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wmf" ContentType="image/x-wmf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gif" ContentType="image/gif"/>
  <Default Extension="vml" ContentType="application/vnd.openxmlformats-officedocument.vmlDrawing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ags/tag1.xml" ContentType="application/vnd.openxmlformats-officedocument.presentationml.tags+xml"/>
  <Override PartName="/ppt/notesSlides/notesSlide1.xml" ContentType="application/vnd.openxmlformats-officedocument.presentationml.notesSlide+xml"/>
  <Override PartName="/ppt/tags/tag2.xml" ContentType="application/vnd.openxmlformats-officedocument.presentationml.tags+xml"/>
  <Override PartName="/ppt/notesSlides/notesSlide2.xml" ContentType="application/vnd.openxmlformats-officedocument.presentationml.notesSlide+xml"/>
  <Override PartName="/ppt/tags/tag3.xml" ContentType="application/vnd.openxmlformats-officedocument.presentationml.tags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tags/tag4.xml" ContentType="application/vnd.openxmlformats-officedocument.presentationml.tags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ags/tag5.xml" ContentType="application/vnd.openxmlformats-officedocument.presentationml.tags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ags/tag6.xml" ContentType="application/vnd.openxmlformats-officedocument.presentationml.tags+xml"/>
  <Override PartName="/ppt/notesSlides/notesSlide5.xml" ContentType="application/vnd.openxmlformats-officedocument.presentationml.notesSlide+xml"/>
  <Override PartName="/ppt/tags/tag7.xml" ContentType="application/vnd.openxmlformats-officedocument.presentationml.tags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tags/tag8.xml" ContentType="application/vnd.openxmlformats-officedocument.presentationml.tags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tags/tag9.xml" ContentType="application/vnd.openxmlformats-officedocument.presentationml.tags+xml"/>
  <Override PartName="/ppt/charts/chart8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notesSlides/notesSlide6.xml" ContentType="application/vnd.openxmlformats-officedocument.presentationml.notesSlide+xml"/>
  <Override PartName="/ppt/charts/chart9.xml" ContentType="application/vnd.openxmlformats-officedocument.drawingml.chart+xml"/>
  <Override PartName="/ppt/tags/tag12.xml" ContentType="application/vnd.openxmlformats-officedocument.presentationml.tags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notesSlides/notesSlide7.xml" ContentType="application/vnd.openxmlformats-officedocument.presentationml.notesSlide+xml"/>
  <Override PartName="/ppt/tags/tag13.xml" ContentType="application/vnd.openxmlformats-officedocument.presentationml.tags+xml"/>
  <Override PartName="/ppt/notesSlides/notesSlide8.xml" ContentType="application/vnd.openxmlformats-officedocument.presentationml.notesSlide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notesSlides/notesSlide9.xml" ContentType="application/vnd.openxmlformats-officedocument.presentationml.notesSlide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notesSlides/notesSlide10.xml" ContentType="application/vnd.openxmlformats-officedocument.presentationml.notesSlide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notesSlides/notesSlide11.xml" ContentType="application/vnd.openxmlformats-officedocument.presentationml.notesSlide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14.xml" ContentType="application/vnd.openxmlformats-officedocument.presentationml.notesSlide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notesSlides/notesSlide15.xml" ContentType="application/vnd.openxmlformats-officedocument.presentationml.notesSlide+xml"/>
  <Override PartName="/ppt/tags/tag30.xml" ContentType="application/vnd.openxmlformats-officedocument.presentationml.tags+xml"/>
  <Override PartName="/ppt/notesSlides/notesSlide16.xml" ContentType="application/vnd.openxmlformats-officedocument.presentationml.notesSlide+xml"/>
  <Override PartName="/ppt/tags/tag31.xml" ContentType="application/vnd.openxmlformats-officedocument.presentationml.tags+xml"/>
  <Override PartName="/ppt/notesSlides/notesSlide17.xml" ContentType="application/vnd.openxmlformats-officedocument.presentationml.notesSlide+xml"/>
  <Override PartName="/ppt/tags/tag32.xml" ContentType="application/vnd.openxmlformats-officedocument.presentationml.tags+xml"/>
  <Override PartName="/ppt/notesSlides/notesSlide18.xml" ContentType="application/vnd.openxmlformats-officedocument.presentationml.notesSlide+xml"/>
  <Override PartName="/ppt/tags/tag33.xml" ContentType="application/vnd.openxmlformats-officedocument.presentationml.tags+xml"/>
  <Override PartName="/ppt/notesSlides/notesSlide19.xml" ContentType="application/vnd.openxmlformats-officedocument.presentationml.notesSlide+xml"/>
  <Override PartName="/ppt/tags/tag34.xml" ContentType="application/vnd.openxmlformats-officedocument.presentationml.tags+xml"/>
  <Override PartName="/ppt/notesSlides/notesSlide20.xml" ContentType="application/vnd.openxmlformats-officedocument.presentationml.notesSlide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notesSlides/notesSlide21.xml" ContentType="application/vnd.openxmlformats-officedocument.presentationml.notesSlide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notesSlides/notesSlide22.xml" ContentType="application/vnd.openxmlformats-officedocument.presentationml.notesSlide+xml"/>
  <Override PartName="/ppt/charts/chart20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860" r:id="rId1"/>
  </p:sldMasterIdLst>
  <p:notesMasterIdLst>
    <p:notesMasterId r:id="rId53"/>
  </p:notesMasterIdLst>
  <p:handoutMasterIdLst>
    <p:handoutMasterId r:id="rId54"/>
  </p:handoutMasterIdLst>
  <p:sldIdLst>
    <p:sldId id="4628" r:id="rId2"/>
    <p:sldId id="4710" r:id="rId3"/>
    <p:sldId id="4711" r:id="rId4"/>
    <p:sldId id="4702" r:id="rId5"/>
    <p:sldId id="4690" r:id="rId6"/>
    <p:sldId id="4633" r:id="rId7"/>
    <p:sldId id="4632" r:id="rId8"/>
    <p:sldId id="4627" r:id="rId9"/>
    <p:sldId id="4419" r:id="rId10"/>
    <p:sldId id="4467" r:id="rId11"/>
    <p:sldId id="4631" r:id="rId12"/>
    <p:sldId id="4244" r:id="rId13"/>
    <p:sldId id="4709" r:id="rId14"/>
    <p:sldId id="3940" r:id="rId15"/>
    <p:sldId id="4691" r:id="rId16"/>
    <p:sldId id="4661" r:id="rId17"/>
    <p:sldId id="4635" r:id="rId18"/>
    <p:sldId id="4662" r:id="rId19"/>
    <p:sldId id="4637" r:id="rId20"/>
    <p:sldId id="4660" r:id="rId21"/>
    <p:sldId id="4639" r:id="rId22"/>
    <p:sldId id="4659" r:id="rId23"/>
    <p:sldId id="4641" r:id="rId24"/>
    <p:sldId id="4693" r:id="rId25"/>
    <p:sldId id="4663" r:id="rId26"/>
    <p:sldId id="4692" r:id="rId27"/>
    <p:sldId id="4694" r:id="rId28"/>
    <p:sldId id="4695" r:id="rId29"/>
    <p:sldId id="4696" r:id="rId30"/>
    <p:sldId id="4677" r:id="rId31"/>
    <p:sldId id="4697" r:id="rId32"/>
    <p:sldId id="4698" r:id="rId33"/>
    <p:sldId id="4699" r:id="rId34"/>
    <p:sldId id="4689" r:id="rId35"/>
    <p:sldId id="4683" r:id="rId36"/>
    <p:sldId id="4679" r:id="rId37"/>
    <p:sldId id="4708" r:id="rId38"/>
    <p:sldId id="4686" r:id="rId39"/>
    <p:sldId id="4649" r:id="rId40"/>
    <p:sldId id="4650" r:id="rId41"/>
    <p:sldId id="4651" r:id="rId42"/>
    <p:sldId id="4653" r:id="rId43"/>
    <p:sldId id="4654" r:id="rId44"/>
    <p:sldId id="4655" r:id="rId45"/>
    <p:sldId id="4656" r:id="rId46"/>
    <p:sldId id="4657" r:id="rId47"/>
    <p:sldId id="4703" r:id="rId48"/>
    <p:sldId id="4704" r:id="rId49"/>
    <p:sldId id="4707" r:id="rId50"/>
    <p:sldId id="4705" r:id="rId51"/>
    <p:sldId id="4706" r:id="rId52"/>
  </p:sldIdLst>
  <p:sldSz cx="9906000" cy="6858000" type="A4"/>
  <p:notesSz cx="9928225" cy="6797675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1pPr>
    <a:lvl2pPr marL="457200" algn="l" rtl="0" eaLnBrk="0" fontAlgn="base" hangingPunct="0">
      <a:spcBef>
        <a:spcPct val="0"/>
      </a:spcBef>
      <a:spcAft>
        <a:spcPct val="0"/>
      </a:spcAft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2pPr>
    <a:lvl3pPr marL="914400" algn="l" rtl="0" eaLnBrk="0" fontAlgn="base" hangingPunct="0">
      <a:spcBef>
        <a:spcPct val="0"/>
      </a:spcBef>
      <a:spcAft>
        <a:spcPct val="0"/>
      </a:spcAft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3pPr>
    <a:lvl4pPr marL="1371600" algn="l" rtl="0" eaLnBrk="0" fontAlgn="base" hangingPunct="0">
      <a:spcBef>
        <a:spcPct val="0"/>
      </a:spcBef>
      <a:spcAft>
        <a:spcPct val="0"/>
      </a:spcAft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4pPr>
    <a:lvl5pPr marL="1828800" algn="l" rtl="0" eaLnBrk="0" fontAlgn="base" hangingPunct="0">
      <a:spcBef>
        <a:spcPct val="0"/>
      </a:spcBef>
      <a:spcAft>
        <a:spcPct val="0"/>
      </a:spcAft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5pPr>
    <a:lvl6pPr marL="2286000" algn="l" defTabSz="914400" rtl="0" eaLnBrk="1" latinLnBrk="0" hangingPunct="1"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6pPr>
    <a:lvl7pPr marL="2743200" algn="l" defTabSz="914400" rtl="0" eaLnBrk="1" latinLnBrk="0" hangingPunct="1"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7pPr>
    <a:lvl8pPr marL="3200400" algn="l" defTabSz="914400" rtl="0" eaLnBrk="1" latinLnBrk="0" hangingPunct="1"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8pPr>
    <a:lvl9pPr marL="3657600" algn="l" defTabSz="914400" rtl="0" eaLnBrk="1" latinLnBrk="0" hangingPunct="1">
      <a:defRPr sz="1500" b="1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9pPr>
  </p:defaultTextStyle>
  <p:extLst>
    <p:ext uri="{EFAFB233-063F-42B5-8137-9DF3F51BA10A}">
      <p15:sldGuideLst xmlns:p15="http://schemas.microsoft.com/office/powerpoint/2012/main">
        <p15:guide id="1" orient="horz">
          <p15:clr>
            <a:srgbClr val="A4A3A4"/>
          </p15:clr>
        </p15:guide>
        <p15:guide id="2" pos="426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142">
          <p15:clr>
            <a:srgbClr val="A4A3A4"/>
          </p15:clr>
        </p15:guide>
        <p15:guide id="2" pos="3128">
          <p15:clr>
            <a:srgbClr val="A4A3A4"/>
          </p15:clr>
        </p15:guide>
        <p15:guide id="3" pos="563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prnPr/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FF5050"/>
    <a:srgbClr val="62E2FC"/>
    <a:srgbClr val="31738B"/>
    <a:srgbClr val="6699FF"/>
    <a:srgbClr val="3366FF"/>
    <a:srgbClr val="CC3300"/>
    <a:srgbClr val="003399"/>
    <a:srgbClr val="0000FF"/>
    <a:srgbClr val="92D050"/>
    <a:srgbClr val="9900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1E4AEA4-8DFA-4A89-87EB-49C32662AFE0}" styleName="Estilo Médio 2 - Ênfas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5C22544A-7EE6-4342-B048-85BDC9FD1C3A}" styleName="Estilo Médio 2 - Ênfase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2644" autoAdjust="0"/>
    <p:restoredTop sz="99657" autoAdjust="0"/>
  </p:normalViewPr>
  <p:slideViewPr>
    <p:cSldViewPr snapToGrid="0">
      <p:cViewPr varScale="1">
        <p:scale>
          <a:sx n="52" d="100"/>
          <a:sy n="52" d="100"/>
        </p:scale>
        <p:origin x="1131" y="41"/>
      </p:cViewPr>
      <p:guideLst>
        <p:guide orient="horz"/>
        <p:guide pos="4261"/>
      </p:guideLst>
    </p:cSldViewPr>
  </p:slideViewPr>
  <p:outlineViewPr>
    <p:cViewPr>
      <p:scale>
        <a:sx n="33" d="100"/>
        <a:sy n="33" d="100"/>
      </p:scale>
      <p:origin x="0" y="2412"/>
    </p:cViewPr>
    <p:sldLst>
      <p:sld r:id="rId1" collapse="1"/>
    </p:sldLst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80" d="100"/>
        <a:sy n="80" d="100"/>
      </p:scale>
      <p:origin x="0" y="0"/>
    </p:cViewPr>
  </p:sorterViewPr>
  <p:notesViewPr>
    <p:cSldViewPr snapToGrid="0">
      <p:cViewPr varScale="1">
        <p:scale>
          <a:sx n="72" d="100"/>
          <a:sy n="72" d="100"/>
        </p:scale>
        <p:origin x="1552" y="56"/>
      </p:cViewPr>
      <p:guideLst>
        <p:guide orient="horz" pos="2142"/>
        <p:guide pos="3128"/>
        <p:guide pos="563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54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notesMaster" Target="notesMasters/notesMaster1.xml"/><Relationship Id="rId58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viewProps" Target="view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/Relationships>
</file>

<file path=ppt/_rels/viewProps.xml.rels><?xml version="1.0" encoding="UTF-8" standalone="yes"?>
<Relationships xmlns="http://schemas.openxmlformats.org/package/2006/relationships"><Relationship Id="rId1" Type="http://schemas.openxmlformats.org/officeDocument/2006/relationships/slide" Target="slides/slide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.xlsx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.xlsx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.xlsx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.xlsx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.xlsx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.xlsx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.xlsx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.xlsx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.xlsx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.xlsx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.xlsx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Plan1!$B$1</c:f>
              <c:strCache>
                <c:ptCount val="1"/>
                <c:pt idx="0">
                  <c:v>Rodoviário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Plan1!$A$2:$A$6</c:f>
              <c:strCache>
                <c:ptCount val="5"/>
                <c:pt idx="0">
                  <c:v>Centroeste</c:v>
                </c:pt>
                <c:pt idx="1">
                  <c:v>Sul</c:v>
                </c:pt>
                <c:pt idx="2">
                  <c:v>Sudeste</c:v>
                </c:pt>
                <c:pt idx="3">
                  <c:v>Nordeste</c:v>
                </c:pt>
                <c:pt idx="4">
                  <c:v>Norte</c:v>
                </c:pt>
              </c:strCache>
            </c:strRef>
          </c:cat>
          <c:val>
            <c:numRef>
              <c:f>Plan1!$B$2:$B$6</c:f>
              <c:numCache>
                <c:formatCode>0.0%</c:formatCode>
                <c:ptCount val="5"/>
                <c:pt idx="0">
                  <c:v>0.88069550043479883</c:v>
                </c:pt>
                <c:pt idx="1">
                  <c:v>0.87145771796075489</c:v>
                </c:pt>
                <c:pt idx="2">
                  <c:v>0.69321262171059117</c:v>
                </c:pt>
                <c:pt idx="3">
                  <c:v>0.6213759214009309</c:v>
                </c:pt>
                <c:pt idx="4">
                  <c:v>0.13844018768529101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23F-4F69-88A7-FE1668A73572}"/>
            </c:ext>
          </c:extLst>
        </c:ser>
        <c:ser>
          <c:idx val="1"/>
          <c:order val="1"/>
          <c:tx>
            <c:strRef>
              <c:f>Plan1!$C$1</c:f>
              <c:strCache>
                <c:ptCount val="1"/>
                <c:pt idx="0">
                  <c:v>Ferroviário</c:v>
                </c:pt>
              </c:strCache>
            </c:strRef>
          </c:tx>
          <c:spPr>
            <a:solidFill>
              <a:srgbClr val="0000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Plan1!$A$2:$A$6</c:f>
              <c:strCache>
                <c:ptCount val="5"/>
                <c:pt idx="0">
                  <c:v>Centroeste</c:v>
                </c:pt>
                <c:pt idx="1">
                  <c:v>Sul</c:v>
                </c:pt>
                <c:pt idx="2">
                  <c:v>Sudeste</c:v>
                </c:pt>
                <c:pt idx="3">
                  <c:v>Nordeste</c:v>
                </c:pt>
                <c:pt idx="4">
                  <c:v>Norte</c:v>
                </c:pt>
              </c:strCache>
            </c:strRef>
          </c:cat>
          <c:val>
            <c:numRef>
              <c:f>Plan1!$C$2:$C$6</c:f>
              <c:numCache>
                <c:formatCode>0.0%</c:formatCode>
                <c:ptCount val="5"/>
                <c:pt idx="0">
                  <c:v>5.4403384190944537E-2</c:v>
                </c:pt>
                <c:pt idx="1">
                  <c:v>5.4851181697267853E-2</c:v>
                </c:pt>
                <c:pt idx="2">
                  <c:v>0.18568381436353615</c:v>
                </c:pt>
                <c:pt idx="3">
                  <c:v>0.24638862385207666</c:v>
                </c:pt>
                <c:pt idx="4">
                  <c:v>0.70362018612890376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23F-4F69-88A7-FE1668A73572}"/>
            </c:ext>
          </c:extLst>
        </c:ser>
        <c:ser>
          <c:idx val="2"/>
          <c:order val="2"/>
          <c:tx>
            <c:strRef>
              <c:f>Plan1!$D$1</c:f>
              <c:strCache>
                <c:ptCount val="1"/>
                <c:pt idx="0">
                  <c:v>Hidroviário</c:v>
                </c:pt>
              </c:strCache>
            </c:strRef>
          </c:tx>
          <c:spPr>
            <a:solidFill>
              <a:srgbClr val="0099FF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Plan1!$A$2:$A$6</c:f>
              <c:strCache>
                <c:ptCount val="5"/>
                <c:pt idx="0">
                  <c:v>Centroeste</c:v>
                </c:pt>
                <c:pt idx="1">
                  <c:v>Sul</c:v>
                </c:pt>
                <c:pt idx="2">
                  <c:v>Sudeste</c:v>
                </c:pt>
                <c:pt idx="3">
                  <c:v>Nordeste</c:v>
                </c:pt>
                <c:pt idx="4">
                  <c:v>Norte</c:v>
                </c:pt>
              </c:strCache>
            </c:strRef>
          </c:cat>
          <c:val>
            <c:numRef>
              <c:f>Plan1!$D$2:$D$6</c:f>
              <c:numCache>
                <c:formatCode>0.0%</c:formatCode>
                <c:ptCount val="5"/>
                <c:pt idx="0">
                  <c:v>3.5895528742668638E-2</c:v>
                </c:pt>
                <c:pt idx="1">
                  <c:v>8.2144703591876846E-3</c:v>
                </c:pt>
                <c:pt idx="2">
                  <c:v>2.8099299855945774E-3</c:v>
                </c:pt>
                <c:pt idx="3">
                  <c:v>4.2693102672929093E-3</c:v>
                </c:pt>
                <c:pt idx="4">
                  <c:v>0.13465758014743984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23F-4F69-88A7-FE1668A73572}"/>
            </c:ext>
          </c:extLst>
        </c:ser>
        <c:ser>
          <c:idx val="3"/>
          <c:order val="3"/>
          <c:tx>
            <c:strRef>
              <c:f>Plan1!$E$1</c:f>
              <c:strCache>
                <c:ptCount val="1"/>
                <c:pt idx="0">
                  <c:v>Dutoviário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Plan1!$A$2:$A$6</c:f>
              <c:strCache>
                <c:ptCount val="5"/>
                <c:pt idx="0">
                  <c:v>Centroeste</c:v>
                </c:pt>
                <c:pt idx="1">
                  <c:v>Sul</c:v>
                </c:pt>
                <c:pt idx="2">
                  <c:v>Sudeste</c:v>
                </c:pt>
                <c:pt idx="3">
                  <c:v>Nordeste</c:v>
                </c:pt>
                <c:pt idx="4">
                  <c:v>Norte</c:v>
                </c:pt>
              </c:strCache>
            </c:strRef>
          </c:cat>
          <c:val>
            <c:numRef>
              <c:f>Plan1!$E$2:$E$6</c:f>
              <c:numCache>
                <c:formatCode>0.0%</c:formatCode>
                <c:ptCount val="5"/>
                <c:pt idx="0">
                  <c:v>2.9005586631588094E-2</c:v>
                </c:pt>
                <c:pt idx="1">
                  <c:v>6.5476629982789622E-2</c:v>
                </c:pt>
                <c:pt idx="2">
                  <c:v>0.11829363394027816</c:v>
                </c:pt>
                <c:pt idx="3">
                  <c:v>0.12796614447969948</c:v>
                </c:pt>
                <c:pt idx="4">
                  <c:v>2.3267101274711821E-2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323F-4F69-88A7-FE1668A73572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21794176"/>
        <c:axId val="21808256"/>
      </c:barChart>
      <c:catAx>
        <c:axId val="2179417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21808256"/>
        <c:crosses val="autoZero"/>
        <c:auto val="1"/>
        <c:lblAlgn val="ctr"/>
        <c:lblOffset val="100"/>
        <c:noMultiLvlLbl val="0"/>
      </c:catAx>
      <c:valAx>
        <c:axId val="21808256"/>
        <c:scaling>
          <c:orientation val="minMax"/>
        </c:scaling>
        <c:delete val="1"/>
        <c:axPos val="l"/>
        <c:numFmt formatCode="0%" sourceLinked="1"/>
        <c:majorTickMark val="none"/>
        <c:minorTickMark val="none"/>
        <c:tickLblPos val="nextTo"/>
        <c:crossAx val="2179417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l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pt-B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Plan1!$B$1</c:f>
              <c:strCache>
                <c:ptCount val="1"/>
                <c:pt idx="0">
                  <c:v>Otimo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Plan1!$A$2:$A$6</c:f>
              <c:strCache>
                <c:ptCount val="5"/>
                <c:pt idx="0">
                  <c:v>Centroeste</c:v>
                </c:pt>
                <c:pt idx="1">
                  <c:v>Sul</c:v>
                </c:pt>
                <c:pt idx="2">
                  <c:v>Sudeste</c:v>
                </c:pt>
                <c:pt idx="3">
                  <c:v>Nordeste</c:v>
                </c:pt>
                <c:pt idx="4">
                  <c:v>Norte</c:v>
                </c:pt>
              </c:strCache>
            </c:strRef>
          </c:cat>
          <c:val>
            <c:numRef>
              <c:f>Plan1!$B$2:$B$6</c:f>
              <c:numCache>
                <c:formatCode>0.0%</c:formatCode>
                <c:ptCount val="5"/>
                <c:pt idx="0">
                  <c:v>0.10545978894933473</c:v>
                </c:pt>
                <c:pt idx="1">
                  <c:v>6.5511245723259864E-2</c:v>
                </c:pt>
                <c:pt idx="2">
                  <c:v>0.25666701802466535</c:v>
                </c:pt>
                <c:pt idx="3">
                  <c:v>6.5614226093268016E-2</c:v>
                </c:pt>
                <c:pt idx="4">
                  <c:v>6.4316953949060979E-2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969-4D79-8B90-B5DB3566A4CF}"/>
            </c:ext>
          </c:extLst>
        </c:ser>
        <c:ser>
          <c:idx val="1"/>
          <c:order val="1"/>
          <c:tx>
            <c:strRef>
              <c:f>Plan1!$C$1</c:f>
              <c:strCache>
                <c:ptCount val="1"/>
                <c:pt idx="0">
                  <c:v>Bom</c:v>
                </c:pt>
              </c:strCache>
            </c:strRef>
          </c:tx>
          <c:spPr>
            <a:solidFill>
              <a:srgbClr val="92D05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Plan1!$A$2:$A$6</c:f>
              <c:strCache>
                <c:ptCount val="5"/>
                <c:pt idx="0">
                  <c:v>Centroeste</c:v>
                </c:pt>
                <c:pt idx="1">
                  <c:v>Sul</c:v>
                </c:pt>
                <c:pt idx="2">
                  <c:v>Sudeste</c:v>
                </c:pt>
                <c:pt idx="3">
                  <c:v>Nordeste</c:v>
                </c:pt>
                <c:pt idx="4">
                  <c:v>Norte</c:v>
                </c:pt>
              </c:strCache>
            </c:strRef>
          </c:cat>
          <c:val>
            <c:numRef>
              <c:f>Plan1!$C$2:$C$6</c:f>
              <c:numCache>
                <c:formatCode>0.0%</c:formatCode>
                <c:ptCount val="5"/>
                <c:pt idx="0">
                  <c:v>0.29009634921675298</c:v>
                </c:pt>
                <c:pt idx="1">
                  <c:v>0.2912109484547647</c:v>
                </c:pt>
                <c:pt idx="2">
                  <c:v>0.29847861986578123</c:v>
                </c:pt>
                <c:pt idx="3">
                  <c:v>0.37354382144801307</c:v>
                </c:pt>
                <c:pt idx="4">
                  <c:v>0.17648572163622331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969-4D79-8B90-B5DB3566A4CF}"/>
            </c:ext>
          </c:extLst>
        </c:ser>
        <c:ser>
          <c:idx val="2"/>
          <c:order val="2"/>
          <c:tx>
            <c:strRef>
              <c:f>Plan1!$D$1</c:f>
              <c:strCache>
                <c:ptCount val="1"/>
                <c:pt idx="0">
                  <c:v>Regular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Plan1!$A$2:$A$6</c:f>
              <c:strCache>
                <c:ptCount val="5"/>
                <c:pt idx="0">
                  <c:v>Centroeste</c:v>
                </c:pt>
                <c:pt idx="1">
                  <c:v>Sul</c:v>
                </c:pt>
                <c:pt idx="2">
                  <c:v>Sudeste</c:v>
                </c:pt>
                <c:pt idx="3">
                  <c:v>Nordeste</c:v>
                </c:pt>
                <c:pt idx="4">
                  <c:v>Norte</c:v>
                </c:pt>
              </c:strCache>
            </c:strRef>
          </c:cat>
          <c:val>
            <c:numRef>
              <c:f>Plan1!$D$2:$D$6</c:f>
              <c:numCache>
                <c:formatCode>0.0%</c:formatCode>
                <c:ptCount val="5"/>
                <c:pt idx="0">
                  <c:v>0.3720259552992069</c:v>
                </c:pt>
                <c:pt idx="1">
                  <c:v>0.41623198160300634</c:v>
                </c:pt>
                <c:pt idx="2">
                  <c:v>0.27975123853694528</c:v>
                </c:pt>
                <c:pt idx="3">
                  <c:v>0.33685356559608054</c:v>
                </c:pt>
                <c:pt idx="4">
                  <c:v>0.4085412914844353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969-4D79-8B90-B5DB3566A4CF}"/>
            </c:ext>
          </c:extLst>
        </c:ser>
        <c:ser>
          <c:idx val="3"/>
          <c:order val="3"/>
          <c:tx>
            <c:strRef>
              <c:f>Plan1!$E$1</c:f>
              <c:strCache>
                <c:ptCount val="1"/>
                <c:pt idx="0">
                  <c:v>Ruim</c:v>
                </c:pt>
              </c:strCache>
            </c:strRef>
          </c:tx>
          <c:spPr>
            <a:solidFill>
              <a:srgbClr val="FF99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Plan1!$A$2:$A$6</c:f>
              <c:strCache>
                <c:ptCount val="5"/>
                <c:pt idx="0">
                  <c:v>Centroeste</c:v>
                </c:pt>
                <c:pt idx="1">
                  <c:v>Sul</c:v>
                </c:pt>
                <c:pt idx="2">
                  <c:v>Sudeste</c:v>
                </c:pt>
                <c:pt idx="3">
                  <c:v>Nordeste</c:v>
                </c:pt>
                <c:pt idx="4">
                  <c:v>Norte</c:v>
                </c:pt>
              </c:strCache>
            </c:strRef>
          </c:cat>
          <c:val>
            <c:numRef>
              <c:f>Plan1!$E$2:$E$6</c:f>
              <c:numCache>
                <c:formatCode>0.0%</c:formatCode>
                <c:ptCount val="5"/>
                <c:pt idx="0">
                  <c:v>0.18162155076358394</c:v>
                </c:pt>
                <c:pt idx="1">
                  <c:v>0.17600538448594985</c:v>
                </c:pt>
                <c:pt idx="2">
                  <c:v>0.13478092828783247</c:v>
                </c:pt>
                <c:pt idx="3">
                  <c:v>0.14846670295772091</c:v>
                </c:pt>
                <c:pt idx="4">
                  <c:v>0.20392762198782266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969-4D79-8B90-B5DB3566A4CF}"/>
            </c:ext>
          </c:extLst>
        </c:ser>
        <c:ser>
          <c:idx val="4"/>
          <c:order val="4"/>
          <c:tx>
            <c:strRef>
              <c:f>Plan1!$F$1</c:f>
              <c:strCache>
                <c:ptCount val="1"/>
                <c:pt idx="0">
                  <c:v>Péssimo</c:v>
                </c:pt>
              </c:strCache>
            </c:strRef>
          </c:tx>
          <c:spPr>
            <a:solidFill>
              <a:srgbClr val="FF000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Plan1!$A$2:$A$6</c:f>
              <c:strCache>
                <c:ptCount val="5"/>
                <c:pt idx="0">
                  <c:v>Centroeste</c:v>
                </c:pt>
                <c:pt idx="1">
                  <c:v>Sul</c:v>
                </c:pt>
                <c:pt idx="2">
                  <c:v>Sudeste</c:v>
                </c:pt>
                <c:pt idx="3">
                  <c:v>Nordeste</c:v>
                </c:pt>
                <c:pt idx="4">
                  <c:v>Norte</c:v>
                </c:pt>
              </c:strCache>
            </c:strRef>
          </c:cat>
          <c:val>
            <c:numRef>
              <c:f>Plan1!$F$2:$F$6</c:f>
              <c:numCache>
                <c:formatCode>0.0%</c:formatCode>
                <c:ptCount val="5"/>
                <c:pt idx="0">
                  <c:v>5.0796355771121453E-2</c:v>
                </c:pt>
                <c:pt idx="1">
                  <c:v>5.1040439733019236E-2</c:v>
                </c:pt>
                <c:pt idx="2">
                  <c:v>3.0322195284775658E-2</c:v>
                </c:pt>
                <c:pt idx="3">
                  <c:v>7.5521683904917439E-2</c:v>
                </c:pt>
                <c:pt idx="4">
                  <c:v>0.14672841094245775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969-4D79-8B90-B5DB3566A4CF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23562880"/>
        <c:axId val="20726144"/>
      </c:barChart>
      <c:catAx>
        <c:axId val="2356288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20726144"/>
        <c:crosses val="autoZero"/>
        <c:auto val="1"/>
        <c:lblAlgn val="ctr"/>
        <c:lblOffset val="100"/>
        <c:noMultiLvlLbl val="0"/>
      </c:catAx>
      <c:valAx>
        <c:axId val="20726144"/>
        <c:scaling>
          <c:orientation val="minMax"/>
        </c:scaling>
        <c:delete val="1"/>
        <c:axPos val="l"/>
        <c:numFmt formatCode="0%" sourceLinked="1"/>
        <c:majorTickMark val="none"/>
        <c:minorTickMark val="none"/>
        <c:tickLblPos val="nextTo"/>
        <c:crossAx val="235628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l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pt-B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Plan1!$B$1</c:f>
              <c:strCache>
                <c:ptCount val="1"/>
                <c:pt idx="0">
                  <c:v>Vendas</c:v>
                </c:pt>
              </c:strCache>
            </c:strRef>
          </c:tx>
          <c:dPt>
            <c:idx val="0"/>
            <c:bubble3D val="0"/>
            <c:spPr>
              <a:solidFill>
                <a:schemeClr val="bg1">
                  <a:lumMod val="6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05EC-45DE-9BB4-68522EBA84BB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05EC-45DE-9BB4-68522EBA84BB}"/>
              </c:ext>
            </c:extLst>
          </c:dPt>
          <c:dPt>
            <c:idx val="2"/>
            <c:bubble3D val="0"/>
            <c:spPr>
              <a:solidFill>
                <a:schemeClr val="accent4">
                  <a:lumMod val="20000"/>
                  <a:lumOff val="8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05EC-45DE-9BB4-68522EBA84BB}"/>
              </c:ext>
            </c:extLst>
          </c:dPt>
          <c:dLbls>
            <c:dLbl>
              <c:idx val="0"/>
              <c:layout>
                <c:manualLayout>
                  <c:x val="-8.6734091684034884E-2"/>
                  <c:y val="0.18631108353300463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5EC-45DE-9BB4-68522EBA84BB}"/>
                </c:ext>
              </c:extLst>
            </c:dLbl>
            <c:dLbl>
              <c:idx val="1"/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5EC-45DE-9BB4-68522EBA84BB}"/>
                </c:ext>
              </c:extLst>
            </c:dLbl>
            <c:dLbl>
              <c:idx val="2"/>
              <c:layout>
                <c:manualLayout>
                  <c:x val="5.3142975605130365E-2"/>
                  <c:y val="0.18908140608471044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05EC-45DE-9BB4-68522EBA84BB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dLblPos val="ct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Ref>
              <c:f>Plan1!$A$2:$A$4</c:f>
              <c:strCache>
                <c:ptCount val="3"/>
                <c:pt idx="0">
                  <c:v>Pavimentadas</c:v>
                </c:pt>
                <c:pt idx="1">
                  <c:v>Não Pavimentadas</c:v>
                </c:pt>
                <c:pt idx="2">
                  <c:v>Planejadas</c:v>
                </c:pt>
              </c:strCache>
            </c:strRef>
          </c:cat>
          <c:val>
            <c:numRef>
              <c:f>Plan1!$B$2:$B$4</c:f>
              <c:numCache>
                <c:formatCode>0.00%</c:formatCode>
                <c:ptCount val="3"/>
                <c:pt idx="0" formatCode="0%">
                  <c:v>0.1239622543917307</c:v>
                </c:pt>
                <c:pt idx="1">
                  <c:v>0.78642650538131209</c:v>
                </c:pt>
                <c:pt idx="2">
                  <c:v>8.9611240226957184E-2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05EC-45DE-9BB4-68522EBA84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l"/>
      <c:layout>
        <c:manualLayout>
          <c:xMode val="edge"/>
          <c:yMode val="edge"/>
          <c:x val="1.9217693594303895E-2"/>
          <c:y val="0.34932323575916835"/>
          <c:w val="0.37946723105821395"/>
          <c:h val="0.4615733974275109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pt-BR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3777392768244157E-2"/>
          <c:y val="0.16942161655135951"/>
          <c:w val="0.76031564320413469"/>
          <c:h val="0.7898423238253991"/>
        </c:manualLayout>
      </c:layout>
      <c:pieChart>
        <c:varyColors val="1"/>
        <c:ser>
          <c:idx val="0"/>
          <c:order val="0"/>
          <c:tx>
            <c:strRef>
              <c:f>Plan1!$B$1</c:f>
              <c:strCache>
                <c:ptCount val="1"/>
                <c:pt idx="0">
                  <c:v>Colunas1</c:v>
                </c:pt>
              </c:strCache>
            </c:strRef>
          </c:tx>
          <c:spPr>
            <a:solidFill>
              <a:srgbClr val="31738B"/>
            </a:solidFill>
            <a:ln>
              <a:solidFill>
                <a:srgbClr val="62E2FC"/>
              </a:solidFill>
            </a:ln>
          </c:spPr>
          <c:dPt>
            <c:idx val="0"/>
            <c:bubble3D val="0"/>
            <c:extLst>
              <c:ext xmlns:c16="http://schemas.microsoft.com/office/drawing/2014/chart" uri="{C3380CC4-5D6E-409C-BE32-E72D297353CC}">
                <c16:uniqueId val="{00000000-EC61-4E4A-B86C-8BAB88DAC825}"/>
              </c:ext>
            </c:extLst>
          </c:dPt>
          <c:dPt>
            <c:idx val="1"/>
            <c:bubble3D val="0"/>
            <c:extLst>
              <c:ext xmlns:c16="http://schemas.microsoft.com/office/drawing/2014/chart" uri="{C3380CC4-5D6E-409C-BE32-E72D297353CC}">
                <c16:uniqueId val="{00000001-EC61-4E4A-B86C-8BAB88DAC825}"/>
              </c:ext>
            </c:extLst>
          </c:dPt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2-EC61-4E4A-B86C-8BAB88DAC825}"/>
              </c:ext>
            </c:extLst>
          </c:dPt>
          <c:dPt>
            <c:idx val="3"/>
            <c:bubble3D val="0"/>
            <c:extLst>
              <c:ext xmlns:c16="http://schemas.microsoft.com/office/drawing/2014/chart" uri="{C3380CC4-5D6E-409C-BE32-E72D297353CC}">
                <c16:uniqueId val="{00000003-EC61-4E4A-B86C-8BAB88DAC825}"/>
              </c:ext>
            </c:extLst>
          </c:dPt>
          <c:dPt>
            <c:idx val="4"/>
            <c:bubble3D val="0"/>
            <c:extLst>
              <c:ext xmlns:c16="http://schemas.microsoft.com/office/drawing/2014/chart" uri="{C3380CC4-5D6E-409C-BE32-E72D297353CC}">
                <c16:uniqueId val="{00000004-EC61-4E4A-B86C-8BAB88DAC825}"/>
              </c:ext>
            </c:extLst>
          </c:dPt>
          <c:dPt>
            <c:idx val="5"/>
            <c:bubble3D val="0"/>
            <c:spPr>
              <a:solidFill>
                <a:schemeClr val="accent2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EC61-4E4A-B86C-8BAB88DAC825}"/>
              </c:ext>
            </c:extLst>
          </c:dPt>
          <c:dPt>
            <c:idx val="6"/>
            <c:bubble3D val="0"/>
            <c:extLst>
              <c:ext xmlns:c16="http://schemas.microsoft.com/office/drawing/2014/chart" uri="{C3380CC4-5D6E-409C-BE32-E72D297353CC}">
                <c16:uniqueId val="{00000007-EC61-4E4A-B86C-8BAB88DAC825}"/>
              </c:ext>
            </c:extLst>
          </c:dPt>
          <c:dPt>
            <c:idx val="7"/>
            <c:bubble3D val="0"/>
            <c:spPr>
              <a:solidFill>
                <a:srgbClr val="C00000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EC61-4E4A-B86C-8BAB88DAC825}"/>
              </c:ext>
            </c:extLst>
          </c:dPt>
          <c:dPt>
            <c:idx val="8"/>
            <c:bubble3D val="0"/>
            <c:spPr>
              <a:pattFill prst="wdDnDiag">
                <a:fgClr>
                  <a:schemeClr val="accent5">
                    <a:lumMod val="50000"/>
                  </a:schemeClr>
                </a:fgClr>
                <a:bgClr>
                  <a:srgbClr val="FF5050"/>
                </a:bgClr>
              </a:patt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EC61-4E4A-B86C-8BAB88DAC825}"/>
              </c:ext>
            </c:extLst>
          </c:dPt>
          <c:dPt>
            <c:idx val="9"/>
            <c:bubble3D val="0"/>
            <c:extLst>
              <c:ext xmlns:c16="http://schemas.microsoft.com/office/drawing/2014/chart" uri="{C3380CC4-5D6E-409C-BE32-E72D297353CC}">
                <c16:uniqueId val="{0000000C-EC61-4E4A-B86C-8BAB88DAC825}"/>
              </c:ext>
            </c:extLst>
          </c:dPt>
          <c:dLbls>
            <c:dLbl>
              <c:idx val="0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EC61-4E4A-B86C-8BAB88DAC825}"/>
                </c:ext>
              </c:extLst>
            </c:dLbl>
            <c:dLbl>
              <c:idx val="1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EC61-4E4A-B86C-8BAB88DAC825}"/>
                </c:ext>
              </c:extLst>
            </c:dLbl>
            <c:dLbl>
              <c:idx val="2"/>
              <c:layout>
                <c:manualLayout>
                  <c:x val="-4.0983565373495699E-2"/>
                  <c:y val="7.2816950789038451E-2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C61-4E4A-B86C-8BAB88DAC825}"/>
                </c:ext>
              </c:extLst>
            </c:dLbl>
            <c:dLbl>
              <c:idx val="3"/>
              <c:layout>
                <c:manualLayout>
                  <c:x val="-5.2083869026613605E-2"/>
                  <c:y val="7.971885744075098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C61-4E4A-B86C-8BAB88DAC825}"/>
                </c:ext>
              </c:extLst>
            </c:dLbl>
            <c:dLbl>
              <c:idx val="4"/>
              <c:layout>
                <c:manualLayout>
                  <c:x val="-5.0304037339225519E-2"/>
                  <c:y val="7.3751583981457855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EC61-4E4A-B86C-8BAB88DAC825}"/>
                </c:ext>
              </c:extLst>
            </c:dLbl>
            <c:dLbl>
              <c:idx val="5"/>
              <c:layout>
                <c:manualLayout>
                  <c:x val="6.1227451376783454E-2"/>
                  <c:y val="1.6979118673022785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EC61-4E4A-B86C-8BAB88DAC825}"/>
                </c:ext>
              </c:extLst>
            </c:dLbl>
            <c:dLbl>
              <c:idx val="6"/>
              <c:layout>
                <c:manualLayout>
                  <c:x val="8.8252844863817168E-2"/>
                  <c:y val="3.5630787153887435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EC61-4E4A-B86C-8BAB88DAC825}"/>
                </c:ext>
              </c:extLst>
            </c:dLbl>
            <c:dLbl>
              <c:idx val="7"/>
              <c:layout>
                <c:manualLayout>
                  <c:x val="5.3910989500116156E-2"/>
                  <c:y val="7.8671334019852809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EC61-4E4A-B86C-8BAB88DAC825}"/>
                </c:ext>
              </c:extLst>
            </c:dLbl>
            <c:dLbl>
              <c:idx val="8"/>
              <c:layout>
                <c:manualLayout>
                  <c:x val="-0.11524838730461603"/>
                  <c:y val="7.2675608551756046E-2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EC61-4E4A-B86C-8BAB88DAC825}"/>
                </c:ext>
              </c:extLst>
            </c:dLbl>
            <c:dLbl>
              <c:idx val="9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C-EC61-4E4A-B86C-8BAB88DAC82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pt-BR"/>
              </a:p>
            </c:txPr>
            <c:dLblPos val="bestFit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Plan1!$A$2:$A$11</c:f>
              <c:strCache>
                <c:ptCount val="9"/>
                <c:pt idx="0">
                  <c:v>MinériodeFerro</c:v>
                </c:pt>
                <c:pt idx="1">
                  <c:v>Soja</c:v>
                </c:pt>
                <c:pt idx="2">
                  <c:v>Grãos-Milho</c:v>
                </c:pt>
                <c:pt idx="3">
                  <c:v>Açúcar</c:v>
                </c:pt>
                <c:pt idx="4">
                  <c:v>CarvãoMineral</c:v>
                </c:pt>
                <c:pt idx="5">
                  <c:v>Combustíveius</c:v>
                </c:pt>
                <c:pt idx="6">
                  <c:v>FarelodeSoja</c:v>
                </c:pt>
                <c:pt idx="7">
                  <c:v>Aço</c:v>
                </c:pt>
                <c:pt idx="8">
                  <c:v>Outros</c:v>
                </c:pt>
              </c:strCache>
            </c:strRef>
          </c:cat>
          <c:val>
            <c:numRef>
              <c:f>Plan1!$B$2:$B$11</c:f>
              <c:numCache>
                <c:formatCode>0%</c:formatCode>
                <c:ptCount val="10"/>
                <c:pt idx="0">
                  <c:v>0.77</c:v>
                </c:pt>
                <c:pt idx="1">
                  <c:v>3.5999999999999997E-2</c:v>
                </c:pt>
                <c:pt idx="2">
                  <c:v>3.2000000000000001E-2</c:v>
                </c:pt>
                <c:pt idx="3">
                  <c:v>2.5000000000000001E-2</c:v>
                </c:pt>
                <c:pt idx="4">
                  <c:v>2.1999999999999999E-2</c:v>
                </c:pt>
                <c:pt idx="5">
                  <c:v>1.9E-2</c:v>
                </c:pt>
                <c:pt idx="6">
                  <c:v>1.0999999999999999E-2</c:v>
                </c:pt>
                <c:pt idx="7">
                  <c:v>0.02</c:v>
                </c:pt>
                <c:pt idx="8">
                  <c:v>9.9323884275379901E-2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EC61-4E4A-B86C-8BAB88DAC825}"/>
            </c:ext>
          </c:extLst>
        </c:ser>
        <c:dLbls>
          <c:dLblPos val="bestFit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84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3777392768244157E-2"/>
          <c:y val="0.16942161655135951"/>
          <c:w val="0.76031564320413469"/>
          <c:h val="0.7898423238253991"/>
        </c:manualLayout>
      </c:layout>
      <c:pieChart>
        <c:varyColors val="1"/>
        <c:ser>
          <c:idx val="0"/>
          <c:order val="0"/>
          <c:tx>
            <c:strRef>
              <c:f>Plan1!$B$1</c:f>
              <c:strCache>
                <c:ptCount val="1"/>
                <c:pt idx="0">
                  <c:v>Colunas1</c:v>
                </c:pt>
              </c:strCache>
            </c:strRef>
          </c:tx>
          <c:spPr>
            <a:solidFill>
              <a:srgbClr val="31738B"/>
            </a:solidFill>
            <a:ln>
              <a:solidFill>
                <a:srgbClr val="62E2FC"/>
              </a:solidFill>
            </a:ln>
          </c:spPr>
          <c:dPt>
            <c:idx val="5"/>
            <c:bubble3D val="0"/>
            <c:spPr>
              <a:solidFill>
                <a:schemeClr val="accent2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9071-4277-965D-A740F2874BBD}"/>
              </c:ext>
            </c:extLst>
          </c:dPt>
          <c:dPt>
            <c:idx val="7"/>
            <c:bubble3D val="0"/>
            <c:spPr>
              <a:solidFill>
                <a:srgbClr val="C00000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9071-4277-965D-A740F2874BBD}"/>
              </c:ext>
            </c:extLst>
          </c:dPt>
          <c:dPt>
            <c:idx val="8"/>
            <c:bubble3D val="0"/>
            <c:spPr>
              <a:pattFill prst="wdDnDiag">
                <a:fgClr>
                  <a:schemeClr val="accent5">
                    <a:lumMod val="50000"/>
                  </a:schemeClr>
                </a:fgClr>
                <a:bgClr>
                  <a:srgbClr val="FF5050"/>
                </a:bgClr>
              </a:patt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9071-4277-965D-A740F2874BBD}"/>
              </c:ext>
            </c:extLst>
          </c:dPt>
          <c:dLbls>
            <c:dLbl>
              <c:idx val="0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6-9071-4277-965D-A740F2874BBD}"/>
                </c:ext>
              </c:extLst>
            </c:dLbl>
            <c:dLbl>
              <c:idx val="1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9071-4277-965D-A740F2874BBD}"/>
                </c:ext>
              </c:extLst>
            </c:dLbl>
            <c:dLbl>
              <c:idx val="2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8-9071-4277-965D-A740F2874BBD}"/>
                </c:ext>
              </c:extLst>
            </c:dLbl>
            <c:dLbl>
              <c:idx val="3"/>
              <c:layout>
                <c:manualLayout>
                  <c:x val="-7.460515341368873E-2"/>
                  <c:y val="7.5833475593377317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9071-4277-965D-A740F2874BBD}"/>
                </c:ext>
              </c:extLst>
            </c:dLbl>
            <c:dLbl>
              <c:idx val="4"/>
              <c:layout>
                <c:manualLayout>
                  <c:x val="-7.8325598661254464E-2"/>
                  <c:y val="5.4711683251434377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9A1A-415B-89D3-9CA58D6FAF21}"/>
                </c:ext>
              </c:extLst>
            </c:dLbl>
            <c:dLbl>
              <c:idx val="5"/>
              <c:layout>
                <c:manualLayout>
                  <c:x val="6.1227451376783454E-2"/>
                  <c:y val="9.2083549782755146E-3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071-4277-965D-A740F2874BBD}"/>
                </c:ext>
              </c:extLst>
            </c:dLbl>
            <c:dLbl>
              <c:idx val="6"/>
              <c:layout>
                <c:manualLayout>
                  <c:x val="6.8094965340275329E-2"/>
                  <c:y val="3.3784160001860089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9071-4277-965D-A740F2874BBD}"/>
                </c:ext>
              </c:extLst>
            </c:dLbl>
            <c:dLbl>
              <c:idx val="7"/>
              <c:layout>
                <c:manualLayout>
                  <c:x val="5.3910989500116156E-2"/>
                  <c:y val="7.0900570325105508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071-4277-965D-A740F2874BBD}"/>
                </c:ext>
              </c:extLst>
            </c:dLbl>
            <c:dLbl>
              <c:idx val="8"/>
              <c:layout>
                <c:manualLayout>
                  <c:x val="-0.11149483990677016"/>
                  <c:y val="4.5477935620140596E-2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9071-4277-965D-A740F2874BBD}"/>
                </c:ext>
              </c:extLst>
            </c:dLbl>
            <c:dLbl>
              <c:idx val="9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71-4277-965D-A740F2874BB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pt-BR"/>
              </a:p>
            </c:txPr>
            <c:dLblPos val="bestFit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Plan1!$A$2:$A$11</c:f>
              <c:strCache>
                <c:ptCount val="9"/>
                <c:pt idx="0">
                  <c:v>MinériodeFerro</c:v>
                </c:pt>
                <c:pt idx="1">
                  <c:v>Grãos-Milho</c:v>
                </c:pt>
                <c:pt idx="2">
                  <c:v>Soja</c:v>
                </c:pt>
                <c:pt idx="3">
                  <c:v>Açúcar</c:v>
                </c:pt>
                <c:pt idx="4">
                  <c:v>FarelodeSoja</c:v>
                </c:pt>
                <c:pt idx="5">
                  <c:v>Combustíveis</c:v>
                </c:pt>
                <c:pt idx="6">
                  <c:v>CarvãoMineral</c:v>
                </c:pt>
                <c:pt idx="7">
                  <c:v>Aço</c:v>
                </c:pt>
                <c:pt idx="8">
                  <c:v>Outros</c:v>
                </c:pt>
              </c:strCache>
            </c:strRef>
          </c:cat>
          <c:val>
            <c:numRef>
              <c:f>Plan1!$B$2:$B$11</c:f>
              <c:numCache>
                <c:formatCode>0%</c:formatCode>
                <c:ptCount val="10"/>
                <c:pt idx="0">
                  <c:v>0.73752445563351154</c:v>
                </c:pt>
                <c:pt idx="1">
                  <c:v>6.0999999999999999E-2</c:v>
                </c:pt>
                <c:pt idx="2">
                  <c:v>5.8000000000000003E-2</c:v>
                </c:pt>
                <c:pt idx="3">
                  <c:v>2.1999999999999999E-2</c:v>
                </c:pt>
                <c:pt idx="4">
                  <c:v>0.02</c:v>
                </c:pt>
                <c:pt idx="5">
                  <c:v>0.02</c:v>
                </c:pt>
                <c:pt idx="6">
                  <c:v>1.0999999999999999E-2</c:v>
                </c:pt>
                <c:pt idx="7">
                  <c:v>1.2E-2</c:v>
                </c:pt>
                <c:pt idx="8">
                  <c:v>8.6151314519680361E-2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9071-4277-965D-A740F2874BBD}"/>
            </c:ext>
          </c:extLst>
        </c:ser>
        <c:dLbls>
          <c:dLblPos val="bestFit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10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Plan1!$B$1</c:f>
              <c:strCache>
                <c:ptCount val="1"/>
                <c:pt idx="0">
                  <c:v>Vendas</c:v>
                </c:pt>
              </c:strCache>
            </c:strRef>
          </c:tx>
          <c:spPr>
            <a:ln>
              <a:solidFill>
                <a:srgbClr val="00B0F0"/>
              </a:solidFill>
            </a:ln>
          </c:spPr>
          <c:dPt>
            <c:idx val="0"/>
            <c:bubble3D val="0"/>
            <c:spPr>
              <a:solidFill>
                <a:schemeClr val="bg1">
                  <a:lumMod val="50000"/>
                </a:schemeClr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1425-47D3-BC45-819BB1999468}"/>
              </c:ext>
            </c:extLst>
          </c:dPt>
          <c:dPt>
            <c:idx val="1"/>
            <c:bubble3D val="0"/>
            <c:spPr>
              <a:solidFill>
                <a:srgbClr val="3366FF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1425-47D3-BC45-819BB1999468}"/>
              </c:ext>
            </c:extLst>
          </c:dPt>
          <c:dPt>
            <c:idx val="2"/>
            <c:bubble3D val="0"/>
            <c:spPr>
              <a:solidFill>
                <a:srgbClr val="3366FF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1425-47D3-BC45-819BB1999468}"/>
              </c:ext>
            </c:extLst>
          </c:dPt>
          <c:dPt>
            <c:idx val="3"/>
            <c:bubble3D val="0"/>
            <c:spPr>
              <a:pattFill prst="wdUpDiag">
                <a:fgClr>
                  <a:srgbClr val="3366FF"/>
                </a:fgClr>
                <a:bgClr>
                  <a:schemeClr val="accent5">
                    <a:lumMod val="60000"/>
                    <a:lumOff val="40000"/>
                  </a:schemeClr>
                </a:bgClr>
              </a:patt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1425-47D3-BC45-819BB1999468}"/>
              </c:ext>
            </c:extLst>
          </c:dPt>
          <c:dPt>
            <c:idx val="4"/>
            <c:bubble3D val="0"/>
            <c:spPr>
              <a:pattFill prst="wdUpDiag">
                <a:fgClr>
                  <a:srgbClr val="3366FF"/>
                </a:fgClr>
                <a:bgClr>
                  <a:schemeClr val="accent5">
                    <a:lumMod val="60000"/>
                    <a:lumOff val="40000"/>
                  </a:schemeClr>
                </a:bgClr>
              </a:patt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1425-47D3-BC45-819BB1999468}"/>
              </c:ext>
            </c:extLst>
          </c:dPt>
          <c:dPt>
            <c:idx val="5"/>
            <c:bubble3D val="0"/>
            <c:spPr>
              <a:solidFill>
                <a:schemeClr val="accent2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1425-47D3-BC45-819BB1999468}"/>
              </c:ext>
            </c:extLst>
          </c:dPt>
          <c:dPt>
            <c:idx val="6"/>
            <c:bubble3D val="0"/>
            <c:spPr>
              <a:solidFill>
                <a:schemeClr val="accent2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1425-47D3-BC45-819BB1999468}"/>
              </c:ext>
            </c:extLst>
          </c:dPt>
          <c:dPt>
            <c:idx val="7"/>
            <c:bubble3D val="0"/>
            <c:spPr>
              <a:solidFill>
                <a:schemeClr val="accent2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1425-47D3-BC45-819BB1999468}"/>
              </c:ext>
            </c:extLst>
          </c:dPt>
          <c:dPt>
            <c:idx val="8"/>
            <c:bubble3D val="0"/>
            <c:spPr>
              <a:solidFill>
                <a:schemeClr val="accent2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11-1425-47D3-BC45-819BB1999468}"/>
              </c:ext>
            </c:extLst>
          </c:dPt>
          <c:dPt>
            <c:idx val="9"/>
            <c:bubble3D val="0"/>
            <c:spPr>
              <a:solidFill>
                <a:srgbClr val="C00000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13-1425-47D3-BC45-819BB1999468}"/>
              </c:ext>
            </c:extLst>
          </c:dPt>
          <c:dLbls>
            <c:dLbl>
              <c:idx val="1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1425-47D3-BC45-819BB1999468}"/>
                </c:ext>
              </c:extLst>
            </c:dLbl>
            <c:dLbl>
              <c:idx val="2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1425-47D3-BC45-819BB1999468}"/>
                </c:ext>
              </c:extLst>
            </c:dLbl>
            <c:dLbl>
              <c:idx val="3"/>
              <c:layout>
                <c:manualLayout>
                  <c:x val="1.4563394260725547E-2"/>
                  <c:y val="9.0926908835716802E-2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425-47D3-BC45-819BB1999468}"/>
                </c:ext>
              </c:extLst>
            </c:dLbl>
            <c:dLbl>
              <c:idx val="4"/>
              <c:layout>
                <c:manualLayout>
                  <c:x val="-1.7897559416836104E-2"/>
                  <c:y val="2.189070869862764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1425-47D3-BC45-819BB1999468}"/>
                </c:ext>
              </c:extLst>
            </c:dLbl>
            <c:dLbl>
              <c:idx val="5"/>
              <c:layout>
                <c:manualLayout>
                  <c:x val="-4.8788203226854343E-2"/>
                  <c:y val="7.9531849816062081E-2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1425-47D3-BC45-819BB1999468}"/>
                </c:ext>
              </c:extLst>
            </c:dLbl>
            <c:dLbl>
              <c:idx val="6"/>
              <c:layout>
                <c:manualLayout>
                  <c:x val="-6.8948144016712634E-2"/>
                  <c:y val="7.8529541949115864E-2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1425-47D3-BC45-819BB1999468}"/>
                </c:ext>
              </c:extLst>
            </c:dLbl>
            <c:dLbl>
              <c:idx val="7"/>
              <c:layout>
                <c:manualLayout>
                  <c:x val="1.0023495997885567E-3"/>
                  <c:y val="-1.4378027408029678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1425-47D3-BC45-819BB1999468}"/>
                </c:ext>
              </c:extLst>
            </c:dLbl>
            <c:dLbl>
              <c:idx val="8"/>
              <c:layout>
                <c:manualLayout>
                  <c:x val="1.8654524450576009E-2"/>
                  <c:y val="2.1478570156922974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1425-47D3-BC45-819BB1999468}"/>
                </c:ext>
              </c:extLst>
            </c:dLbl>
            <c:dLbl>
              <c:idx val="9"/>
              <c:layout>
                <c:manualLayout>
                  <c:x val="-5.2374563931571576E-3"/>
                  <c:y val="5.6616511347965248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1425-47D3-BC45-819BB199946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pt-BR"/>
              </a:p>
            </c:txPr>
            <c:dLblPos val="bestFit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Plan1!$A$2:$A$11</c:f>
              <c:strCache>
                <c:ptCount val="10"/>
                <c:pt idx="0">
                  <c:v>MRS</c:v>
                </c:pt>
                <c:pt idx="1">
                  <c:v>EFC</c:v>
                </c:pt>
                <c:pt idx="2">
                  <c:v>EFVM</c:v>
                </c:pt>
                <c:pt idx="3">
                  <c:v>FCA</c:v>
                </c:pt>
                <c:pt idx="4">
                  <c:v>FNS</c:v>
                </c:pt>
                <c:pt idx="5">
                  <c:v>ALLMN</c:v>
                </c:pt>
                <c:pt idx="6">
                  <c:v>ALLMS</c:v>
                </c:pt>
                <c:pt idx="7">
                  <c:v>ALLMP</c:v>
                </c:pt>
                <c:pt idx="8">
                  <c:v>ALLMO</c:v>
                </c:pt>
                <c:pt idx="9">
                  <c:v>outros</c:v>
                </c:pt>
              </c:strCache>
            </c:strRef>
          </c:cat>
          <c:val>
            <c:numRef>
              <c:f>Plan1!$B$2:$B$11</c:f>
              <c:numCache>
                <c:formatCode>0.0%</c:formatCode>
                <c:ptCount val="10"/>
                <c:pt idx="0">
                  <c:v>0.19700000000000001</c:v>
                </c:pt>
                <c:pt idx="1">
                  <c:v>0.36099999999999999</c:v>
                </c:pt>
                <c:pt idx="2">
                  <c:v>0.22500000000000001</c:v>
                </c:pt>
                <c:pt idx="3">
                  <c:v>6.4000000000000001E-2</c:v>
                </c:pt>
                <c:pt idx="4">
                  <c:v>1.333349411101498E-2</c:v>
                </c:pt>
                <c:pt idx="5">
                  <c:v>0.08</c:v>
                </c:pt>
                <c:pt idx="6">
                  <c:v>4.2999999999999997E-2</c:v>
                </c:pt>
                <c:pt idx="7">
                  <c:v>1.0999999999999999E-2</c:v>
                </c:pt>
                <c:pt idx="8">
                  <c:v>3.2165584934327343E-3</c:v>
                </c:pt>
                <c:pt idx="9">
                  <c:v>2.9241440849387956E-3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4-1425-47D3-BC45-819BB1999468}"/>
            </c:ext>
          </c:extLst>
        </c:ser>
        <c:dLbls>
          <c:dLblPos val="bestFit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62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Plan1!$B$1</c:f>
              <c:strCache>
                <c:ptCount val="1"/>
                <c:pt idx="0">
                  <c:v>Vendas</c:v>
                </c:pt>
              </c:strCache>
            </c:strRef>
          </c:tx>
          <c:spPr>
            <a:ln>
              <a:solidFill>
                <a:srgbClr val="00B0F0"/>
              </a:solidFill>
            </a:ln>
          </c:spPr>
          <c:dPt>
            <c:idx val="0"/>
            <c:bubble3D val="0"/>
            <c:spPr>
              <a:solidFill>
                <a:schemeClr val="bg1">
                  <a:lumMod val="50000"/>
                </a:schemeClr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5E12-4C9C-9025-01491FD67EAE}"/>
              </c:ext>
            </c:extLst>
          </c:dPt>
          <c:dPt>
            <c:idx val="1"/>
            <c:bubble3D val="0"/>
            <c:spPr>
              <a:solidFill>
                <a:srgbClr val="3366FF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5E12-4C9C-9025-01491FD67EAE}"/>
              </c:ext>
            </c:extLst>
          </c:dPt>
          <c:dPt>
            <c:idx val="2"/>
            <c:bubble3D val="0"/>
            <c:spPr>
              <a:solidFill>
                <a:srgbClr val="3366FF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5E12-4C9C-9025-01491FD67EAE}"/>
              </c:ext>
            </c:extLst>
          </c:dPt>
          <c:dPt>
            <c:idx val="3"/>
            <c:bubble3D val="0"/>
            <c:spPr>
              <a:pattFill prst="wdUpDiag">
                <a:fgClr>
                  <a:srgbClr val="3366FF"/>
                </a:fgClr>
                <a:bgClr>
                  <a:schemeClr val="accent5">
                    <a:lumMod val="60000"/>
                    <a:lumOff val="40000"/>
                  </a:schemeClr>
                </a:bgClr>
              </a:patt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5E12-4C9C-9025-01491FD67EAE}"/>
              </c:ext>
            </c:extLst>
          </c:dPt>
          <c:dPt>
            <c:idx val="4"/>
            <c:bubble3D val="0"/>
            <c:spPr>
              <a:pattFill prst="wdUpDiag">
                <a:fgClr>
                  <a:srgbClr val="3366FF"/>
                </a:fgClr>
                <a:bgClr>
                  <a:schemeClr val="accent5">
                    <a:lumMod val="60000"/>
                    <a:lumOff val="40000"/>
                  </a:schemeClr>
                </a:bgClr>
              </a:patt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5E12-4C9C-9025-01491FD67EAE}"/>
              </c:ext>
            </c:extLst>
          </c:dPt>
          <c:dPt>
            <c:idx val="5"/>
            <c:bubble3D val="0"/>
            <c:spPr>
              <a:solidFill>
                <a:schemeClr val="accent2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5E12-4C9C-9025-01491FD67EAE}"/>
              </c:ext>
            </c:extLst>
          </c:dPt>
          <c:dPt>
            <c:idx val="6"/>
            <c:bubble3D val="0"/>
            <c:spPr>
              <a:solidFill>
                <a:schemeClr val="accent2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5E12-4C9C-9025-01491FD67EAE}"/>
              </c:ext>
            </c:extLst>
          </c:dPt>
          <c:dPt>
            <c:idx val="7"/>
            <c:bubble3D val="0"/>
            <c:spPr>
              <a:solidFill>
                <a:schemeClr val="accent2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5E12-4C9C-9025-01491FD67EAE}"/>
              </c:ext>
            </c:extLst>
          </c:dPt>
          <c:dPt>
            <c:idx val="8"/>
            <c:bubble3D val="0"/>
            <c:spPr>
              <a:solidFill>
                <a:schemeClr val="accent2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11-5E12-4C9C-9025-01491FD67EAE}"/>
              </c:ext>
            </c:extLst>
          </c:dPt>
          <c:dPt>
            <c:idx val="9"/>
            <c:bubble3D val="0"/>
            <c:spPr>
              <a:solidFill>
                <a:srgbClr val="C00000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13-5E12-4C9C-9025-01491FD67EAE}"/>
              </c:ext>
            </c:extLst>
          </c:dPt>
          <c:dLbls>
            <c:dLbl>
              <c:idx val="1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5E12-4C9C-9025-01491FD67EAE}"/>
                </c:ext>
              </c:extLst>
            </c:dLbl>
            <c:dLbl>
              <c:idx val="2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5E12-4C9C-9025-01491FD67EAE}"/>
                </c:ext>
              </c:extLst>
            </c:dLbl>
            <c:dLbl>
              <c:idx val="3"/>
              <c:layout>
                <c:manualLayout>
                  <c:x val="-2.3880818400096412E-2"/>
                  <c:y val="8.4012563420063913E-2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5E12-4C9C-9025-01491FD67EAE}"/>
                </c:ext>
              </c:extLst>
            </c:dLbl>
            <c:dLbl>
              <c:idx val="4"/>
              <c:layout>
                <c:manualLayout>
                  <c:x val="-1.7897559416836104E-2"/>
                  <c:y val="2.189070869862764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5E12-4C9C-9025-01491FD67EAE}"/>
                </c:ext>
              </c:extLst>
            </c:dLbl>
            <c:dLbl>
              <c:idx val="5"/>
              <c:layout>
                <c:manualLayout>
                  <c:x val="-1.5149517148635038E-2"/>
                  <c:y val="3.1131431906491917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5E12-4C9C-9025-01491FD67EAE}"/>
                </c:ext>
              </c:extLst>
            </c:dLbl>
            <c:dLbl>
              <c:idx val="6"/>
              <c:layout>
                <c:manualLayout>
                  <c:x val="-3.0503742161930643E-2"/>
                  <c:y val="4.050064216302502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5E12-4C9C-9025-01491FD67EAE}"/>
                </c:ext>
              </c:extLst>
            </c:dLbl>
            <c:dLbl>
              <c:idx val="7"/>
              <c:layout>
                <c:manualLayout>
                  <c:x val="1.3016355250255452E-2"/>
                  <c:y val="1.6736799180731735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5E12-4C9C-9025-01491FD67EAE}"/>
                </c:ext>
              </c:extLst>
            </c:dLbl>
            <c:dLbl>
              <c:idx val="8"/>
              <c:layout>
                <c:manualLayout>
                  <c:x val="1.8654524450576099E-2"/>
                  <c:y val="4.2221606403881617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5E12-4C9C-9025-01491FD67EAE}"/>
                </c:ext>
              </c:extLst>
            </c:dLbl>
            <c:dLbl>
              <c:idx val="9"/>
              <c:layout>
                <c:manualLayout>
                  <c:x val="1.8790365713816603E-2"/>
                  <c:y val="7.0445202179271013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5E12-4C9C-9025-01491FD67EA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pt-BR"/>
              </a:p>
            </c:txPr>
            <c:dLblPos val="bestFit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Plan1!$A$2:$A$11</c:f>
              <c:strCache>
                <c:ptCount val="10"/>
                <c:pt idx="0">
                  <c:v>MRS</c:v>
                </c:pt>
                <c:pt idx="1">
                  <c:v>EFC</c:v>
                </c:pt>
                <c:pt idx="2">
                  <c:v>EFVM</c:v>
                </c:pt>
                <c:pt idx="3">
                  <c:v>FCA</c:v>
                </c:pt>
                <c:pt idx="4">
                  <c:v>FNS</c:v>
                </c:pt>
                <c:pt idx="5">
                  <c:v>ALLMS</c:v>
                </c:pt>
                <c:pt idx="6">
                  <c:v>ALLMN</c:v>
                </c:pt>
                <c:pt idx="7">
                  <c:v>ALLMP</c:v>
                </c:pt>
                <c:pt idx="8">
                  <c:v>ALLMO</c:v>
                </c:pt>
                <c:pt idx="9">
                  <c:v>outros</c:v>
                </c:pt>
              </c:strCache>
            </c:strRef>
          </c:cat>
          <c:val>
            <c:numRef>
              <c:f>Plan1!$B$2:$B$11</c:f>
              <c:numCache>
                <c:formatCode>0.0%</c:formatCode>
                <c:ptCount val="10"/>
                <c:pt idx="0">
                  <c:v>0.28799999999999998</c:v>
                </c:pt>
                <c:pt idx="1">
                  <c:v>0.27800000000000002</c:v>
                </c:pt>
                <c:pt idx="2">
                  <c:v>0.26200000000000001</c:v>
                </c:pt>
                <c:pt idx="3">
                  <c:v>5.3999999999999999E-2</c:v>
                </c:pt>
                <c:pt idx="4">
                  <c:v>1.0999999999999999E-2</c:v>
                </c:pt>
                <c:pt idx="5">
                  <c:v>4.2999999999999997E-2</c:v>
                </c:pt>
                <c:pt idx="6">
                  <c:v>3.5000000000000003E-2</c:v>
                </c:pt>
                <c:pt idx="7">
                  <c:v>9.6408606311159089E-3</c:v>
                </c:pt>
                <c:pt idx="8">
                  <c:v>9.2865070717973262E-3</c:v>
                </c:pt>
                <c:pt idx="9">
                  <c:v>1.0999999999999999E-2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4-5E12-4C9C-9025-01491FD67EAE}"/>
            </c:ext>
          </c:extLst>
        </c:ser>
        <c:dLbls>
          <c:dLblPos val="bestFit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62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Plan1!$B$1</c:f>
              <c:strCache>
                <c:ptCount val="1"/>
                <c:pt idx="0">
                  <c:v>Vendas</c:v>
                </c:pt>
              </c:strCache>
            </c:strRef>
          </c:tx>
          <c:spPr>
            <a:ln>
              <a:solidFill>
                <a:srgbClr val="00B0F0"/>
              </a:solidFill>
            </a:ln>
          </c:spPr>
          <c:dPt>
            <c:idx val="0"/>
            <c:bubble3D val="0"/>
            <c:spPr>
              <a:solidFill>
                <a:srgbClr val="31738B"/>
              </a:solidFill>
              <a:ln w="19050">
                <a:solidFill>
                  <a:srgbClr val="00B0F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7853-42BD-A021-A231CEF217B7}"/>
              </c:ext>
            </c:extLst>
          </c:dPt>
          <c:dPt>
            <c:idx val="1"/>
            <c:bubble3D val="0"/>
            <c:spPr>
              <a:solidFill>
                <a:srgbClr val="CC3300"/>
              </a:solidFill>
              <a:ln w="19050">
                <a:solidFill>
                  <a:srgbClr val="00B0F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853-42BD-A021-A231CEF217B7}"/>
              </c:ext>
            </c:extLst>
          </c:dPt>
          <c:dPt>
            <c:idx val="2"/>
            <c:bubble3D val="0"/>
            <c:spPr>
              <a:solidFill>
                <a:srgbClr val="31738B"/>
              </a:solidFill>
              <a:ln w="19050">
                <a:solidFill>
                  <a:srgbClr val="00B0F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7853-42BD-A021-A231CEF217B7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  <a:ln w="19050">
                <a:solidFill>
                  <a:srgbClr val="00B0F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7853-42BD-A021-A231CEF217B7}"/>
              </c:ext>
            </c:extLst>
          </c:dPt>
          <c:dPt>
            <c:idx val="4"/>
            <c:bubble3D val="0"/>
            <c:spPr>
              <a:solidFill>
                <a:srgbClr val="31738B"/>
              </a:solidFill>
              <a:ln w="19050">
                <a:solidFill>
                  <a:srgbClr val="00B0F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7853-42BD-A021-A231CEF217B7}"/>
              </c:ext>
            </c:extLst>
          </c:dPt>
          <c:dPt>
            <c:idx val="5"/>
            <c:bubble3D val="0"/>
            <c:spPr>
              <a:solidFill>
                <a:srgbClr val="CC3300"/>
              </a:solidFill>
              <a:ln w="19050">
                <a:solidFill>
                  <a:srgbClr val="00B0F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B-7853-42BD-A021-A231CEF217B7}"/>
              </c:ext>
            </c:extLst>
          </c:dPt>
          <c:dPt>
            <c:idx val="6"/>
            <c:bubble3D val="0"/>
            <c:spPr>
              <a:solidFill>
                <a:srgbClr val="31738B"/>
              </a:solidFill>
              <a:ln w="19050">
                <a:solidFill>
                  <a:srgbClr val="00B0F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D-7853-42BD-A021-A231CEF217B7}"/>
              </c:ext>
            </c:extLst>
          </c:dPt>
          <c:dPt>
            <c:idx val="7"/>
            <c:bubble3D val="0"/>
            <c:spPr>
              <a:solidFill>
                <a:srgbClr val="FF9900"/>
              </a:solidFill>
              <a:ln w="19050">
                <a:solidFill>
                  <a:srgbClr val="00B0F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F-7853-42BD-A021-A231CEF217B7}"/>
              </c:ext>
            </c:extLst>
          </c:dPt>
          <c:dPt>
            <c:idx val="8"/>
            <c:bubble3D val="0"/>
            <c:spPr>
              <a:solidFill>
                <a:srgbClr val="CC3300"/>
              </a:solidFill>
              <a:ln w="19050">
                <a:solidFill>
                  <a:srgbClr val="00B0F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1-7853-42BD-A021-A231CEF217B7}"/>
              </c:ext>
            </c:extLst>
          </c:dPt>
          <c:dPt>
            <c:idx val="9"/>
            <c:bubble3D val="0"/>
            <c:spPr>
              <a:solidFill>
                <a:srgbClr val="31738B"/>
              </a:solidFill>
              <a:ln w="19050">
                <a:solidFill>
                  <a:srgbClr val="00B0F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3-7853-42BD-A021-A231CEF217B7}"/>
              </c:ext>
            </c:extLst>
          </c:dPt>
          <c:dPt>
            <c:idx val="10"/>
            <c:bubble3D val="0"/>
            <c:spPr>
              <a:pattFill prst="wdUpDiag">
                <a:fgClr>
                  <a:srgbClr val="CC3300"/>
                </a:fgClr>
                <a:bgClr>
                  <a:srgbClr val="31738B"/>
                </a:bgClr>
              </a:pattFill>
              <a:ln w="19050">
                <a:solidFill>
                  <a:srgbClr val="00B0F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5-7853-42BD-A021-A231CEF217B7}"/>
              </c:ext>
            </c:extLst>
          </c:dPt>
          <c:dLbls>
            <c:dLbl>
              <c:idx val="0"/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853-42BD-A021-A231CEF217B7}"/>
                </c:ext>
              </c:extLst>
            </c:dLbl>
            <c:dLbl>
              <c:idx val="1"/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853-42BD-A021-A231CEF217B7}"/>
                </c:ext>
              </c:extLst>
            </c:dLbl>
            <c:dLbl>
              <c:idx val="2"/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853-42BD-A021-A231CEF217B7}"/>
                </c:ext>
              </c:extLst>
            </c:dLbl>
            <c:dLbl>
              <c:idx val="3"/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7853-42BD-A021-A231CEF217B7}"/>
                </c:ext>
              </c:extLst>
            </c:dLbl>
            <c:dLbl>
              <c:idx val="4"/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853-42BD-A021-A231CEF217B7}"/>
                </c:ext>
              </c:extLst>
            </c:dLbl>
            <c:dLbl>
              <c:idx val="5"/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7853-42BD-A021-A231CEF217B7}"/>
                </c:ext>
              </c:extLst>
            </c:dLbl>
            <c:dLbl>
              <c:idx val="6"/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7853-42BD-A021-A231CEF217B7}"/>
                </c:ext>
              </c:extLst>
            </c:dLbl>
            <c:dLbl>
              <c:idx val="7"/>
              <c:layout>
                <c:manualLayout>
                  <c:x val="-1.6034159252106064E-2"/>
                  <c:y val="4.0486331228396108E-2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197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7853-42BD-A021-A231CEF217B7}"/>
                </c:ext>
              </c:extLst>
            </c:dLbl>
            <c:dLbl>
              <c:idx val="8"/>
              <c:layout>
                <c:manualLayout>
                  <c:x val="-8.9668036778421563E-3"/>
                  <c:y val="4.1598686660676894E-3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197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7853-42BD-A021-A231CEF217B7}"/>
                </c:ext>
              </c:extLst>
            </c:dLbl>
            <c:dLbl>
              <c:idx val="9"/>
              <c:layout>
                <c:manualLayout>
                  <c:x val="5.4149457732877784E-2"/>
                  <c:y val="1.5610971702739061E-3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197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7853-42BD-A021-A231CEF217B7}"/>
                </c:ext>
              </c:extLst>
            </c:dLbl>
            <c:dLbl>
              <c:idx val="10"/>
              <c:layout>
                <c:manualLayout>
                  <c:x val="2.7804134546074822E-2"/>
                  <c:y val="5.7624990132594991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7853-42BD-A021-A231CEF217B7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dLblPos val="inEnd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cat>
            <c:strRef>
              <c:f>Plan1!$A$2:$A$12</c:f>
              <c:strCache>
                <c:ptCount val="11"/>
                <c:pt idx="0">
                  <c:v>Bauxita</c:v>
                </c:pt>
                <c:pt idx="1">
                  <c:v>Contêineres</c:v>
                </c:pt>
                <c:pt idx="2">
                  <c:v>Soja</c:v>
                </c:pt>
                <c:pt idx="3">
                  <c:v>Combustíveis</c:v>
                </c:pt>
                <c:pt idx="4">
                  <c:v>Milho</c:v>
                </c:pt>
                <c:pt idx="5">
                  <c:v>Minério de Ferro</c:v>
                </c:pt>
                <c:pt idx="6">
                  <c:v>Semi-reboque</c:v>
                </c:pt>
                <c:pt idx="7">
                  <c:v>Químicos Orgânicos</c:v>
                </c:pt>
                <c:pt idx="8">
                  <c:v>Farelo</c:v>
                </c:pt>
                <c:pt idx="9">
                  <c:v>Cimento</c:v>
                </c:pt>
                <c:pt idx="10">
                  <c:v>Outros</c:v>
                </c:pt>
              </c:strCache>
            </c:strRef>
          </c:cat>
          <c:val>
            <c:numRef>
              <c:f>Plan1!$B$2:$B$12</c:f>
              <c:numCache>
                <c:formatCode>0.0%</c:formatCode>
                <c:ptCount val="11"/>
                <c:pt idx="0">
                  <c:v>0.39033688884040202</c:v>
                </c:pt>
                <c:pt idx="1">
                  <c:v>0.14745193249349151</c:v>
                </c:pt>
                <c:pt idx="2">
                  <c:v>0.11235469426947349</c:v>
                </c:pt>
                <c:pt idx="3">
                  <c:v>9.4002772007271182E-2</c:v>
                </c:pt>
                <c:pt idx="4">
                  <c:v>8.5597464893913358E-2</c:v>
                </c:pt>
                <c:pt idx="5">
                  <c:v>5.8800825896807109E-2</c:v>
                </c:pt>
                <c:pt idx="6">
                  <c:v>5.2481160298327813E-2</c:v>
                </c:pt>
                <c:pt idx="7">
                  <c:v>1.2769926762074451E-2</c:v>
                </c:pt>
                <c:pt idx="8">
                  <c:v>5.3663811499584284E-3</c:v>
                </c:pt>
                <c:pt idx="9">
                  <c:v>1.3419315464063026E-3</c:v>
                </c:pt>
                <c:pt idx="10">
                  <c:v>3.9496021841874285E-2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6-7853-42BD-A021-A231CEF217B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pt-BR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075466175469869E-2"/>
          <c:y val="0.1283132339475396"/>
          <c:w val="0.93261934503529254"/>
          <c:h val="0.5785965799702204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Plan1!$A$2</c:f>
              <c:strCache>
                <c:ptCount val="1"/>
                <c:pt idx="0">
                  <c:v>Sólidos</c:v>
                </c:pt>
              </c:strCache>
            </c:strRef>
          </c:tx>
          <c:spPr>
            <a:ln>
              <a:solidFill>
                <a:schemeClr val="folHlink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pt-BR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Plan1!$B$1:$U$1</c:f>
              <c:strCache>
                <c:ptCount val="20"/>
                <c:pt idx="0">
                  <c:v>Vitória - ES</c:v>
                </c:pt>
                <c:pt idx="1">
                  <c:v>São Luís - MA</c:v>
                </c:pt>
                <c:pt idx="2">
                  <c:v>Itaguaí - RJ</c:v>
                </c:pt>
                <c:pt idx="3">
                  <c:v>Santos - SP</c:v>
                </c:pt>
                <c:pt idx="4">
                  <c:v>Aratu-BA</c:v>
                </c:pt>
                <c:pt idx="5">
                  <c:v>S. Sebastião - SP</c:v>
                </c:pt>
                <c:pt idx="6">
                  <c:v>Paranaguá - PR</c:v>
                </c:pt>
                <c:pt idx="7">
                  <c:v>Angra D. Reis - RJ</c:v>
                </c:pt>
                <c:pt idx="8">
                  <c:v>Ubu-ES</c:v>
                </c:pt>
                <c:pt idx="9">
                  <c:v>Rio Grande-RS</c:v>
                </c:pt>
                <c:pt idx="10">
                  <c:v>Suape-PE</c:v>
                </c:pt>
                <c:pt idx="11">
                  <c:v>Rio de Janeiro-RJ</c:v>
                </c:pt>
                <c:pt idx="12">
                  <c:v>São Francisco do Sul - SC</c:v>
                </c:pt>
                <c:pt idx="13">
                  <c:v>Vila do Conde-PA</c:v>
                </c:pt>
                <c:pt idx="14">
                  <c:v>Trombetas-PA</c:v>
                </c:pt>
                <c:pt idx="15">
                  <c:v>Fortaleza-CE</c:v>
                </c:pt>
                <c:pt idx="16">
                  <c:v>Itajaí-ES</c:v>
                </c:pt>
                <c:pt idx="17">
                  <c:v>Barra do Riacho - ES</c:v>
                </c:pt>
                <c:pt idx="18">
                  <c:v>Açú - ES</c:v>
                </c:pt>
                <c:pt idx="19">
                  <c:v>Term. Gran. Hermasa-AM</c:v>
                </c:pt>
              </c:strCache>
            </c:strRef>
          </c:cat>
          <c:val>
            <c:numRef>
              <c:f>Plan1!$B$2:$U$2</c:f>
              <c:numCache>
                <c:formatCode>#,##0.0</c:formatCode>
                <c:ptCount val="20"/>
                <c:pt idx="0">
                  <c:v>153.51434</c:v>
                </c:pt>
                <c:pt idx="1">
                  <c:v>150.69680099999999</c:v>
                </c:pt>
                <c:pt idx="2">
                  <c:v>104.30889999999999</c:v>
                </c:pt>
                <c:pt idx="3">
                  <c:v>53.755875000000003</c:v>
                </c:pt>
                <c:pt idx="4">
                  <c:v>11.214259999999999</c:v>
                </c:pt>
                <c:pt idx="5">
                  <c:v>0</c:v>
                </c:pt>
                <c:pt idx="6">
                  <c:v>29.496915000000001</c:v>
                </c:pt>
                <c:pt idx="7">
                  <c:v>0</c:v>
                </c:pt>
                <c:pt idx="8">
                  <c:v>0</c:v>
                </c:pt>
                <c:pt idx="9">
                  <c:v>10.724963000000001</c:v>
                </c:pt>
                <c:pt idx="10">
                  <c:v>0.72473600000000005</c:v>
                </c:pt>
                <c:pt idx="11">
                  <c:v>0.94216900000000003</c:v>
                </c:pt>
                <c:pt idx="12">
                  <c:v>15.912032</c:v>
                </c:pt>
                <c:pt idx="13">
                  <c:v>12.819328000000001</c:v>
                </c:pt>
                <c:pt idx="14">
                  <c:v>18.307524999999998</c:v>
                </c:pt>
                <c:pt idx="15">
                  <c:v>4.6198430000000004</c:v>
                </c:pt>
                <c:pt idx="16">
                  <c:v>10.676425999999999</c:v>
                </c:pt>
                <c:pt idx="17">
                  <c:v>0</c:v>
                </c:pt>
                <c:pt idx="18">
                  <c:v>8.8201450000000001</c:v>
                </c:pt>
                <c:pt idx="19">
                  <c:v>6.9638080000000002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746-4096-8D1B-C9EA04648DA3}"/>
            </c:ext>
          </c:extLst>
        </c:ser>
        <c:ser>
          <c:idx val="1"/>
          <c:order val="1"/>
          <c:tx>
            <c:strRef>
              <c:f>Plan1!$A$3</c:f>
              <c:strCache>
                <c:ptCount val="1"/>
                <c:pt idx="0">
                  <c:v>Líquidos</c:v>
                </c:pt>
              </c:strCache>
            </c:strRef>
          </c:tx>
          <c:spPr>
            <a:ln>
              <a:solidFill>
                <a:schemeClr val="folHlink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pt-BR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Plan1!$B$1:$U$1</c:f>
              <c:strCache>
                <c:ptCount val="20"/>
                <c:pt idx="0">
                  <c:v>Vitória - ES</c:v>
                </c:pt>
                <c:pt idx="1">
                  <c:v>São Luís - MA</c:v>
                </c:pt>
                <c:pt idx="2">
                  <c:v>Itaguaí - RJ</c:v>
                </c:pt>
                <c:pt idx="3">
                  <c:v>Santos - SP</c:v>
                </c:pt>
                <c:pt idx="4">
                  <c:v>Aratu-BA</c:v>
                </c:pt>
                <c:pt idx="5">
                  <c:v>S. Sebastião - SP</c:v>
                </c:pt>
                <c:pt idx="6">
                  <c:v>Paranaguá - PR</c:v>
                </c:pt>
                <c:pt idx="7">
                  <c:v>Angra D. Reis - RJ</c:v>
                </c:pt>
                <c:pt idx="8">
                  <c:v>Ubu-ES</c:v>
                </c:pt>
                <c:pt idx="9">
                  <c:v>Rio Grande-RS</c:v>
                </c:pt>
                <c:pt idx="10">
                  <c:v>Suape-PE</c:v>
                </c:pt>
                <c:pt idx="11">
                  <c:v>Rio de Janeiro-RJ</c:v>
                </c:pt>
                <c:pt idx="12">
                  <c:v>São Francisco do Sul - SC</c:v>
                </c:pt>
                <c:pt idx="13">
                  <c:v>Vila do Conde-PA</c:v>
                </c:pt>
                <c:pt idx="14">
                  <c:v>Trombetas-PA</c:v>
                </c:pt>
                <c:pt idx="15">
                  <c:v>Fortaleza-CE</c:v>
                </c:pt>
                <c:pt idx="16">
                  <c:v>Itajaí-ES</c:v>
                </c:pt>
                <c:pt idx="17">
                  <c:v>Barra do Riacho - ES</c:v>
                </c:pt>
                <c:pt idx="18">
                  <c:v>Açú - ES</c:v>
                </c:pt>
                <c:pt idx="19">
                  <c:v>Term. Gran. Hermasa-AM</c:v>
                </c:pt>
              </c:strCache>
            </c:strRef>
          </c:cat>
          <c:val>
            <c:numRef>
              <c:f>Plan1!$B$3:$U$3</c:f>
              <c:numCache>
                <c:formatCode>#,##0.0</c:formatCode>
                <c:ptCount val="20"/>
                <c:pt idx="0">
                  <c:v>1.5481229999999999</c:v>
                </c:pt>
                <c:pt idx="1">
                  <c:v>8.7073319999999992</c:v>
                </c:pt>
                <c:pt idx="2">
                  <c:v>0</c:v>
                </c:pt>
                <c:pt idx="3">
                  <c:v>15.949332</c:v>
                </c:pt>
                <c:pt idx="4">
                  <c:v>31.548658</c:v>
                </c:pt>
                <c:pt idx="5">
                  <c:v>48.811093</c:v>
                </c:pt>
                <c:pt idx="6">
                  <c:v>2.7478889999999998</c:v>
                </c:pt>
                <c:pt idx="7">
                  <c:v>37.136830000000003</c:v>
                </c:pt>
                <c:pt idx="8">
                  <c:v>26.371344000000001</c:v>
                </c:pt>
                <c:pt idx="9">
                  <c:v>5.9895740000000002</c:v>
                </c:pt>
                <c:pt idx="10">
                  <c:v>14.241239</c:v>
                </c:pt>
                <c:pt idx="11">
                  <c:v>14.095654</c:v>
                </c:pt>
                <c:pt idx="12">
                  <c:v>1.4560999999999999E-2</c:v>
                </c:pt>
                <c:pt idx="13">
                  <c:v>2.3225709999999999</c:v>
                </c:pt>
                <c:pt idx="14">
                  <c:v>0</c:v>
                </c:pt>
                <c:pt idx="15">
                  <c:v>2.1160760000000001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746-4096-8D1B-C9EA04648DA3}"/>
            </c:ext>
          </c:extLst>
        </c:ser>
        <c:ser>
          <c:idx val="2"/>
          <c:order val="2"/>
          <c:tx>
            <c:strRef>
              <c:f>Plan1!$A$4</c:f>
              <c:strCache>
                <c:ptCount val="1"/>
                <c:pt idx="0">
                  <c:v>Carga Geral</c:v>
                </c:pt>
              </c:strCache>
            </c:strRef>
          </c:tx>
          <c:spPr>
            <a:solidFill>
              <a:srgbClr val="AF1B17"/>
            </a:solidFill>
            <a:ln>
              <a:solidFill>
                <a:srgbClr val="C00000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pt-BR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Plan1!$B$1:$U$1</c:f>
              <c:strCache>
                <c:ptCount val="20"/>
                <c:pt idx="0">
                  <c:v>Vitória - ES</c:v>
                </c:pt>
                <c:pt idx="1">
                  <c:v>São Luís - MA</c:v>
                </c:pt>
                <c:pt idx="2">
                  <c:v>Itaguaí - RJ</c:v>
                </c:pt>
                <c:pt idx="3">
                  <c:v>Santos - SP</c:v>
                </c:pt>
                <c:pt idx="4">
                  <c:v>Aratu-BA</c:v>
                </c:pt>
                <c:pt idx="5">
                  <c:v>S. Sebastião - SP</c:v>
                </c:pt>
                <c:pt idx="6">
                  <c:v>Paranaguá - PR</c:v>
                </c:pt>
                <c:pt idx="7">
                  <c:v>Angra D. Reis - RJ</c:v>
                </c:pt>
                <c:pt idx="8">
                  <c:v>Ubu-ES</c:v>
                </c:pt>
                <c:pt idx="9">
                  <c:v>Rio Grande-RS</c:v>
                </c:pt>
                <c:pt idx="10">
                  <c:v>Suape-PE</c:v>
                </c:pt>
                <c:pt idx="11">
                  <c:v>Rio de Janeiro-RJ</c:v>
                </c:pt>
                <c:pt idx="12">
                  <c:v>São Francisco do Sul - SC</c:v>
                </c:pt>
                <c:pt idx="13">
                  <c:v>Vila do Conde-PA</c:v>
                </c:pt>
                <c:pt idx="14">
                  <c:v>Trombetas-PA</c:v>
                </c:pt>
                <c:pt idx="15">
                  <c:v>Fortaleza-CE</c:v>
                </c:pt>
                <c:pt idx="16">
                  <c:v>Itajaí-ES</c:v>
                </c:pt>
                <c:pt idx="17">
                  <c:v>Barra do Riacho - ES</c:v>
                </c:pt>
                <c:pt idx="18">
                  <c:v>Açú - ES</c:v>
                </c:pt>
                <c:pt idx="19">
                  <c:v>Term. Gran. Hermasa-AM</c:v>
                </c:pt>
              </c:strCache>
            </c:strRef>
          </c:cat>
          <c:val>
            <c:numRef>
              <c:f>Plan1!$B$4:$U$4</c:f>
              <c:numCache>
                <c:formatCode>#,##0.0</c:formatCode>
                <c:ptCount val="20"/>
                <c:pt idx="0">
                  <c:v>11.587298000000001</c:v>
                </c:pt>
                <c:pt idx="1">
                  <c:v>1.586757</c:v>
                </c:pt>
                <c:pt idx="2">
                  <c:v>7.5061939999999998</c:v>
                </c:pt>
                <c:pt idx="3">
                  <c:v>37.255201</c:v>
                </c:pt>
                <c:pt idx="4">
                  <c:v>26.290531999999999</c:v>
                </c:pt>
                <c:pt idx="5">
                  <c:v>0</c:v>
                </c:pt>
                <c:pt idx="6">
                  <c:v>11.812041000000001</c:v>
                </c:pt>
                <c:pt idx="7">
                  <c:v>0</c:v>
                </c:pt>
                <c:pt idx="8">
                  <c:v>8.0773999999999999E-2</c:v>
                </c:pt>
                <c:pt idx="9">
                  <c:v>9.0084920000000004</c:v>
                </c:pt>
                <c:pt idx="10">
                  <c:v>4.7611530000000002</c:v>
                </c:pt>
                <c:pt idx="11">
                  <c:v>4.4827719999999998</c:v>
                </c:pt>
                <c:pt idx="12">
                  <c:v>3.2483360000000001</c:v>
                </c:pt>
                <c:pt idx="13">
                  <c:v>3.97044</c:v>
                </c:pt>
                <c:pt idx="14">
                  <c:v>0</c:v>
                </c:pt>
                <c:pt idx="15">
                  <c:v>4.9509679999999996</c:v>
                </c:pt>
                <c:pt idx="16">
                  <c:v>0</c:v>
                </c:pt>
                <c:pt idx="17">
                  <c:v>9.2020099999999996</c:v>
                </c:pt>
                <c:pt idx="18">
                  <c:v>0</c:v>
                </c:pt>
                <c:pt idx="19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746-4096-8D1B-C9EA04648DA3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42"/>
        <c:overlap val="100"/>
        <c:axId val="87777664"/>
        <c:axId val="87779200"/>
      </c:barChart>
      <c:catAx>
        <c:axId val="87777664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nextTo"/>
        <c:spPr>
          <a:ln>
            <a:solidFill>
              <a:srgbClr val="62E2FC"/>
            </a:solidFill>
          </a:ln>
        </c:spPr>
        <c:txPr>
          <a:bodyPr/>
          <a:lstStyle/>
          <a:p>
            <a:pPr>
              <a:defRPr sz="1050"/>
            </a:pPr>
            <a:endParaRPr lang="pt-BR"/>
          </a:p>
        </c:txPr>
        <c:crossAx val="87779200"/>
        <c:crosses val="autoZero"/>
        <c:auto val="1"/>
        <c:lblAlgn val="ctr"/>
        <c:lblOffset val="0"/>
        <c:noMultiLvlLbl val="0"/>
      </c:catAx>
      <c:valAx>
        <c:axId val="87779200"/>
        <c:scaling>
          <c:orientation val="minMax"/>
        </c:scaling>
        <c:delete val="1"/>
        <c:axPos val="l"/>
        <c:numFmt formatCode="0%" sourceLinked="1"/>
        <c:majorTickMark val="out"/>
        <c:minorTickMark val="none"/>
        <c:tickLblPos val="nextTo"/>
        <c:crossAx val="8777766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774910565973204"/>
          <c:y val="0.1505086790864274"/>
          <c:w val="0.76031564320413469"/>
          <c:h val="0.7898423238253991"/>
        </c:manualLayout>
      </c:layout>
      <c:pieChart>
        <c:varyColors val="1"/>
        <c:ser>
          <c:idx val="0"/>
          <c:order val="0"/>
          <c:tx>
            <c:strRef>
              <c:f>Plan1!$B$1</c:f>
              <c:strCache>
                <c:ptCount val="1"/>
                <c:pt idx="0">
                  <c:v>Colunas1</c:v>
                </c:pt>
              </c:strCache>
            </c:strRef>
          </c:tx>
          <c:spPr>
            <a:solidFill>
              <a:srgbClr val="31738B"/>
            </a:solidFill>
            <a:ln>
              <a:solidFill>
                <a:srgbClr val="62E2FC"/>
              </a:solidFill>
            </a:ln>
          </c:spPr>
          <c:dPt>
            <c:idx val="0"/>
            <c:bubble3D val="0"/>
            <c:spPr>
              <a:solidFill>
                <a:schemeClr val="accent2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153A-4305-AEBE-BD30637B6C50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153A-4305-AEBE-BD30637B6C50}"/>
              </c:ext>
            </c:extLst>
          </c:dPt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4-153A-4305-AEBE-BD30637B6C50}"/>
              </c:ext>
            </c:extLst>
          </c:dPt>
          <c:dPt>
            <c:idx val="3"/>
            <c:bubble3D val="0"/>
            <c:extLst>
              <c:ext xmlns:c16="http://schemas.microsoft.com/office/drawing/2014/chart" uri="{C3380CC4-5D6E-409C-BE32-E72D297353CC}">
                <c16:uniqueId val="{00000006-153A-4305-AEBE-BD30637B6C50}"/>
              </c:ext>
            </c:extLst>
          </c:dPt>
          <c:dPt>
            <c:idx val="4"/>
            <c:bubble3D val="0"/>
            <c:extLst>
              <c:ext xmlns:c16="http://schemas.microsoft.com/office/drawing/2014/chart" uri="{C3380CC4-5D6E-409C-BE32-E72D297353CC}">
                <c16:uniqueId val="{00000007-153A-4305-AEBE-BD30637B6C50}"/>
              </c:ext>
            </c:extLst>
          </c:dPt>
          <c:dPt>
            <c:idx val="5"/>
            <c:bubble3D val="0"/>
            <c:extLst>
              <c:ext xmlns:c16="http://schemas.microsoft.com/office/drawing/2014/chart" uri="{C3380CC4-5D6E-409C-BE32-E72D297353CC}">
                <c16:uniqueId val="{00000008-153A-4305-AEBE-BD30637B6C50}"/>
              </c:ext>
            </c:extLst>
          </c:dPt>
          <c:dPt>
            <c:idx val="6"/>
            <c:bubble3D val="0"/>
            <c:spPr>
              <a:pattFill prst="wdUpDiag">
                <a:fgClr>
                  <a:schemeClr val="accent5">
                    <a:lumMod val="50000"/>
                  </a:schemeClr>
                </a:fgClr>
                <a:bgClr>
                  <a:srgbClr val="FF5050"/>
                </a:bgClr>
              </a:patt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A-153A-4305-AEBE-BD30637B6C50}"/>
              </c:ext>
            </c:extLst>
          </c:dPt>
          <c:dPt>
            <c:idx val="7"/>
            <c:bubble3D val="0"/>
            <c:extLst>
              <c:ext xmlns:c16="http://schemas.microsoft.com/office/drawing/2014/chart" uri="{C3380CC4-5D6E-409C-BE32-E72D297353CC}">
                <c16:uniqueId val="{0000000B-153A-4305-AEBE-BD30637B6C50}"/>
              </c:ext>
            </c:extLst>
          </c:dPt>
          <c:dPt>
            <c:idx val="8"/>
            <c:bubble3D val="0"/>
            <c:spPr>
              <a:pattFill prst="wdUpDiag">
                <a:fgClr>
                  <a:schemeClr val="accent5">
                    <a:lumMod val="75000"/>
                  </a:schemeClr>
                </a:fgClr>
                <a:bgClr>
                  <a:srgbClr val="FF5050"/>
                </a:bgClr>
              </a:patt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153A-4305-AEBE-BD30637B6C50}"/>
              </c:ext>
            </c:extLst>
          </c:dPt>
          <c:dPt>
            <c:idx val="9"/>
            <c:bubble3D val="0"/>
            <c:extLst>
              <c:ext xmlns:c16="http://schemas.microsoft.com/office/drawing/2014/chart" uri="{C3380CC4-5D6E-409C-BE32-E72D297353CC}">
                <c16:uniqueId val="{0000000E-153A-4305-AEBE-BD30637B6C50}"/>
              </c:ext>
            </c:extLst>
          </c:dPt>
          <c:dLbls>
            <c:dLbl>
              <c:idx val="0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153A-4305-AEBE-BD30637B6C50}"/>
                </c:ext>
              </c:extLst>
            </c:dLbl>
            <c:dLbl>
              <c:idx val="1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tx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153A-4305-AEBE-BD30637B6C50}"/>
                </c:ext>
              </c:extLst>
            </c:dLbl>
            <c:dLbl>
              <c:idx val="2"/>
              <c:layout>
                <c:manualLayout>
                  <c:x val="0.12793927111756542"/>
                  <c:y val="1.8420993054650496E-2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53A-4305-AEBE-BD30637B6C50}"/>
                </c:ext>
              </c:extLst>
            </c:dLbl>
            <c:dLbl>
              <c:idx val="3"/>
              <c:layout>
                <c:manualLayout>
                  <c:x val="0.12534648829250508"/>
                  <c:y val="5.6406566356509175E-2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53A-4305-AEBE-BD30637B6C50}"/>
                </c:ext>
              </c:extLst>
            </c:dLbl>
            <c:dLbl>
              <c:idx val="4"/>
              <c:layout>
                <c:manualLayout>
                  <c:x val="4.7059293790515051E-2"/>
                  <c:y val="3.1029210117167208E-2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tx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53A-4305-AEBE-BD30637B6C50}"/>
                </c:ext>
              </c:extLst>
            </c:dLbl>
            <c:dLbl>
              <c:idx val="5"/>
              <c:layout>
                <c:manualLayout>
                  <c:x val="3.9085893031404022E-2"/>
                  <c:y val="-1.0218860194171193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53A-4305-AEBE-BD30637B6C50}"/>
                </c:ext>
              </c:extLst>
            </c:dLbl>
            <c:dLbl>
              <c:idx val="6"/>
              <c:layout>
                <c:manualLayout>
                  <c:x val="-8.5803770189338893E-2"/>
                  <c:y val="0.10945273631840796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153A-4305-AEBE-BD30637B6C50}"/>
                </c:ext>
              </c:extLst>
            </c:dLbl>
            <c:dLbl>
              <c:idx val="7"/>
              <c:layout>
                <c:manualLayout>
                  <c:x val="6.141808429580798E-2"/>
                  <c:y val="3.5932133698742805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153A-4305-AEBE-BD30637B6C50}"/>
                </c:ext>
              </c:extLst>
            </c:dLbl>
            <c:dLbl>
              <c:idx val="8"/>
              <c:layout>
                <c:manualLayout>
                  <c:x val="-0.11524838730461603"/>
                  <c:y val="7.2675608551756046E-2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153A-4305-AEBE-BD30637B6C50}"/>
                </c:ext>
              </c:extLst>
            </c:dLbl>
            <c:dLbl>
              <c:idx val="9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E-153A-4305-AEBE-BD30637B6C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pt-BR"/>
              </a:p>
            </c:txPr>
            <c:dLblPos val="bestFit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Plan1!$A$2:$A$8</c:f>
              <c:strCache>
                <c:ptCount val="7"/>
                <c:pt idx="0">
                  <c:v>Petróleo e Derivados</c:v>
                </c:pt>
                <c:pt idx="1">
                  <c:v>Soda Cáustica</c:v>
                </c:pt>
                <c:pt idx="2">
                  <c:v>Carvão Mineral</c:v>
                </c:pt>
                <c:pt idx="3">
                  <c:v>Bauxita</c:v>
                </c:pt>
                <c:pt idx="4">
                  <c:v>Fertilizantes</c:v>
                </c:pt>
                <c:pt idx="5">
                  <c:v>Trigo</c:v>
                </c:pt>
                <c:pt idx="6">
                  <c:v>Outros</c:v>
                </c:pt>
              </c:strCache>
            </c:strRef>
          </c:cat>
          <c:val>
            <c:numRef>
              <c:f>Plan1!$B$2:$B$8</c:f>
              <c:numCache>
                <c:formatCode>0.0%</c:formatCode>
                <c:ptCount val="7"/>
                <c:pt idx="0">
                  <c:v>0.48808000222347736</c:v>
                </c:pt>
                <c:pt idx="1">
                  <c:v>1.1018001393620972E-2</c:v>
                </c:pt>
                <c:pt idx="2">
                  <c:v>7.3567167457268087E-2</c:v>
                </c:pt>
                <c:pt idx="3">
                  <c:v>4.6098653684316954E-2</c:v>
                </c:pt>
                <c:pt idx="4">
                  <c:v>3.4413352737877295E-2</c:v>
                </c:pt>
                <c:pt idx="5">
                  <c:v>1.4909669981702517E-2</c:v>
                </c:pt>
                <c:pt idx="6">
                  <c:v>0.33191315252173681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153A-4305-AEBE-BD30637B6C50}"/>
            </c:ext>
          </c:extLst>
        </c:ser>
        <c:dLbls>
          <c:dLblPos val="bestFit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84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3777392768244157E-2"/>
          <c:y val="0.16942161655135951"/>
          <c:w val="0.76031564320413469"/>
          <c:h val="0.7898423238253991"/>
        </c:manualLayout>
      </c:layout>
      <c:pieChart>
        <c:varyColors val="1"/>
        <c:ser>
          <c:idx val="0"/>
          <c:order val="0"/>
          <c:tx>
            <c:strRef>
              <c:f>Plan1!$B$1</c:f>
              <c:strCache>
                <c:ptCount val="1"/>
                <c:pt idx="0">
                  <c:v>Colunas1</c:v>
                </c:pt>
              </c:strCache>
            </c:strRef>
          </c:tx>
          <c:spPr>
            <a:solidFill>
              <a:srgbClr val="31738B"/>
            </a:solidFill>
            <a:ln>
              <a:solidFill>
                <a:srgbClr val="62E2FC"/>
              </a:solidFill>
            </a:ln>
          </c:spPr>
          <c:dPt>
            <c:idx val="0"/>
            <c:bubble3D val="0"/>
            <c:extLst>
              <c:ext xmlns:c16="http://schemas.microsoft.com/office/drawing/2014/chart" uri="{C3380CC4-5D6E-409C-BE32-E72D297353CC}">
                <c16:uniqueId val="{00000000-1FC8-4CC8-B4AC-CF0ECA8CFDC4}"/>
              </c:ext>
            </c:extLst>
          </c:dPt>
          <c:dPt>
            <c:idx val="1"/>
            <c:bubble3D val="0"/>
            <c:extLst>
              <c:ext xmlns:c16="http://schemas.microsoft.com/office/drawing/2014/chart" uri="{C3380CC4-5D6E-409C-BE32-E72D297353CC}">
                <c16:uniqueId val="{00000001-1FC8-4CC8-B4AC-CF0ECA8CFDC4}"/>
              </c:ext>
            </c:extLst>
          </c:dPt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2-1FC8-4CC8-B4AC-CF0ECA8CFDC4}"/>
              </c:ext>
            </c:extLst>
          </c:dPt>
          <c:dPt>
            <c:idx val="3"/>
            <c:bubble3D val="0"/>
            <c:spPr>
              <a:solidFill>
                <a:schemeClr val="accent2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4-1FC8-4CC8-B4AC-CF0ECA8CFDC4}"/>
              </c:ext>
            </c:extLst>
          </c:dPt>
          <c:dPt>
            <c:idx val="4"/>
            <c:bubble3D val="0"/>
            <c:extLst>
              <c:ext xmlns:c16="http://schemas.microsoft.com/office/drawing/2014/chart" uri="{C3380CC4-5D6E-409C-BE32-E72D297353CC}">
                <c16:uniqueId val="{00000005-1FC8-4CC8-B4AC-CF0ECA8CFDC4}"/>
              </c:ext>
            </c:extLst>
          </c:dPt>
          <c:dPt>
            <c:idx val="5"/>
            <c:bubble3D val="0"/>
            <c:extLst>
              <c:ext xmlns:c16="http://schemas.microsoft.com/office/drawing/2014/chart" uri="{C3380CC4-5D6E-409C-BE32-E72D297353CC}">
                <c16:uniqueId val="{00000007-1FC8-4CC8-B4AC-CF0ECA8CFDC4}"/>
              </c:ext>
            </c:extLst>
          </c:dPt>
          <c:dPt>
            <c:idx val="6"/>
            <c:bubble3D val="0"/>
            <c:spPr>
              <a:solidFill>
                <a:srgbClr val="C00000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1FC8-4CC8-B4AC-CF0ECA8CFDC4}"/>
              </c:ext>
            </c:extLst>
          </c:dPt>
          <c:dPt>
            <c:idx val="7"/>
            <c:bubble3D val="0"/>
            <c:extLst>
              <c:ext xmlns:c16="http://schemas.microsoft.com/office/drawing/2014/chart" uri="{C3380CC4-5D6E-409C-BE32-E72D297353CC}">
                <c16:uniqueId val="{0000000B-1FC8-4CC8-B4AC-CF0ECA8CFDC4}"/>
              </c:ext>
            </c:extLst>
          </c:dPt>
          <c:dPt>
            <c:idx val="8"/>
            <c:bubble3D val="0"/>
            <c:spPr>
              <a:pattFill prst="wdUpDiag">
                <a:fgClr>
                  <a:schemeClr val="accent5">
                    <a:lumMod val="75000"/>
                  </a:schemeClr>
                </a:fgClr>
                <a:bgClr>
                  <a:srgbClr val="FF5050"/>
                </a:bgClr>
              </a:patt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1FC8-4CC8-B4AC-CF0ECA8CFDC4}"/>
              </c:ext>
            </c:extLst>
          </c:dPt>
          <c:dPt>
            <c:idx val="9"/>
            <c:bubble3D val="0"/>
            <c:extLst>
              <c:ext xmlns:c16="http://schemas.microsoft.com/office/drawing/2014/chart" uri="{C3380CC4-5D6E-409C-BE32-E72D297353CC}">
                <c16:uniqueId val="{0000000E-1FC8-4CC8-B4AC-CF0ECA8CFDC4}"/>
              </c:ext>
            </c:extLst>
          </c:dPt>
          <c:dLbls>
            <c:dLbl>
              <c:idx val="0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1FC8-4CC8-B4AC-CF0ECA8CFDC4}"/>
                </c:ext>
              </c:extLst>
            </c:dLbl>
            <c:dLbl>
              <c:idx val="1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1FC8-4CC8-B4AC-CF0ECA8CFDC4}"/>
                </c:ext>
              </c:extLst>
            </c:dLbl>
            <c:dLbl>
              <c:idx val="2"/>
              <c:layout>
                <c:manualLayout>
                  <c:x val="8.9770371565725801E-2"/>
                  <c:y val="7.2816644853459914E-2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1FC8-4CC8-B4AC-CF0ECA8CFDC4}"/>
                </c:ext>
              </c:extLst>
            </c:dLbl>
            <c:dLbl>
              <c:idx val="3"/>
              <c:layout>
                <c:manualLayout>
                  <c:x val="6.4276100306608672E-2"/>
                  <c:y val="9.1375002982871892E-2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FC8-4CC8-B4AC-CF0ECA8CFDC4}"/>
                </c:ext>
              </c:extLst>
            </c:dLbl>
            <c:dLbl>
              <c:idx val="4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tx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1FC8-4CC8-B4AC-CF0ECA8CFDC4}"/>
                </c:ext>
              </c:extLst>
            </c:dLbl>
            <c:dLbl>
              <c:idx val="5"/>
              <c:layout>
                <c:manualLayout>
                  <c:x val="1.618488260263292E-2"/>
                  <c:y val="-6.0728824210028454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FC8-4CC8-B4AC-CF0ECA8CFDC4}"/>
                </c:ext>
              </c:extLst>
            </c:dLbl>
            <c:dLbl>
              <c:idx val="6"/>
              <c:layout>
                <c:manualLayout>
                  <c:x val="-1.8321449070272222E-3"/>
                  <c:y val="-3.2230313198489168E-3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tx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1FC8-4CC8-B4AC-CF0ECA8CFDC4}"/>
                </c:ext>
              </c:extLst>
            </c:dLbl>
            <c:dLbl>
              <c:idx val="7"/>
              <c:layout>
                <c:manualLayout>
                  <c:x val="6.141808429580798E-2"/>
                  <c:y val="3.5932133698742805E-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1FC8-4CC8-B4AC-CF0ECA8CFDC4}"/>
                </c:ext>
              </c:extLst>
            </c:dLbl>
            <c:dLbl>
              <c:idx val="8"/>
              <c:layout>
                <c:manualLayout>
                  <c:x val="-0.13401612429384543"/>
                  <c:y val="9.2102517788624216E-2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1FC8-4CC8-B4AC-CF0ECA8CFDC4}"/>
                </c:ext>
              </c:extLst>
            </c:dLbl>
            <c:dLbl>
              <c:idx val="9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E-1FC8-4CC8-B4AC-CF0ECA8CFDC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pt-BR"/>
              </a:p>
            </c:txPr>
            <c:dLblPos val="bestFit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Plan1!$A$2:$A$11</c:f>
              <c:strCache>
                <c:ptCount val="9"/>
                <c:pt idx="0">
                  <c:v>Minério de Ferro</c:v>
                </c:pt>
                <c:pt idx="1">
                  <c:v>Soja </c:v>
                </c:pt>
                <c:pt idx="2">
                  <c:v>Milho</c:v>
                </c:pt>
                <c:pt idx="3">
                  <c:v>Combustíveis</c:v>
                </c:pt>
                <c:pt idx="4">
                  <c:v>Bauxita</c:v>
                </c:pt>
                <c:pt idx="5">
                  <c:v>AÇÚCAR</c:v>
                </c:pt>
                <c:pt idx="6">
                  <c:v>Aço</c:v>
                </c:pt>
                <c:pt idx="7">
                  <c:v>QUÍMICOS ORGÂNICOS</c:v>
                </c:pt>
                <c:pt idx="8">
                  <c:v>Outros</c:v>
                </c:pt>
              </c:strCache>
            </c:strRef>
          </c:cat>
          <c:val>
            <c:numRef>
              <c:f>Plan1!$B$2:$B$11</c:f>
              <c:numCache>
                <c:formatCode>0.0%</c:formatCode>
                <c:ptCount val="10"/>
                <c:pt idx="0">
                  <c:v>0.52339151250753524</c:v>
                </c:pt>
                <c:pt idx="1">
                  <c:v>8.391897488513704E-2</c:v>
                </c:pt>
                <c:pt idx="2">
                  <c:v>4.5701342339620324E-2</c:v>
                </c:pt>
                <c:pt idx="3">
                  <c:v>7.0828158852987308E-2</c:v>
                </c:pt>
                <c:pt idx="4">
                  <c:v>3.3725953102728634E-2</c:v>
                </c:pt>
                <c:pt idx="5">
                  <c:v>3.2439683409633234E-2</c:v>
                </c:pt>
                <c:pt idx="6">
                  <c:v>1.2505864790240328E-2</c:v>
                </c:pt>
                <c:pt idx="7">
                  <c:v>7.2039183929413237E-3</c:v>
                </c:pt>
                <c:pt idx="8">
                  <c:v>0.19028459171917661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1FC8-4CC8-B4AC-CF0ECA8CFDC4}"/>
            </c:ext>
          </c:extLst>
        </c:ser>
        <c:dLbls>
          <c:dLblPos val="bestFit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84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Plan1!$B$1</c:f>
              <c:strCache>
                <c:ptCount val="1"/>
                <c:pt idx="0">
                  <c:v>Exportação</c:v>
                </c:pt>
              </c:strCache>
            </c:strRef>
          </c:tx>
          <c:spPr>
            <a:solidFill>
              <a:srgbClr val="31738B"/>
            </a:solidFill>
            <a:ln>
              <a:solidFill>
                <a:srgbClr val="62E2FC"/>
              </a:solidFill>
            </a:ln>
          </c:spPr>
          <c:dPt>
            <c:idx val="0"/>
            <c:bubble3D val="0"/>
            <c:spPr>
              <a:solidFill>
                <a:srgbClr val="62E2FC"/>
              </a:solidFill>
              <a:ln>
                <a:solidFill>
                  <a:srgbClr val="31738B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EAB8-4C69-A402-AF790311D8DA}"/>
              </c:ext>
            </c:extLst>
          </c:dPt>
          <c:dPt>
            <c:idx val="1"/>
            <c:bubble3D val="0"/>
            <c:spPr>
              <a:solidFill>
                <a:srgbClr val="62E2FC"/>
              </a:solidFill>
              <a:ln>
                <a:solidFill>
                  <a:srgbClr val="31738B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EAB8-4C69-A402-AF790311D8DA}"/>
              </c:ext>
            </c:extLst>
          </c:dPt>
          <c:dPt>
            <c:idx val="2"/>
            <c:bubble3D val="0"/>
            <c:spPr>
              <a:solidFill>
                <a:srgbClr val="62E2FC"/>
              </a:solidFill>
              <a:ln>
                <a:solidFill>
                  <a:srgbClr val="31738B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EAB8-4C69-A402-AF790311D8DA}"/>
              </c:ext>
            </c:extLst>
          </c:dPt>
          <c:dPt>
            <c:idx val="3"/>
            <c:bubble3D val="0"/>
            <c:spPr>
              <a:solidFill>
                <a:srgbClr val="62E2FC"/>
              </a:solidFill>
              <a:ln>
                <a:solidFill>
                  <a:srgbClr val="31738B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EAB8-4C69-A402-AF790311D8DA}"/>
              </c:ext>
            </c:extLst>
          </c:dPt>
          <c:dPt>
            <c:idx val="4"/>
            <c:bubble3D val="0"/>
            <c:extLst>
              <c:ext xmlns:c16="http://schemas.microsoft.com/office/drawing/2014/chart" uri="{C3380CC4-5D6E-409C-BE32-E72D297353CC}">
                <c16:uniqueId val="{00000008-EAB8-4C69-A402-AF790311D8DA}"/>
              </c:ext>
            </c:extLst>
          </c:dPt>
          <c:dPt>
            <c:idx val="5"/>
            <c:bubble3D val="0"/>
            <c:extLst>
              <c:ext xmlns:c16="http://schemas.microsoft.com/office/drawing/2014/chart" uri="{C3380CC4-5D6E-409C-BE32-E72D297353CC}">
                <c16:uniqueId val="{00000009-EAB8-4C69-A402-AF790311D8DA}"/>
              </c:ext>
            </c:extLst>
          </c:dPt>
          <c:dPt>
            <c:idx val="6"/>
            <c:bubble3D val="0"/>
            <c:extLst>
              <c:ext xmlns:c16="http://schemas.microsoft.com/office/drawing/2014/chart" uri="{C3380CC4-5D6E-409C-BE32-E72D297353CC}">
                <c16:uniqueId val="{0000000A-EAB8-4C69-A402-AF790311D8DA}"/>
              </c:ext>
            </c:extLst>
          </c:dPt>
          <c:dLbls>
            <c:dLbl>
              <c:idx val="3"/>
              <c:layout>
                <c:manualLayout>
                  <c:x val="0.10206063523425982"/>
                  <c:y val="0.1083233689674180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EAB8-4C69-A402-AF790311D8DA}"/>
                </c:ext>
              </c:extLst>
            </c:dLbl>
            <c:dLbl>
              <c:idx val="5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EAB8-4C69-A402-AF790311D8DA}"/>
                </c:ext>
              </c:extLst>
            </c:dLbl>
            <c:dLbl>
              <c:idx val="6"/>
              <c:layout>
                <c:manualLayout>
                  <c:x val="5.2977856885871338E-2"/>
                  <c:y val="1.821561699677791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EAB8-4C69-A402-AF790311D8D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Plan1!$A$2:$A$9</c:f>
              <c:strCache>
                <c:ptCount val="7"/>
                <c:pt idx="0">
                  <c:v>PORTO DE PARANAGUA - PR</c:v>
                </c:pt>
                <c:pt idx="1">
                  <c:v>SANTOS - SP</c:v>
                </c:pt>
                <c:pt idx="2">
                  <c:v>PORTO DE RIO GRANDE - RS</c:v>
                </c:pt>
                <c:pt idx="3">
                  <c:v>VITORIA - PORTO - ES</c:v>
                </c:pt>
                <c:pt idx="4">
                  <c:v>Outros</c:v>
                </c:pt>
                <c:pt idx="5">
                  <c:v>SALVADOR - PORTO - BA</c:v>
                </c:pt>
                <c:pt idx="6">
                  <c:v>MANAUS - PORTO - AM</c:v>
                </c:pt>
              </c:strCache>
            </c:strRef>
          </c:cat>
          <c:val>
            <c:numRef>
              <c:f>Plan1!$B$2:$B$9</c:f>
              <c:numCache>
                <c:formatCode>0.0%</c:formatCode>
                <c:ptCount val="8"/>
                <c:pt idx="0">
                  <c:v>0.36001386366123705</c:v>
                </c:pt>
                <c:pt idx="1">
                  <c:v>0.28978327490441302</c:v>
                </c:pt>
                <c:pt idx="2">
                  <c:v>0.18178409226769612</c:v>
                </c:pt>
                <c:pt idx="3">
                  <c:v>5.7471627218344097E-2</c:v>
                </c:pt>
                <c:pt idx="4">
                  <c:v>1.2120973568194193E-2</c:v>
                </c:pt>
                <c:pt idx="5">
                  <c:v>6.7523856027846468E-2</c:v>
                </c:pt>
                <c:pt idx="6">
                  <c:v>3.1302312352269143E-2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EAB8-4C69-A402-AF790311D8D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19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Plan1!$B$1</c:f>
              <c:strCache>
                <c:ptCount val="1"/>
                <c:pt idx="0">
                  <c:v>Exportação</c:v>
                </c:pt>
              </c:strCache>
            </c:strRef>
          </c:tx>
          <c:spPr>
            <a:solidFill>
              <a:srgbClr val="31738B"/>
            </a:solidFill>
            <a:ln>
              <a:solidFill>
                <a:srgbClr val="62E2FC"/>
              </a:solidFill>
            </a:ln>
          </c:spP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5718-45C0-B7D1-DA6B2B720864}"/>
              </c:ext>
            </c:extLst>
          </c:dPt>
          <c:dPt>
            <c:idx val="3"/>
            <c:bubble3D val="0"/>
            <c:extLst>
              <c:ext xmlns:c16="http://schemas.microsoft.com/office/drawing/2014/chart" uri="{C3380CC4-5D6E-409C-BE32-E72D297353CC}">
                <c16:uniqueId val="{00000001-5718-45C0-B7D1-DA6B2B720864}"/>
              </c:ext>
            </c:extLst>
          </c:dPt>
          <c:dPt>
            <c:idx val="4"/>
            <c:bubble3D val="0"/>
            <c:extLst>
              <c:ext xmlns:c16="http://schemas.microsoft.com/office/drawing/2014/chart" uri="{C3380CC4-5D6E-409C-BE32-E72D297353CC}">
                <c16:uniqueId val="{00000002-5718-45C0-B7D1-DA6B2B720864}"/>
              </c:ext>
            </c:extLst>
          </c:dPt>
          <c:dPt>
            <c:idx val="5"/>
            <c:bubble3D val="0"/>
            <c:extLst>
              <c:ext xmlns:c16="http://schemas.microsoft.com/office/drawing/2014/chart" uri="{C3380CC4-5D6E-409C-BE32-E72D297353CC}">
                <c16:uniqueId val="{00000003-5718-45C0-B7D1-DA6B2B720864}"/>
              </c:ext>
            </c:extLst>
          </c:dPt>
          <c:dPt>
            <c:idx val="6"/>
            <c:bubble3D val="0"/>
            <c:spPr>
              <a:solidFill>
                <a:srgbClr val="62E2FC"/>
              </a:solidFill>
              <a:ln>
                <a:solidFill>
                  <a:srgbClr val="31738B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5718-45C0-B7D1-DA6B2B720864}"/>
              </c:ext>
            </c:extLst>
          </c:dPt>
          <c:dPt>
            <c:idx val="7"/>
            <c:bubble3D val="0"/>
            <c:spPr>
              <a:solidFill>
                <a:srgbClr val="62E2FC"/>
              </a:solidFill>
              <a:ln>
                <a:solidFill>
                  <a:srgbClr val="31738B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5718-45C0-B7D1-DA6B2B720864}"/>
              </c:ext>
            </c:extLst>
          </c:dPt>
          <c:dPt>
            <c:idx val="8"/>
            <c:bubble3D val="0"/>
            <c:spPr>
              <a:solidFill>
                <a:srgbClr val="62E2FC"/>
              </a:solidFill>
              <a:ln>
                <a:solidFill>
                  <a:srgbClr val="31738B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5718-45C0-B7D1-DA6B2B720864}"/>
              </c:ext>
            </c:extLst>
          </c:dPt>
          <c:dPt>
            <c:idx val="9"/>
            <c:bubble3D val="0"/>
            <c:spPr>
              <a:solidFill>
                <a:srgbClr val="62E2FC"/>
              </a:solidFill>
              <a:ln>
                <a:solidFill>
                  <a:srgbClr val="31738B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5718-45C0-B7D1-DA6B2B720864}"/>
              </c:ext>
            </c:extLst>
          </c:dPt>
          <c:dLbls>
            <c:dLbl>
              <c:idx val="0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C-5718-45C0-B7D1-DA6B2B720864}"/>
                </c:ext>
              </c:extLst>
            </c:dLbl>
            <c:dLbl>
              <c:idx val="1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5718-45C0-B7D1-DA6B2B720864}"/>
                </c:ext>
              </c:extLst>
            </c:dLbl>
            <c:dLbl>
              <c:idx val="2"/>
              <c:layout>
                <c:manualLayout>
                  <c:x val="-8.6992782319341086E-2"/>
                  <c:y val="0.10010848287083193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5718-45C0-B7D1-DA6B2B720864}"/>
                </c:ext>
              </c:extLst>
            </c:dLbl>
            <c:dLbl>
              <c:idx val="3"/>
              <c:layout>
                <c:manualLayout>
                  <c:x val="-0.10817036724004486"/>
                  <c:y val="9.1441014734299775E-2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5718-45C0-B7D1-DA6B2B720864}"/>
                </c:ext>
              </c:extLst>
            </c:dLbl>
            <c:dLbl>
              <c:idx val="4"/>
              <c:layout>
                <c:manualLayout>
                  <c:x val="-6.1850774895494287E-2"/>
                  <c:y val="3.069240731519476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718-45C0-B7D1-DA6B2B720864}"/>
                </c:ext>
              </c:extLst>
            </c:dLbl>
            <c:dLbl>
              <c:idx val="5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5718-45C0-B7D1-DA6B2B720864}"/>
                </c:ext>
              </c:extLst>
            </c:dLbl>
            <c:dLbl>
              <c:idx val="8"/>
              <c:layout>
                <c:manualLayout>
                  <c:x val="3.0928341562876164E-2"/>
                  <c:y val="-2.006951112858550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5718-45C0-B7D1-DA6B2B72086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Plan1!$A$2:$A$11</c:f>
              <c:strCache>
                <c:ptCount val="10"/>
                <c:pt idx="0">
                  <c:v>Mato Grosso</c:v>
                </c:pt>
                <c:pt idx="1">
                  <c:v>Mato Grosso do Sul</c:v>
                </c:pt>
                <c:pt idx="2">
                  <c:v>Goiás</c:v>
                </c:pt>
                <c:pt idx="3">
                  <c:v>Bahia</c:v>
                </c:pt>
                <c:pt idx="4">
                  <c:v>Maranhão</c:v>
                </c:pt>
                <c:pt idx="5">
                  <c:v>Outros</c:v>
                </c:pt>
                <c:pt idx="6">
                  <c:v>Rio Grande do Sul</c:v>
                </c:pt>
                <c:pt idx="7">
                  <c:v>Paraná</c:v>
                </c:pt>
                <c:pt idx="8">
                  <c:v>São Paulo</c:v>
                </c:pt>
                <c:pt idx="9">
                  <c:v>Minas Gerais</c:v>
                </c:pt>
              </c:strCache>
            </c:strRef>
          </c:cat>
          <c:val>
            <c:numRef>
              <c:f>Plan1!$B$2:$B$11</c:f>
              <c:numCache>
                <c:formatCode>0.0%</c:formatCode>
                <c:ptCount val="10"/>
                <c:pt idx="0">
                  <c:v>0.26719052733332987</c:v>
                </c:pt>
                <c:pt idx="1">
                  <c:v>6.3461392404496914E-2</c:v>
                </c:pt>
                <c:pt idx="2">
                  <c:v>5.9370413180312567E-2</c:v>
                </c:pt>
                <c:pt idx="3">
                  <c:v>4.8042724325138758E-2</c:v>
                </c:pt>
                <c:pt idx="4">
                  <c:v>3.278828209807428E-2</c:v>
                </c:pt>
                <c:pt idx="5">
                  <c:v>0.10489189570787416</c:v>
                </c:pt>
                <c:pt idx="6">
                  <c:v>0.19613450979704697</c:v>
                </c:pt>
                <c:pt idx="7">
                  <c:v>0.14320966878221639</c:v>
                </c:pt>
                <c:pt idx="8">
                  <c:v>4.8877745080965006E-2</c:v>
                </c:pt>
                <c:pt idx="9">
                  <c:v>3.603284129054507E-2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E-5718-45C0-B7D1-DA6B2B7208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256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Plan1!$B$1</c:f>
              <c:strCache>
                <c:ptCount val="1"/>
                <c:pt idx="0">
                  <c:v>Exportação</c:v>
                </c:pt>
              </c:strCache>
            </c:strRef>
          </c:tx>
          <c:spPr>
            <a:solidFill>
              <a:srgbClr val="31738B"/>
            </a:solidFill>
            <a:ln>
              <a:solidFill>
                <a:srgbClr val="62E2FC"/>
              </a:solidFill>
            </a:ln>
          </c:spPr>
          <c:dPt>
            <c:idx val="4"/>
            <c:bubble3D val="0"/>
            <c:extLst>
              <c:ext xmlns:c16="http://schemas.microsoft.com/office/drawing/2014/chart" uri="{C3380CC4-5D6E-409C-BE32-E72D297353CC}">
                <c16:uniqueId val="{00000000-4F88-4C55-82BE-3E0ECFCAA91F}"/>
              </c:ext>
            </c:extLst>
          </c:dPt>
          <c:dPt>
            <c:idx val="5"/>
            <c:bubble3D val="0"/>
            <c:spPr>
              <a:solidFill>
                <a:srgbClr val="62E2FC"/>
              </a:solidFill>
              <a:ln>
                <a:solidFill>
                  <a:srgbClr val="31738B"/>
                </a:solidFill>
              </a:ln>
            </c:spPr>
            <c:extLst>
              <c:ext xmlns:c16="http://schemas.microsoft.com/office/drawing/2014/chart" uri="{C3380CC4-5D6E-409C-BE32-E72D297353CC}">
                <c16:uniqueId val="{00000002-4F88-4C55-82BE-3E0ECFCAA91F}"/>
              </c:ext>
            </c:extLst>
          </c:dPt>
          <c:dPt>
            <c:idx val="6"/>
            <c:bubble3D val="0"/>
            <c:spPr>
              <a:solidFill>
                <a:srgbClr val="62E2FC"/>
              </a:solidFill>
              <a:ln>
                <a:solidFill>
                  <a:srgbClr val="31738B"/>
                </a:solidFill>
              </a:ln>
            </c:spPr>
            <c:extLst>
              <c:ext xmlns:c16="http://schemas.microsoft.com/office/drawing/2014/chart" uri="{C3380CC4-5D6E-409C-BE32-E72D297353CC}">
                <c16:uniqueId val="{00000004-4F88-4C55-82BE-3E0ECFCAA91F}"/>
              </c:ext>
            </c:extLst>
          </c:dPt>
          <c:dPt>
            <c:idx val="7"/>
            <c:bubble3D val="0"/>
            <c:spPr>
              <a:solidFill>
                <a:srgbClr val="62E2FC"/>
              </a:solidFill>
              <a:ln>
                <a:solidFill>
                  <a:srgbClr val="31738B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4F88-4C55-82BE-3E0ECFCAA91F}"/>
              </c:ext>
            </c:extLst>
          </c:dPt>
          <c:dPt>
            <c:idx val="8"/>
            <c:bubble3D val="0"/>
            <c:spPr>
              <a:solidFill>
                <a:srgbClr val="62E2FC"/>
              </a:solidFill>
              <a:ln>
                <a:solidFill>
                  <a:srgbClr val="31738B"/>
                </a:solidFill>
              </a:ln>
            </c:spPr>
            <c:extLst>
              <c:ext xmlns:c16="http://schemas.microsoft.com/office/drawing/2014/chart" uri="{C3380CC4-5D6E-409C-BE32-E72D297353CC}">
                <c16:uniqueId val="{00000008-4F88-4C55-82BE-3E0ECFCAA91F}"/>
              </c:ext>
            </c:extLst>
          </c:dPt>
          <c:dLbls>
            <c:dLbl>
              <c:idx val="0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4F88-4C55-82BE-3E0ECFCAA91F}"/>
                </c:ext>
              </c:extLst>
            </c:dLbl>
            <c:dLbl>
              <c:idx val="1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A-4F88-4C55-82BE-3E0ECFCAA91F}"/>
                </c:ext>
              </c:extLst>
            </c:dLbl>
            <c:dLbl>
              <c:idx val="2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4F88-4C55-82BE-3E0ECFCAA91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Plan1!$A$2:$A$10</c:f>
              <c:strCache>
                <c:ptCount val="9"/>
                <c:pt idx="0">
                  <c:v>Mato Grosso</c:v>
                </c:pt>
                <c:pt idx="1">
                  <c:v>Goiás</c:v>
                </c:pt>
                <c:pt idx="2">
                  <c:v>Bahia</c:v>
                </c:pt>
                <c:pt idx="3">
                  <c:v>Mato Grosso do Sul</c:v>
                </c:pt>
                <c:pt idx="4">
                  <c:v>Outros</c:v>
                </c:pt>
                <c:pt idx="5">
                  <c:v>Paraná</c:v>
                </c:pt>
                <c:pt idx="6">
                  <c:v>Rio Grande do Sul</c:v>
                </c:pt>
                <c:pt idx="7">
                  <c:v>São Paulo</c:v>
                </c:pt>
                <c:pt idx="8">
                  <c:v>Minas Gerais</c:v>
                </c:pt>
              </c:strCache>
            </c:strRef>
          </c:cat>
          <c:val>
            <c:numRef>
              <c:f>Plan1!$B$2:$B$10</c:f>
              <c:numCache>
                <c:formatCode>0.0%</c:formatCode>
                <c:ptCount val="9"/>
                <c:pt idx="0">
                  <c:v>0.33423571481160058</c:v>
                </c:pt>
                <c:pt idx="1">
                  <c:v>8.8038648834071004E-2</c:v>
                </c:pt>
                <c:pt idx="2">
                  <c:v>6.6736991713739965E-2</c:v>
                </c:pt>
                <c:pt idx="3">
                  <c:v>3.0812996832677138E-2</c:v>
                </c:pt>
                <c:pt idx="4">
                  <c:v>1.6248162456704129E-2</c:v>
                </c:pt>
                <c:pt idx="5">
                  <c:v>0.22243134424533559</c:v>
                </c:pt>
                <c:pt idx="6">
                  <c:v>0.18159323289202003</c:v>
                </c:pt>
                <c:pt idx="7">
                  <c:v>4.8425024990755149E-2</c:v>
                </c:pt>
                <c:pt idx="8">
                  <c:v>1.147788322309656E-2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4F88-4C55-82BE-3E0ECFCAA91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264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Plan1!$B$1</c:f>
              <c:strCache>
                <c:ptCount val="1"/>
                <c:pt idx="0">
                  <c:v>Exportação</c:v>
                </c:pt>
              </c:strCache>
            </c:strRef>
          </c:tx>
          <c:spPr>
            <a:solidFill>
              <a:srgbClr val="31738B"/>
            </a:solidFill>
            <a:ln>
              <a:solidFill>
                <a:srgbClr val="62E2FC"/>
              </a:solidFill>
            </a:ln>
          </c:spPr>
          <c:dPt>
            <c:idx val="0"/>
            <c:bubble3D val="0"/>
            <c:spPr>
              <a:solidFill>
                <a:srgbClr val="62E2FC"/>
              </a:solidFill>
              <a:ln>
                <a:solidFill>
                  <a:srgbClr val="31738B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B76F-474F-B9BB-7916D702E3B7}"/>
              </c:ext>
            </c:extLst>
          </c:dPt>
          <c:dPt>
            <c:idx val="1"/>
            <c:bubble3D val="0"/>
            <c:spPr>
              <a:solidFill>
                <a:srgbClr val="62E2FC"/>
              </a:solidFill>
              <a:ln>
                <a:solidFill>
                  <a:srgbClr val="31738B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B76F-474F-B9BB-7916D702E3B7}"/>
              </c:ext>
            </c:extLst>
          </c:dPt>
          <c:dPt>
            <c:idx val="2"/>
            <c:bubble3D val="0"/>
            <c:spPr>
              <a:solidFill>
                <a:srgbClr val="62E2FC"/>
              </a:solidFill>
              <a:ln>
                <a:solidFill>
                  <a:srgbClr val="31738B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B76F-474F-B9BB-7916D702E3B7}"/>
              </c:ext>
            </c:extLst>
          </c:dPt>
          <c:dPt>
            <c:idx val="3"/>
            <c:bubble3D val="0"/>
            <c:spPr>
              <a:solidFill>
                <a:srgbClr val="62E2FC"/>
              </a:solidFill>
              <a:ln>
                <a:solidFill>
                  <a:srgbClr val="31738B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B76F-474F-B9BB-7916D702E3B7}"/>
              </c:ext>
            </c:extLst>
          </c:dPt>
          <c:dPt>
            <c:idx val="4"/>
            <c:bubble3D val="0"/>
            <c:extLst>
              <c:ext xmlns:c16="http://schemas.microsoft.com/office/drawing/2014/chart" uri="{C3380CC4-5D6E-409C-BE32-E72D297353CC}">
                <c16:uniqueId val="{00000008-B76F-474F-B9BB-7916D702E3B7}"/>
              </c:ext>
            </c:extLst>
          </c:dPt>
          <c:dPt>
            <c:idx val="5"/>
            <c:bubble3D val="0"/>
            <c:extLst>
              <c:ext xmlns:c16="http://schemas.microsoft.com/office/drawing/2014/chart" uri="{C3380CC4-5D6E-409C-BE32-E72D297353CC}">
                <c16:uniqueId val="{00000009-B76F-474F-B9BB-7916D702E3B7}"/>
              </c:ext>
            </c:extLst>
          </c:dPt>
          <c:dLbls>
            <c:dLbl>
              <c:idx val="4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8-B76F-474F-B9BB-7916D702E3B7}"/>
                </c:ext>
              </c:extLst>
            </c:dLbl>
            <c:dLbl>
              <c:idx val="5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tx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B76F-474F-B9BB-7916D702E3B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Plan1!$A$2:$A$8</c:f>
              <c:strCache>
                <c:ptCount val="7"/>
                <c:pt idx="0">
                  <c:v>PORTO DE PARANAGUA - PR</c:v>
                </c:pt>
                <c:pt idx="1">
                  <c:v>SANTOS - SP</c:v>
                </c:pt>
                <c:pt idx="2">
                  <c:v>PORTO DE RIO GRANDE - RS</c:v>
                </c:pt>
                <c:pt idx="3">
                  <c:v>VITORIA - PORTO - ES</c:v>
                </c:pt>
                <c:pt idx="4">
                  <c:v>SALVADOR - PORTO - BA</c:v>
                </c:pt>
                <c:pt idx="5">
                  <c:v>MANAUS - PORTO - AM</c:v>
                </c:pt>
                <c:pt idx="6">
                  <c:v>Outros</c:v>
                </c:pt>
              </c:strCache>
            </c:strRef>
          </c:cat>
          <c:val>
            <c:numRef>
              <c:f>Plan1!$B$2:$B$8</c:f>
              <c:numCache>
                <c:formatCode>0.0%</c:formatCode>
                <c:ptCount val="7"/>
                <c:pt idx="0">
                  <c:v>0.36001386366123705</c:v>
                </c:pt>
                <c:pt idx="1">
                  <c:v>0.28978327490441302</c:v>
                </c:pt>
                <c:pt idx="2">
                  <c:v>0.18178409226769612</c:v>
                </c:pt>
                <c:pt idx="3">
                  <c:v>5.7471627218344097E-2</c:v>
                </c:pt>
                <c:pt idx="4">
                  <c:v>6.7523856027846468E-2</c:v>
                </c:pt>
                <c:pt idx="5">
                  <c:v>3.1302312352269143E-2</c:v>
                </c:pt>
                <c:pt idx="6">
                  <c:v>1.2120973568194193E-2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76F-474F-B9BB-7916D702E3B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2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Plan1!$B$1</c:f>
              <c:strCache>
                <c:ptCount val="1"/>
                <c:pt idx="0">
                  <c:v>Exportação</c:v>
                </c:pt>
              </c:strCache>
            </c:strRef>
          </c:tx>
          <c:spPr>
            <a:solidFill>
              <a:srgbClr val="62E2FC"/>
            </a:solidFill>
            <a:ln>
              <a:solidFill>
                <a:srgbClr val="31738B"/>
              </a:solidFill>
            </a:ln>
          </c:spP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16FE-41BF-A1DA-78A0693D3E54}"/>
              </c:ext>
            </c:extLst>
          </c:dPt>
          <c:dPt>
            <c:idx val="3"/>
            <c:bubble3D val="0"/>
            <c:extLst>
              <c:ext xmlns:c16="http://schemas.microsoft.com/office/drawing/2014/chart" uri="{C3380CC4-5D6E-409C-BE32-E72D297353CC}">
                <c16:uniqueId val="{00000001-16FE-41BF-A1DA-78A0693D3E54}"/>
              </c:ext>
            </c:extLst>
          </c:dPt>
          <c:dPt>
            <c:idx val="4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16FE-41BF-A1DA-78A0693D3E54}"/>
              </c:ext>
            </c:extLst>
          </c:dPt>
          <c:dPt>
            <c:idx val="5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16FE-41BF-A1DA-78A0693D3E54}"/>
              </c:ext>
            </c:extLst>
          </c:dPt>
          <c:dPt>
            <c:idx val="6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16FE-41BF-A1DA-78A0693D3E54}"/>
              </c:ext>
            </c:extLst>
          </c:dPt>
          <c:dPt>
            <c:idx val="7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16FE-41BF-A1DA-78A0693D3E54}"/>
              </c:ext>
            </c:extLst>
          </c:dPt>
          <c:dPt>
            <c:idx val="8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16FE-41BF-A1DA-78A0693D3E54}"/>
              </c:ext>
            </c:extLst>
          </c:dPt>
          <c:dLbls>
            <c:dLbl>
              <c:idx val="4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16FE-41BF-A1DA-78A0693D3E54}"/>
                </c:ext>
              </c:extLst>
            </c:dLbl>
            <c:dLbl>
              <c:idx val="5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16FE-41BF-A1DA-78A0693D3E54}"/>
                </c:ext>
              </c:extLst>
            </c:dLbl>
            <c:dLbl>
              <c:idx val="8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16FE-41BF-A1DA-78A0693D3E5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Plan1!$A$2:$A$10</c:f>
              <c:strCache>
                <c:ptCount val="9"/>
                <c:pt idx="0">
                  <c:v>Paraná</c:v>
                </c:pt>
                <c:pt idx="1">
                  <c:v>São Paulo</c:v>
                </c:pt>
                <c:pt idx="2">
                  <c:v>Minas Gerais</c:v>
                </c:pt>
                <c:pt idx="3">
                  <c:v>Rio Grande do Sul</c:v>
                </c:pt>
                <c:pt idx="4">
                  <c:v>Goiás</c:v>
                </c:pt>
                <c:pt idx="5">
                  <c:v>Mato Grosso do Sul</c:v>
                </c:pt>
                <c:pt idx="6">
                  <c:v>Maranhão</c:v>
                </c:pt>
                <c:pt idx="7">
                  <c:v>Tocantins</c:v>
                </c:pt>
                <c:pt idx="8">
                  <c:v>Outro</c:v>
                </c:pt>
              </c:strCache>
            </c:strRef>
          </c:cat>
          <c:val>
            <c:numRef>
              <c:f>Plan1!$B$2:$B$10</c:f>
              <c:numCache>
                <c:formatCode>0.0%</c:formatCode>
                <c:ptCount val="9"/>
                <c:pt idx="0">
                  <c:v>0.12582192134802173</c:v>
                </c:pt>
                <c:pt idx="1">
                  <c:v>5.1624813392440363E-2</c:v>
                </c:pt>
                <c:pt idx="2">
                  <c:v>1.7677860840807278E-2</c:v>
                </c:pt>
                <c:pt idx="3">
                  <c:v>1.2103404855308218E-2</c:v>
                </c:pt>
                <c:pt idx="4">
                  <c:v>0.12883109163325801</c:v>
                </c:pt>
                <c:pt idx="5">
                  <c:v>9.9250976208331843E-2</c:v>
                </c:pt>
                <c:pt idx="6">
                  <c:v>2.5644504854865961E-2</c:v>
                </c:pt>
                <c:pt idx="7">
                  <c:v>1.5402053247759744E-2</c:v>
                </c:pt>
                <c:pt idx="8">
                  <c:v>3.5620537867925184E-2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16FE-41BF-A1DA-78A0693D3E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116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Plan1!$B$1</c:f>
              <c:strCache>
                <c:ptCount val="1"/>
                <c:pt idx="0">
                  <c:v>Exportação</c:v>
                </c:pt>
              </c:strCache>
            </c:strRef>
          </c:tx>
          <c:spPr>
            <a:solidFill>
              <a:srgbClr val="62E2FC"/>
            </a:solidFill>
            <a:ln>
              <a:solidFill>
                <a:srgbClr val="31738B"/>
              </a:solidFill>
            </a:ln>
          </c:spP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42EC-4096-8792-A89CA8A9453E}"/>
              </c:ext>
            </c:extLst>
          </c:dPt>
          <c:dPt>
            <c:idx val="3"/>
            <c:bubble3D val="0"/>
            <c:extLst>
              <c:ext xmlns:c16="http://schemas.microsoft.com/office/drawing/2014/chart" uri="{C3380CC4-5D6E-409C-BE32-E72D297353CC}">
                <c16:uniqueId val="{00000001-42EC-4096-8792-A89CA8A9453E}"/>
              </c:ext>
            </c:extLst>
          </c:dPt>
          <c:dPt>
            <c:idx val="4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42EC-4096-8792-A89CA8A9453E}"/>
              </c:ext>
            </c:extLst>
          </c:dPt>
          <c:dPt>
            <c:idx val="5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42EC-4096-8792-A89CA8A9453E}"/>
              </c:ext>
            </c:extLst>
          </c:dPt>
          <c:dPt>
            <c:idx val="6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42EC-4096-8792-A89CA8A9453E}"/>
              </c:ext>
            </c:extLst>
          </c:dPt>
          <c:dPt>
            <c:idx val="7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42EC-4096-8792-A89CA8A9453E}"/>
              </c:ext>
            </c:extLst>
          </c:dPt>
          <c:dPt>
            <c:idx val="8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42EC-4096-8792-A89CA8A9453E}"/>
              </c:ext>
            </c:extLst>
          </c:dPt>
          <c:dLbls>
            <c:dLbl>
              <c:idx val="4"/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42EC-4096-8792-A89CA8A9453E}"/>
                </c:ext>
              </c:extLst>
            </c:dLbl>
            <c:dLbl>
              <c:idx val="5"/>
              <c:layout>
                <c:manualLayout>
                  <c:x val="1.9981323773194858E-2"/>
                  <c:y val="9.4495673466918839E-2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42EC-4096-8792-A89CA8A9453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Plan1!$A$2:$A$10</c:f>
              <c:strCache>
                <c:ptCount val="9"/>
                <c:pt idx="0">
                  <c:v>SANTOS - SP</c:v>
                </c:pt>
                <c:pt idx="1">
                  <c:v>PORTO DE PARANAGUA - PR</c:v>
                </c:pt>
                <c:pt idx="2">
                  <c:v>SAO FRANCISCO DO SUL - SC</c:v>
                </c:pt>
                <c:pt idx="3">
                  <c:v>VITORIA - PORTO - ES</c:v>
                </c:pt>
                <c:pt idx="4">
                  <c:v>SAO LUIS - PORTO - MA</c:v>
                </c:pt>
                <c:pt idx="5">
                  <c:v>SANTAREM - PA</c:v>
                </c:pt>
                <c:pt idx="6">
                  <c:v>MANAUS - PORTO - AM</c:v>
                </c:pt>
                <c:pt idx="7">
                  <c:v>BARCARENA - PA</c:v>
                </c:pt>
                <c:pt idx="8">
                  <c:v>Outros</c:v>
                </c:pt>
              </c:strCache>
            </c:strRef>
          </c:cat>
          <c:val>
            <c:numRef>
              <c:f>Plan1!$B$2:$B$10</c:f>
              <c:numCache>
                <c:formatCode>0.0%</c:formatCode>
                <c:ptCount val="9"/>
                <c:pt idx="0">
                  <c:v>0.45774029401351335</c:v>
                </c:pt>
                <c:pt idx="1">
                  <c:v>0.14046961278906947</c:v>
                </c:pt>
                <c:pt idx="2">
                  <c:v>9.6285428751471697E-2</c:v>
                </c:pt>
                <c:pt idx="3">
                  <c:v>8.1536673302990054E-2</c:v>
                </c:pt>
                <c:pt idx="4">
                  <c:v>7.0750437991360562E-2</c:v>
                </c:pt>
                <c:pt idx="5">
                  <c:v>5.7022008603275852E-2</c:v>
                </c:pt>
                <c:pt idx="6">
                  <c:v>4.2464937840180857E-2</c:v>
                </c:pt>
                <c:pt idx="7">
                  <c:v>1.9980615466269724E-2</c:v>
                </c:pt>
                <c:pt idx="8">
                  <c:v>3.3749991241868282E-2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42EC-4096-8792-A89CA8A945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41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Plan1!$B$1</c:f>
              <c:strCache>
                <c:ptCount val="1"/>
                <c:pt idx="0">
                  <c:v>Exportação</c:v>
                </c:pt>
              </c:strCache>
            </c:strRef>
          </c:tx>
          <c:spPr>
            <a:solidFill>
              <a:srgbClr val="62E2FC"/>
            </a:solidFill>
            <a:ln>
              <a:solidFill>
                <a:srgbClr val="31738B"/>
              </a:solidFill>
            </a:ln>
          </c:spPr>
          <c:dPt>
            <c:idx val="3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ECC6-43B9-972C-41DAE435FF0E}"/>
              </c:ext>
            </c:extLst>
          </c:dPt>
          <c:dPt>
            <c:idx val="4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ECC6-43B9-972C-41DAE435FF0E}"/>
              </c:ext>
            </c:extLst>
          </c:dPt>
          <c:dPt>
            <c:idx val="5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ECC6-43B9-972C-41DAE435FF0E}"/>
              </c:ext>
            </c:extLst>
          </c:dPt>
          <c:dPt>
            <c:idx val="6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ECC6-43B9-972C-41DAE435FF0E}"/>
              </c:ext>
            </c:extLst>
          </c:dPt>
          <c:dPt>
            <c:idx val="7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ECC6-43B9-972C-41DAE435FF0E}"/>
              </c:ext>
            </c:extLst>
          </c:dPt>
          <c:dPt>
            <c:idx val="8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ECC6-43B9-972C-41DAE435FF0E}"/>
              </c:ext>
            </c:extLst>
          </c:dPt>
          <c:dLbls>
            <c:dLbl>
              <c:idx val="3"/>
              <c:layout>
                <c:manualLayout>
                  <c:x val="7.4811566324704523E-2"/>
                  <c:y val="0.1027688875591066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CC6-43B9-972C-41DAE435FF0E}"/>
                </c:ext>
              </c:extLst>
            </c:dLbl>
            <c:dLbl>
              <c:idx val="7"/>
              <c:layout>
                <c:manualLayout>
                  <c:x val="7.9160956673081762E-2"/>
                  <c:y val="7.032195973424036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ECC6-43B9-972C-41DAE435FF0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Plan1!$A$2:$A$9</c:f>
              <c:strCache>
                <c:ptCount val="8"/>
                <c:pt idx="0">
                  <c:v>São Paulo</c:v>
                </c:pt>
                <c:pt idx="1">
                  <c:v>Paraná</c:v>
                </c:pt>
                <c:pt idx="2">
                  <c:v>Minas Gerais</c:v>
                </c:pt>
                <c:pt idx="3">
                  <c:v>Alagoas</c:v>
                </c:pt>
                <c:pt idx="4">
                  <c:v>Mato Grosso do Sul</c:v>
                </c:pt>
                <c:pt idx="5">
                  <c:v>Goiás</c:v>
                </c:pt>
                <c:pt idx="6">
                  <c:v>Pernambuco</c:v>
                </c:pt>
                <c:pt idx="7">
                  <c:v>Outros</c:v>
                </c:pt>
              </c:strCache>
            </c:strRef>
          </c:cat>
          <c:val>
            <c:numRef>
              <c:f>Plan1!$B$2:$B$9</c:f>
              <c:numCache>
                <c:formatCode>0.0%</c:formatCode>
                <c:ptCount val="8"/>
                <c:pt idx="0">
                  <c:v>0.61717215161813654</c:v>
                </c:pt>
                <c:pt idx="1">
                  <c:v>0.1076048653387202</c:v>
                </c:pt>
                <c:pt idx="2">
                  <c:v>0.10643745837696687</c:v>
                </c:pt>
                <c:pt idx="3">
                  <c:v>5.873050924492302E-2</c:v>
                </c:pt>
                <c:pt idx="4">
                  <c:v>4.566380725165408E-2</c:v>
                </c:pt>
                <c:pt idx="5">
                  <c:v>3.2358518227721816E-2</c:v>
                </c:pt>
                <c:pt idx="6">
                  <c:v>2.0535926813219946E-2</c:v>
                </c:pt>
                <c:pt idx="7">
                  <c:v>1.149676312865755E-2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ECC6-43B9-972C-41DAE435FF0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31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Plan1!$B$1</c:f>
              <c:strCache>
                <c:ptCount val="1"/>
                <c:pt idx="0">
                  <c:v>Exportação</c:v>
                </c:pt>
              </c:strCache>
            </c:strRef>
          </c:tx>
          <c:spPr>
            <a:solidFill>
              <a:srgbClr val="62E2FC"/>
            </a:solidFill>
            <a:ln>
              <a:solidFill>
                <a:srgbClr val="31738B"/>
              </a:solidFill>
            </a:ln>
          </c:spPr>
          <c:dPt>
            <c:idx val="2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75C5-4B9A-A9C5-5FA01C9120AC}"/>
              </c:ext>
            </c:extLst>
          </c:dPt>
          <c:dPt>
            <c:idx val="3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75C5-4B9A-A9C5-5FA01C9120AC}"/>
              </c:ext>
            </c:extLst>
          </c:dPt>
          <c:dPt>
            <c:idx val="4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75C5-4B9A-A9C5-5FA01C9120AC}"/>
              </c:ext>
            </c:extLst>
          </c:dPt>
          <c:dPt>
            <c:idx val="5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75C5-4B9A-A9C5-5FA01C9120AC}"/>
              </c:ext>
            </c:extLst>
          </c:dPt>
          <c:dPt>
            <c:idx val="6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75C5-4B9A-A9C5-5FA01C9120AC}"/>
              </c:ext>
            </c:extLst>
          </c:dPt>
          <c:dPt>
            <c:idx val="7"/>
            <c:bubble3D val="0"/>
            <c:spPr>
              <a:solidFill>
                <a:srgbClr val="31738B"/>
              </a:solidFill>
              <a:ln>
                <a:solidFill>
                  <a:srgbClr val="62E2FC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75C5-4B9A-A9C5-5FA01C9120AC}"/>
              </c:ext>
            </c:extLst>
          </c:dPt>
          <c:dLbls>
            <c:dLbl>
              <c:idx val="2"/>
              <c:layout>
                <c:manualLayout>
                  <c:x val="1.393005215101561E-2"/>
                  <c:y val="9.7187042399772161E-2"/>
                </c:manualLayout>
              </c:layout>
              <c:spPr/>
              <c:txPr>
                <a:bodyPr/>
                <a:lstStyle/>
                <a:p>
                  <a:pPr>
                    <a:defRPr sz="1200" b="1">
                      <a:solidFill>
                        <a:schemeClr val="bg1"/>
                      </a:solidFill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5C5-4B9A-A9C5-5FA01C9120AC}"/>
                </c:ext>
              </c:extLst>
            </c:dLbl>
            <c:dLbl>
              <c:idx val="4"/>
              <c:layout>
                <c:manualLayout>
                  <c:x val="3.9097869212305417E-2"/>
                  <c:y val="4.587316829390972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5C5-4B9A-A9C5-5FA01C9120A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 b="1"/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/>
            </c:extLst>
          </c:dLbls>
          <c:cat>
            <c:strRef>
              <c:f>Plan1!$A$2:$A$6</c:f>
              <c:strCache>
                <c:ptCount val="5"/>
                <c:pt idx="0">
                  <c:v>SANTOS - SP</c:v>
                </c:pt>
                <c:pt idx="1">
                  <c:v>PORTO DE PARANAGUA - PR</c:v>
                </c:pt>
                <c:pt idx="2">
                  <c:v>MACEIO - PORTO - AL</c:v>
                </c:pt>
                <c:pt idx="3">
                  <c:v>RECIFE - PORTO - PE</c:v>
                </c:pt>
                <c:pt idx="4">
                  <c:v>Outros</c:v>
                </c:pt>
              </c:strCache>
            </c:strRef>
          </c:cat>
          <c:val>
            <c:numRef>
              <c:f>Plan1!$B$2:$B$6</c:f>
              <c:numCache>
                <c:formatCode>0.0%</c:formatCode>
                <c:ptCount val="5"/>
                <c:pt idx="0">
                  <c:v>0.72618848617470544</c:v>
                </c:pt>
                <c:pt idx="1">
                  <c:v>0.18751296271301329</c:v>
                </c:pt>
                <c:pt idx="2">
                  <c:v>5.6347394393104072E-2</c:v>
                </c:pt>
                <c:pt idx="3">
                  <c:v>2.4255716336640344E-2</c:v>
                </c:pt>
                <c:pt idx="4">
                  <c:v>5.6954403825367761E-3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75C5-4B9A-A9C5-5FA01C9120A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18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11538461538462E-2"/>
          <c:y val="0.144230758310815"/>
          <c:w val="0.95769230769230795"/>
          <c:h val="0.75760079061169106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Plan1!$B$1</c:f>
              <c:strCache>
                <c:ptCount val="1"/>
                <c:pt idx="0">
                  <c:v>Paraná</c:v>
                </c:pt>
              </c:strCache>
            </c:strRef>
          </c:tx>
          <c:spPr>
            <a:solidFill>
              <a:srgbClr val="002060"/>
            </a:solidFill>
            <a:ln>
              <a:solidFill>
                <a:schemeClr val="tx1"/>
              </a:solidFill>
            </a:ln>
          </c:spPr>
          <c:invertIfNegative val="0"/>
          <c:dLbls>
            <c:delete val="1"/>
          </c:dLbls>
          <c:cat>
            <c:numRef>
              <c:f>Plan1!$A$2:$A$6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2015</c:v>
                </c:pt>
                <c:pt idx="2">
                  <c:v>2020</c:v>
                </c:pt>
                <c:pt idx="3">
                  <c:v>2025</c:v>
                </c:pt>
                <c:pt idx="4">
                  <c:v>2030</c:v>
                </c:pt>
              </c:numCache>
            </c:numRef>
          </c:cat>
          <c:val>
            <c:numRef>
              <c:f>Plan1!$B$2:$B$6</c:f>
              <c:numCache>
                <c:formatCode>_-* #,##0.0_-;\-* #,##0.0_-;_-* "-"??_-;_-@_-</c:formatCode>
                <c:ptCount val="5"/>
                <c:pt idx="0">
                  <c:v>15</c:v>
                </c:pt>
                <c:pt idx="1">
                  <c:v>15</c:v>
                </c:pt>
                <c:pt idx="2">
                  <c:v>32</c:v>
                </c:pt>
                <c:pt idx="3" formatCode="#,##0_ ;[Red]\-#,##0\ ">
                  <c:v>32</c:v>
                </c:pt>
                <c:pt idx="4" formatCode="#,##0_ ;[Red]\-#,##0\ ">
                  <c:v>32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D85-4A65-83FA-B203B65A1C97}"/>
            </c:ext>
          </c:extLst>
        </c:ser>
        <c:ser>
          <c:idx val="1"/>
          <c:order val="1"/>
          <c:tx>
            <c:strRef>
              <c:f>Plan1!$C$1</c:f>
              <c:strCache>
                <c:ptCount val="1"/>
                <c:pt idx="0">
                  <c:v>São Paulo</c:v>
                </c:pt>
              </c:strCache>
            </c:strRef>
          </c:tx>
          <c:spPr>
            <a:solidFill>
              <a:srgbClr val="0033CC"/>
            </a:solidFill>
            <a:ln>
              <a:solidFill>
                <a:schemeClr val="tx1"/>
              </a:solidFill>
            </a:ln>
          </c:spPr>
          <c:invertIfNegative val="0"/>
          <c:dLbls>
            <c:delete val="1"/>
          </c:dLbls>
          <c:cat>
            <c:numRef>
              <c:f>Plan1!$A$2:$A$6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2015</c:v>
                </c:pt>
                <c:pt idx="2">
                  <c:v>2020</c:v>
                </c:pt>
                <c:pt idx="3">
                  <c:v>2025</c:v>
                </c:pt>
                <c:pt idx="4">
                  <c:v>2030</c:v>
                </c:pt>
              </c:numCache>
            </c:numRef>
          </c:cat>
          <c:val>
            <c:numRef>
              <c:f>Plan1!$C$2:$C$6</c:f>
              <c:numCache>
                <c:formatCode>_-* #,##0.0_-;\-* #,##0.0_-;_-* "-"??_-;_-@_-</c:formatCode>
                <c:ptCount val="5"/>
                <c:pt idx="0">
                  <c:v>28.8</c:v>
                </c:pt>
                <c:pt idx="1">
                  <c:v>28.8</c:v>
                </c:pt>
                <c:pt idx="2">
                  <c:v>37.299999999999997</c:v>
                </c:pt>
                <c:pt idx="3" formatCode="#,##0_ ;[Red]\-#,##0\ ">
                  <c:v>37.299999999999997</c:v>
                </c:pt>
                <c:pt idx="4" formatCode="#,##0_ ;[Red]\-#,##0\ ">
                  <c:v>37.299999999999997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D85-4A65-83FA-B203B65A1C97}"/>
            </c:ext>
          </c:extLst>
        </c:ser>
        <c:ser>
          <c:idx val="2"/>
          <c:order val="2"/>
          <c:tx>
            <c:strRef>
              <c:f>Plan1!$D$1</c:f>
              <c:strCache>
                <c:ptCount val="1"/>
                <c:pt idx="0">
                  <c:v>Santa Catarina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tx1"/>
              </a:solidFill>
            </a:ln>
          </c:spPr>
          <c:invertIfNegative val="0"/>
          <c:dLbls>
            <c:delete val="1"/>
          </c:dLbls>
          <c:cat>
            <c:numRef>
              <c:f>Plan1!$A$2:$A$6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2015</c:v>
                </c:pt>
                <c:pt idx="2">
                  <c:v>2020</c:v>
                </c:pt>
                <c:pt idx="3">
                  <c:v>2025</c:v>
                </c:pt>
                <c:pt idx="4">
                  <c:v>2030</c:v>
                </c:pt>
              </c:numCache>
            </c:numRef>
          </c:cat>
          <c:val>
            <c:numRef>
              <c:f>Plan1!$D$2:$D$6</c:f>
              <c:numCache>
                <c:formatCode>_-* #,##0.0_-;\-* #,##0.0_-;_-* "-"??_-;_-@_-</c:formatCode>
                <c:ptCount val="5"/>
                <c:pt idx="0">
                  <c:v>7</c:v>
                </c:pt>
                <c:pt idx="1">
                  <c:v>7</c:v>
                </c:pt>
                <c:pt idx="2">
                  <c:v>29</c:v>
                </c:pt>
                <c:pt idx="3" formatCode="#,##0_ ;[Red]\-#,##0\ ">
                  <c:v>29</c:v>
                </c:pt>
                <c:pt idx="4" formatCode="#,##0_ ;[Red]\-#,##0\ 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D85-4A65-83FA-B203B65A1C97}"/>
            </c:ext>
          </c:extLst>
        </c:ser>
        <c:ser>
          <c:idx val="3"/>
          <c:order val="3"/>
          <c:tx>
            <c:strRef>
              <c:f>Plan1!$E$1</c:f>
              <c:strCache>
                <c:ptCount val="1"/>
                <c:pt idx="0">
                  <c:v>Rio Grande do Sul</c:v>
                </c:pt>
              </c:strCache>
            </c:strRef>
          </c:tx>
          <c:spPr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c:spPr>
          <c:invertIfNegative val="0"/>
          <c:dLbls>
            <c:delete val="1"/>
          </c:dLbls>
          <c:cat>
            <c:numRef>
              <c:f>Plan1!$A$2:$A$6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2015</c:v>
                </c:pt>
                <c:pt idx="2">
                  <c:v>2020</c:v>
                </c:pt>
                <c:pt idx="3">
                  <c:v>2025</c:v>
                </c:pt>
                <c:pt idx="4">
                  <c:v>2030</c:v>
                </c:pt>
              </c:numCache>
            </c:numRef>
          </c:cat>
          <c:val>
            <c:numRef>
              <c:f>Plan1!$E$2:$E$6</c:f>
              <c:numCache>
                <c:formatCode>_-* #,##0.0_-;\-* #,##0.0_-;_-* "-"??_-;_-@_-</c:formatCode>
                <c:ptCount val="5"/>
                <c:pt idx="0">
                  <c:v>15</c:v>
                </c:pt>
                <c:pt idx="1">
                  <c:v>15</c:v>
                </c:pt>
                <c:pt idx="2">
                  <c:v>15</c:v>
                </c:pt>
                <c:pt idx="3" formatCode="#,##0_ ;[Red]\-#,##0\ ">
                  <c:v>15</c:v>
                </c:pt>
                <c:pt idx="4" formatCode="#,##0_ ;[Red]\-#,##0\ 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D85-4A65-83FA-B203B65A1C97}"/>
            </c:ext>
          </c:extLst>
        </c:ser>
        <c:ser>
          <c:idx val="4"/>
          <c:order val="4"/>
          <c:tx>
            <c:strRef>
              <c:f>Plan1!$F$1</c:f>
              <c:strCache>
                <c:ptCount val="1"/>
                <c:pt idx="0">
                  <c:v>Espírito Santo</c:v>
                </c:pt>
              </c:strCache>
            </c:strRef>
          </c:tx>
          <c:spPr>
            <a:solidFill>
              <a:schemeClr val="bg1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c:spPr>
          <c:invertIfNegative val="0"/>
          <c:dLbls>
            <c:delete val="1"/>
          </c:dLbls>
          <c:cat>
            <c:numRef>
              <c:f>Plan1!$A$2:$A$6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2015</c:v>
                </c:pt>
                <c:pt idx="2">
                  <c:v>2020</c:v>
                </c:pt>
                <c:pt idx="3">
                  <c:v>2025</c:v>
                </c:pt>
                <c:pt idx="4">
                  <c:v>2030</c:v>
                </c:pt>
              </c:numCache>
            </c:numRef>
          </c:cat>
          <c:val>
            <c:numRef>
              <c:f>Plan1!$F$2:$F$6</c:f>
              <c:numCache>
                <c:formatCode>_-* #,##0.0_-;\-* #,##0.0_-;_-* "-"??_-;_-@_-</c:formatCode>
                <c:ptCount val="5"/>
                <c:pt idx="0">
                  <c:v>3</c:v>
                </c:pt>
                <c:pt idx="1">
                  <c:v>3</c:v>
                </c:pt>
                <c:pt idx="2">
                  <c:v>3</c:v>
                </c:pt>
                <c:pt idx="3" formatCode="#,##0_ ;[Red]\-#,##0\ ">
                  <c:v>3</c:v>
                </c:pt>
                <c:pt idx="4" formatCode="#,##0_ ;[Red]\-#,##0\ 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D85-4A65-83FA-B203B65A1C97}"/>
            </c:ext>
          </c:extLst>
        </c:ser>
        <c:ser>
          <c:idx val="5"/>
          <c:order val="5"/>
          <c:tx>
            <c:strRef>
              <c:f>Plan1!$G$1</c:f>
              <c:strCache>
                <c:ptCount val="1"/>
                <c:pt idx="0">
                  <c:v>Pará</c:v>
                </c:pt>
              </c:strCache>
            </c:strRef>
          </c:tx>
          <c:spPr>
            <a:solidFill>
              <a:srgbClr val="C00000"/>
            </a:solidFill>
            <a:ln>
              <a:solidFill>
                <a:schemeClr val="tx1"/>
              </a:solidFill>
            </a:ln>
          </c:spPr>
          <c:invertIfNegative val="0"/>
          <c:dLbls>
            <c:delete val="1"/>
          </c:dLbls>
          <c:cat>
            <c:numRef>
              <c:f>Plan1!$A$2:$A$6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2015</c:v>
                </c:pt>
                <c:pt idx="2">
                  <c:v>2020</c:v>
                </c:pt>
                <c:pt idx="3">
                  <c:v>2025</c:v>
                </c:pt>
                <c:pt idx="4">
                  <c:v>2030</c:v>
                </c:pt>
              </c:numCache>
            </c:numRef>
          </c:cat>
          <c:val>
            <c:numRef>
              <c:f>Plan1!$G$2:$G$6</c:f>
              <c:numCache>
                <c:formatCode>_-* #,##0.0_-;\-* #,##0.0_-;_-* "-"??_-;_-@_-</c:formatCode>
                <c:ptCount val="5"/>
                <c:pt idx="0">
                  <c:v>1.2</c:v>
                </c:pt>
                <c:pt idx="1">
                  <c:v>9.5</c:v>
                </c:pt>
                <c:pt idx="2">
                  <c:v>40.419999999999995</c:v>
                </c:pt>
                <c:pt idx="3" formatCode="#,##0_ ;[Red]\-#,##0\ ">
                  <c:v>40.419999999999995</c:v>
                </c:pt>
                <c:pt idx="4" formatCode="#,##0_ ;[Red]\-#,##0\ ">
                  <c:v>52.3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0D85-4A65-83FA-B203B65A1C97}"/>
            </c:ext>
          </c:extLst>
        </c:ser>
        <c:ser>
          <c:idx val="6"/>
          <c:order val="6"/>
          <c:tx>
            <c:strRef>
              <c:f>Plan1!$H$1</c:f>
              <c:strCache>
                <c:ptCount val="1"/>
                <c:pt idx="0">
                  <c:v>Maranhão</c:v>
                </c:pt>
              </c:strCache>
            </c:strRef>
          </c:tx>
          <c:spPr>
            <a:solidFill>
              <a:srgbClr val="FF0000"/>
            </a:solidFill>
            <a:ln>
              <a:solidFill>
                <a:srgbClr val="62E2FC"/>
              </a:solidFill>
            </a:ln>
          </c:spPr>
          <c:invertIfNegative val="0"/>
          <c:dLbls>
            <c:delete val="1"/>
          </c:dLbls>
          <c:cat>
            <c:numRef>
              <c:f>Plan1!$A$2:$A$6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2015</c:v>
                </c:pt>
                <c:pt idx="2">
                  <c:v>2020</c:v>
                </c:pt>
                <c:pt idx="3">
                  <c:v>2025</c:v>
                </c:pt>
                <c:pt idx="4">
                  <c:v>2030</c:v>
                </c:pt>
              </c:numCache>
            </c:numRef>
          </c:cat>
          <c:val>
            <c:numRef>
              <c:f>Plan1!$H$2:$H$6</c:f>
              <c:numCache>
                <c:formatCode>_-* #,##0.0_-;\-* #,##0.0_-;_-* "-"??_-;_-@_-</c:formatCode>
                <c:ptCount val="5"/>
                <c:pt idx="0">
                  <c:v>3</c:v>
                </c:pt>
                <c:pt idx="1">
                  <c:v>8</c:v>
                </c:pt>
                <c:pt idx="2">
                  <c:v>8</c:v>
                </c:pt>
                <c:pt idx="3">
                  <c:v>18</c:v>
                </c:pt>
                <c:pt idx="4">
                  <c:v>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0D85-4A65-83FA-B203B65A1C97}"/>
            </c:ext>
          </c:extLst>
        </c:ser>
        <c:ser>
          <c:idx val="7"/>
          <c:order val="7"/>
          <c:tx>
            <c:strRef>
              <c:f>Plan1!$I$1</c:f>
              <c:strCache>
                <c:ptCount val="1"/>
                <c:pt idx="0">
                  <c:v>Amazonas</c:v>
                </c:pt>
              </c:strCache>
            </c:strRef>
          </c:tx>
          <c:spPr>
            <a:solidFill>
              <a:srgbClr val="FF6600"/>
            </a:solidFill>
            <a:ln>
              <a:solidFill>
                <a:srgbClr val="62E2FC"/>
              </a:solidFill>
            </a:ln>
          </c:spPr>
          <c:invertIfNegative val="0"/>
          <c:dLbls>
            <c:delete val="1"/>
          </c:dLbls>
          <c:cat>
            <c:numRef>
              <c:f>Plan1!$A$2:$A$6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2015</c:v>
                </c:pt>
                <c:pt idx="2">
                  <c:v>2020</c:v>
                </c:pt>
                <c:pt idx="3">
                  <c:v>2025</c:v>
                </c:pt>
                <c:pt idx="4">
                  <c:v>2030</c:v>
                </c:pt>
              </c:numCache>
            </c:numRef>
          </c:cat>
          <c:val>
            <c:numRef>
              <c:f>Plan1!$I$2:$I$6</c:f>
              <c:numCache>
                <c:formatCode>_-* #,##0.0_-;\-* #,##0.0_-;_-* "-"??_-;_-@_-</c:formatCode>
                <c:ptCount val="5"/>
                <c:pt idx="0">
                  <c:v>2.5</c:v>
                </c:pt>
                <c:pt idx="1">
                  <c:v>2.5</c:v>
                </c:pt>
                <c:pt idx="2">
                  <c:v>2.5</c:v>
                </c:pt>
                <c:pt idx="3" formatCode="#,##0_ ;[Red]\-#,##0\ ">
                  <c:v>5.5</c:v>
                </c:pt>
                <c:pt idx="4" formatCode="#,##0_ ;[Red]\-#,##0\ ">
                  <c:v>5.5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0D85-4A65-83FA-B203B65A1C97}"/>
            </c:ext>
          </c:extLst>
        </c:ser>
        <c:ser>
          <c:idx val="8"/>
          <c:order val="8"/>
          <c:tx>
            <c:strRef>
              <c:f>Plan1!$J$1</c:f>
              <c:strCache>
                <c:ptCount val="1"/>
                <c:pt idx="0">
                  <c:v>Amapá</c:v>
                </c:pt>
              </c:strCache>
            </c:strRef>
          </c:tx>
          <c:spPr>
            <a:solidFill>
              <a:srgbClr val="FFC000"/>
            </a:solidFill>
            <a:ln>
              <a:solidFill>
                <a:srgbClr val="62E2FC"/>
              </a:solidFill>
            </a:ln>
          </c:spPr>
          <c:invertIfNegative val="0"/>
          <c:dLbls>
            <c:delete val="1"/>
          </c:dLbls>
          <c:cat>
            <c:numRef>
              <c:f>Plan1!$A$2:$A$6</c:f>
              <c:numCache>
                <c:formatCode>General</c:formatCode>
                <c:ptCount val="5"/>
                <c:pt idx="0">
                  <c:v>2012</c:v>
                </c:pt>
                <c:pt idx="1">
                  <c:v>2015</c:v>
                </c:pt>
                <c:pt idx="2">
                  <c:v>2020</c:v>
                </c:pt>
                <c:pt idx="3">
                  <c:v>2025</c:v>
                </c:pt>
                <c:pt idx="4">
                  <c:v>2030</c:v>
                </c:pt>
              </c:numCache>
            </c:numRef>
          </c:cat>
          <c:val>
            <c:numRef>
              <c:f>Plan1!$J$2:$J$6</c:f>
              <c:numCache>
                <c:formatCode>_-* #,##0.0_-;\-* #,##0.0_-;_-* "-"??_-;_-@_-</c:formatCode>
                <c:ptCount val="5"/>
                <c:pt idx="0">
                  <c:v>0</c:v>
                </c:pt>
                <c:pt idx="1">
                  <c:v>0</c:v>
                </c:pt>
                <c:pt idx="2">
                  <c:v>1.8</c:v>
                </c:pt>
                <c:pt idx="3" formatCode="#,##0_ ;[Red]\-#,##0\ ">
                  <c:v>3.8</c:v>
                </c:pt>
                <c:pt idx="4" formatCode="#,##0_ ;[Red]\-#,##0\ ">
                  <c:v>3.8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0D85-4A65-83FA-B203B65A1C97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210"/>
        <c:overlap val="100"/>
        <c:axId val="327560576"/>
        <c:axId val="327562368"/>
      </c:barChart>
      <c:catAx>
        <c:axId val="32756057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ln>
            <a:solidFill>
              <a:schemeClr val="tx1"/>
            </a:solidFill>
          </a:ln>
        </c:spPr>
        <c:txPr>
          <a:bodyPr/>
          <a:lstStyle/>
          <a:p>
            <a:pPr>
              <a:defRPr sz="1600"/>
            </a:pPr>
            <a:endParaRPr lang="pt-BR"/>
          </a:p>
        </c:txPr>
        <c:crossAx val="327562368"/>
        <c:crosses val="autoZero"/>
        <c:auto val="1"/>
        <c:lblAlgn val="ctr"/>
        <c:lblOffset val="100"/>
        <c:noMultiLvlLbl val="0"/>
      </c:catAx>
      <c:valAx>
        <c:axId val="327562368"/>
        <c:scaling>
          <c:orientation val="minMax"/>
        </c:scaling>
        <c:delete val="1"/>
        <c:axPos val="l"/>
        <c:numFmt formatCode="_-* #,##0.0_-;\-* #,##0.0_-;_-* &quot;-&quot;??_-;_-@_-" sourceLinked="1"/>
        <c:majorTickMark val="out"/>
        <c:minorTickMark val="none"/>
        <c:tickLblPos val="nextTo"/>
        <c:crossAx val="32756057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pt-BR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61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63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65.e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67.e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794" name="Rectangle 6"/>
          <p:cNvSpPr>
            <a:spLocks noChangeArrowheads="1"/>
          </p:cNvSpPr>
          <p:nvPr/>
        </p:nvSpPr>
        <p:spPr bwMode="auto">
          <a:xfrm>
            <a:off x="0" y="0"/>
            <a:ext cx="4300538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3051" tIns="46524" rIns="93051" bIns="46524"/>
          <a:lstStyle>
            <a:lvl1pPr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r>
              <a:rPr lang="es-ES_tradnl" sz="1300" b="0" dirty="0">
                <a:latin typeface="Times New Roman" panose="02020603050405020304" pitchFamily="18" charset="0"/>
              </a:rPr>
              <a:t>&lt;</a:t>
            </a:r>
            <a:r>
              <a:rPr lang="es-ES_tradnl" sz="1300" b="0" dirty="0" err="1">
                <a:latin typeface="Times New Roman" panose="02020603050405020304" pitchFamily="18" charset="0"/>
              </a:rPr>
              <a:t>cabeçalho</a:t>
            </a:r>
            <a:r>
              <a:rPr lang="es-ES_tradnl" sz="1300" b="0" dirty="0">
                <a:latin typeface="Times New Roman" panose="02020603050405020304" pitchFamily="18" charset="0"/>
              </a:rPr>
              <a:t>&gt;</a:t>
            </a:r>
          </a:p>
        </p:txBody>
      </p:sp>
      <p:sp>
        <p:nvSpPr>
          <p:cNvPr id="417795" name="Rectangle 7"/>
          <p:cNvSpPr>
            <a:spLocks noChangeArrowheads="1"/>
          </p:cNvSpPr>
          <p:nvPr/>
        </p:nvSpPr>
        <p:spPr bwMode="auto">
          <a:xfrm>
            <a:off x="5627688" y="0"/>
            <a:ext cx="4300537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3051" tIns="46524" rIns="93051" bIns="46524"/>
          <a:lstStyle>
            <a:lvl1pPr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>
              <a:defRPr/>
            </a:pPr>
            <a:r>
              <a:rPr lang="pt-BR" sz="1300" b="0">
                <a:latin typeface="Times New Roman" panose="02020603050405020304" pitchFamily="18" charset="0"/>
              </a:rPr>
              <a:t>&lt;data/hora&gt;</a:t>
            </a:r>
            <a:endParaRPr lang="es-ES_tradnl" sz="1300" b="0">
              <a:latin typeface="Times New Roman" panose="02020603050405020304" pitchFamily="18" charset="0"/>
            </a:endParaRPr>
          </a:p>
        </p:txBody>
      </p:sp>
      <p:sp>
        <p:nvSpPr>
          <p:cNvPr id="417796" name="Rectangle 8"/>
          <p:cNvSpPr>
            <a:spLocks noChangeArrowheads="1"/>
          </p:cNvSpPr>
          <p:nvPr/>
        </p:nvSpPr>
        <p:spPr bwMode="auto">
          <a:xfrm>
            <a:off x="0" y="6457950"/>
            <a:ext cx="4300538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3051" tIns="46524" rIns="93051" bIns="46524"/>
          <a:lstStyle>
            <a:lvl1pPr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r>
              <a:rPr lang="es-ES_tradnl" sz="1300" b="0">
                <a:latin typeface="Times New Roman" panose="02020603050405020304" pitchFamily="18" charset="0"/>
              </a:rPr>
              <a:t>&lt;rodapé&gt;</a:t>
            </a:r>
          </a:p>
        </p:txBody>
      </p:sp>
      <p:sp>
        <p:nvSpPr>
          <p:cNvPr id="417797" name="Rectangle 9"/>
          <p:cNvSpPr>
            <a:spLocks noChangeArrowheads="1"/>
          </p:cNvSpPr>
          <p:nvPr/>
        </p:nvSpPr>
        <p:spPr bwMode="auto">
          <a:xfrm>
            <a:off x="5627688" y="6457950"/>
            <a:ext cx="4300537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3051" tIns="46524" rIns="93051" bIns="46524"/>
          <a:lstStyle>
            <a:lvl1pPr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>
              <a:defRPr/>
            </a:pPr>
            <a:fld id="{4C3D492F-9305-4535-A024-FE86CBFDF462}" type="slidenum">
              <a:rPr lang="es-ES_tradnl" sz="1300" b="0">
                <a:latin typeface="Times New Roman" panose="02020603050405020304" pitchFamily="18" charset="0"/>
              </a:rPr>
              <a:pPr algn="r" eaLnBrk="1" hangingPunct="1">
                <a:defRPr/>
              </a:pPr>
              <a:t>‹nº›</a:t>
            </a:fld>
            <a:r>
              <a:rPr lang="pt-BR" sz="1300" b="0">
                <a:latin typeface="Times New Roman" panose="02020603050405020304" pitchFamily="18" charset="0"/>
              </a:rPr>
              <a:t> </a:t>
            </a:r>
            <a:endParaRPr lang="es-ES_tradnl" sz="1300" b="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50291569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Mck Title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771525" y="874713"/>
            <a:ext cx="8386763" cy="5805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sp>
      <p:sp>
        <p:nvSpPr>
          <p:cNvPr id="5125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709613" y="238125"/>
            <a:ext cx="8510587" cy="234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es-ES_tradnl" noProof="0"/>
              <a:t>Click to edit Master text styles</a:t>
            </a:r>
          </a:p>
        </p:txBody>
      </p:sp>
      <p:sp>
        <p:nvSpPr>
          <p:cNvPr id="5127" name="pg num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9383713" y="6478588"/>
            <a:ext cx="265112" cy="200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0" tIns="0" rIns="0" bIns="0" numCol="1" anchor="b" anchorCtr="0" compatLnSpc="1">
            <a:prstTxWarp prst="textNoShape">
              <a:avLst/>
            </a:prstTxWarp>
            <a:spAutoFit/>
          </a:bodyPr>
          <a:lstStyle>
            <a:lvl1pPr algn="r" defTabSz="930275" eaLnBrk="1" hangingPunct="1">
              <a:defRPr sz="1300" b="0"/>
            </a:lvl1pPr>
          </a:lstStyle>
          <a:p>
            <a:pPr>
              <a:defRPr/>
            </a:pPr>
            <a:fld id="{35D8E401-F94B-433E-9A5C-F4C26E980F69}" type="slidenum">
              <a:rPr lang="es-ES_tradnl"/>
              <a:pPr>
                <a:defRPr/>
              </a:pPr>
              <a:t>‹nº›</a:t>
            </a:fld>
            <a:endParaRPr lang="es-ES_tradnl" dirty="0"/>
          </a:p>
        </p:txBody>
      </p:sp>
      <p:sp>
        <p:nvSpPr>
          <p:cNvPr id="264197" name="doc id"/>
          <p:cNvSpPr>
            <a:spLocks noChangeArrowheads="1"/>
          </p:cNvSpPr>
          <p:nvPr/>
        </p:nvSpPr>
        <p:spPr bwMode="auto">
          <a:xfrm>
            <a:off x="7502525" y="46038"/>
            <a:ext cx="2298700" cy="92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>
              <a:defRPr/>
            </a:pPr>
            <a:r>
              <a:rPr lang="pt-BR" sz="600" b="0" dirty="0"/>
              <a:t>SP-T-TCR002-041116-HL-Apresentacao mestre</a:t>
            </a:r>
          </a:p>
        </p:txBody>
      </p:sp>
    </p:spTree>
    <p:extLst>
      <p:ext uri="{BB962C8B-B14F-4D97-AF65-F5344CB8AC3E}">
        <p14:creationId xmlns:p14="http://schemas.microsoft.com/office/powerpoint/2010/main" val="846852435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lnSpc>
        <a:spcPct val="95000"/>
      </a:lnSpc>
      <a:spcBef>
        <a:spcPct val="0"/>
      </a:spcBef>
      <a:spcAft>
        <a:spcPct val="0"/>
      </a:spcAft>
      <a:defRPr sz="1600" b="1" kern="1200">
        <a:solidFill>
          <a:schemeClr val="tx1"/>
        </a:solidFill>
        <a:latin typeface="Arial" charset="0"/>
        <a:ea typeface="+mn-ea"/>
        <a:cs typeface="+mn-cs"/>
      </a:defRPr>
    </a:lvl1pPr>
    <a:lvl2pPr marL="742950" indent="-28575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1143000" indent="-228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600200" indent="-228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2057400" indent="-228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D659690-0CBB-49DA-9E3E-B6974CA4CF1F}" type="slidenum">
              <a:rPr lang="pt-BR"/>
              <a:pPr/>
              <a:t>1</a:t>
            </a:fld>
            <a:endParaRPr lang="pt-BR"/>
          </a:p>
        </p:txBody>
      </p:sp>
      <p:sp>
        <p:nvSpPr>
          <p:cNvPr id="7925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925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274250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DFE834B-222B-43A0-A4C8-F62B607A46A4}" type="slidenum">
              <a:rPr lang="pt-BR"/>
              <a:pPr/>
              <a:t>2</a:t>
            </a:fld>
            <a:endParaRPr lang="pt-BR"/>
          </a:p>
        </p:txBody>
      </p:sp>
      <p:sp>
        <p:nvSpPr>
          <p:cNvPr id="8396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396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671554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pg num"/>
          <p:cNvSpPr txBox="1">
            <a:spLocks noGrp="1" noChangeArrowheads="1"/>
          </p:cNvSpPr>
          <p:nvPr/>
        </p:nvSpPr>
        <p:spPr bwMode="auto">
          <a:xfrm>
            <a:off x="8802322" y="6553718"/>
            <a:ext cx="84959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defTabSz="963613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63613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63613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63613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fld id="{5DF488A3-7EC7-4358-9100-76E97C5EE42E}" type="slidenum">
              <a:rPr lang="es-ES_tradnl" sz="1200" b="0">
                <a:cs typeface="Arial" charset="0"/>
              </a:rPr>
              <a:pPr algn="r" eaLnBrk="1" hangingPunct="1"/>
              <a:t>3</a:t>
            </a:fld>
            <a:endParaRPr lang="es-ES_tradnl" sz="1200" b="0">
              <a:cs typeface="Arial" charset="0"/>
            </a:endParaRPr>
          </a:p>
        </p:txBody>
      </p:sp>
      <p:sp>
        <p:nvSpPr>
          <p:cNvPr id="1167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44488" y="882650"/>
            <a:ext cx="8462962" cy="5861050"/>
          </a:xfrm>
        </p:spPr>
      </p:sp>
      <p:sp>
        <p:nvSpPr>
          <p:cNvPr id="11674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49597" y="242300"/>
            <a:ext cx="7841969" cy="236165"/>
          </a:xfrm>
          <a:noFill/>
        </p:spPr>
        <p:txBody>
          <a:bodyPr/>
          <a:lstStyle/>
          <a:p>
            <a:pPr eaLnBrk="1" hangingPunct="1"/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227502159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536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3137008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771525" y="874713"/>
            <a:ext cx="8385175" cy="5805487"/>
          </a:xfrm>
        </p:spPr>
      </p:sp>
      <p:sp>
        <p:nvSpPr>
          <p:cNvPr id="22531" name="Espaço Reservado para Anotações 2"/>
          <p:cNvSpPr>
            <a:spLocks noGrp="1"/>
          </p:cNvSpPr>
          <p:nvPr>
            <p:ph type="body" idx="1"/>
          </p:nvPr>
        </p:nvSpPr>
        <p:spPr>
          <a:xfrm>
            <a:off x="709613" y="238125"/>
            <a:ext cx="8510587" cy="233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pt-BR">
                <a:latin typeface="Arial" panose="020B0604020202020204" pitchFamily="34" charset="0"/>
              </a:rPr>
              <a:t>A extensão da ALL Malha Sul é total, os corredores estão inclusos nesse total, os trechos inoperantes também e as partes de SP também.</a:t>
            </a:r>
          </a:p>
        </p:txBody>
      </p:sp>
      <p:sp>
        <p:nvSpPr>
          <p:cNvPr id="22532" name="Espaço Reservado para Número de Slide 3"/>
          <p:cNvSpPr txBox="1">
            <a:spLocks noGrp="1"/>
          </p:cNvSpPr>
          <p:nvPr/>
        </p:nvSpPr>
        <p:spPr bwMode="auto">
          <a:xfrm>
            <a:off x="9385300" y="6480175"/>
            <a:ext cx="263525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30275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027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3027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3027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30275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3027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3027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3027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30275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1455C48D-588A-4879-84B7-0546DB24B4D9}" type="slidenum">
              <a:rPr lang="es-ES_tradnl" sz="1300" b="0"/>
              <a:pPr algn="r" eaLnBrk="1" hangingPunct="1">
                <a:lnSpc>
                  <a:spcPct val="100000"/>
                </a:lnSpc>
              </a:pPr>
              <a:t>7</a:t>
            </a:fld>
            <a:endParaRPr lang="es-ES_tradnl" sz="1300" b="0"/>
          </a:p>
        </p:txBody>
      </p:sp>
    </p:spTree>
    <p:extLst>
      <p:ext uri="{BB962C8B-B14F-4D97-AF65-F5344CB8AC3E}">
        <p14:creationId xmlns:p14="http://schemas.microsoft.com/office/powerpoint/2010/main" val="67847758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pg num"/>
          <p:cNvSpPr txBox="1">
            <a:spLocks noGrp="1" noChangeArrowheads="1"/>
          </p:cNvSpPr>
          <p:nvPr/>
        </p:nvSpPr>
        <p:spPr bwMode="auto">
          <a:xfrm>
            <a:off x="9517063" y="6530975"/>
            <a:ext cx="131762" cy="147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22338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223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C7F493AB-6459-4281-A15A-36F306D2A421}" type="slidenum">
              <a:rPr lang="es-ES_tradnl" sz="1300" b="0"/>
              <a:pPr algn="r" eaLnBrk="1" hangingPunct="1">
                <a:lnSpc>
                  <a:spcPct val="100000"/>
                </a:lnSpc>
              </a:pPr>
              <a:t>12</a:t>
            </a:fld>
            <a:endParaRPr lang="es-ES_tradnl" sz="1300" b="0"/>
          </a:p>
        </p:txBody>
      </p:sp>
      <p:sp>
        <p:nvSpPr>
          <p:cNvPr id="99331" name="Rectangle 7"/>
          <p:cNvSpPr txBox="1">
            <a:spLocks noGrp="1" noChangeArrowheads="1"/>
          </p:cNvSpPr>
          <p:nvPr/>
        </p:nvSpPr>
        <p:spPr bwMode="auto">
          <a:xfrm>
            <a:off x="5626100" y="6456363"/>
            <a:ext cx="4300538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4640" tIns="47318" rIns="94640" bIns="47318" anchor="b"/>
          <a:lstStyle>
            <a:lvl1pPr defTabSz="946150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461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461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461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461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4615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4615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4615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4615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98570703-7D42-4D62-9DD1-73C8E6A6EEA7}" type="slidenum">
              <a:rPr lang="pt-BR" sz="1200" b="0"/>
              <a:pPr algn="r" eaLnBrk="1" hangingPunct="1">
                <a:lnSpc>
                  <a:spcPct val="100000"/>
                </a:lnSpc>
              </a:pPr>
              <a:t>12</a:t>
            </a:fld>
            <a:endParaRPr lang="pt-BR" sz="1200" b="0"/>
          </a:p>
        </p:txBody>
      </p:sp>
      <p:sp>
        <p:nvSpPr>
          <p:cNvPr id="9933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73113" y="876300"/>
            <a:ext cx="8385175" cy="5807075"/>
          </a:xfrm>
        </p:spPr>
      </p:sp>
      <p:sp>
        <p:nvSpPr>
          <p:cNvPr id="9933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714375" y="239713"/>
            <a:ext cx="8499475" cy="239712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265" tIns="45632" rIns="91265" bIns="45632"/>
          <a:lstStyle/>
          <a:p>
            <a:endParaRPr lang="es-ES_tradnl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107432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536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9898472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482" name="pg num"/>
          <p:cNvSpPr txBox="1">
            <a:spLocks noGrp="1" noChangeArrowheads="1"/>
          </p:cNvSpPr>
          <p:nvPr/>
        </p:nvSpPr>
        <p:spPr bwMode="auto">
          <a:xfrm>
            <a:off x="9854301" y="6775421"/>
            <a:ext cx="92974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20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20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20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20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9DDB1070-17EA-46B4-AA77-3F2E5AD76E3B}" type="slidenum">
              <a:rPr lang="es-ES_tradnl" sz="1300" b="0">
                <a:solidFill>
                  <a:srgbClr val="000000"/>
                </a:solidFill>
                <a:cs typeface="Arial" panose="020B0604020202020204" pitchFamily="34" charset="0"/>
              </a:rPr>
              <a:pPr algn="r" eaLnBrk="1" hangingPunct="1"/>
              <a:t>15</a:t>
            </a:fld>
            <a:endParaRPr lang="es-ES_tradnl" sz="130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sp>
        <p:nvSpPr>
          <p:cNvPr id="6604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5638" y="533400"/>
            <a:ext cx="3846512" cy="2662238"/>
          </a:xfrm>
        </p:spPr>
      </p:sp>
      <p:sp>
        <p:nvSpPr>
          <p:cNvPr id="66048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3938" y="3373439"/>
            <a:ext cx="8186737" cy="242887"/>
          </a:xfrm>
          <a:noFill/>
        </p:spPr>
        <p:txBody>
          <a:bodyPr/>
          <a:lstStyle/>
          <a:p>
            <a:endParaRPr lang="fr-FR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155912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482" name="pg num"/>
          <p:cNvSpPr txBox="1">
            <a:spLocks noGrp="1" noChangeArrowheads="1"/>
          </p:cNvSpPr>
          <p:nvPr/>
        </p:nvSpPr>
        <p:spPr bwMode="auto">
          <a:xfrm>
            <a:off x="9854301" y="6775421"/>
            <a:ext cx="92974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20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20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20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20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9DDB1070-17EA-46B4-AA77-3F2E5AD76E3B}" type="slidenum">
              <a:rPr lang="es-ES_tradnl" sz="1300" b="0">
                <a:solidFill>
                  <a:srgbClr val="000000"/>
                </a:solidFill>
                <a:cs typeface="Arial" panose="020B0604020202020204" pitchFamily="34" charset="0"/>
              </a:rPr>
              <a:pPr algn="r" eaLnBrk="1" hangingPunct="1"/>
              <a:t>17</a:t>
            </a:fld>
            <a:endParaRPr lang="es-ES_tradnl" sz="130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sp>
        <p:nvSpPr>
          <p:cNvPr id="6604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5638" y="533400"/>
            <a:ext cx="3846512" cy="2662238"/>
          </a:xfrm>
        </p:spPr>
      </p:sp>
      <p:sp>
        <p:nvSpPr>
          <p:cNvPr id="66048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3938" y="3373439"/>
            <a:ext cx="8186737" cy="242887"/>
          </a:xfrm>
          <a:noFill/>
        </p:spPr>
        <p:txBody>
          <a:bodyPr/>
          <a:lstStyle/>
          <a:p>
            <a:endParaRPr lang="fr-FR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4394841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482" name="pg num"/>
          <p:cNvSpPr txBox="1">
            <a:spLocks noGrp="1" noChangeArrowheads="1"/>
          </p:cNvSpPr>
          <p:nvPr/>
        </p:nvSpPr>
        <p:spPr bwMode="auto">
          <a:xfrm>
            <a:off x="9862316" y="6790809"/>
            <a:ext cx="84959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20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20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20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20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9DDB1070-17EA-46B4-AA77-3F2E5AD76E3B}" type="slidenum">
              <a:rPr lang="es-ES_tradnl" sz="1200" b="0">
                <a:solidFill>
                  <a:srgbClr val="000000"/>
                </a:solidFill>
                <a:cs typeface="Arial" panose="020B0604020202020204" pitchFamily="34" charset="0"/>
              </a:rPr>
              <a:pPr algn="r" eaLnBrk="1" hangingPunct="1"/>
              <a:t>19</a:t>
            </a:fld>
            <a:endParaRPr lang="es-ES_tradnl" sz="120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sp>
        <p:nvSpPr>
          <p:cNvPr id="6604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95638" y="533400"/>
            <a:ext cx="3846512" cy="2662238"/>
          </a:xfrm>
        </p:spPr>
      </p:sp>
      <p:sp>
        <p:nvSpPr>
          <p:cNvPr id="66048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3939" y="3373440"/>
            <a:ext cx="8186737" cy="242886"/>
          </a:xfrm>
          <a:noFill/>
        </p:spPr>
        <p:txBody>
          <a:bodyPr/>
          <a:lstStyle/>
          <a:p>
            <a:endParaRPr lang="fr-FR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6949815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482" name="pg num"/>
          <p:cNvSpPr txBox="1">
            <a:spLocks noGrp="1" noChangeArrowheads="1"/>
          </p:cNvSpPr>
          <p:nvPr/>
        </p:nvSpPr>
        <p:spPr bwMode="auto">
          <a:xfrm>
            <a:off x="8802322" y="6553718"/>
            <a:ext cx="84959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202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20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20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20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202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9DDB1070-17EA-46B4-AA77-3F2E5AD76E3B}" type="slidenum">
              <a:rPr lang="es-ES_tradnl" sz="1200" b="0">
                <a:solidFill>
                  <a:srgbClr val="000000"/>
                </a:solidFill>
                <a:cs typeface="Arial" panose="020B0604020202020204" pitchFamily="34" charset="0"/>
              </a:rPr>
              <a:pPr algn="r" eaLnBrk="1" hangingPunct="1"/>
              <a:t>21</a:t>
            </a:fld>
            <a:endParaRPr lang="es-ES_tradnl" sz="120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sp>
        <p:nvSpPr>
          <p:cNvPr id="6604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2716213" y="515938"/>
            <a:ext cx="3714750" cy="2571750"/>
          </a:xfrm>
        </p:spPr>
      </p:sp>
      <p:sp>
        <p:nvSpPr>
          <p:cNvPr id="66048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826" y="3258778"/>
            <a:ext cx="7314348" cy="234631"/>
          </a:xfrm>
          <a:noFill/>
        </p:spPr>
        <p:txBody>
          <a:bodyPr/>
          <a:lstStyle/>
          <a:p>
            <a:endParaRPr lang="fr-FR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7269191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536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818216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pg num"/>
          <p:cNvSpPr>
            <a:spLocks noGrp="1" noChangeArrowheads="1"/>
          </p:cNvSpPr>
          <p:nvPr>
            <p:ph type="sldNum" sz="quarter" idx="5"/>
          </p:nvPr>
        </p:nvSpPr>
        <p:spPr>
          <a:xfrm>
            <a:off x="9853613" y="6775450"/>
            <a:ext cx="93662" cy="2000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3613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6361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6361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100000"/>
              </a:lnSpc>
            </a:pPr>
            <a:fld id="{0F4563E2-0FEE-47DC-B1BC-1BBFE61F36B6}" type="slidenum">
              <a:rPr lang="es-ES_tradnl" altLang="pt-BR" sz="1300" b="0" smtClean="0"/>
              <a:pPr>
                <a:lnSpc>
                  <a:spcPct val="100000"/>
                </a:lnSpc>
              </a:pPr>
              <a:t>28</a:t>
            </a:fld>
            <a:endParaRPr lang="es-ES_tradnl" altLang="pt-BR" sz="1300" b="0"/>
          </a:p>
        </p:txBody>
      </p:sp>
      <p:sp>
        <p:nvSpPr>
          <p:cNvPr id="112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041650" y="328613"/>
            <a:ext cx="4040188" cy="2797175"/>
          </a:xfrm>
        </p:spPr>
      </p:sp>
      <p:sp>
        <p:nvSpPr>
          <p:cNvPr id="1126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803275" y="3221038"/>
            <a:ext cx="8396288" cy="67786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lnSpc>
                <a:spcPct val="120000"/>
              </a:lnSpc>
              <a:spcAft>
                <a:spcPct val="50000"/>
              </a:spcAft>
            </a:pPr>
            <a:endParaRPr lang="en-US" altLang="pt-BR">
              <a:latin typeface="Arial" panose="020B0604020202020204" pitchFamily="34" charset="0"/>
            </a:endParaRPr>
          </a:p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971215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34" name="pg num"/>
          <p:cNvSpPr txBox="1">
            <a:spLocks noGrp="1" noChangeArrowheads="1"/>
          </p:cNvSpPr>
          <p:nvPr/>
        </p:nvSpPr>
        <p:spPr bwMode="auto">
          <a:xfrm>
            <a:off x="9558338" y="6488113"/>
            <a:ext cx="90487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17550" indent="-276225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03313" indent="-220663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44638" indent="-220663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985963" indent="-220663" defTabSz="930275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443163" indent="-220663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00363" indent="-220663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357563" indent="-220663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14763" indent="-220663" defTabSz="930275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9B024C25-EF80-4E80-9D21-A6AD4DBCE1CD}" type="slidenum">
              <a:rPr lang="es-ES_tradnl" altLang="en-US" sz="1300" b="0"/>
              <a:pPr algn="r" eaLnBrk="1" hangingPunct="1"/>
              <a:t>30</a:t>
            </a:fld>
            <a:endParaRPr lang="es-ES_tradnl" altLang="en-US" sz="1300" b="0"/>
          </a:p>
        </p:txBody>
      </p:sp>
      <p:sp>
        <p:nvSpPr>
          <p:cNvPr id="300035" name="pg num"/>
          <p:cNvSpPr txBox="1">
            <a:spLocks noGrp="1" noChangeArrowheads="1"/>
          </p:cNvSpPr>
          <p:nvPr/>
        </p:nvSpPr>
        <p:spPr bwMode="auto">
          <a:xfrm>
            <a:off x="9558338" y="6488113"/>
            <a:ext cx="90487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318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17550" indent="-276225" defTabSz="9318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03313" indent="-220663" defTabSz="9318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544638" indent="-220663" defTabSz="9318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985963" indent="-220663" defTabSz="9318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443163" indent="-220663" defTabSz="9318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00363" indent="-220663" defTabSz="9318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357563" indent="-220663" defTabSz="9318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14763" indent="-220663" defTabSz="9318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AC3FE63A-F15D-447B-8773-2780B68233E4}" type="slidenum">
              <a:rPr lang="es-ES_tradnl" altLang="en-US" sz="1300" b="0"/>
              <a:pPr algn="r" eaLnBrk="1" hangingPunct="1"/>
              <a:t>30</a:t>
            </a:fld>
            <a:endParaRPr lang="es-ES_tradnl" altLang="en-US" sz="1300" b="0"/>
          </a:p>
        </p:txBody>
      </p:sp>
      <p:sp>
        <p:nvSpPr>
          <p:cNvPr id="30003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71525" y="874713"/>
            <a:ext cx="8385175" cy="5805487"/>
          </a:xfrm>
        </p:spPr>
      </p:sp>
      <p:sp>
        <p:nvSpPr>
          <p:cNvPr id="30003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709613" y="238125"/>
            <a:ext cx="8510587" cy="22701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4101999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5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25788" y="511175"/>
            <a:ext cx="3679825" cy="2547938"/>
          </a:xfrm>
        </p:spPr>
      </p:sp>
      <p:sp>
        <p:nvSpPr>
          <p:cNvPr id="3655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22388" y="3230563"/>
            <a:ext cx="7283450" cy="305593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PT" alt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822936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pg num"/>
          <p:cNvSpPr txBox="1">
            <a:spLocks noGrp="1" noChangeArrowheads="1"/>
          </p:cNvSpPr>
          <p:nvPr/>
        </p:nvSpPr>
        <p:spPr bwMode="auto">
          <a:xfrm>
            <a:off x="9683750" y="6777038"/>
            <a:ext cx="2635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BAE254EA-BA9D-42D3-8410-D78D32E58281}" type="slidenum">
              <a:rPr lang="es-ES_tradnl" altLang="pt-BR" sz="1300" b="0"/>
              <a:pPr algn="r" eaLnBrk="1" hangingPunct="1"/>
              <a:t>33</a:t>
            </a:fld>
            <a:endParaRPr lang="es-ES_tradnl" altLang="pt-BR" sz="1300" b="0"/>
          </a:p>
        </p:txBody>
      </p:sp>
      <p:sp>
        <p:nvSpPr>
          <p:cNvPr id="131075" name="pg num"/>
          <p:cNvSpPr txBox="1">
            <a:spLocks noGrp="1" noChangeArrowheads="1"/>
          </p:cNvSpPr>
          <p:nvPr/>
        </p:nvSpPr>
        <p:spPr bwMode="auto">
          <a:xfrm>
            <a:off x="9683750" y="6777038"/>
            <a:ext cx="2635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A68868DB-4BDD-4171-AD44-A3D41B549AAB}" type="slidenum">
              <a:rPr lang="es-ES_tradnl" altLang="pt-BR" sz="1300" b="0"/>
              <a:pPr algn="r" eaLnBrk="1" hangingPunct="1"/>
              <a:t>33</a:t>
            </a:fld>
            <a:endParaRPr lang="es-ES_tradnl" altLang="pt-BR" sz="1300" b="0"/>
          </a:p>
        </p:txBody>
      </p:sp>
      <p:sp>
        <p:nvSpPr>
          <p:cNvPr id="13107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201988" y="555625"/>
            <a:ext cx="3832225" cy="2652713"/>
          </a:xfrm>
        </p:spPr>
      </p:sp>
      <p:sp>
        <p:nvSpPr>
          <p:cNvPr id="13107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3663" y="3375025"/>
            <a:ext cx="7507287" cy="2317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254769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pg num"/>
          <p:cNvSpPr txBox="1">
            <a:spLocks noGrp="1" noChangeArrowheads="1"/>
          </p:cNvSpPr>
          <p:nvPr/>
        </p:nvSpPr>
        <p:spPr bwMode="auto">
          <a:xfrm>
            <a:off x="9683750" y="6777038"/>
            <a:ext cx="2635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BAE254EA-BA9D-42D3-8410-D78D32E58281}" type="slidenum">
              <a:rPr lang="es-ES_tradnl" altLang="pt-BR" sz="1300" b="0"/>
              <a:pPr algn="r" eaLnBrk="1" hangingPunct="1"/>
              <a:t>34</a:t>
            </a:fld>
            <a:endParaRPr lang="es-ES_tradnl" altLang="pt-BR" sz="1300" b="0"/>
          </a:p>
        </p:txBody>
      </p:sp>
      <p:sp>
        <p:nvSpPr>
          <p:cNvPr id="131075" name="pg num"/>
          <p:cNvSpPr txBox="1">
            <a:spLocks noGrp="1" noChangeArrowheads="1"/>
          </p:cNvSpPr>
          <p:nvPr/>
        </p:nvSpPr>
        <p:spPr bwMode="auto">
          <a:xfrm>
            <a:off x="9683750" y="6777038"/>
            <a:ext cx="2635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A68868DB-4BDD-4171-AD44-A3D41B549AAB}" type="slidenum">
              <a:rPr lang="es-ES_tradnl" altLang="pt-BR" sz="1300" b="0"/>
              <a:pPr algn="r" eaLnBrk="1" hangingPunct="1"/>
              <a:t>34</a:t>
            </a:fld>
            <a:endParaRPr lang="es-ES_tradnl" altLang="pt-BR" sz="1300" b="0"/>
          </a:p>
        </p:txBody>
      </p:sp>
      <p:sp>
        <p:nvSpPr>
          <p:cNvPr id="13107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201988" y="555625"/>
            <a:ext cx="3832225" cy="2652713"/>
          </a:xfrm>
        </p:spPr>
      </p:sp>
      <p:sp>
        <p:nvSpPr>
          <p:cNvPr id="13107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3663" y="3375025"/>
            <a:ext cx="7507287" cy="2317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8048454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pg num"/>
          <p:cNvSpPr txBox="1">
            <a:spLocks noGrp="1" noChangeArrowheads="1"/>
          </p:cNvSpPr>
          <p:nvPr/>
        </p:nvSpPr>
        <p:spPr bwMode="auto">
          <a:xfrm>
            <a:off x="9683750" y="6777038"/>
            <a:ext cx="2635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BAE254EA-BA9D-42D3-8410-D78D32E58281}" type="slidenum">
              <a:rPr lang="es-ES_tradnl" altLang="pt-BR" sz="1300" b="0"/>
              <a:pPr algn="r" eaLnBrk="1" hangingPunct="1"/>
              <a:t>35</a:t>
            </a:fld>
            <a:endParaRPr lang="es-ES_tradnl" altLang="pt-BR" sz="1300" b="0"/>
          </a:p>
        </p:txBody>
      </p:sp>
      <p:sp>
        <p:nvSpPr>
          <p:cNvPr id="131075" name="pg num"/>
          <p:cNvSpPr txBox="1">
            <a:spLocks noGrp="1" noChangeArrowheads="1"/>
          </p:cNvSpPr>
          <p:nvPr/>
        </p:nvSpPr>
        <p:spPr bwMode="auto">
          <a:xfrm>
            <a:off x="9683750" y="6777038"/>
            <a:ext cx="2635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A68868DB-4BDD-4171-AD44-A3D41B549AAB}" type="slidenum">
              <a:rPr lang="es-ES_tradnl" altLang="pt-BR" sz="1300" b="0"/>
              <a:pPr algn="r" eaLnBrk="1" hangingPunct="1"/>
              <a:t>35</a:t>
            </a:fld>
            <a:endParaRPr lang="es-ES_tradnl" altLang="pt-BR" sz="1300" b="0"/>
          </a:p>
        </p:txBody>
      </p:sp>
      <p:sp>
        <p:nvSpPr>
          <p:cNvPr id="13107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201988" y="555625"/>
            <a:ext cx="3832225" cy="2652713"/>
          </a:xfrm>
        </p:spPr>
      </p:sp>
      <p:sp>
        <p:nvSpPr>
          <p:cNvPr id="13107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3663" y="3375025"/>
            <a:ext cx="7507287" cy="2317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5713959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pg num"/>
          <p:cNvSpPr txBox="1">
            <a:spLocks noGrp="1" noChangeArrowheads="1"/>
          </p:cNvSpPr>
          <p:nvPr/>
        </p:nvSpPr>
        <p:spPr bwMode="auto">
          <a:xfrm>
            <a:off x="9683750" y="6777038"/>
            <a:ext cx="2635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BAE254EA-BA9D-42D3-8410-D78D32E58281}" type="slidenum">
              <a:rPr lang="es-ES_tradnl" altLang="pt-BR" sz="1300" b="0"/>
              <a:pPr algn="r" eaLnBrk="1" hangingPunct="1"/>
              <a:t>36</a:t>
            </a:fld>
            <a:endParaRPr lang="es-ES_tradnl" altLang="pt-BR" sz="1300" b="0"/>
          </a:p>
        </p:txBody>
      </p:sp>
      <p:sp>
        <p:nvSpPr>
          <p:cNvPr id="131075" name="pg num"/>
          <p:cNvSpPr txBox="1">
            <a:spLocks noGrp="1" noChangeArrowheads="1"/>
          </p:cNvSpPr>
          <p:nvPr/>
        </p:nvSpPr>
        <p:spPr bwMode="auto">
          <a:xfrm>
            <a:off x="9683750" y="6777038"/>
            <a:ext cx="2635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A68868DB-4BDD-4171-AD44-A3D41B549AAB}" type="slidenum">
              <a:rPr lang="es-ES_tradnl" altLang="pt-BR" sz="1300" b="0"/>
              <a:pPr algn="r" eaLnBrk="1" hangingPunct="1"/>
              <a:t>36</a:t>
            </a:fld>
            <a:endParaRPr lang="es-ES_tradnl" altLang="pt-BR" sz="1300" b="0"/>
          </a:p>
        </p:txBody>
      </p:sp>
      <p:sp>
        <p:nvSpPr>
          <p:cNvPr id="13107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201988" y="555625"/>
            <a:ext cx="3832225" cy="2652713"/>
          </a:xfrm>
        </p:spPr>
      </p:sp>
      <p:sp>
        <p:nvSpPr>
          <p:cNvPr id="13107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3663" y="3375025"/>
            <a:ext cx="7507287" cy="2317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010688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pg num"/>
          <p:cNvSpPr txBox="1">
            <a:spLocks noGrp="1" noChangeArrowheads="1"/>
          </p:cNvSpPr>
          <p:nvPr/>
        </p:nvSpPr>
        <p:spPr bwMode="auto">
          <a:xfrm>
            <a:off x="9683750" y="6777038"/>
            <a:ext cx="2635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BAE254EA-BA9D-42D3-8410-D78D32E58281}" type="slidenum">
              <a:rPr lang="es-ES_tradnl" altLang="pt-BR" sz="1300" b="0"/>
              <a:pPr algn="r" eaLnBrk="1" hangingPunct="1"/>
              <a:t>37</a:t>
            </a:fld>
            <a:endParaRPr lang="es-ES_tradnl" altLang="pt-BR" sz="1300" b="0"/>
          </a:p>
        </p:txBody>
      </p:sp>
      <p:sp>
        <p:nvSpPr>
          <p:cNvPr id="131075" name="pg num"/>
          <p:cNvSpPr txBox="1">
            <a:spLocks noGrp="1" noChangeArrowheads="1"/>
          </p:cNvSpPr>
          <p:nvPr/>
        </p:nvSpPr>
        <p:spPr bwMode="auto">
          <a:xfrm>
            <a:off x="9683750" y="6777038"/>
            <a:ext cx="263525" cy="19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52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A68868DB-4BDD-4171-AD44-A3D41B549AAB}" type="slidenum">
              <a:rPr lang="es-ES_tradnl" altLang="pt-BR" sz="1300" b="0"/>
              <a:pPr algn="r" eaLnBrk="1" hangingPunct="1"/>
              <a:t>37</a:t>
            </a:fld>
            <a:endParaRPr lang="es-ES_tradnl" altLang="pt-BR" sz="1300" b="0"/>
          </a:p>
        </p:txBody>
      </p:sp>
      <p:sp>
        <p:nvSpPr>
          <p:cNvPr id="13107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201988" y="555625"/>
            <a:ext cx="3832225" cy="2652713"/>
          </a:xfrm>
        </p:spPr>
      </p:sp>
      <p:sp>
        <p:nvSpPr>
          <p:cNvPr id="13107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63663" y="3375025"/>
            <a:ext cx="7507287" cy="2317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2361895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206851" name="Espaço Reservado para Anotações 2"/>
          <p:cNvSpPr>
            <a:spLocks noGrp="1"/>
          </p:cNvSpPr>
          <p:nvPr>
            <p:ph type="body" idx="1"/>
          </p:nvPr>
        </p:nvSpPr>
        <p:spPr>
          <a:xfrm>
            <a:off x="731838" y="249238"/>
            <a:ext cx="8772525" cy="23653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>
              <a:latin typeface="Arial" panose="020B0604020202020204" pitchFamily="34" charset="0"/>
            </a:endParaRPr>
          </a:p>
        </p:txBody>
      </p:sp>
      <p:sp>
        <p:nvSpPr>
          <p:cNvPr id="206852" name="Espaço Reservado para Número de Slide 3"/>
          <p:cNvSpPr txBox="1">
            <a:spLocks noGrp="1"/>
          </p:cNvSpPr>
          <p:nvPr/>
        </p:nvSpPr>
        <p:spPr bwMode="auto">
          <a:xfrm>
            <a:off x="9855200" y="6775450"/>
            <a:ext cx="92075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35038">
              <a:lnSpc>
                <a:spcPct val="95000"/>
              </a:lnSpc>
              <a:defRPr sz="16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50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350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350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35038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350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350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350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35038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lnSpc>
                <a:spcPct val="100000"/>
              </a:lnSpc>
            </a:pPr>
            <a:fld id="{6D3CB5FC-35F7-4608-B91B-C8A8B22B941F}" type="slidenum">
              <a:rPr lang="es-ES_tradnl" sz="1300" b="0">
                <a:ea typeface="MS PGothic" panose="020B0600070205080204" pitchFamily="34" charset="-128"/>
              </a:rPr>
              <a:pPr algn="r" eaLnBrk="1" hangingPunct="1">
                <a:lnSpc>
                  <a:spcPct val="100000"/>
                </a:lnSpc>
              </a:pPr>
              <a:t>40</a:t>
            </a:fld>
            <a:endParaRPr lang="es-ES_tradnl" sz="1300" b="0"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19289725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pg num"/>
          <p:cNvSpPr txBox="1">
            <a:spLocks noGrp="1" noChangeArrowheads="1"/>
          </p:cNvSpPr>
          <p:nvPr/>
        </p:nvSpPr>
        <p:spPr bwMode="auto">
          <a:xfrm>
            <a:off x="9777359" y="6790810"/>
            <a:ext cx="16991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b">
            <a:spAutoFit/>
          </a:bodyPr>
          <a:lstStyle>
            <a:lvl1pPr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6361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6361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FDD3A7BA-AB31-41FB-B471-13F5EF721263}" type="slidenum">
              <a:rPr lang="es-ES_tradnl" sz="1200" b="0">
                <a:solidFill>
                  <a:prstClr val="black"/>
                </a:solidFill>
              </a:rPr>
              <a:pPr algn="r" eaLnBrk="1" hangingPunct="1"/>
              <a:t>48</a:t>
            </a:fld>
            <a:endParaRPr lang="es-ES_tradnl" sz="1200" b="0">
              <a:solidFill>
                <a:prstClr val="black"/>
              </a:solidFill>
            </a:endParaRPr>
          </a:p>
        </p:txBody>
      </p:sp>
      <p:sp>
        <p:nvSpPr>
          <p:cNvPr id="2426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41363" y="912813"/>
            <a:ext cx="8755062" cy="6062662"/>
          </a:xfrm>
        </p:spPr>
      </p:sp>
      <p:sp>
        <p:nvSpPr>
          <p:cNvPr id="24269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731837" y="249240"/>
            <a:ext cx="8772526" cy="315721"/>
          </a:xfrm>
          <a:noFill/>
        </p:spPr>
        <p:txBody>
          <a:bodyPr lIns="81014" tIns="40506" rIns="81014" bIns="40506"/>
          <a:lstStyle/>
          <a:p>
            <a:pPr eaLnBrk="1" hangingPunct="1"/>
            <a:endParaRPr lang="pt-BR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921108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pt-BR"/>
              <a:t>Clique para editar o título mestre</a:t>
            </a:r>
            <a:endParaRPr lang="en-US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pt-BR"/>
              <a:t>Clique para editar o estilo do subtítulo mestre</a:t>
            </a:r>
            <a:endParaRPr lang="en-US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D24F6E-E8DD-40D2-91FC-EB76329C0A3D}" type="datetimeFigureOut">
              <a:rPr lang="en-US"/>
              <a:pPr>
                <a:defRPr/>
              </a:pPr>
              <a:t>8/31/2016</a:t>
            </a:fld>
            <a:endParaRPr lang="en-US" dirty="0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5C0B9F3-CA96-437E-B6F9-59C0CFD53E62}" type="slidenum">
              <a:rPr lang="en-US"/>
              <a:pPr>
                <a:defRPr/>
              </a:pPr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334079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E567DB3-B3E1-4A5E-8A24-17234BAE6D93}" type="datetimeFigureOut">
              <a:rPr lang="en-US"/>
              <a:pPr>
                <a:defRPr/>
              </a:pPr>
              <a:t>8/31/2016</a:t>
            </a:fld>
            <a:endParaRPr lang="en-US" dirty="0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7B9F6C-38DA-4AD3-99F0-B6E1B9893227}" type="slidenum">
              <a:rPr lang="en-US"/>
              <a:pPr>
                <a:defRPr/>
              </a:pPr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082785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75878" y="1709739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pt-BR"/>
              <a:t>Clique para editar o título mestre</a:t>
            </a:r>
            <a:endParaRPr lang="en-US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675878" y="4589464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A087526-CE28-4F05-AF7A-45135AE1482B}" type="datetimeFigureOut">
              <a:rPr lang="en-US"/>
              <a:pPr>
                <a:defRPr/>
              </a:pPr>
              <a:t>8/31/2016</a:t>
            </a:fld>
            <a:endParaRPr lang="en-US" dirty="0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318A1CA-FAFB-4A01-A88C-EFE9A21F67BC}" type="slidenum">
              <a:rPr lang="en-US"/>
              <a:pPr>
                <a:defRPr/>
              </a:pPr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1267410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/>
          </a:p>
        </p:txBody>
      </p:sp>
      <p:sp>
        <p:nvSpPr>
          <p:cNvPr id="5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32279B-D286-4529-9E11-2362B90A9359}" type="datetimeFigureOut">
              <a:rPr lang="en-US"/>
              <a:pPr>
                <a:defRPr/>
              </a:pPr>
              <a:t>8/31/2016</a:t>
            </a:fld>
            <a:endParaRPr lang="en-US" dirty="0"/>
          </a:p>
        </p:txBody>
      </p:sp>
      <p:sp>
        <p:nvSpPr>
          <p:cNvPr id="6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000F32A-43EC-494B-A8D4-2A6A191376B3}" type="slidenum">
              <a:rPr lang="en-US"/>
              <a:pPr>
                <a:defRPr/>
              </a:pPr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0169578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82328" y="365126"/>
            <a:ext cx="8543925" cy="1325563"/>
          </a:xfrm>
        </p:spPr>
        <p:txBody>
          <a:bodyPr/>
          <a:lstStyle/>
          <a:p>
            <a:r>
              <a:rPr lang="pt-BR"/>
              <a:t>Clique para editar o título mestre</a:t>
            </a:r>
            <a:endParaRPr lang="en-US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/>
          </a:p>
        </p:txBody>
      </p:sp>
      <p:sp>
        <p:nvSpPr>
          <p:cNvPr id="7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8FCFD97-CF3A-497A-93D3-F1337FED8D62}" type="datetimeFigureOut">
              <a:rPr lang="en-US"/>
              <a:pPr>
                <a:defRPr/>
              </a:pPr>
              <a:t>8/31/2016</a:t>
            </a:fld>
            <a:endParaRPr lang="en-US" dirty="0"/>
          </a:p>
        </p:txBody>
      </p:sp>
      <p:sp>
        <p:nvSpPr>
          <p:cNvPr id="8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329672C-3D0F-4204-A1A2-98D64F270192}" type="slidenum">
              <a:rPr lang="en-US"/>
              <a:pPr>
                <a:defRPr/>
              </a:pPr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1986262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/>
          </a:p>
        </p:txBody>
      </p:sp>
      <p:sp>
        <p:nvSpPr>
          <p:cNvPr id="3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838A43E-1B07-4C8C-BD38-6FADC7E2968B}" type="datetimeFigureOut">
              <a:rPr lang="en-US"/>
              <a:pPr>
                <a:defRPr/>
              </a:pPr>
              <a:t>8/31/2016</a:t>
            </a:fld>
            <a:endParaRPr lang="en-US" dirty="0"/>
          </a:p>
        </p:txBody>
      </p:sp>
      <p:sp>
        <p:nvSpPr>
          <p:cNvPr id="4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5F08369-E9E9-4005-B4EA-E09D29524350}" type="slidenum">
              <a:rPr lang="en-US"/>
              <a:pPr>
                <a:defRPr/>
              </a:pPr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685126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CC8AD10-8123-4549-A51F-DD5824DCF077}" type="datetimeFigureOut">
              <a:rPr lang="en-US"/>
              <a:pPr>
                <a:defRPr/>
              </a:pPr>
              <a:t>8/31/2016</a:t>
            </a:fld>
            <a:endParaRPr lang="en-US" dirty="0"/>
          </a:p>
        </p:txBody>
      </p:sp>
      <p:sp>
        <p:nvSpPr>
          <p:cNvPr id="3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680785C-35B9-4AC6-9EA2-171A342C941E}" type="slidenum">
              <a:rPr lang="en-US"/>
              <a:pPr>
                <a:defRPr/>
              </a:pPr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192305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pt-BR"/>
              <a:t>Clique para editar o título mestre</a:t>
            </a:r>
            <a:endParaRPr lang="en-US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211340" y="987426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5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D4F8D9-1560-4A69-87C0-7387329B7308}" type="datetimeFigureOut">
              <a:rPr lang="en-US"/>
              <a:pPr>
                <a:defRPr/>
              </a:pPr>
              <a:t>8/31/2016</a:t>
            </a:fld>
            <a:endParaRPr lang="en-US" dirty="0"/>
          </a:p>
        </p:txBody>
      </p:sp>
      <p:sp>
        <p:nvSpPr>
          <p:cNvPr id="6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01A496A-E25F-46AF-99B0-B724126F8622}" type="slidenum">
              <a:rPr lang="en-US"/>
              <a:pPr>
                <a:defRPr/>
              </a:pPr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6035323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pt-BR"/>
              <a:t>Clique para editar o título mestre</a:t>
            </a:r>
            <a:endParaRPr lang="en-US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4211340" y="987426"/>
            <a:ext cx="5014913" cy="4873625"/>
          </a:xfrm>
        </p:spPr>
        <p:txBody>
          <a:bodyPr rtlCol="0">
            <a:normAutofit/>
          </a:bodyPr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pPr lvl="0"/>
            <a:endParaRPr lang="en-US" noProof="0" dirty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5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3B6C356-65CA-461E-9A3B-5050068E1F7F}" type="datetimeFigureOut">
              <a:rPr lang="en-US"/>
              <a:pPr>
                <a:defRPr/>
              </a:pPr>
              <a:t>8/31/2016</a:t>
            </a:fld>
            <a:endParaRPr lang="en-US" dirty="0"/>
          </a:p>
        </p:txBody>
      </p:sp>
      <p:sp>
        <p:nvSpPr>
          <p:cNvPr id="6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812A680-E2EB-4802-BE87-9F010B7D8F82}" type="slidenum">
              <a:rPr lang="en-US"/>
              <a:pPr>
                <a:defRPr/>
              </a:pPr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1010692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CB6A7A5-0146-46AF-8A09-48BCE44A0A9B}" type="datetimeFigureOut">
              <a:rPr lang="en-US"/>
              <a:pPr>
                <a:defRPr/>
              </a:pPr>
              <a:t>8/31/2016</a:t>
            </a:fld>
            <a:endParaRPr lang="en-US" dirty="0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B521B7D-6A50-4A17-AACD-72828E9BC936}" type="slidenum">
              <a:rPr lang="en-US"/>
              <a:pPr>
                <a:defRPr/>
              </a:pPr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5045580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7088981" y="365125"/>
            <a:ext cx="2135981" cy="5811838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  <a:endParaRPr lang="en-US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681037" y="365125"/>
            <a:ext cx="6284119" cy="5811838"/>
          </a:xfrm>
        </p:spPr>
        <p:txBody>
          <a:bodyPr vert="eaVert"/>
          <a:lstStyle/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08AE381-265A-4688-86DD-CD6D2A6F6322}" type="datetimeFigureOut">
              <a:rPr lang="en-US"/>
              <a:pPr>
                <a:defRPr/>
              </a:pPr>
              <a:t>8/31/2016</a:t>
            </a:fld>
            <a:endParaRPr lang="en-US" dirty="0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471DA70-0CDE-4AE0-85BF-0709933CE61C}" type="slidenum">
              <a:rPr lang="en-US"/>
              <a:pPr>
                <a:defRPr/>
              </a:pPr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2891958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9759666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1916754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6490957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8906679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3782962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>
  <p:cSld name="1_Slide d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830388" y="3927475"/>
            <a:ext cx="6243637" cy="320675"/>
          </a:xfrm>
        </p:spPr>
        <p:txBody>
          <a:bodyPr anchor="ctr" anchorCtr="1"/>
          <a:lstStyle>
            <a:lvl1pPr algn="ctr">
              <a:defRPr sz="2100" b="1">
                <a:solidFill>
                  <a:schemeClr val="tx2"/>
                </a:solidFill>
              </a:defRPr>
            </a:lvl1pPr>
          </a:lstStyle>
          <a:p>
            <a:r>
              <a:rPr lang="es-ES_tradnl"/>
              <a:t>Clique para editar o estilo do subtítulo mestre</a:t>
            </a:r>
          </a:p>
        </p:txBody>
      </p:sp>
    </p:spTree>
    <p:extLst>
      <p:ext uri="{BB962C8B-B14F-4D97-AF65-F5344CB8AC3E}">
        <p14:creationId xmlns:p14="http://schemas.microsoft.com/office/powerpoint/2010/main" val="157378643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2"/>
          <p:cNvSpPr>
            <a:spLocks noGrp="1"/>
          </p:cNvSpPr>
          <p:nvPr>
            <p:ph type="sldNum" sz="quarter" idx="10"/>
          </p:nvPr>
        </p:nvSpPr>
        <p:spPr>
          <a:xfrm>
            <a:off x="1000125" y="6288088"/>
            <a:ext cx="623888" cy="338137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AB36DD5-BC21-4AE7-800E-1E372426C6DF}" type="slidenum">
              <a:rPr lang="en-US"/>
              <a:pPr>
                <a:defRPr/>
              </a:pPr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4298162"/>
      </p:ext>
    </p:extLst>
  </p:cSld>
  <p:clrMapOvr>
    <a:masterClrMapping/>
  </p:clrMapOvr>
  <p:transition spd="med">
    <p:fade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onteúdo 1"/>
          <p:cNvSpPr>
            <a:spLocks noGrp="1"/>
          </p:cNvSpPr>
          <p:nvPr>
            <p:ph/>
          </p:nvPr>
        </p:nvSpPr>
        <p:spPr>
          <a:xfrm>
            <a:off x="320676" y="274638"/>
            <a:ext cx="9124950" cy="6265862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3" name="Espaço Reservado para Número de Slide 2"/>
          <p:cNvSpPr>
            <a:spLocks noGrp="1"/>
          </p:cNvSpPr>
          <p:nvPr>
            <p:ph type="sldNum" sz="quarter" idx="10"/>
          </p:nvPr>
        </p:nvSpPr>
        <p:spPr>
          <a:xfrm>
            <a:off x="9498014" y="6626225"/>
            <a:ext cx="407987" cy="1905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B70FB102-8A8F-48E0-A2AF-2CF0E6ACB884}" type="slidenum">
              <a:rPr lang="en-US"/>
              <a:pPr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84317504"/>
      </p:ext>
    </p:extLst>
  </p:cSld>
  <p:clrMapOvr>
    <a:masterClrMapping/>
  </p:clrMapOvr>
  <p:transition spd="med"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image" Target="../media/image1.wmf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Espaço Reservado para Título 1"/>
          <p:cNvSpPr>
            <a:spLocks noGrp="1"/>
          </p:cNvSpPr>
          <p:nvPr>
            <p:ph type="title"/>
          </p:nvPr>
        </p:nvSpPr>
        <p:spPr bwMode="auto">
          <a:xfrm>
            <a:off x="681038" y="365125"/>
            <a:ext cx="8543925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/>
              <a:t>Clique para editar o título mestre</a:t>
            </a:r>
            <a:endParaRPr lang="en-US"/>
          </a:p>
        </p:txBody>
      </p:sp>
      <p:sp>
        <p:nvSpPr>
          <p:cNvPr id="1027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681038" y="1825625"/>
            <a:ext cx="8543925" cy="435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2"/>
          </p:nvPr>
        </p:nvSpPr>
        <p:spPr>
          <a:xfrm>
            <a:off x="681038" y="6356350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9E82C7E1-7D9A-4E4E-A137-CF6CD0414D46}" type="datetimeFigureOut">
              <a:rPr lang="en-US"/>
              <a:pPr>
                <a:defRPr/>
              </a:pPr>
              <a:t>8/31/2016</a:t>
            </a:fld>
            <a:endParaRPr lang="en-US" dirty="0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3"/>
          </p:nvPr>
        </p:nvSpPr>
        <p:spPr>
          <a:xfrm>
            <a:off x="3281363" y="6356350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4"/>
          </p:nvPr>
        </p:nvSpPr>
        <p:spPr>
          <a:xfrm>
            <a:off x="6996113" y="6356350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3A59E6DA-48A9-4A58-B6F9-F3779A719F9B}" type="slidenum">
              <a:rPr lang="en-US"/>
              <a:pPr>
                <a:defRPr/>
              </a:pPr>
              <a:t>‹nº›</a:t>
            </a:fld>
            <a:endParaRPr lang="en-US" dirty="0"/>
          </a:p>
        </p:txBody>
      </p:sp>
      <p:sp>
        <p:nvSpPr>
          <p:cNvPr id="1031" name="Line 273"/>
          <p:cNvSpPr>
            <a:spLocks noChangeShapeType="1"/>
          </p:cNvSpPr>
          <p:nvPr userDrawn="1"/>
        </p:nvSpPr>
        <p:spPr bwMode="auto">
          <a:xfrm rot="-5400000" flipH="1" flipV="1">
            <a:off x="1329532" y="-313532"/>
            <a:ext cx="0" cy="2417763"/>
          </a:xfrm>
          <a:prstGeom prst="line">
            <a:avLst/>
          </a:prstGeom>
          <a:noFill/>
          <a:ln w="22225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2" name="Line 274"/>
          <p:cNvSpPr>
            <a:spLocks noChangeShapeType="1"/>
          </p:cNvSpPr>
          <p:nvPr userDrawn="1"/>
        </p:nvSpPr>
        <p:spPr bwMode="auto">
          <a:xfrm rot="-5400000" flipH="1" flipV="1">
            <a:off x="1243807" y="-351632"/>
            <a:ext cx="0" cy="2354263"/>
          </a:xfrm>
          <a:prstGeom prst="line">
            <a:avLst/>
          </a:prstGeom>
          <a:noFill/>
          <a:ln w="22225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" name="Retângulo 1"/>
          <p:cNvSpPr>
            <a:spLocks noChangeArrowheads="1"/>
          </p:cNvSpPr>
          <p:nvPr userDrawn="1"/>
        </p:nvSpPr>
        <p:spPr bwMode="auto">
          <a:xfrm>
            <a:off x="61913" y="34925"/>
            <a:ext cx="2354262" cy="741363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endParaRPr lang="pt-BR" dirty="0"/>
          </a:p>
        </p:txBody>
      </p:sp>
      <p:grpSp>
        <p:nvGrpSpPr>
          <p:cNvPr id="1034" name="Group 267"/>
          <p:cNvGrpSpPr>
            <a:grpSpLocks noChangeAspect="1"/>
          </p:cNvGrpSpPr>
          <p:nvPr userDrawn="1"/>
        </p:nvGrpSpPr>
        <p:grpSpPr bwMode="auto">
          <a:xfrm>
            <a:off x="66674" y="52387"/>
            <a:ext cx="2024593" cy="686615"/>
            <a:chOff x="5159" y="0"/>
            <a:chExt cx="1073" cy="363"/>
          </a:xfrm>
        </p:grpSpPr>
        <p:sp>
          <p:nvSpPr>
            <p:cNvPr id="11" name="Rectangle 266"/>
            <p:cNvSpPr>
              <a:spLocks noChangeAspect="1" noChangeArrowheads="1"/>
            </p:cNvSpPr>
            <p:nvPr userDrawn="1"/>
          </p:nvSpPr>
          <p:spPr bwMode="auto">
            <a:xfrm>
              <a:off x="5159" y="0"/>
              <a:ext cx="1073" cy="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defRPr/>
              </a:pPr>
              <a:endParaRPr lang="pt-BR" dirty="0"/>
            </a:p>
          </p:txBody>
        </p:sp>
        <p:pic>
          <p:nvPicPr>
            <p:cNvPr id="1036" name="Picture 264"/>
            <p:cNvPicPr>
              <a:picLocks noChangeAspect="1" noChangeArrowheads="1"/>
            </p:cNvPicPr>
            <p:nvPr userDrawn="1"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8" y="4"/>
              <a:ext cx="1014" cy="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32" r:id="rId1"/>
    <p:sldLayoutId id="2147484033" r:id="rId2"/>
    <p:sldLayoutId id="2147484034" r:id="rId3"/>
    <p:sldLayoutId id="2147484035" r:id="rId4"/>
    <p:sldLayoutId id="2147484036" r:id="rId5"/>
    <p:sldLayoutId id="2147484037" r:id="rId6"/>
    <p:sldLayoutId id="2147484038" r:id="rId7"/>
    <p:sldLayoutId id="2147484039" r:id="rId8"/>
    <p:sldLayoutId id="2147484040" r:id="rId9"/>
    <p:sldLayoutId id="2147484041" r:id="rId10"/>
    <p:sldLayoutId id="2147484042" r:id="rId11"/>
    <p:sldLayoutId id="2147484044" r:id="rId12"/>
    <p:sldLayoutId id="2147484045" r:id="rId13"/>
    <p:sldLayoutId id="2147484046" r:id="rId14"/>
    <p:sldLayoutId id="2147484047" r:id="rId15"/>
    <p:sldLayoutId id="2147484048" r:id="rId16"/>
    <p:sldLayoutId id="2147484049" r:id="rId17"/>
    <p:sldLayoutId id="2147484050" r:id="rId18"/>
    <p:sldLayoutId id="2147484051" r:id="rId19"/>
  </p:sldLayoutIdLst>
  <p:txStyles>
    <p:titleStyle>
      <a:lvl1pPr algn="l" defTabSz="742950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500" kern="1200">
          <a:solidFill>
            <a:schemeClr val="tx1"/>
          </a:solidFill>
          <a:latin typeface="+mj-lt"/>
          <a:ea typeface="+mj-ea"/>
          <a:cs typeface="+mj-cs"/>
        </a:defRPr>
      </a:lvl1pPr>
      <a:lvl2pPr algn="l" defTabSz="742950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500">
          <a:solidFill>
            <a:schemeClr val="tx1"/>
          </a:solidFill>
          <a:latin typeface="Calibri Light" panose="020F0302020204030204" pitchFamily="34" charset="0"/>
        </a:defRPr>
      </a:lvl2pPr>
      <a:lvl3pPr algn="l" defTabSz="742950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500">
          <a:solidFill>
            <a:schemeClr val="tx1"/>
          </a:solidFill>
          <a:latin typeface="Calibri Light" panose="020F0302020204030204" pitchFamily="34" charset="0"/>
        </a:defRPr>
      </a:lvl3pPr>
      <a:lvl4pPr algn="l" defTabSz="742950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500">
          <a:solidFill>
            <a:schemeClr val="tx1"/>
          </a:solidFill>
          <a:latin typeface="Calibri Light" panose="020F0302020204030204" pitchFamily="34" charset="0"/>
        </a:defRPr>
      </a:lvl4pPr>
      <a:lvl5pPr algn="l" defTabSz="742950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500">
          <a:solidFill>
            <a:schemeClr val="tx1"/>
          </a:solidFill>
          <a:latin typeface="Calibri Light" panose="020F0302020204030204" pitchFamily="34" charset="0"/>
        </a:defRPr>
      </a:lvl5pPr>
      <a:lvl6pPr marL="457200" algn="l" defTabSz="742950" rtl="0" fontAlgn="base">
        <a:lnSpc>
          <a:spcPct val="90000"/>
        </a:lnSpc>
        <a:spcBef>
          <a:spcPct val="0"/>
        </a:spcBef>
        <a:spcAft>
          <a:spcPct val="0"/>
        </a:spcAft>
        <a:defRPr sz="3500">
          <a:solidFill>
            <a:schemeClr val="tx1"/>
          </a:solidFill>
          <a:latin typeface="Calibri Light" panose="020F0302020204030204" pitchFamily="34" charset="0"/>
        </a:defRPr>
      </a:lvl6pPr>
      <a:lvl7pPr marL="914400" algn="l" defTabSz="742950" rtl="0" fontAlgn="base">
        <a:lnSpc>
          <a:spcPct val="90000"/>
        </a:lnSpc>
        <a:spcBef>
          <a:spcPct val="0"/>
        </a:spcBef>
        <a:spcAft>
          <a:spcPct val="0"/>
        </a:spcAft>
        <a:defRPr sz="3500">
          <a:solidFill>
            <a:schemeClr val="tx1"/>
          </a:solidFill>
          <a:latin typeface="Calibri Light" panose="020F0302020204030204" pitchFamily="34" charset="0"/>
        </a:defRPr>
      </a:lvl7pPr>
      <a:lvl8pPr marL="1371600" algn="l" defTabSz="742950" rtl="0" fontAlgn="base">
        <a:lnSpc>
          <a:spcPct val="90000"/>
        </a:lnSpc>
        <a:spcBef>
          <a:spcPct val="0"/>
        </a:spcBef>
        <a:spcAft>
          <a:spcPct val="0"/>
        </a:spcAft>
        <a:defRPr sz="3500">
          <a:solidFill>
            <a:schemeClr val="tx1"/>
          </a:solidFill>
          <a:latin typeface="Calibri Light" panose="020F0302020204030204" pitchFamily="34" charset="0"/>
        </a:defRPr>
      </a:lvl8pPr>
      <a:lvl9pPr marL="1828800" algn="l" defTabSz="742950" rtl="0" fontAlgn="base">
        <a:lnSpc>
          <a:spcPct val="90000"/>
        </a:lnSpc>
        <a:spcBef>
          <a:spcPct val="0"/>
        </a:spcBef>
        <a:spcAft>
          <a:spcPct val="0"/>
        </a:spcAft>
        <a:defRPr sz="3500">
          <a:solidFill>
            <a:schemeClr val="tx1"/>
          </a:solidFill>
          <a:latin typeface="Calibri Light" panose="020F0302020204030204" pitchFamily="34" charset="0"/>
        </a:defRPr>
      </a:lvl9pPr>
    </p:titleStyle>
    <p:bodyStyle>
      <a:lvl1pPr marL="185738" indent="-185738" algn="l" defTabSz="742950" rtl="0" eaLnBrk="0" fontAlgn="base" hangingPunct="0">
        <a:lnSpc>
          <a:spcPct val="90000"/>
        </a:lnSpc>
        <a:spcBef>
          <a:spcPts val="813"/>
        </a:spcBef>
        <a:spcAft>
          <a:spcPct val="0"/>
        </a:spcAft>
        <a:buFont typeface="Arial" panose="020B0604020202020204" pitchFamily="34" charset="0"/>
        <a:buChar char="•"/>
        <a:defRPr sz="2200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0" fontAlgn="base" hangingPunct="0">
        <a:lnSpc>
          <a:spcPct val="90000"/>
        </a:lnSpc>
        <a:spcBef>
          <a:spcPts val="400"/>
        </a:spcBef>
        <a:spcAft>
          <a:spcPct val="0"/>
        </a:spcAft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0" fontAlgn="base" hangingPunct="0">
        <a:lnSpc>
          <a:spcPct val="90000"/>
        </a:lnSpc>
        <a:spcBef>
          <a:spcPts val="400"/>
        </a:spcBef>
        <a:spcAft>
          <a:spcPct val="0"/>
        </a:spcAft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0" fontAlgn="base" hangingPunct="0">
        <a:lnSpc>
          <a:spcPct val="90000"/>
        </a:lnSpc>
        <a:spcBef>
          <a:spcPts val="400"/>
        </a:spcBef>
        <a:spcAft>
          <a:spcPct val="0"/>
        </a:spcAft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0" fontAlgn="base" hangingPunct="0">
        <a:lnSpc>
          <a:spcPct val="90000"/>
        </a:lnSpc>
        <a:spcBef>
          <a:spcPts val="400"/>
        </a:spcBef>
        <a:spcAft>
          <a:spcPct val="0"/>
        </a:spcAft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.xml"/></Relationships>
</file>

<file path=ppt/slides/_rels/slide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26" Type="http://schemas.openxmlformats.org/officeDocument/2006/relationships/image" Target="../media/image24.jpeg"/><Relationship Id="rId39" Type="http://schemas.openxmlformats.org/officeDocument/2006/relationships/image" Target="../media/image37.png"/><Relationship Id="rId21" Type="http://schemas.openxmlformats.org/officeDocument/2006/relationships/hyperlink" Target="http://www.google.com.br/url?sa=i&amp;rct=j&amp;q=&amp;esrc=s&amp;frm=1&amp;source=images&amp;cd=&amp;cad=rja&amp;docid=PK0bOjTXhYiXyM&amp;tbnid=e84CvByWvxjb_M:&amp;ved=0CAUQjRw&amp;url=http://atelierdainformacao.com.br/Clientes.htm&amp;ei=4XcWUuyDLdXA4APC34HYCA&amp;bvm=bv.51156542,d.dmg&amp;psig=AFQjCNGyP7A0N4e6xz-QO88dX3hEdxRNmw&amp;ust=1377290586668629" TargetMode="External"/><Relationship Id="rId34" Type="http://schemas.openxmlformats.org/officeDocument/2006/relationships/image" Target="../media/image32.png"/><Relationship Id="rId42" Type="http://schemas.openxmlformats.org/officeDocument/2006/relationships/image" Target="../media/image40.jpg"/><Relationship Id="rId47" Type="http://schemas.openxmlformats.org/officeDocument/2006/relationships/image" Target="../media/image45.png"/><Relationship Id="rId50" Type="http://schemas.openxmlformats.org/officeDocument/2006/relationships/image" Target="../media/image47.png"/><Relationship Id="rId55" Type="http://schemas.openxmlformats.org/officeDocument/2006/relationships/image" Target="../media/image52.jpe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17" Type="http://schemas.openxmlformats.org/officeDocument/2006/relationships/image" Target="../media/image16.png"/><Relationship Id="rId25" Type="http://schemas.openxmlformats.org/officeDocument/2006/relationships/image" Target="../media/image23.png"/><Relationship Id="rId33" Type="http://schemas.openxmlformats.org/officeDocument/2006/relationships/image" Target="../media/image31.jpeg"/><Relationship Id="rId38" Type="http://schemas.openxmlformats.org/officeDocument/2006/relationships/image" Target="../media/image36.jpeg"/><Relationship Id="rId46" Type="http://schemas.openxmlformats.org/officeDocument/2006/relationships/image" Target="../media/image44.jpeg"/><Relationship Id="rId2" Type="http://schemas.openxmlformats.org/officeDocument/2006/relationships/slideLayout" Target="../slideLayouts/slideLayout19.xml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29" Type="http://schemas.openxmlformats.org/officeDocument/2006/relationships/image" Target="../media/image27.png"/><Relationship Id="rId41" Type="http://schemas.openxmlformats.org/officeDocument/2006/relationships/image" Target="../media/image39.png"/><Relationship Id="rId54" Type="http://schemas.openxmlformats.org/officeDocument/2006/relationships/image" Target="../media/image51.png"/><Relationship Id="rId1" Type="http://schemas.openxmlformats.org/officeDocument/2006/relationships/tags" Target="../tags/tag2.xml"/><Relationship Id="rId6" Type="http://schemas.openxmlformats.org/officeDocument/2006/relationships/image" Target="../media/image5.png"/><Relationship Id="rId11" Type="http://schemas.openxmlformats.org/officeDocument/2006/relationships/image" Target="../media/image10.jpeg"/><Relationship Id="rId24" Type="http://schemas.openxmlformats.org/officeDocument/2006/relationships/image" Target="../media/image22.png"/><Relationship Id="rId32" Type="http://schemas.openxmlformats.org/officeDocument/2006/relationships/image" Target="../media/image30.png"/><Relationship Id="rId37" Type="http://schemas.openxmlformats.org/officeDocument/2006/relationships/image" Target="../media/image35.png"/><Relationship Id="rId40" Type="http://schemas.openxmlformats.org/officeDocument/2006/relationships/image" Target="../media/image38.png"/><Relationship Id="rId45" Type="http://schemas.openxmlformats.org/officeDocument/2006/relationships/image" Target="../media/image43.png"/><Relationship Id="rId53" Type="http://schemas.openxmlformats.org/officeDocument/2006/relationships/image" Target="../media/image50.gif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23" Type="http://schemas.openxmlformats.org/officeDocument/2006/relationships/image" Target="../media/image21.gif"/><Relationship Id="rId28" Type="http://schemas.openxmlformats.org/officeDocument/2006/relationships/image" Target="../media/image26.png"/><Relationship Id="rId36" Type="http://schemas.openxmlformats.org/officeDocument/2006/relationships/image" Target="../media/image34.jpeg"/><Relationship Id="rId49" Type="http://schemas.openxmlformats.org/officeDocument/2006/relationships/image" Target="http://www.wtorre.com.br/images/logo.png" TargetMode="External"/><Relationship Id="rId10" Type="http://schemas.openxmlformats.org/officeDocument/2006/relationships/image" Target="../media/image9.jpeg"/><Relationship Id="rId19" Type="http://schemas.openxmlformats.org/officeDocument/2006/relationships/image" Target="../media/image18.png"/><Relationship Id="rId31" Type="http://schemas.openxmlformats.org/officeDocument/2006/relationships/image" Target="../media/image29.png"/><Relationship Id="rId44" Type="http://schemas.openxmlformats.org/officeDocument/2006/relationships/image" Target="../media/image42.png"/><Relationship Id="rId52" Type="http://schemas.openxmlformats.org/officeDocument/2006/relationships/image" Target="../media/image49.jpeg"/><Relationship Id="rId4" Type="http://schemas.openxmlformats.org/officeDocument/2006/relationships/image" Target="../media/image3.jpe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0.gif"/><Relationship Id="rId27" Type="http://schemas.openxmlformats.org/officeDocument/2006/relationships/image" Target="../media/image25.png"/><Relationship Id="rId30" Type="http://schemas.openxmlformats.org/officeDocument/2006/relationships/image" Target="../media/image28.png"/><Relationship Id="rId35" Type="http://schemas.openxmlformats.org/officeDocument/2006/relationships/image" Target="../media/image33.jpeg"/><Relationship Id="rId43" Type="http://schemas.openxmlformats.org/officeDocument/2006/relationships/image" Target="../media/image41.png"/><Relationship Id="rId48" Type="http://schemas.openxmlformats.org/officeDocument/2006/relationships/image" Target="../media/image46.png"/><Relationship Id="rId56" Type="http://schemas.openxmlformats.org/officeDocument/2006/relationships/image" Target="../media/image53.emf"/><Relationship Id="rId8" Type="http://schemas.openxmlformats.org/officeDocument/2006/relationships/image" Target="../media/image7.png"/><Relationship Id="rId51" Type="http://schemas.openxmlformats.org/officeDocument/2006/relationships/image" Target="../media/image48.png"/><Relationship Id="rId3" Type="http://schemas.openxmlformats.org/officeDocument/2006/relationships/notesSlide" Target="../notesSlides/notesSlide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7" Type="http://schemas.openxmlformats.org/officeDocument/2006/relationships/image" Target="../media/image58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57.jpeg"/><Relationship Id="rId5" Type="http://schemas.openxmlformats.org/officeDocument/2006/relationships/image" Target="../media/image56.jpeg"/><Relationship Id="rId4" Type="http://schemas.openxmlformats.org/officeDocument/2006/relationships/image" Target="../media/image55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5.xml"/><Relationship Id="rId5" Type="http://schemas.openxmlformats.org/officeDocument/2006/relationships/image" Target="../media/image59.jpeg"/><Relationship Id="rId4" Type="http://schemas.openxmlformats.org/officeDocument/2006/relationships/chart" Target="../charts/chart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6.xml"/><Relationship Id="rId4" Type="http://schemas.openxmlformats.org/officeDocument/2006/relationships/image" Target="../media/image60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7.xml"/><Relationship Id="rId4" Type="http://schemas.openxmlformats.org/officeDocument/2006/relationships/chart" Target="../charts/chart5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8.xml"/><Relationship Id="rId4" Type="http://schemas.openxmlformats.org/officeDocument/2006/relationships/chart" Target="../charts/char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9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.xml"/><Relationship Id="rId4" Type="http://schemas.openxmlformats.org/officeDocument/2006/relationships/chart" Target="../charts/chart9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.xml"/><Relationship Id="rId4" Type="http://schemas.openxmlformats.org/officeDocument/2006/relationships/chart" Target="../charts/chart1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7" Type="http://schemas.openxmlformats.org/officeDocument/2006/relationships/image" Target="../media/image58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57.jpeg"/><Relationship Id="rId5" Type="http://schemas.openxmlformats.org/officeDocument/2006/relationships/image" Target="../media/image56.jpeg"/><Relationship Id="rId4" Type="http://schemas.openxmlformats.org/officeDocument/2006/relationships/image" Target="../media/image55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13.xml"/><Relationship Id="rId5" Type="http://schemas.openxmlformats.org/officeDocument/2006/relationships/chart" Target="../charts/chart13.xml"/><Relationship Id="rId4" Type="http://schemas.openxmlformats.org/officeDocument/2006/relationships/chart" Target="../charts/chart1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tags" Target="../tags/tag14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62.jpeg"/><Relationship Id="rId5" Type="http://schemas.openxmlformats.org/officeDocument/2006/relationships/image" Target="../media/image61.emf"/><Relationship Id="rId4" Type="http://schemas.openxmlformats.org/officeDocument/2006/relationships/oleObject" Target="../embeddings/oleObject1.bin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15.xml"/><Relationship Id="rId5" Type="http://schemas.openxmlformats.org/officeDocument/2006/relationships/chart" Target="../charts/chart15.xml"/><Relationship Id="rId4" Type="http://schemas.openxmlformats.org/officeDocument/2006/relationships/chart" Target="../charts/chart1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tags" Target="../tags/tag16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64.jpeg"/><Relationship Id="rId5" Type="http://schemas.openxmlformats.org/officeDocument/2006/relationships/image" Target="../media/image63.emf"/><Relationship Id="rId4" Type="http://schemas.openxmlformats.org/officeDocument/2006/relationships/oleObject" Target="../embeddings/oleObject2.bin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17.xml"/><Relationship Id="rId5" Type="http://schemas.openxmlformats.org/officeDocument/2006/relationships/chart" Target="../charts/chart17.xml"/><Relationship Id="rId4" Type="http://schemas.openxmlformats.org/officeDocument/2006/relationships/chart" Target="../charts/chart16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tags" Target="../tags/tag18.xml"/><Relationship Id="rId1" Type="http://schemas.openxmlformats.org/officeDocument/2006/relationships/vmlDrawing" Target="../drawings/vmlDrawing3.vml"/><Relationship Id="rId6" Type="http://schemas.openxmlformats.org/officeDocument/2006/relationships/image" Target="../media/image65.emf"/><Relationship Id="rId5" Type="http://schemas.openxmlformats.org/officeDocument/2006/relationships/oleObject" Target="../embeddings/oleObject3.bin"/><Relationship Id="rId4" Type="http://schemas.openxmlformats.org/officeDocument/2006/relationships/image" Target="../media/image66.jpe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19.xml"/><Relationship Id="rId5" Type="http://schemas.openxmlformats.org/officeDocument/2006/relationships/chart" Target="../charts/chart19.xml"/><Relationship Id="rId4" Type="http://schemas.openxmlformats.org/officeDocument/2006/relationships/chart" Target="../charts/chart18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tags" Target="../tags/tag20.xml"/><Relationship Id="rId1" Type="http://schemas.openxmlformats.org/officeDocument/2006/relationships/vmlDrawing" Target="../drawings/vmlDrawing4.vml"/><Relationship Id="rId6" Type="http://schemas.openxmlformats.org/officeDocument/2006/relationships/image" Target="../media/image68.jpeg"/><Relationship Id="rId5" Type="http://schemas.openxmlformats.org/officeDocument/2006/relationships/image" Target="../media/image67.emf"/><Relationship Id="rId4" Type="http://schemas.openxmlformats.org/officeDocument/2006/relationships/oleObject" Target="../embeddings/oleObject4.bin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1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emf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2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4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7" Type="http://schemas.openxmlformats.org/officeDocument/2006/relationships/image" Target="../media/image58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57.jpeg"/><Relationship Id="rId5" Type="http://schemas.openxmlformats.org/officeDocument/2006/relationships/image" Target="../media/image56.jpeg"/><Relationship Id="rId4" Type="http://schemas.openxmlformats.org/officeDocument/2006/relationships/image" Target="../media/image55.jpe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emf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5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26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2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tags" Target="../tags/tag29.xml"/><Relationship Id="rId1" Type="http://schemas.openxmlformats.org/officeDocument/2006/relationships/tags" Target="../tags/tag28.xml"/><Relationship Id="rId4" Type="http://schemas.openxmlformats.org/officeDocument/2006/relationships/notesSlide" Target="../notesSlides/notesSlide15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6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0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7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1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8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3.xml"/><Relationship Id="rId6" Type="http://schemas.openxmlformats.org/officeDocument/2006/relationships/image" Target="../media/image73.png"/><Relationship Id="rId5" Type="http://schemas.openxmlformats.org/officeDocument/2006/relationships/image" Target="../media/image72.png"/><Relationship Id="rId4" Type="http://schemas.openxmlformats.org/officeDocument/2006/relationships/image" Target="../media/image71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0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4.xml"/><Relationship Id="rId4" Type="http://schemas.openxmlformats.org/officeDocument/2006/relationships/image" Target="../media/image70.emf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35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6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1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37.xml"/><Relationship Id="rId4" Type="http://schemas.openxmlformats.org/officeDocument/2006/relationships/image" Target="../media/image75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jpe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8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jpe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9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jpe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40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jp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41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4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4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44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45.xml"/><Relationship Id="rId4" Type="http://schemas.openxmlformats.org/officeDocument/2006/relationships/chart" Target="../charts/chart20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jpeg"/><Relationship Id="rId2" Type="http://schemas.openxmlformats.org/officeDocument/2006/relationships/image" Target="../media/image54.jpe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58.jpeg"/><Relationship Id="rId5" Type="http://schemas.openxmlformats.org/officeDocument/2006/relationships/image" Target="../media/image57.jpeg"/><Relationship Id="rId4" Type="http://schemas.openxmlformats.org/officeDocument/2006/relationships/image" Target="../media/image56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13" descr="Imagem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175"/>
            <a:ext cx="9906000" cy="685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Text Box 2"/>
          <p:cNvSpPr txBox="1">
            <a:spLocks noChangeArrowheads="1"/>
          </p:cNvSpPr>
          <p:nvPr/>
        </p:nvSpPr>
        <p:spPr bwMode="auto">
          <a:xfrm>
            <a:off x="-354013" y="6092825"/>
            <a:ext cx="5800726" cy="30480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altLang="en-US" sz="1400" dirty="0">
                <a:solidFill>
                  <a:schemeClr val="bg1"/>
                </a:solidFill>
              </a:rPr>
              <a:t>						</a:t>
            </a:r>
          </a:p>
        </p:txBody>
      </p:sp>
      <p:sp>
        <p:nvSpPr>
          <p:cNvPr id="3076" name="Text Box 9"/>
          <p:cNvSpPr txBox="1">
            <a:spLocks noChangeArrowheads="1"/>
          </p:cNvSpPr>
          <p:nvPr/>
        </p:nvSpPr>
        <p:spPr bwMode="auto">
          <a:xfrm>
            <a:off x="4095750" y="6121400"/>
            <a:ext cx="5810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altLang="en-US" sz="1800" dirty="0">
                <a:solidFill>
                  <a:srgbClr val="F8F8F8"/>
                </a:solidFill>
                <a:latin typeface="Tahoma" panose="020B0604030504040204" pitchFamily="34" charset="0"/>
              </a:rPr>
              <a:t>São Paulo, 1 de Setembro 2.016</a:t>
            </a:r>
          </a:p>
        </p:txBody>
      </p:sp>
      <p:sp>
        <p:nvSpPr>
          <p:cNvPr id="3077" name="Text Box 16"/>
          <p:cNvSpPr txBox="1">
            <a:spLocks noChangeArrowheads="1"/>
          </p:cNvSpPr>
          <p:nvPr/>
        </p:nvSpPr>
        <p:spPr bwMode="auto">
          <a:xfrm>
            <a:off x="0" y="3162300"/>
            <a:ext cx="9906000" cy="457200"/>
          </a:xfrm>
          <a:prstGeom prst="rect">
            <a:avLst/>
          </a:prstGeom>
          <a:noFill/>
          <a:ln>
            <a:noFill/>
          </a:ln>
          <a:effectLst>
            <a:outerShdw dist="28398" dir="3806097" algn="ctr" rotWithShape="0">
              <a:srgbClr val="333333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altLang="en-US" sz="2400" dirty="0">
                <a:solidFill>
                  <a:srgbClr val="FFFF00"/>
                </a:solidFill>
                <a:latin typeface="Tahoma" panose="020B0604030504040204" pitchFamily="34" charset="0"/>
              </a:rPr>
              <a:t>Overview da Infraestrutura de Transportes no Brasil</a:t>
            </a:r>
          </a:p>
        </p:txBody>
      </p:sp>
      <p:sp>
        <p:nvSpPr>
          <p:cNvPr id="3078" name="Text Box 17"/>
          <p:cNvSpPr txBox="1">
            <a:spLocks noChangeArrowheads="1"/>
          </p:cNvSpPr>
          <p:nvPr/>
        </p:nvSpPr>
        <p:spPr bwMode="auto">
          <a:xfrm>
            <a:off x="0" y="4300538"/>
            <a:ext cx="9906000" cy="338554"/>
          </a:xfrm>
          <a:prstGeom prst="rect">
            <a:avLst/>
          </a:prstGeom>
          <a:noFill/>
          <a:ln>
            <a:noFill/>
          </a:ln>
          <a:effectLst>
            <a:outerShdw dist="17961" dir="2700000" algn="ctr" rotWithShape="0">
              <a:srgbClr val="333333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1600" dirty="0">
                <a:solidFill>
                  <a:srgbClr val="FFFF00"/>
                </a:solidFill>
                <a:latin typeface="Tahoma" panose="020B0604030504040204" pitchFamily="34" charset="0"/>
              </a:rPr>
              <a:t>I Forum IBMEC de </a:t>
            </a:r>
            <a:r>
              <a:rPr lang="en-US" altLang="en-US" sz="1600" dirty="0" err="1">
                <a:solidFill>
                  <a:srgbClr val="FFFF00"/>
                </a:solidFill>
                <a:latin typeface="Tahoma" panose="020B0604030504040204" pitchFamily="34" charset="0"/>
              </a:rPr>
              <a:t>Agrone</a:t>
            </a:r>
            <a:r>
              <a:rPr lang="pt-BR" altLang="en-US" sz="1600" dirty="0" err="1">
                <a:solidFill>
                  <a:srgbClr val="FFFF00"/>
                </a:solidFill>
                <a:latin typeface="Tahoma" panose="020B0604030504040204" pitchFamily="34" charset="0"/>
              </a:rPr>
              <a:t>gócio</a:t>
            </a:r>
            <a:r>
              <a:rPr lang="pt-BR" altLang="en-US" sz="1600" dirty="0">
                <a:solidFill>
                  <a:srgbClr val="FFFF00"/>
                </a:solidFill>
                <a:latin typeface="Tahoma" panose="020B0604030504040204" pitchFamily="34" charset="0"/>
              </a:rPr>
              <a:t>, Infraestrutura, Integração e Mercado de Capitais</a:t>
            </a:r>
            <a:endParaRPr lang="en-US" altLang="en-US" sz="1600" dirty="0">
              <a:solidFill>
                <a:srgbClr val="FFFF00"/>
              </a:solidFill>
              <a:latin typeface="Tahoma" panose="020B0604030504040204" pitchFamily="34" charset="0"/>
            </a:endParaRPr>
          </a:p>
        </p:txBody>
      </p:sp>
      <p:sp>
        <p:nvSpPr>
          <p:cNvPr id="3080" name="Rectangle 3"/>
          <p:cNvSpPr>
            <a:spLocks noChangeArrowheads="1"/>
          </p:cNvSpPr>
          <p:nvPr/>
        </p:nvSpPr>
        <p:spPr bwMode="auto">
          <a:xfrm>
            <a:off x="5819775" y="6545263"/>
            <a:ext cx="398303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/>
            <a:r>
              <a:rPr lang="pt-BR" altLang="en-US" sz="900" b="0" i="1" dirty="0">
                <a:solidFill>
                  <a:srgbClr val="FFFFFF"/>
                </a:solidFill>
                <a:latin typeface="Tahoma" panose="020B0604030504040204" pitchFamily="34" charset="0"/>
              </a:rPr>
              <a:t>Este relatório é confidencial e não pode ser fornecido a terceiros sem o acordo prévio da ABAG e da </a:t>
            </a:r>
            <a:r>
              <a:rPr lang="pt-BR" altLang="en-US" sz="900" b="0" i="1" dirty="0" err="1">
                <a:solidFill>
                  <a:srgbClr val="FFFFFF"/>
                </a:solidFill>
                <a:latin typeface="Tahoma" panose="020B0604030504040204" pitchFamily="34" charset="0"/>
              </a:rPr>
              <a:t>Macrologistica</a:t>
            </a:r>
            <a:r>
              <a:rPr lang="pt-BR" altLang="en-US" sz="900" b="0" i="1" dirty="0">
                <a:solidFill>
                  <a:srgbClr val="FFFFFF"/>
                </a:solidFill>
                <a:latin typeface="Tahoma" panose="020B0604030504040204" pitchFamily="34" charset="0"/>
              </a:rPr>
              <a:t> Consultores </a:t>
            </a:r>
          </a:p>
        </p:txBody>
      </p:sp>
    </p:spTree>
    <p:extLst>
      <p:ext uri="{BB962C8B-B14F-4D97-AF65-F5344CB8AC3E}">
        <p14:creationId xmlns:p14="http://schemas.microsoft.com/office/powerpoint/2010/main" val="142097586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650" name="Text Box 2"/>
          <p:cNvSpPr txBox="1">
            <a:spLocks noChangeArrowheads="1"/>
          </p:cNvSpPr>
          <p:nvPr/>
        </p:nvSpPr>
        <p:spPr bwMode="auto">
          <a:xfrm>
            <a:off x="1154073" y="1152006"/>
            <a:ext cx="7310769" cy="440633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00FF00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00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0"/>
              </a:spcBef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355600" indent="-176213">
              <a:spcBef>
                <a:spcPct val="0"/>
              </a:spcBef>
              <a:defRPr>
                <a:solidFill>
                  <a:schemeClr val="tx1"/>
                </a:solidFill>
                <a:latin typeface="Tahoma" pitchFamily="34" charset="0"/>
              </a:defRPr>
            </a:lvl2pPr>
            <a:lvl3pPr>
              <a:spcBef>
                <a:spcPct val="0"/>
              </a:spcBef>
              <a:defRPr>
                <a:solidFill>
                  <a:schemeClr val="tx1"/>
                </a:solidFill>
                <a:latin typeface="Tahoma" pitchFamily="34" charset="0"/>
              </a:defRPr>
            </a:lvl3pPr>
            <a:lvl4pPr>
              <a:spcBef>
                <a:spcPct val="0"/>
              </a:spcBef>
              <a:defRPr>
                <a:solidFill>
                  <a:schemeClr val="tx1"/>
                </a:solidFill>
                <a:latin typeface="Tahoma" pitchFamily="34" charset="0"/>
              </a:defRPr>
            </a:lvl4pPr>
            <a:lvl5pPr>
              <a:spcBef>
                <a:spcPct val="0"/>
              </a:spcBef>
              <a:defRPr>
                <a:solidFill>
                  <a:schemeClr val="tx1"/>
                </a:solidFill>
                <a:latin typeface="Tahoma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marL="165592" lvl="1" indent="0" algn="just">
              <a:lnSpc>
                <a:spcPct val="110000"/>
              </a:lnSpc>
              <a:spcBef>
                <a:spcPct val="50000"/>
              </a:spcBef>
            </a:pPr>
            <a:r>
              <a:rPr lang="pt-BR" sz="1108" dirty="0"/>
              <a:t>Fundada em 1998 por profissionais com larga experiência no mercado de consultoria estratégica, a Macrologística é um empresa de consultoria de alta gestão focada na área de Infraestrutura</a:t>
            </a:r>
          </a:p>
          <a:p>
            <a:pPr marL="165592" lvl="1" indent="0" algn="just">
              <a:lnSpc>
                <a:spcPct val="110000"/>
              </a:lnSpc>
              <a:spcBef>
                <a:spcPct val="50000"/>
              </a:spcBef>
            </a:pPr>
            <a:endParaRPr lang="pt-BR" sz="1108" dirty="0"/>
          </a:p>
          <a:p>
            <a:pPr lvl="1" algn="just">
              <a:lnSpc>
                <a:spcPct val="110000"/>
              </a:lnSpc>
              <a:spcBef>
                <a:spcPct val="50000"/>
              </a:spcBef>
              <a:buFont typeface="Wingdings" pitchFamily="2" charset="2"/>
              <a:buChar char="§"/>
            </a:pPr>
            <a:r>
              <a:rPr lang="pt-BR" sz="1108" dirty="0"/>
              <a:t>Elaboração de Planos Diretores e Estratégicos, nas áreas de infraestrutura de transportes e de armazenagem;</a:t>
            </a:r>
          </a:p>
          <a:p>
            <a:pPr lvl="1" algn="just">
              <a:lnSpc>
                <a:spcPct val="110000"/>
              </a:lnSpc>
              <a:spcBef>
                <a:spcPct val="50000"/>
              </a:spcBef>
              <a:buFont typeface="Wingdings" pitchFamily="2" charset="2"/>
              <a:buChar char="§"/>
            </a:pPr>
            <a:r>
              <a:rPr lang="pt-BR" sz="1108" dirty="0"/>
              <a:t>Otimização de sistemas de transportes e </a:t>
            </a:r>
            <a:r>
              <a:rPr lang="pt-BR" sz="1108" i="1" dirty="0" err="1"/>
              <a:t>footprint</a:t>
            </a:r>
            <a:r>
              <a:rPr lang="pt-BR" sz="1108" dirty="0"/>
              <a:t> logístico;</a:t>
            </a:r>
          </a:p>
          <a:p>
            <a:pPr lvl="1" algn="just">
              <a:lnSpc>
                <a:spcPct val="110000"/>
              </a:lnSpc>
              <a:spcBef>
                <a:spcPct val="50000"/>
              </a:spcBef>
              <a:buFont typeface="Wingdings" pitchFamily="2" charset="2"/>
              <a:buChar char="§"/>
            </a:pPr>
            <a:r>
              <a:rPr lang="pt-BR" sz="1108" dirty="0"/>
              <a:t>Estudos de Potencial de Cargas, análises de demanda e capacidades;</a:t>
            </a:r>
          </a:p>
          <a:p>
            <a:pPr lvl="1" algn="just">
              <a:lnSpc>
                <a:spcPct val="110000"/>
              </a:lnSpc>
              <a:spcBef>
                <a:spcPct val="50000"/>
              </a:spcBef>
              <a:buFont typeface="Wingdings" pitchFamily="2" charset="2"/>
              <a:buChar char="§"/>
            </a:pPr>
            <a:r>
              <a:rPr lang="pt-BR" sz="1108" dirty="0"/>
              <a:t>Análises de Viabilidade, Desenvolvimento e Implementação de Alternativas Logísticas e Novos Negócios;</a:t>
            </a:r>
          </a:p>
          <a:p>
            <a:pPr lvl="1" algn="just">
              <a:lnSpc>
                <a:spcPct val="110000"/>
              </a:lnSpc>
              <a:spcBef>
                <a:spcPct val="50000"/>
              </a:spcBef>
              <a:buFont typeface="Wingdings" pitchFamily="2" charset="2"/>
              <a:buChar char="§"/>
            </a:pPr>
            <a:r>
              <a:rPr lang="pt-BR" sz="1108" dirty="0"/>
              <a:t>Estudo e implantação de ferrovias, portos marítimos e fluviais.</a:t>
            </a:r>
          </a:p>
          <a:p>
            <a:pPr lvl="1" algn="just">
              <a:lnSpc>
                <a:spcPct val="110000"/>
              </a:lnSpc>
              <a:spcBef>
                <a:spcPct val="50000"/>
              </a:spcBef>
              <a:buFont typeface="Wingdings" pitchFamily="2" charset="2"/>
              <a:buChar char="§"/>
            </a:pPr>
            <a:r>
              <a:rPr lang="pt-BR" sz="1108" dirty="0"/>
              <a:t>Viabilidade Técnica, Econômica e Financeira de Terminais Intermodais, Plataformas Logísticas, </a:t>
            </a:r>
            <a:r>
              <a:rPr lang="pt-BR" sz="1108" dirty="0" err="1"/>
              <a:t>EADIs</a:t>
            </a:r>
            <a:r>
              <a:rPr lang="pt-BR" sz="1108" dirty="0"/>
              <a:t> e </a:t>
            </a:r>
            <a:r>
              <a:rPr lang="pt-BR" sz="1108" dirty="0" err="1"/>
              <a:t>ZPEs</a:t>
            </a:r>
            <a:r>
              <a:rPr lang="pt-BR" sz="1108" dirty="0"/>
              <a:t>;</a:t>
            </a:r>
          </a:p>
          <a:p>
            <a:pPr lvl="1" algn="just">
              <a:lnSpc>
                <a:spcPct val="110000"/>
              </a:lnSpc>
              <a:spcBef>
                <a:spcPct val="50000"/>
              </a:spcBef>
              <a:buFont typeface="Wingdings" pitchFamily="2" charset="2"/>
              <a:buChar char="§"/>
            </a:pPr>
            <a:r>
              <a:rPr lang="pt-BR" sz="1108" dirty="0"/>
              <a:t>Desenvolvimento de projetos e assessoria técnica e comercial nas áreas rodoviária, ferroviária, portuária e de armazenagem</a:t>
            </a:r>
          </a:p>
          <a:p>
            <a:pPr lvl="1" algn="just">
              <a:lnSpc>
                <a:spcPct val="110000"/>
              </a:lnSpc>
              <a:spcBef>
                <a:spcPct val="50000"/>
              </a:spcBef>
              <a:buFont typeface="Wingdings" pitchFamily="2" charset="2"/>
              <a:buChar char="§"/>
            </a:pPr>
            <a:r>
              <a:rPr lang="pt-BR" sz="1108" dirty="0"/>
              <a:t>Avaliação de viabilidade econômica de sistemas logísticos</a:t>
            </a:r>
          </a:p>
          <a:p>
            <a:pPr lvl="1" algn="just">
              <a:lnSpc>
                <a:spcPct val="110000"/>
              </a:lnSpc>
              <a:spcBef>
                <a:spcPct val="50000"/>
              </a:spcBef>
              <a:buFont typeface="Wingdings" pitchFamily="2" charset="2"/>
              <a:buChar char="§"/>
            </a:pPr>
            <a:r>
              <a:rPr lang="pt-BR" sz="1108" dirty="0"/>
              <a:t>Planejamento Estratégicos Estaduais e Regionais de Transportes, Saneamento, Energia e Telecom</a:t>
            </a:r>
          </a:p>
          <a:p>
            <a:pPr lvl="1" algn="just">
              <a:lnSpc>
                <a:spcPct val="110000"/>
              </a:lnSpc>
              <a:spcBef>
                <a:spcPct val="50000"/>
              </a:spcBef>
              <a:buFont typeface="Wingdings" pitchFamily="2" charset="2"/>
              <a:buChar char="§"/>
            </a:pPr>
            <a:r>
              <a:rPr lang="pt-BR" sz="1108" dirty="0"/>
              <a:t>Planos de Desenvolvimento Industriais</a:t>
            </a:r>
          </a:p>
        </p:txBody>
      </p:sp>
      <p:sp>
        <p:nvSpPr>
          <p:cNvPr id="795652" name="Rectangle 4"/>
          <p:cNvSpPr>
            <a:spLocks noChangeArrowheads="1"/>
          </p:cNvSpPr>
          <p:nvPr/>
        </p:nvSpPr>
        <p:spPr bwMode="auto">
          <a:xfrm>
            <a:off x="2611315" y="211659"/>
            <a:ext cx="729468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defTabSz="895350"/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Macrologística Consultores</a:t>
            </a:r>
          </a:p>
        </p:txBody>
      </p:sp>
      <p:sp>
        <p:nvSpPr>
          <p:cNvPr id="4" name="AutoShape 19"/>
          <p:cNvSpPr>
            <a:spLocks noChangeArrowheads="1"/>
          </p:cNvSpPr>
          <p:nvPr/>
        </p:nvSpPr>
        <p:spPr bwMode="auto">
          <a:xfrm>
            <a:off x="637346" y="6020303"/>
            <a:ext cx="8723435" cy="436133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 algn="ctr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buClr>
                <a:schemeClr val="tx2"/>
              </a:buClr>
            </a:pPr>
            <a:r>
              <a:rPr lang="pt-BR" sz="1292" dirty="0"/>
              <a:t>A </a:t>
            </a:r>
            <a:r>
              <a:rPr lang="pt-BR" sz="1292" dirty="0" err="1"/>
              <a:t>Macrologistica</a:t>
            </a:r>
            <a:r>
              <a:rPr lang="pt-BR" sz="1292" dirty="0"/>
              <a:t> é uma empresa de consultoria de alta gestão de nicho focada na área de infraestrutura, e em particular no setor de infraestrutura de transportes</a:t>
            </a:r>
          </a:p>
        </p:txBody>
      </p:sp>
      <p:sp>
        <p:nvSpPr>
          <p:cNvPr id="5" name="AutoShape 47"/>
          <p:cNvSpPr>
            <a:spLocks noChangeArrowheads="1"/>
          </p:cNvSpPr>
          <p:nvPr/>
        </p:nvSpPr>
        <p:spPr bwMode="auto">
          <a:xfrm rot="10800000">
            <a:off x="3525716" y="5734979"/>
            <a:ext cx="2864827" cy="145496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292" b="0"/>
          </a:p>
        </p:txBody>
      </p:sp>
      <p:sp>
        <p:nvSpPr>
          <p:cNvPr id="6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716901"/>
            <a:ext cx="9439275" cy="131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altLang="pt-BR" sz="900" b="0" dirty="0"/>
              <a:t>Fonte: Análise Macrologística </a:t>
            </a:r>
          </a:p>
        </p:txBody>
      </p:sp>
    </p:spTree>
    <p:extLst>
      <p:ext uri="{BB962C8B-B14F-4D97-AF65-F5344CB8AC3E}">
        <p14:creationId xmlns:p14="http://schemas.microsoft.com/office/powerpoint/2010/main" val="300152197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687" name="Text Box 31"/>
          <p:cNvSpPr txBox="1">
            <a:spLocks noChangeArrowheads="1"/>
          </p:cNvSpPr>
          <p:nvPr/>
        </p:nvSpPr>
        <p:spPr bwMode="auto">
          <a:xfrm>
            <a:off x="2540542" y="163250"/>
            <a:ext cx="353814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defPPr>
              <a:defRPr lang="en-US"/>
            </a:defPPr>
            <a:lvl1pPr defTabSz="895350">
              <a:defRPr sz="2000">
                <a:solidFill>
                  <a:srgbClr val="C00000"/>
                </a:solidFill>
                <a:latin typeface="Tahoma" panose="020B0604030504040204" pitchFamily="34" charset="0"/>
              </a:defRPr>
            </a:lvl1pPr>
          </a:lstStyle>
          <a:p>
            <a:r>
              <a:rPr lang="pt-BR" dirty="0"/>
              <a:t>Alguns de Nossos Clientes</a:t>
            </a:r>
          </a:p>
        </p:txBody>
      </p:sp>
      <p:pic>
        <p:nvPicPr>
          <p:cNvPr id="23" name="Picture 11" descr="cefri_1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84961" y="3051177"/>
            <a:ext cx="1141535" cy="4791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5" name="Picture 21" descr="include_top_02">
            <a:hlinkClick r:id="" action="ppaction://noaction"/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656" t="14378" b="24837"/>
          <a:stretch>
            <a:fillRect/>
          </a:stretch>
        </p:blipFill>
        <p:spPr bwMode="auto">
          <a:xfrm>
            <a:off x="1838443" y="4480782"/>
            <a:ext cx="1298044" cy="3634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8" name="Picture 25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41527" y="4618882"/>
            <a:ext cx="990600" cy="61399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00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FF00">
                      <a:gamma/>
                      <a:shade val="60000"/>
                      <a:invGamma/>
                    </a:srgbClr>
                  </a:outerShdw>
                </a:effectLst>
              </a14:hiddenEffects>
            </a:ext>
          </a:extLst>
        </p:spPr>
      </p:pic>
      <p:pic>
        <p:nvPicPr>
          <p:cNvPr id="39" name="Picture 3">
            <a:hlinkClick r:id="" action="ppaction://noaction"/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672" t="25113" r="26953" b="66080"/>
          <a:stretch>
            <a:fillRect/>
          </a:stretch>
        </p:blipFill>
        <p:spPr bwMode="auto">
          <a:xfrm>
            <a:off x="543352" y="2567479"/>
            <a:ext cx="1673469" cy="285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9" name="Picture 43" descr="Mitsubishi logo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903" b="-7788"/>
          <a:stretch>
            <a:fillRect/>
          </a:stretch>
        </p:blipFill>
        <p:spPr bwMode="auto">
          <a:xfrm>
            <a:off x="3491880" y="1857707"/>
            <a:ext cx="2433341" cy="49238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2" name="Picture 9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8508" y="3012486"/>
            <a:ext cx="1361342" cy="4821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17" descr="logo_all"/>
          <p:cNvPicPr>
            <a:picLocks noGrp="1" noChangeAspect="1" noChangeArrowheads="1"/>
          </p:cNvPicPr>
          <p:nvPr>
            <p:ph sz="quarter" idx="4294967295"/>
          </p:nvPr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3454300" y="3048505"/>
            <a:ext cx="1141662" cy="467291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45" name="Picture 18" descr="logo_fca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2163" y="5318092"/>
            <a:ext cx="788043" cy="331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7" name="Picture 19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05964" y="2048055"/>
            <a:ext cx="1475643" cy="21248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3" name="Picture 30" descr="logo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296"/>
          <a:stretch>
            <a:fillRect/>
          </a:stretch>
        </p:blipFill>
        <p:spPr bwMode="auto">
          <a:xfrm>
            <a:off x="644073" y="3054512"/>
            <a:ext cx="976974" cy="3382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4" name="Picture 2" descr="Triunfo | Participações e Investimentos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99993" y="2551007"/>
            <a:ext cx="2976894" cy="3022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" name="Picture 18" descr="\\Principal-pc\macrologistica\PROJETOS EM ANDAMENTO\CENTRO-OESTE COMPETITIVO\3 - COLETA E TRATAMENTO DE DADOS\11 - DADOS GERAIS\02 - LOGOS\AMPA - logo.png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19768" y="3085121"/>
            <a:ext cx="1427260" cy="306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9" name="Picture 2"/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0885" y="979240"/>
            <a:ext cx="1740665" cy="4441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4" name="Picture 3"/>
          <p:cNvPicPr>
            <a:picLocks noChangeAspect="1" noChangeArrowheads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49656" y="919329"/>
            <a:ext cx="641228" cy="7163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85" name="Grupo 84"/>
          <p:cNvGrpSpPr/>
          <p:nvPr/>
        </p:nvGrpSpPr>
        <p:grpSpPr>
          <a:xfrm>
            <a:off x="1537761" y="3785067"/>
            <a:ext cx="1870031" cy="425334"/>
            <a:chOff x="588545" y="5134909"/>
            <a:chExt cx="2359953" cy="679220"/>
          </a:xfrm>
        </p:grpSpPr>
        <p:pic>
          <p:nvPicPr>
            <p:cNvPr id="86" name="Imagem 85"/>
            <p:cNvPicPr/>
            <p:nvPr/>
          </p:nvPicPr>
          <p:blipFill>
            <a:blip r:embed="rId18" cstate="print"/>
            <a:srcRect/>
            <a:stretch>
              <a:fillRect/>
            </a:stretch>
          </p:blipFill>
          <p:spPr bwMode="auto">
            <a:xfrm>
              <a:off x="588545" y="5134909"/>
              <a:ext cx="1548207" cy="679220"/>
            </a:xfrm>
            <a:prstGeom prst="rect">
              <a:avLst/>
            </a:prstGeom>
            <a:noFill/>
            <a:ln w="28575">
              <a:noFill/>
            </a:ln>
          </p:spPr>
        </p:pic>
        <p:pic>
          <p:nvPicPr>
            <p:cNvPr id="87" name="Imagem 86" descr="http://www.cotia.com.ar/wp-content/themes/concise/images/logo.png"/>
            <p:cNvPicPr/>
            <p:nvPr/>
          </p:nvPicPr>
          <p:blipFill>
            <a:blip r:embed="rId19" cstate="print"/>
            <a:srcRect/>
            <a:stretch>
              <a:fillRect/>
            </a:stretch>
          </p:blipFill>
          <p:spPr bwMode="auto">
            <a:xfrm>
              <a:off x="2161335" y="5236886"/>
              <a:ext cx="787163" cy="475267"/>
            </a:xfrm>
            <a:prstGeom prst="rect">
              <a:avLst/>
            </a:prstGeom>
            <a:noFill/>
            <a:ln w="28575">
              <a:noFill/>
            </a:ln>
          </p:spPr>
        </p:pic>
      </p:grpSp>
      <p:pic>
        <p:nvPicPr>
          <p:cNvPr id="89" name="Picture 4"/>
          <p:cNvPicPr>
            <a:picLocks noChangeAspect="1" noChangeArrowheads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38817" y="4427397"/>
            <a:ext cx="540726" cy="647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90" name="Picture 2" descr="http://atelierdainformacao.com.br/Logo_Portocel.gif">
            <a:hlinkClick r:id="rId21"/>
          </p:cNvPr>
          <p:cNvPicPr>
            <a:picLocks noChangeAspect="1"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9000" y="2424299"/>
            <a:ext cx="956002" cy="5415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" name="Picture 2" descr="http://www.mosaicco.com.br/files/extranew/mosaic_logo.gif"/>
          <p:cNvPicPr>
            <a:picLocks noChangeAspect="1" noChangeArrowheads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31874" y="860360"/>
            <a:ext cx="996853" cy="8384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" name="Picture 2"/>
          <p:cNvPicPr>
            <a:picLocks noChangeAspect="1" noChangeArrowheads="1"/>
          </p:cNvPicPr>
          <p:nvPr/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4776" y="2548151"/>
            <a:ext cx="1804350" cy="296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94" name="Picture 3"/>
          <p:cNvPicPr>
            <a:picLocks noChangeAspect="1" noChangeArrowheads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59015" y="944521"/>
            <a:ext cx="1459523" cy="4308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95" name="Picture 2" descr="C:\Users\Luiz Fernando\AppData\Local\Microsoft\Windows\Temporary Internet Files\Content.Outlook\0AOWR830\Forum Industrial Sul.JPG"/>
          <p:cNvPicPr>
            <a:picLocks noChangeArrowheads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64334" y="1718332"/>
            <a:ext cx="1142626" cy="632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6" name="Picture 28"/>
          <p:cNvPicPr>
            <a:picLocks noChangeAspect="1" noChangeArrowheads="1"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8968" y="1760050"/>
            <a:ext cx="1532939" cy="7008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7" name="Picture 6"/>
          <p:cNvPicPr>
            <a:picLocks noChangeAspect="1" noChangeArrowheads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763" y="993760"/>
            <a:ext cx="1582501" cy="54910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98" name="Picture 5"/>
          <p:cNvPicPr>
            <a:picLocks noChangeAspect="1" noChangeArrowheads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54297" y="4219055"/>
            <a:ext cx="1031419" cy="44680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99" name="Picture 7"/>
          <p:cNvPicPr>
            <a:picLocks noChangeAspect="1" noChangeArrowheads="1"/>
          </p:cNvPicPr>
          <p:nvPr/>
        </p:nvPicPr>
        <p:blipFill>
          <a:blip r:embed="rId3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5483" y="3655068"/>
            <a:ext cx="1426350" cy="5601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1" name="Picture 6"/>
          <p:cNvPicPr>
            <a:picLocks noChangeAspect="1" noChangeArrowheads="1"/>
          </p:cNvPicPr>
          <p:nvPr/>
        </p:nvPicPr>
        <p:blipFill>
          <a:blip r:embed="rId3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06196" y="5158674"/>
            <a:ext cx="1108091" cy="4986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2" name="Picture 7"/>
          <p:cNvPicPr>
            <a:picLocks noChangeAspect="1" noChangeArrowheads="1"/>
          </p:cNvPicPr>
          <p:nvPr/>
        </p:nvPicPr>
        <p:blipFill>
          <a:blip r:embed="rId3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81509" y="4804743"/>
            <a:ext cx="1073737" cy="4315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5" name="Picture 2" descr="C:\Users\Kleber Menezes\Desktop\Logomarca BRICK Logística.jpg"/>
          <p:cNvPicPr>
            <a:picLocks noChangeAspect="1" noChangeArrowheads="1"/>
          </p:cNvPicPr>
          <p:nvPr/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79399" y="5236317"/>
            <a:ext cx="765702" cy="3829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6" name="Picture 7"/>
          <p:cNvPicPr>
            <a:picLocks noChangeAspect="1" noChangeArrowheads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62349" y="1886466"/>
            <a:ext cx="1202771" cy="5229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7" name="Picture 2" descr="M:\Talon Metals\Talon logo.JPG"/>
          <p:cNvPicPr>
            <a:picLocks noChangeAspect="1" noChangeArrowheads="1"/>
          </p:cNvPicPr>
          <p:nvPr/>
        </p:nvPicPr>
        <p:blipFill>
          <a:blip r:embed="rId3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07859" y="3716514"/>
            <a:ext cx="1318637" cy="4020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8" name="Picture 10" descr="Logo Fibria"/>
          <p:cNvPicPr>
            <a:picLocks noGrp="1" noChangeAspect="1" noChangeArrowheads="1"/>
          </p:cNvPicPr>
          <p:nvPr>
            <p:ph/>
          </p:nvPr>
        </p:nvPicPr>
        <p:blipFill>
          <a:blip r:embed="rId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567072" y="926595"/>
            <a:ext cx="1459523" cy="50940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09" name="Picture 7"/>
          <p:cNvPicPr>
            <a:picLocks noChangeAspect="1" noChangeArrowheads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3262" y="5116033"/>
            <a:ext cx="1437820" cy="4283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0" name="Picture 12" descr="http://www.fieam.org.br/acaoglobal/image-marcas/marcas-grupo-simoes.jpg"/>
          <p:cNvPicPr>
            <a:picLocks noChangeAspect="1" noChangeArrowheads="1"/>
          </p:cNvPicPr>
          <p:nvPr/>
        </p:nvPicPr>
        <p:blipFill>
          <a:blip r:embed="rId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2552" y="3584511"/>
            <a:ext cx="946573" cy="9455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1" name="Imagem 110"/>
          <p:cNvPicPr/>
          <p:nvPr/>
        </p:nvPicPr>
        <p:blipFill>
          <a:blip r:embed="rId39" cstate="print"/>
          <a:srcRect/>
          <a:stretch>
            <a:fillRect/>
          </a:stretch>
        </p:blipFill>
        <p:spPr bwMode="auto">
          <a:xfrm>
            <a:off x="461109" y="3745013"/>
            <a:ext cx="917918" cy="453683"/>
          </a:xfrm>
          <a:prstGeom prst="rect">
            <a:avLst/>
          </a:prstGeom>
          <a:noFill/>
          <a:ln w="28575">
            <a:noFill/>
          </a:ln>
        </p:spPr>
      </p:pic>
      <p:pic>
        <p:nvPicPr>
          <p:cNvPr id="113" name="Imagem 112" descr="http://www.halna.com.br/halna/master/imagens/logo.png"/>
          <p:cNvPicPr/>
          <p:nvPr/>
        </p:nvPicPr>
        <p:blipFill>
          <a:blip r:embed="rId40" cstate="print"/>
          <a:srcRect/>
          <a:stretch>
            <a:fillRect/>
          </a:stretch>
        </p:blipFill>
        <p:spPr bwMode="auto">
          <a:xfrm>
            <a:off x="494662" y="4351905"/>
            <a:ext cx="932137" cy="440380"/>
          </a:xfrm>
          <a:prstGeom prst="rect">
            <a:avLst/>
          </a:prstGeom>
          <a:noFill/>
          <a:ln w="28575">
            <a:noFill/>
          </a:ln>
        </p:spPr>
      </p:pic>
      <p:pic>
        <p:nvPicPr>
          <p:cNvPr id="2" name="Imagem 1"/>
          <p:cNvPicPr>
            <a:picLocks noChangeAspect="1"/>
          </p:cNvPicPr>
          <p:nvPr/>
        </p:nvPicPr>
        <p:blipFill>
          <a:blip r:embed="rId41"/>
          <a:stretch>
            <a:fillRect/>
          </a:stretch>
        </p:blipFill>
        <p:spPr>
          <a:xfrm>
            <a:off x="5844401" y="3656280"/>
            <a:ext cx="974598" cy="814590"/>
          </a:xfrm>
          <a:prstGeom prst="rect">
            <a:avLst/>
          </a:prstGeom>
        </p:spPr>
      </p:pic>
      <p:pic>
        <p:nvPicPr>
          <p:cNvPr id="3" name="Imagem 2"/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97579" y="4503891"/>
            <a:ext cx="1224075" cy="576789"/>
          </a:xfrm>
          <a:prstGeom prst="rect">
            <a:avLst/>
          </a:prstGeom>
        </p:spPr>
      </p:pic>
      <p:pic>
        <p:nvPicPr>
          <p:cNvPr id="60" name="Picture 2" descr="Governo do Estado do Maranhão"/>
          <p:cNvPicPr>
            <a:picLocks noChangeAspect="1" noChangeArrowheads="1"/>
          </p:cNvPicPr>
          <p:nvPr/>
        </p:nvPicPr>
        <p:blipFill>
          <a:blip r:embed="rId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75940" y="1343493"/>
            <a:ext cx="2130023" cy="6784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pic>
        <p:nvPicPr>
          <p:cNvPr id="61" name="Imagem 60"/>
          <p:cNvPicPr/>
          <p:nvPr/>
        </p:nvPicPr>
        <p:blipFill>
          <a:blip r:embed="rId4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04535" y="4804743"/>
            <a:ext cx="1048602" cy="523378"/>
          </a:xfrm>
          <a:prstGeom prst="rect">
            <a:avLst/>
          </a:prstGeom>
        </p:spPr>
      </p:pic>
      <p:pic>
        <p:nvPicPr>
          <p:cNvPr id="62" name="Picture 30"/>
          <p:cNvPicPr>
            <a:picLocks noChangeAspect="1" noChangeArrowheads="1"/>
          </p:cNvPicPr>
          <p:nvPr/>
        </p:nvPicPr>
        <p:blipFill>
          <a:blip r:embed="rId45"/>
          <a:srcRect/>
          <a:stretch>
            <a:fillRect/>
          </a:stretch>
        </p:blipFill>
        <p:spPr bwMode="auto">
          <a:xfrm>
            <a:off x="3443425" y="3668863"/>
            <a:ext cx="728506" cy="637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" name="Imagem 1"/>
          <p:cNvPicPr>
            <a:picLocks noChangeAspect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6529" y="4962201"/>
            <a:ext cx="1612593" cy="570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4" name="Imagem 3"/>
          <p:cNvPicPr>
            <a:picLocks noChangeAspect="1"/>
          </p:cNvPicPr>
          <p:nvPr/>
        </p:nvPicPr>
        <p:blipFill>
          <a:blip r:embed="rId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67783" y="2932659"/>
            <a:ext cx="1358027" cy="543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9570" name="Picture 2" descr="http://www.wtorre.com.br/images/logo.png"/>
          <p:cNvPicPr>
            <a:picLocks noChangeAspect="1" noChangeArrowheads="1"/>
          </p:cNvPicPr>
          <p:nvPr/>
        </p:nvPicPr>
        <p:blipFill>
          <a:blip r:embed="rId48" r:link="rId4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67582" y="1535805"/>
            <a:ext cx="1817077" cy="3253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" name="AutoShape 19"/>
          <p:cNvSpPr>
            <a:spLocks noChangeArrowheads="1"/>
          </p:cNvSpPr>
          <p:nvPr/>
        </p:nvSpPr>
        <p:spPr bwMode="auto">
          <a:xfrm>
            <a:off x="627186" y="6173412"/>
            <a:ext cx="8723435" cy="436133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 algn="ctr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buClr>
                <a:schemeClr val="tx2"/>
              </a:buClr>
            </a:pPr>
            <a:r>
              <a:rPr lang="pt-BR" sz="1292" dirty="0"/>
              <a:t>Apesar de também trabalhar para o setor público, mais de 80% dos clientes da </a:t>
            </a:r>
            <a:r>
              <a:rPr lang="pt-BR" sz="1292" dirty="0" err="1"/>
              <a:t>Macrologistica</a:t>
            </a:r>
            <a:r>
              <a:rPr lang="pt-BR" sz="1292" dirty="0"/>
              <a:t> são do setor privado, sendo que boa parte no setor do agronegócio</a:t>
            </a:r>
          </a:p>
        </p:txBody>
      </p:sp>
      <p:sp>
        <p:nvSpPr>
          <p:cNvPr id="66" name="AutoShape 47"/>
          <p:cNvSpPr>
            <a:spLocks noChangeArrowheads="1"/>
          </p:cNvSpPr>
          <p:nvPr/>
        </p:nvSpPr>
        <p:spPr bwMode="auto">
          <a:xfrm rot="10800000">
            <a:off x="3525716" y="6038412"/>
            <a:ext cx="2864827" cy="145496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292" b="0"/>
          </a:p>
        </p:txBody>
      </p:sp>
      <p:sp>
        <p:nvSpPr>
          <p:cNvPr id="51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716901"/>
            <a:ext cx="9439275" cy="131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altLang="pt-BR" sz="900" b="0" dirty="0"/>
              <a:t>Fonte: Análise Macrologística </a:t>
            </a:r>
          </a:p>
        </p:txBody>
      </p:sp>
      <p:pic>
        <p:nvPicPr>
          <p:cNvPr id="55" name="Imagem 54"/>
          <p:cNvPicPr/>
          <p:nvPr/>
        </p:nvPicPr>
        <p:blipFill>
          <a:blip r:embed="rId5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3562" y="1565997"/>
            <a:ext cx="1133475" cy="323850"/>
          </a:xfrm>
          <a:prstGeom prst="rect">
            <a:avLst/>
          </a:prstGeom>
          <a:noFill/>
          <a:ln>
            <a:noFill/>
          </a:ln>
        </p:spPr>
      </p:pic>
      <p:pic>
        <p:nvPicPr>
          <p:cNvPr id="58" name="Imagem 57" descr="Resultado de imagem para ferrovia transnordestina logistica logo"/>
          <p:cNvPicPr/>
          <p:nvPr/>
        </p:nvPicPr>
        <p:blipFill>
          <a:blip r:embed="rId5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4931" y="5634486"/>
            <a:ext cx="781050" cy="327025"/>
          </a:xfrm>
          <a:prstGeom prst="rect">
            <a:avLst/>
          </a:prstGeom>
          <a:noFill/>
          <a:ln>
            <a:noFill/>
          </a:ln>
        </p:spPr>
      </p:pic>
      <p:pic>
        <p:nvPicPr>
          <p:cNvPr id="67" name="Imagem 66"/>
          <p:cNvPicPr/>
          <p:nvPr/>
        </p:nvPicPr>
        <p:blipFill>
          <a:blip r:embed="rId5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12007" y="2503913"/>
            <a:ext cx="742950" cy="465455"/>
          </a:xfrm>
          <a:prstGeom prst="rect">
            <a:avLst/>
          </a:prstGeom>
        </p:spPr>
      </p:pic>
      <p:pic>
        <p:nvPicPr>
          <p:cNvPr id="68" name="Imagem 67"/>
          <p:cNvPicPr/>
          <p:nvPr/>
        </p:nvPicPr>
        <p:blipFill>
          <a:blip r:embed="rId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0541" y="5316680"/>
            <a:ext cx="814705" cy="723900"/>
          </a:xfrm>
          <a:prstGeom prst="rect">
            <a:avLst/>
          </a:prstGeom>
        </p:spPr>
      </p:pic>
      <p:pic>
        <p:nvPicPr>
          <p:cNvPr id="70" name="Imagem 69"/>
          <p:cNvPicPr>
            <a:picLocks noChangeAspect="1"/>
          </p:cNvPicPr>
          <p:nvPr/>
        </p:nvPicPr>
        <p:blipFill>
          <a:blip r:embed="rId54"/>
          <a:stretch>
            <a:fillRect/>
          </a:stretch>
        </p:blipFill>
        <p:spPr>
          <a:xfrm>
            <a:off x="1426799" y="5614613"/>
            <a:ext cx="1459740" cy="379153"/>
          </a:xfrm>
          <a:prstGeom prst="rect">
            <a:avLst/>
          </a:prstGeom>
        </p:spPr>
      </p:pic>
      <p:pic>
        <p:nvPicPr>
          <p:cNvPr id="71" name="Imagem 70"/>
          <p:cNvPicPr>
            <a:picLocks noChangeAspect="1"/>
          </p:cNvPicPr>
          <p:nvPr/>
        </p:nvPicPr>
        <p:blipFill>
          <a:blip r:embed="rId55" cstate="print"/>
          <a:stretch>
            <a:fillRect/>
          </a:stretch>
        </p:blipFill>
        <p:spPr>
          <a:xfrm>
            <a:off x="7009231" y="5338455"/>
            <a:ext cx="1172278" cy="716392"/>
          </a:xfrm>
          <a:prstGeom prst="rect">
            <a:avLst/>
          </a:prstGeom>
        </p:spPr>
      </p:pic>
      <p:pic>
        <p:nvPicPr>
          <p:cNvPr id="57" name="Picture 5"/>
          <p:cNvPicPr>
            <a:picLocks noChangeAspect="1" noChangeArrowheads="1"/>
          </p:cNvPicPr>
          <p:nvPr/>
        </p:nvPicPr>
        <p:blipFill>
          <a:blip r:embed="rId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7238" y="2498234"/>
            <a:ext cx="2099533" cy="399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57222639"/>
      </p:ext>
    </p:extLst>
  </p:cSld>
  <p:clrMapOvr>
    <a:masterClrMapping/>
  </p:clrMapOvr>
  <p:transition spd="med"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2690813" y="274250"/>
            <a:ext cx="6934200" cy="276999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defTabSz="895350"/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Agenda</a:t>
            </a:r>
          </a:p>
        </p:txBody>
      </p:sp>
      <p:sp>
        <p:nvSpPr>
          <p:cNvPr id="5125" name="Rectangle 3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087563" y="2073275"/>
            <a:ext cx="7643812" cy="21198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marL="144463" lvl="1" indent="-142875" defTabSz="895350">
              <a:spcBef>
                <a:spcPct val="15000"/>
              </a:spcBef>
              <a:buClr>
                <a:schemeClr val="tx2"/>
              </a:buClr>
              <a:buSzPct val="70000"/>
              <a:buFont typeface="Times New Roman" pitchFamily="18" charset="0"/>
              <a:buNone/>
            </a:pPr>
            <a:r>
              <a:rPr lang="pt-BR" sz="1700" b="0" dirty="0">
                <a:cs typeface="Arial" charset="0"/>
              </a:rPr>
              <a:t>I –  Caracterização da Infraestrutura de Transportes Brasileira</a:t>
            </a:r>
          </a:p>
          <a:p>
            <a:pPr marL="144463" lvl="1" indent="-142875" defTabSz="895350">
              <a:spcBef>
                <a:spcPct val="15000"/>
              </a:spcBef>
              <a:buClr>
                <a:schemeClr val="tx2"/>
              </a:buClr>
              <a:buSzPct val="70000"/>
              <a:buFont typeface="Times New Roman" pitchFamily="18" charset="0"/>
              <a:buNone/>
            </a:pPr>
            <a:endParaRPr lang="pt-BR" sz="1700" dirty="0">
              <a:cs typeface="Arial" charset="0"/>
            </a:endParaRPr>
          </a:p>
          <a:p>
            <a:pPr marL="144463" lvl="1" indent="-142875" defTabSz="895350">
              <a:spcBef>
                <a:spcPct val="15000"/>
              </a:spcBef>
              <a:buClr>
                <a:schemeClr val="tx2"/>
              </a:buClr>
              <a:buSzPct val="70000"/>
              <a:buFont typeface="Times New Roman" pitchFamily="18" charset="0"/>
              <a:buNone/>
            </a:pPr>
            <a:r>
              <a:rPr lang="pt-BR" sz="1700" b="0" dirty="0">
                <a:cs typeface="Arial" charset="0"/>
              </a:rPr>
              <a:t>II – Os Desafios Logísticos do Crescimento do Agronegócio</a:t>
            </a:r>
          </a:p>
          <a:p>
            <a:pPr marL="144463" lvl="1" indent="-142875" defTabSz="895350">
              <a:spcBef>
                <a:spcPct val="15000"/>
              </a:spcBef>
              <a:buClr>
                <a:schemeClr val="tx2"/>
              </a:buClr>
              <a:buSzPct val="70000"/>
              <a:buFont typeface="Times New Roman" pitchFamily="18" charset="0"/>
              <a:buNone/>
            </a:pPr>
            <a:endParaRPr lang="pt-BR" sz="1700" b="0" dirty="0">
              <a:cs typeface="Arial" charset="0"/>
            </a:endParaRPr>
          </a:p>
          <a:p>
            <a:pPr marL="144463" lvl="1" indent="-142875" defTabSz="895350">
              <a:spcBef>
                <a:spcPct val="15000"/>
              </a:spcBef>
              <a:buClr>
                <a:schemeClr val="tx2"/>
              </a:buClr>
              <a:buSzPct val="70000"/>
              <a:buFont typeface="Times New Roman" pitchFamily="18" charset="0"/>
              <a:buNone/>
            </a:pPr>
            <a:r>
              <a:rPr lang="pt-BR" sz="1700" b="0" dirty="0">
                <a:cs typeface="Arial" charset="0"/>
              </a:rPr>
              <a:t>III – O Futuro da Infraestrutura Logística no Brasil</a:t>
            </a:r>
          </a:p>
          <a:p>
            <a:pPr marL="144463" lvl="1" indent="-142875" defTabSz="895350">
              <a:spcBef>
                <a:spcPct val="15000"/>
              </a:spcBef>
              <a:buClr>
                <a:schemeClr val="tx2"/>
              </a:buClr>
              <a:buSzPct val="70000"/>
              <a:buFont typeface="Times New Roman" pitchFamily="18" charset="0"/>
              <a:buNone/>
            </a:pPr>
            <a:endParaRPr lang="pt-BR" sz="1700" b="0" dirty="0">
              <a:cs typeface="Arial" charset="0"/>
            </a:endParaRPr>
          </a:p>
          <a:p>
            <a:pPr marL="144463" lvl="1" indent="-142875" defTabSz="895350">
              <a:spcBef>
                <a:spcPct val="15000"/>
              </a:spcBef>
              <a:buClr>
                <a:schemeClr val="tx2"/>
              </a:buClr>
              <a:buSzPct val="70000"/>
              <a:buFont typeface="Times New Roman" pitchFamily="18" charset="0"/>
              <a:buNone/>
            </a:pPr>
            <a:endParaRPr lang="pt-BR" sz="1700" b="0" dirty="0"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97637359"/>
      </p:ext>
    </p:extLst>
  </p:cSld>
  <p:clrMapOvr>
    <a:masterClrMapping/>
  </p:clrMapOvr>
  <p:transition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6"/>
          <p:cNvSpPr>
            <a:spLocks noChangeArrowheads="1"/>
          </p:cNvSpPr>
          <p:nvPr/>
        </p:nvSpPr>
        <p:spPr bwMode="auto">
          <a:xfrm>
            <a:off x="365397" y="2365375"/>
            <a:ext cx="973931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algn="ctr" defTabSz="895350"/>
            <a:r>
              <a:rPr lang="pt-BR" sz="2000" dirty="0">
                <a:solidFill>
                  <a:srgbClr val="C00000"/>
                </a:solidFill>
              </a:rPr>
              <a:t>I – Caracterização da Infraestrutura de Transportes Brasileira	</a:t>
            </a:r>
          </a:p>
        </p:txBody>
      </p:sp>
      <p:grpSp>
        <p:nvGrpSpPr>
          <p:cNvPr id="14339" name="Group 7"/>
          <p:cNvGrpSpPr>
            <a:grpSpLocks/>
          </p:cNvGrpSpPr>
          <p:nvPr/>
        </p:nvGrpSpPr>
        <p:grpSpPr bwMode="auto">
          <a:xfrm>
            <a:off x="165100" y="2847975"/>
            <a:ext cx="9740900" cy="1274763"/>
            <a:chOff x="104" y="2003"/>
            <a:chExt cx="6136" cy="803"/>
          </a:xfrm>
        </p:grpSpPr>
        <p:pic>
          <p:nvPicPr>
            <p:cNvPr id="14340" name="Picture 8" descr="caminhao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4" y="2003"/>
              <a:ext cx="1080" cy="797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341" name="Picture 9" descr="navio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51" y="2003"/>
              <a:ext cx="1280" cy="801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342" name="Picture 10" descr="transporte-aere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40" y="2003"/>
              <a:ext cx="1200" cy="799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343" name="Picture 11" descr="tre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39" y="2003"/>
              <a:ext cx="1303" cy="803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344" name="Picture 12" descr="PB381hidrovia-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3" y="2003"/>
              <a:ext cx="1237" cy="800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68706435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5"/>
          <p:cNvSpPr>
            <a:spLocks noChangeArrowheads="1"/>
          </p:cNvSpPr>
          <p:nvPr/>
        </p:nvSpPr>
        <p:spPr bwMode="auto">
          <a:xfrm>
            <a:off x="2597150" y="171450"/>
            <a:ext cx="60848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Matriz de Modais por Região</a:t>
            </a:r>
          </a:p>
        </p:txBody>
      </p:sp>
      <p:sp>
        <p:nvSpPr>
          <p:cNvPr id="3" name="AutoShape 19"/>
          <p:cNvSpPr>
            <a:spLocks noChangeArrowheads="1"/>
          </p:cNvSpPr>
          <p:nvPr/>
        </p:nvSpPr>
        <p:spPr bwMode="auto">
          <a:xfrm>
            <a:off x="266700" y="5953125"/>
            <a:ext cx="9450388" cy="47255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 algn="ctr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buClr>
                <a:schemeClr val="tx2"/>
              </a:buClr>
            </a:pPr>
            <a:r>
              <a:rPr lang="pt-BR" sz="1400" dirty="0"/>
              <a:t>A matriz de modais no Brasil é predominantemente rodoviária, sobretudo nas regiões aonde o agronegócio predomina: </a:t>
            </a:r>
            <a:r>
              <a:rPr lang="pt-BR" sz="1400" dirty="0" err="1"/>
              <a:t>Centroeste</a:t>
            </a:r>
            <a:r>
              <a:rPr lang="pt-BR" sz="1400" dirty="0"/>
              <a:t>, Sul e Sudeste—O modal hidroviário ainda é muito pouco utilizado</a:t>
            </a:r>
          </a:p>
        </p:txBody>
      </p:sp>
      <p:sp>
        <p:nvSpPr>
          <p:cNvPr id="4" name="AutoShape 47"/>
          <p:cNvSpPr>
            <a:spLocks noChangeArrowheads="1"/>
          </p:cNvSpPr>
          <p:nvPr/>
        </p:nvSpPr>
        <p:spPr bwMode="auto">
          <a:xfrm rot="10800000">
            <a:off x="3406775" y="5578475"/>
            <a:ext cx="3103563" cy="234950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/>
          </a:p>
        </p:txBody>
      </p:sp>
      <p:sp>
        <p:nvSpPr>
          <p:cNvPr id="5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96850" y="6525925"/>
            <a:ext cx="9028113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000" b="0" dirty="0"/>
              <a:t>		1) Na região Norte, o hidroviário também inclui navegação interior de cabotagem pelos rios Solimões e Amazonas</a:t>
            </a:r>
            <a:r>
              <a:rPr lang="pt-BR" sz="1000" dirty="0"/>
              <a:t> </a:t>
            </a:r>
          </a:p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Projetos  Norte (2008), Nordeste (2010), Sul (2010), </a:t>
            </a:r>
            <a:r>
              <a:rPr lang="pt-BR" sz="1000" b="0" dirty="0" err="1"/>
              <a:t>Centroeste</a:t>
            </a:r>
            <a:r>
              <a:rPr lang="pt-BR" sz="1000" b="0" dirty="0"/>
              <a:t> (2012) e Sudeste (2012) Competitivo, Análise </a:t>
            </a:r>
            <a:r>
              <a:rPr lang="pt-BR" sz="1000" b="0" dirty="0" err="1"/>
              <a:t>Macrologistica</a:t>
            </a:r>
            <a:endParaRPr lang="pt-BR" sz="1000" b="0" dirty="0"/>
          </a:p>
        </p:txBody>
      </p:sp>
      <p:graphicFrame>
        <p:nvGraphicFramePr>
          <p:cNvPr id="10" name="Gráfico 9"/>
          <p:cNvGraphicFramePr/>
          <p:nvPr>
            <p:extLst>
              <p:ext uri="{D42A27DB-BD31-4B8C-83A1-F6EECF244321}">
                <p14:modId xmlns:p14="http://schemas.microsoft.com/office/powerpoint/2010/main" val="617549535"/>
              </p:ext>
            </p:extLst>
          </p:nvPr>
        </p:nvGraphicFramePr>
        <p:xfrm>
          <a:off x="1651000" y="1583871"/>
          <a:ext cx="6604000" cy="40464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1" name="Rectangle 8"/>
          <p:cNvSpPr>
            <a:spLocks noChangeArrowheads="1"/>
          </p:cNvSpPr>
          <p:nvPr/>
        </p:nvSpPr>
        <p:spPr bwMode="auto">
          <a:xfrm>
            <a:off x="284163" y="1211263"/>
            <a:ext cx="4589841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Matriz de Modais por Região – Tons</a:t>
            </a:r>
            <a:r>
              <a:rPr lang="pt-BR" sz="1400" baseline="30000" dirty="0"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12" name="Line 33"/>
          <p:cNvSpPr>
            <a:spLocks noChangeShapeType="1"/>
          </p:cNvSpPr>
          <p:nvPr/>
        </p:nvSpPr>
        <p:spPr bwMode="auto">
          <a:xfrm>
            <a:off x="271463" y="1484313"/>
            <a:ext cx="9182780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92197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5"/>
          <p:cNvSpPr>
            <a:spLocks noChangeArrowheads="1"/>
          </p:cNvSpPr>
          <p:nvPr/>
        </p:nvSpPr>
        <p:spPr bwMode="auto">
          <a:xfrm>
            <a:off x="2597150" y="171450"/>
            <a:ext cx="60848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Malha Rodoviária Brasileira</a:t>
            </a:r>
          </a:p>
        </p:txBody>
      </p:sp>
      <p:graphicFrame>
        <p:nvGraphicFramePr>
          <p:cNvPr id="3" name="Gráfico 2"/>
          <p:cNvGraphicFramePr/>
          <p:nvPr>
            <p:extLst>
              <p:ext uri="{D42A27DB-BD31-4B8C-83A1-F6EECF244321}">
                <p14:modId xmlns:p14="http://schemas.microsoft.com/office/powerpoint/2010/main" val="1841942660"/>
              </p:ext>
            </p:extLst>
          </p:nvPr>
        </p:nvGraphicFramePr>
        <p:xfrm>
          <a:off x="5057747" y="3476614"/>
          <a:ext cx="4848253" cy="233405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AutoShape 19"/>
          <p:cNvSpPr>
            <a:spLocks noChangeArrowheads="1"/>
          </p:cNvSpPr>
          <p:nvPr/>
        </p:nvSpPr>
        <p:spPr bwMode="auto">
          <a:xfrm>
            <a:off x="266700" y="5953125"/>
            <a:ext cx="9450388" cy="47255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 algn="ctr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buClr>
                <a:schemeClr val="tx2"/>
              </a:buClr>
            </a:pPr>
            <a:r>
              <a:rPr lang="pt-BR" sz="1400" dirty="0"/>
              <a:t>A malha rodoviária pavimentada ainda é pouco extensa sendo que com exceção do Sudeste, a mesma se encontra na maioria das vezes em condições de uso abaixo do ideal</a:t>
            </a:r>
          </a:p>
        </p:txBody>
      </p:sp>
      <p:sp>
        <p:nvSpPr>
          <p:cNvPr id="5" name="AutoShape 47"/>
          <p:cNvSpPr>
            <a:spLocks noChangeArrowheads="1"/>
          </p:cNvSpPr>
          <p:nvPr/>
        </p:nvSpPr>
        <p:spPr bwMode="auto">
          <a:xfrm rot="10800000">
            <a:off x="3406774" y="5777713"/>
            <a:ext cx="3103563" cy="108540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/>
          </a:p>
        </p:txBody>
      </p:sp>
      <p:sp>
        <p:nvSpPr>
          <p:cNvPr id="6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96850" y="6672119"/>
            <a:ext cx="9028113" cy="146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Pesquisa CNT rodoviária 2015, ANTT, Análise </a:t>
            </a:r>
            <a:r>
              <a:rPr lang="pt-BR" sz="1000" b="0" dirty="0" err="1"/>
              <a:t>Macrologistica</a:t>
            </a:r>
            <a:endParaRPr lang="pt-BR" sz="1000" b="0" dirty="0"/>
          </a:p>
        </p:txBody>
      </p:sp>
      <p:sp>
        <p:nvSpPr>
          <p:cNvPr id="7" name="Line 9"/>
          <p:cNvSpPr>
            <a:spLocks noChangeShapeType="1"/>
          </p:cNvSpPr>
          <p:nvPr/>
        </p:nvSpPr>
        <p:spPr bwMode="auto">
          <a:xfrm>
            <a:off x="4977248" y="3170576"/>
            <a:ext cx="4739839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" name="Rectangle 4"/>
          <p:cNvSpPr>
            <a:spLocks noChangeArrowheads="1"/>
          </p:cNvSpPr>
          <p:nvPr/>
        </p:nvSpPr>
        <p:spPr bwMode="auto">
          <a:xfrm>
            <a:off x="5086787" y="3253125"/>
            <a:ext cx="3894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b="0" dirty="0"/>
              <a:t>100% = 100.763 km pesquisados</a:t>
            </a: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5001062" y="2903875"/>
            <a:ext cx="498633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Condição Geral de Uso</a:t>
            </a:r>
          </a:p>
        </p:txBody>
      </p:sp>
      <p:graphicFrame>
        <p:nvGraphicFramePr>
          <p:cNvPr id="14" name="Gráfico 13"/>
          <p:cNvGraphicFramePr/>
          <p:nvPr>
            <p:extLst>
              <p:ext uri="{D42A27DB-BD31-4B8C-83A1-F6EECF244321}">
                <p14:modId xmlns:p14="http://schemas.microsoft.com/office/powerpoint/2010/main" val="502522112"/>
              </p:ext>
            </p:extLst>
          </p:nvPr>
        </p:nvGraphicFramePr>
        <p:xfrm>
          <a:off x="5826266" y="979135"/>
          <a:ext cx="3965096" cy="21401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5" name="Line 9"/>
          <p:cNvSpPr>
            <a:spLocks noChangeShapeType="1"/>
          </p:cNvSpPr>
          <p:nvPr/>
        </p:nvSpPr>
        <p:spPr bwMode="auto">
          <a:xfrm>
            <a:off x="4977248" y="992363"/>
            <a:ext cx="4739839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" name="Rectangle 4"/>
          <p:cNvSpPr>
            <a:spLocks noChangeArrowheads="1"/>
          </p:cNvSpPr>
          <p:nvPr/>
        </p:nvSpPr>
        <p:spPr bwMode="auto">
          <a:xfrm>
            <a:off x="5086787" y="1074912"/>
            <a:ext cx="3894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b="0" dirty="0"/>
              <a:t>100% = 1.720.677 km</a:t>
            </a:r>
          </a:p>
        </p:txBody>
      </p:sp>
      <p:sp>
        <p:nvSpPr>
          <p:cNvPr id="17" name="Rectangle 8"/>
          <p:cNvSpPr>
            <a:spLocks noChangeArrowheads="1"/>
          </p:cNvSpPr>
          <p:nvPr/>
        </p:nvSpPr>
        <p:spPr bwMode="auto">
          <a:xfrm>
            <a:off x="5001062" y="725662"/>
            <a:ext cx="498633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Extensão da Malha Rodoviária Brasileira</a:t>
            </a:r>
          </a:p>
        </p:txBody>
      </p:sp>
      <p:pic>
        <p:nvPicPr>
          <p:cNvPr id="18" name="Imagem 17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883" y="1159694"/>
            <a:ext cx="4628023" cy="4584583"/>
          </a:xfrm>
          <a:prstGeom prst="rect">
            <a:avLst/>
          </a:prstGeom>
        </p:spPr>
      </p:pic>
      <p:sp>
        <p:nvSpPr>
          <p:cNvPr id="19" name="Rectangle 4"/>
          <p:cNvSpPr>
            <a:spLocks noChangeArrowheads="1"/>
          </p:cNvSpPr>
          <p:nvPr/>
        </p:nvSpPr>
        <p:spPr bwMode="auto">
          <a:xfrm>
            <a:off x="255588" y="938213"/>
            <a:ext cx="532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 sz="1400" b="0" dirty="0"/>
              <a:t>2014</a:t>
            </a:r>
          </a:p>
        </p:txBody>
      </p:sp>
    </p:spTree>
    <p:extLst>
      <p:ext uri="{BB962C8B-B14F-4D97-AF65-F5344CB8AC3E}">
        <p14:creationId xmlns:p14="http://schemas.microsoft.com/office/powerpoint/2010/main" val="136248955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8" name="Rectangle 4"/>
          <p:cNvSpPr>
            <a:spLocks noChangeArrowheads="1"/>
          </p:cNvSpPr>
          <p:nvPr/>
        </p:nvSpPr>
        <p:spPr bwMode="auto">
          <a:xfrm>
            <a:off x="2590800" y="173038"/>
            <a:ext cx="47307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Malha Ferroviária Brasileira</a:t>
            </a:r>
          </a:p>
        </p:txBody>
      </p:sp>
      <p:sp>
        <p:nvSpPr>
          <p:cNvPr id="21509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52400" y="6519575"/>
            <a:ext cx="971708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000" b="0" dirty="0"/>
              <a:t>	</a:t>
            </a:r>
          </a:p>
          <a:p>
            <a:pPr eaLnBrk="1" hangingPunct="1">
              <a:lnSpc>
                <a:spcPct val="95000"/>
              </a:lnSpc>
            </a:pPr>
            <a:r>
              <a:rPr lang="pt-BR" sz="1000" b="0" dirty="0"/>
              <a:t>	  Fonte: 	ANTT, Análise Macrologística</a:t>
            </a:r>
          </a:p>
        </p:txBody>
      </p:sp>
      <p:sp>
        <p:nvSpPr>
          <p:cNvPr id="21510" name="AutoShape 109"/>
          <p:cNvSpPr>
            <a:spLocks noChangeArrowheads="1"/>
          </p:cNvSpPr>
          <p:nvPr/>
        </p:nvSpPr>
        <p:spPr bwMode="auto">
          <a:xfrm>
            <a:off x="4695825" y="5905729"/>
            <a:ext cx="5030788" cy="70883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 algn="ctr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 dirty="0"/>
              <a:t>A malha ferroviária Brasileira tem mais de 30 mil km baseados sobretudo em bitola métrica e concessionada a poucos grandes players</a:t>
            </a:r>
          </a:p>
        </p:txBody>
      </p:sp>
      <p:sp>
        <p:nvSpPr>
          <p:cNvPr id="21511" name="AutoShape 29"/>
          <p:cNvSpPr>
            <a:spLocks noChangeArrowheads="1"/>
          </p:cNvSpPr>
          <p:nvPr/>
        </p:nvSpPr>
        <p:spPr bwMode="auto">
          <a:xfrm rot="5400000">
            <a:off x="7295356" y="4115867"/>
            <a:ext cx="109537" cy="3244850"/>
          </a:xfrm>
          <a:prstGeom prst="homePlate">
            <a:avLst>
              <a:gd name="adj" fmla="val 100000"/>
            </a:avLst>
          </a:prstGeom>
          <a:solidFill>
            <a:srgbClr val="CC3300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vert="eaVert" lIns="0" tIns="0" rIns="0" bIns="0" anchorCtr="1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pic>
        <p:nvPicPr>
          <p:cNvPr id="21512" name="Picture 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952500"/>
            <a:ext cx="4294187" cy="566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13" name="Freeform 8"/>
          <p:cNvSpPr>
            <a:spLocks/>
          </p:cNvSpPr>
          <p:nvPr/>
        </p:nvSpPr>
        <p:spPr bwMode="auto">
          <a:xfrm>
            <a:off x="1779588" y="1276350"/>
            <a:ext cx="1003300" cy="552450"/>
          </a:xfrm>
          <a:custGeom>
            <a:avLst/>
            <a:gdLst>
              <a:gd name="T0" fmla="*/ 2147483646 w 632"/>
              <a:gd name="T1" fmla="*/ 0 h 348"/>
              <a:gd name="T2" fmla="*/ 2147483646 w 632"/>
              <a:gd name="T3" fmla="*/ 2147483646 h 348"/>
              <a:gd name="T4" fmla="*/ 2147483646 w 632"/>
              <a:gd name="T5" fmla="*/ 2147483646 h 348"/>
              <a:gd name="T6" fmla="*/ 2147483646 w 632"/>
              <a:gd name="T7" fmla="*/ 2147483646 h 348"/>
              <a:gd name="T8" fmla="*/ 2147483646 w 632"/>
              <a:gd name="T9" fmla="*/ 2147483646 h 348"/>
              <a:gd name="T10" fmla="*/ 2147483646 w 632"/>
              <a:gd name="T11" fmla="*/ 2147483646 h 348"/>
              <a:gd name="T12" fmla="*/ 2147483646 w 632"/>
              <a:gd name="T13" fmla="*/ 2147483646 h 348"/>
              <a:gd name="T14" fmla="*/ 2147483646 w 632"/>
              <a:gd name="T15" fmla="*/ 2147483646 h 348"/>
              <a:gd name="T16" fmla="*/ 2147483646 w 632"/>
              <a:gd name="T17" fmla="*/ 2147483646 h 348"/>
              <a:gd name="T18" fmla="*/ 2147483646 w 632"/>
              <a:gd name="T19" fmla="*/ 2147483646 h 348"/>
              <a:gd name="T20" fmla="*/ 2147483646 w 632"/>
              <a:gd name="T21" fmla="*/ 2147483646 h 348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632" h="348">
                <a:moveTo>
                  <a:pt x="632" y="0"/>
                </a:moveTo>
                <a:cubicBezTo>
                  <a:pt x="619" y="65"/>
                  <a:pt x="558" y="84"/>
                  <a:pt x="498" y="90"/>
                </a:cubicBezTo>
                <a:cubicBezTo>
                  <a:pt x="493" y="92"/>
                  <a:pt x="488" y="94"/>
                  <a:pt x="483" y="95"/>
                </a:cubicBezTo>
                <a:cubicBezTo>
                  <a:pt x="466" y="98"/>
                  <a:pt x="449" y="95"/>
                  <a:pt x="433" y="100"/>
                </a:cubicBezTo>
                <a:cubicBezTo>
                  <a:pt x="427" y="102"/>
                  <a:pt x="405" y="131"/>
                  <a:pt x="403" y="134"/>
                </a:cubicBezTo>
                <a:cubicBezTo>
                  <a:pt x="396" y="156"/>
                  <a:pt x="386" y="177"/>
                  <a:pt x="364" y="184"/>
                </a:cubicBezTo>
                <a:cubicBezTo>
                  <a:pt x="310" y="225"/>
                  <a:pt x="263" y="243"/>
                  <a:pt x="195" y="249"/>
                </a:cubicBezTo>
                <a:cubicBezTo>
                  <a:pt x="158" y="274"/>
                  <a:pt x="119" y="284"/>
                  <a:pt x="76" y="298"/>
                </a:cubicBezTo>
                <a:cubicBezTo>
                  <a:pt x="70" y="300"/>
                  <a:pt x="48" y="304"/>
                  <a:pt x="41" y="308"/>
                </a:cubicBezTo>
                <a:cubicBezTo>
                  <a:pt x="30" y="314"/>
                  <a:pt x="11" y="328"/>
                  <a:pt x="11" y="328"/>
                </a:cubicBezTo>
                <a:cubicBezTo>
                  <a:pt x="0" y="344"/>
                  <a:pt x="1" y="337"/>
                  <a:pt x="1" y="348"/>
                </a:cubicBezTo>
              </a:path>
            </a:pathLst>
          </a:custGeom>
          <a:noFill/>
          <a:ln w="127000" cap="flat" cmpd="sng">
            <a:solidFill>
              <a:srgbClr val="0000FF">
                <a:alpha val="39999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4" name="Freeform 9"/>
          <p:cNvSpPr>
            <a:spLocks/>
          </p:cNvSpPr>
          <p:nvPr/>
        </p:nvSpPr>
        <p:spPr bwMode="auto">
          <a:xfrm>
            <a:off x="1995488" y="1663700"/>
            <a:ext cx="290512" cy="930275"/>
          </a:xfrm>
          <a:custGeom>
            <a:avLst/>
            <a:gdLst>
              <a:gd name="T0" fmla="*/ 2147483646 w 183"/>
              <a:gd name="T1" fmla="*/ 2147483646 h 586"/>
              <a:gd name="T2" fmla="*/ 2147483646 w 183"/>
              <a:gd name="T3" fmla="*/ 2147483646 h 586"/>
              <a:gd name="T4" fmla="*/ 2147483646 w 183"/>
              <a:gd name="T5" fmla="*/ 2147483646 h 586"/>
              <a:gd name="T6" fmla="*/ 2147483646 w 183"/>
              <a:gd name="T7" fmla="*/ 2147483646 h 586"/>
              <a:gd name="T8" fmla="*/ 2147483646 w 183"/>
              <a:gd name="T9" fmla="*/ 2147483646 h 586"/>
              <a:gd name="T10" fmla="*/ 2147483646 w 183"/>
              <a:gd name="T11" fmla="*/ 2147483646 h 586"/>
              <a:gd name="T12" fmla="*/ 2147483646 w 183"/>
              <a:gd name="T13" fmla="*/ 2147483646 h 586"/>
              <a:gd name="T14" fmla="*/ 2147483646 w 183"/>
              <a:gd name="T15" fmla="*/ 2147483646 h 586"/>
              <a:gd name="T16" fmla="*/ 2147483646 w 183"/>
              <a:gd name="T17" fmla="*/ 0 h 58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83" h="586">
                <a:moveTo>
                  <a:pt x="34" y="586"/>
                </a:moveTo>
                <a:cubicBezTo>
                  <a:pt x="0" y="575"/>
                  <a:pt x="28" y="562"/>
                  <a:pt x="44" y="551"/>
                </a:cubicBezTo>
                <a:cubicBezTo>
                  <a:pt x="75" y="458"/>
                  <a:pt x="27" y="343"/>
                  <a:pt x="84" y="258"/>
                </a:cubicBezTo>
                <a:cubicBezTo>
                  <a:pt x="91" y="247"/>
                  <a:pt x="110" y="251"/>
                  <a:pt x="123" y="248"/>
                </a:cubicBezTo>
                <a:cubicBezTo>
                  <a:pt x="159" y="224"/>
                  <a:pt x="145" y="236"/>
                  <a:pt x="168" y="213"/>
                </a:cubicBezTo>
                <a:cubicBezTo>
                  <a:pt x="176" y="180"/>
                  <a:pt x="180" y="148"/>
                  <a:pt x="183" y="114"/>
                </a:cubicBezTo>
                <a:cubicBezTo>
                  <a:pt x="177" y="86"/>
                  <a:pt x="171" y="80"/>
                  <a:pt x="148" y="64"/>
                </a:cubicBezTo>
                <a:cubicBezTo>
                  <a:pt x="146" y="56"/>
                  <a:pt x="143" y="47"/>
                  <a:pt x="143" y="39"/>
                </a:cubicBezTo>
                <a:cubicBezTo>
                  <a:pt x="143" y="26"/>
                  <a:pt x="148" y="0"/>
                  <a:pt x="148" y="0"/>
                </a:cubicBezTo>
              </a:path>
            </a:pathLst>
          </a:custGeom>
          <a:noFill/>
          <a:ln w="127000" cap="flat" cmpd="sng">
            <a:solidFill>
              <a:schemeClr val="accent5">
                <a:lumMod val="40000"/>
                <a:lumOff val="6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5" name="Freeform 10"/>
          <p:cNvSpPr>
            <a:spLocks/>
          </p:cNvSpPr>
          <p:nvPr/>
        </p:nvSpPr>
        <p:spPr bwMode="auto">
          <a:xfrm>
            <a:off x="2776538" y="3009900"/>
            <a:ext cx="1071562" cy="1409700"/>
          </a:xfrm>
          <a:custGeom>
            <a:avLst/>
            <a:gdLst>
              <a:gd name="T0" fmla="*/ 2147483646 w 675"/>
              <a:gd name="T1" fmla="*/ 2147483646 h 888"/>
              <a:gd name="T2" fmla="*/ 2147483646 w 675"/>
              <a:gd name="T3" fmla="*/ 2147483646 h 888"/>
              <a:gd name="T4" fmla="*/ 2147483646 w 675"/>
              <a:gd name="T5" fmla="*/ 0 h 888"/>
              <a:gd name="T6" fmla="*/ 2147483646 w 675"/>
              <a:gd name="T7" fmla="*/ 2147483646 h 888"/>
              <a:gd name="T8" fmla="*/ 2147483646 w 675"/>
              <a:gd name="T9" fmla="*/ 2147483646 h 888"/>
              <a:gd name="T10" fmla="*/ 2147483646 w 675"/>
              <a:gd name="T11" fmla="*/ 2147483646 h 888"/>
              <a:gd name="T12" fmla="*/ 2147483646 w 675"/>
              <a:gd name="T13" fmla="*/ 2147483646 h 888"/>
              <a:gd name="T14" fmla="*/ 2147483646 w 675"/>
              <a:gd name="T15" fmla="*/ 2147483646 h 888"/>
              <a:gd name="T16" fmla="*/ 2147483646 w 675"/>
              <a:gd name="T17" fmla="*/ 2147483646 h 888"/>
              <a:gd name="T18" fmla="*/ 2147483646 w 675"/>
              <a:gd name="T19" fmla="*/ 2147483646 h 888"/>
              <a:gd name="T20" fmla="*/ 2147483646 w 675"/>
              <a:gd name="T21" fmla="*/ 2147483646 h 888"/>
              <a:gd name="T22" fmla="*/ 2147483646 w 675"/>
              <a:gd name="T23" fmla="*/ 2147483646 h 888"/>
              <a:gd name="T24" fmla="*/ 2147483646 w 675"/>
              <a:gd name="T25" fmla="*/ 2147483646 h 888"/>
              <a:gd name="T26" fmla="*/ 2147483646 w 675"/>
              <a:gd name="T27" fmla="*/ 2147483646 h 888"/>
              <a:gd name="T28" fmla="*/ 2147483646 w 675"/>
              <a:gd name="T29" fmla="*/ 2147483646 h 888"/>
              <a:gd name="T30" fmla="*/ 2147483646 w 675"/>
              <a:gd name="T31" fmla="*/ 2147483646 h 888"/>
              <a:gd name="T32" fmla="*/ 2147483646 w 675"/>
              <a:gd name="T33" fmla="*/ 2147483646 h 888"/>
              <a:gd name="T34" fmla="*/ 2147483646 w 675"/>
              <a:gd name="T35" fmla="*/ 2147483646 h 888"/>
              <a:gd name="T36" fmla="*/ 2147483646 w 675"/>
              <a:gd name="T37" fmla="*/ 2147483646 h 888"/>
              <a:gd name="T38" fmla="*/ 2147483646 w 675"/>
              <a:gd name="T39" fmla="*/ 2147483646 h 888"/>
              <a:gd name="T40" fmla="*/ 2147483646 w 675"/>
              <a:gd name="T41" fmla="*/ 2147483646 h 888"/>
              <a:gd name="T42" fmla="*/ 2147483646 w 675"/>
              <a:gd name="T43" fmla="*/ 2147483646 h 888"/>
              <a:gd name="T44" fmla="*/ 2147483646 w 675"/>
              <a:gd name="T45" fmla="*/ 2147483646 h 888"/>
              <a:gd name="T46" fmla="*/ 2147483646 w 675"/>
              <a:gd name="T47" fmla="*/ 2147483646 h 888"/>
              <a:gd name="T48" fmla="*/ 2147483646 w 675"/>
              <a:gd name="T49" fmla="*/ 2147483646 h 888"/>
              <a:gd name="T50" fmla="*/ 2147483646 w 675"/>
              <a:gd name="T51" fmla="*/ 2147483646 h 888"/>
              <a:gd name="T52" fmla="*/ 2147483646 w 675"/>
              <a:gd name="T53" fmla="*/ 2147483646 h 888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675" h="888">
                <a:moveTo>
                  <a:pt x="675" y="33"/>
                </a:moveTo>
                <a:cubicBezTo>
                  <a:pt x="673" y="28"/>
                  <a:pt x="657" y="9"/>
                  <a:pt x="651" y="6"/>
                </a:cubicBezTo>
                <a:cubicBezTo>
                  <a:pt x="645" y="3"/>
                  <a:pt x="633" y="0"/>
                  <a:pt x="633" y="0"/>
                </a:cubicBezTo>
                <a:cubicBezTo>
                  <a:pt x="608" y="8"/>
                  <a:pt x="620" y="2"/>
                  <a:pt x="597" y="18"/>
                </a:cubicBezTo>
                <a:cubicBezTo>
                  <a:pt x="594" y="20"/>
                  <a:pt x="588" y="24"/>
                  <a:pt x="588" y="24"/>
                </a:cubicBezTo>
                <a:cubicBezTo>
                  <a:pt x="545" y="18"/>
                  <a:pt x="551" y="17"/>
                  <a:pt x="483" y="24"/>
                </a:cubicBezTo>
                <a:cubicBezTo>
                  <a:pt x="472" y="25"/>
                  <a:pt x="465" y="42"/>
                  <a:pt x="459" y="48"/>
                </a:cubicBezTo>
                <a:cubicBezTo>
                  <a:pt x="450" y="57"/>
                  <a:pt x="435" y="58"/>
                  <a:pt x="423" y="60"/>
                </a:cubicBezTo>
                <a:cubicBezTo>
                  <a:pt x="404" y="79"/>
                  <a:pt x="393" y="96"/>
                  <a:pt x="375" y="114"/>
                </a:cubicBezTo>
                <a:cubicBezTo>
                  <a:pt x="372" y="155"/>
                  <a:pt x="375" y="170"/>
                  <a:pt x="336" y="180"/>
                </a:cubicBezTo>
                <a:cubicBezTo>
                  <a:pt x="308" y="201"/>
                  <a:pt x="274" y="207"/>
                  <a:pt x="243" y="222"/>
                </a:cubicBezTo>
                <a:cubicBezTo>
                  <a:pt x="222" y="233"/>
                  <a:pt x="187" y="268"/>
                  <a:pt x="174" y="288"/>
                </a:cubicBezTo>
                <a:cubicBezTo>
                  <a:pt x="169" y="324"/>
                  <a:pt x="166" y="311"/>
                  <a:pt x="144" y="333"/>
                </a:cubicBezTo>
                <a:cubicBezTo>
                  <a:pt x="127" y="350"/>
                  <a:pt x="110" y="375"/>
                  <a:pt x="96" y="396"/>
                </a:cubicBezTo>
                <a:cubicBezTo>
                  <a:pt x="86" y="412"/>
                  <a:pt x="78" y="423"/>
                  <a:pt x="72" y="441"/>
                </a:cubicBezTo>
                <a:cubicBezTo>
                  <a:pt x="69" y="450"/>
                  <a:pt x="63" y="468"/>
                  <a:pt x="63" y="468"/>
                </a:cubicBezTo>
                <a:cubicBezTo>
                  <a:pt x="67" y="490"/>
                  <a:pt x="70" y="485"/>
                  <a:pt x="81" y="501"/>
                </a:cubicBezTo>
                <a:cubicBezTo>
                  <a:pt x="63" y="525"/>
                  <a:pt x="49" y="546"/>
                  <a:pt x="36" y="573"/>
                </a:cubicBezTo>
                <a:cubicBezTo>
                  <a:pt x="34" y="583"/>
                  <a:pt x="32" y="606"/>
                  <a:pt x="27" y="615"/>
                </a:cubicBezTo>
                <a:cubicBezTo>
                  <a:pt x="24" y="619"/>
                  <a:pt x="18" y="620"/>
                  <a:pt x="15" y="624"/>
                </a:cubicBezTo>
                <a:cubicBezTo>
                  <a:pt x="10" y="629"/>
                  <a:pt x="3" y="642"/>
                  <a:pt x="3" y="642"/>
                </a:cubicBezTo>
                <a:cubicBezTo>
                  <a:pt x="4" y="667"/>
                  <a:pt x="0" y="693"/>
                  <a:pt x="6" y="717"/>
                </a:cubicBezTo>
                <a:cubicBezTo>
                  <a:pt x="8" y="724"/>
                  <a:pt x="24" y="729"/>
                  <a:pt x="24" y="729"/>
                </a:cubicBezTo>
                <a:cubicBezTo>
                  <a:pt x="31" y="739"/>
                  <a:pt x="30" y="749"/>
                  <a:pt x="36" y="759"/>
                </a:cubicBezTo>
                <a:cubicBezTo>
                  <a:pt x="40" y="765"/>
                  <a:pt x="48" y="777"/>
                  <a:pt x="48" y="777"/>
                </a:cubicBezTo>
                <a:cubicBezTo>
                  <a:pt x="52" y="797"/>
                  <a:pt x="61" y="836"/>
                  <a:pt x="72" y="852"/>
                </a:cubicBezTo>
                <a:cubicBezTo>
                  <a:pt x="72" y="854"/>
                  <a:pt x="74" y="888"/>
                  <a:pt x="60" y="888"/>
                </a:cubicBezTo>
              </a:path>
            </a:pathLst>
          </a:custGeom>
          <a:noFill/>
          <a:ln w="127000" cap="flat" cmpd="sng">
            <a:solidFill>
              <a:schemeClr val="accent1">
                <a:lumMod val="60000"/>
                <a:lumOff val="4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6" name="Freeform 11"/>
          <p:cNvSpPr>
            <a:spLocks/>
          </p:cNvSpPr>
          <p:nvPr/>
        </p:nvSpPr>
        <p:spPr bwMode="auto">
          <a:xfrm>
            <a:off x="2695575" y="3871913"/>
            <a:ext cx="80963" cy="180975"/>
          </a:xfrm>
          <a:custGeom>
            <a:avLst/>
            <a:gdLst>
              <a:gd name="T0" fmla="*/ 2147483646 w 51"/>
              <a:gd name="T1" fmla="*/ 2147483646 h 114"/>
              <a:gd name="T2" fmla="*/ 2147483646 w 51"/>
              <a:gd name="T3" fmla="*/ 2147483646 h 114"/>
              <a:gd name="T4" fmla="*/ 0 w 51"/>
              <a:gd name="T5" fmla="*/ 0 h 11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51" h="114">
                <a:moveTo>
                  <a:pt x="51" y="114"/>
                </a:moveTo>
                <a:cubicBezTo>
                  <a:pt x="47" y="48"/>
                  <a:pt x="51" y="57"/>
                  <a:pt x="15" y="15"/>
                </a:cubicBezTo>
                <a:cubicBezTo>
                  <a:pt x="2" y="0"/>
                  <a:pt x="12" y="6"/>
                  <a:pt x="0" y="0"/>
                </a:cubicBezTo>
              </a:path>
            </a:pathLst>
          </a:custGeom>
          <a:noFill/>
          <a:ln w="127000" cap="flat" cmpd="sng">
            <a:solidFill>
              <a:schemeClr val="accent1">
                <a:lumMod val="60000"/>
                <a:lumOff val="4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7" name="Freeform 12"/>
          <p:cNvSpPr>
            <a:spLocks/>
          </p:cNvSpPr>
          <p:nvPr/>
        </p:nvSpPr>
        <p:spPr bwMode="auto">
          <a:xfrm>
            <a:off x="2095500" y="3567113"/>
            <a:ext cx="227013" cy="1290637"/>
          </a:xfrm>
          <a:custGeom>
            <a:avLst/>
            <a:gdLst>
              <a:gd name="T0" fmla="*/ 2147483646 w 143"/>
              <a:gd name="T1" fmla="*/ 0 h 813"/>
              <a:gd name="T2" fmla="*/ 2147483646 w 143"/>
              <a:gd name="T3" fmla="*/ 2147483646 h 813"/>
              <a:gd name="T4" fmla="*/ 2147483646 w 143"/>
              <a:gd name="T5" fmla="*/ 2147483646 h 813"/>
              <a:gd name="T6" fmla="*/ 2147483646 w 143"/>
              <a:gd name="T7" fmla="*/ 2147483646 h 813"/>
              <a:gd name="T8" fmla="*/ 2147483646 w 143"/>
              <a:gd name="T9" fmla="*/ 2147483646 h 813"/>
              <a:gd name="T10" fmla="*/ 2147483646 w 143"/>
              <a:gd name="T11" fmla="*/ 2147483646 h 813"/>
              <a:gd name="T12" fmla="*/ 2147483646 w 143"/>
              <a:gd name="T13" fmla="*/ 2147483646 h 813"/>
              <a:gd name="T14" fmla="*/ 2147483646 w 143"/>
              <a:gd name="T15" fmla="*/ 2147483646 h 813"/>
              <a:gd name="T16" fmla="*/ 2147483646 w 143"/>
              <a:gd name="T17" fmla="*/ 2147483646 h 813"/>
              <a:gd name="T18" fmla="*/ 2147483646 w 143"/>
              <a:gd name="T19" fmla="*/ 2147483646 h 813"/>
              <a:gd name="T20" fmla="*/ 0 w 143"/>
              <a:gd name="T21" fmla="*/ 2147483646 h 813"/>
              <a:gd name="T22" fmla="*/ 2147483646 w 143"/>
              <a:gd name="T23" fmla="*/ 2147483646 h 813"/>
              <a:gd name="T24" fmla="*/ 2147483646 w 143"/>
              <a:gd name="T25" fmla="*/ 2147483646 h 813"/>
              <a:gd name="T26" fmla="*/ 2147483646 w 143"/>
              <a:gd name="T27" fmla="*/ 2147483646 h 813"/>
              <a:gd name="T28" fmla="*/ 2147483646 w 143"/>
              <a:gd name="T29" fmla="*/ 2147483646 h 813"/>
              <a:gd name="T30" fmla="*/ 2147483646 w 143"/>
              <a:gd name="T31" fmla="*/ 2147483646 h 813"/>
              <a:gd name="T32" fmla="*/ 2147483646 w 143"/>
              <a:gd name="T33" fmla="*/ 2147483646 h 813"/>
              <a:gd name="T34" fmla="*/ 2147483646 w 143"/>
              <a:gd name="T35" fmla="*/ 2147483646 h 813"/>
              <a:gd name="T36" fmla="*/ 2147483646 w 143"/>
              <a:gd name="T37" fmla="*/ 2147483646 h 813"/>
              <a:gd name="T38" fmla="*/ 2147483646 w 143"/>
              <a:gd name="T39" fmla="*/ 2147483646 h 813"/>
              <a:gd name="T40" fmla="*/ 2147483646 w 143"/>
              <a:gd name="T41" fmla="*/ 2147483646 h 813"/>
              <a:gd name="T42" fmla="*/ 2147483646 w 143"/>
              <a:gd name="T43" fmla="*/ 2147483646 h 813"/>
              <a:gd name="T44" fmla="*/ 2147483646 w 143"/>
              <a:gd name="T45" fmla="*/ 2147483646 h 813"/>
              <a:gd name="T46" fmla="*/ 2147483646 w 143"/>
              <a:gd name="T47" fmla="*/ 2147483646 h 81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43" h="813">
                <a:moveTo>
                  <a:pt x="33" y="0"/>
                </a:moveTo>
                <a:cubicBezTo>
                  <a:pt x="36" y="33"/>
                  <a:pt x="30" y="31"/>
                  <a:pt x="42" y="51"/>
                </a:cubicBezTo>
                <a:cubicBezTo>
                  <a:pt x="47" y="60"/>
                  <a:pt x="54" y="78"/>
                  <a:pt x="54" y="78"/>
                </a:cubicBezTo>
                <a:cubicBezTo>
                  <a:pt x="52" y="95"/>
                  <a:pt x="51" y="106"/>
                  <a:pt x="42" y="120"/>
                </a:cubicBezTo>
                <a:cubicBezTo>
                  <a:pt x="40" y="145"/>
                  <a:pt x="42" y="160"/>
                  <a:pt x="21" y="174"/>
                </a:cubicBezTo>
                <a:cubicBezTo>
                  <a:pt x="17" y="180"/>
                  <a:pt x="13" y="186"/>
                  <a:pt x="9" y="192"/>
                </a:cubicBezTo>
                <a:cubicBezTo>
                  <a:pt x="7" y="195"/>
                  <a:pt x="3" y="201"/>
                  <a:pt x="3" y="201"/>
                </a:cubicBezTo>
                <a:cubicBezTo>
                  <a:pt x="6" y="215"/>
                  <a:pt x="7" y="223"/>
                  <a:pt x="15" y="234"/>
                </a:cubicBezTo>
                <a:cubicBezTo>
                  <a:pt x="18" y="245"/>
                  <a:pt x="23" y="253"/>
                  <a:pt x="27" y="264"/>
                </a:cubicBezTo>
                <a:cubicBezTo>
                  <a:pt x="25" y="286"/>
                  <a:pt x="24" y="294"/>
                  <a:pt x="15" y="312"/>
                </a:cubicBezTo>
                <a:cubicBezTo>
                  <a:pt x="10" y="321"/>
                  <a:pt x="0" y="339"/>
                  <a:pt x="0" y="339"/>
                </a:cubicBezTo>
                <a:cubicBezTo>
                  <a:pt x="2" y="355"/>
                  <a:pt x="0" y="372"/>
                  <a:pt x="6" y="387"/>
                </a:cubicBezTo>
                <a:cubicBezTo>
                  <a:pt x="8" y="393"/>
                  <a:pt x="18" y="392"/>
                  <a:pt x="24" y="396"/>
                </a:cubicBezTo>
                <a:cubicBezTo>
                  <a:pt x="39" y="419"/>
                  <a:pt x="23" y="450"/>
                  <a:pt x="45" y="465"/>
                </a:cubicBezTo>
                <a:cubicBezTo>
                  <a:pt x="60" y="488"/>
                  <a:pt x="48" y="537"/>
                  <a:pt x="39" y="564"/>
                </a:cubicBezTo>
                <a:cubicBezTo>
                  <a:pt x="44" y="571"/>
                  <a:pt x="54" y="607"/>
                  <a:pt x="57" y="609"/>
                </a:cubicBezTo>
                <a:cubicBezTo>
                  <a:pt x="63" y="613"/>
                  <a:pt x="75" y="621"/>
                  <a:pt x="75" y="621"/>
                </a:cubicBezTo>
                <a:cubicBezTo>
                  <a:pt x="78" y="637"/>
                  <a:pt x="73" y="660"/>
                  <a:pt x="87" y="669"/>
                </a:cubicBezTo>
                <a:cubicBezTo>
                  <a:pt x="87" y="669"/>
                  <a:pt x="109" y="676"/>
                  <a:pt x="114" y="678"/>
                </a:cubicBezTo>
                <a:cubicBezTo>
                  <a:pt x="117" y="679"/>
                  <a:pt x="123" y="681"/>
                  <a:pt x="123" y="681"/>
                </a:cubicBezTo>
                <a:cubicBezTo>
                  <a:pt x="127" y="694"/>
                  <a:pt x="134" y="691"/>
                  <a:pt x="141" y="705"/>
                </a:cubicBezTo>
                <a:cubicBezTo>
                  <a:pt x="140" y="733"/>
                  <a:pt x="143" y="761"/>
                  <a:pt x="138" y="789"/>
                </a:cubicBezTo>
                <a:cubicBezTo>
                  <a:pt x="137" y="793"/>
                  <a:pt x="129" y="789"/>
                  <a:pt x="126" y="792"/>
                </a:cubicBezTo>
                <a:cubicBezTo>
                  <a:pt x="122" y="795"/>
                  <a:pt x="123" y="810"/>
                  <a:pt x="123" y="813"/>
                </a:cubicBezTo>
              </a:path>
            </a:pathLst>
          </a:custGeom>
          <a:noFill/>
          <a:ln w="127000" cap="flat" cmpd="sng">
            <a:solidFill>
              <a:schemeClr val="accent1">
                <a:lumMod val="60000"/>
                <a:lumOff val="4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8" name="Freeform 13"/>
          <p:cNvSpPr>
            <a:spLocks/>
          </p:cNvSpPr>
          <p:nvPr/>
        </p:nvSpPr>
        <p:spPr bwMode="auto">
          <a:xfrm>
            <a:off x="1976438" y="3695700"/>
            <a:ext cx="138112" cy="157163"/>
          </a:xfrm>
          <a:custGeom>
            <a:avLst/>
            <a:gdLst>
              <a:gd name="T0" fmla="*/ 0 w 87"/>
              <a:gd name="T1" fmla="*/ 0 h 99"/>
              <a:gd name="T2" fmla="*/ 2147483646 w 87"/>
              <a:gd name="T3" fmla="*/ 2147483646 h 99"/>
              <a:gd name="T4" fmla="*/ 2147483646 w 87"/>
              <a:gd name="T5" fmla="*/ 2147483646 h 99"/>
              <a:gd name="T6" fmla="*/ 2147483646 w 87"/>
              <a:gd name="T7" fmla="*/ 2147483646 h 9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7" h="99">
                <a:moveTo>
                  <a:pt x="0" y="0"/>
                </a:moveTo>
                <a:cubicBezTo>
                  <a:pt x="17" y="3"/>
                  <a:pt x="20" y="9"/>
                  <a:pt x="33" y="18"/>
                </a:cubicBezTo>
                <a:cubicBezTo>
                  <a:pt x="42" y="32"/>
                  <a:pt x="45" y="43"/>
                  <a:pt x="60" y="48"/>
                </a:cubicBezTo>
                <a:cubicBezTo>
                  <a:pt x="65" y="68"/>
                  <a:pt x="59" y="99"/>
                  <a:pt x="87" y="99"/>
                </a:cubicBezTo>
              </a:path>
            </a:pathLst>
          </a:custGeom>
          <a:noFill/>
          <a:ln w="127000" cap="flat" cmpd="sng">
            <a:solidFill>
              <a:schemeClr val="accent1">
                <a:lumMod val="60000"/>
                <a:lumOff val="4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19" name="Freeform 14"/>
          <p:cNvSpPr>
            <a:spLocks/>
          </p:cNvSpPr>
          <p:nvPr/>
        </p:nvSpPr>
        <p:spPr bwMode="auto">
          <a:xfrm>
            <a:off x="2209800" y="4465638"/>
            <a:ext cx="166688" cy="106362"/>
          </a:xfrm>
          <a:custGeom>
            <a:avLst/>
            <a:gdLst>
              <a:gd name="T0" fmla="*/ 2147483646 w 105"/>
              <a:gd name="T1" fmla="*/ 2147483646 h 67"/>
              <a:gd name="T2" fmla="*/ 2147483646 w 105"/>
              <a:gd name="T3" fmla="*/ 2147483646 h 67"/>
              <a:gd name="T4" fmla="*/ 2147483646 w 105"/>
              <a:gd name="T5" fmla="*/ 2147483646 h 67"/>
              <a:gd name="T6" fmla="*/ 2147483646 w 105"/>
              <a:gd name="T7" fmla="*/ 2147483646 h 67"/>
              <a:gd name="T8" fmla="*/ 0 w 105"/>
              <a:gd name="T9" fmla="*/ 2147483646 h 6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5" h="67">
                <a:moveTo>
                  <a:pt x="105" y="7"/>
                </a:moveTo>
                <a:cubicBezTo>
                  <a:pt x="102" y="5"/>
                  <a:pt x="100" y="0"/>
                  <a:pt x="96" y="1"/>
                </a:cubicBezTo>
                <a:cubicBezTo>
                  <a:pt x="89" y="3"/>
                  <a:pt x="78" y="13"/>
                  <a:pt x="78" y="13"/>
                </a:cubicBezTo>
                <a:cubicBezTo>
                  <a:pt x="67" y="29"/>
                  <a:pt x="62" y="28"/>
                  <a:pt x="42" y="31"/>
                </a:cubicBezTo>
                <a:cubicBezTo>
                  <a:pt x="22" y="38"/>
                  <a:pt x="21" y="67"/>
                  <a:pt x="0" y="67"/>
                </a:cubicBezTo>
              </a:path>
            </a:pathLst>
          </a:custGeom>
          <a:noFill/>
          <a:ln w="127000" cap="flat" cmpd="sng">
            <a:solidFill>
              <a:schemeClr val="accent5">
                <a:lumMod val="40000"/>
                <a:lumOff val="6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0" name="Freeform 15"/>
          <p:cNvSpPr>
            <a:spLocks/>
          </p:cNvSpPr>
          <p:nvPr/>
        </p:nvSpPr>
        <p:spPr bwMode="auto">
          <a:xfrm>
            <a:off x="2333625" y="4662488"/>
            <a:ext cx="57150" cy="47625"/>
          </a:xfrm>
          <a:custGeom>
            <a:avLst/>
            <a:gdLst>
              <a:gd name="T0" fmla="*/ 2147483646 w 36"/>
              <a:gd name="T1" fmla="*/ 0 h 30"/>
              <a:gd name="T2" fmla="*/ 2147483646 w 36"/>
              <a:gd name="T3" fmla="*/ 2147483646 h 30"/>
              <a:gd name="T4" fmla="*/ 2147483646 w 36"/>
              <a:gd name="T5" fmla="*/ 2147483646 h 30"/>
              <a:gd name="T6" fmla="*/ 0 w 36"/>
              <a:gd name="T7" fmla="*/ 2147483646 h 3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6" h="30">
                <a:moveTo>
                  <a:pt x="36" y="0"/>
                </a:moveTo>
                <a:cubicBezTo>
                  <a:pt x="29" y="7"/>
                  <a:pt x="20" y="18"/>
                  <a:pt x="12" y="24"/>
                </a:cubicBezTo>
                <a:cubicBezTo>
                  <a:pt x="10" y="26"/>
                  <a:pt x="6" y="26"/>
                  <a:pt x="3" y="27"/>
                </a:cubicBezTo>
                <a:cubicBezTo>
                  <a:pt x="2" y="28"/>
                  <a:pt x="1" y="29"/>
                  <a:pt x="0" y="30"/>
                </a:cubicBezTo>
              </a:path>
            </a:pathLst>
          </a:custGeom>
          <a:noFill/>
          <a:ln w="127000" cap="flat" cmpd="sng">
            <a:solidFill>
              <a:schemeClr val="accent5">
                <a:lumMod val="40000"/>
                <a:lumOff val="6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1" name="Freeform 16"/>
          <p:cNvSpPr>
            <a:spLocks/>
          </p:cNvSpPr>
          <p:nvPr/>
        </p:nvSpPr>
        <p:spPr bwMode="auto">
          <a:xfrm>
            <a:off x="2114550" y="4105275"/>
            <a:ext cx="757238" cy="282575"/>
          </a:xfrm>
          <a:custGeom>
            <a:avLst/>
            <a:gdLst>
              <a:gd name="T0" fmla="*/ 0 w 477"/>
              <a:gd name="T1" fmla="*/ 0 h 178"/>
              <a:gd name="T2" fmla="*/ 2147483646 w 477"/>
              <a:gd name="T3" fmla="*/ 2147483646 h 178"/>
              <a:gd name="T4" fmla="*/ 2147483646 w 477"/>
              <a:gd name="T5" fmla="*/ 2147483646 h 178"/>
              <a:gd name="T6" fmla="*/ 2147483646 w 477"/>
              <a:gd name="T7" fmla="*/ 2147483646 h 178"/>
              <a:gd name="T8" fmla="*/ 2147483646 w 477"/>
              <a:gd name="T9" fmla="*/ 2147483646 h 178"/>
              <a:gd name="T10" fmla="*/ 2147483646 w 477"/>
              <a:gd name="T11" fmla="*/ 2147483646 h 178"/>
              <a:gd name="T12" fmla="*/ 2147483646 w 477"/>
              <a:gd name="T13" fmla="*/ 2147483646 h 178"/>
              <a:gd name="T14" fmla="*/ 2147483646 w 477"/>
              <a:gd name="T15" fmla="*/ 2147483646 h 178"/>
              <a:gd name="T16" fmla="*/ 2147483646 w 477"/>
              <a:gd name="T17" fmla="*/ 2147483646 h 178"/>
              <a:gd name="T18" fmla="*/ 2147483646 w 477"/>
              <a:gd name="T19" fmla="*/ 2147483646 h 178"/>
              <a:gd name="T20" fmla="*/ 2147483646 w 477"/>
              <a:gd name="T21" fmla="*/ 2147483646 h 178"/>
              <a:gd name="T22" fmla="*/ 2147483646 w 477"/>
              <a:gd name="T23" fmla="*/ 2147483646 h 178"/>
              <a:gd name="T24" fmla="*/ 2147483646 w 477"/>
              <a:gd name="T25" fmla="*/ 2147483646 h 17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77" h="178">
                <a:moveTo>
                  <a:pt x="0" y="0"/>
                </a:moveTo>
                <a:cubicBezTo>
                  <a:pt x="26" y="3"/>
                  <a:pt x="25" y="2"/>
                  <a:pt x="42" y="15"/>
                </a:cubicBezTo>
                <a:cubicBezTo>
                  <a:pt x="48" y="19"/>
                  <a:pt x="60" y="27"/>
                  <a:pt x="60" y="27"/>
                </a:cubicBezTo>
                <a:cubicBezTo>
                  <a:pt x="73" y="46"/>
                  <a:pt x="95" y="36"/>
                  <a:pt x="114" y="30"/>
                </a:cubicBezTo>
                <a:cubicBezTo>
                  <a:pt x="121" y="8"/>
                  <a:pt x="136" y="22"/>
                  <a:pt x="147" y="33"/>
                </a:cubicBezTo>
                <a:cubicBezTo>
                  <a:pt x="151" y="45"/>
                  <a:pt x="159" y="46"/>
                  <a:pt x="165" y="57"/>
                </a:cubicBezTo>
                <a:cubicBezTo>
                  <a:pt x="177" y="81"/>
                  <a:pt x="192" y="113"/>
                  <a:pt x="216" y="126"/>
                </a:cubicBezTo>
                <a:cubicBezTo>
                  <a:pt x="240" y="139"/>
                  <a:pt x="228" y="125"/>
                  <a:pt x="243" y="138"/>
                </a:cubicBezTo>
                <a:cubicBezTo>
                  <a:pt x="256" y="149"/>
                  <a:pt x="259" y="162"/>
                  <a:pt x="276" y="168"/>
                </a:cubicBezTo>
                <a:cubicBezTo>
                  <a:pt x="309" y="146"/>
                  <a:pt x="287" y="156"/>
                  <a:pt x="348" y="159"/>
                </a:cubicBezTo>
                <a:cubicBezTo>
                  <a:pt x="354" y="178"/>
                  <a:pt x="373" y="174"/>
                  <a:pt x="387" y="165"/>
                </a:cubicBezTo>
                <a:cubicBezTo>
                  <a:pt x="407" y="136"/>
                  <a:pt x="432" y="140"/>
                  <a:pt x="465" y="138"/>
                </a:cubicBezTo>
                <a:cubicBezTo>
                  <a:pt x="475" y="135"/>
                  <a:pt x="471" y="135"/>
                  <a:pt x="477" y="135"/>
                </a:cubicBezTo>
              </a:path>
            </a:pathLst>
          </a:custGeom>
          <a:noFill/>
          <a:ln w="127000" cap="flat" cmpd="sng">
            <a:solidFill>
              <a:schemeClr val="accent1">
                <a:lumMod val="60000"/>
                <a:lumOff val="4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2" name="Freeform 17"/>
          <p:cNvSpPr>
            <a:spLocks/>
          </p:cNvSpPr>
          <p:nvPr/>
        </p:nvSpPr>
        <p:spPr bwMode="auto">
          <a:xfrm>
            <a:off x="2157413" y="4252913"/>
            <a:ext cx="257175" cy="47625"/>
          </a:xfrm>
          <a:custGeom>
            <a:avLst/>
            <a:gdLst>
              <a:gd name="T0" fmla="*/ 2147483646 w 162"/>
              <a:gd name="T1" fmla="*/ 2147483646 h 30"/>
              <a:gd name="T2" fmla="*/ 2147483646 w 162"/>
              <a:gd name="T3" fmla="*/ 2147483646 h 30"/>
              <a:gd name="T4" fmla="*/ 2147483646 w 162"/>
              <a:gd name="T5" fmla="*/ 2147483646 h 30"/>
              <a:gd name="T6" fmla="*/ 2147483646 w 162"/>
              <a:gd name="T7" fmla="*/ 2147483646 h 30"/>
              <a:gd name="T8" fmla="*/ 2147483646 w 162"/>
              <a:gd name="T9" fmla="*/ 0 h 30"/>
              <a:gd name="T10" fmla="*/ 0 w 162"/>
              <a:gd name="T11" fmla="*/ 2147483646 h 3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62" h="30">
                <a:moveTo>
                  <a:pt x="162" y="3"/>
                </a:moveTo>
                <a:cubicBezTo>
                  <a:pt x="138" y="19"/>
                  <a:pt x="151" y="16"/>
                  <a:pt x="123" y="12"/>
                </a:cubicBezTo>
                <a:cubicBezTo>
                  <a:pt x="110" y="16"/>
                  <a:pt x="100" y="13"/>
                  <a:pt x="87" y="9"/>
                </a:cubicBezTo>
                <a:cubicBezTo>
                  <a:pt x="55" y="30"/>
                  <a:pt x="81" y="21"/>
                  <a:pt x="54" y="3"/>
                </a:cubicBezTo>
                <a:cubicBezTo>
                  <a:pt x="42" y="11"/>
                  <a:pt x="39" y="8"/>
                  <a:pt x="27" y="0"/>
                </a:cubicBezTo>
                <a:cubicBezTo>
                  <a:pt x="21" y="1"/>
                  <a:pt x="0" y="2"/>
                  <a:pt x="0" y="12"/>
                </a:cubicBezTo>
              </a:path>
            </a:pathLst>
          </a:custGeom>
          <a:noFill/>
          <a:ln w="127000" cap="flat" cmpd="sng">
            <a:solidFill>
              <a:schemeClr val="accent5">
                <a:lumMod val="40000"/>
                <a:lumOff val="6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3" name="Freeform 18"/>
          <p:cNvSpPr>
            <a:spLocks/>
          </p:cNvSpPr>
          <p:nvPr/>
        </p:nvSpPr>
        <p:spPr bwMode="auto">
          <a:xfrm>
            <a:off x="2557463" y="4371975"/>
            <a:ext cx="271462" cy="495300"/>
          </a:xfrm>
          <a:custGeom>
            <a:avLst/>
            <a:gdLst>
              <a:gd name="T0" fmla="*/ 0 w 171"/>
              <a:gd name="T1" fmla="*/ 0 h 312"/>
              <a:gd name="T2" fmla="*/ 2147483646 w 171"/>
              <a:gd name="T3" fmla="*/ 2147483646 h 312"/>
              <a:gd name="T4" fmla="*/ 2147483646 w 171"/>
              <a:gd name="T5" fmla="*/ 2147483646 h 312"/>
              <a:gd name="T6" fmla="*/ 2147483646 w 171"/>
              <a:gd name="T7" fmla="*/ 2147483646 h 312"/>
              <a:gd name="T8" fmla="*/ 2147483646 w 171"/>
              <a:gd name="T9" fmla="*/ 2147483646 h 312"/>
              <a:gd name="T10" fmla="*/ 2147483646 w 171"/>
              <a:gd name="T11" fmla="*/ 2147483646 h 312"/>
              <a:gd name="T12" fmla="*/ 2147483646 w 171"/>
              <a:gd name="T13" fmla="*/ 2147483646 h 312"/>
              <a:gd name="T14" fmla="*/ 2147483646 w 171"/>
              <a:gd name="T15" fmla="*/ 2147483646 h 312"/>
              <a:gd name="T16" fmla="*/ 2147483646 w 171"/>
              <a:gd name="T17" fmla="*/ 2147483646 h 312"/>
              <a:gd name="T18" fmla="*/ 2147483646 w 171"/>
              <a:gd name="T19" fmla="*/ 2147483646 h 312"/>
              <a:gd name="T20" fmla="*/ 2147483646 w 171"/>
              <a:gd name="T21" fmla="*/ 2147483646 h 312"/>
              <a:gd name="T22" fmla="*/ 2147483646 w 171"/>
              <a:gd name="T23" fmla="*/ 2147483646 h 312"/>
              <a:gd name="T24" fmla="*/ 2147483646 w 171"/>
              <a:gd name="T25" fmla="*/ 2147483646 h 312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71" h="312">
                <a:moveTo>
                  <a:pt x="0" y="0"/>
                </a:moveTo>
                <a:cubicBezTo>
                  <a:pt x="27" y="7"/>
                  <a:pt x="20" y="22"/>
                  <a:pt x="24" y="48"/>
                </a:cubicBezTo>
                <a:cubicBezTo>
                  <a:pt x="25" y="58"/>
                  <a:pt x="45" y="69"/>
                  <a:pt x="45" y="69"/>
                </a:cubicBezTo>
                <a:cubicBezTo>
                  <a:pt x="50" y="85"/>
                  <a:pt x="50" y="112"/>
                  <a:pt x="66" y="123"/>
                </a:cubicBezTo>
                <a:cubicBezTo>
                  <a:pt x="97" y="144"/>
                  <a:pt x="49" y="112"/>
                  <a:pt x="87" y="135"/>
                </a:cubicBezTo>
                <a:cubicBezTo>
                  <a:pt x="93" y="139"/>
                  <a:pt x="105" y="147"/>
                  <a:pt x="105" y="147"/>
                </a:cubicBezTo>
                <a:cubicBezTo>
                  <a:pt x="117" y="164"/>
                  <a:pt x="131" y="169"/>
                  <a:pt x="150" y="174"/>
                </a:cubicBezTo>
                <a:cubicBezTo>
                  <a:pt x="170" y="204"/>
                  <a:pt x="161" y="208"/>
                  <a:pt x="150" y="240"/>
                </a:cubicBezTo>
                <a:cubicBezTo>
                  <a:pt x="151" y="243"/>
                  <a:pt x="151" y="247"/>
                  <a:pt x="153" y="249"/>
                </a:cubicBezTo>
                <a:cubicBezTo>
                  <a:pt x="156" y="252"/>
                  <a:pt x="163" y="249"/>
                  <a:pt x="165" y="252"/>
                </a:cubicBezTo>
                <a:cubicBezTo>
                  <a:pt x="170" y="260"/>
                  <a:pt x="168" y="270"/>
                  <a:pt x="171" y="279"/>
                </a:cubicBezTo>
                <a:cubicBezTo>
                  <a:pt x="168" y="288"/>
                  <a:pt x="166" y="299"/>
                  <a:pt x="159" y="306"/>
                </a:cubicBezTo>
                <a:cubicBezTo>
                  <a:pt x="156" y="309"/>
                  <a:pt x="150" y="312"/>
                  <a:pt x="150" y="312"/>
                </a:cubicBezTo>
              </a:path>
            </a:pathLst>
          </a:custGeom>
          <a:noFill/>
          <a:ln w="127000" cap="flat" cmpd="sng">
            <a:solidFill>
              <a:schemeClr val="accent5">
                <a:lumMod val="40000"/>
                <a:lumOff val="6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4" name="Freeform 19"/>
          <p:cNvSpPr>
            <a:spLocks/>
          </p:cNvSpPr>
          <p:nvPr/>
        </p:nvSpPr>
        <p:spPr bwMode="auto">
          <a:xfrm>
            <a:off x="2662238" y="4371975"/>
            <a:ext cx="58737" cy="204788"/>
          </a:xfrm>
          <a:custGeom>
            <a:avLst/>
            <a:gdLst>
              <a:gd name="T0" fmla="*/ 2147483646 w 37"/>
              <a:gd name="T1" fmla="*/ 0 h 129"/>
              <a:gd name="T2" fmla="*/ 2147483646 w 37"/>
              <a:gd name="T3" fmla="*/ 2147483646 h 129"/>
              <a:gd name="T4" fmla="*/ 2147483646 w 37"/>
              <a:gd name="T5" fmla="*/ 2147483646 h 129"/>
              <a:gd name="T6" fmla="*/ 0 w 37"/>
              <a:gd name="T7" fmla="*/ 2147483646 h 12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7" h="129">
                <a:moveTo>
                  <a:pt x="18" y="0"/>
                </a:moveTo>
                <a:cubicBezTo>
                  <a:pt x="22" y="25"/>
                  <a:pt x="22" y="54"/>
                  <a:pt x="30" y="78"/>
                </a:cubicBezTo>
                <a:cubicBezTo>
                  <a:pt x="33" y="98"/>
                  <a:pt x="37" y="103"/>
                  <a:pt x="21" y="114"/>
                </a:cubicBezTo>
                <a:cubicBezTo>
                  <a:pt x="15" y="123"/>
                  <a:pt x="11" y="129"/>
                  <a:pt x="0" y="129"/>
                </a:cubicBezTo>
              </a:path>
            </a:pathLst>
          </a:custGeom>
          <a:noFill/>
          <a:ln w="127000" cap="flat" cmpd="sng">
            <a:solidFill>
              <a:schemeClr val="accent5">
                <a:lumMod val="40000"/>
                <a:lumOff val="6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5" name="Freeform 20"/>
          <p:cNvSpPr>
            <a:spLocks/>
          </p:cNvSpPr>
          <p:nvPr/>
        </p:nvSpPr>
        <p:spPr bwMode="auto">
          <a:xfrm>
            <a:off x="2586038" y="4581525"/>
            <a:ext cx="76200" cy="74613"/>
          </a:xfrm>
          <a:custGeom>
            <a:avLst/>
            <a:gdLst>
              <a:gd name="T0" fmla="*/ 2147483646 w 48"/>
              <a:gd name="T1" fmla="*/ 0 h 47"/>
              <a:gd name="T2" fmla="*/ 2147483646 w 48"/>
              <a:gd name="T3" fmla="*/ 2147483646 h 47"/>
              <a:gd name="T4" fmla="*/ 2147483646 w 48"/>
              <a:gd name="T5" fmla="*/ 2147483646 h 47"/>
              <a:gd name="T6" fmla="*/ 2147483646 w 48"/>
              <a:gd name="T7" fmla="*/ 2147483646 h 47"/>
              <a:gd name="T8" fmla="*/ 0 w 48"/>
              <a:gd name="T9" fmla="*/ 2147483646 h 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8" h="47">
                <a:moveTo>
                  <a:pt x="48" y="0"/>
                </a:moveTo>
                <a:cubicBezTo>
                  <a:pt x="44" y="6"/>
                  <a:pt x="36" y="11"/>
                  <a:pt x="33" y="18"/>
                </a:cubicBezTo>
                <a:cubicBezTo>
                  <a:pt x="22" y="45"/>
                  <a:pt x="40" y="36"/>
                  <a:pt x="21" y="42"/>
                </a:cubicBezTo>
                <a:cubicBezTo>
                  <a:pt x="5" y="18"/>
                  <a:pt x="26" y="47"/>
                  <a:pt x="6" y="27"/>
                </a:cubicBezTo>
                <a:cubicBezTo>
                  <a:pt x="3" y="24"/>
                  <a:pt x="0" y="18"/>
                  <a:pt x="0" y="18"/>
                </a:cubicBezTo>
              </a:path>
            </a:pathLst>
          </a:custGeom>
          <a:noFill/>
          <a:ln w="127000" cap="flat" cmpd="sng">
            <a:solidFill>
              <a:schemeClr val="accent5">
                <a:lumMod val="40000"/>
                <a:lumOff val="6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6" name="Freeform 21"/>
          <p:cNvSpPr>
            <a:spLocks/>
          </p:cNvSpPr>
          <p:nvPr/>
        </p:nvSpPr>
        <p:spPr bwMode="auto">
          <a:xfrm>
            <a:off x="2971800" y="4400550"/>
            <a:ext cx="552450" cy="461963"/>
          </a:xfrm>
          <a:custGeom>
            <a:avLst/>
            <a:gdLst>
              <a:gd name="T0" fmla="*/ 2147483646 w 348"/>
              <a:gd name="T1" fmla="*/ 0 h 291"/>
              <a:gd name="T2" fmla="*/ 2147483646 w 348"/>
              <a:gd name="T3" fmla="*/ 2147483646 h 291"/>
              <a:gd name="T4" fmla="*/ 2147483646 w 348"/>
              <a:gd name="T5" fmla="*/ 2147483646 h 291"/>
              <a:gd name="T6" fmla="*/ 2147483646 w 348"/>
              <a:gd name="T7" fmla="*/ 2147483646 h 291"/>
              <a:gd name="T8" fmla="*/ 2147483646 w 348"/>
              <a:gd name="T9" fmla="*/ 2147483646 h 291"/>
              <a:gd name="T10" fmla="*/ 2147483646 w 348"/>
              <a:gd name="T11" fmla="*/ 2147483646 h 291"/>
              <a:gd name="T12" fmla="*/ 2147483646 w 348"/>
              <a:gd name="T13" fmla="*/ 2147483646 h 291"/>
              <a:gd name="T14" fmla="*/ 2147483646 w 348"/>
              <a:gd name="T15" fmla="*/ 2147483646 h 291"/>
              <a:gd name="T16" fmla="*/ 2147483646 w 348"/>
              <a:gd name="T17" fmla="*/ 2147483646 h 291"/>
              <a:gd name="T18" fmla="*/ 2147483646 w 348"/>
              <a:gd name="T19" fmla="*/ 2147483646 h 291"/>
              <a:gd name="T20" fmla="*/ 2147483646 w 348"/>
              <a:gd name="T21" fmla="*/ 2147483646 h 291"/>
              <a:gd name="T22" fmla="*/ 2147483646 w 348"/>
              <a:gd name="T23" fmla="*/ 2147483646 h 29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48" h="291">
                <a:moveTo>
                  <a:pt x="348" y="0"/>
                </a:moveTo>
                <a:cubicBezTo>
                  <a:pt x="333" y="5"/>
                  <a:pt x="321" y="9"/>
                  <a:pt x="306" y="12"/>
                </a:cubicBezTo>
                <a:cubicBezTo>
                  <a:pt x="293" y="21"/>
                  <a:pt x="280" y="24"/>
                  <a:pt x="270" y="36"/>
                </a:cubicBezTo>
                <a:cubicBezTo>
                  <a:pt x="256" y="53"/>
                  <a:pt x="256" y="66"/>
                  <a:pt x="231" y="72"/>
                </a:cubicBezTo>
                <a:cubicBezTo>
                  <a:pt x="227" y="85"/>
                  <a:pt x="217" y="95"/>
                  <a:pt x="213" y="108"/>
                </a:cubicBezTo>
                <a:cubicBezTo>
                  <a:pt x="216" y="129"/>
                  <a:pt x="221" y="148"/>
                  <a:pt x="228" y="168"/>
                </a:cubicBezTo>
                <a:cubicBezTo>
                  <a:pt x="224" y="180"/>
                  <a:pt x="212" y="191"/>
                  <a:pt x="201" y="198"/>
                </a:cubicBezTo>
                <a:cubicBezTo>
                  <a:pt x="190" y="232"/>
                  <a:pt x="157" y="239"/>
                  <a:pt x="126" y="249"/>
                </a:cubicBezTo>
                <a:cubicBezTo>
                  <a:pt x="110" y="254"/>
                  <a:pt x="97" y="268"/>
                  <a:pt x="81" y="273"/>
                </a:cubicBezTo>
                <a:cubicBezTo>
                  <a:pt x="75" y="271"/>
                  <a:pt x="69" y="269"/>
                  <a:pt x="63" y="267"/>
                </a:cubicBezTo>
                <a:cubicBezTo>
                  <a:pt x="60" y="266"/>
                  <a:pt x="54" y="264"/>
                  <a:pt x="54" y="264"/>
                </a:cubicBezTo>
                <a:cubicBezTo>
                  <a:pt x="0" y="268"/>
                  <a:pt x="12" y="258"/>
                  <a:pt x="12" y="291"/>
                </a:cubicBezTo>
              </a:path>
            </a:pathLst>
          </a:custGeom>
          <a:noFill/>
          <a:ln w="127000" cap="flat" cmpd="sng">
            <a:solidFill>
              <a:schemeClr val="accent5">
                <a:lumMod val="40000"/>
                <a:lumOff val="6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7" name="Freeform 22"/>
          <p:cNvSpPr>
            <a:spLocks/>
          </p:cNvSpPr>
          <p:nvPr/>
        </p:nvSpPr>
        <p:spPr bwMode="auto">
          <a:xfrm>
            <a:off x="3128963" y="4605338"/>
            <a:ext cx="204787" cy="57150"/>
          </a:xfrm>
          <a:custGeom>
            <a:avLst/>
            <a:gdLst>
              <a:gd name="T0" fmla="*/ 2147483646 w 129"/>
              <a:gd name="T1" fmla="*/ 2147483646 h 36"/>
              <a:gd name="T2" fmla="*/ 2147483646 w 129"/>
              <a:gd name="T3" fmla="*/ 2147483646 h 36"/>
              <a:gd name="T4" fmla="*/ 0 w 129"/>
              <a:gd name="T5" fmla="*/ 0 h 3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29" h="36">
                <a:moveTo>
                  <a:pt x="129" y="36"/>
                </a:moveTo>
                <a:cubicBezTo>
                  <a:pt x="112" y="32"/>
                  <a:pt x="103" y="28"/>
                  <a:pt x="90" y="15"/>
                </a:cubicBezTo>
                <a:cubicBezTo>
                  <a:pt x="54" y="24"/>
                  <a:pt x="34" y="0"/>
                  <a:pt x="0" y="0"/>
                </a:cubicBezTo>
              </a:path>
            </a:pathLst>
          </a:custGeom>
          <a:noFill/>
          <a:ln w="127000" cap="flat" cmpd="sng">
            <a:solidFill>
              <a:schemeClr val="accent5">
                <a:lumMod val="40000"/>
                <a:lumOff val="6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8" name="Freeform 23"/>
          <p:cNvSpPr>
            <a:spLocks/>
          </p:cNvSpPr>
          <p:nvPr/>
        </p:nvSpPr>
        <p:spPr bwMode="auto">
          <a:xfrm>
            <a:off x="2909888" y="4405313"/>
            <a:ext cx="209550" cy="452437"/>
          </a:xfrm>
          <a:custGeom>
            <a:avLst/>
            <a:gdLst>
              <a:gd name="T0" fmla="*/ 0 w 132"/>
              <a:gd name="T1" fmla="*/ 2147483646 h 285"/>
              <a:gd name="T2" fmla="*/ 2147483646 w 132"/>
              <a:gd name="T3" fmla="*/ 2147483646 h 285"/>
              <a:gd name="T4" fmla="*/ 2147483646 w 132"/>
              <a:gd name="T5" fmla="*/ 2147483646 h 285"/>
              <a:gd name="T6" fmla="*/ 2147483646 w 132"/>
              <a:gd name="T7" fmla="*/ 2147483646 h 285"/>
              <a:gd name="T8" fmla="*/ 2147483646 w 132"/>
              <a:gd name="T9" fmla="*/ 2147483646 h 285"/>
              <a:gd name="T10" fmla="*/ 2147483646 w 132"/>
              <a:gd name="T11" fmla="*/ 2147483646 h 285"/>
              <a:gd name="T12" fmla="*/ 2147483646 w 132"/>
              <a:gd name="T13" fmla="*/ 2147483646 h 285"/>
              <a:gd name="T14" fmla="*/ 2147483646 w 132"/>
              <a:gd name="T15" fmla="*/ 2147483646 h 285"/>
              <a:gd name="T16" fmla="*/ 2147483646 w 132"/>
              <a:gd name="T17" fmla="*/ 2147483646 h 285"/>
              <a:gd name="T18" fmla="*/ 2147483646 w 132"/>
              <a:gd name="T19" fmla="*/ 2147483646 h 285"/>
              <a:gd name="T20" fmla="*/ 2147483646 w 132"/>
              <a:gd name="T21" fmla="*/ 2147483646 h 285"/>
              <a:gd name="T22" fmla="*/ 2147483646 w 132"/>
              <a:gd name="T23" fmla="*/ 2147483646 h 285"/>
              <a:gd name="T24" fmla="*/ 2147483646 w 132"/>
              <a:gd name="T25" fmla="*/ 2147483646 h 285"/>
              <a:gd name="T26" fmla="*/ 2147483646 w 132"/>
              <a:gd name="T27" fmla="*/ 2147483646 h 285"/>
              <a:gd name="T28" fmla="*/ 2147483646 w 132"/>
              <a:gd name="T29" fmla="*/ 2147483646 h 28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32" h="285">
                <a:moveTo>
                  <a:pt x="0" y="6"/>
                </a:moveTo>
                <a:cubicBezTo>
                  <a:pt x="31" y="3"/>
                  <a:pt x="37" y="0"/>
                  <a:pt x="69" y="3"/>
                </a:cubicBezTo>
                <a:cubicBezTo>
                  <a:pt x="81" y="7"/>
                  <a:pt x="86" y="9"/>
                  <a:pt x="90" y="21"/>
                </a:cubicBezTo>
                <a:cubicBezTo>
                  <a:pt x="89" y="40"/>
                  <a:pt x="90" y="59"/>
                  <a:pt x="87" y="78"/>
                </a:cubicBezTo>
                <a:cubicBezTo>
                  <a:pt x="87" y="82"/>
                  <a:pt x="82" y="83"/>
                  <a:pt x="81" y="87"/>
                </a:cubicBezTo>
                <a:cubicBezTo>
                  <a:pt x="78" y="102"/>
                  <a:pt x="105" y="106"/>
                  <a:pt x="114" y="108"/>
                </a:cubicBezTo>
                <a:cubicBezTo>
                  <a:pt x="118" y="119"/>
                  <a:pt x="125" y="122"/>
                  <a:pt x="132" y="132"/>
                </a:cubicBezTo>
                <a:cubicBezTo>
                  <a:pt x="128" y="144"/>
                  <a:pt x="122" y="147"/>
                  <a:pt x="126" y="159"/>
                </a:cubicBezTo>
                <a:cubicBezTo>
                  <a:pt x="105" y="173"/>
                  <a:pt x="132" y="157"/>
                  <a:pt x="102" y="168"/>
                </a:cubicBezTo>
                <a:cubicBezTo>
                  <a:pt x="92" y="172"/>
                  <a:pt x="84" y="183"/>
                  <a:pt x="75" y="189"/>
                </a:cubicBezTo>
                <a:cubicBezTo>
                  <a:pt x="67" y="201"/>
                  <a:pt x="43" y="209"/>
                  <a:pt x="30" y="219"/>
                </a:cubicBezTo>
                <a:cubicBezTo>
                  <a:pt x="26" y="234"/>
                  <a:pt x="18" y="236"/>
                  <a:pt x="9" y="249"/>
                </a:cubicBezTo>
                <a:cubicBezTo>
                  <a:pt x="8" y="252"/>
                  <a:pt x="4" y="256"/>
                  <a:pt x="6" y="258"/>
                </a:cubicBezTo>
                <a:cubicBezTo>
                  <a:pt x="10" y="262"/>
                  <a:pt x="24" y="264"/>
                  <a:pt x="24" y="264"/>
                </a:cubicBezTo>
                <a:cubicBezTo>
                  <a:pt x="31" y="271"/>
                  <a:pt x="41" y="276"/>
                  <a:pt x="45" y="285"/>
                </a:cubicBezTo>
              </a:path>
            </a:pathLst>
          </a:custGeom>
          <a:noFill/>
          <a:ln w="127000" cap="flat" cmpd="sng">
            <a:solidFill>
              <a:schemeClr val="accent5">
                <a:lumMod val="40000"/>
                <a:lumOff val="6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9" name="Freeform 24"/>
          <p:cNvSpPr>
            <a:spLocks/>
          </p:cNvSpPr>
          <p:nvPr/>
        </p:nvSpPr>
        <p:spPr bwMode="auto">
          <a:xfrm>
            <a:off x="2881313" y="4130675"/>
            <a:ext cx="685800" cy="212725"/>
          </a:xfrm>
          <a:custGeom>
            <a:avLst/>
            <a:gdLst>
              <a:gd name="T0" fmla="*/ 2147483646 w 432"/>
              <a:gd name="T1" fmla="*/ 2147483646 h 134"/>
              <a:gd name="T2" fmla="*/ 2147483646 w 432"/>
              <a:gd name="T3" fmla="*/ 2147483646 h 134"/>
              <a:gd name="T4" fmla="*/ 2147483646 w 432"/>
              <a:gd name="T5" fmla="*/ 2147483646 h 134"/>
              <a:gd name="T6" fmla="*/ 2147483646 w 432"/>
              <a:gd name="T7" fmla="*/ 2147483646 h 134"/>
              <a:gd name="T8" fmla="*/ 2147483646 w 432"/>
              <a:gd name="T9" fmla="*/ 2147483646 h 134"/>
              <a:gd name="T10" fmla="*/ 2147483646 w 432"/>
              <a:gd name="T11" fmla="*/ 2147483646 h 134"/>
              <a:gd name="T12" fmla="*/ 2147483646 w 432"/>
              <a:gd name="T13" fmla="*/ 2147483646 h 134"/>
              <a:gd name="T14" fmla="*/ 2147483646 w 432"/>
              <a:gd name="T15" fmla="*/ 2147483646 h 134"/>
              <a:gd name="T16" fmla="*/ 2147483646 w 432"/>
              <a:gd name="T17" fmla="*/ 2147483646 h 134"/>
              <a:gd name="T18" fmla="*/ 2147483646 w 432"/>
              <a:gd name="T19" fmla="*/ 2147483646 h 134"/>
              <a:gd name="T20" fmla="*/ 2147483646 w 432"/>
              <a:gd name="T21" fmla="*/ 2147483646 h 134"/>
              <a:gd name="T22" fmla="*/ 0 w 432"/>
              <a:gd name="T23" fmla="*/ 2147483646 h 13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32" h="134">
                <a:moveTo>
                  <a:pt x="432" y="116"/>
                </a:moveTo>
                <a:cubicBezTo>
                  <a:pt x="421" y="113"/>
                  <a:pt x="402" y="101"/>
                  <a:pt x="402" y="101"/>
                </a:cubicBezTo>
                <a:cubicBezTo>
                  <a:pt x="379" y="124"/>
                  <a:pt x="392" y="87"/>
                  <a:pt x="372" y="83"/>
                </a:cubicBezTo>
                <a:cubicBezTo>
                  <a:pt x="349" y="78"/>
                  <a:pt x="330" y="73"/>
                  <a:pt x="306" y="71"/>
                </a:cubicBezTo>
                <a:cubicBezTo>
                  <a:pt x="294" y="53"/>
                  <a:pt x="281" y="49"/>
                  <a:pt x="264" y="38"/>
                </a:cubicBezTo>
                <a:cubicBezTo>
                  <a:pt x="258" y="29"/>
                  <a:pt x="240" y="17"/>
                  <a:pt x="240" y="17"/>
                </a:cubicBezTo>
                <a:cubicBezTo>
                  <a:pt x="228" y="0"/>
                  <a:pt x="217" y="6"/>
                  <a:pt x="201" y="14"/>
                </a:cubicBezTo>
                <a:cubicBezTo>
                  <a:pt x="181" y="44"/>
                  <a:pt x="165" y="77"/>
                  <a:pt x="129" y="89"/>
                </a:cubicBezTo>
                <a:cubicBezTo>
                  <a:pt x="120" y="98"/>
                  <a:pt x="114" y="103"/>
                  <a:pt x="102" y="107"/>
                </a:cubicBezTo>
                <a:cubicBezTo>
                  <a:pt x="97" y="123"/>
                  <a:pt x="90" y="121"/>
                  <a:pt x="75" y="125"/>
                </a:cubicBezTo>
                <a:cubicBezTo>
                  <a:pt x="66" y="127"/>
                  <a:pt x="48" y="134"/>
                  <a:pt x="48" y="134"/>
                </a:cubicBezTo>
                <a:cubicBezTo>
                  <a:pt x="30" y="129"/>
                  <a:pt x="19" y="125"/>
                  <a:pt x="0" y="125"/>
                </a:cubicBezTo>
              </a:path>
            </a:pathLst>
          </a:custGeom>
          <a:noFill/>
          <a:ln w="127000" cap="flat" cmpd="sng">
            <a:solidFill>
              <a:srgbClr val="0000FF">
                <a:alpha val="39999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0" name="Freeform 25"/>
          <p:cNvSpPr>
            <a:spLocks/>
          </p:cNvSpPr>
          <p:nvPr/>
        </p:nvSpPr>
        <p:spPr bwMode="auto">
          <a:xfrm>
            <a:off x="3476625" y="4308475"/>
            <a:ext cx="38100" cy="92075"/>
          </a:xfrm>
          <a:custGeom>
            <a:avLst/>
            <a:gdLst>
              <a:gd name="T0" fmla="*/ 2147483646 w 24"/>
              <a:gd name="T1" fmla="*/ 2147483646 h 58"/>
              <a:gd name="T2" fmla="*/ 2147483646 w 24"/>
              <a:gd name="T3" fmla="*/ 2147483646 h 58"/>
              <a:gd name="T4" fmla="*/ 2147483646 w 24"/>
              <a:gd name="T5" fmla="*/ 2147483646 h 58"/>
              <a:gd name="T6" fmla="*/ 2147483646 w 24"/>
              <a:gd name="T7" fmla="*/ 2147483646 h 5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4" h="58">
                <a:moveTo>
                  <a:pt x="24" y="58"/>
                </a:moveTo>
                <a:cubicBezTo>
                  <a:pt x="21" y="57"/>
                  <a:pt x="17" y="58"/>
                  <a:pt x="15" y="55"/>
                </a:cubicBezTo>
                <a:cubicBezTo>
                  <a:pt x="11" y="50"/>
                  <a:pt x="9" y="37"/>
                  <a:pt x="9" y="37"/>
                </a:cubicBezTo>
                <a:cubicBezTo>
                  <a:pt x="12" y="0"/>
                  <a:pt x="0" y="1"/>
                  <a:pt x="15" y="1"/>
                </a:cubicBezTo>
              </a:path>
            </a:pathLst>
          </a:custGeom>
          <a:noFill/>
          <a:ln w="127000" cap="flat" cmpd="sng">
            <a:solidFill>
              <a:srgbClr val="0000FF">
                <a:alpha val="39999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1" name="Freeform 26"/>
          <p:cNvSpPr>
            <a:spLocks/>
          </p:cNvSpPr>
          <p:nvPr/>
        </p:nvSpPr>
        <p:spPr bwMode="auto">
          <a:xfrm>
            <a:off x="3462338" y="2462213"/>
            <a:ext cx="414337" cy="609600"/>
          </a:xfrm>
          <a:custGeom>
            <a:avLst/>
            <a:gdLst>
              <a:gd name="T0" fmla="*/ 2147483646 w 261"/>
              <a:gd name="T1" fmla="*/ 2147483646 h 384"/>
              <a:gd name="T2" fmla="*/ 2147483646 w 261"/>
              <a:gd name="T3" fmla="*/ 2147483646 h 384"/>
              <a:gd name="T4" fmla="*/ 2147483646 w 261"/>
              <a:gd name="T5" fmla="*/ 2147483646 h 384"/>
              <a:gd name="T6" fmla="*/ 2147483646 w 261"/>
              <a:gd name="T7" fmla="*/ 2147483646 h 384"/>
              <a:gd name="T8" fmla="*/ 2147483646 w 261"/>
              <a:gd name="T9" fmla="*/ 2147483646 h 384"/>
              <a:gd name="T10" fmla="*/ 2147483646 w 261"/>
              <a:gd name="T11" fmla="*/ 2147483646 h 384"/>
              <a:gd name="T12" fmla="*/ 2147483646 w 261"/>
              <a:gd name="T13" fmla="*/ 2147483646 h 384"/>
              <a:gd name="T14" fmla="*/ 2147483646 w 261"/>
              <a:gd name="T15" fmla="*/ 2147483646 h 384"/>
              <a:gd name="T16" fmla="*/ 2147483646 w 261"/>
              <a:gd name="T17" fmla="*/ 2147483646 h 384"/>
              <a:gd name="T18" fmla="*/ 2147483646 w 261"/>
              <a:gd name="T19" fmla="*/ 2147483646 h 384"/>
              <a:gd name="T20" fmla="*/ 0 w 261"/>
              <a:gd name="T21" fmla="*/ 0 h 384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61" h="384">
                <a:moveTo>
                  <a:pt x="243" y="384"/>
                </a:moveTo>
                <a:cubicBezTo>
                  <a:pt x="244" y="381"/>
                  <a:pt x="244" y="378"/>
                  <a:pt x="246" y="375"/>
                </a:cubicBezTo>
                <a:cubicBezTo>
                  <a:pt x="248" y="371"/>
                  <a:pt x="253" y="370"/>
                  <a:pt x="255" y="366"/>
                </a:cubicBezTo>
                <a:cubicBezTo>
                  <a:pt x="258" y="360"/>
                  <a:pt x="261" y="348"/>
                  <a:pt x="261" y="348"/>
                </a:cubicBezTo>
                <a:cubicBezTo>
                  <a:pt x="252" y="322"/>
                  <a:pt x="223" y="282"/>
                  <a:pt x="201" y="267"/>
                </a:cubicBezTo>
                <a:cubicBezTo>
                  <a:pt x="192" y="253"/>
                  <a:pt x="179" y="248"/>
                  <a:pt x="168" y="234"/>
                </a:cubicBezTo>
                <a:cubicBezTo>
                  <a:pt x="149" y="209"/>
                  <a:pt x="127" y="190"/>
                  <a:pt x="105" y="168"/>
                </a:cubicBezTo>
                <a:cubicBezTo>
                  <a:pt x="97" y="143"/>
                  <a:pt x="66" y="128"/>
                  <a:pt x="45" y="114"/>
                </a:cubicBezTo>
                <a:cubicBezTo>
                  <a:pt x="37" y="89"/>
                  <a:pt x="49" y="54"/>
                  <a:pt x="27" y="39"/>
                </a:cubicBezTo>
                <a:cubicBezTo>
                  <a:pt x="24" y="30"/>
                  <a:pt x="21" y="21"/>
                  <a:pt x="18" y="12"/>
                </a:cubicBezTo>
                <a:cubicBezTo>
                  <a:pt x="16" y="5"/>
                  <a:pt x="0" y="0"/>
                  <a:pt x="0" y="0"/>
                </a:cubicBezTo>
              </a:path>
            </a:pathLst>
          </a:custGeom>
          <a:noFill/>
          <a:ln w="127000" cap="flat" cmpd="sng">
            <a:solidFill>
              <a:schemeClr val="accent5">
                <a:lumMod val="40000"/>
                <a:lumOff val="6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2" name="Freeform 27"/>
          <p:cNvSpPr>
            <a:spLocks/>
          </p:cNvSpPr>
          <p:nvPr/>
        </p:nvSpPr>
        <p:spPr bwMode="auto">
          <a:xfrm>
            <a:off x="3838575" y="2586038"/>
            <a:ext cx="295275" cy="357187"/>
          </a:xfrm>
          <a:custGeom>
            <a:avLst/>
            <a:gdLst>
              <a:gd name="T0" fmla="*/ 0 w 186"/>
              <a:gd name="T1" fmla="*/ 2147483646 h 225"/>
              <a:gd name="T2" fmla="*/ 2147483646 w 186"/>
              <a:gd name="T3" fmla="*/ 2147483646 h 225"/>
              <a:gd name="T4" fmla="*/ 2147483646 w 186"/>
              <a:gd name="T5" fmla="*/ 2147483646 h 225"/>
              <a:gd name="T6" fmla="*/ 2147483646 w 186"/>
              <a:gd name="T7" fmla="*/ 2147483646 h 225"/>
              <a:gd name="T8" fmla="*/ 2147483646 w 186"/>
              <a:gd name="T9" fmla="*/ 2147483646 h 225"/>
              <a:gd name="T10" fmla="*/ 2147483646 w 186"/>
              <a:gd name="T11" fmla="*/ 2147483646 h 225"/>
              <a:gd name="T12" fmla="*/ 2147483646 w 186"/>
              <a:gd name="T13" fmla="*/ 2147483646 h 225"/>
              <a:gd name="T14" fmla="*/ 2147483646 w 186"/>
              <a:gd name="T15" fmla="*/ 0 h 22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86" h="225">
                <a:moveTo>
                  <a:pt x="0" y="225"/>
                </a:moveTo>
                <a:cubicBezTo>
                  <a:pt x="17" y="213"/>
                  <a:pt x="23" y="208"/>
                  <a:pt x="42" y="204"/>
                </a:cubicBezTo>
                <a:cubicBezTo>
                  <a:pt x="47" y="201"/>
                  <a:pt x="56" y="196"/>
                  <a:pt x="57" y="189"/>
                </a:cubicBezTo>
                <a:cubicBezTo>
                  <a:pt x="58" y="179"/>
                  <a:pt x="48" y="159"/>
                  <a:pt x="48" y="159"/>
                </a:cubicBezTo>
                <a:cubicBezTo>
                  <a:pt x="56" y="134"/>
                  <a:pt x="63" y="124"/>
                  <a:pt x="87" y="120"/>
                </a:cubicBezTo>
                <a:cubicBezTo>
                  <a:pt x="104" y="94"/>
                  <a:pt x="128" y="88"/>
                  <a:pt x="159" y="84"/>
                </a:cubicBezTo>
                <a:cubicBezTo>
                  <a:pt x="131" y="66"/>
                  <a:pt x="146" y="67"/>
                  <a:pt x="168" y="63"/>
                </a:cubicBezTo>
                <a:cubicBezTo>
                  <a:pt x="163" y="44"/>
                  <a:pt x="172" y="14"/>
                  <a:pt x="186" y="0"/>
                </a:cubicBezTo>
              </a:path>
            </a:pathLst>
          </a:custGeom>
          <a:noFill/>
          <a:ln w="127000" cap="flat" cmpd="sng">
            <a:solidFill>
              <a:schemeClr val="accent5">
                <a:lumMod val="40000"/>
                <a:lumOff val="6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7" name="Line 9"/>
          <p:cNvSpPr>
            <a:spLocks noChangeShapeType="1"/>
          </p:cNvSpPr>
          <p:nvPr/>
        </p:nvSpPr>
        <p:spPr bwMode="auto">
          <a:xfrm>
            <a:off x="4889500" y="2014575"/>
            <a:ext cx="4616450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39" name="Rectangle 8"/>
          <p:cNvSpPr>
            <a:spLocks noChangeArrowheads="1"/>
          </p:cNvSpPr>
          <p:nvPr/>
        </p:nvSpPr>
        <p:spPr bwMode="auto">
          <a:xfrm>
            <a:off x="4913313" y="1747875"/>
            <a:ext cx="498633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Caracterização da Malha Ferroviária Brasileira</a:t>
            </a:r>
          </a:p>
        </p:txBody>
      </p:sp>
      <p:sp>
        <p:nvSpPr>
          <p:cNvPr id="21567" name="Rectangle 32"/>
          <p:cNvSpPr>
            <a:spLocks noChangeArrowheads="1"/>
          </p:cNvSpPr>
          <p:nvPr/>
        </p:nvSpPr>
        <p:spPr bwMode="auto">
          <a:xfrm>
            <a:off x="7423150" y="107950"/>
            <a:ext cx="2482850" cy="11223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9999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/>
          </a:p>
        </p:txBody>
      </p:sp>
      <p:sp>
        <p:nvSpPr>
          <p:cNvPr id="21568" name="Line 33"/>
          <p:cNvSpPr>
            <a:spLocks noChangeShapeType="1"/>
          </p:cNvSpPr>
          <p:nvPr/>
        </p:nvSpPr>
        <p:spPr bwMode="auto">
          <a:xfrm>
            <a:off x="7643813" y="277421"/>
            <a:ext cx="582613" cy="0"/>
          </a:xfrm>
          <a:prstGeom prst="line">
            <a:avLst/>
          </a:prstGeom>
          <a:noFill/>
          <a:ln w="127000" cap="flat" cmpd="sng">
            <a:solidFill>
              <a:srgbClr val="0000FF">
                <a:alpha val="39999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69" name="Line 34"/>
          <p:cNvSpPr>
            <a:spLocks noChangeShapeType="1"/>
          </p:cNvSpPr>
          <p:nvPr/>
        </p:nvSpPr>
        <p:spPr bwMode="auto">
          <a:xfrm>
            <a:off x="7643813" y="671577"/>
            <a:ext cx="582613" cy="0"/>
          </a:xfrm>
          <a:prstGeom prst="line">
            <a:avLst/>
          </a:pr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70" name="Line 35"/>
          <p:cNvSpPr>
            <a:spLocks noChangeShapeType="1"/>
          </p:cNvSpPr>
          <p:nvPr/>
        </p:nvSpPr>
        <p:spPr bwMode="auto">
          <a:xfrm>
            <a:off x="7643813" y="474499"/>
            <a:ext cx="582613" cy="0"/>
          </a:xfrm>
          <a:prstGeom prst="line">
            <a:avLst/>
          </a:prstGeom>
          <a:noFill/>
          <a:ln w="127000">
            <a:solidFill>
              <a:schemeClr val="tx1">
                <a:lumMod val="95000"/>
                <a:lumOff val="5000"/>
                <a:alpha val="40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71" name="Line 36"/>
          <p:cNvSpPr>
            <a:spLocks noChangeShapeType="1"/>
          </p:cNvSpPr>
          <p:nvPr/>
        </p:nvSpPr>
        <p:spPr bwMode="auto">
          <a:xfrm>
            <a:off x="7643813" y="868655"/>
            <a:ext cx="582613" cy="0"/>
          </a:xfrm>
          <a:prstGeom prst="line">
            <a:avLst/>
          </a:prstGeom>
          <a:noFill/>
          <a:ln w="127000" cap="flat" cmpd="sng">
            <a:solidFill>
              <a:schemeClr val="accent5">
                <a:lumMod val="40000"/>
                <a:lumOff val="60000"/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73" name="Text Box 65"/>
          <p:cNvSpPr txBox="1">
            <a:spLocks noChangeArrowheads="1"/>
          </p:cNvSpPr>
          <p:nvPr/>
        </p:nvSpPr>
        <p:spPr bwMode="auto">
          <a:xfrm>
            <a:off x="8172450" y="165926"/>
            <a:ext cx="1554163" cy="215553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dirty="0"/>
              <a:t>Vale (EF </a:t>
            </a:r>
            <a:r>
              <a:rPr lang="pt-BR" sz="800" dirty="0" err="1"/>
              <a:t>Carajás+EFVM</a:t>
            </a:r>
            <a:r>
              <a:rPr lang="pt-BR" sz="800" dirty="0"/>
              <a:t>)</a:t>
            </a:r>
            <a:endParaRPr lang="pt-BR" sz="800" baseline="30000" dirty="0"/>
          </a:p>
        </p:txBody>
      </p:sp>
      <p:sp>
        <p:nvSpPr>
          <p:cNvPr id="21574" name="Text Box 65"/>
          <p:cNvSpPr txBox="1">
            <a:spLocks noChangeArrowheads="1"/>
          </p:cNvSpPr>
          <p:nvPr/>
        </p:nvSpPr>
        <p:spPr bwMode="auto">
          <a:xfrm>
            <a:off x="8181975" y="555409"/>
            <a:ext cx="1825625" cy="215553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dirty="0"/>
              <a:t>ALL (Malhas Norte, Sul e Oeste)</a:t>
            </a:r>
            <a:endParaRPr lang="pt-BR" sz="800" baseline="30000" dirty="0"/>
          </a:p>
        </p:txBody>
      </p:sp>
      <p:sp>
        <p:nvSpPr>
          <p:cNvPr id="21575" name="Text Box 65"/>
          <p:cNvSpPr txBox="1">
            <a:spLocks noChangeArrowheads="1"/>
          </p:cNvSpPr>
          <p:nvPr/>
        </p:nvSpPr>
        <p:spPr bwMode="auto">
          <a:xfrm>
            <a:off x="8191500" y="353235"/>
            <a:ext cx="1200150" cy="215553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dirty="0"/>
              <a:t>MRS Logística</a:t>
            </a:r>
            <a:endParaRPr lang="pt-BR" sz="800" baseline="30000" dirty="0"/>
          </a:p>
        </p:txBody>
      </p:sp>
      <p:sp>
        <p:nvSpPr>
          <p:cNvPr id="21576" name="Text Box 65"/>
          <p:cNvSpPr txBox="1">
            <a:spLocks noChangeArrowheads="1"/>
          </p:cNvSpPr>
          <p:nvPr/>
        </p:nvSpPr>
        <p:spPr bwMode="auto">
          <a:xfrm>
            <a:off x="8191500" y="785828"/>
            <a:ext cx="1708150" cy="215553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dirty="0"/>
              <a:t>VLI (FCA + Norte-Sul)</a:t>
            </a:r>
            <a:endParaRPr lang="pt-BR" sz="800" baseline="30000" dirty="0"/>
          </a:p>
        </p:txBody>
      </p:sp>
      <p:sp>
        <p:nvSpPr>
          <p:cNvPr id="21577" name="Text Box 65"/>
          <p:cNvSpPr txBox="1">
            <a:spLocks noChangeArrowheads="1"/>
          </p:cNvSpPr>
          <p:nvPr/>
        </p:nvSpPr>
        <p:spPr bwMode="auto">
          <a:xfrm>
            <a:off x="8201025" y="988002"/>
            <a:ext cx="1593850" cy="215553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dirty="0"/>
              <a:t>Ferrovia </a:t>
            </a:r>
            <a:r>
              <a:rPr lang="pt-BR" sz="800" dirty="0" err="1"/>
              <a:t>Transnordestina</a:t>
            </a:r>
            <a:endParaRPr lang="pt-BR" sz="800" baseline="30000" dirty="0"/>
          </a:p>
        </p:txBody>
      </p:sp>
      <p:grpSp>
        <p:nvGrpSpPr>
          <p:cNvPr id="9" name="Grupo 8"/>
          <p:cNvGrpSpPr/>
          <p:nvPr/>
        </p:nvGrpSpPr>
        <p:grpSpPr>
          <a:xfrm>
            <a:off x="2787669" y="1336858"/>
            <a:ext cx="1709289" cy="1260692"/>
            <a:chOff x="2787669" y="1336858"/>
            <a:chExt cx="1709289" cy="1260692"/>
          </a:xfrm>
        </p:grpSpPr>
        <p:sp>
          <p:nvSpPr>
            <p:cNvPr id="2" name="Forma livre 1"/>
            <p:cNvSpPr/>
            <p:nvPr/>
          </p:nvSpPr>
          <p:spPr>
            <a:xfrm>
              <a:off x="2787669" y="1336858"/>
              <a:ext cx="1025574" cy="386327"/>
            </a:xfrm>
            <a:custGeom>
              <a:avLst/>
              <a:gdLst>
                <a:gd name="connsiteX0" fmla="*/ 11118 w 1025574"/>
                <a:gd name="connsiteY0" fmla="*/ 0 h 386327"/>
                <a:gd name="connsiteX1" fmla="*/ 5559 w 1025574"/>
                <a:gd name="connsiteY1" fmla="*/ 52808 h 386327"/>
                <a:gd name="connsiteX2" fmla="*/ 0 w 1025574"/>
                <a:gd name="connsiteY2" fmla="*/ 69484 h 386327"/>
                <a:gd name="connsiteX3" fmla="*/ 2780 w 1025574"/>
                <a:gd name="connsiteY3" fmla="*/ 80601 h 386327"/>
                <a:gd name="connsiteX4" fmla="*/ 19456 w 1025574"/>
                <a:gd name="connsiteY4" fmla="*/ 91718 h 386327"/>
                <a:gd name="connsiteX5" fmla="*/ 27794 w 1025574"/>
                <a:gd name="connsiteY5" fmla="*/ 108394 h 386327"/>
                <a:gd name="connsiteX6" fmla="*/ 36132 w 1025574"/>
                <a:gd name="connsiteY6" fmla="*/ 113953 h 386327"/>
                <a:gd name="connsiteX7" fmla="*/ 33352 w 1025574"/>
                <a:gd name="connsiteY7" fmla="*/ 136188 h 386327"/>
                <a:gd name="connsiteX8" fmla="*/ 33352 w 1025574"/>
                <a:gd name="connsiteY8" fmla="*/ 163981 h 386327"/>
                <a:gd name="connsiteX9" fmla="*/ 41690 w 1025574"/>
                <a:gd name="connsiteY9" fmla="*/ 166760 h 386327"/>
                <a:gd name="connsiteX10" fmla="*/ 58366 w 1025574"/>
                <a:gd name="connsiteY10" fmla="*/ 169540 h 386327"/>
                <a:gd name="connsiteX11" fmla="*/ 77822 w 1025574"/>
                <a:gd name="connsiteY11" fmla="*/ 188995 h 386327"/>
                <a:gd name="connsiteX12" fmla="*/ 86160 w 1025574"/>
                <a:gd name="connsiteY12" fmla="*/ 197333 h 386327"/>
                <a:gd name="connsiteX13" fmla="*/ 88939 w 1025574"/>
                <a:gd name="connsiteY13" fmla="*/ 205671 h 386327"/>
                <a:gd name="connsiteX14" fmla="*/ 94498 w 1025574"/>
                <a:gd name="connsiteY14" fmla="*/ 214009 h 386327"/>
                <a:gd name="connsiteX15" fmla="*/ 108394 w 1025574"/>
                <a:gd name="connsiteY15" fmla="*/ 236244 h 386327"/>
                <a:gd name="connsiteX16" fmla="*/ 119512 w 1025574"/>
                <a:gd name="connsiteY16" fmla="*/ 252920 h 386327"/>
                <a:gd name="connsiteX17" fmla="*/ 136188 w 1025574"/>
                <a:gd name="connsiteY17" fmla="*/ 275154 h 386327"/>
                <a:gd name="connsiteX18" fmla="*/ 144526 w 1025574"/>
                <a:gd name="connsiteY18" fmla="*/ 277933 h 386327"/>
                <a:gd name="connsiteX19" fmla="*/ 155643 w 1025574"/>
                <a:gd name="connsiteY19" fmla="*/ 269595 h 386327"/>
                <a:gd name="connsiteX20" fmla="*/ 161202 w 1025574"/>
                <a:gd name="connsiteY20" fmla="*/ 277933 h 386327"/>
                <a:gd name="connsiteX21" fmla="*/ 166760 w 1025574"/>
                <a:gd name="connsiteY21" fmla="*/ 289051 h 386327"/>
                <a:gd name="connsiteX22" fmla="*/ 183436 w 1025574"/>
                <a:gd name="connsiteY22" fmla="*/ 300168 h 386327"/>
                <a:gd name="connsiteX23" fmla="*/ 202891 w 1025574"/>
                <a:gd name="connsiteY23" fmla="*/ 314065 h 386327"/>
                <a:gd name="connsiteX24" fmla="*/ 258478 w 1025574"/>
                <a:gd name="connsiteY24" fmla="*/ 322403 h 386327"/>
                <a:gd name="connsiteX25" fmla="*/ 266816 w 1025574"/>
                <a:gd name="connsiteY25" fmla="*/ 327961 h 386327"/>
                <a:gd name="connsiteX26" fmla="*/ 275154 w 1025574"/>
                <a:gd name="connsiteY26" fmla="*/ 330741 h 386327"/>
                <a:gd name="connsiteX27" fmla="*/ 277933 w 1025574"/>
                <a:gd name="connsiteY27" fmla="*/ 339079 h 386327"/>
                <a:gd name="connsiteX28" fmla="*/ 294609 w 1025574"/>
                <a:gd name="connsiteY28" fmla="*/ 341858 h 386327"/>
                <a:gd name="connsiteX29" fmla="*/ 314065 w 1025574"/>
                <a:gd name="connsiteY29" fmla="*/ 344637 h 386327"/>
                <a:gd name="connsiteX30" fmla="*/ 350196 w 1025574"/>
                <a:gd name="connsiteY30" fmla="*/ 341858 h 386327"/>
                <a:gd name="connsiteX31" fmla="*/ 391886 w 1025574"/>
                <a:gd name="connsiteY31" fmla="*/ 341858 h 386327"/>
                <a:gd name="connsiteX32" fmla="*/ 400224 w 1025574"/>
                <a:gd name="connsiteY32" fmla="*/ 336299 h 386327"/>
                <a:gd name="connsiteX33" fmla="*/ 430797 w 1025574"/>
                <a:gd name="connsiteY33" fmla="*/ 350196 h 386327"/>
                <a:gd name="connsiteX34" fmla="*/ 439135 w 1025574"/>
                <a:gd name="connsiteY34" fmla="*/ 355755 h 386327"/>
                <a:gd name="connsiteX35" fmla="*/ 464149 w 1025574"/>
                <a:gd name="connsiteY35" fmla="*/ 358534 h 386327"/>
                <a:gd name="connsiteX36" fmla="*/ 469707 w 1025574"/>
                <a:gd name="connsiteY36" fmla="*/ 366872 h 386327"/>
                <a:gd name="connsiteX37" fmla="*/ 478045 w 1025574"/>
                <a:gd name="connsiteY37" fmla="*/ 369651 h 386327"/>
                <a:gd name="connsiteX38" fmla="*/ 503059 w 1025574"/>
                <a:gd name="connsiteY38" fmla="*/ 372431 h 386327"/>
                <a:gd name="connsiteX39" fmla="*/ 511397 w 1025574"/>
                <a:gd name="connsiteY39" fmla="*/ 375210 h 386327"/>
                <a:gd name="connsiteX40" fmla="*/ 530853 w 1025574"/>
                <a:gd name="connsiteY40" fmla="*/ 380769 h 386327"/>
                <a:gd name="connsiteX41" fmla="*/ 539191 w 1025574"/>
                <a:gd name="connsiteY41" fmla="*/ 386327 h 386327"/>
                <a:gd name="connsiteX42" fmla="*/ 553087 w 1025574"/>
                <a:gd name="connsiteY42" fmla="*/ 383548 h 386327"/>
                <a:gd name="connsiteX43" fmla="*/ 572543 w 1025574"/>
                <a:gd name="connsiteY43" fmla="*/ 361313 h 386327"/>
                <a:gd name="connsiteX44" fmla="*/ 580881 w 1025574"/>
                <a:gd name="connsiteY44" fmla="*/ 358534 h 386327"/>
                <a:gd name="connsiteX45" fmla="*/ 597557 w 1025574"/>
                <a:gd name="connsiteY45" fmla="*/ 347417 h 386327"/>
                <a:gd name="connsiteX46" fmla="*/ 605895 w 1025574"/>
                <a:gd name="connsiteY46" fmla="*/ 341858 h 386327"/>
                <a:gd name="connsiteX47" fmla="*/ 614233 w 1025574"/>
                <a:gd name="connsiteY47" fmla="*/ 339079 h 386327"/>
                <a:gd name="connsiteX48" fmla="*/ 658702 w 1025574"/>
                <a:gd name="connsiteY48" fmla="*/ 341858 h 386327"/>
                <a:gd name="connsiteX49" fmla="*/ 680936 w 1025574"/>
                <a:gd name="connsiteY49" fmla="*/ 336299 h 386327"/>
                <a:gd name="connsiteX50" fmla="*/ 683716 w 1025574"/>
                <a:gd name="connsiteY50" fmla="*/ 300168 h 386327"/>
                <a:gd name="connsiteX51" fmla="*/ 689274 w 1025574"/>
                <a:gd name="connsiteY51" fmla="*/ 277933 h 386327"/>
                <a:gd name="connsiteX52" fmla="*/ 686495 w 1025574"/>
                <a:gd name="connsiteY52" fmla="*/ 269595 h 386327"/>
                <a:gd name="connsiteX53" fmla="*/ 675378 w 1025574"/>
                <a:gd name="connsiteY53" fmla="*/ 266816 h 386327"/>
                <a:gd name="connsiteX54" fmla="*/ 655922 w 1025574"/>
                <a:gd name="connsiteY54" fmla="*/ 258478 h 386327"/>
                <a:gd name="connsiteX55" fmla="*/ 650364 w 1025574"/>
                <a:gd name="connsiteY55" fmla="*/ 250140 h 386327"/>
                <a:gd name="connsiteX56" fmla="*/ 658702 w 1025574"/>
                <a:gd name="connsiteY56" fmla="*/ 214009 h 386327"/>
                <a:gd name="connsiteX57" fmla="*/ 667040 w 1025574"/>
                <a:gd name="connsiteY57" fmla="*/ 208450 h 386327"/>
                <a:gd name="connsiteX58" fmla="*/ 672598 w 1025574"/>
                <a:gd name="connsiteY58" fmla="*/ 200112 h 386327"/>
                <a:gd name="connsiteX59" fmla="*/ 680936 w 1025574"/>
                <a:gd name="connsiteY59" fmla="*/ 197333 h 386327"/>
                <a:gd name="connsiteX60" fmla="*/ 686495 w 1025574"/>
                <a:gd name="connsiteY60" fmla="*/ 180657 h 386327"/>
                <a:gd name="connsiteX61" fmla="*/ 692054 w 1025574"/>
                <a:gd name="connsiteY61" fmla="*/ 158422 h 386327"/>
                <a:gd name="connsiteX62" fmla="*/ 694833 w 1025574"/>
                <a:gd name="connsiteY62" fmla="*/ 150084 h 386327"/>
                <a:gd name="connsiteX63" fmla="*/ 703171 w 1025574"/>
                <a:gd name="connsiteY63" fmla="*/ 144526 h 386327"/>
                <a:gd name="connsiteX64" fmla="*/ 708730 w 1025574"/>
                <a:gd name="connsiteY64" fmla="*/ 136188 h 386327"/>
                <a:gd name="connsiteX65" fmla="*/ 717068 w 1025574"/>
                <a:gd name="connsiteY65" fmla="*/ 130629 h 386327"/>
                <a:gd name="connsiteX66" fmla="*/ 733744 w 1025574"/>
                <a:gd name="connsiteY66" fmla="*/ 100056 h 386327"/>
                <a:gd name="connsiteX67" fmla="*/ 742082 w 1025574"/>
                <a:gd name="connsiteY67" fmla="*/ 91718 h 386327"/>
                <a:gd name="connsiteX68" fmla="*/ 764316 w 1025574"/>
                <a:gd name="connsiteY68" fmla="*/ 86160 h 386327"/>
                <a:gd name="connsiteX69" fmla="*/ 780992 w 1025574"/>
                <a:gd name="connsiteY69" fmla="*/ 80601 h 386327"/>
                <a:gd name="connsiteX70" fmla="*/ 789330 w 1025574"/>
                <a:gd name="connsiteY70" fmla="*/ 77822 h 386327"/>
                <a:gd name="connsiteX71" fmla="*/ 800448 w 1025574"/>
                <a:gd name="connsiteY71" fmla="*/ 75042 h 386327"/>
                <a:gd name="connsiteX72" fmla="*/ 817124 w 1025574"/>
                <a:gd name="connsiteY72" fmla="*/ 69484 h 386327"/>
                <a:gd name="connsiteX73" fmla="*/ 825462 w 1025574"/>
                <a:gd name="connsiteY73" fmla="*/ 66704 h 386327"/>
                <a:gd name="connsiteX74" fmla="*/ 847696 w 1025574"/>
                <a:gd name="connsiteY74" fmla="*/ 61146 h 386327"/>
                <a:gd name="connsiteX75" fmla="*/ 872710 w 1025574"/>
                <a:gd name="connsiteY75" fmla="*/ 63925 h 386327"/>
                <a:gd name="connsiteX76" fmla="*/ 883828 w 1025574"/>
                <a:gd name="connsiteY76" fmla="*/ 80601 h 386327"/>
                <a:gd name="connsiteX77" fmla="*/ 892166 w 1025574"/>
                <a:gd name="connsiteY77" fmla="*/ 88939 h 386327"/>
                <a:gd name="connsiteX78" fmla="*/ 1003339 w 1025574"/>
                <a:gd name="connsiteY78" fmla="*/ 91718 h 386327"/>
                <a:gd name="connsiteX79" fmla="*/ 1025574 w 1025574"/>
                <a:gd name="connsiteY79" fmla="*/ 102836 h 38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1025574" h="386327">
                  <a:moveTo>
                    <a:pt x="11118" y="0"/>
                  </a:moveTo>
                  <a:cubicBezTo>
                    <a:pt x="10177" y="12232"/>
                    <a:pt x="9264" y="37988"/>
                    <a:pt x="5559" y="52808"/>
                  </a:cubicBezTo>
                  <a:cubicBezTo>
                    <a:pt x="4138" y="58492"/>
                    <a:pt x="0" y="69484"/>
                    <a:pt x="0" y="69484"/>
                  </a:cubicBezTo>
                  <a:cubicBezTo>
                    <a:pt x="927" y="73190"/>
                    <a:pt x="265" y="77726"/>
                    <a:pt x="2780" y="80601"/>
                  </a:cubicBezTo>
                  <a:cubicBezTo>
                    <a:pt x="7179" y="85629"/>
                    <a:pt x="19456" y="91718"/>
                    <a:pt x="19456" y="91718"/>
                  </a:cubicBezTo>
                  <a:cubicBezTo>
                    <a:pt x="21717" y="98501"/>
                    <a:pt x="22405" y="103005"/>
                    <a:pt x="27794" y="108394"/>
                  </a:cubicBezTo>
                  <a:cubicBezTo>
                    <a:pt x="30156" y="110756"/>
                    <a:pt x="33353" y="112100"/>
                    <a:pt x="36132" y="113953"/>
                  </a:cubicBezTo>
                  <a:cubicBezTo>
                    <a:pt x="35205" y="121365"/>
                    <a:pt x="34688" y="128839"/>
                    <a:pt x="33352" y="136188"/>
                  </a:cubicBezTo>
                  <a:cubicBezTo>
                    <a:pt x="31070" y="148737"/>
                    <a:pt x="24415" y="146107"/>
                    <a:pt x="33352" y="163981"/>
                  </a:cubicBezTo>
                  <a:cubicBezTo>
                    <a:pt x="34662" y="166601"/>
                    <a:pt x="38830" y="166124"/>
                    <a:pt x="41690" y="166760"/>
                  </a:cubicBezTo>
                  <a:cubicBezTo>
                    <a:pt x="47191" y="167983"/>
                    <a:pt x="52807" y="168613"/>
                    <a:pt x="58366" y="169540"/>
                  </a:cubicBezTo>
                  <a:lnTo>
                    <a:pt x="77822" y="188995"/>
                  </a:lnTo>
                  <a:lnTo>
                    <a:pt x="86160" y="197333"/>
                  </a:lnTo>
                  <a:cubicBezTo>
                    <a:pt x="87086" y="200112"/>
                    <a:pt x="87629" y="203051"/>
                    <a:pt x="88939" y="205671"/>
                  </a:cubicBezTo>
                  <a:cubicBezTo>
                    <a:pt x="90433" y="208659"/>
                    <a:pt x="93141" y="210956"/>
                    <a:pt x="94498" y="214009"/>
                  </a:cubicBezTo>
                  <a:cubicBezTo>
                    <a:pt x="104246" y="235944"/>
                    <a:pt x="93394" y="226243"/>
                    <a:pt x="108394" y="236244"/>
                  </a:cubicBezTo>
                  <a:lnTo>
                    <a:pt x="119512" y="252920"/>
                  </a:lnTo>
                  <a:cubicBezTo>
                    <a:pt x="123820" y="259382"/>
                    <a:pt x="131046" y="270747"/>
                    <a:pt x="136188" y="275154"/>
                  </a:cubicBezTo>
                  <a:cubicBezTo>
                    <a:pt x="138412" y="277060"/>
                    <a:pt x="141747" y="277007"/>
                    <a:pt x="144526" y="277933"/>
                  </a:cubicBezTo>
                  <a:cubicBezTo>
                    <a:pt x="148232" y="275154"/>
                    <a:pt x="151011" y="269595"/>
                    <a:pt x="155643" y="269595"/>
                  </a:cubicBezTo>
                  <a:cubicBezTo>
                    <a:pt x="158983" y="269595"/>
                    <a:pt x="159545" y="275033"/>
                    <a:pt x="161202" y="277933"/>
                  </a:cubicBezTo>
                  <a:cubicBezTo>
                    <a:pt x="163258" y="281530"/>
                    <a:pt x="163830" y="286121"/>
                    <a:pt x="166760" y="289051"/>
                  </a:cubicBezTo>
                  <a:cubicBezTo>
                    <a:pt x="171484" y="293775"/>
                    <a:pt x="178092" y="296160"/>
                    <a:pt x="183436" y="300168"/>
                  </a:cubicBezTo>
                  <a:cubicBezTo>
                    <a:pt x="184928" y="301287"/>
                    <a:pt x="199567" y="312588"/>
                    <a:pt x="202891" y="314065"/>
                  </a:cubicBezTo>
                  <a:cubicBezTo>
                    <a:pt x="223259" y="323117"/>
                    <a:pt x="232908" y="320576"/>
                    <a:pt x="258478" y="322403"/>
                  </a:cubicBezTo>
                  <a:cubicBezTo>
                    <a:pt x="261257" y="324256"/>
                    <a:pt x="263828" y="326467"/>
                    <a:pt x="266816" y="327961"/>
                  </a:cubicBezTo>
                  <a:cubicBezTo>
                    <a:pt x="269436" y="329271"/>
                    <a:pt x="273082" y="328669"/>
                    <a:pt x="275154" y="330741"/>
                  </a:cubicBezTo>
                  <a:cubicBezTo>
                    <a:pt x="277225" y="332813"/>
                    <a:pt x="275389" y="337626"/>
                    <a:pt x="277933" y="339079"/>
                  </a:cubicBezTo>
                  <a:cubicBezTo>
                    <a:pt x="282826" y="341875"/>
                    <a:pt x="289039" y="341001"/>
                    <a:pt x="294609" y="341858"/>
                  </a:cubicBezTo>
                  <a:cubicBezTo>
                    <a:pt x="301084" y="342854"/>
                    <a:pt x="307580" y="343711"/>
                    <a:pt x="314065" y="344637"/>
                  </a:cubicBezTo>
                  <a:cubicBezTo>
                    <a:pt x="326109" y="343711"/>
                    <a:pt x="338117" y="341858"/>
                    <a:pt x="350196" y="341858"/>
                  </a:cubicBezTo>
                  <a:cubicBezTo>
                    <a:pt x="407731" y="341858"/>
                    <a:pt x="328162" y="349822"/>
                    <a:pt x="391886" y="341858"/>
                  </a:cubicBezTo>
                  <a:cubicBezTo>
                    <a:pt x="394665" y="340005"/>
                    <a:pt x="396909" y="336713"/>
                    <a:pt x="400224" y="336299"/>
                  </a:cubicBezTo>
                  <a:cubicBezTo>
                    <a:pt x="412276" y="334793"/>
                    <a:pt x="422063" y="344373"/>
                    <a:pt x="430797" y="350196"/>
                  </a:cubicBezTo>
                  <a:cubicBezTo>
                    <a:pt x="433576" y="352049"/>
                    <a:pt x="435815" y="355386"/>
                    <a:pt x="439135" y="355755"/>
                  </a:cubicBezTo>
                  <a:lnTo>
                    <a:pt x="464149" y="358534"/>
                  </a:lnTo>
                  <a:cubicBezTo>
                    <a:pt x="466002" y="361313"/>
                    <a:pt x="467099" y="364785"/>
                    <a:pt x="469707" y="366872"/>
                  </a:cubicBezTo>
                  <a:cubicBezTo>
                    <a:pt x="471995" y="368702"/>
                    <a:pt x="475155" y="369169"/>
                    <a:pt x="478045" y="369651"/>
                  </a:cubicBezTo>
                  <a:cubicBezTo>
                    <a:pt x="486320" y="371030"/>
                    <a:pt x="494721" y="371504"/>
                    <a:pt x="503059" y="372431"/>
                  </a:cubicBezTo>
                  <a:cubicBezTo>
                    <a:pt x="505838" y="373357"/>
                    <a:pt x="508580" y="374405"/>
                    <a:pt x="511397" y="375210"/>
                  </a:cubicBezTo>
                  <a:cubicBezTo>
                    <a:pt x="515561" y="376400"/>
                    <a:pt x="526404" y="378545"/>
                    <a:pt x="530853" y="380769"/>
                  </a:cubicBezTo>
                  <a:cubicBezTo>
                    <a:pt x="533841" y="382263"/>
                    <a:pt x="536412" y="384474"/>
                    <a:pt x="539191" y="386327"/>
                  </a:cubicBezTo>
                  <a:cubicBezTo>
                    <a:pt x="543823" y="385401"/>
                    <a:pt x="549358" y="386448"/>
                    <a:pt x="553087" y="383548"/>
                  </a:cubicBezTo>
                  <a:cubicBezTo>
                    <a:pt x="583100" y="360205"/>
                    <a:pt x="550125" y="372522"/>
                    <a:pt x="572543" y="361313"/>
                  </a:cubicBezTo>
                  <a:cubicBezTo>
                    <a:pt x="575163" y="360003"/>
                    <a:pt x="578102" y="359460"/>
                    <a:pt x="580881" y="358534"/>
                  </a:cubicBezTo>
                  <a:lnTo>
                    <a:pt x="597557" y="347417"/>
                  </a:lnTo>
                  <a:cubicBezTo>
                    <a:pt x="600336" y="345564"/>
                    <a:pt x="602726" y="342914"/>
                    <a:pt x="605895" y="341858"/>
                  </a:cubicBezTo>
                  <a:lnTo>
                    <a:pt x="614233" y="339079"/>
                  </a:lnTo>
                  <a:cubicBezTo>
                    <a:pt x="629056" y="340005"/>
                    <a:pt x="643863" y="342476"/>
                    <a:pt x="658702" y="341858"/>
                  </a:cubicBezTo>
                  <a:cubicBezTo>
                    <a:pt x="666335" y="341540"/>
                    <a:pt x="677006" y="342850"/>
                    <a:pt x="680936" y="336299"/>
                  </a:cubicBezTo>
                  <a:cubicBezTo>
                    <a:pt x="687151" y="325941"/>
                    <a:pt x="682008" y="312126"/>
                    <a:pt x="683716" y="300168"/>
                  </a:cubicBezTo>
                  <a:cubicBezTo>
                    <a:pt x="684796" y="292605"/>
                    <a:pt x="689274" y="277933"/>
                    <a:pt x="689274" y="277933"/>
                  </a:cubicBezTo>
                  <a:cubicBezTo>
                    <a:pt x="688348" y="275154"/>
                    <a:pt x="688783" y="271425"/>
                    <a:pt x="686495" y="269595"/>
                  </a:cubicBezTo>
                  <a:cubicBezTo>
                    <a:pt x="683512" y="267209"/>
                    <a:pt x="679051" y="267865"/>
                    <a:pt x="675378" y="266816"/>
                  </a:cubicBezTo>
                  <a:cubicBezTo>
                    <a:pt x="665835" y="264090"/>
                    <a:pt x="665806" y="263420"/>
                    <a:pt x="655922" y="258478"/>
                  </a:cubicBezTo>
                  <a:cubicBezTo>
                    <a:pt x="654069" y="255699"/>
                    <a:pt x="650620" y="253470"/>
                    <a:pt x="650364" y="250140"/>
                  </a:cubicBezTo>
                  <a:cubicBezTo>
                    <a:pt x="649431" y="238010"/>
                    <a:pt x="649429" y="223282"/>
                    <a:pt x="658702" y="214009"/>
                  </a:cubicBezTo>
                  <a:cubicBezTo>
                    <a:pt x="661064" y="211647"/>
                    <a:pt x="664261" y="210303"/>
                    <a:pt x="667040" y="208450"/>
                  </a:cubicBezTo>
                  <a:cubicBezTo>
                    <a:pt x="668893" y="205671"/>
                    <a:pt x="669990" y="202199"/>
                    <a:pt x="672598" y="200112"/>
                  </a:cubicBezTo>
                  <a:cubicBezTo>
                    <a:pt x="674886" y="198282"/>
                    <a:pt x="679233" y="199717"/>
                    <a:pt x="680936" y="197333"/>
                  </a:cubicBezTo>
                  <a:cubicBezTo>
                    <a:pt x="684342" y="192565"/>
                    <a:pt x="684642" y="186216"/>
                    <a:pt x="686495" y="180657"/>
                  </a:cubicBezTo>
                  <a:cubicBezTo>
                    <a:pt x="692845" y="161607"/>
                    <a:pt x="685350" y="185239"/>
                    <a:pt x="692054" y="158422"/>
                  </a:cubicBezTo>
                  <a:cubicBezTo>
                    <a:pt x="692765" y="155580"/>
                    <a:pt x="693003" y="152372"/>
                    <a:pt x="694833" y="150084"/>
                  </a:cubicBezTo>
                  <a:cubicBezTo>
                    <a:pt x="696920" y="147476"/>
                    <a:pt x="700392" y="146379"/>
                    <a:pt x="703171" y="144526"/>
                  </a:cubicBezTo>
                  <a:cubicBezTo>
                    <a:pt x="705024" y="141747"/>
                    <a:pt x="706368" y="138550"/>
                    <a:pt x="708730" y="136188"/>
                  </a:cubicBezTo>
                  <a:cubicBezTo>
                    <a:pt x="711092" y="133826"/>
                    <a:pt x="715783" y="133712"/>
                    <a:pt x="717068" y="130629"/>
                  </a:cubicBezTo>
                  <a:cubicBezTo>
                    <a:pt x="731003" y="97183"/>
                    <a:pt x="710376" y="105899"/>
                    <a:pt x="733744" y="100056"/>
                  </a:cubicBezTo>
                  <a:cubicBezTo>
                    <a:pt x="736523" y="97277"/>
                    <a:pt x="738812" y="93898"/>
                    <a:pt x="742082" y="91718"/>
                  </a:cubicBezTo>
                  <a:cubicBezTo>
                    <a:pt x="745973" y="89124"/>
                    <a:pt x="761942" y="86807"/>
                    <a:pt x="764316" y="86160"/>
                  </a:cubicBezTo>
                  <a:cubicBezTo>
                    <a:pt x="769969" y="84618"/>
                    <a:pt x="775433" y="82454"/>
                    <a:pt x="780992" y="80601"/>
                  </a:cubicBezTo>
                  <a:cubicBezTo>
                    <a:pt x="783771" y="79675"/>
                    <a:pt x="786488" y="78533"/>
                    <a:pt x="789330" y="77822"/>
                  </a:cubicBezTo>
                  <a:cubicBezTo>
                    <a:pt x="793036" y="76895"/>
                    <a:pt x="796789" y="76140"/>
                    <a:pt x="800448" y="75042"/>
                  </a:cubicBezTo>
                  <a:cubicBezTo>
                    <a:pt x="806060" y="73358"/>
                    <a:pt x="811565" y="71337"/>
                    <a:pt x="817124" y="69484"/>
                  </a:cubicBezTo>
                  <a:cubicBezTo>
                    <a:pt x="819903" y="68558"/>
                    <a:pt x="822589" y="67279"/>
                    <a:pt x="825462" y="66704"/>
                  </a:cubicBezTo>
                  <a:cubicBezTo>
                    <a:pt x="842231" y="63350"/>
                    <a:pt x="834877" y="65419"/>
                    <a:pt x="847696" y="61146"/>
                  </a:cubicBezTo>
                  <a:cubicBezTo>
                    <a:pt x="856034" y="62072"/>
                    <a:pt x="865323" y="59948"/>
                    <a:pt x="872710" y="63925"/>
                  </a:cubicBezTo>
                  <a:cubicBezTo>
                    <a:pt x="878592" y="67092"/>
                    <a:pt x="879104" y="75877"/>
                    <a:pt x="883828" y="80601"/>
                  </a:cubicBezTo>
                  <a:cubicBezTo>
                    <a:pt x="886607" y="83380"/>
                    <a:pt x="888252" y="88575"/>
                    <a:pt x="892166" y="88939"/>
                  </a:cubicBezTo>
                  <a:cubicBezTo>
                    <a:pt x="929076" y="92372"/>
                    <a:pt x="966281" y="90792"/>
                    <a:pt x="1003339" y="91718"/>
                  </a:cubicBezTo>
                  <a:cubicBezTo>
                    <a:pt x="1021557" y="103864"/>
                    <a:pt x="1013334" y="102836"/>
                    <a:pt x="1025574" y="102836"/>
                  </a:cubicBezTo>
                </a:path>
              </a:pathLst>
            </a:custGeom>
            <a:noFill/>
            <a:ln w="127000">
              <a:solidFill>
                <a:schemeClr val="accent6">
                  <a:alpha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" name="Forma livre 2"/>
            <p:cNvSpPr/>
            <p:nvPr/>
          </p:nvSpPr>
          <p:spPr>
            <a:xfrm>
              <a:off x="3665938" y="1453590"/>
              <a:ext cx="152863" cy="628129"/>
            </a:xfrm>
            <a:custGeom>
              <a:avLst/>
              <a:gdLst>
                <a:gd name="connsiteX0" fmla="*/ 152863 w 152863"/>
                <a:gd name="connsiteY0" fmla="*/ 0 h 628129"/>
                <a:gd name="connsiteX1" fmla="*/ 138967 w 152863"/>
                <a:gd name="connsiteY1" fmla="*/ 83380 h 628129"/>
                <a:gd name="connsiteX2" fmla="*/ 133408 w 152863"/>
                <a:gd name="connsiteY2" fmla="*/ 91718 h 628129"/>
                <a:gd name="connsiteX3" fmla="*/ 116732 w 152863"/>
                <a:gd name="connsiteY3" fmla="*/ 97277 h 628129"/>
                <a:gd name="connsiteX4" fmla="*/ 111173 w 152863"/>
                <a:gd name="connsiteY4" fmla="*/ 105615 h 628129"/>
                <a:gd name="connsiteX5" fmla="*/ 105615 w 152863"/>
                <a:gd name="connsiteY5" fmla="*/ 125070 h 628129"/>
                <a:gd name="connsiteX6" fmla="*/ 100056 w 152863"/>
                <a:gd name="connsiteY6" fmla="*/ 141746 h 628129"/>
                <a:gd name="connsiteX7" fmla="*/ 97277 w 152863"/>
                <a:gd name="connsiteY7" fmla="*/ 152863 h 628129"/>
                <a:gd name="connsiteX8" fmla="*/ 83380 w 152863"/>
                <a:gd name="connsiteY8" fmla="*/ 183436 h 628129"/>
                <a:gd name="connsiteX9" fmla="*/ 80601 w 152863"/>
                <a:gd name="connsiteY9" fmla="*/ 197333 h 628129"/>
                <a:gd name="connsiteX10" fmla="*/ 77821 w 152863"/>
                <a:gd name="connsiteY10" fmla="*/ 205671 h 628129"/>
                <a:gd name="connsiteX11" fmla="*/ 75042 w 152863"/>
                <a:gd name="connsiteY11" fmla="*/ 219567 h 628129"/>
                <a:gd name="connsiteX12" fmla="*/ 72263 w 152863"/>
                <a:gd name="connsiteY12" fmla="*/ 227905 h 628129"/>
                <a:gd name="connsiteX13" fmla="*/ 63925 w 152863"/>
                <a:gd name="connsiteY13" fmla="*/ 230685 h 628129"/>
                <a:gd name="connsiteX14" fmla="*/ 55587 w 152863"/>
                <a:gd name="connsiteY14" fmla="*/ 236243 h 628129"/>
                <a:gd name="connsiteX15" fmla="*/ 41690 w 152863"/>
                <a:gd name="connsiteY15" fmla="*/ 255699 h 628129"/>
                <a:gd name="connsiteX16" fmla="*/ 33352 w 152863"/>
                <a:gd name="connsiteY16" fmla="*/ 264037 h 628129"/>
                <a:gd name="connsiteX17" fmla="*/ 27793 w 152863"/>
                <a:gd name="connsiteY17" fmla="*/ 289051 h 628129"/>
                <a:gd name="connsiteX18" fmla="*/ 25014 w 152863"/>
                <a:gd name="connsiteY18" fmla="*/ 300168 h 628129"/>
                <a:gd name="connsiteX19" fmla="*/ 19455 w 152863"/>
                <a:gd name="connsiteY19" fmla="*/ 308506 h 628129"/>
                <a:gd name="connsiteX20" fmla="*/ 16676 w 152863"/>
                <a:gd name="connsiteY20" fmla="*/ 316844 h 628129"/>
                <a:gd name="connsiteX21" fmla="*/ 11117 w 152863"/>
                <a:gd name="connsiteY21" fmla="*/ 366872 h 628129"/>
                <a:gd name="connsiteX22" fmla="*/ 5559 w 152863"/>
                <a:gd name="connsiteY22" fmla="*/ 375210 h 628129"/>
                <a:gd name="connsiteX23" fmla="*/ 2779 w 152863"/>
                <a:gd name="connsiteY23" fmla="*/ 405783 h 628129"/>
                <a:gd name="connsiteX24" fmla="*/ 11117 w 152863"/>
                <a:gd name="connsiteY24" fmla="*/ 408562 h 628129"/>
                <a:gd name="connsiteX25" fmla="*/ 13897 w 152863"/>
                <a:gd name="connsiteY25" fmla="*/ 416900 h 628129"/>
                <a:gd name="connsiteX26" fmla="*/ 16676 w 152863"/>
                <a:gd name="connsiteY26" fmla="*/ 433576 h 628129"/>
                <a:gd name="connsiteX27" fmla="*/ 27793 w 152863"/>
                <a:gd name="connsiteY27" fmla="*/ 439135 h 628129"/>
                <a:gd name="connsiteX28" fmla="*/ 38911 w 152863"/>
                <a:gd name="connsiteY28" fmla="*/ 447473 h 628129"/>
                <a:gd name="connsiteX29" fmla="*/ 50028 w 152863"/>
                <a:gd name="connsiteY29" fmla="*/ 458590 h 628129"/>
                <a:gd name="connsiteX30" fmla="*/ 75042 w 152863"/>
                <a:gd name="connsiteY30" fmla="*/ 486383 h 628129"/>
                <a:gd name="connsiteX31" fmla="*/ 77821 w 152863"/>
                <a:gd name="connsiteY31" fmla="*/ 494721 h 628129"/>
                <a:gd name="connsiteX32" fmla="*/ 88939 w 152863"/>
                <a:gd name="connsiteY32" fmla="*/ 511397 h 628129"/>
                <a:gd name="connsiteX33" fmla="*/ 88939 w 152863"/>
                <a:gd name="connsiteY33" fmla="*/ 566984 h 628129"/>
                <a:gd name="connsiteX34" fmla="*/ 77821 w 152863"/>
                <a:gd name="connsiteY34" fmla="*/ 583660 h 628129"/>
                <a:gd name="connsiteX35" fmla="*/ 69483 w 152863"/>
                <a:gd name="connsiteY35" fmla="*/ 608674 h 628129"/>
                <a:gd name="connsiteX36" fmla="*/ 66704 w 152863"/>
                <a:gd name="connsiteY36" fmla="*/ 617012 h 628129"/>
                <a:gd name="connsiteX37" fmla="*/ 61145 w 152863"/>
                <a:gd name="connsiteY37" fmla="*/ 628129 h 628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52863" h="628129">
                  <a:moveTo>
                    <a:pt x="152863" y="0"/>
                  </a:moveTo>
                  <a:cubicBezTo>
                    <a:pt x="125770" y="33868"/>
                    <a:pt x="147830" y="661"/>
                    <a:pt x="138967" y="83380"/>
                  </a:cubicBezTo>
                  <a:cubicBezTo>
                    <a:pt x="138611" y="86701"/>
                    <a:pt x="136241" y="89948"/>
                    <a:pt x="133408" y="91718"/>
                  </a:cubicBezTo>
                  <a:cubicBezTo>
                    <a:pt x="128439" y="94823"/>
                    <a:pt x="116732" y="97277"/>
                    <a:pt x="116732" y="97277"/>
                  </a:cubicBezTo>
                  <a:cubicBezTo>
                    <a:pt x="114879" y="100056"/>
                    <a:pt x="112667" y="102627"/>
                    <a:pt x="111173" y="105615"/>
                  </a:cubicBezTo>
                  <a:cubicBezTo>
                    <a:pt x="108838" y="110284"/>
                    <a:pt x="106950" y="120619"/>
                    <a:pt x="105615" y="125070"/>
                  </a:cubicBezTo>
                  <a:cubicBezTo>
                    <a:pt x="103931" y="130682"/>
                    <a:pt x="101477" y="136062"/>
                    <a:pt x="100056" y="141746"/>
                  </a:cubicBezTo>
                  <a:cubicBezTo>
                    <a:pt x="99130" y="145452"/>
                    <a:pt x="98828" y="149373"/>
                    <a:pt x="97277" y="152863"/>
                  </a:cubicBezTo>
                  <a:cubicBezTo>
                    <a:pt x="88391" y="172858"/>
                    <a:pt x="87972" y="160471"/>
                    <a:pt x="83380" y="183436"/>
                  </a:cubicBezTo>
                  <a:cubicBezTo>
                    <a:pt x="82454" y="188068"/>
                    <a:pt x="81747" y="192750"/>
                    <a:pt x="80601" y="197333"/>
                  </a:cubicBezTo>
                  <a:cubicBezTo>
                    <a:pt x="79890" y="200175"/>
                    <a:pt x="78532" y="202829"/>
                    <a:pt x="77821" y="205671"/>
                  </a:cubicBezTo>
                  <a:cubicBezTo>
                    <a:pt x="76675" y="210254"/>
                    <a:pt x="76188" y="214984"/>
                    <a:pt x="75042" y="219567"/>
                  </a:cubicBezTo>
                  <a:cubicBezTo>
                    <a:pt x="74332" y="222409"/>
                    <a:pt x="74334" y="225833"/>
                    <a:pt x="72263" y="227905"/>
                  </a:cubicBezTo>
                  <a:cubicBezTo>
                    <a:pt x="70191" y="229977"/>
                    <a:pt x="66545" y="229375"/>
                    <a:pt x="63925" y="230685"/>
                  </a:cubicBezTo>
                  <a:cubicBezTo>
                    <a:pt x="60937" y="232179"/>
                    <a:pt x="58366" y="234390"/>
                    <a:pt x="55587" y="236243"/>
                  </a:cubicBezTo>
                  <a:cubicBezTo>
                    <a:pt x="51189" y="242839"/>
                    <a:pt x="46858" y="249670"/>
                    <a:pt x="41690" y="255699"/>
                  </a:cubicBezTo>
                  <a:cubicBezTo>
                    <a:pt x="39132" y="258683"/>
                    <a:pt x="36131" y="261258"/>
                    <a:pt x="33352" y="264037"/>
                  </a:cubicBezTo>
                  <a:cubicBezTo>
                    <a:pt x="28335" y="294140"/>
                    <a:pt x="33268" y="269889"/>
                    <a:pt x="27793" y="289051"/>
                  </a:cubicBezTo>
                  <a:cubicBezTo>
                    <a:pt x="26744" y="292724"/>
                    <a:pt x="26519" y="296657"/>
                    <a:pt x="25014" y="300168"/>
                  </a:cubicBezTo>
                  <a:cubicBezTo>
                    <a:pt x="23698" y="303238"/>
                    <a:pt x="21308" y="305727"/>
                    <a:pt x="19455" y="308506"/>
                  </a:cubicBezTo>
                  <a:cubicBezTo>
                    <a:pt x="18529" y="311285"/>
                    <a:pt x="17090" y="313944"/>
                    <a:pt x="16676" y="316844"/>
                  </a:cubicBezTo>
                  <a:cubicBezTo>
                    <a:pt x="16225" y="320003"/>
                    <a:pt x="13475" y="359013"/>
                    <a:pt x="11117" y="366872"/>
                  </a:cubicBezTo>
                  <a:cubicBezTo>
                    <a:pt x="10157" y="370071"/>
                    <a:pt x="7412" y="372431"/>
                    <a:pt x="5559" y="375210"/>
                  </a:cubicBezTo>
                  <a:cubicBezTo>
                    <a:pt x="4709" y="378609"/>
                    <a:pt x="-4494" y="398510"/>
                    <a:pt x="2779" y="405783"/>
                  </a:cubicBezTo>
                  <a:cubicBezTo>
                    <a:pt x="4851" y="407855"/>
                    <a:pt x="8338" y="407636"/>
                    <a:pt x="11117" y="408562"/>
                  </a:cubicBezTo>
                  <a:cubicBezTo>
                    <a:pt x="12044" y="411341"/>
                    <a:pt x="13261" y="414040"/>
                    <a:pt x="13897" y="416900"/>
                  </a:cubicBezTo>
                  <a:cubicBezTo>
                    <a:pt x="15120" y="422401"/>
                    <a:pt x="13689" y="428797"/>
                    <a:pt x="16676" y="433576"/>
                  </a:cubicBezTo>
                  <a:cubicBezTo>
                    <a:pt x="18872" y="437089"/>
                    <a:pt x="24280" y="436939"/>
                    <a:pt x="27793" y="439135"/>
                  </a:cubicBezTo>
                  <a:cubicBezTo>
                    <a:pt x="31721" y="441590"/>
                    <a:pt x="35205" y="444694"/>
                    <a:pt x="38911" y="447473"/>
                  </a:cubicBezTo>
                  <a:cubicBezTo>
                    <a:pt x="44840" y="465261"/>
                    <a:pt x="36687" y="448214"/>
                    <a:pt x="50028" y="458590"/>
                  </a:cubicBezTo>
                  <a:cubicBezTo>
                    <a:pt x="61998" y="467900"/>
                    <a:pt x="66690" y="475248"/>
                    <a:pt x="75042" y="486383"/>
                  </a:cubicBezTo>
                  <a:cubicBezTo>
                    <a:pt x="75968" y="489162"/>
                    <a:pt x="76398" y="492160"/>
                    <a:pt x="77821" y="494721"/>
                  </a:cubicBezTo>
                  <a:cubicBezTo>
                    <a:pt x="81066" y="500561"/>
                    <a:pt x="88939" y="511397"/>
                    <a:pt x="88939" y="511397"/>
                  </a:cubicBezTo>
                  <a:cubicBezTo>
                    <a:pt x="92477" y="532628"/>
                    <a:pt x="95300" y="541539"/>
                    <a:pt x="88939" y="566984"/>
                  </a:cubicBezTo>
                  <a:cubicBezTo>
                    <a:pt x="87319" y="573465"/>
                    <a:pt x="77821" y="583660"/>
                    <a:pt x="77821" y="583660"/>
                  </a:cubicBezTo>
                  <a:lnTo>
                    <a:pt x="69483" y="608674"/>
                  </a:lnTo>
                  <a:cubicBezTo>
                    <a:pt x="68557" y="611453"/>
                    <a:pt x="68329" y="614574"/>
                    <a:pt x="66704" y="617012"/>
                  </a:cubicBezTo>
                  <a:cubicBezTo>
                    <a:pt x="60631" y="626121"/>
                    <a:pt x="61145" y="622010"/>
                    <a:pt x="61145" y="628129"/>
                  </a:cubicBezTo>
                </a:path>
              </a:pathLst>
            </a:custGeom>
            <a:noFill/>
            <a:ln w="127000">
              <a:solidFill>
                <a:schemeClr val="accent6">
                  <a:alpha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" name="Forma livre 3"/>
            <p:cNvSpPr/>
            <p:nvPr/>
          </p:nvSpPr>
          <p:spPr>
            <a:xfrm>
              <a:off x="3760435" y="1967767"/>
              <a:ext cx="736523" cy="122290"/>
            </a:xfrm>
            <a:custGeom>
              <a:avLst/>
              <a:gdLst>
                <a:gd name="connsiteX0" fmla="*/ 0 w 736523"/>
                <a:gd name="connsiteY0" fmla="*/ 0 h 122290"/>
                <a:gd name="connsiteX1" fmla="*/ 22235 w 736523"/>
                <a:gd name="connsiteY1" fmla="*/ 5558 h 122290"/>
                <a:gd name="connsiteX2" fmla="*/ 38911 w 736523"/>
                <a:gd name="connsiteY2" fmla="*/ 13896 h 122290"/>
                <a:gd name="connsiteX3" fmla="*/ 125070 w 736523"/>
                <a:gd name="connsiteY3" fmla="*/ 19455 h 122290"/>
                <a:gd name="connsiteX4" fmla="*/ 133408 w 736523"/>
                <a:gd name="connsiteY4" fmla="*/ 22234 h 122290"/>
                <a:gd name="connsiteX5" fmla="*/ 141746 w 736523"/>
                <a:gd name="connsiteY5" fmla="*/ 30572 h 122290"/>
                <a:gd name="connsiteX6" fmla="*/ 258478 w 736523"/>
                <a:gd name="connsiteY6" fmla="*/ 33352 h 122290"/>
                <a:gd name="connsiteX7" fmla="*/ 283492 w 736523"/>
                <a:gd name="connsiteY7" fmla="*/ 50028 h 122290"/>
                <a:gd name="connsiteX8" fmla="*/ 291830 w 736523"/>
                <a:gd name="connsiteY8" fmla="*/ 55586 h 122290"/>
                <a:gd name="connsiteX9" fmla="*/ 325182 w 736523"/>
                <a:gd name="connsiteY9" fmla="*/ 61145 h 122290"/>
                <a:gd name="connsiteX10" fmla="*/ 336299 w 736523"/>
                <a:gd name="connsiteY10" fmla="*/ 63924 h 122290"/>
                <a:gd name="connsiteX11" fmla="*/ 352975 w 736523"/>
                <a:gd name="connsiteY11" fmla="*/ 69483 h 122290"/>
                <a:gd name="connsiteX12" fmla="*/ 375210 w 736523"/>
                <a:gd name="connsiteY12" fmla="*/ 75042 h 122290"/>
                <a:gd name="connsiteX13" fmla="*/ 444693 w 736523"/>
                <a:gd name="connsiteY13" fmla="*/ 69483 h 122290"/>
                <a:gd name="connsiteX14" fmla="*/ 455811 w 736523"/>
                <a:gd name="connsiteY14" fmla="*/ 63924 h 122290"/>
                <a:gd name="connsiteX15" fmla="*/ 469707 w 736523"/>
                <a:gd name="connsiteY15" fmla="*/ 61145 h 122290"/>
                <a:gd name="connsiteX16" fmla="*/ 494721 w 736523"/>
                <a:gd name="connsiteY16" fmla="*/ 55586 h 122290"/>
                <a:gd name="connsiteX17" fmla="*/ 519735 w 736523"/>
                <a:gd name="connsiteY17" fmla="*/ 58366 h 122290"/>
                <a:gd name="connsiteX18" fmla="*/ 533632 w 736523"/>
                <a:gd name="connsiteY18" fmla="*/ 75042 h 122290"/>
                <a:gd name="connsiteX19" fmla="*/ 541970 w 736523"/>
                <a:gd name="connsiteY19" fmla="*/ 83380 h 122290"/>
                <a:gd name="connsiteX20" fmla="*/ 547529 w 736523"/>
                <a:gd name="connsiteY20" fmla="*/ 91717 h 122290"/>
                <a:gd name="connsiteX21" fmla="*/ 558646 w 736523"/>
                <a:gd name="connsiteY21" fmla="*/ 102835 h 122290"/>
                <a:gd name="connsiteX22" fmla="*/ 575322 w 736523"/>
                <a:gd name="connsiteY22" fmla="*/ 108393 h 122290"/>
                <a:gd name="connsiteX23" fmla="*/ 591998 w 736523"/>
                <a:gd name="connsiteY23" fmla="*/ 116731 h 122290"/>
                <a:gd name="connsiteX24" fmla="*/ 600336 w 736523"/>
                <a:gd name="connsiteY24" fmla="*/ 122290 h 122290"/>
                <a:gd name="connsiteX25" fmla="*/ 642026 w 736523"/>
                <a:gd name="connsiteY25" fmla="*/ 119511 h 122290"/>
                <a:gd name="connsiteX26" fmla="*/ 658702 w 736523"/>
                <a:gd name="connsiteY26" fmla="*/ 113952 h 122290"/>
                <a:gd name="connsiteX27" fmla="*/ 667040 w 736523"/>
                <a:gd name="connsiteY27" fmla="*/ 105614 h 122290"/>
                <a:gd name="connsiteX28" fmla="*/ 675378 w 736523"/>
                <a:gd name="connsiteY28" fmla="*/ 88938 h 122290"/>
                <a:gd name="connsiteX29" fmla="*/ 700392 w 736523"/>
                <a:gd name="connsiteY29" fmla="*/ 77821 h 122290"/>
                <a:gd name="connsiteX30" fmla="*/ 728185 w 736523"/>
                <a:gd name="connsiteY30" fmla="*/ 72262 h 122290"/>
                <a:gd name="connsiteX31" fmla="*/ 736523 w 736523"/>
                <a:gd name="connsiteY31" fmla="*/ 69483 h 122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36523" h="122290">
                  <a:moveTo>
                    <a:pt x="0" y="0"/>
                  </a:moveTo>
                  <a:cubicBezTo>
                    <a:pt x="5284" y="1057"/>
                    <a:pt x="16538" y="2710"/>
                    <a:pt x="22235" y="5558"/>
                  </a:cubicBezTo>
                  <a:cubicBezTo>
                    <a:pt x="31399" y="10140"/>
                    <a:pt x="28818" y="12343"/>
                    <a:pt x="38911" y="13896"/>
                  </a:cubicBezTo>
                  <a:cubicBezTo>
                    <a:pt x="62183" y="17476"/>
                    <a:pt x="107406" y="18614"/>
                    <a:pt x="125070" y="19455"/>
                  </a:cubicBezTo>
                  <a:cubicBezTo>
                    <a:pt x="127849" y="20381"/>
                    <a:pt x="130970" y="20609"/>
                    <a:pt x="133408" y="22234"/>
                  </a:cubicBezTo>
                  <a:cubicBezTo>
                    <a:pt x="136678" y="24414"/>
                    <a:pt x="137831" y="30224"/>
                    <a:pt x="141746" y="30572"/>
                  </a:cubicBezTo>
                  <a:cubicBezTo>
                    <a:pt x="180515" y="34018"/>
                    <a:pt x="219567" y="32425"/>
                    <a:pt x="258478" y="33352"/>
                  </a:cubicBezTo>
                  <a:lnTo>
                    <a:pt x="283492" y="50028"/>
                  </a:lnTo>
                  <a:cubicBezTo>
                    <a:pt x="286271" y="51881"/>
                    <a:pt x="288590" y="54776"/>
                    <a:pt x="291830" y="55586"/>
                  </a:cubicBezTo>
                  <a:cubicBezTo>
                    <a:pt x="310193" y="60178"/>
                    <a:pt x="299157" y="57892"/>
                    <a:pt x="325182" y="61145"/>
                  </a:cubicBezTo>
                  <a:cubicBezTo>
                    <a:pt x="328888" y="62071"/>
                    <a:pt x="332640" y="62826"/>
                    <a:pt x="336299" y="63924"/>
                  </a:cubicBezTo>
                  <a:cubicBezTo>
                    <a:pt x="341911" y="65608"/>
                    <a:pt x="347229" y="68334"/>
                    <a:pt x="352975" y="69483"/>
                  </a:cubicBezTo>
                  <a:cubicBezTo>
                    <a:pt x="369745" y="72836"/>
                    <a:pt x="362390" y="70768"/>
                    <a:pt x="375210" y="75042"/>
                  </a:cubicBezTo>
                  <a:cubicBezTo>
                    <a:pt x="377969" y="74870"/>
                    <a:pt x="433208" y="72133"/>
                    <a:pt x="444693" y="69483"/>
                  </a:cubicBezTo>
                  <a:cubicBezTo>
                    <a:pt x="448730" y="68551"/>
                    <a:pt x="451880" y="65234"/>
                    <a:pt x="455811" y="63924"/>
                  </a:cubicBezTo>
                  <a:cubicBezTo>
                    <a:pt x="460292" y="62430"/>
                    <a:pt x="465124" y="62291"/>
                    <a:pt x="469707" y="61145"/>
                  </a:cubicBezTo>
                  <a:cubicBezTo>
                    <a:pt x="497083" y="54302"/>
                    <a:pt x="448818" y="63238"/>
                    <a:pt x="494721" y="55586"/>
                  </a:cubicBezTo>
                  <a:cubicBezTo>
                    <a:pt x="503059" y="56513"/>
                    <a:pt x="511596" y="56331"/>
                    <a:pt x="519735" y="58366"/>
                  </a:cubicBezTo>
                  <a:cubicBezTo>
                    <a:pt x="530218" y="60987"/>
                    <a:pt x="528196" y="67431"/>
                    <a:pt x="533632" y="75042"/>
                  </a:cubicBezTo>
                  <a:cubicBezTo>
                    <a:pt x="535917" y="78240"/>
                    <a:pt x="539454" y="80361"/>
                    <a:pt x="541970" y="83380"/>
                  </a:cubicBezTo>
                  <a:cubicBezTo>
                    <a:pt x="544108" y="85946"/>
                    <a:pt x="545355" y="89181"/>
                    <a:pt x="547529" y="91717"/>
                  </a:cubicBezTo>
                  <a:cubicBezTo>
                    <a:pt x="550940" y="95696"/>
                    <a:pt x="554152" y="100139"/>
                    <a:pt x="558646" y="102835"/>
                  </a:cubicBezTo>
                  <a:cubicBezTo>
                    <a:pt x="563670" y="105850"/>
                    <a:pt x="575322" y="108393"/>
                    <a:pt x="575322" y="108393"/>
                  </a:cubicBezTo>
                  <a:cubicBezTo>
                    <a:pt x="599218" y="124325"/>
                    <a:pt x="568984" y="105224"/>
                    <a:pt x="591998" y="116731"/>
                  </a:cubicBezTo>
                  <a:cubicBezTo>
                    <a:pt x="594986" y="118225"/>
                    <a:pt x="597557" y="120437"/>
                    <a:pt x="600336" y="122290"/>
                  </a:cubicBezTo>
                  <a:cubicBezTo>
                    <a:pt x="614233" y="121364"/>
                    <a:pt x="628238" y="121481"/>
                    <a:pt x="642026" y="119511"/>
                  </a:cubicBezTo>
                  <a:cubicBezTo>
                    <a:pt x="647826" y="118682"/>
                    <a:pt x="658702" y="113952"/>
                    <a:pt x="658702" y="113952"/>
                  </a:cubicBezTo>
                  <a:cubicBezTo>
                    <a:pt x="661481" y="111173"/>
                    <a:pt x="664860" y="108884"/>
                    <a:pt x="667040" y="105614"/>
                  </a:cubicBezTo>
                  <a:cubicBezTo>
                    <a:pt x="676082" y="92051"/>
                    <a:pt x="662258" y="102058"/>
                    <a:pt x="675378" y="88938"/>
                  </a:cubicBezTo>
                  <a:cubicBezTo>
                    <a:pt x="681984" y="82333"/>
                    <a:pt x="692139" y="80572"/>
                    <a:pt x="700392" y="77821"/>
                  </a:cubicBezTo>
                  <a:cubicBezTo>
                    <a:pt x="714942" y="72971"/>
                    <a:pt x="705837" y="75455"/>
                    <a:pt x="728185" y="72262"/>
                  </a:cubicBezTo>
                  <a:lnTo>
                    <a:pt x="736523" y="69483"/>
                  </a:lnTo>
                </a:path>
              </a:pathLst>
            </a:custGeom>
            <a:noFill/>
            <a:ln w="127000">
              <a:solidFill>
                <a:schemeClr val="accent6">
                  <a:alpha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Forma livre 4"/>
            <p:cNvSpPr/>
            <p:nvPr/>
          </p:nvSpPr>
          <p:spPr>
            <a:xfrm>
              <a:off x="4180114" y="1675937"/>
              <a:ext cx="269595" cy="377989"/>
            </a:xfrm>
            <a:custGeom>
              <a:avLst/>
              <a:gdLst>
                <a:gd name="connsiteX0" fmla="*/ 269595 w 269595"/>
                <a:gd name="connsiteY0" fmla="*/ 377989 h 377989"/>
                <a:gd name="connsiteX1" fmla="*/ 219567 w 269595"/>
                <a:gd name="connsiteY1" fmla="*/ 375210 h 377989"/>
                <a:gd name="connsiteX2" fmla="*/ 214009 w 269595"/>
                <a:gd name="connsiteY2" fmla="*/ 366872 h 377989"/>
                <a:gd name="connsiteX3" fmla="*/ 205671 w 269595"/>
                <a:gd name="connsiteY3" fmla="*/ 361313 h 377989"/>
                <a:gd name="connsiteX4" fmla="*/ 208450 w 269595"/>
                <a:gd name="connsiteY4" fmla="*/ 305726 h 377989"/>
                <a:gd name="connsiteX5" fmla="*/ 214009 w 269595"/>
                <a:gd name="connsiteY5" fmla="*/ 294609 h 377989"/>
                <a:gd name="connsiteX6" fmla="*/ 216788 w 269595"/>
                <a:gd name="connsiteY6" fmla="*/ 266816 h 377989"/>
                <a:gd name="connsiteX7" fmla="*/ 225126 w 269595"/>
                <a:gd name="connsiteY7" fmla="*/ 261257 h 377989"/>
                <a:gd name="connsiteX8" fmla="*/ 233464 w 269595"/>
                <a:gd name="connsiteY8" fmla="*/ 252919 h 377989"/>
                <a:gd name="connsiteX9" fmla="*/ 250140 w 269595"/>
                <a:gd name="connsiteY9" fmla="*/ 244581 h 377989"/>
                <a:gd name="connsiteX10" fmla="*/ 247361 w 269595"/>
                <a:gd name="connsiteY10" fmla="*/ 233464 h 377989"/>
                <a:gd name="connsiteX11" fmla="*/ 244581 w 269595"/>
                <a:gd name="connsiteY11" fmla="*/ 225126 h 377989"/>
                <a:gd name="connsiteX12" fmla="*/ 241802 w 269595"/>
                <a:gd name="connsiteY12" fmla="*/ 188994 h 377989"/>
                <a:gd name="connsiteX13" fmla="*/ 244581 w 269595"/>
                <a:gd name="connsiteY13" fmla="*/ 147304 h 377989"/>
                <a:gd name="connsiteX14" fmla="*/ 244581 w 269595"/>
                <a:gd name="connsiteY14" fmla="*/ 127849 h 377989"/>
                <a:gd name="connsiteX15" fmla="*/ 236243 w 269595"/>
                <a:gd name="connsiteY15" fmla="*/ 122290 h 377989"/>
                <a:gd name="connsiteX16" fmla="*/ 216788 w 269595"/>
                <a:gd name="connsiteY16" fmla="*/ 116732 h 377989"/>
                <a:gd name="connsiteX17" fmla="*/ 183436 w 269595"/>
                <a:gd name="connsiteY17" fmla="*/ 113952 h 377989"/>
                <a:gd name="connsiteX18" fmla="*/ 172319 w 269595"/>
                <a:gd name="connsiteY18" fmla="*/ 111173 h 377989"/>
                <a:gd name="connsiteX19" fmla="*/ 166760 w 269595"/>
                <a:gd name="connsiteY19" fmla="*/ 102835 h 377989"/>
                <a:gd name="connsiteX20" fmla="*/ 150084 w 269595"/>
                <a:gd name="connsiteY20" fmla="*/ 91718 h 377989"/>
                <a:gd name="connsiteX21" fmla="*/ 133408 w 269595"/>
                <a:gd name="connsiteY21" fmla="*/ 83380 h 377989"/>
                <a:gd name="connsiteX22" fmla="*/ 100056 w 269595"/>
                <a:gd name="connsiteY22" fmla="*/ 88938 h 377989"/>
                <a:gd name="connsiteX23" fmla="*/ 94498 w 269595"/>
                <a:gd name="connsiteY23" fmla="*/ 97276 h 377989"/>
                <a:gd name="connsiteX24" fmla="*/ 69484 w 269595"/>
                <a:gd name="connsiteY24" fmla="*/ 111173 h 377989"/>
                <a:gd name="connsiteX25" fmla="*/ 61146 w 269595"/>
                <a:gd name="connsiteY25" fmla="*/ 108394 h 377989"/>
                <a:gd name="connsiteX26" fmla="*/ 52808 w 269595"/>
                <a:gd name="connsiteY26" fmla="*/ 102835 h 377989"/>
                <a:gd name="connsiteX27" fmla="*/ 25014 w 269595"/>
                <a:gd name="connsiteY27" fmla="*/ 100056 h 377989"/>
                <a:gd name="connsiteX28" fmla="*/ 19456 w 269595"/>
                <a:gd name="connsiteY28" fmla="*/ 91718 h 377989"/>
                <a:gd name="connsiteX29" fmla="*/ 25014 w 269595"/>
                <a:gd name="connsiteY29" fmla="*/ 52807 h 377989"/>
                <a:gd name="connsiteX30" fmla="*/ 11118 w 269595"/>
                <a:gd name="connsiteY30" fmla="*/ 30572 h 377989"/>
                <a:gd name="connsiteX31" fmla="*/ 8338 w 269595"/>
                <a:gd name="connsiteY31" fmla="*/ 22234 h 377989"/>
                <a:gd name="connsiteX32" fmla="*/ 5559 w 269595"/>
                <a:gd name="connsiteY32" fmla="*/ 5558 h 377989"/>
                <a:gd name="connsiteX33" fmla="*/ 0 w 269595"/>
                <a:gd name="connsiteY33" fmla="*/ 0 h 377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69595" h="377989">
                  <a:moveTo>
                    <a:pt x="269595" y="377989"/>
                  </a:moveTo>
                  <a:cubicBezTo>
                    <a:pt x="252919" y="377063"/>
                    <a:pt x="235944" y="378485"/>
                    <a:pt x="219567" y="375210"/>
                  </a:cubicBezTo>
                  <a:cubicBezTo>
                    <a:pt x="216292" y="374555"/>
                    <a:pt x="216371" y="369234"/>
                    <a:pt x="214009" y="366872"/>
                  </a:cubicBezTo>
                  <a:cubicBezTo>
                    <a:pt x="211647" y="364510"/>
                    <a:pt x="208450" y="363166"/>
                    <a:pt x="205671" y="361313"/>
                  </a:cubicBezTo>
                  <a:cubicBezTo>
                    <a:pt x="206597" y="342784"/>
                    <a:pt x="206149" y="324135"/>
                    <a:pt x="208450" y="305726"/>
                  </a:cubicBezTo>
                  <a:cubicBezTo>
                    <a:pt x="208964" y="301615"/>
                    <a:pt x="213141" y="298660"/>
                    <a:pt x="214009" y="294609"/>
                  </a:cubicBezTo>
                  <a:cubicBezTo>
                    <a:pt x="215960" y="285505"/>
                    <a:pt x="213844" y="275649"/>
                    <a:pt x="216788" y="266816"/>
                  </a:cubicBezTo>
                  <a:cubicBezTo>
                    <a:pt x="217844" y="263647"/>
                    <a:pt x="222560" y="263396"/>
                    <a:pt x="225126" y="261257"/>
                  </a:cubicBezTo>
                  <a:cubicBezTo>
                    <a:pt x="228146" y="258741"/>
                    <a:pt x="230444" y="255435"/>
                    <a:pt x="233464" y="252919"/>
                  </a:cubicBezTo>
                  <a:cubicBezTo>
                    <a:pt x="240649" y="246932"/>
                    <a:pt x="241782" y="247367"/>
                    <a:pt x="250140" y="244581"/>
                  </a:cubicBezTo>
                  <a:cubicBezTo>
                    <a:pt x="249214" y="240875"/>
                    <a:pt x="248410" y="237137"/>
                    <a:pt x="247361" y="233464"/>
                  </a:cubicBezTo>
                  <a:cubicBezTo>
                    <a:pt x="246556" y="230647"/>
                    <a:pt x="244944" y="228033"/>
                    <a:pt x="244581" y="225126"/>
                  </a:cubicBezTo>
                  <a:cubicBezTo>
                    <a:pt x="243083" y="213140"/>
                    <a:pt x="242728" y="201038"/>
                    <a:pt x="241802" y="188994"/>
                  </a:cubicBezTo>
                  <a:cubicBezTo>
                    <a:pt x="242728" y="175097"/>
                    <a:pt x="243043" y="161146"/>
                    <a:pt x="244581" y="147304"/>
                  </a:cubicBezTo>
                  <a:cubicBezTo>
                    <a:pt x="245653" y="137659"/>
                    <a:pt x="251874" y="138788"/>
                    <a:pt x="244581" y="127849"/>
                  </a:cubicBezTo>
                  <a:cubicBezTo>
                    <a:pt x="242728" y="125070"/>
                    <a:pt x="239231" y="123784"/>
                    <a:pt x="236243" y="122290"/>
                  </a:cubicBezTo>
                  <a:cubicBezTo>
                    <a:pt x="233167" y="120752"/>
                    <a:pt x="219162" y="117029"/>
                    <a:pt x="216788" y="116732"/>
                  </a:cubicBezTo>
                  <a:cubicBezTo>
                    <a:pt x="205718" y="115348"/>
                    <a:pt x="194553" y="114879"/>
                    <a:pt x="183436" y="113952"/>
                  </a:cubicBezTo>
                  <a:cubicBezTo>
                    <a:pt x="179730" y="113026"/>
                    <a:pt x="175497" y="113292"/>
                    <a:pt x="172319" y="111173"/>
                  </a:cubicBezTo>
                  <a:cubicBezTo>
                    <a:pt x="169540" y="109320"/>
                    <a:pt x="168899" y="105401"/>
                    <a:pt x="166760" y="102835"/>
                  </a:cubicBezTo>
                  <a:cubicBezTo>
                    <a:pt x="158752" y="93226"/>
                    <a:pt x="160361" y="95143"/>
                    <a:pt x="150084" y="91718"/>
                  </a:cubicBezTo>
                  <a:cubicBezTo>
                    <a:pt x="145867" y="88907"/>
                    <a:pt x="139163" y="83380"/>
                    <a:pt x="133408" y="83380"/>
                  </a:cubicBezTo>
                  <a:cubicBezTo>
                    <a:pt x="126514" y="83380"/>
                    <a:pt x="107946" y="87360"/>
                    <a:pt x="100056" y="88938"/>
                  </a:cubicBezTo>
                  <a:cubicBezTo>
                    <a:pt x="98203" y="91717"/>
                    <a:pt x="97012" y="95076"/>
                    <a:pt x="94498" y="97276"/>
                  </a:cubicBezTo>
                  <a:cubicBezTo>
                    <a:pt x="82735" y="107569"/>
                    <a:pt x="80937" y="107356"/>
                    <a:pt x="69484" y="111173"/>
                  </a:cubicBezTo>
                  <a:cubicBezTo>
                    <a:pt x="66705" y="110247"/>
                    <a:pt x="63766" y="109704"/>
                    <a:pt x="61146" y="108394"/>
                  </a:cubicBezTo>
                  <a:cubicBezTo>
                    <a:pt x="58158" y="106900"/>
                    <a:pt x="56063" y="103586"/>
                    <a:pt x="52808" y="102835"/>
                  </a:cubicBezTo>
                  <a:cubicBezTo>
                    <a:pt x="43736" y="100741"/>
                    <a:pt x="34279" y="100982"/>
                    <a:pt x="25014" y="100056"/>
                  </a:cubicBezTo>
                  <a:cubicBezTo>
                    <a:pt x="23161" y="97277"/>
                    <a:pt x="19694" y="95050"/>
                    <a:pt x="19456" y="91718"/>
                  </a:cubicBezTo>
                  <a:cubicBezTo>
                    <a:pt x="18023" y="71659"/>
                    <a:pt x="20281" y="67008"/>
                    <a:pt x="25014" y="52807"/>
                  </a:cubicBezTo>
                  <a:cubicBezTo>
                    <a:pt x="18400" y="32962"/>
                    <a:pt x="24331" y="39381"/>
                    <a:pt x="11118" y="30572"/>
                  </a:cubicBezTo>
                  <a:cubicBezTo>
                    <a:pt x="10191" y="27793"/>
                    <a:pt x="8974" y="25094"/>
                    <a:pt x="8338" y="22234"/>
                  </a:cubicBezTo>
                  <a:cubicBezTo>
                    <a:pt x="7115" y="16733"/>
                    <a:pt x="7538" y="10834"/>
                    <a:pt x="5559" y="5558"/>
                  </a:cubicBezTo>
                  <a:cubicBezTo>
                    <a:pt x="4639" y="3105"/>
                    <a:pt x="1853" y="1853"/>
                    <a:pt x="0" y="0"/>
                  </a:cubicBezTo>
                </a:path>
              </a:pathLst>
            </a:custGeom>
            <a:noFill/>
            <a:ln w="127000">
              <a:solidFill>
                <a:schemeClr val="accent6">
                  <a:alpha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Forma livre 5"/>
            <p:cNvSpPr/>
            <p:nvPr/>
          </p:nvSpPr>
          <p:spPr>
            <a:xfrm>
              <a:off x="4262637" y="2095616"/>
              <a:ext cx="212086" cy="411341"/>
            </a:xfrm>
            <a:custGeom>
              <a:avLst/>
              <a:gdLst>
                <a:gd name="connsiteX0" fmla="*/ 153720 w 212086"/>
                <a:gd name="connsiteY0" fmla="*/ 0 h 411341"/>
                <a:gd name="connsiteX1" fmla="*/ 148162 w 212086"/>
                <a:gd name="connsiteY1" fmla="*/ 13896 h 411341"/>
                <a:gd name="connsiteX2" fmla="*/ 137044 w 212086"/>
                <a:gd name="connsiteY2" fmla="*/ 30572 h 411341"/>
                <a:gd name="connsiteX3" fmla="*/ 153720 w 212086"/>
                <a:gd name="connsiteY3" fmla="*/ 38910 h 411341"/>
                <a:gd name="connsiteX4" fmla="*/ 159279 w 212086"/>
                <a:gd name="connsiteY4" fmla="*/ 47248 h 411341"/>
                <a:gd name="connsiteX5" fmla="*/ 162058 w 212086"/>
                <a:gd name="connsiteY5" fmla="*/ 55586 h 411341"/>
                <a:gd name="connsiteX6" fmla="*/ 164838 w 212086"/>
                <a:gd name="connsiteY6" fmla="*/ 86159 h 411341"/>
                <a:gd name="connsiteX7" fmla="*/ 175955 w 212086"/>
                <a:gd name="connsiteY7" fmla="*/ 88938 h 411341"/>
                <a:gd name="connsiteX8" fmla="*/ 192631 w 212086"/>
                <a:gd name="connsiteY8" fmla="*/ 91718 h 411341"/>
                <a:gd name="connsiteX9" fmla="*/ 200969 w 212086"/>
                <a:gd name="connsiteY9" fmla="*/ 122290 h 411341"/>
                <a:gd name="connsiteX10" fmla="*/ 209307 w 212086"/>
                <a:gd name="connsiteY10" fmla="*/ 127849 h 411341"/>
                <a:gd name="connsiteX11" fmla="*/ 212086 w 212086"/>
                <a:gd name="connsiteY11" fmla="*/ 136187 h 411341"/>
                <a:gd name="connsiteX12" fmla="*/ 200969 w 212086"/>
                <a:gd name="connsiteY12" fmla="*/ 155642 h 411341"/>
                <a:gd name="connsiteX13" fmla="*/ 192631 w 212086"/>
                <a:gd name="connsiteY13" fmla="*/ 161201 h 411341"/>
                <a:gd name="connsiteX14" fmla="*/ 175955 w 212086"/>
                <a:gd name="connsiteY14" fmla="*/ 166760 h 411341"/>
                <a:gd name="connsiteX15" fmla="*/ 167617 w 212086"/>
                <a:gd name="connsiteY15" fmla="*/ 169539 h 411341"/>
                <a:gd name="connsiteX16" fmla="*/ 162058 w 212086"/>
                <a:gd name="connsiteY16" fmla="*/ 177877 h 411341"/>
                <a:gd name="connsiteX17" fmla="*/ 139824 w 212086"/>
                <a:gd name="connsiteY17" fmla="*/ 183436 h 411341"/>
                <a:gd name="connsiteX18" fmla="*/ 120368 w 212086"/>
                <a:gd name="connsiteY18" fmla="*/ 205670 h 411341"/>
                <a:gd name="connsiteX19" fmla="*/ 114810 w 212086"/>
                <a:gd name="connsiteY19" fmla="*/ 214008 h 411341"/>
                <a:gd name="connsiteX20" fmla="*/ 89796 w 212086"/>
                <a:gd name="connsiteY20" fmla="*/ 225126 h 411341"/>
                <a:gd name="connsiteX21" fmla="*/ 81458 w 212086"/>
                <a:gd name="connsiteY21" fmla="*/ 227905 h 411341"/>
                <a:gd name="connsiteX22" fmla="*/ 73120 w 212086"/>
                <a:gd name="connsiteY22" fmla="*/ 230684 h 411341"/>
                <a:gd name="connsiteX23" fmla="*/ 56444 w 212086"/>
                <a:gd name="connsiteY23" fmla="*/ 233464 h 411341"/>
                <a:gd name="connsiteX24" fmla="*/ 28651 w 212086"/>
                <a:gd name="connsiteY24" fmla="*/ 255698 h 411341"/>
                <a:gd name="connsiteX25" fmla="*/ 20313 w 212086"/>
                <a:gd name="connsiteY25" fmla="*/ 258478 h 411341"/>
                <a:gd name="connsiteX26" fmla="*/ 11975 w 212086"/>
                <a:gd name="connsiteY26" fmla="*/ 261257 h 411341"/>
                <a:gd name="connsiteX27" fmla="*/ 9195 w 212086"/>
                <a:gd name="connsiteY27" fmla="*/ 269595 h 411341"/>
                <a:gd name="connsiteX28" fmla="*/ 3637 w 212086"/>
                <a:gd name="connsiteY28" fmla="*/ 294609 h 411341"/>
                <a:gd name="connsiteX29" fmla="*/ 11975 w 212086"/>
                <a:gd name="connsiteY29" fmla="*/ 302947 h 411341"/>
                <a:gd name="connsiteX30" fmla="*/ 23092 w 212086"/>
                <a:gd name="connsiteY30" fmla="*/ 319623 h 411341"/>
                <a:gd name="connsiteX31" fmla="*/ 25871 w 212086"/>
                <a:gd name="connsiteY31" fmla="*/ 327961 h 411341"/>
                <a:gd name="connsiteX32" fmla="*/ 31430 w 212086"/>
                <a:gd name="connsiteY32" fmla="*/ 336299 h 411341"/>
                <a:gd name="connsiteX33" fmla="*/ 34209 w 212086"/>
                <a:gd name="connsiteY33" fmla="*/ 352975 h 411341"/>
                <a:gd name="connsiteX34" fmla="*/ 42547 w 212086"/>
                <a:gd name="connsiteY34" fmla="*/ 372430 h 411341"/>
                <a:gd name="connsiteX35" fmla="*/ 50885 w 212086"/>
                <a:gd name="connsiteY35" fmla="*/ 377989 h 411341"/>
                <a:gd name="connsiteX36" fmla="*/ 70341 w 212086"/>
                <a:gd name="connsiteY36" fmla="*/ 403003 h 411341"/>
                <a:gd name="connsiteX37" fmla="*/ 73120 w 212086"/>
                <a:gd name="connsiteY37" fmla="*/ 411341 h 411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2086" h="411341">
                  <a:moveTo>
                    <a:pt x="153720" y="0"/>
                  </a:moveTo>
                  <a:cubicBezTo>
                    <a:pt x="151867" y="4632"/>
                    <a:pt x="150551" y="9516"/>
                    <a:pt x="148162" y="13896"/>
                  </a:cubicBezTo>
                  <a:cubicBezTo>
                    <a:pt x="144963" y="19761"/>
                    <a:pt x="137044" y="30572"/>
                    <a:pt x="137044" y="30572"/>
                  </a:cubicBezTo>
                  <a:cubicBezTo>
                    <a:pt x="143824" y="32832"/>
                    <a:pt x="148333" y="33524"/>
                    <a:pt x="153720" y="38910"/>
                  </a:cubicBezTo>
                  <a:cubicBezTo>
                    <a:pt x="156082" y="41272"/>
                    <a:pt x="157426" y="44469"/>
                    <a:pt x="159279" y="47248"/>
                  </a:cubicBezTo>
                  <a:cubicBezTo>
                    <a:pt x="160205" y="50027"/>
                    <a:pt x="161644" y="52686"/>
                    <a:pt x="162058" y="55586"/>
                  </a:cubicBezTo>
                  <a:cubicBezTo>
                    <a:pt x="163505" y="65716"/>
                    <a:pt x="160902" y="76713"/>
                    <a:pt x="164838" y="86159"/>
                  </a:cubicBezTo>
                  <a:cubicBezTo>
                    <a:pt x="166307" y="89685"/>
                    <a:pt x="172209" y="88189"/>
                    <a:pt x="175955" y="88938"/>
                  </a:cubicBezTo>
                  <a:cubicBezTo>
                    <a:pt x="181481" y="90043"/>
                    <a:pt x="187072" y="90791"/>
                    <a:pt x="192631" y="91718"/>
                  </a:cubicBezTo>
                  <a:cubicBezTo>
                    <a:pt x="193498" y="96053"/>
                    <a:pt x="197713" y="120119"/>
                    <a:pt x="200969" y="122290"/>
                  </a:cubicBezTo>
                  <a:lnTo>
                    <a:pt x="209307" y="127849"/>
                  </a:lnTo>
                  <a:cubicBezTo>
                    <a:pt x="210233" y="130628"/>
                    <a:pt x="212086" y="133257"/>
                    <a:pt x="212086" y="136187"/>
                  </a:cubicBezTo>
                  <a:cubicBezTo>
                    <a:pt x="212086" y="146219"/>
                    <a:pt x="208167" y="149643"/>
                    <a:pt x="200969" y="155642"/>
                  </a:cubicBezTo>
                  <a:cubicBezTo>
                    <a:pt x="198403" y="157781"/>
                    <a:pt x="195683" y="159844"/>
                    <a:pt x="192631" y="161201"/>
                  </a:cubicBezTo>
                  <a:cubicBezTo>
                    <a:pt x="187277" y="163581"/>
                    <a:pt x="181514" y="164907"/>
                    <a:pt x="175955" y="166760"/>
                  </a:cubicBezTo>
                  <a:lnTo>
                    <a:pt x="167617" y="169539"/>
                  </a:lnTo>
                  <a:cubicBezTo>
                    <a:pt x="165764" y="172318"/>
                    <a:pt x="164666" y="175790"/>
                    <a:pt x="162058" y="177877"/>
                  </a:cubicBezTo>
                  <a:cubicBezTo>
                    <a:pt x="159211" y="180155"/>
                    <a:pt x="140513" y="183298"/>
                    <a:pt x="139824" y="183436"/>
                  </a:cubicBezTo>
                  <a:cubicBezTo>
                    <a:pt x="125928" y="192699"/>
                    <a:pt x="133337" y="186216"/>
                    <a:pt x="120368" y="205670"/>
                  </a:cubicBezTo>
                  <a:cubicBezTo>
                    <a:pt x="118515" y="208449"/>
                    <a:pt x="117589" y="212155"/>
                    <a:pt x="114810" y="214008"/>
                  </a:cubicBezTo>
                  <a:cubicBezTo>
                    <a:pt x="101597" y="222817"/>
                    <a:pt x="109640" y="218511"/>
                    <a:pt x="89796" y="225126"/>
                  </a:cubicBezTo>
                  <a:lnTo>
                    <a:pt x="81458" y="227905"/>
                  </a:lnTo>
                  <a:cubicBezTo>
                    <a:pt x="78679" y="228831"/>
                    <a:pt x="76010" y="230202"/>
                    <a:pt x="73120" y="230684"/>
                  </a:cubicBezTo>
                  <a:lnTo>
                    <a:pt x="56444" y="233464"/>
                  </a:lnTo>
                  <a:cubicBezTo>
                    <a:pt x="42076" y="255017"/>
                    <a:pt x="51666" y="248026"/>
                    <a:pt x="28651" y="255698"/>
                  </a:cubicBezTo>
                  <a:lnTo>
                    <a:pt x="20313" y="258478"/>
                  </a:lnTo>
                  <a:lnTo>
                    <a:pt x="11975" y="261257"/>
                  </a:lnTo>
                  <a:cubicBezTo>
                    <a:pt x="11048" y="264036"/>
                    <a:pt x="10649" y="267051"/>
                    <a:pt x="9195" y="269595"/>
                  </a:cubicBezTo>
                  <a:cubicBezTo>
                    <a:pt x="2156" y="281912"/>
                    <a:pt x="-4268" y="278801"/>
                    <a:pt x="3637" y="294609"/>
                  </a:cubicBezTo>
                  <a:cubicBezTo>
                    <a:pt x="5395" y="298125"/>
                    <a:pt x="9196" y="300168"/>
                    <a:pt x="11975" y="302947"/>
                  </a:cubicBezTo>
                  <a:cubicBezTo>
                    <a:pt x="18583" y="322773"/>
                    <a:pt x="9213" y="298804"/>
                    <a:pt x="23092" y="319623"/>
                  </a:cubicBezTo>
                  <a:cubicBezTo>
                    <a:pt x="24717" y="322061"/>
                    <a:pt x="24561" y="325341"/>
                    <a:pt x="25871" y="327961"/>
                  </a:cubicBezTo>
                  <a:cubicBezTo>
                    <a:pt x="27365" y="330949"/>
                    <a:pt x="29577" y="333520"/>
                    <a:pt x="31430" y="336299"/>
                  </a:cubicBezTo>
                  <a:cubicBezTo>
                    <a:pt x="32356" y="341858"/>
                    <a:pt x="33104" y="347449"/>
                    <a:pt x="34209" y="352975"/>
                  </a:cubicBezTo>
                  <a:cubicBezTo>
                    <a:pt x="35803" y="360946"/>
                    <a:pt x="36616" y="366498"/>
                    <a:pt x="42547" y="372430"/>
                  </a:cubicBezTo>
                  <a:cubicBezTo>
                    <a:pt x="44909" y="374792"/>
                    <a:pt x="48106" y="376136"/>
                    <a:pt x="50885" y="377989"/>
                  </a:cubicBezTo>
                  <a:cubicBezTo>
                    <a:pt x="64183" y="397935"/>
                    <a:pt x="57279" y="389941"/>
                    <a:pt x="70341" y="403003"/>
                  </a:cubicBezTo>
                  <a:lnTo>
                    <a:pt x="73120" y="411341"/>
                  </a:lnTo>
                </a:path>
              </a:pathLst>
            </a:custGeom>
            <a:noFill/>
            <a:ln w="127000">
              <a:solidFill>
                <a:schemeClr val="accent6">
                  <a:alpha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Forma livre 6"/>
            <p:cNvSpPr/>
            <p:nvPr/>
          </p:nvSpPr>
          <p:spPr>
            <a:xfrm>
              <a:off x="4138385" y="2440253"/>
              <a:ext cx="166799" cy="157297"/>
            </a:xfrm>
            <a:custGeom>
              <a:avLst/>
              <a:gdLst>
                <a:gd name="connsiteX0" fmla="*/ 166799 w 166799"/>
                <a:gd name="connsiteY0" fmla="*/ 36131 h 157297"/>
                <a:gd name="connsiteX1" fmla="*/ 122330 w 166799"/>
                <a:gd name="connsiteY1" fmla="*/ 33352 h 157297"/>
                <a:gd name="connsiteX2" fmla="*/ 113992 w 166799"/>
                <a:gd name="connsiteY2" fmla="*/ 27793 h 157297"/>
                <a:gd name="connsiteX3" fmla="*/ 91757 w 166799"/>
                <a:gd name="connsiteY3" fmla="*/ 19455 h 157297"/>
                <a:gd name="connsiteX4" fmla="*/ 66743 w 166799"/>
                <a:gd name="connsiteY4" fmla="*/ 0 h 157297"/>
                <a:gd name="connsiteX5" fmla="*/ 50067 w 166799"/>
                <a:gd name="connsiteY5" fmla="*/ 2779 h 157297"/>
                <a:gd name="connsiteX6" fmla="*/ 47288 w 166799"/>
                <a:gd name="connsiteY6" fmla="*/ 13897 h 157297"/>
                <a:gd name="connsiteX7" fmla="*/ 38950 w 166799"/>
                <a:gd name="connsiteY7" fmla="*/ 27793 h 157297"/>
                <a:gd name="connsiteX8" fmla="*/ 30612 w 166799"/>
                <a:gd name="connsiteY8" fmla="*/ 30573 h 157297"/>
                <a:gd name="connsiteX9" fmla="*/ 13936 w 166799"/>
                <a:gd name="connsiteY9" fmla="*/ 41690 h 157297"/>
                <a:gd name="connsiteX10" fmla="*/ 8377 w 166799"/>
                <a:gd name="connsiteY10" fmla="*/ 58366 h 157297"/>
                <a:gd name="connsiteX11" fmla="*/ 5598 w 166799"/>
                <a:gd name="connsiteY11" fmla="*/ 66704 h 157297"/>
                <a:gd name="connsiteX12" fmla="*/ 2819 w 166799"/>
                <a:gd name="connsiteY12" fmla="*/ 138966 h 157297"/>
                <a:gd name="connsiteX13" fmla="*/ 39 w 166799"/>
                <a:gd name="connsiteY13" fmla="*/ 152863 h 15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799" h="157297">
                  <a:moveTo>
                    <a:pt x="166799" y="36131"/>
                  </a:moveTo>
                  <a:cubicBezTo>
                    <a:pt x="151976" y="35205"/>
                    <a:pt x="137000" y="35668"/>
                    <a:pt x="122330" y="33352"/>
                  </a:cubicBezTo>
                  <a:cubicBezTo>
                    <a:pt x="119030" y="32831"/>
                    <a:pt x="116980" y="29287"/>
                    <a:pt x="113992" y="27793"/>
                  </a:cubicBezTo>
                  <a:cubicBezTo>
                    <a:pt x="107355" y="24475"/>
                    <a:pt x="98967" y="21859"/>
                    <a:pt x="91757" y="19455"/>
                  </a:cubicBezTo>
                  <a:cubicBezTo>
                    <a:pt x="73009" y="707"/>
                    <a:pt x="82539" y="5265"/>
                    <a:pt x="66743" y="0"/>
                  </a:cubicBezTo>
                  <a:cubicBezTo>
                    <a:pt x="61184" y="926"/>
                    <a:pt x="54653" y="-497"/>
                    <a:pt x="50067" y="2779"/>
                  </a:cubicBezTo>
                  <a:cubicBezTo>
                    <a:pt x="46959" y="4999"/>
                    <a:pt x="48839" y="10406"/>
                    <a:pt x="47288" y="13897"/>
                  </a:cubicBezTo>
                  <a:cubicBezTo>
                    <a:pt x="45094" y="18833"/>
                    <a:pt x="42770" y="23973"/>
                    <a:pt x="38950" y="27793"/>
                  </a:cubicBezTo>
                  <a:cubicBezTo>
                    <a:pt x="36878" y="29865"/>
                    <a:pt x="33173" y="29150"/>
                    <a:pt x="30612" y="30573"/>
                  </a:cubicBezTo>
                  <a:cubicBezTo>
                    <a:pt x="24772" y="33817"/>
                    <a:pt x="13936" y="41690"/>
                    <a:pt x="13936" y="41690"/>
                  </a:cubicBezTo>
                  <a:lnTo>
                    <a:pt x="8377" y="58366"/>
                  </a:lnTo>
                  <a:lnTo>
                    <a:pt x="5598" y="66704"/>
                  </a:lnTo>
                  <a:cubicBezTo>
                    <a:pt x="4672" y="90791"/>
                    <a:pt x="4478" y="114918"/>
                    <a:pt x="2819" y="138966"/>
                  </a:cubicBezTo>
                  <a:cubicBezTo>
                    <a:pt x="-547" y="187771"/>
                    <a:pt x="39" y="119892"/>
                    <a:pt x="39" y="152863"/>
                  </a:cubicBezTo>
                </a:path>
              </a:pathLst>
            </a:custGeom>
            <a:noFill/>
            <a:ln w="127000">
              <a:solidFill>
                <a:schemeClr val="accent6">
                  <a:alpha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Forma livre 7"/>
            <p:cNvSpPr/>
            <p:nvPr/>
          </p:nvSpPr>
          <p:spPr>
            <a:xfrm>
              <a:off x="3727083" y="2161323"/>
              <a:ext cx="736523" cy="117729"/>
            </a:xfrm>
            <a:custGeom>
              <a:avLst/>
              <a:gdLst>
                <a:gd name="connsiteX0" fmla="*/ 736523 w 736523"/>
                <a:gd name="connsiteY0" fmla="*/ 59363 h 117729"/>
                <a:gd name="connsiteX1" fmla="*/ 664260 w 736523"/>
                <a:gd name="connsiteY1" fmla="*/ 62142 h 117729"/>
                <a:gd name="connsiteX2" fmla="*/ 655922 w 736523"/>
                <a:gd name="connsiteY2" fmla="*/ 64921 h 117729"/>
                <a:gd name="connsiteX3" fmla="*/ 644805 w 736523"/>
                <a:gd name="connsiteY3" fmla="*/ 67701 h 117729"/>
                <a:gd name="connsiteX4" fmla="*/ 628129 w 736523"/>
                <a:gd name="connsiteY4" fmla="*/ 76039 h 117729"/>
                <a:gd name="connsiteX5" fmla="*/ 611453 w 736523"/>
                <a:gd name="connsiteY5" fmla="*/ 84377 h 117729"/>
                <a:gd name="connsiteX6" fmla="*/ 572543 w 736523"/>
                <a:gd name="connsiteY6" fmla="*/ 87156 h 117729"/>
                <a:gd name="connsiteX7" fmla="*/ 564205 w 736523"/>
                <a:gd name="connsiteY7" fmla="*/ 89935 h 117729"/>
                <a:gd name="connsiteX8" fmla="*/ 553087 w 736523"/>
                <a:gd name="connsiteY8" fmla="*/ 92715 h 117729"/>
                <a:gd name="connsiteX9" fmla="*/ 536411 w 736523"/>
                <a:gd name="connsiteY9" fmla="*/ 98273 h 117729"/>
                <a:gd name="connsiteX10" fmla="*/ 400224 w 736523"/>
                <a:gd name="connsiteY10" fmla="*/ 106611 h 117729"/>
                <a:gd name="connsiteX11" fmla="*/ 383548 w 736523"/>
                <a:gd name="connsiteY11" fmla="*/ 112170 h 117729"/>
                <a:gd name="connsiteX12" fmla="*/ 375210 w 736523"/>
                <a:gd name="connsiteY12" fmla="*/ 114949 h 117729"/>
                <a:gd name="connsiteX13" fmla="*/ 366872 w 736523"/>
                <a:gd name="connsiteY13" fmla="*/ 117729 h 117729"/>
                <a:gd name="connsiteX14" fmla="*/ 355755 w 736523"/>
                <a:gd name="connsiteY14" fmla="*/ 114949 h 117729"/>
                <a:gd name="connsiteX15" fmla="*/ 352975 w 736523"/>
                <a:gd name="connsiteY15" fmla="*/ 106611 h 117729"/>
                <a:gd name="connsiteX16" fmla="*/ 344637 w 736523"/>
                <a:gd name="connsiteY16" fmla="*/ 67701 h 117729"/>
                <a:gd name="connsiteX17" fmla="*/ 336299 w 736523"/>
                <a:gd name="connsiteY17" fmla="*/ 62142 h 117729"/>
                <a:gd name="connsiteX18" fmla="*/ 325182 w 736523"/>
                <a:gd name="connsiteY18" fmla="*/ 51025 h 117729"/>
                <a:gd name="connsiteX19" fmla="*/ 308506 w 736523"/>
                <a:gd name="connsiteY19" fmla="*/ 37128 h 117729"/>
                <a:gd name="connsiteX20" fmla="*/ 305727 w 736523"/>
                <a:gd name="connsiteY20" fmla="*/ 28790 h 117729"/>
                <a:gd name="connsiteX21" fmla="*/ 289051 w 736523"/>
                <a:gd name="connsiteY21" fmla="*/ 14893 h 117729"/>
                <a:gd name="connsiteX22" fmla="*/ 264037 w 736523"/>
                <a:gd name="connsiteY22" fmla="*/ 12114 h 117729"/>
                <a:gd name="connsiteX23" fmla="*/ 261257 w 736523"/>
                <a:gd name="connsiteY23" fmla="*/ 3776 h 117729"/>
                <a:gd name="connsiteX24" fmla="*/ 188995 w 736523"/>
                <a:gd name="connsiteY24" fmla="*/ 12114 h 117729"/>
                <a:gd name="connsiteX25" fmla="*/ 186215 w 736523"/>
                <a:gd name="connsiteY25" fmla="*/ 20452 h 117729"/>
                <a:gd name="connsiteX26" fmla="*/ 177877 w 736523"/>
                <a:gd name="connsiteY26" fmla="*/ 26011 h 117729"/>
                <a:gd name="connsiteX27" fmla="*/ 161201 w 736523"/>
                <a:gd name="connsiteY27" fmla="*/ 37128 h 117729"/>
                <a:gd name="connsiteX28" fmla="*/ 152864 w 736523"/>
                <a:gd name="connsiteY28" fmla="*/ 42687 h 117729"/>
                <a:gd name="connsiteX29" fmla="*/ 138967 w 736523"/>
                <a:gd name="connsiteY29" fmla="*/ 45466 h 117729"/>
                <a:gd name="connsiteX30" fmla="*/ 80601 w 736523"/>
                <a:gd name="connsiteY30" fmla="*/ 48245 h 117729"/>
                <a:gd name="connsiteX31" fmla="*/ 72263 w 736523"/>
                <a:gd name="connsiteY31" fmla="*/ 51025 h 117729"/>
                <a:gd name="connsiteX32" fmla="*/ 55587 w 736523"/>
                <a:gd name="connsiteY32" fmla="*/ 59363 h 117729"/>
                <a:gd name="connsiteX33" fmla="*/ 0 w 736523"/>
                <a:gd name="connsiteY33" fmla="*/ 59363 h 11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736523" h="117729">
                  <a:moveTo>
                    <a:pt x="736523" y="59363"/>
                  </a:moveTo>
                  <a:cubicBezTo>
                    <a:pt x="712435" y="60289"/>
                    <a:pt x="688308" y="60484"/>
                    <a:pt x="664260" y="62142"/>
                  </a:cubicBezTo>
                  <a:cubicBezTo>
                    <a:pt x="661337" y="62344"/>
                    <a:pt x="658739" y="64116"/>
                    <a:pt x="655922" y="64921"/>
                  </a:cubicBezTo>
                  <a:cubicBezTo>
                    <a:pt x="652249" y="65970"/>
                    <a:pt x="648511" y="66774"/>
                    <a:pt x="644805" y="67701"/>
                  </a:cubicBezTo>
                  <a:cubicBezTo>
                    <a:pt x="620910" y="83629"/>
                    <a:pt x="651142" y="64532"/>
                    <a:pt x="628129" y="76039"/>
                  </a:cubicBezTo>
                  <a:cubicBezTo>
                    <a:pt x="620061" y="80073"/>
                    <a:pt x="620584" y="83303"/>
                    <a:pt x="611453" y="84377"/>
                  </a:cubicBezTo>
                  <a:cubicBezTo>
                    <a:pt x="598539" y="85896"/>
                    <a:pt x="585513" y="86230"/>
                    <a:pt x="572543" y="87156"/>
                  </a:cubicBezTo>
                  <a:cubicBezTo>
                    <a:pt x="569764" y="88082"/>
                    <a:pt x="567022" y="89130"/>
                    <a:pt x="564205" y="89935"/>
                  </a:cubicBezTo>
                  <a:cubicBezTo>
                    <a:pt x="560532" y="90984"/>
                    <a:pt x="556746" y="91617"/>
                    <a:pt x="553087" y="92715"/>
                  </a:cubicBezTo>
                  <a:cubicBezTo>
                    <a:pt x="547475" y="94399"/>
                    <a:pt x="536411" y="98273"/>
                    <a:pt x="536411" y="98273"/>
                  </a:cubicBezTo>
                  <a:cubicBezTo>
                    <a:pt x="491999" y="127883"/>
                    <a:pt x="539158" y="98596"/>
                    <a:pt x="400224" y="106611"/>
                  </a:cubicBezTo>
                  <a:cubicBezTo>
                    <a:pt x="394374" y="106948"/>
                    <a:pt x="389107" y="110317"/>
                    <a:pt x="383548" y="112170"/>
                  </a:cubicBezTo>
                  <a:lnTo>
                    <a:pt x="375210" y="114949"/>
                  </a:lnTo>
                  <a:lnTo>
                    <a:pt x="366872" y="117729"/>
                  </a:lnTo>
                  <a:cubicBezTo>
                    <a:pt x="363166" y="116802"/>
                    <a:pt x="358738" y="117335"/>
                    <a:pt x="355755" y="114949"/>
                  </a:cubicBezTo>
                  <a:cubicBezTo>
                    <a:pt x="353467" y="113119"/>
                    <a:pt x="353646" y="109463"/>
                    <a:pt x="352975" y="106611"/>
                  </a:cubicBezTo>
                  <a:cubicBezTo>
                    <a:pt x="349937" y="93699"/>
                    <a:pt x="349294" y="80121"/>
                    <a:pt x="344637" y="67701"/>
                  </a:cubicBezTo>
                  <a:cubicBezTo>
                    <a:pt x="343464" y="64573"/>
                    <a:pt x="338835" y="64316"/>
                    <a:pt x="336299" y="62142"/>
                  </a:cubicBezTo>
                  <a:cubicBezTo>
                    <a:pt x="332320" y="58731"/>
                    <a:pt x="329161" y="54436"/>
                    <a:pt x="325182" y="51025"/>
                  </a:cubicBezTo>
                  <a:cubicBezTo>
                    <a:pt x="298096" y="27808"/>
                    <a:pt x="337418" y="66040"/>
                    <a:pt x="308506" y="37128"/>
                  </a:cubicBezTo>
                  <a:cubicBezTo>
                    <a:pt x="307580" y="34349"/>
                    <a:pt x="307352" y="31228"/>
                    <a:pt x="305727" y="28790"/>
                  </a:cubicBezTo>
                  <a:cubicBezTo>
                    <a:pt x="303861" y="25990"/>
                    <a:pt x="293152" y="15918"/>
                    <a:pt x="289051" y="14893"/>
                  </a:cubicBezTo>
                  <a:cubicBezTo>
                    <a:pt x="280912" y="12858"/>
                    <a:pt x="272375" y="13040"/>
                    <a:pt x="264037" y="12114"/>
                  </a:cubicBezTo>
                  <a:cubicBezTo>
                    <a:pt x="263110" y="9335"/>
                    <a:pt x="264177" y="4019"/>
                    <a:pt x="261257" y="3776"/>
                  </a:cubicBezTo>
                  <a:cubicBezTo>
                    <a:pt x="205368" y="-882"/>
                    <a:pt x="213298" y="-4089"/>
                    <a:pt x="188995" y="12114"/>
                  </a:cubicBezTo>
                  <a:cubicBezTo>
                    <a:pt x="188068" y="14893"/>
                    <a:pt x="188045" y="18164"/>
                    <a:pt x="186215" y="20452"/>
                  </a:cubicBezTo>
                  <a:cubicBezTo>
                    <a:pt x="184128" y="23060"/>
                    <a:pt x="180443" y="23872"/>
                    <a:pt x="177877" y="26011"/>
                  </a:cubicBezTo>
                  <a:cubicBezTo>
                    <a:pt x="163998" y="37577"/>
                    <a:pt x="175854" y="32244"/>
                    <a:pt x="161201" y="37128"/>
                  </a:cubicBezTo>
                  <a:cubicBezTo>
                    <a:pt x="158422" y="38981"/>
                    <a:pt x="155991" y="41514"/>
                    <a:pt x="152864" y="42687"/>
                  </a:cubicBezTo>
                  <a:cubicBezTo>
                    <a:pt x="148441" y="44346"/>
                    <a:pt x="143677" y="45104"/>
                    <a:pt x="138967" y="45466"/>
                  </a:cubicBezTo>
                  <a:cubicBezTo>
                    <a:pt x="119547" y="46960"/>
                    <a:pt x="100056" y="47319"/>
                    <a:pt x="80601" y="48245"/>
                  </a:cubicBezTo>
                  <a:cubicBezTo>
                    <a:pt x="77822" y="49172"/>
                    <a:pt x="74883" y="49715"/>
                    <a:pt x="72263" y="51025"/>
                  </a:cubicBezTo>
                  <a:cubicBezTo>
                    <a:pt x="65887" y="54213"/>
                    <a:pt x="63235" y="59030"/>
                    <a:pt x="55587" y="59363"/>
                  </a:cubicBezTo>
                  <a:cubicBezTo>
                    <a:pt x="37075" y="60168"/>
                    <a:pt x="18529" y="59363"/>
                    <a:pt x="0" y="59363"/>
                  </a:cubicBezTo>
                </a:path>
              </a:pathLst>
            </a:custGeom>
            <a:noFill/>
            <a:ln w="127000">
              <a:solidFill>
                <a:schemeClr val="accent6">
                  <a:alpha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82" name="Line 36"/>
          <p:cNvSpPr>
            <a:spLocks noChangeShapeType="1"/>
          </p:cNvSpPr>
          <p:nvPr/>
        </p:nvSpPr>
        <p:spPr bwMode="auto">
          <a:xfrm>
            <a:off x="7643813" y="1065733"/>
            <a:ext cx="582613" cy="0"/>
          </a:xfrm>
          <a:prstGeom prst="line">
            <a:avLst/>
          </a:prstGeom>
          <a:noFill/>
          <a:ln w="127000">
            <a:solidFill>
              <a:schemeClr val="accent6">
                <a:alpha val="40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" name="Freeform 27"/>
          <p:cNvSpPr>
            <a:spLocks/>
          </p:cNvSpPr>
          <p:nvPr/>
        </p:nvSpPr>
        <p:spPr bwMode="auto">
          <a:xfrm>
            <a:off x="2765425" y="4327525"/>
            <a:ext cx="228600" cy="534988"/>
          </a:xfrm>
          <a:custGeom>
            <a:avLst/>
            <a:gdLst>
              <a:gd name="T0" fmla="*/ 2147483646 w 144"/>
              <a:gd name="T1" fmla="*/ 2147483646 h 337"/>
              <a:gd name="T2" fmla="*/ 2147483646 w 144"/>
              <a:gd name="T3" fmla="*/ 2147483646 h 337"/>
              <a:gd name="T4" fmla="*/ 2147483646 w 144"/>
              <a:gd name="T5" fmla="*/ 2147483646 h 337"/>
              <a:gd name="T6" fmla="*/ 2147483646 w 144"/>
              <a:gd name="T7" fmla="*/ 2147483646 h 337"/>
              <a:gd name="T8" fmla="*/ 2147483646 w 144"/>
              <a:gd name="T9" fmla="*/ 2147483646 h 337"/>
              <a:gd name="T10" fmla="*/ 2147483646 w 144"/>
              <a:gd name="T11" fmla="*/ 2147483646 h 337"/>
              <a:gd name="T12" fmla="*/ 2147483646 w 144"/>
              <a:gd name="T13" fmla="*/ 2147483646 h 337"/>
              <a:gd name="T14" fmla="*/ 2147483646 w 144"/>
              <a:gd name="T15" fmla="*/ 2147483646 h 337"/>
              <a:gd name="T16" fmla="*/ 2147483646 w 144"/>
              <a:gd name="T17" fmla="*/ 2147483646 h 337"/>
              <a:gd name="T18" fmla="*/ 2147483646 w 144"/>
              <a:gd name="T19" fmla="*/ 2147483646 h 337"/>
              <a:gd name="T20" fmla="*/ 2147483646 w 144"/>
              <a:gd name="T21" fmla="*/ 2147483646 h 337"/>
              <a:gd name="T22" fmla="*/ 2147483646 w 144"/>
              <a:gd name="T23" fmla="*/ 2147483646 h 337"/>
              <a:gd name="T24" fmla="*/ 2147483646 w 144"/>
              <a:gd name="T25" fmla="*/ 2147483646 h 337"/>
              <a:gd name="T26" fmla="*/ 2147483646 w 144"/>
              <a:gd name="T27" fmla="*/ 2147483646 h 337"/>
              <a:gd name="T28" fmla="*/ 2147483646 w 144"/>
              <a:gd name="T29" fmla="*/ 2147483646 h 337"/>
              <a:gd name="T30" fmla="*/ 2147483646 w 144"/>
              <a:gd name="T31" fmla="*/ 2147483646 h 337"/>
              <a:gd name="T32" fmla="*/ 2147483646 w 144"/>
              <a:gd name="T33" fmla="*/ 2147483646 h 337"/>
              <a:gd name="T34" fmla="*/ 2147483646 w 144"/>
              <a:gd name="T35" fmla="*/ 2147483646 h 337"/>
              <a:gd name="T36" fmla="*/ 2147483646 w 144"/>
              <a:gd name="T37" fmla="*/ 2147483646 h 337"/>
              <a:gd name="T38" fmla="*/ 2147483646 w 144"/>
              <a:gd name="T39" fmla="*/ 2147483646 h 337"/>
              <a:gd name="T40" fmla="*/ 2147483646 w 144"/>
              <a:gd name="T41" fmla="*/ 0 h 337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144" h="337">
                <a:moveTo>
                  <a:pt x="144" y="337"/>
                </a:moveTo>
                <a:cubicBezTo>
                  <a:pt x="136" y="335"/>
                  <a:pt x="135" y="328"/>
                  <a:pt x="129" y="322"/>
                </a:cubicBezTo>
                <a:cubicBezTo>
                  <a:pt x="122" y="315"/>
                  <a:pt x="115" y="316"/>
                  <a:pt x="106" y="315"/>
                </a:cubicBezTo>
                <a:cubicBezTo>
                  <a:pt x="101" y="313"/>
                  <a:pt x="99" y="309"/>
                  <a:pt x="94" y="306"/>
                </a:cubicBezTo>
                <a:cubicBezTo>
                  <a:pt x="85" y="295"/>
                  <a:pt x="83" y="289"/>
                  <a:pt x="70" y="283"/>
                </a:cubicBezTo>
                <a:cubicBezTo>
                  <a:pt x="43" y="285"/>
                  <a:pt x="46" y="289"/>
                  <a:pt x="31" y="280"/>
                </a:cubicBezTo>
                <a:cubicBezTo>
                  <a:pt x="27" y="274"/>
                  <a:pt x="22" y="270"/>
                  <a:pt x="18" y="264"/>
                </a:cubicBezTo>
                <a:cubicBezTo>
                  <a:pt x="21" y="258"/>
                  <a:pt x="24" y="256"/>
                  <a:pt x="30" y="253"/>
                </a:cubicBezTo>
                <a:cubicBezTo>
                  <a:pt x="32" y="241"/>
                  <a:pt x="34" y="227"/>
                  <a:pt x="28" y="216"/>
                </a:cubicBezTo>
                <a:cubicBezTo>
                  <a:pt x="26" y="205"/>
                  <a:pt x="18" y="196"/>
                  <a:pt x="10" y="189"/>
                </a:cubicBezTo>
                <a:cubicBezTo>
                  <a:pt x="12" y="180"/>
                  <a:pt x="15" y="180"/>
                  <a:pt x="18" y="172"/>
                </a:cubicBezTo>
                <a:cubicBezTo>
                  <a:pt x="11" y="168"/>
                  <a:pt x="9" y="162"/>
                  <a:pt x="3" y="156"/>
                </a:cubicBezTo>
                <a:cubicBezTo>
                  <a:pt x="0" y="149"/>
                  <a:pt x="7" y="145"/>
                  <a:pt x="13" y="142"/>
                </a:cubicBezTo>
                <a:cubicBezTo>
                  <a:pt x="19" y="134"/>
                  <a:pt x="29" y="125"/>
                  <a:pt x="39" y="121"/>
                </a:cubicBezTo>
                <a:cubicBezTo>
                  <a:pt x="45" y="113"/>
                  <a:pt x="42" y="119"/>
                  <a:pt x="45" y="103"/>
                </a:cubicBezTo>
                <a:cubicBezTo>
                  <a:pt x="46" y="97"/>
                  <a:pt x="54" y="90"/>
                  <a:pt x="57" y="84"/>
                </a:cubicBezTo>
                <a:cubicBezTo>
                  <a:pt x="58" y="79"/>
                  <a:pt x="60" y="75"/>
                  <a:pt x="61" y="70"/>
                </a:cubicBezTo>
                <a:cubicBezTo>
                  <a:pt x="59" y="55"/>
                  <a:pt x="52" y="46"/>
                  <a:pt x="40" y="36"/>
                </a:cubicBezTo>
                <a:cubicBezTo>
                  <a:pt x="37" y="31"/>
                  <a:pt x="34" y="28"/>
                  <a:pt x="33" y="22"/>
                </a:cubicBezTo>
                <a:cubicBezTo>
                  <a:pt x="35" y="11"/>
                  <a:pt x="40" y="10"/>
                  <a:pt x="51" y="9"/>
                </a:cubicBezTo>
                <a:cubicBezTo>
                  <a:pt x="58" y="1"/>
                  <a:pt x="63" y="0"/>
                  <a:pt x="73" y="0"/>
                </a:cubicBezTo>
              </a:path>
            </a:pathLst>
          </a:custGeom>
          <a:noFill/>
          <a:ln w="127000">
            <a:solidFill>
              <a:schemeClr val="tx1">
                <a:lumMod val="95000"/>
                <a:lumOff val="5000"/>
                <a:alpha val="40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4" name="Freeform 28"/>
          <p:cNvSpPr>
            <a:spLocks/>
          </p:cNvSpPr>
          <p:nvPr/>
        </p:nvSpPr>
        <p:spPr bwMode="auto">
          <a:xfrm>
            <a:off x="2413000" y="4764088"/>
            <a:ext cx="404813" cy="284162"/>
          </a:xfrm>
          <a:custGeom>
            <a:avLst/>
            <a:gdLst>
              <a:gd name="T0" fmla="*/ 2147483646 w 255"/>
              <a:gd name="T1" fmla="*/ 2147483646 h 179"/>
              <a:gd name="T2" fmla="*/ 2147483646 w 255"/>
              <a:gd name="T3" fmla="*/ 2147483646 h 179"/>
              <a:gd name="T4" fmla="*/ 2147483646 w 255"/>
              <a:gd name="T5" fmla="*/ 2147483646 h 179"/>
              <a:gd name="T6" fmla="*/ 2147483646 w 255"/>
              <a:gd name="T7" fmla="*/ 2147483646 h 179"/>
              <a:gd name="T8" fmla="*/ 2147483646 w 255"/>
              <a:gd name="T9" fmla="*/ 2147483646 h 179"/>
              <a:gd name="T10" fmla="*/ 2147483646 w 255"/>
              <a:gd name="T11" fmla="*/ 2147483646 h 179"/>
              <a:gd name="T12" fmla="*/ 2147483646 w 255"/>
              <a:gd name="T13" fmla="*/ 2147483646 h 179"/>
              <a:gd name="T14" fmla="*/ 2147483646 w 255"/>
              <a:gd name="T15" fmla="*/ 2147483646 h 179"/>
              <a:gd name="T16" fmla="*/ 2147483646 w 255"/>
              <a:gd name="T17" fmla="*/ 2147483646 h 179"/>
              <a:gd name="T18" fmla="*/ 2147483646 w 255"/>
              <a:gd name="T19" fmla="*/ 2147483646 h 179"/>
              <a:gd name="T20" fmla="*/ 2147483646 w 255"/>
              <a:gd name="T21" fmla="*/ 2147483646 h 179"/>
              <a:gd name="T22" fmla="*/ 2147483646 w 255"/>
              <a:gd name="T23" fmla="*/ 2147483646 h 17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55" h="179">
                <a:moveTo>
                  <a:pt x="22" y="179"/>
                </a:moveTo>
                <a:cubicBezTo>
                  <a:pt x="17" y="172"/>
                  <a:pt x="10" y="166"/>
                  <a:pt x="3" y="160"/>
                </a:cubicBezTo>
                <a:cubicBezTo>
                  <a:pt x="0" y="152"/>
                  <a:pt x="8" y="146"/>
                  <a:pt x="15" y="142"/>
                </a:cubicBezTo>
                <a:cubicBezTo>
                  <a:pt x="16" y="135"/>
                  <a:pt x="19" y="134"/>
                  <a:pt x="25" y="131"/>
                </a:cubicBezTo>
                <a:cubicBezTo>
                  <a:pt x="28" y="108"/>
                  <a:pt x="39" y="109"/>
                  <a:pt x="57" y="98"/>
                </a:cubicBezTo>
                <a:cubicBezTo>
                  <a:pt x="61" y="92"/>
                  <a:pt x="64" y="86"/>
                  <a:pt x="70" y="82"/>
                </a:cubicBezTo>
                <a:cubicBezTo>
                  <a:pt x="74" y="75"/>
                  <a:pt x="87" y="69"/>
                  <a:pt x="96" y="67"/>
                </a:cubicBezTo>
                <a:cubicBezTo>
                  <a:pt x="102" y="64"/>
                  <a:pt x="107" y="59"/>
                  <a:pt x="114" y="58"/>
                </a:cubicBezTo>
                <a:cubicBezTo>
                  <a:pt x="121" y="54"/>
                  <a:pt x="127" y="50"/>
                  <a:pt x="135" y="49"/>
                </a:cubicBezTo>
                <a:cubicBezTo>
                  <a:pt x="142" y="40"/>
                  <a:pt x="154" y="35"/>
                  <a:pt x="163" y="28"/>
                </a:cubicBezTo>
                <a:cubicBezTo>
                  <a:pt x="168" y="20"/>
                  <a:pt x="186" y="12"/>
                  <a:pt x="195" y="10"/>
                </a:cubicBezTo>
                <a:cubicBezTo>
                  <a:pt x="216" y="0"/>
                  <a:pt x="198" y="8"/>
                  <a:pt x="255" y="8"/>
                </a:cubicBezTo>
              </a:path>
            </a:pathLst>
          </a:custGeom>
          <a:noFill/>
          <a:ln w="127000">
            <a:solidFill>
              <a:schemeClr val="tx1">
                <a:lumMod val="95000"/>
                <a:lumOff val="5000"/>
                <a:alpha val="40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" name="Freeform 29"/>
          <p:cNvSpPr>
            <a:spLocks/>
          </p:cNvSpPr>
          <p:nvPr/>
        </p:nvSpPr>
        <p:spPr bwMode="auto">
          <a:xfrm>
            <a:off x="2855913" y="4433888"/>
            <a:ext cx="149225" cy="427037"/>
          </a:xfrm>
          <a:custGeom>
            <a:avLst/>
            <a:gdLst>
              <a:gd name="T0" fmla="*/ 2147483646 w 94"/>
              <a:gd name="T1" fmla="*/ 2147483646 h 269"/>
              <a:gd name="T2" fmla="*/ 2147483646 w 94"/>
              <a:gd name="T3" fmla="*/ 2147483646 h 269"/>
              <a:gd name="T4" fmla="*/ 2147483646 w 94"/>
              <a:gd name="T5" fmla="*/ 2147483646 h 269"/>
              <a:gd name="T6" fmla="*/ 2147483646 w 94"/>
              <a:gd name="T7" fmla="*/ 2147483646 h 269"/>
              <a:gd name="T8" fmla="*/ 2147483646 w 94"/>
              <a:gd name="T9" fmla="*/ 2147483646 h 269"/>
              <a:gd name="T10" fmla="*/ 2147483646 w 94"/>
              <a:gd name="T11" fmla="*/ 2147483646 h 269"/>
              <a:gd name="T12" fmla="*/ 2147483646 w 94"/>
              <a:gd name="T13" fmla="*/ 2147483646 h 269"/>
              <a:gd name="T14" fmla="*/ 2147483646 w 94"/>
              <a:gd name="T15" fmla="*/ 2147483646 h 269"/>
              <a:gd name="T16" fmla="*/ 2147483646 w 94"/>
              <a:gd name="T17" fmla="*/ 2147483646 h 269"/>
              <a:gd name="T18" fmla="*/ 2147483646 w 94"/>
              <a:gd name="T19" fmla="*/ 2147483646 h 269"/>
              <a:gd name="T20" fmla="*/ 2147483646 w 94"/>
              <a:gd name="T21" fmla="*/ 2147483646 h 269"/>
              <a:gd name="T22" fmla="*/ 2147483646 w 94"/>
              <a:gd name="T23" fmla="*/ 2147483646 h 269"/>
              <a:gd name="T24" fmla="*/ 2147483646 w 94"/>
              <a:gd name="T25" fmla="*/ 2147483646 h 269"/>
              <a:gd name="T26" fmla="*/ 2147483646 w 94"/>
              <a:gd name="T27" fmla="*/ 2147483646 h 269"/>
              <a:gd name="T28" fmla="*/ 2147483646 w 94"/>
              <a:gd name="T29" fmla="*/ 2147483646 h 269"/>
              <a:gd name="T30" fmla="*/ 2147483646 w 94"/>
              <a:gd name="T31" fmla="*/ 2147483646 h 269"/>
              <a:gd name="T32" fmla="*/ 2147483646 w 94"/>
              <a:gd name="T33" fmla="*/ 2147483646 h 269"/>
              <a:gd name="T34" fmla="*/ 2147483646 w 94"/>
              <a:gd name="T35" fmla="*/ 0 h 26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94" h="269">
                <a:moveTo>
                  <a:pt x="27" y="269"/>
                </a:moveTo>
                <a:cubicBezTo>
                  <a:pt x="33" y="260"/>
                  <a:pt x="38" y="248"/>
                  <a:pt x="40" y="237"/>
                </a:cubicBezTo>
                <a:cubicBezTo>
                  <a:pt x="39" y="226"/>
                  <a:pt x="38" y="224"/>
                  <a:pt x="28" y="219"/>
                </a:cubicBezTo>
                <a:cubicBezTo>
                  <a:pt x="27" y="212"/>
                  <a:pt x="24" y="204"/>
                  <a:pt x="33" y="201"/>
                </a:cubicBezTo>
                <a:cubicBezTo>
                  <a:pt x="41" y="198"/>
                  <a:pt x="57" y="197"/>
                  <a:pt x="57" y="197"/>
                </a:cubicBezTo>
                <a:cubicBezTo>
                  <a:pt x="64" y="193"/>
                  <a:pt x="73" y="187"/>
                  <a:pt x="81" y="185"/>
                </a:cubicBezTo>
                <a:cubicBezTo>
                  <a:pt x="85" y="182"/>
                  <a:pt x="89" y="179"/>
                  <a:pt x="94" y="177"/>
                </a:cubicBezTo>
                <a:cubicBezTo>
                  <a:pt x="89" y="173"/>
                  <a:pt x="82" y="171"/>
                  <a:pt x="76" y="170"/>
                </a:cubicBezTo>
                <a:cubicBezTo>
                  <a:pt x="74" y="161"/>
                  <a:pt x="75" y="154"/>
                  <a:pt x="79" y="146"/>
                </a:cubicBezTo>
                <a:cubicBezTo>
                  <a:pt x="78" y="132"/>
                  <a:pt x="77" y="137"/>
                  <a:pt x="69" y="129"/>
                </a:cubicBezTo>
                <a:cubicBezTo>
                  <a:pt x="66" y="126"/>
                  <a:pt x="60" y="122"/>
                  <a:pt x="60" y="122"/>
                </a:cubicBezTo>
                <a:cubicBezTo>
                  <a:pt x="52" y="109"/>
                  <a:pt x="50" y="102"/>
                  <a:pt x="34" y="99"/>
                </a:cubicBezTo>
                <a:cubicBezTo>
                  <a:pt x="29" y="91"/>
                  <a:pt x="25" y="89"/>
                  <a:pt x="30" y="80"/>
                </a:cubicBezTo>
                <a:cubicBezTo>
                  <a:pt x="31" y="75"/>
                  <a:pt x="33" y="71"/>
                  <a:pt x="34" y="66"/>
                </a:cubicBezTo>
                <a:cubicBezTo>
                  <a:pt x="28" y="58"/>
                  <a:pt x="23" y="54"/>
                  <a:pt x="13" y="53"/>
                </a:cubicBezTo>
                <a:cubicBezTo>
                  <a:pt x="0" y="46"/>
                  <a:pt x="19" y="35"/>
                  <a:pt x="24" y="26"/>
                </a:cubicBezTo>
                <a:cubicBezTo>
                  <a:pt x="22" y="19"/>
                  <a:pt x="18" y="15"/>
                  <a:pt x="12" y="11"/>
                </a:cubicBezTo>
                <a:cubicBezTo>
                  <a:pt x="9" y="6"/>
                  <a:pt x="6" y="3"/>
                  <a:pt x="1" y="0"/>
                </a:cubicBezTo>
              </a:path>
            </a:pathLst>
          </a:custGeom>
          <a:noFill/>
          <a:ln w="127000">
            <a:solidFill>
              <a:schemeClr val="tx1">
                <a:lumMod val="95000"/>
                <a:lumOff val="5000"/>
                <a:alpha val="40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" name="Freeform 33"/>
          <p:cNvSpPr>
            <a:spLocks/>
          </p:cNvSpPr>
          <p:nvPr/>
        </p:nvSpPr>
        <p:spPr bwMode="auto">
          <a:xfrm>
            <a:off x="403225" y="4160838"/>
            <a:ext cx="1890713" cy="811212"/>
          </a:xfrm>
          <a:custGeom>
            <a:avLst/>
            <a:gdLst>
              <a:gd name="T0" fmla="*/ 2147483646 w 1191"/>
              <a:gd name="T1" fmla="*/ 2147483646 h 511"/>
              <a:gd name="T2" fmla="*/ 2147483646 w 1191"/>
              <a:gd name="T3" fmla="*/ 2147483646 h 511"/>
              <a:gd name="T4" fmla="*/ 2147483646 w 1191"/>
              <a:gd name="T5" fmla="*/ 2147483646 h 511"/>
              <a:gd name="T6" fmla="*/ 2147483646 w 1191"/>
              <a:gd name="T7" fmla="*/ 2147483646 h 511"/>
              <a:gd name="T8" fmla="*/ 2147483646 w 1191"/>
              <a:gd name="T9" fmla="*/ 2147483646 h 511"/>
              <a:gd name="T10" fmla="*/ 2147483646 w 1191"/>
              <a:gd name="T11" fmla="*/ 2147483646 h 511"/>
              <a:gd name="T12" fmla="*/ 2147483646 w 1191"/>
              <a:gd name="T13" fmla="*/ 2147483646 h 511"/>
              <a:gd name="T14" fmla="*/ 2147483646 w 1191"/>
              <a:gd name="T15" fmla="*/ 2147483646 h 511"/>
              <a:gd name="T16" fmla="*/ 2147483646 w 1191"/>
              <a:gd name="T17" fmla="*/ 2147483646 h 511"/>
              <a:gd name="T18" fmla="*/ 2147483646 w 1191"/>
              <a:gd name="T19" fmla="*/ 2147483646 h 511"/>
              <a:gd name="T20" fmla="*/ 2147483646 w 1191"/>
              <a:gd name="T21" fmla="*/ 2147483646 h 511"/>
              <a:gd name="T22" fmla="*/ 2147483646 w 1191"/>
              <a:gd name="T23" fmla="*/ 2147483646 h 511"/>
              <a:gd name="T24" fmla="*/ 2147483646 w 1191"/>
              <a:gd name="T25" fmla="*/ 2147483646 h 511"/>
              <a:gd name="T26" fmla="*/ 2147483646 w 1191"/>
              <a:gd name="T27" fmla="*/ 2147483646 h 511"/>
              <a:gd name="T28" fmla="*/ 2147483646 w 1191"/>
              <a:gd name="T29" fmla="*/ 2147483646 h 511"/>
              <a:gd name="T30" fmla="*/ 2147483646 w 1191"/>
              <a:gd name="T31" fmla="*/ 2147483646 h 511"/>
              <a:gd name="T32" fmla="*/ 2147483646 w 1191"/>
              <a:gd name="T33" fmla="*/ 2147483646 h 511"/>
              <a:gd name="T34" fmla="*/ 2147483646 w 1191"/>
              <a:gd name="T35" fmla="*/ 2147483646 h 511"/>
              <a:gd name="T36" fmla="*/ 2147483646 w 1191"/>
              <a:gd name="T37" fmla="*/ 2147483646 h 511"/>
              <a:gd name="T38" fmla="*/ 2147483646 w 1191"/>
              <a:gd name="T39" fmla="*/ 2147483646 h 511"/>
              <a:gd name="T40" fmla="*/ 2147483646 w 1191"/>
              <a:gd name="T41" fmla="*/ 2147483646 h 511"/>
              <a:gd name="T42" fmla="*/ 2147483646 w 1191"/>
              <a:gd name="T43" fmla="*/ 2147483646 h 511"/>
              <a:gd name="T44" fmla="*/ 2147483646 w 1191"/>
              <a:gd name="T45" fmla="*/ 2147483646 h 511"/>
              <a:gd name="T46" fmla="*/ 2147483646 w 1191"/>
              <a:gd name="T47" fmla="*/ 2147483646 h 511"/>
              <a:gd name="T48" fmla="*/ 2147483646 w 1191"/>
              <a:gd name="T49" fmla="*/ 2147483646 h 511"/>
              <a:gd name="T50" fmla="*/ 2147483646 w 1191"/>
              <a:gd name="T51" fmla="*/ 2147483646 h 511"/>
              <a:gd name="T52" fmla="*/ 2147483646 w 1191"/>
              <a:gd name="T53" fmla="*/ 2147483646 h 511"/>
              <a:gd name="T54" fmla="*/ 2147483646 w 1191"/>
              <a:gd name="T55" fmla="*/ 2147483646 h 511"/>
              <a:gd name="T56" fmla="*/ 2147483646 w 1191"/>
              <a:gd name="T57" fmla="*/ 2147483646 h 511"/>
              <a:gd name="T58" fmla="*/ 2147483646 w 1191"/>
              <a:gd name="T59" fmla="*/ 2147483646 h 511"/>
              <a:gd name="T60" fmla="*/ 2147483646 w 1191"/>
              <a:gd name="T61" fmla="*/ 2147483646 h 511"/>
              <a:gd name="T62" fmla="*/ 2147483646 w 1191"/>
              <a:gd name="T63" fmla="*/ 2147483646 h 511"/>
              <a:gd name="T64" fmla="*/ 2147483646 w 1191"/>
              <a:gd name="T65" fmla="*/ 2147483646 h 511"/>
              <a:gd name="T66" fmla="*/ 2147483646 w 1191"/>
              <a:gd name="T67" fmla="*/ 2147483646 h 511"/>
              <a:gd name="T68" fmla="*/ 2147483646 w 1191"/>
              <a:gd name="T69" fmla="*/ 2147483646 h 511"/>
              <a:gd name="T70" fmla="*/ 2147483646 w 1191"/>
              <a:gd name="T71" fmla="*/ 2147483646 h 511"/>
              <a:gd name="T72" fmla="*/ 2147483646 w 1191"/>
              <a:gd name="T73" fmla="*/ 2147483646 h 511"/>
              <a:gd name="T74" fmla="*/ 2147483646 w 1191"/>
              <a:gd name="T75" fmla="*/ 2147483646 h 511"/>
              <a:gd name="T76" fmla="*/ 2147483646 w 1191"/>
              <a:gd name="T77" fmla="*/ 2147483646 h 511"/>
              <a:gd name="T78" fmla="*/ 2147483646 w 1191"/>
              <a:gd name="T79" fmla="*/ 2147483646 h 511"/>
              <a:gd name="T80" fmla="*/ 2147483646 w 1191"/>
              <a:gd name="T81" fmla="*/ 2147483646 h 511"/>
              <a:gd name="T82" fmla="*/ 2147483646 w 1191"/>
              <a:gd name="T83" fmla="*/ 2147483646 h 511"/>
              <a:gd name="T84" fmla="*/ 0 w 1191"/>
              <a:gd name="T85" fmla="*/ 0 h 51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1191" h="511">
                <a:moveTo>
                  <a:pt x="1191" y="511"/>
                </a:moveTo>
                <a:cubicBezTo>
                  <a:pt x="1182" y="509"/>
                  <a:pt x="1183" y="505"/>
                  <a:pt x="1173" y="504"/>
                </a:cubicBezTo>
                <a:cubicBezTo>
                  <a:pt x="1163" y="500"/>
                  <a:pt x="1152" y="500"/>
                  <a:pt x="1141" y="499"/>
                </a:cubicBezTo>
                <a:cubicBezTo>
                  <a:pt x="1138" y="494"/>
                  <a:pt x="1136" y="490"/>
                  <a:pt x="1131" y="487"/>
                </a:cubicBezTo>
                <a:cubicBezTo>
                  <a:pt x="1129" y="483"/>
                  <a:pt x="1128" y="478"/>
                  <a:pt x="1126" y="474"/>
                </a:cubicBezTo>
                <a:cubicBezTo>
                  <a:pt x="1125" y="467"/>
                  <a:pt x="1124" y="460"/>
                  <a:pt x="1117" y="459"/>
                </a:cubicBezTo>
                <a:cubicBezTo>
                  <a:pt x="1107" y="454"/>
                  <a:pt x="1097" y="454"/>
                  <a:pt x="1086" y="453"/>
                </a:cubicBezTo>
                <a:cubicBezTo>
                  <a:pt x="1078" y="450"/>
                  <a:pt x="1070" y="448"/>
                  <a:pt x="1062" y="447"/>
                </a:cubicBezTo>
                <a:cubicBezTo>
                  <a:pt x="1055" y="443"/>
                  <a:pt x="1043" y="439"/>
                  <a:pt x="1038" y="432"/>
                </a:cubicBezTo>
                <a:cubicBezTo>
                  <a:pt x="1030" y="422"/>
                  <a:pt x="1026" y="408"/>
                  <a:pt x="1012" y="405"/>
                </a:cubicBezTo>
                <a:cubicBezTo>
                  <a:pt x="1005" y="402"/>
                  <a:pt x="998" y="403"/>
                  <a:pt x="991" y="400"/>
                </a:cubicBezTo>
                <a:cubicBezTo>
                  <a:pt x="975" y="384"/>
                  <a:pt x="962" y="356"/>
                  <a:pt x="937" y="351"/>
                </a:cubicBezTo>
                <a:cubicBezTo>
                  <a:pt x="932" y="343"/>
                  <a:pt x="928" y="334"/>
                  <a:pt x="921" y="327"/>
                </a:cubicBezTo>
                <a:cubicBezTo>
                  <a:pt x="917" y="317"/>
                  <a:pt x="906" y="307"/>
                  <a:pt x="898" y="300"/>
                </a:cubicBezTo>
                <a:cubicBezTo>
                  <a:pt x="896" y="290"/>
                  <a:pt x="881" y="275"/>
                  <a:pt x="871" y="273"/>
                </a:cubicBezTo>
                <a:cubicBezTo>
                  <a:pt x="867" y="273"/>
                  <a:pt x="862" y="276"/>
                  <a:pt x="858" y="276"/>
                </a:cubicBezTo>
                <a:cubicBezTo>
                  <a:pt x="847" y="276"/>
                  <a:pt x="829" y="254"/>
                  <a:pt x="814" y="252"/>
                </a:cubicBezTo>
                <a:cubicBezTo>
                  <a:pt x="807" y="249"/>
                  <a:pt x="792" y="253"/>
                  <a:pt x="792" y="253"/>
                </a:cubicBezTo>
                <a:cubicBezTo>
                  <a:pt x="784" y="258"/>
                  <a:pt x="777" y="256"/>
                  <a:pt x="769" y="253"/>
                </a:cubicBezTo>
                <a:cubicBezTo>
                  <a:pt x="763" y="244"/>
                  <a:pt x="751" y="238"/>
                  <a:pt x="741" y="235"/>
                </a:cubicBezTo>
                <a:cubicBezTo>
                  <a:pt x="736" y="232"/>
                  <a:pt x="732" y="228"/>
                  <a:pt x="727" y="225"/>
                </a:cubicBezTo>
                <a:cubicBezTo>
                  <a:pt x="721" y="218"/>
                  <a:pt x="715" y="214"/>
                  <a:pt x="706" y="213"/>
                </a:cubicBezTo>
                <a:cubicBezTo>
                  <a:pt x="700" y="210"/>
                  <a:pt x="692" y="208"/>
                  <a:pt x="685" y="207"/>
                </a:cubicBezTo>
                <a:cubicBezTo>
                  <a:pt x="664" y="196"/>
                  <a:pt x="691" y="209"/>
                  <a:pt x="633" y="202"/>
                </a:cubicBezTo>
                <a:cubicBezTo>
                  <a:pt x="631" y="202"/>
                  <a:pt x="623" y="192"/>
                  <a:pt x="621" y="190"/>
                </a:cubicBezTo>
                <a:cubicBezTo>
                  <a:pt x="617" y="183"/>
                  <a:pt x="614" y="178"/>
                  <a:pt x="607" y="175"/>
                </a:cubicBezTo>
                <a:cubicBezTo>
                  <a:pt x="583" y="179"/>
                  <a:pt x="593" y="169"/>
                  <a:pt x="576" y="166"/>
                </a:cubicBezTo>
                <a:cubicBezTo>
                  <a:pt x="567" y="165"/>
                  <a:pt x="549" y="163"/>
                  <a:pt x="549" y="163"/>
                </a:cubicBezTo>
                <a:cubicBezTo>
                  <a:pt x="530" y="151"/>
                  <a:pt x="474" y="161"/>
                  <a:pt x="459" y="162"/>
                </a:cubicBezTo>
                <a:cubicBezTo>
                  <a:pt x="434" y="158"/>
                  <a:pt x="447" y="157"/>
                  <a:pt x="412" y="159"/>
                </a:cubicBezTo>
                <a:cubicBezTo>
                  <a:pt x="401" y="161"/>
                  <a:pt x="393" y="170"/>
                  <a:pt x="382" y="172"/>
                </a:cubicBezTo>
                <a:cubicBezTo>
                  <a:pt x="370" y="181"/>
                  <a:pt x="350" y="170"/>
                  <a:pt x="336" y="168"/>
                </a:cubicBezTo>
                <a:cubicBezTo>
                  <a:pt x="323" y="163"/>
                  <a:pt x="309" y="169"/>
                  <a:pt x="297" y="163"/>
                </a:cubicBezTo>
                <a:cubicBezTo>
                  <a:pt x="266" y="166"/>
                  <a:pt x="261" y="167"/>
                  <a:pt x="222" y="163"/>
                </a:cubicBezTo>
                <a:cubicBezTo>
                  <a:pt x="215" y="162"/>
                  <a:pt x="211" y="151"/>
                  <a:pt x="202" y="150"/>
                </a:cubicBezTo>
                <a:cubicBezTo>
                  <a:pt x="196" y="147"/>
                  <a:pt x="193" y="145"/>
                  <a:pt x="186" y="144"/>
                </a:cubicBezTo>
                <a:cubicBezTo>
                  <a:pt x="170" y="137"/>
                  <a:pt x="155" y="139"/>
                  <a:pt x="136" y="138"/>
                </a:cubicBezTo>
                <a:cubicBezTo>
                  <a:pt x="130" y="135"/>
                  <a:pt x="124" y="135"/>
                  <a:pt x="118" y="133"/>
                </a:cubicBezTo>
                <a:cubicBezTo>
                  <a:pt x="109" y="120"/>
                  <a:pt x="100" y="109"/>
                  <a:pt x="85" y="103"/>
                </a:cubicBezTo>
                <a:cubicBezTo>
                  <a:pt x="78" y="94"/>
                  <a:pt x="74" y="97"/>
                  <a:pt x="61" y="96"/>
                </a:cubicBezTo>
                <a:cubicBezTo>
                  <a:pt x="52" y="91"/>
                  <a:pt x="49" y="83"/>
                  <a:pt x="40" y="79"/>
                </a:cubicBezTo>
                <a:cubicBezTo>
                  <a:pt x="30" y="69"/>
                  <a:pt x="25" y="57"/>
                  <a:pt x="16" y="45"/>
                </a:cubicBezTo>
                <a:cubicBezTo>
                  <a:pt x="12" y="23"/>
                  <a:pt x="15" y="15"/>
                  <a:pt x="0" y="0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" name="Freeform 34"/>
          <p:cNvSpPr>
            <a:spLocks/>
          </p:cNvSpPr>
          <p:nvPr/>
        </p:nvSpPr>
        <p:spPr bwMode="auto">
          <a:xfrm>
            <a:off x="762000" y="4427538"/>
            <a:ext cx="174625" cy="354012"/>
          </a:xfrm>
          <a:custGeom>
            <a:avLst/>
            <a:gdLst>
              <a:gd name="T0" fmla="*/ 2147483646 w 110"/>
              <a:gd name="T1" fmla="*/ 0 h 223"/>
              <a:gd name="T2" fmla="*/ 2147483646 w 110"/>
              <a:gd name="T3" fmla="*/ 2147483646 h 223"/>
              <a:gd name="T4" fmla="*/ 2147483646 w 110"/>
              <a:gd name="T5" fmla="*/ 2147483646 h 223"/>
              <a:gd name="T6" fmla="*/ 2147483646 w 110"/>
              <a:gd name="T7" fmla="*/ 2147483646 h 223"/>
              <a:gd name="T8" fmla="*/ 2147483646 w 110"/>
              <a:gd name="T9" fmla="*/ 2147483646 h 223"/>
              <a:gd name="T10" fmla="*/ 2147483646 w 110"/>
              <a:gd name="T11" fmla="*/ 2147483646 h 223"/>
              <a:gd name="T12" fmla="*/ 2147483646 w 110"/>
              <a:gd name="T13" fmla="*/ 2147483646 h 223"/>
              <a:gd name="T14" fmla="*/ 2147483646 w 110"/>
              <a:gd name="T15" fmla="*/ 2147483646 h 223"/>
              <a:gd name="T16" fmla="*/ 2147483646 w 110"/>
              <a:gd name="T17" fmla="*/ 2147483646 h 223"/>
              <a:gd name="T18" fmla="*/ 2147483646 w 110"/>
              <a:gd name="T19" fmla="*/ 2147483646 h 223"/>
              <a:gd name="T20" fmla="*/ 0 w 110"/>
              <a:gd name="T21" fmla="*/ 2147483646 h 22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10" h="223">
                <a:moveTo>
                  <a:pt x="107" y="0"/>
                </a:moveTo>
                <a:cubicBezTo>
                  <a:pt x="108" y="18"/>
                  <a:pt x="110" y="33"/>
                  <a:pt x="101" y="48"/>
                </a:cubicBezTo>
                <a:cubicBezTo>
                  <a:pt x="81" y="44"/>
                  <a:pt x="98" y="58"/>
                  <a:pt x="86" y="67"/>
                </a:cubicBezTo>
                <a:cubicBezTo>
                  <a:pt x="81" y="79"/>
                  <a:pt x="79" y="88"/>
                  <a:pt x="72" y="99"/>
                </a:cubicBezTo>
                <a:cubicBezTo>
                  <a:pt x="70" y="110"/>
                  <a:pt x="70" y="122"/>
                  <a:pt x="60" y="127"/>
                </a:cubicBezTo>
                <a:cubicBezTo>
                  <a:pt x="54" y="135"/>
                  <a:pt x="49" y="142"/>
                  <a:pt x="45" y="151"/>
                </a:cubicBezTo>
                <a:cubicBezTo>
                  <a:pt x="51" y="152"/>
                  <a:pt x="58" y="149"/>
                  <a:pt x="62" y="153"/>
                </a:cubicBezTo>
                <a:cubicBezTo>
                  <a:pt x="65" y="156"/>
                  <a:pt x="53" y="160"/>
                  <a:pt x="53" y="160"/>
                </a:cubicBezTo>
                <a:cubicBezTo>
                  <a:pt x="45" y="180"/>
                  <a:pt x="34" y="179"/>
                  <a:pt x="20" y="193"/>
                </a:cubicBezTo>
                <a:cubicBezTo>
                  <a:pt x="15" y="198"/>
                  <a:pt x="9" y="206"/>
                  <a:pt x="3" y="210"/>
                </a:cubicBezTo>
                <a:cubicBezTo>
                  <a:pt x="2" y="215"/>
                  <a:pt x="0" y="219"/>
                  <a:pt x="0" y="223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" name="Freeform 35"/>
          <p:cNvSpPr>
            <a:spLocks/>
          </p:cNvSpPr>
          <p:nvPr/>
        </p:nvSpPr>
        <p:spPr bwMode="auto">
          <a:xfrm>
            <a:off x="920750" y="3760788"/>
            <a:ext cx="692150" cy="604837"/>
          </a:xfrm>
          <a:custGeom>
            <a:avLst/>
            <a:gdLst>
              <a:gd name="T0" fmla="*/ 2147483646 w 436"/>
              <a:gd name="T1" fmla="*/ 2147483646 h 381"/>
              <a:gd name="T2" fmla="*/ 2147483646 w 436"/>
              <a:gd name="T3" fmla="*/ 2147483646 h 381"/>
              <a:gd name="T4" fmla="*/ 2147483646 w 436"/>
              <a:gd name="T5" fmla="*/ 2147483646 h 381"/>
              <a:gd name="T6" fmla="*/ 2147483646 w 436"/>
              <a:gd name="T7" fmla="*/ 2147483646 h 381"/>
              <a:gd name="T8" fmla="*/ 2147483646 w 436"/>
              <a:gd name="T9" fmla="*/ 2147483646 h 381"/>
              <a:gd name="T10" fmla="*/ 2147483646 w 436"/>
              <a:gd name="T11" fmla="*/ 2147483646 h 381"/>
              <a:gd name="T12" fmla="*/ 2147483646 w 436"/>
              <a:gd name="T13" fmla="*/ 2147483646 h 381"/>
              <a:gd name="T14" fmla="*/ 2147483646 w 436"/>
              <a:gd name="T15" fmla="*/ 2147483646 h 381"/>
              <a:gd name="T16" fmla="*/ 2147483646 w 436"/>
              <a:gd name="T17" fmla="*/ 2147483646 h 381"/>
              <a:gd name="T18" fmla="*/ 2147483646 w 436"/>
              <a:gd name="T19" fmla="*/ 2147483646 h 381"/>
              <a:gd name="T20" fmla="*/ 2147483646 w 436"/>
              <a:gd name="T21" fmla="*/ 2147483646 h 381"/>
              <a:gd name="T22" fmla="*/ 2147483646 w 436"/>
              <a:gd name="T23" fmla="*/ 2147483646 h 381"/>
              <a:gd name="T24" fmla="*/ 2147483646 w 436"/>
              <a:gd name="T25" fmla="*/ 2147483646 h 381"/>
              <a:gd name="T26" fmla="*/ 2147483646 w 436"/>
              <a:gd name="T27" fmla="*/ 2147483646 h 381"/>
              <a:gd name="T28" fmla="*/ 2147483646 w 436"/>
              <a:gd name="T29" fmla="*/ 2147483646 h 381"/>
              <a:gd name="T30" fmla="*/ 2147483646 w 436"/>
              <a:gd name="T31" fmla="*/ 2147483646 h 381"/>
              <a:gd name="T32" fmla="*/ 2147483646 w 436"/>
              <a:gd name="T33" fmla="*/ 2147483646 h 381"/>
              <a:gd name="T34" fmla="*/ 2147483646 w 436"/>
              <a:gd name="T35" fmla="*/ 2147483646 h 381"/>
              <a:gd name="T36" fmla="*/ 2147483646 w 436"/>
              <a:gd name="T37" fmla="*/ 2147483646 h 381"/>
              <a:gd name="T38" fmla="*/ 2147483646 w 436"/>
              <a:gd name="T39" fmla="*/ 2147483646 h 381"/>
              <a:gd name="T40" fmla="*/ 2147483646 w 436"/>
              <a:gd name="T41" fmla="*/ 2147483646 h 381"/>
              <a:gd name="T42" fmla="*/ 2147483646 w 436"/>
              <a:gd name="T43" fmla="*/ 2147483646 h 381"/>
              <a:gd name="T44" fmla="*/ 2147483646 w 436"/>
              <a:gd name="T45" fmla="*/ 2147483646 h 381"/>
              <a:gd name="T46" fmla="*/ 2147483646 w 436"/>
              <a:gd name="T47" fmla="*/ 2147483646 h 381"/>
              <a:gd name="T48" fmla="*/ 2147483646 w 436"/>
              <a:gd name="T49" fmla="*/ 2147483646 h 381"/>
              <a:gd name="T50" fmla="*/ 2147483646 w 436"/>
              <a:gd name="T51" fmla="*/ 2147483646 h 381"/>
              <a:gd name="T52" fmla="*/ 2147483646 w 436"/>
              <a:gd name="T53" fmla="*/ 0 h 38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36" h="381">
                <a:moveTo>
                  <a:pt x="436" y="381"/>
                </a:moveTo>
                <a:cubicBezTo>
                  <a:pt x="422" y="374"/>
                  <a:pt x="416" y="363"/>
                  <a:pt x="400" y="360"/>
                </a:cubicBezTo>
                <a:cubicBezTo>
                  <a:pt x="394" y="357"/>
                  <a:pt x="393" y="360"/>
                  <a:pt x="386" y="361"/>
                </a:cubicBezTo>
                <a:cubicBezTo>
                  <a:pt x="364" y="372"/>
                  <a:pt x="354" y="353"/>
                  <a:pt x="340" y="342"/>
                </a:cubicBezTo>
                <a:cubicBezTo>
                  <a:pt x="336" y="336"/>
                  <a:pt x="319" y="317"/>
                  <a:pt x="313" y="313"/>
                </a:cubicBezTo>
                <a:cubicBezTo>
                  <a:pt x="308" y="303"/>
                  <a:pt x="313" y="314"/>
                  <a:pt x="310" y="291"/>
                </a:cubicBezTo>
                <a:cubicBezTo>
                  <a:pt x="309" y="285"/>
                  <a:pt x="304" y="284"/>
                  <a:pt x="301" y="279"/>
                </a:cubicBezTo>
                <a:cubicBezTo>
                  <a:pt x="296" y="271"/>
                  <a:pt x="292" y="261"/>
                  <a:pt x="287" y="253"/>
                </a:cubicBezTo>
                <a:cubicBezTo>
                  <a:pt x="286" y="248"/>
                  <a:pt x="284" y="243"/>
                  <a:pt x="283" y="238"/>
                </a:cubicBezTo>
                <a:cubicBezTo>
                  <a:pt x="277" y="240"/>
                  <a:pt x="271" y="240"/>
                  <a:pt x="265" y="243"/>
                </a:cubicBezTo>
                <a:cubicBezTo>
                  <a:pt x="252" y="238"/>
                  <a:pt x="244" y="229"/>
                  <a:pt x="233" y="222"/>
                </a:cubicBezTo>
                <a:cubicBezTo>
                  <a:pt x="229" y="215"/>
                  <a:pt x="222" y="211"/>
                  <a:pt x="215" y="207"/>
                </a:cubicBezTo>
                <a:cubicBezTo>
                  <a:pt x="210" y="199"/>
                  <a:pt x="217" y="197"/>
                  <a:pt x="209" y="192"/>
                </a:cubicBezTo>
                <a:cubicBezTo>
                  <a:pt x="205" y="186"/>
                  <a:pt x="200" y="181"/>
                  <a:pt x="194" y="177"/>
                </a:cubicBezTo>
                <a:cubicBezTo>
                  <a:pt x="186" y="164"/>
                  <a:pt x="189" y="156"/>
                  <a:pt x="187" y="141"/>
                </a:cubicBezTo>
                <a:cubicBezTo>
                  <a:pt x="186" y="136"/>
                  <a:pt x="178" y="131"/>
                  <a:pt x="175" y="127"/>
                </a:cubicBezTo>
                <a:cubicBezTo>
                  <a:pt x="173" y="121"/>
                  <a:pt x="171" y="118"/>
                  <a:pt x="166" y="114"/>
                </a:cubicBezTo>
                <a:cubicBezTo>
                  <a:pt x="167" y="104"/>
                  <a:pt x="166" y="86"/>
                  <a:pt x="178" y="84"/>
                </a:cubicBezTo>
                <a:cubicBezTo>
                  <a:pt x="186" y="80"/>
                  <a:pt x="189" y="60"/>
                  <a:pt x="178" y="58"/>
                </a:cubicBezTo>
                <a:cubicBezTo>
                  <a:pt x="170" y="57"/>
                  <a:pt x="163" y="57"/>
                  <a:pt x="155" y="57"/>
                </a:cubicBezTo>
                <a:cubicBezTo>
                  <a:pt x="119" y="58"/>
                  <a:pt x="130" y="54"/>
                  <a:pt x="113" y="64"/>
                </a:cubicBezTo>
                <a:cubicBezTo>
                  <a:pt x="108" y="72"/>
                  <a:pt x="109" y="73"/>
                  <a:pt x="100" y="72"/>
                </a:cubicBezTo>
                <a:cubicBezTo>
                  <a:pt x="94" y="69"/>
                  <a:pt x="93" y="64"/>
                  <a:pt x="86" y="63"/>
                </a:cubicBezTo>
                <a:cubicBezTo>
                  <a:pt x="61" y="65"/>
                  <a:pt x="37" y="68"/>
                  <a:pt x="16" y="54"/>
                </a:cubicBezTo>
                <a:cubicBezTo>
                  <a:pt x="14" y="48"/>
                  <a:pt x="11" y="42"/>
                  <a:pt x="8" y="36"/>
                </a:cubicBezTo>
                <a:cubicBezTo>
                  <a:pt x="7" y="26"/>
                  <a:pt x="0" y="9"/>
                  <a:pt x="13" y="6"/>
                </a:cubicBezTo>
                <a:cubicBezTo>
                  <a:pt x="16" y="1"/>
                  <a:pt x="15" y="2"/>
                  <a:pt x="17" y="0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0" name="Freeform 36"/>
          <p:cNvSpPr>
            <a:spLocks/>
          </p:cNvSpPr>
          <p:nvPr/>
        </p:nvSpPr>
        <p:spPr bwMode="auto">
          <a:xfrm>
            <a:off x="1604963" y="4365625"/>
            <a:ext cx="828675" cy="681038"/>
          </a:xfrm>
          <a:custGeom>
            <a:avLst/>
            <a:gdLst>
              <a:gd name="T0" fmla="*/ 2147483646 w 522"/>
              <a:gd name="T1" fmla="*/ 2147483646 h 429"/>
              <a:gd name="T2" fmla="*/ 2147483646 w 522"/>
              <a:gd name="T3" fmla="*/ 2147483646 h 429"/>
              <a:gd name="T4" fmla="*/ 2147483646 w 522"/>
              <a:gd name="T5" fmla="*/ 2147483646 h 429"/>
              <a:gd name="T6" fmla="*/ 2147483646 w 522"/>
              <a:gd name="T7" fmla="*/ 2147483646 h 429"/>
              <a:gd name="T8" fmla="*/ 2147483646 w 522"/>
              <a:gd name="T9" fmla="*/ 2147483646 h 429"/>
              <a:gd name="T10" fmla="*/ 2147483646 w 522"/>
              <a:gd name="T11" fmla="*/ 2147483646 h 429"/>
              <a:gd name="T12" fmla="*/ 2147483646 w 522"/>
              <a:gd name="T13" fmla="*/ 2147483646 h 429"/>
              <a:gd name="T14" fmla="*/ 2147483646 w 522"/>
              <a:gd name="T15" fmla="*/ 2147483646 h 429"/>
              <a:gd name="T16" fmla="*/ 2147483646 w 522"/>
              <a:gd name="T17" fmla="*/ 2147483646 h 429"/>
              <a:gd name="T18" fmla="*/ 2147483646 w 522"/>
              <a:gd name="T19" fmla="*/ 2147483646 h 429"/>
              <a:gd name="T20" fmla="*/ 2147483646 w 522"/>
              <a:gd name="T21" fmla="*/ 2147483646 h 429"/>
              <a:gd name="T22" fmla="*/ 2147483646 w 522"/>
              <a:gd name="T23" fmla="*/ 2147483646 h 429"/>
              <a:gd name="T24" fmla="*/ 2147483646 w 522"/>
              <a:gd name="T25" fmla="*/ 2147483646 h 429"/>
              <a:gd name="T26" fmla="*/ 2147483646 w 522"/>
              <a:gd name="T27" fmla="*/ 2147483646 h 429"/>
              <a:gd name="T28" fmla="*/ 2147483646 w 522"/>
              <a:gd name="T29" fmla="*/ 2147483646 h 429"/>
              <a:gd name="T30" fmla="*/ 2147483646 w 522"/>
              <a:gd name="T31" fmla="*/ 2147483646 h 429"/>
              <a:gd name="T32" fmla="*/ 2147483646 w 522"/>
              <a:gd name="T33" fmla="*/ 2147483646 h 429"/>
              <a:gd name="T34" fmla="*/ 2147483646 w 522"/>
              <a:gd name="T35" fmla="*/ 2147483646 h 429"/>
              <a:gd name="T36" fmla="*/ 2147483646 w 522"/>
              <a:gd name="T37" fmla="*/ 2147483646 h 429"/>
              <a:gd name="T38" fmla="*/ 2147483646 w 522"/>
              <a:gd name="T39" fmla="*/ 2147483646 h 429"/>
              <a:gd name="T40" fmla="*/ 2147483646 w 522"/>
              <a:gd name="T41" fmla="*/ 2147483646 h 429"/>
              <a:gd name="T42" fmla="*/ 2147483646 w 522"/>
              <a:gd name="T43" fmla="*/ 2147483646 h 429"/>
              <a:gd name="T44" fmla="*/ 0 w 522"/>
              <a:gd name="T45" fmla="*/ 0 h 429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522" h="429">
                <a:moveTo>
                  <a:pt x="522" y="426"/>
                </a:moveTo>
                <a:cubicBezTo>
                  <a:pt x="503" y="429"/>
                  <a:pt x="487" y="428"/>
                  <a:pt x="473" y="417"/>
                </a:cubicBezTo>
                <a:cubicBezTo>
                  <a:pt x="468" y="409"/>
                  <a:pt x="462" y="401"/>
                  <a:pt x="452" y="399"/>
                </a:cubicBezTo>
                <a:cubicBezTo>
                  <a:pt x="435" y="392"/>
                  <a:pt x="419" y="374"/>
                  <a:pt x="411" y="358"/>
                </a:cubicBezTo>
                <a:cubicBezTo>
                  <a:pt x="412" y="350"/>
                  <a:pt x="411" y="341"/>
                  <a:pt x="417" y="334"/>
                </a:cubicBezTo>
                <a:cubicBezTo>
                  <a:pt x="422" y="328"/>
                  <a:pt x="437" y="321"/>
                  <a:pt x="437" y="321"/>
                </a:cubicBezTo>
                <a:cubicBezTo>
                  <a:pt x="443" y="311"/>
                  <a:pt x="423" y="294"/>
                  <a:pt x="414" y="289"/>
                </a:cubicBezTo>
                <a:cubicBezTo>
                  <a:pt x="405" y="277"/>
                  <a:pt x="396" y="261"/>
                  <a:pt x="381" y="258"/>
                </a:cubicBezTo>
                <a:cubicBezTo>
                  <a:pt x="374" y="253"/>
                  <a:pt x="371" y="252"/>
                  <a:pt x="366" y="244"/>
                </a:cubicBezTo>
                <a:cubicBezTo>
                  <a:pt x="363" y="225"/>
                  <a:pt x="348" y="207"/>
                  <a:pt x="333" y="195"/>
                </a:cubicBezTo>
                <a:cubicBezTo>
                  <a:pt x="325" y="183"/>
                  <a:pt x="330" y="185"/>
                  <a:pt x="321" y="183"/>
                </a:cubicBezTo>
                <a:cubicBezTo>
                  <a:pt x="295" y="163"/>
                  <a:pt x="296" y="140"/>
                  <a:pt x="260" y="129"/>
                </a:cubicBezTo>
                <a:cubicBezTo>
                  <a:pt x="256" y="126"/>
                  <a:pt x="250" y="126"/>
                  <a:pt x="246" y="123"/>
                </a:cubicBezTo>
                <a:cubicBezTo>
                  <a:pt x="243" y="121"/>
                  <a:pt x="241" y="117"/>
                  <a:pt x="239" y="114"/>
                </a:cubicBezTo>
                <a:cubicBezTo>
                  <a:pt x="238" y="112"/>
                  <a:pt x="236" y="112"/>
                  <a:pt x="234" y="111"/>
                </a:cubicBezTo>
                <a:cubicBezTo>
                  <a:pt x="226" y="100"/>
                  <a:pt x="230" y="104"/>
                  <a:pt x="222" y="99"/>
                </a:cubicBezTo>
                <a:cubicBezTo>
                  <a:pt x="213" y="88"/>
                  <a:pt x="198" y="85"/>
                  <a:pt x="188" y="75"/>
                </a:cubicBezTo>
                <a:cubicBezTo>
                  <a:pt x="177" y="76"/>
                  <a:pt x="177" y="78"/>
                  <a:pt x="165" y="76"/>
                </a:cubicBezTo>
                <a:cubicBezTo>
                  <a:pt x="158" y="67"/>
                  <a:pt x="150" y="55"/>
                  <a:pt x="140" y="48"/>
                </a:cubicBezTo>
                <a:cubicBezTo>
                  <a:pt x="132" y="35"/>
                  <a:pt x="122" y="31"/>
                  <a:pt x="107" y="30"/>
                </a:cubicBezTo>
                <a:cubicBezTo>
                  <a:pt x="101" y="25"/>
                  <a:pt x="95" y="20"/>
                  <a:pt x="87" y="18"/>
                </a:cubicBezTo>
                <a:cubicBezTo>
                  <a:pt x="83" y="16"/>
                  <a:pt x="27" y="10"/>
                  <a:pt x="12" y="9"/>
                </a:cubicBezTo>
                <a:cubicBezTo>
                  <a:pt x="8" y="7"/>
                  <a:pt x="0" y="0"/>
                  <a:pt x="0" y="0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" name="Freeform 37"/>
          <p:cNvSpPr>
            <a:spLocks/>
          </p:cNvSpPr>
          <p:nvPr/>
        </p:nvSpPr>
        <p:spPr bwMode="auto">
          <a:xfrm>
            <a:off x="2009775" y="4375150"/>
            <a:ext cx="127000" cy="292100"/>
          </a:xfrm>
          <a:custGeom>
            <a:avLst/>
            <a:gdLst>
              <a:gd name="T0" fmla="*/ 2147483646 w 80"/>
              <a:gd name="T1" fmla="*/ 2147483646 h 184"/>
              <a:gd name="T2" fmla="*/ 2147483646 w 80"/>
              <a:gd name="T3" fmla="*/ 2147483646 h 184"/>
              <a:gd name="T4" fmla="*/ 2147483646 w 80"/>
              <a:gd name="T5" fmla="*/ 2147483646 h 184"/>
              <a:gd name="T6" fmla="*/ 2147483646 w 80"/>
              <a:gd name="T7" fmla="*/ 2147483646 h 184"/>
              <a:gd name="T8" fmla="*/ 2147483646 w 80"/>
              <a:gd name="T9" fmla="*/ 2147483646 h 184"/>
              <a:gd name="T10" fmla="*/ 2147483646 w 80"/>
              <a:gd name="T11" fmla="*/ 2147483646 h 184"/>
              <a:gd name="T12" fmla="*/ 2147483646 w 80"/>
              <a:gd name="T13" fmla="*/ 2147483646 h 184"/>
              <a:gd name="T14" fmla="*/ 2147483646 w 80"/>
              <a:gd name="T15" fmla="*/ 2147483646 h 184"/>
              <a:gd name="T16" fmla="*/ 2147483646 w 80"/>
              <a:gd name="T17" fmla="*/ 2147483646 h 184"/>
              <a:gd name="T18" fmla="*/ 0 w 80"/>
              <a:gd name="T19" fmla="*/ 0 h 18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80" h="184">
                <a:moveTo>
                  <a:pt x="71" y="184"/>
                </a:moveTo>
                <a:cubicBezTo>
                  <a:pt x="68" y="173"/>
                  <a:pt x="70" y="165"/>
                  <a:pt x="80" y="160"/>
                </a:cubicBezTo>
                <a:cubicBezTo>
                  <a:pt x="79" y="152"/>
                  <a:pt x="77" y="137"/>
                  <a:pt x="74" y="129"/>
                </a:cubicBezTo>
                <a:cubicBezTo>
                  <a:pt x="71" y="123"/>
                  <a:pt x="63" y="118"/>
                  <a:pt x="60" y="111"/>
                </a:cubicBezTo>
                <a:cubicBezTo>
                  <a:pt x="59" y="101"/>
                  <a:pt x="61" y="93"/>
                  <a:pt x="50" y="91"/>
                </a:cubicBezTo>
                <a:cubicBezTo>
                  <a:pt x="44" y="90"/>
                  <a:pt x="32" y="88"/>
                  <a:pt x="32" y="88"/>
                </a:cubicBezTo>
                <a:cubicBezTo>
                  <a:pt x="29" y="84"/>
                  <a:pt x="26" y="79"/>
                  <a:pt x="23" y="75"/>
                </a:cubicBezTo>
                <a:cubicBezTo>
                  <a:pt x="20" y="65"/>
                  <a:pt x="19" y="57"/>
                  <a:pt x="18" y="46"/>
                </a:cubicBezTo>
                <a:cubicBezTo>
                  <a:pt x="17" y="27"/>
                  <a:pt x="22" y="15"/>
                  <a:pt x="6" y="6"/>
                </a:cubicBezTo>
                <a:cubicBezTo>
                  <a:pt x="2" y="0"/>
                  <a:pt x="4" y="2"/>
                  <a:pt x="0" y="0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" name="Freeform 38"/>
          <p:cNvSpPr>
            <a:spLocks/>
          </p:cNvSpPr>
          <p:nvPr/>
        </p:nvSpPr>
        <p:spPr bwMode="auto">
          <a:xfrm>
            <a:off x="1450975" y="4581525"/>
            <a:ext cx="482600" cy="174625"/>
          </a:xfrm>
          <a:custGeom>
            <a:avLst/>
            <a:gdLst>
              <a:gd name="T0" fmla="*/ 2147483646 w 304"/>
              <a:gd name="T1" fmla="*/ 2147483646 h 110"/>
              <a:gd name="T2" fmla="*/ 2147483646 w 304"/>
              <a:gd name="T3" fmla="*/ 2147483646 h 110"/>
              <a:gd name="T4" fmla="*/ 2147483646 w 304"/>
              <a:gd name="T5" fmla="*/ 2147483646 h 110"/>
              <a:gd name="T6" fmla="*/ 2147483646 w 304"/>
              <a:gd name="T7" fmla="*/ 2147483646 h 110"/>
              <a:gd name="T8" fmla="*/ 2147483646 w 304"/>
              <a:gd name="T9" fmla="*/ 2147483646 h 110"/>
              <a:gd name="T10" fmla="*/ 2147483646 w 304"/>
              <a:gd name="T11" fmla="*/ 2147483646 h 110"/>
              <a:gd name="T12" fmla="*/ 2147483646 w 304"/>
              <a:gd name="T13" fmla="*/ 2147483646 h 110"/>
              <a:gd name="T14" fmla="*/ 2147483646 w 304"/>
              <a:gd name="T15" fmla="*/ 2147483646 h 110"/>
              <a:gd name="T16" fmla="*/ 2147483646 w 304"/>
              <a:gd name="T17" fmla="*/ 2147483646 h 110"/>
              <a:gd name="T18" fmla="*/ 2147483646 w 304"/>
              <a:gd name="T19" fmla="*/ 2147483646 h 110"/>
              <a:gd name="T20" fmla="*/ 2147483646 w 304"/>
              <a:gd name="T21" fmla="*/ 2147483646 h 110"/>
              <a:gd name="T22" fmla="*/ 2147483646 w 304"/>
              <a:gd name="T23" fmla="*/ 2147483646 h 110"/>
              <a:gd name="T24" fmla="*/ 0 w 304"/>
              <a:gd name="T25" fmla="*/ 0 h 110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304" h="110">
                <a:moveTo>
                  <a:pt x="304" y="110"/>
                </a:moveTo>
                <a:cubicBezTo>
                  <a:pt x="293" y="109"/>
                  <a:pt x="282" y="109"/>
                  <a:pt x="271" y="108"/>
                </a:cubicBezTo>
                <a:cubicBezTo>
                  <a:pt x="265" y="107"/>
                  <a:pt x="259" y="99"/>
                  <a:pt x="252" y="98"/>
                </a:cubicBezTo>
                <a:cubicBezTo>
                  <a:pt x="241" y="99"/>
                  <a:pt x="230" y="100"/>
                  <a:pt x="219" y="98"/>
                </a:cubicBezTo>
                <a:cubicBezTo>
                  <a:pt x="204" y="95"/>
                  <a:pt x="199" y="87"/>
                  <a:pt x="183" y="86"/>
                </a:cubicBezTo>
                <a:cubicBezTo>
                  <a:pt x="178" y="84"/>
                  <a:pt x="174" y="81"/>
                  <a:pt x="169" y="78"/>
                </a:cubicBezTo>
                <a:cubicBezTo>
                  <a:pt x="165" y="73"/>
                  <a:pt x="160" y="66"/>
                  <a:pt x="154" y="65"/>
                </a:cubicBezTo>
                <a:cubicBezTo>
                  <a:pt x="148" y="60"/>
                  <a:pt x="132" y="59"/>
                  <a:pt x="132" y="59"/>
                </a:cubicBezTo>
                <a:cubicBezTo>
                  <a:pt x="126" y="52"/>
                  <a:pt x="124" y="49"/>
                  <a:pt x="115" y="51"/>
                </a:cubicBezTo>
                <a:cubicBezTo>
                  <a:pt x="101" y="47"/>
                  <a:pt x="99" y="47"/>
                  <a:pt x="88" y="38"/>
                </a:cubicBezTo>
                <a:cubicBezTo>
                  <a:pt x="79" y="24"/>
                  <a:pt x="64" y="26"/>
                  <a:pt x="49" y="23"/>
                </a:cubicBezTo>
                <a:cubicBezTo>
                  <a:pt x="37" y="14"/>
                  <a:pt x="28" y="14"/>
                  <a:pt x="13" y="11"/>
                </a:cubicBezTo>
                <a:cubicBezTo>
                  <a:pt x="10" y="6"/>
                  <a:pt x="0" y="0"/>
                  <a:pt x="0" y="0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" name="Freeform 39"/>
          <p:cNvSpPr>
            <a:spLocks/>
          </p:cNvSpPr>
          <p:nvPr/>
        </p:nvSpPr>
        <p:spPr bwMode="auto">
          <a:xfrm>
            <a:off x="1933575" y="4737100"/>
            <a:ext cx="242888" cy="30163"/>
          </a:xfrm>
          <a:custGeom>
            <a:avLst/>
            <a:gdLst>
              <a:gd name="T0" fmla="*/ 2147483646 w 153"/>
              <a:gd name="T1" fmla="*/ 0 h 19"/>
              <a:gd name="T2" fmla="*/ 2147483646 w 153"/>
              <a:gd name="T3" fmla="*/ 2147483646 h 19"/>
              <a:gd name="T4" fmla="*/ 2147483646 w 153"/>
              <a:gd name="T5" fmla="*/ 2147483646 h 19"/>
              <a:gd name="T6" fmla="*/ 2147483646 w 153"/>
              <a:gd name="T7" fmla="*/ 2147483646 h 19"/>
              <a:gd name="T8" fmla="*/ 2147483646 w 153"/>
              <a:gd name="T9" fmla="*/ 2147483646 h 19"/>
              <a:gd name="T10" fmla="*/ 2147483646 w 153"/>
              <a:gd name="T11" fmla="*/ 2147483646 h 19"/>
              <a:gd name="T12" fmla="*/ 2147483646 w 153"/>
              <a:gd name="T13" fmla="*/ 2147483646 h 19"/>
              <a:gd name="T14" fmla="*/ 0 w 153"/>
              <a:gd name="T15" fmla="*/ 2147483646 h 1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53" h="19">
                <a:moveTo>
                  <a:pt x="153" y="0"/>
                </a:moveTo>
                <a:cubicBezTo>
                  <a:pt x="149" y="0"/>
                  <a:pt x="129" y="1"/>
                  <a:pt x="123" y="3"/>
                </a:cubicBezTo>
                <a:cubicBezTo>
                  <a:pt x="115" y="6"/>
                  <a:pt x="116" y="17"/>
                  <a:pt x="105" y="19"/>
                </a:cubicBezTo>
                <a:cubicBezTo>
                  <a:pt x="96" y="18"/>
                  <a:pt x="92" y="17"/>
                  <a:pt x="84" y="15"/>
                </a:cubicBezTo>
                <a:cubicBezTo>
                  <a:pt x="77" y="10"/>
                  <a:pt x="57" y="13"/>
                  <a:pt x="57" y="13"/>
                </a:cubicBezTo>
                <a:cubicBezTo>
                  <a:pt x="48" y="19"/>
                  <a:pt x="41" y="12"/>
                  <a:pt x="33" y="7"/>
                </a:cubicBezTo>
                <a:cubicBezTo>
                  <a:pt x="26" y="9"/>
                  <a:pt x="19" y="11"/>
                  <a:pt x="12" y="13"/>
                </a:cubicBezTo>
                <a:cubicBezTo>
                  <a:pt x="4" y="19"/>
                  <a:pt x="9" y="18"/>
                  <a:pt x="0" y="18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4" name="Freeform 40"/>
          <p:cNvSpPr>
            <a:spLocks/>
          </p:cNvSpPr>
          <p:nvPr/>
        </p:nvSpPr>
        <p:spPr bwMode="auto">
          <a:xfrm>
            <a:off x="2119313" y="5056188"/>
            <a:ext cx="288925" cy="120650"/>
          </a:xfrm>
          <a:custGeom>
            <a:avLst/>
            <a:gdLst>
              <a:gd name="T0" fmla="*/ 2147483646 w 182"/>
              <a:gd name="T1" fmla="*/ 0 h 76"/>
              <a:gd name="T2" fmla="*/ 2147483646 w 182"/>
              <a:gd name="T3" fmla="*/ 2147483646 h 76"/>
              <a:gd name="T4" fmla="*/ 2147483646 w 182"/>
              <a:gd name="T5" fmla="*/ 2147483646 h 76"/>
              <a:gd name="T6" fmla="*/ 2147483646 w 182"/>
              <a:gd name="T7" fmla="*/ 2147483646 h 76"/>
              <a:gd name="T8" fmla="*/ 2147483646 w 182"/>
              <a:gd name="T9" fmla="*/ 2147483646 h 76"/>
              <a:gd name="T10" fmla="*/ 2147483646 w 182"/>
              <a:gd name="T11" fmla="*/ 2147483646 h 76"/>
              <a:gd name="T12" fmla="*/ 2147483646 w 182"/>
              <a:gd name="T13" fmla="*/ 2147483646 h 76"/>
              <a:gd name="T14" fmla="*/ 2147483646 w 182"/>
              <a:gd name="T15" fmla="*/ 2147483646 h 76"/>
              <a:gd name="T16" fmla="*/ 0 w 182"/>
              <a:gd name="T17" fmla="*/ 2147483646 h 7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82" h="76">
                <a:moveTo>
                  <a:pt x="182" y="0"/>
                </a:moveTo>
                <a:cubicBezTo>
                  <a:pt x="164" y="14"/>
                  <a:pt x="156" y="19"/>
                  <a:pt x="132" y="22"/>
                </a:cubicBezTo>
                <a:cubicBezTo>
                  <a:pt x="127" y="26"/>
                  <a:pt x="121" y="26"/>
                  <a:pt x="116" y="30"/>
                </a:cubicBezTo>
                <a:cubicBezTo>
                  <a:pt x="105" y="28"/>
                  <a:pt x="98" y="30"/>
                  <a:pt x="92" y="22"/>
                </a:cubicBezTo>
                <a:cubicBezTo>
                  <a:pt x="79" y="27"/>
                  <a:pt x="75" y="35"/>
                  <a:pt x="60" y="37"/>
                </a:cubicBezTo>
                <a:cubicBezTo>
                  <a:pt x="54" y="40"/>
                  <a:pt x="49" y="45"/>
                  <a:pt x="42" y="46"/>
                </a:cubicBezTo>
                <a:cubicBezTo>
                  <a:pt x="36" y="56"/>
                  <a:pt x="39" y="62"/>
                  <a:pt x="26" y="64"/>
                </a:cubicBezTo>
                <a:cubicBezTo>
                  <a:pt x="18" y="69"/>
                  <a:pt x="14" y="71"/>
                  <a:pt x="5" y="75"/>
                </a:cubicBezTo>
                <a:cubicBezTo>
                  <a:pt x="3" y="76"/>
                  <a:pt x="0" y="76"/>
                  <a:pt x="0" y="76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" name="Freeform 41"/>
          <p:cNvSpPr>
            <a:spLocks/>
          </p:cNvSpPr>
          <p:nvPr/>
        </p:nvSpPr>
        <p:spPr bwMode="auto">
          <a:xfrm>
            <a:off x="1757363" y="4937125"/>
            <a:ext cx="441325" cy="309563"/>
          </a:xfrm>
          <a:custGeom>
            <a:avLst/>
            <a:gdLst>
              <a:gd name="T0" fmla="*/ 2147483646 w 278"/>
              <a:gd name="T1" fmla="*/ 0 h 195"/>
              <a:gd name="T2" fmla="*/ 2147483646 w 278"/>
              <a:gd name="T3" fmla="*/ 2147483646 h 195"/>
              <a:gd name="T4" fmla="*/ 2147483646 w 278"/>
              <a:gd name="T5" fmla="*/ 2147483646 h 195"/>
              <a:gd name="T6" fmla="*/ 2147483646 w 278"/>
              <a:gd name="T7" fmla="*/ 2147483646 h 195"/>
              <a:gd name="T8" fmla="*/ 2147483646 w 278"/>
              <a:gd name="T9" fmla="*/ 2147483646 h 195"/>
              <a:gd name="T10" fmla="*/ 2147483646 w 278"/>
              <a:gd name="T11" fmla="*/ 2147483646 h 195"/>
              <a:gd name="T12" fmla="*/ 2147483646 w 278"/>
              <a:gd name="T13" fmla="*/ 2147483646 h 195"/>
              <a:gd name="T14" fmla="*/ 2147483646 w 278"/>
              <a:gd name="T15" fmla="*/ 2147483646 h 195"/>
              <a:gd name="T16" fmla="*/ 2147483646 w 278"/>
              <a:gd name="T17" fmla="*/ 2147483646 h 195"/>
              <a:gd name="T18" fmla="*/ 2147483646 w 278"/>
              <a:gd name="T19" fmla="*/ 2147483646 h 195"/>
              <a:gd name="T20" fmla="*/ 2147483646 w 278"/>
              <a:gd name="T21" fmla="*/ 2147483646 h 195"/>
              <a:gd name="T22" fmla="*/ 0 w 278"/>
              <a:gd name="T23" fmla="*/ 2147483646 h 19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78" h="195">
                <a:moveTo>
                  <a:pt x="278" y="0"/>
                </a:moveTo>
                <a:cubicBezTo>
                  <a:pt x="266" y="1"/>
                  <a:pt x="257" y="1"/>
                  <a:pt x="248" y="10"/>
                </a:cubicBezTo>
                <a:cubicBezTo>
                  <a:pt x="238" y="36"/>
                  <a:pt x="238" y="28"/>
                  <a:pt x="198" y="30"/>
                </a:cubicBezTo>
                <a:cubicBezTo>
                  <a:pt x="188" y="40"/>
                  <a:pt x="186" y="52"/>
                  <a:pt x="170" y="55"/>
                </a:cubicBezTo>
                <a:cubicBezTo>
                  <a:pt x="164" y="61"/>
                  <a:pt x="156" y="63"/>
                  <a:pt x="147" y="64"/>
                </a:cubicBezTo>
                <a:cubicBezTo>
                  <a:pt x="136" y="72"/>
                  <a:pt x="144" y="89"/>
                  <a:pt x="132" y="96"/>
                </a:cubicBezTo>
                <a:cubicBezTo>
                  <a:pt x="124" y="107"/>
                  <a:pt x="123" y="112"/>
                  <a:pt x="108" y="115"/>
                </a:cubicBezTo>
                <a:cubicBezTo>
                  <a:pt x="102" y="120"/>
                  <a:pt x="98" y="126"/>
                  <a:pt x="92" y="130"/>
                </a:cubicBezTo>
                <a:cubicBezTo>
                  <a:pt x="87" y="138"/>
                  <a:pt x="75" y="143"/>
                  <a:pt x="66" y="145"/>
                </a:cubicBezTo>
                <a:cubicBezTo>
                  <a:pt x="58" y="149"/>
                  <a:pt x="52" y="148"/>
                  <a:pt x="45" y="154"/>
                </a:cubicBezTo>
                <a:cubicBezTo>
                  <a:pt x="38" y="165"/>
                  <a:pt x="28" y="181"/>
                  <a:pt x="15" y="184"/>
                </a:cubicBezTo>
                <a:cubicBezTo>
                  <a:pt x="6" y="195"/>
                  <a:pt x="12" y="193"/>
                  <a:pt x="0" y="193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" name="Freeform 42"/>
          <p:cNvSpPr>
            <a:spLocks/>
          </p:cNvSpPr>
          <p:nvPr/>
        </p:nvSpPr>
        <p:spPr bwMode="auto">
          <a:xfrm>
            <a:off x="1317625" y="4856163"/>
            <a:ext cx="735013" cy="133350"/>
          </a:xfrm>
          <a:custGeom>
            <a:avLst/>
            <a:gdLst>
              <a:gd name="T0" fmla="*/ 2147483646 w 463"/>
              <a:gd name="T1" fmla="*/ 2147483646 h 84"/>
              <a:gd name="T2" fmla="*/ 2147483646 w 463"/>
              <a:gd name="T3" fmla="*/ 2147483646 h 84"/>
              <a:gd name="T4" fmla="*/ 2147483646 w 463"/>
              <a:gd name="T5" fmla="*/ 2147483646 h 84"/>
              <a:gd name="T6" fmla="*/ 2147483646 w 463"/>
              <a:gd name="T7" fmla="*/ 2147483646 h 84"/>
              <a:gd name="T8" fmla="*/ 2147483646 w 463"/>
              <a:gd name="T9" fmla="*/ 2147483646 h 84"/>
              <a:gd name="T10" fmla="*/ 2147483646 w 463"/>
              <a:gd name="T11" fmla="*/ 2147483646 h 84"/>
              <a:gd name="T12" fmla="*/ 2147483646 w 463"/>
              <a:gd name="T13" fmla="*/ 2147483646 h 84"/>
              <a:gd name="T14" fmla="*/ 2147483646 w 463"/>
              <a:gd name="T15" fmla="*/ 2147483646 h 84"/>
              <a:gd name="T16" fmla="*/ 2147483646 w 463"/>
              <a:gd name="T17" fmla="*/ 2147483646 h 84"/>
              <a:gd name="T18" fmla="*/ 2147483646 w 463"/>
              <a:gd name="T19" fmla="*/ 2147483646 h 84"/>
              <a:gd name="T20" fmla="*/ 2147483646 w 463"/>
              <a:gd name="T21" fmla="*/ 2147483646 h 84"/>
              <a:gd name="T22" fmla="*/ 2147483646 w 463"/>
              <a:gd name="T23" fmla="*/ 2147483646 h 84"/>
              <a:gd name="T24" fmla="*/ 2147483646 w 463"/>
              <a:gd name="T25" fmla="*/ 2147483646 h 84"/>
              <a:gd name="T26" fmla="*/ 2147483646 w 463"/>
              <a:gd name="T27" fmla="*/ 2147483646 h 84"/>
              <a:gd name="T28" fmla="*/ 0 w 463"/>
              <a:gd name="T29" fmla="*/ 2147483646 h 8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63" h="84">
                <a:moveTo>
                  <a:pt x="463" y="6"/>
                </a:moveTo>
                <a:cubicBezTo>
                  <a:pt x="462" y="18"/>
                  <a:pt x="460" y="20"/>
                  <a:pt x="448" y="22"/>
                </a:cubicBezTo>
                <a:cubicBezTo>
                  <a:pt x="381" y="21"/>
                  <a:pt x="411" y="20"/>
                  <a:pt x="379" y="15"/>
                </a:cubicBezTo>
                <a:cubicBezTo>
                  <a:pt x="360" y="0"/>
                  <a:pt x="330" y="14"/>
                  <a:pt x="306" y="15"/>
                </a:cubicBezTo>
                <a:cubicBezTo>
                  <a:pt x="288" y="26"/>
                  <a:pt x="267" y="23"/>
                  <a:pt x="246" y="25"/>
                </a:cubicBezTo>
                <a:cubicBezTo>
                  <a:pt x="237" y="27"/>
                  <a:pt x="229" y="29"/>
                  <a:pt x="220" y="31"/>
                </a:cubicBezTo>
                <a:cubicBezTo>
                  <a:pt x="213" y="34"/>
                  <a:pt x="205" y="36"/>
                  <a:pt x="198" y="37"/>
                </a:cubicBezTo>
                <a:cubicBezTo>
                  <a:pt x="183" y="43"/>
                  <a:pt x="150" y="43"/>
                  <a:pt x="150" y="43"/>
                </a:cubicBezTo>
                <a:cubicBezTo>
                  <a:pt x="141" y="46"/>
                  <a:pt x="143" y="53"/>
                  <a:pt x="136" y="57"/>
                </a:cubicBezTo>
                <a:cubicBezTo>
                  <a:pt x="135" y="72"/>
                  <a:pt x="128" y="74"/>
                  <a:pt x="118" y="84"/>
                </a:cubicBezTo>
                <a:cubicBezTo>
                  <a:pt x="109" y="81"/>
                  <a:pt x="109" y="74"/>
                  <a:pt x="100" y="72"/>
                </a:cubicBezTo>
                <a:cubicBezTo>
                  <a:pt x="94" y="69"/>
                  <a:pt x="86" y="67"/>
                  <a:pt x="79" y="66"/>
                </a:cubicBezTo>
                <a:cubicBezTo>
                  <a:pt x="70" y="59"/>
                  <a:pt x="71" y="62"/>
                  <a:pt x="61" y="64"/>
                </a:cubicBezTo>
                <a:cubicBezTo>
                  <a:pt x="56" y="71"/>
                  <a:pt x="43" y="77"/>
                  <a:pt x="34" y="79"/>
                </a:cubicBezTo>
                <a:cubicBezTo>
                  <a:pt x="24" y="84"/>
                  <a:pt x="11" y="82"/>
                  <a:pt x="0" y="82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Freeform 43"/>
          <p:cNvSpPr>
            <a:spLocks/>
          </p:cNvSpPr>
          <p:nvPr/>
        </p:nvSpPr>
        <p:spPr bwMode="auto">
          <a:xfrm>
            <a:off x="1408113" y="4656138"/>
            <a:ext cx="439737" cy="238125"/>
          </a:xfrm>
          <a:custGeom>
            <a:avLst/>
            <a:gdLst>
              <a:gd name="T0" fmla="*/ 2147483646 w 277"/>
              <a:gd name="T1" fmla="*/ 2147483646 h 150"/>
              <a:gd name="T2" fmla="*/ 2147483646 w 277"/>
              <a:gd name="T3" fmla="*/ 2147483646 h 150"/>
              <a:gd name="T4" fmla="*/ 2147483646 w 277"/>
              <a:gd name="T5" fmla="*/ 2147483646 h 150"/>
              <a:gd name="T6" fmla="*/ 2147483646 w 277"/>
              <a:gd name="T7" fmla="*/ 2147483646 h 150"/>
              <a:gd name="T8" fmla="*/ 2147483646 w 277"/>
              <a:gd name="T9" fmla="*/ 2147483646 h 150"/>
              <a:gd name="T10" fmla="*/ 2147483646 w 277"/>
              <a:gd name="T11" fmla="*/ 2147483646 h 150"/>
              <a:gd name="T12" fmla="*/ 2147483646 w 277"/>
              <a:gd name="T13" fmla="*/ 2147483646 h 150"/>
              <a:gd name="T14" fmla="*/ 2147483646 w 277"/>
              <a:gd name="T15" fmla="*/ 2147483646 h 150"/>
              <a:gd name="T16" fmla="*/ 2147483646 w 277"/>
              <a:gd name="T17" fmla="*/ 2147483646 h 150"/>
              <a:gd name="T18" fmla="*/ 2147483646 w 277"/>
              <a:gd name="T19" fmla="*/ 2147483646 h 150"/>
              <a:gd name="T20" fmla="*/ 2147483646 w 277"/>
              <a:gd name="T21" fmla="*/ 2147483646 h 150"/>
              <a:gd name="T22" fmla="*/ 0 w 277"/>
              <a:gd name="T23" fmla="*/ 0 h 15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77" h="150">
                <a:moveTo>
                  <a:pt x="277" y="150"/>
                </a:moveTo>
                <a:cubicBezTo>
                  <a:pt x="261" y="147"/>
                  <a:pt x="237" y="132"/>
                  <a:pt x="225" y="120"/>
                </a:cubicBezTo>
                <a:cubicBezTo>
                  <a:pt x="217" y="121"/>
                  <a:pt x="210" y="125"/>
                  <a:pt x="202" y="127"/>
                </a:cubicBezTo>
                <a:cubicBezTo>
                  <a:pt x="194" y="121"/>
                  <a:pt x="193" y="119"/>
                  <a:pt x="187" y="111"/>
                </a:cubicBezTo>
                <a:cubicBezTo>
                  <a:pt x="186" y="105"/>
                  <a:pt x="183" y="102"/>
                  <a:pt x="181" y="97"/>
                </a:cubicBezTo>
                <a:cubicBezTo>
                  <a:pt x="179" y="88"/>
                  <a:pt x="172" y="76"/>
                  <a:pt x="165" y="69"/>
                </a:cubicBezTo>
                <a:cubicBezTo>
                  <a:pt x="158" y="52"/>
                  <a:pt x="143" y="53"/>
                  <a:pt x="127" y="52"/>
                </a:cubicBezTo>
                <a:cubicBezTo>
                  <a:pt x="121" y="49"/>
                  <a:pt x="117" y="46"/>
                  <a:pt x="111" y="43"/>
                </a:cubicBezTo>
                <a:cubicBezTo>
                  <a:pt x="98" y="46"/>
                  <a:pt x="92" y="48"/>
                  <a:pt x="81" y="54"/>
                </a:cubicBezTo>
                <a:cubicBezTo>
                  <a:pt x="76" y="45"/>
                  <a:pt x="74" y="32"/>
                  <a:pt x="64" y="30"/>
                </a:cubicBezTo>
                <a:cubicBezTo>
                  <a:pt x="38" y="11"/>
                  <a:pt x="52" y="10"/>
                  <a:pt x="15" y="9"/>
                </a:cubicBezTo>
                <a:cubicBezTo>
                  <a:pt x="10" y="7"/>
                  <a:pt x="4" y="4"/>
                  <a:pt x="0" y="0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" name="Freeform 44"/>
          <p:cNvSpPr>
            <a:spLocks/>
          </p:cNvSpPr>
          <p:nvPr/>
        </p:nvSpPr>
        <p:spPr bwMode="auto">
          <a:xfrm>
            <a:off x="1747838" y="4881563"/>
            <a:ext cx="328612" cy="466725"/>
          </a:xfrm>
          <a:custGeom>
            <a:avLst/>
            <a:gdLst>
              <a:gd name="T0" fmla="*/ 2147483646 w 207"/>
              <a:gd name="T1" fmla="*/ 2147483646 h 294"/>
              <a:gd name="T2" fmla="*/ 2147483646 w 207"/>
              <a:gd name="T3" fmla="*/ 2147483646 h 294"/>
              <a:gd name="T4" fmla="*/ 2147483646 w 207"/>
              <a:gd name="T5" fmla="*/ 2147483646 h 294"/>
              <a:gd name="T6" fmla="*/ 2147483646 w 207"/>
              <a:gd name="T7" fmla="*/ 2147483646 h 294"/>
              <a:gd name="T8" fmla="*/ 2147483646 w 207"/>
              <a:gd name="T9" fmla="*/ 2147483646 h 294"/>
              <a:gd name="T10" fmla="*/ 2147483646 w 207"/>
              <a:gd name="T11" fmla="*/ 2147483646 h 294"/>
              <a:gd name="T12" fmla="*/ 2147483646 w 207"/>
              <a:gd name="T13" fmla="*/ 2147483646 h 294"/>
              <a:gd name="T14" fmla="*/ 2147483646 w 207"/>
              <a:gd name="T15" fmla="*/ 2147483646 h 294"/>
              <a:gd name="T16" fmla="*/ 2147483646 w 207"/>
              <a:gd name="T17" fmla="*/ 2147483646 h 294"/>
              <a:gd name="T18" fmla="*/ 2147483646 w 207"/>
              <a:gd name="T19" fmla="*/ 2147483646 h 294"/>
              <a:gd name="T20" fmla="*/ 2147483646 w 207"/>
              <a:gd name="T21" fmla="*/ 2147483646 h 294"/>
              <a:gd name="T22" fmla="*/ 2147483646 w 207"/>
              <a:gd name="T23" fmla="*/ 2147483646 h 294"/>
              <a:gd name="T24" fmla="*/ 2147483646 w 207"/>
              <a:gd name="T25" fmla="*/ 2147483646 h 294"/>
              <a:gd name="T26" fmla="*/ 2147483646 w 207"/>
              <a:gd name="T27" fmla="*/ 2147483646 h 294"/>
              <a:gd name="T28" fmla="*/ 2147483646 w 207"/>
              <a:gd name="T29" fmla="*/ 2147483646 h 294"/>
              <a:gd name="T30" fmla="*/ 2147483646 w 207"/>
              <a:gd name="T31" fmla="*/ 0 h 294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207" h="294">
                <a:moveTo>
                  <a:pt x="207" y="281"/>
                </a:moveTo>
                <a:cubicBezTo>
                  <a:pt x="186" y="285"/>
                  <a:pt x="172" y="288"/>
                  <a:pt x="155" y="275"/>
                </a:cubicBezTo>
                <a:cubicBezTo>
                  <a:pt x="134" y="276"/>
                  <a:pt x="117" y="279"/>
                  <a:pt x="96" y="281"/>
                </a:cubicBezTo>
                <a:cubicBezTo>
                  <a:pt x="87" y="285"/>
                  <a:pt x="82" y="288"/>
                  <a:pt x="72" y="290"/>
                </a:cubicBezTo>
                <a:cubicBezTo>
                  <a:pt x="66" y="294"/>
                  <a:pt x="63" y="291"/>
                  <a:pt x="56" y="290"/>
                </a:cubicBezTo>
                <a:cubicBezTo>
                  <a:pt x="47" y="287"/>
                  <a:pt x="45" y="278"/>
                  <a:pt x="38" y="272"/>
                </a:cubicBezTo>
                <a:cubicBezTo>
                  <a:pt x="32" y="263"/>
                  <a:pt x="19" y="248"/>
                  <a:pt x="9" y="242"/>
                </a:cubicBezTo>
                <a:cubicBezTo>
                  <a:pt x="0" y="227"/>
                  <a:pt x="2" y="215"/>
                  <a:pt x="17" y="206"/>
                </a:cubicBezTo>
                <a:cubicBezTo>
                  <a:pt x="21" y="199"/>
                  <a:pt x="26" y="193"/>
                  <a:pt x="29" y="186"/>
                </a:cubicBezTo>
                <a:cubicBezTo>
                  <a:pt x="31" y="176"/>
                  <a:pt x="32" y="163"/>
                  <a:pt x="38" y="155"/>
                </a:cubicBezTo>
                <a:cubicBezTo>
                  <a:pt x="39" y="148"/>
                  <a:pt x="41" y="147"/>
                  <a:pt x="47" y="143"/>
                </a:cubicBezTo>
                <a:cubicBezTo>
                  <a:pt x="50" y="129"/>
                  <a:pt x="50" y="133"/>
                  <a:pt x="47" y="117"/>
                </a:cubicBezTo>
                <a:cubicBezTo>
                  <a:pt x="47" y="110"/>
                  <a:pt x="50" y="103"/>
                  <a:pt x="50" y="96"/>
                </a:cubicBezTo>
                <a:cubicBezTo>
                  <a:pt x="49" y="74"/>
                  <a:pt x="34" y="58"/>
                  <a:pt x="24" y="39"/>
                </a:cubicBezTo>
                <a:cubicBezTo>
                  <a:pt x="22" y="28"/>
                  <a:pt x="22" y="28"/>
                  <a:pt x="24" y="12"/>
                </a:cubicBezTo>
                <a:cubicBezTo>
                  <a:pt x="25" y="7"/>
                  <a:pt x="30" y="5"/>
                  <a:pt x="30" y="0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" name="Freeform 45"/>
          <p:cNvSpPr>
            <a:spLocks/>
          </p:cNvSpPr>
          <p:nvPr/>
        </p:nvSpPr>
        <p:spPr bwMode="auto">
          <a:xfrm>
            <a:off x="1527175" y="4975225"/>
            <a:ext cx="233363" cy="277813"/>
          </a:xfrm>
          <a:custGeom>
            <a:avLst/>
            <a:gdLst>
              <a:gd name="T0" fmla="*/ 2147483646 w 147"/>
              <a:gd name="T1" fmla="*/ 2147483646 h 175"/>
              <a:gd name="T2" fmla="*/ 2147483646 w 147"/>
              <a:gd name="T3" fmla="*/ 2147483646 h 175"/>
              <a:gd name="T4" fmla="*/ 2147483646 w 147"/>
              <a:gd name="T5" fmla="*/ 2147483646 h 175"/>
              <a:gd name="T6" fmla="*/ 2147483646 w 147"/>
              <a:gd name="T7" fmla="*/ 2147483646 h 175"/>
              <a:gd name="T8" fmla="*/ 2147483646 w 147"/>
              <a:gd name="T9" fmla="*/ 2147483646 h 175"/>
              <a:gd name="T10" fmla="*/ 2147483646 w 147"/>
              <a:gd name="T11" fmla="*/ 2147483646 h 175"/>
              <a:gd name="T12" fmla="*/ 2147483646 w 147"/>
              <a:gd name="T13" fmla="*/ 2147483646 h 175"/>
              <a:gd name="T14" fmla="*/ 2147483646 w 147"/>
              <a:gd name="T15" fmla="*/ 2147483646 h 175"/>
              <a:gd name="T16" fmla="*/ 2147483646 w 147"/>
              <a:gd name="T17" fmla="*/ 2147483646 h 17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47" h="175">
                <a:moveTo>
                  <a:pt x="147" y="175"/>
                </a:moveTo>
                <a:cubicBezTo>
                  <a:pt x="141" y="168"/>
                  <a:pt x="132" y="156"/>
                  <a:pt x="124" y="151"/>
                </a:cubicBezTo>
                <a:cubicBezTo>
                  <a:pt x="120" y="158"/>
                  <a:pt x="119" y="158"/>
                  <a:pt x="112" y="162"/>
                </a:cubicBezTo>
                <a:cubicBezTo>
                  <a:pt x="95" y="150"/>
                  <a:pt x="72" y="144"/>
                  <a:pt x="60" y="127"/>
                </a:cubicBezTo>
                <a:cubicBezTo>
                  <a:pt x="51" y="114"/>
                  <a:pt x="60" y="96"/>
                  <a:pt x="58" y="81"/>
                </a:cubicBezTo>
                <a:cubicBezTo>
                  <a:pt x="57" y="76"/>
                  <a:pt x="51" y="72"/>
                  <a:pt x="49" y="67"/>
                </a:cubicBezTo>
                <a:cubicBezTo>
                  <a:pt x="48" y="58"/>
                  <a:pt x="31" y="42"/>
                  <a:pt x="22" y="37"/>
                </a:cubicBezTo>
                <a:cubicBezTo>
                  <a:pt x="18" y="29"/>
                  <a:pt x="16" y="16"/>
                  <a:pt x="10" y="10"/>
                </a:cubicBezTo>
                <a:cubicBezTo>
                  <a:pt x="0" y="0"/>
                  <a:pt x="1" y="7"/>
                  <a:pt x="1" y="1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" name="Freeform 46"/>
          <p:cNvSpPr>
            <a:spLocks/>
          </p:cNvSpPr>
          <p:nvPr/>
        </p:nvSpPr>
        <p:spPr bwMode="auto">
          <a:xfrm>
            <a:off x="1503363" y="5260975"/>
            <a:ext cx="249237" cy="79375"/>
          </a:xfrm>
          <a:custGeom>
            <a:avLst/>
            <a:gdLst>
              <a:gd name="T0" fmla="*/ 2147483646 w 157"/>
              <a:gd name="T1" fmla="*/ 0 h 50"/>
              <a:gd name="T2" fmla="*/ 2147483646 w 157"/>
              <a:gd name="T3" fmla="*/ 2147483646 h 50"/>
              <a:gd name="T4" fmla="*/ 2147483646 w 157"/>
              <a:gd name="T5" fmla="*/ 2147483646 h 50"/>
              <a:gd name="T6" fmla="*/ 2147483646 w 157"/>
              <a:gd name="T7" fmla="*/ 2147483646 h 50"/>
              <a:gd name="T8" fmla="*/ 2147483646 w 157"/>
              <a:gd name="T9" fmla="*/ 2147483646 h 50"/>
              <a:gd name="T10" fmla="*/ 2147483646 w 157"/>
              <a:gd name="T11" fmla="*/ 2147483646 h 50"/>
              <a:gd name="T12" fmla="*/ 0 w 157"/>
              <a:gd name="T13" fmla="*/ 2147483646 h 5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57" h="50">
                <a:moveTo>
                  <a:pt x="157" y="0"/>
                </a:moveTo>
                <a:cubicBezTo>
                  <a:pt x="154" y="15"/>
                  <a:pt x="144" y="17"/>
                  <a:pt x="130" y="19"/>
                </a:cubicBezTo>
                <a:cubicBezTo>
                  <a:pt x="128" y="30"/>
                  <a:pt x="107" y="39"/>
                  <a:pt x="97" y="40"/>
                </a:cubicBezTo>
                <a:cubicBezTo>
                  <a:pt x="88" y="45"/>
                  <a:pt x="77" y="44"/>
                  <a:pt x="67" y="46"/>
                </a:cubicBezTo>
                <a:cubicBezTo>
                  <a:pt x="59" y="50"/>
                  <a:pt x="53" y="35"/>
                  <a:pt x="43" y="34"/>
                </a:cubicBezTo>
                <a:cubicBezTo>
                  <a:pt x="31" y="33"/>
                  <a:pt x="19" y="33"/>
                  <a:pt x="7" y="33"/>
                </a:cubicBezTo>
                <a:cubicBezTo>
                  <a:pt x="2" y="27"/>
                  <a:pt x="5" y="29"/>
                  <a:pt x="0" y="27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" name="Freeform 47"/>
          <p:cNvSpPr>
            <a:spLocks/>
          </p:cNvSpPr>
          <p:nvPr/>
        </p:nvSpPr>
        <p:spPr bwMode="auto">
          <a:xfrm>
            <a:off x="1446213" y="5351463"/>
            <a:ext cx="390525" cy="771525"/>
          </a:xfrm>
          <a:custGeom>
            <a:avLst/>
            <a:gdLst>
              <a:gd name="T0" fmla="*/ 2147483646 w 246"/>
              <a:gd name="T1" fmla="*/ 0 h 486"/>
              <a:gd name="T2" fmla="*/ 2147483646 w 246"/>
              <a:gd name="T3" fmla="*/ 2147483646 h 486"/>
              <a:gd name="T4" fmla="*/ 2147483646 w 246"/>
              <a:gd name="T5" fmla="*/ 2147483646 h 486"/>
              <a:gd name="T6" fmla="*/ 2147483646 w 246"/>
              <a:gd name="T7" fmla="*/ 2147483646 h 486"/>
              <a:gd name="T8" fmla="*/ 2147483646 w 246"/>
              <a:gd name="T9" fmla="*/ 2147483646 h 486"/>
              <a:gd name="T10" fmla="*/ 2147483646 w 246"/>
              <a:gd name="T11" fmla="*/ 2147483646 h 486"/>
              <a:gd name="T12" fmla="*/ 2147483646 w 246"/>
              <a:gd name="T13" fmla="*/ 2147483646 h 486"/>
              <a:gd name="T14" fmla="*/ 2147483646 w 246"/>
              <a:gd name="T15" fmla="*/ 2147483646 h 486"/>
              <a:gd name="T16" fmla="*/ 2147483646 w 246"/>
              <a:gd name="T17" fmla="*/ 2147483646 h 486"/>
              <a:gd name="T18" fmla="*/ 2147483646 w 246"/>
              <a:gd name="T19" fmla="*/ 2147483646 h 486"/>
              <a:gd name="T20" fmla="*/ 2147483646 w 246"/>
              <a:gd name="T21" fmla="*/ 2147483646 h 486"/>
              <a:gd name="T22" fmla="*/ 2147483646 w 246"/>
              <a:gd name="T23" fmla="*/ 2147483646 h 486"/>
              <a:gd name="T24" fmla="*/ 2147483646 w 246"/>
              <a:gd name="T25" fmla="*/ 2147483646 h 486"/>
              <a:gd name="T26" fmla="*/ 2147483646 w 246"/>
              <a:gd name="T27" fmla="*/ 2147483646 h 486"/>
              <a:gd name="T28" fmla="*/ 2147483646 w 246"/>
              <a:gd name="T29" fmla="*/ 2147483646 h 486"/>
              <a:gd name="T30" fmla="*/ 2147483646 w 246"/>
              <a:gd name="T31" fmla="*/ 2147483646 h 486"/>
              <a:gd name="T32" fmla="*/ 2147483646 w 246"/>
              <a:gd name="T33" fmla="*/ 2147483646 h 486"/>
              <a:gd name="T34" fmla="*/ 2147483646 w 246"/>
              <a:gd name="T35" fmla="*/ 2147483646 h 486"/>
              <a:gd name="T36" fmla="*/ 2147483646 w 246"/>
              <a:gd name="T37" fmla="*/ 2147483646 h 486"/>
              <a:gd name="T38" fmla="*/ 2147483646 w 246"/>
              <a:gd name="T39" fmla="*/ 2147483646 h 48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246" h="486">
                <a:moveTo>
                  <a:pt x="246" y="0"/>
                </a:moveTo>
                <a:cubicBezTo>
                  <a:pt x="244" y="5"/>
                  <a:pt x="244" y="11"/>
                  <a:pt x="241" y="16"/>
                </a:cubicBezTo>
                <a:cubicBezTo>
                  <a:pt x="240" y="28"/>
                  <a:pt x="239" y="40"/>
                  <a:pt x="235" y="51"/>
                </a:cubicBezTo>
                <a:cubicBezTo>
                  <a:pt x="232" y="71"/>
                  <a:pt x="219" y="75"/>
                  <a:pt x="201" y="76"/>
                </a:cubicBezTo>
                <a:cubicBezTo>
                  <a:pt x="193" y="79"/>
                  <a:pt x="188" y="83"/>
                  <a:pt x="184" y="91"/>
                </a:cubicBezTo>
                <a:cubicBezTo>
                  <a:pt x="183" y="98"/>
                  <a:pt x="181" y="99"/>
                  <a:pt x="175" y="102"/>
                </a:cubicBezTo>
                <a:cubicBezTo>
                  <a:pt x="165" y="121"/>
                  <a:pt x="171" y="123"/>
                  <a:pt x="184" y="136"/>
                </a:cubicBezTo>
                <a:cubicBezTo>
                  <a:pt x="187" y="143"/>
                  <a:pt x="179" y="149"/>
                  <a:pt x="175" y="156"/>
                </a:cubicBezTo>
                <a:cubicBezTo>
                  <a:pt x="177" y="162"/>
                  <a:pt x="177" y="167"/>
                  <a:pt x="180" y="172"/>
                </a:cubicBezTo>
                <a:cubicBezTo>
                  <a:pt x="177" y="209"/>
                  <a:pt x="179" y="230"/>
                  <a:pt x="163" y="262"/>
                </a:cubicBezTo>
                <a:cubicBezTo>
                  <a:pt x="162" y="268"/>
                  <a:pt x="160" y="273"/>
                  <a:pt x="157" y="279"/>
                </a:cubicBezTo>
                <a:cubicBezTo>
                  <a:pt x="156" y="286"/>
                  <a:pt x="134" y="309"/>
                  <a:pt x="127" y="313"/>
                </a:cubicBezTo>
                <a:cubicBezTo>
                  <a:pt x="125" y="323"/>
                  <a:pt x="100" y="323"/>
                  <a:pt x="91" y="324"/>
                </a:cubicBezTo>
                <a:cubicBezTo>
                  <a:pt x="82" y="331"/>
                  <a:pt x="75" y="338"/>
                  <a:pt x="64" y="340"/>
                </a:cubicBezTo>
                <a:cubicBezTo>
                  <a:pt x="59" y="344"/>
                  <a:pt x="51" y="352"/>
                  <a:pt x="51" y="352"/>
                </a:cubicBezTo>
                <a:cubicBezTo>
                  <a:pt x="46" y="365"/>
                  <a:pt x="41" y="382"/>
                  <a:pt x="25" y="385"/>
                </a:cubicBezTo>
                <a:cubicBezTo>
                  <a:pt x="16" y="392"/>
                  <a:pt x="14" y="403"/>
                  <a:pt x="3" y="408"/>
                </a:cubicBezTo>
                <a:cubicBezTo>
                  <a:pt x="0" y="415"/>
                  <a:pt x="9" y="418"/>
                  <a:pt x="15" y="421"/>
                </a:cubicBezTo>
                <a:cubicBezTo>
                  <a:pt x="24" y="435"/>
                  <a:pt x="33" y="447"/>
                  <a:pt x="46" y="457"/>
                </a:cubicBezTo>
                <a:cubicBezTo>
                  <a:pt x="56" y="474"/>
                  <a:pt x="55" y="486"/>
                  <a:pt x="78" y="486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" name="Freeform 48"/>
          <p:cNvSpPr>
            <a:spLocks/>
          </p:cNvSpPr>
          <p:nvPr/>
        </p:nvSpPr>
        <p:spPr bwMode="auto">
          <a:xfrm>
            <a:off x="1822450" y="5427663"/>
            <a:ext cx="214313" cy="73025"/>
          </a:xfrm>
          <a:custGeom>
            <a:avLst/>
            <a:gdLst>
              <a:gd name="T0" fmla="*/ 2147483646 w 135"/>
              <a:gd name="T1" fmla="*/ 2147483646 h 46"/>
              <a:gd name="T2" fmla="*/ 2147483646 w 135"/>
              <a:gd name="T3" fmla="*/ 2147483646 h 46"/>
              <a:gd name="T4" fmla="*/ 2147483646 w 135"/>
              <a:gd name="T5" fmla="*/ 2147483646 h 46"/>
              <a:gd name="T6" fmla="*/ 2147483646 w 135"/>
              <a:gd name="T7" fmla="*/ 2147483646 h 46"/>
              <a:gd name="T8" fmla="*/ 2147483646 w 135"/>
              <a:gd name="T9" fmla="*/ 2147483646 h 46"/>
              <a:gd name="T10" fmla="*/ 2147483646 w 135"/>
              <a:gd name="T11" fmla="*/ 2147483646 h 46"/>
              <a:gd name="T12" fmla="*/ 0 w 135"/>
              <a:gd name="T13" fmla="*/ 0 h 4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5" h="46">
                <a:moveTo>
                  <a:pt x="135" y="25"/>
                </a:moveTo>
                <a:cubicBezTo>
                  <a:pt x="116" y="23"/>
                  <a:pt x="118" y="31"/>
                  <a:pt x="103" y="34"/>
                </a:cubicBezTo>
                <a:cubicBezTo>
                  <a:pt x="96" y="38"/>
                  <a:pt x="92" y="45"/>
                  <a:pt x="85" y="46"/>
                </a:cubicBezTo>
                <a:cubicBezTo>
                  <a:pt x="76" y="45"/>
                  <a:pt x="72" y="41"/>
                  <a:pt x="64" y="36"/>
                </a:cubicBezTo>
                <a:cubicBezTo>
                  <a:pt x="59" y="30"/>
                  <a:pt x="53" y="22"/>
                  <a:pt x="46" y="21"/>
                </a:cubicBezTo>
                <a:cubicBezTo>
                  <a:pt x="38" y="17"/>
                  <a:pt x="30" y="18"/>
                  <a:pt x="22" y="13"/>
                </a:cubicBezTo>
                <a:cubicBezTo>
                  <a:pt x="17" y="6"/>
                  <a:pt x="9" y="2"/>
                  <a:pt x="0" y="0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" name="Freeform 49"/>
          <p:cNvSpPr>
            <a:spLocks/>
          </p:cNvSpPr>
          <p:nvPr/>
        </p:nvSpPr>
        <p:spPr bwMode="auto">
          <a:xfrm>
            <a:off x="1355725" y="5405438"/>
            <a:ext cx="454025" cy="407987"/>
          </a:xfrm>
          <a:custGeom>
            <a:avLst/>
            <a:gdLst>
              <a:gd name="T0" fmla="*/ 2147483646 w 286"/>
              <a:gd name="T1" fmla="*/ 2147483646 h 257"/>
              <a:gd name="T2" fmla="*/ 2147483646 w 286"/>
              <a:gd name="T3" fmla="*/ 2147483646 h 257"/>
              <a:gd name="T4" fmla="*/ 2147483646 w 286"/>
              <a:gd name="T5" fmla="*/ 2147483646 h 257"/>
              <a:gd name="T6" fmla="*/ 2147483646 w 286"/>
              <a:gd name="T7" fmla="*/ 2147483646 h 257"/>
              <a:gd name="T8" fmla="*/ 2147483646 w 286"/>
              <a:gd name="T9" fmla="*/ 2147483646 h 257"/>
              <a:gd name="T10" fmla="*/ 2147483646 w 286"/>
              <a:gd name="T11" fmla="*/ 2147483646 h 257"/>
              <a:gd name="T12" fmla="*/ 2147483646 w 286"/>
              <a:gd name="T13" fmla="*/ 2147483646 h 257"/>
              <a:gd name="T14" fmla="*/ 2147483646 w 286"/>
              <a:gd name="T15" fmla="*/ 2147483646 h 257"/>
              <a:gd name="T16" fmla="*/ 2147483646 w 286"/>
              <a:gd name="T17" fmla="*/ 2147483646 h 257"/>
              <a:gd name="T18" fmla="*/ 2147483646 w 286"/>
              <a:gd name="T19" fmla="*/ 2147483646 h 257"/>
              <a:gd name="T20" fmla="*/ 2147483646 w 286"/>
              <a:gd name="T21" fmla="*/ 2147483646 h 257"/>
              <a:gd name="T22" fmla="*/ 2147483646 w 286"/>
              <a:gd name="T23" fmla="*/ 2147483646 h 257"/>
              <a:gd name="T24" fmla="*/ 2147483646 w 286"/>
              <a:gd name="T25" fmla="*/ 2147483646 h 257"/>
              <a:gd name="T26" fmla="*/ 2147483646 w 286"/>
              <a:gd name="T27" fmla="*/ 2147483646 h 257"/>
              <a:gd name="T28" fmla="*/ 2147483646 w 286"/>
              <a:gd name="T29" fmla="*/ 2147483646 h 257"/>
              <a:gd name="T30" fmla="*/ 2147483646 w 286"/>
              <a:gd name="T31" fmla="*/ 2147483646 h 257"/>
              <a:gd name="T32" fmla="*/ 2147483646 w 286"/>
              <a:gd name="T33" fmla="*/ 2147483646 h 257"/>
              <a:gd name="T34" fmla="*/ 2147483646 w 286"/>
              <a:gd name="T35" fmla="*/ 2147483646 h 257"/>
              <a:gd name="T36" fmla="*/ 2147483646 w 286"/>
              <a:gd name="T37" fmla="*/ 2147483646 h 257"/>
              <a:gd name="T38" fmla="*/ 0 w 286"/>
              <a:gd name="T39" fmla="*/ 2147483646 h 25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286" h="257">
                <a:moveTo>
                  <a:pt x="286" y="12"/>
                </a:moveTo>
                <a:cubicBezTo>
                  <a:pt x="279" y="11"/>
                  <a:pt x="273" y="10"/>
                  <a:pt x="267" y="6"/>
                </a:cubicBezTo>
                <a:cubicBezTo>
                  <a:pt x="239" y="8"/>
                  <a:pt x="237" y="0"/>
                  <a:pt x="232" y="21"/>
                </a:cubicBezTo>
                <a:cubicBezTo>
                  <a:pt x="225" y="18"/>
                  <a:pt x="221" y="13"/>
                  <a:pt x="214" y="9"/>
                </a:cubicBezTo>
                <a:cubicBezTo>
                  <a:pt x="208" y="11"/>
                  <a:pt x="199" y="18"/>
                  <a:pt x="199" y="18"/>
                </a:cubicBezTo>
                <a:cubicBezTo>
                  <a:pt x="191" y="32"/>
                  <a:pt x="196" y="32"/>
                  <a:pt x="175" y="33"/>
                </a:cubicBezTo>
                <a:cubicBezTo>
                  <a:pt x="167" y="39"/>
                  <a:pt x="165" y="37"/>
                  <a:pt x="157" y="32"/>
                </a:cubicBezTo>
                <a:cubicBezTo>
                  <a:pt x="149" y="33"/>
                  <a:pt x="146" y="41"/>
                  <a:pt x="139" y="45"/>
                </a:cubicBezTo>
                <a:cubicBezTo>
                  <a:pt x="132" y="57"/>
                  <a:pt x="138" y="43"/>
                  <a:pt x="141" y="53"/>
                </a:cubicBezTo>
                <a:cubicBezTo>
                  <a:pt x="147" y="71"/>
                  <a:pt x="135" y="67"/>
                  <a:pt x="147" y="69"/>
                </a:cubicBezTo>
                <a:cubicBezTo>
                  <a:pt x="148" y="85"/>
                  <a:pt x="152" y="90"/>
                  <a:pt x="150" y="107"/>
                </a:cubicBezTo>
                <a:cubicBezTo>
                  <a:pt x="148" y="122"/>
                  <a:pt x="123" y="131"/>
                  <a:pt x="111" y="132"/>
                </a:cubicBezTo>
                <a:cubicBezTo>
                  <a:pt x="105" y="141"/>
                  <a:pt x="92" y="153"/>
                  <a:pt x="81" y="158"/>
                </a:cubicBezTo>
                <a:cubicBezTo>
                  <a:pt x="72" y="162"/>
                  <a:pt x="62" y="162"/>
                  <a:pt x="54" y="168"/>
                </a:cubicBezTo>
                <a:cubicBezTo>
                  <a:pt x="45" y="183"/>
                  <a:pt x="37" y="183"/>
                  <a:pt x="19" y="185"/>
                </a:cubicBezTo>
                <a:cubicBezTo>
                  <a:pt x="15" y="192"/>
                  <a:pt x="16" y="193"/>
                  <a:pt x="22" y="198"/>
                </a:cubicBezTo>
                <a:cubicBezTo>
                  <a:pt x="22" y="200"/>
                  <a:pt x="22" y="202"/>
                  <a:pt x="21" y="204"/>
                </a:cubicBezTo>
                <a:cubicBezTo>
                  <a:pt x="20" y="206"/>
                  <a:pt x="16" y="204"/>
                  <a:pt x="15" y="206"/>
                </a:cubicBezTo>
                <a:cubicBezTo>
                  <a:pt x="10" y="220"/>
                  <a:pt x="12" y="229"/>
                  <a:pt x="7" y="242"/>
                </a:cubicBezTo>
                <a:cubicBezTo>
                  <a:pt x="6" y="247"/>
                  <a:pt x="0" y="257"/>
                  <a:pt x="0" y="257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" name="Freeform 50"/>
          <p:cNvSpPr>
            <a:spLocks/>
          </p:cNvSpPr>
          <p:nvPr/>
        </p:nvSpPr>
        <p:spPr bwMode="auto">
          <a:xfrm>
            <a:off x="903288" y="5799138"/>
            <a:ext cx="552450" cy="266700"/>
          </a:xfrm>
          <a:custGeom>
            <a:avLst/>
            <a:gdLst>
              <a:gd name="T0" fmla="*/ 2147483646 w 348"/>
              <a:gd name="T1" fmla="*/ 2147483646 h 168"/>
              <a:gd name="T2" fmla="*/ 2147483646 w 348"/>
              <a:gd name="T3" fmla="*/ 2147483646 h 168"/>
              <a:gd name="T4" fmla="*/ 2147483646 w 348"/>
              <a:gd name="T5" fmla="*/ 2147483646 h 168"/>
              <a:gd name="T6" fmla="*/ 2147483646 w 348"/>
              <a:gd name="T7" fmla="*/ 2147483646 h 168"/>
              <a:gd name="T8" fmla="*/ 2147483646 w 348"/>
              <a:gd name="T9" fmla="*/ 2147483646 h 168"/>
              <a:gd name="T10" fmla="*/ 2147483646 w 348"/>
              <a:gd name="T11" fmla="*/ 2147483646 h 168"/>
              <a:gd name="T12" fmla="*/ 2147483646 w 348"/>
              <a:gd name="T13" fmla="*/ 2147483646 h 168"/>
              <a:gd name="T14" fmla="*/ 2147483646 w 348"/>
              <a:gd name="T15" fmla="*/ 2147483646 h 168"/>
              <a:gd name="T16" fmla="*/ 2147483646 w 348"/>
              <a:gd name="T17" fmla="*/ 2147483646 h 168"/>
              <a:gd name="T18" fmla="*/ 2147483646 w 348"/>
              <a:gd name="T19" fmla="*/ 2147483646 h 168"/>
              <a:gd name="T20" fmla="*/ 2147483646 w 348"/>
              <a:gd name="T21" fmla="*/ 2147483646 h 168"/>
              <a:gd name="T22" fmla="*/ 2147483646 w 348"/>
              <a:gd name="T23" fmla="*/ 2147483646 h 168"/>
              <a:gd name="T24" fmla="*/ 2147483646 w 348"/>
              <a:gd name="T25" fmla="*/ 2147483646 h 168"/>
              <a:gd name="T26" fmla="*/ 2147483646 w 348"/>
              <a:gd name="T27" fmla="*/ 2147483646 h 168"/>
              <a:gd name="T28" fmla="*/ 2147483646 w 348"/>
              <a:gd name="T29" fmla="*/ 2147483646 h 168"/>
              <a:gd name="T30" fmla="*/ 2147483646 w 348"/>
              <a:gd name="T31" fmla="*/ 0 h 168"/>
              <a:gd name="T32" fmla="*/ 2147483646 w 348"/>
              <a:gd name="T33" fmla="*/ 2147483646 h 168"/>
              <a:gd name="T34" fmla="*/ 2147483646 w 348"/>
              <a:gd name="T35" fmla="*/ 2147483646 h 168"/>
              <a:gd name="T36" fmla="*/ 2147483646 w 348"/>
              <a:gd name="T37" fmla="*/ 2147483646 h 168"/>
              <a:gd name="T38" fmla="*/ 2147483646 w 348"/>
              <a:gd name="T39" fmla="*/ 2147483646 h 168"/>
              <a:gd name="T40" fmla="*/ 2147483646 w 348"/>
              <a:gd name="T41" fmla="*/ 2147483646 h 168"/>
              <a:gd name="T42" fmla="*/ 2147483646 w 348"/>
              <a:gd name="T43" fmla="*/ 2147483646 h 168"/>
              <a:gd name="T44" fmla="*/ 2147483646 w 348"/>
              <a:gd name="T45" fmla="*/ 2147483646 h 168"/>
              <a:gd name="T46" fmla="*/ 2147483646 w 348"/>
              <a:gd name="T47" fmla="*/ 2147483646 h 16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48" h="168">
                <a:moveTo>
                  <a:pt x="348" y="112"/>
                </a:moveTo>
                <a:cubicBezTo>
                  <a:pt x="335" y="109"/>
                  <a:pt x="341" y="98"/>
                  <a:pt x="342" y="87"/>
                </a:cubicBezTo>
                <a:cubicBezTo>
                  <a:pt x="340" y="72"/>
                  <a:pt x="339" y="68"/>
                  <a:pt x="331" y="57"/>
                </a:cubicBezTo>
                <a:cubicBezTo>
                  <a:pt x="330" y="49"/>
                  <a:pt x="329" y="41"/>
                  <a:pt x="322" y="37"/>
                </a:cubicBezTo>
                <a:cubicBezTo>
                  <a:pt x="310" y="21"/>
                  <a:pt x="305" y="15"/>
                  <a:pt x="285" y="12"/>
                </a:cubicBezTo>
                <a:cubicBezTo>
                  <a:pt x="274" y="8"/>
                  <a:pt x="266" y="17"/>
                  <a:pt x="256" y="19"/>
                </a:cubicBezTo>
                <a:cubicBezTo>
                  <a:pt x="248" y="18"/>
                  <a:pt x="241" y="15"/>
                  <a:pt x="234" y="10"/>
                </a:cubicBezTo>
                <a:cubicBezTo>
                  <a:pt x="216" y="12"/>
                  <a:pt x="218" y="13"/>
                  <a:pt x="205" y="16"/>
                </a:cubicBezTo>
                <a:cubicBezTo>
                  <a:pt x="202" y="18"/>
                  <a:pt x="198" y="17"/>
                  <a:pt x="195" y="19"/>
                </a:cubicBezTo>
                <a:cubicBezTo>
                  <a:pt x="186" y="24"/>
                  <a:pt x="183" y="32"/>
                  <a:pt x="172" y="34"/>
                </a:cubicBezTo>
                <a:cubicBezTo>
                  <a:pt x="167" y="40"/>
                  <a:pt x="165" y="45"/>
                  <a:pt x="159" y="51"/>
                </a:cubicBezTo>
                <a:cubicBezTo>
                  <a:pt x="149" y="48"/>
                  <a:pt x="145" y="43"/>
                  <a:pt x="136" y="37"/>
                </a:cubicBezTo>
                <a:cubicBezTo>
                  <a:pt x="132" y="31"/>
                  <a:pt x="126" y="26"/>
                  <a:pt x="120" y="22"/>
                </a:cubicBezTo>
                <a:cubicBezTo>
                  <a:pt x="116" y="15"/>
                  <a:pt x="109" y="13"/>
                  <a:pt x="103" y="7"/>
                </a:cubicBezTo>
                <a:cubicBezTo>
                  <a:pt x="93" y="9"/>
                  <a:pt x="83" y="11"/>
                  <a:pt x="73" y="9"/>
                </a:cubicBezTo>
                <a:cubicBezTo>
                  <a:pt x="67" y="4"/>
                  <a:pt x="65" y="1"/>
                  <a:pt x="57" y="0"/>
                </a:cubicBezTo>
                <a:cubicBezTo>
                  <a:pt x="17" y="1"/>
                  <a:pt x="28" y="3"/>
                  <a:pt x="3" y="22"/>
                </a:cubicBezTo>
                <a:cubicBezTo>
                  <a:pt x="0" y="28"/>
                  <a:pt x="3" y="29"/>
                  <a:pt x="4" y="36"/>
                </a:cubicBezTo>
                <a:cubicBezTo>
                  <a:pt x="6" y="54"/>
                  <a:pt x="4" y="69"/>
                  <a:pt x="13" y="84"/>
                </a:cubicBezTo>
                <a:cubicBezTo>
                  <a:pt x="14" y="93"/>
                  <a:pt x="19" y="103"/>
                  <a:pt x="12" y="108"/>
                </a:cubicBezTo>
                <a:cubicBezTo>
                  <a:pt x="13" y="127"/>
                  <a:pt x="15" y="130"/>
                  <a:pt x="24" y="144"/>
                </a:cubicBezTo>
                <a:cubicBezTo>
                  <a:pt x="26" y="158"/>
                  <a:pt x="37" y="153"/>
                  <a:pt x="52" y="154"/>
                </a:cubicBezTo>
                <a:cubicBezTo>
                  <a:pt x="58" y="157"/>
                  <a:pt x="63" y="159"/>
                  <a:pt x="70" y="160"/>
                </a:cubicBezTo>
                <a:cubicBezTo>
                  <a:pt x="76" y="164"/>
                  <a:pt x="84" y="164"/>
                  <a:pt x="90" y="168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" name="Freeform 51"/>
          <p:cNvSpPr>
            <a:spLocks/>
          </p:cNvSpPr>
          <p:nvPr/>
        </p:nvSpPr>
        <p:spPr bwMode="auto">
          <a:xfrm>
            <a:off x="1900238" y="5276850"/>
            <a:ext cx="31750" cy="46038"/>
          </a:xfrm>
          <a:custGeom>
            <a:avLst/>
            <a:gdLst>
              <a:gd name="T0" fmla="*/ 2147483646 w 20"/>
              <a:gd name="T1" fmla="*/ 2147483646 h 29"/>
              <a:gd name="T2" fmla="*/ 2147483646 w 20"/>
              <a:gd name="T3" fmla="*/ 2147483646 h 29"/>
              <a:gd name="T4" fmla="*/ 0 w 20"/>
              <a:gd name="T5" fmla="*/ 0 h 2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0" h="29">
                <a:moveTo>
                  <a:pt x="20" y="29"/>
                </a:moveTo>
                <a:cubicBezTo>
                  <a:pt x="16" y="23"/>
                  <a:pt x="11" y="17"/>
                  <a:pt x="6" y="11"/>
                </a:cubicBezTo>
                <a:cubicBezTo>
                  <a:pt x="5" y="6"/>
                  <a:pt x="0" y="4"/>
                  <a:pt x="0" y="0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" name="Freeform 52"/>
          <p:cNvSpPr>
            <a:spLocks/>
          </p:cNvSpPr>
          <p:nvPr/>
        </p:nvSpPr>
        <p:spPr bwMode="auto">
          <a:xfrm>
            <a:off x="1665288" y="5089525"/>
            <a:ext cx="144462" cy="38100"/>
          </a:xfrm>
          <a:custGeom>
            <a:avLst/>
            <a:gdLst>
              <a:gd name="T0" fmla="*/ 2147483646 w 91"/>
              <a:gd name="T1" fmla="*/ 2147483646 h 24"/>
              <a:gd name="T2" fmla="*/ 2147483646 w 91"/>
              <a:gd name="T3" fmla="*/ 2147483646 h 24"/>
              <a:gd name="T4" fmla="*/ 2147483646 w 91"/>
              <a:gd name="T5" fmla="*/ 2147483646 h 24"/>
              <a:gd name="T6" fmla="*/ 2147483646 w 91"/>
              <a:gd name="T7" fmla="*/ 2147483646 h 24"/>
              <a:gd name="T8" fmla="*/ 0 w 91"/>
              <a:gd name="T9" fmla="*/ 2147483646 h 2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1" h="24">
                <a:moveTo>
                  <a:pt x="91" y="24"/>
                </a:moveTo>
                <a:cubicBezTo>
                  <a:pt x="89" y="9"/>
                  <a:pt x="65" y="11"/>
                  <a:pt x="52" y="9"/>
                </a:cubicBezTo>
                <a:cubicBezTo>
                  <a:pt x="47" y="3"/>
                  <a:pt x="44" y="0"/>
                  <a:pt x="36" y="1"/>
                </a:cubicBezTo>
                <a:cubicBezTo>
                  <a:pt x="28" y="4"/>
                  <a:pt x="22" y="11"/>
                  <a:pt x="13" y="13"/>
                </a:cubicBezTo>
                <a:cubicBezTo>
                  <a:pt x="9" y="16"/>
                  <a:pt x="6" y="19"/>
                  <a:pt x="0" y="19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" name="Freeform 53"/>
          <p:cNvSpPr>
            <a:spLocks/>
          </p:cNvSpPr>
          <p:nvPr/>
        </p:nvSpPr>
        <p:spPr bwMode="auto">
          <a:xfrm>
            <a:off x="517525" y="6043613"/>
            <a:ext cx="1042988" cy="85725"/>
          </a:xfrm>
          <a:custGeom>
            <a:avLst/>
            <a:gdLst>
              <a:gd name="T0" fmla="*/ 2147483646 w 657"/>
              <a:gd name="T1" fmla="*/ 2147483646 h 54"/>
              <a:gd name="T2" fmla="*/ 2147483646 w 657"/>
              <a:gd name="T3" fmla="*/ 2147483646 h 54"/>
              <a:gd name="T4" fmla="*/ 2147483646 w 657"/>
              <a:gd name="T5" fmla="*/ 2147483646 h 54"/>
              <a:gd name="T6" fmla="*/ 2147483646 w 657"/>
              <a:gd name="T7" fmla="*/ 2147483646 h 54"/>
              <a:gd name="T8" fmla="*/ 2147483646 w 657"/>
              <a:gd name="T9" fmla="*/ 2147483646 h 54"/>
              <a:gd name="T10" fmla="*/ 2147483646 w 657"/>
              <a:gd name="T11" fmla="*/ 2147483646 h 54"/>
              <a:gd name="T12" fmla="*/ 2147483646 w 657"/>
              <a:gd name="T13" fmla="*/ 2147483646 h 54"/>
              <a:gd name="T14" fmla="*/ 2147483646 w 657"/>
              <a:gd name="T15" fmla="*/ 2147483646 h 54"/>
              <a:gd name="T16" fmla="*/ 2147483646 w 657"/>
              <a:gd name="T17" fmla="*/ 2147483646 h 54"/>
              <a:gd name="T18" fmla="*/ 2147483646 w 657"/>
              <a:gd name="T19" fmla="*/ 2147483646 h 54"/>
              <a:gd name="T20" fmla="*/ 2147483646 w 657"/>
              <a:gd name="T21" fmla="*/ 2147483646 h 54"/>
              <a:gd name="T22" fmla="*/ 2147483646 w 657"/>
              <a:gd name="T23" fmla="*/ 2147483646 h 54"/>
              <a:gd name="T24" fmla="*/ 2147483646 w 657"/>
              <a:gd name="T25" fmla="*/ 2147483646 h 54"/>
              <a:gd name="T26" fmla="*/ 2147483646 w 657"/>
              <a:gd name="T27" fmla="*/ 2147483646 h 54"/>
              <a:gd name="T28" fmla="*/ 2147483646 w 657"/>
              <a:gd name="T29" fmla="*/ 2147483646 h 54"/>
              <a:gd name="T30" fmla="*/ 2147483646 w 657"/>
              <a:gd name="T31" fmla="*/ 2147483646 h 54"/>
              <a:gd name="T32" fmla="*/ 2147483646 w 657"/>
              <a:gd name="T33" fmla="*/ 2147483646 h 54"/>
              <a:gd name="T34" fmla="*/ 2147483646 w 657"/>
              <a:gd name="T35" fmla="*/ 2147483646 h 54"/>
              <a:gd name="T36" fmla="*/ 2147483646 w 657"/>
              <a:gd name="T37" fmla="*/ 2147483646 h 54"/>
              <a:gd name="T38" fmla="*/ 2147483646 w 657"/>
              <a:gd name="T39" fmla="*/ 2147483646 h 54"/>
              <a:gd name="T40" fmla="*/ 0 w 657"/>
              <a:gd name="T41" fmla="*/ 2147483646 h 54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57" h="54">
                <a:moveTo>
                  <a:pt x="657" y="50"/>
                </a:moveTo>
                <a:cubicBezTo>
                  <a:pt x="650" y="48"/>
                  <a:pt x="646" y="45"/>
                  <a:pt x="640" y="44"/>
                </a:cubicBezTo>
                <a:cubicBezTo>
                  <a:pt x="634" y="39"/>
                  <a:pt x="627" y="37"/>
                  <a:pt x="621" y="32"/>
                </a:cubicBezTo>
                <a:cubicBezTo>
                  <a:pt x="609" y="33"/>
                  <a:pt x="610" y="36"/>
                  <a:pt x="597" y="35"/>
                </a:cubicBezTo>
                <a:cubicBezTo>
                  <a:pt x="590" y="31"/>
                  <a:pt x="585" y="27"/>
                  <a:pt x="577" y="26"/>
                </a:cubicBezTo>
                <a:cubicBezTo>
                  <a:pt x="537" y="28"/>
                  <a:pt x="569" y="29"/>
                  <a:pt x="547" y="33"/>
                </a:cubicBezTo>
                <a:cubicBezTo>
                  <a:pt x="539" y="39"/>
                  <a:pt x="534" y="46"/>
                  <a:pt x="523" y="48"/>
                </a:cubicBezTo>
                <a:cubicBezTo>
                  <a:pt x="511" y="54"/>
                  <a:pt x="501" y="46"/>
                  <a:pt x="490" y="44"/>
                </a:cubicBezTo>
                <a:cubicBezTo>
                  <a:pt x="473" y="46"/>
                  <a:pt x="479" y="53"/>
                  <a:pt x="454" y="45"/>
                </a:cubicBezTo>
                <a:cubicBezTo>
                  <a:pt x="447" y="38"/>
                  <a:pt x="439" y="38"/>
                  <a:pt x="429" y="36"/>
                </a:cubicBezTo>
                <a:cubicBezTo>
                  <a:pt x="420" y="31"/>
                  <a:pt x="418" y="24"/>
                  <a:pt x="408" y="23"/>
                </a:cubicBezTo>
                <a:cubicBezTo>
                  <a:pt x="400" y="25"/>
                  <a:pt x="395" y="24"/>
                  <a:pt x="388" y="20"/>
                </a:cubicBezTo>
                <a:cubicBezTo>
                  <a:pt x="376" y="0"/>
                  <a:pt x="342" y="15"/>
                  <a:pt x="319" y="15"/>
                </a:cubicBezTo>
                <a:cubicBezTo>
                  <a:pt x="312" y="19"/>
                  <a:pt x="303" y="22"/>
                  <a:pt x="295" y="24"/>
                </a:cubicBezTo>
                <a:cubicBezTo>
                  <a:pt x="289" y="29"/>
                  <a:pt x="285" y="29"/>
                  <a:pt x="277" y="30"/>
                </a:cubicBezTo>
                <a:cubicBezTo>
                  <a:pt x="269" y="33"/>
                  <a:pt x="261" y="35"/>
                  <a:pt x="253" y="36"/>
                </a:cubicBezTo>
                <a:cubicBezTo>
                  <a:pt x="242" y="35"/>
                  <a:pt x="231" y="34"/>
                  <a:pt x="220" y="30"/>
                </a:cubicBezTo>
                <a:cubicBezTo>
                  <a:pt x="214" y="24"/>
                  <a:pt x="212" y="18"/>
                  <a:pt x="205" y="14"/>
                </a:cubicBezTo>
                <a:cubicBezTo>
                  <a:pt x="198" y="5"/>
                  <a:pt x="189" y="10"/>
                  <a:pt x="178" y="12"/>
                </a:cubicBezTo>
                <a:cubicBezTo>
                  <a:pt x="172" y="16"/>
                  <a:pt x="163" y="20"/>
                  <a:pt x="156" y="21"/>
                </a:cubicBezTo>
                <a:cubicBezTo>
                  <a:pt x="150" y="24"/>
                  <a:pt x="11" y="24"/>
                  <a:pt x="0" y="24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" name="Freeform 54"/>
          <p:cNvSpPr>
            <a:spLocks/>
          </p:cNvSpPr>
          <p:nvPr/>
        </p:nvSpPr>
        <p:spPr bwMode="auto">
          <a:xfrm>
            <a:off x="803275" y="6094413"/>
            <a:ext cx="103188" cy="192087"/>
          </a:xfrm>
          <a:custGeom>
            <a:avLst/>
            <a:gdLst>
              <a:gd name="T0" fmla="*/ 0 w 65"/>
              <a:gd name="T1" fmla="*/ 2147483646 h 121"/>
              <a:gd name="T2" fmla="*/ 2147483646 w 65"/>
              <a:gd name="T3" fmla="*/ 2147483646 h 121"/>
              <a:gd name="T4" fmla="*/ 2147483646 w 65"/>
              <a:gd name="T5" fmla="*/ 2147483646 h 121"/>
              <a:gd name="T6" fmla="*/ 2147483646 w 65"/>
              <a:gd name="T7" fmla="*/ 2147483646 h 121"/>
              <a:gd name="T8" fmla="*/ 2147483646 w 65"/>
              <a:gd name="T9" fmla="*/ 2147483646 h 121"/>
              <a:gd name="T10" fmla="*/ 2147483646 w 65"/>
              <a:gd name="T11" fmla="*/ 0 h 12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65" h="121">
                <a:moveTo>
                  <a:pt x="0" y="121"/>
                </a:moveTo>
                <a:cubicBezTo>
                  <a:pt x="10" y="107"/>
                  <a:pt x="26" y="95"/>
                  <a:pt x="39" y="82"/>
                </a:cubicBezTo>
                <a:cubicBezTo>
                  <a:pt x="44" y="77"/>
                  <a:pt x="47" y="73"/>
                  <a:pt x="52" y="69"/>
                </a:cubicBezTo>
                <a:cubicBezTo>
                  <a:pt x="55" y="66"/>
                  <a:pt x="61" y="60"/>
                  <a:pt x="61" y="60"/>
                </a:cubicBezTo>
                <a:cubicBezTo>
                  <a:pt x="63" y="51"/>
                  <a:pt x="65" y="45"/>
                  <a:pt x="61" y="36"/>
                </a:cubicBezTo>
                <a:cubicBezTo>
                  <a:pt x="58" y="20"/>
                  <a:pt x="60" y="32"/>
                  <a:pt x="60" y="0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" name="Freeform 55"/>
          <p:cNvSpPr>
            <a:spLocks/>
          </p:cNvSpPr>
          <p:nvPr/>
        </p:nvSpPr>
        <p:spPr bwMode="auto">
          <a:xfrm>
            <a:off x="1098550" y="5875338"/>
            <a:ext cx="49213" cy="185737"/>
          </a:xfrm>
          <a:custGeom>
            <a:avLst/>
            <a:gdLst>
              <a:gd name="T0" fmla="*/ 2147483646 w 31"/>
              <a:gd name="T1" fmla="*/ 0 h 117"/>
              <a:gd name="T2" fmla="*/ 2147483646 w 31"/>
              <a:gd name="T3" fmla="*/ 2147483646 h 117"/>
              <a:gd name="T4" fmla="*/ 2147483646 w 31"/>
              <a:gd name="T5" fmla="*/ 2147483646 h 117"/>
              <a:gd name="T6" fmla="*/ 2147483646 w 31"/>
              <a:gd name="T7" fmla="*/ 2147483646 h 117"/>
              <a:gd name="T8" fmla="*/ 2147483646 w 31"/>
              <a:gd name="T9" fmla="*/ 2147483646 h 117"/>
              <a:gd name="T10" fmla="*/ 2147483646 w 31"/>
              <a:gd name="T11" fmla="*/ 2147483646 h 11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1" h="117">
                <a:moveTo>
                  <a:pt x="30" y="0"/>
                </a:moveTo>
                <a:cubicBezTo>
                  <a:pt x="23" y="9"/>
                  <a:pt x="19" y="19"/>
                  <a:pt x="12" y="28"/>
                </a:cubicBezTo>
                <a:cubicBezTo>
                  <a:pt x="10" y="34"/>
                  <a:pt x="10" y="38"/>
                  <a:pt x="6" y="43"/>
                </a:cubicBezTo>
                <a:cubicBezTo>
                  <a:pt x="0" y="61"/>
                  <a:pt x="15" y="63"/>
                  <a:pt x="27" y="69"/>
                </a:cubicBezTo>
                <a:cubicBezTo>
                  <a:pt x="29" y="79"/>
                  <a:pt x="31" y="93"/>
                  <a:pt x="25" y="102"/>
                </a:cubicBezTo>
                <a:cubicBezTo>
                  <a:pt x="21" y="108"/>
                  <a:pt x="9" y="117"/>
                  <a:pt x="9" y="117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" name="Freeform 56"/>
          <p:cNvSpPr>
            <a:spLocks/>
          </p:cNvSpPr>
          <p:nvPr/>
        </p:nvSpPr>
        <p:spPr bwMode="auto">
          <a:xfrm>
            <a:off x="709613" y="5881688"/>
            <a:ext cx="219075" cy="95250"/>
          </a:xfrm>
          <a:custGeom>
            <a:avLst/>
            <a:gdLst>
              <a:gd name="T0" fmla="*/ 2147483646 w 138"/>
              <a:gd name="T1" fmla="*/ 2147483646 h 60"/>
              <a:gd name="T2" fmla="*/ 2147483646 w 138"/>
              <a:gd name="T3" fmla="*/ 2147483646 h 60"/>
              <a:gd name="T4" fmla="*/ 2147483646 w 138"/>
              <a:gd name="T5" fmla="*/ 2147483646 h 60"/>
              <a:gd name="T6" fmla="*/ 2147483646 w 138"/>
              <a:gd name="T7" fmla="*/ 2147483646 h 60"/>
              <a:gd name="T8" fmla="*/ 2147483646 w 138"/>
              <a:gd name="T9" fmla="*/ 2147483646 h 60"/>
              <a:gd name="T10" fmla="*/ 2147483646 w 138"/>
              <a:gd name="T11" fmla="*/ 2147483646 h 60"/>
              <a:gd name="T12" fmla="*/ 2147483646 w 138"/>
              <a:gd name="T13" fmla="*/ 2147483646 h 60"/>
              <a:gd name="T14" fmla="*/ 2147483646 w 138"/>
              <a:gd name="T15" fmla="*/ 2147483646 h 60"/>
              <a:gd name="T16" fmla="*/ 2147483646 w 138"/>
              <a:gd name="T17" fmla="*/ 2147483646 h 60"/>
              <a:gd name="T18" fmla="*/ 0 w 138"/>
              <a:gd name="T19" fmla="*/ 0 h 6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38" h="60">
                <a:moveTo>
                  <a:pt x="138" y="60"/>
                </a:moveTo>
                <a:cubicBezTo>
                  <a:pt x="129" y="51"/>
                  <a:pt x="122" y="48"/>
                  <a:pt x="110" y="47"/>
                </a:cubicBezTo>
                <a:cubicBezTo>
                  <a:pt x="103" y="44"/>
                  <a:pt x="99" y="47"/>
                  <a:pt x="92" y="45"/>
                </a:cubicBezTo>
                <a:cubicBezTo>
                  <a:pt x="87" y="41"/>
                  <a:pt x="85" y="36"/>
                  <a:pt x="78" y="35"/>
                </a:cubicBezTo>
                <a:cubicBezTo>
                  <a:pt x="72" y="31"/>
                  <a:pt x="70" y="29"/>
                  <a:pt x="63" y="30"/>
                </a:cubicBezTo>
                <a:cubicBezTo>
                  <a:pt x="57" y="34"/>
                  <a:pt x="55" y="36"/>
                  <a:pt x="48" y="35"/>
                </a:cubicBezTo>
                <a:cubicBezTo>
                  <a:pt x="44" y="29"/>
                  <a:pt x="42" y="26"/>
                  <a:pt x="35" y="23"/>
                </a:cubicBezTo>
                <a:cubicBezTo>
                  <a:pt x="31" y="17"/>
                  <a:pt x="25" y="16"/>
                  <a:pt x="18" y="12"/>
                </a:cubicBezTo>
                <a:cubicBezTo>
                  <a:pt x="15" y="5"/>
                  <a:pt x="13" y="3"/>
                  <a:pt x="6" y="2"/>
                </a:cubicBezTo>
                <a:cubicBezTo>
                  <a:pt x="1" y="0"/>
                  <a:pt x="3" y="0"/>
                  <a:pt x="0" y="0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" name="Freeform 57"/>
          <p:cNvSpPr>
            <a:spLocks/>
          </p:cNvSpPr>
          <p:nvPr/>
        </p:nvSpPr>
        <p:spPr bwMode="auto">
          <a:xfrm>
            <a:off x="885825" y="6094413"/>
            <a:ext cx="528638" cy="428625"/>
          </a:xfrm>
          <a:custGeom>
            <a:avLst/>
            <a:gdLst>
              <a:gd name="T0" fmla="*/ 2147483646 w 333"/>
              <a:gd name="T1" fmla="*/ 2147483646 h 270"/>
              <a:gd name="T2" fmla="*/ 2147483646 w 333"/>
              <a:gd name="T3" fmla="*/ 2147483646 h 270"/>
              <a:gd name="T4" fmla="*/ 2147483646 w 333"/>
              <a:gd name="T5" fmla="*/ 2147483646 h 270"/>
              <a:gd name="T6" fmla="*/ 2147483646 w 333"/>
              <a:gd name="T7" fmla="*/ 2147483646 h 270"/>
              <a:gd name="T8" fmla="*/ 2147483646 w 333"/>
              <a:gd name="T9" fmla="*/ 2147483646 h 270"/>
              <a:gd name="T10" fmla="*/ 2147483646 w 333"/>
              <a:gd name="T11" fmla="*/ 2147483646 h 270"/>
              <a:gd name="T12" fmla="*/ 2147483646 w 333"/>
              <a:gd name="T13" fmla="*/ 2147483646 h 270"/>
              <a:gd name="T14" fmla="*/ 2147483646 w 333"/>
              <a:gd name="T15" fmla="*/ 2147483646 h 270"/>
              <a:gd name="T16" fmla="*/ 2147483646 w 333"/>
              <a:gd name="T17" fmla="*/ 2147483646 h 270"/>
              <a:gd name="T18" fmla="*/ 2147483646 w 333"/>
              <a:gd name="T19" fmla="*/ 2147483646 h 270"/>
              <a:gd name="T20" fmla="*/ 2147483646 w 333"/>
              <a:gd name="T21" fmla="*/ 2147483646 h 270"/>
              <a:gd name="T22" fmla="*/ 2147483646 w 333"/>
              <a:gd name="T23" fmla="*/ 2147483646 h 270"/>
              <a:gd name="T24" fmla="*/ 2147483646 w 333"/>
              <a:gd name="T25" fmla="*/ 2147483646 h 270"/>
              <a:gd name="T26" fmla="*/ 2147483646 w 333"/>
              <a:gd name="T27" fmla="*/ 2147483646 h 270"/>
              <a:gd name="T28" fmla="*/ 2147483646 w 333"/>
              <a:gd name="T29" fmla="*/ 2147483646 h 270"/>
              <a:gd name="T30" fmla="*/ 2147483646 w 333"/>
              <a:gd name="T31" fmla="*/ 2147483646 h 270"/>
              <a:gd name="T32" fmla="*/ 2147483646 w 333"/>
              <a:gd name="T33" fmla="*/ 2147483646 h 270"/>
              <a:gd name="T34" fmla="*/ 2147483646 w 333"/>
              <a:gd name="T35" fmla="*/ 2147483646 h 270"/>
              <a:gd name="T36" fmla="*/ 2147483646 w 333"/>
              <a:gd name="T37" fmla="*/ 2147483646 h 270"/>
              <a:gd name="T38" fmla="*/ 0 w 333"/>
              <a:gd name="T39" fmla="*/ 0 h 270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333" h="270">
                <a:moveTo>
                  <a:pt x="333" y="255"/>
                </a:moveTo>
                <a:cubicBezTo>
                  <a:pt x="326" y="270"/>
                  <a:pt x="326" y="261"/>
                  <a:pt x="315" y="255"/>
                </a:cubicBezTo>
                <a:cubicBezTo>
                  <a:pt x="311" y="249"/>
                  <a:pt x="306" y="245"/>
                  <a:pt x="302" y="238"/>
                </a:cubicBezTo>
                <a:cubicBezTo>
                  <a:pt x="300" y="222"/>
                  <a:pt x="303" y="222"/>
                  <a:pt x="291" y="217"/>
                </a:cubicBezTo>
                <a:cubicBezTo>
                  <a:pt x="286" y="219"/>
                  <a:pt x="281" y="220"/>
                  <a:pt x="276" y="222"/>
                </a:cubicBezTo>
                <a:cubicBezTo>
                  <a:pt x="272" y="225"/>
                  <a:pt x="267" y="226"/>
                  <a:pt x="263" y="229"/>
                </a:cubicBezTo>
                <a:cubicBezTo>
                  <a:pt x="259" y="236"/>
                  <a:pt x="257" y="232"/>
                  <a:pt x="249" y="231"/>
                </a:cubicBezTo>
                <a:cubicBezTo>
                  <a:pt x="243" y="228"/>
                  <a:pt x="208" y="229"/>
                  <a:pt x="206" y="229"/>
                </a:cubicBezTo>
                <a:cubicBezTo>
                  <a:pt x="200" y="221"/>
                  <a:pt x="194" y="215"/>
                  <a:pt x="186" y="208"/>
                </a:cubicBezTo>
                <a:cubicBezTo>
                  <a:pt x="183" y="206"/>
                  <a:pt x="177" y="201"/>
                  <a:pt x="177" y="201"/>
                </a:cubicBezTo>
                <a:cubicBezTo>
                  <a:pt x="173" y="195"/>
                  <a:pt x="175" y="196"/>
                  <a:pt x="168" y="192"/>
                </a:cubicBezTo>
                <a:cubicBezTo>
                  <a:pt x="165" y="190"/>
                  <a:pt x="158" y="187"/>
                  <a:pt x="158" y="187"/>
                </a:cubicBezTo>
                <a:cubicBezTo>
                  <a:pt x="150" y="176"/>
                  <a:pt x="139" y="181"/>
                  <a:pt x="125" y="180"/>
                </a:cubicBezTo>
                <a:cubicBezTo>
                  <a:pt x="119" y="176"/>
                  <a:pt x="102" y="161"/>
                  <a:pt x="99" y="154"/>
                </a:cubicBezTo>
                <a:cubicBezTo>
                  <a:pt x="97" y="145"/>
                  <a:pt x="97" y="135"/>
                  <a:pt x="101" y="126"/>
                </a:cubicBezTo>
                <a:cubicBezTo>
                  <a:pt x="94" y="114"/>
                  <a:pt x="86" y="104"/>
                  <a:pt x="78" y="93"/>
                </a:cubicBezTo>
                <a:cubicBezTo>
                  <a:pt x="74" y="71"/>
                  <a:pt x="85" y="45"/>
                  <a:pt x="60" y="37"/>
                </a:cubicBezTo>
                <a:cubicBezTo>
                  <a:pt x="56" y="32"/>
                  <a:pt x="42" y="30"/>
                  <a:pt x="42" y="30"/>
                </a:cubicBezTo>
                <a:cubicBezTo>
                  <a:pt x="37" y="21"/>
                  <a:pt x="27" y="8"/>
                  <a:pt x="17" y="4"/>
                </a:cubicBezTo>
                <a:cubicBezTo>
                  <a:pt x="12" y="2"/>
                  <a:pt x="0" y="0"/>
                  <a:pt x="0" y="0"/>
                </a:cubicBezTo>
              </a:path>
            </a:pathLst>
          </a:custGeom>
          <a:noFill/>
          <a:ln w="127000" cap="flat" cmpd="sng">
            <a:solidFill>
              <a:srgbClr val="FF9900">
                <a:alpha val="4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" name="Forma livre 9"/>
          <p:cNvSpPr/>
          <p:nvPr/>
        </p:nvSpPr>
        <p:spPr>
          <a:xfrm>
            <a:off x="1888786" y="5817140"/>
            <a:ext cx="131325" cy="66473"/>
          </a:xfrm>
          <a:custGeom>
            <a:avLst/>
            <a:gdLst>
              <a:gd name="connsiteX0" fmla="*/ 131325 w 131325"/>
              <a:gd name="connsiteY0" fmla="*/ 0 h 66473"/>
              <a:gd name="connsiteX1" fmla="*/ 111869 w 131325"/>
              <a:gd name="connsiteY1" fmla="*/ 21077 h 66473"/>
              <a:gd name="connsiteX2" fmla="*/ 100520 w 131325"/>
              <a:gd name="connsiteY2" fmla="*/ 32426 h 66473"/>
              <a:gd name="connsiteX3" fmla="*/ 81065 w 131325"/>
              <a:gd name="connsiteY3" fmla="*/ 34047 h 66473"/>
              <a:gd name="connsiteX4" fmla="*/ 76201 w 131325"/>
              <a:gd name="connsiteY4" fmla="*/ 35669 h 66473"/>
              <a:gd name="connsiteX5" fmla="*/ 74580 w 131325"/>
              <a:gd name="connsiteY5" fmla="*/ 40532 h 66473"/>
              <a:gd name="connsiteX6" fmla="*/ 71337 w 131325"/>
              <a:gd name="connsiteY6" fmla="*/ 47017 h 66473"/>
              <a:gd name="connsiteX7" fmla="*/ 69716 w 131325"/>
              <a:gd name="connsiteY7" fmla="*/ 56745 h 66473"/>
              <a:gd name="connsiteX8" fmla="*/ 68095 w 131325"/>
              <a:gd name="connsiteY8" fmla="*/ 61609 h 66473"/>
              <a:gd name="connsiteX9" fmla="*/ 58367 w 131325"/>
              <a:gd name="connsiteY9" fmla="*/ 64851 h 66473"/>
              <a:gd name="connsiteX10" fmla="*/ 53503 w 131325"/>
              <a:gd name="connsiteY10" fmla="*/ 66473 h 66473"/>
              <a:gd name="connsiteX11" fmla="*/ 38912 w 131325"/>
              <a:gd name="connsiteY11" fmla="*/ 64851 h 66473"/>
              <a:gd name="connsiteX12" fmla="*/ 34048 w 131325"/>
              <a:gd name="connsiteY12" fmla="*/ 59988 h 66473"/>
              <a:gd name="connsiteX13" fmla="*/ 29184 w 131325"/>
              <a:gd name="connsiteY13" fmla="*/ 56745 h 66473"/>
              <a:gd name="connsiteX14" fmla="*/ 21078 w 131325"/>
              <a:gd name="connsiteY14" fmla="*/ 47017 h 66473"/>
              <a:gd name="connsiteX15" fmla="*/ 16214 w 131325"/>
              <a:gd name="connsiteY15" fmla="*/ 43775 h 66473"/>
              <a:gd name="connsiteX16" fmla="*/ 3244 w 131325"/>
              <a:gd name="connsiteY16" fmla="*/ 48639 h 66473"/>
              <a:gd name="connsiteX17" fmla="*/ 1 w 131325"/>
              <a:gd name="connsiteY17" fmla="*/ 59988 h 66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31325" h="66473">
                <a:moveTo>
                  <a:pt x="131325" y="0"/>
                </a:moveTo>
                <a:cubicBezTo>
                  <a:pt x="124840" y="7026"/>
                  <a:pt x="117898" y="13656"/>
                  <a:pt x="111869" y="21077"/>
                </a:cubicBezTo>
                <a:cubicBezTo>
                  <a:pt x="107101" y="26946"/>
                  <a:pt x="116037" y="31133"/>
                  <a:pt x="100520" y="32426"/>
                </a:cubicBezTo>
                <a:lnTo>
                  <a:pt x="81065" y="34047"/>
                </a:lnTo>
                <a:cubicBezTo>
                  <a:pt x="79444" y="34588"/>
                  <a:pt x="77410" y="34460"/>
                  <a:pt x="76201" y="35669"/>
                </a:cubicBezTo>
                <a:cubicBezTo>
                  <a:pt x="74993" y="36877"/>
                  <a:pt x="75253" y="38962"/>
                  <a:pt x="74580" y="40532"/>
                </a:cubicBezTo>
                <a:cubicBezTo>
                  <a:pt x="73628" y="42753"/>
                  <a:pt x="72418" y="44855"/>
                  <a:pt x="71337" y="47017"/>
                </a:cubicBezTo>
                <a:cubicBezTo>
                  <a:pt x="70797" y="50260"/>
                  <a:pt x="70429" y="53536"/>
                  <a:pt x="69716" y="56745"/>
                </a:cubicBezTo>
                <a:cubicBezTo>
                  <a:pt x="69345" y="58413"/>
                  <a:pt x="69486" y="60616"/>
                  <a:pt x="68095" y="61609"/>
                </a:cubicBezTo>
                <a:cubicBezTo>
                  <a:pt x="65314" y="63596"/>
                  <a:pt x="61610" y="63770"/>
                  <a:pt x="58367" y="64851"/>
                </a:cubicBezTo>
                <a:lnTo>
                  <a:pt x="53503" y="66473"/>
                </a:lnTo>
                <a:cubicBezTo>
                  <a:pt x="48639" y="65932"/>
                  <a:pt x="43555" y="66399"/>
                  <a:pt x="38912" y="64851"/>
                </a:cubicBezTo>
                <a:cubicBezTo>
                  <a:pt x="36737" y="64126"/>
                  <a:pt x="35809" y="61456"/>
                  <a:pt x="34048" y="59988"/>
                </a:cubicBezTo>
                <a:cubicBezTo>
                  <a:pt x="32551" y="58741"/>
                  <a:pt x="30681" y="57993"/>
                  <a:pt x="29184" y="56745"/>
                </a:cubicBezTo>
                <a:cubicBezTo>
                  <a:pt x="13236" y="43455"/>
                  <a:pt x="33840" y="59779"/>
                  <a:pt x="21078" y="47017"/>
                </a:cubicBezTo>
                <a:cubicBezTo>
                  <a:pt x="19700" y="45639"/>
                  <a:pt x="17835" y="44856"/>
                  <a:pt x="16214" y="43775"/>
                </a:cubicBezTo>
                <a:cubicBezTo>
                  <a:pt x="13396" y="44479"/>
                  <a:pt x="5201" y="46029"/>
                  <a:pt x="3244" y="48639"/>
                </a:cubicBezTo>
                <a:cubicBezTo>
                  <a:pt x="-170" y="53191"/>
                  <a:pt x="1" y="55848"/>
                  <a:pt x="1" y="59988"/>
                </a:cubicBezTo>
              </a:path>
            </a:pathLst>
          </a:custGeom>
          <a:noFill/>
          <a:ln w="127000">
            <a:solidFill>
              <a:schemeClr val="accent2">
                <a:lumMod val="50000"/>
                <a:alpha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orma livre 10"/>
          <p:cNvSpPr/>
          <p:nvPr/>
        </p:nvSpPr>
        <p:spPr>
          <a:xfrm>
            <a:off x="1191604" y="5230238"/>
            <a:ext cx="321047" cy="74836"/>
          </a:xfrm>
          <a:custGeom>
            <a:avLst/>
            <a:gdLst>
              <a:gd name="connsiteX0" fmla="*/ 321047 w 321047"/>
              <a:gd name="connsiteY0" fmla="*/ 72958 h 74836"/>
              <a:gd name="connsiteX1" fmla="*/ 277273 w 321047"/>
              <a:gd name="connsiteY1" fmla="*/ 74579 h 74836"/>
              <a:gd name="connsiteX2" fmla="*/ 270787 w 321047"/>
              <a:gd name="connsiteY2" fmla="*/ 63230 h 74836"/>
              <a:gd name="connsiteX3" fmla="*/ 262681 w 321047"/>
              <a:gd name="connsiteY3" fmla="*/ 55124 h 74836"/>
              <a:gd name="connsiteX4" fmla="*/ 259439 w 321047"/>
              <a:gd name="connsiteY4" fmla="*/ 42153 h 74836"/>
              <a:gd name="connsiteX5" fmla="*/ 257817 w 321047"/>
              <a:gd name="connsiteY5" fmla="*/ 35668 h 74836"/>
              <a:gd name="connsiteX6" fmla="*/ 252953 w 321047"/>
              <a:gd name="connsiteY6" fmla="*/ 34047 h 74836"/>
              <a:gd name="connsiteX7" fmla="*/ 244847 w 321047"/>
              <a:gd name="connsiteY7" fmla="*/ 32426 h 74836"/>
              <a:gd name="connsiteX8" fmla="*/ 222149 w 321047"/>
              <a:gd name="connsiteY8" fmla="*/ 34047 h 74836"/>
              <a:gd name="connsiteX9" fmla="*/ 212422 w 321047"/>
              <a:gd name="connsiteY9" fmla="*/ 40532 h 74836"/>
              <a:gd name="connsiteX10" fmla="*/ 196209 w 321047"/>
              <a:gd name="connsiteY10" fmla="*/ 45396 h 74836"/>
              <a:gd name="connsiteX11" fmla="*/ 171890 w 321047"/>
              <a:gd name="connsiteY11" fmla="*/ 47017 h 74836"/>
              <a:gd name="connsiteX12" fmla="*/ 167026 w 321047"/>
              <a:gd name="connsiteY12" fmla="*/ 51881 h 74836"/>
              <a:gd name="connsiteX13" fmla="*/ 142707 w 321047"/>
              <a:gd name="connsiteY13" fmla="*/ 53502 h 74836"/>
              <a:gd name="connsiteX14" fmla="*/ 139464 w 321047"/>
              <a:gd name="connsiteY14" fmla="*/ 47017 h 74836"/>
              <a:gd name="connsiteX15" fmla="*/ 129736 w 321047"/>
              <a:gd name="connsiteY15" fmla="*/ 37290 h 74836"/>
              <a:gd name="connsiteX16" fmla="*/ 128115 w 321047"/>
              <a:gd name="connsiteY16" fmla="*/ 32426 h 74836"/>
              <a:gd name="connsiteX17" fmla="*/ 107039 w 321047"/>
              <a:gd name="connsiteY17" fmla="*/ 14592 h 74836"/>
              <a:gd name="connsiteX18" fmla="*/ 97311 w 321047"/>
              <a:gd name="connsiteY18" fmla="*/ 11349 h 74836"/>
              <a:gd name="connsiteX19" fmla="*/ 92447 w 321047"/>
              <a:gd name="connsiteY19" fmla="*/ 9728 h 74836"/>
              <a:gd name="connsiteX20" fmla="*/ 87583 w 321047"/>
              <a:gd name="connsiteY20" fmla="*/ 11349 h 74836"/>
              <a:gd name="connsiteX21" fmla="*/ 77856 w 321047"/>
              <a:gd name="connsiteY21" fmla="*/ 12971 h 74836"/>
              <a:gd name="connsiteX22" fmla="*/ 71370 w 321047"/>
              <a:gd name="connsiteY22" fmla="*/ 16213 h 74836"/>
              <a:gd name="connsiteX23" fmla="*/ 40566 w 321047"/>
              <a:gd name="connsiteY23" fmla="*/ 17834 h 74836"/>
              <a:gd name="connsiteX24" fmla="*/ 22732 w 321047"/>
              <a:gd name="connsiteY24" fmla="*/ 17834 h 74836"/>
              <a:gd name="connsiteX25" fmla="*/ 13005 w 321047"/>
              <a:gd name="connsiteY25" fmla="*/ 14592 h 74836"/>
              <a:gd name="connsiteX26" fmla="*/ 8141 w 321047"/>
              <a:gd name="connsiteY26" fmla="*/ 12971 h 74836"/>
              <a:gd name="connsiteX27" fmla="*/ 4898 w 321047"/>
              <a:gd name="connsiteY27" fmla="*/ 8107 h 74836"/>
              <a:gd name="connsiteX28" fmla="*/ 34 w 321047"/>
              <a:gd name="connsiteY28" fmla="*/ 0 h 74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21047" h="74836">
                <a:moveTo>
                  <a:pt x="321047" y="72958"/>
                </a:moveTo>
                <a:cubicBezTo>
                  <a:pt x="306456" y="73498"/>
                  <a:pt x="291842" y="75550"/>
                  <a:pt x="277273" y="74579"/>
                </a:cubicBezTo>
                <a:cubicBezTo>
                  <a:pt x="271839" y="74217"/>
                  <a:pt x="271989" y="66033"/>
                  <a:pt x="270787" y="63230"/>
                </a:cubicBezTo>
                <a:cubicBezTo>
                  <a:pt x="268625" y="58185"/>
                  <a:pt x="267006" y="58007"/>
                  <a:pt x="262681" y="55124"/>
                </a:cubicBezTo>
                <a:cubicBezTo>
                  <a:pt x="259390" y="38663"/>
                  <a:pt x="262759" y="53773"/>
                  <a:pt x="259439" y="42153"/>
                </a:cubicBezTo>
                <a:cubicBezTo>
                  <a:pt x="258827" y="40011"/>
                  <a:pt x="259209" y="37408"/>
                  <a:pt x="257817" y="35668"/>
                </a:cubicBezTo>
                <a:cubicBezTo>
                  <a:pt x="256749" y="34334"/>
                  <a:pt x="254611" y="34461"/>
                  <a:pt x="252953" y="34047"/>
                </a:cubicBezTo>
                <a:cubicBezTo>
                  <a:pt x="250280" y="33379"/>
                  <a:pt x="247549" y="32966"/>
                  <a:pt x="244847" y="32426"/>
                </a:cubicBezTo>
                <a:cubicBezTo>
                  <a:pt x="237281" y="32966"/>
                  <a:pt x="229508" y="32207"/>
                  <a:pt x="222149" y="34047"/>
                </a:cubicBezTo>
                <a:cubicBezTo>
                  <a:pt x="218368" y="34992"/>
                  <a:pt x="216119" y="39300"/>
                  <a:pt x="212422" y="40532"/>
                </a:cubicBezTo>
                <a:cubicBezTo>
                  <a:pt x="210118" y="41300"/>
                  <a:pt x="199792" y="45019"/>
                  <a:pt x="196209" y="45396"/>
                </a:cubicBezTo>
                <a:cubicBezTo>
                  <a:pt x="188129" y="46246"/>
                  <a:pt x="179996" y="46477"/>
                  <a:pt x="171890" y="47017"/>
                </a:cubicBezTo>
                <a:cubicBezTo>
                  <a:pt x="170269" y="48638"/>
                  <a:pt x="168787" y="50413"/>
                  <a:pt x="167026" y="51881"/>
                </a:cubicBezTo>
                <a:cubicBezTo>
                  <a:pt x="158616" y="58890"/>
                  <a:pt x="157865" y="54766"/>
                  <a:pt x="142707" y="53502"/>
                </a:cubicBezTo>
                <a:cubicBezTo>
                  <a:pt x="141626" y="51340"/>
                  <a:pt x="140974" y="48904"/>
                  <a:pt x="139464" y="47017"/>
                </a:cubicBezTo>
                <a:cubicBezTo>
                  <a:pt x="136599" y="43436"/>
                  <a:pt x="129736" y="37290"/>
                  <a:pt x="129736" y="37290"/>
                </a:cubicBezTo>
                <a:cubicBezTo>
                  <a:pt x="129196" y="35669"/>
                  <a:pt x="129209" y="33739"/>
                  <a:pt x="128115" y="32426"/>
                </a:cubicBezTo>
                <a:cubicBezTo>
                  <a:pt x="120383" y="23147"/>
                  <a:pt x="116666" y="18443"/>
                  <a:pt x="107039" y="14592"/>
                </a:cubicBezTo>
                <a:cubicBezTo>
                  <a:pt x="103865" y="13323"/>
                  <a:pt x="100554" y="12430"/>
                  <a:pt x="97311" y="11349"/>
                </a:cubicBezTo>
                <a:lnTo>
                  <a:pt x="92447" y="9728"/>
                </a:lnTo>
                <a:cubicBezTo>
                  <a:pt x="90826" y="10268"/>
                  <a:pt x="89251" y="10978"/>
                  <a:pt x="87583" y="11349"/>
                </a:cubicBezTo>
                <a:cubicBezTo>
                  <a:pt x="84374" y="12062"/>
                  <a:pt x="81004" y="12026"/>
                  <a:pt x="77856" y="12971"/>
                </a:cubicBezTo>
                <a:cubicBezTo>
                  <a:pt x="75541" y="13666"/>
                  <a:pt x="73767" y="15900"/>
                  <a:pt x="71370" y="16213"/>
                </a:cubicBezTo>
                <a:cubicBezTo>
                  <a:pt x="61174" y="17543"/>
                  <a:pt x="50834" y="17294"/>
                  <a:pt x="40566" y="17834"/>
                </a:cubicBezTo>
                <a:cubicBezTo>
                  <a:pt x="32506" y="20522"/>
                  <a:pt x="35009" y="20465"/>
                  <a:pt x="22732" y="17834"/>
                </a:cubicBezTo>
                <a:cubicBezTo>
                  <a:pt x="19390" y="17118"/>
                  <a:pt x="16247" y="15673"/>
                  <a:pt x="13005" y="14592"/>
                </a:cubicBezTo>
                <a:lnTo>
                  <a:pt x="8141" y="12971"/>
                </a:lnTo>
                <a:cubicBezTo>
                  <a:pt x="7060" y="11350"/>
                  <a:pt x="6146" y="9604"/>
                  <a:pt x="4898" y="8107"/>
                </a:cubicBezTo>
                <a:cubicBezTo>
                  <a:pt x="-730" y="1353"/>
                  <a:pt x="34" y="6066"/>
                  <a:pt x="34" y="0"/>
                </a:cubicBezTo>
              </a:path>
            </a:pathLst>
          </a:custGeom>
          <a:noFill/>
          <a:ln w="127000">
            <a:solidFill>
              <a:srgbClr val="FF0000">
                <a:alpha val="4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orma livre 11"/>
          <p:cNvSpPr/>
          <p:nvPr/>
        </p:nvSpPr>
        <p:spPr>
          <a:xfrm>
            <a:off x="1882302" y="5885234"/>
            <a:ext cx="38911" cy="19465"/>
          </a:xfrm>
          <a:custGeom>
            <a:avLst/>
            <a:gdLst>
              <a:gd name="connsiteX0" fmla="*/ 38911 w 38911"/>
              <a:gd name="connsiteY0" fmla="*/ 0 h 19465"/>
              <a:gd name="connsiteX1" fmla="*/ 0 w 38911"/>
              <a:gd name="connsiteY1" fmla="*/ 19455 h 194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911" h="19465">
                <a:moveTo>
                  <a:pt x="38911" y="0"/>
                </a:moveTo>
                <a:cubicBezTo>
                  <a:pt x="4631" y="20567"/>
                  <a:pt x="19090" y="19455"/>
                  <a:pt x="0" y="19455"/>
                </a:cubicBezTo>
              </a:path>
            </a:pathLst>
          </a:custGeom>
          <a:noFill/>
          <a:ln w="127000">
            <a:solidFill>
              <a:schemeClr val="accent2">
                <a:lumMod val="50000"/>
                <a:alpha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6" name="Line 36"/>
          <p:cNvSpPr>
            <a:spLocks noChangeShapeType="1"/>
          </p:cNvSpPr>
          <p:nvPr/>
        </p:nvSpPr>
        <p:spPr bwMode="auto">
          <a:xfrm>
            <a:off x="7643813" y="1262811"/>
            <a:ext cx="582613" cy="0"/>
          </a:xfrm>
          <a:prstGeom prst="line">
            <a:avLst/>
          </a:prstGeom>
          <a:noFill/>
          <a:ln w="127000">
            <a:solidFill>
              <a:srgbClr val="FF0000">
                <a:alpha val="4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>
              <a:solidFill>
                <a:schemeClr val="lt1"/>
              </a:solidFill>
              <a:latin typeface="+mn-lt"/>
              <a:cs typeface="+mn-cs"/>
            </a:endParaRPr>
          </a:p>
        </p:txBody>
      </p:sp>
      <p:sp>
        <p:nvSpPr>
          <p:cNvPr id="117" name="Line 36"/>
          <p:cNvSpPr>
            <a:spLocks noChangeShapeType="1"/>
          </p:cNvSpPr>
          <p:nvPr/>
        </p:nvSpPr>
        <p:spPr bwMode="auto">
          <a:xfrm>
            <a:off x="7643813" y="1459888"/>
            <a:ext cx="582613" cy="0"/>
          </a:xfrm>
          <a:prstGeom prst="line">
            <a:avLst/>
          </a:prstGeom>
          <a:noFill/>
          <a:ln w="127000">
            <a:solidFill>
              <a:schemeClr val="accent2">
                <a:lumMod val="50000"/>
                <a:alpha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>
              <a:solidFill>
                <a:schemeClr val="lt1"/>
              </a:solidFill>
              <a:latin typeface="+mn-lt"/>
              <a:cs typeface="+mn-cs"/>
            </a:endParaRPr>
          </a:p>
        </p:txBody>
      </p:sp>
      <p:sp>
        <p:nvSpPr>
          <p:cNvPr id="118" name="Text Box 65"/>
          <p:cNvSpPr txBox="1">
            <a:spLocks noChangeArrowheads="1"/>
          </p:cNvSpPr>
          <p:nvPr/>
        </p:nvSpPr>
        <p:spPr bwMode="auto">
          <a:xfrm>
            <a:off x="8204741" y="1155270"/>
            <a:ext cx="1593850" cy="215553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dirty="0" err="1"/>
              <a:t>Ferroeste</a:t>
            </a:r>
            <a:endParaRPr lang="pt-BR" sz="800" baseline="30000" dirty="0"/>
          </a:p>
        </p:txBody>
      </p:sp>
      <p:sp>
        <p:nvSpPr>
          <p:cNvPr id="119" name="Text Box 65"/>
          <p:cNvSpPr txBox="1">
            <a:spLocks noChangeArrowheads="1"/>
          </p:cNvSpPr>
          <p:nvPr/>
        </p:nvSpPr>
        <p:spPr bwMode="auto">
          <a:xfrm>
            <a:off x="8215895" y="1344840"/>
            <a:ext cx="1593850" cy="215553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800" dirty="0"/>
              <a:t>Ferrovia Tereza Cristina</a:t>
            </a:r>
            <a:endParaRPr lang="pt-BR" sz="800" baseline="30000" dirty="0"/>
          </a:p>
        </p:txBody>
      </p:sp>
      <p:sp>
        <p:nvSpPr>
          <p:cNvPr id="120" name="CaixaDeTexto 4"/>
          <p:cNvSpPr txBox="1">
            <a:spLocks noChangeArrowheads="1"/>
          </p:cNvSpPr>
          <p:nvPr/>
        </p:nvSpPr>
        <p:spPr bwMode="auto">
          <a:xfrm>
            <a:off x="4848225" y="2146558"/>
            <a:ext cx="4934177" cy="36009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1450" indent="-1714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>
              <a:buClr>
                <a:schemeClr val="tx2"/>
              </a:buClr>
              <a:buSzPct val="80000"/>
              <a:buFont typeface="Arial" panose="020B0604020202020204" pitchFamily="34" charset="0"/>
              <a:buChar char="►"/>
            </a:pPr>
            <a:r>
              <a:rPr lang="en-US" sz="1200" b="0" dirty="0" err="1"/>
              <a:t>Brasil</a:t>
            </a:r>
            <a:r>
              <a:rPr lang="en-US" sz="1200" b="0" dirty="0"/>
              <a:t> tem um total de </a:t>
            </a:r>
            <a:r>
              <a:rPr lang="en-US" sz="1200" b="0" dirty="0" err="1"/>
              <a:t>mais</a:t>
            </a:r>
            <a:r>
              <a:rPr lang="en-US" sz="1200" b="0" dirty="0"/>
              <a:t> de 30.000 km de </a:t>
            </a:r>
            <a:r>
              <a:rPr lang="en-US" sz="1200" b="0" dirty="0" err="1"/>
              <a:t>ferrovias</a:t>
            </a:r>
            <a:r>
              <a:rPr lang="en-US" sz="1200" b="0" dirty="0"/>
              <a:t> sob </a:t>
            </a:r>
            <a:r>
              <a:rPr lang="en-US" sz="1200" b="0" dirty="0" err="1"/>
              <a:t>concessão</a:t>
            </a:r>
            <a:r>
              <a:rPr lang="en-US" sz="1200" b="0" dirty="0"/>
              <a:t>, 77% dos </a:t>
            </a:r>
            <a:r>
              <a:rPr lang="en-US" sz="1200" b="0" dirty="0" err="1"/>
              <a:t>quais</a:t>
            </a:r>
            <a:r>
              <a:rPr lang="en-US" sz="1200" b="0" dirty="0"/>
              <a:t> </a:t>
            </a:r>
            <a:r>
              <a:rPr lang="en-US" sz="1200" b="0" dirty="0" err="1"/>
              <a:t>em</a:t>
            </a:r>
            <a:r>
              <a:rPr lang="en-US" sz="1200" b="0" dirty="0"/>
              <a:t> </a:t>
            </a:r>
            <a:r>
              <a:rPr lang="en-US" sz="1200" b="0" dirty="0" err="1"/>
              <a:t>bitola</a:t>
            </a:r>
            <a:r>
              <a:rPr lang="en-US" sz="1200" b="0" dirty="0"/>
              <a:t> </a:t>
            </a:r>
            <a:r>
              <a:rPr lang="en-US" sz="1200" b="0" dirty="0" err="1"/>
              <a:t>estreita</a:t>
            </a:r>
            <a:r>
              <a:rPr lang="en-US" sz="1200" b="0" dirty="0"/>
              <a:t> de 1 metro com </a:t>
            </a:r>
            <a:r>
              <a:rPr lang="en-US" sz="1200" b="0" dirty="0" err="1"/>
              <a:t>baixa</a:t>
            </a:r>
            <a:r>
              <a:rPr lang="en-US" sz="1200" b="0" dirty="0"/>
              <a:t> </a:t>
            </a:r>
            <a:r>
              <a:rPr lang="en-US" sz="1200" b="0" dirty="0" err="1"/>
              <a:t>eficiência</a:t>
            </a:r>
            <a:r>
              <a:rPr lang="en-US" sz="1200" b="0" dirty="0"/>
              <a:t> </a:t>
            </a:r>
            <a:r>
              <a:rPr lang="en-US" sz="1200" b="0" dirty="0" err="1"/>
              <a:t>operacional</a:t>
            </a:r>
            <a:r>
              <a:rPr lang="en-US" sz="1200" b="0" dirty="0"/>
              <a:t> e com </a:t>
            </a:r>
            <a:r>
              <a:rPr lang="en-US" sz="1200" b="0" dirty="0" err="1"/>
              <a:t>diversas</a:t>
            </a:r>
            <a:r>
              <a:rPr lang="en-US" sz="1200" b="0" dirty="0"/>
              <a:t> </a:t>
            </a:r>
            <a:r>
              <a:rPr lang="en-US" sz="1200" b="0" dirty="0" err="1"/>
              <a:t>invasões</a:t>
            </a:r>
            <a:r>
              <a:rPr lang="en-US" sz="1200" b="0" dirty="0"/>
              <a:t> de </a:t>
            </a:r>
            <a:r>
              <a:rPr lang="en-US" sz="1200" b="0" dirty="0" err="1"/>
              <a:t>faixa</a:t>
            </a:r>
            <a:r>
              <a:rPr lang="en-US" sz="1200" b="0" dirty="0"/>
              <a:t> de </a:t>
            </a:r>
            <a:r>
              <a:rPr lang="en-US" sz="1200" b="0" dirty="0" err="1"/>
              <a:t>dominio</a:t>
            </a:r>
            <a:endParaRPr lang="en-US" sz="1200" b="0" dirty="0"/>
          </a:p>
          <a:p>
            <a:pPr algn="just" eaLnBrk="1" hangingPunct="1">
              <a:buClr>
                <a:schemeClr val="tx2"/>
              </a:buClr>
              <a:buSzPct val="80000"/>
              <a:buFont typeface="Arial" panose="020B0604020202020204" pitchFamily="34" charset="0"/>
              <a:buChar char="►"/>
            </a:pPr>
            <a:endParaRPr lang="en-US" sz="1200" b="0" dirty="0"/>
          </a:p>
          <a:p>
            <a:pPr algn="just" eaLnBrk="1" hangingPunct="1">
              <a:buClr>
                <a:schemeClr val="tx2"/>
              </a:buClr>
              <a:buSzPct val="80000"/>
              <a:buFont typeface="Arial" panose="020B0604020202020204" pitchFamily="34" charset="0"/>
              <a:buChar char="►"/>
            </a:pPr>
            <a:r>
              <a:rPr lang="en-US" sz="1200" b="0" dirty="0" err="1"/>
              <a:t>Somente</a:t>
            </a:r>
            <a:r>
              <a:rPr lang="en-US" sz="1200" b="0" dirty="0"/>
              <a:t> 73% da </a:t>
            </a:r>
            <a:r>
              <a:rPr lang="en-US" sz="1200" b="0" dirty="0" err="1"/>
              <a:t>rede</a:t>
            </a:r>
            <a:r>
              <a:rPr lang="en-US" sz="1200" b="0" dirty="0"/>
              <a:t> é </a:t>
            </a:r>
            <a:r>
              <a:rPr lang="en-US" sz="1200" b="0" dirty="0" err="1"/>
              <a:t>considerada</a:t>
            </a:r>
            <a:r>
              <a:rPr lang="en-US" sz="1200" b="0" dirty="0"/>
              <a:t> </a:t>
            </a:r>
            <a:r>
              <a:rPr lang="en-US" sz="1200" b="0" dirty="0" err="1"/>
              <a:t>operacional</a:t>
            </a:r>
            <a:r>
              <a:rPr lang="en-US" sz="1200" b="0" dirty="0"/>
              <a:t> mas de </a:t>
            </a:r>
            <a:r>
              <a:rPr lang="en-US" sz="1200" b="0" dirty="0" err="1"/>
              <a:t>fato</a:t>
            </a:r>
            <a:r>
              <a:rPr lang="en-US" sz="1200" b="0" dirty="0"/>
              <a:t> </a:t>
            </a:r>
            <a:r>
              <a:rPr lang="en-US" sz="1200" b="0" dirty="0" err="1"/>
              <a:t>apenas</a:t>
            </a:r>
            <a:r>
              <a:rPr lang="en-US" sz="1200" b="0" dirty="0"/>
              <a:t> </a:t>
            </a:r>
            <a:r>
              <a:rPr lang="en-US" sz="1200" b="0" dirty="0" err="1"/>
              <a:t>uma</a:t>
            </a:r>
            <a:r>
              <a:rPr lang="en-US" sz="1200" b="0" dirty="0"/>
              <a:t> </a:t>
            </a:r>
            <a:r>
              <a:rPr lang="en-US" sz="1200" b="0" dirty="0" err="1"/>
              <a:t>pequena</a:t>
            </a:r>
            <a:r>
              <a:rPr lang="en-US" sz="1200" b="0" dirty="0"/>
              <a:t> </a:t>
            </a:r>
            <a:r>
              <a:rPr lang="en-US" sz="1200" b="0" dirty="0" err="1"/>
              <a:t>fração</a:t>
            </a:r>
            <a:r>
              <a:rPr lang="en-US" sz="1200" b="0" dirty="0"/>
              <a:t> (</a:t>
            </a:r>
            <a:r>
              <a:rPr lang="en-US" sz="1200" b="0" dirty="0" err="1"/>
              <a:t>menos</a:t>
            </a:r>
            <a:r>
              <a:rPr lang="en-US" sz="1200" b="0" dirty="0"/>
              <a:t> de 30%) </a:t>
            </a:r>
            <a:r>
              <a:rPr lang="en-US" sz="1200" b="0" dirty="0" err="1"/>
              <a:t>atualmente</a:t>
            </a:r>
            <a:r>
              <a:rPr lang="en-US" sz="1200" b="0" dirty="0"/>
              <a:t> </a:t>
            </a:r>
            <a:r>
              <a:rPr lang="en-US" sz="1200" b="0" dirty="0" err="1"/>
              <a:t>movimenta</a:t>
            </a:r>
            <a:r>
              <a:rPr lang="en-US" sz="1200" b="0" dirty="0"/>
              <a:t> </a:t>
            </a:r>
            <a:r>
              <a:rPr lang="en-US" sz="1200" b="0" dirty="0" err="1"/>
              <a:t>grandes</a:t>
            </a:r>
            <a:r>
              <a:rPr lang="en-US" sz="1200" b="0" dirty="0"/>
              <a:t> </a:t>
            </a:r>
            <a:r>
              <a:rPr lang="en-US" sz="1200" b="0" dirty="0" err="1"/>
              <a:t>quantidades</a:t>
            </a:r>
            <a:r>
              <a:rPr lang="en-US" sz="1200" b="0" dirty="0"/>
              <a:t> (</a:t>
            </a:r>
            <a:r>
              <a:rPr lang="en-US" sz="1200" b="0" dirty="0" err="1"/>
              <a:t>mais</a:t>
            </a:r>
            <a:r>
              <a:rPr lang="en-US" sz="1200" b="0" dirty="0"/>
              <a:t> de 1 </a:t>
            </a:r>
            <a:r>
              <a:rPr lang="en-US" sz="1200" b="0" dirty="0" err="1"/>
              <a:t>milhão</a:t>
            </a:r>
            <a:r>
              <a:rPr lang="en-US" sz="1200" b="0" dirty="0"/>
              <a:t> tons/</a:t>
            </a:r>
            <a:r>
              <a:rPr lang="en-US" sz="1200" b="0" dirty="0" err="1"/>
              <a:t>ano</a:t>
            </a:r>
            <a:r>
              <a:rPr lang="en-US" sz="1200" b="0" dirty="0"/>
              <a:t>)</a:t>
            </a:r>
          </a:p>
          <a:p>
            <a:pPr algn="just" eaLnBrk="1" hangingPunct="1">
              <a:buClr>
                <a:schemeClr val="tx2"/>
              </a:buClr>
              <a:buSzPct val="80000"/>
              <a:buFont typeface="Arial" panose="020B0604020202020204" pitchFamily="34" charset="0"/>
              <a:buChar char="►"/>
            </a:pPr>
            <a:endParaRPr lang="en-US" sz="1200" b="0" dirty="0"/>
          </a:p>
          <a:p>
            <a:pPr algn="just" eaLnBrk="1" hangingPunct="1">
              <a:buClr>
                <a:schemeClr val="tx2"/>
              </a:buClr>
              <a:buSzPct val="80000"/>
              <a:buFont typeface="Arial" panose="020B0604020202020204" pitchFamily="34" charset="0"/>
              <a:buChar char="►"/>
            </a:pPr>
            <a:r>
              <a:rPr lang="en-US" sz="1200" b="0" dirty="0"/>
              <a:t>ALL, VLI e </a:t>
            </a:r>
            <a:r>
              <a:rPr lang="en-US" sz="1200" b="0" dirty="0" err="1"/>
              <a:t>Transnordestina</a:t>
            </a:r>
            <a:r>
              <a:rPr lang="en-US" sz="1200" b="0" dirty="0"/>
              <a:t> </a:t>
            </a:r>
            <a:r>
              <a:rPr lang="en-US" sz="1200" b="0" dirty="0" err="1"/>
              <a:t>possuem</a:t>
            </a:r>
            <a:r>
              <a:rPr lang="en-US" sz="1200" b="0" dirty="0"/>
              <a:t> as </a:t>
            </a:r>
            <a:r>
              <a:rPr lang="en-US" sz="1200" b="0" dirty="0" err="1"/>
              <a:t>maiores</a:t>
            </a:r>
            <a:r>
              <a:rPr lang="en-US" sz="1200" b="0" dirty="0"/>
              <a:t> </a:t>
            </a:r>
            <a:r>
              <a:rPr lang="en-US" sz="1200" b="0" dirty="0" err="1"/>
              <a:t>redes</a:t>
            </a:r>
            <a:endParaRPr lang="en-US" sz="1200" b="0" dirty="0"/>
          </a:p>
          <a:p>
            <a:pPr algn="just" eaLnBrk="1" hangingPunct="1">
              <a:buClr>
                <a:schemeClr val="tx2"/>
              </a:buClr>
              <a:buSzPct val="80000"/>
              <a:buFont typeface="Arial" panose="020B0604020202020204" pitchFamily="34" charset="0"/>
              <a:buChar char="►"/>
            </a:pPr>
            <a:endParaRPr lang="en-US" sz="1200" b="0" dirty="0"/>
          </a:p>
          <a:p>
            <a:pPr algn="just" eaLnBrk="1" hangingPunct="1">
              <a:buClr>
                <a:schemeClr val="tx2"/>
              </a:buClr>
              <a:buSzPct val="80000"/>
              <a:buFont typeface="Arial" panose="020B0604020202020204" pitchFamily="34" charset="0"/>
              <a:buChar char="►"/>
            </a:pPr>
            <a:r>
              <a:rPr lang="en-US" sz="1200" b="0" dirty="0"/>
              <a:t>Juntas com a Vale e a MRS, </a:t>
            </a:r>
            <a:r>
              <a:rPr lang="en-US" sz="1200" b="0" dirty="0" err="1"/>
              <a:t>elas</a:t>
            </a:r>
            <a:r>
              <a:rPr lang="en-US" sz="1200" b="0" dirty="0"/>
              <a:t> </a:t>
            </a:r>
            <a:r>
              <a:rPr lang="en-US" sz="1200" b="0" dirty="0" err="1"/>
              <a:t>compõe</a:t>
            </a:r>
            <a:r>
              <a:rPr lang="en-US" sz="1200" b="0" dirty="0"/>
              <a:t> o </a:t>
            </a:r>
            <a:r>
              <a:rPr lang="en-US" sz="1200" b="0" dirty="0" err="1"/>
              <a:t>grosso</a:t>
            </a:r>
            <a:r>
              <a:rPr lang="en-US" sz="1200" b="0" dirty="0"/>
              <a:t> da </a:t>
            </a:r>
            <a:r>
              <a:rPr lang="en-US" sz="1200" b="0" dirty="0" err="1"/>
              <a:t>rede</a:t>
            </a:r>
            <a:r>
              <a:rPr lang="en-US" sz="1200" b="0" dirty="0"/>
              <a:t> </a:t>
            </a:r>
            <a:r>
              <a:rPr lang="en-US" sz="1200" b="0" dirty="0" err="1"/>
              <a:t>brasileira</a:t>
            </a:r>
            <a:r>
              <a:rPr lang="en-US" sz="1200" b="0" dirty="0"/>
              <a:t>, </a:t>
            </a:r>
            <a:r>
              <a:rPr lang="en-US" sz="1200" b="0" dirty="0" err="1"/>
              <a:t>sendo</a:t>
            </a:r>
            <a:r>
              <a:rPr lang="en-US" sz="1200" b="0" dirty="0"/>
              <a:t> </a:t>
            </a:r>
            <a:r>
              <a:rPr lang="en-US" sz="1200" b="0" dirty="0" err="1"/>
              <a:t>responsáveis</a:t>
            </a:r>
            <a:r>
              <a:rPr lang="en-US" sz="1200" b="0" dirty="0"/>
              <a:t> </a:t>
            </a:r>
            <a:r>
              <a:rPr lang="en-US" sz="1200" b="0" dirty="0" err="1"/>
              <a:t>por</a:t>
            </a:r>
            <a:r>
              <a:rPr lang="en-US" sz="1200" b="0" dirty="0"/>
              <a:t> </a:t>
            </a:r>
            <a:r>
              <a:rPr lang="en-US" sz="1200" b="0" dirty="0" err="1"/>
              <a:t>mais</a:t>
            </a:r>
            <a:r>
              <a:rPr lang="en-US" sz="1200" b="0" dirty="0"/>
              <a:t> de 95% da </a:t>
            </a:r>
            <a:r>
              <a:rPr lang="en-US" sz="1200" b="0" dirty="0" err="1"/>
              <a:t>rede</a:t>
            </a:r>
            <a:endParaRPr lang="en-US" sz="1200" b="0" dirty="0"/>
          </a:p>
          <a:p>
            <a:pPr algn="just" eaLnBrk="1" hangingPunct="1">
              <a:buClr>
                <a:schemeClr val="tx2"/>
              </a:buClr>
              <a:buSzPct val="80000"/>
              <a:buFont typeface="Arial" panose="020B0604020202020204" pitchFamily="34" charset="0"/>
              <a:buChar char="►"/>
            </a:pPr>
            <a:endParaRPr lang="en-US" sz="1200" b="0" dirty="0"/>
          </a:p>
          <a:p>
            <a:pPr algn="just" eaLnBrk="1" hangingPunct="1">
              <a:buClr>
                <a:schemeClr val="tx2"/>
              </a:buClr>
              <a:buSzPct val="80000"/>
              <a:buFont typeface="Arial" panose="020B0604020202020204" pitchFamily="34" charset="0"/>
              <a:buChar char="►"/>
            </a:pPr>
            <a:r>
              <a:rPr lang="en-US" sz="1200" b="0" dirty="0"/>
              <a:t>A </a:t>
            </a:r>
            <a:r>
              <a:rPr lang="en-US" sz="1200" b="0" dirty="0" err="1"/>
              <a:t>maioria</a:t>
            </a:r>
            <a:r>
              <a:rPr lang="en-US" sz="1200" b="0" dirty="0"/>
              <a:t> das </a:t>
            </a:r>
            <a:r>
              <a:rPr lang="en-US" sz="1200" b="0" dirty="0" err="1"/>
              <a:t>concessões</a:t>
            </a:r>
            <a:r>
              <a:rPr lang="en-US" sz="1200" b="0" dirty="0"/>
              <a:t> </a:t>
            </a:r>
            <a:r>
              <a:rPr lang="en-US" sz="1200" b="0" dirty="0" err="1"/>
              <a:t>foram</a:t>
            </a:r>
            <a:r>
              <a:rPr lang="en-US" sz="1200" b="0" dirty="0"/>
              <a:t> </a:t>
            </a:r>
            <a:r>
              <a:rPr lang="en-US" sz="1200" b="0" dirty="0" err="1"/>
              <a:t>feitas</a:t>
            </a:r>
            <a:r>
              <a:rPr lang="en-US" sz="1200" b="0" dirty="0"/>
              <a:t> </a:t>
            </a:r>
            <a:r>
              <a:rPr lang="en-US" sz="1200" b="0" dirty="0" err="1"/>
              <a:t>ao</a:t>
            </a:r>
            <a:r>
              <a:rPr lang="en-US" sz="1200" b="0" dirty="0"/>
              <a:t> </a:t>
            </a:r>
            <a:r>
              <a:rPr lang="en-US" sz="1200" b="0" dirty="0" err="1"/>
              <a:t>longo</a:t>
            </a:r>
            <a:r>
              <a:rPr lang="en-US" sz="1200" b="0" dirty="0"/>
              <a:t> do </a:t>
            </a:r>
            <a:r>
              <a:rPr lang="en-US" sz="1200" b="0" dirty="0" err="1"/>
              <a:t>processo</a:t>
            </a:r>
            <a:r>
              <a:rPr lang="en-US" sz="1200" b="0" dirty="0"/>
              <a:t> de </a:t>
            </a:r>
            <a:r>
              <a:rPr lang="en-US" sz="1200" b="0" dirty="0" err="1"/>
              <a:t>privatização</a:t>
            </a:r>
            <a:r>
              <a:rPr lang="en-US" sz="1200" b="0" dirty="0"/>
              <a:t> dos </a:t>
            </a:r>
            <a:r>
              <a:rPr lang="en-US" sz="1200" b="0" dirty="0" err="1"/>
              <a:t>anos</a:t>
            </a:r>
            <a:r>
              <a:rPr lang="en-US" sz="1200" b="0" dirty="0"/>
              <a:t> 90 e </a:t>
            </a:r>
            <a:r>
              <a:rPr lang="en-US" sz="1200" b="0" dirty="0" err="1"/>
              <a:t>são</a:t>
            </a:r>
            <a:r>
              <a:rPr lang="en-US" sz="1200" b="0" dirty="0"/>
              <a:t> </a:t>
            </a:r>
            <a:r>
              <a:rPr lang="en-US" sz="1200" b="0" dirty="0" err="1"/>
              <a:t>baseadas</a:t>
            </a:r>
            <a:r>
              <a:rPr lang="en-US" sz="1200" b="0" dirty="0"/>
              <a:t> </a:t>
            </a:r>
            <a:r>
              <a:rPr lang="en-US" sz="1200" b="0" dirty="0" err="1"/>
              <a:t>em</a:t>
            </a:r>
            <a:r>
              <a:rPr lang="en-US" sz="1200" b="0" dirty="0"/>
              <a:t> </a:t>
            </a:r>
            <a:r>
              <a:rPr lang="en-US" sz="1200" b="0" dirty="0" err="1"/>
              <a:t>contratos</a:t>
            </a:r>
            <a:r>
              <a:rPr lang="en-US" sz="1200" b="0" dirty="0"/>
              <a:t> de 30 </a:t>
            </a:r>
            <a:r>
              <a:rPr lang="en-US" sz="1200" b="0" dirty="0" err="1"/>
              <a:t>anos</a:t>
            </a:r>
            <a:r>
              <a:rPr lang="en-US" sz="1200" b="0" dirty="0"/>
              <a:t> com </a:t>
            </a:r>
            <a:r>
              <a:rPr lang="en-US" sz="1200" b="0" dirty="0" err="1"/>
              <a:t>potencial</a:t>
            </a:r>
            <a:r>
              <a:rPr lang="en-US" sz="1200" b="0" dirty="0"/>
              <a:t> </a:t>
            </a:r>
            <a:r>
              <a:rPr lang="en-US" sz="1200" b="0" dirty="0" err="1"/>
              <a:t>renovação</a:t>
            </a:r>
            <a:r>
              <a:rPr lang="en-US" sz="1200" b="0" dirty="0"/>
              <a:t> </a:t>
            </a:r>
            <a:r>
              <a:rPr lang="en-US" sz="1200" b="0" dirty="0" err="1"/>
              <a:t>por</a:t>
            </a:r>
            <a:r>
              <a:rPr lang="en-US" sz="1200" b="0" dirty="0"/>
              <a:t> </a:t>
            </a:r>
            <a:r>
              <a:rPr lang="en-US" sz="1200" b="0" dirty="0" err="1"/>
              <a:t>mais</a:t>
            </a:r>
            <a:r>
              <a:rPr lang="en-US" sz="1200" b="0" dirty="0"/>
              <a:t> 30 </a:t>
            </a:r>
            <a:r>
              <a:rPr lang="en-US" sz="1200" b="0" dirty="0" err="1"/>
              <a:t>anos</a:t>
            </a:r>
            <a:endParaRPr lang="en-US" sz="1200" b="0" dirty="0"/>
          </a:p>
          <a:p>
            <a:pPr algn="just" eaLnBrk="1" hangingPunct="1">
              <a:buClr>
                <a:schemeClr val="tx2"/>
              </a:buClr>
              <a:buSzPct val="80000"/>
              <a:buFont typeface="Arial" panose="020B0604020202020204" pitchFamily="34" charset="0"/>
              <a:buChar char="►"/>
            </a:pPr>
            <a:endParaRPr lang="en-US" sz="1200" b="0" dirty="0"/>
          </a:p>
          <a:p>
            <a:pPr algn="just" eaLnBrk="1" hangingPunct="1">
              <a:buClr>
                <a:schemeClr val="tx2"/>
              </a:buClr>
              <a:buSzPct val="80000"/>
              <a:buFont typeface="Arial" panose="020B0604020202020204" pitchFamily="34" charset="0"/>
              <a:buChar char="►"/>
            </a:pPr>
            <a:r>
              <a:rPr lang="en-US" sz="1200" b="0" dirty="0" err="1"/>
              <a:t>Algumas</a:t>
            </a:r>
            <a:r>
              <a:rPr lang="en-US" sz="1200" b="0" dirty="0"/>
              <a:t>  </a:t>
            </a:r>
            <a:r>
              <a:rPr lang="en-US" sz="1200" b="0" dirty="0" err="1"/>
              <a:t>concessões</a:t>
            </a:r>
            <a:r>
              <a:rPr lang="en-US" sz="1200" b="0" dirty="0"/>
              <a:t> </a:t>
            </a:r>
            <a:r>
              <a:rPr lang="en-US" sz="1200" b="0" dirty="0" err="1"/>
              <a:t>como</a:t>
            </a:r>
            <a:r>
              <a:rPr lang="en-US" sz="1200" b="0" dirty="0"/>
              <a:t> a ALL </a:t>
            </a:r>
            <a:r>
              <a:rPr lang="en-US" sz="1200" b="0" dirty="0" err="1"/>
              <a:t>Malha</a:t>
            </a:r>
            <a:r>
              <a:rPr lang="en-US" sz="1200" b="0" dirty="0"/>
              <a:t> Norte e </a:t>
            </a:r>
            <a:r>
              <a:rPr lang="en-US" sz="1200" b="0" dirty="0" err="1"/>
              <a:t>EFCarajás</a:t>
            </a:r>
            <a:r>
              <a:rPr lang="en-US" sz="1200" b="0" dirty="0"/>
              <a:t> </a:t>
            </a:r>
            <a:r>
              <a:rPr lang="en-US" sz="1200" b="0" dirty="0" err="1"/>
              <a:t>são</a:t>
            </a:r>
            <a:r>
              <a:rPr lang="en-US" sz="1200" b="0" dirty="0"/>
              <a:t> </a:t>
            </a:r>
            <a:r>
              <a:rPr lang="en-US" sz="1200" b="0" dirty="0" err="1"/>
              <a:t>baseadas</a:t>
            </a:r>
            <a:r>
              <a:rPr lang="en-US" sz="1200" b="0" dirty="0"/>
              <a:t> </a:t>
            </a:r>
            <a:r>
              <a:rPr lang="en-US" sz="1200" b="0" dirty="0" err="1"/>
              <a:t>em</a:t>
            </a:r>
            <a:r>
              <a:rPr lang="en-US" sz="1200" b="0" dirty="0"/>
              <a:t> </a:t>
            </a:r>
            <a:r>
              <a:rPr lang="en-US" sz="1200" b="0" dirty="0" err="1"/>
              <a:t>contratos</a:t>
            </a:r>
            <a:r>
              <a:rPr lang="en-US" sz="1200" b="0" dirty="0"/>
              <a:t> de 90 </a:t>
            </a:r>
            <a:r>
              <a:rPr lang="en-US" sz="1200" b="0" dirty="0" err="1"/>
              <a:t>anos</a:t>
            </a:r>
            <a:endParaRPr lang="en-US" sz="1200" b="0" dirty="0"/>
          </a:p>
        </p:txBody>
      </p:sp>
      <p:sp>
        <p:nvSpPr>
          <p:cNvPr id="13" name="Forma livre 12"/>
          <p:cNvSpPr/>
          <p:nvPr/>
        </p:nvSpPr>
        <p:spPr>
          <a:xfrm>
            <a:off x="1846590" y="2604439"/>
            <a:ext cx="199247" cy="850356"/>
          </a:xfrm>
          <a:custGeom>
            <a:avLst/>
            <a:gdLst>
              <a:gd name="connsiteX0" fmla="*/ 199247 w 199247"/>
              <a:gd name="connsiteY0" fmla="*/ 0 h 850356"/>
              <a:gd name="connsiteX1" fmla="*/ 195689 w 199247"/>
              <a:gd name="connsiteY1" fmla="*/ 99623 h 850356"/>
              <a:gd name="connsiteX2" fmla="*/ 188573 w 199247"/>
              <a:gd name="connsiteY2" fmla="*/ 110297 h 850356"/>
              <a:gd name="connsiteX3" fmla="*/ 181457 w 199247"/>
              <a:gd name="connsiteY3" fmla="*/ 142319 h 850356"/>
              <a:gd name="connsiteX4" fmla="*/ 177899 w 199247"/>
              <a:gd name="connsiteY4" fmla="*/ 156551 h 850356"/>
              <a:gd name="connsiteX5" fmla="*/ 170783 w 199247"/>
              <a:gd name="connsiteY5" fmla="*/ 167225 h 850356"/>
              <a:gd name="connsiteX6" fmla="*/ 167225 w 199247"/>
              <a:gd name="connsiteY6" fmla="*/ 177899 h 850356"/>
              <a:gd name="connsiteX7" fmla="*/ 156551 w 199247"/>
              <a:gd name="connsiteY7" fmla="*/ 199247 h 850356"/>
              <a:gd name="connsiteX8" fmla="*/ 149435 w 199247"/>
              <a:gd name="connsiteY8" fmla="*/ 238384 h 850356"/>
              <a:gd name="connsiteX9" fmla="*/ 138761 w 199247"/>
              <a:gd name="connsiteY9" fmla="*/ 259732 h 850356"/>
              <a:gd name="connsiteX10" fmla="*/ 131645 w 199247"/>
              <a:gd name="connsiteY10" fmla="*/ 298870 h 850356"/>
              <a:gd name="connsiteX11" fmla="*/ 128087 w 199247"/>
              <a:gd name="connsiteY11" fmla="*/ 313102 h 850356"/>
              <a:gd name="connsiteX12" fmla="*/ 113855 w 199247"/>
              <a:gd name="connsiteY12" fmla="*/ 338008 h 850356"/>
              <a:gd name="connsiteX13" fmla="*/ 106739 w 199247"/>
              <a:gd name="connsiteY13" fmla="*/ 359356 h 850356"/>
              <a:gd name="connsiteX14" fmla="*/ 99623 w 199247"/>
              <a:gd name="connsiteY14" fmla="*/ 451863 h 850356"/>
              <a:gd name="connsiteX15" fmla="*/ 96065 w 199247"/>
              <a:gd name="connsiteY15" fmla="*/ 462537 h 850356"/>
              <a:gd name="connsiteX16" fmla="*/ 99623 w 199247"/>
              <a:gd name="connsiteY16" fmla="*/ 512349 h 850356"/>
              <a:gd name="connsiteX17" fmla="*/ 106739 w 199247"/>
              <a:gd name="connsiteY17" fmla="*/ 523022 h 850356"/>
              <a:gd name="connsiteX18" fmla="*/ 110297 w 199247"/>
              <a:gd name="connsiteY18" fmla="*/ 533696 h 850356"/>
              <a:gd name="connsiteX19" fmla="*/ 103181 w 199247"/>
              <a:gd name="connsiteY19" fmla="*/ 569276 h 850356"/>
              <a:gd name="connsiteX20" fmla="*/ 88949 w 199247"/>
              <a:gd name="connsiteY20" fmla="*/ 590624 h 850356"/>
              <a:gd name="connsiteX21" fmla="*/ 81833 w 199247"/>
              <a:gd name="connsiteY21" fmla="*/ 604856 h 850356"/>
              <a:gd name="connsiteX22" fmla="*/ 74717 w 199247"/>
              <a:gd name="connsiteY22" fmla="*/ 615530 h 850356"/>
              <a:gd name="connsiteX23" fmla="*/ 60485 w 199247"/>
              <a:gd name="connsiteY23" fmla="*/ 647552 h 850356"/>
              <a:gd name="connsiteX24" fmla="*/ 53370 w 199247"/>
              <a:gd name="connsiteY24" fmla="*/ 668900 h 850356"/>
              <a:gd name="connsiteX25" fmla="*/ 46254 w 199247"/>
              <a:gd name="connsiteY25" fmla="*/ 700921 h 850356"/>
              <a:gd name="connsiteX26" fmla="*/ 42696 w 199247"/>
              <a:gd name="connsiteY26" fmla="*/ 743617 h 850356"/>
              <a:gd name="connsiteX27" fmla="*/ 35580 w 199247"/>
              <a:gd name="connsiteY27" fmla="*/ 761407 h 850356"/>
              <a:gd name="connsiteX28" fmla="*/ 17790 w 199247"/>
              <a:gd name="connsiteY28" fmla="*/ 793429 h 850356"/>
              <a:gd name="connsiteX29" fmla="*/ 10674 w 199247"/>
              <a:gd name="connsiteY29" fmla="*/ 804103 h 850356"/>
              <a:gd name="connsiteX30" fmla="*/ 0 w 199247"/>
              <a:gd name="connsiteY30" fmla="*/ 825450 h 850356"/>
              <a:gd name="connsiteX31" fmla="*/ 3558 w 199247"/>
              <a:gd name="connsiteY31" fmla="*/ 850356 h 850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99247" h="850356">
                <a:moveTo>
                  <a:pt x="199247" y="0"/>
                </a:moveTo>
                <a:cubicBezTo>
                  <a:pt x="198061" y="33208"/>
                  <a:pt x="198890" y="66549"/>
                  <a:pt x="195689" y="99623"/>
                </a:cubicBezTo>
                <a:cubicBezTo>
                  <a:pt x="195277" y="103879"/>
                  <a:pt x="190257" y="106367"/>
                  <a:pt x="188573" y="110297"/>
                </a:cubicBezTo>
                <a:cubicBezTo>
                  <a:pt x="186571" y="114969"/>
                  <a:pt x="182236" y="138812"/>
                  <a:pt x="181457" y="142319"/>
                </a:cubicBezTo>
                <a:cubicBezTo>
                  <a:pt x="180396" y="147093"/>
                  <a:pt x="179825" y="152056"/>
                  <a:pt x="177899" y="156551"/>
                </a:cubicBezTo>
                <a:cubicBezTo>
                  <a:pt x="176215" y="160481"/>
                  <a:pt x="172695" y="163400"/>
                  <a:pt x="170783" y="167225"/>
                </a:cubicBezTo>
                <a:cubicBezTo>
                  <a:pt x="169106" y="170580"/>
                  <a:pt x="168902" y="174544"/>
                  <a:pt x="167225" y="177899"/>
                </a:cubicBezTo>
                <a:cubicBezTo>
                  <a:pt x="153430" y="205488"/>
                  <a:pt x="165494" y="172418"/>
                  <a:pt x="156551" y="199247"/>
                </a:cubicBezTo>
                <a:cubicBezTo>
                  <a:pt x="155324" y="209059"/>
                  <a:pt x="154920" y="227415"/>
                  <a:pt x="149435" y="238384"/>
                </a:cubicBezTo>
                <a:cubicBezTo>
                  <a:pt x="140739" y="255776"/>
                  <a:pt x="143233" y="241846"/>
                  <a:pt x="138761" y="259732"/>
                </a:cubicBezTo>
                <a:cubicBezTo>
                  <a:pt x="134945" y="274996"/>
                  <a:pt x="134817" y="283009"/>
                  <a:pt x="131645" y="298870"/>
                </a:cubicBezTo>
                <a:cubicBezTo>
                  <a:pt x="130686" y="303665"/>
                  <a:pt x="129804" y="308523"/>
                  <a:pt x="128087" y="313102"/>
                </a:cubicBezTo>
                <a:cubicBezTo>
                  <a:pt x="111048" y="358539"/>
                  <a:pt x="130371" y="300846"/>
                  <a:pt x="113855" y="338008"/>
                </a:cubicBezTo>
                <a:cubicBezTo>
                  <a:pt x="110809" y="344862"/>
                  <a:pt x="106739" y="359356"/>
                  <a:pt x="106739" y="359356"/>
                </a:cubicBezTo>
                <a:cubicBezTo>
                  <a:pt x="104942" y="397087"/>
                  <a:pt x="107574" y="420059"/>
                  <a:pt x="99623" y="451863"/>
                </a:cubicBezTo>
                <a:cubicBezTo>
                  <a:pt x="98713" y="455501"/>
                  <a:pt x="97251" y="458979"/>
                  <a:pt x="96065" y="462537"/>
                </a:cubicBezTo>
                <a:cubicBezTo>
                  <a:pt x="97251" y="479141"/>
                  <a:pt x="96730" y="495956"/>
                  <a:pt x="99623" y="512349"/>
                </a:cubicBezTo>
                <a:cubicBezTo>
                  <a:pt x="100366" y="516560"/>
                  <a:pt x="104827" y="519198"/>
                  <a:pt x="106739" y="523022"/>
                </a:cubicBezTo>
                <a:cubicBezTo>
                  <a:pt x="108416" y="526376"/>
                  <a:pt x="109111" y="530138"/>
                  <a:pt x="110297" y="533696"/>
                </a:cubicBezTo>
                <a:cubicBezTo>
                  <a:pt x="109413" y="539884"/>
                  <a:pt x="107958" y="560678"/>
                  <a:pt x="103181" y="569276"/>
                </a:cubicBezTo>
                <a:cubicBezTo>
                  <a:pt x="99028" y="576752"/>
                  <a:pt x="92774" y="582975"/>
                  <a:pt x="88949" y="590624"/>
                </a:cubicBezTo>
                <a:cubicBezTo>
                  <a:pt x="86577" y="595368"/>
                  <a:pt x="84464" y="600251"/>
                  <a:pt x="81833" y="604856"/>
                </a:cubicBezTo>
                <a:cubicBezTo>
                  <a:pt x="79711" y="608569"/>
                  <a:pt x="76454" y="611622"/>
                  <a:pt x="74717" y="615530"/>
                </a:cubicBezTo>
                <a:cubicBezTo>
                  <a:pt x="57781" y="653637"/>
                  <a:pt x="76589" y="623395"/>
                  <a:pt x="60485" y="647552"/>
                </a:cubicBezTo>
                <a:cubicBezTo>
                  <a:pt x="58113" y="654668"/>
                  <a:pt x="54603" y="661501"/>
                  <a:pt x="53370" y="668900"/>
                </a:cubicBezTo>
                <a:cubicBezTo>
                  <a:pt x="49195" y="693946"/>
                  <a:pt x="52093" y="683403"/>
                  <a:pt x="46254" y="700921"/>
                </a:cubicBezTo>
                <a:cubicBezTo>
                  <a:pt x="45068" y="715153"/>
                  <a:pt x="45178" y="729553"/>
                  <a:pt x="42696" y="743617"/>
                </a:cubicBezTo>
                <a:cubicBezTo>
                  <a:pt x="41586" y="749907"/>
                  <a:pt x="37823" y="755427"/>
                  <a:pt x="35580" y="761407"/>
                </a:cubicBezTo>
                <a:cubicBezTo>
                  <a:pt x="27528" y="782878"/>
                  <a:pt x="38183" y="762840"/>
                  <a:pt x="17790" y="793429"/>
                </a:cubicBezTo>
                <a:cubicBezTo>
                  <a:pt x="15418" y="796987"/>
                  <a:pt x="12026" y="800046"/>
                  <a:pt x="10674" y="804103"/>
                </a:cubicBezTo>
                <a:cubicBezTo>
                  <a:pt x="5764" y="818833"/>
                  <a:pt x="9197" y="811657"/>
                  <a:pt x="0" y="825450"/>
                </a:cubicBezTo>
                <a:cubicBezTo>
                  <a:pt x="4023" y="845566"/>
                  <a:pt x="3558" y="837193"/>
                  <a:pt x="3558" y="850356"/>
                </a:cubicBezTo>
              </a:path>
            </a:pathLst>
          </a:custGeom>
          <a:noFill/>
          <a:ln w="635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14" name="Forma livre 13"/>
          <p:cNvSpPr/>
          <p:nvPr/>
        </p:nvSpPr>
        <p:spPr>
          <a:xfrm>
            <a:off x="1828800" y="3451237"/>
            <a:ext cx="75085" cy="309544"/>
          </a:xfrm>
          <a:custGeom>
            <a:avLst/>
            <a:gdLst>
              <a:gd name="connsiteX0" fmla="*/ 14232 w 75085"/>
              <a:gd name="connsiteY0" fmla="*/ 0 h 309544"/>
              <a:gd name="connsiteX1" fmla="*/ 10674 w 75085"/>
              <a:gd name="connsiteY1" fmla="*/ 71160 h 309544"/>
              <a:gd name="connsiteX2" fmla="*/ 3558 w 75085"/>
              <a:gd name="connsiteY2" fmla="*/ 81834 h 309544"/>
              <a:gd name="connsiteX3" fmla="*/ 0 w 75085"/>
              <a:gd name="connsiteY3" fmla="*/ 92508 h 309544"/>
              <a:gd name="connsiteX4" fmla="*/ 14232 w 75085"/>
              <a:gd name="connsiteY4" fmla="*/ 124530 h 309544"/>
              <a:gd name="connsiteX5" fmla="*/ 17790 w 75085"/>
              <a:gd name="connsiteY5" fmla="*/ 138761 h 309544"/>
              <a:gd name="connsiteX6" fmla="*/ 21348 w 75085"/>
              <a:gd name="connsiteY6" fmla="*/ 156551 h 309544"/>
              <a:gd name="connsiteX7" fmla="*/ 35580 w 75085"/>
              <a:gd name="connsiteY7" fmla="*/ 177899 h 309544"/>
              <a:gd name="connsiteX8" fmla="*/ 39138 w 75085"/>
              <a:gd name="connsiteY8" fmla="*/ 188573 h 309544"/>
              <a:gd name="connsiteX9" fmla="*/ 42696 w 75085"/>
              <a:gd name="connsiteY9" fmla="*/ 224153 h 309544"/>
              <a:gd name="connsiteX10" fmla="*/ 53370 w 75085"/>
              <a:gd name="connsiteY10" fmla="*/ 231269 h 309544"/>
              <a:gd name="connsiteX11" fmla="*/ 60486 w 75085"/>
              <a:gd name="connsiteY11" fmla="*/ 252617 h 309544"/>
              <a:gd name="connsiteX12" fmla="*/ 64044 w 75085"/>
              <a:gd name="connsiteY12" fmla="*/ 263291 h 309544"/>
              <a:gd name="connsiteX13" fmla="*/ 74718 w 75085"/>
              <a:gd name="connsiteY13" fmla="*/ 284638 h 309544"/>
              <a:gd name="connsiteX14" fmla="*/ 74718 w 75085"/>
              <a:gd name="connsiteY14" fmla="*/ 309544 h 309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5085" h="309544">
                <a:moveTo>
                  <a:pt x="14232" y="0"/>
                </a:moveTo>
                <a:cubicBezTo>
                  <a:pt x="13046" y="23720"/>
                  <a:pt x="13746" y="47610"/>
                  <a:pt x="10674" y="71160"/>
                </a:cubicBezTo>
                <a:cubicBezTo>
                  <a:pt x="10121" y="75400"/>
                  <a:pt x="5470" y="78009"/>
                  <a:pt x="3558" y="81834"/>
                </a:cubicBezTo>
                <a:cubicBezTo>
                  <a:pt x="1881" y="85189"/>
                  <a:pt x="1186" y="88950"/>
                  <a:pt x="0" y="92508"/>
                </a:cubicBezTo>
                <a:cubicBezTo>
                  <a:pt x="8468" y="117913"/>
                  <a:pt x="2955" y="107615"/>
                  <a:pt x="14232" y="124530"/>
                </a:cubicBezTo>
                <a:cubicBezTo>
                  <a:pt x="15418" y="129274"/>
                  <a:pt x="16729" y="133988"/>
                  <a:pt x="17790" y="138761"/>
                </a:cubicBezTo>
                <a:cubicBezTo>
                  <a:pt x="19102" y="144664"/>
                  <a:pt x="18846" y="151046"/>
                  <a:pt x="21348" y="156551"/>
                </a:cubicBezTo>
                <a:cubicBezTo>
                  <a:pt x="24887" y="164337"/>
                  <a:pt x="32876" y="169786"/>
                  <a:pt x="35580" y="177899"/>
                </a:cubicBezTo>
                <a:lnTo>
                  <a:pt x="39138" y="188573"/>
                </a:lnTo>
                <a:cubicBezTo>
                  <a:pt x="40324" y="200433"/>
                  <a:pt x="38927" y="212845"/>
                  <a:pt x="42696" y="224153"/>
                </a:cubicBezTo>
                <a:cubicBezTo>
                  <a:pt x="44048" y="228210"/>
                  <a:pt x="51104" y="227643"/>
                  <a:pt x="53370" y="231269"/>
                </a:cubicBezTo>
                <a:cubicBezTo>
                  <a:pt x="57345" y="237630"/>
                  <a:pt x="58114" y="245501"/>
                  <a:pt x="60486" y="252617"/>
                </a:cubicBezTo>
                <a:cubicBezTo>
                  <a:pt x="61672" y="256175"/>
                  <a:pt x="61964" y="260170"/>
                  <a:pt x="64044" y="263291"/>
                </a:cubicBezTo>
                <a:cubicBezTo>
                  <a:pt x="68629" y="270168"/>
                  <a:pt x="73852" y="275974"/>
                  <a:pt x="74718" y="284638"/>
                </a:cubicBezTo>
                <a:cubicBezTo>
                  <a:pt x="75544" y="292899"/>
                  <a:pt x="74718" y="301242"/>
                  <a:pt x="74718" y="309544"/>
                </a:cubicBezTo>
              </a:path>
            </a:pathLst>
          </a:custGeom>
          <a:noFill/>
          <a:ln w="635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69657778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3" name="Gráfico 42"/>
          <p:cNvGraphicFramePr/>
          <p:nvPr>
            <p:extLst>
              <p:ext uri="{D42A27DB-BD31-4B8C-83A1-F6EECF244321}">
                <p14:modId xmlns:p14="http://schemas.microsoft.com/office/powerpoint/2010/main" val="1473652015"/>
              </p:ext>
            </p:extLst>
          </p:nvPr>
        </p:nvGraphicFramePr>
        <p:xfrm>
          <a:off x="616568" y="1866494"/>
          <a:ext cx="3383466" cy="32686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" name="Gráfico 1"/>
          <p:cNvGraphicFramePr/>
          <p:nvPr>
            <p:extLst>
              <p:ext uri="{D42A27DB-BD31-4B8C-83A1-F6EECF244321}">
                <p14:modId xmlns:p14="http://schemas.microsoft.com/office/powerpoint/2010/main" val="1331674616"/>
              </p:ext>
            </p:extLst>
          </p:nvPr>
        </p:nvGraphicFramePr>
        <p:xfrm>
          <a:off x="5455734" y="1866494"/>
          <a:ext cx="3383466" cy="32686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0758" name="Text Box 65"/>
          <p:cNvSpPr txBox="1">
            <a:spLocks noChangeArrowheads="1"/>
          </p:cNvSpPr>
          <p:nvPr/>
        </p:nvSpPr>
        <p:spPr bwMode="auto">
          <a:xfrm>
            <a:off x="8350497" y="2847197"/>
            <a:ext cx="1181100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Combustíveis</a:t>
            </a:r>
            <a:endParaRPr lang="pt-BR" sz="1200" b="0" baseline="30000" dirty="0"/>
          </a:p>
        </p:txBody>
      </p:sp>
      <p:sp>
        <p:nvSpPr>
          <p:cNvPr id="30724" name="Rectangle 5"/>
          <p:cNvSpPr>
            <a:spLocks noChangeArrowheads="1"/>
          </p:cNvSpPr>
          <p:nvPr/>
        </p:nvSpPr>
        <p:spPr bwMode="auto">
          <a:xfrm>
            <a:off x="2597150" y="171450"/>
            <a:ext cx="5572766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Principais Produtos Movimentados por Ferrovia</a:t>
            </a:r>
          </a:p>
        </p:txBody>
      </p:sp>
      <p:sp>
        <p:nvSpPr>
          <p:cNvPr id="30725" name="AutoShape 19"/>
          <p:cNvSpPr>
            <a:spLocks noChangeArrowheads="1"/>
          </p:cNvSpPr>
          <p:nvPr/>
        </p:nvSpPr>
        <p:spPr bwMode="auto">
          <a:xfrm>
            <a:off x="266700" y="5953125"/>
            <a:ext cx="9450388" cy="47255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 algn="ctr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buClr>
                <a:schemeClr val="tx2"/>
              </a:buClr>
            </a:pPr>
            <a:r>
              <a:rPr lang="pt-BR" sz="1400" dirty="0"/>
              <a:t>Os oito principais produtos movimentados por ferrovia no Brasil em 2015 representaram 94% do tráfego sendo o minério do ferro o principal produto—Agronegócio representa por volta de 11% da movimentação</a:t>
            </a:r>
          </a:p>
        </p:txBody>
      </p:sp>
      <p:sp>
        <p:nvSpPr>
          <p:cNvPr id="30726" name="AutoShape 47"/>
          <p:cNvSpPr>
            <a:spLocks noChangeArrowheads="1"/>
          </p:cNvSpPr>
          <p:nvPr/>
        </p:nvSpPr>
        <p:spPr bwMode="auto">
          <a:xfrm rot="10800000">
            <a:off x="3406775" y="5578475"/>
            <a:ext cx="3103563" cy="234950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/>
          </a:p>
        </p:txBody>
      </p:sp>
      <p:sp>
        <p:nvSpPr>
          <p:cNvPr id="30727" name="Rectangle 8"/>
          <p:cNvSpPr>
            <a:spLocks noChangeArrowheads="1"/>
          </p:cNvSpPr>
          <p:nvPr/>
        </p:nvSpPr>
        <p:spPr bwMode="auto">
          <a:xfrm>
            <a:off x="284163" y="1211263"/>
            <a:ext cx="4589841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Movimentação Ferroviária por tipo de produto - Tons</a:t>
            </a:r>
          </a:p>
        </p:txBody>
      </p:sp>
      <p:sp>
        <p:nvSpPr>
          <p:cNvPr id="30728" name="Line 9"/>
          <p:cNvSpPr>
            <a:spLocks noChangeShapeType="1"/>
          </p:cNvSpPr>
          <p:nvPr/>
        </p:nvSpPr>
        <p:spPr bwMode="auto">
          <a:xfrm>
            <a:off x="5203825" y="1484313"/>
            <a:ext cx="4433888" cy="158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29" name="Line 33"/>
          <p:cNvSpPr>
            <a:spLocks noChangeShapeType="1"/>
          </p:cNvSpPr>
          <p:nvPr/>
        </p:nvSpPr>
        <p:spPr bwMode="auto">
          <a:xfrm>
            <a:off x="271463" y="1484313"/>
            <a:ext cx="483552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0" name="Rectangle 4"/>
          <p:cNvSpPr>
            <a:spLocks noChangeArrowheads="1"/>
          </p:cNvSpPr>
          <p:nvPr/>
        </p:nvSpPr>
        <p:spPr bwMode="auto">
          <a:xfrm>
            <a:off x="255588" y="938213"/>
            <a:ext cx="532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 sz="1400" b="0" dirty="0"/>
              <a:t>2015</a:t>
            </a:r>
          </a:p>
        </p:txBody>
      </p:sp>
      <p:sp>
        <p:nvSpPr>
          <p:cNvPr id="30731" name="Rectangle 4"/>
          <p:cNvSpPr>
            <a:spLocks noChangeArrowheads="1"/>
          </p:cNvSpPr>
          <p:nvPr/>
        </p:nvSpPr>
        <p:spPr bwMode="auto">
          <a:xfrm>
            <a:off x="320675" y="1554163"/>
            <a:ext cx="38941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b="0" dirty="0"/>
              <a:t>100% = 485,4 milhões tons</a:t>
            </a:r>
          </a:p>
        </p:txBody>
      </p:sp>
      <p:sp>
        <p:nvSpPr>
          <p:cNvPr id="30732" name="Rectangle 4"/>
          <p:cNvSpPr>
            <a:spLocks noChangeArrowheads="1"/>
          </p:cNvSpPr>
          <p:nvPr/>
        </p:nvSpPr>
        <p:spPr bwMode="auto">
          <a:xfrm>
            <a:off x="5313363" y="1566863"/>
            <a:ext cx="3894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b="0" dirty="0"/>
              <a:t>100% = 328,3 bilhões TKU</a:t>
            </a:r>
          </a:p>
        </p:txBody>
      </p:sp>
      <p:sp>
        <p:nvSpPr>
          <p:cNvPr id="30733" name="Rectangle 52"/>
          <p:cNvSpPr>
            <a:spLocks noChangeArrowheads="1"/>
          </p:cNvSpPr>
          <p:nvPr/>
        </p:nvSpPr>
        <p:spPr bwMode="auto">
          <a:xfrm>
            <a:off x="8372475" y="247650"/>
            <a:ext cx="306388" cy="230832"/>
          </a:xfrm>
          <a:prstGeom prst="rect">
            <a:avLst/>
          </a:prstGeom>
          <a:solidFill>
            <a:srgbClr val="31738B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1" hangingPunct="1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30734" name="Rectangle 53"/>
          <p:cNvSpPr>
            <a:spLocks noChangeArrowheads="1"/>
          </p:cNvSpPr>
          <p:nvPr/>
        </p:nvSpPr>
        <p:spPr bwMode="auto">
          <a:xfrm>
            <a:off x="8372475" y="481013"/>
            <a:ext cx="306388" cy="147637"/>
          </a:xfrm>
          <a:prstGeom prst="rect">
            <a:avLst/>
          </a:prstGeom>
          <a:solidFill>
            <a:schemeClr val="accent2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30735" name="Rectangle 54"/>
          <p:cNvSpPr>
            <a:spLocks noChangeArrowheads="1"/>
          </p:cNvSpPr>
          <p:nvPr/>
        </p:nvSpPr>
        <p:spPr bwMode="auto">
          <a:xfrm>
            <a:off x="8372475" y="641350"/>
            <a:ext cx="306388" cy="147638"/>
          </a:xfrm>
          <a:prstGeom prst="rect">
            <a:avLst/>
          </a:prstGeom>
          <a:solidFill>
            <a:srgbClr val="CC00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30736" name="Rectangle 55"/>
          <p:cNvSpPr>
            <a:spLocks noChangeArrowheads="1"/>
          </p:cNvSpPr>
          <p:nvPr/>
        </p:nvSpPr>
        <p:spPr bwMode="auto">
          <a:xfrm>
            <a:off x="8740775" y="247650"/>
            <a:ext cx="997068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 b="0" dirty="0"/>
              <a:t>Granéis Sólidos</a:t>
            </a:r>
          </a:p>
        </p:txBody>
      </p:sp>
      <p:sp>
        <p:nvSpPr>
          <p:cNvPr id="30737" name="Rectangle 56"/>
          <p:cNvSpPr>
            <a:spLocks noChangeArrowheads="1"/>
          </p:cNvSpPr>
          <p:nvPr/>
        </p:nvSpPr>
        <p:spPr bwMode="auto">
          <a:xfrm>
            <a:off x="8740775" y="450850"/>
            <a:ext cx="1065997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 b="0" dirty="0"/>
              <a:t>Granéis Líquidos</a:t>
            </a:r>
          </a:p>
        </p:txBody>
      </p:sp>
      <p:sp>
        <p:nvSpPr>
          <p:cNvPr id="30738" name="Rectangle 57"/>
          <p:cNvSpPr>
            <a:spLocks noChangeArrowheads="1"/>
          </p:cNvSpPr>
          <p:nvPr/>
        </p:nvSpPr>
        <p:spPr bwMode="auto">
          <a:xfrm>
            <a:off x="8740775" y="652463"/>
            <a:ext cx="852798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 b="0" dirty="0"/>
              <a:t>Carga Geral</a:t>
            </a:r>
            <a:r>
              <a:rPr lang="pt-BR" sz="1100" b="0" baseline="30000" dirty="0"/>
              <a:t>1</a:t>
            </a:r>
          </a:p>
        </p:txBody>
      </p:sp>
      <p:sp>
        <p:nvSpPr>
          <p:cNvPr id="30739" name="Rectangle 60"/>
          <p:cNvSpPr>
            <a:spLocks noChangeArrowheads="1"/>
          </p:cNvSpPr>
          <p:nvPr/>
        </p:nvSpPr>
        <p:spPr bwMode="auto">
          <a:xfrm>
            <a:off x="8126413" y="160338"/>
            <a:ext cx="1779587" cy="70961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30740" name="Rectangle 8"/>
          <p:cNvSpPr>
            <a:spLocks noChangeArrowheads="1"/>
          </p:cNvSpPr>
          <p:nvPr/>
        </p:nvSpPr>
        <p:spPr bwMode="auto">
          <a:xfrm>
            <a:off x="5227638" y="1217613"/>
            <a:ext cx="498633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Movimentação Ferroviária por tipo de produto – TKU</a:t>
            </a:r>
          </a:p>
        </p:txBody>
      </p:sp>
      <p:sp>
        <p:nvSpPr>
          <p:cNvPr id="30741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96850" y="6525925"/>
            <a:ext cx="9028113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000" b="0" dirty="0"/>
              <a:t>		1) Inclui carga geral e contêineres</a:t>
            </a:r>
            <a:r>
              <a:rPr lang="pt-BR" sz="1000" dirty="0"/>
              <a:t> </a:t>
            </a:r>
          </a:p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ANTT, Análise </a:t>
            </a:r>
            <a:r>
              <a:rPr lang="pt-BR" sz="1000" b="0" dirty="0" err="1"/>
              <a:t>Macrologistica</a:t>
            </a:r>
            <a:endParaRPr lang="pt-BR" sz="1000" b="0" dirty="0"/>
          </a:p>
        </p:txBody>
      </p:sp>
      <p:sp>
        <p:nvSpPr>
          <p:cNvPr id="30742" name="Text Box 65"/>
          <p:cNvSpPr txBox="1">
            <a:spLocks noChangeArrowheads="1"/>
          </p:cNvSpPr>
          <p:nvPr/>
        </p:nvSpPr>
        <p:spPr bwMode="auto">
          <a:xfrm>
            <a:off x="3285520" y="2785984"/>
            <a:ext cx="1336675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Aço</a:t>
            </a:r>
          </a:p>
        </p:txBody>
      </p:sp>
      <p:sp>
        <p:nvSpPr>
          <p:cNvPr id="30744" name="Text Box 65"/>
          <p:cNvSpPr txBox="1">
            <a:spLocks noChangeArrowheads="1"/>
          </p:cNvSpPr>
          <p:nvPr/>
        </p:nvSpPr>
        <p:spPr bwMode="auto">
          <a:xfrm>
            <a:off x="3121819" y="3149987"/>
            <a:ext cx="1338262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Outros</a:t>
            </a:r>
          </a:p>
        </p:txBody>
      </p:sp>
      <p:sp>
        <p:nvSpPr>
          <p:cNvPr id="30745" name="Text Box 65"/>
          <p:cNvSpPr txBox="1">
            <a:spLocks noChangeArrowheads="1"/>
          </p:cNvSpPr>
          <p:nvPr/>
        </p:nvSpPr>
        <p:spPr bwMode="auto">
          <a:xfrm>
            <a:off x="3342670" y="2589212"/>
            <a:ext cx="1387474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Farelo de Soja</a:t>
            </a:r>
          </a:p>
        </p:txBody>
      </p:sp>
      <p:sp>
        <p:nvSpPr>
          <p:cNvPr id="30746" name="Text Box 65"/>
          <p:cNvSpPr txBox="1">
            <a:spLocks noChangeArrowheads="1"/>
          </p:cNvSpPr>
          <p:nvPr/>
        </p:nvSpPr>
        <p:spPr bwMode="auto">
          <a:xfrm>
            <a:off x="2401906" y="2133211"/>
            <a:ext cx="1336675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Carvão Mineral</a:t>
            </a:r>
          </a:p>
        </p:txBody>
      </p:sp>
      <p:sp>
        <p:nvSpPr>
          <p:cNvPr id="30747" name="Text Box 65"/>
          <p:cNvSpPr txBox="1">
            <a:spLocks noChangeArrowheads="1"/>
          </p:cNvSpPr>
          <p:nvPr/>
        </p:nvSpPr>
        <p:spPr bwMode="auto">
          <a:xfrm>
            <a:off x="1986945" y="2120056"/>
            <a:ext cx="1250950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Milho</a:t>
            </a:r>
            <a:endParaRPr lang="pt-BR" sz="1200" b="0" baseline="30000" dirty="0"/>
          </a:p>
        </p:txBody>
      </p:sp>
      <p:sp>
        <p:nvSpPr>
          <p:cNvPr id="30748" name="Text Box 65"/>
          <p:cNvSpPr txBox="1">
            <a:spLocks noChangeArrowheads="1"/>
          </p:cNvSpPr>
          <p:nvPr/>
        </p:nvSpPr>
        <p:spPr bwMode="auto">
          <a:xfrm>
            <a:off x="3152397" y="2388180"/>
            <a:ext cx="1216024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Combustíveis</a:t>
            </a:r>
            <a:endParaRPr lang="pt-BR" sz="1200" b="0" baseline="30000" dirty="0"/>
          </a:p>
        </p:txBody>
      </p:sp>
      <p:sp>
        <p:nvSpPr>
          <p:cNvPr id="30749" name="Text Box 65"/>
          <p:cNvSpPr txBox="1">
            <a:spLocks noChangeArrowheads="1"/>
          </p:cNvSpPr>
          <p:nvPr/>
        </p:nvSpPr>
        <p:spPr bwMode="auto">
          <a:xfrm>
            <a:off x="396875" y="4481513"/>
            <a:ext cx="834573" cy="46166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Minério de Ferro</a:t>
            </a:r>
            <a:endParaRPr lang="pt-BR" sz="1200" b="0" baseline="30000" dirty="0"/>
          </a:p>
        </p:txBody>
      </p:sp>
      <p:sp>
        <p:nvSpPr>
          <p:cNvPr id="30750" name="Text Box 65"/>
          <p:cNvSpPr txBox="1">
            <a:spLocks noChangeArrowheads="1"/>
          </p:cNvSpPr>
          <p:nvPr/>
        </p:nvSpPr>
        <p:spPr bwMode="auto">
          <a:xfrm>
            <a:off x="80544" y="2169360"/>
            <a:ext cx="2047104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Soja em grãos</a:t>
            </a:r>
          </a:p>
        </p:txBody>
      </p:sp>
      <p:sp>
        <p:nvSpPr>
          <p:cNvPr id="30751" name="Text Box 65"/>
          <p:cNvSpPr txBox="1">
            <a:spLocks noChangeArrowheads="1"/>
          </p:cNvSpPr>
          <p:nvPr/>
        </p:nvSpPr>
        <p:spPr bwMode="auto">
          <a:xfrm>
            <a:off x="2699491" y="2280520"/>
            <a:ext cx="1338262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Açúcar</a:t>
            </a:r>
          </a:p>
        </p:txBody>
      </p:sp>
      <p:sp>
        <p:nvSpPr>
          <p:cNvPr id="30752" name="Text Box 65"/>
          <p:cNvSpPr txBox="1">
            <a:spLocks noChangeArrowheads="1"/>
          </p:cNvSpPr>
          <p:nvPr/>
        </p:nvSpPr>
        <p:spPr bwMode="auto">
          <a:xfrm>
            <a:off x="8401388" y="3249575"/>
            <a:ext cx="754518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Aço</a:t>
            </a:r>
          </a:p>
        </p:txBody>
      </p:sp>
      <p:sp>
        <p:nvSpPr>
          <p:cNvPr id="30754" name="Text Box 65"/>
          <p:cNvSpPr txBox="1">
            <a:spLocks noChangeArrowheads="1"/>
          </p:cNvSpPr>
          <p:nvPr/>
        </p:nvSpPr>
        <p:spPr bwMode="auto">
          <a:xfrm>
            <a:off x="8009731" y="3669507"/>
            <a:ext cx="1338263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Outros</a:t>
            </a:r>
          </a:p>
        </p:txBody>
      </p:sp>
      <p:sp>
        <p:nvSpPr>
          <p:cNvPr id="30755" name="Text Box 65"/>
          <p:cNvSpPr txBox="1">
            <a:spLocks noChangeArrowheads="1"/>
          </p:cNvSpPr>
          <p:nvPr/>
        </p:nvSpPr>
        <p:spPr bwMode="auto">
          <a:xfrm>
            <a:off x="7834897" y="2685975"/>
            <a:ext cx="1409700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Farelo de soja</a:t>
            </a:r>
          </a:p>
        </p:txBody>
      </p:sp>
      <p:sp>
        <p:nvSpPr>
          <p:cNvPr id="30756" name="Text Box 65"/>
          <p:cNvSpPr txBox="1">
            <a:spLocks noChangeArrowheads="1"/>
          </p:cNvSpPr>
          <p:nvPr/>
        </p:nvSpPr>
        <p:spPr bwMode="auto">
          <a:xfrm>
            <a:off x="8425666" y="3076740"/>
            <a:ext cx="1465262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Carvão Mineral</a:t>
            </a:r>
          </a:p>
        </p:txBody>
      </p:sp>
      <p:sp>
        <p:nvSpPr>
          <p:cNvPr id="30757" name="Text Box 65"/>
          <p:cNvSpPr txBox="1">
            <a:spLocks noChangeArrowheads="1"/>
          </p:cNvSpPr>
          <p:nvPr/>
        </p:nvSpPr>
        <p:spPr bwMode="auto">
          <a:xfrm>
            <a:off x="6986588" y="2219325"/>
            <a:ext cx="625475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Milho</a:t>
            </a:r>
            <a:endParaRPr lang="pt-BR" sz="1200" b="0" baseline="30000" dirty="0"/>
          </a:p>
        </p:txBody>
      </p:sp>
      <p:sp>
        <p:nvSpPr>
          <p:cNvPr id="30759" name="Text Box 65"/>
          <p:cNvSpPr txBox="1">
            <a:spLocks noChangeArrowheads="1"/>
          </p:cNvSpPr>
          <p:nvPr/>
        </p:nvSpPr>
        <p:spPr bwMode="auto">
          <a:xfrm>
            <a:off x="5153346" y="4440237"/>
            <a:ext cx="825952" cy="46166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Minério de Ferro</a:t>
            </a:r>
            <a:endParaRPr lang="pt-BR" sz="1200" b="0" baseline="30000" dirty="0"/>
          </a:p>
        </p:txBody>
      </p:sp>
      <p:sp>
        <p:nvSpPr>
          <p:cNvPr id="30760" name="Text Box 65"/>
          <p:cNvSpPr txBox="1">
            <a:spLocks noChangeArrowheads="1"/>
          </p:cNvSpPr>
          <p:nvPr/>
        </p:nvSpPr>
        <p:spPr bwMode="auto">
          <a:xfrm>
            <a:off x="7398441" y="2338878"/>
            <a:ext cx="1338263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Soja em Grãos</a:t>
            </a:r>
          </a:p>
        </p:txBody>
      </p:sp>
      <p:sp>
        <p:nvSpPr>
          <p:cNvPr id="30761" name="Text Box 65"/>
          <p:cNvSpPr txBox="1">
            <a:spLocks noChangeArrowheads="1"/>
          </p:cNvSpPr>
          <p:nvPr/>
        </p:nvSpPr>
        <p:spPr bwMode="auto">
          <a:xfrm>
            <a:off x="7733050" y="2517728"/>
            <a:ext cx="1336675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Açúcar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3" name="Gráfico 62"/>
          <p:cNvGraphicFramePr/>
          <p:nvPr>
            <p:extLst>
              <p:ext uri="{D42A27DB-BD31-4B8C-83A1-F6EECF244321}">
                <p14:modId xmlns:p14="http://schemas.microsoft.com/office/powerpoint/2010/main" val="2143067921"/>
              </p:ext>
            </p:extLst>
          </p:nvPr>
        </p:nvGraphicFramePr>
        <p:xfrm>
          <a:off x="4155282" y="1782739"/>
          <a:ext cx="5285581" cy="36735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" name="Gráfico 1"/>
          <p:cNvGraphicFramePr/>
          <p:nvPr>
            <p:extLst>
              <p:ext uri="{D42A27DB-BD31-4B8C-83A1-F6EECF244321}">
                <p14:modId xmlns:p14="http://schemas.microsoft.com/office/powerpoint/2010/main" val="4279627592"/>
              </p:ext>
            </p:extLst>
          </p:nvPr>
        </p:nvGraphicFramePr>
        <p:xfrm>
          <a:off x="-728662" y="1874838"/>
          <a:ext cx="5285581" cy="36735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9459" name="Rectangle 5"/>
          <p:cNvSpPr>
            <a:spLocks noChangeArrowheads="1"/>
          </p:cNvSpPr>
          <p:nvPr/>
        </p:nvSpPr>
        <p:spPr bwMode="auto">
          <a:xfrm>
            <a:off x="2597150" y="171450"/>
            <a:ext cx="5514463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Market </a:t>
            </a:r>
            <a:r>
              <a:rPr lang="pt-BR" sz="2000" dirty="0" err="1">
                <a:solidFill>
                  <a:srgbClr val="C00000"/>
                </a:solidFill>
                <a:latin typeface="Tahoma" panose="020B0604030504040204" pitchFamily="34" charset="0"/>
              </a:rPr>
              <a:t>Share</a:t>
            </a:r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 da Rede Ferroviária por Operador</a:t>
            </a:r>
          </a:p>
        </p:txBody>
      </p:sp>
      <p:sp>
        <p:nvSpPr>
          <p:cNvPr id="19461" name="AutoShape 19"/>
          <p:cNvSpPr>
            <a:spLocks noChangeArrowheads="1"/>
          </p:cNvSpPr>
          <p:nvPr/>
        </p:nvSpPr>
        <p:spPr bwMode="auto">
          <a:xfrm>
            <a:off x="196850" y="5768567"/>
            <a:ext cx="9597232" cy="70883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 algn="ctr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wrap="square"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buClr>
                <a:schemeClr val="tx2"/>
              </a:buClr>
            </a:pPr>
            <a:r>
              <a:rPr lang="pt-BR" sz="1400" dirty="0"/>
              <a:t>Os quatro principais operadores são responsáveis por 99% do tráfego ferroviário sendo que a Vale e sua afiliada VLI sendo responsáveis por 66,3% do tráfego em TKU—Com a recente fusão da ALL com a Rumo, todos os principais players são ligados ao transporte de cargas específica: minério (Vale), aço (MRS) e açúcar (ALL)</a:t>
            </a:r>
          </a:p>
        </p:txBody>
      </p:sp>
      <p:sp>
        <p:nvSpPr>
          <p:cNvPr id="19462" name="AutoShape 47"/>
          <p:cNvSpPr>
            <a:spLocks noChangeArrowheads="1"/>
          </p:cNvSpPr>
          <p:nvPr/>
        </p:nvSpPr>
        <p:spPr bwMode="auto">
          <a:xfrm rot="10800000">
            <a:off x="3406775" y="5511363"/>
            <a:ext cx="3103563" cy="234950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/>
          </a:p>
        </p:txBody>
      </p:sp>
      <p:sp>
        <p:nvSpPr>
          <p:cNvPr id="19464" name="Line 9"/>
          <p:cNvSpPr>
            <a:spLocks noChangeShapeType="1"/>
          </p:cNvSpPr>
          <p:nvPr/>
        </p:nvSpPr>
        <p:spPr bwMode="auto">
          <a:xfrm>
            <a:off x="5164138" y="1484313"/>
            <a:ext cx="4433887" cy="158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465" name="Line 33"/>
          <p:cNvSpPr>
            <a:spLocks noChangeShapeType="1"/>
          </p:cNvSpPr>
          <p:nvPr/>
        </p:nvSpPr>
        <p:spPr bwMode="auto">
          <a:xfrm>
            <a:off x="42863" y="1485900"/>
            <a:ext cx="483552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466" name="Rectangle 4"/>
          <p:cNvSpPr>
            <a:spLocks noChangeArrowheads="1"/>
          </p:cNvSpPr>
          <p:nvPr/>
        </p:nvSpPr>
        <p:spPr bwMode="auto">
          <a:xfrm>
            <a:off x="255588" y="938213"/>
            <a:ext cx="532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 sz="1400" b="0" dirty="0"/>
              <a:t>2015</a:t>
            </a:r>
          </a:p>
        </p:txBody>
      </p:sp>
      <p:sp>
        <p:nvSpPr>
          <p:cNvPr id="19469" name="Rectangle 55"/>
          <p:cNvSpPr>
            <a:spLocks noChangeArrowheads="1"/>
          </p:cNvSpPr>
          <p:nvPr/>
        </p:nvSpPr>
        <p:spPr bwMode="auto">
          <a:xfrm>
            <a:off x="8740775" y="231775"/>
            <a:ext cx="284163" cy="169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 b="0"/>
              <a:t>Vale</a:t>
            </a:r>
          </a:p>
        </p:txBody>
      </p:sp>
      <p:sp>
        <p:nvSpPr>
          <p:cNvPr id="19470" name="Rectangle 56"/>
          <p:cNvSpPr>
            <a:spLocks noChangeArrowheads="1"/>
          </p:cNvSpPr>
          <p:nvPr/>
        </p:nvSpPr>
        <p:spPr bwMode="auto">
          <a:xfrm>
            <a:off x="8740775" y="608013"/>
            <a:ext cx="90805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 b="0"/>
              <a:t>MRS Logística</a:t>
            </a:r>
          </a:p>
        </p:txBody>
      </p:sp>
      <p:sp>
        <p:nvSpPr>
          <p:cNvPr id="19471" name="Rectangle 57"/>
          <p:cNvSpPr>
            <a:spLocks noChangeArrowheads="1"/>
          </p:cNvSpPr>
          <p:nvPr/>
        </p:nvSpPr>
        <p:spPr bwMode="auto">
          <a:xfrm>
            <a:off x="8740775" y="825500"/>
            <a:ext cx="249238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 b="0"/>
              <a:t>ALL</a:t>
            </a:r>
            <a:endParaRPr lang="pt-BR" sz="1100" b="0" baseline="30000"/>
          </a:p>
        </p:txBody>
      </p:sp>
      <p:sp>
        <p:nvSpPr>
          <p:cNvPr id="19472" name="Rectangle 60"/>
          <p:cNvSpPr>
            <a:spLocks noChangeArrowheads="1"/>
          </p:cNvSpPr>
          <p:nvPr/>
        </p:nvSpPr>
        <p:spPr bwMode="auto">
          <a:xfrm>
            <a:off x="8302625" y="160338"/>
            <a:ext cx="1603375" cy="105727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19475" name="Text Box 65"/>
          <p:cNvSpPr txBox="1">
            <a:spLocks noChangeArrowheads="1"/>
          </p:cNvSpPr>
          <p:nvPr/>
        </p:nvSpPr>
        <p:spPr bwMode="auto">
          <a:xfrm>
            <a:off x="3979068" y="3313926"/>
            <a:ext cx="1511571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/>
              <a:t>Ferroeste</a:t>
            </a:r>
          </a:p>
        </p:txBody>
      </p:sp>
      <p:sp>
        <p:nvSpPr>
          <p:cNvPr id="19476" name="Text Box 65"/>
          <p:cNvSpPr txBox="1">
            <a:spLocks noChangeArrowheads="1"/>
          </p:cNvSpPr>
          <p:nvPr/>
        </p:nvSpPr>
        <p:spPr bwMode="auto">
          <a:xfrm>
            <a:off x="3093767" y="4063205"/>
            <a:ext cx="1336675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/>
              <a:t>MRS Logística</a:t>
            </a:r>
          </a:p>
        </p:txBody>
      </p:sp>
      <p:sp>
        <p:nvSpPr>
          <p:cNvPr id="19477" name="Text Box 65"/>
          <p:cNvSpPr txBox="1">
            <a:spLocks noChangeArrowheads="1"/>
          </p:cNvSpPr>
          <p:nvPr/>
        </p:nvSpPr>
        <p:spPr bwMode="auto">
          <a:xfrm>
            <a:off x="3970337" y="3010693"/>
            <a:ext cx="1736725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Tereza Cristina</a:t>
            </a:r>
            <a:endParaRPr lang="pt-BR" sz="1200" b="0" baseline="30000" dirty="0"/>
          </a:p>
        </p:txBody>
      </p:sp>
      <p:sp>
        <p:nvSpPr>
          <p:cNvPr id="19478" name="Text Box 65"/>
          <p:cNvSpPr txBox="1">
            <a:spLocks noChangeArrowheads="1"/>
          </p:cNvSpPr>
          <p:nvPr/>
        </p:nvSpPr>
        <p:spPr bwMode="auto">
          <a:xfrm>
            <a:off x="3957502" y="3156821"/>
            <a:ext cx="1511572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 err="1"/>
              <a:t>Transnordestina</a:t>
            </a:r>
            <a:endParaRPr lang="pt-BR" sz="1200" b="0" dirty="0"/>
          </a:p>
        </p:txBody>
      </p:sp>
      <p:sp>
        <p:nvSpPr>
          <p:cNvPr id="19479" name="Text Box 65"/>
          <p:cNvSpPr txBox="1">
            <a:spLocks noChangeArrowheads="1"/>
          </p:cNvSpPr>
          <p:nvPr/>
        </p:nvSpPr>
        <p:spPr bwMode="auto">
          <a:xfrm>
            <a:off x="3502259" y="2628106"/>
            <a:ext cx="1505239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ALL Malha Paulista</a:t>
            </a:r>
          </a:p>
        </p:txBody>
      </p:sp>
      <p:sp>
        <p:nvSpPr>
          <p:cNvPr id="19480" name="Text Box 65"/>
          <p:cNvSpPr txBox="1">
            <a:spLocks noChangeArrowheads="1"/>
          </p:cNvSpPr>
          <p:nvPr/>
        </p:nvSpPr>
        <p:spPr bwMode="auto">
          <a:xfrm>
            <a:off x="1898045" y="2035195"/>
            <a:ext cx="561975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FCA</a:t>
            </a:r>
          </a:p>
        </p:txBody>
      </p:sp>
      <p:sp>
        <p:nvSpPr>
          <p:cNvPr id="19481" name="Text Box 65"/>
          <p:cNvSpPr txBox="1">
            <a:spLocks noChangeArrowheads="1"/>
          </p:cNvSpPr>
          <p:nvPr/>
        </p:nvSpPr>
        <p:spPr bwMode="auto">
          <a:xfrm>
            <a:off x="3096466" y="2447151"/>
            <a:ext cx="1376271" cy="226973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ALL Malha Norte</a:t>
            </a:r>
            <a:endParaRPr lang="pt-BR" sz="1200" b="0" baseline="30000" dirty="0"/>
          </a:p>
        </p:txBody>
      </p:sp>
      <p:sp>
        <p:nvSpPr>
          <p:cNvPr id="19482" name="Text Box 65"/>
          <p:cNvSpPr txBox="1">
            <a:spLocks noChangeArrowheads="1"/>
          </p:cNvSpPr>
          <p:nvPr/>
        </p:nvSpPr>
        <p:spPr bwMode="auto">
          <a:xfrm>
            <a:off x="2921234" y="2271732"/>
            <a:ext cx="1200150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ALL Malha Sul</a:t>
            </a:r>
            <a:endParaRPr lang="pt-BR" sz="1200" b="0" baseline="30000" dirty="0"/>
          </a:p>
        </p:txBody>
      </p:sp>
      <p:sp>
        <p:nvSpPr>
          <p:cNvPr id="19483" name="Text Box 65"/>
          <p:cNvSpPr txBox="1">
            <a:spLocks noChangeArrowheads="1"/>
          </p:cNvSpPr>
          <p:nvPr/>
        </p:nvSpPr>
        <p:spPr bwMode="auto">
          <a:xfrm>
            <a:off x="-73026" y="4772026"/>
            <a:ext cx="990600" cy="27622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EFVM</a:t>
            </a:r>
            <a:endParaRPr lang="pt-BR" sz="1200" b="0" baseline="30000" dirty="0"/>
          </a:p>
        </p:txBody>
      </p:sp>
      <p:sp>
        <p:nvSpPr>
          <p:cNvPr id="19484" name="Text Box 65"/>
          <p:cNvSpPr txBox="1">
            <a:spLocks noChangeArrowheads="1"/>
          </p:cNvSpPr>
          <p:nvPr/>
        </p:nvSpPr>
        <p:spPr bwMode="auto">
          <a:xfrm>
            <a:off x="-444501" y="2493963"/>
            <a:ext cx="1338263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EF Carajás</a:t>
            </a:r>
          </a:p>
        </p:txBody>
      </p:sp>
      <p:sp>
        <p:nvSpPr>
          <p:cNvPr id="19485" name="Text Box 65"/>
          <p:cNvSpPr txBox="1">
            <a:spLocks noChangeArrowheads="1"/>
          </p:cNvSpPr>
          <p:nvPr/>
        </p:nvSpPr>
        <p:spPr bwMode="auto">
          <a:xfrm>
            <a:off x="2649771" y="2103438"/>
            <a:ext cx="1338263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Norte-Sul</a:t>
            </a:r>
          </a:p>
        </p:txBody>
      </p:sp>
      <p:sp>
        <p:nvSpPr>
          <p:cNvPr id="19486" name="Text Box 65"/>
          <p:cNvSpPr txBox="1">
            <a:spLocks noChangeArrowheads="1"/>
          </p:cNvSpPr>
          <p:nvPr/>
        </p:nvSpPr>
        <p:spPr bwMode="auto">
          <a:xfrm>
            <a:off x="3569462" y="2800370"/>
            <a:ext cx="1368399" cy="226973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ALL Malha Oeste</a:t>
            </a:r>
          </a:p>
        </p:txBody>
      </p:sp>
      <p:sp>
        <p:nvSpPr>
          <p:cNvPr id="19487" name="Text Box 65"/>
          <p:cNvSpPr txBox="1">
            <a:spLocks noChangeArrowheads="1"/>
          </p:cNvSpPr>
          <p:nvPr/>
        </p:nvSpPr>
        <p:spPr bwMode="auto">
          <a:xfrm>
            <a:off x="3691460" y="3324224"/>
            <a:ext cx="482871" cy="246221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000"/>
              <a:t>0,1%</a:t>
            </a:r>
          </a:p>
        </p:txBody>
      </p:sp>
      <p:sp>
        <p:nvSpPr>
          <p:cNvPr id="19488" name="Text Box 65"/>
          <p:cNvSpPr txBox="1">
            <a:spLocks noChangeArrowheads="1"/>
          </p:cNvSpPr>
          <p:nvPr/>
        </p:nvSpPr>
        <p:spPr bwMode="auto">
          <a:xfrm>
            <a:off x="3693048" y="3025774"/>
            <a:ext cx="1736725" cy="2444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000" dirty="0"/>
              <a:t>0,7%</a:t>
            </a:r>
            <a:endParaRPr lang="pt-BR" sz="1000" baseline="30000" dirty="0"/>
          </a:p>
        </p:txBody>
      </p:sp>
      <p:sp>
        <p:nvSpPr>
          <p:cNvPr id="19489" name="Text Box 65"/>
          <p:cNvSpPr txBox="1">
            <a:spLocks noChangeArrowheads="1"/>
          </p:cNvSpPr>
          <p:nvPr/>
        </p:nvSpPr>
        <p:spPr bwMode="auto">
          <a:xfrm>
            <a:off x="3688286" y="3170218"/>
            <a:ext cx="486046" cy="246221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000" dirty="0"/>
              <a:t>0,2%</a:t>
            </a:r>
          </a:p>
        </p:txBody>
      </p:sp>
      <p:sp>
        <p:nvSpPr>
          <p:cNvPr id="19490" name="AutoShape 34"/>
          <p:cNvSpPr>
            <a:spLocks/>
          </p:cNvSpPr>
          <p:nvPr/>
        </p:nvSpPr>
        <p:spPr bwMode="auto">
          <a:xfrm>
            <a:off x="3700986" y="3047999"/>
            <a:ext cx="88900" cy="498475"/>
          </a:xfrm>
          <a:prstGeom prst="leftBrace">
            <a:avLst>
              <a:gd name="adj1" fmla="val 46726"/>
              <a:gd name="adj2" fmla="val 16667"/>
            </a:avLst>
          </a:prstGeom>
          <a:noFill/>
          <a:ln w="158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9999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9491" name="Rectangle 35"/>
          <p:cNvSpPr>
            <a:spLocks noChangeArrowheads="1"/>
          </p:cNvSpPr>
          <p:nvPr/>
        </p:nvSpPr>
        <p:spPr bwMode="auto">
          <a:xfrm>
            <a:off x="8358188" y="255588"/>
            <a:ext cx="296862" cy="144462"/>
          </a:xfrm>
          <a:prstGeom prst="rect">
            <a:avLst/>
          </a:prstGeom>
          <a:solidFill>
            <a:srgbClr val="3366FF"/>
          </a:solidFill>
          <a:ln w="9525">
            <a:solidFill>
              <a:schemeClr val="folHlink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3B8897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9492" name="Rectangle 36"/>
          <p:cNvSpPr>
            <a:spLocks noChangeArrowheads="1"/>
          </p:cNvSpPr>
          <p:nvPr/>
        </p:nvSpPr>
        <p:spPr bwMode="auto">
          <a:xfrm>
            <a:off x="8358188" y="644525"/>
            <a:ext cx="296862" cy="144463"/>
          </a:xfrm>
          <a:prstGeom prst="rect">
            <a:avLst/>
          </a:prstGeom>
          <a:solidFill>
            <a:srgbClr val="969696"/>
          </a:solidFill>
          <a:ln w="9525">
            <a:solidFill>
              <a:schemeClr val="folHlink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3B8897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9493" name="Rectangle 37"/>
          <p:cNvSpPr>
            <a:spLocks noChangeArrowheads="1"/>
          </p:cNvSpPr>
          <p:nvPr/>
        </p:nvSpPr>
        <p:spPr bwMode="auto">
          <a:xfrm>
            <a:off x="8358188" y="844550"/>
            <a:ext cx="296862" cy="144463"/>
          </a:xfrm>
          <a:prstGeom prst="rect">
            <a:avLst/>
          </a:prstGeom>
          <a:solidFill>
            <a:srgbClr val="FF9900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9494" name="Rectangle 38"/>
          <p:cNvSpPr>
            <a:spLocks noChangeArrowheads="1"/>
          </p:cNvSpPr>
          <p:nvPr/>
        </p:nvSpPr>
        <p:spPr bwMode="auto">
          <a:xfrm>
            <a:off x="8358188" y="1036638"/>
            <a:ext cx="296862" cy="144462"/>
          </a:xfrm>
          <a:prstGeom prst="rect">
            <a:avLst/>
          </a:prstGeom>
          <a:solidFill>
            <a:srgbClr val="CC3300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9495" name="Rectangle 57"/>
          <p:cNvSpPr>
            <a:spLocks noChangeArrowheads="1"/>
          </p:cNvSpPr>
          <p:nvPr/>
        </p:nvSpPr>
        <p:spPr bwMode="auto">
          <a:xfrm>
            <a:off x="8740775" y="1017588"/>
            <a:ext cx="417513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 b="0"/>
              <a:t>Others</a:t>
            </a:r>
            <a:endParaRPr lang="pt-BR" sz="1100" b="0" baseline="30000"/>
          </a:p>
        </p:txBody>
      </p:sp>
      <p:sp>
        <p:nvSpPr>
          <p:cNvPr id="19497" name="Text Box 65"/>
          <p:cNvSpPr txBox="1">
            <a:spLocks noChangeArrowheads="1"/>
          </p:cNvSpPr>
          <p:nvPr/>
        </p:nvSpPr>
        <p:spPr bwMode="auto">
          <a:xfrm>
            <a:off x="8188325" y="3608388"/>
            <a:ext cx="1336675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MRS Logística</a:t>
            </a:r>
          </a:p>
        </p:txBody>
      </p:sp>
      <p:sp>
        <p:nvSpPr>
          <p:cNvPr id="19498" name="Text Box 65"/>
          <p:cNvSpPr txBox="1">
            <a:spLocks noChangeArrowheads="1"/>
          </p:cNvSpPr>
          <p:nvPr/>
        </p:nvSpPr>
        <p:spPr bwMode="auto">
          <a:xfrm>
            <a:off x="8752682" y="3074968"/>
            <a:ext cx="1338263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/>
              <a:t>Transnordestina</a:t>
            </a:r>
          </a:p>
        </p:txBody>
      </p:sp>
      <p:sp>
        <p:nvSpPr>
          <p:cNvPr id="19499" name="Text Box 65"/>
          <p:cNvSpPr txBox="1">
            <a:spLocks noChangeArrowheads="1"/>
          </p:cNvSpPr>
          <p:nvPr/>
        </p:nvSpPr>
        <p:spPr bwMode="auto">
          <a:xfrm>
            <a:off x="8354448" y="2543194"/>
            <a:ext cx="1655763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ALL Malha Paulista</a:t>
            </a:r>
          </a:p>
        </p:txBody>
      </p:sp>
      <p:sp>
        <p:nvSpPr>
          <p:cNvPr id="19500" name="Text Box 65"/>
          <p:cNvSpPr txBox="1">
            <a:spLocks noChangeArrowheads="1"/>
          </p:cNvSpPr>
          <p:nvPr/>
        </p:nvSpPr>
        <p:spPr bwMode="auto">
          <a:xfrm>
            <a:off x="5440364" y="1954619"/>
            <a:ext cx="1336675" cy="27622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FCA</a:t>
            </a:r>
          </a:p>
        </p:txBody>
      </p:sp>
      <p:sp>
        <p:nvSpPr>
          <p:cNvPr id="19501" name="Text Box 65"/>
          <p:cNvSpPr txBox="1">
            <a:spLocks noChangeArrowheads="1"/>
          </p:cNvSpPr>
          <p:nvPr/>
        </p:nvSpPr>
        <p:spPr bwMode="auto">
          <a:xfrm>
            <a:off x="7403306" y="2113776"/>
            <a:ext cx="1665288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ALL Malha Norte</a:t>
            </a:r>
            <a:endParaRPr lang="pt-BR" sz="1200" b="0" baseline="30000" dirty="0"/>
          </a:p>
        </p:txBody>
      </p:sp>
      <p:sp>
        <p:nvSpPr>
          <p:cNvPr id="19502" name="Text Box 65"/>
          <p:cNvSpPr txBox="1">
            <a:spLocks noChangeArrowheads="1"/>
          </p:cNvSpPr>
          <p:nvPr/>
        </p:nvSpPr>
        <p:spPr bwMode="auto">
          <a:xfrm>
            <a:off x="7770248" y="2388414"/>
            <a:ext cx="1200150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ALL Malha Sul</a:t>
            </a:r>
            <a:endParaRPr lang="pt-BR" sz="1200" b="0" baseline="30000" dirty="0"/>
          </a:p>
        </p:txBody>
      </p:sp>
      <p:sp>
        <p:nvSpPr>
          <p:cNvPr id="19503" name="Text Box 65"/>
          <p:cNvSpPr txBox="1">
            <a:spLocks noChangeArrowheads="1"/>
          </p:cNvSpPr>
          <p:nvPr/>
        </p:nvSpPr>
        <p:spPr bwMode="auto">
          <a:xfrm>
            <a:off x="4725731" y="2494776"/>
            <a:ext cx="990600" cy="27622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EFVM</a:t>
            </a:r>
            <a:endParaRPr lang="pt-BR" sz="1200" b="0" baseline="30000" dirty="0"/>
          </a:p>
        </p:txBody>
      </p:sp>
      <p:sp>
        <p:nvSpPr>
          <p:cNvPr id="19504" name="Text Box 65"/>
          <p:cNvSpPr txBox="1">
            <a:spLocks noChangeArrowheads="1"/>
          </p:cNvSpPr>
          <p:nvPr/>
        </p:nvSpPr>
        <p:spPr bwMode="auto">
          <a:xfrm>
            <a:off x="4828918" y="4791076"/>
            <a:ext cx="1336675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EF Carajás</a:t>
            </a:r>
          </a:p>
        </p:txBody>
      </p:sp>
      <p:sp>
        <p:nvSpPr>
          <p:cNvPr id="19505" name="Text Box 65"/>
          <p:cNvSpPr txBox="1">
            <a:spLocks noChangeArrowheads="1"/>
          </p:cNvSpPr>
          <p:nvPr/>
        </p:nvSpPr>
        <p:spPr bwMode="auto">
          <a:xfrm>
            <a:off x="7138987" y="1934368"/>
            <a:ext cx="1338263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Norte-Sul</a:t>
            </a:r>
          </a:p>
        </p:txBody>
      </p:sp>
      <p:sp>
        <p:nvSpPr>
          <p:cNvPr id="19506" name="Text Box 65"/>
          <p:cNvSpPr txBox="1">
            <a:spLocks noChangeArrowheads="1"/>
          </p:cNvSpPr>
          <p:nvPr/>
        </p:nvSpPr>
        <p:spPr bwMode="auto">
          <a:xfrm>
            <a:off x="8501063" y="2736055"/>
            <a:ext cx="1655763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ALL Malha Oeste</a:t>
            </a:r>
          </a:p>
        </p:txBody>
      </p:sp>
      <p:sp>
        <p:nvSpPr>
          <p:cNvPr id="19508" name="Text Box 65"/>
          <p:cNvSpPr txBox="1">
            <a:spLocks noChangeArrowheads="1"/>
          </p:cNvSpPr>
          <p:nvPr/>
        </p:nvSpPr>
        <p:spPr bwMode="auto">
          <a:xfrm>
            <a:off x="8460582" y="2959081"/>
            <a:ext cx="1736725" cy="2444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000"/>
              <a:t>0,2%</a:t>
            </a:r>
            <a:endParaRPr lang="pt-BR" sz="1000" baseline="30000"/>
          </a:p>
        </p:txBody>
      </p:sp>
      <p:sp>
        <p:nvSpPr>
          <p:cNvPr id="19509" name="Text Box 65"/>
          <p:cNvSpPr txBox="1">
            <a:spLocks noChangeArrowheads="1"/>
          </p:cNvSpPr>
          <p:nvPr/>
        </p:nvSpPr>
        <p:spPr bwMode="auto">
          <a:xfrm>
            <a:off x="8455820" y="3122593"/>
            <a:ext cx="1338262" cy="2444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000" dirty="0"/>
              <a:t>0,1%</a:t>
            </a:r>
          </a:p>
        </p:txBody>
      </p:sp>
      <p:sp>
        <p:nvSpPr>
          <p:cNvPr id="19510" name="AutoShape 54"/>
          <p:cNvSpPr>
            <a:spLocks/>
          </p:cNvSpPr>
          <p:nvPr/>
        </p:nvSpPr>
        <p:spPr bwMode="auto">
          <a:xfrm>
            <a:off x="8463719" y="2962256"/>
            <a:ext cx="55320" cy="368299"/>
          </a:xfrm>
          <a:prstGeom prst="leftBrace">
            <a:avLst>
              <a:gd name="adj1" fmla="val 46726"/>
              <a:gd name="adj2" fmla="val 16667"/>
            </a:avLst>
          </a:prstGeom>
          <a:noFill/>
          <a:ln w="158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9999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9511" name="Text Box 65"/>
          <p:cNvSpPr txBox="1">
            <a:spLocks noChangeArrowheads="1"/>
          </p:cNvSpPr>
          <p:nvPr/>
        </p:nvSpPr>
        <p:spPr bwMode="auto">
          <a:xfrm>
            <a:off x="8781257" y="2925743"/>
            <a:ext cx="1736725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/>
              <a:t>Tereza Cristina</a:t>
            </a:r>
            <a:endParaRPr lang="pt-BR" sz="1200" b="0" baseline="30000"/>
          </a:p>
        </p:txBody>
      </p:sp>
      <p:sp>
        <p:nvSpPr>
          <p:cNvPr id="19512" name="Rectangle 55"/>
          <p:cNvSpPr>
            <a:spLocks noChangeArrowheads="1"/>
          </p:cNvSpPr>
          <p:nvPr/>
        </p:nvSpPr>
        <p:spPr bwMode="auto">
          <a:xfrm>
            <a:off x="8740775" y="419100"/>
            <a:ext cx="211596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 b="0" dirty="0"/>
              <a:t>VLI</a:t>
            </a:r>
          </a:p>
        </p:txBody>
      </p:sp>
      <p:sp>
        <p:nvSpPr>
          <p:cNvPr id="19513" name="Rectangle 35"/>
          <p:cNvSpPr>
            <a:spLocks noChangeArrowheads="1"/>
          </p:cNvSpPr>
          <p:nvPr/>
        </p:nvSpPr>
        <p:spPr bwMode="auto">
          <a:xfrm>
            <a:off x="8358188" y="442913"/>
            <a:ext cx="296862" cy="144462"/>
          </a:xfrm>
          <a:prstGeom prst="rect">
            <a:avLst/>
          </a:prstGeom>
          <a:pattFill prst="wdUpDiag">
            <a:fgClr>
              <a:srgbClr val="3366FF"/>
            </a:fgClr>
            <a:bgClr>
              <a:schemeClr val="bg2"/>
            </a:bgClr>
          </a:patt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58" name="Rectangle 8"/>
          <p:cNvSpPr>
            <a:spLocks noChangeArrowheads="1"/>
          </p:cNvSpPr>
          <p:nvPr/>
        </p:nvSpPr>
        <p:spPr bwMode="auto">
          <a:xfrm>
            <a:off x="284163" y="1211263"/>
            <a:ext cx="4589841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Movimentação Ferroviária por tipo de produto - Tons</a:t>
            </a:r>
          </a:p>
        </p:txBody>
      </p:sp>
      <p:sp>
        <p:nvSpPr>
          <p:cNvPr id="59" name="Rectangle 4"/>
          <p:cNvSpPr>
            <a:spLocks noChangeArrowheads="1"/>
          </p:cNvSpPr>
          <p:nvPr/>
        </p:nvSpPr>
        <p:spPr bwMode="auto">
          <a:xfrm>
            <a:off x="320675" y="1554163"/>
            <a:ext cx="38941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b="0" dirty="0"/>
              <a:t>100% = 485,4 milhões tons</a:t>
            </a:r>
          </a:p>
        </p:txBody>
      </p:sp>
      <p:sp>
        <p:nvSpPr>
          <p:cNvPr id="60" name="Rectangle 4"/>
          <p:cNvSpPr>
            <a:spLocks noChangeArrowheads="1"/>
          </p:cNvSpPr>
          <p:nvPr/>
        </p:nvSpPr>
        <p:spPr bwMode="auto">
          <a:xfrm>
            <a:off x="5313363" y="1566863"/>
            <a:ext cx="38941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b="0" dirty="0"/>
              <a:t>100% = 328,3 TKU</a:t>
            </a:r>
          </a:p>
        </p:txBody>
      </p:sp>
      <p:sp>
        <p:nvSpPr>
          <p:cNvPr id="61" name="Rectangle 8"/>
          <p:cNvSpPr>
            <a:spLocks noChangeArrowheads="1"/>
          </p:cNvSpPr>
          <p:nvPr/>
        </p:nvSpPr>
        <p:spPr bwMode="auto">
          <a:xfrm>
            <a:off x="5227638" y="1217613"/>
            <a:ext cx="498633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Movimentação Ferroviária por tipo de produto – TKU</a:t>
            </a:r>
          </a:p>
        </p:txBody>
      </p:sp>
      <p:sp>
        <p:nvSpPr>
          <p:cNvPr id="62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96850" y="6525925"/>
            <a:ext cx="9028113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000" b="0" dirty="0"/>
              <a:t>		1) Inclui carga geral e contêineres</a:t>
            </a:r>
            <a:r>
              <a:rPr lang="pt-BR" sz="1000" dirty="0"/>
              <a:t> </a:t>
            </a:r>
          </a:p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ANTT, Análise </a:t>
            </a:r>
            <a:r>
              <a:rPr lang="pt-BR" sz="1000" b="0" dirty="0" err="1"/>
              <a:t>Macrologistica</a:t>
            </a:r>
            <a:endParaRPr lang="pt-BR" sz="1000" b="0" dirty="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5"/>
          <p:cNvSpPr>
            <a:spLocks noChangeArrowheads="1"/>
          </p:cNvSpPr>
          <p:nvPr/>
        </p:nvSpPr>
        <p:spPr bwMode="auto">
          <a:xfrm>
            <a:off x="2597150" y="114300"/>
            <a:ext cx="5775325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Principais Bacias Hidrográficas e Movimentação Hidroviária por Produto</a:t>
            </a:r>
          </a:p>
        </p:txBody>
      </p:sp>
      <p:graphicFrame>
        <p:nvGraphicFramePr>
          <p:cNvPr id="6" name="Gráfico 5"/>
          <p:cNvGraphicFramePr/>
          <p:nvPr>
            <p:extLst>
              <p:ext uri="{D42A27DB-BD31-4B8C-83A1-F6EECF244321}">
                <p14:modId xmlns:p14="http://schemas.microsoft.com/office/powerpoint/2010/main" val="2631872772"/>
              </p:ext>
            </p:extLst>
          </p:nvPr>
        </p:nvGraphicFramePr>
        <p:xfrm>
          <a:off x="5537835" y="2028825"/>
          <a:ext cx="4543425" cy="30529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Text Box 65"/>
          <p:cNvSpPr txBox="1">
            <a:spLocks noChangeArrowheads="1"/>
          </p:cNvSpPr>
          <p:nvPr/>
        </p:nvSpPr>
        <p:spPr bwMode="auto">
          <a:xfrm>
            <a:off x="5633849" y="2230974"/>
            <a:ext cx="1450338" cy="26059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 err="1"/>
              <a:t>Semi-Reboques</a:t>
            </a:r>
            <a:endParaRPr lang="pt-BR" sz="1200" b="0" baseline="30000" dirty="0"/>
          </a:p>
        </p:txBody>
      </p:sp>
      <p:sp>
        <p:nvSpPr>
          <p:cNvPr id="10" name="Text Box 65"/>
          <p:cNvSpPr txBox="1">
            <a:spLocks noChangeArrowheads="1"/>
          </p:cNvSpPr>
          <p:nvPr/>
        </p:nvSpPr>
        <p:spPr bwMode="auto">
          <a:xfrm>
            <a:off x="5266182" y="2102603"/>
            <a:ext cx="1736725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Químicos Orgânicos</a:t>
            </a:r>
            <a:endParaRPr lang="pt-BR" sz="1200" b="0" baseline="30000" dirty="0"/>
          </a:p>
        </p:txBody>
      </p:sp>
      <p:sp>
        <p:nvSpPr>
          <p:cNvPr id="11" name="Text Box 65"/>
          <p:cNvSpPr txBox="1">
            <a:spLocks noChangeArrowheads="1"/>
          </p:cNvSpPr>
          <p:nvPr/>
        </p:nvSpPr>
        <p:spPr bwMode="auto">
          <a:xfrm>
            <a:off x="7645400" y="1966670"/>
            <a:ext cx="1339850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Outros</a:t>
            </a:r>
          </a:p>
        </p:txBody>
      </p:sp>
      <p:sp>
        <p:nvSpPr>
          <p:cNvPr id="13" name="Text Box 65"/>
          <p:cNvSpPr txBox="1">
            <a:spLocks noChangeArrowheads="1"/>
          </p:cNvSpPr>
          <p:nvPr/>
        </p:nvSpPr>
        <p:spPr bwMode="auto">
          <a:xfrm>
            <a:off x="8439785" y="2778760"/>
            <a:ext cx="1336676" cy="27622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Bauxita</a:t>
            </a:r>
          </a:p>
        </p:txBody>
      </p:sp>
      <p:sp>
        <p:nvSpPr>
          <p:cNvPr id="14" name="Text Box 65"/>
          <p:cNvSpPr txBox="1">
            <a:spLocks noChangeArrowheads="1"/>
          </p:cNvSpPr>
          <p:nvPr/>
        </p:nvSpPr>
        <p:spPr bwMode="auto">
          <a:xfrm>
            <a:off x="5258221" y="3087058"/>
            <a:ext cx="1249362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Milho</a:t>
            </a:r>
            <a:endParaRPr lang="pt-BR" sz="1200" b="0" baseline="30000" dirty="0"/>
          </a:p>
        </p:txBody>
      </p:sp>
      <p:sp>
        <p:nvSpPr>
          <p:cNvPr id="15" name="Text Box 65"/>
          <p:cNvSpPr txBox="1">
            <a:spLocks noChangeArrowheads="1"/>
          </p:cNvSpPr>
          <p:nvPr/>
        </p:nvSpPr>
        <p:spPr bwMode="auto">
          <a:xfrm>
            <a:off x="5322888" y="3897416"/>
            <a:ext cx="1222795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Combustíveis</a:t>
            </a:r>
            <a:endParaRPr lang="pt-BR" sz="1200" b="0" baseline="30000" dirty="0"/>
          </a:p>
        </p:txBody>
      </p:sp>
      <p:sp>
        <p:nvSpPr>
          <p:cNvPr id="16" name="Text Box 65"/>
          <p:cNvSpPr txBox="1">
            <a:spLocks noChangeArrowheads="1"/>
          </p:cNvSpPr>
          <p:nvPr/>
        </p:nvSpPr>
        <p:spPr bwMode="auto">
          <a:xfrm>
            <a:off x="5114354" y="2517815"/>
            <a:ext cx="1678432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Minério de Ferro</a:t>
            </a:r>
            <a:endParaRPr lang="pt-BR" sz="1200" b="0" baseline="30000" dirty="0"/>
          </a:p>
        </p:txBody>
      </p:sp>
      <p:sp>
        <p:nvSpPr>
          <p:cNvPr id="18" name="Text Box 65"/>
          <p:cNvSpPr txBox="1">
            <a:spLocks noChangeArrowheads="1"/>
          </p:cNvSpPr>
          <p:nvPr/>
        </p:nvSpPr>
        <p:spPr bwMode="auto">
          <a:xfrm>
            <a:off x="5991670" y="4730592"/>
            <a:ext cx="1339850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Soja em Grãos</a:t>
            </a:r>
          </a:p>
        </p:txBody>
      </p:sp>
      <p:sp>
        <p:nvSpPr>
          <p:cNvPr id="20" name="Text Box 65"/>
          <p:cNvSpPr txBox="1">
            <a:spLocks noChangeArrowheads="1"/>
          </p:cNvSpPr>
          <p:nvPr/>
        </p:nvSpPr>
        <p:spPr bwMode="auto">
          <a:xfrm>
            <a:off x="8015923" y="4849396"/>
            <a:ext cx="1339850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Contêineres</a:t>
            </a:r>
          </a:p>
        </p:txBody>
      </p:sp>
      <p:sp>
        <p:nvSpPr>
          <p:cNvPr id="21" name="Text Box 65"/>
          <p:cNvSpPr txBox="1">
            <a:spLocks noChangeArrowheads="1"/>
          </p:cNvSpPr>
          <p:nvPr/>
        </p:nvSpPr>
        <p:spPr bwMode="auto">
          <a:xfrm>
            <a:off x="5813044" y="1980406"/>
            <a:ext cx="1339850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Farelo de Soja</a:t>
            </a:r>
          </a:p>
        </p:txBody>
      </p:sp>
      <p:sp>
        <p:nvSpPr>
          <p:cNvPr id="22" name="Text Box 65"/>
          <p:cNvSpPr txBox="1">
            <a:spLocks noChangeArrowheads="1"/>
          </p:cNvSpPr>
          <p:nvPr/>
        </p:nvSpPr>
        <p:spPr bwMode="auto">
          <a:xfrm>
            <a:off x="7042786" y="1880632"/>
            <a:ext cx="1339850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Cimento</a:t>
            </a:r>
          </a:p>
        </p:txBody>
      </p:sp>
      <p:sp>
        <p:nvSpPr>
          <p:cNvPr id="23" name="AutoShape 19"/>
          <p:cNvSpPr>
            <a:spLocks noChangeArrowheads="1"/>
          </p:cNvSpPr>
          <p:nvPr/>
        </p:nvSpPr>
        <p:spPr bwMode="auto">
          <a:xfrm>
            <a:off x="196850" y="6063842"/>
            <a:ext cx="9520238" cy="47255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 algn="ctr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wrap="square"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buClr>
                <a:schemeClr val="tx2"/>
              </a:buClr>
            </a:pPr>
            <a:r>
              <a:rPr lang="pt-BR" sz="1400" dirty="0"/>
              <a:t>Apesar de ser composto por 12 regiões hidrográficas, poucas movimentam de fato carga no Brasil, sobretudo a hidrovia do Madeira, do Amazonas, do Sul e do Tietê-Paraná—O Agronegócio representa 20% da movimentação</a:t>
            </a:r>
          </a:p>
        </p:txBody>
      </p:sp>
      <p:sp>
        <p:nvSpPr>
          <p:cNvPr id="24" name="AutoShape 47"/>
          <p:cNvSpPr>
            <a:spLocks noChangeArrowheads="1"/>
          </p:cNvSpPr>
          <p:nvPr/>
        </p:nvSpPr>
        <p:spPr bwMode="auto">
          <a:xfrm rot="10800000">
            <a:off x="3406774" y="5930740"/>
            <a:ext cx="3103563" cy="110847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/>
          </a:p>
        </p:txBody>
      </p:sp>
      <p:sp>
        <p:nvSpPr>
          <p:cNvPr id="25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96850" y="6525925"/>
            <a:ext cx="9028113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000" b="0" dirty="0"/>
              <a:t>		1) Inclui carga geral e contêineres</a:t>
            </a:r>
            <a:r>
              <a:rPr lang="pt-BR" sz="1000" dirty="0"/>
              <a:t> </a:t>
            </a:r>
          </a:p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ANTAQ Análise </a:t>
            </a:r>
            <a:r>
              <a:rPr lang="pt-BR" sz="1000" b="0" dirty="0" err="1"/>
              <a:t>Macrologistica</a:t>
            </a:r>
            <a:endParaRPr lang="pt-BR" sz="1000" b="0" dirty="0"/>
          </a:p>
        </p:txBody>
      </p:sp>
      <p:sp>
        <p:nvSpPr>
          <p:cNvPr id="26" name="Line 9"/>
          <p:cNvSpPr>
            <a:spLocks noChangeShapeType="1"/>
          </p:cNvSpPr>
          <p:nvPr/>
        </p:nvSpPr>
        <p:spPr bwMode="auto">
          <a:xfrm>
            <a:off x="5280025" y="1484313"/>
            <a:ext cx="4433888" cy="158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" name="Rectangle 4"/>
          <p:cNvSpPr>
            <a:spLocks noChangeArrowheads="1"/>
          </p:cNvSpPr>
          <p:nvPr/>
        </p:nvSpPr>
        <p:spPr bwMode="auto">
          <a:xfrm>
            <a:off x="5314950" y="1566863"/>
            <a:ext cx="38925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b="0" dirty="0"/>
              <a:t>100% = 64.330 milhões TKU</a:t>
            </a:r>
          </a:p>
        </p:txBody>
      </p:sp>
      <p:sp>
        <p:nvSpPr>
          <p:cNvPr id="28" name="Rectangle 8"/>
          <p:cNvSpPr>
            <a:spLocks noChangeArrowheads="1"/>
          </p:cNvSpPr>
          <p:nvPr/>
        </p:nvSpPr>
        <p:spPr bwMode="auto">
          <a:xfrm>
            <a:off x="5303838" y="1217613"/>
            <a:ext cx="434498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Movimentação Hidroviária por Produto</a:t>
            </a:r>
          </a:p>
        </p:txBody>
      </p:sp>
      <p:sp>
        <p:nvSpPr>
          <p:cNvPr id="29" name="Rectangle 8"/>
          <p:cNvSpPr>
            <a:spLocks noChangeArrowheads="1"/>
          </p:cNvSpPr>
          <p:nvPr/>
        </p:nvSpPr>
        <p:spPr bwMode="auto">
          <a:xfrm>
            <a:off x="8372475" y="334963"/>
            <a:ext cx="306388" cy="238125"/>
          </a:xfrm>
          <a:prstGeom prst="rect">
            <a:avLst/>
          </a:prstGeom>
          <a:solidFill>
            <a:srgbClr val="31738B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fr-FR" b="0">
              <a:latin typeface="Tahoma" panose="020B0604030504040204" pitchFamily="34" charset="0"/>
            </a:endParaRPr>
          </a:p>
        </p:txBody>
      </p:sp>
      <p:sp>
        <p:nvSpPr>
          <p:cNvPr id="30" name="Rectangle 9"/>
          <p:cNvSpPr>
            <a:spLocks noChangeArrowheads="1"/>
          </p:cNvSpPr>
          <p:nvPr/>
        </p:nvSpPr>
        <p:spPr bwMode="auto">
          <a:xfrm>
            <a:off x="8372475" y="539750"/>
            <a:ext cx="306388" cy="238125"/>
          </a:xfrm>
          <a:prstGeom prst="rect">
            <a:avLst/>
          </a:prstGeom>
          <a:solidFill>
            <a:schemeClr val="accent2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fr-FR" b="0">
              <a:latin typeface="Tahoma" panose="020B0604030504040204" pitchFamily="34" charset="0"/>
            </a:endParaRPr>
          </a:p>
        </p:txBody>
      </p:sp>
      <p:sp>
        <p:nvSpPr>
          <p:cNvPr id="31" name="Rectangle 10"/>
          <p:cNvSpPr>
            <a:spLocks noChangeArrowheads="1"/>
          </p:cNvSpPr>
          <p:nvPr/>
        </p:nvSpPr>
        <p:spPr bwMode="auto">
          <a:xfrm>
            <a:off x="8372475" y="728663"/>
            <a:ext cx="306388" cy="238125"/>
          </a:xfrm>
          <a:prstGeom prst="rect">
            <a:avLst/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fr-FR" b="0">
              <a:latin typeface="Tahoma" panose="020B0604030504040204" pitchFamily="34" charset="0"/>
            </a:endParaRPr>
          </a:p>
        </p:txBody>
      </p:sp>
      <p:sp>
        <p:nvSpPr>
          <p:cNvPr id="32" name="Rectangle 11"/>
          <p:cNvSpPr>
            <a:spLocks noChangeArrowheads="1"/>
          </p:cNvSpPr>
          <p:nvPr/>
        </p:nvSpPr>
        <p:spPr bwMode="auto">
          <a:xfrm>
            <a:off x="8740775" y="334963"/>
            <a:ext cx="322204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 b="0" dirty="0"/>
              <a:t>Seco</a:t>
            </a:r>
          </a:p>
        </p:txBody>
      </p:sp>
      <p:sp>
        <p:nvSpPr>
          <p:cNvPr id="33" name="Rectangle 12"/>
          <p:cNvSpPr>
            <a:spLocks noChangeArrowheads="1"/>
          </p:cNvSpPr>
          <p:nvPr/>
        </p:nvSpPr>
        <p:spPr bwMode="auto">
          <a:xfrm>
            <a:off x="8740775" y="538163"/>
            <a:ext cx="463268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 b="0" dirty="0"/>
              <a:t>Líquido</a:t>
            </a:r>
          </a:p>
        </p:txBody>
      </p:sp>
      <p:sp>
        <p:nvSpPr>
          <p:cNvPr id="34" name="Rectangle 13"/>
          <p:cNvSpPr>
            <a:spLocks noChangeArrowheads="1"/>
          </p:cNvSpPr>
          <p:nvPr/>
        </p:nvSpPr>
        <p:spPr bwMode="auto">
          <a:xfrm>
            <a:off x="8740775" y="739775"/>
            <a:ext cx="860813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 b="0" dirty="0"/>
              <a:t>Carga Geral *</a:t>
            </a:r>
          </a:p>
        </p:txBody>
      </p:sp>
      <p:sp>
        <p:nvSpPr>
          <p:cNvPr id="35" name="Line 9"/>
          <p:cNvSpPr>
            <a:spLocks noChangeShapeType="1"/>
          </p:cNvSpPr>
          <p:nvPr/>
        </p:nvSpPr>
        <p:spPr bwMode="auto">
          <a:xfrm>
            <a:off x="517525" y="1484313"/>
            <a:ext cx="4433888" cy="158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" name="Rectangle 8"/>
          <p:cNvSpPr>
            <a:spLocks noChangeArrowheads="1"/>
          </p:cNvSpPr>
          <p:nvPr/>
        </p:nvSpPr>
        <p:spPr bwMode="auto">
          <a:xfrm>
            <a:off x="541338" y="1217613"/>
            <a:ext cx="434498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Principais bacias hidrográficas Brasileiras</a:t>
            </a:r>
          </a:p>
        </p:txBody>
      </p:sp>
      <p:sp>
        <p:nvSpPr>
          <p:cNvPr id="37" name="Rectangle 4"/>
          <p:cNvSpPr>
            <a:spLocks noChangeArrowheads="1"/>
          </p:cNvSpPr>
          <p:nvPr/>
        </p:nvSpPr>
        <p:spPr bwMode="auto">
          <a:xfrm>
            <a:off x="255588" y="938213"/>
            <a:ext cx="532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 sz="1400" b="0" dirty="0"/>
              <a:t>2013</a:t>
            </a:r>
          </a:p>
        </p:txBody>
      </p:sp>
      <p:grpSp>
        <p:nvGrpSpPr>
          <p:cNvPr id="3" name="Grupo 2"/>
          <p:cNvGrpSpPr/>
          <p:nvPr/>
        </p:nvGrpSpPr>
        <p:grpSpPr>
          <a:xfrm>
            <a:off x="120650" y="1493838"/>
            <a:ext cx="4373563" cy="4608512"/>
            <a:chOff x="120650" y="674688"/>
            <a:chExt cx="4373563" cy="4608512"/>
          </a:xfrm>
        </p:grpSpPr>
        <p:grpSp>
          <p:nvGrpSpPr>
            <p:cNvPr id="38" name="Group 9"/>
            <p:cNvGrpSpPr>
              <a:grpSpLocks/>
            </p:cNvGrpSpPr>
            <p:nvPr/>
          </p:nvGrpSpPr>
          <p:grpSpPr bwMode="auto">
            <a:xfrm>
              <a:off x="227013" y="674688"/>
              <a:ext cx="4267200" cy="4608512"/>
              <a:chOff x="146" y="434"/>
              <a:chExt cx="2743" cy="2962"/>
            </a:xfrm>
          </p:grpSpPr>
          <p:grpSp>
            <p:nvGrpSpPr>
              <p:cNvPr id="39" name="Group 10"/>
              <p:cNvGrpSpPr>
                <a:grpSpLocks/>
              </p:cNvGrpSpPr>
              <p:nvPr/>
            </p:nvGrpSpPr>
            <p:grpSpPr bwMode="auto">
              <a:xfrm>
                <a:off x="1330" y="2532"/>
                <a:ext cx="594" cy="843"/>
                <a:chOff x="2583" y="2771"/>
                <a:chExt cx="619" cy="811"/>
              </a:xfrm>
            </p:grpSpPr>
            <p:sp>
              <p:nvSpPr>
                <p:cNvPr id="124" name="Freeform 11"/>
                <p:cNvSpPr>
                  <a:spLocks/>
                </p:cNvSpPr>
                <p:nvPr/>
              </p:nvSpPr>
              <p:spPr bwMode="auto">
                <a:xfrm>
                  <a:off x="2583" y="3124"/>
                  <a:ext cx="521" cy="458"/>
                </a:xfrm>
                <a:custGeom>
                  <a:avLst/>
                  <a:gdLst>
                    <a:gd name="T0" fmla="*/ 2848 w 4091"/>
                    <a:gd name="T1" fmla="*/ 16 h 3596"/>
                    <a:gd name="T2" fmla="*/ 3589 w 4091"/>
                    <a:gd name="T3" fmla="*/ 693 h 3596"/>
                    <a:gd name="T4" fmla="*/ 3979 w 4091"/>
                    <a:gd name="T5" fmla="*/ 666 h 3596"/>
                    <a:gd name="T6" fmla="*/ 4091 w 4091"/>
                    <a:gd name="T7" fmla="*/ 816 h 3596"/>
                    <a:gd name="T8" fmla="*/ 3808 w 4091"/>
                    <a:gd name="T9" fmla="*/ 1226 h 3596"/>
                    <a:gd name="T10" fmla="*/ 4011 w 4091"/>
                    <a:gd name="T11" fmla="*/ 1237 h 3596"/>
                    <a:gd name="T12" fmla="*/ 3843 w 4091"/>
                    <a:gd name="T13" fmla="*/ 1511 h 3596"/>
                    <a:gd name="T14" fmla="*/ 3550 w 4091"/>
                    <a:gd name="T15" fmla="*/ 2067 h 3596"/>
                    <a:gd name="T16" fmla="*/ 3319 w 4091"/>
                    <a:gd name="T17" fmla="*/ 2299 h 3596"/>
                    <a:gd name="T18" fmla="*/ 3272 w 4091"/>
                    <a:gd name="T19" fmla="*/ 2052 h 3596"/>
                    <a:gd name="T20" fmla="*/ 3535 w 4091"/>
                    <a:gd name="T21" fmla="*/ 1743 h 3596"/>
                    <a:gd name="T22" fmla="*/ 3118 w 4091"/>
                    <a:gd name="T23" fmla="*/ 1743 h 3596"/>
                    <a:gd name="T24" fmla="*/ 3257 w 4091"/>
                    <a:gd name="T25" fmla="*/ 1866 h 3596"/>
                    <a:gd name="T26" fmla="*/ 2686 w 4091"/>
                    <a:gd name="T27" fmla="*/ 2592 h 3596"/>
                    <a:gd name="T28" fmla="*/ 2717 w 4091"/>
                    <a:gd name="T29" fmla="*/ 2762 h 3596"/>
                    <a:gd name="T30" fmla="*/ 2840 w 4091"/>
                    <a:gd name="T31" fmla="*/ 2515 h 3596"/>
                    <a:gd name="T32" fmla="*/ 3041 w 4091"/>
                    <a:gd name="T33" fmla="*/ 2500 h 3596"/>
                    <a:gd name="T34" fmla="*/ 2701 w 4091"/>
                    <a:gd name="T35" fmla="*/ 2948 h 3596"/>
                    <a:gd name="T36" fmla="*/ 2516 w 4091"/>
                    <a:gd name="T37" fmla="*/ 3241 h 3596"/>
                    <a:gd name="T38" fmla="*/ 2192 w 4091"/>
                    <a:gd name="T39" fmla="*/ 3596 h 3596"/>
                    <a:gd name="T40" fmla="*/ 1976 w 4091"/>
                    <a:gd name="T41" fmla="*/ 3426 h 3596"/>
                    <a:gd name="T42" fmla="*/ 1991 w 4091"/>
                    <a:gd name="T43" fmla="*/ 3303 h 3596"/>
                    <a:gd name="T44" fmla="*/ 2192 w 4091"/>
                    <a:gd name="T45" fmla="*/ 3334 h 3596"/>
                    <a:gd name="T46" fmla="*/ 2207 w 4091"/>
                    <a:gd name="T47" fmla="*/ 3133 h 3596"/>
                    <a:gd name="T48" fmla="*/ 1544 w 4091"/>
                    <a:gd name="T49" fmla="*/ 2330 h 3596"/>
                    <a:gd name="T50" fmla="*/ 1312 w 4091"/>
                    <a:gd name="T51" fmla="*/ 2376 h 3596"/>
                    <a:gd name="T52" fmla="*/ 1065 w 4091"/>
                    <a:gd name="T53" fmla="*/ 2052 h 3596"/>
                    <a:gd name="T54" fmla="*/ 880 w 4091"/>
                    <a:gd name="T55" fmla="*/ 2299 h 3596"/>
                    <a:gd name="T56" fmla="*/ 695 w 4091"/>
                    <a:gd name="T57" fmla="*/ 2283 h 3596"/>
                    <a:gd name="T58" fmla="*/ 710 w 4091"/>
                    <a:gd name="T59" fmla="*/ 2067 h 3596"/>
                    <a:gd name="T60" fmla="*/ 571 w 4091"/>
                    <a:gd name="T61" fmla="*/ 1944 h 3596"/>
                    <a:gd name="T62" fmla="*/ 540 w 4091"/>
                    <a:gd name="T63" fmla="*/ 1712 h 3596"/>
                    <a:gd name="T64" fmla="*/ 232 w 4091"/>
                    <a:gd name="T65" fmla="*/ 1712 h 3596"/>
                    <a:gd name="T66" fmla="*/ 232 w 4091"/>
                    <a:gd name="T67" fmla="*/ 1866 h 3596"/>
                    <a:gd name="T68" fmla="*/ 0 w 4091"/>
                    <a:gd name="T69" fmla="*/ 1712 h 3596"/>
                    <a:gd name="T70" fmla="*/ 31 w 4091"/>
                    <a:gd name="T71" fmla="*/ 1542 h 3596"/>
                    <a:gd name="T72" fmla="*/ 401 w 4091"/>
                    <a:gd name="T73" fmla="*/ 1264 h 3596"/>
                    <a:gd name="T74" fmla="*/ 540 w 4091"/>
                    <a:gd name="T75" fmla="*/ 1264 h 3596"/>
                    <a:gd name="T76" fmla="*/ 818 w 4091"/>
                    <a:gd name="T77" fmla="*/ 708 h 3596"/>
                    <a:gd name="T78" fmla="*/ 1312 w 4091"/>
                    <a:gd name="T79" fmla="*/ 183 h 3596"/>
                    <a:gd name="T80" fmla="*/ 1760 w 4091"/>
                    <a:gd name="T81" fmla="*/ 183 h 3596"/>
                    <a:gd name="T82" fmla="*/ 1813 w 4091"/>
                    <a:gd name="T83" fmla="*/ 0 h 3596"/>
                    <a:gd name="T84" fmla="*/ 2848 w 4091"/>
                    <a:gd name="T85" fmla="*/ 16 h 35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4091" h="3596">
                      <a:moveTo>
                        <a:pt x="2848" y="16"/>
                      </a:moveTo>
                      <a:lnTo>
                        <a:pt x="3589" y="693"/>
                      </a:lnTo>
                      <a:lnTo>
                        <a:pt x="3979" y="666"/>
                      </a:lnTo>
                      <a:lnTo>
                        <a:pt x="4091" y="816"/>
                      </a:lnTo>
                      <a:lnTo>
                        <a:pt x="3808" y="1226"/>
                      </a:lnTo>
                      <a:lnTo>
                        <a:pt x="4011" y="1237"/>
                      </a:lnTo>
                      <a:lnTo>
                        <a:pt x="3843" y="1511"/>
                      </a:lnTo>
                      <a:lnTo>
                        <a:pt x="3550" y="2067"/>
                      </a:lnTo>
                      <a:lnTo>
                        <a:pt x="3319" y="2299"/>
                      </a:lnTo>
                      <a:lnTo>
                        <a:pt x="3272" y="2052"/>
                      </a:lnTo>
                      <a:lnTo>
                        <a:pt x="3535" y="1743"/>
                      </a:lnTo>
                      <a:lnTo>
                        <a:pt x="3118" y="1743"/>
                      </a:lnTo>
                      <a:lnTo>
                        <a:pt x="3257" y="1866"/>
                      </a:lnTo>
                      <a:lnTo>
                        <a:pt x="2686" y="2592"/>
                      </a:lnTo>
                      <a:lnTo>
                        <a:pt x="2717" y="2762"/>
                      </a:lnTo>
                      <a:lnTo>
                        <a:pt x="2840" y="2515"/>
                      </a:lnTo>
                      <a:lnTo>
                        <a:pt x="3041" y="2500"/>
                      </a:lnTo>
                      <a:lnTo>
                        <a:pt x="2701" y="2948"/>
                      </a:lnTo>
                      <a:lnTo>
                        <a:pt x="2516" y="3241"/>
                      </a:lnTo>
                      <a:lnTo>
                        <a:pt x="2192" y="3596"/>
                      </a:lnTo>
                      <a:lnTo>
                        <a:pt x="1976" y="3426"/>
                      </a:lnTo>
                      <a:lnTo>
                        <a:pt x="1991" y="3303"/>
                      </a:lnTo>
                      <a:lnTo>
                        <a:pt x="2192" y="3334"/>
                      </a:lnTo>
                      <a:lnTo>
                        <a:pt x="2207" y="3133"/>
                      </a:lnTo>
                      <a:lnTo>
                        <a:pt x="1544" y="2330"/>
                      </a:lnTo>
                      <a:lnTo>
                        <a:pt x="1312" y="2376"/>
                      </a:lnTo>
                      <a:lnTo>
                        <a:pt x="1065" y="2052"/>
                      </a:lnTo>
                      <a:lnTo>
                        <a:pt x="880" y="2299"/>
                      </a:lnTo>
                      <a:lnTo>
                        <a:pt x="695" y="2283"/>
                      </a:lnTo>
                      <a:lnTo>
                        <a:pt x="710" y="2067"/>
                      </a:lnTo>
                      <a:lnTo>
                        <a:pt x="571" y="1944"/>
                      </a:lnTo>
                      <a:lnTo>
                        <a:pt x="540" y="1712"/>
                      </a:lnTo>
                      <a:lnTo>
                        <a:pt x="232" y="1712"/>
                      </a:lnTo>
                      <a:lnTo>
                        <a:pt x="232" y="1866"/>
                      </a:lnTo>
                      <a:lnTo>
                        <a:pt x="0" y="1712"/>
                      </a:lnTo>
                      <a:lnTo>
                        <a:pt x="31" y="1542"/>
                      </a:lnTo>
                      <a:lnTo>
                        <a:pt x="401" y="1264"/>
                      </a:lnTo>
                      <a:lnTo>
                        <a:pt x="540" y="1264"/>
                      </a:lnTo>
                      <a:lnTo>
                        <a:pt x="818" y="708"/>
                      </a:lnTo>
                      <a:lnTo>
                        <a:pt x="1312" y="183"/>
                      </a:lnTo>
                      <a:lnTo>
                        <a:pt x="1760" y="183"/>
                      </a:lnTo>
                      <a:lnTo>
                        <a:pt x="1813" y="0"/>
                      </a:lnTo>
                      <a:lnTo>
                        <a:pt x="2848" y="1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12"/>
                <p:cNvSpPr>
                  <a:spLocks/>
                </p:cNvSpPr>
                <p:nvPr/>
              </p:nvSpPr>
              <p:spPr bwMode="auto">
                <a:xfrm>
                  <a:off x="2812" y="3029"/>
                  <a:ext cx="362" cy="252"/>
                </a:xfrm>
                <a:custGeom>
                  <a:avLst/>
                  <a:gdLst>
                    <a:gd name="T0" fmla="*/ 2750 w 2838"/>
                    <a:gd name="T1" fmla="*/ 1439 h 1980"/>
                    <a:gd name="T2" fmla="*/ 2580 w 2838"/>
                    <a:gd name="T3" fmla="*/ 1439 h 1980"/>
                    <a:gd name="T4" fmla="*/ 2580 w 2838"/>
                    <a:gd name="T5" fmla="*/ 1578 h 1980"/>
                    <a:gd name="T6" fmla="*/ 2209 w 2838"/>
                    <a:gd name="T7" fmla="*/ 1980 h 1980"/>
                    <a:gd name="T8" fmla="*/ 2009 w 2838"/>
                    <a:gd name="T9" fmla="*/ 1965 h 1980"/>
                    <a:gd name="T10" fmla="*/ 2287 w 2838"/>
                    <a:gd name="T11" fmla="*/ 1563 h 1980"/>
                    <a:gd name="T12" fmla="*/ 2178 w 2838"/>
                    <a:gd name="T13" fmla="*/ 1408 h 1980"/>
                    <a:gd name="T14" fmla="*/ 1792 w 2838"/>
                    <a:gd name="T15" fmla="*/ 1439 h 1980"/>
                    <a:gd name="T16" fmla="*/ 1051 w 2838"/>
                    <a:gd name="T17" fmla="*/ 759 h 1980"/>
                    <a:gd name="T18" fmla="*/ 0 w 2838"/>
                    <a:gd name="T19" fmla="*/ 744 h 1980"/>
                    <a:gd name="T20" fmla="*/ 185 w 2838"/>
                    <a:gd name="T21" fmla="*/ 605 h 1980"/>
                    <a:gd name="T22" fmla="*/ 202 w 2838"/>
                    <a:gd name="T23" fmla="*/ 200 h 1980"/>
                    <a:gd name="T24" fmla="*/ 974 w 2838"/>
                    <a:gd name="T25" fmla="*/ 216 h 1980"/>
                    <a:gd name="T26" fmla="*/ 1252 w 2838"/>
                    <a:gd name="T27" fmla="*/ 432 h 1980"/>
                    <a:gd name="T28" fmla="*/ 1498 w 2838"/>
                    <a:gd name="T29" fmla="*/ 462 h 1980"/>
                    <a:gd name="T30" fmla="*/ 1484 w 2838"/>
                    <a:gd name="T31" fmla="*/ 200 h 1980"/>
                    <a:gd name="T32" fmla="*/ 1746 w 2838"/>
                    <a:gd name="T33" fmla="*/ 0 h 1980"/>
                    <a:gd name="T34" fmla="*/ 2224 w 2838"/>
                    <a:gd name="T35" fmla="*/ 30 h 1980"/>
                    <a:gd name="T36" fmla="*/ 2300 w 2838"/>
                    <a:gd name="T37" fmla="*/ 200 h 1980"/>
                    <a:gd name="T38" fmla="*/ 2656 w 2838"/>
                    <a:gd name="T39" fmla="*/ 0 h 1980"/>
                    <a:gd name="T40" fmla="*/ 2838 w 2838"/>
                    <a:gd name="T41" fmla="*/ 30 h 1980"/>
                    <a:gd name="T42" fmla="*/ 2766 w 2838"/>
                    <a:gd name="T43" fmla="*/ 187 h 1980"/>
                    <a:gd name="T44" fmla="*/ 2750 w 2838"/>
                    <a:gd name="T45" fmla="*/ 1439 h 19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838" h="1980">
                      <a:moveTo>
                        <a:pt x="2750" y="1439"/>
                      </a:moveTo>
                      <a:lnTo>
                        <a:pt x="2580" y="1439"/>
                      </a:lnTo>
                      <a:lnTo>
                        <a:pt x="2580" y="1578"/>
                      </a:lnTo>
                      <a:lnTo>
                        <a:pt x="2209" y="1980"/>
                      </a:lnTo>
                      <a:lnTo>
                        <a:pt x="2009" y="1965"/>
                      </a:lnTo>
                      <a:lnTo>
                        <a:pt x="2287" y="1563"/>
                      </a:lnTo>
                      <a:lnTo>
                        <a:pt x="2178" y="1408"/>
                      </a:lnTo>
                      <a:lnTo>
                        <a:pt x="1792" y="1439"/>
                      </a:lnTo>
                      <a:lnTo>
                        <a:pt x="1051" y="759"/>
                      </a:lnTo>
                      <a:lnTo>
                        <a:pt x="0" y="744"/>
                      </a:lnTo>
                      <a:lnTo>
                        <a:pt x="185" y="605"/>
                      </a:lnTo>
                      <a:lnTo>
                        <a:pt x="202" y="200"/>
                      </a:lnTo>
                      <a:lnTo>
                        <a:pt x="974" y="216"/>
                      </a:lnTo>
                      <a:lnTo>
                        <a:pt x="1252" y="432"/>
                      </a:lnTo>
                      <a:lnTo>
                        <a:pt x="1498" y="462"/>
                      </a:lnTo>
                      <a:lnTo>
                        <a:pt x="1484" y="200"/>
                      </a:lnTo>
                      <a:lnTo>
                        <a:pt x="1746" y="0"/>
                      </a:lnTo>
                      <a:lnTo>
                        <a:pt x="2224" y="30"/>
                      </a:lnTo>
                      <a:lnTo>
                        <a:pt x="2300" y="200"/>
                      </a:lnTo>
                      <a:lnTo>
                        <a:pt x="2656" y="0"/>
                      </a:lnTo>
                      <a:lnTo>
                        <a:pt x="2838" y="30"/>
                      </a:lnTo>
                      <a:lnTo>
                        <a:pt x="2766" y="187"/>
                      </a:lnTo>
                      <a:lnTo>
                        <a:pt x="2750" y="1439"/>
                      </a:lnTo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13"/>
                <p:cNvSpPr>
                  <a:spLocks/>
                </p:cNvSpPr>
                <p:nvPr/>
              </p:nvSpPr>
              <p:spPr bwMode="auto">
                <a:xfrm>
                  <a:off x="2775" y="2771"/>
                  <a:ext cx="427" cy="317"/>
                </a:xfrm>
                <a:custGeom>
                  <a:avLst/>
                  <a:gdLst>
                    <a:gd name="T0" fmla="*/ 0 w 3347"/>
                    <a:gd name="T1" fmla="*/ 1913 h 2484"/>
                    <a:gd name="T2" fmla="*/ 15 w 3347"/>
                    <a:gd name="T3" fmla="*/ 1420 h 2484"/>
                    <a:gd name="T4" fmla="*/ 185 w 3347"/>
                    <a:gd name="T5" fmla="*/ 1265 h 2484"/>
                    <a:gd name="T6" fmla="*/ 211 w 3347"/>
                    <a:gd name="T7" fmla="*/ 912 h 2484"/>
                    <a:gd name="T8" fmla="*/ 279 w 3347"/>
                    <a:gd name="T9" fmla="*/ 924 h 2484"/>
                    <a:gd name="T10" fmla="*/ 323 w 3347"/>
                    <a:gd name="T11" fmla="*/ 468 h 2484"/>
                    <a:gd name="T12" fmla="*/ 801 w 3347"/>
                    <a:gd name="T13" fmla="*/ 0 h 2484"/>
                    <a:gd name="T14" fmla="*/ 985 w 3347"/>
                    <a:gd name="T15" fmla="*/ 0 h 2484"/>
                    <a:gd name="T16" fmla="*/ 1235 w 3347"/>
                    <a:gd name="T17" fmla="*/ 216 h 2484"/>
                    <a:gd name="T18" fmla="*/ 1790 w 3347"/>
                    <a:gd name="T19" fmla="*/ 185 h 2484"/>
                    <a:gd name="T20" fmla="*/ 1990 w 3347"/>
                    <a:gd name="T21" fmla="*/ 309 h 2484"/>
                    <a:gd name="T22" fmla="*/ 2468 w 3347"/>
                    <a:gd name="T23" fmla="*/ 324 h 2484"/>
                    <a:gd name="T24" fmla="*/ 2895 w 3347"/>
                    <a:gd name="T25" fmla="*/ 1050 h 2484"/>
                    <a:gd name="T26" fmla="*/ 2695 w 3347"/>
                    <a:gd name="T27" fmla="*/ 1222 h 2484"/>
                    <a:gd name="T28" fmla="*/ 2835 w 3347"/>
                    <a:gd name="T29" fmla="*/ 1236 h 2484"/>
                    <a:gd name="T30" fmla="*/ 3161 w 3347"/>
                    <a:gd name="T31" fmla="*/ 1424 h 2484"/>
                    <a:gd name="T32" fmla="*/ 3179 w 3347"/>
                    <a:gd name="T33" fmla="*/ 1546 h 2484"/>
                    <a:gd name="T34" fmla="*/ 3347 w 3347"/>
                    <a:gd name="T35" fmla="*/ 1440 h 2484"/>
                    <a:gd name="T36" fmla="*/ 3317 w 3347"/>
                    <a:gd name="T37" fmla="*/ 1728 h 2484"/>
                    <a:gd name="T38" fmla="*/ 3055 w 3347"/>
                    <a:gd name="T39" fmla="*/ 1728 h 2484"/>
                    <a:gd name="T40" fmla="*/ 3178 w 3347"/>
                    <a:gd name="T41" fmla="*/ 1852 h 2484"/>
                    <a:gd name="T42" fmla="*/ 3132 w 3347"/>
                    <a:gd name="T43" fmla="*/ 2052 h 2484"/>
                    <a:gd name="T44" fmla="*/ 2947 w 3347"/>
                    <a:gd name="T45" fmla="*/ 2021 h 2484"/>
                    <a:gd name="T46" fmla="*/ 2592 w 3347"/>
                    <a:gd name="T47" fmla="*/ 2222 h 2484"/>
                    <a:gd name="T48" fmla="*/ 2515 w 3347"/>
                    <a:gd name="T49" fmla="*/ 2052 h 2484"/>
                    <a:gd name="T50" fmla="*/ 2035 w 3347"/>
                    <a:gd name="T51" fmla="*/ 2022 h 2484"/>
                    <a:gd name="T52" fmla="*/ 1775 w 3347"/>
                    <a:gd name="T53" fmla="*/ 2224 h 2484"/>
                    <a:gd name="T54" fmla="*/ 1790 w 3347"/>
                    <a:gd name="T55" fmla="*/ 2484 h 2484"/>
                    <a:gd name="T56" fmla="*/ 1545 w 3347"/>
                    <a:gd name="T57" fmla="*/ 2454 h 2484"/>
                    <a:gd name="T58" fmla="*/ 1265 w 3347"/>
                    <a:gd name="T59" fmla="*/ 2238 h 2484"/>
                    <a:gd name="T60" fmla="*/ 494 w 3347"/>
                    <a:gd name="T61" fmla="*/ 2222 h 2484"/>
                    <a:gd name="T62" fmla="*/ 324 w 3347"/>
                    <a:gd name="T63" fmla="*/ 1944 h 2484"/>
                    <a:gd name="T64" fmla="*/ 0 w 3347"/>
                    <a:gd name="T65" fmla="*/ 1913 h 24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3347" h="2484">
                      <a:moveTo>
                        <a:pt x="0" y="1913"/>
                      </a:moveTo>
                      <a:lnTo>
                        <a:pt x="15" y="1420"/>
                      </a:lnTo>
                      <a:lnTo>
                        <a:pt x="185" y="1265"/>
                      </a:lnTo>
                      <a:lnTo>
                        <a:pt x="211" y="912"/>
                      </a:lnTo>
                      <a:lnTo>
                        <a:pt x="279" y="924"/>
                      </a:lnTo>
                      <a:lnTo>
                        <a:pt x="323" y="468"/>
                      </a:lnTo>
                      <a:lnTo>
                        <a:pt x="801" y="0"/>
                      </a:lnTo>
                      <a:lnTo>
                        <a:pt x="985" y="0"/>
                      </a:lnTo>
                      <a:lnTo>
                        <a:pt x="1235" y="216"/>
                      </a:lnTo>
                      <a:lnTo>
                        <a:pt x="1790" y="185"/>
                      </a:lnTo>
                      <a:lnTo>
                        <a:pt x="1990" y="309"/>
                      </a:lnTo>
                      <a:lnTo>
                        <a:pt x="2468" y="324"/>
                      </a:lnTo>
                      <a:lnTo>
                        <a:pt x="2895" y="1050"/>
                      </a:lnTo>
                      <a:lnTo>
                        <a:pt x="2695" y="1222"/>
                      </a:lnTo>
                      <a:lnTo>
                        <a:pt x="2835" y="1236"/>
                      </a:lnTo>
                      <a:lnTo>
                        <a:pt x="3161" y="1424"/>
                      </a:lnTo>
                      <a:lnTo>
                        <a:pt x="3179" y="1546"/>
                      </a:lnTo>
                      <a:lnTo>
                        <a:pt x="3347" y="1440"/>
                      </a:lnTo>
                      <a:lnTo>
                        <a:pt x="3317" y="1728"/>
                      </a:lnTo>
                      <a:lnTo>
                        <a:pt x="3055" y="1728"/>
                      </a:lnTo>
                      <a:lnTo>
                        <a:pt x="3178" y="1852"/>
                      </a:lnTo>
                      <a:lnTo>
                        <a:pt x="3132" y="2052"/>
                      </a:lnTo>
                      <a:lnTo>
                        <a:pt x="2947" y="2021"/>
                      </a:lnTo>
                      <a:lnTo>
                        <a:pt x="2592" y="2222"/>
                      </a:lnTo>
                      <a:lnTo>
                        <a:pt x="2515" y="2052"/>
                      </a:lnTo>
                      <a:lnTo>
                        <a:pt x="2035" y="2022"/>
                      </a:lnTo>
                      <a:lnTo>
                        <a:pt x="1775" y="2224"/>
                      </a:lnTo>
                      <a:lnTo>
                        <a:pt x="1790" y="2484"/>
                      </a:lnTo>
                      <a:lnTo>
                        <a:pt x="1545" y="2454"/>
                      </a:lnTo>
                      <a:lnTo>
                        <a:pt x="1265" y="2238"/>
                      </a:lnTo>
                      <a:lnTo>
                        <a:pt x="494" y="2222"/>
                      </a:lnTo>
                      <a:lnTo>
                        <a:pt x="324" y="1944"/>
                      </a:lnTo>
                      <a:lnTo>
                        <a:pt x="0" y="1913"/>
                      </a:lnTo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0" name="Group 14"/>
              <p:cNvGrpSpPr>
                <a:grpSpLocks/>
              </p:cNvGrpSpPr>
              <p:nvPr/>
            </p:nvGrpSpPr>
            <p:grpSpPr bwMode="auto">
              <a:xfrm>
                <a:off x="1020" y="1391"/>
                <a:ext cx="1087" cy="1287"/>
                <a:chOff x="2260" y="1673"/>
                <a:chExt cx="1133" cy="1238"/>
              </a:xfrm>
            </p:grpSpPr>
            <p:sp>
              <p:nvSpPr>
                <p:cNvPr id="121" name="Freeform 15"/>
                <p:cNvSpPr>
                  <a:spLocks/>
                </p:cNvSpPr>
                <p:nvPr/>
              </p:nvSpPr>
              <p:spPr bwMode="auto">
                <a:xfrm>
                  <a:off x="2524" y="2376"/>
                  <a:ext cx="507" cy="535"/>
                </a:xfrm>
                <a:custGeom>
                  <a:avLst/>
                  <a:gdLst>
                    <a:gd name="T0" fmla="*/ 17 w 3982"/>
                    <a:gd name="T1" fmla="*/ 2979 h 4200"/>
                    <a:gd name="T2" fmla="*/ 198 w 3982"/>
                    <a:gd name="T3" fmla="*/ 2270 h 4200"/>
                    <a:gd name="T4" fmla="*/ 0 w 3982"/>
                    <a:gd name="T5" fmla="*/ 2083 h 4200"/>
                    <a:gd name="T6" fmla="*/ 33 w 3982"/>
                    <a:gd name="T7" fmla="*/ 1280 h 4200"/>
                    <a:gd name="T8" fmla="*/ 202 w 3982"/>
                    <a:gd name="T9" fmla="*/ 694 h 4200"/>
                    <a:gd name="T10" fmla="*/ 726 w 3982"/>
                    <a:gd name="T11" fmla="*/ 184 h 4200"/>
                    <a:gd name="T12" fmla="*/ 1036 w 3982"/>
                    <a:gd name="T13" fmla="*/ 216 h 4200"/>
                    <a:gd name="T14" fmla="*/ 974 w 3982"/>
                    <a:gd name="T15" fmla="*/ 0 h 4200"/>
                    <a:gd name="T16" fmla="*/ 1822 w 3982"/>
                    <a:gd name="T17" fmla="*/ 308 h 4200"/>
                    <a:gd name="T18" fmla="*/ 1990 w 3982"/>
                    <a:gd name="T19" fmla="*/ 232 h 4200"/>
                    <a:gd name="T20" fmla="*/ 2440 w 3982"/>
                    <a:gd name="T21" fmla="*/ 216 h 4200"/>
                    <a:gd name="T22" fmla="*/ 2532 w 3982"/>
                    <a:gd name="T23" fmla="*/ 370 h 4200"/>
                    <a:gd name="T24" fmla="*/ 2788 w 3982"/>
                    <a:gd name="T25" fmla="*/ 498 h 4200"/>
                    <a:gd name="T26" fmla="*/ 2794 w 3982"/>
                    <a:gd name="T27" fmla="*/ 818 h 4200"/>
                    <a:gd name="T28" fmla="*/ 3520 w 3982"/>
                    <a:gd name="T29" fmla="*/ 988 h 4200"/>
                    <a:gd name="T30" fmla="*/ 3936 w 3982"/>
                    <a:gd name="T31" fmla="*/ 1404 h 4200"/>
                    <a:gd name="T32" fmla="*/ 3982 w 3982"/>
                    <a:gd name="T33" fmla="*/ 1708 h 4200"/>
                    <a:gd name="T34" fmla="*/ 3350 w 3982"/>
                    <a:gd name="T35" fmla="*/ 2222 h 4200"/>
                    <a:gd name="T36" fmla="*/ 3427 w 3982"/>
                    <a:gd name="T37" fmla="*/ 2374 h 4200"/>
                    <a:gd name="T38" fmla="*/ 3223 w 3982"/>
                    <a:gd name="T39" fmla="*/ 2528 h 4200"/>
                    <a:gd name="T40" fmla="*/ 3040 w 3982"/>
                    <a:gd name="T41" fmla="*/ 2980 h 4200"/>
                    <a:gd name="T42" fmla="*/ 2778 w 3982"/>
                    <a:gd name="T43" fmla="*/ 3098 h 4200"/>
                    <a:gd name="T44" fmla="*/ 2299 w 3982"/>
                    <a:gd name="T45" fmla="*/ 3568 h 4200"/>
                    <a:gd name="T46" fmla="*/ 2255 w 3982"/>
                    <a:gd name="T47" fmla="*/ 4024 h 4200"/>
                    <a:gd name="T48" fmla="*/ 2189 w 3982"/>
                    <a:gd name="T49" fmla="*/ 4013 h 4200"/>
                    <a:gd name="T50" fmla="*/ 2035 w 3982"/>
                    <a:gd name="T51" fmla="*/ 3936 h 4200"/>
                    <a:gd name="T52" fmla="*/ 1667 w 3982"/>
                    <a:gd name="T53" fmla="*/ 4200 h 4200"/>
                    <a:gd name="T54" fmla="*/ 1529 w 3982"/>
                    <a:gd name="T55" fmla="*/ 4107 h 4200"/>
                    <a:gd name="T56" fmla="*/ 1463 w 3982"/>
                    <a:gd name="T57" fmla="*/ 3595 h 4200"/>
                    <a:gd name="T58" fmla="*/ 1298 w 3982"/>
                    <a:gd name="T59" fmla="*/ 3458 h 4200"/>
                    <a:gd name="T60" fmla="*/ 1309 w 3982"/>
                    <a:gd name="T61" fmla="*/ 3089 h 4200"/>
                    <a:gd name="T62" fmla="*/ 1144 w 3982"/>
                    <a:gd name="T63" fmla="*/ 3117 h 4200"/>
                    <a:gd name="T64" fmla="*/ 957 w 3982"/>
                    <a:gd name="T65" fmla="*/ 2996 h 4200"/>
                    <a:gd name="T66" fmla="*/ 897 w 3982"/>
                    <a:gd name="T67" fmla="*/ 3100 h 4200"/>
                    <a:gd name="T68" fmla="*/ 402 w 3982"/>
                    <a:gd name="T69" fmla="*/ 3133 h 4200"/>
                    <a:gd name="T70" fmla="*/ 198 w 3982"/>
                    <a:gd name="T71" fmla="*/ 2996 h 4200"/>
                    <a:gd name="T72" fmla="*/ 17 w 3982"/>
                    <a:gd name="T73" fmla="*/ 2979 h 4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982" h="4200">
                      <a:moveTo>
                        <a:pt x="17" y="2979"/>
                      </a:moveTo>
                      <a:lnTo>
                        <a:pt x="198" y="2270"/>
                      </a:lnTo>
                      <a:lnTo>
                        <a:pt x="0" y="2083"/>
                      </a:lnTo>
                      <a:lnTo>
                        <a:pt x="33" y="1280"/>
                      </a:lnTo>
                      <a:lnTo>
                        <a:pt x="202" y="694"/>
                      </a:lnTo>
                      <a:lnTo>
                        <a:pt x="726" y="184"/>
                      </a:lnTo>
                      <a:lnTo>
                        <a:pt x="1036" y="216"/>
                      </a:lnTo>
                      <a:lnTo>
                        <a:pt x="974" y="0"/>
                      </a:lnTo>
                      <a:lnTo>
                        <a:pt x="1822" y="308"/>
                      </a:lnTo>
                      <a:lnTo>
                        <a:pt x="1990" y="232"/>
                      </a:lnTo>
                      <a:lnTo>
                        <a:pt x="2440" y="216"/>
                      </a:lnTo>
                      <a:lnTo>
                        <a:pt x="2532" y="370"/>
                      </a:lnTo>
                      <a:lnTo>
                        <a:pt x="2788" y="498"/>
                      </a:lnTo>
                      <a:lnTo>
                        <a:pt x="2794" y="818"/>
                      </a:lnTo>
                      <a:lnTo>
                        <a:pt x="3520" y="988"/>
                      </a:lnTo>
                      <a:lnTo>
                        <a:pt x="3936" y="1404"/>
                      </a:lnTo>
                      <a:lnTo>
                        <a:pt x="3982" y="1708"/>
                      </a:lnTo>
                      <a:lnTo>
                        <a:pt x="3350" y="2222"/>
                      </a:lnTo>
                      <a:lnTo>
                        <a:pt x="3427" y="2374"/>
                      </a:lnTo>
                      <a:lnTo>
                        <a:pt x="3223" y="2528"/>
                      </a:lnTo>
                      <a:lnTo>
                        <a:pt x="3040" y="2980"/>
                      </a:lnTo>
                      <a:lnTo>
                        <a:pt x="2778" y="3098"/>
                      </a:lnTo>
                      <a:lnTo>
                        <a:pt x="2299" y="3568"/>
                      </a:lnTo>
                      <a:lnTo>
                        <a:pt x="2255" y="4024"/>
                      </a:lnTo>
                      <a:lnTo>
                        <a:pt x="2189" y="4013"/>
                      </a:lnTo>
                      <a:lnTo>
                        <a:pt x="2035" y="3936"/>
                      </a:lnTo>
                      <a:lnTo>
                        <a:pt x="1667" y="4200"/>
                      </a:lnTo>
                      <a:lnTo>
                        <a:pt x="1529" y="4107"/>
                      </a:lnTo>
                      <a:lnTo>
                        <a:pt x="1463" y="3595"/>
                      </a:lnTo>
                      <a:lnTo>
                        <a:pt x="1298" y="3458"/>
                      </a:lnTo>
                      <a:lnTo>
                        <a:pt x="1309" y="3089"/>
                      </a:lnTo>
                      <a:lnTo>
                        <a:pt x="1144" y="3117"/>
                      </a:lnTo>
                      <a:lnTo>
                        <a:pt x="957" y="2996"/>
                      </a:lnTo>
                      <a:lnTo>
                        <a:pt x="897" y="3100"/>
                      </a:lnTo>
                      <a:lnTo>
                        <a:pt x="402" y="3133"/>
                      </a:lnTo>
                      <a:lnTo>
                        <a:pt x="198" y="2996"/>
                      </a:lnTo>
                      <a:lnTo>
                        <a:pt x="17" y="2979"/>
                      </a:lnTo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2" name="Freeform 16"/>
                <p:cNvSpPr>
                  <a:spLocks/>
                </p:cNvSpPr>
                <p:nvPr/>
              </p:nvSpPr>
              <p:spPr bwMode="auto">
                <a:xfrm>
                  <a:off x="2878" y="2049"/>
                  <a:ext cx="515" cy="506"/>
                </a:xfrm>
                <a:custGeom>
                  <a:avLst/>
                  <a:gdLst>
                    <a:gd name="T0" fmla="*/ 1894 w 4038"/>
                    <a:gd name="T1" fmla="*/ 0 h 3970"/>
                    <a:gd name="T2" fmla="*/ 2064 w 4038"/>
                    <a:gd name="T3" fmla="*/ 198 h 3970"/>
                    <a:gd name="T4" fmla="*/ 2388 w 4038"/>
                    <a:gd name="T5" fmla="*/ 188 h 3970"/>
                    <a:gd name="T6" fmla="*/ 2498 w 4038"/>
                    <a:gd name="T7" fmla="*/ 0 h 3970"/>
                    <a:gd name="T8" fmla="*/ 2806 w 4038"/>
                    <a:gd name="T9" fmla="*/ 18 h 3970"/>
                    <a:gd name="T10" fmla="*/ 3016 w 4038"/>
                    <a:gd name="T11" fmla="*/ 188 h 3970"/>
                    <a:gd name="T12" fmla="*/ 3840 w 4038"/>
                    <a:gd name="T13" fmla="*/ 188 h 3970"/>
                    <a:gd name="T14" fmla="*/ 4038 w 4038"/>
                    <a:gd name="T15" fmla="*/ 200 h 3970"/>
                    <a:gd name="T16" fmla="*/ 3822 w 4038"/>
                    <a:gd name="T17" fmla="*/ 294 h 3970"/>
                    <a:gd name="T18" fmla="*/ 4024 w 4038"/>
                    <a:gd name="T19" fmla="*/ 494 h 3970"/>
                    <a:gd name="T20" fmla="*/ 3808 w 4038"/>
                    <a:gd name="T21" fmla="*/ 494 h 3970"/>
                    <a:gd name="T22" fmla="*/ 3836 w 4038"/>
                    <a:gd name="T23" fmla="*/ 614 h 3970"/>
                    <a:gd name="T24" fmla="*/ 4038 w 4038"/>
                    <a:gd name="T25" fmla="*/ 1002 h 3970"/>
                    <a:gd name="T26" fmla="*/ 4008 w 4038"/>
                    <a:gd name="T27" fmla="*/ 1326 h 3970"/>
                    <a:gd name="T28" fmla="*/ 3986 w 4038"/>
                    <a:gd name="T29" fmla="*/ 1358 h 3970"/>
                    <a:gd name="T30" fmla="*/ 3824 w 4038"/>
                    <a:gd name="T31" fmla="*/ 1358 h 3970"/>
                    <a:gd name="T32" fmla="*/ 3717 w 4038"/>
                    <a:gd name="T33" fmla="*/ 1237 h 3970"/>
                    <a:gd name="T34" fmla="*/ 3716 w 4038"/>
                    <a:gd name="T35" fmla="*/ 1358 h 3970"/>
                    <a:gd name="T36" fmla="*/ 3500 w 4038"/>
                    <a:gd name="T37" fmla="*/ 1358 h 3970"/>
                    <a:gd name="T38" fmla="*/ 3378 w 4038"/>
                    <a:gd name="T39" fmla="*/ 1498 h 3970"/>
                    <a:gd name="T40" fmla="*/ 3532 w 4038"/>
                    <a:gd name="T41" fmla="*/ 1744 h 3970"/>
                    <a:gd name="T42" fmla="*/ 3516 w 4038"/>
                    <a:gd name="T43" fmla="*/ 1868 h 3970"/>
                    <a:gd name="T44" fmla="*/ 3192 w 4038"/>
                    <a:gd name="T45" fmla="*/ 2055 h 3970"/>
                    <a:gd name="T46" fmla="*/ 3192 w 4038"/>
                    <a:gd name="T47" fmla="*/ 2610 h 3970"/>
                    <a:gd name="T48" fmla="*/ 3038 w 4038"/>
                    <a:gd name="T49" fmla="*/ 2764 h 3970"/>
                    <a:gd name="T50" fmla="*/ 3022 w 4038"/>
                    <a:gd name="T51" fmla="*/ 2889 h 3970"/>
                    <a:gd name="T52" fmla="*/ 3238 w 4038"/>
                    <a:gd name="T53" fmla="*/ 2905 h 3970"/>
                    <a:gd name="T54" fmla="*/ 3208 w 4038"/>
                    <a:gd name="T55" fmla="*/ 3044 h 3970"/>
                    <a:gd name="T56" fmla="*/ 2836 w 4038"/>
                    <a:gd name="T57" fmla="*/ 3384 h 3970"/>
                    <a:gd name="T58" fmla="*/ 2513 w 4038"/>
                    <a:gd name="T59" fmla="*/ 3414 h 3970"/>
                    <a:gd name="T60" fmla="*/ 2204 w 4038"/>
                    <a:gd name="T61" fmla="*/ 3260 h 3970"/>
                    <a:gd name="T62" fmla="*/ 2064 w 4038"/>
                    <a:gd name="T63" fmla="*/ 3384 h 3970"/>
                    <a:gd name="T64" fmla="*/ 1386 w 4038"/>
                    <a:gd name="T65" fmla="*/ 3384 h 3970"/>
                    <a:gd name="T66" fmla="*/ 1154 w 4038"/>
                    <a:gd name="T67" fmla="*/ 3970 h 3970"/>
                    <a:gd name="T68" fmla="*/ 738 w 4038"/>
                    <a:gd name="T69" fmla="*/ 3554 h 3970"/>
                    <a:gd name="T70" fmla="*/ 12 w 4038"/>
                    <a:gd name="T71" fmla="*/ 3384 h 3970"/>
                    <a:gd name="T72" fmla="*/ 6 w 4038"/>
                    <a:gd name="T73" fmla="*/ 3064 h 3970"/>
                    <a:gd name="T74" fmla="*/ 0 w 4038"/>
                    <a:gd name="T75" fmla="*/ 2410 h 3970"/>
                    <a:gd name="T76" fmla="*/ 230 w 4038"/>
                    <a:gd name="T77" fmla="*/ 2302 h 3970"/>
                    <a:gd name="T78" fmla="*/ 446 w 4038"/>
                    <a:gd name="T79" fmla="*/ 1856 h 3970"/>
                    <a:gd name="T80" fmla="*/ 568 w 4038"/>
                    <a:gd name="T81" fmla="*/ 1856 h 3970"/>
                    <a:gd name="T82" fmla="*/ 738 w 4038"/>
                    <a:gd name="T83" fmla="*/ 1376 h 3970"/>
                    <a:gd name="T84" fmla="*/ 986 w 4038"/>
                    <a:gd name="T85" fmla="*/ 1360 h 3970"/>
                    <a:gd name="T86" fmla="*/ 1248 w 4038"/>
                    <a:gd name="T87" fmla="*/ 452 h 3970"/>
                    <a:gd name="T88" fmla="*/ 1464 w 4038"/>
                    <a:gd name="T89" fmla="*/ 264 h 3970"/>
                    <a:gd name="T90" fmla="*/ 1558 w 4038"/>
                    <a:gd name="T91" fmla="*/ 232 h 3970"/>
                    <a:gd name="T92" fmla="*/ 1558 w 4038"/>
                    <a:gd name="T93" fmla="*/ 0 h 3970"/>
                    <a:gd name="T94" fmla="*/ 1894 w 4038"/>
                    <a:gd name="T95" fmla="*/ 0 h 39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4038" h="3970">
                      <a:moveTo>
                        <a:pt x="1894" y="0"/>
                      </a:moveTo>
                      <a:lnTo>
                        <a:pt x="2064" y="198"/>
                      </a:lnTo>
                      <a:lnTo>
                        <a:pt x="2388" y="188"/>
                      </a:lnTo>
                      <a:lnTo>
                        <a:pt x="2498" y="0"/>
                      </a:lnTo>
                      <a:lnTo>
                        <a:pt x="2806" y="18"/>
                      </a:lnTo>
                      <a:lnTo>
                        <a:pt x="3016" y="188"/>
                      </a:lnTo>
                      <a:lnTo>
                        <a:pt x="3840" y="188"/>
                      </a:lnTo>
                      <a:lnTo>
                        <a:pt x="4038" y="200"/>
                      </a:lnTo>
                      <a:lnTo>
                        <a:pt x="3822" y="294"/>
                      </a:lnTo>
                      <a:lnTo>
                        <a:pt x="4024" y="494"/>
                      </a:lnTo>
                      <a:lnTo>
                        <a:pt x="3808" y="494"/>
                      </a:lnTo>
                      <a:lnTo>
                        <a:pt x="3836" y="614"/>
                      </a:lnTo>
                      <a:lnTo>
                        <a:pt x="4038" y="1002"/>
                      </a:lnTo>
                      <a:lnTo>
                        <a:pt x="4008" y="1326"/>
                      </a:lnTo>
                      <a:lnTo>
                        <a:pt x="3986" y="1358"/>
                      </a:lnTo>
                      <a:lnTo>
                        <a:pt x="3824" y="1358"/>
                      </a:lnTo>
                      <a:lnTo>
                        <a:pt x="3717" y="1237"/>
                      </a:lnTo>
                      <a:lnTo>
                        <a:pt x="3716" y="1358"/>
                      </a:lnTo>
                      <a:lnTo>
                        <a:pt x="3500" y="1358"/>
                      </a:lnTo>
                      <a:lnTo>
                        <a:pt x="3378" y="1498"/>
                      </a:lnTo>
                      <a:lnTo>
                        <a:pt x="3532" y="1744"/>
                      </a:lnTo>
                      <a:lnTo>
                        <a:pt x="3516" y="1868"/>
                      </a:lnTo>
                      <a:lnTo>
                        <a:pt x="3192" y="2055"/>
                      </a:lnTo>
                      <a:lnTo>
                        <a:pt x="3192" y="2610"/>
                      </a:lnTo>
                      <a:lnTo>
                        <a:pt x="3038" y="2764"/>
                      </a:lnTo>
                      <a:lnTo>
                        <a:pt x="3022" y="2889"/>
                      </a:lnTo>
                      <a:lnTo>
                        <a:pt x="3238" y="2905"/>
                      </a:lnTo>
                      <a:lnTo>
                        <a:pt x="3208" y="3044"/>
                      </a:lnTo>
                      <a:lnTo>
                        <a:pt x="2836" y="3384"/>
                      </a:lnTo>
                      <a:lnTo>
                        <a:pt x="2513" y="3414"/>
                      </a:lnTo>
                      <a:lnTo>
                        <a:pt x="2204" y="3260"/>
                      </a:lnTo>
                      <a:lnTo>
                        <a:pt x="2064" y="3384"/>
                      </a:lnTo>
                      <a:lnTo>
                        <a:pt x="1386" y="3384"/>
                      </a:lnTo>
                      <a:lnTo>
                        <a:pt x="1154" y="3970"/>
                      </a:lnTo>
                      <a:lnTo>
                        <a:pt x="738" y="3554"/>
                      </a:lnTo>
                      <a:lnTo>
                        <a:pt x="12" y="3384"/>
                      </a:lnTo>
                      <a:lnTo>
                        <a:pt x="6" y="3064"/>
                      </a:lnTo>
                      <a:lnTo>
                        <a:pt x="0" y="2410"/>
                      </a:lnTo>
                      <a:lnTo>
                        <a:pt x="230" y="2302"/>
                      </a:lnTo>
                      <a:lnTo>
                        <a:pt x="446" y="1856"/>
                      </a:lnTo>
                      <a:lnTo>
                        <a:pt x="568" y="1856"/>
                      </a:lnTo>
                      <a:lnTo>
                        <a:pt x="738" y="1376"/>
                      </a:lnTo>
                      <a:lnTo>
                        <a:pt x="986" y="1360"/>
                      </a:lnTo>
                      <a:lnTo>
                        <a:pt x="1248" y="452"/>
                      </a:lnTo>
                      <a:lnTo>
                        <a:pt x="1464" y="264"/>
                      </a:lnTo>
                      <a:lnTo>
                        <a:pt x="1558" y="232"/>
                      </a:lnTo>
                      <a:lnTo>
                        <a:pt x="1558" y="0"/>
                      </a:lnTo>
                      <a:lnTo>
                        <a:pt x="189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3" name="Freeform 17"/>
                <p:cNvSpPr>
                  <a:spLocks/>
                </p:cNvSpPr>
                <p:nvPr/>
              </p:nvSpPr>
              <p:spPr bwMode="auto">
                <a:xfrm>
                  <a:off x="2260" y="1673"/>
                  <a:ext cx="818" cy="792"/>
                </a:xfrm>
                <a:custGeom>
                  <a:avLst/>
                  <a:gdLst>
                    <a:gd name="T0" fmla="*/ 1716 w 6418"/>
                    <a:gd name="T1" fmla="*/ 738 h 6208"/>
                    <a:gd name="T2" fmla="*/ 1760 w 6418"/>
                    <a:gd name="T3" fmla="*/ 90 h 6208"/>
                    <a:gd name="T4" fmla="*/ 1936 w 6418"/>
                    <a:gd name="T5" fmla="*/ 0 h 6208"/>
                    <a:gd name="T6" fmla="*/ 2286 w 6418"/>
                    <a:gd name="T7" fmla="*/ 308 h 6208"/>
                    <a:gd name="T8" fmla="*/ 2270 w 6418"/>
                    <a:gd name="T9" fmla="*/ 662 h 6208"/>
                    <a:gd name="T10" fmla="*/ 2732 w 6418"/>
                    <a:gd name="T11" fmla="*/ 1218 h 6208"/>
                    <a:gd name="T12" fmla="*/ 6418 w 6418"/>
                    <a:gd name="T13" fmla="*/ 1434 h 6208"/>
                    <a:gd name="T14" fmla="*/ 6094 w 6418"/>
                    <a:gd name="T15" fmla="*/ 2008 h 6208"/>
                    <a:gd name="T16" fmla="*/ 6050 w 6418"/>
                    <a:gd name="T17" fmla="*/ 2916 h 6208"/>
                    <a:gd name="T18" fmla="*/ 6314 w 6418"/>
                    <a:gd name="T19" fmla="*/ 3212 h 6208"/>
                    <a:gd name="T20" fmla="*/ 6098 w 6418"/>
                    <a:gd name="T21" fmla="*/ 3400 h 6208"/>
                    <a:gd name="T22" fmla="*/ 5836 w 6418"/>
                    <a:gd name="T23" fmla="*/ 4309 h 6208"/>
                    <a:gd name="T24" fmla="*/ 5589 w 6418"/>
                    <a:gd name="T25" fmla="*/ 4324 h 6208"/>
                    <a:gd name="T26" fmla="*/ 5418 w 6418"/>
                    <a:gd name="T27" fmla="*/ 4804 h 6208"/>
                    <a:gd name="T28" fmla="*/ 5296 w 6418"/>
                    <a:gd name="T29" fmla="*/ 4804 h 6208"/>
                    <a:gd name="T30" fmla="*/ 5078 w 6418"/>
                    <a:gd name="T31" fmla="*/ 5252 h 6208"/>
                    <a:gd name="T32" fmla="*/ 4850 w 6418"/>
                    <a:gd name="T33" fmla="*/ 5356 h 6208"/>
                    <a:gd name="T34" fmla="*/ 4856 w 6418"/>
                    <a:gd name="T35" fmla="*/ 6012 h 6208"/>
                    <a:gd name="T36" fmla="*/ 4601 w 6418"/>
                    <a:gd name="T37" fmla="*/ 5884 h 6208"/>
                    <a:gd name="T38" fmla="*/ 4508 w 6418"/>
                    <a:gd name="T39" fmla="*/ 5730 h 6208"/>
                    <a:gd name="T40" fmla="*/ 4058 w 6418"/>
                    <a:gd name="T41" fmla="*/ 5746 h 6208"/>
                    <a:gd name="T42" fmla="*/ 3890 w 6418"/>
                    <a:gd name="T43" fmla="*/ 5822 h 6208"/>
                    <a:gd name="T44" fmla="*/ 3040 w 6418"/>
                    <a:gd name="T45" fmla="*/ 5512 h 6208"/>
                    <a:gd name="T46" fmla="*/ 3106 w 6418"/>
                    <a:gd name="T47" fmla="*/ 5730 h 6208"/>
                    <a:gd name="T48" fmla="*/ 2794 w 6418"/>
                    <a:gd name="T49" fmla="*/ 5699 h 6208"/>
                    <a:gd name="T50" fmla="*/ 2269 w 6418"/>
                    <a:gd name="T51" fmla="*/ 6208 h 6208"/>
                    <a:gd name="T52" fmla="*/ 2100 w 6418"/>
                    <a:gd name="T53" fmla="*/ 5869 h 6208"/>
                    <a:gd name="T54" fmla="*/ 1760 w 6418"/>
                    <a:gd name="T55" fmla="*/ 5575 h 6208"/>
                    <a:gd name="T56" fmla="*/ 1976 w 6418"/>
                    <a:gd name="T57" fmla="*/ 5405 h 6208"/>
                    <a:gd name="T58" fmla="*/ 1945 w 6418"/>
                    <a:gd name="T59" fmla="*/ 5220 h 6208"/>
                    <a:gd name="T60" fmla="*/ 895 w 6418"/>
                    <a:gd name="T61" fmla="*/ 5220 h 6208"/>
                    <a:gd name="T62" fmla="*/ 911 w 6418"/>
                    <a:gd name="T63" fmla="*/ 4679 h 6208"/>
                    <a:gd name="T64" fmla="*/ 648 w 6418"/>
                    <a:gd name="T65" fmla="*/ 4463 h 6208"/>
                    <a:gd name="T66" fmla="*/ 679 w 6418"/>
                    <a:gd name="T67" fmla="*/ 4355 h 6208"/>
                    <a:gd name="T68" fmla="*/ 911 w 6418"/>
                    <a:gd name="T69" fmla="*/ 4201 h 6208"/>
                    <a:gd name="T70" fmla="*/ 648 w 6418"/>
                    <a:gd name="T71" fmla="*/ 3985 h 6208"/>
                    <a:gd name="T72" fmla="*/ 726 w 6418"/>
                    <a:gd name="T73" fmla="*/ 3846 h 6208"/>
                    <a:gd name="T74" fmla="*/ 542 w 6418"/>
                    <a:gd name="T75" fmla="*/ 3540 h 6208"/>
                    <a:gd name="T76" fmla="*/ 758 w 6418"/>
                    <a:gd name="T77" fmla="*/ 3454 h 6208"/>
                    <a:gd name="T78" fmla="*/ 940 w 6418"/>
                    <a:gd name="T79" fmla="*/ 3130 h 6208"/>
                    <a:gd name="T80" fmla="*/ 990 w 6418"/>
                    <a:gd name="T81" fmla="*/ 2728 h 6208"/>
                    <a:gd name="T82" fmla="*/ 758 w 6418"/>
                    <a:gd name="T83" fmla="*/ 2394 h 6208"/>
                    <a:gd name="T84" fmla="*/ 786 w 6418"/>
                    <a:gd name="T85" fmla="*/ 2020 h 6208"/>
                    <a:gd name="T86" fmla="*/ 418 w 6418"/>
                    <a:gd name="T87" fmla="*/ 2036 h 6208"/>
                    <a:gd name="T88" fmla="*/ 0 w 6418"/>
                    <a:gd name="T89" fmla="*/ 1678 h 6208"/>
                    <a:gd name="T90" fmla="*/ 0 w 6418"/>
                    <a:gd name="T91" fmla="*/ 926 h 6208"/>
                    <a:gd name="T92" fmla="*/ 1716 w 6418"/>
                    <a:gd name="T93" fmla="*/ 738 h 62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6418" h="6208">
                      <a:moveTo>
                        <a:pt x="1716" y="738"/>
                      </a:moveTo>
                      <a:lnTo>
                        <a:pt x="1760" y="90"/>
                      </a:lnTo>
                      <a:lnTo>
                        <a:pt x="1936" y="0"/>
                      </a:lnTo>
                      <a:lnTo>
                        <a:pt x="2286" y="308"/>
                      </a:lnTo>
                      <a:lnTo>
                        <a:pt x="2270" y="662"/>
                      </a:lnTo>
                      <a:lnTo>
                        <a:pt x="2732" y="1218"/>
                      </a:lnTo>
                      <a:lnTo>
                        <a:pt x="6418" y="1434"/>
                      </a:lnTo>
                      <a:lnTo>
                        <a:pt x="6094" y="2008"/>
                      </a:lnTo>
                      <a:lnTo>
                        <a:pt x="6050" y="2916"/>
                      </a:lnTo>
                      <a:lnTo>
                        <a:pt x="6314" y="3212"/>
                      </a:lnTo>
                      <a:lnTo>
                        <a:pt x="6098" y="3400"/>
                      </a:lnTo>
                      <a:lnTo>
                        <a:pt x="5836" y="4309"/>
                      </a:lnTo>
                      <a:lnTo>
                        <a:pt x="5589" y="4324"/>
                      </a:lnTo>
                      <a:lnTo>
                        <a:pt x="5418" y="4804"/>
                      </a:lnTo>
                      <a:lnTo>
                        <a:pt x="5296" y="4804"/>
                      </a:lnTo>
                      <a:lnTo>
                        <a:pt x="5078" y="5252"/>
                      </a:lnTo>
                      <a:lnTo>
                        <a:pt x="4850" y="5356"/>
                      </a:lnTo>
                      <a:lnTo>
                        <a:pt x="4856" y="6012"/>
                      </a:lnTo>
                      <a:lnTo>
                        <a:pt x="4601" y="5884"/>
                      </a:lnTo>
                      <a:lnTo>
                        <a:pt x="4508" y="5730"/>
                      </a:lnTo>
                      <a:lnTo>
                        <a:pt x="4058" y="5746"/>
                      </a:lnTo>
                      <a:lnTo>
                        <a:pt x="3890" y="5822"/>
                      </a:lnTo>
                      <a:lnTo>
                        <a:pt x="3040" y="5512"/>
                      </a:lnTo>
                      <a:lnTo>
                        <a:pt x="3106" y="5730"/>
                      </a:lnTo>
                      <a:lnTo>
                        <a:pt x="2794" y="5699"/>
                      </a:lnTo>
                      <a:lnTo>
                        <a:pt x="2269" y="6208"/>
                      </a:lnTo>
                      <a:lnTo>
                        <a:pt x="2100" y="5869"/>
                      </a:lnTo>
                      <a:lnTo>
                        <a:pt x="1760" y="5575"/>
                      </a:lnTo>
                      <a:lnTo>
                        <a:pt x="1976" y="5405"/>
                      </a:lnTo>
                      <a:lnTo>
                        <a:pt x="1945" y="5220"/>
                      </a:lnTo>
                      <a:lnTo>
                        <a:pt x="895" y="5220"/>
                      </a:lnTo>
                      <a:lnTo>
                        <a:pt x="911" y="4679"/>
                      </a:lnTo>
                      <a:lnTo>
                        <a:pt x="648" y="4463"/>
                      </a:lnTo>
                      <a:lnTo>
                        <a:pt x="679" y="4355"/>
                      </a:lnTo>
                      <a:lnTo>
                        <a:pt x="911" y="4201"/>
                      </a:lnTo>
                      <a:lnTo>
                        <a:pt x="648" y="3985"/>
                      </a:lnTo>
                      <a:lnTo>
                        <a:pt x="726" y="3846"/>
                      </a:lnTo>
                      <a:lnTo>
                        <a:pt x="542" y="3540"/>
                      </a:lnTo>
                      <a:lnTo>
                        <a:pt x="758" y="3454"/>
                      </a:lnTo>
                      <a:lnTo>
                        <a:pt x="940" y="3130"/>
                      </a:lnTo>
                      <a:lnTo>
                        <a:pt x="990" y="2728"/>
                      </a:lnTo>
                      <a:lnTo>
                        <a:pt x="758" y="2394"/>
                      </a:lnTo>
                      <a:lnTo>
                        <a:pt x="786" y="2020"/>
                      </a:lnTo>
                      <a:lnTo>
                        <a:pt x="418" y="2036"/>
                      </a:lnTo>
                      <a:lnTo>
                        <a:pt x="0" y="1678"/>
                      </a:lnTo>
                      <a:lnTo>
                        <a:pt x="0" y="926"/>
                      </a:lnTo>
                      <a:lnTo>
                        <a:pt x="1716" y="73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1" name="Group 18"/>
              <p:cNvGrpSpPr>
                <a:grpSpLocks/>
              </p:cNvGrpSpPr>
              <p:nvPr/>
            </p:nvGrpSpPr>
            <p:grpSpPr bwMode="auto">
              <a:xfrm>
                <a:off x="1949" y="919"/>
                <a:ext cx="940" cy="1311"/>
                <a:chOff x="3228" y="1219"/>
                <a:chExt cx="980" cy="1261"/>
              </a:xfrm>
            </p:grpSpPr>
            <p:sp>
              <p:nvSpPr>
                <p:cNvPr id="112" name="Freeform 19"/>
                <p:cNvSpPr>
                  <a:spLocks/>
                </p:cNvSpPr>
                <p:nvPr/>
              </p:nvSpPr>
              <p:spPr bwMode="auto">
                <a:xfrm>
                  <a:off x="3228" y="1219"/>
                  <a:ext cx="496" cy="651"/>
                </a:xfrm>
                <a:custGeom>
                  <a:avLst/>
                  <a:gdLst>
                    <a:gd name="T0" fmla="*/ 0 w 3888"/>
                    <a:gd name="T1" fmla="*/ 2158 h 5108"/>
                    <a:gd name="T2" fmla="*/ 463 w 3888"/>
                    <a:gd name="T3" fmla="*/ 1913 h 5108"/>
                    <a:gd name="T4" fmla="*/ 756 w 3888"/>
                    <a:gd name="T5" fmla="*/ 1249 h 5108"/>
                    <a:gd name="T6" fmla="*/ 1002 w 3888"/>
                    <a:gd name="T7" fmla="*/ 1156 h 5108"/>
                    <a:gd name="T8" fmla="*/ 972 w 3888"/>
                    <a:gd name="T9" fmla="*/ 771 h 5108"/>
                    <a:gd name="T10" fmla="*/ 1218 w 3888"/>
                    <a:gd name="T11" fmla="*/ 508 h 5108"/>
                    <a:gd name="T12" fmla="*/ 1264 w 3888"/>
                    <a:gd name="T13" fmla="*/ 0 h 5108"/>
                    <a:gd name="T14" fmla="*/ 1404 w 3888"/>
                    <a:gd name="T15" fmla="*/ 122 h 5108"/>
                    <a:gd name="T16" fmla="*/ 1744 w 3888"/>
                    <a:gd name="T17" fmla="*/ 184 h 5108"/>
                    <a:gd name="T18" fmla="*/ 1744 w 3888"/>
                    <a:gd name="T19" fmla="*/ 369 h 5108"/>
                    <a:gd name="T20" fmla="*/ 1914 w 3888"/>
                    <a:gd name="T21" fmla="*/ 153 h 5108"/>
                    <a:gd name="T22" fmla="*/ 2207 w 3888"/>
                    <a:gd name="T23" fmla="*/ 431 h 5108"/>
                    <a:gd name="T24" fmla="*/ 2083 w 3888"/>
                    <a:gd name="T25" fmla="*/ 616 h 5108"/>
                    <a:gd name="T26" fmla="*/ 2222 w 3888"/>
                    <a:gd name="T27" fmla="*/ 632 h 5108"/>
                    <a:gd name="T28" fmla="*/ 2268 w 3888"/>
                    <a:gd name="T29" fmla="*/ 832 h 5108"/>
                    <a:gd name="T30" fmla="*/ 2083 w 3888"/>
                    <a:gd name="T31" fmla="*/ 987 h 5108"/>
                    <a:gd name="T32" fmla="*/ 2253 w 3888"/>
                    <a:gd name="T33" fmla="*/ 987 h 5108"/>
                    <a:gd name="T34" fmla="*/ 2068 w 3888"/>
                    <a:gd name="T35" fmla="*/ 1126 h 5108"/>
                    <a:gd name="T36" fmla="*/ 2222 w 3888"/>
                    <a:gd name="T37" fmla="*/ 1157 h 5108"/>
                    <a:gd name="T38" fmla="*/ 2376 w 3888"/>
                    <a:gd name="T39" fmla="*/ 987 h 5108"/>
                    <a:gd name="T40" fmla="*/ 2608 w 3888"/>
                    <a:gd name="T41" fmla="*/ 971 h 5108"/>
                    <a:gd name="T42" fmla="*/ 2561 w 3888"/>
                    <a:gd name="T43" fmla="*/ 863 h 5108"/>
                    <a:gd name="T44" fmla="*/ 2901 w 3888"/>
                    <a:gd name="T45" fmla="*/ 863 h 5108"/>
                    <a:gd name="T46" fmla="*/ 2870 w 3888"/>
                    <a:gd name="T47" fmla="*/ 678 h 5108"/>
                    <a:gd name="T48" fmla="*/ 3302 w 3888"/>
                    <a:gd name="T49" fmla="*/ 971 h 5108"/>
                    <a:gd name="T50" fmla="*/ 3888 w 3888"/>
                    <a:gd name="T51" fmla="*/ 956 h 5108"/>
                    <a:gd name="T52" fmla="*/ 3564 w 3888"/>
                    <a:gd name="T53" fmla="*/ 1373 h 5108"/>
                    <a:gd name="T54" fmla="*/ 3364 w 3888"/>
                    <a:gd name="T55" fmla="*/ 1296 h 5108"/>
                    <a:gd name="T56" fmla="*/ 3240 w 3888"/>
                    <a:gd name="T57" fmla="*/ 1636 h 5108"/>
                    <a:gd name="T58" fmla="*/ 3210 w 3888"/>
                    <a:gd name="T59" fmla="*/ 2392 h 5108"/>
                    <a:gd name="T60" fmla="*/ 3102 w 3888"/>
                    <a:gd name="T61" fmla="*/ 2530 h 5108"/>
                    <a:gd name="T62" fmla="*/ 3056 w 3888"/>
                    <a:gd name="T63" fmla="*/ 2854 h 5108"/>
                    <a:gd name="T64" fmla="*/ 3240 w 3888"/>
                    <a:gd name="T65" fmla="*/ 2948 h 5108"/>
                    <a:gd name="T66" fmla="*/ 3256 w 3888"/>
                    <a:gd name="T67" fmla="*/ 3287 h 5108"/>
                    <a:gd name="T68" fmla="*/ 2408 w 3888"/>
                    <a:gd name="T69" fmla="*/ 3256 h 5108"/>
                    <a:gd name="T70" fmla="*/ 1991 w 3888"/>
                    <a:gd name="T71" fmla="*/ 3596 h 5108"/>
                    <a:gd name="T72" fmla="*/ 1744 w 3888"/>
                    <a:gd name="T73" fmla="*/ 3720 h 5108"/>
                    <a:gd name="T74" fmla="*/ 1436 w 3888"/>
                    <a:gd name="T75" fmla="*/ 4476 h 5108"/>
                    <a:gd name="T76" fmla="*/ 1466 w 3888"/>
                    <a:gd name="T77" fmla="*/ 4752 h 5108"/>
                    <a:gd name="T78" fmla="*/ 1312 w 3888"/>
                    <a:gd name="T79" fmla="*/ 5108 h 5108"/>
                    <a:gd name="T80" fmla="*/ 1096 w 3888"/>
                    <a:gd name="T81" fmla="*/ 5108 h 5108"/>
                    <a:gd name="T82" fmla="*/ 942 w 3888"/>
                    <a:gd name="T83" fmla="*/ 4815 h 5108"/>
                    <a:gd name="T84" fmla="*/ 988 w 3888"/>
                    <a:gd name="T85" fmla="*/ 4538 h 5108"/>
                    <a:gd name="T86" fmla="*/ 803 w 3888"/>
                    <a:gd name="T87" fmla="*/ 4414 h 5108"/>
                    <a:gd name="T88" fmla="*/ 972 w 3888"/>
                    <a:gd name="T89" fmla="*/ 4090 h 5108"/>
                    <a:gd name="T90" fmla="*/ 1112 w 3888"/>
                    <a:gd name="T91" fmla="*/ 4058 h 5108"/>
                    <a:gd name="T92" fmla="*/ 1112 w 3888"/>
                    <a:gd name="T93" fmla="*/ 3920 h 5108"/>
                    <a:gd name="T94" fmla="*/ 741 w 3888"/>
                    <a:gd name="T95" fmla="*/ 3904 h 5108"/>
                    <a:gd name="T96" fmla="*/ 464 w 3888"/>
                    <a:gd name="T97" fmla="*/ 3580 h 5108"/>
                    <a:gd name="T98" fmla="*/ 464 w 3888"/>
                    <a:gd name="T99" fmla="*/ 3426 h 5108"/>
                    <a:gd name="T100" fmla="*/ 309 w 3888"/>
                    <a:gd name="T101" fmla="*/ 3410 h 5108"/>
                    <a:gd name="T102" fmla="*/ 479 w 3888"/>
                    <a:gd name="T103" fmla="*/ 3302 h 5108"/>
                    <a:gd name="T104" fmla="*/ 494 w 3888"/>
                    <a:gd name="T105" fmla="*/ 2469 h 5108"/>
                    <a:gd name="T106" fmla="*/ 294 w 3888"/>
                    <a:gd name="T107" fmla="*/ 2392 h 5108"/>
                    <a:gd name="T108" fmla="*/ 146 w 3888"/>
                    <a:gd name="T109" fmla="*/ 2422 h 5108"/>
                    <a:gd name="T110" fmla="*/ 0 w 3888"/>
                    <a:gd name="T111" fmla="*/ 2158 h 5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88" h="5108">
                      <a:moveTo>
                        <a:pt x="0" y="2158"/>
                      </a:moveTo>
                      <a:lnTo>
                        <a:pt x="463" y="1913"/>
                      </a:lnTo>
                      <a:lnTo>
                        <a:pt x="756" y="1249"/>
                      </a:lnTo>
                      <a:lnTo>
                        <a:pt x="1002" y="1156"/>
                      </a:lnTo>
                      <a:lnTo>
                        <a:pt x="972" y="771"/>
                      </a:lnTo>
                      <a:lnTo>
                        <a:pt x="1218" y="508"/>
                      </a:lnTo>
                      <a:lnTo>
                        <a:pt x="1264" y="0"/>
                      </a:lnTo>
                      <a:lnTo>
                        <a:pt x="1404" y="122"/>
                      </a:lnTo>
                      <a:lnTo>
                        <a:pt x="1744" y="184"/>
                      </a:lnTo>
                      <a:lnTo>
                        <a:pt x="1744" y="369"/>
                      </a:lnTo>
                      <a:lnTo>
                        <a:pt x="1914" y="153"/>
                      </a:lnTo>
                      <a:lnTo>
                        <a:pt x="2207" y="431"/>
                      </a:lnTo>
                      <a:lnTo>
                        <a:pt x="2083" y="616"/>
                      </a:lnTo>
                      <a:lnTo>
                        <a:pt x="2222" y="632"/>
                      </a:lnTo>
                      <a:lnTo>
                        <a:pt x="2268" y="832"/>
                      </a:lnTo>
                      <a:lnTo>
                        <a:pt x="2083" y="987"/>
                      </a:lnTo>
                      <a:lnTo>
                        <a:pt x="2253" y="987"/>
                      </a:lnTo>
                      <a:lnTo>
                        <a:pt x="2068" y="1126"/>
                      </a:lnTo>
                      <a:lnTo>
                        <a:pt x="2222" y="1157"/>
                      </a:lnTo>
                      <a:lnTo>
                        <a:pt x="2376" y="987"/>
                      </a:lnTo>
                      <a:lnTo>
                        <a:pt x="2608" y="971"/>
                      </a:lnTo>
                      <a:lnTo>
                        <a:pt x="2561" y="863"/>
                      </a:lnTo>
                      <a:lnTo>
                        <a:pt x="2901" y="863"/>
                      </a:lnTo>
                      <a:lnTo>
                        <a:pt x="2870" y="678"/>
                      </a:lnTo>
                      <a:lnTo>
                        <a:pt x="3302" y="971"/>
                      </a:lnTo>
                      <a:lnTo>
                        <a:pt x="3888" y="956"/>
                      </a:lnTo>
                      <a:lnTo>
                        <a:pt x="3564" y="1373"/>
                      </a:lnTo>
                      <a:lnTo>
                        <a:pt x="3364" y="1296"/>
                      </a:lnTo>
                      <a:lnTo>
                        <a:pt x="3240" y="1636"/>
                      </a:lnTo>
                      <a:lnTo>
                        <a:pt x="3210" y="2392"/>
                      </a:lnTo>
                      <a:lnTo>
                        <a:pt x="3102" y="2530"/>
                      </a:lnTo>
                      <a:lnTo>
                        <a:pt x="3056" y="2854"/>
                      </a:lnTo>
                      <a:lnTo>
                        <a:pt x="3240" y="2948"/>
                      </a:lnTo>
                      <a:lnTo>
                        <a:pt x="3256" y="3287"/>
                      </a:lnTo>
                      <a:lnTo>
                        <a:pt x="2408" y="3256"/>
                      </a:lnTo>
                      <a:lnTo>
                        <a:pt x="1991" y="3596"/>
                      </a:lnTo>
                      <a:lnTo>
                        <a:pt x="1744" y="3720"/>
                      </a:lnTo>
                      <a:lnTo>
                        <a:pt x="1436" y="4476"/>
                      </a:lnTo>
                      <a:lnTo>
                        <a:pt x="1466" y="4752"/>
                      </a:lnTo>
                      <a:lnTo>
                        <a:pt x="1312" y="5108"/>
                      </a:lnTo>
                      <a:lnTo>
                        <a:pt x="1096" y="5108"/>
                      </a:lnTo>
                      <a:lnTo>
                        <a:pt x="942" y="4815"/>
                      </a:lnTo>
                      <a:lnTo>
                        <a:pt x="988" y="4538"/>
                      </a:lnTo>
                      <a:lnTo>
                        <a:pt x="803" y="4414"/>
                      </a:lnTo>
                      <a:lnTo>
                        <a:pt x="972" y="4090"/>
                      </a:lnTo>
                      <a:lnTo>
                        <a:pt x="1112" y="4058"/>
                      </a:lnTo>
                      <a:lnTo>
                        <a:pt x="1112" y="3920"/>
                      </a:lnTo>
                      <a:lnTo>
                        <a:pt x="741" y="3904"/>
                      </a:lnTo>
                      <a:lnTo>
                        <a:pt x="464" y="3580"/>
                      </a:lnTo>
                      <a:lnTo>
                        <a:pt x="464" y="3426"/>
                      </a:lnTo>
                      <a:lnTo>
                        <a:pt x="309" y="3410"/>
                      </a:lnTo>
                      <a:lnTo>
                        <a:pt x="479" y="3302"/>
                      </a:lnTo>
                      <a:lnTo>
                        <a:pt x="494" y="2469"/>
                      </a:lnTo>
                      <a:lnTo>
                        <a:pt x="294" y="2392"/>
                      </a:lnTo>
                      <a:lnTo>
                        <a:pt x="146" y="2422"/>
                      </a:lnTo>
                      <a:lnTo>
                        <a:pt x="0" y="215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3" name="Freeform 20"/>
                <p:cNvSpPr>
                  <a:spLocks/>
                </p:cNvSpPr>
                <p:nvPr/>
              </p:nvSpPr>
              <p:spPr bwMode="auto">
                <a:xfrm>
                  <a:off x="3729" y="1339"/>
                  <a:ext cx="311" cy="383"/>
                </a:xfrm>
                <a:custGeom>
                  <a:avLst/>
                  <a:gdLst>
                    <a:gd name="T0" fmla="*/ 602 w 2442"/>
                    <a:gd name="T1" fmla="*/ 0 h 3006"/>
                    <a:gd name="T2" fmla="*/ 1931 w 2442"/>
                    <a:gd name="T3" fmla="*/ 925 h 3006"/>
                    <a:gd name="T4" fmla="*/ 2224 w 2442"/>
                    <a:gd name="T5" fmla="*/ 1233 h 3006"/>
                    <a:gd name="T6" fmla="*/ 2442 w 2442"/>
                    <a:gd name="T7" fmla="*/ 1266 h 3006"/>
                    <a:gd name="T8" fmla="*/ 1746 w 2442"/>
                    <a:gd name="T9" fmla="*/ 1944 h 3006"/>
                    <a:gd name="T10" fmla="*/ 1652 w 2442"/>
                    <a:gd name="T11" fmla="*/ 2302 h 3006"/>
                    <a:gd name="T12" fmla="*/ 1638 w 2442"/>
                    <a:gd name="T13" fmla="*/ 2978 h 3006"/>
                    <a:gd name="T14" fmla="*/ 1344 w 2442"/>
                    <a:gd name="T15" fmla="*/ 3006 h 3006"/>
                    <a:gd name="T16" fmla="*/ 1066 w 2442"/>
                    <a:gd name="T17" fmla="*/ 2790 h 3006"/>
                    <a:gd name="T18" fmla="*/ 448 w 2442"/>
                    <a:gd name="T19" fmla="*/ 2618 h 3006"/>
                    <a:gd name="T20" fmla="*/ 371 w 2442"/>
                    <a:gd name="T21" fmla="*/ 2081 h 3006"/>
                    <a:gd name="T22" fmla="*/ 186 w 2442"/>
                    <a:gd name="T23" fmla="*/ 1570 h 3006"/>
                    <a:gd name="T24" fmla="*/ 232 w 2442"/>
                    <a:gd name="T25" fmla="*/ 987 h 3006"/>
                    <a:gd name="T26" fmla="*/ 0 w 2442"/>
                    <a:gd name="T27" fmla="*/ 432 h 3006"/>
                    <a:gd name="T28" fmla="*/ 150 w 2442"/>
                    <a:gd name="T29" fmla="*/ 192 h 3006"/>
                    <a:gd name="T30" fmla="*/ 602 w 2442"/>
                    <a:gd name="T31" fmla="*/ 0 h 30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442" h="3006">
                      <a:moveTo>
                        <a:pt x="602" y="0"/>
                      </a:moveTo>
                      <a:lnTo>
                        <a:pt x="1931" y="925"/>
                      </a:lnTo>
                      <a:lnTo>
                        <a:pt x="2224" y="1233"/>
                      </a:lnTo>
                      <a:lnTo>
                        <a:pt x="2442" y="1266"/>
                      </a:lnTo>
                      <a:lnTo>
                        <a:pt x="1746" y="1944"/>
                      </a:lnTo>
                      <a:lnTo>
                        <a:pt x="1652" y="2302"/>
                      </a:lnTo>
                      <a:lnTo>
                        <a:pt x="1638" y="2978"/>
                      </a:lnTo>
                      <a:lnTo>
                        <a:pt x="1344" y="3006"/>
                      </a:lnTo>
                      <a:lnTo>
                        <a:pt x="1066" y="2790"/>
                      </a:lnTo>
                      <a:lnTo>
                        <a:pt x="448" y="2618"/>
                      </a:lnTo>
                      <a:lnTo>
                        <a:pt x="371" y="2081"/>
                      </a:lnTo>
                      <a:lnTo>
                        <a:pt x="186" y="1570"/>
                      </a:lnTo>
                      <a:lnTo>
                        <a:pt x="232" y="987"/>
                      </a:lnTo>
                      <a:lnTo>
                        <a:pt x="0" y="432"/>
                      </a:lnTo>
                      <a:lnTo>
                        <a:pt x="150" y="192"/>
                      </a:lnTo>
                      <a:lnTo>
                        <a:pt x="60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4" name="Freeform 21"/>
                <p:cNvSpPr>
                  <a:spLocks/>
                </p:cNvSpPr>
                <p:nvPr/>
              </p:nvSpPr>
              <p:spPr bwMode="auto">
                <a:xfrm>
                  <a:off x="3353" y="1762"/>
                  <a:ext cx="646" cy="718"/>
                </a:xfrm>
                <a:custGeom>
                  <a:avLst/>
                  <a:gdLst>
                    <a:gd name="T0" fmla="*/ 4612 w 5072"/>
                    <a:gd name="T1" fmla="*/ 2589 h 5634"/>
                    <a:gd name="T2" fmla="*/ 4303 w 5072"/>
                    <a:gd name="T3" fmla="*/ 2821 h 5634"/>
                    <a:gd name="T4" fmla="*/ 4102 w 5072"/>
                    <a:gd name="T5" fmla="*/ 4550 h 5634"/>
                    <a:gd name="T6" fmla="*/ 3948 w 5072"/>
                    <a:gd name="T7" fmla="*/ 5539 h 5634"/>
                    <a:gd name="T8" fmla="*/ 3360 w 5072"/>
                    <a:gd name="T9" fmla="*/ 5496 h 5634"/>
                    <a:gd name="T10" fmla="*/ 3114 w 5072"/>
                    <a:gd name="T11" fmla="*/ 5091 h 5634"/>
                    <a:gd name="T12" fmla="*/ 3639 w 5072"/>
                    <a:gd name="T13" fmla="*/ 4628 h 5634"/>
                    <a:gd name="T14" fmla="*/ 3469 w 5072"/>
                    <a:gd name="T15" fmla="*/ 4396 h 5634"/>
                    <a:gd name="T16" fmla="*/ 2882 w 5072"/>
                    <a:gd name="T17" fmla="*/ 4118 h 5634"/>
                    <a:gd name="T18" fmla="*/ 2358 w 5072"/>
                    <a:gd name="T19" fmla="*/ 3794 h 5634"/>
                    <a:gd name="T20" fmla="*/ 1770 w 5072"/>
                    <a:gd name="T21" fmla="*/ 3624 h 5634"/>
                    <a:gd name="T22" fmla="*/ 1416 w 5072"/>
                    <a:gd name="T23" fmla="*/ 3454 h 5634"/>
                    <a:gd name="T24" fmla="*/ 1091 w 5072"/>
                    <a:gd name="T25" fmla="*/ 3284 h 5634"/>
                    <a:gd name="T26" fmla="*/ 268 w 5072"/>
                    <a:gd name="T27" fmla="*/ 3606 h 5634"/>
                    <a:gd name="T28" fmla="*/ 318 w 5072"/>
                    <a:gd name="T29" fmla="*/ 3252 h 5634"/>
                    <a:gd name="T30" fmla="*/ 88 w 5072"/>
                    <a:gd name="T31" fmla="*/ 2744 h 5634"/>
                    <a:gd name="T32" fmla="*/ 102 w 5072"/>
                    <a:gd name="T33" fmla="*/ 2544 h 5634"/>
                    <a:gd name="T34" fmla="*/ 120 w 5072"/>
                    <a:gd name="T35" fmla="*/ 2438 h 5634"/>
                    <a:gd name="T36" fmla="*/ 92 w 5072"/>
                    <a:gd name="T37" fmla="*/ 2234 h 5634"/>
                    <a:gd name="T38" fmla="*/ 274 w 5072"/>
                    <a:gd name="T39" fmla="*/ 1772 h 5634"/>
                    <a:gd name="T40" fmla="*/ 110 w 5072"/>
                    <a:gd name="T41" fmla="*/ 1476 h 5634"/>
                    <a:gd name="T42" fmla="*/ 566 w 5072"/>
                    <a:gd name="T43" fmla="*/ 1012 h 5634"/>
                    <a:gd name="T44" fmla="*/ 1062 w 5072"/>
                    <a:gd name="T45" fmla="*/ 1352 h 5634"/>
                    <a:gd name="T46" fmla="*/ 1386 w 5072"/>
                    <a:gd name="T47" fmla="*/ 1198 h 5634"/>
                    <a:gd name="T48" fmla="*/ 1570 w 5072"/>
                    <a:gd name="T49" fmla="*/ 504 h 5634"/>
                    <a:gd name="T50" fmla="*/ 3098 w 5072"/>
                    <a:gd name="T51" fmla="*/ 58 h 5634"/>
                    <a:gd name="T52" fmla="*/ 3394 w 5072"/>
                    <a:gd name="T53" fmla="*/ 554 h 5634"/>
                    <a:gd name="T54" fmla="*/ 3826 w 5072"/>
                    <a:gd name="T55" fmla="*/ 432 h 5634"/>
                    <a:gd name="T56" fmla="*/ 4428 w 5072"/>
                    <a:gd name="T57" fmla="*/ 416 h 5634"/>
                    <a:gd name="T58" fmla="*/ 4906 w 5072"/>
                    <a:gd name="T59" fmla="*/ 744 h 5634"/>
                    <a:gd name="T60" fmla="*/ 4736 w 5072"/>
                    <a:gd name="T61" fmla="*/ 1342 h 5634"/>
                    <a:gd name="T62" fmla="*/ 4936 w 5072"/>
                    <a:gd name="T63" fmla="*/ 1974 h 5634"/>
                    <a:gd name="T64" fmla="*/ 4905 w 5072"/>
                    <a:gd name="T65" fmla="*/ 2281 h 56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5072" h="5634">
                      <a:moveTo>
                        <a:pt x="4905" y="2281"/>
                      </a:moveTo>
                      <a:lnTo>
                        <a:pt x="4612" y="2589"/>
                      </a:lnTo>
                      <a:lnTo>
                        <a:pt x="4318" y="2574"/>
                      </a:lnTo>
                      <a:lnTo>
                        <a:pt x="4303" y="2821"/>
                      </a:lnTo>
                      <a:lnTo>
                        <a:pt x="4102" y="2867"/>
                      </a:lnTo>
                      <a:lnTo>
                        <a:pt x="4102" y="4550"/>
                      </a:lnTo>
                      <a:lnTo>
                        <a:pt x="4071" y="5106"/>
                      </a:lnTo>
                      <a:lnTo>
                        <a:pt x="3948" y="5539"/>
                      </a:lnTo>
                      <a:lnTo>
                        <a:pt x="3628" y="5634"/>
                      </a:lnTo>
                      <a:lnTo>
                        <a:pt x="3360" y="5496"/>
                      </a:lnTo>
                      <a:lnTo>
                        <a:pt x="3376" y="5322"/>
                      </a:lnTo>
                      <a:lnTo>
                        <a:pt x="3114" y="5091"/>
                      </a:lnTo>
                      <a:lnTo>
                        <a:pt x="3376" y="4659"/>
                      </a:lnTo>
                      <a:lnTo>
                        <a:pt x="3639" y="4628"/>
                      </a:lnTo>
                      <a:lnTo>
                        <a:pt x="3624" y="4380"/>
                      </a:lnTo>
                      <a:lnTo>
                        <a:pt x="3469" y="4396"/>
                      </a:lnTo>
                      <a:lnTo>
                        <a:pt x="3314" y="4242"/>
                      </a:lnTo>
                      <a:lnTo>
                        <a:pt x="2882" y="4118"/>
                      </a:lnTo>
                      <a:lnTo>
                        <a:pt x="2712" y="3763"/>
                      </a:lnTo>
                      <a:lnTo>
                        <a:pt x="2358" y="3794"/>
                      </a:lnTo>
                      <a:lnTo>
                        <a:pt x="1770" y="3424"/>
                      </a:lnTo>
                      <a:lnTo>
                        <a:pt x="1770" y="3624"/>
                      </a:lnTo>
                      <a:lnTo>
                        <a:pt x="1538" y="3594"/>
                      </a:lnTo>
                      <a:lnTo>
                        <a:pt x="1416" y="3454"/>
                      </a:lnTo>
                      <a:lnTo>
                        <a:pt x="1400" y="3300"/>
                      </a:lnTo>
                      <a:lnTo>
                        <a:pt x="1091" y="3284"/>
                      </a:lnTo>
                      <a:lnTo>
                        <a:pt x="149" y="3778"/>
                      </a:lnTo>
                      <a:lnTo>
                        <a:pt x="268" y="3606"/>
                      </a:lnTo>
                      <a:lnTo>
                        <a:pt x="288" y="3576"/>
                      </a:lnTo>
                      <a:lnTo>
                        <a:pt x="318" y="3252"/>
                      </a:lnTo>
                      <a:lnTo>
                        <a:pt x="116" y="2864"/>
                      </a:lnTo>
                      <a:lnTo>
                        <a:pt x="88" y="2744"/>
                      </a:lnTo>
                      <a:lnTo>
                        <a:pt x="302" y="2744"/>
                      </a:lnTo>
                      <a:lnTo>
                        <a:pt x="102" y="2544"/>
                      </a:lnTo>
                      <a:lnTo>
                        <a:pt x="319" y="2451"/>
                      </a:lnTo>
                      <a:lnTo>
                        <a:pt x="120" y="2438"/>
                      </a:lnTo>
                      <a:lnTo>
                        <a:pt x="318" y="2272"/>
                      </a:lnTo>
                      <a:lnTo>
                        <a:pt x="92" y="2234"/>
                      </a:lnTo>
                      <a:lnTo>
                        <a:pt x="110" y="1756"/>
                      </a:lnTo>
                      <a:lnTo>
                        <a:pt x="274" y="1772"/>
                      </a:lnTo>
                      <a:lnTo>
                        <a:pt x="0" y="1480"/>
                      </a:lnTo>
                      <a:lnTo>
                        <a:pt x="110" y="1476"/>
                      </a:lnTo>
                      <a:lnTo>
                        <a:pt x="120" y="1200"/>
                      </a:lnTo>
                      <a:lnTo>
                        <a:pt x="566" y="1012"/>
                      </a:lnTo>
                      <a:lnTo>
                        <a:pt x="768" y="1322"/>
                      </a:lnTo>
                      <a:lnTo>
                        <a:pt x="1062" y="1352"/>
                      </a:lnTo>
                      <a:lnTo>
                        <a:pt x="1108" y="1198"/>
                      </a:lnTo>
                      <a:lnTo>
                        <a:pt x="1386" y="1198"/>
                      </a:lnTo>
                      <a:lnTo>
                        <a:pt x="1586" y="890"/>
                      </a:lnTo>
                      <a:lnTo>
                        <a:pt x="1570" y="504"/>
                      </a:lnTo>
                      <a:lnTo>
                        <a:pt x="2668" y="550"/>
                      </a:lnTo>
                      <a:lnTo>
                        <a:pt x="3098" y="58"/>
                      </a:lnTo>
                      <a:lnTo>
                        <a:pt x="3178" y="446"/>
                      </a:lnTo>
                      <a:lnTo>
                        <a:pt x="3394" y="554"/>
                      </a:lnTo>
                      <a:lnTo>
                        <a:pt x="3594" y="432"/>
                      </a:lnTo>
                      <a:lnTo>
                        <a:pt x="3826" y="432"/>
                      </a:lnTo>
                      <a:lnTo>
                        <a:pt x="4150" y="0"/>
                      </a:lnTo>
                      <a:lnTo>
                        <a:pt x="4428" y="416"/>
                      </a:lnTo>
                      <a:lnTo>
                        <a:pt x="4598" y="400"/>
                      </a:lnTo>
                      <a:lnTo>
                        <a:pt x="4906" y="744"/>
                      </a:lnTo>
                      <a:lnTo>
                        <a:pt x="4904" y="1342"/>
                      </a:lnTo>
                      <a:lnTo>
                        <a:pt x="4736" y="1342"/>
                      </a:lnTo>
                      <a:lnTo>
                        <a:pt x="4890" y="1696"/>
                      </a:lnTo>
                      <a:lnTo>
                        <a:pt x="4936" y="1974"/>
                      </a:lnTo>
                      <a:lnTo>
                        <a:pt x="5072" y="1990"/>
                      </a:lnTo>
                      <a:lnTo>
                        <a:pt x="4905" y="228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5" name="Freeform 22"/>
                <p:cNvSpPr>
                  <a:spLocks/>
                </p:cNvSpPr>
                <p:nvPr/>
              </p:nvSpPr>
              <p:spPr bwMode="auto">
                <a:xfrm>
                  <a:off x="3956" y="1856"/>
                  <a:ext cx="126" cy="160"/>
                </a:xfrm>
                <a:custGeom>
                  <a:avLst/>
                  <a:gdLst>
                    <a:gd name="T0" fmla="*/ 986 w 986"/>
                    <a:gd name="T1" fmla="*/ 704 h 1252"/>
                    <a:gd name="T2" fmla="*/ 493 w 986"/>
                    <a:gd name="T3" fmla="*/ 835 h 1252"/>
                    <a:gd name="T4" fmla="*/ 338 w 986"/>
                    <a:gd name="T5" fmla="*/ 1252 h 1252"/>
                    <a:gd name="T6" fmla="*/ 200 w 986"/>
                    <a:gd name="T7" fmla="*/ 1236 h 1252"/>
                    <a:gd name="T8" fmla="*/ 154 w 986"/>
                    <a:gd name="T9" fmla="*/ 958 h 1252"/>
                    <a:gd name="T10" fmla="*/ 0 w 986"/>
                    <a:gd name="T11" fmla="*/ 604 h 1252"/>
                    <a:gd name="T12" fmla="*/ 168 w 986"/>
                    <a:gd name="T13" fmla="*/ 604 h 1252"/>
                    <a:gd name="T14" fmla="*/ 170 w 986"/>
                    <a:gd name="T15" fmla="*/ 0 h 1252"/>
                    <a:gd name="T16" fmla="*/ 850 w 986"/>
                    <a:gd name="T17" fmla="*/ 276 h 1252"/>
                    <a:gd name="T18" fmla="*/ 986 w 986"/>
                    <a:gd name="T19" fmla="*/ 704 h 12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86" h="1252">
                      <a:moveTo>
                        <a:pt x="986" y="704"/>
                      </a:moveTo>
                      <a:lnTo>
                        <a:pt x="493" y="835"/>
                      </a:lnTo>
                      <a:lnTo>
                        <a:pt x="338" y="1252"/>
                      </a:lnTo>
                      <a:lnTo>
                        <a:pt x="200" y="1236"/>
                      </a:lnTo>
                      <a:lnTo>
                        <a:pt x="154" y="958"/>
                      </a:lnTo>
                      <a:lnTo>
                        <a:pt x="0" y="604"/>
                      </a:lnTo>
                      <a:lnTo>
                        <a:pt x="168" y="604"/>
                      </a:lnTo>
                      <a:lnTo>
                        <a:pt x="170" y="0"/>
                      </a:lnTo>
                      <a:lnTo>
                        <a:pt x="850" y="276"/>
                      </a:lnTo>
                      <a:lnTo>
                        <a:pt x="986" y="70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6" name="Freeform 23"/>
                <p:cNvSpPr>
                  <a:spLocks/>
                </p:cNvSpPr>
                <p:nvPr/>
              </p:nvSpPr>
              <p:spPr bwMode="auto">
                <a:xfrm>
                  <a:off x="3956" y="1813"/>
                  <a:ext cx="220" cy="133"/>
                </a:xfrm>
                <a:custGeom>
                  <a:avLst/>
                  <a:gdLst>
                    <a:gd name="T0" fmla="*/ 986 w 1730"/>
                    <a:gd name="T1" fmla="*/ 1040 h 1040"/>
                    <a:gd name="T2" fmla="*/ 850 w 1730"/>
                    <a:gd name="T3" fmla="*/ 615 h 1040"/>
                    <a:gd name="T4" fmla="*/ 170 w 1730"/>
                    <a:gd name="T5" fmla="*/ 338 h 1040"/>
                    <a:gd name="T6" fmla="*/ 166 w 1730"/>
                    <a:gd name="T7" fmla="*/ 340 h 1040"/>
                    <a:gd name="T8" fmla="*/ 0 w 1730"/>
                    <a:gd name="T9" fmla="*/ 154 h 1040"/>
                    <a:gd name="T10" fmla="*/ 340 w 1730"/>
                    <a:gd name="T11" fmla="*/ 0 h 1040"/>
                    <a:gd name="T12" fmla="*/ 664 w 1730"/>
                    <a:gd name="T13" fmla="*/ 310 h 1040"/>
                    <a:gd name="T14" fmla="*/ 1220 w 1730"/>
                    <a:gd name="T15" fmla="*/ 124 h 1040"/>
                    <a:gd name="T16" fmla="*/ 1730 w 1730"/>
                    <a:gd name="T17" fmla="*/ 186 h 1040"/>
                    <a:gd name="T18" fmla="*/ 986 w 1730"/>
                    <a:gd name="T19" fmla="*/ 1040 h 10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30" h="1040">
                      <a:moveTo>
                        <a:pt x="986" y="1040"/>
                      </a:moveTo>
                      <a:lnTo>
                        <a:pt x="850" y="615"/>
                      </a:lnTo>
                      <a:lnTo>
                        <a:pt x="170" y="338"/>
                      </a:lnTo>
                      <a:lnTo>
                        <a:pt x="166" y="340"/>
                      </a:lnTo>
                      <a:lnTo>
                        <a:pt x="0" y="154"/>
                      </a:lnTo>
                      <a:lnTo>
                        <a:pt x="340" y="0"/>
                      </a:lnTo>
                      <a:lnTo>
                        <a:pt x="664" y="310"/>
                      </a:lnTo>
                      <a:lnTo>
                        <a:pt x="1220" y="124"/>
                      </a:lnTo>
                      <a:lnTo>
                        <a:pt x="1730" y="186"/>
                      </a:lnTo>
                      <a:lnTo>
                        <a:pt x="986" y="104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7" name="Freeform 24"/>
                <p:cNvSpPr>
                  <a:spLocks/>
                </p:cNvSpPr>
                <p:nvPr/>
              </p:nvSpPr>
              <p:spPr bwMode="auto">
                <a:xfrm>
                  <a:off x="3748" y="1674"/>
                  <a:ext cx="460" cy="179"/>
                </a:xfrm>
                <a:custGeom>
                  <a:avLst/>
                  <a:gdLst>
                    <a:gd name="T0" fmla="*/ 3614 w 3614"/>
                    <a:gd name="T1" fmla="*/ 709 h 1404"/>
                    <a:gd name="T2" fmla="*/ 3367 w 3614"/>
                    <a:gd name="T3" fmla="*/ 1280 h 1404"/>
                    <a:gd name="T4" fmla="*/ 2858 w 3614"/>
                    <a:gd name="T5" fmla="*/ 1218 h 1404"/>
                    <a:gd name="T6" fmla="*/ 2302 w 3614"/>
                    <a:gd name="T7" fmla="*/ 1404 h 1404"/>
                    <a:gd name="T8" fmla="*/ 1978 w 3614"/>
                    <a:gd name="T9" fmla="*/ 1095 h 1404"/>
                    <a:gd name="T10" fmla="*/ 1639 w 3614"/>
                    <a:gd name="T11" fmla="*/ 1249 h 1404"/>
                    <a:gd name="T12" fmla="*/ 1500 w 3614"/>
                    <a:gd name="T13" fmla="*/ 1095 h 1404"/>
                    <a:gd name="T14" fmla="*/ 1330 w 3614"/>
                    <a:gd name="T15" fmla="*/ 1110 h 1404"/>
                    <a:gd name="T16" fmla="*/ 1052 w 3614"/>
                    <a:gd name="T17" fmla="*/ 694 h 1404"/>
                    <a:gd name="T18" fmla="*/ 728 w 3614"/>
                    <a:gd name="T19" fmla="*/ 1126 h 1404"/>
                    <a:gd name="T20" fmla="*/ 496 w 3614"/>
                    <a:gd name="T21" fmla="*/ 1126 h 1404"/>
                    <a:gd name="T22" fmla="*/ 296 w 3614"/>
                    <a:gd name="T23" fmla="*/ 1249 h 1404"/>
                    <a:gd name="T24" fmla="*/ 80 w 3614"/>
                    <a:gd name="T25" fmla="*/ 1141 h 1404"/>
                    <a:gd name="T26" fmla="*/ 0 w 3614"/>
                    <a:gd name="T27" fmla="*/ 750 h 1404"/>
                    <a:gd name="T28" fmla="*/ 266 w 3614"/>
                    <a:gd name="T29" fmla="*/ 688 h 1404"/>
                    <a:gd name="T30" fmla="*/ 326 w 3614"/>
                    <a:gd name="T31" fmla="*/ 338 h 1404"/>
                    <a:gd name="T32" fmla="*/ 336 w 3614"/>
                    <a:gd name="T33" fmla="*/ 0 h 1404"/>
                    <a:gd name="T34" fmla="*/ 926 w 3614"/>
                    <a:gd name="T35" fmla="*/ 164 h 1404"/>
                    <a:gd name="T36" fmla="*/ 1204 w 3614"/>
                    <a:gd name="T37" fmla="*/ 380 h 1404"/>
                    <a:gd name="T38" fmla="*/ 1502 w 3614"/>
                    <a:gd name="T39" fmla="*/ 352 h 1404"/>
                    <a:gd name="T40" fmla="*/ 2024 w 3614"/>
                    <a:gd name="T41" fmla="*/ 368 h 1404"/>
                    <a:gd name="T42" fmla="*/ 2256 w 3614"/>
                    <a:gd name="T43" fmla="*/ 166 h 1404"/>
                    <a:gd name="T44" fmla="*/ 2472 w 3614"/>
                    <a:gd name="T45" fmla="*/ 166 h 1404"/>
                    <a:gd name="T46" fmla="*/ 2348 w 3614"/>
                    <a:gd name="T47" fmla="*/ 476 h 1404"/>
                    <a:gd name="T48" fmla="*/ 2332 w 3614"/>
                    <a:gd name="T49" fmla="*/ 754 h 1404"/>
                    <a:gd name="T50" fmla="*/ 2503 w 3614"/>
                    <a:gd name="T51" fmla="*/ 724 h 1404"/>
                    <a:gd name="T52" fmla="*/ 2580 w 3614"/>
                    <a:gd name="T53" fmla="*/ 476 h 1404"/>
                    <a:gd name="T54" fmla="*/ 3352 w 3614"/>
                    <a:gd name="T55" fmla="*/ 352 h 1404"/>
                    <a:gd name="T56" fmla="*/ 3598 w 3614"/>
                    <a:gd name="T57" fmla="*/ 212 h 1404"/>
                    <a:gd name="T58" fmla="*/ 3614 w 3614"/>
                    <a:gd name="T59" fmla="*/ 709 h 14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614" h="1404">
                      <a:moveTo>
                        <a:pt x="3614" y="709"/>
                      </a:moveTo>
                      <a:lnTo>
                        <a:pt x="3367" y="1280"/>
                      </a:lnTo>
                      <a:lnTo>
                        <a:pt x="2858" y="1218"/>
                      </a:lnTo>
                      <a:lnTo>
                        <a:pt x="2302" y="1404"/>
                      </a:lnTo>
                      <a:lnTo>
                        <a:pt x="1978" y="1095"/>
                      </a:lnTo>
                      <a:lnTo>
                        <a:pt x="1639" y="1249"/>
                      </a:lnTo>
                      <a:lnTo>
                        <a:pt x="1500" y="1095"/>
                      </a:lnTo>
                      <a:lnTo>
                        <a:pt x="1330" y="1110"/>
                      </a:lnTo>
                      <a:lnTo>
                        <a:pt x="1052" y="694"/>
                      </a:lnTo>
                      <a:lnTo>
                        <a:pt x="728" y="1126"/>
                      </a:lnTo>
                      <a:lnTo>
                        <a:pt x="496" y="1126"/>
                      </a:lnTo>
                      <a:lnTo>
                        <a:pt x="296" y="1249"/>
                      </a:lnTo>
                      <a:lnTo>
                        <a:pt x="80" y="1141"/>
                      </a:lnTo>
                      <a:lnTo>
                        <a:pt x="0" y="750"/>
                      </a:lnTo>
                      <a:lnTo>
                        <a:pt x="266" y="688"/>
                      </a:lnTo>
                      <a:lnTo>
                        <a:pt x="326" y="338"/>
                      </a:lnTo>
                      <a:lnTo>
                        <a:pt x="336" y="0"/>
                      </a:lnTo>
                      <a:lnTo>
                        <a:pt x="926" y="164"/>
                      </a:lnTo>
                      <a:lnTo>
                        <a:pt x="1204" y="380"/>
                      </a:lnTo>
                      <a:lnTo>
                        <a:pt x="1502" y="352"/>
                      </a:lnTo>
                      <a:lnTo>
                        <a:pt x="2024" y="368"/>
                      </a:lnTo>
                      <a:lnTo>
                        <a:pt x="2256" y="166"/>
                      </a:lnTo>
                      <a:lnTo>
                        <a:pt x="2472" y="166"/>
                      </a:lnTo>
                      <a:lnTo>
                        <a:pt x="2348" y="476"/>
                      </a:lnTo>
                      <a:lnTo>
                        <a:pt x="2332" y="754"/>
                      </a:lnTo>
                      <a:lnTo>
                        <a:pt x="2503" y="724"/>
                      </a:lnTo>
                      <a:lnTo>
                        <a:pt x="2580" y="476"/>
                      </a:lnTo>
                      <a:lnTo>
                        <a:pt x="3352" y="352"/>
                      </a:lnTo>
                      <a:lnTo>
                        <a:pt x="3598" y="212"/>
                      </a:lnTo>
                      <a:lnTo>
                        <a:pt x="3614" y="709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8" name="Freeform 25"/>
                <p:cNvSpPr>
                  <a:spLocks/>
                </p:cNvSpPr>
                <p:nvPr/>
              </p:nvSpPr>
              <p:spPr bwMode="auto">
                <a:xfrm>
                  <a:off x="3938" y="1595"/>
                  <a:ext cx="268" cy="175"/>
                </a:xfrm>
                <a:custGeom>
                  <a:avLst/>
                  <a:gdLst>
                    <a:gd name="T0" fmla="*/ 2086 w 2100"/>
                    <a:gd name="T1" fmla="*/ 310 h 1376"/>
                    <a:gd name="T2" fmla="*/ 2100 w 2100"/>
                    <a:gd name="T3" fmla="*/ 834 h 1376"/>
                    <a:gd name="T4" fmla="*/ 1852 w 2100"/>
                    <a:gd name="T5" fmla="*/ 974 h 1376"/>
                    <a:gd name="T6" fmla="*/ 1082 w 2100"/>
                    <a:gd name="T7" fmla="*/ 1098 h 1376"/>
                    <a:gd name="T8" fmla="*/ 1004 w 2100"/>
                    <a:gd name="T9" fmla="*/ 1346 h 1376"/>
                    <a:gd name="T10" fmla="*/ 835 w 2100"/>
                    <a:gd name="T11" fmla="*/ 1376 h 1376"/>
                    <a:gd name="T12" fmla="*/ 850 w 2100"/>
                    <a:gd name="T13" fmla="*/ 1098 h 1376"/>
                    <a:gd name="T14" fmla="*/ 974 w 2100"/>
                    <a:gd name="T15" fmla="*/ 788 h 1376"/>
                    <a:gd name="T16" fmla="*/ 758 w 2100"/>
                    <a:gd name="T17" fmla="*/ 788 h 1376"/>
                    <a:gd name="T18" fmla="*/ 526 w 2100"/>
                    <a:gd name="T19" fmla="*/ 990 h 1376"/>
                    <a:gd name="T20" fmla="*/ 0 w 2100"/>
                    <a:gd name="T21" fmla="*/ 974 h 1376"/>
                    <a:gd name="T22" fmla="*/ 14 w 2100"/>
                    <a:gd name="T23" fmla="*/ 294 h 1376"/>
                    <a:gd name="T24" fmla="*/ 312 w 2100"/>
                    <a:gd name="T25" fmla="*/ 308 h 1376"/>
                    <a:gd name="T26" fmla="*/ 432 w 2100"/>
                    <a:gd name="T27" fmla="*/ 140 h 1376"/>
                    <a:gd name="T28" fmla="*/ 772 w 2100"/>
                    <a:gd name="T29" fmla="*/ 0 h 1376"/>
                    <a:gd name="T30" fmla="*/ 804 w 2100"/>
                    <a:gd name="T31" fmla="*/ 124 h 1376"/>
                    <a:gd name="T32" fmla="*/ 588 w 2100"/>
                    <a:gd name="T33" fmla="*/ 294 h 1376"/>
                    <a:gd name="T34" fmla="*/ 602 w 2100"/>
                    <a:gd name="T35" fmla="*/ 524 h 1376"/>
                    <a:gd name="T36" fmla="*/ 973 w 2100"/>
                    <a:gd name="T37" fmla="*/ 478 h 1376"/>
                    <a:gd name="T38" fmla="*/ 1096 w 2100"/>
                    <a:gd name="T39" fmla="*/ 618 h 1376"/>
                    <a:gd name="T40" fmla="*/ 1112 w 2100"/>
                    <a:gd name="T41" fmla="*/ 478 h 1376"/>
                    <a:gd name="T42" fmla="*/ 1328 w 2100"/>
                    <a:gd name="T43" fmla="*/ 294 h 1376"/>
                    <a:gd name="T44" fmla="*/ 2086 w 2100"/>
                    <a:gd name="T45" fmla="*/ 310 h 13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100" h="1376">
                      <a:moveTo>
                        <a:pt x="2086" y="310"/>
                      </a:moveTo>
                      <a:lnTo>
                        <a:pt x="2100" y="834"/>
                      </a:lnTo>
                      <a:lnTo>
                        <a:pt x="1852" y="974"/>
                      </a:lnTo>
                      <a:lnTo>
                        <a:pt x="1082" y="1098"/>
                      </a:lnTo>
                      <a:lnTo>
                        <a:pt x="1004" y="1346"/>
                      </a:lnTo>
                      <a:lnTo>
                        <a:pt x="835" y="1376"/>
                      </a:lnTo>
                      <a:lnTo>
                        <a:pt x="850" y="1098"/>
                      </a:lnTo>
                      <a:lnTo>
                        <a:pt x="974" y="788"/>
                      </a:lnTo>
                      <a:lnTo>
                        <a:pt x="758" y="788"/>
                      </a:lnTo>
                      <a:lnTo>
                        <a:pt x="526" y="990"/>
                      </a:lnTo>
                      <a:lnTo>
                        <a:pt x="0" y="974"/>
                      </a:lnTo>
                      <a:lnTo>
                        <a:pt x="14" y="294"/>
                      </a:lnTo>
                      <a:lnTo>
                        <a:pt x="312" y="308"/>
                      </a:lnTo>
                      <a:lnTo>
                        <a:pt x="432" y="140"/>
                      </a:lnTo>
                      <a:lnTo>
                        <a:pt x="772" y="0"/>
                      </a:lnTo>
                      <a:lnTo>
                        <a:pt x="804" y="124"/>
                      </a:lnTo>
                      <a:lnTo>
                        <a:pt x="588" y="294"/>
                      </a:lnTo>
                      <a:lnTo>
                        <a:pt x="602" y="524"/>
                      </a:lnTo>
                      <a:lnTo>
                        <a:pt x="973" y="478"/>
                      </a:lnTo>
                      <a:lnTo>
                        <a:pt x="1096" y="618"/>
                      </a:lnTo>
                      <a:lnTo>
                        <a:pt x="1112" y="478"/>
                      </a:lnTo>
                      <a:lnTo>
                        <a:pt x="1328" y="294"/>
                      </a:lnTo>
                      <a:lnTo>
                        <a:pt x="2086" y="31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" name="Freeform 26"/>
                <p:cNvSpPr>
                  <a:spLocks/>
                </p:cNvSpPr>
                <p:nvPr/>
              </p:nvSpPr>
              <p:spPr bwMode="auto">
                <a:xfrm>
                  <a:off x="3940" y="1501"/>
                  <a:ext cx="264" cy="172"/>
                </a:xfrm>
                <a:custGeom>
                  <a:avLst/>
                  <a:gdLst>
                    <a:gd name="T0" fmla="*/ 1790 w 2070"/>
                    <a:gd name="T1" fmla="*/ 274 h 1354"/>
                    <a:gd name="T2" fmla="*/ 1913 w 2070"/>
                    <a:gd name="T3" fmla="*/ 475 h 1354"/>
                    <a:gd name="T4" fmla="*/ 2070 w 2070"/>
                    <a:gd name="T5" fmla="*/ 1046 h 1354"/>
                    <a:gd name="T6" fmla="*/ 1312 w 2070"/>
                    <a:gd name="T7" fmla="*/ 1030 h 1354"/>
                    <a:gd name="T8" fmla="*/ 1096 w 2070"/>
                    <a:gd name="T9" fmla="*/ 1215 h 1354"/>
                    <a:gd name="T10" fmla="*/ 1080 w 2070"/>
                    <a:gd name="T11" fmla="*/ 1354 h 1354"/>
                    <a:gd name="T12" fmla="*/ 957 w 2070"/>
                    <a:gd name="T13" fmla="*/ 1215 h 1354"/>
                    <a:gd name="T14" fmla="*/ 587 w 2070"/>
                    <a:gd name="T15" fmla="*/ 1261 h 1354"/>
                    <a:gd name="T16" fmla="*/ 572 w 2070"/>
                    <a:gd name="T17" fmla="*/ 1030 h 1354"/>
                    <a:gd name="T18" fmla="*/ 788 w 2070"/>
                    <a:gd name="T19" fmla="*/ 860 h 1354"/>
                    <a:gd name="T20" fmla="*/ 756 w 2070"/>
                    <a:gd name="T21" fmla="*/ 737 h 1354"/>
                    <a:gd name="T22" fmla="*/ 417 w 2070"/>
                    <a:gd name="T23" fmla="*/ 876 h 1354"/>
                    <a:gd name="T24" fmla="*/ 296 w 2070"/>
                    <a:gd name="T25" fmla="*/ 1044 h 1354"/>
                    <a:gd name="T26" fmla="*/ 0 w 2070"/>
                    <a:gd name="T27" fmla="*/ 1030 h 1354"/>
                    <a:gd name="T28" fmla="*/ 92 w 2070"/>
                    <a:gd name="T29" fmla="*/ 676 h 1354"/>
                    <a:gd name="T30" fmla="*/ 786 w 2070"/>
                    <a:gd name="T31" fmla="*/ 0 h 1354"/>
                    <a:gd name="T32" fmla="*/ 972 w 2070"/>
                    <a:gd name="T33" fmla="*/ 182 h 1354"/>
                    <a:gd name="T34" fmla="*/ 1250 w 2070"/>
                    <a:gd name="T35" fmla="*/ 321 h 1354"/>
                    <a:gd name="T36" fmla="*/ 1790 w 2070"/>
                    <a:gd name="T37" fmla="*/ 274 h 13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070" h="1354">
                      <a:moveTo>
                        <a:pt x="1790" y="274"/>
                      </a:moveTo>
                      <a:lnTo>
                        <a:pt x="1913" y="475"/>
                      </a:lnTo>
                      <a:lnTo>
                        <a:pt x="2070" y="1046"/>
                      </a:lnTo>
                      <a:lnTo>
                        <a:pt x="1312" y="1030"/>
                      </a:lnTo>
                      <a:lnTo>
                        <a:pt x="1096" y="1215"/>
                      </a:lnTo>
                      <a:lnTo>
                        <a:pt x="1080" y="1354"/>
                      </a:lnTo>
                      <a:lnTo>
                        <a:pt x="957" y="1215"/>
                      </a:lnTo>
                      <a:lnTo>
                        <a:pt x="587" y="1261"/>
                      </a:lnTo>
                      <a:lnTo>
                        <a:pt x="572" y="1030"/>
                      </a:lnTo>
                      <a:lnTo>
                        <a:pt x="788" y="860"/>
                      </a:lnTo>
                      <a:lnTo>
                        <a:pt x="756" y="737"/>
                      </a:lnTo>
                      <a:lnTo>
                        <a:pt x="417" y="876"/>
                      </a:lnTo>
                      <a:lnTo>
                        <a:pt x="296" y="1044"/>
                      </a:lnTo>
                      <a:lnTo>
                        <a:pt x="0" y="1030"/>
                      </a:lnTo>
                      <a:lnTo>
                        <a:pt x="92" y="676"/>
                      </a:lnTo>
                      <a:lnTo>
                        <a:pt x="786" y="0"/>
                      </a:lnTo>
                      <a:lnTo>
                        <a:pt x="972" y="182"/>
                      </a:lnTo>
                      <a:lnTo>
                        <a:pt x="1250" y="321"/>
                      </a:lnTo>
                      <a:lnTo>
                        <a:pt x="1790" y="274"/>
                      </a:lnTo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0" name="Freeform 27"/>
                <p:cNvSpPr>
                  <a:spLocks/>
                </p:cNvSpPr>
                <p:nvPr/>
              </p:nvSpPr>
              <p:spPr bwMode="auto">
                <a:xfrm>
                  <a:off x="3396" y="1341"/>
                  <a:ext cx="394" cy="594"/>
                </a:xfrm>
                <a:custGeom>
                  <a:avLst/>
                  <a:gdLst>
                    <a:gd name="T0" fmla="*/ 2774 w 3098"/>
                    <a:gd name="T1" fmla="*/ 176 h 4658"/>
                    <a:gd name="T2" fmla="*/ 2622 w 3098"/>
                    <a:gd name="T3" fmla="*/ 418 h 4658"/>
                    <a:gd name="T4" fmla="*/ 2854 w 3098"/>
                    <a:gd name="T5" fmla="*/ 972 h 4658"/>
                    <a:gd name="T6" fmla="*/ 2808 w 3098"/>
                    <a:gd name="T7" fmla="*/ 1558 h 4658"/>
                    <a:gd name="T8" fmla="*/ 2992 w 3098"/>
                    <a:gd name="T9" fmla="*/ 2068 h 4658"/>
                    <a:gd name="T10" fmla="*/ 3070 w 3098"/>
                    <a:gd name="T11" fmla="*/ 2606 h 4658"/>
                    <a:gd name="T12" fmla="*/ 3098 w 3098"/>
                    <a:gd name="T13" fmla="*/ 2612 h 4658"/>
                    <a:gd name="T14" fmla="*/ 3088 w 3098"/>
                    <a:gd name="T15" fmla="*/ 2948 h 4658"/>
                    <a:gd name="T16" fmla="*/ 3028 w 3098"/>
                    <a:gd name="T17" fmla="*/ 3300 h 4658"/>
                    <a:gd name="T18" fmla="*/ 2764 w 3098"/>
                    <a:gd name="T19" fmla="*/ 3362 h 4658"/>
                    <a:gd name="T20" fmla="*/ 2332 w 3098"/>
                    <a:gd name="T21" fmla="*/ 3856 h 4658"/>
                    <a:gd name="T22" fmla="*/ 1234 w 3098"/>
                    <a:gd name="T23" fmla="*/ 3810 h 4658"/>
                    <a:gd name="T24" fmla="*/ 1250 w 3098"/>
                    <a:gd name="T25" fmla="*/ 4196 h 4658"/>
                    <a:gd name="T26" fmla="*/ 1050 w 3098"/>
                    <a:gd name="T27" fmla="*/ 4504 h 4658"/>
                    <a:gd name="T28" fmla="*/ 772 w 3098"/>
                    <a:gd name="T29" fmla="*/ 4504 h 4658"/>
                    <a:gd name="T30" fmla="*/ 726 w 3098"/>
                    <a:gd name="T31" fmla="*/ 4658 h 4658"/>
                    <a:gd name="T32" fmla="*/ 432 w 3098"/>
                    <a:gd name="T33" fmla="*/ 4628 h 4658"/>
                    <a:gd name="T34" fmla="*/ 230 w 3098"/>
                    <a:gd name="T35" fmla="*/ 4318 h 4658"/>
                    <a:gd name="T36" fmla="*/ 168 w 3098"/>
                    <a:gd name="T37" fmla="*/ 4344 h 4658"/>
                    <a:gd name="T38" fmla="*/ 0 w 3098"/>
                    <a:gd name="T39" fmla="*/ 4152 h 4658"/>
                    <a:gd name="T40" fmla="*/ 154 w 3098"/>
                    <a:gd name="T41" fmla="*/ 3798 h 4658"/>
                    <a:gd name="T42" fmla="*/ 124 w 3098"/>
                    <a:gd name="T43" fmla="*/ 3520 h 4658"/>
                    <a:gd name="T44" fmla="*/ 432 w 3098"/>
                    <a:gd name="T45" fmla="*/ 2764 h 4658"/>
                    <a:gd name="T46" fmla="*/ 678 w 3098"/>
                    <a:gd name="T47" fmla="*/ 2640 h 4658"/>
                    <a:gd name="T48" fmla="*/ 1096 w 3098"/>
                    <a:gd name="T49" fmla="*/ 2300 h 4658"/>
                    <a:gd name="T50" fmla="*/ 1944 w 3098"/>
                    <a:gd name="T51" fmla="*/ 2330 h 4658"/>
                    <a:gd name="T52" fmla="*/ 1928 w 3098"/>
                    <a:gd name="T53" fmla="*/ 1992 h 4658"/>
                    <a:gd name="T54" fmla="*/ 1744 w 3098"/>
                    <a:gd name="T55" fmla="*/ 1898 h 4658"/>
                    <a:gd name="T56" fmla="*/ 1790 w 3098"/>
                    <a:gd name="T57" fmla="*/ 1574 h 4658"/>
                    <a:gd name="T58" fmla="*/ 1898 w 3098"/>
                    <a:gd name="T59" fmla="*/ 1436 h 4658"/>
                    <a:gd name="T60" fmla="*/ 1928 w 3098"/>
                    <a:gd name="T61" fmla="*/ 680 h 4658"/>
                    <a:gd name="T62" fmla="*/ 2052 w 3098"/>
                    <a:gd name="T63" fmla="*/ 340 h 4658"/>
                    <a:gd name="T64" fmla="*/ 2252 w 3098"/>
                    <a:gd name="T65" fmla="*/ 416 h 4658"/>
                    <a:gd name="T66" fmla="*/ 2576 w 3098"/>
                    <a:gd name="T67" fmla="*/ 0 h 4658"/>
                    <a:gd name="T68" fmla="*/ 2774 w 3098"/>
                    <a:gd name="T69" fmla="*/ 176 h 46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3098" h="4658">
                      <a:moveTo>
                        <a:pt x="2774" y="176"/>
                      </a:moveTo>
                      <a:lnTo>
                        <a:pt x="2622" y="418"/>
                      </a:lnTo>
                      <a:lnTo>
                        <a:pt x="2854" y="972"/>
                      </a:lnTo>
                      <a:lnTo>
                        <a:pt x="2808" y="1558"/>
                      </a:lnTo>
                      <a:lnTo>
                        <a:pt x="2992" y="2068"/>
                      </a:lnTo>
                      <a:lnTo>
                        <a:pt x="3070" y="2606"/>
                      </a:lnTo>
                      <a:lnTo>
                        <a:pt x="3098" y="2612"/>
                      </a:lnTo>
                      <a:lnTo>
                        <a:pt x="3088" y="2948"/>
                      </a:lnTo>
                      <a:lnTo>
                        <a:pt x="3028" y="3300"/>
                      </a:lnTo>
                      <a:lnTo>
                        <a:pt x="2764" y="3362"/>
                      </a:lnTo>
                      <a:lnTo>
                        <a:pt x="2332" y="3856"/>
                      </a:lnTo>
                      <a:lnTo>
                        <a:pt x="1234" y="3810"/>
                      </a:lnTo>
                      <a:lnTo>
                        <a:pt x="1250" y="4196"/>
                      </a:lnTo>
                      <a:lnTo>
                        <a:pt x="1050" y="4504"/>
                      </a:lnTo>
                      <a:lnTo>
                        <a:pt x="772" y="4504"/>
                      </a:lnTo>
                      <a:lnTo>
                        <a:pt x="726" y="4658"/>
                      </a:lnTo>
                      <a:lnTo>
                        <a:pt x="432" y="4628"/>
                      </a:lnTo>
                      <a:lnTo>
                        <a:pt x="230" y="4318"/>
                      </a:lnTo>
                      <a:lnTo>
                        <a:pt x="168" y="4344"/>
                      </a:lnTo>
                      <a:lnTo>
                        <a:pt x="0" y="4152"/>
                      </a:lnTo>
                      <a:lnTo>
                        <a:pt x="154" y="3798"/>
                      </a:lnTo>
                      <a:lnTo>
                        <a:pt x="124" y="3520"/>
                      </a:lnTo>
                      <a:lnTo>
                        <a:pt x="432" y="2764"/>
                      </a:lnTo>
                      <a:lnTo>
                        <a:pt x="678" y="2640"/>
                      </a:lnTo>
                      <a:lnTo>
                        <a:pt x="1096" y="2300"/>
                      </a:lnTo>
                      <a:lnTo>
                        <a:pt x="1944" y="2330"/>
                      </a:lnTo>
                      <a:lnTo>
                        <a:pt x="1928" y="1992"/>
                      </a:lnTo>
                      <a:lnTo>
                        <a:pt x="1744" y="1898"/>
                      </a:lnTo>
                      <a:lnTo>
                        <a:pt x="1790" y="1574"/>
                      </a:lnTo>
                      <a:lnTo>
                        <a:pt x="1898" y="1436"/>
                      </a:lnTo>
                      <a:lnTo>
                        <a:pt x="1928" y="680"/>
                      </a:lnTo>
                      <a:lnTo>
                        <a:pt x="2052" y="340"/>
                      </a:lnTo>
                      <a:lnTo>
                        <a:pt x="2252" y="416"/>
                      </a:lnTo>
                      <a:lnTo>
                        <a:pt x="2576" y="0"/>
                      </a:lnTo>
                      <a:lnTo>
                        <a:pt x="2774" y="17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2" name="Group 28"/>
              <p:cNvGrpSpPr>
                <a:grpSpLocks/>
              </p:cNvGrpSpPr>
              <p:nvPr/>
            </p:nvGrpSpPr>
            <p:grpSpPr bwMode="auto">
              <a:xfrm>
                <a:off x="1613" y="1919"/>
                <a:ext cx="900" cy="824"/>
                <a:chOff x="2878" y="2181"/>
                <a:chExt cx="938" cy="793"/>
              </a:xfrm>
            </p:grpSpPr>
            <p:sp>
              <p:nvSpPr>
                <p:cNvPr id="108" name="Freeform 29"/>
                <p:cNvSpPr>
                  <a:spLocks/>
                </p:cNvSpPr>
                <p:nvPr/>
              </p:nvSpPr>
              <p:spPr bwMode="auto">
                <a:xfrm>
                  <a:off x="2878" y="2574"/>
                  <a:ext cx="610" cy="400"/>
                </a:xfrm>
                <a:custGeom>
                  <a:avLst/>
                  <a:gdLst>
                    <a:gd name="T0" fmla="*/ 574 w 4790"/>
                    <a:gd name="T1" fmla="*/ 667 h 3140"/>
                    <a:gd name="T2" fmla="*/ 1393 w 4790"/>
                    <a:gd name="T3" fmla="*/ 0 h 3140"/>
                    <a:gd name="T4" fmla="*/ 1531 w 4790"/>
                    <a:gd name="T5" fmla="*/ 203 h 3140"/>
                    <a:gd name="T6" fmla="*/ 2026 w 4790"/>
                    <a:gd name="T7" fmla="*/ 213 h 3140"/>
                    <a:gd name="T8" fmla="*/ 2196 w 4790"/>
                    <a:gd name="T9" fmla="*/ 324 h 3140"/>
                    <a:gd name="T10" fmla="*/ 2334 w 4790"/>
                    <a:gd name="T11" fmla="*/ 203 h 3140"/>
                    <a:gd name="T12" fmla="*/ 3043 w 4790"/>
                    <a:gd name="T13" fmla="*/ 203 h 3140"/>
                    <a:gd name="T14" fmla="*/ 3197 w 4790"/>
                    <a:gd name="T15" fmla="*/ 291 h 3140"/>
                    <a:gd name="T16" fmla="*/ 3241 w 4790"/>
                    <a:gd name="T17" fmla="*/ 973 h 3140"/>
                    <a:gd name="T18" fmla="*/ 3522 w 4790"/>
                    <a:gd name="T19" fmla="*/ 1006 h 3140"/>
                    <a:gd name="T20" fmla="*/ 3351 w 4790"/>
                    <a:gd name="T21" fmla="*/ 1391 h 3140"/>
                    <a:gd name="T22" fmla="*/ 3692 w 4790"/>
                    <a:gd name="T23" fmla="*/ 1716 h 3140"/>
                    <a:gd name="T24" fmla="*/ 3703 w 4790"/>
                    <a:gd name="T25" fmla="*/ 1919 h 3140"/>
                    <a:gd name="T26" fmla="*/ 3846 w 4790"/>
                    <a:gd name="T27" fmla="*/ 1917 h 3140"/>
                    <a:gd name="T28" fmla="*/ 3998 w 4790"/>
                    <a:gd name="T29" fmla="*/ 1747 h 3140"/>
                    <a:gd name="T30" fmla="*/ 4356 w 4790"/>
                    <a:gd name="T31" fmla="*/ 1777 h 3140"/>
                    <a:gd name="T32" fmla="*/ 4478 w 4790"/>
                    <a:gd name="T33" fmla="*/ 1593 h 3140"/>
                    <a:gd name="T34" fmla="*/ 4544 w 4790"/>
                    <a:gd name="T35" fmla="*/ 1559 h 3140"/>
                    <a:gd name="T36" fmla="*/ 4528 w 4790"/>
                    <a:gd name="T37" fmla="*/ 1745 h 3140"/>
                    <a:gd name="T38" fmla="*/ 4790 w 4790"/>
                    <a:gd name="T39" fmla="*/ 1729 h 3140"/>
                    <a:gd name="T40" fmla="*/ 4638 w 4790"/>
                    <a:gd name="T41" fmla="*/ 1853 h 3140"/>
                    <a:gd name="T42" fmla="*/ 4539 w 4790"/>
                    <a:gd name="T43" fmla="*/ 2040 h 3140"/>
                    <a:gd name="T44" fmla="*/ 4336 w 4790"/>
                    <a:gd name="T45" fmla="*/ 2057 h 3140"/>
                    <a:gd name="T46" fmla="*/ 4044 w 4790"/>
                    <a:gd name="T47" fmla="*/ 2491 h 3140"/>
                    <a:gd name="T48" fmla="*/ 3830 w 4790"/>
                    <a:gd name="T49" fmla="*/ 2502 h 3140"/>
                    <a:gd name="T50" fmla="*/ 3351 w 4790"/>
                    <a:gd name="T51" fmla="*/ 2596 h 3140"/>
                    <a:gd name="T52" fmla="*/ 2752 w 4790"/>
                    <a:gd name="T53" fmla="*/ 3140 h 3140"/>
                    <a:gd name="T54" fmla="*/ 2534 w 4790"/>
                    <a:gd name="T55" fmla="*/ 3099 h 3140"/>
                    <a:gd name="T56" fmla="*/ 2546 w 4790"/>
                    <a:gd name="T57" fmla="*/ 2985 h 3140"/>
                    <a:gd name="T58" fmla="*/ 2378 w 4790"/>
                    <a:gd name="T59" fmla="*/ 3091 h 3140"/>
                    <a:gd name="T60" fmla="*/ 2361 w 4790"/>
                    <a:gd name="T61" fmla="*/ 2970 h 3140"/>
                    <a:gd name="T62" fmla="*/ 2032 w 4790"/>
                    <a:gd name="T63" fmla="*/ 2781 h 3140"/>
                    <a:gd name="T64" fmla="*/ 1894 w 4790"/>
                    <a:gd name="T65" fmla="*/ 2767 h 3140"/>
                    <a:gd name="T66" fmla="*/ 2094 w 4790"/>
                    <a:gd name="T67" fmla="*/ 2595 h 3140"/>
                    <a:gd name="T68" fmla="*/ 1666 w 4790"/>
                    <a:gd name="T69" fmla="*/ 1869 h 3140"/>
                    <a:gd name="T70" fmla="*/ 1188 w 4790"/>
                    <a:gd name="T71" fmla="*/ 1853 h 3140"/>
                    <a:gd name="T72" fmla="*/ 988 w 4790"/>
                    <a:gd name="T73" fmla="*/ 1729 h 3140"/>
                    <a:gd name="T74" fmla="*/ 434 w 4790"/>
                    <a:gd name="T75" fmla="*/ 1761 h 3140"/>
                    <a:gd name="T76" fmla="*/ 184 w 4790"/>
                    <a:gd name="T77" fmla="*/ 1545 h 3140"/>
                    <a:gd name="T78" fmla="*/ 0 w 4790"/>
                    <a:gd name="T79" fmla="*/ 1545 h 3140"/>
                    <a:gd name="T80" fmla="*/ 266 w 4790"/>
                    <a:gd name="T81" fmla="*/ 1424 h 3140"/>
                    <a:gd name="T82" fmla="*/ 447 w 4790"/>
                    <a:gd name="T83" fmla="*/ 973 h 3140"/>
                    <a:gd name="T84" fmla="*/ 650 w 4790"/>
                    <a:gd name="T85" fmla="*/ 819 h 3140"/>
                    <a:gd name="T86" fmla="*/ 574 w 4790"/>
                    <a:gd name="T87" fmla="*/ 667 h 3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4790" h="3140">
                      <a:moveTo>
                        <a:pt x="574" y="667"/>
                      </a:moveTo>
                      <a:lnTo>
                        <a:pt x="1393" y="0"/>
                      </a:lnTo>
                      <a:lnTo>
                        <a:pt x="1531" y="203"/>
                      </a:lnTo>
                      <a:lnTo>
                        <a:pt x="2026" y="213"/>
                      </a:lnTo>
                      <a:lnTo>
                        <a:pt x="2196" y="324"/>
                      </a:lnTo>
                      <a:lnTo>
                        <a:pt x="2334" y="203"/>
                      </a:lnTo>
                      <a:lnTo>
                        <a:pt x="3043" y="203"/>
                      </a:lnTo>
                      <a:lnTo>
                        <a:pt x="3197" y="291"/>
                      </a:lnTo>
                      <a:lnTo>
                        <a:pt x="3241" y="973"/>
                      </a:lnTo>
                      <a:lnTo>
                        <a:pt x="3522" y="1006"/>
                      </a:lnTo>
                      <a:lnTo>
                        <a:pt x="3351" y="1391"/>
                      </a:lnTo>
                      <a:lnTo>
                        <a:pt x="3692" y="1716"/>
                      </a:lnTo>
                      <a:lnTo>
                        <a:pt x="3703" y="1919"/>
                      </a:lnTo>
                      <a:lnTo>
                        <a:pt x="3846" y="1917"/>
                      </a:lnTo>
                      <a:lnTo>
                        <a:pt x="3998" y="1747"/>
                      </a:lnTo>
                      <a:lnTo>
                        <a:pt x="4356" y="1777"/>
                      </a:lnTo>
                      <a:lnTo>
                        <a:pt x="4478" y="1593"/>
                      </a:lnTo>
                      <a:lnTo>
                        <a:pt x="4544" y="1559"/>
                      </a:lnTo>
                      <a:lnTo>
                        <a:pt x="4528" y="1745"/>
                      </a:lnTo>
                      <a:lnTo>
                        <a:pt x="4790" y="1729"/>
                      </a:lnTo>
                      <a:lnTo>
                        <a:pt x="4638" y="1853"/>
                      </a:lnTo>
                      <a:lnTo>
                        <a:pt x="4539" y="2040"/>
                      </a:lnTo>
                      <a:lnTo>
                        <a:pt x="4336" y="2057"/>
                      </a:lnTo>
                      <a:lnTo>
                        <a:pt x="4044" y="2491"/>
                      </a:lnTo>
                      <a:lnTo>
                        <a:pt x="3830" y="2502"/>
                      </a:lnTo>
                      <a:lnTo>
                        <a:pt x="3351" y="2596"/>
                      </a:lnTo>
                      <a:lnTo>
                        <a:pt x="2752" y="3140"/>
                      </a:lnTo>
                      <a:lnTo>
                        <a:pt x="2534" y="3099"/>
                      </a:lnTo>
                      <a:lnTo>
                        <a:pt x="2546" y="2985"/>
                      </a:lnTo>
                      <a:lnTo>
                        <a:pt x="2378" y="3091"/>
                      </a:lnTo>
                      <a:lnTo>
                        <a:pt x="2361" y="2970"/>
                      </a:lnTo>
                      <a:lnTo>
                        <a:pt x="2032" y="2781"/>
                      </a:lnTo>
                      <a:lnTo>
                        <a:pt x="1894" y="2767"/>
                      </a:lnTo>
                      <a:lnTo>
                        <a:pt x="2094" y="2595"/>
                      </a:lnTo>
                      <a:lnTo>
                        <a:pt x="1666" y="1869"/>
                      </a:lnTo>
                      <a:lnTo>
                        <a:pt x="1188" y="1853"/>
                      </a:lnTo>
                      <a:lnTo>
                        <a:pt x="988" y="1729"/>
                      </a:lnTo>
                      <a:lnTo>
                        <a:pt x="434" y="1761"/>
                      </a:lnTo>
                      <a:lnTo>
                        <a:pt x="184" y="1545"/>
                      </a:lnTo>
                      <a:lnTo>
                        <a:pt x="0" y="1545"/>
                      </a:lnTo>
                      <a:lnTo>
                        <a:pt x="266" y="1424"/>
                      </a:lnTo>
                      <a:lnTo>
                        <a:pt x="447" y="973"/>
                      </a:lnTo>
                      <a:lnTo>
                        <a:pt x="650" y="819"/>
                      </a:lnTo>
                      <a:lnTo>
                        <a:pt x="574" y="667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" name="Freeform 30"/>
                <p:cNvSpPr>
                  <a:spLocks/>
                </p:cNvSpPr>
                <p:nvPr/>
              </p:nvSpPr>
              <p:spPr bwMode="auto">
                <a:xfrm>
                  <a:off x="3026" y="2181"/>
                  <a:ext cx="790" cy="638"/>
                </a:xfrm>
                <a:custGeom>
                  <a:avLst/>
                  <a:gdLst>
                    <a:gd name="T0" fmla="*/ 1050 w 6204"/>
                    <a:gd name="T1" fmla="*/ 2226 h 5006"/>
                    <a:gd name="T2" fmla="*/ 1682 w 6204"/>
                    <a:gd name="T3" fmla="*/ 2350 h 5006"/>
                    <a:gd name="T4" fmla="*/ 2085 w 6204"/>
                    <a:gd name="T5" fmla="*/ 1870 h 5006"/>
                    <a:gd name="T6" fmla="*/ 1884 w 6204"/>
                    <a:gd name="T7" fmla="*/ 1731 h 5006"/>
                    <a:gd name="T8" fmla="*/ 2039 w 6204"/>
                    <a:gd name="T9" fmla="*/ 1020 h 5006"/>
                    <a:gd name="T10" fmla="*/ 2378 w 6204"/>
                    <a:gd name="T11" fmla="*/ 711 h 5006"/>
                    <a:gd name="T12" fmla="*/ 2347 w 6204"/>
                    <a:gd name="T13" fmla="*/ 325 h 5006"/>
                    <a:gd name="T14" fmla="*/ 2563 w 6204"/>
                    <a:gd name="T15" fmla="*/ 202 h 5006"/>
                    <a:gd name="T16" fmla="*/ 2832 w 6204"/>
                    <a:gd name="T17" fmla="*/ 324 h 5006"/>
                    <a:gd name="T18" fmla="*/ 3656 w 6204"/>
                    <a:gd name="T19" fmla="*/ 0 h 5006"/>
                    <a:gd name="T20" fmla="*/ 3982 w 6204"/>
                    <a:gd name="T21" fmla="*/ 170 h 5006"/>
                    <a:gd name="T22" fmla="*/ 4336 w 6204"/>
                    <a:gd name="T23" fmla="*/ 340 h 5006"/>
                    <a:gd name="T24" fmla="*/ 4924 w 6204"/>
                    <a:gd name="T25" fmla="*/ 510 h 5006"/>
                    <a:gd name="T26" fmla="*/ 5448 w 6204"/>
                    <a:gd name="T27" fmla="*/ 835 h 5006"/>
                    <a:gd name="T28" fmla="*/ 6036 w 6204"/>
                    <a:gd name="T29" fmla="*/ 1112 h 5006"/>
                    <a:gd name="T30" fmla="*/ 6204 w 6204"/>
                    <a:gd name="T31" fmla="*/ 1344 h 5006"/>
                    <a:gd name="T32" fmla="*/ 5680 w 6204"/>
                    <a:gd name="T33" fmla="*/ 1806 h 5006"/>
                    <a:gd name="T34" fmla="*/ 5926 w 6204"/>
                    <a:gd name="T35" fmla="*/ 2212 h 5006"/>
                    <a:gd name="T36" fmla="*/ 5446 w 6204"/>
                    <a:gd name="T37" fmla="*/ 3104 h 5006"/>
                    <a:gd name="T38" fmla="*/ 5172 w 6204"/>
                    <a:gd name="T39" fmla="*/ 3400 h 5006"/>
                    <a:gd name="T40" fmla="*/ 4940 w 6204"/>
                    <a:gd name="T41" fmla="*/ 3670 h 5006"/>
                    <a:gd name="T42" fmla="*/ 4800 w 6204"/>
                    <a:gd name="T43" fmla="*/ 3892 h 5006"/>
                    <a:gd name="T44" fmla="*/ 4214 w 6204"/>
                    <a:gd name="T45" fmla="*/ 4526 h 5006"/>
                    <a:gd name="T46" fmla="*/ 3384 w 6204"/>
                    <a:gd name="T47" fmla="*/ 4646 h 5006"/>
                    <a:gd name="T48" fmla="*/ 3196 w 6204"/>
                    <a:gd name="T49" fmla="*/ 4865 h 5006"/>
                    <a:gd name="T50" fmla="*/ 2687 w 6204"/>
                    <a:gd name="T51" fmla="*/ 5004 h 5006"/>
                    <a:gd name="T52" fmla="*/ 2532 w 6204"/>
                    <a:gd name="T53" fmla="*/ 4802 h 5006"/>
                    <a:gd name="T54" fmla="*/ 2362 w 6204"/>
                    <a:gd name="T55" fmla="*/ 4092 h 5006"/>
                    <a:gd name="T56" fmla="*/ 2036 w 6204"/>
                    <a:gd name="T57" fmla="*/ 3378 h 5006"/>
                    <a:gd name="T58" fmla="*/ 1174 w 6204"/>
                    <a:gd name="T59" fmla="*/ 3290 h 5006"/>
                    <a:gd name="T60" fmla="*/ 866 w 6204"/>
                    <a:gd name="T61" fmla="*/ 3300 h 5006"/>
                    <a:gd name="T62" fmla="*/ 232 w 6204"/>
                    <a:gd name="T63" fmla="*/ 3088 h 5006"/>
                    <a:gd name="T64" fmla="*/ 0 w 6204"/>
                    <a:gd name="T65" fmla="*/ 2934 h 5006"/>
                    <a:gd name="T66" fmla="*/ 910 w 6204"/>
                    <a:gd name="T67" fmla="*/ 2350 h 50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204" h="5006">
                      <a:moveTo>
                        <a:pt x="910" y="2350"/>
                      </a:moveTo>
                      <a:lnTo>
                        <a:pt x="1050" y="2226"/>
                      </a:lnTo>
                      <a:lnTo>
                        <a:pt x="1358" y="2380"/>
                      </a:lnTo>
                      <a:lnTo>
                        <a:pt x="1682" y="2350"/>
                      </a:lnTo>
                      <a:lnTo>
                        <a:pt x="2054" y="2010"/>
                      </a:lnTo>
                      <a:lnTo>
                        <a:pt x="2085" y="1870"/>
                      </a:lnTo>
                      <a:lnTo>
                        <a:pt x="1869" y="1854"/>
                      </a:lnTo>
                      <a:lnTo>
                        <a:pt x="1884" y="1731"/>
                      </a:lnTo>
                      <a:lnTo>
                        <a:pt x="2039" y="1576"/>
                      </a:lnTo>
                      <a:lnTo>
                        <a:pt x="2039" y="1020"/>
                      </a:lnTo>
                      <a:lnTo>
                        <a:pt x="2363" y="835"/>
                      </a:lnTo>
                      <a:lnTo>
                        <a:pt x="2378" y="711"/>
                      </a:lnTo>
                      <a:lnTo>
                        <a:pt x="2224" y="464"/>
                      </a:lnTo>
                      <a:lnTo>
                        <a:pt x="2347" y="325"/>
                      </a:lnTo>
                      <a:lnTo>
                        <a:pt x="2563" y="325"/>
                      </a:lnTo>
                      <a:lnTo>
                        <a:pt x="2563" y="202"/>
                      </a:lnTo>
                      <a:lnTo>
                        <a:pt x="2671" y="325"/>
                      </a:lnTo>
                      <a:lnTo>
                        <a:pt x="2832" y="324"/>
                      </a:lnTo>
                      <a:lnTo>
                        <a:pt x="2714" y="494"/>
                      </a:lnTo>
                      <a:lnTo>
                        <a:pt x="3656" y="0"/>
                      </a:lnTo>
                      <a:lnTo>
                        <a:pt x="3966" y="16"/>
                      </a:lnTo>
                      <a:lnTo>
                        <a:pt x="3982" y="170"/>
                      </a:lnTo>
                      <a:lnTo>
                        <a:pt x="4104" y="310"/>
                      </a:lnTo>
                      <a:lnTo>
                        <a:pt x="4336" y="340"/>
                      </a:lnTo>
                      <a:lnTo>
                        <a:pt x="4336" y="140"/>
                      </a:lnTo>
                      <a:lnTo>
                        <a:pt x="4924" y="510"/>
                      </a:lnTo>
                      <a:lnTo>
                        <a:pt x="5278" y="478"/>
                      </a:lnTo>
                      <a:lnTo>
                        <a:pt x="5448" y="835"/>
                      </a:lnTo>
                      <a:lnTo>
                        <a:pt x="5880" y="958"/>
                      </a:lnTo>
                      <a:lnTo>
                        <a:pt x="6036" y="1112"/>
                      </a:lnTo>
                      <a:lnTo>
                        <a:pt x="6190" y="1096"/>
                      </a:lnTo>
                      <a:lnTo>
                        <a:pt x="6204" y="1344"/>
                      </a:lnTo>
                      <a:lnTo>
                        <a:pt x="5942" y="1374"/>
                      </a:lnTo>
                      <a:lnTo>
                        <a:pt x="5680" y="1806"/>
                      </a:lnTo>
                      <a:lnTo>
                        <a:pt x="5942" y="2038"/>
                      </a:lnTo>
                      <a:lnTo>
                        <a:pt x="5926" y="2212"/>
                      </a:lnTo>
                      <a:lnTo>
                        <a:pt x="5490" y="2244"/>
                      </a:lnTo>
                      <a:lnTo>
                        <a:pt x="5446" y="3104"/>
                      </a:lnTo>
                      <a:lnTo>
                        <a:pt x="5292" y="3422"/>
                      </a:lnTo>
                      <a:lnTo>
                        <a:pt x="5172" y="3400"/>
                      </a:lnTo>
                      <a:lnTo>
                        <a:pt x="4908" y="3564"/>
                      </a:lnTo>
                      <a:lnTo>
                        <a:pt x="4940" y="3670"/>
                      </a:lnTo>
                      <a:lnTo>
                        <a:pt x="4950" y="3800"/>
                      </a:lnTo>
                      <a:lnTo>
                        <a:pt x="4800" y="3892"/>
                      </a:lnTo>
                      <a:lnTo>
                        <a:pt x="4661" y="4340"/>
                      </a:lnTo>
                      <a:lnTo>
                        <a:pt x="4214" y="4526"/>
                      </a:lnTo>
                      <a:lnTo>
                        <a:pt x="3782" y="4510"/>
                      </a:lnTo>
                      <a:lnTo>
                        <a:pt x="3384" y="4646"/>
                      </a:lnTo>
                      <a:lnTo>
                        <a:pt x="3319" y="4680"/>
                      </a:lnTo>
                      <a:lnTo>
                        <a:pt x="3196" y="4865"/>
                      </a:lnTo>
                      <a:lnTo>
                        <a:pt x="2838" y="4834"/>
                      </a:lnTo>
                      <a:lnTo>
                        <a:pt x="2687" y="5004"/>
                      </a:lnTo>
                      <a:lnTo>
                        <a:pt x="2542" y="5006"/>
                      </a:lnTo>
                      <a:lnTo>
                        <a:pt x="2532" y="4802"/>
                      </a:lnTo>
                      <a:lnTo>
                        <a:pt x="2190" y="4478"/>
                      </a:lnTo>
                      <a:lnTo>
                        <a:pt x="2362" y="4092"/>
                      </a:lnTo>
                      <a:lnTo>
                        <a:pt x="2080" y="4060"/>
                      </a:lnTo>
                      <a:lnTo>
                        <a:pt x="2036" y="3378"/>
                      </a:lnTo>
                      <a:lnTo>
                        <a:pt x="1882" y="3290"/>
                      </a:lnTo>
                      <a:lnTo>
                        <a:pt x="1174" y="3290"/>
                      </a:lnTo>
                      <a:lnTo>
                        <a:pt x="1036" y="3410"/>
                      </a:lnTo>
                      <a:lnTo>
                        <a:pt x="866" y="3300"/>
                      </a:lnTo>
                      <a:lnTo>
                        <a:pt x="370" y="3290"/>
                      </a:lnTo>
                      <a:lnTo>
                        <a:pt x="232" y="3088"/>
                      </a:lnTo>
                      <a:lnTo>
                        <a:pt x="46" y="3240"/>
                      </a:lnTo>
                      <a:lnTo>
                        <a:pt x="0" y="2934"/>
                      </a:lnTo>
                      <a:lnTo>
                        <a:pt x="232" y="2350"/>
                      </a:lnTo>
                      <a:lnTo>
                        <a:pt x="910" y="235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" name="Freeform 31"/>
                <p:cNvSpPr>
                  <a:spLocks/>
                </p:cNvSpPr>
                <p:nvPr/>
              </p:nvSpPr>
              <p:spPr bwMode="auto">
                <a:xfrm>
                  <a:off x="3455" y="2665"/>
                  <a:ext cx="263" cy="171"/>
                </a:xfrm>
                <a:custGeom>
                  <a:avLst/>
                  <a:gdLst>
                    <a:gd name="T0" fmla="*/ 1897 w 2066"/>
                    <a:gd name="T1" fmla="*/ 692 h 1341"/>
                    <a:gd name="T2" fmla="*/ 1913 w 2066"/>
                    <a:gd name="T3" fmla="*/ 846 h 1341"/>
                    <a:gd name="T4" fmla="*/ 1465 w 2066"/>
                    <a:gd name="T5" fmla="*/ 1032 h 1341"/>
                    <a:gd name="T6" fmla="*/ 1481 w 2066"/>
                    <a:gd name="T7" fmla="*/ 1140 h 1341"/>
                    <a:gd name="T8" fmla="*/ 1033 w 2066"/>
                    <a:gd name="T9" fmla="*/ 1341 h 1341"/>
                    <a:gd name="T10" fmla="*/ 802 w 2066"/>
                    <a:gd name="T11" fmla="*/ 1341 h 1341"/>
                    <a:gd name="T12" fmla="*/ 787 w 2066"/>
                    <a:gd name="T13" fmla="*/ 1187 h 1341"/>
                    <a:gd name="T14" fmla="*/ 602 w 2066"/>
                    <a:gd name="T15" fmla="*/ 1156 h 1341"/>
                    <a:gd name="T16" fmla="*/ 602 w 2066"/>
                    <a:gd name="T17" fmla="*/ 1341 h 1341"/>
                    <a:gd name="T18" fmla="*/ 509 w 2066"/>
                    <a:gd name="T19" fmla="*/ 1187 h 1341"/>
                    <a:gd name="T20" fmla="*/ 308 w 2066"/>
                    <a:gd name="T21" fmla="*/ 1295 h 1341"/>
                    <a:gd name="T22" fmla="*/ 110 w 2066"/>
                    <a:gd name="T23" fmla="*/ 1140 h 1341"/>
                    <a:gd name="T24" fmla="*/ 262 w 2066"/>
                    <a:gd name="T25" fmla="*/ 1017 h 1341"/>
                    <a:gd name="T26" fmla="*/ 0 w 2066"/>
                    <a:gd name="T27" fmla="*/ 1032 h 1341"/>
                    <a:gd name="T28" fmla="*/ 16 w 2066"/>
                    <a:gd name="T29" fmla="*/ 846 h 1341"/>
                    <a:gd name="T30" fmla="*/ 412 w 2066"/>
                    <a:gd name="T31" fmla="*/ 710 h 1341"/>
                    <a:gd name="T32" fmla="*/ 846 w 2066"/>
                    <a:gd name="T33" fmla="*/ 726 h 1341"/>
                    <a:gd name="T34" fmla="*/ 1292 w 2066"/>
                    <a:gd name="T35" fmla="*/ 540 h 1341"/>
                    <a:gd name="T36" fmla="*/ 1432 w 2066"/>
                    <a:gd name="T37" fmla="*/ 92 h 1341"/>
                    <a:gd name="T38" fmla="*/ 1584 w 2066"/>
                    <a:gd name="T39" fmla="*/ 0 h 1341"/>
                    <a:gd name="T40" fmla="*/ 1606 w 2066"/>
                    <a:gd name="T41" fmla="*/ 124 h 1341"/>
                    <a:gd name="T42" fmla="*/ 2066 w 2066"/>
                    <a:gd name="T43" fmla="*/ 282 h 1341"/>
                    <a:gd name="T44" fmla="*/ 1897 w 2066"/>
                    <a:gd name="T45" fmla="*/ 692 h 13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066" h="1341">
                      <a:moveTo>
                        <a:pt x="1897" y="692"/>
                      </a:moveTo>
                      <a:lnTo>
                        <a:pt x="1913" y="846"/>
                      </a:lnTo>
                      <a:lnTo>
                        <a:pt x="1465" y="1032"/>
                      </a:lnTo>
                      <a:lnTo>
                        <a:pt x="1481" y="1140"/>
                      </a:lnTo>
                      <a:lnTo>
                        <a:pt x="1033" y="1341"/>
                      </a:lnTo>
                      <a:lnTo>
                        <a:pt x="802" y="1341"/>
                      </a:lnTo>
                      <a:lnTo>
                        <a:pt x="787" y="1187"/>
                      </a:lnTo>
                      <a:lnTo>
                        <a:pt x="602" y="1156"/>
                      </a:lnTo>
                      <a:lnTo>
                        <a:pt x="602" y="1341"/>
                      </a:lnTo>
                      <a:lnTo>
                        <a:pt x="509" y="1187"/>
                      </a:lnTo>
                      <a:lnTo>
                        <a:pt x="308" y="1295"/>
                      </a:lnTo>
                      <a:lnTo>
                        <a:pt x="110" y="1140"/>
                      </a:lnTo>
                      <a:lnTo>
                        <a:pt x="262" y="1017"/>
                      </a:lnTo>
                      <a:lnTo>
                        <a:pt x="0" y="1032"/>
                      </a:lnTo>
                      <a:lnTo>
                        <a:pt x="16" y="846"/>
                      </a:lnTo>
                      <a:lnTo>
                        <a:pt x="412" y="710"/>
                      </a:lnTo>
                      <a:lnTo>
                        <a:pt x="846" y="726"/>
                      </a:lnTo>
                      <a:lnTo>
                        <a:pt x="1292" y="540"/>
                      </a:lnTo>
                      <a:lnTo>
                        <a:pt x="1432" y="92"/>
                      </a:lnTo>
                      <a:lnTo>
                        <a:pt x="1584" y="0"/>
                      </a:lnTo>
                      <a:lnTo>
                        <a:pt x="1606" y="124"/>
                      </a:lnTo>
                      <a:lnTo>
                        <a:pt x="2066" y="282"/>
                      </a:lnTo>
                      <a:lnTo>
                        <a:pt x="1897" y="692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1" name="Freeform 32"/>
                <p:cNvSpPr>
                  <a:spLocks/>
                </p:cNvSpPr>
                <p:nvPr/>
              </p:nvSpPr>
              <p:spPr bwMode="auto">
                <a:xfrm>
                  <a:off x="3651" y="2462"/>
                  <a:ext cx="164" cy="239"/>
                </a:xfrm>
                <a:custGeom>
                  <a:avLst/>
                  <a:gdLst>
                    <a:gd name="T0" fmla="*/ 1221 w 1286"/>
                    <a:gd name="T1" fmla="*/ 1078 h 1870"/>
                    <a:gd name="T2" fmla="*/ 831 w 1286"/>
                    <a:gd name="T3" fmla="*/ 1386 h 1870"/>
                    <a:gd name="T4" fmla="*/ 803 w 1286"/>
                    <a:gd name="T5" fmla="*/ 1634 h 1870"/>
                    <a:gd name="T6" fmla="*/ 528 w 1286"/>
                    <a:gd name="T7" fmla="*/ 1870 h 1870"/>
                    <a:gd name="T8" fmla="*/ 68 w 1286"/>
                    <a:gd name="T9" fmla="*/ 1714 h 1870"/>
                    <a:gd name="T10" fmla="*/ 42 w 1286"/>
                    <a:gd name="T11" fmla="*/ 1584 h 1870"/>
                    <a:gd name="T12" fmla="*/ 32 w 1286"/>
                    <a:gd name="T13" fmla="*/ 1456 h 1870"/>
                    <a:gd name="T14" fmla="*/ 0 w 1286"/>
                    <a:gd name="T15" fmla="*/ 1353 h 1870"/>
                    <a:gd name="T16" fmla="*/ 264 w 1286"/>
                    <a:gd name="T17" fmla="*/ 1188 h 1870"/>
                    <a:gd name="T18" fmla="*/ 385 w 1286"/>
                    <a:gd name="T19" fmla="*/ 1210 h 1870"/>
                    <a:gd name="T20" fmla="*/ 539 w 1286"/>
                    <a:gd name="T21" fmla="*/ 891 h 1870"/>
                    <a:gd name="T22" fmla="*/ 583 w 1286"/>
                    <a:gd name="T23" fmla="*/ 33 h 1870"/>
                    <a:gd name="T24" fmla="*/ 1018 w 1286"/>
                    <a:gd name="T25" fmla="*/ 0 h 1870"/>
                    <a:gd name="T26" fmla="*/ 1286 w 1286"/>
                    <a:gd name="T27" fmla="*/ 138 h 1870"/>
                    <a:gd name="T28" fmla="*/ 1078 w 1286"/>
                    <a:gd name="T29" fmla="*/ 737 h 1870"/>
                    <a:gd name="T30" fmla="*/ 1221 w 1286"/>
                    <a:gd name="T31" fmla="*/ 1078 h 18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286" h="1870">
                      <a:moveTo>
                        <a:pt x="1221" y="1078"/>
                      </a:moveTo>
                      <a:lnTo>
                        <a:pt x="831" y="1386"/>
                      </a:lnTo>
                      <a:lnTo>
                        <a:pt x="803" y="1634"/>
                      </a:lnTo>
                      <a:lnTo>
                        <a:pt x="528" y="1870"/>
                      </a:lnTo>
                      <a:lnTo>
                        <a:pt x="68" y="1714"/>
                      </a:lnTo>
                      <a:lnTo>
                        <a:pt x="42" y="1584"/>
                      </a:lnTo>
                      <a:lnTo>
                        <a:pt x="32" y="1456"/>
                      </a:lnTo>
                      <a:lnTo>
                        <a:pt x="0" y="1353"/>
                      </a:lnTo>
                      <a:lnTo>
                        <a:pt x="264" y="1188"/>
                      </a:lnTo>
                      <a:lnTo>
                        <a:pt x="385" y="1210"/>
                      </a:lnTo>
                      <a:lnTo>
                        <a:pt x="539" y="891"/>
                      </a:lnTo>
                      <a:lnTo>
                        <a:pt x="583" y="33"/>
                      </a:lnTo>
                      <a:lnTo>
                        <a:pt x="1018" y="0"/>
                      </a:lnTo>
                      <a:lnTo>
                        <a:pt x="1286" y="138"/>
                      </a:lnTo>
                      <a:lnTo>
                        <a:pt x="1078" y="737"/>
                      </a:lnTo>
                      <a:lnTo>
                        <a:pt x="1221" y="1078"/>
                      </a:lnTo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3" name="Group 33"/>
              <p:cNvGrpSpPr>
                <a:grpSpLocks/>
              </p:cNvGrpSpPr>
              <p:nvPr/>
            </p:nvGrpSpPr>
            <p:grpSpPr bwMode="auto">
              <a:xfrm>
                <a:off x="146" y="434"/>
                <a:ext cx="1984" cy="1434"/>
                <a:chOff x="1349" y="752"/>
                <a:chExt cx="2068" cy="1380"/>
              </a:xfrm>
            </p:grpSpPr>
            <p:sp>
              <p:nvSpPr>
                <p:cNvPr id="100" name="Freeform 34"/>
                <p:cNvSpPr>
                  <a:spLocks/>
                </p:cNvSpPr>
                <p:nvPr/>
              </p:nvSpPr>
              <p:spPr bwMode="auto">
                <a:xfrm>
                  <a:off x="3053" y="1140"/>
                  <a:ext cx="184" cy="115"/>
                </a:xfrm>
                <a:custGeom>
                  <a:avLst/>
                  <a:gdLst>
                    <a:gd name="T0" fmla="*/ 0 w 186"/>
                    <a:gd name="T1" fmla="*/ 114 h 114"/>
                    <a:gd name="T2" fmla="*/ 0 w 186"/>
                    <a:gd name="T3" fmla="*/ 20 h 114"/>
                    <a:gd name="T4" fmla="*/ 20 w 186"/>
                    <a:gd name="T5" fmla="*/ 20 h 114"/>
                    <a:gd name="T6" fmla="*/ 22 w 186"/>
                    <a:gd name="T7" fmla="*/ 0 h 114"/>
                    <a:gd name="T8" fmla="*/ 186 w 186"/>
                    <a:gd name="T9" fmla="*/ 0 h 114"/>
                    <a:gd name="T10" fmla="*/ 166 w 186"/>
                    <a:gd name="T11" fmla="*/ 74 h 114"/>
                    <a:gd name="T12" fmla="*/ 144 w 186"/>
                    <a:gd name="T13" fmla="*/ 74 h 114"/>
                    <a:gd name="T14" fmla="*/ 144 w 186"/>
                    <a:gd name="T15" fmla="*/ 94 h 114"/>
                    <a:gd name="T16" fmla="*/ 104 w 186"/>
                    <a:gd name="T17" fmla="*/ 94 h 114"/>
                    <a:gd name="T18" fmla="*/ 82 w 186"/>
                    <a:gd name="T19" fmla="*/ 114 h 114"/>
                    <a:gd name="T20" fmla="*/ 0 w 186"/>
                    <a:gd name="T21" fmla="*/ 114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6" h="114">
                      <a:moveTo>
                        <a:pt x="0" y="114"/>
                      </a:moveTo>
                      <a:lnTo>
                        <a:pt x="0" y="20"/>
                      </a:lnTo>
                      <a:lnTo>
                        <a:pt x="20" y="20"/>
                      </a:lnTo>
                      <a:lnTo>
                        <a:pt x="22" y="0"/>
                      </a:lnTo>
                      <a:lnTo>
                        <a:pt x="186" y="0"/>
                      </a:lnTo>
                      <a:lnTo>
                        <a:pt x="166" y="74"/>
                      </a:lnTo>
                      <a:lnTo>
                        <a:pt x="144" y="74"/>
                      </a:lnTo>
                      <a:lnTo>
                        <a:pt x="144" y="94"/>
                      </a:lnTo>
                      <a:lnTo>
                        <a:pt x="104" y="94"/>
                      </a:lnTo>
                      <a:lnTo>
                        <a:pt x="82" y="114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1" name="Freeform 35"/>
                <p:cNvSpPr>
                  <a:spLocks/>
                </p:cNvSpPr>
                <p:nvPr/>
              </p:nvSpPr>
              <p:spPr bwMode="auto">
                <a:xfrm>
                  <a:off x="1876" y="1718"/>
                  <a:ext cx="510" cy="414"/>
                </a:xfrm>
                <a:custGeom>
                  <a:avLst/>
                  <a:gdLst>
                    <a:gd name="T0" fmla="*/ 2244 w 4004"/>
                    <a:gd name="T1" fmla="*/ 2794 h 3245"/>
                    <a:gd name="T2" fmla="*/ 1458 w 4004"/>
                    <a:gd name="T3" fmla="*/ 2811 h 3245"/>
                    <a:gd name="T4" fmla="*/ 1221 w 4004"/>
                    <a:gd name="T5" fmla="*/ 2563 h 3245"/>
                    <a:gd name="T6" fmla="*/ 1007 w 4004"/>
                    <a:gd name="T7" fmla="*/ 2470 h 3245"/>
                    <a:gd name="T8" fmla="*/ 759 w 4004"/>
                    <a:gd name="T9" fmla="*/ 1931 h 3245"/>
                    <a:gd name="T10" fmla="*/ 963 w 4004"/>
                    <a:gd name="T11" fmla="*/ 1887 h 3245"/>
                    <a:gd name="T12" fmla="*/ 743 w 4004"/>
                    <a:gd name="T13" fmla="*/ 1546 h 3245"/>
                    <a:gd name="T14" fmla="*/ 759 w 4004"/>
                    <a:gd name="T15" fmla="*/ 1265 h 3245"/>
                    <a:gd name="T16" fmla="*/ 140 w 4004"/>
                    <a:gd name="T17" fmla="*/ 1219 h 3245"/>
                    <a:gd name="T18" fmla="*/ 0 w 4004"/>
                    <a:gd name="T19" fmla="*/ 1161 h 3245"/>
                    <a:gd name="T20" fmla="*/ 358 w 4004"/>
                    <a:gd name="T21" fmla="*/ 847 h 3245"/>
                    <a:gd name="T22" fmla="*/ 478 w 4004"/>
                    <a:gd name="T23" fmla="*/ 837 h 3245"/>
                    <a:gd name="T24" fmla="*/ 666 w 4004"/>
                    <a:gd name="T25" fmla="*/ 1051 h 3245"/>
                    <a:gd name="T26" fmla="*/ 1468 w 4004"/>
                    <a:gd name="T27" fmla="*/ 555 h 3245"/>
                    <a:gd name="T28" fmla="*/ 1640 w 4004"/>
                    <a:gd name="T29" fmla="*/ 649 h 3245"/>
                    <a:gd name="T30" fmla="*/ 1622 w 4004"/>
                    <a:gd name="T31" fmla="*/ 309 h 3245"/>
                    <a:gd name="T32" fmla="*/ 1750 w 4004"/>
                    <a:gd name="T33" fmla="*/ 137 h 3245"/>
                    <a:gd name="T34" fmla="*/ 1777 w 4004"/>
                    <a:gd name="T35" fmla="*/ 0 h 3245"/>
                    <a:gd name="T36" fmla="*/ 2288 w 4004"/>
                    <a:gd name="T37" fmla="*/ 0 h 3245"/>
                    <a:gd name="T38" fmla="*/ 2630 w 4004"/>
                    <a:gd name="T39" fmla="*/ 435 h 3245"/>
                    <a:gd name="T40" fmla="*/ 2998 w 4004"/>
                    <a:gd name="T41" fmla="*/ 529 h 3245"/>
                    <a:gd name="T42" fmla="*/ 3014 w 4004"/>
                    <a:gd name="T43" fmla="*/ 573 h 3245"/>
                    <a:gd name="T44" fmla="*/ 3014 w 4004"/>
                    <a:gd name="T45" fmla="*/ 1326 h 3245"/>
                    <a:gd name="T46" fmla="*/ 3432 w 4004"/>
                    <a:gd name="T47" fmla="*/ 1683 h 3245"/>
                    <a:gd name="T48" fmla="*/ 3801 w 4004"/>
                    <a:gd name="T49" fmla="*/ 1667 h 3245"/>
                    <a:gd name="T50" fmla="*/ 3773 w 4004"/>
                    <a:gd name="T51" fmla="*/ 2041 h 3245"/>
                    <a:gd name="T52" fmla="*/ 4004 w 4004"/>
                    <a:gd name="T53" fmla="*/ 2376 h 3245"/>
                    <a:gd name="T54" fmla="*/ 3955 w 4004"/>
                    <a:gd name="T55" fmla="*/ 2778 h 3245"/>
                    <a:gd name="T56" fmla="*/ 3773 w 4004"/>
                    <a:gd name="T57" fmla="*/ 3102 h 3245"/>
                    <a:gd name="T58" fmla="*/ 3537 w 4004"/>
                    <a:gd name="T59" fmla="*/ 3196 h 3245"/>
                    <a:gd name="T60" fmla="*/ 3245 w 4004"/>
                    <a:gd name="T61" fmla="*/ 3245 h 3245"/>
                    <a:gd name="T62" fmla="*/ 2844 w 4004"/>
                    <a:gd name="T63" fmla="*/ 3245 h 3245"/>
                    <a:gd name="T64" fmla="*/ 2750 w 4004"/>
                    <a:gd name="T65" fmla="*/ 3119 h 3245"/>
                    <a:gd name="T66" fmla="*/ 2519 w 4004"/>
                    <a:gd name="T67" fmla="*/ 3152 h 3245"/>
                    <a:gd name="T68" fmla="*/ 2244 w 4004"/>
                    <a:gd name="T69" fmla="*/ 2965 h 3245"/>
                    <a:gd name="T70" fmla="*/ 2244 w 4004"/>
                    <a:gd name="T71" fmla="*/ 2794 h 3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004" h="3245">
                      <a:moveTo>
                        <a:pt x="2244" y="2794"/>
                      </a:moveTo>
                      <a:lnTo>
                        <a:pt x="1458" y="2811"/>
                      </a:lnTo>
                      <a:lnTo>
                        <a:pt x="1221" y="2563"/>
                      </a:lnTo>
                      <a:lnTo>
                        <a:pt x="1007" y="2470"/>
                      </a:lnTo>
                      <a:lnTo>
                        <a:pt x="759" y="1931"/>
                      </a:lnTo>
                      <a:lnTo>
                        <a:pt x="963" y="1887"/>
                      </a:lnTo>
                      <a:lnTo>
                        <a:pt x="743" y="1546"/>
                      </a:lnTo>
                      <a:lnTo>
                        <a:pt x="759" y="1265"/>
                      </a:lnTo>
                      <a:lnTo>
                        <a:pt x="140" y="1219"/>
                      </a:lnTo>
                      <a:lnTo>
                        <a:pt x="0" y="1161"/>
                      </a:lnTo>
                      <a:lnTo>
                        <a:pt x="358" y="847"/>
                      </a:lnTo>
                      <a:lnTo>
                        <a:pt x="478" y="837"/>
                      </a:lnTo>
                      <a:lnTo>
                        <a:pt x="666" y="1051"/>
                      </a:lnTo>
                      <a:lnTo>
                        <a:pt x="1468" y="555"/>
                      </a:lnTo>
                      <a:lnTo>
                        <a:pt x="1640" y="649"/>
                      </a:lnTo>
                      <a:lnTo>
                        <a:pt x="1622" y="309"/>
                      </a:lnTo>
                      <a:lnTo>
                        <a:pt x="1750" y="137"/>
                      </a:lnTo>
                      <a:lnTo>
                        <a:pt x="1777" y="0"/>
                      </a:lnTo>
                      <a:lnTo>
                        <a:pt x="2288" y="0"/>
                      </a:lnTo>
                      <a:lnTo>
                        <a:pt x="2630" y="435"/>
                      </a:lnTo>
                      <a:lnTo>
                        <a:pt x="2998" y="529"/>
                      </a:lnTo>
                      <a:lnTo>
                        <a:pt x="3014" y="573"/>
                      </a:lnTo>
                      <a:lnTo>
                        <a:pt x="3014" y="1326"/>
                      </a:lnTo>
                      <a:lnTo>
                        <a:pt x="3432" y="1683"/>
                      </a:lnTo>
                      <a:lnTo>
                        <a:pt x="3801" y="1667"/>
                      </a:lnTo>
                      <a:lnTo>
                        <a:pt x="3773" y="2041"/>
                      </a:lnTo>
                      <a:lnTo>
                        <a:pt x="4004" y="2376"/>
                      </a:lnTo>
                      <a:lnTo>
                        <a:pt x="3955" y="2778"/>
                      </a:lnTo>
                      <a:lnTo>
                        <a:pt x="3773" y="3102"/>
                      </a:lnTo>
                      <a:lnTo>
                        <a:pt x="3537" y="3196"/>
                      </a:lnTo>
                      <a:lnTo>
                        <a:pt x="3245" y="3245"/>
                      </a:lnTo>
                      <a:lnTo>
                        <a:pt x="2844" y="3245"/>
                      </a:lnTo>
                      <a:lnTo>
                        <a:pt x="2750" y="3119"/>
                      </a:lnTo>
                      <a:lnTo>
                        <a:pt x="2519" y="3152"/>
                      </a:lnTo>
                      <a:lnTo>
                        <a:pt x="2244" y="2965"/>
                      </a:lnTo>
                      <a:lnTo>
                        <a:pt x="2244" y="2794"/>
                      </a:lnTo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" name="Freeform 36"/>
                <p:cNvSpPr>
                  <a:spLocks/>
                </p:cNvSpPr>
                <p:nvPr/>
              </p:nvSpPr>
              <p:spPr bwMode="auto">
                <a:xfrm>
                  <a:off x="1349" y="1693"/>
                  <a:ext cx="527" cy="295"/>
                </a:xfrm>
                <a:custGeom>
                  <a:avLst/>
                  <a:gdLst>
                    <a:gd name="T0" fmla="*/ 172 w 4136"/>
                    <a:gd name="T1" fmla="*/ 0 h 2312"/>
                    <a:gd name="T2" fmla="*/ 572 w 4136"/>
                    <a:gd name="T3" fmla="*/ 214 h 2312"/>
                    <a:gd name="T4" fmla="*/ 2024 w 4136"/>
                    <a:gd name="T5" fmla="*/ 506 h 2312"/>
                    <a:gd name="T6" fmla="*/ 3272 w 4136"/>
                    <a:gd name="T7" fmla="*/ 1000 h 2312"/>
                    <a:gd name="T8" fmla="*/ 4136 w 4136"/>
                    <a:gd name="T9" fmla="*/ 1358 h 2312"/>
                    <a:gd name="T10" fmla="*/ 3999 w 4136"/>
                    <a:gd name="T11" fmla="*/ 1571 h 2312"/>
                    <a:gd name="T12" fmla="*/ 3474 w 4136"/>
                    <a:gd name="T13" fmla="*/ 2003 h 2312"/>
                    <a:gd name="T14" fmla="*/ 3104 w 4136"/>
                    <a:gd name="T15" fmla="*/ 2297 h 2312"/>
                    <a:gd name="T16" fmla="*/ 2054 w 4136"/>
                    <a:gd name="T17" fmla="*/ 2312 h 2312"/>
                    <a:gd name="T18" fmla="*/ 2085 w 4136"/>
                    <a:gd name="T19" fmla="*/ 1370 h 2312"/>
                    <a:gd name="T20" fmla="*/ 1961 w 4136"/>
                    <a:gd name="T21" fmla="*/ 1370 h 2312"/>
                    <a:gd name="T22" fmla="*/ 1529 w 4136"/>
                    <a:gd name="T23" fmla="*/ 1772 h 2312"/>
                    <a:gd name="T24" fmla="*/ 1266 w 4136"/>
                    <a:gd name="T25" fmla="*/ 1741 h 2312"/>
                    <a:gd name="T26" fmla="*/ 988 w 4136"/>
                    <a:gd name="T27" fmla="*/ 1370 h 2312"/>
                    <a:gd name="T28" fmla="*/ 679 w 4136"/>
                    <a:gd name="T29" fmla="*/ 1386 h 2312"/>
                    <a:gd name="T30" fmla="*/ 649 w 4136"/>
                    <a:gd name="T31" fmla="*/ 1062 h 2312"/>
                    <a:gd name="T32" fmla="*/ 0 w 4136"/>
                    <a:gd name="T33" fmla="*/ 320 h 2312"/>
                    <a:gd name="T34" fmla="*/ 185 w 4136"/>
                    <a:gd name="T35" fmla="*/ 228 h 2312"/>
                    <a:gd name="T36" fmla="*/ 172 w 4136"/>
                    <a:gd name="T37" fmla="*/ 0 h 2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136" h="2312">
                      <a:moveTo>
                        <a:pt x="172" y="0"/>
                      </a:moveTo>
                      <a:lnTo>
                        <a:pt x="572" y="214"/>
                      </a:lnTo>
                      <a:lnTo>
                        <a:pt x="2024" y="506"/>
                      </a:lnTo>
                      <a:lnTo>
                        <a:pt x="3272" y="1000"/>
                      </a:lnTo>
                      <a:lnTo>
                        <a:pt x="4136" y="1358"/>
                      </a:lnTo>
                      <a:lnTo>
                        <a:pt x="3999" y="1571"/>
                      </a:lnTo>
                      <a:lnTo>
                        <a:pt x="3474" y="2003"/>
                      </a:lnTo>
                      <a:lnTo>
                        <a:pt x="3104" y="2297"/>
                      </a:lnTo>
                      <a:lnTo>
                        <a:pt x="2054" y="2312"/>
                      </a:lnTo>
                      <a:lnTo>
                        <a:pt x="2085" y="1370"/>
                      </a:lnTo>
                      <a:lnTo>
                        <a:pt x="1961" y="1370"/>
                      </a:lnTo>
                      <a:lnTo>
                        <a:pt x="1529" y="1772"/>
                      </a:lnTo>
                      <a:lnTo>
                        <a:pt x="1266" y="1741"/>
                      </a:lnTo>
                      <a:lnTo>
                        <a:pt x="988" y="1370"/>
                      </a:lnTo>
                      <a:lnTo>
                        <a:pt x="679" y="1386"/>
                      </a:lnTo>
                      <a:lnTo>
                        <a:pt x="649" y="1062"/>
                      </a:lnTo>
                      <a:lnTo>
                        <a:pt x="0" y="320"/>
                      </a:lnTo>
                      <a:lnTo>
                        <a:pt x="185" y="228"/>
                      </a:lnTo>
                      <a:lnTo>
                        <a:pt x="17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" name="Freeform 37"/>
                <p:cNvSpPr>
                  <a:spLocks/>
                </p:cNvSpPr>
                <p:nvPr/>
              </p:nvSpPr>
              <p:spPr bwMode="auto">
                <a:xfrm>
                  <a:off x="1371" y="974"/>
                  <a:ext cx="1269" cy="892"/>
                </a:xfrm>
                <a:custGeom>
                  <a:avLst/>
                  <a:gdLst>
                    <a:gd name="T0" fmla="*/ 2442 w 9960"/>
                    <a:gd name="T1" fmla="*/ 2257 h 6998"/>
                    <a:gd name="T2" fmla="*/ 2282 w 9960"/>
                    <a:gd name="T3" fmla="*/ 1856 h 6998"/>
                    <a:gd name="T4" fmla="*/ 1930 w 9960"/>
                    <a:gd name="T5" fmla="*/ 1190 h 6998"/>
                    <a:gd name="T6" fmla="*/ 2359 w 9960"/>
                    <a:gd name="T7" fmla="*/ 1003 h 6998"/>
                    <a:gd name="T8" fmla="*/ 2084 w 9960"/>
                    <a:gd name="T9" fmla="*/ 849 h 6998"/>
                    <a:gd name="T10" fmla="*/ 2920 w 9960"/>
                    <a:gd name="T11" fmla="*/ 541 h 6998"/>
                    <a:gd name="T12" fmla="*/ 3162 w 9960"/>
                    <a:gd name="T13" fmla="*/ 497 h 6998"/>
                    <a:gd name="T14" fmla="*/ 3487 w 9960"/>
                    <a:gd name="T15" fmla="*/ 327 h 6998"/>
                    <a:gd name="T16" fmla="*/ 3828 w 9960"/>
                    <a:gd name="T17" fmla="*/ 728 h 6998"/>
                    <a:gd name="T18" fmla="*/ 4339 w 9960"/>
                    <a:gd name="T19" fmla="*/ 838 h 6998"/>
                    <a:gd name="T20" fmla="*/ 4416 w 9960"/>
                    <a:gd name="T21" fmla="*/ 1036 h 6998"/>
                    <a:gd name="T22" fmla="*/ 4741 w 9960"/>
                    <a:gd name="T23" fmla="*/ 882 h 6998"/>
                    <a:gd name="T24" fmla="*/ 5065 w 9960"/>
                    <a:gd name="T25" fmla="*/ 728 h 6998"/>
                    <a:gd name="T26" fmla="*/ 6039 w 9960"/>
                    <a:gd name="T27" fmla="*/ 112 h 6998"/>
                    <a:gd name="T28" fmla="*/ 6407 w 9960"/>
                    <a:gd name="T29" fmla="*/ 1669 h 6998"/>
                    <a:gd name="T30" fmla="*/ 6699 w 9960"/>
                    <a:gd name="T31" fmla="*/ 2147 h 6998"/>
                    <a:gd name="T32" fmla="*/ 6853 w 9960"/>
                    <a:gd name="T33" fmla="*/ 1641 h 6998"/>
                    <a:gd name="T34" fmla="*/ 7409 w 9960"/>
                    <a:gd name="T35" fmla="*/ 1684 h 6998"/>
                    <a:gd name="T36" fmla="*/ 7920 w 9960"/>
                    <a:gd name="T37" fmla="*/ 1344 h 6998"/>
                    <a:gd name="T38" fmla="*/ 8030 w 9960"/>
                    <a:gd name="T39" fmla="*/ 1053 h 6998"/>
                    <a:gd name="T40" fmla="*/ 8457 w 9960"/>
                    <a:gd name="T41" fmla="*/ 1544 h 6998"/>
                    <a:gd name="T42" fmla="*/ 9245 w 9960"/>
                    <a:gd name="T43" fmla="*/ 2274 h 6998"/>
                    <a:gd name="T44" fmla="*/ 9724 w 9960"/>
                    <a:gd name="T45" fmla="*/ 2362 h 6998"/>
                    <a:gd name="T46" fmla="*/ 9375 w 9960"/>
                    <a:gd name="T47" fmla="*/ 3914 h 6998"/>
                    <a:gd name="T48" fmla="*/ 8915 w 9960"/>
                    <a:gd name="T49" fmla="*/ 5484 h 6998"/>
                    <a:gd name="T50" fmla="*/ 8695 w 9960"/>
                    <a:gd name="T51" fmla="*/ 6223 h 6998"/>
                    <a:gd name="T52" fmla="*/ 6963 w 9960"/>
                    <a:gd name="T53" fmla="*/ 6366 h 6998"/>
                    <a:gd name="T54" fmla="*/ 6253 w 9960"/>
                    <a:gd name="T55" fmla="*/ 5838 h 6998"/>
                    <a:gd name="T56" fmla="*/ 5715 w 9960"/>
                    <a:gd name="T57" fmla="*/ 5974 h 6998"/>
                    <a:gd name="T58" fmla="*/ 5605 w 9960"/>
                    <a:gd name="T59" fmla="*/ 6486 h 6998"/>
                    <a:gd name="T60" fmla="*/ 4631 w 9960"/>
                    <a:gd name="T61" fmla="*/ 6888 h 6998"/>
                    <a:gd name="T62" fmla="*/ 4323 w 9960"/>
                    <a:gd name="T63" fmla="*/ 6685 h 6998"/>
                    <a:gd name="T64" fmla="*/ 3102 w 9960"/>
                    <a:gd name="T65" fmla="*/ 6641 h 6998"/>
                    <a:gd name="T66" fmla="*/ 401 w 9960"/>
                    <a:gd name="T67" fmla="*/ 5854 h 6998"/>
                    <a:gd name="T68" fmla="*/ 280 w 9960"/>
                    <a:gd name="T69" fmla="*/ 5359 h 6998"/>
                    <a:gd name="T70" fmla="*/ 462 w 9960"/>
                    <a:gd name="T71" fmla="*/ 4864 h 6998"/>
                    <a:gd name="T72" fmla="*/ 913 w 9960"/>
                    <a:gd name="T73" fmla="*/ 4122 h 6998"/>
                    <a:gd name="T74" fmla="*/ 1589 w 9960"/>
                    <a:gd name="T75" fmla="*/ 3940 h 69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9960" h="6998">
                      <a:moveTo>
                        <a:pt x="2101" y="3940"/>
                      </a:moveTo>
                      <a:lnTo>
                        <a:pt x="2442" y="2257"/>
                      </a:lnTo>
                      <a:lnTo>
                        <a:pt x="2255" y="2087"/>
                      </a:lnTo>
                      <a:lnTo>
                        <a:pt x="2282" y="1856"/>
                      </a:lnTo>
                      <a:lnTo>
                        <a:pt x="1947" y="1531"/>
                      </a:lnTo>
                      <a:lnTo>
                        <a:pt x="1930" y="1190"/>
                      </a:lnTo>
                      <a:lnTo>
                        <a:pt x="2255" y="1036"/>
                      </a:lnTo>
                      <a:lnTo>
                        <a:pt x="2359" y="1003"/>
                      </a:lnTo>
                      <a:lnTo>
                        <a:pt x="2359" y="849"/>
                      </a:lnTo>
                      <a:lnTo>
                        <a:pt x="2084" y="849"/>
                      </a:lnTo>
                      <a:lnTo>
                        <a:pt x="2128" y="574"/>
                      </a:lnTo>
                      <a:lnTo>
                        <a:pt x="2920" y="541"/>
                      </a:lnTo>
                      <a:lnTo>
                        <a:pt x="2854" y="294"/>
                      </a:lnTo>
                      <a:lnTo>
                        <a:pt x="3162" y="497"/>
                      </a:lnTo>
                      <a:lnTo>
                        <a:pt x="3487" y="96"/>
                      </a:lnTo>
                      <a:lnTo>
                        <a:pt x="3487" y="327"/>
                      </a:lnTo>
                      <a:lnTo>
                        <a:pt x="3630" y="761"/>
                      </a:lnTo>
                      <a:lnTo>
                        <a:pt x="3828" y="728"/>
                      </a:lnTo>
                      <a:lnTo>
                        <a:pt x="4125" y="1036"/>
                      </a:lnTo>
                      <a:lnTo>
                        <a:pt x="4339" y="838"/>
                      </a:lnTo>
                      <a:lnTo>
                        <a:pt x="4433" y="849"/>
                      </a:lnTo>
                      <a:lnTo>
                        <a:pt x="4416" y="1036"/>
                      </a:lnTo>
                      <a:lnTo>
                        <a:pt x="4603" y="1053"/>
                      </a:lnTo>
                      <a:lnTo>
                        <a:pt x="4741" y="882"/>
                      </a:lnTo>
                      <a:lnTo>
                        <a:pt x="4741" y="728"/>
                      </a:lnTo>
                      <a:lnTo>
                        <a:pt x="5065" y="728"/>
                      </a:lnTo>
                      <a:lnTo>
                        <a:pt x="5755" y="0"/>
                      </a:lnTo>
                      <a:lnTo>
                        <a:pt x="6039" y="112"/>
                      </a:lnTo>
                      <a:lnTo>
                        <a:pt x="6407" y="1328"/>
                      </a:lnTo>
                      <a:lnTo>
                        <a:pt x="6407" y="1669"/>
                      </a:lnTo>
                      <a:lnTo>
                        <a:pt x="6270" y="1669"/>
                      </a:lnTo>
                      <a:lnTo>
                        <a:pt x="6699" y="2147"/>
                      </a:lnTo>
                      <a:lnTo>
                        <a:pt x="6919" y="2103"/>
                      </a:lnTo>
                      <a:lnTo>
                        <a:pt x="6853" y="1641"/>
                      </a:lnTo>
                      <a:lnTo>
                        <a:pt x="7177" y="1548"/>
                      </a:lnTo>
                      <a:lnTo>
                        <a:pt x="7409" y="1684"/>
                      </a:lnTo>
                      <a:lnTo>
                        <a:pt x="7629" y="1328"/>
                      </a:lnTo>
                      <a:lnTo>
                        <a:pt x="7920" y="1344"/>
                      </a:lnTo>
                      <a:lnTo>
                        <a:pt x="7810" y="1174"/>
                      </a:lnTo>
                      <a:lnTo>
                        <a:pt x="8030" y="1053"/>
                      </a:lnTo>
                      <a:lnTo>
                        <a:pt x="8463" y="1052"/>
                      </a:lnTo>
                      <a:lnTo>
                        <a:pt x="8457" y="1544"/>
                      </a:lnTo>
                      <a:lnTo>
                        <a:pt x="8954" y="2087"/>
                      </a:lnTo>
                      <a:lnTo>
                        <a:pt x="9245" y="2274"/>
                      </a:lnTo>
                      <a:lnTo>
                        <a:pt x="9449" y="2274"/>
                      </a:lnTo>
                      <a:lnTo>
                        <a:pt x="9724" y="2362"/>
                      </a:lnTo>
                      <a:lnTo>
                        <a:pt x="9960" y="2582"/>
                      </a:lnTo>
                      <a:lnTo>
                        <a:pt x="9375" y="3914"/>
                      </a:lnTo>
                      <a:lnTo>
                        <a:pt x="8755" y="5170"/>
                      </a:lnTo>
                      <a:lnTo>
                        <a:pt x="8915" y="5484"/>
                      </a:lnTo>
                      <a:lnTo>
                        <a:pt x="8739" y="5574"/>
                      </a:lnTo>
                      <a:lnTo>
                        <a:pt x="8695" y="6223"/>
                      </a:lnTo>
                      <a:lnTo>
                        <a:pt x="6979" y="6410"/>
                      </a:lnTo>
                      <a:lnTo>
                        <a:pt x="6963" y="6366"/>
                      </a:lnTo>
                      <a:lnTo>
                        <a:pt x="6595" y="6272"/>
                      </a:lnTo>
                      <a:lnTo>
                        <a:pt x="6253" y="5838"/>
                      </a:lnTo>
                      <a:lnTo>
                        <a:pt x="5742" y="5838"/>
                      </a:lnTo>
                      <a:lnTo>
                        <a:pt x="5715" y="5974"/>
                      </a:lnTo>
                      <a:lnTo>
                        <a:pt x="5588" y="6146"/>
                      </a:lnTo>
                      <a:lnTo>
                        <a:pt x="5605" y="6486"/>
                      </a:lnTo>
                      <a:lnTo>
                        <a:pt x="5434" y="6393"/>
                      </a:lnTo>
                      <a:lnTo>
                        <a:pt x="4631" y="6888"/>
                      </a:lnTo>
                      <a:lnTo>
                        <a:pt x="4444" y="6674"/>
                      </a:lnTo>
                      <a:lnTo>
                        <a:pt x="4323" y="6685"/>
                      </a:lnTo>
                      <a:lnTo>
                        <a:pt x="3965" y="6998"/>
                      </a:lnTo>
                      <a:lnTo>
                        <a:pt x="3102" y="6641"/>
                      </a:lnTo>
                      <a:lnTo>
                        <a:pt x="1853" y="6146"/>
                      </a:lnTo>
                      <a:lnTo>
                        <a:pt x="401" y="5854"/>
                      </a:lnTo>
                      <a:lnTo>
                        <a:pt x="0" y="5640"/>
                      </a:lnTo>
                      <a:lnTo>
                        <a:pt x="280" y="5359"/>
                      </a:lnTo>
                      <a:lnTo>
                        <a:pt x="291" y="5145"/>
                      </a:lnTo>
                      <a:lnTo>
                        <a:pt x="462" y="4864"/>
                      </a:lnTo>
                      <a:lnTo>
                        <a:pt x="522" y="4617"/>
                      </a:lnTo>
                      <a:lnTo>
                        <a:pt x="913" y="4122"/>
                      </a:lnTo>
                      <a:lnTo>
                        <a:pt x="1468" y="4111"/>
                      </a:lnTo>
                      <a:lnTo>
                        <a:pt x="1589" y="3940"/>
                      </a:lnTo>
                      <a:lnTo>
                        <a:pt x="2101" y="3940"/>
                      </a:lnTo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" name="Freeform 38"/>
                <p:cNvSpPr>
                  <a:spLocks/>
                </p:cNvSpPr>
                <p:nvPr/>
              </p:nvSpPr>
              <p:spPr bwMode="auto">
                <a:xfrm>
                  <a:off x="1992" y="752"/>
                  <a:ext cx="457" cy="496"/>
                </a:xfrm>
                <a:custGeom>
                  <a:avLst/>
                  <a:gdLst>
                    <a:gd name="T0" fmla="*/ 572 w 3585"/>
                    <a:gd name="T1" fmla="*/ 1745 h 3888"/>
                    <a:gd name="T2" fmla="*/ 541 w 3585"/>
                    <a:gd name="T3" fmla="*/ 1591 h 3888"/>
                    <a:gd name="T4" fmla="*/ 340 w 3585"/>
                    <a:gd name="T5" fmla="*/ 1406 h 3888"/>
                    <a:gd name="T6" fmla="*/ 371 w 3585"/>
                    <a:gd name="T7" fmla="*/ 1128 h 3888"/>
                    <a:gd name="T8" fmla="*/ 0 w 3585"/>
                    <a:gd name="T9" fmla="*/ 942 h 3888"/>
                    <a:gd name="T10" fmla="*/ 0 w 3585"/>
                    <a:gd name="T11" fmla="*/ 726 h 3888"/>
                    <a:gd name="T12" fmla="*/ 324 w 3585"/>
                    <a:gd name="T13" fmla="*/ 726 h 3888"/>
                    <a:gd name="T14" fmla="*/ 510 w 3585"/>
                    <a:gd name="T15" fmla="*/ 880 h 3888"/>
                    <a:gd name="T16" fmla="*/ 850 w 3585"/>
                    <a:gd name="T17" fmla="*/ 911 h 3888"/>
                    <a:gd name="T18" fmla="*/ 1190 w 3585"/>
                    <a:gd name="T19" fmla="*/ 1066 h 3888"/>
                    <a:gd name="T20" fmla="*/ 1251 w 3585"/>
                    <a:gd name="T21" fmla="*/ 942 h 3888"/>
                    <a:gd name="T22" fmla="*/ 1560 w 3585"/>
                    <a:gd name="T23" fmla="*/ 695 h 3888"/>
                    <a:gd name="T24" fmla="*/ 1823 w 3585"/>
                    <a:gd name="T25" fmla="*/ 772 h 3888"/>
                    <a:gd name="T26" fmla="*/ 2008 w 3585"/>
                    <a:gd name="T27" fmla="*/ 510 h 3888"/>
                    <a:gd name="T28" fmla="*/ 2395 w 3585"/>
                    <a:gd name="T29" fmla="*/ 463 h 3888"/>
                    <a:gd name="T30" fmla="*/ 2642 w 3585"/>
                    <a:gd name="T31" fmla="*/ 201 h 3888"/>
                    <a:gd name="T32" fmla="*/ 2487 w 3585"/>
                    <a:gd name="T33" fmla="*/ 0 h 3888"/>
                    <a:gd name="T34" fmla="*/ 2874 w 3585"/>
                    <a:gd name="T35" fmla="*/ 0 h 3888"/>
                    <a:gd name="T36" fmla="*/ 2920 w 3585"/>
                    <a:gd name="T37" fmla="*/ 247 h 3888"/>
                    <a:gd name="T38" fmla="*/ 2781 w 3585"/>
                    <a:gd name="T39" fmla="*/ 324 h 3888"/>
                    <a:gd name="T40" fmla="*/ 3183 w 3585"/>
                    <a:gd name="T41" fmla="*/ 695 h 3888"/>
                    <a:gd name="T42" fmla="*/ 3167 w 3585"/>
                    <a:gd name="T43" fmla="*/ 958 h 3888"/>
                    <a:gd name="T44" fmla="*/ 3013 w 3585"/>
                    <a:gd name="T45" fmla="*/ 1050 h 3888"/>
                    <a:gd name="T46" fmla="*/ 2982 w 3585"/>
                    <a:gd name="T47" fmla="*/ 1714 h 3888"/>
                    <a:gd name="T48" fmla="*/ 3383 w 3585"/>
                    <a:gd name="T49" fmla="*/ 2317 h 3888"/>
                    <a:gd name="T50" fmla="*/ 3585 w 3585"/>
                    <a:gd name="T51" fmla="*/ 2348 h 3888"/>
                    <a:gd name="T52" fmla="*/ 3585 w 3585"/>
                    <a:gd name="T53" fmla="*/ 2794 h 3888"/>
                    <a:gd name="T54" fmla="*/ 3151 w 3585"/>
                    <a:gd name="T55" fmla="*/ 2794 h 3888"/>
                    <a:gd name="T56" fmla="*/ 2931 w 3585"/>
                    <a:gd name="T57" fmla="*/ 2916 h 3888"/>
                    <a:gd name="T58" fmla="*/ 3041 w 3585"/>
                    <a:gd name="T59" fmla="*/ 3086 h 3888"/>
                    <a:gd name="T60" fmla="*/ 2751 w 3585"/>
                    <a:gd name="T61" fmla="*/ 3070 h 3888"/>
                    <a:gd name="T62" fmla="*/ 2531 w 3585"/>
                    <a:gd name="T63" fmla="*/ 3426 h 3888"/>
                    <a:gd name="T64" fmla="*/ 2299 w 3585"/>
                    <a:gd name="T65" fmla="*/ 3290 h 3888"/>
                    <a:gd name="T66" fmla="*/ 1975 w 3585"/>
                    <a:gd name="T67" fmla="*/ 3382 h 3888"/>
                    <a:gd name="T68" fmla="*/ 2041 w 3585"/>
                    <a:gd name="T69" fmla="*/ 3844 h 3888"/>
                    <a:gd name="T70" fmla="*/ 1821 w 3585"/>
                    <a:gd name="T71" fmla="*/ 3888 h 3888"/>
                    <a:gd name="T72" fmla="*/ 1391 w 3585"/>
                    <a:gd name="T73" fmla="*/ 3410 h 3888"/>
                    <a:gd name="T74" fmla="*/ 1529 w 3585"/>
                    <a:gd name="T75" fmla="*/ 3410 h 3888"/>
                    <a:gd name="T76" fmla="*/ 1529 w 3585"/>
                    <a:gd name="T77" fmla="*/ 3070 h 3888"/>
                    <a:gd name="T78" fmla="*/ 1161 w 3585"/>
                    <a:gd name="T79" fmla="*/ 1854 h 3888"/>
                    <a:gd name="T80" fmla="*/ 881 w 3585"/>
                    <a:gd name="T81" fmla="*/ 1744 h 3888"/>
                    <a:gd name="T82" fmla="*/ 572 w 3585"/>
                    <a:gd name="T83" fmla="*/ 1745 h 38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3585" h="3888">
                      <a:moveTo>
                        <a:pt x="572" y="1745"/>
                      </a:moveTo>
                      <a:lnTo>
                        <a:pt x="541" y="1591"/>
                      </a:lnTo>
                      <a:lnTo>
                        <a:pt x="340" y="1406"/>
                      </a:lnTo>
                      <a:lnTo>
                        <a:pt x="371" y="1128"/>
                      </a:lnTo>
                      <a:lnTo>
                        <a:pt x="0" y="942"/>
                      </a:lnTo>
                      <a:lnTo>
                        <a:pt x="0" y="726"/>
                      </a:lnTo>
                      <a:lnTo>
                        <a:pt x="324" y="726"/>
                      </a:lnTo>
                      <a:lnTo>
                        <a:pt x="510" y="880"/>
                      </a:lnTo>
                      <a:lnTo>
                        <a:pt x="850" y="911"/>
                      </a:lnTo>
                      <a:lnTo>
                        <a:pt x="1190" y="1066"/>
                      </a:lnTo>
                      <a:lnTo>
                        <a:pt x="1251" y="942"/>
                      </a:lnTo>
                      <a:lnTo>
                        <a:pt x="1560" y="695"/>
                      </a:lnTo>
                      <a:lnTo>
                        <a:pt x="1823" y="772"/>
                      </a:lnTo>
                      <a:lnTo>
                        <a:pt x="2008" y="510"/>
                      </a:lnTo>
                      <a:lnTo>
                        <a:pt x="2395" y="463"/>
                      </a:lnTo>
                      <a:lnTo>
                        <a:pt x="2642" y="201"/>
                      </a:lnTo>
                      <a:lnTo>
                        <a:pt x="2487" y="0"/>
                      </a:lnTo>
                      <a:lnTo>
                        <a:pt x="2874" y="0"/>
                      </a:lnTo>
                      <a:lnTo>
                        <a:pt x="2920" y="247"/>
                      </a:lnTo>
                      <a:lnTo>
                        <a:pt x="2781" y="324"/>
                      </a:lnTo>
                      <a:lnTo>
                        <a:pt x="3183" y="695"/>
                      </a:lnTo>
                      <a:lnTo>
                        <a:pt x="3167" y="958"/>
                      </a:lnTo>
                      <a:lnTo>
                        <a:pt x="3013" y="1050"/>
                      </a:lnTo>
                      <a:lnTo>
                        <a:pt x="2982" y="1714"/>
                      </a:lnTo>
                      <a:lnTo>
                        <a:pt x="3383" y="2317"/>
                      </a:lnTo>
                      <a:lnTo>
                        <a:pt x="3585" y="2348"/>
                      </a:lnTo>
                      <a:lnTo>
                        <a:pt x="3585" y="2794"/>
                      </a:lnTo>
                      <a:lnTo>
                        <a:pt x="3151" y="2794"/>
                      </a:lnTo>
                      <a:lnTo>
                        <a:pt x="2931" y="2916"/>
                      </a:lnTo>
                      <a:lnTo>
                        <a:pt x="3041" y="3086"/>
                      </a:lnTo>
                      <a:lnTo>
                        <a:pt x="2751" y="3070"/>
                      </a:lnTo>
                      <a:lnTo>
                        <a:pt x="2531" y="3426"/>
                      </a:lnTo>
                      <a:lnTo>
                        <a:pt x="2299" y="3290"/>
                      </a:lnTo>
                      <a:lnTo>
                        <a:pt x="1975" y="3382"/>
                      </a:lnTo>
                      <a:lnTo>
                        <a:pt x="2041" y="3844"/>
                      </a:lnTo>
                      <a:lnTo>
                        <a:pt x="1821" y="3888"/>
                      </a:lnTo>
                      <a:lnTo>
                        <a:pt x="1391" y="3410"/>
                      </a:lnTo>
                      <a:lnTo>
                        <a:pt x="1529" y="3410"/>
                      </a:lnTo>
                      <a:lnTo>
                        <a:pt x="1529" y="3070"/>
                      </a:lnTo>
                      <a:lnTo>
                        <a:pt x="1161" y="1854"/>
                      </a:lnTo>
                      <a:lnTo>
                        <a:pt x="881" y="1744"/>
                      </a:lnTo>
                      <a:lnTo>
                        <a:pt x="572" y="174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" name="Freeform 39"/>
                <p:cNvSpPr>
                  <a:spLocks/>
                </p:cNvSpPr>
                <p:nvPr/>
              </p:nvSpPr>
              <p:spPr bwMode="auto">
                <a:xfrm>
                  <a:off x="2756" y="809"/>
                  <a:ext cx="347" cy="412"/>
                </a:xfrm>
                <a:custGeom>
                  <a:avLst/>
                  <a:gdLst>
                    <a:gd name="T0" fmla="*/ 2 w 353"/>
                    <a:gd name="T1" fmla="*/ 144 h 419"/>
                    <a:gd name="T2" fmla="*/ 24 w 353"/>
                    <a:gd name="T3" fmla="*/ 142 h 419"/>
                    <a:gd name="T4" fmla="*/ 48 w 353"/>
                    <a:gd name="T5" fmla="*/ 168 h 419"/>
                    <a:gd name="T6" fmla="*/ 66 w 353"/>
                    <a:gd name="T7" fmla="*/ 170 h 419"/>
                    <a:gd name="T8" fmla="*/ 60 w 353"/>
                    <a:gd name="T9" fmla="*/ 148 h 419"/>
                    <a:gd name="T10" fmla="*/ 82 w 353"/>
                    <a:gd name="T11" fmla="*/ 168 h 419"/>
                    <a:gd name="T12" fmla="*/ 108 w 353"/>
                    <a:gd name="T13" fmla="*/ 144 h 419"/>
                    <a:gd name="T14" fmla="*/ 122 w 353"/>
                    <a:gd name="T15" fmla="*/ 160 h 419"/>
                    <a:gd name="T16" fmla="*/ 144 w 353"/>
                    <a:gd name="T17" fmla="*/ 166 h 419"/>
                    <a:gd name="T18" fmla="*/ 172 w 353"/>
                    <a:gd name="T19" fmla="*/ 144 h 419"/>
                    <a:gd name="T20" fmla="*/ 228 w 353"/>
                    <a:gd name="T21" fmla="*/ 34 h 419"/>
                    <a:gd name="T22" fmla="*/ 226 w 353"/>
                    <a:gd name="T23" fmla="*/ 0 h 419"/>
                    <a:gd name="T24" fmla="*/ 274 w 353"/>
                    <a:gd name="T25" fmla="*/ 40 h 419"/>
                    <a:gd name="T26" fmla="*/ 294 w 353"/>
                    <a:gd name="T27" fmla="*/ 138 h 419"/>
                    <a:gd name="T28" fmla="*/ 294 w 353"/>
                    <a:gd name="T29" fmla="*/ 162 h 419"/>
                    <a:gd name="T30" fmla="*/ 324 w 353"/>
                    <a:gd name="T31" fmla="*/ 164 h 419"/>
                    <a:gd name="T32" fmla="*/ 324 w 353"/>
                    <a:gd name="T33" fmla="*/ 184 h 419"/>
                    <a:gd name="T34" fmla="*/ 352 w 353"/>
                    <a:gd name="T35" fmla="*/ 208 h 419"/>
                    <a:gd name="T36" fmla="*/ 348 w 353"/>
                    <a:gd name="T37" fmla="*/ 248 h 419"/>
                    <a:gd name="T38" fmla="*/ 334 w 353"/>
                    <a:gd name="T39" fmla="*/ 288 h 419"/>
                    <a:gd name="T40" fmla="*/ 280 w 353"/>
                    <a:gd name="T41" fmla="*/ 316 h 419"/>
                    <a:gd name="T42" fmla="*/ 278 w 353"/>
                    <a:gd name="T43" fmla="*/ 348 h 419"/>
                    <a:gd name="T44" fmla="*/ 252 w 353"/>
                    <a:gd name="T45" fmla="*/ 372 h 419"/>
                    <a:gd name="T46" fmla="*/ 224 w 353"/>
                    <a:gd name="T47" fmla="*/ 370 h 419"/>
                    <a:gd name="T48" fmla="*/ 226 w 353"/>
                    <a:gd name="T49" fmla="*/ 386 h 419"/>
                    <a:gd name="T50" fmla="*/ 212 w 353"/>
                    <a:gd name="T51" fmla="*/ 418 h 419"/>
                    <a:gd name="T52" fmla="*/ 172 w 353"/>
                    <a:gd name="T53" fmla="*/ 402 h 419"/>
                    <a:gd name="T54" fmla="*/ 142 w 353"/>
                    <a:gd name="T55" fmla="*/ 344 h 419"/>
                    <a:gd name="T56" fmla="*/ 116 w 353"/>
                    <a:gd name="T57" fmla="*/ 318 h 419"/>
                    <a:gd name="T58" fmla="*/ 124 w 353"/>
                    <a:gd name="T59" fmla="*/ 260 h 419"/>
                    <a:gd name="T60" fmla="*/ 84 w 353"/>
                    <a:gd name="T61" fmla="*/ 202 h 419"/>
                    <a:gd name="T62" fmla="*/ 44 w 353"/>
                    <a:gd name="T63" fmla="*/ 206 h 419"/>
                    <a:gd name="T64" fmla="*/ 20 w 353"/>
                    <a:gd name="T65" fmla="*/ 180 h 419"/>
                    <a:gd name="T66" fmla="*/ 0 w 353"/>
                    <a:gd name="T67" fmla="*/ 182 h 419"/>
                    <a:gd name="T68" fmla="*/ 2 w 353"/>
                    <a:gd name="T69" fmla="*/ 144 h 4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353" h="419">
                      <a:moveTo>
                        <a:pt x="2" y="144"/>
                      </a:moveTo>
                      <a:lnTo>
                        <a:pt x="24" y="142"/>
                      </a:lnTo>
                      <a:lnTo>
                        <a:pt x="48" y="168"/>
                      </a:lnTo>
                      <a:lnTo>
                        <a:pt x="66" y="170"/>
                      </a:lnTo>
                      <a:lnTo>
                        <a:pt x="60" y="148"/>
                      </a:lnTo>
                      <a:lnTo>
                        <a:pt x="82" y="168"/>
                      </a:lnTo>
                      <a:lnTo>
                        <a:pt x="108" y="144"/>
                      </a:lnTo>
                      <a:lnTo>
                        <a:pt x="122" y="160"/>
                      </a:lnTo>
                      <a:lnTo>
                        <a:pt x="144" y="166"/>
                      </a:lnTo>
                      <a:lnTo>
                        <a:pt x="172" y="144"/>
                      </a:lnTo>
                      <a:lnTo>
                        <a:pt x="228" y="34"/>
                      </a:lnTo>
                      <a:lnTo>
                        <a:pt x="226" y="0"/>
                      </a:lnTo>
                      <a:lnTo>
                        <a:pt x="274" y="40"/>
                      </a:lnTo>
                      <a:lnTo>
                        <a:pt x="294" y="138"/>
                      </a:lnTo>
                      <a:lnTo>
                        <a:pt x="294" y="162"/>
                      </a:lnTo>
                      <a:lnTo>
                        <a:pt x="324" y="164"/>
                      </a:lnTo>
                      <a:lnTo>
                        <a:pt x="324" y="184"/>
                      </a:lnTo>
                      <a:lnTo>
                        <a:pt x="352" y="208"/>
                      </a:lnTo>
                      <a:lnTo>
                        <a:pt x="348" y="248"/>
                      </a:lnTo>
                      <a:lnTo>
                        <a:pt x="334" y="288"/>
                      </a:lnTo>
                      <a:lnTo>
                        <a:pt x="280" y="316"/>
                      </a:lnTo>
                      <a:lnTo>
                        <a:pt x="278" y="348"/>
                      </a:lnTo>
                      <a:lnTo>
                        <a:pt x="252" y="372"/>
                      </a:lnTo>
                      <a:lnTo>
                        <a:pt x="224" y="370"/>
                      </a:lnTo>
                      <a:lnTo>
                        <a:pt x="226" y="386"/>
                      </a:lnTo>
                      <a:lnTo>
                        <a:pt x="212" y="418"/>
                      </a:lnTo>
                      <a:lnTo>
                        <a:pt x="172" y="402"/>
                      </a:lnTo>
                      <a:lnTo>
                        <a:pt x="142" y="344"/>
                      </a:lnTo>
                      <a:lnTo>
                        <a:pt x="116" y="318"/>
                      </a:lnTo>
                      <a:lnTo>
                        <a:pt x="124" y="260"/>
                      </a:lnTo>
                      <a:lnTo>
                        <a:pt x="84" y="202"/>
                      </a:lnTo>
                      <a:lnTo>
                        <a:pt x="44" y="206"/>
                      </a:lnTo>
                      <a:lnTo>
                        <a:pt x="20" y="180"/>
                      </a:lnTo>
                      <a:lnTo>
                        <a:pt x="0" y="182"/>
                      </a:lnTo>
                      <a:lnTo>
                        <a:pt x="2" y="144"/>
                      </a:lnTo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" name="Freeform 40"/>
                <p:cNvSpPr>
                  <a:spLocks/>
                </p:cNvSpPr>
                <p:nvPr/>
              </p:nvSpPr>
              <p:spPr bwMode="auto">
                <a:xfrm>
                  <a:off x="3031" y="1524"/>
                  <a:ext cx="386" cy="559"/>
                </a:xfrm>
                <a:custGeom>
                  <a:avLst/>
                  <a:gdLst>
                    <a:gd name="T0" fmla="*/ 1034 w 3024"/>
                    <a:gd name="T1" fmla="*/ 1078 h 4385"/>
                    <a:gd name="T2" fmla="*/ 1018 w 3024"/>
                    <a:gd name="T3" fmla="*/ 832 h 4385"/>
                    <a:gd name="T4" fmla="*/ 1250 w 3024"/>
                    <a:gd name="T5" fmla="*/ 616 h 4385"/>
                    <a:gd name="T6" fmla="*/ 1496 w 3024"/>
                    <a:gd name="T7" fmla="*/ 570 h 4385"/>
                    <a:gd name="T8" fmla="*/ 1690 w 3024"/>
                    <a:gd name="T9" fmla="*/ 30 h 4385"/>
                    <a:gd name="T10" fmla="*/ 1838 w 3024"/>
                    <a:gd name="T11" fmla="*/ 0 h 4385"/>
                    <a:gd name="T12" fmla="*/ 2038 w 3024"/>
                    <a:gd name="T13" fmla="*/ 76 h 4385"/>
                    <a:gd name="T14" fmla="*/ 2022 w 3024"/>
                    <a:gd name="T15" fmla="*/ 910 h 4385"/>
                    <a:gd name="T16" fmla="*/ 1852 w 3024"/>
                    <a:gd name="T17" fmla="*/ 1018 h 4385"/>
                    <a:gd name="T18" fmla="*/ 2008 w 3024"/>
                    <a:gd name="T19" fmla="*/ 1034 h 4385"/>
                    <a:gd name="T20" fmla="*/ 2008 w 3024"/>
                    <a:gd name="T21" fmla="*/ 1188 h 4385"/>
                    <a:gd name="T22" fmla="*/ 2284 w 3024"/>
                    <a:gd name="T23" fmla="*/ 1512 h 4385"/>
                    <a:gd name="T24" fmla="*/ 2656 w 3024"/>
                    <a:gd name="T25" fmla="*/ 1528 h 4385"/>
                    <a:gd name="T26" fmla="*/ 2656 w 3024"/>
                    <a:gd name="T27" fmla="*/ 1666 h 4385"/>
                    <a:gd name="T28" fmla="*/ 2516 w 3024"/>
                    <a:gd name="T29" fmla="*/ 1698 h 4385"/>
                    <a:gd name="T30" fmla="*/ 2346 w 3024"/>
                    <a:gd name="T31" fmla="*/ 2022 h 4385"/>
                    <a:gd name="T32" fmla="*/ 2532 w 3024"/>
                    <a:gd name="T33" fmla="*/ 2146 h 4385"/>
                    <a:gd name="T34" fmla="*/ 2486 w 3024"/>
                    <a:gd name="T35" fmla="*/ 2422 h 4385"/>
                    <a:gd name="T36" fmla="*/ 2640 w 3024"/>
                    <a:gd name="T37" fmla="*/ 2716 h 4385"/>
                    <a:gd name="T38" fmla="*/ 2856 w 3024"/>
                    <a:gd name="T39" fmla="*/ 2716 h 4385"/>
                    <a:gd name="T40" fmla="*/ 3024 w 3024"/>
                    <a:gd name="T41" fmla="*/ 2908 h 4385"/>
                    <a:gd name="T42" fmla="*/ 2640 w 3024"/>
                    <a:gd name="T43" fmla="*/ 3070 h 4385"/>
                    <a:gd name="T44" fmla="*/ 2630 w 3024"/>
                    <a:gd name="T45" fmla="*/ 3346 h 4385"/>
                    <a:gd name="T46" fmla="*/ 2520 w 3024"/>
                    <a:gd name="T47" fmla="*/ 3350 h 4385"/>
                    <a:gd name="T48" fmla="*/ 2794 w 3024"/>
                    <a:gd name="T49" fmla="*/ 3643 h 4385"/>
                    <a:gd name="T50" fmla="*/ 2630 w 3024"/>
                    <a:gd name="T51" fmla="*/ 3626 h 4385"/>
                    <a:gd name="T52" fmla="*/ 2613 w 3024"/>
                    <a:gd name="T53" fmla="*/ 4105 h 4385"/>
                    <a:gd name="T54" fmla="*/ 2838 w 3024"/>
                    <a:gd name="T55" fmla="*/ 4143 h 4385"/>
                    <a:gd name="T56" fmla="*/ 2640 w 3024"/>
                    <a:gd name="T57" fmla="*/ 4308 h 4385"/>
                    <a:gd name="T58" fmla="*/ 1816 w 3024"/>
                    <a:gd name="T59" fmla="*/ 4308 h 4385"/>
                    <a:gd name="T60" fmla="*/ 1606 w 3024"/>
                    <a:gd name="T61" fmla="*/ 4138 h 4385"/>
                    <a:gd name="T62" fmla="*/ 1298 w 3024"/>
                    <a:gd name="T63" fmla="*/ 4121 h 4385"/>
                    <a:gd name="T64" fmla="*/ 1188 w 3024"/>
                    <a:gd name="T65" fmla="*/ 4308 h 4385"/>
                    <a:gd name="T66" fmla="*/ 864 w 3024"/>
                    <a:gd name="T67" fmla="*/ 4319 h 4385"/>
                    <a:gd name="T68" fmla="*/ 694 w 3024"/>
                    <a:gd name="T69" fmla="*/ 4120 h 4385"/>
                    <a:gd name="T70" fmla="*/ 358 w 3024"/>
                    <a:gd name="T71" fmla="*/ 4121 h 4385"/>
                    <a:gd name="T72" fmla="*/ 358 w 3024"/>
                    <a:gd name="T73" fmla="*/ 4352 h 4385"/>
                    <a:gd name="T74" fmla="*/ 264 w 3024"/>
                    <a:gd name="T75" fmla="*/ 4385 h 4385"/>
                    <a:gd name="T76" fmla="*/ 0 w 3024"/>
                    <a:gd name="T77" fmla="*/ 4088 h 4385"/>
                    <a:gd name="T78" fmla="*/ 44 w 3024"/>
                    <a:gd name="T79" fmla="*/ 3181 h 4385"/>
                    <a:gd name="T80" fmla="*/ 370 w 3024"/>
                    <a:gd name="T81" fmla="*/ 2602 h 4385"/>
                    <a:gd name="T82" fmla="*/ 712 w 3024"/>
                    <a:gd name="T83" fmla="*/ 2106 h 4385"/>
                    <a:gd name="T84" fmla="*/ 1004 w 3024"/>
                    <a:gd name="T85" fmla="*/ 1340 h 4385"/>
                    <a:gd name="T86" fmla="*/ 864 w 3024"/>
                    <a:gd name="T87" fmla="*/ 1156 h 4385"/>
                    <a:gd name="T88" fmla="*/ 1034 w 3024"/>
                    <a:gd name="T89" fmla="*/ 1078 h 43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3024" h="4385">
                      <a:moveTo>
                        <a:pt x="1034" y="1078"/>
                      </a:moveTo>
                      <a:lnTo>
                        <a:pt x="1018" y="832"/>
                      </a:lnTo>
                      <a:lnTo>
                        <a:pt x="1250" y="616"/>
                      </a:lnTo>
                      <a:lnTo>
                        <a:pt x="1496" y="570"/>
                      </a:lnTo>
                      <a:lnTo>
                        <a:pt x="1690" y="30"/>
                      </a:lnTo>
                      <a:lnTo>
                        <a:pt x="1838" y="0"/>
                      </a:lnTo>
                      <a:lnTo>
                        <a:pt x="2038" y="76"/>
                      </a:lnTo>
                      <a:lnTo>
                        <a:pt x="2022" y="910"/>
                      </a:lnTo>
                      <a:lnTo>
                        <a:pt x="1852" y="1018"/>
                      </a:lnTo>
                      <a:lnTo>
                        <a:pt x="2008" y="1034"/>
                      </a:lnTo>
                      <a:lnTo>
                        <a:pt x="2008" y="1188"/>
                      </a:lnTo>
                      <a:lnTo>
                        <a:pt x="2284" y="1512"/>
                      </a:lnTo>
                      <a:lnTo>
                        <a:pt x="2656" y="1528"/>
                      </a:lnTo>
                      <a:lnTo>
                        <a:pt x="2656" y="1666"/>
                      </a:lnTo>
                      <a:lnTo>
                        <a:pt x="2516" y="1698"/>
                      </a:lnTo>
                      <a:lnTo>
                        <a:pt x="2346" y="2022"/>
                      </a:lnTo>
                      <a:lnTo>
                        <a:pt x="2532" y="2146"/>
                      </a:lnTo>
                      <a:lnTo>
                        <a:pt x="2486" y="2422"/>
                      </a:lnTo>
                      <a:lnTo>
                        <a:pt x="2640" y="2716"/>
                      </a:lnTo>
                      <a:lnTo>
                        <a:pt x="2856" y="2716"/>
                      </a:lnTo>
                      <a:lnTo>
                        <a:pt x="3024" y="2908"/>
                      </a:lnTo>
                      <a:lnTo>
                        <a:pt x="2640" y="3070"/>
                      </a:lnTo>
                      <a:lnTo>
                        <a:pt x="2630" y="3346"/>
                      </a:lnTo>
                      <a:lnTo>
                        <a:pt x="2520" y="3350"/>
                      </a:lnTo>
                      <a:lnTo>
                        <a:pt x="2794" y="3643"/>
                      </a:lnTo>
                      <a:lnTo>
                        <a:pt x="2630" y="3626"/>
                      </a:lnTo>
                      <a:lnTo>
                        <a:pt x="2613" y="4105"/>
                      </a:lnTo>
                      <a:lnTo>
                        <a:pt x="2838" y="4143"/>
                      </a:lnTo>
                      <a:lnTo>
                        <a:pt x="2640" y="4308"/>
                      </a:lnTo>
                      <a:lnTo>
                        <a:pt x="1816" y="4308"/>
                      </a:lnTo>
                      <a:lnTo>
                        <a:pt x="1606" y="4138"/>
                      </a:lnTo>
                      <a:lnTo>
                        <a:pt x="1298" y="4121"/>
                      </a:lnTo>
                      <a:lnTo>
                        <a:pt x="1188" y="4308"/>
                      </a:lnTo>
                      <a:lnTo>
                        <a:pt x="864" y="4319"/>
                      </a:lnTo>
                      <a:lnTo>
                        <a:pt x="694" y="4120"/>
                      </a:lnTo>
                      <a:lnTo>
                        <a:pt x="358" y="4121"/>
                      </a:lnTo>
                      <a:lnTo>
                        <a:pt x="358" y="4352"/>
                      </a:lnTo>
                      <a:lnTo>
                        <a:pt x="264" y="4385"/>
                      </a:lnTo>
                      <a:lnTo>
                        <a:pt x="0" y="4088"/>
                      </a:lnTo>
                      <a:lnTo>
                        <a:pt x="44" y="3181"/>
                      </a:lnTo>
                      <a:lnTo>
                        <a:pt x="370" y="2602"/>
                      </a:lnTo>
                      <a:lnTo>
                        <a:pt x="712" y="2106"/>
                      </a:lnTo>
                      <a:lnTo>
                        <a:pt x="1004" y="1340"/>
                      </a:lnTo>
                      <a:lnTo>
                        <a:pt x="864" y="1156"/>
                      </a:lnTo>
                      <a:lnTo>
                        <a:pt x="1034" y="107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" name="Freeform 41"/>
                <p:cNvSpPr>
                  <a:spLocks/>
                </p:cNvSpPr>
                <p:nvPr/>
              </p:nvSpPr>
              <p:spPr bwMode="auto">
                <a:xfrm>
                  <a:off x="2449" y="950"/>
                  <a:ext cx="940" cy="906"/>
                </a:xfrm>
                <a:custGeom>
                  <a:avLst/>
                  <a:gdLst>
                    <a:gd name="T0" fmla="*/ 622 w 7380"/>
                    <a:gd name="T1" fmla="*/ 574 h 7102"/>
                    <a:gd name="T2" fmla="*/ 1764 w 7380"/>
                    <a:gd name="T3" fmla="*/ 312 h 7102"/>
                    <a:gd name="T4" fmla="*/ 1579 w 7380"/>
                    <a:gd name="T5" fmla="*/ 3 h 7102"/>
                    <a:gd name="T6" fmla="*/ 2412 w 7380"/>
                    <a:gd name="T7" fmla="*/ 292 h 7102"/>
                    <a:gd name="T8" fmla="*/ 2750 w 7380"/>
                    <a:gd name="T9" fmla="*/ 478 h 7102"/>
                    <a:gd name="T10" fmla="*/ 3368 w 7380"/>
                    <a:gd name="T11" fmla="*/ 894 h 7102"/>
                    <a:gd name="T12" fmla="*/ 3506 w 7380"/>
                    <a:gd name="T13" fmla="*/ 1544 h 7102"/>
                    <a:gd name="T14" fmla="*/ 4046 w 7380"/>
                    <a:gd name="T15" fmla="*/ 2114 h 7102"/>
                    <a:gd name="T16" fmla="*/ 3585 w 7380"/>
                    <a:gd name="T17" fmla="*/ 2272 h 7102"/>
                    <a:gd name="T18" fmla="*/ 4387 w 7380"/>
                    <a:gd name="T19" fmla="*/ 2025 h 7102"/>
                    <a:gd name="T20" fmla="*/ 4696 w 7380"/>
                    <a:gd name="T21" fmla="*/ 2457 h 7102"/>
                    <a:gd name="T22" fmla="*/ 4665 w 7380"/>
                    <a:gd name="T23" fmla="*/ 2596 h 7102"/>
                    <a:gd name="T24" fmla="*/ 4850 w 7380"/>
                    <a:gd name="T25" fmla="*/ 2581 h 7102"/>
                    <a:gd name="T26" fmla="*/ 5097 w 7380"/>
                    <a:gd name="T27" fmla="*/ 2473 h 7102"/>
                    <a:gd name="T28" fmla="*/ 5405 w 7380"/>
                    <a:gd name="T29" fmla="*/ 2442 h 7102"/>
                    <a:gd name="T30" fmla="*/ 5313 w 7380"/>
                    <a:gd name="T31" fmla="*/ 2905 h 7102"/>
                    <a:gd name="T32" fmla="*/ 5621 w 7380"/>
                    <a:gd name="T33" fmla="*/ 2581 h 7102"/>
                    <a:gd name="T34" fmla="*/ 6069 w 7380"/>
                    <a:gd name="T35" fmla="*/ 2257 h 7102"/>
                    <a:gd name="T36" fmla="*/ 6578 w 7380"/>
                    <a:gd name="T37" fmla="*/ 1701 h 7102"/>
                    <a:gd name="T38" fmla="*/ 6717 w 7380"/>
                    <a:gd name="T39" fmla="*/ 1716 h 7102"/>
                    <a:gd name="T40" fmla="*/ 7211 w 7380"/>
                    <a:gd name="T41" fmla="*/ 2087 h 7102"/>
                    <a:gd name="T42" fmla="*/ 7334 w 7380"/>
                    <a:gd name="T43" fmla="*/ 2612 h 7102"/>
                    <a:gd name="T44" fmla="*/ 7118 w 7380"/>
                    <a:gd name="T45" fmla="*/ 3260 h 7102"/>
                    <a:gd name="T46" fmla="*/ 6578 w 7380"/>
                    <a:gd name="T47" fmla="*/ 4016 h 7102"/>
                    <a:gd name="T48" fmla="*/ 6262 w 7380"/>
                    <a:gd name="T49" fmla="*/ 4526 h 7102"/>
                    <a:gd name="T50" fmla="*/ 5822 w 7380"/>
                    <a:gd name="T51" fmla="*/ 5112 h 7102"/>
                    <a:gd name="T52" fmla="*/ 5606 w 7380"/>
                    <a:gd name="T53" fmla="*/ 5574 h 7102"/>
                    <a:gd name="T54" fmla="*/ 5576 w 7380"/>
                    <a:gd name="T55" fmla="*/ 5836 h 7102"/>
                    <a:gd name="T56" fmla="*/ 4940 w 7380"/>
                    <a:gd name="T57" fmla="*/ 7102 h 7102"/>
                    <a:gd name="T58" fmla="*/ 792 w 7380"/>
                    <a:gd name="T59" fmla="*/ 6331 h 7102"/>
                    <a:gd name="T60" fmla="*/ 456 w 7380"/>
                    <a:gd name="T61" fmla="*/ 5666 h 7102"/>
                    <a:gd name="T62" fmla="*/ 904 w 7380"/>
                    <a:gd name="T63" fmla="*/ 4128 h 7102"/>
                    <a:gd name="T64" fmla="*/ 1266 w 7380"/>
                    <a:gd name="T65" fmla="*/ 2546 h 7102"/>
                    <a:gd name="T66" fmla="*/ 788 w 7380"/>
                    <a:gd name="T67" fmla="*/ 2458 h 7102"/>
                    <a:gd name="T68" fmla="*/ 0 w 7380"/>
                    <a:gd name="T69" fmla="*/ 1728 h 7102"/>
                    <a:gd name="T70" fmla="*/ 6 w 7380"/>
                    <a:gd name="T71" fmla="*/ 790 h 7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380" h="7102">
                      <a:moveTo>
                        <a:pt x="313" y="497"/>
                      </a:moveTo>
                      <a:lnTo>
                        <a:pt x="622" y="574"/>
                      </a:lnTo>
                      <a:lnTo>
                        <a:pt x="807" y="328"/>
                      </a:lnTo>
                      <a:lnTo>
                        <a:pt x="1764" y="312"/>
                      </a:lnTo>
                      <a:lnTo>
                        <a:pt x="1594" y="189"/>
                      </a:lnTo>
                      <a:lnTo>
                        <a:pt x="1579" y="3"/>
                      </a:lnTo>
                      <a:lnTo>
                        <a:pt x="2426" y="0"/>
                      </a:lnTo>
                      <a:lnTo>
                        <a:pt x="2412" y="292"/>
                      </a:lnTo>
                      <a:lnTo>
                        <a:pt x="2566" y="278"/>
                      </a:lnTo>
                      <a:lnTo>
                        <a:pt x="2750" y="478"/>
                      </a:lnTo>
                      <a:lnTo>
                        <a:pt x="3058" y="448"/>
                      </a:lnTo>
                      <a:lnTo>
                        <a:pt x="3368" y="894"/>
                      </a:lnTo>
                      <a:lnTo>
                        <a:pt x="3306" y="1342"/>
                      </a:lnTo>
                      <a:lnTo>
                        <a:pt x="3506" y="1544"/>
                      </a:lnTo>
                      <a:lnTo>
                        <a:pt x="3738" y="1990"/>
                      </a:lnTo>
                      <a:lnTo>
                        <a:pt x="4046" y="2114"/>
                      </a:lnTo>
                      <a:lnTo>
                        <a:pt x="4047" y="2241"/>
                      </a:lnTo>
                      <a:lnTo>
                        <a:pt x="3585" y="2272"/>
                      </a:lnTo>
                      <a:lnTo>
                        <a:pt x="3909" y="2457"/>
                      </a:lnTo>
                      <a:lnTo>
                        <a:pt x="4387" y="2025"/>
                      </a:lnTo>
                      <a:lnTo>
                        <a:pt x="4618" y="2087"/>
                      </a:lnTo>
                      <a:lnTo>
                        <a:pt x="4696" y="2457"/>
                      </a:lnTo>
                      <a:lnTo>
                        <a:pt x="4557" y="2442"/>
                      </a:lnTo>
                      <a:lnTo>
                        <a:pt x="4665" y="2596"/>
                      </a:lnTo>
                      <a:lnTo>
                        <a:pt x="4773" y="2473"/>
                      </a:lnTo>
                      <a:lnTo>
                        <a:pt x="4850" y="2581"/>
                      </a:lnTo>
                      <a:lnTo>
                        <a:pt x="4989" y="2581"/>
                      </a:lnTo>
                      <a:lnTo>
                        <a:pt x="5097" y="2473"/>
                      </a:lnTo>
                      <a:lnTo>
                        <a:pt x="5189" y="2596"/>
                      </a:lnTo>
                      <a:lnTo>
                        <a:pt x="5405" y="2442"/>
                      </a:lnTo>
                      <a:lnTo>
                        <a:pt x="5421" y="2611"/>
                      </a:lnTo>
                      <a:lnTo>
                        <a:pt x="5313" y="2905"/>
                      </a:lnTo>
                      <a:lnTo>
                        <a:pt x="5621" y="2920"/>
                      </a:lnTo>
                      <a:lnTo>
                        <a:pt x="5621" y="2581"/>
                      </a:lnTo>
                      <a:lnTo>
                        <a:pt x="5930" y="2241"/>
                      </a:lnTo>
                      <a:lnTo>
                        <a:pt x="6069" y="2257"/>
                      </a:lnTo>
                      <a:lnTo>
                        <a:pt x="6192" y="1902"/>
                      </a:lnTo>
                      <a:lnTo>
                        <a:pt x="6578" y="1701"/>
                      </a:lnTo>
                      <a:lnTo>
                        <a:pt x="6578" y="1824"/>
                      </a:lnTo>
                      <a:lnTo>
                        <a:pt x="6717" y="1716"/>
                      </a:lnTo>
                      <a:lnTo>
                        <a:pt x="7180" y="1963"/>
                      </a:lnTo>
                      <a:lnTo>
                        <a:pt x="7211" y="2087"/>
                      </a:lnTo>
                      <a:lnTo>
                        <a:pt x="7380" y="2104"/>
                      </a:lnTo>
                      <a:lnTo>
                        <a:pt x="7334" y="2612"/>
                      </a:lnTo>
                      <a:lnTo>
                        <a:pt x="7088" y="2874"/>
                      </a:lnTo>
                      <a:lnTo>
                        <a:pt x="7118" y="3260"/>
                      </a:lnTo>
                      <a:lnTo>
                        <a:pt x="6872" y="3352"/>
                      </a:lnTo>
                      <a:lnTo>
                        <a:pt x="6578" y="4016"/>
                      </a:lnTo>
                      <a:lnTo>
                        <a:pt x="6116" y="4262"/>
                      </a:lnTo>
                      <a:lnTo>
                        <a:pt x="6262" y="4526"/>
                      </a:lnTo>
                      <a:lnTo>
                        <a:pt x="6068" y="5066"/>
                      </a:lnTo>
                      <a:lnTo>
                        <a:pt x="5822" y="5112"/>
                      </a:lnTo>
                      <a:lnTo>
                        <a:pt x="5590" y="5328"/>
                      </a:lnTo>
                      <a:lnTo>
                        <a:pt x="5606" y="5574"/>
                      </a:lnTo>
                      <a:lnTo>
                        <a:pt x="5436" y="5652"/>
                      </a:lnTo>
                      <a:lnTo>
                        <a:pt x="5576" y="5836"/>
                      </a:lnTo>
                      <a:lnTo>
                        <a:pt x="5284" y="6602"/>
                      </a:lnTo>
                      <a:lnTo>
                        <a:pt x="4940" y="7102"/>
                      </a:lnTo>
                      <a:lnTo>
                        <a:pt x="1255" y="6886"/>
                      </a:lnTo>
                      <a:lnTo>
                        <a:pt x="792" y="6331"/>
                      </a:lnTo>
                      <a:lnTo>
                        <a:pt x="808" y="5976"/>
                      </a:lnTo>
                      <a:lnTo>
                        <a:pt x="456" y="5666"/>
                      </a:lnTo>
                      <a:lnTo>
                        <a:pt x="298" y="5354"/>
                      </a:lnTo>
                      <a:lnTo>
                        <a:pt x="904" y="4128"/>
                      </a:lnTo>
                      <a:lnTo>
                        <a:pt x="1502" y="2766"/>
                      </a:lnTo>
                      <a:lnTo>
                        <a:pt x="1266" y="2546"/>
                      </a:lnTo>
                      <a:lnTo>
                        <a:pt x="992" y="2458"/>
                      </a:lnTo>
                      <a:lnTo>
                        <a:pt x="788" y="2458"/>
                      </a:lnTo>
                      <a:lnTo>
                        <a:pt x="496" y="2270"/>
                      </a:lnTo>
                      <a:lnTo>
                        <a:pt x="0" y="1728"/>
                      </a:lnTo>
                      <a:lnTo>
                        <a:pt x="6" y="1254"/>
                      </a:lnTo>
                      <a:lnTo>
                        <a:pt x="6" y="790"/>
                      </a:lnTo>
                      <a:lnTo>
                        <a:pt x="313" y="497"/>
                      </a:lnTo>
                    </a:path>
                  </a:pathLst>
                </a:custGeom>
                <a:solidFill>
                  <a:schemeClr val="accent1"/>
                </a:solidFill>
                <a:ln w="3175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" name="Freeform 42"/>
              <p:cNvSpPr>
                <a:spLocks/>
              </p:cNvSpPr>
              <p:nvPr/>
            </p:nvSpPr>
            <p:spPr bwMode="auto">
              <a:xfrm>
                <a:off x="1782" y="864"/>
                <a:ext cx="45" cy="33"/>
              </a:xfrm>
              <a:custGeom>
                <a:avLst/>
                <a:gdLst>
                  <a:gd name="T0" fmla="*/ 0 w 45"/>
                  <a:gd name="T1" fmla="*/ 0 h 33"/>
                  <a:gd name="T2" fmla="*/ 21 w 45"/>
                  <a:gd name="T3" fmla="*/ 18 h 33"/>
                  <a:gd name="T4" fmla="*/ 36 w 45"/>
                  <a:gd name="T5" fmla="*/ 30 h 33"/>
                  <a:gd name="T6" fmla="*/ 45 w 45"/>
                  <a:gd name="T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33">
                    <a:moveTo>
                      <a:pt x="0" y="0"/>
                    </a:moveTo>
                    <a:cubicBezTo>
                      <a:pt x="12" y="4"/>
                      <a:pt x="10" y="11"/>
                      <a:pt x="21" y="18"/>
                    </a:cubicBezTo>
                    <a:cubicBezTo>
                      <a:pt x="25" y="31"/>
                      <a:pt x="21" y="26"/>
                      <a:pt x="36" y="30"/>
                    </a:cubicBezTo>
                    <a:cubicBezTo>
                      <a:pt x="39" y="31"/>
                      <a:pt x="45" y="33"/>
                      <a:pt x="45" y="33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Freeform 43"/>
              <p:cNvSpPr>
                <a:spLocks/>
              </p:cNvSpPr>
              <p:nvPr/>
            </p:nvSpPr>
            <p:spPr bwMode="auto">
              <a:xfrm>
                <a:off x="1839" y="909"/>
                <a:ext cx="39" cy="30"/>
              </a:xfrm>
              <a:custGeom>
                <a:avLst/>
                <a:gdLst>
                  <a:gd name="T0" fmla="*/ 0 w 39"/>
                  <a:gd name="T1" fmla="*/ 0 h 30"/>
                  <a:gd name="T2" fmla="*/ 27 w 39"/>
                  <a:gd name="T3" fmla="*/ 12 h 30"/>
                  <a:gd name="T4" fmla="*/ 39 w 39"/>
                  <a:gd name="T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30">
                    <a:moveTo>
                      <a:pt x="0" y="0"/>
                    </a:moveTo>
                    <a:cubicBezTo>
                      <a:pt x="21" y="7"/>
                      <a:pt x="13" y="2"/>
                      <a:pt x="27" y="12"/>
                    </a:cubicBezTo>
                    <a:cubicBezTo>
                      <a:pt x="30" y="16"/>
                      <a:pt x="35" y="30"/>
                      <a:pt x="39" y="30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44"/>
              <p:cNvSpPr>
                <a:spLocks/>
              </p:cNvSpPr>
              <p:nvPr/>
            </p:nvSpPr>
            <p:spPr bwMode="auto">
              <a:xfrm>
                <a:off x="1914" y="951"/>
                <a:ext cx="48" cy="144"/>
              </a:xfrm>
              <a:custGeom>
                <a:avLst/>
                <a:gdLst>
                  <a:gd name="T0" fmla="*/ 6 w 48"/>
                  <a:gd name="T1" fmla="*/ 0 h 144"/>
                  <a:gd name="T2" fmla="*/ 48 w 48"/>
                  <a:gd name="T3" fmla="*/ 18 h 144"/>
                  <a:gd name="T4" fmla="*/ 33 w 48"/>
                  <a:gd name="T5" fmla="*/ 39 h 144"/>
                  <a:gd name="T6" fmla="*/ 18 w 48"/>
                  <a:gd name="T7" fmla="*/ 90 h 144"/>
                  <a:gd name="T8" fmla="*/ 12 w 48"/>
                  <a:gd name="T9" fmla="*/ 108 h 144"/>
                  <a:gd name="T10" fmla="*/ 9 w 48"/>
                  <a:gd name="T11" fmla="*/ 117 h 144"/>
                  <a:gd name="T12" fmla="*/ 0 w 48"/>
                  <a:gd name="T13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144">
                    <a:moveTo>
                      <a:pt x="6" y="0"/>
                    </a:moveTo>
                    <a:cubicBezTo>
                      <a:pt x="30" y="3"/>
                      <a:pt x="36" y="0"/>
                      <a:pt x="48" y="18"/>
                    </a:cubicBezTo>
                    <a:cubicBezTo>
                      <a:pt x="41" y="39"/>
                      <a:pt x="48" y="34"/>
                      <a:pt x="33" y="39"/>
                    </a:cubicBezTo>
                    <a:cubicBezTo>
                      <a:pt x="27" y="58"/>
                      <a:pt x="40" y="83"/>
                      <a:pt x="18" y="90"/>
                    </a:cubicBezTo>
                    <a:cubicBezTo>
                      <a:pt x="16" y="96"/>
                      <a:pt x="14" y="102"/>
                      <a:pt x="12" y="108"/>
                    </a:cubicBezTo>
                    <a:cubicBezTo>
                      <a:pt x="11" y="111"/>
                      <a:pt x="9" y="117"/>
                      <a:pt x="9" y="117"/>
                    </a:cubicBezTo>
                    <a:cubicBezTo>
                      <a:pt x="6" y="141"/>
                      <a:pt x="11" y="133"/>
                      <a:pt x="0" y="144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45"/>
              <p:cNvSpPr>
                <a:spLocks/>
              </p:cNvSpPr>
              <p:nvPr/>
            </p:nvSpPr>
            <p:spPr bwMode="auto">
              <a:xfrm>
                <a:off x="1644" y="954"/>
                <a:ext cx="54" cy="120"/>
              </a:xfrm>
              <a:custGeom>
                <a:avLst/>
                <a:gdLst>
                  <a:gd name="T0" fmla="*/ 0 w 54"/>
                  <a:gd name="T1" fmla="*/ 0 h 120"/>
                  <a:gd name="T2" fmla="*/ 12 w 54"/>
                  <a:gd name="T3" fmla="*/ 36 h 120"/>
                  <a:gd name="T4" fmla="*/ 54 w 54"/>
                  <a:gd name="T5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" h="120">
                    <a:moveTo>
                      <a:pt x="0" y="0"/>
                    </a:moveTo>
                    <a:cubicBezTo>
                      <a:pt x="4" y="12"/>
                      <a:pt x="8" y="24"/>
                      <a:pt x="12" y="36"/>
                    </a:cubicBezTo>
                    <a:cubicBezTo>
                      <a:pt x="22" y="66"/>
                      <a:pt x="54" y="87"/>
                      <a:pt x="54" y="120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Freeform 46"/>
              <p:cNvSpPr>
                <a:spLocks/>
              </p:cNvSpPr>
              <p:nvPr/>
            </p:nvSpPr>
            <p:spPr bwMode="auto">
              <a:xfrm>
                <a:off x="468" y="942"/>
                <a:ext cx="1170" cy="215"/>
              </a:xfrm>
              <a:custGeom>
                <a:avLst/>
                <a:gdLst>
                  <a:gd name="T0" fmla="*/ 1170 w 1170"/>
                  <a:gd name="T1" fmla="*/ 0 h 215"/>
                  <a:gd name="T2" fmla="*/ 1104 w 1170"/>
                  <a:gd name="T3" fmla="*/ 24 h 215"/>
                  <a:gd name="T4" fmla="*/ 1038 w 1170"/>
                  <a:gd name="T5" fmla="*/ 42 h 215"/>
                  <a:gd name="T6" fmla="*/ 978 w 1170"/>
                  <a:gd name="T7" fmla="*/ 42 h 215"/>
                  <a:gd name="T8" fmla="*/ 846 w 1170"/>
                  <a:gd name="T9" fmla="*/ 72 h 215"/>
                  <a:gd name="T10" fmla="*/ 612 w 1170"/>
                  <a:gd name="T11" fmla="*/ 108 h 215"/>
                  <a:gd name="T12" fmla="*/ 576 w 1170"/>
                  <a:gd name="T13" fmla="*/ 126 h 215"/>
                  <a:gd name="T14" fmla="*/ 564 w 1170"/>
                  <a:gd name="T15" fmla="*/ 162 h 215"/>
                  <a:gd name="T16" fmla="*/ 528 w 1170"/>
                  <a:gd name="T17" fmla="*/ 174 h 215"/>
                  <a:gd name="T18" fmla="*/ 474 w 1170"/>
                  <a:gd name="T19" fmla="*/ 198 h 215"/>
                  <a:gd name="T20" fmla="*/ 438 w 1170"/>
                  <a:gd name="T21" fmla="*/ 210 h 215"/>
                  <a:gd name="T22" fmla="*/ 294 w 1170"/>
                  <a:gd name="T23" fmla="*/ 192 h 215"/>
                  <a:gd name="T24" fmla="*/ 258 w 1170"/>
                  <a:gd name="T25" fmla="*/ 180 h 215"/>
                  <a:gd name="T26" fmla="*/ 240 w 1170"/>
                  <a:gd name="T27" fmla="*/ 174 h 215"/>
                  <a:gd name="T28" fmla="*/ 198 w 1170"/>
                  <a:gd name="T29" fmla="*/ 78 h 215"/>
                  <a:gd name="T30" fmla="*/ 78 w 1170"/>
                  <a:gd name="T31" fmla="*/ 54 h 215"/>
                  <a:gd name="T32" fmla="*/ 0 w 1170"/>
                  <a:gd name="T33" fmla="*/ 42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70" h="215">
                    <a:moveTo>
                      <a:pt x="1170" y="0"/>
                    </a:moveTo>
                    <a:cubicBezTo>
                      <a:pt x="1141" y="6"/>
                      <a:pt x="1129" y="11"/>
                      <a:pt x="1104" y="24"/>
                    </a:cubicBezTo>
                    <a:cubicBezTo>
                      <a:pt x="1084" y="34"/>
                      <a:pt x="1059" y="35"/>
                      <a:pt x="1038" y="42"/>
                    </a:cubicBezTo>
                    <a:cubicBezTo>
                      <a:pt x="1017" y="74"/>
                      <a:pt x="1005" y="60"/>
                      <a:pt x="978" y="42"/>
                    </a:cubicBezTo>
                    <a:cubicBezTo>
                      <a:pt x="933" y="57"/>
                      <a:pt x="894" y="67"/>
                      <a:pt x="846" y="72"/>
                    </a:cubicBezTo>
                    <a:cubicBezTo>
                      <a:pt x="753" y="103"/>
                      <a:pt x="727" y="103"/>
                      <a:pt x="612" y="108"/>
                    </a:cubicBezTo>
                    <a:cubicBezTo>
                      <a:pt x="602" y="111"/>
                      <a:pt x="582" y="116"/>
                      <a:pt x="576" y="126"/>
                    </a:cubicBezTo>
                    <a:cubicBezTo>
                      <a:pt x="569" y="137"/>
                      <a:pt x="576" y="158"/>
                      <a:pt x="564" y="162"/>
                    </a:cubicBezTo>
                    <a:cubicBezTo>
                      <a:pt x="552" y="166"/>
                      <a:pt x="540" y="170"/>
                      <a:pt x="528" y="174"/>
                    </a:cubicBezTo>
                    <a:cubicBezTo>
                      <a:pt x="507" y="181"/>
                      <a:pt x="493" y="190"/>
                      <a:pt x="474" y="198"/>
                    </a:cubicBezTo>
                    <a:cubicBezTo>
                      <a:pt x="462" y="203"/>
                      <a:pt x="438" y="210"/>
                      <a:pt x="438" y="210"/>
                    </a:cubicBezTo>
                    <a:cubicBezTo>
                      <a:pt x="317" y="203"/>
                      <a:pt x="364" y="215"/>
                      <a:pt x="294" y="192"/>
                    </a:cubicBezTo>
                    <a:cubicBezTo>
                      <a:pt x="282" y="188"/>
                      <a:pt x="270" y="184"/>
                      <a:pt x="258" y="180"/>
                    </a:cubicBezTo>
                    <a:cubicBezTo>
                      <a:pt x="252" y="178"/>
                      <a:pt x="240" y="174"/>
                      <a:pt x="240" y="174"/>
                    </a:cubicBezTo>
                    <a:cubicBezTo>
                      <a:pt x="225" y="152"/>
                      <a:pt x="216" y="89"/>
                      <a:pt x="198" y="78"/>
                    </a:cubicBezTo>
                    <a:cubicBezTo>
                      <a:pt x="166" y="58"/>
                      <a:pt x="112" y="57"/>
                      <a:pt x="78" y="54"/>
                    </a:cubicBezTo>
                    <a:cubicBezTo>
                      <a:pt x="43" y="31"/>
                      <a:pt x="67" y="42"/>
                      <a:pt x="0" y="42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" name="Freeform 47"/>
              <p:cNvSpPr>
                <a:spLocks/>
              </p:cNvSpPr>
              <p:nvPr/>
            </p:nvSpPr>
            <p:spPr bwMode="auto">
              <a:xfrm>
                <a:off x="974" y="726"/>
                <a:ext cx="63" cy="406"/>
              </a:xfrm>
              <a:custGeom>
                <a:avLst/>
                <a:gdLst>
                  <a:gd name="T0" fmla="*/ 58 w 63"/>
                  <a:gd name="T1" fmla="*/ 384 h 406"/>
                  <a:gd name="T2" fmla="*/ 40 w 63"/>
                  <a:gd name="T3" fmla="*/ 300 h 406"/>
                  <a:gd name="T4" fmla="*/ 28 w 63"/>
                  <a:gd name="T5" fmla="*/ 264 h 406"/>
                  <a:gd name="T6" fmla="*/ 22 w 63"/>
                  <a:gd name="T7" fmla="*/ 246 h 406"/>
                  <a:gd name="T8" fmla="*/ 28 w 63"/>
                  <a:gd name="T9" fmla="*/ 108 h 406"/>
                  <a:gd name="T10" fmla="*/ 34 w 63"/>
                  <a:gd name="T11" fmla="*/ 0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" h="406">
                    <a:moveTo>
                      <a:pt x="58" y="384"/>
                    </a:moveTo>
                    <a:cubicBezTo>
                      <a:pt x="29" y="297"/>
                      <a:pt x="63" y="406"/>
                      <a:pt x="40" y="300"/>
                    </a:cubicBezTo>
                    <a:cubicBezTo>
                      <a:pt x="37" y="288"/>
                      <a:pt x="32" y="276"/>
                      <a:pt x="28" y="264"/>
                    </a:cubicBezTo>
                    <a:cubicBezTo>
                      <a:pt x="26" y="258"/>
                      <a:pt x="22" y="246"/>
                      <a:pt x="22" y="246"/>
                    </a:cubicBezTo>
                    <a:cubicBezTo>
                      <a:pt x="18" y="197"/>
                      <a:pt x="0" y="151"/>
                      <a:pt x="28" y="108"/>
                    </a:cubicBezTo>
                    <a:cubicBezTo>
                      <a:pt x="23" y="71"/>
                      <a:pt x="16" y="35"/>
                      <a:pt x="34" y="0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Freeform 48"/>
              <p:cNvSpPr>
                <a:spLocks/>
              </p:cNvSpPr>
              <p:nvPr/>
            </p:nvSpPr>
            <p:spPr bwMode="auto">
              <a:xfrm>
                <a:off x="588" y="858"/>
                <a:ext cx="402" cy="96"/>
              </a:xfrm>
              <a:custGeom>
                <a:avLst/>
                <a:gdLst>
                  <a:gd name="T0" fmla="*/ 402 w 402"/>
                  <a:gd name="T1" fmla="*/ 96 h 96"/>
                  <a:gd name="T2" fmla="*/ 300 w 402"/>
                  <a:gd name="T3" fmla="*/ 90 h 96"/>
                  <a:gd name="T4" fmla="*/ 210 w 402"/>
                  <a:gd name="T5" fmla="*/ 48 h 96"/>
                  <a:gd name="T6" fmla="*/ 66 w 402"/>
                  <a:gd name="T7" fmla="*/ 24 h 96"/>
                  <a:gd name="T8" fmla="*/ 0 w 402"/>
                  <a:gd name="T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2" h="96">
                    <a:moveTo>
                      <a:pt x="402" y="96"/>
                    </a:moveTo>
                    <a:cubicBezTo>
                      <a:pt x="368" y="94"/>
                      <a:pt x="334" y="94"/>
                      <a:pt x="300" y="90"/>
                    </a:cubicBezTo>
                    <a:cubicBezTo>
                      <a:pt x="256" y="84"/>
                      <a:pt x="249" y="61"/>
                      <a:pt x="210" y="48"/>
                    </a:cubicBezTo>
                    <a:cubicBezTo>
                      <a:pt x="147" y="27"/>
                      <a:pt x="146" y="29"/>
                      <a:pt x="66" y="24"/>
                    </a:cubicBezTo>
                    <a:cubicBezTo>
                      <a:pt x="44" y="17"/>
                      <a:pt x="21" y="11"/>
                      <a:pt x="0" y="0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" name="Freeform 49"/>
              <p:cNvSpPr>
                <a:spLocks/>
              </p:cNvSpPr>
              <p:nvPr/>
            </p:nvSpPr>
            <p:spPr bwMode="auto">
              <a:xfrm>
                <a:off x="420" y="1085"/>
                <a:ext cx="282" cy="109"/>
              </a:xfrm>
              <a:custGeom>
                <a:avLst/>
                <a:gdLst>
                  <a:gd name="T0" fmla="*/ 282 w 282"/>
                  <a:gd name="T1" fmla="*/ 31 h 109"/>
                  <a:gd name="T2" fmla="*/ 198 w 282"/>
                  <a:gd name="T3" fmla="*/ 13 h 109"/>
                  <a:gd name="T4" fmla="*/ 180 w 282"/>
                  <a:gd name="T5" fmla="*/ 7 h 109"/>
                  <a:gd name="T6" fmla="*/ 78 w 282"/>
                  <a:gd name="T7" fmla="*/ 37 h 109"/>
                  <a:gd name="T8" fmla="*/ 42 w 282"/>
                  <a:gd name="T9" fmla="*/ 85 h 109"/>
                  <a:gd name="T10" fmla="*/ 30 w 282"/>
                  <a:gd name="T11" fmla="*/ 103 h 109"/>
                  <a:gd name="T12" fmla="*/ 0 w 282"/>
                  <a:gd name="T13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2" h="109">
                    <a:moveTo>
                      <a:pt x="282" y="31"/>
                    </a:moveTo>
                    <a:cubicBezTo>
                      <a:pt x="221" y="23"/>
                      <a:pt x="249" y="30"/>
                      <a:pt x="198" y="13"/>
                    </a:cubicBezTo>
                    <a:cubicBezTo>
                      <a:pt x="192" y="11"/>
                      <a:pt x="180" y="7"/>
                      <a:pt x="180" y="7"/>
                    </a:cubicBezTo>
                    <a:cubicBezTo>
                      <a:pt x="131" y="11"/>
                      <a:pt x="103" y="0"/>
                      <a:pt x="78" y="37"/>
                    </a:cubicBezTo>
                    <a:cubicBezTo>
                      <a:pt x="106" y="78"/>
                      <a:pt x="75" y="77"/>
                      <a:pt x="42" y="85"/>
                    </a:cubicBezTo>
                    <a:cubicBezTo>
                      <a:pt x="38" y="91"/>
                      <a:pt x="36" y="99"/>
                      <a:pt x="30" y="103"/>
                    </a:cubicBezTo>
                    <a:cubicBezTo>
                      <a:pt x="21" y="108"/>
                      <a:pt x="0" y="109"/>
                      <a:pt x="0" y="109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Freeform 50"/>
              <p:cNvSpPr>
                <a:spLocks/>
              </p:cNvSpPr>
              <p:nvPr/>
            </p:nvSpPr>
            <p:spPr bwMode="auto">
              <a:xfrm>
                <a:off x="240" y="1110"/>
                <a:ext cx="378" cy="348"/>
              </a:xfrm>
              <a:custGeom>
                <a:avLst/>
                <a:gdLst>
                  <a:gd name="T0" fmla="*/ 378 w 378"/>
                  <a:gd name="T1" fmla="*/ 0 h 348"/>
                  <a:gd name="T2" fmla="*/ 366 w 378"/>
                  <a:gd name="T3" fmla="*/ 78 h 348"/>
                  <a:gd name="T4" fmla="*/ 360 w 378"/>
                  <a:gd name="T5" fmla="*/ 96 h 348"/>
                  <a:gd name="T6" fmla="*/ 324 w 378"/>
                  <a:gd name="T7" fmla="*/ 120 h 348"/>
                  <a:gd name="T8" fmla="*/ 300 w 378"/>
                  <a:gd name="T9" fmla="*/ 246 h 348"/>
                  <a:gd name="T10" fmla="*/ 300 w 378"/>
                  <a:gd name="T11" fmla="*/ 306 h 348"/>
                  <a:gd name="T12" fmla="*/ 264 w 378"/>
                  <a:gd name="T13" fmla="*/ 318 h 348"/>
                  <a:gd name="T14" fmla="*/ 246 w 378"/>
                  <a:gd name="T15" fmla="*/ 324 h 348"/>
                  <a:gd name="T16" fmla="*/ 168 w 378"/>
                  <a:gd name="T17" fmla="*/ 306 h 348"/>
                  <a:gd name="T18" fmla="*/ 42 w 378"/>
                  <a:gd name="T19" fmla="*/ 318 h 348"/>
                  <a:gd name="T20" fmla="*/ 30 w 378"/>
                  <a:gd name="T21" fmla="*/ 336 h 348"/>
                  <a:gd name="T22" fmla="*/ 0 w 378"/>
                  <a:gd name="T23" fmla="*/ 348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8" h="348">
                    <a:moveTo>
                      <a:pt x="378" y="0"/>
                    </a:moveTo>
                    <a:cubicBezTo>
                      <a:pt x="340" y="13"/>
                      <a:pt x="356" y="47"/>
                      <a:pt x="366" y="78"/>
                    </a:cubicBezTo>
                    <a:cubicBezTo>
                      <a:pt x="364" y="84"/>
                      <a:pt x="364" y="92"/>
                      <a:pt x="360" y="96"/>
                    </a:cubicBezTo>
                    <a:cubicBezTo>
                      <a:pt x="350" y="106"/>
                      <a:pt x="324" y="120"/>
                      <a:pt x="324" y="120"/>
                    </a:cubicBezTo>
                    <a:cubicBezTo>
                      <a:pt x="295" y="163"/>
                      <a:pt x="304" y="184"/>
                      <a:pt x="300" y="246"/>
                    </a:cubicBezTo>
                    <a:cubicBezTo>
                      <a:pt x="304" y="263"/>
                      <a:pt x="314" y="290"/>
                      <a:pt x="300" y="306"/>
                    </a:cubicBezTo>
                    <a:cubicBezTo>
                      <a:pt x="292" y="316"/>
                      <a:pt x="276" y="314"/>
                      <a:pt x="264" y="318"/>
                    </a:cubicBezTo>
                    <a:cubicBezTo>
                      <a:pt x="258" y="320"/>
                      <a:pt x="246" y="324"/>
                      <a:pt x="246" y="324"/>
                    </a:cubicBezTo>
                    <a:cubicBezTo>
                      <a:pt x="219" y="319"/>
                      <a:pt x="195" y="313"/>
                      <a:pt x="168" y="306"/>
                    </a:cubicBezTo>
                    <a:cubicBezTo>
                      <a:pt x="126" y="309"/>
                      <a:pt x="80" y="299"/>
                      <a:pt x="42" y="318"/>
                    </a:cubicBezTo>
                    <a:cubicBezTo>
                      <a:pt x="36" y="321"/>
                      <a:pt x="36" y="331"/>
                      <a:pt x="30" y="336"/>
                    </a:cubicBezTo>
                    <a:cubicBezTo>
                      <a:pt x="22" y="343"/>
                      <a:pt x="10" y="343"/>
                      <a:pt x="0" y="348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" name="Freeform 51"/>
              <p:cNvSpPr>
                <a:spLocks/>
              </p:cNvSpPr>
              <p:nvPr/>
            </p:nvSpPr>
            <p:spPr bwMode="auto">
              <a:xfrm>
                <a:off x="594" y="1108"/>
                <a:ext cx="399" cy="464"/>
              </a:xfrm>
              <a:custGeom>
                <a:avLst/>
                <a:gdLst>
                  <a:gd name="T0" fmla="*/ 0 w 399"/>
                  <a:gd name="T1" fmla="*/ 464 h 464"/>
                  <a:gd name="T2" fmla="*/ 6 w 399"/>
                  <a:gd name="T3" fmla="*/ 446 h 464"/>
                  <a:gd name="T4" fmla="*/ 24 w 399"/>
                  <a:gd name="T5" fmla="*/ 434 h 464"/>
                  <a:gd name="T6" fmla="*/ 18 w 399"/>
                  <a:gd name="T7" fmla="*/ 386 h 464"/>
                  <a:gd name="T8" fmla="*/ 6 w 399"/>
                  <a:gd name="T9" fmla="*/ 350 h 464"/>
                  <a:gd name="T10" fmla="*/ 24 w 399"/>
                  <a:gd name="T11" fmla="*/ 344 h 464"/>
                  <a:gd name="T12" fmla="*/ 36 w 399"/>
                  <a:gd name="T13" fmla="*/ 326 h 464"/>
                  <a:gd name="T14" fmla="*/ 72 w 399"/>
                  <a:gd name="T15" fmla="*/ 314 h 464"/>
                  <a:gd name="T16" fmla="*/ 84 w 399"/>
                  <a:gd name="T17" fmla="*/ 278 h 464"/>
                  <a:gd name="T18" fmla="*/ 90 w 399"/>
                  <a:gd name="T19" fmla="*/ 260 h 464"/>
                  <a:gd name="T20" fmla="*/ 246 w 399"/>
                  <a:gd name="T21" fmla="*/ 218 h 464"/>
                  <a:gd name="T22" fmla="*/ 216 w 399"/>
                  <a:gd name="T23" fmla="*/ 164 h 464"/>
                  <a:gd name="T24" fmla="*/ 300 w 399"/>
                  <a:gd name="T25" fmla="*/ 140 h 464"/>
                  <a:gd name="T26" fmla="*/ 306 w 399"/>
                  <a:gd name="T27" fmla="*/ 122 h 464"/>
                  <a:gd name="T28" fmla="*/ 342 w 399"/>
                  <a:gd name="T29" fmla="*/ 110 h 464"/>
                  <a:gd name="T30" fmla="*/ 366 w 399"/>
                  <a:gd name="T31" fmla="*/ 74 h 464"/>
                  <a:gd name="T32" fmla="*/ 378 w 399"/>
                  <a:gd name="T33" fmla="*/ 32 h 464"/>
                  <a:gd name="T34" fmla="*/ 396 w 399"/>
                  <a:gd name="T35" fmla="*/ 8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9" h="464">
                    <a:moveTo>
                      <a:pt x="0" y="464"/>
                    </a:moveTo>
                    <a:cubicBezTo>
                      <a:pt x="2" y="458"/>
                      <a:pt x="2" y="451"/>
                      <a:pt x="6" y="446"/>
                    </a:cubicBezTo>
                    <a:cubicBezTo>
                      <a:pt x="11" y="440"/>
                      <a:pt x="23" y="441"/>
                      <a:pt x="24" y="434"/>
                    </a:cubicBezTo>
                    <a:cubicBezTo>
                      <a:pt x="27" y="418"/>
                      <a:pt x="21" y="402"/>
                      <a:pt x="18" y="386"/>
                    </a:cubicBezTo>
                    <a:cubicBezTo>
                      <a:pt x="15" y="374"/>
                      <a:pt x="6" y="350"/>
                      <a:pt x="6" y="350"/>
                    </a:cubicBezTo>
                    <a:cubicBezTo>
                      <a:pt x="12" y="348"/>
                      <a:pt x="19" y="348"/>
                      <a:pt x="24" y="344"/>
                    </a:cubicBezTo>
                    <a:cubicBezTo>
                      <a:pt x="30" y="339"/>
                      <a:pt x="30" y="330"/>
                      <a:pt x="36" y="326"/>
                    </a:cubicBezTo>
                    <a:cubicBezTo>
                      <a:pt x="47" y="319"/>
                      <a:pt x="72" y="314"/>
                      <a:pt x="72" y="314"/>
                    </a:cubicBezTo>
                    <a:cubicBezTo>
                      <a:pt x="76" y="302"/>
                      <a:pt x="80" y="290"/>
                      <a:pt x="84" y="278"/>
                    </a:cubicBezTo>
                    <a:cubicBezTo>
                      <a:pt x="86" y="272"/>
                      <a:pt x="84" y="262"/>
                      <a:pt x="90" y="260"/>
                    </a:cubicBezTo>
                    <a:cubicBezTo>
                      <a:pt x="142" y="243"/>
                      <a:pt x="195" y="235"/>
                      <a:pt x="246" y="218"/>
                    </a:cubicBezTo>
                    <a:cubicBezTo>
                      <a:pt x="237" y="184"/>
                      <a:pt x="226" y="194"/>
                      <a:pt x="216" y="164"/>
                    </a:cubicBezTo>
                    <a:cubicBezTo>
                      <a:pt x="246" y="144"/>
                      <a:pt x="261" y="145"/>
                      <a:pt x="300" y="140"/>
                    </a:cubicBezTo>
                    <a:cubicBezTo>
                      <a:pt x="302" y="134"/>
                      <a:pt x="301" y="126"/>
                      <a:pt x="306" y="122"/>
                    </a:cubicBezTo>
                    <a:cubicBezTo>
                      <a:pt x="316" y="115"/>
                      <a:pt x="342" y="110"/>
                      <a:pt x="342" y="110"/>
                    </a:cubicBezTo>
                    <a:cubicBezTo>
                      <a:pt x="350" y="98"/>
                      <a:pt x="358" y="86"/>
                      <a:pt x="366" y="74"/>
                    </a:cubicBezTo>
                    <a:cubicBezTo>
                      <a:pt x="374" y="62"/>
                      <a:pt x="370" y="44"/>
                      <a:pt x="378" y="32"/>
                    </a:cubicBezTo>
                    <a:cubicBezTo>
                      <a:pt x="399" y="0"/>
                      <a:pt x="396" y="37"/>
                      <a:pt x="396" y="8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Freeform 52"/>
              <p:cNvSpPr>
                <a:spLocks/>
              </p:cNvSpPr>
              <p:nvPr/>
            </p:nvSpPr>
            <p:spPr bwMode="auto">
              <a:xfrm>
                <a:off x="888" y="1038"/>
                <a:ext cx="240" cy="486"/>
              </a:xfrm>
              <a:custGeom>
                <a:avLst/>
                <a:gdLst>
                  <a:gd name="T0" fmla="*/ 240 w 240"/>
                  <a:gd name="T1" fmla="*/ 0 h 486"/>
                  <a:gd name="T2" fmla="*/ 204 w 240"/>
                  <a:gd name="T3" fmla="*/ 90 h 486"/>
                  <a:gd name="T4" fmla="*/ 132 w 240"/>
                  <a:gd name="T5" fmla="*/ 246 h 486"/>
                  <a:gd name="T6" fmla="*/ 84 w 240"/>
                  <a:gd name="T7" fmla="*/ 282 h 486"/>
                  <a:gd name="T8" fmla="*/ 54 w 240"/>
                  <a:gd name="T9" fmla="*/ 336 h 486"/>
                  <a:gd name="T10" fmla="*/ 18 w 240"/>
                  <a:gd name="T11" fmla="*/ 390 h 486"/>
                  <a:gd name="T12" fmla="*/ 0 w 240"/>
                  <a:gd name="T13" fmla="*/ 486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0" h="486">
                    <a:moveTo>
                      <a:pt x="240" y="0"/>
                    </a:moveTo>
                    <a:cubicBezTo>
                      <a:pt x="229" y="32"/>
                      <a:pt x="214" y="59"/>
                      <a:pt x="204" y="90"/>
                    </a:cubicBezTo>
                    <a:cubicBezTo>
                      <a:pt x="198" y="145"/>
                      <a:pt x="182" y="213"/>
                      <a:pt x="132" y="246"/>
                    </a:cubicBezTo>
                    <a:cubicBezTo>
                      <a:pt x="118" y="268"/>
                      <a:pt x="105" y="268"/>
                      <a:pt x="84" y="282"/>
                    </a:cubicBezTo>
                    <a:cubicBezTo>
                      <a:pt x="73" y="299"/>
                      <a:pt x="65" y="319"/>
                      <a:pt x="54" y="336"/>
                    </a:cubicBezTo>
                    <a:cubicBezTo>
                      <a:pt x="40" y="357"/>
                      <a:pt x="26" y="365"/>
                      <a:pt x="18" y="390"/>
                    </a:cubicBezTo>
                    <a:cubicBezTo>
                      <a:pt x="30" y="438"/>
                      <a:pt x="39" y="447"/>
                      <a:pt x="0" y="486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" name="Freeform 53"/>
              <p:cNvSpPr>
                <a:spLocks/>
              </p:cNvSpPr>
              <p:nvPr/>
            </p:nvSpPr>
            <p:spPr bwMode="auto">
              <a:xfrm>
                <a:off x="1227" y="1014"/>
                <a:ext cx="249" cy="606"/>
              </a:xfrm>
              <a:custGeom>
                <a:avLst/>
                <a:gdLst>
                  <a:gd name="T0" fmla="*/ 249 w 249"/>
                  <a:gd name="T1" fmla="*/ 0 h 606"/>
                  <a:gd name="T2" fmla="*/ 225 w 249"/>
                  <a:gd name="T3" fmla="*/ 30 h 606"/>
                  <a:gd name="T4" fmla="*/ 237 w 249"/>
                  <a:gd name="T5" fmla="*/ 66 h 606"/>
                  <a:gd name="T6" fmla="*/ 231 w 249"/>
                  <a:gd name="T7" fmla="*/ 90 h 606"/>
                  <a:gd name="T8" fmla="*/ 177 w 249"/>
                  <a:gd name="T9" fmla="*/ 114 h 606"/>
                  <a:gd name="T10" fmla="*/ 129 w 249"/>
                  <a:gd name="T11" fmla="*/ 210 h 606"/>
                  <a:gd name="T12" fmla="*/ 111 w 249"/>
                  <a:gd name="T13" fmla="*/ 246 h 606"/>
                  <a:gd name="T14" fmla="*/ 75 w 249"/>
                  <a:gd name="T15" fmla="*/ 264 h 606"/>
                  <a:gd name="T16" fmla="*/ 57 w 249"/>
                  <a:gd name="T17" fmla="*/ 300 h 606"/>
                  <a:gd name="T18" fmla="*/ 21 w 249"/>
                  <a:gd name="T19" fmla="*/ 324 h 606"/>
                  <a:gd name="T20" fmla="*/ 45 w 249"/>
                  <a:gd name="T21" fmla="*/ 390 h 606"/>
                  <a:gd name="T22" fmla="*/ 69 w 249"/>
                  <a:gd name="T23" fmla="*/ 426 h 606"/>
                  <a:gd name="T24" fmla="*/ 87 w 249"/>
                  <a:gd name="T25" fmla="*/ 504 h 606"/>
                  <a:gd name="T26" fmla="*/ 123 w 249"/>
                  <a:gd name="T27" fmla="*/ 528 h 606"/>
                  <a:gd name="T28" fmla="*/ 147 w 249"/>
                  <a:gd name="T29" fmla="*/ 558 h 606"/>
                  <a:gd name="T30" fmla="*/ 171 w 249"/>
                  <a:gd name="T31" fmla="*/ 582 h 606"/>
                  <a:gd name="T32" fmla="*/ 183 w 249"/>
                  <a:gd name="T33" fmla="*/ 606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9" h="606">
                    <a:moveTo>
                      <a:pt x="249" y="0"/>
                    </a:moveTo>
                    <a:cubicBezTo>
                      <a:pt x="237" y="8"/>
                      <a:pt x="223" y="12"/>
                      <a:pt x="225" y="30"/>
                    </a:cubicBezTo>
                    <a:cubicBezTo>
                      <a:pt x="226" y="43"/>
                      <a:pt x="237" y="66"/>
                      <a:pt x="237" y="66"/>
                    </a:cubicBezTo>
                    <a:cubicBezTo>
                      <a:pt x="235" y="74"/>
                      <a:pt x="236" y="84"/>
                      <a:pt x="231" y="90"/>
                    </a:cubicBezTo>
                    <a:cubicBezTo>
                      <a:pt x="229" y="92"/>
                      <a:pt x="183" y="112"/>
                      <a:pt x="177" y="114"/>
                    </a:cubicBezTo>
                    <a:cubicBezTo>
                      <a:pt x="155" y="146"/>
                      <a:pt x="146" y="176"/>
                      <a:pt x="129" y="210"/>
                    </a:cubicBezTo>
                    <a:cubicBezTo>
                      <a:pt x="122" y="224"/>
                      <a:pt x="125" y="235"/>
                      <a:pt x="111" y="246"/>
                    </a:cubicBezTo>
                    <a:cubicBezTo>
                      <a:pt x="101" y="254"/>
                      <a:pt x="86" y="257"/>
                      <a:pt x="75" y="264"/>
                    </a:cubicBezTo>
                    <a:cubicBezTo>
                      <a:pt x="71" y="277"/>
                      <a:pt x="68" y="290"/>
                      <a:pt x="57" y="300"/>
                    </a:cubicBezTo>
                    <a:cubicBezTo>
                      <a:pt x="46" y="309"/>
                      <a:pt x="21" y="324"/>
                      <a:pt x="21" y="324"/>
                    </a:cubicBezTo>
                    <a:cubicBezTo>
                      <a:pt x="0" y="355"/>
                      <a:pt x="16" y="371"/>
                      <a:pt x="45" y="390"/>
                    </a:cubicBezTo>
                    <a:cubicBezTo>
                      <a:pt x="53" y="402"/>
                      <a:pt x="61" y="414"/>
                      <a:pt x="69" y="426"/>
                    </a:cubicBezTo>
                    <a:cubicBezTo>
                      <a:pt x="84" y="448"/>
                      <a:pt x="68" y="485"/>
                      <a:pt x="87" y="504"/>
                    </a:cubicBezTo>
                    <a:cubicBezTo>
                      <a:pt x="97" y="514"/>
                      <a:pt x="123" y="528"/>
                      <a:pt x="123" y="528"/>
                    </a:cubicBezTo>
                    <a:cubicBezTo>
                      <a:pt x="138" y="573"/>
                      <a:pt x="116" y="519"/>
                      <a:pt x="147" y="558"/>
                    </a:cubicBezTo>
                    <a:cubicBezTo>
                      <a:pt x="170" y="587"/>
                      <a:pt x="132" y="569"/>
                      <a:pt x="171" y="582"/>
                    </a:cubicBezTo>
                    <a:cubicBezTo>
                      <a:pt x="178" y="603"/>
                      <a:pt x="173" y="596"/>
                      <a:pt x="183" y="606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Freeform 54"/>
              <p:cNvSpPr>
                <a:spLocks/>
              </p:cNvSpPr>
              <p:nvPr/>
            </p:nvSpPr>
            <p:spPr bwMode="auto">
              <a:xfrm>
                <a:off x="2250" y="1050"/>
                <a:ext cx="168" cy="306"/>
              </a:xfrm>
              <a:custGeom>
                <a:avLst/>
                <a:gdLst>
                  <a:gd name="T0" fmla="*/ 168 w 168"/>
                  <a:gd name="T1" fmla="*/ 0 h 306"/>
                  <a:gd name="T2" fmla="*/ 138 w 168"/>
                  <a:gd name="T3" fmla="*/ 30 h 306"/>
                  <a:gd name="T4" fmla="*/ 132 w 168"/>
                  <a:gd name="T5" fmla="*/ 48 h 306"/>
                  <a:gd name="T6" fmla="*/ 102 w 168"/>
                  <a:gd name="T7" fmla="*/ 54 h 306"/>
                  <a:gd name="T8" fmla="*/ 84 w 168"/>
                  <a:gd name="T9" fmla="*/ 192 h 306"/>
                  <a:gd name="T10" fmla="*/ 72 w 168"/>
                  <a:gd name="T11" fmla="*/ 228 h 306"/>
                  <a:gd name="T12" fmla="*/ 84 w 168"/>
                  <a:gd name="T13" fmla="*/ 300 h 306"/>
                  <a:gd name="T14" fmla="*/ 0 w 168"/>
                  <a:gd name="T15" fmla="*/ 30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8" h="306">
                    <a:moveTo>
                      <a:pt x="168" y="0"/>
                    </a:moveTo>
                    <a:cubicBezTo>
                      <a:pt x="150" y="12"/>
                      <a:pt x="148" y="10"/>
                      <a:pt x="138" y="30"/>
                    </a:cubicBezTo>
                    <a:cubicBezTo>
                      <a:pt x="135" y="36"/>
                      <a:pt x="137" y="44"/>
                      <a:pt x="132" y="48"/>
                    </a:cubicBezTo>
                    <a:cubicBezTo>
                      <a:pt x="124" y="54"/>
                      <a:pt x="112" y="52"/>
                      <a:pt x="102" y="54"/>
                    </a:cubicBezTo>
                    <a:cubicBezTo>
                      <a:pt x="93" y="100"/>
                      <a:pt x="92" y="146"/>
                      <a:pt x="84" y="192"/>
                    </a:cubicBezTo>
                    <a:cubicBezTo>
                      <a:pt x="82" y="204"/>
                      <a:pt x="72" y="228"/>
                      <a:pt x="72" y="228"/>
                    </a:cubicBezTo>
                    <a:cubicBezTo>
                      <a:pt x="75" y="239"/>
                      <a:pt x="105" y="291"/>
                      <a:pt x="84" y="300"/>
                    </a:cubicBezTo>
                    <a:cubicBezTo>
                      <a:pt x="70" y="306"/>
                      <a:pt x="27" y="306"/>
                      <a:pt x="0" y="306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" name="Freeform 55"/>
              <p:cNvSpPr>
                <a:spLocks/>
              </p:cNvSpPr>
              <p:nvPr/>
            </p:nvSpPr>
            <p:spPr bwMode="auto">
              <a:xfrm>
                <a:off x="1632" y="1158"/>
                <a:ext cx="330" cy="786"/>
              </a:xfrm>
              <a:custGeom>
                <a:avLst/>
                <a:gdLst>
                  <a:gd name="T0" fmla="*/ 234 w 330"/>
                  <a:gd name="T1" fmla="*/ 0 h 786"/>
                  <a:gd name="T2" fmla="*/ 294 w 330"/>
                  <a:gd name="T3" fmla="*/ 24 h 786"/>
                  <a:gd name="T4" fmla="*/ 330 w 330"/>
                  <a:gd name="T5" fmla="*/ 72 h 786"/>
                  <a:gd name="T6" fmla="*/ 276 w 330"/>
                  <a:gd name="T7" fmla="*/ 174 h 786"/>
                  <a:gd name="T8" fmla="*/ 246 w 330"/>
                  <a:gd name="T9" fmla="*/ 216 h 786"/>
                  <a:gd name="T10" fmla="*/ 258 w 330"/>
                  <a:gd name="T11" fmla="*/ 264 h 786"/>
                  <a:gd name="T12" fmla="*/ 240 w 330"/>
                  <a:gd name="T13" fmla="*/ 276 h 786"/>
                  <a:gd name="T14" fmla="*/ 222 w 330"/>
                  <a:gd name="T15" fmla="*/ 282 h 786"/>
                  <a:gd name="T16" fmla="*/ 216 w 330"/>
                  <a:gd name="T17" fmla="*/ 342 h 786"/>
                  <a:gd name="T18" fmla="*/ 168 w 330"/>
                  <a:gd name="T19" fmla="*/ 426 h 786"/>
                  <a:gd name="T20" fmla="*/ 162 w 330"/>
                  <a:gd name="T21" fmla="*/ 444 h 786"/>
                  <a:gd name="T22" fmla="*/ 144 w 330"/>
                  <a:gd name="T23" fmla="*/ 456 h 786"/>
                  <a:gd name="T24" fmla="*/ 138 w 330"/>
                  <a:gd name="T25" fmla="*/ 498 h 786"/>
                  <a:gd name="T26" fmla="*/ 114 w 330"/>
                  <a:gd name="T27" fmla="*/ 594 h 786"/>
                  <a:gd name="T28" fmla="*/ 72 w 330"/>
                  <a:gd name="T29" fmla="*/ 666 h 786"/>
                  <a:gd name="T30" fmla="*/ 24 w 330"/>
                  <a:gd name="T31" fmla="*/ 726 h 786"/>
                  <a:gd name="T32" fmla="*/ 0 w 330"/>
                  <a:gd name="T33" fmla="*/ 786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0" h="786">
                    <a:moveTo>
                      <a:pt x="234" y="0"/>
                    </a:moveTo>
                    <a:cubicBezTo>
                      <a:pt x="256" y="7"/>
                      <a:pt x="271" y="18"/>
                      <a:pt x="294" y="24"/>
                    </a:cubicBezTo>
                    <a:cubicBezTo>
                      <a:pt x="316" y="38"/>
                      <a:pt x="316" y="51"/>
                      <a:pt x="330" y="72"/>
                    </a:cubicBezTo>
                    <a:cubicBezTo>
                      <a:pt x="323" y="124"/>
                      <a:pt x="327" y="157"/>
                      <a:pt x="276" y="174"/>
                    </a:cubicBezTo>
                    <a:cubicBezTo>
                      <a:pt x="262" y="216"/>
                      <a:pt x="276" y="206"/>
                      <a:pt x="246" y="216"/>
                    </a:cubicBezTo>
                    <a:cubicBezTo>
                      <a:pt x="223" y="250"/>
                      <a:pt x="246" y="228"/>
                      <a:pt x="258" y="264"/>
                    </a:cubicBezTo>
                    <a:cubicBezTo>
                      <a:pt x="252" y="268"/>
                      <a:pt x="246" y="273"/>
                      <a:pt x="240" y="276"/>
                    </a:cubicBezTo>
                    <a:cubicBezTo>
                      <a:pt x="234" y="279"/>
                      <a:pt x="224" y="276"/>
                      <a:pt x="222" y="282"/>
                    </a:cubicBezTo>
                    <a:cubicBezTo>
                      <a:pt x="215" y="301"/>
                      <a:pt x="220" y="322"/>
                      <a:pt x="216" y="342"/>
                    </a:cubicBezTo>
                    <a:cubicBezTo>
                      <a:pt x="209" y="377"/>
                      <a:pt x="198" y="406"/>
                      <a:pt x="168" y="426"/>
                    </a:cubicBezTo>
                    <a:cubicBezTo>
                      <a:pt x="166" y="432"/>
                      <a:pt x="166" y="439"/>
                      <a:pt x="162" y="444"/>
                    </a:cubicBezTo>
                    <a:cubicBezTo>
                      <a:pt x="157" y="450"/>
                      <a:pt x="147" y="449"/>
                      <a:pt x="144" y="456"/>
                    </a:cubicBezTo>
                    <a:cubicBezTo>
                      <a:pt x="138" y="469"/>
                      <a:pt x="141" y="484"/>
                      <a:pt x="138" y="498"/>
                    </a:cubicBezTo>
                    <a:cubicBezTo>
                      <a:pt x="131" y="530"/>
                      <a:pt x="124" y="563"/>
                      <a:pt x="114" y="594"/>
                    </a:cubicBezTo>
                    <a:cubicBezTo>
                      <a:pt x="105" y="621"/>
                      <a:pt x="88" y="642"/>
                      <a:pt x="72" y="666"/>
                    </a:cubicBezTo>
                    <a:cubicBezTo>
                      <a:pt x="55" y="691"/>
                      <a:pt x="55" y="716"/>
                      <a:pt x="24" y="726"/>
                    </a:cubicBezTo>
                    <a:cubicBezTo>
                      <a:pt x="18" y="744"/>
                      <a:pt x="14" y="772"/>
                      <a:pt x="0" y="786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Freeform 56"/>
              <p:cNvSpPr>
                <a:spLocks/>
              </p:cNvSpPr>
              <p:nvPr/>
            </p:nvSpPr>
            <p:spPr bwMode="auto">
              <a:xfrm>
                <a:off x="1704" y="1722"/>
                <a:ext cx="91" cy="246"/>
              </a:xfrm>
              <a:custGeom>
                <a:avLst/>
                <a:gdLst>
                  <a:gd name="T0" fmla="*/ 60 w 91"/>
                  <a:gd name="T1" fmla="*/ 0 h 246"/>
                  <a:gd name="T2" fmla="*/ 66 w 91"/>
                  <a:gd name="T3" fmla="*/ 60 h 246"/>
                  <a:gd name="T4" fmla="*/ 72 w 91"/>
                  <a:gd name="T5" fmla="*/ 84 h 246"/>
                  <a:gd name="T6" fmla="*/ 90 w 91"/>
                  <a:gd name="T7" fmla="*/ 96 h 246"/>
                  <a:gd name="T8" fmla="*/ 66 w 91"/>
                  <a:gd name="T9" fmla="*/ 132 h 246"/>
                  <a:gd name="T10" fmla="*/ 42 w 91"/>
                  <a:gd name="T11" fmla="*/ 186 h 246"/>
                  <a:gd name="T12" fmla="*/ 36 w 91"/>
                  <a:gd name="T13" fmla="*/ 234 h 246"/>
                  <a:gd name="T14" fmla="*/ 0 w 91"/>
                  <a:gd name="T15" fmla="*/ 24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246">
                    <a:moveTo>
                      <a:pt x="60" y="0"/>
                    </a:moveTo>
                    <a:cubicBezTo>
                      <a:pt x="66" y="24"/>
                      <a:pt x="74" y="36"/>
                      <a:pt x="66" y="60"/>
                    </a:cubicBezTo>
                    <a:cubicBezTo>
                      <a:pt x="68" y="68"/>
                      <a:pt x="67" y="77"/>
                      <a:pt x="72" y="84"/>
                    </a:cubicBezTo>
                    <a:cubicBezTo>
                      <a:pt x="76" y="90"/>
                      <a:pt x="91" y="89"/>
                      <a:pt x="90" y="96"/>
                    </a:cubicBezTo>
                    <a:cubicBezTo>
                      <a:pt x="88" y="110"/>
                      <a:pt x="71" y="118"/>
                      <a:pt x="66" y="132"/>
                    </a:cubicBezTo>
                    <a:cubicBezTo>
                      <a:pt x="59" y="152"/>
                      <a:pt x="49" y="166"/>
                      <a:pt x="42" y="186"/>
                    </a:cubicBezTo>
                    <a:cubicBezTo>
                      <a:pt x="40" y="202"/>
                      <a:pt x="45" y="221"/>
                      <a:pt x="36" y="234"/>
                    </a:cubicBezTo>
                    <a:cubicBezTo>
                      <a:pt x="29" y="244"/>
                      <a:pt x="0" y="246"/>
                      <a:pt x="0" y="246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" name="Freeform 57"/>
              <p:cNvSpPr>
                <a:spLocks/>
              </p:cNvSpPr>
              <p:nvPr/>
            </p:nvSpPr>
            <p:spPr bwMode="auto">
              <a:xfrm>
                <a:off x="1921" y="1338"/>
                <a:ext cx="94" cy="204"/>
              </a:xfrm>
              <a:custGeom>
                <a:avLst/>
                <a:gdLst>
                  <a:gd name="T0" fmla="*/ 83 w 94"/>
                  <a:gd name="T1" fmla="*/ 0 h 204"/>
                  <a:gd name="T2" fmla="*/ 77 w 94"/>
                  <a:gd name="T3" fmla="*/ 30 h 204"/>
                  <a:gd name="T4" fmla="*/ 89 w 94"/>
                  <a:gd name="T5" fmla="*/ 66 h 204"/>
                  <a:gd name="T6" fmla="*/ 65 w 94"/>
                  <a:gd name="T7" fmla="*/ 102 h 204"/>
                  <a:gd name="T8" fmla="*/ 53 w 94"/>
                  <a:gd name="T9" fmla="*/ 120 h 204"/>
                  <a:gd name="T10" fmla="*/ 17 w 94"/>
                  <a:gd name="T11" fmla="*/ 180 h 204"/>
                  <a:gd name="T12" fmla="*/ 11 w 94"/>
                  <a:gd name="T13" fmla="*/ 20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204">
                    <a:moveTo>
                      <a:pt x="83" y="0"/>
                    </a:moveTo>
                    <a:cubicBezTo>
                      <a:pt x="59" y="8"/>
                      <a:pt x="41" y="18"/>
                      <a:pt x="77" y="30"/>
                    </a:cubicBezTo>
                    <a:cubicBezTo>
                      <a:pt x="81" y="42"/>
                      <a:pt x="85" y="54"/>
                      <a:pt x="89" y="66"/>
                    </a:cubicBezTo>
                    <a:cubicBezTo>
                      <a:pt x="94" y="80"/>
                      <a:pt x="73" y="90"/>
                      <a:pt x="65" y="102"/>
                    </a:cubicBezTo>
                    <a:cubicBezTo>
                      <a:pt x="61" y="108"/>
                      <a:pt x="53" y="120"/>
                      <a:pt x="53" y="120"/>
                    </a:cubicBezTo>
                    <a:cubicBezTo>
                      <a:pt x="47" y="152"/>
                      <a:pt x="44" y="162"/>
                      <a:pt x="17" y="180"/>
                    </a:cubicBezTo>
                    <a:cubicBezTo>
                      <a:pt x="3" y="200"/>
                      <a:pt x="0" y="193"/>
                      <a:pt x="11" y="204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Freeform 58"/>
              <p:cNvSpPr>
                <a:spLocks/>
              </p:cNvSpPr>
              <p:nvPr/>
            </p:nvSpPr>
            <p:spPr bwMode="auto">
              <a:xfrm>
                <a:off x="2172" y="1506"/>
                <a:ext cx="594" cy="612"/>
              </a:xfrm>
              <a:custGeom>
                <a:avLst/>
                <a:gdLst>
                  <a:gd name="T0" fmla="*/ 594 w 594"/>
                  <a:gd name="T1" fmla="*/ 168 h 612"/>
                  <a:gd name="T2" fmla="*/ 522 w 594"/>
                  <a:gd name="T3" fmla="*/ 90 h 612"/>
                  <a:gd name="T4" fmla="*/ 468 w 594"/>
                  <a:gd name="T5" fmla="*/ 60 h 612"/>
                  <a:gd name="T6" fmla="*/ 396 w 594"/>
                  <a:gd name="T7" fmla="*/ 0 h 612"/>
                  <a:gd name="T8" fmla="*/ 336 w 594"/>
                  <a:gd name="T9" fmla="*/ 36 h 612"/>
                  <a:gd name="T10" fmla="*/ 288 w 594"/>
                  <a:gd name="T11" fmla="*/ 66 h 612"/>
                  <a:gd name="T12" fmla="*/ 162 w 594"/>
                  <a:gd name="T13" fmla="*/ 132 h 612"/>
                  <a:gd name="T14" fmla="*/ 138 w 594"/>
                  <a:gd name="T15" fmla="*/ 216 h 612"/>
                  <a:gd name="T16" fmla="*/ 126 w 594"/>
                  <a:gd name="T17" fmla="*/ 252 h 612"/>
                  <a:gd name="T18" fmla="*/ 60 w 594"/>
                  <a:gd name="T19" fmla="*/ 360 h 612"/>
                  <a:gd name="T20" fmla="*/ 36 w 594"/>
                  <a:gd name="T21" fmla="*/ 468 h 612"/>
                  <a:gd name="T22" fmla="*/ 0 w 594"/>
                  <a:gd name="T23" fmla="*/ 516 h 612"/>
                  <a:gd name="T24" fmla="*/ 6 w 594"/>
                  <a:gd name="T25" fmla="*/ 546 h 612"/>
                  <a:gd name="T26" fmla="*/ 18 w 594"/>
                  <a:gd name="T27" fmla="*/ 582 h 612"/>
                  <a:gd name="T28" fmla="*/ 12 w 594"/>
                  <a:gd name="T29" fmla="*/ 612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94" h="612">
                    <a:moveTo>
                      <a:pt x="594" y="168"/>
                    </a:moveTo>
                    <a:cubicBezTo>
                      <a:pt x="586" y="120"/>
                      <a:pt x="568" y="105"/>
                      <a:pt x="522" y="90"/>
                    </a:cubicBezTo>
                    <a:cubicBezTo>
                      <a:pt x="502" y="83"/>
                      <a:pt x="468" y="60"/>
                      <a:pt x="468" y="60"/>
                    </a:cubicBezTo>
                    <a:cubicBezTo>
                      <a:pt x="456" y="24"/>
                      <a:pt x="431" y="12"/>
                      <a:pt x="396" y="0"/>
                    </a:cubicBezTo>
                    <a:cubicBezTo>
                      <a:pt x="385" y="32"/>
                      <a:pt x="369" y="30"/>
                      <a:pt x="336" y="36"/>
                    </a:cubicBezTo>
                    <a:cubicBezTo>
                      <a:pt x="307" y="79"/>
                      <a:pt x="348" y="26"/>
                      <a:pt x="288" y="66"/>
                    </a:cubicBezTo>
                    <a:cubicBezTo>
                      <a:pt x="250" y="91"/>
                      <a:pt x="205" y="118"/>
                      <a:pt x="162" y="132"/>
                    </a:cubicBezTo>
                    <a:cubicBezTo>
                      <a:pt x="156" y="178"/>
                      <a:pt x="154" y="180"/>
                      <a:pt x="138" y="216"/>
                    </a:cubicBezTo>
                    <a:cubicBezTo>
                      <a:pt x="133" y="228"/>
                      <a:pt x="133" y="241"/>
                      <a:pt x="126" y="252"/>
                    </a:cubicBezTo>
                    <a:cubicBezTo>
                      <a:pt x="103" y="286"/>
                      <a:pt x="73" y="321"/>
                      <a:pt x="60" y="360"/>
                    </a:cubicBezTo>
                    <a:cubicBezTo>
                      <a:pt x="67" y="397"/>
                      <a:pt x="78" y="454"/>
                      <a:pt x="36" y="468"/>
                    </a:cubicBezTo>
                    <a:cubicBezTo>
                      <a:pt x="23" y="488"/>
                      <a:pt x="8" y="493"/>
                      <a:pt x="0" y="516"/>
                    </a:cubicBezTo>
                    <a:cubicBezTo>
                      <a:pt x="2" y="526"/>
                      <a:pt x="3" y="536"/>
                      <a:pt x="6" y="546"/>
                    </a:cubicBezTo>
                    <a:cubicBezTo>
                      <a:pt x="9" y="558"/>
                      <a:pt x="18" y="582"/>
                      <a:pt x="18" y="582"/>
                    </a:cubicBezTo>
                    <a:cubicBezTo>
                      <a:pt x="16" y="592"/>
                      <a:pt x="12" y="612"/>
                      <a:pt x="12" y="612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" name="Freeform 59"/>
              <p:cNvSpPr>
                <a:spLocks/>
              </p:cNvSpPr>
              <p:nvPr/>
            </p:nvSpPr>
            <p:spPr bwMode="auto">
              <a:xfrm>
                <a:off x="1734" y="2336"/>
                <a:ext cx="252" cy="27"/>
              </a:xfrm>
              <a:custGeom>
                <a:avLst/>
                <a:gdLst>
                  <a:gd name="T0" fmla="*/ 252 w 252"/>
                  <a:gd name="T1" fmla="*/ 22 h 27"/>
                  <a:gd name="T2" fmla="*/ 72 w 252"/>
                  <a:gd name="T3" fmla="*/ 16 h 27"/>
                  <a:gd name="T4" fmla="*/ 0 w 252"/>
                  <a:gd name="T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2" h="27">
                    <a:moveTo>
                      <a:pt x="252" y="22"/>
                    </a:moveTo>
                    <a:cubicBezTo>
                      <a:pt x="174" y="27"/>
                      <a:pt x="142" y="25"/>
                      <a:pt x="72" y="16"/>
                    </a:cubicBezTo>
                    <a:cubicBezTo>
                      <a:pt x="47" y="0"/>
                      <a:pt x="31" y="10"/>
                      <a:pt x="0" y="10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Freeform 60"/>
              <p:cNvSpPr>
                <a:spLocks/>
              </p:cNvSpPr>
              <p:nvPr/>
            </p:nvSpPr>
            <p:spPr bwMode="auto">
              <a:xfrm>
                <a:off x="1752" y="2202"/>
                <a:ext cx="246" cy="132"/>
              </a:xfrm>
              <a:custGeom>
                <a:avLst/>
                <a:gdLst>
                  <a:gd name="T0" fmla="*/ 0 w 246"/>
                  <a:gd name="T1" fmla="*/ 132 h 132"/>
                  <a:gd name="T2" fmla="*/ 54 w 246"/>
                  <a:gd name="T3" fmla="*/ 36 h 132"/>
                  <a:gd name="T4" fmla="*/ 96 w 246"/>
                  <a:gd name="T5" fmla="*/ 30 h 132"/>
                  <a:gd name="T6" fmla="*/ 150 w 246"/>
                  <a:gd name="T7" fmla="*/ 30 h 132"/>
                  <a:gd name="T8" fmla="*/ 246 w 246"/>
                  <a:gd name="T9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6" h="132">
                    <a:moveTo>
                      <a:pt x="0" y="132"/>
                    </a:moveTo>
                    <a:cubicBezTo>
                      <a:pt x="11" y="100"/>
                      <a:pt x="14" y="48"/>
                      <a:pt x="54" y="36"/>
                    </a:cubicBezTo>
                    <a:cubicBezTo>
                      <a:pt x="68" y="32"/>
                      <a:pt x="82" y="32"/>
                      <a:pt x="96" y="30"/>
                    </a:cubicBezTo>
                    <a:cubicBezTo>
                      <a:pt x="139" y="16"/>
                      <a:pt x="121" y="11"/>
                      <a:pt x="150" y="30"/>
                    </a:cubicBezTo>
                    <a:cubicBezTo>
                      <a:pt x="170" y="29"/>
                      <a:pt x="246" y="46"/>
                      <a:pt x="246" y="0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" name="Freeform 61"/>
              <p:cNvSpPr>
                <a:spLocks/>
              </p:cNvSpPr>
              <p:nvPr/>
            </p:nvSpPr>
            <p:spPr bwMode="auto">
              <a:xfrm>
                <a:off x="1704" y="2400"/>
                <a:ext cx="188" cy="78"/>
              </a:xfrm>
              <a:custGeom>
                <a:avLst/>
                <a:gdLst>
                  <a:gd name="T0" fmla="*/ 0 w 188"/>
                  <a:gd name="T1" fmla="*/ 0 h 78"/>
                  <a:gd name="T2" fmla="*/ 90 w 188"/>
                  <a:gd name="T3" fmla="*/ 18 h 78"/>
                  <a:gd name="T4" fmla="*/ 96 w 188"/>
                  <a:gd name="T5" fmla="*/ 36 h 78"/>
                  <a:gd name="T6" fmla="*/ 168 w 188"/>
                  <a:gd name="T7" fmla="*/ 66 h 78"/>
                  <a:gd name="T8" fmla="*/ 186 w 188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8" h="78">
                    <a:moveTo>
                      <a:pt x="0" y="0"/>
                    </a:moveTo>
                    <a:cubicBezTo>
                      <a:pt x="30" y="6"/>
                      <a:pt x="60" y="13"/>
                      <a:pt x="90" y="18"/>
                    </a:cubicBezTo>
                    <a:cubicBezTo>
                      <a:pt x="92" y="24"/>
                      <a:pt x="92" y="32"/>
                      <a:pt x="96" y="36"/>
                    </a:cubicBezTo>
                    <a:cubicBezTo>
                      <a:pt x="103" y="43"/>
                      <a:pt x="162" y="64"/>
                      <a:pt x="168" y="66"/>
                    </a:cubicBezTo>
                    <a:cubicBezTo>
                      <a:pt x="188" y="73"/>
                      <a:pt x="186" y="66"/>
                      <a:pt x="186" y="78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" name="Freeform 62"/>
              <p:cNvSpPr>
                <a:spLocks/>
              </p:cNvSpPr>
              <p:nvPr/>
            </p:nvSpPr>
            <p:spPr bwMode="auto">
              <a:xfrm>
                <a:off x="1281" y="2298"/>
                <a:ext cx="477" cy="691"/>
              </a:xfrm>
              <a:custGeom>
                <a:avLst/>
                <a:gdLst>
                  <a:gd name="T0" fmla="*/ 477 w 477"/>
                  <a:gd name="T1" fmla="*/ 0 h 691"/>
                  <a:gd name="T2" fmla="*/ 441 w 477"/>
                  <a:gd name="T3" fmla="*/ 72 h 691"/>
                  <a:gd name="T4" fmla="*/ 399 w 477"/>
                  <a:gd name="T5" fmla="*/ 120 h 691"/>
                  <a:gd name="T6" fmla="*/ 381 w 477"/>
                  <a:gd name="T7" fmla="*/ 168 h 691"/>
                  <a:gd name="T8" fmla="*/ 363 w 477"/>
                  <a:gd name="T9" fmla="*/ 234 h 691"/>
                  <a:gd name="T10" fmla="*/ 327 w 477"/>
                  <a:gd name="T11" fmla="*/ 240 h 691"/>
                  <a:gd name="T12" fmla="*/ 279 w 477"/>
                  <a:gd name="T13" fmla="*/ 282 h 691"/>
                  <a:gd name="T14" fmla="*/ 255 w 477"/>
                  <a:gd name="T15" fmla="*/ 378 h 691"/>
                  <a:gd name="T16" fmla="*/ 249 w 477"/>
                  <a:gd name="T17" fmla="*/ 420 h 691"/>
                  <a:gd name="T18" fmla="*/ 231 w 477"/>
                  <a:gd name="T19" fmla="*/ 426 h 691"/>
                  <a:gd name="T20" fmla="*/ 225 w 477"/>
                  <a:gd name="T21" fmla="*/ 450 h 691"/>
                  <a:gd name="T22" fmla="*/ 207 w 477"/>
                  <a:gd name="T23" fmla="*/ 510 h 691"/>
                  <a:gd name="T24" fmla="*/ 195 w 477"/>
                  <a:gd name="T25" fmla="*/ 582 h 691"/>
                  <a:gd name="T26" fmla="*/ 159 w 477"/>
                  <a:gd name="T27" fmla="*/ 606 h 691"/>
                  <a:gd name="T28" fmla="*/ 69 w 477"/>
                  <a:gd name="T29" fmla="*/ 642 h 691"/>
                  <a:gd name="T30" fmla="*/ 63 w 477"/>
                  <a:gd name="T31" fmla="*/ 660 h 691"/>
                  <a:gd name="T32" fmla="*/ 45 w 477"/>
                  <a:gd name="T33" fmla="*/ 666 h 691"/>
                  <a:gd name="T34" fmla="*/ 3 w 477"/>
                  <a:gd name="T35" fmla="*/ 690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7" h="691">
                    <a:moveTo>
                      <a:pt x="477" y="0"/>
                    </a:moveTo>
                    <a:cubicBezTo>
                      <a:pt x="467" y="30"/>
                      <a:pt x="468" y="54"/>
                      <a:pt x="441" y="72"/>
                    </a:cubicBezTo>
                    <a:cubicBezTo>
                      <a:pt x="428" y="92"/>
                      <a:pt x="412" y="100"/>
                      <a:pt x="399" y="120"/>
                    </a:cubicBezTo>
                    <a:cubicBezTo>
                      <a:pt x="407" y="145"/>
                      <a:pt x="408" y="159"/>
                      <a:pt x="381" y="168"/>
                    </a:cubicBezTo>
                    <a:cubicBezTo>
                      <a:pt x="377" y="179"/>
                      <a:pt x="367" y="231"/>
                      <a:pt x="363" y="234"/>
                    </a:cubicBezTo>
                    <a:cubicBezTo>
                      <a:pt x="352" y="240"/>
                      <a:pt x="339" y="238"/>
                      <a:pt x="327" y="240"/>
                    </a:cubicBezTo>
                    <a:cubicBezTo>
                      <a:pt x="285" y="268"/>
                      <a:pt x="299" y="252"/>
                      <a:pt x="279" y="282"/>
                    </a:cubicBezTo>
                    <a:cubicBezTo>
                      <a:pt x="273" y="314"/>
                      <a:pt x="265" y="347"/>
                      <a:pt x="255" y="378"/>
                    </a:cubicBezTo>
                    <a:cubicBezTo>
                      <a:pt x="253" y="392"/>
                      <a:pt x="255" y="407"/>
                      <a:pt x="249" y="420"/>
                    </a:cubicBezTo>
                    <a:cubicBezTo>
                      <a:pt x="246" y="426"/>
                      <a:pt x="235" y="421"/>
                      <a:pt x="231" y="426"/>
                    </a:cubicBezTo>
                    <a:cubicBezTo>
                      <a:pt x="226" y="432"/>
                      <a:pt x="227" y="442"/>
                      <a:pt x="225" y="450"/>
                    </a:cubicBezTo>
                    <a:cubicBezTo>
                      <a:pt x="237" y="486"/>
                      <a:pt x="251" y="495"/>
                      <a:pt x="207" y="510"/>
                    </a:cubicBezTo>
                    <a:cubicBezTo>
                      <a:pt x="199" y="533"/>
                      <a:pt x="207" y="561"/>
                      <a:pt x="195" y="582"/>
                    </a:cubicBezTo>
                    <a:cubicBezTo>
                      <a:pt x="188" y="595"/>
                      <a:pt x="173" y="601"/>
                      <a:pt x="159" y="606"/>
                    </a:cubicBezTo>
                    <a:cubicBezTo>
                      <a:pt x="127" y="617"/>
                      <a:pt x="100" y="632"/>
                      <a:pt x="69" y="642"/>
                    </a:cubicBezTo>
                    <a:cubicBezTo>
                      <a:pt x="67" y="648"/>
                      <a:pt x="67" y="656"/>
                      <a:pt x="63" y="660"/>
                    </a:cubicBezTo>
                    <a:cubicBezTo>
                      <a:pt x="59" y="664"/>
                      <a:pt x="51" y="663"/>
                      <a:pt x="45" y="666"/>
                    </a:cubicBezTo>
                    <a:cubicBezTo>
                      <a:pt x="0" y="691"/>
                      <a:pt x="24" y="690"/>
                      <a:pt x="3" y="690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" name="Freeform 63"/>
              <p:cNvSpPr>
                <a:spLocks/>
              </p:cNvSpPr>
              <p:nvPr/>
            </p:nvSpPr>
            <p:spPr bwMode="auto">
              <a:xfrm>
                <a:off x="1249" y="2052"/>
                <a:ext cx="95" cy="948"/>
              </a:xfrm>
              <a:custGeom>
                <a:avLst/>
                <a:gdLst>
                  <a:gd name="T0" fmla="*/ 35 w 95"/>
                  <a:gd name="T1" fmla="*/ 0 h 948"/>
                  <a:gd name="T2" fmla="*/ 53 w 95"/>
                  <a:gd name="T3" fmla="*/ 138 h 948"/>
                  <a:gd name="T4" fmla="*/ 59 w 95"/>
                  <a:gd name="T5" fmla="*/ 396 h 948"/>
                  <a:gd name="T6" fmla="*/ 29 w 95"/>
                  <a:gd name="T7" fmla="*/ 468 h 948"/>
                  <a:gd name="T8" fmla="*/ 5 w 95"/>
                  <a:gd name="T9" fmla="*/ 504 h 948"/>
                  <a:gd name="T10" fmla="*/ 29 w 95"/>
                  <a:gd name="T11" fmla="*/ 534 h 948"/>
                  <a:gd name="T12" fmla="*/ 53 w 95"/>
                  <a:gd name="T13" fmla="*/ 570 h 948"/>
                  <a:gd name="T14" fmla="*/ 35 w 95"/>
                  <a:gd name="T15" fmla="*/ 576 h 948"/>
                  <a:gd name="T16" fmla="*/ 41 w 95"/>
                  <a:gd name="T17" fmla="*/ 600 h 948"/>
                  <a:gd name="T18" fmla="*/ 53 w 95"/>
                  <a:gd name="T19" fmla="*/ 636 h 948"/>
                  <a:gd name="T20" fmla="*/ 47 w 95"/>
                  <a:gd name="T21" fmla="*/ 672 h 948"/>
                  <a:gd name="T22" fmla="*/ 65 w 95"/>
                  <a:gd name="T23" fmla="*/ 684 h 948"/>
                  <a:gd name="T24" fmla="*/ 77 w 95"/>
                  <a:gd name="T25" fmla="*/ 702 h 948"/>
                  <a:gd name="T26" fmla="*/ 89 w 95"/>
                  <a:gd name="T27" fmla="*/ 738 h 948"/>
                  <a:gd name="T28" fmla="*/ 95 w 95"/>
                  <a:gd name="T29" fmla="*/ 756 h 948"/>
                  <a:gd name="T30" fmla="*/ 53 w 95"/>
                  <a:gd name="T31" fmla="*/ 828 h 948"/>
                  <a:gd name="T32" fmla="*/ 41 w 95"/>
                  <a:gd name="T33" fmla="*/ 864 h 948"/>
                  <a:gd name="T34" fmla="*/ 35 w 95"/>
                  <a:gd name="T35" fmla="*/ 882 h 948"/>
                  <a:gd name="T36" fmla="*/ 41 w 95"/>
                  <a:gd name="T37" fmla="*/ 948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5" h="948">
                    <a:moveTo>
                      <a:pt x="35" y="0"/>
                    </a:moveTo>
                    <a:cubicBezTo>
                      <a:pt x="45" y="49"/>
                      <a:pt x="24" y="94"/>
                      <a:pt x="53" y="138"/>
                    </a:cubicBezTo>
                    <a:cubicBezTo>
                      <a:pt x="62" y="245"/>
                      <a:pt x="73" y="291"/>
                      <a:pt x="59" y="396"/>
                    </a:cubicBezTo>
                    <a:cubicBezTo>
                      <a:pt x="57" y="411"/>
                      <a:pt x="35" y="449"/>
                      <a:pt x="29" y="468"/>
                    </a:cubicBezTo>
                    <a:cubicBezTo>
                      <a:pt x="24" y="482"/>
                      <a:pt x="5" y="504"/>
                      <a:pt x="5" y="504"/>
                    </a:cubicBezTo>
                    <a:cubicBezTo>
                      <a:pt x="19" y="545"/>
                      <a:pt x="0" y="501"/>
                      <a:pt x="29" y="534"/>
                    </a:cubicBezTo>
                    <a:cubicBezTo>
                      <a:pt x="38" y="545"/>
                      <a:pt x="53" y="570"/>
                      <a:pt x="53" y="570"/>
                    </a:cubicBezTo>
                    <a:cubicBezTo>
                      <a:pt x="47" y="572"/>
                      <a:pt x="37" y="570"/>
                      <a:pt x="35" y="576"/>
                    </a:cubicBezTo>
                    <a:cubicBezTo>
                      <a:pt x="32" y="584"/>
                      <a:pt x="39" y="592"/>
                      <a:pt x="41" y="600"/>
                    </a:cubicBezTo>
                    <a:cubicBezTo>
                      <a:pt x="45" y="612"/>
                      <a:pt x="53" y="636"/>
                      <a:pt x="53" y="636"/>
                    </a:cubicBezTo>
                    <a:cubicBezTo>
                      <a:pt x="51" y="648"/>
                      <a:pt x="44" y="660"/>
                      <a:pt x="47" y="672"/>
                    </a:cubicBezTo>
                    <a:cubicBezTo>
                      <a:pt x="49" y="679"/>
                      <a:pt x="60" y="679"/>
                      <a:pt x="65" y="684"/>
                    </a:cubicBezTo>
                    <a:cubicBezTo>
                      <a:pt x="70" y="689"/>
                      <a:pt x="74" y="695"/>
                      <a:pt x="77" y="702"/>
                    </a:cubicBezTo>
                    <a:cubicBezTo>
                      <a:pt x="82" y="714"/>
                      <a:pt x="85" y="726"/>
                      <a:pt x="89" y="738"/>
                    </a:cubicBezTo>
                    <a:cubicBezTo>
                      <a:pt x="91" y="744"/>
                      <a:pt x="95" y="756"/>
                      <a:pt x="95" y="756"/>
                    </a:cubicBezTo>
                    <a:cubicBezTo>
                      <a:pt x="86" y="783"/>
                      <a:pt x="69" y="804"/>
                      <a:pt x="53" y="828"/>
                    </a:cubicBezTo>
                    <a:cubicBezTo>
                      <a:pt x="46" y="839"/>
                      <a:pt x="45" y="852"/>
                      <a:pt x="41" y="864"/>
                    </a:cubicBezTo>
                    <a:cubicBezTo>
                      <a:pt x="39" y="870"/>
                      <a:pt x="35" y="882"/>
                      <a:pt x="35" y="882"/>
                    </a:cubicBezTo>
                    <a:cubicBezTo>
                      <a:pt x="37" y="904"/>
                      <a:pt x="41" y="948"/>
                      <a:pt x="41" y="948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" name="Freeform 64"/>
              <p:cNvSpPr>
                <a:spLocks/>
              </p:cNvSpPr>
              <p:nvPr/>
            </p:nvSpPr>
            <p:spPr bwMode="auto">
              <a:xfrm>
                <a:off x="1296" y="2904"/>
                <a:ext cx="318" cy="492"/>
              </a:xfrm>
              <a:custGeom>
                <a:avLst/>
                <a:gdLst>
                  <a:gd name="T0" fmla="*/ 318 w 318"/>
                  <a:gd name="T1" fmla="*/ 0 h 492"/>
                  <a:gd name="T2" fmla="*/ 228 w 318"/>
                  <a:gd name="T3" fmla="*/ 12 h 492"/>
                  <a:gd name="T4" fmla="*/ 174 w 318"/>
                  <a:gd name="T5" fmla="*/ 42 h 492"/>
                  <a:gd name="T6" fmla="*/ 150 w 318"/>
                  <a:gd name="T7" fmla="*/ 78 h 492"/>
                  <a:gd name="T8" fmla="*/ 144 w 318"/>
                  <a:gd name="T9" fmla="*/ 96 h 492"/>
                  <a:gd name="T10" fmla="*/ 126 w 318"/>
                  <a:gd name="T11" fmla="*/ 102 h 492"/>
                  <a:gd name="T12" fmla="*/ 108 w 318"/>
                  <a:gd name="T13" fmla="*/ 144 h 492"/>
                  <a:gd name="T14" fmla="*/ 48 w 318"/>
                  <a:gd name="T15" fmla="*/ 162 h 492"/>
                  <a:gd name="T16" fmla="*/ 24 w 318"/>
                  <a:gd name="T17" fmla="*/ 216 h 492"/>
                  <a:gd name="T18" fmla="*/ 30 w 318"/>
                  <a:gd name="T19" fmla="*/ 234 h 492"/>
                  <a:gd name="T20" fmla="*/ 48 w 318"/>
                  <a:gd name="T21" fmla="*/ 246 h 492"/>
                  <a:gd name="T22" fmla="*/ 24 w 318"/>
                  <a:gd name="T23" fmla="*/ 294 h 492"/>
                  <a:gd name="T24" fmla="*/ 0 w 318"/>
                  <a:gd name="T25" fmla="*/ 348 h 492"/>
                  <a:gd name="T26" fmla="*/ 0 w 318"/>
                  <a:gd name="T27" fmla="*/ 432 h 492"/>
                  <a:gd name="T28" fmla="*/ 6 w 318"/>
                  <a:gd name="T29" fmla="*/ 492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8" h="492">
                    <a:moveTo>
                      <a:pt x="318" y="0"/>
                    </a:moveTo>
                    <a:cubicBezTo>
                      <a:pt x="295" y="3"/>
                      <a:pt x="247" y="18"/>
                      <a:pt x="228" y="12"/>
                    </a:cubicBezTo>
                    <a:cubicBezTo>
                      <a:pt x="194" y="21"/>
                      <a:pt x="204" y="32"/>
                      <a:pt x="174" y="42"/>
                    </a:cubicBezTo>
                    <a:cubicBezTo>
                      <a:pt x="166" y="54"/>
                      <a:pt x="158" y="66"/>
                      <a:pt x="150" y="78"/>
                    </a:cubicBezTo>
                    <a:cubicBezTo>
                      <a:pt x="146" y="83"/>
                      <a:pt x="148" y="92"/>
                      <a:pt x="144" y="96"/>
                    </a:cubicBezTo>
                    <a:cubicBezTo>
                      <a:pt x="140" y="100"/>
                      <a:pt x="132" y="100"/>
                      <a:pt x="126" y="102"/>
                    </a:cubicBezTo>
                    <a:cubicBezTo>
                      <a:pt x="118" y="115"/>
                      <a:pt x="118" y="132"/>
                      <a:pt x="108" y="144"/>
                    </a:cubicBezTo>
                    <a:cubicBezTo>
                      <a:pt x="100" y="155"/>
                      <a:pt x="61" y="158"/>
                      <a:pt x="48" y="162"/>
                    </a:cubicBezTo>
                    <a:cubicBezTo>
                      <a:pt x="41" y="182"/>
                      <a:pt x="31" y="196"/>
                      <a:pt x="24" y="216"/>
                    </a:cubicBezTo>
                    <a:cubicBezTo>
                      <a:pt x="26" y="222"/>
                      <a:pt x="26" y="229"/>
                      <a:pt x="30" y="234"/>
                    </a:cubicBezTo>
                    <a:cubicBezTo>
                      <a:pt x="35" y="240"/>
                      <a:pt x="46" y="239"/>
                      <a:pt x="48" y="246"/>
                    </a:cubicBezTo>
                    <a:cubicBezTo>
                      <a:pt x="56" y="279"/>
                      <a:pt x="43" y="281"/>
                      <a:pt x="24" y="294"/>
                    </a:cubicBezTo>
                    <a:cubicBezTo>
                      <a:pt x="13" y="310"/>
                      <a:pt x="0" y="348"/>
                      <a:pt x="0" y="348"/>
                    </a:cubicBezTo>
                    <a:cubicBezTo>
                      <a:pt x="14" y="434"/>
                      <a:pt x="0" y="327"/>
                      <a:pt x="0" y="432"/>
                    </a:cubicBezTo>
                    <a:cubicBezTo>
                      <a:pt x="0" y="452"/>
                      <a:pt x="6" y="472"/>
                      <a:pt x="6" y="492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" name="Freeform 65"/>
              <p:cNvSpPr>
                <a:spLocks/>
              </p:cNvSpPr>
              <p:nvPr/>
            </p:nvSpPr>
            <p:spPr bwMode="auto">
              <a:xfrm>
                <a:off x="1230" y="2994"/>
                <a:ext cx="66" cy="402"/>
              </a:xfrm>
              <a:custGeom>
                <a:avLst/>
                <a:gdLst>
                  <a:gd name="T0" fmla="*/ 54 w 66"/>
                  <a:gd name="T1" fmla="*/ 0 h 402"/>
                  <a:gd name="T2" fmla="*/ 18 w 66"/>
                  <a:gd name="T3" fmla="*/ 108 h 402"/>
                  <a:gd name="T4" fmla="*/ 24 w 66"/>
                  <a:gd name="T5" fmla="*/ 192 h 402"/>
                  <a:gd name="T6" fmla="*/ 42 w 66"/>
                  <a:gd name="T7" fmla="*/ 300 h 402"/>
                  <a:gd name="T8" fmla="*/ 66 w 66"/>
                  <a:gd name="T9" fmla="*/ 402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402">
                    <a:moveTo>
                      <a:pt x="54" y="0"/>
                    </a:moveTo>
                    <a:cubicBezTo>
                      <a:pt x="49" y="39"/>
                      <a:pt x="53" y="85"/>
                      <a:pt x="18" y="108"/>
                    </a:cubicBezTo>
                    <a:cubicBezTo>
                      <a:pt x="6" y="145"/>
                      <a:pt x="1" y="157"/>
                      <a:pt x="24" y="192"/>
                    </a:cubicBezTo>
                    <a:cubicBezTo>
                      <a:pt x="18" y="235"/>
                      <a:pt x="0" y="272"/>
                      <a:pt x="42" y="300"/>
                    </a:cubicBezTo>
                    <a:cubicBezTo>
                      <a:pt x="53" y="334"/>
                      <a:pt x="66" y="365"/>
                      <a:pt x="66" y="402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" name="Freeform 66"/>
              <p:cNvSpPr>
                <a:spLocks/>
              </p:cNvSpPr>
              <p:nvPr/>
            </p:nvSpPr>
            <p:spPr bwMode="auto">
              <a:xfrm>
                <a:off x="1572" y="3108"/>
                <a:ext cx="186" cy="24"/>
              </a:xfrm>
              <a:custGeom>
                <a:avLst/>
                <a:gdLst>
                  <a:gd name="T0" fmla="*/ 186 w 186"/>
                  <a:gd name="T1" fmla="*/ 18 h 24"/>
                  <a:gd name="T2" fmla="*/ 102 w 186"/>
                  <a:gd name="T3" fmla="*/ 0 h 24"/>
                  <a:gd name="T4" fmla="*/ 42 w 186"/>
                  <a:gd name="T5" fmla="*/ 24 h 24"/>
                  <a:gd name="T6" fmla="*/ 0 w 186"/>
                  <a:gd name="T7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6" h="24">
                    <a:moveTo>
                      <a:pt x="186" y="18"/>
                    </a:moveTo>
                    <a:cubicBezTo>
                      <a:pt x="157" y="12"/>
                      <a:pt x="131" y="5"/>
                      <a:pt x="102" y="0"/>
                    </a:cubicBezTo>
                    <a:cubicBezTo>
                      <a:pt x="79" y="6"/>
                      <a:pt x="64" y="17"/>
                      <a:pt x="42" y="24"/>
                    </a:cubicBezTo>
                    <a:cubicBezTo>
                      <a:pt x="8" y="17"/>
                      <a:pt x="21" y="23"/>
                      <a:pt x="0" y="12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" name="Freeform 67"/>
              <p:cNvSpPr>
                <a:spLocks/>
              </p:cNvSpPr>
              <p:nvPr/>
            </p:nvSpPr>
            <p:spPr bwMode="auto">
              <a:xfrm>
                <a:off x="1644" y="3066"/>
                <a:ext cx="30" cy="36"/>
              </a:xfrm>
              <a:custGeom>
                <a:avLst/>
                <a:gdLst>
                  <a:gd name="T0" fmla="*/ 30 w 30"/>
                  <a:gd name="T1" fmla="*/ 36 h 36"/>
                  <a:gd name="T2" fmla="*/ 0 w 30"/>
                  <a:gd name="T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0" h="36">
                    <a:moveTo>
                      <a:pt x="30" y="36"/>
                    </a:moveTo>
                    <a:cubicBezTo>
                      <a:pt x="20" y="20"/>
                      <a:pt x="19" y="0"/>
                      <a:pt x="0" y="0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" name="Freeform 68"/>
              <p:cNvSpPr>
                <a:spLocks/>
              </p:cNvSpPr>
              <p:nvPr/>
            </p:nvSpPr>
            <p:spPr bwMode="auto">
              <a:xfrm>
                <a:off x="1620" y="2532"/>
                <a:ext cx="216" cy="72"/>
              </a:xfrm>
              <a:custGeom>
                <a:avLst/>
                <a:gdLst>
                  <a:gd name="T0" fmla="*/ 0 w 216"/>
                  <a:gd name="T1" fmla="*/ 0 h 72"/>
                  <a:gd name="T2" fmla="*/ 42 w 216"/>
                  <a:gd name="T3" fmla="*/ 36 h 72"/>
                  <a:gd name="T4" fmla="*/ 162 w 216"/>
                  <a:gd name="T5" fmla="*/ 48 h 72"/>
                  <a:gd name="T6" fmla="*/ 198 w 216"/>
                  <a:gd name="T7" fmla="*/ 66 h 72"/>
                  <a:gd name="T8" fmla="*/ 216 w 216"/>
                  <a:gd name="T9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6" h="72">
                    <a:moveTo>
                      <a:pt x="0" y="0"/>
                    </a:moveTo>
                    <a:cubicBezTo>
                      <a:pt x="8" y="25"/>
                      <a:pt x="21" y="22"/>
                      <a:pt x="42" y="36"/>
                    </a:cubicBezTo>
                    <a:cubicBezTo>
                      <a:pt x="100" y="31"/>
                      <a:pt x="113" y="32"/>
                      <a:pt x="162" y="48"/>
                    </a:cubicBezTo>
                    <a:cubicBezTo>
                      <a:pt x="207" y="63"/>
                      <a:pt x="151" y="43"/>
                      <a:pt x="198" y="66"/>
                    </a:cubicBezTo>
                    <a:cubicBezTo>
                      <a:pt x="204" y="69"/>
                      <a:pt x="216" y="72"/>
                      <a:pt x="216" y="72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" name="Text Box 69"/>
              <p:cNvSpPr txBox="1">
                <a:spLocks noChangeArrowheads="1"/>
              </p:cNvSpPr>
              <p:nvPr/>
            </p:nvSpPr>
            <p:spPr bwMode="auto">
              <a:xfrm>
                <a:off x="1328" y="916"/>
                <a:ext cx="264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Amazonas</a:t>
                </a:r>
              </a:p>
            </p:txBody>
          </p:sp>
          <p:sp>
            <p:nvSpPr>
              <p:cNvPr id="72" name="Text Box 70"/>
              <p:cNvSpPr txBox="1">
                <a:spLocks noChangeArrowheads="1"/>
              </p:cNvSpPr>
              <p:nvPr/>
            </p:nvSpPr>
            <p:spPr bwMode="auto">
              <a:xfrm>
                <a:off x="1380" y="1178"/>
                <a:ext cx="216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Tapajós</a:t>
                </a:r>
              </a:p>
            </p:txBody>
          </p:sp>
          <p:sp>
            <p:nvSpPr>
              <p:cNvPr id="73" name="Text Box 71"/>
              <p:cNvSpPr txBox="1">
                <a:spLocks noChangeArrowheads="1"/>
              </p:cNvSpPr>
              <p:nvPr/>
            </p:nvSpPr>
            <p:spPr bwMode="auto">
              <a:xfrm>
                <a:off x="1306" y="1440"/>
                <a:ext cx="287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Teles–Pires</a:t>
                </a:r>
              </a:p>
            </p:txBody>
          </p:sp>
          <p:sp>
            <p:nvSpPr>
              <p:cNvPr id="74" name="Text Box 72"/>
              <p:cNvSpPr txBox="1">
                <a:spLocks noChangeArrowheads="1"/>
              </p:cNvSpPr>
              <p:nvPr/>
            </p:nvSpPr>
            <p:spPr bwMode="auto">
              <a:xfrm>
                <a:off x="1016" y="1294"/>
                <a:ext cx="219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Madeira</a:t>
                </a:r>
              </a:p>
            </p:txBody>
          </p:sp>
          <p:sp>
            <p:nvSpPr>
              <p:cNvPr id="75" name="Text Box 73"/>
              <p:cNvSpPr txBox="1">
                <a:spLocks noChangeArrowheads="1"/>
              </p:cNvSpPr>
              <p:nvPr/>
            </p:nvSpPr>
            <p:spPr bwMode="auto">
              <a:xfrm>
                <a:off x="702" y="1370"/>
                <a:ext cx="179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Purus</a:t>
                </a:r>
              </a:p>
            </p:txBody>
          </p:sp>
          <p:sp>
            <p:nvSpPr>
              <p:cNvPr id="76" name="Text Box 74"/>
              <p:cNvSpPr txBox="1">
                <a:spLocks noChangeArrowheads="1"/>
              </p:cNvSpPr>
              <p:nvPr/>
            </p:nvSpPr>
            <p:spPr bwMode="auto">
              <a:xfrm flipH="1">
                <a:off x="348" y="1278"/>
                <a:ext cx="203" cy="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Juruá</a:t>
                </a:r>
              </a:p>
            </p:txBody>
          </p:sp>
          <p:sp>
            <p:nvSpPr>
              <p:cNvPr id="77" name="Text Box 75"/>
              <p:cNvSpPr txBox="1">
                <a:spLocks noChangeArrowheads="1"/>
              </p:cNvSpPr>
              <p:nvPr/>
            </p:nvSpPr>
            <p:spPr bwMode="auto">
              <a:xfrm>
                <a:off x="736" y="1086"/>
                <a:ext cx="240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Solimões</a:t>
                </a:r>
              </a:p>
            </p:txBody>
          </p:sp>
          <p:sp>
            <p:nvSpPr>
              <p:cNvPr id="78" name="Text Box 76"/>
              <p:cNvSpPr txBox="1">
                <a:spLocks noChangeArrowheads="1"/>
              </p:cNvSpPr>
              <p:nvPr/>
            </p:nvSpPr>
            <p:spPr bwMode="auto">
              <a:xfrm>
                <a:off x="650" y="832"/>
                <a:ext cx="183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Negro</a:t>
                </a:r>
              </a:p>
            </p:txBody>
          </p:sp>
          <p:sp>
            <p:nvSpPr>
              <p:cNvPr id="79" name="Text Box 77"/>
              <p:cNvSpPr txBox="1">
                <a:spLocks noChangeArrowheads="1"/>
              </p:cNvSpPr>
              <p:nvPr/>
            </p:nvSpPr>
            <p:spPr bwMode="auto">
              <a:xfrm>
                <a:off x="534" y="950"/>
                <a:ext cx="196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Japurá</a:t>
                </a:r>
              </a:p>
            </p:txBody>
          </p:sp>
          <p:sp>
            <p:nvSpPr>
              <p:cNvPr id="80" name="Text Box 78"/>
              <p:cNvSpPr txBox="1">
                <a:spLocks noChangeArrowheads="1"/>
              </p:cNvSpPr>
              <p:nvPr/>
            </p:nvSpPr>
            <p:spPr bwMode="auto">
              <a:xfrm>
                <a:off x="1000" y="756"/>
                <a:ext cx="201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Branco</a:t>
                </a:r>
              </a:p>
            </p:txBody>
          </p:sp>
          <p:sp>
            <p:nvSpPr>
              <p:cNvPr id="81" name="Text Box 79"/>
              <p:cNvSpPr txBox="1">
                <a:spLocks noChangeArrowheads="1"/>
              </p:cNvSpPr>
              <p:nvPr/>
            </p:nvSpPr>
            <p:spPr bwMode="auto">
              <a:xfrm>
                <a:off x="1518" y="1070"/>
                <a:ext cx="176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Xingu</a:t>
                </a:r>
              </a:p>
            </p:txBody>
          </p:sp>
          <p:sp>
            <p:nvSpPr>
              <p:cNvPr id="82" name="Text Box 80"/>
              <p:cNvSpPr txBox="1">
                <a:spLocks noChangeArrowheads="1"/>
              </p:cNvSpPr>
              <p:nvPr/>
            </p:nvSpPr>
            <p:spPr bwMode="auto">
              <a:xfrm>
                <a:off x="1810" y="1098"/>
                <a:ext cx="190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Capim</a:t>
                </a:r>
              </a:p>
            </p:txBody>
          </p:sp>
          <p:sp>
            <p:nvSpPr>
              <p:cNvPr id="83" name="Text Box 81"/>
              <p:cNvSpPr txBox="1">
                <a:spLocks noChangeArrowheads="1"/>
              </p:cNvSpPr>
              <p:nvPr/>
            </p:nvSpPr>
            <p:spPr bwMode="auto">
              <a:xfrm>
                <a:off x="2084" y="1174"/>
                <a:ext cx="237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Parnaíba</a:t>
                </a:r>
              </a:p>
            </p:txBody>
          </p:sp>
          <p:sp>
            <p:nvSpPr>
              <p:cNvPr id="84" name="Text Box 82"/>
              <p:cNvSpPr txBox="1">
                <a:spLocks noChangeArrowheads="1"/>
              </p:cNvSpPr>
              <p:nvPr/>
            </p:nvSpPr>
            <p:spPr bwMode="auto">
              <a:xfrm>
                <a:off x="1382" y="1816"/>
                <a:ext cx="272" cy="4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das Mortes</a:t>
                </a:r>
              </a:p>
            </p:txBody>
          </p:sp>
          <p:sp>
            <p:nvSpPr>
              <p:cNvPr id="85" name="Text Box 83"/>
              <p:cNvSpPr txBox="1">
                <a:spLocks noChangeArrowheads="1"/>
              </p:cNvSpPr>
              <p:nvPr/>
            </p:nvSpPr>
            <p:spPr bwMode="auto">
              <a:xfrm>
                <a:off x="1518" y="1604"/>
                <a:ext cx="234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Araguaia</a:t>
                </a:r>
              </a:p>
            </p:txBody>
          </p:sp>
          <p:sp>
            <p:nvSpPr>
              <p:cNvPr id="86" name="Text Box 84"/>
              <p:cNvSpPr txBox="1">
                <a:spLocks noChangeArrowheads="1"/>
              </p:cNvSpPr>
              <p:nvPr/>
            </p:nvSpPr>
            <p:spPr bwMode="auto">
              <a:xfrm>
                <a:off x="1870" y="1542"/>
                <a:ext cx="186" cy="9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</a:t>
                </a:r>
              </a:p>
              <a:p>
                <a:r>
                  <a:rPr lang="pt-BR" altLang="en-US" sz="500" b="0">
                    <a:latin typeface="Arial" panose="020B0604020202020204" pitchFamily="34" charset="0"/>
                  </a:rPr>
                  <a:t>Tocanttins</a:t>
                </a:r>
              </a:p>
            </p:txBody>
          </p:sp>
          <p:sp>
            <p:nvSpPr>
              <p:cNvPr id="87" name="Text Box 85"/>
              <p:cNvSpPr txBox="1">
                <a:spLocks noChangeArrowheads="1"/>
              </p:cNvSpPr>
              <p:nvPr/>
            </p:nvSpPr>
            <p:spPr bwMode="auto">
              <a:xfrm>
                <a:off x="2302" y="1758"/>
                <a:ext cx="176" cy="9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São</a:t>
                </a:r>
              </a:p>
              <a:p>
                <a:r>
                  <a:rPr lang="pt-BR" altLang="en-US" sz="500" b="0">
                    <a:latin typeface="Arial" panose="020B0604020202020204" pitchFamily="34" charset="0"/>
                  </a:rPr>
                  <a:t>Francisco</a:t>
                </a:r>
              </a:p>
            </p:txBody>
          </p:sp>
          <p:sp>
            <p:nvSpPr>
              <p:cNvPr id="88" name="Text Box 86"/>
              <p:cNvSpPr txBox="1">
                <a:spLocks noChangeArrowheads="1"/>
              </p:cNvSpPr>
              <p:nvPr/>
            </p:nvSpPr>
            <p:spPr bwMode="auto">
              <a:xfrm>
                <a:off x="1922" y="2302"/>
                <a:ext cx="207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Grande</a:t>
                </a:r>
              </a:p>
            </p:txBody>
          </p:sp>
          <p:sp>
            <p:nvSpPr>
              <p:cNvPr id="89" name="Text Box 87"/>
              <p:cNvSpPr txBox="1">
                <a:spLocks noChangeArrowheads="1"/>
              </p:cNvSpPr>
              <p:nvPr/>
            </p:nvSpPr>
            <p:spPr bwMode="auto">
              <a:xfrm>
                <a:off x="1682" y="2164"/>
                <a:ext cx="237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Parnaíba</a:t>
                </a:r>
              </a:p>
            </p:txBody>
          </p:sp>
          <p:sp>
            <p:nvSpPr>
              <p:cNvPr id="90" name="Text Box 88"/>
              <p:cNvSpPr txBox="1">
                <a:spLocks noChangeArrowheads="1"/>
              </p:cNvSpPr>
              <p:nvPr/>
            </p:nvSpPr>
            <p:spPr bwMode="auto">
              <a:xfrm>
                <a:off x="1800" y="2498"/>
                <a:ext cx="162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Tietê</a:t>
                </a:r>
              </a:p>
            </p:txBody>
          </p:sp>
          <p:sp>
            <p:nvSpPr>
              <p:cNvPr id="91" name="Text Box 89"/>
              <p:cNvSpPr txBox="1">
                <a:spLocks noChangeArrowheads="1"/>
              </p:cNvSpPr>
              <p:nvPr/>
            </p:nvSpPr>
            <p:spPr bwMode="auto">
              <a:xfrm>
                <a:off x="1428" y="2480"/>
                <a:ext cx="203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Paraná</a:t>
                </a:r>
              </a:p>
            </p:txBody>
          </p:sp>
          <p:sp>
            <p:nvSpPr>
              <p:cNvPr id="92" name="Text Box 90"/>
              <p:cNvSpPr txBox="1">
                <a:spLocks noChangeArrowheads="1"/>
              </p:cNvSpPr>
              <p:nvPr/>
            </p:nvSpPr>
            <p:spPr bwMode="auto">
              <a:xfrm>
                <a:off x="1326" y="2300"/>
                <a:ext cx="234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Paraguai</a:t>
                </a:r>
              </a:p>
            </p:txBody>
          </p:sp>
          <p:sp>
            <p:nvSpPr>
              <p:cNvPr id="93" name="Text Box 91"/>
              <p:cNvSpPr txBox="1">
                <a:spLocks noChangeArrowheads="1"/>
              </p:cNvSpPr>
              <p:nvPr/>
            </p:nvSpPr>
            <p:spPr bwMode="auto">
              <a:xfrm>
                <a:off x="1456" y="2946"/>
                <a:ext cx="215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Uruguai</a:t>
                </a:r>
              </a:p>
            </p:txBody>
          </p:sp>
          <p:sp>
            <p:nvSpPr>
              <p:cNvPr id="94" name="Text Box 92"/>
              <p:cNvSpPr txBox="1">
                <a:spLocks noChangeArrowheads="1"/>
              </p:cNvSpPr>
              <p:nvPr/>
            </p:nvSpPr>
            <p:spPr bwMode="auto">
              <a:xfrm>
                <a:off x="1490" y="3142"/>
                <a:ext cx="158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jacuí</a:t>
                </a:r>
              </a:p>
            </p:txBody>
          </p:sp>
          <p:sp>
            <p:nvSpPr>
              <p:cNvPr id="95" name="Text Box 93"/>
              <p:cNvSpPr txBox="1">
                <a:spLocks noChangeArrowheads="1"/>
              </p:cNvSpPr>
              <p:nvPr/>
            </p:nvSpPr>
            <p:spPr bwMode="auto">
              <a:xfrm>
                <a:off x="1036" y="3078"/>
                <a:ext cx="203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Paraná</a:t>
                </a:r>
              </a:p>
            </p:txBody>
          </p:sp>
          <p:sp>
            <p:nvSpPr>
              <p:cNvPr id="96" name="Text Box 94"/>
              <p:cNvSpPr txBox="1">
                <a:spLocks noChangeArrowheads="1"/>
              </p:cNvSpPr>
              <p:nvPr/>
            </p:nvSpPr>
            <p:spPr bwMode="auto">
              <a:xfrm>
                <a:off x="1678" y="2592"/>
                <a:ext cx="276" cy="9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</a:t>
                </a:r>
              </a:p>
              <a:p>
                <a:r>
                  <a:rPr lang="pt-BR" altLang="en-US" sz="500" b="0">
                    <a:latin typeface="Arial" panose="020B0604020202020204" pitchFamily="34" charset="0"/>
                  </a:rPr>
                  <a:t>Paranapanema</a:t>
                </a:r>
              </a:p>
            </p:txBody>
          </p:sp>
          <p:sp>
            <p:nvSpPr>
              <p:cNvPr id="97" name="Text Box 95"/>
              <p:cNvSpPr txBox="1">
                <a:spLocks noChangeArrowheads="1"/>
              </p:cNvSpPr>
              <p:nvPr/>
            </p:nvSpPr>
            <p:spPr bwMode="auto">
              <a:xfrm>
                <a:off x="1602" y="3026"/>
                <a:ext cx="209" cy="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Taquari</a:t>
                </a:r>
              </a:p>
            </p:txBody>
          </p:sp>
          <p:sp>
            <p:nvSpPr>
              <p:cNvPr id="98" name="Freeform 96"/>
              <p:cNvSpPr>
                <a:spLocks/>
              </p:cNvSpPr>
              <p:nvPr/>
            </p:nvSpPr>
            <p:spPr bwMode="auto">
              <a:xfrm>
                <a:off x="2056" y="2468"/>
                <a:ext cx="372" cy="152"/>
              </a:xfrm>
              <a:custGeom>
                <a:avLst/>
                <a:gdLst>
                  <a:gd name="T0" fmla="*/ 372 w 372"/>
                  <a:gd name="T1" fmla="*/ 12 h 152"/>
                  <a:gd name="T2" fmla="*/ 328 w 372"/>
                  <a:gd name="T3" fmla="*/ 8 h 152"/>
                  <a:gd name="T4" fmla="*/ 304 w 372"/>
                  <a:gd name="T5" fmla="*/ 0 h 152"/>
                  <a:gd name="T6" fmla="*/ 260 w 372"/>
                  <a:gd name="T7" fmla="*/ 24 h 152"/>
                  <a:gd name="T8" fmla="*/ 164 w 372"/>
                  <a:gd name="T9" fmla="*/ 48 h 152"/>
                  <a:gd name="T10" fmla="*/ 116 w 372"/>
                  <a:gd name="T11" fmla="*/ 64 h 152"/>
                  <a:gd name="T12" fmla="*/ 92 w 372"/>
                  <a:gd name="T13" fmla="*/ 72 h 152"/>
                  <a:gd name="T14" fmla="*/ 40 w 372"/>
                  <a:gd name="T15" fmla="*/ 108 h 152"/>
                  <a:gd name="T16" fmla="*/ 8 w 372"/>
                  <a:gd name="T17" fmla="*/ 136 h 152"/>
                  <a:gd name="T18" fmla="*/ 0 w 372"/>
                  <a:gd name="T19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2" h="152">
                    <a:moveTo>
                      <a:pt x="372" y="12"/>
                    </a:moveTo>
                    <a:cubicBezTo>
                      <a:pt x="357" y="11"/>
                      <a:pt x="343" y="11"/>
                      <a:pt x="328" y="8"/>
                    </a:cubicBezTo>
                    <a:cubicBezTo>
                      <a:pt x="320" y="7"/>
                      <a:pt x="304" y="0"/>
                      <a:pt x="304" y="0"/>
                    </a:cubicBezTo>
                    <a:cubicBezTo>
                      <a:pt x="281" y="5"/>
                      <a:pt x="280" y="15"/>
                      <a:pt x="260" y="24"/>
                    </a:cubicBezTo>
                    <a:cubicBezTo>
                      <a:pt x="231" y="37"/>
                      <a:pt x="196" y="43"/>
                      <a:pt x="164" y="48"/>
                    </a:cubicBezTo>
                    <a:cubicBezTo>
                      <a:pt x="148" y="53"/>
                      <a:pt x="132" y="59"/>
                      <a:pt x="116" y="64"/>
                    </a:cubicBezTo>
                    <a:cubicBezTo>
                      <a:pt x="108" y="67"/>
                      <a:pt x="92" y="72"/>
                      <a:pt x="92" y="72"/>
                    </a:cubicBezTo>
                    <a:cubicBezTo>
                      <a:pt x="84" y="96"/>
                      <a:pt x="59" y="95"/>
                      <a:pt x="40" y="108"/>
                    </a:cubicBezTo>
                    <a:cubicBezTo>
                      <a:pt x="32" y="120"/>
                      <a:pt x="8" y="136"/>
                      <a:pt x="8" y="136"/>
                    </a:cubicBezTo>
                    <a:cubicBezTo>
                      <a:pt x="3" y="150"/>
                      <a:pt x="7" y="145"/>
                      <a:pt x="0" y="152"/>
                    </a:cubicBezTo>
                  </a:path>
                </a:pathLst>
              </a:custGeom>
              <a:noFill/>
              <a:ln w="12700" cap="flat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" name="Text Box 97"/>
              <p:cNvSpPr txBox="1">
                <a:spLocks noChangeArrowheads="1"/>
              </p:cNvSpPr>
              <p:nvPr/>
            </p:nvSpPr>
            <p:spPr bwMode="auto">
              <a:xfrm>
                <a:off x="2067" y="2411"/>
                <a:ext cx="214" cy="9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fol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447675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8953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344613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1792288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2494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7066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1638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621088" fontAlgn="base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pt-BR" altLang="en-US" sz="500" b="0">
                    <a:latin typeface="Arial" panose="020B0604020202020204" pitchFamily="34" charset="0"/>
                  </a:rPr>
                  <a:t>Rio Paraíba</a:t>
                </a:r>
              </a:p>
              <a:p>
                <a:r>
                  <a:rPr lang="pt-BR" altLang="en-US" sz="500" b="0">
                    <a:latin typeface="Arial" panose="020B0604020202020204" pitchFamily="34" charset="0"/>
                  </a:rPr>
                  <a:t>do Sul</a:t>
                </a:r>
              </a:p>
            </p:txBody>
          </p:sp>
        </p:grpSp>
        <p:sp>
          <p:nvSpPr>
            <p:cNvPr id="127" name="Freeform 98"/>
            <p:cNvSpPr>
              <a:spLocks/>
            </p:cNvSpPr>
            <p:nvPr/>
          </p:nvSpPr>
          <p:spPr bwMode="auto">
            <a:xfrm>
              <a:off x="1325563" y="1571625"/>
              <a:ext cx="495300" cy="860425"/>
            </a:xfrm>
            <a:custGeom>
              <a:avLst/>
              <a:gdLst>
                <a:gd name="T0" fmla="*/ 318 w 318"/>
                <a:gd name="T1" fmla="*/ 52 h 553"/>
                <a:gd name="T2" fmla="*/ 300 w 318"/>
                <a:gd name="T3" fmla="*/ 46 h 553"/>
                <a:gd name="T4" fmla="*/ 294 w 318"/>
                <a:gd name="T5" fmla="*/ 28 h 553"/>
                <a:gd name="T6" fmla="*/ 258 w 318"/>
                <a:gd name="T7" fmla="*/ 16 h 553"/>
                <a:gd name="T8" fmla="*/ 186 w 318"/>
                <a:gd name="T9" fmla="*/ 130 h 553"/>
                <a:gd name="T10" fmla="*/ 168 w 318"/>
                <a:gd name="T11" fmla="*/ 166 h 553"/>
                <a:gd name="T12" fmla="*/ 132 w 318"/>
                <a:gd name="T13" fmla="*/ 256 h 553"/>
                <a:gd name="T14" fmla="*/ 96 w 318"/>
                <a:gd name="T15" fmla="*/ 280 h 553"/>
                <a:gd name="T16" fmla="*/ 78 w 318"/>
                <a:gd name="T17" fmla="*/ 292 h 553"/>
                <a:gd name="T18" fmla="*/ 54 w 318"/>
                <a:gd name="T19" fmla="*/ 364 h 553"/>
                <a:gd name="T20" fmla="*/ 0 w 318"/>
                <a:gd name="T21" fmla="*/ 472 h 553"/>
                <a:gd name="T22" fmla="*/ 30 w 318"/>
                <a:gd name="T23" fmla="*/ 550 h 553"/>
                <a:gd name="T24" fmla="*/ 72 w 318"/>
                <a:gd name="T25" fmla="*/ 544 h 553"/>
                <a:gd name="T26" fmla="*/ 90 w 318"/>
                <a:gd name="T27" fmla="*/ 490 h 553"/>
                <a:gd name="T28" fmla="*/ 108 w 318"/>
                <a:gd name="T29" fmla="*/ 454 h 553"/>
                <a:gd name="T30" fmla="*/ 162 w 318"/>
                <a:gd name="T31" fmla="*/ 376 h 553"/>
                <a:gd name="T32" fmla="*/ 210 w 318"/>
                <a:gd name="T33" fmla="*/ 298 h 553"/>
                <a:gd name="T34" fmla="*/ 252 w 318"/>
                <a:gd name="T35" fmla="*/ 238 h 553"/>
                <a:gd name="T36" fmla="*/ 312 w 318"/>
                <a:gd name="T37" fmla="*/ 112 h 553"/>
                <a:gd name="T38" fmla="*/ 318 w 318"/>
                <a:gd name="T39" fmla="*/ 52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8" h="553">
                  <a:moveTo>
                    <a:pt x="318" y="52"/>
                  </a:moveTo>
                  <a:cubicBezTo>
                    <a:pt x="312" y="50"/>
                    <a:pt x="304" y="50"/>
                    <a:pt x="300" y="46"/>
                  </a:cubicBezTo>
                  <a:cubicBezTo>
                    <a:pt x="296" y="42"/>
                    <a:pt x="299" y="32"/>
                    <a:pt x="294" y="28"/>
                  </a:cubicBezTo>
                  <a:cubicBezTo>
                    <a:pt x="284" y="21"/>
                    <a:pt x="258" y="16"/>
                    <a:pt x="258" y="16"/>
                  </a:cubicBezTo>
                  <a:cubicBezTo>
                    <a:pt x="236" y="49"/>
                    <a:pt x="225" y="117"/>
                    <a:pt x="186" y="130"/>
                  </a:cubicBezTo>
                  <a:cubicBezTo>
                    <a:pt x="164" y="196"/>
                    <a:pt x="199" y="96"/>
                    <a:pt x="168" y="166"/>
                  </a:cubicBezTo>
                  <a:cubicBezTo>
                    <a:pt x="157" y="191"/>
                    <a:pt x="155" y="236"/>
                    <a:pt x="132" y="256"/>
                  </a:cubicBezTo>
                  <a:cubicBezTo>
                    <a:pt x="121" y="265"/>
                    <a:pt x="108" y="272"/>
                    <a:pt x="96" y="280"/>
                  </a:cubicBezTo>
                  <a:cubicBezTo>
                    <a:pt x="90" y="284"/>
                    <a:pt x="78" y="292"/>
                    <a:pt x="78" y="292"/>
                  </a:cubicBezTo>
                  <a:cubicBezTo>
                    <a:pt x="70" y="316"/>
                    <a:pt x="62" y="340"/>
                    <a:pt x="54" y="364"/>
                  </a:cubicBezTo>
                  <a:cubicBezTo>
                    <a:pt x="42" y="400"/>
                    <a:pt x="13" y="434"/>
                    <a:pt x="0" y="472"/>
                  </a:cubicBezTo>
                  <a:cubicBezTo>
                    <a:pt x="10" y="503"/>
                    <a:pt x="0" y="530"/>
                    <a:pt x="30" y="550"/>
                  </a:cubicBezTo>
                  <a:cubicBezTo>
                    <a:pt x="44" y="548"/>
                    <a:pt x="61" y="553"/>
                    <a:pt x="72" y="544"/>
                  </a:cubicBezTo>
                  <a:cubicBezTo>
                    <a:pt x="72" y="544"/>
                    <a:pt x="87" y="499"/>
                    <a:pt x="90" y="490"/>
                  </a:cubicBezTo>
                  <a:cubicBezTo>
                    <a:pt x="112" y="424"/>
                    <a:pt x="77" y="524"/>
                    <a:pt x="108" y="454"/>
                  </a:cubicBezTo>
                  <a:cubicBezTo>
                    <a:pt x="122" y="421"/>
                    <a:pt x="124" y="389"/>
                    <a:pt x="162" y="376"/>
                  </a:cubicBezTo>
                  <a:cubicBezTo>
                    <a:pt x="182" y="347"/>
                    <a:pt x="176" y="309"/>
                    <a:pt x="210" y="298"/>
                  </a:cubicBezTo>
                  <a:cubicBezTo>
                    <a:pt x="220" y="268"/>
                    <a:pt x="221" y="248"/>
                    <a:pt x="252" y="238"/>
                  </a:cubicBezTo>
                  <a:cubicBezTo>
                    <a:pt x="275" y="203"/>
                    <a:pt x="299" y="152"/>
                    <a:pt x="312" y="112"/>
                  </a:cubicBezTo>
                  <a:cubicBezTo>
                    <a:pt x="310" y="101"/>
                    <a:pt x="283" y="0"/>
                    <a:pt x="318" y="52"/>
                  </a:cubicBezTo>
                  <a:close/>
                </a:path>
              </a:pathLst>
            </a:custGeom>
            <a:solidFill>
              <a:srgbClr val="FFFF00">
                <a:alpha val="39999"/>
              </a:srgbClr>
            </a:solidFill>
            <a:ln w="9525" cap="flat" cmpd="sng">
              <a:solidFill>
                <a:schemeClr val="folHlink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" name="Rectangle 99"/>
            <p:cNvSpPr>
              <a:spLocks noChangeAspect="1" noChangeArrowheads="1"/>
            </p:cNvSpPr>
            <p:nvPr/>
          </p:nvSpPr>
          <p:spPr bwMode="auto">
            <a:xfrm>
              <a:off x="217488" y="3773488"/>
              <a:ext cx="271462" cy="141287"/>
            </a:xfrm>
            <a:prstGeom prst="rect">
              <a:avLst/>
            </a:prstGeom>
            <a:solidFill>
              <a:srgbClr val="92D050">
                <a:alpha val="50196"/>
              </a:srgbClr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129" name="Rectangle 100"/>
            <p:cNvSpPr>
              <a:spLocks noChangeArrowheads="1"/>
            </p:cNvSpPr>
            <p:nvPr/>
          </p:nvSpPr>
          <p:spPr bwMode="auto">
            <a:xfrm>
              <a:off x="527050" y="3768725"/>
              <a:ext cx="765175" cy="1524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>
              <a:spAutoFit/>
            </a:bodyPr>
            <a:lstStyle>
              <a:lvl1pPr defTabSz="912813">
                <a:buClr>
                  <a:schemeClr val="tx2"/>
                </a:buClr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147638" indent="-146050" defTabSz="91281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301625" indent="-152400" defTabSz="912813">
                <a:buClr>
                  <a:schemeClr val="tx2"/>
                </a:buClr>
                <a:buFont typeface="Wingdings" panose="05000000000000000000" pitchFamily="2" charset="2"/>
                <a:buChar char="§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441325" indent="-138113" defTabSz="91281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593725" indent="-150813" defTabSz="912813"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10509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15081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19653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24225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pt-BR" altLang="en-US" sz="1000" b="0"/>
                <a:t>Paraná-Tietê</a:t>
              </a:r>
            </a:p>
          </p:txBody>
        </p:sp>
        <p:sp>
          <p:nvSpPr>
            <p:cNvPr id="130" name="Rectangle 101"/>
            <p:cNvSpPr>
              <a:spLocks noChangeAspect="1" noChangeArrowheads="1"/>
            </p:cNvSpPr>
            <p:nvPr/>
          </p:nvSpPr>
          <p:spPr bwMode="auto">
            <a:xfrm>
              <a:off x="217488" y="3365500"/>
              <a:ext cx="273050" cy="141288"/>
            </a:xfrm>
            <a:prstGeom prst="rect">
              <a:avLst/>
            </a:prstGeom>
            <a:solidFill>
              <a:srgbClr val="FFFF00">
                <a:alpha val="39999"/>
              </a:srgbClr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131" name="Rectangle 102"/>
            <p:cNvSpPr>
              <a:spLocks noChangeArrowheads="1"/>
            </p:cNvSpPr>
            <p:nvPr/>
          </p:nvSpPr>
          <p:spPr bwMode="auto">
            <a:xfrm>
              <a:off x="527050" y="3360738"/>
              <a:ext cx="633413" cy="1524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>
              <a:spAutoFit/>
            </a:bodyPr>
            <a:lstStyle>
              <a:lvl1pPr defTabSz="912813">
                <a:buClr>
                  <a:schemeClr val="tx2"/>
                </a:buClr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147638" indent="-146050" defTabSz="91281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301625" indent="-152400" defTabSz="912813">
                <a:buClr>
                  <a:schemeClr val="tx2"/>
                </a:buClr>
                <a:buFont typeface="Wingdings" panose="05000000000000000000" pitchFamily="2" charset="2"/>
                <a:buChar char="§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441325" indent="-138113" defTabSz="91281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593725" indent="-150813" defTabSz="912813"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10509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15081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19653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24225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pt-BR" altLang="en-US" sz="1000" b="0"/>
                <a:t>Madeira</a:t>
              </a:r>
            </a:p>
          </p:txBody>
        </p:sp>
        <p:sp>
          <p:nvSpPr>
            <p:cNvPr id="132" name="Rectangle 103"/>
            <p:cNvSpPr>
              <a:spLocks noChangeAspect="1" noChangeArrowheads="1"/>
            </p:cNvSpPr>
            <p:nvPr/>
          </p:nvSpPr>
          <p:spPr bwMode="auto">
            <a:xfrm>
              <a:off x="217488" y="4181475"/>
              <a:ext cx="273050" cy="141288"/>
            </a:xfrm>
            <a:prstGeom prst="rect">
              <a:avLst/>
            </a:prstGeom>
            <a:solidFill>
              <a:schemeClr val="accent2">
                <a:alpha val="92000"/>
              </a:schemeClr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133" name="Rectangle 104"/>
            <p:cNvSpPr>
              <a:spLocks noChangeArrowheads="1"/>
            </p:cNvSpPr>
            <p:nvPr/>
          </p:nvSpPr>
          <p:spPr bwMode="auto">
            <a:xfrm>
              <a:off x="527050" y="4176713"/>
              <a:ext cx="1049338" cy="1524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>
              <a:spAutoFit/>
            </a:bodyPr>
            <a:lstStyle>
              <a:lvl1pPr defTabSz="912813">
                <a:buClr>
                  <a:schemeClr val="tx2"/>
                </a:buClr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147638" indent="-146050" defTabSz="91281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301625" indent="-152400" defTabSz="912813">
                <a:buClr>
                  <a:schemeClr val="tx2"/>
                </a:buClr>
                <a:buFont typeface="Wingdings" panose="05000000000000000000" pitchFamily="2" charset="2"/>
                <a:buChar char="§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441325" indent="-138113" defTabSz="91281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593725" indent="-150813" defTabSz="912813"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10509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15081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19653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24225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pt-BR" altLang="en-US" sz="1000" b="0"/>
                <a:t>Paraguai-Paraná</a:t>
              </a:r>
            </a:p>
          </p:txBody>
        </p:sp>
        <p:grpSp>
          <p:nvGrpSpPr>
            <p:cNvPr id="134" name="Group 105"/>
            <p:cNvGrpSpPr>
              <a:grpSpLocks/>
            </p:cNvGrpSpPr>
            <p:nvPr/>
          </p:nvGrpSpPr>
          <p:grpSpPr bwMode="auto">
            <a:xfrm>
              <a:off x="217488" y="3563938"/>
              <a:ext cx="1527175" cy="152400"/>
              <a:chOff x="284" y="2289"/>
              <a:chExt cx="981" cy="98"/>
            </a:xfrm>
          </p:grpSpPr>
          <p:sp>
            <p:nvSpPr>
              <p:cNvPr id="135" name="Rectangle 106"/>
              <p:cNvSpPr>
                <a:spLocks noChangeAspect="1" noChangeArrowheads="1"/>
              </p:cNvSpPr>
              <p:nvPr/>
            </p:nvSpPr>
            <p:spPr bwMode="auto">
              <a:xfrm>
                <a:off x="284" y="2292"/>
                <a:ext cx="175" cy="91"/>
              </a:xfrm>
              <a:prstGeom prst="rect">
                <a:avLst/>
              </a:prstGeom>
              <a:solidFill>
                <a:srgbClr val="008000">
                  <a:alpha val="61000"/>
                </a:srgbClr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136" name="Rectangle 107"/>
              <p:cNvSpPr>
                <a:spLocks noChangeArrowheads="1"/>
              </p:cNvSpPr>
              <p:nvPr/>
            </p:nvSpPr>
            <p:spPr bwMode="auto">
              <a:xfrm>
                <a:off x="483" y="2289"/>
                <a:ext cx="782" cy="9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>
                <a:spAutoFit/>
              </a:bodyPr>
              <a:lstStyle>
                <a:lvl1pPr defTabSz="912813">
                  <a:buClr>
                    <a:schemeClr val="tx2"/>
                  </a:buClr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147638" indent="-146050" defTabSz="912813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301625" indent="-152400" defTabSz="912813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441325" indent="-138113" defTabSz="912813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593725" indent="-150813" defTabSz="912813">
                  <a:buClr>
                    <a:schemeClr val="tx2"/>
                  </a:buClr>
                  <a:buSzPct val="70000"/>
                  <a:buChar char="o"/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1050925" indent="-150813" defTabSz="912813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1508125" indent="-150813" defTabSz="912813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1965325" indent="-150813" defTabSz="912813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2422525" indent="-150813" defTabSz="912813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pt-BR" altLang="en-US" sz="1000" b="0"/>
                  <a:t>Tocantins-Araguaia</a:t>
                </a:r>
              </a:p>
            </p:txBody>
          </p:sp>
        </p:grpSp>
        <p:sp>
          <p:nvSpPr>
            <p:cNvPr id="137" name="Rectangle 108"/>
            <p:cNvSpPr>
              <a:spLocks noChangeAspect="1" noChangeArrowheads="1"/>
            </p:cNvSpPr>
            <p:nvPr/>
          </p:nvSpPr>
          <p:spPr bwMode="auto">
            <a:xfrm>
              <a:off x="217488" y="3976688"/>
              <a:ext cx="273050" cy="141287"/>
            </a:xfrm>
            <a:prstGeom prst="rect">
              <a:avLst/>
            </a:prstGeom>
            <a:solidFill>
              <a:schemeClr val="tx1">
                <a:alpha val="60001"/>
              </a:schemeClr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138" name="Rectangle 109"/>
            <p:cNvSpPr>
              <a:spLocks noChangeArrowheads="1"/>
            </p:cNvSpPr>
            <p:nvPr/>
          </p:nvSpPr>
          <p:spPr bwMode="auto">
            <a:xfrm>
              <a:off x="527050" y="3971925"/>
              <a:ext cx="1096963" cy="1524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>
              <a:spAutoFit/>
            </a:bodyPr>
            <a:lstStyle>
              <a:lvl1pPr defTabSz="912813">
                <a:buClr>
                  <a:schemeClr val="tx2"/>
                </a:buClr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147638" indent="-146050" defTabSz="91281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301625" indent="-152400" defTabSz="912813">
                <a:buClr>
                  <a:schemeClr val="tx2"/>
                </a:buClr>
                <a:buFont typeface="Wingdings" panose="05000000000000000000" pitchFamily="2" charset="2"/>
                <a:buChar char="§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441325" indent="-138113" defTabSz="91281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593725" indent="-150813" defTabSz="912813"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10509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15081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19653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24225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pt-BR" altLang="en-US" sz="1000" b="0"/>
                <a:t>Guamá-Capim</a:t>
              </a:r>
            </a:p>
          </p:txBody>
        </p:sp>
        <p:sp>
          <p:nvSpPr>
            <p:cNvPr id="139" name="Text Box 110"/>
            <p:cNvSpPr txBox="1">
              <a:spLocks noChangeArrowheads="1"/>
            </p:cNvSpPr>
            <p:nvPr/>
          </p:nvSpPr>
          <p:spPr bwMode="auto">
            <a:xfrm>
              <a:off x="120650" y="3117850"/>
              <a:ext cx="698500" cy="2413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fol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9611" tIns="44806" rIns="89611" bIns="44806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447675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8953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344613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1792288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249488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706688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163888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621088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pt-BR" altLang="en-US" sz="1000">
                  <a:latin typeface="Arial" panose="020B0604020202020204" pitchFamily="34" charset="0"/>
                </a:rPr>
                <a:t>Legenda</a:t>
              </a:r>
            </a:p>
          </p:txBody>
        </p:sp>
        <p:sp>
          <p:nvSpPr>
            <p:cNvPr id="140" name="Freeform 111"/>
            <p:cNvSpPr>
              <a:spLocks/>
            </p:cNvSpPr>
            <p:nvPr/>
          </p:nvSpPr>
          <p:spPr bwMode="auto">
            <a:xfrm>
              <a:off x="2617788" y="1960563"/>
              <a:ext cx="560387" cy="1174750"/>
            </a:xfrm>
            <a:custGeom>
              <a:avLst/>
              <a:gdLst>
                <a:gd name="T0" fmla="*/ 37 w 360"/>
                <a:gd name="T1" fmla="*/ 736 h 755"/>
                <a:gd name="T2" fmla="*/ 69 w 360"/>
                <a:gd name="T3" fmla="*/ 728 h 755"/>
                <a:gd name="T4" fmla="*/ 85 w 360"/>
                <a:gd name="T5" fmla="*/ 692 h 755"/>
                <a:gd name="T6" fmla="*/ 113 w 360"/>
                <a:gd name="T7" fmla="*/ 632 h 755"/>
                <a:gd name="T8" fmla="*/ 129 w 360"/>
                <a:gd name="T9" fmla="*/ 596 h 755"/>
                <a:gd name="T10" fmla="*/ 137 w 360"/>
                <a:gd name="T11" fmla="*/ 572 h 755"/>
                <a:gd name="T12" fmla="*/ 141 w 360"/>
                <a:gd name="T13" fmla="*/ 560 h 755"/>
                <a:gd name="T14" fmla="*/ 129 w 360"/>
                <a:gd name="T15" fmla="*/ 508 h 755"/>
                <a:gd name="T16" fmla="*/ 121 w 360"/>
                <a:gd name="T17" fmla="*/ 468 h 755"/>
                <a:gd name="T18" fmla="*/ 161 w 360"/>
                <a:gd name="T19" fmla="*/ 324 h 755"/>
                <a:gd name="T20" fmla="*/ 209 w 360"/>
                <a:gd name="T21" fmla="*/ 320 h 755"/>
                <a:gd name="T22" fmla="*/ 269 w 360"/>
                <a:gd name="T23" fmla="*/ 292 h 755"/>
                <a:gd name="T24" fmla="*/ 293 w 360"/>
                <a:gd name="T25" fmla="*/ 244 h 755"/>
                <a:gd name="T26" fmla="*/ 321 w 360"/>
                <a:gd name="T27" fmla="*/ 200 h 755"/>
                <a:gd name="T28" fmla="*/ 349 w 360"/>
                <a:gd name="T29" fmla="*/ 168 h 755"/>
                <a:gd name="T30" fmla="*/ 357 w 360"/>
                <a:gd name="T31" fmla="*/ 144 h 755"/>
                <a:gd name="T32" fmla="*/ 349 w 360"/>
                <a:gd name="T33" fmla="*/ 76 h 755"/>
                <a:gd name="T34" fmla="*/ 333 w 360"/>
                <a:gd name="T35" fmla="*/ 52 h 755"/>
                <a:gd name="T36" fmla="*/ 277 w 360"/>
                <a:gd name="T37" fmla="*/ 0 h 755"/>
                <a:gd name="T38" fmla="*/ 245 w 360"/>
                <a:gd name="T39" fmla="*/ 4 h 755"/>
                <a:gd name="T40" fmla="*/ 221 w 360"/>
                <a:gd name="T41" fmla="*/ 12 h 755"/>
                <a:gd name="T42" fmla="*/ 189 w 360"/>
                <a:gd name="T43" fmla="*/ 36 h 755"/>
                <a:gd name="T44" fmla="*/ 161 w 360"/>
                <a:gd name="T45" fmla="*/ 96 h 755"/>
                <a:gd name="T46" fmla="*/ 101 w 360"/>
                <a:gd name="T47" fmla="*/ 276 h 755"/>
                <a:gd name="T48" fmla="*/ 61 w 360"/>
                <a:gd name="T49" fmla="*/ 360 h 755"/>
                <a:gd name="T50" fmla="*/ 53 w 360"/>
                <a:gd name="T51" fmla="*/ 384 h 755"/>
                <a:gd name="T52" fmla="*/ 49 w 360"/>
                <a:gd name="T53" fmla="*/ 396 h 755"/>
                <a:gd name="T54" fmla="*/ 45 w 360"/>
                <a:gd name="T55" fmla="*/ 512 h 755"/>
                <a:gd name="T56" fmla="*/ 33 w 360"/>
                <a:gd name="T57" fmla="*/ 548 h 755"/>
                <a:gd name="T58" fmla="*/ 29 w 360"/>
                <a:gd name="T59" fmla="*/ 560 h 755"/>
                <a:gd name="T60" fmla="*/ 17 w 360"/>
                <a:gd name="T61" fmla="*/ 656 h 755"/>
                <a:gd name="T62" fmla="*/ 45 w 360"/>
                <a:gd name="T63" fmla="*/ 740 h 755"/>
                <a:gd name="T64" fmla="*/ 65 w 360"/>
                <a:gd name="T65" fmla="*/ 728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0" h="755">
                  <a:moveTo>
                    <a:pt x="37" y="736"/>
                  </a:moveTo>
                  <a:cubicBezTo>
                    <a:pt x="38" y="736"/>
                    <a:pt x="65" y="731"/>
                    <a:pt x="69" y="728"/>
                  </a:cubicBezTo>
                  <a:cubicBezTo>
                    <a:pt x="78" y="721"/>
                    <a:pt x="83" y="699"/>
                    <a:pt x="85" y="692"/>
                  </a:cubicBezTo>
                  <a:cubicBezTo>
                    <a:pt x="92" y="672"/>
                    <a:pt x="104" y="652"/>
                    <a:pt x="113" y="632"/>
                  </a:cubicBezTo>
                  <a:cubicBezTo>
                    <a:pt x="118" y="620"/>
                    <a:pt x="124" y="608"/>
                    <a:pt x="129" y="596"/>
                  </a:cubicBezTo>
                  <a:cubicBezTo>
                    <a:pt x="132" y="588"/>
                    <a:pt x="134" y="580"/>
                    <a:pt x="137" y="572"/>
                  </a:cubicBezTo>
                  <a:cubicBezTo>
                    <a:pt x="138" y="568"/>
                    <a:pt x="141" y="560"/>
                    <a:pt x="141" y="560"/>
                  </a:cubicBezTo>
                  <a:cubicBezTo>
                    <a:pt x="136" y="524"/>
                    <a:pt x="140" y="541"/>
                    <a:pt x="129" y="508"/>
                  </a:cubicBezTo>
                  <a:cubicBezTo>
                    <a:pt x="125" y="495"/>
                    <a:pt x="121" y="468"/>
                    <a:pt x="121" y="468"/>
                  </a:cubicBezTo>
                  <a:cubicBezTo>
                    <a:pt x="121" y="461"/>
                    <a:pt x="122" y="332"/>
                    <a:pt x="161" y="324"/>
                  </a:cubicBezTo>
                  <a:cubicBezTo>
                    <a:pt x="177" y="321"/>
                    <a:pt x="193" y="321"/>
                    <a:pt x="209" y="320"/>
                  </a:cubicBezTo>
                  <a:cubicBezTo>
                    <a:pt x="230" y="313"/>
                    <a:pt x="250" y="305"/>
                    <a:pt x="269" y="292"/>
                  </a:cubicBezTo>
                  <a:cubicBezTo>
                    <a:pt x="275" y="275"/>
                    <a:pt x="286" y="260"/>
                    <a:pt x="293" y="244"/>
                  </a:cubicBezTo>
                  <a:cubicBezTo>
                    <a:pt x="303" y="221"/>
                    <a:pt x="300" y="214"/>
                    <a:pt x="321" y="200"/>
                  </a:cubicBezTo>
                  <a:cubicBezTo>
                    <a:pt x="329" y="187"/>
                    <a:pt x="343" y="182"/>
                    <a:pt x="349" y="168"/>
                  </a:cubicBezTo>
                  <a:cubicBezTo>
                    <a:pt x="352" y="160"/>
                    <a:pt x="357" y="144"/>
                    <a:pt x="357" y="144"/>
                  </a:cubicBezTo>
                  <a:cubicBezTo>
                    <a:pt x="355" y="121"/>
                    <a:pt x="360" y="96"/>
                    <a:pt x="349" y="76"/>
                  </a:cubicBezTo>
                  <a:cubicBezTo>
                    <a:pt x="344" y="68"/>
                    <a:pt x="336" y="61"/>
                    <a:pt x="333" y="52"/>
                  </a:cubicBezTo>
                  <a:cubicBezTo>
                    <a:pt x="322" y="18"/>
                    <a:pt x="312" y="9"/>
                    <a:pt x="277" y="0"/>
                  </a:cubicBezTo>
                  <a:cubicBezTo>
                    <a:pt x="266" y="1"/>
                    <a:pt x="256" y="2"/>
                    <a:pt x="245" y="4"/>
                  </a:cubicBezTo>
                  <a:cubicBezTo>
                    <a:pt x="237" y="6"/>
                    <a:pt x="221" y="12"/>
                    <a:pt x="221" y="12"/>
                  </a:cubicBezTo>
                  <a:cubicBezTo>
                    <a:pt x="211" y="26"/>
                    <a:pt x="203" y="27"/>
                    <a:pt x="189" y="36"/>
                  </a:cubicBezTo>
                  <a:cubicBezTo>
                    <a:pt x="182" y="58"/>
                    <a:pt x="168" y="74"/>
                    <a:pt x="161" y="96"/>
                  </a:cubicBezTo>
                  <a:cubicBezTo>
                    <a:pt x="141" y="156"/>
                    <a:pt x="129" y="220"/>
                    <a:pt x="101" y="276"/>
                  </a:cubicBezTo>
                  <a:cubicBezTo>
                    <a:pt x="87" y="303"/>
                    <a:pt x="73" y="332"/>
                    <a:pt x="61" y="360"/>
                  </a:cubicBezTo>
                  <a:cubicBezTo>
                    <a:pt x="58" y="368"/>
                    <a:pt x="56" y="376"/>
                    <a:pt x="53" y="384"/>
                  </a:cubicBezTo>
                  <a:cubicBezTo>
                    <a:pt x="52" y="388"/>
                    <a:pt x="49" y="396"/>
                    <a:pt x="49" y="396"/>
                  </a:cubicBezTo>
                  <a:cubicBezTo>
                    <a:pt x="52" y="435"/>
                    <a:pt x="57" y="473"/>
                    <a:pt x="45" y="512"/>
                  </a:cubicBezTo>
                  <a:cubicBezTo>
                    <a:pt x="41" y="524"/>
                    <a:pt x="37" y="536"/>
                    <a:pt x="33" y="548"/>
                  </a:cubicBezTo>
                  <a:cubicBezTo>
                    <a:pt x="32" y="552"/>
                    <a:pt x="29" y="560"/>
                    <a:pt x="29" y="560"/>
                  </a:cubicBezTo>
                  <a:cubicBezTo>
                    <a:pt x="27" y="601"/>
                    <a:pt x="28" y="622"/>
                    <a:pt x="17" y="656"/>
                  </a:cubicBezTo>
                  <a:cubicBezTo>
                    <a:pt x="18" y="681"/>
                    <a:pt x="0" y="755"/>
                    <a:pt x="45" y="740"/>
                  </a:cubicBezTo>
                  <a:cubicBezTo>
                    <a:pt x="51" y="723"/>
                    <a:pt x="45" y="728"/>
                    <a:pt x="65" y="728"/>
                  </a:cubicBezTo>
                </a:path>
              </a:pathLst>
            </a:custGeom>
            <a:solidFill>
              <a:srgbClr val="008000">
                <a:alpha val="45000"/>
              </a:srgbClr>
            </a:solidFill>
            <a:ln w="9525" cap="flat" cmpd="sng">
              <a:solidFill>
                <a:schemeClr val="folHlink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12"/>
            <p:cNvSpPr>
              <a:spLocks/>
            </p:cNvSpPr>
            <p:nvPr/>
          </p:nvSpPr>
          <p:spPr bwMode="auto">
            <a:xfrm>
              <a:off x="2433638" y="3409950"/>
              <a:ext cx="588962" cy="598488"/>
            </a:xfrm>
            <a:custGeom>
              <a:avLst/>
              <a:gdLst>
                <a:gd name="T0" fmla="*/ 204 w 379"/>
                <a:gd name="T1" fmla="*/ 8 h 384"/>
                <a:gd name="T2" fmla="*/ 132 w 379"/>
                <a:gd name="T3" fmla="*/ 48 h 384"/>
                <a:gd name="T4" fmla="*/ 108 w 379"/>
                <a:gd name="T5" fmla="*/ 64 h 384"/>
                <a:gd name="T6" fmla="*/ 44 w 379"/>
                <a:gd name="T7" fmla="*/ 232 h 384"/>
                <a:gd name="T8" fmla="*/ 36 w 379"/>
                <a:gd name="T9" fmla="*/ 256 h 384"/>
                <a:gd name="T10" fmla="*/ 4 w 379"/>
                <a:gd name="T11" fmla="*/ 304 h 384"/>
                <a:gd name="T12" fmla="*/ 36 w 379"/>
                <a:gd name="T13" fmla="*/ 368 h 384"/>
                <a:gd name="T14" fmla="*/ 84 w 379"/>
                <a:gd name="T15" fmla="*/ 384 h 384"/>
                <a:gd name="T16" fmla="*/ 108 w 379"/>
                <a:gd name="T17" fmla="*/ 320 h 384"/>
                <a:gd name="T18" fmla="*/ 180 w 379"/>
                <a:gd name="T19" fmla="*/ 280 h 384"/>
                <a:gd name="T20" fmla="*/ 308 w 379"/>
                <a:gd name="T21" fmla="*/ 312 h 384"/>
                <a:gd name="T22" fmla="*/ 372 w 379"/>
                <a:gd name="T23" fmla="*/ 272 h 384"/>
                <a:gd name="T24" fmla="*/ 340 w 379"/>
                <a:gd name="T25" fmla="*/ 240 h 384"/>
                <a:gd name="T26" fmla="*/ 300 w 379"/>
                <a:gd name="T27" fmla="*/ 208 h 384"/>
                <a:gd name="T28" fmla="*/ 268 w 379"/>
                <a:gd name="T29" fmla="*/ 88 h 384"/>
                <a:gd name="T30" fmla="*/ 260 w 379"/>
                <a:gd name="T31" fmla="*/ 64 h 384"/>
                <a:gd name="T32" fmla="*/ 236 w 379"/>
                <a:gd name="T33" fmla="*/ 56 h 384"/>
                <a:gd name="T34" fmla="*/ 212 w 379"/>
                <a:gd name="T35" fmla="*/ 8 h 384"/>
                <a:gd name="T36" fmla="*/ 188 w 379"/>
                <a:gd name="T37" fmla="*/ 0 h 384"/>
                <a:gd name="T38" fmla="*/ 204 w 379"/>
                <a:gd name="T39" fmla="*/ 8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9" h="384">
                  <a:moveTo>
                    <a:pt x="204" y="8"/>
                  </a:moveTo>
                  <a:cubicBezTo>
                    <a:pt x="162" y="22"/>
                    <a:pt x="187" y="11"/>
                    <a:pt x="132" y="48"/>
                  </a:cubicBezTo>
                  <a:cubicBezTo>
                    <a:pt x="124" y="53"/>
                    <a:pt x="108" y="64"/>
                    <a:pt x="108" y="64"/>
                  </a:cubicBezTo>
                  <a:cubicBezTo>
                    <a:pt x="89" y="122"/>
                    <a:pt x="71" y="178"/>
                    <a:pt x="44" y="232"/>
                  </a:cubicBezTo>
                  <a:cubicBezTo>
                    <a:pt x="40" y="240"/>
                    <a:pt x="40" y="249"/>
                    <a:pt x="36" y="256"/>
                  </a:cubicBezTo>
                  <a:cubicBezTo>
                    <a:pt x="27" y="273"/>
                    <a:pt x="4" y="304"/>
                    <a:pt x="4" y="304"/>
                  </a:cubicBezTo>
                  <a:cubicBezTo>
                    <a:pt x="11" y="346"/>
                    <a:pt x="0" y="352"/>
                    <a:pt x="36" y="368"/>
                  </a:cubicBezTo>
                  <a:cubicBezTo>
                    <a:pt x="51" y="375"/>
                    <a:pt x="84" y="384"/>
                    <a:pt x="84" y="384"/>
                  </a:cubicBezTo>
                  <a:cubicBezTo>
                    <a:pt x="115" y="364"/>
                    <a:pt x="120" y="355"/>
                    <a:pt x="108" y="320"/>
                  </a:cubicBezTo>
                  <a:cubicBezTo>
                    <a:pt x="163" y="283"/>
                    <a:pt x="138" y="294"/>
                    <a:pt x="180" y="280"/>
                  </a:cubicBezTo>
                  <a:cubicBezTo>
                    <a:pt x="241" y="286"/>
                    <a:pt x="263" y="282"/>
                    <a:pt x="308" y="312"/>
                  </a:cubicBezTo>
                  <a:cubicBezTo>
                    <a:pt x="365" y="293"/>
                    <a:pt x="347" y="310"/>
                    <a:pt x="372" y="272"/>
                  </a:cubicBezTo>
                  <a:cubicBezTo>
                    <a:pt x="355" y="220"/>
                    <a:pt x="379" y="271"/>
                    <a:pt x="340" y="240"/>
                  </a:cubicBezTo>
                  <a:cubicBezTo>
                    <a:pt x="288" y="199"/>
                    <a:pt x="360" y="228"/>
                    <a:pt x="300" y="208"/>
                  </a:cubicBezTo>
                  <a:cubicBezTo>
                    <a:pt x="285" y="164"/>
                    <a:pt x="278" y="132"/>
                    <a:pt x="268" y="88"/>
                  </a:cubicBezTo>
                  <a:cubicBezTo>
                    <a:pt x="266" y="80"/>
                    <a:pt x="266" y="70"/>
                    <a:pt x="260" y="64"/>
                  </a:cubicBezTo>
                  <a:cubicBezTo>
                    <a:pt x="254" y="58"/>
                    <a:pt x="244" y="59"/>
                    <a:pt x="236" y="56"/>
                  </a:cubicBezTo>
                  <a:cubicBezTo>
                    <a:pt x="231" y="40"/>
                    <a:pt x="226" y="19"/>
                    <a:pt x="212" y="8"/>
                  </a:cubicBezTo>
                  <a:cubicBezTo>
                    <a:pt x="205" y="3"/>
                    <a:pt x="196" y="0"/>
                    <a:pt x="188" y="0"/>
                  </a:cubicBezTo>
                  <a:cubicBezTo>
                    <a:pt x="182" y="0"/>
                    <a:pt x="199" y="5"/>
                    <a:pt x="204" y="8"/>
                  </a:cubicBezTo>
                  <a:close/>
                </a:path>
              </a:pathLst>
            </a:custGeom>
            <a:solidFill>
              <a:srgbClr val="92D050">
                <a:alpha val="50196"/>
              </a:srgbClr>
            </a:solidFill>
            <a:ln w="9525" cap="flat" cmpd="sng">
              <a:solidFill>
                <a:schemeClr val="folHlink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13"/>
            <p:cNvSpPr>
              <a:spLocks/>
            </p:cNvSpPr>
            <p:nvPr/>
          </p:nvSpPr>
          <p:spPr bwMode="auto">
            <a:xfrm>
              <a:off x="2641600" y="1289050"/>
              <a:ext cx="482600" cy="466725"/>
            </a:xfrm>
            <a:custGeom>
              <a:avLst/>
              <a:gdLst>
                <a:gd name="T0" fmla="*/ 46 w 310"/>
                <a:gd name="T1" fmla="*/ 43 h 299"/>
                <a:gd name="T2" fmla="*/ 158 w 310"/>
                <a:gd name="T3" fmla="*/ 235 h 299"/>
                <a:gd name="T4" fmla="*/ 190 w 310"/>
                <a:gd name="T5" fmla="*/ 283 h 299"/>
                <a:gd name="T6" fmla="*/ 238 w 310"/>
                <a:gd name="T7" fmla="*/ 299 h 299"/>
                <a:gd name="T8" fmla="*/ 294 w 310"/>
                <a:gd name="T9" fmla="*/ 235 h 299"/>
                <a:gd name="T10" fmla="*/ 310 w 310"/>
                <a:gd name="T11" fmla="*/ 187 h 299"/>
                <a:gd name="T12" fmla="*/ 294 w 310"/>
                <a:gd name="T13" fmla="*/ 107 h 299"/>
                <a:gd name="T14" fmla="*/ 246 w 310"/>
                <a:gd name="T15" fmla="*/ 91 h 299"/>
                <a:gd name="T16" fmla="*/ 126 w 310"/>
                <a:gd name="T17" fmla="*/ 19 h 299"/>
                <a:gd name="T18" fmla="*/ 54 w 310"/>
                <a:gd name="T19" fmla="*/ 59 h 299"/>
                <a:gd name="T20" fmla="*/ 46 w 310"/>
                <a:gd name="T21" fmla="*/ 43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0" h="299">
                  <a:moveTo>
                    <a:pt x="46" y="43"/>
                  </a:moveTo>
                  <a:cubicBezTo>
                    <a:pt x="88" y="105"/>
                    <a:pt x="117" y="173"/>
                    <a:pt x="158" y="235"/>
                  </a:cubicBezTo>
                  <a:cubicBezTo>
                    <a:pt x="169" y="251"/>
                    <a:pt x="172" y="277"/>
                    <a:pt x="190" y="283"/>
                  </a:cubicBezTo>
                  <a:cubicBezTo>
                    <a:pt x="206" y="288"/>
                    <a:pt x="238" y="299"/>
                    <a:pt x="238" y="299"/>
                  </a:cubicBezTo>
                  <a:cubicBezTo>
                    <a:pt x="283" y="288"/>
                    <a:pt x="281" y="277"/>
                    <a:pt x="294" y="235"/>
                  </a:cubicBezTo>
                  <a:cubicBezTo>
                    <a:pt x="299" y="219"/>
                    <a:pt x="310" y="187"/>
                    <a:pt x="310" y="187"/>
                  </a:cubicBezTo>
                  <a:cubicBezTo>
                    <a:pt x="309" y="183"/>
                    <a:pt x="302" y="113"/>
                    <a:pt x="294" y="107"/>
                  </a:cubicBezTo>
                  <a:cubicBezTo>
                    <a:pt x="280" y="97"/>
                    <a:pt x="260" y="100"/>
                    <a:pt x="246" y="91"/>
                  </a:cubicBezTo>
                  <a:cubicBezTo>
                    <a:pt x="207" y="65"/>
                    <a:pt x="170" y="34"/>
                    <a:pt x="126" y="19"/>
                  </a:cubicBezTo>
                  <a:cubicBezTo>
                    <a:pt x="0" y="32"/>
                    <a:pt x="54" y="0"/>
                    <a:pt x="54" y="59"/>
                  </a:cubicBezTo>
                  <a:cubicBezTo>
                    <a:pt x="54" y="65"/>
                    <a:pt x="49" y="48"/>
                    <a:pt x="46" y="43"/>
                  </a:cubicBezTo>
                  <a:close/>
                </a:path>
              </a:pathLst>
            </a:custGeom>
            <a:solidFill>
              <a:schemeClr val="tx1">
                <a:alpha val="39999"/>
              </a:schemeClr>
            </a:solidFill>
            <a:ln w="9525" cap="flat" cmpd="sng">
              <a:solidFill>
                <a:schemeClr val="folHlink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14"/>
            <p:cNvSpPr>
              <a:spLocks/>
            </p:cNvSpPr>
            <p:nvPr/>
          </p:nvSpPr>
          <p:spPr bwMode="auto">
            <a:xfrm>
              <a:off x="1841500" y="3124200"/>
              <a:ext cx="323850" cy="1530350"/>
            </a:xfrm>
            <a:custGeom>
              <a:avLst/>
              <a:gdLst>
                <a:gd name="T0" fmla="*/ 0 w 208"/>
                <a:gd name="T1" fmla="*/ 16 h 984"/>
                <a:gd name="T2" fmla="*/ 8 w 208"/>
                <a:gd name="T3" fmla="*/ 240 h 984"/>
                <a:gd name="T4" fmla="*/ 40 w 208"/>
                <a:gd name="T5" fmla="*/ 504 h 984"/>
                <a:gd name="T6" fmla="*/ 16 w 208"/>
                <a:gd name="T7" fmla="*/ 784 h 984"/>
                <a:gd name="T8" fmla="*/ 32 w 208"/>
                <a:gd name="T9" fmla="*/ 856 h 984"/>
                <a:gd name="T10" fmla="*/ 88 w 208"/>
                <a:gd name="T11" fmla="*/ 952 h 984"/>
                <a:gd name="T12" fmla="*/ 136 w 208"/>
                <a:gd name="T13" fmla="*/ 984 h 984"/>
                <a:gd name="T14" fmla="*/ 168 w 208"/>
                <a:gd name="T15" fmla="*/ 976 h 984"/>
                <a:gd name="T16" fmla="*/ 192 w 208"/>
                <a:gd name="T17" fmla="*/ 864 h 984"/>
                <a:gd name="T18" fmla="*/ 200 w 208"/>
                <a:gd name="T19" fmla="*/ 728 h 984"/>
                <a:gd name="T20" fmla="*/ 208 w 208"/>
                <a:gd name="T21" fmla="*/ 328 h 984"/>
                <a:gd name="T22" fmla="*/ 88 w 208"/>
                <a:gd name="T23" fmla="*/ 0 h 984"/>
                <a:gd name="T24" fmla="*/ 24 w 208"/>
                <a:gd name="T25" fmla="*/ 8 h 984"/>
                <a:gd name="T26" fmla="*/ 0 w 208"/>
                <a:gd name="T27" fmla="*/ 16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8" h="984">
                  <a:moveTo>
                    <a:pt x="0" y="16"/>
                  </a:moveTo>
                  <a:cubicBezTo>
                    <a:pt x="10" y="94"/>
                    <a:pt x="0" y="159"/>
                    <a:pt x="8" y="240"/>
                  </a:cubicBezTo>
                  <a:cubicBezTo>
                    <a:pt x="16" y="328"/>
                    <a:pt x="33" y="415"/>
                    <a:pt x="40" y="504"/>
                  </a:cubicBezTo>
                  <a:cubicBezTo>
                    <a:pt x="34" y="638"/>
                    <a:pt x="30" y="675"/>
                    <a:pt x="16" y="784"/>
                  </a:cubicBezTo>
                  <a:cubicBezTo>
                    <a:pt x="17" y="790"/>
                    <a:pt x="23" y="843"/>
                    <a:pt x="32" y="856"/>
                  </a:cubicBezTo>
                  <a:cubicBezTo>
                    <a:pt x="65" y="905"/>
                    <a:pt x="66" y="885"/>
                    <a:pt x="88" y="952"/>
                  </a:cubicBezTo>
                  <a:cubicBezTo>
                    <a:pt x="94" y="970"/>
                    <a:pt x="136" y="984"/>
                    <a:pt x="136" y="984"/>
                  </a:cubicBezTo>
                  <a:cubicBezTo>
                    <a:pt x="147" y="981"/>
                    <a:pt x="159" y="983"/>
                    <a:pt x="168" y="976"/>
                  </a:cubicBezTo>
                  <a:cubicBezTo>
                    <a:pt x="178" y="968"/>
                    <a:pt x="190" y="876"/>
                    <a:pt x="192" y="864"/>
                  </a:cubicBezTo>
                  <a:cubicBezTo>
                    <a:pt x="195" y="819"/>
                    <a:pt x="199" y="773"/>
                    <a:pt x="200" y="728"/>
                  </a:cubicBezTo>
                  <a:cubicBezTo>
                    <a:pt x="204" y="595"/>
                    <a:pt x="208" y="461"/>
                    <a:pt x="208" y="328"/>
                  </a:cubicBezTo>
                  <a:cubicBezTo>
                    <a:pt x="208" y="240"/>
                    <a:pt x="201" y="38"/>
                    <a:pt x="88" y="0"/>
                  </a:cubicBezTo>
                  <a:cubicBezTo>
                    <a:pt x="67" y="3"/>
                    <a:pt x="45" y="4"/>
                    <a:pt x="24" y="8"/>
                  </a:cubicBezTo>
                  <a:cubicBezTo>
                    <a:pt x="16" y="10"/>
                    <a:pt x="0" y="16"/>
                    <a:pt x="0" y="16"/>
                  </a:cubicBezTo>
                  <a:close/>
                </a:path>
              </a:pathLst>
            </a:custGeom>
            <a:solidFill>
              <a:schemeClr val="accent2">
                <a:alpha val="92000"/>
              </a:schemeClr>
            </a:solidFill>
            <a:ln w="9525" cap="flat" cmpd="sng">
              <a:solidFill>
                <a:schemeClr val="folHlink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15"/>
            <p:cNvSpPr>
              <a:spLocks/>
            </p:cNvSpPr>
            <p:nvPr/>
          </p:nvSpPr>
          <p:spPr bwMode="auto">
            <a:xfrm>
              <a:off x="3241675" y="2278063"/>
              <a:ext cx="1177925" cy="1055687"/>
            </a:xfrm>
            <a:custGeom>
              <a:avLst/>
              <a:gdLst>
                <a:gd name="T0" fmla="*/ 428 w 757"/>
                <a:gd name="T1" fmla="*/ 8 h 679"/>
                <a:gd name="T2" fmla="*/ 356 w 757"/>
                <a:gd name="T3" fmla="*/ 40 h 679"/>
                <a:gd name="T4" fmla="*/ 276 w 757"/>
                <a:gd name="T5" fmla="*/ 88 h 679"/>
                <a:gd name="T6" fmla="*/ 252 w 757"/>
                <a:gd name="T7" fmla="*/ 112 h 679"/>
                <a:gd name="T8" fmla="*/ 228 w 757"/>
                <a:gd name="T9" fmla="*/ 128 h 679"/>
                <a:gd name="T10" fmla="*/ 196 w 757"/>
                <a:gd name="T11" fmla="*/ 168 h 679"/>
                <a:gd name="T12" fmla="*/ 132 w 757"/>
                <a:gd name="T13" fmla="*/ 264 h 679"/>
                <a:gd name="T14" fmla="*/ 100 w 757"/>
                <a:gd name="T15" fmla="*/ 336 h 679"/>
                <a:gd name="T16" fmla="*/ 44 w 757"/>
                <a:gd name="T17" fmla="*/ 432 h 679"/>
                <a:gd name="T18" fmla="*/ 100 w 757"/>
                <a:gd name="T19" fmla="*/ 672 h 679"/>
                <a:gd name="T20" fmla="*/ 212 w 757"/>
                <a:gd name="T21" fmla="*/ 648 h 679"/>
                <a:gd name="T22" fmla="*/ 244 w 757"/>
                <a:gd name="T23" fmla="*/ 576 h 679"/>
                <a:gd name="T24" fmla="*/ 284 w 757"/>
                <a:gd name="T25" fmla="*/ 504 h 679"/>
                <a:gd name="T26" fmla="*/ 364 w 757"/>
                <a:gd name="T27" fmla="*/ 344 h 679"/>
                <a:gd name="T28" fmla="*/ 492 w 757"/>
                <a:gd name="T29" fmla="*/ 264 h 679"/>
                <a:gd name="T30" fmla="*/ 540 w 757"/>
                <a:gd name="T31" fmla="*/ 232 h 679"/>
                <a:gd name="T32" fmla="*/ 620 w 757"/>
                <a:gd name="T33" fmla="*/ 240 h 679"/>
                <a:gd name="T34" fmla="*/ 668 w 757"/>
                <a:gd name="T35" fmla="*/ 256 h 679"/>
                <a:gd name="T36" fmla="*/ 692 w 757"/>
                <a:gd name="T37" fmla="*/ 264 h 679"/>
                <a:gd name="T38" fmla="*/ 740 w 757"/>
                <a:gd name="T39" fmla="*/ 256 h 679"/>
                <a:gd name="T40" fmla="*/ 740 w 757"/>
                <a:gd name="T41" fmla="*/ 200 h 679"/>
                <a:gd name="T42" fmla="*/ 700 w 757"/>
                <a:gd name="T43" fmla="*/ 104 h 679"/>
                <a:gd name="T44" fmla="*/ 676 w 757"/>
                <a:gd name="T45" fmla="*/ 88 h 679"/>
                <a:gd name="T46" fmla="*/ 628 w 757"/>
                <a:gd name="T47" fmla="*/ 48 h 679"/>
                <a:gd name="T48" fmla="*/ 444 w 757"/>
                <a:gd name="T49" fmla="*/ 0 h 679"/>
                <a:gd name="T50" fmla="*/ 412 w 757"/>
                <a:gd name="T51" fmla="*/ 8 h 679"/>
                <a:gd name="T52" fmla="*/ 388 w 757"/>
                <a:gd name="T53" fmla="*/ 32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57" h="679">
                  <a:moveTo>
                    <a:pt x="428" y="8"/>
                  </a:moveTo>
                  <a:cubicBezTo>
                    <a:pt x="402" y="17"/>
                    <a:pt x="382" y="31"/>
                    <a:pt x="356" y="40"/>
                  </a:cubicBezTo>
                  <a:cubicBezTo>
                    <a:pt x="328" y="68"/>
                    <a:pt x="307" y="66"/>
                    <a:pt x="276" y="88"/>
                  </a:cubicBezTo>
                  <a:cubicBezTo>
                    <a:pt x="267" y="95"/>
                    <a:pt x="261" y="105"/>
                    <a:pt x="252" y="112"/>
                  </a:cubicBezTo>
                  <a:cubicBezTo>
                    <a:pt x="245" y="118"/>
                    <a:pt x="236" y="123"/>
                    <a:pt x="228" y="128"/>
                  </a:cubicBezTo>
                  <a:cubicBezTo>
                    <a:pt x="210" y="182"/>
                    <a:pt x="235" y="123"/>
                    <a:pt x="196" y="168"/>
                  </a:cubicBezTo>
                  <a:cubicBezTo>
                    <a:pt x="172" y="195"/>
                    <a:pt x="152" y="233"/>
                    <a:pt x="132" y="264"/>
                  </a:cubicBezTo>
                  <a:cubicBezTo>
                    <a:pt x="117" y="286"/>
                    <a:pt x="115" y="314"/>
                    <a:pt x="100" y="336"/>
                  </a:cubicBezTo>
                  <a:cubicBezTo>
                    <a:pt x="78" y="369"/>
                    <a:pt x="65" y="400"/>
                    <a:pt x="44" y="432"/>
                  </a:cubicBezTo>
                  <a:cubicBezTo>
                    <a:pt x="27" y="517"/>
                    <a:pt x="0" y="639"/>
                    <a:pt x="100" y="672"/>
                  </a:cubicBezTo>
                  <a:cubicBezTo>
                    <a:pt x="143" y="668"/>
                    <a:pt x="181" y="679"/>
                    <a:pt x="212" y="648"/>
                  </a:cubicBezTo>
                  <a:cubicBezTo>
                    <a:pt x="245" y="615"/>
                    <a:pt x="212" y="624"/>
                    <a:pt x="244" y="576"/>
                  </a:cubicBezTo>
                  <a:cubicBezTo>
                    <a:pt x="259" y="554"/>
                    <a:pt x="273" y="528"/>
                    <a:pt x="284" y="504"/>
                  </a:cubicBezTo>
                  <a:cubicBezTo>
                    <a:pt x="308" y="450"/>
                    <a:pt x="312" y="379"/>
                    <a:pt x="364" y="344"/>
                  </a:cubicBezTo>
                  <a:cubicBezTo>
                    <a:pt x="383" y="288"/>
                    <a:pt x="448" y="293"/>
                    <a:pt x="492" y="264"/>
                  </a:cubicBezTo>
                  <a:cubicBezTo>
                    <a:pt x="508" y="253"/>
                    <a:pt x="540" y="232"/>
                    <a:pt x="540" y="232"/>
                  </a:cubicBezTo>
                  <a:cubicBezTo>
                    <a:pt x="567" y="235"/>
                    <a:pt x="594" y="235"/>
                    <a:pt x="620" y="240"/>
                  </a:cubicBezTo>
                  <a:cubicBezTo>
                    <a:pt x="637" y="243"/>
                    <a:pt x="652" y="251"/>
                    <a:pt x="668" y="256"/>
                  </a:cubicBezTo>
                  <a:cubicBezTo>
                    <a:pt x="676" y="259"/>
                    <a:pt x="692" y="264"/>
                    <a:pt x="692" y="264"/>
                  </a:cubicBezTo>
                  <a:cubicBezTo>
                    <a:pt x="708" y="261"/>
                    <a:pt x="726" y="264"/>
                    <a:pt x="740" y="256"/>
                  </a:cubicBezTo>
                  <a:cubicBezTo>
                    <a:pt x="757" y="246"/>
                    <a:pt x="742" y="208"/>
                    <a:pt x="740" y="200"/>
                  </a:cubicBezTo>
                  <a:cubicBezTo>
                    <a:pt x="734" y="181"/>
                    <a:pt x="714" y="121"/>
                    <a:pt x="700" y="104"/>
                  </a:cubicBezTo>
                  <a:cubicBezTo>
                    <a:pt x="694" y="96"/>
                    <a:pt x="683" y="94"/>
                    <a:pt x="676" y="88"/>
                  </a:cubicBezTo>
                  <a:cubicBezTo>
                    <a:pt x="654" y="70"/>
                    <a:pt x="654" y="59"/>
                    <a:pt x="628" y="48"/>
                  </a:cubicBezTo>
                  <a:cubicBezTo>
                    <a:pt x="571" y="23"/>
                    <a:pt x="504" y="10"/>
                    <a:pt x="444" y="0"/>
                  </a:cubicBezTo>
                  <a:cubicBezTo>
                    <a:pt x="433" y="3"/>
                    <a:pt x="421" y="2"/>
                    <a:pt x="412" y="8"/>
                  </a:cubicBezTo>
                  <a:cubicBezTo>
                    <a:pt x="373" y="34"/>
                    <a:pt x="412" y="32"/>
                    <a:pt x="388" y="32"/>
                  </a:cubicBezTo>
                </a:path>
              </a:pathLst>
            </a:custGeom>
            <a:solidFill>
              <a:schemeClr val="tx2">
                <a:alpha val="39999"/>
              </a:schemeClr>
            </a:solidFill>
            <a:ln w="9525" cap="flat" cmpd="sng">
              <a:solidFill>
                <a:schemeClr val="folHlink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5" name="Group 116"/>
            <p:cNvGrpSpPr>
              <a:grpSpLocks/>
            </p:cNvGrpSpPr>
            <p:nvPr/>
          </p:nvGrpSpPr>
          <p:grpSpPr bwMode="auto">
            <a:xfrm>
              <a:off x="217488" y="4583113"/>
              <a:ext cx="1209675" cy="152400"/>
              <a:chOff x="284" y="2950"/>
              <a:chExt cx="777" cy="98"/>
            </a:xfrm>
          </p:grpSpPr>
          <p:sp>
            <p:nvSpPr>
              <p:cNvPr id="146" name="Rectangle 117"/>
              <p:cNvSpPr>
                <a:spLocks noChangeAspect="1" noChangeArrowheads="1"/>
              </p:cNvSpPr>
              <p:nvPr/>
            </p:nvSpPr>
            <p:spPr bwMode="auto">
              <a:xfrm>
                <a:off x="284" y="2953"/>
                <a:ext cx="175" cy="91"/>
              </a:xfrm>
              <a:prstGeom prst="rect">
                <a:avLst/>
              </a:prstGeom>
              <a:solidFill>
                <a:schemeClr val="tx2">
                  <a:alpha val="45000"/>
                </a:schemeClr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147" name="Rectangle 118"/>
              <p:cNvSpPr>
                <a:spLocks noChangeArrowheads="1"/>
              </p:cNvSpPr>
              <p:nvPr/>
            </p:nvSpPr>
            <p:spPr bwMode="auto">
              <a:xfrm>
                <a:off x="483" y="2950"/>
                <a:ext cx="578" cy="9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>
                <a:spAutoFit/>
              </a:bodyPr>
              <a:lstStyle>
                <a:lvl1pPr defTabSz="912813">
                  <a:buClr>
                    <a:schemeClr val="tx2"/>
                  </a:buClr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147638" indent="-146050" defTabSz="912813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►"/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301625" indent="-152400" defTabSz="912813">
                  <a:buClr>
                    <a:schemeClr val="tx2"/>
                  </a:buClr>
                  <a:buFont typeface="Wingdings" panose="05000000000000000000" pitchFamily="2" charset="2"/>
                  <a:buChar char="§"/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441325" indent="-138113" defTabSz="912813">
                  <a:buClr>
                    <a:schemeClr val="tx2"/>
                  </a:buClr>
                  <a:buSzPct val="70000"/>
                  <a:buFont typeface="Times New Roman" panose="02020603050405020304" pitchFamily="18" charset="0"/>
                  <a:buChar char="–"/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593725" indent="-150813" defTabSz="912813">
                  <a:buClr>
                    <a:schemeClr val="tx2"/>
                  </a:buClr>
                  <a:buSzPct val="70000"/>
                  <a:buChar char="o"/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1050925" indent="-150813" defTabSz="912813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1508125" indent="-150813" defTabSz="912813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1965325" indent="-150813" defTabSz="912813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2422525" indent="-150813" defTabSz="912813" fontAlgn="base">
                  <a:spcBef>
                    <a:spcPct val="0"/>
                  </a:spcBef>
                  <a:spcAft>
                    <a:spcPct val="0"/>
                  </a:spcAft>
                  <a:buClr>
                    <a:schemeClr val="tx2"/>
                  </a:buClr>
                  <a:buSzPct val="70000"/>
                  <a:buChar char="o"/>
                  <a:defRPr sz="14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r>
                  <a:rPr lang="pt-BR" altLang="en-US" sz="1000" b="0"/>
                  <a:t>São Francisco</a:t>
                </a:r>
              </a:p>
            </p:txBody>
          </p:sp>
        </p:grpSp>
        <p:sp>
          <p:nvSpPr>
            <p:cNvPr id="148" name="Rectangle 119"/>
            <p:cNvSpPr>
              <a:spLocks noChangeAspect="1" noChangeArrowheads="1"/>
            </p:cNvSpPr>
            <p:nvPr/>
          </p:nvSpPr>
          <p:spPr bwMode="auto">
            <a:xfrm>
              <a:off x="217488" y="4794250"/>
              <a:ext cx="273050" cy="141288"/>
            </a:xfrm>
            <a:prstGeom prst="rect">
              <a:avLst/>
            </a:prstGeom>
            <a:solidFill>
              <a:srgbClr val="9900FF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149" name="Rectangle 120"/>
            <p:cNvSpPr>
              <a:spLocks noChangeArrowheads="1"/>
            </p:cNvSpPr>
            <p:nvPr/>
          </p:nvSpPr>
          <p:spPr bwMode="auto">
            <a:xfrm>
              <a:off x="527050" y="4789488"/>
              <a:ext cx="1316038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>
              <a:spAutoFit/>
            </a:bodyPr>
            <a:lstStyle>
              <a:lvl1pPr defTabSz="912813">
                <a:buClr>
                  <a:schemeClr val="tx2"/>
                </a:buClr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147638" indent="-146050" defTabSz="91281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301625" indent="-152400" defTabSz="912813">
                <a:buClr>
                  <a:schemeClr val="tx2"/>
                </a:buClr>
                <a:buFont typeface="Wingdings" panose="05000000000000000000" pitchFamily="2" charset="2"/>
                <a:buChar char="§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441325" indent="-138113" defTabSz="91281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593725" indent="-150813" defTabSz="912813"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10509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15081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19653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24225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pt-BR" altLang="en-US" sz="1000" b="0"/>
                <a:t>Jacui, Taquari, Lagoa dos Patos/Mirim</a:t>
              </a:r>
            </a:p>
          </p:txBody>
        </p:sp>
        <p:sp>
          <p:nvSpPr>
            <p:cNvPr id="150" name="Rectangle 121"/>
            <p:cNvSpPr>
              <a:spLocks noChangeAspect="1" noChangeArrowheads="1"/>
            </p:cNvSpPr>
            <p:nvPr/>
          </p:nvSpPr>
          <p:spPr bwMode="auto">
            <a:xfrm>
              <a:off x="217488" y="4384675"/>
              <a:ext cx="273050" cy="141288"/>
            </a:xfrm>
            <a:prstGeom prst="rect">
              <a:avLst/>
            </a:prstGeom>
            <a:solidFill>
              <a:srgbClr val="FF0000">
                <a:alpha val="60001"/>
              </a:srgbClr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151" name="Rectangle 122"/>
            <p:cNvSpPr>
              <a:spLocks noChangeArrowheads="1"/>
            </p:cNvSpPr>
            <p:nvPr/>
          </p:nvSpPr>
          <p:spPr bwMode="auto">
            <a:xfrm>
              <a:off x="527050" y="4379913"/>
              <a:ext cx="1223963" cy="1524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CC99">
                      <a:alpha val="50000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>
              <a:spAutoFit/>
            </a:bodyPr>
            <a:lstStyle>
              <a:lvl1pPr defTabSz="912813">
                <a:buClr>
                  <a:schemeClr val="tx2"/>
                </a:buClr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147638" indent="-146050" defTabSz="91281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301625" indent="-152400" defTabSz="912813">
                <a:buClr>
                  <a:schemeClr val="tx2"/>
                </a:buClr>
                <a:buFont typeface="Wingdings" panose="05000000000000000000" pitchFamily="2" charset="2"/>
                <a:buChar char="§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441325" indent="-138113" defTabSz="912813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593725" indent="-150813" defTabSz="912813"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10509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15081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19653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2422525" indent="-150813" defTabSz="912813" fontAlgn="base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4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r>
                <a:rPr lang="pt-BR" altLang="en-US" sz="1000" b="0"/>
                <a:t>Teles Pires-Tapajós</a:t>
              </a:r>
            </a:p>
          </p:txBody>
        </p:sp>
        <p:sp>
          <p:nvSpPr>
            <p:cNvPr id="152" name="Freeform 123"/>
            <p:cNvSpPr>
              <a:spLocks/>
            </p:cNvSpPr>
            <p:nvPr/>
          </p:nvSpPr>
          <p:spPr bwMode="auto">
            <a:xfrm>
              <a:off x="1866900" y="1481138"/>
              <a:ext cx="509588" cy="1120775"/>
            </a:xfrm>
            <a:custGeom>
              <a:avLst/>
              <a:gdLst>
                <a:gd name="T0" fmla="*/ 280 w 328"/>
                <a:gd name="T1" fmla="*/ 0 h 720"/>
                <a:gd name="T2" fmla="*/ 232 w 328"/>
                <a:gd name="T3" fmla="*/ 40 h 720"/>
                <a:gd name="T4" fmla="*/ 184 w 328"/>
                <a:gd name="T5" fmla="*/ 64 h 720"/>
                <a:gd name="T6" fmla="*/ 136 w 328"/>
                <a:gd name="T7" fmla="*/ 136 h 720"/>
                <a:gd name="T8" fmla="*/ 120 w 328"/>
                <a:gd name="T9" fmla="*/ 184 h 720"/>
                <a:gd name="T10" fmla="*/ 56 w 328"/>
                <a:gd name="T11" fmla="*/ 304 h 720"/>
                <a:gd name="T12" fmla="*/ 16 w 328"/>
                <a:gd name="T13" fmla="*/ 400 h 720"/>
                <a:gd name="T14" fmla="*/ 0 w 328"/>
                <a:gd name="T15" fmla="*/ 448 h 720"/>
                <a:gd name="T16" fmla="*/ 40 w 328"/>
                <a:gd name="T17" fmla="*/ 520 h 720"/>
                <a:gd name="T18" fmla="*/ 96 w 328"/>
                <a:gd name="T19" fmla="*/ 648 h 720"/>
                <a:gd name="T20" fmla="*/ 216 w 328"/>
                <a:gd name="T21" fmla="*/ 720 h 720"/>
                <a:gd name="T22" fmla="*/ 264 w 328"/>
                <a:gd name="T23" fmla="*/ 712 h 720"/>
                <a:gd name="T24" fmla="*/ 272 w 328"/>
                <a:gd name="T25" fmla="*/ 624 h 720"/>
                <a:gd name="T26" fmla="*/ 200 w 328"/>
                <a:gd name="T27" fmla="*/ 456 h 720"/>
                <a:gd name="T28" fmla="*/ 232 w 328"/>
                <a:gd name="T29" fmla="*/ 288 h 720"/>
                <a:gd name="T30" fmla="*/ 328 w 328"/>
                <a:gd name="T31" fmla="*/ 96 h 720"/>
                <a:gd name="T32" fmla="*/ 320 w 328"/>
                <a:gd name="T33" fmla="*/ 40 h 720"/>
                <a:gd name="T34" fmla="*/ 280 w 328"/>
                <a:gd name="T35" fmla="*/ 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8" h="720">
                  <a:moveTo>
                    <a:pt x="280" y="0"/>
                  </a:moveTo>
                  <a:cubicBezTo>
                    <a:pt x="263" y="12"/>
                    <a:pt x="249" y="28"/>
                    <a:pt x="232" y="40"/>
                  </a:cubicBezTo>
                  <a:cubicBezTo>
                    <a:pt x="217" y="50"/>
                    <a:pt x="199" y="54"/>
                    <a:pt x="184" y="64"/>
                  </a:cubicBezTo>
                  <a:cubicBezTo>
                    <a:pt x="168" y="88"/>
                    <a:pt x="145" y="109"/>
                    <a:pt x="136" y="136"/>
                  </a:cubicBezTo>
                  <a:cubicBezTo>
                    <a:pt x="131" y="152"/>
                    <a:pt x="129" y="170"/>
                    <a:pt x="120" y="184"/>
                  </a:cubicBezTo>
                  <a:cubicBezTo>
                    <a:pt x="89" y="231"/>
                    <a:pt x="73" y="252"/>
                    <a:pt x="56" y="304"/>
                  </a:cubicBezTo>
                  <a:cubicBezTo>
                    <a:pt x="44" y="339"/>
                    <a:pt x="30" y="368"/>
                    <a:pt x="16" y="400"/>
                  </a:cubicBezTo>
                  <a:cubicBezTo>
                    <a:pt x="9" y="415"/>
                    <a:pt x="0" y="448"/>
                    <a:pt x="0" y="448"/>
                  </a:cubicBezTo>
                  <a:cubicBezTo>
                    <a:pt x="9" y="485"/>
                    <a:pt x="8" y="499"/>
                    <a:pt x="40" y="520"/>
                  </a:cubicBezTo>
                  <a:cubicBezTo>
                    <a:pt x="65" y="557"/>
                    <a:pt x="62" y="619"/>
                    <a:pt x="96" y="648"/>
                  </a:cubicBezTo>
                  <a:cubicBezTo>
                    <a:pt x="134" y="681"/>
                    <a:pt x="176" y="693"/>
                    <a:pt x="216" y="720"/>
                  </a:cubicBezTo>
                  <a:cubicBezTo>
                    <a:pt x="232" y="717"/>
                    <a:pt x="249" y="719"/>
                    <a:pt x="264" y="712"/>
                  </a:cubicBezTo>
                  <a:cubicBezTo>
                    <a:pt x="295" y="697"/>
                    <a:pt x="275" y="638"/>
                    <a:pt x="272" y="624"/>
                  </a:cubicBezTo>
                  <a:cubicBezTo>
                    <a:pt x="259" y="564"/>
                    <a:pt x="219" y="513"/>
                    <a:pt x="200" y="456"/>
                  </a:cubicBezTo>
                  <a:cubicBezTo>
                    <a:pt x="204" y="410"/>
                    <a:pt x="203" y="332"/>
                    <a:pt x="232" y="288"/>
                  </a:cubicBezTo>
                  <a:cubicBezTo>
                    <a:pt x="271" y="229"/>
                    <a:pt x="306" y="162"/>
                    <a:pt x="328" y="96"/>
                  </a:cubicBezTo>
                  <a:cubicBezTo>
                    <a:pt x="325" y="77"/>
                    <a:pt x="328" y="57"/>
                    <a:pt x="320" y="40"/>
                  </a:cubicBezTo>
                  <a:cubicBezTo>
                    <a:pt x="306" y="9"/>
                    <a:pt x="261" y="38"/>
                    <a:pt x="280" y="0"/>
                  </a:cubicBezTo>
                  <a:close/>
                </a:path>
              </a:pathLst>
            </a:custGeom>
            <a:solidFill>
              <a:srgbClr val="FF0000">
                <a:alpha val="39999"/>
              </a:srgbClr>
            </a:solidFill>
            <a:ln w="9525" cap="flat" cmpd="sng">
              <a:solidFill>
                <a:schemeClr val="folHlink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24"/>
            <p:cNvSpPr>
              <a:spLocks/>
            </p:cNvSpPr>
            <p:nvPr/>
          </p:nvSpPr>
          <p:spPr bwMode="auto">
            <a:xfrm>
              <a:off x="2370138" y="4718050"/>
              <a:ext cx="446087" cy="201613"/>
            </a:xfrm>
            <a:custGeom>
              <a:avLst/>
              <a:gdLst>
                <a:gd name="T0" fmla="*/ 269 w 287"/>
                <a:gd name="T1" fmla="*/ 96 h 130"/>
                <a:gd name="T2" fmla="*/ 109 w 287"/>
                <a:gd name="T3" fmla="*/ 0 h 130"/>
                <a:gd name="T4" fmla="*/ 29 w 287"/>
                <a:gd name="T5" fmla="*/ 8 h 130"/>
                <a:gd name="T6" fmla="*/ 21 w 287"/>
                <a:gd name="T7" fmla="*/ 56 h 130"/>
                <a:gd name="T8" fmla="*/ 109 w 287"/>
                <a:gd name="T9" fmla="*/ 128 h 130"/>
                <a:gd name="T10" fmla="*/ 269 w 287"/>
                <a:gd name="T11" fmla="*/ 120 h 130"/>
                <a:gd name="T12" fmla="*/ 285 w 287"/>
                <a:gd name="T13" fmla="*/ 96 h 130"/>
                <a:gd name="T14" fmla="*/ 261 w 287"/>
                <a:gd name="T15" fmla="*/ 88 h 130"/>
                <a:gd name="T16" fmla="*/ 269 w 287"/>
                <a:gd name="T17" fmla="*/ 9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7" h="130">
                  <a:moveTo>
                    <a:pt x="269" y="96"/>
                  </a:moveTo>
                  <a:cubicBezTo>
                    <a:pt x="233" y="42"/>
                    <a:pt x="161" y="35"/>
                    <a:pt x="109" y="0"/>
                  </a:cubicBezTo>
                  <a:cubicBezTo>
                    <a:pt x="82" y="3"/>
                    <a:pt x="54" y="0"/>
                    <a:pt x="29" y="8"/>
                  </a:cubicBezTo>
                  <a:cubicBezTo>
                    <a:pt x="0" y="18"/>
                    <a:pt x="17" y="42"/>
                    <a:pt x="21" y="56"/>
                  </a:cubicBezTo>
                  <a:cubicBezTo>
                    <a:pt x="37" y="110"/>
                    <a:pt x="61" y="116"/>
                    <a:pt x="109" y="128"/>
                  </a:cubicBezTo>
                  <a:cubicBezTo>
                    <a:pt x="162" y="125"/>
                    <a:pt x="216" y="130"/>
                    <a:pt x="269" y="120"/>
                  </a:cubicBezTo>
                  <a:cubicBezTo>
                    <a:pt x="278" y="118"/>
                    <a:pt x="287" y="105"/>
                    <a:pt x="285" y="96"/>
                  </a:cubicBezTo>
                  <a:cubicBezTo>
                    <a:pt x="283" y="88"/>
                    <a:pt x="269" y="91"/>
                    <a:pt x="261" y="88"/>
                  </a:cubicBezTo>
                  <a:cubicBezTo>
                    <a:pt x="238" y="53"/>
                    <a:pt x="239" y="56"/>
                    <a:pt x="269" y="96"/>
                  </a:cubicBezTo>
                  <a:close/>
                </a:path>
              </a:pathLst>
            </a:custGeom>
            <a:solidFill>
              <a:srgbClr val="9900FF">
                <a:alpha val="50000"/>
              </a:srgbClr>
            </a:solidFill>
            <a:ln w="9525" cap="flat" cmpd="sng">
              <a:solidFill>
                <a:schemeClr val="folHlink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2433344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AutoShape 666"/>
          <p:cNvSpPr>
            <a:spLocks noChangeArrowheads="1"/>
          </p:cNvSpPr>
          <p:nvPr/>
        </p:nvSpPr>
        <p:spPr bwMode="auto">
          <a:xfrm>
            <a:off x="512763" y="6156325"/>
            <a:ext cx="8985250" cy="504825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3B8897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283" name="AutoShape 474"/>
          <p:cNvSpPr>
            <a:spLocks noChangeAspect="1" noChangeArrowheads="1" noTextEdit="1"/>
          </p:cNvSpPr>
          <p:nvPr/>
        </p:nvSpPr>
        <p:spPr bwMode="auto">
          <a:xfrm>
            <a:off x="33338" y="1406525"/>
            <a:ext cx="4949825" cy="444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284" name="Freeform 581"/>
          <p:cNvSpPr>
            <a:spLocks noEditPoints="1"/>
          </p:cNvSpPr>
          <p:nvPr/>
        </p:nvSpPr>
        <p:spPr bwMode="auto">
          <a:xfrm>
            <a:off x="1973263" y="1782763"/>
            <a:ext cx="1419225" cy="1360487"/>
          </a:xfrm>
          <a:custGeom>
            <a:avLst/>
            <a:gdLst>
              <a:gd name="T0" fmla="*/ 2147483646 w 1380"/>
              <a:gd name="T1" fmla="*/ 2147483646 h 1322"/>
              <a:gd name="T2" fmla="*/ 2147483646 w 1380"/>
              <a:gd name="T3" fmla="*/ 2147483646 h 1322"/>
              <a:gd name="T4" fmla="*/ 2147483646 w 1380"/>
              <a:gd name="T5" fmla="*/ 2147483646 h 1322"/>
              <a:gd name="T6" fmla="*/ 2147483646 w 1380"/>
              <a:gd name="T7" fmla="*/ 2147483646 h 1322"/>
              <a:gd name="T8" fmla="*/ 2147483646 w 1380"/>
              <a:gd name="T9" fmla="*/ 2147483646 h 1322"/>
              <a:gd name="T10" fmla="*/ 2147483646 w 1380"/>
              <a:gd name="T11" fmla="*/ 2147483646 h 1322"/>
              <a:gd name="T12" fmla="*/ 2147483646 w 1380"/>
              <a:gd name="T13" fmla="*/ 2147483646 h 1322"/>
              <a:gd name="T14" fmla="*/ 2147483646 w 1380"/>
              <a:gd name="T15" fmla="*/ 2147483646 h 1322"/>
              <a:gd name="T16" fmla="*/ 2147483646 w 1380"/>
              <a:gd name="T17" fmla="*/ 2147483646 h 1322"/>
              <a:gd name="T18" fmla="*/ 2147483646 w 1380"/>
              <a:gd name="T19" fmla="*/ 2147483646 h 1322"/>
              <a:gd name="T20" fmla="*/ 2147483646 w 1380"/>
              <a:gd name="T21" fmla="*/ 2147483646 h 1322"/>
              <a:gd name="T22" fmla="*/ 2147483646 w 1380"/>
              <a:gd name="T23" fmla="*/ 2147483646 h 1322"/>
              <a:gd name="T24" fmla="*/ 2147483646 w 1380"/>
              <a:gd name="T25" fmla="*/ 2147483646 h 1322"/>
              <a:gd name="T26" fmla="*/ 2147483646 w 1380"/>
              <a:gd name="T27" fmla="*/ 2147483646 h 1322"/>
              <a:gd name="T28" fmla="*/ 2147483646 w 1380"/>
              <a:gd name="T29" fmla="*/ 2147483646 h 1322"/>
              <a:gd name="T30" fmla="*/ 2147483646 w 1380"/>
              <a:gd name="T31" fmla="*/ 2147483646 h 1322"/>
              <a:gd name="T32" fmla="*/ 2147483646 w 1380"/>
              <a:gd name="T33" fmla="*/ 2147483646 h 1322"/>
              <a:gd name="T34" fmla="*/ 2147483646 w 1380"/>
              <a:gd name="T35" fmla="*/ 2147483646 h 1322"/>
              <a:gd name="T36" fmla="*/ 2147483646 w 1380"/>
              <a:gd name="T37" fmla="*/ 2147483646 h 1322"/>
              <a:gd name="T38" fmla="*/ 2147483646 w 1380"/>
              <a:gd name="T39" fmla="*/ 2147483646 h 1322"/>
              <a:gd name="T40" fmla="*/ 2147483646 w 1380"/>
              <a:gd name="T41" fmla="*/ 2147483646 h 1322"/>
              <a:gd name="T42" fmla="*/ 2147483646 w 1380"/>
              <a:gd name="T43" fmla="*/ 2147483646 h 1322"/>
              <a:gd name="T44" fmla="*/ 2147483646 w 1380"/>
              <a:gd name="T45" fmla="*/ 2147483646 h 1322"/>
              <a:gd name="T46" fmla="*/ 2147483646 w 1380"/>
              <a:gd name="T47" fmla="*/ 2147483646 h 1322"/>
              <a:gd name="T48" fmla="*/ 2147483646 w 1380"/>
              <a:gd name="T49" fmla="*/ 2147483646 h 1322"/>
              <a:gd name="T50" fmla="*/ 2147483646 w 1380"/>
              <a:gd name="T51" fmla="*/ 2147483646 h 1322"/>
              <a:gd name="T52" fmla="*/ 2147483646 w 1380"/>
              <a:gd name="T53" fmla="*/ 2147483646 h 1322"/>
              <a:gd name="T54" fmla="*/ 2147483646 w 1380"/>
              <a:gd name="T55" fmla="*/ 2147483646 h 1322"/>
              <a:gd name="T56" fmla="*/ 2147483646 w 1380"/>
              <a:gd name="T57" fmla="*/ 2147483646 h 1322"/>
              <a:gd name="T58" fmla="*/ 2147483646 w 1380"/>
              <a:gd name="T59" fmla="*/ 2147483646 h 1322"/>
              <a:gd name="T60" fmla="*/ 2147483646 w 1380"/>
              <a:gd name="T61" fmla="*/ 2147483646 h 1322"/>
              <a:gd name="T62" fmla="*/ 2147483646 w 1380"/>
              <a:gd name="T63" fmla="*/ 2147483646 h 1322"/>
              <a:gd name="T64" fmla="*/ 2147483646 w 1380"/>
              <a:gd name="T65" fmla="*/ 2147483646 h 1322"/>
              <a:gd name="T66" fmla="*/ 2147483646 w 1380"/>
              <a:gd name="T67" fmla="*/ 2147483646 h 1322"/>
              <a:gd name="T68" fmla="*/ 2147483646 w 1380"/>
              <a:gd name="T69" fmla="*/ 2147483646 h 1322"/>
              <a:gd name="T70" fmla="*/ 2147483646 w 1380"/>
              <a:gd name="T71" fmla="*/ 2147483646 h 1322"/>
              <a:gd name="T72" fmla="*/ 2147483646 w 1380"/>
              <a:gd name="T73" fmla="*/ 2147483646 h 1322"/>
              <a:gd name="T74" fmla="*/ 2147483646 w 1380"/>
              <a:gd name="T75" fmla="*/ 2147483646 h 1322"/>
              <a:gd name="T76" fmla="*/ 2147483646 w 1380"/>
              <a:gd name="T77" fmla="*/ 2147483646 h 1322"/>
              <a:gd name="T78" fmla="*/ 2147483646 w 1380"/>
              <a:gd name="T79" fmla="*/ 2147483646 h 1322"/>
              <a:gd name="T80" fmla="*/ 2147483646 w 1380"/>
              <a:gd name="T81" fmla="*/ 2147483646 h 1322"/>
              <a:gd name="T82" fmla="*/ 2147483646 w 1380"/>
              <a:gd name="T83" fmla="*/ 2147483646 h 1322"/>
              <a:gd name="T84" fmla="*/ 2147483646 w 1380"/>
              <a:gd name="T85" fmla="*/ 2147483646 h 1322"/>
              <a:gd name="T86" fmla="*/ 2147483646 w 1380"/>
              <a:gd name="T87" fmla="*/ 2147483646 h 1322"/>
              <a:gd name="T88" fmla="*/ 2147483646 w 1380"/>
              <a:gd name="T89" fmla="*/ 2147483646 h 1322"/>
              <a:gd name="T90" fmla="*/ 2147483646 w 1380"/>
              <a:gd name="T91" fmla="*/ 2147483646 h 1322"/>
              <a:gd name="T92" fmla="*/ 2147483646 w 1380"/>
              <a:gd name="T93" fmla="*/ 2147483646 h 1322"/>
              <a:gd name="T94" fmla="*/ 2147483646 w 1380"/>
              <a:gd name="T95" fmla="*/ 2147483646 h 1322"/>
              <a:gd name="T96" fmla="*/ 2147483646 w 1380"/>
              <a:gd name="T97" fmla="*/ 2147483646 h 1322"/>
              <a:gd name="T98" fmla="*/ 2147483646 w 1380"/>
              <a:gd name="T99" fmla="*/ 2147483646 h 1322"/>
              <a:gd name="T100" fmla="*/ 2147483646 w 1380"/>
              <a:gd name="T101" fmla="*/ 2147483646 h 1322"/>
              <a:gd name="T102" fmla="*/ 2147483646 w 1380"/>
              <a:gd name="T103" fmla="*/ 2147483646 h 1322"/>
              <a:gd name="T104" fmla="*/ 2147483646 w 1380"/>
              <a:gd name="T105" fmla="*/ 2147483646 h 1322"/>
              <a:gd name="T106" fmla="*/ 2147483646 w 1380"/>
              <a:gd name="T107" fmla="*/ 2147483646 h 1322"/>
              <a:gd name="T108" fmla="*/ 2147483646 w 1380"/>
              <a:gd name="T109" fmla="*/ 2147483646 h 1322"/>
              <a:gd name="T110" fmla="*/ 2147483646 w 1380"/>
              <a:gd name="T111" fmla="*/ 2147483646 h 1322"/>
              <a:gd name="T112" fmla="*/ 2147483646 w 1380"/>
              <a:gd name="T113" fmla="*/ 2147483646 h 1322"/>
              <a:gd name="T114" fmla="*/ 2147483646 w 1380"/>
              <a:gd name="T115" fmla="*/ 2147483646 h 1322"/>
              <a:gd name="T116" fmla="*/ 2147483646 w 1380"/>
              <a:gd name="T117" fmla="*/ 2147483646 h 1322"/>
              <a:gd name="T118" fmla="*/ 2147483646 w 1380"/>
              <a:gd name="T119" fmla="*/ 2147483646 h 1322"/>
              <a:gd name="T120" fmla="*/ 2147483646 w 1380"/>
              <a:gd name="T121" fmla="*/ 2147483646 h 1322"/>
              <a:gd name="T122" fmla="*/ 2147483646 w 1380"/>
              <a:gd name="T123" fmla="*/ 2147483646 h 1322"/>
              <a:gd name="T124" fmla="*/ 2147483646 w 1380"/>
              <a:gd name="T125" fmla="*/ 2147483646 h 132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380"/>
              <a:gd name="T190" fmla="*/ 0 h 1322"/>
              <a:gd name="T191" fmla="*/ 1380 w 1380"/>
              <a:gd name="T192" fmla="*/ 1322 h 132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380" h="1322">
                <a:moveTo>
                  <a:pt x="79" y="1035"/>
                </a:moveTo>
                <a:lnTo>
                  <a:pt x="78" y="1034"/>
                </a:lnTo>
                <a:lnTo>
                  <a:pt x="77" y="1033"/>
                </a:lnTo>
                <a:lnTo>
                  <a:pt x="76" y="1032"/>
                </a:lnTo>
                <a:lnTo>
                  <a:pt x="75" y="1031"/>
                </a:lnTo>
                <a:lnTo>
                  <a:pt x="75" y="1030"/>
                </a:lnTo>
                <a:lnTo>
                  <a:pt x="75" y="1026"/>
                </a:lnTo>
                <a:lnTo>
                  <a:pt x="76" y="1024"/>
                </a:lnTo>
                <a:lnTo>
                  <a:pt x="76" y="1023"/>
                </a:lnTo>
                <a:lnTo>
                  <a:pt x="76" y="1022"/>
                </a:lnTo>
                <a:lnTo>
                  <a:pt x="74" y="1018"/>
                </a:lnTo>
                <a:lnTo>
                  <a:pt x="74" y="1017"/>
                </a:lnTo>
                <a:lnTo>
                  <a:pt x="74" y="1016"/>
                </a:lnTo>
                <a:lnTo>
                  <a:pt x="72" y="1014"/>
                </a:lnTo>
                <a:lnTo>
                  <a:pt x="72" y="1013"/>
                </a:lnTo>
                <a:lnTo>
                  <a:pt x="71" y="1012"/>
                </a:lnTo>
                <a:lnTo>
                  <a:pt x="71" y="1011"/>
                </a:lnTo>
                <a:lnTo>
                  <a:pt x="70" y="1011"/>
                </a:lnTo>
                <a:lnTo>
                  <a:pt x="69" y="1009"/>
                </a:lnTo>
                <a:lnTo>
                  <a:pt x="68" y="1008"/>
                </a:lnTo>
                <a:lnTo>
                  <a:pt x="67" y="1007"/>
                </a:lnTo>
                <a:lnTo>
                  <a:pt x="67" y="1006"/>
                </a:lnTo>
                <a:lnTo>
                  <a:pt x="65" y="1006"/>
                </a:lnTo>
                <a:lnTo>
                  <a:pt x="64" y="1005"/>
                </a:lnTo>
                <a:lnTo>
                  <a:pt x="63" y="1004"/>
                </a:lnTo>
                <a:lnTo>
                  <a:pt x="62" y="1002"/>
                </a:lnTo>
                <a:lnTo>
                  <a:pt x="60" y="1000"/>
                </a:lnTo>
                <a:lnTo>
                  <a:pt x="59" y="998"/>
                </a:lnTo>
                <a:lnTo>
                  <a:pt x="58" y="996"/>
                </a:lnTo>
                <a:lnTo>
                  <a:pt x="57" y="995"/>
                </a:lnTo>
                <a:lnTo>
                  <a:pt x="56" y="995"/>
                </a:lnTo>
                <a:lnTo>
                  <a:pt x="53" y="995"/>
                </a:lnTo>
                <a:lnTo>
                  <a:pt x="52" y="994"/>
                </a:lnTo>
                <a:lnTo>
                  <a:pt x="52" y="993"/>
                </a:lnTo>
                <a:lnTo>
                  <a:pt x="52" y="992"/>
                </a:lnTo>
                <a:lnTo>
                  <a:pt x="50" y="991"/>
                </a:lnTo>
                <a:lnTo>
                  <a:pt x="49" y="989"/>
                </a:lnTo>
                <a:lnTo>
                  <a:pt x="48" y="988"/>
                </a:lnTo>
                <a:lnTo>
                  <a:pt x="46" y="985"/>
                </a:lnTo>
                <a:lnTo>
                  <a:pt x="44" y="980"/>
                </a:lnTo>
                <a:lnTo>
                  <a:pt x="44" y="977"/>
                </a:lnTo>
                <a:lnTo>
                  <a:pt x="42" y="975"/>
                </a:lnTo>
                <a:lnTo>
                  <a:pt x="43" y="973"/>
                </a:lnTo>
                <a:lnTo>
                  <a:pt x="43" y="971"/>
                </a:lnTo>
                <a:lnTo>
                  <a:pt x="43" y="969"/>
                </a:lnTo>
                <a:lnTo>
                  <a:pt x="43" y="967"/>
                </a:lnTo>
                <a:lnTo>
                  <a:pt x="43" y="966"/>
                </a:lnTo>
                <a:lnTo>
                  <a:pt x="44" y="964"/>
                </a:lnTo>
                <a:lnTo>
                  <a:pt x="44" y="963"/>
                </a:lnTo>
                <a:lnTo>
                  <a:pt x="46" y="961"/>
                </a:lnTo>
                <a:lnTo>
                  <a:pt x="48" y="957"/>
                </a:lnTo>
                <a:lnTo>
                  <a:pt x="49" y="957"/>
                </a:lnTo>
                <a:lnTo>
                  <a:pt x="50" y="956"/>
                </a:lnTo>
                <a:lnTo>
                  <a:pt x="52" y="955"/>
                </a:lnTo>
                <a:lnTo>
                  <a:pt x="53" y="954"/>
                </a:lnTo>
                <a:lnTo>
                  <a:pt x="54" y="953"/>
                </a:lnTo>
                <a:lnTo>
                  <a:pt x="56" y="952"/>
                </a:lnTo>
                <a:lnTo>
                  <a:pt x="57" y="952"/>
                </a:lnTo>
                <a:lnTo>
                  <a:pt x="57" y="951"/>
                </a:lnTo>
                <a:lnTo>
                  <a:pt x="58" y="950"/>
                </a:lnTo>
                <a:lnTo>
                  <a:pt x="58" y="949"/>
                </a:lnTo>
                <a:lnTo>
                  <a:pt x="59" y="947"/>
                </a:lnTo>
                <a:lnTo>
                  <a:pt x="59" y="945"/>
                </a:lnTo>
                <a:lnTo>
                  <a:pt x="60" y="945"/>
                </a:lnTo>
                <a:lnTo>
                  <a:pt x="61" y="945"/>
                </a:lnTo>
                <a:lnTo>
                  <a:pt x="62" y="945"/>
                </a:lnTo>
                <a:lnTo>
                  <a:pt x="63" y="945"/>
                </a:lnTo>
                <a:lnTo>
                  <a:pt x="65" y="943"/>
                </a:lnTo>
                <a:lnTo>
                  <a:pt x="66" y="942"/>
                </a:lnTo>
                <a:lnTo>
                  <a:pt x="90" y="893"/>
                </a:lnTo>
                <a:lnTo>
                  <a:pt x="109" y="851"/>
                </a:lnTo>
                <a:lnTo>
                  <a:pt x="139" y="789"/>
                </a:lnTo>
                <a:lnTo>
                  <a:pt x="203" y="659"/>
                </a:lnTo>
                <a:lnTo>
                  <a:pt x="208" y="649"/>
                </a:lnTo>
                <a:lnTo>
                  <a:pt x="212" y="639"/>
                </a:lnTo>
                <a:lnTo>
                  <a:pt x="215" y="632"/>
                </a:lnTo>
                <a:lnTo>
                  <a:pt x="223" y="615"/>
                </a:lnTo>
                <a:lnTo>
                  <a:pt x="228" y="605"/>
                </a:lnTo>
                <a:lnTo>
                  <a:pt x="240" y="580"/>
                </a:lnTo>
                <a:lnTo>
                  <a:pt x="245" y="569"/>
                </a:lnTo>
                <a:lnTo>
                  <a:pt x="257" y="545"/>
                </a:lnTo>
                <a:lnTo>
                  <a:pt x="265" y="528"/>
                </a:lnTo>
                <a:lnTo>
                  <a:pt x="268" y="524"/>
                </a:lnTo>
                <a:lnTo>
                  <a:pt x="267" y="523"/>
                </a:lnTo>
                <a:lnTo>
                  <a:pt x="266" y="523"/>
                </a:lnTo>
                <a:lnTo>
                  <a:pt x="265" y="523"/>
                </a:lnTo>
                <a:lnTo>
                  <a:pt x="264" y="522"/>
                </a:lnTo>
                <a:lnTo>
                  <a:pt x="262" y="521"/>
                </a:lnTo>
                <a:lnTo>
                  <a:pt x="261" y="521"/>
                </a:lnTo>
                <a:lnTo>
                  <a:pt x="261" y="520"/>
                </a:lnTo>
                <a:lnTo>
                  <a:pt x="266" y="514"/>
                </a:lnTo>
                <a:lnTo>
                  <a:pt x="266" y="513"/>
                </a:lnTo>
                <a:lnTo>
                  <a:pt x="266" y="512"/>
                </a:lnTo>
                <a:lnTo>
                  <a:pt x="267" y="511"/>
                </a:lnTo>
                <a:lnTo>
                  <a:pt x="267" y="510"/>
                </a:lnTo>
                <a:lnTo>
                  <a:pt x="269" y="505"/>
                </a:lnTo>
                <a:lnTo>
                  <a:pt x="270" y="504"/>
                </a:lnTo>
                <a:lnTo>
                  <a:pt x="271" y="504"/>
                </a:lnTo>
                <a:lnTo>
                  <a:pt x="272" y="503"/>
                </a:lnTo>
                <a:lnTo>
                  <a:pt x="274" y="503"/>
                </a:lnTo>
                <a:lnTo>
                  <a:pt x="275" y="503"/>
                </a:lnTo>
                <a:lnTo>
                  <a:pt x="278" y="502"/>
                </a:lnTo>
                <a:lnTo>
                  <a:pt x="283" y="499"/>
                </a:lnTo>
                <a:lnTo>
                  <a:pt x="286" y="498"/>
                </a:lnTo>
                <a:lnTo>
                  <a:pt x="288" y="497"/>
                </a:lnTo>
                <a:lnTo>
                  <a:pt x="289" y="496"/>
                </a:lnTo>
                <a:lnTo>
                  <a:pt x="292" y="493"/>
                </a:lnTo>
                <a:lnTo>
                  <a:pt x="293" y="492"/>
                </a:lnTo>
                <a:lnTo>
                  <a:pt x="296" y="487"/>
                </a:lnTo>
                <a:lnTo>
                  <a:pt x="298" y="484"/>
                </a:lnTo>
                <a:lnTo>
                  <a:pt x="299" y="484"/>
                </a:lnTo>
                <a:lnTo>
                  <a:pt x="301" y="482"/>
                </a:lnTo>
                <a:lnTo>
                  <a:pt x="301" y="481"/>
                </a:lnTo>
                <a:lnTo>
                  <a:pt x="301" y="479"/>
                </a:lnTo>
                <a:lnTo>
                  <a:pt x="300" y="479"/>
                </a:lnTo>
                <a:lnTo>
                  <a:pt x="297" y="480"/>
                </a:lnTo>
                <a:lnTo>
                  <a:pt x="296" y="481"/>
                </a:lnTo>
                <a:lnTo>
                  <a:pt x="294" y="481"/>
                </a:lnTo>
                <a:lnTo>
                  <a:pt x="293" y="481"/>
                </a:lnTo>
                <a:lnTo>
                  <a:pt x="292" y="481"/>
                </a:lnTo>
                <a:lnTo>
                  <a:pt x="291" y="482"/>
                </a:lnTo>
                <a:lnTo>
                  <a:pt x="290" y="482"/>
                </a:lnTo>
                <a:lnTo>
                  <a:pt x="289" y="483"/>
                </a:lnTo>
                <a:lnTo>
                  <a:pt x="288" y="483"/>
                </a:lnTo>
                <a:lnTo>
                  <a:pt x="287" y="482"/>
                </a:lnTo>
                <a:lnTo>
                  <a:pt x="286" y="483"/>
                </a:lnTo>
                <a:lnTo>
                  <a:pt x="285" y="485"/>
                </a:lnTo>
                <a:lnTo>
                  <a:pt x="284" y="485"/>
                </a:lnTo>
                <a:lnTo>
                  <a:pt x="281" y="486"/>
                </a:lnTo>
                <a:lnTo>
                  <a:pt x="280" y="487"/>
                </a:lnTo>
                <a:lnTo>
                  <a:pt x="279" y="488"/>
                </a:lnTo>
                <a:lnTo>
                  <a:pt x="279" y="489"/>
                </a:lnTo>
                <a:lnTo>
                  <a:pt x="278" y="489"/>
                </a:lnTo>
                <a:lnTo>
                  <a:pt x="278" y="490"/>
                </a:lnTo>
                <a:lnTo>
                  <a:pt x="277" y="491"/>
                </a:lnTo>
                <a:lnTo>
                  <a:pt x="276" y="491"/>
                </a:lnTo>
                <a:lnTo>
                  <a:pt x="275" y="492"/>
                </a:lnTo>
                <a:lnTo>
                  <a:pt x="274" y="492"/>
                </a:lnTo>
                <a:lnTo>
                  <a:pt x="272" y="490"/>
                </a:lnTo>
                <a:lnTo>
                  <a:pt x="271" y="491"/>
                </a:lnTo>
                <a:lnTo>
                  <a:pt x="270" y="491"/>
                </a:lnTo>
                <a:lnTo>
                  <a:pt x="270" y="492"/>
                </a:lnTo>
                <a:lnTo>
                  <a:pt x="269" y="493"/>
                </a:lnTo>
                <a:lnTo>
                  <a:pt x="267" y="494"/>
                </a:lnTo>
                <a:lnTo>
                  <a:pt x="266" y="494"/>
                </a:lnTo>
                <a:lnTo>
                  <a:pt x="265" y="493"/>
                </a:lnTo>
                <a:lnTo>
                  <a:pt x="265" y="492"/>
                </a:lnTo>
                <a:lnTo>
                  <a:pt x="264" y="492"/>
                </a:lnTo>
                <a:lnTo>
                  <a:pt x="263" y="492"/>
                </a:lnTo>
                <a:lnTo>
                  <a:pt x="262" y="492"/>
                </a:lnTo>
                <a:lnTo>
                  <a:pt x="261" y="493"/>
                </a:lnTo>
                <a:lnTo>
                  <a:pt x="260" y="494"/>
                </a:lnTo>
                <a:lnTo>
                  <a:pt x="259" y="493"/>
                </a:lnTo>
                <a:lnTo>
                  <a:pt x="258" y="492"/>
                </a:lnTo>
                <a:lnTo>
                  <a:pt x="257" y="491"/>
                </a:lnTo>
                <a:lnTo>
                  <a:pt x="256" y="490"/>
                </a:lnTo>
                <a:lnTo>
                  <a:pt x="255" y="490"/>
                </a:lnTo>
                <a:lnTo>
                  <a:pt x="254" y="491"/>
                </a:lnTo>
                <a:lnTo>
                  <a:pt x="253" y="492"/>
                </a:lnTo>
                <a:lnTo>
                  <a:pt x="252" y="492"/>
                </a:lnTo>
                <a:lnTo>
                  <a:pt x="252" y="493"/>
                </a:lnTo>
                <a:lnTo>
                  <a:pt x="250" y="494"/>
                </a:lnTo>
                <a:lnTo>
                  <a:pt x="249" y="495"/>
                </a:lnTo>
                <a:lnTo>
                  <a:pt x="248" y="494"/>
                </a:lnTo>
                <a:lnTo>
                  <a:pt x="247" y="494"/>
                </a:lnTo>
                <a:lnTo>
                  <a:pt x="247" y="495"/>
                </a:lnTo>
                <a:lnTo>
                  <a:pt x="246" y="497"/>
                </a:lnTo>
                <a:lnTo>
                  <a:pt x="245" y="498"/>
                </a:lnTo>
                <a:lnTo>
                  <a:pt x="244" y="497"/>
                </a:lnTo>
                <a:lnTo>
                  <a:pt x="243" y="497"/>
                </a:lnTo>
                <a:lnTo>
                  <a:pt x="241" y="498"/>
                </a:lnTo>
                <a:lnTo>
                  <a:pt x="239" y="498"/>
                </a:lnTo>
                <a:lnTo>
                  <a:pt x="238" y="498"/>
                </a:lnTo>
                <a:lnTo>
                  <a:pt x="237" y="497"/>
                </a:lnTo>
                <a:lnTo>
                  <a:pt x="236" y="497"/>
                </a:lnTo>
                <a:lnTo>
                  <a:pt x="235" y="495"/>
                </a:lnTo>
                <a:lnTo>
                  <a:pt x="234" y="494"/>
                </a:lnTo>
                <a:lnTo>
                  <a:pt x="233" y="494"/>
                </a:lnTo>
                <a:lnTo>
                  <a:pt x="232" y="494"/>
                </a:lnTo>
                <a:lnTo>
                  <a:pt x="231" y="494"/>
                </a:lnTo>
                <a:lnTo>
                  <a:pt x="230" y="494"/>
                </a:lnTo>
                <a:lnTo>
                  <a:pt x="229" y="493"/>
                </a:lnTo>
                <a:lnTo>
                  <a:pt x="229" y="491"/>
                </a:lnTo>
                <a:lnTo>
                  <a:pt x="229" y="490"/>
                </a:lnTo>
                <a:lnTo>
                  <a:pt x="230" y="487"/>
                </a:lnTo>
                <a:lnTo>
                  <a:pt x="233" y="485"/>
                </a:lnTo>
                <a:lnTo>
                  <a:pt x="233" y="484"/>
                </a:lnTo>
                <a:lnTo>
                  <a:pt x="234" y="482"/>
                </a:lnTo>
                <a:lnTo>
                  <a:pt x="234" y="481"/>
                </a:lnTo>
                <a:lnTo>
                  <a:pt x="234" y="479"/>
                </a:lnTo>
                <a:lnTo>
                  <a:pt x="233" y="479"/>
                </a:lnTo>
                <a:lnTo>
                  <a:pt x="233" y="478"/>
                </a:lnTo>
                <a:lnTo>
                  <a:pt x="232" y="477"/>
                </a:lnTo>
                <a:lnTo>
                  <a:pt x="231" y="477"/>
                </a:lnTo>
                <a:lnTo>
                  <a:pt x="230" y="476"/>
                </a:lnTo>
                <a:lnTo>
                  <a:pt x="229" y="476"/>
                </a:lnTo>
                <a:lnTo>
                  <a:pt x="228" y="477"/>
                </a:lnTo>
                <a:lnTo>
                  <a:pt x="226" y="478"/>
                </a:lnTo>
                <a:lnTo>
                  <a:pt x="224" y="478"/>
                </a:lnTo>
                <a:lnTo>
                  <a:pt x="221" y="477"/>
                </a:lnTo>
                <a:lnTo>
                  <a:pt x="220" y="477"/>
                </a:lnTo>
                <a:lnTo>
                  <a:pt x="219" y="477"/>
                </a:lnTo>
                <a:lnTo>
                  <a:pt x="218" y="476"/>
                </a:lnTo>
                <a:lnTo>
                  <a:pt x="217" y="474"/>
                </a:lnTo>
                <a:lnTo>
                  <a:pt x="216" y="474"/>
                </a:lnTo>
                <a:lnTo>
                  <a:pt x="215" y="473"/>
                </a:lnTo>
                <a:lnTo>
                  <a:pt x="213" y="472"/>
                </a:lnTo>
                <a:lnTo>
                  <a:pt x="212" y="471"/>
                </a:lnTo>
                <a:lnTo>
                  <a:pt x="211" y="471"/>
                </a:lnTo>
                <a:lnTo>
                  <a:pt x="210" y="471"/>
                </a:lnTo>
                <a:lnTo>
                  <a:pt x="209" y="471"/>
                </a:lnTo>
                <a:lnTo>
                  <a:pt x="208" y="470"/>
                </a:lnTo>
                <a:lnTo>
                  <a:pt x="208" y="469"/>
                </a:lnTo>
                <a:lnTo>
                  <a:pt x="208" y="468"/>
                </a:lnTo>
                <a:lnTo>
                  <a:pt x="207" y="468"/>
                </a:lnTo>
                <a:lnTo>
                  <a:pt x="206" y="467"/>
                </a:lnTo>
                <a:lnTo>
                  <a:pt x="206" y="466"/>
                </a:lnTo>
                <a:lnTo>
                  <a:pt x="205" y="465"/>
                </a:lnTo>
                <a:lnTo>
                  <a:pt x="203" y="466"/>
                </a:lnTo>
                <a:lnTo>
                  <a:pt x="201" y="466"/>
                </a:lnTo>
                <a:lnTo>
                  <a:pt x="200" y="466"/>
                </a:lnTo>
                <a:lnTo>
                  <a:pt x="200" y="465"/>
                </a:lnTo>
                <a:lnTo>
                  <a:pt x="200" y="464"/>
                </a:lnTo>
                <a:lnTo>
                  <a:pt x="199" y="463"/>
                </a:lnTo>
                <a:lnTo>
                  <a:pt x="199" y="462"/>
                </a:lnTo>
                <a:lnTo>
                  <a:pt x="198" y="461"/>
                </a:lnTo>
                <a:lnTo>
                  <a:pt x="197" y="460"/>
                </a:lnTo>
                <a:lnTo>
                  <a:pt x="196" y="457"/>
                </a:lnTo>
                <a:lnTo>
                  <a:pt x="197" y="456"/>
                </a:lnTo>
                <a:lnTo>
                  <a:pt x="197" y="455"/>
                </a:lnTo>
                <a:lnTo>
                  <a:pt x="196" y="454"/>
                </a:lnTo>
                <a:lnTo>
                  <a:pt x="195" y="454"/>
                </a:lnTo>
                <a:lnTo>
                  <a:pt x="195" y="453"/>
                </a:lnTo>
                <a:lnTo>
                  <a:pt x="195" y="452"/>
                </a:lnTo>
                <a:lnTo>
                  <a:pt x="194" y="451"/>
                </a:lnTo>
                <a:lnTo>
                  <a:pt x="192" y="453"/>
                </a:lnTo>
                <a:lnTo>
                  <a:pt x="190" y="450"/>
                </a:lnTo>
                <a:lnTo>
                  <a:pt x="188" y="450"/>
                </a:lnTo>
                <a:lnTo>
                  <a:pt x="187" y="451"/>
                </a:lnTo>
                <a:lnTo>
                  <a:pt x="187" y="449"/>
                </a:lnTo>
                <a:lnTo>
                  <a:pt x="186" y="449"/>
                </a:lnTo>
                <a:lnTo>
                  <a:pt x="186" y="447"/>
                </a:lnTo>
                <a:lnTo>
                  <a:pt x="187" y="447"/>
                </a:lnTo>
                <a:lnTo>
                  <a:pt x="186" y="446"/>
                </a:lnTo>
                <a:lnTo>
                  <a:pt x="185" y="447"/>
                </a:lnTo>
                <a:lnTo>
                  <a:pt x="184" y="446"/>
                </a:lnTo>
                <a:lnTo>
                  <a:pt x="183" y="446"/>
                </a:lnTo>
                <a:lnTo>
                  <a:pt x="182" y="446"/>
                </a:lnTo>
                <a:lnTo>
                  <a:pt x="182" y="445"/>
                </a:lnTo>
                <a:lnTo>
                  <a:pt x="181" y="445"/>
                </a:lnTo>
                <a:lnTo>
                  <a:pt x="180" y="446"/>
                </a:lnTo>
                <a:lnTo>
                  <a:pt x="179" y="446"/>
                </a:lnTo>
                <a:lnTo>
                  <a:pt x="178" y="446"/>
                </a:lnTo>
                <a:lnTo>
                  <a:pt x="177" y="445"/>
                </a:lnTo>
                <a:lnTo>
                  <a:pt x="178" y="444"/>
                </a:lnTo>
                <a:lnTo>
                  <a:pt x="177" y="443"/>
                </a:lnTo>
                <a:lnTo>
                  <a:pt x="176" y="443"/>
                </a:lnTo>
                <a:lnTo>
                  <a:pt x="176" y="444"/>
                </a:lnTo>
                <a:lnTo>
                  <a:pt x="176" y="445"/>
                </a:lnTo>
                <a:lnTo>
                  <a:pt x="175" y="445"/>
                </a:lnTo>
                <a:lnTo>
                  <a:pt x="175" y="444"/>
                </a:lnTo>
                <a:lnTo>
                  <a:pt x="173" y="444"/>
                </a:lnTo>
                <a:lnTo>
                  <a:pt x="172" y="445"/>
                </a:lnTo>
                <a:lnTo>
                  <a:pt x="171" y="446"/>
                </a:lnTo>
                <a:lnTo>
                  <a:pt x="170" y="446"/>
                </a:lnTo>
                <a:lnTo>
                  <a:pt x="169" y="445"/>
                </a:lnTo>
                <a:lnTo>
                  <a:pt x="167" y="445"/>
                </a:lnTo>
                <a:lnTo>
                  <a:pt x="167" y="446"/>
                </a:lnTo>
                <a:lnTo>
                  <a:pt x="166" y="447"/>
                </a:lnTo>
                <a:lnTo>
                  <a:pt x="164" y="445"/>
                </a:lnTo>
                <a:lnTo>
                  <a:pt x="163" y="445"/>
                </a:lnTo>
                <a:lnTo>
                  <a:pt x="162" y="446"/>
                </a:lnTo>
                <a:lnTo>
                  <a:pt x="161" y="445"/>
                </a:lnTo>
                <a:lnTo>
                  <a:pt x="162" y="444"/>
                </a:lnTo>
                <a:lnTo>
                  <a:pt x="162" y="443"/>
                </a:lnTo>
                <a:lnTo>
                  <a:pt x="161" y="442"/>
                </a:lnTo>
                <a:lnTo>
                  <a:pt x="161" y="441"/>
                </a:lnTo>
                <a:lnTo>
                  <a:pt x="160" y="440"/>
                </a:lnTo>
                <a:lnTo>
                  <a:pt x="159" y="441"/>
                </a:lnTo>
                <a:lnTo>
                  <a:pt x="158" y="442"/>
                </a:lnTo>
                <a:lnTo>
                  <a:pt x="157" y="442"/>
                </a:lnTo>
                <a:lnTo>
                  <a:pt x="157" y="441"/>
                </a:lnTo>
                <a:lnTo>
                  <a:pt x="157" y="440"/>
                </a:lnTo>
                <a:lnTo>
                  <a:pt x="155" y="440"/>
                </a:lnTo>
                <a:lnTo>
                  <a:pt x="154" y="441"/>
                </a:lnTo>
                <a:lnTo>
                  <a:pt x="153" y="441"/>
                </a:lnTo>
                <a:lnTo>
                  <a:pt x="152" y="439"/>
                </a:lnTo>
                <a:lnTo>
                  <a:pt x="152" y="438"/>
                </a:lnTo>
                <a:lnTo>
                  <a:pt x="151" y="439"/>
                </a:lnTo>
                <a:lnTo>
                  <a:pt x="150" y="438"/>
                </a:lnTo>
                <a:lnTo>
                  <a:pt x="150" y="437"/>
                </a:lnTo>
                <a:lnTo>
                  <a:pt x="147" y="438"/>
                </a:lnTo>
                <a:lnTo>
                  <a:pt x="148" y="436"/>
                </a:lnTo>
                <a:lnTo>
                  <a:pt x="148" y="435"/>
                </a:lnTo>
                <a:lnTo>
                  <a:pt x="146" y="435"/>
                </a:lnTo>
                <a:lnTo>
                  <a:pt x="145" y="434"/>
                </a:lnTo>
                <a:lnTo>
                  <a:pt x="145" y="433"/>
                </a:lnTo>
                <a:lnTo>
                  <a:pt x="143" y="433"/>
                </a:lnTo>
                <a:lnTo>
                  <a:pt x="141" y="432"/>
                </a:lnTo>
                <a:lnTo>
                  <a:pt x="140" y="432"/>
                </a:lnTo>
                <a:lnTo>
                  <a:pt x="140" y="431"/>
                </a:lnTo>
                <a:lnTo>
                  <a:pt x="141" y="430"/>
                </a:lnTo>
                <a:lnTo>
                  <a:pt x="139" y="429"/>
                </a:lnTo>
                <a:lnTo>
                  <a:pt x="138" y="430"/>
                </a:lnTo>
                <a:lnTo>
                  <a:pt x="138" y="431"/>
                </a:lnTo>
                <a:lnTo>
                  <a:pt x="137" y="431"/>
                </a:lnTo>
                <a:lnTo>
                  <a:pt x="136" y="431"/>
                </a:lnTo>
                <a:lnTo>
                  <a:pt x="135" y="431"/>
                </a:lnTo>
                <a:lnTo>
                  <a:pt x="134" y="431"/>
                </a:lnTo>
                <a:lnTo>
                  <a:pt x="134" y="430"/>
                </a:lnTo>
                <a:lnTo>
                  <a:pt x="133" y="431"/>
                </a:lnTo>
                <a:lnTo>
                  <a:pt x="131" y="432"/>
                </a:lnTo>
                <a:lnTo>
                  <a:pt x="129" y="430"/>
                </a:lnTo>
                <a:lnTo>
                  <a:pt x="128" y="430"/>
                </a:lnTo>
                <a:lnTo>
                  <a:pt x="129" y="428"/>
                </a:lnTo>
                <a:lnTo>
                  <a:pt x="128" y="427"/>
                </a:lnTo>
                <a:lnTo>
                  <a:pt x="128" y="426"/>
                </a:lnTo>
                <a:lnTo>
                  <a:pt x="128" y="425"/>
                </a:lnTo>
                <a:lnTo>
                  <a:pt x="127" y="423"/>
                </a:lnTo>
                <a:lnTo>
                  <a:pt x="127" y="422"/>
                </a:lnTo>
                <a:lnTo>
                  <a:pt x="126" y="423"/>
                </a:lnTo>
                <a:lnTo>
                  <a:pt x="124" y="422"/>
                </a:lnTo>
                <a:lnTo>
                  <a:pt x="123" y="423"/>
                </a:lnTo>
                <a:lnTo>
                  <a:pt x="122" y="422"/>
                </a:lnTo>
                <a:lnTo>
                  <a:pt x="121" y="423"/>
                </a:lnTo>
                <a:lnTo>
                  <a:pt x="120" y="423"/>
                </a:lnTo>
                <a:lnTo>
                  <a:pt x="120" y="422"/>
                </a:lnTo>
                <a:lnTo>
                  <a:pt x="120" y="420"/>
                </a:lnTo>
                <a:lnTo>
                  <a:pt x="119" y="421"/>
                </a:lnTo>
                <a:lnTo>
                  <a:pt x="118" y="420"/>
                </a:lnTo>
                <a:lnTo>
                  <a:pt x="118" y="419"/>
                </a:lnTo>
                <a:lnTo>
                  <a:pt x="117" y="419"/>
                </a:lnTo>
                <a:lnTo>
                  <a:pt x="117" y="417"/>
                </a:lnTo>
                <a:lnTo>
                  <a:pt x="116" y="417"/>
                </a:lnTo>
                <a:lnTo>
                  <a:pt x="115" y="416"/>
                </a:lnTo>
                <a:lnTo>
                  <a:pt x="114" y="415"/>
                </a:lnTo>
                <a:lnTo>
                  <a:pt x="113" y="414"/>
                </a:lnTo>
                <a:lnTo>
                  <a:pt x="112" y="414"/>
                </a:lnTo>
                <a:lnTo>
                  <a:pt x="109" y="414"/>
                </a:lnTo>
                <a:lnTo>
                  <a:pt x="108" y="415"/>
                </a:lnTo>
                <a:lnTo>
                  <a:pt x="107" y="414"/>
                </a:lnTo>
                <a:lnTo>
                  <a:pt x="106" y="414"/>
                </a:lnTo>
                <a:lnTo>
                  <a:pt x="105" y="413"/>
                </a:lnTo>
                <a:lnTo>
                  <a:pt x="106" y="412"/>
                </a:lnTo>
                <a:lnTo>
                  <a:pt x="105" y="411"/>
                </a:lnTo>
                <a:lnTo>
                  <a:pt x="103" y="411"/>
                </a:lnTo>
                <a:lnTo>
                  <a:pt x="102" y="412"/>
                </a:lnTo>
                <a:lnTo>
                  <a:pt x="101" y="411"/>
                </a:lnTo>
                <a:lnTo>
                  <a:pt x="101" y="409"/>
                </a:lnTo>
                <a:lnTo>
                  <a:pt x="99" y="409"/>
                </a:lnTo>
                <a:lnTo>
                  <a:pt x="99" y="408"/>
                </a:lnTo>
                <a:lnTo>
                  <a:pt x="100" y="407"/>
                </a:lnTo>
                <a:lnTo>
                  <a:pt x="98" y="406"/>
                </a:lnTo>
                <a:lnTo>
                  <a:pt x="97" y="405"/>
                </a:lnTo>
                <a:lnTo>
                  <a:pt x="97" y="404"/>
                </a:lnTo>
                <a:lnTo>
                  <a:pt x="97" y="403"/>
                </a:lnTo>
                <a:lnTo>
                  <a:pt x="98" y="402"/>
                </a:lnTo>
                <a:lnTo>
                  <a:pt x="98" y="401"/>
                </a:lnTo>
                <a:lnTo>
                  <a:pt x="98" y="400"/>
                </a:lnTo>
                <a:lnTo>
                  <a:pt x="98" y="399"/>
                </a:lnTo>
                <a:lnTo>
                  <a:pt x="99" y="396"/>
                </a:lnTo>
                <a:lnTo>
                  <a:pt x="99" y="395"/>
                </a:lnTo>
                <a:lnTo>
                  <a:pt x="99" y="394"/>
                </a:lnTo>
                <a:lnTo>
                  <a:pt x="100" y="393"/>
                </a:lnTo>
                <a:lnTo>
                  <a:pt x="100" y="392"/>
                </a:lnTo>
                <a:lnTo>
                  <a:pt x="100" y="391"/>
                </a:lnTo>
                <a:lnTo>
                  <a:pt x="99" y="390"/>
                </a:lnTo>
                <a:lnTo>
                  <a:pt x="100" y="388"/>
                </a:lnTo>
                <a:lnTo>
                  <a:pt x="100" y="386"/>
                </a:lnTo>
                <a:lnTo>
                  <a:pt x="99" y="385"/>
                </a:lnTo>
                <a:lnTo>
                  <a:pt x="97" y="385"/>
                </a:lnTo>
                <a:lnTo>
                  <a:pt x="96" y="385"/>
                </a:lnTo>
                <a:lnTo>
                  <a:pt x="95" y="384"/>
                </a:lnTo>
                <a:lnTo>
                  <a:pt x="95" y="383"/>
                </a:lnTo>
                <a:lnTo>
                  <a:pt x="96" y="382"/>
                </a:lnTo>
                <a:lnTo>
                  <a:pt x="95" y="380"/>
                </a:lnTo>
                <a:lnTo>
                  <a:pt x="93" y="380"/>
                </a:lnTo>
                <a:lnTo>
                  <a:pt x="92" y="380"/>
                </a:lnTo>
                <a:lnTo>
                  <a:pt x="88" y="382"/>
                </a:lnTo>
                <a:lnTo>
                  <a:pt x="88" y="384"/>
                </a:lnTo>
                <a:lnTo>
                  <a:pt x="88" y="385"/>
                </a:lnTo>
                <a:lnTo>
                  <a:pt x="86" y="386"/>
                </a:lnTo>
                <a:lnTo>
                  <a:pt x="85" y="386"/>
                </a:lnTo>
                <a:lnTo>
                  <a:pt x="84" y="386"/>
                </a:lnTo>
                <a:lnTo>
                  <a:pt x="83" y="386"/>
                </a:lnTo>
                <a:lnTo>
                  <a:pt x="84" y="387"/>
                </a:lnTo>
                <a:lnTo>
                  <a:pt x="84" y="389"/>
                </a:lnTo>
                <a:lnTo>
                  <a:pt x="83" y="389"/>
                </a:lnTo>
                <a:lnTo>
                  <a:pt x="80" y="393"/>
                </a:lnTo>
                <a:lnTo>
                  <a:pt x="79" y="393"/>
                </a:lnTo>
                <a:lnTo>
                  <a:pt x="77" y="391"/>
                </a:lnTo>
                <a:lnTo>
                  <a:pt x="76" y="390"/>
                </a:lnTo>
                <a:lnTo>
                  <a:pt x="75" y="389"/>
                </a:lnTo>
                <a:lnTo>
                  <a:pt x="74" y="387"/>
                </a:lnTo>
                <a:lnTo>
                  <a:pt x="73" y="386"/>
                </a:lnTo>
                <a:lnTo>
                  <a:pt x="71" y="386"/>
                </a:lnTo>
                <a:lnTo>
                  <a:pt x="70" y="385"/>
                </a:lnTo>
                <a:lnTo>
                  <a:pt x="69" y="383"/>
                </a:lnTo>
                <a:lnTo>
                  <a:pt x="68" y="383"/>
                </a:lnTo>
                <a:lnTo>
                  <a:pt x="67" y="384"/>
                </a:lnTo>
                <a:lnTo>
                  <a:pt x="64" y="384"/>
                </a:lnTo>
                <a:lnTo>
                  <a:pt x="63" y="384"/>
                </a:lnTo>
                <a:lnTo>
                  <a:pt x="62" y="384"/>
                </a:lnTo>
                <a:lnTo>
                  <a:pt x="62" y="383"/>
                </a:lnTo>
                <a:lnTo>
                  <a:pt x="61" y="382"/>
                </a:lnTo>
                <a:lnTo>
                  <a:pt x="59" y="380"/>
                </a:lnTo>
                <a:lnTo>
                  <a:pt x="59" y="381"/>
                </a:lnTo>
                <a:lnTo>
                  <a:pt x="58" y="380"/>
                </a:lnTo>
                <a:lnTo>
                  <a:pt x="58" y="379"/>
                </a:lnTo>
                <a:lnTo>
                  <a:pt x="57" y="377"/>
                </a:lnTo>
                <a:lnTo>
                  <a:pt x="57" y="376"/>
                </a:lnTo>
                <a:lnTo>
                  <a:pt x="55" y="374"/>
                </a:lnTo>
                <a:lnTo>
                  <a:pt x="54" y="373"/>
                </a:lnTo>
                <a:lnTo>
                  <a:pt x="54" y="374"/>
                </a:lnTo>
                <a:lnTo>
                  <a:pt x="53" y="373"/>
                </a:lnTo>
                <a:lnTo>
                  <a:pt x="52" y="374"/>
                </a:lnTo>
                <a:lnTo>
                  <a:pt x="51" y="373"/>
                </a:lnTo>
                <a:lnTo>
                  <a:pt x="50" y="372"/>
                </a:lnTo>
                <a:lnTo>
                  <a:pt x="51" y="371"/>
                </a:lnTo>
                <a:lnTo>
                  <a:pt x="51" y="370"/>
                </a:lnTo>
                <a:lnTo>
                  <a:pt x="51" y="369"/>
                </a:lnTo>
                <a:lnTo>
                  <a:pt x="51" y="368"/>
                </a:lnTo>
                <a:lnTo>
                  <a:pt x="52" y="367"/>
                </a:lnTo>
                <a:lnTo>
                  <a:pt x="52" y="366"/>
                </a:lnTo>
                <a:lnTo>
                  <a:pt x="51" y="365"/>
                </a:lnTo>
                <a:lnTo>
                  <a:pt x="50" y="364"/>
                </a:lnTo>
                <a:lnTo>
                  <a:pt x="49" y="362"/>
                </a:lnTo>
                <a:lnTo>
                  <a:pt x="48" y="361"/>
                </a:lnTo>
                <a:lnTo>
                  <a:pt x="48" y="360"/>
                </a:lnTo>
                <a:lnTo>
                  <a:pt x="48" y="359"/>
                </a:lnTo>
                <a:lnTo>
                  <a:pt x="48" y="358"/>
                </a:lnTo>
                <a:lnTo>
                  <a:pt x="49" y="358"/>
                </a:lnTo>
                <a:lnTo>
                  <a:pt x="50" y="358"/>
                </a:lnTo>
                <a:lnTo>
                  <a:pt x="50" y="357"/>
                </a:lnTo>
                <a:lnTo>
                  <a:pt x="49" y="356"/>
                </a:lnTo>
                <a:lnTo>
                  <a:pt x="47" y="355"/>
                </a:lnTo>
                <a:lnTo>
                  <a:pt x="46" y="355"/>
                </a:lnTo>
                <a:lnTo>
                  <a:pt x="46" y="356"/>
                </a:lnTo>
                <a:lnTo>
                  <a:pt x="45" y="355"/>
                </a:lnTo>
                <a:lnTo>
                  <a:pt x="45" y="354"/>
                </a:lnTo>
                <a:lnTo>
                  <a:pt x="44" y="354"/>
                </a:lnTo>
                <a:lnTo>
                  <a:pt x="43" y="353"/>
                </a:lnTo>
                <a:lnTo>
                  <a:pt x="44" y="351"/>
                </a:lnTo>
                <a:lnTo>
                  <a:pt x="43" y="352"/>
                </a:lnTo>
                <a:lnTo>
                  <a:pt x="42" y="352"/>
                </a:lnTo>
                <a:lnTo>
                  <a:pt x="41" y="352"/>
                </a:lnTo>
                <a:lnTo>
                  <a:pt x="41" y="351"/>
                </a:lnTo>
                <a:lnTo>
                  <a:pt x="40" y="351"/>
                </a:lnTo>
                <a:lnTo>
                  <a:pt x="39" y="350"/>
                </a:lnTo>
                <a:lnTo>
                  <a:pt x="38" y="349"/>
                </a:lnTo>
                <a:lnTo>
                  <a:pt x="37" y="349"/>
                </a:lnTo>
                <a:lnTo>
                  <a:pt x="36" y="348"/>
                </a:lnTo>
                <a:lnTo>
                  <a:pt x="35" y="347"/>
                </a:lnTo>
                <a:lnTo>
                  <a:pt x="34" y="346"/>
                </a:lnTo>
                <a:lnTo>
                  <a:pt x="33" y="345"/>
                </a:lnTo>
                <a:lnTo>
                  <a:pt x="33" y="344"/>
                </a:lnTo>
                <a:lnTo>
                  <a:pt x="32" y="344"/>
                </a:lnTo>
                <a:lnTo>
                  <a:pt x="31" y="344"/>
                </a:lnTo>
                <a:lnTo>
                  <a:pt x="30" y="343"/>
                </a:lnTo>
                <a:lnTo>
                  <a:pt x="30" y="342"/>
                </a:lnTo>
                <a:lnTo>
                  <a:pt x="28" y="340"/>
                </a:lnTo>
                <a:lnTo>
                  <a:pt x="28" y="339"/>
                </a:lnTo>
                <a:lnTo>
                  <a:pt x="27" y="339"/>
                </a:lnTo>
                <a:lnTo>
                  <a:pt x="26" y="339"/>
                </a:lnTo>
                <a:lnTo>
                  <a:pt x="25" y="339"/>
                </a:lnTo>
                <a:lnTo>
                  <a:pt x="25" y="338"/>
                </a:lnTo>
                <a:lnTo>
                  <a:pt x="24" y="338"/>
                </a:lnTo>
                <a:lnTo>
                  <a:pt x="23" y="336"/>
                </a:lnTo>
                <a:lnTo>
                  <a:pt x="22" y="336"/>
                </a:lnTo>
                <a:lnTo>
                  <a:pt x="21" y="335"/>
                </a:lnTo>
                <a:lnTo>
                  <a:pt x="21" y="334"/>
                </a:lnTo>
                <a:lnTo>
                  <a:pt x="20" y="334"/>
                </a:lnTo>
                <a:lnTo>
                  <a:pt x="20" y="333"/>
                </a:lnTo>
                <a:lnTo>
                  <a:pt x="20" y="332"/>
                </a:lnTo>
                <a:lnTo>
                  <a:pt x="19" y="332"/>
                </a:lnTo>
                <a:lnTo>
                  <a:pt x="19" y="331"/>
                </a:lnTo>
                <a:lnTo>
                  <a:pt x="18" y="330"/>
                </a:lnTo>
                <a:lnTo>
                  <a:pt x="18" y="328"/>
                </a:lnTo>
                <a:lnTo>
                  <a:pt x="18" y="327"/>
                </a:lnTo>
                <a:lnTo>
                  <a:pt x="18" y="326"/>
                </a:lnTo>
                <a:lnTo>
                  <a:pt x="18" y="325"/>
                </a:lnTo>
                <a:lnTo>
                  <a:pt x="18" y="324"/>
                </a:lnTo>
                <a:lnTo>
                  <a:pt x="18" y="323"/>
                </a:lnTo>
                <a:lnTo>
                  <a:pt x="19" y="323"/>
                </a:lnTo>
                <a:lnTo>
                  <a:pt x="20" y="322"/>
                </a:lnTo>
                <a:lnTo>
                  <a:pt x="20" y="321"/>
                </a:lnTo>
                <a:lnTo>
                  <a:pt x="20" y="319"/>
                </a:lnTo>
                <a:lnTo>
                  <a:pt x="20" y="317"/>
                </a:lnTo>
                <a:lnTo>
                  <a:pt x="19" y="317"/>
                </a:lnTo>
                <a:lnTo>
                  <a:pt x="18" y="315"/>
                </a:lnTo>
                <a:lnTo>
                  <a:pt x="18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11"/>
                </a:lnTo>
                <a:lnTo>
                  <a:pt x="18" y="310"/>
                </a:lnTo>
                <a:lnTo>
                  <a:pt x="17" y="310"/>
                </a:lnTo>
                <a:lnTo>
                  <a:pt x="17" y="308"/>
                </a:lnTo>
                <a:lnTo>
                  <a:pt x="16" y="307"/>
                </a:lnTo>
                <a:lnTo>
                  <a:pt x="14" y="307"/>
                </a:lnTo>
                <a:lnTo>
                  <a:pt x="14" y="306"/>
                </a:lnTo>
                <a:lnTo>
                  <a:pt x="13" y="306"/>
                </a:lnTo>
                <a:lnTo>
                  <a:pt x="13" y="305"/>
                </a:lnTo>
                <a:lnTo>
                  <a:pt x="12" y="305"/>
                </a:lnTo>
                <a:lnTo>
                  <a:pt x="11" y="305"/>
                </a:lnTo>
                <a:lnTo>
                  <a:pt x="10" y="304"/>
                </a:lnTo>
                <a:lnTo>
                  <a:pt x="9" y="304"/>
                </a:lnTo>
                <a:lnTo>
                  <a:pt x="8" y="303"/>
                </a:lnTo>
                <a:lnTo>
                  <a:pt x="6" y="303"/>
                </a:lnTo>
                <a:lnTo>
                  <a:pt x="3" y="301"/>
                </a:lnTo>
                <a:lnTo>
                  <a:pt x="3" y="300"/>
                </a:lnTo>
                <a:lnTo>
                  <a:pt x="2" y="299"/>
                </a:lnTo>
                <a:lnTo>
                  <a:pt x="3" y="299"/>
                </a:lnTo>
                <a:lnTo>
                  <a:pt x="3" y="298"/>
                </a:lnTo>
                <a:lnTo>
                  <a:pt x="2" y="297"/>
                </a:lnTo>
                <a:lnTo>
                  <a:pt x="2" y="296"/>
                </a:lnTo>
                <a:lnTo>
                  <a:pt x="2" y="295"/>
                </a:lnTo>
                <a:lnTo>
                  <a:pt x="3" y="294"/>
                </a:lnTo>
                <a:lnTo>
                  <a:pt x="4" y="293"/>
                </a:lnTo>
                <a:lnTo>
                  <a:pt x="4" y="292"/>
                </a:lnTo>
                <a:lnTo>
                  <a:pt x="3" y="292"/>
                </a:lnTo>
                <a:lnTo>
                  <a:pt x="3" y="291"/>
                </a:lnTo>
                <a:lnTo>
                  <a:pt x="2" y="288"/>
                </a:lnTo>
                <a:lnTo>
                  <a:pt x="2" y="285"/>
                </a:lnTo>
                <a:lnTo>
                  <a:pt x="2" y="284"/>
                </a:lnTo>
                <a:lnTo>
                  <a:pt x="2" y="283"/>
                </a:lnTo>
                <a:lnTo>
                  <a:pt x="4" y="282"/>
                </a:lnTo>
                <a:lnTo>
                  <a:pt x="4" y="281"/>
                </a:lnTo>
                <a:lnTo>
                  <a:pt x="4" y="280"/>
                </a:lnTo>
                <a:lnTo>
                  <a:pt x="4" y="279"/>
                </a:lnTo>
                <a:lnTo>
                  <a:pt x="3" y="279"/>
                </a:lnTo>
                <a:lnTo>
                  <a:pt x="4" y="275"/>
                </a:lnTo>
                <a:lnTo>
                  <a:pt x="4" y="274"/>
                </a:lnTo>
                <a:lnTo>
                  <a:pt x="4" y="272"/>
                </a:lnTo>
                <a:lnTo>
                  <a:pt x="3" y="271"/>
                </a:lnTo>
                <a:lnTo>
                  <a:pt x="2" y="271"/>
                </a:lnTo>
                <a:lnTo>
                  <a:pt x="1" y="271"/>
                </a:lnTo>
                <a:lnTo>
                  <a:pt x="1" y="270"/>
                </a:lnTo>
                <a:lnTo>
                  <a:pt x="1" y="269"/>
                </a:lnTo>
                <a:lnTo>
                  <a:pt x="1" y="268"/>
                </a:lnTo>
                <a:lnTo>
                  <a:pt x="1" y="267"/>
                </a:lnTo>
                <a:lnTo>
                  <a:pt x="0" y="266"/>
                </a:lnTo>
                <a:lnTo>
                  <a:pt x="0" y="237"/>
                </a:lnTo>
                <a:lnTo>
                  <a:pt x="0" y="137"/>
                </a:lnTo>
                <a:lnTo>
                  <a:pt x="0" y="136"/>
                </a:lnTo>
                <a:lnTo>
                  <a:pt x="1" y="136"/>
                </a:lnTo>
                <a:lnTo>
                  <a:pt x="2" y="136"/>
                </a:lnTo>
                <a:lnTo>
                  <a:pt x="2" y="137"/>
                </a:lnTo>
                <a:lnTo>
                  <a:pt x="3" y="137"/>
                </a:lnTo>
                <a:lnTo>
                  <a:pt x="3" y="138"/>
                </a:lnTo>
                <a:lnTo>
                  <a:pt x="3" y="139"/>
                </a:lnTo>
                <a:lnTo>
                  <a:pt x="4" y="139"/>
                </a:lnTo>
                <a:lnTo>
                  <a:pt x="4" y="140"/>
                </a:lnTo>
                <a:lnTo>
                  <a:pt x="5" y="140"/>
                </a:lnTo>
                <a:lnTo>
                  <a:pt x="5" y="141"/>
                </a:lnTo>
                <a:lnTo>
                  <a:pt x="6" y="141"/>
                </a:lnTo>
                <a:lnTo>
                  <a:pt x="7" y="141"/>
                </a:lnTo>
                <a:lnTo>
                  <a:pt x="8" y="141"/>
                </a:lnTo>
                <a:lnTo>
                  <a:pt x="8" y="142"/>
                </a:lnTo>
                <a:lnTo>
                  <a:pt x="9" y="142"/>
                </a:lnTo>
                <a:lnTo>
                  <a:pt x="10" y="142"/>
                </a:lnTo>
                <a:lnTo>
                  <a:pt x="10" y="141"/>
                </a:lnTo>
                <a:lnTo>
                  <a:pt x="11" y="142"/>
                </a:lnTo>
                <a:lnTo>
                  <a:pt x="11" y="141"/>
                </a:lnTo>
                <a:lnTo>
                  <a:pt x="12" y="141"/>
                </a:lnTo>
                <a:lnTo>
                  <a:pt x="11" y="141"/>
                </a:lnTo>
                <a:lnTo>
                  <a:pt x="12" y="141"/>
                </a:lnTo>
                <a:lnTo>
                  <a:pt x="13" y="140"/>
                </a:lnTo>
                <a:lnTo>
                  <a:pt x="13" y="141"/>
                </a:lnTo>
                <a:lnTo>
                  <a:pt x="14" y="141"/>
                </a:lnTo>
                <a:lnTo>
                  <a:pt x="15" y="140"/>
                </a:lnTo>
                <a:lnTo>
                  <a:pt x="16" y="139"/>
                </a:lnTo>
                <a:lnTo>
                  <a:pt x="17" y="139"/>
                </a:lnTo>
                <a:lnTo>
                  <a:pt x="17" y="140"/>
                </a:lnTo>
                <a:lnTo>
                  <a:pt x="18" y="139"/>
                </a:lnTo>
                <a:lnTo>
                  <a:pt x="18" y="138"/>
                </a:lnTo>
                <a:lnTo>
                  <a:pt x="19" y="138"/>
                </a:lnTo>
                <a:lnTo>
                  <a:pt x="20" y="136"/>
                </a:lnTo>
                <a:lnTo>
                  <a:pt x="20" y="135"/>
                </a:lnTo>
                <a:lnTo>
                  <a:pt x="19" y="135"/>
                </a:lnTo>
                <a:lnTo>
                  <a:pt x="19" y="134"/>
                </a:lnTo>
                <a:lnTo>
                  <a:pt x="20" y="133"/>
                </a:lnTo>
                <a:lnTo>
                  <a:pt x="20" y="132"/>
                </a:lnTo>
                <a:lnTo>
                  <a:pt x="21" y="131"/>
                </a:lnTo>
                <a:lnTo>
                  <a:pt x="20" y="131"/>
                </a:lnTo>
                <a:lnTo>
                  <a:pt x="21" y="130"/>
                </a:lnTo>
                <a:lnTo>
                  <a:pt x="22" y="130"/>
                </a:lnTo>
                <a:lnTo>
                  <a:pt x="22" y="129"/>
                </a:lnTo>
                <a:lnTo>
                  <a:pt x="23" y="130"/>
                </a:lnTo>
                <a:lnTo>
                  <a:pt x="23" y="129"/>
                </a:lnTo>
                <a:lnTo>
                  <a:pt x="24" y="129"/>
                </a:lnTo>
                <a:lnTo>
                  <a:pt x="24" y="130"/>
                </a:lnTo>
                <a:lnTo>
                  <a:pt x="24" y="131"/>
                </a:lnTo>
                <a:lnTo>
                  <a:pt x="25" y="131"/>
                </a:lnTo>
                <a:lnTo>
                  <a:pt x="26" y="131"/>
                </a:lnTo>
                <a:lnTo>
                  <a:pt x="27" y="131"/>
                </a:lnTo>
                <a:lnTo>
                  <a:pt x="28" y="131"/>
                </a:lnTo>
                <a:lnTo>
                  <a:pt x="29" y="130"/>
                </a:lnTo>
                <a:lnTo>
                  <a:pt x="29" y="131"/>
                </a:lnTo>
                <a:lnTo>
                  <a:pt x="30" y="131"/>
                </a:lnTo>
                <a:lnTo>
                  <a:pt x="31" y="131"/>
                </a:lnTo>
                <a:lnTo>
                  <a:pt x="32" y="132"/>
                </a:lnTo>
                <a:lnTo>
                  <a:pt x="33" y="132"/>
                </a:lnTo>
                <a:lnTo>
                  <a:pt x="34" y="132"/>
                </a:lnTo>
                <a:lnTo>
                  <a:pt x="34" y="133"/>
                </a:lnTo>
                <a:lnTo>
                  <a:pt x="35" y="132"/>
                </a:lnTo>
                <a:lnTo>
                  <a:pt x="35" y="131"/>
                </a:lnTo>
                <a:lnTo>
                  <a:pt x="36" y="131"/>
                </a:lnTo>
                <a:lnTo>
                  <a:pt x="36" y="130"/>
                </a:lnTo>
                <a:lnTo>
                  <a:pt x="37" y="130"/>
                </a:lnTo>
                <a:lnTo>
                  <a:pt x="38" y="130"/>
                </a:lnTo>
                <a:lnTo>
                  <a:pt x="39" y="131"/>
                </a:lnTo>
                <a:lnTo>
                  <a:pt x="39" y="132"/>
                </a:lnTo>
                <a:lnTo>
                  <a:pt x="39" y="133"/>
                </a:lnTo>
                <a:lnTo>
                  <a:pt x="40" y="133"/>
                </a:lnTo>
                <a:lnTo>
                  <a:pt x="40" y="132"/>
                </a:lnTo>
                <a:lnTo>
                  <a:pt x="41" y="133"/>
                </a:lnTo>
                <a:lnTo>
                  <a:pt x="41" y="134"/>
                </a:lnTo>
                <a:lnTo>
                  <a:pt x="41" y="133"/>
                </a:lnTo>
                <a:lnTo>
                  <a:pt x="41" y="132"/>
                </a:lnTo>
                <a:lnTo>
                  <a:pt x="42" y="132"/>
                </a:lnTo>
                <a:lnTo>
                  <a:pt x="43" y="132"/>
                </a:lnTo>
                <a:lnTo>
                  <a:pt x="43" y="133"/>
                </a:lnTo>
                <a:lnTo>
                  <a:pt x="44" y="133"/>
                </a:lnTo>
                <a:lnTo>
                  <a:pt x="44" y="132"/>
                </a:lnTo>
                <a:lnTo>
                  <a:pt x="44" y="131"/>
                </a:lnTo>
                <a:lnTo>
                  <a:pt x="44" y="130"/>
                </a:lnTo>
                <a:lnTo>
                  <a:pt x="45" y="129"/>
                </a:lnTo>
                <a:lnTo>
                  <a:pt x="46" y="128"/>
                </a:lnTo>
                <a:lnTo>
                  <a:pt x="47" y="127"/>
                </a:lnTo>
                <a:lnTo>
                  <a:pt x="46" y="126"/>
                </a:lnTo>
                <a:lnTo>
                  <a:pt x="46" y="124"/>
                </a:lnTo>
                <a:lnTo>
                  <a:pt x="47" y="124"/>
                </a:lnTo>
                <a:lnTo>
                  <a:pt x="47" y="122"/>
                </a:lnTo>
                <a:lnTo>
                  <a:pt x="48" y="122"/>
                </a:lnTo>
                <a:lnTo>
                  <a:pt x="47" y="121"/>
                </a:lnTo>
                <a:lnTo>
                  <a:pt x="47" y="122"/>
                </a:lnTo>
                <a:lnTo>
                  <a:pt x="45" y="121"/>
                </a:lnTo>
                <a:lnTo>
                  <a:pt x="45" y="120"/>
                </a:lnTo>
                <a:lnTo>
                  <a:pt x="46" y="120"/>
                </a:lnTo>
                <a:lnTo>
                  <a:pt x="45" y="120"/>
                </a:lnTo>
                <a:lnTo>
                  <a:pt x="44" y="119"/>
                </a:lnTo>
                <a:lnTo>
                  <a:pt x="43" y="119"/>
                </a:lnTo>
                <a:lnTo>
                  <a:pt x="43" y="118"/>
                </a:lnTo>
                <a:lnTo>
                  <a:pt x="43" y="117"/>
                </a:lnTo>
                <a:lnTo>
                  <a:pt x="43" y="116"/>
                </a:lnTo>
                <a:lnTo>
                  <a:pt x="44" y="116"/>
                </a:lnTo>
                <a:lnTo>
                  <a:pt x="43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3" y="112"/>
                </a:lnTo>
                <a:lnTo>
                  <a:pt x="44" y="112"/>
                </a:lnTo>
                <a:lnTo>
                  <a:pt x="45" y="112"/>
                </a:lnTo>
                <a:lnTo>
                  <a:pt x="45" y="113"/>
                </a:lnTo>
                <a:lnTo>
                  <a:pt x="46" y="113"/>
                </a:lnTo>
                <a:lnTo>
                  <a:pt x="47" y="112"/>
                </a:lnTo>
                <a:lnTo>
                  <a:pt x="48" y="112"/>
                </a:lnTo>
                <a:lnTo>
                  <a:pt x="48" y="113"/>
                </a:lnTo>
                <a:lnTo>
                  <a:pt x="49" y="113"/>
                </a:lnTo>
                <a:lnTo>
                  <a:pt x="50" y="113"/>
                </a:lnTo>
                <a:lnTo>
                  <a:pt x="50" y="112"/>
                </a:lnTo>
                <a:lnTo>
                  <a:pt x="51" y="112"/>
                </a:lnTo>
                <a:lnTo>
                  <a:pt x="52" y="112"/>
                </a:lnTo>
                <a:lnTo>
                  <a:pt x="53" y="111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6" y="111"/>
                </a:lnTo>
                <a:lnTo>
                  <a:pt x="57" y="111"/>
                </a:lnTo>
                <a:lnTo>
                  <a:pt x="57" y="110"/>
                </a:lnTo>
                <a:lnTo>
                  <a:pt x="56" y="110"/>
                </a:lnTo>
                <a:lnTo>
                  <a:pt x="56" y="109"/>
                </a:lnTo>
                <a:lnTo>
                  <a:pt x="55" y="109"/>
                </a:lnTo>
                <a:lnTo>
                  <a:pt x="55" y="108"/>
                </a:lnTo>
                <a:lnTo>
                  <a:pt x="56" y="108"/>
                </a:lnTo>
                <a:lnTo>
                  <a:pt x="56" y="107"/>
                </a:lnTo>
                <a:lnTo>
                  <a:pt x="55" y="107"/>
                </a:lnTo>
                <a:lnTo>
                  <a:pt x="55" y="106"/>
                </a:lnTo>
                <a:lnTo>
                  <a:pt x="55" y="105"/>
                </a:lnTo>
                <a:lnTo>
                  <a:pt x="56" y="105"/>
                </a:lnTo>
                <a:lnTo>
                  <a:pt x="57" y="105"/>
                </a:lnTo>
                <a:lnTo>
                  <a:pt x="58" y="105"/>
                </a:lnTo>
                <a:lnTo>
                  <a:pt x="59" y="104"/>
                </a:lnTo>
                <a:lnTo>
                  <a:pt x="58" y="103"/>
                </a:lnTo>
                <a:lnTo>
                  <a:pt x="58" y="102"/>
                </a:lnTo>
                <a:lnTo>
                  <a:pt x="59" y="102"/>
                </a:lnTo>
                <a:lnTo>
                  <a:pt x="60" y="102"/>
                </a:lnTo>
                <a:lnTo>
                  <a:pt x="60" y="101"/>
                </a:lnTo>
                <a:lnTo>
                  <a:pt x="61" y="100"/>
                </a:lnTo>
                <a:lnTo>
                  <a:pt x="62" y="99"/>
                </a:lnTo>
                <a:lnTo>
                  <a:pt x="63" y="99"/>
                </a:lnTo>
                <a:lnTo>
                  <a:pt x="64" y="99"/>
                </a:lnTo>
                <a:lnTo>
                  <a:pt x="63" y="99"/>
                </a:lnTo>
                <a:lnTo>
                  <a:pt x="64" y="100"/>
                </a:lnTo>
                <a:lnTo>
                  <a:pt x="63" y="101"/>
                </a:lnTo>
                <a:lnTo>
                  <a:pt x="63" y="102"/>
                </a:lnTo>
                <a:lnTo>
                  <a:pt x="65" y="102"/>
                </a:lnTo>
                <a:lnTo>
                  <a:pt x="66" y="102"/>
                </a:lnTo>
                <a:lnTo>
                  <a:pt x="66" y="101"/>
                </a:lnTo>
                <a:lnTo>
                  <a:pt x="67" y="101"/>
                </a:lnTo>
                <a:lnTo>
                  <a:pt x="68" y="102"/>
                </a:lnTo>
                <a:lnTo>
                  <a:pt x="69" y="101"/>
                </a:lnTo>
                <a:lnTo>
                  <a:pt x="70" y="102"/>
                </a:lnTo>
                <a:lnTo>
                  <a:pt x="70" y="103"/>
                </a:lnTo>
                <a:lnTo>
                  <a:pt x="71" y="103"/>
                </a:lnTo>
                <a:lnTo>
                  <a:pt x="72" y="104"/>
                </a:lnTo>
                <a:lnTo>
                  <a:pt x="73" y="103"/>
                </a:lnTo>
                <a:lnTo>
                  <a:pt x="74" y="103"/>
                </a:lnTo>
                <a:lnTo>
                  <a:pt x="74" y="102"/>
                </a:lnTo>
                <a:lnTo>
                  <a:pt x="76" y="102"/>
                </a:lnTo>
                <a:lnTo>
                  <a:pt x="77" y="101"/>
                </a:lnTo>
                <a:lnTo>
                  <a:pt x="78" y="102"/>
                </a:lnTo>
                <a:lnTo>
                  <a:pt x="80" y="103"/>
                </a:lnTo>
                <a:lnTo>
                  <a:pt x="80" y="104"/>
                </a:lnTo>
                <a:lnTo>
                  <a:pt x="81" y="104"/>
                </a:lnTo>
                <a:lnTo>
                  <a:pt x="81" y="105"/>
                </a:lnTo>
                <a:lnTo>
                  <a:pt x="81" y="106"/>
                </a:lnTo>
                <a:lnTo>
                  <a:pt x="81" y="107"/>
                </a:lnTo>
                <a:lnTo>
                  <a:pt x="82" y="107"/>
                </a:lnTo>
                <a:lnTo>
                  <a:pt x="81" y="108"/>
                </a:lnTo>
                <a:lnTo>
                  <a:pt x="82" y="108"/>
                </a:lnTo>
                <a:lnTo>
                  <a:pt x="83" y="109"/>
                </a:lnTo>
                <a:lnTo>
                  <a:pt x="84" y="109"/>
                </a:lnTo>
                <a:lnTo>
                  <a:pt x="85" y="109"/>
                </a:lnTo>
                <a:lnTo>
                  <a:pt x="86" y="108"/>
                </a:lnTo>
                <a:lnTo>
                  <a:pt x="87" y="108"/>
                </a:lnTo>
                <a:lnTo>
                  <a:pt x="87" y="107"/>
                </a:lnTo>
                <a:lnTo>
                  <a:pt x="88" y="107"/>
                </a:lnTo>
                <a:lnTo>
                  <a:pt x="88" y="108"/>
                </a:lnTo>
                <a:lnTo>
                  <a:pt x="89" y="108"/>
                </a:lnTo>
                <a:lnTo>
                  <a:pt x="90" y="108"/>
                </a:lnTo>
                <a:lnTo>
                  <a:pt x="90" y="107"/>
                </a:lnTo>
                <a:lnTo>
                  <a:pt x="91" y="107"/>
                </a:lnTo>
                <a:lnTo>
                  <a:pt x="91" y="106"/>
                </a:lnTo>
                <a:lnTo>
                  <a:pt x="92" y="106"/>
                </a:lnTo>
                <a:lnTo>
                  <a:pt x="93" y="107"/>
                </a:lnTo>
                <a:lnTo>
                  <a:pt x="94" y="107"/>
                </a:lnTo>
                <a:lnTo>
                  <a:pt x="95" y="108"/>
                </a:lnTo>
                <a:lnTo>
                  <a:pt x="97" y="109"/>
                </a:lnTo>
                <a:lnTo>
                  <a:pt x="97" y="108"/>
                </a:lnTo>
                <a:lnTo>
                  <a:pt x="97" y="107"/>
                </a:lnTo>
                <a:lnTo>
                  <a:pt x="98" y="107"/>
                </a:lnTo>
                <a:lnTo>
                  <a:pt x="97" y="106"/>
                </a:lnTo>
                <a:lnTo>
                  <a:pt x="98" y="106"/>
                </a:lnTo>
                <a:lnTo>
                  <a:pt x="98" y="105"/>
                </a:lnTo>
                <a:lnTo>
                  <a:pt x="99" y="105"/>
                </a:lnTo>
                <a:lnTo>
                  <a:pt x="99" y="104"/>
                </a:lnTo>
                <a:lnTo>
                  <a:pt x="98" y="103"/>
                </a:lnTo>
                <a:lnTo>
                  <a:pt x="99" y="103"/>
                </a:lnTo>
                <a:lnTo>
                  <a:pt x="99" y="102"/>
                </a:lnTo>
                <a:lnTo>
                  <a:pt x="100" y="101"/>
                </a:lnTo>
                <a:lnTo>
                  <a:pt x="99" y="101"/>
                </a:lnTo>
                <a:lnTo>
                  <a:pt x="99" y="100"/>
                </a:lnTo>
                <a:lnTo>
                  <a:pt x="100" y="99"/>
                </a:lnTo>
                <a:lnTo>
                  <a:pt x="99" y="98"/>
                </a:lnTo>
                <a:lnTo>
                  <a:pt x="99" y="97"/>
                </a:lnTo>
                <a:lnTo>
                  <a:pt x="99" y="96"/>
                </a:lnTo>
                <a:lnTo>
                  <a:pt x="100" y="96"/>
                </a:lnTo>
                <a:lnTo>
                  <a:pt x="100" y="95"/>
                </a:lnTo>
                <a:lnTo>
                  <a:pt x="99" y="95"/>
                </a:lnTo>
                <a:lnTo>
                  <a:pt x="99" y="94"/>
                </a:lnTo>
                <a:lnTo>
                  <a:pt x="98" y="94"/>
                </a:lnTo>
                <a:lnTo>
                  <a:pt x="97" y="94"/>
                </a:lnTo>
                <a:lnTo>
                  <a:pt x="97" y="93"/>
                </a:lnTo>
                <a:lnTo>
                  <a:pt x="99" y="93"/>
                </a:lnTo>
                <a:lnTo>
                  <a:pt x="99" y="92"/>
                </a:lnTo>
                <a:lnTo>
                  <a:pt x="100" y="92"/>
                </a:lnTo>
                <a:lnTo>
                  <a:pt x="100" y="93"/>
                </a:lnTo>
                <a:lnTo>
                  <a:pt x="101" y="93"/>
                </a:lnTo>
                <a:lnTo>
                  <a:pt x="102" y="93"/>
                </a:lnTo>
                <a:lnTo>
                  <a:pt x="103" y="94"/>
                </a:lnTo>
                <a:lnTo>
                  <a:pt x="104" y="93"/>
                </a:lnTo>
                <a:lnTo>
                  <a:pt x="104" y="94"/>
                </a:lnTo>
                <a:lnTo>
                  <a:pt x="106" y="94"/>
                </a:lnTo>
                <a:lnTo>
                  <a:pt x="107" y="94"/>
                </a:lnTo>
                <a:lnTo>
                  <a:pt x="107" y="93"/>
                </a:lnTo>
                <a:lnTo>
                  <a:pt x="108" y="93"/>
                </a:lnTo>
                <a:lnTo>
                  <a:pt x="108" y="92"/>
                </a:lnTo>
                <a:lnTo>
                  <a:pt x="108" y="91"/>
                </a:lnTo>
                <a:lnTo>
                  <a:pt x="109" y="91"/>
                </a:lnTo>
                <a:lnTo>
                  <a:pt x="110" y="91"/>
                </a:lnTo>
                <a:lnTo>
                  <a:pt x="111" y="91"/>
                </a:lnTo>
                <a:lnTo>
                  <a:pt x="111" y="90"/>
                </a:lnTo>
                <a:lnTo>
                  <a:pt x="112" y="91"/>
                </a:lnTo>
                <a:lnTo>
                  <a:pt x="113" y="92"/>
                </a:lnTo>
                <a:lnTo>
                  <a:pt x="114" y="92"/>
                </a:lnTo>
                <a:lnTo>
                  <a:pt x="114" y="91"/>
                </a:lnTo>
                <a:lnTo>
                  <a:pt x="113" y="91"/>
                </a:lnTo>
                <a:lnTo>
                  <a:pt x="114" y="90"/>
                </a:lnTo>
                <a:lnTo>
                  <a:pt x="114" y="89"/>
                </a:lnTo>
                <a:lnTo>
                  <a:pt x="115" y="90"/>
                </a:lnTo>
                <a:lnTo>
                  <a:pt x="116" y="90"/>
                </a:lnTo>
                <a:lnTo>
                  <a:pt x="117" y="90"/>
                </a:lnTo>
                <a:lnTo>
                  <a:pt x="118" y="90"/>
                </a:lnTo>
                <a:lnTo>
                  <a:pt x="119" y="90"/>
                </a:lnTo>
                <a:lnTo>
                  <a:pt x="120" y="90"/>
                </a:lnTo>
                <a:lnTo>
                  <a:pt x="120" y="89"/>
                </a:lnTo>
                <a:lnTo>
                  <a:pt x="119" y="89"/>
                </a:lnTo>
                <a:lnTo>
                  <a:pt x="119" y="88"/>
                </a:lnTo>
                <a:lnTo>
                  <a:pt x="120" y="88"/>
                </a:lnTo>
                <a:lnTo>
                  <a:pt x="120" y="87"/>
                </a:lnTo>
                <a:lnTo>
                  <a:pt x="120" y="86"/>
                </a:lnTo>
                <a:lnTo>
                  <a:pt x="121" y="86"/>
                </a:lnTo>
                <a:lnTo>
                  <a:pt x="122" y="86"/>
                </a:lnTo>
                <a:lnTo>
                  <a:pt x="122" y="85"/>
                </a:lnTo>
                <a:lnTo>
                  <a:pt x="123" y="85"/>
                </a:lnTo>
                <a:lnTo>
                  <a:pt x="123" y="86"/>
                </a:lnTo>
                <a:lnTo>
                  <a:pt x="124" y="86"/>
                </a:lnTo>
                <a:lnTo>
                  <a:pt x="125" y="86"/>
                </a:lnTo>
                <a:lnTo>
                  <a:pt x="126" y="86"/>
                </a:lnTo>
                <a:lnTo>
                  <a:pt x="127" y="86"/>
                </a:lnTo>
                <a:lnTo>
                  <a:pt x="128" y="86"/>
                </a:lnTo>
                <a:lnTo>
                  <a:pt x="128" y="87"/>
                </a:lnTo>
                <a:lnTo>
                  <a:pt x="129" y="87"/>
                </a:lnTo>
                <a:lnTo>
                  <a:pt x="129" y="86"/>
                </a:lnTo>
                <a:lnTo>
                  <a:pt x="129" y="85"/>
                </a:lnTo>
                <a:lnTo>
                  <a:pt x="130" y="86"/>
                </a:lnTo>
                <a:lnTo>
                  <a:pt x="130" y="87"/>
                </a:lnTo>
                <a:lnTo>
                  <a:pt x="131" y="87"/>
                </a:lnTo>
                <a:lnTo>
                  <a:pt x="131" y="88"/>
                </a:lnTo>
                <a:lnTo>
                  <a:pt x="132" y="88"/>
                </a:lnTo>
                <a:lnTo>
                  <a:pt x="133" y="88"/>
                </a:lnTo>
                <a:lnTo>
                  <a:pt x="133" y="87"/>
                </a:lnTo>
                <a:lnTo>
                  <a:pt x="134" y="88"/>
                </a:lnTo>
                <a:lnTo>
                  <a:pt x="133" y="89"/>
                </a:lnTo>
                <a:lnTo>
                  <a:pt x="134" y="89"/>
                </a:lnTo>
                <a:lnTo>
                  <a:pt x="134" y="90"/>
                </a:lnTo>
                <a:lnTo>
                  <a:pt x="135" y="90"/>
                </a:lnTo>
                <a:lnTo>
                  <a:pt x="136" y="90"/>
                </a:lnTo>
                <a:lnTo>
                  <a:pt x="137" y="90"/>
                </a:lnTo>
                <a:lnTo>
                  <a:pt x="137" y="89"/>
                </a:lnTo>
                <a:lnTo>
                  <a:pt x="138" y="89"/>
                </a:lnTo>
                <a:lnTo>
                  <a:pt x="139" y="89"/>
                </a:lnTo>
                <a:lnTo>
                  <a:pt x="140" y="89"/>
                </a:lnTo>
                <a:lnTo>
                  <a:pt x="141" y="89"/>
                </a:lnTo>
                <a:lnTo>
                  <a:pt x="142" y="88"/>
                </a:lnTo>
                <a:lnTo>
                  <a:pt x="142" y="89"/>
                </a:lnTo>
                <a:lnTo>
                  <a:pt x="143" y="88"/>
                </a:lnTo>
                <a:lnTo>
                  <a:pt x="143" y="89"/>
                </a:lnTo>
                <a:lnTo>
                  <a:pt x="143" y="90"/>
                </a:lnTo>
                <a:lnTo>
                  <a:pt x="144" y="90"/>
                </a:lnTo>
                <a:lnTo>
                  <a:pt x="145" y="89"/>
                </a:lnTo>
                <a:lnTo>
                  <a:pt x="146" y="89"/>
                </a:lnTo>
                <a:lnTo>
                  <a:pt x="147" y="89"/>
                </a:lnTo>
                <a:lnTo>
                  <a:pt x="148" y="89"/>
                </a:lnTo>
                <a:lnTo>
                  <a:pt x="148" y="88"/>
                </a:lnTo>
                <a:lnTo>
                  <a:pt x="148" y="87"/>
                </a:lnTo>
                <a:lnTo>
                  <a:pt x="147" y="87"/>
                </a:lnTo>
                <a:lnTo>
                  <a:pt x="147" y="86"/>
                </a:lnTo>
                <a:lnTo>
                  <a:pt x="148" y="86"/>
                </a:lnTo>
                <a:lnTo>
                  <a:pt x="149" y="86"/>
                </a:lnTo>
                <a:lnTo>
                  <a:pt x="150" y="86"/>
                </a:lnTo>
                <a:lnTo>
                  <a:pt x="150" y="85"/>
                </a:lnTo>
                <a:lnTo>
                  <a:pt x="150" y="84"/>
                </a:lnTo>
                <a:lnTo>
                  <a:pt x="151" y="83"/>
                </a:lnTo>
                <a:lnTo>
                  <a:pt x="152" y="82"/>
                </a:lnTo>
                <a:lnTo>
                  <a:pt x="152" y="81"/>
                </a:lnTo>
                <a:lnTo>
                  <a:pt x="151" y="80"/>
                </a:lnTo>
                <a:lnTo>
                  <a:pt x="152" y="79"/>
                </a:lnTo>
                <a:lnTo>
                  <a:pt x="153" y="79"/>
                </a:lnTo>
                <a:lnTo>
                  <a:pt x="153" y="78"/>
                </a:lnTo>
                <a:lnTo>
                  <a:pt x="154" y="78"/>
                </a:lnTo>
                <a:lnTo>
                  <a:pt x="154" y="79"/>
                </a:lnTo>
                <a:lnTo>
                  <a:pt x="154" y="78"/>
                </a:lnTo>
                <a:lnTo>
                  <a:pt x="155" y="79"/>
                </a:lnTo>
                <a:lnTo>
                  <a:pt x="155" y="78"/>
                </a:lnTo>
                <a:lnTo>
                  <a:pt x="156" y="78"/>
                </a:lnTo>
                <a:lnTo>
                  <a:pt x="157" y="78"/>
                </a:lnTo>
                <a:lnTo>
                  <a:pt x="157" y="77"/>
                </a:lnTo>
                <a:lnTo>
                  <a:pt x="158" y="76"/>
                </a:lnTo>
                <a:lnTo>
                  <a:pt x="158" y="75"/>
                </a:lnTo>
                <a:lnTo>
                  <a:pt x="158" y="74"/>
                </a:lnTo>
                <a:lnTo>
                  <a:pt x="158" y="73"/>
                </a:lnTo>
                <a:lnTo>
                  <a:pt x="159" y="73"/>
                </a:lnTo>
                <a:lnTo>
                  <a:pt x="159" y="72"/>
                </a:lnTo>
                <a:lnTo>
                  <a:pt x="159" y="71"/>
                </a:lnTo>
                <a:lnTo>
                  <a:pt x="159" y="70"/>
                </a:lnTo>
                <a:lnTo>
                  <a:pt x="159" y="69"/>
                </a:lnTo>
                <a:lnTo>
                  <a:pt x="159" y="67"/>
                </a:lnTo>
                <a:lnTo>
                  <a:pt x="160" y="67"/>
                </a:lnTo>
                <a:lnTo>
                  <a:pt x="161" y="67"/>
                </a:lnTo>
                <a:lnTo>
                  <a:pt x="162" y="67"/>
                </a:lnTo>
                <a:lnTo>
                  <a:pt x="163" y="66"/>
                </a:lnTo>
                <a:lnTo>
                  <a:pt x="163" y="65"/>
                </a:lnTo>
                <a:lnTo>
                  <a:pt x="164" y="65"/>
                </a:lnTo>
                <a:lnTo>
                  <a:pt x="165" y="66"/>
                </a:lnTo>
                <a:lnTo>
                  <a:pt x="166" y="66"/>
                </a:lnTo>
                <a:lnTo>
                  <a:pt x="166" y="65"/>
                </a:lnTo>
                <a:lnTo>
                  <a:pt x="167" y="65"/>
                </a:lnTo>
                <a:lnTo>
                  <a:pt x="167" y="64"/>
                </a:lnTo>
                <a:lnTo>
                  <a:pt x="167" y="63"/>
                </a:lnTo>
                <a:lnTo>
                  <a:pt x="166" y="63"/>
                </a:lnTo>
                <a:lnTo>
                  <a:pt x="166" y="62"/>
                </a:lnTo>
                <a:lnTo>
                  <a:pt x="167" y="62"/>
                </a:lnTo>
                <a:lnTo>
                  <a:pt x="167" y="61"/>
                </a:lnTo>
                <a:lnTo>
                  <a:pt x="168" y="60"/>
                </a:lnTo>
                <a:lnTo>
                  <a:pt x="169" y="60"/>
                </a:lnTo>
                <a:lnTo>
                  <a:pt x="170" y="60"/>
                </a:lnTo>
                <a:lnTo>
                  <a:pt x="171" y="60"/>
                </a:lnTo>
                <a:lnTo>
                  <a:pt x="172" y="60"/>
                </a:lnTo>
                <a:lnTo>
                  <a:pt x="173" y="58"/>
                </a:lnTo>
                <a:lnTo>
                  <a:pt x="175" y="59"/>
                </a:lnTo>
                <a:lnTo>
                  <a:pt x="176" y="60"/>
                </a:lnTo>
                <a:lnTo>
                  <a:pt x="177" y="60"/>
                </a:lnTo>
                <a:lnTo>
                  <a:pt x="176" y="61"/>
                </a:lnTo>
                <a:lnTo>
                  <a:pt x="177" y="61"/>
                </a:lnTo>
                <a:lnTo>
                  <a:pt x="178" y="62"/>
                </a:lnTo>
                <a:lnTo>
                  <a:pt x="178" y="63"/>
                </a:lnTo>
                <a:lnTo>
                  <a:pt x="179" y="63"/>
                </a:lnTo>
                <a:lnTo>
                  <a:pt x="180" y="64"/>
                </a:lnTo>
                <a:lnTo>
                  <a:pt x="181" y="64"/>
                </a:lnTo>
                <a:lnTo>
                  <a:pt x="181" y="63"/>
                </a:lnTo>
                <a:lnTo>
                  <a:pt x="181" y="62"/>
                </a:lnTo>
                <a:lnTo>
                  <a:pt x="182" y="62"/>
                </a:lnTo>
                <a:lnTo>
                  <a:pt x="183" y="62"/>
                </a:lnTo>
                <a:lnTo>
                  <a:pt x="183" y="61"/>
                </a:lnTo>
                <a:lnTo>
                  <a:pt x="184" y="61"/>
                </a:lnTo>
                <a:lnTo>
                  <a:pt x="184" y="60"/>
                </a:lnTo>
                <a:lnTo>
                  <a:pt x="185" y="60"/>
                </a:lnTo>
                <a:lnTo>
                  <a:pt x="186" y="60"/>
                </a:lnTo>
                <a:lnTo>
                  <a:pt x="187" y="59"/>
                </a:lnTo>
                <a:lnTo>
                  <a:pt x="188" y="58"/>
                </a:lnTo>
                <a:lnTo>
                  <a:pt x="189" y="59"/>
                </a:lnTo>
                <a:lnTo>
                  <a:pt x="190" y="59"/>
                </a:lnTo>
                <a:lnTo>
                  <a:pt x="190" y="58"/>
                </a:lnTo>
                <a:lnTo>
                  <a:pt x="191" y="58"/>
                </a:lnTo>
                <a:lnTo>
                  <a:pt x="192" y="58"/>
                </a:lnTo>
                <a:lnTo>
                  <a:pt x="192" y="57"/>
                </a:lnTo>
                <a:lnTo>
                  <a:pt x="193" y="57"/>
                </a:lnTo>
                <a:lnTo>
                  <a:pt x="193" y="56"/>
                </a:lnTo>
                <a:lnTo>
                  <a:pt x="193" y="55"/>
                </a:lnTo>
                <a:lnTo>
                  <a:pt x="194" y="55"/>
                </a:lnTo>
                <a:lnTo>
                  <a:pt x="195" y="56"/>
                </a:lnTo>
                <a:lnTo>
                  <a:pt x="196" y="56"/>
                </a:lnTo>
                <a:lnTo>
                  <a:pt x="196" y="55"/>
                </a:lnTo>
                <a:lnTo>
                  <a:pt x="197" y="56"/>
                </a:lnTo>
                <a:lnTo>
                  <a:pt x="197" y="57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8" y="60"/>
                </a:lnTo>
                <a:lnTo>
                  <a:pt x="198" y="61"/>
                </a:lnTo>
                <a:lnTo>
                  <a:pt x="199" y="62"/>
                </a:lnTo>
                <a:lnTo>
                  <a:pt x="199" y="63"/>
                </a:lnTo>
                <a:lnTo>
                  <a:pt x="199" y="62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2" y="64"/>
                </a:lnTo>
                <a:lnTo>
                  <a:pt x="203" y="64"/>
                </a:lnTo>
                <a:lnTo>
                  <a:pt x="203" y="65"/>
                </a:lnTo>
                <a:lnTo>
                  <a:pt x="203" y="66"/>
                </a:lnTo>
                <a:lnTo>
                  <a:pt x="204" y="67"/>
                </a:lnTo>
                <a:lnTo>
                  <a:pt x="205" y="67"/>
                </a:lnTo>
                <a:lnTo>
                  <a:pt x="206" y="68"/>
                </a:lnTo>
                <a:lnTo>
                  <a:pt x="207" y="68"/>
                </a:lnTo>
                <a:lnTo>
                  <a:pt x="208" y="68"/>
                </a:lnTo>
                <a:lnTo>
                  <a:pt x="209" y="68"/>
                </a:lnTo>
                <a:lnTo>
                  <a:pt x="209" y="67"/>
                </a:lnTo>
                <a:lnTo>
                  <a:pt x="210" y="67"/>
                </a:lnTo>
                <a:lnTo>
                  <a:pt x="210" y="66"/>
                </a:lnTo>
                <a:lnTo>
                  <a:pt x="211" y="66"/>
                </a:lnTo>
                <a:lnTo>
                  <a:pt x="211" y="67"/>
                </a:lnTo>
                <a:lnTo>
                  <a:pt x="212" y="66"/>
                </a:lnTo>
                <a:lnTo>
                  <a:pt x="213" y="66"/>
                </a:lnTo>
                <a:lnTo>
                  <a:pt x="214" y="66"/>
                </a:lnTo>
                <a:lnTo>
                  <a:pt x="215" y="65"/>
                </a:lnTo>
                <a:lnTo>
                  <a:pt x="215" y="66"/>
                </a:lnTo>
                <a:lnTo>
                  <a:pt x="216" y="66"/>
                </a:lnTo>
                <a:lnTo>
                  <a:pt x="216" y="67"/>
                </a:lnTo>
                <a:lnTo>
                  <a:pt x="216" y="68"/>
                </a:lnTo>
                <a:lnTo>
                  <a:pt x="217" y="69"/>
                </a:lnTo>
                <a:lnTo>
                  <a:pt x="218" y="69"/>
                </a:lnTo>
                <a:lnTo>
                  <a:pt x="219" y="69"/>
                </a:lnTo>
                <a:lnTo>
                  <a:pt x="220" y="69"/>
                </a:lnTo>
                <a:lnTo>
                  <a:pt x="221" y="69"/>
                </a:lnTo>
                <a:lnTo>
                  <a:pt x="221" y="70"/>
                </a:lnTo>
                <a:lnTo>
                  <a:pt x="222" y="70"/>
                </a:lnTo>
                <a:lnTo>
                  <a:pt x="223" y="69"/>
                </a:lnTo>
                <a:lnTo>
                  <a:pt x="223" y="70"/>
                </a:lnTo>
                <a:lnTo>
                  <a:pt x="224" y="70"/>
                </a:lnTo>
                <a:lnTo>
                  <a:pt x="224" y="71"/>
                </a:lnTo>
                <a:lnTo>
                  <a:pt x="225" y="70"/>
                </a:lnTo>
                <a:lnTo>
                  <a:pt x="225" y="71"/>
                </a:lnTo>
                <a:lnTo>
                  <a:pt x="226" y="71"/>
                </a:lnTo>
                <a:lnTo>
                  <a:pt x="227" y="71"/>
                </a:lnTo>
                <a:lnTo>
                  <a:pt x="228" y="72"/>
                </a:lnTo>
                <a:lnTo>
                  <a:pt x="228" y="73"/>
                </a:lnTo>
                <a:lnTo>
                  <a:pt x="228" y="74"/>
                </a:lnTo>
                <a:lnTo>
                  <a:pt x="229" y="74"/>
                </a:lnTo>
                <a:lnTo>
                  <a:pt x="229" y="72"/>
                </a:lnTo>
                <a:lnTo>
                  <a:pt x="230" y="72"/>
                </a:lnTo>
                <a:lnTo>
                  <a:pt x="231" y="71"/>
                </a:lnTo>
                <a:lnTo>
                  <a:pt x="231" y="70"/>
                </a:lnTo>
                <a:lnTo>
                  <a:pt x="232" y="70"/>
                </a:lnTo>
                <a:lnTo>
                  <a:pt x="233" y="70"/>
                </a:lnTo>
                <a:lnTo>
                  <a:pt x="233" y="69"/>
                </a:lnTo>
                <a:lnTo>
                  <a:pt x="234" y="68"/>
                </a:lnTo>
                <a:lnTo>
                  <a:pt x="235" y="67"/>
                </a:lnTo>
                <a:lnTo>
                  <a:pt x="236" y="67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9" y="67"/>
                </a:lnTo>
                <a:lnTo>
                  <a:pt x="240" y="68"/>
                </a:lnTo>
                <a:lnTo>
                  <a:pt x="240" y="67"/>
                </a:lnTo>
                <a:lnTo>
                  <a:pt x="241" y="67"/>
                </a:lnTo>
                <a:lnTo>
                  <a:pt x="241" y="68"/>
                </a:lnTo>
                <a:lnTo>
                  <a:pt x="242" y="68"/>
                </a:lnTo>
                <a:lnTo>
                  <a:pt x="242" y="67"/>
                </a:lnTo>
                <a:lnTo>
                  <a:pt x="243" y="68"/>
                </a:lnTo>
                <a:lnTo>
                  <a:pt x="243" y="67"/>
                </a:lnTo>
                <a:lnTo>
                  <a:pt x="244" y="67"/>
                </a:lnTo>
                <a:lnTo>
                  <a:pt x="244" y="66"/>
                </a:lnTo>
                <a:lnTo>
                  <a:pt x="245" y="66"/>
                </a:lnTo>
                <a:lnTo>
                  <a:pt x="245" y="65"/>
                </a:lnTo>
                <a:lnTo>
                  <a:pt x="246" y="65"/>
                </a:lnTo>
                <a:lnTo>
                  <a:pt x="247" y="64"/>
                </a:lnTo>
                <a:lnTo>
                  <a:pt x="248" y="65"/>
                </a:lnTo>
                <a:lnTo>
                  <a:pt x="249" y="65"/>
                </a:lnTo>
                <a:lnTo>
                  <a:pt x="250" y="66"/>
                </a:lnTo>
                <a:lnTo>
                  <a:pt x="250" y="67"/>
                </a:lnTo>
                <a:lnTo>
                  <a:pt x="251" y="68"/>
                </a:lnTo>
                <a:lnTo>
                  <a:pt x="251" y="69"/>
                </a:lnTo>
                <a:lnTo>
                  <a:pt x="252" y="68"/>
                </a:lnTo>
                <a:lnTo>
                  <a:pt x="253" y="68"/>
                </a:lnTo>
                <a:lnTo>
                  <a:pt x="254" y="67"/>
                </a:lnTo>
                <a:lnTo>
                  <a:pt x="255" y="68"/>
                </a:lnTo>
                <a:lnTo>
                  <a:pt x="256" y="68"/>
                </a:lnTo>
                <a:lnTo>
                  <a:pt x="256" y="67"/>
                </a:lnTo>
                <a:lnTo>
                  <a:pt x="257" y="67"/>
                </a:lnTo>
                <a:lnTo>
                  <a:pt x="258" y="66"/>
                </a:lnTo>
                <a:lnTo>
                  <a:pt x="259" y="66"/>
                </a:lnTo>
                <a:lnTo>
                  <a:pt x="260" y="66"/>
                </a:lnTo>
                <a:lnTo>
                  <a:pt x="260" y="65"/>
                </a:lnTo>
                <a:lnTo>
                  <a:pt x="261" y="64"/>
                </a:lnTo>
                <a:lnTo>
                  <a:pt x="262" y="64"/>
                </a:lnTo>
                <a:lnTo>
                  <a:pt x="263" y="64"/>
                </a:lnTo>
                <a:lnTo>
                  <a:pt x="264" y="64"/>
                </a:lnTo>
                <a:lnTo>
                  <a:pt x="265" y="64"/>
                </a:lnTo>
                <a:lnTo>
                  <a:pt x="266" y="64"/>
                </a:lnTo>
                <a:lnTo>
                  <a:pt x="267" y="64"/>
                </a:lnTo>
                <a:lnTo>
                  <a:pt x="267" y="65"/>
                </a:lnTo>
                <a:lnTo>
                  <a:pt x="268" y="65"/>
                </a:lnTo>
                <a:lnTo>
                  <a:pt x="269" y="65"/>
                </a:lnTo>
                <a:lnTo>
                  <a:pt x="270" y="67"/>
                </a:lnTo>
                <a:lnTo>
                  <a:pt x="270" y="66"/>
                </a:lnTo>
                <a:lnTo>
                  <a:pt x="271" y="66"/>
                </a:lnTo>
                <a:lnTo>
                  <a:pt x="271" y="67"/>
                </a:lnTo>
                <a:lnTo>
                  <a:pt x="272" y="67"/>
                </a:lnTo>
                <a:lnTo>
                  <a:pt x="272" y="66"/>
                </a:lnTo>
                <a:lnTo>
                  <a:pt x="273" y="66"/>
                </a:lnTo>
                <a:lnTo>
                  <a:pt x="274" y="66"/>
                </a:lnTo>
                <a:lnTo>
                  <a:pt x="275" y="65"/>
                </a:lnTo>
                <a:lnTo>
                  <a:pt x="276" y="65"/>
                </a:lnTo>
                <a:lnTo>
                  <a:pt x="276" y="66"/>
                </a:lnTo>
                <a:lnTo>
                  <a:pt x="276" y="65"/>
                </a:lnTo>
                <a:lnTo>
                  <a:pt x="278" y="66"/>
                </a:lnTo>
                <a:lnTo>
                  <a:pt x="279" y="66"/>
                </a:lnTo>
                <a:lnTo>
                  <a:pt x="279" y="67"/>
                </a:lnTo>
                <a:lnTo>
                  <a:pt x="280" y="67"/>
                </a:lnTo>
                <a:lnTo>
                  <a:pt x="281" y="68"/>
                </a:lnTo>
                <a:lnTo>
                  <a:pt x="282" y="69"/>
                </a:lnTo>
                <a:lnTo>
                  <a:pt x="283" y="69"/>
                </a:lnTo>
                <a:lnTo>
                  <a:pt x="284" y="70"/>
                </a:lnTo>
                <a:lnTo>
                  <a:pt x="285" y="70"/>
                </a:lnTo>
                <a:lnTo>
                  <a:pt x="286" y="71"/>
                </a:lnTo>
                <a:lnTo>
                  <a:pt x="287" y="72"/>
                </a:lnTo>
                <a:lnTo>
                  <a:pt x="288" y="72"/>
                </a:lnTo>
                <a:lnTo>
                  <a:pt x="288" y="71"/>
                </a:lnTo>
                <a:lnTo>
                  <a:pt x="289" y="70"/>
                </a:lnTo>
                <a:lnTo>
                  <a:pt x="291" y="70"/>
                </a:lnTo>
                <a:lnTo>
                  <a:pt x="292" y="70"/>
                </a:lnTo>
                <a:lnTo>
                  <a:pt x="293" y="71"/>
                </a:lnTo>
                <a:lnTo>
                  <a:pt x="293" y="70"/>
                </a:lnTo>
                <a:lnTo>
                  <a:pt x="294" y="71"/>
                </a:lnTo>
                <a:lnTo>
                  <a:pt x="296" y="70"/>
                </a:lnTo>
                <a:lnTo>
                  <a:pt x="296" y="71"/>
                </a:lnTo>
                <a:lnTo>
                  <a:pt x="297" y="71"/>
                </a:lnTo>
                <a:lnTo>
                  <a:pt x="298" y="71"/>
                </a:lnTo>
                <a:lnTo>
                  <a:pt x="298" y="72"/>
                </a:lnTo>
                <a:lnTo>
                  <a:pt x="299" y="72"/>
                </a:lnTo>
                <a:lnTo>
                  <a:pt x="299" y="73"/>
                </a:lnTo>
                <a:lnTo>
                  <a:pt x="300" y="73"/>
                </a:lnTo>
                <a:lnTo>
                  <a:pt x="300" y="74"/>
                </a:lnTo>
                <a:lnTo>
                  <a:pt x="301" y="74"/>
                </a:lnTo>
                <a:lnTo>
                  <a:pt x="301" y="75"/>
                </a:lnTo>
                <a:lnTo>
                  <a:pt x="302" y="75"/>
                </a:lnTo>
                <a:lnTo>
                  <a:pt x="303" y="75"/>
                </a:lnTo>
                <a:lnTo>
                  <a:pt x="303" y="76"/>
                </a:lnTo>
                <a:lnTo>
                  <a:pt x="304" y="75"/>
                </a:lnTo>
                <a:lnTo>
                  <a:pt x="305" y="75"/>
                </a:lnTo>
                <a:lnTo>
                  <a:pt x="305" y="76"/>
                </a:lnTo>
                <a:lnTo>
                  <a:pt x="306" y="76"/>
                </a:lnTo>
                <a:lnTo>
                  <a:pt x="306" y="75"/>
                </a:lnTo>
                <a:lnTo>
                  <a:pt x="307" y="75"/>
                </a:lnTo>
                <a:lnTo>
                  <a:pt x="308" y="75"/>
                </a:lnTo>
                <a:lnTo>
                  <a:pt x="309" y="75"/>
                </a:lnTo>
                <a:lnTo>
                  <a:pt x="309" y="76"/>
                </a:lnTo>
                <a:lnTo>
                  <a:pt x="310" y="75"/>
                </a:lnTo>
                <a:lnTo>
                  <a:pt x="311" y="76"/>
                </a:lnTo>
                <a:lnTo>
                  <a:pt x="313" y="77"/>
                </a:lnTo>
                <a:lnTo>
                  <a:pt x="314" y="77"/>
                </a:lnTo>
                <a:lnTo>
                  <a:pt x="315" y="77"/>
                </a:lnTo>
                <a:lnTo>
                  <a:pt x="316" y="77"/>
                </a:lnTo>
                <a:lnTo>
                  <a:pt x="316" y="76"/>
                </a:lnTo>
                <a:lnTo>
                  <a:pt x="317" y="76"/>
                </a:lnTo>
                <a:lnTo>
                  <a:pt x="318" y="76"/>
                </a:lnTo>
                <a:lnTo>
                  <a:pt x="319" y="76"/>
                </a:lnTo>
                <a:lnTo>
                  <a:pt x="320" y="75"/>
                </a:lnTo>
                <a:lnTo>
                  <a:pt x="321" y="74"/>
                </a:lnTo>
                <a:lnTo>
                  <a:pt x="321" y="73"/>
                </a:lnTo>
                <a:lnTo>
                  <a:pt x="322" y="73"/>
                </a:lnTo>
                <a:lnTo>
                  <a:pt x="323" y="72"/>
                </a:lnTo>
                <a:lnTo>
                  <a:pt x="324" y="72"/>
                </a:lnTo>
                <a:lnTo>
                  <a:pt x="325" y="72"/>
                </a:lnTo>
                <a:lnTo>
                  <a:pt x="325" y="71"/>
                </a:lnTo>
                <a:lnTo>
                  <a:pt x="325" y="70"/>
                </a:lnTo>
                <a:lnTo>
                  <a:pt x="324" y="69"/>
                </a:lnTo>
                <a:lnTo>
                  <a:pt x="323" y="68"/>
                </a:lnTo>
                <a:lnTo>
                  <a:pt x="323" y="67"/>
                </a:lnTo>
                <a:lnTo>
                  <a:pt x="322" y="67"/>
                </a:lnTo>
                <a:lnTo>
                  <a:pt x="322" y="66"/>
                </a:lnTo>
                <a:lnTo>
                  <a:pt x="323" y="65"/>
                </a:lnTo>
                <a:lnTo>
                  <a:pt x="322" y="64"/>
                </a:lnTo>
                <a:lnTo>
                  <a:pt x="322" y="63"/>
                </a:lnTo>
                <a:lnTo>
                  <a:pt x="321" y="62"/>
                </a:lnTo>
                <a:lnTo>
                  <a:pt x="321" y="61"/>
                </a:lnTo>
                <a:lnTo>
                  <a:pt x="321" y="60"/>
                </a:lnTo>
                <a:lnTo>
                  <a:pt x="322" y="60"/>
                </a:lnTo>
                <a:lnTo>
                  <a:pt x="322" y="61"/>
                </a:lnTo>
                <a:lnTo>
                  <a:pt x="323" y="61"/>
                </a:lnTo>
                <a:lnTo>
                  <a:pt x="324" y="61"/>
                </a:lnTo>
                <a:lnTo>
                  <a:pt x="324" y="60"/>
                </a:lnTo>
                <a:lnTo>
                  <a:pt x="324" y="59"/>
                </a:lnTo>
                <a:lnTo>
                  <a:pt x="324" y="58"/>
                </a:lnTo>
                <a:lnTo>
                  <a:pt x="325" y="57"/>
                </a:lnTo>
                <a:lnTo>
                  <a:pt x="325" y="56"/>
                </a:lnTo>
                <a:lnTo>
                  <a:pt x="324" y="55"/>
                </a:lnTo>
                <a:lnTo>
                  <a:pt x="323" y="55"/>
                </a:lnTo>
                <a:lnTo>
                  <a:pt x="322" y="54"/>
                </a:lnTo>
                <a:lnTo>
                  <a:pt x="322" y="53"/>
                </a:lnTo>
                <a:lnTo>
                  <a:pt x="322" y="52"/>
                </a:lnTo>
                <a:lnTo>
                  <a:pt x="321" y="52"/>
                </a:lnTo>
                <a:lnTo>
                  <a:pt x="320" y="51"/>
                </a:lnTo>
                <a:lnTo>
                  <a:pt x="320" y="50"/>
                </a:lnTo>
                <a:lnTo>
                  <a:pt x="319" y="50"/>
                </a:lnTo>
                <a:lnTo>
                  <a:pt x="318" y="51"/>
                </a:lnTo>
                <a:lnTo>
                  <a:pt x="317" y="49"/>
                </a:lnTo>
                <a:lnTo>
                  <a:pt x="318" y="48"/>
                </a:lnTo>
                <a:lnTo>
                  <a:pt x="317" y="48"/>
                </a:lnTo>
                <a:lnTo>
                  <a:pt x="317" y="47"/>
                </a:lnTo>
                <a:lnTo>
                  <a:pt x="316" y="46"/>
                </a:lnTo>
                <a:lnTo>
                  <a:pt x="315" y="46"/>
                </a:lnTo>
                <a:lnTo>
                  <a:pt x="315" y="45"/>
                </a:lnTo>
                <a:lnTo>
                  <a:pt x="316" y="45"/>
                </a:lnTo>
                <a:lnTo>
                  <a:pt x="316" y="44"/>
                </a:lnTo>
                <a:lnTo>
                  <a:pt x="315" y="44"/>
                </a:lnTo>
                <a:lnTo>
                  <a:pt x="315" y="43"/>
                </a:lnTo>
                <a:lnTo>
                  <a:pt x="314" y="42"/>
                </a:lnTo>
                <a:lnTo>
                  <a:pt x="313" y="43"/>
                </a:lnTo>
                <a:lnTo>
                  <a:pt x="311" y="42"/>
                </a:lnTo>
                <a:lnTo>
                  <a:pt x="310" y="42"/>
                </a:lnTo>
                <a:lnTo>
                  <a:pt x="310" y="41"/>
                </a:lnTo>
                <a:lnTo>
                  <a:pt x="309" y="41"/>
                </a:lnTo>
                <a:lnTo>
                  <a:pt x="308" y="41"/>
                </a:lnTo>
                <a:lnTo>
                  <a:pt x="308" y="40"/>
                </a:lnTo>
                <a:lnTo>
                  <a:pt x="309" y="39"/>
                </a:lnTo>
                <a:lnTo>
                  <a:pt x="310" y="39"/>
                </a:lnTo>
                <a:lnTo>
                  <a:pt x="310" y="38"/>
                </a:lnTo>
                <a:lnTo>
                  <a:pt x="310" y="37"/>
                </a:lnTo>
                <a:lnTo>
                  <a:pt x="310" y="36"/>
                </a:lnTo>
                <a:lnTo>
                  <a:pt x="309" y="36"/>
                </a:lnTo>
                <a:lnTo>
                  <a:pt x="308" y="35"/>
                </a:lnTo>
                <a:lnTo>
                  <a:pt x="307" y="35"/>
                </a:lnTo>
                <a:lnTo>
                  <a:pt x="307" y="34"/>
                </a:lnTo>
                <a:lnTo>
                  <a:pt x="307" y="35"/>
                </a:lnTo>
                <a:lnTo>
                  <a:pt x="306" y="35"/>
                </a:lnTo>
                <a:lnTo>
                  <a:pt x="305" y="34"/>
                </a:lnTo>
                <a:lnTo>
                  <a:pt x="304" y="34"/>
                </a:lnTo>
                <a:lnTo>
                  <a:pt x="304" y="35"/>
                </a:lnTo>
                <a:lnTo>
                  <a:pt x="303" y="34"/>
                </a:lnTo>
                <a:lnTo>
                  <a:pt x="302" y="34"/>
                </a:lnTo>
                <a:lnTo>
                  <a:pt x="301" y="34"/>
                </a:lnTo>
                <a:lnTo>
                  <a:pt x="301" y="33"/>
                </a:lnTo>
                <a:lnTo>
                  <a:pt x="300" y="32"/>
                </a:lnTo>
                <a:lnTo>
                  <a:pt x="299" y="32"/>
                </a:lnTo>
                <a:lnTo>
                  <a:pt x="300" y="31"/>
                </a:lnTo>
                <a:lnTo>
                  <a:pt x="301" y="31"/>
                </a:lnTo>
                <a:lnTo>
                  <a:pt x="301" y="30"/>
                </a:lnTo>
                <a:lnTo>
                  <a:pt x="301" y="29"/>
                </a:lnTo>
                <a:lnTo>
                  <a:pt x="302" y="29"/>
                </a:lnTo>
                <a:lnTo>
                  <a:pt x="302" y="28"/>
                </a:lnTo>
                <a:lnTo>
                  <a:pt x="302" y="27"/>
                </a:lnTo>
                <a:lnTo>
                  <a:pt x="303" y="27"/>
                </a:lnTo>
                <a:lnTo>
                  <a:pt x="303" y="26"/>
                </a:lnTo>
                <a:lnTo>
                  <a:pt x="304" y="26"/>
                </a:lnTo>
                <a:lnTo>
                  <a:pt x="304" y="25"/>
                </a:lnTo>
                <a:lnTo>
                  <a:pt x="305" y="24"/>
                </a:lnTo>
                <a:lnTo>
                  <a:pt x="305" y="23"/>
                </a:lnTo>
                <a:lnTo>
                  <a:pt x="304" y="22"/>
                </a:lnTo>
                <a:lnTo>
                  <a:pt x="305" y="22"/>
                </a:lnTo>
                <a:lnTo>
                  <a:pt x="305" y="21"/>
                </a:lnTo>
                <a:lnTo>
                  <a:pt x="306" y="21"/>
                </a:lnTo>
                <a:lnTo>
                  <a:pt x="307" y="21"/>
                </a:lnTo>
                <a:lnTo>
                  <a:pt x="307" y="22"/>
                </a:lnTo>
                <a:lnTo>
                  <a:pt x="308" y="23"/>
                </a:lnTo>
                <a:lnTo>
                  <a:pt x="308" y="24"/>
                </a:lnTo>
                <a:lnTo>
                  <a:pt x="309" y="25"/>
                </a:lnTo>
                <a:lnTo>
                  <a:pt x="310" y="25"/>
                </a:lnTo>
                <a:lnTo>
                  <a:pt x="311" y="25"/>
                </a:lnTo>
                <a:lnTo>
                  <a:pt x="312" y="24"/>
                </a:lnTo>
                <a:lnTo>
                  <a:pt x="311" y="24"/>
                </a:lnTo>
                <a:lnTo>
                  <a:pt x="312" y="23"/>
                </a:lnTo>
                <a:lnTo>
                  <a:pt x="311" y="23"/>
                </a:lnTo>
                <a:lnTo>
                  <a:pt x="311" y="22"/>
                </a:lnTo>
                <a:lnTo>
                  <a:pt x="310" y="22"/>
                </a:lnTo>
                <a:lnTo>
                  <a:pt x="310" y="21"/>
                </a:lnTo>
                <a:lnTo>
                  <a:pt x="311" y="21"/>
                </a:lnTo>
                <a:lnTo>
                  <a:pt x="311" y="20"/>
                </a:lnTo>
                <a:lnTo>
                  <a:pt x="312" y="20"/>
                </a:lnTo>
                <a:lnTo>
                  <a:pt x="312" y="19"/>
                </a:lnTo>
                <a:lnTo>
                  <a:pt x="313" y="19"/>
                </a:lnTo>
                <a:lnTo>
                  <a:pt x="313" y="18"/>
                </a:lnTo>
                <a:lnTo>
                  <a:pt x="314" y="18"/>
                </a:lnTo>
                <a:lnTo>
                  <a:pt x="314" y="17"/>
                </a:lnTo>
                <a:lnTo>
                  <a:pt x="315" y="17"/>
                </a:lnTo>
                <a:lnTo>
                  <a:pt x="316" y="17"/>
                </a:lnTo>
                <a:lnTo>
                  <a:pt x="316" y="16"/>
                </a:lnTo>
                <a:lnTo>
                  <a:pt x="315" y="16"/>
                </a:lnTo>
                <a:lnTo>
                  <a:pt x="316" y="15"/>
                </a:lnTo>
                <a:lnTo>
                  <a:pt x="315" y="14"/>
                </a:lnTo>
                <a:lnTo>
                  <a:pt x="314" y="14"/>
                </a:lnTo>
                <a:lnTo>
                  <a:pt x="314" y="13"/>
                </a:lnTo>
                <a:lnTo>
                  <a:pt x="314" y="14"/>
                </a:lnTo>
                <a:lnTo>
                  <a:pt x="313" y="13"/>
                </a:lnTo>
                <a:lnTo>
                  <a:pt x="314" y="13"/>
                </a:lnTo>
                <a:lnTo>
                  <a:pt x="314" y="12"/>
                </a:lnTo>
                <a:lnTo>
                  <a:pt x="315" y="11"/>
                </a:lnTo>
                <a:lnTo>
                  <a:pt x="316" y="11"/>
                </a:lnTo>
                <a:lnTo>
                  <a:pt x="316" y="10"/>
                </a:lnTo>
                <a:lnTo>
                  <a:pt x="317" y="10"/>
                </a:lnTo>
                <a:lnTo>
                  <a:pt x="317" y="9"/>
                </a:lnTo>
                <a:lnTo>
                  <a:pt x="317" y="8"/>
                </a:lnTo>
                <a:lnTo>
                  <a:pt x="315" y="8"/>
                </a:lnTo>
                <a:lnTo>
                  <a:pt x="315" y="7"/>
                </a:lnTo>
                <a:lnTo>
                  <a:pt x="316" y="6"/>
                </a:lnTo>
                <a:lnTo>
                  <a:pt x="317" y="6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1" y="5"/>
                </a:lnTo>
                <a:lnTo>
                  <a:pt x="322" y="5"/>
                </a:lnTo>
                <a:lnTo>
                  <a:pt x="323" y="5"/>
                </a:lnTo>
                <a:lnTo>
                  <a:pt x="323" y="6"/>
                </a:lnTo>
                <a:lnTo>
                  <a:pt x="324" y="6"/>
                </a:lnTo>
                <a:lnTo>
                  <a:pt x="325" y="6"/>
                </a:lnTo>
                <a:lnTo>
                  <a:pt x="325" y="7"/>
                </a:lnTo>
                <a:lnTo>
                  <a:pt x="326" y="7"/>
                </a:lnTo>
                <a:lnTo>
                  <a:pt x="327" y="8"/>
                </a:lnTo>
                <a:lnTo>
                  <a:pt x="327" y="9"/>
                </a:lnTo>
                <a:lnTo>
                  <a:pt x="328" y="9"/>
                </a:lnTo>
                <a:lnTo>
                  <a:pt x="329" y="10"/>
                </a:lnTo>
                <a:lnTo>
                  <a:pt x="330" y="10"/>
                </a:lnTo>
                <a:lnTo>
                  <a:pt x="331" y="11"/>
                </a:lnTo>
                <a:lnTo>
                  <a:pt x="331" y="12"/>
                </a:lnTo>
                <a:lnTo>
                  <a:pt x="332" y="12"/>
                </a:lnTo>
                <a:lnTo>
                  <a:pt x="333" y="12"/>
                </a:lnTo>
                <a:lnTo>
                  <a:pt x="334" y="12"/>
                </a:lnTo>
                <a:lnTo>
                  <a:pt x="335" y="13"/>
                </a:lnTo>
                <a:lnTo>
                  <a:pt x="336" y="12"/>
                </a:lnTo>
                <a:lnTo>
                  <a:pt x="337" y="13"/>
                </a:lnTo>
                <a:lnTo>
                  <a:pt x="338" y="13"/>
                </a:lnTo>
                <a:lnTo>
                  <a:pt x="338" y="12"/>
                </a:lnTo>
                <a:lnTo>
                  <a:pt x="340" y="13"/>
                </a:lnTo>
                <a:lnTo>
                  <a:pt x="340" y="14"/>
                </a:lnTo>
                <a:lnTo>
                  <a:pt x="340" y="15"/>
                </a:lnTo>
                <a:lnTo>
                  <a:pt x="341" y="16"/>
                </a:lnTo>
                <a:lnTo>
                  <a:pt x="341" y="17"/>
                </a:lnTo>
                <a:lnTo>
                  <a:pt x="342" y="18"/>
                </a:lnTo>
                <a:lnTo>
                  <a:pt x="343" y="18"/>
                </a:lnTo>
                <a:lnTo>
                  <a:pt x="344" y="18"/>
                </a:lnTo>
                <a:lnTo>
                  <a:pt x="345" y="19"/>
                </a:lnTo>
                <a:lnTo>
                  <a:pt x="346" y="19"/>
                </a:lnTo>
                <a:lnTo>
                  <a:pt x="346" y="18"/>
                </a:lnTo>
                <a:lnTo>
                  <a:pt x="347" y="17"/>
                </a:lnTo>
                <a:lnTo>
                  <a:pt x="348" y="17"/>
                </a:lnTo>
                <a:lnTo>
                  <a:pt x="349" y="17"/>
                </a:lnTo>
                <a:lnTo>
                  <a:pt x="350" y="18"/>
                </a:lnTo>
                <a:lnTo>
                  <a:pt x="350" y="17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4" y="17"/>
                </a:lnTo>
                <a:lnTo>
                  <a:pt x="355" y="17"/>
                </a:lnTo>
                <a:lnTo>
                  <a:pt x="356" y="17"/>
                </a:lnTo>
                <a:lnTo>
                  <a:pt x="356" y="16"/>
                </a:lnTo>
                <a:lnTo>
                  <a:pt x="357" y="16"/>
                </a:lnTo>
                <a:lnTo>
                  <a:pt x="358" y="16"/>
                </a:lnTo>
                <a:lnTo>
                  <a:pt x="358" y="15"/>
                </a:lnTo>
                <a:lnTo>
                  <a:pt x="359" y="16"/>
                </a:lnTo>
                <a:lnTo>
                  <a:pt x="359" y="15"/>
                </a:lnTo>
                <a:lnTo>
                  <a:pt x="360" y="15"/>
                </a:lnTo>
                <a:lnTo>
                  <a:pt x="361" y="16"/>
                </a:lnTo>
                <a:lnTo>
                  <a:pt x="361" y="17"/>
                </a:lnTo>
                <a:lnTo>
                  <a:pt x="362" y="16"/>
                </a:lnTo>
                <a:lnTo>
                  <a:pt x="362" y="17"/>
                </a:lnTo>
                <a:lnTo>
                  <a:pt x="363" y="16"/>
                </a:lnTo>
                <a:lnTo>
                  <a:pt x="366" y="16"/>
                </a:lnTo>
                <a:lnTo>
                  <a:pt x="366" y="15"/>
                </a:lnTo>
                <a:lnTo>
                  <a:pt x="367" y="15"/>
                </a:lnTo>
                <a:lnTo>
                  <a:pt x="368" y="15"/>
                </a:lnTo>
                <a:lnTo>
                  <a:pt x="369" y="15"/>
                </a:lnTo>
                <a:lnTo>
                  <a:pt x="370" y="15"/>
                </a:lnTo>
                <a:lnTo>
                  <a:pt x="376" y="15"/>
                </a:lnTo>
                <a:lnTo>
                  <a:pt x="381" y="18"/>
                </a:lnTo>
                <a:lnTo>
                  <a:pt x="385" y="15"/>
                </a:lnTo>
                <a:lnTo>
                  <a:pt x="384" y="12"/>
                </a:lnTo>
                <a:lnTo>
                  <a:pt x="388" y="8"/>
                </a:lnTo>
                <a:lnTo>
                  <a:pt x="393" y="8"/>
                </a:lnTo>
                <a:lnTo>
                  <a:pt x="397" y="9"/>
                </a:lnTo>
                <a:lnTo>
                  <a:pt x="400" y="7"/>
                </a:lnTo>
                <a:lnTo>
                  <a:pt x="404" y="3"/>
                </a:lnTo>
                <a:lnTo>
                  <a:pt x="409" y="3"/>
                </a:lnTo>
                <a:lnTo>
                  <a:pt x="412" y="7"/>
                </a:lnTo>
                <a:lnTo>
                  <a:pt x="417" y="4"/>
                </a:lnTo>
                <a:lnTo>
                  <a:pt x="422" y="0"/>
                </a:lnTo>
                <a:lnTo>
                  <a:pt x="428" y="1"/>
                </a:lnTo>
                <a:lnTo>
                  <a:pt x="430" y="8"/>
                </a:lnTo>
                <a:lnTo>
                  <a:pt x="432" y="11"/>
                </a:lnTo>
                <a:lnTo>
                  <a:pt x="437" y="17"/>
                </a:lnTo>
                <a:lnTo>
                  <a:pt x="436" y="18"/>
                </a:lnTo>
                <a:lnTo>
                  <a:pt x="436" y="19"/>
                </a:lnTo>
                <a:lnTo>
                  <a:pt x="437" y="19"/>
                </a:lnTo>
                <a:lnTo>
                  <a:pt x="437" y="20"/>
                </a:lnTo>
                <a:lnTo>
                  <a:pt x="438" y="21"/>
                </a:lnTo>
                <a:lnTo>
                  <a:pt x="440" y="23"/>
                </a:lnTo>
                <a:lnTo>
                  <a:pt x="442" y="26"/>
                </a:lnTo>
                <a:lnTo>
                  <a:pt x="443" y="26"/>
                </a:lnTo>
                <a:lnTo>
                  <a:pt x="444" y="27"/>
                </a:lnTo>
                <a:lnTo>
                  <a:pt x="444" y="28"/>
                </a:lnTo>
                <a:lnTo>
                  <a:pt x="444" y="29"/>
                </a:lnTo>
                <a:lnTo>
                  <a:pt x="445" y="29"/>
                </a:lnTo>
                <a:lnTo>
                  <a:pt x="445" y="30"/>
                </a:lnTo>
                <a:lnTo>
                  <a:pt x="444" y="31"/>
                </a:lnTo>
                <a:lnTo>
                  <a:pt x="444" y="32"/>
                </a:lnTo>
                <a:lnTo>
                  <a:pt x="444" y="33"/>
                </a:lnTo>
                <a:lnTo>
                  <a:pt x="443" y="33"/>
                </a:lnTo>
                <a:lnTo>
                  <a:pt x="443" y="34"/>
                </a:lnTo>
                <a:lnTo>
                  <a:pt x="443" y="35"/>
                </a:lnTo>
                <a:lnTo>
                  <a:pt x="444" y="36"/>
                </a:lnTo>
                <a:lnTo>
                  <a:pt x="444" y="37"/>
                </a:lnTo>
                <a:lnTo>
                  <a:pt x="445" y="37"/>
                </a:lnTo>
                <a:lnTo>
                  <a:pt x="445" y="38"/>
                </a:lnTo>
                <a:lnTo>
                  <a:pt x="446" y="38"/>
                </a:lnTo>
                <a:lnTo>
                  <a:pt x="446" y="39"/>
                </a:lnTo>
                <a:lnTo>
                  <a:pt x="447" y="40"/>
                </a:lnTo>
                <a:lnTo>
                  <a:pt x="447" y="41"/>
                </a:lnTo>
                <a:lnTo>
                  <a:pt x="448" y="41"/>
                </a:lnTo>
                <a:lnTo>
                  <a:pt x="448" y="42"/>
                </a:lnTo>
                <a:lnTo>
                  <a:pt x="448" y="43"/>
                </a:lnTo>
                <a:lnTo>
                  <a:pt x="448" y="44"/>
                </a:lnTo>
                <a:lnTo>
                  <a:pt x="447" y="44"/>
                </a:lnTo>
                <a:lnTo>
                  <a:pt x="446" y="44"/>
                </a:lnTo>
                <a:lnTo>
                  <a:pt x="446" y="45"/>
                </a:lnTo>
                <a:lnTo>
                  <a:pt x="446" y="46"/>
                </a:lnTo>
                <a:lnTo>
                  <a:pt x="445" y="46"/>
                </a:lnTo>
                <a:lnTo>
                  <a:pt x="444" y="47"/>
                </a:lnTo>
                <a:lnTo>
                  <a:pt x="444" y="48"/>
                </a:lnTo>
                <a:lnTo>
                  <a:pt x="444" y="49"/>
                </a:lnTo>
                <a:lnTo>
                  <a:pt x="443" y="49"/>
                </a:lnTo>
                <a:lnTo>
                  <a:pt x="443" y="50"/>
                </a:lnTo>
                <a:lnTo>
                  <a:pt x="444" y="51"/>
                </a:lnTo>
                <a:lnTo>
                  <a:pt x="443" y="52"/>
                </a:lnTo>
                <a:lnTo>
                  <a:pt x="443" y="53"/>
                </a:lnTo>
                <a:lnTo>
                  <a:pt x="443" y="54"/>
                </a:lnTo>
                <a:lnTo>
                  <a:pt x="444" y="54"/>
                </a:lnTo>
                <a:lnTo>
                  <a:pt x="443" y="55"/>
                </a:lnTo>
                <a:lnTo>
                  <a:pt x="443" y="56"/>
                </a:lnTo>
                <a:lnTo>
                  <a:pt x="444" y="57"/>
                </a:lnTo>
                <a:lnTo>
                  <a:pt x="443" y="58"/>
                </a:lnTo>
                <a:lnTo>
                  <a:pt x="444" y="60"/>
                </a:lnTo>
                <a:lnTo>
                  <a:pt x="445" y="61"/>
                </a:lnTo>
                <a:lnTo>
                  <a:pt x="445" y="62"/>
                </a:lnTo>
                <a:lnTo>
                  <a:pt x="446" y="62"/>
                </a:lnTo>
                <a:lnTo>
                  <a:pt x="447" y="63"/>
                </a:lnTo>
                <a:lnTo>
                  <a:pt x="448" y="63"/>
                </a:lnTo>
                <a:lnTo>
                  <a:pt x="447" y="64"/>
                </a:lnTo>
                <a:lnTo>
                  <a:pt x="447" y="65"/>
                </a:lnTo>
                <a:lnTo>
                  <a:pt x="448" y="65"/>
                </a:lnTo>
                <a:lnTo>
                  <a:pt x="449" y="65"/>
                </a:lnTo>
                <a:lnTo>
                  <a:pt x="449" y="66"/>
                </a:lnTo>
                <a:lnTo>
                  <a:pt x="449" y="67"/>
                </a:lnTo>
                <a:lnTo>
                  <a:pt x="448" y="67"/>
                </a:lnTo>
                <a:lnTo>
                  <a:pt x="449" y="67"/>
                </a:lnTo>
                <a:lnTo>
                  <a:pt x="448" y="68"/>
                </a:lnTo>
                <a:lnTo>
                  <a:pt x="448" y="69"/>
                </a:lnTo>
                <a:lnTo>
                  <a:pt x="447" y="69"/>
                </a:lnTo>
                <a:lnTo>
                  <a:pt x="447" y="70"/>
                </a:lnTo>
                <a:lnTo>
                  <a:pt x="447" y="71"/>
                </a:lnTo>
                <a:lnTo>
                  <a:pt x="448" y="71"/>
                </a:lnTo>
                <a:lnTo>
                  <a:pt x="448" y="72"/>
                </a:lnTo>
                <a:lnTo>
                  <a:pt x="448" y="73"/>
                </a:lnTo>
                <a:lnTo>
                  <a:pt x="448" y="74"/>
                </a:lnTo>
                <a:lnTo>
                  <a:pt x="449" y="75"/>
                </a:lnTo>
                <a:lnTo>
                  <a:pt x="449" y="76"/>
                </a:lnTo>
                <a:lnTo>
                  <a:pt x="449" y="77"/>
                </a:lnTo>
                <a:lnTo>
                  <a:pt x="449" y="78"/>
                </a:lnTo>
                <a:lnTo>
                  <a:pt x="450" y="79"/>
                </a:lnTo>
                <a:lnTo>
                  <a:pt x="451" y="79"/>
                </a:lnTo>
                <a:lnTo>
                  <a:pt x="451" y="80"/>
                </a:lnTo>
                <a:lnTo>
                  <a:pt x="451" y="81"/>
                </a:lnTo>
                <a:lnTo>
                  <a:pt x="450" y="81"/>
                </a:lnTo>
                <a:lnTo>
                  <a:pt x="449" y="82"/>
                </a:lnTo>
                <a:lnTo>
                  <a:pt x="450" y="83"/>
                </a:lnTo>
                <a:lnTo>
                  <a:pt x="449" y="83"/>
                </a:lnTo>
                <a:lnTo>
                  <a:pt x="449" y="84"/>
                </a:lnTo>
                <a:lnTo>
                  <a:pt x="450" y="85"/>
                </a:lnTo>
                <a:lnTo>
                  <a:pt x="450" y="86"/>
                </a:lnTo>
                <a:lnTo>
                  <a:pt x="451" y="86"/>
                </a:lnTo>
                <a:lnTo>
                  <a:pt x="452" y="86"/>
                </a:lnTo>
                <a:lnTo>
                  <a:pt x="453" y="86"/>
                </a:lnTo>
                <a:lnTo>
                  <a:pt x="454" y="86"/>
                </a:lnTo>
                <a:lnTo>
                  <a:pt x="455" y="86"/>
                </a:lnTo>
                <a:lnTo>
                  <a:pt x="456" y="87"/>
                </a:lnTo>
                <a:lnTo>
                  <a:pt x="457" y="87"/>
                </a:lnTo>
                <a:lnTo>
                  <a:pt x="458" y="87"/>
                </a:lnTo>
                <a:lnTo>
                  <a:pt x="460" y="86"/>
                </a:lnTo>
                <a:lnTo>
                  <a:pt x="460" y="87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3" y="86"/>
                </a:lnTo>
                <a:lnTo>
                  <a:pt x="464" y="86"/>
                </a:lnTo>
                <a:lnTo>
                  <a:pt x="466" y="85"/>
                </a:lnTo>
                <a:lnTo>
                  <a:pt x="466" y="86"/>
                </a:lnTo>
                <a:lnTo>
                  <a:pt x="467" y="86"/>
                </a:lnTo>
                <a:lnTo>
                  <a:pt x="468" y="86"/>
                </a:lnTo>
                <a:lnTo>
                  <a:pt x="468" y="85"/>
                </a:lnTo>
                <a:lnTo>
                  <a:pt x="469" y="85"/>
                </a:lnTo>
                <a:lnTo>
                  <a:pt x="469" y="86"/>
                </a:lnTo>
                <a:lnTo>
                  <a:pt x="470" y="87"/>
                </a:lnTo>
                <a:lnTo>
                  <a:pt x="472" y="87"/>
                </a:lnTo>
                <a:lnTo>
                  <a:pt x="473" y="87"/>
                </a:lnTo>
                <a:lnTo>
                  <a:pt x="473" y="88"/>
                </a:lnTo>
                <a:lnTo>
                  <a:pt x="474" y="88"/>
                </a:lnTo>
                <a:lnTo>
                  <a:pt x="474" y="89"/>
                </a:lnTo>
                <a:lnTo>
                  <a:pt x="475" y="89"/>
                </a:lnTo>
                <a:lnTo>
                  <a:pt x="476" y="89"/>
                </a:lnTo>
                <a:lnTo>
                  <a:pt x="477" y="89"/>
                </a:lnTo>
                <a:lnTo>
                  <a:pt x="477" y="90"/>
                </a:lnTo>
                <a:lnTo>
                  <a:pt x="478" y="89"/>
                </a:lnTo>
                <a:lnTo>
                  <a:pt x="479" y="89"/>
                </a:lnTo>
                <a:lnTo>
                  <a:pt x="480" y="89"/>
                </a:lnTo>
                <a:lnTo>
                  <a:pt x="480" y="88"/>
                </a:lnTo>
                <a:lnTo>
                  <a:pt x="481" y="89"/>
                </a:lnTo>
                <a:lnTo>
                  <a:pt x="481" y="88"/>
                </a:lnTo>
                <a:lnTo>
                  <a:pt x="482" y="89"/>
                </a:lnTo>
                <a:lnTo>
                  <a:pt x="483" y="89"/>
                </a:lnTo>
                <a:lnTo>
                  <a:pt x="484" y="89"/>
                </a:lnTo>
                <a:lnTo>
                  <a:pt x="485" y="88"/>
                </a:lnTo>
                <a:lnTo>
                  <a:pt x="485" y="89"/>
                </a:lnTo>
                <a:lnTo>
                  <a:pt x="486" y="89"/>
                </a:lnTo>
                <a:lnTo>
                  <a:pt x="487" y="88"/>
                </a:lnTo>
                <a:lnTo>
                  <a:pt x="488" y="89"/>
                </a:lnTo>
                <a:lnTo>
                  <a:pt x="488" y="90"/>
                </a:lnTo>
                <a:lnTo>
                  <a:pt x="489" y="90"/>
                </a:lnTo>
                <a:lnTo>
                  <a:pt x="489" y="89"/>
                </a:lnTo>
                <a:lnTo>
                  <a:pt x="490" y="89"/>
                </a:lnTo>
                <a:lnTo>
                  <a:pt x="490" y="88"/>
                </a:lnTo>
                <a:lnTo>
                  <a:pt x="491" y="89"/>
                </a:lnTo>
                <a:lnTo>
                  <a:pt x="492" y="89"/>
                </a:lnTo>
                <a:lnTo>
                  <a:pt x="492" y="90"/>
                </a:lnTo>
                <a:lnTo>
                  <a:pt x="493" y="90"/>
                </a:lnTo>
                <a:lnTo>
                  <a:pt x="493" y="91"/>
                </a:lnTo>
                <a:lnTo>
                  <a:pt x="494" y="90"/>
                </a:lnTo>
                <a:lnTo>
                  <a:pt x="494" y="91"/>
                </a:lnTo>
                <a:lnTo>
                  <a:pt x="495" y="90"/>
                </a:lnTo>
                <a:lnTo>
                  <a:pt x="496" y="91"/>
                </a:lnTo>
                <a:lnTo>
                  <a:pt x="497" y="91"/>
                </a:lnTo>
                <a:lnTo>
                  <a:pt x="497" y="92"/>
                </a:lnTo>
                <a:lnTo>
                  <a:pt x="498" y="92"/>
                </a:lnTo>
                <a:lnTo>
                  <a:pt x="499" y="92"/>
                </a:lnTo>
                <a:lnTo>
                  <a:pt x="499" y="93"/>
                </a:lnTo>
                <a:lnTo>
                  <a:pt x="500" y="93"/>
                </a:lnTo>
                <a:lnTo>
                  <a:pt x="500" y="92"/>
                </a:lnTo>
                <a:lnTo>
                  <a:pt x="500" y="93"/>
                </a:lnTo>
                <a:lnTo>
                  <a:pt x="499" y="94"/>
                </a:lnTo>
                <a:lnTo>
                  <a:pt x="500" y="94"/>
                </a:lnTo>
                <a:lnTo>
                  <a:pt x="501" y="94"/>
                </a:lnTo>
                <a:lnTo>
                  <a:pt x="502" y="94"/>
                </a:lnTo>
                <a:lnTo>
                  <a:pt x="501" y="95"/>
                </a:lnTo>
                <a:lnTo>
                  <a:pt x="502" y="95"/>
                </a:lnTo>
                <a:lnTo>
                  <a:pt x="501" y="96"/>
                </a:lnTo>
                <a:lnTo>
                  <a:pt x="502" y="96"/>
                </a:lnTo>
                <a:lnTo>
                  <a:pt x="502" y="97"/>
                </a:lnTo>
                <a:lnTo>
                  <a:pt x="503" y="97"/>
                </a:lnTo>
                <a:lnTo>
                  <a:pt x="504" y="97"/>
                </a:lnTo>
                <a:lnTo>
                  <a:pt x="504" y="98"/>
                </a:lnTo>
                <a:lnTo>
                  <a:pt x="505" y="98"/>
                </a:lnTo>
                <a:lnTo>
                  <a:pt x="505" y="97"/>
                </a:lnTo>
                <a:lnTo>
                  <a:pt x="506" y="98"/>
                </a:lnTo>
                <a:lnTo>
                  <a:pt x="506" y="99"/>
                </a:lnTo>
                <a:lnTo>
                  <a:pt x="507" y="100"/>
                </a:lnTo>
                <a:lnTo>
                  <a:pt x="508" y="100"/>
                </a:lnTo>
                <a:lnTo>
                  <a:pt x="509" y="100"/>
                </a:lnTo>
                <a:lnTo>
                  <a:pt x="509" y="101"/>
                </a:lnTo>
                <a:lnTo>
                  <a:pt x="509" y="102"/>
                </a:lnTo>
                <a:lnTo>
                  <a:pt x="510" y="103"/>
                </a:lnTo>
                <a:lnTo>
                  <a:pt x="510" y="102"/>
                </a:lnTo>
                <a:lnTo>
                  <a:pt x="510" y="101"/>
                </a:lnTo>
                <a:lnTo>
                  <a:pt x="510" y="100"/>
                </a:lnTo>
                <a:lnTo>
                  <a:pt x="511" y="100"/>
                </a:lnTo>
                <a:lnTo>
                  <a:pt x="511" y="101"/>
                </a:lnTo>
                <a:lnTo>
                  <a:pt x="512" y="101"/>
                </a:lnTo>
                <a:lnTo>
                  <a:pt x="513" y="101"/>
                </a:lnTo>
                <a:lnTo>
                  <a:pt x="514" y="102"/>
                </a:lnTo>
                <a:lnTo>
                  <a:pt x="514" y="101"/>
                </a:lnTo>
                <a:lnTo>
                  <a:pt x="515" y="102"/>
                </a:lnTo>
                <a:lnTo>
                  <a:pt x="515" y="103"/>
                </a:lnTo>
                <a:lnTo>
                  <a:pt x="516" y="103"/>
                </a:lnTo>
                <a:lnTo>
                  <a:pt x="516" y="104"/>
                </a:lnTo>
                <a:lnTo>
                  <a:pt x="517" y="105"/>
                </a:lnTo>
                <a:lnTo>
                  <a:pt x="517" y="106"/>
                </a:lnTo>
                <a:lnTo>
                  <a:pt x="516" y="106"/>
                </a:lnTo>
                <a:lnTo>
                  <a:pt x="517" y="107"/>
                </a:lnTo>
                <a:lnTo>
                  <a:pt x="518" y="108"/>
                </a:lnTo>
                <a:lnTo>
                  <a:pt x="518" y="107"/>
                </a:lnTo>
                <a:lnTo>
                  <a:pt x="519" y="107"/>
                </a:lnTo>
                <a:lnTo>
                  <a:pt x="519" y="108"/>
                </a:lnTo>
                <a:lnTo>
                  <a:pt x="518" y="109"/>
                </a:lnTo>
                <a:lnTo>
                  <a:pt x="518" y="110"/>
                </a:lnTo>
                <a:lnTo>
                  <a:pt x="518" y="111"/>
                </a:lnTo>
                <a:lnTo>
                  <a:pt x="519" y="111"/>
                </a:lnTo>
                <a:lnTo>
                  <a:pt x="520" y="111"/>
                </a:lnTo>
                <a:lnTo>
                  <a:pt x="520" y="112"/>
                </a:lnTo>
                <a:lnTo>
                  <a:pt x="521" y="113"/>
                </a:lnTo>
                <a:lnTo>
                  <a:pt x="521" y="114"/>
                </a:lnTo>
                <a:lnTo>
                  <a:pt x="521" y="115"/>
                </a:lnTo>
                <a:lnTo>
                  <a:pt x="521" y="116"/>
                </a:lnTo>
                <a:lnTo>
                  <a:pt x="521" y="117"/>
                </a:lnTo>
                <a:lnTo>
                  <a:pt x="521" y="118"/>
                </a:lnTo>
                <a:lnTo>
                  <a:pt x="522" y="118"/>
                </a:lnTo>
                <a:lnTo>
                  <a:pt x="522" y="117"/>
                </a:lnTo>
                <a:lnTo>
                  <a:pt x="523" y="116"/>
                </a:lnTo>
                <a:lnTo>
                  <a:pt x="524" y="117"/>
                </a:lnTo>
                <a:lnTo>
                  <a:pt x="525" y="117"/>
                </a:lnTo>
                <a:lnTo>
                  <a:pt x="526" y="116"/>
                </a:lnTo>
                <a:lnTo>
                  <a:pt x="527" y="117"/>
                </a:lnTo>
                <a:lnTo>
                  <a:pt x="528" y="117"/>
                </a:lnTo>
                <a:lnTo>
                  <a:pt x="528" y="116"/>
                </a:lnTo>
                <a:lnTo>
                  <a:pt x="527" y="115"/>
                </a:lnTo>
                <a:lnTo>
                  <a:pt x="528" y="115"/>
                </a:lnTo>
                <a:lnTo>
                  <a:pt x="529" y="114"/>
                </a:lnTo>
                <a:lnTo>
                  <a:pt x="530" y="115"/>
                </a:lnTo>
                <a:lnTo>
                  <a:pt x="530" y="116"/>
                </a:lnTo>
                <a:lnTo>
                  <a:pt x="530" y="117"/>
                </a:lnTo>
                <a:lnTo>
                  <a:pt x="530" y="118"/>
                </a:lnTo>
                <a:lnTo>
                  <a:pt x="530" y="119"/>
                </a:lnTo>
                <a:lnTo>
                  <a:pt x="531" y="119"/>
                </a:lnTo>
                <a:lnTo>
                  <a:pt x="532" y="119"/>
                </a:lnTo>
                <a:lnTo>
                  <a:pt x="533" y="119"/>
                </a:lnTo>
                <a:lnTo>
                  <a:pt x="534" y="118"/>
                </a:lnTo>
                <a:lnTo>
                  <a:pt x="535" y="119"/>
                </a:lnTo>
                <a:lnTo>
                  <a:pt x="535" y="120"/>
                </a:lnTo>
                <a:lnTo>
                  <a:pt x="536" y="120"/>
                </a:lnTo>
                <a:lnTo>
                  <a:pt x="537" y="120"/>
                </a:lnTo>
                <a:lnTo>
                  <a:pt x="538" y="120"/>
                </a:lnTo>
                <a:lnTo>
                  <a:pt x="538" y="121"/>
                </a:lnTo>
                <a:lnTo>
                  <a:pt x="538" y="122"/>
                </a:lnTo>
                <a:lnTo>
                  <a:pt x="537" y="122"/>
                </a:lnTo>
                <a:lnTo>
                  <a:pt x="537" y="123"/>
                </a:lnTo>
                <a:lnTo>
                  <a:pt x="537" y="124"/>
                </a:lnTo>
                <a:lnTo>
                  <a:pt x="539" y="123"/>
                </a:lnTo>
                <a:lnTo>
                  <a:pt x="539" y="122"/>
                </a:lnTo>
                <a:lnTo>
                  <a:pt x="539" y="121"/>
                </a:lnTo>
                <a:lnTo>
                  <a:pt x="540" y="121"/>
                </a:lnTo>
                <a:lnTo>
                  <a:pt x="541" y="121"/>
                </a:lnTo>
                <a:lnTo>
                  <a:pt x="542" y="121"/>
                </a:lnTo>
                <a:lnTo>
                  <a:pt x="542" y="122"/>
                </a:lnTo>
                <a:lnTo>
                  <a:pt x="542" y="123"/>
                </a:lnTo>
                <a:lnTo>
                  <a:pt x="543" y="123"/>
                </a:lnTo>
                <a:lnTo>
                  <a:pt x="544" y="124"/>
                </a:lnTo>
                <a:lnTo>
                  <a:pt x="543" y="124"/>
                </a:lnTo>
                <a:lnTo>
                  <a:pt x="543" y="125"/>
                </a:lnTo>
                <a:lnTo>
                  <a:pt x="542" y="126"/>
                </a:lnTo>
                <a:lnTo>
                  <a:pt x="543" y="127"/>
                </a:lnTo>
                <a:lnTo>
                  <a:pt x="544" y="127"/>
                </a:lnTo>
                <a:lnTo>
                  <a:pt x="544" y="126"/>
                </a:lnTo>
                <a:lnTo>
                  <a:pt x="545" y="127"/>
                </a:lnTo>
                <a:lnTo>
                  <a:pt x="546" y="127"/>
                </a:lnTo>
                <a:lnTo>
                  <a:pt x="547" y="127"/>
                </a:lnTo>
                <a:lnTo>
                  <a:pt x="546" y="127"/>
                </a:lnTo>
                <a:lnTo>
                  <a:pt x="546" y="128"/>
                </a:lnTo>
                <a:lnTo>
                  <a:pt x="547" y="128"/>
                </a:lnTo>
                <a:lnTo>
                  <a:pt x="548" y="128"/>
                </a:lnTo>
                <a:lnTo>
                  <a:pt x="549" y="128"/>
                </a:lnTo>
                <a:lnTo>
                  <a:pt x="550" y="129"/>
                </a:lnTo>
                <a:lnTo>
                  <a:pt x="551" y="128"/>
                </a:lnTo>
                <a:lnTo>
                  <a:pt x="551" y="127"/>
                </a:lnTo>
                <a:lnTo>
                  <a:pt x="550" y="127"/>
                </a:lnTo>
                <a:lnTo>
                  <a:pt x="549" y="126"/>
                </a:lnTo>
                <a:lnTo>
                  <a:pt x="550" y="125"/>
                </a:lnTo>
                <a:lnTo>
                  <a:pt x="552" y="125"/>
                </a:lnTo>
                <a:lnTo>
                  <a:pt x="552" y="126"/>
                </a:lnTo>
                <a:lnTo>
                  <a:pt x="553" y="126"/>
                </a:lnTo>
                <a:lnTo>
                  <a:pt x="553" y="127"/>
                </a:lnTo>
                <a:lnTo>
                  <a:pt x="554" y="127"/>
                </a:lnTo>
                <a:lnTo>
                  <a:pt x="555" y="128"/>
                </a:lnTo>
                <a:lnTo>
                  <a:pt x="556" y="128"/>
                </a:lnTo>
                <a:lnTo>
                  <a:pt x="556" y="127"/>
                </a:lnTo>
                <a:lnTo>
                  <a:pt x="557" y="128"/>
                </a:lnTo>
                <a:lnTo>
                  <a:pt x="557" y="129"/>
                </a:lnTo>
                <a:lnTo>
                  <a:pt x="558" y="129"/>
                </a:lnTo>
                <a:lnTo>
                  <a:pt x="559" y="129"/>
                </a:lnTo>
                <a:lnTo>
                  <a:pt x="559" y="128"/>
                </a:lnTo>
                <a:lnTo>
                  <a:pt x="560" y="128"/>
                </a:lnTo>
                <a:lnTo>
                  <a:pt x="561" y="128"/>
                </a:lnTo>
                <a:lnTo>
                  <a:pt x="561" y="127"/>
                </a:lnTo>
                <a:lnTo>
                  <a:pt x="561" y="126"/>
                </a:lnTo>
                <a:lnTo>
                  <a:pt x="560" y="125"/>
                </a:lnTo>
                <a:lnTo>
                  <a:pt x="561" y="125"/>
                </a:lnTo>
                <a:lnTo>
                  <a:pt x="562" y="125"/>
                </a:lnTo>
                <a:lnTo>
                  <a:pt x="563" y="125"/>
                </a:lnTo>
                <a:lnTo>
                  <a:pt x="563" y="126"/>
                </a:lnTo>
                <a:lnTo>
                  <a:pt x="562" y="127"/>
                </a:lnTo>
                <a:lnTo>
                  <a:pt x="561" y="128"/>
                </a:lnTo>
                <a:lnTo>
                  <a:pt x="561" y="129"/>
                </a:lnTo>
                <a:lnTo>
                  <a:pt x="562" y="130"/>
                </a:lnTo>
                <a:lnTo>
                  <a:pt x="564" y="129"/>
                </a:lnTo>
                <a:lnTo>
                  <a:pt x="565" y="130"/>
                </a:lnTo>
                <a:lnTo>
                  <a:pt x="565" y="131"/>
                </a:lnTo>
                <a:lnTo>
                  <a:pt x="566" y="131"/>
                </a:lnTo>
                <a:lnTo>
                  <a:pt x="567" y="131"/>
                </a:lnTo>
                <a:lnTo>
                  <a:pt x="567" y="129"/>
                </a:lnTo>
                <a:lnTo>
                  <a:pt x="567" y="128"/>
                </a:lnTo>
                <a:lnTo>
                  <a:pt x="568" y="127"/>
                </a:lnTo>
                <a:lnTo>
                  <a:pt x="569" y="127"/>
                </a:lnTo>
                <a:lnTo>
                  <a:pt x="569" y="128"/>
                </a:lnTo>
                <a:lnTo>
                  <a:pt x="569" y="129"/>
                </a:lnTo>
                <a:lnTo>
                  <a:pt x="569" y="130"/>
                </a:lnTo>
                <a:lnTo>
                  <a:pt x="569" y="131"/>
                </a:lnTo>
                <a:lnTo>
                  <a:pt x="569" y="132"/>
                </a:lnTo>
                <a:lnTo>
                  <a:pt x="568" y="132"/>
                </a:lnTo>
                <a:lnTo>
                  <a:pt x="568" y="133"/>
                </a:lnTo>
                <a:lnTo>
                  <a:pt x="567" y="133"/>
                </a:lnTo>
                <a:lnTo>
                  <a:pt x="567" y="134"/>
                </a:lnTo>
                <a:lnTo>
                  <a:pt x="568" y="135"/>
                </a:lnTo>
                <a:lnTo>
                  <a:pt x="569" y="135"/>
                </a:lnTo>
                <a:lnTo>
                  <a:pt x="569" y="134"/>
                </a:lnTo>
                <a:lnTo>
                  <a:pt x="570" y="134"/>
                </a:lnTo>
                <a:lnTo>
                  <a:pt x="571" y="133"/>
                </a:lnTo>
                <a:lnTo>
                  <a:pt x="572" y="133"/>
                </a:lnTo>
                <a:lnTo>
                  <a:pt x="573" y="133"/>
                </a:lnTo>
                <a:lnTo>
                  <a:pt x="574" y="133"/>
                </a:lnTo>
                <a:lnTo>
                  <a:pt x="575" y="133"/>
                </a:lnTo>
                <a:lnTo>
                  <a:pt x="575" y="134"/>
                </a:lnTo>
                <a:lnTo>
                  <a:pt x="577" y="135"/>
                </a:lnTo>
                <a:lnTo>
                  <a:pt x="577" y="134"/>
                </a:lnTo>
                <a:lnTo>
                  <a:pt x="577" y="133"/>
                </a:lnTo>
                <a:lnTo>
                  <a:pt x="578" y="133"/>
                </a:lnTo>
                <a:lnTo>
                  <a:pt x="579" y="134"/>
                </a:lnTo>
                <a:lnTo>
                  <a:pt x="580" y="134"/>
                </a:lnTo>
                <a:lnTo>
                  <a:pt x="581" y="136"/>
                </a:lnTo>
                <a:lnTo>
                  <a:pt x="580" y="137"/>
                </a:lnTo>
                <a:lnTo>
                  <a:pt x="578" y="137"/>
                </a:lnTo>
                <a:lnTo>
                  <a:pt x="578" y="138"/>
                </a:lnTo>
                <a:lnTo>
                  <a:pt x="577" y="138"/>
                </a:lnTo>
                <a:lnTo>
                  <a:pt x="577" y="139"/>
                </a:lnTo>
                <a:lnTo>
                  <a:pt x="578" y="140"/>
                </a:lnTo>
                <a:lnTo>
                  <a:pt x="578" y="141"/>
                </a:lnTo>
                <a:lnTo>
                  <a:pt x="580" y="141"/>
                </a:lnTo>
                <a:lnTo>
                  <a:pt x="581" y="141"/>
                </a:lnTo>
                <a:lnTo>
                  <a:pt x="581" y="142"/>
                </a:lnTo>
                <a:lnTo>
                  <a:pt x="582" y="143"/>
                </a:lnTo>
                <a:lnTo>
                  <a:pt x="581" y="144"/>
                </a:lnTo>
                <a:lnTo>
                  <a:pt x="581" y="145"/>
                </a:lnTo>
                <a:lnTo>
                  <a:pt x="580" y="145"/>
                </a:lnTo>
                <a:lnTo>
                  <a:pt x="579" y="146"/>
                </a:lnTo>
                <a:lnTo>
                  <a:pt x="579" y="147"/>
                </a:lnTo>
                <a:lnTo>
                  <a:pt x="580" y="148"/>
                </a:lnTo>
                <a:lnTo>
                  <a:pt x="581" y="148"/>
                </a:lnTo>
                <a:lnTo>
                  <a:pt x="584" y="147"/>
                </a:lnTo>
                <a:lnTo>
                  <a:pt x="585" y="147"/>
                </a:lnTo>
                <a:lnTo>
                  <a:pt x="587" y="145"/>
                </a:lnTo>
                <a:lnTo>
                  <a:pt x="588" y="146"/>
                </a:lnTo>
                <a:lnTo>
                  <a:pt x="590" y="146"/>
                </a:lnTo>
                <a:lnTo>
                  <a:pt x="591" y="146"/>
                </a:lnTo>
                <a:lnTo>
                  <a:pt x="592" y="145"/>
                </a:lnTo>
                <a:lnTo>
                  <a:pt x="592" y="146"/>
                </a:lnTo>
                <a:lnTo>
                  <a:pt x="592" y="147"/>
                </a:lnTo>
                <a:lnTo>
                  <a:pt x="593" y="148"/>
                </a:lnTo>
                <a:lnTo>
                  <a:pt x="593" y="149"/>
                </a:lnTo>
                <a:lnTo>
                  <a:pt x="595" y="150"/>
                </a:lnTo>
                <a:lnTo>
                  <a:pt x="595" y="151"/>
                </a:lnTo>
                <a:lnTo>
                  <a:pt x="595" y="152"/>
                </a:lnTo>
                <a:lnTo>
                  <a:pt x="595" y="154"/>
                </a:lnTo>
                <a:lnTo>
                  <a:pt x="594" y="155"/>
                </a:lnTo>
                <a:lnTo>
                  <a:pt x="593" y="155"/>
                </a:lnTo>
                <a:lnTo>
                  <a:pt x="591" y="154"/>
                </a:lnTo>
                <a:lnTo>
                  <a:pt x="590" y="155"/>
                </a:lnTo>
                <a:lnTo>
                  <a:pt x="589" y="155"/>
                </a:lnTo>
                <a:lnTo>
                  <a:pt x="589" y="156"/>
                </a:lnTo>
                <a:lnTo>
                  <a:pt x="589" y="157"/>
                </a:lnTo>
                <a:lnTo>
                  <a:pt x="589" y="159"/>
                </a:lnTo>
                <a:lnTo>
                  <a:pt x="589" y="162"/>
                </a:lnTo>
                <a:lnTo>
                  <a:pt x="589" y="163"/>
                </a:lnTo>
                <a:lnTo>
                  <a:pt x="590" y="163"/>
                </a:lnTo>
                <a:lnTo>
                  <a:pt x="591" y="164"/>
                </a:lnTo>
                <a:lnTo>
                  <a:pt x="591" y="165"/>
                </a:lnTo>
                <a:lnTo>
                  <a:pt x="591" y="166"/>
                </a:lnTo>
                <a:lnTo>
                  <a:pt x="592" y="166"/>
                </a:lnTo>
                <a:lnTo>
                  <a:pt x="592" y="167"/>
                </a:lnTo>
                <a:lnTo>
                  <a:pt x="592" y="168"/>
                </a:lnTo>
                <a:lnTo>
                  <a:pt x="592" y="169"/>
                </a:lnTo>
                <a:lnTo>
                  <a:pt x="592" y="170"/>
                </a:lnTo>
                <a:lnTo>
                  <a:pt x="592" y="171"/>
                </a:lnTo>
                <a:lnTo>
                  <a:pt x="593" y="171"/>
                </a:lnTo>
                <a:lnTo>
                  <a:pt x="593" y="172"/>
                </a:lnTo>
                <a:lnTo>
                  <a:pt x="593" y="173"/>
                </a:lnTo>
                <a:lnTo>
                  <a:pt x="593" y="175"/>
                </a:lnTo>
                <a:lnTo>
                  <a:pt x="593" y="176"/>
                </a:lnTo>
                <a:lnTo>
                  <a:pt x="593" y="177"/>
                </a:lnTo>
                <a:lnTo>
                  <a:pt x="593" y="178"/>
                </a:lnTo>
                <a:lnTo>
                  <a:pt x="595" y="179"/>
                </a:lnTo>
                <a:lnTo>
                  <a:pt x="596" y="180"/>
                </a:lnTo>
                <a:lnTo>
                  <a:pt x="598" y="181"/>
                </a:lnTo>
                <a:lnTo>
                  <a:pt x="599" y="181"/>
                </a:lnTo>
                <a:lnTo>
                  <a:pt x="599" y="182"/>
                </a:lnTo>
                <a:lnTo>
                  <a:pt x="603" y="184"/>
                </a:lnTo>
                <a:lnTo>
                  <a:pt x="604" y="184"/>
                </a:lnTo>
                <a:lnTo>
                  <a:pt x="605" y="185"/>
                </a:lnTo>
                <a:lnTo>
                  <a:pt x="607" y="187"/>
                </a:lnTo>
                <a:lnTo>
                  <a:pt x="608" y="188"/>
                </a:lnTo>
                <a:lnTo>
                  <a:pt x="608" y="189"/>
                </a:lnTo>
                <a:lnTo>
                  <a:pt x="610" y="191"/>
                </a:lnTo>
                <a:lnTo>
                  <a:pt x="612" y="192"/>
                </a:lnTo>
                <a:lnTo>
                  <a:pt x="614" y="193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6" y="195"/>
                </a:lnTo>
                <a:lnTo>
                  <a:pt x="617" y="195"/>
                </a:lnTo>
                <a:lnTo>
                  <a:pt x="618" y="196"/>
                </a:lnTo>
                <a:lnTo>
                  <a:pt x="617" y="196"/>
                </a:lnTo>
                <a:lnTo>
                  <a:pt x="617" y="197"/>
                </a:lnTo>
                <a:lnTo>
                  <a:pt x="618" y="197"/>
                </a:lnTo>
                <a:lnTo>
                  <a:pt x="618" y="198"/>
                </a:lnTo>
                <a:lnTo>
                  <a:pt x="619" y="199"/>
                </a:lnTo>
                <a:lnTo>
                  <a:pt x="620" y="199"/>
                </a:lnTo>
                <a:lnTo>
                  <a:pt x="621" y="199"/>
                </a:lnTo>
                <a:lnTo>
                  <a:pt x="621" y="200"/>
                </a:lnTo>
                <a:lnTo>
                  <a:pt x="621" y="201"/>
                </a:lnTo>
                <a:lnTo>
                  <a:pt x="621" y="202"/>
                </a:lnTo>
                <a:lnTo>
                  <a:pt x="622" y="203"/>
                </a:lnTo>
                <a:lnTo>
                  <a:pt x="623" y="203"/>
                </a:lnTo>
                <a:lnTo>
                  <a:pt x="624" y="203"/>
                </a:lnTo>
                <a:lnTo>
                  <a:pt x="625" y="203"/>
                </a:lnTo>
                <a:lnTo>
                  <a:pt x="625" y="204"/>
                </a:lnTo>
                <a:lnTo>
                  <a:pt x="626" y="204"/>
                </a:lnTo>
                <a:lnTo>
                  <a:pt x="626" y="205"/>
                </a:lnTo>
                <a:lnTo>
                  <a:pt x="626" y="206"/>
                </a:lnTo>
                <a:lnTo>
                  <a:pt x="625" y="207"/>
                </a:lnTo>
                <a:lnTo>
                  <a:pt x="625" y="208"/>
                </a:lnTo>
                <a:lnTo>
                  <a:pt x="625" y="209"/>
                </a:lnTo>
                <a:lnTo>
                  <a:pt x="625" y="210"/>
                </a:lnTo>
                <a:lnTo>
                  <a:pt x="624" y="210"/>
                </a:lnTo>
                <a:lnTo>
                  <a:pt x="623" y="211"/>
                </a:lnTo>
                <a:lnTo>
                  <a:pt x="622" y="213"/>
                </a:lnTo>
                <a:lnTo>
                  <a:pt x="621" y="214"/>
                </a:lnTo>
                <a:lnTo>
                  <a:pt x="621" y="215"/>
                </a:lnTo>
                <a:lnTo>
                  <a:pt x="621" y="217"/>
                </a:lnTo>
                <a:lnTo>
                  <a:pt x="621" y="218"/>
                </a:lnTo>
                <a:lnTo>
                  <a:pt x="621" y="219"/>
                </a:lnTo>
                <a:lnTo>
                  <a:pt x="621" y="220"/>
                </a:lnTo>
                <a:lnTo>
                  <a:pt x="620" y="221"/>
                </a:lnTo>
                <a:lnTo>
                  <a:pt x="620" y="222"/>
                </a:lnTo>
                <a:lnTo>
                  <a:pt x="619" y="223"/>
                </a:lnTo>
                <a:lnTo>
                  <a:pt x="619" y="224"/>
                </a:lnTo>
                <a:lnTo>
                  <a:pt x="620" y="225"/>
                </a:lnTo>
                <a:lnTo>
                  <a:pt x="621" y="225"/>
                </a:lnTo>
                <a:lnTo>
                  <a:pt x="620" y="228"/>
                </a:lnTo>
                <a:lnTo>
                  <a:pt x="619" y="229"/>
                </a:lnTo>
                <a:lnTo>
                  <a:pt x="620" y="230"/>
                </a:lnTo>
                <a:lnTo>
                  <a:pt x="620" y="232"/>
                </a:lnTo>
                <a:lnTo>
                  <a:pt x="620" y="233"/>
                </a:lnTo>
                <a:lnTo>
                  <a:pt x="620" y="234"/>
                </a:lnTo>
                <a:lnTo>
                  <a:pt x="618" y="236"/>
                </a:lnTo>
                <a:lnTo>
                  <a:pt x="619" y="237"/>
                </a:lnTo>
                <a:lnTo>
                  <a:pt x="619" y="238"/>
                </a:lnTo>
                <a:lnTo>
                  <a:pt x="620" y="238"/>
                </a:lnTo>
                <a:lnTo>
                  <a:pt x="621" y="239"/>
                </a:lnTo>
                <a:lnTo>
                  <a:pt x="622" y="241"/>
                </a:lnTo>
                <a:lnTo>
                  <a:pt x="622" y="243"/>
                </a:lnTo>
                <a:lnTo>
                  <a:pt x="623" y="244"/>
                </a:lnTo>
                <a:lnTo>
                  <a:pt x="623" y="245"/>
                </a:lnTo>
                <a:lnTo>
                  <a:pt x="624" y="245"/>
                </a:lnTo>
                <a:lnTo>
                  <a:pt x="625" y="246"/>
                </a:lnTo>
                <a:lnTo>
                  <a:pt x="626" y="247"/>
                </a:lnTo>
                <a:lnTo>
                  <a:pt x="627" y="248"/>
                </a:lnTo>
                <a:lnTo>
                  <a:pt x="627" y="249"/>
                </a:lnTo>
                <a:lnTo>
                  <a:pt x="626" y="251"/>
                </a:lnTo>
                <a:lnTo>
                  <a:pt x="626" y="252"/>
                </a:lnTo>
                <a:lnTo>
                  <a:pt x="626" y="253"/>
                </a:lnTo>
                <a:lnTo>
                  <a:pt x="627" y="255"/>
                </a:lnTo>
                <a:lnTo>
                  <a:pt x="627" y="256"/>
                </a:lnTo>
                <a:lnTo>
                  <a:pt x="628" y="256"/>
                </a:lnTo>
                <a:lnTo>
                  <a:pt x="629" y="257"/>
                </a:lnTo>
                <a:lnTo>
                  <a:pt x="629" y="258"/>
                </a:lnTo>
                <a:lnTo>
                  <a:pt x="630" y="258"/>
                </a:lnTo>
                <a:lnTo>
                  <a:pt x="632" y="259"/>
                </a:lnTo>
                <a:lnTo>
                  <a:pt x="632" y="260"/>
                </a:lnTo>
                <a:lnTo>
                  <a:pt x="632" y="261"/>
                </a:lnTo>
                <a:lnTo>
                  <a:pt x="633" y="261"/>
                </a:lnTo>
                <a:lnTo>
                  <a:pt x="633" y="262"/>
                </a:lnTo>
                <a:lnTo>
                  <a:pt x="633" y="263"/>
                </a:lnTo>
                <a:lnTo>
                  <a:pt x="633" y="264"/>
                </a:lnTo>
                <a:lnTo>
                  <a:pt x="634" y="265"/>
                </a:lnTo>
                <a:lnTo>
                  <a:pt x="635" y="266"/>
                </a:lnTo>
                <a:lnTo>
                  <a:pt x="636" y="266"/>
                </a:lnTo>
                <a:lnTo>
                  <a:pt x="636" y="267"/>
                </a:lnTo>
                <a:lnTo>
                  <a:pt x="636" y="268"/>
                </a:lnTo>
                <a:lnTo>
                  <a:pt x="635" y="270"/>
                </a:lnTo>
                <a:lnTo>
                  <a:pt x="636" y="271"/>
                </a:lnTo>
                <a:lnTo>
                  <a:pt x="637" y="272"/>
                </a:lnTo>
                <a:lnTo>
                  <a:pt x="638" y="272"/>
                </a:lnTo>
                <a:lnTo>
                  <a:pt x="639" y="272"/>
                </a:lnTo>
                <a:lnTo>
                  <a:pt x="639" y="273"/>
                </a:lnTo>
                <a:lnTo>
                  <a:pt x="639" y="274"/>
                </a:lnTo>
                <a:lnTo>
                  <a:pt x="640" y="274"/>
                </a:lnTo>
                <a:lnTo>
                  <a:pt x="639" y="275"/>
                </a:lnTo>
                <a:lnTo>
                  <a:pt x="639" y="276"/>
                </a:lnTo>
                <a:lnTo>
                  <a:pt x="640" y="278"/>
                </a:lnTo>
                <a:lnTo>
                  <a:pt x="640" y="281"/>
                </a:lnTo>
                <a:lnTo>
                  <a:pt x="641" y="282"/>
                </a:lnTo>
                <a:lnTo>
                  <a:pt x="641" y="283"/>
                </a:lnTo>
                <a:lnTo>
                  <a:pt x="641" y="284"/>
                </a:lnTo>
                <a:lnTo>
                  <a:pt x="642" y="286"/>
                </a:lnTo>
                <a:lnTo>
                  <a:pt x="643" y="288"/>
                </a:lnTo>
                <a:lnTo>
                  <a:pt x="643" y="289"/>
                </a:lnTo>
                <a:lnTo>
                  <a:pt x="644" y="291"/>
                </a:lnTo>
                <a:lnTo>
                  <a:pt x="645" y="292"/>
                </a:lnTo>
                <a:lnTo>
                  <a:pt x="646" y="292"/>
                </a:lnTo>
                <a:lnTo>
                  <a:pt x="647" y="292"/>
                </a:lnTo>
                <a:lnTo>
                  <a:pt x="648" y="292"/>
                </a:lnTo>
                <a:lnTo>
                  <a:pt x="649" y="292"/>
                </a:lnTo>
                <a:lnTo>
                  <a:pt x="649" y="291"/>
                </a:lnTo>
                <a:lnTo>
                  <a:pt x="650" y="291"/>
                </a:lnTo>
                <a:lnTo>
                  <a:pt x="651" y="292"/>
                </a:lnTo>
                <a:lnTo>
                  <a:pt x="653" y="292"/>
                </a:lnTo>
                <a:lnTo>
                  <a:pt x="653" y="293"/>
                </a:lnTo>
                <a:lnTo>
                  <a:pt x="654" y="294"/>
                </a:lnTo>
                <a:lnTo>
                  <a:pt x="654" y="295"/>
                </a:lnTo>
                <a:lnTo>
                  <a:pt x="654" y="296"/>
                </a:lnTo>
                <a:lnTo>
                  <a:pt x="656" y="297"/>
                </a:lnTo>
                <a:lnTo>
                  <a:pt x="662" y="302"/>
                </a:lnTo>
                <a:lnTo>
                  <a:pt x="663" y="302"/>
                </a:lnTo>
                <a:lnTo>
                  <a:pt x="663" y="303"/>
                </a:lnTo>
                <a:lnTo>
                  <a:pt x="663" y="304"/>
                </a:lnTo>
                <a:lnTo>
                  <a:pt x="665" y="306"/>
                </a:lnTo>
                <a:lnTo>
                  <a:pt x="666" y="307"/>
                </a:lnTo>
                <a:lnTo>
                  <a:pt x="667" y="307"/>
                </a:lnTo>
                <a:lnTo>
                  <a:pt x="668" y="307"/>
                </a:lnTo>
                <a:lnTo>
                  <a:pt x="669" y="308"/>
                </a:lnTo>
                <a:lnTo>
                  <a:pt x="670" y="308"/>
                </a:lnTo>
                <a:lnTo>
                  <a:pt x="670" y="309"/>
                </a:lnTo>
                <a:lnTo>
                  <a:pt x="671" y="310"/>
                </a:lnTo>
                <a:lnTo>
                  <a:pt x="671" y="312"/>
                </a:lnTo>
                <a:lnTo>
                  <a:pt x="671" y="313"/>
                </a:lnTo>
                <a:lnTo>
                  <a:pt x="670" y="314"/>
                </a:lnTo>
                <a:lnTo>
                  <a:pt x="670" y="315"/>
                </a:lnTo>
                <a:lnTo>
                  <a:pt x="669" y="316"/>
                </a:lnTo>
                <a:lnTo>
                  <a:pt x="669" y="317"/>
                </a:lnTo>
                <a:lnTo>
                  <a:pt x="669" y="318"/>
                </a:lnTo>
                <a:lnTo>
                  <a:pt x="671" y="320"/>
                </a:lnTo>
                <a:lnTo>
                  <a:pt x="671" y="321"/>
                </a:lnTo>
                <a:lnTo>
                  <a:pt x="670" y="322"/>
                </a:lnTo>
                <a:lnTo>
                  <a:pt x="670" y="323"/>
                </a:lnTo>
                <a:lnTo>
                  <a:pt x="669" y="323"/>
                </a:lnTo>
                <a:lnTo>
                  <a:pt x="669" y="324"/>
                </a:lnTo>
                <a:lnTo>
                  <a:pt x="668" y="325"/>
                </a:lnTo>
                <a:lnTo>
                  <a:pt x="669" y="325"/>
                </a:lnTo>
                <a:lnTo>
                  <a:pt x="669" y="326"/>
                </a:lnTo>
                <a:lnTo>
                  <a:pt x="670" y="327"/>
                </a:lnTo>
                <a:lnTo>
                  <a:pt x="669" y="328"/>
                </a:lnTo>
                <a:lnTo>
                  <a:pt x="669" y="329"/>
                </a:lnTo>
                <a:lnTo>
                  <a:pt x="671" y="331"/>
                </a:lnTo>
                <a:lnTo>
                  <a:pt x="672" y="332"/>
                </a:lnTo>
                <a:lnTo>
                  <a:pt x="672" y="333"/>
                </a:lnTo>
                <a:lnTo>
                  <a:pt x="672" y="334"/>
                </a:lnTo>
                <a:lnTo>
                  <a:pt x="673" y="335"/>
                </a:lnTo>
                <a:lnTo>
                  <a:pt x="675" y="338"/>
                </a:lnTo>
                <a:lnTo>
                  <a:pt x="676" y="339"/>
                </a:lnTo>
                <a:lnTo>
                  <a:pt x="678" y="340"/>
                </a:lnTo>
                <a:lnTo>
                  <a:pt x="680" y="338"/>
                </a:lnTo>
                <a:lnTo>
                  <a:pt x="681" y="338"/>
                </a:lnTo>
                <a:lnTo>
                  <a:pt x="682" y="338"/>
                </a:lnTo>
                <a:lnTo>
                  <a:pt x="685" y="338"/>
                </a:lnTo>
                <a:lnTo>
                  <a:pt x="686" y="338"/>
                </a:lnTo>
                <a:lnTo>
                  <a:pt x="687" y="338"/>
                </a:lnTo>
                <a:lnTo>
                  <a:pt x="687" y="339"/>
                </a:lnTo>
                <a:lnTo>
                  <a:pt x="688" y="341"/>
                </a:lnTo>
                <a:lnTo>
                  <a:pt x="688" y="342"/>
                </a:lnTo>
                <a:lnTo>
                  <a:pt x="689" y="343"/>
                </a:lnTo>
                <a:lnTo>
                  <a:pt x="689" y="346"/>
                </a:lnTo>
                <a:lnTo>
                  <a:pt x="688" y="347"/>
                </a:lnTo>
                <a:lnTo>
                  <a:pt x="689" y="349"/>
                </a:lnTo>
                <a:lnTo>
                  <a:pt x="690" y="350"/>
                </a:lnTo>
                <a:lnTo>
                  <a:pt x="690" y="352"/>
                </a:lnTo>
                <a:lnTo>
                  <a:pt x="690" y="353"/>
                </a:lnTo>
                <a:lnTo>
                  <a:pt x="690" y="354"/>
                </a:lnTo>
                <a:lnTo>
                  <a:pt x="690" y="356"/>
                </a:lnTo>
                <a:lnTo>
                  <a:pt x="688" y="358"/>
                </a:lnTo>
                <a:lnTo>
                  <a:pt x="688" y="359"/>
                </a:lnTo>
                <a:lnTo>
                  <a:pt x="687" y="360"/>
                </a:lnTo>
                <a:lnTo>
                  <a:pt x="687" y="361"/>
                </a:lnTo>
                <a:lnTo>
                  <a:pt x="688" y="362"/>
                </a:lnTo>
                <a:lnTo>
                  <a:pt x="689" y="363"/>
                </a:lnTo>
                <a:lnTo>
                  <a:pt x="688" y="363"/>
                </a:lnTo>
                <a:lnTo>
                  <a:pt x="687" y="364"/>
                </a:lnTo>
                <a:lnTo>
                  <a:pt x="686" y="365"/>
                </a:lnTo>
                <a:lnTo>
                  <a:pt x="686" y="366"/>
                </a:lnTo>
                <a:lnTo>
                  <a:pt x="685" y="367"/>
                </a:lnTo>
                <a:lnTo>
                  <a:pt x="686" y="367"/>
                </a:lnTo>
                <a:lnTo>
                  <a:pt x="687" y="367"/>
                </a:lnTo>
                <a:lnTo>
                  <a:pt x="688" y="367"/>
                </a:lnTo>
                <a:lnTo>
                  <a:pt x="690" y="367"/>
                </a:lnTo>
                <a:lnTo>
                  <a:pt x="691" y="366"/>
                </a:lnTo>
                <a:lnTo>
                  <a:pt x="693" y="366"/>
                </a:lnTo>
                <a:lnTo>
                  <a:pt x="694" y="366"/>
                </a:lnTo>
                <a:lnTo>
                  <a:pt x="694" y="365"/>
                </a:lnTo>
                <a:lnTo>
                  <a:pt x="696" y="365"/>
                </a:lnTo>
                <a:lnTo>
                  <a:pt x="696" y="366"/>
                </a:lnTo>
                <a:lnTo>
                  <a:pt x="697" y="367"/>
                </a:lnTo>
                <a:lnTo>
                  <a:pt x="698" y="367"/>
                </a:lnTo>
                <a:lnTo>
                  <a:pt x="699" y="369"/>
                </a:lnTo>
                <a:lnTo>
                  <a:pt x="700" y="370"/>
                </a:lnTo>
                <a:lnTo>
                  <a:pt x="700" y="372"/>
                </a:lnTo>
                <a:lnTo>
                  <a:pt x="700" y="374"/>
                </a:lnTo>
                <a:lnTo>
                  <a:pt x="699" y="374"/>
                </a:lnTo>
                <a:lnTo>
                  <a:pt x="698" y="374"/>
                </a:lnTo>
                <a:lnTo>
                  <a:pt x="697" y="374"/>
                </a:lnTo>
                <a:lnTo>
                  <a:pt x="696" y="375"/>
                </a:lnTo>
                <a:lnTo>
                  <a:pt x="696" y="376"/>
                </a:lnTo>
                <a:lnTo>
                  <a:pt x="696" y="377"/>
                </a:lnTo>
                <a:lnTo>
                  <a:pt x="697" y="377"/>
                </a:lnTo>
                <a:lnTo>
                  <a:pt x="698" y="378"/>
                </a:lnTo>
                <a:lnTo>
                  <a:pt x="698" y="379"/>
                </a:lnTo>
                <a:lnTo>
                  <a:pt x="698" y="380"/>
                </a:lnTo>
                <a:lnTo>
                  <a:pt x="698" y="382"/>
                </a:lnTo>
                <a:lnTo>
                  <a:pt x="699" y="384"/>
                </a:lnTo>
                <a:lnTo>
                  <a:pt x="698" y="385"/>
                </a:lnTo>
                <a:lnTo>
                  <a:pt x="697" y="386"/>
                </a:lnTo>
                <a:lnTo>
                  <a:pt x="697" y="387"/>
                </a:lnTo>
                <a:lnTo>
                  <a:pt x="697" y="388"/>
                </a:lnTo>
                <a:lnTo>
                  <a:pt x="698" y="388"/>
                </a:lnTo>
                <a:lnTo>
                  <a:pt x="699" y="387"/>
                </a:lnTo>
                <a:lnTo>
                  <a:pt x="700" y="387"/>
                </a:lnTo>
                <a:lnTo>
                  <a:pt x="701" y="388"/>
                </a:lnTo>
                <a:lnTo>
                  <a:pt x="702" y="388"/>
                </a:lnTo>
                <a:lnTo>
                  <a:pt x="704" y="389"/>
                </a:lnTo>
                <a:lnTo>
                  <a:pt x="705" y="389"/>
                </a:lnTo>
                <a:lnTo>
                  <a:pt x="705" y="390"/>
                </a:lnTo>
                <a:lnTo>
                  <a:pt x="707" y="394"/>
                </a:lnTo>
                <a:lnTo>
                  <a:pt x="707" y="395"/>
                </a:lnTo>
                <a:lnTo>
                  <a:pt x="708" y="395"/>
                </a:lnTo>
                <a:lnTo>
                  <a:pt x="709" y="395"/>
                </a:lnTo>
                <a:lnTo>
                  <a:pt x="711" y="395"/>
                </a:lnTo>
                <a:lnTo>
                  <a:pt x="712" y="396"/>
                </a:lnTo>
                <a:lnTo>
                  <a:pt x="714" y="397"/>
                </a:lnTo>
                <a:lnTo>
                  <a:pt x="717" y="396"/>
                </a:lnTo>
                <a:lnTo>
                  <a:pt x="719" y="397"/>
                </a:lnTo>
                <a:lnTo>
                  <a:pt x="720" y="397"/>
                </a:lnTo>
                <a:lnTo>
                  <a:pt x="721" y="397"/>
                </a:lnTo>
                <a:lnTo>
                  <a:pt x="723" y="397"/>
                </a:lnTo>
                <a:lnTo>
                  <a:pt x="724" y="397"/>
                </a:lnTo>
                <a:lnTo>
                  <a:pt x="725" y="397"/>
                </a:lnTo>
                <a:lnTo>
                  <a:pt x="726" y="398"/>
                </a:lnTo>
                <a:lnTo>
                  <a:pt x="727" y="399"/>
                </a:lnTo>
                <a:lnTo>
                  <a:pt x="728" y="399"/>
                </a:lnTo>
                <a:lnTo>
                  <a:pt x="729" y="399"/>
                </a:lnTo>
                <a:lnTo>
                  <a:pt x="730" y="399"/>
                </a:lnTo>
                <a:lnTo>
                  <a:pt x="731" y="401"/>
                </a:lnTo>
                <a:lnTo>
                  <a:pt x="731" y="403"/>
                </a:lnTo>
                <a:lnTo>
                  <a:pt x="731" y="404"/>
                </a:lnTo>
                <a:lnTo>
                  <a:pt x="731" y="406"/>
                </a:lnTo>
                <a:lnTo>
                  <a:pt x="731" y="407"/>
                </a:lnTo>
                <a:lnTo>
                  <a:pt x="732" y="408"/>
                </a:lnTo>
                <a:lnTo>
                  <a:pt x="734" y="408"/>
                </a:lnTo>
                <a:lnTo>
                  <a:pt x="735" y="409"/>
                </a:lnTo>
                <a:lnTo>
                  <a:pt x="736" y="409"/>
                </a:lnTo>
                <a:lnTo>
                  <a:pt x="737" y="409"/>
                </a:lnTo>
                <a:lnTo>
                  <a:pt x="737" y="408"/>
                </a:lnTo>
                <a:lnTo>
                  <a:pt x="738" y="407"/>
                </a:lnTo>
                <a:lnTo>
                  <a:pt x="738" y="406"/>
                </a:lnTo>
                <a:lnTo>
                  <a:pt x="737" y="405"/>
                </a:lnTo>
                <a:lnTo>
                  <a:pt x="736" y="404"/>
                </a:lnTo>
                <a:lnTo>
                  <a:pt x="736" y="403"/>
                </a:lnTo>
                <a:lnTo>
                  <a:pt x="737" y="402"/>
                </a:lnTo>
                <a:lnTo>
                  <a:pt x="739" y="402"/>
                </a:lnTo>
                <a:lnTo>
                  <a:pt x="740" y="402"/>
                </a:lnTo>
                <a:lnTo>
                  <a:pt x="741" y="402"/>
                </a:lnTo>
                <a:lnTo>
                  <a:pt x="742" y="402"/>
                </a:lnTo>
                <a:lnTo>
                  <a:pt x="743" y="402"/>
                </a:lnTo>
                <a:lnTo>
                  <a:pt x="744" y="402"/>
                </a:lnTo>
                <a:lnTo>
                  <a:pt x="744" y="401"/>
                </a:lnTo>
                <a:lnTo>
                  <a:pt x="744" y="400"/>
                </a:lnTo>
                <a:lnTo>
                  <a:pt x="744" y="398"/>
                </a:lnTo>
                <a:lnTo>
                  <a:pt x="744" y="397"/>
                </a:lnTo>
                <a:lnTo>
                  <a:pt x="745" y="397"/>
                </a:lnTo>
                <a:lnTo>
                  <a:pt x="746" y="397"/>
                </a:lnTo>
                <a:lnTo>
                  <a:pt x="747" y="397"/>
                </a:lnTo>
                <a:lnTo>
                  <a:pt x="747" y="398"/>
                </a:lnTo>
                <a:lnTo>
                  <a:pt x="747" y="400"/>
                </a:lnTo>
                <a:lnTo>
                  <a:pt x="747" y="401"/>
                </a:lnTo>
                <a:lnTo>
                  <a:pt x="747" y="402"/>
                </a:lnTo>
                <a:lnTo>
                  <a:pt x="748" y="402"/>
                </a:lnTo>
                <a:lnTo>
                  <a:pt x="749" y="402"/>
                </a:lnTo>
                <a:lnTo>
                  <a:pt x="749" y="401"/>
                </a:lnTo>
                <a:lnTo>
                  <a:pt x="750" y="400"/>
                </a:lnTo>
                <a:lnTo>
                  <a:pt x="750" y="399"/>
                </a:lnTo>
                <a:lnTo>
                  <a:pt x="750" y="398"/>
                </a:lnTo>
                <a:lnTo>
                  <a:pt x="751" y="398"/>
                </a:lnTo>
                <a:lnTo>
                  <a:pt x="752" y="399"/>
                </a:lnTo>
                <a:lnTo>
                  <a:pt x="753" y="400"/>
                </a:lnTo>
                <a:lnTo>
                  <a:pt x="754" y="402"/>
                </a:lnTo>
                <a:lnTo>
                  <a:pt x="755" y="402"/>
                </a:lnTo>
                <a:lnTo>
                  <a:pt x="756" y="402"/>
                </a:lnTo>
                <a:lnTo>
                  <a:pt x="760" y="402"/>
                </a:lnTo>
                <a:lnTo>
                  <a:pt x="761" y="402"/>
                </a:lnTo>
                <a:lnTo>
                  <a:pt x="764" y="401"/>
                </a:lnTo>
                <a:lnTo>
                  <a:pt x="766" y="400"/>
                </a:lnTo>
                <a:lnTo>
                  <a:pt x="767" y="400"/>
                </a:lnTo>
                <a:lnTo>
                  <a:pt x="767" y="399"/>
                </a:lnTo>
                <a:lnTo>
                  <a:pt x="770" y="397"/>
                </a:lnTo>
                <a:lnTo>
                  <a:pt x="773" y="394"/>
                </a:lnTo>
                <a:lnTo>
                  <a:pt x="775" y="392"/>
                </a:lnTo>
                <a:lnTo>
                  <a:pt x="776" y="392"/>
                </a:lnTo>
                <a:lnTo>
                  <a:pt x="777" y="390"/>
                </a:lnTo>
                <a:lnTo>
                  <a:pt x="777" y="389"/>
                </a:lnTo>
                <a:lnTo>
                  <a:pt x="777" y="387"/>
                </a:lnTo>
                <a:lnTo>
                  <a:pt x="777" y="386"/>
                </a:lnTo>
                <a:lnTo>
                  <a:pt x="777" y="385"/>
                </a:lnTo>
                <a:lnTo>
                  <a:pt x="777" y="383"/>
                </a:lnTo>
                <a:lnTo>
                  <a:pt x="776" y="377"/>
                </a:lnTo>
                <a:lnTo>
                  <a:pt x="776" y="375"/>
                </a:lnTo>
                <a:lnTo>
                  <a:pt x="777" y="374"/>
                </a:lnTo>
                <a:lnTo>
                  <a:pt x="777" y="373"/>
                </a:lnTo>
                <a:lnTo>
                  <a:pt x="777" y="371"/>
                </a:lnTo>
                <a:lnTo>
                  <a:pt x="777" y="370"/>
                </a:lnTo>
                <a:lnTo>
                  <a:pt x="777" y="369"/>
                </a:lnTo>
                <a:lnTo>
                  <a:pt x="777" y="367"/>
                </a:lnTo>
                <a:lnTo>
                  <a:pt x="778" y="364"/>
                </a:lnTo>
                <a:lnTo>
                  <a:pt x="778" y="363"/>
                </a:lnTo>
                <a:lnTo>
                  <a:pt x="779" y="362"/>
                </a:lnTo>
                <a:lnTo>
                  <a:pt x="780" y="361"/>
                </a:lnTo>
                <a:lnTo>
                  <a:pt x="781" y="359"/>
                </a:lnTo>
                <a:lnTo>
                  <a:pt x="783" y="355"/>
                </a:lnTo>
                <a:lnTo>
                  <a:pt x="785" y="353"/>
                </a:lnTo>
                <a:lnTo>
                  <a:pt x="786" y="352"/>
                </a:lnTo>
                <a:lnTo>
                  <a:pt x="787" y="349"/>
                </a:lnTo>
                <a:lnTo>
                  <a:pt x="790" y="347"/>
                </a:lnTo>
                <a:lnTo>
                  <a:pt x="795" y="342"/>
                </a:lnTo>
                <a:lnTo>
                  <a:pt x="796" y="341"/>
                </a:lnTo>
                <a:lnTo>
                  <a:pt x="796" y="340"/>
                </a:lnTo>
                <a:lnTo>
                  <a:pt x="798" y="340"/>
                </a:lnTo>
                <a:lnTo>
                  <a:pt x="798" y="339"/>
                </a:lnTo>
                <a:lnTo>
                  <a:pt x="799" y="339"/>
                </a:lnTo>
                <a:lnTo>
                  <a:pt x="800" y="338"/>
                </a:lnTo>
                <a:lnTo>
                  <a:pt x="802" y="336"/>
                </a:lnTo>
                <a:lnTo>
                  <a:pt x="802" y="335"/>
                </a:lnTo>
                <a:lnTo>
                  <a:pt x="805" y="331"/>
                </a:lnTo>
                <a:lnTo>
                  <a:pt x="806" y="331"/>
                </a:lnTo>
                <a:lnTo>
                  <a:pt x="806" y="328"/>
                </a:lnTo>
                <a:lnTo>
                  <a:pt x="807" y="327"/>
                </a:lnTo>
                <a:lnTo>
                  <a:pt x="807" y="326"/>
                </a:lnTo>
                <a:lnTo>
                  <a:pt x="808" y="325"/>
                </a:lnTo>
                <a:lnTo>
                  <a:pt x="809" y="324"/>
                </a:lnTo>
                <a:lnTo>
                  <a:pt x="812" y="321"/>
                </a:lnTo>
                <a:lnTo>
                  <a:pt x="813" y="321"/>
                </a:lnTo>
                <a:lnTo>
                  <a:pt x="813" y="320"/>
                </a:lnTo>
                <a:lnTo>
                  <a:pt x="814" y="316"/>
                </a:lnTo>
                <a:lnTo>
                  <a:pt x="815" y="314"/>
                </a:lnTo>
                <a:lnTo>
                  <a:pt x="815" y="312"/>
                </a:lnTo>
                <a:lnTo>
                  <a:pt x="816" y="311"/>
                </a:lnTo>
                <a:lnTo>
                  <a:pt x="817" y="310"/>
                </a:lnTo>
                <a:lnTo>
                  <a:pt x="818" y="310"/>
                </a:lnTo>
                <a:lnTo>
                  <a:pt x="819" y="309"/>
                </a:lnTo>
                <a:lnTo>
                  <a:pt x="820" y="309"/>
                </a:lnTo>
                <a:lnTo>
                  <a:pt x="820" y="308"/>
                </a:lnTo>
                <a:lnTo>
                  <a:pt x="821" y="306"/>
                </a:lnTo>
                <a:lnTo>
                  <a:pt x="824" y="303"/>
                </a:lnTo>
                <a:lnTo>
                  <a:pt x="824" y="302"/>
                </a:lnTo>
                <a:lnTo>
                  <a:pt x="826" y="299"/>
                </a:lnTo>
                <a:lnTo>
                  <a:pt x="827" y="298"/>
                </a:lnTo>
                <a:lnTo>
                  <a:pt x="828" y="296"/>
                </a:lnTo>
                <a:lnTo>
                  <a:pt x="829" y="296"/>
                </a:lnTo>
                <a:lnTo>
                  <a:pt x="829" y="295"/>
                </a:lnTo>
                <a:lnTo>
                  <a:pt x="831" y="295"/>
                </a:lnTo>
                <a:lnTo>
                  <a:pt x="832" y="295"/>
                </a:lnTo>
                <a:lnTo>
                  <a:pt x="834" y="294"/>
                </a:lnTo>
                <a:lnTo>
                  <a:pt x="836" y="294"/>
                </a:lnTo>
                <a:lnTo>
                  <a:pt x="838" y="294"/>
                </a:lnTo>
                <a:lnTo>
                  <a:pt x="840" y="293"/>
                </a:lnTo>
                <a:lnTo>
                  <a:pt x="842" y="293"/>
                </a:lnTo>
                <a:lnTo>
                  <a:pt x="844" y="292"/>
                </a:lnTo>
                <a:lnTo>
                  <a:pt x="845" y="291"/>
                </a:lnTo>
                <a:lnTo>
                  <a:pt x="846" y="291"/>
                </a:lnTo>
                <a:lnTo>
                  <a:pt x="848" y="288"/>
                </a:lnTo>
                <a:lnTo>
                  <a:pt x="851" y="285"/>
                </a:lnTo>
                <a:lnTo>
                  <a:pt x="852" y="284"/>
                </a:lnTo>
                <a:lnTo>
                  <a:pt x="853" y="283"/>
                </a:lnTo>
                <a:lnTo>
                  <a:pt x="854" y="281"/>
                </a:lnTo>
                <a:lnTo>
                  <a:pt x="855" y="280"/>
                </a:lnTo>
                <a:lnTo>
                  <a:pt x="855" y="279"/>
                </a:lnTo>
                <a:lnTo>
                  <a:pt x="857" y="278"/>
                </a:lnTo>
                <a:lnTo>
                  <a:pt x="859" y="277"/>
                </a:lnTo>
                <a:lnTo>
                  <a:pt x="861" y="276"/>
                </a:lnTo>
                <a:lnTo>
                  <a:pt x="875" y="273"/>
                </a:lnTo>
                <a:lnTo>
                  <a:pt x="878" y="272"/>
                </a:lnTo>
                <a:lnTo>
                  <a:pt x="880" y="271"/>
                </a:lnTo>
                <a:lnTo>
                  <a:pt x="883" y="270"/>
                </a:lnTo>
                <a:lnTo>
                  <a:pt x="885" y="268"/>
                </a:lnTo>
                <a:lnTo>
                  <a:pt x="887" y="267"/>
                </a:lnTo>
                <a:lnTo>
                  <a:pt x="888" y="266"/>
                </a:lnTo>
                <a:lnTo>
                  <a:pt x="890" y="264"/>
                </a:lnTo>
                <a:lnTo>
                  <a:pt x="892" y="262"/>
                </a:lnTo>
                <a:lnTo>
                  <a:pt x="893" y="261"/>
                </a:lnTo>
                <a:lnTo>
                  <a:pt x="894" y="261"/>
                </a:lnTo>
                <a:lnTo>
                  <a:pt x="895" y="260"/>
                </a:lnTo>
                <a:lnTo>
                  <a:pt x="896" y="260"/>
                </a:lnTo>
                <a:lnTo>
                  <a:pt x="898" y="257"/>
                </a:lnTo>
                <a:lnTo>
                  <a:pt x="901" y="254"/>
                </a:lnTo>
                <a:lnTo>
                  <a:pt x="902" y="251"/>
                </a:lnTo>
                <a:lnTo>
                  <a:pt x="903" y="250"/>
                </a:lnTo>
                <a:lnTo>
                  <a:pt x="904" y="247"/>
                </a:lnTo>
                <a:lnTo>
                  <a:pt x="905" y="245"/>
                </a:lnTo>
                <a:lnTo>
                  <a:pt x="906" y="243"/>
                </a:lnTo>
                <a:lnTo>
                  <a:pt x="906" y="242"/>
                </a:lnTo>
                <a:lnTo>
                  <a:pt x="907" y="241"/>
                </a:lnTo>
                <a:lnTo>
                  <a:pt x="908" y="239"/>
                </a:lnTo>
                <a:lnTo>
                  <a:pt x="910" y="236"/>
                </a:lnTo>
                <a:lnTo>
                  <a:pt x="910" y="234"/>
                </a:lnTo>
                <a:lnTo>
                  <a:pt x="910" y="233"/>
                </a:lnTo>
                <a:lnTo>
                  <a:pt x="911" y="231"/>
                </a:lnTo>
                <a:lnTo>
                  <a:pt x="911" y="228"/>
                </a:lnTo>
                <a:lnTo>
                  <a:pt x="912" y="227"/>
                </a:lnTo>
                <a:lnTo>
                  <a:pt x="912" y="226"/>
                </a:lnTo>
                <a:lnTo>
                  <a:pt x="914" y="224"/>
                </a:lnTo>
                <a:lnTo>
                  <a:pt x="915" y="222"/>
                </a:lnTo>
                <a:lnTo>
                  <a:pt x="917" y="221"/>
                </a:lnTo>
                <a:lnTo>
                  <a:pt x="918" y="220"/>
                </a:lnTo>
                <a:lnTo>
                  <a:pt x="919" y="220"/>
                </a:lnTo>
                <a:lnTo>
                  <a:pt x="923" y="217"/>
                </a:lnTo>
                <a:lnTo>
                  <a:pt x="925" y="217"/>
                </a:lnTo>
                <a:lnTo>
                  <a:pt x="927" y="216"/>
                </a:lnTo>
                <a:lnTo>
                  <a:pt x="932" y="215"/>
                </a:lnTo>
                <a:lnTo>
                  <a:pt x="940" y="214"/>
                </a:lnTo>
                <a:lnTo>
                  <a:pt x="941" y="214"/>
                </a:lnTo>
                <a:lnTo>
                  <a:pt x="944" y="214"/>
                </a:lnTo>
                <a:lnTo>
                  <a:pt x="947" y="214"/>
                </a:lnTo>
                <a:lnTo>
                  <a:pt x="948" y="214"/>
                </a:lnTo>
                <a:lnTo>
                  <a:pt x="950" y="215"/>
                </a:lnTo>
                <a:lnTo>
                  <a:pt x="951" y="215"/>
                </a:lnTo>
                <a:lnTo>
                  <a:pt x="951" y="220"/>
                </a:lnTo>
                <a:lnTo>
                  <a:pt x="953" y="222"/>
                </a:lnTo>
                <a:lnTo>
                  <a:pt x="955" y="224"/>
                </a:lnTo>
                <a:lnTo>
                  <a:pt x="955" y="225"/>
                </a:lnTo>
                <a:lnTo>
                  <a:pt x="956" y="227"/>
                </a:lnTo>
                <a:lnTo>
                  <a:pt x="957" y="228"/>
                </a:lnTo>
                <a:lnTo>
                  <a:pt x="957" y="232"/>
                </a:lnTo>
                <a:lnTo>
                  <a:pt x="957" y="233"/>
                </a:lnTo>
                <a:lnTo>
                  <a:pt x="957" y="235"/>
                </a:lnTo>
                <a:lnTo>
                  <a:pt x="956" y="237"/>
                </a:lnTo>
                <a:lnTo>
                  <a:pt x="955" y="249"/>
                </a:lnTo>
                <a:lnTo>
                  <a:pt x="955" y="251"/>
                </a:lnTo>
                <a:lnTo>
                  <a:pt x="954" y="253"/>
                </a:lnTo>
                <a:lnTo>
                  <a:pt x="956" y="253"/>
                </a:lnTo>
                <a:lnTo>
                  <a:pt x="958" y="253"/>
                </a:lnTo>
                <a:lnTo>
                  <a:pt x="959" y="254"/>
                </a:lnTo>
                <a:lnTo>
                  <a:pt x="960" y="254"/>
                </a:lnTo>
                <a:lnTo>
                  <a:pt x="962" y="254"/>
                </a:lnTo>
                <a:lnTo>
                  <a:pt x="962" y="255"/>
                </a:lnTo>
                <a:lnTo>
                  <a:pt x="963" y="255"/>
                </a:lnTo>
                <a:lnTo>
                  <a:pt x="964" y="255"/>
                </a:lnTo>
                <a:lnTo>
                  <a:pt x="965" y="255"/>
                </a:lnTo>
                <a:lnTo>
                  <a:pt x="965" y="254"/>
                </a:lnTo>
                <a:lnTo>
                  <a:pt x="966" y="254"/>
                </a:lnTo>
                <a:lnTo>
                  <a:pt x="966" y="255"/>
                </a:lnTo>
                <a:lnTo>
                  <a:pt x="967" y="255"/>
                </a:lnTo>
                <a:lnTo>
                  <a:pt x="968" y="255"/>
                </a:lnTo>
                <a:lnTo>
                  <a:pt x="969" y="256"/>
                </a:lnTo>
                <a:lnTo>
                  <a:pt x="970" y="256"/>
                </a:lnTo>
                <a:lnTo>
                  <a:pt x="971" y="256"/>
                </a:lnTo>
                <a:lnTo>
                  <a:pt x="973" y="256"/>
                </a:lnTo>
                <a:lnTo>
                  <a:pt x="974" y="255"/>
                </a:lnTo>
                <a:lnTo>
                  <a:pt x="975" y="255"/>
                </a:lnTo>
                <a:lnTo>
                  <a:pt x="977" y="254"/>
                </a:lnTo>
                <a:lnTo>
                  <a:pt x="978" y="254"/>
                </a:lnTo>
                <a:lnTo>
                  <a:pt x="979" y="255"/>
                </a:lnTo>
                <a:lnTo>
                  <a:pt x="980" y="255"/>
                </a:lnTo>
                <a:lnTo>
                  <a:pt x="981" y="254"/>
                </a:lnTo>
                <a:lnTo>
                  <a:pt x="981" y="255"/>
                </a:lnTo>
                <a:lnTo>
                  <a:pt x="982" y="254"/>
                </a:lnTo>
                <a:lnTo>
                  <a:pt x="983" y="254"/>
                </a:lnTo>
                <a:lnTo>
                  <a:pt x="984" y="254"/>
                </a:lnTo>
                <a:lnTo>
                  <a:pt x="985" y="253"/>
                </a:lnTo>
                <a:lnTo>
                  <a:pt x="986" y="254"/>
                </a:lnTo>
                <a:lnTo>
                  <a:pt x="986" y="253"/>
                </a:lnTo>
                <a:lnTo>
                  <a:pt x="987" y="253"/>
                </a:lnTo>
                <a:lnTo>
                  <a:pt x="987" y="254"/>
                </a:lnTo>
                <a:lnTo>
                  <a:pt x="987" y="255"/>
                </a:lnTo>
                <a:lnTo>
                  <a:pt x="988" y="255"/>
                </a:lnTo>
                <a:lnTo>
                  <a:pt x="989" y="256"/>
                </a:lnTo>
                <a:lnTo>
                  <a:pt x="989" y="255"/>
                </a:lnTo>
                <a:lnTo>
                  <a:pt x="988" y="255"/>
                </a:lnTo>
                <a:lnTo>
                  <a:pt x="988" y="254"/>
                </a:lnTo>
                <a:lnTo>
                  <a:pt x="988" y="253"/>
                </a:lnTo>
                <a:lnTo>
                  <a:pt x="989" y="253"/>
                </a:lnTo>
                <a:lnTo>
                  <a:pt x="990" y="253"/>
                </a:lnTo>
                <a:lnTo>
                  <a:pt x="991" y="253"/>
                </a:lnTo>
                <a:lnTo>
                  <a:pt x="992" y="252"/>
                </a:lnTo>
                <a:lnTo>
                  <a:pt x="993" y="252"/>
                </a:lnTo>
                <a:lnTo>
                  <a:pt x="994" y="252"/>
                </a:lnTo>
                <a:lnTo>
                  <a:pt x="995" y="252"/>
                </a:lnTo>
                <a:lnTo>
                  <a:pt x="996" y="252"/>
                </a:lnTo>
                <a:lnTo>
                  <a:pt x="997" y="253"/>
                </a:lnTo>
                <a:lnTo>
                  <a:pt x="997" y="254"/>
                </a:lnTo>
                <a:lnTo>
                  <a:pt x="996" y="254"/>
                </a:lnTo>
                <a:lnTo>
                  <a:pt x="997" y="254"/>
                </a:lnTo>
                <a:lnTo>
                  <a:pt x="998" y="254"/>
                </a:lnTo>
                <a:lnTo>
                  <a:pt x="999" y="254"/>
                </a:lnTo>
                <a:lnTo>
                  <a:pt x="1000" y="255"/>
                </a:lnTo>
                <a:lnTo>
                  <a:pt x="1000" y="256"/>
                </a:lnTo>
                <a:lnTo>
                  <a:pt x="1001" y="256"/>
                </a:lnTo>
                <a:lnTo>
                  <a:pt x="1001" y="257"/>
                </a:lnTo>
                <a:lnTo>
                  <a:pt x="1002" y="258"/>
                </a:lnTo>
                <a:lnTo>
                  <a:pt x="1002" y="260"/>
                </a:lnTo>
                <a:lnTo>
                  <a:pt x="1003" y="261"/>
                </a:lnTo>
                <a:lnTo>
                  <a:pt x="1003" y="262"/>
                </a:lnTo>
                <a:lnTo>
                  <a:pt x="1004" y="264"/>
                </a:lnTo>
                <a:lnTo>
                  <a:pt x="1005" y="266"/>
                </a:lnTo>
                <a:lnTo>
                  <a:pt x="1008" y="269"/>
                </a:lnTo>
                <a:lnTo>
                  <a:pt x="1009" y="271"/>
                </a:lnTo>
                <a:lnTo>
                  <a:pt x="1010" y="273"/>
                </a:lnTo>
                <a:lnTo>
                  <a:pt x="1013" y="277"/>
                </a:lnTo>
                <a:lnTo>
                  <a:pt x="1014" y="278"/>
                </a:lnTo>
                <a:lnTo>
                  <a:pt x="1016" y="281"/>
                </a:lnTo>
                <a:lnTo>
                  <a:pt x="1016" y="282"/>
                </a:lnTo>
                <a:lnTo>
                  <a:pt x="1017" y="283"/>
                </a:lnTo>
                <a:lnTo>
                  <a:pt x="1018" y="284"/>
                </a:lnTo>
                <a:lnTo>
                  <a:pt x="1019" y="284"/>
                </a:lnTo>
                <a:lnTo>
                  <a:pt x="1020" y="284"/>
                </a:lnTo>
                <a:lnTo>
                  <a:pt x="1021" y="284"/>
                </a:lnTo>
                <a:lnTo>
                  <a:pt x="1022" y="285"/>
                </a:lnTo>
                <a:lnTo>
                  <a:pt x="1023" y="285"/>
                </a:lnTo>
                <a:lnTo>
                  <a:pt x="1023" y="286"/>
                </a:lnTo>
                <a:lnTo>
                  <a:pt x="1024" y="286"/>
                </a:lnTo>
                <a:lnTo>
                  <a:pt x="1025" y="286"/>
                </a:lnTo>
                <a:lnTo>
                  <a:pt x="1026" y="287"/>
                </a:lnTo>
                <a:lnTo>
                  <a:pt x="1026" y="288"/>
                </a:lnTo>
                <a:lnTo>
                  <a:pt x="1026" y="289"/>
                </a:lnTo>
                <a:lnTo>
                  <a:pt x="1025" y="289"/>
                </a:lnTo>
                <a:lnTo>
                  <a:pt x="1025" y="290"/>
                </a:lnTo>
                <a:lnTo>
                  <a:pt x="1026" y="290"/>
                </a:lnTo>
                <a:lnTo>
                  <a:pt x="1027" y="290"/>
                </a:lnTo>
                <a:lnTo>
                  <a:pt x="1028" y="291"/>
                </a:lnTo>
                <a:lnTo>
                  <a:pt x="1028" y="292"/>
                </a:lnTo>
                <a:lnTo>
                  <a:pt x="1066" y="310"/>
                </a:lnTo>
                <a:lnTo>
                  <a:pt x="1067" y="311"/>
                </a:lnTo>
                <a:lnTo>
                  <a:pt x="1067" y="312"/>
                </a:lnTo>
                <a:lnTo>
                  <a:pt x="1067" y="313"/>
                </a:lnTo>
                <a:lnTo>
                  <a:pt x="1069" y="314"/>
                </a:lnTo>
                <a:lnTo>
                  <a:pt x="1070" y="314"/>
                </a:lnTo>
                <a:lnTo>
                  <a:pt x="1071" y="314"/>
                </a:lnTo>
                <a:lnTo>
                  <a:pt x="1071" y="315"/>
                </a:lnTo>
                <a:lnTo>
                  <a:pt x="1072" y="315"/>
                </a:lnTo>
                <a:lnTo>
                  <a:pt x="1073" y="316"/>
                </a:lnTo>
                <a:lnTo>
                  <a:pt x="1074" y="317"/>
                </a:lnTo>
                <a:lnTo>
                  <a:pt x="1075" y="318"/>
                </a:lnTo>
                <a:lnTo>
                  <a:pt x="1076" y="318"/>
                </a:lnTo>
                <a:lnTo>
                  <a:pt x="1077" y="318"/>
                </a:lnTo>
                <a:lnTo>
                  <a:pt x="1078" y="318"/>
                </a:lnTo>
                <a:lnTo>
                  <a:pt x="1078" y="317"/>
                </a:lnTo>
                <a:lnTo>
                  <a:pt x="1079" y="317"/>
                </a:lnTo>
                <a:lnTo>
                  <a:pt x="1080" y="317"/>
                </a:lnTo>
                <a:lnTo>
                  <a:pt x="1081" y="317"/>
                </a:lnTo>
                <a:lnTo>
                  <a:pt x="1082" y="317"/>
                </a:lnTo>
                <a:lnTo>
                  <a:pt x="1083" y="317"/>
                </a:lnTo>
                <a:lnTo>
                  <a:pt x="1084" y="317"/>
                </a:lnTo>
                <a:lnTo>
                  <a:pt x="1085" y="318"/>
                </a:lnTo>
                <a:lnTo>
                  <a:pt x="1086" y="317"/>
                </a:lnTo>
                <a:lnTo>
                  <a:pt x="1086" y="318"/>
                </a:lnTo>
                <a:lnTo>
                  <a:pt x="1087" y="318"/>
                </a:lnTo>
                <a:lnTo>
                  <a:pt x="1088" y="318"/>
                </a:lnTo>
                <a:lnTo>
                  <a:pt x="1089" y="318"/>
                </a:lnTo>
                <a:lnTo>
                  <a:pt x="1090" y="318"/>
                </a:lnTo>
                <a:lnTo>
                  <a:pt x="1091" y="320"/>
                </a:lnTo>
                <a:lnTo>
                  <a:pt x="1092" y="320"/>
                </a:lnTo>
                <a:lnTo>
                  <a:pt x="1095" y="321"/>
                </a:lnTo>
                <a:lnTo>
                  <a:pt x="1097" y="321"/>
                </a:lnTo>
                <a:lnTo>
                  <a:pt x="1098" y="322"/>
                </a:lnTo>
                <a:lnTo>
                  <a:pt x="1099" y="322"/>
                </a:lnTo>
                <a:lnTo>
                  <a:pt x="1100" y="322"/>
                </a:lnTo>
                <a:lnTo>
                  <a:pt x="1101" y="322"/>
                </a:lnTo>
                <a:lnTo>
                  <a:pt x="1102" y="322"/>
                </a:lnTo>
                <a:lnTo>
                  <a:pt x="1102" y="321"/>
                </a:lnTo>
                <a:lnTo>
                  <a:pt x="1103" y="321"/>
                </a:lnTo>
                <a:lnTo>
                  <a:pt x="1105" y="320"/>
                </a:lnTo>
                <a:lnTo>
                  <a:pt x="1106" y="320"/>
                </a:lnTo>
                <a:lnTo>
                  <a:pt x="1107" y="320"/>
                </a:lnTo>
                <a:lnTo>
                  <a:pt x="1108" y="320"/>
                </a:lnTo>
                <a:lnTo>
                  <a:pt x="1109" y="320"/>
                </a:lnTo>
                <a:lnTo>
                  <a:pt x="1110" y="320"/>
                </a:lnTo>
                <a:lnTo>
                  <a:pt x="1111" y="320"/>
                </a:lnTo>
                <a:lnTo>
                  <a:pt x="1113" y="320"/>
                </a:lnTo>
                <a:lnTo>
                  <a:pt x="1113" y="321"/>
                </a:lnTo>
                <a:lnTo>
                  <a:pt x="1114" y="321"/>
                </a:lnTo>
                <a:lnTo>
                  <a:pt x="1115" y="321"/>
                </a:lnTo>
                <a:lnTo>
                  <a:pt x="1117" y="321"/>
                </a:lnTo>
                <a:lnTo>
                  <a:pt x="1118" y="321"/>
                </a:lnTo>
                <a:lnTo>
                  <a:pt x="1119" y="321"/>
                </a:lnTo>
                <a:lnTo>
                  <a:pt x="1120" y="322"/>
                </a:lnTo>
                <a:lnTo>
                  <a:pt x="1121" y="321"/>
                </a:lnTo>
                <a:lnTo>
                  <a:pt x="1122" y="321"/>
                </a:lnTo>
                <a:lnTo>
                  <a:pt x="1123" y="321"/>
                </a:lnTo>
                <a:lnTo>
                  <a:pt x="1124" y="321"/>
                </a:lnTo>
                <a:lnTo>
                  <a:pt x="1125" y="321"/>
                </a:lnTo>
                <a:lnTo>
                  <a:pt x="1127" y="322"/>
                </a:lnTo>
                <a:lnTo>
                  <a:pt x="1128" y="323"/>
                </a:lnTo>
                <a:lnTo>
                  <a:pt x="1129" y="324"/>
                </a:lnTo>
                <a:lnTo>
                  <a:pt x="1130" y="324"/>
                </a:lnTo>
                <a:lnTo>
                  <a:pt x="1131" y="324"/>
                </a:lnTo>
                <a:lnTo>
                  <a:pt x="1132" y="325"/>
                </a:lnTo>
                <a:lnTo>
                  <a:pt x="1132" y="326"/>
                </a:lnTo>
                <a:lnTo>
                  <a:pt x="1133" y="327"/>
                </a:lnTo>
                <a:lnTo>
                  <a:pt x="1133" y="328"/>
                </a:lnTo>
                <a:lnTo>
                  <a:pt x="1133" y="331"/>
                </a:lnTo>
                <a:lnTo>
                  <a:pt x="1133" y="332"/>
                </a:lnTo>
                <a:lnTo>
                  <a:pt x="1133" y="334"/>
                </a:lnTo>
                <a:lnTo>
                  <a:pt x="1132" y="335"/>
                </a:lnTo>
                <a:lnTo>
                  <a:pt x="1132" y="336"/>
                </a:lnTo>
                <a:lnTo>
                  <a:pt x="1131" y="336"/>
                </a:lnTo>
                <a:lnTo>
                  <a:pt x="1130" y="337"/>
                </a:lnTo>
                <a:lnTo>
                  <a:pt x="1129" y="338"/>
                </a:lnTo>
                <a:lnTo>
                  <a:pt x="1128" y="339"/>
                </a:lnTo>
                <a:lnTo>
                  <a:pt x="1126" y="341"/>
                </a:lnTo>
                <a:lnTo>
                  <a:pt x="1126" y="342"/>
                </a:lnTo>
                <a:lnTo>
                  <a:pt x="1126" y="344"/>
                </a:lnTo>
                <a:lnTo>
                  <a:pt x="1126" y="345"/>
                </a:lnTo>
                <a:lnTo>
                  <a:pt x="1125" y="345"/>
                </a:lnTo>
                <a:lnTo>
                  <a:pt x="1125" y="346"/>
                </a:lnTo>
                <a:lnTo>
                  <a:pt x="1123" y="349"/>
                </a:lnTo>
                <a:lnTo>
                  <a:pt x="1149" y="359"/>
                </a:lnTo>
                <a:lnTo>
                  <a:pt x="1174" y="369"/>
                </a:lnTo>
                <a:lnTo>
                  <a:pt x="1174" y="370"/>
                </a:lnTo>
                <a:lnTo>
                  <a:pt x="1174" y="371"/>
                </a:lnTo>
                <a:lnTo>
                  <a:pt x="1174" y="372"/>
                </a:lnTo>
                <a:lnTo>
                  <a:pt x="1174" y="373"/>
                </a:lnTo>
                <a:lnTo>
                  <a:pt x="1175" y="373"/>
                </a:lnTo>
                <a:lnTo>
                  <a:pt x="1175" y="371"/>
                </a:lnTo>
                <a:lnTo>
                  <a:pt x="1176" y="372"/>
                </a:lnTo>
                <a:lnTo>
                  <a:pt x="1176" y="370"/>
                </a:lnTo>
                <a:lnTo>
                  <a:pt x="1177" y="370"/>
                </a:lnTo>
                <a:lnTo>
                  <a:pt x="1178" y="369"/>
                </a:lnTo>
                <a:lnTo>
                  <a:pt x="1178" y="368"/>
                </a:lnTo>
                <a:lnTo>
                  <a:pt x="1177" y="367"/>
                </a:lnTo>
                <a:lnTo>
                  <a:pt x="1178" y="367"/>
                </a:lnTo>
                <a:lnTo>
                  <a:pt x="1178" y="366"/>
                </a:lnTo>
                <a:lnTo>
                  <a:pt x="1179" y="365"/>
                </a:lnTo>
                <a:lnTo>
                  <a:pt x="1180" y="366"/>
                </a:lnTo>
                <a:lnTo>
                  <a:pt x="1181" y="365"/>
                </a:lnTo>
                <a:lnTo>
                  <a:pt x="1182" y="365"/>
                </a:lnTo>
                <a:lnTo>
                  <a:pt x="1182" y="366"/>
                </a:lnTo>
                <a:lnTo>
                  <a:pt x="1183" y="365"/>
                </a:lnTo>
                <a:lnTo>
                  <a:pt x="1183" y="364"/>
                </a:lnTo>
                <a:lnTo>
                  <a:pt x="1183" y="363"/>
                </a:lnTo>
                <a:lnTo>
                  <a:pt x="1184" y="363"/>
                </a:lnTo>
                <a:lnTo>
                  <a:pt x="1184" y="362"/>
                </a:lnTo>
                <a:lnTo>
                  <a:pt x="1184" y="361"/>
                </a:lnTo>
                <a:lnTo>
                  <a:pt x="1185" y="360"/>
                </a:lnTo>
                <a:lnTo>
                  <a:pt x="1185" y="359"/>
                </a:lnTo>
                <a:lnTo>
                  <a:pt x="1184" y="360"/>
                </a:lnTo>
                <a:lnTo>
                  <a:pt x="1184" y="359"/>
                </a:lnTo>
                <a:lnTo>
                  <a:pt x="1184" y="358"/>
                </a:lnTo>
                <a:lnTo>
                  <a:pt x="1185" y="358"/>
                </a:lnTo>
                <a:lnTo>
                  <a:pt x="1186" y="357"/>
                </a:lnTo>
                <a:lnTo>
                  <a:pt x="1187" y="358"/>
                </a:lnTo>
                <a:lnTo>
                  <a:pt x="1188" y="358"/>
                </a:lnTo>
                <a:lnTo>
                  <a:pt x="1189" y="359"/>
                </a:lnTo>
                <a:lnTo>
                  <a:pt x="1189" y="360"/>
                </a:lnTo>
                <a:lnTo>
                  <a:pt x="1190" y="360"/>
                </a:lnTo>
                <a:lnTo>
                  <a:pt x="1189" y="361"/>
                </a:lnTo>
                <a:lnTo>
                  <a:pt x="1191" y="362"/>
                </a:lnTo>
                <a:lnTo>
                  <a:pt x="1190" y="362"/>
                </a:lnTo>
                <a:lnTo>
                  <a:pt x="1190" y="363"/>
                </a:lnTo>
                <a:lnTo>
                  <a:pt x="1190" y="364"/>
                </a:lnTo>
                <a:lnTo>
                  <a:pt x="1191" y="365"/>
                </a:lnTo>
                <a:lnTo>
                  <a:pt x="1190" y="366"/>
                </a:lnTo>
                <a:lnTo>
                  <a:pt x="1190" y="367"/>
                </a:lnTo>
                <a:lnTo>
                  <a:pt x="1189" y="368"/>
                </a:lnTo>
                <a:lnTo>
                  <a:pt x="1189" y="369"/>
                </a:lnTo>
                <a:lnTo>
                  <a:pt x="1188" y="369"/>
                </a:lnTo>
                <a:lnTo>
                  <a:pt x="1188" y="370"/>
                </a:lnTo>
                <a:lnTo>
                  <a:pt x="1188" y="371"/>
                </a:lnTo>
                <a:lnTo>
                  <a:pt x="1189" y="371"/>
                </a:lnTo>
                <a:lnTo>
                  <a:pt x="1189" y="370"/>
                </a:lnTo>
                <a:lnTo>
                  <a:pt x="1190" y="370"/>
                </a:lnTo>
                <a:lnTo>
                  <a:pt x="1190" y="371"/>
                </a:lnTo>
                <a:lnTo>
                  <a:pt x="1191" y="371"/>
                </a:lnTo>
                <a:lnTo>
                  <a:pt x="1192" y="371"/>
                </a:lnTo>
                <a:lnTo>
                  <a:pt x="1192" y="370"/>
                </a:lnTo>
                <a:lnTo>
                  <a:pt x="1193" y="370"/>
                </a:lnTo>
                <a:lnTo>
                  <a:pt x="1193" y="369"/>
                </a:lnTo>
                <a:lnTo>
                  <a:pt x="1193" y="368"/>
                </a:lnTo>
                <a:lnTo>
                  <a:pt x="1193" y="367"/>
                </a:lnTo>
                <a:lnTo>
                  <a:pt x="1193" y="368"/>
                </a:lnTo>
                <a:lnTo>
                  <a:pt x="1193" y="367"/>
                </a:lnTo>
                <a:lnTo>
                  <a:pt x="1193" y="366"/>
                </a:lnTo>
                <a:lnTo>
                  <a:pt x="1193" y="365"/>
                </a:lnTo>
                <a:lnTo>
                  <a:pt x="1193" y="364"/>
                </a:lnTo>
                <a:lnTo>
                  <a:pt x="1193" y="363"/>
                </a:lnTo>
                <a:lnTo>
                  <a:pt x="1194" y="363"/>
                </a:lnTo>
                <a:lnTo>
                  <a:pt x="1195" y="362"/>
                </a:lnTo>
                <a:lnTo>
                  <a:pt x="1194" y="362"/>
                </a:lnTo>
                <a:lnTo>
                  <a:pt x="1195" y="361"/>
                </a:lnTo>
                <a:lnTo>
                  <a:pt x="1195" y="360"/>
                </a:lnTo>
                <a:lnTo>
                  <a:pt x="1194" y="360"/>
                </a:lnTo>
                <a:lnTo>
                  <a:pt x="1194" y="359"/>
                </a:lnTo>
                <a:lnTo>
                  <a:pt x="1195" y="358"/>
                </a:lnTo>
                <a:lnTo>
                  <a:pt x="1196" y="358"/>
                </a:lnTo>
                <a:lnTo>
                  <a:pt x="1197" y="359"/>
                </a:lnTo>
                <a:lnTo>
                  <a:pt x="1197" y="360"/>
                </a:lnTo>
                <a:lnTo>
                  <a:pt x="1196" y="360"/>
                </a:lnTo>
                <a:lnTo>
                  <a:pt x="1195" y="361"/>
                </a:lnTo>
                <a:lnTo>
                  <a:pt x="1195" y="362"/>
                </a:lnTo>
                <a:lnTo>
                  <a:pt x="1196" y="362"/>
                </a:lnTo>
                <a:lnTo>
                  <a:pt x="1197" y="361"/>
                </a:lnTo>
                <a:lnTo>
                  <a:pt x="1198" y="362"/>
                </a:lnTo>
                <a:lnTo>
                  <a:pt x="1198" y="361"/>
                </a:lnTo>
                <a:lnTo>
                  <a:pt x="1199" y="362"/>
                </a:lnTo>
                <a:lnTo>
                  <a:pt x="1198" y="362"/>
                </a:lnTo>
                <a:lnTo>
                  <a:pt x="1199" y="364"/>
                </a:lnTo>
                <a:lnTo>
                  <a:pt x="1199" y="365"/>
                </a:lnTo>
                <a:lnTo>
                  <a:pt x="1199" y="367"/>
                </a:lnTo>
                <a:lnTo>
                  <a:pt x="1198" y="367"/>
                </a:lnTo>
                <a:lnTo>
                  <a:pt x="1199" y="367"/>
                </a:lnTo>
                <a:lnTo>
                  <a:pt x="1200" y="367"/>
                </a:lnTo>
                <a:lnTo>
                  <a:pt x="1200" y="366"/>
                </a:lnTo>
                <a:lnTo>
                  <a:pt x="1200" y="365"/>
                </a:lnTo>
                <a:lnTo>
                  <a:pt x="1200" y="364"/>
                </a:lnTo>
                <a:lnTo>
                  <a:pt x="1201" y="364"/>
                </a:lnTo>
                <a:lnTo>
                  <a:pt x="1201" y="363"/>
                </a:lnTo>
                <a:lnTo>
                  <a:pt x="1200" y="362"/>
                </a:lnTo>
                <a:lnTo>
                  <a:pt x="1199" y="361"/>
                </a:lnTo>
                <a:lnTo>
                  <a:pt x="1199" y="360"/>
                </a:lnTo>
                <a:lnTo>
                  <a:pt x="1201" y="360"/>
                </a:lnTo>
                <a:lnTo>
                  <a:pt x="1202" y="360"/>
                </a:lnTo>
                <a:lnTo>
                  <a:pt x="1203" y="359"/>
                </a:lnTo>
                <a:lnTo>
                  <a:pt x="1203" y="358"/>
                </a:lnTo>
                <a:lnTo>
                  <a:pt x="1204" y="358"/>
                </a:lnTo>
                <a:lnTo>
                  <a:pt x="1204" y="357"/>
                </a:lnTo>
                <a:lnTo>
                  <a:pt x="1205" y="357"/>
                </a:lnTo>
                <a:lnTo>
                  <a:pt x="1206" y="357"/>
                </a:lnTo>
                <a:lnTo>
                  <a:pt x="1207" y="358"/>
                </a:lnTo>
                <a:lnTo>
                  <a:pt x="1206" y="358"/>
                </a:lnTo>
                <a:lnTo>
                  <a:pt x="1206" y="359"/>
                </a:lnTo>
                <a:lnTo>
                  <a:pt x="1207" y="359"/>
                </a:lnTo>
                <a:lnTo>
                  <a:pt x="1206" y="359"/>
                </a:lnTo>
                <a:lnTo>
                  <a:pt x="1207" y="360"/>
                </a:lnTo>
                <a:lnTo>
                  <a:pt x="1207" y="361"/>
                </a:lnTo>
                <a:lnTo>
                  <a:pt x="1206" y="361"/>
                </a:lnTo>
                <a:lnTo>
                  <a:pt x="1206" y="362"/>
                </a:lnTo>
                <a:lnTo>
                  <a:pt x="1207" y="362"/>
                </a:lnTo>
                <a:lnTo>
                  <a:pt x="1206" y="362"/>
                </a:lnTo>
                <a:lnTo>
                  <a:pt x="1206" y="363"/>
                </a:lnTo>
                <a:lnTo>
                  <a:pt x="1207" y="364"/>
                </a:lnTo>
                <a:lnTo>
                  <a:pt x="1208" y="363"/>
                </a:lnTo>
                <a:lnTo>
                  <a:pt x="1209" y="362"/>
                </a:lnTo>
                <a:lnTo>
                  <a:pt x="1210" y="362"/>
                </a:lnTo>
                <a:lnTo>
                  <a:pt x="1211" y="362"/>
                </a:lnTo>
                <a:lnTo>
                  <a:pt x="1212" y="363"/>
                </a:lnTo>
                <a:lnTo>
                  <a:pt x="1213" y="364"/>
                </a:lnTo>
                <a:lnTo>
                  <a:pt x="1213" y="366"/>
                </a:lnTo>
                <a:lnTo>
                  <a:pt x="1214" y="367"/>
                </a:lnTo>
                <a:lnTo>
                  <a:pt x="1214" y="368"/>
                </a:lnTo>
                <a:lnTo>
                  <a:pt x="1213" y="368"/>
                </a:lnTo>
                <a:lnTo>
                  <a:pt x="1213" y="369"/>
                </a:lnTo>
                <a:lnTo>
                  <a:pt x="1213" y="370"/>
                </a:lnTo>
                <a:lnTo>
                  <a:pt x="1212" y="370"/>
                </a:lnTo>
                <a:lnTo>
                  <a:pt x="1213" y="370"/>
                </a:lnTo>
                <a:lnTo>
                  <a:pt x="1213" y="371"/>
                </a:lnTo>
                <a:lnTo>
                  <a:pt x="1213" y="372"/>
                </a:lnTo>
                <a:lnTo>
                  <a:pt x="1212" y="373"/>
                </a:lnTo>
                <a:lnTo>
                  <a:pt x="1212" y="374"/>
                </a:lnTo>
                <a:lnTo>
                  <a:pt x="1213" y="374"/>
                </a:lnTo>
                <a:lnTo>
                  <a:pt x="1213" y="373"/>
                </a:lnTo>
                <a:lnTo>
                  <a:pt x="1213" y="374"/>
                </a:lnTo>
                <a:lnTo>
                  <a:pt x="1213" y="375"/>
                </a:lnTo>
                <a:lnTo>
                  <a:pt x="1214" y="375"/>
                </a:lnTo>
                <a:lnTo>
                  <a:pt x="1214" y="376"/>
                </a:lnTo>
                <a:lnTo>
                  <a:pt x="1215" y="375"/>
                </a:lnTo>
                <a:lnTo>
                  <a:pt x="1216" y="373"/>
                </a:lnTo>
                <a:lnTo>
                  <a:pt x="1217" y="372"/>
                </a:lnTo>
                <a:lnTo>
                  <a:pt x="1217" y="371"/>
                </a:lnTo>
                <a:lnTo>
                  <a:pt x="1218" y="371"/>
                </a:lnTo>
                <a:lnTo>
                  <a:pt x="1218" y="370"/>
                </a:lnTo>
                <a:lnTo>
                  <a:pt x="1219" y="369"/>
                </a:lnTo>
                <a:lnTo>
                  <a:pt x="1219" y="368"/>
                </a:lnTo>
                <a:lnTo>
                  <a:pt x="1219" y="367"/>
                </a:lnTo>
                <a:lnTo>
                  <a:pt x="1219" y="366"/>
                </a:lnTo>
                <a:lnTo>
                  <a:pt x="1219" y="364"/>
                </a:lnTo>
                <a:lnTo>
                  <a:pt x="1219" y="363"/>
                </a:lnTo>
                <a:lnTo>
                  <a:pt x="1221" y="363"/>
                </a:lnTo>
                <a:lnTo>
                  <a:pt x="1221" y="364"/>
                </a:lnTo>
                <a:lnTo>
                  <a:pt x="1222" y="365"/>
                </a:lnTo>
                <a:lnTo>
                  <a:pt x="1223" y="365"/>
                </a:lnTo>
                <a:lnTo>
                  <a:pt x="1224" y="366"/>
                </a:lnTo>
                <a:lnTo>
                  <a:pt x="1224" y="367"/>
                </a:lnTo>
                <a:lnTo>
                  <a:pt x="1224" y="368"/>
                </a:lnTo>
                <a:lnTo>
                  <a:pt x="1224" y="369"/>
                </a:lnTo>
                <a:lnTo>
                  <a:pt x="1223" y="369"/>
                </a:lnTo>
                <a:lnTo>
                  <a:pt x="1224" y="370"/>
                </a:lnTo>
                <a:lnTo>
                  <a:pt x="1225" y="371"/>
                </a:lnTo>
                <a:lnTo>
                  <a:pt x="1224" y="372"/>
                </a:lnTo>
                <a:lnTo>
                  <a:pt x="1225" y="373"/>
                </a:lnTo>
                <a:lnTo>
                  <a:pt x="1226" y="373"/>
                </a:lnTo>
                <a:lnTo>
                  <a:pt x="1226" y="374"/>
                </a:lnTo>
                <a:lnTo>
                  <a:pt x="1227" y="375"/>
                </a:lnTo>
                <a:lnTo>
                  <a:pt x="1227" y="377"/>
                </a:lnTo>
                <a:lnTo>
                  <a:pt x="1228" y="378"/>
                </a:lnTo>
                <a:lnTo>
                  <a:pt x="1229" y="379"/>
                </a:lnTo>
                <a:lnTo>
                  <a:pt x="1229" y="380"/>
                </a:lnTo>
                <a:lnTo>
                  <a:pt x="1229" y="381"/>
                </a:lnTo>
                <a:lnTo>
                  <a:pt x="1228" y="382"/>
                </a:lnTo>
                <a:lnTo>
                  <a:pt x="1229" y="383"/>
                </a:lnTo>
                <a:lnTo>
                  <a:pt x="1229" y="382"/>
                </a:lnTo>
                <a:lnTo>
                  <a:pt x="1231" y="383"/>
                </a:lnTo>
                <a:lnTo>
                  <a:pt x="1231" y="381"/>
                </a:lnTo>
                <a:lnTo>
                  <a:pt x="1230" y="380"/>
                </a:lnTo>
                <a:lnTo>
                  <a:pt x="1230" y="379"/>
                </a:lnTo>
                <a:lnTo>
                  <a:pt x="1231" y="376"/>
                </a:lnTo>
                <a:lnTo>
                  <a:pt x="1230" y="375"/>
                </a:lnTo>
                <a:lnTo>
                  <a:pt x="1230" y="374"/>
                </a:lnTo>
                <a:lnTo>
                  <a:pt x="1230" y="372"/>
                </a:lnTo>
                <a:lnTo>
                  <a:pt x="1230" y="371"/>
                </a:lnTo>
                <a:lnTo>
                  <a:pt x="1230" y="370"/>
                </a:lnTo>
                <a:lnTo>
                  <a:pt x="1231" y="369"/>
                </a:lnTo>
                <a:lnTo>
                  <a:pt x="1230" y="368"/>
                </a:lnTo>
                <a:lnTo>
                  <a:pt x="1229" y="368"/>
                </a:lnTo>
                <a:lnTo>
                  <a:pt x="1229" y="367"/>
                </a:lnTo>
                <a:lnTo>
                  <a:pt x="1230" y="367"/>
                </a:lnTo>
                <a:lnTo>
                  <a:pt x="1230" y="366"/>
                </a:lnTo>
                <a:lnTo>
                  <a:pt x="1231" y="366"/>
                </a:lnTo>
                <a:lnTo>
                  <a:pt x="1231" y="365"/>
                </a:lnTo>
                <a:lnTo>
                  <a:pt x="1230" y="365"/>
                </a:lnTo>
                <a:lnTo>
                  <a:pt x="1231" y="364"/>
                </a:lnTo>
                <a:lnTo>
                  <a:pt x="1232" y="364"/>
                </a:lnTo>
                <a:lnTo>
                  <a:pt x="1234" y="364"/>
                </a:lnTo>
                <a:lnTo>
                  <a:pt x="1235" y="364"/>
                </a:lnTo>
                <a:lnTo>
                  <a:pt x="1236" y="365"/>
                </a:lnTo>
                <a:lnTo>
                  <a:pt x="1237" y="366"/>
                </a:lnTo>
                <a:lnTo>
                  <a:pt x="1236" y="367"/>
                </a:lnTo>
                <a:lnTo>
                  <a:pt x="1236" y="368"/>
                </a:lnTo>
                <a:lnTo>
                  <a:pt x="1236" y="369"/>
                </a:lnTo>
                <a:lnTo>
                  <a:pt x="1235" y="370"/>
                </a:lnTo>
                <a:lnTo>
                  <a:pt x="1235" y="371"/>
                </a:lnTo>
                <a:lnTo>
                  <a:pt x="1235" y="370"/>
                </a:lnTo>
                <a:lnTo>
                  <a:pt x="1236" y="370"/>
                </a:lnTo>
                <a:lnTo>
                  <a:pt x="1236" y="371"/>
                </a:lnTo>
                <a:lnTo>
                  <a:pt x="1237" y="371"/>
                </a:lnTo>
                <a:lnTo>
                  <a:pt x="1237" y="372"/>
                </a:lnTo>
                <a:lnTo>
                  <a:pt x="1238" y="372"/>
                </a:lnTo>
                <a:lnTo>
                  <a:pt x="1238" y="371"/>
                </a:lnTo>
                <a:lnTo>
                  <a:pt x="1239" y="371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1" y="369"/>
                </a:lnTo>
                <a:lnTo>
                  <a:pt x="1242" y="369"/>
                </a:lnTo>
                <a:lnTo>
                  <a:pt x="1241" y="368"/>
                </a:lnTo>
                <a:lnTo>
                  <a:pt x="1241" y="367"/>
                </a:lnTo>
                <a:lnTo>
                  <a:pt x="1240" y="367"/>
                </a:lnTo>
                <a:lnTo>
                  <a:pt x="1241" y="367"/>
                </a:lnTo>
                <a:lnTo>
                  <a:pt x="1242" y="367"/>
                </a:lnTo>
                <a:lnTo>
                  <a:pt x="1243" y="367"/>
                </a:lnTo>
                <a:lnTo>
                  <a:pt x="1244" y="366"/>
                </a:lnTo>
                <a:lnTo>
                  <a:pt x="1246" y="366"/>
                </a:lnTo>
                <a:lnTo>
                  <a:pt x="1247" y="366"/>
                </a:lnTo>
                <a:lnTo>
                  <a:pt x="1249" y="366"/>
                </a:lnTo>
                <a:lnTo>
                  <a:pt x="1250" y="367"/>
                </a:lnTo>
                <a:lnTo>
                  <a:pt x="1251" y="367"/>
                </a:lnTo>
                <a:lnTo>
                  <a:pt x="1251" y="368"/>
                </a:lnTo>
                <a:lnTo>
                  <a:pt x="1250" y="368"/>
                </a:lnTo>
                <a:lnTo>
                  <a:pt x="1250" y="367"/>
                </a:lnTo>
                <a:lnTo>
                  <a:pt x="1250" y="368"/>
                </a:lnTo>
                <a:lnTo>
                  <a:pt x="1250" y="369"/>
                </a:lnTo>
                <a:lnTo>
                  <a:pt x="1250" y="370"/>
                </a:lnTo>
                <a:lnTo>
                  <a:pt x="1249" y="370"/>
                </a:lnTo>
                <a:lnTo>
                  <a:pt x="1250" y="371"/>
                </a:lnTo>
                <a:lnTo>
                  <a:pt x="1251" y="371"/>
                </a:lnTo>
                <a:lnTo>
                  <a:pt x="1252" y="371"/>
                </a:lnTo>
                <a:lnTo>
                  <a:pt x="1252" y="372"/>
                </a:lnTo>
                <a:lnTo>
                  <a:pt x="1253" y="371"/>
                </a:lnTo>
                <a:lnTo>
                  <a:pt x="1253" y="372"/>
                </a:lnTo>
                <a:lnTo>
                  <a:pt x="1254" y="371"/>
                </a:lnTo>
                <a:lnTo>
                  <a:pt x="1253" y="370"/>
                </a:lnTo>
                <a:lnTo>
                  <a:pt x="1253" y="369"/>
                </a:lnTo>
                <a:lnTo>
                  <a:pt x="1254" y="370"/>
                </a:lnTo>
                <a:lnTo>
                  <a:pt x="1254" y="369"/>
                </a:lnTo>
                <a:lnTo>
                  <a:pt x="1255" y="369"/>
                </a:lnTo>
                <a:lnTo>
                  <a:pt x="1256" y="370"/>
                </a:lnTo>
                <a:lnTo>
                  <a:pt x="1258" y="370"/>
                </a:lnTo>
                <a:lnTo>
                  <a:pt x="1258" y="371"/>
                </a:lnTo>
                <a:lnTo>
                  <a:pt x="1259" y="372"/>
                </a:lnTo>
                <a:lnTo>
                  <a:pt x="1259" y="373"/>
                </a:lnTo>
                <a:lnTo>
                  <a:pt x="1260" y="374"/>
                </a:lnTo>
                <a:lnTo>
                  <a:pt x="1259" y="375"/>
                </a:lnTo>
                <a:lnTo>
                  <a:pt x="1258" y="376"/>
                </a:lnTo>
                <a:lnTo>
                  <a:pt x="1257" y="376"/>
                </a:lnTo>
                <a:lnTo>
                  <a:pt x="1256" y="375"/>
                </a:lnTo>
                <a:lnTo>
                  <a:pt x="1255" y="375"/>
                </a:lnTo>
                <a:lnTo>
                  <a:pt x="1255" y="376"/>
                </a:lnTo>
                <a:lnTo>
                  <a:pt x="1255" y="377"/>
                </a:lnTo>
                <a:lnTo>
                  <a:pt x="1254" y="377"/>
                </a:lnTo>
                <a:lnTo>
                  <a:pt x="1255" y="378"/>
                </a:lnTo>
                <a:lnTo>
                  <a:pt x="1256" y="377"/>
                </a:lnTo>
                <a:lnTo>
                  <a:pt x="1256" y="378"/>
                </a:lnTo>
                <a:lnTo>
                  <a:pt x="1257" y="377"/>
                </a:lnTo>
                <a:lnTo>
                  <a:pt x="1258" y="377"/>
                </a:lnTo>
                <a:lnTo>
                  <a:pt x="1258" y="376"/>
                </a:lnTo>
                <a:lnTo>
                  <a:pt x="1259" y="376"/>
                </a:lnTo>
                <a:lnTo>
                  <a:pt x="1260" y="377"/>
                </a:lnTo>
                <a:lnTo>
                  <a:pt x="1260" y="376"/>
                </a:lnTo>
                <a:lnTo>
                  <a:pt x="1260" y="375"/>
                </a:lnTo>
                <a:lnTo>
                  <a:pt x="1261" y="375"/>
                </a:lnTo>
                <a:lnTo>
                  <a:pt x="1261" y="374"/>
                </a:lnTo>
                <a:lnTo>
                  <a:pt x="1262" y="374"/>
                </a:lnTo>
                <a:lnTo>
                  <a:pt x="1261" y="374"/>
                </a:lnTo>
                <a:lnTo>
                  <a:pt x="1262" y="374"/>
                </a:lnTo>
                <a:lnTo>
                  <a:pt x="1263" y="374"/>
                </a:lnTo>
                <a:lnTo>
                  <a:pt x="1264" y="374"/>
                </a:lnTo>
                <a:lnTo>
                  <a:pt x="1264" y="375"/>
                </a:lnTo>
                <a:lnTo>
                  <a:pt x="1263" y="376"/>
                </a:lnTo>
                <a:lnTo>
                  <a:pt x="1263" y="377"/>
                </a:lnTo>
                <a:lnTo>
                  <a:pt x="1263" y="378"/>
                </a:lnTo>
                <a:lnTo>
                  <a:pt x="1263" y="379"/>
                </a:lnTo>
                <a:lnTo>
                  <a:pt x="1263" y="381"/>
                </a:lnTo>
                <a:lnTo>
                  <a:pt x="1262" y="381"/>
                </a:lnTo>
                <a:lnTo>
                  <a:pt x="1262" y="382"/>
                </a:lnTo>
                <a:lnTo>
                  <a:pt x="1262" y="383"/>
                </a:lnTo>
                <a:lnTo>
                  <a:pt x="1262" y="384"/>
                </a:lnTo>
                <a:lnTo>
                  <a:pt x="1262" y="385"/>
                </a:lnTo>
                <a:lnTo>
                  <a:pt x="1263" y="385"/>
                </a:lnTo>
                <a:lnTo>
                  <a:pt x="1263" y="384"/>
                </a:lnTo>
                <a:lnTo>
                  <a:pt x="1263" y="385"/>
                </a:lnTo>
                <a:lnTo>
                  <a:pt x="1264" y="385"/>
                </a:lnTo>
                <a:lnTo>
                  <a:pt x="1264" y="384"/>
                </a:lnTo>
                <a:lnTo>
                  <a:pt x="1264" y="383"/>
                </a:lnTo>
                <a:lnTo>
                  <a:pt x="1263" y="383"/>
                </a:lnTo>
                <a:lnTo>
                  <a:pt x="1263" y="382"/>
                </a:lnTo>
                <a:lnTo>
                  <a:pt x="1264" y="380"/>
                </a:lnTo>
                <a:lnTo>
                  <a:pt x="1265" y="379"/>
                </a:lnTo>
                <a:lnTo>
                  <a:pt x="1265" y="380"/>
                </a:lnTo>
                <a:lnTo>
                  <a:pt x="1265" y="381"/>
                </a:lnTo>
                <a:lnTo>
                  <a:pt x="1266" y="381"/>
                </a:lnTo>
                <a:lnTo>
                  <a:pt x="1266" y="380"/>
                </a:lnTo>
                <a:lnTo>
                  <a:pt x="1265" y="380"/>
                </a:lnTo>
                <a:lnTo>
                  <a:pt x="1265" y="379"/>
                </a:lnTo>
                <a:lnTo>
                  <a:pt x="1265" y="378"/>
                </a:lnTo>
                <a:lnTo>
                  <a:pt x="1266" y="378"/>
                </a:lnTo>
                <a:lnTo>
                  <a:pt x="1266" y="377"/>
                </a:lnTo>
                <a:lnTo>
                  <a:pt x="1265" y="377"/>
                </a:lnTo>
                <a:lnTo>
                  <a:pt x="1266" y="376"/>
                </a:lnTo>
                <a:lnTo>
                  <a:pt x="1267" y="377"/>
                </a:lnTo>
                <a:lnTo>
                  <a:pt x="1267" y="376"/>
                </a:lnTo>
                <a:lnTo>
                  <a:pt x="1268" y="376"/>
                </a:lnTo>
                <a:lnTo>
                  <a:pt x="1269" y="376"/>
                </a:lnTo>
                <a:lnTo>
                  <a:pt x="1269" y="375"/>
                </a:lnTo>
                <a:lnTo>
                  <a:pt x="1270" y="375"/>
                </a:lnTo>
                <a:lnTo>
                  <a:pt x="1271" y="374"/>
                </a:lnTo>
                <a:lnTo>
                  <a:pt x="1271" y="375"/>
                </a:lnTo>
                <a:lnTo>
                  <a:pt x="1272" y="375"/>
                </a:lnTo>
                <a:lnTo>
                  <a:pt x="1272" y="376"/>
                </a:lnTo>
                <a:lnTo>
                  <a:pt x="1273" y="377"/>
                </a:lnTo>
                <a:lnTo>
                  <a:pt x="1273" y="378"/>
                </a:lnTo>
                <a:lnTo>
                  <a:pt x="1273" y="379"/>
                </a:lnTo>
                <a:lnTo>
                  <a:pt x="1272" y="379"/>
                </a:lnTo>
                <a:lnTo>
                  <a:pt x="1271" y="379"/>
                </a:lnTo>
                <a:lnTo>
                  <a:pt x="1272" y="380"/>
                </a:lnTo>
                <a:lnTo>
                  <a:pt x="1272" y="381"/>
                </a:lnTo>
                <a:lnTo>
                  <a:pt x="1273" y="381"/>
                </a:lnTo>
                <a:lnTo>
                  <a:pt x="1273" y="382"/>
                </a:lnTo>
                <a:lnTo>
                  <a:pt x="1272" y="383"/>
                </a:lnTo>
                <a:lnTo>
                  <a:pt x="1271" y="383"/>
                </a:lnTo>
                <a:lnTo>
                  <a:pt x="1272" y="383"/>
                </a:lnTo>
                <a:lnTo>
                  <a:pt x="1273" y="383"/>
                </a:lnTo>
                <a:lnTo>
                  <a:pt x="1273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3" y="385"/>
                </a:lnTo>
                <a:lnTo>
                  <a:pt x="1273" y="386"/>
                </a:lnTo>
                <a:lnTo>
                  <a:pt x="1274" y="386"/>
                </a:lnTo>
                <a:lnTo>
                  <a:pt x="1273" y="385"/>
                </a:lnTo>
                <a:lnTo>
                  <a:pt x="1274" y="385"/>
                </a:lnTo>
                <a:lnTo>
                  <a:pt x="1274" y="383"/>
                </a:lnTo>
                <a:lnTo>
                  <a:pt x="1275" y="382"/>
                </a:lnTo>
                <a:lnTo>
                  <a:pt x="1275" y="379"/>
                </a:lnTo>
                <a:lnTo>
                  <a:pt x="1276" y="379"/>
                </a:lnTo>
                <a:lnTo>
                  <a:pt x="1276" y="380"/>
                </a:lnTo>
                <a:lnTo>
                  <a:pt x="1275" y="381"/>
                </a:lnTo>
                <a:lnTo>
                  <a:pt x="1275" y="382"/>
                </a:lnTo>
                <a:lnTo>
                  <a:pt x="1275" y="385"/>
                </a:lnTo>
                <a:lnTo>
                  <a:pt x="1275" y="386"/>
                </a:lnTo>
                <a:lnTo>
                  <a:pt x="1275" y="387"/>
                </a:lnTo>
                <a:lnTo>
                  <a:pt x="1274" y="389"/>
                </a:lnTo>
                <a:lnTo>
                  <a:pt x="1275" y="389"/>
                </a:lnTo>
                <a:lnTo>
                  <a:pt x="1275" y="388"/>
                </a:lnTo>
                <a:lnTo>
                  <a:pt x="1276" y="388"/>
                </a:lnTo>
                <a:lnTo>
                  <a:pt x="1277" y="389"/>
                </a:lnTo>
                <a:lnTo>
                  <a:pt x="1278" y="389"/>
                </a:lnTo>
                <a:lnTo>
                  <a:pt x="1277" y="389"/>
                </a:lnTo>
                <a:lnTo>
                  <a:pt x="1276" y="388"/>
                </a:lnTo>
                <a:lnTo>
                  <a:pt x="1276" y="387"/>
                </a:lnTo>
                <a:lnTo>
                  <a:pt x="1275" y="386"/>
                </a:lnTo>
                <a:lnTo>
                  <a:pt x="1276" y="386"/>
                </a:lnTo>
                <a:lnTo>
                  <a:pt x="1276" y="385"/>
                </a:lnTo>
                <a:lnTo>
                  <a:pt x="1276" y="383"/>
                </a:lnTo>
                <a:lnTo>
                  <a:pt x="1276" y="382"/>
                </a:lnTo>
                <a:lnTo>
                  <a:pt x="1276" y="381"/>
                </a:lnTo>
                <a:lnTo>
                  <a:pt x="1277" y="382"/>
                </a:lnTo>
                <a:lnTo>
                  <a:pt x="1277" y="383"/>
                </a:lnTo>
                <a:lnTo>
                  <a:pt x="1277" y="382"/>
                </a:lnTo>
                <a:lnTo>
                  <a:pt x="1278" y="383"/>
                </a:lnTo>
                <a:lnTo>
                  <a:pt x="1278" y="382"/>
                </a:lnTo>
                <a:lnTo>
                  <a:pt x="1279" y="382"/>
                </a:lnTo>
                <a:lnTo>
                  <a:pt x="1278" y="381"/>
                </a:lnTo>
                <a:lnTo>
                  <a:pt x="1279" y="381"/>
                </a:lnTo>
                <a:lnTo>
                  <a:pt x="1280" y="381"/>
                </a:lnTo>
                <a:lnTo>
                  <a:pt x="1281" y="380"/>
                </a:lnTo>
                <a:lnTo>
                  <a:pt x="1283" y="379"/>
                </a:lnTo>
                <a:lnTo>
                  <a:pt x="1284" y="379"/>
                </a:lnTo>
                <a:lnTo>
                  <a:pt x="1285" y="380"/>
                </a:lnTo>
                <a:lnTo>
                  <a:pt x="1285" y="381"/>
                </a:lnTo>
                <a:lnTo>
                  <a:pt x="1286" y="382"/>
                </a:lnTo>
                <a:lnTo>
                  <a:pt x="1286" y="383"/>
                </a:lnTo>
                <a:lnTo>
                  <a:pt x="1286" y="382"/>
                </a:lnTo>
                <a:lnTo>
                  <a:pt x="1285" y="382"/>
                </a:lnTo>
                <a:lnTo>
                  <a:pt x="1285" y="383"/>
                </a:lnTo>
                <a:lnTo>
                  <a:pt x="1285" y="384"/>
                </a:lnTo>
                <a:lnTo>
                  <a:pt x="1284" y="384"/>
                </a:lnTo>
                <a:lnTo>
                  <a:pt x="1284" y="385"/>
                </a:lnTo>
                <a:lnTo>
                  <a:pt x="1285" y="385"/>
                </a:lnTo>
                <a:lnTo>
                  <a:pt x="1284" y="386"/>
                </a:lnTo>
                <a:lnTo>
                  <a:pt x="1283" y="387"/>
                </a:lnTo>
                <a:lnTo>
                  <a:pt x="1283" y="388"/>
                </a:lnTo>
                <a:lnTo>
                  <a:pt x="1284" y="387"/>
                </a:lnTo>
                <a:lnTo>
                  <a:pt x="1285" y="388"/>
                </a:lnTo>
                <a:lnTo>
                  <a:pt x="1285" y="389"/>
                </a:lnTo>
                <a:lnTo>
                  <a:pt x="1285" y="388"/>
                </a:lnTo>
                <a:lnTo>
                  <a:pt x="1286" y="388"/>
                </a:lnTo>
                <a:lnTo>
                  <a:pt x="1286" y="389"/>
                </a:lnTo>
                <a:lnTo>
                  <a:pt x="1286" y="390"/>
                </a:lnTo>
                <a:lnTo>
                  <a:pt x="1285" y="390"/>
                </a:lnTo>
                <a:lnTo>
                  <a:pt x="1286" y="391"/>
                </a:lnTo>
                <a:lnTo>
                  <a:pt x="1286" y="392"/>
                </a:lnTo>
                <a:lnTo>
                  <a:pt x="1287" y="393"/>
                </a:lnTo>
                <a:lnTo>
                  <a:pt x="1288" y="394"/>
                </a:lnTo>
                <a:lnTo>
                  <a:pt x="1287" y="395"/>
                </a:lnTo>
                <a:lnTo>
                  <a:pt x="1287" y="396"/>
                </a:lnTo>
                <a:lnTo>
                  <a:pt x="1286" y="395"/>
                </a:lnTo>
                <a:lnTo>
                  <a:pt x="1285" y="396"/>
                </a:lnTo>
                <a:lnTo>
                  <a:pt x="1286" y="397"/>
                </a:lnTo>
                <a:lnTo>
                  <a:pt x="1287" y="397"/>
                </a:lnTo>
                <a:lnTo>
                  <a:pt x="1287" y="398"/>
                </a:lnTo>
                <a:lnTo>
                  <a:pt x="1288" y="398"/>
                </a:lnTo>
                <a:lnTo>
                  <a:pt x="1289" y="397"/>
                </a:lnTo>
                <a:lnTo>
                  <a:pt x="1289" y="398"/>
                </a:lnTo>
                <a:lnTo>
                  <a:pt x="1289" y="397"/>
                </a:lnTo>
                <a:lnTo>
                  <a:pt x="1289" y="396"/>
                </a:lnTo>
                <a:lnTo>
                  <a:pt x="1290" y="396"/>
                </a:lnTo>
                <a:lnTo>
                  <a:pt x="1291" y="396"/>
                </a:lnTo>
                <a:lnTo>
                  <a:pt x="1290" y="396"/>
                </a:lnTo>
                <a:lnTo>
                  <a:pt x="1290" y="395"/>
                </a:lnTo>
                <a:lnTo>
                  <a:pt x="1290" y="394"/>
                </a:lnTo>
                <a:lnTo>
                  <a:pt x="1290" y="392"/>
                </a:lnTo>
                <a:lnTo>
                  <a:pt x="1290" y="391"/>
                </a:lnTo>
                <a:lnTo>
                  <a:pt x="1292" y="391"/>
                </a:lnTo>
                <a:lnTo>
                  <a:pt x="1293" y="391"/>
                </a:lnTo>
                <a:lnTo>
                  <a:pt x="1293" y="390"/>
                </a:lnTo>
                <a:lnTo>
                  <a:pt x="1293" y="389"/>
                </a:lnTo>
                <a:lnTo>
                  <a:pt x="1293" y="390"/>
                </a:lnTo>
                <a:lnTo>
                  <a:pt x="1293" y="389"/>
                </a:lnTo>
                <a:lnTo>
                  <a:pt x="1293" y="388"/>
                </a:lnTo>
                <a:lnTo>
                  <a:pt x="1293" y="387"/>
                </a:lnTo>
                <a:lnTo>
                  <a:pt x="1293" y="386"/>
                </a:lnTo>
                <a:lnTo>
                  <a:pt x="1294" y="386"/>
                </a:lnTo>
                <a:lnTo>
                  <a:pt x="1294" y="385"/>
                </a:lnTo>
                <a:lnTo>
                  <a:pt x="1295" y="386"/>
                </a:lnTo>
                <a:lnTo>
                  <a:pt x="1295" y="387"/>
                </a:lnTo>
                <a:lnTo>
                  <a:pt x="1296" y="387"/>
                </a:lnTo>
                <a:lnTo>
                  <a:pt x="1296" y="386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4"/>
                </a:lnTo>
                <a:lnTo>
                  <a:pt x="1296" y="384"/>
                </a:lnTo>
                <a:lnTo>
                  <a:pt x="1295" y="384"/>
                </a:lnTo>
                <a:lnTo>
                  <a:pt x="1296" y="383"/>
                </a:lnTo>
                <a:lnTo>
                  <a:pt x="1297" y="383"/>
                </a:lnTo>
                <a:lnTo>
                  <a:pt x="1298" y="384"/>
                </a:lnTo>
                <a:lnTo>
                  <a:pt x="1299" y="385"/>
                </a:lnTo>
                <a:lnTo>
                  <a:pt x="1299" y="386"/>
                </a:lnTo>
                <a:lnTo>
                  <a:pt x="1298" y="386"/>
                </a:lnTo>
                <a:lnTo>
                  <a:pt x="1298" y="387"/>
                </a:lnTo>
                <a:lnTo>
                  <a:pt x="1299" y="387"/>
                </a:lnTo>
                <a:lnTo>
                  <a:pt x="1299" y="388"/>
                </a:lnTo>
                <a:lnTo>
                  <a:pt x="1299" y="389"/>
                </a:lnTo>
                <a:lnTo>
                  <a:pt x="1298" y="389"/>
                </a:lnTo>
                <a:lnTo>
                  <a:pt x="1297" y="389"/>
                </a:lnTo>
                <a:lnTo>
                  <a:pt x="1296" y="389"/>
                </a:lnTo>
                <a:lnTo>
                  <a:pt x="1297" y="390"/>
                </a:lnTo>
                <a:lnTo>
                  <a:pt x="1298" y="390"/>
                </a:lnTo>
                <a:lnTo>
                  <a:pt x="1298" y="391"/>
                </a:lnTo>
                <a:lnTo>
                  <a:pt x="1298" y="392"/>
                </a:lnTo>
                <a:lnTo>
                  <a:pt x="1297" y="392"/>
                </a:lnTo>
                <a:lnTo>
                  <a:pt x="1297" y="393"/>
                </a:lnTo>
                <a:lnTo>
                  <a:pt x="1296" y="394"/>
                </a:lnTo>
                <a:lnTo>
                  <a:pt x="1297" y="393"/>
                </a:lnTo>
                <a:lnTo>
                  <a:pt x="1298" y="393"/>
                </a:lnTo>
                <a:lnTo>
                  <a:pt x="1298" y="394"/>
                </a:lnTo>
                <a:lnTo>
                  <a:pt x="1296" y="395"/>
                </a:lnTo>
                <a:lnTo>
                  <a:pt x="1296" y="396"/>
                </a:lnTo>
                <a:lnTo>
                  <a:pt x="1297" y="396"/>
                </a:lnTo>
                <a:lnTo>
                  <a:pt x="1297" y="397"/>
                </a:lnTo>
                <a:lnTo>
                  <a:pt x="1297" y="396"/>
                </a:lnTo>
                <a:lnTo>
                  <a:pt x="1297" y="395"/>
                </a:lnTo>
                <a:lnTo>
                  <a:pt x="1298" y="395"/>
                </a:lnTo>
                <a:lnTo>
                  <a:pt x="1299" y="395"/>
                </a:lnTo>
                <a:lnTo>
                  <a:pt x="1299" y="394"/>
                </a:lnTo>
                <a:lnTo>
                  <a:pt x="1299" y="393"/>
                </a:lnTo>
                <a:lnTo>
                  <a:pt x="1300" y="393"/>
                </a:lnTo>
                <a:lnTo>
                  <a:pt x="1300" y="394"/>
                </a:lnTo>
                <a:lnTo>
                  <a:pt x="1300" y="395"/>
                </a:lnTo>
                <a:lnTo>
                  <a:pt x="1301" y="396"/>
                </a:lnTo>
                <a:lnTo>
                  <a:pt x="1300" y="396"/>
                </a:lnTo>
                <a:lnTo>
                  <a:pt x="1301" y="396"/>
                </a:lnTo>
                <a:lnTo>
                  <a:pt x="1301" y="397"/>
                </a:lnTo>
                <a:lnTo>
                  <a:pt x="1300" y="398"/>
                </a:lnTo>
                <a:lnTo>
                  <a:pt x="1299" y="399"/>
                </a:lnTo>
                <a:lnTo>
                  <a:pt x="1299" y="400"/>
                </a:lnTo>
                <a:lnTo>
                  <a:pt x="1300" y="401"/>
                </a:lnTo>
                <a:lnTo>
                  <a:pt x="1300" y="400"/>
                </a:lnTo>
                <a:lnTo>
                  <a:pt x="1300" y="399"/>
                </a:lnTo>
                <a:lnTo>
                  <a:pt x="1301" y="398"/>
                </a:lnTo>
                <a:lnTo>
                  <a:pt x="1301" y="397"/>
                </a:lnTo>
                <a:lnTo>
                  <a:pt x="1302" y="397"/>
                </a:lnTo>
                <a:lnTo>
                  <a:pt x="1302" y="398"/>
                </a:lnTo>
                <a:lnTo>
                  <a:pt x="1303" y="398"/>
                </a:lnTo>
                <a:lnTo>
                  <a:pt x="1303" y="399"/>
                </a:lnTo>
                <a:lnTo>
                  <a:pt x="1302" y="400"/>
                </a:lnTo>
                <a:lnTo>
                  <a:pt x="1302" y="401"/>
                </a:lnTo>
                <a:lnTo>
                  <a:pt x="1303" y="401"/>
                </a:lnTo>
                <a:lnTo>
                  <a:pt x="1303" y="400"/>
                </a:lnTo>
                <a:lnTo>
                  <a:pt x="1304" y="399"/>
                </a:lnTo>
                <a:lnTo>
                  <a:pt x="1304" y="398"/>
                </a:lnTo>
                <a:lnTo>
                  <a:pt x="1303" y="398"/>
                </a:lnTo>
                <a:lnTo>
                  <a:pt x="1303" y="397"/>
                </a:lnTo>
                <a:lnTo>
                  <a:pt x="1304" y="397"/>
                </a:lnTo>
                <a:lnTo>
                  <a:pt x="1303" y="397"/>
                </a:lnTo>
                <a:lnTo>
                  <a:pt x="1302" y="396"/>
                </a:lnTo>
                <a:lnTo>
                  <a:pt x="1303" y="396"/>
                </a:lnTo>
                <a:lnTo>
                  <a:pt x="1302" y="395"/>
                </a:lnTo>
                <a:lnTo>
                  <a:pt x="1304" y="394"/>
                </a:lnTo>
                <a:lnTo>
                  <a:pt x="1305" y="394"/>
                </a:lnTo>
                <a:lnTo>
                  <a:pt x="1305" y="395"/>
                </a:lnTo>
                <a:lnTo>
                  <a:pt x="1305" y="396"/>
                </a:lnTo>
                <a:lnTo>
                  <a:pt x="1306" y="396"/>
                </a:lnTo>
                <a:lnTo>
                  <a:pt x="1306" y="395"/>
                </a:lnTo>
                <a:lnTo>
                  <a:pt x="1305" y="394"/>
                </a:lnTo>
                <a:lnTo>
                  <a:pt x="1306" y="393"/>
                </a:lnTo>
                <a:lnTo>
                  <a:pt x="1306" y="392"/>
                </a:lnTo>
                <a:lnTo>
                  <a:pt x="1307" y="393"/>
                </a:lnTo>
                <a:lnTo>
                  <a:pt x="1307" y="394"/>
                </a:lnTo>
                <a:lnTo>
                  <a:pt x="1308" y="394"/>
                </a:lnTo>
                <a:lnTo>
                  <a:pt x="1308" y="395"/>
                </a:lnTo>
                <a:lnTo>
                  <a:pt x="1308" y="396"/>
                </a:lnTo>
                <a:lnTo>
                  <a:pt x="1308" y="397"/>
                </a:lnTo>
                <a:lnTo>
                  <a:pt x="1308" y="398"/>
                </a:lnTo>
                <a:lnTo>
                  <a:pt x="1308" y="399"/>
                </a:lnTo>
                <a:lnTo>
                  <a:pt x="1309" y="401"/>
                </a:lnTo>
                <a:lnTo>
                  <a:pt x="1309" y="402"/>
                </a:lnTo>
                <a:lnTo>
                  <a:pt x="1308" y="402"/>
                </a:lnTo>
                <a:lnTo>
                  <a:pt x="1308" y="403"/>
                </a:lnTo>
                <a:lnTo>
                  <a:pt x="1307" y="403"/>
                </a:lnTo>
                <a:lnTo>
                  <a:pt x="1308" y="403"/>
                </a:lnTo>
                <a:lnTo>
                  <a:pt x="1310" y="402"/>
                </a:lnTo>
                <a:lnTo>
                  <a:pt x="1310" y="401"/>
                </a:lnTo>
                <a:lnTo>
                  <a:pt x="1310" y="400"/>
                </a:lnTo>
                <a:lnTo>
                  <a:pt x="1309" y="398"/>
                </a:lnTo>
                <a:lnTo>
                  <a:pt x="1310" y="395"/>
                </a:lnTo>
                <a:lnTo>
                  <a:pt x="1311" y="394"/>
                </a:lnTo>
                <a:lnTo>
                  <a:pt x="1310" y="394"/>
                </a:lnTo>
                <a:lnTo>
                  <a:pt x="1311" y="394"/>
                </a:lnTo>
                <a:lnTo>
                  <a:pt x="1311" y="393"/>
                </a:lnTo>
                <a:lnTo>
                  <a:pt x="1312" y="393"/>
                </a:lnTo>
                <a:lnTo>
                  <a:pt x="1313" y="394"/>
                </a:lnTo>
                <a:lnTo>
                  <a:pt x="1314" y="396"/>
                </a:lnTo>
                <a:lnTo>
                  <a:pt x="1314" y="397"/>
                </a:lnTo>
                <a:lnTo>
                  <a:pt x="1315" y="397"/>
                </a:lnTo>
                <a:lnTo>
                  <a:pt x="1315" y="398"/>
                </a:lnTo>
                <a:lnTo>
                  <a:pt x="1315" y="397"/>
                </a:lnTo>
                <a:lnTo>
                  <a:pt x="1316" y="397"/>
                </a:lnTo>
                <a:lnTo>
                  <a:pt x="1316" y="396"/>
                </a:lnTo>
                <a:lnTo>
                  <a:pt x="1315" y="396"/>
                </a:lnTo>
                <a:lnTo>
                  <a:pt x="1315" y="395"/>
                </a:lnTo>
                <a:lnTo>
                  <a:pt x="1314" y="393"/>
                </a:lnTo>
                <a:lnTo>
                  <a:pt x="1314" y="392"/>
                </a:lnTo>
                <a:lnTo>
                  <a:pt x="1315" y="392"/>
                </a:lnTo>
                <a:lnTo>
                  <a:pt x="1316" y="392"/>
                </a:lnTo>
                <a:lnTo>
                  <a:pt x="1316" y="393"/>
                </a:lnTo>
                <a:lnTo>
                  <a:pt x="1317" y="393"/>
                </a:lnTo>
                <a:lnTo>
                  <a:pt x="1317" y="392"/>
                </a:lnTo>
                <a:lnTo>
                  <a:pt x="1316" y="392"/>
                </a:lnTo>
                <a:lnTo>
                  <a:pt x="1316" y="391"/>
                </a:lnTo>
                <a:lnTo>
                  <a:pt x="1316" y="390"/>
                </a:lnTo>
                <a:lnTo>
                  <a:pt x="1317" y="390"/>
                </a:lnTo>
                <a:lnTo>
                  <a:pt x="1318" y="390"/>
                </a:lnTo>
                <a:lnTo>
                  <a:pt x="1319" y="390"/>
                </a:lnTo>
                <a:lnTo>
                  <a:pt x="1319" y="391"/>
                </a:lnTo>
                <a:lnTo>
                  <a:pt x="1318" y="391"/>
                </a:lnTo>
                <a:lnTo>
                  <a:pt x="1319" y="392"/>
                </a:lnTo>
                <a:lnTo>
                  <a:pt x="1319" y="393"/>
                </a:lnTo>
                <a:lnTo>
                  <a:pt x="1321" y="393"/>
                </a:lnTo>
                <a:lnTo>
                  <a:pt x="1322" y="394"/>
                </a:lnTo>
                <a:lnTo>
                  <a:pt x="1321" y="395"/>
                </a:lnTo>
                <a:lnTo>
                  <a:pt x="1322" y="395"/>
                </a:lnTo>
                <a:lnTo>
                  <a:pt x="1322" y="396"/>
                </a:lnTo>
                <a:lnTo>
                  <a:pt x="1322" y="397"/>
                </a:lnTo>
                <a:lnTo>
                  <a:pt x="1321" y="397"/>
                </a:lnTo>
                <a:lnTo>
                  <a:pt x="1321" y="396"/>
                </a:lnTo>
                <a:lnTo>
                  <a:pt x="1320" y="397"/>
                </a:lnTo>
                <a:lnTo>
                  <a:pt x="1321" y="397"/>
                </a:lnTo>
                <a:lnTo>
                  <a:pt x="1321" y="398"/>
                </a:lnTo>
                <a:lnTo>
                  <a:pt x="1320" y="398"/>
                </a:lnTo>
                <a:lnTo>
                  <a:pt x="1321" y="398"/>
                </a:lnTo>
                <a:lnTo>
                  <a:pt x="1321" y="399"/>
                </a:lnTo>
                <a:lnTo>
                  <a:pt x="1320" y="399"/>
                </a:lnTo>
                <a:lnTo>
                  <a:pt x="1319" y="399"/>
                </a:lnTo>
                <a:lnTo>
                  <a:pt x="1319" y="400"/>
                </a:lnTo>
                <a:lnTo>
                  <a:pt x="1320" y="401"/>
                </a:lnTo>
                <a:lnTo>
                  <a:pt x="1319" y="401"/>
                </a:lnTo>
                <a:lnTo>
                  <a:pt x="1318" y="401"/>
                </a:lnTo>
                <a:lnTo>
                  <a:pt x="1318" y="402"/>
                </a:lnTo>
                <a:lnTo>
                  <a:pt x="1319" y="402"/>
                </a:lnTo>
                <a:lnTo>
                  <a:pt x="1319" y="403"/>
                </a:lnTo>
                <a:lnTo>
                  <a:pt x="1320" y="403"/>
                </a:lnTo>
                <a:lnTo>
                  <a:pt x="1320" y="404"/>
                </a:lnTo>
                <a:lnTo>
                  <a:pt x="1319" y="405"/>
                </a:lnTo>
                <a:lnTo>
                  <a:pt x="1319" y="406"/>
                </a:lnTo>
                <a:lnTo>
                  <a:pt x="1318" y="406"/>
                </a:lnTo>
                <a:lnTo>
                  <a:pt x="1317" y="406"/>
                </a:lnTo>
                <a:lnTo>
                  <a:pt x="1316" y="406"/>
                </a:lnTo>
                <a:lnTo>
                  <a:pt x="1316" y="407"/>
                </a:lnTo>
                <a:lnTo>
                  <a:pt x="1315" y="407"/>
                </a:lnTo>
                <a:lnTo>
                  <a:pt x="1314" y="407"/>
                </a:lnTo>
                <a:lnTo>
                  <a:pt x="1314" y="408"/>
                </a:lnTo>
                <a:lnTo>
                  <a:pt x="1315" y="410"/>
                </a:lnTo>
                <a:lnTo>
                  <a:pt x="1315" y="409"/>
                </a:lnTo>
                <a:lnTo>
                  <a:pt x="1316" y="409"/>
                </a:lnTo>
                <a:lnTo>
                  <a:pt x="1317" y="409"/>
                </a:lnTo>
                <a:lnTo>
                  <a:pt x="1318" y="408"/>
                </a:lnTo>
                <a:lnTo>
                  <a:pt x="1318" y="409"/>
                </a:lnTo>
                <a:lnTo>
                  <a:pt x="1317" y="409"/>
                </a:lnTo>
                <a:lnTo>
                  <a:pt x="1318" y="409"/>
                </a:lnTo>
                <a:lnTo>
                  <a:pt x="1320" y="409"/>
                </a:lnTo>
                <a:lnTo>
                  <a:pt x="1320" y="408"/>
                </a:lnTo>
                <a:lnTo>
                  <a:pt x="1321" y="408"/>
                </a:lnTo>
                <a:lnTo>
                  <a:pt x="1322" y="408"/>
                </a:lnTo>
                <a:lnTo>
                  <a:pt x="1323" y="408"/>
                </a:lnTo>
                <a:lnTo>
                  <a:pt x="1323" y="407"/>
                </a:lnTo>
                <a:lnTo>
                  <a:pt x="1323" y="408"/>
                </a:lnTo>
                <a:lnTo>
                  <a:pt x="1323" y="409"/>
                </a:lnTo>
                <a:lnTo>
                  <a:pt x="1323" y="410"/>
                </a:lnTo>
                <a:lnTo>
                  <a:pt x="1325" y="410"/>
                </a:lnTo>
                <a:lnTo>
                  <a:pt x="1326" y="409"/>
                </a:lnTo>
                <a:lnTo>
                  <a:pt x="1326" y="408"/>
                </a:lnTo>
                <a:lnTo>
                  <a:pt x="1327" y="407"/>
                </a:lnTo>
                <a:lnTo>
                  <a:pt x="1327" y="406"/>
                </a:lnTo>
                <a:lnTo>
                  <a:pt x="1328" y="406"/>
                </a:lnTo>
                <a:lnTo>
                  <a:pt x="1327" y="405"/>
                </a:lnTo>
                <a:lnTo>
                  <a:pt x="1328" y="405"/>
                </a:lnTo>
                <a:lnTo>
                  <a:pt x="1327" y="404"/>
                </a:lnTo>
                <a:lnTo>
                  <a:pt x="1327" y="403"/>
                </a:lnTo>
                <a:lnTo>
                  <a:pt x="1328" y="403"/>
                </a:lnTo>
                <a:lnTo>
                  <a:pt x="1329" y="403"/>
                </a:lnTo>
                <a:lnTo>
                  <a:pt x="1329" y="404"/>
                </a:lnTo>
                <a:lnTo>
                  <a:pt x="1329" y="405"/>
                </a:lnTo>
                <a:lnTo>
                  <a:pt x="1329" y="406"/>
                </a:lnTo>
                <a:lnTo>
                  <a:pt x="1329" y="407"/>
                </a:lnTo>
                <a:lnTo>
                  <a:pt x="1329" y="408"/>
                </a:lnTo>
                <a:lnTo>
                  <a:pt x="1329" y="409"/>
                </a:lnTo>
                <a:lnTo>
                  <a:pt x="1330" y="410"/>
                </a:lnTo>
                <a:lnTo>
                  <a:pt x="1329" y="411"/>
                </a:lnTo>
                <a:lnTo>
                  <a:pt x="1330" y="411"/>
                </a:lnTo>
                <a:lnTo>
                  <a:pt x="1330" y="410"/>
                </a:lnTo>
                <a:lnTo>
                  <a:pt x="1330" y="409"/>
                </a:lnTo>
                <a:lnTo>
                  <a:pt x="1330" y="408"/>
                </a:lnTo>
                <a:lnTo>
                  <a:pt x="1331" y="407"/>
                </a:lnTo>
                <a:lnTo>
                  <a:pt x="1331" y="408"/>
                </a:lnTo>
                <a:lnTo>
                  <a:pt x="1332" y="407"/>
                </a:lnTo>
                <a:lnTo>
                  <a:pt x="1331" y="407"/>
                </a:lnTo>
                <a:lnTo>
                  <a:pt x="1330" y="406"/>
                </a:lnTo>
                <a:lnTo>
                  <a:pt x="1331" y="405"/>
                </a:lnTo>
                <a:lnTo>
                  <a:pt x="1332" y="405"/>
                </a:lnTo>
                <a:lnTo>
                  <a:pt x="1332" y="404"/>
                </a:lnTo>
                <a:lnTo>
                  <a:pt x="1332" y="403"/>
                </a:lnTo>
                <a:lnTo>
                  <a:pt x="1333" y="402"/>
                </a:lnTo>
                <a:lnTo>
                  <a:pt x="1333" y="403"/>
                </a:lnTo>
                <a:lnTo>
                  <a:pt x="1333" y="402"/>
                </a:lnTo>
                <a:lnTo>
                  <a:pt x="1333" y="401"/>
                </a:lnTo>
                <a:lnTo>
                  <a:pt x="1334" y="400"/>
                </a:lnTo>
                <a:lnTo>
                  <a:pt x="1335" y="400"/>
                </a:lnTo>
                <a:lnTo>
                  <a:pt x="1336" y="400"/>
                </a:lnTo>
                <a:lnTo>
                  <a:pt x="1337" y="401"/>
                </a:lnTo>
                <a:lnTo>
                  <a:pt x="1337" y="402"/>
                </a:lnTo>
                <a:lnTo>
                  <a:pt x="1337" y="403"/>
                </a:lnTo>
                <a:lnTo>
                  <a:pt x="1338" y="402"/>
                </a:lnTo>
                <a:lnTo>
                  <a:pt x="1339" y="401"/>
                </a:lnTo>
                <a:lnTo>
                  <a:pt x="1339" y="400"/>
                </a:lnTo>
                <a:lnTo>
                  <a:pt x="1340" y="400"/>
                </a:lnTo>
                <a:lnTo>
                  <a:pt x="1340" y="399"/>
                </a:lnTo>
                <a:lnTo>
                  <a:pt x="1341" y="399"/>
                </a:lnTo>
                <a:lnTo>
                  <a:pt x="1342" y="399"/>
                </a:lnTo>
                <a:lnTo>
                  <a:pt x="1343" y="400"/>
                </a:lnTo>
                <a:lnTo>
                  <a:pt x="1343" y="402"/>
                </a:lnTo>
                <a:lnTo>
                  <a:pt x="1342" y="402"/>
                </a:lnTo>
                <a:lnTo>
                  <a:pt x="1342" y="403"/>
                </a:lnTo>
                <a:lnTo>
                  <a:pt x="1341" y="403"/>
                </a:lnTo>
                <a:lnTo>
                  <a:pt x="1340" y="404"/>
                </a:lnTo>
                <a:lnTo>
                  <a:pt x="1339" y="403"/>
                </a:lnTo>
                <a:lnTo>
                  <a:pt x="1338" y="403"/>
                </a:lnTo>
                <a:lnTo>
                  <a:pt x="1338" y="404"/>
                </a:lnTo>
                <a:lnTo>
                  <a:pt x="1337" y="404"/>
                </a:lnTo>
                <a:lnTo>
                  <a:pt x="1337" y="405"/>
                </a:lnTo>
                <a:lnTo>
                  <a:pt x="1336" y="406"/>
                </a:lnTo>
                <a:lnTo>
                  <a:pt x="1337" y="406"/>
                </a:lnTo>
                <a:lnTo>
                  <a:pt x="1337" y="407"/>
                </a:lnTo>
                <a:lnTo>
                  <a:pt x="1337" y="408"/>
                </a:lnTo>
                <a:lnTo>
                  <a:pt x="1336" y="407"/>
                </a:lnTo>
                <a:lnTo>
                  <a:pt x="1336" y="408"/>
                </a:lnTo>
                <a:lnTo>
                  <a:pt x="1337" y="409"/>
                </a:lnTo>
                <a:lnTo>
                  <a:pt x="1336" y="409"/>
                </a:lnTo>
                <a:lnTo>
                  <a:pt x="1336" y="410"/>
                </a:lnTo>
                <a:lnTo>
                  <a:pt x="1335" y="409"/>
                </a:lnTo>
                <a:lnTo>
                  <a:pt x="1335" y="410"/>
                </a:lnTo>
                <a:lnTo>
                  <a:pt x="1334" y="410"/>
                </a:lnTo>
                <a:lnTo>
                  <a:pt x="1334" y="411"/>
                </a:lnTo>
                <a:lnTo>
                  <a:pt x="1335" y="410"/>
                </a:lnTo>
                <a:lnTo>
                  <a:pt x="1337" y="411"/>
                </a:lnTo>
                <a:lnTo>
                  <a:pt x="1338" y="412"/>
                </a:lnTo>
                <a:lnTo>
                  <a:pt x="1337" y="414"/>
                </a:lnTo>
                <a:lnTo>
                  <a:pt x="1336" y="414"/>
                </a:lnTo>
                <a:lnTo>
                  <a:pt x="1336" y="413"/>
                </a:lnTo>
                <a:lnTo>
                  <a:pt x="1335" y="413"/>
                </a:lnTo>
                <a:lnTo>
                  <a:pt x="1335" y="414"/>
                </a:lnTo>
                <a:lnTo>
                  <a:pt x="1336" y="414"/>
                </a:lnTo>
                <a:lnTo>
                  <a:pt x="1336" y="415"/>
                </a:lnTo>
                <a:lnTo>
                  <a:pt x="1336" y="416"/>
                </a:lnTo>
                <a:lnTo>
                  <a:pt x="1336" y="415"/>
                </a:lnTo>
                <a:lnTo>
                  <a:pt x="1337" y="416"/>
                </a:lnTo>
                <a:lnTo>
                  <a:pt x="1336" y="416"/>
                </a:lnTo>
                <a:lnTo>
                  <a:pt x="1336" y="417"/>
                </a:lnTo>
                <a:lnTo>
                  <a:pt x="1335" y="417"/>
                </a:lnTo>
                <a:lnTo>
                  <a:pt x="1336" y="418"/>
                </a:lnTo>
                <a:lnTo>
                  <a:pt x="1336" y="419"/>
                </a:lnTo>
                <a:lnTo>
                  <a:pt x="1337" y="419"/>
                </a:lnTo>
                <a:lnTo>
                  <a:pt x="1337" y="418"/>
                </a:lnTo>
                <a:lnTo>
                  <a:pt x="1337" y="417"/>
                </a:lnTo>
                <a:lnTo>
                  <a:pt x="1338" y="417"/>
                </a:lnTo>
                <a:lnTo>
                  <a:pt x="1339" y="417"/>
                </a:lnTo>
                <a:lnTo>
                  <a:pt x="1338" y="416"/>
                </a:lnTo>
                <a:lnTo>
                  <a:pt x="1340" y="416"/>
                </a:lnTo>
                <a:lnTo>
                  <a:pt x="1341" y="416"/>
                </a:lnTo>
                <a:lnTo>
                  <a:pt x="1341" y="415"/>
                </a:lnTo>
                <a:lnTo>
                  <a:pt x="1342" y="416"/>
                </a:lnTo>
                <a:lnTo>
                  <a:pt x="1343" y="416"/>
                </a:lnTo>
                <a:lnTo>
                  <a:pt x="1343" y="418"/>
                </a:lnTo>
                <a:lnTo>
                  <a:pt x="1342" y="419"/>
                </a:lnTo>
                <a:lnTo>
                  <a:pt x="1341" y="419"/>
                </a:lnTo>
                <a:lnTo>
                  <a:pt x="1341" y="420"/>
                </a:lnTo>
                <a:lnTo>
                  <a:pt x="1341" y="421"/>
                </a:lnTo>
                <a:lnTo>
                  <a:pt x="1342" y="421"/>
                </a:lnTo>
                <a:lnTo>
                  <a:pt x="1342" y="420"/>
                </a:lnTo>
                <a:lnTo>
                  <a:pt x="1341" y="420"/>
                </a:lnTo>
                <a:lnTo>
                  <a:pt x="1342" y="419"/>
                </a:lnTo>
                <a:lnTo>
                  <a:pt x="1343" y="420"/>
                </a:lnTo>
                <a:lnTo>
                  <a:pt x="1343" y="419"/>
                </a:lnTo>
                <a:lnTo>
                  <a:pt x="1344" y="419"/>
                </a:lnTo>
                <a:lnTo>
                  <a:pt x="1343" y="418"/>
                </a:lnTo>
                <a:lnTo>
                  <a:pt x="1344" y="417"/>
                </a:lnTo>
                <a:lnTo>
                  <a:pt x="1343" y="416"/>
                </a:lnTo>
                <a:lnTo>
                  <a:pt x="1343" y="415"/>
                </a:lnTo>
                <a:lnTo>
                  <a:pt x="1342" y="415"/>
                </a:lnTo>
                <a:lnTo>
                  <a:pt x="1342" y="414"/>
                </a:lnTo>
                <a:lnTo>
                  <a:pt x="1342" y="413"/>
                </a:lnTo>
                <a:lnTo>
                  <a:pt x="1343" y="413"/>
                </a:lnTo>
                <a:lnTo>
                  <a:pt x="1344" y="413"/>
                </a:lnTo>
                <a:lnTo>
                  <a:pt x="1345" y="413"/>
                </a:lnTo>
                <a:lnTo>
                  <a:pt x="1345" y="416"/>
                </a:lnTo>
                <a:lnTo>
                  <a:pt x="1346" y="417"/>
                </a:lnTo>
                <a:lnTo>
                  <a:pt x="1346" y="418"/>
                </a:lnTo>
                <a:lnTo>
                  <a:pt x="1346" y="419"/>
                </a:lnTo>
                <a:lnTo>
                  <a:pt x="1347" y="420"/>
                </a:lnTo>
                <a:lnTo>
                  <a:pt x="1347" y="419"/>
                </a:lnTo>
                <a:lnTo>
                  <a:pt x="1347" y="418"/>
                </a:lnTo>
                <a:lnTo>
                  <a:pt x="1347" y="417"/>
                </a:lnTo>
                <a:lnTo>
                  <a:pt x="1347" y="416"/>
                </a:lnTo>
                <a:lnTo>
                  <a:pt x="1347" y="417"/>
                </a:lnTo>
                <a:lnTo>
                  <a:pt x="1348" y="416"/>
                </a:lnTo>
                <a:lnTo>
                  <a:pt x="1348" y="415"/>
                </a:lnTo>
                <a:lnTo>
                  <a:pt x="1349" y="414"/>
                </a:lnTo>
                <a:lnTo>
                  <a:pt x="1350" y="414"/>
                </a:lnTo>
                <a:lnTo>
                  <a:pt x="1350" y="415"/>
                </a:lnTo>
                <a:lnTo>
                  <a:pt x="1351" y="415"/>
                </a:lnTo>
                <a:lnTo>
                  <a:pt x="1351" y="416"/>
                </a:lnTo>
                <a:lnTo>
                  <a:pt x="1351" y="418"/>
                </a:lnTo>
                <a:lnTo>
                  <a:pt x="1351" y="419"/>
                </a:lnTo>
                <a:lnTo>
                  <a:pt x="1351" y="420"/>
                </a:lnTo>
                <a:lnTo>
                  <a:pt x="1350" y="421"/>
                </a:lnTo>
                <a:lnTo>
                  <a:pt x="1350" y="422"/>
                </a:lnTo>
                <a:lnTo>
                  <a:pt x="1350" y="423"/>
                </a:lnTo>
                <a:lnTo>
                  <a:pt x="1351" y="422"/>
                </a:lnTo>
                <a:lnTo>
                  <a:pt x="1353" y="422"/>
                </a:lnTo>
                <a:lnTo>
                  <a:pt x="1354" y="424"/>
                </a:lnTo>
                <a:lnTo>
                  <a:pt x="1355" y="423"/>
                </a:lnTo>
                <a:lnTo>
                  <a:pt x="1354" y="423"/>
                </a:lnTo>
                <a:lnTo>
                  <a:pt x="1354" y="422"/>
                </a:lnTo>
                <a:lnTo>
                  <a:pt x="1352" y="422"/>
                </a:lnTo>
                <a:lnTo>
                  <a:pt x="1351" y="422"/>
                </a:lnTo>
                <a:lnTo>
                  <a:pt x="1351" y="421"/>
                </a:lnTo>
                <a:lnTo>
                  <a:pt x="1352" y="421"/>
                </a:lnTo>
                <a:lnTo>
                  <a:pt x="1352" y="420"/>
                </a:lnTo>
                <a:lnTo>
                  <a:pt x="1353" y="419"/>
                </a:lnTo>
                <a:lnTo>
                  <a:pt x="1353" y="417"/>
                </a:lnTo>
                <a:lnTo>
                  <a:pt x="1353" y="416"/>
                </a:lnTo>
                <a:lnTo>
                  <a:pt x="1354" y="416"/>
                </a:lnTo>
                <a:lnTo>
                  <a:pt x="1355" y="417"/>
                </a:lnTo>
                <a:lnTo>
                  <a:pt x="1355" y="418"/>
                </a:lnTo>
                <a:lnTo>
                  <a:pt x="1355" y="420"/>
                </a:lnTo>
                <a:lnTo>
                  <a:pt x="1356" y="420"/>
                </a:lnTo>
                <a:lnTo>
                  <a:pt x="1357" y="420"/>
                </a:lnTo>
                <a:lnTo>
                  <a:pt x="1356" y="419"/>
                </a:lnTo>
                <a:lnTo>
                  <a:pt x="1356" y="418"/>
                </a:lnTo>
                <a:lnTo>
                  <a:pt x="1356" y="417"/>
                </a:lnTo>
                <a:lnTo>
                  <a:pt x="1354" y="416"/>
                </a:lnTo>
                <a:lnTo>
                  <a:pt x="1354" y="415"/>
                </a:lnTo>
                <a:lnTo>
                  <a:pt x="1355" y="414"/>
                </a:lnTo>
                <a:lnTo>
                  <a:pt x="1356" y="415"/>
                </a:lnTo>
                <a:lnTo>
                  <a:pt x="1357" y="414"/>
                </a:lnTo>
                <a:lnTo>
                  <a:pt x="1358" y="414"/>
                </a:lnTo>
                <a:lnTo>
                  <a:pt x="1359" y="414"/>
                </a:lnTo>
                <a:lnTo>
                  <a:pt x="1358" y="414"/>
                </a:lnTo>
                <a:lnTo>
                  <a:pt x="1359" y="413"/>
                </a:lnTo>
                <a:lnTo>
                  <a:pt x="1358" y="414"/>
                </a:lnTo>
                <a:lnTo>
                  <a:pt x="1357" y="413"/>
                </a:lnTo>
                <a:lnTo>
                  <a:pt x="1357" y="412"/>
                </a:lnTo>
                <a:lnTo>
                  <a:pt x="1358" y="411"/>
                </a:lnTo>
                <a:lnTo>
                  <a:pt x="1358" y="410"/>
                </a:lnTo>
                <a:lnTo>
                  <a:pt x="1359" y="409"/>
                </a:lnTo>
                <a:lnTo>
                  <a:pt x="1359" y="408"/>
                </a:lnTo>
                <a:lnTo>
                  <a:pt x="1360" y="409"/>
                </a:lnTo>
                <a:lnTo>
                  <a:pt x="1360" y="410"/>
                </a:lnTo>
                <a:lnTo>
                  <a:pt x="1360" y="409"/>
                </a:lnTo>
                <a:lnTo>
                  <a:pt x="1360" y="408"/>
                </a:lnTo>
                <a:lnTo>
                  <a:pt x="1361" y="408"/>
                </a:lnTo>
                <a:lnTo>
                  <a:pt x="1361" y="407"/>
                </a:lnTo>
                <a:lnTo>
                  <a:pt x="1360" y="407"/>
                </a:lnTo>
                <a:lnTo>
                  <a:pt x="1359" y="408"/>
                </a:lnTo>
                <a:lnTo>
                  <a:pt x="1359" y="407"/>
                </a:lnTo>
                <a:lnTo>
                  <a:pt x="1358" y="407"/>
                </a:lnTo>
                <a:lnTo>
                  <a:pt x="1359" y="406"/>
                </a:lnTo>
                <a:lnTo>
                  <a:pt x="1360" y="406"/>
                </a:lnTo>
                <a:lnTo>
                  <a:pt x="1361" y="406"/>
                </a:lnTo>
                <a:lnTo>
                  <a:pt x="1362" y="406"/>
                </a:lnTo>
                <a:lnTo>
                  <a:pt x="1362" y="405"/>
                </a:lnTo>
                <a:lnTo>
                  <a:pt x="1363" y="405"/>
                </a:lnTo>
                <a:lnTo>
                  <a:pt x="1364" y="405"/>
                </a:lnTo>
                <a:lnTo>
                  <a:pt x="1365" y="404"/>
                </a:lnTo>
                <a:lnTo>
                  <a:pt x="1365" y="403"/>
                </a:lnTo>
                <a:lnTo>
                  <a:pt x="1366" y="403"/>
                </a:lnTo>
                <a:lnTo>
                  <a:pt x="1366" y="404"/>
                </a:lnTo>
                <a:lnTo>
                  <a:pt x="1367" y="404"/>
                </a:lnTo>
                <a:lnTo>
                  <a:pt x="1367" y="405"/>
                </a:lnTo>
                <a:lnTo>
                  <a:pt x="1367" y="406"/>
                </a:lnTo>
                <a:lnTo>
                  <a:pt x="1367" y="409"/>
                </a:lnTo>
                <a:lnTo>
                  <a:pt x="1366" y="408"/>
                </a:lnTo>
                <a:lnTo>
                  <a:pt x="1365" y="408"/>
                </a:lnTo>
                <a:lnTo>
                  <a:pt x="1365" y="409"/>
                </a:lnTo>
                <a:lnTo>
                  <a:pt x="1364" y="410"/>
                </a:lnTo>
                <a:lnTo>
                  <a:pt x="1365" y="410"/>
                </a:lnTo>
                <a:lnTo>
                  <a:pt x="1366" y="410"/>
                </a:lnTo>
                <a:lnTo>
                  <a:pt x="1366" y="411"/>
                </a:lnTo>
                <a:lnTo>
                  <a:pt x="1366" y="412"/>
                </a:lnTo>
                <a:lnTo>
                  <a:pt x="1365" y="412"/>
                </a:lnTo>
                <a:lnTo>
                  <a:pt x="1364" y="413"/>
                </a:lnTo>
                <a:lnTo>
                  <a:pt x="1364" y="412"/>
                </a:lnTo>
                <a:lnTo>
                  <a:pt x="1363" y="412"/>
                </a:lnTo>
                <a:lnTo>
                  <a:pt x="1364" y="413"/>
                </a:lnTo>
                <a:lnTo>
                  <a:pt x="1363" y="414"/>
                </a:lnTo>
                <a:lnTo>
                  <a:pt x="1362" y="413"/>
                </a:lnTo>
                <a:lnTo>
                  <a:pt x="1362" y="414"/>
                </a:lnTo>
                <a:lnTo>
                  <a:pt x="1361" y="415"/>
                </a:lnTo>
                <a:lnTo>
                  <a:pt x="1360" y="414"/>
                </a:lnTo>
                <a:lnTo>
                  <a:pt x="1360" y="415"/>
                </a:lnTo>
                <a:lnTo>
                  <a:pt x="1361" y="415"/>
                </a:lnTo>
                <a:lnTo>
                  <a:pt x="1362" y="415"/>
                </a:lnTo>
                <a:lnTo>
                  <a:pt x="1362" y="414"/>
                </a:lnTo>
                <a:lnTo>
                  <a:pt x="1364" y="414"/>
                </a:lnTo>
                <a:lnTo>
                  <a:pt x="1364" y="413"/>
                </a:lnTo>
                <a:lnTo>
                  <a:pt x="1364" y="414"/>
                </a:lnTo>
                <a:lnTo>
                  <a:pt x="1364" y="415"/>
                </a:lnTo>
                <a:lnTo>
                  <a:pt x="1364" y="416"/>
                </a:lnTo>
                <a:lnTo>
                  <a:pt x="1364" y="417"/>
                </a:lnTo>
                <a:lnTo>
                  <a:pt x="1363" y="417"/>
                </a:lnTo>
                <a:lnTo>
                  <a:pt x="1364" y="417"/>
                </a:lnTo>
                <a:lnTo>
                  <a:pt x="1365" y="417"/>
                </a:lnTo>
                <a:lnTo>
                  <a:pt x="1365" y="418"/>
                </a:lnTo>
                <a:lnTo>
                  <a:pt x="1365" y="419"/>
                </a:lnTo>
                <a:lnTo>
                  <a:pt x="1365" y="421"/>
                </a:lnTo>
                <a:lnTo>
                  <a:pt x="1364" y="421"/>
                </a:lnTo>
                <a:lnTo>
                  <a:pt x="1364" y="422"/>
                </a:lnTo>
                <a:lnTo>
                  <a:pt x="1363" y="423"/>
                </a:lnTo>
                <a:lnTo>
                  <a:pt x="1362" y="424"/>
                </a:lnTo>
                <a:lnTo>
                  <a:pt x="1360" y="426"/>
                </a:lnTo>
                <a:lnTo>
                  <a:pt x="1359" y="428"/>
                </a:lnTo>
                <a:lnTo>
                  <a:pt x="1359" y="429"/>
                </a:lnTo>
                <a:lnTo>
                  <a:pt x="1358" y="431"/>
                </a:lnTo>
                <a:lnTo>
                  <a:pt x="1357" y="433"/>
                </a:lnTo>
                <a:lnTo>
                  <a:pt x="1358" y="433"/>
                </a:lnTo>
                <a:lnTo>
                  <a:pt x="1358" y="432"/>
                </a:lnTo>
                <a:lnTo>
                  <a:pt x="1360" y="431"/>
                </a:lnTo>
                <a:lnTo>
                  <a:pt x="1360" y="430"/>
                </a:lnTo>
                <a:lnTo>
                  <a:pt x="1360" y="429"/>
                </a:lnTo>
                <a:lnTo>
                  <a:pt x="1361" y="429"/>
                </a:lnTo>
                <a:lnTo>
                  <a:pt x="1361" y="428"/>
                </a:lnTo>
                <a:lnTo>
                  <a:pt x="1362" y="426"/>
                </a:lnTo>
                <a:lnTo>
                  <a:pt x="1362" y="425"/>
                </a:lnTo>
                <a:lnTo>
                  <a:pt x="1363" y="425"/>
                </a:lnTo>
                <a:lnTo>
                  <a:pt x="1364" y="424"/>
                </a:lnTo>
                <a:lnTo>
                  <a:pt x="1365" y="424"/>
                </a:lnTo>
                <a:lnTo>
                  <a:pt x="1366" y="423"/>
                </a:lnTo>
                <a:lnTo>
                  <a:pt x="1366" y="422"/>
                </a:lnTo>
                <a:lnTo>
                  <a:pt x="1367" y="421"/>
                </a:lnTo>
                <a:lnTo>
                  <a:pt x="1367" y="418"/>
                </a:lnTo>
                <a:lnTo>
                  <a:pt x="1367" y="417"/>
                </a:lnTo>
                <a:lnTo>
                  <a:pt x="1368" y="416"/>
                </a:lnTo>
                <a:lnTo>
                  <a:pt x="1369" y="415"/>
                </a:lnTo>
                <a:lnTo>
                  <a:pt x="1370" y="415"/>
                </a:lnTo>
                <a:lnTo>
                  <a:pt x="1370" y="416"/>
                </a:lnTo>
                <a:lnTo>
                  <a:pt x="1371" y="416"/>
                </a:lnTo>
                <a:lnTo>
                  <a:pt x="1370" y="417"/>
                </a:lnTo>
                <a:lnTo>
                  <a:pt x="1370" y="418"/>
                </a:lnTo>
                <a:lnTo>
                  <a:pt x="1370" y="420"/>
                </a:lnTo>
                <a:lnTo>
                  <a:pt x="1370" y="421"/>
                </a:lnTo>
                <a:lnTo>
                  <a:pt x="1369" y="422"/>
                </a:lnTo>
                <a:lnTo>
                  <a:pt x="1369" y="423"/>
                </a:lnTo>
                <a:lnTo>
                  <a:pt x="1368" y="424"/>
                </a:lnTo>
                <a:lnTo>
                  <a:pt x="1367" y="425"/>
                </a:lnTo>
                <a:lnTo>
                  <a:pt x="1368" y="426"/>
                </a:lnTo>
                <a:lnTo>
                  <a:pt x="1367" y="427"/>
                </a:lnTo>
                <a:lnTo>
                  <a:pt x="1366" y="428"/>
                </a:lnTo>
                <a:lnTo>
                  <a:pt x="1365" y="428"/>
                </a:lnTo>
                <a:lnTo>
                  <a:pt x="1365" y="429"/>
                </a:lnTo>
                <a:lnTo>
                  <a:pt x="1366" y="429"/>
                </a:lnTo>
                <a:lnTo>
                  <a:pt x="1367" y="429"/>
                </a:lnTo>
                <a:lnTo>
                  <a:pt x="1368" y="431"/>
                </a:lnTo>
                <a:lnTo>
                  <a:pt x="1369" y="432"/>
                </a:lnTo>
                <a:lnTo>
                  <a:pt x="1368" y="432"/>
                </a:lnTo>
                <a:lnTo>
                  <a:pt x="1369" y="432"/>
                </a:lnTo>
                <a:lnTo>
                  <a:pt x="1369" y="431"/>
                </a:lnTo>
                <a:lnTo>
                  <a:pt x="1368" y="429"/>
                </a:lnTo>
                <a:lnTo>
                  <a:pt x="1367" y="428"/>
                </a:lnTo>
                <a:lnTo>
                  <a:pt x="1368" y="428"/>
                </a:lnTo>
                <a:lnTo>
                  <a:pt x="1368" y="427"/>
                </a:lnTo>
                <a:lnTo>
                  <a:pt x="1369" y="426"/>
                </a:lnTo>
                <a:lnTo>
                  <a:pt x="1369" y="425"/>
                </a:lnTo>
                <a:lnTo>
                  <a:pt x="1369" y="424"/>
                </a:lnTo>
                <a:lnTo>
                  <a:pt x="1370" y="424"/>
                </a:lnTo>
                <a:lnTo>
                  <a:pt x="1371" y="425"/>
                </a:lnTo>
                <a:lnTo>
                  <a:pt x="1371" y="426"/>
                </a:lnTo>
                <a:lnTo>
                  <a:pt x="1371" y="429"/>
                </a:lnTo>
                <a:lnTo>
                  <a:pt x="1370" y="430"/>
                </a:lnTo>
                <a:lnTo>
                  <a:pt x="1371" y="430"/>
                </a:lnTo>
                <a:lnTo>
                  <a:pt x="1371" y="429"/>
                </a:lnTo>
                <a:lnTo>
                  <a:pt x="1371" y="428"/>
                </a:lnTo>
                <a:lnTo>
                  <a:pt x="1372" y="429"/>
                </a:lnTo>
                <a:lnTo>
                  <a:pt x="1372" y="428"/>
                </a:lnTo>
                <a:lnTo>
                  <a:pt x="1371" y="428"/>
                </a:lnTo>
                <a:lnTo>
                  <a:pt x="1371" y="427"/>
                </a:lnTo>
                <a:lnTo>
                  <a:pt x="1371" y="425"/>
                </a:lnTo>
                <a:lnTo>
                  <a:pt x="1371" y="424"/>
                </a:lnTo>
                <a:lnTo>
                  <a:pt x="1371" y="423"/>
                </a:lnTo>
                <a:lnTo>
                  <a:pt x="1372" y="422"/>
                </a:lnTo>
                <a:lnTo>
                  <a:pt x="1376" y="420"/>
                </a:lnTo>
                <a:lnTo>
                  <a:pt x="1377" y="420"/>
                </a:lnTo>
                <a:lnTo>
                  <a:pt x="1378" y="420"/>
                </a:lnTo>
                <a:lnTo>
                  <a:pt x="1377" y="419"/>
                </a:lnTo>
                <a:lnTo>
                  <a:pt x="1378" y="418"/>
                </a:lnTo>
                <a:lnTo>
                  <a:pt x="1379" y="418"/>
                </a:lnTo>
                <a:lnTo>
                  <a:pt x="1379" y="419"/>
                </a:lnTo>
                <a:lnTo>
                  <a:pt x="1380" y="419"/>
                </a:lnTo>
                <a:lnTo>
                  <a:pt x="1379" y="420"/>
                </a:lnTo>
                <a:lnTo>
                  <a:pt x="1378" y="420"/>
                </a:lnTo>
                <a:lnTo>
                  <a:pt x="1377" y="421"/>
                </a:lnTo>
                <a:lnTo>
                  <a:pt x="1376" y="424"/>
                </a:lnTo>
                <a:lnTo>
                  <a:pt x="1377" y="424"/>
                </a:lnTo>
                <a:lnTo>
                  <a:pt x="1377" y="425"/>
                </a:lnTo>
                <a:lnTo>
                  <a:pt x="1378" y="426"/>
                </a:lnTo>
                <a:lnTo>
                  <a:pt x="1377" y="426"/>
                </a:lnTo>
                <a:lnTo>
                  <a:pt x="1378" y="426"/>
                </a:lnTo>
                <a:lnTo>
                  <a:pt x="1379" y="427"/>
                </a:lnTo>
                <a:lnTo>
                  <a:pt x="1379" y="428"/>
                </a:lnTo>
                <a:lnTo>
                  <a:pt x="1377" y="432"/>
                </a:lnTo>
                <a:lnTo>
                  <a:pt x="1376" y="433"/>
                </a:lnTo>
                <a:lnTo>
                  <a:pt x="1376" y="434"/>
                </a:lnTo>
                <a:lnTo>
                  <a:pt x="1376" y="436"/>
                </a:lnTo>
                <a:lnTo>
                  <a:pt x="1375" y="436"/>
                </a:lnTo>
                <a:lnTo>
                  <a:pt x="1373" y="437"/>
                </a:lnTo>
                <a:lnTo>
                  <a:pt x="1372" y="438"/>
                </a:lnTo>
                <a:lnTo>
                  <a:pt x="1371" y="439"/>
                </a:lnTo>
                <a:lnTo>
                  <a:pt x="1371" y="440"/>
                </a:lnTo>
                <a:lnTo>
                  <a:pt x="1372" y="441"/>
                </a:lnTo>
                <a:lnTo>
                  <a:pt x="1371" y="442"/>
                </a:lnTo>
                <a:lnTo>
                  <a:pt x="1370" y="443"/>
                </a:lnTo>
                <a:lnTo>
                  <a:pt x="1370" y="444"/>
                </a:lnTo>
                <a:lnTo>
                  <a:pt x="1371" y="446"/>
                </a:lnTo>
                <a:lnTo>
                  <a:pt x="1371" y="447"/>
                </a:lnTo>
                <a:lnTo>
                  <a:pt x="1373" y="447"/>
                </a:lnTo>
                <a:lnTo>
                  <a:pt x="1373" y="448"/>
                </a:lnTo>
                <a:lnTo>
                  <a:pt x="1373" y="449"/>
                </a:lnTo>
                <a:lnTo>
                  <a:pt x="1373" y="450"/>
                </a:lnTo>
                <a:lnTo>
                  <a:pt x="1374" y="450"/>
                </a:lnTo>
                <a:lnTo>
                  <a:pt x="1375" y="450"/>
                </a:lnTo>
                <a:lnTo>
                  <a:pt x="1376" y="450"/>
                </a:lnTo>
                <a:lnTo>
                  <a:pt x="1375" y="451"/>
                </a:lnTo>
                <a:lnTo>
                  <a:pt x="1374" y="452"/>
                </a:lnTo>
                <a:lnTo>
                  <a:pt x="1374" y="453"/>
                </a:lnTo>
                <a:lnTo>
                  <a:pt x="1374" y="454"/>
                </a:lnTo>
                <a:lnTo>
                  <a:pt x="1373" y="454"/>
                </a:lnTo>
                <a:lnTo>
                  <a:pt x="1372" y="455"/>
                </a:lnTo>
                <a:lnTo>
                  <a:pt x="1372" y="457"/>
                </a:lnTo>
                <a:lnTo>
                  <a:pt x="1371" y="458"/>
                </a:lnTo>
                <a:lnTo>
                  <a:pt x="1370" y="459"/>
                </a:lnTo>
                <a:lnTo>
                  <a:pt x="1372" y="461"/>
                </a:lnTo>
                <a:lnTo>
                  <a:pt x="1371" y="461"/>
                </a:lnTo>
                <a:lnTo>
                  <a:pt x="1370" y="462"/>
                </a:lnTo>
                <a:lnTo>
                  <a:pt x="1370" y="463"/>
                </a:lnTo>
                <a:lnTo>
                  <a:pt x="1368" y="464"/>
                </a:lnTo>
                <a:lnTo>
                  <a:pt x="1368" y="465"/>
                </a:lnTo>
                <a:lnTo>
                  <a:pt x="1368" y="466"/>
                </a:lnTo>
                <a:lnTo>
                  <a:pt x="1369" y="466"/>
                </a:lnTo>
                <a:lnTo>
                  <a:pt x="1369" y="467"/>
                </a:lnTo>
                <a:lnTo>
                  <a:pt x="1370" y="468"/>
                </a:lnTo>
                <a:lnTo>
                  <a:pt x="1370" y="469"/>
                </a:lnTo>
                <a:lnTo>
                  <a:pt x="1371" y="469"/>
                </a:lnTo>
                <a:lnTo>
                  <a:pt x="1371" y="471"/>
                </a:lnTo>
                <a:lnTo>
                  <a:pt x="1371" y="473"/>
                </a:lnTo>
                <a:lnTo>
                  <a:pt x="1371" y="474"/>
                </a:lnTo>
                <a:lnTo>
                  <a:pt x="1372" y="476"/>
                </a:lnTo>
                <a:lnTo>
                  <a:pt x="1371" y="476"/>
                </a:lnTo>
                <a:lnTo>
                  <a:pt x="1371" y="477"/>
                </a:lnTo>
                <a:lnTo>
                  <a:pt x="1370" y="477"/>
                </a:lnTo>
                <a:lnTo>
                  <a:pt x="1369" y="478"/>
                </a:lnTo>
                <a:lnTo>
                  <a:pt x="1370" y="478"/>
                </a:lnTo>
                <a:lnTo>
                  <a:pt x="1370" y="479"/>
                </a:lnTo>
                <a:lnTo>
                  <a:pt x="1369" y="480"/>
                </a:lnTo>
                <a:lnTo>
                  <a:pt x="1368" y="480"/>
                </a:lnTo>
                <a:lnTo>
                  <a:pt x="1368" y="482"/>
                </a:lnTo>
                <a:lnTo>
                  <a:pt x="1369" y="484"/>
                </a:lnTo>
                <a:lnTo>
                  <a:pt x="1369" y="485"/>
                </a:lnTo>
                <a:lnTo>
                  <a:pt x="1369" y="486"/>
                </a:lnTo>
                <a:lnTo>
                  <a:pt x="1368" y="488"/>
                </a:lnTo>
                <a:lnTo>
                  <a:pt x="1367" y="488"/>
                </a:lnTo>
                <a:lnTo>
                  <a:pt x="1367" y="489"/>
                </a:lnTo>
                <a:lnTo>
                  <a:pt x="1366" y="489"/>
                </a:lnTo>
                <a:lnTo>
                  <a:pt x="1365" y="489"/>
                </a:lnTo>
                <a:lnTo>
                  <a:pt x="1364" y="489"/>
                </a:lnTo>
                <a:lnTo>
                  <a:pt x="1364" y="490"/>
                </a:lnTo>
                <a:lnTo>
                  <a:pt x="1363" y="490"/>
                </a:lnTo>
                <a:lnTo>
                  <a:pt x="1363" y="491"/>
                </a:lnTo>
                <a:lnTo>
                  <a:pt x="1362" y="491"/>
                </a:lnTo>
                <a:lnTo>
                  <a:pt x="1359" y="490"/>
                </a:lnTo>
                <a:lnTo>
                  <a:pt x="1357" y="491"/>
                </a:lnTo>
                <a:lnTo>
                  <a:pt x="1354" y="490"/>
                </a:lnTo>
                <a:lnTo>
                  <a:pt x="1352" y="491"/>
                </a:lnTo>
                <a:lnTo>
                  <a:pt x="1351" y="494"/>
                </a:lnTo>
                <a:lnTo>
                  <a:pt x="1351" y="495"/>
                </a:lnTo>
                <a:lnTo>
                  <a:pt x="1351" y="497"/>
                </a:lnTo>
                <a:lnTo>
                  <a:pt x="1352" y="499"/>
                </a:lnTo>
                <a:lnTo>
                  <a:pt x="1353" y="498"/>
                </a:lnTo>
                <a:lnTo>
                  <a:pt x="1354" y="498"/>
                </a:lnTo>
                <a:lnTo>
                  <a:pt x="1355" y="498"/>
                </a:lnTo>
                <a:lnTo>
                  <a:pt x="1356" y="498"/>
                </a:lnTo>
                <a:lnTo>
                  <a:pt x="1357" y="498"/>
                </a:lnTo>
                <a:lnTo>
                  <a:pt x="1358" y="498"/>
                </a:lnTo>
                <a:lnTo>
                  <a:pt x="1359" y="499"/>
                </a:lnTo>
                <a:lnTo>
                  <a:pt x="1360" y="499"/>
                </a:lnTo>
                <a:lnTo>
                  <a:pt x="1361" y="500"/>
                </a:lnTo>
                <a:lnTo>
                  <a:pt x="1362" y="500"/>
                </a:lnTo>
                <a:lnTo>
                  <a:pt x="1363" y="503"/>
                </a:lnTo>
                <a:lnTo>
                  <a:pt x="1362" y="504"/>
                </a:lnTo>
                <a:lnTo>
                  <a:pt x="1359" y="507"/>
                </a:lnTo>
                <a:lnTo>
                  <a:pt x="1359" y="508"/>
                </a:lnTo>
                <a:lnTo>
                  <a:pt x="1361" y="508"/>
                </a:lnTo>
                <a:lnTo>
                  <a:pt x="1361" y="510"/>
                </a:lnTo>
                <a:lnTo>
                  <a:pt x="1361" y="511"/>
                </a:lnTo>
                <a:lnTo>
                  <a:pt x="1360" y="514"/>
                </a:lnTo>
                <a:lnTo>
                  <a:pt x="1360" y="516"/>
                </a:lnTo>
                <a:lnTo>
                  <a:pt x="1359" y="517"/>
                </a:lnTo>
                <a:lnTo>
                  <a:pt x="1358" y="520"/>
                </a:lnTo>
                <a:lnTo>
                  <a:pt x="1358" y="521"/>
                </a:lnTo>
                <a:lnTo>
                  <a:pt x="1358" y="522"/>
                </a:lnTo>
                <a:lnTo>
                  <a:pt x="1357" y="524"/>
                </a:lnTo>
                <a:lnTo>
                  <a:pt x="1357" y="525"/>
                </a:lnTo>
                <a:lnTo>
                  <a:pt x="1356" y="525"/>
                </a:lnTo>
                <a:lnTo>
                  <a:pt x="1355" y="526"/>
                </a:lnTo>
                <a:lnTo>
                  <a:pt x="1355" y="527"/>
                </a:lnTo>
                <a:lnTo>
                  <a:pt x="1355" y="528"/>
                </a:lnTo>
                <a:lnTo>
                  <a:pt x="1355" y="529"/>
                </a:lnTo>
                <a:lnTo>
                  <a:pt x="1355" y="530"/>
                </a:lnTo>
                <a:lnTo>
                  <a:pt x="1355" y="532"/>
                </a:lnTo>
                <a:lnTo>
                  <a:pt x="1355" y="533"/>
                </a:lnTo>
                <a:lnTo>
                  <a:pt x="1354" y="533"/>
                </a:lnTo>
                <a:lnTo>
                  <a:pt x="1354" y="534"/>
                </a:lnTo>
                <a:lnTo>
                  <a:pt x="1353" y="534"/>
                </a:lnTo>
                <a:lnTo>
                  <a:pt x="1352" y="535"/>
                </a:lnTo>
                <a:lnTo>
                  <a:pt x="1353" y="536"/>
                </a:lnTo>
                <a:lnTo>
                  <a:pt x="1354" y="536"/>
                </a:lnTo>
                <a:lnTo>
                  <a:pt x="1354" y="537"/>
                </a:lnTo>
                <a:lnTo>
                  <a:pt x="1352" y="538"/>
                </a:lnTo>
                <a:lnTo>
                  <a:pt x="1350" y="538"/>
                </a:lnTo>
                <a:lnTo>
                  <a:pt x="1349" y="539"/>
                </a:lnTo>
                <a:lnTo>
                  <a:pt x="1348" y="540"/>
                </a:lnTo>
                <a:lnTo>
                  <a:pt x="1347" y="542"/>
                </a:lnTo>
                <a:lnTo>
                  <a:pt x="1346" y="543"/>
                </a:lnTo>
                <a:lnTo>
                  <a:pt x="1345" y="543"/>
                </a:lnTo>
                <a:lnTo>
                  <a:pt x="1344" y="543"/>
                </a:lnTo>
                <a:lnTo>
                  <a:pt x="1343" y="545"/>
                </a:lnTo>
                <a:lnTo>
                  <a:pt x="1343" y="546"/>
                </a:lnTo>
                <a:lnTo>
                  <a:pt x="1342" y="546"/>
                </a:lnTo>
                <a:lnTo>
                  <a:pt x="1341" y="545"/>
                </a:lnTo>
                <a:lnTo>
                  <a:pt x="1340" y="544"/>
                </a:lnTo>
                <a:lnTo>
                  <a:pt x="1340" y="543"/>
                </a:lnTo>
                <a:lnTo>
                  <a:pt x="1339" y="543"/>
                </a:lnTo>
                <a:lnTo>
                  <a:pt x="1337" y="544"/>
                </a:lnTo>
                <a:lnTo>
                  <a:pt x="1338" y="545"/>
                </a:lnTo>
                <a:lnTo>
                  <a:pt x="1339" y="546"/>
                </a:lnTo>
                <a:lnTo>
                  <a:pt x="1339" y="548"/>
                </a:lnTo>
                <a:lnTo>
                  <a:pt x="1338" y="549"/>
                </a:lnTo>
                <a:lnTo>
                  <a:pt x="1338" y="550"/>
                </a:lnTo>
                <a:lnTo>
                  <a:pt x="1337" y="550"/>
                </a:lnTo>
                <a:lnTo>
                  <a:pt x="1337" y="551"/>
                </a:lnTo>
                <a:lnTo>
                  <a:pt x="1337" y="552"/>
                </a:lnTo>
                <a:lnTo>
                  <a:pt x="1337" y="553"/>
                </a:lnTo>
                <a:lnTo>
                  <a:pt x="1337" y="554"/>
                </a:lnTo>
                <a:lnTo>
                  <a:pt x="1335" y="555"/>
                </a:lnTo>
                <a:lnTo>
                  <a:pt x="1334" y="556"/>
                </a:lnTo>
                <a:lnTo>
                  <a:pt x="1334" y="557"/>
                </a:lnTo>
                <a:lnTo>
                  <a:pt x="1334" y="558"/>
                </a:lnTo>
                <a:lnTo>
                  <a:pt x="1335" y="559"/>
                </a:lnTo>
                <a:lnTo>
                  <a:pt x="1336" y="558"/>
                </a:lnTo>
                <a:lnTo>
                  <a:pt x="1337" y="557"/>
                </a:lnTo>
                <a:lnTo>
                  <a:pt x="1338" y="557"/>
                </a:lnTo>
                <a:lnTo>
                  <a:pt x="1339" y="557"/>
                </a:lnTo>
                <a:lnTo>
                  <a:pt x="1340" y="558"/>
                </a:lnTo>
                <a:lnTo>
                  <a:pt x="1338" y="559"/>
                </a:lnTo>
                <a:lnTo>
                  <a:pt x="1338" y="560"/>
                </a:lnTo>
                <a:lnTo>
                  <a:pt x="1337" y="561"/>
                </a:lnTo>
                <a:lnTo>
                  <a:pt x="1336" y="562"/>
                </a:lnTo>
                <a:lnTo>
                  <a:pt x="1336" y="564"/>
                </a:lnTo>
                <a:lnTo>
                  <a:pt x="1336" y="566"/>
                </a:lnTo>
                <a:lnTo>
                  <a:pt x="1336" y="567"/>
                </a:lnTo>
                <a:lnTo>
                  <a:pt x="1337" y="567"/>
                </a:lnTo>
                <a:lnTo>
                  <a:pt x="1337" y="568"/>
                </a:lnTo>
                <a:lnTo>
                  <a:pt x="1336" y="568"/>
                </a:lnTo>
                <a:lnTo>
                  <a:pt x="1336" y="569"/>
                </a:lnTo>
                <a:lnTo>
                  <a:pt x="1337" y="570"/>
                </a:lnTo>
                <a:lnTo>
                  <a:pt x="1337" y="571"/>
                </a:lnTo>
                <a:lnTo>
                  <a:pt x="1336" y="572"/>
                </a:lnTo>
                <a:lnTo>
                  <a:pt x="1336" y="573"/>
                </a:lnTo>
                <a:lnTo>
                  <a:pt x="1337" y="574"/>
                </a:lnTo>
                <a:lnTo>
                  <a:pt x="1338" y="574"/>
                </a:lnTo>
                <a:lnTo>
                  <a:pt x="1338" y="575"/>
                </a:lnTo>
                <a:lnTo>
                  <a:pt x="1337" y="575"/>
                </a:lnTo>
                <a:lnTo>
                  <a:pt x="1336" y="575"/>
                </a:lnTo>
                <a:lnTo>
                  <a:pt x="1335" y="575"/>
                </a:lnTo>
                <a:lnTo>
                  <a:pt x="1334" y="575"/>
                </a:lnTo>
                <a:lnTo>
                  <a:pt x="1334" y="576"/>
                </a:lnTo>
                <a:lnTo>
                  <a:pt x="1333" y="576"/>
                </a:lnTo>
                <a:lnTo>
                  <a:pt x="1332" y="576"/>
                </a:lnTo>
                <a:lnTo>
                  <a:pt x="1331" y="575"/>
                </a:lnTo>
                <a:lnTo>
                  <a:pt x="1330" y="575"/>
                </a:lnTo>
                <a:lnTo>
                  <a:pt x="1330" y="576"/>
                </a:lnTo>
                <a:lnTo>
                  <a:pt x="1329" y="576"/>
                </a:lnTo>
                <a:lnTo>
                  <a:pt x="1329" y="577"/>
                </a:lnTo>
                <a:lnTo>
                  <a:pt x="1330" y="578"/>
                </a:lnTo>
                <a:lnTo>
                  <a:pt x="1331" y="578"/>
                </a:lnTo>
                <a:lnTo>
                  <a:pt x="1330" y="579"/>
                </a:lnTo>
                <a:lnTo>
                  <a:pt x="1330" y="580"/>
                </a:lnTo>
                <a:lnTo>
                  <a:pt x="1329" y="579"/>
                </a:lnTo>
                <a:lnTo>
                  <a:pt x="1329" y="580"/>
                </a:lnTo>
                <a:lnTo>
                  <a:pt x="1328" y="580"/>
                </a:lnTo>
                <a:lnTo>
                  <a:pt x="1328" y="581"/>
                </a:lnTo>
                <a:lnTo>
                  <a:pt x="1328" y="582"/>
                </a:lnTo>
                <a:lnTo>
                  <a:pt x="1329" y="583"/>
                </a:lnTo>
                <a:lnTo>
                  <a:pt x="1328" y="583"/>
                </a:lnTo>
                <a:lnTo>
                  <a:pt x="1327" y="583"/>
                </a:lnTo>
                <a:lnTo>
                  <a:pt x="1326" y="584"/>
                </a:lnTo>
                <a:lnTo>
                  <a:pt x="1325" y="584"/>
                </a:lnTo>
                <a:lnTo>
                  <a:pt x="1324" y="584"/>
                </a:lnTo>
                <a:lnTo>
                  <a:pt x="1323" y="584"/>
                </a:lnTo>
                <a:lnTo>
                  <a:pt x="1322" y="584"/>
                </a:lnTo>
                <a:lnTo>
                  <a:pt x="1321" y="584"/>
                </a:lnTo>
                <a:lnTo>
                  <a:pt x="1320" y="584"/>
                </a:lnTo>
                <a:lnTo>
                  <a:pt x="1320" y="585"/>
                </a:lnTo>
                <a:lnTo>
                  <a:pt x="1319" y="587"/>
                </a:lnTo>
                <a:lnTo>
                  <a:pt x="1319" y="588"/>
                </a:lnTo>
                <a:lnTo>
                  <a:pt x="1318" y="586"/>
                </a:lnTo>
                <a:lnTo>
                  <a:pt x="1318" y="585"/>
                </a:lnTo>
                <a:lnTo>
                  <a:pt x="1317" y="585"/>
                </a:lnTo>
                <a:lnTo>
                  <a:pt x="1316" y="585"/>
                </a:lnTo>
                <a:lnTo>
                  <a:pt x="1316" y="586"/>
                </a:lnTo>
                <a:lnTo>
                  <a:pt x="1316" y="587"/>
                </a:lnTo>
                <a:lnTo>
                  <a:pt x="1316" y="588"/>
                </a:lnTo>
                <a:lnTo>
                  <a:pt x="1315" y="588"/>
                </a:lnTo>
                <a:lnTo>
                  <a:pt x="1315" y="589"/>
                </a:lnTo>
                <a:lnTo>
                  <a:pt x="1314" y="590"/>
                </a:lnTo>
                <a:lnTo>
                  <a:pt x="1314" y="589"/>
                </a:lnTo>
                <a:lnTo>
                  <a:pt x="1313" y="589"/>
                </a:lnTo>
                <a:lnTo>
                  <a:pt x="1313" y="590"/>
                </a:lnTo>
                <a:lnTo>
                  <a:pt x="1312" y="590"/>
                </a:lnTo>
                <a:lnTo>
                  <a:pt x="1311" y="590"/>
                </a:lnTo>
                <a:lnTo>
                  <a:pt x="1311" y="591"/>
                </a:lnTo>
                <a:lnTo>
                  <a:pt x="1311" y="592"/>
                </a:lnTo>
                <a:lnTo>
                  <a:pt x="1311" y="593"/>
                </a:lnTo>
                <a:lnTo>
                  <a:pt x="1311" y="594"/>
                </a:lnTo>
                <a:lnTo>
                  <a:pt x="1311" y="595"/>
                </a:lnTo>
                <a:lnTo>
                  <a:pt x="1312" y="594"/>
                </a:lnTo>
                <a:lnTo>
                  <a:pt x="1313" y="595"/>
                </a:lnTo>
                <a:lnTo>
                  <a:pt x="1312" y="595"/>
                </a:lnTo>
                <a:lnTo>
                  <a:pt x="1313" y="596"/>
                </a:lnTo>
                <a:lnTo>
                  <a:pt x="1313" y="597"/>
                </a:lnTo>
                <a:lnTo>
                  <a:pt x="1314" y="596"/>
                </a:lnTo>
                <a:lnTo>
                  <a:pt x="1314" y="597"/>
                </a:lnTo>
                <a:lnTo>
                  <a:pt x="1314" y="598"/>
                </a:lnTo>
                <a:lnTo>
                  <a:pt x="1315" y="598"/>
                </a:lnTo>
                <a:lnTo>
                  <a:pt x="1314" y="599"/>
                </a:lnTo>
                <a:lnTo>
                  <a:pt x="1314" y="600"/>
                </a:lnTo>
                <a:lnTo>
                  <a:pt x="1314" y="601"/>
                </a:lnTo>
                <a:lnTo>
                  <a:pt x="1315" y="602"/>
                </a:lnTo>
                <a:lnTo>
                  <a:pt x="1316" y="602"/>
                </a:lnTo>
                <a:lnTo>
                  <a:pt x="1317" y="602"/>
                </a:lnTo>
                <a:lnTo>
                  <a:pt x="1317" y="601"/>
                </a:lnTo>
                <a:lnTo>
                  <a:pt x="1318" y="601"/>
                </a:lnTo>
                <a:lnTo>
                  <a:pt x="1318" y="602"/>
                </a:lnTo>
                <a:lnTo>
                  <a:pt x="1318" y="603"/>
                </a:lnTo>
                <a:lnTo>
                  <a:pt x="1318" y="604"/>
                </a:lnTo>
                <a:lnTo>
                  <a:pt x="1319" y="604"/>
                </a:lnTo>
                <a:lnTo>
                  <a:pt x="1318" y="605"/>
                </a:lnTo>
                <a:lnTo>
                  <a:pt x="1319" y="605"/>
                </a:lnTo>
                <a:lnTo>
                  <a:pt x="1320" y="605"/>
                </a:lnTo>
                <a:lnTo>
                  <a:pt x="1319" y="606"/>
                </a:lnTo>
                <a:lnTo>
                  <a:pt x="1320" y="606"/>
                </a:lnTo>
                <a:lnTo>
                  <a:pt x="1319" y="606"/>
                </a:lnTo>
                <a:lnTo>
                  <a:pt x="1319" y="607"/>
                </a:lnTo>
                <a:lnTo>
                  <a:pt x="1318" y="606"/>
                </a:lnTo>
                <a:lnTo>
                  <a:pt x="1318" y="605"/>
                </a:lnTo>
                <a:lnTo>
                  <a:pt x="1317" y="605"/>
                </a:lnTo>
                <a:lnTo>
                  <a:pt x="1316" y="605"/>
                </a:lnTo>
                <a:lnTo>
                  <a:pt x="1316" y="606"/>
                </a:lnTo>
                <a:lnTo>
                  <a:pt x="1317" y="607"/>
                </a:lnTo>
                <a:lnTo>
                  <a:pt x="1316" y="607"/>
                </a:lnTo>
                <a:lnTo>
                  <a:pt x="1316" y="608"/>
                </a:lnTo>
                <a:lnTo>
                  <a:pt x="1315" y="608"/>
                </a:lnTo>
                <a:lnTo>
                  <a:pt x="1314" y="607"/>
                </a:lnTo>
                <a:lnTo>
                  <a:pt x="1313" y="607"/>
                </a:lnTo>
                <a:lnTo>
                  <a:pt x="1314" y="608"/>
                </a:lnTo>
                <a:lnTo>
                  <a:pt x="1313" y="608"/>
                </a:lnTo>
                <a:lnTo>
                  <a:pt x="1313" y="609"/>
                </a:lnTo>
                <a:lnTo>
                  <a:pt x="1314" y="609"/>
                </a:lnTo>
                <a:lnTo>
                  <a:pt x="1313" y="610"/>
                </a:lnTo>
                <a:lnTo>
                  <a:pt x="1312" y="610"/>
                </a:lnTo>
                <a:lnTo>
                  <a:pt x="1310" y="609"/>
                </a:lnTo>
                <a:lnTo>
                  <a:pt x="1309" y="610"/>
                </a:lnTo>
                <a:lnTo>
                  <a:pt x="1309" y="611"/>
                </a:lnTo>
                <a:lnTo>
                  <a:pt x="1310" y="611"/>
                </a:lnTo>
                <a:lnTo>
                  <a:pt x="1310" y="612"/>
                </a:lnTo>
                <a:lnTo>
                  <a:pt x="1311" y="612"/>
                </a:lnTo>
                <a:lnTo>
                  <a:pt x="1311" y="613"/>
                </a:lnTo>
                <a:lnTo>
                  <a:pt x="1311" y="614"/>
                </a:lnTo>
                <a:lnTo>
                  <a:pt x="1312" y="614"/>
                </a:lnTo>
                <a:lnTo>
                  <a:pt x="1312" y="615"/>
                </a:lnTo>
                <a:lnTo>
                  <a:pt x="1310" y="616"/>
                </a:lnTo>
                <a:lnTo>
                  <a:pt x="1310" y="617"/>
                </a:lnTo>
                <a:lnTo>
                  <a:pt x="1310" y="618"/>
                </a:lnTo>
                <a:lnTo>
                  <a:pt x="1311" y="618"/>
                </a:lnTo>
                <a:lnTo>
                  <a:pt x="1312" y="619"/>
                </a:lnTo>
                <a:lnTo>
                  <a:pt x="1312" y="620"/>
                </a:lnTo>
                <a:lnTo>
                  <a:pt x="1311" y="620"/>
                </a:lnTo>
                <a:lnTo>
                  <a:pt x="1312" y="620"/>
                </a:lnTo>
                <a:lnTo>
                  <a:pt x="1312" y="621"/>
                </a:lnTo>
                <a:lnTo>
                  <a:pt x="1312" y="622"/>
                </a:lnTo>
                <a:lnTo>
                  <a:pt x="1311" y="622"/>
                </a:lnTo>
                <a:lnTo>
                  <a:pt x="1310" y="622"/>
                </a:lnTo>
                <a:lnTo>
                  <a:pt x="1309" y="622"/>
                </a:lnTo>
                <a:lnTo>
                  <a:pt x="1309" y="623"/>
                </a:lnTo>
                <a:lnTo>
                  <a:pt x="1310" y="623"/>
                </a:lnTo>
                <a:lnTo>
                  <a:pt x="1310" y="624"/>
                </a:lnTo>
                <a:lnTo>
                  <a:pt x="1309" y="625"/>
                </a:lnTo>
                <a:lnTo>
                  <a:pt x="1310" y="626"/>
                </a:lnTo>
                <a:lnTo>
                  <a:pt x="1309" y="626"/>
                </a:lnTo>
                <a:lnTo>
                  <a:pt x="1309" y="627"/>
                </a:lnTo>
                <a:lnTo>
                  <a:pt x="1308" y="628"/>
                </a:lnTo>
                <a:lnTo>
                  <a:pt x="1309" y="629"/>
                </a:lnTo>
                <a:lnTo>
                  <a:pt x="1309" y="630"/>
                </a:lnTo>
                <a:lnTo>
                  <a:pt x="1308" y="630"/>
                </a:lnTo>
                <a:lnTo>
                  <a:pt x="1308" y="631"/>
                </a:lnTo>
                <a:lnTo>
                  <a:pt x="1308" y="632"/>
                </a:lnTo>
                <a:lnTo>
                  <a:pt x="1307" y="632"/>
                </a:lnTo>
                <a:lnTo>
                  <a:pt x="1306" y="632"/>
                </a:lnTo>
                <a:lnTo>
                  <a:pt x="1306" y="633"/>
                </a:lnTo>
                <a:lnTo>
                  <a:pt x="1305" y="633"/>
                </a:lnTo>
                <a:lnTo>
                  <a:pt x="1306" y="634"/>
                </a:lnTo>
                <a:lnTo>
                  <a:pt x="1306" y="635"/>
                </a:lnTo>
                <a:lnTo>
                  <a:pt x="1305" y="636"/>
                </a:lnTo>
                <a:lnTo>
                  <a:pt x="1304" y="635"/>
                </a:lnTo>
                <a:lnTo>
                  <a:pt x="1305" y="634"/>
                </a:lnTo>
                <a:lnTo>
                  <a:pt x="1304" y="634"/>
                </a:lnTo>
                <a:lnTo>
                  <a:pt x="1304" y="633"/>
                </a:lnTo>
                <a:lnTo>
                  <a:pt x="1303" y="634"/>
                </a:lnTo>
                <a:lnTo>
                  <a:pt x="1303" y="635"/>
                </a:lnTo>
                <a:lnTo>
                  <a:pt x="1302" y="634"/>
                </a:lnTo>
                <a:lnTo>
                  <a:pt x="1302" y="635"/>
                </a:lnTo>
                <a:lnTo>
                  <a:pt x="1301" y="634"/>
                </a:lnTo>
                <a:lnTo>
                  <a:pt x="1301" y="635"/>
                </a:lnTo>
                <a:lnTo>
                  <a:pt x="1301" y="636"/>
                </a:lnTo>
                <a:lnTo>
                  <a:pt x="1302" y="636"/>
                </a:lnTo>
                <a:lnTo>
                  <a:pt x="1303" y="635"/>
                </a:lnTo>
                <a:lnTo>
                  <a:pt x="1303" y="636"/>
                </a:lnTo>
                <a:lnTo>
                  <a:pt x="1303" y="637"/>
                </a:lnTo>
                <a:lnTo>
                  <a:pt x="1304" y="638"/>
                </a:lnTo>
                <a:lnTo>
                  <a:pt x="1303" y="639"/>
                </a:lnTo>
                <a:lnTo>
                  <a:pt x="1302" y="639"/>
                </a:lnTo>
                <a:lnTo>
                  <a:pt x="1301" y="639"/>
                </a:lnTo>
                <a:lnTo>
                  <a:pt x="1301" y="640"/>
                </a:lnTo>
                <a:lnTo>
                  <a:pt x="1301" y="641"/>
                </a:lnTo>
                <a:lnTo>
                  <a:pt x="1300" y="642"/>
                </a:lnTo>
                <a:lnTo>
                  <a:pt x="1300" y="641"/>
                </a:lnTo>
                <a:lnTo>
                  <a:pt x="1299" y="640"/>
                </a:lnTo>
                <a:lnTo>
                  <a:pt x="1298" y="640"/>
                </a:lnTo>
                <a:lnTo>
                  <a:pt x="1299" y="641"/>
                </a:lnTo>
                <a:lnTo>
                  <a:pt x="1300" y="641"/>
                </a:lnTo>
                <a:lnTo>
                  <a:pt x="1300" y="642"/>
                </a:lnTo>
                <a:lnTo>
                  <a:pt x="1298" y="642"/>
                </a:lnTo>
                <a:lnTo>
                  <a:pt x="1298" y="643"/>
                </a:lnTo>
                <a:lnTo>
                  <a:pt x="1300" y="644"/>
                </a:lnTo>
                <a:lnTo>
                  <a:pt x="1300" y="645"/>
                </a:lnTo>
                <a:lnTo>
                  <a:pt x="1299" y="644"/>
                </a:lnTo>
                <a:lnTo>
                  <a:pt x="1297" y="644"/>
                </a:lnTo>
                <a:lnTo>
                  <a:pt x="1297" y="645"/>
                </a:lnTo>
                <a:lnTo>
                  <a:pt x="1298" y="646"/>
                </a:lnTo>
                <a:lnTo>
                  <a:pt x="1297" y="647"/>
                </a:lnTo>
                <a:lnTo>
                  <a:pt x="1296" y="647"/>
                </a:lnTo>
                <a:lnTo>
                  <a:pt x="1296" y="646"/>
                </a:lnTo>
                <a:lnTo>
                  <a:pt x="1295" y="647"/>
                </a:lnTo>
                <a:lnTo>
                  <a:pt x="1294" y="647"/>
                </a:lnTo>
                <a:lnTo>
                  <a:pt x="1294" y="648"/>
                </a:lnTo>
                <a:lnTo>
                  <a:pt x="1295" y="649"/>
                </a:lnTo>
                <a:lnTo>
                  <a:pt x="1294" y="650"/>
                </a:lnTo>
                <a:lnTo>
                  <a:pt x="1293" y="649"/>
                </a:lnTo>
                <a:lnTo>
                  <a:pt x="1292" y="650"/>
                </a:lnTo>
                <a:lnTo>
                  <a:pt x="1293" y="650"/>
                </a:lnTo>
                <a:lnTo>
                  <a:pt x="1294" y="650"/>
                </a:lnTo>
                <a:lnTo>
                  <a:pt x="1294" y="651"/>
                </a:lnTo>
                <a:lnTo>
                  <a:pt x="1293" y="652"/>
                </a:lnTo>
                <a:lnTo>
                  <a:pt x="1292" y="652"/>
                </a:lnTo>
                <a:lnTo>
                  <a:pt x="1292" y="653"/>
                </a:lnTo>
                <a:lnTo>
                  <a:pt x="1293" y="653"/>
                </a:lnTo>
                <a:lnTo>
                  <a:pt x="1293" y="654"/>
                </a:lnTo>
                <a:lnTo>
                  <a:pt x="1292" y="654"/>
                </a:lnTo>
                <a:lnTo>
                  <a:pt x="1291" y="654"/>
                </a:lnTo>
                <a:lnTo>
                  <a:pt x="1290" y="655"/>
                </a:lnTo>
                <a:lnTo>
                  <a:pt x="1290" y="654"/>
                </a:lnTo>
                <a:lnTo>
                  <a:pt x="1289" y="655"/>
                </a:lnTo>
                <a:lnTo>
                  <a:pt x="1289" y="656"/>
                </a:lnTo>
                <a:lnTo>
                  <a:pt x="1289" y="657"/>
                </a:lnTo>
                <a:lnTo>
                  <a:pt x="1288" y="656"/>
                </a:lnTo>
                <a:lnTo>
                  <a:pt x="1288" y="655"/>
                </a:lnTo>
                <a:lnTo>
                  <a:pt x="1287" y="655"/>
                </a:lnTo>
                <a:lnTo>
                  <a:pt x="1287" y="656"/>
                </a:lnTo>
                <a:lnTo>
                  <a:pt x="1288" y="656"/>
                </a:lnTo>
                <a:lnTo>
                  <a:pt x="1287" y="657"/>
                </a:lnTo>
                <a:lnTo>
                  <a:pt x="1286" y="657"/>
                </a:lnTo>
                <a:lnTo>
                  <a:pt x="1286" y="656"/>
                </a:lnTo>
                <a:lnTo>
                  <a:pt x="1285" y="656"/>
                </a:lnTo>
                <a:lnTo>
                  <a:pt x="1285" y="657"/>
                </a:lnTo>
                <a:lnTo>
                  <a:pt x="1284" y="657"/>
                </a:lnTo>
                <a:lnTo>
                  <a:pt x="1284" y="658"/>
                </a:lnTo>
                <a:lnTo>
                  <a:pt x="1284" y="659"/>
                </a:lnTo>
                <a:lnTo>
                  <a:pt x="1283" y="660"/>
                </a:lnTo>
                <a:lnTo>
                  <a:pt x="1283" y="659"/>
                </a:lnTo>
                <a:lnTo>
                  <a:pt x="1282" y="659"/>
                </a:lnTo>
                <a:lnTo>
                  <a:pt x="1282" y="660"/>
                </a:lnTo>
                <a:lnTo>
                  <a:pt x="1281" y="660"/>
                </a:lnTo>
                <a:lnTo>
                  <a:pt x="1280" y="660"/>
                </a:lnTo>
                <a:lnTo>
                  <a:pt x="1279" y="660"/>
                </a:lnTo>
                <a:lnTo>
                  <a:pt x="1280" y="661"/>
                </a:lnTo>
                <a:lnTo>
                  <a:pt x="1280" y="662"/>
                </a:lnTo>
                <a:lnTo>
                  <a:pt x="1279" y="662"/>
                </a:lnTo>
                <a:lnTo>
                  <a:pt x="1279" y="663"/>
                </a:lnTo>
                <a:lnTo>
                  <a:pt x="1279" y="664"/>
                </a:lnTo>
                <a:lnTo>
                  <a:pt x="1279" y="665"/>
                </a:lnTo>
                <a:lnTo>
                  <a:pt x="1278" y="665"/>
                </a:lnTo>
                <a:lnTo>
                  <a:pt x="1278" y="666"/>
                </a:lnTo>
                <a:lnTo>
                  <a:pt x="1278" y="667"/>
                </a:lnTo>
                <a:lnTo>
                  <a:pt x="1279" y="667"/>
                </a:lnTo>
                <a:lnTo>
                  <a:pt x="1279" y="668"/>
                </a:lnTo>
                <a:lnTo>
                  <a:pt x="1278" y="668"/>
                </a:lnTo>
                <a:lnTo>
                  <a:pt x="1279" y="669"/>
                </a:lnTo>
                <a:lnTo>
                  <a:pt x="1278" y="669"/>
                </a:lnTo>
                <a:lnTo>
                  <a:pt x="1278" y="670"/>
                </a:lnTo>
                <a:lnTo>
                  <a:pt x="1279" y="670"/>
                </a:lnTo>
                <a:lnTo>
                  <a:pt x="1278" y="671"/>
                </a:lnTo>
                <a:lnTo>
                  <a:pt x="1278" y="670"/>
                </a:lnTo>
                <a:lnTo>
                  <a:pt x="1277" y="670"/>
                </a:lnTo>
                <a:lnTo>
                  <a:pt x="1276" y="670"/>
                </a:lnTo>
                <a:lnTo>
                  <a:pt x="1277" y="671"/>
                </a:lnTo>
                <a:lnTo>
                  <a:pt x="1277" y="672"/>
                </a:lnTo>
                <a:lnTo>
                  <a:pt x="1277" y="673"/>
                </a:lnTo>
                <a:lnTo>
                  <a:pt x="1276" y="672"/>
                </a:lnTo>
                <a:lnTo>
                  <a:pt x="1275" y="672"/>
                </a:lnTo>
                <a:lnTo>
                  <a:pt x="1275" y="673"/>
                </a:lnTo>
                <a:lnTo>
                  <a:pt x="1276" y="674"/>
                </a:lnTo>
                <a:lnTo>
                  <a:pt x="1276" y="675"/>
                </a:lnTo>
                <a:lnTo>
                  <a:pt x="1275" y="675"/>
                </a:lnTo>
                <a:lnTo>
                  <a:pt x="1275" y="676"/>
                </a:lnTo>
                <a:lnTo>
                  <a:pt x="1274" y="676"/>
                </a:lnTo>
                <a:lnTo>
                  <a:pt x="1274" y="677"/>
                </a:lnTo>
                <a:lnTo>
                  <a:pt x="1273" y="677"/>
                </a:lnTo>
                <a:lnTo>
                  <a:pt x="1272" y="676"/>
                </a:lnTo>
                <a:lnTo>
                  <a:pt x="1272" y="677"/>
                </a:lnTo>
                <a:lnTo>
                  <a:pt x="1271" y="678"/>
                </a:lnTo>
                <a:lnTo>
                  <a:pt x="1271" y="677"/>
                </a:lnTo>
                <a:lnTo>
                  <a:pt x="1271" y="678"/>
                </a:lnTo>
                <a:lnTo>
                  <a:pt x="1271" y="679"/>
                </a:lnTo>
                <a:lnTo>
                  <a:pt x="1270" y="680"/>
                </a:lnTo>
                <a:lnTo>
                  <a:pt x="1270" y="679"/>
                </a:lnTo>
                <a:lnTo>
                  <a:pt x="1269" y="679"/>
                </a:lnTo>
                <a:lnTo>
                  <a:pt x="1269" y="680"/>
                </a:lnTo>
                <a:lnTo>
                  <a:pt x="1269" y="681"/>
                </a:lnTo>
                <a:lnTo>
                  <a:pt x="1270" y="681"/>
                </a:lnTo>
                <a:lnTo>
                  <a:pt x="1269" y="681"/>
                </a:lnTo>
                <a:lnTo>
                  <a:pt x="1269" y="682"/>
                </a:lnTo>
                <a:lnTo>
                  <a:pt x="1269" y="683"/>
                </a:lnTo>
                <a:lnTo>
                  <a:pt x="1269" y="684"/>
                </a:lnTo>
                <a:lnTo>
                  <a:pt x="1268" y="685"/>
                </a:lnTo>
                <a:lnTo>
                  <a:pt x="1268" y="686"/>
                </a:lnTo>
                <a:lnTo>
                  <a:pt x="1267" y="686"/>
                </a:lnTo>
                <a:lnTo>
                  <a:pt x="1267" y="687"/>
                </a:lnTo>
                <a:lnTo>
                  <a:pt x="1268" y="687"/>
                </a:lnTo>
                <a:lnTo>
                  <a:pt x="1268" y="688"/>
                </a:lnTo>
                <a:lnTo>
                  <a:pt x="1267" y="688"/>
                </a:lnTo>
                <a:lnTo>
                  <a:pt x="1267" y="689"/>
                </a:lnTo>
                <a:lnTo>
                  <a:pt x="1267" y="690"/>
                </a:lnTo>
                <a:lnTo>
                  <a:pt x="1268" y="690"/>
                </a:lnTo>
                <a:lnTo>
                  <a:pt x="1269" y="691"/>
                </a:lnTo>
                <a:lnTo>
                  <a:pt x="1267" y="691"/>
                </a:lnTo>
                <a:lnTo>
                  <a:pt x="1267" y="692"/>
                </a:lnTo>
                <a:lnTo>
                  <a:pt x="1267" y="693"/>
                </a:lnTo>
                <a:lnTo>
                  <a:pt x="1268" y="694"/>
                </a:lnTo>
                <a:lnTo>
                  <a:pt x="1268" y="695"/>
                </a:lnTo>
                <a:lnTo>
                  <a:pt x="1267" y="696"/>
                </a:lnTo>
                <a:lnTo>
                  <a:pt x="1266" y="696"/>
                </a:lnTo>
                <a:lnTo>
                  <a:pt x="1266" y="697"/>
                </a:lnTo>
                <a:lnTo>
                  <a:pt x="1266" y="698"/>
                </a:lnTo>
                <a:lnTo>
                  <a:pt x="1266" y="699"/>
                </a:lnTo>
                <a:lnTo>
                  <a:pt x="1265" y="700"/>
                </a:lnTo>
                <a:lnTo>
                  <a:pt x="1265" y="701"/>
                </a:lnTo>
                <a:lnTo>
                  <a:pt x="1266" y="701"/>
                </a:lnTo>
                <a:lnTo>
                  <a:pt x="1266" y="702"/>
                </a:lnTo>
                <a:lnTo>
                  <a:pt x="1265" y="702"/>
                </a:lnTo>
                <a:lnTo>
                  <a:pt x="1265" y="703"/>
                </a:lnTo>
                <a:lnTo>
                  <a:pt x="1265" y="704"/>
                </a:lnTo>
                <a:lnTo>
                  <a:pt x="1264" y="704"/>
                </a:lnTo>
                <a:lnTo>
                  <a:pt x="1264" y="705"/>
                </a:lnTo>
                <a:lnTo>
                  <a:pt x="1264" y="706"/>
                </a:lnTo>
                <a:lnTo>
                  <a:pt x="1263" y="706"/>
                </a:lnTo>
                <a:lnTo>
                  <a:pt x="1263" y="707"/>
                </a:lnTo>
                <a:lnTo>
                  <a:pt x="1263" y="708"/>
                </a:lnTo>
                <a:lnTo>
                  <a:pt x="1263" y="709"/>
                </a:lnTo>
                <a:lnTo>
                  <a:pt x="1262" y="710"/>
                </a:lnTo>
                <a:lnTo>
                  <a:pt x="1261" y="710"/>
                </a:lnTo>
                <a:lnTo>
                  <a:pt x="1261" y="711"/>
                </a:lnTo>
                <a:lnTo>
                  <a:pt x="1260" y="712"/>
                </a:lnTo>
                <a:lnTo>
                  <a:pt x="1259" y="712"/>
                </a:lnTo>
                <a:lnTo>
                  <a:pt x="1258" y="712"/>
                </a:lnTo>
                <a:lnTo>
                  <a:pt x="1257" y="712"/>
                </a:lnTo>
                <a:lnTo>
                  <a:pt x="1257" y="713"/>
                </a:lnTo>
                <a:lnTo>
                  <a:pt x="1257" y="714"/>
                </a:lnTo>
                <a:lnTo>
                  <a:pt x="1256" y="714"/>
                </a:lnTo>
                <a:lnTo>
                  <a:pt x="1255" y="716"/>
                </a:lnTo>
                <a:lnTo>
                  <a:pt x="1254" y="716"/>
                </a:lnTo>
                <a:lnTo>
                  <a:pt x="1254" y="717"/>
                </a:lnTo>
                <a:lnTo>
                  <a:pt x="1253" y="717"/>
                </a:lnTo>
                <a:lnTo>
                  <a:pt x="1253" y="718"/>
                </a:lnTo>
                <a:lnTo>
                  <a:pt x="1252" y="718"/>
                </a:lnTo>
                <a:lnTo>
                  <a:pt x="1252" y="719"/>
                </a:lnTo>
                <a:lnTo>
                  <a:pt x="1252" y="720"/>
                </a:lnTo>
                <a:lnTo>
                  <a:pt x="1252" y="721"/>
                </a:lnTo>
                <a:lnTo>
                  <a:pt x="1251" y="721"/>
                </a:lnTo>
                <a:lnTo>
                  <a:pt x="1251" y="722"/>
                </a:lnTo>
                <a:lnTo>
                  <a:pt x="1250" y="721"/>
                </a:lnTo>
                <a:lnTo>
                  <a:pt x="1249" y="723"/>
                </a:lnTo>
                <a:lnTo>
                  <a:pt x="1248" y="723"/>
                </a:lnTo>
                <a:lnTo>
                  <a:pt x="1248" y="724"/>
                </a:lnTo>
                <a:lnTo>
                  <a:pt x="1247" y="724"/>
                </a:lnTo>
                <a:lnTo>
                  <a:pt x="1246" y="723"/>
                </a:lnTo>
                <a:lnTo>
                  <a:pt x="1246" y="724"/>
                </a:lnTo>
                <a:lnTo>
                  <a:pt x="1245" y="725"/>
                </a:lnTo>
                <a:lnTo>
                  <a:pt x="1244" y="726"/>
                </a:lnTo>
                <a:lnTo>
                  <a:pt x="1243" y="726"/>
                </a:lnTo>
                <a:lnTo>
                  <a:pt x="1243" y="727"/>
                </a:lnTo>
                <a:lnTo>
                  <a:pt x="1242" y="727"/>
                </a:lnTo>
                <a:lnTo>
                  <a:pt x="1241" y="727"/>
                </a:lnTo>
                <a:lnTo>
                  <a:pt x="1241" y="728"/>
                </a:lnTo>
                <a:lnTo>
                  <a:pt x="1240" y="728"/>
                </a:lnTo>
                <a:lnTo>
                  <a:pt x="1240" y="729"/>
                </a:lnTo>
                <a:lnTo>
                  <a:pt x="1239" y="729"/>
                </a:lnTo>
                <a:lnTo>
                  <a:pt x="1238" y="730"/>
                </a:lnTo>
                <a:lnTo>
                  <a:pt x="1238" y="729"/>
                </a:lnTo>
                <a:lnTo>
                  <a:pt x="1237" y="728"/>
                </a:lnTo>
                <a:lnTo>
                  <a:pt x="1237" y="729"/>
                </a:lnTo>
                <a:lnTo>
                  <a:pt x="1236" y="729"/>
                </a:lnTo>
                <a:lnTo>
                  <a:pt x="1237" y="730"/>
                </a:lnTo>
                <a:lnTo>
                  <a:pt x="1236" y="731"/>
                </a:lnTo>
                <a:lnTo>
                  <a:pt x="1235" y="732"/>
                </a:lnTo>
                <a:lnTo>
                  <a:pt x="1236" y="733"/>
                </a:lnTo>
                <a:lnTo>
                  <a:pt x="1235" y="733"/>
                </a:lnTo>
                <a:lnTo>
                  <a:pt x="1234" y="734"/>
                </a:lnTo>
                <a:lnTo>
                  <a:pt x="1234" y="735"/>
                </a:lnTo>
                <a:lnTo>
                  <a:pt x="1234" y="736"/>
                </a:lnTo>
                <a:lnTo>
                  <a:pt x="1234" y="737"/>
                </a:lnTo>
                <a:lnTo>
                  <a:pt x="1234" y="738"/>
                </a:lnTo>
                <a:lnTo>
                  <a:pt x="1234" y="739"/>
                </a:lnTo>
                <a:lnTo>
                  <a:pt x="1234" y="740"/>
                </a:lnTo>
                <a:lnTo>
                  <a:pt x="1234" y="741"/>
                </a:lnTo>
                <a:lnTo>
                  <a:pt x="1234" y="742"/>
                </a:lnTo>
                <a:lnTo>
                  <a:pt x="1233" y="742"/>
                </a:lnTo>
                <a:lnTo>
                  <a:pt x="1232" y="742"/>
                </a:lnTo>
                <a:lnTo>
                  <a:pt x="1232" y="743"/>
                </a:lnTo>
                <a:lnTo>
                  <a:pt x="1231" y="744"/>
                </a:lnTo>
                <a:lnTo>
                  <a:pt x="1232" y="744"/>
                </a:lnTo>
                <a:lnTo>
                  <a:pt x="1232" y="745"/>
                </a:lnTo>
                <a:lnTo>
                  <a:pt x="1231" y="745"/>
                </a:lnTo>
                <a:lnTo>
                  <a:pt x="1231" y="746"/>
                </a:lnTo>
                <a:lnTo>
                  <a:pt x="1230" y="746"/>
                </a:lnTo>
                <a:lnTo>
                  <a:pt x="1230" y="747"/>
                </a:lnTo>
                <a:lnTo>
                  <a:pt x="1231" y="747"/>
                </a:lnTo>
                <a:lnTo>
                  <a:pt x="1231" y="748"/>
                </a:lnTo>
                <a:lnTo>
                  <a:pt x="1231" y="749"/>
                </a:lnTo>
                <a:lnTo>
                  <a:pt x="1230" y="749"/>
                </a:lnTo>
                <a:lnTo>
                  <a:pt x="1229" y="749"/>
                </a:lnTo>
                <a:lnTo>
                  <a:pt x="1229" y="750"/>
                </a:lnTo>
                <a:lnTo>
                  <a:pt x="1228" y="750"/>
                </a:lnTo>
                <a:lnTo>
                  <a:pt x="1227" y="751"/>
                </a:lnTo>
                <a:lnTo>
                  <a:pt x="1226" y="752"/>
                </a:lnTo>
                <a:lnTo>
                  <a:pt x="1225" y="752"/>
                </a:lnTo>
                <a:lnTo>
                  <a:pt x="1225" y="753"/>
                </a:lnTo>
                <a:lnTo>
                  <a:pt x="1224" y="753"/>
                </a:lnTo>
                <a:lnTo>
                  <a:pt x="1223" y="753"/>
                </a:lnTo>
                <a:lnTo>
                  <a:pt x="1223" y="754"/>
                </a:lnTo>
                <a:lnTo>
                  <a:pt x="1222" y="754"/>
                </a:lnTo>
                <a:lnTo>
                  <a:pt x="1222" y="755"/>
                </a:lnTo>
                <a:lnTo>
                  <a:pt x="1221" y="755"/>
                </a:lnTo>
                <a:lnTo>
                  <a:pt x="1220" y="755"/>
                </a:lnTo>
                <a:lnTo>
                  <a:pt x="1220" y="756"/>
                </a:lnTo>
                <a:lnTo>
                  <a:pt x="1219" y="756"/>
                </a:lnTo>
                <a:lnTo>
                  <a:pt x="1219" y="757"/>
                </a:lnTo>
                <a:lnTo>
                  <a:pt x="1219" y="758"/>
                </a:lnTo>
                <a:lnTo>
                  <a:pt x="1220" y="758"/>
                </a:lnTo>
                <a:lnTo>
                  <a:pt x="1219" y="759"/>
                </a:lnTo>
                <a:lnTo>
                  <a:pt x="1219" y="760"/>
                </a:lnTo>
                <a:lnTo>
                  <a:pt x="1218" y="761"/>
                </a:lnTo>
                <a:lnTo>
                  <a:pt x="1218" y="762"/>
                </a:lnTo>
                <a:lnTo>
                  <a:pt x="1217" y="763"/>
                </a:lnTo>
                <a:lnTo>
                  <a:pt x="1217" y="764"/>
                </a:lnTo>
                <a:lnTo>
                  <a:pt x="1217" y="765"/>
                </a:lnTo>
                <a:lnTo>
                  <a:pt x="1216" y="766"/>
                </a:lnTo>
                <a:lnTo>
                  <a:pt x="1215" y="767"/>
                </a:lnTo>
                <a:lnTo>
                  <a:pt x="1213" y="769"/>
                </a:lnTo>
                <a:lnTo>
                  <a:pt x="1211" y="771"/>
                </a:lnTo>
                <a:lnTo>
                  <a:pt x="1210" y="771"/>
                </a:lnTo>
                <a:lnTo>
                  <a:pt x="1210" y="772"/>
                </a:lnTo>
                <a:lnTo>
                  <a:pt x="1209" y="773"/>
                </a:lnTo>
                <a:lnTo>
                  <a:pt x="1209" y="774"/>
                </a:lnTo>
                <a:lnTo>
                  <a:pt x="1208" y="775"/>
                </a:lnTo>
                <a:lnTo>
                  <a:pt x="1208" y="776"/>
                </a:lnTo>
                <a:lnTo>
                  <a:pt x="1207" y="777"/>
                </a:lnTo>
                <a:lnTo>
                  <a:pt x="1207" y="778"/>
                </a:lnTo>
                <a:lnTo>
                  <a:pt x="1205" y="779"/>
                </a:lnTo>
                <a:lnTo>
                  <a:pt x="1205" y="780"/>
                </a:lnTo>
                <a:lnTo>
                  <a:pt x="1204" y="781"/>
                </a:lnTo>
                <a:lnTo>
                  <a:pt x="1203" y="781"/>
                </a:lnTo>
                <a:lnTo>
                  <a:pt x="1202" y="781"/>
                </a:lnTo>
                <a:lnTo>
                  <a:pt x="1201" y="782"/>
                </a:lnTo>
                <a:lnTo>
                  <a:pt x="1200" y="783"/>
                </a:lnTo>
                <a:lnTo>
                  <a:pt x="1199" y="783"/>
                </a:lnTo>
                <a:lnTo>
                  <a:pt x="1199" y="784"/>
                </a:lnTo>
                <a:lnTo>
                  <a:pt x="1198" y="785"/>
                </a:lnTo>
                <a:lnTo>
                  <a:pt x="1197" y="785"/>
                </a:lnTo>
                <a:lnTo>
                  <a:pt x="1195" y="785"/>
                </a:lnTo>
                <a:lnTo>
                  <a:pt x="1193" y="785"/>
                </a:lnTo>
                <a:lnTo>
                  <a:pt x="1193" y="784"/>
                </a:lnTo>
                <a:lnTo>
                  <a:pt x="1192" y="784"/>
                </a:lnTo>
                <a:lnTo>
                  <a:pt x="1192" y="785"/>
                </a:lnTo>
                <a:lnTo>
                  <a:pt x="1191" y="784"/>
                </a:lnTo>
                <a:lnTo>
                  <a:pt x="1190" y="784"/>
                </a:lnTo>
                <a:lnTo>
                  <a:pt x="1189" y="784"/>
                </a:lnTo>
                <a:lnTo>
                  <a:pt x="1189" y="783"/>
                </a:lnTo>
                <a:lnTo>
                  <a:pt x="1188" y="783"/>
                </a:lnTo>
                <a:lnTo>
                  <a:pt x="1187" y="783"/>
                </a:lnTo>
                <a:lnTo>
                  <a:pt x="1186" y="782"/>
                </a:lnTo>
                <a:lnTo>
                  <a:pt x="1185" y="782"/>
                </a:lnTo>
                <a:lnTo>
                  <a:pt x="1184" y="783"/>
                </a:lnTo>
                <a:lnTo>
                  <a:pt x="1183" y="784"/>
                </a:lnTo>
                <a:lnTo>
                  <a:pt x="1182" y="785"/>
                </a:lnTo>
                <a:lnTo>
                  <a:pt x="1162" y="799"/>
                </a:lnTo>
                <a:lnTo>
                  <a:pt x="1160" y="801"/>
                </a:lnTo>
                <a:lnTo>
                  <a:pt x="1156" y="803"/>
                </a:lnTo>
                <a:lnTo>
                  <a:pt x="1141" y="814"/>
                </a:lnTo>
                <a:lnTo>
                  <a:pt x="1139" y="815"/>
                </a:lnTo>
                <a:lnTo>
                  <a:pt x="1128" y="823"/>
                </a:lnTo>
                <a:lnTo>
                  <a:pt x="1122" y="828"/>
                </a:lnTo>
                <a:lnTo>
                  <a:pt x="1120" y="828"/>
                </a:lnTo>
                <a:lnTo>
                  <a:pt x="1119" y="830"/>
                </a:lnTo>
                <a:lnTo>
                  <a:pt x="1117" y="831"/>
                </a:lnTo>
                <a:lnTo>
                  <a:pt x="1116" y="830"/>
                </a:lnTo>
                <a:lnTo>
                  <a:pt x="1115" y="830"/>
                </a:lnTo>
                <a:lnTo>
                  <a:pt x="1115" y="831"/>
                </a:lnTo>
                <a:lnTo>
                  <a:pt x="1115" y="832"/>
                </a:lnTo>
                <a:lnTo>
                  <a:pt x="1114" y="832"/>
                </a:lnTo>
                <a:lnTo>
                  <a:pt x="1114" y="833"/>
                </a:lnTo>
                <a:lnTo>
                  <a:pt x="1113" y="833"/>
                </a:lnTo>
                <a:lnTo>
                  <a:pt x="1113" y="834"/>
                </a:lnTo>
                <a:lnTo>
                  <a:pt x="1112" y="834"/>
                </a:lnTo>
                <a:lnTo>
                  <a:pt x="1109" y="837"/>
                </a:lnTo>
                <a:lnTo>
                  <a:pt x="1080" y="856"/>
                </a:lnTo>
                <a:lnTo>
                  <a:pt x="1080" y="857"/>
                </a:lnTo>
                <a:lnTo>
                  <a:pt x="1080" y="858"/>
                </a:lnTo>
                <a:lnTo>
                  <a:pt x="1081" y="859"/>
                </a:lnTo>
                <a:lnTo>
                  <a:pt x="1082" y="859"/>
                </a:lnTo>
                <a:lnTo>
                  <a:pt x="1083" y="860"/>
                </a:lnTo>
                <a:lnTo>
                  <a:pt x="1084" y="859"/>
                </a:lnTo>
                <a:lnTo>
                  <a:pt x="1084" y="860"/>
                </a:lnTo>
                <a:lnTo>
                  <a:pt x="1085" y="860"/>
                </a:lnTo>
                <a:lnTo>
                  <a:pt x="1087" y="860"/>
                </a:lnTo>
                <a:lnTo>
                  <a:pt x="1088" y="860"/>
                </a:lnTo>
                <a:lnTo>
                  <a:pt x="1091" y="861"/>
                </a:lnTo>
                <a:lnTo>
                  <a:pt x="1092" y="861"/>
                </a:lnTo>
                <a:lnTo>
                  <a:pt x="1093" y="864"/>
                </a:lnTo>
                <a:lnTo>
                  <a:pt x="1094" y="864"/>
                </a:lnTo>
                <a:lnTo>
                  <a:pt x="1095" y="865"/>
                </a:lnTo>
                <a:lnTo>
                  <a:pt x="1097" y="865"/>
                </a:lnTo>
                <a:lnTo>
                  <a:pt x="1099" y="865"/>
                </a:lnTo>
                <a:lnTo>
                  <a:pt x="1106" y="864"/>
                </a:lnTo>
                <a:lnTo>
                  <a:pt x="1111" y="863"/>
                </a:lnTo>
                <a:lnTo>
                  <a:pt x="1112" y="863"/>
                </a:lnTo>
                <a:lnTo>
                  <a:pt x="1113" y="863"/>
                </a:lnTo>
                <a:lnTo>
                  <a:pt x="1113" y="865"/>
                </a:lnTo>
                <a:lnTo>
                  <a:pt x="1114" y="865"/>
                </a:lnTo>
                <a:lnTo>
                  <a:pt x="1115" y="865"/>
                </a:lnTo>
                <a:lnTo>
                  <a:pt x="1118" y="866"/>
                </a:lnTo>
                <a:lnTo>
                  <a:pt x="1119" y="866"/>
                </a:lnTo>
                <a:lnTo>
                  <a:pt x="1121" y="866"/>
                </a:lnTo>
                <a:lnTo>
                  <a:pt x="1122" y="867"/>
                </a:lnTo>
                <a:lnTo>
                  <a:pt x="1123" y="867"/>
                </a:lnTo>
                <a:lnTo>
                  <a:pt x="1123" y="868"/>
                </a:lnTo>
                <a:lnTo>
                  <a:pt x="1124" y="869"/>
                </a:lnTo>
                <a:lnTo>
                  <a:pt x="1124" y="871"/>
                </a:lnTo>
                <a:lnTo>
                  <a:pt x="1124" y="872"/>
                </a:lnTo>
                <a:lnTo>
                  <a:pt x="1126" y="873"/>
                </a:lnTo>
                <a:lnTo>
                  <a:pt x="1126" y="874"/>
                </a:lnTo>
                <a:lnTo>
                  <a:pt x="1126" y="875"/>
                </a:lnTo>
                <a:lnTo>
                  <a:pt x="1125" y="875"/>
                </a:lnTo>
                <a:lnTo>
                  <a:pt x="1127" y="878"/>
                </a:lnTo>
                <a:lnTo>
                  <a:pt x="1128" y="879"/>
                </a:lnTo>
                <a:lnTo>
                  <a:pt x="1129" y="880"/>
                </a:lnTo>
                <a:lnTo>
                  <a:pt x="1130" y="880"/>
                </a:lnTo>
                <a:lnTo>
                  <a:pt x="1131" y="881"/>
                </a:lnTo>
                <a:lnTo>
                  <a:pt x="1134" y="881"/>
                </a:lnTo>
                <a:lnTo>
                  <a:pt x="1135" y="881"/>
                </a:lnTo>
                <a:lnTo>
                  <a:pt x="1136" y="882"/>
                </a:lnTo>
                <a:lnTo>
                  <a:pt x="1138" y="884"/>
                </a:lnTo>
                <a:lnTo>
                  <a:pt x="1140" y="886"/>
                </a:lnTo>
                <a:lnTo>
                  <a:pt x="1141" y="887"/>
                </a:lnTo>
                <a:lnTo>
                  <a:pt x="1142" y="887"/>
                </a:lnTo>
                <a:lnTo>
                  <a:pt x="1144" y="889"/>
                </a:lnTo>
                <a:lnTo>
                  <a:pt x="1144" y="890"/>
                </a:lnTo>
                <a:lnTo>
                  <a:pt x="1145" y="891"/>
                </a:lnTo>
                <a:lnTo>
                  <a:pt x="1144" y="892"/>
                </a:lnTo>
                <a:lnTo>
                  <a:pt x="1143" y="895"/>
                </a:lnTo>
                <a:lnTo>
                  <a:pt x="1142" y="897"/>
                </a:lnTo>
                <a:lnTo>
                  <a:pt x="1141" y="898"/>
                </a:lnTo>
                <a:lnTo>
                  <a:pt x="1140" y="898"/>
                </a:lnTo>
                <a:lnTo>
                  <a:pt x="1138" y="899"/>
                </a:lnTo>
                <a:lnTo>
                  <a:pt x="1136" y="900"/>
                </a:lnTo>
                <a:lnTo>
                  <a:pt x="1134" y="900"/>
                </a:lnTo>
                <a:lnTo>
                  <a:pt x="1132" y="899"/>
                </a:lnTo>
                <a:lnTo>
                  <a:pt x="1131" y="899"/>
                </a:lnTo>
                <a:lnTo>
                  <a:pt x="1130" y="899"/>
                </a:lnTo>
                <a:lnTo>
                  <a:pt x="1129" y="900"/>
                </a:lnTo>
                <a:lnTo>
                  <a:pt x="1128" y="901"/>
                </a:lnTo>
                <a:lnTo>
                  <a:pt x="1128" y="902"/>
                </a:lnTo>
                <a:lnTo>
                  <a:pt x="1127" y="903"/>
                </a:lnTo>
                <a:lnTo>
                  <a:pt x="1127" y="905"/>
                </a:lnTo>
                <a:lnTo>
                  <a:pt x="1127" y="906"/>
                </a:lnTo>
                <a:lnTo>
                  <a:pt x="1127" y="908"/>
                </a:lnTo>
                <a:lnTo>
                  <a:pt x="1128" y="911"/>
                </a:lnTo>
                <a:lnTo>
                  <a:pt x="1128" y="912"/>
                </a:lnTo>
                <a:lnTo>
                  <a:pt x="1129" y="913"/>
                </a:lnTo>
                <a:lnTo>
                  <a:pt x="1130" y="914"/>
                </a:lnTo>
                <a:lnTo>
                  <a:pt x="1131" y="916"/>
                </a:lnTo>
                <a:lnTo>
                  <a:pt x="1132" y="917"/>
                </a:lnTo>
                <a:lnTo>
                  <a:pt x="1133" y="918"/>
                </a:lnTo>
                <a:lnTo>
                  <a:pt x="1133" y="919"/>
                </a:lnTo>
                <a:lnTo>
                  <a:pt x="1134" y="920"/>
                </a:lnTo>
                <a:lnTo>
                  <a:pt x="1134" y="921"/>
                </a:lnTo>
                <a:lnTo>
                  <a:pt x="1134" y="922"/>
                </a:lnTo>
                <a:lnTo>
                  <a:pt x="1134" y="923"/>
                </a:lnTo>
                <a:lnTo>
                  <a:pt x="1133" y="924"/>
                </a:lnTo>
                <a:lnTo>
                  <a:pt x="1131" y="924"/>
                </a:lnTo>
                <a:lnTo>
                  <a:pt x="1127" y="925"/>
                </a:lnTo>
                <a:lnTo>
                  <a:pt x="1125" y="925"/>
                </a:lnTo>
                <a:lnTo>
                  <a:pt x="1124" y="926"/>
                </a:lnTo>
                <a:lnTo>
                  <a:pt x="1123" y="928"/>
                </a:lnTo>
                <a:lnTo>
                  <a:pt x="1122" y="930"/>
                </a:lnTo>
                <a:lnTo>
                  <a:pt x="1122" y="931"/>
                </a:lnTo>
                <a:lnTo>
                  <a:pt x="1123" y="932"/>
                </a:lnTo>
                <a:lnTo>
                  <a:pt x="1125" y="932"/>
                </a:lnTo>
                <a:lnTo>
                  <a:pt x="1126" y="933"/>
                </a:lnTo>
                <a:lnTo>
                  <a:pt x="1127" y="935"/>
                </a:lnTo>
                <a:lnTo>
                  <a:pt x="1128" y="937"/>
                </a:lnTo>
                <a:lnTo>
                  <a:pt x="1127" y="938"/>
                </a:lnTo>
                <a:lnTo>
                  <a:pt x="1126" y="939"/>
                </a:lnTo>
                <a:lnTo>
                  <a:pt x="1126" y="940"/>
                </a:lnTo>
                <a:lnTo>
                  <a:pt x="1125" y="941"/>
                </a:lnTo>
                <a:lnTo>
                  <a:pt x="1123" y="942"/>
                </a:lnTo>
                <a:lnTo>
                  <a:pt x="1122" y="942"/>
                </a:lnTo>
                <a:lnTo>
                  <a:pt x="1119" y="943"/>
                </a:lnTo>
                <a:lnTo>
                  <a:pt x="1117" y="943"/>
                </a:lnTo>
                <a:lnTo>
                  <a:pt x="1116" y="943"/>
                </a:lnTo>
                <a:lnTo>
                  <a:pt x="1115" y="943"/>
                </a:lnTo>
                <a:lnTo>
                  <a:pt x="1114" y="944"/>
                </a:lnTo>
                <a:lnTo>
                  <a:pt x="1113" y="944"/>
                </a:lnTo>
                <a:lnTo>
                  <a:pt x="1112" y="945"/>
                </a:lnTo>
                <a:lnTo>
                  <a:pt x="1111" y="946"/>
                </a:lnTo>
                <a:lnTo>
                  <a:pt x="1111" y="947"/>
                </a:lnTo>
                <a:lnTo>
                  <a:pt x="1111" y="948"/>
                </a:lnTo>
                <a:lnTo>
                  <a:pt x="1112" y="950"/>
                </a:lnTo>
                <a:lnTo>
                  <a:pt x="1112" y="952"/>
                </a:lnTo>
                <a:lnTo>
                  <a:pt x="1112" y="953"/>
                </a:lnTo>
                <a:lnTo>
                  <a:pt x="1113" y="955"/>
                </a:lnTo>
                <a:lnTo>
                  <a:pt x="1113" y="957"/>
                </a:lnTo>
                <a:lnTo>
                  <a:pt x="1113" y="958"/>
                </a:lnTo>
                <a:lnTo>
                  <a:pt x="1113" y="959"/>
                </a:lnTo>
                <a:lnTo>
                  <a:pt x="1113" y="960"/>
                </a:lnTo>
                <a:lnTo>
                  <a:pt x="1114" y="960"/>
                </a:lnTo>
                <a:lnTo>
                  <a:pt x="1116" y="961"/>
                </a:lnTo>
                <a:lnTo>
                  <a:pt x="1116" y="962"/>
                </a:lnTo>
                <a:lnTo>
                  <a:pt x="1117" y="963"/>
                </a:lnTo>
                <a:lnTo>
                  <a:pt x="1117" y="964"/>
                </a:lnTo>
                <a:lnTo>
                  <a:pt x="1117" y="965"/>
                </a:lnTo>
                <a:lnTo>
                  <a:pt x="1116" y="966"/>
                </a:lnTo>
                <a:lnTo>
                  <a:pt x="1116" y="967"/>
                </a:lnTo>
                <a:lnTo>
                  <a:pt x="1114" y="967"/>
                </a:lnTo>
                <a:lnTo>
                  <a:pt x="1112" y="965"/>
                </a:lnTo>
                <a:lnTo>
                  <a:pt x="1110" y="964"/>
                </a:lnTo>
                <a:lnTo>
                  <a:pt x="1109" y="964"/>
                </a:lnTo>
                <a:lnTo>
                  <a:pt x="1107" y="964"/>
                </a:lnTo>
                <a:lnTo>
                  <a:pt x="1104" y="964"/>
                </a:lnTo>
                <a:lnTo>
                  <a:pt x="1103" y="964"/>
                </a:lnTo>
                <a:lnTo>
                  <a:pt x="1102" y="965"/>
                </a:lnTo>
                <a:lnTo>
                  <a:pt x="1101" y="966"/>
                </a:lnTo>
                <a:lnTo>
                  <a:pt x="1101" y="967"/>
                </a:lnTo>
                <a:lnTo>
                  <a:pt x="1100" y="968"/>
                </a:lnTo>
                <a:lnTo>
                  <a:pt x="1099" y="968"/>
                </a:lnTo>
                <a:lnTo>
                  <a:pt x="1099" y="969"/>
                </a:lnTo>
                <a:lnTo>
                  <a:pt x="1098" y="969"/>
                </a:lnTo>
                <a:lnTo>
                  <a:pt x="1097" y="970"/>
                </a:lnTo>
                <a:lnTo>
                  <a:pt x="1096" y="971"/>
                </a:lnTo>
                <a:lnTo>
                  <a:pt x="1094" y="972"/>
                </a:lnTo>
                <a:lnTo>
                  <a:pt x="1092" y="973"/>
                </a:lnTo>
                <a:lnTo>
                  <a:pt x="1091" y="974"/>
                </a:lnTo>
                <a:lnTo>
                  <a:pt x="1091" y="975"/>
                </a:lnTo>
                <a:lnTo>
                  <a:pt x="1090" y="976"/>
                </a:lnTo>
                <a:lnTo>
                  <a:pt x="1089" y="977"/>
                </a:lnTo>
                <a:lnTo>
                  <a:pt x="1089" y="978"/>
                </a:lnTo>
                <a:lnTo>
                  <a:pt x="1088" y="979"/>
                </a:lnTo>
                <a:lnTo>
                  <a:pt x="1088" y="980"/>
                </a:lnTo>
                <a:lnTo>
                  <a:pt x="1088" y="981"/>
                </a:lnTo>
                <a:lnTo>
                  <a:pt x="1086" y="983"/>
                </a:lnTo>
                <a:lnTo>
                  <a:pt x="1086" y="984"/>
                </a:lnTo>
                <a:lnTo>
                  <a:pt x="1085" y="986"/>
                </a:lnTo>
                <a:lnTo>
                  <a:pt x="1086" y="987"/>
                </a:lnTo>
                <a:lnTo>
                  <a:pt x="1087" y="989"/>
                </a:lnTo>
                <a:lnTo>
                  <a:pt x="1087" y="990"/>
                </a:lnTo>
                <a:lnTo>
                  <a:pt x="1087" y="993"/>
                </a:lnTo>
                <a:lnTo>
                  <a:pt x="1086" y="994"/>
                </a:lnTo>
                <a:lnTo>
                  <a:pt x="1085" y="996"/>
                </a:lnTo>
                <a:lnTo>
                  <a:pt x="1084" y="997"/>
                </a:lnTo>
                <a:lnTo>
                  <a:pt x="1083" y="997"/>
                </a:lnTo>
                <a:lnTo>
                  <a:pt x="1082" y="998"/>
                </a:lnTo>
                <a:lnTo>
                  <a:pt x="1078" y="998"/>
                </a:lnTo>
                <a:lnTo>
                  <a:pt x="1077" y="998"/>
                </a:lnTo>
                <a:lnTo>
                  <a:pt x="1077" y="999"/>
                </a:lnTo>
                <a:lnTo>
                  <a:pt x="1076" y="999"/>
                </a:lnTo>
                <a:lnTo>
                  <a:pt x="1075" y="1001"/>
                </a:lnTo>
                <a:lnTo>
                  <a:pt x="1074" y="1002"/>
                </a:lnTo>
                <a:lnTo>
                  <a:pt x="1073" y="1003"/>
                </a:lnTo>
                <a:lnTo>
                  <a:pt x="1071" y="1003"/>
                </a:lnTo>
                <a:lnTo>
                  <a:pt x="1069" y="1004"/>
                </a:lnTo>
                <a:lnTo>
                  <a:pt x="1068" y="1004"/>
                </a:lnTo>
                <a:lnTo>
                  <a:pt x="1067" y="1004"/>
                </a:lnTo>
                <a:lnTo>
                  <a:pt x="1066" y="1004"/>
                </a:lnTo>
                <a:lnTo>
                  <a:pt x="1065" y="1004"/>
                </a:lnTo>
                <a:lnTo>
                  <a:pt x="1060" y="1004"/>
                </a:lnTo>
                <a:lnTo>
                  <a:pt x="1059" y="1004"/>
                </a:lnTo>
                <a:lnTo>
                  <a:pt x="1058" y="1004"/>
                </a:lnTo>
                <a:lnTo>
                  <a:pt x="1057" y="1005"/>
                </a:lnTo>
                <a:lnTo>
                  <a:pt x="1056" y="1005"/>
                </a:lnTo>
                <a:lnTo>
                  <a:pt x="1055" y="1005"/>
                </a:lnTo>
                <a:lnTo>
                  <a:pt x="1053" y="1006"/>
                </a:lnTo>
                <a:lnTo>
                  <a:pt x="1052" y="1006"/>
                </a:lnTo>
                <a:lnTo>
                  <a:pt x="1051" y="1006"/>
                </a:lnTo>
                <a:lnTo>
                  <a:pt x="1049" y="1006"/>
                </a:lnTo>
                <a:lnTo>
                  <a:pt x="1048" y="1006"/>
                </a:lnTo>
                <a:lnTo>
                  <a:pt x="1047" y="1006"/>
                </a:lnTo>
                <a:lnTo>
                  <a:pt x="1047" y="1007"/>
                </a:lnTo>
                <a:lnTo>
                  <a:pt x="1046" y="1008"/>
                </a:lnTo>
                <a:lnTo>
                  <a:pt x="1045" y="1010"/>
                </a:lnTo>
                <a:lnTo>
                  <a:pt x="1042" y="1011"/>
                </a:lnTo>
                <a:lnTo>
                  <a:pt x="1040" y="1012"/>
                </a:lnTo>
                <a:lnTo>
                  <a:pt x="1038" y="1013"/>
                </a:lnTo>
                <a:lnTo>
                  <a:pt x="1037" y="1015"/>
                </a:lnTo>
                <a:lnTo>
                  <a:pt x="1033" y="1017"/>
                </a:lnTo>
                <a:lnTo>
                  <a:pt x="1032" y="1017"/>
                </a:lnTo>
                <a:lnTo>
                  <a:pt x="1031" y="1017"/>
                </a:lnTo>
                <a:lnTo>
                  <a:pt x="1030" y="1017"/>
                </a:lnTo>
                <a:lnTo>
                  <a:pt x="1029" y="1018"/>
                </a:lnTo>
                <a:lnTo>
                  <a:pt x="1029" y="1019"/>
                </a:lnTo>
                <a:lnTo>
                  <a:pt x="1028" y="1019"/>
                </a:lnTo>
                <a:lnTo>
                  <a:pt x="1026" y="1020"/>
                </a:lnTo>
                <a:lnTo>
                  <a:pt x="1026" y="1021"/>
                </a:lnTo>
                <a:lnTo>
                  <a:pt x="1026" y="1024"/>
                </a:lnTo>
                <a:lnTo>
                  <a:pt x="1026" y="1025"/>
                </a:lnTo>
                <a:lnTo>
                  <a:pt x="1026" y="1026"/>
                </a:lnTo>
                <a:lnTo>
                  <a:pt x="1027" y="1028"/>
                </a:lnTo>
                <a:lnTo>
                  <a:pt x="1027" y="1030"/>
                </a:lnTo>
                <a:lnTo>
                  <a:pt x="1028" y="1031"/>
                </a:lnTo>
                <a:lnTo>
                  <a:pt x="1028" y="1032"/>
                </a:lnTo>
                <a:lnTo>
                  <a:pt x="1028" y="1034"/>
                </a:lnTo>
                <a:lnTo>
                  <a:pt x="1028" y="1036"/>
                </a:lnTo>
                <a:lnTo>
                  <a:pt x="1028" y="1038"/>
                </a:lnTo>
                <a:lnTo>
                  <a:pt x="1027" y="1042"/>
                </a:lnTo>
                <a:lnTo>
                  <a:pt x="1028" y="1048"/>
                </a:lnTo>
                <a:lnTo>
                  <a:pt x="1028" y="1051"/>
                </a:lnTo>
                <a:lnTo>
                  <a:pt x="1028" y="1052"/>
                </a:lnTo>
                <a:lnTo>
                  <a:pt x="1028" y="1053"/>
                </a:lnTo>
                <a:lnTo>
                  <a:pt x="1027" y="1054"/>
                </a:lnTo>
                <a:lnTo>
                  <a:pt x="1026" y="1056"/>
                </a:lnTo>
                <a:lnTo>
                  <a:pt x="1025" y="1057"/>
                </a:lnTo>
                <a:lnTo>
                  <a:pt x="1025" y="1058"/>
                </a:lnTo>
                <a:lnTo>
                  <a:pt x="1025" y="1059"/>
                </a:lnTo>
                <a:lnTo>
                  <a:pt x="1023" y="1062"/>
                </a:lnTo>
                <a:lnTo>
                  <a:pt x="1022" y="1063"/>
                </a:lnTo>
                <a:lnTo>
                  <a:pt x="1020" y="1064"/>
                </a:lnTo>
                <a:lnTo>
                  <a:pt x="1019" y="1066"/>
                </a:lnTo>
                <a:lnTo>
                  <a:pt x="1018" y="1067"/>
                </a:lnTo>
                <a:lnTo>
                  <a:pt x="1017" y="1069"/>
                </a:lnTo>
                <a:lnTo>
                  <a:pt x="1016" y="1069"/>
                </a:lnTo>
                <a:lnTo>
                  <a:pt x="1015" y="1071"/>
                </a:lnTo>
                <a:lnTo>
                  <a:pt x="1014" y="1072"/>
                </a:lnTo>
                <a:lnTo>
                  <a:pt x="1013" y="1073"/>
                </a:lnTo>
                <a:lnTo>
                  <a:pt x="1012" y="1074"/>
                </a:lnTo>
                <a:lnTo>
                  <a:pt x="1007" y="1079"/>
                </a:lnTo>
                <a:lnTo>
                  <a:pt x="1007" y="1080"/>
                </a:lnTo>
                <a:lnTo>
                  <a:pt x="1006" y="1084"/>
                </a:lnTo>
                <a:lnTo>
                  <a:pt x="1006" y="1086"/>
                </a:lnTo>
                <a:lnTo>
                  <a:pt x="1006" y="1087"/>
                </a:lnTo>
                <a:lnTo>
                  <a:pt x="1007" y="1089"/>
                </a:lnTo>
                <a:lnTo>
                  <a:pt x="1008" y="1092"/>
                </a:lnTo>
                <a:lnTo>
                  <a:pt x="1009" y="1094"/>
                </a:lnTo>
                <a:lnTo>
                  <a:pt x="1010" y="1095"/>
                </a:lnTo>
                <a:lnTo>
                  <a:pt x="1010" y="1096"/>
                </a:lnTo>
                <a:lnTo>
                  <a:pt x="1010" y="1097"/>
                </a:lnTo>
                <a:lnTo>
                  <a:pt x="1011" y="1098"/>
                </a:lnTo>
                <a:lnTo>
                  <a:pt x="1011" y="1099"/>
                </a:lnTo>
                <a:lnTo>
                  <a:pt x="1012" y="1099"/>
                </a:lnTo>
                <a:lnTo>
                  <a:pt x="1015" y="1101"/>
                </a:lnTo>
                <a:lnTo>
                  <a:pt x="1015" y="1102"/>
                </a:lnTo>
                <a:lnTo>
                  <a:pt x="1016" y="1102"/>
                </a:lnTo>
                <a:lnTo>
                  <a:pt x="1017" y="1104"/>
                </a:lnTo>
                <a:lnTo>
                  <a:pt x="1020" y="1106"/>
                </a:lnTo>
                <a:lnTo>
                  <a:pt x="1021" y="1107"/>
                </a:lnTo>
                <a:lnTo>
                  <a:pt x="1022" y="1108"/>
                </a:lnTo>
                <a:lnTo>
                  <a:pt x="1025" y="1110"/>
                </a:lnTo>
                <a:lnTo>
                  <a:pt x="1026" y="1111"/>
                </a:lnTo>
                <a:lnTo>
                  <a:pt x="1028" y="1111"/>
                </a:lnTo>
                <a:lnTo>
                  <a:pt x="1029" y="1112"/>
                </a:lnTo>
                <a:lnTo>
                  <a:pt x="1030" y="1113"/>
                </a:lnTo>
                <a:lnTo>
                  <a:pt x="1030" y="1114"/>
                </a:lnTo>
                <a:lnTo>
                  <a:pt x="1028" y="1116"/>
                </a:lnTo>
                <a:lnTo>
                  <a:pt x="1028" y="1118"/>
                </a:lnTo>
                <a:lnTo>
                  <a:pt x="1027" y="1118"/>
                </a:lnTo>
                <a:lnTo>
                  <a:pt x="1028" y="1119"/>
                </a:lnTo>
                <a:lnTo>
                  <a:pt x="1027" y="1121"/>
                </a:lnTo>
                <a:lnTo>
                  <a:pt x="1028" y="1123"/>
                </a:lnTo>
                <a:lnTo>
                  <a:pt x="1028" y="1125"/>
                </a:lnTo>
                <a:lnTo>
                  <a:pt x="1027" y="1128"/>
                </a:lnTo>
                <a:lnTo>
                  <a:pt x="1027" y="1129"/>
                </a:lnTo>
                <a:lnTo>
                  <a:pt x="1026" y="1130"/>
                </a:lnTo>
                <a:lnTo>
                  <a:pt x="1026" y="1131"/>
                </a:lnTo>
                <a:lnTo>
                  <a:pt x="1026" y="1132"/>
                </a:lnTo>
                <a:lnTo>
                  <a:pt x="1026" y="1135"/>
                </a:lnTo>
                <a:lnTo>
                  <a:pt x="1026" y="1136"/>
                </a:lnTo>
                <a:lnTo>
                  <a:pt x="1026" y="1138"/>
                </a:lnTo>
                <a:lnTo>
                  <a:pt x="1026" y="1139"/>
                </a:lnTo>
                <a:lnTo>
                  <a:pt x="1026" y="1140"/>
                </a:lnTo>
                <a:lnTo>
                  <a:pt x="1025" y="1141"/>
                </a:lnTo>
                <a:lnTo>
                  <a:pt x="1024" y="1142"/>
                </a:lnTo>
                <a:lnTo>
                  <a:pt x="1023" y="1143"/>
                </a:lnTo>
                <a:lnTo>
                  <a:pt x="1023" y="1144"/>
                </a:lnTo>
                <a:lnTo>
                  <a:pt x="1023" y="1145"/>
                </a:lnTo>
                <a:lnTo>
                  <a:pt x="1022" y="1146"/>
                </a:lnTo>
                <a:lnTo>
                  <a:pt x="1022" y="1147"/>
                </a:lnTo>
                <a:lnTo>
                  <a:pt x="1023" y="1148"/>
                </a:lnTo>
                <a:lnTo>
                  <a:pt x="1022" y="1152"/>
                </a:lnTo>
                <a:lnTo>
                  <a:pt x="1021" y="1154"/>
                </a:lnTo>
                <a:lnTo>
                  <a:pt x="1020" y="1155"/>
                </a:lnTo>
                <a:lnTo>
                  <a:pt x="1019" y="1156"/>
                </a:lnTo>
                <a:lnTo>
                  <a:pt x="1019" y="1158"/>
                </a:lnTo>
                <a:lnTo>
                  <a:pt x="1017" y="1160"/>
                </a:lnTo>
                <a:lnTo>
                  <a:pt x="1017" y="1162"/>
                </a:lnTo>
                <a:lnTo>
                  <a:pt x="1017" y="1163"/>
                </a:lnTo>
                <a:lnTo>
                  <a:pt x="1016" y="1165"/>
                </a:lnTo>
                <a:lnTo>
                  <a:pt x="1015" y="1168"/>
                </a:lnTo>
                <a:lnTo>
                  <a:pt x="1014" y="1171"/>
                </a:lnTo>
                <a:lnTo>
                  <a:pt x="1013" y="1173"/>
                </a:lnTo>
                <a:lnTo>
                  <a:pt x="1012" y="1174"/>
                </a:lnTo>
                <a:lnTo>
                  <a:pt x="1012" y="1175"/>
                </a:lnTo>
                <a:lnTo>
                  <a:pt x="1010" y="1175"/>
                </a:lnTo>
                <a:lnTo>
                  <a:pt x="1008" y="1176"/>
                </a:lnTo>
                <a:lnTo>
                  <a:pt x="1006" y="1177"/>
                </a:lnTo>
                <a:lnTo>
                  <a:pt x="1003" y="1181"/>
                </a:lnTo>
                <a:lnTo>
                  <a:pt x="1002" y="1183"/>
                </a:lnTo>
                <a:lnTo>
                  <a:pt x="1002" y="1184"/>
                </a:lnTo>
                <a:lnTo>
                  <a:pt x="1001" y="1186"/>
                </a:lnTo>
                <a:lnTo>
                  <a:pt x="1001" y="1187"/>
                </a:lnTo>
                <a:lnTo>
                  <a:pt x="1001" y="1188"/>
                </a:lnTo>
                <a:lnTo>
                  <a:pt x="1000" y="1190"/>
                </a:lnTo>
                <a:lnTo>
                  <a:pt x="1001" y="1191"/>
                </a:lnTo>
                <a:lnTo>
                  <a:pt x="1000" y="1191"/>
                </a:lnTo>
                <a:lnTo>
                  <a:pt x="1000" y="1193"/>
                </a:lnTo>
                <a:lnTo>
                  <a:pt x="999" y="1194"/>
                </a:lnTo>
                <a:lnTo>
                  <a:pt x="998" y="1194"/>
                </a:lnTo>
                <a:lnTo>
                  <a:pt x="996" y="1195"/>
                </a:lnTo>
                <a:lnTo>
                  <a:pt x="994" y="1197"/>
                </a:lnTo>
                <a:lnTo>
                  <a:pt x="994" y="1199"/>
                </a:lnTo>
                <a:lnTo>
                  <a:pt x="993" y="1199"/>
                </a:lnTo>
                <a:lnTo>
                  <a:pt x="993" y="1200"/>
                </a:lnTo>
                <a:lnTo>
                  <a:pt x="991" y="1202"/>
                </a:lnTo>
                <a:lnTo>
                  <a:pt x="991" y="1203"/>
                </a:lnTo>
                <a:lnTo>
                  <a:pt x="991" y="1204"/>
                </a:lnTo>
                <a:lnTo>
                  <a:pt x="990" y="1205"/>
                </a:lnTo>
                <a:lnTo>
                  <a:pt x="989" y="1206"/>
                </a:lnTo>
                <a:lnTo>
                  <a:pt x="988" y="1208"/>
                </a:lnTo>
                <a:lnTo>
                  <a:pt x="986" y="1211"/>
                </a:lnTo>
                <a:lnTo>
                  <a:pt x="985" y="1211"/>
                </a:lnTo>
                <a:lnTo>
                  <a:pt x="984" y="1212"/>
                </a:lnTo>
                <a:lnTo>
                  <a:pt x="984" y="1213"/>
                </a:lnTo>
                <a:lnTo>
                  <a:pt x="982" y="1216"/>
                </a:lnTo>
                <a:lnTo>
                  <a:pt x="981" y="1217"/>
                </a:lnTo>
                <a:lnTo>
                  <a:pt x="980" y="1218"/>
                </a:lnTo>
                <a:lnTo>
                  <a:pt x="979" y="1220"/>
                </a:lnTo>
                <a:lnTo>
                  <a:pt x="978" y="1220"/>
                </a:lnTo>
                <a:lnTo>
                  <a:pt x="977" y="1220"/>
                </a:lnTo>
                <a:lnTo>
                  <a:pt x="975" y="1221"/>
                </a:lnTo>
                <a:lnTo>
                  <a:pt x="974" y="1220"/>
                </a:lnTo>
                <a:lnTo>
                  <a:pt x="969" y="1221"/>
                </a:lnTo>
                <a:lnTo>
                  <a:pt x="968" y="1223"/>
                </a:lnTo>
                <a:lnTo>
                  <a:pt x="967" y="1223"/>
                </a:lnTo>
                <a:lnTo>
                  <a:pt x="966" y="1224"/>
                </a:lnTo>
                <a:lnTo>
                  <a:pt x="964" y="1226"/>
                </a:lnTo>
                <a:lnTo>
                  <a:pt x="963" y="1226"/>
                </a:lnTo>
                <a:lnTo>
                  <a:pt x="962" y="1227"/>
                </a:lnTo>
                <a:lnTo>
                  <a:pt x="962" y="1228"/>
                </a:lnTo>
                <a:lnTo>
                  <a:pt x="960" y="1229"/>
                </a:lnTo>
                <a:lnTo>
                  <a:pt x="960" y="1230"/>
                </a:lnTo>
                <a:lnTo>
                  <a:pt x="959" y="1232"/>
                </a:lnTo>
                <a:lnTo>
                  <a:pt x="957" y="1234"/>
                </a:lnTo>
                <a:lnTo>
                  <a:pt x="956" y="1235"/>
                </a:lnTo>
                <a:lnTo>
                  <a:pt x="955" y="1235"/>
                </a:lnTo>
                <a:lnTo>
                  <a:pt x="955" y="1236"/>
                </a:lnTo>
                <a:lnTo>
                  <a:pt x="953" y="1238"/>
                </a:lnTo>
                <a:lnTo>
                  <a:pt x="952" y="1238"/>
                </a:lnTo>
                <a:lnTo>
                  <a:pt x="951" y="1239"/>
                </a:lnTo>
                <a:lnTo>
                  <a:pt x="951" y="1240"/>
                </a:lnTo>
                <a:lnTo>
                  <a:pt x="951" y="1242"/>
                </a:lnTo>
                <a:lnTo>
                  <a:pt x="951" y="1243"/>
                </a:lnTo>
                <a:lnTo>
                  <a:pt x="950" y="1244"/>
                </a:lnTo>
                <a:lnTo>
                  <a:pt x="950" y="1245"/>
                </a:lnTo>
                <a:lnTo>
                  <a:pt x="949" y="1246"/>
                </a:lnTo>
                <a:lnTo>
                  <a:pt x="947" y="1248"/>
                </a:lnTo>
                <a:lnTo>
                  <a:pt x="946" y="1250"/>
                </a:lnTo>
                <a:lnTo>
                  <a:pt x="945" y="1251"/>
                </a:lnTo>
                <a:lnTo>
                  <a:pt x="944" y="1251"/>
                </a:lnTo>
                <a:lnTo>
                  <a:pt x="944" y="1252"/>
                </a:lnTo>
                <a:lnTo>
                  <a:pt x="945" y="1252"/>
                </a:lnTo>
                <a:lnTo>
                  <a:pt x="945" y="1253"/>
                </a:lnTo>
                <a:lnTo>
                  <a:pt x="944" y="1254"/>
                </a:lnTo>
                <a:lnTo>
                  <a:pt x="943" y="1255"/>
                </a:lnTo>
                <a:lnTo>
                  <a:pt x="942" y="1255"/>
                </a:lnTo>
                <a:lnTo>
                  <a:pt x="941" y="1256"/>
                </a:lnTo>
                <a:lnTo>
                  <a:pt x="940" y="1256"/>
                </a:lnTo>
                <a:lnTo>
                  <a:pt x="939" y="1258"/>
                </a:lnTo>
                <a:lnTo>
                  <a:pt x="939" y="1259"/>
                </a:lnTo>
                <a:lnTo>
                  <a:pt x="938" y="1259"/>
                </a:lnTo>
                <a:lnTo>
                  <a:pt x="937" y="1259"/>
                </a:lnTo>
                <a:lnTo>
                  <a:pt x="936" y="1259"/>
                </a:lnTo>
                <a:lnTo>
                  <a:pt x="935" y="1259"/>
                </a:lnTo>
                <a:lnTo>
                  <a:pt x="935" y="1260"/>
                </a:lnTo>
                <a:lnTo>
                  <a:pt x="934" y="1262"/>
                </a:lnTo>
                <a:lnTo>
                  <a:pt x="934" y="1263"/>
                </a:lnTo>
                <a:lnTo>
                  <a:pt x="933" y="1264"/>
                </a:lnTo>
                <a:lnTo>
                  <a:pt x="932" y="1264"/>
                </a:lnTo>
                <a:lnTo>
                  <a:pt x="930" y="1265"/>
                </a:lnTo>
                <a:lnTo>
                  <a:pt x="930" y="1266"/>
                </a:lnTo>
                <a:lnTo>
                  <a:pt x="929" y="1267"/>
                </a:lnTo>
                <a:lnTo>
                  <a:pt x="928" y="1270"/>
                </a:lnTo>
                <a:lnTo>
                  <a:pt x="929" y="1271"/>
                </a:lnTo>
                <a:lnTo>
                  <a:pt x="929" y="1274"/>
                </a:lnTo>
                <a:lnTo>
                  <a:pt x="928" y="1274"/>
                </a:lnTo>
                <a:lnTo>
                  <a:pt x="928" y="1275"/>
                </a:lnTo>
                <a:lnTo>
                  <a:pt x="927" y="1277"/>
                </a:lnTo>
                <a:lnTo>
                  <a:pt x="926" y="1278"/>
                </a:lnTo>
                <a:lnTo>
                  <a:pt x="925" y="1278"/>
                </a:lnTo>
                <a:lnTo>
                  <a:pt x="924" y="1280"/>
                </a:lnTo>
                <a:lnTo>
                  <a:pt x="924" y="1281"/>
                </a:lnTo>
                <a:lnTo>
                  <a:pt x="924" y="1282"/>
                </a:lnTo>
                <a:lnTo>
                  <a:pt x="923" y="1284"/>
                </a:lnTo>
                <a:lnTo>
                  <a:pt x="923" y="1285"/>
                </a:lnTo>
                <a:lnTo>
                  <a:pt x="923" y="1286"/>
                </a:lnTo>
                <a:lnTo>
                  <a:pt x="923" y="1287"/>
                </a:lnTo>
                <a:lnTo>
                  <a:pt x="922" y="1287"/>
                </a:lnTo>
                <a:lnTo>
                  <a:pt x="922" y="1288"/>
                </a:lnTo>
                <a:lnTo>
                  <a:pt x="924" y="1290"/>
                </a:lnTo>
                <a:lnTo>
                  <a:pt x="924" y="1292"/>
                </a:lnTo>
                <a:lnTo>
                  <a:pt x="923" y="1293"/>
                </a:lnTo>
                <a:lnTo>
                  <a:pt x="923" y="1294"/>
                </a:lnTo>
                <a:lnTo>
                  <a:pt x="922" y="1294"/>
                </a:lnTo>
                <a:lnTo>
                  <a:pt x="922" y="1295"/>
                </a:lnTo>
                <a:lnTo>
                  <a:pt x="922" y="1296"/>
                </a:lnTo>
                <a:lnTo>
                  <a:pt x="922" y="1297"/>
                </a:lnTo>
                <a:lnTo>
                  <a:pt x="921" y="1298"/>
                </a:lnTo>
                <a:lnTo>
                  <a:pt x="920" y="1298"/>
                </a:lnTo>
                <a:lnTo>
                  <a:pt x="920" y="1299"/>
                </a:lnTo>
                <a:lnTo>
                  <a:pt x="919" y="1300"/>
                </a:lnTo>
                <a:lnTo>
                  <a:pt x="918" y="1300"/>
                </a:lnTo>
                <a:lnTo>
                  <a:pt x="918" y="1301"/>
                </a:lnTo>
                <a:lnTo>
                  <a:pt x="918" y="1302"/>
                </a:lnTo>
                <a:lnTo>
                  <a:pt x="918" y="1303"/>
                </a:lnTo>
                <a:lnTo>
                  <a:pt x="918" y="1304"/>
                </a:lnTo>
                <a:lnTo>
                  <a:pt x="917" y="1305"/>
                </a:lnTo>
                <a:lnTo>
                  <a:pt x="917" y="1306"/>
                </a:lnTo>
                <a:lnTo>
                  <a:pt x="917" y="1307"/>
                </a:lnTo>
                <a:lnTo>
                  <a:pt x="917" y="1308"/>
                </a:lnTo>
                <a:lnTo>
                  <a:pt x="916" y="1308"/>
                </a:lnTo>
                <a:lnTo>
                  <a:pt x="916" y="1309"/>
                </a:lnTo>
                <a:lnTo>
                  <a:pt x="914" y="1311"/>
                </a:lnTo>
                <a:lnTo>
                  <a:pt x="913" y="1312"/>
                </a:lnTo>
                <a:lnTo>
                  <a:pt x="912" y="1313"/>
                </a:lnTo>
                <a:lnTo>
                  <a:pt x="912" y="1314"/>
                </a:lnTo>
                <a:lnTo>
                  <a:pt x="912" y="1315"/>
                </a:lnTo>
                <a:lnTo>
                  <a:pt x="911" y="1317"/>
                </a:lnTo>
                <a:lnTo>
                  <a:pt x="911" y="1318"/>
                </a:lnTo>
                <a:lnTo>
                  <a:pt x="910" y="1319"/>
                </a:lnTo>
                <a:lnTo>
                  <a:pt x="910" y="1320"/>
                </a:lnTo>
                <a:lnTo>
                  <a:pt x="910" y="1321"/>
                </a:lnTo>
                <a:lnTo>
                  <a:pt x="909" y="1322"/>
                </a:lnTo>
                <a:lnTo>
                  <a:pt x="880" y="1319"/>
                </a:lnTo>
                <a:lnTo>
                  <a:pt x="844" y="1315"/>
                </a:lnTo>
                <a:lnTo>
                  <a:pt x="796" y="1310"/>
                </a:lnTo>
                <a:lnTo>
                  <a:pt x="723" y="1301"/>
                </a:lnTo>
                <a:lnTo>
                  <a:pt x="696" y="1298"/>
                </a:lnTo>
                <a:lnTo>
                  <a:pt x="658" y="1294"/>
                </a:lnTo>
                <a:lnTo>
                  <a:pt x="604" y="1288"/>
                </a:lnTo>
                <a:lnTo>
                  <a:pt x="556" y="1283"/>
                </a:lnTo>
                <a:lnTo>
                  <a:pt x="502" y="1277"/>
                </a:lnTo>
                <a:lnTo>
                  <a:pt x="448" y="1272"/>
                </a:lnTo>
                <a:lnTo>
                  <a:pt x="408" y="1267"/>
                </a:lnTo>
                <a:lnTo>
                  <a:pt x="325" y="1259"/>
                </a:lnTo>
                <a:lnTo>
                  <a:pt x="286" y="1255"/>
                </a:lnTo>
                <a:lnTo>
                  <a:pt x="274" y="1253"/>
                </a:lnTo>
                <a:lnTo>
                  <a:pt x="232" y="1249"/>
                </a:lnTo>
                <a:lnTo>
                  <a:pt x="231" y="1249"/>
                </a:lnTo>
                <a:lnTo>
                  <a:pt x="230" y="1249"/>
                </a:lnTo>
                <a:lnTo>
                  <a:pt x="229" y="1250"/>
                </a:lnTo>
                <a:lnTo>
                  <a:pt x="228" y="1250"/>
                </a:lnTo>
                <a:lnTo>
                  <a:pt x="227" y="1250"/>
                </a:lnTo>
                <a:lnTo>
                  <a:pt x="227" y="1251"/>
                </a:lnTo>
                <a:lnTo>
                  <a:pt x="226" y="1251"/>
                </a:lnTo>
                <a:lnTo>
                  <a:pt x="225" y="1252"/>
                </a:lnTo>
                <a:lnTo>
                  <a:pt x="224" y="1253"/>
                </a:lnTo>
                <a:lnTo>
                  <a:pt x="223" y="1253"/>
                </a:lnTo>
                <a:lnTo>
                  <a:pt x="222" y="1253"/>
                </a:lnTo>
                <a:lnTo>
                  <a:pt x="222" y="1252"/>
                </a:lnTo>
                <a:lnTo>
                  <a:pt x="221" y="1251"/>
                </a:lnTo>
                <a:lnTo>
                  <a:pt x="222" y="1251"/>
                </a:lnTo>
                <a:lnTo>
                  <a:pt x="222" y="1250"/>
                </a:lnTo>
                <a:lnTo>
                  <a:pt x="221" y="1249"/>
                </a:lnTo>
                <a:lnTo>
                  <a:pt x="221" y="1247"/>
                </a:lnTo>
                <a:lnTo>
                  <a:pt x="221" y="1246"/>
                </a:lnTo>
                <a:lnTo>
                  <a:pt x="221" y="1245"/>
                </a:lnTo>
                <a:lnTo>
                  <a:pt x="221" y="1244"/>
                </a:lnTo>
                <a:lnTo>
                  <a:pt x="220" y="1244"/>
                </a:lnTo>
                <a:lnTo>
                  <a:pt x="220" y="1241"/>
                </a:lnTo>
                <a:lnTo>
                  <a:pt x="219" y="1240"/>
                </a:lnTo>
                <a:lnTo>
                  <a:pt x="218" y="1240"/>
                </a:lnTo>
                <a:lnTo>
                  <a:pt x="218" y="1238"/>
                </a:lnTo>
                <a:lnTo>
                  <a:pt x="217" y="1237"/>
                </a:lnTo>
                <a:lnTo>
                  <a:pt x="216" y="1236"/>
                </a:lnTo>
                <a:lnTo>
                  <a:pt x="215" y="1236"/>
                </a:lnTo>
                <a:lnTo>
                  <a:pt x="214" y="1235"/>
                </a:lnTo>
                <a:lnTo>
                  <a:pt x="213" y="1235"/>
                </a:lnTo>
                <a:lnTo>
                  <a:pt x="212" y="1234"/>
                </a:lnTo>
                <a:lnTo>
                  <a:pt x="211" y="1235"/>
                </a:lnTo>
                <a:lnTo>
                  <a:pt x="210" y="1235"/>
                </a:lnTo>
                <a:lnTo>
                  <a:pt x="209" y="1235"/>
                </a:lnTo>
                <a:lnTo>
                  <a:pt x="207" y="1235"/>
                </a:lnTo>
                <a:lnTo>
                  <a:pt x="206" y="1234"/>
                </a:lnTo>
                <a:lnTo>
                  <a:pt x="204" y="1234"/>
                </a:lnTo>
                <a:lnTo>
                  <a:pt x="203" y="1233"/>
                </a:lnTo>
                <a:lnTo>
                  <a:pt x="202" y="1233"/>
                </a:lnTo>
                <a:lnTo>
                  <a:pt x="201" y="1233"/>
                </a:lnTo>
                <a:lnTo>
                  <a:pt x="200" y="1234"/>
                </a:lnTo>
                <a:lnTo>
                  <a:pt x="199" y="1234"/>
                </a:lnTo>
                <a:lnTo>
                  <a:pt x="198" y="1234"/>
                </a:lnTo>
                <a:lnTo>
                  <a:pt x="197" y="1234"/>
                </a:lnTo>
                <a:lnTo>
                  <a:pt x="197" y="1233"/>
                </a:lnTo>
                <a:lnTo>
                  <a:pt x="195" y="1233"/>
                </a:lnTo>
                <a:lnTo>
                  <a:pt x="194" y="1232"/>
                </a:lnTo>
                <a:lnTo>
                  <a:pt x="194" y="1231"/>
                </a:lnTo>
                <a:lnTo>
                  <a:pt x="193" y="1231"/>
                </a:lnTo>
                <a:lnTo>
                  <a:pt x="193" y="1230"/>
                </a:lnTo>
                <a:lnTo>
                  <a:pt x="192" y="1230"/>
                </a:lnTo>
                <a:lnTo>
                  <a:pt x="192" y="1229"/>
                </a:lnTo>
                <a:lnTo>
                  <a:pt x="191" y="1229"/>
                </a:lnTo>
                <a:lnTo>
                  <a:pt x="191" y="1228"/>
                </a:lnTo>
                <a:lnTo>
                  <a:pt x="192" y="1227"/>
                </a:lnTo>
                <a:lnTo>
                  <a:pt x="192" y="1226"/>
                </a:lnTo>
                <a:lnTo>
                  <a:pt x="192" y="1225"/>
                </a:lnTo>
                <a:lnTo>
                  <a:pt x="191" y="1225"/>
                </a:lnTo>
                <a:lnTo>
                  <a:pt x="191" y="1224"/>
                </a:lnTo>
                <a:lnTo>
                  <a:pt x="192" y="1223"/>
                </a:lnTo>
                <a:lnTo>
                  <a:pt x="193" y="1223"/>
                </a:lnTo>
                <a:lnTo>
                  <a:pt x="193" y="1222"/>
                </a:lnTo>
                <a:lnTo>
                  <a:pt x="194" y="1221"/>
                </a:lnTo>
                <a:lnTo>
                  <a:pt x="194" y="1220"/>
                </a:lnTo>
                <a:lnTo>
                  <a:pt x="193" y="1219"/>
                </a:lnTo>
                <a:lnTo>
                  <a:pt x="191" y="1218"/>
                </a:lnTo>
                <a:lnTo>
                  <a:pt x="191" y="1217"/>
                </a:lnTo>
                <a:lnTo>
                  <a:pt x="191" y="1216"/>
                </a:lnTo>
                <a:lnTo>
                  <a:pt x="190" y="1216"/>
                </a:lnTo>
                <a:lnTo>
                  <a:pt x="189" y="1215"/>
                </a:lnTo>
                <a:lnTo>
                  <a:pt x="189" y="1214"/>
                </a:lnTo>
                <a:lnTo>
                  <a:pt x="188" y="1214"/>
                </a:lnTo>
                <a:lnTo>
                  <a:pt x="188" y="1213"/>
                </a:lnTo>
                <a:lnTo>
                  <a:pt x="188" y="1212"/>
                </a:lnTo>
                <a:lnTo>
                  <a:pt x="188" y="1211"/>
                </a:lnTo>
                <a:lnTo>
                  <a:pt x="187" y="1211"/>
                </a:lnTo>
                <a:lnTo>
                  <a:pt x="186" y="1211"/>
                </a:lnTo>
                <a:lnTo>
                  <a:pt x="184" y="1210"/>
                </a:lnTo>
                <a:lnTo>
                  <a:pt x="183" y="1209"/>
                </a:lnTo>
                <a:lnTo>
                  <a:pt x="182" y="1208"/>
                </a:lnTo>
                <a:lnTo>
                  <a:pt x="181" y="1207"/>
                </a:lnTo>
                <a:lnTo>
                  <a:pt x="181" y="1206"/>
                </a:lnTo>
                <a:lnTo>
                  <a:pt x="179" y="1203"/>
                </a:lnTo>
                <a:lnTo>
                  <a:pt x="177" y="1202"/>
                </a:lnTo>
                <a:lnTo>
                  <a:pt x="176" y="1201"/>
                </a:lnTo>
                <a:lnTo>
                  <a:pt x="175" y="1201"/>
                </a:lnTo>
                <a:lnTo>
                  <a:pt x="174" y="1200"/>
                </a:lnTo>
                <a:lnTo>
                  <a:pt x="172" y="1200"/>
                </a:lnTo>
                <a:lnTo>
                  <a:pt x="172" y="1199"/>
                </a:lnTo>
                <a:lnTo>
                  <a:pt x="170" y="1200"/>
                </a:lnTo>
                <a:lnTo>
                  <a:pt x="168" y="1201"/>
                </a:lnTo>
                <a:lnTo>
                  <a:pt x="167" y="1201"/>
                </a:lnTo>
                <a:lnTo>
                  <a:pt x="166" y="1200"/>
                </a:lnTo>
                <a:lnTo>
                  <a:pt x="165" y="1199"/>
                </a:lnTo>
                <a:lnTo>
                  <a:pt x="165" y="1198"/>
                </a:lnTo>
                <a:lnTo>
                  <a:pt x="165" y="1197"/>
                </a:lnTo>
                <a:lnTo>
                  <a:pt x="164" y="1197"/>
                </a:lnTo>
                <a:lnTo>
                  <a:pt x="161" y="1197"/>
                </a:lnTo>
                <a:lnTo>
                  <a:pt x="160" y="1197"/>
                </a:lnTo>
                <a:lnTo>
                  <a:pt x="159" y="1197"/>
                </a:lnTo>
                <a:lnTo>
                  <a:pt x="158" y="1197"/>
                </a:lnTo>
                <a:lnTo>
                  <a:pt x="157" y="1197"/>
                </a:lnTo>
                <a:lnTo>
                  <a:pt x="155" y="1195"/>
                </a:lnTo>
                <a:lnTo>
                  <a:pt x="154" y="1195"/>
                </a:lnTo>
                <a:lnTo>
                  <a:pt x="154" y="1194"/>
                </a:lnTo>
                <a:lnTo>
                  <a:pt x="153" y="1194"/>
                </a:lnTo>
                <a:lnTo>
                  <a:pt x="153" y="1193"/>
                </a:lnTo>
                <a:lnTo>
                  <a:pt x="154" y="1192"/>
                </a:lnTo>
                <a:lnTo>
                  <a:pt x="154" y="1191"/>
                </a:lnTo>
                <a:lnTo>
                  <a:pt x="154" y="1189"/>
                </a:lnTo>
                <a:lnTo>
                  <a:pt x="154" y="1188"/>
                </a:lnTo>
                <a:lnTo>
                  <a:pt x="154" y="1187"/>
                </a:lnTo>
                <a:lnTo>
                  <a:pt x="153" y="1187"/>
                </a:lnTo>
                <a:lnTo>
                  <a:pt x="153" y="1186"/>
                </a:lnTo>
                <a:lnTo>
                  <a:pt x="152" y="1186"/>
                </a:lnTo>
                <a:lnTo>
                  <a:pt x="150" y="1187"/>
                </a:lnTo>
                <a:lnTo>
                  <a:pt x="149" y="1187"/>
                </a:lnTo>
                <a:lnTo>
                  <a:pt x="148" y="1186"/>
                </a:lnTo>
                <a:lnTo>
                  <a:pt x="147" y="1185"/>
                </a:lnTo>
                <a:lnTo>
                  <a:pt x="144" y="1184"/>
                </a:lnTo>
                <a:lnTo>
                  <a:pt x="144" y="1183"/>
                </a:lnTo>
                <a:lnTo>
                  <a:pt x="143" y="1183"/>
                </a:lnTo>
                <a:lnTo>
                  <a:pt x="142" y="1182"/>
                </a:lnTo>
                <a:lnTo>
                  <a:pt x="141" y="1183"/>
                </a:lnTo>
                <a:lnTo>
                  <a:pt x="139" y="1184"/>
                </a:lnTo>
                <a:lnTo>
                  <a:pt x="137" y="1184"/>
                </a:lnTo>
                <a:lnTo>
                  <a:pt x="136" y="1184"/>
                </a:lnTo>
                <a:lnTo>
                  <a:pt x="135" y="1183"/>
                </a:lnTo>
                <a:lnTo>
                  <a:pt x="135" y="1182"/>
                </a:lnTo>
                <a:lnTo>
                  <a:pt x="135" y="1179"/>
                </a:lnTo>
                <a:lnTo>
                  <a:pt x="135" y="1178"/>
                </a:lnTo>
                <a:lnTo>
                  <a:pt x="135" y="1176"/>
                </a:lnTo>
                <a:lnTo>
                  <a:pt x="134" y="1175"/>
                </a:lnTo>
                <a:lnTo>
                  <a:pt x="134" y="1174"/>
                </a:lnTo>
                <a:lnTo>
                  <a:pt x="134" y="1173"/>
                </a:lnTo>
                <a:lnTo>
                  <a:pt x="132" y="1172"/>
                </a:lnTo>
                <a:lnTo>
                  <a:pt x="132" y="1171"/>
                </a:lnTo>
                <a:lnTo>
                  <a:pt x="132" y="1169"/>
                </a:lnTo>
                <a:lnTo>
                  <a:pt x="132" y="1167"/>
                </a:lnTo>
                <a:lnTo>
                  <a:pt x="132" y="1166"/>
                </a:lnTo>
                <a:lnTo>
                  <a:pt x="131" y="1165"/>
                </a:lnTo>
                <a:lnTo>
                  <a:pt x="130" y="1165"/>
                </a:lnTo>
                <a:lnTo>
                  <a:pt x="130" y="1164"/>
                </a:lnTo>
                <a:lnTo>
                  <a:pt x="130" y="1163"/>
                </a:lnTo>
                <a:lnTo>
                  <a:pt x="129" y="1162"/>
                </a:lnTo>
                <a:lnTo>
                  <a:pt x="130" y="1161"/>
                </a:lnTo>
                <a:lnTo>
                  <a:pt x="131" y="1161"/>
                </a:lnTo>
                <a:lnTo>
                  <a:pt x="131" y="1159"/>
                </a:lnTo>
                <a:lnTo>
                  <a:pt x="131" y="1158"/>
                </a:lnTo>
                <a:lnTo>
                  <a:pt x="130" y="1157"/>
                </a:lnTo>
                <a:lnTo>
                  <a:pt x="129" y="1156"/>
                </a:lnTo>
                <a:lnTo>
                  <a:pt x="128" y="1156"/>
                </a:lnTo>
                <a:lnTo>
                  <a:pt x="128" y="1155"/>
                </a:lnTo>
                <a:lnTo>
                  <a:pt x="129" y="1155"/>
                </a:lnTo>
                <a:lnTo>
                  <a:pt x="129" y="1154"/>
                </a:lnTo>
                <a:lnTo>
                  <a:pt x="129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7" y="1150"/>
                </a:lnTo>
                <a:lnTo>
                  <a:pt x="126" y="1149"/>
                </a:lnTo>
                <a:lnTo>
                  <a:pt x="126" y="1148"/>
                </a:lnTo>
                <a:lnTo>
                  <a:pt x="126" y="1147"/>
                </a:lnTo>
                <a:lnTo>
                  <a:pt x="126" y="1146"/>
                </a:lnTo>
                <a:lnTo>
                  <a:pt x="128" y="1144"/>
                </a:lnTo>
                <a:lnTo>
                  <a:pt x="128" y="1143"/>
                </a:lnTo>
                <a:lnTo>
                  <a:pt x="128" y="1142"/>
                </a:lnTo>
                <a:lnTo>
                  <a:pt x="128" y="1141"/>
                </a:lnTo>
                <a:lnTo>
                  <a:pt x="127" y="1139"/>
                </a:lnTo>
                <a:lnTo>
                  <a:pt x="127" y="1138"/>
                </a:lnTo>
                <a:lnTo>
                  <a:pt x="127" y="1137"/>
                </a:lnTo>
                <a:lnTo>
                  <a:pt x="127" y="1136"/>
                </a:lnTo>
                <a:lnTo>
                  <a:pt x="128" y="1135"/>
                </a:lnTo>
                <a:lnTo>
                  <a:pt x="128" y="1134"/>
                </a:lnTo>
                <a:lnTo>
                  <a:pt x="128" y="1133"/>
                </a:lnTo>
                <a:lnTo>
                  <a:pt x="128" y="1132"/>
                </a:lnTo>
                <a:lnTo>
                  <a:pt x="129" y="1131"/>
                </a:lnTo>
                <a:lnTo>
                  <a:pt x="130" y="1128"/>
                </a:lnTo>
                <a:lnTo>
                  <a:pt x="131" y="1127"/>
                </a:lnTo>
                <a:lnTo>
                  <a:pt x="131" y="1126"/>
                </a:lnTo>
                <a:lnTo>
                  <a:pt x="130" y="1125"/>
                </a:lnTo>
                <a:lnTo>
                  <a:pt x="129" y="1123"/>
                </a:lnTo>
                <a:lnTo>
                  <a:pt x="128" y="1122"/>
                </a:lnTo>
                <a:lnTo>
                  <a:pt x="127" y="1122"/>
                </a:lnTo>
                <a:lnTo>
                  <a:pt x="127" y="1121"/>
                </a:lnTo>
                <a:lnTo>
                  <a:pt x="126" y="1121"/>
                </a:lnTo>
                <a:lnTo>
                  <a:pt x="125" y="1121"/>
                </a:lnTo>
                <a:lnTo>
                  <a:pt x="124" y="1121"/>
                </a:lnTo>
                <a:lnTo>
                  <a:pt x="123" y="1121"/>
                </a:lnTo>
                <a:lnTo>
                  <a:pt x="123" y="1120"/>
                </a:lnTo>
                <a:lnTo>
                  <a:pt x="123" y="1119"/>
                </a:lnTo>
                <a:lnTo>
                  <a:pt x="122" y="1119"/>
                </a:lnTo>
                <a:lnTo>
                  <a:pt x="122" y="1118"/>
                </a:lnTo>
                <a:lnTo>
                  <a:pt x="122" y="1116"/>
                </a:lnTo>
                <a:lnTo>
                  <a:pt x="122" y="1114"/>
                </a:lnTo>
                <a:lnTo>
                  <a:pt x="122" y="1113"/>
                </a:lnTo>
                <a:lnTo>
                  <a:pt x="121" y="1113"/>
                </a:lnTo>
                <a:lnTo>
                  <a:pt x="119" y="1111"/>
                </a:lnTo>
                <a:lnTo>
                  <a:pt x="116" y="1109"/>
                </a:lnTo>
                <a:lnTo>
                  <a:pt x="115" y="1106"/>
                </a:lnTo>
                <a:lnTo>
                  <a:pt x="114" y="1104"/>
                </a:lnTo>
                <a:lnTo>
                  <a:pt x="113" y="1103"/>
                </a:lnTo>
                <a:lnTo>
                  <a:pt x="112" y="1102"/>
                </a:lnTo>
                <a:lnTo>
                  <a:pt x="111" y="1101"/>
                </a:lnTo>
                <a:lnTo>
                  <a:pt x="111" y="1100"/>
                </a:lnTo>
                <a:lnTo>
                  <a:pt x="111" y="1099"/>
                </a:lnTo>
                <a:lnTo>
                  <a:pt x="111" y="1098"/>
                </a:lnTo>
                <a:lnTo>
                  <a:pt x="111" y="1096"/>
                </a:lnTo>
                <a:lnTo>
                  <a:pt x="111" y="1094"/>
                </a:lnTo>
                <a:lnTo>
                  <a:pt x="111" y="1092"/>
                </a:lnTo>
                <a:lnTo>
                  <a:pt x="110" y="1091"/>
                </a:lnTo>
                <a:lnTo>
                  <a:pt x="110" y="1088"/>
                </a:lnTo>
                <a:lnTo>
                  <a:pt x="108" y="1086"/>
                </a:lnTo>
                <a:lnTo>
                  <a:pt x="107" y="1084"/>
                </a:lnTo>
                <a:lnTo>
                  <a:pt x="106" y="1082"/>
                </a:lnTo>
                <a:lnTo>
                  <a:pt x="106" y="1081"/>
                </a:lnTo>
                <a:lnTo>
                  <a:pt x="106" y="1080"/>
                </a:lnTo>
                <a:lnTo>
                  <a:pt x="106" y="1077"/>
                </a:lnTo>
                <a:lnTo>
                  <a:pt x="105" y="1075"/>
                </a:lnTo>
                <a:lnTo>
                  <a:pt x="105" y="1073"/>
                </a:lnTo>
                <a:lnTo>
                  <a:pt x="104" y="1069"/>
                </a:lnTo>
                <a:lnTo>
                  <a:pt x="104" y="1068"/>
                </a:lnTo>
                <a:lnTo>
                  <a:pt x="103" y="1068"/>
                </a:lnTo>
                <a:lnTo>
                  <a:pt x="102" y="1067"/>
                </a:lnTo>
                <a:lnTo>
                  <a:pt x="101" y="1067"/>
                </a:lnTo>
                <a:lnTo>
                  <a:pt x="100" y="1067"/>
                </a:lnTo>
                <a:lnTo>
                  <a:pt x="99" y="1066"/>
                </a:lnTo>
                <a:lnTo>
                  <a:pt x="99" y="1063"/>
                </a:lnTo>
                <a:lnTo>
                  <a:pt x="99" y="1061"/>
                </a:lnTo>
                <a:lnTo>
                  <a:pt x="98" y="1059"/>
                </a:lnTo>
                <a:lnTo>
                  <a:pt x="97" y="1056"/>
                </a:lnTo>
                <a:lnTo>
                  <a:pt x="96" y="1055"/>
                </a:lnTo>
                <a:lnTo>
                  <a:pt x="96" y="1054"/>
                </a:lnTo>
                <a:lnTo>
                  <a:pt x="95" y="1052"/>
                </a:lnTo>
                <a:lnTo>
                  <a:pt x="94" y="1051"/>
                </a:lnTo>
                <a:lnTo>
                  <a:pt x="93" y="1049"/>
                </a:lnTo>
                <a:lnTo>
                  <a:pt x="91" y="1048"/>
                </a:lnTo>
                <a:lnTo>
                  <a:pt x="90" y="1046"/>
                </a:lnTo>
                <a:lnTo>
                  <a:pt x="89" y="1045"/>
                </a:lnTo>
                <a:lnTo>
                  <a:pt x="88" y="1042"/>
                </a:lnTo>
                <a:lnTo>
                  <a:pt x="87" y="1039"/>
                </a:lnTo>
                <a:lnTo>
                  <a:pt x="85" y="1038"/>
                </a:lnTo>
                <a:lnTo>
                  <a:pt x="84" y="1037"/>
                </a:lnTo>
                <a:lnTo>
                  <a:pt x="81" y="1035"/>
                </a:lnTo>
                <a:lnTo>
                  <a:pt x="80" y="1035"/>
                </a:lnTo>
                <a:lnTo>
                  <a:pt x="79" y="1034"/>
                </a:lnTo>
                <a:lnTo>
                  <a:pt x="79" y="1035"/>
                </a:lnTo>
                <a:close/>
                <a:moveTo>
                  <a:pt x="1359" y="408"/>
                </a:moveTo>
                <a:lnTo>
                  <a:pt x="1358" y="408"/>
                </a:lnTo>
                <a:lnTo>
                  <a:pt x="1359" y="408"/>
                </a:lnTo>
                <a:close/>
                <a:moveTo>
                  <a:pt x="1365" y="409"/>
                </a:moveTo>
                <a:lnTo>
                  <a:pt x="1366" y="409"/>
                </a:lnTo>
                <a:lnTo>
                  <a:pt x="1365" y="409"/>
                </a:lnTo>
                <a:close/>
                <a:moveTo>
                  <a:pt x="1354" y="414"/>
                </a:moveTo>
                <a:lnTo>
                  <a:pt x="1353" y="414"/>
                </a:lnTo>
                <a:lnTo>
                  <a:pt x="1352" y="413"/>
                </a:lnTo>
                <a:lnTo>
                  <a:pt x="1352" y="412"/>
                </a:lnTo>
                <a:lnTo>
                  <a:pt x="1352" y="411"/>
                </a:lnTo>
                <a:lnTo>
                  <a:pt x="1352" y="410"/>
                </a:lnTo>
                <a:lnTo>
                  <a:pt x="1351" y="409"/>
                </a:lnTo>
                <a:lnTo>
                  <a:pt x="1352" y="409"/>
                </a:lnTo>
                <a:lnTo>
                  <a:pt x="1352" y="408"/>
                </a:lnTo>
                <a:lnTo>
                  <a:pt x="1353" y="408"/>
                </a:lnTo>
                <a:lnTo>
                  <a:pt x="1354" y="408"/>
                </a:lnTo>
                <a:lnTo>
                  <a:pt x="1354" y="409"/>
                </a:lnTo>
                <a:lnTo>
                  <a:pt x="1354" y="410"/>
                </a:lnTo>
                <a:lnTo>
                  <a:pt x="1353" y="409"/>
                </a:lnTo>
                <a:lnTo>
                  <a:pt x="1353" y="410"/>
                </a:lnTo>
                <a:lnTo>
                  <a:pt x="1353" y="411"/>
                </a:lnTo>
                <a:lnTo>
                  <a:pt x="1354" y="412"/>
                </a:lnTo>
                <a:lnTo>
                  <a:pt x="1353" y="412"/>
                </a:lnTo>
                <a:lnTo>
                  <a:pt x="1354" y="412"/>
                </a:lnTo>
                <a:lnTo>
                  <a:pt x="1353" y="412"/>
                </a:lnTo>
                <a:lnTo>
                  <a:pt x="1354" y="413"/>
                </a:lnTo>
                <a:lnTo>
                  <a:pt x="1355" y="413"/>
                </a:lnTo>
                <a:lnTo>
                  <a:pt x="1354" y="414"/>
                </a:lnTo>
                <a:close/>
                <a:moveTo>
                  <a:pt x="1380" y="427"/>
                </a:moveTo>
                <a:lnTo>
                  <a:pt x="1379" y="426"/>
                </a:lnTo>
                <a:lnTo>
                  <a:pt x="1378" y="425"/>
                </a:lnTo>
                <a:lnTo>
                  <a:pt x="1377" y="423"/>
                </a:lnTo>
                <a:lnTo>
                  <a:pt x="1378" y="423"/>
                </a:lnTo>
                <a:lnTo>
                  <a:pt x="1378" y="422"/>
                </a:lnTo>
                <a:lnTo>
                  <a:pt x="1379" y="423"/>
                </a:lnTo>
                <a:lnTo>
                  <a:pt x="1379" y="424"/>
                </a:lnTo>
                <a:lnTo>
                  <a:pt x="1380" y="426"/>
                </a:lnTo>
                <a:lnTo>
                  <a:pt x="1380" y="427"/>
                </a:lnTo>
                <a:close/>
                <a:moveTo>
                  <a:pt x="1260" y="371"/>
                </a:moveTo>
                <a:lnTo>
                  <a:pt x="1260" y="371"/>
                </a:lnTo>
                <a:lnTo>
                  <a:pt x="1260" y="370"/>
                </a:lnTo>
                <a:lnTo>
                  <a:pt x="1260" y="371"/>
                </a:lnTo>
                <a:close/>
                <a:moveTo>
                  <a:pt x="1261" y="373"/>
                </a:moveTo>
                <a:lnTo>
                  <a:pt x="1261" y="373"/>
                </a:lnTo>
                <a:lnTo>
                  <a:pt x="1261" y="372"/>
                </a:lnTo>
                <a:lnTo>
                  <a:pt x="1262" y="372"/>
                </a:lnTo>
                <a:lnTo>
                  <a:pt x="1261" y="373"/>
                </a:lnTo>
                <a:close/>
                <a:moveTo>
                  <a:pt x="1265" y="373"/>
                </a:moveTo>
                <a:lnTo>
                  <a:pt x="1266" y="374"/>
                </a:lnTo>
                <a:lnTo>
                  <a:pt x="1265" y="374"/>
                </a:lnTo>
                <a:lnTo>
                  <a:pt x="1264" y="373"/>
                </a:lnTo>
                <a:lnTo>
                  <a:pt x="1265" y="373"/>
                </a:lnTo>
                <a:close/>
                <a:moveTo>
                  <a:pt x="1267" y="374"/>
                </a:moveTo>
                <a:lnTo>
                  <a:pt x="1267" y="374"/>
                </a:lnTo>
                <a:lnTo>
                  <a:pt x="1268" y="374"/>
                </a:lnTo>
                <a:lnTo>
                  <a:pt x="1269" y="374"/>
                </a:lnTo>
                <a:lnTo>
                  <a:pt x="1267" y="374"/>
                </a:lnTo>
                <a:close/>
                <a:moveTo>
                  <a:pt x="1274" y="375"/>
                </a:moveTo>
                <a:lnTo>
                  <a:pt x="1274" y="375"/>
                </a:lnTo>
                <a:lnTo>
                  <a:pt x="1273" y="375"/>
                </a:lnTo>
                <a:lnTo>
                  <a:pt x="1274" y="375"/>
                </a:lnTo>
                <a:lnTo>
                  <a:pt x="1275" y="375"/>
                </a:lnTo>
                <a:lnTo>
                  <a:pt x="1274" y="375"/>
                </a:lnTo>
                <a:close/>
                <a:moveTo>
                  <a:pt x="1275" y="376"/>
                </a:moveTo>
                <a:lnTo>
                  <a:pt x="1276" y="377"/>
                </a:lnTo>
                <a:lnTo>
                  <a:pt x="1275" y="378"/>
                </a:lnTo>
                <a:lnTo>
                  <a:pt x="1275" y="376"/>
                </a:lnTo>
                <a:close/>
                <a:moveTo>
                  <a:pt x="1340" y="412"/>
                </a:moveTo>
                <a:lnTo>
                  <a:pt x="1340" y="412"/>
                </a:lnTo>
                <a:lnTo>
                  <a:pt x="1341" y="412"/>
                </a:lnTo>
                <a:lnTo>
                  <a:pt x="1341" y="411"/>
                </a:lnTo>
                <a:lnTo>
                  <a:pt x="1341" y="410"/>
                </a:lnTo>
                <a:lnTo>
                  <a:pt x="1342" y="410"/>
                </a:lnTo>
                <a:lnTo>
                  <a:pt x="1342" y="409"/>
                </a:lnTo>
                <a:lnTo>
                  <a:pt x="1343" y="409"/>
                </a:lnTo>
                <a:lnTo>
                  <a:pt x="1343" y="408"/>
                </a:lnTo>
                <a:lnTo>
                  <a:pt x="1343" y="407"/>
                </a:lnTo>
                <a:lnTo>
                  <a:pt x="1344" y="407"/>
                </a:lnTo>
                <a:lnTo>
                  <a:pt x="1345" y="408"/>
                </a:lnTo>
                <a:lnTo>
                  <a:pt x="1344" y="409"/>
                </a:lnTo>
                <a:lnTo>
                  <a:pt x="1345" y="409"/>
                </a:lnTo>
                <a:lnTo>
                  <a:pt x="1344" y="409"/>
                </a:lnTo>
                <a:lnTo>
                  <a:pt x="1344" y="410"/>
                </a:lnTo>
                <a:lnTo>
                  <a:pt x="1344" y="409"/>
                </a:lnTo>
                <a:lnTo>
                  <a:pt x="1343" y="410"/>
                </a:lnTo>
                <a:lnTo>
                  <a:pt x="1343" y="411"/>
                </a:lnTo>
                <a:lnTo>
                  <a:pt x="1340" y="412"/>
                </a:lnTo>
                <a:close/>
                <a:moveTo>
                  <a:pt x="1336" y="410"/>
                </a:moveTo>
                <a:lnTo>
                  <a:pt x="1337" y="409"/>
                </a:lnTo>
                <a:lnTo>
                  <a:pt x="1337" y="410"/>
                </a:lnTo>
                <a:lnTo>
                  <a:pt x="1336" y="410"/>
                </a:lnTo>
                <a:close/>
                <a:moveTo>
                  <a:pt x="1346" y="414"/>
                </a:moveTo>
                <a:lnTo>
                  <a:pt x="1346" y="413"/>
                </a:lnTo>
                <a:lnTo>
                  <a:pt x="1347" y="413"/>
                </a:lnTo>
                <a:lnTo>
                  <a:pt x="1348" y="413"/>
                </a:lnTo>
                <a:lnTo>
                  <a:pt x="1347" y="414"/>
                </a:lnTo>
                <a:lnTo>
                  <a:pt x="1347" y="415"/>
                </a:lnTo>
                <a:lnTo>
                  <a:pt x="1346" y="416"/>
                </a:lnTo>
                <a:lnTo>
                  <a:pt x="1346" y="414"/>
                </a:lnTo>
                <a:close/>
                <a:moveTo>
                  <a:pt x="1339" y="415"/>
                </a:moveTo>
                <a:lnTo>
                  <a:pt x="1339" y="415"/>
                </a:lnTo>
                <a:lnTo>
                  <a:pt x="1339" y="414"/>
                </a:lnTo>
                <a:lnTo>
                  <a:pt x="1340" y="414"/>
                </a:lnTo>
                <a:lnTo>
                  <a:pt x="1341" y="414"/>
                </a:lnTo>
                <a:lnTo>
                  <a:pt x="1340" y="414"/>
                </a:lnTo>
                <a:lnTo>
                  <a:pt x="1341" y="415"/>
                </a:lnTo>
                <a:lnTo>
                  <a:pt x="1339" y="415"/>
                </a:lnTo>
                <a:close/>
                <a:moveTo>
                  <a:pt x="1191" y="370"/>
                </a:moveTo>
                <a:lnTo>
                  <a:pt x="1191" y="370"/>
                </a:lnTo>
                <a:lnTo>
                  <a:pt x="1191" y="369"/>
                </a:lnTo>
                <a:lnTo>
                  <a:pt x="1192" y="369"/>
                </a:lnTo>
                <a:lnTo>
                  <a:pt x="1191" y="369"/>
                </a:lnTo>
                <a:lnTo>
                  <a:pt x="1191" y="370"/>
                </a:lnTo>
                <a:close/>
                <a:moveTo>
                  <a:pt x="1278" y="378"/>
                </a:moveTo>
                <a:lnTo>
                  <a:pt x="1278" y="378"/>
                </a:lnTo>
                <a:lnTo>
                  <a:pt x="1279" y="378"/>
                </a:lnTo>
                <a:lnTo>
                  <a:pt x="1280" y="379"/>
                </a:lnTo>
                <a:lnTo>
                  <a:pt x="1279" y="379"/>
                </a:lnTo>
                <a:lnTo>
                  <a:pt x="1278" y="379"/>
                </a:lnTo>
                <a:lnTo>
                  <a:pt x="1277" y="379"/>
                </a:lnTo>
                <a:lnTo>
                  <a:pt x="1277" y="378"/>
                </a:lnTo>
                <a:lnTo>
                  <a:pt x="1278" y="378"/>
                </a:lnTo>
                <a:close/>
                <a:moveTo>
                  <a:pt x="1279" y="380"/>
                </a:moveTo>
                <a:lnTo>
                  <a:pt x="1279" y="380"/>
                </a:lnTo>
                <a:lnTo>
                  <a:pt x="1278" y="380"/>
                </a:lnTo>
                <a:lnTo>
                  <a:pt x="1279" y="380"/>
                </a:lnTo>
                <a:close/>
                <a:moveTo>
                  <a:pt x="1277" y="380"/>
                </a:moveTo>
                <a:lnTo>
                  <a:pt x="1277" y="380"/>
                </a:lnTo>
                <a:lnTo>
                  <a:pt x="1277" y="381"/>
                </a:lnTo>
                <a:lnTo>
                  <a:pt x="1276" y="381"/>
                </a:lnTo>
                <a:lnTo>
                  <a:pt x="1276" y="380"/>
                </a:lnTo>
                <a:lnTo>
                  <a:pt x="1277" y="380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285" name="Freeform 478"/>
          <p:cNvSpPr>
            <a:spLocks/>
          </p:cNvSpPr>
          <p:nvPr/>
        </p:nvSpPr>
        <p:spPr bwMode="auto">
          <a:xfrm>
            <a:off x="2074863" y="5006975"/>
            <a:ext cx="768350" cy="722313"/>
          </a:xfrm>
          <a:custGeom>
            <a:avLst/>
            <a:gdLst>
              <a:gd name="T0" fmla="*/ 2147483646 w 747"/>
              <a:gd name="T1" fmla="*/ 2147483646 h 703"/>
              <a:gd name="T2" fmla="*/ 2147483646 w 747"/>
              <a:gd name="T3" fmla="*/ 2147483646 h 703"/>
              <a:gd name="T4" fmla="*/ 2147483646 w 747"/>
              <a:gd name="T5" fmla="*/ 2147483646 h 703"/>
              <a:gd name="T6" fmla="*/ 2147483646 w 747"/>
              <a:gd name="T7" fmla="*/ 2147483646 h 703"/>
              <a:gd name="T8" fmla="*/ 2147483646 w 747"/>
              <a:gd name="T9" fmla="*/ 2147483646 h 703"/>
              <a:gd name="T10" fmla="*/ 2147483646 w 747"/>
              <a:gd name="T11" fmla="*/ 2147483646 h 703"/>
              <a:gd name="T12" fmla="*/ 2147483646 w 747"/>
              <a:gd name="T13" fmla="*/ 2147483646 h 703"/>
              <a:gd name="T14" fmla="*/ 2147483646 w 747"/>
              <a:gd name="T15" fmla="*/ 2147483646 h 703"/>
              <a:gd name="T16" fmla="*/ 2147483646 w 747"/>
              <a:gd name="T17" fmla="*/ 2147483646 h 703"/>
              <a:gd name="T18" fmla="*/ 2147483646 w 747"/>
              <a:gd name="T19" fmla="*/ 2147483646 h 703"/>
              <a:gd name="T20" fmla="*/ 2147483646 w 747"/>
              <a:gd name="T21" fmla="*/ 2147483646 h 703"/>
              <a:gd name="T22" fmla="*/ 2147483646 w 747"/>
              <a:gd name="T23" fmla="*/ 2147483646 h 703"/>
              <a:gd name="T24" fmla="*/ 2147483646 w 747"/>
              <a:gd name="T25" fmla="*/ 2147483646 h 703"/>
              <a:gd name="T26" fmla="*/ 2147483646 w 747"/>
              <a:gd name="T27" fmla="*/ 2147483646 h 703"/>
              <a:gd name="T28" fmla="*/ 2147483646 w 747"/>
              <a:gd name="T29" fmla="*/ 2147483646 h 703"/>
              <a:gd name="T30" fmla="*/ 2147483646 w 747"/>
              <a:gd name="T31" fmla="*/ 2147483646 h 703"/>
              <a:gd name="T32" fmla="*/ 2147483646 w 747"/>
              <a:gd name="T33" fmla="*/ 2147483646 h 703"/>
              <a:gd name="T34" fmla="*/ 2147483646 w 747"/>
              <a:gd name="T35" fmla="*/ 2147483646 h 703"/>
              <a:gd name="T36" fmla="*/ 2147483646 w 747"/>
              <a:gd name="T37" fmla="*/ 2147483646 h 703"/>
              <a:gd name="T38" fmla="*/ 2147483646 w 747"/>
              <a:gd name="T39" fmla="*/ 2147483646 h 703"/>
              <a:gd name="T40" fmla="*/ 2147483646 w 747"/>
              <a:gd name="T41" fmla="*/ 2147483646 h 703"/>
              <a:gd name="T42" fmla="*/ 2147483646 w 747"/>
              <a:gd name="T43" fmla="*/ 2147483646 h 703"/>
              <a:gd name="T44" fmla="*/ 2147483646 w 747"/>
              <a:gd name="T45" fmla="*/ 2147483646 h 703"/>
              <a:gd name="T46" fmla="*/ 2147483646 w 747"/>
              <a:gd name="T47" fmla="*/ 2147483646 h 703"/>
              <a:gd name="T48" fmla="*/ 2147483646 w 747"/>
              <a:gd name="T49" fmla="*/ 2147483646 h 703"/>
              <a:gd name="T50" fmla="*/ 2147483646 w 747"/>
              <a:gd name="T51" fmla="*/ 2147483646 h 703"/>
              <a:gd name="T52" fmla="*/ 2147483646 w 747"/>
              <a:gd name="T53" fmla="*/ 2147483646 h 703"/>
              <a:gd name="T54" fmla="*/ 2147483646 w 747"/>
              <a:gd name="T55" fmla="*/ 2147483646 h 703"/>
              <a:gd name="T56" fmla="*/ 2147483646 w 747"/>
              <a:gd name="T57" fmla="*/ 2147483646 h 703"/>
              <a:gd name="T58" fmla="*/ 2147483646 w 747"/>
              <a:gd name="T59" fmla="*/ 2147483646 h 703"/>
              <a:gd name="T60" fmla="*/ 2147483646 w 747"/>
              <a:gd name="T61" fmla="*/ 2147483646 h 703"/>
              <a:gd name="T62" fmla="*/ 2147483646 w 747"/>
              <a:gd name="T63" fmla="*/ 2147483646 h 703"/>
              <a:gd name="T64" fmla="*/ 2147483646 w 747"/>
              <a:gd name="T65" fmla="*/ 2147483646 h 703"/>
              <a:gd name="T66" fmla="*/ 2147483646 w 747"/>
              <a:gd name="T67" fmla="*/ 2147483646 h 703"/>
              <a:gd name="T68" fmla="*/ 2147483646 w 747"/>
              <a:gd name="T69" fmla="*/ 2147483646 h 703"/>
              <a:gd name="T70" fmla="*/ 2147483646 w 747"/>
              <a:gd name="T71" fmla="*/ 2147483646 h 703"/>
              <a:gd name="T72" fmla="*/ 2147483646 w 747"/>
              <a:gd name="T73" fmla="*/ 2147483646 h 703"/>
              <a:gd name="T74" fmla="*/ 2147483646 w 747"/>
              <a:gd name="T75" fmla="*/ 2147483646 h 703"/>
              <a:gd name="T76" fmla="*/ 2147483646 w 747"/>
              <a:gd name="T77" fmla="*/ 2147483646 h 703"/>
              <a:gd name="T78" fmla="*/ 2147483646 w 747"/>
              <a:gd name="T79" fmla="*/ 2147483646 h 703"/>
              <a:gd name="T80" fmla="*/ 2147483646 w 747"/>
              <a:gd name="T81" fmla="*/ 2147483646 h 703"/>
              <a:gd name="T82" fmla="*/ 2147483646 w 747"/>
              <a:gd name="T83" fmla="*/ 2147483646 h 703"/>
              <a:gd name="T84" fmla="*/ 2147483646 w 747"/>
              <a:gd name="T85" fmla="*/ 2147483646 h 703"/>
              <a:gd name="T86" fmla="*/ 2147483646 w 747"/>
              <a:gd name="T87" fmla="*/ 2147483646 h 703"/>
              <a:gd name="T88" fmla="*/ 2147483646 w 747"/>
              <a:gd name="T89" fmla="*/ 2147483646 h 703"/>
              <a:gd name="T90" fmla="*/ 2147483646 w 747"/>
              <a:gd name="T91" fmla="*/ 2147483646 h 703"/>
              <a:gd name="T92" fmla="*/ 2147483646 w 747"/>
              <a:gd name="T93" fmla="*/ 2147483646 h 703"/>
              <a:gd name="T94" fmla="*/ 2147483646 w 747"/>
              <a:gd name="T95" fmla="*/ 2147483646 h 703"/>
              <a:gd name="T96" fmla="*/ 2147483646 w 747"/>
              <a:gd name="T97" fmla="*/ 2147483646 h 703"/>
              <a:gd name="T98" fmla="*/ 2147483646 w 747"/>
              <a:gd name="T99" fmla="*/ 2147483646 h 703"/>
              <a:gd name="T100" fmla="*/ 2147483646 w 747"/>
              <a:gd name="T101" fmla="*/ 2147483646 h 703"/>
              <a:gd name="T102" fmla="*/ 2147483646 w 747"/>
              <a:gd name="T103" fmla="*/ 2147483646 h 703"/>
              <a:gd name="T104" fmla="*/ 2147483646 w 747"/>
              <a:gd name="T105" fmla="*/ 2147483646 h 703"/>
              <a:gd name="T106" fmla="*/ 2147483646 w 747"/>
              <a:gd name="T107" fmla="*/ 2147483646 h 703"/>
              <a:gd name="T108" fmla="*/ 2147483646 w 747"/>
              <a:gd name="T109" fmla="*/ 2147483646 h 703"/>
              <a:gd name="T110" fmla="*/ 2147483646 w 747"/>
              <a:gd name="T111" fmla="*/ 2147483646 h 703"/>
              <a:gd name="T112" fmla="*/ 2147483646 w 747"/>
              <a:gd name="T113" fmla="*/ 2147483646 h 703"/>
              <a:gd name="T114" fmla="*/ 2147483646 w 747"/>
              <a:gd name="T115" fmla="*/ 2147483646 h 703"/>
              <a:gd name="T116" fmla="*/ 2147483646 w 747"/>
              <a:gd name="T117" fmla="*/ 2147483646 h 703"/>
              <a:gd name="T118" fmla="*/ 2147483646 w 747"/>
              <a:gd name="T119" fmla="*/ 2147483646 h 703"/>
              <a:gd name="T120" fmla="*/ 2147483646 w 747"/>
              <a:gd name="T121" fmla="*/ 2147483646 h 703"/>
              <a:gd name="T122" fmla="*/ 2147483646 w 747"/>
              <a:gd name="T123" fmla="*/ 2147483646 h 703"/>
              <a:gd name="T124" fmla="*/ 2147483646 w 747"/>
              <a:gd name="T125" fmla="*/ 2147483646 h 703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747"/>
              <a:gd name="T190" fmla="*/ 0 h 703"/>
              <a:gd name="T191" fmla="*/ 747 w 747"/>
              <a:gd name="T192" fmla="*/ 703 h 703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747" h="703">
                <a:moveTo>
                  <a:pt x="360" y="687"/>
                </a:moveTo>
                <a:lnTo>
                  <a:pt x="361" y="686"/>
                </a:lnTo>
                <a:lnTo>
                  <a:pt x="361" y="679"/>
                </a:lnTo>
                <a:lnTo>
                  <a:pt x="362" y="676"/>
                </a:lnTo>
                <a:lnTo>
                  <a:pt x="362" y="672"/>
                </a:lnTo>
                <a:lnTo>
                  <a:pt x="364" y="661"/>
                </a:lnTo>
                <a:lnTo>
                  <a:pt x="363" y="652"/>
                </a:lnTo>
                <a:lnTo>
                  <a:pt x="363" y="650"/>
                </a:lnTo>
                <a:lnTo>
                  <a:pt x="363" y="640"/>
                </a:lnTo>
                <a:lnTo>
                  <a:pt x="365" y="637"/>
                </a:lnTo>
                <a:lnTo>
                  <a:pt x="371" y="630"/>
                </a:lnTo>
                <a:lnTo>
                  <a:pt x="379" y="625"/>
                </a:lnTo>
                <a:lnTo>
                  <a:pt x="383" y="625"/>
                </a:lnTo>
                <a:lnTo>
                  <a:pt x="389" y="618"/>
                </a:lnTo>
                <a:lnTo>
                  <a:pt x="390" y="618"/>
                </a:lnTo>
                <a:lnTo>
                  <a:pt x="387" y="617"/>
                </a:lnTo>
                <a:lnTo>
                  <a:pt x="384" y="616"/>
                </a:lnTo>
                <a:lnTo>
                  <a:pt x="386" y="614"/>
                </a:lnTo>
                <a:lnTo>
                  <a:pt x="386" y="615"/>
                </a:lnTo>
                <a:lnTo>
                  <a:pt x="386" y="616"/>
                </a:lnTo>
                <a:lnTo>
                  <a:pt x="386" y="615"/>
                </a:lnTo>
                <a:lnTo>
                  <a:pt x="385" y="615"/>
                </a:lnTo>
                <a:lnTo>
                  <a:pt x="386" y="616"/>
                </a:lnTo>
                <a:lnTo>
                  <a:pt x="387" y="616"/>
                </a:lnTo>
                <a:lnTo>
                  <a:pt x="386" y="616"/>
                </a:lnTo>
                <a:lnTo>
                  <a:pt x="386" y="615"/>
                </a:lnTo>
                <a:lnTo>
                  <a:pt x="387" y="616"/>
                </a:lnTo>
                <a:lnTo>
                  <a:pt x="387" y="615"/>
                </a:lnTo>
                <a:lnTo>
                  <a:pt x="387" y="614"/>
                </a:lnTo>
                <a:lnTo>
                  <a:pt x="387" y="615"/>
                </a:lnTo>
                <a:lnTo>
                  <a:pt x="386" y="615"/>
                </a:lnTo>
                <a:lnTo>
                  <a:pt x="386" y="614"/>
                </a:lnTo>
                <a:lnTo>
                  <a:pt x="395" y="609"/>
                </a:lnTo>
                <a:lnTo>
                  <a:pt x="397" y="608"/>
                </a:lnTo>
                <a:lnTo>
                  <a:pt x="398" y="605"/>
                </a:lnTo>
                <a:lnTo>
                  <a:pt x="399" y="603"/>
                </a:lnTo>
                <a:lnTo>
                  <a:pt x="401" y="602"/>
                </a:lnTo>
                <a:lnTo>
                  <a:pt x="402" y="602"/>
                </a:lnTo>
                <a:lnTo>
                  <a:pt x="403" y="602"/>
                </a:lnTo>
                <a:lnTo>
                  <a:pt x="404" y="602"/>
                </a:lnTo>
                <a:lnTo>
                  <a:pt x="405" y="602"/>
                </a:lnTo>
                <a:lnTo>
                  <a:pt x="406" y="599"/>
                </a:lnTo>
                <a:lnTo>
                  <a:pt x="406" y="598"/>
                </a:lnTo>
                <a:lnTo>
                  <a:pt x="398" y="589"/>
                </a:lnTo>
                <a:lnTo>
                  <a:pt x="397" y="589"/>
                </a:lnTo>
                <a:lnTo>
                  <a:pt x="397" y="588"/>
                </a:lnTo>
                <a:lnTo>
                  <a:pt x="397" y="587"/>
                </a:lnTo>
                <a:lnTo>
                  <a:pt x="396" y="587"/>
                </a:lnTo>
                <a:lnTo>
                  <a:pt x="394" y="587"/>
                </a:lnTo>
                <a:lnTo>
                  <a:pt x="392" y="586"/>
                </a:lnTo>
                <a:lnTo>
                  <a:pt x="392" y="585"/>
                </a:lnTo>
                <a:lnTo>
                  <a:pt x="391" y="583"/>
                </a:lnTo>
                <a:lnTo>
                  <a:pt x="390" y="583"/>
                </a:lnTo>
                <a:lnTo>
                  <a:pt x="389" y="583"/>
                </a:lnTo>
                <a:lnTo>
                  <a:pt x="389" y="584"/>
                </a:lnTo>
                <a:lnTo>
                  <a:pt x="388" y="584"/>
                </a:lnTo>
                <a:lnTo>
                  <a:pt x="388" y="585"/>
                </a:lnTo>
                <a:lnTo>
                  <a:pt x="387" y="584"/>
                </a:lnTo>
                <a:lnTo>
                  <a:pt x="386" y="583"/>
                </a:lnTo>
                <a:lnTo>
                  <a:pt x="385" y="582"/>
                </a:lnTo>
                <a:lnTo>
                  <a:pt x="384" y="581"/>
                </a:lnTo>
                <a:lnTo>
                  <a:pt x="383" y="581"/>
                </a:lnTo>
                <a:lnTo>
                  <a:pt x="382" y="581"/>
                </a:lnTo>
                <a:lnTo>
                  <a:pt x="381" y="580"/>
                </a:lnTo>
                <a:lnTo>
                  <a:pt x="381" y="579"/>
                </a:lnTo>
                <a:lnTo>
                  <a:pt x="380" y="579"/>
                </a:lnTo>
                <a:lnTo>
                  <a:pt x="379" y="580"/>
                </a:lnTo>
                <a:lnTo>
                  <a:pt x="379" y="581"/>
                </a:lnTo>
                <a:lnTo>
                  <a:pt x="377" y="580"/>
                </a:lnTo>
                <a:lnTo>
                  <a:pt x="376" y="579"/>
                </a:lnTo>
                <a:lnTo>
                  <a:pt x="376" y="578"/>
                </a:lnTo>
                <a:lnTo>
                  <a:pt x="376" y="577"/>
                </a:lnTo>
                <a:lnTo>
                  <a:pt x="375" y="578"/>
                </a:lnTo>
                <a:lnTo>
                  <a:pt x="375" y="577"/>
                </a:lnTo>
                <a:lnTo>
                  <a:pt x="374" y="576"/>
                </a:lnTo>
                <a:lnTo>
                  <a:pt x="374" y="574"/>
                </a:lnTo>
                <a:lnTo>
                  <a:pt x="373" y="574"/>
                </a:lnTo>
                <a:lnTo>
                  <a:pt x="373" y="573"/>
                </a:lnTo>
                <a:lnTo>
                  <a:pt x="373" y="572"/>
                </a:lnTo>
                <a:lnTo>
                  <a:pt x="372" y="572"/>
                </a:lnTo>
                <a:lnTo>
                  <a:pt x="372" y="571"/>
                </a:lnTo>
                <a:lnTo>
                  <a:pt x="372" y="570"/>
                </a:lnTo>
                <a:lnTo>
                  <a:pt x="372" y="569"/>
                </a:lnTo>
                <a:lnTo>
                  <a:pt x="371" y="569"/>
                </a:lnTo>
                <a:lnTo>
                  <a:pt x="370" y="569"/>
                </a:lnTo>
                <a:lnTo>
                  <a:pt x="369" y="569"/>
                </a:lnTo>
                <a:lnTo>
                  <a:pt x="368" y="569"/>
                </a:lnTo>
                <a:lnTo>
                  <a:pt x="368" y="570"/>
                </a:lnTo>
                <a:lnTo>
                  <a:pt x="368" y="569"/>
                </a:lnTo>
                <a:lnTo>
                  <a:pt x="367" y="569"/>
                </a:lnTo>
                <a:lnTo>
                  <a:pt x="366" y="569"/>
                </a:lnTo>
                <a:lnTo>
                  <a:pt x="365" y="568"/>
                </a:lnTo>
                <a:lnTo>
                  <a:pt x="364" y="568"/>
                </a:lnTo>
                <a:lnTo>
                  <a:pt x="363" y="566"/>
                </a:lnTo>
                <a:lnTo>
                  <a:pt x="362" y="566"/>
                </a:lnTo>
                <a:lnTo>
                  <a:pt x="362" y="565"/>
                </a:lnTo>
                <a:lnTo>
                  <a:pt x="362" y="564"/>
                </a:lnTo>
                <a:lnTo>
                  <a:pt x="361" y="563"/>
                </a:lnTo>
                <a:lnTo>
                  <a:pt x="360" y="563"/>
                </a:lnTo>
                <a:lnTo>
                  <a:pt x="359" y="562"/>
                </a:lnTo>
                <a:lnTo>
                  <a:pt x="360" y="560"/>
                </a:lnTo>
                <a:lnTo>
                  <a:pt x="359" y="559"/>
                </a:lnTo>
                <a:lnTo>
                  <a:pt x="358" y="559"/>
                </a:lnTo>
                <a:lnTo>
                  <a:pt x="357" y="558"/>
                </a:lnTo>
                <a:lnTo>
                  <a:pt x="357" y="557"/>
                </a:lnTo>
                <a:lnTo>
                  <a:pt x="358" y="556"/>
                </a:lnTo>
                <a:lnTo>
                  <a:pt x="358" y="555"/>
                </a:lnTo>
                <a:lnTo>
                  <a:pt x="357" y="553"/>
                </a:lnTo>
                <a:lnTo>
                  <a:pt x="357" y="552"/>
                </a:lnTo>
                <a:lnTo>
                  <a:pt x="356" y="552"/>
                </a:lnTo>
                <a:lnTo>
                  <a:pt x="356" y="551"/>
                </a:lnTo>
                <a:lnTo>
                  <a:pt x="357" y="551"/>
                </a:lnTo>
                <a:lnTo>
                  <a:pt x="357" y="549"/>
                </a:lnTo>
                <a:lnTo>
                  <a:pt x="356" y="548"/>
                </a:lnTo>
                <a:lnTo>
                  <a:pt x="356" y="547"/>
                </a:lnTo>
                <a:lnTo>
                  <a:pt x="355" y="546"/>
                </a:lnTo>
                <a:lnTo>
                  <a:pt x="355" y="545"/>
                </a:lnTo>
                <a:lnTo>
                  <a:pt x="355" y="544"/>
                </a:lnTo>
                <a:lnTo>
                  <a:pt x="354" y="543"/>
                </a:lnTo>
                <a:lnTo>
                  <a:pt x="355" y="543"/>
                </a:lnTo>
                <a:lnTo>
                  <a:pt x="355" y="542"/>
                </a:lnTo>
                <a:lnTo>
                  <a:pt x="354" y="541"/>
                </a:lnTo>
                <a:lnTo>
                  <a:pt x="353" y="540"/>
                </a:lnTo>
                <a:lnTo>
                  <a:pt x="353" y="539"/>
                </a:lnTo>
                <a:lnTo>
                  <a:pt x="352" y="539"/>
                </a:lnTo>
                <a:lnTo>
                  <a:pt x="352" y="538"/>
                </a:lnTo>
                <a:lnTo>
                  <a:pt x="353" y="538"/>
                </a:lnTo>
                <a:lnTo>
                  <a:pt x="353" y="537"/>
                </a:lnTo>
                <a:lnTo>
                  <a:pt x="352" y="537"/>
                </a:lnTo>
                <a:lnTo>
                  <a:pt x="352" y="536"/>
                </a:lnTo>
                <a:lnTo>
                  <a:pt x="351" y="536"/>
                </a:lnTo>
                <a:lnTo>
                  <a:pt x="351" y="535"/>
                </a:lnTo>
                <a:lnTo>
                  <a:pt x="352" y="534"/>
                </a:lnTo>
                <a:lnTo>
                  <a:pt x="352" y="533"/>
                </a:lnTo>
                <a:lnTo>
                  <a:pt x="351" y="533"/>
                </a:lnTo>
                <a:lnTo>
                  <a:pt x="350" y="533"/>
                </a:lnTo>
                <a:lnTo>
                  <a:pt x="351" y="533"/>
                </a:lnTo>
                <a:lnTo>
                  <a:pt x="351" y="532"/>
                </a:lnTo>
                <a:lnTo>
                  <a:pt x="350" y="531"/>
                </a:lnTo>
                <a:lnTo>
                  <a:pt x="349" y="530"/>
                </a:lnTo>
                <a:lnTo>
                  <a:pt x="349" y="529"/>
                </a:lnTo>
                <a:lnTo>
                  <a:pt x="350" y="529"/>
                </a:lnTo>
                <a:lnTo>
                  <a:pt x="350" y="528"/>
                </a:lnTo>
                <a:lnTo>
                  <a:pt x="351" y="528"/>
                </a:lnTo>
                <a:lnTo>
                  <a:pt x="351" y="527"/>
                </a:lnTo>
                <a:lnTo>
                  <a:pt x="350" y="527"/>
                </a:lnTo>
                <a:lnTo>
                  <a:pt x="349" y="527"/>
                </a:lnTo>
                <a:lnTo>
                  <a:pt x="349" y="526"/>
                </a:lnTo>
                <a:lnTo>
                  <a:pt x="349" y="525"/>
                </a:lnTo>
                <a:lnTo>
                  <a:pt x="349" y="526"/>
                </a:lnTo>
                <a:lnTo>
                  <a:pt x="348" y="525"/>
                </a:lnTo>
                <a:lnTo>
                  <a:pt x="348" y="526"/>
                </a:lnTo>
                <a:lnTo>
                  <a:pt x="347" y="525"/>
                </a:lnTo>
                <a:lnTo>
                  <a:pt x="346" y="525"/>
                </a:lnTo>
                <a:lnTo>
                  <a:pt x="345" y="525"/>
                </a:lnTo>
                <a:lnTo>
                  <a:pt x="346" y="524"/>
                </a:lnTo>
                <a:lnTo>
                  <a:pt x="345" y="524"/>
                </a:lnTo>
                <a:lnTo>
                  <a:pt x="344" y="525"/>
                </a:lnTo>
                <a:lnTo>
                  <a:pt x="344" y="524"/>
                </a:lnTo>
                <a:lnTo>
                  <a:pt x="343" y="524"/>
                </a:lnTo>
                <a:lnTo>
                  <a:pt x="343" y="523"/>
                </a:lnTo>
                <a:lnTo>
                  <a:pt x="342" y="523"/>
                </a:lnTo>
                <a:lnTo>
                  <a:pt x="341" y="522"/>
                </a:lnTo>
                <a:lnTo>
                  <a:pt x="342" y="522"/>
                </a:lnTo>
                <a:lnTo>
                  <a:pt x="341" y="521"/>
                </a:lnTo>
                <a:lnTo>
                  <a:pt x="341" y="520"/>
                </a:lnTo>
                <a:lnTo>
                  <a:pt x="340" y="520"/>
                </a:lnTo>
                <a:lnTo>
                  <a:pt x="340" y="519"/>
                </a:lnTo>
                <a:lnTo>
                  <a:pt x="340" y="518"/>
                </a:lnTo>
                <a:lnTo>
                  <a:pt x="340" y="517"/>
                </a:lnTo>
                <a:lnTo>
                  <a:pt x="340" y="516"/>
                </a:lnTo>
                <a:lnTo>
                  <a:pt x="339" y="516"/>
                </a:lnTo>
                <a:lnTo>
                  <a:pt x="339" y="517"/>
                </a:lnTo>
                <a:lnTo>
                  <a:pt x="338" y="516"/>
                </a:lnTo>
                <a:lnTo>
                  <a:pt x="337" y="516"/>
                </a:lnTo>
                <a:lnTo>
                  <a:pt x="336" y="515"/>
                </a:lnTo>
                <a:lnTo>
                  <a:pt x="336" y="514"/>
                </a:lnTo>
                <a:lnTo>
                  <a:pt x="335" y="514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3" y="512"/>
                </a:lnTo>
                <a:lnTo>
                  <a:pt x="332" y="512"/>
                </a:lnTo>
                <a:lnTo>
                  <a:pt x="331" y="512"/>
                </a:lnTo>
                <a:lnTo>
                  <a:pt x="330" y="511"/>
                </a:lnTo>
                <a:lnTo>
                  <a:pt x="329" y="510"/>
                </a:lnTo>
                <a:lnTo>
                  <a:pt x="330" y="510"/>
                </a:lnTo>
                <a:lnTo>
                  <a:pt x="330" y="509"/>
                </a:lnTo>
                <a:lnTo>
                  <a:pt x="331" y="509"/>
                </a:lnTo>
                <a:lnTo>
                  <a:pt x="330" y="509"/>
                </a:lnTo>
                <a:lnTo>
                  <a:pt x="331" y="509"/>
                </a:lnTo>
                <a:lnTo>
                  <a:pt x="331" y="508"/>
                </a:lnTo>
                <a:lnTo>
                  <a:pt x="330" y="508"/>
                </a:lnTo>
                <a:lnTo>
                  <a:pt x="329" y="508"/>
                </a:lnTo>
                <a:lnTo>
                  <a:pt x="328" y="508"/>
                </a:lnTo>
                <a:lnTo>
                  <a:pt x="327" y="507"/>
                </a:lnTo>
                <a:lnTo>
                  <a:pt x="327" y="508"/>
                </a:lnTo>
                <a:lnTo>
                  <a:pt x="327" y="507"/>
                </a:lnTo>
                <a:lnTo>
                  <a:pt x="326" y="507"/>
                </a:lnTo>
                <a:lnTo>
                  <a:pt x="326" y="506"/>
                </a:lnTo>
                <a:lnTo>
                  <a:pt x="325" y="506"/>
                </a:lnTo>
                <a:lnTo>
                  <a:pt x="325" y="505"/>
                </a:lnTo>
                <a:lnTo>
                  <a:pt x="324" y="505"/>
                </a:lnTo>
                <a:lnTo>
                  <a:pt x="324" y="506"/>
                </a:lnTo>
                <a:lnTo>
                  <a:pt x="323" y="506"/>
                </a:lnTo>
                <a:lnTo>
                  <a:pt x="322" y="507"/>
                </a:lnTo>
                <a:lnTo>
                  <a:pt x="322" y="508"/>
                </a:lnTo>
                <a:lnTo>
                  <a:pt x="321" y="508"/>
                </a:lnTo>
                <a:lnTo>
                  <a:pt x="320" y="508"/>
                </a:lnTo>
                <a:lnTo>
                  <a:pt x="320" y="509"/>
                </a:lnTo>
                <a:lnTo>
                  <a:pt x="319" y="509"/>
                </a:lnTo>
                <a:lnTo>
                  <a:pt x="318" y="509"/>
                </a:lnTo>
                <a:lnTo>
                  <a:pt x="318" y="508"/>
                </a:lnTo>
                <a:lnTo>
                  <a:pt x="318" y="507"/>
                </a:lnTo>
                <a:lnTo>
                  <a:pt x="317" y="506"/>
                </a:lnTo>
                <a:lnTo>
                  <a:pt x="316" y="506"/>
                </a:lnTo>
                <a:lnTo>
                  <a:pt x="316" y="505"/>
                </a:lnTo>
                <a:lnTo>
                  <a:pt x="315" y="505"/>
                </a:lnTo>
                <a:lnTo>
                  <a:pt x="314" y="504"/>
                </a:lnTo>
                <a:lnTo>
                  <a:pt x="314" y="503"/>
                </a:lnTo>
                <a:lnTo>
                  <a:pt x="313" y="503"/>
                </a:lnTo>
                <a:lnTo>
                  <a:pt x="287" y="478"/>
                </a:lnTo>
                <a:lnTo>
                  <a:pt x="287" y="477"/>
                </a:lnTo>
                <a:lnTo>
                  <a:pt x="288" y="477"/>
                </a:lnTo>
                <a:lnTo>
                  <a:pt x="288" y="476"/>
                </a:lnTo>
                <a:lnTo>
                  <a:pt x="287" y="476"/>
                </a:lnTo>
                <a:lnTo>
                  <a:pt x="288" y="476"/>
                </a:lnTo>
                <a:lnTo>
                  <a:pt x="287" y="476"/>
                </a:lnTo>
                <a:lnTo>
                  <a:pt x="287" y="475"/>
                </a:lnTo>
                <a:lnTo>
                  <a:pt x="287" y="474"/>
                </a:lnTo>
                <a:lnTo>
                  <a:pt x="286" y="474"/>
                </a:lnTo>
                <a:lnTo>
                  <a:pt x="287" y="474"/>
                </a:lnTo>
                <a:lnTo>
                  <a:pt x="287" y="473"/>
                </a:lnTo>
                <a:lnTo>
                  <a:pt x="288" y="473"/>
                </a:lnTo>
                <a:lnTo>
                  <a:pt x="287" y="472"/>
                </a:lnTo>
                <a:lnTo>
                  <a:pt x="287" y="471"/>
                </a:lnTo>
                <a:lnTo>
                  <a:pt x="287" y="472"/>
                </a:lnTo>
                <a:lnTo>
                  <a:pt x="286" y="472"/>
                </a:lnTo>
                <a:lnTo>
                  <a:pt x="286" y="471"/>
                </a:lnTo>
                <a:lnTo>
                  <a:pt x="286" y="470"/>
                </a:lnTo>
                <a:lnTo>
                  <a:pt x="286" y="469"/>
                </a:lnTo>
                <a:lnTo>
                  <a:pt x="285" y="469"/>
                </a:lnTo>
                <a:lnTo>
                  <a:pt x="284" y="469"/>
                </a:lnTo>
                <a:lnTo>
                  <a:pt x="284" y="468"/>
                </a:lnTo>
                <a:lnTo>
                  <a:pt x="284" y="467"/>
                </a:lnTo>
                <a:lnTo>
                  <a:pt x="284" y="466"/>
                </a:lnTo>
                <a:lnTo>
                  <a:pt x="283" y="465"/>
                </a:lnTo>
                <a:lnTo>
                  <a:pt x="284" y="465"/>
                </a:lnTo>
                <a:lnTo>
                  <a:pt x="283" y="465"/>
                </a:lnTo>
                <a:lnTo>
                  <a:pt x="283" y="464"/>
                </a:lnTo>
                <a:lnTo>
                  <a:pt x="283" y="463"/>
                </a:lnTo>
                <a:lnTo>
                  <a:pt x="282" y="463"/>
                </a:lnTo>
                <a:lnTo>
                  <a:pt x="282" y="462"/>
                </a:lnTo>
                <a:lnTo>
                  <a:pt x="281" y="462"/>
                </a:lnTo>
                <a:lnTo>
                  <a:pt x="281" y="461"/>
                </a:lnTo>
                <a:lnTo>
                  <a:pt x="280" y="461"/>
                </a:lnTo>
                <a:lnTo>
                  <a:pt x="279" y="461"/>
                </a:lnTo>
                <a:lnTo>
                  <a:pt x="278" y="461"/>
                </a:lnTo>
                <a:lnTo>
                  <a:pt x="278" y="460"/>
                </a:lnTo>
                <a:lnTo>
                  <a:pt x="277" y="460"/>
                </a:lnTo>
                <a:lnTo>
                  <a:pt x="277" y="458"/>
                </a:lnTo>
                <a:lnTo>
                  <a:pt x="276" y="458"/>
                </a:lnTo>
                <a:lnTo>
                  <a:pt x="276" y="457"/>
                </a:lnTo>
                <a:lnTo>
                  <a:pt x="269" y="457"/>
                </a:lnTo>
                <a:lnTo>
                  <a:pt x="268" y="456"/>
                </a:lnTo>
                <a:lnTo>
                  <a:pt x="267" y="456"/>
                </a:lnTo>
                <a:lnTo>
                  <a:pt x="266" y="455"/>
                </a:lnTo>
                <a:lnTo>
                  <a:pt x="265" y="455"/>
                </a:lnTo>
                <a:lnTo>
                  <a:pt x="264" y="455"/>
                </a:lnTo>
                <a:lnTo>
                  <a:pt x="264" y="454"/>
                </a:lnTo>
                <a:lnTo>
                  <a:pt x="263" y="454"/>
                </a:lnTo>
                <a:lnTo>
                  <a:pt x="262" y="453"/>
                </a:lnTo>
                <a:lnTo>
                  <a:pt x="262" y="454"/>
                </a:lnTo>
                <a:lnTo>
                  <a:pt x="261" y="453"/>
                </a:lnTo>
                <a:lnTo>
                  <a:pt x="260" y="453"/>
                </a:lnTo>
                <a:lnTo>
                  <a:pt x="259" y="453"/>
                </a:lnTo>
                <a:lnTo>
                  <a:pt x="258" y="454"/>
                </a:lnTo>
                <a:lnTo>
                  <a:pt x="257" y="453"/>
                </a:lnTo>
                <a:lnTo>
                  <a:pt x="257" y="454"/>
                </a:lnTo>
                <a:lnTo>
                  <a:pt x="257" y="453"/>
                </a:lnTo>
                <a:lnTo>
                  <a:pt x="256" y="453"/>
                </a:lnTo>
                <a:lnTo>
                  <a:pt x="256" y="454"/>
                </a:lnTo>
                <a:lnTo>
                  <a:pt x="254" y="454"/>
                </a:lnTo>
                <a:lnTo>
                  <a:pt x="254" y="455"/>
                </a:lnTo>
                <a:lnTo>
                  <a:pt x="253" y="454"/>
                </a:lnTo>
                <a:lnTo>
                  <a:pt x="253" y="453"/>
                </a:lnTo>
                <a:lnTo>
                  <a:pt x="252" y="453"/>
                </a:lnTo>
                <a:lnTo>
                  <a:pt x="252" y="452"/>
                </a:lnTo>
                <a:lnTo>
                  <a:pt x="251" y="452"/>
                </a:lnTo>
                <a:lnTo>
                  <a:pt x="252" y="451"/>
                </a:lnTo>
                <a:lnTo>
                  <a:pt x="251" y="451"/>
                </a:lnTo>
                <a:lnTo>
                  <a:pt x="251" y="450"/>
                </a:lnTo>
                <a:lnTo>
                  <a:pt x="250" y="450"/>
                </a:lnTo>
                <a:lnTo>
                  <a:pt x="249" y="449"/>
                </a:lnTo>
                <a:lnTo>
                  <a:pt x="249" y="448"/>
                </a:lnTo>
                <a:lnTo>
                  <a:pt x="249" y="447"/>
                </a:lnTo>
                <a:lnTo>
                  <a:pt x="248" y="447"/>
                </a:lnTo>
                <a:lnTo>
                  <a:pt x="248" y="448"/>
                </a:lnTo>
                <a:lnTo>
                  <a:pt x="247" y="448"/>
                </a:lnTo>
                <a:lnTo>
                  <a:pt x="246" y="448"/>
                </a:lnTo>
                <a:lnTo>
                  <a:pt x="245" y="448"/>
                </a:lnTo>
                <a:lnTo>
                  <a:pt x="244" y="448"/>
                </a:lnTo>
                <a:lnTo>
                  <a:pt x="245" y="447"/>
                </a:lnTo>
                <a:lnTo>
                  <a:pt x="244" y="447"/>
                </a:lnTo>
                <a:lnTo>
                  <a:pt x="245" y="447"/>
                </a:lnTo>
                <a:lnTo>
                  <a:pt x="245" y="446"/>
                </a:lnTo>
                <a:lnTo>
                  <a:pt x="245" y="445"/>
                </a:lnTo>
                <a:lnTo>
                  <a:pt x="244" y="445"/>
                </a:lnTo>
                <a:lnTo>
                  <a:pt x="243" y="445"/>
                </a:lnTo>
                <a:lnTo>
                  <a:pt x="243" y="444"/>
                </a:lnTo>
                <a:lnTo>
                  <a:pt x="242" y="444"/>
                </a:lnTo>
                <a:lnTo>
                  <a:pt x="243" y="444"/>
                </a:lnTo>
                <a:lnTo>
                  <a:pt x="243" y="443"/>
                </a:lnTo>
                <a:lnTo>
                  <a:pt x="243" y="442"/>
                </a:lnTo>
                <a:lnTo>
                  <a:pt x="242" y="441"/>
                </a:lnTo>
                <a:lnTo>
                  <a:pt x="241" y="441"/>
                </a:lnTo>
                <a:lnTo>
                  <a:pt x="241" y="440"/>
                </a:lnTo>
                <a:lnTo>
                  <a:pt x="241" y="439"/>
                </a:lnTo>
                <a:lnTo>
                  <a:pt x="241" y="438"/>
                </a:lnTo>
                <a:lnTo>
                  <a:pt x="240" y="438"/>
                </a:lnTo>
                <a:lnTo>
                  <a:pt x="240" y="437"/>
                </a:lnTo>
                <a:lnTo>
                  <a:pt x="239" y="437"/>
                </a:lnTo>
                <a:lnTo>
                  <a:pt x="239" y="436"/>
                </a:lnTo>
                <a:lnTo>
                  <a:pt x="238" y="436"/>
                </a:lnTo>
                <a:lnTo>
                  <a:pt x="237" y="436"/>
                </a:lnTo>
                <a:lnTo>
                  <a:pt x="236" y="436"/>
                </a:lnTo>
                <a:lnTo>
                  <a:pt x="237" y="437"/>
                </a:lnTo>
                <a:lnTo>
                  <a:pt x="236" y="437"/>
                </a:lnTo>
                <a:lnTo>
                  <a:pt x="236" y="438"/>
                </a:lnTo>
                <a:lnTo>
                  <a:pt x="236" y="439"/>
                </a:lnTo>
                <a:lnTo>
                  <a:pt x="235" y="439"/>
                </a:lnTo>
                <a:lnTo>
                  <a:pt x="235" y="440"/>
                </a:lnTo>
                <a:lnTo>
                  <a:pt x="234" y="440"/>
                </a:lnTo>
                <a:lnTo>
                  <a:pt x="234" y="441"/>
                </a:lnTo>
                <a:lnTo>
                  <a:pt x="233" y="441"/>
                </a:lnTo>
                <a:lnTo>
                  <a:pt x="234" y="442"/>
                </a:lnTo>
                <a:lnTo>
                  <a:pt x="233" y="442"/>
                </a:lnTo>
                <a:lnTo>
                  <a:pt x="232" y="442"/>
                </a:lnTo>
                <a:lnTo>
                  <a:pt x="232" y="441"/>
                </a:lnTo>
                <a:lnTo>
                  <a:pt x="231" y="441"/>
                </a:lnTo>
                <a:lnTo>
                  <a:pt x="230" y="440"/>
                </a:lnTo>
                <a:lnTo>
                  <a:pt x="229" y="440"/>
                </a:lnTo>
                <a:lnTo>
                  <a:pt x="228" y="440"/>
                </a:lnTo>
                <a:lnTo>
                  <a:pt x="228" y="439"/>
                </a:lnTo>
                <a:lnTo>
                  <a:pt x="227" y="439"/>
                </a:lnTo>
                <a:lnTo>
                  <a:pt x="226" y="438"/>
                </a:lnTo>
                <a:lnTo>
                  <a:pt x="225" y="438"/>
                </a:lnTo>
                <a:lnTo>
                  <a:pt x="225" y="437"/>
                </a:lnTo>
                <a:lnTo>
                  <a:pt x="224" y="437"/>
                </a:lnTo>
                <a:lnTo>
                  <a:pt x="224" y="436"/>
                </a:lnTo>
                <a:lnTo>
                  <a:pt x="224" y="435"/>
                </a:lnTo>
                <a:lnTo>
                  <a:pt x="223" y="435"/>
                </a:lnTo>
                <a:lnTo>
                  <a:pt x="222" y="435"/>
                </a:lnTo>
                <a:lnTo>
                  <a:pt x="221" y="435"/>
                </a:lnTo>
                <a:lnTo>
                  <a:pt x="221" y="434"/>
                </a:lnTo>
                <a:lnTo>
                  <a:pt x="220" y="434"/>
                </a:lnTo>
                <a:lnTo>
                  <a:pt x="218" y="434"/>
                </a:lnTo>
                <a:lnTo>
                  <a:pt x="217" y="434"/>
                </a:lnTo>
                <a:lnTo>
                  <a:pt x="218" y="434"/>
                </a:lnTo>
                <a:lnTo>
                  <a:pt x="217" y="433"/>
                </a:lnTo>
                <a:lnTo>
                  <a:pt x="217" y="432"/>
                </a:lnTo>
                <a:lnTo>
                  <a:pt x="217" y="431"/>
                </a:lnTo>
                <a:lnTo>
                  <a:pt x="217" y="430"/>
                </a:lnTo>
                <a:lnTo>
                  <a:pt x="217" y="429"/>
                </a:lnTo>
                <a:lnTo>
                  <a:pt x="216" y="429"/>
                </a:lnTo>
                <a:lnTo>
                  <a:pt x="217" y="428"/>
                </a:lnTo>
                <a:lnTo>
                  <a:pt x="216" y="428"/>
                </a:lnTo>
                <a:lnTo>
                  <a:pt x="216" y="427"/>
                </a:lnTo>
                <a:lnTo>
                  <a:pt x="215" y="427"/>
                </a:lnTo>
                <a:lnTo>
                  <a:pt x="214" y="427"/>
                </a:lnTo>
                <a:lnTo>
                  <a:pt x="214" y="426"/>
                </a:lnTo>
                <a:lnTo>
                  <a:pt x="215" y="425"/>
                </a:lnTo>
                <a:lnTo>
                  <a:pt x="214" y="424"/>
                </a:lnTo>
                <a:lnTo>
                  <a:pt x="213" y="424"/>
                </a:lnTo>
                <a:lnTo>
                  <a:pt x="213" y="423"/>
                </a:lnTo>
                <a:lnTo>
                  <a:pt x="214" y="423"/>
                </a:lnTo>
                <a:lnTo>
                  <a:pt x="213" y="422"/>
                </a:lnTo>
                <a:lnTo>
                  <a:pt x="212" y="422"/>
                </a:lnTo>
                <a:lnTo>
                  <a:pt x="211" y="422"/>
                </a:lnTo>
                <a:lnTo>
                  <a:pt x="211" y="421"/>
                </a:lnTo>
                <a:lnTo>
                  <a:pt x="210" y="421"/>
                </a:lnTo>
                <a:lnTo>
                  <a:pt x="209" y="420"/>
                </a:lnTo>
                <a:lnTo>
                  <a:pt x="209" y="419"/>
                </a:lnTo>
                <a:lnTo>
                  <a:pt x="210" y="419"/>
                </a:lnTo>
                <a:lnTo>
                  <a:pt x="210" y="418"/>
                </a:lnTo>
                <a:lnTo>
                  <a:pt x="210" y="417"/>
                </a:lnTo>
                <a:lnTo>
                  <a:pt x="210" y="416"/>
                </a:lnTo>
                <a:lnTo>
                  <a:pt x="209" y="415"/>
                </a:lnTo>
                <a:lnTo>
                  <a:pt x="209" y="414"/>
                </a:lnTo>
                <a:lnTo>
                  <a:pt x="208" y="414"/>
                </a:lnTo>
                <a:lnTo>
                  <a:pt x="208" y="413"/>
                </a:lnTo>
                <a:lnTo>
                  <a:pt x="208" y="414"/>
                </a:lnTo>
                <a:lnTo>
                  <a:pt x="208" y="413"/>
                </a:lnTo>
                <a:lnTo>
                  <a:pt x="207" y="413"/>
                </a:lnTo>
                <a:lnTo>
                  <a:pt x="208" y="413"/>
                </a:lnTo>
                <a:lnTo>
                  <a:pt x="208" y="412"/>
                </a:lnTo>
                <a:lnTo>
                  <a:pt x="208" y="411"/>
                </a:lnTo>
                <a:lnTo>
                  <a:pt x="208" y="410"/>
                </a:lnTo>
                <a:lnTo>
                  <a:pt x="208" y="411"/>
                </a:lnTo>
                <a:lnTo>
                  <a:pt x="207" y="410"/>
                </a:lnTo>
                <a:lnTo>
                  <a:pt x="206" y="410"/>
                </a:lnTo>
                <a:lnTo>
                  <a:pt x="206" y="409"/>
                </a:lnTo>
                <a:lnTo>
                  <a:pt x="206" y="408"/>
                </a:lnTo>
                <a:lnTo>
                  <a:pt x="206" y="409"/>
                </a:lnTo>
                <a:lnTo>
                  <a:pt x="205" y="409"/>
                </a:lnTo>
                <a:lnTo>
                  <a:pt x="204" y="409"/>
                </a:lnTo>
                <a:lnTo>
                  <a:pt x="203" y="409"/>
                </a:lnTo>
                <a:lnTo>
                  <a:pt x="203" y="408"/>
                </a:lnTo>
                <a:lnTo>
                  <a:pt x="202" y="408"/>
                </a:lnTo>
                <a:lnTo>
                  <a:pt x="202" y="407"/>
                </a:lnTo>
                <a:lnTo>
                  <a:pt x="201" y="407"/>
                </a:lnTo>
                <a:lnTo>
                  <a:pt x="201" y="406"/>
                </a:lnTo>
                <a:lnTo>
                  <a:pt x="201" y="405"/>
                </a:lnTo>
                <a:lnTo>
                  <a:pt x="202" y="404"/>
                </a:lnTo>
                <a:lnTo>
                  <a:pt x="201" y="404"/>
                </a:lnTo>
                <a:lnTo>
                  <a:pt x="201" y="403"/>
                </a:lnTo>
                <a:lnTo>
                  <a:pt x="201" y="402"/>
                </a:lnTo>
                <a:lnTo>
                  <a:pt x="200" y="402"/>
                </a:lnTo>
                <a:lnTo>
                  <a:pt x="199" y="402"/>
                </a:lnTo>
                <a:lnTo>
                  <a:pt x="199" y="401"/>
                </a:lnTo>
                <a:lnTo>
                  <a:pt x="198" y="401"/>
                </a:lnTo>
                <a:lnTo>
                  <a:pt x="197" y="401"/>
                </a:lnTo>
                <a:lnTo>
                  <a:pt x="196" y="401"/>
                </a:lnTo>
                <a:lnTo>
                  <a:pt x="196" y="400"/>
                </a:lnTo>
                <a:lnTo>
                  <a:pt x="196" y="399"/>
                </a:lnTo>
                <a:lnTo>
                  <a:pt x="196" y="398"/>
                </a:lnTo>
                <a:lnTo>
                  <a:pt x="195" y="398"/>
                </a:lnTo>
                <a:lnTo>
                  <a:pt x="194" y="398"/>
                </a:lnTo>
                <a:lnTo>
                  <a:pt x="194" y="396"/>
                </a:lnTo>
                <a:lnTo>
                  <a:pt x="194" y="395"/>
                </a:lnTo>
                <a:lnTo>
                  <a:pt x="193" y="395"/>
                </a:lnTo>
                <a:lnTo>
                  <a:pt x="192" y="395"/>
                </a:lnTo>
                <a:lnTo>
                  <a:pt x="191" y="394"/>
                </a:lnTo>
                <a:lnTo>
                  <a:pt x="190" y="394"/>
                </a:lnTo>
                <a:lnTo>
                  <a:pt x="190" y="393"/>
                </a:lnTo>
                <a:lnTo>
                  <a:pt x="189" y="392"/>
                </a:lnTo>
                <a:lnTo>
                  <a:pt x="189" y="391"/>
                </a:lnTo>
                <a:lnTo>
                  <a:pt x="189" y="390"/>
                </a:lnTo>
                <a:lnTo>
                  <a:pt x="189" y="389"/>
                </a:lnTo>
                <a:lnTo>
                  <a:pt x="188" y="389"/>
                </a:lnTo>
                <a:lnTo>
                  <a:pt x="188" y="388"/>
                </a:lnTo>
                <a:lnTo>
                  <a:pt x="187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89"/>
                </a:lnTo>
                <a:lnTo>
                  <a:pt x="184" y="389"/>
                </a:lnTo>
                <a:lnTo>
                  <a:pt x="183" y="389"/>
                </a:lnTo>
                <a:lnTo>
                  <a:pt x="182" y="390"/>
                </a:lnTo>
                <a:lnTo>
                  <a:pt x="182" y="391"/>
                </a:lnTo>
                <a:lnTo>
                  <a:pt x="181" y="391"/>
                </a:lnTo>
                <a:lnTo>
                  <a:pt x="181" y="392"/>
                </a:lnTo>
                <a:lnTo>
                  <a:pt x="181" y="393"/>
                </a:lnTo>
                <a:lnTo>
                  <a:pt x="181" y="394"/>
                </a:lnTo>
                <a:lnTo>
                  <a:pt x="181" y="395"/>
                </a:lnTo>
                <a:lnTo>
                  <a:pt x="181" y="396"/>
                </a:lnTo>
                <a:lnTo>
                  <a:pt x="182" y="396"/>
                </a:lnTo>
                <a:lnTo>
                  <a:pt x="182" y="397"/>
                </a:lnTo>
                <a:lnTo>
                  <a:pt x="181" y="397"/>
                </a:lnTo>
                <a:lnTo>
                  <a:pt x="181" y="398"/>
                </a:lnTo>
                <a:lnTo>
                  <a:pt x="180" y="398"/>
                </a:lnTo>
                <a:lnTo>
                  <a:pt x="180" y="399"/>
                </a:lnTo>
                <a:lnTo>
                  <a:pt x="180" y="400"/>
                </a:lnTo>
                <a:lnTo>
                  <a:pt x="180" y="401"/>
                </a:lnTo>
                <a:lnTo>
                  <a:pt x="179" y="401"/>
                </a:lnTo>
                <a:lnTo>
                  <a:pt x="178" y="400"/>
                </a:lnTo>
                <a:lnTo>
                  <a:pt x="177" y="400"/>
                </a:lnTo>
                <a:lnTo>
                  <a:pt x="176" y="401"/>
                </a:lnTo>
                <a:lnTo>
                  <a:pt x="176" y="400"/>
                </a:lnTo>
                <a:lnTo>
                  <a:pt x="175" y="399"/>
                </a:lnTo>
                <a:lnTo>
                  <a:pt x="175" y="400"/>
                </a:lnTo>
                <a:lnTo>
                  <a:pt x="174" y="401"/>
                </a:lnTo>
                <a:lnTo>
                  <a:pt x="175" y="401"/>
                </a:lnTo>
                <a:lnTo>
                  <a:pt x="174" y="401"/>
                </a:lnTo>
                <a:lnTo>
                  <a:pt x="174" y="402"/>
                </a:lnTo>
                <a:lnTo>
                  <a:pt x="174" y="403"/>
                </a:lnTo>
                <a:lnTo>
                  <a:pt x="173" y="403"/>
                </a:lnTo>
                <a:lnTo>
                  <a:pt x="172" y="403"/>
                </a:lnTo>
                <a:lnTo>
                  <a:pt x="172" y="404"/>
                </a:lnTo>
                <a:lnTo>
                  <a:pt x="172" y="405"/>
                </a:lnTo>
                <a:lnTo>
                  <a:pt x="171" y="405"/>
                </a:lnTo>
                <a:lnTo>
                  <a:pt x="170" y="405"/>
                </a:lnTo>
                <a:lnTo>
                  <a:pt x="169" y="405"/>
                </a:lnTo>
                <a:lnTo>
                  <a:pt x="170" y="406"/>
                </a:lnTo>
                <a:lnTo>
                  <a:pt x="169" y="407"/>
                </a:lnTo>
                <a:lnTo>
                  <a:pt x="168" y="407"/>
                </a:lnTo>
                <a:lnTo>
                  <a:pt x="167" y="407"/>
                </a:lnTo>
                <a:lnTo>
                  <a:pt x="166" y="407"/>
                </a:lnTo>
                <a:lnTo>
                  <a:pt x="166" y="408"/>
                </a:lnTo>
                <a:lnTo>
                  <a:pt x="165" y="408"/>
                </a:lnTo>
                <a:lnTo>
                  <a:pt x="165" y="409"/>
                </a:lnTo>
                <a:lnTo>
                  <a:pt x="164" y="409"/>
                </a:lnTo>
                <a:lnTo>
                  <a:pt x="164" y="410"/>
                </a:lnTo>
                <a:lnTo>
                  <a:pt x="163" y="410"/>
                </a:lnTo>
                <a:lnTo>
                  <a:pt x="163" y="409"/>
                </a:lnTo>
                <a:lnTo>
                  <a:pt x="162" y="410"/>
                </a:lnTo>
                <a:lnTo>
                  <a:pt x="161" y="411"/>
                </a:lnTo>
                <a:lnTo>
                  <a:pt x="161" y="412"/>
                </a:lnTo>
                <a:lnTo>
                  <a:pt x="160" y="412"/>
                </a:lnTo>
                <a:lnTo>
                  <a:pt x="160" y="413"/>
                </a:lnTo>
                <a:lnTo>
                  <a:pt x="159" y="413"/>
                </a:lnTo>
                <a:lnTo>
                  <a:pt x="158" y="412"/>
                </a:lnTo>
                <a:lnTo>
                  <a:pt x="157" y="413"/>
                </a:lnTo>
                <a:lnTo>
                  <a:pt x="156" y="413"/>
                </a:lnTo>
                <a:lnTo>
                  <a:pt x="155" y="413"/>
                </a:lnTo>
                <a:lnTo>
                  <a:pt x="155" y="414"/>
                </a:lnTo>
                <a:lnTo>
                  <a:pt x="154" y="414"/>
                </a:lnTo>
                <a:lnTo>
                  <a:pt x="154" y="413"/>
                </a:lnTo>
                <a:lnTo>
                  <a:pt x="153" y="413"/>
                </a:lnTo>
                <a:lnTo>
                  <a:pt x="152" y="413"/>
                </a:lnTo>
                <a:lnTo>
                  <a:pt x="151" y="412"/>
                </a:lnTo>
                <a:lnTo>
                  <a:pt x="150" y="413"/>
                </a:lnTo>
                <a:lnTo>
                  <a:pt x="149" y="413"/>
                </a:lnTo>
                <a:lnTo>
                  <a:pt x="148" y="413"/>
                </a:lnTo>
                <a:lnTo>
                  <a:pt x="148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7" y="408"/>
                </a:lnTo>
                <a:lnTo>
                  <a:pt x="147" y="407"/>
                </a:lnTo>
                <a:lnTo>
                  <a:pt x="147" y="405"/>
                </a:lnTo>
                <a:lnTo>
                  <a:pt x="148" y="404"/>
                </a:lnTo>
                <a:lnTo>
                  <a:pt x="148" y="403"/>
                </a:lnTo>
                <a:lnTo>
                  <a:pt x="148" y="402"/>
                </a:lnTo>
                <a:lnTo>
                  <a:pt x="148" y="401"/>
                </a:lnTo>
                <a:lnTo>
                  <a:pt x="148" y="400"/>
                </a:lnTo>
                <a:lnTo>
                  <a:pt x="148" y="399"/>
                </a:lnTo>
                <a:lnTo>
                  <a:pt x="148" y="398"/>
                </a:lnTo>
                <a:lnTo>
                  <a:pt x="148" y="397"/>
                </a:lnTo>
                <a:lnTo>
                  <a:pt x="149" y="396"/>
                </a:lnTo>
                <a:lnTo>
                  <a:pt x="148" y="396"/>
                </a:lnTo>
                <a:lnTo>
                  <a:pt x="148" y="395"/>
                </a:lnTo>
                <a:lnTo>
                  <a:pt x="149" y="394"/>
                </a:lnTo>
                <a:lnTo>
                  <a:pt x="148" y="393"/>
                </a:lnTo>
                <a:lnTo>
                  <a:pt x="149" y="392"/>
                </a:lnTo>
                <a:lnTo>
                  <a:pt x="150" y="391"/>
                </a:lnTo>
                <a:lnTo>
                  <a:pt x="150" y="390"/>
                </a:lnTo>
                <a:lnTo>
                  <a:pt x="150" y="389"/>
                </a:lnTo>
                <a:lnTo>
                  <a:pt x="150" y="388"/>
                </a:lnTo>
                <a:lnTo>
                  <a:pt x="149" y="388"/>
                </a:lnTo>
                <a:lnTo>
                  <a:pt x="149" y="387"/>
                </a:lnTo>
                <a:lnTo>
                  <a:pt x="149" y="386"/>
                </a:lnTo>
                <a:lnTo>
                  <a:pt x="148" y="386"/>
                </a:lnTo>
                <a:lnTo>
                  <a:pt x="148" y="385"/>
                </a:lnTo>
                <a:lnTo>
                  <a:pt x="148" y="384"/>
                </a:lnTo>
                <a:lnTo>
                  <a:pt x="147" y="384"/>
                </a:lnTo>
                <a:lnTo>
                  <a:pt x="147" y="383"/>
                </a:lnTo>
                <a:lnTo>
                  <a:pt x="148" y="383"/>
                </a:lnTo>
                <a:lnTo>
                  <a:pt x="148" y="382"/>
                </a:lnTo>
                <a:lnTo>
                  <a:pt x="147" y="382"/>
                </a:lnTo>
                <a:lnTo>
                  <a:pt x="146" y="382"/>
                </a:lnTo>
                <a:lnTo>
                  <a:pt x="146" y="381"/>
                </a:lnTo>
                <a:lnTo>
                  <a:pt x="145" y="381"/>
                </a:lnTo>
                <a:lnTo>
                  <a:pt x="144" y="381"/>
                </a:lnTo>
                <a:lnTo>
                  <a:pt x="144" y="380"/>
                </a:lnTo>
                <a:lnTo>
                  <a:pt x="144" y="379"/>
                </a:lnTo>
                <a:lnTo>
                  <a:pt x="144" y="378"/>
                </a:lnTo>
                <a:lnTo>
                  <a:pt x="143" y="378"/>
                </a:lnTo>
                <a:lnTo>
                  <a:pt x="142" y="378"/>
                </a:lnTo>
                <a:lnTo>
                  <a:pt x="142" y="379"/>
                </a:lnTo>
                <a:lnTo>
                  <a:pt x="141" y="379"/>
                </a:lnTo>
                <a:lnTo>
                  <a:pt x="141" y="378"/>
                </a:lnTo>
                <a:lnTo>
                  <a:pt x="140" y="377"/>
                </a:lnTo>
                <a:lnTo>
                  <a:pt x="140" y="376"/>
                </a:lnTo>
                <a:lnTo>
                  <a:pt x="139" y="376"/>
                </a:lnTo>
                <a:lnTo>
                  <a:pt x="139" y="377"/>
                </a:lnTo>
                <a:lnTo>
                  <a:pt x="138" y="377"/>
                </a:lnTo>
                <a:lnTo>
                  <a:pt x="138" y="376"/>
                </a:lnTo>
                <a:lnTo>
                  <a:pt x="138" y="375"/>
                </a:lnTo>
                <a:lnTo>
                  <a:pt x="138" y="374"/>
                </a:lnTo>
                <a:lnTo>
                  <a:pt x="137" y="374"/>
                </a:lnTo>
                <a:lnTo>
                  <a:pt x="136" y="373"/>
                </a:lnTo>
                <a:lnTo>
                  <a:pt x="136" y="372"/>
                </a:lnTo>
                <a:lnTo>
                  <a:pt x="137" y="372"/>
                </a:lnTo>
                <a:lnTo>
                  <a:pt x="137" y="371"/>
                </a:lnTo>
                <a:lnTo>
                  <a:pt x="137" y="370"/>
                </a:lnTo>
                <a:lnTo>
                  <a:pt x="137" y="371"/>
                </a:lnTo>
                <a:lnTo>
                  <a:pt x="136" y="370"/>
                </a:lnTo>
                <a:lnTo>
                  <a:pt x="135" y="369"/>
                </a:lnTo>
                <a:lnTo>
                  <a:pt x="134" y="368"/>
                </a:lnTo>
                <a:lnTo>
                  <a:pt x="134" y="367"/>
                </a:lnTo>
                <a:lnTo>
                  <a:pt x="135" y="367"/>
                </a:lnTo>
                <a:lnTo>
                  <a:pt x="135" y="366"/>
                </a:lnTo>
                <a:lnTo>
                  <a:pt x="134" y="366"/>
                </a:lnTo>
                <a:lnTo>
                  <a:pt x="133" y="365"/>
                </a:lnTo>
                <a:lnTo>
                  <a:pt x="134" y="364"/>
                </a:lnTo>
                <a:lnTo>
                  <a:pt x="134" y="363"/>
                </a:lnTo>
                <a:lnTo>
                  <a:pt x="133" y="362"/>
                </a:lnTo>
                <a:lnTo>
                  <a:pt x="132" y="362"/>
                </a:lnTo>
                <a:lnTo>
                  <a:pt x="131" y="363"/>
                </a:lnTo>
                <a:lnTo>
                  <a:pt x="130" y="363"/>
                </a:lnTo>
                <a:lnTo>
                  <a:pt x="130" y="362"/>
                </a:lnTo>
                <a:lnTo>
                  <a:pt x="129" y="361"/>
                </a:lnTo>
                <a:lnTo>
                  <a:pt x="129" y="360"/>
                </a:lnTo>
                <a:lnTo>
                  <a:pt x="130" y="360"/>
                </a:lnTo>
                <a:lnTo>
                  <a:pt x="129" y="360"/>
                </a:lnTo>
                <a:lnTo>
                  <a:pt x="129" y="359"/>
                </a:lnTo>
                <a:lnTo>
                  <a:pt x="128" y="359"/>
                </a:lnTo>
                <a:lnTo>
                  <a:pt x="127" y="359"/>
                </a:lnTo>
                <a:lnTo>
                  <a:pt x="127" y="361"/>
                </a:lnTo>
                <a:lnTo>
                  <a:pt x="126" y="360"/>
                </a:lnTo>
                <a:lnTo>
                  <a:pt x="126" y="359"/>
                </a:lnTo>
                <a:lnTo>
                  <a:pt x="127" y="358"/>
                </a:lnTo>
                <a:lnTo>
                  <a:pt x="126" y="357"/>
                </a:lnTo>
                <a:lnTo>
                  <a:pt x="125" y="358"/>
                </a:lnTo>
                <a:lnTo>
                  <a:pt x="124" y="358"/>
                </a:lnTo>
                <a:lnTo>
                  <a:pt x="125" y="357"/>
                </a:lnTo>
                <a:lnTo>
                  <a:pt x="125" y="356"/>
                </a:lnTo>
                <a:lnTo>
                  <a:pt x="124" y="356"/>
                </a:lnTo>
                <a:lnTo>
                  <a:pt x="124" y="355"/>
                </a:lnTo>
                <a:lnTo>
                  <a:pt x="124" y="354"/>
                </a:lnTo>
                <a:lnTo>
                  <a:pt x="124" y="353"/>
                </a:lnTo>
                <a:lnTo>
                  <a:pt x="124" y="354"/>
                </a:lnTo>
                <a:lnTo>
                  <a:pt x="123" y="354"/>
                </a:lnTo>
                <a:lnTo>
                  <a:pt x="122" y="354"/>
                </a:lnTo>
                <a:lnTo>
                  <a:pt x="121" y="354"/>
                </a:lnTo>
                <a:lnTo>
                  <a:pt x="120" y="354"/>
                </a:lnTo>
                <a:lnTo>
                  <a:pt x="120" y="353"/>
                </a:lnTo>
                <a:lnTo>
                  <a:pt x="119" y="353"/>
                </a:lnTo>
                <a:lnTo>
                  <a:pt x="120" y="353"/>
                </a:lnTo>
                <a:lnTo>
                  <a:pt x="120" y="352"/>
                </a:lnTo>
                <a:lnTo>
                  <a:pt x="119" y="352"/>
                </a:lnTo>
                <a:lnTo>
                  <a:pt x="118" y="351"/>
                </a:lnTo>
                <a:lnTo>
                  <a:pt x="118" y="350"/>
                </a:lnTo>
                <a:lnTo>
                  <a:pt x="117" y="350"/>
                </a:lnTo>
                <a:lnTo>
                  <a:pt x="117" y="351"/>
                </a:lnTo>
                <a:lnTo>
                  <a:pt x="116" y="351"/>
                </a:lnTo>
                <a:lnTo>
                  <a:pt x="115" y="351"/>
                </a:lnTo>
                <a:lnTo>
                  <a:pt x="115" y="350"/>
                </a:lnTo>
                <a:lnTo>
                  <a:pt x="114" y="349"/>
                </a:lnTo>
                <a:lnTo>
                  <a:pt x="114" y="348"/>
                </a:lnTo>
                <a:lnTo>
                  <a:pt x="113" y="348"/>
                </a:lnTo>
                <a:lnTo>
                  <a:pt x="113" y="347"/>
                </a:lnTo>
                <a:lnTo>
                  <a:pt x="114" y="347"/>
                </a:lnTo>
                <a:lnTo>
                  <a:pt x="114" y="346"/>
                </a:lnTo>
                <a:lnTo>
                  <a:pt x="114" y="345"/>
                </a:lnTo>
                <a:lnTo>
                  <a:pt x="113" y="345"/>
                </a:lnTo>
                <a:lnTo>
                  <a:pt x="113" y="344"/>
                </a:lnTo>
                <a:lnTo>
                  <a:pt x="112" y="344"/>
                </a:lnTo>
                <a:lnTo>
                  <a:pt x="111" y="344"/>
                </a:lnTo>
                <a:lnTo>
                  <a:pt x="110" y="344"/>
                </a:lnTo>
                <a:lnTo>
                  <a:pt x="110" y="343"/>
                </a:lnTo>
                <a:lnTo>
                  <a:pt x="109" y="343"/>
                </a:lnTo>
                <a:lnTo>
                  <a:pt x="109" y="342"/>
                </a:lnTo>
                <a:lnTo>
                  <a:pt x="110" y="342"/>
                </a:lnTo>
                <a:lnTo>
                  <a:pt x="110" y="341"/>
                </a:lnTo>
                <a:lnTo>
                  <a:pt x="109" y="340"/>
                </a:lnTo>
                <a:lnTo>
                  <a:pt x="109" y="339"/>
                </a:lnTo>
                <a:lnTo>
                  <a:pt x="108" y="339"/>
                </a:lnTo>
                <a:lnTo>
                  <a:pt x="107" y="339"/>
                </a:lnTo>
                <a:lnTo>
                  <a:pt x="107" y="340"/>
                </a:lnTo>
                <a:lnTo>
                  <a:pt x="106" y="340"/>
                </a:lnTo>
                <a:lnTo>
                  <a:pt x="105" y="339"/>
                </a:lnTo>
                <a:lnTo>
                  <a:pt x="104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2" y="336"/>
                </a:lnTo>
                <a:lnTo>
                  <a:pt x="101" y="336"/>
                </a:lnTo>
                <a:lnTo>
                  <a:pt x="101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2" y="333"/>
                </a:lnTo>
                <a:lnTo>
                  <a:pt x="101" y="332"/>
                </a:lnTo>
                <a:lnTo>
                  <a:pt x="101" y="331"/>
                </a:lnTo>
                <a:lnTo>
                  <a:pt x="100" y="332"/>
                </a:lnTo>
                <a:lnTo>
                  <a:pt x="100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6" y="329"/>
                </a:lnTo>
                <a:lnTo>
                  <a:pt x="95" y="329"/>
                </a:lnTo>
                <a:lnTo>
                  <a:pt x="95" y="330"/>
                </a:lnTo>
                <a:lnTo>
                  <a:pt x="94" y="330"/>
                </a:lnTo>
                <a:lnTo>
                  <a:pt x="94" y="329"/>
                </a:lnTo>
                <a:lnTo>
                  <a:pt x="95" y="328"/>
                </a:lnTo>
                <a:lnTo>
                  <a:pt x="95" y="327"/>
                </a:lnTo>
                <a:lnTo>
                  <a:pt x="95" y="326"/>
                </a:lnTo>
                <a:lnTo>
                  <a:pt x="95" y="325"/>
                </a:lnTo>
                <a:lnTo>
                  <a:pt x="94" y="326"/>
                </a:lnTo>
                <a:lnTo>
                  <a:pt x="93" y="325"/>
                </a:lnTo>
                <a:lnTo>
                  <a:pt x="93" y="324"/>
                </a:lnTo>
                <a:lnTo>
                  <a:pt x="93" y="325"/>
                </a:lnTo>
                <a:lnTo>
                  <a:pt x="93" y="324"/>
                </a:lnTo>
                <a:lnTo>
                  <a:pt x="94" y="324"/>
                </a:lnTo>
                <a:lnTo>
                  <a:pt x="92" y="322"/>
                </a:lnTo>
                <a:lnTo>
                  <a:pt x="92" y="321"/>
                </a:lnTo>
                <a:lnTo>
                  <a:pt x="91" y="321"/>
                </a:lnTo>
                <a:lnTo>
                  <a:pt x="90" y="321"/>
                </a:lnTo>
                <a:lnTo>
                  <a:pt x="90" y="320"/>
                </a:lnTo>
                <a:lnTo>
                  <a:pt x="91" y="320"/>
                </a:lnTo>
                <a:lnTo>
                  <a:pt x="92" y="320"/>
                </a:lnTo>
                <a:lnTo>
                  <a:pt x="92" y="319"/>
                </a:lnTo>
                <a:lnTo>
                  <a:pt x="91" y="319"/>
                </a:lnTo>
                <a:lnTo>
                  <a:pt x="90" y="318"/>
                </a:lnTo>
                <a:lnTo>
                  <a:pt x="89" y="319"/>
                </a:lnTo>
                <a:lnTo>
                  <a:pt x="89" y="318"/>
                </a:lnTo>
                <a:lnTo>
                  <a:pt x="88" y="318"/>
                </a:lnTo>
                <a:lnTo>
                  <a:pt x="88" y="319"/>
                </a:lnTo>
                <a:lnTo>
                  <a:pt x="87" y="319"/>
                </a:lnTo>
                <a:lnTo>
                  <a:pt x="87" y="318"/>
                </a:lnTo>
                <a:lnTo>
                  <a:pt x="86" y="317"/>
                </a:lnTo>
                <a:lnTo>
                  <a:pt x="87" y="317"/>
                </a:lnTo>
                <a:lnTo>
                  <a:pt x="87" y="316"/>
                </a:lnTo>
                <a:lnTo>
                  <a:pt x="86" y="316"/>
                </a:lnTo>
                <a:lnTo>
                  <a:pt x="85" y="317"/>
                </a:lnTo>
                <a:lnTo>
                  <a:pt x="84" y="316"/>
                </a:lnTo>
                <a:lnTo>
                  <a:pt x="83" y="315"/>
                </a:lnTo>
                <a:lnTo>
                  <a:pt x="82" y="314"/>
                </a:lnTo>
                <a:lnTo>
                  <a:pt x="81" y="314"/>
                </a:lnTo>
                <a:lnTo>
                  <a:pt x="80" y="315"/>
                </a:lnTo>
                <a:lnTo>
                  <a:pt x="80" y="314"/>
                </a:lnTo>
                <a:lnTo>
                  <a:pt x="79" y="313"/>
                </a:lnTo>
                <a:lnTo>
                  <a:pt x="80" y="313"/>
                </a:lnTo>
                <a:lnTo>
                  <a:pt x="80" y="312"/>
                </a:lnTo>
                <a:lnTo>
                  <a:pt x="80" y="311"/>
                </a:lnTo>
                <a:lnTo>
                  <a:pt x="79" y="310"/>
                </a:lnTo>
                <a:lnTo>
                  <a:pt x="78" y="310"/>
                </a:lnTo>
                <a:lnTo>
                  <a:pt x="78" y="309"/>
                </a:lnTo>
                <a:lnTo>
                  <a:pt x="77" y="308"/>
                </a:lnTo>
                <a:lnTo>
                  <a:pt x="77" y="309"/>
                </a:lnTo>
                <a:lnTo>
                  <a:pt x="76" y="309"/>
                </a:lnTo>
                <a:lnTo>
                  <a:pt x="76" y="308"/>
                </a:lnTo>
                <a:lnTo>
                  <a:pt x="75" y="307"/>
                </a:lnTo>
                <a:lnTo>
                  <a:pt x="74" y="307"/>
                </a:lnTo>
                <a:lnTo>
                  <a:pt x="73" y="307"/>
                </a:lnTo>
                <a:lnTo>
                  <a:pt x="72" y="307"/>
                </a:lnTo>
                <a:lnTo>
                  <a:pt x="71" y="307"/>
                </a:lnTo>
                <a:lnTo>
                  <a:pt x="71" y="306"/>
                </a:lnTo>
                <a:lnTo>
                  <a:pt x="70" y="306"/>
                </a:lnTo>
                <a:lnTo>
                  <a:pt x="70" y="307"/>
                </a:lnTo>
                <a:lnTo>
                  <a:pt x="69" y="308"/>
                </a:lnTo>
                <a:lnTo>
                  <a:pt x="69" y="309"/>
                </a:lnTo>
                <a:lnTo>
                  <a:pt x="68" y="309"/>
                </a:lnTo>
                <a:lnTo>
                  <a:pt x="67" y="309"/>
                </a:lnTo>
                <a:lnTo>
                  <a:pt x="67" y="308"/>
                </a:lnTo>
                <a:lnTo>
                  <a:pt x="68" y="308"/>
                </a:lnTo>
                <a:lnTo>
                  <a:pt x="67" y="308"/>
                </a:lnTo>
                <a:lnTo>
                  <a:pt x="67" y="307"/>
                </a:lnTo>
                <a:lnTo>
                  <a:pt x="66" y="307"/>
                </a:lnTo>
                <a:lnTo>
                  <a:pt x="65" y="307"/>
                </a:lnTo>
                <a:lnTo>
                  <a:pt x="64" y="308"/>
                </a:lnTo>
                <a:lnTo>
                  <a:pt x="63" y="307"/>
                </a:lnTo>
                <a:lnTo>
                  <a:pt x="62" y="307"/>
                </a:lnTo>
                <a:lnTo>
                  <a:pt x="61" y="307"/>
                </a:lnTo>
                <a:lnTo>
                  <a:pt x="61" y="306"/>
                </a:lnTo>
                <a:lnTo>
                  <a:pt x="60" y="306"/>
                </a:lnTo>
                <a:lnTo>
                  <a:pt x="59" y="306"/>
                </a:lnTo>
                <a:lnTo>
                  <a:pt x="57" y="306"/>
                </a:lnTo>
                <a:lnTo>
                  <a:pt x="57" y="307"/>
                </a:lnTo>
                <a:lnTo>
                  <a:pt x="57" y="308"/>
                </a:lnTo>
                <a:lnTo>
                  <a:pt x="56" y="308"/>
                </a:lnTo>
                <a:lnTo>
                  <a:pt x="55" y="308"/>
                </a:lnTo>
                <a:lnTo>
                  <a:pt x="54" y="307"/>
                </a:lnTo>
                <a:lnTo>
                  <a:pt x="53" y="308"/>
                </a:lnTo>
                <a:lnTo>
                  <a:pt x="53" y="307"/>
                </a:lnTo>
                <a:lnTo>
                  <a:pt x="53" y="306"/>
                </a:lnTo>
                <a:lnTo>
                  <a:pt x="54" y="306"/>
                </a:lnTo>
                <a:lnTo>
                  <a:pt x="53" y="306"/>
                </a:lnTo>
                <a:lnTo>
                  <a:pt x="52" y="306"/>
                </a:lnTo>
                <a:lnTo>
                  <a:pt x="52" y="307"/>
                </a:lnTo>
                <a:lnTo>
                  <a:pt x="51" y="308"/>
                </a:lnTo>
                <a:lnTo>
                  <a:pt x="51" y="309"/>
                </a:lnTo>
                <a:lnTo>
                  <a:pt x="52" y="309"/>
                </a:lnTo>
                <a:lnTo>
                  <a:pt x="51" y="310"/>
                </a:lnTo>
                <a:lnTo>
                  <a:pt x="51" y="309"/>
                </a:lnTo>
                <a:lnTo>
                  <a:pt x="50" y="309"/>
                </a:lnTo>
                <a:lnTo>
                  <a:pt x="49" y="309"/>
                </a:lnTo>
                <a:lnTo>
                  <a:pt x="49" y="310"/>
                </a:lnTo>
                <a:lnTo>
                  <a:pt x="50" y="310"/>
                </a:lnTo>
                <a:lnTo>
                  <a:pt x="50" y="311"/>
                </a:lnTo>
                <a:lnTo>
                  <a:pt x="49" y="312"/>
                </a:lnTo>
                <a:lnTo>
                  <a:pt x="48" y="312"/>
                </a:lnTo>
                <a:lnTo>
                  <a:pt x="47" y="312"/>
                </a:lnTo>
                <a:lnTo>
                  <a:pt x="47" y="313"/>
                </a:lnTo>
                <a:lnTo>
                  <a:pt x="46" y="314"/>
                </a:lnTo>
                <a:lnTo>
                  <a:pt x="46" y="315"/>
                </a:lnTo>
                <a:lnTo>
                  <a:pt x="45" y="316"/>
                </a:lnTo>
                <a:lnTo>
                  <a:pt x="45" y="317"/>
                </a:lnTo>
                <a:lnTo>
                  <a:pt x="44" y="317"/>
                </a:lnTo>
                <a:lnTo>
                  <a:pt x="44" y="318"/>
                </a:lnTo>
                <a:lnTo>
                  <a:pt x="44" y="319"/>
                </a:lnTo>
                <a:lnTo>
                  <a:pt x="44" y="320"/>
                </a:lnTo>
                <a:lnTo>
                  <a:pt x="44" y="319"/>
                </a:lnTo>
                <a:lnTo>
                  <a:pt x="44" y="320"/>
                </a:lnTo>
                <a:lnTo>
                  <a:pt x="45" y="321"/>
                </a:lnTo>
                <a:lnTo>
                  <a:pt x="45" y="322"/>
                </a:lnTo>
                <a:lnTo>
                  <a:pt x="44" y="322"/>
                </a:lnTo>
                <a:lnTo>
                  <a:pt x="44" y="323"/>
                </a:lnTo>
                <a:lnTo>
                  <a:pt x="43" y="323"/>
                </a:lnTo>
                <a:lnTo>
                  <a:pt x="42" y="324"/>
                </a:lnTo>
                <a:lnTo>
                  <a:pt x="41" y="325"/>
                </a:lnTo>
                <a:lnTo>
                  <a:pt x="41" y="326"/>
                </a:lnTo>
                <a:lnTo>
                  <a:pt x="40" y="326"/>
                </a:lnTo>
                <a:lnTo>
                  <a:pt x="40" y="327"/>
                </a:lnTo>
                <a:lnTo>
                  <a:pt x="39" y="327"/>
                </a:lnTo>
                <a:lnTo>
                  <a:pt x="38" y="327"/>
                </a:lnTo>
                <a:lnTo>
                  <a:pt x="36" y="327"/>
                </a:lnTo>
                <a:lnTo>
                  <a:pt x="36" y="326"/>
                </a:lnTo>
                <a:lnTo>
                  <a:pt x="36" y="325"/>
                </a:lnTo>
                <a:lnTo>
                  <a:pt x="35" y="325"/>
                </a:lnTo>
                <a:lnTo>
                  <a:pt x="34" y="325"/>
                </a:lnTo>
                <a:lnTo>
                  <a:pt x="34" y="326"/>
                </a:lnTo>
                <a:lnTo>
                  <a:pt x="34" y="327"/>
                </a:lnTo>
                <a:lnTo>
                  <a:pt x="33" y="327"/>
                </a:lnTo>
                <a:lnTo>
                  <a:pt x="32" y="327"/>
                </a:lnTo>
                <a:lnTo>
                  <a:pt x="32" y="326"/>
                </a:lnTo>
                <a:lnTo>
                  <a:pt x="31" y="326"/>
                </a:lnTo>
                <a:lnTo>
                  <a:pt x="31" y="325"/>
                </a:lnTo>
                <a:lnTo>
                  <a:pt x="31" y="324"/>
                </a:lnTo>
                <a:lnTo>
                  <a:pt x="30" y="324"/>
                </a:lnTo>
                <a:lnTo>
                  <a:pt x="29" y="325"/>
                </a:lnTo>
                <a:lnTo>
                  <a:pt x="28" y="325"/>
                </a:lnTo>
                <a:lnTo>
                  <a:pt x="27" y="326"/>
                </a:lnTo>
                <a:lnTo>
                  <a:pt x="26" y="326"/>
                </a:lnTo>
                <a:lnTo>
                  <a:pt x="26" y="325"/>
                </a:lnTo>
                <a:lnTo>
                  <a:pt x="25" y="325"/>
                </a:lnTo>
                <a:lnTo>
                  <a:pt x="24" y="325"/>
                </a:lnTo>
                <a:lnTo>
                  <a:pt x="24" y="326"/>
                </a:lnTo>
                <a:lnTo>
                  <a:pt x="24" y="327"/>
                </a:lnTo>
                <a:lnTo>
                  <a:pt x="23" y="327"/>
                </a:lnTo>
                <a:lnTo>
                  <a:pt x="23" y="328"/>
                </a:lnTo>
                <a:lnTo>
                  <a:pt x="22" y="328"/>
                </a:lnTo>
                <a:lnTo>
                  <a:pt x="21" y="328"/>
                </a:lnTo>
                <a:lnTo>
                  <a:pt x="20" y="328"/>
                </a:lnTo>
                <a:lnTo>
                  <a:pt x="20" y="327"/>
                </a:lnTo>
                <a:lnTo>
                  <a:pt x="20" y="326"/>
                </a:lnTo>
                <a:lnTo>
                  <a:pt x="21" y="326"/>
                </a:lnTo>
                <a:lnTo>
                  <a:pt x="21" y="325"/>
                </a:lnTo>
                <a:lnTo>
                  <a:pt x="20" y="325"/>
                </a:lnTo>
                <a:lnTo>
                  <a:pt x="18" y="325"/>
                </a:lnTo>
                <a:lnTo>
                  <a:pt x="17" y="325"/>
                </a:lnTo>
                <a:lnTo>
                  <a:pt x="17" y="324"/>
                </a:lnTo>
                <a:lnTo>
                  <a:pt x="16" y="324"/>
                </a:lnTo>
                <a:lnTo>
                  <a:pt x="15" y="324"/>
                </a:lnTo>
                <a:lnTo>
                  <a:pt x="14" y="324"/>
                </a:lnTo>
                <a:lnTo>
                  <a:pt x="14" y="325"/>
                </a:lnTo>
                <a:lnTo>
                  <a:pt x="13" y="326"/>
                </a:lnTo>
                <a:lnTo>
                  <a:pt x="13" y="327"/>
                </a:lnTo>
                <a:lnTo>
                  <a:pt x="12" y="326"/>
                </a:lnTo>
                <a:lnTo>
                  <a:pt x="11" y="326"/>
                </a:lnTo>
                <a:lnTo>
                  <a:pt x="10" y="326"/>
                </a:lnTo>
                <a:lnTo>
                  <a:pt x="8" y="325"/>
                </a:lnTo>
                <a:lnTo>
                  <a:pt x="8" y="324"/>
                </a:lnTo>
                <a:lnTo>
                  <a:pt x="7" y="324"/>
                </a:lnTo>
                <a:lnTo>
                  <a:pt x="7" y="323"/>
                </a:lnTo>
                <a:lnTo>
                  <a:pt x="7" y="322"/>
                </a:lnTo>
                <a:lnTo>
                  <a:pt x="8" y="321"/>
                </a:lnTo>
                <a:lnTo>
                  <a:pt x="8" y="319"/>
                </a:lnTo>
                <a:lnTo>
                  <a:pt x="8" y="318"/>
                </a:lnTo>
                <a:lnTo>
                  <a:pt x="3" y="316"/>
                </a:lnTo>
                <a:lnTo>
                  <a:pt x="1" y="316"/>
                </a:lnTo>
                <a:lnTo>
                  <a:pt x="0" y="316"/>
                </a:lnTo>
                <a:lnTo>
                  <a:pt x="0" y="315"/>
                </a:lnTo>
                <a:lnTo>
                  <a:pt x="1" y="314"/>
                </a:lnTo>
                <a:lnTo>
                  <a:pt x="3" y="315"/>
                </a:lnTo>
                <a:lnTo>
                  <a:pt x="4" y="315"/>
                </a:lnTo>
                <a:lnTo>
                  <a:pt x="6" y="314"/>
                </a:lnTo>
                <a:lnTo>
                  <a:pt x="7" y="314"/>
                </a:lnTo>
                <a:lnTo>
                  <a:pt x="9" y="313"/>
                </a:lnTo>
                <a:lnTo>
                  <a:pt x="10" y="312"/>
                </a:lnTo>
                <a:lnTo>
                  <a:pt x="14" y="310"/>
                </a:lnTo>
                <a:lnTo>
                  <a:pt x="15" y="309"/>
                </a:lnTo>
                <a:lnTo>
                  <a:pt x="16" y="308"/>
                </a:lnTo>
                <a:lnTo>
                  <a:pt x="17" y="307"/>
                </a:lnTo>
                <a:lnTo>
                  <a:pt x="17" y="306"/>
                </a:lnTo>
                <a:lnTo>
                  <a:pt x="18" y="305"/>
                </a:lnTo>
                <a:lnTo>
                  <a:pt x="18" y="304"/>
                </a:lnTo>
                <a:lnTo>
                  <a:pt x="19" y="302"/>
                </a:lnTo>
                <a:lnTo>
                  <a:pt x="23" y="299"/>
                </a:lnTo>
                <a:lnTo>
                  <a:pt x="24" y="298"/>
                </a:lnTo>
                <a:lnTo>
                  <a:pt x="27" y="297"/>
                </a:lnTo>
                <a:lnTo>
                  <a:pt x="29" y="295"/>
                </a:lnTo>
                <a:lnTo>
                  <a:pt x="29" y="294"/>
                </a:lnTo>
                <a:lnTo>
                  <a:pt x="29" y="293"/>
                </a:lnTo>
                <a:lnTo>
                  <a:pt x="30" y="293"/>
                </a:lnTo>
                <a:lnTo>
                  <a:pt x="30" y="290"/>
                </a:lnTo>
                <a:lnTo>
                  <a:pt x="30" y="289"/>
                </a:lnTo>
                <a:lnTo>
                  <a:pt x="30" y="287"/>
                </a:lnTo>
                <a:lnTo>
                  <a:pt x="30" y="286"/>
                </a:lnTo>
                <a:lnTo>
                  <a:pt x="30" y="284"/>
                </a:lnTo>
                <a:lnTo>
                  <a:pt x="30" y="283"/>
                </a:lnTo>
                <a:lnTo>
                  <a:pt x="31" y="282"/>
                </a:lnTo>
                <a:lnTo>
                  <a:pt x="33" y="279"/>
                </a:lnTo>
                <a:lnTo>
                  <a:pt x="34" y="277"/>
                </a:lnTo>
                <a:lnTo>
                  <a:pt x="36" y="276"/>
                </a:lnTo>
                <a:lnTo>
                  <a:pt x="38" y="274"/>
                </a:lnTo>
                <a:lnTo>
                  <a:pt x="39" y="273"/>
                </a:lnTo>
                <a:lnTo>
                  <a:pt x="40" y="273"/>
                </a:lnTo>
                <a:lnTo>
                  <a:pt x="42" y="273"/>
                </a:lnTo>
                <a:lnTo>
                  <a:pt x="45" y="274"/>
                </a:lnTo>
                <a:lnTo>
                  <a:pt x="48" y="272"/>
                </a:lnTo>
                <a:lnTo>
                  <a:pt x="51" y="270"/>
                </a:lnTo>
                <a:lnTo>
                  <a:pt x="56" y="266"/>
                </a:lnTo>
                <a:lnTo>
                  <a:pt x="57" y="265"/>
                </a:lnTo>
                <a:lnTo>
                  <a:pt x="58" y="264"/>
                </a:lnTo>
                <a:lnTo>
                  <a:pt x="59" y="263"/>
                </a:lnTo>
                <a:lnTo>
                  <a:pt x="59" y="262"/>
                </a:lnTo>
                <a:lnTo>
                  <a:pt x="60" y="261"/>
                </a:lnTo>
                <a:lnTo>
                  <a:pt x="60" y="260"/>
                </a:lnTo>
                <a:lnTo>
                  <a:pt x="61" y="260"/>
                </a:lnTo>
                <a:lnTo>
                  <a:pt x="63" y="259"/>
                </a:lnTo>
                <a:lnTo>
                  <a:pt x="64" y="259"/>
                </a:lnTo>
                <a:lnTo>
                  <a:pt x="64" y="258"/>
                </a:lnTo>
                <a:lnTo>
                  <a:pt x="63" y="257"/>
                </a:lnTo>
                <a:lnTo>
                  <a:pt x="64" y="255"/>
                </a:lnTo>
                <a:lnTo>
                  <a:pt x="65" y="253"/>
                </a:lnTo>
                <a:lnTo>
                  <a:pt x="66" y="252"/>
                </a:lnTo>
                <a:lnTo>
                  <a:pt x="67" y="252"/>
                </a:lnTo>
                <a:lnTo>
                  <a:pt x="68" y="251"/>
                </a:lnTo>
                <a:lnTo>
                  <a:pt x="68" y="250"/>
                </a:lnTo>
                <a:lnTo>
                  <a:pt x="69" y="248"/>
                </a:lnTo>
                <a:lnTo>
                  <a:pt x="70" y="248"/>
                </a:lnTo>
                <a:lnTo>
                  <a:pt x="71" y="247"/>
                </a:lnTo>
                <a:lnTo>
                  <a:pt x="73" y="246"/>
                </a:lnTo>
                <a:lnTo>
                  <a:pt x="73" y="245"/>
                </a:lnTo>
                <a:lnTo>
                  <a:pt x="76" y="244"/>
                </a:lnTo>
                <a:lnTo>
                  <a:pt x="77" y="243"/>
                </a:lnTo>
                <a:lnTo>
                  <a:pt x="78" y="243"/>
                </a:lnTo>
                <a:lnTo>
                  <a:pt x="79" y="242"/>
                </a:lnTo>
                <a:lnTo>
                  <a:pt x="79" y="241"/>
                </a:lnTo>
                <a:lnTo>
                  <a:pt x="80" y="240"/>
                </a:lnTo>
                <a:lnTo>
                  <a:pt x="80" y="239"/>
                </a:lnTo>
                <a:lnTo>
                  <a:pt x="81" y="238"/>
                </a:lnTo>
                <a:lnTo>
                  <a:pt x="82" y="237"/>
                </a:lnTo>
                <a:lnTo>
                  <a:pt x="82" y="236"/>
                </a:lnTo>
                <a:lnTo>
                  <a:pt x="82" y="235"/>
                </a:lnTo>
                <a:lnTo>
                  <a:pt x="82" y="233"/>
                </a:lnTo>
                <a:lnTo>
                  <a:pt x="83" y="232"/>
                </a:lnTo>
                <a:lnTo>
                  <a:pt x="83" y="231"/>
                </a:lnTo>
                <a:lnTo>
                  <a:pt x="84" y="231"/>
                </a:lnTo>
                <a:lnTo>
                  <a:pt x="88" y="230"/>
                </a:lnTo>
                <a:lnTo>
                  <a:pt x="89" y="230"/>
                </a:lnTo>
                <a:lnTo>
                  <a:pt x="90" y="229"/>
                </a:lnTo>
                <a:lnTo>
                  <a:pt x="90" y="228"/>
                </a:lnTo>
                <a:lnTo>
                  <a:pt x="91" y="227"/>
                </a:lnTo>
                <a:lnTo>
                  <a:pt x="92" y="225"/>
                </a:lnTo>
                <a:lnTo>
                  <a:pt x="92" y="224"/>
                </a:lnTo>
                <a:lnTo>
                  <a:pt x="94" y="221"/>
                </a:lnTo>
                <a:lnTo>
                  <a:pt x="95" y="219"/>
                </a:lnTo>
                <a:lnTo>
                  <a:pt x="94" y="218"/>
                </a:lnTo>
                <a:lnTo>
                  <a:pt x="94" y="217"/>
                </a:lnTo>
                <a:lnTo>
                  <a:pt x="94" y="216"/>
                </a:lnTo>
                <a:lnTo>
                  <a:pt x="94" y="215"/>
                </a:lnTo>
                <a:lnTo>
                  <a:pt x="95" y="213"/>
                </a:lnTo>
                <a:lnTo>
                  <a:pt x="95" y="212"/>
                </a:lnTo>
                <a:lnTo>
                  <a:pt x="97" y="211"/>
                </a:lnTo>
                <a:lnTo>
                  <a:pt x="98" y="209"/>
                </a:lnTo>
                <a:lnTo>
                  <a:pt x="100" y="207"/>
                </a:lnTo>
                <a:lnTo>
                  <a:pt x="100" y="205"/>
                </a:lnTo>
                <a:lnTo>
                  <a:pt x="101" y="204"/>
                </a:lnTo>
                <a:lnTo>
                  <a:pt x="102" y="204"/>
                </a:lnTo>
                <a:lnTo>
                  <a:pt x="104" y="204"/>
                </a:lnTo>
                <a:lnTo>
                  <a:pt x="105" y="204"/>
                </a:lnTo>
                <a:lnTo>
                  <a:pt x="107" y="202"/>
                </a:lnTo>
                <a:lnTo>
                  <a:pt x="108" y="202"/>
                </a:lnTo>
                <a:lnTo>
                  <a:pt x="115" y="201"/>
                </a:lnTo>
                <a:lnTo>
                  <a:pt x="116" y="201"/>
                </a:lnTo>
                <a:lnTo>
                  <a:pt x="117" y="200"/>
                </a:lnTo>
                <a:lnTo>
                  <a:pt x="117" y="198"/>
                </a:lnTo>
                <a:lnTo>
                  <a:pt x="117" y="197"/>
                </a:lnTo>
                <a:lnTo>
                  <a:pt x="119" y="194"/>
                </a:lnTo>
                <a:lnTo>
                  <a:pt x="118" y="194"/>
                </a:lnTo>
                <a:lnTo>
                  <a:pt x="117" y="193"/>
                </a:lnTo>
                <a:lnTo>
                  <a:pt x="117" y="192"/>
                </a:lnTo>
                <a:lnTo>
                  <a:pt x="118" y="190"/>
                </a:lnTo>
                <a:lnTo>
                  <a:pt x="118" y="189"/>
                </a:lnTo>
                <a:lnTo>
                  <a:pt x="120" y="188"/>
                </a:lnTo>
                <a:lnTo>
                  <a:pt x="121" y="187"/>
                </a:lnTo>
                <a:lnTo>
                  <a:pt x="122" y="187"/>
                </a:lnTo>
                <a:lnTo>
                  <a:pt x="123" y="186"/>
                </a:lnTo>
                <a:lnTo>
                  <a:pt x="125" y="186"/>
                </a:lnTo>
                <a:lnTo>
                  <a:pt x="125" y="185"/>
                </a:lnTo>
                <a:lnTo>
                  <a:pt x="126" y="184"/>
                </a:lnTo>
                <a:lnTo>
                  <a:pt x="127" y="183"/>
                </a:lnTo>
                <a:lnTo>
                  <a:pt x="128" y="182"/>
                </a:lnTo>
                <a:lnTo>
                  <a:pt x="128" y="181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5"/>
                </a:lnTo>
                <a:lnTo>
                  <a:pt x="128" y="174"/>
                </a:lnTo>
                <a:lnTo>
                  <a:pt x="128" y="173"/>
                </a:lnTo>
                <a:lnTo>
                  <a:pt x="128" y="172"/>
                </a:lnTo>
                <a:lnTo>
                  <a:pt x="129" y="171"/>
                </a:lnTo>
                <a:lnTo>
                  <a:pt x="130" y="170"/>
                </a:lnTo>
                <a:lnTo>
                  <a:pt x="132" y="169"/>
                </a:lnTo>
                <a:lnTo>
                  <a:pt x="133" y="169"/>
                </a:lnTo>
                <a:lnTo>
                  <a:pt x="135" y="169"/>
                </a:lnTo>
                <a:lnTo>
                  <a:pt x="137" y="169"/>
                </a:lnTo>
                <a:lnTo>
                  <a:pt x="138" y="169"/>
                </a:lnTo>
                <a:lnTo>
                  <a:pt x="139" y="169"/>
                </a:lnTo>
                <a:lnTo>
                  <a:pt x="139" y="168"/>
                </a:lnTo>
                <a:lnTo>
                  <a:pt x="140" y="168"/>
                </a:lnTo>
                <a:lnTo>
                  <a:pt x="141" y="167"/>
                </a:lnTo>
                <a:lnTo>
                  <a:pt x="142" y="165"/>
                </a:lnTo>
                <a:lnTo>
                  <a:pt x="143" y="163"/>
                </a:lnTo>
                <a:lnTo>
                  <a:pt x="143" y="162"/>
                </a:lnTo>
                <a:lnTo>
                  <a:pt x="144" y="162"/>
                </a:lnTo>
                <a:lnTo>
                  <a:pt x="145" y="160"/>
                </a:lnTo>
                <a:lnTo>
                  <a:pt x="146" y="159"/>
                </a:lnTo>
                <a:lnTo>
                  <a:pt x="147" y="159"/>
                </a:lnTo>
                <a:lnTo>
                  <a:pt x="149" y="156"/>
                </a:lnTo>
                <a:lnTo>
                  <a:pt x="151" y="155"/>
                </a:lnTo>
                <a:lnTo>
                  <a:pt x="152" y="154"/>
                </a:lnTo>
                <a:lnTo>
                  <a:pt x="153" y="154"/>
                </a:lnTo>
                <a:lnTo>
                  <a:pt x="153" y="153"/>
                </a:lnTo>
                <a:lnTo>
                  <a:pt x="155" y="153"/>
                </a:lnTo>
                <a:lnTo>
                  <a:pt x="156" y="152"/>
                </a:lnTo>
                <a:lnTo>
                  <a:pt x="157" y="152"/>
                </a:lnTo>
                <a:lnTo>
                  <a:pt x="157" y="151"/>
                </a:lnTo>
                <a:lnTo>
                  <a:pt x="157" y="150"/>
                </a:lnTo>
                <a:lnTo>
                  <a:pt x="157" y="149"/>
                </a:lnTo>
                <a:lnTo>
                  <a:pt x="157" y="148"/>
                </a:lnTo>
                <a:lnTo>
                  <a:pt x="155" y="146"/>
                </a:lnTo>
                <a:lnTo>
                  <a:pt x="155" y="145"/>
                </a:lnTo>
                <a:lnTo>
                  <a:pt x="155" y="144"/>
                </a:lnTo>
                <a:lnTo>
                  <a:pt x="156" y="142"/>
                </a:lnTo>
                <a:lnTo>
                  <a:pt x="156" y="141"/>
                </a:lnTo>
                <a:lnTo>
                  <a:pt x="157" y="141"/>
                </a:lnTo>
                <a:lnTo>
                  <a:pt x="158" y="140"/>
                </a:lnTo>
                <a:lnTo>
                  <a:pt x="159" y="140"/>
                </a:lnTo>
                <a:lnTo>
                  <a:pt x="162" y="140"/>
                </a:lnTo>
                <a:lnTo>
                  <a:pt x="163" y="140"/>
                </a:lnTo>
                <a:lnTo>
                  <a:pt x="165" y="139"/>
                </a:lnTo>
                <a:lnTo>
                  <a:pt x="166" y="139"/>
                </a:lnTo>
                <a:lnTo>
                  <a:pt x="168" y="139"/>
                </a:lnTo>
                <a:lnTo>
                  <a:pt x="169" y="138"/>
                </a:lnTo>
                <a:lnTo>
                  <a:pt x="168" y="137"/>
                </a:lnTo>
                <a:lnTo>
                  <a:pt x="168" y="136"/>
                </a:lnTo>
                <a:lnTo>
                  <a:pt x="168" y="133"/>
                </a:lnTo>
                <a:lnTo>
                  <a:pt x="167" y="132"/>
                </a:lnTo>
                <a:lnTo>
                  <a:pt x="167" y="131"/>
                </a:lnTo>
                <a:lnTo>
                  <a:pt x="167" y="130"/>
                </a:lnTo>
                <a:lnTo>
                  <a:pt x="168" y="129"/>
                </a:lnTo>
                <a:lnTo>
                  <a:pt x="169" y="127"/>
                </a:lnTo>
                <a:lnTo>
                  <a:pt x="169" y="126"/>
                </a:lnTo>
                <a:lnTo>
                  <a:pt x="170" y="126"/>
                </a:lnTo>
                <a:lnTo>
                  <a:pt x="171" y="126"/>
                </a:lnTo>
                <a:lnTo>
                  <a:pt x="172" y="126"/>
                </a:lnTo>
                <a:lnTo>
                  <a:pt x="173" y="126"/>
                </a:lnTo>
                <a:lnTo>
                  <a:pt x="174" y="127"/>
                </a:lnTo>
                <a:lnTo>
                  <a:pt x="176" y="127"/>
                </a:lnTo>
                <a:lnTo>
                  <a:pt x="180" y="127"/>
                </a:lnTo>
                <a:lnTo>
                  <a:pt x="181" y="127"/>
                </a:lnTo>
                <a:lnTo>
                  <a:pt x="182" y="128"/>
                </a:lnTo>
                <a:lnTo>
                  <a:pt x="183" y="129"/>
                </a:lnTo>
                <a:lnTo>
                  <a:pt x="183" y="130"/>
                </a:lnTo>
                <a:lnTo>
                  <a:pt x="184" y="133"/>
                </a:lnTo>
                <a:lnTo>
                  <a:pt x="185" y="133"/>
                </a:lnTo>
                <a:lnTo>
                  <a:pt x="186" y="134"/>
                </a:lnTo>
                <a:lnTo>
                  <a:pt x="187" y="133"/>
                </a:lnTo>
                <a:lnTo>
                  <a:pt x="187" y="132"/>
                </a:lnTo>
                <a:lnTo>
                  <a:pt x="187" y="131"/>
                </a:lnTo>
                <a:lnTo>
                  <a:pt x="187" y="130"/>
                </a:lnTo>
                <a:lnTo>
                  <a:pt x="188" y="127"/>
                </a:lnTo>
                <a:lnTo>
                  <a:pt x="189" y="126"/>
                </a:lnTo>
                <a:lnTo>
                  <a:pt x="189" y="125"/>
                </a:lnTo>
                <a:lnTo>
                  <a:pt x="189" y="124"/>
                </a:lnTo>
                <a:lnTo>
                  <a:pt x="189" y="123"/>
                </a:lnTo>
                <a:lnTo>
                  <a:pt x="188" y="122"/>
                </a:lnTo>
                <a:lnTo>
                  <a:pt x="187" y="122"/>
                </a:lnTo>
                <a:lnTo>
                  <a:pt x="186" y="121"/>
                </a:lnTo>
                <a:lnTo>
                  <a:pt x="185" y="120"/>
                </a:lnTo>
                <a:lnTo>
                  <a:pt x="183" y="119"/>
                </a:lnTo>
                <a:lnTo>
                  <a:pt x="182" y="118"/>
                </a:lnTo>
                <a:lnTo>
                  <a:pt x="180" y="118"/>
                </a:lnTo>
                <a:lnTo>
                  <a:pt x="179" y="117"/>
                </a:lnTo>
                <a:lnTo>
                  <a:pt x="179" y="116"/>
                </a:lnTo>
                <a:lnTo>
                  <a:pt x="179" y="115"/>
                </a:lnTo>
                <a:lnTo>
                  <a:pt x="179" y="114"/>
                </a:lnTo>
                <a:lnTo>
                  <a:pt x="180" y="114"/>
                </a:lnTo>
                <a:lnTo>
                  <a:pt x="182" y="113"/>
                </a:lnTo>
                <a:lnTo>
                  <a:pt x="183" y="113"/>
                </a:lnTo>
                <a:lnTo>
                  <a:pt x="186" y="112"/>
                </a:lnTo>
                <a:lnTo>
                  <a:pt x="187" y="112"/>
                </a:lnTo>
                <a:lnTo>
                  <a:pt x="187" y="111"/>
                </a:lnTo>
                <a:lnTo>
                  <a:pt x="188" y="111"/>
                </a:lnTo>
                <a:lnTo>
                  <a:pt x="190" y="109"/>
                </a:lnTo>
                <a:lnTo>
                  <a:pt x="191" y="108"/>
                </a:lnTo>
                <a:lnTo>
                  <a:pt x="192" y="108"/>
                </a:lnTo>
                <a:lnTo>
                  <a:pt x="193" y="107"/>
                </a:lnTo>
                <a:lnTo>
                  <a:pt x="194" y="106"/>
                </a:lnTo>
                <a:lnTo>
                  <a:pt x="194" y="105"/>
                </a:lnTo>
                <a:lnTo>
                  <a:pt x="194" y="104"/>
                </a:lnTo>
                <a:lnTo>
                  <a:pt x="194" y="103"/>
                </a:lnTo>
                <a:lnTo>
                  <a:pt x="195" y="102"/>
                </a:lnTo>
                <a:lnTo>
                  <a:pt x="195" y="101"/>
                </a:lnTo>
                <a:lnTo>
                  <a:pt x="196" y="101"/>
                </a:lnTo>
                <a:lnTo>
                  <a:pt x="197" y="101"/>
                </a:lnTo>
                <a:lnTo>
                  <a:pt x="198" y="102"/>
                </a:lnTo>
                <a:lnTo>
                  <a:pt x="197" y="103"/>
                </a:lnTo>
                <a:lnTo>
                  <a:pt x="197" y="104"/>
                </a:lnTo>
                <a:lnTo>
                  <a:pt x="199" y="105"/>
                </a:lnTo>
                <a:lnTo>
                  <a:pt x="199" y="106"/>
                </a:lnTo>
                <a:lnTo>
                  <a:pt x="200" y="106"/>
                </a:lnTo>
                <a:lnTo>
                  <a:pt x="201" y="106"/>
                </a:lnTo>
                <a:lnTo>
                  <a:pt x="201" y="105"/>
                </a:lnTo>
                <a:lnTo>
                  <a:pt x="201" y="103"/>
                </a:lnTo>
                <a:lnTo>
                  <a:pt x="202" y="102"/>
                </a:lnTo>
                <a:lnTo>
                  <a:pt x="203" y="101"/>
                </a:lnTo>
                <a:lnTo>
                  <a:pt x="204" y="101"/>
                </a:lnTo>
                <a:lnTo>
                  <a:pt x="205" y="100"/>
                </a:lnTo>
                <a:lnTo>
                  <a:pt x="205" y="99"/>
                </a:lnTo>
                <a:lnTo>
                  <a:pt x="206" y="98"/>
                </a:lnTo>
                <a:lnTo>
                  <a:pt x="206" y="97"/>
                </a:lnTo>
                <a:lnTo>
                  <a:pt x="207" y="97"/>
                </a:lnTo>
                <a:lnTo>
                  <a:pt x="208" y="98"/>
                </a:lnTo>
                <a:lnTo>
                  <a:pt x="209" y="99"/>
                </a:lnTo>
                <a:lnTo>
                  <a:pt x="210" y="99"/>
                </a:lnTo>
                <a:lnTo>
                  <a:pt x="211" y="99"/>
                </a:lnTo>
                <a:lnTo>
                  <a:pt x="212" y="98"/>
                </a:lnTo>
                <a:lnTo>
                  <a:pt x="212" y="97"/>
                </a:lnTo>
                <a:lnTo>
                  <a:pt x="213" y="97"/>
                </a:lnTo>
                <a:lnTo>
                  <a:pt x="213" y="96"/>
                </a:lnTo>
                <a:lnTo>
                  <a:pt x="214" y="95"/>
                </a:lnTo>
                <a:lnTo>
                  <a:pt x="215" y="94"/>
                </a:lnTo>
                <a:lnTo>
                  <a:pt x="217" y="94"/>
                </a:lnTo>
                <a:lnTo>
                  <a:pt x="218" y="93"/>
                </a:lnTo>
                <a:lnTo>
                  <a:pt x="218" y="92"/>
                </a:lnTo>
                <a:lnTo>
                  <a:pt x="218" y="91"/>
                </a:lnTo>
                <a:lnTo>
                  <a:pt x="218" y="90"/>
                </a:lnTo>
                <a:lnTo>
                  <a:pt x="217" y="89"/>
                </a:lnTo>
                <a:lnTo>
                  <a:pt x="217" y="88"/>
                </a:lnTo>
                <a:lnTo>
                  <a:pt x="218" y="87"/>
                </a:lnTo>
                <a:lnTo>
                  <a:pt x="220" y="87"/>
                </a:lnTo>
                <a:lnTo>
                  <a:pt x="221" y="86"/>
                </a:lnTo>
                <a:lnTo>
                  <a:pt x="222" y="86"/>
                </a:lnTo>
                <a:lnTo>
                  <a:pt x="222" y="85"/>
                </a:lnTo>
                <a:lnTo>
                  <a:pt x="222" y="84"/>
                </a:lnTo>
                <a:lnTo>
                  <a:pt x="222" y="82"/>
                </a:lnTo>
                <a:lnTo>
                  <a:pt x="223" y="82"/>
                </a:lnTo>
                <a:lnTo>
                  <a:pt x="223" y="81"/>
                </a:lnTo>
                <a:lnTo>
                  <a:pt x="224" y="81"/>
                </a:lnTo>
                <a:lnTo>
                  <a:pt x="225" y="81"/>
                </a:lnTo>
                <a:lnTo>
                  <a:pt x="225" y="82"/>
                </a:lnTo>
                <a:lnTo>
                  <a:pt x="226" y="82"/>
                </a:lnTo>
                <a:lnTo>
                  <a:pt x="227" y="83"/>
                </a:lnTo>
                <a:lnTo>
                  <a:pt x="228" y="82"/>
                </a:lnTo>
                <a:lnTo>
                  <a:pt x="229" y="82"/>
                </a:lnTo>
                <a:lnTo>
                  <a:pt x="230" y="81"/>
                </a:lnTo>
                <a:lnTo>
                  <a:pt x="231" y="80"/>
                </a:lnTo>
                <a:lnTo>
                  <a:pt x="232" y="78"/>
                </a:lnTo>
                <a:lnTo>
                  <a:pt x="232" y="77"/>
                </a:lnTo>
                <a:lnTo>
                  <a:pt x="233" y="76"/>
                </a:lnTo>
                <a:lnTo>
                  <a:pt x="234" y="75"/>
                </a:lnTo>
                <a:lnTo>
                  <a:pt x="235" y="75"/>
                </a:lnTo>
                <a:lnTo>
                  <a:pt x="236" y="75"/>
                </a:lnTo>
                <a:lnTo>
                  <a:pt x="237" y="75"/>
                </a:lnTo>
                <a:lnTo>
                  <a:pt x="238" y="75"/>
                </a:lnTo>
                <a:lnTo>
                  <a:pt x="238" y="76"/>
                </a:lnTo>
                <a:lnTo>
                  <a:pt x="239" y="77"/>
                </a:lnTo>
                <a:lnTo>
                  <a:pt x="240" y="78"/>
                </a:lnTo>
                <a:lnTo>
                  <a:pt x="241" y="79"/>
                </a:lnTo>
                <a:lnTo>
                  <a:pt x="242" y="79"/>
                </a:lnTo>
                <a:lnTo>
                  <a:pt x="242" y="78"/>
                </a:lnTo>
                <a:lnTo>
                  <a:pt x="242" y="77"/>
                </a:lnTo>
                <a:lnTo>
                  <a:pt x="242" y="76"/>
                </a:lnTo>
                <a:lnTo>
                  <a:pt x="242" y="75"/>
                </a:lnTo>
                <a:lnTo>
                  <a:pt x="243" y="74"/>
                </a:lnTo>
                <a:lnTo>
                  <a:pt x="244" y="74"/>
                </a:lnTo>
                <a:lnTo>
                  <a:pt x="246" y="73"/>
                </a:lnTo>
                <a:lnTo>
                  <a:pt x="247" y="74"/>
                </a:lnTo>
                <a:lnTo>
                  <a:pt x="248" y="74"/>
                </a:lnTo>
                <a:lnTo>
                  <a:pt x="249" y="75"/>
                </a:lnTo>
                <a:lnTo>
                  <a:pt x="250" y="75"/>
                </a:lnTo>
                <a:lnTo>
                  <a:pt x="251" y="75"/>
                </a:lnTo>
                <a:lnTo>
                  <a:pt x="252" y="74"/>
                </a:lnTo>
                <a:lnTo>
                  <a:pt x="252" y="73"/>
                </a:lnTo>
                <a:lnTo>
                  <a:pt x="251" y="72"/>
                </a:lnTo>
                <a:lnTo>
                  <a:pt x="249" y="71"/>
                </a:lnTo>
                <a:lnTo>
                  <a:pt x="247" y="69"/>
                </a:lnTo>
                <a:lnTo>
                  <a:pt x="246" y="69"/>
                </a:lnTo>
                <a:lnTo>
                  <a:pt x="246" y="68"/>
                </a:lnTo>
                <a:lnTo>
                  <a:pt x="246" y="67"/>
                </a:lnTo>
                <a:lnTo>
                  <a:pt x="247" y="66"/>
                </a:lnTo>
                <a:lnTo>
                  <a:pt x="249" y="66"/>
                </a:lnTo>
                <a:lnTo>
                  <a:pt x="250" y="66"/>
                </a:lnTo>
                <a:lnTo>
                  <a:pt x="251" y="68"/>
                </a:lnTo>
                <a:lnTo>
                  <a:pt x="252" y="68"/>
                </a:lnTo>
                <a:lnTo>
                  <a:pt x="252" y="69"/>
                </a:lnTo>
                <a:lnTo>
                  <a:pt x="253" y="69"/>
                </a:lnTo>
                <a:lnTo>
                  <a:pt x="254" y="69"/>
                </a:lnTo>
                <a:lnTo>
                  <a:pt x="254" y="68"/>
                </a:lnTo>
                <a:lnTo>
                  <a:pt x="255" y="67"/>
                </a:lnTo>
                <a:lnTo>
                  <a:pt x="256" y="66"/>
                </a:lnTo>
                <a:lnTo>
                  <a:pt x="257" y="67"/>
                </a:lnTo>
                <a:lnTo>
                  <a:pt x="258" y="67"/>
                </a:lnTo>
                <a:lnTo>
                  <a:pt x="259" y="67"/>
                </a:lnTo>
                <a:lnTo>
                  <a:pt x="260" y="67"/>
                </a:lnTo>
                <a:lnTo>
                  <a:pt x="260" y="66"/>
                </a:lnTo>
                <a:lnTo>
                  <a:pt x="261" y="65"/>
                </a:lnTo>
                <a:lnTo>
                  <a:pt x="261" y="64"/>
                </a:lnTo>
                <a:lnTo>
                  <a:pt x="263" y="62"/>
                </a:lnTo>
                <a:lnTo>
                  <a:pt x="263" y="61"/>
                </a:lnTo>
                <a:lnTo>
                  <a:pt x="264" y="59"/>
                </a:lnTo>
                <a:lnTo>
                  <a:pt x="264" y="58"/>
                </a:lnTo>
                <a:lnTo>
                  <a:pt x="264" y="57"/>
                </a:lnTo>
                <a:lnTo>
                  <a:pt x="263" y="54"/>
                </a:lnTo>
                <a:lnTo>
                  <a:pt x="263" y="53"/>
                </a:lnTo>
                <a:lnTo>
                  <a:pt x="264" y="52"/>
                </a:lnTo>
                <a:lnTo>
                  <a:pt x="265" y="51"/>
                </a:lnTo>
                <a:lnTo>
                  <a:pt x="266" y="51"/>
                </a:lnTo>
                <a:lnTo>
                  <a:pt x="268" y="52"/>
                </a:lnTo>
                <a:lnTo>
                  <a:pt x="269" y="51"/>
                </a:lnTo>
                <a:lnTo>
                  <a:pt x="270" y="50"/>
                </a:lnTo>
                <a:lnTo>
                  <a:pt x="270" y="49"/>
                </a:lnTo>
                <a:lnTo>
                  <a:pt x="270" y="47"/>
                </a:lnTo>
                <a:lnTo>
                  <a:pt x="271" y="44"/>
                </a:lnTo>
                <a:lnTo>
                  <a:pt x="272" y="42"/>
                </a:lnTo>
                <a:lnTo>
                  <a:pt x="273" y="41"/>
                </a:lnTo>
                <a:lnTo>
                  <a:pt x="274" y="41"/>
                </a:lnTo>
                <a:lnTo>
                  <a:pt x="274" y="42"/>
                </a:lnTo>
                <a:lnTo>
                  <a:pt x="275" y="43"/>
                </a:lnTo>
                <a:lnTo>
                  <a:pt x="275" y="44"/>
                </a:lnTo>
                <a:lnTo>
                  <a:pt x="275" y="45"/>
                </a:lnTo>
                <a:lnTo>
                  <a:pt x="275" y="46"/>
                </a:lnTo>
                <a:lnTo>
                  <a:pt x="275" y="47"/>
                </a:lnTo>
                <a:lnTo>
                  <a:pt x="276" y="47"/>
                </a:lnTo>
                <a:lnTo>
                  <a:pt x="277" y="47"/>
                </a:lnTo>
                <a:lnTo>
                  <a:pt x="278" y="46"/>
                </a:lnTo>
                <a:lnTo>
                  <a:pt x="279" y="45"/>
                </a:lnTo>
                <a:lnTo>
                  <a:pt x="280" y="45"/>
                </a:lnTo>
                <a:lnTo>
                  <a:pt x="281" y="45"/>
                </a:lnTo>
                <a:lnTo>
                  <a:pt x="282" y="46"/>
                </a:lnTo>
                <a:lnTo>
                  <a:pt x="283" y="46"/>
                </a:lnTo>
                <a:lnTo>
                  <a:pt x="284" y="46"/>
                </a:lnTo>
                <a:lnTo>
                  <a:pt x="285" y="46"/>
                </a:lnTo>
                <a:lnTo>
                  <a:pt x="286" y="46"/>
                </a:lnTo>
                <a:lnTo>
                  <a:pt x="286" y="45"/>
                </a:lnTo>
                <a:lnTo>
                  <a:pt x="286" y="44"/>
                </a:lnTo>
                <a:lnTo>
                  <a:pt x="285" y="42"/>
                </a:lnTo>
                <a:lnTo>
                  <a:pt x="285" y="40"/>
                </a:lnTo>
                <a:lnTo>
                  <a:pt x="286" y="39"/>
                </a:lnTo>
                <a:lnTo>
                  <a:pt x="287" y="39"/>
                </a:lnTo>
                <a:lnTo>
                  <a:pt x="288" y="40"/>
                </a:lnTo>
                <a:lnTo>
                  <a:pt x="288" y="42"/>
                </a:lnTo>
                <a:lnTo>
                  <a:pt x="289" y="43"/>
                </a:lnTo>
                <a:lnTo>
                  <a:pt x="289" y="44"/>
                </a:lnTo>
                <a:lnTo>
                  <a:pt x="290" y="44"/>
                </a:lnTo>
                <a:lnTo>
                  <a:pt x="291" y="43"/>
                </a:lnTo>
                <a:lnTo>
                  <a:pt x="291" y="42"/>
                </a:lnTo>
                <a:lnTo>
                  <a:pt x="292" y="42"/>
                </a:lnTo>
                <a:lnTo>
                  <a:pt x="292" y="40"/>
                </a:lnTo>
                <a:lnTo>
                  <a:pt x="292" y="39"/>
                </a:lnTo>
                <a:lnTo>
                  <a:pt x="293" y="39"/>
                </a:lnTo>
                <a:lnTo>
                  <a:pt x="293" y="38"/>
                </a:lnTo>
                <a:lnTo>
                  <a:pt x="294" y="37"/>
                </a:lnTo>
                <a:lnTo>
                  <a:pt x="294" y="35"/>
                </a:lnTo>
                <a:lnTo>
                  <a:pt x="294" y="34"/>
                </a:lnTo>
                <a:lnTo>
                  <a:pt x="295" y="34"/>
                </a:lnTo>
                <a:lnTo>
                  <a:pt x="296" y="34"/>
                </a:lnTo>
                <a:lnTo>
                  <a:pt x="297" y="35"/>
                </a:lnTo>
                <a:lnTo>
                  <a:pt x="298" y="37"/>
                </a:lnTo>
                <a:lnTo>
                  <a:pt x="299" y="39"/>
                </a:lnTo>
                <a:lnTo>
                  <a:pt x="299" y="40"/>
                </a:lnTo>
                <a:lnTo>
                  <a:pt x="300" y="40"/>
                </a:lnTo>
                <a:lnTo>
                  <a:pt x="301" y="39"/>
                </a:lnTo>
                <a:lnTo>
                  <a:pt x="302" y="38"/>
                </a:lnTo>
                <a:lnTo>
                  <a:pt x="302" y="37"/>
                </a:lnTo>
                <a:lnTo>
                  <a:pt x="303" y="37"/>
                </a:lnTo>
                <a:lnTo>
                  <a:pt x="305" y="37"/>
                </a:lnTo>
                <a:lnTo>
                  <a:pt x="306" y="37"/>
                </a:lnTo>
                <a:lnTo>
                  <a:pt x="307" y="37"/>
                </a:lnTo>
                <a:lnTo>
                  <a:pt x="308" y="37"/>
                </a:lnTo>
                <a:lnTo>
                  <a:pt x="308" y="36"/>
                </a:lnTo>
                <a:lnTo>
                  <a:pt x="308" y="35"/>
                </a:lnTo>
                <a:lnTo>
                  <a:pt x="307" y="34"/>
                </a:lnTo>
                <a:lnTo>
                  <a:pt x="306" y="33"/>
                </a:lnTo>
                <a:lnTo>
                  <a:pt x="306" y="32"/>
                </a:lnTo>
                <a:lnTo>
                  <a:pt x="306" y="31"/>
                </a:lnTo>
                <a:lnTo>
                  <a:pt x="307" y="31"/>
                </a:lnTo>
                <a:lnTo>
                  <a:pt x="308" y="31"/>
                </a:lnTo>
                <a:lnTo>
                  <a:pt x="309" y="31"/>
                </a:lnTo>
                <a:lnTo>
                  <a:pt x="310" y="31"/>
                </a:lnTo>
                <a:lnTo>
                  <a:pt x="311" y="30"/>
                </a:lnTo>
                <a:lnTo>
                  <a:pt x="312" y="30"/>
                </a:lnTo>
                <a:lnTo>
                  <a:pt x="313" y="31"/>
                </a:lnTo>
                <a:lnTo>
                  <a:pt x="314" y="32"/>
                </a:lnTo>
                <a:lnTo>
                  <a:pt x="314" y="33"/>
                </a:lnTo>
                <a:lnTo>
                  <a:pt x="315" y="35"/>
                </a:lnTo>
                <a:lnTo>
                  <a:pt x="316" y="36"/>
                </a:lnTo>
                <a:lnTo>
                  <a:pt x="317" y="36"/>
                </a:lnTo>
                <a:lnTo>
                  <a:pt x="318" y="36"/>
                </a:lnTo>
                <a:lnTo>
                  <a:pt x="318" y="35"/>
                </a:lnTo>
                <a:lnTo>
                  <a:pt x="319" y="34"/>
                </a:lnTo>
                <a:lnTo>
                  <a:pt x="318" y="34"/>
                </a:lnTo>
                <a:lnTo>
                  <a:pt x="318" y="33"/>
                </a:lnTo>
                <a:lnTo>
                  <a:pt x="318" y="32"/>
                </a:lnTo>
                <a:lnTo>
                  <a:pt x="318" y="31"/>
                </a:lnTo>
                <a:lnTo>
                  <a:pt x="318" y="30"/>
                </a:lnTo>
                <a:lnTo>
                  <a:pt x="318" y="29"/>
                </a:lnTo>
                <a:lnTo>
                  <a:pt x="319" y="30"/>
                </a:lnTo>
                <a:lnTo>
                  <a:pt x="320" y="30"/>
                </a:lnTo>
                <a:lnTo>
                  <a:pt x="321" y="32"/>
                </a:lnTo>
                <a:lnTo>
                  <a:pt x="322" y="33"/>
                </a:lnTo>
                <a:lnTo>
                  <a:pt x="322" y="34"/>
                </a:lnTo>
                <a:lnTo>
                  <a:pt x="323" y="34"/>
                </a:lnTo>
                <a:lnTo>
                  <a:pt x="324" y="34"/>
                </a:lnTo>
                <a:lnTo>
                  <a:pt x="325" y="33"/>
                </a:lnTo>
                <a:lnTo>
                  <a:pt x="325" y="32"/>
                </a:lnTo>
                <a:lnTo>
                  <a:pt x="325" y="31"/>
                </a:lnTo>
                <a:lnTo>
                  <a:pt x="325" y="30"/>
                </a:lnTo>
                <a:lnTo>
                  <a:pt x="325" y="29"/>
                </a:lnTo>
                <a:lnTo>
                  <a:pt x="326" y="29"/>
                </a:lnTo>
                <a:lnTo>
                  <a:pt x="327" y="29"/>
                </a:lnTo>
                <a:lnTo>
                  <a:pt x="328" y="29"/>
                </a:lnTo>
                <a:lnTo>
                  <a:pt x="329" y="29"/>
                </a:lnTo>
                <a:lnTo>
                  <a:pt x="329" y="28"/>
                </a:lnTo>
                <a:lnTo>
                  <a:pt x="330" y="28"/>
                </a:lnTo>
                <a:lnTo>
                  <a:pt x="330" y="27"/>
                </a:lnTo>
                <a:lnTo>
                  <a:pt x="330" y="25"/>
                </a:lnTo>
                <a:lnTo>
                  <a:pt x="331" y="24"/>
                </a:lnTo>
                <a:lnTo>
                  <a:pt x="331" y="23"/>
                </a:lnTo>
                <a:lnTo>
                  <a:pt x="333" y="20"/>
                </a:lnTo>
                <a:lnTo>
                  <a:pt x="333" y="19"/>
                </a:lnTo>
                <a:lnTo>
                  <a:pt x="333" y="18"/>
                </a:lnTo>
                <a:lnTo>
                  <a:pt x="333" y="17"/>
                </a:lnTo>
                <a:lnTo>
                  <a:pt x="333" y="16"/>
                </a:lnTo>
                <a:lnTo>
                  <a:pt x="333" y="15"/>
                </a:lnTo>
                <a:lnTo>
                  <a:pt x="334" y="15"/>
                </a:lnTo>
                <a:lnTo>
                  <a:pt x="335" y="14"/>
                </a:lnTo>
                <a:lnTo>
                  <a:pt x="336" y="15"/>
                </a:lnTo>
                <a:lnTo>
                  <a:pt x="336" y="16"/>
                </a:lnTo>
                <a:lnTo>
                  <a:pt x="336" y="17"/>
                </a:lnTo>
                <a:lnTo>
                  <a:pt x="336" y="18"/>
                </a:lnTo>
                <a:lnTo>
                  <a:pt x="336" y="19"/>
                </a:lnTo>
                <a:lnTo>
                  <a:pt x="338" y="19"/>
                </a:lnTo>
                <a:lnTo>
                  <a:pt x="339" y="19"/>
                </a:lnTo>
                <a:lnTo>
                  <a:pt x="340" y="20"/>
                </a:lnTo>
                <a:lnTo>
                  <a:pt x="341" y="20"/>
                </a:lnTo>
                <a:lnTo>
                  <a:pt x="343" y="19"/>
                </a:lnTo>
                <a:lnTo>
                  <a:pt x="344" y="19"/>
                </a:lnTo>
                <a:lnTo>
                  <a:pt x="345" y="17"/>
                </a:lnTo>
                <a:lnTo>
                  <a:pt x="346" y="16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48" y="14"/>
                </a:lnTo>
                <a:lnTo>
                  <a:pt x="349" y="12"/>
                </a:lnTo>
                <a:lnTo>
                  <a:pt x="349" y="10"/>
                </a:lnTo>
                <a:lnTo>
                  <a:pt x="349" y="9"/>
                </a:lnTo>
                <a:lnTo>
                  <a:pt x="350" y="9"/>
                </a:lnTo>
                <a:lnTo>
                  <a:pt x="351" y="9"/>
                </a:lnTo>
                <a:lnTo>
                  <a:pt x="353" y="9"/>
                </a:lnTo>
                <a:lnTo>
                  <a:pt x="354" y="9"/>
                </a:lnTo>
                <a:lnTo>
                  <a:pt x="355" y="9"/>
                </a:lnTo>
                <a:lnTo>
                  <a:pt x="355" y="8"/>
                </a:lnTo>
                <a:lnTo>
                  <a:pt x="355" y="6"/>
                </a:lnTo>
                <a:lnTo>
                  <a:pt x="355" y="5"/>
                </a:lnTo>
                <a:lnTo>
                  <a:pt x="356" y="5"/>
                </a:lnTo>
                <a:lnTo>
                  <a:pt x="356" y="4"/>
                </a:lnTo>
                <a:lnTo>
                  <a:pt x="357" y="4"/>
                </a:lnTo>
                <a:lnTo>
                  <a:pt x="358" y="5"/>
                </a:lnTo>
                <a:lnTo>
                  <a:pt x="359" y="7"/>
                </a:lnTo>
                <a:lnTo>
                  <a:pt x="360" y="7"/>
                </a:lnTo>
                <a:lnTo>
                  <a:pt x="361" y="6"/>
                </a:lnTo>
                <a:lnTo>
                  <a:pt x="362" y="6"/>
                </a:lnTo>
                <a:lnTo>
                  <a:pt x="362" y="5"/>
                </a:lnTo>
                <a:lnTo>
                  <a:pt x="362" y="3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5" y="3"/>
                </a:lnTo>
                <a:lnTo>
                  <a:pt x="366" y="5"/>
                </a:lnTo>
                <a:lnTo>
                  <a:pt x="366" y="6"/>
                </a:lnTo>
                <a:lnTo>
                  <a:pt x="367" y="6"/>
                </a:lnTo>
                <a:lnTo>
                  <a:pt x="367" y="7"/>
                </a:lnTo>
                <a:lnTo>
                  <a:pt x="368" y="7"/>
                </a:lnTo>
                <a:lnTo>
                  <a:pt x="369" y="7"/>
                </a:lnTo>
                <a:lnTo>
                  <a:pt x="370" y="7"/>
                </a:lnTo>
                <a:lnTo>
                  <a:pt x="372" y="5"/>
                </a:lnTo>
                <a:lnTo>
                  <a:pt x="373" y="4"/>
                </a:lnTo>
                <a:lnTo>
                  <a:pt x="373" y="5"/>
                </a:lnTo>
                <a:lnTo>
                  <a:pt x="374" y="5"/>
                </a:lnTo>
                <a:lnTo>
                  <a:pt x="374" y="6"/>
                </a:lnTo>
                <a:lnTo>
                  <a:pt x="375" y="9"/>
                </a:lnTo>
                <a:lnTo>
                  <a:pt x="376" y="9"/>
                </a:lnTo>
                <a:lnTo>
                  <a:pt x="377" y="9"/>
                </a:lnTo>
                <a:lnTo>
                  <a:pt x="378" y="8"/>
                </a:lnTo>
                <a:lnTo>
                  <a:pt x="379" y="7"/>
                </a:lnTo>
                <a:lnTo>
                  <a:pt x="381" y="6"/>
                </a:lnTo>
                <a:lnTo>
                  <a:pt x="382" y="6"/>
                </a:lnTo>
                <a:lnTo>
                  <a:pt x="383" y="6"/>
                </a:lnTo>
                <a:lnTo>
                  <a:pt x="384" y="7"/>
                </a:lnTo>
                <a:lnTo>
                  <a:pt x="384" y="8"/>
                </a:lnTo>
                <a:lnTo>
                  <a:pt x="385" y="9"/>
                </a:lnTo>
                <a:lnTo>
                  <a:pt x="385" y="10"/>
                </a:lnTo>
                <a:lnTo>
                  <a:pt x="384" y="12"/>
                </a:lnTo>
                <a:lnTo>
                  <a:pt x="385" y="13"/>
                </a:lnTo>
                <a:lnTo>
                  <a:pt x="386" y="12"/>
                </a:lnTo>
                <a:lnTo>
                  <a:pt x="387" y="11"/>
                </a:lnTo>
                <a:lnTo>
                  <a:pt x="387" y="10"/>
                </a:lnTo>
                <a:lnTo>
                  <a:pt x="388" y="9"/>
                </a:lnTo>
                <a:lnTo>
                  <a:pt x="389" y="10"/>
                </a:lnTo>
                <a:lnTo>
                  <a:pt x="390" y="9"/>
                </a:lnTo>
                <a:lnTo>
                  <a:pt x="391" y="9"/>
                </a:lnTo>
                <a:lnTo>
                  <a:pt x="392" y="8"/>
                </a:lnTo>
                <a:lnTo>
                  <a:pt x="393" y="8"/>
                </a:lnTo>
                <a:lnTo>
                  <a:pt x="394" y="8"/>
                </a:lnTo>
                <a:lnTo>
                  <a:pt x="396" y="11"/>
                </a:lnTo>
                <a:lnTo>
                  <a:pt x="397" y="11"/>
                </a:lnTo>
                <a:lnTo>
                  <a:pt x="399" y="12"/>
                </a:lnTo>
                <a:lnTo>
                  <a:pt x="399" y="11"/>
                </a:lnTo>
                <a:lnTo>
                  <a:pt x="400" y="11"/>
                </a:lnTo>
                <a:lnTo>
                  <a:pt x="400" y="10"/>
                </a:lnTo>
                <a:lnTo>
                  <a:pt x="400" y="9"/>
                </a:lnTo>
                <a:lnTo>
                  <a:pt x="398" y="7"/>
                </a:lnTo>
                <a:lnTo>
                  <a:pt x="398" y="6"/>
                </a:lnTo>
                <a:lnTo>
                  <a:pt x="398" y="5"/>
                </a:lnTo>
                <a:lnTo>
                  <a:pt x="399" y="4"/>
                </a:lnTo>
                <a:lnTo>
                  <a:pt x="400" y="4"/>
                </a:lnTo>
                <a:lnTo>
                  <a:pt x="401" y="4"/>
                </a:lnTo>
                <a:lnTo>
                  <a:pt x="401" y="5"/>
                </a:lnTo>
                <a:lnTo>
                  <a:pt x="402" y="6"/>
                </a:lnTo>
                <a:lnTo>
                  <a:pt x="403" y="6"/>
                </a:lnTo>
                <a:lnTo>
                  <a:pt x="403" y="7"/>
                </a:lnTo>
                <a:lnTo>
                  <a:pt x="403" y="6"/>
                </a:lnTo>
                <a:lnTo>
                  <a:pt x="405" y="6"/>
                </a:lnTo>
                <a:lnTo>
                  <a:pt x="407" y="5"/>
                </a:lnTo>
                <a:lnTo>
                  <a:pt x="408" y="4"/>
                </a:lnTo>
                <a:lnTo>
                  <a:pt x="409" y="2"/>
                </a:lnTo>
                <a:lnTo>
                  <a:pt x="410" y="1"/>
                </a:lnTo>
                <a:lnTo>
                  <a:pt x="410" y="0"/>
                </a:lnTo>
                <a:lnTo>
                  <a:pt x="411" y="0"/>
                </a:lnTo>
                <a:lnTo>
                  <a:pt x="412" y="0"/>
                </a:lnTo>
                <a:lnTo>
                  <a:pt x="412" y="1"/>
                </a:lnTo>
                <a:lnTo>
                  <a:pt x="413" y="2"/>
                </a:lnTo>
                <a:lnTo>
                  <a:pt x="413" y="3"/>
                </a:lnTo>
                <a:lnTo>
                  <a:pt x="414" y="3"/>
                </a:lnTo>
                <a:lnTo>
                  <a:pt x="415" y="3"/>
                </a:lnTo>
                <a:lnTo>
                  <a:pt x="416" y="3"/>
                </a:lnTo>
                <a:lnTo>
                  <a:pt x="417" y="3"/>
                </a:lnTo>
                <a:lnTo>
                  <a:pt x="418" y="4"/>
                </a:lnTo>
                <a:lnTo>
                  <a:pt x="419" y="5"/>
                </a:lnTo>
                <a:lnTo>
                  <a:pt x="419" y="6"/>
                </a:lnTo>
                <a:lnTo>
                  <a:pt x="418" y="6"/>
                </a:lnTo>
                <a:lnTo>
                  <a:pt x="417" y="9"/>
                </a:lnTo>
                <a:lnTo>
                  <a:pt x="416" y="11"/>
                </a:lnTo>
                <a:lnTo>
                  <a:pt x="415" y="12"/>
                </a:lnTo>
                <a:lnTo>
                  <a:pt x="415" y="13"/>
                </a:lnTo>
                <a:lnTo>
                  <a:pt x="416" y="13"/>
                </a:lnTo>
                <a:lnTo>
                  <a:pt x="416" y="14"/>
                </a:lnTo>
                <a:lnTo>
                  <a:pt x="417" y="14"/>
                </a:lnTo>
                <a:lnTo>
                  <a:pt x="418" y="12"/>
                </a:lnTo>
                <a:lnTo>
                  <a:pt x="420" y="11"/>
                </a:lnTo>
                <a:lnTo>
                  <a:pt x="421" y="10"/>
                </a:lnTo>
                <a:lnTo>
                  <a:pt x="422" y="10"/>
                </a:lnTo>
                <a:lnTo>
                  <a:pt x="423" y="9"/>
                </a:lnTo>
                <a:lnTo>
                  <a:pt x="424" y="9"/>
                </a:lnTo>
                <a:lnTo>
                  <a:pt x="427" y="11"/>
                </a:lnTo>
                <a:lnTo>
                  <a:pt x="428" y="11"/>
                </a:lnTo>
                <a:lnTo>
                  <a:pt x="429" y="11"/>
                </a:lnTo>
                <a:lnTo>
                  <a:pt x="429" y="10"/>
                </a:lnTo>
                <a:lnTo>
                  <a:pt x="430" y="9"/>
                </a:lnTo>
                <a:lnTo>
                  <a:pt x="430" y="8"/>
                </a:lnTo>
                <a:lnTo>
                  <a:pt x="430" y="7"/>
                </a:lnTo>
                <a:lnTo>
                  <a:pt x="430" y="6"/>
                </a:lnTo>
                <a:lnTo>
                  <a:pt x="431" y="6"/>
                </a:lnTo>
                <a:lnTo>
                  <a:pt x="432" y="6"/>
                </a:lnTo>
                <a:lnTo>
                  <a:pt x="432" y="7"/>
                </a:lnTo>
                <a:lnTo>
                  <a:pt x="433" y="10"/>
                </a:lnTo>
                <a:lnTo>
                  <a:pt x="434" y="10"/>
                </a:lnTo>
                <a:lnTo>
                  <a:pt x="436" y="9"/>
                </a:lnTo>
                <a:lnTo>
                  <a:pt x="438" y="9"/>
                </a:lnTo>
                <a:lnTo>
                  <a:pt x="439" y="9"/>
                </a:lnTo>
                <a:lnTo>
                  <a:pt x="440" y="8"/>
                </a:lnTo>
                <a:lnTo>
                  <a:pt x="440" y="7"/>
                </a:lnTo>
                <a:lnTo>
                  <a:pt x="440" y="6"/>
                </a:lnTo>
                <a:lnTo>
                  <a:pt x="439" y="4"/>
                </a:lnTo>
                <a:lnTo>
                  <a:pt x="439" y="3"/>
                </a:lnTo>
                <a:lnTo>
                  <a:pt x="440" y="2"/>
                </a:lnTo>
                <a:lnTo>
                  <a:pt x="440" y="1"/>
                </a:lnTo>
                <a:lnTo>
                  <a:pt x="441" y="1"/>
                </a:lnTo>
                <a:lnTo>
                  <a:pt x="442" y="1"/>
                </a:lnTo>
                <a:lnTo>
                  <a:pt x="443" y="0"/>
                </a:lnTo>
                <a:lnTo>
                  <a:pt x="444" y="1"/>
                </a:lnTo>
                <a:lnTo>
                  <a:pt x="445" y="1"/>
                </a:lnTo>
                <a:lnTo>
                  <a:pt x="445" y="2"/>
                </a:lnTo>
                <a:lnTo>
                  <a:pt x="444" y="3"/>
                </a:lnTo>
                <a:lnTo>
                  <a:pt x="444" y="4"/>
                </a:lnTo>
                <a:lnTo>
                  <a:pt x="443" y="5"/>
                </a:lnTo>
                <a:lnTo>
                  <a:pt x="442" y="5"/>
                </a:lnTo>
                <a:lnTo>
                  <a:pt x="442" y="6"/>
                </a:lnTo>
                <a:lnTo>
                  <a:pt x="442" y="8"/>
                </a:lnTo>
                <a:lnTo>
                  <a:pt x="443" y="8"/>
                </a:lnTo>
                <a:lnTo>
                  <a:pt x="444" y="8"/>
                </a:lnTo>
                <a:lnTo>
                  <a:pt x="445" y="7"/>
                </a:lnTo>
                <a:lnTo>
                  <a:pt x="446" y="6"/>
                </a:lnTo>
                <a:lnTo>
                  <a:pt x="447" y="6"/>
                </a:lnTo>
                <a:lnTo>
                  <a:pt x="447" y="7"/>
                </a:lnTo>
                <a:lnTo>
                  <a:pt x="448" y="8"/>
                </a:lnTo>
                <a:lnTo>
                  <a:pt x="448" y="9"/>
                </a:lnTo>
                <a:lnTo>
                  <a:pt x="447" y="10"/>
                </a:lnTo>
                <a:lnTo>
                  <a:pt x="446" y="11"/>
                </a:lnTo>
                <a:lnTo>
                  <a:pt x="446" y="12"/>
                </a:lnTo>
                <a:lnTo>
                  <a:pt x="446" y="14"/>
                </a:lnTo>
                <a:lnTo>
                  <a:pt x="446" y="15"/>
                </a:lnTo>
                <a:lnTo>
                  <a:pt x="447" y="15"/>
                </a:lnTo>
                <a:lnTo>
                  <a:pt x="448" y="16"/>
                </a:lnTo>
                <a:lnTo>
                  <a:pt x="449" y="15"/>
                </a:lnTo>
                <a:lnTo>
                  <a:pt x="449" y="14"/>
                </a:lnTo>
                <a:lnTo>
                  <a:pt x="449" y="12"/>
                </a:lnTo>
                <a:lnTo>
                  <a:pt x="449" y="11"/>
                </a:lnTo>
                <a:lnTo>
                  <a:pt x="450" y="10"/>
                </a:lnTo>
                <a:lnTo>
                  <a:pt x="450" y="9"/>
                </a:lnTo>
                <a:lnTo>
                  <a:pt x="451" y="9"/>
                </a:lnTo>
                <a:lnTo>
                  <a:pt x="452" y="10"/>
                </a:lnTo>
                <a:lnTo>
                  <a:pt x="452" y="11"/>
                </a:lnTo>
                <a:lnTo>
                  <a:pt x="452" y="13"/>
                </a:lnTo>
                <a:lnTo>
                  <a:pt x="453" y="14"/>
                </a:lnTo>
                <a:lnTo>
                  <a:pt x="454" y="14"/>
                </a:lnTo>
                <a:lnTo>
                  <a:pt x="455" y="13"/>
                </a:lnTo>
                <a:lnTo>
                  <a:pt x="456" y="13"/>
                </a:lnTo>
                <a:lnTo>
                  <a:pt x="457" y="12"/>
                </a:lnTo>
                <a:lnTo>
                  <a:pt x="458" y="11"/>
                </a:lnTo>
                <a:lnTo>
                  <a:pt x="459" y="10"/>
                </a:lnTo>
                <a:lnTo>
                  <a:pt x="460" y="10"/>
                </a:lnTo>
                <a:lnTo>
                  <a:pt x="461" y="11"/>
                </a:lnTo>
                <a:lnTo>
                  <a:pt x="461" y="12"/>
                </a:lnTo>
                <a:lnTo>
                  <a:pt x="461" y="13"/>
                </a:lnTo>
                <a:lnTo>
                  <a:pt x="460" y="14"/>
                </a:lnTo>
                <a:lnTo>
                  <a:pt x="461" y="15"/>
                </a:lnTo>
                <a:lnTo>
                  <a:pt x="462" y="15"/>
                </a:lnTo>
                <a:lnTo>
                  <a:pt x="463" y="14"/>
                </a:lnTo>
                <a:lnTo>
                  <a:pt x="464" y="14"/>
                </a:lnTo>
                <a:lnTo>
                  <a:pt x="465" y="14"/>
                </a:lnTo>
                <a:lnTo>
                  <a:pt x="466" y="15"/>
                </a:lnTo>
                <a:lnTo>
                  <a:pt x="468" y="15"/>
                </a:lnTo>
                <a:lnTo>
                  <a:pt x="469" y="16"/>
                </a:lnTo>
                <a:lnTo>
                  <a:pt x="468" y="18"/>
                </a:lnTo>
                <a:lnTo>
                  <a:pt x="468" y="19"/>
                </a:lnTo>
                <a:lnTo>
                  <a:pt x="469" y="20"/>
                </a:lnTo>
                <a:lnTo>
                  <a:pt x="470" y="20"/>
                </a:lnTo>
                <a:lnTo>
                  <a:pt x="471" y="19"/>
                </a:lnTo>
                <a:lnTo>
                  <a:pt x="471" y="18"/>
                </a:lnTo>
                <a:lnTo>
                  <a:pt x="472" y="18"/>
                </a:lnTo>
                <a:lnTo>
                  <a:pt x="473" y="18"/>
                </a:lnTo>
                <a:lnTo>
                  <a:pt x="473" y="19"/>
                </a:lnTo>
                <a:lnTo>
                  <a:pt x="473" y="20"/>
                </a:lnTo>
                <a:lnTo>
                  <a:pt x="473" y="21"/>
                </a:lnTo>
                <a:lnTo>
                  <a:pt x="473" y="22"/>
                </a:lnTo>
                <a:lnTo>
                  <a:pt x="473" y="23"/>
                </a:lnTo>
                <a:lnTo>
                  <a:pt x="474" y="23"/>
                </a:lnTo>
                <a:lnTo>
                  <a:pt x="475" y="23"/>
                </a:lnTo>
                <a:lnTo>
                  <a:pt x="476" y="22"/>
                </a:lnTo>
                <a:lnTo>
                  <a:pt x="476" y="21"/>
                </a:lnTo>
                <a:lnTo>
                  <a:pt x="476" y="20"/>
                </a:lnTo>
                <a:lnTo>
                  <a:pt x="476" y="19"/>
                </a:lnTo>
                <a:lnTo>
                  <a:pt x="477" y="19"/>
                </a:lnTo>
                <a:lnTo>
                  <a:pt x="478" y="19"/>
                </a:lnTo>
                <a:lnTo>
                  <a:pt x="479" y="20"/>
                </a:lnTo>
                <a:lnTo>
                  <a:pt x="479" y="21"/>
                </a:lnTo>
                <a:lnTo>
                  <a:pt x="480" y="22"/>
                </a:lnTo>
                <a:lnTo>
                  <a:pt x="481" y="22"/>
                </a:lnTo>
                <a:lnTo>
                  <a:pt x="482" y="22"/>
                </a:lnTo>
                <a:lnTo>
                  <a:pt x="483" y="21"/>
                </a:lnTo>
                <a:lnTo>
                  <a:pt x="484" y="20"/>
                </a:lnTo>
                <a:lnTo>
                  <a:pt x="485" y="20"/>
                </a:lnTo>
                <a:lnTo>
                  <a:pt x="486" y="20"/>
                </a:lnTo>
                <a:lnTo>
                  <a:pt x="487" y="20"/>
                </a:lnTo>
                <a:lnTo>
                  <a:pt x="488" y="19"/>
                </a:lnTo>
                <a:lnTo>
                  <a:pt x="489" y="19"/>
                </a:lnTo>
                <a:lnTo>
                  <a:pt x="489" y="20"/>
                </a:lnTo>
                <a:lnTo>
                  <a:pt x="489" y="21"/>
                </a:lnTo>
                <a:lnTo>
                  <a:pt x="490" y="22"/>
                </a:lnTo>
                <a:lnTo>
                  <a:pt x="491" y="22"/>
                </a:lnTo>
                <a:lnTo>
                  <a:pt x="494" y="23"/>
                </a:lnTo>
                <a:lnTo>
                  <a:pt x="495" y="23"/>
                </a:lnTo>
                <a:lnTo>
                  <a:pt x="495" y="22"/>
                </a:lnTo>
                <a:lnTo>
                  <a:pt x="495" y="21"/>
                </a:lnTo>
                <a:lnTo>
                  <a:pt x="495" y="20"/>
                </a:lnTo>
                <a:lnTo>
                  <a:pt x="495" y="19"/>
                </a:lnTo>
                <a:lnTo>
                  <a:pt x="497" y="19"/>
                </a:lnTo>
                <a:lnTo>
                  <a:pt x="498" y="18"/>
                </a:lnTo>
                <a:lnTo>
                  <a:pt x="498" y="17"/>
                </a:lnTo>
                <a:lnTo>
                  <a:pt x="499" y="17"/>
                </a:lnTo>
                <a:lnTo>
                  <a:pt x="499" y="18"/>
                </a:lnTo>
                <a:lnTo>
                  <a:pt x="500" y="18"/>
                </a:lnTo>
                <a:lnTo>
                  <a:pt x="499" y="19"/>
                </a:lnTo>
                <a:lnTo>
                  <a:pt x="499" y="20"/>
                </a:lnTo>
                <a:lnTo>
                  <a:pt x="498" y="21"/>
                </a:lnTo>
                <a:lnTo>
                  <a:pt x="498" y="22"/>
                </a:lnTo>
                <a:lnTo>
                  <a:pt x="499" y="22"/>
                </a:lnTo>
                <a:lnTo>
                  <a:pt x="499" y="23"/>
                </a:lnTo>
                <a:lnTo>
                  <a:pt x="500" y="24"/>
                </a:lnTo>
                <a:lnTo>
                  <a:pt x="502" y="25"/>
                </a:lnTo>
                <a:lnTo>
                  <a:pt x="502" y="26"/>
                </a:lnTo>
                <a:lnTo>
                  <a:pt x="503" y="25"/>
                </a:lnTo>
                <a:lnTo>
                  <a:pt x="502" y="23"/>
                </a:lnTo>
                <a:lnTo>
                  <a:pt x="502" y="22"/>
                </a:lnTo>
                <a:lnTo>
                  <a:pt x="503" y="22"/>
                </a:lnTo>
                <a:lnTo>
                  <a:pt x="503" y="21"/>
                </a:lnTo>
                <a:lnTo>
                  <a:pt x="504" y="22"/>
                </a:lnTo>
                <a:lnTo>
                  <a:pt x="504" y="25"/>
                </a:lnTo>
                <a:lnTo>
                  <a:pt x="504" y="26"/>
                </a:lnTo>
                <a:lnTo>
                  <a:pt x="504" y="27"/>
                </a:lnTo>
                <a:lnTo>
                  <a:pt x="505" y="27"/>
                </a:lnTo>
                <a:lnTo>
                  <a:pt x="506" y="27"/>
                </a:lnTo>
                <a:lnTo>
                  <a:pt x="506" y="26"/>
                </a:lnTo>
                <a:lnTo>
                  <a:pt x="507" y="25"/>
                </a:lnTo>
                <a:lnTo>
                  <a:pt x="508" y="26"/>
                </a:lnTo>
                <a:lnTo>
                  <a:pt x="509" y="27"/>
                </a:lnTo>
                <a:lnTo>
                  <a:pt x="510" y="28"/>
                </a:lnTo>
                <a:lnTo>
                  <a:pt x="511" y="29"/>
                </a:lnTo>
                <a:lnTo>
                  <a:pt x="512" y="29"/>
                </a:lnTo>
                <a:lnTo>
                  <a:pt x="512" y="28"/>
                </a:lnTo>
                <a:lnTo>
                  <a:pt x="512" y="27"/>
                </a:lnTo>
                <a:lnTo>
                  <a:pt x="511" y="25"/>
                </a:lnTo>
                <a:lnTo>
                  <a:pt x="511" y="23"/>
                </a:lnTo>
                <a:lnTo>
                  <a:pt x="512" y="23"/>
                </a:lnTo>
                <a:lnTo>
                  <a:pt x="512" y="22"/>
                </a:lnTo>
                <a:lnTo>
                  <a:pt x="513" y="23"/>
                </a:lnTo>
                <a:lnTo>
                  <a:pt x="514" y="23"/>
                </a:lnTo>
                <a:lnTo>
                  <a:pt x="515" y="23"/>
                </a:lnTo>
                <a:lnTo>
                  <a:pt x="516" y="23"/>
                </a:lnTo>
                <a:lnTo>
                  <a:pt x="518" y="23"/>
                </a:lnTo>
                <a:lnTo>
                  <a:pt x="518" y="24"/>
                </a:lnTo>
                <a:lnTo>
                  <a:pt x="517" y="25"/>
                </a:lnTo>
                <a:lnTo>
                  <a:pt x="516" y="25"/>
                </a:lnTo>
                <a:lnTo>
                  <a:pt x="515" y="25"/>
                </a:lnTo>
                <a:lnTo>
                  <a:pt x="514" y="26"/>
                </a:lnTo>
                <a:lnTo>
                  <a:pt x="514" y="27"/>
                </a:lnTo>
                <a:lnTo>
                  <a:pt x="516" y="27"/>
                </a:lnTo>
                <a:lnTo>
                  <a:pt x="517" y="28"/>
                </a:lnTo>
                <a:lnTo>
                  <a:pt x="518" y="28"/>
                </a:lnTo>
                <a:lnTo>
                  <a:pt x="518" y="30"/>
                </a:lnTo>
                <a:lnTo>
                  <a:pt x="519" y="30"/>
                </a:lnTo>
                <a:lnTo>
                  <a:pt x="519" y="31"/>
                </a:lnTo>
                <a:lnTo>
                  <a:pt x="520" y="31"/>
                </a:lnTo>
                <a:lnTo>
                  <a:pt x="520" y="30"/>
                </a:lnTo>
                <a:lnTo>
                  <a:pt x="521" y="30"/>
                </a:lnTo>
                <a:lnTo>
                  <a:pt x="522" y="26"/>
                </a:lnTo>
                <a:lnTo>
                  <a:pt x="523" y="25"/>
                </a:lnTo>
                <a:lnTo>
                  <a:pt x="524" y="25"/>
                </a:lnTo>
                <a:lnTo>
                  <a:pt x="525" y="25"/>
                </a:lnTo>
                <a:lnTo>
                  <a:pt x="525" y="26"/>
                </a:lnTo>
                <a:lnTo>
                  <a:pt x="524" y="27"/>
                </a:lnTo>
                <a:lnTo>
                  <a:pt x="524" y="28"/>
                </a:lnTo>
                <a:lnTo>
                  <a:pt x="524" y="29"/>
                </a:lnTo>
                <a:lnTo>
                  <a:pt x="526" y="29"/>
                </a:lnTo>
                <a:lnTo>
                  <a:pt x="527" y="28"/>
                </a:lnTo>
                <a:lnTo>
                  <a:pt x="528" y="28"/>
                </a:lnTo>
                <a:lnTo>
                  <a:pt x="529" y="28"/>
                </a:lnTo>
                <a:lnTo>
                  <a:pt x="529" y="29"/>
                </a:lnTo>
                <a:lnTo>
                  <a:pt x="530" y="29"/>
                </a:lnTo>
                <a:lnTo>
                  <a:pt x="530" y="30"/>
                </a:lnTo>
                <a:lnTo>
                  <a:pt x="529" y="31"/>
                </a:lnTo>
                <a:lnTo>
                  <a:pt x="529" y="32"/>
                </a:lnTo>
                <a:lnTo>
                  <a:pt x="530" y="33"/>
                </a:lnTo>
                <a:lnTo>
                  <a:pt x="531" y="33"/>
                </a:lnTo>
                <a:lnTo>
                  <a:pt x="532" y="32"/>
                </a:lnTo>
                <a:lnTo>
                  <a:pt x="533" y="32"/>
                </a:lnTo>
                <a:lnTo>
                  <a:pt x="534" y="32"/>
                </a:lnTo>
                <a:lnTo>
                  <a:pt x="535" y="33"/>
                </a:lnTo>
                <a:lnTo>
                  <a:pt x="536" y="33"/>
                </a:lnTo>
                <a:lnTo>
                  <a:pt x="538" y="32"/>
                </a:lnTo>
                <a:lnTo>
                  <a:pt x="539" y="32"/>
                </a:lnTo>
                <a:lnTo>
                  <a:pt x="539" y="33"/>
                </a:lnTo>
                <a:lnTo>
                  <a:pt x="538" y="34"/>
                </a:lnTo>
                <a:lnTo>
                  <a:pt x="537" y="34"/>
                </a:lnTo>
                <a:lnTo>
                  <a:pt x="537" y="35"/>
                </a:lnTo>
                <a:lnTo>
                  <a:pt x="538" y="35"/>
                </a:lnTo>
                <a:lnTo>
                  <a:pt x="540" y="37"/>
                </a:lnTo>
                <a:lnTo>
                  <a:pt x="541" y="36"/>
                </a:lnTo>
                <a:lnTo>
                  <a:pt x="542" y="36"/>
                </a:lnTo>
                <a:lnTo>
                  <a:pt x="543" y="36"/>
                </a:lnTo>
                <a:lnTo>
                  <a:pt x="544" y="37"/>
                </a:lnTo>
                <a:lnTo>
                  <a:pt x="544" y="38"/>
                </a:lnTo>
                <a:lnTo>
                  <a:pt x="544" y="39"/>
                </a:lnTo>
                <a:lnTo>
                  <a:pt x="543" y="38"/>
                </a:lnTo>
                <a:lnTo>
                  <a:pt x="542" y="38"/>
                </a:lnTo>
                <a:lnTo>
                  <a:pt x="541" y="38"/>
                </a:lnTo>
                <a:lnTo>
                  <a:pt x="540" y="38"/>
                </a:lnTo>
                <a:lnTo>
                  <a:pt x="539" y="38"/>
                </a:lnTo>
                <a:lnTo>
                  <a:pt x="539" y="39"/>
                </a:lnTo>
                <a:lnTo>
                  <a:pt x="538" y="39"/>
                </a:lnTo>
                <a:lnTo>
                  <a:pt x="539" y="39"/>
                </a:lnTo>
                <a:lnTo>
                  <a:pt x="539" y="40"/>
                </a:lnTo>
                <a:lnTo>
                  <a:pt x="542" y="40"/>
                </a:lnTo>
                <a:lnTo>
                  <a:pt x="543" y="40"/>
                </a:lnTo>
                <a:lnTo>
                  <a:pt x="545" y="42"/>
                </a:lnTo>
                <a:lnTo>
                  <a:pt x="545" y="43"/>
                </a:lnTo>
                <a:lnTo>
                  <a:pt x="545" y="44"/>
                </a:lnTo>
                <a:lnTo>
                  <a:pt x="544" y="45"/>
                </a:lnTo>
                <a:lnTo>
                  <a:pt x="542" y="46"/>
                </a:lnTo>
                <a:lnTo>
                  <a:pt x="542" y="47"/>
                </a:lnTo>
                <a:lnTo>
                  <a:pt x="543" y="47"/>
                </a:lnTo>
                <a:lnTo>
                  <a:pt x="544" y="47"/>
                </a:lnTo>
                <a:lnTo>
                  <a:pt x="545" y="47"/>
                </a:lnTo>
                <a:lnTo>
                  <a:pt x="545" y="46"/>
                </a:lnTo>
                <a:lnTo>
                  <a:pt x="547" y="46"/>
                </a:lnTo>
                <a:lnTo>
                  <a:pt x="548" y="46"/>
                </a:lnTo>
                <a:lnTo>
                  <a:pt x="548" y="48"/>
                </a:lnTo>
                <a:lnTo>
                  <a:pt x="548" y="49"/>
                </a:lnTo>
                <a:lnTo>
                  <a:pt x="548" y="50"/>
                </a:lnTo>
                <a:lnTo>
                  <a:pt x="549" y="52"/>
                </a:lnTo>
                <a:lnTo>
                  <a:pt x="550" y="52"/>
                </a:lnTo>
                <a:lnTo>
                  <a:pt x="550" y="51"/>
                </a:lnTo>
                <a:lnTo>
                  <a:pt x="550" y="49"/>
                </a:lnTo>
                <a:lnTo>
                  <a:pt x="551" y="48"/>
                </a:lnTo>
                <a:lnTo>
                  <a:pt x="552" y="48"/>
                </a:lnTo>
                <a:lnTo>
                  <a:pt x="553" y="48"/>
                </a:lnTo>
                <a:lnTo>
                  <a:pt x="553" y="49"/>
                </a:lnTo>
                <a:lnTo>
                  <a:pt x="553" y="50"/>
                </a:lnTo>
                <a:lnTo>
                  <a:pt x="552" y="52"/>
                </a:lnTo>
                <a:lnTo>
                  <a:pt x="552" y="53"/>
                </a:lnTo>
                <a:lnTo>
                  <a:pt x="553" y="53"/>
                </a:lnTo>
                <a:lnTo>
                  <a:pt x="554" y="53"/>
                </a:lnTo>
                <a:lnTo>
                  <a:pt x="555" y="52"/>
                </a:lnTo>
                <a:lnTo>
                  <a:pt x="556" y="52"/>
                </a:lnTo>
                <a:lnTo>
                  <a:pt x="556" y="53"/>
                </a:lnTo>
                <a:lnTo>
                  <a:pt x="557" y="53"/>
                </a:lnTo>
                <a:lnTo>
                  <a:pt x="558" y="54"/>
                </a:lnTo>
                <a:lnTo>
                  <a:pt x="559" y="54"/>
                </a:lnTo>
                <a:lnTo>
                  <a:pt x="559" y="53"/>
                </a:lnTo>
                <a:lnTo>
                  <a:pt x="558" y="52"/>
                </a:lnTo>
                <a:lnTo>
                  <a:pt x="557" y="51"/>
                </a:lnTo>
                <a:lnTo>
                  <a:pt x="557" y="50"/>
                </a:lnTo>
                <a:lnTo>
                  <a:pt x="558" y="50"/>
                </a:lnTo>
                <a:lnTo>
                  <a:pt x="559" y="50"/>
                </a:lnTo>
                <a:lnTo>
                  <a:pt x="560" y="49"/>
                </a:lnTo>
                <a:lnTo>
                  <a:pt x="561" y="49"/>
                </a:lnTo>
                <a:lnTo>
                  <a:pt x="562" y="49"/>
                </a:lnTo>
                <a:lnTo>
                  <a:pt x="562" y="50"/>
                </a:lnTo>
                <a:lnTo>
                  <a:pt x="563" y="50"/>
                </a:lnTo>
                <a:lnTo>
                  <a:pt x="564" y="52"/>
                </a:lnTo>
                <a:lnTo>
                  <a:pt x="565" y="52"/>
                </a:lnTo>
                <a:lnTo>
                  <a:pt x="566" y="51"/>
                </a:lnTo>
                <a:lnTo>
                  <a:pt x="566" y="49"/>
                </a:lnTo>
                <a:lnTo>
                  <a:pt x="567" y="49"/>
                </a:lnTo>
                <a:lnTo>
                  <a:pt x="568" y="49"/>
                </a:lnTo>
                <a:lnTo>
                  <a:pt x="569" y="49"/>
                </a:lnTo>
                <a:lnTo>
                  <a:pt x="569" y="50"/>
                </a:lnTo>
                <a:lnTo>
                  <a:pt x="570" y="50"/>
                </a:lnTo>
                <a:lnTo>
                  <a:pt x="569" y="51"/>
                </a:lnTo>
                <a:lnTo>
                  <a:pt x="569" y="52"/>
                </a:lnTo>
                <a:lnTo>
                  <a:pt x="570" y="53"/>
                </a:lnTo>
                <a:lnTo>
                  <a:pt x="571" y="53"/>
                </a:lnTo>
                <a:lnTo>
                  <a:pt x="572" y="53"/>
                </a:lnTo>
                <a:lnTo>
                  <a:pt x="572" y="52"/>
                </a:lnTo>
                <a:lnTo>
                  <a:pt x="572" y="51"/>
                </a:lnTo>
                <a:lnTo>
                  <a:pt x="573" y="50"/>
                </a:lnTo>
                <a:lnTo>
                  <a:pt x="574" y="51"/>
                </a:lnTo>
                <a:lnTo>
                  <a:pt x="574" y="52"/>
                </a:lnTo>
                <a:lnTo>
                  <a:pt x="574" y="53"/>
                </a:lnTo>
                <a:lnTo>
                  <a:pt x="573" y="54"/>
                </a:lnTo>
                <a:lnTo>
                  <a:pt x="573" y="55"/>
                </a:lnTo>
                <a:lnTo>
                  <a:pt x="573" y="56"/>
                </a:lnTo>
                <a:lnTo>
                  <a:pt x="574" y="56"/>
                </a:lnTo>
                <a:lnTo>
                  <a:pt x="575" y="56"/>
                </a:lnTo>
                <a:lnTo>
                  <a:pt x="576" y="55"/>
                </a:lnTo>
                <a:lnTo>
                  <a:pt x="577" y="54"/>
                </a:lnTo>
                <a:lnTo>
                  <a:pt x="578" y="54"/>
                </a:lnTo>
                <a:lnTo>
                  <a:pt x="578" y="55"/>
                </a:lnTo>
                <a:lnTo>
                  <a:pt x="578" y="56"/>
                </a:lnTo>
                <a:lnTo>
                  <a:pt x="577" y="58"/>
                </a:lnTo>
                <a:lnTo>
                  <a:pt x="577" y="59"/>
                </a:lnTo>
                <a:lnTo>
                  <a:pt x="578" y="60"/>
                </a:lnTo>
                <a:lnTo>
                  <a:pt x="579" y="61"/>
                </a:lnTo>
                <a:lnTo>
                  <a:pt x="580" y="60"/>
                </a:lnTo>
                <a:lnTo>
                  <a:pt x="580" y="59"/>
                </a:lnTo>
                <a:lnTo>
                  <a:pt x="580" y="58"/>
                </a:lnTo>
                <a:lnTo>
                  <a:pt x="581" y="58"/>
                </a:lnTo>
                <a:lnTo>
                  <a:pt x="582" y="58"/>
                </a:lnTo>
                <a:lnTo>
                  <a:pt x="583" y="58"/>
                </a:lnTo>
                <a:lnTo>
                  <a:pt x="584" y="58"/>
                </a:lnTo>
                <a:lnTo>
                  <a:pt x="585" y="58"/>
                </a:lnTo>
                <a:lnTo>
                  <a:pt x="586" y="58"/>
                </a:lnTo>
                <a:lnTo>
                  <a:pt x="587" y="59"/>
                </a:lnTo>
                <a:lnTo>
                  <a:pt x="587" y="60"/>
                </a:lnTo>
                <a:lnTo>
                  <a:pt x="587" y="61"/>
                </a:lnTo>
                <a:lnTo>
                  <a:pt x="587" y="62"/>
                </a:lnTo>
                <a:lnTo>
                  <a:pt x="587" y="63"/>
                </a:lnTo>
                <a:lnTo>
                  <a:pt x="588" y="63"/>
                </a:lnTo>
                <a:lnTo>
                  <a:pt x="589" y="63"/>
                </a:lnTo>
                <a:lnTo>
                  <a:pt x="589" y="64"/>
                </a:lnTo>
                <a:lnTo>
                  <a:pt x="590" y="65"/>
                </a:lnTo>
                <a:lnTo>
                  <a:pt x="591" y="66"/>
                </a:lnTo>
                <a:lnTo>
                  <a:pt x="591" y="67"/>
                </a:lnTo>
                <a:lnTo>
                  <a:pt x="591" y="68"/>
                </a:lnTo>
                <a:lnTo>
                  <a:pt x="591" y="69"/>
                </a:lnTo>
                <a:lnTo>
                  <a:pt x="592" y="69"/>
                </a:lnTo>
                <a:lnTo>
                  <a:pt x="593" y="69"/>
                </a:lnTo>
                <a:lnTo>
                  <a:pt x="593" y="68"/>
                </a:lnTo>
                <a:lnTo>
                  <a:pt x="593" y="67"/>
                </a:lnTo>
                <a:lnTo>
                  <a:pt x="594" y="67"/>
                </a:lnTo>
                <a:lnTo>
                  <a:pt x="594" y="66"/>
                </a:lnTo>
                <a:lnTo>
                  <a:pt x="595" y="66"/>
                </a:lnTo>
                <a:lnTo>
                  <a:pt x="596" y="66"/>
                </a:lnTo>
                <a:lnTo>
                  <a:pt x="597" y="67"/>
                </a:lnTo>
                <a:lnTo>
                  <a:pt x="597" y="68"/>
                </a:lnTo>
                <a:lnTo>
                  <a:pt x="596" y="69"/>
                </a:lnTo>
                <a:lnTo>
                  <a:pt x="596" y="70"/>
                </a:lnTo>
                <a:lnTo>
                  <a:pt x="597" y="71"/>
                </a:lnTo>
                <a:lnTo>
                  <a:pt x="598" y="72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2" y="72"/>
                </a:lnTo>
                <a:lnTo>
                  <a:pt x="602" y="73"/>
                </a:lnTo>
                <a:lnTo>
                  <a:pt x="602" y="74"/>
                </a:lnTo>
                <a:lnTo>
                  <a:pt x="603" y="74"/>
                </a:lnTo>
                <a:lnTo>
                  <a:pt x="603" y="75"/>
                </a:lnTo>
                <a:lnTo>
                  <a:pt x="602" y="76"/>
                </a:lnTo>
                <a:lnTo>
                  <a:pt x="603" y="77"/>
                </a:lnTo>
                <a:lnTo>
                  <a:pt x="604" y="77"/>
                </a:lnTo>
                <a:lnTo>
                  <a:pt x="605" y="77"/>
                </a:lnTo>
                <a:lnTo>
                  <a:pt x="606" y="77"/>
                </a:lnTo>
                <a:lnTo>
                  <a:pt x="606" y="78"/>
                </a:lnTo>
                <a:lnTo>
                  <a:pt x="605" y="79"/>
                </a:lnTo>
                <a:lnTo>
                  <a:pt x="605" y="80"/>
                </a:lnTo>
                <a:lnTo>
                  <a:pt x="606" y="80"/>
                </a:lnTo>
                <a:lnTo>
                  <a:pt x="607" y="80"/>
                </a:lnTo>
                <a:lnTo>
                  <a:pt x="608" y="81"/>
                </a:lnTo>
                <a:lnTo>
                  <a:pt x="608" y="82"/>
                </a:lnTo>
                <a:lnTo>
                  <a:pt x="608" y="83"/>
                </a:lnTo>
                <a:lnTo>
                  <a:pt x="609" y="83"/>
                </a:lnTo>
                <a:lnTo>
                  <a:pt x="610" y="82"/>
                </a:lnTo>
                <a:lnTo>
                  <a:pt x="611" y="83"/>
                </a:lnTo>
                <a:lnTo>
                  <a:pt x="612" y="83"/>
                </a:lnTo>
                <a:lnTo>
                  <a:pt x="613" y="83"/>
                </a:lnTo>
                <a:lnTo>
                  <a:pt x="614" y="84"/>
                </a:lnTo>
                <a:lnTo>
                  <a:pt x="616" y="86"/>
                </a:lnTo>
                <a:lnTo>
                  <a:pt x="618" y="86"/>
                </a:lnTo>
                <a:lnTo>
                  <a:pt x="618" y="87"/>
                </a:lnTo>
                <a:lnTo>
                  <a:pt x="618" y="88"/>
                </a:lnTo>
                <a:lnTo>
                  <a:pt x="618" y="89"/>
                </a:lnTo>
                <a:lnTo>
                  <a:pt x="619" y="89"/>
                </a:lnTo>
                <a:lnTo>
                  <a:pt x="620" y="89"/>
                </a:lnTo>
                <a:lnTo>
                  <a:pt x="621" y="89"/>
                </a:lnTo>
                <a:lnTo>
                  <a:pt x="622" y="89"/>
                </a:lnTo>
                <a:lnTo>
                  <a:pt x="623" y="90"/>
                </a:lnTo>
                <a:lnTo>
                  <a:pt x="623" y="91"/>
                </a:lnTo>
                <a:lnTo>
                  <a:pt x="623" y="92"/>
                </a:lnTo>
                <a:lnTo>
                  <a:pt x="623" y="93"/>
                </a:lnTo>
                <a:lnTo>
                  <a:pt x="624" y="93"/>
                </a:lnTo>
                <a:lnTo>
                  <a:pt x="625" y="93"/>
                </a:lnTo>
                <a:lnTo>
                  <a:pt x="625" y="95"/>
                </a:lnTo>
                <a:lnTo>
                  <a:pt x="625" y="96"/>
                </a:lnTo>
                <a:lnTo>
                  <a:pt x="624" y="97"/>
                </a:lnTo>
                <a:lnTo>
                  <a:pt x="625" y="97"/>
                </a:lnTo>
                <a:lnTo>
                  <a:pt x="625" y="98"/>
                </a:lnTo>
                <a:lnTo>
                  <a:pt x="626" y="98"/>
                </a:lnTo>
                <a:lnTo>
                  <a:pt x="627" y="98"/>
                </a:lnTo>
                <a:lnTo>
                  <a:pt x="628" y="99"/>
                </a:lnTo>
                <a:lnTo>
                  <a:pt x="628" y="100"/>
                </a:lnTo>
                <a:lnTo>
                  <a:pt x="628" y="101"/>
                </a:lnTo>
                <a:lnTo>
                  <a:pt x="628" y="102"/>
                </a:lnTo>
                <a:lnTo>
                  <a:pt x="628" y="103"/>
                </a:lnTo>
                <a:lnTo>
                  <a:pt x="629" y="104"/>
                </a:lnTo>
                <a:lnTo>
                  <a:pt x="630" y="103"/>
                </a:lnTo>
                <a:lnTo>
                  <a:pt x="630" y="102"/>
                </a:lnTo>
                <a:lnTo>
                  <a:pt x="631" y="102"/>
                </a:lnTo>
                <a:lnTo>
                  <a:pt x="632" y="102"/>
                </a:lnTo>
                <a:lnTo>
                  <a:pt x="632" y="103"/>
                </a:lnTo>
                <a:lnTo>
                  <a:pt x="634" y="104"/>
                </a:lnTo>
                <a:lnTo>
                  <a:pt x="635" y="105"/>
                </a:lnTo>
                <a:lnTo>
                  <a:pt x="636" y="105"/>
                </a:lnTo>
                <a:lnTo>
                  <a:pt x="637" y="106"/>
                </a:lnTo>
                <a:lnTo>
                  <a:pt x="636" y="106"/>
                </a:lnTo>
                <a:lnTo>
                  <a:pt x="636" y="107"/>
                </a:lnTo>
                <a:lnTo>
                  <a:pt x="636" y="108"/>
                </a:lnTo>
                <a:lnTo>
                  <a:pt x="637" y="108"/>
                </a:lnTo>
                <a:lnTo>
                  <a:pt x="636" y="109"/>
                </a:lnTo>
                <a:lnTo>
                  <a:pt x="637" y="109"/>
                </a:lnTo>
                <a:lnTo>
                  <a:pt x="637" y="110"/>
                </a:lnTo>
                <a:lnTo>
                  <a:pt x="638" y="110"/>
                </a:lnTo>
                <a:lnTo>
                  <a:pt x="639" y="111"/>
                </a:lnTo>
                <a:lnTo>
                  <a:pt x="641" y="113"/>
                </a:lnTo>
                <a:lnTo>
                  <a:pt x="641" y="114"/>
                </a:lnTo>
                <a:lnTo>
                  <a:pt x="640" y="115"/>
                </a:lnTo>
                <a:lnTo>
                  <a:pt x="639" y="116"/>
                </a:lnTo>
                <a:lnTo>
                  <a:pt x="638" y="116"/>
                </a:lnTo>
                <a:lnTo>
                  <a:pt x="638" y="117"/>
                </a:lnTo>
                <a:lnTo>
                  <a:pt x="638" y="118"/>
                </a:lnTo>
                <a:lnTo>
                  <a:pt x="639" y="118"/>
                </a:lnTo>
                <a:lnTo>
                  <a:pt x="640" y="118"/>
                </a:lnTo>
                <a:lnTo>
                  <a:pt x="641" y="119"/>
                </a:lnTo>
                <a:lnTo>
                  <a:pt x="641" y="120"/>
                </a:lnTo>
                <a:lnTo>
                  <a:pt x="641" y="121"/>
                </a:lnTo>
                <a:lnTo>
                  <a:pt x="640" y="122"/>
                </a:lnTo>
                <a:lnTo>
                  <a:pt x="640" y="123"/>
                </a:lnTo>
                <a:lnTo>
                  <a:pt x="641" y="123"/>
                </a:lnTo>
                <a:lnTo>
                  <a:pt x="643" y="122"/>
                </a:lnTo>
                <a:lnTo>
                  <a:pt x="644" y="121"/>
                </a:lnTo>
                <a:lnTo>
                  <a:pt x="645" y="121"/>
                </a:lnTo>
                <a:lnTo>
                  <a:pt x="645" y="122"/>
                </a:lnTo>
                <a:lnTo>
                  <a:pt x="645" y="123"/>
                </a:lnTo>
                <a:lnTo>
                  <a:pt x="645" y="124"/>
                </a:lnTo>
                <a:lnTo>
                  <a:pt x="646" y="124"/>
                </a:lnTo>
                <a:lnTo>
                  <a:pt x="647" y="123"/>
                </a:lnTo>
                <a:lnTo>
                  <a:pt x="648" y="124"/>
                </a:lnTo>
                <a:lnTo>
                  <a:pt x="648" y="125"/>
                </a:lnTo>
                <a:lnTo>
                  <a:pt x="648" y="126"/>
                </a:lnTo>
                <a:lnTo>
                  <a:pt x="648" y="127"/>
                </a:lnTo>
                <a:lnTo>
                  <a:pt x="648" y="128"/>
                </a:lnTo>
                <a:lnTo>
                  <a:pt x="648" y="129"/>
                </a:lnTo>
                <a:lnTo>
                  <a:pt x="648" y="130"/>
                </a:lnTo>
                <a:lnTo>
                  <a:pt x="649" y="130"/>
                </a:lnTo>
                <a:lnTo>
                  <a:pt x="650" y="129"/>
                </a:lnTo>
                <a:lnTo>
                  <a:pt x="650" y="130"/>
                </a:lnTo>
                <a:lnTo>
                  <a:pt x="650" y="131"/>
                </a:lnTo>
                <a:lnTo>
                  <a:pt x="651" y="132"/>
                </a:lnTo>
                <a:lnTo>
                  <a:pt x="651" y="133"/>
                </a:lnTo>
                <a:lnTo>
                  <a:pt x="651" y="134"/>
                </a:lnTo>
                <a:lnTo>
                  <a:pt x="651" y="135"/>
                </a:lnTo>
                <a:lnTo>
                  <a:pt x="652" y="136"/>
                </a:lnTo>
                <a:lnTo>
                  <a:pt x="653" y="136"/>
                </a:lnTo>
                <a:lnTo>
                  <a:pt x="654" y="137"/>
                </a:lnTo>
                <a:lnTo>
                  <a:pt x="655" y="138"/>
                </a:lnTo>
                <a:lnTo>
                  <a:pt x="656" y="138"/>
                </a:lnTo>
                <a:lnTo>
                  <a:pt x="656" y="139"/>
                </a:lnTo>
                <a:lnTo>
                  <a:pt x="656" y="140"/>
                </a:lnTo>
                <a:lnTo>
                  <a:pt x="657" y="141"/>
                </a:lnTo>
                <a:lnTo>
                  <a:pt x="658" y="142"/>
                </a:lnTo>
                <a:lnTo>
                  <a:pt x="659" y="144"/>
                </a:lnTo>
                <a:lnTo>
                  <a:pt x="658" y="145"/>
                </a:lnTo>
                <a:lnTo>
                  <a:pt x="659" y="146"/>
                </a:lnTo>
                <a:lnTo>
                  <a:pt x="660" y="147"/>
                </a:lnTo>
                <a:lnTo>
                  <a:pt x="661" y="148"/>
                </a:lnTo>
                <a:lnTo>
                  <a:pt x="661" y="149"/>
                </a:lnTo>
                <a:lnTo>
                  <a:pt x="661" y="150"/>
                </a:lnTo>
                <a:lnTo>
                  <a:pt x="661" y="151"/>
                </a:lnTo>
                <a:lnTo>
                  <a:pt x="662" y="151"/>
                </a:lnTo>
                <a:lnTo>
                  <a:pt x="663" y="151"/>
                </a:lnTo>
                <a:lnTo>
                  <a:pt x="664" y="151"/>
                </a:lnTo>
                <a:lnTo>
                  <a:pt x="664" y="150"/>
                </a:lnTo>
                <a:lnTo>
                  <a:pt x="665" y="150"/>
                </a:lnTo>
                <a:lnTo>
                  <a:pt x="665" y="151"/>
                </a:lnTo>
                <a:lnTo>
                  <a:pt x="666" y="152"/>
                </a:lnTo>
                <a:lnTo>
                  <a:pt x="667" y="153"/>
                </a:lnTo>
                <a:lnTo>
                  <a:pt x="667" y="154"/>
                </a:lnTo>
                <a:lnTo>
                  <a:pt x="668" y="155"/>
                </a:lnTo>
                <a:lnTo>
                  <a:pt x="669" y="155"/>
                </a:lnTo>
                <a:lnTo>
                  <a:pt x="670" y="156"/>
                </a:lnTo>
                <a:lnTo>
                  <a:pt x="670" y="155"/>
                </a:lnTo>
                <a:lnTo>
                  <a:pt x="670" y="154"/>
                </a:lnTo>
                <a:lnTo>
                  <a:pt x="670" y="153"/>
                </a:lnTo>
                <a:lnTo>
                  <a:pt x="671" y="153"/>
                </a:lnTo>
                <a:lnTo>
                  <a:pt x="672" y="153"/>
                </a:lnTo>
                <a:lnTo>
                  <a:pt x="673" y="154"/>
                </a:lnTo>
                <a:lnTo>
                  <a:pt x="674" y="154"/>
                </a:lnTo>
                <a:lnTo>
                  <a:pt x="676" y="154"/>
                </a:lnTo>
                <a:lnTo>
                  <a:pt x="677" y="154"/>
                </a:lnTo>
                <a:lnTo>
                  <a:pt x="678" y="155"/>
                </a:lnTo>
                <a:lnTo>
                  <a:pt x="678" y="156"/>
                </a:lnTo>
                <a:lnTo>
                  <a:pt x="679" y="156"/>
                </a:lnTo>
                <a:lnTo>
                  <a:pt x="680" y="157"/>
                </a:lnTo>
                <a:lnTo>
                  <a:pt x="682" y="157"/>
                </a:lnTo>
                <a:lnTo>
                  <a:pt x="683" y="157"/>
                </a:lnTo>
                <a:lnTo>
                  <a:pt x="683" y="158"/>
                </a:lnTo>
                <a:lnTo>
                  <a:pt x="684" y="158"/>
                </a:lnTo>
                <a:lnTo>
                  <a:pt x="685" y="157"/>
                </a:lnTo>
                <a:lnTo>
                  <a:pt x="685" y="156"/>
                </a:lnTo>
                <a:lnTo>
                  <a:pt x="686" y="156"/>
                </a:lnTo>
                <a:lnTo>
                  <a:pt x="687" y="156"/>
                </a:lnTo>
                <a:lnTo>
                  <a:pt x="687" y="157"/>
                </a:lnTo>
                <a:lnTo>
                  <a:pt x="687" y="158"/>
                </a:lnTo>
                <a:lnTo>
                  <a:pt x="687" y="159"/>
                </a:lnTo>
                <a:lnTo>
                  <a:pt x="687" y="160"/>
                </a:lnTo>
                <a:lnTo>
                  <a:pt x="688" y="160"/>
                </a:lnTo>
                <a:lnTo>
                  <a:pt x="688" y="159"/>
                </a:lnTo>
                <a:lnTo>
                  <a:pt x="688" y="158"/>
                </a:lnTo>
                <a:lnTo>
                  <a:pt x="689" y="158"/>
                </a:lnTo>
                <a:lnTo>
                  <a:pt x="690" y="158"/>
                </a:lnTo>
                <a:lnTo>
                  <a:pt x="691" y="158"/>
                </a:lnTo>
                <a:lnTo>
                  <a:pt x="692" y="158"/>
                </a:lnTo>
                <a:lnTo>
                  <a:pt x="692" y="159"/>
                </a:lnTo>
                <a:lnTo>
                  <a:pt x="694" y="160"/>
                </a:lnTo>
                <a:lnTo>
                  <a:pt x="695" y="160"/>
                </a:lnTo>
                <a:lnTo>
                  <a:pt x="696" y="159"/>
                </a:lnTo>
                <a:lnTo>
                  <a:pt x="695" y="159"/>
                </a:lnTo>
                <a:lnTo>
                  <a:pt x="696" y="158"/>
                </a:lnTo>
                <a:lnTo>
                  <a:pt x="696" y="157"/>
                </a:lnTo>
                <a:lnTo>
                  <a:pt x="697" y="157"/>
                </a:lnTo>
                <a:lnTo>
                  <a:pt x="697" y="158"/>
                </a:lnTo>
                <a:lnTo>
                  <a:pt x="697" y="159"/>
                </a:lnTo>
                <a:lnTo>
                  <a:pt x="697" y="160"/>
                </a:lnTo>
                <a:lnTo>
                  <a:pt x="697" y="161"/>
                </a:lnTo>
                <a:lnTo>
                  <a:pt x="698" y="161"/>
                </a:lnTo>
                <a:lnTo>
                  <a:pt x="699" y="161"/>
                </a:lnTo>
                <a:lnTo>
                  <a:pt x="700" y="160"/>
                </a:lnTo>
                <a:lnTo>
                  <a:pt x="700" y="159"/>
                </a:lnTo>
                <a:lnTo>
                  <a:pt x="701" y="159"/>
                </a:lnTo>
                <a:lnTo>
                  <a:pt x="702" y="160"/>
                </a:lnTo>
                <a:lnTo>
                  <a:pt x="703" y="160"/>
                </a:lnTo>
                <a:lnTo>
                  <a:pt x="704" y="162"/>
                </a:lnTo>
                <a:lnTo>
                  <a:pt x="704" y="163"/>
                </a:lnTo>
                <a:lnTo>
                  <a:pt x="704" y="165"/>
                </a:lnTo>
                <a:lnTo>
                  <a:pt x="705" y="165"/>
                </a:lnTo>
                <a:lnTo>
                  <a:pt x="706" y="165"/>
                </a:lnTo>
                <a:lnTo>
                  <a:pt x="706" y="163"/>
                </a:lnTo>
                <a:lnTo>
                  <a:pt x="704" y="162"/>
                </a:lnTo>
                <a:lnTo>
                  <a:pt x="704" y="161"/>
                </a:lnTo>
                <a:lnTo>
                  <a:pt x="705" y="161"/>
                </a:lnTo>
                <a:lnTo>
                  <a:pt x="706" y="161"/>
                </a:lnTo>
                <a:lnTo>
                  <a:pt x="706" y="160"/>
                </a:lnTo>
                <a:lnTo>
                  <a:pt x="707" y="159"/>
                </a:lnTo>
                <a:lnTo>
                  <a:pt x="708" y="159"/>
                </a:lnTo>
                <a:lnTo>
                  <a:pt x="707" y="158"/>
                </a:lnTo>
                <a:lnTo>
                  <a:pt x="708" y="158"/>
                </a:lnTo>
                <a:lnTo>
                  <a:pt x="709" y="159"/>
                </a:lnTo>
                <a:lnTo>
                  <a:pt x="709" y="160"/>
                </a:lnTo>
                <a:lnTo>
                  <a:pt x="709" y="161"/>
                </a:lnTo>
                <a:lnTo>
                  <a:pt x="708" y="161"/>
                </a:lnTo>
                <a:lnTo>
                  <a:pt x="708" y="162"/>
                </a:lnTo>
                <a:lnTo>
                  <a:pt x="707" y="162"/>
                </a:lnTo>
                <a:lnTo>
                  <a:pt x="708" y="163"/>
                </a:lnTo>
                <a:lnTo>
                  <a:pt x="709" y="163"/>
                </a:lnTo>
                <a:lnTo>
                  <a:pt x="710" y="164"/>
                </a:lnTo>
                <a:lnTo>
                  <a:pt x="711" y="163"/>
                </a:lnTo>
                <a:lnTo>
                  <a:pt x="712" y="163"/>
                </a:lnTo>
                <a:lnTo>
                  <a:pt x="713" y="164"/>
                </a:lnTo>
                <a:lnTo>
                  <a:pt x="713" y="163"/>
                </a:lnTo>
                <a:lnTo>
                  <a:pt x="714" y="163"/>
                </a:lnTo>
                <a:lnTo>
                  <a:pt x="715" y="164"/>
                </a:lnTo>
                <a:lnTo>
                  <a:pt x="716" y="164"/>
                </a:lnTo>
                <a:lnTo>
                  <a:pt x="717" y="163"/>
                </a:lnTo>
                <a:lnTo>
                  <a:pt x="717" y="162"/>
                </a:lnTo>
                <a:lnTo>
                  <a:pt x="717" y="161"/>
                </a:lnTo>
                <a:lnTo>
                  <a:pt x="718" y="161"/>
                </a:lnTo>
                <a:lnTo>
                  <a:pt x="719" y="162"/>
                </a:lnTo>
                <a:lnTo>
                  <a:pt x="721" y="162"/>
                </a:lnTo>
                <a:lnTo>
                  <a:pt x="721" y="161"/>
                </a:lnTo>
                <a:lnTo>
                  <a:pt x="721" y="160"/>
                </a:lnTo>
                <a:lnTo>
                  <a:pt x="722" y="160"/>
                </a:lnTo>
                <a:lnTo>
                  <a:pt x="722" y="161"/>
                </a:lnTo>
                <a:lnTo>
                  <a:pt x="722" y="162"/>
                </a:lnTo>
                <a:lnTo>
                  <a:pt x="723" y="162"/>
                </a:lnTo>
                <a:lnTo>
                  <a:pt x="723" y="161"/>
                </a:lnTo>
                <a:lnTo>
                  <a:pt x="724" y="161"/>
                </a:lnTo>
                <a:lnTo>
                  <a:pt x="724" y="163"/>
                </a:lnTo>
                <a:lnTo>
                  <a:pt x="724" y="164"/>
                </a:lnTo>
                <a:lnTo>
                  <a:pt x="724" y="165"/>
                </a:lnTo>
                <a:lnTo>
                  <a:pt x="725" y="165"/>
                </a:lnTo>
                <a:lnTo>
                  <a:pt x="725" y="164"/>
                </a:lnTo>
                <a:lnTo>
                  <a:pt x="726" y="164"/>
                </a:lnTo>
                <a:lnTo>
                  <a:pt x="726" y="163"/>
                </a:lnTo>
                <a:lnTo>
                  <a:pt x="725" y="162"/>
                </a:lnTo>
                <a:lnTo>
                  <a:pt x="726" y="162"/>
                </a:lnTo>
                <a:lnTo>
                  <a:pt x="727" y="162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0" y="162"/>
                </a:lnTo>
                <a:lnTo>
                  <a:pt x="729" y="162"/>
                </a:lnTo>
                <a:lnTo>
                  <a:pt x="729" y="161"/>
                </a:lnTo>
                <a:lnTo>
                  <a:pt x="730" y="161"/>
                </a:lnTo>
                <a:lnTo>
                  <a:pt x="731" y="161"/>
                </a:lnTo>
                <a:lnTo>
                  <a:pt x="732" y="161"/>
                </a:lnTo>
                <a:lnTo>
                  <a:pt x="733" y="161"/>
                </a:lnTo>
                <a:lnTo>
                  <a:pt x="733" y="162"/>
                </a:lnTo>
                <a:lnTo>
                  <a:pt x="732" y="162"/>
                </a:lnTo>
                <a:lnTo>
                  <a:pt x="731" y="162"/>
                </a:lnTo>
                <a:lnTo>
                  <a:pt x="731" y="163"/>
                </a:lnTo>
                <a:lnTo>
                  <a:pt x="732" y="163"/>
                </a:lnTo>
                <a:lnTo>
                  <a:pt x="732" y="164"/>
                </a:lnTo>
                <a:lnTo>
                  <a:pt x="731" y="165"/>
                </a:lnTo>
                <a:lnTo>
                  <a:pt x="732" y="166"/>
                </a:lnTo>
                <a:lnTo>
                  <a:pt x="733" y="166"/>
                </a:lnTo>
                <a:lnTo>
                  <a:pt x="734" y="166"/>
                </a:lnTo>
                <a:lnTo>
                  <a:pt x="733" y="167"/>
                </a:lnTo>
                <a:lnTo>
                  <a:pt x="734" y="167"/>
                </a:lnTo>
                <a:lnTo>
                  <a:pt x="735" y="167"/>
                </a:lnTo>
                <a:lnTo>
                  <a:pt x="735" y="166"/>
                </a:lnTo>
                <a:lnTo>
                  <a:pt x="736" y="165"/>
                </a:lnTo>
                <a:lnTo>
                  <a:pt x="736" y="166"/>
                </a:lnTo>
                <a:lnTo>
                  <a:pt x="737" y="166"/>
                </a:lnTo>
                <a:lnTo>
                  <a:pt x="736" y="165"/>
                </a:lnTo>
                <a:lnTo>
                  <a:pt x="736" y="164"/>
                </a:lnTo>
                <a:lnTo>
                  <a:pt x="737" y="164"/>
                </a:lnTo>
                <a:lnTo>
                  <a:pt x="738" y="165"/>
                </a:lnTo>
                <a:lnTo>
                  <a:pt x="738" y="166"/>
                </a:lnTo>
                <a:lnTo>
                  <a:pt x="738" y="167"/>
                </a:lnTo>
                <a:lnTo>
                  <a:pt x="739" y="167"/>
                </a:lnTo>
                <a:lnTo>
                  <a:pt x="739" y="166"/>
                </a:lnTo>
                <a:lnTo>
                  <a:pt x="740" y="165"/>
                </a:lnTo>
                <a:lnTo>
                  <a:pt x="740" y="164"/>
                </a:lnTo>
                <a:lnTo>
                  <a:pt x="741" y="164"/>
                </a:lnTo>
                <a:lnTo>
                  <a:pt x="741" y="163"/>
                </a:lnTo>
                <a:lnTo>
                  <a:pt x="741" y="164"/>
                </a:lnTo>
                <a:lnTo>
                  <a:pt x="741" y="165"/>
                </a:lnTo>
                <a:lnTo>
                  <a:pt x="741" y="166"/>
                </a:lnTo>
                <a:lnTo>
                  <a:pt x="740" y="167"/>
                </a:lnTo>
                <a:lnTo>
                  <a:pt x="741" y="168"/>
                </a:lnTo>
                <a:lnTo>
                  <a:pt x="742" y="168"/>
                </a:lnTo>
                <a:lnTo>
                  <a:pt x="743" y="167"/>
                </a:lnTo>
                <a:lnTo>
                  <a:pt x="743" y="168"/>
                </a:lnTo>
                <a:lnTo>
                  <a:pt x="743" y="169"/>
                </a:lnTo>
                <a:lnTo>
                  <a:pt x="744" y="169"/>
                </a:lnTo>
                <a:lnTo>
                  <a:pt x="744" y="170"/>
                </a:lnTo>
                <a:lnTo>
                  <a:pt x="743" y="170"/>
                </a:lnTo>
                <a:lnTo>
                  <a:pt x="743" y="171"/>
                </a:lnTo>
                <a:lnTo>
                  <a:pt x="742" y="172"/>
                </a:lnTo>
                <a:lnTo>
                  <a:pt x="742" y="173"/>
                </a:lnTo>
                <a:lnTo>
                  <a:pt x="743" y="173"/>
                </a:lnTo>
                <a:lnTo>
                  <a:pt x="744" y="173"/>
                </a:lnTo>
                <a:lnTo>
                  <a:pt x="744" y="175"/>
                </a:lnTo>
                <a:lnTo>
                  <a:pt x="744" y="176"/>
                </a:lnTo>
                <a:lnTo>
                  <a:pt x="745" y="176"/>
                </a:lnTo>
                <a:lnTo>
                  <a:pt x="746" y="177"/>
                </a:lnTo>
                <a:lnTo>
                  <a:pt x="745" y="177"/>
                </a:lnTo>
                <a:lnTo>
                  <a:pt x="745" y="178"/>
                </a:lnTo>
                <a:lnTo>
                  <a:pt x="745" y="179"/>
                </a:lnTo>
                <a:lnTo>
                  <a:pt x="746" y="179"/>
                </a:lnTo>
                <a:lnTo>
                  <a:pt x="746" y="180"/>
                </a:lnTo>
                <a:lnTo>
                  <a:pt x="747" y="181"/>
                </a:lnTo>
                <a:lnTo>
                  <a:pt x="747" y="182"/>
                </a:lnTo>
                <a:lnTo>
                  <a:pt x="746" y="182"/>
                </a:lnTo>
                <a:lnTo>
                  <a:pt x="745" y="182"/>
                </a:lnTo>
                <a:lnTo>
                  <a:pt x="745" y="181"/>
                </a:lnTo>
                <a:lnTo>
                  <a:pt x="744" y="181"/>
                </a:lnTo>
                <a:lnTo>
                  <a:pt x="743" y="181"/>
                </a:lnTo>
                <a:lnTo>
                  <a:pt x="742" y="181"/>
                </a:lnTo>
                <a:lnTo>
                  <a:pt x="741" y="182"/>
                </a:lnTo>
                <a:lnTo>
                  <a:pt x="741" y="181"/>
                </a:lnTo>
                <a:lnTo>
                  <a:pt x="741" y="180"/>
                </a:lnTo>
                <a:lnTo>
                  <a:pt x="740" y="180"/>
                </a:lnTo>
                <a:lnTo>
                  <a:pt x="739" y="180"/>
                </a:lnTo>
                <a:lnTo>
                  <a:pt x="740" y="181"/>
                </a:lnTo>
                <a:lnTo>
                  <a:pt x="739" y="181"/>
                </a:lnTo>
                <a:lnTo>
                  <a:pt x="738" y="181"/>
                </a:lnTo>
                <a:lnTo>
                  <a:pt x="739" y="181"/>
                </a:lnTo>
                <a:lnTo>
                  <a:pt x="738" y="181"/>
                </a:lnTo>
                <a:lnTo>
                  <a:pt x="738" y="180"/>
                </a:lnTo>
                <a:lnTo>
                  <a:pt x="738" y="179"/>
                </a:lnTo>
                <a:lnTo>
                  <a:pt x="738" y="180"/>
                </a:lnTo>
                <a:lnTo>
                  <a:pt x="737" y="180"/>
                </a:lnTo>
                <a:lnTo>
                  <a:pt x="737" y="181"/>
                </a:lnTo>
                <a:lnTo>
                  <a:pt x="736" y="181"/>
                </a:lnTo>
                <a:lnTo>
                  <a:pt x="736" y="182"/>
                </a:lnTo>
                <a:lnTo>
                  <a:pt x="735" y="182"/>
                </a:lnTo>
                <a:lnTo>
                  <a:pt x="735" y="183"/>
                </a:lnTo>
                <a:lnTo>
                  <a:pt x="735" y="184"/>
                </a:lnTo>
                <a:lnTo>
                  <a:pt x="734" y="184"/>
                </a:lnTo>
                <a:lnTo>
                  <a:pt x="734" y="185"/>
                </a:lnTo>
                <a:lnTo>
                  <a:pt x="733" y="185"/>
                </a:lnTo>
                <a:lnTo>
                  <a:pt x="732" y="185"/>
                </a:lnTo>
                <a:lnTo>
                  <a:pt x="732" y="186"/>
                </a:lnTo>
                <a:lnTo>
                  <a:pt x="733" y="186"/>
                </a:lnTo>
                <a:lnTo>
                  <a:pt x="733" y="187"/>
                </a:lnTo>
                <a:lnTo>
                  <a:pt x="732" y="187"/>
                </a:lnTo>
                <a:lnTo>
                  <a:pt x="733" y="187"/>
                </a:lnTo>
                <a:lnTo>
                  <a:pt x="734" y="187"/>
                </a:lnTo>
                <a:lnTo>
                  <a:pt x="735" y="187"/>
                </a:lnTo>
                <a:lnTo>
                  <a:pt x="734" y="188"/>
                </a:lnTo>
                <a:lnTo>
                  <a:pt x="733" y="188"/>
                </a:lnTo>
                <a:lnTo>
                  <a:pt x="732" y="188"/>
                </a:lnTo>
                <a:lnTo>
                  <a:pt x="732" y="189"/>
                </a:lnTo>
                <a:lnTo>
                  <a:pt x="732" y="190"/>
                </a:lnTo>
                <a:lnTo>
                  <a:pt x="732" y="189"/>
                </a:lnTo>
                <a:lnTo>
                  <a:pt x="731" y="189"/>
                </a:lnTo>
                <a:lnTo>
                  <a:pt x="730" y="189"/>
                </a:lnTo>
                <a:lnTo>
                  <a:pt x="730" y="188"/>
                </a:lnTo>
                <a:lnTo>
                  <a:pt x="729" y="189"/>
                </a:lnTo>
                <a:lnTo>
                  <a:pt x="730" y="189"/>
                </a:lnTo>
                <a:lnTo>
                  <a:pt x="729" y="189"/>
                </a:lnTo>
                <a:lnTo>
                  <a:pt x="730" y="189"/>
                </a:lnTo>
                <a:lnTo>
                  <a:pt x="729" y="190"/>
                </a:lnTo>
                <a:lnTo>
                  <a:pt x="730" y="190"/>
                </a:lnTo>
                <a:lnTo>
                  <a:pt x="729" y="190"/>
                </a:lnTo>
                <a:lnTo>
                  <a:pt x="730" y="190"/>
                </a:lnTo>
                <a:lnTo>
                  <a:pt x="729" y="191"/>
                </a:lnTo>
                <a:lnTo>
                  <a:pt x="728" y="192"/>
                </a:lnTo>
                <a:lnTo>
                  <a:pt x="728" y="193"/>
                </a:lnTo>
                <a:lnTo>
                  <a:pt x="729" y="193"/>
                </a:lnTo>
                <a:lnTo>
                  <a:pt x="728" y="193"/>
                </a:lnTo>
                <a:lnTo>
                  <a:pt x="727" y="193"/>
                </a:lnTo>
                <a:lnTo>
                  <a:pt x="728" y="192"/>
                </a:lnTo>
                <a:lnTo>
                  <a:pt x="727" y="192"/>
                </a:lnTo>
                <a:lnTo>
                  <a:pt x="728" y="191"/>
                </a:lnTo>
                <a:lnTo>
                  <a:pt x="728" y="190"/>
                </a:lnTo>
                <a:lnTo>
                  <a:pt x="727" y="190"/>
                </a:lnTo>
                <a:lnTo>
                  <a:pt x="727" y="191"/>
                </a:lnTo>
                <a:lnTo>
                  <a:pt x="727" y="190"/>
                </a:lnTo>
                <a:lnTo>
                  <a:pt x="726" y="190"/>
                </a:lnTo>
                <a:lnTo>
                  <a:pt x="725" y="190"/>
                </a:lnTo>
                <a:lnTo>
                  <a:pt x="726" y="190"/>
                </a:lnTo>
                <a:lnTo>
                  <a:pt x="726" y="189"/>
                </a:lnTo>
                <a:lnTo>
                  <a:pt x="725" y="189"/>
                </a:lnTo>
                <a:lnTo>
                  <a:pt x="725" y="190"/>
                </a:lnTo>
                <a:lnTo>
                  <a:pt x="724" y="190"/>
                </a:lnTo>
                <a:lnTo>
                  <a:pt x="723" y="190"/>
                </a:lnTo>
                <a:lnTo>
                  <a:pt x="724" y="190"/>
                </a:lnTo>
                <a:lnTo>
                  <a:pt x="723" y="190"/>
                </a:lnTo>
                <a:lnTo>
                  <a:pt x="723" y="191"/>
                </a:lnTo>
                <a:lnTo>
                  <a:pt x="724" y="191"/>
                </a:lnTo>
                <a:lnTo>
                  <a:pt x="723" y="192"/>
                </a:lnTo>
                <a:lnTo>
                  <a:pt x="724" y="192"/>
                </a:lnTo>
                <a:lnTo>
                  <a:pt x="724" y="193"/>
                </a:lnTo>
                <a:lnTo>
                  <a:pt x="724" y="194"/>
                </a:lnTo>
                <a:lnTo>
                  <a:pt x="723" y="194"/>
                </a:lnTo>
                <a:lnTo>
                  <a:pt x="722" y="193"/>
                </a:lnTo>
                <a:lnTo>
                  <a:pt x="722" y="194"/>
                </a:lnTo>
                <a:lnTo>
                  <a:pt x="721" y="194"/>
                </a:lnTo>
                <a:lnTo>
                  <a:pt x="721" y="195"/>
                </a:lnTo>
                <a:lnTo>
                  <a:pt x="720" y="195"/>
                </a:lnTo>
                <a:lnTo>
                  <a:pt x="721" y="196"/>
                </a:lnTo>
                <a:lnTo>
                  <a:pt x="720" y="196"/>
                </a:lnTo>
                <a:lnTo>
                  <a:pt x="721" y="196"/>
                </a:lnTo>
                <a:lnTo>
                  <a:pt x="721" y="197"/>
                </a:lnTo>
                <a:lnTo>
                  <a:pt x="721" y="198"/>
                </a:lnTo>
                <a:lnTo>
                  <a:pt x="720" y="198"/>
                </a:lnTo>
                <a:lnTo>
                  <a:pt x="720" y="199"/>
                </a:lnTo>
                <a:lnTo>
                  <a:pt x="719" y="200"/>
                </a:lnTo>
                <a:lnTo>
                  <a:pt x="719" y="201"/>
                </a:lnTo>
                <a:lnTo>
                  <a:pt x="720" y="201"/>
                </a:lnTo>
                <a:lnTo>
                  <a:pt x="720" y="202"/>
                </a:lnTo>
                <a:lnTo>
                  <a:pt x="720" y="203"/>
                </a:lnTo>
                <a:lnTo>
                  <a:pt x="720" y="204"/>
                </a:lnTo>
                <a:lnTo>
                  <a:pt x="721" y="204"/>
                </a:lnTo>
                <a:lnTo>
                  <a:pt x="720" y="204"/>
                </a:lnTo>
                <a:lnTo>
                  <a:pt x="720" y="205"/>
                </a:lnTo>
                <a:lnTo>
                  <a:pt x="719" y="205"/>
                </a:lnTo>
                <a:lnTo>
                  <a:pt x="719" y="206"/>
                </a:lnTo>
                <a:lnTo>
                  <a:pt x="720" y="206"/>
                </a:lnTo>
                <a:lnTo>
                  <a:pt x="720" y="205"/>
                </a:lnTo>
                <a:lnTo>
                  <a:pt x="721" y="206"/>
                </a:lnTo>
                <a:lnTo>
                  <a:pt x="720" y="206"/>
                </a:lnTo>
                <a:lnTo>
                  <a:pt x="721" y="206"/>
                </a:lnTo>
                <a:lnTo>
                  <a:pt x="720" y="206"/>
                </a:lnTo>
                <a:lnTo>
                  <a:pt x="720" y="207"/>
                </a:lnTo>
                <a:lnTo>
                  <a:pt x="721" y="206"/>
                </a:lnTo>
                <a:lnTo>
                  <a:pt x="722" y="206"/>
                </a:lnTo>
                <a:lnTo>
                  <a:pt x="722" y="207"/>
                </a:lnTo>
                <a:lnTo>
                  <a:pt x="721" y="207"/>
                </a:lnTo>
                <a:lnTo>
                  <a:pt x="720" y="208"/>
                </a:lnTo>
                <a:lnTo>
                  <a:pt x="721" y="208"/>
                </a:lnTo>
                <a:lnTo>
                  <a:pt x="720" y="208"/>
                </a:lnTo>
                <a:lnTo>
                  <a:pt x="720" y="209"/>
                </a:lnTo>
                <a:lnTo>
                  <a:pt x="719" y="209"/>
                </a:lnTo>
                <a:lnTo>
                  <a:pt x="719" y="210"/>
                </a:lnTo>
                <a:lnTo>
                  <a:pt x="719" y="211"/>
                </a:lnTo>
                <a:lnTo>
                  <a:pt x="718" y="211"/>
                </a:lnTo>
                <a:lnTo>
                  <a:pt x="719" y="211"/>
                </a:lnTo>
                <a:lnTo>
                  <a:pt x="719" y="212"/>
                </a:lnTo>
                <a:lnTo>
                  <a:pt x="720" y="211"/>
                </a:lnTo>
                <a:lnTo>
                  <a:pt x="720" y="212"/>
                </a:lnTo>
                <a:lnTo>
                  <a:pt x="719" y="212"/>
                </a:lnTo>
                <a:lnTo>
                  <a:pt x="719" y="213"/>
                </a:lnTo>
                <a:lnTo>
                  <a:pt x="719" y="214"/>
                </a:lnTo>
                <a:lnTo>
                  <a:pt x="719" y="215"/>
                </a:lnTo>
                <a:lnTo>
                  <a:pt x="720" y="215"/>
                </a:lnTo>
                <a:lnTo>
                  <a:pt x="721" y="216"/>
                </a:lnTo>
                <a:lnTo>
                  <a:pt x="721" y="217"/>
                </a:lnTo>
                <a:lnTo>
                  <a:pt x="722" y="217"/>
                </a:lnTo>
                <a:lnTo>
                  <a:pt x="721" y="217"/>
                </a:lnTo>
                <a:lnTo>
                  <a:pt x="721" y="218"/>
                </a:lnTo>
                <a:lnTo>
                  <a:pt x="721" y="217"/>
                </a:lnTo>
                <a:lnTo>
                  <a:pt x="720" y="217"/>
                </a:lnTo>
                <a:lnTo>
                  <a:pt x="720" y="218"/>
                </a:lnTo>
                <a:lnTo>
                  <a:pt x="720" y="219"/>
                </a:lnTo>
                <a:lnTo>
                  <a:pt x="720" y="218"/>
                </a:lnTo>
                <a:lnTo>
                  <a:pt x="720" y="219"/>
                </a:lnTo>
                <a:lnTo>
                  <a:pt x="719" y="219"/>
                </a:lnTo>
                <a:lnTo>
                  <a:pt x="719" y="220"/>
                </a:lnTo>
                <a:lnTo>
                  <a:pt x="718" y="221"/>
                </a:lnTo>
                <a:lnTo>
                  <a:pt x="718" y="222"/>
                </a:lnTo>
                <a:lnTo>
                  <a:pt x="719" y="222"/>
                </a:lnTo>
                <a:lnTo>
                  <a:pt x="720" y="222"/>
                </a:lnTo>
                <a:lnTo>
                  <a:pt x="719" y="222"/>
                </a:lnTo>
                <a:lnTo>
                  <a:pt x="719" y="223"/>
                </a:lnTo>
                <a:lnTo>
                  <a:pt x="718" y="223"/>
                </a:lnTo>
                <a:lnTo>
                  <a:pt x="719" y="224"/>
                </a:lnTo>
                <a:lnTo>
                  <a:pt x="718" y="224"/>
                </a:lnTo>
                <a:lnTo>
                  <a:pt x="718" y="225"/>
                </a:lnTo>
                <a:lnTo>
                  <a:pt x="717" y="225"/>
                </a:lnTo>
                <a:lnTo>
                  <a:pt x="716" y="226"/>
                </a:lnTo>
                <a:lnTo>
                  <a:pt x="715" y="226"/>
                </a:lnTo>
                <a:lnTo>
                  <a:pt x="714" y="226"/>
                </a:lnTo>
                <a:lnTo>
                  <a:pt x="714" y="227"/>
                </a:lnTo>
                <a:lnTo>
                  <a:pt x="715" y="227"/>
                </a:lnTo>
                <a:lnTo>
                  <a:pt x="715" y="228"/>
                </a:lnTo>
                <a:lnTo>
                  <a:pt x="716" y="227"/>
                </a:lnTo>
                <a:lnTo>
                  <a:pt x="715" y="227"/>
                </a:lnTo>
                <a:lnTo>
                  <a:pt x="716" y="227"/>
                </a:lnTo>
                <a:lnTo>
                  <a:pt x="717" y="226"/>
                </a:lnTo>
                <a:lnTo>
                  <a:pt x="717" y="227"/>
                </a:lnTo>
                <a:lnTo>
                  <a:pt x="718" y="226"/>
                </a:lnTo>
                <a:lnTo>
                  <a:pt x="718" y="227"/>
                </a:lnTo>
                <a:lnTo>
                  <a:pt x="718" y="226"/>
                </a:lnTo>
                <a:lnTo>
                  <a:pt x="719" y="226"/>
                </a:lnTo>
                <a:lnTo>
                  <a:pt x="720" y="226"/>
                </a:lnTo>
                <a:lnTo>
                  <a:pt x="719" y="226"/>
                </a:lnTo>
                <a:lnTo>
                  <a:pt x="719" y="227"/>
                </a:lnTo>
                <a:lnTo>
                  <a:pt x="718" y="227"/>
                </a:lnTo>
                <a:lnTo>
                  <a:pt x="718" y="228"/>
                </a:lnTo>
                <a:lnTo>
                  <a:pt x="718" y="229"/>
                </a:lnTo>
                <a:lnTo>
                  <a:pt x="717" y="228"/>
                </a:lnTo>
                <a:lnTo>
                  <a:pt x="717" y="229"/>
                </a:lnTo>
                <a:lnTo>
                  <a:pt x="717" y="230"/>
                </a:lnTo>
                <a:lnTo>
                  <a:pt x="717" y="231"/>
                </a:lnTo>
                <a:lnTo>
                  <a:pt x="717" y="232"/>
                </a:lnTo>
                <a:lnTo>
                  <a:pt x="716" y="232"/>
                </a:lnTo>
                <a:lnTo>
                  <a:pt x="715" y="232"/>
                </a:lnTo>
                <a:lnTo>
                  <a:pt x="715" y="233"/>
                </a:lnTo>
                <a:lnTo>
                  <a:pt x="715" y="234"/>
                </a:lnTo>
                <a:lnTo>
                  <a:pt x="715" y="233"/>
                </a:lnTo>
                <a:lnTo>
                  <a:pt x="714" y="233"/>
                </a:lnTo>
                <a:lnTo>
                  <a:pt x="713" y="233"/>
                </a:lnTo>
                <a:lnTo>
                  <a:pt x="713" y="232"/>
                </a:lnTo>
                <a:lnTo>
                  <a:pt x="712" y="233"/>
                </a:lnTo>
                <a:lnTo>
                  <a:pt x="713" y="233"/>
                </a:lnTo>
                <a:lnTo>
                  <a:pt x="713" y="234"/>
                </a:lnTo>
                <a:lnTo>
                  <a:pt x="713" y="235"/>
                </a:lnTo>
                <a:lnTo>
                  <a:pt x="713" y="236"/>
                </a:lnTo>
                <a:lnTo>
                  <a:pt x="712" y="235"/>
                </a:lnTo>
                <a:lnTo>
                  <a:pt x="712" y="236"/>
                </a:lnTo>
                <a:lnTo>
                  <a:pt x="712" y="237"/>
                </a:lnTo>
                <a:lnTo>
                  <a:pt x="711" y="237"/>
                </a:lnTo>
                <a:lnTo>
                  <a:pt x="711" y="236"/>
                </a:lnTo>
                <a:lnTo>
                  <a:pt x="711" y="237"/>
                </a:lnTo>
                <a:lnTo>
                  <a:pt x="711" y="238"/>
                </a:lnTo>
                <a:lnTo>
                  <a:pt x="710" y="238"/>
                </a:lnTo>
                <a:lnTo>
                  <a:pt x="709" y="238"/>
                </a:lnTo>
                <a:lnTo>
                  <a:pt x="708" y="238"/>
                </a:lnTo>
                <a:lnTo>
                  <a:pt x="708" y="239"/>
                </a:lnTo>
                <a:lnTo>
                  <a:pt x="708" y="238"/>
                </a:lnTo>
                <a:lnTo>
                  <a:pt x="708" y="239"/>
                </a:lnTo>
                <a:lnTo>
                  <a:pt x="708" y="238"/>
                </a:lnTo>
                <a:lnTo>
                  <a:pt x="708" y="237"/>
                </a:lnTo>
                <a:lnTo>
                  <a:pt x="707" y="238"/>
                </a:lnTo>
                <a:lnTo>
                  <a:pt x="707" y="239"/>
                </a:lnTo>
                <a:lnTo>
                  <a:pt x="706" y="239"/>
                </a:lnTo>
                <a:lnTo>
                  <a:pt x="706" y="238"/>
                </a:lnTo>
                <a:lnTo>
                  <a:pt x="706" y="237"/>
                </a:lnTo>
                <a:lnTo>
                  <a:pt x="705" y="237"/>
                </a:lnTo>
                <a:lnTo>
                  <a:pt x="705" y="236"/>
                </a:lnTo>
                <a:lnTo>
                  <a:pt x="706" y="236"/>
                </a:lnTo>
                <a:lnTo>
                  <a:pt x="705" y="236"/>
                </a:lnTo>
                <a:lnTo>
                  <a:pt x="704" y="237"/>
                </a:lnTo>
                <a:lnTo>
                  <a:pt x="705" y="237"/>
                </a:lnTo>
                <a:lnTo>
                  <a:pt x="704" y="238"/>
                </a:lnTo>
                <a:lnTo>
                  <a:pt x="705" y="238"/>
                </a:lnTo>
                <a:lnTo>
                  <a:pt x="704" y="239"/>
                </a:lnTo>
                <a:lnTo>
                  <a:pt x="705" y="239"/>
                </a:lnTo>
                <a:lnTo>
                  <a:pt x="704" y="239"/>
                </a:lnTo>
                <a:lnTo>
                  <a:pt x="705" y="239"/>
                </a:lnTo>
                <a:lnTo>
                  <a:pt x="704" y="240"/>
                </a:lnTo>
                <a:lnTo>
                  <a:pt x="705" y="240"/>
                </a:lnTo>
                <a:lnTo>
                  <a:pt x="705" y="241"/>
                </a:lnTo>
                <a:lnTo>
                  <a:pt x="704" y="242"/>
                </a:lnTo>
                <a:lnTo>
                  <a:pt x="705" y="242"/>
                </a:lnTo>
                <a:lnTo>
                  <a:pt x="705" y="243"/>
                </a:lnTo>
                <a:lnTo>
                  <a:pt x="704" y="243"/>
                </a:lnTo>
                <a:lnTo>
                  <a:pt x="704" y="244"/>
                </a:lnTo>
                <a:lnTo>
                  <a:pt x="704" y="243"/>
                </a:lnTo>
                <a:lnTo>
                  <a:pt x="704" y="242"/>
                </a:lnTo>
                <a:lnTo>
                  <a:pt x="704" y="243"/>
                </a:lnTo>
                <a:lnTo>
                  <a:pt x="703" y="243"/>
                </a:lnTo>
                <a:lnTo>
                  <a:pt x="703" y="244"/>
                </a:lnTo>
                <a:lnTo>
                  <a:pt x="702" y="244"/>
                </a:lnTo>
                <a:lnTo>
                  <a:pt x="703" y="243"/>
                </a:lnTo>
                <a:lnTo>
                  <a:pt x="703" y="242"/>
                </a:lnTo>
                <a:lnTo>
                  <a:pt x="703" y="243"/>
                </a:lnTo>
                <a:lnTo>
                  <a:pt x="704" y="242"/>
                </a:lnTo>
                <a:lnTo>
                  <a:pt x="704" y="241"/>
                </a:lnTo>
                <a:lnTo>
                  <a:pt x="703" y="241"/>
                </a:lnTo>
                <a:lnTo>
                  <a:pt x="702" y="241"/>
                </a:lnTo>
                <a:lnTo>
                  <a:pt x="702" y="240"/>
                </a:lnTo>
                <a:lnTo>
                  <a:pt x="703" y="240"/>
                </a:lnTo>
                <a:lnTo>
                  <a:pt x="702" y="240"/>
                </a:lnTo>
                <a:lnTo>
                  <a:pt x="701" y="240"/>
                </a:lnTo>
                <a:lnTo>
                  <a:pt x="702" y="239"/>
                </a:lnTo>
                <a:lnTo>
                  <a:pt x="701" y="239"/>
                </a:lnTo>
                <a:lnTo>
                  <a:pt x="700" y="239"/>
                </a:lnTo>
                <a:lnTo>
                  <a:pt x="701" y="239"/>
                </a:lnTo>
                <a:lnTo>
                  <a:pt x="701" y="238"/>
                </a:lnTo>
                <a:lnTo>
                  <a:pt x="700" y="238"/>
                </a:lnTo>
                <a:lnTo>
                  <a:pt x="700" y="239"/>
                </a:lnTo>
                <a:lnTo>
                  <a:pt x="699" y="240"/>
                </a:lnTo>
                <a:lnTo>
                  <a:pt x="700" y="240"/>
                </a:lnTo>
                <a:lnTo>
                  <a:pt x="701" y="240"/>
                </a:lnTo>
                <a:lnTo>
                  <a:pt x="701" y="241"/>
                </a:lnTo>
                <a:lnTo>
                  <a:pt x="700" y="241"/>
                </a:lnTo>
                <a:lnTo>
                  <a:pt x="699" y="241"/>
                </a:lnTo>
                <a:lnTo>
                  <a:pt x="699" y="242"/>
                </a:lnTo>
                <a:lnTo>
                  <a:pt x="700" y="242"/>
                </a:lnTo>
                <a:lnTo>
                  <a:pt x="699" y="243"/>
                </a:lnTo>
                <a:lnTo>
                  <a:pt x="700" y="243"/>
                </a:lnTo>
                <a:lnTo>
                  <a:pt x="700" y="244"/>
                </a:lnTo>
                <a:lnTo>
                  <a:pt x="699" y="244"/>
                </a:lnTo>
                <a:lnTo>
                  <a:pt x="698" y="244"/>
                </a:lnTo>
                <a:lnTo>
                  <a:pt x="697" y="244"/>
                </a:lnTo>
                <a:lnTo>
                  <a:pt x="697" y="245"/>
                </a:lnTo>
                <a:lnTo>
                  <a:pt x="698" y="245"/>
                </a:lnTo>
                <a:lnTo>
                  <a:pt x="699" y="245"/>
                </a:lnTo>
                <a:lnTo>
                  <a:pt x="699" y="246"/>
                </a:lnTo>
                <a:lnTo>
                  <a:pt x="699" y="245"/>
                </a:lnTo>
                <a:lnTo>
                  <a:pt x="700" y="245"/>
                </a:lnTo>
                <a:lnTo>
                  <a:pt x="699" y="246"/>
                </a:lnTo>
                <a:lnTo>
                  <a:pt x="699" y="247"/>
                </a:lnTo>
                <a:lnTo>
                  <a:pt x="699" y="248"/>
                </a:lnTo>
                <a:lnTo>
                  <a:pt x="699" y="249"/>
                </a:lnTo>
                <a:lnTo>
                  <a:pt x="700" y="249"/>
                </a:lnTo>
                <a:lnTo>
                  <a:pt x="700" y="250"/>
                </a:lnTo>
                <a:lnTo>
                  <a:pt x="700" y="251"/>
                </a:lnTo>
                <a:lnTo>
                  <a:pt x="700" y="250"/>
                </a:lnTo>
                <a:lnTo>
                  <a:pt x="701" y="250"/>
                </a:lnTo>
                <a:lnTo>
                  <a:pt x="700" y="249"/>
                </a:lnTo>
                <a:lnTo>
                  <a:pt x="701" y="249"/>
                </a:lnTo>
                <a:lnTo>
                  <a:pt x="700" y="249"/>
                </a:lnTo>
                <a:lnTo>
                  <a:pt x="701" y="248"/>
                </a:lnTo>
                <a:lnTo>
                  <a:pt x="701" y="249"/>
                </a:lnTo>
                <a:lnTo>
                  <a:pt x="702" y="249"/>
                </a:lnTo>
                <a:lnTo>
                  <a:pt x="701" y="250"/>
                </a:lnTo>
                <a:lnTo>
                  <a:pt x="702" y="250"/>
                </a:lnTo>
                <a:lnTo>
                  <a:pt x="703" y="250"/>
                </a:lnTo>
                <a:lnTo>
                  <a:pt x="702" y="251"/>
                </a:lnTo>
                <a:lnTo>
                  <a:pt x="703" y="251"/>
                </a:lnTo>
                <a:lnTo>
                  <a:pt x="703" y="252"/>
                </a:lnTo>
                <a:lnTo>
                  <a:pt x="704" y="252"/>
                </a:lnTo>
                <a:lnTo>
                  <a:pt x="704" y="253"/>
                </a:lnTo>
                <a:lnTo>
                  <a:pt x="705" y="253"/>
                </a:lnTo>
                <a:lnTo>
                  <a:pt x="706" y="253"/>
                </a:lnTo>
                <a:lnTo>
                  <a:pt x="705" y="253"/>
                </a:lnTo>
                <a:lnTo>
                  <a:pt x="707" y="253"/>
                </a:lnTo>
                <a:lnTo>
                  <a:pt x="707" y="254"/>
                </a:lnTo>
                <a:lnTo>
                  <a:pt x="706" y="254"/>
                </a:lnTo>
                <a:lnTo>
                  <a:pt x="707" y="254"/>
                </a:lnTo>
                <a:lnTo>
                  <a:pt x="706" y="255"/>
                </a:lnTo>
                <a:lnTo>
                  <a:pt x="707" y="255"/>
                </a:lnTo>
                <a:lnTo>
                  <a:pt x="708" y="255"/>
                </a:lnTo>
                <a:lnTo>
                  <a:pt x="708" y="256"/>
                </a:lnTo>
                <a:lnTo>
                  <a:pt x="709" y="256"/>
                </a:lnTo>
                <a:lnTo>
                  <a:pt x="708" y="255"/>
                </a:lnTo>
                <a:lnTo>
                  <a:pt x="708" y="254"/>
                </a:lnTo>
                <a:lnTo>
                  <a:pt x="707" y="254"/>
                </a:lnTo>
                <a:lnTo>
                  <a:pt x="707" y="253"/>
                </a:lnTo>
                <a:lnTo>
                  <a:pt x="707" y="252"/>
                </a:lnTo>
                <a:lnTo>
                  <a:pt x="706" y="252"/>
                </a:lnTo>
                <a:lnTo>
                  <a:pt x="705" y="251"/>
                </a:lnTo>
                <a:lnTo>
                  <a:pt x="704" y="251"/>
                </a:lnTo>
                <a:lnTo>
                  <a:pt x="704" y="250"/>
                </a:lnTo>
                <a:lnTo>
                  <a:pt x="703" y="249"/>
                </a:lnTo>
                <a:lnTo>
                  <a:pt x="702" y="248"/>
                </a:lnTo>
                <a:lnTo>
                  <a:pt x="702" y="247"/>
                </a:lnTo>
                <a:lnTo>
                  <a:pt x="702" y="246"/>
                </a:lnTo>
                <a:lnTo>
                  <a:pt x="703" y="246"/>
                </a:lnTo>
                <a:lnTo>
                  <a:pt x="703" y="245"/>
                </a:lnTo>
                <a:lnTo>
                  <a:pt x="703" y="246"/>
                </a:lnTo>
                <a:lnTo>
                  <a:pt x="704" y="245"/>
                </a:lnTo>
                <a:lnTo>
                  <a:pt x="705" y="246"/>
                </a:lnTo>
                <a:lnTo>
                  <a:pt x="705" y="245"/>
                </a:lnTo>
                <a:lnTo>
                  <a:pt x="706" y="245"/>
                </a:lnTo>
                <a:lnTo>
                  <a:pt x="707" y="245"/>
                </a:lnTo>
                <a:lnTo>
                  <a:pt x="708" y="244"/>
                </a:lnTo>
                <a:lnTo>
                  <a:pt x="708" y="245"/>
                </a:lnTo>
                <a:lnTo>
                  <a:pt x="709" y="244"/>
                </a:lnTo>
                <a:lnTo>
                  <a:pt x="710" y="244"/>
                </a:lnTo>
                <a:lnTo>
                  <a:pt x="711" y="244"/>
                </a:lnTo>
                <a:lnTo>
                  <a:pt x="711" y="243"/>
                </a:lnTo>
                <a:lnTo>
                  <a:pt x="712" y="243"/>
                </a:lnTo>
                <a:lnTo>
                  <a:pt x="713" y="243"/>
                </a:lnTo>
                <a:lnTo>
                  <a:pt x="715" y="243"/>
                </a:lnTo>
                <a:lnTo>
                  <a:pt x="715" y="242"/>
                </a:lnTo>
                <a:lnTo>
                  <a:pt x="716" y="242"/>
                </a:lnTo>
                <a:lnTo>
                  <a:pt x="716" y="241"/>
                </a:lnTo>
                <a:lnTo>
                  <a:pt x="717" y="241"/>
                </a:lnTo>
                <a:lnTo>
                  <a:pt x="718" y="241"/>
                </a:lnTo>
                <a:lnTo>
                  <a:pt x="719" y="242"/>
                </a:lnTo>
                <a:lnTo>
                  <a:pt x="720" y="242"/>
                </a:lnTo>
                <a:lnTo>
                  <a:pt x="720" y="241"/>
                </a:lnTo>
                <a:lnTo>
                  <a:pt x="721" y="242"/>
                </a:lnTo>
                <a:lnTo>
                  <a:pt x="722" y="242"/>
                </a:lnTo>
                <a:lnTo>
                  <a:pt x="722" y="243"/>
                </a:lnTo>
                <a:lnTo>
                  <a:pt x="723" y="243"/>
                </a:lnTo>
                <a:lnTo>
                  <a:pt x="724" y="243"/>
                </a:lnTo>
                <a:lnTo>
                  <a:pt x="724" y="244"/>
                </a:lnTo>
                <a:lnTo>
                  <a:pt x="725" y="244"/>
                </a:lnTo>
                <a:lnTo>
                  <a:pt x="726" y="245"/>
                </a:lnTo>
                <a:lnTo>
                  <a:pt x="726" y="246"/>
                </a:lnTo>
                <a:lnTo>
                  <a:pt x="727" y="246"/>
                </a:lnTo>
                <a:lnTo>
                  <a:pt x="727" y="247"/>
                </a:lnTo>
                <a:lnTo>
                  <a:pt x="726" y="246"/>
                </a:lnTo>
                <a:lnTo>
                  <a:pt x="726" y="247"/>
                </a:lnTo>
                <a:lnTo>
                  <a:pt x="727" y="248"/>
                </a:lnTo>
                <a:lnTo>
                  <a:pt x="727" y="249"/>
                </a:lnTo>
                <a:lnTo>
                  <a:pt x="728" y="250"/>
                </a:lnTo>
                <a:lnTo>
                  <a:pt x="728" y="249"/>
                </a:lnTo>
                <a:lnTo>
                  <a:pt x="729" y="250"/>
                </a:lnTo>
                <a:lnTo>
                  <a:pt x="729" y="251"/>
                </a:lnTo>
                <a:lnTo>
                  <a:pt x="730" y="251"/>
                </a:lnTo>
                <a:lnTo>
                  <a:pt x="731" y="251"/>
                </a:lnTo>
                <a:lnTo>
                  <a:pt x="732" y="251"/>
                </a:lnTo>
                <a:lnTo>
                  <a:pt x="733" y="251"/>
                </a:lnTo>
                <a:lnTo>
                  <a:pt x="733" y="252"/>
                </a:lnTo>
                <a:lnTo>
                  <a:pt x="734" y="252"/>
                </a:lnTo>
                <a:lnTo>
                  <a:pt x="735" y="252"/>
                </a:lnTo>
                <a:lnTo>
                  <a:pt x="736" y="252"/>
                </a:lnTo>
                <a:lnTo>
                  <a:pt x="737" y="253"/>
                </a:lnTo>
                <a:lnTo>
                  <a:pt x="736" y="253"/>
                </a:lnTo>
                <a:lnTo>
                  <a:pt x="736" y="254"/>
                </a:lnTo>
                <a:lnTo>
                  <a:pt x="737" y="254"/>
                </a:lnTo>
                <a:lnTo>
                  <a:pt x="737" y="255"/>
                </a:lnTo>
                <a:lnTo>
                  <a:pt x="736" y="255"/>
                </a:lnTo>
                <a:lnTo>
                  <a:pt x="736" y="256"/>
                </a:lnTo>
                <a:lnTo>
                  <a:pt x="737" y="255"/>
                </a:lnTo>
                <a:lnTo>
                  <a:pt x="737" y="256"/>
                </a:lnTo>
                <a:lnTo>
                  <a:pt x="738" y="255"/>
                </a:lnTo>
                <a:lnTo>
                  <a:pt x="739" y="255"/>
                </a:lnTo>
                <a:lnTo>
                  <a:pt x="739" y="256"/>
                </a:lnTo>
                <a:lnTo>
                  <a:pt x="737" y="258"/>
                </a:lnTo>
                <a:lnTo>
                  <a:pt x="737" y="259"/>
                </a:lnTo>
                <a:lnTo>
                  <a:pt x="736" y="259"/>
                </a:lnTo>
                <a:lnTo>
                  <a:pt x="735" y="261"/>
                </a:lnTo>
                <a:lnTo>
                  <a:pt x="733" y="263"/>
                </a:lnTo>
                <a:lnTo>
                  <a:pt x="731" y="266"/>
                </a:lnTo>
                <a:lnTo>
                  <a:pt x="729" y="267"/>
                </a:lnTo>
                <a:lnTo>
                  <a:pt x="725" y="273"/>
                </a:lnTo>
                <a:lnTo>
                  <a:pt x="722" y="277"/>
                </a:lnTo>
                <a:lnTo>
                  <a:pt x="720" y="280"/>
                </a:lnTo>
                <a:lnTo>
                  <a:pt x="718" y="281"/>
                </a:lnTo>
                <a:lnTo>
                  <a:pt x="718" y="282"/>
                </a:lnTo>
                <a:lnTo>
                  <a:pt x="716" y="286"/>
                </a:lnTo>
                <a:lnTo>
                  <a:pt x="711" y="293"/>
                </a:lnTo>
                <a:lnTo>
                  <a:pt x="710" y="296"/>
                </a:lnTo>
                <a:lnTo>
                  <a:pt x="709" y="296"/>
                </a:lnTo>
                <a:lnTo>
                  <a:pt x="709" y="297"/>
                </a:lnTo>
                <a:lnTo>
                  <a:pt x="708" y="298"/>
                </a:lnTo>
                <a:lnTo>
                  <a:pt x="708" y="299"/>
                </a:lnTo>
                <a:lnTo>
                  <a:pt x="707" y="301"/>
                </a:lnTo>
                <a:lnTo>
                  <a:pt x="705" y="304"/>
                </a:lnTo>
                <a:lnTo>
                  <a:pt x="704" y="306"/>
                </a:lnTo>
                <a:lnTo>
                  <a:pt x="702" y="309"/>
                </a:lnTo>
                <a:lnTo>
                  <a:pt x="702" y="310"/>
                </a:lnTo>
                <a:lnTo>
                  <a:pt x="701" y="312"/>
                </a:lnTo>
                <a:lnTo>
                  <a:pt x="698" y="317"/>
                </a:lnTo>
                <a:lnTo>
                  <a:pt x="697" y="319"/>
                </a:lnTo>
                <a:lnTo>
                  <a:pt x="696" y="322"/>
                </a:lnTo>
                <a:lnTo>
                  <a:pt x="695" y="324"/>
                </a:lnTo>
                <a:lnTo>
                  <a:pt x="693" y="328"/>
                </a:lnTo>
                <a:lnTo>
                  <a:pt x="690" y="334"/>
                </a:lnTo>
                <a:lnTo>
                  <a:pt x="687" y="340"/>
                </a:lnTo>
                <a:lnTo>
                  <a:pt x="685" y="346"/>
                </a:lnTo>
                <a:lnTo>
                  <a:pt x="684" y="348"/>
                </a:lnTo>
                <a:lnTo>
                  <a:pt x="683" y="350"/>
                </a:lnTo>
                <a:lnTo>
                  <a:pt x="682" y="352"/>
                </a:lnTo>
                <a:lnTo>
                  <a:pt x="682" y="354"/>
                </a:lnTo>
                <a:lnTo>
                  <a:pt x="681" y="356"/>
                </a:lnTo>
                <a:lnTo>
                  <a:pt x="678" y="363"/>
                </a:lnTo>
                <a:lnTo>
                  <a:pt x="677" y="365"/>
                </a:lnTo>
                <a:lnTo>
                  <a:pt x="676" y="366"/>
                </a:lnTo>
                <a:lnTo>
                  <a:pt x="676" y="367"/>
                </a:lnTo>
                <a:lnTo>
                  <a:pt x="675" y="370"/>
                </a:lnTo>
                <a:lnTo>
                  <a:pt x="674" y="372"/>
                </a:lnTo>
                <a:lnTo>
                  <a:pt x="672" y="376"/>
                </a:lnTo>
                <a:lnTo>
                  <a:pt x="669" y="380"/>
                </a:lnTo>
                <a:lnTo>
                  <a:pt x="668" y="380"/>
                </a:lnTo>
                <a:lnTo>
                  <a:pt x="668" y="381"/>
                </a:lnTo>
                <a:lnTo>
                  <a:pt x="666" y="383"/>
                </a:lnTo>
                <a:lnTo>
                  <a:pt x="666" y="384"/>
                </a:lnTo>
                <a:lnTo>
                  <a:pt x="665" y="386"/>
                </a:lnTo>
                <a:lnTo>
                  <a:pt x="659" y="392"/>
                </a:lnTo>
                <a:lnTo>
                  <a:pt x="657" y="396"/>
                </a:lnTo>
                <a:lnTo>
                  <a:pt x="655" y="398"/>
                </a:lnTo>
                <a:lnTo>
                  <a:pt x="648" y="408"/>
                </a:lnTo>
                <a:lnTo>
                  <a:pt x="645" y="413"/>
                </a:lnTo>
                <a:lnTo>
                  <a:pt x="641" y="418"/>
                </a:lnTo>
                <a:lnTo>
                  <a:pt x="640" y="419"/>
                </a:lnTo>
                <a:lnTo>
                  <a:pt x="637" y="422"/>
                </a:lnTo>
                <a:lnTo>
                  <a:pt x="635" y="425"/>
                </a:lnTo>
                <a:lnTo>
                  <a:pt x="633" y="428"/>
                </a:lnTo>
                <a:lnTo>
                  <a:pt x="632" y="430"/>
                </a:lnTo>
                <a:lnTo>
                  <a:pt x="628" y="436"/>
                </a:lnTo>
                <a:lnTo>
                  <a:pt x="625" y="440"/>
                </a:lnTo>
                <a:lnTo>
                  <a:pt x="623" y="441"/>
                </a:lnTo>
                <a:lnTo>
                  <a:pt x="623" y="442"/>
                </a:lnTo>
                <a:lnTo>
                  <a:pt x="622" y="443"/>
                </a:lnTo>
                <a:lnTo>
                  <a:pt x="621" y="444"/>
                </a:lnTo>
                <a:lnTo>
                  <a:pt x="621" y="445"/>
                </a:lnTo>
                <a:lnTo>
                  <a:pt x="613" y="452"/>
                </a:lnTo>
                <a:lnTo>
                  <a:pt x="610" y="454"/>
                </a:lnTo>
                <a:lnTo>
                  <a:pt x="609" y="455"/>
                </a:lnTo>
                <a:lnTo>
                  <a:pt x="607" y="457"/>
                </a:lnTo>
                <a:lnTo>
                  <a:pt x="605" y="459"/>
                </a:lnTo>
                <a:lnTo>
                  <a:pt x="601" y="461"/>
                </a:lnTo>
                <a:lnTo>
                  <a:pt x="599" y="464"/>
                </a:lnTo>
                <a:lnTo>
                  <a:pt x="595" y="468"/>
                </a:lnTo>
                <a:lnTo>
                  <a:pt x="593" y="470"/>
                </a:lnTo>
                <a:lnTo>
                  <a:pt x="590" y="472"/>
                </a:lnTo>
                <a:lnTo>
                  <a:pt x="589" y="474"/>
                </a:lnTo>
                <a:lnTo>
                  <a:pt x="588" y="474"/>
                </a:lnTo>
                <a:lnTo>
                  <a:pt x="588" y="475"/>
                </a:lnTo>
                <a:lnTo>
                  <a:pt x="587" y="476"/>
                </a:lnTo>
                <a:lnTo>
                  <a:pt x="586" y="476"/>
                </a:lnTo>
                <a:lnTo>
                  <a:pt x="586" y="477"/>
                </a:lnTo>
                <a:lnTo>
                  <a:pt x="584" y="479"/>
                </a:lnTo>
                <a:lnTo>
                  <a:pt x="582" y="481"/>
                </a:lnTo>
                <a:lnTo>
                  <a:pt x="581" y="482"/>
                </a:lnTo>
                <a:lnTo>
                  <a:pt x="579" y="483"/>
                </a:lnTo>
                <a:lnTo>
                  <a:pt x="570" y="490"/>
                </a:lnTo>
                <a:lnTo>
                  <a:pt x="566" y="493"/>
                </a:lnTo>
                <a:lnTo>
                  <a:pt x="566" y="494"/>
                </a:lnTo>
                <a:lnTo>
                  <a:pt x="565" y="494"/>
                </a:lnTo>
                <a:lnTo>
                  <a:pt x="564" y="495"/>
                </a:lnTo>
                <a:lnTo>
                  <a:pt x="562" y="496"/>
                </a:lnTo>
                <a:lnTo>
                  <a:pt x="561" y="497"/>
                </a:lnTo>
                <a:lnTo>
                  <a:pt x="559" y="498"/>
                </a:lnTo>
                <a:lnTo>
                  <a:pt x="558" y="499"/>
                </a:lnTo>
                <a:lnTo>
                  <a:pt x="557" y="500"/>
                </a:lnTo>
                <a:lnTo>
                  <a:pt x="556" y="500"/>
                </a:lnTo>
                <a:lnTo>
                  <a:pt x="554" y="501"/>
                </a:lnTo>
                <a:lnTo>
                  <a:pt x="553" y="502"/>
                </a:lnTo>
                <a:lnTo>
                  <a:pt x="552" y="502"/>
                </a:lnTo>
                <a:lnTo>
                  <a:pt x="550" y="503"/>
                </a:lnTo>
                <a:lnTo>
                  <a:pt x="548" y="505"/>
                </a:lnTo>
                <a:lnTo>
                  <a:pt x="547" y="505"/>
                </a:lnTo>
                <a:lnTo>
                  <a:pt x="545" y="506"/>
                </a:lnTo>
                <a:lnTo>
                  <a:pt x="544" y="507"/>
                </a:lnTo>
                <a:lnTo>
                  <a:pt x="543" y="507"/>
                </a:lnTo>
                <a:lnTo>
                  <a:pt x="540" y="509"/>
                </a:lnTo>
                <a:lnTo>
                  <a:pt x="539" y="509"/>
                </a:lnTo>
                <a:lnTo>
                  <a:pt x="538" y="509"/>
                </a:lnTo>
                <a:lnTo>
                  <a:pt x="530" y="513"/>
                </a:lnTo>
                <a:lnTo>
                  <a:pt x="525" y="517"/>
                </a:lnTo>
                <a:lnTo>
                  <a:pt x="520" y="520"/>
                </a:lnTo>
                <a:lnTo>
                  <a:pt x="517" y="522"/>
                </a:lnTo>
                <a:lnTo>
                  <a:pt x="513" y="526"/>
                </a:lnTo>
                <a:lnTo>
                  <a:pt x="512" y="527"/>
                </a:lnTo>
                <a:lnTo>
                  <a:pt x="509" y="530"/>
                </a:lnTo>
                <a:lnTo>
                  <a:pt x="507" y="533"/>
                </a:lnTo>
                <a:lnTo>
                  <a:pt x="506" y="534"/>
                </a:lnTo>
                <a:lnTo>
                  <a:pt x="504" y="535"/>
                </a:lnTo>
                <a:lnTo>
                  <a:pt x="503" y="537"/>
                </a:lnTo>
                <a:lnTo>
                  <a:pt x="500" y="539"/>
                </a:lnTo>
                <a:lnTo>
                  <a:pt x="500" y="540"/>
                </a:lnTo>
                <a:lnTo>
                  <a:pt x="499" y="541"/>
                </a:lnTo>
                <a:lnTo>
                  <a:pt x="499" y="542"/>
                </a:lnTo>
                <a:lnTo>
                  <a:pt x="499" y="543"/>
                </a:lnTo>
                <a:lnTo>
                  <a:pt x="500" y="544"/>
                </a:lnTo>
                <a:lnTo>
                  <a:pt x="499" y="544"/>
                </a:lnTo>
                <a:lnTo>
                  <a:pt x="499" y="543"/>
                </a:lnTo>
                <a:lnTo>
                  <a:pt x="498" y="541"/>
                </a:lnTo>
                <a:lnTo>
                  <a:pt x="497" y="542"/>
                </a:lnTo>
                <a:lnTo>
                  <a:pt x="496" y="542"/>
                </a:lnTo>
                <a:lnTo>
                  <a:pt x="495" y="542"/>
                </a:lnTo>
                <a:lnTo>
                  <a:pt x="494" y="543"/>
                </a:lnTo>
                <a:lnTo>
                  <a:pt x="494" y="544"/>
                </a:lnTo>
                <a:lnTo>
                  <a:pt x="493" y="544"/>
                </a:lnTo>
                <a:lnTo>
                  <a:pt x="491" y="546"/>
                </a:lnTo>
                <a:lnTo>
                  <a:pt x="490" y="547"/>
                </a:lnTo>
                <a:lnTo>
                  <a:pt x="489" y="547"/>
                </a:lnTo>
                <a:lnTo>
                  <a:pt x="487" y="549"/>
                </a:lnTo>
                <a:lnTo>
                  <a:pt x="486" y="550"/>
                </a:lnTo>
                <a:lnTo>
                  <a:pt x="486" y="551"/>
                </a:lnTo>
                <a:lnTo>
                  <a:pt x="484" y="553"/>
                </a:lnTo>
                <a:lnTo>
                  <a:pt x="482" y="555"/>
                </a:lnTo>
                <a:lnTo>
                  <a:pt x="479" y="560"/>
                </a:lnTo>
                <a:lnTo>
                  <a:pt x="476" y="565"/>
                </a:lnTo>
                <a:lnTo>
                  <a:pt x="475" y="566"/>
                </a:lnTo>
                <a:lnTo>
                  <a:pt x="474" y="568"/>
                </a:lnTo>
                <a:lnTo>
                  <a:pt x="473" y="572"/>
                </a:lnTo>
                <a:lnTo>
                  <a:pt x="472" y="573"/>
                </a:lnTo>
                <a:lnTo>
                  <a:pt x="471" y="576"/>
                </a:lnTo>
                <a:lnTo>
                  <a:pt x="470" y="576"/>
                </a:lnTo>
                <a:lnTo>
                  <a:pt x="469" y="579"/>
                </a:lnTo>
                <a:lnTo>
                  <a:pt x="469" y="580"/>
                </a:lnTo>
                <a:lnTo>
                  <a:pt x="468" y="583"/>
                </a:lnTo>
                <a:lnTo>
                  <a:pt x="466" y="587"/>
                </a:lnTo>
                <a:lnTo>
                  <a:pt x="465" y="589"/>
                </a:lnTo>
                <a:lnTo>
                  <a:pt x="463" y="597"/>
                </a:lnTo>
                <a:lnTo>
                  <a:pt x="463" y="598"/>
                </a:lnTo>
                <a:lnTo>
                  <a:pt x="462" y="601"/>
                </a:lnTo>
                <a:lnTo>
                  <a:pt x="462" y="603"/>
                </a:lnTo>
                <a:lnTo>
                  <a:pt x="461" y="603"/>
                </a:lnTo>
                <a:lnTo>
                  <a:pt x="461" y="605"/>
                </a:lnTo>
                <a:lnTo>
                  <a:pt x="460" y="607"/>
                </a:lnTo>
                <a:lnTo>
                  <a:pt x="460" y="608"/>
                </a:lnTo>
                <a:lnTo>
                  <a:pt x="459" y="608"/>
                </a:lnTo>
                <a:lnTo>
                  <a:pt x="459" y="609"/>
                </a:lnTo>
                <a:lnTo>
                  <a:pt x="458" y="611"/>
                </a:lnTo>
                <a:lnTo>
                  <a:pt x="458" y="612"/>
                </a:lnTo>
                <a:lnTo>
                  <a:pt x="457" y="615"/>
                </a:lnTo>
                <a:lnTo>
                  <a:pt x="456" y="617"/>
                </a:lnTo>
                <a:lnTo>
                  <a:pt x="455" y="619"/>
                </a:lnTo>
                <a:lnTo>
                  <a:pt x="452" y="623"/>
                </a:lnTo>
                <a:lnTo>
                  <a:pt x="448" y="630"/>
                </a:lnTo>
                <a:lnTo>
                  <a:pt x="447" y="634"/>
                </a:lnTo>
                <a:lnTo>
                  <a:pt x="446" y="635"/>
                </a:lnTo>
                <a:lnTo>
                  <a:pt x="445" y="637"/>
                </a:lnTo>
                <a:lnTo>
                  <a:pt x="444" y="638"/>
                </a:lnTo>
                <a:lnTo>
                  <a:pt x="444" y="639"/>
                </a:lnTo>
                <a:lnTo>
                  <a:pt x="442" y="642"/>
                </a:lnTo>
                <a:lnTo>
                  <a:pt x="441" y="643"/>
                </a:lnTo>
                <a:lnTo>
                  <a:pt x="441" y="644"/>
                </a:lnTo>
                <a:lnTo>
                  <a:pt x="440" y="645"/>
                </a:lnTo>
                <a:lnTo>
                  <a:pt x="438" y="646"/>
                </a:lnTo>
                <a:lnTo>
                  <a:pt x="437" y="648"/>
                </a:lnTo>
                <a:lnTo>
                  <a:pt x="436" y="649"/>
                </a:lnTo>
                <a:lnTo>
                  <a:pt x="436" y="650"/>
                </a:lnTo>
                <a:lnTo>
                  <a:pt x="435" y="651"/>
                </a:lnTo>
                <a:lnTo>
                  <a:pt x="434" y="652"/>
                </a:lnTo>
                <a:lnTo>
                  <a:pt x="433" y="653"/>
                </a:lnTo>
                <a:lnTo>
                  <a:pt x="430" y="656"/>
                </a:lnTo>
                <a:lnTo>
                  <a:pt x="428" y="658"/>
                </a:lnTo>
                <a:lnTo>
                  <a:pt x="425" y="660"/>
                </a:lnTo>
                <a:lnTo>
                  <a:pt x="423" y="662"/>
                </a:lnTo>
                <a:lnTo>
                  <a:pt x="419" y="666"/>
                </a:lnTo>
                <a:lnTo>
                  <a:pt x="414" y="670"/>
                </a:lnTo>
                <a:lnTo>
                  <a:pt x="413" y="670"/>
                </a:lnTo>
                <a:lnTo>
                  <a:pt x="406" y="677"/>
                </a:lnTo>
                <a:lnTo>
                  <a:pt x="405" y="677"/>
                </a:lnTo>
                <a:lnTo>
                  <a:pt x="404" y="678"/>
                </a:lnTo>
                <a:lnTo>
                  <a:pt x="403" y="679"/>
                </a:lnTo>
                <a:lnTo>
                  <a:pt x="397" y="684"/>
                </a:lnTo>
                <a:lnTo>
                  <a:pt x="394" y="686"/>
                </a:lnTo>
                <a:lnTo>
                  <a:pt x="394" y="687"/>
                </a:lnTo>
                <a:lnTo>
                  <a:pt x="391" y="689"/>
                </a:lnTo>
                <a:lnTo>
                  <a:pt x="390" y="690"/>
                </a:lnTo>
                <a:lnTo>
                  <a:pt x="389" y="691"/>
                </a:lnTo>
                <a:lnTo>
                  <a:pt x="385" y="694"/>
                </a:lnTo>
                <a:lnTo>
                  <a:pt x="383" y="695"/>
                </a:lnTo>
                <a:lnTo>
                  <a:pt x="383" y="696"/>
                </a:lnTo>
                <a:lnTo>
                  <a:pt x="381" y="697"/>
                </a:lnTo>
                <a:lnTo>
                  <a:pt x="380" y="698"/>
                </a:lnTo>
                <a:lnTo>
                  <a:pt x="377" y="700"/>
                </a:lnTo>
                <a:lnTo>
                  <a:pt x="375" y="701"/>
                </a:lnTo>
                <a:lnTo>
                  <a:pt x="373" y="703"/>
                </a:lnTo>
                <a:lnTo>
                  <a:pt x="372" y="703"/>
                </a:lnTo>
                <a:lnTo>
                  <a:pt x="371" y="703"/>
                </a:lnTo>
                <a:lnTo>
                  <a:pt x="370" y="703"/>
                </a:lnTo>
                <a:lnTo>
                  <a:pt x="369" y="703"/>
                </a:lnTo>
                <a:lnTo>
                  <a:pt x="368" y="702"/>
                </a:lnTo>
                <a:lnTo>
                  <a:pt x="368" y="701"/>
                </a:lnTo>
                <a:lnTo>
                  <a:pt x="368" y="700"/>
                </a:lnTo>
                <a:lnTo>
                  <a:pt x="368" y="699"/>
                </a:lnTo>
                <a:lnTo>
                  <a:pt x="367" y="699"/>
                </a:lnTo>
                <a:lnTo>
                  <a:pt x="367" y="698"/>
                </a:lnTo>
                <a:lnTo>
                  <a:pt x="368" y="698"/>
                </a:lnTo>
                <a:lnTo>
                  <a:pt x="367" y="697"/>
                </a:lnTo>
                <a:lnTo>
                  <a:pt x="367" y="698"/>
                </a:lnTo>
                <a:lnTo>
                  <a:pt x="367" y="697"/>
                </a:lnTo>
                <a:lnTo>
                  <a:pt x="360" y="696"/>
                </a:lnTo>
                <a:lnTo>
                  <a:pt x="359" y="696"/>
                </a:lnTo>
                <a:lnTo>
                  <a:pt x="359" y="695"/>
                </a:lnTo>
                <a:lnTo>
                  <a:pt x="360" y="695"/>
                </a:lnTo>
                <a:lnTo>
                  <a:pt x="360" y="694"/>
                </a:lnTo>
                <a:lnTo>
                  <a:pt x="359" y="694"/>
                </a:lnTo>
                <a:lnTo>
                  <a:pt x="359" y="693"/>
                </a:lnTo>
                <a:lnTo>
                  <a:pt x="359" y="692"/>
                </a:lnTo>
                <a:lnTo>
                  <a:pt x="360" y="692"/>
                </a:lnTo>
                <a:lnTo>
                  <a:pt x="360" y="691"/>
                </a:lnTo>
                <a:lnTo>
                  <a:pt x="360" y="690"/>
                </a:lnTo>
                <a:lnTo>
                  <a:pt x="360" y="689"/>
                </a:lnTo>
                <a:lnTo>
                  <a:pt x="359" y="688"/>
                </a:lnTo>
                <a:lnTo>
                  <a:pt x="360" y="688"/>
                </a:lnTo>
                <a:lnTo>
                  <a:pt x="360" y="687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286" name="Freeform 479"/>
          <p:cNvSpPr>
            <a:spLocks/>
          </p:cNvSpPr>
          <p:nvPr/>
        </p:nvSpPr>
        <p:spPr bwMode="auto">
          <a:xfrm>
            <a:off x="2074863" y="5006975"/>
            <a:ext cx="768350" cy="722313"/>
          </a:xfrm>
          <a:custGeom>
            <a:avLst/>
            <a:gdLst>
              <a:gd name="T0" fmla="*/ 2147483646 w 747"/>
              <a:gd name="T1" fmla="*/ 2147483646 h 703"/>
              <a:gd name="T2" fmla="*/ 2147483646 w 747"/>
              <a:gd name="T3" fmla="*/ 2147483646 h 703"/>
              <a:gd name="T4" fmla="*/ 2147483646 w 747"/>
              <a:gd name="T5" fmla="*/ 2147483646 h 703"/>
              <a:gd name="T6" fmla="*/ 2147483646 w 747"/>
              <a:gd name="T7" fmla="*/ 2147483646 h 703"/>
              <a:gd name="T8" fmla="*/ 2147483646 w 747"/>
              <a:gd name="T9" fmla="*/ 2147483646 h 703"/>
              <a:gd name="T10" fmla="*/ 2147483646 w 747"/>
              <a:gd name="T11" fmla="*/ 2147483646 h 703"/>
              <a:gd name="T12" fmla="*/ 2147483646 w 747"/>
              <a:gd name="T13" fmla="*/ 2147483646 h 703"/>
              <a:gd name="T14" fmla="*/ 2147483646 w 747"/>
              <a:gd name="T15" fmla="*/ 2147483646 h 703"/>
              <a:gd name="T16" fmla="*/ 2147483646 w 747"/>
              <a:gd name="T17" fmla="*/ 2147483646 h 703"/>
              <a:gd name="T18" fmla="*/ 2147483646 w 747"/>
              <a:gd name="T19" fmla="*/ 2147483646 h 703"/>
              <a:gd name="T20" fmla="*/ 2147483646 w 747"/>
              <a:gd name="T21" fmla="*/ 2147483646 h 703"/>
              <a:gd name="T22" fmla="*/ 2147483646 w 747"/>
              <a:gd name="T23" fmla="*/ 2147483646 h 703"/>
              <a:gd name="T24" fmla="*/ 2147483646 w 747"/>
              <a:gd name="T25" fmla="*/ 2147483646 h 703"/>
              <a:gd name="T26" fmla="*/ 2147483646 w 747"/>
              <a:gd name="T27" fmla="*/ 2147483646 h 703"/>
              <a:gd name="T28" fmla="*/ 2147483646 w 747"/>
              <a:gd name="T29" fmla="*/ 2147483646 h 703"/>
              <a:gd name="T30" fmla="*/ 2147483646 w 747"/>
              <a:gd name="T31" fmla="*/ 2147483646 h 703"/>
              <a:gd name="T32" fmla="*/ 2147483646 w 747"/>
              <a:gd name="T33" fmla="*/ 2147483646 h 703"/>
              <a:gd name="T34" fmla="*/ 2147483646 w 747"/>
              <a:gd name="T35" fmla="*/ 2147483646 h 703"/>
              <a:gd name="T36" fmla="*/ 2147483646 w 747"/>
              <a:gd name="T37" fmla="*/ 2147483646 h 703"/>
              <a:gd name="T38" fmla="*/ 2147483646 w 747"/>
              <a:gd name="T39" fmla="*/ 2147483646 h 703"/>
              <a:gd name="T40" fmla="*/ 2147483646 w 747"/>
              <a:gd name="T41" fmla="*/ 2147483646 h 703"/>
              <a:gd name="T42" fmla="*/ 2147483646 w 747"/>
              <a:gd name="T43" fmla="*/ 2147483646 h 703"/>
              <a:gd name="T44" fmla="*/ 2147483646 w 747"/>
              <a:gd name="T45" fmla="*/ 2147483646 h 703"/>
              <a:gd name="T46" fmla="*/ 2147483646 w 747"/>
              <a:gd name="T47" fmla="*/ 2147483646 h 703"/>
              <a:gd name="T48" fmla="*/ 2147483646 w 747"/>
              <a:gd name="T49" fmla="*/ 2147483646 h 703"/>
              <a:gd name="T50" fmla="*/ 2147483646 w 747"/>
              <a:gd name="T51" fmla="*/ 2147483646 h 703"/>
              <a:gd name="T52" fmla="*/ 2147483646 w 747"/>
              <a:gd name="T53" fmla="*/ 2147483646 h 703"/>
              <a:gd name="T54" fmla="*/ 2147483646 w 747"/>
              <a:gd name="T55" fmla="*/ 2147483646 h 703"/>
              <a:gd name="T56" fmla="*/ 2147483646 w 747"/>
              <a:gd name="T57" fmla="*/ 2147483646 h 703"/>
              <a:gd name="T58" fmla="*/ 2147483646 w 747"/>
              <a:gd name="T59" fmla="*/ 2147483646 h 703"/>
              <a:gd name="T60" fmla="*/ 2147483646 w 747"/>
              <a:gd name="T61" fmla="*/ 2147483646 h 703"/>
              <a:gd name="T62" fmla="*/ 2147483646 w 747"/>
              <a:gd name="T63" fmla="*/ 2147483646 h 703"/>
              <a:gd name="T64" fmla="*/ 2147483646 w 747"/>
              <a:gd name="T65" fmla="*/ 2147483646 h 703"/>
              <a:gd name="T66" fmla="*/ 2147483646 w 747"/>
              <a:gd name="T67" fmla="*/ 2147483646 h 703"/>
              <a:gd name="T68" fmla="*/ 2147483646 w 747"/>
              <a:gd name="T69" fmla="*/ 2147483646 h 703"/>
              <a:gd name="T70" fmla="*/ 2147483646 w 747"/>
              <a:gd name="T71" fmla="*/ 2147483646 h 703"/>
              <a:gd name="T72" fmla="*/ 2147483646 w 747"/>
              <a:gd name="T73" fmla="*/ 2147483646 h 703"/>
              <a:gd name="T74" fmla="*/ 2147483646 w 747"/>
              <a:gd name="T75" fmla="*/ 2147483646 h 703"/>
              <a:gd name="T76" fmla="*/ 2147483646 w 747"/>
              <a:gd name="T77" fmla="*/ 2147483646 h 703"/>
              <a:gd name="T78" fmla="*/ 2147483646 w 747"/>
              <a:gd name="T79" fmla="*/ 2147483646 h 703"/>
              <a:gd name="T80" fmla="*/ 2147483646 w 747"/>
              <a:gd name="T81" fmla="*/ 2147483646 h 703"/>
              <a:gd name="T82" fmla="*/ 2147483646 w 747"/>
              <a:gd name="T83" fmla="*/ 2147483646 h 703"/>
              <a:gd name="T84" fmla="*/ 2147483646 w 747"/>
              <a:gd name="T85" fmla="*/ 2147483646 h 703"/>
              <a:gd name="T86" fmla="*/ 2147483646 w 747"/>
              <a:gd name="T87" fmla="*/ 2147483646 h 703"/>
              <a:gd name="T88" fmla="*/ 2147483646 w 747"/>
              <a:gd name="T89" fmla="*/ 2147483646 h 703"/>
              <a:gd name="T90" fmla="*/ 2147483646 w 747"/>
              <a:gd name="T91" fmla="*/ 2147483646 h 703"/>
              <a:gd name="T92" fmla="*/ 2147483646 w 747"/>
              <a:gd name="T93" fmla="*/ 2147483646 h 703"/>
              <a:gd name="T94" fmla="*/ 2147483646 w 747"/>
              <a:gd name="T95" fmla="*/ 2147483646 h 703"/>
              <a:gd name="T96" fmla="*/ 2147483646 w 747"/>
              <a:gd name="T97" fmla="*/ 2147483646 h 703"/>
              <a:gd name="T98" fmla="*/ 2147483646 w 747"/>
              <a:gd name="T99" fmla="*/ 2147483646 h 703"/>
              <a:gd name="T100" fmla="*/ 2147483646 w 747"/>
              <a:gd name="T101" fmla="*/ 2147483646 h 703"/>
              <a:gd name="T102" fmla="*/ 2147483646 w 747"/>
              <a:gd name="T103" fmla="*/ 2147483646 h 703"/>
              <a:gd name="T104" fmla="*/ 2147483646 w 747"/>
              <a:gd name="T105" fmla="*/ 2147483646 h 703"/>
              <a:gd name="T106" fmla="*/ 2147483646 w 747"/>
              <a:gd name="T107" fmla="*/ 2147483646 h 703"/>
              <a:gd name="T108" fmla="*/ 2147483646 w 747"/>
              <a:gd name="T109" fmla="*/ 2147483646 h 703"/>
              <a:gd name="T110" fmla="*/ 2147483646 w 747"/>
              <a:gd name="T111" fmla="*/ 2147483646 h 703"/>
              <a:gd name="T112" fmla="*/ 2147483646 w 747"/>
              <a:gd name="T113" fmla="*/ 2147483646 h 703"/>
              <a:gd name="T114" fmla="*/ 2147483646 w 747"/>
              <a:gd name="T115" fmla="*/ 2147483646 h 703"/>
              <a:gd name="T116" fmla="*/ 2147483646 w 747"/>
              <a:gd name="T117" fmla="*/ 2147483646 h 703"/>
              <a:gd name="T118" fmla="*/ 2147483646 w 747"/>
              <a:gd name="T119" fmla="*/ 2147483646 h 703"/>
              <a:gd name="T120" fmla="*/ 2147483646 w 747"/>
              <a:gd name="T121" fmla="*/ 2147483646 h 703"/>
              <a:gd name="T122" fmla="*/ 2147483646 w 747"/>
              <a:gd name="T123" fmla="*/ 2147483646 h 703"/>
              <a:gd name="T124" fmla="*/ 2147483646 w 747"/>
              <a:gd name="T125" fmla="*/ 2147483646 h 703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747"/>
              <a:gd name="T190" fmla="*/ 0 h 703"/>
              <a:gd name="T191" fmla="*/ 747 w 747"/>
              <a:gd name="T192" fmla="*/ 703 h 703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747" h="703">
                <a:moveTo>
                  <a:pt x="360" y="687"/>
                </a:moveTo>
                <a:lnTo>
                  <a:pt x="361" y="686"/>
                </a:lnTo>
                <a:lnTo>
                  <a:pt x="361" y="679"/>
                </a:lnTo>
                <a:lnTo>
                  <a:pt x="362" y="676"/>
                </a:lnTo>
                <a:lnTo>
                  <a:pt x="362" y="672"/>
                </a:lnTo>
                <a:lnTo>
                  <a:pt x="364" y="661"/>
                </a:lnTo>
                <a:lnTo>
                  <a:pt x="363" y="652"/>
                </a:lnTo>
                <a:lnTo>
                  <a:pt x="363" y="650"/>
                </a:lnTo>
                <a:lnTo>
                  <a:pt x="363" y="640"/>
                </a:lnTo>
                <a:lnTo>
                  <a:pt x="365" y="637"/>
                </a:lnTo>
                <a:lnTo>
                  <a:pt x="371" y="630"/>
                </a:lnTo>
                <a:lnTo>
                  <a:pt x="379" y="625"/>
                </a:lnTo>
                <a:lnTo>
                  <a:pt x="383" y="625"/>
                </a:lnTo>
                <a:lnTo>
                  <a:pt x="389" y="618"/>
                </a:lnTo>
                <a:lnTo>
                  <a:pt x="390" y="618"/>
                </a:lnTo>
                <a:lnTo>
                  <a:pt x="387" y="617"/>
                </a:lnTo>
                <a:lnTo>
                  <a:pt x="384" y="616"/>
                </a:lnTo>
                <a:lnTo>
                  <a:pt x="386" y="614"/>
                </a:lnTo>
                <a:lnTo>
                  <a:pt x="386" y="615"/>
                </a:lnTo>
                <a:lnTo>
                  <a:pt x="386" y="616"/>
                </a:lnTo>
                <a:lnTo>
                  <a:pt x="386" y="615"/>
                </a:lnTo>
                <a:lnTo>
                  <a:pt x="385" y="615"/>
                </a:lnTo>
                <a:lnTo>
                  <a:pt x="386" y="616"/>
                </a:lnTo>
                <a:lnTo>
                  <a:pt x="387" y="616"/>
                </a:lnTo>
                <a:lnTo>
                  <a:pt x="386" y="616"/>
                </a:lnTo>
                <a:lnTo>
                  <a:pt x="386" y="615"/>
                </a:lnTo>
                <a:lnTo>
                  <a:pt x="387" y="616"/>
                </a:lnTo>
                <a:lnTo>
                  <a:pt x="387" y="615"/>
                </a:lnTo>
                <a:lnTo>
                  <a:pt x="387" y="614"/>
                </a:lnTo>
                <a:lnTo>
                  <a:pt x="387" y="615"/>
                </a:lnTo>
                <a:lnTo>
                  <a:pt x="386" y="615"/>
                </a:lnTo>
                <a:lnTo>
                  <a:pt x="386" y="614"/>
                </a:lnTo>
                <a:lnTo>
                  <a:pt x="395" y="609"/>
                </a:lnTo>
                <a:lnTo>
                  <a:pt x="397" y="608"/>
                </a:lnTo>
                <a:lnTo>
                  <a:pt x="398" y="605"/>
                </a:lnTo>
                <a:lnTo>
                  <a:pt x="399" y="603"/>
                </a:lnTo>
                <a:lnTo>
                  <a:pt x="401" y="602"/>
                </a:lnTo>
                <a:lnTo>
                  <a:pt x="402" y="602"/>
                </a:lnTo>
                <a:lnTo>
                  <a:pt x="403" y="602"/>
                </a:lnTo>
                <a:lnTo>
                  <a:pt x="404" y="602"/>
                </a:lnTo>
                <a:lnTo>
                  <a:pt x="405" y="602"/>
                </a:lnTo>
                <a:lnTo>
                  <a:pt x="406" y="599"/>
                </a:lnTo>
                <a:lnTo>
                  <a:pt x="406" y="598"/>
                </a:lnTo>
                <a:lnTo>
                  <a:pt x="398" y="589"/>
                </a:lnTo>
                <a:lnTo>
                  <a:pt x="397" y="589"/>
                </a:lnTo>
                <a:lnTo>
                  <a:pt x="397" y="588"/>
                </a:lnTo>
                <a:lnTo>
                  <a:pt x="397" y="587"/>
                </a:lnTo>
                <a:lnTo>
                  <a:pt x="396" y="587"/>
                </a:lnTo>
                <a:lnTo>
                  <a:pt x="394" y="587"/>
                </a:lnTo>
                <a:lnTo>
                  <a:pt x="392" y="586"/>
                </a:lnTo>
                <a:lnTo>
                  <a:pt x="392" y="585"/>
                </a:lnTo>
                <a:lnTo>
                  <a:pt x="391" y="583"/>
                </a:lnTo>
                <a:lnTo>
                  <a:pt x="390" y="583"/>
                </a:lnTo>
                <a:lnTo>
                  <a:pt x="389" y="583"/>
                </a:lnTo>
                <a:lnTo>
                  <a:pt x="389" y="584"/>
                </a:lnTo>
                <a:lnTo>
                  <a:pt x="388" y="584"/>
                </a:lnTo>
                <a:lnTo>
                  <a:pt x="388" y="585"/>
                </a:lnTo>
                <a:lnTo>
                  <a:pt x="387" y="584"/>
                </a:lnTo>
                <a:lnTo>
                  <a:pt x="386" y="583"/>
                </a:lnTo>
                <a:lnTo>
                  <a:pt x="385" y="582"/>
                </a:lnTo>
                <a:lnTo>
                  <a:pt x="384" y="581"/>
                </a:lnTo>
                <a:lnTo>
                  <a:pt x="383" y="581"/>
                </a:lnTo>
                <a:lnTo>
                  <a:pt x="382" y="581"/>
                </a:lnTo>
                <a:lnTo>
                  <a:pt x="381" y="580"/>
                </a:lnTo>
                <a:lnTo>
                  <a:pt x="381" y="579"/>
                </a:lnTo>
                <a:lnTo>
                  <a:pt x="380" y="579"/>
                </a:lnTo>
                <a:lnTo>
                  <a:pt x="379" y="580"/>
                </a:lnTo>
                <a:lnTo>
                  <a:pt x="379" y="581"/>
                </a:lnTo>
                <a:lnTo>
                  <a:pt x="377" y="580"/>
                </a:lnTo>
                <a:lnTo>
                  <a:pt x="376" y="579"/>
                </a:lnTo>
                <a:lnTo>
                  <a:pt x="376" y="578"/>
                </a:lnTo>
                <a:lnTo>
                  <a:pt x="376" y="577"/>
                </a:lnTo>
                <a:lnTo>
                  <a:pt x="375" y="578"/>
                </a:lnTo>
                <a:lnTo>
                  <a:pt x="375" y="577"/>
                </a:lnTo>
                <a:lnTo>
                  <a:pt x="374" y="576"/>
                </a:lnTo>
                <a:lnTo>
                  <a:pt x="374" y="574"/>
                </a:lnTo>
                <a:lnTo>
                  <a:pt x="373" y="574"/>
                </a:lnTo>
                <a:lnTo>
                  <a:pt x="373" y="573"/>
                </a:lnTo>
                <a:lnTo>
                  <a:pt x="373" y="572"/>
                </a:lnTo>
                <a:lnTo>
                  <a:pt x="372" y="572"/>
                </a:lnTo>
                <a:lnTo>
                  <a:pt x="372" y="571"/>
                </a:lnTo>
                <a:lnTo>
                  <a:pt x="372" y="570"/>
                </a:lnTo>
                <a:lnTo>
                  <a:pt x="372" y="569"/>
                </a:lnTo>
                <a:lnTo>
                  <a:pt x="371" y="569"/>
                </a:lnTo>
                <a:lnTo>
                  <a:pt x="370" y="569"/>
                </a:lnTo>
                <a:lnTo>
                  <a:pt x="369" y="569"/>
                </a:lnTo>
                <a:lnTo>
                  <a:pt x="368" y="569"/>
                </a:lnTo>
                <a:lnTo>
                  <a:pt x="368" y="570"/>
                </a:lnTo>
                <a:lnTo>
                  <a:pt x="368" y="569"/>
                </a:lnTo>
                <a:lnTo>
                  <a:pt x="367" y="569"/>
                </a:lnTo>
                <a:lnTo>
                  <a:pt x="366" y="569"/>
                </a:lnTo>
                <a:lnTo>
                  <a:pt x="365" y="568"/>
                </a:lnTo>
                <a:lnTo>
                  <a:pt x="364" y="568"/>
                </a:lnTo>
                <a:lnTo>
                  <a:pt x="363" y="566"/>
                </a:lnTo>
                <a:lnTo>
                  <a:pt x="362" y="566"/>
                </a:lnTo>
                <a:lnTo>
                  <a:pt x="362" y="565"/>
                </a:lnTo>
                <a:lnTo>
                  <a:pt x="362" y="564"/>
                </a:lnTo>
                <a:lnTo>
                  <a:pt x="361" y="563"/>
                </a:lnTo>
                <a:lnTo>
                  <a:pt x="360" y="563"/>
                </a:lnTo>
                <a:lnTo>
                  <a:pt x="359" y="562"/>
                </a:lnTo>
                <a:lnTo>
                  <a:pt x="360" y="560"/>
                </a:lnTo>
                <a:lnTo>
                  <a:pt x="359" y="559"/>
                </a:lnTo>
                <a:lnTo>
                  <a:pt x="358" y="559"/>
                </a:lnTo>
                <a:lnTo>
                  <a:pt x="357" y="558"/>
                </a:lnTo>
                <a:lnTo>
                  <a:pt x="357" y="557"/>
                </a:lnTo>
                <a:lnTo>
                  <a:pt x="358" y="556"/>
                </a:lnTo>
                <a:lnTo>
                  <a:pt x="358" y="555"/>
                </a:lnTo>
                <a:lnTo>
                  <a:pt x="357" y="553"/>
                </a:lnTo>
                <a:lnTo>
                  <a:pt x="357" y="552"/>
                </a:lnTo>
                <a:lnTo>
                  <a:pt x="356" y="552"/>
                </a:lnTo>
                <a:lnTo>
                  <a:pt x="356" y="551"/>
                </a:lnTo>
                <a:lnTo>
                  <a:pt x="357" y="551"/>
                </a:lnTo>
                <a:lnTo>
                  <a:pt x="357" y="549"/>
                </a:lnTo>
                <a:lnTo>
                  <a:pt x="356" y="548"/>
                </a:lnTo>
                <a:lnTo>
                  <a:pt x="356" y="547"/>
                </a:lnTo>
                <a:lnTo>
                  <a:pt x="355" y="546"/>
                </a:lnTo>
                <a:lnTo>
                  <a:pt x="355" y="545"/>
                </a:lnTo>
                <a:lnTo>
                  <a:pt x="355" y="544"/>
                </a:lnTo>
                <a:lnTo>
                  <a:pt x="354" y="543"/>
                </a:lnTo>
                <a:lnTo>
                  <a:pt x="355" y="543"/>
                </a:lnTo>
                <a:lnTo>
                  <a:pt x="355" y="542"/>
                </a:lnTo>
                <a:lnTo>
                  <a:pt x="354" y="541"/>
                </a:lnTo>
                <a:lnTo>
                  <a:pt x="353" y="540"/>
                </a:lnTo>
                <a:lnTo>
                  <a:pt x="353" y="539"/>
                </a:lnTo>
                <a:lnTo>
                  <a:pt x="352" y="539"/>
                </a:lnTo>
                <a:lnTo>
                  <a:pt x="352" y="538"/>
                </a:lnTo>
                <a:lnTo>
                  <a:pt x="353" y="538"/>
                </a:lnTo>
                <a:lnTo>
                  <a:pt x="353" y="537"/>
                </a:lnTo>
                <a:lnTo>
                  <a:pt x="352" y="537"/>
                </a:lnTo>
                <a:lnTo>
                  <a:pt x="352" y="536"/>
                </a:lnTo>
                <a:lnTo>
                  <a:pt x="351" y="536"/>
                </a:lnTo>
                <a:lnTo>
                  <a:pt x="351" y="535"/>
                </a:lnTo>
                <a:lnTo>
                  <a:pt x="352" y="534"/>
                </a:lnTo>
                <a:lnTo>
                  <a:pt x="352" y="533"/>
                </a:lnTo>
                <a:lnTo>
                  <a:pt x="351" y="533"/>
                </a:lnTo>
                <a:lnTo>
                  <a:pt x="350" y="533"/>
                </a:lnTo>
                <a:lnTo>
                  <a:pt x="351" y="533"/>
                </a:lnTo>
                <a:lnTo>
                  <a:pt x="351" y="532"/>
                </a:lnTo>
                <a:lnTo>
                  <a:pt x="350" y="531"/>
                </a:lnTo>
                <a:lnTo>
                  <a:pt x="349" y="530"/>
                </a:lnTo>
                <a:lnTo>
                  <a:pt x="349" y="529"/>
                </a:lnTo>
                <a:lnTo>
                  <a:pt x="350" y="529"/>
                </a:lnTo>
                <a:lnTo>
                  <a:pt x="350" y="528"/>
                </a:lnTo>
                <a:lnTo>
                  <a:pt x="351" y="528"/>
                </a:lnTo>
                <a:lnTo>
                  <a:pt x="351" y="527"/>
                </a:lnTo>
                <a:lnTo>
                  <a:pt x="350" y="527"/>
                </a:lnTo>
                <a:lnTo>
                  <a:pt x="349" y="527"/>
                </a:lnTo>
                <a:lnTo>
                  <a:pt x="349" y="526"/>
                </a:lnTo>
                <a:lnTo>
                  <a:pt x="349" y="525"/>
                </a:lnTo>
                <a:lnTo>
                  <a:pt x="349" y="526"/>
                </a:lnTo>
                <a:lnTo>
                  <a:pt x="348" y="525"/>
                </a:lnTo>
                <a:lnTo>
                  <a:pt x="348" y="526"/>
                </a:lnTo>
                <a:lnTo>
                  <a:pt x="347" y="525"/>
                </a:lnTo>
                <a:lnTo>
                  <a:pt x="346" y="525"/>
                </a:lnTo>
                <a:lnTo>
                  <a:pt x="345" y="525"/>
                </a:lnTo>
                <a:lnTo>
                  <a:pt x="346" y="524"/>
                </a:lnTo>
                <a:lnTo>
                  <a:pt x="345" y="524"/>
                </a:lnTo>
                <a:lnTo>
                  <a:pt x="344" y="525"/>
                </a:lnTo>
                <a:lnTo>
                  <a:pt x="344" y="524"/>
                </a:lnTo>
                <a:lnTo>
                  <a:pt x="343" y="524"/>
                </a:lnTo>
                <a:lnTo>
                  <a:pt x="343" y="523"/>
                </a:lnTo>
                <a:lnTo>
                  <a:pt x="342" y="523"/>
                </a:lnTo>
                <a:lnTo>
                  <a:pt x="341" y="522"/>
                </a:lnTo>
                <a:lnTo>
                  <a:pt x="342" y="522"/>
                </a:lnTo>
                <a:lnTo>
                  <a:pt x="341" y="521"/>
                </a:lnTo>
                <a:lnTo>
                  <a:pt x="341" y="520"/>
                </a:lnTo>
                <a:lnTo>
                  <a:pt x="340" y="520"/>
                </a:lnTo>
                <a:lnTo>
                  <a:pt x="340" y="519"/>
                </a:lnTo>
                <a:lnTo>
                  <a:pt x="340" y="518"/>
                </a:lnTo>
                <a:lnTo>
                  <a:pt x="340" y="517"/>
                </a:lnTo>
                <a:lnTo>
                  <a:pt x="340" y="516"/>
                </a:lnTo>
                <a:lnTo>
                  <a:pt x="339" y="516"/>
                </a:lnTo>
                <a:lnTo>
                  <a:pt x="339" y="517"/>
                </a:lnTo>
                <a:lnTo>
                  <a:pt x="338" y="516"/>
                </a:lnTo>
                <a:lnTo>
                  <a:pt x="337" y="516"/>
                </a:lnTo>
                <a:lnTo>
                  <a:pt x="336" y="515"/>
                </a:lnTo>
                <a:lnTo>
                  <a:pt x="336" y="514"/>
                </a:lnTo>
                <a:lnTo>
                  <a:pt x="335" y="514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3" y="512"/>
                </a:lnTo>
                <a:lnTo>
                  <a:pt x="332" y="512"/>
                </a:lnTo>
                <a:lnTo>
                  <a:pt x="331" y="512"/>
                </a:lnTo>
                <a:lnTo>
                  <a:pt x="330" y="511"/>
                </a:lnTo>
                <a:lnTo>
                  <a:pt x="329" y="510"/>
                </a:lnTo>
                <a:lnTo>
                  <a:pt x="330" y="510"/>
                </a:lnTo>
                <a:lnTo>
                  <a:pt x="330" y="509"/>
                </a:lnTo>
                <a:lnTo>
                  <a:pt x="331" y="509"/>
                </a:lnTo>
                <a:lnTo>
                  <a:pt x="330" y="509"/>
                </a:lnTo>
                <a:lnTo>
                  <a:pt x="331" y="509"/>
                </a:lnTo>
                <a:lnTo>
                  <a:pt x="331" y="508"/>
                </a:lnTo>
                <a:lnTo>
                  <a:pt x="330" y="508"/>
                </a:lnTo>
                <a:lnTo>
                  <a:pt x="329" y="508"/>
                </a:lnTo>
                <a:lnTo>
                  <a:pt x="328" y="508"/>
                </a:lnTo>
                <a:lnTo>
                  <a:pt x="327" y="507"/>
                </a:lnTo>
                <a:lnTo>
                  <a:pt x="327" y="508"/>
                </a:lnTo>
                <a:lnTo>
                  <a:pt x="327" y="507"/>
                </a:lnTo>
                <a:lnTo>
                  <a:pt x="326" y="507"/>
                </a:lnTo>
                <a:lnTo>
                  <a:pt x="326" y="506"/>
                </a:lnTo>
                <a:lnTo>
                  <a:pt x="325" y="506"/>
                </a:lnTo>
                <a:lnTo>
                  <a:pt x="325" y="505"/>
                </a:lnTo>
                <a:lnTo>
                  <a:pt x="324" y="505"/>
                </a:lnTo>
                <a:lnTo>
                  <a:pt x="324" y="506"/>
                </a:lnTo>
                <a:lnTo>
                  <a:pt x="323" y="506"/>
                </a:lnTo>
                <a:lnTo>
                  <a:pt x="322" y="507"/>
                </a:lnTo>
                <a:lnTo>
                  <a:pt x="322" y="508"/>
                </a:lnTo>
                <a:lnTo>
                  <a:pt x="321" y="508"/>
                </a:lnTo>
                <a:lnTo>
                  <a:pt x="320" y="508"/>
                </a:lnTo>
                <a:lnTo>
                  <a:pt x="320" y="509"/>
                </a:lnTo>
                <a:lnTo>
                  <a:pt x="319" y="509"/>
                </a:lnTo>
                <a:lnTo>
                  <a:pt x="318" y="509"/>
                </a:lnTo>
                <a:lnTo>
                  <a:pt x="318" y="508"/>
                </a:lnTo>
                <a:lnTo>
                  <a:pt x="318" y="507"/>
                </a:lnTo>
                <a:lnTo>
                  <a:pt x="317" y="506"/>
                </a:lnTo>
                <a:lnTo>
                  <a:pt x="316" y="506"/>
                </a:lnTo>
                <a:lnTo>
                  <a:pt x="316" y="505"/>
                </a:lnTo>
                <a:lnTo>
                  <a:pt x="315" y="505"/>
                </a:lnTo>
                <a:lnTo>
                  <a:pt x="314" y="504"/>
                </a:lnTo>
                <a:lnTo>
                  <a:pt x="314" y="503"/>
                </a:lnTo>
                <a:lnTo>
                  <a:pt x="313" y="503"/>
                </a:lnTo>
                <a:lnTo>
                  <a:pt x="287" y="478"/>
                </a:lnTo>
                <a:lnTo>
                  <a:pt x="287" y="477"/>
                </a:lnTo>
                <a:lnTo>
                  <a:pt x="288" y="477"/>
                </a:lnTo>
                <a:lnTo>
                  <a:pt x="288" y="476"/>
                </a:lnTo>
                <a:lnTo>
                  <a:pt x="287" y="476"/>
                </a:lnTo>
                <a:lnTo>
                  <a:pt x="288" y="476"/>
                </a:lnTo>
                <a:lnTo>
                  <a:pt x="287" y="476"/>
                </a:lnTo>
                <a:lnTo>
                  <a:pt x="287" y="475"/>
                </a:lnTo>
                <a:lnTo>
                  <a:pt x="287" y="474"/>
                </a:lnTo>
                <a:lnTo>
                  <a:pt x="286" y="474"/>
                </a:lnTo>
                <a:lnTo>
                  <a:pt x="287" y="474"/>
                </a:lnTo>
                <a:lnTo>
                  <a:pt x="287" y="473"/>
                </a:lnTo>
                <a:lnTo>
                  <a:pt x="288" y="473"/>
                </a:lnTo>
                <a:lnTo>
                  <a:pt x="287" y="472"/>
                </a:lnTo>
                <a:lnTo>
                  <a:pt x="287" y="471"/>
                </a:lnTo>
                <a:lnTo>
                  <a:pt x="287" y="472"/>
                </a:lnTo>
                <a:lnTo>
                  <a:pt x="286" y="472"/>
                </a:lnTo>
                <a:lnTo>
                  <a:pt x="286" y="471"/>
                </a:lnTo>
                <a:lnTo>
                  <a:pt x="286" y="470"/>
                </a:lnTo>
                <a:lnTo>
                  <a:pt x="286" y="469"/>
                </a:lnTo>
                <a:lnTo>
                  <a:pt x="285" y="469"/>
                </a:lnTo>
                <a:lnTo>
                  <a:pt x="284" y="469"/>
                </a:lnTo>
                <a:lnTo>
                  <a:pt x="284" y="468"/>
                </a:lnTo>
                <a:lnTo>
                  <a:pt x="284" y="467"/>
                </a:lnTo>
                <a:lnTo>
                  <a:pt x="284" y="466"/>
                </a:lnTo>
                <a:lnTo>
                  <a:pt x="283" y="465"/>
                </a:lnTo>
                <a:lnTo>
                  <a:pt x="284" y="465"/>
                </a:lnTo>
                <a:lnTo>
                  <a:pt x="283" y="465"/>
                </a:lnTo>
                <a:lnTo>
                  <a:pt x="283" y="464"/>
                </a:lnTo>
                <a:lnTo>
                  <a:pt x="283" y="463"/>
                </a:lnTo>
                <a:lnTo>
                  <a:pt x="282" y="463"/>
                </a:lnTo>
                <a:lnTo>
                  <a:pt x="282" y="462"/>
                </a:lnTo>
                <a:lnTo>
                  <a:pt x="281" y="462"/>
                </a:lnTo>
                <a:lnTo>
                  <a:pt x="281" y="461"/>
                </a:lnTo>
                <a:lnTo>
                  <a:pt x="280" y="461"/>
                </a:lnTo>
                <a:lnTo>
                  <a:pt x="279" y="461"/>
                </a:lnTo>
                <a:lnTo>
                  <a:pt x="278" y="461"/>
                </a:lnTo>
                <a:lnTo>
                  <a:pt x="278" y="460"/>
                </a:lnTo>
                <a:lnTo>
                  <a:pt x="277" y="460"/>
                </a:lnTo>
                <a:lnTo>
                  <a:pt x="277" y="458"/>
                </a:lnTo>
                <a:lnTo>
                  <a:pt x="276" y="458"/>
                </a:lnTo>
                <a:lnTo>
                  <a:pt x="276" y="457"/>
                </a:lnTo>
                <a:lnTo>
                  <a:pt x="269" y="457"/>
                </a:lnTo>
                <a:lnTo>
                  <a:pt x="268" y="456"/>
                </a:lnTo>
                <a:lnTo>
                  <a:pt x="267" y="456"/>
                </a:lnTo>
                <a:lnTo>
                  <a:pt x="266" y="455"/>
                </a:lnTo>
                <a:lnTo>
                  <a:pt x="265" y="455"/>
                </a:lnTo>
                <a:lnTo>
                  <a:pt x="264" y="455"/>
                </a:lnTo>
                <a:lnTo>
                  <a:pt x="264" y="454"/>
                </a:lnTo>
                <a:lnTo>
                  <a:pt x="263" y="454"/>
                </a:lnTo>
                <a:lnTo>
                  <a:pt x="262" y="453"/>
                </a:lnTo>
                <a:lnTo>
                  <a:pt x="262" y="454"/>
                </a:lnTo>
                <a:lnTo>
                  <a:pt x="261" y="453"/>
                </a:lnTo>
                <a:lnTo>
                  <a:pt x="260" y="453"/>
                </a:lnTo>
                <a:lnTo>
                  <a:pt x="259" y="453"/>
                </a:lnTo>
                <a:lnTo>
                  <a:pt x="258" y="454"/>
                </a:lnTo>
                <a:lnTo>
                  <a:pt x="257" y="453"/>
                </a:lnTo>
                <a:lnTo>
                  <a:pt x="257" y="454"/>
                </a:lnTo>
                <a:lnTo>
                  <a:pt x="257" y="453"/>
                </a:lnTo>
                <a:lnTo>
                  <a:pt x="256" y="453"/>
                </a:lnTo>
                <a:lnTo>
                  <a:pt x="256" y="454"/>
                </a:lnTo>
                <a:lnTo>
                  <a:pt x="254" y="454"/>
                </a:lnTo>
                <a:lnTo>
                  <a:pt x="254" y="455"/>
                </a:lnTo>
                <a:lnTo>
                  <a:pt x="253" y="454"/>
                </a:lnTo>
                <a:lnTo>
                  <a:pt x="253" y="453"/>
                </a:lnTo>
                <a:lnTo>
                  <a:pt x="252" y="453"/>
                </a:lnTo>
                <a:lnTo>
                  <a:pt x="252" y="452"/>
                </a:lnTo>
                <a:lnTo>
                  <a:pt x="251" y="452"/>
                </a:lnTo>
                <a:lnTo>
                  <a:pt x="252" y="451"/>
                </a:lnTo>
                <a:lnTo>
                  <a:pt x="251" y="451"/>
                </a:lnTo>
                <a:lnTo>
                  <a:pt x="251" y="450"/>
                </a:lnTo>
                <a:lnTo>
                  <a:pt x="250" y="450"/>
                </a:lnTo>
                <a:lnTo>
                  <a:pt x="249" y="449"/>
                </a:lnTo>
                <a:lnTo>
                  <a:pt x="249" y="448"/>
                </a:lnTo>
                <a:lnTo>
                  <a:pt x="249" y="447"/>
                </a:lnTo>
                <a:lnTo>
                  <a:pt x="248" y="447"/>
                </a:lnTo>
                <a:lnTo>
                  <a:pt x="248" y="448"/>
                </a:lnTo>
                <a:lnTo>
                  <a:pt x="247" y="448"/>
                </a:lnTo>
                <a:lnTo>
                  <a:pt x="246" y="448"/>
                </a:lnTo>
                <a:lnTo>
                  <a:pt x="245" y="448"/>
                </a:lnTo>
                <a:lnTo>
                  <a:pt x="244" y="448"/>
                </a:lnTo>
                <a:lnTo>
                  <a:pt x="245" y="447"/>
                </a:lnTo>
                <a:lnTo>
                  <a:pt x="244" y="447"/>
                </a:lnTo>
                <a:lnTo>
                  <a:pt x="245" y="447"/>
                </a:lnTo>
                <a:lnTo>
                  <a:pt x="245" y="446"/>
                </a:lnTo>
                <a:lnTo>
                  <a:pt x="245" y="445"/>
                </a:lnTo>
                <a:lnTo>
                  <a:pt x="244" y="445"/>
                </a:lnTo>
                <a:lnTo>
                  <a:pt x="243" y="445"/>
                </a:lnTo>
                <a:lnTo>
                  <a:pt x="243" y="444"/>
                </a:lnTo>
                <a:lnTo>
                  <a:pt x="242" y="444"/>
                </a:lnTo>
                <a:lnTo>
                  <a:pt x="243" y="444"/>
                </a:lnTo>
                <a:lnTo>
                  <a:pt x="243" y="443"/>
                </a:lnTo>
                <a:lnTo>
                  <a:pt x="243" y="442"/>
                </a:lnTo>
                <a:lnTo>
                  <a:pt x="242" y="441"/>
                </a:lnTo>
                <a:lnTo>
                  <a:pt x="241" y="441"/>
                </a:lnTo>
                <a:lnTo>
                  <a:pt x="241" y="440"/>
                </a:lnTo>
                <a:lnTo>
                  <a:pt x="241" y="439"/>
                </a:lnTo>
                <a:lnTo>
                  <a:pt x="241" y="438"/>
                </a:lnTo>
                <a:lnTo>
                  <a:pt x="240" y="438"/>
                </a:lnTo>
                <a:lnTo>
                  <a:pt x="240" y="437"/>
                </a:lnTo>
                <a:lnTo>
                  <a:pt x="239" y="437"/>
                </a:lnTo>
                <a:lnTo>
                  <a:pt x="239" y="436"/>
                </a:lnTo>
                <a:lnTo>
                  <a:pt x="238" y="436"/>
                </a:lnTo>
                <a:lnTo>
                  <a:pt x="237" y="436"/>
                </a:lnTo>
                <a:lnTo>
                  <a:pt x="236" y="436"/>
                </a:lnTo>
                <a:lnTo>
                  <a:pt x="237" y="437"/>
                </a:lnTo>
                <a:lnTo>
                  <a:pt x="236" y="437"/>
                </a:lnTo>
                <a:lnTo>
                  <a:pt x="236" y="438"/>
                </a:lnTo>
                <a:lnTo>
                  <a:pt x="236" y="439"/>
                </a:lnTo>
                <a:lnTo>
                  <a:pt x="235" y="439"/>
                </a:lnTo>
                <a:lnTo>
                  <a:pt x="235" y="440"/>
                </a:lnTo>
                <a:lnTo>
                  <a:pt x="234" y="440"/>
                </a:lnTo>
                <a:lnTo>
                  <a:pt x="234" y="441"/>
                </a:lnTo>
                <a:lnTo>
                  <a:pt x="233" y="441"/>
                </a:lnTo>
                <a:lnTo>
                  <a:pt x="234" y="442"/>
                </a:lnTo>
                <a:lnTo>
                  <a:pt x="233" y="442"/>
                </a:lnTo>
                <a:lnTo>
                  <a:pt x="232" y="442"/>
                </a:lnTo>
                <a:lnTo>
                  <a:pt x="232" y="441"/>
                </a:lnTo>
                <a:lnTo>
                  <a:pt x="231" y="441"/>
                </a:lnTo>
                <a:lnTo>
                  <a:pt x="230" y="440"/>
                </a:lnTo>
                <a:lnTo>
                  <a:pt x="229" y="440"/>
                </a:lnTo>
                <a:lnTo>
                  <a:pt x="228" y="440"/>
                </a:lnTo>
                <a:lnTo>
                  <a:pt x="228" y="439"/>
                </a:lnTo>
                <a:lnTo>
                  <a:pt x="227" y="439"/>
                </a:lnTo>
                <a:lnTo>
                  <a:pt x="226" y="438"/>
                </a:lnTo>
                <a:lnTo>
                  <a:pt x="225" y="438"/>
                </a:lnTo>
                <a:lnTo>
                  <a:pt x="225" y="437"/>
                </a:lnTo>
                <a:lnTo>
                  <a:pt x="224" y="437"/>
                </a:lnTo>
                <a:lnTo>
                  <a:pt x="224" y="436"/>
                </a:lnTo>
                <a:lnTo>
                  <a:pt x="224" y="435"/>
                </a:lnTo>
                <a:lnTo>
                  <a:pt x="223" y="435"/>
                </a:lnTo>
                <a:lnTo>
                  <a:pt x="222" y="435"/>
                </a:lnTo>
                <a:lnTo>
                  <a:pt x="221" y="435"/>
                </a:lnTo>
                <a:lnTo>
                  <a:pt x="221" y="434"/>
                </a:lnTo>
                <a:lnTo>
                  <a:pt x="220" y="434"/>
                </a:lnTo>
                <a:lnTo>
                  <a:pt x="218" y="434"/>
                </a:lnTo>
                <a:lnTo>
                  <a:pt x="217" y="434"/>
                </a:lnTo>
                <a:lnTo>
                  <a:pt x="218" y="434"/>
                </a:lnTo>
                <a:lnTo>
                  <a:pt x="217" y="433"/>
                </a:lnTo>
                <a:lnTo>
                  <a:pt x="217" y="432"/>
                </a:lnTo>
                <a:lnTo>
                  <a:pt x="217" y="431"/>
                </a:lnTo>
                <a:lnTo>
                  <a:pt x="217" y="430"/>
                </a:lnTo>
                <a:lnTo>
                  <a:pt x="217" y="429"/>
                </a:lnTo>
                <a:lnTo>
                  <a:pt x="216" y="429"/>
                </a:lnTo>
                <a:lnTo>
                  <a:pt x="217" y="428"/>
                </a:lnTo>
                <a:lnTo>
                  <a:pt x="216" y="428"/>
                </a:lnTo>
                <a:lnTo>
                  <a:pt x="216" y="427"/>
                </a:lnTo>
                <a:lnTo>
                  <a:pt x="215" y="427"/>
                </a:lnTo>
                <a:lnTo>
                  <a:pt x="214" y="427"/>
                </a:lnTo>
                <a:lnTo>
                  <a:pt x="214" y="426"/>
                </a:lnTo>
                <a:lnTo>
                  <a:pt x="215" y="425"/>
                </a:lnTo>
                <a:lnTo>
                  <a:pt x="214" y="424"/>
                </a:lnTo>
                <a:lnTo>
                  <a:pt x="213" y="424"/>
                </a:lnTo>
                <a:lnTo>
                  <a:pt x="213" y="423"/>
                </a:lnTo>
                <a:lnTo>
                  <a:pt x="214" y="423"/>
                </a:lnTo>
                <a:lnTo>
                  <a:pt x="213" y="422"/>
                </a:lnTo>
                <a:lnTo>
                  <a:pt x="212" y="422"/>
                </a:lnTo>
                <a:lnTo>
                  <a:pt x="211" y="422"/>
                </a:lnTo>
                <a:lnTo>
                  <a:pt x="211" y="421"/>
                </a:lnTo>
                <a:lnTo>
                  <a:pt x="210" y="421"/>
                </a:lnTo>
                <a:lnTo>
                  <a:pt x="209" y="420"/>
                </a:lnTo>
                <a:lnTo>
                  <a:pt x="209" y="419"/>
                </a:lnTo>
                <a:lnTo>
                  <a:pt x="210" y="419"/>
                </a:lnTo>
                <a:lnTo>
                  <a:pt x="210" y="418"/>
                </a:lnTo>
                <a:lnTo>
                  <a:pt x="210" y="417"/>
                </a:lnTo>
                <a:lnTo>
                  <a:pt x="210" y="416"/>
                </a:lnTo>
                <a:lnTo>
                  <a:pt x="209" y="415"/>
                </a:lnTo>
                <a:lnTo>
                  <a:pt x="209" y="414"/>
                </a:lnTo>
                <a:lnTo>
                  <a:pt x="208" y="414"/>
                </a:lnTo>
                <a:lnTo>
                  <a:pt x="208" y="413"/>
                </a:lnTo>
                <a:lnTo>
                  <a:pt x="208" y="414"/>
                </a:lnTo>
                <a:lnTo>
                  <a:pt x="208" y="413"/>
                </a:lnTo>
                <a:lnTo>
                  <a:pt x="207" y="413"/>
                </a:lnTo>
                <a:lnTo>
                  <a:pt x="208" y="413"/>
                </a:lnTo>
                <a:lnTo>
                  <a:pt x="208" y="412"/>
                </a:lnTo>
                <a:lnTo>
                  <a:pt x="208" y="411"/>
                </a:lnTo>
                <a:lnTo>
                  <a:pt x="208" y="410"/>
                </a:lnTo>
                <a:lnTo>
                  <a:pt x="208" y="411"/>
                </a:lnTo>
                <a:lnTo>
                  <a:pt x="207" y="410"/>
                </a:lnTo>
                <a:lnTo>
                  <a:pt x="206" y="410"/>
                </a:lnTo>
                <a:lnTo>
                  <a:pt x="206" y="409"/>
                </a:lnTo>
                <a:lnTo>
                  <a:pt x="206" y="408"/>
                </a:lnTo>
                <a:lnTo>
                  <a:pt x="206" y="409"/>
                </a:lnTo>
                <a:lnTo>
                  <a:pt x="205" y="409"/>
                </a:lnTo>
                <a:lnTo>
                  <a:pt x="204" y="409"/>
                </a:lnTo>
                <a:lnTo>
                  <a:pt x="203" y="409"/>
                </a:lnTo>
                <a:lnTo>
                  <a:pt x="203" y="408"/>
                </a:lnTo>
                <a:lnTo>
                  <a:pt x="202" y="408"/>
                </a:lnTo>
                <a:lnTo>
                  <a:pt x="202" y="407"/>
                </a:lnTo>
                <a:lnTo>
                  <a:pt x="201" y="407"/>
                </a:lnTo>
                <a:lnTo>
                  <a:pt x="201" y="406"/>
                </a:lnTo>
                <a:lnTo>
                  <a:pt x="201" y="405"/>
                </a:lnTo>
                <a:lnTo>
                  <a:pt x="202" y="404"/>
                </a:lnTo>
                <a:lnTo>
                  <a:pt x="201" y="404"/>
                </a:lnTo>
                <a:lnTo>
                  <a:pt x="201" y="403"/>
                </a:lnTo>
                <a:lnTo>
                  <a:pt x="201" y="402"/>
                </a:lnTo>
                <a:lnTo>
                  <a:pt x="200" y="402"/>
                </a:lnTo>
                <a:lnTo>
                  <a:pt x="199" y="402"/>
                </a:lnTo>
                <a:lnTo>
                  <a:pt x="199" y="401"/>
                </a:lnTo>
                <a:lnTo>
                  <a:pt x="198" y="401"/>
                </a:lnTo>
                <a:lnTo>
                  <a:pt x="197" y="401"/>
                </a:lnTo>
                <a:lnTo>
                  <a:pt x="196" y="401"/>
                </a:lnTo>
                <a:lnTo>
                  <a:pt x="196" y="400"/>
                </a:lnTo>
                <a:lnTo>
                  <a:pt x="196" y="399"/>
                </a:lnTo>
                <a:lnTo>
                  <a:pt x="196" y="398"/>
                </a:lnTo>
                <a:lnTo>
                  <a:pt x="195" y="398"/>
                </a:lnTo>
                <a:lnTo>
                  <a:pt x="194" y="398"/>
                </a:lnTo>
                <a:lnTo>
                  <a:pt x="194" y="396"/>
                </a:lnTo>
                <a:lnTo>
                  <a:pt x="194" y="395"/>
                </a:lnTo>
                <a:lnTo>
                  <a:pt x="193" y="395"/>
                </a:lnTo>
                <a:lnTo>
                  <a:pt x="192" y="395"/>
                </a:lnTo>
                <a:lnTo>
                  <a:pt x="191" y="394"/>
                </a:lnTo>
                <a:lnTo>
                  <a:pt x="190" y="394"/>
                </a:lnTo>
                <a:lnTo>
                  <a:pt x="190" y="393"/>
                </a:lnTo>
                <a:lnTo>
                  <a:pt x="189" y="392"/>
                </a:lnTo>
                <a:lnTo>
                  <a:pt x="189" y="391"/>
                </a:lnTo>
                <a:lnTo>
                  <a:pt x="189" y="390"/>
                </a:lnTo>
                <a:lnTo>
                  <a:pt x="189" y="389"/>
                </a:lnTo>
                <a:lnTo>
                  <a:pt x="188" y="389"/>
                </a:lnTo>
                <a:lnTo>
                  <a:pt x="188" y="388"/>
                </a:lnTo>
                <a:lnTo>
                  <a:pt x="187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89"/>
                </a:lnTo>
                <a:lnTo>
                  <a:pt x="184" y="389"/>
                </a:lnTo>
                <a:lnTo>
                  <a:pt x="183" y="389"/>
                </a:lnTo>
                <a:lnTo>
                  <a:pt x="182" y="390"/>
                </a:lnTo>
                <a:lnTo>
                  <a:pt x="182" y="391"/>
                </a:lnTo>
                <a:lnTo>
                  <a:pt x="181" y="391"/>
                </a:lnTo>
                <a:lnTo>
                  <a:pt x="181" y="392"/>
                </a:lnTo>
                <a:lnTo>
                  <a:pt x="181" y="393"/>
                </a:lnTo>
                <a:lnTo>
                  <a:pt x="181" y="394"/>
                </a:lnTo>
                <a:lnTo>
                  <a:pt x="181" y="395"/>
                </a:lnTo>
                <a:lnTo>
                  <a:pt x="181" y="396"/>
                </a:lnTo>
                <a:lnTo>
                  <a:pt x="182" y="396"/>
                </a:lnTo>
                <a:lnTo>
                  <a:pt x="182" y="397"/>
                </a:lnTo>
                <a:lnTo>
                  <a:pt x="181" y="397"/>
                </a:lnTo>
                <a:lnTo>
                  <a:pt x="181" y="398"/>
                </a:lnTo>
                <a:lnTo>
                  <a:pt x="180" y="398"/>
                </a:lnTo>
                <a:lnTo>
                  <a:pt x="180" y="399"/>
                </a:lnTo>
                <a:lnTo>
                  <a:pt x="180" y="400"/>
                </a:lnTo>
                <a:lnTo>
                  <a:pt x="180" y="401"/>
                </a:lnTo>
                <a:lnTo>
                  <a:pt x="179" y="401"/>
                </a:lnTo>
                <a:lnTo>
                  <a:pt x="178" y="400"/>
                </a:lnTo>
                <a:lnTo>
                  <a:pt x="177" y="400"/>
                </a:lnTo>
                <a:lnTo>
                  <a:pt x="176" y="401"/>
                </a:lnTo>
                <a:lnTo>
                  <a:pt x="176" y="400"/>
                </a:lnTo>
                <a:lnTo>
                  <a:pt x="175" y="399"/>
                </a:lnTo>
                <a:lnTo>
                  <a:pt x="175" y="400"/>
                </a:lnTo>
                <a:lnTo>
                  <a:pt x="174" y="401"/>
                </a:lnTo>
                <a:lnTo>
                  <a:pt x="175" y="401"/>
                </a:lnTo>
                <a:lnTo>
                  <a:pt x="174" y="401"/>
                </a:lnTo>
                <a:lnTo>
                  <a:pt x="174" y="402"/>
                </a:lnTo>
                <a:lnTo>
                  <a:pt x="174" y="403"/>
                </a:lnTo>
                <a:lnTo>
                  <a:pt x="173" y="403"/>
                </a:lnTo>
                <a:lnTo>
                  <a:pt x="172" y="403"/>
                </a:lnTo>
                <a:lnTo>
                  <a:pt x="172" y="404"/>
                </a:lnTo>
                <a:lnTo>
                  <a:pt x="172" y="405"/>
                </a:lnTo>
                <a:lnTo>
                  <a:pt x="171" y="405"/>
                </a:lnTo>
                <a:lnTo>
                  <a:pt x="170" y="405"/>
                </a:lnTo>
                <a:lnTo>
                  <a:pt x="169" y="405"/>
                </a:lnTo>
                <a:lnTo>
                  <a:pt x="170" y="406"/>
                </a:lnTo>
                <a:lnTo>
                  <a:pt x="169" y="407"/>
                </a:lnTo>
                <a:lnTo>
                  <a:pt x="168" y="407"/>
                </a:lnTo>
                <a:lnTo>
                  <a:pt x="167" y="407"/>
                </a:lnTo>
                <a:lnTo>
                  <a:pt x="166" y="407"/>
                </a:lnTo>
                <a:lnTo>
                  <a:pt x="166" y="408"/>
                </a:lnTo>
                <a:lnTo>
                  <a:pt x="165" y="408"/>
                </a:lnTo>
                <a:lnTo>
                  <a:pt x="165" y="409"/>
                </a:lnTo>
                <a:lnTo>
                  <a:pt x="164" y="409"/>
                </a:lnTo>
                <a:lnTo>
                  <a:pt x="164" y="410"/>
                </a:lnTo>
                <a:lnTo>
                  <a:pt x="163" y="410"/>
                </a:lnTo>
                <a:lnTo>
                  <a:pt x="163" y="409"/>
                </a:lnTo>
                <a:lnTo>
                  <a:pt x="162" y="410"/>
                </a:lnTo>
                <a:lnTo>
                  <a:pt x="161" y="411"/>
                </a:lnTo>
                <a:lnTo>
                  <a:pt x="161" y="412"/>
                </a:lnTo>
                <a:lnTo>
                  <a:pt x="160" y="412"/>
                </a:lnTo>
                <a:lnTo>
                  <a:pt x="160" y="413"/>
                </a:lnTo>
                <a:lnTo>
                  <a:pt x="159" y="413"/>
                </a:lnTo>
                <a:lnTo>
                  <a:pt x="158" y="412"/>
                </a:lnTo>
                <a:lnTo>
                  <a:pt x="157" y="413"/>
                </a:lnTo>
                <a:lnTo>
                  <a:pt x="156" y="413"/>
                </a:lnTo>
                <a:lnTo>
                  <a:pt x="155" y="413"/>
                </a:lnTo>
                <a:lnTo>
                  <a:pt x="155" y="414"/>
                </a:lnTo>
                <a:lnTo>
                  <a:pt x="154" y="414"/>
                </a:lnTo>
                <a:lnTo>
                  <a:pt x="154" y="413"/>
                </a:lnTo>
                <a:lnTo>
                  <a:pt x="153" y="413"/>
                </a:lnTo>
                <a:lnTo>
                  <a:pt x="152" y="413"/>
                </a:lnTo>
                <a:lnTo>
                  <a:pt x="151" y="412"/>
                </a:lnTo>
                <a:lnTo>
                  <a:pt x="150" y="413"/>
                </a:lnTo>
                <a:lnTo>
                  <a:pt x="149" y="413"/>
                </a:lnTo>
                <a:lnTo>
                  <a:pt x="148" y="413"/>
                </a:lnTo>
                <a:lnTo>
                  <a:pt x="148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7" y="408"/>
                </a:lnTo>
                <a:lnTo>
                  <a:pt x="147" y="407"/>
                </a:lnTo>
                <a:lnTo>
                  <a:pt x="147" y="405"/>
                </a:lnTo>
                <a:lnTo>
                  <a:pt x="148" y="404"/>
                </a:lnTo>
                <a:lnTo>
                  <a:pt x="148" y="403"/>
                </a:lnTo>
                <a:lnTo>
                  <a:pt x="148" y="402"/>
                </a:lnTo>
                <a:lnTo>
                  <a:pt x="148" y="401"/>
                </a:lnTo>
                <a:lnTo>
                  <a:pt x="148" y="400"/>
                </a:lnTo>
                <a:lnTo>
                  <a:pt x="148" y="399"/>
                </a:lnTo>
                <a:lnTo>
                  <a:pt x="148" y="398"/>
                </a:lnTo>
                <a:lnTo>
                  <a:pt x="148" y="397"/>
                </a:lnTo>
                <a:lnTo>
                  <a:pt x="149" y="396"/>
                </a:lnTo>
                <a:lnTo>
                  <a:pt x="148" y="396"/>
                </a:lnTo>
                <a:lnTo>
                  <a:pt x="148" y="395"/>
                </a:lnTo>
                <a:lnTo>
                  <a:pt x="149" y="394"/>
                </a:lnTo>
                <a:lnTo>
                  <a:pt x="148" y="393"/>
                </a:lnTo>
                <a:lnTo>
                  <a:pt x="149" y="392"/>
                </a:lnTo>
                <a:lnTo>
                  <a:pt x="150" y="391"/>
                </a:lnTo>
                <a:lnTo>
                  <a:pt x="150" y="390"/>
                </a:lnTo>
                <a:lnTo>
                  <a:pt x="150" y="389"/>
                </a:lnTo>
                <a:lnTo>
                  <a:pt x="150" y="388"/>
                </a:lnTo>
                <a:lnTo>
                  <a:pt x="149" y="388"/>
                </a:lnTo>
                <a:lnTo>
                  <a:pt x="149" y="387"/>
                </a:lnTo>
                <a:lnTo>
                  <a:pt x="149" y="386"/>
                </a:lnTo>
                <a:lnTo>
                  <a:pt x="148" y="386"/>
                </a:lnTo>
                <a:lnTo>
                  <a:pt x="148" y="385"/>
                </a:lnTo>
                <a:lnTo>
                  <a:pt x="148" y="384"/>
                </a:lnTo>
                <a:lnTo>
                  <a:pt x="147" y="384"/>
                </a:lnTo>
                <a:lnTo>
                  <a:pt x="147" y="383"/>
                </a:lnTo>
                <a:lnTo>
                  <a:pt x="148" y="383"/>
                </a:lnTo>
                <a:lnTo>
                  <a:pt x="148" y="382"/>
                </a:lnTo>
                <a:lnTo>
                  <a:pt x="147" y="382"/>
                </a:lnTo>
                <a:lnTo>
                  <a:pt x="146" y="382"/>
                </a:lnTo>
                <a:lnTo>
                  <a:pt x="146" y="381"/>
                </a:lnTo>
                <a:lnTo>
                  <a:pt x="145" y="381"/>
                </a:lnTo>
                <a:lnTo>
                  <a:pt x="144" y="381"/>
                </a:lnTo>
                <a:lnTo>
                  <a:pt x="144" y="380"/>
                </a:lnTo>
                <a:lnTo>
                  <a:pt x="144" y="379"/>
                </a:lnTo>
                <a:lnTo>
                  <a:pt x="144" y="378"/>
                </a:lnTo>
                <a:lnTo>
                  <a:pt x="143" y="378"/>
                </a:lnTo>
                <a:lnTo>
                  <a:pt x="142" y="378"/>
                </a:lnTo>
                <a:lnTo>
                  <a:pt x="142" y="379"/>
                </a:lnTo>
                <a:lnTo>
                  <a:pt x="141" y="379"/>
                </a:lnTo>
                <a:lnTo>
                  <a:pt x="141" y="378"/>
                </a:lnTo>
                <a:lnTo>
                  <a:pt x="140" y="377"/>
                </a:lnTo>
                <a:lnTo>
                  <a:pt x="140" y="376"/>
                </a:lnTo>
                <a:lnTo>
                  <a:pt x="139" y="376"/>
                </a:lnTo>
                <a:lnTo>
                  <a:pt x="139" y="377"/>
                </a:lnTo>
                <a:lnTo>
                  <a:pt x="138" y="377"/>
                </a:lnTo>
                <a:lnTo>
                  <a:pt x="138" y="376"/>
                </a:lnTo>
                <a:lnTo>
                  <a:pt x="138" y="375"/>
                </a:lnTo>
                <a:lnTo>
                  <a:pt x="138" y="374"/>
                </a:lnTo>
                <a:lnTo>
                  <a:pt x="137" y="374"/>
                </a:lnTo>
                <a:lnTo>
                  <a:pt x="136" y="373"/>
                </a:lnTo>
                <a:lnTo>
                  <a:pt x="136" y="372"/>
                </a:lnTo>
                <a:lnTo>
                  <a:pt x="137" y="372"/>
                </a:lnTo>
                <a:lnTo>
                  <a:pt x="137" y="371"/>
                </a:lnTo>
                <a:lnTo>
                  <a:pt x="137" y="370"/>
                </a:lnTo>
                <a:lnTo>
                  <a:pt x="137" y="371"/>
                </a:lnTo>
                <a:lnTo>
                  <a:pt x="136" y="370"/>
                </a:lnTo>
                <a:lnTo>
                  <a:pt x="135" y="369"/>
                </a:lnTo>
                <a:lnTo>
                  <a:pt x="134" y="368"/>
                </a:lnTo>
                <a:lnTo>
                  <a:pt x="134" y="367"/>
                </a:lnTo>
                <a:lnTo>
                  <a:pt x="135" y="367"/>
                </a:lnTo>
                <a:lnTo>
                  <a:pt x="135" y="366"/>
                </a:lnTo>
                <a:lnTo>
                  <a:pt x="134" y="366"/>
                </a:lnTo>
                <a:lnTo>
                  <a:pt x="133" y="365"/>
                </a:lnTo>
                <a:lnTo>
                  <a:pt x="134" y="364"/>
                </a:lnTo>
                <a:lnTo>
                  <a:pt x="134" y="363"/>
                </a:lnTo>
                <a:lnTo>
                  <a:pt x="133" y="362"/>
                </a:lnTo>
                <a:lnTo>
                  <a:pt x="132" y="362"/>
                </a:lnTo>
                <a:lnTo>
                  <a:pt x="131" y="363"/>
                </a:lnTo>
                <a:lnTo>
                  <a:pt x="130" y="363"/>
                </a:lnTo>
                <a:lnTo>
                  <a:pt x="130" y="362"/>
                </a:lnTo>
                <a:lnTo>
                  <a:pt x="129" y="361"/>
                </a:lnTo>
                <a:lnTo>
                  <a:pt x="129" y="360"/>
                </a:lnTo>
                <a:lnTo>
                  <a:pt x="130" y="360"/>
                </a:lnTo>
                <a:lnTo>
                  <a:pt x="129" y="360"/>
                </a:lnTo>
                <a:lnTo>
                  <a:pt x="129" y="359"/>
                </a:lnTo>
                <a:lnTo>
                  <a:pt x="128" y="359"/>
                </a:lnTo>
                <a:lnTo>
                  <a:pt x="127" y="359"/>
                </a:lnTo>
                <a:lnTo>
                  <a:pt x="127" y="361"/>
                </a:lnTo>
                <a:lnTo>
                  <a:pt x="126" y="360"/>
                </a:lnTo>
                <a:lnTo>
                  <a:pt x="126" y="359"/>
                </a:lnTo>
                <a:lnTo>
                  <a:pt x="127" y="358"/>
                </a:lnTo>
                <a:lnTo>
                  <a:pt x="126" y="357"/>
                </a:lnTo>
                <a:lnTo>
                  <a:pt x="125" y="358"/>
                </a:lnTo>
                <a:lnTo>
                  <a:pt x="124" y="358"/>
                </a:lnTo>
                <a:lnTo>
                  <a:pt x="125" y="357"/>
                </a:lnTo>
                <a:lnTo>
                  <a:pt x="125" y="356"/>
                </a:lnTo>
                <a:lnTo>
                  <a:pt x="124" y="356"/>
                </a:lnTo>
                <a:lnTo>
                  <a:pt x="124" y="355"/>
                </a:lnTo>
                <a:lnTo>
                  <a:pt x="124" y="354"/>
                </a:lnTo>
                <a:lnTo>
                  <a:pt x="124" y="353"/>
                </a:lnTo>
                <a:lnTo>
                  <a:pt x="124" y="354"/>
                </a:lnTo>
                <a:lnTo>
                  <a:pt x="123" y="354"/>
                </a:lnTo>
                <a:lnTo>
                  <a:pt x="122" y="354"/>
                </a:lnTo>
                <a:lnTo>
                  <a:pt x="121" y="354"/>
                </a:lnTo>
                <a:lnTo>
                  <a:pt x="120" y="354"/>
                </a:lnTo>
                <a:lnTo>
                  <a:pt x="120" y="353"/>
                </a:lnTo>
                <a:lnTo>
                  <a:pt x="119" y="353"/>
                </a:lnTo>
                <a:lnTo>
                  <a:pt x="120" y="353"/>
                </a:lnTo>
                <a:lnTo>
                  <a:pt x="120" y="352"/>
                </a:lnTo>
                <a:lnTo>
                  <a:pt x="119" y="352"/>
                </a:lnTo>
                <a:lnTo>
                  <a:pt x="118" y="351"/>
                </a:lnTo>
                <a:lnTo>
                  <a:pt x="118" y="350"/>
                </a:lnTo>
                <a:lnTo>
                  <a:pt x="117" y="350"/>
                </a:lnTo>
                <a:lnTo>
                  <a:pt x="117" y="351"/>
                </a:lnTo>
                <a:lnTo>
                  <a:pt x="116" y="351"/>
                </a:lnTo>
                <a:lnTo>
                  <a:pt x="115" y="351"/>
                </a:lnTo>
                <a:lnTo>
                  <a:pt x="115" y="350"/>
                </a:lnTo>
                <a:lnTo>
                  <a:pt x="114" y="349"/>
                </a:lnTo>
                <a:lnTo>
                  <a:pt x="114" y="348"/>
                </a:lnTo>
                <a:lnTo>
                  <a:pt x="113" y="348"/>
                </a:lnTo>
                <a:lnTo>
                  <a:pt x="113" y="347"/>
                </a:lnTo>
                <a:lnTo>
                  <a:pt x="114" y="347"/>
                </a:lnTo>
                <a:lnTo>
                  <a:pt x="114" y="346"/>
                </a:lnTo>
                <a:lnTo>
                  <a:pt x="114" y="345"/>
                </a:lnTo>
                <a:lnTo>
                  <a:pt x="113" y="345"/>
                </a:lnTo>
                <a:lnTo>
                  <a:pt x="113" y="344"/>
                </a:lnTo>
                <a:lnTo>
                  <a:pt x="112" y="344"/>
                </a:lnTo>
                <a:lnTo>
                  <a:pt x="111" y="344"/>
                </a:lnTo>
                <a:lnTo>
                  <a:pt x="110" y="344"/>
                </a:lnTo>
                <a:lnTo>
                  <a:pt x="110" y="343"/>
                </a:lnTo>
                <a:lnTo>
                  <a:pt x="109" y="343"/>
                </a:lnTo>
                <a:lnTo>
                  <a:pt x="109" y="342"/>
                </a:lnTo>
                <a:lnTo>
                  <a:pt x="110" y="342"/>
                </a:lnTo>
                <a:lnTo>
                  <a:pt x="110" y="341"/>
                </a:lnTo>
                <a:lnTo>
                  <a:pt x="109" y="340"/>
                </a:lnTo>
                <a:lnTo>
                  <a:pt x="109" y="339"/>
                </a:lnTo>
                <a:lnTo>
                  <a:pt x="108" y="339"/>
                </a:lnTo>
                <a:lnTo>
                  <a:pt x="107" y="339"/>
                </a:lnTo>
                <a:lnTo>
                  <a:pt x="107" y="340"/>
                </a:lnTo>
                <a:lnTo>
                  <a:pt x="106" y="340"/>
                </a:lnTo>
                <a:lnTo>
                  <a:pt x="105" y="339"/>
                </a:lnTo>
                <a:lnTo>
                  <a:pt x="104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2" y="336"/>
                </a:lnTo>
                <a:lnTo>
                  <a:pt x="101" y="336"/>
                </a:lnTo>
                <a:lnTo>
                  <a:pt x="101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2" y="333"/>
                </a:lnTo>
                <a:lnTo>
                  <a:pt x="101" y="332"/>
                </a:lnTo>
                <a:lnTo>
                  <a:pt x="101" y="331"/>
                </a:lnTo>
                <a:lnTo>
                  <a:pt x="100" y="332"/>
                </a:lnTo>
                <a:lnTo>
                  <a:pt x="100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6" y="329"/>
                </a:lnTo>
                <a:lnTo>
                  <a:pt x="95" y="329"/>
                </a:lnTo>
                <a:lnTo>
                  <a:pt x="95" y="330"/>
                </a:lnTo>
                <a:lnTo>
                  <a:pt x="94" y="330"/>
                </a:lnTo>
                <a:lnTo>
                  <a:pt x="94" y="329"/>
                </a:lnTo>
                <a:lnTo>
                  <a:pt x="95" y="328"/>
                </a:lnTo>
                <a:lnTo>
                  <a:pt x="95" y="327"/>
                </a:lnTo>
                <a:lnTo>
                  <a:pt x="95" y="326"/>
                </a:lnTo>
                <a:lnTo>
                  <a:pt x="95" y="325"/>
                </a:lnTo>
                <a:lnTo>
                  <a:pt x="94" y="326"/>
                </a:lnTo>
                <a:lnTo>
                  <a:pt x="93" y="325"/>
                </a:lnTo>
                <a:lnTo>
                  <a:pt x="93" y="324"/>
                </a:lnTo>
                <a:lnTo>
                  <a:pt x="93" y="325"/>
                </a:lnTo>
                <a:lnTo>
                  <a:pt x="93" y="324"/>
                </a:lnTo>
                <a:lnTo>
                  <a:pt x="94" y="324"/>
                </a:lnTo>
                <a:lnTo>
                  <a:pt x="92" y="322"/>
                </a:lnTo>
                <a:lnTo>
                  <a:pt x="92" y="321"/>
                </a:lnTo>
                <a:lnTo>
                  <a:pt x="91" y="321"/>
                </a:lnTo>
                <a:lnTo>
                  <a:pt x="90" y="321"/>
                </a:lnTo>
                <a:lnTo>
                  <a:pt x="90" y="320"/>
                </a:lnTo>
                <a:lnTo>
                  <a:pt x="91" y="320"/>
                </a:lnTo>
                <a:lnTo>
                  <a:pt x="92" y="320"/>
                </a:lnTo>
                <a:lnTo>
                  <a:pt x="92" y="319"/>
                </a:lnTo>
                <a:lnTo>
                  <a:pt x="91" y="319"/>
                </a:lnTo>
                <a:lnTo>
                  <a:pt x="90" y="318"/>
                </a:lnTo>
                <a:lnTo>
                  <a:pt x="89" y="319"/>
                </a:lnTo>
                <a:lnTo>
                  <a:pt x="89" y="318"/>
                </a:lnTo>
                <a:lnTo>
                  <a:pt x="88" y="318"/>
                </a:lnTo>
                <a:lnTo>
                  <a:pt x="88" y="319"/>
                </a:lnTo>
                <a:lnTo>
                  <a:pt x="87" y="319"/>
                </a:lnTo>
                <a:lnTo>
                  <a:pt x="87" y="318"/>
                </a:lnTo>
                <a:lnTo>
                  <a:pt x="86" y="317"/>
                </a:lnTo>
                <a:lnTo>
                  <a:pt x="87" y="317"/>
                </a:lnTo>
                <a:lnTo>
                  <a:pt x="87" y="316"/>
                </a:lnTo>
                <a:lnTo>
                  <a:pt x="86" y="316"/>
                </a:lnTo>
                <a:lnTo>
                  <a:pt x="85" y="317"/>
                </a:lnTo>
                <a:lnTo>
                  <a:pt x="84" y="316"/>
                </a:lnTo>
                <a:lnTo>
                  <a:pt x="83" y="315"/>
                </a:lnTo>
                <a:lnTo>
                  <a:pt x="82" y="314"/>
                </a:lnTo>
                <a:lnTo>
                  <a:pt x="81" y="314"/>
                </a:lnTo>
                <a:lnTo>
                  <a:pt x="80" y="315"/>
                </a:lnTo>
                <a:lnTo>
                  <a:pt x="80" y="314"/>
                </a:lnTo>
                <a:lnTo>
                  <a:pt x="79" y="313"/>
                </a:lnTo>
                <a:lnTo>
                  <a:pt x="80" y="313"/>
                </a:lnTo>
                <a:lnTo>
                  <a:pt x="80" y="312"/>
                </a:lnTo>
                <a:lnTo>
                  <a:pt x="80" y="311"/>
                </a:lnTo>
                <a:lnTo>
                  <a:pt x="79" y="310"/>
                </a:lnTo>
                <a:lnTo>
                  <a:pt x="78" y="310"/>
                </a:lnTo>
                <a:lnTo>
                  <a:pt x="78" y="309"/>
                </a:lnTo>
                <a:lnTo>
                  <a:pt x="77" y="308"/>
                </a:lnTo>
                <a:lnTo>
                  <a:pt x="77" y="309"/>
                </a:lnTo>
                <a:lnTo>
                  <a:pt x="76" y="309"/>
                </a:lnTo>
                <a:lnTo>
                  <a:pt x="76" y="308"/>
                </a:lnTo>
                <a:lnTo>
                  <a:pt x="75" y="307"/>
                </a:lnTo>
                <a:lnTo>
                  <a:pt x="74" y="307"/>
                </a:lnTo>
                <a:lnTo>
                  <a:pt x="73" y="307"/>
                </a:lnTo>
                <a:lnTo>
                  <a:pt x="72" y="307"/>
                </a:lnTo>
                <a:lnTo>
                  <a:pt x="71" y="307"/>
                </a:lnTo>
                <a:lnTo>
                  <a:pt x="71" y="306"/>
                </a:lnTo>
                <a:lnTo>
                  <a:pt x="70" y="306"/>
                </a:lnTo>
                <a:lnTo>
                  <a:pt x="70" y="307"/>
                </a:lnTo>
                <a:lnTo>
                  <a:pt x="69" y="308"/>
                </a:lnTo>
                <a:lnTo>
                  <a:pt x="69" y="309"/>
                </a:lnTo>
                <a:lnTo>
                  <a:pt x="68" y="309"/>
                </a:lnTo>
                <a:lnTo>
                  <a:pt x="67" y="309"/>
                </a:lnTo>
                <a:lnTo>
                  <a:pt x="67" y="308"/>
                </a:lnTo>
                <a:lnTo>
                  <a:pt x="68" y="308"/>
                </a:lnTo>
                <a:lnTo>
                  <a:pt x="67" y="308"/>
                </a:lnTo>
                <a:lnTo>
                  <a:pt x="67" y="307"/>
                </a:lnTo>
                <a:lnTo>
                  <a:pt x="66" y="307"/>
                </a:lnTo>
                <a:lnTo>
                  <a:pt x="65" y="307"/>
                </a:lnTo>
                <a:lnTo>
                  <a:pt x="64" y="308"/>
                </a:lnTo>
                <a:lnTo>
                  <a:pt x="63" y="307"/>
                </a:lnTo>
                <a:lnTo>
                  <a:pt x="62" y="307"/>
                </a:lnTo>
                <a:lnTo>
                  <a:pt x="61" y="307"/>
                </a:lnTo>
                <a:lnTo>
                  <a:pt x="61" y="306"/>
                </a:lnTo>
                <a:lnTo>
                  <a:pt x="60" y="306"/>
                </a:lnTo>
                <a:lnTo>
                  <a:pt x="59" y="306"/>
                </a:lnTo>
                <a:lnTo>
                  <a:pt x="57" y="306"/>
                </a:lnTo>
                <a:lnTo>
                  <a:pt x="57" y="307"/>
                </a:lnTo>
                <a:lnTo>
                  <a:pt x="57" y="308"/>
                </a:lnTo>
                <a:lnTo>
                  <a:pt x="56" y="308"/>
                </a:lnTo>
                <a:lnTo>
                  <a:pt x="55" y="308"/>
                </a:lnTo>
                <a:lnTo>
                  <a:pt x="54" y="307"/>
                </a:lnTo>
                <a:lnTo>
                  <a:pt x="53" y="308"/>
                </a:lnTo>
                <a:lnTo>
                  <a:pt x="53" y="307"/>
                </a:lnTo>
                <a:lnTo>
                  <a:pt x="53" y="306"/>
                </a:lnTo>
                <a:lnTo>
                  <a:pt x="54" y="306"/>
                </a:lnTo>
                <a:lnTo>
                  <a:pt x="53" y="306"/>
                </a:lnTo>
                <a:lnTo>
                  <a:pt x="52" y="306"/>
                </a:lnTo>
                <a:lnTo>
                  <a:pt x="52" y="307"/>
                </a:lnTo>
                <a:lnTo>
                  <a:pt x="51" y="308"/>
                </a:lnTo>
                <a:lnTo>
                  <a:pt x="51" y="309"/>
                </a:lnTo>
                <a:lnTo>
                  <a:pt x="52" y="309"/>
                </a:lnTo>
                <a:lnTo>
                  <a:pt x="51" y="310"/>
                </a:lnTo>
                <a:lnTo>
                  <a:pt x="51" y="309"/>
                </a:lnTo>
                <a:lnTo>
                  <a:pt x="50" y="309"/>
                </a:lnTo>
                <a:lnTo>
                  <a:pt x="49" y="309"/>
                </a:lnTo>
                <a:lnTo>
                  <a:pt x="49" y="310"/>
                </a:lnTo>
                <a:lnTo>
                  <a:pt x="50" y="310"/>
                </a:lnTo>
                <a:lnTo>
                  <a:pt x="50" y="311"/>
                </a:lnTo>
                <a:lnTo>
                  <a:pt x="49" y="312"/>
                </a:lnTo>
                <a:lnTo>
                  <a:pt x="48" y="312"/>
                </a:lnTo>
                <a:lnTo>
                  <a:pt x="47" y="312"/>
                </a:lnTo>
                <a:lnTo>
                  <a:pt x="47" y="313"/>
                </a:lnTo>
                <a:lnTo>
                  <a:pt x="46" y="314"/>
                </a:lnTo>
                <a:lnTo>
                  <a:pt x="46" y="315"/>
                </a:lnTo>
                <a:lnTo>
                  <a:pt x="45" y="316"/>
                </a:lnTo>
                <a:lnTo>
                  <a:pt x="45" y="317"/>
                </a:lnTo>
                <a:lnTo>
                  <a:pt x="44" y="317"/>
                </a:lnTo>
                <a:lnTo>
                  <a:pt x="44" y="318"/>
                </a:lnTo>
                <a:lnTo>
                  <a:pt x="44" y="319"/>
                </a:lnTo>
                <a:lnTo>
                  <a:pt x="44" y="320"/>
                </a:lnTo>
                <a:lnTo>
                  <a:pt x="44" y="319"/>
                </a:lnTo>
                <a:lnTo>
                  <a:pt x="44" y="320"/>
                </a:lnTo>
                <a:lnTo>
                  <a:pt x="45" y="321"/>
                </a:lnTo>
                <a:lnTo>
                  <a:pt x="45" y="322"/>
                </a:lnTo>
                <a:lnTo>
                  <a:pt x="44" y="322"/>
                </a:lnTo>
                <a:lnTo>
                  <a:pt x="44" y="323"/>
                </a:lnTo>
                <a:lnTo>
                  <a:pt x="43" y="323"/>
                </a:lnTo>
                <a:lnTo>
                  <a:pt x="42" y="324"/>
                </a:lnTo>
                <a:lnTo>
                  <a:pt x="41" y="325"/>
                </a:lnTo>
                <a:lnTo>
                  <a:pt x="41" y="326"/>
                </a:lnTo>
                <a:lnTo>
                  <a:pt x="40" y="326"/>
                </a:lnTo>
                <a:lnTo>
                  <a:pt x="40" y="327"/>
                </a:lnTo>
                <a:lnTo>
                  <a:pt x="39" y="327"/>
                </a:lnTo>
                <a:lnTo>
                  <a:pt x="38" y="327"/>
                </a:lnTo>
                <a:lnTo>
                  <a:pt x="36" y="327"/>
                </a:lnTo>
                <a:lnTo>
                  <a:pt x="36" y="326"/>
                </a:lnTo>
                <a:lnTo>
                  <a:pt x="36" y="325"/>
                </a:lnTo>
                <a:lnTo>
                  <a:pt x="35" y="325"/>
                </a:lnTo>
                <a:lnTo>
                  <a:pt x="34" y="325"/>
                </a:lnTo>
                <a:lnTo>
                  <a:pt x="34" y="326"/>
                </a:lnTo>
                <a:lnTo>
                  <a:pt x="34" y="327"/>
                </a:lnTo>
                <a:lnTo>
                  <a:pt x="33" y="327"/>
                </a:lnTo>
                <a:lnTo>
                  <a:pt x="32" y="327"/>
                </a:lnTo>
                <a:lnTo>
                  <a:pt x="32" y="326"/>
                </a:lnTo>
                <a:lnTo>
                  <a:pt x="31" y="326"/>
                </a:lnTo>
                <a:lnTo>
                  <a:pt x="31" y="325"/>
                </a:lnTo>
                <a:lnTo>
                  <a:pt x="31" y="324"/>
                </a:lnTo>
                <a:lnTo>
                  <a:pt x="30" y="324"/>
                </a:lnTo>
                <a:lnTo>
                  <a:pt x="29" y="325"/>
                </a:lnTo>
                <a:lnTo>
                  <a:pt x="28" y="325"/>
                </a:lnTo>
                <a:lnTo>
                  <a:pt x="27" y="326"/>
                </a:lnTo>
                <a:lnTo>
                  <a:pt x="26" y="326"/>
                </a:lnTo>
                <a:lnTo>
                  <a:pt x="26" y="325"/>
                </a:lnTo>
                <a:lnTo>
                  <a:pt x="25" y="325"/>
                </a:lnTo>
                <a:lnTo>
                  <a:pt x="24" y="325"/>
                </a:lnTo>
                <a:lnTo>
                  <a:pt x="24" y="326"/>
                </a:lnTo>
                <a:lnTo>
                  <a:pt x="24" y="327"/>
                </a:lnTo>
                <a:lnTo>
                  <a:pt x="23" y="327"/>
                </a:lnTo>
                <a:lnTo>
                  <a:pt x="23" y="328"/>
                </a:lnTo>
                <a:lnTo>
                  <a:pt x="22" y="328"/>
                </a:lnTo>
                <a:lnTo>
                  <a:pt x="21" y="328"/>
                </a:lnTo>
                <a:lnTo>
                  <a:pt x="20" y="328"/>
                </a:lnTo>
                <a:lnTo>
                  <a:pt x="20" y="327"/>
                </a:lnTo>
                <a:lnTo>
                  <a:pt x="20" y="326"/>
                </a:lnTo>
                <a:lnTo>
                  <a:pt x="21" y="326"/>
                </a:lnTo>
                <a:lnTo>
                  <a:pt x="21" y="325"/>
                </a:lnTo>
                <a:lnTo>
                  <a:pt x="20" y="325"/>
                </a:lnTo>
                <a:lnTo>
                  <a:pt x="18" y="325"/>
                </a:lnTo>
                <a:lnTo>
                  <a:pt x="17" y="325"/>
                </a:lnTo>
                <a:lnTo>
                  <a:pt x="17" y="324"/>
                </a:lnTo>
                <a:lnTo>
                  <a:pt x="16" y="324"/>
                </a:lnTo>
                <a:lnTo>
                  <a:pt x="15" y="324"/>
                </a:lnTo>
                <a:lnTo>
                  <a:pt x="14" y="324"/>
                </a:lnTo>
                <a:lnTo>
                  <a:pt x="14" y="325"/>
                </a:lnTo>
                <a:lnTo>
                  <a:pt x="13" y="326"/>
                </a:lnTo>
                <a:lnTo>
                  <a:pt x="13" y="327"/>
                </a:lnTo>
                <a:lnTo>
                  <a:pt x="12" y="326"/>
                </a:lnTo>
                <a:lnTo>
                  <a:pt x="11" y="326"/>
                </a:lnTo>
                <a:lnTo>
                  <a:pt x="10" y="326"/>
                </a:lnTo>
                <a:lnTo>
                  <a:pt x="8" y="325"/>
                </a:lnTo>
                <a:lnTo>
                  <a:pt x="8" y="324"/>
                </a:lnTo>
                <a:lnTo>
                  <a:pt x="7" y="324"/>
                </a:lnTo>
                <a:lnTo>
                  <a:pt x="7" y="323"/>
                </a:lnTo>
                <a:lnTo>
                  <a:pt x="7" y="322"/>
                </a:lnTo>
                <a:lnTo>
                  <a:pt x="8" y="321"/>
                </a:lnTo>
                <a:lnTo>
                  <a:pt x="8" y="319"/>
                </a:lnTo>
                <a:lnTo>
                  <a:pt x="8" y="318"/>
                </a:lnTo>
                <a:lnTo>
                  <a:pt x="3" y="316"/>
                </a:lnTo>
                <a:lnTo>
                  <a:pt x="1" y="316"/>
                </a:lnTo>
                <a:lnTo>
                  <a:pt x="0" y="316"/>
                </a:lnTo>
                <a:lnTo>
                  <a:pt x="0" y="315"/>
                </a:lnTo>
                <a:lnTo>
                  <a:pt x="1" y="314"/>
                </a:lnTo>
                <a:lnTo>
                  <a:pt x="3" y="315"/>
                </a:lnTo>
                <a:lnTo>
                  <a:pt x="4" y="315"/>
                </a:lnTo>
                <a:lnTo>
                  <a:pt x="6" y="314"/>
                </a:lnTo>
                <a:lnTo>
                  <a:pt x="7" y="314"/>
                </a:lnTo>
                <a:lnTo>
                  <a:pt x="9" y="313"/>
                </a:lnTo>
                <a:lnTo>
                  <a:pt x="10" y="312"/>
                </a:lnTo>
                <a:lnTo>
                  <a:pt x="14" y="310"/>
                </a:lnTo>
                <a:lnTo>
                  <a:pt x="15" y="309"/>
                </a:lnTo>
                <a:lnTo>
                  <a:pt x="16" y="308"/>
                </a:lnTo>
                <a:lnTo>
                  <a:pt x="17" y="307"/>
                </a:lnTo>
                <a:lnTo>
                  <a:pt x="17" y="306"/>
                </a:lnTo>
                <a:lnTo>
                  <a:pt x="18" y="305"/>
                </a:lnTo>
                <a:lnTo>
                  <a:pt x="18" y="304"/>
                </a:lnTo>
                <a:lnTo>
                  <a:pt x="19" y="302"/>
                </a:lnTo>
                <a:lnTo>
                  <a:pt x="23" y="299"/>
                </a:lnTo>
                <a:lnTo>
                  <a:pt x="24" y="298"/>
                </a:lnTo>
                <a:lnTo>
                  <a:pt x="27" y="297"/>
                </a:lnTo>
                <a:lnTo>
                  <a:pt x="29" y="295"/>
                </a:lnTo>
                <a:lnTo>
                  <a:pt x="29" y="294"/>
                </a:lnTo>
                <a:lnTo>
                  <a:pt x="29" y="293"/>
                </a:lnTo>
                <a:lnTo>
                  <a:pt x="30" y="293"/>
                </a:lnTo>
                <a:lnTo>
                  <a:pt x="30" y="290"/>
                </a:lnTo>
                <a:lnTo>
                  <a:pt x="30" y="289"/>
                </a:lnTo>
                <a:lnTo>
                  <a:pt x="30" y="287"/>
                </a:lnTo>
                <a:lnTo>
                  <a:pt x="30" y="286"/>
                </a:lnTo>
                <a:lnTo>
                  <a:pt x="30" y="284"/>
                </a:lnTo>
                <a:lnTo>
                  <a:pt x="30" y="283"/>
                </a:lnTo>
                <a:lnTo>
                  <a:pt x="31" y="282"/>
                </a:lnTo>
                <a:lnTo>
                  <a:pt x="33" y="279"/>
                </a:lnTo>
                <a:lnTo>
                  <a:pt x="34" y="277"/>
                </a:lnTo>
                <a:lnTo>
                  <a:pt x="36" y="276"/>
                </a:lnTo>
                <a:lnTo>
                  <a:pt x="38" y="274"/>
                </a:lnTo>
                <a:lnTo>
                  <a:pt x="39" y="273"/>
                </a:lnTo>
                <a:lnTo>
                  <a:pt x="40" y="273"/>
                </a:lnTo>
                <a:lnTo>
                  <a:pt x="42" y="273"/>
                </a:lnTo>
                <a:lnTo>
                  <a:pt x="45" y="274"/>
                </a:lnTo>
                <a:lnTo>
                  <a:pt x="48" y="272"/>
                </a:lnTo>
                <a:lnTo>
                  <a:pt x="51" y="270"/>
                </a:lnTo>
                <a:lnTo>
                  <a:pt x="56" y="266"/>
                </a:lnTo>
                <a:lnTo>
                  <a:pt x="57" y="265"/>
                </a:lnTo>
                <a:lnTo>
                  <a:pt x="58" y="264"/>
                </a:lnTo>
                <a:lnTo>
                  <a:pt x="59" y="263"/>
                </a:lnTo>
                <a:lnTo>
                  <a:pt x="59" y="262"/>
                </a:lnTo>
                <a:lnTo>
                  <a:pt x="60" y="261"/>
                </a:lnTo>
                <a:lnTo>
                  <a:pt x="60" y="260"/>
                </a:lnTo>
                <a:lnTo>
                  <a:pt x="61" y="260"/>
                </a:lnTo>
                <a:lnTo>
                  <a:pt x="63" y="259"/>
                </a:lnTo>
                <a:lnTo>
                  <a:pt x="64" y="259"/>
                </a:lnTo>
                <a:lnTo>
                  <a:pt x="64" y="258"/>
                </a:lnTo>
                <a:lnTo>
                  <a:pt x="63" y="257"/>
                </a:lnTo>
                <a:lnTo>
                  <a:pt x="64" y="255"/>
                </a:lnTo>
                <a:lnTo>
                  <a:pt x="65" y="253"/>
                </a:lnTo>
                <a:lnTo>
                  <a:pt x="66" y="252"/>
                </a:lnTo>
                <a:lnTo>
                  <a:pt x="67" y="252"/>
                </a:lnTo>
                <a:lnTo>
                  <a:pt x="68" y="251"/>
                </a:lnTo>
                <a:lnTo>
                  <a:pt x="68" y="250"/>
                </a:lnTo>
                <a:lnTo>
                  <a:pt x="69" y="248"/>
                </a:lnTo>
                <a:lnTo>
                  <a:pt x="70" y="248"/>
                </a:lnTo>
                <a:lnTo>
                  <a:pt x="71" y="247"/>
                </a:lnTo>
                <a:lnTo>
                  <a:pt x="73" y="246"/>
                </a:lnTo>
                <a:lnTo>
                  <a:pt x="73" y="245"/>
                </a:lnTo>
                <a:lnTo>
                  <a:pt x="76" y="244"/>
                </a:lnTo>
                <a:lnTo>
                  <a:pt x="77" y="243"/>
                </a:lnTo>
                <a:lnTo>
                  <a:pt x="78" y="243"/>
                </a:lnTo>
                <a:lnTo>
                  <a:pt x="79" y="242"/>
                </a:lnTo>
                <a:lnTo>
                  <a:pt x="79" y="241"/>
                </a:lnTo>
                <a:lnTo>
                  <a:pt x="80" y="240"/>
                </a:lnTo>
                <a:lnTo>
                  <a:pt x="80" y="239"/>
                </a:lnTo>
                <a:lnTo>
                  <a:pt x="81" y="238"/>
                </a:lnTo>
                <a:lnTo>
                  <a:pt x="82" y="237"/>
                </a:lnTo>
                <a:lnTo>
                  <a:pt x="82" y="236"/>
                </a:lnTo>
                <a:lnTo>
                  <a:pt x="82" y="235"/>
                </a:lnTo>
                <a:lnTo>
                  <a:pt x="82" y="233"/>
                </a:lnTo>
                <a:lnTo>
                  <a:pt x="83" y="232"/>
                </a:lnTo>
                <a:lnTo>
                  <a:pt x="83" y="231"/>
                </a:lnTo>
                <a:lnTo>
                  <a:pt x="84" y="231"/>
                </a:lnTo>
                <a:lnTo>
                  <a:pt x="88" y="230"/>
                </a:lnTo>
                <a:lnTo>
                  <a:pt x="89" y="230"/>
                </a:lnTo>
                <a:lnTo>
                  <a:pt x="90" y="229"/>
                </a:lnTo>
                <a:lnTo>
                  <a:pt x="90" y="228"/>
                </a:lnTo>
                <a:lnTo>
                  <a:pt x="91" y="227"/>
                </a:lnTo>
                <a:lnTo>
                  <a:pt x="92" y="225"/>
                </a:lnTo>
                <a:lnTo>
                  <a:pt x="92" y="224"/>
                </a:lnTo>
                <a:lnTo>
                  <a:pt x="94" y="221"/>
                </a:lnTo>
                <a:lnTo>
                  <a:pt x="95" y="219"/>
                </a:lnTo>
                <a:lnTo>
                  <a:pt x="94" y="218"/>
                </a:lnTo>
                <a:lnTo>
                  <a:pt x="94" y="217"/>
                </a:lnTo>
                <a:lnTo>
                  <a:pt x="94" y="216"/>
                </a:lnTo>
                <a:lnTo>
                  <a:pt x="94" y="215"/>
                </a:lnTo>
                <a:lnTo>
                  <a:pt x="95" y="213"/>
                </a:lnTo>
                <a:lnTo>
                  <a:pt x="95" y="212"/>
                </a:lnTo>
                <a:lnTo>
                  <a:pt x="97" y="211"/>
                </a:lnTo>
                <a:lnTo>
                  <a:pt x="98" y="209"/>
                </a:lnTo>
                <a:lnTo>
                  <a:pt x="100" y="207"/>
                </a:lnTo>
                <a:lnTo>
                  <a:pt x="100" y="205"/>
                </a:lnTo>
                <a:lnTo>
                  <a:pt x="101" y="204"/>
                </a:lnTo>
                <a:lnTo>
                  <a:pt x="102" y="204"/>
                </a:lnTo>
                <a:lnTo>
                  <a:pt x="104" y="204"/>
                </a:lnTo>
                <a:lnTo>
                  <a:pt x="105" y="204"/>
                </a:lnTo>
                <a:lnTo>
                  <a:pt x="107" y="202"/>
                </a:lnTo>
                <a:lnTo>
                  <a:pt x="108" y="202"/>
                </a:lnTo>
                <a:lnTo>
                  <a:pt x="115" y="201"/>
                </a:lnTo>
                <a:lnTo>
                  <a:pt x="116" y="201"/>
                </a:lnTo>
                <a:lnTo>
                  <a:pt x="117" y="200"/>
                </a:lnTo>
                <a:lnTo>
                  <a:pt x="117" y="198"/>
                </a:lnTo>
                <a:lnTo>
                  <a:pt x="117" y="197"/>
                </a:lnTo>
                <a:lnTo>
                  <a:pt x="119" y="194"/>
                </a:lnTo>
                <a:lnTo>
                  <a:pt x="118" y="194"/>
                </a:lnTo>
                <a:lnTo>
                  <a:pt x="117" y="193"/>
                </a:lnTo>
                <a:lnTo>
                  <a:pt x="117" y="192"/>
                </a:lnTo>
                <a:lnTo>
                  <a:pt x="118" y="190"/>
                </a:lnTo>
                <a:lnTo>
                  <a:pt x="118" y="189"/>
                </a:lnTo>
                <a:lnTo>
                  <a:pt x="120" y="188"/>
                </a:lnTo>
                <a:lnTo>
                  <a:pt x="121" y="187"/>
                </a:lnTo>
                <a:lnTo>
                  <a:pt x="122" y="187"/>
                </a:lnTo>
                <a:lnTo>
                  <a:pt x="123" y="186"/>
                </a:lnTo>
                <a:lnTo>
                  <a:pt x="125" y="186"/>
                </a:lnTo>
                <a:lnTo>
                  <a:pt x="125" y="185"/>
                </a:lnTo>
                <a:lnTo>
                  <a:pt x="126" y="184"/>
                </a:lnTo>
                <a:lnTo>
                  <a:pt x="127" y="183"/>
                </a:lnTo>
                <a:lnTo>
                  <a:pt x="128" y="182"/>
                </a:lnTo>
                <a:lnTo>
                  <a:pt x="128" y="181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5"/>
                </a:lnTo>
                <a:lnTo>
                  <a:pt x="128" y="174"/>
                </a:lnTo>
                <a:lnTo>
                  <a:pt x="128" y="173"/>
                </a:lnTo>
                <a:lnTo>
                  <a:pt x="128" y="172"/>
                </a:lnTo>
                <a:lnTo>
                  <a:pt x="129" y="171"/>
                </a:lnTo>
                <a:lnTo>
                  <a:pt x="130" y="170"/>
                </a:lnTo>
                <a:lnTo>
                  <a:pt x="132" y="169"/>
                </a:lnTo>
                <a:lnTo>
                  <a:pt x="133" y="169"/>
                </a:lnTo>
                <a:lnTo>
                  <a:pt x="135" y="169"/>
                </a:lnTo>
                <a:lnTo>
                  <a:pt x="137" y="169"/>
                </a:lnTo>
                <a:lnTo>
                  <a:pt x="138" y="169"/>
                </a:lnTo>
                <a:lnTo>
                  <a:pt x="139" y="169"/>
                </a:lnTo>
                <a:lnTo>
                  <a:pt x="139" y="168"/>
                </a:lnTo>
                <a:lnTo>
                  <a:pt x="140" y="168"/>
                </a:lnTo>
                <a:lnTo>
                  <a:pt x="141" y="167"/>
                </a:lnTo>
                <a:lnTo>
                  <a:pt x="142" y="165"/>
                </a:lnTo>
                <a:lnTo>
                  <a:pt x="143" y="163"/>
                </a:lnTo>
                <a:lnTo>
                  <a:pt x="143" y="162"/>
                </a:lnTo>
                <a:lnTo>
                  <a:pt x="144" y="162"/>
                </a:lnTo>
                <a:lnTo>
                  <a:pt x="145" y="160"/>
                </a:lnTo>
                <a:lnTo>
                  <a:pt x="146" y="159"/>
                </a:lnTo>
                <a:lnTo>
                  <a:pt x="147" y="159"/>
                </a:lnTo>
                <a:lnTo>
                  <a:pt x="149" y="156"/>
                </a:lnTo>
                <a:lnTo>
                  <a:pt x="151" y="155"/>
                </a:lnTo>
                <a:lnTo>
                  <a:pt x="152" y="154"/>
                </a:lnTo>
                <a:lnTo>
                  <a:pt x="153" y="154"/>
                </a:lnTo>
                <a:lnTo>
                  <a:pt x="153" y="153"/>
                </a:lnTo>
                <a:lnTo>
                  <a:pt x="155" y="153"/>
                </a:lnTo>
                <a:lnTo>
                  <a:pt x="156" y="152"/>
                </a:lnTo>
                <a:lnTo>
                  <a:pt x="157" y="152"/>
                </a:lnTo>
                <a:lnTo>
                  <a:pt x="157" y="151"/>
                </a:lnTo>
                <a:lnTo>
                  <a:pt x="157" y="150"/>
                </a:lnTo>
                <a:lnTo>
                  <a:pt x="157" y="149"/>
                </a:lnTo>
                <a:lnTo>
                  <a:pt x="157" y="148"/>
                </a:lnTo>
                <a:lnTo>
                  <a:pt x="155" y="146"/>
                </a:lnTo>
                <a:lnTo>
                  <a:pt x="155" y="145"/>
                </a:lnTo>
                <a:lnTo>
                  <a:pt x="155" y="144"/>
                </a:lnTo>
                <a:lnTo>
                  <a:pt x="156" y="142"/>
                </a:lnTo>
                <a:lnTo>
                  <a:pt x="156" y="141"/>
                </a:lnTo>
                <a:lnTo>
                  <a:pt x="157" y="141"/>
                </a:lnTo>
                <a:lnTo>
                  <a:pt x="158" y="140"/>
                </a:lnTo>
                <a:lnTo>
                  <a:pt x="159" y="140"/>
                </a:lnTo>
                <a:lnTo>
                  <a:pt x="162" y="140"/>
                </a:lnTo>
                <a:lnTo>
                  <a:pt x="163" y="140"/>
                </a:lnTo>
                <a:lnTo>
                  <a:pt x="165" y="139"/>
                </a:lnTo>
                <a:lnTo>
                  <a:pt x="166" y="139"/>
                </a:lnTo>
                <a:lnTo>
                  <a:pt x="168" y="139"/>
                </a:lnTo>
                <a:lnTo>
                  <a:pt x="169" y="138"/>
                </a:lnTo>
                <a:lnTo>
                  <a:pt x="168" y="137"/>
                </a:lnTo>
                <a:lnTo>
                  <a:pt x="168" y="136"/>
                </a:lnTo>
                <a:lnTo>
                  <a:pt x="168" y="133"/>
                </a:lnTo>
                <a:lnTo>
                  <a:pt x="167" y="132"/>
                </a:lnTo>
                <a:lnTo>
                  <a:pt x="167" y="131"/>
                </a:lnTo>
                <a:lnTo>
                  <a:pt x="167" y="130"/>
                </a:lnTo>
                <a:lnTo>
                  <a:pt x="168" y="129"/>
                </a:lnTo>
                <a:lnTo>
                  <a:pt x="169" y="127"/>
                </a:lnTo>
                <a:lnTo>
                  <a:pt x="169" y="126"/>
                </a:lnTo>
                <a:lnTo>
                  <a:pt x="170" y="126"/>
                </a:lnTo>
                <a:lnTo>
                  <a:pt x="171" y="126"/>
                </a:lnTo>
                <a:lnTo>
                  <a:pt x="172" y="126"/>
                </a:lnTo>
                <a:lnTo>
                  <a:pt x="173" y="126"/>
                </a:lnTo>
                <a:lnTo>
                  <a:pt x="174" y="127"/>
                </a:lnTo>
                <a:lnTo>
                  <a:pt x="176" y="127"/>
                </a:lnTo>
                <a:lnTo>
                  <a:pt x="180" y="127"/>
                </a:lnTo>
                <a:lnTo>
                  <a:pt x="181" y="127"/>
                </a:lnTo>
                <a:lnTo>
                  <a:pt x="182" y="128"/>
                </a:lnTo>
                <a:lnTo>
                  <a:pt x="183" y="129"/>
                </a:lnTo>
                <a:lnTo>
                  <a:pt x="183" y="130"/>
                </a:lnTo>
                <a:lnTo>
                  <a:pt x="184" y="133"/>
                </a:lnTo>
                <a:lnTo>
                  <a:pt x="185" y="133"/>
                </a:lnTo>
                <a:lnTo>
                  <a:pt x="186" y="134"/>
                </a:lnTo>
                <a:lnTo>
                  <a:pt x="187" y="133"/>
                </a:lnTo>
                <a:lnTo>
                  <a:pt x="187" y="132"/>
                </a:lnTo>
                <a:lnTo>
                  <a:pt x="187" y="131"/>
                </a:lnTo>
                <a:lnTo>
                  <a:pt x="187" y="130"/>
                </a:lnTo>
                <a:lnTo>
                  <a:pt x="188" y="127"/>
                </a:lnTo>
                <a:lnTo>
                  <a:pt x="189" y="126"/>
                </a:lnTo>
                <a:lnTo>
                  <a:pt x="189" y="125"/>
                </a:lnTo>
                <a:lnTo>
                  <a:pt x="189" y="124"/>
                </a:lnTo>
                <a:lnTo>
                  <a:pt x="189" y="123"/>
                </a:lnTo>
                <a:lnTo>
                  <a:pt x="188" y="122"/>
                </a:lnTo>
                <a:lnTo>
                  <a:pt x="187" y="122"/>
                </a:lnTo>
                <a:lnTo>
                  <a:pt x="186" y="121"/>
                </a:lnTo>
                <a:lnTo>
                  <a:pt x="185" y="120"/>
                </a:lnTo>
                <a:lnTo>
                  <a:pt x="183" y="119"/>
                </a:lnTo>
                <a:lnTo>
                  <a:pt x="182" y="118"/>
                </a:lnTo>
                <a:lnTo>
                  <a:pt x="180" y="118"/>
                </a:lnTo>
                <a:lnTo>
                  <a:pt x="179" y="117"/>
                </a:lnTo>
                <a:lnTo>
                  <a:pt x="179" y="116"/>
                </a:lnTo>
                <a:lnTo>
                  <a:pt x="179" y="115"/>
                </a:lnTo>
                <a:lnTo>
                  <a:pt x="179" y="114"/>
                </a:lnTo>
                <a:lnTo>
                  <a:pt x="180" y="114"/>
                </a:lnTo>
                <a:lnTo>
                  <a:pt x="182" y="113"/>
                </a:lnTo>
                <a:lnTo>
                  <a:pt x="183" y="113"/>
                </a:lnTo>
                <a:lnTo>
                  <a:pt x="186" y="112"/>
                </a:lnTo>
                <a:lnTo>
                  <a:pt x="187" y="112"/>
                </a:lnTo>
                <a:lnTo>
                  <a:pt x="187" y="111"/>
                </a:lnTo>
                <a:lnTo>
                  <a:pt x="188" y="111"/>
                </a:lnTo>
                <a:lnTo>
                  <a:pt x="190" y="109"/>
                </a:lnTo>
                <a:lnTo>
                  <a:pt x="191" y="108"/>
                </a:lnTo>
                <a:lnTo>
                  <a:pt x="192" y="108"/>
                </a:lnTo>
                <a:lnTo>
                  <a:pt x="193" y="107"/>
                </a:lnTo>
                <a:lnTo>
                  <a:pt x="194" y="106"/>
                </a:lnTo>
                <a:lnTo>
                  <a:pt x="194" y="105"/>
                </a:lnTo>
                <a:lnTo>
                  <a:pt x="194" y="104"/>
                </a:lnTo>
                <a:lnTo>
                  <a:pt x="194" y="103"/>
                </a:lnTo>
                <a:lnTo>
                  <a:pt x="195" y="102"/>
                </a:lnTo>
                <a:lnTo>
                  <a:pt x="195" y="101"/>
                </a:lnTo>
                <a:lnTo>
                  <a:pt x="196" y="101"/>
                </a:lnTo>
                <a:lnTo>
                  <a:pt x="197" y="101"/>
                </a:lnTo>
                <a:lnTo>
                  <a:pt x="198" y="102"/>
                </a:lnTo>
                <a:lnTo>
                  <a:pt x="197" y="103"/>
                </a:lnTo>
                <a:lnTo>
                  <a:pt x="197" y="104"/>
                </a:lnTo>
                <a:lnTo>
                  <a:pt x="199" y="105"/>
                </a:lnTo>
                <a:lnTo>
                  <a:pt x="199" y="106"/>
                </a:lnTo>
                <a:lnTo>
                  <a:pt x="200" y="106"/>
                </a:lnTo>
                <a:lnTo>
                  <a:pt x="201" y="106"/>
                </a:lnTo>
                <a:lnTo>
                  <a:pt x="201" y="105"/>
                </a:lnTo>
                <a:lnTo>
                  <a:pt x="201" y="103"/>
                </a:lnTo>
                <a:lnTo>
                  <a:pt x="202" y="102"/>
                </a:lnTo>
                <a:lnTo>
                  <a:pt x="203" y="101"/>
                </a:lnTo>
                <a:lnTo>
                  <a:pt x="204" y="101"/>
                </a:lnTo>
                <a:lnTo>
                  <a:pt x="205" y="100"/>
                </a:lnTo>
                <a:lnTo>
                  <a:pt x="205" y="99"/>
                </a:lnTo>
                <a:lnTo>
                  <a:pt x="206" y="98"/>
                </a:lnTo>
                <a:lnTo>
                  <a:pt x="206" y="97"/>
                </a:lnTo>
                <a:lnTo>
                  <a:pt x="207" y="97"/>
                </a:lnTo>
                <a:lnTo>
                  <a:pt x="208" y="98"/>
                </a:lnTo>
                <a:lnTo>
                  <a:pt x="209" y="99"/>
                </a:lnTo>
                <a:lnTo>
                  <a:pt x="210" y="99"/>
                </a:lnTo>
                <a:lnTo>
                  <a:pt x="211" y="99"/>
                </a:lnTo>
                <a:lnTo>
                  <a:pt x="212" y="98"/>
                </a:lnTo>
                <a:lnTo>
                  <a:pt x="212" y="97"/>
                </a:lnTo>
                <a:lnTo>
                  <a:pt x="213" y="97"/>
                </a:lnTo>
                <a:lnTo>
                  <a:pt x="213" y="96"/>
                </a:lnTo>
                <a:lnTo>
                  <a:pt x="214" y="95"/>
                </a:lnTo>
                <a:lnTo>
                  <a:pt x="215" y="94"/>
                </a:lnTo>
                <a:lnTo>
                  <a:pt x="217" y="94"/>
                </a:lnTo>
                <a:lnTo>
                  <a:pt x="218" y="93"/>
                </a:lnTo>
                <a:lnTo>
                  <a:pt x="218" y="92"/>
                </a:lnTo>
                <a:lnTo>
                  <a:pt x="218" y="91"/>
                </a:lnTo>
                <a:lnTo>
                  <a:pt x="218" y="90"/>
                </a:lnTo>
                <a:lnTo>
                  <a:pt x="217" y="89"/>
                </a:lnTo>
                <a:lnTo>
                  <a:pt x="217" y="88"/>
                </a:lnTo>
                <a:lnTo>
                  <a:pt x="218" y="87"/>
                </a:lnTo>
                <a:lnTo>
                  <a:pt x="220" y="87"/>
                </a:lnTo>
                <a:lnTo>
                  <a:pt x="221" y="86"/>
                </a:lnTo>
                <a:lnTo>
                  <a:pt x="222" y="86"/>
                </a:lnTo>
                <a:lnTo>
                  <a:pt x="222" y="85"/>
                </a:lnTo>
                <a:lnTo>
                  <a:pt x="222" y="84"/>
                </a:lnTo>
                <a:lnTo>
                  <a:pt x="222" y="82"/>
                </a:lnTo>
                <a:lnTo>
                  <a:pt x="223" y="82"/>
                </a:lnTo>
                <a:lnTo>
                  <a:pt x="223" y="81"/>
                </a:lnTo>
                <a:lnTo>
                  <a:pt x="224" y="81"/>
                </a:lnTo>
                <a:lnTo>
                  <a:pt x="225" y="81"/>
                </a:lnTo>
                <a:lnTo>
                  <a:pt x="225" y="82"/>
                </a:lnTo>
                <a:lnTo>
                  <a:pt x="226" y="82"/>
                </a:lnTo>
                <a:lnTo>
                  <a:pt x="227" y="83"/>
                </a:lnTo>
                <a:lnTo>
                  <a:pt x="228" y="82"/>
                </a:lnTo>
                <a:lnTo>
                  <a:pt x="229" y="82"/>
                </a:lnTo>
                <a:lnTo>
                  <a:pt x="230" y="81"/>
                </a:lnTo>
                <a:lnTo>
                  <a:pt x="231" y="80"/>
                </a:lnTo>
                <a:lnTo>
                  <a:pt x="232" y="78"/>
                </a:lnTo>
                <a:lnTo>
                  <a:pt x="232" y="77"/>
                </a:lnTo>
                <a:lnTo>
                  <a:pt x="233" y="76"/>
                </a:lnTo>
                <a:lnTo>
                  <a:pt x="234" y="75"/>
                </a:lnTo>
                <a:lnTo>
                  <a:pt x="235" y="75"/>
                </a:lnTo>
                <a:lnTo>
                  <a:pt x="236" y="75"/>
                </a:lnTo>
                <a:lnTo>
                  <a:pt x="237" y="75"/>
                </a:lnTo>
                <a:lnTo>
                  <a:pt x="238" y="75"/>
                </a:lnTo>
                <a:lnTo>
                  <a:pt x="238" y="76"/>
                </a:lnTo>
                <a:lnTo>
                  <a:pt x="239" y="77"/>
                </a:lnTo>
                <a:lnTo>
                  <a:pt x="240" y="78"/>
                </a:lnTo>
                <a:lnTo>
                  <a:pt x="241" y="79"/>
                </a:lnTo>
                <a:lnTo>
                  <a:pt x="242" y="79"/>
                </a:lnTo>
                <a:lnTo>
                  <a:pt x="242" y="78"/>
                </a:lnTo>
                <a:lnTo>
                  <a:pt x="242" y="77"/>
                </a:lnTo>
                <a:lnTo>
                  <a:pt x="242" y="76"/>
                </a:lnTo>
                <a:lnTo>
                  <a:pt x="242" y="75"/>
                </a:lnTo>
                <a:lnTo>
                  <a:pt x="243" y="74"/>
                </a:lnTo>
                <a:lnTo>
                  <a:pt x="244" y="74"/>
                </a:lnTo>
                <a:lnTo>
                  <a:pt x="246" y="73"/>
                </a:lnTo>
                <a:lnTo>
                  <a:pt x="247" y="74"/>
                </a:lnTo>
                <a:lnTo>
                  <a:pt x="248" y="74"/>
                </a:lnTo>
                <a:lnTo>
                  <a:pt x="249" y="75"/>
                </a:lnTo>
                <a:lnTo>
                  <a:pt x="250" y="75"/>
                </a:lnTo>
                <a:lnTo>
                  <a:pt x="251" y="75"/>
                </a:lnTo>
                <a:lnTo>
                  <a:pt x="252" y="74"/>
                </a:lnTo>
                <a:lnTo>
                  <a:pt x="252" y="73"/>
                </a:lnTo>
                <a:lnTo>
                  <a:pt x="251" y="72"/>
                </a:lnTo>
                <a:lnTo>
                  <a:pt x="249" y="71"/>
                </a:lnTo>
                <a:lnTo>
                  <a:pt x="247" y="69"/>
                </a:lnTo>
                <a:lnTo>
                  <a:pt x="246" y="69"/>
                </a:lnTo>
                <a:lnTo>
                  <a:pt x="246" y="68"/>
                </a:lnTo>
                <a:lnTo>
                  <a:pt x="246" y="67"/>
                </a:lnTo>
                <a:lnTo>
                  <a:pt x="247" y="66"/>
                </a:lnTo>
                <a:lnTo>
                  <a:pt x="249" y="66"/>
                </a:lnTo>
                <a:lnTo>
                  <a:pt x="250" y="66"/>
                </a:lnTo>
                <a:lnTo>
                  <a:pt x="251" y="68"/>
                </a:lnTo>
                <a:lnTo>
                  <a:pt x="252" y="68"/>
                </a:lnTo>
                <a:lnTo>
                  <a:pt x="252" y="69"/>
                </a:lnTo>
                <a:lnTo>
                  <a:pt x="253" y="69"/>
                </a:lnTo>
                <a:lnTo>
                  <a:pt x="254" y="69"/>
                </a:lnTo>
                <a:lnTo>
                  <a:pt x="254" y="68"/>
                </a:lnTo>
                <a:lnTo>
                  <a:pt x="255" y="67"/>
                </a:lnTo>
                <a:lnTo>
                  <a:pt x="256" y="66"/>
                </a:lnTo>
                <a:lnTo>
                  <a:pt x="257" y="67"/>
                </a:lnTo>
                <a:lnTo>
                  <a:pt x="258" y="67"/>
                </a:lnTo>
                <a:lnTo>
                  <a:pt x="259" y="67"/>
                </a:lnTo>
                <a:lnTo>
                  <a:pt x="260" y="67"/>
                </a:lnTo>
                <a:lnTo>
                  <a:pt x="260" y="66"/>
                </a:lnTo>
                <a:lnTo>
                  <a:pt x="261" y="65"/>
                </a:lnTo>
                <a:lnTo>
                  <a:pt x="261" y="64"/>
                </a:lnTo>
                <a:lnTo>
                  <a:pt x="263" y="62"/>
                </a:lnTo>
                <a:lnTo>
                  <a:pt x="263" y="61"/>
                </a:lnTo>
                <a:lnTo>
                  <a:pt x="264" y="59"/>
                </a:lnTo>
                <a:lnTo>
                  <a:pt x="264" y="58"/>
                </a:lnTo>
                <a:lnTo>
                  <a:pt x="264" y="57"/>
                </a:lnTo>
                <a:lnTo>
                  <a:pt x="263" y="54"/>
                </a:lnTo>
                <a:lnTo>
                  <a:pt x="263" y="53"/>
                </a:lnTo>
                <a:lnTo>
                  <a:pt x="264" y="52"/>
                </a:lnTo>
                <a:lnTo>
                  <a:pt x="265" y="51"/>
                </a:lnTo>
                <a:lnTo>
                  <a:pt x="266" y="51"/>
                </a:lnTo>
                <a:lnTo>
                  <a:pt x="268" y="52"/>
                </a:lnTo>
                <a:lnTo>
                  <a:pt x="269" y="51"/>
                </a:lnTo>
                <a:lnTo>
                  <a:pt x="270" y="50"/>
                </a:lnTo>
                <a:lnTo>
                  <a:pt x="270" y="49"/>
                </a:lnTo>
                <a:lnTo>
                  <a:pt x="270" y="47"/>
                </a:lnTo>
                <a:lnTo>
                  <a:pt x="271" y="44"/>
                </a:lnTo>
                <a:lnTo>
                  <a:pt x="272" y="42"/>
                </a:lnTo>
                <a:lnTo>
                  <a:pt x="273" y="41"/>
                </a:lnTo>
                <a:lnTo>
                  <a:pt x="274" y="41"/>
                </a:lnTo>
                <a:lnTo>
                  <a:pt x="274" y="42"/>
                </a:lnTo>
                <a:lnTo>
                  <a:pt x="275" y="43"/>
                </a:lnTo>
                <a:lnTo>
                  <a:pt x="275" y="44"/>
                </a:lnTo>
                <a:lnTo>
                  <a:pt x="275" y="45"/>
                </a:lnTo>
                <a:lnTo>
                  <a:pt x="275" y="46"/>
                </a:lnTo>
                <a:lnTo>
                  <a:pt x="275" y="47"/>
                </a:lnTo>
                <a:lnTo>
                  <a:pt x="276" y="47"/>
                </a:lnTo>
                <a:lnTo>
                  <a:pt x="277" y="47"/>
                </a:lnTo>
                <a:lnTo>
                  <a:pt x="278" y="46"/>
                </a:lnTo>
                <a:lnTo>
                  <a:pt x="279" y="45"/>
                </a:lnTo>
                <a:lnTo>
                  <a:pt x="280" y="45"/>
                </a:lnTo>
                <a:lnTo>
                  <a:pt x="281" y="45"/>
                </a:lnTo>
                <a:lnTo>
                  <a:pt x="282" y="46"/>
                </a:lnTo>
                <a:lnTo>
                  <a:pt x="283" y="46"/>
                </a:lnTo>
                <a:lnTo>
                  <a:pt x="284" y="46"/>
                </a:lnTo>
                <a:lnTo>
                  <a:pt x="285" y="46"/>
                </a:lnTo>
                <a:lnTo>
                  <a:pt x="286" y="46"/>
                </a:lnTo>
                <a:lnTo>
                  <a:pt x="286" y="45"/>
                </a:lnTo>
                <a:lnTo>
                  <a:pt x="286" y="44"/>
                </a:lnTo>
                <a:lnTo>
                  <a:pt x="285" y="42"/>
                </a:lnTo>
                <a:lnTo>
                  <a:pt x="285" y="40"/>
                </a:lnTo>
                <a:lnTo>
                  <a:pt x="286" y="39"/>
                </a:lnTo>
                <a:lnTo>
                  <a:pt x="287" y="39"/>
                </a:lnTo>
                <a:lnTo>
                  <a:pt x="288" y="40"/>
                </a:lnTo>
                <a:lnTo>
                  <a:pt x="288" y="42"/>
                </a:lnTo>
                <a:lnTo>
                  <a:pt x="289" y="43"/>
                </a:lnTo>
                <a:lnTo>
                  <a:pt x="289" y="44"/>
                </a:lnTo>
                <a:lnTo>
                  <a:pt x="290" y="44"/>
                </a:lnTo>
                <a:lnTo>
                  <a:pt x="291" y="43"/>
                </a:lnTo>
                <a:lnTo>
                  <a:pt x="291" y="42"/>
                </a:lnTo>
                <a:lnTo>
                  <a:pt x="292" y="42"/>
                </a:lnTo>
                <a:lnTo>
                  <a:pt x="292" y="40"/>
                </a:lnTo>
                <a:lnTo>
                  <a:pt x="292" y="39"/>
                </a:lnTo>
                <a:lnTo>
                  <a:pt x="293" y="39"/>
                </a:lnTo>
                <a:lnTo>
                  <a:pt x="293" y="38"/>
                </a:lnTo>
                <a:lnTo>
                  <a:pt x="294" y="37"/>
                </a:lnTo>
                <a:lnTo>
                  <a:pt x="294" y="35"/>
                </a:lnTo>
                <a:lnTo>
                  <a:pt x="294" y="34"/>
                </a:lnTo>
                <a:lnTo>
                  <a:pt x="295" y="34"/>
                </a:lnTo>
                <a:lnTo>
                  <a:pt x="296" y="34"/>
                </a:lnTo>
                <a:lnTo>
                  <a:pt x="297" y="35"/>
                </a:lnTo>
                <a:lnTo>
                  <a:pt x="298" y="37"/>
                </a:lnTo>
                <a:lnTo>
                  <a:pt x="299" y="39"/>
                </a:lnTo>
                <a:lnTo>
                  <a:pt x="299" y="40"/>
                </a:lnTo>
                <a:lnTo>
                  <a:pt x="300" y="40"/>
                </a:lnTo>
                <a:lnTo>
                  <a:pt x="301" y="39"/>
                </a:lnTo>
                <a:lnTo>
                  <a:pt x="302" y="38"/>
                </a:lnTo>
                <a:lnTo>
                  <a:pt x="302" y="37"/>
                </a:lnTo>
                <a:lnTo>
                  <a:pt x="303" y="37"/>
                </a:lnTo>
                <a:lnTo>
                  <a:pt x="305" y="37"/>
                </a:lnTo>
                <a:lnTo>
                  <a:pt x="306" y="37"/>
                </a:lnTo>
                <a:lnTo>
                  <a:pt x="307" y="37"/>
                </a:lnTo>
                <a:lnTo>
                  <a:pt x="308" y="37"/>
                </a:lnTo>
                <a:lnTo>
                  <a:pt x="308" y="36"/>
                </a:lnTo>
                <a:lnTo>
                  <a:pt x="308" y="35"/>
                </a:lnTo>
                <a:lnTo>
                  <a:pt x="307" y="34"/>
                </a:lnTo>
                <a:lnTo>
                  <a:pt x="306" y="33"/>
                </a:lnTo>
                <a:lnTo>
                  <a:pt x="306" y="32"/>
                </a:lnTo>
                <a:lnTo>
                  <a:pt x="306" y="31"/>
                </a:lnTo>
                <a:lnTo>
                  <a:pt x="307" y="31"/>
                </a:lnTo>
                <a:lnTo>
                  <a:pt x="308" y="31"/>
                </a:lnTo>
                <a:lnTo>
                  <a:pt x="309" y="31"/>
                </a:lnTo>
                <a:lnTo>
                  <a:pt x="310" y="31"/>
                </a:lnTo>
                <a:lnTo>
                  <a:pt x="311" y="30"/>
                </a:lnTo>
                <a:lnTo>
                  <a:pt x="312" y="30"/>
                </a:lnTo>
                <a:lnTo>
                  <a:pt x="313" y="31"/>
                </a:lnTo>
                <a:lnTo>
                  <a:pt x="314" y="32"/>
                </a:lnTo>
                <a:lnTo>
                  <a:pt x="314" y="33"/>
                </a:lnTo>
                <a:lnTo>
                  <a:pt x="315" y="35"/>
                </a:lnTo>
                <a:lnTo>
                  <a:pt x="316" y="36"/>
                </a:lnTo>
                <a:lnTo>
                  <a:pt x="317" y="36"/>
                </a:lnTo>
                <a:lnTo>
                  <a:pt x="318" y="36"/>
                </a:lnTo>
                <a:lnTo>
                  <a:pt x="318" y="35"/>
                </a:lnTo>
                <a:lnTo>
                  <a:pt x="319" y="34"/>
                </a:lnTo>
                <a:lnTo>
                  <a:pt x="318" y="34"/>
                </a:lnTo>
                <a:lnTo>
                  <a:pt x="318" y="33"/>
                </a:lnTo>
                <a:lnTo>
                  <a:pt x="318" y="32"/>
                </a:lnTo>
                <a:lnTo>
                  <a:pt x="318" y="31"/>
                </a:lnTo>
                <a:lnTo>
                  <a:pt x="318" y="30"/>
                </a:lnTo>
                <a:lnTo>
                  <a:pt x="318" y="29"/>
                </a:lnTo>
                <a:lnTo>
                  <a:pt x="319" y="30"/>
                </a:lnTo>
                <a:lnTo>
                  <a:pt x="320" y="30"/>
                </a:lnTo>
                <a:lnTo>
                  <a:pt x="321" y="32"/>
                </a:lnTo>
                <a:lnTo>
                  <a:pt x="322" y="33"/>
                </a:lnTo>
                <a:lnTo>
                  <a:pt x="322" y="34"/>
                </a:lnTo>
                <a:lnTo>
                  <a:pt x="323" y="34"/>
                </a:lnTo>
                <a:lnTo>
                  <a:pt x="324" y="34"/>
                </a:lnTo>
                <a:lnTo>
                  <a:pt x="325" y="33"/>
                </a:lnTo>
                <a:lnTo>
                  <a:pt x="325" y="32"/>
                </a:lnTo>
                <a:lnTo>
                  <a:pt x="325" y="31"/>
                </a:lnTo>
                <a:lnTo>
                  <a:pt x="325" y="30"/>
                </a:lnTo>
                <a:lnTo>
                  <a:pt x="325" y="29"/>
                </a:lnTo>
                <a:lnTo>
                  <a:pt x="326" y="29"/>
                </a:lnTo>
                <a:lnTo>
                  <a:pt x="327" y="29"/>
                </a:lnTo>
                <a:lnTo>
                  <a:pt x="328" y="29"/>
                </a:lnTo>
                <a:lnTo>
                  <a:pt x="329" y="29"/>
                </a:lnTo>
                <a:lnTo>
                  <a:pt x="329" y="28"/>
                </a:lnTo>
                <a:lnTo>
                  <a:pt x="330" y="28"/>
                </a:lnTo>
                <a:lnTo>
                  <a:pt x="330" y="27"/>
                </a:lnTo>
                <a:lnTo>
                  <a:pt x="330" y="25"/>
                </a:lnTo>
                <a:lnTo>
                  <a:pt x="331" y="24"/>
                </a:lnTo>
                <a:lnTo>
                  <a:pt x="331" y="23"/>
                </a:lnTo>
                <a:lnTo>
                  <a:pt x="333" y="20"/>
                </a:lnTo>
                <a:lnTo>
                  <a:pt x="333" y="19"/>
                </a:lnTo>
                <a:lnTo>
                  <a:pt x="333" y="18"/>
                </a:lnTo>
                <a:lnTo>
                  <a:pt x="333" y="17"/>
                </a:lnTo>
                <a:lnTo>
                  <a:pt x="333" y="16"/>
                </a:lnTo>
                <a:lnTo>
                  <a:pt x="333" y="15"/>
                </a:lnTo>
                <a:lnTo>
                  <a:pt x="334" y="15"/>
                </a:lnTo>
                <a:lnTo>
                  <a:pt x="335" y="14"/>
                </a:lnTo>
                <a:lnTo>
                  <a:pt x="336" y="15"/>
                </a:lnTo>
                <a:lnTo>
                  <a:pt x="336" y="16"/>
                </a:lnTo>
                <a:lnTo>
                  <a:pt x="336" y="17"/>
                </a:lnTo>
                <a:lnTo>
                  <a:pt x="336" y="18"/>
                </a:lnTo>
                <a:lnTo>
                  <a:pt x="336" y="19"/>
                </a:lnTo>
                <a:lnTo>
                  <a:pt x="338" y="19"/>
                </a:lnTo>
                <a:lnTo>
                  <a:pt x="339" y="19"/>
                </a:lnTo>
                <a:lnTo>
                  <a:pt x="340" y="20"/>
                </a:lnTo>
                <a:lnTo>
                  <a:pt x="341" y="20"/>
                </a:lnTo>
                <a:lnTo>
                  <a:pt x="343" y="19"/>
                </a:lnTo>
                <a:lnTo>
                  <a:pt x="344" y="19"/>
                </a:lnTo>
                <a:lnTo>
                  <a:pt x="345" y="17"/>
                </a:lnTo>
                <a:lnTo>
                  <a:pt x="346" y="16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48" y="14"/>
                </a:lnTo>
                <a:lnTo>
                  <a:pt x="349" y="12"/>
                </a:lnTo>
                <a:lnTo>
                  <a:pt x="349" y="10"/>
                </a:lnTo>
                <a:lnTo>
                  <a:pt x="349" y="9"/>
                </a:lnTo>
                <a:lnTo>
                  <a:pt x="350" y="9"/>
                </a:lnTo>
                <a:lnTo>
                  <a:pt x="351" y="9"/>
                </a:lnTo>
                <a:lnTo>
                  <a:pt x="353" y="9"/>
                </a:lnTo>
                <a:lnTo>
                  <a:pt x="354" y="9"/>
                </a:lnTo>
                <a:lnTo>
                  <a:pt x="355" y="9"/>
                </a:lnTo>
                <a:lnTo>
                  <a:pt x="355" y="8"/>
                </a:lnTo>
                <a:lnTo>
                  <a:pt x="355" y="6"/>
                </a:lnTo>
                <a:lnTo>
                  <a:pt x="355" y="5"/>
                </a:lnTo>
                <a:lnTo>
                  <a:pt x="356" y="5"/>
                </a:lnTo>
                <a:lnTo>
                  <a:pt x="356" y="4"/>
                </a:lnTo>
                <a:lnTo>
                  <a:pt x="357" y="4"/>
                </a:lnTo>
                <a:lnTo>
                  <a:pt x="358" y="5"/>
                </a:lnTo>
                <a:lnTo>
                  <a:pt x="359" y="7"/>
                </a:lnTo>
                <a:lnTo>
                  <a:pt x="360" y="7"/>
                </a:lnTo>
                <a:lnTo>
                  <a:pt x="361" y="6"/>
                </a:lnTo>
                <a:lnTo>
                  <a:pt x="362" y="6"/>
                </a:lnTo>
                <a:lnTo>
                  <a:pt x="362" y="5"/>
                </a:lnTo>
                <a:lnTo>
                  <a:pt x="362" y="3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5" y="3"/>
                </a:lnTo>
                <a:lnTo>
                  <a:pt x="366" y="5"/>
                </a:lnTo>
                <a:lnTo>
                  <a:pt x="366" y="6"/>
                </a:lnTo>
                <a:lnTo>
                  <a:pt x="367" y="6"/>
                </a:lnTo>
                <a:lnTo>
                  <a:pt x="367" y="7"/>
                </a:lnTo>
                <a:lnTo>
                  <a:pt x="368" y="7"/>
                </a:lnTo>
                <a:lnTo>
                  <a:pt x="369" y="7"/>
                </a:lnTo>
                <a:lnTo>
                  <a:pt x="370" y="7"/>
                </a:lnTo>
                <a:lnTo>
                  <a:pt x="372" y="5"/>
                </a:lnTo>
                <a:lnTo>
                  <a:pt x="373" y="4"/>
                </a:lnTo>
                <a:lnTo>
                  <a:pt x="373" y="5"/>
                </a:lnTo>
                <a:lnTo>
                  <a:pt x="374" y="5"/>
                </a:lnTo>
                <a:lnTo>
                  <a:pt x="374" y="6"/>
                </a:lnTo>
                <a:lnTo>
                  <a:pt x="375" y="9"/>
                </a:lnTo>
                <a:lnTo>
                  <a:pt x="376" y="9"/>
                </a:lnTo>
                <a:lnTo>
                  <a:pt x="377" y="9"/>
                </a:lnTo>
                <a:lnTo>
                  <a:pt x="378" y="8"/>
                </a:lnTo>
                <a:lnTo>
                  <a:pt x="379" y="7"/>
                </a:lnTo>
                <a:lnTo>
                  <a:pt x="381" y="6"/>
                </a:lnTo>
                <a:lnTo>
                  <a:pt x="382" y="6"/>
                </a:lnTo>
                <a:lnTo>
                  <a:pt x="383" y="6"/>
                </a:lnTo>
                <a:lnTo>
                  <a:pt x="384" y="7"/>
                </a:lnTo>
                <a:lnTo>
                  <a:pt x="384" y="8"/>
                </a:lnTo>
                <a:lnTo>
                  <a:pt x="385" y="9"/>
                </a:lnTo>
                <a:lnTo>
                  <a:pt x="385" y="10"/>
                </a:lnTo>
                <a:lnTo>
                  <a:pt x="384" y="12"/>
                </a:lnTo>
                <a:lnTo>
                  <a:pt x="385" y="13"/>
                </a:lnTo>
                <a:lnTo>
                  <a:pt x="386" y="12"/>
                </a:lnTo>
                <a:lnTo>
                  <a:pt x="387" y="11"/>
                </a:lnTo>
                <a:lnTo>
                  <a:pt x="387" y="10"/>
                </a:lnTo>
                <a:lnTo>
                  <a:pt x="388" y="9"/>
                </a:lnTo>
                <a:lnTo>
                  <a:pt x="389" y="10"/>
                </a:lnTo>
                <a:lnTo>
                  <a:pt x="390" y="9"/>
                </a:lnTo>
                <a:lnTo>
                  <a:pt x="391" y="9"/>
                </a:lnTo>
                <a:lnTo>
                  <a:pt x="392" y="8"/>
                </a:lnTo>
                <a:lnTo>
                  <a:pt x="393" y="8"/>
                </a:lnTo>
                <a:lnTo>
                  <a:pt x="394" y="8"/>
                </a:lnTo>
                <a:lnTo>
                  <a:pt x="396" y="11"/>
                </a:lnTo>
                <a:lnTo>
                  <a:pt x="397" y="11"/>
                </a:lnTo>
                <a:lnTo>
                  <a:pt x="399" y="12"/>
                </a:lnTo>
                <a:lnTo>
                  <a:pt x="399" y="11"/>
                </a:lnTo>
                <a:lnTo>
                  <a:pt x="400" y="11"/>
                </a:lnTo>
                <a:lnTo>
                  <a:pt x="400" y="10"/>
                </a:lnTo>
                <a:lnTo>
                  <a:pt x="400" y="9"/>
                </a:lnTo>
                <a:lnTo>
                  <a:pt x="398" y="7"/>
                </a:lnTo>
                <a:lnTo>
                  <a:pt x="398" y="6"/>
                </a:lnTo>
                <a:lnTo>
                  <a:pt x="398" y="5"/>
                </a:lnTo>
                <a:lnTo>
                  <a:pt x="399" y="4"/>
                </a:lnTo>
                <a:lnTo>
                  <a:pt x="400" y="4"/>
                </a:lnTo>
                <a:lnTo>
                  <a:pt x="401" y="4"/>
                </a:lnTo>
                <a:lnTo>
                  <a:pt x="401" y="5"/>
                </a:lnTo>
                <a:lnTo>
                  <a:pt x="402" y="6"/>
                </a:lnTo>
                <a:lnTo>
                  <a:pt x="403" y="6"/>
                </a:lnTo>
                <a:lnTo>
                  <a:pt x="403" y="7"/>
                </a:lnTo>
                <a:lnTo>
                  <a:pt x="403" y="6"/>
                </a:lnTo>
                <a:lnTo>
                  <a:pt x="405" y="6"/>
                </a:lnTo>
                <a:lnTo>
                  <a:pt x="407" y="5"/>
                </a:lnTo>
                <a:lnTo>
                  <a:pt x="408" y="4"/>
                </a:lnTo>
                <a:lnTo>
                  <a:pt x="409" y="2"/>
                </a:lnTo>
                <a:lnTo>
                  <a:pt x="410" y="1"/>
                </a:lnTo>
                <a:lnTo>
                  <a:pt x="410" y="0"/>
                </a:lnTo>
                <a:lnTo>
                  <a:pt x="411" y="0"/>
                </a:lnTo>
                <a:lnTo>
                  <a:pt x="412" y="0"/>
                </a:lnTo>
                <a:lnTo>
                  <a:pt x="412" y="1"/>
                </a:lnTo>
                <a:lnTo>
                  <a:pt x="413" y="2"/>
                </a:lnTo>
                <a:lnTo>
                  <a:pt x="413" y="3"/>
                </a:lnTo>
                <a:lnTo>
                  <a:pt x="414" y="3"/>
                </a:lnTo>
                <a:lnTo>
                  <a:pt x="415" y="3"/>
                </a:lnTo>
                <a:lnTo>
                  <a:pt x="416" y="3"/>
                </a:lnTo>
                <a:lnTo>
                  <a:pt x="417" y="3"/>
                </a:lnTo>
                <a:lnTo>
                  <a:pt x="418" y="4"/>
                </a:lnTo>
                <a:lnTo>
                  <a:pt x="419" y="5"/>
                </a:lnTo>
                <a:lnTo>
                  <a:pt x="419" y="6"/>
                </a:lnTo>
                <a:lnTo>
                  <a:pt x="418" y="6"/>
                </a:lnTo>
                <a:lnTo>
                  <a:pt x="417" y="9"/>
                </a:lnTo>
                <a:lnTo>
                  <a:pt x="416" y="11"/>
                </a:lnTo>
                <a:lnTo>
                  <a:pt x="415" y="12"/>
                </a:lnTo>
                <a:lnTo>
                  <a:pt x="415" y="13"/>
                </a:lnTo>
                <a:lnTo>
                  <a:pt x="416" y="13"/>
                </a:lnTo>
                <a:lnTo>
                  <a:pt x="416" y="14"/>
                </a:lnTo>
                <a:lnTo>
                  <a:pt x="417" y="14"/>
                </a:lnTo>
                <a:lnTo>
                  <a:pt x="418" y="12"/>
                </a:lnTo>
                <a:lnTo>
                  <a:pt x="420" y="11"/>
                </a:lnTo>
                <a:lnTo>
                  <a:pt x="421" y="10"/>
                </a:lnTo>
                <a:lnTo>
                  <a:pt x="422" y="10"/>
                </a:lnTo>
                <a:lnTo>
                  <a:pt x="423" y="9"/>
                </a:lnTo>
                <a:lnTo>
                  <a:pt x="424" y="9"/>
                </a:lnTo>
                <a:lnTo>
                  <a:pt x="427" y="11"/>
                </a:lnTo>
                <a:lnTo>
                  <a:pt x="428" y="11"/>
                </a:lnTo>
                <a:lnTo>
                  <a:pt x="429" y="11"/>
                </a:lnTo>
                <a:lnTo>
                  <a:pt x="429" y="10"/>
                </a:lnTo>
                <a:lnTo>
                  <a:pt x="430" y="9"/>
                </a:lnTo>
                <a:lnTo>
                  <a:pt x="430" y="8"/>
                </a:lnTo>
                <a:lnTo>
                  <a:pt x="430" y="7"/>
                </a:lnTo>
                <a:lnTo>
                  <a:pt x="430" y="6"/>
                </a:lnTo>
                <a:lnTo>
                  <a:pt x="431" y="6"/>
                </a:lnTo>
                <a:lnTo>
                  <a:pt x="432" y="6"/>
                </a:lnTo>
                <a:lnTo>
                  <a:pt x="432" y="7"/>
                </a:lnTo>
                <a:lnTo>
                  <a:pt x="433" y="10"/>
                </a:lnTo>
                <a:lnTo>
                  <a:pt x="434" y="10"/>
                </a:lnTo>
                <a:lnTo>
                  <a:pt x="436" y="9"/>
                </a:lnTo>
                <a:lnTo>
                  <a:pt x="438" y="9"/>
                </a:lnTo>
                <a:lnTo>
                  <a:pt x="439" y="9"/>
                </a:lnTo>
                <a:lnTo>
                  <a:pt x="440" y="8"/>
                </a:lnTo>
                <a:lnTo>
                  <a:pt x="440" y="7"/>
                </a:lnTo>
                <a:lnTo>
                  <a:pt x="440" y="6"/>
                </a:lnTo>
                <a:lnTo>
                  <a:pt x="439" y="4"/>
                </a:lnTo>
                <a:lnTo>
                  <a:pt x="439" y="3"/>
                </a:lnTo>
                <a:lnTo>
                  <a:pt x="440" y="2"/>
                </a:lnTo>
                <a:lnTo>
                  <a:pt x="440" y="1"/>
                </a:lnTo>
                <a:lnTo>
                  <a:pt x="441" y="1"/>
                </a:lnTo>
                <a:lnTo>
                  <a:pt x="442" y="1"/>
                </a:lnTo>
                <a:lnTo>
                  <a:pt x="443" y="0"/>
                </a:lnTo>
                <a:lnTo>
                  <a:pt x="444" y="1"/>
                </a:lnTo>
                <a:lnTo>
                  <a:pt x="445" y="1"/>
                </a:lnTo>
                <a:lnTo>
                  <a:pt x="445" y="2"/>
                </a:lnTo>
                <a:lnTo>
                  <a:pt x="444" y="3"/>
                </a:lnTo>
                <a:lnTo>
                  <a:pt x="444" y="4"/>
                </a:lnTo>
                <a:lnTo>
                  <a:pt x="443" y="5"/>
                </a:lnTo>
                <a:lnTo>
                  <a:pt x="442" y="5"/>
                </a:lnTo>
                <a:lnTo>
                  <a:pt x="442" y="6"/>
                </a:lnTo>
                <a:lnTo>
                  <a:pt x="442" y="8"/>
                </a:lnTo>
                <a:lnTo>
                  <a:pt x="443" y="8"/>
                </a:lnTo>
                <a:lnTo>
                  <a:pt x="444" y="8"/>
                </a:lnTo>
                <a:lnTo>
                  <a:pt x="445" y="7"/>
                </a:lnTo>
                <a:lnTo>
                  <a:pt x="446" y="6"/>
                </a:lnTo>
                <a:lnTo>
                  <a:pt x="447" y="6"/>
                </a:lnTo>
                <a:lnTo>
                  <a:pt x="447" y="7"/>
                </a:lnTo>
                <a:lnTo>
                  <a:pt x="448" y="8"/>
                </a:lnTo>
                <a:lnTo>
                  <a:pt x="448" y="9"/>
                </a:lnTo>
                <a:lnTo>
                  <a:pt x="447" y="10"/>
                </a:lnTo>
                <a:lnTo>
                  <a:pt x="446" y="11"/>
                </a:lnTo>
                <a:lnTo>
                  <a:pt x="446" y="12"/>
                </a:lnTo>
                <a:lnTo>
                  <a:pt x="446" y="14"/>
                </a:lnTo>
                <a:lnTo>
                  <a:pt x="446" y="15"/>
                </a:lnTo>
                <a:lnTo>
                  <a:pt x="447" y="15"/>
                </a:lnTo>
                <a:lnTo>
                  <a:pt x="448" y="16"/>
                </a:lnTo>
                <a:lnTo>
                  <a:pt x="449" y="15"/>
                </a:lnTo>
                <a:lnTo>
                  <a:pt x="449" y="14"/>
                </a:lnTo>
                <a:lnTo>
                  <a:pt x="449" y="12"/>
                </a:lnTo>
                <a:lnTo>
                  <a:pt x="449" y="11"/>
                </a:lnTo>
                <a:lnTo>
                  <a:pt x="450" y="10"/>
                </a:lnTo>
                <a:lnTo>
                  <a:pt x="450" y="9"/>
                </a:lnTo>
                <a:lnTo>
                  <a:pt x="451" y="9"/>
                </a:lnTo>
                <a:lnTo>
                  <a:pt x="452" y="10"/>
                </a:lnTo>
                <a:lnTo>
                  <a:pt x="452" y="11"/>
                </a:lnTo>
                <a:lnTo>
                  <a:pt x="452" y="13"/>
                </a:lnTo>
                <a:lnTo>
                  <a:pt x="453" y="14"/>
                </a:lnTo>
                <a:lnTo>
                  <a:pt x="454" y="14"/>
                </a:lnTo>
                <a:lnTo>
                  <a:pt x="455" y="13"/>
                </a:lnTo>
                <a:lnTo>
                  <a:pt x="456" y="13"/>
                </a:lnTo>
                <a:lnTo>
                  <a:pt x="457" y="12"/>
                </a:lnTo>
                <a:lnTo>
                  <a:pt x="458" y="11"/>
                </a:lnTo>
                <a:lnTo>
                  <a:pt x="459" y="10"/>
                </a:lnTo>
                <a:lnTo>
                  <a:pt x="460" y="10"/>
                </a:lnTo>
                <a:lnTo>
                  <a:pt x="461" y="11"/>
                </a:lnTo>
                <a:lnTo>
                  <a:pt x="461" y="12"/>
                </a:lnTo>
                <a:lnTo>
                  <a:pt x="461" y="13"/>
                </a:lnTo>
                <a:lnTo>
                  <a:pt x="460" y="14"/>
                </a:lnTo>
                <a:lnTo>
                  <a:pt x="461" y="15"/>
                </a:lnTo>
                <a:lnTo>
                  <a:pt x="462" y="15"/>
                </a:lnTo>
                <a:lnTo>
                  <a:pt x="463" y="14"/>
                </a:lnTo>
                <a:lnTo>
                  <a:pt x="464" y="14"/>
                </a:lnTo>
                <a:lnTo>
                  <a:pt x="465" y="14"/>
                </a:lnTo>
                <a:lnTo>
                  <a:pt x="466" y="15"/>
                </a:lnTo>
                <a:lnTo>
                  <a:pt x="468" y="15"/>
                </a:lnTo>
                <a:lnTo>
                  <a:pt x="469" y="16"/>
                </a:lnTo>
                <a:lnTo>
                  <a:pt x="468" y="18"/>
                </a:lnTo>
                <a:lnTo>
                  <a:pt x="468" y="19"/>
                </a:lnTo>
                <a:lnTo>
                  <a:pt x="469" y="20"/>
                </a:lnTo>
                <a:lnTo>
                  <a:pt x="470" y="20"/>
                </a:lnTo>
                <a:lnTo>
                  <a:pt x="471" y="19"/>
                </a:lnTo>
                <a:lnTo>
                  <a:pt x="471" y="18"/>
                </a:lnTo>
                <a:lnTo>
                  <a:pt x="472" y="18"/>
                </a:lnTo>
                <a:lnTo>
                  <a:pt x="473" y="18"/>
                </a:lnTo>
                <a:lnTo>
                  <a:pt x="473" y="19"/>
                </a:lnTo>
                <a:lnTo>
                  <a:pt x="473" y="20"/>
                </a:lnTo>
                <a:lnTo>
                  <a:pt x="473" y="21"/>
                </a:lnTo>
                <a:lnTo>
                  <a:pt x="473" y="22"/>
                </a:lnTo>
                <a:lnTo>
                  <a:pt x="473" y="23"/>
                </a:lnTo>
                <a:lnTo>
                  <a:pt x="474" y="23"/>
                </a:lnTo>
                <a:lnTo>
                  <a:pt x="475" y="23"/>
                </a:lnTo>
                <a:lnTo>
                  <a:pt x="476" y="22"/>
                </a:lnTo>
                <a:lnTo>
                  <a:pt x="476" y="21"/>
                </a:lnTo>
                <a:lnTo>
                  <a:pt x="476" y="20"/>
                </a:lnTo>
                <a:lnTo>
                  <a:pt x="476" y="19"/>
                </a:lnTo>
                <a:lnTo>
                  <a:pt x="477" y="19"/>
                </a:lnTo>
                <a:lnTo>
                  <a:pt x="478" y="19"/>
                </a:lnTo>
                <a:lnTo>
                  <a:pt x="479" y="20"/>
                </a:lnTo>
                <a:lnTo>
                  <a:pt x="479" y="21"/>
                </a:lnTo>
                <a:lnTo>
                  <a:pt x="480" y="22"/>
                </a:lnTo>
                <a:lnTo>
                  <a:pt x="481" y="22"/>
                </a:lnTo>
                <a:lnTo>
                  <a:pt x="482" y="22"/>
                </a:lnTo>
                <a:lnTo>
                  <a:pt x="483" y="21"/>
                </a:lnTo>
                <a:lnTo>
                  <a:pt x="484" y="20"/>
                </a:lnTo>
                <a:lnTo>
                  <a:pt x="485" y="20"/>
                </a:lnTo>
                <a:lnTo>
                  <a:pt x="486" y="20"/>
                </a:lnTo>
                <a:lnTo>
                  <a:pt x="487" y="20"/>
                </a:lnTo>
                <a:lnTo>
                  <a:pt x="488" y="19"/>
                </a:lnTo>
                <a:lnTo>
                  <a:pt x="489" y="19"/>
                </a:lnTo>
                <a:lnTo>
                  <a:pt x="489" y="20"/>
                </a:lnTo>
                <a:lnTo>
                  <a:pt x="489" y="21"/>
                </a:lnTo>
                <a:lnTo>
                  <a:pt x="490" y="22"/>
                </a:lnTo>
                <a:lnTo>
                  <a:pt x="491" y="22"/>
                </a:lnTo>
                <a:lnTo>
                  <a:pt x="494" y="23"/>
                </a:lnTo>
                <a:lnTo>
                  <a:pt x="495" y="23"/>
                </a:lnTo>
                <a:lnTo>
                  <a:pt x="495" y="22"/>
                </a:lnTo>
                <a:lnTo>
                  <a:pt x="495" y="21"/>
                </a:lnTo>
                <a:lnTo>
                  <a:pt x="495" y="20"/>
                </a:lnTo>
                <a:lnTo>
                  <a:pt x="495" y="19"/>
                </a:lnTo>
                <a:lnTo>
                  <a:pt x="497" y="19"/>
                </a:lnTo>
                <a:lnTo>
                  <a:pt x="498" y="18"/>
                </a:lnTo>
                <a:lnTo>
                  <a:pt x="498" y="17"/>
                </a:lnTo>
                <a:lnTo>
                  <a:pt x="499" y="17"/>
                </a:lnTo>
                <a:lnTo>
                  <a:pt x="499" y="18"/>
                </a:lnTo>
                <a:lnTo>
                  <a:pt x="500" y="18"/>
                </a:lnTo>
                <a:lnTo>
                  <a:pt x="499" y="19"/>
                </a:lnTo>
                <a:lnTo>
                  <a:pt x="499" y="20"/>
                </a:lnTo>
                <a:lnTo>
                  <a:pt x="498" y="21"/>
                </a:lnTo>
                <a:lnTo>
                  <a:pt x="498" y="22"/>
                </a:lnTo>
                <a:lnTo>
                  <a:pt x="499" y="22"/>
                </a:lnTo>
                <a:lnTo>
                  <a:pt x="499" y="23"/>
                </a:lnTo>
                <a:lnTo>
                  <a:pt x="500" y="24"/>
                </a:lnTo>
                <a:lnTo>
                  <a:pt x="502" y="25"/>
                </a:lnTo>
                <a:lnTo>
                  <a:pt x="502" y="26"/>
                </a:lnTo>
                <a:lnTo>
                  <a:pt x="503" y="25"/>
                </a:lnTo>
                <a:lnTo>
                  <a:pt x="502" y="23"/>
                </a:lnTo>
                <a:lnTo>
                  <a:pt x="502" y="22"/>
                </a:lnTo>
                <a:lnTo>
                  <a:pt x="503" y="22"/>
                </a:lnTo>
                <a:lnTo>
                  <a:pt x="503" y="21"/>
                </a:lnTo>
                <a:lnTo>
                  <a:pt x="504" y="22"/>
                </a:lnTo>
                <a:lnTo>
                  <a:pt x="504" y="25"/>
                </a:lnTo>
                <a:lnTo>
                  <a:pt x="504" y="26"/>
                </a:lnTo>
                <a:lnTo>
                  <a:pt x="504" y="27"/>
                </a:lnTo>
                <a:lnTo>
                  <a:pt x="505" y="27"/>
                </a:lnTo>
                <a:lnTo>
                  <a:pt x="506" y="27"/>
                </a:lnTo>
                <a:lnTo>
                  <a:pt x="506" y="26"/>
                </a:lnTo>
                <a:lnTo>
                  <a:pt x="507" y="25"/>
                </a:lnTo>
                <a:lnTo>
                  <a:pt x="508" y="26"/>
                </a:lnTo>
                <a:lnTo>
                  <a:pt x="509" y="27"/>
                </a:lnTo>
                <a:lnTo>
                  <a:pt x="510" y="28"/>
                </a:lnTo>
                <a:lnTo>
                  <a:pt x="511" y="29"/>
                </a:lnTo>
                <a:lnTo>
                  <a:pt x="512" y="29"/>
                </a:lnTo>
                <a:lnTo>
                  <a:pt x="512" y="28"/>
                </a:lnTo>
                <a:lnTo>
                  <a:pt x="512" y="27"/>
                </a:lnTo>
                <a:lnTo>
                  <a:pt x="511" y="25"/>
                </a:lnTo>
                <a:lnTo>
                  <a:pt x="511" y="23"/>
                </a:lnTo>
                <a:lnTo>
                  <a:pt x="512" y="23"/>
                </a:lnTo>
                <a:lnTo>
                  <a:pt x="512" y="22"/>
                </a:lnTo>
                <a:lnTo>
                  <a:pt x="513" y="23"/>
                </a:lnTo>
                <a:lnTo>
                  <a:pt x="514" y="23"/>
                </a:lnTo>
                <a:lnTo>
                  <a:pt x="515" y="23"/>
                </a:lnTo>
                <a:lnTo>
                  <a:pt x="516" y="23"/>
                </a:lnTo>
                <a:lnTo>
                  <a:pt x="518" y="23"/>
                </a:lnTo>
                <a:lnTo>
                  <a:pt x="518" y="24"/>
                </a:lnTo>
                <a:lnTo>
                  <a:pt x="517" y="25"/>
                </a:lnTo>
                <a:lnTo>
                  <a:pt x="516" y="25"/>
                </a:lnTo>
                <a:lnTo>
                  <a:pt x="515" y="25"/>
                </a:lnTo>
                <a:lnTo>
                  <a:pt x="514" y="26"/>
                </a:lnTo>
                <a:lnTo>
                  <a:pt x="514" y="27"/>
                </a:lnTo>
                <a:lnTo>
                  <a:pt x="516" y="27"/>
                </a:lnTo>
                <a:lnTo>
                  <a:pt x="517" y="28"/>
                </a:lnTo>
                <a:lnTo>
                  <a:pt x="518" y="28"/>
                </a:lnTo>
                <a:lnTo>
                  <a:pt x="518" y="30"/>
                </a:lnTo>
                <a:lnTo>
                  <a:pt x="519" y="30"/>
                </a:lnTo>
                <a:lnTo>
                  <a:pt x="519" y="31"/>
                </a:lnTo>
                <a:lnTo>
                  <a:pt x="520" y="31"/>
                </a:lnTo>
                <a:lnTo>
                  <a:pt x="520" y="30"/>
                </a:lnTo>
                <a:lnTo>
                  <a:pt x="521" y="30"/>
                </a:lnTo>
                <a:lnTo>
                  <a:pt x="522" y="26"/>
                </a:lnTo>
                <a:lnTo>
                  <a:pt x="523" y="25"/>
                </a:lnTo>
                <a:lnTo>
                  <a:pt x="524" y="25"/>
                </a:lnTo>
                <a:lnTo>
                  <a:pt x="525" y="25"/>
                </a:lnTo>
                <a:lnTo>
                  <a:pt x="525" y="26"/>
                </a:lnTo>
                <a:lnTo>
                  <a:pt x="524" y="27"/>
                </a:lnTo>
                <a:lnTo>
                  <a:pt x="524" y="28"/>
                </a:lnTo>
                <a:lnTo>
                  <a:pt x="524" y="29"/>
                </a:lnTo>
                <a:lnTo>
                  <a:pt x="526" y="29"/>
                </a:lnTo>
                <a:lnTo>
                  <a:pt x="527" y="28"/>
                </a:lnTo>
                <a:lnTo>
                  <a:pt x="528" y="28"/>
                </a:lnTo>
                <a:lnTo>
                  <a:pt x="529" y="28"/>
                </a:lnTo>
                <a:lnTo>
                  <a:pt x="529" y="29"/>
                </a:lnTo>
                <a:lnTo>
                  <a:pt x="530" y="29"/>
                </a:lnTo>
                <a:lnTo>
                  <a:pt x="530" y="30"/>
                </a:lnTo>
                <a:lnTo>
                  <a:pt x="529" y="31"/>
                </a:lnTo>
                <a:lnTo>
                  <a:pt x="529" y="32"/>
                </a:lnTo>
                <a:lnTo>
                  <a:pt x="530" y="33"/>
                </a:lnTo>
                <a:lnTo>
                  <a:pt x="531" y="33"/>
                </a:lnTo>
                <a:lnTo>
                  <a:pt x="532" y="32"/>
                </a:lnTo>
                <a:lnTo>
                  <a:pt x="533" y="32"/>
                </a:lnTo>
                <a:lnTo>
                  <a:pt x="534" y="32"/>
                </a:lnTo>
                <a:lnTo>
                  <a:pt x="535" y="33"/>
                </a:lnTo>
                <a:lnTo>
                  <a:pt x="536" y="33"/>
                </a:lnTo>
                <a:lnTo>
                  <a:pt x="538" y="32"/>
                </a:lnTo>
                <a:lnTo>
                  <a:pt x="539" y="32"/>
                </a:lnTo>
                <a:lnTo>
                  <a:pt x="539" y="33"/>
                </a:lnTo>
                <a:lnTo>
                  <a:pt x="538" y="34"/>
                </a:lnTo>
                <a:lnTo>
                  <a:pt x="537" y="34"/>
                </a:lnTo>
                <a:lnTo>
                  <a:pt x="537" y="35"/>
                </a:lnTo>
                <a:lnTo>
                  <a:pt x="538" y="35"/>
                </a:lnTo>
                <a:lnTo>
                  <a:pt x="540" y="37"/>
                </a:lnTo>
                <a:lnTo>
                  <a:pt x="541" y="36"/>
                </a:lnTo>
                <a:lnTo>
                  <a:pt x="542" y="36"/>
                </a:lnTo>
                <a:lnTo>
                  <a:pt x="543" y="36"/>
                </a:lnTo>
                <a:lnTo>
                  <a:pt x="544" y="37"/>
                </a:lnTo>
                <a:lnTo>
                  <a:pt x="544" y="38"/>
                </a:lnTo>
                <a:lnTo>
                  <a:pt x="544" y="39"/>
                </a:lnTo>
                <a:lnTo>
                  <a:pt x="543" y="38"/>
                </a:lnTo>
                <a:lnTo>
                  <a:pt x="542" y="38"/>
                </a:lnTo>
                <a:lnTo>
                  <a:pt x="541" y="38"/>
                </a:lnTo>
                <a:lnTo>
                  <a:pt x="540" y="38"/>
                </a:lnTo>
                <a:lnTo>
                  <a:pt x="539" y="38"/>
                </a:lnTo>
                <a:lnTo>
                  <a:pt x="539" y="39"/>
                </a:lnTo>
                <a:lnTo>
                  <a:pt x="538" y="39"/>
                </a:lnTo>
                <a:lnTo>
                  <a:pt x="539" y="39"/>
                </a:lnTo>
                <a:lnTo>
                  <a:pt x="539" y="40"/>
                </a:lnTo>
                <a:lnTo>
                  <a:pt x="542" y="40"/>
                </a:lnTo>
                <a:lnTo>
                  <a:pt x="543" y="40"/>
                </a:lnTo>
                <a:lnTo>
                  <a:pt x="545" y="42"/>
                </a:lnTo>
                <a:lnTo>
                  <a:pt x="545" y="43"/>
                </a:lnTo>
                <a:lnTo>
                  <a:pt x="545" y="44"/>
                </a:lnTo>
                <a:lnTo>
                  <a:pt x="544" y="45"/>
                </a:lnTo>
                <a:lnTo>
                  <a:pt x="542" y="46"/>
                </a:lnTo>
                <a:lnTo>
                  <a:pt x="542" y="47"/>
                </a:lnTo>
                <a:lnTo>
                  <a:pt x="543" y="47"/>
                </a:lnTo>
                <a:lnTo>
                  <a:pt x="544" y="47"/>
                </a:lnTo>
                <a:lnTo>
                  <a:pt x="545" y="47"/>
                </a:lnTo>
                <a:lnTo>
                  <a:pt x="545" y="46"/>
                </a:lnTo>
                <a:lnTo>
                  <a:pt x="547" y="46"/>
                </a:lnTo>
                <a:lnTo>
                  <a:pt x="548" y="46"/>
                </a:lnTo>
                <a:lnTo>
                  <a:pt x="548" y="48"/>
                </a:lnTo>
                <a:lnTo>
                  <a:pt x="548" y="49"/>
                </a:lnTo>
                <a:lnTo>
                  <a:pt x="548" y="50"/>
                </a:lnTo>
                <a:lnTo>
                  <a:pt x="549" y="52"/>
                </a:lnTo>
                <a:lnTo>
                  <a:pt x="550" y="52"/>
                </a:lnTo>
                <a:lnTo>
                  <a:pt x="550" y="51"/>
                </a:lnTo>
                <a:lnTo>
                  <a:pt x="550" y="49"/>
                </a:lnTo>
                <a:lnTo>
                  <a:pt x="551" y="48"/>
                </a:lnTo>
                <a:lnTo>
                  <a:pt x="552" y="48"/>
                </a:lnTo>
                <a:lnTo>
                  <a:pt x="553" y="48"/>
                </a:lnTo>
                <a:lnTo>
                  <a:pt x="553" y="49"/>
                </a:lnTo>
                <a:lnTo>
                  <a:pt x="553" y="50"/>
                </a:lnTo>
                <a:lnTo>
                  <a:pt x="552" y="52"/>
                </a:lnTo>
                <a:lnTo>
                  <a:pt x="552" y="53"/>
                </a:lnTo>
                <a:lnTo>
                  <a:pt x="553" y="53"/>
                </a:lnTo>
                <a:lnTo>
                  <a:pt x="554" y="53"/>
                </a:lnTo>
                <a:lnTo>
                  <a:pt x="555" y="52"/>
                </a:lnTo>
                <a:lnTo>
                  <a:pt x="556" y="52"/>
                </a:lnTo>
                <a:lnTo>
                  <a:pt x="556" y="53"/>
                </a:lnTo>
                <a:lnTo>
                  <a:pt x="557" y="53"/>
                </a:lnTo>
                <a:lnTo>
                  <a:pt x="558" y="54"/>
                </a:lnTo>
                <a:lnTo>
                  <a:pt x="559" y="54"/>
                </a:lnTo>
                <a:lnTo>
                  <a:pt x="559" y="53"/>
                </a:lnTo>
                <a:lnTo>
                  <a:pt x="558" y="52"/>
                </a:lnTo>
                <a:lnTo>
                  <a:pt x="557" y="51"/>
                </a:lnTo>
                <a:lnTo>
                  <a:pt x="557" y="50"/>
                </a:lnTo>
                <a:lnTo>
                  <a:pt x="558" y="50"/>
                </a:lnTo>
                <a:lnTo>
                  <a:pt x="559" y="50"/>
                </a:lnTo>
                <a:lnTo>
                  <a:pt x="560" y="49"/>
                </a:lnTo>
                <a:lnTo>
                  <a:pt x="561" y="49"/>
                </a:lnTo>
                <a:lnTo>
                  <a:pt x="562" y="49"/>
                </a:lnTo>
                <a:lnTo>
                  <a:pt x="562" y="50"/>
                </a:lnTo>
                <a:lnTo>
                  <a:pt x="563" y="50"/>
                </a:lnTo>
                <a:lnTo>
                  <a:pt x="564" y="52"/>
                </a:lnTo>
                <a:lnTo>
                  <a:pt x="565" y="52"/>
                </a:lnTo>
                <a:lnTo>
                  <a:pt x="566" y="51"/>
                </a:lnTo>
                <a:lnTo>
                  <a:pt x="566" y="49"/>
                </a:lnTo>
                <a:lnTo>
                  <a:pt x="567" y="49"/>
                </a:lnTo>
                <a:lnTo>
                  <a:pt x="568" y="49"/>
                </a:lnTo>
                <a:lnTo>
                  <a:pt x="569" y="49"/>
                </a:lnTo>
                <a:lnTo>
                  <a:pt x="569" y="50"/>
                </a:lnTo>
                <a:lnTo>
                  <a:pt x="570" y="50"/>
                </a:lnTo>
                <a:lnTo>
                  <a:pt x="569" y="51"/>
                </a:lnTo>
                <a:lnTo>
                  <a:pt x="569" y="52"/>
                </a:lnTo>
                <a:lnTo>
                  <a:pt x="570" y="53"/>
                </a:lnTo>
                <a:lnTo>
                  <a:pt x="571" y="53"/>
                </a:lnTo>
                <a:lnTo>
                  <a:pt x="572" y="53"/>
                </a:lnTo>
                <a:lnTo>
                  <a:pt x="572" y="52"/>
                </a:lnTo>
                <a:lnTo>
                  <a:pt x="572" y="51"/>
                </a:lnTo>
                <a:lnTo>
                  <a:pt x="573" y="50"/>
                </a:lnTo>
                <a:lnTo>
                  <a:pt x="574" y="51"/>
                </a:lnTo>
                <a:lnTo>
                  <a:pt x="574" y="52"/>
                </a:lnTo>
                <a:lnTo>
                  <a:pt x="574" y="53"/>
                </a:lnTo>
                <a:lnTo>
                  <a:pt x="573" y="54"/>
                </a:lnTo>
                <a:lnTo>
                  <a:pt x="573" y="55"/>
                </a:lnTo>
                <a:lnTo>
                  <a:pt x="573" y="56"/>
                </a:lnTo>
                <a:lnTo>
                  <a:pt x="574" y="56"/>
                </a:lnTo>
                <a:lnTo>
                  <a:pt x="575" y="56"/>
                </a:lnTo>
                <a:lnTo>
                  <a:pt x="576" y="55"/>
                </a:lnTo>
                <a:lnTo>
                  <a:pt x="577" y="54"/>
                </a:lnTo>
                <a:lnTo>
                  <a:pt x="578" y="54"/>
                </a:lnTo>
                <a:lnTo>
                  <a:pt x="578" y="55"/>
                </a:lnTo>
                <a:lnTo>
                  <a:pt x="578" y="56"/>
                </a:lnTo>
                <a:lnTo>
                  <a:pt x="577" y="58"/>
                </a:lnTo>
                <a:lnTo>
                  <a:pt x="577" y="59"/>
                </a:lnTo>
                <a:lnTo>
                  <a:pt x="578" y="60"/>
                </a:lnTo>
                <a:lnTo>
                  <a:pt x="579" y="61"/>
                </a:lnTo>
                <a:lnTo>
                  <a:pt x="580" y="60"/>
                </a:lnTo>
                <a:lnTo>
                  <a:pt x="580" y="59"/>
                </a:lnTo>
                <a:lnTo>
                  <a:pt x="580" y="58"/>
                </a:lnTo>
                <a:lnTo>
                  <a:pt x="581" y="58"/>
                </a:lnTo>
                <a:lnTo>
                  <a:pt x="582" y="58"/>
                </a:lnTo>
                <a:lnTo>
                  <a:pt x="583" y="58"/>
                </a:lnTo>
                <a:lnTo>
                  <a:pt x="584" y="58"/>
                </a:lnTo>
                <a:lnTo>
                  <a:pt x="585" y="58"/>
                </a:lnTo>
                <a:lnTo>
                  <a:pt x="586" y="58"/>
                </a:lnTo>
                <a:lnTo>
                  <a:pt x="587" y="59"/>
                </a:lnTo>
                <a:lnTo>
                  <a:pt x="587" y="60"/>
                </a:lnTo>
                <a:lnTo>
                  <a:pt x="587" y="61"/>
                </a:lnTo>
                <a:lnTo>
                  <a:pt x="587" y="62"/>
                </a:lnTo>
                <a:lnTo>
                  <a:pt x="587" y="63"/>
                </a:lnTo>
                <a:lnTo>
                  <a:pt x="588" y="63"/>
                </a:lnTo>
                <a:lnTo>
                  <a:pt x="589" y="63"/>
                </a:lnTo>
                <a:lnTo>
                  <a:pt x="589" y="64"/>
                </a:lnTo>
                <a:lnTo>
                  <a:pt x="590" y="65"/>
                </a:lnTo>
                <a:lnTo>
                  <a:pt x="591" y="66"/>
                </a:lnTo>
                <a:lnTo>
                  <a:pt x="591" y="67"/>
                </a:lnTo>
                <a:lnTo>
                  <a:pt x="591" y="68"/>
                </a:lnTo>
                <a:lnTo>
                  <a:pt x="591" y="69"/>
                </a:lnTo>
                <a:lnTo>
                  <a:pt x="592" y="69"/>
                </a:lnTo>
                <a:lnTo>
                  <a:pt x="593" y="69"/>
                </a:lnTo>
                <a:lnTo>
                  <a:pt x="593" y="68"/>
                </a:lnTo>
                <a:lnTo>
                  <a:pt x="593" y="67"/>
                </a:lnTo>
                <a:lnTo>
                  <a:pt x="594" y="67"/>
                </a:lnTo>
                <a:lnTo>
                  <a:pt x="594" y="66"/>
                </a:lnTo>
                <a:lnTo>
                  <a:pt x="595" y="66"/>
                </a:lnTo>
                <a:lnTo>
                  <a:pt x="596" y="66"/>
                </a:lnTo>
                <a:lnTo>
                  <a:pt x="597" y="67"/>
                </a:lnTo>
                <a:lnTo>
                  <a:pt x="597" y="68"/>
                </a:lnTo>
                <a:lnTo>
                  <a:pt x="596" y="69"/>
                </a:lnTo>
                <a:lnTo>
                  <a:pt x="596" y="70"/>
                </a:lnTo>
                <a:lnTo>
                  <a:pt x="597" y="71"/>
                </a:lnTo>
                <a:lnTo>
                  <a:pt x="598" y="72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2" y="72"/>
                </a:lnTo>
                <a:lnTo>
                  <a:pt x="602" y="73"/>
                </a:lnTo>
                <a:lnTo>
                  <a:pt x="602" y="74"/>
                </a:lnTo>
                <a:lnTo>
                  <a:pt x="603" y="74"/>
                </a:lnTo>
                <a:lnTo>
                  <a:pt x="603" y="75"/>
                </a:lnTo>
                <a:lnTo>
                  <a:pt x="602" y="76"/>
                </a:lnTo>
                <a:lnTo>
                  <a:pt x="603" y="77"/>
                </a:lnTo>
                <a:lnTo>
                  <a:pt x="604" y="77"/>
                </a:lnTo>
                <a:lnTo>
                  <a:pt x="605" y="77"/>
                </a:lnTo>
                <a:lnTo>
                  <a:pt x="606" y="77"/>
                </a:lnTo>
                <a:lnTo>
                  <a:pt x="606" y="78"/>
                </a:lnTo>
                <a:lnTo>
                  <a:pt x="605" y="79"/>
                </a:lnTo>
                <a:lnTo>
                  <a:pt x="605" y="80"/>
                </a:lnTo>
                <a:lnTo>
                  <a:pt x="606" y="80"/>
                </a:lnTo>
                <a:lnTo>
                  <a:pt x="607" y="80"/>
                </a:lnTo>
                <a:lnTo>
                  <a:pt x="608" y="81"/>
                </a:lnTo>
                <a:lnTo>
                  <a:pt x="608" y="82"/>
                </a:lnTo>
                <a:lnTo>
                  <a:pt x="608" y="83"/>
                </a:lnTo>
                <a:lnTo>
                  <a:pt x="609" y="83"/>
                </a:lnTo>
                <a:lnTo>
                  <a:pt x="610" y="82"/>
                </a:lnTo>
                <a:lnTo>
                  <a:pt x="611" y="83"/>
                </a:lnTo>
                <a:lnTo>
                  <a:pt x="612" y="83"/>
                </a:lnTo>
                <a:lnTo>
                  <a:pt x="613" y="83"/>
                </a:lnTo>
                <a:lnTo>
                  <a:pt x="614" y="84"/>
                </a:lnTo>
                <a:lnTo>
                  <a:pt x="616" y="86"/>
                </a:lnTo>
                <a:lnTo>
                  <a:pt x="618" y="86"/>
                </a:lnTo>
                <a:lnTo>
                  <a:pt x="618" y="87"/>
                </a:lnTo>
                <a:lnTo>
                  <a:pt x="618" y="88"/>
                </a:lnTo>
                <a:lnTo>
                  <a:pt x="618" y="89"/>
                </a:lnTo>
                <a:lnTo>
                  <a:pt x="619" y="89"/>
                </a:lnTo>
                <a:lnTo>
                  <a:pt x="620" y="89"/>
                </a:lnTo>
                <a:lnTo>
                  <a:pt x="621" y="89"/>
                </a:lnTo>
                <a:lnTo>
                  <a:pt x="622" y="89"/>
                </a:lnTo>
                <a:lnTo>
                  <a:pt x="623" y="90"/>
                </a:lnTo>
                <a:lnTo>
                  <a:pt x="623" y="91"/>
                </a:lnTo>
                <a:lnTo>
                  <a:pt x="623" y="92"/>
                </a:lnTo>
                <a:lnTo>
                  <a:pt x="623" y="93"/>
                </a:lnTo>
                <a:lnTo>
                  <a:pt x="624" y="93"/>
                </a:lnTo>
                <a:lnTo>
                  <a:pt x="625" y="93"/>
                </a:lnTo>
                <a:lnTo>
                  <a:pt x="625" y="95"/>
                </a:lnTo>
                <a:lnTo>
                  <a:pt x="625" y="96"/>
                </a:lnTo>
                <a:lnTo>
                  <a:pt x="624" y="97"/>
                </a:lnTo>
                <a:lnTo>
                  <a:pt x="625" y="97"/>
                </a:lnTo>
                <a:lnTo>
                  <a:pt x="625" y="98"/>
                </a:lnTo>
                <a:lnTo>
                  <a:pt x="626" y="98"/>
                </a:lnTo>
                <a:lnTo>
                  <a:pt x="627" y="98"/>
                </a:lnTo>
                <a:lnTo>
                  <a:pt x="628" y="99"/>
                </a:lnTo>
                <a:lnTo>
                  <a:pt x="628" y="100"/>
                </a:lnTo>
                <a:lnTo>
                  <a:pt x="628" y="101"/>
                </a:lnTo>
                <a:lnTo>
                  <a:pt x="628" y="102"/>
                </a:lnTo>
                <a:lnTo>
                  <a:pt x="628" y="103"/>
                </a:lnTo>
                <a:lnTo>
                  <a:pt x="629" y="104"/>
                </a:lnTo>
                <a:lnTo>
                  <a:pt x="630" y="103"/>
                </a:lnTo>
                <a:lnTo>
                  <a:pt x="630" y="102"/>
                </a:lnTo>
                <a:lnTo>
                  <a:pt x="631" y="102"/>
                </a:lnTo>
                <a:lnTo>
                  <a:pt x="632" y="102"/>
                </a:lnTo>
                <a:lnTo>
                  <a:pt x="632" y="103"/>
                </a:lnTo>
                <a:lnTo>
                  <a:pt x="634" y="104"/>
                </a:lnTo>
                <a:lnTo>
                  <a:pt x="635" y="105"/>
                </a:lnTo>
                <a:lnTo>
                  <a:pt x="636" y="105"/>
                </a:lnTo>
                <a:lnTo>
                  <a:pt x="637" y="106"/>
                </a:lnTo>
                <a:lnTo>
                  <a:pt x="636" y="106"/>
                </a:lnTo>
                <a:lnTo>
                  <a:pt x="636" y="107"/>
                </a:lnTo>
                <a:lnTo>
                  <a:pt x="636" y="108"/>
                </a:lnTo>
                <a:lnTo>
                  <a:pt x="637" y="108"/>
                </a:lnTo>
                <a:lnTo>
                  <a:pt x="636" y="109"/>
                </a:lnTo>
                <a:lnTo>
                  <a:pt x="637" y="109"/>
                </a:lnTo>
                <a:lnTo>
                  <a:pt x="637" y="110"/>
                </a:lnTo>
                <a:lnTo>
                  <a:pt x="638" y="110"/>
                </a:lnTo>
                <a:lnTo>
                  <a:pt x="639" y="111"/>
                </a:lnTo>
                <a:lnTo>
                  <a:pt x="641" y="113"/>
                </a:lnTo>
                <a:lnTo>
                  <a:pt x="641" y="114"/>
                </a:lnTo>
                <a:lnTo>
                  <a:pt x="640" y="115"/>
                </a:lnTo>
                <a:lnTo>
                  <a:pt x="639" y="116"/>
                </a:lnTo>
                <a:lnTo>
                  <a:pt x="638" y="116"/>
                </a:lnTo>
                <a:lnTo>
                  <a:pt x="638" y="117"/>
                </a:lnTo>
                <a:lnTo>
                  <a:pt x="638" y="118"/>
                </a:lnTo>
                <a:lnTo>
                  <a:pt x="639" y="118"/>
                </a:lnTo>
                <a:lnTo>
                  <a:pt x="640" y="118"/>
                </a:lnTo>
                <a:lnTo>
                  <a:pt x="641" y="119"/>
                </a:lnTo>
                <a:lnTo>
                  <a:pt x="641" y="120"/>
                </a:lnTo>
                <a:lnTo>
                  <a:pt x="641" y="121"/>
                </a:lnTo>
                <a:lnTo>
                  <a:pt x="640" y="122"/>
                </a:lnTo>
                <a:lnTo>
                  <a:pt x="640" y="123"/>
                </a:lnTo>
                <a:lnTo>
                  <a:pt x="641" y="123"/>
                </a:lnTo>
                <a:lnTo>
                  <a:pt x="643" y="122"/>
                </a:lnTo>
                <a:lnTo>
                  <a:pt x="644" y="121"/>
                </a:lnTo>
                <a:lnTo>
                  <a:pt x="645" y="121"/>
                </a:lnTo>
                <a:lnTo>
                  <a:pt x="645" y="122"/>
                </a:lnTo>
                <a:lnTo>
                  <a:pt x="645" y="123"/>
                </a:lnTo>
                <a:lnTo>
                  <a:pt x="645" y="124"/>
                </a:lnTo>
                <a:lnTo>
                  <a:pt x="646" y="124"/>
                </a:lnTo>
                <a:lnTo>
                  <a:pt x="647" y="123"/>
                </a:lnTo>
                <a:lnTo>
                  <a:pt x="648" y="124"/>
                </a:lnTo>
                <a:lnTo>
                  <a:pt x="648" y="125"/>
                </a:lnTo>
                <a:lnTo>
                  <a:pt x="648" y="126"/>
                </a:lnTo>
                <a:lnTo>
                  <a:pt x="648" y="127"/>
                </a:lnTo>
                <a:lnTo>
                  <a:pt x="648" y="128"/>
                </a:lnTo>
                <a:lnTo>
                  <a:pt x="648" y="129"/>
                </a:lnTo>
                <a:lnTo>
                  <a:pt x="648" y="130"/>
                </a:lnTo>
                <a:lnTo>
                  <a:pt x="649" y="130"/>
                </a:lnTo>
                <a:lnTo>
                  <a:pt x="650" y="129"/>
                </a:lnTo>
                <a:lnTo>
                  <a:pt x="650" y="130"/>
                </a:lnTo>
                <a:lnTo>
                  <a:pt x="650" y="131"/>
                </a:lnTo>
                <a:lnTo>
                  <a:pt x="651" y="132"/>
                </a:lnTo>
                <a:lnTo>
                  <a:pt x="651" y="133"/>
                </a:lnTo>
                <a:lnTo>
                  <a:pt x="651" y="134"/>
                </a:lnTo>
                <a:lnTo>
                  <a:pt x="651" y="135"/>
                </a:lnTo>
                <a:lnTo>
                  <a:pt x="652" y="136"/>
                </a:lnTo>
                <a:lnTo>
                  <a:pt x="653" y="136"/>
                </a:lnTo>
                <a:lnTo>
                  <a:pt x="654" y="137"/>
                </a:lnTo>
                <a:lnTo>
                  <a:pt x="655" y="138"/>
                </a:lnTo>
                <a:lnTo>
                  <a:pt x="656" y="138"/>
                </a:lnTo>
                <a:lnTo>
                  <a:pt x="656" y="139"/>
                </a:lnTo>
                <a:lnTo>
                  <a:pt x="656" y="140"/>
                </a:lnTo>
                <a:lnTo>
                  <a:pt x="657" y="141"/>
                </a:lnTo>
                <a:lnTo>
                  <a:pt x="658" y="142"/>
                </a:lnTo>
                <a:lnTo>
                  <a:pt x="659" y="144"/>
                </a:lnTo>
                <a:lnTo>
                  <a:pt x="658" y="145"/>
                </a:lnTo>
                <a:lnTo>
                  <a:pt x="659" y="146"/>
                </a:lnTo>
                <a:lnTo>
                  <a:pt x="660" y="147"/>
                </a:lnTo>
                <a:lnTo>
                  <a:pt x="661" y="148"/>
                </a:lnTo>
                <a:lnTo>
                  <a:pt x="661" y="149"/>
                </a:lnTo>
                <a:lnTo>
                  <a:pt x="661" y="150"/>
                </a:lnTo>
                <a:lnTo>
                  <a:pt x="661" y="151"/>
                </a:lnTo>
                <a:lnTo>
                  <a:pt x="662" y="151"/>
                </a:lnTo>
                <a:lnTo>
                  <a:pt x="663" y="151"/>
                </a:lnTo>
                <a:lnTo>
                  <a:pt x="664" y="151"/>
                </a:lnTo>
                <a:lnTo>
                  <a:pt x="664" y="150"/>
                </a:lnTo>
                <a:lnTo>
                  <a:pt x="665" y="150"/>
                </a:lnTo>
                <a:lnTo>
                  <a:pt x="665" y="151"/>
                </a:lnTo>
                <a:lnTo>
                  <a:pt x="666" y="152"/>
                </a:lnTo>
                <a:lnTo>
                  <a:pt x="667" y="153"/>
                </a:lnTo>
                <a:lnTo>
                  <a:pt x="667" y="154"/>
                </a:lnTo>
                <a:lnTo>
                  <a:pt x="668" y="155"/>
                </a:lnTo>
                <a:lnTo>
                  <a:pt x="669" y="155"/>
                </a:lnTo>
                <a:lnTo>
                  <a:pt x="670" y="156"/>
                </a:lnTo>
                <a:lnTo>
                  <a:pt x="670" y="155"/>
                </a:lnTo>
                <a:lnTo>
                  <a:pt x="670" y="154"/>
                </a:lnTo>
                <a:lnTo>
                  <a:pt x="670" y="153"/>
                </a:lnTo>
                <a:lnTo>
                  <a:pt x="671" y="153"/>
                </a:lnTo>
                <a:lnTo>
                  <a:pt x="672" y="153"/>
                </a:lnTo>
                <a:lnTo>
                  <a:pt x="673" y="154"/>
                </a:lnTo>
                <a:lnTo>
                  <a:pt x="674" y="154"/>
                </a:lnTo>
                <a:lnTo>
                  <a:pt x="676" y="154"/>
                </a:lnTo>
                <a:lnTo>
                  <a:pt x="677" y="154"/>
                </a:lnTo>
                <a:lnTo>
                  <a:pt x="678" y="155"/>
                </a:lnTo>
                <a:lnTo>
                  <a:pt x="678" y="156"/>
                </a:lnTo>
                <a:lnTo>
                  <a:pt x="679" y="156"/>
                </a:lnTo>
                <a:lnTo>
                  <a:pt x="680" y="157"/>
                </a:lnTo>
                <a:lnTo>
                  <a:pt x="682" y="157"/>
                </a:lnTo>
                <a:lnTo>
                  <a:pt x="683" y="157"/>
                </a:lnTo>
                <a:lnTo>
                  <a:pt x="683" y="158"/>
                </a:lnTo>
                <a:lnTo>
                  <a:pt x="684" y="158"/>
                </a:lnTo>
                <a:lnTo>
                  <a:pt x="685" y="157"/>
                </a:lnTo>
                <a:lnTo>
                  <a:pt x="685" y="156"/>
                </a:lnTo>
                <a:lnTo>
                  <a:pt x="686" y="156"/>
                </a:lnTo>
                <a:lnTo>
                  <a:pt x="687" y="156"/>
                </a:lnTo>
                <a:lnTo>
                  <a:pt x="687" y="157"/>
                </a:lnTo>
                <a:lnTo>
                  <a:pt x="687" y="158"/>
                </a:lnTo>
                <a:lnTo>
                  <a:pt x="687" y="159"/>
                </a:lnTo>
                <a:lnTo>
                  <a:pt x="687" y="160"/>
                </a:lnTo>
                <a:lnTo>
                  <a:pt x="688" y="160"/>
                </a:lnTo>
                <a:lnTo>
                  <a:pt x="688" y="159"/>
                </a:lnTo>
                <a:lnTo>
                  <a:pt x="688" y="158"/>
                </a:lnTo>
                <a:lnTo>
                  <a:pt x="689" y="158"/>
                </a:lnTo>
                <a:lnTo>
                  <a:pt x="690" y="158"/>
                </a:lnTo>
                <a:lnTo>
                  <a:pt x="691" y="158"/>
                </a:lnTo>
                <a:lnTo>
                  <a:pt x="692" y="158"/>
                </a:lnTo>
                <a:lnTo>
                  <a:pt x="692" y="159"/>
                </a:lnTo>
                <a:lnTo>
                  <a:pt x="694" y="160"/>
                </a:lnTo>
                <a:lnTo>
                  <a:pt x="695" y="160"/>
                </a:lnTo>
                <a:lnTo>
                  <a:pt x="696" y="159"/>
                </a:lnTo>
                <a:lnTo>
                  <a:pt x="695" y="159"/>
                </a:lnTo>
                <a:lnTo>
                  <a:pt x="696" y="158"/>
                </a:lnTo>
                <a:lnTo>
                  <a:pt x="696" y="157"/>
                </a:lnTo>
                <a:lnTo>
                  <a:pt x="697" y="157"/>
                </a:lnTo>
                <a:lnTo>
                  <a:pt x="697" y="158"/>
                </a:lnTo>
                <a:lnTo>
                  <a:pt x="697" y="159"/>
                </a:lnTo>
                <a:lnTo>
                  <a:pt x="697" y="160"/>
                </a:lnTo>
                <a:lnTo>
                  <a:pt x="697" y="161"/>
                </a:lnTo>
                <a:lnTo>
                  <a:pt x="698" y="161"/>
                </a:lnTo>
                <a:lnTo>
                  <a:pt x="699" y="161"/>
                </a:lnTo>
                <a:lnTo>
                  <a:pt x="700" y="160"/>
                </a:lnTo>
                <a:lnTo>
                  <a:pt x="700" y="159"/>
                </a:lnTo>
                <a:lnTo>
                  <a:pt x="701" y="159"/>
                </a:lnTo>
                <a:lnTo>
                  <a:pt x="702" y="160"/>
                </a:lnTo>
                <a:lnTo>
                  <a:pt x="703" y="160"/>
                </a:lnTo>
                <a:lnTo>
                  <a:pt x="704" y="162"/>
                </a:lnTo>
                <a:lnTo>
                  <a:pt x="704" y="163"/>
                </a:lnTo>
                <a:lnTo>
                  <a:pt x="704" y="165"/>
                </a:lnTo>
                <a:lnTo>
                  <a:pt x="705" y="165"/>
                </a:lnTo>
                <a:lnTo>
                  <a:pt x="706" y="165"/>
                </a:lnTo>
                <a:lnTo>
                  <a:pt x="706" y="163"/>
                </a:lnTo>
                <a:lnTo>
                  <a:pt x="704" y="162"/>
                </a:lnTo>
                <a:lnTo>
                  <a:pt x="704" y="161"/>
                </a:lnTo>
                <a:lnTo>
                  <a:pt x="705" y="161"/>
                </a:lnTo>
                <a:lnTo>
                  <a:pt x="706" y="161"/>
                </a:lnTo>
                <a:lnTo>
                  <a:pt x="706" y="160"/>
                </a:lnTo>
                <a:lnTo>
                  <a:pt x="707" y="159"/>
                </a:lnTo>
                <a:lnTo>
                  <a:pt x="708" y="159"/>
                </a:lnTo>
                <a:lnTo>
                  <a:pt x="707" y="158"/>
                </a:lnTo>
                <a:lnTo>
                  <a:pt x="708" y="158"/>
                </a:lnTo>
                <a:lnTo>
                  <a:pt x="709" y="159"/>
                </a:lnTo>
                <a:lnTo>
                  <a:pt x="709" y="160"/>
                </a:lnTo>
                <a:lnTo>
                  <a:pt x="709" y="161"/>
                </a:lnTo>
                <a:lnTo>
                  <a:pt x="708" y="161"/>
                </a:lnTo>
                <a:lnTo>
                  <a:pt x="708" y="162"/>
                </a:lnTo>
                <a:lnTo>
                  <a:pt x="707" y="162"/>
                </a:lnTo>
                <a:lnTo>
                  <a:pt x="708" y="163"/>
                </a:lnTo>
                <a:lnTo>
                  <a:pt x="709" y="163"/>
                </a:lnTo>
                <a:lnTo>
                  <a:pt x="710" y="164"/>
                </a:lnTo>
                <a:lnTo>
                  <a:pt x="711" y="163"/>
                </a:lnTo>
                <a:lnTo>
                  <a:pt x="712" y="163"/>
                </a:lnTo>
                <a:lnTo>
                  <a:pt x="713" y="164"/>
                </a:lnTo>
                <a:lnTo>
                  <a:pt x="713" y="163"/>
                </a:lnTo>
                <a:lnTo>
                  <a:pt x="714" y="163"/>
                </a:lnTo>
                <a:lnTo>
                  <a:pt x="715" y="164"/>
                </a:lnTo>
                <a:lnTo>
                  <a:pt x="716" y="164"/>
                </a:lnTo>
                <a:lnTo>
                  <a:pt x="717" y="163"/>
                </a:lnTo>
                <a:lnTo>
                  <a:pt x="717" y="162"/>
                </a:lnTo>
                <a:lnTo>
                  <a:pt x="717" y="161"/>
                </a:lnTo>
                <a:lnTo>
                  <a:pt x="718" y="161"/>
                </a:lnTo>
                <a:lnTo>
                  <a:pt x="719" y="162"/>
                </a:lnTo>
                <a:lnTo>
                  <a:pt x="721" y="162"/>
                </a:lnTo>
                <a:lnTo>
                  <a:pt x="721" y="161"/>
                </a:lnTo>
                <a:lnTo>
                  <a:pt x="721" y="160"/>
                </a:lnTo>
                <a:lnTo>
                  <a:pt x="722" y="160"/>
                </a:lnTo>
                <a:lnTo>
                  <a:pt x="722" y="161"/>
                </a:lnTo>
                <a:lnTo>
                  <a:pt x="722" y="162"/>
                </a:lnTo>
                <a:lnTo>
                  <a:pt x="723" y="162"/>
                </a:lnTo>
                <a:lnTo>
                  <a:pt x="723" y="161"/>
                </a:lnTo>
                <a:lnTo>
                  <a:pt x="724" y="161"/>
                </a:lnTo>
                <a:lnTo>
                  <a:pt x="724" y="163"/>
                </a:lnTo>
                <a:lnTo>
                  <a:pt x="724" y="164"/>
                </a:lnTo>
                <a:lnTo>
                  <a:pt x="724" y="165"/>
                </a:lnTo>
                <a:lnTo>
                  <a:pt x="725" y="165"/>
                </a:lnTo>
                <a:lnTo>
                  <a:pt x="725" y="164"/>
                </a:lnTo>
                <a:lnTo>
                  <a:pt x="726" y="164"/>
                </a:lnTo>
                <a:lnTo>
                  <a:pt x="726" y="163"/>
                </a:lnTo>
                <a:lnTo>
                  <a:pt x="725" y="162"/>
                </a:lnTo>
                <a:lnTo>
                  <a:pt x="726" y="162"/>
                </a:lnTo>
                <a:lnTo>
                  <a:pt x="727" y="162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0" y="162"/>
                </a:lnTo>
                <a:lnTo>
                  <a:pt x="729" y="162"/>
                </a:lnTo>
                <a:lnTo>
                  <a:pt x="729" y="161"/>
                </a:lnTo>
                <a:lnTo>
                  <a:pt x="730" y="161"/>
                </a:lnTo>
                <a:lnTo>
                  <a:pt x="731" y="161"/>
                </a:lnTo>
                <a:lnTo>
                  <a:pt x="732" y="161"/>
                </a:lnTo>
                <a:lnTo>
                  <a:pt x="733" y="161"/>
                </a:lnTo>
                <a:lnTo>
                  <a:pt x="733" y="162"/>
                </a:lnTo>
                <a:lnTo>
                  <a:pt x="732" y="162"/>
                </a:lnTo>
                <a:lnTo>
                  <a:pt x="731" y="162"/>
                </a:lnTo>
                <a:lnTo>
                  <a:pt x="731" y="163"/>
                </a:lnTo>
                <a:lnTo>
                  <a:pt x="732" y="163"/>
                </a:lnTo>
                <a:lnTo>
                  <a:pt x="732" y="164"/>
                </a:lnTo>
                <a:lnTo>
                  <a:pt x="731" y="165"/>
                </a:lnTo>
                <a:lnTo>
                  <a:pt x="732" y="166"/>
                </a:lnTo>
                <a:lnTo>
                  <a:pt x="733" y="166"/>
                </a:lnTo>
                <a:lnTo>
                  <a:pt x="734" y="166"/>
                </a:lnTo>
                <a:lnTo>
                  <a:pt x="733" y="167"/>
                </a:lnTo>
                <a:lnTo>
                  <a:pt x="734" y="167"/>
                </a:lnTo>
                <a:lnTo>
                  <a:pt x="735" y="167"/>
                </a:lnTo>
                <a:lnTo>
                  <a:pt x="735" y="166"/>
                </a:lnTo>
                <a:lnTo>
                  <a:pt x="736" y="165"/>
                </a:lnTo>
                <a:lnTo>
                  <a:pt x="736" y="166"/>
                </a:lnTo>
                <a:lnTo>
                  <a:pt x="737" y="166"/>
                </a:lnTo>
                <a:lnTo>
                  <a:pt x="736" y="165"/>
                </a:lnTo>
                <a:lnTo>
                  <a:pt x="736" y="164"/>
                </a:lnTo>
                <a:lnTo>
                  <a:pt x="737" y="164"/>
                </a:lnTo>
                <a:lnTo>
                  <a:pt x="738" y="165"/>
                </a:lnTo>
                <a:lnTo>
                  <a:pt x="738" y="166"/>
                </a:lnTo>
                <a:lnTo>
                  <a:pt x="738" y="167"/>
                </a:lnTo>
                <a:lnTo>
                  <a:pt x="739" y="167"/>
                </a:lnTo>
                <a:lnTo>
                  <a:pt x="739" y="166"/>
                </a:lnTo>
                <a:lnTo>
                  <a:pt x="740" y="165"/>
                </a:lnTo>
                <a:lnTo>
                  <a:pt x="740" y="164"/>
                </a:lnTo>
                <a:lnTo>
                  <a:pt x="741" y="164"/>
                </a:lnTo>
                <a:lnTo>
                  <a:pt x="741" y="163"/>
                </a:lnTo>
                <a:lnTo>
                  <a:pt x="741" y="164"/>
                </a:lnTo>
                <a:lnTo>
                  <a:pt x="741" y="165"/>
                </a:lnTo>
                <a:lnTo>
                  <a:pt x="741" y="166"/>
                </a:lnTo>
                <a:lnTo>
                  <a:pt x="740" y="167"/>
                </a:lnTo>
                <a:lnTo>
                  <a:pt x="741" y="168"/>
                </a:lnTo>
                <a:lnTo>
                  <a:pt x="742" y="168"/>
                </a:lnTo>
                <a:lnTo>
                  <a:pt x="743" y="167"/>
                </a:lnTo>
                <a:lnTo>
                  <a:pt x="743" y="168"/>
                </a:lnTo>
                <a:lnTo>
                  <a:pt x="743" y="169"/>
                </a:lnTo>
                <a:lnTo>
                  <a:pt x="744" y="169"/>
                </a:lnTo>
                <a:lnTo>
                  <a:pt x="744" y="170"/>
                </a:lnTo>
                <a:lnTo>
                  <a:pt x="743" y="170"/>
                </a:lnTo>
                <a:lnTo>
                  <a:pt x="743" y="171"/>
                </a:lnTo>
                <a:lnTo>
                  <a:pt x="742" y="172"/>
                </a:lnTo>
                <a:lnTo>
                  <a:pt x="742" y="173"/>
                </a:lnTo>
                <a:lnTo>
                  <a:pt x="743" y="173"/>
                </a:lnTo>
                <a:lnTo>
                  <a:pt x="744" y="173"/>
                </a:lnTo>
                <a:lnTo>
                  <a:pt x="744" y="175"/>
                </a:lnTo>
                <a:lnTo>
                  <a:pt x="744" y="176"/>
                </a:lnTo>
                <a:lnTo>
                  <a:pt x="745" y="176"/>
                </a:lnTo>
                <a:lnTo>
                  <a:pt x="746" y="177"/>
                </a:lnTo>
                <a:lnTo>
                  <a:pt x="745" y="177"/>
                </a:lnTo>
                <a:lnTo>
                  <a:pt x="745" y="178"/>
                </a:lnTo>
                <a:lnTo>
                  <a:pt x="745" y="179"/>
                </a:lnTo>
                <a:lnTo>
                  <a:pt x="746" y="179"/>
                </a:lnTo>
                <a:lnTo>
                  <a:pt x="746" y="180"/>
                </a:lnTo>
                <a:lnTo>
                  <a:pt x="747" y="181"/>
                </a:lnTo>
                <a:lnTo>
                  <a:pt x="747" y="182"/>
                </a:lnTo>
                <a:lnTo>
                  <a:pt x="746" y="182"/>
                </a:lnTo>
                <a:lnTo>
                  <a:pt x="745" y="182"/>
                </a:lnTo>
                <a:lnTo>
                  <a:pt x="745" y="181"/>
                </a:lnTo>
                <a:lnTo>
                  <a:pt x="744" y="181"/>
                </a:lnTo>
                <a:lnTo>
                  <a:pt x="743" y="181"/>
                </a:lnTo>
                <a:lnTo>
                  <a:pt x="742" y="181"/>
                </a:lnTo>
                <a:lnTo>
                  <a:pt x="741" y="182"/>
                </a:lnTo>
                <a:lnTo>
                  <a:pt x="741" y="181"/>
                </a:lnTo>
                <a:lnTo>
                  <a:pt x="741" y="180"/>
                </a:lnTo>
                <a:lnTo>
                  <a:pt x="740" y="180"/>
                </a:lnTo>
                <a:lnTo>
                  <a:pt x="739" y="180"/>
                </a:lnTo>
                <a:lnTo>
                  <a:pt x="740" y="181"/>
                </a:lnTo>
                <a:lnTo>
                  <a:pt x="739" y="181"/>
                </a:lnTo>
                <a:lnTo>
                  <a:pt x="738" y="181"/>
                </a:lnTo>
                <a:lnTo>
                  <a:pt x="739" y="181"/>
                </a:lnTo>
                <a:lnTo>
                  <a:pt x="738" y="181"/>
                </a:lnTo>
                <a:lnTo>
                  <a:pt x="738" y="180"/>
                </a:lnTo>
                <a:lnTo>
                  <a:pt x="738" y="179"/>
                </a:lnTo>
                <a:lnTo>
                  <a:pt x="738" y="180"/>
                </a:lnTo>
                <a:lnTo>
                  <a:pt x="737" y="180"/>
                </a:lnTo>
                <a:lnTo>
                  <a:pt x="737" y="181"/>
                </a:lnTo>
                <a:lnTo>
                  <a:pt x="736" y="181"/>
                </a:lnTo>
                <a:lnTo>
                  <a:pt x="736" y="182"/>
                </a:lnTo>
                <a:lnTo>
                  <a:pt x="735" y="182"/>
                </a:lnTo>
                <a:lnTo>
                  <a:pt x="735" y="183"/>
                </a:lnTo>
                <a:lnTo>
                  <a:pt x="735" y="184"/>
                </a:lnTo>
                <a:lnTo>
                  <a:pt x="734" y="184"/>
                </a:lnTo>
                <a:lnTo>
                  <a:pt x="734" y="185"/>
                </a:lnTo>
                <a:lnTo>
                  <a:pt x="733" y="185"/>
                </a:lnTo>
                <a:lnTo>
                  <a:pt x="732" y="185"/>
                </a:lnTo>
                <a:lnTo>
                  <a:pt x="732" y="186"/>
                </a:lnTo>
                <a:lnTo>
                  <a:pt x="733" y="186"/>
                </a:lnTo>
                <a:lnTo>
                  <a:pt x="733" y="187"/>
                </a:lnTo>
                <a:lnTo>
                  <a:pt x="732" y="187"/>
                </a:lnTo>
                <a:lnTo>
                  <a:pt x="733" y="187"/>
                </a:lnTo>
                <a:lnTo>
                  <a:pt x="734" y="187"/>
                </a:lnTo>
                <a:lnTo>
                  <a:pt x="735" y="187"/>
                </a:lnTo>
                <a:lnTo>
                  <a:pt x="734" y="188"/>
                </a:lnTo>
                <a:lnTo>
                  <a:pt x="733" y="188"/>
                </a:lnTo>
                <a:lnTo>
                  <a:pt x="732" y="188"/>
                </a:lnTo>
                <a:lnTo>
                  <a:pt x="732" y="189"/>
                </a:lnTo>
                <a:lnTo>
                  <a:pt x="732" y="190"/>
                </a:lnTo>
                <a:lnTo>
                  <a:pt x="732" y="189"/>
                </a:lnTo>
                <a:lnTo>
                  <a:pt x="731" y="189"/>
                </a:lnTo>
                <a:lnTo>
                  <a:pt x="730" y="189"/>
                </a:lnTo>
                <a:lnTo>
                  <a:pt x="730" y="188"/>
                </a:lnTo>
                <a:lnTo>
                  <a:pt x="729" y="189"/>
                </a:lnTo>
                <a:lnTo>
                  <a:pt x="730" y="189"/>
                </a:lnTo>
                <a:lnTo>
                  <a:pt x="729" y="189"/>
                </a:lnTo>
                <a:lnTo>
                  <a:pt x="730" y="189"/>
                </a:lnTo>
                <a:lnTo>
                  <a:pt x="729" y="190"/>
                </a:lnTo>
                <a:lnTo>
                  <a:pt x="730" y="190"/>
                </a:lnTo>
                <a:lnTo>
                  <a:pt x="729" y="190"/>
                </a:lnTo>
                <a:lnTo>
                  <a:pt x="730" y="190"/>
                </a:lnTo>
                <a:lnTo>
                  <a:pt x="729" y="191"/>
                </a:lnTo>
                <a:lnTo>
                  <a:pt x="728" y="192"/>
                </a:lnTo>
                <a:lnTo>
                  <a:pt x="728" y="193"/>
                </a:lnTo>
                <a:lnTo>
                  <a:pt x="729" y="193"/>
                </a:lnTo>
                <a:lnTo>
                  <a:pt x="728" y="193"/>
                </a:lnTo>
                <a:lnTo>
                  <a:pt x="727" y="193"/>
                </a:lnTo>
                <a:lnTo>
                  <a:pt x="728" y="192"/>
                </a:lnTo>
                <a:lnTo>
                  <a:pt x="727" y="192"/>
                </a:lnTo>
                <a:lnTo>
                  <a:pt x="728" y="191"/>
                </a:lnTo>
                <a:lnTo>
                  <a:pt x="728" y="190"/>
                </a:lnTo>
                <a:lnTo>
                  <a:pt x="727" y="190"/>
                </a:lnTo>
                <a:lnTo>
                  <a:pt x="727" y="191"/>
                </a:lnTo>
                <a:lnTo>
                  <a:pt x="727" y="190"/>
                </a:lnTo>
                <a:lnTo>
                  <a:pt x="726" y="190"/>
                </a:lnTo>
                <a:lnTo>
                  <a:pt x="725" y="190"/>
                </a:lnTo>
                <a:lnTo>
                  <a:pt x="726" y="190"/>
                </a:lnTo>
                <a:lnTo>
                  <a:pt x="726" y="189"/>
                </a:lnTo>
                <a:lnTo>
                  <a:pt x="725" y="189"/>
                </a:lnTo>
                <a:lnTo>
                  <a:pt x="725" y="190"/>
                </a:lnTo>
                <a:lnTo>
                  <a:pt x="724" y="190"/>
                </a:lnTo>
                <a:lnTo>
                  <a:pt x="723" y="190"/>
                </a:lnTo>
                <a:lnTo>
                  <a:pt x="724" y="190"/>
                </a:lnTo>
                <a:lnTo>
                  <a:pt x="723" y="190"/>
                </a:lnTo>
                <a:lnTo>
                  <a:pt x="723" y="191"/>
                </a:lnTo>
                <a:lnTo>
                  <a:pt x="724" y="191"/>
                </a:lnTo>
                <a:lnTo>
                  <a:pt x="723" y="192"/>
                </a:lnTo>
                <a:lnTo>
                  <a:pt x="724" y="192"/>
                </a:lnTo>
                <a:lnTo>
                  <a:pt x="724" y="193"/>
                </a:lnTo>
                <a:lnTo>
                  <a:pt x="724" y="194"/>
                </a:lnTo>
                <a:lnTo>
                  <a:pt x="723" y="194"/>
                </a:lnTo>
                <a:lnTo>
                  <a:pt x="722" y="193"/>
                </a:lnTo>
                <a:lnTo>
                  <a:pt x="722" y="194"/>
                </a:lnTo>
                <a:lnTo>
                  <a:pt x="721" y="194"/>
                </a:lnTo>
                <a:lnTo>
                  <a:pt x="721" y="195"/>
                </a:lnTo>
                <a:lnTo>
                  <a:pt x="720" y="195"/>
                </a:lnTo>
                <a:lnTo>
                  <a:pt x="721" y="196"/>
                </a:lnTo>
                <a:lnTo>
                  <a:pt x="720" y="196"/>
                </a:lnTo>
                <a:lnTo>
                  <a:pt x="721" y="196"/>
                </a:lnTo>
                <a:lnTo>
                  <a:pt x="721" y="197"/>
                </a:lnTo>
                <a:lnTo>
                  <a:pt x="721" y="198"/>
                </a:lnTo>
                <a:lnTo>
                  <a:pt x="720" y="198"/>
                </a:lnTo>
                <a:lnTo>
                  <a:pt x="720" y="199"/>
                </a:lnTo>
                <a:lnTo>
                  <a:pt x="719" y="200"/>
                </a:lnTo>
                <a:lnTo>
                  <a:pt x="719" y="201"/>
                </a:lnTo>
                <a:lnTo>
                  <a:pt x="720" y="201"/>
                </a:lnTo>
                <a:lnTo>
                  <a:pt x="720" y="202"/>
                </a:lnTo>
                <a:lnTo>
                  <a:pt x="720" y="203"/>
                </a:lnTo>
                <a:lnTo>
                  <a:pt x="720" y="204"/>
                </a:lnTo>
                <a:lnTo>
                  <a:pt x="721" y="204"/>
                </a:lnTo>
                <a:lnTo>
                  <a:pt x="720" y="204"/>
                </a:lnTo>
                <a:lnTo>
                  <a:pt x="720" y="205"/>
                </a:lnTo>
                <a:lnTo>
                  <a:pt x="719" y="205"/>
                </a:lnTo>
                <a:lnTo>
                  <a:pt x="719" y="206"/>
                </a:lnTo>
                <a:lnTo>
                  <a:pt x="720" y="206"/>
                </a:lnTo>
                <a:lnTo>
                  <a:pt x="720" y="205"/>
                </a:lnTo>
                <a:lnTo>
                  <a:pt x="721" y="206"/>
                </a:lnTo>
                <a:lnTo>
                  <a:pt x="720" y="206"/>
                </a:lnTo>
                <a:lnTo>
                  <a:pt x="721" y="206"/>
                </a:lnTo>
                <a:lnTo>
                  <a:pt x="720" y="206"/>
                </a:lnTo>
                <a:lnTo>
                  <a:pt x="720" y="207"/>
                </a:lnTo>
                <a:lnTo>
                  <a:pt x="721" y="206"/>
                </a:lnTo>
                <a:lnTo>
                  <a:pt x="722" y="206"/>
                </a:lnTo>
                <a:lnTo>
                  <a:pt x="722" y="207"/>
                </a:lnTo>
                <a:lnTo>
                  <a:pt x="721" y="207"/>
                </a:lnTo>
                <a:lnTo>
                  <a:pt x="720" y="208"/>
                </a:lnTo>
                <a:lnTo>
                  <a:pt x="721" y="208"/>
                </a:lnTo>
                <a:lnTo>
                  <a:pt x="720" y="208"/>
                </a:lnTo>
                <a:lnTo>
                  <a:pt x="720" y="209"/>
                </a:lnTo>
                <a:lnTo>
                  <a:pt x="719" y="209"/>
                </a:lnTo>
                <a:lnTo>
                  <a:pt x="719" y="210"/>
                </a:lnTo>
                <a:lnTo>
                  <a:pt x="719" y="211"/>
                </a:lnTo>
                <a:lnTo>
                  <a:pt x="718" y="211"/>
                </a:lnTo>
                <a:lnTo>
                  <a:pt x="719" y="211"/>
                </a:lnTo>
                <a:lnTo>
                  <a:pt x="719" y="212"/>
                </a:lnTo>
                <a:lnTo>
                  <a:pt x="720" y="211"/>
                </a:lnTo>
                <a:lnTo>
                  <a:pt x="720" y="212"/>
                </a:lnTo>
                <a:lnTo>
                  <a:pt x="719" y="212"/>
                </a:lnTo>
                <a:lnTo>
                  <a:pt x="719" y="213"/>
                </a:lnTo>
                <a:lnTo>
                  <a:pt x="719" y="214"/>
                </a:lnTo>
                <a:lnTo>
                  <a:pt x="719" y="215"/>
                </a:lnTo>
                <a:lnTo>
                  <a:pt x="720" y="215"/>
                </a:lnTo>
                <a:lnTo>
                  <a:pt x="721" y="216"/>
                </a:lnTo>
                <a:lnTo>
                  <a:pt x="721" y="217"/>
                </a:lnTo>
                <a:lnTo>
                  <a:pt x="722" y="217"/>
                </a:lnTo>
                <a:lnTo>
                  <a:pt x="721" y="217"/>
                </a:lnTo>
                <a:lnTo>
                  <a:pt x="721" y="218"/>
                </a:lnTo>
                <a:lnTo>
                  <a:pt x="721" y="217"/>
                </a:lnTo>
                <a:lnTo>
                  <a:pt x="720" y="217"/>
                </a:lnTo>
                <a:lnTo>
                  <a:pt x="720" y="218"/>
                </a:lnTo>
                <a:lnTo>
                  <a:pt x="720" y="219"/>
                </a:lnTo>
                <a:lnTo>
                  <a:pt x="720" y="218"/>
                </a:lnTo>
                <a:lnTo>
                  <a:pt x="720" y="219"/>
                </a:lnTo>
                <a:lnTo>
                  <a:pt x="719" y="219"/>
                </a:lnTo>
                <a:lnTo>
                  <a:pt x="719" y="220"/>
                </a:lnTo>
                <a:lnTo>
                  <a:pt x="718" y="221"/>
                </a:lnTo>
                <a:lnTo>
                  <a:pt x="718" y="222"/>
                </a:lnTo>
                <a:lnTo>
                  <a:pt x="719" y="222"/>
                </a:lnTo>
                <a:lnTo>
                  <a:pt x="720" y="222"/>
                </a:lnTo>
                <a:lnTo>
                  <a:pt x="719" y="222"/>
                </a:lnTo>
                <a:lnTo>
                  <a:pt x="719" y="223"/>
                </a:lnTo>
                <a:lnTo>
                  <a:pt x="718" y="223"/>
                </a:lnTo>
                <a:lnTo>
                  <a:pt x="719" y="224"/>
                </a:lnTo>
                <a:lnTo>
                  <a:pt x="718" y="224"/>
                </a:lnTo>
                <a:lnTo>
                  <a:pt x="718" y="225"/>
                </a:lnTo>
                <a:lnTo>
                  <a:pt x="717" y="225"/>
                </a:lnTo>
                <a:lnTo>
                  <a:pt x="716" y="226"/>
                </a:lnTo>
                <a:lnTo>
                  <a:pt x="715" y="226"/>
                </a:lnTo>
                <a:lnTo>
                  <a:pt x="714" y="226"/>
                </a:lnTo>
                <a:lnTo>
                  <a:pt x="714" y="227"/>
                </a:lnTo>
                <a:lnTo>
                  <a:pt x="715" y="227"/>
                </a:lnTo>
                <a:lnTo>
                  <a:pt x="715" y="228"/>
                </a:lnTo>
                <a:lnTo>
                  <a:pt x="716" y="227"/>
                </a:lnTo>
                <a:lnTo>
                  <a:pt x="715" y="227"/>
                </a:lnTo>
                <a:lnTo>
                  <a:pt x="716" y="227"/>
                </a:lnTo>
                <a:lnTo>
                  <a:pt x="717" y="226"/>
                </a:lnTo>
                <a:lnTo>
                  <a:pt x="717" y="227"/>
                </a:lnTo>
                <a:lnTo>
                  <a:pt x="718" y="226"/>
                </a:lnTo>
                <a:lnTo>
                  <a:pt x="718" y="227"/>
                </a:lnTo>
                <a:lnTo>
                  <a:pt x="718" y="226"/>
                </a:lnTo>
                <a:lnTo>
                  <a:pt x="719" y="226"/>
                </a:lnTo>
                <a:lnTo>
                  <a:pt x="720" y="226"/>
                </a:lnTo>
                <a:lnTo>
                  <a:pt x="719" y="226"/>
                </a:lnTo>
                <a:lnTo>
                  <a:pt x="719" y="227"/>
                </a:lnTo>
                <a:lnTo>
                  <a:pt x="718" y="227"/>
                </a:lnTo>
                <a:lnTo>
                  <a:pt x="718" y="228"/>
                </a:lnTo>
                <a:lnTo>
                  <a:pt x="718" y="229"/>
                </a:lnTo>
                <a:lnTo>
                  <a:pt x="717" y="228"/>
                </a:lnTo>
                <a:lnTo>
                  <a:pt x="717" y="229"/>
                </a:lnTo>
                <a:lnTo>
                  <a:pt x="717" y="230"/>
                </a:lnTo>
                <a:lnTo>
                  <a:pt x="717" y="231"/>
                </a:lnTo>
                <a:lnTo>
                  <a:pt x="717" y="232"/>
                </a:lnTo>
                <a:lnTo>
                  <a:pt x="716" y="232"/>
                </a:lnTo>
                <a:lnTo>
                  <a:pt x="715" y="232"/>
                </a:lnTo>
                <a:lnTo>
                  <a:pt x="715" y="233"/>
                </a:lnTo>
                <a:lnTo>
                  <a:pt x="715" y="234"/>
                </a:lnTo>
                <a:lnTo>
                  <a:pt x="715" y="233"/>
                </a:lnTo>
                <a:lnTo>
                  <a:pt x="714" y="233"/>
                </a:lnTo>
                <a:lnTo>
                  <a:pt x="713" y="233"/>
                </a:lnTo>
                <a:lnTo>
                  <a:pt x="713" y="232"/>
                </a:lnTo>
                <a:lnTo>
                  <a:pt x="712" y="233"/>
                </a:lnTo>
                <a:lnTo>
                  <a:pt x="713" y="233"/>
                </a:lnTo>
                <a:lnTo>
                  <a:pt x="713" y="234"/>
                </a:lnTo>
                <a:lnTo>
                  <a:pt x="713" y="235"/>
                </a:lnTo>
                <a:lnTo>
                  <a:pt x="713" y="236"/>
                </a:lnTo>
                <a:lnTo>
                  <a:pt x="712" y="235"/>
                </a:lnTo>
                <a:lnTo>
                  <a:pt x="712" y="236"/>
                </a:lnTo>
                <a:lnTo>
                  <a:pt x="712" y="237"/>
                </a:lnTo>
                <a:lnTo>
                  <a:pt x="711" y="237"/>
                </a:lnTo>
                <a:lnTo>
                  <a:pt x="711" y="236"/>
                </a:lnTo>
                <a:lnTo>
                  <a:pt x="711" y="237"/>
                </a:lnTo>
                <a:lnTo>
                  <a:pt x="711" y="238"/>
                </a:lnTo>
                <a:lnTo>
                  <a:pt x="710" y="238"/>
                </a:lnTo>
                <a:lnTo>
                  <a:pt x="709" y="238"/>
                </a:lnTo>
                <a:lnTo>
                  <a:pt x="708" y="238"/>
                </a:lnTo>
                <a:lnTo>
                  <a:pt x="708" y="239"/>
                </a:lnTo>
                <a:lnTo>
                  <a:pt x="708" y="238"/>
                </a:lnTo>
                <a:lnTo>
                  <a:pt x="708" y="239"/>
                </a:lnTo>
                <a:lnTo>
                  <a:pt x="708" y="238"/>
                </a:lnTo>
                <a:lnTo>
                  <a:pt x="708" y="237"/>
                </a:lnTo>
                <a:lnTo>
                  <a:pt x="707" y="238"/>
                </a:lnTo>
                <a:lnTo>
                  <a:pt x="707" y="239"/>
                </a:lnTo>
                <a:lnTo>
                  <a:pt x="706" y="239"/>
                </a:lnTo>
                <a:lnTo>
                  <a:pt x="706" y="238"/>
                </a:lnTo>
                <a:lnTo>
                  <a:pt x="706" y="237"/>
                </a:lnTo>
                <a:lnTo>
                  <a:pt x="705" y="237"/>
                </a:lnTo>
                <a:lnTo>
                  <a:pt x="705" y="236"/>
                </a:lnTo>
                <a:lnTo>
                  <a:pt x="706" y="236"/>
                </a:lnTo>
                <a:lnTo>
                  <a:pt x="705" y="236"/>
                </a:lnTo>
                <a:lnTo>
                  <a:pt x="704" y="237"/>
                </a:lnTo>
                <a:lnTo>
                  <a:pt x="705" y="237"/>
                </a:lnTo>
                <a:lnTo>
                  <a:pt x="704" y="238"/>
                </a:lnTo>
                <a:lnTo>
                  <a:pt x="705" y="238"/>
                </a:lnTo>
                <a:lnTo>
                  <a:pt x="704" y="239"/>
                </a:lnTo>
                <a:lnTo>
                  <a:pt x="705" y="239"/>
                </a:lnTo>
                <a:lnTo>
                  <a:pt x="704" y="239"/>
                </a:lnTo>
                <a:lnTo>
                  <a:pt x="705" y="239"/>
                </a:lnTo>
                <a:lnTo>
                  <a:pt x="704" y="240"/>
                </a:lnTo>
                <a:lnTo>
                  <a:pt x="705" y="240"/>
                </a:lnTo>
                <a:lnTo>
                  <a:pt x="705" y="241"/>
                </a:lnTo>
                <a:lnTo>
                  <a:pt x="704" y="242"/>
                </a:lnTo>
                <a:lnTo>
                  <a:pt x="705" y="242"/>
                </a:lnTo>
                <a:lnTo>
                  <a:pt x="705" y="243"/>
                </a:lnTo>
                <a:lnTo>
                  <a:pt x="704" y="243"/>
                </a:lnTo>
                <a:lnTo>
                  <a:pt x="704" y="244"/>
                </a:lnTo>
                <a:lnTo>
                  <a:pt x="704" y="243"/>
                </a:lnTo>
                <a:lnTo>
                  <a:pt x="704" y="242"/>
                </a:lnTo>
                <a:lnTo>
                  <a:pt x="704" y="243"/>
                </a:lnTo>
                <a:lnTo>
                  <a:pt x="703" y="243"/>
                </a:lnTo>
                <a:lnTo>
                  <a:pt x="703" y="244"/>
                </a:lnTo>
                <a:lnTo>
                  <a:pt x="702" y="244"/>
                </a:lnTo>
                <a:lnTo>
                  <a:pt x="703" y="243"/>
                </a:lnTo>
                <a:lnTo>
                  <a:pt x="703" y="242"/>
                </a:lnTo>
                <a:lnTo>
                  <a:pt x="703" y="243"/>
                </a:lnTo>
                <a:lnTo>
                  <a:pt x="704" y="242"/>
                </a:lnTo>
                <a:lnTo>
                  <a:pt x="704" y="241"/>
                </a:lnTo>
                <a:lnTo>
                  <a:pt x="703" y="241"/>
                </a:lnTo>
                <a:lnTo>
                  <a:pt x="702" y="241"/>
                </a:lnTo>
                <a:lnTo>
                  <a:pt x="702" y="240"/>
                </a:lnTo>
                <a:lnTo>
                  <a:pt x="703" y="240"/>
                </a:lnTo>
                <a:lnTo>
                  <a:pt x="702" y="240"/>
                </a:lnTo>
                <a:lnTo>
                  <a:pt x="701" y="240"/>
                </a:lnTo>
                <a:lnTo>
                  <a:pt x="702" y="239"/>
                </a:lnTo>
                <a:lnTo>
                  <a:pt x="701" y="239"/>
                </a:lnTo>
                <a:lnTo>
                  <a:pt x="700" y="239"/>
                </a:lnTo>
                <a:lnTo>
                  <a:pt x="701" y="239"/>
                </a:lnTo>
                <a:lnTo>
                  <a:pt x="701" y="238"/>
                </a:lnTo>
                <a:lnTo>
                  <a:pt x="700" y="238"/>
                </a:lnTo>
                <a:lnTo>
                  <a:pt x="700" y="239"/>
                </a:lnTo>
                <a:lnTo>
                  <a:pt x="699" y="240"/>
                </a:lnTo>
                <a:lnTo>
                  <a:pt x="700" y="240"/>
                </a:lnTo>
                <a:lnTo>
                  <a:pt x="701" y="240"/>
                </a:lnTo>
                <a:lnTo>
                  <a:pt x="701" y="241"/>
                </a:lnTo>
                <a:lnTo>
                  <a:pt x="700" y="241"/>
                </a:lnTo>
                <a:lnTo>
                  <a:pt x="699" y="241"/>
                </a:lnTo>
                <a:lnTo>
                  <a:pt x="699" y="242"/>
                </a:lnTo>
                <a:lnTo>
                  <a:pt x="700" y="242"/>
                </a:lnTo>
                <a:lnTo>
                  <a:pt x="699" y="243"/>
                </a:lnTo>
                <a:lnTo>
                  <a:pt x="700" y="243"/>
                </a:lnTo>
                <a:lnTo>
                  <a:pt x="700" y="244"/>
                </a:lnTo>
                <a:lnTo>
                  <a:pt x="699" y="244"/>
                </a:lnTo>
                <a:lnTo>
                  <a:pt x="698" y="244"/>
                </a:lnTo>
                <a:lnTo>
                  <a:pt x="697" y="244"/>
                </a:lnTo>
                <a:lnTo>
                  <a:pt x="697" y="245"/>
                </a:lnTo>
                <a:lnTo>
                  <a:pt x="698" y="245"/>
                </a:lnTo>
                <a:lnTo>
                  <a:pt x="699" y="245"/>
                </a:lnTo>
                <a:lnTo>
                  <a:pt x="699" y="246"/>
                </a:lnTo>
                <a:lnTo>
                  <a:pt x="699" y="245"/>
                </a:lnTo>
                <a:lnTo>
                  <a:pt x="700" y="245"/>
                </a:lnTo>
                <a:lnTo>
                  <a:pt x="699" y="246"/>
                </a:lnTo>
                <a:lnTo>
                  <a:pt x="699" y="247"/>
                </a:lnTo>
                <a:lnTo>
                  <a:pt x="699" y="248"/>
                </a:lnTo>
                <a:lnTo>
                  <a:pt x="699" y="249"/>
                </a:lnTo>
                <a:lnTo>
                  <a:pt x="700" y="249"/>
                </a:lnTo>
                <a:lnTo>
                  <a:pt x="700" y="250"/>
                </a:lnTo>
                <a:lnTo>
                  <a:pt x="700" y="251"/>
                </a:lnTo>
                <a:lnTo>
                  <a:pt x="700" y="250"/>
                </a:lnTo>
                <a:lnTo>
                  <a:pt x="701" y="250"/>
                </a:lnTo>
                <a:lnTo>
                  <a:pt x="700" y="249"/>
                </a:lnTo>
                <a:lnTo>
                  <a:pt x="701" y="249"/>
                </a:lnTo>
                <a:lnTo>
                  <a:pt x="700" y="249"/>
                </a:lnTo>
                <a:lnTo>
                  <a:pt x="701" y="248"/>
                </a:lnTo>
                <a:lnTo>
                  <a:pt x="701" y="249"/>
                </a:lnTo>
                <a:lnTo>
                  <a:pt x="702" y="249"/>
                </a:lnTo>
                <a:lnTo>
                  <a:pt x="701" y="250"/>
                </a:lnTo>
                <a:lnTo>
                  <a:pt x="702" y="250"/>
                </a:lnTo>
                <a:lnTo>
                  <a:pt x="703" y="250"/>
                </a:lnTo>
                <a:lnTo>
                  <a:pt x="702" y="251"/>
                </a:lnTo>
                <a:lnTo>
                  <a:pt x="703" y="251"/>
                </a:lnTo>
                <a:lnTo>
                  <a:pt x="703" y="252"/>
                </a:lnTo>
                <a:lnTo>
                  <a:pt x="704" y="252"/>
                </a:lnTo>
                <a:lnTo>
                  <a:pt x="704" y="253"/>
                </a:lnTo>
                <a:lnTo>
                  <a:pt x="705" y="253"/>
                </a:lnTo>
                <a:lnTo>
                  <a:pt x="706" y="253"/>
                </a:lnTo>
                <a:lnTo>
                  <a:pt x="705" y="253"/>
                </a:lnTo>
                <a:lnTo>
                  <a:pt x="707" y="253"/>
                </a:lnTo>
                <a:lnTo>
                  <a:pt x="707" y="254"/>
                </a:lnTo>
                <a:lnTo>
                  <a:pt x="706" y="254"/>
                </a:lnTo>
                <a:lnTo>
                  <a:pt x="707" y="254"/>
                </a:lnTo>
                <a:lnTo>
                  <a:pt x="706" y="255"/>
                </a:lnTo>
                <a:lnTo>
                  <a:pt x="707" y="255"/>
                </a:lnTo>
                <a:lnTo>
                  <a:pt x="708" y="255"/>
                </a:lnTo>
                <a:lnTo>
                  <a:pt x="708" y="256"/>
                </a:lnTo>
                <a:lnTo>
                  <a:pt x="709" y="256"/>
                </a:lnTo>
                <a:lnTo>
                  <a:pt x="708" y="255"/>
                </a:lnTo>
                <a:lnTo>
                  <a:pt x="708" y="254"/>
                </a:lnTo>
                <a:lnTo>
                  <a:pt x="707" y="254"/>
                </a:lnTo>
                <a:lnTo>
                  <a:pt x="707" y="253"/>
                </a:lnTo>
                <a:lnTo>
                  <a:pt x="707" y="252"/>
                </a:lnTo>
                <a:lnTo>
                  <a:pt x="706" y="252"/>
                </a:lnTo>
                <a:lnTo>
                  <a:pt x="705" y="251"/>
                </a:lnTo>
                <a:lnTo>
                  <a:pt x="704" y="251"/>
                </a:lnTo>
                <a:lnTo>
                  <a:pt x="704" y="250"/>
                </a:lnTo>
                <a:lnTo>
                  <a:pt x="703" y="249"/>
                </a:lnTo>
                <a:lnTo>
                  <a:pt x="702" y="248"/>
                </a:lnTo>
                <a:lnTo>
                  <a:pt x="702" y="247"/>
                </a:lnTo>
                <a:lnTo>
                  <a:pt x="702" y="246"/>
                </a:lnTo>
                <a:lnTo>
                  <a:pt x="703" y="246"/>
                </a:lnTo>
                <a:lnTo>
                  <a:pt x="703" y="245"/>
                </a:lnTo>
                <a:lnTo>
                  <a:pt x="703" y="246"/>
                </a:lnTo>
                <a:lnTo>
                  <a:pt x="704" y="245"/>
                </a:lnTo>
                <a:lnTo>
                  <a:pt x="705" y="246"/>
                </a:lnTo>
                <a:lnTo>
                  <a:pt x="705" y="245"/>
                </a:lnTo>
                <a:lnTo>
                  <a:pt x="706" y="245"/>
                </a:lnTo>
                <a:lnTo>
                  <a:pt x="707" y="245"/>
                </a:lnTo>
                <a:lnTo>
                  <a:pt x="708" y="244"/>
                </a:lnTo>
                <a:lnTo>
                  <a:pt x="708" y="245"/>
                </a:lnTo>
                <a:lnTo>
                  <a:pt x="709" y="244"/>
                </a:lnTo>
                <a:lnTo>
                  <a:pt x="710" y="244"/>
                </a:lnTo>
                <a:lnTo>
                  <a:pt x="711" y="244"/>
                </a:lnTo>
                <a:lnTo>
                  <a:pt x="711" y="243"/>
                </a:lnTo>
                <a:lnTo>
                  <a:pt x="712" y="243"/>
                </a:lnTo>
                <a:lnTo>
                  <a:pt x="713" y="243"/>
                </a:lnTo>
                <a:lnTo>
                  <a:pt x="715" y="243"/>
                </a:lnTo>
                <a:lnTo>
                  <a:pt x="715" y="242"/>
                </a:lnTo>
                <a:lnTo>
                  <a:pt x="716" y="242"/>
                </a:lnTo>
                <a:lnTo>
                  <a:pt x="716" y="241"/>
                </a:lnTo>
                <a:lnTo>
                  <a:pt x="717" y="241"/>
                </a:lnTo>
                <a:lnTo>
                  <a:pt x="718" y="241"/>
                </a:lnTo>
                <a:lnTo>
                  <a:pt x="719" y="242"/>
                </a:lnTo>
                <a:lnTo>
                  <a:pt x="720" y="242"/>
                </a:lnTo>
                <a:lnTo>
                  <a:pt x="720" y="241"/>
                </a:lnTo>
                <a:lnTo>
                  <a:pt x="721" y="242"/>
                </a:lnTo>
                <a:lnTo>
                  <a:pt x="722" y="242"/>
                </a:lnTo>
                <a:lnTo>
                  <a:pt x="722" y="243"/>
                </a:lnTo>
                <a:lnTo>
                  <a:pt x="723" y="243"/>
                </a:lnTo>
                <a:lnTo>
                  <a:pt x="724" y="243"/>
                </a:lnTo>
                <a:lnTo>
                  <a:pt x="724" y="244"/>
                </a:lnTo>
                <a:lnTo>
                  <a:pt x="725" y="244"/>
                </a:lnTo>
                <a:lnTo>
                  <a:pt x="726" y="245"/>
                </a:lnTo>
                <a:lnTo>
                  <a:pt x="726" y="246"/>
                </a:lnTo>
                <a:lnTo>
                  <a:pt x="727" y="246"/>
                </a:lnTo>
                <a:lnTo>
                  <a:pt x="727" y="247"/>
                </a:lnTo>
                <a:lnTo>
                  <a:pt x="726" y="246"/>
                </a:lnTo>
                <a:lnTo>
                  <a:pt x="726" y="247"/>
                </a:lnTo>
                <a:lnTo>
                  <a:pt x="727" y="248"/>
                </a:lnTo>
                <a:lnTo>
                  <a:pt x="727" y="249"/>
                </a:lnTo>
                <a:lnTo>
                  <a:pt x="728" y="250"/>
                </a:lnTo>
                <a:lnTo>
                  <a:pt x="728" y="249"/>
                </a:lnTo>
                <a:lnTo>
                  <a:pt x="729" y="250"/>
                </a:lnTo>
                <a:lnTo>
                  <a:pt x="729" y="251"/>
                </a:lnTo>
                <a:lnTo>
                  <a:pt x="730" y="251"/>
                </a:lnTo>
                <a:lnTo>
                  <a:pt x="731" y="251"/>
                </a:lnTo>
                <a:lnTo>
                  <a:pt x="732" y="251"/>
                </a:lnTo>
                <a:lnTo>
                  <a:pt x="733" y="251"/>
                </a:lnTo>
                <a:lnTo>
                  <a:pt x="733" y="252"/>
                </a:lnTo>
                <a:lnTo>
                  <a:pt x="734" y="252"/>
                </a:lnTo>
                <a:lnTo>
                  <a:pt x="735" y="252"/>
                </a:lnTo>
                <a:lnTo>
                  <a:pt x="736" y="252"/>
                </a:lnTo>
                <a:lnTo>
                  <a:pt x="737" y="253"/>
                </a:lnTo>
                <a:lnTo>
                  <a:pt x="736" y="253"/>
                </a:lnTo>
                <a:lnTo>
                  <a:pt x="736" y="254"/>
                </a:lnTo>
                <a:lnTo>
                  <a:pt x="737" y="254"/>
                </a:lnTo>
                <a:lnTo>
                  <a:pt x="737" y="255"/>
                </a:lnTo>
                <a:lnTo>
                  <a:pt x="736" y="255"/>
                </a:lnTo>
                <a:lnTo>
                  <a:pt x="736" y="256"/>
                </a:lnTo>
                <a:lnTo>
                  <a:pt x="737" y="255"/>
                </a:lnTo>
                <a:lnTo>
                  <a:pt x="737" y="256"/>
                </a:lnTo>
                <a:lnTo>
                  <a:pt x="738" y="255"/>
                </a:lnTo>
                <a:lnTo>
                  <a:pt x="739" y="255"/>
                </a:lnTo>
                <a:lnTo>
                  <a:pt x="739" y="256"/>
                </a:lnTo>
                <a:lnTo>
                  <a:pt x="737" y="258"/>
                </a:lnTo>
                <a:lnTo>
                  <a:pt x="737" y="259"/>
                </a:lnTo>
                <a:lnTo>
                  <a:pt x="736" y="259"/>
                </a:lnTo>
                <a:lnTo>
                  <a:pt x="735" y="261"/>
                </a:lnTo>
                <a:lnTo>
                  <a:pt x="733" y="263"/>
                </a:lnTo>
                <a:lnTo>
                  <a:pt x="731" y="266"/>
                </a:lnTo>
                <a:lnTo>
                  <a:pt x="729" y="267"/>
                </a:lnTo>
                <a:lnTo>
                  <a:pt x="725" y="273"/>
                </a:lnTo>
                <a:lnTo>
                  <a:pt x="722" y="277"/>
                </a:lnTo>
                <a:lnTo>
                  <a:pt x="720" y="280"/>
                </a:lnTo>
                <a:lnTo>
                  <a:pt x="718" y="281"/>
                </a:lnTo>
                <a:lnTo>
                  <a:pt x="718" y="282"/>
                </a:lnTo>
                <a:lnTo>
                  <a:pt x="716" y="286"/>
                </a:lnTo>
                <a:lnTo>
                  <a:pt x="711" y="293"/>
                </a:lnTo>
                <a:lnTo>
                  <a:pt x="710" y="296"/>
                </a:lnTo>
                <a:lnTo>
                  <a:pt x="709" y="296"/>
                </a:lnTo>
                <a:lnTo>
                  <a:pt x="709" y="297"/>
                </a:lnTo>
                <a:lnTo>
                  <a:pt x="708" y="298"/>
                </a:lnTo>
                <a:lnTo>
                  <a:pt x="708" y="299"/>
                </a:lnTo>
                <a:lnTo>
                  <a:pt x="707" y="301"/>
                </a:lnTo>
                <a:lnTo>
                  <a:pt x="705" y="304"/>
                </a:lnTo>
                <a:lnTo>
                  <a:pt x="704" y="306"/>
                </a:lnTo>
                <a:lnTo>
                  <a:pt x="702" y="309"/>
                </a:lnTo>
                <a:lnTo>
                  <a:pt x="702" y="310"/>
                </a:lnTo>
                <a:lnTo>
                  <a:pt x="701" y="312"/>
                </a:lnTo>
                <a:lnTo>
                  <a:pt x="698" y="317"/>
                </a:lnTo>
                <a:lnTo>
                  <a:pt x="697" y="319"/>
                </a:lnTo>
                <a:lnTo>
                  <a:pt x="696" y="322"/>
                </a:lnTo>
                <a:lnTo>
                  <a:pt x="695" y="324"/>
                </a:lnTo>
                <a:lnTo>
                  <a:pt x="693" y="328"/>
                </a:lnTo>
                <a:lnTo>
                  <a:pt x="690" y="334"/>
                </a:lnTo>
                <a:lnTo>
                  <a:pt x="687" y="340"/>
                </a:lnTo>
                <a:lnTo>
                  <a:pt x="685" y="346"/>
                </a:lnTo>
                <a:lnTo>
                  <a:pt x="684" y="348"/>
                </a:lnTo>
                <a:lnTo>
                  <a:pt x="683" y="350"/>
                </a:lnTo>
                <a:lnTo>
                  <a:pt x="682" y="352"/>
                </a:lnTo>
                <a:lnTo>
                  <a:pt x="682" y="354"/>
                </a:lnTo>
                <a:lnTo>
                  <a:pt x="681" y="356"/>
                </a:lnTo>
                <a:lnTo>
                  <a:pt x="678" y="363"/>
                </a:lnTo>
                <a:lnTo>
                  <a:pt x="677" y="365"/>
                </a:lnTo>
                <a:lnTo>
                  <a:pt x="676" y="366"/>
                </a:lnTo>
                <a:lnTo>
                  <a:pt x="676" y="367"/>
                </a:lnTo>
                <a:lnTo>
                  <a:pt x="675" y="370"/>
                </a:lnTo>
                <a:lnTo>
                  <a:pt x="674" y="372"/>
                </a:lnTo>
                <a:lnTo>
                  <a:pt x="672" y="376"/>
                </a:lnTo>
                <a:lnTo>
                  <a:pt x="669" y="380"/>
                </a:lnTo>
                <a:lnTo>
                  <a:pt x="668" y="380"/>
                </a:lnTo>
                <a:lnTo>
                  <a:pt x="668" y="381"/>
                </a:lnTo>
                <a:lnTo>
                  <a:pt x="666" y="383"/>
                </a:lnTo>
                <a:lnTo>
                  <a:pt x="666" y="384"/>
                </a:lnTo>
                <a:lnTo>
                  <a:pt x="665" y="386"/>
                </a:lnTo>
                <a:lnTo>
                  <a:pt x="659" y="392"/>
                </a:lnTo>
                <a:lnTo>
                  <a:pt x="657" y="396"/>
                </a:lnTo>
                <a:lnTo>
                  <a:pt x="655" y="398"/>
                </a:lnTo>
                <a:lnTo>
                  <a:pt x="648" y="408"/>
                </a:lnTo>
                <a:lnTo>
                  <a:pt x="645" y="413"/>
                </a:lnTo>
                <a:lnTo>
                  <a:pt x="641" y="418"/>
                </a:lnTo>
                <a:lnTo>
                  <a:pt x="640" y="419"/>
                </a:lnTo>
                <a:lnTo>
                  <a:pt x="637" y="422"/>
                </a:lnTo>
                <a:lnTo>
                  <a:pt x="635" y="425"/>
                </a:lnTo>
                <a:lnTo>
                  <a:pt x="633" y="428"/>
                </a:lnTo>
                <a:lnTo>
                  <a:pt x="632" y="430"/>
                </a:lnTo>
                <a:lnTo>
                  <a:pt x="628" y="436"/>
                </a:lnTo>
                <a:lnTo>
                  <a:pt x="625" y="440"/>
                </a:lnTo>
                <a:lnTo>
                  <a:pt x="623" y="441"/>
                </a:lnTo>
                <a:lnTo>
                  <a:pt x="623" y="442"/>
                </a:lnTo>
                <a:lnTo>
                  <a:pt x="622" y="443"/>
                </a:lnTo>
                <a:lnTo>
                  <a:pt x="621" y="444"/>
                </a:lnTo>
                <a:lnTo>
                  <a:pt x="621" y="445"/>
                </a:lnTo>
                <a:lnTo>
                  <a:pt x="613" y="452"/>
                </a:lnTo>
                <a:lnTo>
                  <a:pt x="610" y="454"/>
                </a:lnTo>
                <a:lnTo>
                  <a:pt x="609" y="455"/>
                </a:lnTo>
                <a:lnTo>
                  <a:pt x="607" y="457"/>
                </a:lnTo>
                <a:lnTo>
                  <a:pt x="605" y="459"/>
                </a:lnTo>
                <a:lnTo>
                  <a:pt x="601" y="461"/>
                </a:lnTo>
                <a:lnTo>
                  <a:pt x="599" y="464"/>
                </a:lnTo>
                <a:lnTo>
                  <a:pt x="595" y="468"/>
                </a:lnTo>
                <a:lnTo>
                  <a:pt x="593" y="470"/>
                </a:lnTo>
                <a:lnTo>
                  <a:pt x="590" y="472"/>
                </a:lnTo>
                <a:lnTo>
                  <a:pt x="589" y="474"/>
                </a:lnTo>
                <a:lnTo>
                  <a:pt x="588" y="474"/>
                </a:lnTo>
                <a:lnTo>
                  <a:pt x="588" y="475"/>
                </a:lnTo>
                <a:lnTo>
                  <a:pt x="587" y="476"/>
                </a:lnTo>
                <a:lnTo>
                  <a:pt x="586" y="476"/>
                </a:lnTo>
                <a:lnTo>
                  <a:pt x="586" y="477"/>
                </a:lnTo>
                <a:lnTo>
                  <a:pt x="584" y="479"/>
                </a:lnTo>
                <a:lnTo>
                  <a:pt x="582" y="481"/>
                </a:lnTo>
                <a:lnTo>
                  <a:pt x="581" y="482"/>
                </a:lnTo>
                <a:lnTo>
                  <a:pt x="579" y="483"/>
                </a:lnTo>
                <a:lnTo>
                  <a:pt x="570" y="490"/>
                </a:lnTo>
                <a:lnTo>
                  <a:pt x="566" y="493"/>
                </a:lnTo>
                <a:lnTo>
                  <a:pt x="566" y="494"/>
                </a:lnTo>
                <a:lnTo>
                  <a:pt x="565" y="494"/>
                </a:lnTo>
                <a:lnTo>
                  <a:pt x="564" y="495"/>
                </a:lnTo>
                <a:lnTo>
                  <a:pt x="562" y="496"/>
                </a:lnTo>
                <a:lnTo>
                  <a:pt x="561" y="497"/>
                </a:lnTo>
                <a:lnTo>
                  <a:pt x="559" y="498"/>
                </a:lnTo>
                <a:lnTo>
                  <a:pt x="558" y="499"/>
                </a:lnTo>
                <a:lnTo>
                  <a:pt x="557" y="500"/>
                </a:lnTo>
                <a:lnTo>
                  <a:pt x="556" y="500"/>
                </a:lnTo>
                <a:lnTo>
                  <a:pt x="554" y="501"/>
                </a:lnTo>
                <a:lnTo>
                  <a:pt x="553" y="502"/>
                </a:lnTo>
                <a:lnTo>
                  <a:pt x="552" y="502"/>
                </a:lnTo>
                <a:lnTo>
                  <a:pt x="550" y="503"/>
                </a:lnTo>
                <a:lnTo>
                  <a:pt x="548" y="505"/>
                </a:lnTo>
                <a:lnTo>
                  <a:pt x="547" y="505"/>
                </a:lnTo>
                <a:lnTo>
                  <a:pt x="545" y="506"/>
                </a:lnTo>
                <a:lnTo>
                  <a:pt x="544" y="507"/>
                </a:lnTo>
                <a:lnTo>
                  <a:pt x="543" y="507"/>
                </a:lnTo>
                <a:lnTo>
                  <a:pt x="540" y="509"/>
                </a:lnTo>
                <a:lnTo>
                  <a:pt x="539" y="509"/>
                </a:lnTo>
                <a:lnTo>
                  <a:pt x="538" y="509"/>
                </a:lnTo>
                <a:lnTo>
                  <a:pt x="530" y="513"/>
                </a:lnTo>
                <a:lnTo>
                  <a:pt x="525" y="517"/>
                </a:lnTo>
                <a:lnTo>
                  <a:pt x="520" y="520"/>
                </a:lnTo>
                <a:lnTo>
                  <a:pt x="517" y="522"/>
                </a:lnTo>
                <a:lnTo>
                  <a:pt x="513" y="526"/>
                </a:lnTo>
                <a:lnTo>
                  <a:pt x="512" y="527"/>
                </a:lnTo>
                <a:lnTo>
                  <a:pt x="509" y="530"/>
                </a:lnTo>
                <a:lnTo>
                  <a:pt x="507" y="533"/>
                </a:lnTo>
                <a:lnTo>
                  <a:pt x="506" y="534"/>
                </a:lnTo>
                <a:lnTo>
                  <a:pt x="504" y="535"/>
                </a:lnTo>
                <a:lnTo>
                  <a:pt x="503" y="537"/>
                </a:lnTo>
                <a:lnTo>
                  <a:pt x="500" y="539"/>
                </a:lnTo>
                <a:lnTo>
                  <a:pt x="500" y="540"/>
                </a:lnTo>
                <a:lnTo>
                  <a:pt x="499" y="541"/>
                </a:lnTo>
                <a:lnTo>
                  <a:pt x="499" y="542"/>
                </a:lnTo>
                <a:lnTo>
                  <a:pt x="499" y="543"/>
                </a:lnTo>
                <a:lnTo>
                  <a:pt x="500" y="544"/>
                </a:lnTo>
                <a:lnTo>
                  <a:pt x="499" y="544"/>
                </a:lnTo>
                <a:lnTo>
                  <a:pt x="499" y="543"/>
                </a:lnTo>
                <a:lnTo>
                  <a:pt x="498" y="541"/>
                </a:lnTo>
                <a:lnTo>
                  <a:pt x="497" y="542"/>
                </a:lnTo>
                <a:lnTo>
                  <a:pt x="496" y="542"/>
                </a:lnTo>
                <a:lnTo>
                  <a:pt x="495" y="542"/>
                </a:lnTo>
                <a:lnTo>
                  <a:pt x="494" y="543"/>
                </a:lnTo>
                <a:lnTo>
                  <a:pt x="494" y="544"/>
                </a:lnTo>
                <a:lnTo>
                  <a:pt x="493" y="544"/>
                </a:lnTo>
                <a:lnTo>
                  <a:pt x="491" y="546"/>
                </a:lnTo>
                <a:lnTo>
                  <a:pt x="490" y="547"/>
                </a:lnTo>
                <a:lnTo>
                  <a:pt x="489" y="547"/>
                </a:lnTo>
                <a:lnTo>
                  <a:pt x="487" y="549"/>
                </a:lnTo>
                <a:lnTo>
                  <a:pt x="486" y="550"/>
                </a:lnTo>
                <a:lnTo>
                  <a:pt x="486" y="551"/>
                </a:lnTo>
                <a:lnTo>
                  <a:pt x="484" y="553"/>
                </a:lnTo>
                <a:lnTo>
                  <a:pt x="482" y="555"/>
                </a:lnTo>
                <a:lnTo>
                  <a:pt x="479" y="560"/>
                </a:lnTo>
                <a:lnTo>
                  <a:pt x="476" y="565"/>
                </a:lnTo>
                <a:lnTo>
                  <a:pt x="475" y="566"/>
                </a:lnTo>
                <a:lnTo>
                  <a:pt x="474" y="568"/>
                </a:lnTo>
                <a:lnTo>
                  <a:pt x="473" y="572"/>
                </a:lnTo>
                <a:lnTo>
                  <a:pt x="472" y="573"/>
                </a:lnTo>
                <a:lnTo>
                  <a:pt x="471" y="576"/>
                </a:lnTo>
                <a:lnTo>
                  <a:pt x="470" y="576"/>
                </a:lnTo>
                <a:lnTo>
                  <a:pt x="469" y="579"/>
                </a:lnTo>
                <a:lnTo>
                  <a:pt x="469" y="580"/>
                </a:lnTo>
                <a:lnTo>
                  <a:pt x="468" y="583"/>
                </a:lnTo>
                <a:lnTo>
                  <a:pt x="466" y="587"/>
                </a:lnTo>
                <a:lnTo>
                  <a:pt x="465" y="589"/>
                </a:lnTo>
                <a:lnTo>
                  <a:pt x="463" y="597"/>
                </a:lnTo>
                <a:lnTo>
                  <a:pt x="463" y="598"/>
                </a:lnTo>
                <a:lnTo>
                  <a:pt x="462" y="601"/>
                </a:lnTo>
                <a:lnTo>
                  <a:pt x="462" y="603"/>
                </a:lnTo>
                <a:lnTo>
                  <a:pt x="461" y="603"/>
                </a:lnTo>
                <a:lnTo>
                  <a:pt x="461" y="605"/>
                </a:lnTo>
                <a:lnTo>
                  <a:pt x="460" y="607"/>
                </a:lnTo>
                <a:lnTo>
                  <a:pt x="460" y="608"/>
                </a:lnTo>
                <a:lnTo>
                  <a:pt x="459" y="608"/>
                </a:lnTo>
                <a:lnTo>
                  <a:pt x="459" y="609"/>
                </a:lnTo>
                <a:lnTo>
                  <a:pt x="458" y="611"/>
                </a:lnTo>
                <a:lnTo>
                  <a:pt x="458" y="612"/>
                </a:lnTo>
                <a:lnTo>
                  <a:pt x="457" y="615"/>
                </a:lnTo>
                <a:lnTo>
                  <a:pt x="456" y="617"/>
                </a:lnTo>
                <a:lnTo>
                  <a:pt x="455" y="619"/>
                </a:lnTo>
                <a:lnTo>
                  <a:pt x="452" y="623"/>
                </a:lnTo>
                <a:lnTo>
                  <a:pt x="448" y="630"/>
                </a:lnTo>
                <a:lnTo>
                  <a:pt x="447" y="634"/>
                </a:lnTo>
                <a:lnTo>
                  <a:pt x="446" y="635"/>
                </a:lnTo>
                <a:lnTo>
                  <a:pt x="445" y="637"/>
                </a:lnTo>
                <a:lnTo>
                  <a:pt x="444" y="638"/>
                </a:lnTo>
                <a:lnTo>
                  <a:pt x="444" y="639"/>
                </a:lnTo>
                <a:lnTo>
                  <a:pt x="442" y="642"/>
                </a:lnTo>
                <a:lnTo>
                  <a:pt x="441" y="643"/>
                </a:lnTo>
                <a:lnTo>
                  <a:pt x="441" y="644"/>
                </a:lnTo>
                <a:lnTo>
                  <a:pt x="440" y="645"/>
                </a:lnTo>
                <a:lnTo>
                  <a:pt x="438" y="646"/>
                </a:lnTo>
                <a:lnTo>
                  <a:pt x="437" y="648"/>
                </a:lnTo>
                <a:lnTo>
                  <a:pt x="436" y="649"/>
                </a:lnTo>
                <a:lnTo>
                  <a:pt x="436" y="650"/>
                </a:lnTo>
                <a:lnTo>
                  <a:pt x="435" y="651"/>
                </a:lnTo>
                <a:lnTo>
                  <a:pt x="434" y="652"/>
                </a:lnTo>
                <a:lnTo>
                  <a:pt x="433" y="653"/>
                </a:lnTo>
                <a:lnTo>
                  <a:pt x="430" y="656"/>
                </a:lnTo>
                <a:lnTo>
                  <a:pt x="428" y="658"/>
                </a:lnTo>
                <a:lnTo>
                  <a:pt x="425" y="660"/>
                </a:lnTo>
                <a:lnTo>
                  <a:pt x="423" y="662"/>
                </a:lnTo>
                <a:lnTo>
                  <a:pt x="419" y="666"/>
                </a:lnTo>
                <a:lnTo>
                  <a:pt x="414" y="670"/>
                </a:lnTo>
                <a:lnTo>
                  <a:pt x="413" y="670"/>
                </a:lnTo>
                <a:lnTo>
                  <a:pt x="406" y="677"/>
                </a:lnTo>
                <a:lnTo>
                  <a:pt x="405" y="677"/>
                </a:lnTo>
                <a:lnTo>
                  <a:pt x="404" y="678"/>
                </a:lnTo>
                <a:lnTo>
                  <a:pt x="403" y="679"/>
                </a:lnTo>
                <a:lnTo>
                  <a:pt x="397" y="684"/>
                </a:lnTo>
                <a:lnTo>
                  <a:pt x="394" y="686"/>
                </a:lnTo>
                <a:lnTo>
                  <a:pt x="394" y="687"/>
                </a:lnTo>
                <a:lnTo>
                  <a:pt x="391" y="689"/>
                </a:lnTo>
                <a:lnTo>
                  <a:pt x="390" y="690"/>
                </a:lnTo>
                <a:lnTo>
                  <a:pt x="389" y="691"/>
                </a:lnTo>
                <a:lnTo>
                  <a:pt x="385" y="694"/>
                </a:lnTo>
                <a:lnTo>
                  <a:pt x="383" y="695"/>
                </a:lnTo>
                <a:lnTo>
                  <a:pt x="383" y="696"/>
                </a:lnTo>
                <a:lnTo>
                  <a:pt x="381" y="697"/>
                </a:lnTo>
                <a:lnTo>
                  <a:pt x="380" y="698"/>
                </a:lnTo>
                <a:lnTo>
                  <a:pt x="377" y="700"/>
                </a:lnTo>
                <a:lnTo>
                  <a:pt x="375" y="701"/>
                </a:lnTo>
                <a:lnTo>
                  <a:pt x="373" y="703"/>
                </a:lnTo>
                <a:lnTo>
                  <a:pt x="372" y="703"/>
                </a:lnTo>
                <a:lnTo>
                  <a:pt x="371" y="703"/>
                </a:lnTo>
                <a:lnTo>
                  <a:pt x="370" y="703"/>
                </a:lnTo>
                <a:lnTo>
                  <a:pt x="369" y="703"/>
                </a:lnTo>
                <a:lnTo>
                  <a:pt x="368" y="702"/>
                </a:lnTo>
                <a:lnTo>
                  <a:pt x="368" y="701"/>
                </a:lnTo>
                <a:lnTo>
                  <a:pt x="368" y="700"/>
                </a:lnTo>
                <a:lnTo>
                  <a:pt x="368" y="699"/>
                </a:lnTo>
                <a:lnTo>
                  <a:pt x="367" y="699"/>
                </a:lnTo>
                <a:lnTo>
                  <a:pt x="367" y="698"/>
                </a:lnTo>
                <a:lnTo>
                  <a:pt x="368" y="698"/>
                </a:lnTo>
                <a:lnTo>
                  <a:pt x="367" y="697"/>
                </a:lnTo>
                <a:lnTo>
                  <a:pt x="367" y="698"/>
                </a:lnTo>
                <a:lnTo>
                  <a:pt x="367" y="697"/>
                </a:lnTo>
                <a:lnTo>
                  <a:pt x="360" y="696"/>
                </a:lnTo>
                <a:lnTo>
                  <a:pt x="359" y="696"/>
                </a:lnTo>
                <a:lnTo>
                  <a:pt x="359" y="695"/>
                </a:lnTo>
                <a:lnTo>
                  <a:pt x="360" y="695"/>
                </a:lnTo>
                <a:lnTo>
                  <a:pt x="360" y="694"/>
                </a:lnTo>
                <a:lnTo>
                  <a:pt x="359" y="694"/>
                </a:lnTo>
                <a:lnTo>
                  <a:pt x="359" y="693"/>
                </a:lnTo>
                <a:lnTo>
                  <a:pt x="359" y="692"/>
                </a:lnTo>
                <a:lnTo>
                  <a:pt x="360" y="692"/>
                </a:lnTo>
                <a:lnTo>
                  <a:pt x="360" y="691"/>
                </a:lnTo>
                <a:lnTo>
                  <a:pt x="360" y="690"/>
                </a:lnTo>
                <a:lnTo>
                  <a:pt x="360" y="689"/>
                </a:lnTo>
                <a:lnTo>
                  <a:pt x="359" y="688"/>
                </a:lnTo>
                <a:lnTo>
                  <a:pt x="360" y="688"/>
                </a:lnTo>
                <a:lnTo>
                  <a:pt x="360" y="687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287" name="Freeform 480"/>
          <p:cNvSpPr>
            <a:spLocks noEditPoints="1"/>
          </p:cNvSpPr>
          <p:nvPr/>
        </p:nvSpPr>
        <p:spPr bwMode="auto">
          <a:xfrm>
            <a:off x="2452688" y="4902200"/>
            <a:ext cx="534987" cy="366713"/>
          </a:xfrm>
          <a:custGeom>
            <a:avLst/>
            <a:gdLst>
              <a:gd name="T0" fmla="*/ 2147483646 w 520"/>
              <a:gd name="T1" fmla="*/ 2147483646 h 357"/>
              <a:gd name="T2" fmla="*/ 2147483646 w 520"/>
              <a:gd name="T3" fmla="*/ 2147483646 h 357"/>
              <a:gd name="T4" fmla="*/ 2147483646 w 520"/>
              <a:gd name="T5" fmla="*/ 2147483646 h 357"/>
              <a:gd name="T6" fmla="*/ 2147483646 w 520"/>
              <a:gd name="T7" fmla="*/ 2147483646 h 357"/>
              <a:gd name="T8" fmla="*/ 2147483646 w 520"/>
              <a:gd name="T9" fmla="*/ 2147483646 h 357"/>
              <a:gd name="T10" fmla="*/ 2147483646 w 520"/>
              <a:gd name="T11" fmla="*/ 2147483646 h 357"/>
              <a:gd name="T12" fmla="*/ 2147483646 w 520"/>
              <a:gd name="T13" fmla="*/ 2147483646 h 357"/>
              <a:gd name="T14" fmla="*/ 2147483646 w 520"/>
              <a:gd name="T15" fmla="*/ 2147483646 h 357"/>
              <a:gd name="T16" fmla="*/ 2147483646 w 520"/>
              <a:gd name="T17" fmla="*/ 2147483646 h 357"/>
              <a:gd name="T18" fmla="*/ 2147483646 w 520"/>
              <a:gd name="T19" fmla="*/ 2147483646 h 357"/>
              <a:gd name="T20" fmla="*/ 2147483646 w 520"/>
              <a:gd name="T21" fmla="*/ 2147483646 h 357"/>
              <a:gd name="T22" fmla="*/ 2147483646 w 520"/>
              <a:gd name="T23" fmla="*/ 2147483646 h 357"/>
              <a:gd name="T24" fmla="*/ 2147483646 w 520"/>
              <a:gd name="T25" fmla="*/ 2147483646 h 357"/>
              <a:gd name="T26" fmla="*/ 2147483646 w 520"/>
              <a:gd name="T27" fmla="*/ 2147483646 h 357"/>
              <a:gd name="T28" fmla="*/ 2147483646 w 520"/>
              <a:gd name="T29" fmla="*/ 2147483646 h 357"/>
              <a:gd name="T30" fmla="*/ 2147483646 w 520"/>
              <a:gd name="T31" fmla="*/ 2147483646 h 357"/>
              <a:gd name="T32" fmla="*/ 2147483646 w 520"/>
              <a:gd name="T33" fmla="*/ 2147483646 h 357"/>
              <a:gd name="T34" fmla="*/ 2147483646 w 520"/>
              <a:gd name="T35" fmla="*/ 2147483646 h 357"/>
              <a:gd name="T36" fmla="*/ 2147483646 w 520"/>
              <a:gd name="T37" fmla="*/ 2147483646 h 357"/>
              <a:gd name="T38" fmla="*/ 2147483646 w 520"/>
              <a:gd name="T39" fmla="*/ 2147483646 h 357"/>
              <a:gd name="T40" fmla="*/ 2147483646 w 520"/>
              <a:gd name="T41" fmla="*/ 2147483646 h 357"/>
              <a:gd name="T42" fmla="*/ 2147483646 w 520"/>
              <a:gd name="T43" fmla="*/ 2147483646 h 357"/>
              <a:gd name="T44" fmla="*/ 2147483646 w 520"/>
              <a:gd name="T45" fmla="*/ 2147483646 h 357"/>
              <a:gd name="T46" fmla="*/ 2147483646 w 520"/>
              <a:gd name="T47" fmla="*/ 2147483646 h 357"/>
              <a:gd name="T48" fmla="*/ 2147483646 w 520"/>
              <a:gd name="T49" fmla="*/ 2147483646 h 357"/>
              <a:gd name="T50" fmla="*/ 2147483646 w 520"/>
              <a:gd name="T51" fmla="*/ 2147483646 h 357"/>
              <a:gd name="T52" fmla="*/ 2147483646 w 520"/>
              <a:gd name="T53" fmla="*/ 2147483646 h 357"/>
              <a:gd name="T54" fmla="*/ 2147483646 w 520"/>
              <a:gd name="T55" fmla="*/ 2147483646 h 357"/>
              <a:gd name="T56" fmla="*/ 2147483646 w 520"/>
              <a:gd name="T57" fmla="*/ 2147483646 h 357"/>
              <a:gd name="T58" fmla="*/ 2147483646 w 520"/>
              <a:gd name="T59" fmla="*/ 2147483646 h 357"/>
              <a:gd name="T60" fmla="*/ 2147483646 w 520"/>
              <a:gd name="T61" fmla="*/ 2147483646 h 357"/>
              <a:gd name="T62" fmla="*/ 2147483646 w 520"/>
              <a:gd name="T63" fmla="*/ 2147483646 h 357"/>
              <a:gd name="T64" fmla="*/ 2147483646 w 520"/>
              <a:gd name="T65" fmla="*/ 2147483646 h 357"/>
              <a:gd name="T66" fmla="*/ 2147483646 w 520"/>
              <a:gd name="T67" fmla="*/ 2147483646 h 357"/>
              <a:gd name="T68" fmla="*/ 2147483646 w 520"/>
              <a:gd name="T69" fmla="*/ 2147483646 h 357"/>
              <a:gd name="T70" fmla="*/ 2147483646 w 520"/>
              <a:gd name="T71" fmla="*/ 2147483646 h 357"/>
              <a:gd name="T72" fmla="*/ 2147483646 w 520"/>
              <a:gd name="T73" fmla="*/ 2147483646 h 357"/>
              <a:gd name="T74" fmla="*/ 2147483646 w 520"/>
              <a:gd name="T75" fmla="*/ 2147483646 h 357"/>
              <a:gd name="T76" fmla="*/ 2147483646 w 520"/>
              <a:gd name="T77" fmla="*/ 2147483646 h 357"/>
              <a:gd name="T78" fmla="*/ 2147483646 w 520"/>
              <a:gd name="T79" fmla="*/ 2147483646 h 357"/>
              <a:gd name="T80" fmla="*/ 2147483646 w 520"/>
              <a:gd name="T81" fmla="*/ 2147483646 h 357"/>
              <a:gd name="T82" fmla="*/ 2147483646 w 520"/>
              <a:gd name="T83" fmla="*/ 2147483646 h 357"/>
              <a:gd name="T84" fmla="*/ 2147483646 w 520"/>
              <a:gd name="T85" fmla="*/ 2147483646 h 357"/>
              <a:gd name="T86" fmla="*/ 2147483646 w 520"/>
              <a:gd name="T87" fmla="*/ 2147483646 h 357"/>
              <a:gd name="T88" fmla="*/ 2147483646 w 520"/>
              <a:gd name="T89" fmla="*/ 2147483646 h 357"/>
              <a:gd name="T90" fmla="*/ 2147483646 w 520"/>
              <a:gd name="T91" fmla="*/ 2147483646 h 357"/>
              <a:gd name="T92" fmla="*/ 2147483646 w 520"/>
              <a:gd name="T93" fmla="*/ 2147483646 h 357"/>
              <a:gd name="T94" fmla="*/ 2147483646 w 520"/>
              <a:gd name="T95" fmla="*/ 2147483646 h 357"/>
              <a:gd name="T96" fmla="*/ 2147483646 w 520"/>
              <a:gd name="T97" fmla="*/ 2147483646 h 357"/>
              <a:gd name="T98" fmla="*/ 2147483646 w 520"/>
              <a:gd name="T99" fmla="*/ 2147483646 h 357"/>
              <a:gd name="T100" fmla="*/ 2147483646 w 520"/>
              <a:gd name="T101" fmla="*/ 2147483646 h 357"/>
              <a:gd name="T102" fmla="*/ 2147483646 w 520"/>
              <a:gd name="T103" fmla="*/ 2147483646 h 357"/>
              <a:gd name="T104" fmla="*/ 2147483646 w 520"/>
              <a:gd name="T105" fmla="*/ 2147483646 h 357"/>
              <a:gd name="T106" fmla="*/ 2147483646 w 520"/>
              <a:gd name="T107" fmla="*/ 2147483646 h 357"/>
              <a:gd name="T108" fmla="*/ 2147483646 w 520"/>
              <a:gd name="T109" fmla="*/ 2147483646 h 357"/>
              <a:gd name="T110" fmla="*/ 2147483646 w 520"/>
              <a:gd name="T111" fmla="*/ 2147483646 h 357"/>
              <a:gd name="T112" fmla="*/ 2147483646 w 520"/>
              <a:gd name="T113" fmla="*/ 2147483646 h 357"/>
              <a:gd name="T114" fmla="*/ 2147483646 w 520"/>
              <a:gd name="T115" fmla="*/ 2147483646 h 357"/>
              <a:gd name="T116" fmla="*/ 2147483646 w 520"/>
              <a:gd name="T117" fmla="*/ 2147483646 h 357"/>
              <a:gd name="T118" fmla="*/ 2147483646 w 520"/>
              <a:gd name="T119" fmla="*/ 2147483646 h 357"/>
              <a:gd name="T120" fmla="*/ 2147483646 w 520"/>
              <a:gd name="T121" fmla="*/ 2147483646 h 357"/>
              <a:gd name="T122" fmla="*/ 2147483646 w 520"/>
              <a:gd name="T123" fmla="*/ 2147483646 h 357"/>
              <a:gd name="T124" fmla="*/ 2147483646 w 520"/>
              <a:gd name="T125" fmla="*/ 2147483646 h 357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20"/>
              <a:gd name="T190" fmla="*/ 0 h 357"/>
              <a:gd name="T191" fmla="*/ 520 w 520"/>
              <a:gd name="T192" fmla="*/ 357 h 357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20" h="357">
                <a:moveTo>
                  <a:pt x="372" y="356"/>
                </a:moveTo>
                <a:lnTo>
                  <a:pt x="371" y="356"/>
                </a:lnTo>
                <a:lnTo>
                  <a:pt x="370" y="357"/>
                </a:lnTo>
                <a:lnTo>
                  <a:pt x="370" y="356"/>
                </a:lnTo>
                <a:lnTo>
                  <a:pt x="369" y="357"/>
                </a:lnTo>
                <a:lnTo>
                  <a:pt x="369" y="356"/>
                </a:lnTo>
                <a:lnTo>
                  <a:pt x="370" y="356"/>
                </a:lnTo>
                <a:lnTo>
                  <a:pt x="370" y="355"/>
                </a:lnTo>
                <a:lnTo>
                  <a:pt x="369" y="355"/>
                </a:lnTo>
                <a:lnTo>
                  <a:pt x="369" y="354"/>
                </a:lnTo>
                <a:lnTo>
                  <a:pt x="370" y="354"/>
                </a:lnTo>
                <a:lnTo>
                  <a:pt x="369" y="353"/>
                </a:lnTo>
                <a:lnTo>
                  <a:pt x="368" y="353"/>
                </a:lnTo>
                <a:lnTo>
                  <a:pt x="367" y="353"/>
                </a:lnTo>
                <a:lnTo>
                  <a:pt x="366" y="353"/>
                </a:lnTo>
                <a:lnTo>
                  <a:pt x="366" y="352"/>
                </a:lnTo>
                <a:lnTo>
                  <a:pt x="365" y="352"/>
                </a:lnTo>
                <a:lnTo>
                  <a:pt x="364" y="352"/>
                </a:lnTo>
                <a:lnTo>
                  <a:pt x="363" y="352"/>
                </a:lnTo>
                <a:lnTo>
                  <a:pt x="362" y="352"/>
                </a:lnTo>
                <a:lnTo>
                  <a:pt x="362" y="351"/>
                </a:lnTo>
                <a:lnTo>
                  <a:pt x="361" y="350"/>
                </a:lnTo>
                <a:lnTo>
                  <a:pt x="361" y="351"/>
                </a:lnTo>
                <a:lnTo>
                  <a:pt x="360" y="350"/>
                </a:lnTo>
                <a:lnTo>
                  <a:pt x="360" y="349"/>
                </a:lnTo>
                <a:lnTo>
                  <a:pt x="359" y="348"/>
                </a:lnTo>
                <a:lnTo>
                  <a:pt x="359" y="347"/>
                </a:lnTo>
                <a:lnTo>
                  <a:pt x="360" y="348"/>
                </a:lnTo>
                <a:lnTo>
                  <a:pt x="360" y="347"/>
                </a:lnTo>
                <a:lnTo>
                  <a:pt x="359" y="347"/>
                </a:lnTo>
                <a:lnTo>
                  <a:pt x="359" y="346"/>
                </a:lnTo>
                <a:lnTo>
                  <a:pt x="358" y="345"/>
                </a:lnTo>
                <a:lnTo>
                  <a:pt x="357" y="345"/>
                </a:lnTo>
                <a:lnTo>
                  <a:pt x="357" y="344"/>
                </a:lnTo>
                <a:lnTo>
                  <a:pt x="356" y="344"/>
                </a:lnTo>
                <a:lnTo>
                  <a:pt x="355" y="344"/>
                </a:lnTo>
                <a:lnTo>
                  <a:pt x="355" y="343"/>
                </a:lnTo>
                <a:lnTo>
                  <a:pt x="354" y="343"/>
                </a:lnTo>
                <a:lnTo>
                  <a:pt x="353" y="342"/>
                </a:lnTo>
                <a:lnTo>
                  <a:pt x="353" y="343"/>
                </a:lnTo>
                <a:lnTo>
                  <a:pt x="352" y="343"/>
                </a:lnTo>
                <a:lnTo>
                  <a:pt x="351" y="342"/>
                </a:lnTo>
                <a:lnTo>
                  <a:pt x="350" y="342"/>
                </a:lnTo>
                <a:lnTo>
                  <a:pt x="349" y="342"/>
                </a:lnTo>
                <a:lnTo>
                  <a:pt x="349" y="343"/>
                </a:lnTo>
                <a:lnTo>
                  <a:pt x="348" y="343"/>
                </a:lnTo>
                <a:lnTo>
                  <a:pt x="348" y="344"/>
                </a:lnTo>
                <a:lnTo>
                  <a:pt x="346" y="344"/>
                </a:lnTo>
                <a:lnTo>
                  <a:pt x="345" y="344"/>
                </a:lnTo>
                <a:lnTo>
                  <a:pt x="344" y="344"/>
                </a:lnTo>
                <a:lnTo>
                  <a:pt x="344" y="345"/>
                </a:lnTo>
                <a:lnTo>
                  <a:pt x="343" y="345"/>
                </a:lnTo>
                <a:lnTo>
                  <a:pt x="342" y="345"/>
                </a:lnTo>
                <a:lnTo>
                  <a:pt x="341" y="346"/>
                </a:lnTo>
                <a:lnTo>
                  <a:pt x="341" y="345"/>
                </a:lnTo>
                <a:lnTo>
                  <a:pt x="340" y="346"/>
                </a:lnTo>
                <a:lnTo>
                  <a:pt x="339" y="346"/>
                </a:lnTo>
                <a:lnTo>
                  <a:pt x="338" y="346"/>
                </a:lnTo>
                <a:lnTo>
                  <a:pt x="338" y="347"/>
                </a:lnTo>
                <a:lnTo>
                  <a:pt x="337" y="346"/>
                </a:lnTo>
                <a:lnTo>
                  <a:pt x="336" y="347"/>
                </a:lnTo>
                <a:lnTo>
                  <a:pt x="336" y="346"/>
                </a:lnTo>
                <a:lnTo>
                  <a:pt x="336" y="347"/>
                </a:lnTo>
                <a:lnTo>
                  <a:pt x="335" y="347"/>
                </a:lnTo>
                <a:lnTo>
                  <a:pt x="335" y="348"/>
                </a:lnTo>
                <a:lnTo>
                  <a:pt x="335" y="349"/>
                </a:lnTo>
                <a:lnTo>
                  <a:pt x="336" y="350"/>
                </a:lnTo>
                <a:lnTo>
                  <a:pt x="337" y="351"/>
                </a:lnTo>
                <a:lnTo>
                  <a:pt x="337" y="352"/>
                </a:lnTo>
                <a:lnTo>
                  <a:pt x="338" y="352"/>
                </a:lnTo>
                <a:lnTo>
                  <a:pt x="339" y="353"/>
                </a:lnTo>
                <a:lnTo>
                  <a:pt x="340" y="353"/>
                </a:lnTo>
                <a:lnTo>
                  <a:pt x="340" y="354"/>
                </a:lnTo>
                <a:lnTo>
                  <a:pt x="340" y="355"/>
                </a:lnTo>
                <a:lnTo>
                  <a:pt x="341" y="355"/>
                </a:lnTo>
                <a:lnTo>
                  <a:pt x="341" y="356"/>
                </a:lnTo>
                <a:lnTo>
                  <a:pt x="342" y="357"/>
                </a:lnTo>
                <a:lnTo>
                  <a:pt x="341" y="357"/>
                </a:lnTo>
                <a:lnTo>
                  <a:pt x="341" y="356"/>
                </a:lnTo>
                <a:lnTo>
                  <a:pt x="340" y="356"/>
                </a:lnTo>
                <a:lnTo>
                  <a:pt x="339" y="356"/>
                </a:lnTo>
                <a:lnTo>
                  <a:pt x="340" y="355"/>
                </a:lnTo>
                <a:lnTo>
                  <a:pt x="339" y="355"/>
                </a:lnTo>
                <a:lnTo>
                  <a:pt x="340" y="355"/>
                </a:lnTo>
                <a:lnTo>
                  <a:pt x="340" y="354"/>
                </a:lnTo>
                <a:lnTo>
                  <a:pt x="338" y="354"/>
                </a:lnTo>
                <a:lnTo>
                  <a:pt x="339" y="354"/>
                </a:lnTo>
                <a:lnTo>
                  <a:pt x="338" y="354"/>
                </a:lnTo>
                <a:lnTo>
                  <a:pt x="337" y="354"/>
                </a:lnTo>
                <a:lnTo>
                  <a:pt x="337" y="353"/>
                </a:lnTo>
                <a:lnTo>
                  <a:pt x="336" y="353"/>
                </a:lnTo>
                <a:lnTo>
                  <a:pt x="336" y="352"/>
                </a:lnTo>
                <a:lnTo>
                  <a:pt x="335" y="352"/>
                </a:lnTo>
                <a:lnTo>
                  <a:pt x="336" y="351"/>
                </a:lnTo>
                <a:lnTo>
                  <a:pt x="335" y="351"/>
                </a:lnTo>
                <a:lnTo>
                  <a:pt x="334" y="351"/>
                </a:lnTo>
                <a:lnTo>
                  <a:pt x="335" y="350"/>
                </a:lnTo>
                <a:lnTo>
                  <a:pt x="334" y="350"/>
                </a:lnTo>
                <a:lnTo>
                  <a:pt x="334" y="349"/>
                </a:lnTo>
                <a:lnTo>
                  <a:pt x="333" y="350"/>
                </a:lnTo>
                <a:lnTo>
                  <a:pt x="334" y="350"/>
                </a:lnTo>
                <a:lnTo>
                  <a:pt x="333" y="350"/>
                </a:lnTo>
                <a:lnTo>
                  <a:pt x="334" y="351"/>
                </a:lnTo>
                <a:lnTo>
                  <a:pt x="333" y="351"/>
                </a:lnTo>
                <a:lnTo>
                  <a:pt x="333" y="352"/>
                </a:lnTo>
                <a:lnTo>
                  <a:pt x="333" y="351"/>
                </a:lnTo>
                <a:lnTo>
                  <a:pt x="333" y="350"/>
                </a:lnTo>
                <a:lnTo>
                  <a:pt x="332" y="350"/>
                </a:lnTo>
                <a:lnTo>
                  <a:pt x="332" y="349"/>
                </a:lnTo>
                <a:lnTo>
                  <a:pt x="332" y="348"/>
                </a:lnTo>
                <a:lnTo>
                  <a:pt x="332" y="347"/>
                </a:lnTo>
                <a:lnTo>
                  <a:pt x="333" y="346"/>
                </a:lnTo>
                <a:lnTo>
                  <a:pt x="332" y="346"/>
                </a:lnTo>
                <a:lnTo>
                  <a:pt x="332" y="347"/>
                </a:lnTo>
                <a:lnTo>
                  <a:pt x="332" y="346"/>
                </a:lnTo>
                <a:lnTo>
                  <a:pt x="331" y="346"/>
                </a:lnTo>
                <a:lnTo>
                  <a:pt x="330" y="346"/>
                </a:lnTo>
                <a:lnTo>
                  <a:pt x="330" y="345"/>
                </a:lnTo>
                <a:lnTo>
                  <a:pt x="331" y="345"/>
                </a:lnTo>
                <a:lnTo>
                  <a:pt x="332" y="345"/>
                </a:lnTo>
                <a:lnTo>
                  <a:pt x="333" y="345"/>
                </a:lnTo>
                <a:lnTo>
                  <a:pt x="333" y="344"/>
                </a:lnTo>
                <a:lnTo>
                  <a:pt x="332" y="344"/>
                </a:lnTo>
                <a:lnTo>
                  <a:pt x="333" y="343"/>
                </a:lnTo>
                <a:lnTo>
                  <a:pt x="332" y="343"/>
                </a:lnTo>
                <a:lnTo>
                  <a:pt x="332" y="342"/>
                </a:lnTo>
                <a:lnTo>
                  <a:pt x="333" y="342"/>
                </a:lnTo>
                <a:lnTo>
                  <a:pt x="334" y="342"/>
                </a:lnTo>
                <a:lnTo>
                  <a:pt x="334" y="341"/>
                </a:lnTo>
                <a:lnTo>
                  <a:pt x="333" y="341"/>
                </a:lnTo>
                <a:lnTo>
                  <a:pt x="332" y="341"/>
                </a:lnTo>
                <a:lnTo>
                  <a:pt x="333" y="340"/>
                </a:lnTo>
                <a:lnTo>
                  <a:pt x="333" y="339"/>
                </a:lnTo>
                <a:lnTo>
                  <a:pt x="334" y="339"/>
                </a:lnTo>
                <a:lnTo>
                  <a:pt x="334" y="340"/>
                </a:lnTo>
                <a:lnTo>
                  <a:pt x="333" y="340"/>
                </a:lnTo>
                <a:lnTo>
                  <a:pt x="334" y="340"/>
                </a:lnTo>
                <a:lnTo>
                  <a:pt x="335" y="340"/>
                </a:lnTo>
                <a:lnTo>
                  <a:pt x="334" y="341"/>
                </a:lnTo>
                <a:lnTo>
                  <a:pt x="335" y="341"/>
                </a:lnTo>
                <a:lnTo>
                  <a:pt x="336" y="341"/>
                </a:lnTo>
                <a:lnTo>
                  <a:pt x="335" y="341"/>
                </a:lnTo>
                <a:lnTo>
                  <a:pt x="335" y="342"/>
                </a:lnTo>
                <a:lnTo>
                  <a:pt x="336" y="342"/>
                </a:lnTo>
                <a:lnTo>
                  <a:pt x="337" y="342"/>
                </a:lnTo>
                <a:lnTo>
                  <a:pt x="337" y="343"/>
                </a:lnTo>
                <a:lnTo>
                  <a:pt x="336" y="344"/>
                </a:lnTo>
                <a:lnTo>
                  <a:pt x="336" y="343"/>
                </a:lnTo>
                <a:lnTo>
                  <a:pt x="336" y="344"/>
                </a:lnTo>
                <a:lnTo>
                  <a:pt x="335" y="345"/>
                </a:lnTo>
                <a:lnTo>
                  <a:pt x="336" y="345"/>
                </a:lnTo>
                <a:lnTo>
                  <a:pt x="336" y="344"/>
                </a:lnTo>
                <a:lnTo>
                  <a:pt x="337" y="344"/>
                </a:lnTo>
                <a:lnTo>
                  <a:pt x="337" y="343"/>
                </a:lnTo>
                <a:lnTo>
                  <a:pt x="337" y="344"/>
                </a:lnTo>
                <a:lnTo>
                  <a:pt x="337" y="345"/>
                </a:lnTo>
                <a:lnTo>
                  <a:pt x="337" y="344"/>
                </a:lnTo>
                <a:lnTo>
                  <a:pt x="338" y="344"/>
                </a:lnTo>
                <a:lnTo>
                  <a:pt x="338" y="343"/>
                </a:lnTo>
                <a:lnTo>
                  <a:pt x="337" y="343"/>
                </a:lnTo>
                <a:lnTo>
                  <a:pt x="338" y="342"/>
                </a:lnTo>
                <a:lnTo>
                  <a:pt x="338" y="341"/>
                </a:lnTo>
                <a:lnTo>
                  <a:pt x="337" y="341"/>
                </a:lnTo>
                <a:lnTo>
                  <a:pt x="338" y="340"/>
                </a:lnTo>
                <a:lnTo>
                  <a:pt x="337" y="340"/>
                </a:lnTo>
                <a:lnTo>
                  <a:pt x="338" y="340"/>
                </a:lnTo>
                <a:lnTo>
                  <a:pt x="337" y="340"/>
                </a:lnTo>
                <a:lnTo>
                  <a:pt x="338" y="339"/>
                </a:lnTo>
                <a:lnTo>
                  <a:pt x="337" y="339"/>
                </a:lnTo>
                <a:lnTo>
                  <a:pt x="338" y="338"/>
                </a:lnTo>
                <a:lnTo>
                  <a:pt x="337" y="338"/>
                </a:lnTo>
                <a:lnTo>
                  <a:pt x="338" y="337"/>
                </a:lnTo>
                <a:lnTo>
                  <a:pt x="339" y="337"/>
                </a:lnTo>
                <a:lnTo>
                  <a:pt x="338" y="337"/>
                </a:lnTo>
                <a:lnTo>
                  <a:pt x="338" y="338"/>
                </a:lnTo>
                <a:lnTo>
                  <a:pt x="339" y="338"/>
                </a:lnTo>
                <a:lnTo>
                  <a:pt x="339" y="339"/>
                </a:lnTo>
                <a:lnTo>
                  <a:pt x="339" y="340"/>
                </a:lnTo>
                <a:lnTo>
                  <a:pt x="340" y="340"/>
                </a:lnTo>
                <a:lnTo>
                  <a:pt x="340" y="339"/>
                </a:lnTo>
                <a:lnTo>
                  <a:pt x="341" y="338"/>
                </a:lnTo>
                <a:lnTo>
                  <a:pt x="341" y="339"/>
                </a:lnTo>
                <a:lnTo>
                  <a:pt x="341" y="340"/>
                </a:lnTo>
                <a:lnTo>
                  <a:pt x="341" y="339"/>
                </a:lnTo>
                <a:lnTo>
                  <a:pt x="341" y="340"/>
                </a:lnTo>
                <a:lnTo>
                  <a:pt x="341" y="339"/>
                </a:lnTo>
                <a:lnTo>
                  <a:pt x="342" y="339"/>
                </a:lnTo>
                <a:lnTo>
                  <a:pt x="343" y="339"/>
                </a:lnTo>
                <a:lnTo>
                  <a:pt x="344" y="339"/>
                </a:lnTo>
                <a:lnTo>
                  <a:pt x="344" y="338"/>
                </a:lnTo>
                <a:lnTo>
                  <a:pt x="344" y="337"/>
                </a:lnTo>
                <a:lnTo>
                  <a:pt x="344" y="338"/>
                </a:lnTo>
                <a:lnTo>
                  <a:pt x="345" y="338"/>
                </a:lnTo>
                <a:lnTo>
                  <a:pt x="345" y="337"/>
                </a:lnTo>
                <a:lnTo>
                  <a:pt x="345" y="336"/>
                </a:lnTo>
                <a:lnTo>
                  <a:pt x="346" y="337"/>
                </a:lnTo>
                <a:lnTo>
                  <a:pt x="346" y="336"/>
                </a:lnTo>
                <a:lnTo>
                  <a:pt x="346" y="335"/>
                </a:lnTo>
                <a:lnTo>
                  <a:pt x="346" y="334"/>
                </a:lnTo>
                <a:lnTo>
                  <a:pt x="345" y="334"/>
                </a:lnTo>
                <a:lnTo>
                  <a:pt x="346" y="333"/>
                </a:lnTo>
                <a:lnTo>
                  <a:pt x="346" y="334"/>
                </a:lnTo>
                <a:lnTo>
                  <a:pt x="347" y="334"/>
                </a:lnTo>
                <a:lnTo>
                  <a:pt x="348" y="334"/>
                </a:lnTo>
                <a:lnTo>
                  <a:pt x="348" y="335"/>
                </a:lnTo>
                <a:lnTo>
                  <a:pt x="348" y="334"/>
                </a:lnTo>
                <a:lnTo>
                  <a:pt x="348" y="333"/>
                </a:lnTo>
                <a:lnTo>
                  <a:pt x="349" y="333"/>
                </a:lnTo>
                <a:lnTo>
                  <a:pt x="350" y="333"/>
                </a:lnTo>
                <a:lnTo>
                  <a:pt x="350" y="332"/>
                </a:lnTo>
                <a:lnTo>
                  <a:pt x="350" y="331"/>
                </a:lnTo>
                <a:lnTo>
                  <a:pt x="350" y="330"/>
                </a:lnTo>
                <a:lnTo>
                  <a:pt x="350" y="329"/>
                </a:lnTo>
                <a:lnTo>
                  <a:pt x="351" y="330"/>
                </a:lnTo>
                <a:lnTo>
                  <a:pt x="351" y="329"/>
                </a:lnTo>
                <a:lnTo>
                  <a:pt x="351" y="328"/>
                </a:lnTo>
                <a:lnTo>
                  <a:pt x="352" y="328"/>
                </a:lnTo>
                <a:lnTo>
                  <a:pt x="352" y="327"/>
                </a:lnTo>
                <a:lnTo>
                  <a:pt x="353" y="327"/>
                </a:lnTo>
                <a:lnTo>
                  <a:pt x="352" y="327"/>
                </a:lnTo>
                <a:lnTo>
                  <a:pt x="351" y="327"/>
                </a:lnTo>
                <a:lnTo>
                  <a:pt x="351" y="328"/>
                </a:lnTo>
                <a:lnTo>
                  <a:pt x="351" y="327"/>
                </a:lnTo>
                <a:lnTo>
                  <a:pt x="350" y="328"/>
                </a:lnTo>
                <a:lnTo>
                  <a:pt x="350" y="327"/>
                </a:lnTo>
                <a:lnTo>
                  <a:pt x="349" y="328"/>
                </a:lnTo>
                <a:lnTo>
                  <a:pt x="348" y="328"/>
                </a:lnTo>
                <a:lnTo>
                  <a:pt x="349" y="328"/>
                </a:lnTo>
                <a:lnTo>
                  <a:pt x="348" y="329"/>
                </a:lnTo>
                <a:lnTo>
                  <a:pt x="348" y="328"/>
                </a:lnTo>
                <a:lnTo>
                  <a:pt x="347" y="328"/>
                </a:lnTo>
                <a:lnTo>
                  <a:pt x="347" y="327"/>
                </a:lnTo>
                <a:lnTo>
                  <a:pt x="348" y="327"/>
                </a:lnTo>
                <a:lnTo>
                  <a:pt x="349" y="327"/>
                </a:lnTo>
                <a:lnTo>
                  <a:pt x="350" y="326"/>
                </a:lnTo>
                <a:lnTo>
                  <a:pt x="351" y="326"/>
                </a:lnTo>
                <a:lnTo>
                  <a:pt x="351" y="325"/>
                </a:lnTo>
                <a:lnTo>
                  <a:pt x="352" y="325"/>
                </a:lnTo>
                <a:lnTo>
                  <a:pt x="351" y="324"/>
                </a:lnTo>
                <a:lnTo>
                  <a:pt x="352" y="324"/>
                </a:lnTo>
                <a:lnTo>
                  <a:pt x="352" y="323"/>
                </a:lnTo>
                <a:lnTo>
                  <a:pt x="353" y="323"/>
                </a:lnTo>
                <a:lnTo>
                  <a:pt x="352" y="323"/>
                </a:lnTo>
                <a:lnTo>
                  <a:pt x="351" y="323"/>
                </a:lnTo>
                <a:lnTo>
                  <a:pt x="351" y="322"/>
                </a:lnTo>
                <a:lnTo>
                  <a:pt x="352" y="321"/>
                </a:lnTo>
                <a:lnTo>
                  <a:pt x="352" y="320"/>
                </a:lnTo>
                <a:lnTo>
                  <a:pt x="353" y="320"/>
                </a:lnTo>
                <a:lnTo>
                  <a:pt x="353" y="319"/>
                </a:lnTo>
                <a:lnTo>
                  <a:pt x="353" y="320"/>
                </a:lnTo>
                <a:lnTo>
                  <a:pt x="353" y="319"/>
                </a:lnTo>
                <a:lnTo>
                  <a:pt x="353" y="318"/>
                </a:lnTo>
                <a:lnTo>
                  <a:pt x="354" y="318"/>
                </a:lnTo>
                <a:lnTo>
                  <a:pt x="354" y="319"/>
                </a:lnTo>
                <a:lnTo>
                  <a:pt x="354" y="318"/>
                </a:lnTo>
                <a:lnTo>
                  <a:pt x="355" y="318"/>
                </a:lnTo>
                <a:lnTo>
                  <a:pt x="354" y="318"/>
                </a:lnTo>
                <a:lnTo>
                  <a:pt x="354" y="317"/>
                </a:lnTo>
                <a:lnTo>
                  <a:pt x="353" y="316"/>
                </a:lnTo>
                <a:lnTo>
                  <a:pt x="352" y="316"/>
                </a:lnTo>
                <a:lnTo>
                  <a:pt x="352" y="315"/>
                </a:lnTo>
                <a:lnTo>
                  <a:pt x="352" y="314"/>
                </a:lnTo>
                <a:lnTo>
                  <a:pt x="352" y="313"/>
                </a:lnTo>
                <a:lnTo>
                  <a:pt x="353" y="313"/>
                </a:lnTo>
                <a:lnTo>
                  <a:pt x="353" y="312"/>
                </a:lnTo>
                <a:lnTo>
                  <a:pt x="352" y="313"/>
                </a:lnTo>
                <a:lnTo>
                  <a:pt x="352" y="312"/>
                </a:lnTo>
                <a:lnTo>
                  <a:pt x="351" y="312"/>
                </a:lnTo>
                <a:lnTo>
                  <a:pt x="352" y="312"/>
                </a:lnTo>
                <a:lnTo>
                  <a:pt x="352" y="311"/>
                </a:lnTo>
                <a:lnTo>
                  <a:pt x="352" y="310"/>
                </a:lnTo>
                <a:lnTo>
                  <a:pt x="353" y="310"/>
                </a:lnTo>
                <a:lnTo>
                  <a:pt x="353" y="309"/>
                </a:lnTo>
                <a:lnTo>
                  <a:pt x="354" y="309"/>
                </a:lnTo>
                <a:lnTo>
                  <a:pt x="353" y="309"/>
                </a:lnTo>
                <a:lnTo>
                  <a:pt x="354" y="308"/>
                </a:lnTo>
                <a:lnTo>
                  <a:pt x="355" y="308"/>
                </a:lnTo>
                <a:lnTo>
                  <a:pt x="355" y="307"/>
                </a:lnTo>
                <a:lnTo>
                  <a:pt x="354" y="307"/>
                </a:lnTo>
                <a:lnTo>
                  <a:pt x="353" y="308"/>
                </a:lnTo>
                <a:lnTo>
                  <a:pt x="353" y="307"/>
                </a:lnTo>
                <a:lnTo>
                  <a:pt x="354" y="307"/>
                </a:lnTo>
                <a:lnTo>
                  <a:pt x="353" y="307"/>
                </a:lnTo>
                <a:lnTo>
                  <a:pt x="354" y="307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2" y="306"/>
                </a:lnTo>
                <a:lnTo>
                  <a:pt x="353" y="306"/>
                </a:lnTo>
                <a:lnTo>
                  <a:pt x="353" y="305"/>
                </a:lnTo>
                <a:lnTo>
                  <a:pt x="354" y="305"/>
                </a:lnTo>
                <a:lnTo>
                  <a:pt x="353" y="305"/>
                </a:lnTo>
                <a:lnTo>
                  <a:pt x="353" y="304"/>
                </a:lnTo>
                <a:lnTo>
                  <a:pt x="353" y="303"/>
                </a:lnTo>
                <a:lnTo>
                  <a:pt x="353" y="302"/>
                </a:lnTo>
                <a:lnTo>
                  <a:pt x="352" y="302"/>
                </a:lnTo>
                <a:lnTo>
                  <a:pt x="352" y="301"/>
                </a:lnTo>
                <a:lnTo>
                  <a:pt x="353" y="300"/>
                </a:lnTo>
                <a:lnTo>
                  <a:pt x="353" y="299"/>
                </a:lnTo>
                <a:lnTo>
                  <a:pt x="354" y="299"/>
                </a:lnTo>
                <a:lnTo>
                  <a:pt x="354" y="298"/>
                </a:lnTo>
                <a:lnTo>
                  <a:pt x="354" y="297"/>
                </a:lnTo>
                <a:lnTo>
                  <a:pt x="353" y="297"/>
                </a:lnTo>
                <a:lnTo>
                  <a:pt x="354" y="297"/>
                </a:lnTo>
                <a:lnTo>
                  <a:pt x="353" y="296"/>
                </a:lnTo>
                <a:lnTo>
                  <a:pt x="354" y="296"/>
                </a:lnTo>
                <a:lnTo>
                  <a:pt x="354" y="295"/>
                </a:lnTo>
                <a:lnTo>
                  <a:pt x="355" y="295"/>
                </a:lnTo>
                <a:lnTo>
                  <a:pt x="355" y="294"/>
                </a:lnTo>
                <a:lnTo>
                  <a:pt x="356" y="295"/>
                </a:lnTo>
                <a:lnTo>
                  <a:pt x="357" y="295"/>
                </a:lnTo>
                <a:lnTo>
                  <a:pt x="357" y="294"/>
                </a:lnTo>
                <a:lnTo>
                  <a:pt x="357" y="293"/>
                </a:lnTo>
                <a:lnTo>
                  <a:pt x="356" y="293"/>
                </a:lnTo>
                <a:lnTo>
                  <a:pt x="357" y="292"/>
                </a:lnTo>
                <a:lnTo>
                  <a:pt x="356" y="292"/>
                </a:lnTo>
                <a:lnTo>
                  <a:pt x="356" y="291"/>
                </a:lnTo>
                <a:lnTo>
                  <a:pt x="357" y="291"/>
                </a:lnTo>
                <a:lnTo>
                  <a:pt x="356" y="291"/>
                </a:lnTo>
                <a:lnTo>
                  <a:pt x="357" y="291"/>
                </a:lnTo>
                <a:lnTo>
                  <a:pt x="358" y="291"/>
                </a:lnTo>
                <a:lnTo>
                  <a:pt x="358" y="290"/>
                </a:lnTo>
                <a:lnTo>
                  <a:pt x="359" y="290"/>
                </a:lnTo>
                <a:lnTo>
                  <a:pt x="359" y="291"/>
                </a:lnTo>
                <a:lnTo>
                  <a:pt x="358" y="291"/>
                </a:lnTo>
                <a:lnTo>
                  <a:pt x="359" y="291"/>
                </a:lnTo>
                <a:lnTo>
                  <a:pt x="360" y="291"/>
                </a:lnTo>
                <a:lnTo>
                  <a:pt x="360" y="292"/>
                </a:lnTo>
                <a:lnTo>
                  <a:pt x="360" y="291"/>
                </a:lnTo>
                <a:lnTo>
                  <a:pt x="361" y="291"/>
                </a:lnTo>
                <a:lnTo>
                  <a:pt x="361" y="292"/>
                </a:lnTo>
                <a:lnTo>
                  <a:pt x="360" y="293"/>
                </a:lnTo>
                <a:lnTo>
                  <a:pt x="361" y="293"/>
                </a:lnTo>
                <a:lnTo>
                  <a:pt x="360" y="294"/>
                </a:lnTo>
                <a:lnTo>
                  <a:pt x="361" y="294"/>
                </a:lnTo>
                <a:lnTo>
                  <a:pt x="362" y="294"/>
                </a:lnTo>
                <a:lnTo>
                  <a:pt x="361" y="294"/>
                </a:lnTo>
                <a:lnTo>
                  <a:pt x="361" y="293"/>
                </a:lnTo>
                <a:lnTo>
                  <a:pt x="362" y="292"/>
                </a:lnTo>
                <a:lnTo>
                  <a:pt x="363" y="291"/>
                </a:lnTo>
                <a:lnTo>
                  <a:pt x="362" y="291"/>
                </a:lnTo>
                <a:lnTo>
                  <a:pt x="363" y="291"/>
                </a:lnTo>
                <a:lnTo>
                  <a:pt x="362" y="291"/>
                </a:lnTo>
                <a:lnTo>
                  <a:pt x="363" y="290"/>
                </a:lnTo>
                <a:lnTo>
                  <a:pt x="362" y="290"/>
                </a:lnTo>
                <a:lnTo>
                  <a:pt x="363" y="290"/>
                </a:lnTo>
                <a:lnTo>
                  <a:pt x="362" y="290"/>
                </a:lnTo>
                <a:lnTo>
                  <a:pt x="363" y="289"/>
                </a:lnTo>
                <a:lnTo>
                  <a:pt x="363" y="290"/>
                </a:lnTo>
                <a:lnTo>
                  <a:pt x="364" y="290"/>
                </a:lnTo>
                <a:lnTo>
                  <a:pt x="365" y="290"/>
                </a:lnTo>
                <a:lnTo>
                  <a:pt x="365" y="291"/>
                </a:lnTo>
                <a:lnTo>
                  <a:pt x="365" y="290"/>
                </a:lnTo>
                <a:lnTo>
                  <a:pt x="365" y="289"/>
                </a:lnTo>
                <a:lnTo>
                  <a:pt x="366" y="289"/>
                </a:lnTo>
                <a:lnTo>
                  <a:pt x="367" y="289"/>
                </a:lnTo>
                <a:lnTo>
                  <a:pt x="368" y="288"/>
                </a:lnTo>
                <a:lnTo>
                  <a:pt x="367" y="288"/>
                </a:lnTo>
                <a:lnTo>
                  <a:pt x="366" y="288"/>
                </a:lnTo>
                <a:lnTo>
                  <a:pt x="365" y="288"/>
                </a:lnTo>
                <a:lnTo>
                  <a:pt x="366" y="288"/>
                </a:lnTo>
                <a:lnTo>
                  <a:pt x="366" y="287"/>
                </a:lnTo>
                <a:lnTo>
                  <a:pt x="365" y="287"/>
                </a:lnTo>
                <a:lnTo>
                  <a:pt x="365" y="286"/>
                </a:lnTo>
                <a:lnTo>
                  <a:pt x="366" y="286"/>
                </a:lnTo>
                <a:lnTo>
                  <a:pt x="367" y="286"/>
                </a:lnTo>
                <a:lnTo>
                  <a:pt x="367" y="285"/>
                </a:lnTo>
                <a:lnTo>
                  <a:pt x="368" y="285"/>
                </a:lnTo>
                <a:lnTo>
                  <a:pt x="368" y="284"/>
                </a:lnTo>
                <a:lnTo>
                  <a:pt x="368" y="283"/>
                </a:lnTo>
                <a:lnTo>
                  <a:pt x="369" y="283"/>
                </a:lnTo>
                <a:lnTo>
                  <a:pt x="369" y="282"/>
                </a:lnTo>
                <a:lnTo>
                  <a:pt x="370" y="282"/>
                </a:lnTo>
                <a:lnTo>
                  <a:pt x="370" y="281"/>
                </a:lnTo>
                <a:lnTo>
                  <a:pt x="371" y="281"/>
                </a:lnTo>
                <a:lnTo>
                  <a:pt x="371" y="280"/>
                </a:lnTo>
                <a:lnTo>
                  <a:pt x="371" y="281"/>
                </a:lnTo>
                <a:lnTo>
                  <a:pt x="371" y="282"/>
                </a:lnTo>
                <a:lnTo>
                  <a:pt x="372" y="282"/>
                </a:lnTo>
                <a:lnTo>
                  <a:pt x="371" y="282"/>
                </a:lnTo>
                <a:lnTo>
                  <a:pt x="372" y="282"/>
                </a:lnTo>
                <a:lnTo>
                  <a:pt x="373" y="282"/>
                </a:lnTo>
                <a:lnTo>
                  <a:pt x="372" y="281"/>
                </a:lnTo>
                <a:lnTo>
                  <a:pt x="373" y="281"/>
                </a:lnTo>
                <a:lnTo>
                  <a:pt x="374" y="281"/>
                </a:lnTo>
                <a:lnTo>
                  <a:pt x="374" y="282"/>
                </a:lnTo>
                <a:lnTo>
                  <a:pt x="374" y="283"/>
                </a:lnTo>
                <a:lnTo>
                  <a:pt x="375" y="282"/>
                </a:lnTo>
                <a:lnTo>
                  <a:pt x="376" y="282"/>
                </a:lnTo>
                <a:lnTo>
                  <a:pt x="377" y="282"/>
                </a:lnTo>
                <a:lnTo>
                  <a:pt x="378" y="282"/>
                </a:lnTo>
                <a:lnTo>
                  <a:pt x="378" y="283"/>
                </a:lnTo>
                <a:lnTo>
                  <a:pt x="379" y="283"/>
                </a:lnTo>
                <a:lnTo>
                  <a:pt x="380" y="283"/>
                </a:lnTo>
                <a:lnTo>
                  <a:pt x="380" y="282"/>
                </a:lnTo>
                <a:lnTo>
                  <a:pt x="379" y="281"/>
                </a:lnTo>
                <a:lnTo>
                  <a:pt x="379" y="280"/>
                </a:lnTo>
                <a:lnTo>
                  <a:pt x="378" y="280"/>
                </a:lnTo>
                <a:lnTo>
                  <a:pt x="378" y="279"/>
                </a:lnTo>
                <a:lnTo>
                  <a:pt x="378" y="278"/>
                </a:lnTo>
                <a:lnTo>
                  <a:pt x="379" y="278"/>
                </a:lnTo>
                <a:lnTo>
                  <a:pt x="378" y="277"/>
                </a:lnTo>
                <a:lnTo>
                  <a:pt x="377" y="277"/>
                </a:lnTo>
                <a:lnTo>
                  <a:pt x="377" y="276"/>
                </a:lnTo>
                <a:lnTo>
                  <a:pt x="377" y="274"/>
                </a:lnTo>
                <a:lnTo>
                  <a:pt x="376" y="274"/>
                </a:lnTo>
                <a:lnTo>
                  <a:pt x="375" y="274"/>
                </a:lnTo>
                <a:lnTo>
                  <a:pt x="375" y="273"/>
                </a:lnTo>
                <a:lnTo>
                  <a:pt x="376" y="272"/>
                </a:lnTo>
                <a:lnTo>
                  <a:pt x="376" y="271"/>
                </a:lnTo>
                <a:lnTo>
                  <a:pt x="377" y="271"/>
                </a:lnTo>
                <a:lnTo>
                  <a:pt x="377" y="270"/>
                </a:lnTo>
                <a:lnTo>
                  <a:pt x="376" y="270"/>
                </a:lnTo>
                <a:lnTo>
                  <a:pt x="376" y="269"/>
                </a:lnTo>
                <a:lnTo>
                  <a:pt x="376" y="268"/>
                </a:lnTo>
                <a:lnTo>
                  <a:pt x="375" y="269"/>
                </a:lnTo>
                <a:lnTo>
                  <a:pt x="374" y="269"/>
                </a:lnTo>
                <a:lnTo>
                  <a:pt x="373" y="268"/>
                </a:lnTo>
                <a:lnTo>
                  <a:pt x="374" y="267"/>
                </a:lnTo>
                <a:lnTo>
                  <a:pt x="374" y="266"/>
                </a:lnTo>
                <a:lnTo>
                  <a:pt x="374" y="265"/>
                </a:lnTo>
                <a:lnTo>
                  <a:pt x="374" y="264"/>
                </a:lnTo>
                <a:lnTo>
                  <a:pt x="374" y="265"/>
                </a:lnTo>
                <a:lnTo>
                  <a:pt x="373" y="265"/>
                </a:lnTo>
                <a:lnTo>
                  <a:pt x="373" y="266"/>
                </a:lnTo>
                <a:lnTo>
                  <a:pt x="372" y="267"/>
                </a:lnTo>
                <a:lnTo>
                  <a:pt x="372" y="268"/>
                </a:lnTo>
                <a:lnTo>
                  <a:pt x="371" y="268"/>
                </a:lnTo>
                <a:lnTo>
                  <a:pt x="371" y="267"/>
                </a:lnTo>
                <a:lnTo>
                  <a:pt x="371" y="266"/>
                </a:lnTo>
                <a:lnTo>
                  <a:pt x="370" y="265"/>
                </a:lnTo>
                <a:lnTo>
                  <a:pt x="369" y="265"/>
                </a:lnTo>
                <a:lnTo>
                  <a:pt x="369" y="266"/>
                </a:lnTo>
                <a:lnTo>
                  <a:pt x="370" y="267"/>
                </a:lnTo>
                <a:lnTo>
                  <a:pt x="369" y="267"/>
                </a:lnTo>
                <a:lnTo>
                  <a:pt x="369" y="266"/>
                </a:lnTo>
                <a:lnTo>
                  <a:pt x="368" y="267"/>
                </a:lnTo>
                <a:lnTo>
                  <a:pt x="368" y="268"/>
                </a:lnTo>
                <a:lnTo>
                  <a:pt x="367" y="268"/>
                </a:lnTo>
                <a:lnTo>
                  <a:pt x="366" y="268"/>
                </a:lnTo>
                <a:lnTo>
                  <a:pt x="367" y="267"/>
                </a:lnTo>
                <a:lnTo>
                  <a:pt x="366" y="267"/>
                </a:lnTo>
                <a:lnTo>
                  <a:pt x="365" y="267"/>
                </a:lnTo>
                <a:lnTo>
                  <a:pt x="364" y="266"/>
                </a:lnTo>
                <a:lnTo>
                  <a:pt x="365" y="265"/>
                </a:lnTo>
                <a:lnTo>
                  <a:pt x="365" y="264"/>
                </a:lnTo>
                <a:lnTo>
                  <a:pt x="364" y="264"/>
                </a:lnTo>
                <a:lnTo>
                  <a:pt x="364" y="263"/>
                </a:lnTo>
                <a:lnTo>
                  <a:pt x="365" y="263"/>
                </a:lnTo>
                <a:lnTo>
                  <a:pt x="366" y="263"/>
                </a:lnTo>
                <a:lnTo>
                  <a:pt x="366" y="262"/>
                </a:lnTo>
                <a:lnTo>
                  <a:pt x="365" y="262"/>
                </a:lnTo>
                <a:lnTo>
                  <a:pt x="364" y="262"/>
                </a:lnTo>
                <a:lnTo>
                  <a:pt x="363" y="262"/>
                </a:lnTo>
                <a:lnTo>
                  <a:pt x="362" y="262"/>
                </a:lnTo>
                <a:lnTo>
                  <a:pt x="362" y="263"/>
                </a:lnTo>
                <a:lnTo>
                  <a:pt x="363" y="263"/>
                </a:lnTo>
                <a:lnTo>
                  <a:pt x="363" y="264"/>
                </a:lnTo>
                <a:lnTo>
                  <a:pt x="362" y="264"/>
                </a:lnTo>
                <a:lnTo>
                  <a:pt x="361" y="264"/>
                </a:lnTo>
                <a:lnTo>
                  <a:pt x="360" y="263"/>
                </a:lnTo>
                <a:lnTo>
                  <a:pt x="359" y="263"/>
                </a:lnTo>
                <a:lnTo>
                  <a:pt x="358" y="263"/>
                </a:lnTo>
                <a:lnTo>
                  <a:pt x="359" y="264"/>
                </a:lnTo>
                <a:lnTo>
                  <a:pt x="359" y="265"/>
                </a:lnTo>
                <a:lnTo>
                  <a:pt x="358" y="265"/>
                </a:lnTo>
                <a:lnTo>
                  <a:pt x="358" y="266"/>
                </a:lnTo>
                <a:lnTo>
                  <a:pt x="357" y="266"/>
                </a:lnTo>
                <a:lnTo>
                  <a:pt x="357" y="265"/>
                </a:lnTo>
                <a:lnTo>
                  <a:pt x="357" y="264"/>
                </a:lnTo>
                <a:lnTo>
                  <a:pt x="357" y="262"/>
                </a:lnTo>
                <a:lnTo>
                  <a:pt x="356" y="262"/>
                </a:lnTo>
                <a:lnTo>
                  <a:pt x="356" y="263"/>
                </a:lnTo>
                <a:lnTo>
                  <a:pt x="355" y="263"/>
                </a:lnTo>
                <a:lnTo>
                  <a:pt x="355" y="262"/>
                </a:lnTo>
                <a:lnTo>
                  <a:pt x="355" y="261"/>
                </a:lnTo>
                <a:lnTo>
                  <a:pt x="354" y="261"/>
                </a:lnTo>
                <a:lnTo>
                  <a:pt x="354" y="262"/>
                </a:lnTo>
                <a:lnTo>
                  <a:pt x="354" y="263"/>
                </a:lnTo>
                <a:lnTo>
                  <a:pt x="352" y="263"/>
                </a:lnTo>
                <a:lnTo>
                  <a:pt x="351" y="262"/>
                </a:lnTo>
                <a:lnTo>
                  <a:pt x="350" y="262"/>
                </a:lnTo>
                <a:lnTo>
                  <a:pt x="350" y="263"/>
                </a:lnTo>
                <a:lnTo>
                  <a:pt x="350" y="264"/>
                </a:lnTo>
                <a:lnTo>
                  <a:pt x="349" y="265"/>
                </a:lnTo>
                <a:lnTo>
                  <a:pt x="348" y="265"/>
                </a:lnTo>
                <a:lnTo>
                  <a:pt x="347" y="264"/>
                </a:lnTo>
                <a:lnTo>
                  <a:pt x="346" y="264"/>
                </a:lnTo>
                <a:lnTo>
                  <a:pt x="346" y="265"/>
                </a:lnTo>
                <a:lnTo>
                  <a:pt x="345" y="264"/>
                </a:lnTo>
                <a:lnTo>
                  <a:pt x="344" y="264"/>
                </a:lnTo>
                <a:lnTo>
                  <a:pt x="343" y="265"/>
                </a:lnTo>
                <a:lnTo>
                  <a:pt x="342" y="264"/>
                </a:lnTo>
                <a:lnTo>
                  <a:pt x="341" y="264"/>
                </a:lnTo>
                <a:lnTo>
                  <a:pt x="340" y="263"/>
                </a:lnTo>
                <a:lnTo>
                  <a:pt x="341" y="263"/>
                </a:lnTo>
                <a:lnTo>
                  <a:pt x="341" y="262"/>
                </a:lnTo>
                <a:lnTo>
                  <a:pt x="342" y="262"/>
                </a:lnTo>
                <a:lnTo>
                  <a:pt x="342" y="261"/>
                </a:lnTo>
                <a:lnTo>
                  <a:pt x="342" y="260"/>
                </a:lnTo>
                <a:lnTo>
                  <a:pt x="341" y="259"/>
                </a:lnTo>
                <a:lnTo>
                  <a:pt x="340" y="259"/>
                </a:lnTo>
                <a:lnTo>
                  <a:pt x="341" y="260"/>
                </a:lnTo>
                <a:lnTo>
                  <a:pt x="340" y="260"/>
                </a:lnTo>
                <a:lnTo>
                  <a:pt x="339" y="261"/>
                </a:lnTo>
                <a:lnTo>
                  <a:pt x="339" y="262"/>
                </a:lnTo>
                <a:lnTo>
                  <a:pt x="338" y="262"/>
                </a:lnTo>
                <a:lnTo>
                  <a:pt x="337" y="262"/>
                </a:lnTo>
                <a:lnTo>
                  <a:pt x="337" y="263"/>
                </a:lnTo>
                <a:lnTo>
                  <a:pt x="339" y="264"/>
                </a:lnTo>
                <a:lnTo>
                  <a:pt x="339" y="266"/>
                </a:lnTo>
                <a:lnTo>
                  <a:pt x="338" y="266"/>
                </a:lnTo>
                <a:lnTo>
                  <a:pt x="337" y="266"/>
                </a:lnTo>
                <a:lnTo>
                  <a:pt x="337" y="264"/>
                </a:lnTo>
                <a:lnTo>
                  <a:pt x="337" y="263"/>
                </a:lnTo>
                <a:lnTo>
                  <a:pt x="336" y="261"/>
                </a:lnTo>
                <a:lnTo>
                  <a:pt x="335" y="261"/>
                </a:lnTo>
                <a:lnTo>
                  <a:pt x="334" y="260"/>
                </a:lnTo>
                <a:lnTo>
                  <a:pt x="333" y="260"/>
                </a:lnTo>
                <a:lnTo>
                  <a:pt x="333" y="261"/>
                </a:lnTo>
                <a:lnTo>
                  <a:pt x="332" y="262"/>
                </a:lnTo>
                <a:lnTo>
                  <a:pt x="331" y="262"/>
                </a:lnTo>
                <a:lnTo>
                  <a:pt x="330" y="262"/>
                </a:lnTo>
                <a:lnTo>
                  <a:pt x="330" y="261"/>
                </a:lnTo>
                <a:lnTo>
                  <a:pt x="330" y="260"/>
                </a:lnTo>
                <a:lnTo>
                  <a:pt x="330" y="259"/>
                </a:lnTo>
                <a:lnTo>
                  <a:pt x="330" y="258"/>
                </a:lnTo>
                <a:lnTo>
                  <a:pt x="329" y="258"/>
                </a:lnTo>
                <a:lnTo>
                  <a:pt x="329" y="259"/>
                </a:lnTo>
                <a:lnTo>
                  <a:pt x="328" y="260"/>
                </a:lnTo>
                <a:lnTo>
                  <a:pt x="329" y="260"/>
                </a:lnTo>
                <a:lnTo>
                  <a:pt x="328" y="261"/>
                </a:lnTo>
                <a:lnTo>
                  <a:pt x="327" y="261"/>
                </a:lnTo>
                <a:lnTo>
                  <a:pt x="325" y="260"/>
                </a:lnTo>
                <a:lnTo>
                  <a:pt x="325" y="259"/>
                </a:lnTo>
                <a:lnTo>
                  <a:pt x="324" y="259"/>
                </a:lnTo>
                <a:lnTo>
                  <a:pt x="323" y="259"/>
                </a:lnTo>
                <a:lnTo>
                  <a:pt x="322" y="259"/>
                </a:lnTo>
                <a:lnTo>
                  <a:pt x="321" y="259"/>
                </a:lnTo>
                <a:lnTo>
                  <a:pt x="321" y="260"/>
                </a:lnTo>
                <a:lnTo>
                  <a:pt x="321" y="261"/>
                </a:lnTo>
                <a:lnTo>
                  <a:pt x="320" y="261"/>
                </a:lnTo>
                <a:lnTo>
                  <a:pt x="320" y="260"/>
                </a:lnTo>
                <a:lnTo>
                  <a:pt x="320" y="259"/>
                </a:lnTo>
                <a:lnTo>
                  <a:pt x="320" y="258"/>
                </a:lnTo>
                <a:lnTo>
                  <a:pt x="320" y="257"/>
                </a:lnTo>
                <a:lnTo>
                  <a:pt x="319" y="257"/>
                </a:lnTo>
                <a:lnTo>
                  <a:pt x="318" y="257"/>
                </a:lnTo>
                <a:lnTo>
                  <a:pt x="318" y="258"/>
                </a:lnTo>
                <a:lnTo>
                  <a:pt x="317" y="259"/>
                </a:lnTo>
                <a:lnTo>
                  <a:pt x="316" y="259"/>
                </a:lnTo>
                <a:lnTo>
                  <a:pt x="316" y="258"/>
                </a:lnTo>
                <a:lnTo>
                  <a:pt x="315" y="258"/>
                </a:lnTo>
                <a:lnTo>
                  <a:pt x="313" y="258"/>
                </a:lnTo>
                <a:lnTo>
                  <a:pt x="312" y="257"/>
                </a:lnTo>
                <a:lnTo>
                  <a:pt x="311" y="257"/>
                </a:lnTo>
                <a:lnTo>
                  <a:pt x="311" y="256"/>
                </a:lnTo>
                <a:lnTo>
                  <a:pt x="310" y="255"/>
                </a:lnTo>
                <a:lnTo>
                  <a:pt x="309" y="255"/>
                </a:lnTo>
                <a:lnTo>
                  <a:pt x="307" y="255"/>
                </a:lnTo>
                <a:lnTo>
                  <a:pt x="306" y="255"/>
                </a:lnTo>
                <a:lnTo>
                  <a:pt x="305" y="254"/>
                </a:lnTo>
                <a:lnTo>
                  <a:pt x="304" y="254"/>
                </a:lnTo>
                <a:lnTo>
                  <a:pt x="303" y="254"/>
                </a:lnTo>
                <a:lnTo>
                  <a:pt x="303" y="255"/>
                </a:lnTo>
                <a:lnTo>
                  <a:pt x="303" y="256"/>
                </a:lnTo>
                <a:lnTo>
                  <a:pt x="303" y="257"/>
                </a:lnTo>
                <a:lnTo>
                  <a:pt x="302" y="256"/>
                </a:lnTo>
                <a:lnTo>
                  <a:pt x="301" y="256"/>
                </a:lnTo>
                <a:lnTo>
                  <a:pt x="300" y="255"/>
                </a:lnTo>
                <a:lnTo>
                  <a:pt x="300" y="254"/>
                </a:lnTo>
                <a:lnTo>
                  <a:pt x="299" y="253"/>
                </a:lnTo>
                <a:lnTo>
                  <a:pt x="298" y="252"/>
                </a:lnTo>
                <a:lnTo>
                  <a:pt x="298" y="251"/>
                </a:lnTo>
                <a:lnTo>
                  <a:pt x="297" y="251"/>
                </a:lnTo>
                <a:lnTo>
                  <a:pt x="297" y="252"/>
                </a:lnTo>
                <a:lnTo>
                  <a:pt x="296" y="252"/>
                </a:lnTo>
                <a:lnTo>
                  <a:pt x="295" y="252"/>
                </a:lnTo>
                <a:lnTo>
                  <a:pt x="294" y="252"/>
                </a:lnTo>
                <a:lnTo>
                  <a:pt x="294" y="251"/>
                </a:lnTo>
                <a:lnTo>
                  <a:pt x="294" y="250"/>
                </a:lnTo>
                <a:lnTo>
                  <a:pt x="294" y="249"/>
                </a:lnTo>
                <a:lnTo>
                  <a:pt x="293" y="248"/>
                </a:lnTo>
                <a:lnTo>
                  <a:pt x="292" y="247"/>
                </a:lnTo>
                <a:lnTo>
                  <a:pt x="291" y="246"/>
                </a:lnTo>
                <a:lnTo>
                  <a:pt x="292" y="245"/>
                </a:lnTo>
                <a:lnTo>
                  <a:pt x="291" y="243"/>
                </a:lnTo>
                <a:lnTo>
                  <a:pt x="290" y="242"/>
                </a:lnTo>
                <a:lnTo>
                  <a:pt x="289" y="241"/>
                </a:lnTo>
                <a:lnTo>
                  <a:pt x="289" y="240"/>
                </a:lnTo>
                <a:lnTo>
                  <a:pt x="289" y="239"/>
                </a:lnTo>
                <a:lnTo>
                  <a:pt x="288" y="239"/>
                </a:lnTo>
                <a:lnTo>
                  <a:pt x="287" y="238"/>
                </a:lnTo>
                <a:lnTo>
                  <a:pt x="286" y="237"/>
                </a:lnTo>
                <a:lnTo>
                  <a:pt x="285" y="237"/>
                </a:lnTo>
                <a:lnTo>
                  <a:pt x="284" y="236"/>
                </a:lnTo>
                <a:lnTo>
                  <a:pt x="284" y="235"/>
                </a:lnTo>
                <a:lnTo>
                  <a:pt x="284" y="234"/>
                </a:lnTo>
                <a:lnTo>
                  <a:pt x="284" y="233"/>
                </a:lnTo>
                <a:lnTo>
                  <a:pt x="283" y="232"/>
                </a:lnTo>
                <a:lnTo>
                  <a:pt x="283" y="231"/>
                </a:lnTo>
                <a:lnTo>
                  <a:pt x="283" y="230"/>
                </a:lnTo>
                <a:lnTo>
                  <a:pt x="282" y="231"/>
                </a:lnTo>
                <a:lnTo>
                  <a:pt x="281" y="231"/>
                </a:lnTo>
                <a:lnTo>
                  <a:pt x="281" y="230"/>
                </a:lnTo>
                <a:lnTo>
                  <a:pt x="281" y="229"/>
                </a:lnTo>
                <a:lnTo>
                  <a:pt x="281" y="228"/>
                </a:lnTo>
                <a:lnTo>
                  <a:pt x="281" y="227"/>
                </a:lnTo>
                <a:lnTo>
                  <a:pt x="281" y="226"/>
                </a:lnTo>
                <a:lnTo>
                  <a:pt x="281" y="225"/>
                </a:lnTo>
                <a:lnTo>
                  <a:pt x="280" y="224"/>
                </a:lnTo>
                <a:lnTo>
                  <a:pt x="279" y="225"/>
                </a:lnTo>
                <a:lnTo>
                  <a:pt x="278" y="225"/>
                </a:lnTo>
                <a:lnTo>
                  <a:pt x="278" y="224"/>
                </a:lnTo>
                <a:lnTo>
                  <a:pt x="278" y="223"/>
                </a:lnTo>
                <a:lnTo>
                  <a:pt x="278" y="222"/>
                </a:lnTo>
                <a:lnTo>
                  <a:pt x="277" y="222"/>
                </a:lnTo>
                <a:lnTo>
                  <a:pt x="276" y="223"/>
                </a:lnTo>
                <a:lnTo>
                  <a:pt x="274" y="224"/>
                </a:lnTo>
                <a:lnTo>
                  <a:pt x="273" y="224"/>
                </a:lnTo>
                <a:lnTo>
                  <a:pt x="273" y="223"/>
                </a:lnTo>
                <a:lnTo>
                  <a:pt x="274" y="222"/>
                </a:lnTo>
                <a:lnTo>
                  <a:pt x="274" y="221"/>
                </a:lnTo>
                <a:lnTo>
                  <a:pt x="274" y="220"/>
                </a:lnTo>
                <a:lnTo>
                  <a:pt x="273" y="219"/>
                </a:lnTo>
                <a:lnTo>
                  <a:pt x="272" y="219"/>
                </a:lnTo>
                <a:lnTo>
                  <a:pt x="271" y="219"/>
                </a:lnTo>
                <a:lnTo>
                  <a:pt x="271" y="218"/>
                </a:lnTo>
                <a:lnTo>
                  <a:pt x="271" y="217"/>
                </a:lnTo>
                <a:lnTo>
                  <a:pt x="272" y="217"/>
                </a:lnTo>
                <a:lnTo>
                  <a:pt x="273" y="216"/>
                </a:lnTo>
                <a:lnTo>
                  <a:pt x="274" y="215"/>
                </a:lnTo>
                <a:lnTo>
                  <a:pt x="274" y="214"/>
                </a:lnTo>
                <a:lnTo>
                  <a:pt x="272" y="212"/>
                </a:lnTo>
                <a:lnTo>
                  <a:pt x="271" y="211"/>
                </a:lnTo>
                <a:lnTo>
                  <a:pt x="270" y="211"/>
                </a:lnTo>
                <a:lnTo>
                  <a:pt x="270" y="210"/>
                </a:lnTo>
                <a:lnTo>
                  <a:pt x="269" y="210"/>
                </a:lnTo>
                <a:lnTo>
                  <a:pt x="270" y="209"/>
                </a:lnTo>
                <a:lnTo>
                  <a:pt x="269" y="209"/>
                </a:lnTo>
                <a:lnTo>
                  <a:pt x="269" y="208"/>
                </a:lnTo>
                <a:lnTo>
                  <a:pt x="269" y="207"/>
                </a:lnTo>
                <a:lnTo>
                  <a:pt x="270" y="207"/>
                </a:lnTo>
                <a:lnTo>
                  <a:pt x="269" y="206"/>
                </a:lnTo>
                <a:lnTo>
                  <a:pt x="268" y="206"/>
                </a:lnTo>
                <a:lnTo>
                  <a:pt x="267" y="205"/>
                </a:lnTo>
                <a:lnTo>
                  <a:pt x="265" y="204"/>
                </a:lnTo>
                <a:lnTo>
                  <a:pt x="265" y="203"/>
                </a:lnTo>
                <a:lnTo>
                  <a:pt x="264" y="203"/>
                </a:lnTo>
                <a:lnTo>
                  <a:pt x="263" y="203"/>
                </a:lnTo>
                <a:lnTo>
                  <a:pt x="263" y="204"/>
                </a:lnTo>
                <a:lnTo>
                  <a:pt x="262" y="205"/>
                </a:lnTo>
                <a:lnTo>
                  <a:pt x="261" y="204"/>
                </a:lnTo>
                <a:lnTo>
                  <a:pt x="261" y="203"/>
                </a:lnTo>
                <a:lnTo>
                  <a:pt x="261" y="202"/>
                </a:lnTo>
                <a:lnTo>
                  <a:pt x="261" y="201"/>
                </a:lnTo>
                <a:lnTo>
                  <a:pt x="261" y="200"/>
                </a:lnTo>
                <a:lnTo>
                  <a:pt x="260" y="199"/>
                </a:lnTo>
                <a:lnTo>
                  <a:pt x="259" y="199"/>
                </a:lnTo>
                <a:lnTo>
                  <a:pt x="258" y="199"/>
                </a:lnTo>
                <a:lnTo>
                  <a:pt x="258" y="198"/>
                </a:lnTo>
                <a:lnTo>
                  <a:pt x="257" y="198"/>
                </a:lnTo>
                <a:lnTo>
                  <a:pt x="258" y="197"/>
                </a:lnTo>
                <a:lnTo>
                  <a:pt x="258" y="196"/>
                </a:lnTo>
                <a:lnTo>
                  <a:pt x="258" y="194"/>
                </a:lnTo>
                <a:lnTo>
                  <a:pt x="257" y="194"/>
                </a:lnTo>
                <a:lnTo>
                  <a:pt x="256" y="194"/>
                </a:lnTo>
                <a:lnTo>
                  <a:pt x="256" y="193"/>
                </a:lnTo>
                <a:lnTo>
                  <a:pt x="256" y="192"/>
                </a:lnTo>
                <a:lnTo>
                  <a:pt x="256" y="191"/>
                </a:lnTo>
                <a:lnTo>
                  <a:pt x="255" y="190"/>
                </a:lnTo>
                <a:lnTo>
                  <a:pt x="254" y="190"/>
                </a:lnTo>
                <a:lnTo>
                  <a:pt x="253" y="190"/>
                </a:lnTo>
                <a:lnTo>
                  <a:pt x="252" y="190"/>
                </a:lnTo>
                <a:lnTo>
                  <a:pt x="251" y="190"/>
                </a:lnTo>
                <a:lnTo>
                  <a:pt x="251" y="189"/>
                </a:lnTo>
                <a:lnTo>
                  <a:pt x="251" y="188"/>
                </a:lnTo>
                <a:lnTo>
                  <a:pt x="251" y="187"/>
                </a:lnTo>
                <a:lnTo>
                  <a:pt x="249" y="187"/>
                </a:lnTo>
                <a:lnTo>
                  <a:pt x="247" y="185"/>
                </a:lnTo>
                <a:lnTo>
                  <a:pt x="246" y="184"/>
                </a:lnTo>
                <a:lnTo>
                  <a:pt x="245" y="184"/>
                </a:lnTo>
                <a:lnTo>
                  <a:pt x="244" y="184"/>
                </a:lnTo>
                <a:lnTo>
                  <a:pt x="243" y="183"/>
                </a:lnTo>
                <a:lnTo>
                  <a:pt x="242" y="184"/>
                </a:lnTo>
                <a:lnTo>
                  <a:pt x="241" y="184"/>
                </a:lnTo>
                <a:lnTo>
                  <a:pt x="241" y="183"/>
                </a:lnTo>
                <a:lnTo>
                  <a:pt x="241" y="182"/>
                </a:lnTo>
                <a:lnTo>
                  <a:pt x="240" y="181"/>
                </a:lnTo>
                <a:lnTo>
                  <a:pt x="239" y="181"/>
                </a:lnTo>
                <a:lnTo>
                  <a:pt x="238" y="181"/>
                </a:lnTo>
                <a:lnTo>
                  <a:pt x="238" y="180"/>
                </a:lnTo>
                <a:lnTo>
                  <a:pt x="239" y="179"/>
                </a:lnTo>
                <a:lnTo>
                  <a:pt x="239" y="178"/>
                </a:lnTo>
                <a:lnTo>
                  <a:pt x="238" y="178"/>
                </a:lnTo>
                <a:lnTo>
                  <a:pt x="237" y="178"/>
                </a:lnTo>
                <a:lnTo>
                  <a:pt x="236" y="178"/>
                </a:lnTo>
                <a:lnTo>
                  <a:pt x="235" y="177"/>
                </a:lnTo>
                <a:lnTo>
                  <a:pt x="236" y="176"/>
                </a:lnTo>
                <a:lnTo>
                  <a:pt x="236" y="175"/>
                </a:lnTo>
                <a:lnTo>
                  <a:pt x="235" y="175"/>
                </a:lnTo>
                <a:lnTo>
                  <a:pt x="235" y="174"/>
                </a:lnTo>
                <a:lnTo>
                  <a:pt x="235" y="173"/>
                </a:lnTo>
                <a:lnTo>
                  <a:pt x="235" y="172"/>
                </a:lnTo>
                <a:lnTo>
                  <a:pt x="234" y="172"/>
                </a:lnTo>
                <a:lnTo>
                  <a:pt x="233" y="172"/>
                </a:lnTo>
                <a:lnTo>
                  <a:pt x="232" y="173"/>
                </a:lnTo>
                <a:lnTo>
                  <a:pt x="231" y="173"/>
                </a:lnTo>
                <a:lnTo>
                  <a:pt x="230" y="172"/>
                </a:lnTo>
                <a:lnTo>
                  <a:pt x="229" y="171"/>
                </a:lnTo>
                <a:lnTo>
                  <a:pt x="229" y="170"/>
                </a:lnTo>
                <a:lnTo>
                  <a:pt x="230" y="169"/>
                </a:lnTo>
                <a:lnTo>
                  <a:pt x="230" y="168"/>
                </a:lnTo>
                <a:lnTo>
                  <a:pt x="229" y="167"/>
                </a:lnTo>
                <a:lnTo>
                  <a:pt x="228" y="167"/>
                </a:lnTo>
                <a:lnTo>
                  <a:pt x="227" y="167"/>
                </a:lnTo>
                <a:lnTo>
                  <a:pt x="227" y="168"/>
                </a:lnTo>
                <a:lnTo>
                  <a:pt x="226" y="168"/>
                </a:lnTo>
                <a:lnTo>
                  <a:pt x="226" y="169"/>
                </a:lnTo>
                <a:lnTo>
                  <a:pt x="226" y="170"/>
                </a:lnTo>
                <a:lnTo>
                  <a:pt x="225" y="170"/>
                </a:lnTo>
                <a:lnTo>
                  <a:pt x="224" y="170"/>
                </a:lnTo>
                <a:lnTo>
                  <a:pt x="224" y="169"/>
                </a:lnTo>
                <a:lnTo>
                  <a:pt x="224" y="168"/>
                </a:lnTo>
                <a:lnTo>
                  <a:pt x="224" y="167"/>
                </a:lnTo>
                <a:lnTo>
                  <a:pt x="223" y="166"/>
                </a:lnTo>
                <a:lnTo>
                  <a:pt x="222" y="165"/>
                </a:lnTo>
                <a:lnTo>
                  <a:pt x="222" y="164"/>
                </a:lnTo>
                <a:lnTo>
                  <a:pt x="221" y="164"/>
                </a:lnTo>
                <a:lnTo>
                  <a:pt x="220" y="164"/>
                </a:lnTo>
                <a:lnTo>
                  <a:pt x="220" y="163"/>
                </a:lnTo>
                <a:lnTo>
                  <a:pt x="220" y="162"/>
                </a:lnTo>
                <a:lnTo>
                  <a:pt x="220" y="161"/>
                </a:lnTo>
                <a:lnTo>
                  <a:pt x="220" y="160"/>
                </a:lnTo>
                <a:lnTo>
                  <a:pt x="219" y="159"/>
                </a:lnTo>
                <a:lnTo>
                  <a:pt x="218" y="159"/>
                </a:lnTo>
                <a:lnTo>
                  <a:pt x="217" y="159"/>
                </a:lnTo>
                <a:lnTo>
                  <a:pt x="216" y="159"/>
                </a:lnTo>
                <a:lnTo>
                  <a:pt x="215" y="159"/>
                </a:lnTo>
                <a:lnTo>
                  <a:pt x="214" y="159"/>
                </a:lnTo>
                <a:lnTo>
                  <a:pt x="213" y="159"/>
                </a:lnTo>
                <a:lnTo>
                  <a:pt x="213" y="160"/>
                </a:lnTo>
                <a:lnTo>
                  <a:pt x="213" y="161"/>
                </a:lnTo>
                <a:lnTo>
                  <a:pt x="212" y="162"/>
                </a:lnTo>
                <a:lnTo>
                  <a:pt x="211" y="161"/>
                </a:lnTo>
                <a:lnTo>
                  <a:pt x="210" y="160"/>
                </a:lnTo>
                <a:lnTo>
                  <a:pt x="210" y="159"/>
                </a:lnTo>
                <a:lnTo>
                  <a:pt x="211" y="157"/>
                </a:lnTo>
                <a:lnTo>
                  <a:pt x="211" y="156"/>
                </a:lnTo>
                <a:lnTo>
                  <a:pt x="211" y="155"/>
                </a:lnTo>
                <a:lnTo>
                  <a:pt x="210" y="155"/>
                </a:lnTo>
                <a:lnTo>
                  <a:pt x="209" y="156"/>
                </a:lnTo>
                <a:lnTo>
                  <a:pt x="208" y="157"/>
                </a:lnTo>
                <a:lnTo>
                  <a:pt x="207" y="157"/>
                </a:lnTo>
                <a:lnTo>
                  <a:pt x="206" y="157"/>
                </a:lnTo>
                <a:lnTo>
                  <a:pt x="206" y="156"/>
                </a:lnTo>
                <a:lnTo>
                  <a:pt x="206" y="155"/>
                </a:lnTo>
                <a:lnTo>
                  <a:pt x="207" y="154"/>
                </a:lnTo>
                <a:lnTo>
                  <a:pt x="207" y="153"/>
                </a:lnTo>
                <a:lnTo>
                  <a:pt x="207" y="152"/>
                </a:lnTo>
                <a:lnTo>
                  <a:pt x="206" y="151"/>
                </a:lnTo>
                <a:lnTo>
                  <a:pt x="205" y="152"/>
                </a:lnTo>
                <a:lnTo>
                  <a:pt x="205" y="153"/>
                </a:lnTo>
                <a:lnTo>
                  <a:pt x="205" y="154"/>
                </a:lnTo>
                <a:lnTo>
                  <a:pt x="204" y="154"/>
                </a:lnTo>
                <a:lnTo>
                  <a:pt x="203" y="154"/>
                </a:lnTo>
                <a:lnTo>
                  <a:pt x="202" y="153"/>
                </a:lnTo>
                <a:lnTo>
                  <a:pt x="202" y="152"/>
                </a:lnTo>
                <a:lnTo>
                  <a:pt x="203" y="151"/>
                </a:lnTo>
                <a:lnTo>
                  <a:pt x="202" y="151"/>
                </a:lnTo>
                <a:lnTo>
                  <a:pt x="202" y="150"/>
                </a:lnTo>
                <a:lnTo>
                  <a:pt x="201" y="150"/>
                </a:lnTo>
                <a:lnTo>
                  <a:pt x="200" y="150"/>
                </a:lnTo>
                <a:lnTo>
                  <a:pt x="199" y="150"/>
                </a:lnTo>
                <a:lnTo>
                  <a:pt x="199" y="152"/>
                </a:lnTo>
                <a:lnTo>
                  <a:pt x="198" y="153"/>
                </a:lnTo>
                <a:lnTo>
                  <a:pt x="197" y="153"/>
                </a:lnTo>
                <a:lnTo>
                  <a:pt x="196" y="151"/>
                </a:lnTo>
                <a:lnTo>
                  <a:pt x="195" y="151"/>
                </a:lnTo>
                <a:lnTo>
                  <a:pt x="195" y="150"/>
                </a:lnTo>
                <a:lnTo>
                  <a:pt x="194" y="150"/>
                </a:lnTo>
                <a:lnTo>
                  <a:pt x="193" y="150"/>
                </a:lnTo>
                <a:lnTo>
                  <a:pt x="192" y="151"/>
                </a:lnTo>
                <a:lnTo>
                  <a:pt x="191" y="151"/>
                </a:lnTo>
                <a:lnTo>
                  <a:pt x="190" y="151"/>
                </a:lnTo>
                <a:lnTo>
                  <a:pt x="190" y="152"/>
                </a:lnTo>
                <a:lnTo>
                  <a:pt x="191" y="153"/>
                </a:lnTo>
                <a:lnTo>
                  <a:pt x="192" y="154"/>
                </a:lnTo>
                <a:lnTo>
                  <a:pt x="192" y="155"/>
                </a:lnTo>
                <a:lnTo>
                  <a:pt x="191" y="155"/>
                </a:lnTo>
                <a:lnTo>
                  <a:pt x="190" y="154"/>
                </a:lnTo>
                <a:lnTo>
                  <a:pt x="189" y="154"/>
                </a:lnTo>
                <a:lnTo>
                  <a:pt x="189" y="153"/>
                </a:lnTo>
                <a:lnTo>
                  <a:pt x="188" y="153"/>
                </a:lnTo>
                <a:lnTo>
                  <a:pt x="187" y="154"/>
                </a:lnTo>
                <a:lnTo>
                  <a:pt x="186" y="154"/>
                </a:lnTo>
                <a:lnTo>
                  <a:pt x="185" y="154"/>
                </a:lnTo>
                <a:lnTo>
                  <a:pt x="185" y="153"/>
                </a:lnTo>
                <a:lnTo>
                  <a:pt x="186" y="151"/>
                </a:lnTo>
                <a:lnTo>
                  <a:pt x="186" y="150"/>
                </a:lnTo>
                <a:lnTo>
                  <a:pt x="186" y="149"/>
                </a:lnTo>
                <a:lnTo>
                  <a:pt x="185" y="149"/>
                </a:lnTo>
                <a:lnTo>
                  <a:pt x="184" y="149"/>
                </a:lnTo>
                <a:lnTo>
                  <a:pt x="183" y="150"/>
                </a:lnTo>
                <a:lnTo>
                  <a:pt x="183" y="152"/>
                </a:lnTo>
                <a:lnTo>
                  <a:pt x="183" y="153"/>
                </a:lnTo>
                <a:lnTo>
                  <a:pt x="182" y="153"/>
                </a:lnTo>
                <a:lnTo>
                  <a:pt x="181" y="151"/>
                </a:lnTo>
                <a:lnTo>
                  <a:pt x="181" y="150"/>
                </a:lnTo>
                <a:lnTo>
                  <a:pt x="181" y="149"/>
                </a:lnTo>
                <a:lnTo>
                  <a:pt x="181" y="147"/>
                </a:lnTo>
                <a:lnTo>
                  <a:pt x="180" y="147"/>
                </a:lnTo>
                <a:lnTo>
                  <a:pt x="178" y="147"/>
                </a:lnTo>
                <a:lnTo>
                  <a:pt x="178" y="148"/>
                </a:lnTo>
                <a:lnTo>
                  <a:pt x="177" y="148"/>
                </a:lnTo>
                <a:lnTo>
                  <a:pt x="176" y="148"/>
                </a:lnTo>
                <a:lnTo>
                  <a:pt x="175" y="148"/>
                </a:lnTo>
                <a:lnTo>
                  <a:pt x="175" y="147"/>
                </a:lnTo>
                <a:lnTo>
                  <a:pt x="177" y="146"/>
                </a:lnTo>
                <a:lnTo>
                  <a:pt x="178" y="145"/>
                </a:lnTo>
                <a:lnTo>
                  <a:pt x="178" y="144"/>
                </a:lnTo>
                <a:lnTo>
                  <a:pt x="178" y="143"/>
                </a:lnTo>
                <a:lnTo>
                  <a:pt x="176" y="141"/>
                </a:lnTo>
                <a:lnTo>
                  <a:pt x="175" y="141"/>
                </a:lnTo>
                <a:lnTo>
                  <a:pt x="172" y="141"/>
                </a:lnTo>
                <a:lnTo>
                  <a:pt x="172" y="140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3" y="139"/>
                </a:lnTo>
                <a:lnTo>
                  <a:pt x="174" y="139"/>
                </a:lnTo>
                <a:lnTo>
                  <a:pt x="175" y="139"/>
                </a:lnTo>
                <a:lnTo>
                  <a:pt x="176" y="139"/>
                </a:lnTo>
                <a:lnTo>
                  <a:pt x="177" y="140"/>
                </a:lnTo>
                <a:lnTo>
                  <a:pt x="177" y="139"/>
                </a:lnTo>
                <a:lnTo>
                  <a:pt x="177" y="138"/>
                </a:lnTo>
                <a:lnTo>
                  <a:pt x="176" y="137"/>
                </a:lnTo>
                <a:lnTo>
                  <a:pt x="175" y="137"/>
                </a:lnTo>
                <a:lnTo>
                  <a:pt x="174" y="137"/>
                </a:lnTo>
                <a:lnTo>
                  <a:pt x="173" y="138"/>
                </a:lnTo>
                <a:lnTo>
                  <a:pt x="171" y="136"/>
                </a:lnTo>
                <a:lnTo>
                  <a:pt x="170" y="136"/>
                </a:lnTo>
                <a:lnTo>
                  <a:pt x="170" y="135"/>
                </a:lnTo>
                <a:lnTo>
                  <a:pt x="171" y="135"/>
                </a:lnTo>
                <a:lnTo>
                  <a:pt x="172" y="134"/>
                </a:lnTo>
                <a:lnTo>
                  <a:pt x="172" y="133"/>
                </a:lnTo>
                <a:lnTo>
                  <a:pt x="171" y="133"/>
                </a:lnTo>
                <a:lnTo>
                  <a:pt x="169" y="134"/>
                </a:lnTo>
                <a:lnTo>
                  <a:pt x="168" y="134"/>
                </a:lnTo>
                <a:lnTo>
                  <a:pt x="167" y="133"/>
                </a:lnTo>
                <a:lnTo>
                  <a:pt x="166" y="133"/>
                </a:lnTo>
                <a:lnTo>
                  <a:pt x="165" y="133"/>
                </a:lnTo>
                <a:lnTo>
                  <a:pt x="164" y="134"/>
                </a:lnTo>
                <a:lnTo>
                  <a:pt x="163" y="134"/>
                </a:lnTo>
                <a:lnTo>
                  <a:pt x="162" y="133"/>
                </a:lnTo>
                <a:lnTo>
                  <a:pt x="162" y="132"/>
                </a:lnTo>
                <a:lnTo>
                  <a:pt x="163" y="131"/>
                </a:lnTo>
                <a:lnTo>
                  <a:pt x="163" y="130"/>
                </a:lnTo>
                <a:lnTo>
                  <a:pt x="162" y="130"/>
                </a:lnTo>
                <a:lnTo>
                  <a:pt x="162" y="129"/>
                </a:lnTo>
                <a:lnTo>
                  <a:pt x="161" y="129"/>
                </a:lnTo>
                <a:lnTo>
                  <a:pt x="160" y="129"/>
                </a:lnTo>
                <a:lnTo>
                  <a:pt x="159" y="130"/>
                </a:lnTo>
                <a:lnTo>
                  <a:pt x="157" y="130"/>
                </a:lnTo>
                <a:lnTo>
                  <a:pt x="157" y="129"/>
                </a:lnTo>
                <a:lnTo>
                  <a:pt x="157" y="128"/>
                </a:lnTo>
                <a:lnTo>
                  <a:pt x="158" y="127"/>
                </a:lnTo>
                <a:lnTo>
                  <a:pt x="158" y="126"/>
                </a:lnTo>
                <a:lnTo>
                  <a:pt x="157" y="126"/>
                </a:lnTo>
                <a:lnTo>
                  <a:pt x="156" y="126"/>
                </a:lnTo>
                <a:lnTo>
                  <a:pt x="155" y="127"/>
                </a:lnTo>
                <a:lnTo>
                  <a:pt x="154" y="131"/>
                </a:lnTo>
                <a:lnTo>
                  <a:pt x="153" y="131"/>
                </a:lnTo>
                <a:lnTo>
                  <a:pt x="153" y="132"/>
                </a:lnTo>
                <a:lnTo>
                  <a:pt x="152" y="132"/>
                </a:lnTo>
                <a:lnTo>
                  <a:pt x="152" y="131"/>
                </a:lnTo>
                <a:lnTo>
                  <a:pt x="151" y="131"/>
                </a:lnTo>
                <a:lnTo>
                  <a:pt x="151" y="129"/>
                </a:lnTo>
                <a:lnTo>
                  <a:pt x="150" y="129"/>
                </a:lnTo>
                <a:lnTo>
                  <a:pt x="149" y="128"/>
                </a:lnTo>
                <a:lnTo>
                  <a:pt x="147" y="128"/>
                </a:lnTo>
                <a:lnTo>
                  <a:pt x="147" y="127"/>
                </a:lnTo>
                <a:lnTo>
                  <a:pt x="148" y="126"/>
                </a:lnTo>
                <a:lnTo>
                  <a:pt x="149" y="126"/>
                </a:lnTo>
                <a:lnTo>
                  <a:pt x="150" y="126"/>
                </a:lnTo>
                <a:lnTo>
                  <a:pt x="151" y="125"/>
                </a:lnTo>
                <a:lnTo>
                  <a:pt x="151" y="124"/>
                </a:lnTo>
                <a:lnTo>
                  <a:pt x="149" y="124"/>
                </a:lnTo>
                <a:lnTo>
                  <a:pt x="148" y="124"/>
                </a:lnTo>
                <a:lnTo>
                  <a:pt x="147" y="124"/>
                </a:lnTo>
                <a:lnTo>
                  <a:pt x="146" y="124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6"/>
                </a:lnTo>
                <a:lnTo>
                  <a:pt x="145" y="128"/>
                </a:lnTo>
                <a:lnTo>
                  <a:pt x="145" y="129"/>
                </a:lnTo>
                <a:lnTo>
                  <a:pt x="145" y="130"/>
                </a:lnTo>
                <a:lnTo>
                  <a:pt x="144" y="130"/>
                </a:lnTo>
                <a:lnTo>
                  <a:pt x="143" y="129"/>
                </a:lnTo>
                <a:lnTo>
                  <a:pt x="142" y="128"/>
                </a:lnTo>
                <a:lnTo>
                  <a:pt x="141" y="127"/>
                </a:lnTo>
                <a:lnTo>
                  <a:pt x="140" y="126"/>
                </a:lnTo>
                <a:lnTo>
                  <a:pt x="139" y="127"/>
                </a:lnTo>
                <a:lnTo>
                  <a:pt x="139" y="128"/>
                </a:lnTo>
                <a:lnTo>
                  <a:pt x="138" y="128"/>
                </a:lnTo>
                <a:lnTo>
                  <a:pt x="137" y="128"/>
                </a:lnTo>
                <a:lnTo>
                  <a:pt x="137" y="127"/>
                </a:lnTo>
                <a:lnTo>
                  <a:pt x="137" y="126"/>
                </a:lnTo>
                <a:lnTo>
                  <a:pt x="137" y="123"/>
                </a:lnTo>
                <a:lnTo>
                  <a:pt x="136" y="122"/>
                </a:lnTo>
                <a:lnTo>
                  <a:pt x="136" y="123"/>
                </a:lnTo>
                <a:lnTo>
                  <a:pt x="135" y="123"/>
                </a:lnTo>
                <a:lnTo>
                  <a:pt x="135" y="124"/>
                </a:lnTo>
                <a:lnTo>
                  <a:pt x="136" y="126"/>
                </a:lnTo>
                <a:lnTo>
                  <a:pt x="135" y="127"/>
                </a:lnTo>
                <a:lnTo>
                  <a:pt x="135" y="126"/>
                </a:lnTo>
                <a:lnTo>
                  <a:pt x="133" y="125"/>
                </a:lnTo>
                <a:lnTo>
                  <a:pt x="132" y="124"/>
                </a:lnTo>
                <a:lnTo>
                  <a:pt x="132" y="123"/>
                </a:lnTo>
                <a:lnTo>
                  <a:pt x="131" y="123"/>
                </a:lnTo>
                <a:lnTo>
                  <a:pt x="131" y="122"/>
                </a:lnTo>
                <a:lnTo>
                  <a:pt x="132" y="121"/>
                </a:lnTo>
                <a:lnTo>
                  <a:pt x="132" y="120"/>
                </a:lnTo>
                <a:lnTo>
                  <a:pt x="133" y="119"/>
                </a:lnTo>
                <a:lnTo>
                  <a:pt x="132" y="119"/>
                </a:lnTo>
                <a:lnTo>
                  <a:pt x="132" y="118"/>
                </a:lnTo>
                <a:lnTo>
                  <a:pt x="131" y="118"/>
                </a:lnTo>
                <a:lnTo>
                  <a:pt x="131" y="119"/>
                </a:lnTo>
                <a:lnTo>
                  <a:pt x="130" y="120"/>
                </a:lnTo>
                <a:lnTo>
                  <a:pt x="128" y="120"/>
                </a:lnTo>
                <a:lnTo>
                  <a:pt x="128" y="121"/>
                </a:lnTo>
                <a:lnTo>
                  <a:pt x="128" y="122"/>
                </a:lnTo>
                <a:lnTo>
                  <a:pt x="128" y="123"/>
                </a:lnTo>
                <a:lnTo>
                  <a:pt x="128" y="124"/>
                </a:lnTo>
                <a:lnTo>
                  <a:pt x="127" y="124"/>
                </a:lnTo>
                <a:lnTo>
                  <a:pt x="124" y="123"/>
                </a:lnTo>
                <a:lnTo>
                  <a:pt x="123" y="123"/>
                </a:lnTo>
                <a:lnTo>
                  <a:pt x="122" y="122"/>
                </a:lnTo>
                <a:lnTo>
                  <a:pt x="122" y="121"/>
                </a:lnTo>
                <a:lnTo>
                  <a:pt x="122" y="120"/>
                </a:lnTo>
                <a:lnTo>
                  <a:pt x="121" y="120"/>
                </a:lnTo>
                <a:lnTo>
                  <a:pt x="120" y="121"/>
                </a:lnTo>
                <a:lnTo>
                  <a:pt x="119" y="121"/>
                </a:lnTo>
                <a:lnTo>
                  <a:pt x="118" y="121"/>
                </a:lnTo>
                <a:lnTo>
                  <a:pt x="117" y="121"/>
                </a:lnTo>
                <a:lnTo>
                  <a:pt x="116" y="122"/>
                </a:lnTo>
                <a:lnTo>
                  <a:pt x="115" y="123"/>
                </a:lnTo>
                <a:lnTo>
                  <a:pt x="114" y="123"/>
                </a:lnTo>
                <a:lnTo>
                  <a:pt x="113" y="123"/>
                </a:lnTo>
                <a:lnTo>
                  <a:pt x="112" y="122"/>
                </a:lnTo>
                <a:lnTo>
                  <a:pt x="112" y="121"/>
                </a:lnTo>
                <a:lnTo>
                  <a:pt x="111" y="120"/>
                </a:lnTo>
                <a:lnTo>
                  <a:pt x="110" y="120"/>
                </a:lnTo>
                <a:lnTo>
                  <a:pt x="109" y="120"/>
                </a:lnTo>
                <a:lnTo>
                  <a:pt x="109" y="121"/>
                </a:lnTo>
                <a:lnTo>
                  <a:pt x="109" y="122"/>
                </a:lnTo>
                <a:lnTo>
                  <a:pt x="109" y="123"/>
                </a:lnTo>
                <a:lnTo>
                  <a:pt x="108" y="124"/>
                </a:lnTo>
                <a:lnTo>
                  <a:pt x="107" y="124"/>
                </a:lnTo>
                <a:lnTo>
                  <a:pt x="106" y="124"/>
                </a:lnTo>
                <a:lnTo>
                  <a:pt x="106" y="123"/>
                </a:lnTo>
                <a:lnTo>
                  <a:pt x="106" y="122"/>
                </a:lnTo>
                <a:lnTo>
                  <a:pt x="106" y="121"/>
                </a:lnTo>
                <a:lnTo>
                  <a:pt x="106" y="120"/>
                </a:lnTo>
                <a:lnTo>
                  <a:pt x="106" y="119"/>
                </a:lnTo>
                <a:lnTo>
                  <a:pt x="105" y="119"/>
                </a:lnTo>
                <a:lnTo>
                  <a:pt x="104" y="119"/>
                </a:lnTo>
                <a:lnTo>
                  <a:pt x="104" y="120"/>
                </a:lnTo>
                <a:lnTo>
                  <a:pt x="103" y="121"/>
                </a:lnTo>
                <a:lnTo>
                  <a:pt x="102" y="121"/>
                </a:lnTo>
                <a:lnTo>
                  <a:pt x="101" y="120"/>
                </a:lnTo>
                <a:lnTo>
                  <a:pt x="101" y="119"/>
                </a:lnTo>
                <a:lnTo>
                  <a:pt x="102" y="117"/>
                </a:lnTo>
                <a:lnTo>
                  <a:pt x="101" y="116"/>
                </a:lnTo>
                <a:lnTo>
                  <a:pt x="99" y="116"/>
                </a:lnTo>
                <a:lnTo>
                  <a:pt x="98" y="115"/>
                </a:lnTo>
                <a:lnTo>
                  <a:pt x="97" y="115"/>
                </a:lnTo>
                <a:lnTo>
                  <a:pt x="96" y="115"/>
                </a:lnTo>
                <a:lnTo>
                  <a:pt x="95" y="116"/>
                </a:lnTo>
                <a:lnTo>
                  <a:pt x="94" y="116"/>
                </a:lnTo>
                <a:lnTo>
                  <a:pt x="93" y="115"/>
                </a:lnTo>
                <a:lnTo>
                  <a:pt x="94" y="114"/>
                </a:lnTo>
                <a:lnTo>
                  <a:pt x="94" y="113"/>
                </a:lnTo>
                <a:lnTo>
                  <a:pt x="94" y="112"/>
                </a:lnTo>
                <a:lnTo>
                  <a:pt x="93" y="111"/>
                </a:lnTo>
                <a:lnTo>
                  <a:pt x="92" y="111"/>
                </a:lnTo>
                <a:lnTo>
                  <a:pt x="91" y="112"/>
                </a:lnTo>
                <a:lnTo>
                  <a:pt x="90" y="113"/>
                </a:lnTo>
                <a:lnTo>
                  <a:pt x="89" y="114"/>
                </a:lnTo>
                <a:lnTo>
                  <a:pt x="88" y="114"/>
                </a:lnTo>
                <a:lnTo>
                  <a:pt x="87" y="115"/>
                </a:lnTo>
                <a:lnTo>
                  <a:pt x="86" y="115"/>
                </a:lnTo>
                <a:lnTo>
                  <a:pt x="85" y="114"/>
                </a:lnTo>
                <a:lnTo>
                  <a:pt x="85" y="112"/>
                </a:lnTo>
                <a:lnTo>
                  <a:pt x="85" y="111"/>
                </a:lnTo>
                <a:lnTo>
                  <a:pt x="84" y="110"/>
                </a:lnTo>
                <a:lnTo>
                  <a:pt x="83" y="110"/>
                </a:lnTo>
                <a:lnTo>
                  <a:pt x="83" y="111"/>
                </a:lnTo>
                <a:lnTo>
                  <a:pt x="82" y="112"/>
                </a:lnTo>
                <a:lnTo>
                  <a:pt x="82" y="113"/>
                </a:lnTo>
                <a:lnTo>
                  <a:pt x="82" y="115"/>
                </a:lnTo>
                <a:lnTo>
                  <a:pt x="82" y="116"/>
                </a:lnTo>
                <a:lnTo>
                  <a:pt x="81" y="117"/>
                </a:lnTo>
                <a:lnTo>
                  <a:pt x="80" y="116"/>
                </a:lnTo>
                <a:lnTo>
                  <a:pt x="79" y="116"/>
                </a:lnTo>
                <a:lnTo>
                  <a:pt x="79" y="115"/>
                </a:lnTo>
                <a:lnTo>
                  <a:pt x="79" y="113"/>
                </a:lnTo>
                <a:lnTo>
                  <a:pt x="79" y="112"/>
                </a:lnTo>
                <a:lnTo>
                  <a:pt x="80" y="111"/>
                </a:lnTo>
                <a:lnTo>
                  <a:pt x="81" y="110"/>
                </a:lnTo>
                <a:lnTo>
                  <a:pt x="81" y="109"/>
                </a:lnTo>
                <a:lnTo>
                  <a:pt x="80" y="108"/>
                </a:lnTo>
                <a:lnTo>
                  <a:pt x="80" y="107"/>
                </a:lnTo>
                <a:lnTo>
                  <a:pt x="79" y="107"/>
                </a:lnTo>
                <a:lnTo>
                  <a:pt x="78" y="108"/>
                </a:lnTo>
                <a:lnTo>
                  <a:pt x="77" y="109"/>
                </a:lnTo>
                <a:lnTo>
                  <a:pt x="76" y="109"/>
                </a:lnTo>
                <a:lnTo>
                  <a:pt x="75" y="109"/>
                </a:lnTo>
                <a:lnTo>
                  <a:pt x="75" y="107"/>
                </a:lnTo>
                <a:lnTo>
                  <a:pt x="75" y="106"/>
                </a:lnTo>
                <a:lnTo>
                  <a:pt x="76" y="106"/>
                </a:lnTo>
                <a:lnTo>
                  <a:pt x="77" y="105"/>
                </a:lnTo>
                <a:lnTo>
                  <a:pt x="77" y="104"/>
                </a:lnTo>
                <a:lnTo>
                  <a:pt x="78" y="103"/>
                </a:lnTo>
                <a:lnTo>
                  <a:pt x="78" y="102"/>
                </a:lnTo>
                <a:lnTo>
                  <a:pt x="77" y="102"/>
                </a:lnTo>
                <a:lnTo>
                  <a:pt x="76" y="101"/>
                </a:lnTo>
                <a:lnTo>
                  <a:pt x="75" y="102"/>
                </a:lnTo>
                <a:lnTo>
                  <a:pt x="74" y="102"/>
                </a:lnTo>
                <a:lnTo>
                  <a:pt x="73" y="102"/>
                </a:lnTo>
                <a:lnTo>
                  <a:pt x="73" y="103"/>
                </a:lnTo>
                <a:lnTo>
                  <a:pt x="72" y="104"/>
                </a:lnTo>
                <a:lnTo>
                  <a:pt x="72" y="105"/>
                </a:lnTo>
                <a:lnTo>
                  <a:pt x="73" y="107"/>
                </a:lnTo>
                <a:lnTo>
                  <a:pt x="73" y="108"/>
                </a:lnTo>
                <a:lnTo>
                  <a:pt x="73" y="109"/>
                </a:lnTo>
                <a:lnTo>
                  <a:pt x="72" y="110"/>
                </a:lnTo>
                <a:lnTo>
                  <a:pt x="71" y="110"/>
                </a:lnTo>
                <a:lnTo>
                  <a:pt x="69" y="110"/>
                </a:lnTo>
                <a:lnTo>
                  <a:pt x="67" y="111"/>
                </a:lnTo>
                <a:lnTo>
                  <a:pt x="66" y="111"/>
                </a:lnTo>
                <a:lnTo>
                  <a:pt x="65" y="108"/>
                </a:lnTo>
                <a:lnTo>
                  <a:pt x="65" y="107"/>
                </a:lnTo>
                <a:lnTo>
                  <a:pt x="64" y="107"/>
                </a:lnTo>
                <a:lnTo>
                  <a:pt x="63" y="107"/>
                </a:lnTo>
                <a:lnTo>
                  <a:pt x="63" y="108"/>
                </a:lnTo>
                <a:lnTo>
                  <a:pt x="63" y="109"/>
                </a:lnTo>
                <a:lnTo>
                  <a:pt x="63" y="110"/>
                </a:lnTo>
                <a:lnTo>
                  <a:pt x="62" y="111"/>
                </a:lnTo>
                <a:lnTo>
                  <a:pt x="62" y="112"/>
                </a:lnTo>
                <a:lnTo>
                  <a:pt x="61" y="112"/>
                </a:lnTo>
                <a:lnTo>
                  <a:pt x="60" y="112"/>
                </a:lnTo>
                <a:lnTo>
                  <a:pt x="57" y="110"/>
                </a:lnTo>
                <a:lnTo>
                  <a:pt x="56" y="110"/>
                </a:lnTo>
                <a:lnTo>
                  <a:pt x="55" y="111"/>
                </a:lnTo>
                <a:lnTo>
                  <a:pt x="54" y="111"/>
                </a:lnTo>
                <a:lnTo>
                  <a:pt x="53" y="112"/>
                </a:lnTo>
                <a:lnTo>
                  <a:pt x="51" y="113"/>
                </a:lnTo>
                <a:lnTo>
                  <a:pt x="50" y="115"/>
                </a:lnTo>
                <a:lnTo>
                  <a:pt x="49" y="115"/>
                </a:lnTo>
                <a:lnTo>
                  <a:pt x="49" y="114"/>
                </a:lnTo>
                <a:lnTo>
                  <a:pt x="48" y="114"/>
                </a:lnTo>
                <a:lnTo>
                  <a:pt x="48" y="113"/>
                </a:lnTo>
                <a:lnTo>
                  <a:pt x="49" y="112"/>
                </a:lnTo>
                <a:lnTo>
                  <a:pt x="50" y="110"/>
                </a:lnTo>
                <a:lnTo>
                  <a:pt x="51" y="107"/>
                </a:lnTo>
                <a:lnTo>
                  <a:pt x="52" y="107"/>
                </a:lnTo>
                <a:lnTo>
                  <a:pt x="52" y="106"/>
                </a:lnTo>
                <a:lnTo>
                  <a:pt x="51" y="105"/>
                </a:lnTo>
                <a:lnTo>
                  <a:pt x="50" y="104"/>
                </a:lnTo>
                <a:lnTo>
                  <a:pt x="49" y="104"/>
                </a:lnTo>
                <a:lnTo>
                  <a:pt x="48" y="104"/>
                </a:lnTo>
                <a:lnTo>
                  <a:pt x="47" y="104"/>
                </a:lnTo>
                <a:lnTo>
                  <a:pt x="46" y="104"/>
                </a:lnTo>
                <a:lnTo>
                  <a:pt x="46" y="103"/>
                </a:lnTo>
                <a:lnTo>
                  <a:pt x="45" y="102"/>
                </a:lnTo>
                <a:lnTo>
                  <a:pt x="45" y="101"/>
                </a:lnTo>
                <a:lnTo>
                  <a:pt x="44" y="101"/>
                </a:lnTo>
                <a:lnTo>
                  <a:pt x="43" y="101"/>
                </a:lnTo>
                <a:lnTo>
                  <a:pt x="43" y="102"/>
                </a:lnTo>
                <a:lnTo>
                  <a:pt x="42" y="103"/>
                </a:lnTo>
                <a:lnTo>
                  <a:pt x="41" y="105"/>
                </a:lnTo>
                <a:lnTo>
                  <a:pt x="40" y="106"/>
                </a:lnTo>
                <a:lnTo>
                  <a:pt x="38" y="107"/>
                </a:lnTo>
                <a:lnTo>
                  <a:pt x="36" y="107"/>
                </a:lnTo>
                <a:lnTo>
                  <a:pt x="36" y="108"/>
                </a:lnTo>
                <a:lnTo>
                  <a:pt x="36" y="107"/>
                </a:lnTo>
                <a:lnTo>
                  <a:pt x="35" y="107"/>
                </a:lnTo>
                <a:lnTo>
                  <a:pt x="34" y="106"/>
                </a:lnTo>
                <a:lnTo>
                  <a:pt x="34" y="105"/>
                </a:lnTo>
                <a:lnTo>
                  <a:pt x="33" y="105"/>
                </a:lnTo>
                <a:lnTo>
                  <a:pt x="32" y="105"/>
                </a:lnTo>
                <a:lnTo>
                  <a:pt x="31" y="106"/>
                </a:lnTo>
                <a:lnTo>
                  <a:pt x="31" y="107"/>
                </a:lnTo>
                <a:lnTo>
                  <a:pt x="31" y="108"/>
                </a:lnTo>
                <a:lnTo>
                  <a:pt x="33" y="110"/>
                </a:lnTo>
                <a:lnTo>
                  <a:pt x="33" y="111"/>
                </a:lnTo>
                <a:lnTo>
                  <a:pt x="33" y="112"/>
                </a:lnTo>
                <a:lnTo>
                  <a:pt x="32" y="112"/>
                </a:lnTo>
                <a:lnTo>
                  <a:pt x="32" y="113"/>
                </a:lnTo>
                <a:lnTo>
                  <a:pt x="30" y="112"/>
                </a:lnTo>
                <a:lnTo>
                  <a:pt x="29" y="112"/>
                </a:lnTo>
                <a:lnTo>
                  <a:pt x="27" y="109"/>
                </a:lnTo>
                <a:lnTo>
                  <a:pt x="26" y="109"/>
                </a:lnTo>
                <a:lnTo>
                  <a:pt x="25" y="109"/>
                </a:lnTo>
                <a:lnTo>
                  <a:pt x="24" y="110"/>
                </a:lnTo>
                <a:lnTo>
                  <a:pt x="23" y="110"/>
                </a:lnTo>
                <a:lnTo>
                  <a:pt x="22" y="111"/>
                </a:lnTo>
                <a:lnTo>
                  <a:pt x="21" y="110"/>
                </a:lnTo>
                <a:lnTo>
                  <a:pt x="20" y="111"/>
                </a:lnTo>
                <a:lnTo>
                  <a:pt x="20" y="112"/>
                </a:lnTo>
                <a:lnTo>
                  <a:pt x="19" y="113"/>
                </a:lnTo>
                <a:lnTo>
                  <a:pt x="18" y="114"/>
                </a:lnTo>
                <a:lnTo>
                  <a:pt x="17" y="113"/>
                </a:lnTo>
                <a:lnTo>
                  <a:pt x="18" y="111"/>
                </a:lnTo>
                <a:lnTo>
                  <a:pt x="18" y="110"/>
                </a:lnTo>
                <a:lnTo>
                  <a:pt x="17" y="109"/>
                </a:lnTo>
                <a:lnTo>
                  <a:pt x="17" y="108"/>
                </a:lnTo>
                <a:lnTo>
                  <a:pt x="16" y="107"/>
                </a:lnTo>
                <a:lnTo>
                  <a:pt x="15" y="107"/>
                </a:lnTo>
                <a:lnTo>
                  <a:pt x="14" y="107"/>
                </a:lnTo>
                <a:lnTo>
                  <a:pt x="12" y="108"/>
                </a:lnTo>
                <a:lnTo>
                  <a:pt x="11" y="109"/>
                </a:lnTo>
                <a:lnTo>
                  <a:pt x="10" y="110"/>
                </a:lnTo>
                <a:lnTo>
                  <a:pt x="9" y="110"/>
                </a:lnTo>
                <a:lnTo>
                  <a:pt x="8" y="110"/>
                </a:lnTo>
                <a:lnTo>
                  <a:pt x="7" y="107"/>
                </a:lnTo>
                <a:lnTo>
                  <a:pt x="7" y="106"/>
                </a:lnTo>
                <a:lnTo>
                  <a:pt x="6" y="106"/>
                </a:lnTo>
                <a:lnTo>
                  <a:pt x="6" y="105"/>
                </a:lnTo>
                <a:lnTo>
                  <a:pt x="5" y="106"/>
                </a:lnTo>
                <a:lnTo>
                  <a:pt x="3" y="108"/>
                </a:lnTo>
                <a:lnTo>
                  <a:pt x="2" y="108"/>
                </a:lnTo>
                <a:lnTo>
                  <a:pt x="1" y="108"/>
                </a:lnTo>
                <a:lnTo>
                  <a:pt x="0" y="108"/>
                </a:lnTo>
                <a:lnTo>
                  <a:pt x="0" y="107"/>
                </a:lnTo>
                <a:lnTo>
                  <a:pt x="0" y="106"/>
                </a:lnTo>
                <a:lnTo>
                  <a:pt x="1" y="105"/>
                </a:lnTo>
                <a:lnTo>
                  <a:pt x="2" y="105"/>
                </a:lnTo>
                <a:lnTo>
                  <a:pt x="3" y="105"/>
                </a:lnTo>
                <a:lnTo>
                  <a:pt x="4" y="105"/>
                </a:lnTo>
                <a:lnTo>
                  <a:pt x="4" y="104"/>
                </a:lnTo>
                <a:lnTo>
                  <a:pt x="3" y="104"/>
                </a:lnTo>
                <a:lnTo>
                  <a:pt x="2" y="104"/>
                </a:lnTo>
                <a:lnTo>
                  <a:pt x="1" y="104"/>
                </a:lnTo>
                <a:lnTo>
                  <a:pt x="1" y="103"/>
                </a:lnTo>
                <a:lnTo>
                  <a:pt x="2" y="103"/>
                </a:lnTo>
                <a:lnTo>
                  <a:pt x="3" y="103"/>
                </a:lnTo>
                <a:lnTo>
                  <a:pt x="3" y="102"/>
                </a:lnTo>
                <a:lnTo>
                  <a:pt x="2" y="101"/>
                </a:lnTo>
                <a:lnTo>
                  <a:pt x="2" y="100"/>
                </a:lnTo>
                <a:lnTo>
                  <a:pt x="3" y="100"/>
                </a:lnTo>
                <a:lnTo>
                  <a:pt x="3" y="101"/>
                </a:lnTo>
                <a:lnTo>
                  <a:pt x="4" y="101"/>
                </a:lnTo>
                <a:lnTo>
                  <a:pt x="5" y="101"/>
                </a:lnTo>
                <a:lnTo>
                  <a:pt x="6" y="101"/>
                </a:lnTo>
                <a:lnTo>
                  <a:pt x="6" y="100"/>
                </a:lnTo>
                <a:lnTo>
                  <a:pt x="4" y="99"/>
                </a:lnTo>
                <a:lnTo>
                  <a:pt x="3" y="98"/>
                </a:lnTo>
                <a:lnTo>
                  <a:pt x="4" y="97"/>
                </a:lnTo>
                <a:lnTo>
                  <a:pt x="5" y="97"/>
                </a:lnTo>
                <a:lnTo>
                  <a:pt x="5" y="98"/>
                </a:lnTo>
                <a:lnTo>
                  <a:pt x="6" y="98"/>
                </a:lnTo>
                <a:lnTo>
                  <a:pt x="7" y="98"/>
                </a:lnTo>
                <a:lnTo>
                  <a:pt x="7" y="97"/>
                </a:lnTo>
                <a:lnTo>
                  <a:pt x="6" y="97"/>
                </a:lnTo>
                <a:lnTo>
                  <a:pt x="5" y="97"/>
                </a:lnTo>
                <a:lnTo>
                  <a:pt x="4" y="96"/>
                </a:lnTo>
                <a:lnTo>
                  <a:pt x="4" y="95"/>
                </a:lnTo>
                <a:lnTo>
                  <a:pt x="4" y="94"/>
                </a:lnTo>
                <a:lnTo>
                  <a:pt x="5" y="94"/>
                </a:lnTo>
                <a:lnTo>
                  <a:pt x="5" y="96"/>
                </a:lnTo>
                <a:lnTo>
                  <a:pt x="7" y="97"/>
                </a:lnTo>
                <a:lnTo>
                  <a:pt x="8" y="97"/>
                </a:lnTo>
                <a:lnTo>
                  <a:pt x="8" y="96"/>
                </a:lnTo>
                <a:lnTo>
                  <a:pt x="7" y="96"/>
                </a:lnTo>
                <a:lnTo>
                  <a:pt x="6" y="95"/>
                </a:lnTo>
                <a:lnTo>
                  <a:pt x="6" y="94"/>
                </a:lnTo>
                <a:lnTo>
                  <a:pt x="6" y="93"/>
                </a:lnTo>
                <a:lnTo>
                  <a:pt x="5" y="93"/>
                </a:lnTo>
                <a:lnTo>
                  <a:pt x="6" y="92"/>
                </a:lnTo>
                <a:lnTo>
                  <a:pt x="6" y="93"/>
                </a:lnTo>
                <a:lnTo>
                  <a:pt x="7" y="93"/>
                </a:lnTo>
                <a:lnTo>
                  <a:pt x="7" y="95"/>
                </a:lnTo>
                <a:lnTo>
                  <a:pt x="8" y="95"/>
                </a:lnTo>
                <a:lnTo>
                  <a:pt x="8" y="93"/>
                </a:lnTo>
                <a:lnTo>
                  <a:pt x="9" y="93"/>
                </a:lnTo>
                <a:lnTo>
                  <a:pt x="9" y="92"/>
                </a:lnTo>
                <a:lnTo>
                  <a:pt x="8" y="92"/>
                </a:lnTo>
                <a:lnTo>
                  <a:pt x="8" y="91"/>
                </a:lnTo>
                <a:lnTo>
                  <a:pt x="8" y="90"/>
                </a:lnTo>
                <a:lnTo>
                  <a:pt x="9" y="90"/>
                </a:lnTo>
                <a:lnTo>
                  <a:pt x="10" y="91"/>
                </a:lnTo>
                <a:lnTo>
                  <a:pt x="11" y="91"/>
                </a:lnTo>
                <a:lnTo>
                  <a:pt x="11" y="90"/>
                </a:lnTo>
                <a:lnTo>
                  <a:pt x="10" y="90"/>
                </a:lnTo>
                <a:lnTo>
                  <a:pt x="10" y="89"/>
                </a:lnTo>
                <a:lnTo>
                  <a:pt x="11" y="89"/>
                </a:lnTo>
                <a:lnTo>
                  <a:pt x="12" y="89"/>
                </a:lnTo>
                <a:lnTo>
                  <a:pt x="12" y="88"/>
                </a:lnTo>
                <a:lnTo>
                  <a:pt x="10" y="88"/>
                </a:lnTo>
                <a:lnTo>
                  <a:pt x="10" y="87"/>
                </a:lnTo>
                <a:lnTo>
                  <a:pt x="11" y="87"/>
                </a:lnTo>
                <a:lnTo>
                  <a:pt x="11" y="86"/>
                </a:lnTo>
                <a:lnTo>
                  <a:pt x="12" y="86"/>
                </a:lnTo>
                <a:lnTo>
                  <a:pt x="13" y="86"/>
                </a:lnTo>
                <a:lnTo>
                  <a:pt x="14" y="86"/>
                </a:lnTo>
                <a:lnTo>
                  <a:pt x="14" y="85"/>
                </a:lnTo>
                <a:lnTo>
                  <a:pt x="13" y="84"/>
                </a:lnTo>
                <a:lnTo>
                  <a:pt x="13" y="83"/>
                </a:lnTo>
                <a:lnTo>
                  <a:pt x="14" y="83"/>
                </a:lnTo>
                <a:lnTo>
                  <a:pt x="15" y="83"/>
                </a:lnTo>
                <a:lnTo>
                  <a:pt x="15" y="84"/>
                </a:lnTo>
                <a:lnTo>
                  <a:pt x="16" y="84"/>
                </a:lnTo>
                <a:lnTo>
                  <a:pt x="17" y="84"/>
                </a:lnTo>
                <a:lnTo>
                  <a:pt x="16" y="84"/>
                </a:lnTo>
                <a:lnTo>
                  <a:pt x="15" y="83"/>
                </a:lnTo>
                <a:lnTo>
                  <a:pt x="14" y="83"/>
                </a:lnTo>
                <a:lnTo>
                  <a:pt x="14" y="82"/>
                </a:lnTo>
                <a:lnTo>
                  <a:pt x="15" y="82"/>
                </a:lnTo>
                <a:lnTo>
                  <a:pt x="16" y="81"/>
                </a:lnTo>
                <a:lnTo>
                  <a:pt x="17" y="81"/>
                </a:lnTo>
                <a:lnTo>
                  <a:pt x="16" y="81"/>
                </a:lnTo>
                <a:lnTo>
                  <a:pt x="16" y="80"/>
                </a:lnTo>
                <a:lnTo>
                  <a:pt x="17" y="79"/>
                </a:lnTo>
                <a:lnTo>
                  <a:pt x="15" y="78"/>
                </a:lnTo>
                <a:lnTo>
                  <a:pt x="15" y="77"/>
                </a:lnTo>
                <a:lnTo>
                  <a:pt x="16" y="77"/>
                </a:lnTo>
                <a:lnTo>
                  <a:pt x="16" y="76"/>
                </a:lnTo>
                <a:lnTo>
                  <a:pt x="15" y="76"/>
                </a:lnTo>
                <a:lnTo>
                  <a:pt x="15" y="75"/>
                </a:lnTo>
                <a:lnTo>
                  <a:pt x="16" y="75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7" y="75"/>
                </a:lnTo>
                <a:lnTo>
                  <a:pt x="17" y="74"/>
                </a:lnTo>
                <a:lnTo>
                  <a:pt x="16" y="74"/>
                </a:lnTo>
                <a:lnTo>
                  <a:pt x="15" y="74"/>
                </a:lnTo>
                <a:lnTo>
                  <a:pt x="15" y="73"/>
                </a:lnTo>
                <a:lnTo>
                  <a:pt x="16" y="73"/>
                </a:lnTo>
                <a:lnTo>
                  <a:pt x="15" y="72"/>
                </a:lnTo>
                <a:lnTo>
                  <a:pt x="15" y="71"/>
                </a:lnTo>
                <a:lnTo>
                  <a:pt x="14" y="70"/>
                </a:lnTo>
                <a:lnTo>
                  <a:pt x="15" y="70"/>
                </a:lnTo>
                <a:lnTo>
                  <a:pt x="15" y="69"/>
                </a:lnTo>
                <a:lnTo>
                  <a:pt x="14" y="69"/>
                </a:lnTo>
                <a:lnTo>
                  <a:pt x="13" y="68"/>
                </a:lnTo>
                <a:lnTo>
                  <a:pt x="13" y="67"/>
                </a:lnTo>
                <a:lnTo>
                  <a:pt x="14" y="66"/>
                </a:lnTo>
                <a:lnTo>
                  <a:pt x="15" y="66"/>
                </a:lnTo>
                <a:lnTo>
                  <a:pt x="14" y="65"/>
                </a:lnTo>
                <a:lnTo>
                  <a:pt x="13" y="66"/>
                </a:lnTo>
                <a:lnTo>
                  <a:pt x="12" y="66"/>
                </a:lnTo>
                <a:lnTo>
                  <a:pt x="11" y="65"/>
                </a:lnTo>
                <a:lnTo>
                  <a:pt x="12" y="65"/>
                </a:lnTo>
                <a:lnTo>
                  <a:pt x="13" y="64"/>
                </a:lnTo>
                <a:lnTo>
                  <a:pt x="14" y="64"/>
                </a:lnTo>
                <a:lnTo>
                  <a:pt x="14" y="63"/>
                </a:lnTo>
                <a:lnTo>
                  <a:pt x="13" y="63"/>
                </a:lnTo>
                <a:lnTo>
                  <a:pt x="12" y="63"/>
                </a:lnTo>
                <a:lnTo>
                  <a:pt x="12" y="62"/>
                </a:lnTo>
                <a:lnTo>
                  <a:pt x="12" y="63"/>
                </a:lnTo>
                <a:lnTo>
                  <a:pt x="11" y="63"/>
                </a:lnTo>
                <a:lnTo>
                  <a:pt x="10" y="63"/>
                </a:lnTo>
                <a:lnTo>
                  <a:pt x="10" y="62"/>
                </a:lnTo>
                <a:lnTo>
                  <a:pt x="11" y="62"/>
                </a:lnTo>
                <a:lnTo>
                  <a:pt x="11" y="61"/>
                </a:lnTo>
                <a:lnTo>
                  <a:pt x="10" y="61"/>
                </a:lnTo>
                <a:lnTo>
                  <a:pt x="10" y="60"/>
                </a:lnTo>
                <a:lnTo>
                  <a:pt x="10" y="59"/>
                </a:lnTo>
                <a:lnTo>
                  <a:pt x="10" y="60"/>
                </a:lnTo>
                <a:lnTo>
                  <a:pt x="11" y="60"/>
                </a:lnTo>
                <a:lnTo>
                  <a:pt x="12" y="60"/>
                </a:lnTo>
                <a:lnTo>
                  <a:pt x="12" y="59"/>
                </a:lnTo>
                <a:lnTo>
                  <a:pt x="12" y="58"/>
                </a:lnTo>
                <a:lnTo>
                  <a:pt x="11" y="57"/>
                </a:lnTo>
                <a:lnTo>
                  <a:pt x="11" y="56"/>
                </a:lnTo>
                <a:lnTo>
                  <a:pt x="12" y="56"/>
                </a:lnTo>
                <a:lnTo>
                  <a:pt x="12" y="57"/>
                </a:lnTo>
                <a:lnTo>
                  <a:pt x="13" y="57"/>
                </a:lnTo>
                <a:lnTo>
                  <a:pt x="14" y="56"/>
                </a:lnTo>
                <a:lnTo>
                  <a:pt x="13" y="56"/>
                </a:lnTo>
                <a:lnTo>
                  <a:pt x="12" y="56"/>
                </a:lnTo>
                <a:lnTo>
                  <a:pt x="13" y="55"/>
                </a:lnTo>
                <a:lnTo>
                  <a:pt x="14" y="55"/>
                </a:lnTo>
                <a:lnTo>
                  <a:pt x="14" y="54"/>
                </a:lnTo>
                <a:lnTo>
                  <a:pt x="13" y="53"/>
                </a:lnTo>
                <a:lnTo>
                  <a:pt x="14" y="53"/>
                </a:lnTo>
                <a:lnTo>
                  <a:pt x="13" y="53"/>
                </a:lnTo>
                <a:lnTo>
                  <a:pt x="13" y="54"/>
                </a:lnTo>
                <a:lnTo>
                  <a:pt x="12" y="54"/>
                </a:lnTo>
                <a:lnTo>
                  <a:pt x="12" y="53"/>
                </a:lnTo>
                <a:lnTo>
                  <a:pt x="12" y="52"/>
                </a:lnTo>
                <a:lnTo>
                  <a:pt x="11" y="53"/>
                </a:lnTo>
                <a:lnTo>
                  <a:pt x="10" y="52"/>
                </a:lnTo>
                <a:lnTo>
                  <a:pt x="11" y="51"/>
                </a:lnTo>
                <a:lnTo>
                  <a:pt x="11" y="52"/>
                </a:lnTo>
                <a:lnTo>
                  <a:pt x="12" y="52"/>
                </a:lnTo>
                <a:lnTo>
                  <a:pt x="12" y="51"/>
                </a:lnTo>
                <a:lnTo>
                  <a:pt x="12" y="50"/>
                </a:lnTo>
                <a:lnTo>
                  <a:pt x="13" y="50"/>
                </a:lnTo>
                <a:lnTo>
                  <a:pt x="13" y="49"/>
                </a:lnTo>
                <a:lnTo>
                  <a:pt x="12" y="49"/>
                </a:lnTo>
                <a:lnTo>
                  <a:pt x="12" y="48"/>
                </a:lnTo>
                <a:lnTo>
                  <a:pt x="13" y="48"/>
                </a:lnTo>
                <a:lnTo>
                  <a:pt x="13" y="47"/>
                </a:lnTo>
                <a:lnTo>
                  <a:pt x="13" y="46"/>
                </a:lnTo>
                <a:lnTo>
                  <a:pt x="13" y="47"/>
                </a:lnTo>
                <a:lnTo>
                  <a:pt x="14" y="46"/>
                </a:lnTo>
                <a:lnTo>
                  <a:pt x="14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4" y="43"/>
                </a:lnTo>
                <a:lnTo>
                  <a:pt x="14" y="44"/>
                </a:lnTo>
                <a:lnTo>
                  <a:pt x="13" y="44"/>
                </a:lnTo>
                <a:lnTo>
                  <a:pt x="12" y="44"/>
                </a:lnTo>
                <a:lnTo>
                  <a:pt x="12" y="43"/>
                </a:lnTo>
                <a:lnTo>
                  <a:pt x="13" y="43"/>
                </a:lnTo>
                <a:lnTo>
                  <a:pt x="14" y="43"/>
                </a:lnTo>
                <a:lnTo>
                  <a:pt x="13" y="42"/>
                </a:lnTo>
                <a:lnTo>
                  <a:pt x="12" y="42"/>
                </a:lnTo>
                <a:lnTo>
                  <a:pt x="12" y="41"/>
                </a:lnTo>
                <a:lnTo>
                  <a:pt x="13" y="41"/>
                </a:lnTo>
                <a:lnTo>
                  <a:pt x="14" y="42"/>
                </a:lnTo>
                <a:lnTo>
                  <a:pt x="14" y="41"/>
                </a:lnTo>
                <a:lnTo>
                  <a:pt x="14" y="40"/>
                </a:lnTo>
                <a:lnTo>
                  <a:pt x="13" y="39"/>
                </a:lnTo>
                <a:lnTo>
                  <a:pt x="13" y="38"/>
                </a:lnTo>
                <a:lnTo>
                  <a:pt x="14" y="37"/>
                </a:lnTo>
                <a:lnTo>
                  <a:pt x="14" y="38"/>
                </a:lnTo>
                <a:lnTo>
                  <a:pt x="15" y="38"/>
                </a:lnTo>
                <a:lnTo>
                  <a:pt x="16" y="38"/>
                </a:lnTo>
                <a:lnTo>
                  <a:pt x="15" y="37"/>
                </a:lnTo>
                <a:lnTo>
                  <a:pt x="16" y="37"/>
                </a:lnTo>
                <a:lnTo>
                  <a:pt x="16" y="36"/>
                </a:lnTo>
                <a:lnTo>
                  <a:pt x="17" y="36"/>
                </a:lnTo>
                <a:lnTo>
                  <a:pt x="16" y="36"/>
                </a:lnTo>
                <a:lnTo>
                  <a:pt x="16" y="35"/>
                </a:lnTo>
                <a:lnTo>
                  <a:pt x="17" y="35"/>
                </a:lnTo>
                <a:lnTo>
                  <a:pt x="16" y="34"/>
                </a:lnTo>
                <a:lnTo>
                  <a:pt x="16" y="35"/>
                </a:lnTo>
                <a:lnTo>
                  <a:pt x="15" y="34"/>
                </a:lnTo>
                <a:lnTo>
                  <a:pt x="16" y="33"/>
                </a:lnTo>
                <a:lnTo>
                  <a:pt x="16" y="34"/>
                </a:lnTo>
                <a:lnTo>
                  <a:pt x="17" y="34"/>
                </a:lnTo>
                <a:lnTo>
                  <a:pt x="16" y="33"/>
                </a:lnTo>
                <a:lnTo>
                  <a:pt x="17" y="33"/>
                </a:lnTo>
                <a:lnTo>
                  <a:pt x="17" y="32"/>
                </a:lnTo>
                <a:lnTo>
                  <a:pt x="16" y="32"/>
                </a:lnTo>
                <a:lnTo>
                  <a:pt x="16" y="31"/>
                </a:lnTo>
                <a:lnTo>
                  <a:pt x="17" y="31"/>
                </a:lnTo>
                <a:lnTo>
                  <a:pt x="17" y="32"/>
                </a:lnTo>
                <a:lnTo>
                  <a:pt x="17" y="31"/>
                </a:lnTo>
                <a:lnTo>
                  <a:pt x="18" y="31"/>
                </a:lnTo>
                <a:lnTo>
                  <a:pt x="18" y="30"/>
                </a:lnTo>
                <a:lnTo>
                  <a:pt x="17" y="30"/>
                </a:lnTo>
                <a:lnTo>
                  <a:pt x="17" y="29"/>
                </a:lnTo>
                <a:lnTo>
                  <a:pt x="17" y="28"/>
                </a:lnTo>
                <a:lnTo>
                  <a:pt x="16" y="28"/>
                </a:lnTo>
                <a:lnTo>
                  <a:pt x="16" y="27"/>
                </a:lnTo>
                <a:lnTo>
                  <a:pt x="16" y="28"/>
                </a:lnTo>
                <a:lnTo>
                  <a:pt x="17" y="27"/>
                </a:lnTo>
                <a:lnTo>
                  <a:pt x="16" y="26"/>
                </a:lnTo>
                <a:lnTo>
                  <a:pt x="16" y="25"/>
                </a:lnTo>
                <a:lnTo>
                  <a:pt x="17" y="25"/>
                </a:lnTo>
                <a:lnTo>
                  <a:pt x="17" y="24"/>
                </a:lnTo>
                <a:lnTo>
                  <a:pt x="17" y="23"/>
                </a:lnTo>
                <a:lnTo>
                  <a:pt x="18" y="23"/>
                </a:lnTo>
                <a:lnTo>
                  <a:pt x="17" y="22"/>
                </a:lnTo>
                <a:lnTo>
                  <a:pt x="18" y="22"/>
                </a:lnTo>
                <a:lnTo>
                  <a:pt x="18" y="21"/>
                </a:lnTo>
                <a:lnTo>
                  <a:pt x="18" y="20"/>
                </a:lnTo>
                <a:lnTo>
                  <a:pt x="19" y="20"/>
                </a:lnTo>
                <a:lnTo>
                  <a:pt x="19" y="19"/>
                </a:lnTo>
                <a:lnTo>
                  <a:pt x="19" y="20"/>
                </a:lnTo>
                <a:lnTo>
                  <a:pt x="20" y="19"/>
                </a:lnTo>
                <a:lnTo>
                  <a:pt x="19" y="19"/>
                </a:lnTo>
                <a:lnTo>
                  <a:pt x="20" y="19"/>
                </a:lnTo>
                <a:lnTo>
                  <a:pt x="20" y="18"/>
                </a:lnTo>
                <a:lnTo>
                  <a:pt x="21" y="17"/>
                </a:lnTo>
                <a:lnTo>
                  <a:pt x="21" y="16"/>
                </a:lnTo>
                <a:lnTo>
                  <a:pt x="22" y="16"/>
                </a:lnTo>
                <a:lnTo>
                  <a:pt x="22" y="15"/>
                </a:lnTo>
                <a:lnTo>
                  <a:pt x="23" y="14"/>
                </a:lnTo>
                <a:lnTo>
                  <a:pt x="23" y="13"/>
                </a:lnTo>
                <a:lnTo>
                  <a:pt x="23" y="12"/>
                </a:lnTo>
                <a:lnTo>
                  <a:pt x="23" y="11"/>
                </a:lnTo>
                <a:lnTo>
                  <a:pt x="23" y="12"/>
                </a:lnTo>
                <a:lnTo>
                  <a:pt x="24" y="12"/>
                </a:lnTo>
                <a:lnTo>
                  <a:pt x="25" y="12"/>
                </a:lnTo>
                <a:lnTo>
                  <a:pt x="26" y="12"/>
                </a:lnTo>
                <a:lnTo>
                  <a:pt x="27" y="12"/>
                </a:lnTo>
                <a:lnTo>
                  <a:pt x="28" y="12"/>
                </a:lnTo>
                <a:lnTo>
                  <a:pt x="28" y="13"/>
                </a:lnTo>
                <a:lnTo>
                  <a:pt x="29" y="14"/>
                </a:lnTo>
                <a:lnTo>
                  <a:pt x="30" y="14"/>
                </a:lnTo>
                <a:lnTo>
                  <a:pt x="30" y="15"/>
                </a:lnTo>
                <a:lnTo>
                  <a:pt x="31" y="15"/>
                </a:lnTo>
                <a:lnTo>
                  <a:pt x="31" y="16"/>
                </a:lnTo>
                <a:lnTo>
                  <a:pt x="32" y="16"/>
                </a:lnTo>
                <a:lnTo>
                  <a:pt x="33" y="16"/>
                </a:lnTo>
                <a:lnTo>
                  <a:pt x="34" y="16"/>
                </a:lnTo>
                <a:lnTo>
                  <a:pt x="35" y="16"/>
                </a:lnTo>
                <a:lnTo>
                  <a:pt x="35" y="17"/>
                </a:lnTo>
                <a:lnTo>
                  <a:pt x="37" y="17"/>
                </a:lnTo>
                <a:lnTo>
                  <a:pt x="38" y="17"/>
                </a:lnTo>
                <a:lnTo>
                  <a:pt x="38" y="16"/>
                </a:lnTo>
                <a:lnTo>
                  <a:pt x="39" y="16"/>
                </a:lnTo>
                <a:lnTo>
                  <a:pt x="39" y="17"/>
                </a:lnTo>
                <a:lnTo>
                  <a:pt x="40" y="17"/>
                </a:lnTo>
                <a:lnTo>
                  <a:pt x="40" y="16"/>
                </a:lnTo>
                <a:lnTo>
                  <a:pt x="41" y="16"/>
                </a:lnTo>
                <a:lnTo>
                  <a:pt x="41" y="15"/>
                </a:lnTo>
                <a:lnTo>
                  <a:pt x="42" y="15"/>
                </a:lnTo>
                <a:lnTo>
                  <a:pt x="42" y="16"/>
                </a:lnTo>
                <a:lnTo>
                  <a:pt x="43" y="16"/>
                </a:lnTo>
                <a:lnTo>
                  <a:pt x="43" y="15"/>
                </a:lnTo>
                <a:lnTo>
                  <a:pt x="44" y="15"/>
                </a:lnTo>
                <a:lnTo>
                  <a:pt x="44" y="14"/>
                </a:lnTo>
                <a:lnTo>
                  <a:pt x="45" y="14"/>
                </a:lnTo>
                <a:lnTo>
                  <a:pt x="46" y="14"/>
                </a:lnTo>
                <a:lnTo>
                  <a:pt x="46" y="13"/>
                </a:lnTo>
                <a:lnTo>
                  <a:pt x="45" y="13"/>
                </a:lnTo>
                <a:lnTo>
                  <a:pt x="46" y="13"/>
                </a:lnTo>
                <a:lnTo>
                  <a:pt x="46" y="12"/>
                </a:lnTo>
                <a:lnTo>
                  <a:pt x="47" y="12"/>
                </a:lnTo>
                <a:lnTo>
                  <a:pt x="47" y="11"/>
                </a:lnTo>
                <a:lnTo>
                  <a:pt x="48" y="12"/>
                </a:lnTo>
                <a:lnTo>
                  <a:pt x="48" y="11"/>
                </a:lnTo>
                <a:lnTo>
                  <a:pt x="49" y="12"/>
                </a:lnTo>
                <a:lnTo>
                  <a:pt x="50" y="12"/>
                </a:lnTo>
                <a:lnTo>
                  <a:pt x="51" y="12"/>
                </a:lnTo>
                <a:lnTo>
                  <a:pt x="51" y="13"/>
                </a:lnTo>
                <a:lnTo>
                  <a:pt x="51" y="12"/>
                </a:lnTo>
                <a:lnTo>
                  <a:pt x="52" y="12"/>
                </a:lnTo>
                <a:lnTo>
                  <a:pt x="52" y="13"/>
                </a:lnTo>
                <a:lnTo>
                  <a:pt x="53" y="13"/>
                </a:lnTo>
                <a:lnTo>
                  <a:pt x="54" y="13"/>
                </a:lnTo>
                <a:lnTo>
                  <a:pt x="55" y="13"/>
                </a:lnTo>
                <a:lnTo>
                  <a:pt x="56" y="13"/>
                </a:lnTo>
                <a:lnTo>
                  <a:pt x="56" y="12"/>
                </a:lnTo>
                <a:lnTo>
                  <a:pt x="56" y="13"/>
                </a:lnTo>
                <a:lnTo>
                  <a:pt x="57" y="12"/>
                </a:lnTo>
                <a:lnTo>
                  <a:pt x="58" y="12"/>
                </a:lnTo>
                <a:lnTo>
                  <a:pt x="57" y="13"/>
                </a:lnTo>
                <a:lnTo>
                  <a:pt x="57" y="14"/>
                </a:lnTo>
                <a:lnTo>
                  <a:pt x="58" y="13"/>
                </a:lnTo>
                <a:lnTo>
                  <a:pt x="58" y="14"/>
                </a:lnTo>
                <a:lnTo>
                  <a:pt x="59" y="14"/>
                </a:lnTo>
                <a:lnTo>
                  <a:pt x="59" y="15"/>
                </a:lnTo>
                <a:lnTo>
                  <a:pt x="59" y="16"/>
                </a:lnTo>
                <a:lnTo>
                  <a:pt x="59" y="17"/>
                </a:lnTo>
                <a:lnTo>
                  <a:pt x="60" y="17"/>
                </a:lnTo>
                <a:lnTo>
                  <a:pt x="60" y="18"/>
                </a:lnTo>
                <a:lnTo>
                  <a:pt x="61" y="18"/>
                </a:lnTo>
                <a:lnTo>
                  <a:pt x="61" y="19"/>
                </a:lnTo>
                <a:lnTo>
                  <a:pt x="62" y="19"/>
                </a:lnTo>
                <a:lnTo>
                  <a:pt x="61" y="20"/>
                </a:lnTo>
                <a:lnTo>
                  <a:pt x="62" y="19"/>
                </a:lnTo>
                <a:lnTo>
                  <a:pt x="62" y="20"/>
                </a:lnTo>
                <a:lnTo>
                  <a:pt x="63" y="20"/>
                </a:lnTo>
                <a:lnTo>
                  <a:pt x="63" y="21"/>
                </a:lnTo>
                <a:lnTo>
                  <a:pt x="64" y="21"/>
                </a:lnTo>
                <a:lnTo>
                  <a:pt x="65" y="21"/>
                </a:lnTo>
                <a:lnTo>
                  <a:pt x="66" y="22"/>
                </a:lnTo>
                <a:lnTo>
                  <a:pt x="66" y="23"/>
                </a:lnTo>
                <a:lnTo>
                  <a:pt x="67" y="23"/>
                </a:lnTo>
                <a:lnTo>
                  <a:pt x="68" y="24"/>
                </a:lnTo>
                <a:lnTo>
                  <a:pt x="68" y="23"/>
                </a:lnTo>
                <a:lnTo>
                  <a:pt x="69" y="23"/>
                </a:lnTo>
                <a:lnTo>
                  <a:pt x="70" y="23"/>
                </a:lnTo>
                <a:lnTo>
                  <a:pt x="70" y="24"/>
                </a:lnTo>
                <a:lnTo>
                  <a:pt x="71" y="25"/>
                </a:lnTo>
                <a:lnTo>
                  <a:pt x="71" y="26"/>
                </a:lnTo>
                <a:lnTo>
                  <a:pt x="72" y="27"/>
                </a:lnTo>
                <a:lnTo>
                  <a:pt x="73" y="27"/>
                </a:lnTo>
                <a:lnTo>
                  <a:pt x="74" y="27"/>
                </a:lnTo>
                <a:lnTo>
                  <a:pt x="75" y="27"/>
                </a:lnTo>
                <a:lnTo>
                  <a:pt x="75" y="28"/>
                </a:lnTo>
                <a:lnTo>
                  <a:pt x="76" y="28"/>
                </a:lnTo>
                <a:lnTo>
                  <a:pt x="77" y="28"/>
                </a:lnTo>
                <a:lnTo>
                  <a:pt x="78" y="28"/>
                </a:lnTo>
                <a:lnTo>
                  <a:pt x="78" y="27"/>
                </a:lnTo>
                <a:lnTo>
                  <a:pt x="79" y="27"/>
                </a:lnTo>
                <a:lnTo>
                  <a:pt x="80" y="27"/>
                </a:lnTo>
                <a:lnTo>
                  <a:pt x="80" y="26"/>
                </a:lnTo>
                <a:lnTo>
                  <a:pt x="81" y="26"/>
                </a:lnTo>
                <a:lnTo>
                  <a:pt x="82" y="25"/>
                </a:lnTo>
                <a:lnTo>
                  <a:pt x="83" y="25"/>
                </a:lnTo>
                <a:lnTo>
                  <a:pt x="84" y="24"/>
                </a:lnTo>
                <a:lnTo>
                  <a:pt x="85" y="24"/>
                </a:lnTo>
                <a:lnTo>
                  <a:pt x="86" y="24"/>
                </a:lnTo>
                <a:lnTo>
                  <a:pt x="86" y="25"/>
                </a:lnTo>
                <a:lnTo>
                  <a:pt x="87" y="25"/>
                </a:lnTo>
                <a:lnTo>
                  <a:pt x="87" y="26"/>
                </a:lnTo>
                <a:lnTo>
                  <a:pt x="88" y="26"/>
                </a:lnTo>
                <a:lnTo>
                  <a:pt x="89" y="26"/>
                </a:lnTo>
                <a:lnTo>
                  <a:pt x="90" y="26"/>
                </a:lnTo>
                <a:lnTo>
                  <a:pt x="91" y="26"/>
                </a:lnTo>
                <a:lnTo>
                  <a:pt x="91" y="25"/>
                </a:lnTo>
                <a:lnTo>
                  <a:pt x="92" y="26"/>
                </a:lnTo>
                <a:lnTo>
                  <a:pt x="93" y="26"/>
                </a:lnTo>
                <a:lnTo>
                  <a:pt x="94" y="26"/>
                </a:lnTo>
                <a:lnTo>
                  <a:pt x="95" y="26"/>
                </a:lnTo>
                <a:lnTo>
                  <a:pt x="96" y="26"/>
                </a:lnTo>
                <a:lnTo>
                  <a:pt x="97" y="25"/>
                </a:lnTo>
                <a:lnTo>
                  <a:pt x="98" y="25"/>
                </a:lnTo>
                <a:lnTo>
                  <a:pt x="98" y="24"/>
                </a:lnTo>
                <a:lnTo>
                  <a:pt x="99" y="25"/>
                </a:lnTo>
                <a:lnTo>
                  <a:pt x="99" y="24"/>
                </a:lnTo>
                <a:lnTo>
                  <a:pt x="100" y="24"/>
                </a:lnTo>
                <a:lnTo>
                  <a:pt x="101" y="24"/>
                </a:lnTo>
                <a:lnTo>
                  <a:pt x="102" y="25"/>
                </a:lnTo>
                <a:lnTo>
                  <a:pt x="103" y="25"/>
                </a:lnTo>
                <a:lnTo>
                  <a:pt x="104" y="25"/>
                </a:lnTo>
                <a:lnTo>
                  <a:pt x="105" y="25"/>
                </a:lnTo>
                <a:lnTo>
                  <a:pt x="106" y="25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5"/>
                </a:lnTo>
                <a:lnTo>
                  <a:pt x="109" y="25"/>
                </a:lnTo>
                <a:lnTo>
                  <a:pt x="110" y="25"/>
                </a:lnTo>
                <a:lnTo>
                  <a:pt x="110" y="26"/>
                </a:lnTo>
                <a:lnTo>
                  <a:pt x="111" y="26"/>
                </a:lnTo>
                <a:lnTo>
                  <a:pt x="112" y="26"/>
                </a:lnTo>
                <a:lnTo>
                  <a:pt x="113" y="26"/>
                </a:lnTo>
                <a:lnTo>
                  <a:pt x="114" y="26"/>
                </a:lnTo>
                <a:lnTo>
                  <a:pt x="115" y="26"/>
                </a:lnTo>
                <a:lnTo>
                  <a:pt x="115" y="27"/>
                </a:lnTo>
                <a:lnTo>
                  <a:pt x="116" y="28"/>
                </a:lnTo>
                <a:lnTo>
                  <a:pt x="117" y="29"/>
                </a:lnTo>
                <a:lnTo>
                  <a:pt x="118" y="29"/>
                </a:lnTo>
                <a:lnTo>
                  <a:pt x="118" y="30"/>
                </a:lnTo>
                <a:lnTo>
                  <a:pt x="119" y="31"/>
                </a:lnTo>
                <a:lnTo>
                  <a:pt x="120" y="32"/>
                </a:lnTo>
                <a:lnTo>
                  <a:pt x="121" y="33"/>
                </a:lnTo>
                <a:lnTo>
                  <a:pt x="122" y="33"/>
                </a:lnTo>
                <a:lnTo>
                  <a:pt x="123" y="32"/>
                </a:lnTo>
                <a:lnTo>
                  <a:pt x="124" y="32"/>
                </a:lnTo>
                <a:lnTo>
                  <a:pt x="125" y="33"/>
                </a:lnTo>
                <a:lnTo>
                  <a:pt x="125" y="32"/>
                </a:lnTo>
                <a:lnTo>
                  <a:pt x="125" y="33"/>
                </a:lnTo>
                <a:lnTo>
                  <a:pt x="126" y="33"/>
                </a:lnTo>
                <a:lnTo>
                  <a:pt x="126" y="32"/>
                </a:lnTo>
                <a:lnTo>
                  <a:pt x="127" y="32"/>
                </a:lnTo>
                <a:lnTo>
                  <a:pt x="128" y="32"/>
                </a:lnTo>
                <a:lnTo>
                  <a:pt x="129" y="32"/>
                </a:lnTo>
                <a:lnTo>
                  <a:pt x="130" y="33"/>
                </a:lnTo>
                <a:lnTo>
                  <a:pt x="131" y="33"/>
                </a:lnTo>
                <a:lnTo>
                  <a:pt x="131" y="34"/>
                </a:lnTo>
                <a:lnTo>
                  <a:pt x="132" y="34"/>
                </a:lnTo>
                <a:lnTo>
                  <a:pt x="133" y="34"/>
                </a:lnTo>
                <a:lnTo>
                  <a:pt x="134" y="35"/>
                </a:lnTo>
                <a:lnTo>
                  <a:pt x="134" y="36"/>
                </a:lnTo>
                <a:lnTo>
                  <a:pt x="135" y="36"/>
                </a:lnTo>
                <a:lnTo>
                  <a:pt x="136" y="36"/>
                </a:lnTo>
                <a:lnTo>
                  <a:pt x="137" y="36"/>
                </a:lnTo>
                <a:lnTo>
                  <a:pt x="138" y="36"/>
                </a:lnTo>
                <a:lnTo>
                  <a:pt x="139" y="36"/>
                </a:lnTo>
                <a:lnTo>
                  <a:pt x="139" y="35"/>
                </a:lnTo>
                <a:lnTo>
                  <a:pt x="140" y="35"/>
                </a:lnTo>
                <a:lnTo>
                  <a:pt x="141" y="35"/>
                </a:lnTo>
                <a:lnTo>
                  <a:pt x="141" y="36"/>
                </a:lnTo>
                <a:lnTo>
                  <a:pt x="142" y="37"/>
                </a:lnTo>
                <a:lnTo>
                  <a:pt x="143" y="36"/>
                </a:lnTo>
                <a:lnTo>
                  <a:pt x="144" y="36"/>
                </a:lnTo>
                <a:lnTo>
                  <a:pt x="145" y="37"/>
                </a:lnTo>
                <a:lnTo>
                  <a:pt x="145" y="36"/>
                </a:lnTo>
                <a:lnTo>
                  <a:pt x="146" y="36"/>
                </a:lnTo>
                <a:lnTo>
                  <a:pt x="146" y="37"/>
                </a:lnTo>
                <a:lnTo>
                  <a:pt x="147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8"/>
                </a:lnTo>
                <a:lnTo>
                  <a:pt x="151" y="39"/>
                </a:lnTo>
                <a:lnTo>
                  <a:pt x="152" y="39"/>
                </a:lnTo>
                <a:lnTo>
                  <a:pt x="153" y="39"/>
                </a:lnTo>
                <a:lnTo>
                  <a:pt x="154" y="39"/>
                </a:lnTo>
                <a:lnTo>
                  <a:pt x="155" y="39"/>
                </a:lnTo>
                <a:lnTo>
                  <a:pt x="155" y="40"/>
                </a:lnTo>
                <a:lnTo>
                  <a:pt x="156" y="40"/>
                </a:lnTo>
                <a:lnTo>
                  <a:pt x="157" y="40"/>
                </a:lnTo>
                <a:lnTo>
                  <a:pt x="159" y="39"/>
                </a:lnTo>
                <a:lnTo>
                  <a:pt x="160" y="38"/>
                </a:lnTo>
                <a:lnTo>
                  <a:pt x="161" y="38"/>
                </a:lnTo>
                <a:lnTo>
                  <a:pt x="161" y="39"/>
                </a:lnTo>
                <a:lnTo>
                  <a:pt x="162" y="40"/>
                </a:lnTo>
                <a:lnTo>
                  <a:pt x="163" y="41"/>
                </a:lnTo>
                <a:lnTo>
                  <a:pt x="164" y="41"/>
                </a:lnTo>
                <a:lnTo>
                  <a:pt x="165" y="41"/>
                </a:lnTo>
                <a:lnTo>
                  <a:pt x="166" y="41"/>
                </a:lnTo>
                <a:lnTo>
                  <a:pt x="166" y="42"/>
                </a:lnTo>
                <a:lnTo>
                  <a:pt x="167" y="42"/>
                </a:lnTo>
                <a:lnTo>
                  <a:pt x="167" y="41"/>
                </a:lnTo>
                <a:lnTo>
                  <a:pt x="169" y="42"/>
                </a:lnTo>
                <a:lnTo>
                  <a:pt x="169" y="43"/>
                </a:lnTo>
                <a:lnTo>
                  <a:pt x="169" y="44"/>
                </a:lnTo>
                <a:lnTo>
                  <a:pt x="169" y="45"/>
                </a:lnTo>
                <a:lnTo>
                  <a:pt x="169" y="46"/>
                </a:lnTo>
                <a:lnTo>
                  <a:pt x="170" y="45"/>
                </a:lnTo>
                <a:lnTo>
                  <a:pt x="170" y="46"/>
                </a:lnTo>
                <a:lnTo>
                  <a:pt x="170" y="47"/>
                </a:lnTo>
                <a:lnTo>
                  <a:pt x="171" y="47"/>
                </a:lnTo>
                <a:lnTo>
                  <a:pt x="172" y="48"/>
                </a:lnTo>
                <a:lnTo>
                  <a:pt x="172" y="47"/>
                </a:lnTo>
                <a:lnTo>
                  <a:pt x="173" y="47"/>
                </a:lnTo>
                <a:lnTo>
                  <a:pt x="173" y="48"/>
                </a:lnTo>
                <a:lnTo>
                  <a:pt x="174" y="48"/>
                </a:lnTo>
                <a:lnTo>
                  <a:pt x="175" y="49"/>
                </a:lnTo>
                <a:lnTo>
                  <a:pt x="175" y="50"/>
                </a:lnTo>
                <a:lnTo>
                  <a:pt x="176" y="50"/>
                </a:lnTo>
                <a:lnTo>
                  <a:pt x="176" y="51"/>
                </a:lnTo>
                <a:lnTo>
                  <a:pt x="176" y="52"/>
                </a:lnTo>
                <a:lnTo>
                  <a:pt x="177" y="52"/>
                </a:lnTo>
                <a:lnTo>
                  <a:pt x="179" y="52"/>
                </a:lnTo>
                <a:lnTo>
                  <a:pt x="180" y="52"/>
                </a:lnTo>
                <a:lnTo>
                  <a:pt x="181" y="52"/>
                </a:lnTo>
                <a:lnTo>
                  <a:pt x="181" y="53"/>
                </a:lnTo>
                <a:lnTo>
                  <a:pt x="182" y="53"/>
                </a:lnTo>
                <a:lnTo>
                  <a:pt x="182" y="52"/>
                </a:lnTo>
                <a:lnTo>
                  <a:pt x="183" y="52"/>
                </a:lnTo>
                <a:lnTo>
                  <a:pt x="183" y="53"/>
                </a:lnTo>
                <a:lnTo>
                  <a:pt x="184" y="54"/>
                </a:lnTo>
                <a:lnTo>
                  <a:pt x="185" y="54"/>
                </a:lnTo>
                <a:lnTo>
                  <a:pt x="187" y="54"/>
                </a:lnTo>
                <a:lnTo>
                  <a:pt x="188" y="54"/>
                </a:lnTo>
                <a:lnTo>
                  <a:pt x="189" y="55"/>
                </a:lnTo>
                <a:lnTo>
                  <a:pt x="189" y="56"/>
                </a:lnTo>
                <a:lnTo>
                  <a:pt x="190" y="56"/>
                </a:lnTo>
                <a:lnTo>
                  <a:pt x="191" y="55"/>
                </a:lnTo>
                <a:lnTo>
                  <a:pt x="192" y="55"/>
                </a:lnTo>
                <a:lnTo>
                  <a:pt x="192" y="56"/>
                </a:lnTo>
                <a:lnTo>
                  <a:pt x="192" y="55"/>
                </a:lnTo>
                <a:lnTo>
                  <a:pt x="195" y="54"/>
                </a:lnTo>
                <a:lnTo>
                  <a:pt x="196" y="55"/>
                </a:lnTo>
                <a:lnTo>
                  <a:pt x="197" y="55"/>
                </a:lnTo>
                <a:lnTo>
                  <a:pt x="198" y="55"/>
                </a:lnTo>
                <a:lnTo>
                  <a:pt x="199" y="55"/>
                </a:lnTo>
                <a:lnTo>
                  <a:pt x="200" y="55"/>
                </a:lnTo>
                <a:lnTo>
                  <a:pt x="201" y="55"/>
                </a:lnTo>
                <a:lnTo>
                  <a:pt x="202" y="55"/>
                </a:lnTo>
                <a:lnTo>
                  <a:pt x="203" y="55"/>
                </a:lnTo>
                <a:lnTo>
                  <a:pt x="202" y="55"/>
                </a:lnTo>
                <a:lnTo>
                  <a:pt x="203" y="54"/>
                </a:lnTo>
                <a:lnTo>
                  <a:pt x="204" y="54"/>
                </a:lnTo>
                <a:lnTo>
                  <a:pt x="205" y="55"/>
                </a:lnTo>
                <a:lnTo>
                  <a:pt x="206" y="55"/>
                </a:lnTo>
                <a:lnTo>
                  <a:pt x="207" y="55"/>
                </a:lnTo>
                <a:lnTo>
                  <a:pt x="208" y="54"/>
                </a:lnTo>
                <a:lnTo>
                  <a:pt x="209" y="53"/>
                </a:lnTo>
                <a:lnTo>
                  <a:pt x="209" y="52"/>
                </a:lnTo>
                <a:lnTo>
                  <a:pt x="210" y="53"/>
                </a:lnTo>
                <a:lnTo>
                  <a:pt x="210" y="54"/>
                </a:lnTo>
                <a:lnTo>
                  <a:pt x="211" y="54"/>
                </a:lnTo>
                <a:lnTo>
                  <a:pt x="211" y="55"/>
                </a:lnTo>
                <a:lnTo>
                  <a:pt x="212" y="55"/>
                </a:lnTo>
                <a:lnTo>
                  <a:pt x="212" y="56"/>
                </a:lnTo>
                <a:lnTo>
                  <a:pt x="213" y="56"/>
                </a:lnTo>
                <a:lnTo>
                  <a:pt x="214" y="56"/>
                </a:lnTo>
                <a:lnTo>
                  <a:pt x="215" y="56"/>
                </a:lnTo>
                <a:lnTo>
                  <a:pt x="216" y="56"/>
                </a:lnTo>
                <a:lnTo>
                  <a:pt x="216" y="55"/>
                </a:lnTo>
                <a:lnTo>
                  <a:pt x="216" y="56"/>
                </a:lnTo>
                <a:lnTo>
                  <a:pt x="217" y="56"/>
                </a:lnTo>
                <a:lnTo>
                  <a:pt x="218" y="56"/>
                </a:lnTo>
                <a:lnTo>
                  <a:pt x="219" y="56"/>
                </a:lnTo>
                <a:lnTo>
                  <a:pt x="220" y="56"/>
                </a:lnTo>
                <a:lnTo>
                  <a:pt x="220" y="57"/>
                </a:lnTo>
                <a:lnTo>
                  <a:pt x="221" y="56"/>
                </a:lnTo>
                <a:lnTo>
                  <a:pt x="222" y="57"/>
                </a:lnTo>
                <a:lnTo>
                  <a:pt x="223" y="57"/>
                </a:lnTo>
                <a:lnTo>
                  <a:pt x="224" y="56"/>
                </a:lnTo>
                <a:lnTo>
                  <a:pt x="225" y="57"/>
                </a:lnTo>
                <a:lnTo>
                  <a:pt x="226" y="58"/>
                </a:lnTo>
                <a:lnTo>
                  <a:pt x="226" y="59"/>
                </a:lnTo>
                <a:lnTo>
                  <a:pt x="225" y="60"/>
                </a:lnTo>
                <a:lnTo>
                  <a:pt x="226" y="60"/>
                </a:lnTo>
                <a:lnTo>
                  <a:pt x="226" y="61"/>
                </a:lnTo>
                <a:lnTo>
                  <a:pt x="227" y="60"/>
                </a:lnTo>
                <a:lnTo>
                  <a:pt x="228" y="61"/>
                </a:lnTo>
                <a:lnTo>
                  <a:pt x="228" y="62"/>
                </a:lnTo>
                <a:lnTo>
                  <a:pt x="229" y="62"/>
                </a:lnTo>
                <a:lnTo>
                  <a:pt x="229" y="63"/>
                </a:lnTo>
                <a:lnTo>
                  <a:pt x="228" y="63"/>
                </a:lnTo>
                <a:lnTo>
                  <a:pt x="229" y="63"/>
                </a:lnTo>
                <a:lnTo>
                  <a:pt x="229" y="64"/>
                </a:lnTo>
                <a:lnTo>
                  <a:pt x="229" y="65"/>
                </a:lnTo>
                <a:lnTo>
                  <a:pt x="230" y="65"/>
                </a:lnTo>
                <a:lnTo>
                  <a:pt x="230" y="66"/>
                </a:lnTo>
                <a:lnTo>
                  <a:pt x="231" y="68"/>
                </a:lnTo>
                <a:lnTo>
                  <a:pt x="232" y="68"/>
                </a:lnTo>
                <a:lnTo>
                  <a:pt x="233" y="69"/>
                </a:lnTo>
                <a:lnTo>
                  <a:pt x="233" y="70"/>
                </a:lnTo>
                <a:lnTo>
                  <a:pt x="232" y="70"/>
                </a:lnTo>
                <a:lnTo>
                  <a:pt x="232" y="71"/>
                </a:lnTo>
                <a:lnTo>
                  <a:pt x="233" y="70"/>
                </a:lnTo>
                <a:lnTo>
                  <a:pt x="234" y="70"/>
                </a:lnTo>
                <a:lnTo>
                  <a:pt x="234" y="69"/>
                </a:lnTo>
                <a:lnTo>
                  <a:pt x="234" y="68"/>
                </a:lnTo>
                <a:lnTo>
                  <a:pt x="234" y="67"/>
                </a:lnTo>
                <a:lnTo>
                  <a:pt x="233" y="67"/>
                </a:lnTo>
                <a:lnTo>
                  <a:pt x="233" y="66"/>
                </a:lnTo>
                <a:lnTo>
                  <a:pt x="234" y="66"/>
                </a:lnTo>
                <a:lnTo>
                  <a:pt x="235" y="65"/>
                </a:lnTo>
                <a:lnTo>
                  <a:pt x="236" y="65"/>
                </a:lnTo>
                <a:lnTo>
                  <a:pt x="237" y="65"/>
                </a:lnTo>
                <a:lnTo>
                  <a:pt x="238" y="64"/>
                </a:lnTo>
                <a:lnTo>
                  <a:pt x="239" y="64"/>
                </a:lnTo>
                <a:lnTo>
                  <a:pt x="240" y="64"/>
                </a:lnTo>
                <a:lnTo>
                  <a:pt x="241" y="64"/>
                </a:lnTo>
                <a:lnTo>
                  <a:pt x="241" y="65"/>
                </a:lnTo>
                <a:lnTo>
                  <a:pt x="242" y="64"/>
                </a:lnTo>
                <a:lnTo>
                  <a:pt x="243" y="65"/>
                </a:lnTo>
                <a:lnTo>
                  <a:pt x="243" y="64"/>
                </a:lnTo>
                <a:lnTo>
                  <a:pt x="243" y="65"/>
                </a:lnTo>
                <a:lnTo>
                  <a:pt x="244" y="65"/>
                </a:lnTo>
                <a:lnTo>
                  <a:pt x="245" y="64"/>
                </a:lnTo>
                <a:lnTo>
                  <a:pt x="245" y="65"/>
                </a:lnTo>
                <a:lnTo>
                  <a:pt x="245" y="64"/>
                </a:lnTo>
                <a:lnTo>
                  <a:pt x="245" y="63"/>
                </a:lnTo>
                <a:lnTo>
                  <a:pt x="246" y="63"/>
                </a:lnTo>
                <a:lnTo>
                  <a:pt x="247" y="63"/>
                </a:lnTo>
                <a:lnTo>
                  <a:pt x="247" y="62"/>
                </a:lnTo>
                <a:lnTo>
                  <a:pt x="248" y="62"/>
                </a:lnTo>
                <a:lnTo>
                  <a:pt x="249" y="62"/>
                </a:lnTo>
                <a:lnTo>
                  <a:pt x="250" y="62"/>
                </a:lnTo>
                <a:lnTo>
                  <a:pt x="250" y="61"/>
                </a:lnTo>
                <a:lnTo>
                  <a:pt x="250" y="60"/>
                </a:lnTo>
                <a:lnTo>
                  <a:pt x="250" y="59"/>
                </a:lnTo>
                <a:lnTo>
                  <a:pt x="251" y="59"/>
                </a:lnTo>
                <a:lnTo>
                  <a:pt x="251" y="58"/>
                </a:lnTo>
                <a:lnTo>
                  <a:pt x="251" y="57"/>
                </a:lnTo>
                <a:lnTo>
                  <a:pt x="251" y="56"/>
                </a:lnTo>
                <a:lnTo>
                  <a:pt x="252" y="56"/>
                </a:lnTo>
                <a:lnTo>
                  <a:pt x="251" y="56"/>
                </a:lnTo>
                <a:lnTo>
                  <a:pt x="251" y="55"/>
                </a:lnTo>
                <a:lnTo>
                  <a:pt x="251" y="54"/>
                </a:lnTo>
                <a:lnTo>
                  <a:pt x="250" y="53"/>
                </a:lnTo>
                <a:lnTo>
                  <a:pt x="249" y="53"/>
                </a:lnTo>
                <a:lnTo>
                  <a:pt x="249" y="51"/>
                </a:lnTo>
                <a:lnTo>
                  <a:pt x="249" y="50"/>
                </a:lnTo>
                <a:lnTo>
                  <a:pt x="248" y="50"/>
                </a:lnTo>
                <a:lnTo>
                  <a:pt x="248" y="49"/>
                </a:lnTo>
                <a:lnTo>
                  <a:pt x="247" y="49"/>
                </a:lnTo>
                <a:lnTo>
                  <a:pt x="247" y="48"/>
                </a:lnTo>
                <a:lnTo>
                  <a:pt x="247" y="47"/>
                </a:lnTo>
                <a:lnTo>
                  <a:pt x="248" y="47"/>
                </a:lnTo>
                <a:lnTo>
                  <a:pt x="248" y="48"/>
                </a:lnTo>
                <a:lnTo>
                  <a:pt x="248" y="47"/>
                </a:lnTo>
                <a:lnTo>
                  <a:pt x="248" y="46"/>
                </a:lnTo>
                <a:lnTo>
                  <a:pt x="249" y="46"/>
                </a:lnTo>
                <a:lnTo>
                  <a:pt x="248" y="46"/>
                </a:lnTo>
                <a:lnTo>
                  <a:pt x="248" y="45"/>
                </a:lnTo>
                <a:lnTo>
                  <a:pt x="249" y="45"/>
                </a:lnTo>
                <a:lnTo>
                  <a:pt x="249" y="44"/>
                </a:lnTo>
                <a:lnTo>
                  <a:pt x="248" y="44"/>
                </a:lnTo>
                <a:lnTo>
                  <a:pt x="247" y="44"/>
                </a:lnTo>
                <a:lnTo>
                  <a:pt x="247" y="43"/>
                </a:lnTo>
                <a:lnTo>
                  <a:pt x="247" y="42"/>
                </a:lnTo>
                <a:lnTo>
                  <a:pt x="246" y="42"/>
                </a:lnTo>
                <a:lnTo>
                  <a:pt x="246" y="41"/>
                </a:lnTo>
                <a:lnTo>
                  <a:pt x="245" y="40"/>
                </a:lnTo>
                <a:lnTo>
                  <a:pt x="246" y="39"/>
                </a:lnTo>
                <a:lnTo>
                  <a:pt x="246" y="38"/>
                </a:lnTo>
                <a:lnTo>
                  <a:pt x="247" y="38"/>
                </a:lnTo>
                <a:lnTo>
                  <a:pt x="248" y="38"/>
                </a:lnTo>
                <a:lnTo>
                  <a:pt x="247" y="37"/>
                </a:lnTo>
                <a:lnTo>
                  <a:pt x="248" y="36"/>
                </a:lnTo>
                <a:lnTo>
                  <a:pt x="249" y="36"/>
                </a:lnTo>
                <a:lnTo>
                  <a:pt x="250" y="35"/>
                </a:lnTo>
                <a:lnTo>
                  <a:pt x="249" y="35"/>
                </a:lnTo>
                <a:lnTo>
                  <a:pt x="249" y="34"/>
                </a:lnTo>
                <a:lnTo>
                  <a:pt x="250" y="33"/>
                </a:lnTo>
                <a:lnTo>
                  <a:pt x="250" y="32"/>
                </a:lnTo>
                <a:lnTo>
                  <a:pt x="250" y="31"/>
                </a:lnTo>
                <a:lnTo>
                  <a:pt x="251" y="31"/>
                </a:lnTo>
                <a:lnTo>
                  <a:pt x="251" y="30"/>
                </a:lnTo>
                <a:lnTo>
                  <a:pt x="252" y="30"/>
                </a:lnTo>
                <a:lnTo>
                  <a:pt x="253" y="30"/>
                </a:lnTo>
                <a:lnTo>
                  <a:pt x="253" y="29"/>
                </a:lnTo>
                <a:lnTo>
                  <a:pt x="254" y="29"/>
                </a:lnTo>
                <a:lnTo>
                  <a:pt x="254" y="28"/>
                </a:lnTo>
                <a:lnTo>
                  <a:pt x="255" y="27"/>
                </a:lnTo>
                <a:lnTo>
                  <a:pt x="256" y="28"/>
                </a:lnTo>
                <a:lnTo>
                  <a:pt x="257" y="27"/>
                </a:lnTo>
                <a:lnTo>
                  <a:pt x="258" y="27"/>
                </a:lnTo>
                <a:lnTo>
                  <a:pt x="259" y="27"/>
                </a:lnTo>
                <a:lnTo>
                  <a:pt x="259" y="26"/>
                </a:lnTo>
                <a:lnTo>
                  <a:pt x="260" y="26"/>
                </a:lnTo>
                <a:lnTo>
                  <a:pt x="261" y="26"/>
                </a:lnTo>
                <a:lnTo>
                  <a:pt x="262" y="26"/>
                </a:lnTo>
                <a:lnTo>
                  <a:pt x="263" y="26"/>
                </a:lnTo>
                <a:lnTo>
                  <a:pt x="264" y="25"/>
                </a:lnTo>
                <a:lnTo>
                  <a:pt x="265" y="26"/>
                </a:lnTo>
                <a:lnTo>
                  <a:pt x="265" y="25"/>
                </a:lnTo>
                <a:lnTo>
                  <a:pt x="265" y="24"/>
                </a:lnTo>
                <a:lnTo>
                  <a:pt x="266" y="24"/>
                </a:lnTo>
                <a:lnTo>
                  <a:pt x="266" y="23"/>
                </a:lnTo>
                <a:lnTo>
                  <a:pt x="267" y="22"/>
                </a:lnTo>
                <a:lnTo>
                  <a:pt x="267" y="21"/>
                </a:lnTo>
                <a:lnTo>
                  <a:pt x="268" y="22"/>
                </a:lnTo>
                <a:lnTo>
                  <a:pt x="269" y="22"/>
                </a:lnTo>
                <a:lnTo>
                  <a:pt x="270" y="23"/>
                </a:lnTo>
                <a:lnTo>
                  <a:pt x="275" y="21"/>
                </a:lnTo>
                <a:lnTo>
                  <a:pt x="276" y="22"/>
                </a:lnTo>
                <a:lnTo>
                  <a:pt x="277" y="23"/>
                </a:lnTo>
                <a:lnTo>
                  <a:pt x="277" y="24"/>
                </a:lnTo>
                <a:lnTo>
                  <a:pt x="277" y="25"/>
                </a:lnTo>
                <a:lnTo>
                  <a:pt x="278" y="25"/>
                </a:lnTo>
                <a:lnTo>
                  <a:pt x="279" y="26"/>
                </a:lnTo>
                <a:lnTo>
                  <a:pt x="280" y="27"/>
                </a:lnTo>
                <a:lnTo>
                  <a:pt x="281" y="27"/>
                </a:lnTo>
                <a:lnTo>
                  <a:pt x="281" y="26"/>
                </a:lnTo>
                <a:lnTo>
                  <a:pt x="281" y="25"/>
                </a:lnTo>
                <a:lnTo>
                  <a:pt x="281" y="24"/>
                </a:lnTo>
                <a:lnTo>
                  <a:pt x="280" y="23"/>
                </a:lnTo>
                <a:lnTo>
                  <a:pt x="281" y="22"/>
                </a:lnTo>
                <a:lnTo>
                  <a:pt x="282" y="22"/>
                </a:lnTo>
                <a:lnTo>
                  <a:pt x="283" y="24"/>
                </a:lnTo>
                <a:lnTo>
                  <a:pt x="284" y="24"/>
                </a:lnTo>
                <a:lnTo>
                  <a:pt x="284" y="25"/>
                </a:lnTo>
                <a:lnTo>
                  <a:pt x="284" y="26"/>
                </a:lnTo>
                <a:lnTo>
                  <a:pt x="283" y="28"/>
                </a:lnTo>
                <a:lnTo>
                  <a:pt x="284" y="28"/>
                </a:lnTo>
                <a:lnTo>
                  <a:pt x="285" y="28"/>
                </a:lnTo>
                <a:lnTo>
                  <a:pt x="286" y="27"/>
                </a:lnTo>
                <a:lnTo>
                  <a:pt x="286" y="26"/>
                </a:lnTo>
                <a:lnTo>
                  <a:pt x="286" y="25"/>
                </a:lnTo>
                <a:lnTo>
                  <a:pt x="287" y="23"/>
                </a:lnTo>
                <a:lnTo>
                  <a:pt x="288" y="23"/>
                </a:lnTo>
                <a:lnTo>
                  <a:pt x="289" y="24"/>
                </a:lnTo>
                <a:lnTo>
                  <a:pt x="289" y="26"/>
                </a:lnTo>
                <a:lnTo>
                  <a:pt x="290" y="27"/>
                </a:lnTo>
                <a:lnTo>
                  <a:pt x="291" y="26"/>
                </a:lnTo>
                <a:lnTo>
                  <a:pt x="291" y="24"/>
                </a:lnTo>
                <a:lnTo>
                  <a:pt x="293" y="23"/>
                </a:lnTo>
                <a:lnTo>
                  <a:pt x="295" y="22"/>
                </a:lnTo>
                <a:lnTo>
                  <a:pt x="296" y="22"/>
                </a:lnTo>
                <a:lnTo>
                  <a:pt x="297" y="22"/>
                </a:lnTo>
                <a:lnTo>
                  <a:pt x="298" y="22"/>
                </a:lnTo>
                <a:lnTo>
                  <a:pt x="299" y="22"/>
                </a:lnTo>
                <a:lnTo>
                  <a:pt x="299" y="23"/>
                </a:lnTo>
                <a:lnTo>
                  <a:pt x="299" y="24"/>
                </a:lnTo>
                <a:lnTo>
                  <a:pt x="299" y="25"/>
                </a:lnTo>
                <a:lnTo>
                  <a:pt x="300" y="25"/>
                </a:lnTo>
                <a:lnTo>
                  <a:pt x="302" y="24"/>
                </a:lnTo>
                <a:lnTo>
                  <a:pt x="302" y="23"/>
                </a:lnTo>
                <a:lnTo>
                  <a:pt x="301" y="21"/>
                </a:lnTo>
                <a:lnTo>
                  <a:pt x="301" y="20"/>
                </a:lnTo>
                <a:lnTo>
                  <a:pt x="302" y="19"/>
                </a:lnTo>
                <a:lnTo>
                  <a:pt x="304" y="18"/>
                </a:lnTo>
                <a:lnTo>
                  <a:pt x="305" y="17"/>
                </a:lnTo>
                <a:lnTo>
                  <a:pt x="306" y="14"/>
                </a:lnTo>
                <a:lnTo>
                  <a:pt x="308" y="13"/>
                </a:lnTo>
                <a:lnTo>
                  <a:pt x="309" y="13"/>
                </a:lnTo>
                <a:lnTo>
                  <a:pt x="309" y="12"/>
                </a:lnTo>
                <a:lnTo>
                  <a:pt x="309" y="10"/>
                </a:lnTo>
                <a:lnTo>
                  <a:pt x="308" y="10"/>
                </a:lnTo>
                <a:lnTo>
                  <a:pt x="309" y="9"/>
                </a:lnTo>
                <a:lnTo>
                  <a:pt x="310" y="9"/>
                </a:lnTo>
                <a:lnTo>
                  <a:pt x="310" y="8"/>
                </a:lnTo>
                <a:lnTo>
                  <a:pt x="310" y="7"/>
                </a:lnTo>
                <a:lnTo>
                  <a:pt x="311" y="6"/>
                </a:lnTo>
                <a:lnTo>
                  <a:pt x="312" y="6"/>
                </a:lnTo>
                <a:lnTo>
                  <a:pt x="313" y="6"/>
                </a:lnTo>
                <a:lnTo>
                  <a:pt x="314" y="7"/>
                </a:lnTo>
                <a:lnTo>
                  <a:pt x="315" y="7"/>
                </a:lnTo>
                <a:lnTo>
                  <a:pt x="317" y="6"/>
                </a:lnTo>
                <a:lnTo>
                  <a:pt x="318" y="6"/>
                </a:lnTo>
                <a:lnTo>
                  <a:pt x="319" y="6"/>
                </a:lnTo>
                <a:lnTo>
                  <a:pt x="319" y="5"/>
                </a:lnTo>
                <a:lnTo>
                  <a:pt x="319" y="4"/>
                </a:lnTo>
                <a:lnTo>
                  <a:pt x="318" y="4"/>
                </a:lnTo>
                <a:lnTo>
                  <a:pt x="317" y="4"/>
                </a:lnTo>
                <a:lnTo>
                  <a:pt x="316" y="4"/>
                </a:lnTo>
                <a:lnTo>
                  <a:pt x="315" y="4"/>
                </a:lnTo>
                <a:lnTo>
                  <a:pt x="315" y="3"/>
                </a:lnTo>
                <a:lnTo>
                  <a:pt x="315" y="2"/>
                </a:lnTo>
                <a:lnTo>
                  <a:pt x="317" y="0"/>
                </a:lnTo>
                <a:lnTo>
                  <a:pt x="318" y="0"/>
                </a:lnTo>
                <a:lnTo>
                  <a:pt x="318" y="1"/>
                </a:lnTo>
                <a:lnTo>
                  <a:pt x="319" y="2"/>
                </a:lnTo>
                <a:lnTo>
                  <a:pt x="319" y="3"/>
                </a:lnTo>
                <a:lnTo>
                  <a:pt x="319" y="4"/>
                </a:lnTo>
                <a:lnTo>
                  <a:pt x="320" y="4"/>
                </a:lnTo>
                <a:lnTo>
                  <a:pt x="320" y="3"/>
                </a:lnTo>
                <a:lnTo>
                  <a:pt x="321" y="3"/>
                </a:lnTo>
                <a:lnTo>
                  <a:pt x="323" y="3"/>
                </a:lnTo>
                <a:lnTo>
                  <a:pt x="324" y="2"/>
                </a:lnTo>
                <a:lnTo>
                  <a:pt x="325" y="3"/>
                </a:lnTo>
                <a:lnTo>
                  <a:pt x="326" y="3"/>
                </a:lnTo>
                <a:lnTo>
                  <a:pt x="326" y="2"/>
                </a:lnTo>
                <a:lnTo>
                  <a:pt x="327" y="2"/>
                </a:lnTo>
                <a:lnTo>
                  <a:pt x="327" y="3"/>
                </a:lnTo>
                <a:lnTo>
                  <a:pt x="328" y="3"/>
                </a:lnTo>
                <a:lnTo>
                  <a:pt x="328" y="4"/>
                </a:lnTo>
                <a:lnTo>
                  <a:pt x="328" y="3"/>
                </a:lnTo>
                <a:lnTo>
                  <a:pt x="329" y="4"/>
                </a:lnTo>
                <a:lnTo>
                  <a:pt x="329" y="5"/>
                </a:lnTo>
                <a:lnTo>
                  <a:pt x="330" y="6"/>
                </a:lnTo>
                <a:lnTo>
                  <a:pt x="330" y="7"/>
                </a:lnTo>
                <a:lnTo>
                  <a:pt x="332" y="7"/>
                </a:lnTo>
                <a:lnTo>
                  <a:pt x="333" y="7"/>
                </a:lnTo>
                <a:lnTo>
                  <a:pt x="333" y="6"/>
                </a:lnTo>
                <a:lnTo>
                  <a:pt x="333" y="7"/>
                </a:lnTo>
                <a:lnTo>
                  <a:pt x="335" y="8"/>
                </a:lnTo>
                <a:lnTo>
                  <a:pt x="335" y="9"/>
                </a:lnTo>
                <a:lnTo>
                  <a:pt x="336" y="9"/>
                </a:lnTo>
                <a:lnTo>
                  <a:pt x="336" y="10"/>
                </a:lnTo>
                <a:lnTo>
                  <a:pt x="337" y="11"/>
                </a:lnTo>
                <a:lnTo>
                  <a:pt x="336" y="12"/>
                </a:lnTo>
                <a:lnTo>
                  <a:pt x="337" y="12"/>
                </a:lnTo>
                <a:lnTo>
                  <a:pt x="337" y="13"/>
                </a:lnTo>
                <a:lnTo>
                  <a:pt x="338" y="14"/>
                </a:lnTo>
                <a:lnTo>
                  <a:pt x="339" y="14"/>
                </a:lnTo>
                <a:lnTo>
                  <a:pt x="339" y="15"/>
                </a:lnTo>
                <a:lnTo>
                  <a:pt x="340" y="14"/>
                </a:lnTo>
                <a:lnTo>
                  <a:pt x="340" y="15"/>
                </a:lnTo>
                <a:lnTo>
                  <a:pt x="340" y="14"/>
                </a:lnTo>
                <a:lnTo>
                  <a:pt x="339" y="14"/>
                </a:lnTo>
                <a:lnTo>
                  <a:pt x="340" y="14"/>
                </a:lnTo>
                <a:lnTo>
                  <a:pt x="340" y="13"/>
                </a:lnTo>
                <a:lnTo>
                  <a:pt x="339" y="12"/>
                </a:lnTo>
                <a:lnTo>
                  <a:pt x="340" y="11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8"/>
                </a:lnTo>
                <a:lnTo>
                  <a:pt x="342" y="8"/>
                </a:lnTo>
                <a:lnTo>
                  <a:pt x="342" y="7"/>
                </a:lnTo>
                <a:lnTo>
                  <a:pt x="343" y="7"/>
                </a:lnTo>
                <a:lnTo>
                  <a:pt x="344" y="7"/>
                </a:lnTo>
                <a:lnTo>
                  <a:pt x="345" y="6"/>
                </a:lnTo>
                <a:lnTo>
                  <a:pt x="346" y="6"/>
                </a:lnTo>
                <a:lnTo>
                  <a:pt x="347" y="6"/>
                </a:lnTo>
                <a:lnTo>
                  <a:pt x="347" y="7"/>
                </a:lnTo>
                <a:lnTo>
                  <a:pt x="348" y="7"/>
                </a:lnTo>
                <a:lnTo>
                  <a:pt x="348" y="6"/>
                </a:lnTo>
                <a:lnTo>
                  <a:pt x="347" y="6"/>
                </a:lnTo>
                <a:lnTo>
                  <a:pt x="347" y="5"/>
                </a:lnTo>
                <a:lnTo>
                  <a:pt x="348" y="5"/>
                </a:lnTo>
                <a:lnTo>
                  <a:pt x="348" y="4"/>
                </a:lnTo>
                <a:lnTo>
                  <a:pt x="348" y="5"/>
                </a:lnTo>
                <a:lnTo>
                  <a:pt x="349" y="5"/>
                </a:lnTo>
                <a:lnTo>
                  <a:pt x="349" y="6"/>
                </a:lnTo>
                <a:lnTo>
                  <a:pt x="350" y="7"/>
                </a:lnTo>
                <a:lnTo>
                  <a:pt x="350" y="8"/>
                </a:lnTo>
                <a:lnTo>
                  <a:pt x="351" y="7"/>
                </a:lnTo>
                <a:lnTo>
                  <a:pt x="352" y="8"/>
                </a:lnTo>
                <a:lnTo>
                  <a:pt x="353" y="9"/>
                </a:lnTo>
                <a:lnTo>
                  <a:pt x="354" y="9"/>
                </a:lnTo>
                <a:lnTo>
                  <a:pt x="354" y="10"/>
                </a:lnTo>
                <a:lnTo>
                  <a:pt x="355" y="10"/>
                </a:lnTo>
                <a:lnTo>
                  <a:pt x="355" y="9"/>
                </a:lnTo>
                <a:lnTo>
                  <a:pt x="355" y="8"/>
                </a:lnTo>
                <a:lnTo>
                  <a:pt x="356" y="8"/>
                </a:lnTo>
                <a:lnTo>
                  <a:pt x="357" y="7"/>
                </a:lnTo>
                <a:lnTo>
                  <a:pt x="357" y="6"/>
                </a:lnTo>
                <a:lnTo>
                  <a:pt x="356" y="5"/>
                </a:lnTo>
                <a:lnTo>
                  <a:pt x="356" y="6"/>
                </a:lnTo>
                <a:lnTo>
                  <a:pt x="355" y="6"/>
                </a:lnTo>
                <a:lnTo>
                  <a:pt x="355" y="5"/>
                </a:lnTo>
                <a:lnTo>
                  <a:pt x="356" y="4"/>
                </a:lnTo>
                <a:lnTo>
                  <a:pt x="356" y="5"/>
                </a:lnTo>
                <a:lnTo>
                  <a:pt x="357" y="4"/>
                </a:lnTo>
                <a:lnTo>
                  <a:pt x="358" y="4"/>
                </a:lnTo>
                <a:lnTo>
                  <a:pt x="358" y="5"/>
                </a:lnTo>
                <a:lnTo>
                  <a:pt x="358" y="6"/>
                </a:lnTo>
                <a:lnTo>
                  <a:pt x="357" y="7"/>
                </a:lnTo>
                <a:lnTo>
                  <a:pt x="357" y="8"/>
                </a:lnTo>
                <a:lnTo>
                  <a:pt x="358" y="8"/>
                </a:lnTo>
                <a:lnTo>
                  <a:pt x="358" y="7"/>
                </a:lnTo>
                <a:lnTo>
                  <a:pt x="359" y="6"/>
                </a:lnTo>
                <a:lnTo>
                  <a:pt x="360" y="7"/>
                </a:lnTo>
                <a:lnTo>
                  <a:pt x="360" y="9"/>
                </a:lnTo>
                <a:lnTo>
                  <a:pt x="360" y="8"/>
                </a:lnTo>
                <a:lnTo>
                  <a:pt x="361" y="7"/>
                </a:lnTo>
                <a:lnTo>
                  <a:pt x="361" y="8"/>
                </a:lnTo>
                <a:lnTo>
                  <a:pt x="362" y="7"/>
                </a:lnTo>
                <a:lnTo>
                  <a:pt x="363" y="7"/>
                </a:lnTo>
                <a:lnTo>
                  <a:pt x="363" y="6"/>
                </a:lnTo>
                <a:lnTo>
                  <a:pt x="363" y="5"/>
                </a:lnTo>
                <a:lnTo>
                  <a:pt x="364" y="5"/>
                </a:lnTo>
                <a:lnTo>
                  <a:pt x="364" y="7"/>
                </a:lnTo>
                <a:lnTo>
                  <a:pt x="365" y="7"/>
                </a:lnTo>
                <a:lnTo>
                  <a:pt x="365" y="6"/>
                </a:lnTo>
                <a:lnTo>
                  <a:pt x="366" y="6"/>
                </a:lnTo>
                <a:lnTo>
                  <a:pt x="367" y="6"/>
                </a:lnTo>
                <a:lnTo>
                  <a:pt x="368" y="6"/>
                </a:lnTo>
                <a:lnTo>
                  <a:pt x="368" y="5"/>
                </a:lnTo>
                <a:lnTo>
                  <a:pt x="369" y="6"/>
                </a:lnTo>
                <a:lnTo>
                  <a:pt x="370" y="6"/>
                </a:lnTo>
                <a:lnTo>
                  <a:pt x="370" y="7"/>
                </a:lnTo>
                <a:lnTo>
                  <a:pt x="371" y="7"/>
                </a:lnTo>
                <a:lnTo>
                  <a:pt x="371" y="5"/>
                </a:lnTo>
                <a:lnTo>
                  <a:pt x="371" y="4"/>
                </a:lnTo>
                <a:lnTo>
                  <a:pt x="372" y="4"/>
                </a:lnTo>
                <a:lnTo>
                  <a:pt x="373" y="4"/>
                </a:lnTo>
                <a:lnTo>
                  <a:pt x="374" y="4"/>
                </a:lnTo>
                <a:lnTo>
                  <a:pt x="375" y="5"/>
                </a:lnTo>
                <a:lnTo>
                  <a:pt x="375" y="6"/>
                </a:lnTo>
                <a:lnTo>
                  <a:pt x="375" y="7"/>
                </a:lnTo>
                <a:lnTo>
                  <a:pt x="374" y="8"/>
                </a:lnTo>
                <a:lnTo>
                  <a:pt x="374" y="9"/>
                </a:lnTo>
                <a:lnTo>
                  <a:pt x="375" y="9"/>
                </a:lnTo>
                <a:lnTo>
                  <a:pt x="375" y="8"/>
                </a:lnTo>
                <a:lnTo>
                  <a:pt x="376" y="8"/>
                </a:lnTo>
                <a:lnTo>
                  <a:pt x="376" y="7"/>
                </a:lnTo>
                <a:lnTo>
                  <a:pt x="376" y="6"/>
                </a:lnTo>
                <a:lnTo>
                  <a:pt x="377" y="6"/>
                </a:lnTo>
                <a:lnTo>
                  <a:pt x="376" y="6"/>
                </a:lnTo>
                <a:lnTo>
                  <a:pt x="376" y="5"/>
                </a:lnTo>
                <a:lnTo>
                  <a:pt x="377" y="4"/>
                </a:lnTo>
                <a:lnTo>
                  <a:pt x="378" y="5"/>
                </a:lnTo>
                <a:lnTo>
                  <a:pt x="377" y="6"/>
                </a:lnTo>
                <a:lnTo>
                  <a:pt x="378" y="6"/>
                </a:lnTo>
                <a:lnTo>
                  <a:pt x="380" y="6"/>
                </a:lnTo>
                <a:lnTo>
                  <a:pt x="381" y="6"/>
                </a:lnTo>
                <a:lnTo>
                  <a:pt x="381" y="7"/>
                </a:lnTo>
                <a:lnTo>
                  <a:pt x="382" y="6"/>
                </a:lnTo>
                <a:lnTo>
                  <a:pt x="384" y="7"/>
                </a:lnTo>
                <a:lnTo>
                  <a:pt x="385" y="7"/>
                </a:lnTo>
                <a:lnTo>
                  <a:pt x="384" y="8"/>
                </a:lnTo>
                <a:lnTo>
                  <a:pt x="384" y="9"/>
                </a:lnTo>
                <a:lnTo>
                  <a:pt x="385" y="9"/>
                </a:lnTo>
                <a:lnTo>
                  <a:pt x="385" y="10"/>
                </a:lnTo>
                <a:lnTo>
                  <a:pt x="386" y="11"/>
                </a:lnTo>
                <a:lnTo>
                  <a:pt x="387" y="11"/>
                </a:lnTo>
                <a:lnTo>
                  <a:pt x="387" y="10"/>
                </a:lnTo>
                <a:lnTo>
                  <a:pt x="387" y="9"/>
                </a:lnTo>
                <a:lnTo>
                  <a:pt x="388" y="9"/>
                </a:lnTo>
                <a:lnTo>
                  <a:pt x="387" y="10"/>
                </a:lnTo>
                <a:lnTo>
                  <a:pt x="387" y="11"/>
                </a:lnTo>
                <a:lnTo>
                  <a:pt x="386" y="11"/>
                </a:lnTo>
                <a:lnTo>
                  <a:pt x="386" y="12"/>
                </a:lnTo>
                <a:lnTo>
                  <a:pt x="387" y="12"/>
                </a:lnTo>
                <a:lnTo>
                  <a:pt x="387" y="11"/>
                </a:lnTo>
                <a:lnTo>
                  <a:pt x="388" y="11"/>
                </a:lnTo>
                <a:lnTo>
                  <a:pt x="388" y="12"/>
                </a:lnTo>
                <a:lnTo>
                  <a:pt x="387" y="13"/>
                </a:lnTo>
                <a:lnTo>
                  <a:pt x="388" y="14"/>
                </a:lnTo>
                <a:lnTo>
                  <a:pt x="389" y="14"/>
                </a:lnTo>
                <a:lnTo>
                  <a:pt x="389" y="13"/>
                </a:lnTo>
                <a:lnTo>
                  <a:pt x="390" y="13"/>
                </a:lnTo>
                <a:lnTo>
                  <a:pt x="390" y="14"/>
                </a:lnTo>
                <a:lnTo>
                  <a:pt x="390" y="15"/>
                </a:lnTo>
                <a:lnTo>
                  <a:pt x="390" y="16"/>
                </a:lnTo>
                <a:lnTo>
                  <a:pt x="391" y="16"/>
                </a:lnTo>
                <a:lnTo>
                  <a:pt x="391" y="15"/>
                </a:lnTo>
                <a:lnTo>
                  <a:pt x="391" y="14"/>
                </a:lnTo>
                <a:lnTo>
                  <a:pt x="392" y="16"/>
                </a:lnTo>
                <a:lnTo>
                  <a:pt x="392" y="17"/>
                </a:lnTo>
                <a:lnTo>
                  <a:pt x="393" y="17"/>
                </a:lnTo>
                <a:lnTo>
                  <a:pt x="393" y="16"/>
                </a:lnTo>
                <a:lnTo>
                  <a:pt x="392" y="16"/>
                </a:lnTo>
                <a:lnTo>
                  <a:pt x="392" y="15"/>
                </a:lnTo>
                <a:lnTo>
                  <a:pt x="393" y="15"/>
                </a:lnTo>
                <a:lnTo>
                  <a:pt x="393" y="16"/>
                </a:lnTo>
                <a:lnTo>
                  <a:pt x="394" y="17"/>
                </a:lnTo>
                <a:lnTo>
                  <a:pt x="395" y="17"/>
                </a:lnTo>
                <a:lnTo>
                  <a:pt x="395" y="18"/>
                </a:lnTo>
                <a:lnTo>
                  <a:pt x="395" y="19"/>
                </a:lnTo>
                <a:lnTo>
                  <a:pt x="396" y="19"/>
                </a:lnTo>
                <a:lnTo>
                  <a:pt x="397" y="19"/>
                </a:lnTo>
                <a:lnTo>
                  <a:pt x="397" y="20"/>
                </a:lnTo>
                <a:lnTo>
                  <a:pt x="396" y="21"/>
                </a:lnTo>
                <a:lnTo>
                  <a:pt x="397" y="23"/>
                </a:lnTo>
                <a:lnTo>
                  <a:pt x="397" y="22"/>
                </a:lnTo>
                <a:lnTo>
                  <a:pt x="398" y="21"/>
                </a:lnTo>
                <a:lnTo>
                  <a:pt x="399" y="21"/>
                </a:lnTo>
                <a:lnTo>
                  <a:pt x="399" y="22"/>
                </a:lnTo>
                <a:lnTo>
                  <a:pt x="400" y="23"/>
                </a:lnTo>
                <a:lnTo>
                  <a:pt x="400" y="24"/>
                </a:lnTo>
                <a:lnTo>
                  <a:pt x="401" y="23"/>
                </a:lnTo>
                <a:lnTo>
                  <a:pt x="401" y="24"/>
                </a:lnTo>
                <a:lnTo>
                  <a:pt x="400" y="24"/>
                </a:lnTo>
                <a:lnTo>
                  <a:pt x="400" y="25"/>
                </a:lnTo>
                <a:lnTo>
                  <a:pt x="401" y="24"/>
                </a:lnTo>
                <a:lnTo>
                  <a:pt x="401" y="25"/>
                </a:lnTo>
                <a:lnTo>
                  <a:pt x="402" y="25"/>
                </a:lnTo>
                <a:lnTo>
                  <a:pt x="401" y="25"/>
                </a:lnTo>
                <a:lnTo>
                  <a:pt x="402" y="24"/>
                </a:lnTo>
                <a:lnTo>
                  <a:pt x="402" y="25"/>
                </a:lnTo>
                <a:lnTo>
                  <a:pt x="403" y="25"/>
                </a:lnTo>
                <a:lnTo>
                  <a:pt x="404" y="25"/>
                </a:lnTo>
                <a:lnTo>
                  <a:pt x="403" y="25"/>
                </a:lnTo>
                <a:lnTo>
                  <a:pt x="404" y="26"/>
                </a:lnTo>
                <a:lnTo>
                  <a:pt x="404" y="27"/>
                </a:lnTo>
                <a:lnTo>
                  <a:pt x="405" y="26"/>
                </a:lnTo>
                <a:lnTo>
                  <a:pt x="405" y="25"/>
                </a:lnTo>
                <a:lnTo>
                  <a:pt x="406" y="25"/>
                </a:lnTo>
                <a:lnTo>
                  <a:pt x="406" y="26"/>
                </a:lnTo>
                <a:lnTo>
                  <a:pt x="406" y="27"/>
                </a:lnTo>
                <a:lnTo>
                  <a:pt x="405" y="27"/>
                </a:lnTo>
                <a:lnTo>
                  <a:pt x="406" y="27"/>
                </a:lnTo>
                <a:lnTo>
                  <a:pt x="406" y="28"/>
                </a:lnTo>
                <a:lnTo>
                  <a:pt x="407" y="28"/>
                </a:lnTo>
                <a:lnTo>
                  <a:pt x="407" y="27"/>
                </a:lnTo>
                <a:lnTo>
                  <a:pt x="407" y="28"/>
                </a:lnTo>
                <a:lnTo>
                  <a:pt x="408" y="28"/>
                </a:lnTo>
                <a:lnTo>
                  <a:pt x="408" y="29"/>
                </a:lnTo>
                <a:lnTo>
                  <a:pt x="408" y="30"/>
                </a:lnTo>
                <a:lnTo>
                  <a:pt x="408" y="29"/>
                </a:lnTo>
                <a:lnTo>
                  <a:pt x="409" y="29"/>
                </a:lnTo>
                <a:lnTo>
                  <a:pt x="409" y="28"/>
                </a:lnTo>
                <a:lnTo>
                  <a:pt x="409" y="29"/>
                </a:lnTo>
                <a:lnTo>
                  <a:pt x="409" y="30"/>
                </a:lnTo>
                <a:lnTo>
                  <a:pt x="410" y="30"/>
                </a:lnTo>
                <a:lnTo>
                  <a:pt x="410" y="29"/>
                </a:lnTo>
                <a:lnTo>
                  <a:pt x="410" y="28"/>
                </a:lnTo>
                <a:lnTo>
                  <a:pt x="411" y="28"/>
                </a:lnTo>
                <a:lnTo>
                  <a:pt x="411" y="29"/>
                </a:lnTo>
                <a:lnTo>
                  <a:pt x="411" y="30"/>
                </a:lnTo>
                <a:lnTo>
                  <a:pt x="412" y="31"/>
                </a:lnTo>
                <a:lnTo>
                  <a:pt x="413" y="31"/>
                </a:lnTo>
                <a:lnTo>
                  <a:pt x="413" y="30"/>
                </a:lnTo>
                <a:lnTo>
                  <a:pt x="413" y="29"/>
                </a:lnTo>
                <a:lnTo>
                  <a:pt x="414" y="30"/>
                </a:lnTo>
                <a:lnTo>
                  <a:pt x="414" y="29"/>
                </a:lnTo>
                <a:lnTo>
                  <a:pt x="414" y="28"/>
                </a:lnTo>
                <a:lnTo>
                  <a:pt x="415" y="29"/>
                </a:lnTo>
                <a:lnTo>
                  <a:pt x="415" y="30"/>
                </a:lnTo>
                <a:lnTo>
                  <a:pt x="415" y="29"/>
                </a:lnTo>
                <a:lnTo>
                  <a:pt x="416" y="29"/>
                </a:lnTo>
                <a:lnTo>
                  <a:pt x="416" y="30"/>
                </a:lnTo>
                <a:lnTo>
                  <a:pt x="417" y="29"/>
                </a:lnTo>
                <a:lnTo>
                  <a:pt x="417" y="30"/>
                </a:lnTo>
                <a:lnTo>
                  <a:pt x="417" y="29"/>
                </a:lnTo>
                <a:lnTo>
                  <a:pt x="418" y="29"/>
                </a:lnTo>
                <a:lnTo>
                  <a:pt x="419" y="28"/>
                </a:lnTo>
                <a:lnTo>
                  <a:pt x="418" y="28"/>
                </a:lnTo>
                <a:lnTo>
                  <a:pt x="418" y="27"/>
                </a:lnTo>
                <a:lnTo>
                  <a:pt x="419" y="27"/>
                </a:lnTo>
                <a:lnTo>
                  <a:pt x="419" y="26"/>
                </a:lnTo>
                <a:lnTo>
                  <a:pt x="420" y="25"/>
                </a:lnTo>
                <a:lnTo>
                  <a:pt x="419" y="25"/>
                </a:lnTo>
                <a:lnTo>
                  <a:pt x="420" y="25"/>
                </a:lnTo>
                <a:lnTo>
                  <a:pt x="420" y="26"/>
                </a:lnTo>
                <a:lnTo>
                  <a:pt x="421" y="25"/>
                </a:lnTo>
                <a:lnTo>
                  <a:pt x="421" y="24"/>
                </a:lnTo>
                <a:lnTo>
                  <a:pt x="422" y="25"/>
                </a:lnTo>
                <a:lnTo>
                  <a:pt x="422" y="24"/>
                </a:lnTo>
                <a:lnTo>
                  <a:pt x="422" y="23"/>
                </a:lnTo>
                <a:lnTo>
                  <a:pt x="423" y="23"/>
                </a:lnTo>
                <a:lnTo>
                  <a:pt x="423" y="24"/>
                </a:lnTo>
                <a:lnTo>
                  <a:pt x="424" y="24"/>
                </a:lnTo>
                <a:lnTo>
                  <a:pt x="424" y="25"/>
                </a:lnTo>
                <a:lnTo>
                  <a:pt x="425" y="24"/>
                </a:lnTo>
                <a:lnTo>
                  <a:pt x="426" y="24"/>
                </a:lnTo>
                <a:lnTo>
                  <a:pt x="426" y="23"/>
                </a:lnTo>
                <a:lnTo>
                  <a:pt x="427" y="23"/>
                </a:lnTo>
                <a:lnTo>
                  <a:pt x="427" y="24"/>
                </a:lnTo>
                <a:lnTo>
                  <a:pt x="427" y="23"/>
                </a:lnTo>
                <a:lnTo>
                  <a:pt x="428" y="23"/>
                </a:lnTo>
                <a:lnTo>
                  <a:pt x="429" y="24"/>
                </a:lnTo>
                <a:lnTo>
                  <a:pt x="429" y="23"/>
                </a:lnTo>
                <a:lnTo>
                  <a:pt x="430" y="23"/>
                </a:lnTo>
                <a:lnTo>
                  <a:pt x="431" y="23"/>
                </a:lnTo>
                <a:lnTo>
                  <a:pt x="431" y="22"/>
                </a:lnTo>
                <a:lnTo>
                  <a:pt x="431" y="23"/>
                </a:lnTo>
                <a:lnTo>
                  <a:pt x="431" y="22"/>
                </a:lnTo>
                <a:lnTo>
                  <a:pt x="432" y="22"/>
                </a:lnTo>
                <a:lnTo>
                  <a:pt x="432" y="21"/>
                </a:lnTo>
                <a:lnTo>
                  <a:pt x="433" y="21"/>
                </a:lnTo>
                <a:lnTo>
                  <a:pt x="433" y="20"/>
                </a:lnTo>
                <a:lnTo>
                  <a:pt x="434" y="21"/>
                </a:lnTo>
                <a:lnTo>
                  <a:pt x="434" y="20"/>
                </a:lnTo>
                <a:lnTo>
                  <a:pt x="435" y="19"/>
                </a:lnTo>
                <a:lnTo>
                  <a:pt x="436" y="19"/>
                </a:lnTo>
                <a:lnTo>
                  <a:pt x="437" y="19"/>
                </a:lnTo>
                <a:lnTo>
                  <a:pt x="438" y="19"/>
                </a:lnTo>
                <a:lnTo>
                  <a:pt x="438" y="18"/>
                </a:lnTo>
                <a:lnTo>
                  <a:pt x="439" y="18"/>
                </a:lnTo>
                <a:lnTo>
                  <a:pt x="438" y="18"/>
                </a:lnTo>
                <a:lnTo>
                  <a:pt x="438" y="17"/>
                </a:lnTo>
                <a:lnTo>
                  <a:pt x="438" y="16"/>
                </a:lnTo>
                <a:lnTo>
                  <a:pt x="439" y="16"/>
                </a:lnTo>
                <a:lnTo>
                  <a:pt x="440" y="16"/>
                </a:lnTo>
                <a:lnTo>
                  <a:pt x="441" y="16"/>
                </a:lnTo>
                <a:lnTo>
                  <a:pt x="441" y="15"/>
                </a:lnTo>
                <a:lnTo>
                  <a:pt x="441" y="14"/>
                </a:lnTo>
                <a:lnTo>
                  <a:pt x="442" y="15"/>
                </a:lnTo>
                <a:lnTo>
                  <a:pt x="442" y="14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4" y="11"/>
                </a:lnTo>
                <a:lnTo>
                  <a:pt x="445" y="11"/>
                </a:lnTo>
                <a:lnTo>
                  <a:pt x="446" y="11"/>
                </a:lnTo>
                <a:lnTo>
                  <a:pt x="446" y="10"/>
                </a:lnTo>
                <a:lnTo>
                  <a:pt x="447" y="10"/>
                </a:lnTo>
                <a:lnTo>
                  <a:pt x="448" y="10"/>
                </a:lnTo>
                <a:lnTo>
                  <a:pt x="448" y="9"/>
                </a:lnTo>
                <a:lnTo>
                  <a:pt x="448" y="10"/>
                </a:lnTo>
                <a:lnTo>
                  <a:pt x="448" y="9"/>
                </a:lnTo>
                <a:lnTo>
                  <a:pt x="448" y="10"/>
                </a:lnTo>
                <a:lnTo>
                  <a:pt x="449" y="9"/>
                </a:lnTo>
                <a:lnTo>
                  <a:pt x="450" y="9"/>
                </a:lnTo>
                <a:lnTo>
                  <a:pt x="450" y="8"/>
                </a:lnTo>
                <a:lnTo>
                  <a:pt x="451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3" y="9"/>
                </a:lnTo>
                <a:lnTo>
                  <a:pt x="454" y="10"/>
                </a:lnTo>
                <a:lnTo>
                  <a:pt x="454" y="9"/>
                </a:lnTo>
                <a:lnTo>
                  <a:pt x="455" y="9"/>
                </a:lnTo>
                <a:lnTo>
                  <a:pt x="455" y="8"/>
                </a:lnTo>
                <a:lnTo>
                  <a:pt x="456" y="8"/>
                </a:lnTo>
                <a:lnTo>
                  <a:pt x="456" y="9"/>
                </a:lnTo>
                <a:lnTo>
                  <a:pt x="457" y="9"/>
                </a:lnTo>
                <a:lnTo>
                  <a:pt x="457" y="8"/>
                </a:lnTo>
                <a:lnTo>
                  <a:pt x="457" y="9"/>
                </a:lnTo>
                <a:lnTo>
                  <a:pt x="458" y="10"/>
                </a:lnTo>
                <a:lnTo>
                  <a:pt x="458" y="9"/>
                </a:lnTo>
                <a:lnTo>
                  <a:pt x="458" y="10"/>
                </a:lnTo>
                <a:lnTo>
                  <a:pt x="458" y="9"/>
                </a:lnTo>
                <a:lnTo>
                  <a:pt x="459" y="9"/>
                </a:lnTo>
                <a:lnTo>
                  <a:pt x="460" y="9"/>
                </a:lnTo>
                <a:lnTo>
                  <a:pt x="461" y="9"/>
                </a:lnTo>
                <a:lnTo>
                  <a:pt x="460" y="10"/>
                </a:lnTo>
                <a:lnTo>
                  <a:pt x="461" y="10"/>
                </a:lnTo>
                <a:lnTo>
                  <a:pt x="461" y="11"/>
                </a:lnTo>
                <a:lnTo>
                  <a:pt x="462" y="11"/>
                </a:lnTo>
                <a:lnTo>
                  <a:pt x="463" y="11"/>
                </a:lnTo>
                <a:lnTo>
                  <a:pt x="463" y="10"/>
                </a:lnTo>
                <a:lnTo>
                  <a:pt x="463" y="9"/>
                </a:lnTo>
                <a:lnTo>
                  <a:pt x="464" y="9"/>
                </a:lnTo>
                <a:lnTo>
                  <a:pt x="465" y="10"/>
                </a:lnTo>
                <a:lnTo>
                  <a:pt x="465" y="11"/>
                </a:lnTo>
                <a:lnTo>
                  <a:pt x="466" y="10"/>
                </a:lnTo>
                <a:lnTo>
                  <a:pt x="466" y="11"/>
                </a:lnTo>
                <a:lnTo>
                  <a:pt x="467" y="10"/>
                </a:lnTo>
                <a:lnTo>
                  <a:pt x="468" y="10"/>
                </a:lnTo>
                <a:lnTo>
                  <a:pt x="469" y="10"/>
                </a:lnTo>
                <a:lnTo>
                  <a:pt x="469" y="9"/>
                </a:lnTo>
                <a:lnTo>
                  <a:pt x="469" y="8"/>
                </a:lnTo>
                <a:lnTo>
                  <a:pt x="470" y="8"/>
                </a:lnTo>
                <a:lnTo>
                  <a:pt x="471" y="8"/>
                </a:lnTo>
                <a:lnTo>
                  <a:pt x="471" y="9"/>
                </a:lnTo>
                <a:lnTo>
                  <a:pt x="472" y="9"/>
                </a:lnTo>
                <a:lnTo>
                  <a:pt x="471" y="7"/>
                </a:lnTo>
                <a:lnTo>
                  <a:pt x="493" y="9"/>
                </a:lnTo>
                <a:lnTo>
                  <a:pt x="498" y="9"/>
                </a:lnTo>
                <a:lnTo>
                  <a:pt x="499" y="9"/>
                </a:lnTo>
                <a:lnTo>
                  <a:pt x="500" y="9"/>
                </a:lnTo>
                <a:lnTo>
                  <a:pt x="500" y="8"/>
                </a:lnTo>
                <a:lnTo>
                  <a:pt x="501" y="8"/>
                </a:lnTo>
                <a:lnTo>
                  <a:pt x="501" y="7"/>
                </a:lnTo>
                <a:lnTo>
                  <a:pt x="502" y="7"/>
                </a:lnTo>
                <a:lnTo>
                  <a:pt x="502" y="8"/>
                </a:lnTo>
                <a:lnTo>
                  <a:pt x="502" y="9"/>
                </a:lnTo>
                <a:lnTo>
                  <a:pt x="503" y="9"/>
                </a:lnTo>
                <a:lnTo>
                  <a:pt x="503" y="10"/>
                </a:lnTo>
                <a:lnTo>
                  <a:pt x="504" y="10"/>
                </a:lnTo>
                <a:lnTo>
                  <a:pt x="505" y="10"/>
                </a:lnTo>
                <a:lnTo>
                  <a:pt x="506" y="10"/>
                </a:lnTo>
                <a:lnTo>
                  <a:pt x="505" y="12"/>
                </a:lnTo>
                <a:lnTo>
                  <a:pt x="505" y="13"/>
                </a:lnTo>
                <a:lnTo>
                  <a:pt x="504" y="17"/>
                </a:lnTo>
                <a:lnTo>
                  <a:pt x="504" y="19"/>
                </a:lnTo>
                <a:lnTo>
                  <a:pt x="505" y="19"/>
                </a:lnTo>
                <a:lnTo>
                  <a:pt x="505" y="20"/>
                </a:lnTo>
                <a:lnTo>
                  <a:pt x="504" y="22"/>
                </a:lnTo>
                <a:lnTo>
                  <a:pt x="504" y="25"/>
                </a:lnTo>
                <a:lnTo>
                  <a:pt x="505" y="26"/>
                </a:lnTo>
                <a:lnTo>
                  <a:pt x="505" y="28"/>
                </a:lnTo>
                <a:lnTo>
                  <a:pt x="506" y="30"/>
                </a:lnTo>
                <a:lnTo>
                  <a:pt x="506" y="31"/>
                </a:lnTo>
                <a:lnTo>
                  <a:pt x="507" y="32"/>
                </a:lnTo>
                <a:lnTo>
                  <a:pt x="508" y="30"/>
                </a:lnTo>
                <a:lnTo>
                  <a:pt x="509" y="30"/>
                </a:lnTo>
                <a:lnTo>
                  <a:pt x="510" y="30"/>
                </a:lnTo>
                <a:lnTo>
                  <a:pt x="511" y="30"/>
                </a:lnTo>
                <a:lnTo>
                  <a:pt x="510" y="32"/>
                </a:lnTo>
                <a:lnTo>
                  <a:pt x="510" y="33"/>
                </a:lnTo>
                <a:lnTo>
                  <a:pt x="510" y="34"/>
                </a:lnTo>
                <a:lnTo>
                  <a:pt x="511" y="34"/>
                </a:lnTo>
                <a:lnTo>
                  <a:pt x="511" y="35"/>
                </a:lnTo>
                <a:lnTo>
                  <a:pt x="511" y="36"/>
                </a:lnTo>
                <a:lnTo>
                  <a:pt x="512" y="36"/>
                </a:lnTo>
                <a:lnTo>
                  <a:pt x="513" y="36"/>
                </a:lnTo>
                <a:lnTo>
                  <a:pt x="514" y="36"/>
                </a:lnTo>
                <a:lnTo>
                  <a:pt x="513" y="36"/>
                </a:lnTo>
                <a:lnTo>
                  <a:pt x="513" y="37"/>
                </a:lnTo>
                <a:lnTo>
                  <a:pt x="513" y="38"/>
                </a:lnTo>
                <a:lnTo>
                  <a:pt x="512" y="38"/>
                </a:lnTo>
                <a:lnTo>
                  <a:pt x="510" y="41"/>
                </a:lnTo>
                <a:lnTo>
                  <a:pt x="508" y="44"/>
                </a:lnTo>
                <a:lnTo>
                  <a:pt x="507" y="47"/>
                </a:lnTo>
                <a:lnTo>
                  <a:pt x="506" y="48"/>
                </a:lnTo>
                <a:lnTo>
                  <a:pt x="506" y="49"/>
                </a:lnTo>
                <a:lnTo>
                  <a:pt x="506" y="50"/>
                </a:lnTo>
                <a:lnTo>
                  <a:pt x="503" y="53"/>
                </a:lnTo>
                <a:lnTo>
                  <a:pt x="502" y="55"/>
                </a:lnTo>
                <a:lnTo>
                  <a:pt x="502" y="56"/>
                </a:lnTo>
                <a:lnTo>
                  <a:pt x="502" y="57"/>
                </a:lnTo>
                <a:lnTo>
                  <a:pt x="502" y="59"/>
                </a:lnTo>
                <a:lnTo>
                  <a:pt x="502" y="60"/>
                </a:lnTo>
                <a:lnTo>
                  <a:pt x="500" y="62"/>
                </a:lnTo>
                <a:lnTo>
                  <a:pt x="499" y="64"/>
                </a:lnTo>
                <a:lnTo>
                  <a:pt x="498" y="66"/>
                </a:lnTo>
                <a:lnTo>
                  <a:pt x="496" y="69"/>
                </a:lnTo>
                <a:lnTo>
                  <a:pt x="495" y="70"/>
                </a:lnTo>
                <a:lnTo>
                  <a:pt x="495" y="72"/>
                </a:lnTo>
                <a:lnTo>
                  <a:pt x="494" y="72"/>
                </a:lnTo>
                <a:lnTo>
                  <a:pt x="494" y="73"/>
                </a:lnTo>
                <a:lnTo>
                  <a:pt x="493" y="74"/>
                </a:lnTo>
                <a:lnTo>
                  <a:pt x="493" y="75"/>
                </a:lnTo>
                <a:lnTo>
                  <a:pt x="493" y="76"/>
                </a:lnTo>
                <a:lnTo>
                  <a:pt x="492" y="77"/>
                </a:lnTo>
                <a:lnTo>
                  <a:pt x="492" y="78"/>
                </a:lnTo>
                <a:lnTo>
                  <a:pt x="492" y="79"/>
                </a:lnTo>
                <a:lnTo>
                  <a:pt x="492" y="80"/>
                </a:lnTo>
                <a:lnTo>
                  <a:pt x="491" y="82"/>
                </a:lnTo>
                <a:lnTo>
                  <a:pt x="491" y="83"/>
                </a:lnTo>
                <a:lnTo>
                  <a:pt x="491" y="84"/>
                </a:lnTo>
                <a:lnTo>
                  <a:pt x="491" y="85"/>
                </a:lnTo>
                <a:lnTo>
                  <a:pt x="492" y="85"/>
                </a:lnTo>
                <a:lnTo>
                  <a:pt x="491" y="86"/>
                </a:lnTo>
                <a:lnTo>
                  <a:pt x="491" y="87"/>
                </a:lnTo>
                <a:lnTo>
                  <a:pt x="491" y="88"/>
                </a:lnTo>
                <a:lnTo>
                  <a:pt x="491" y="89"/>
                </a:lnTo>
                <a:lnTo>
                  <a:pt x="491" y="91"/>
                </a:lnTo>
                <a:lnTo>
                  <a:pt x="492" y="92"/>
                </a:lnTo>
                <a:lnTo>
                  <a:pt x="493" y="93"/>
                </a:lnTo>
                <a:lnTo>
                  <a:pt x="494" y="92"/>
                </a:lnTo>
                <a:lnTo>
                  <a:pt x="495" y="92"/>
                </a:lnTo>
                <a:lnTo>
                  <a:pt x="495" y="93"/>
                </a:lnTo>
                <a:lnTo>
                  <a:pt x="495" y="94"/>
                </a:lnTo>
                <a:lnTo>
                  <a:pt x="496" y="95"/>
                </a:lnTo>
                <a:lnTo>
                  <a:pt x="497" y="95"/>
                </a:lnTo>
                <a:lnTo>
                  <a:pt x="498" y="95"/>
                </a:lnTo>
                <a:lnTo>
                  <a:pt x="498" y="94"/>
                </a:lnTo>
                <a:lnTo>
                  <a:pt x="499" y="93"/>
                </a:lnTo>
                <a:lnTo>
                  <a:pt x="499" y="94"/>
                </a:lnTo>
                <a:lnTo>
                  <a:pt x="499" y="95"/>
                </a:lnTo>
                <a:lnTo>
                  <a:pt x="500" y="95"/>
                </a:lnTo>
                <a:lnTo>
                  <a:pt x="500" y="96"/>
                </a:lnTo>
                <a:lnTo>
                  <a:pt x="499" y="96"/>
                </a:lnTo>
                <a:lnTo>
                  <a:pt x="499" y="97"/>
                </a:lnTo>
                <a:lnTo>
                  <a:pt x="498" y="98"/>
                </a:lnTo>
                <a:lnTo>
                  <a:pt x="498" y="99"/>
                </a:lnTo>
                <a:lnTo>
                  <a:pt x="497" y="99"/>
                </a:lnTo>
                <a:lnTo>
                  <a:pt x="496" y="99"/>
                </a:lnTo>
                <a:lnTo>
                  <a:pt x="495" y="100"/>
                </a:lnTo>
                <a:lnTo>
                  <a:pt x="495" y="101"/>
                </a:lnTo>
                <a:lnTo>
                  <a:pt x="494" y="102"/>
                </a:lnTo>
                <a:lnTo>
                  <a:pt x="494" y="105"/>
                </a:lnTo>
                <a:lnTo>
                  <a:pt x="493" y="107"/>
                </a:lnTo>
                <a:lnTo>
                  <a:pt x="493" y="108"/>
                </a:lnTo>
                <a:lnTo>
                  <a:pt x="493" y="109"/>
                </a:lnTo>
                <a:lnTo>
                  <a:pt x="494" y="109"/>
                </a:lnTo>
                <a:lnTo>
                  <a:pt x="494" y="110"/>
                </a:lnTo>
                <a:lnTo>
                  <a:pt x="495" y="110"/>
                </a:lnTo>
                <a:lnTo>
                  <a:pt x="494" y="110"/>
                </a:lnTo>
                <a:lnTo>
                  <a:pt x="494" y="112"/>
                </a:lnTo>
                <a:lnTo>
                  <a:pt x="494" y="113"/>
                </a:lnTo>
                <a:lnTo>
                  <a:pt x="494" y="114"/>
                </a:lnTo>
                <a:lnTo>
                  <a:pt x="493" y="114"/>
                </a:lnTo>
                <a:lnTo>
                  <a:pt x="493" y="115"/>
                </a:lnTo>
                <a:lnTo>
                  <a:pt x="493" y="116"/>
                </a:lnTo>
                <a:lnTo>
                  <a:pt x="494" y="116"/>
                </a:lnTo>
                <a:lnTo>
                  <a:pt x="494" y="117"/>
                </a:lnTo>
                <a:lnTo>
                  <a:pt x="495" y="118"/>
                </a:lnTo>
                <a:lnTo>
                  <a:pt x="496" y="118"/>
                </a:lnTo>
                <a:lnTo>
                  <a:pt x="496" y="117"/>
                </a:lnTo>
                <a:lnTo>
                  <a:pt x="497" y="117"/>
                </a:lnTo>
                <a:lnTo>
                  <a:pt x="498" y="117"/>
                </a:lnTo>
                <a:lnTo>
                  <a:pt x="498" y="118"/>
                </a:lnTo>
                <a:lnTo>
                  <a:pt x="498" y="119"/>
                </a:lnTo>
                <a:lnTo>
                  <a:pt x="499" y="119"/>
                </a:lnTo>
                <a:lnTo>
                  <a:pt x="499" y="120"/>
                </a:lnTo>
                <a:lnTo>
                  <a:pt x="498" y="120"/>
                </a:lnTo>
                <a:lnTo>
                  <a:pt x="498" y="121"/>
                </a:lnTo>
                <a:lnTo>
                  <a:pt x="498" y="122"/>
                </a:lnTo>
                <a:lnTo>
                  <a:pt x="497" y="123"/>
                </a:lnTo>
                <a:lnTo>
                  <a:pt x="497" y="124"/>
                </a:lnTo>
                <a:lnTo>
                  <a:pt x="496" y="124"/>
                </a:lnTo>
                <a:lnTo>
                  <a:pt x="496" y="125"/>
                </a:lnTo>
                <a:lnTo>
                  <a:pt x="496" y="126"/>
                </a:lnTo>
                <a:lnTo>
                  <a:pt x="497" y="126"/>
                </a:lnTo>
                <a:lnTo>
                  <a:pt x="496" y="126"/>
                </a:lnTo>
                <a:lnTo>
                  <a:pt x="496" y="127"/>
                </a:lnTo>
                <a:lnTo>
                  <a:pt x="495" y="128"/>
                </a:lnTo>
                <a:lnTo>
                  <a:pt x="495" y="127"/>
                </a:lnTo>
                <a:lnTo>
                  <a:pt x="494" y="128"/>
                </a:lnTo>
                <a:lnTo>
                  <a:pt x="495" y="130"/>
                </a:lnTo>
                <a:lnTo>
                  <a:pt x="495" y="131"/>
                </a:lnTo>
                <a:lnTo>
                  <a:pt x="496" y="132"/>
                </a:lnTo>
                <a:lnTo>
                  <a:pt x="497" y="133"/>
                </a:lnTo>
                <a:lnTo>
                  <a:pt x="497" y="134"/>
                </a:lnTo>
                <a:lnTo>
                  <a:pt x="498" y="134"/>
                </a:lnTo>
                <a:lnTo>
                  <a:pt x="499" y="134"/>
                </a:lnTo>
                <a:lnTo>
                  <a:pt x="499" y="135"/>
                </a:lnTo>
                <a:lnTo>
                  <a:pt x="500" y="135"/>
                </a:lnTo>
                <a:lnTo>
                  <a:pt x="501" y="134"/>
                </a:lnTo>
                <a:lnTo>
                  <a:pt x="501" y="133"/>
                </a:lnTo>
                <a:lnTo>
                  <a:pt x="502" y="133"/>
                </a:lnTo>
                <a:lnTo>
                  <a:pt x="502" y="132"/>
                </a:lnTo>
                <a:lnTo>
                  <a:pt x="502" y="131"/>
                </a:lnTo>
                <a:lnTo>
                  <a:pt x="503" y="131"/>
                </a:lnTo>
                <a:lnTo>
                  <a:pt x="504" y="131"/>
                </a:lnTo>
                <a:lnTo>
                  <a:pt x="504" y="130"/>
                </a:lnTo>
                <a:lnTo>
                  <a:pt x="504" y="131"/>
                </a:lnTo>
                <a:lnTo>
                  <a:pt x="505" y="131"/>
                </a:lnTo>
                <a:lnTo>
                  <a:pt x="504" y="131"/>
                </a:lnTo>
                <a:lnTo>
                  <a:pt x="504" y="132"/>
                </a:lnTo>
                <a:lnTo>
                  <a:pt x="503" y="132"/>
                </a:lnTo>
                <a:lnTo>
                  <a:pt x="504" y="132"/>
                </a:lnTo>
                <a:lnTo>
                  <a:pt x="503" y="132"/>
                </a:lnTo>
                <a:lnTo>
                  <a:pt x="504" y="133"/>
                </a:lnTo>
                <a:lnTo>
                  <a:pt x="505" y="134"/>
                </a:lnTo>
                <a:lnTo>
                  <a:pt x="506" y="134"/>
                </a:lnTo>
                <a:lnTo>
                  <a:pt x="507" y="134"/>
                </a:lnTo>
                <a:lnTo>
                  <a:pt x="507" y="133"/>
                </a:lnTo>
                <a:lnTo>
                  <a:pt x="506" y="133"/>
                </a:lnTo>
                <a:lnTo>
                  <a:pt x="507" y="133"/>
                </a:lnTo>
                <a:lnTo>
                  <a:pt x="507" y="134"/>
                </a:lnTo>
                <a:lnTo>
                  <a:pt x="508" y="134"/>
                </a:lnTo>
                <a:lnTo>
                  <a:pt x="507" y="134"/>
                </a:lnTo>
                <a:lnTo>
                  <a:pt x="507" y="135"/>
                </a:lnTo>
                <a:lnTo>
                  <a:pt x="506" y="135"/>
                </a:lnTo>
                <a:lnTo>
                  <a:pt x="506" y="136"/>
                </a:lnTo>
                <a:lnTo>
                  <a:pt x="505" y="136"/>
                </a:lnTo>
                <a:lnTo>
                  <a:pt x="504" y="137"/>
                </a:lnTo>
                <a:lnTo>
                  <a:pt x="504" y="138"/>
                </a:lnTo>
                <a:lnTo>
                  <a:pt x="504" y="139"/>
                </a:lnTo>
                <a:lnTo>
                  <a:pt x="505" y="139"/>
                </a:lnTo>
                <a:lnTo>
                  <a:pt x="505" y="140"/>
                </a:lnTo>
                <a:lnTo>
                  <a:pt x="506" y="140"/>
                </a:lnTo>
                <a:lnTo>
                  <a:pt x="506" y="141"/>
                </a:lnTo>
                <a:lnTo>
                  <a:pt x="505" y="141"/>
                </a:lnTo>
                <a:lnTo>
                  <a:pt x="504" y="141"/>
                </a:lnTo>
                <a:lnTo>
                  <a:pt x="503" y="141"/>
                </a:lnTo>
                <a:lnTo>
                  <a:pt x="503" y="142"/>
                </a:lnTo>
                <a:lnTo>
                  <a:pt x="502" y="142"/>
                </a:lnTo>
                <a:lnTo>
                  <a:pt x="502" y="141"/>
                </a:lnTo>
                <a:lnTo>
                  <a:pt x="503" y="141"/>
                </a:lnTo>
                <a:lnTo>
                  <a:pt x="504" y="140"/>
                </a:lnTo>
                <a:lnTo>
                  <a:pt x="504" y="139"/>
                </a:lnTo>
                <a:lnTo>
                  <a:pt x="503" y="139"/>
                </a:lnTo>
                <a:lnTo>
                  <a:pt x="503" y="138"/>
                </a:lnTo>
                <a:lnTo>
                  <a:pt x="502" y="138"/>
                </a:lnTo>
                <a:lnTo>
                  <a:pt x="501" y="137"/>
                </a:lnTo>
                <a:lnTo>
                  <a:pt x="501" y="138"/>
                </a:lnTo>
                <a:lnTo>
                  <a:pt x="500" y="138"/>
                </a:lnTo>
                <a:lnTo>
                  <a:pt x="499" y="138"/>
                </a:lnTo>
                <a:lnTo>
                  <a:pt x="499" y="139"/>
                </a:lnTo>
                <a:lnTo>
                  <a:pt x="498" y="139"/>
                </a:lnTo>
                <a:lnTo>
                  <a:pt x="497" y="140"/>
                </a:lnTo>
                <a:lnTo>
                  <a:pt x="496" y="140"/>
                </a:lnTo>
                <a:lnTo>
                  <a:pt x="495" y="141"/>
                </a:lnTo>
                <a:lnTo>
                  <a:pt x="494" y="141"/>
                </a:lnTo>
                <a:lnTo>
                  <a:pt x="493" y="142"/>
                </a:lnTo>
                <a:lnTo>
                  <a:pt x="493" y="143"/>
                </a:lnTo>
                <a:lnTo>
                  <a:pt x="493" y="144"/>
                </a:lnTo>
                <a:lnTo>
                  <a:pt x="493" y="145"/>
                </a:lnTo>
                <a:lnTo>
                  <a:pt x="492" y="145"/>
                </a:lnTo>
                <a:lnTo>
                  <a:pt x="492" y="146"/>
                </a:lnTo>
                <a:lnTo>
                  <a:pt x="493" y="148"/>
                </a:lnTo>
                <a:lnTo>
                  <a:pt x="493" y="150"/>
                </a:lnTo>
                <a:lnTo>
                  <a:pt x="494" y="151"/>
                </a:lnTo>
                <a:lnTo>
                  <a:pt x="494" y="152"/>
                </a:lnTo>
                <a:lnTo>
                  <a:pt x="495" y="152"/>
                </a:lnTo>
                <a:lnTo>
                  <a:pt x="495" y="151"/>
                </a:lnTo>
                <a:lnTo>
                  <a:pt x="496" y="151"/>
                </a:lnTo>
                <a:lnTo>
                  <a:pt x="497" y="151"/>
                </a:lnTo>
                <a:lnTo>
                  <a:pt x="497" y="152"/>
                </a:lnTo>
                <a:lnTo>
                  <a:pt x="497" y="151"/>
                </a:lnTo>
                <a:lnTo>
                  <a:pt x="498" y="151"/>
                </a:lnTo>
                <a:lnTo>
                  <a:pt x="498" y="150"/>
                </a:lnTo>
                <a:lnTo>
                  <a:pt x="499" y="150"/>
                </a:lnTo>
                <a:lnTo>
                  <a:pt x="499" y="151"/>
                </a:lnTo>
                <a:lnTo>
                  <a:pt x="499" y="152"/>
                </a:lnTo>
                <a:lnTo>
                  <a:pt x="500" y="154"/>
                </a:lnTo>
                <a:lnTo>
                  <a:pt x="501" y="154"/>
                </a:lnTo>
                <a:lnTo>
                  <a:pt x="500" y="154"/>
                </a:lnTo>
                <a:lnTo>
                  <a:pt x="500" y="155"/>
                </a:lnTo>
                <a:lnTo>
                  <a:pt x="499" y="155"/>
                </a:lnTo>
                <a:lnTo>
                  <a:pt x="499" y="156"/>
                </a:lnTo>
                <a:lnTo>
                  <a:pt x="499" y="157"/>
                </a:lnTo>
                <a:lnTo>
                  <a:pt x="499" y="158"/>
                </a:lnTo>
                <a:lnTo>
                  <a:pt x="500" y="158"/>
                </a:lnTo>
                <a:lnTo>
                  <a:pt x="500" y="159"/>
                </a:lnTo>
                <a:lnTo>
                  <a:pt x="499" y="158"/>
                </a:lnTo>
                <a:lnTo>
                  <a:pt x="499" y="159"/>
                </a:lnTo>
                <a:lnTo>
                  <a:pt x="499" y="158"/>
                </a:lnTo>
                <a:lnTo>
                  <a:pt x="498" y="158"/>
                </a:lnTo>
                <a:lnTo>
                  <a:pt x="498" y="157"/>
                </a:lnTo>
                <a:lnTo>
                  <a:pt x="499" y="157"/>
                </a:lnTo>
                <a:lnTo>
                  <a:pt x="498" y="157"/>
                </a:lnTo>
                <a:lnTo>
                  <a:pt x="497" y="157"/>
                </a:lnTo>
                <a:lnTo>
                  <a:pt x="497" y="158"/>
                </a:lnTo>
                <a:lnTo>
                  <a:pt x="496" y="159"/>
                </a:lnTo>
                <a:lnTo>
                  <a:pt x="496" y="160"/>
                </a:lnTo>
                <a:lnTo>
                  <a:pt x="496" y="161"/>
                </a:lnTo>
                <a:lnTo>
                  <a:pt x="497" y="161"/>
                </a:lnTo>
                <a:lnTo>
                  <a:pt x="496" y="161"/>
                </a:lnTo>
                <a:lnTo>
                  <a:pt x="496" y="162"/>
                </a:lnTo>
                <a:lnTo>
                  <a:pt x="496" y="163"/>
                </a:lnTo>
                <a:lnTo>
                  <a:pt x="495" y="163"/>
                </a:lnTo>
                <a:lnTo>
                  <a:pt x="494" y="163"/>
                </a:lnTo>
                <a:lnTo>
                  <a:pt x="495" y="164"/>
                </a:lnTo>
                <a:lnTo>
                  <a:pt x="494" y="164"/>
                </a:lnTo>
                <a:lnTo>
                  <a:pt x="493" y="163"/>
                </a:lnTo>
                <a:lnTo>
                  <a:pt x="492" y="163"/>
                </a:lnTo>
                <a:lnTo>
                  <a:pt x="491" y="163"/>
                </a:lnTo>
                <a:lnTo>
                  <a:pt x="490" y="163"/>
                </a:lnTo>
                <a:lnTo>
                  <a:pt x="490" y="164"/>
                </a:lnTo>
                <a:lnTo>
                  <a:pt x="490" y="165"/>
                </a:lnTo>
                <a:lnTo>
                  <a:pt x="489" y="165"/>
                </a:lnTo>
                <a:lnTo>
                  <a:pt x="489" y="166"/>
                </a:lnTo>
                <a:lnTo>
                  <a:pt x="488" y="167"/>
                </a:lnTo>
                <a:lnTo>
                  <a:pt x="489" y="167"/>
                </a:lnTo>
                <a:lnTo>
                  <a:pt x="488" y="167"/>
                </a:lnTo>
                <a:lnTo>
                  <a:pt x="488" y="168"/>
                </a:lnTo>
                <a:lnTo>
                  <a:pt x="488" y="169"/>
                </a:lnTo>
                <a:lnTo>
                  <a:pt x="488" y="170"/>
                </a:lnTo>
                <a:lnTo>
                  <a:pt x="488" y="171"/>
                </a:lnTo>
                <a:lnTo>
                  <a:pt x="488" y="172"/>
                </a:lnTo>
                <a:lnTo>
                  <a:pt x="489" y="172"/>
                </a:lnTo>
                <a:lnTo>
                  <a:pt x="489" y="173"/>
                </a:lnTo>
                <a:lnTo>
                  <a:pt x="489" y="174"/>
                </a:lnTo>
                <a:lnTo>
                  <a:pt x="490" y="175"/>
                </a:lnTo>
                <a:lnTo>
                  <a:pt x="490" y="176"/>
                </a:lnTo>
                <a:lnTo>
                  <a:pt x="490" y="177"/>
                </a:lnTo>
                <a:lnTo>
                  <a:pt x="491" y="178"/>
                </a:lnTo>
                <a:lnTo>
                  <a:pt x="492" y="179"/>
                </a:lnTo>
                <a:lnTo>
                  <a:pt x="493" y="179"/>
                </a:lnTo>
                <a:lnTo>
                  <a:pt x="493" y="180"/>
                </a:lnTo>
                <a:lnTo>
                  <a:pt x="494" y="181"/>
                </a:lnTo>
                <a:lnTo>
                  <a:pt x="494" y="182"/>
                </a:lnTo>
                <a:lnTo>
                  <a:pt x="493" y="182"/>
                </a:lnTo>
                <a:lnTo>
                  <a:pt x="493" y="183"/>
                </a:lnTo>
                <a:lnTo>
                  <a:pt x="492" y="183"/>
                </a:lnTo>
                <a:lnTo>
                  <a:pt x="491" y="183"/>
                </a:lnTo>
                <a:lnTo>
                  <a:pt x="491" y="182"/>
                </a:lnTo>
                <a:lnTo>
                  <a:pt x="490" y="181"/>
                </a:lnTo>
                <a:lnTo>
                  <a:pt x="489" y="182"/>
                </a:lnTo>
                <a:lnTo>
                  <a:pt x="488" y="182"/>
                </a:lnTo>
                <a:lnTo>
                  <a:pt x="488" y="183"/>
                </a:lnTo>
                <a:lnTo>
                  <a:pt x="488" y="184"/>
                </a:lnTo>
                <a:lnTo>
                  <a:pt x="488" y="185"/>
                </a:lnTo>
                <a:lnTo>
                  <a:pt x="487" y="185"/>
                </a:lnTo>
                <a:lnTo>
                  <a:pt x="486" y="185"/>
                </a:lnTo>
                <a:lnTo>
                  <a:pt x="485" y="185"/>
                </a:lnTo>
                <a:lnTo>
                  <a:pt x="485" y="186"/>
                </a:lnTo>
                <a:lnTo>
                  <a:pt x="485" y="187"/>
                </a:lnTo>
                <a:lnTo>
                  <a:pt x="486" y="187"/>
                </a:lnTo>
                <a:lnTo>
                  <a:pt x="486" y="188"/>
                </a:lnTo>
                <a:lnTo>
                  <a:pt x="487" y="188"/>
                </a:lnTo>
                <a:lnTo>
                  <a:pt x="487" y="189"/>
                </a:lnTo>
                <a:lnTo>
                  <a:pt x="486" y="190"/>
                </a:lnTo>
                <a:lnTo>
                  <a:pt x="487" y="190"/>
                </a:lnTo>
                <a:lnTo>
                  <a:pt x="488" y="191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7" y="193"/>
                </a:lnTo>
                <a:lnTo>
                  <a:pt x="486" y="194"/>
                </a:lnTo>
                <a:lnTo>
                  <a:pt x="486" y="195"/>
                </a:lnTo>
                <a:lnTo>
                  <a:pt x="487" y="196"/>
                </a:lnTo>
                <a:lnTo>
                  <a:pt x="486" y="196"/>
                </a:lnTo>
                <a:lnTo>
                  <a:pt x="487" y="197"/>
                </a:lnTo>
                <a:lnTo>
                  <a:pt x="488" y="197"/>
                </a:lnTo>
                <a:lnTo>
                  <a:pt x="488" y="198"/>
                </a:lnTo>
                <a:lnTo>
                  <a:pt x="488" y="199"/>
                </a:lnTo>
                <a:lnTo>
                  <a:pt x="487" y="199"/>
                </a:lnTo>
                <a:lnTo>
                  <a:pt x="486" y="199"/>
                </a:lnTo>
                <a:lnTo>
                  <a:pt x="486" y="200"/>
                </a:lnTo>
                <a:lnTo>
                  <a:pt x="486" y="201"/>
                </a:lnTo>
                <a:lnTo>
                  <a:pt x="486" y="202"/>
                </a:lnTo>
                <a:lnTo>
                  <a:pt x="487" y="202"/>
                </a:lnTo>
                <a:lnTo>
                  <a:pt x="487" y="201"/>
                </a:lnTo>
                <a:lnTo>
                  <a:pt x="488" y="201"/>
                </a:lnTo>
                <a:lnTo>
                  <a:pt x="487" y="202"/>
                </a:lnTo>
                <a:lnTo>
                  <a:pt x="487" y="203"/>
                </a:lnTo>
                <a:lnTo>
                  <a:pt x="487" y="204"/>
                </a:lnTo>
                <a:lnTo>
                  <a:pt x="487" y="205"/>
                </a:lnTo>
                <a:lnTo>
                  <a:pt x="490" y="205"/>
                </a:lnTo>
                <a:lnTo>
                  <a:pt x="490" y="207"/>
                </a:lnTo>
                <a:lnTo>
                  <a:pt x="491" y="207"/>
                </a:lnTo>
                <a:lnTo>
                  <a:pt x="491" y="208"/>
                </a:lnTo>
                <a:lnTo>
                  <a:pt x="490" y="208"/>
                </a:lnTo>
                <a:lnTo>
                  <a:pt x="489" y="208"/>
                </a:lnTo>
                <a:lnTo>
                  <a:pt x="488" y="209"/>
                </a:lnTo>
                <a:lnTo>
                  <a:pt x="488" y="210"/>
                </a:lnTo>
                <a:lnTo>
                  <a:pt x="488" y="211"/>
                </a:lnTo>
                <a:lnTo>
                  <a:pt x="489" y="212"/>
                </a:lnTo>
                <a:lnTo>
                  <a:pt x="489" y="211"/>
                </a:lnTo>
                <a:lnTo>
                  <a:pt x="490" y="211"/>
                </a:lnTo>
                <a:lnTo>
                  <a:pt x="491" y="211"/>
                </a:lnTo>
                <a:lnTo>
                  <a:pt x="491" y="212"/>
                </a:lnTo>
                <a:lnTo>
                  <a:pt x="491" y="213"/>
                </a:lnTo>
                <a:lnTo>
                  <a:pt x="490" y="213"/>
                </a:lnTo>
                <a:lnTo>
                  <a:pt x="490" y="214"/>
                </a:lnTo>
                <a:lnTo>
                  <a:pt x="489" y="214"/>
                </a:lnTo>
                <a:lnTo>
                  <a:pt x="488" y="215"/>
                </a:lnTo>
                <a:lnTo>
                  <a:pt x="487" y="216"/>
                </a:lnTo>
                <a:lnTo>
                  <a:pt x="486" y="217"/>
                </a:lnTo>
                <a:lnTo>
                  <a:pt x="486" y="218"/>
                </a:lnTo>
                <a:lnTo>
                  <a:pt x="485" y="219"/>
                </a:lnTo>
                <a:lnTo>
                  <a:pt x="486" y="219"/>
                </a:lnTo>
                <a:lnTo>
                  <a:pt x="486" y="220"/>
                </a:lnTo>
                <a:lnTo>
                  <a:pt x="485" y="221"/>
                </a:lnTo>
                <a:lnTo>
                  <a:pt x="484" y="224"/>
                </a:lnTo>
                <a:lnTo>
                  <a:pt x="484" y="225"/>
                </a:lnTo>
                <a:lnTo>
                  <a:pt x="485" y="225"/>
                </a:lnTo>
                <a:lnTo>
                  <a:pt x="485" y="226"/>
                </a:lnTo>
                <a:lnTo>
                  <a:pt x="486" y="226"/>
                </a:lnTo>
                <a:lnTo>
                  <a:pt x="486" y="225"/>
                </a:lnTo>
                <a:lnTo>
                  <a:pt x="486" y="226"/>
                </a:lnTo>
                <a:lnTo>
                  <a:pt x="487" y="226"/>
                </a:lnTo>
                <a:lnTo>
                  <a:pt x="487" y="227"/>
                </a:lnTo>
                <a:lnTo>
                  <a:pt x="486" y="227"/>
                </a:lnTo>
                <a:lnTo>
                  <a:pt x="486" y="228"/>
                </a:lnTo>
                <a:lnTo>
                  <a:pt x="486" y="229"/>
                </a:lnTo>
                <a:lnTo>
                  <a:pt x="486" y="230"/>
                </a:lnTo>
                <a:lnTo>
                  <a:pt x="485" y="231"/>
                </a:lnTo>
                <a:lnTo>
                  <a:pt x="484" y="231"/>
                </a:lnTo>
                <a:lnTo>
                  <a:pt x="484" y="232"/>
                </a:lnTo>
                <a:lnTo>
                  <a:pt x="483" y="233"/>
                </a:lnTo>
                <a:lnTo>
                  <a:pt x="484" y="233"/>
                </a:lnTo>
                <a:lnTo>
                  <a:pt x="483" y="233"/>
                </a:lnTo>
                <a:lnTo>
                  <a:pt x="483" y="234"/>
                </a:lnTo>
                <a:lnTo>
                  <a:pt x="483" y="235"/>
                </a:lnTo>
                <a:lnTo>
                  <a:pt x="483" y="236"/>
                </a:lnTo>
                <a:lnTo>
                  <a:pt x="483" y="237"/>
                </a:lnTo>
                <a:lnTo>
                  <a:pt x="483" y="236"/>
                </a:lnTo>
                <a:lnTo>
                  <a:pt x="483" y="237"/>
                </a:lnTo>
                <a:lnTo>
                  <a:pt x="483" y="236"/>
                </a:lnTo>
                <a:lnTo>
                  <a:pt x="482" y="236"/>
                </a:lnTo>
                <a:lnTo>
                  <a:pt x="482" y="237"/>
                </a:lnTo>
                <a:lnTo>
                  <a:pt x="482" y="238"/>
                </a:lnTo>
                <a:lnTo>
                  <a:pt x="483" y="238"/>
                </a:lnTo>
                <a:lnTo>
                  <a:pt x="482" y="238"/>
                </a:lnTo>
                <a:lnTo>
                  <a:pt x="482" y="239"/>
                </a:lnTo>
                <a:lnTo>
                  <a:pt x="481" y="239"/>
                </a:lnTo>
                <a:lnTo>
                  <a:pt x="481" y="240"/>
                </a:lnTo>
                <a:lnTo>
                  <a:pt x="480" y="242"/>
                </a:lnTo>
                <a:lnTo>
                  <a:pt x="480" y="243"/>
                </a:lnTo>
                <a:lnTo>
                  <a:pt x="480" y="244"/>
                </a:lnTo>
                <a:lnTo>
                  <a:pt x="480" y="243"/>
                </a:lnTo>
                <a:lnTo>
                  <a:pt x="480" y="244"/>
                </a:lnTo>
                <a:lnTo>
                  <a:pt x="480" y="245"/>
                </a:lnTo>
                <a:lnTo>
                  <a:pt x="479" y="245"/>
                </a:lnTo>
                <a:lnTo>
                  <a:pt x="479" y="246"/>
                </a:lnTo>
                <a:lnTo>
                  <a:pt x="479" y="247"/>
                </a:lnTo>
                <a:lnTo>
                  <a:pt x="479" y="248"/>
                </a:lnTo>
                <a:lnTo>
                  <a:pt x="480" y="248"/>
                </a:lnTo>
                <a:lnTo>
                  <a:pt x="480" y="247"/>
                </a:lnTo>
                <a:lnTo>
                  <a:pt x="481" y="248"/>
                </a:lnTo>
                <a:lnTo>
                  <a:pt x="480" y="248"/>
                </a:lnTo>
                <a:lnTo>
                  <a:pt x="480" y="249"/>
                </a:lnTo>
                <a:lnTo>
                  <a:pt x="479" y="249"/>
                </a:lnTo>
                <a:lnTo>
                  <a:pt x="478" y="250"/>
                </a:lnTo>
                <a:lnTo>
                  <a:pt x="476" y="252"/>
                </a:lnTo>
                <a:lnTo>
                  <a:pt x="475" y="255"/>
                </a:lnTo>
                <a:lnTo>
                  <a:pt x="474" y="257"/>
                </a:lnTo>
                <a:lnTo>
                  <a:pt x="474" y="258"/>
                </a:lnTo>
                <a:lnTo>
                  <a:pt x="474" y="259"/>
                </a:lnTo>
                <a:lnTo>
                  <a:pt x="475" y="259"/>
                </a:lnTo>
                <a:lnTo>
                  <a:pt x="474" y="259"/>
                </a:lnTo>
                <a:lnTo>
                  <a:pt x="473" y="260"/>
                </a:lnTo>
                <a:lnTo>
                  <a:pt x="472" y="261"/>
                </a:lnTo>
                <a:lnTo>
                  <a:pt x="471" y="264"/>
                </a:lnTo>
                <a:lnTo>
                  <a:pt x="470" y="265"/>
                </a:lnTo>
                <a:lnTo>
                  <a:pt x="470" y="267"/>
                </a:lnTo>
                <a:lnTo>
                  <a:pt x="470" y="268"/>
                </a:lnTo>
                <a:lnTo>
                  <a:pt x="469" y="269"/>
                </a:lnTo>
                <a:lnTo>
                  <a:pt x="468" y="270"/>
                </a:lnTo>
                <a:lnTo>
                  <a:pt x="467" y="271"/>
                </a:lnTo>
                <a:lnTo>
                  <a:pt x="467" y="273"/>
                </a:lnTo>
                <a:lnTo>
                  <a:pt x="467" y="275"/>
                </a:lnTo>
                <a:lnTo>
                  <a:pt x="468" y="275"/>
                </a:lnTo>
                <a:lnTo>
                  <a:pt x="469" y="275"/>
                </a:lnTo>
                <a:lnTo>
                  <a:pt x="469" y="276"/>
                </a:lnTo>
                <a:lnTo>
                  <a:pt x="468" y="276"/>
                </a:lnTo>
                <a:lnTo>
                  <a:pt x="468" y="277"/>
                </a:lnTo>
                <a:lnTo>
                  <a:pt x="467" y="277"/>
                </a:lnTo>
                <a:lnTo>
                  <a:pt x="467" y="278"/>
                </a:lnTo>
                <a:lnTo>
                  <a:pt x="467" y="279"/>
                </a:lnTo>
                <a:lnTo>
                  <a:pt x="467" y="280"/>
                </a:lnTo>
                <a:lnTo>
                  <a:pt x="467" y="279"/>
                </a:lnTo>
                <a:lnTo>
                  <a:pt x="465" y="280"/>
                </a:lnTo>
                <a:lnTo>
                  <a:pt x="465" y="281"/>
                </a:lnTo>
                <a:lnTo>
                  <a:pt x="464" y="281"/>
                </a:lnTo>
                <a:lnTo>
                  <a:pt x="464" y="282"/>
                </a:lnTo>
                <a:lnTo>
                  <a:pt x="465" y="282"/>
                </a:lnTo>
                <a:lnTo>
                  <a:pt x="464" y="283"/>
                </a:lnTo>
                <a:lnTo>
                  <a:pt x="464" y="282"/>
                </a:lnTo>
                <a:lnTo>
                  <a:pt x="463" y="283"/>
                </a:lnTo>
                <a:lnTo>
                  <a:pt x="462" y="284"/>
                </a:lnTo>
                <a:lnTo>
                  <a:pt x="462" y="285"/>
                </a:lnTo>
                <a:lnTo>
                  <a:pt x="461" y="285"/>
                </a:lnTo>
                <a:lnTo>
                  <a:pt x="462" y="286"/>
                </a:lnTo>
                <a:lnTo>
                  <a:pt x="461" y="286"/>
                </a:lnTo>
                <a:lnTo>
                  <a:pt x="461" y="287"/>
                </a:lnTo>
                <a:lnTo>
                  <a:pt x="461" y="286"/>
                </a:lnTo>
                <a:lnTo>
                  <a:pt x="460" y="286"/>
                </a:lnTo>
                <a:lnTo>
                  <a:pt x="460" y="287"/>
                </a:lnTo>
                <a:lnTo>
                  <a:pt x="459" y="287"/>
                </a:lnTo>
                <a:lnTo>
                  <a:pt x="458" y="287"/>
                </a:lnTo>
                <a:lnTo>
                  <a:pt x="452" y="289"/>
                </a:lnTo>
                <a:lnTo>
                  <a:pt x="446" y="292"/>
                </a:lnTo>
                <a:lnTo>
                  <a:pt x="433" y="300"/>
                </a:lnTo>
                <a:lnTo>
                  <a:pt x="429" y="302"/>
                </a:lnTo>
                <a:lnTo>
                  <a:pt x="426" y="304"/>
                </a:lnTo>
                <a:lnTo>
                  <a:pt x="425" y="305"/>
                </a:lnTo>
                <a:lnTo>
                  <a:pt x="422" y="307"/>
                </a:lnTo>
                <a:lnTo>
                  <a:pt x="419" y="309"/>
                </a:lnTo>
                <a:lnTo>
                  <a:pt x="415" y="312"/>
                </a:lnTo>
                <a:lnTo>
                  <a:pt x="413" y="314"/>
                </a:lnTo>
                <a:lnTo>
                  <a:pt x="411" y="315"/>
                </a:lnTo>
                <a:lnTo>
                  <a:pt x="411" y="316"/>
                </a:lnTo>
                <a:lnTo>
                  <a:pt x="409" y="317"/>
                </a:lnTo>
                <a:lnTo>
                  <a:pt x="406" y="319"/>
                </a:lnTo>
                <a:lnTo>
                  <a:pt x="401" y="324"/>
                </a:lnTo>
                <a:lnTo>
                  <a:pt x="398" y="327"/>
                </a:lnTo>
                <a:lnTo>
                  <a:pt x="394" y="331"/>
                </a:lnTo>
                <a:lnTo>
                  <a:pt x="393" y="332"/>
                </a:lnTo>
                <a:lnTo>
                  <a:pt x="392" y="333"/>
                </a:lnTo>
                <a:lnTo>
                  <a:pt x="391" y="334"/>
                </a:lnTo>
                <a:lnTo>
                  <a:pt x="390" y="336"/>
                </a:lnTo>
                <a:lnTo>
                  <a:pt x="388" y="337"/>
                </a:lnTo>
                <a:lnTo>
                  <a:pt x="386" y="340"/>
                </a:lnTo>
                <a:lnTo>
                  <a:pt x="384" y="342"/>
                </a:lnTo>
                <a:lnTo>
                  <a:pt x="378" y="349"/>
                </a:lnTo>
                <a:lnTo>
                  <a:pt x="372" y="355"/>
                </a:lnTo>
                <a:lnTo>
                  <a:pt x="372" y="356"/>
                </a:lnTo>
                <a:close/>
                <a:moveTo>
                  <a:pt x="482" y="240"/>
                </a:moveTo>
                <a:lnTo>
                  <a:pt x="482" y="240"/>
                </a:lnTo>
                <a:lnTo>
                  <a:pt x="482" y="239"/>
                </a:lnTo>
                <a:lnTo>
                  <a:pt x="482" y="240"/>
                </a:lnTo>
                <a:close/>
                <a:moveTo>
                  <a:pt x="480" y="249"/>
                </a:moveTo>
                <a:lnTo>
                  <a:pt x="480" y="249"/>
                </a:lnTo>
                <a:close/>
                <a:moveTo>
                  <a:pt x="480" y="250"/>
                </a:moveTo>
                <a:lnTo>
                  <a:pt x="480" y="249"/>
                </a:lnTo>
                <a:lnTo>
                  <a:pt x="480" y="250"/>
                </a:lnTo>
                <a:close/>
                <a:moveTo>
                  <a:pt x="479" y="257"/>
                </a:moveTo>
                <a:lnTo>
                  <a:pt x="479" y="257"/>
                </a:lnTo>
                <a:lnTo>
                  <a:pt x="480" y="257"/>
                </a:lnTo>
                <a:lnTo>
                  <a:pt x="479" y="257"/>
                </a:lnTo>
                <a:close/>
                <a:moveTo>
                  <a:pt x="473" y="270"/>
                </a:moveTo>
                <a:lnTo>
                  <a:pt x="473" y="270"/>
                </a:lnTo>
                <a:close/>
                <a:moveTo>
                  <a:pt x="467" y="280"/>
                </a:moveTo>
                <a:lnTo>
                  <a:pt x="467" y="280"/>
                </a:lnTo>
                <a:close/>
                <a:moveTo>
                  <a:pt x="502" y="165"/>
                </a:moveTo>
                <a:lnTo>
                  <a:pt x="502" y="165"/>
                </a:lnTo>
                <a:lnTo>
                  <a:pt x="503" y="165"/>
                </a:lnTo>
                <a:lnTo>
                  <a:pt x="504" y="165"/>
                </a:lnTo>
                <a:lnTo>
                  <a:pt x="504" y="164"/>
                </a:lnTo>
                <a:lnTo>
                  <a:pt x="505" y="164"/>
                </a:lnTo>
                <a:lnTo>
                  <a:pt x="506" y="164"/>
                </a:lnTo>
                <a:lnTo>
                  <a:pt x="508" y="164"/>
                </a:lnTo>
                <a:lnTo>
                  <a:pt x="509" y="163"/>
                </a:lnTo>
                <a:lnTo>
                  <a:pt x="509" y="162"/>
                </a:lnTo>
                <a:lnTo>
                  <a:pt x="509" y="163"/>
                </a:lnTo>
                <a:lnTo>
                  <a:pt x="509" y="162"/>
                </a:lnTo>
                <a:lnTo>
                  <a:pt x="509" y="161"/>
                </a:lnTo>
                <a:lnTo>
                  <a:pt x="509" y="162"/>
                </a:lnTo>
                <a:lnTo>
                  <a:pt x="509" y="161"/>
                </a:lnTo>
                <a:lnTo>
                  <a:pt x="508" y="161"/>
                </a:lnTo>
                <a:lnTo>
                  <a:pt x="509" y="160"/>
                </a:lnTo>
                <a:lnTo>
                  <a:pt x="510" y="160"/>
                </a:lnTo>
                <a:lnTo>
                  <a:pt x="511" y="160"/>
                </a:lnTo>
                <a:lnTo>
                  <a:pt x="510" y="161"/>
                </a:lnTo>
                <a:lnTo>
                  <a:pt x="510" y="162"/>
                </a:lnTo>
                <a:lnTo>
                  <a:pt x="511" y="162"/>
                </a:lnTo>
                <a:lnTo>
                  <a:pt x="511" y="163"/>
                </a:lnTo>
                <a:lnTo>
                  <a:pt x="511" y="164"/>
                </a:lnTo>
                <a:lnTo>
                  <a:pt x="512" y="166"/>
                </a:lnTo>
                <a:lnTo>
                  <a:pt x="513" y="166"/>
                </a:lnTo>
                <a:lnTo>
                  <a:pt x="514" y="167"/>
                </a:lnTo>
                <a:lnTo>
                  <a:pt x="514" y="166"/>
                </a:lnTo>
                <a:lnTo>
                  <a:pt x="515" y="166"/>
                </a:lnTo>
                <a:lnTo>
                  <a:pt x="515" y="167"/>
                </a:lnTo>
                <a:lnTo>
                  <a:pt x="514" y="167"/>
                </a:lnTo>
                <a:lnTo>
                  <a:pt x="514" y="168"/>
                </a:lnTo>
                <a:lnTo>
                  <a:pt x="513" y="169"/>
                </a:lnTo>
                <a:lnTo>
                  <a:pt x="513" y="170"/>
                </a:lnTo>
                <a:lnTo>
                  <a:pt x="512" y="171"/>
                </a:lnTo>
                <a:lnTo>
                  <a:pt x="511" y="171"/>
                </a:lnTo>
                <a:lnTo>
                  <a:pt x="511" y="172"/>
                </a:lnTo>
                <a:lnTo>
                  <a:pt x="510" y="173"/>
                </a:lnTo>
                <a:lnTo>
                  <a:pt x="509" y="174"/>
                </a:lnTo>
                <a:lnTo>
                  <a:pt x="508" y="176"/>
                </a:lnTo>
                <a:lnTo>
                  <a:pt x="508" y="177"/>
                </a:lnTo>
                <a:lnTo>
                  <a:pt x="507" y="178"/>
                </a:lnTo>
                <a:lnTo>
                  <a:pt x="507" y="179"/>
                </a:lnTo>
                <a:lnTo>
                  <a:pt x="508" y="180"/>
                </a:lnTo>
                <a:lnTo>
                  <a:pt x="509" y="180"/>
                </a:lnTo>
                <a:lnTo>
                  <a:pt x="508" y="181"/>
                </a:lnTo>
                <a:lnTo>
                  <a:pt x="508" y="182"/>
                </a:lnTo>
                <a:lnTo>
                  <a:pt x="507" y="182"/>
                </a:lnTo>
                <a:lnTo>
                  <a:pt x="507" y="183"/>
                </a:lnTo>
                <a:lnTo>
                  <a:pt x="506" y="183"/>
                </a:lnTo>
                <a:lnTo>
                  <a:pt x="506" y="184"/>
                </a:lnTo>
                <a:lnTo>
                  <a:pt x="507" y="184"/>
                </a:lnTo>
                <a:lnTo>
                  <a:pt x="506" y="184"/>
                </a:lnTo>
                <a:lnTo>
                  <a:pt x="506" y="185"/>
                </a:lnTo>
                <a:lnTo>
                  <a:pt x="505" y="185"/>
                </a:lnTo>
                <a:lnTo>
                  <a:pt x="505" y="186"/>
                </a:lnTo>
                <a:lnTo>
                  <a:pt x="504" y="186"/>
                </a:lnTo>
                <a:lnTo>
                  <a:pt x="503" y="188"/>
                </a:lnTo>
                <a:lnTo>
                  <a:pt x="502" y="190"/>
                </a:lnTo>
                <a:lnTo>
                  <a:pt x="501" y="192"/>
                </a:lnTo>
                <a:lnTo>
                  <a:pt x="500" y="193"/>
                </a:lnTo>
                <a:lnTo>
                  <a:pt x="499" y="194"/>
                </a:lnTo>
                <a:lnTo>
                  <a:pt x="499" y="195"/>
                </a:lnTo>
                <a:lnTo>
                  <a:pt x="498" y="196"/>
                </a:lnTo>
                <a:lnTo>
                  <a:pt x="498" y="197"/>
                </a:lnTo>
                <a:lnTo>
                  <a:pt x="499" y="198"/>
                </a:lnTo>
                <a:lnTo>
                  <a:pt x="499" y="199"/>
                </a:lnTo>
                <a:lnTo>
                  <a:pt x="500" y="198"/>
                </a:lnTo>
                <a:lnTo>
                  <a:pt x="500" y="199"/>
                </a:lnTo>
                <a:lnTo>
                  <a:pt x="501" y="199"/>
                </a:lnTo>
                <a:lnTo>
                  <a:pt x="501" y="200"/>
                </a:lnTo>
                <a:lnTo>
                  <a:pt x="500" y="200"/>
                </a:lnTo>
                <a:lnTo>
                  <a:pt x="500" y="201"/>
                </a:lnTo>
                <a:lnTo>
                  <a:pt x="500" y="202"/>
                </a:lnTo>
                <a:lnTo>
                  <a:pt x="499" y="202"/>
                </a:lnTo>
                <a:lnTo>
                  <a:pt x="499" y="203"/>
                </a:lnTo>
                <a:lnTo>
                  <a:pt x="498" y="203"/>
                </a:lnTo>
                <a:lnTo>
                  <a:pt x="498" y="202"/>
                </a:lnTo>
                <a:lnTo>
                  <a:pt x="498" y="201"/>
                </a:lnTo>
                <a:lnTo>
                  <a:pt x="497" y="201"/>
                </a:lnTo>
                <a:lnTo>
                  <a:pt x="496" y="202"/>
                </a:lnTo>
                <a:lnTo>
                  <a:pt x="495" y="202"/>
                </a:lnTo>
                <a:lnTo>
                  <a:pt x="495" y="203"/>
                </a:lnTo>
                <a:lnTo>
                  <a:pt x="495" y="204"/>
                </a:lnTo>
                <a:lnTo>
                  <a:pt x="495" y="205"/>
                </a:lnTo>
                <a:lnTo>
                  <a:pt x="494" y="206"/>
                </a:lnTo>
                <a:lnTo>
                  <a:pt x="493" y="207"/>
                </a:lnTo>
                <a:lnTo>
                  <a:pt x="492" y="207"/>
                </a:lnTo>
                <a:lnTo>
                  <a:pt x="493" y="206"/>
                </a:lnTo>
                <a:lnTo>
                  <a:pt x="492" y="206"/>
                </a:lnTo>
                <a:lnTo>
                  <a:pt x="492" y="205"/>
                </a:lnTo>
                <a:lnTo>
                  <a:pt x="493" y="204"/>
                </a:lnTo>
                <a:lnTo>
                  <a:pt x="493" y="203"/>
                </a:lnTo>
                <a:lnTo>
                  <a:pt x="492" y="203"/>
                </a:lnTo>
                <a:lnTo>
                  <a:pt x="492" y="202"/>
                </a:lnTo>
                <a:lnTo>
                  <a:pt x="493" y="202"/>
                </a:lnTo>
                <a:lnTo>
                  <a:pt x="492" y="201"/>
                </a:lnTo>
                <a:lnTo>
                  <a:pt x="492" y="200"/>
                </a:lnTo>
                <a:lnTo>
                  <a:pt x="492" y="199"/>
                </a:lnTo>
                <a:lnTo>
                  <a:pt x="491" y="199"/>
                </a:lnTo>
                <a:lnTo>
                  <a:pt x="492" y="198"/>
                </a:lnTo>
                <a:lnTo>
                  <a:pt x="493" y="198"/>
                </a:lnTo>
                <a:lnTo>
                  <a:pt x="493" y="197"/>
                </a:lnTo>
                <a:lnTo>
                  <a:pt x="494" y="197"/>
                </a:lnTo>
                <a:lnTo>
                  <a:pt x="493" y="196"/>
                </a:lnTo>
                <a:lnTo>
                  <a:pt x="493" y="195"/>
                </a:lnTo>
                <a:lnTo>
                  <a:pt x="493" y="194"/>
                </a:lnTo>
                <a:lnTo>
                  <a:pt x="494" y="193"/>
                </a:lnTo>
                <a:lnTo>
                  <a:pt x="494" y="192"/>
                </a:lnTo>
                <a:lnTo>
                  <a:pt x="495" y="192"/>
                </a:lnTo>
                <a:lnTo>
                  <a:pt x="494" y="192"/>
                </a:lnTo>
                <a:lnTo>
                  <a:pt x="493" y="192"/>
                </a:lnTo>
                <a:lnTo>
                  <a:pt x="493" y="191"/>
                </a:lnTo>
                <a:lnTo>
                  <a:pt x="493" y="190"/>
                </a:lnTo>
                <a:lnTo>
                  <a:pt x="493" y="189"/>
                </a:lnTo>
                <a:lnTo>
                  <a:pt x="494" y="189"/>
                </a:lnTo>
                <a:lnTo>
                  <a:pt x="494" y="188"/>
                </a:lnTo>
                <a:lnTo>
                  <a:pt x="494" y="187"/>
                </a:lnTo>
                <a:lnTo>
                  <a:pt x="495" y="187"/>
                </a:lnTo>
                <a:lnTo>
                  <a:pt x="496" y="187"/>
                </a:lnTo>
                <a:lnTo>
                  <a:pt x="497" y="187"/>
                </a:lnTo>
                <a:lnTo>
                  <a:pt x="498" y="187"/>
                </a:lnTo>
                <a:lnTo>
                  <a:pt x="498" y="186"/>
                </a:lnTo>
                <a:lnTo>
                  <a:pt x="498" y="185"/>
                </a:lnTo>
                <a:lnTo>
                  <a:pt x="498" y="184"/>
                </a:lnTo>
                <a:lnTo>
                  <a:pt x="498" y="183"/>
                </a:lnTo>
                <a:lnTo>
                  <a:pt x="497" y="183"/>
                </a:lnTo>
                <a:lnTo>
                  <a:pt x="496" y="183"/>
                </a:lnTo>
                <a:lnTo>
                  <a:pt x="495" y="183"/>
                </a:lnTo>
                <a:lnTo>
                  <a:pt x="496" y="183"/>
                </a:lnTo>
                <a:lnTo>
                  <a:pt x="495" y="183"/>
                </a:lnTo>
                <a:lnTo>
                  <a:pt x="496" y="182"/>
                </a:lnTo>
                <a:lnTo>
                  <a:pt x="495" y="182"/>
                </a:lnTo>
                <a:lnTo>
                  <a:pt x="495" y="181"/>
                </a:lnTo>
                <a:lnTo>
                  <a:pt x="494" y="181"/>
                </a:lnTo>
                <a:lnTo>
                  <a:pt x="495" y="181"/>
                </a:lnTo>
                <a:lnTo>
                  <a:pt x="496" y="180"/>
                </a:lnTo>
                <a:lnTo>
                  <a:pt x="496" y="179"/>
                </a:lnTo>
                <a:lnTo>
                  <a:pt x="497" y="179"/>
                </a:lnTo>
                <a:lnTo>
                  <a:pt x="498" y="179"/>
                </a:lnTo>
                <a:lnTo>
                  <a:pt x="499" y="179"/>
                </a:lnTo>
                <a:lnTo>
                  <a:pt x="499" y="178"/>
                </a:lnTo>
                <a:lnTo>
                  <a:pt x="499" y="177"/>
                </a:lnTo>
                <a:lnTo>
                  <a:pt x="500" y="177"/>
                </a:lnTo>
                <a:lnTo>
                  <a:pt x="500" y="176"/>
                </a:lnTo>
                <a:lnTo>
                  <a:pt x="499" y="176"/>
                </a:lnTo>
                <a:lnTo>
                  <a:pt x="498" y="175"/>
                </a:lnTo>
                <a:lnTo>
                  <a:pt x="499" y="175"/>
                </a:lnTo>
                <a:lnTo>
                  <a:pt x="499" y="174"/>
                </a:lnTo>
                <a:lnTo>
                  <a:pt x="500" y="173"/>
                </a:lnTo>
                <a:lnTo>
                  <a:pt x="499" y="172"/>
                </a:lnTo>
                <a:lnTo>
                  <a:pt x="499" y="171"/>
                </a:lnTo>
                <a:lnTo>
                  <a:pt x="499" y="170"/>
                </a:lnTo>
                <a:lnTo>
                  <a:pt x="498" y="170"/>
                </a:lnTo>
                <a:lnTo>
                  <a:pt x="498" y="169"/>
                </a:lnTo>
                <a:lnTo>
                  <a:pt x="498" y="168"/>
                </a:lnTo>
                <a:lnTo>
                  <a:pt x="499" y="168"/>
                </a:lnTo>
                <a:lnTo>
                  <a:pt x="499" y="167"/>
                </a:lnTo>
                <a:lnTo>
                  <a:pt x="499" y="168"/>
                </a:lnTo>
                <a:lnTo>
                  <a:pt x="500" y="168"/>
                </a:lnTo>
                <a:lnTo>
                  <a:pt x="500" y="167"/>
                </a:lnTo>
                <a:lnTo>
                  <a:pt x="499" y="166"/>
                </a:lnTo>
                <a:lnTo>
                  <a:pt x="498" y="166"/>
                </a:lnTo>
                <a:lnTo>
                  <a:pt x="498" y="167"/>
                </a:lnTo>
                <a:lnTo>
                  <a:pt x="497" y="167"/>
                </a:lnTo>
                <a:lnTo>
                  <a:pt x="498" y="166"/>
                </a:lnTo>
                <a:lnTo>
                  <a:pt x="499" y="166"/>
                </a:lnTo>
                <a:lnTo>
                  <a:pt x="500" y="165"/>
                </a:lnTo>
                <a:lnTo>
                  <a:pt x="500" y="164"/>
                </a:lnTo>
                <a:lnTo>
                  <a:pt x="501" y="164"/>
                </a:lnTo>
                <a:lnTo>
                  <a:pt x="502" y="165"/>
                </a:lnTo>
                <a:close/>
                <a:moveTo>
                  <a:pt x="504" y="163"/>
                </a:moveTo>
                <a:lnTo>
                  <a:pt x="504" y="163"/>
                </a:lnTo>
                <a:lnTo>
                  <a:pt x="504" y="162"/>
                </a:lnTo>
                <a:lnTo>
                  <a:pt x="504" y="163"/>
                </a:lnTo>
                <a:close/>
                <a:moveTo>
                  <a:pt x="515" y="164"/>
                </a:moveTo>
                <a:lnTo>
                  <a:pt x="514" y="164"/>
                </a:lnTo>
                <a:lnTo>
                  <a:pt x="515" y="164"/>
                </a:lnTo>
                <a:close/>
                <a:moveTo>
                  <a:pt x="516" y="167"/>
                </a:moveTo>
                <a:lnTo>
                  <a:pt x="516" y="166"/>
                </a:lnTo>
                <a:lnTo>
                  <a:pt x="516" y="167"/>
                </a:lnTo>
                <a:close/>
                <a:moveTo>
                  <a:pt x="495" y="169"/>
                </a:moveTo>
                <a:lnTo>
                  <a:pt x="495" y="169"/>
                </a:lnTo>
                <a:lnTo>
                  <a:pt x="496" y="168"/>
                </a:lnTo>
                <a:lnTo>
                  <a:pt x="495" y="169"/>
                </a:lnTo>
                <a:close/>
                <a:moveTo>
                  <a:pt x="515" y="171"/>
                </a:moveTo>
                <a:lnTo>
                  <a:pt x="515" y="171"/>
                </a:lnTo>
                <a:close/>
                <a:moveTo>
                  <a:pt x="515" y="171"/>
                </a:moveTo>
                <a:lnTo>
                  <a:pt x="514" y="172"/>
                </a:lnTo>
                <a:lnTo>
                  <a:pt x="514" y="171"/>
                </a:lnTo>
                <a:lnTo>
                  <a:pt x="515" y="171"/>
                </a:lnTo>
                <a:close/>
                <a:moveTo>
                  <a:pt x="495" y="170"/>
                </a:moveTo>
                <a:lnTo>
                  <a:pt x="495" y="170"/>
                </a:lnTo>
                <a:close/>
                <a:moveTo>
                  <a:pt x="496" y="177"/>
                </a:moveTo>
                <a:lnTo>
                  <a:pt x="496" y="177"/>
                </a:lnTo>
                <a:close/>
                <a:moveTo>
                  <a:pt x="511" y="184"/>
                </a:moveTo>
                <a:lnTo>
                  <a:pt x="511" y="184"/>
                </a:lnTo>
                <a:close/>
                <a:moveTo>
                  <a:pt x="503" y="192"/>
                </a:moveTo>
                <a:lnTo>
                  <a:pt x="503" y="192"/>
                </a:lnTo>
                <a:lnTo>
                  <a:pt x="503" y="193"/>
                </a:lnTo>
                <a:lnTo>
                  <a:pt x="502" y="193"/>
                </a:lnTo>
                <a:lnTo>
                  <a:pt x="503" y="192"/>
                </a:lnTo>
                <a:close/>
                <a:moveTo>
                  <a:pt x="493" y="192"/>
                </a:moveTo>
                <a:lnTo>
                  <a:pt x="493" y="192"/>
                </a:lnTo>
                <a:close/>
                <a:moveTo>
                  <a:pt x="495" y="207"/>
                </a:moveTo>
                <a:lnTo>
                  <a:pt x="495" y="206"/>
                </a:lnTo>
                <a:lnTo>
                  <a:pt x="496" y="206"/>
                </a:lnTo>
                <a:lnTo>
                  <a:pt x="495" y="207"/>
                </a:lnTo>
                <a:close/>
                <a:moveTo>
                  <a:pt x="495" y="208"/>
                </a:moveTo>
                <a:lnTo>
                  <a:pt x="495" y="208"/>
                </a:lnTo>
                <a:lnTo>
                  <a:pt x="495" y="207"/>
                </a:lnTo>
                <a:lnTo>
                  <a:pt x="496" y="207"/>
                </a:lnTo>
                <a:lnTo>
                  <a:pt x="496" y="208"/>
                </a:lnTo>
                <a:lnTo>
                  <a:pt x="495" y="208"/>
                </a:lnTo>
                <a:close/>
                <a:moveTo>
                  <a:pt x="498" y="207"/>
                </a:moveTo>
                <a:lnTo>
                  <a:pt x="497" y="207"/>
                </a:lnTo>
                <a:lnTo>
                  <a:pt x="498" y="207"/>
                </a:lnTo>
                <a:close/>
                <a:moveTo>
                  <a:pt x="505" y="208"/>
                </a:moveTo>
                <a:lnTo>
                  <a:pt x="505" y="208"/>
                </a:lnTo>
                <a:close/>
                <a:moveTo>
                  <a:pt x="505" y="208"/>
                </a:moveTo>
                <a:lnTo>
                  <a:pt x="505" y="209"/>
                </a:lnTo>
                <a:lnTo>
                  <a:pt x="504" y="209"/>
                </a:lnTo>
                <a:lnTo>
                  <a:pt x="505" y="209"/>
                </a:lnTo>
                <a:lnTo>
                  <a:pt x="505" y="208"/>
                </a:lnTo>
                <a:close/>
                <a:moveTo>
                  <a:pt x="487" y="186"/>
                </a:moveTo>
                <a:lnTo>
                  <a:pt x="487" y="186"/>
                </a:lnTo>
                <a:close/>
                <a:moveTo>
                  <a:pt x="491" y="209"/>
                </a:moveTo>
                <a:lnTo>
                  <a:pt x="490" y="209"/>
                </a:lnTo>
                <a:lnTo>
                  <a:pt x="491" y="208"/>
                </a:lnTo>
                <a:lnTo>
                  <a:pt x="491" y="209"/>
                </a:lnTo>
                <a:close/>
                <a:moveTo>
                  <a:pt x="493" y="218"/>
                </a:moveTo>
                <a:lnTo>
                  <a:pt x="493" y="218"/>
                </a:lnTo>
                <a:lnTo>
                  <a:pt x="493" y="217"/>
                </a:lnTo>
                <a:lnTo>
                  <a:pt x="493" y="218"/>
                </a:lnTo>
                <a:lnTo>
                  <a:pt x="493" y="217"/>
                </a:lnTo>
                <a:lnTo>
                  <a:pt x="493" y="218"/>
                </a:lnTo>
                <a:close/>
                <a:moveTo>
                  <a:pt x="486" y="222"/>
                </a:moveTo>
                <a:lnTo>
                  <a:pt x="486" y="222"/>
                </a:lnTo>
                <a:close/>
                <a:moveTo>
                  <a:pt x="519" y="149"/>
                </a:moveTo>
                <a:lnTo>
                  <a:pt x="519" y="149"/>
                </a:lnTo>
                <a:lnTo>
                  <a:pt x="519" y="148"/>
                </a:lnTo>
                <a:lnTo>
                  <a:pt x="520" y="148"/>
                </a:lnTo>
                <a:lnTo>
                  <a:pt x="519" y="149"/>
                </a:lnTo>
                <a:close/>
                <a:moveTo>
                  <a:pt x="517" y="151"/>
                </a:moveTo>
                <a:lnTo>
                  <a:pt x="516" y="151"/>
                </a:lnTo>
                <a:lnTo>
                  <a:pt x="516" y="150"/>
                </a:lnTo>
                <a:lnTo>
                  <a:pt x="515" y="150"/>
                </a:lnTo>
                <a:lnTo>
                  <a:pt x="515" y="149"/>
                </a:lnTo>
                <a:lnTo>
                  <a:pt x="515" y="150"/>
                </a:lnTo>
                <a:lnTo>
                  <a:pt x="515" y="149"/>
                </a:lnTo>
                <a:lnTo>
                  <a:pt x="515" y="148"/>
                </a:lnTo>
                <a:lnTo>
                  <a:pt x="516" y="148"/>
                </a:lnTo>
                <a:lnTo>
                  <a:pt x="516" y="149"/>
                </a:lnTo>
                <a:lnTo>
                  <a:pt x="517" y="150"/>
                </a:lnTo>
                <a:lnTo>
                  <a:pt x="516" y="150"/>
                </a:lnTo>
                <a:lnTo>
                  <a:pt x="517" y="151"/>
                </a:lnTo>
                <a:close/>
                <a:moveTo>
                  <a:pt x="500" y="151"/>
                </a:moveTo>
                <a:lnTo>
                  <a:pt x="500" y="151"/>
                </a:lnTo>
                <a:lnTo>
                  <a:pt x="500" y="150"/>
                </a:lnTo>
                <a:lnTo>
                  <a:pt x="500" y="151"/>
                </a:lnTo>
                <a:close/>
                <a:moveTo>
                  <a:pt x="496" y="163"/>
                </a:moveTo>
                <a:lnTo>
                  <a:pt x="496" y="163"/>
                </a:lnTo>
                <a:close/>
                <a:moveTo>
                  <a:pt x="515" y="30"/>
                </a:moveTo>
                <a:lnTo>
                  <a:pt x="515" y="30"/>
                </a:lnTo>
                <a:close/>
                <a:moveTo>
                  <a:pt x="515" y="30"/>
                </a:moveTo>
                <a:lnTo>
                  <a:pt x="515" y="30"/>
                </a:lnTo>
                <a:close/>
                <a:moveTo>
                  <a:pt x="515" y="32"/>
                </a:moveTo>
                <a:lnTo>
                  <a:pt x="515" y="32"/>
                </a:lnTo>
                <a:lnTo>
                  <a:pt x="515" y="31"/>
                </a:lnTo>
                <a:lnTo>
                  <a:pt x="515" y="32"/>
                </a:lnTo>
                <a:close/>
                <a:moveTo>
                  <a:pt x="514" y="32"/>
                </a:moveTo>
                <a:lnTo>
                  <a:pt x="514" y="32"/>
                </a:lnTo>
                <a:lnTo>
                  <a:pt x="515" y="32"/>
                </a:lnTo>
                <a:lnTo>
                  <a:pt x="514" y="32"/>
                </a:lnTo>
                <a:close/>
                <a:moveTo>
                  <a:pt x="514" y="34"/>
                </a:moveTo>
                <a:lnTo>
                  <a:pt x="514" y="34"/>
                </a:lnTo>
                <a:close/>
                <a:moveTo>
                  <a:pt x="509" y="52"/>
                </a:moveTo>
                <a:lnTo>
                  <a:pt x="509" y="52"/>
                </a:lnTo>
                <a:close/>
                <a:moveTo>
                  <a:pt x="509" y="52"/>
                </a:moveTo>
                <a:lnTo>
                  <a:pt x="509" y="52"/>
                </a:lnTo>
                <a:lnTo>
                  <a:pt x="510" y="52"/>
                </a:lnTo>
                <a:lnTo>
                  <a:pt x="509" y="52"/>
                </a:lnTo>
                <a:close/>
                <a:moveTo>
                  <a:pt x="509" y="53"/>
                </a:moveTo>
                <a:lnTo>
                  <a:pt x="509" y="53"/>
                </a:lnTo>
                <a:close/>
                <a:moveTo>
                  <a:pt x="509" y="54"/>
                </a:moveTo>
                <a:lnTo>
                  <a:pt x="509" y="53"/>
                </a:lnTo>
                <a:lnTo>
                  <a:pt x="509" y="54"/>
                </a:lnTo>
                <a:close/>
                <a:moveTo>
                  <a:pt x="503" y="61"/>
                </a:moveTo>
                <a:lnTo>
                  <a:pt x="503" y="61"/>
                </a:lnTo>
                <a:lnTo>
                  <a:pt x="503" y="60"/>
                </a:lnTo>
                <a:lnTo>
                  <a:pt x="503" y="61"/>
                </a:lnTo>
                <a:close/>
                <a:moveTo>
                  <a:pt x="505" y="61"/>
                </a:moveTo>
                <a:lnTo>
                  <a:pt x="505" y="61"/>
                </a:lnTo>
                <a:lnTo>
                  <a:pt x="504" y="61"/>
                </a:lnTo>
                <a:lnTo>
                  <a:pt x="505" y="61"/>
                </a:lnTo>
                <a:close/>
                <a:moveTo>
                  <a:pt x="503" y="62"/>
                </a:moveTo>
                <a:lnTo>
                  <a:pt x="503" y="62"/>
                </a:lnTo>
                <a:lnTo>
                  <a:pt x="503" y="61"/>
                </a:lnTo>
                <a:lnTo>
                  <a:pt x="503" y="62"/>
                </a:lnTo>
                <a:close/>
                <a:moveTo>
                  <a:pt x="492" y="85"/>
                </a:moveTo>
                <a:lnTo>
                  <a:pt x="492" y="85"/>
                </a:lnTo>
                <a:close/>
                <a:moveTo>
                  <a:pt x="513" y="138"/>
                </a:moveTo>
                <a:lnTo>
                  <a:pt x="513" y="139"/>
                </a:lnTo>
                <a:lnTo>
                  <a:pt x="513" y="138"/>
                </a:lnTo>
                <a:close/>
                <a:moveTo>
                  <a:pt x="514" y="138"/>
                </a:moveTo>
                <a:lnTo>
                  <a:pt x="514" y="138"/>
                </a:lnTo>
                <a:close/>
                <a:moveTo>
                  <a:pt x="514" y="138"/>
                </a:moveTo>
                <a:lnTo>
                  <a:pt x="514" y="138"/>
                </a:lnTo>
                <a:close/>
                <a:moveTo>
                  <a:pt x="507" y="141"/>
                </a:moveTo>
                <a:lnTo>
                  <a:pt x="507" y="141"/>
                </a:lnTo>
                <a:lnTo>
                  <a:pt x="506" y="141"/>
                </a:lnTo>
                <a:lnTo>
                  <a:pt x="506" y="140"/>
                </a:lnTo>
                <a:lnTo>
                  <a:pt x="507" y="140"/>
                </a:lnTo>
                <a:lnTo>
                  <a:pt x="507" y="141"/>
                </a:lnTo>
                <a:close/>
                <a:moveTo>
                  <a:pt x="500" y="133"/>
                </a:moveTo>
                <a:lnTo>
                  <a:pt x="500" y="133"/>
                </a:lnTo>
                <a:lnTo>
                  <a:pt x="501" y="133"/>
                </a:lnTo>
                <a:lnTo>
                  <a:pt x="500" y="133"/>
                </a:lnTo>
                <a:close/>
                <a:moveTo>
                  <a:pt x="495" y="91"/>
                </a:moveTo>
                <a:lnTo>
                  <a:pt x="495" y="90"/>
                </a:lnTo>
                <a:lnTo>
                  <a:pt x="495" y="91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288" name="Freeform 481"/>
          <p:cNvSpPr>
            <a:spLocks/>
          </p:cNvSpPr>
          <p:nvPr/>
        </p:nvSpPr>
        <p:spPr bwMode="auto">
          <a:xfrm>
            <a:off x="2452688" y="4902200"/>
            <a:ext cx="528637" cy="366713"/>
          </a:xfrm>
          <a:custGeom>
            <a:avLst/>
            <a:gdLst>
              <a:gd name="T0" fmla="*/ 2147483646 w 514"/>
              <a:gd name="T1" fmla="*/ 2147483646 h 357"/>
              <a:gd name="T2" fmla="*/ 2147483646 w 514"/>
              <a:gd name="T3" fmla="*/ 2147483646 h 357"/>
              <a:gd name="T4" fmla="*/ 2147483646 w 514"/>
              <a:gd name="T5" fmla="*/ 2147483646 h 357"/>
              <a:gd name="T6" fmla="*/ 2147483646 w 514"/>
              <a:gd name="T7" fmla="*/ 2147483646 h 357"/>
              <a:gd name="T8" fmla="*/ 2147483646 w 514"/>
              <a:gd name="T9" fmla="*/ 2147483646 h 357"/>
              <a:gd name="T10" fmla="*/ 2147483646 w 514"/>
              <a:gd name="T11" fmla="*/ 2147483646 h 357"/>
              <a:gd name="T12" fmla="*/ 2147483646 w 514"/>
              <a:gd name="T13" fmla="*/ 2147483646 h 357"/>
              <a:gd name="T14" fmla="*/ 2147483646 w 514"/>
              <a:gd name="T15" fmla="*/ 2147483646 h 357"/>
              <a:gd name="T16" fmla="*/ 2147483646 w 514"/>
              <a:gd name="T17" fmla="*/ 2147483646 h 357"/>
              <a:gd name="T18" fmla="*/ 2147483646 w 514"/>
              <a:gd name="T19" fmla="*/ 2147483646 h 357"/>
              <a:gd name="T20" fmla="*/ 2147483646 w 514"/>
              <a:gd name="T21" fmla="*/ 2147483646 h 357"/>
              <a:gd name="T22" fmla="*/ 2147483646 w 514"/>
              <a:gd name="T23" fmla="*/ 2147483646 h 357"/>
              <a:gd name="T24" fmla="*/ 2147483646 w 514"/>
              <a:gd name="T25" fmla="*/ 2147483646 h 357"/>
              <a:gd name="T26" fmla="*/ 2147483646 w 514"/>
              <a:gd name="T27" fmla="*/ 2147483646 h 357"/>
              <a:gd name="T28" fmla="*/ 2147483646 w 514"/>
              <a:gd name="T29" fmla="*/ 2147483646 h 357"/>
              <a:gd name="T30" fmla="*/ 2147483646 w 514"/>
              <a:gd name="T31" fmla="*/ 2147483646 h 357"/>
              <a:gd name="T32" fmla="*/ 2147483646 w 514"/>
              <a:gd name="T33" fmla="*/ 2147483646 h 357"/>
              <a:gd name="T34" fmla="*/ 2147483646 w 514"/>
              <a:gd name="T35" fmla="*/ 2147483646 h 357"/>
              <a:gd name="T36" fmla="*/ 2147483646 w 514"/>
              <a:gd name="T37" fmla="*/ 2147483646 h 357"/>
              <a:gd name="T38" fmla="*/ 2147483646 w 514"/>
              <a:gd name="T39" fmla="*/ 2147483646 h 357"/>
              <a:gd name="T40" fmla="*/ 2147483646 w 514"/>
              <a:gd name="T41" fmla="*/ 2147483646 h 357"/>
              <a:gd name="T42" fmla="*/ 2147483646 w 514"/>
              <a:gd name="T43" fmla="*/ 2147483646 h 357"/>
              <a:gd name="T44" fmla="*/ 2147483646 w 514"/>
              <a:gd name="T45" fmla="*/ 2147483646 h 357"/>
              <a:gd name="T46" fmla="*/ 2147483646 w 514"/>
              <a:gd name="T47" fmla="*/ 2147483646 h 357"/>
              <a:gd name="T48" fmla="*/ 2147483646 w 514"/>
              <a:gd name="T49" fmla="*/ 2147483646 h 357"/>
              <a:gd name="T50" fmla="*/ 2147483646 w 514"/>
              <a:gd name="T51" fmla="*/ 2147483646 h 357"/>
              <a:gd name="T52" fmla="*/ 2147483646 w 514"/>
              <a:gd name="T53" fmla="*/ 2147483646 h 357"/>
              <a:gd name="T54" fmla="*/ 2147483646 w 514"/>
              <a:gd name="T55" fmla="*/ 2147483646 h 357"/>
              <a:gd name="T56" fmla="*/ 2147483646 w 514"/>
              <a:gd name="T57" fmla="*/ 2147483646 h 357"/>
              <a:gd name="T58" fmla="*/ 2147483646 w 514"/>
              <a:gd name="T59" fmla="*/ 2147483646 h 357"/>
              <a:gd name="T60" fmla="*/ 2147483646 w 514"/>
              <a:gd name="T61" fmla="*/ 2147483646 h 357"/>
              <a:gd name="T62" fmla="*/ 2147483646 w 514"/>
              <a:gd name="T63" fmla="*/ 2147483646 h 357"/>
              <a:gd name="T64" fmla="*/ 2147483646 w 514"/>
              <a:gd name="T65" fmla="*/ 2147483646 h 357"/>
              <a:gd name="T66" fmla="*/ 2147483646 w 514"/>
              <a:gd name="T67" fmla="*/ 2147483646 h 357"/>
              <a:gd name="T68" fmla="*/ 2147483646 w 514"/>
              <a:gd name="T69" fmla="*/ 2147483646 h 357"/>
              <a:gd name="T70" fmla="*/ 2147483646 w 514"/>
              <a:gd name="T71" fmla="*/ 2147483646 h 357"/>
              <a:gd name="T72" fmla="*/ 2147483646 w 514"/>
              <a:gd name="T73" fmla="*/ 2147483646 h 357"/>
              <a:gd name="T74" fmla="*/ 2147483646 w 514"/>
              <a:gd name="T75" fmla="*/ 2147483646 h 357"/>
              <a:gd name="T76" fmla="*/ 2147483646 w 514"/>
              <a:gd name="T77" fmla="*/ 2147483646 h 357"/>
              <a:gd name="T78" fmla="*/ 2147483646 w 514"/>
              <a:gd name="T79" fmla="*/ 2147483646 h 357"/>
              <a:gd name="T80" fmla="*/ 2147483646 w 514"/>
              <a:gd name="T81" fmla="*/ 2147483646 h 357"/>
              <a:gd name="T82" fmla="*/ 2147483646 w 514"/>
              <a:gd name="T83" fmla="*/ 2147483646 h 357"/>
              <a:gd name="T84" fmla="*/ 2147483646 w 514"/>
              <a:gd name="T85" fmla="*/ 2147483646 h 357"/>
              <a:gd name="T86" fmla="*/ 2147483646 w 514"/>
              <a:gd name="T87" fmla="*/ 2147483646 h 357"/>
              <a:gd name="T88" fmla="*/ 2147483646 w 514"/>
              <a:gd name="T89" fmla="*/ 2147483646 h 357"/>
              <a:gd name="T90" fmla="*/ 2147483646 w 514"/>
              <a:gd name="T91" fmla="*/ 2147483646 h 357"/>
              <a:gd name="T92" fmla="*/ 2147483646 w 514"/>
              <a:gd name="T93" fmla="*/ 2147483646 h 357"/>
              <a:gd name="T94" fmla="*/ 2147483646 w 514"/>
              <a:gd name="T95" fmla="*/ 2147483646 h 357"/>
              <a:gd name="T96" fmla="*/ 2147483646 w 514"/>
              <a:gd name="T97" fmla="*/ 2147483646 h 357"/>
              <a:gd name="T98" fmla="*/ 2147483646 w 514"/>
              <a:gd name="T99" fmla="*/ 2147483646 h 357"/>
              <a:gd name="T100" fmla="*/ 2147483646 w 514"/>
              <a:gd name="T101" fmla="*/ 2147483646 h 357"/>
              <a:gd name="T102" fmla="*/ 2147483646 w 514"/>
              <a:gd name="T103" fmla="*/ 2147483646 h 357"/>
              <a:gd name="T104" fmla="*/ 2147483646 w 514"/>
              <a:gd name="T105" fmla="*/ 2147483646 h 357"/>
              <a:gd name="T106" fmla="*/ 2147483646 w 514"/>
              <a:gd name="T107" fmla="*/ 2147483646 h 357"/>
              <a:gd name="T108" fmla="*/ 2147483646 w 514"/>
              <a:gd name="T109" fmla="*/ 2147483646 h 357"/>
              <a:gd name="T110" fmla="*/ 2147483646 w 514"/>
              <a:gd name="T111" fmla="*/ 2147483646 h 357"/>
              <a:gd name="T112" fmla="*/ 2147483646 w 514"/>
              <a:gd name="T113" fmla="*/ 2147483646 h 357"/>
              <a:gd name="T114" fmla="*/ 2147483646 w 514"/>
              <a:gd name="T115" fmla="*/ 2147483646 h 357"/>
              <a:gd name="T116" fmla="*/ 2147483646 w 514"/>
              <a:gd name="T117" fmla="*/ 2147483646 h 357"/>
              <a:gd name="T118" fmla="*/ 2147483646 w 514"/>
              <a:gd name="T119" fmla="*/ 2147483646 h 357"/>
              <a:gd name="T120" fmla="*/ 2147483646 w 514"/>
              <a:gd name="T121" fmla="*/ 2147483646 h 357"/>
              <a:gd name="T122" fmla="*/ 2147483646 w 514"/>
              <a:gd name="T123" fmla="*/ 2147483646 h 357"/>
              <a:gd name="T124" fmla="*/ 2147483646 w 514"/>
              <a:gd name="T125" fmla="*/ 2147483646 h 357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14"/>
              <a:gd name="T190" fmla="*/ 0 h 357"/>
              <a:gd name="T191" fmla="*/ 514 w 514"/>
              <a:gd name="T192" fmla="*/ 357 h 357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14" h="357">
                <a:moveTo>
                  <a:pt x="372" y="356"/>
                </a:moveTo>
                <a:lnTo>
                  <a:pt x="371" y="356"/>
                </a:lnTo>
                <a:lnTo>
                  <a:pt x="370" y="357"/>
                </a:lnTo>
                <a:lnTo>
                  <a:pt x="370" y="356"/>
                </a:lnTo>
                <a:lnTo>
                  <a:pt x="369" y="357"/>
                </a:lnTo>
                <a:lnTo>
                  <a:pt x="369" y="356"/>
                </a:lnTo>
                <a:lnTo>
                  <a:pt x="370" y="356"/>
                </a:lnTo>
                <a:lnTo>
                  <a:pt x="370" y="355"/>
                </a:lnTo>
                <a:lnTo>
                  <a:pt x="369" y="355"/>
                </a:lnTo>
                <a:lnTo>
                  <a:pt x="369" y="354"/>
                </a:lnTo>
                <a:lnTo>
                  <a:pt x="370" y="354"/>
                </a:lnTo>
                <a:lnTo>
                  <a:pt x="369" y="353"/>
                </a:lnTo>
                <a:lnTo>
                  <a:pt x="368" y="353"/>
                </a:lnTo>
                <a:lnTo>
                  <a:pt x="367" y="353"/>
                </a:lnTo>
                <a:lnTo>
                  <a:pt x="366" y="353"/>
                </a:lnTo>
                <a:lnTo>
                  <a:pt x="366" y="352"/>
                </a:lnTo>
                <a:lnTo>
                  <a:pt x="365" y="352"/>
                </a:lnTo>
                <a:lnTo>
                  <a:pt x="364" y="352"/>
                </a:lnTo>
                <a:lnTo>
                  <a:pt x="363" y="352"/>
                </a:lnTo>
                <a:lnTo>
                  <a:pt x="362" y="352"/>
                </a:lnTo>
                <a:lnTo>
                  <a:pt x="362" y="351"/>
                </a:lnTo>
                <a:lnTo>
                  <a:pt x="361" y="350"/>
                </a:lnTo>
                <a:lnTo>
                  <a:pt x="361" y="351"/>
                </a:lnTo>
                <a:lnTo>
                  <a:pt x="360" y="350"/>
                </a:lnTo>
                <a:lnTo>
                  <a:pt x="360" y="349"/>
                </a:lnTo>
                <a:lnTo>
                  <a:pt x="359" y="348"/>
                </a:lnTo>
                <a:lnTo>
                  <a:pt x="359" y="347"/>
                </a:lnTo>
                <a:lnTo>
                  <a:pt x="360" y="348"/>
                </a:lnTo>
                <a:lnTo>
                  <a:pt x="360" y="347"/>
                </a:lnTo>
                <a:lnTo>
                  <a:pt x="359" y="347"/>
                </a:lnTo>
                <a:lnTo>
                  <a:pt x="359" y="346"/>
                </a:lnTo>
                <a:lnTo>
                  <a:pt x="358" y="345"/>
                </a:lnTo>
                <a:lnTo>
                  <a:pt x="357" y="345"/>
                </a:lnTo>
                <a:lnTo>
                  <a:pt x="357" y="344"/>
                </a:lnTo>
                <a:lnTo>
                  <a:pt x="356" y="344"/>
                </a:lnTo>
                <a:lnTo>
                  <a:pt x="355" y="344"/>
                </a:lnTo>
                <a:lnTo>
                  <a:pt x="355" y="343"/>
                </a:lnTo>
                <a:lnTo>
                  <a:pt x="354" y="343"/>
                </a:lnTo>
                <a:lnTo>
                  <a:pt x="353" y="342"/>
                </a:lnTo>
                <a:lnTo>
                  <a:pt x="353" y="343"/>
                </a:lnTo>
                <a:lnTo>
                  <a:pt x="352" y="343"/>
                </a:lnTo>
                <a:lnTo>
                  <a:pt x="351" y="342"/>
                </a:lnTo>
                <a:lnTo>
                  <a:pt x="350" y="342"/>
                </a:lnTo>
                <a:lnTo>
                  <a:pt x="349" y="342"/>
                </a:lnTo>
                <a:lnTo>
                  <a:pt x="349" y="343"/>
                </a:lnTo>
                <a:lnTo>
                  <a:pt x="348" y="343"/>
                </a:lnTo>
                <a:lnTo>
                  <a:pt x="348" y="344"/>
                </a:lnTo>
                <a:lnTo>
                  <a:pt x="346" y="344"/>
                </a:lnTo>
                <a:lnTo>
                  <a:pt x="345" y="344"/>
                </a:lnTo>
                <a:lnTo>
                  <a:pt x="344" y="344"/>
                </a:lnTo>
                <a:lnTo>
                  <a:pt x="344" y="345"/>
                </a:lnTo>
                <a:lnTo>
                  <a:pt x="343" y="345"/>
                </a:lnTo>
                <a:lnTo>
                  <a:pt x="342" y="345"/>
                </a:lnTo>
                <a:lnTo>
                  <a:pt x="341" y="346"/>
                </a:lnTo>
                <a:lnTo>
                  <a:pt x="341" y="345"/>
                </a:lnTo>
                <a:lnTo>
                  <a:pt x="340" y="346"/>
                </a:lnTo>
                <a:lnTo>
                  <a:pt x="339" y="346"/>
                </a:lnTo>
                <a:lnTo>
                  <a:pt x="338" y="346"/>
                </a:lnTo>
                <a:lnTo>
                  <a:pt x="338" y="347"/>
                </a:lnTo>
                <a:lnTo>
                  <a:pt x="337" y="346"/>
                </a:lnTo>
                <a:lnTo>
                  <a:pt x="336" y="347"/>
                </a:lnTo>
                <a:lnTo>
                  <a:pt x="336" y="346"/>
                </a:lnTo>
                <a:lnTo>
                  <a:pt x="336" y="347"/>
                </a:lnTo>
                <a:lnTo>
                  <a:pt x="335" y="347"/>
                </a:lnTo>
                <a:lnTo>
                  <a:pt x="335" y="348"/>
                </a:lnTo>
                <a:lnTo>
                  <a:pt x="335" y="349"/>
                </a:lnTo>
                <a:lnTo>
                  <a:pt x="336" y="350"/>
                </a:lnTo>
                <a:lnTo>
                  <a:pt x="337" y="351"/>
                </a:lnTo>
                <a:lnTo>
                  <a:pt x="337" y="352"/>
                </a:lnTo>
                <a:lnTo>
                  <a:pt x="338" y="352"/>
                </a:lnTo>
                <a:lnTo>
                  <a:pt x="339" y="353"/>
                </a:lnTo>
                <a:lnTo>
                  <a:pt x="340" y="353"/>
                </a:lnTo>
                <a:lnTo>
                  <a:pt x="340" y="354"/>
                </a:lnTo>
                <a:lnTo>
                  <a:pt x="340" y="355"/>
                </a:lnTo>
                <a:lnTo>
                  <a:pt x="341" y="355"/>
                </a:lnTo>
                <a:lnTo>
                  <a:pt x="341" y="356"/>
                </a:lnTo>
                <a:lnTo>
                  <a:pt x="342" y="357"/>
                </a:lnTo>
                <a:lnTo>
                  <a:pt x="341" y="357"/>
                </a:lnTo>
                <a:lnTo>
                  <a:pt x="341" y="356"/>
                </a:lnTo>
                <a:lnTo>
                  <a:pt x="340" y="356"/>
                </a:lnTo>
                <a:lnTo>
                  <a:pt x="339" y="356"/>
                </a:lnTo>
                <a:lnTo>
                  <a:pt x="340" y="355"/>
                </a:lnTo>
                <a:lnTo>
                  <a:pt x="339" y="355"/>
                </a:lnTo>
                <a:lnTo>
                  <a:pt x="340" y="355"/>
                </a:lnTo>
                <a:lnTo>
                  <a:pt x="340" y="354"/>
                </a:lnTo>
                <a:lnTo>
                  <a:pt x="338" y="354"/>
                </a:lnTo>
                <a:lnTo>
                  <a:pt x="339" y="354"/>
                </a:lnTo>
                <a:lnTo>
                  <a:pt x="338" y="354"/>
                </a:lnTo>
                <a:lnTo>
                  <a:pt x="337" y="354"/>
                </a:lnTo>
                <a:lnTo>
                  <a:pt x="337" y="353"/>
                </a:lnTo>
                <a:lnTo>
                  <a:pt x="336" y="353"/>
                </a:lnTo>
                <a:lnTo>
                  <a:pt x="336" y="352"/>
                </a:lnTo>
                <a:lnTo>
                  <a:pt x="335" y="352"/>
                </a:lnTo>
                <a:lnTo>
                  <a:pt x="336" y="351"/>
                </a:lnTo>
                <a:lnTo>
                  <a:pt x="335" y="351"/>
                </a:lnTo>
                <a:lnTo>
                  <a:pt x="334" y="351"/>
                </a:lnTo>
                <a:lnTo>
                  <a:pt x="335" y="350"/>
                </a:lnTo>
                <a:lnTo>
                  <a:pt x="334" y="350"/>
                </a:lnTo>
                <a:lnTo>
                  <a:pt x="334" y="349"/>
                </a:lnTo>
                <a:lnTo>
                  <a:pt x="333" y="350"/>
                </a:lnTo>
                <a:lnTo>
                  <a:pt x="334" y="350"/>
                </a:lnTo>
                <a:lnTo>
                  <a:pt x="333" y="350"/>
                </a:lnTo>
                <a:lnTo>
                  <a:pt x="334" y="351"/>
                </a:lnTo>
                <a:lnTo>
                  <a:pt x="333" y="351"/>
                </a:lnTo>
                <a:lnTo>
                  <a:pt x="333" y="352"/>
                </a:lnTo>
                <a:lnTo>
                  <a:pt x="333" y="351"/>
                </a:lnTo>
                <a:lnTo>
                  <a:pt x="333" y="350"/>
                </a:lnTo>
                <a:lnTo>
                  <a:pt x="332" y="350"/>
                </a:lnTo>
                <a:lnTo>
                  <a:pt x="332" y="349"/>
                </a:lnTo>
                <a:lnTo>
                  <a:pt x="332" y="348"/>
                </a:lnTo>
                <a:lnTo>
                  <a:pt x="332" y="347"/>
                </a:lnTo>
                <a:lnTo>
                  <a:pt x="333" y="346"/>
                </a:lnTo>
                <a:lnTo>
                  <a:pt x="332" y="346"/>
                </a:lnTo>
                <a:lnTo>
                  <a:pt x="332" y="347"/>
                </a:lnTo>
                <a:lnTo>
                  <a:pt x="332" y="346"/>
                </a:lnTo>
                <a:lnTo>
                  <a:pt x="331" y="346"/>
                </a:lnTo>
                <a:lnTo>
                  <a:pt x="330" y="346"/>
                </a:lnTo>
                <a:lnTo>
                  <a:pt x="330" y="345"/>
                </a:lnTo>
                <a:lnTo>
                  <a:pt x="331" y="345"/>
                </a:lnTo>
                <a:lnTo>
                  <a:pt x="332" y="345"/>
                </a:lnTo>
                <a:lnTo>
                  <a:pt x="333" y="345"/>
                </a:lnTo>
                <a:lnTo>
                  <a:pt x="333" y="344"/>
                </a:lnTo>
                <a:lnTo>
                  <a:pt x="332" y="344"/>
                </a:lnTo>
                <a:lnTo>
                  <a:pt x="333" y="343"/>
                </a:lnTo>
                <a:lnTo>
                  <a:pt x="332" y="343"/>
                </a:lnTo>
                <a:lnTo>
                  <a:pt x="332" y="342"/>
                </a:lnTo>
                <a:lnTo>
                  <a:pt x="333" y="342"/>
                </a:lnTo>
                <a:lnTo>
                  <a:pt x="334" y="342"/>
                </a:lnTo>
                <a:lnTo>
                  <a:pt x="334" y="341"/>
                </a:lnTo>
                <a:lnTo>
                  <a:pt x="333" y="341"/>
                </a:lnTo>
                <a:lnTo>
                  <a:pt x="332" y="341"/>
                </a:lnTo>
                <a:lnTo>
                  <a:pt x="333" y="340"/>
                </a:lnTo>
                <a:lnTo>
                  <a:pt x="333" y="339"/>
                </a:lnTo>
                <a:lnTo>
                  <a:pt x="334" y="339"/>
                </a:lnTo>
                <a:lnTo>
                  <a:pt x="334" y="340"/>
                </a:lnTo>
                <a:lnTo>
                  <a:pt x="333" y="340"/>
                </a:lnTo>
                <a:lnTo>
                  <a:pt x="334" y="340"/>
                </a:lnTo>
                <a:lnTo>
                  <a:pt x="335" y="340"/>
                </a:lnTo>
                <a:lnTo>
                  <a:pt x="334" y="341"/>
                </a:lnTo>
                <a:lnTo>
                  <a:pt x="335" y="341"/>
                </a:lnTo>
                <a:lnTo>
                  <a:pt x="336" y="341"/>
                </a:lnTo>
                <a:lnTo>
                  <a:pt x="335" y="341"/>
                </a:lnTo>
                <a:lnTo>
                  <a:pt x="335" y="342"/>
                </a:lnTo>
                <a:lnTo>
                  <a:pt x="336" y="342"/>
                </a:lnTo>
                <a:lnTo>
                  <a:pt x="337" y="342"/>
                </a:lnTo>
                <a:lnTo>
                  <a:pt x="337" y="343"/>
                </a:lnTo>
                <a:lnTo>
                  <a:pt x="336" y="344"/>
                </a:lnTo>
                <a:lnTo>
                  <a:pt x="336" y="343"/>
                </a:lnTo>
                <a:lnTo>
                  <a:pt x="336" y="344"/>
                </a:lnTo>
                <a:lnTo>
                  <a:pt x="335" y="345"/>
                </a:lnTo>
                <a:lnTo>
                  <a:pt x="336" y="345"/>
                </a:lnTo>
                <a:lnTo>
                  <a:pt x="336" y="344"/>
                </a:lnTo>
                <a:lnTo>
                  <a:pt x="337" y="344"/>
                </a:lnTo>
                <a:lnTo>
                  <a:pt x="337" y="343"/>
                </a:lnTo>
                <a:lnTo>
                  <a:pt x="337" y="344"/>
                </a:lnTo>
                <a:lnTo>
                  <a:pt x="337" y="345"/>
                </a:lnTo>
                <a:lnTo>
                  <a:pt x="337" y="344"/>
                </a:lnTo>
                <a:lnTo>
                  <a:pt x="338" y="344"/>
                </a:lnTo>
                <a:lnTo>
                  <a:pt x="338" y="343"/>
                </a:lnTo>
                <a:lnTo>
                  <a:pt x="337" y="343"/>
                </a:lnTo>
                <a:lnTo>
                  <a:pt x="338" y="342"/>
                </a:lnTo>
                <a:lnTo>
                  <a:pt x="338" y="341"/>
                </a:lnTo>
                <a:lnTo>
                  <a:pt x="337" y="341"/>
                </a:lnTo>
                <a:lnTo>
                  <a:pt x="338" y="340"/>
                </a:lnTo>
                <a:lnTo>
                  <a:pt x="337" y="340"/>
                </a:lnTo>
                <a:lnTo>
                  <a:pt x="338" y="340"/>
                </a:lnTo>
                <a:lnTo>
                  <a:pt x="337" y="340"/>
                </a:lnTo>
                <a:lnTo>
                  <a:pt x="338" y="339"/>
                </a:lnTo>
                <a:lnTo>
                  <a:pt x="337" y="339"/>
                </a:lnTo>
                <a:lnTo>
                  <a:pt x="338" y="338"/>
                </a:lnTo>
                <a:lnTo>
                  <a:pt x="337" y="338"/>
                </a:lnTo>
                <a:lnTo>
                  <a:pt x="338" y="337"/>
                </a:lnTo>
                <a:lnTo>
                  <a:pt x="339" y="337"/>
                </a:lnTo>
                <a:lnTo>
                  <a:pt x="338" y="337"/>
                </a:lnTo>
                <a:lnTo>
                  <a:pt x="338" y="338"/>
                </a:lnTo>
                <a:lnTo>
                  <a:pt x="339" y="338"/>
                </a:lnTo>
                <a:lnTo>
                  <a:pt x="339" y="339"/>
                </a:lnTo>
                <a:lnTo>
                  <a:pt x="339" y="340"/>
                </a:lnTo>
                <a:lnTo>
                  <a:pt x="340" y="340"/>
                </a:lnTo>
                <a:lnTo>
                  <a:pt x="340" y="339"/>
                </a:lnTo>
                <a:lnTo>
                  <a:pt x="341" y="338"/>
                </a:lnTo>
                <a:lnTo>
                  <a:pt x="341" y="339"/>
                </a:lnTo>
                <a:lnTo>
                  <a:pt x="341" y="340"/>
                </a:lnTo>
                <a:lnTo>
                  <a:pt x="341" y="339"/>
                </a:lnTo>
                <a:lnTo>
                  <a:pt x="341" y="340"/>
                </a:lnTo>
                <a:lnTo>
                  <a:pt x="341" y="339"/>
                </a:lnTo>
                <a:lnTo>
                  <a:pt x="342" y="339"/>
                </a:lnTo>
                <a:lnTo>
                  <a:pt x="343" y="339"/>
                </a:lnTo>
                <a:lnTo>
                  <a:pt x="344" y="339"/>
                </a:lnTo>
                <a:lnTo>
                  <a:pt x="344" y="338"/>
                </a:lnTo>
                <a:lnTo>
                  <a:pt x="344" y="337"/>
                </a:lnTo>
                <a:lnTo>
                  <a:pt x="344" y="338"/>
                </a:lnTo>
                <a:lnTo>
                  <a:pt x="345" y="338"/>
                </a:lnTo>
                <a:lnTo>
                  <a:pt x="345" y="337"/>
                </a:lnTo>
                <a:lnTo>
                  <a:pt x="345" y="336"/>
                </a:lnTo>
                <a:lnTo>
                  <a:pt x="346" y="337"/>
                </a:lnTo>
                <a:lnTo>
                  <a:pt x="346" y="336"/>
                </a:lnTo>
                <a:lnTo>
                  <a:pt x="346" y="335"/>
                </a:lnTo>
                <a:lnTo>
                  <a:pt x="346" y="334"/>
                </a:lnTo>
                <a:lnTo>
                  <a:pt x="345" y="334"/>
                </a:lnTo>
                <a:lnTo>
                  <a:pt x="346" y="333"/>
                </a:lnTo>
                <a:lnTo>
                  <a:pt x="346" y="334"/>
                </a:lnTo>
                <a:lnTo>
                  <a:pt x="347" y="334"/>
                </a:lnTo>
                <a:lnTo>
                  <a:pt x="348" y="334"/>
                </a:lnTo>
                <a:lnTo>
                  <a:pt x="348" y="335"/>
                </a:lnTo>
                <a:lnTo>
                  <a:pt x="348" y="334"/>
                </a:lnTo>
                <a:lnTo>
                  <a:pt x="348" y="333"/>
                </a:lnTo>
                <a:lnTo>
                  <a:pt x="349" y="333"/>
                </a:lnTo>
                <a:lnTo>
                  <a:pt x="350" y="333"/>
                </a:lnTo>
                <a:lnTo>
                  <a:pt x="350" y="332"/>
                </a:lnTo>
                <a:lnTo>
                  <a:pt x="350" y="331"/>
                </a:lnTo>
                <a:lnTo>
                  <a:pt x="350" y="330"/>
                </a:lnTo>
                <a:lnTo>
                  <a:pt x="350" y="329"/>
                </a:lnTo>
                <a:lnTo>
                  <a:pt x="351" y="330"/>
                </a:lnTo>
                <a:lnTo>
                  <a:pt x="351" y="329"/>
                </a:lnTo>
                <a:lnTo>
                  <a:pt x="351" y="328"/>
                </a:lnTo>
                <a:lnTo>
                  <a:pt x="352" y="328"/>
                </a:lnTo>
                <a:lnTo>
                  <a:pt x="352" y="327"/>
                </a:lnTo>
                <a:lnTo>
                  <a:pt x="353" y="327"/>
                </a:lnTo>
                <a:lnTo>
                  <a:pt x="352" y="327"/>
                </a:lnTo>
                <a:lnTo>
                  <a:pt x="351" y="327"/>
                </a:lnTo>
                <a:lnTo>
                  <a:pt x="351" y="328"/>
                </a:lnTo>
                <a:lnTo>
                  <a:pt x="351" y="327"/>
                </a:lnTo>
                <a:lnTo>
                  <a:pt x="350" y="328"/>
                </a:lnTo>
                <a:lnTo>
                  <a:pt x="350" y="327"/>
                </a:lnTo>
                <a:lnTo>
                  <a:pt x="349" y="328"/>
                </a:lnTo>
                <a:lnTo>
                  <a:pt x="348" y="328"/>
                </a:lnTo>
                <a:lnTo>
                  <a:pt x="349" y="328"/>
                </a:lnTo>
                <a:lnTo>
                  <a:pt x="348" y="329"/>
                </a:lnTo>
                <a:lnTo>
                  <a:pt x="348" y="328"/>
                </a:lnTo>
                <a:lnTo>
                  <a:pt x="347" y="328"/>
                </a:lnTo>
                <a:lnTo>
                  <a:pt x="347" y="327"/>
                </a:lnTo>
                <a:lnTo>
                  <a:pt x="348" y="327"/>
                </a:lnTo>
                <a:lnTo>
                  <a:pt x="349" y="327"/>
                </a:lnTo>
                <a:lnTo>
                  <a:pt x="350" y="326"/>
                </a:lnTo>
                <a:lnTo>
                  <a:pt x="351" y="326"/>
                </a:lnTo>
                <a:lnTo>
                  <a:pt x="351" y="325"/>
                </a:lnTo>
                <a:lnTo>
                  <a:pt x="352" y="325"/>
                </a:lnTo>
                <a:lnTo>
                  <a:pt x="351" y="324"/>
                </a:lnTo>
                <a:lnTo>
                  <a:pt x="352" y="324"/>
                </a:lnTo>
                <a:lnTo>
                  <a:pt x="352" y="323"/>
                </a:lnTo>
                <a:lnTo>
                  <a:pt x="353" y="323"/>
                </a:lnTo>
                <a:lnTo>
                  <a:pt x="352" y="323"/>
                </a:lnTo>
                <a:lnTo>
                  <a:pt x="351" y="323"/>
                </a:lnTo>
                <a:lnTo>
                  <a:pt x="351" y="322"/>
                </a:lnTo>
                <a:lnTo>
                  <a:pt x="352" y="321"/>
                </a:lnTo>
                <a:lnTo>
                  <a:pt x="352" y="320"/>
                </a:lnTo>
                <a:lnTo>
                  <a:pt x="353" y="320"/>
                </a:lnTo>
                <a:lnTo>
                  <a:pt x="353" y="319"/>
                </a:lnTo>
                <a:lnTo>
                  <a:pt x="353" y="320"/>
                </a:lnTo>
                <a:lnTo>
                  <a:pt x="353" y="319"/>
                </a:lnTo>
                <a:lnTo>
                  <a:pt x="353" y="318"/>
                </a:lnTo>
                <a:lnTo>
                  <a:pt x="354" y="318"/>
                </a:lnTo>
                <a:lnTo>
                  <a:pt x="354" y="319"/>
                </a:lnTo>
                <a:lnTo>
                  <a:pt x="354" y="318"/>
                </a:lnTo>
                <a:lnTo>
                  <a:pt x="355" y="318"/>
                </a:lnTo>
                <a:lnTo>
                  <a:pt x="354" y="318"/>
                </a:lnTo>
                <a:lnTo>
                  <a:pt x="354" y="317"/>
                </a:lnTo>
                <a:lnTo>
                  <a:pt x="353" y="316"/>
                </a:lnTo>
                <a:lnTo>
                  <a:pt x="352" y="316"/>
                </a:lnTo>
                <a:lnTo>
                  <a:pt x="352" y="315"/>
                </a:lnTo>
                <a:lnTo>
                  <a:pt x="352" y="314"/>
                </a:lnTo>
                <a:lnTo>
                  <a:pt x="352" y="313"/>
                </a:lnTo>
                <a:lnTo>
                  <a:pt x="353" y="313"/>
                </a:lnTo>
                <a:lnTo>
                  <a:pt x="353" y="312"/>
                </a:lnTo>
                <a:lnTo>
                  <a:pt x="352" y="313"/>
                </a:lnTo>
                <a:lnTo>
                  <a:pt x="352" y="312"/>
                </a:lnTo>
                <a:lnTo>
                  <a:pt x="351" y="312"/>
                </a:lnTo>
                <a:lnTo>
                  <a:pt x="352" y="312"/>
                </a:lnTo>
                <a:lnTo>
                  <a:pt x="352" y="311"/>
                </a:lnTo>
                <a:lnTo>
                  <a:pt x="352" y="310"/>
                </a:lnTo>
                <a:lnTo>
                  <a:pt x="353" y="310"/>
                </a:lnTo>
                <a:lnTo>
                  <a:pt x="353" y="309"/>
                </a:lnTo>
                <a:lnTo>
                  <a:pt x="354" y="309"/>
                </a:lnTo>
                <a:lnTo>
                  <a:pt x="353" y="309"/>
                </a:lnTo>
                <a:lnTo>
                  <a:pt x="354" y="308"/>
                </a:lnTo>
                <a:lnTo>
                  <a:pt x="355" y="308"/>
                </a:lnTo>
                <a:lnTo>
                  <a:pt x="355" y="307"/>
                </a:lnTo>
                <a:lnTo>
                  <a:pt x="354" y="307"/>
                </a:lnTo>
                <a:lnTo>
                  <a:pt x="353" y="308"/>
                </a:lnTo>
                <a:lnTo>
                  <a:pt x="353" y="307"/>
                </a:lnTo>
                <a:lnTo>
                  <a:pt x="354" y="307"/>
                </a:lnTo>
                <a:lnTo>
                  <a:pt x="353" y="307"/>
                </a:lnTo>
                <a:lnTo>
                  <a:pt x="354" y="307"/>
                </a:lnTo>
                <a:lnTo>
                  <a:pt x="353" y="306"/>
                </a:lnTo>
                <a:lnTo>
                  <a:pt x="353" y="307"/>
                </a:lnTo>
                <a:lnTo>
                  <a:pt x="352" y="307"/>
                </a:lnTo>
                <a:lnTo>
                  <a:pt x="352" y="306"/>
                </a:lnTo>
                <a:lnTo>
                  <a:pt x="353" y="306"/>
                </a:lnTo>
                <a:lnTo>
                  <a:pt x="353" y="305"/>
                </a:lnTo>
                <a:lnTo>
                  <a:pt x="354" y="305"/>
                </a:lnTo>
                <a:lnTo>
                  <a:pt x="353" y="305"/>
                </a:lnTo>
                <a:lnTo>
                  <a:pt x="353" y="304"/>
                </a:lnTo>
                <a:lnTo>
                  <a:pt x="353" y="303"/>
                </a:lnTo>
                <a:lnTo>
                  <a:pt x="353" y="302"/>
                </a:lnTo>
                <a:lnTo>
                  <a:pt x="352" y="302"/>
                </a:lnTo>
                <a:lnTo>
                  <a:pt x="352" y="301"/>
                </a:lnTo>
                <a:lnTo>
                  <a:pt x="353" y="300"/>
                </a:lnTo>
                <a:lnTo>
                  <a:pt x="353" y="299"/>
                </a:lnTo>
                <a:lnTo>
                  <a:pt x="354" y="299"/>
                </a:lnTo>
                <a:lnTo>
                  <a:pt x="354" y="298"/>
                </a:lnTo>
                <a:lnTo>
                  <a:pt x="354" y="297"/>
                </a:lnTo>
                <a:lnTo>
                  <a:pt x="353" y="297"/>
                </a:lnTo>
                <a:lnTo>
                  <a:pt x="354" y="297"/>
                </a:lnTo>
                <a:lnTo>
                  <a:pt x="353" y="296"/>
                </a:lnTo>
                <a:lnTo>
                  <a:pt x="354" y="296"/>
                </a:lnTo>
                <a:lnTo>
                  <a:pt x="354" y="295"/>
                </a:lnTo>
                <a:lnTo>
                  <a:pt x="355" y="295"/>
                </a:lnTo>
                <a:lnTo>
                  <a:pt x="355" y="294"/>
                </a:lnTo>
                <a:lnTo>
                  <a:pt x="356" y="295"/>
                </a:lnTo>
                <a:lnTo>
                  <a:pt x="357" y="295"/>
                </a:lnTo>
                <a:lnTo>
                  <a:pt x="357" y="294"/>
                </a:lnTo>
                <a:lnTo>
                  <a:pt x="357" y="293"/>
                </a:lnTo>
                <a:lnTo>
                  <a:pt x="356" y="293"/>
                </a:lnTo>
                <a:lnTo>
                  <a:pt x="357" y="292"/>
                </a:lnTo>
                <a:lnTo>
                  <a:pt x="356" y="292"/>
                </a:lnTo>
                <a:lnTo>
                  <a:pt x="356" y="291"/>
                </a:lnTo>
                <a:lnTo>
                  <a:pt x="357" y="291"/>
                </a:lnTo>
                <a:lnTo>
                  <a:pt x="356" y="291"/>
                </a:lnTo>
                <a:lnTo>
                  <a:pt x="357" y="291"/>
                </a:lnTo>
                <a:lnTo>
                  <a:pt x="358" y="291"/>
                </a:lnTo>
                <a:lnTo>
                  <a:pt x="358" y="290"/>
                </a:lnTo>
                <a:lnTo>
                  <a:pt x="359" y="290"/>
                </a:lnTo>
                <a:lnTo>
                  <a:pt x="359" y="291"/>
                </a:lnTo>
                <a:lnTo>
                  <a:pt x="358" y="291"/>
                </a:lnTo>
                <a:lnTo>
                  <a:pt x="359" y="291"/>
                </a:lnTo>
                <a:lnTo>
                  <a:pt x="360" y="291"/>
                </a:lnTo>
                <a:lnTo>
                  <a:pt x="360" y="292"/>
                </a:lnTo>
                <a:lnTo>
                  <a:pt x="360" y="291"/>
                </a:lnTo>
                <a:lnTo>
                  <a:pt x="361" y="291"/>
                </a:lnTo>
                <a:lnTo>
                  <a:pt x="361" y="292"/>
                </a:lnTo>
                <a:lnTo>
                  <a:pt x="360" y="293"/>
                </a:lnTo>
                <a:lnTo>
                  <a:pt x="361" y="293"/>
                </a:lnTo>
                <a:lnTo>
                  <a:pt x="360" y="294"/>
                </a:lnTo>
                <a:lnTo>
                  <a:pt x="361" y="294"/>
                </a:lnTo>
                <a:lnTo>
                  <a:pt x="362" y="294"/>
                </a:lnTo>
                <a:lnTo>
                  <a:pt x="361" y="294"/>
                </a:lnTo>
                <a:lnTo>
                  <a:pt x="361" y="293"/>
                </a:lnTo>
                <a:lnTo>
                  <a:pt x="362" y="292"/>
                </a:lnTo>
                <a:lnTo>
                  <a:pt x="363" y="291"/>
                </a:lnTo>
                <a:lnTo>
                  <a:pt x="362" y="291"/>
                </a:lnTo>
                <a:lnTo>
                  <a:pt x="363" y="291"/>
                </a:lnTo>
                <a:lnTo>
                  <a:pt x="362" y="291"/>
                </a:lnTo>
                <a:lnTo>
                  <a:pt x="363" y="290"/>
                </a:lnTo>
                <a:lnTo>
                  <a:pt x="362" y="290"/>
                </a:lnTo>
                <a:lnTo>
                  <a:pt x="363" y="290"/>
                </a:lnTo>
                <a:lnTo>
                  <a:pt x="362" y="290"/>
                </a:lnTo>
                <a:lnTo>
                  <a:pt x="363" y="289"/>
                </a:lnTo>
                <a:lnTo>
                  <a:pt x="363" y="290"/>
                </a:lnTo>
                <a:lnTo>
                  <a:pt x="364" y="290"/>
                </a:lnTo>
                <a:lnTo>
                  <a:pt x="365" y="290"/>
                </a:lnTo>
                <a:lnTo>
                  <a:pt x="365" y="291"/>
                </a:lnTo>
                <a:lnTo>
                  <a:pt x="365" y="290"/>
                </a:lnTo>
                <a:lnTo>
                  <a:pt x="365" y="289"/>
                </a:lnTo>
                <a:lnTo>
                  <a:pt x="366" y="289"/>
                </a:lnTo>
                <a:lnTo>
                  <a:pt x="367" y="289"/>
                </a:lnTo>
                <a:lnTo>
                  <a:pt x="368" y="288"/>
                </a:lnTo>
                <a:lnTo>
                  <a:pt x="367" y="288"/>
                </a:lnTo>
                <a:lnTo>
                  <a:pt x="366" y="288"/>
                </a:lnTo>
                <a:lnTo>
                  <a:pt x="365" y="288"/>
                </a:lnTo>
                <a:lnTo>
                  <a:pt x="366" y="288"/>
                </a:lnTo>
                <a:lnTo>
                  <a:pt x="366" y="287"/>
                </a:lnTo>
                <a:lnTo>
                  <a:pt x="365" y="287"/>
                </a:lnTo>
                <a:lnTo>
                  <a:pt x="365" y="286"/>
                </a:lnTo>
                <a:lnTo>
                  <a:pt x="366" y="286"/>
                </a:lnTo>
                <a:lnTo>
                  <a:pt x="367" y="286"/>
                </a:lnTo>
                <a:lnTo>
                  <a:pt x="367" y="285"/>
                </a:lnTo>
                <a:lnTo>
                  <a:pt x="368" y="285"/>
                </a:lnTo>
                <a:lnTo>
                  <a:pt x="368" y="284"/>
                </a:lnTo>
                <a:lnTo>
                  <a:pt x="368" y="283"/>
                </a:lnTo>
                <a:lnTo>
                  <a:pt x="369" y="283"/>
                </a:lnTo>
                <a:lnTo>
                  <a:pt x="369" y="282"/>
                </a:lnTo>
                <a:lnTo>
                  <a:pt x="370" y="282"/>
                </a:lnTo>
                <a:lnTo>
                  <a:pt x="370" y="281"/>
                </a:lnTo>
                <a:lnTo>
                  <a:pt x="371" y="281"/>
                </a:lnTo>
                <a:lnTo>
                  <a:pt x="371" y="280"/>
                </a:lnTo>
                <a:lnTo>
                  <a:pt x="371" y="281"/>
                </a:lnTo>
                <a:lnTo>
                  <a:pt x="371" y="282"/>
                </a:lnTo>
                <a:lnTo>
                  <a:pt x="372" y="282"/>
                </a:lnTo>
                <a:lnTo>
                  <a:pt x="371" y="282"/>
                </a:lnTo>
                <a:lnTo>
                  <a:pt x="372" y="282"/>
                </a:lnTo>
                <a:lnTo>
                  <a:pt x="373" y="282"/>
                </a:lnTo>
                <a:lnTo>
                  <a:pt x="372" y="281"/>
                </a:lnTo>
                <a:lnTo>
                  <a:pt x="373" y="281"/>
                </a:lnTo>
                <a:lnTo>
                  <a:pt x="374" y="281"/>
                </a:lnTo>
                <a:lnTo>
                  <a:pt x="374" y="282"/>
                </a:lnTo>
                <a:lnTo>
                  <a:pt x="374" y="283"/>
                </a:lnTo>
                <a:lnTo>
                  <a:pt x="375" y="282"/>
                </a:lnTo>
                <a:lnTo>
                  <a:pt x="376" y="282"/>
                </a:lnTo>
                <a:lnTo>
                  <a:pt x="377" y="282"/>
                </a:lnTo>
                <a:lnTo>
                  <a:pt x="378" y="282"/>
                </a:lnTo>
                <a:lnTo>
                  <a:pt x="378" y="283"/>
                </a:lnTo>
                <a:lnTo>
                  <a:pt x="379" y="283"/>
                </a:lnTo>
                <a:lnTo>
                  <a:pt x="380" y="283"/>
                </a:lnTo>
                <a:lnTo>
                  <a:pt x="380" y="282"/>
                </a:lnTo>
                <a:lnTo>
                  <a:pt x="379" y="281"/>
                </a:lnTo>
                <a:lnTo>
                  <a:pt x="379" y="280"/>
                </a:lnTo>
                <a:lnTo>
                  <a:pt x="378" y="280"/>
                </a:lnTo>
                <a:lnTo>
                  <a:pt x="378" y="279"/>
                </a:lnTo>
                <a:lnTo>
                  <a:pt x="378" y="278"/>
                </a:lnTo>
                <a:lnTo>
                  <a:pt x="379" y="278"/>
                </a:lnTo>
                <a:lnTo>
                  <a:pt x="378" y="277"/>
                </a:lnTo>
                <a:lnTo>
                  <a:pt x="377" y="277"/>
                </a:lnTo>
                <a:lnTo>
                  <a:pt x="377" y="276"/>
                </a:lnTo>
                <a:lnTo>
                  <a:pt x="377" y="274"/>
                </a:lnTo>
                <a:lnTo>
                  <a:pt x="376" y="274"/>
                </a:lnTo>
                <a:lnTo>
                  <a:pt x="375" y="274"/>
                </a:lnTo>
                <a:lnTo>
                  <a:pt x="375" y="273"/>
                </a:lnTo>
                <a:lnTo>
                  <a:pt x="376" y="272"/>
                </a:lnTo>
                <a:lnTo>
                  <a:pt x="376" y="271"/>
                </a:lnTo>
                <a:lnTo>
                  <a:pt x="377" y="271"/>
                </a:lnTo>
                <a:lnTo>
                  <a:pt x="377" y="270"/>
                </a:lnTo>
                <a:lnTo>
                  <a:pt x="376" y="270"/>
                </a:lnTo>
                <a:lnTo>
                  <a:pt x="376" y="269"/>
                </a:lnTo>
                <a:lnTo>
                  <a:pt x="376" y="268"/>
                </a:lnTo>
                <a:lnTo>
                  <a:pt x="375" y="269"/>
                </a:lnTo>
                <a:lnTo>
                  <a:pt x="374" y="269"/>
                </a:lnTo>
                <a:lnTo>
                  <a:pt x="373" y="268"/>
                </a:lnTo>
                <a:lnTo>
                  <a:pt x="374" y="267"/>
                </a:lnTo>
                <a:lnTo>
                  <a:pt x="374" y="266"/>
                </a:lnTo>
                <a:lnTo>
                  <a:pt x="374" y="265"/>
                </a:lnTo>
                <a:lnTo>
                  <a:pt x="374" y="264"/>
                </a:lnTo>
                <a:lnTo>
                  <a:pt x="374" y="265"/>
                </a:lnTo>
                <a:lnTo>
                  <a:pt x="373" y="265"/>
                </a:lnTo>
                <a:lnTo>
                  <a:pt x="373" y="266"/>
                </a:lnTo>
                <a:lnTo>
                  <a:pt x="372" y="267"/>
                </a:lnTo>
                <a:lnTo>
                  <a:pt x="372" y="268"/>
                </a:lnTo>
                <a:lnTo>
                  <a:pt x="371" y="268"/>
                </a:lnTo>
                <a:lnTo>
                  <a:pt x="371" y="267"/>
                </a:lnTo>
                <a:lnTo>
                  <a:pt x="371" y="266"/>
                </a:lnTo>
                <a:lnTo>
                  <a:pt x="370" y="265"/>
                </a:lnTo>
                <a:lnTo>
                  <a:pt x="369" y="265"/>
                </a:lnTo>
                <a:lnTo>
                  <a:pt x="369" y="266"/>
                </a:lnTo>
                <a:lnTo>
                  <a:pt x="370" y="267"/>
                </a:lnTo>
                <a:lnTo>
                  <a:pt x="369" y="267"/>
                </a:lnTo>
                <a:lnTo>
                  <a:pt x="369" y="266"/>
                </a:lnTo>
                <a:lnTo>
                  <a:pt x="368" y="267"/>
                </a:lnTo>
                <a:lnTo>
                  <a:pt x="368" y="268"/>
                </a:lnTo>
                <a:lnTo>
                  <a:pt x="367" y="268"/>
                </a:lnTo>
                <a:lnTo>
                  <a:pt x="366" y="268"/>
                </a:lnTo>
                <a:lnTo>
                  <a:pt x="367" y="267"/>
                </a:lnTo>
                <a:lnTo>
                  <a:pt x="366" y="267"/>
                </a:lnTo>
                <a:lnTo>
                  <a:pt x="365" y="267"/>
                </a:lnTo>
                <a:lnTo>
                  <a:pt x="364" y="266"/>
                </a:lnTo>
                <a:lnTo>
                  <a:pt x="365" y="265"/>
                </a:lnTo>
                <a:lnTo>
                  <a:pt x="365" y="264"/>
                </a:lnTo>
                <a:lnTo>
                  <a:pt x="364" y="264"/>
                </a:lnTo>
                <a:lnTo>
                  <a:pt x="364" y="263"/>
                </a:lnTo>
                <a:lnTo>
                  <a:pt x="365" y="263"/>
                </a:lnTo>
                <a:lnTo>
                  <a:pt x="366" y="263"/>
                </a:lnTo>
                <a:lnTo>
                  <a:pt x="366" y="262"/>
                </a:lnTo>
                <a:lnTo>
                  <a:pt x="365" y="262"/>
                </a:lnTo>
                <a:lnTo>
                  <a:pt x="364" y="262"/>
                </a:lnTo>
                <a:lnTo>
                  <a:pt x="363" y="262"/>
                </a:lnTo>
                <a:lnTo>
                  <a:pt x="362" y="262"/>
                </a:lnTo>
                <a:lnTo>
                  <a:pt x="362" y="263"/>
                </a:lnTo>
                <a:lnTo>
                  <a:pt x="363" y="263"/>
                </a:lnTo>
                <a:lnTo>
                  <a:pt x="363" y="264"/>
                </a:lnTo>
                <a:lnTo>
                  <a:pt x="362" y="264"/>
                </a:lnTo>
                <a:lnTo>
                  <a:pt x="361" y="264"/>
                </a:lnTo>
                <a:lnTo>
                  <a:pt x="360" y="263"/>
                </a:lnTo>
                <a:lnTo>
                  <a:pt x="359" y="263"/>
                </a:lnTo>
                <a:lnTo>
                  <a:pt x="358" y="263"/>
                </a:lnTo>
                <a:lnTo>
                  <a:pt x="359" y="264"/>
                </a:lnTo>
                <a:lnTo>
                  <a:pt x="359" y="265"/>
                </a:lnTo>
                <a:lnTo>
                  <a:pt x="358" y="265"/>
                </a:lnTo>
                <a:lnTo>
                  <a:pt x="358" y="266"/>
                </a:lnTo>
                <a:lnTo>
                  <a:pt x="357" y="266"/>
                </a:lnTo>
                <a:lnTo>
                  <a:pt x="357" y="265"/>
                </a:lnTo>
                <a:lnTo>
                  <a:pt x="357" y="264"/>
                </a:lnTo>
                <a:lnTo>
                  <a:pt x="357" y="262"/>
                </a:lnTo>
                <a:lnTo>
                  <a:pt x="356" y="262"/>
                </a:lnTo>
                <a:lnTo>
                  <a:pt x="356" y="263"/>
                </a:lnTo>
                <a:lnTo>
                  <a:pt x="355" y="263"/>
                </a:lnTo>
                <a:lnTo>
                  <a:pt x="355" y="262"/>
                </a:lnTo>
                <a:lnTo>
                  <a:pt x="355" y="261"/>
                </a:lnTo>
                <a:lnTo>
                  <a:pt x="354" y="261"/>
                </a:lnTo>
                <a:lnTo>
                  <a:pt x="354" y="262"/>
                </a:lnTo>
                <a:lnTo>
                  <a:pt x="354" y="263"/>
                </a:lnTo>
                <a:lnTo>
                  <a:pt x="352" y="263"/>
                </a:lnTo>
                <a:lnTo>
                  <a:pt x="351" y="262"/>
                </a:lnTo>
                <a:lnTo>
                  <a:pt x="350" y="262"/>
                </a:lnTo>
                <a:lnTo>
                  <a:pt x="350" y="263"/>
                </a:lnTo>
                <a:lnTo>
                  <a:pt x="350" y="264"/>
                </a:lnTo>
                <a:lnTo>
                  <a:pt x="349" y="265"/>
                </a:lnTo>
                <a:lnTo>
                  <a:pt x="348" y="265"/>
                </a:lnTo>
                <a:lnTo>
                  <a:pt x="347" y="264"/>
                </a:lnTo>
                <a:lnTo>
                  <a:pt x="346" y="264"/>
                </a:lnTo>
                <a:lnTo>
                  <a:pt x="346" y="265"/>
                </a:lnTo>
                <a:lnTo>
                  <a:pt x="345" y="264"/>
                </a:lnTo>
                <a:lnTo>
                  <a:pt x="344" y="264"/>
                </a:lnTo>
                <a:lnTo>
                  <a:pt x="343" y="265"/>
                </a:lnTo>
                <a:lnTo>
                  <a:pt x="342" y="264"/>
                </a:lnTo>
                <a:lnTo>
                  <a:pt x="341" y="264"/>
                </a:lnTo>
                <a:lnTo>
                  <a:pt x="340" y="263"/>
                </a:lnTo>
                <a:lnTo>
                  <a:pt x="341" y="263"/>
                </a:lnTo>
                <a:lnTo>
                  <a:pt x="341" y="262"/>
                </a:lnTo>
                <a:lnTo>
                  <a:pt x="342" y="262"/>
                </a:lnTo>
                <a:lnTo>
                  <a:pt x="342" y="261"/>
                </a:lnTo>
                <a:lnTo>
                  <a:pt x="342" y="260"/>
                </a:lnTo>
                <a:lnTo>
                  <a:pt x="341" y="259"/>
                </a:lnTo>
                <a:lnTo>
                  <a:pt x="340" y="259"/>
                </a:lnTo>
                <a:lnTo>
                  <a:pt x="341" y="260"/>
                </a:lnTo>
                <a:lnTo>
                  <a:pt x="340" y="260"/>
                </a:lnTo>
                <a:lnTo>
                  <a:pt x="339" y="261"/>
                </a:lnTo>
                <a:lnTo>
                  <a:pt x="339" y="262"/>
                </a:lnTo>
                <a:lnTo>
                  <a:pt x="338" y="262"/>
                </a:lnTo>
                <a:lnTo>
                  <a:pt x="337" y="262"/>
                </a:lnTo>
                <a:lnTo>
                  <a:pt x="337" y="263"/>
                </a:lnTo>
                <a:lnTo>
                  <a:pt x="339" y="264"/>
                </a:lnTo>
                <a:lnTo>
                  <a:pt x="339" y="266"/>
                </a:lnTo>
                <a:lnTo>
                  <a:pt x="338" y="266"/>
                </a:lnTo>
                <a:lnTo>
                  <a:pt x="337" y="266"/>
                </a:lnTo>
                <a:lnTo>
                  <a:pt x="337" y="264"/>
                </a:lnTo>
                <a:lnTo>
                  <a:pt x="337" y="263"/>
                </a:lnTo>
                <a:lnTo>
                  <a:pt x="336" y="261"/>
                </a:lnTo>
                <a:lnTo>
                  <a:pt x="335" y="261"/>
                </a:lnTo>
                <a:lnTo>
                  <a:pt x="334" y="260"/>
                </a:lnTo>
                <a:lnTo>
                  <a:pt x="333" y="260"/>
                </a:lnTo>
                <a:lnTo>
                  <a:pt x="333" y="261"/>
                </a:lnTo>
                <a:lnTo>
                  <a:pt x="332" y="262"/>
                </a:lnTo>
                <a:lnTo>
                  <a:pt x="331" y="262"/>
                </a:lnTo>
                <a:lnTo>
                  <a:pt x="330" y="262"/>
                </a:lnTo>
                <a:lnTo>
                  <a:pt x="330" y="261"/>
                </a:lnTo>
                <a:lnTo>
                  <a:pt x="330" y="260"/>
                </a:lnTo>
                <a:lnTo>
                  <a:pt x="330" y="259"/>
                </a:lnTo>
                <a:lnTo>
                  <a:pt x="330" y="258"/>
                </a:lnTo>
                <a:lnTo>
                  <a:pt x="329" y="258"/>
                </a:lnTo>
                <a:lnTo>
                  <a:pt x="329" y="259"/>
                </a:lnTo>
                <a:lnTo>
                  <a:pt x="328" y="260"/>
                </a:lnTo>
                <a:lnTo>
                  <a:pt x="329" y="260"/>
                </a:lnTo>
                <a:lnTo>
                  <a:pt x="328" y="261"/>
                </a:lnTo>
                <a:lnTo>
                  <a:pt x="327" y="261"/>
                </a:lnTo>
                <a:lnTo>
                  <a:pt x="325" y="260"/>
                </a:lnTo>
                <a:lnTo>
                  <a:pt x="325" y="259"/>
                </a:lnTo>
                <a:lnTo>
                  <a:pt x="324" y="259"/>
                </a:lnTo>
                <a:lnTo>
                  <a:pt x="323" y="259"/>
                </a:lnTo>
                <a:lnTo>
                  <a:pt x="322" y="259"/>
                </a:lnTo>
                <a:lnTo>
                  <a:pt x="321" y="259"/>
                </a:lnTo>
                <a:lnTo>
                  <a:pt x="321" y="260"/>
                </a:lnTo>
                <a:lnTo>
                  <a:pt x="321" y="261"/>
                </a:lnTo>
                <a:lnTo>
                  <a:pt x="320" y="261"/>
                </a:lnTo>
                <a:lnTo>
                  <a:pt x="320" y="260"/>
                </a:lnTo>
                <a:lnTo>
                  <a:pt x="320" y="259"/>
                </a:lnTo>
                <a:lnTo>
                  <a:pt x="320" y="258"/>
                </a:lnTo>
                <a:lnTo>
                  <a:pt x="320" y="257"/>
                </a:lnTo>
                <a:lnTo>
                  <a:pt x="319" y="257"/>
                </a:lnTo>
                <a:lnTo>
                  <a:pt x="318" y="257"/>
                </a:lnTo>
                <a:lnTo>
                  <a:pt x="318" y="258"/>
                </a:lnTo>
                <a:lnTo>
                  <a:pt x="317" y="259"/>
                </a:lnTo>
                <a:lnTo>
                  <a:pt x="316" y="259"/>
                </a:lnTo>
                <a:lnTo>
                  <a:pt x="316" y="258"/>
                </a:lnTo>
                <a:lnTo>
                  <a:pt x="315" y="258"/>
                </a:lnTo>
                <a:lnTo>
                  <a:pt x="313" y="258"/>
                </a:lnTo>
                <a:lnTo>
                  <a:pt x="312" y="257"/>
                </a:lnTo>
                <a:lnTo>
                  <a:pt x="311" y="257"/>
                </a:lnTo>
                <a:lnTo>
                  <a:pt x="311" y="256"/>
                </a:lnTo>
                <a:lnTo>
                  <a:pt x="310" y="255"/>
                </a:lnTo>
                <a:lnTo>
                  <a:pt x="309" y="255"/>
                </a:lnTo>
                <a:lnTo>
                  <a:pt x="307" y="255"/>
                </a:lnTo>
                <a:lnTo>
                  <a:pt x="306" y="255"/>
                </a:lnTo>
                <a:lnTo>
                  <a:pt x="305" y="254"/>
                </a:lnTo>
                <a:lnTo>
                  <a:pt x="304" y="254"/>
                </a:lnTo>
                <a:lnTo>
                  <a:pt x="303" y="254"/>
                </a:lnTo>
                <a:lnTo>
                  <a:pt x="303" y="255"/>
                </a:lnTo>
                <a:lnTo>
                  <a:pt x="303" y="256"/>
                </a:lnTo>
                <a:lnTo>
                  <a:pt x="303" y="257"/>
                </a:lnTo>
                <a:lnTo>
                  <a:pt x="302" y="256"/>
                </a:lnTo>
                <a:lnTo>
                  <a:pt x="301" y="256"/>
                </a:lnTo>
                <a:lnTo>
                  <a:pt x="300" y="255"/>
                </a:lnTo>
                <a:lnTo>
                  <a:pt x="300" y="254"/>
                </a:lnTo>
                <a:lnTo>
                  <a:pt x="299" y="253"/>
                </a:lnTo>
                <a:lnTo>
                  <a:pt x="298" y="252"/>
                </a:lnTo>
                <a:lnTo>
                  <a:pt x="298" y="251"/>
                </a:lnTo>
                <a:lnTo>
                  <a:pt x="297" y="251"/>
                </a:lnTo>
                <a:lnTo>
                  <a:pt x="297" y="252"/>
                </a:lnTo>
                <a:lnTo>
                  <a:pt x="296" y="252"/>
                </a:lnTo>
                <a:lnTo>
                  <a:pt x="295" y="252"/>
                </a:lnTo>
                <a:lnTo>
                  <a:pt x="294" y="252"/>
                </a:lnTo>
                <a:lnTo>
                  <a:pt x="294" y="251"/>
                </a:lnTo>
                <a:lnTo>
                  <a:pt x="294" y="250"/>
                </a:lnTo>
                <a:lnTo>
                  <a:pt x="294" y="249"/>
                </a:lnTo>
                <a:lnTo>
                  <a:pt x="293" y="248"/>
                </a:lnTo>
                <a:lnTo>
                  <a:pt x="292" y="247"/>
                </a:lnTo>
                <a:lnTo>
                  <a:pt x="291" y="246"/>
                </a:lnTo>
                <a:lnTo>
                  <a:pt x="292" y="245"/>
                </a:lnTo>
                <a:lnTo>
                  <a:pt x="291" y="243"/>
                </a:lnTo>
                <a:lnTo>
                  <a:pt x="290" y="242"/>
                </a:lnTo>
                <a:lnTo>
                  <a:pt x="289" y="241"/>
                </a:lnTo>
                <a:lnTo>
                  <a:pt x="289" y="240"/>
                </a:lnTo>
                <a:lnTo>
                  <a:pt x="289" y="239"/>
                </a:lnTo>
                <a:lnTo>
                  <a:pt x="288" y="239"/>
                </a:lnTo>
                <a:lnTo>
                  <a:pt x="287" y="238"/>
                </a:lnTo>
                <a:lnTo>
                  <a:pt x="286" y="237"/>
                </a:lnTo>
                <a:lnTo>
                  <a:pt x="285" y="237"/>
                </a:lnTo>
                <a:lnTo>
                  <a:pt x="284" y="236"/>
                </a:lnTo>
                <a:lnTo>
                  <a:pt x="284" y="235"/>
                </a:lnTo>
                <a:lnTo>
                  <a:pt x="284" y="234"/>
                </a:lnTo>
                <a:lnTo>
                  <a:pt x="284" y="233"/>
                </a:lnTo>
                <a:lnTo>
                  <a:pt x="283" y="232"/>
                </a:lnTo>
                <a:lnTo>
                  <a:pt x="283" y="231"/>
                </a:lnTo>
                <a:lnTo>
                  <a:pt x="283" y="230"/>
                </a:lnTo>
                <a:lnTo>
                  <a:pt x="282" y="231"/>
                </a:lnTo>
                <a:lnTo>
                  <a:pt x="281" y="231"/>
                </a:lnTo>
                <a:lnTo>
                  <a:pt x="281" y="230"/>
                </a:lnTo>
                <a:lnTo>
                  <a:pt x="281" y="229"/>
                </a:lnTo>
                <a:lnTo>
                  <a:pt x="281" y="228"/>
                </a:lnTo>
                <a:lnTo>
                  <a:pt x="281" y="227"/>
                </a:lnTo>
                <a:lnTo>
                  <a:pt x="281" y="226"/>
                </a:lnTo>
                <a:lnTo>
                  <a:pt x="281" y="225"/>
                </a:lnTo>
                <a:lnTo>
                  <a:pt x="280" y="224"/>
                </a:lnTo>
                <a:lnTo>
                  <a:pt x="279" y="225"/>
                </a:lnTo>
                <a:lnTo>
                  <a:pt x="278" y="225"/>
                </a:lnTo>
                <a:lnTo>
                  <a:pt x="278" y="224"/>
                </a:lnTo>
                <a:lnTo>
                  <a:pt x="278" y="223"/>
                </a:lnTo>
                <a:lnTo>
                  <a:pt x="278" y="222"/>
                </a:lnTo>
                <a:lnTo>
                  <a:pt x="277" y="222"/>
                </a:lnTo>
                <a:lnTo>
                  <a:pt x="276" y="223"/>
                </a:lnTo>
                <a:lnTo>
                  <a:pt x="274" y="224"/>
                </a:lnTo>
                <a:lnTo>
                  <a:pt x="273" y="224"/>
                </a:lnTo>
                <a:lnTo>
                  <a:pt x="273" y="223"/>
                </a:lnTo>
                <a:lnTo>
                  <a:pt x="274" y="222"/>
                </a:lnTo>
                <a:lnTo>
                  <a:pt x="274" y="221"/>
                </a:lnTo>
                <a:lnTo>
                  <a:pt x="274" y="220"/>
                </a:lnTo>
                <a:lnTo>
                  <a:pt x="273" y="219"/>
                </a:lnTo>
                <a:lnTo>
                  <a:pt x="272" y="219"/>
                </a:lnTo>
                <a:lnTo>
                  <a:pt x="271" y="219"/>
                </a:lnTo>
                <a:lnTo>
                  <a:pt x="271" y="218"/>
                </a:lnTo>
                <a:lnTo>
                  <a:pt x="271" y="217"/>
                </a:lnTo>
                <a:lnTo>
                  <a:pt x="272" y="217"/>
                </a:lnTo>
                <a:lnTo>
                  <a:pt x="273" y="216"/>
                </a:lnTo>
                <a:lnTo>
                  <a:pt x="274" y="215"/>
                </a:lnTo>
                <a:lnTo>
                  <a:pt x="274" y="214"/>
                </a:lnTo>
                <a:lnTo>
                  <a:pt x="272" y="212"/>
                </a:lnTo>
                <a:lnTo>
                  <a:pt x="271" y="211"/>
                </a:lnTo>
                <a:lnTo>
                  <a:pt x="270" y="211"/>
                </a:lnTo>
                <a:lnTo>
                  <a:pt x="270" y="210"/>
                </a:lnTo>
                <a:lnTo>
                  <a:pt x="269" y="210"/>
                </a:lnTo>
                <a:lnTo>
                  <a:pt x="270" y="209"/>
                </a:lnTo>
                <a:lnTo>
                  <a:pt x="269" y="209"/>
                </a:lnTo>
                <a:lnTo>
                  <a:pt x="269" y="208"/>
                </a:lnTo>
                <a:lnTo>
                  <a:pt x="269" y="207"/>
                </a:lnTo>
                <a:lnTo>
                  <a:pt x="270" y="207"/>
                </a:lnTo>
                <a:lnTo>
                  <a:pt x="269" y="206"/>
                </a:lnTo>
                <a:lnTo>
                  <a:pt x="268" y="206"/>
                </a:lnTo>
                <a:lnTo>
                  <a:pt x="267" y="205"/>
                </a:lnTo>
                <a:lnTo>
                  <a:pt x="265" y="204"/>
                </a:lnTo>
                <a:lnTo>
                  <a:pt x="265" y="203"/>
                </a:lnTo>
                <a:lnTo>
                  <a:pt x="264" y="203"/>
                </a:lnTo>
                <a:lnTo>
                  <a:pt x="263" y="203"/>
                </a:lnTo>
                <a:lnTo>
                  <a:pt x="263" y="204"/>
                </a:lnTo>
                <a:lnTo>
                  <a:pt x="262" y="205"/>
                </a:lnTo>
                <a:lnTo>
                  <a:pt x="261" y="204"/>
                </a:lnTo>
                <a:lnTo>
                  <a:pt x="261" y="203"/>
                </a:lnTo>
                <a:lnTo>
                  <a:pt x="261" y="202"/>
                </a:lnTo>
                <a:lnTo>
                  <a:pt x="261" y="201"/>
                </a:lnTo>
                <a:lnTo>
                  <a:pt x="261" y="200"/>
                </a:lnTo>
                <a:lnTo>
                  <a:pt x="260" y="199"/>
                </a:lnTo>
                <a:lnTo>
                  <a:pt x="259" y="199"/>
                </a:lnTo>
                <a:lnTo>
                  <a:pt x="258" y="199"/>
                </a:lnTo>
                <a:lnTo>
                  <a:pt x="258" y="198"/>
                </a:lnTo>
                <a:lnTo>
                  <a:pt x="257" y="198"/>
                </a:lnTo>
                <a:lnTo>
                  <a:pt x="258" y="197"/>
                </a:lnTo>
                <a:lnTo>
                  <a:pt x="258" y="196"/>
                </a:lnTo>
                <a:lnTo>
                  <a:pt x="258" y="194"/>
                </a:lnTo>
                <a:lnTo>
                  <a:pt x="257" y="194"/>
                </a:lnTo>
                <a:lnTo>
                  <a:pt x="256" y="194"/>
                </a:lnTo>
                <a:lnTo>
                  <a:pt x="256" y="193"/>
                </a:lnTo>
                <a:lnTo>
                  <a:pt x="256" y="192"/>
                </a:lnTo>
                <a:lnTo>
                  <a:pt x="256" y="191"/>
                </a:lnTo>
                <a:lnTo>
                  <a:pt x="255" y="190"/>
                </a:lnTo>
                <a:lnTo>
                  <a:pt x="254" y="190"/>
                </a:lnTo>
                <a:lnTo>
                  <a:pt x="253" y="190"/>
                </a:lnTo>
                <a:lnTo>
                  <a:pt x="252" y="190"/>
                </a:lnTo>
                <a:lnTo>
                  <a:pt x="251" y="190"/>
                </a:lnTo>
                <a:lnTo>
                  <a:pt x="251" y="189"/>
                </a:lnTo>
                <a:lnTo>
                  <a:pt x="251" y="188"/>
                </a:lnTo>
                <a:lnTo>
                  <a:pt x="251" y="187"/>
                </a:lnTo>
                <a:lnTo>
                  <a:pt x="249" y="187"/>
                </a:lnTo>
                <a:lnTo>
                  <a:pt x="247" y="185"/>
                </a:lnTo>
                <a:lnTo>
                  <a:pt x="246" y="184"/>
                </a:lnTo>
                <a:lnTo>
                  <a:pt x="245" y="184"/>
                </a:lnTo>
                <a:lnTo>
                  <a:pt x="244" y="184"/>
                </a:lnTo>
                <a:lnTo>
                  <a:pt x="243" y="183"/>
                </a:lnTo>
                <a:lnTo>
                  <a:pt x="242" y="184"/>
                </a:lnTo>
                <a:lnTo>
                  <a:pt x="241" y="184"/>
                </a:lnTo>
                <a:lnTo>
                  <a:pt x="241" y="183"/>
                </a:lnTo>
                <a:lnTo>
                  <a:pt x="241" y="182"/>
                </a:lnTo>
                <a:lnTo>
                  <a:pt x="240" y="181"/>
                </a:lnTo>
                <a:lnTo>
                  <a:pt x="239" y="181"/>
                </a:lnTo>
                <a:lnTo>
                  <a:pt x="238" y="181"/>
                </a:lnTo>
                <a:lnTo>
                  <a:pt x="238" y="180"/>
                </a:lnTo>
                <a:lnTo>
                  <a:pt x="239" y="179"/>
                </a:lnTo>
                <a:lnTo>
                  <a:pt x="239" y="178"/>
                </a:lnTo>
                <a:lnTo>
                  <a:pt x="238" y="178"/>
                </a:lnTo>
                <a:lnTo>
                  <a:pt x="237" y="178"/>
                </a:lnTo>
                <a:lnTo>
                  <a:pt x="236" y="178"/>
                </a:lnTo>
                <a:lnTo>
                  <a:pt x="235" y="177"/>
                </a:lnTo>
                <a:lnTo>
                  <a:pt x="236" y="176"/>
                </a:lnTo>
                <a:lnTo>
                  <a:pt x="236" y="175"/>
                </a:lnTo>
                <a:lnTo>
                  <a:pt x="235" y="175"/>
                </a:lnTo>
                <a:lnTo>
                  <a:pt x="235" y="174"/>
                </a:lnTo>
                <a:lnTo>
                  <a:pt x="235" y="173"/>
                </a:lnTo>
                <a:lnTo>
                  <a:pt x="235" y="172"/>
                </a:lnTo>
                <a:lnTo>
                  <a:pt x="234" y="172"/>
                </a:lnTo>
                <a:lnTo>
                  <a:pt x="233" y="172"/>
                </a:lnTo>
                <a:lnTo>
                  <a:pt x="232" y="173"/>
                </a:lnTo>
                <a:lnTo>
                  <a:pt x="231" y="173"/>
                </a:lnTo>
                <a:lnTo>
                  <a:pt x="230" y="172"/>
                </a:lnTo>
                <a:lnTo>
                  <a:pt x="229" y="171"/>
                </a:lnTo>
                <a:lnTo>
                  <a:pt x="229" y="170"/>
                </a:lnTo>
                <a:lnTo>
                  <a:pt x="230" y="169"/>
                </a:lnTo>
                <a:lnTo>
                  <a:pt x="230" y="168"/>
                </a:lnTo>
                <a:lnTo>
                  <a:pt x="229" y="167"/>
                </a:lnTo>
                <a:lnTo>
                  <a:pt x="228" y="167"/>
                </a:lnTo>
                <a:lnTo>
                  <a:pt x="227" y="167"/>
                </a:lnTo>
                <a:lnTo>
                  <a:pt x="227" y="168"/>
                </a:lnTo>
                <a:lnTo>
                  <a:pt x="226" y="168"/>
                </a:lnTo>
                <a:lnTo>
                  <a:pt x="226" y="169"/>
                </a:lnTo>
                <a:lnTo>
                  <a:pt x="226" y="170"/>
                </a:lnTo>
                <a:lnTo>
                  <a:pt x="225" y="170"/>
                </a:lnTo>
                <a:lnTo>
                  <a:pt x="224" y="170"/>
                </a:lnTo>
                <a:lnTo>
                  <a:pt x="224" y="169"/>
                </a:lnTo>
                <a:lnTo>
                  <a:pt x="224" y="168"/>
                </a:lnTo>
                <a:lnTo>
                  <a:pt x="224" y="167"/>
                </a:lnTo>
                <a:lnTo>
                  <a:pt x="223" y="166"/>
                </a:lnTo>
                <a:lnTo>
                  <a:pt x="222" y="165"/>
                </a:lnTo>
                <a:lnTo>
                  <a:pt x="222" y="164"/>
                </a:lnTo>
                <a:lnTo>
                  <a:pt x="221" y="164"/>
                </a:lnTo>
                <a:lnTo>
                  <a:pt x="220" y="164"/>
                </a:lnTo>
                <a:lnTo>
                  <a:pt x="220" y="163"/>
                </a:lnTo>
                <a:lnTo>
                  <a:pt x="220" y="162"/>
                </a:lnTo>
                <a:lnTo>
                  <a:pt x="220" y="161"/>
                </a:lnTo>
                <a:lnTo>
                  <a:pt x="220" y="160"/>
                </a:lnTo>
                <a:lnTo>
                  <a:pt x="219" y="159"/>
                </a:lnTo>
                <a:lnTo>
                  <a:pt x="218" y="159"/>
                </a:lnTo>
                <a:lnTo>
                  <a:pt x="217" y="159"/>
                </a:lnTo>
                <a:lnTo>
                  <a:pt x="216" y="159"/>
                </a:lnTo>
                <a:lnTo>
                  <a:pt x="215" y="159"/>
                </a:lnTo>
                <a:lnTo>
                  <a:pt x="214" y="159"/>
                </a:lnTo>
                <a:lnTo>
                  <a:pt x="213" y="159"/>
                </a:lnTo>
                <a:lnTo>
                  <a:pt x="213" y="160"/>
                </a:lnTo>
                <a:lnTo>
                  <a:pt x="213" y="161"/>
                </a:lnTo>
                <a:lnTo>
                  <a:pt x="212" y="162"/>
                </a:lnTo>
                <a:lnTo>
                  <a:pt x="211" y="161"/>
                </a:lnTo>
                <a:lnTo>
                  <a:pt x="210" y="160"/>
                </a:lnTo>
                <a:lnTo>
                  <a:pt x="210" y="159"/>
                </a:lnTo>
                <a:lnTo>
                  <a:pt x="211" y="157"/>
                </a:lnTo>
                <a:lnTo>
                  <a:pt x="211" y="156"/>
                </a:lnTo>
                <a:lnTo>
                  <a:pt x="211" y="155"/>
                </a:lnTo>
                <a:lnTo>
                  <a:pt x="210" y="155"/>
                </a:lnTo>
                <a:lnTo>
                  <a:pt x="209" y="156"/>
                </a:lnTo>
                <a:lnTo>
                  <a:pt x="208" y="157"/>
                </a:lnTo>
                <a:lnTo>
                  <a:pt x="207" y="157"/>
                </a:lnTo>
                <a:lnTo>
                  <a:pt x="206" y="157"/>
                </a:lnTo>
                <a:lnTo>
                  <a:pt x="206" y="156"/>
                </a:lnTo>
                <a:lnTo>
                  <a:pt x="206" y="155"/>
                </a:lnTo>
                <a:lnTo>
                  <a:pt x="207" y="154"/>
                </a:lnTo>
                <a:lnTo>
                  <a:pt x="207" y="153"/>
                </a:lnTo>
                <a:lnTo>
                  <a:pt x="207" y="152"/>
                </a:lnTo>
                <a:lnTo>
                  <a:pt x="206" y="151"/>
                </a:lnTo>
                <a:lnTo>
                  <a:pt x="205" y="152"/>
                </a:lnTo>
                <a:lnTo>
                  <a:pt x="205" y="153"/>
                </a:lnTo>
                <a:lnTo>
                  <a:pt x="205" y="154"/>
                </a:lnTo>
                <a:lnTo>
                  <a:pt x="204" y="154"/>
                </a:lnTo>
                <a:lnTo>
                  <a:pt x="203" y="154"/>
                </a:lnTo>
                <a:lnTo>
                  <a:pt x="202" y="153"/>
                </a:lnTo>
                <a:lnTo>
                  <a:pt x="202" y="152"/>
                </a:lnTo>
                <a:lnTo>
                  <a:pt x="203" y="151"/>
                </a:lnTo>
                <a:lnTo>
                  <a:pt x="202" y="151"/>
                </a:lnTo>
                <a:lnTo>
                  <a:pt x="202" y="150"/>
                </a:lnTo>
                <a:lnTo>
                  <a:pt x="201" y="150"/>
                </a:lnTo>
                <a:lnTo>
                  <a:pt x="200" y="150"/>
                </a:lnTo>
                <a:lnTo>
                  <a:pt x="199" y="150"/>
                </a:lnTo>
                <a:lnTo>
                  <a:pt x="199" y="152"/>
                </a:lnTo>
                <a:lnTo>
                  <a:pt x="198" y="153"/>
                </a:lnTo>
                <a:lnTo>
                  <a:pt x="197" y="153"/>
                </a:lnTo>
                <a:lnTo>
                  <a:pt x="196" y="151"/>
                </a:lnTo>
                <a:lnTo>
                  <a:pt x="195" y="151"/>
                </a:lnTo>
                <a:lnTo>
                  <a:pt x="195" y="150"/>
                </a:lnTo>
                <a:lnTo>
                  <a:pt x="194" y="150"/>
                </a:lnTo>
                <a:lnTo>
                  <a:pt x="193" y="150"/>
                </a:lnTo>
                <a:lnTo>
                  <a:pt x="192" y="151"/>
                </a:lnTo>
                <a:lnTo>
                  <a:pt x="191" y="151"/>
                </a:lnTo>
                <a:lnTo>
                  <a:pt x="190" y="151"/>
                </a:lnTo>
                <a:lnTo>
                  <a:pt x="190" y="152"/>
                </a:lnTo>
                <a:lnTo>
                  <a:pt x="191" y="153"/>
                </a:lnTo>
                <a:lnTo>
                  <a:pt x="192" y="154"/>
                </a:lnTo>
                <a:lnTo>
                  <a:pt x="192" y="155"/>
                </a:lnTo>
                <a:lnTo>
                  <a:pt x="191" y="155"/>
                </a:lnTo>
                <a:lnTo>
                  <a:pt x="190" y="154"/>
                </a:lnTo>
                <a:lnTo>
                  <a:pt x="189" y="154"/>
                </a:lnTo>
                <a:lnTo>
                  <a:pt x="189" y="153"/>
                </a:lnTo>
                <a:lnTo>
                  <a:pt x="188" y="153"/>
                </a:lnTo>
                <a:lnTo>
                  <a:pt x="187" y="154"/>
                </a:lnTo>
                <a:lnTo>
                  <a:pt x="186" y="154"/>
                </a:lnTo>
                <a:lnTo>
                  <a:pt x="185" y="154"/>
                </a:lnTo>
                <a:lnTo>
                  <a:pt x="185" y="153"/>
                </a:lnTo>
                <a:lnTo>
                  <a:pt x="186" y="151"/>
                </a:lnTo>
                <a:lnTo>
                  <a:pt x="186" y="150"/>
                </a:lnTo>
                <a:lnTo>
                  <a:pt x="186" y="149"/>
                </a:lnTo>
                <a:lnTo>
                  <a:pt x="185" y="149"/>
                </a:lnTo>
                <a:lnTo>
                  <a:pt x="184" y="149"/>
                </a:lnTo>
                <a:lnTo>
                  <a:pt x="183" y="150"/>
                </a:lnTo>
                <a:lnTo>
                  <a:pt x="183" y="152"/>
                </a:lnTo>
                <a:lnTo>
                  <a:pt x="183" y="153"/>
                </a:lnTo>
                <a:lnTo>
                  <a:pt x="182" y="153"/>
                </a:lnTo>
                <a:lnTo>
                  <a:pt x="181" y="151"/>
                </a:lnTo>
                <a:lnTo>
                  <a:pt x="181" y="150"/>
                </a:lnTo>
                <a:lnTo>
                  <a:pt x="181" y="149"/>
                </a:lnTo>
                <a:lnTo>
                  <a:pt x="181" y="147"/>
                </a:lnTo>
                <a:lnTo>
                  <a:pt x="180" y="147"/>
                </a:lnTo>
                <a:lnTo>
                  <a:pt x="178" y="147"/>
                </a:lnTo>
                <a:lnTo>
                  <a:pt x="178" y="148"/>
                </a:lnTo>
                <a:lnTo>
                  <a:pt x="177" y="148"/>
                </a:lnTo>
                <a:lnTo>
                  <a:pt x="176" y="148"/>
                </a:lnTo>
                <a:lnTo>
                  <a:pt x="175" y="148"/>
                </a:lnTo>
                <a:lnTo>
                  <a:pt x="175" y="147"/>
                </a:lnTo>
                <a:lnTo>
                  <a:pt x="177" y="146"/>
                </a:lnTo>
                <a:lnTo>
                  <a:pt x="178" y="145"/>
                </a:lnTo>
                <a:lnTo>
                  <a:pt x="178" y="144"/>
                </a:lnTo>
                <a:lnTo>
                  <a:pt x="178" y="143"/>
                </a:lnTo>
                <a:lnTo>
                  <a:pt x="176" y="141"/>
                </a:lnTo>
                <a:lnTo>
                  <a:pt x="175" y="141"/>
                </a:lnTo>
                <a:lnTo>
                  <a:pt x="172" y="141"/>
                </a:lnTo>
                <a:lnTo>
                  <a:pt x="172" y="140"/>
                </a:lnTo>
                <a:lnTo>
                  <a:pt x="171" y="140"/>
                </a:lnTo>
                <a:lnTo>
                  <a:pt x="172" y="140"/>
                </a:lnTo>
                <a:lnTo>
                  <a:pt x="172" y="139"/>
                </a:lnTo>
                <a:lnTo>
                  <a:pt x="173" y="139"/>
                </a:lnTo>
                <a:lnTo>
                  <a:pt x="174" y="139"/>
                </a:lnTo>
                <a:lnTo>
                  <a:pt x="175" y="139"/>
                </a:lnTo>
                <a:lnTo>
                  <a:pt x="176" y="139"/>
                </a:lnTo>
                <a:lnTo>
                  <a:pt x="177" y="140"/>
                </a:lnTo>
                <a:lnTo>
                  <a:pt x="177" y="139"/>
                </a:lnTo>
                <a:lnTo>
                  <a:pt x="177" y="138"/>
                </a:lnTo>
                <a:lnTo>
                  <a:pt x="176" y="137"/>
                </a:lnTo>
                <a:lnTo>
                  <a:pt x="175" y="137"/>
                </a:lnTo>
                <a:lnTo>
                  <a:pt x="174" y="137"/>
                </a:lnTo>
                <a:lnTo>
                  <a:pt x="173" y="138"/>
                </a:lnTo>
                <a:lnTo>
                  <a:pt x="171" y="136"/>
                </a:lnTo>
                <a:lnTo>
                  <a:pt x="170" y="136"/>
                </a:lnTo>
                <a:lnTo>
                  <a:pt x="170" y="135"/>
                </a:lnTo>
                <a:lnTo>
                  <a:pt x="171" y="135"/>
                </a:lnTo>
                <a:lnTo>
                  <a:pt x="172" y="134"/>
                </a:lnTo>
                <a:lnTo>
                  <a:pt x="172" y="133"/>
                </a:lnTo>
                <a:lnTo>
                  <a:pt x="171" y="133"/>
                </a:lnTo>
                <a:lnTo>
                  <a:pt x="169" y="134"/>
                </a:lnTo>
                <a:lnTo>
                  <a:pt x="168" y="134"/>
                </a:lnTo>
                <a:lnTo>
                  <a:pt x="167" y="133"/>
                </a:lnTo>
                <a:lnTo>
                  <a:pt x="166" y="133"/>
                </a:lnTo>
                <a:lnTo>
                  <a:pt x="165" y="133"/>
                </a:lnTo>
                <a:lnTo>
                  <a:pt x="164" y="134"/>
                </a:lnTo>
                <a:lnTo>
                  <a:pt x="163" y="134"/>
                </a:lnTo>
                <a:lnTo>
                  <a:pt x="162" y="133"/>
                </a:lnTo>
                <a:lnTo>
                  <a:pt x="162" y="132"/>
                </a:lnTo>
                <a:lnTo>
                  <a:pt x="163" y="131"/>
                </a:lnTo>
                <a:lnTo>
                  <a:pt x="163" y="130"/>
                </a:lnTo>
                <a:lnTo>
                  <a:pt x="162" y="130"/>
                </a:lnTo>
                <a:lnTo>
                  <a:pt x="162" y="129"/>
                </a:lnTo>
                <a:lnTo>
                  <a:pt x="161" y="129"/>
                </a:lnTo>
                <a:lnTo>
                  <a:pt x="160" y="129"/>
                </a:lnTo>
                <a:lnTo>
                  <a:pt x="159" y="130"/>
                </a:lnTo>
                <a:lnTo>
                  <a:pt x="157" y="130"/>
                </a:lnTo>
                <a:lnTo>
                  <a:pt x="157" y="129"/>
                </a:lnTo>
                <a:lnTo>
                  <a:pt x="157" y="128"/>
                </a:lnTo>
                <a:lnTo>
                  <a:pt x="158" y="127"/>
                </a:lnTo>
                <a:lnTo>
                  <a:pt x="158" y="126"/>
                </a:lnTo>
                <a:lnTo>
                  <a:pt x="157" y="126"/>
                </a:lnTo>
                <a:lnTo>
                  <a:pt x="156" y="126"/>
                </a:lnTo>
                <a:lnTo>
                  <a:pt x="155" y="127"/>
                </a:lnTo>
                <a:lnTo>
                  <a:pt x="154" y="131"/>
                </a:lnTo>
                <a:lnTo>
                  <a:pt x="153" y="131"/>
                </a:lnTo>
                <a:lnTo>
                  <a:pt x="153" y="132"/>
                </a:lnTo>
                <a:lnTo>
                  <a:pt x="152" y="132"/>
                </a:lnTo>
                <a:lnTo>
                  <a:pt x="152" y="131"/>
                </a:lnTo>
                <a:lnTo>
                  <a:pt x="151" y="131"/>
                </a:lnTo>
                <a:lnTo>
                  <a:pt x="151" y="129"/>
                </a:lnTo>
                <a:lnTo>
                  <a:pt x="150" y="129"/>
                </a:lnTo>
                <a:lnTo>
                  <a:pt x="149" y="128"/>
                </a:lnTo>
                <a:lnTo>
                  <a:pt x="147" y="128"/>
                </a:lnTo>
                <a:lnTo>
                  <a:pt x="147" y="127"/>
                </a:lnTo>
                <a:lnTo>
                  <a:pt x="148" y="126"/>
                </a:lnTo>
                <a:lnTo>
                  <a:pt x="149" y="126"/>
                </a:lnTo>
                <a:lnTo>
                  <a:pt x="150" y="126"/>
                </a:lnTo>
                <a:lnTo>
                  <a:pt x="151" y="125"/>
                </a:lnTo>
                <a:lnTo>
                  <a:pt x="151" y="124"/>
                </a:lnTo>
                <a:lnTo>
                  <a:pt x="149" y="124"/>
                </a:lnTo>
                <a:lnTo>
                  <a:pt x="148" y="124"/>
                </a:lnTo>
                <a:lnTo>
                  <a:pt x="147" y="124"/>
                </a:lnTo>
                <a:lnTo>
                  <a:pt x="146" y="124"/>
                </a:lnTo>
                <a:lnTo>
                  <a:pt x="145" y="123"/>
                </a:lnTo>
                <a:lnTo>
                  <a:pt x="145" y="124"/>
                </a:lnTo>
                <a:lnTo>
                  <a:pt x="144" y="124"/>
                </a:lnTo>
                <a:lnTo>
                  <a:pt x="144" y="126"/>
                </a:lnTo>
                <a:lnTo>
                  <a:pt x="145" y="128"/>
                </a:lnTo>
                <a:lnTo>
                  <a:pt x="145" y="129"/>
                </a:lnTo>
                <a:lnTo>
                  <a:pt x="145" y="130"/>
                </a:lnTo>
                <a:lnTo>
                  <a:pt x="144" y="130"/>
                </a:lnTo>
                <a:lnTo>
                  <a:pt x="143" y="129"/>
                </a:lnTo>
                <a:lnTo>
                  <a:pt x="142" y="128"/>
                </a:lnTo>
                <a:lnTo>
                  <a:pt x="141" y="127"/>
                </a:lnTo>
                <a:lnTo>
                  <a:pt x="140" y="126"/>
                </a:lnTo>
                <a:lnTo>
                  <a:pt x="139" y="127"/>
                </a:lnTo>
                <a:lnTo>
                  <a:pt x="139" y="128"/>
                </a:lnTo>
                <a:lnTo>
                  <a:pt x="138" y="128"/>
                </a:lnTo>
                <a:lnTo>
                  <a:pt x="137" y="128"/>
                </a:lnTo>
                <a:lnTo>
                  <a:pt x="137" y="127"/>
                </a:lnTo>
                <a:lnTo>
                  <a:pt x="137" y="126"/>
                </a:lnTo>
                <a:lnTo>
                  <a:pt x="137" y="123"/>
                </a:lnTo>
                <a:lnTo>
                  <a:pt x="136" y="122"/>
                </a:lnTo>
                <a:lnTo>
                  <a:pt x="136" y="123"/>
                </a:lnTo>
                <a:lnTo>
                  <a:pt x="135" y="123"/>
                </a:lnTo>
                <a:lnTo>
                  <a:pt x="135" y="124"/>
                </a:lnTo>
                <a:lnTo>
                  <a:pt x="136" y="126"/>
                </a:lnTo>
                <a:lnTo>
                  <a:pt x="135" y="127"/>
                </a:lnTo>
                <a:lnTo>
                  <a:pt x="135" y="126"/>
                </a:lnTo>
                <a:lnTo>
                  <a:pt x="133" y="125"/>
                </a:lnTo>
                <a:lnTo>
                  <a:pt x="132" y="124"/>
                </a:lnTo>
                <a:lnTo>
                  <a:pt x="132" y="123"/>
                </a:lnTo>
                <a:lnTo>
                  <a:pt x="131" y="123"/>
                </a:lnTo>
                <a:lnTo>
                  <a:pt x="131" y="122"/>
                </a:lnTo>
                <a:lnTo>
                  <a:pt x="132" y="121"/>
                </a:lnTo>
                <a:lnTo>
                  <a:pt x="132" y="120"/>
                </a:lnTo>
                <a:lnTo>
                  <a:pt x="133" y="119"/>
                </a:lnTo>
                <a:lnTo>
                  <a:pt x="132" y="119"/>
                </a:lnTo>
                <a:lnTo>
                  <a:pt x="132" y="118"/>
                </a:lnTo>
                <a:lnTo>
                  <a:pt x="131" y="118"/>
                </a:lnTo>
                <a:lnTo>
                  <a:pt x="131" y="119"/>
                </a:lnTo>
                <a:lnTo>
                  <a:pt x="130" y="120"/>
                </a:lnTo>
                <a:lnTo>
                  <a:pt x="128" y="120"/>
                </a:lnTo>
                <a:lnTo>
                  <a:pt x="128" y="121"/>
                </a:lnTo>
                <a:lnTo>
                  <a:pt x="128" y="122"/>
                </a:lnTo>
                <a:lnTo>
                  <a:pt x="128" y="123"/>
                </a:lnTo>
                <a:lnTo>
                  <a:pt x="128" y="124"/>
                </a:lnTo>
                <a:lnTo>
                  <a:pt x="127" y="124"/>
                </a:lnTo>
                <a:lnTo>
                  <a:pt x="124" y="123"/>
                </a:lnTo>
                <a:lnTo>
                  <a:pt x="123" y="123"/>
                </a:lnTo>
                <a:lnTo>
                  <a:pt x="122" y="122"/>
                </a:lnTo>
                <a:lnTo>
                  <a:pt x="122" y="121"/>
                </a:lnTo>
                <a:lnTo>
                  <a:pt x="122" y="120"/>
                </a:lnTo>
                <a:lnTo>
                  <a:pt x="121" y="120"/>
                </a:lnTo>
                <a:lnTo>
                  <a:pt x="120" y="121"/>
                </a:lnTo>
                <a:lnTo>
                  <a:pt x="119" y="121"/>
                </a:lnTo>
                <a:lnTo>
                  <a:pt x="118" y="121"/>
                </a:lnTo>
                <a:lnTo>
                  <a:pt x="117" y="121"/>
                </a:lnTo>
                <a:lnTo>
                  <a:pt x="116" y="122"/>
                </a:lnTo>
                <a:lnTo>
                  <a:pt x="115" y="123"/>
                </a:lnTo>
                <a:lnTo>
                  <a:pt x="114" y="123"/>
                </a:lnTo>
                <a:lnTo>
                  <a:pt x="113" y="123"/>
                </a:lnTo>
                <a:lnTo>
                  <a:pt x="112" y="122"/>
                </a:lnTo>
                <a:lnTo>
                  <a:pt x="112" y="121"/>
                </a:lnTo>
                <a:lnTo>
                  <a:pt x="111" y="120"/>
                </a:lnTo>
                <a:lnTo>
                  <a:pt x="110" y="120"/>
                </a:lnTo>
                <a:lnTo>
                  <a:pt x="109" y="120"/>
                </a:lnTo>
                <a:lnTo>
                  <a:pt x="109" y="121"/>
                </a:lnTo>
                <a:lnTo>
                  <a:pt x="109" y="122"/>
                </a:lnTo>
                <a:lnTo>
                  <a:pt x="109" y="123"/>
                </a:lnTo>
                <a:lnTo>
                  <a:pt x="108" y="124"/>
                </a:lnTo>
                <a:lnTo>
                  <a:pt x="107" y="124"/>
                </a:lnTo>
                <a:lnTo>
                  <a:pt x="106" y="124"/>
                </a:lnTo>
                <a:lnTo>
                  <a:pt x="106" y="123"/>
                </a:lnTo>
                <a:lnTo>
                  <a:pt x="106" y="122"/>
                </a:lnTo>
                <a:lnTo>
                  <a:pt x="106" y="121"/>
                </a:lnTo>
                <a:lnTo>
                  <a:pt x="106" y="120"/>
                </a:lnTo>
                <a:lnTo>
                  <a:pt x="106" y="119"/>
                </a:lnTo>
                <a:lnTo>
                  <a:pt x="105" y="119"/>
                </a:lnTo>
                <a:lnTo>
                  <a:pt x="104" y="119"/>
                </a:lnTo>
                <a:lnTo>
                  <a:pt x="104" y="120"/>
                </a:lnTo>
                <a:lnTo>
                  <a:pt x="103" y="121"/>
                </a:lnTo>
                <a:lnTo>
                  <a:pt x="102" y="121"/>
                </a:lnTo>
                <a:lnTo>
                  <a:pt x="101" y="120"/>
                </a:lnTo>
                <a:lnTo>
                  <a:pt x="101" y="119"/>
                </a:lnTo>
                <a:lnTo>
                  <a:pt x="102" y="117"/>
                </a:lnTo>
                <a:lnTo>
                  <a:pt x="101" y="116"/>
                </a:lnTo>
                <a:lnTo>
                  <a:pt x="99" y="116"/>
                </a:lnTo>
                <a:lnTo>
                  <a:pt x="98" y="115"/>
                </a:lnTo>
                <a:lnTo>
                  <a:pt x="97" y="115"/>
                </a:lnTo>
                <a:lnTo>
                  <a:pt x="96" y="115"/>
                </a:lnTo>
                <a:lnTo>
                  <a:pt x="95" y="116"/>
                </a:lnTo>
                <a:lnTo>
                  <a:pt x="94" y="116"/>
                </a:lnTo>
                <a:lnTo>
                  <a:pt x="93" y="115"/>
                </a:lnTo>
                <a:lnTo>
                  <a:pt x="94" y="114"/>
                </a:lnTo>
                <a:lnTo>
                  <a:pt x="94" y="113"/>
                </a:lnTo>
                <a:lnTo>
                  <a:pt x="94" y="112"/>
                </a:lnTo>
                <a:lnTo>
                  <a:pt x="93" y="111"/>
                </a:lnTo>
                <a:lnTo>
                  <a:pt x="92" y="111"/>
                </a:lnTo>
                <a:lnTo>
                  <a:pt x="91" y="112"/>
                </a:lnTo>
                <a:lnTo>
                  <a:pt x="90" y="113"/>
                </a:lnTo>
                <a:lnTo>
                  <a:pt x="89" y="114"/>
                </a:lnTo>
                <a:lnTo>
                  <a:pt x="88" y="114"/>
                </a:lnTo>
                <a:lnTo>
                  <a:pt x="87" y="115"/>
                </a:lnTo>
                <a:lnTo>
                  <a:pt x="86" y="115"/>
                </a:lnTo>
                <a:lnTo>
                  <a:pt x="85" y="114"/>
                </a:lnTo>
                <a:lnTo>
                  <a:pt x="85" y="112"/>
                </a:lnTo>
                <a:lnTo>
                  <a:pt x="85" y="111"/>
                </a:lnTo>
                <a:lnTo>
                  <a:pt x="84" y="110"/>
                </a:lnTo>
                <a:lnTo>
                  <a:pt x="83" y="110"/>
                </a:lnTo>
                <a:lnTo>
                  <a:pt x="83" y="111"/>
                </a:lnTo>
                <a:lnTo>
                  <a:pt x="82" y="112"/>
                </a:lnTo>
                <a:lnTo>
                  <a:pt x="82" y="113"/>
                </a:lnTo>
                <a:lnTo>
                  <a:pt x="82" y="115"/>
                </a:lnTo>
                <a:lnTo>
                  <a:pt x="82" y="116"/>
                </a:lnTo>
                <a:lnTo>
                  <a:pt x="81" y="117"/>
                </a:lnTo>
                <a:lnTo>
                  <a:pt x="80" y="116"/>
                </a:lnTo>
                <a:lnTo>
                  <a:pt x="79" y="116"/>
                </a:lnTo>
                <a:lnTo>
                  <a:pt x="79" y="115"/>
                </a:lnTo>
                <a:lnTo>
                  <a:pt x="79" y="113"/>
                </a:lnTo>
                <a:lnTo>
                  <a:pt x="79" y="112"/>
                </a:lnTo>
                <a:lnTo>
                  <a:pt x="80" y="111"/>
                </a:lnTo>
                <a:lnTo>
                  <a:pt x="81" y="110"/>
                </a:lnTo>
                <a:lnTo>
                  <a:pt x="81" y="109"/>
                </a:lnTo>
                <a:lnTo>
                  <a:pt x="80" y="108"/>
                </a:lnTo>
                <a:lnTo>
                  <a:pt x="80" y="107"/>
                </a:lnTo>
                <a:lnTo>
                  <a:pt x="79" y="107"/>
                </a:lnTo>
                <a:lnTo>
                  <a:pt x="78" y="108"/>
                </a:lnTo>
                <a:lnTo>
                  <a:pt x="77" y="109"/>
                </a:lnTo>
                <a:lnTo>
                  <a:pt x="76" y="109"/>
                </a:lnTo>
                <a:lnTo>
                  <a:pt x="75" y="109"/>
                </a:lnTo>
                <a:lnTo>
                  <a:pt x="75" y="107"/>
                </a:lnTo>
                <a:lnTo>
                  <a:pt x="75" y="106"/>
                </a:lnTo>
                <a:lnTo>
                  <a:pt x="76" y="106"/>
                </a:lnTo>
                <a:lnTo>
                  <a:pt x="77" y="105"/>
                </a:lnTo>
                <a:lnTo>
                  <a:pt x="77" y="104"/>
                </a:lnTo>
                <a:lnTo>
                  <a:pt x="78" y="103"/>
                </a:lnTo>
                <a:lnTo>
                  <a:pt x="78" y="102"/>
                </a:lnTo>
                <a:lnTo>
                  <a:pt x="77" y="102"/>
                </a:lnTo>
                <a:lnTo>
                  <a:pt x="76" y="101"/>
                </a:lnTo>
                <a:lnTo>
                  <a:pt x="75" y="102"/>
                </a:lnTo>
                <a:lnTo>
                  <a:pt x="74" y="102"/>
                </a:lnTo>
                <a:lnTo>
                  <a:pt x="73" y="102"/>
                </a:lnTo>
                <a:lnTo>
                  <a:pt x="73" y="103"/>
                </a:lnTo>
                <a:lnTo>
                  <a:pt x="72" y="104"/>
                </a:lnTo>
                <a:lnTo>
                  <a:pt x="72" y="105"/>
                </a:lnTo>
                <a:lnTo>
                  <a:pt x="73" y="107"/>
                </a:lnTo>
                <a:lnTo>
                  <a:pt x="73" y="108"/>
                </a:lnTo>
                <a:lnTo>
                  <a:pt x="73" y="109"/>
                </a:lnTo>
                <a:lnTo>
                  <a:pt x="72" y="110"/>
                </a:lnTo>
                <a:lnTo>
                  <a:pt x="71" y="110"/>
                </a:lnTo>
                <a:lnTo>
                  <a:pt x="69" y="110"/>
                </a:lnTo>
                <a:lnTo>
                  <a:pt x="67" y="111"/>
                </a:lnTo>
                <a:lnTo>
                  <a:pt x="66" y="111"/>
                </a:lnTo>
                <a:lnTo>
                  <a:pt x="65" y="108"/>
                </a:lnTo>
                <a:lnTo>
                  <a:pt x="65" y="107"/>
                </a:lnTo>
                <a:lnTo>
                  <a:pt x="64" y="107"/>
                </a:lnTo>
                <a:lnTo>
                  <a:pt x="63" y="107"/>
                </a:lnTo>
                <a:lnTo>
                  <a:pt x="63" y="108"/>
                </a:lnTo>
                <a:lnTo>
                  <a:pt x="63" y="109"/>
                </a:lnTo>
                <a:lnTo>
                  <a:pt x="63" y="110"/>
                </a:lnTo>
                <a:lnTo>
                  <a:pt x="62" y="111"/>
                </a:lnTo>
                <a:lnTo>
                  <a:pt x="62" y="112"/>
                </a:lnTo>
                <a:lnTo>
                  <a:pt x="61" y="112"/>
                </a:lnTo>
                <a:lnTo>
                  <a:pt x="60" y="112"/>
                </a:lnTo>
                <a:lnTo>
                  <a:pt x="57" y="110"/>
                </a:lnTo>
                <a:lnTo>
                  <a:pt x="56" y="110"/>
                </a:lnTo>
                <a:lnTo>
                  <a:pt x="55" y="111"/>
                </a:lnTo>
                <a:lnTo>
                  <a:pt x="54" y="111"/>
                </a:lnTo>
                <a:lnTo>
                  <a:pt x="53" y="112"/>
                </a:lnTo>
                <a:lnTo>
                  <a:pt x="51" y="113"/>
                </a:lnTo>
                <a:lnTo>
                  <a:pt x="50" y="115"/>
                </a:lnTo>
                <a:lnTo>
                  <a:pt x="49" y="115"/>
                </a:lnTo>
                <a:lnTo>
                  <a:pt x="49" y="114"/>
                </a:lnTo>
                <a:lnTo>
                  <a:pt x="48" y="114"/>
                </a:lnTo>
                <a:lnTo>
                  <a:pt x="48" y="113"/>
                </a:lnTo>
                <a:lnTo>
                  <a:pt x="49" y="112"/>
                </a:lnTo>
                <a:lnTo>
                  <a:pt x="50" y="110"/>
                </a:lnTo>
                <a:lnTo>
                  <a:pt x="51" y="107"/>
                </a:lnTo>
                <a:lnTo>
                  <a:pt x="52" y="107"/>
                </a:lnTo>
                <a:lnTo>
                  <a:pt x="52" y="106"/>
                </a:lnTo>
                <a:lnTo>
                  <a:pt x="51" y="105"/>
                </a:lnTo>
                <a:lnTo>
                  <a:pt x="50" y="104"/>
                </a:lnTo>
                <a:lnTo>
                  <a:pt x="49" y="104"/>
                </a:lnTo>
                <a:lnTo>
                  <a:pt x="48" y="104"/>
                </a:lnTo>
                <a:lnTo>
                  <a:pt x="47" y="104"/>
                </a:lnTo>
                <a:lnTo>
                  <a:pt x="46" y="104"/>
                </a:lnTo>
                <a:lnTo>
                  <a:pt x="46" y="103"/>
                </a:lnTo>
                <a:lnTo>
                  <a:pt x="45" y="102"/>
                </a:lnTo>
                <a:lnTo>
                  <a:pt x="45" y="101"/>
                </a:lnTo>
                <a:lnTo>
                  <a:pt x="44" y="101"/>
                </a:lnTo>
                <a:lnTo>
                  <a:pt x="43" y="101"/>
                </a:lnTo>
                <a:lnTo>
                  <a:pt x="43" y="102"/>
                </a:lnTo>
                <a:lnTo>
                  <a:pt x="42" y="103"/>
                </a:lnTo>
                <a:lnTo>
                  <a:pt x="41" y="105"/>
                </a:lnTo>
                <a:lnTo>
                  <a:pt x="40" y="106"/>
                </a:lnTo>
                <a:lnTo>
                  <a:pt x="38" y="107"/>
                </a:lnTo>
                <a:lnTo>
                  <a:pt x="36" y="107"/>
                </a:lnTo>
                <a:lnTo>
                  <a:pt x="36" y="108"/>
                </a:lnTo>
                <a:lnTo>
                  <a:pt x="36" y="107"/>
                </a:lnTo>
                <a:lnTo>
                  <a:pt x="35" y="107"/>
                </a:lnTo>
                <a:lnTo>
                  <a:pt x="34" y="106"/>
                </a:lnTo>
                <a:lnTo>
                  <a:pt x="34" y="105"/>
                </a:lnTo>
                <a:lnTo>
                  <a:pt x="33" y="105"/>
                </a:lnTo>
                <a:lnTo>
                  <a:pt x="32" y="105"/>
                </a:lnTo>
                <a:lnTo>
                  <a:pt x="31" y="106"/>
                </a:lnTo>
                <a:lnTo>
                  <a:pt x="31" y="107"/>
                </a:lnTo>
                <a:lnTo>
                  <a:pt x="31" y="108"/>
                </a:lnTo>
                <a:lnTo>
                  <a:pt x="33" y="110"/>
                </a:lnTo>
                <a:lnTo>
                  <a:pt x="33" y="111"/>
                </a:lnTo>
                <a:lnTo>
                  <a:pt x="33" y="112"/>
                </a:lnTo>
                <a:lnTo>
                  <a:pt x="32" y="112"/>
                </a:lnTo>
                <a:lnTo>
                  <a:pt x="32" y="113"/>
                </a:lnTo>
                <a:lnTo>
                  <a:pt x="30" y="112"/>
                </a:lnTo>
                <a:lnTo>
                  <a:pt x="29" y="112"/>
                </a:lnTo>
                <a:lnTo>
                  <a:pt x="27" y="109"/>
                </a:lnTo>
                <a:lnTo>
                  <a:pt x="26" y="109"/>
                </a:lnTo>
                <a:lnTo>
                  <a:pt x="25" y="109"/>
                </a:lnTo>
                <a:lnTo>
                  <a:pt x="24" y="110"/>
                </a:lnTo>
                <a:lnTo>
                  <a:pt x="23" y="110"/>
                </a:lnTo>
                <a:lnTo>
                  <a:pt x="22" y="111"/>
                </a:lnTo>
                <a:lnTo>
                  <a:pt x="21" y="110"/>
                </a:lnTo>
                <a:lnTo>
                  <a:pt x="20" y="111"/>
                </a:lnTo>
                <a:lnTo>
                  <a:pt x="20" y="112"/>
                </a:lnTo>
                <a:lnTo>
                  <a:pt x="19" y="113"/>
                </a:lnTo>
                <a:lnTo>
                  <a:pt x="18" y="114"/>
                </a:lnTo>
                <a:lnTo>
                  <a:pt x="17" y="113"/>
                </a:lnTo>
                <a:lnTo>
                  <a:pt x="18" y="111"/>
                </a:lnTo>
                <a:lnTo>
                  <a:pt x="18" y="110"/>
                </a:lnTo>
                <a:lnTo>
                  <a:pt x="17" y="109"/>
                </a:lnTo>
                <a:lnTo>
                  <a:pt x="17" y="108"/>
                </a:lnTo>
                <a:lnTo>
                  <a:pt x="16" y="107"/>
                </a:lnTo>
                <a:lnTo>
                  <a:pt x="15" y="107"/>
                </a:lnTo>
                <a:lnTo>
                  <a:pt x="14" y="107"/>
                </a:lnTo>
                <a:lnTo>
                  <a:pt x="12" y="108"/>
                </a:lnTo>
                <a:lnTo>
                  <a:pt x="11" y="109"/>
                </a:lnTo>
                <a:lnTo>
                  <a:pt x="10" y="110"/>
                </a:lnTo>
                <a:lnTo>
                  <a:pt x="9" y="110"/>
                </a:lnTo>
                <a:lnTo>
                  <a:pt x="8" y="110"/>
                </a:lnTo>
                <a:lnTo>
                  <a:pt x="7" y="107"/>
                </a:lnTo>
                <a:lnTo>
                  <a:pt x="7" y="106"/>
                </a:lnTo>
                <a:lnTo>
                  <a:pt x="6" y="106"/>
                </a:lnTo>
                <a:lnTo>
                  <a:pt x="6" y="105"/>
                </a:lnTo>
                <a:lnTo>
                  <a:pt x="5" y="106"/>
                </a:lnTo>
                <a:lnTo>
                  <a:pt x="3" y="108"/>
                </a:lnTo>
                <a:lnTo>
                  <a:pt x="2" y="108"/>
                </a:lnTo>
                <a:lnTo>
                  <a:pt x="1" y="108"/>
                </a:lnTo>
                <a:lnTo>
                  <a:pt x="0" y="108"/>
                </a:lnTo>
                <a:lnTo>
                  <a:pt x="0" y="107"/>
                </a:lnTo>
                <a:lnTo>
                  <a:pt x="0" y="106"/>
                </a:lnTo>
                <a:lnTo>
                  <a:pt x="1" y="105"/>
                </a:lnTo>
                <a:lnTo>
                  <a:pt x="2" y="105"/>
                </a:lnTo>
                <a:lnTo>
                  <a:pt x="3" y="105"/>
                </a:lnTo>
                <a:lnTo>
                  <a:pt x="4" y="105"/>
                </a:lnTo>
                <a:lnTo>
                  <a:pt x="4" y="104"/>
                </a:lnTo>
                <a:lnTo>
                  <a:pt x="3" y="104"/>
                </a:lnTo>
                <a:lnTo>
                  <a:pt x="2" y="104"/>
                </a:lnTo>
                <a:lnTo>
                  <a:pt x="1" y="104"/>
                </a:lnTo>
                <a:lnTo>
                  <a:pt x="1" y="103"/>
                </a:lnTo>
                <a:lnTo>
                  <a:pt x="2" y="103"/>
                </a:lnTo>
                <a:lnTo>
                  <a:pt x="3" y="103"/>
                </a:lnTo>
                <a:lnTo>
                  <a:pt x="3" y="102"/>
                </a:lnTo>
                <a:lnTo>
                  <a:pt x="2" y="101"/>
                </a:lnTo>
                <a:lnTo>
                  <a:pt x="2" y="100"/>
                </a:lnTo>
                <a:lnTo>
                  <a:pt x="3" y="100"/>
                </a:lnTo>
                <a:lnTo>
                  <a:pt x="3" y="101"/>
                </a:lnTo>
                <a:lnTo>
                  <a:pt x="4" y="101"/>
                </a:lnTo>
                <a:lnTo>
                  <a:pt x="5" y="101"/>
                </a:lnTo>
                <a:lnTo>
                  <a:pt x="6" y="101"/>
                </a:lnTo>
                <a:lnTo>
                  <a:pt x="6" y="100"/>
                </a:lnTo>
                <a:lnTo>
                  <a:pt x="4" y="99"/>
                </a:lnTo>
                <a:lnTo>
                  <a:pt x="3" y="98"/>
                </a:lnTo>
                <a:lnTo>
                  <a:pt x="4" y="97"/>
                </a:lnTo>
                <a:lnTo>
                  <a:pt x="5" y="97"/>
                </a:lnTo>
                <a:lnTo>
                  <a:pt x="5" y="98"/>
                </a:lnTo>
                <a:lnTo>
                  <a:pt x="6" y="98"/>
                </a:lnTo>
                <a:lnTo>
                  <a:pt x="7" y="98"/>
                </a:lnTo>
                <a:lnTo>
                  <a:pt x="7" y="97"/>
                </a:lnTo>
                <a:lnTo>
                  <a:pt x="6" y="97"/>
                </a:lnTo>
                <a:lnTo>
                  <a:pt x="5" y="97"/>
                </a:lnTo>
                <a:lnTo>
                  <a:pt x="4" y="96"/>
                </a:lnTo>
                <a:lnTo>
                  <a:pt x="4" y="95"/>
                </a:lnTo>
                <a:lnTo>
                  <a:pt x="4" y="94"/>
                </a:lnTo>
                <a:lnTo>
                  <a:pt x="5" y="94"/>
                </a:lnTo>
                <a:lnTo>
                  <a:pt x="5" y="96"/>
                </a:lnTo>
                <a:lnTo>
                  <a:pt x="7" y="97"/>
                </a:lnTo>
                <a:lnTo>
                  <a:pt x="8" y="97"/>
                </a:lnTo>
                <a:lnTo>
                  <a:pt x="8" y="96"/>
                </a:lnTo>
                <a:lnTo>
                  <a:pt x="7" y="96"/>
                </a:lnTo>
                <a:lnTo>
                  <a:pt x="6" y="95"/>
                </a:lnTo>
                <a:lnTo>
                  <a:pt x="6" y="94"/>
                </a:lnTo>
                <a:lnTo>
                  <a:pt x="6" y="93"/>
                </a:lnTo>
                <a:lnTo>
                  <a:pt x="5" y="93"/>
                </a:lnTo>
                <a:lnTo>
                  <a:pt x="6" y="92"/>
                </a:lnTo>
                <a:lnTo>
                  <a:pt x="6" y="93"/>
                </a:lnTo>
                <a:lnTo>
                  <a:pt x="7" y="93"/>
                </a:lnTo>
                <a:lnTo>
                  <a:pt x="7" y="95"/>
                </a:lnTo>
                <a:lnTo>
                  <a:pt x="8" y="95"/>
                </a:lnTo>
                <a:lnTo>
                  <a:pt x="8" y="93"/>
                </a:lnTo>
                <a:lnTo>
                  <a:pt x="9" y="93"/>
                </a:lnTo>
                <a:lnTo>
                  <a:pt x="9" y="92"/>
                </a:lnTo>
                <a:lnTo>
                  <a:pt x="8" y="92"/>
                </a:lnTo>
                <a:lnTo>
                  <a:pt x="8" y="91"/>
                </a:lnTo>
                <a:lnTo>
                  <a:pt x="8" y="90"/>
                </a:lnTo>
                <a:lnTo>
                  <a:pt x="9" y="90"/>
                </a:lnTo>
                <a:lnTo>
                  <a:pt x="10" y="91"/>
                </a:lnTo>
                <a:lnTo>
                  <a:pt x="11" y="91"/>
                </a:lnTo>
                <a:lnTo>
                  <a:pt x="11" y="90"/>
                </a:lnTo>
                <a:lnTo>
                  <a:pt x="10" y="90"/>
                </a:lnTo>
                <a:lnTo>
                  <a:pt x="10" y="89"/>
                </a:lnTo>
                <a:lnTo>
                  <a:pt x="11" y="89"/>
                </a:lnTo>
                <a:lnTo>
                  <a:pt x="12" y="89"/>
                </a:lnTo>
                <a:lnTo>
                  <a:pt x="12" y="88"/>
                </a:lnTo>
                <a:lnTo>
                  <a:pt x="10" y="88"/>
                </a:lnTo>
                <a:lnTo>
                  <a:pt x="10" y="87"/>
                </a:lnTo>
                <a:lnTo>
                  <a:pt x="11" y="87"/>
                </a:lnTo>
                <a:lnTo>
                  <a:pt x="11" y="86"/>
                </a:lnTo>
                <a:lnTo>
                  <a:pt x="12" y="86"/>
                </a:lnTo>
                <a:lnTo>
                  <a:pt x="13" y="86"/>
                </a:lnTo>
                <a:lnTo>
                  <a:pt x="14" y="86"/>
                </a:lnTo>
                <a:lnTo>
                  <a:pt x="14" y="85"/>
                </a:lnTo>
                <a:lnTo>
                  <a:pt x="13" y="84"/>
                </a:lnTo>
                <a:lnTo>
                  <a:pt x="13" y="83"/>
                </a:lnTo>
                <a:lnTo>
                  <a:pt x="14" y="83"/>
                </a:lnTo>
                <a:lnTo>
                  <a:pt x="15" y="83"/>
                </a:lnTo>
                <a:lnTo>
                  <a:pt x="15" y="84"/>
                </a:lnTo>
                <a:lnTo>
                  <a:pt x="16" y="84"/>
                </a:lnTo>
                <a:lnTo>
                  <a:pt x="17" y="84"/>
                </a:lnTo>
                <a:lnTo>
                  <a:pt x="16" y="84"/>
                </a:lnTo>
                <a:lnTo>
                  <a:pt x="15" y="83"/>
                </a:lnTo>
                <a:lnTo>
                  <a:pt x="14" y="83"/>
                </a:lnTo>
                <a:lnTo>
                  <a:pt x="14" y="82"/>
                </a:lnTo>
                <a:lnTo>
                  <a:pt x="15" y="82"/>
                </a:lnTo>
                <a:lnTo>
                  <a:pt x="16" y="81"/>
                </a:lnTo>
                <a:lnTo>
                  <a:pt x="17" y="81"/>
                </a:lnTo>
                <a:lnTo>
                  <a:pt x="16" y="81"/>
                </a:lnTo>
                <a:lnTo>
                  <a:pt x="16" y="80"/>
                </a:lnTo>
                <a:lnTo>
                  <a:pt x="17" y="79"/>
                </a:lnTo>
                <a:lnTo>
                  <a:pt x="15" y="78"/>
                </a:lnTo>
                <a:lnTo>
                  <a:pt x="15" y="77"/>
                </a:lnTo>
                <a:lnTo>
                  <a:pt x="16" y="77"/>
                </a:lnTo>
                <a:lnTo>
                  <a:pt x="16" y="76"/>
                </a:lnTo>
                <a:lnTo>
                  <a:pt x="15" y="76"/>
                </a:lnTo>
                <a:lnTo>
                  <a:pt x="15" y="75"/>
                </a:lnTo>
                <a:lnTo>
                  <a:pt x="16" y="75"/>
                </a:lnTo>
                <a:lnTo>
                  <a:pt x="17" y="76"/>
                </a:lnTo>
                <a:lnTo>
                  <a:pt x="18" y="76"/>
                </a:lnTo>
                <a:lnTo>
                  <a:pt x="18" y="75"/>
                </a:lnTo>
                <a:lnTo>
                  <a:pt x="17" y="75"/>
                </a:lnTo>
                <a:lnTo>
                  <a:pt x="17" y="74"/>
                </a:lnTo>
                <a:lnTo>
                  <a:pt x="16" y="74"/>
                </a:lnTo>
                <a:lnTo>
                  <a:pt x="15" y="74"/>
                </a:lnTo>
                <a:lnTo>
                  <a:pt x="15" y="73"/>
                </a:lnTo>
                <a:lnTo>
                  <a:pt x="16" y="73"/>
                </a:lnTo>
                <a:lnTo>
                  <a:pt x="15" y="72"/>
                </a:lnTo>
                <a:lnTo>
                  <a:pt x="15" y="71"/>
                </a:lnTo>
                <a:lnTo>
                  <a:pt x="14" y="70"/>
                </a:lnTo>
                <a:lnTo>
                  <a:pt x="15" y="70"/>
                </a:lnTo>
                <a:lnTo>
                  <a:pt x="15" y="69"/>
                </a:lnTo>
                <a:lnTo>
                  <a:pt x="14" y="69"/>
                </a:lnTo>
                <a:lnTo>
                  <a:pt x="13" y="68"/>
                </a:lnTo>
                <a:lnTo>
                  <a:pt x="13" y="67"/>
                </a:lnTo>
                <a:lnTo>
                  <a:pt x="14" y="66"/>
                </a:lnTo>
                <a:lnTo>
                  <a:pt x="15" y="66"/>
                </a:lnTo>
                <a:lnTo>
                  <a:pt x="14" y="65"/>
                </a:lnTo>
                <a:lnTo>
                  <a:pt x="13" y="66"/>
                </a:lnTo>
                <a:lnTo>
                  <a:pt x="12" y="66"/>
                </a:lnTo>
                <a:lnTo>
                  <a:pt x="11" y="65"/>
                </a:lnTo>
                <a:lnTo>
                  <a:pt x="12" y="65"/>
                </a:lnTo>
                <a:lnTo>
                  <a:pt x="13" y="64"/>
                </a:lnTo>
                <a:lnTo>
                  <a:pt x="14" y="64"/>
                </a:lnTo>
                <a:lnTo>
                  <a:pt x="14" y="63"/>
                </a:lnTo>
                <a:lnTo>
                  <a:pt x="13" y="63"/>
                </a:lnTo>
                <a:lnTo>
                  <a:pt x="12" y="63"/>
                </a:lnTo>
                <a:lnTo>
                  <a:pt x="12" y="62"/>
                </a:lnTo>
                <a:lnTo>
                  <a:pt x="12" y="63"/>
                </a:lnTo>
                <a:lnTo>
                  <a:pt x="11" y="63"/>
                </a:lnTo>
                <a:lnTo>
                  <a:pt x="10" y="63"/>
                </a:lnTo>
                <a:lnTo>
                  <a:pt x="10" y="62"/>
                </a:lnTo>
                <a:lnTo>
                  <a:pt x="11" y="62"/>
                </a:lnTo>
                <a:lnTo>
                  <a:pt x="11" y="61"/>
                </a:lnTo>
                <a:lnTo>
                  <a:pt x="10" y="61"/>
                </a:lnTo>
                <a:lnTo>
                  <a:pt x="10" y="60"/>
                </a:lnTo>
                <a:lnTo>
                  <a:pt x="10" y="59"/>
                </a:lnTo>
                <a:lnTo>
                  <a:pt x="10" y="60"/>
                </a:lnTo>
                <a:lnTo>
                  <a:pt x="11" y="60"/>
                </a:lnTo>
                <a:lnTo>
                  <a:pt x="12" y="60"/>
                </a:lnTo>
                <a:lnTo>
                  <a:pt x="12" y="59"/>
                </a:lnTo>
                <a:lnTo>
                  <a:pt x="12" y="58"/>
                </a:lnTo>
                <a:lnTo>
                  <a:pt x="11" y="57"/>
                </a:lnTo>
                <a:lnTo>
                  <a:pt x="11" y="56"/>
                </a:lnTo>
                <a:lnTo>
                  <a:pt x="12" y="56"/>
                </a:lnTo>
                <a:lnTo>
                  <a:pt x="12" y="57"/>
                </a:lnTo>
                <a:lnTo>
                  <a:pt x="13" y="57"/>
                </a:lnTo>
                <a:lnTo>
                  <a:pt x="14" y="56"/>
                </a:lnTo>
                <a:lnTo>
                  <a:pt x="13" y="56"/>
                </a:lnTo>
                <a:lnTo>
                  <a:pt x="12" y="56"/>
                </a:lnTo>
                <a:lnTo>
                  <a:pt x="13" y="55"/>
                </a:lnTo>
                <a:lnTo>
                  <a:pt x="14" y="55"/>
                </a:lnTo>
                <a:lnTo>
                  <a:pt x="14" y="54"/>
                </a:lnTo>
                <a:lnTo>
                  <a:pt x="13" y="53"/>
                </a:lnTo>
                <a:lnTo>
                  <a:pt x="14" y="53"/>
                </a:lnTo>
                <a:lnTo>
                  <a:pt x="13" y="53"/>
                </a:lnTo>
                <a:lnTo>
                  <a:pt x="13" y="54"/>
                </a:lnTo>
                <a:lnTo>
                  <a:pt x="12" y="54"/>
                </a:lnTo>
                <a:lnTo>
                  <a:pt x="12" y="53"/>
                </a:lnTo>
                <a:lnTo>
                  <a:pt x="12" y="52"/>
                </a:lnTo>
                <a:lnTo>
                  <a:pt x="11" y="53"/>
                </a:lnTo>
                <a:lnTo>
                  <a:pt x="10" y="52"/>
                </a:lnTo>
                <a:lnTo>
                  <a:pt x="11" y="51"/>
                </a:lnTo>
                <a:lnTo>
                  <a:pt x="11" y="52"/>
                </a:lnTo>
                <a:lnTo>
                  <a:pt x="12" y="52"/>
                </a:lnTo>
                <a:lnTo>
                  <a:pt x="12" y="51"/>
                </a:lnTo>
                <a:lnTo>
                  <a:pt x="12" y="50"/>
                </a:lnTo>
                <a:lnTo>
                  <a:pt x="13" y="50"/>
                </a:lnTo>
                <a:lnTo>
                  <a:pt x="13" y="49"/>
                </a:lnTo>
                <a:lnTo>
                  <a:pt x="12" y="49"/>
                </a:lnTo>
                <a:lnTo>
                  <a:pt x="12" y="48"/>
                </a:lnTo>
                <a:lnTo>
                  <a:pt x="13" y="48"/>
                </a:lnTo>
                <a:lnTo>
                  <a:pt x="13" y="47"/>
                </a:lnTo>
                <a:lnTo>
                  <a:pt x="13" y="46"/>
                </a:lnTo>
                <a:lnTo>
                  <a:pt x="13" y="47"/>
                </a:lnTo>
                <a:lnTo>
                  <a:pt x="14" y="46"/>
                </a:lnTo>
                <a:lnTo>
                  <a:pt x="14" y="45"/>
                </a:lnTo>
                <a:lnTo>
                  <a:pt x="14" y="44"/>
                </a:lnTo>
                <a:lnTo>
                  <a:pt x="15" y="44"/>
                </a:lnTo>
                <a:lnTo>
                  <a:pt x="15" y="43"/>
                </a:lnTo>
                <a:lnTo>
                  <a:pt x="14" y="43"/>
                </a:lnTo>
                <a:lnTo>
                  <a:pt x="14" y="44"/>
                </a:lnTo>
                <a:lnTo>
                  <a:pt x="13" y="44"/>
                </a:lnTo>
                <a:lnTo>
                  <a:pt x="12" y="44"/>
                </a:lnTo>
                <a:lnTo>
                  <a:pt x="12" y="43"/>
                </a:lnTo>
                <a:lnTo>
                  <a:pt x="13" y="43"/>
                </a:lnTo>
                <a:lnTo>
                  <a:pt x="14" y="43"/>
                </a:lnTo>
                <a:lnTo>
                  <a:pt x="13" y="42"/>
                </a:lnTo>
                <a:lnTo>
                  <a:pt x="12" y="42"/>
                </a:lnTo>
                <a:lnTo>
                  <a:pt x="12" y="41"/>
                </a:lnTo>
                <a:lnTo>
                  <a:pt x="13" y="41"/>
                </a:lnTo>
                <a:lnTo>
                  <a:pt x="14" y="42"/>
                </a:lnTo>
                <a:lnTo>
                  <a:pt x="14" y="41"/>
                </a:lnTo>
                <a:lnTo>
                  <a:pt x="14" y="40"/>
                </a:lnTo>
                <a:lnTo>
                  <a:pt x="13" y="39"/>
                </a:lnTo>
                <a:lnTo>
                  <a:pt x="13" y="38"/>
                </a:lnTo>
                <a:lnTo>
                  <a:pt x="14" y="37"/>
                </a:lnTo>
                <a:lnTo>
                  <a:pt x="14" y="38"/>
                </a:lnTo>
                <a:lnTo>
                  <a:pt x="15" y="38"/>
                </a:lnTo>
                <a:lnTo>
                  <a:pt x="16" y="38"/>
                </a:lnTo>
                <a:lnTo>
                  <a:pt x="15" y="37"/>
                </a:lnTo>
                <a:lnTo>
                  <a:pt x="16" y="37"/>
                </a:lnTo>
                <a:lnTo>
                  <a:pt x="16" y="36"/>
                </a:lnTo>
                <a:lnTo>
                  <a:pt x="17" y="36"/>
                </a:lnTo>
                <a:lnTo>
                  <a:pt x="16" y="36"/>
                </a:lnTo>
                <a:lnTo>
                  <a:pt x="16" y="35"/>
                </a:lnTo>
                <a:lnTo>
                  <a:pt x="17" y="35"/>
                </a:lnTo>
                <a:lnTo>
                  <a:pt x="16" y="34"/>
                </a:lnTo>
                <a:lnTo>
                  <a:pt x="16" y="35"/>
                </a:lnTo>
                <a:lnTo>
                  <a:pt x="15" y="34"/>
                </a:lnTo>
                <a:lnTo>
                  <a:pt x="16" y="33"/>
                </a:lnTo>
                <a:lnTo>
                  <a:pt x="16" y="34"/>
                </a:lnTo>
                <a:lnTo>
                  <a:pt x="17" y="34"/>
                </a:lnTo>
                <a:lnTo>
                  <a:pt x="16" y="33"/>
                </a:lnTo>
                <a:lnTo>
                  <a:pt x="17" y="33"/>
                </a:lnTo>
                <a:lnTo>
                  <a:pt x="17" y="32"/>
                </a:lnTo>
                <a:lnTo>
                  <a:pt x="16" y="32"/>
                </a:lnTo>
                <a:lnTo>
                  <a:pt x="16" y="31"/>
                </a:lnTo>
                <a:lnTo>
                  <a:pt x="17" y="31"/>
                </a:lnTo>
                <a:lnTo>
                  <a:pt x="17" y="32"/>
                </a:lnTo>
                <a:lnTo>
                  <a:pt x="17" y="31"/>
                </a:lnTo>
                <a:lnTo>
                  <a:pt x="18" y="31"/>
                </a:lnTo>
                <a:lnTo>
                  <a:pt x="18" y="30"/>
                </a:lnTo>
                <a:lnTo>
                  <a:pt x="17" y="30"/>
                </a:lnTo>
                <a:lnTo>
                  <a:pt x="17" y="29"/>
                </a:lnTo>
                <a:lnTo>
                  <a:pt x="17" y="28"/>
                </a:lnTo>
                <a:lnTo>
                  <a:pt x="16" y="28"/>
                </a:lnTo>
                <a:lnTo>
                  <a:pt x="16" y="27"/>
                </a:lnTo>
                <a:lnTo>
                  <a:pt x="16" y="28"/>
                </a:lnTo>
                <a:lnTo>
                  <a:pt x="17" y="27"/>
                </a:lnTo>
                <a:lnTo>
                  <a:pt x="16" y="26"/>
                </a:lnTo>
                <a:lnTo>
                  <a:pt x="16" y="25"/>
                </a:lnTo>
                <a:lnTo>
                  <a:pt x="17" y="25"/>
                </a:lnTo>
                <a:lnTo>
                  <a:pt x="17" y="24"/>
                </a:lnTo>
                <a:lnTo>
                  <a:pt x="17" y="23"/>
                </a:lnTo>
                <a:lnTo>
                  <a:pt x="18" y="23"/>
                </a:lnTo>
                <a:lnTo>
                  <a:pt x="17" y="22"/>
                </a:lnTo>
                <a:lnTo>
                  <a:pt x="18" y="22"/>
                </a:lnTo>
                <a:lnTo>
                  <a:pt x="18" y="21"/>
                </a:lnTo>
                <a:lnTo>
                  <a:pt x="18" y="20"/>
                </a:lnTo>
                <a:lnTo>
                  <a:pt x="19" y="20"/>
                </a:lnTo>
                <a:lnTo>
                  <a:pt x="19" y="19"/>
                </a:lnTo>
                <a:lnTo>
                  <a:pt x="19" y="20"/>
                </a:lnTo>
                <a:lnTo>
                  <a:pt x="20" y="19"/>
                </a:lnTo>
                <a:lnTo>
                  <a:pt x="19" y="19"/>
                </a:lnTo>
                <a:lnTo>
                  <a:pt x="20" y="19"/>
                </a:lnTo>
                <a:lnTo>
                  <a:pt x="20" y="18"/>
                </a:lnTo>
                <a:lnTo>
                  <a:pt x="21" y="17"/>
                </a:lnTo>
                <a:lnTo>
                  <a:pt x="21" y="16"/>
                </a:lnTo>
                <a:lnTo>
                  <a:pt x="22" y="16"/>
                </a:lnTo>
                <a:lnTo>
                  <a:pt x="22" y="15"/>
                </a:lnTo>
                <a:lnTo>
                  <a:pt x="23" y="14"/>
                </a:lnTo>
                <a:lnTo>
                  <a:pt x="23" y="13"/>
                </a:lnTo>
                <a:lnTo>
                  <a:pt x="23" y="12"/>
                </a:lnTo>
                <a:lnTo>
                  <a:pt x="23" y="11"/>
                </a:lnTo>
                <a:lnTo>
                  <a:pt x="23" y="12"/>
                </a:lnTo>
                <a:lnTo>
                  <a:pt x="24" y="12"/>
                </a:lnTo>
                <a:lnTo>
                  <a:pt x="25" y="12"/>
                </a:lnTo>
                <a:lnTo>
                  <a:pt x="26" y="12"/>
                </a:lnTo>
                <a:lnTo>
                  <a:pt x="27" y="12"/>
                </a:lnTo>
                <a:lnTo>
                  <a:pt x="28" y="12"/>
                </a:lnTo>
                <a:lnTo>
                  <a:pt x="28" y="13"/>
                </a:lnTo>
                <a:lnTo>
                  <a:pt x="29" y="14"/>
                </a:lnTo>
                <a:lnTo>
                  <a:pt x="30" y="14"/>
                </a:lnTo>
                <a:lnTo>
                  <a:pt x="30" y="15"/>
                </a:lnTo>
                <a:lnTo>
                  <a:pt x="31" y="15"/>
                </a:lnTo>
                <a:lnTo>
                  <a:pt x="31" y="16"/>
                </a:lnTo>
                <a:lnTo>
                  <a:pt x="32" y="16"/>
                </a:lnTo>
                <a:lnTo>
                  <a:pt x="33" y="16"/>
                </a:lnTo>
                <a:lnTo>
                  <a:pt x="34" y="16"/>
                </a:lnTo>
                <a:lnTo>
                  <a:pt x="35" y="16"/>
                </a:lnTo>
                <a:lnTo>
                  <a:pt x="35" y="17"/>
                </a:lnTo>
                <a:lnTo>
                  <a:pt x="37" y="17"/>
                </a:lnTo>
                <a:lnTo>
                  <a:pt x="38" y="17"/>
                </a:lnTo>
                <a:lnTo>
                  <a:pt x="38" y="16"/>
                </a:lnTo>
                <a:lnTo>
                  <a:pt x="39" y="16"/>
                </a:lnTo>
                <a:lnTo>
                  <a:pt x="39" y="17"/>
                </a:lnTo>
                <a:lnTo>
                  <a:pt x="40" y="17"/>
                </a:lnTo>
                <a:lnTo>
                  <a:pt x="40" y="16"/>
                </a:lnTo>
                <a:lnTo>
                  <a:pt x="41" y="16"/>
                </a:lnTo>
                <a:lnTo>
                  <a:pt x="41" y="15"/>
                </a:lnTo>
                <a:lnTo>
                  <a:pt x="42" y="15"/>
                </a:lnTo>
                <a:lnTo>
                  <a:pt x="42" y="16"/>
                </a:lnTo>
                <a:lnTo>
                  <a:pt x="43" y="16"/>
                </a:lnTo>
                <a:lnTo>
                  <a:pt x="43" y="15"/>
                </a:lnTo>
                <a:lnTo>
                  <a:pt x="44" y="15"/>
                </a:lnTo>
                <a:lnTo>
                  <a:pt x="44" y="14"/>
                </a:lnTo>
                <a:lnTo>
                  <a:pt x="45" y="14"/>
                </a:lnTo>
                <a:lnTo>
                  <a:pt x="46" y="14"/>
                </a:lnTo>
                <a:lnTo>
                  <a:pt x="46" y="13"/>
                </a:lnTo>
                <a:lnTo>
                  <a:pt x="45" y="13"/>
                </a:lnTo>
                <a:lnTo>
                  <a:pt x="46" y="13"/>
                </a:lnTo>
                <a:lnTo>
                  <a:pt x="46" y="12"/>
                </a:lnTo>
                <a:lnTo>
                  <a:pt x="47" y="12"/>
                </a:lnTo>
                <a:lnTo>
                  <a:pt x="47" y="11"/>
                </a:lnTo>
                <a:lnTo>
                  <a:pt x="48" y="12"/>
                </a:lnTo>
                <a:lnTo>
                  <a:pt x="48" y="11"/>
                </a:lnTo>
                <a:lnTo>
                  <a:pt x="49" y="12"/>
                </a:lnTo>
                <a:lnTo>
                  <a:pt x="50" y="12"/>
                </a:lnTo>
                <a:lnTo>
                  <a:pt x="51" y="12"/>
                </a:lnTo>
                <a:lnTo>
                  <a:pt x="51" y="13"/>
                </a:lnTo>
                <a:lnTo>
                  <a:pt x="51" y="12"/>
                </a:lnTo>
                <a:lnTo>
                  <a:pt x="52" y="12"/>
                </a:lnTo>
                <a:lnTo>
                  <a:pt x="52" y="13"/>
                </a:lnTo>
                <a:lnTo>
                  <a:pt x="53" y="13"/>
                </a:lnTo>
                <a:lnTo>
                  <a:pt x="54" y="13"/>
                </a:lnTo>
                <a:lnTo>
                  <a:pt x="55" y="13"/>
                </a:lnTo>
                <a:lnTo>
                  <a:pt x="56" y="13"/>
                </a:lnTo>
                <a:lnTo>
                  <a:pt x="56" y="12"/>
                </a:lnTo>
                <a:lnTo>
                  <a:pt x="56" y="13"/>
                </a:lnTo>
                <a:lnTo>
                  <a:pt x="57" y="12"/>
                </a:lnTo>
                <a:lnTo>
                  <a:pt x="58" y="12"/>
                </a:lnTo>
                <a:lnTo>
                  <a:pt x="57" y="13"/>
                </a:lnTo>
                <a:lnTo>
                  <a:pt x="57" y="14"/>
                </a:lnTo>
                <a:lnTo>
                  <a:pt x="58" y="13"/>
                </a:lnTo>
                <a:lnTo>
                  <a:pt x="58" y="14"/>
                </a:lnTo>
                <a:lnTo>
                  <a:pt x="59" y="14"/>
                </a:lnTo>
                <a:lnTo>
                  <a:pt x="59" y="15"/>
                </a:lnTo>
                <a:lnTo>
                  <a:pt x="59" y="16"/>
                </a:lnTo>
                <a:lnTo>
                  <a:pt x="59" y="17"/>
                </a:lnTo>
                <a:lnTo>
                  <a:pt x="60" y="17"/>
                </a:lnTo>
                <a:lnTo>
                  <a:pt x="60" y="18"/>
                </a:lnTo>
                <a:lnTo>
                  <a:pt x="61" y="18"/>
                </a:lnTo>
                <a:lnTo>
                  <a:pt x="61" y="19"/>
                </a:lnTo>
                <a:lnTo>
                  <a:pt x="62" y="19"/>
                </a:lnTo>
                <a:lnTo>
                  <a:pt x="61" y="20"/>
                </a:lnTo>
                <a:lnTo>
                  <a:pt x="62" y="19"/>
                </a:lnTo>
                <a:lnTo>
                  <a:pt x="62" y="20"/>
                </a:lnTo>
                <a:lnTo>
                  <a:pt x="63" y="20"/>
                </a:lnTo>
                <a:lnTo>
                  <a:pt x="63" y="21"/>
                </a:lnTo>
                <a:lnTo>
                  <a:pt x="64" y="21"/>
                </a:lnTo>
                <a:lnTo>
                  <a:pt x="65" y="21"/>
                </a:lnTo>
                <a:lnTo>
                  <a:pt x="66" y="22"/>
                </a:lnTo>
                <a:lnTo>
                  <a:pt x="66" y="23"/>
                </a:lnTo>
                <a:lnTo>
                  <a:pt x="67" y="23"/>
                </a:lnTo>
                <a:lnTo>
                  <a:pt x="68" y="24"/>
                </a:lnTo>
                <a:lnTo>
                  <a:pt x="68" y="23"/>
                </a:lnTo>
                <a:lnTo>
                  <a:pt x="69" y="23"/>
                </a:lnTo>
                <a:lnTo>
                  <a:pt x="70" y="23"/>
                </a:lnTo>
                <a:lnTo>
                  <a:pt x="70" y="24"/>
                </a:lnTo>
                <a:lnTo>
                  <a:pt x="71" y="25"/>
                </a:lnTo>
                <a:lnTo>
                  <a:pt x="71" y="26"/>
                </a:lnTo>
                <a:lnTo>
                  <a:pt x="72" y="27"/>
                </a:lnTo>
                <a:lnTo>
                  <a:pt x="73" y="27"/>
                </a:lnTo>
                <a:lnTo>
                  <a:pt x="74" y="27"/>
                </a:lnTo>
                <a:lnTo>
                  <a:pt x="75" y="27"/>
                </a:lnTo>
                <a:lnTo>
                  <a:pt x="75" y="28"/>
                </a:lnTo>
                <a:lnTo>
                  <a:pt x="76" y="28"/>
                </a:lnTo>
                <a:lnTo>
                  <a:pt x="77" y="28"/>
                </a:lnTo>
                <a:lnTo>
                  <a:pt x="78" y="28"/>
                </a:lnTo>
                <a:lnTo>
                  <a:pt x="78" y="27"/>
                </a:lnTo>
                <a:lnTo>
                  <a:pt x="79" y="27"/>
                </a:lnTo>
                <a:lnTo>
                  <a:pt x="80" y="27"/>
                </a:lnTo>
                <a:lnTo>
                  <a:pt x="80" y="26"/>
                </a:lnTo>
                <a:lnTo>
                  <a:pt x="81" y="26"/>
                </a:lnTo>
                <a:lnTo>
                  <a:pt x="82" y="25"/>
                </a:lnTo>
                <a:lnTo>
                  <a:pt x="83" y="25"/>
                </a:lnTo>
                <a:lnTo>
                  <a:pt x="84" y="24"/>
                </a:lnTo>
                <a:lnTo>
                  <a:pt x="85" y="24"/>
                </a:lnTo>
                <a:lnTo>
                  <a:pt x="86" y="24"/>
                </a:lnTo>
                <a:lnTo>
                  <a:pt x="86" y="25"/>
                </a:lnTo>
                <a:lnTo>
                  <a:pt x="87" y="25"/>
                </a:lnTo>
                <a:lnTo>
                  <a:pt x="87" y="26"/>
                </a:lnTo>
                <a:lnTo>
                  <a:pt x="88" y="26"/>
                </a:lnTo>
                <a:lnTo>
                  <a:pt x="89" y="26"/>
                </a:lnTo>
                <a:lnTo>
                  <a:pt x="90" y="26"/>
                </a:lnTo>
                <a:lnTo>
                  <a:pt x="91" y="26"/>
                </a:lnTo>
                <a:lnTo>
                  <a:pt x="91" y="25"/>
                </a:lnTo>
                <a:lnTo>
                  <a:pt x="92" y="26"/>
                </a:lnTo>
                <a:lnTo>
                  <a:pt x="93" y="26"/>
                </a:lnTo>
                <a:lnTo>
                  <a:pt x="94" y="26"/>
                </a:lnTo>
                <a:lnTo>
                  <a:pt x="95" y="26"/>
                </a:lnTo>
                <a:lnTo>
                  <a:pt x="96" y="26"/>
                </a:lnTo>
                <a:lnTo>
                  <a:pt x="97" y="25"/>
                </a:lnTo>
                <a:lnTo>
                  <a:pt x="98" y="25"/>
                </a:lnTo>
                <a:lnTo>
                  <a:pt x="98" y="24"/>
                </a:lnTo>
                <a:lnTo>
                  <a:pt x="99" y="25"/>
                </a:lnTo>
                <a:lnTo>
                  <a:pt x="99" y="24"/>
                </a:lnTo>
                <a:lnTo>
                  <a:pt x="100" y="24"/>
                </a:lnTo>
                <a:lnTo>
                  <a:pt x="101" y="24"/>
                </a:lnTo>
                <a:lnTo>
                  <a:pt x="102" y="25"/>
                </a:lnTo>
                <a:lnTo>
                  <a:pt x="103" y="25"/>
                </a:lnTo>
                <a:lnTo>
                  <a:pt x="104" y="25"/>
                </a:lnTo>
                <a:lnTo>
                  <a:pt x="105" y="25"/>
                </a:lnTo>
                <a:lnTo>
                  <a:pt x="106" y="25"/>
                </a:lnTo>
                <a:lnTo>
                  <a:pt x="106" y="26"/>
                </a:lnTo>
                <a:lnTo>
                  <a:pt x="107" y="26"/>
                </a:lnTo>
                <a:lnTo>
                  <a:pt x="107" y="25"/>
                </a:lnTo>
                <a:lnTo>
                  <a:pt x="108" y="25"/>
                </a:lnTo>
                <a:lnTo>
                  <a:pt x="109" y="25"/>
                </a:lnTo>
                <a:lnTo>
                  <a:pt x="110" y="25"/>
                </a:lnTo>
                <a:lnTo>
                  <a:pt x="110" y="26"/>
                </a:lnTo>
                <a:lnTo>
                  <a:pt x="111" y="26"/>
                </a:lnTo>
                <a:lnTo>
                  <a:pt x="112" y="26"/>
                </a:lnTo>
                <a:lnTo>
                  <a:pt x="113" y="26"/>
                </a:lnTo>
                <a:lnTo>
                  <a:pt x="114" y="26"/>
                </a:lnTo>
                <a:lnTo>
                  <a:pt x="115" y="26"/>
                </a:lnTo>
                <a:lnTo>
                  <a:pt x="115" y="27"/>
                </a:lnTo>
                <a:lnTo>
                  <a:pt x="116" y="28"/>
                </a:lnTo>
                <a:lnTo>
                  <a:pt x="117" y="29"/>
                </a:lnTo>
                <a:lnTo>
                  <a:pt x="118" y="29"/>
                </a:lnTo>
                <a:lnTo>
                  <a:pt x="118" y="30"/>
                </a:lnTo>
                <a:lnTo>
                  <a:pt x="119" y="31"/>
                </a:lnTo>
                <a:lnTo>
                  <a:pt x="120" y="32"/>
                </a:lnTo>
                <a:lnTo>
                  <a:pt x="121" y="33"/>
                </a:lnTo>
                <a:lnTo>
                  <a:pt x="122" y="33"/>
                </a:lnTo>
                <a:lnTo>
                  <a:pt x="123" y="32"/>
                </a:lnTo>
                <a:lnTo>
                  <a:pt x="124" y="32"/>
                </a:lnTo>
                <a:lnTo>
                  <a:pt x="125" y="33"/>
                </a:lnTo>
                <a:lnTo>
                  <a:pt x="125" y="32"/>
                </a:lnTo>
                <a:lnTo>
                  <a:pt x="125" y="33"/>
                </a:lnTo>
                <a:lnTo>
                  <a:pt x="126" y="33"/>
                </a:lnTo>
                <a:lnTo>
                  <a:pt x="126" y="32"/>
                </a:lnTo>
                <a:lnTo>
                  <a:pt x="127" y="32"/>
                </a:lnTo>
                <a:lnTo>
                  <a:pt x="128" y="32"/>
                </a:lnTo>
                <a:lnTo>
                  <a:pt x="129" y="32"/>
                </a:lnTo>
                <a:lnTo>
                  <a:pt x="130" y="33"/>
                </a:lnTo>
                <a:lnTo>
                  <a:pt x="131" y="33"/>
                </a:lnTo>
                <a:lnTo>
                  <a:pt x="131" y="34"/>
                </a:lnTo>
                <a:lnTo>
                  <a:pt x="132" y="34"/>
                </a:lnTo>
                <a:lnTo>
                  <a:pt x="133" y="34"/>
                </a:lnTo>
                <a:lnTo>
                  <a:pt x="134" y="35"/>
                </a:lnTo>
                <a:lnTo>
                  <a:pt x="134" y="36"/>
                </a:lnTo>
                <a:lnTo>
                  <a:pt x="135" y="36"/>
                </a:lnTo>
                <a:lnTo>
                  <a:pt x="136" y="36"/>
                </a:lnTo>
                <a:lnTo>
                  <a:pt x="137" y="36"/>
                </a:lnTo>
                <a:lnTo>
                  <a:pt x="138" y="36"/>
                </a:lnTo>
                <a:lnTo>
                  <a:pt x="139" y="36"/>
                </a:lnTo>
                <a:lnTo>
                  <a:pt x="139" y="35"/>
                </a:lnTo>
                <a:lnTo>
                  <a:pt x="140" y="35"/>
                </a:lnTo>
                <a:lnTo>
                  <a:pt x="141" y="35"/>
                </a:lnTo>
                <a:lnTo>
                  <a:pt x="141" y="36"/>
                </a:lnTo>
                <a:lnTo>
                  <a:pt x="142" y="37"/>
                </a:lnTo>
                <a:lnTo>
                  <a:pt x="143" y="36"/>
                </a:lnTo>
                <a:lnTo>
                  <a:pt x="144" y="36"/>
                </a:lnTo>
                <a:lnTo>
                  <a:pt x="145" y="37"/>
                </a:lnTo>
                <a:lnTo>
                  <a:pt x="145" y="36"/>
                </a:lnTo>
                <a:lnTo>
                  <a:pt x="146" y="36"/>
                </a:lnTo>
                <a:lnTo>
                  <a:pt x="146" y="37"/>
                </a:lnTo>
                <a:lnTo>
                  <a:pt x="147" y="37"/>
                </a:lnTo>
                <a:lnTo>
                  <a:pt x="148" y="37"/>
                </a:lnTo>
                <a:lnTo>
                  <a:pt x="149" y="37"/>
                </a:lnTo>
                <a:lnTo>
                  <a:pt x="150" y="38"/>
                </a:lnTo>
                <a:lnTo>
                  <a:pt x="151" y="39"/>
                </a:lnTo>
                <a:lnTo>
                  <a:pt x="152" y="39"/>
                </a:lnTo>
                <a:lnTo>
                  <a:pt x="153" y="39"/>
                </a:lnTo>
                <a:lnTo>
                  <a:pt x="154" y="39"/>
                </a:lnTo>
                <a:lnTo>
                  <a:pt x="155" y="39"/>
                </a:lnTo>
                <a:lnTo>
                  <a:pt x="155" y="40"/>
                </a:lnTo>
                <a:lnTo>
                  <a:pt x="156" y="40"/>
                </a:lnTo>
                <a:lnTo>
                  <a:pt x="157" y="40"/>
                </a:lnTo>
                <a:lnTo>
                  <a:pt x="159" y="39"/>
                </a:lnTo>
                <a:lnTo>
                  <a:pt x="160" y="38"/>
                </a:lnTo>
                <a:lnTo>
                  <a:pt x="161" y="38"/>
                </a:lnTo>
                <a:lnTo>
                  <a:pt x="161" y="39"/>
                </a:lnTo>
                <a:lnTo>
                  <a:pt x="162" y="40"/>
                </a:lnTo>
                <a:lnTo>
                  <a:pt x="163" y="41"/>
                </a:lnTo>
                <a:lnTo>
                  <a:pt x="164" y="41"/>
                </a:lnTo>
                <a:lnTo>
                  <a:pt x="165" y="41"/>
                </a:lnTo>
                <a:lnTo>
                  <a:pt x="166" y="41"/>
                </a:lnTo>
                <a:lnTo>
                  <a:pt x="166" y="42"/>
                </a:lnTo>
                <a:lnTo>
                  <a:pt x="167" y="42"/>
                </a:lnTo>
                <a:lnTo>
                  <a:pt x="167" y="41"/>
                </a:lnTo>
                <a:lnTo>
                  <a:pt x="169" y="42"/>
                </a:lnTo>
                <a:lnTo>
                  <a:pt x="169" y="43"/>
                </a:lnTo>
                <a:lnTo>
                  <a:pt x="169" y="44"/>
                </a:lnTo>
                <a:lnTo>
                  <a:pt x="169" y="45"/>
                </a:lnTo>
                <a:lnTo>
                  <a:pt x="169" y="46"/>
                </a:lnTo>
                <a:lnTo>
                  <a:pt x="170" y="45"/>
                </a:lnTo>
                <a:lnTo>
                  <a:pt x="170" y="46"/>
                </a:lnTo>
                <a:lnTo>
                  <a:pt x="170" y="47"/>
                </a:lnTo>
                <a:lnTo>
                  <a:pt x="171" y="47"/>
                </a:lnTo>
                <a:lnTo>
                  <a:pt x="172" y="48"/>
                </a:lnTo>
                <a:lnTo>
                  <a:pt x="172" y="47"/>
                </a:lnTo>
                <a:lnTo>
                  <a:pt x="173" y="47"/>
                </a:lnTo>
                <a:lnTo>
                  <a:pt x="173" y="48"/>
                </a:lnTo>
                <a:lnTo>
                  <a:pt x="174" y="48"/>
                </a:lnTo>
                <a:lnTo>
                  <a:pt x="175" y="49"/>
                </a:lnTo>
                <a:lnTo>
                  <a:pt x="175" y="50"/>
                </a:lnTo>
                <a:lnTo>
                  <a:pt x="176" y="50"/>
                </a:lnTo>
                <a:lnTo>
                  <a:pt x="176" y="51"/>
                </a:lnTo>
                <a:lnTo>
                  <a:pt x="176" y="52"/>
                </a:lnTo>
                <a:lnTo>
                  <a:pt x="177" y="52"/>
                </a:lnTo>
                <a:lnTo>
                  <a:pt x="179" y="52"/>
                </a:lnTo>
                <a:lnTo>
                  <a:pt x="180" y="52"/>
                </a:lnTo>
                <a:lnTo>
                  <a:pt x="181" y="52"/>
                </a:lnTo>
                <a:lnTo>
                  <a:pt x="181" y="53"/>
                </a:lnTo>
                <a:lnTo>
                  <a:pt x="182" y="53"/>
                </a:lnTo>
                <a:lnTo>
                  <a:pt x="182" y="52"/>
                </a:lnTo>
                <a:lnTo>
                  <a:pt x="183" y="52"/>
                </a:lnTo>
                <a:lnTo>
                  <a:pt x="183" y="53"/>
                </a:lnTo>
                <a:lnTo>
                  <a:pt x="184" y="54"/>
                </a:lnTo>
                <a:lnTo>
                  <a:pt x="185" y="54"/>
                </a:lnTo>
                <a:lnTo>
                  <a:pt x="187" y="54"/>
                </a:lnTo>
                <a:lnTo>
                  <a:pt x="188" y="54"/>
                </a:lnTo>
                <a:lnTo>
                  <a:pt x="189" y="55"/>
                </a:lnTo>
                <a:lnTo>
                  <a:pt x="189" y="56"/>
                </a:lnTo>
                <a:lnTo>
                  <a:pt x="190" y="56"/>
                </a:lnTo>
                <a:lnTo>
                  <a:pt x="191" y="55"/>
                </a:lnTo>
                <a:lnTo>
                  <a:pt x="192" y="55"/>
                </a:lnTo>
                <a:lnTo>
                  <a:pt x="192" y="56"/>
                </a:lnTo>
                <a:lnTo>
                  <a:pt x="192" y="55"/>
                </a:lnTo>
                <a:lnTo>
                  <a:pt x="195" y="54"/>
                </a:lnTo>
                <a:lnTo>
                  <a:pt x="196" y="55"/>
                </a:lnTo>
                <a:lnTo>
                  <a:pt x="197" y="55"/>
                </a:lnTo>
                <a:lnTo>
                  <a:pt x="198" y="55"/>
                </a:lnTo>
                <a:lnTo>
                  <a:pt x="199" y="55"/>
                </a:lnTo>
                <a:lnTo>
                  <a:pt x="200" y="55"/>
                </a:lnTo>
                <a:lnTo>
                  <a:pt x="201" y="55"/>
                </a:lnTo>
                <a:lnTo>
                  <a:pt x="202" y="55"/>
                </a:lnTo>
                <a:lnTo>
                  <a:pt x="203" y="55"/>
                </a:lnTo>
                <a:lnTo>
                  <a:pt x="202" y="55"/>
                </a:lnTo>
                <a:lnTo>
                  <a:pt x="203" y="54"/>
                </a:lnTo>
                <a:lnTo>
                  <a:pt x="204" y="54"/>
                </a:lnTo>
                <a:lnTo>
                  <a:pt x="205" y="55"/>
                </a:lnTo>
                <a:lnTo>
                  <a:pt x="206" y="55"/>
                </a:lnTo>
                <a:lnTo>
                  <a:pt x="207" y="55"/>
                </a:lnTo>
                <a:lnTo>
                  <a:pt x="208" y="54"/>
                </a:lnTo>
                <a:lnTo>
                  <a:pt x="209" y="53"/>
                </a:lnTo>
                <a:lnTo>
                  <a:pt x="209" y="52"/>
                </a:lnTo>
                <a:lnTo>
                  <a:pt x="210" y="53"/>
                </a:lnTo>
                <a:lnTo>
                  <a:pt x="210" y="54"/>
                </a:lnTo>
                <a:lnTo>
                  <a:pt x="211" y="54"/>
                </a:lnTo>
                <a:lnTo>
                  <a:pt x="211" y="55"/>
                </a:lnTo>
                <a:lnTo>
                  <a:pt x="212" y="55"/>
                </a:lnTo>
                <a:lnTo>
                  <a:pt x="212" y="56"/>
                </a:lnTo>
                <a:lnTo>
                  <a:pt x="213" y="56"/>
                </a:lnTo>
                <a:lnTo>
                  <a:pt x="214" y="56"/>
                </a:lnTo>
                <a:lnTo>
                  <a:pt x="215" y="56"/>
                </a:lnTo>
                <a:lnTo>
                  <a:pt x="216" y="56"/>
                </a:lnTo>
                <a:lnTo>
                  <a:pt x="216" y="55"/>
                </a:lnTo>
                <a:lnTo>
                  <a:pt x="216" y="56"/>
                </a:lnTo>
                <a:lnTo>
                  <a:pt x="217" y="56"/>
                </a:lnTo>
                <a:lnTo>
                  <a:pt x="218" y="56"/>
                </a:lnTo>
                <a:lnTo>
                  <a:pt x="219" y="56"/>
                </a:lnTo>
                <a:lnTo>
                  <a:pt x="220" y="56"/>
                </a:lnTo>
                <a:lnTo>
                  <a:pt x="220" y="57"/>
                </a:lnTo>
                <a:lnTo>
                  <a:pt x="221" y="56"/>
                </a:lnTo>
                <a:lnTo>
                  <a:pt x="222" y="57"/>
                </a:lnTo>
                <a:lnTo>
                  <a:pt x="223" y="57"/>
                </a:lnTo>
                <a:lnTo>
                  <a:pt x="224" y="56"/>
                </a:lnTo>
                <a:lnTo>
                  <a:pt x="225" y="57"/>
                </a:lnTo>
                <a:lnTo>
                  <a:pt x="226" y="58"/>
                </a:lnTo>
                <a:lnTo>
                  <a:pt x="226" y="59"/>
                </a:lnTo>
                <a:lnTo>
                  <a:pt x="225" y="60"/>
                </a:lnTo>
                <a:lnTo>
                  <a:pt x="226" y="60"/>
                </a:lnTo>
                <a:lnTo>
                  <a:pt x="226" y="61"/>
                </a:lnTo>
                <a:lnTo>
                  <a:pt x="227" y="60"/>
                </a:lnTo>
                <a:lnTo>
                  <a:pt x="228" y="61"/>
                </a:lnTo>
                <a:lnTo>
                  <a:pt x="228" y="62"/>
                </a:lnTo>
                <a:lnTo>
                  <a:pt x="229" y="62"/>
                </a:lnTo>
                <a:lnTo>
                  <a:pt x="229" y="63"/>
                </a:lnTo>
                <a:lnTo>
                  <a:pt x="228" y="63"/>
                </a:lnTo>
                <a:lnTo>
                  <a:pt x="229" y="63"/>
                </a:lnTo>
                <a:lnTo>
                  <a:pt x="229" y="64"/>
                </a:lnTo>
                <a:lnTo>
                  <a:pt x="229" y="65"/>
                </a:lnTo>
                <a:lnTo>
                  <a:pt x="230" y="65"/>
                </a:lnTo>
                <a:lnTo>
                  <a:pt x="230" y="66"/>
                </a:lnTo>
                <a:lnTo>
                  <a:pt x="231" y="68"/>
                </a:lnTo>
                <a:lnTo>
                  <a:pt x="232" y="68"/>
                </a:lnTo>
                <a:lnTo>
                  <a:pt x="233" y="69"/>
                </a:lnTo>
                <a:lnTo>
                  <a:pt x="233" y="70"/>
                </a:lnTo>
                <a:lnTo>
                  <a:pt x="232" y="70"/>
                </a:lnTo>
                <a:lnTo>
                  <a:pt x="232" y="71"/>
                </a:lnTo>
                <a:lnTo>
                  <a:pt x="233" y="70"/>
                </a:lnTo>
                <a:lnTo>
                  <a:pt x="234" y="70"/>
                </a:lnTo>
                <a:lnTo>
                  <a:pt x="234" y="69"/>
                </a:lnTo>
                <a:lnTo>
                  <a:pt x="234" y="68"/>
                </a:lnTo>
                <a:lnTo>
                  <a:pt x="234" y="67"/>
                </a:lnTo>
                <a:lnTo>
                  <a:pt x="233" y="67"/>
                </a:lnTo>
                <a:lnTo>
                  <a:pt x="233" y="66"/>
                </a:lnTo>
                <a:lnTo>
                  <a:pt x="234" y="66"/>
                </a:lnTo>
                <a:lnTo>
                  <a:pt x="235" y="65"/>
                </a:lnTo>
                <a:lnTo>
                  <a:pt x="236" y="65"/>
                </a:lnTo>
                <a:lnTo>
                  <a:pt x="237" y="65"/>
                </a:lnTo>
                <a:lnTo>
                  <a:pt x="238" y="64"/>
                </a:lnTo>
                <a:lnTo>
                  <a:pt x="239" y="64"/>
                </a:lnTo>
                <a:lnTo>
                  <a:pt x="240" y="64"/>
                </a:lnTo>
                <a:lnTo>
                  <a:pt x="241" y="64"/>
                </a:lnTo>
                <a:lnTo>
                  <a:pt x="241" y="65"/>
                </a:lnTo>
                <a:lnTo>
                  <a:pt x="242" y="64"/>
                </a:lnTo>
                <a:lnTo>
                  <a:pt x="243" y="65"/>
                </a:lnTo>
                <a:lnTo>
                  <a:pt x="243" y="64"/>
                </a:lnTo>
                <a:lnTo>
                  <a:pt x="243" y="65"/>
                </a:lnTo>
                <a:lnTo>
                  <a:pt x="244" y="65"/>
                </a:lnTo>
                <a:lnTo>
                  <a:pt x="245" y="64"/>
                </a:lnTo>
                <a:lnTo>
                  <a:pt x="245" y="65"/>
                </a:lnTo>
                <a:lnTo>
                  <a:pt x="245" y="64"/>
                </a:lnTo>
                <a:lnTo>
                  <a:pt x="245" y="63"/>
                </a:lnTo>
                <a:lnTo>
                  <a:pt x="246" y="63"/>
                </a:lnTo>
                <a:lnTo>
                  <a:pt x="247" y="63"/>
                </a:lnTo>
                <a:lnTo>
                  <a:pt x="247" y="62"/>
                </a:lnTo>
                <a:lnTo>
                  <a:pt x="248" y="62"/>
                </a:lnTo>
                <a:lnTo>
                  <a:pt x="249" y="62"/>
                </a:lnTo>
                <a:lnTo>
                  <a:pt x="250" y="62"/>
                </a:lnTo>
                <a:lnTo>
                  <a:pt x="250" y="61"/>
                </a:lnTo>
                <a:lnTo>
                  <a:pt x="250" y="60"/>
                </a:lnTo>
                <a:lnTo>
                  <a:pt x="250" y="59"/>
                </a:lnTo>
                <a:lnTo>
                  <a:pt x="251" y="59"/>
                </a:lnTo>
                <a:lnTo>
                  <a:pt x="251" y="58"/>
                </a:lnTo>
                <a:lnTo>
                  <a:pt x="251" y="57"/>
                </a:lnTo>
                <a:lnTo>
                  <a:pt x="251" y="56"/>
                </a:lnTo>
                <a:lnTo>
                  <a:pt x="252" y="56"/>
                </a:lnTo>
                <a:lnTo>
                  <a:pt x="251" y="56"/>
                </a:lnTo>
                <a:lnTo>
                  <a:pt x="251" y="55"/>
                </a:lnTo>
                <a:lnTo>
                  <a:pt x="251" y="54"/>
                </a:lnTo>
                <a:lnTo>
                  <a:pt x="250" y="53"/>
                </a:lnTo>
                <a:lnTo>
                  <a:pt x="249" y="53"/>
                </a:lnTo>
                <a:lnTo>
                  <a:pt x="249" y="51"/>
                </a:lnTo>
                <a:lnTo>
                  <a:pt x="249" y="50"/>
                </a:lnTo>
                <a:lnTo>
                  <a:pt x="248" y="50"/>
                </a:lnTo>
                <a:lnTo>
                  <a:pt x="248" y="49"/>
                </a:lnTo>
                <a:lnTo>
                  <a:pt x="247" y="49"/>
                </a:lnTo>
                <a:lnTo>
                  <a:pt x="247" y="48"/>
                </a:lnTo>
                <a:lnTo>
                  <a:pt x="247" y="47"/>
                </a:lnTo>
                <a:lnTo>
                  <a:pt x="248" y="47"/>
                </a:lnTo>
                <a:lnTo>
                  <a:pt x="248" y="48"/>
                </a:lnTo>
                <a:lnTo>
                  <a:pt x="248" y="47"/>
                </a:lnTo>
                <a:lnTo>
                  <a:pt x="248" y="46"/>
                </a:lnTo>
                <a:lnTo>
                  <a:pt x="249" y="46"/>
                </a:lnTo>
                <a:lnTo>
                  <a:pt x="248" y="46"/>
                </a:lnTo>
                <a:lnTo>
                  <a:pt x="248" y="45"/>
                </a:lnTo>
                <a:lnTo>
                  <a:pt x="249" y="45"/>
                </a:lnTo>
                <a:lnTo>
                  <a:pt x="249" y="44"/>
                </a:lnTo>
                <a:lnTo>
                  <a:pt x="248" y="44"/>
                </a:lnTo>
                <a:lnTo>
                  <a:pt x="247" y="44"/>
                </a:lnTo>
                <a:lnTo>
                  <a:pt x="247" y="43"/>
                </a:lnTo>
                <a:lnTo>
                  <a:pt x="247" y="42"/>
                </a:lnTo>
                <a:lnTo>
                  <a:pt x="246" y="42"/>
                </a:lnTo>
                <a:lnTo>
                  <a:pt x="246" y="41"/>
                </a:lnTo>
                <a:lnTo>
                  <a:pt x="245" y="40"/>
                </a:lnTo>
                <a:lnTo>
                  <a:pt x="246" y="39"/>
                </a:lnTo>
                <a:lnTo>
                  <a:pt x="246" y="38"/>
                </a:lnTo>
                <a:lnTo>
                  <a:pt x="247" y="38"/>
                </a:lnTo>
                <a:lnTo>
                  <a:pt x="248" y="38"/>
                </a:lnTo>
                <a:lnTo>
                  <a:pt x="247" y="37"/>
                </a:lnTo>
                <a:lnTo>
                  <a:pt x="248" y="36"/>
                </a:lnTo>
                <a:lnTo>
                  <a:pt x="249" y="36"/>
                </a:lnTo>
                <a:lnTo>
                  <a:pt x="250" y="35"/>
                </a:lnTo>
                <a:lnTo>
                  <a:pt x="249" y="35"/>
                </a:lnTo>
                <a:lnTo>
                  <a:pt x="249" y="34"/>
                </a:lnTo>
                <a:lnTo>
                  <a:pt x="250" y="33"/>
                </a:lnTo>
                <a:lnTo>
                  <a:pt x="250" y="32"/>
                </a:lnTo>
                <a:lnTo>
                  <a:pt x="250" y="31"/>
                </a:lnTo>
                <a:lnTo>
                  <a:pt x="251" y="31"/>
                </a:lnTo>
                <a:lnTo>
                  <a:pt x="251" y="30"/>
                </a:lnTo>
                <a:lnTo>
                  <a:pt x="252" y="30"/>
                </a:lnTo>
                <a:lnTo>
                  <a:pt x="253" y="30"/>
                </a:lnTo>
                <a:lnTo>
                  <a:pt x="253" y="29"/>
                </a:lnTo>
                <a:lnTo>
                  <a:pt x="254" y="29"/>
                </a:lnTo>
                <a:lnTo>
                  <a:pt x="254" y="28"/>
                </a:lnTo>
                <a:lnTo>
                  <a:pt x="255" y="27"/>
                </a:lnTo>
                <a:lnTo>
                  <a:pt x="256" y="28"/>
                </a:lnTo>
                <a:lnTo>
                  <a:pt x="257" y="27"/>
                </a:lnTo>
                <a:lnTo>
                  <a:pt x="258" y="27"/>
                </a:lnTo>
                <a:lnTo>
                  <a:pt x="259" y="27"/>
                </a:lnTo>
                <a:lnTo>
                  <a:pt x="259" y="26"/>
                </a:lnTo>
                <a:lnTo>
                  <a:pt x="260" y="26"/>
                </a:lnTo>
                <a:lnTo>
                  <a:pt x="261" y="26"/>
                </a:lnTo>
                <a:lnTo>
                  <a:pt x="262" y="26"/>
                </a:lnTo>
                <a:lnTo>
                  <a:pt x="263" y="26"/>
                </a:lnTo>
                <a:lnTo>
                  <a:pt x="264" y="25"/>
                </a:lnTo>
                <a:lnTo>
                  <a:pt x="265" y="26"/>
                </a:lnTo>
                <a:lnTo>
                  <a:pt x="265" y="25"/>
                </a:lnTo>
                <a:lnTo>
                  <a:pt x="265" y="24"/>
                </a:lnTo>
                <a:lnTo>
                  <a:pt x="266" y="24"/>
                </a:lnTo>
                <a:lnTo>
                  <a:pt x="266" y="23"/>
                </a:lnTo>
                <a:lnTo>
                  <a:pt x="267" y="22"/>
                </a:lnTo>
                <a:lnTo>
                  <a:pt x="267" y="21"/>
                </a:lnTo>
                <a:lnTo>
                  <a:pt x="268" y="22"/>
                </a:lnTo>
                <a:lnTo>
                  <a:pt x="269" y="22"/>
                </a:lnTo>
                <a:lnTo>
                  <a:pt x="270" y="23"/>
                </a:lnTo>
                <a:lnTo>
                  <a:pt x="275" y="21"/>
                </a:lnTo>
                <a:lnTo>
                  <a:pt x="276" y="22"/>
                </a:lnTo>
                <a:lnTo>
                  <a:pt x="277" y="23"/>
                </a:lnTo>
                <a:lnTo>
                  <a:pt x="277" y="24"/>
                </a:lnTo>
                <a:lnTo>
                  <a:pt x="277" y="25"/>
                </a:lnTo>
                <a:lnTo>
                  <a:pt x="278" y="25"/>
                </a:lnTo>
                <a:lnTo>
                  <a:pt x="279" y="26"/>
                </a:lnTo>
                <a:lnTo>
                  <a:pt x="280" y="27"/>
                </a:lnTo>
                <a:lnTo>
                  <a:pt x="281" y="27"/>
                </a:lnTo>
                <a:lnTo>
                  <a:pt x="281" y="26"/>
                </a:lnTo>
                <a:lnTo>
                  <a:pt x="281" y="25"/>
                </a:lnTo>
                <a:lnTo>
                  <a:pt x="281" y="24"/>
                </a:lnTo>
                <a:lnTo>
                  <a:pt x="280" y="23"/>
                </a:lnTo>
                <a:lnTo>
                  <a:pt x="281" y="22"/>
                </a:lnTo>
                <a:lnTo>
                  <a:pt x="282" y="22"/>
                </a:lnTo>
                <a:lnTo>
                  <a:pt x="283" y="24"/>
                </a:lnTo>
                <a:lnTo>
                  <a:pt x="284" y="24"/>
                </a:lnTo>
                <a:lnTo>
                  <a:pt x="284" y="25"/>
                </a:lnTo>
                <a:lnTo>
                  <a:pt x="284" y="26"/>
                </a:lnTo>
                <a:lnTo>
                  <a:pt x="283" y="28"/>
                </a:lnTo>
                <a:lnTo>
                  <a:pt x="284" y="28"/>
                </a:lnTo>
                <a:lnTo>
                  <a:pt x="285" y="28"/>
                </a:lnTo>
                <a:lnTo>
                  <a:pt x="286" y="27"/>
                </a:lnTo>
                <a:lnTo>
                  <a:pt x="286" y="26"/>
                </a:lnTo>
                <a:lnTo>
                  <a:pt x="286" y="25"/>
                </a:lnTo>
                <a:lnTo>
                  <a:pt x="287" y="23"/>
                </a:lnTo>
                <a:lnTo>
                  <a:pt x="288" y="23"/>
                </a:lnTo>
                <a:lnTo>
                  <a:pt x="289" y="24"/>
                </a:lnTo>
                <a:lnTo>
                  <a:pt x="289" y="26"/>
                </a:lnTo>
                <a:lnTo>
                  <a:pt x="290" y="27"/>
                </a:lnTo>
                <a:lnTo>
                  <a:pt x="291" y="26"/>
                </a:lnTo>
                <a:lnTo>
                  <a:pt x="291" y="24"/>
                </a:lnTo>
                <a:lnTo>
                  <a:pt x="293" y="23"/>
                </a:lnTo>
                <a:lnTo>
                  <a:pt x="295" y="22"/>
                </a:lnTo>
                <a:lnTo>
                  <a:pt x="296" y="22"/>
                </a:lnTo>
                <a:lnTo>
                  <a:pt x="297" y="22"/>
                </a:lnTo>
                <a:lnTo>
                  <a:pt x="298" y="22"/>
                </a:lnTo>
                <a:lnTo>
                  <a:pt x="299" y="22"/>
                </a:lnTo>
                <a:lnTo>
                  <a:pt x="299" y="23"/>
                </a:lnTo>
                <a:lnTo>
                  <a:pt x="299" y="24"/>
                </a:lnTo>
                <a:lnTo>
                  <a:pt x="299" y="25"/>
                </a:lnTo>
                <a:lnTo>
                  <a:pt x="300" y="25"/>
                </a:lnTo>
                <a:lnTo>
                  <a:pt x="302" y="24"/>
                </a:lnTo>
                <a:lnTo>
                  <a:pt x="302" y="23"/>
                </a:lnTo>
                <a:lnTo>
                  <a:pt x="301" y="21"/>
                </a:lnTo>
                <a:lnTo>
                  <a:pt x="301" y="20"/>
                </a:lnTo>
                <a:lnTo>
                  <a:pt x="302" y="19"/>
                </a:lnTo>
                <a:lnTo>
                  <a:pt x="304" y="18"/>
                </a:lnTo>
                <a:lnTo>
                  <a:pt x="305" y="17"/>
                </a:lnTo>
                <a:lnTo>
                  <a:pt x="306" y="14"/>
                </a:lnTo>
                <a:lnTo>
                  <a:pt x="308" y="13"/>
                </a:lnTo>
                <a:lnTo>
                  <a:pt x="309" y="13"/>
                </a:lnTo>
                <a:lnTo>
                  <a:pt x="309" y="12"/>
                </a:lnTo>
                <a:lnTo>
                  <a:pt x="309" y="10"/>
                </a:lnTo>
                <a:lnTo>
                  <a:pt x="308" y="10"/>
                </a:lnTo>
                <a:lnTo>
                  <a:pt x="309" y="9"/>
                </a:lnTo>
                <a:lnTo>
                  <a:pt x="310" y="9"/>
                </a:lnTo>
                <a:lnTo>
                  <a:pt x="310" y="8"/>
                </a:lnTo>
                <a:lnTo>
                  <a:pt x="310" y="7"/>
                </a:lnTo>
                <a:lnTo>
                  <a:pt x="311" y="6"/>
                </a:lnTo>
                <a:lnTo>
                  <a:pt x="312" y="6"/>
                </a:lnTo>
                <a:lnTo>
                  <a:pt x="313" y="6"/>
                </a:lnTo>
                <a:lnTo>
                  <a:pt x="314" y="7"/>
                </a:lnTo>
                <a:lnTo>
                  <a:pt x="315" y="7"/>
                </a:lnTo>
                <a:lnTo>
                  <a:pt x="317" y="6"/>
                </a:lnTo>
                <a:lnTo>
                  <a:pt x="318" y="6"/>
                </a:lnTo>
                <a:lnTo>
                  <a:pt x="319" y="6"/>
                </a:lnTo>
                <a:lnTo>
                  <a:pt x="319" y="5"/>
                </a:lnTo>
                <a:lnTo>
                  <a:pt x="319" y="4"/>
                </a:lnTo>
                <a:lnTo>
                  <a:pt x="318" y="4"/>
                </a:lnTo>
                <a:lnTo>
                  <a:pt x="317" y="4"/>
                </a:lnTo>
                <a:lnTo>
                  <a:pt x="316" y="4"/>
                </a:lnTo>
                <a:lnTo>
                  <a:pt x="315" y="4"/>
                </a:lnTo>
                <a:lnTo>
                  <a:pt x="315" y="3"/>
                </a:lnTo>
                <a:lnTo>
                  <a:pt x="315" y="2"/>
                </a:lnTo>
                <a:lnTo>
                  <a:pt x="317" y="0"/>
                </a:lnTo>
                <a:lnTo>
                  <a:pt x="318" y="0"/>
                </a:lnTo>
                <a:lnTo>
                  <a:pt x="318" y="1"/>
                </a:lnTo>
                <a:lnTo>
                  <a:pt x="319" y="2"/>
                </a:lnTo>
                <a:lnTo>
                  <a:pt x="319" y="3"/>
                </a:lnTo>
                <a:lnTo>
                  <a:pt x="319" y="4"/>
                </a:lnTo>
                <a:lnTo>
                  <a:pt x="320" y="4"/>
                </a:lnTo>
                <a:lnTo>
                  <a:pt x="320" y="3"/>
                </a:lnTo>
                <a:lnTo>
                  <a:pt x="321" y="3"/>
                </a:lnTo>
                <a:lnTo>
                  <a:pt x="323" y="3"/>
                </a:lnTo>
                <a:lnTo>
                  <a:pt x="324" y="2"/>
                </a:lnTo>
                <a:lnTo>
                  <a:pt x="325" y="3"/>
                </a:lnTo>
                <a:lnTo>
                  <a:pt x="326" y="3"/>
                </a:lnTo>
                <a:lnTo>
                  <a:pt x="326" y="2"/>
                </a:lnTo>
                <a:lnTo>
                  <a:pt x="327" y="2"/>
                </a:lnTo>
                <a:lnTo>
                  <a:pt x="327" y="3"/>
                </a:lnTo>
                <a:lnTo>
                  <a:pt x="328" y="3"/>
                </a:lnTo>
                <a:lnTo>
                  <a:pt x="328" y="4"/>
                </a:lnTo>
                <a:lnTo>
                  <a:pt x="328" y="3"/>
                </a:lnTo>
                <a:lnTo>
                  <a:pt x="329" y="4"/>
                </a:lnTo>
                <a:lnTo>
                  <a:pt x="329" y="5"/>
                </a:lnTo>
                <a:lnTo>
                  <a:pt x="330" y="6"/>
                </a:lnTo>
                <a:lnTo>
                  <a:pt x="330" y="7"/>
                </a:lnTo>
                <a:lnTo>
                  <a:pt x="332" y="7"/>
                </a:lnTo>
                <a:lnTo>
                  <a:pt x="333" y="7"/>
                </a:lnTo>
                <a:lnTo>
                  <a:pt x="333" y="6"/>
                </a:lnTo>
                <a:lnTo>
                  <a:pt x="333" y="7"/>
                </a:lnTo>
                <a:lnTo>
                  <a:pt x="335" y="8"/>
                </a:lnTo>
                <a:lnTo>
                  <a:pt x="335" y="9"/>
                </a:lnTo>
                <a:lnTo>
                  <a:pt x="336" y="9"/>
                </a:lnTo>
                <a:lnTo>
                  <a:pt x="336" y="10"/>
                </a:lnTo>
                <a:lnTo>
                  <a:pt x="337" y="11"/>
                </a:lnTo>
                <a:lnTo>
                  <a:pt x="336" y="12"/>
                </a:lnTo>
                <a:lnTo>
                  <a:pt x="337" y="12"/>
                </a:lnTo>
                <a:lnTo>
                  <a:pt x="337" y="13"/>
                </a:lnTo>
                <a:lnTo>
                  <a:pt x="338" y="14"/>
                </a:lnTo>
                <a:lnTo>
                  <a:pt x="339" y="14"/>
                </a:lnTo>
                <a:lnTo>
                  <a:pt x="339" y="15"/>
                </a:lnTo>
                <a:lnTo>
                  <a:pt x="340" y="14"/>
                </a:lnTo>
                <a:lnTo>
                  <a:pt x="340" y="15"/>
                </a:lnTo>
                <a:lnTo>
                  <a:pt x="340" y="14"/>
                </a:lnTo>
                <a:lnTo>
                  <a:pt x="339" y="14"/>
                </a:lnTo>
                <a:lnTo>
                  <a:pt x="340" y="14"/>
                </a:lnTo>
                <a:lnTo>
                  <a:pt x="340" y="13"/>
                </a:lnTo>
                <a:lnTo>
                  <a:pt x="339" y="12"/>
                </a:lnTo>
                <a:lnTo>
                  <a:pt x="340" y="11"/>
                </a:lnTo>
                <a:lnTo>
                  <a:pt x="340" y="10"/>
                </a:lnTo>
                <a:lnTo>
                  <a:pt x="340" y="9"/>
                </a:lnTo>
                <a:lnTo>
                  <a:pt x="341" y="9"/>
                </a:lnTo>
                <a:lnTo>
                  <a:pt x="341" y="8"/>
                </a:lnTo>
                <a:lnTo>
                  <a:pt x="342" y="8"/>
                </a:lnTo>
                <a:lnTo>
                  <a:pt x="342" y="7"/>
                </a:lnTo>
                <a:lnTo>
                  <a:pt x="343" y="7"/>
                </a:lnTo>
                <a:lnTo>
                  <a:pt x="344" y="7"/>
                </a:lnTo>
                <a:lnTo>
                  <a:pt x="345" y="6"/>
                </a:lnTo>
                <a:lnTo>
                  <a:pt x="346" y="6"/>
                </a:lnTo>
                <a:lnTo>
                  <a:pt x="347" y="6"/>
                </a:lnTo>
                <a:lnTo>
                  <a:pt x="347" y="7"/>
                </a:lnTo>
                <a:lnTo>
                  <a:pt x="348" y="7"/>
                </a:lnTo>
                <a:lnTo>
                  <a:pt x="348" y="6"/>
                </a:lnTo>
                <a:lnTo>
                  <a:pt x="347" y="6"/>
                </a:lnTo>
                <a:lnTo>
                  <a:pt x="347" y="5"/>
                </a:lnTo>
                <a:lnTo>
                  <a:pt x="348" y="5"/>
                </a:lnTo>
                <a:lnTo>
                  <a:pt x="348" y="4"/>
                </a:lnTo>
                <a:lnTo>
                  <a:pt x="348" y="5"/>
                </a:lnTo>
                <a:lnTo>
                  <a:pt x="349" y="5"/>
                </a:lnTo>
                <a:lnTo>
                  <a:pt x="349" y="6"/>
                </a:lnTo>
                <a:lnTo>
                  <a:pt x="350" y="7"/>
                </a:lnTo>
                <a:lnTo>
                  <a:pt x="350" y="8"/>
                </a:lnTo>
                <a:lnTo>
                  <a:pt x="351" y="7"/>
                </a:lnTo>
                <a:lnTo>
                  <a:pt x="352" y="8"/>
                </a:lnTo>
                <a:lnTo>
                  <a:pt x="353" y="9"/>
                </a:lnTo>
                <a:lnTo>
                  <a:pt x="354" y="9"/>
                </a:lnTo>
                <a:lnTo>
                  <a:pt x="354" y="10"/>
                </a:lnTo>
                <a:lnTo>
                  <a:pt x="355" y="10"/>
                </a:lnTo>
                <a:lnTo>
                  <a:pt x="355" y="9"/>
                </a:lnTo>
                <a:lnTo>
                  <a:pt x="355" y="8"/>
                </a:lnTo>
                <a:lnTo>
                  <a:pt x="356" y="8"/>
                </a:lnTo>
                <a:lnTo>
                  <a:pt x="357" y="7"/>
                </a:lnTo>
                <a:lnTo>
                  <a:pt x="357" y="6"/>
                </a:lnTo>
                <a:lnTo>
                  <a:pt x="356" y="5"/>
                </a:lnTo>
                <a:lnTo>
                  <a:pt x="356" y="6"/>
                </a:lnTo>
                <a:lnTo>
                  <a:pt x="355" y="6"/>
                </a:lnTo>
                <a:lnTo>
                  <a:pt x="355" y="5"/>
                </a:lnTo>
                <a:lnTo>
                  <a:pt x="356" y="4"/>
                </a:lnTo>
                <a:lnTo>
                  <a:pt x="356" y="5"/>
                </a:lnTo>
                <a:lnTo>
                  <a:pt x="357" y="4"/>
                </a:lnTo>
                <a:lnTo>
                  <a:pt x="358" y="4"/>
                </a:lnTo>
                <a:lnTo>
                  <a:pt x="358" y="5"/>
                </a:lnTo>
                <a:lnTo>
                  <a:pt x="358" y="6"/>
                </a:lnTo>
                <a:lnTo>
                  <a:pt x="357" y="7"/>
                </a:lnTo>
                <a:lnTo>
                  <a:pt x="357" y="8"/>
                </a:lnTo>
                <a:lnTo>
                  <a:pt x="358" y="8"/>
                </a:lnTo>
                <a:lnTo>
                  <a:pt x="358" y="7"/>
                </a:lnTo>
                <a:lnTo>
                  <a:pt x="359" y="6"/>
                </a:lnTo>
                <a:lnTo>
                  <a:pt x="360" y="7"/>
                </a:lnTo>
                <a:lnTo>
                  <a:pt x="360" y="9"/>
                </a:lnTo>
                <a:lnTo>
                  <a:pt x="360" y="8"/>
                </a:lnTo>
                <a:lnTo>
                  <a:pt x="361" y="7"/>
                </a:lnTo>
                <a:lnTo>
                  <a:pt x="361" y="8"/>
                </a:lnTo>
                <a:lnTo>
                  <a:pt x="362" y="7"/>
                </a:lnTo>
                <a:lnTo>
                  <a:pt x="363" y="7"/>
                </a:lnTo>
                <a:lnTo>
                  <a:pt x="363" y="6"/>
                </a:lnTo>
                <a:lnTo>
                  <a:pt x="363" y="5"/>
                </a:lnTo>
                <a:lnTo>
                  <a:pt x="364" y="5"/>
                </a:lnTo>
                <a:lnTo>
                  <a:pt x="364" y="7"/>
                </a:lnTo>
                <a:lnTo>
                  <a:pt x="365" y="7"/>
                </a:lnTo>
                <a:lnTo>
                  <a:pt x="365" y="6"/>
                </a:lnTo>
                <a:lnTo>
                  <a:pt x="366" y="6"/>
                </a:lnTo>
                <a:lnTo>
                  <a:pt x="367" y="6"/>
                </a:lnTo>
                <a:lnTo>
                  <a:pt x="368" y="6"/>
                </a:lnTo>
                <a:lnTo>
                  <a:pt x="368" y="5"/>
                </a:lnTo>
                <a:lnTo>
                  <a:pt x="369" y="6"/>
                </a:lnTo>
                <a:lnTo>
                  <a:pt x="370" y="6"/>
                </a:lnTo>
                <a:lnTo>
                  <a:pt x="370" y="7"/>
                </a:lnTo>
                <a:lnTo>
                  <a:pt x="371" y="7"/>
                </a:lnTo>
                <a:lnTo>
                  <a:pt x="371" y="5"/>
                </a:lnTo>
                <a:lnTo>
                  <a:pt x="371" y="4"/>
                </a:lnTo>
                <a:lnTo>
                  <a:pt x="372" y="4"/>
                </a:lnTo>
                <a:lnTo>
                  <a:pt x="373" y="4"/>
                </a:lnTo>
                <a:lnTo>
                  <a:pt x="374" y="4"/>
                </a:lnTo>
                <a:lnTo>
                  <a:pt x="375" y="5"/>
                </a:lnTo>
                <a:lnTo>
                  <a:pt x="375" y="6"/>
                </a:lnTo>
                <a:lnTo>
                  <a:pt x="375" y="7"/>
                </a:lnTo>
                <a:lnTo>
                  <a:pt x="374" y="8"/>
                </a:lnTo>
                <a:lnTo>
                  <a:pt x="374" y="9"/>
                </a:lnTo>
                <a:lnTo>
                  <a:pt x="375" y="9"/>
                </a:lnTo>
                <a:lnTo>
                  <a:pt x="375" y="8"/>
                </a:lnTo>
                <a:lnTo>
                  <a:pt x="376" y="8"/>
                </a:lnTo>
                <a:lnTo>
                  <a:pt x="376" y="7"/>
                </a:lnTo>
                <a:lnTo>
                  <a:pt x="376" y="6"/>
                </a:lnTo>
                <a:lnTo>
                  <a:pt x="377" y="6"/>
                </a:lnTo>
                <a:lnTo>
                  <a:pt x="376" y="6"/>
                </a:lnTo>
                <a:lnTo>
                  <a:pt x="376" y="5"/>
                </a:lnTo>
                <a:lnTo>
                  <a:pt x="377" y="4"/>
                </a:lnTo>
                <a:lnTo>
                  <a:pt x="378" y="5"/>
                </a:lnTo>
                <a:lnTo>
                  <a:pt x="377" y="6"/>
                </a:lnTo>
                <a:lnTo>
                  <a:pt x="378" y="6"/>
                </a:lnTo>
                <a:lnTo>
                  <a:pt x="380" y="6"/>
                </a:lnTo>
                <a:lnTo>
                  <a:pt x="381" y="6"/>
                </a:lnTo>
                <a:lnTo>
                  <a:pt x="381" y="7"/>
                </a:lnTo>
                <a:lnTo>
                  <a:pt x="382" y="6"/>
                </a:lnTo>
                <a:lnTo>
                  <a:pt x="384" y="7"/>
                </a:lnTo>
                <a:lnTo>
                  <a:pt x="385" y="7"/>
                </a:lnTo>
                <a:lnTo>
                  <a:pt x="384" y="8"/>
                </a:lnTo>
                <a:lnTo>
                  <a:pt x="384" y="9"/>
                </a:lnTo>
                <a:lnTo>
                  <a:pt x="385" y="9"/>
                </a:lnTo>
                <a:lnTo>
                  <a:pt x="385" y="10"/>
                </a:lnTo>
                <a:lnTo>
                  <a:pt x="386" y="11"/>
                </a:lnTo>
                <a:lnTo>
                  <a:pt x="387" y="11"/>
                </a:lnTo>
                <a:lnTo>
                  <a:pt x="387" y="10"/>
                </a:lnTo>
                <a:lnTo>
                  <a:pt x="387" y="9"/>
                </a:lnTo>
                <a:lnTo>
                  <a:pt x="388" y="9"/>
                </a:lnTo>
                <a:lnTo>
                  <a:pt x="387" y="10"/>
                </a:lnTo>
                <a:lnTo>
                  <a:pt x="387" y="11"/>
                </a:lnTo>
                <a:lnTo>
                  <a:pt x="386" y="11"/>
                </a:lnTo>
                <a:lnTo>
                  <a:pt x="386" y="12"/>
                </a:lnTo>
                <a:lnTo>
                  <a:pt x="387" y="12"/>
                </a:lnTo>
                <a:lnTo>
                  <a:pt x="387" y="11"/>
                </a:lnTo>
                <a:lnTo>
                  <a:pt x="388" y="11"/>
                </a:lnTo>
                <a:lnTo>
                  <a:pt x="388" y="12"/>
                </a:lnTo>
                <a:lnTo>
                  <a:pt x="387" y="13"/>
                </a:lnTo>
                <a:lnTo>
                  <a:pt x="388" y="14"/>
                </a:lnTo>
                <a:lnTo>
                  <a:pt x="389" y="14"/>
                </a:lnTo>
                <a:lnTo>
                  <a:pt x="389" y="13"/>
                </a:lnTo>
                <a:lnTo>
                  <a:pt x="390" y="13"/>
                </a:lnTo>
                <a:lnTo>
                  <a:pt x="390" y="14"/>
                </a:lnTo>
                <a:lnTo>
                  <a:pt x="390" y="15"/>
                </a:lnTo>
                <a:lnTo>
                  <a:pt x="390" y="16"/>
                </a:lnTo>
                <a:lnTo>
                  <a:pt x="391" y="16"/>
                </a:lnTo>
                <a:lnTo>
                  <a:pt x="391" y="15"/>
                </a:lnTo>
                <a:lnTo>
                  <a:pt x="391" y="14"/>
                </a:lnTo>
                <a:lnTo>
                  <a:pt x="392" y="16"/>
                </a:lnTo>
                <a:lnTo>
                  <a:pt x="392" y="17"/>
                </a:lnTo>
                <a:lnTo>
                  <a:pt x="393" y="17"/>
                </a:lnTo>
                <a:lnTo>
                  <a:pt x="393" y="16"/>
                </a:lnTo>
                <a:lnTo>
                  <a:pt x="392" y="16"/>
                </a:lnTo>
                <a:lnTo>
                  <a:pt x="392" y="15"/>
                </a:lnTo>
                <a:lnTo>
                  <a:pt x="393" y="15"/>
                </a:lnTo>
                <a:lnTo>
                  <a:pt x="393" y="16"/>
                </a:lnTo>
                <a:lnTo>
                  <a:pt x="394" y="17"/>
                </a:lnTo>
                <a:lnTo>
                  <a:pt x="395" y="17"/>
                </a:lnTo>
                <a:lnTo>
                  <a:pt x="395" y="18"/>
                </a:lnTo>
                <a:lnTo>
                  <a:pt x="395" y="19"/>
                </a:lnTo>
                <a:lnTo>
                  <a:pt x="396" y="19"/>
                </a:lnTo>
                <a:lnTo>
                  <a:pt x="397" y="19"/>
                </a:lnTo>
                <a:lnTo>
                  <a:pt x="397" y="20"/>
                </a:lnTo>
                <a:lnTo>
                  <a:pt x="396" y="21"/>
                </a:lnTo>
                <a:lnTo>
                  <a:pt x="397" y="23"/>
                </a:lnTo>
                <a:lnTo>
                  <a:pt x="397" y="22"/>
                </a:lnTo>
                <a:lnTo>
                  <a:pt x="398" y="21"/>
                </a:lnTo>
                <a:lnTo>
                  <a:pt x="399" y="21"/>
                </a:lnTo>
                <a:lnTo>
                  <a:pt x="399" y="22"/>
                </a:lnTo>
                <a:lnTo>
                  <a:pt x="400" y="23"/>
                </a:lnTo>
                <a:lnTo>
                  <a:pt x="400" y="24"/>
                </a:lnTo>
                <a:lnTo>
                  <a:pt x="401" y="23"/>
                </a:lnTo>
                <a:lnTo>
                  <a:pt x="401" y="24"/>
                </a:lnTo>
                <a:lnTo>
                  <a:pt x="400" y="24"/>
                </a:lnTo>
                <a:lnTo>
                  <a:pt x="400" y="25"/>
                </a:lnTo>
                <a:lnTo>
                  <a:pt x="401" y="24"/>
                </a:lnTo>
                <a:lnTo>
                  <a:pt x="401" y="25"/>
                </a:lnTo>
                <a:lnTo>
                  <a:pt x="402" y="25"/>
                </a:lnTo>
                <a:lnTo>
                  <a:pt x="401" y="25"/>
                </a:lnTo>
                <a:lnTo>
                  <a:pt x="402" y="24"/>
                </a:lnTo>
                <a:lnTo>
                  <a:pt x="402" y="25"/>
                </a:lnTo>
                <a:lnTo>
                  <a:pt x="403" y="25"/>
                </a:lnTo>
                <a:lnTo>
                  <a:pt x="404" y="25"/>
                </a:lnTo>
                <a:lnTo>
                  <a:pt x="403" y="25"/>
                </a:lnTo>
                <a:lnTo>
                  <a:pt x="404" y="26"/>
                </a:lnTo>
                <a:lnTo>
                  <a:pt x="404" y="27"/>
                </a:lnTo>
                <a:lnTo>
                  <a:pt x="405" y="26"/>
                </a:lnTo>
                <a:lnTo>
                  <a:pt x="405" y="25"/>
                </a:lnTo>
                <a:lnTo>
                  <a:pt x="406" y="25"/>
                </a:lnTo>
                <a:lnTo>
                  <a:pt x="406" y="26"/>
                </a:lnTo>
                <a:lnTo>
                  <a:pt x="406" y="27"/>
                </a:lnTo>
                <a:lnTo>
                  <a:pt x="405" y="27"/>
                </a:lnTo>
                <a:lnTo>
                  <a:pt x="406" y="27"/>
                </a:lnTo>
                <a:lnTo>
                  <a:pt x="406" y="28"/>
                </a:lnTo>
                <a:lnTo>
                  <a:pt x="407" y="28"/>
                </a:lnTo>
                <a:lnTo>
                  <a:pt x="407" y="27"/>
                </a:lnTo>
                <a:lnTo>
                  <a:pt x="407" y="28"/>
                </a:lnTo>
                <a:lnTo>
                  <a:pt x="408" y="28"/>
                </a:lnTo>
                <a:lnTo>
                  <a:pt x="408" y="29"/>
                </a:lnTo>
                <a:lnTo>
                  <a:pt x="408" y="30"/>
                </a:lnTo>
                <a:lnTo>
                  <a:pt x="408" y="29"/>
                </a:lnTo>
                <a:lnTo>
                  <a:pt x="409" y="29"/>
                </a:lnTo>
                <a:lnTo>
                  <a:pt x="409" y="28"/>
                </a:lnTo>
                <a:lnTo>
                  <a:pt x="409" y="29"/>
                </a:lnTo>
                <a:lnTo>
                  <a:pt x="409" y="30"/>
                </a:lnTo>
                <a:lnTo>
                  <a:pt x="410" y="30"/>
                </a:lnTo>
                <a:lnTo>
                  <a:pt x="410" y="29"/>
                </a:lnTo>
                <a:lnTo>
                  <a:pt x="410" y="28"/>
                </a:lnTo>
                <a:lnTo>
                  <a:pt x="411" y="28"/>
                </a:lnTo>
                <a:lnTo>
                  <a:pt x="411" y="29"/>
                </a:lnTo>
                <a:lnTo>
                  <a:pt x="411" y="30"/>
                </a:lnTo>
                <a:lnTo>
                  <a:pt x="412" y="31"/>
                </a:lnTo>
                <a:lnTo>
                  <a:pt x="413" y="31"/>
                </a:lnTo>
                <a:lnTo>
                  <a:pt x="413" y="30"/>
                </a:lnTo>
                <a:lnTo>
                  <a:pt x="413" y="29"/>
                </a:lnTo>
                <a:lnTo>
                  <a:pt x="414" y="30"/>
                </a:lnTo>
                <a:lnTo>
                  <a:pt x="414" y="29"/>
                </a:lnTo>
                <a:lnTo>
                  <a:pt x="414" y="28"/>
                </a:lnTo>
                <a:lnTo>
                  <a:pt x="415" y="29"/>
                </a:lnTo>
                <a:lnTo>
                  <a:pt x="415" y="30"/>
                </a:lnTo>
                <a:lnTo>
                  <a:pt x="415" y="29"/>
                </a:lnTo>
                <a:lnTo>
                  <a:pt x="416" y="29"/>
                </a:lnTo>
                <a:lnTo>
                  <a:pt x="416" y="30"/>
                </a:lnTo>
                <a:lnTo>
                  <a:pt x="417" y="29"/>
                </a:lnTo>
                <a:lnTo>
                  <a:pt x="417" y="30"/>
                </a:lnTo>
                <a:lnTo>
                  <a:pt x="417" y="29"/>
                </a:lnTo>
                <a:lnTo>
                  <a:pt x="418" y="29"/>
                </a:lnTo>
                <a:lnTo>
                  <a:pt x="419" y="28"/>
                </a:lnTo>
                <a:lnTo>
                  <a:pt x="418" y="28"/>
                </a:lnTo>
                <a:lnTo>
                  <a:pt x="418" y="27"/>
                </a:lnTo>
                <a:lnTo>
                  <a:pt x="419" y="27"/>
                </a:lnTo>
                <a:lnTo>
                  <a:pt x="419" y="26"/>
                </a:lnTo>
                <a:lnTo>
                  <a:pt x="420" y="25"/>
                </a:lnTo>
                <a:lnTo>
                  <a:pt x="419" y="25"/>
                </a:lnTo>
                <a:lnTo>
                  <a:pt x="420" y="25"/>
                </a:lnTo>
                <a:lnTo>
                  <a:pt x="420" y="26"/>
                </a:lnTo>
                <a:lnTo>
                  <a:pt x="421" y="25"/>
                </a:lnTo>
                <a:lnTo>
                  <a:pt x="421" y="24"/>
                </a:lnTo>
                <a:lnTo>
                  <a:pt x="422" y="25"/>
                </a:lnTo>
                <a:lnTo>
                  <a:pt x="422" y="24"/>
                </a:lnTo>
                <a:lnTo>
                  <a:pt x="422" y="23"/>
                </a:lnTo>
                <a:lnTo>
                  <a:pt x="423" y="23"/>
                </a:lnTo>
                <a:lnTo>
                  <a:pt x="423" y="24"/>
                </a:lnTo>
                <a:lnTo>
                  <a:pt x="424" y="24"/>
                </a:lnTo>
                <a:lnTo>
                  <a:pt x="424" y="25"/>
                </a:lnTo>
                <a:lnTo>
                  <a:pt x="425" y="24"/>
                </a:lnTo>
                <a:lnTo>
                  <a:pt x="426" y="24"/>
                </a:lnTo>
                <a:lnTo>
                  <a:pt x="426" y="23"/>
                </a:lnTo>
                <a:lnTo>
                  <a:pt x="427" y="23"/>
                </a:lnTo>
                <a:lnTo>
                  <a:pt x="427" y="24"/>
                </a:lnTo>
                <a:lnTo>
                  <a:pt x="427" y="23"/>
                </a:lnTo>
                <a:lnTo>
                  <a:pt x="428" y="23"/>
                </a:lnTo>
                <a:lnTo>
                  <a:pt x="429" y="24"/>
                </a:lnTo>
                <a:lnTo>
                  <a:pt x="429" y="23"/>
                </a:lnTo>
                <a:lnTo>
                  <a:pt x="430" y="23"/>
                </a:lnTo>
                <a:lnTo>
                  <a:pt x="431" y="23"/>
                </a:lnTo>
                <a:lnTo>
                  <a:pt x="431" y="22"/>
                </a:lnTo>
                <a:lnTo>
                  <a:pt x="431" y="23"/>
                </a:lnTo>
                <a:lnTo>
                  <a:pt x="431" y="22"/>
                </a:lnTo>
                <a:lnTo>
                  <a:pt x="432" y="22"/>
                </a:lnTo>
                <a:lnTo>
                  <a:pt x="432" y="21"/>
                </a:lnTo>
                <a:lnTo>
                  <a:pt x="433" y="21"/>
                </a:lnTo>
                <a:lnTo>
                  <a:pt x="433" y="20"/>
                </a:lnTo>
                <a:lnTo>
                  <a:pt x="434" y="21"/>
                </a:lnTo>
                <a:lnTo>
                  <a:pt x="434" y="20"/>
                </a:lnTo>
                <a:lnTo>
                  <a:pt x="435" y="19"/>
                </a:lnTo>
                <a:lnTo>
                  <a:pt x="436" y="19"/>
                </a:lnTo>
                <a:lnTo>
                  <a:pt x="437" y="19"/>
                </a:lnTo>
                <a:lnTo>
                  <a:pt x="438" y="19"/>
                </a:lnTo>
                <a:lnTo>
                  <a:pt x="438" y="18"/>
                </a:lnTo>
                <a:lnTo>
                  <a:pt x="439" y="18"/>
                </a:lnTo>
                <a:lnTo>
                  <a:pt x="438" y="18"/>
                </a:lnTo>
                <a:lnTo>
                  <a:pt x="438" y="17"/>
                </a:lnTo>
                <a:lnTo>
                  <a:pt x="438" y="16"/>
                </a:lnTo>
                <a:lnTo>
                  <a:pt x="439" y="16"/>
                </a:lnTo>
                <a:lnTo>
                  <a:pt x="440" y="16"/>
                </a:lnTo>
                <a:lnTo>
                  <a:pt x="441" y="16"/>
                </a:lnTo>
                <a:lnTo>
                  <a:pt x="441" y="15"/>
                </a:lnTo>
                <a:lnTo>
                  <a:pt x="441" y="14"/>
                </a:lnTo>
                <a:lnTo>
                  <a:pt x="442" y="15"/>
                </a:lnTo>
                <a:lnTo>
                  <a:pt x="442" y="14"/>
                </a:lnTo>
                <a:lnTo>
                  <a:pt x="443" y="14"/>
                </a:lnTo>
                <a:lnTo>
                  <a:pt x="443" y="13"/>
                </a:lnTo>
                <a:lnTo>
                  <a:pt x="443" y="12"/>
                </a:lnTo>
                <a:lnTo>
                  <a:pt x="444" y="12"/>
                </a:lnTo>
                <a:lnTo>
                  <a:pt x="444" y="11"/>
                </a:lnTo>
                <a:lnTo>
                  <a:pt x="445" y="11"/>
                </a:lnTo>
                <a:lnTo>
                  <a:pt x="446" y="11"/>
                </a:lnTo>
                <a:lnTo>
                  <a:pt x="446" y="10"/>
                </a:lnTo>
                <a:lnTo>
                  <a:pt x="447" y="10"/>
                </a:lnTo>
                <a:lnTo>
                  <a:pt x="448" y="10"/>
                </a:lnTo>
                <a:lnTo>
                  <a:pt x="448" y="9"/>
                </a:lnTo>
                <a:lnTo>
                  <a:pt x="448" y="10"/>
                </a:lnTo>
                <a:lnTo>
                  <a:pt x="448" y="9"/>
                </a:lnTo>
                <a:lnTo>
                  <a:pt x="448" y="10"/>
                </a:lnTo>
                <a:lnTo>
                  <a:pt x="449" y="9"/>
                </a:lnTo>
                <a:lnTo>
                  <a:pt x="450" y="9"/>
                </a:lnTo>
                <a:lnTo>
                  <a:pt x="450" y="8"/>
                </a:lnTo>
                <a:lnTo>
                  <a:pt x="451" y="8"/>
                </a:lnTo>
                <a:lnTo>
                  <a:pt x="452" y="9"/>
                </a:lnTo>
                <a:lnTo>
                  <a:pt x="453" y="9"/>
                </a:lnTo>
                <a:lnTo>
                  <a:pt x="453" y="10"/>
                </a:lnTo>
                <a:lnTo>
                  <a:pt x="453" y="9"/>
                </a:lnTo>
                <a:lnTo>
                  <a:pt x="454" y="10"/>
                </a:lnTo>
                <a:lnTo>
                  <a:pt x="454" y="9"/>
                </a:lnTo>
                <a:lnTo>
                  <a:pt x="455" y="9"/>
                </a:lnTo>
                <a:lnTo>
                  <a:pt x="455" y="8"/>
                </a:lnTo>
                <a:lnTo>
                  <a:pt x="456" y="8"/>
                </a:lnTo>
                <a:lnTo>
                  <a:pt x="456" y="9"/>
                </a:lnTo>
                <a:lnTo>
                  <a:pt x="457" y="9"/>
                </a:lnTo>
                <a:lnTo>
                  <a:pt x="457" y="8"/>
                </a:lnTo>
                <a:lnTo>
                  <a:pt x="457" y="9"/>
                </a:lnTo>
                <a:lnTo>
                  <a:pt x="458" y="10"/>
                </a:lnTo>
                <a:lnTo>
                  <a:pt x="458" y="9"/>
                </a:lnTo>
                <a:lnTo>
                  <a:pt x="458" y="10"/>
                </a:lnTo>
                <a:lnTo>
                  <a:pt x="458" y="9"/>
                </a:lnTo>
                <a:lnTo>
                  <a:pt x="459" y="9"/>
                </a:lnTo>
                <a:lnTo>
                  <a:pt x="460" y="9"/>
                </a:lnTo>
                <a:lnTo>
                  <a:pt x="461" y="9"/>
                </a:lnTo>
                <a:lnTo>
                  <a:pt x="460" y="10"/>
                </a:lnTo>
                <a:lnTo>
                  <a:pt x="461" y="10"/>
                </a:lnTo>
                <a:lnTo>
                  <a:pt x="461" y="11"/>
                </a:lnTo>
                <a:lnTo>
                  <a:pt x="462" y="11"/>
                </a:lnTo>
                <a:lnTo>
                  <a:pt x="463" y="11"/>
                </a:lnTo>
                <a:lnTo>
                  <a:pt x="463" y="10"/>
                </a:lnTo>
                <a:lnTo>
                  <a:pt x="463" y="9"/>
                </a:lnTo>
                <a:lnTo>
                  <a:pt x="464" y="9"/>
                </a:lnTo>
                <a:lnTo>
                  <a:pt x="465" y="10"/>
                </a:lnTo>
                <a:lnTo>
                  <a:pt x="465" y="11"/>
                </a:lnTo>
                <a:lnTo>
                  <a:pt x="466" y="10"/>
                </a:lnTo>
                <a:lnTo>
                  <a:pt x="466" y="11"/>
                </a:lnTo>
                <a:lnTo>
                  <a:pt x="467" y="10"/>
                </a:lnTo>
                <a:lnTo>
                  <a:pt x="468" y="10"/>
                </a:lnTo>
                <a:lnTo>
                  <a:pt x="469" y="10"/>
                </a:lnTo>
                <a:lnTo>
                  <a:pt x="469" y="9"/>
                </a:lnTo>
                <a:lnTo>
                  <a:pt x="469" y="8"/>
                </a:lnTo>
                <a:lnTo>
                  <a:pt x="470" y="8"/>
                </a:lnTo>
                <a:lnTo>
                  <a:pt x="471" y="8"/>
                </a:lnTo>
                <a:lnTo>
                  <a:pt x="471" y="9"/>
                </a:lnTo>
                <a:lnTo>
                  <a:pt x="472" y="9"/>
                </a:lnTo>
                <a:lnTo>
                  <a:pt x="471" y="7"/>
                </a:lnTo>
                <a:lnTo>
                  <a:pt x="493" y="9"/>
                </a:lnTo>
                <a:lnTo>
                  <a:pt x="498" y="9"/>
                </a:lnTo>
                <a:lnTo>
                  <a:pt x="499" y="9"/>
                </a:lnTo>
                <a:lnTo>
                  <a:pt x="500" y="9"/>
                </a:lnTo>
                <a:lnTo>
                  <a:pt x="500" y="8"/>
                </a:lnTo>
                <a:lnTo>
                  <a:pt x="501" y="8"/>
                </a:lnTo>
                <a:lnTo>
                  <a:pt x="501" y="7"/>
                </a:lnTo>
                <a:lnTo>
                  <a:pt x="502" y="7"/>
                </a:lnTo>
                <a:lnTo>
                  <a:pt x="502" y="8"/>
                </a:lnTo>
                <a:lnTo>
                  <a:pt x="502" y="9"/>
                </a:lnTo>
                <a:lnTo>
                  <a:pt x="503" y="9"/>
                </a:lnTo>
                <a:lnTo>
                  <a:pt x="503" y="10"/>
                </a:lnTo>
                <a:lnTo>
                  <a:pt x="504" y="10"/>
                </a:lnTo>
                <a:lnTo>
                  <a:pt x="505" y="10"/>
                </a:lnTo>
                <a:lnTo>
                  <a:pt x="506" y="10"/>
                </a:lnTo>
                <a:lnTo>
                  <a:pt x="505" y="12"/>
                </a:lnTo>
                <a:lnTo>
                  <a:pt x="505" y="13"/>
                </a:lnTo>
                <a:lnTo>
                  <a:pt x="504" y="17"/>
                </a:lnTo>
                <a:lnTo>
                  <a:pt x="504" y="19"/>
                </a:lnTo>
                <a:lnTo>
                  <a:pt x="505" y="19"/>
                </a:lnTo>
                <a:lnTo>
                  <a:pt x="505" y="20"/>
                </a:lnTo>
                <a:lnTo>
                  <a:pt x="504" y="22"/>
                </a:lnTo>
                <a:lnTo>
                  <a:pt x="504" y="25"/>
                </a:lnTo>
                <a:lnTo>
                  <a:pt x="505" y="26"/>
                </a:lnTo>
                <a:lnTo>
                  <a:pt x="505" y="28"/>
                </a:lnTo>
                <a:lnTo>
                  <a:pt x="506" y="30"/>
                </a:lnTo>
                <a:lnTo>
                  <a:pt x="506" y="31"/>
                </a:lnTo>
                <a:lnTo>
                  <a:pt x="507" y="32"/>
                </a:lnTo>
                <a:lnTo>
                  <a:pt x="508" y="30"/>
                </a:lnTo>
                <a:lnTo>
                  <a:pt x="509" y="30"/>
                </a:lnTo>
                <a:lnTo>
                  <a:pt x="510" y="30"/>
                </a:lnTo>
                <a:lnTo>
                  <a:pt x="511" y="30"/>
                </a:lnTo>
                <a:lnTo>
                  <a:pt x="510" y="32"/>
                </a:lnTo>
                <a:lnTo>
                  <a:pt x="510" y="33"/>
                </a:lnTo>
                <a:lnTo>
                  <a:pt x="510" y="34"/>
                </a:lnTo>
                <a:lnTo>
                  <a:pt x="511" y="34"/>
                </a:lnTo>
                <a:lnTo>
                  <a:pt x="511" y="35"/>
                </a:lnTo>
                <a:lnTo>
                  <a:pt x="511" y="36"/>
                </a:lnTo>
                <a:lnTo>
                  <a:pt x="512" y="36"/>
                </a:lnTo>
                <a:lnTo>
                  <a:pt x="513" y="36"/>
                </a:lnTo>
                <a:lnTo>
                  <a:pt x="514" y="36"/>
                </a:lnTo>
                <a:lnTo>
                  <a:pt x="513" y="36"/>
                </a:lnTo>
                <a:lnTo>
                  <a:pt x="513" y="37"/>
                </a:lnTo>
                <a:lnTo>
                  <a:pt x="513" y="38"/>
                </a:lnTo>
                <a:lnTo>
                  <a:pt x="512" y="38"/>
                </a:lnTo>
                <a:lnTo>
                  <a:pt x="510" y="41"/>
                </a:lnTo>
                <a:lnTo>
                  <a:pt x="508" y="44"/>
                </a:lnTo>
                <a:lnTo>
                  <a:pt x="507" y="47"/>
                </a:lnTo>
                <a:lnTo>
                  <a:pt x="506" y="48"/>
                </a:lnTo>
                <a:lnTo>
                  <a:pt x="506" y="49"/>
                </a:lnTo>
                <a:lnTo>
                  <a:pt x="506" y="50"/>
                </a:lnTo>
                <a:lnTo>
                  <a:pt x="503" y="53"/>
                </a:lnTo>
                <a:lnTo>
                  <a:pt x="502" y="55"/>
                </a:lnTo>
                <a:lnTo>
                  <a:pt x="502" y="56"/>
                </a:lnTo>
                <a:lnTo>
                  <a:pt x="502" y="57"/>
                </a:lnTo>
                <a:lnTo>
                  <a:pt x="502" y="59"/>
                </a:lnTo>
                <a:lnTo>
                  <a:pt x="502" y="60"/>
                </a:lnTo>
                <a:lnTo>
                  <a:pt x="500" y="62"/>
                </a:lnTo>
                <a:lnTo>
                  <a:pt x="499" y="64"/>
                </a:lnTo>
                <a:lnTo>
                  <a:pt x="498" y="66"/>
                </a:lnTo>
                <a:lnTo>
                  <a:pt x="496" y="69"/>
                </a:lnTo>
                <a:lnTo>
                  <a:pt x="495" y="70"/>
                </a:lnTo>
                <a:lnTo>
                  <a:pt x="495" y="72"/>
                </a:lnTo>
                <a:lnTo>
                  <a:pt x="494" y="72"/>
                </a:lnTo>
                <a:lnTo>
                  <a:pt x="494" y="73"/>
                </a:lnTo>
                <a:lnTo>
                  <a:pt x="493" y="74"/>
                </a:lnTo>
                <a:lnTo>
                  <a:pt x="493" y="75"/>
                </a:lnTo>
                <a:lnTo>
                  <a:pt x="493" y="76"/>
                </a:lnTo>
                <a:lnTo>
                  <a:pt x="492" y="77"/>
                </a:lnTo>
                <a:lnTo>
                  <a:pt x="492" y="78"/>
                </a:lnTo>
                <a:lnTo>
                  <a:pt x="492" y="79"/>
                </a:lnTo>
                <a:lnTo>
                  <a:pt x="492" y="80"/>
                </a:lnTo>
                <a:lnTo>
                  <a:pt x="491" y="82"/>
                </a:lnTo>
                <a:lnTo>
                  <a:pt x="491" y="83"/>
                </a:lnTo>
                <a:lnTo>
                  <a:pt x="491" y="84"/>
                </a:lnTo>
                <a:lnTo>
                  <a:pt x="491" y="85"/>
                </a:lnTo>
                <a:lnTo>
                  <a:pt x="492" y="85"/>
                </a:lnTo>
                <a:lnTo>
                  <a:pt x="491" y="86"/>
                </a:lnTo>
                <a:lnTo>
                  <a:pt x="491" y="87"/>
                </a:lnTo>
                <a:lnTo>
                  <a:pt x="491" y="88"/>
                </a:lnTo>
                <a:lnTo>
                  <a:pt x="491" y="89"/>
                </a:lnTo>
                <a:lnTo>
                  <a:pt x="491" y="91"/>
                </a:lnTo>
                <a:lnTo>
                  <a:pt x="492" y="92"/>
                </a:lnTo>
                <a:lnTo>
                  <a:pt x="493" y="93"/>
                </a:lnTo>
                <a:lnTo>
                  <a:pt x="494" y="92"/>
                </a:lnTo>
                <a:lnTo>
                  <a:pt x="495" y="92"/>
                </a:lnTo>
                <a:lnTo>
                  <a:pt x="495" y="93"/>
                </a:lnTo>
                <a:lnTo>
                  <a:pt x="495" y="94"/>
                </a:lnTo>
                <a:lnTo>
                  <a:pt x="496" y="95"/>
                </a:lnTo>
                <a:lnTo>
                  <a:pt x="497" y="95"/>
                </a:lnTo>
                <a:lnTo>
                  <a:pt x="498" y="95"/>
                </a:lnTo>
                <a:lnTo>
                  <a:pt x="498" y="94"/>
                </a:lnTo>
                <a:lnTo>
                  <a:pt x="499" y="93"/>
                </a:lnTo>
                <a:lnTo>
                  <a:pt x="499" y="94"/>
                </a:lnTo>
                <a:lnTo>
                  <a:pt x="499" y="95"/>
                </a:lnTo>
                <a:lnTo>
                  <a:pt x="500" y="95"/>
                </a:lnTo>
                <a:lnTo>
                  <a:pt x="500" y="96"/>
                </a:lnTo>
                <a:lnTo>
                  <a:pt x="499" y="96"/>
                </a:lnTo>
                <a:lnTo>
                  <a:pt x="499" y="97"/>
                </a:lnTo>
                <a:lnTo>
                  <a:pt x="498" y="98"/>
                </a:lnTo>
                <a:lnTo>
                  <a:pt x="498" y="99"/>
                </a:lnTo>
                <a:lnTo>
                  <a:pt x="497" y="99"/>
                </a:lnTo>
                <a:lnTo>
                  <a:pt x="496" y="99"/>
                </a:lnTo>
                <a:lnTo>
                  <a:pt x="495" y="100"/>
                </a:lnTo>
                <a:lnTo>
                  <a:pt x="495" y="101"/>
                </a:lnTo>
                <a:lnTo>
                  <a:pt x="494" y="102"/>
                </a:lnTo>
                <a:lnTo>
                  <a:pt x="494" y="105"/>
                </a:lnTo>
                <a:lnTo>
                  <a:pt x="493" y="107"/>
                </a:lnTo>
                <a:lnTo>
                  <a:pt x="493" y="108"/>
                </a:lnTo>
                <a:lnTo>
                  <a:pt x="493" y="109"/>
                </a:lnTo>
                <a:lnTo>
                  <a:pt x="494" y="109"/>
                </a:lnTo>
                <a:lnTo>
                  <a:pt x="494" y="110"/>
                </a:lnTo>
                <a:lnTo>
                  <a:pt x="495" y="110"/>
                </a:lnTo>
                <a:lnTo>
                  <a:pt x="494" y="110"/>
                </a:lnTo>
                <a:lnTo>
                  <a:pt x="494" y="112"/>
                </a:lnTo>
                <a:lnTo>
                  <a:pt x="494" y="113"/>
                </a:lnTo>
                <a:lnTo>
                  <a:pt x="494" y="114"/>
                </a:lnTo>
                <a:lnTo>
                  <a:pt x="493" y="114"/>
                </a:lnTo>
                <a:lnTo>
                  <a:pt x="493" y="115"/>
                </a:lnTo>
                <a:lnTo>
                  <a:pt x="493" y="116"/>
                </a:lnTo>
                <a:lnTo>
                  <a:pt x="494" y="116"/>
                </a:lnTo>
                <a:lnTo>
                  <a:pt x="494" y="117"/>
                </a:lnTo>
                <a:lnTo>
                  <a:pt x="495" y="118"/>
                </a:lnTo>
                <a:lnTo>
                  <a:pt x="496" y="118"/>
                </a:lnTo>
                <a:lnTo>
                  <a:pt x="496" y="117"/>
                </a:lnTo>
                <a:lnTo>
                  <a:pt x="497" y="117"/>
                </a:lnTo>
                <a:lnTo>
                  <a:pt x="498" y="117"/>
                </a:lnTo>
                <a:lnTo>
                  <a:pt x="498" y="118"/>
                </a:lnTo>
                <a:lnTo>
                  <a:pt x="498" y="119"/>
                </a:lnTo>
                <a:lnTo>
                  <a:pt x="499" y="119"/>
                </a:lnTo>
                <a:lnTo>
                  <a:pt x="499" y="120"/>
                </a:lnTo>
                <a:lnTo>
                  <a:pt x="498" y="120"/>
                </a:lnTo>
                <a:lnTo>
                  <a:pt x="498" y="121"/>
                </a:lnTo>
                <a:lnTo>
                  <a:pt x="498" y="122"/>
                </a:lnTo>
                <a:lnTo>
                  <a:pt x="497" y="123"/>
                </a:lnTo>
                <a:lnTo>
                  <a:pt x="497" y="124"/>
                </a:lnTo>
                <a:lnTo>
                  <a:pt x="496" y="124"/>
                </a:lnTo>
                <a:lnTo>
                  <a:pt x="496" y="125"/>
                </a:lnTo>
                <a:lnTo>
                  <a:pt x="496" y="126"/>
                </a:lnTo>
                <a:lnTo>
                  <a:pt x="497" y="126"/>
                </a:lnTo>
                <a:lnTo>
                  <a:pt x="496" y="126"/>
                </a:lnTo>
                <a:lnTo>
                  <a:pt x="496" y="127"/>
                </a:lnTo>
                <a:lnTo>
                  <a:pt x="495" y="128"/>
                </a:lnTo>
                <a:lnTo>
                  <a:pt x="495" y="127"/>
                </a:lnTo>
                <a:lnTo>
                  <a:pt x="494" y="128"/>
                </a:lnTo>
                <a:lnTo>
                  <a:pt x="495" y="130"/>
                </a:lnTo>
                <a:lnTo>
                  <a:pt x="495" y="131"/>
                </a:lnTo>
                <a:lnTo>
                  <a:pt x="496" y="132"/>
                </a:lnTo>
                <a:lnTo>
                  <a:pt x="497" y="133"/>
                </a:lnTo>
                <a:lnTo>
                  <a:pt x="497" y="134"/>
                </a:lnTo>
                <a:lnTo>
                  <a:pt x="498" y="134"/>
                </a:lnTo>
                <a:lnTo>
                  <a:pt x="499" y="134"/>
                </a:lnTo>
                <a:lnTo>
                  <a:pt x="499" y="135"/>
                </a:lnTo>
                <a:lnTo>
                  <a:pt x="500" y="135"/>
                </a:lnTo>
                <a:lnTo>
                  <a:pt x="501" y="134"/>
                </a:lnTo>
                <a:lnTo>
                  <a:pt x="501" y="133"/>
                </a:lnTo>
                <a:lnTo>
                  <a:pt x="502" y="133"/>
                </a:lnTo>
                <a:lnTo>
                  <a:pt x="502" y="132"/>
                </a:lnTo>
                <a:lnTo>
                  <a:pt x="502" y="131"/>
                </a:lnTo>
                <a:lnTo>
                  <a:pt x="503" y="131"/>
                </a:lnTo>
                <a:lnTo>
                  <a:pt x="504" y="131"/>
                </a:lnTo>
                <a:lnTo>
                  <a:pt x="504" y="130"/>
                </a:lnTo>
                <a:lnTo>
                  <a:pt x="504" y="131"/>
                </a:lnTo>
                <a:lnTo>
                  <a:pt x="505" y="131"/>
                </a:lnTo>
                <a:lnTo>
                  <a:pt x="504" y="131"/>
                </a:lnTo>
                <a:lnTo>
                  <a:pt x="504" y="132"/>
                </a:lnTo>
                <a:lnTo>
                  <a:pt x="503" y="132"/>
                </a:lnTo>
                <a:lnTo>
                  <a:pt x="504" y="132"/>
                </a:lnTo>
                <a:lnTo>
                  <a:pt x="503" y="132"/>
                </a:lnTo>
                <a:lnTo>
                  <a:pt x="504" y="133"/>
                </a:lnTo>
                <a:lnTo>
                  <a:pt x="505" y="134"/>
                </a:lnTo>
                <a:lnTo>
                  <a:pt x="506" y="134"/>
                </a:lnTo>
                <a:lnTo>
                  <a:pt x="507" y="134"/>
                </a:lnTo>
                <a:lnTo>
                  <a:pt x="507" y="133"/>
                </a:lnTo>
                <a:lnTo>
                  <a:pt x="506" y="133"/>
                </a:lnTo>
                <a:lnTo>
                  <a:pt x="507" y="133"/>
                </a:lnTo>
                <a:lnTo>
                  <a:pt x="507" y="134"/>
                </a:lnTo>
                <a:lnTo>
                  <a:pt x="508" y="134"/>
                </a:lnTo>
                <a:lnTo>
                  <a:pt x="507" y="134"/>
                </a:lnTo>
                <a:lnTo>
                  <a:pt x="507" y="135"/>
                </a:lnTo>
                <a:lnTo>
                  <a:pt x="506" y="135"/>
                </a:lnTo>
                <a:lnTo>
                  <a:pt x="506" y="136"/>
                </a:lnTo>
                <a:lnTo>
                  <a:pt x="505" y="136"/>
                </a:lnTo>
                <a:lnTo>
                  <a:pt x="504" y="137"/>
                </a:lnTo>
                <a:lnTo>
                  <a:pt x="504" y="138"/>
                </a:lnTo>
                <a:lnTo>
                  <a:pt x="504" y="139"/>
                </a:lnTo>
                <a:lnTo>
                  <a:pt x="505" y="139"/>
                </a:lnTo>
                <a:lnTo>
                  <a:pt x="505" y="140"/>
                </a:lnTo>
                <a:lnTo>
                  <a:pt x="506" y="140"/>
                </a:lnTo>
                <a:lnTo>
                  <a:pt x="506" y="141"/>
                </a:lnTo>
                <a:lnTo>
                  <a:pt x="505" y="141"/>
                </a:lnTo>
                <a:lnTo>
                  <a:pt x="504" y="141"/>
                </a:lnTo>
                <a:lnTo>
                  <a:pt x="503" y="141"/>
                </a:lnTo>
                <a:lnTo>
                  <a:pt x="503" y="142"/>
                </a:lnTo>
                <a:lnTo>
                  <a:pt x="502" y="142"/>
                </a:lnTo>
                <a:lnTo>
                  <a:pt x="502" y="141"/>
                </a:lnTo>
                <a:lnTo>
                  <a:pt x="503" y="141"/>
                </a:lnTo>
                <a:lnTo>
                  <a:pt x="504" y="140"/>
                </a:lnTo>
                <a:lnTo>
                  <a:pt x="504" y="139"/>
                </a:lnTo>
                <a:lnTo>
                  <a:pt x="503" y="139"/>
                </a:lnTo>
                <a:lnTo>
                  <a:pt x="503" y="138"/>
                </a:lnTo>
                <a:lnTo>
                  <a:pt x="502" y="138"/>
                </a:lnTo>
                <a:lnTo>
                  <a:pt x="501" y="137"/>
                </a:lnTo>
                <a:lnTo>
                  <a:pt x="501" y="138"/>
                </a:lnTo>
                <a:lnTo>
                  <a:pt x="500" y="138"/>
                </a:lnTo>
                <a:lnTo>
                  <a:pt x="499" y="138"/>
                </a:lnTo>
                <a:lnTo>
                  <a:pt x="499" y="139"/>
                </a:lnTo>
                <a:lnTo>
                  <a:pt x="498" y="139"/>
                </a:lnTo>
                <a:lnTo>
                  <a:pt x="497" y="140"/>
                </a:lnTo>
                <a:lnTo>
                  <a:pt x="496" y="140"/>
                </a:lnTo>
                <a:lnTo>
                  <a:pt x="495" y="141"/>
                </a:lnTo>
                <a:lnTo>
                  <a:pt x="494" y="141"/>
                </a:lnTo>
                <a:lnTo>
                  <a:pt x="493" y="142"/>
                </a:lnTo>
                <a:lnTo>
                  <a:pt x="493" y="143"/>
                </a:lnTo>
                <a:lnTo>
                  <a:pt x="493" y="144"/>
                </a:lnTo>
                <a:lnTo>
                  <a:pt x="493" y="145"/>
                </a:lnTo>
                <a:lnTo>
                  <a:pt x="492" y="145"/>
                </a:lnTo>
                <a:lnTo>
                  <a:pt x="492" y="146"/>
                </a:lnTo>
                <a:lnTo>
                  <a:pt x="493" y="148"/>
                </a:lnTo>
                <a:lnTo>
                  <a:pt x="493" y="150"/>
                </a:lnTo>
                <a:lnTo>
                  <a:pt x="494" y="151"/>
                </a:lnTo>
                <a:lnTo>
                  <a:pt x="494" y="152"/>
                </a:lnTo>
                <a:lnTo>
                  <a:pt x="495" y="152"/>
                </a:lnTo>
                <a:lnTo>
                  <a:pt x="495" y="151"/>
                </a:lnTo>
                <a:lnTo>
                  <a:pt x="496" y="151"/>
                </a:lnTo>
                <a:lnTo>
                  <a:pt x="497" y="151"/>
                </a:lnTo>
                <a:lnTo>
                  <a:pt x="497" y="152"/>
                </a:lnTo>
                <a:lnTo>
                  <a:pt x="497" y="151"/>
                </a:lnTo>
                <a:lnTo>
                  <a:pt x="498" y="151"/>
                </a:lnTo>
                <a:lnTo>
                  <a:pt x="498" y="150"/>
                </a:lnTo>
                <a:lnTo>
                  <a:pt x="499" y="150"/>
                </a:lnTo>
                <a:lnTo>
                  <a:pt x="499" y="151"/>
                </a:lnTo>
                <a:lnTo>
                  <a:pt x="499" y="152"/>
                </a:lnTo>
                <a:lnTo>
                  <a:pt x="500" y="154"/>
                </a:lnTo>
                <a:lnTo>
                  <a:pt x="501" y="154"/>
                </a:lnTo>
                <a:lnTo>
                  <a:pt x="500" y="154"/>
                </a:lnTo>
                <a:lnTo>
                  <a:pt x="500" y="155"/>
                </a:lnTo>
                <a:lnTo>
                  <a:pt x="499" y="155"/>
                </a:lnTo>
                <a:lnTo>
                  <a:pt x="499" y="156"/>
                </a:lnTo>
                <a:lnTo>
                  <a:pt x="499" y="157"/>
                </a:lnTo>
                <a:lnTo>
                  <a:pt x="499" y="158"/>
                </a:lnTo>
                <a:lnTo>
                  <a:pt x="500" y="158"/>
                </a:lnTo>
                <a:lnTo>
                  <a:pt x="500" y="159"/>
                </a:lnTo>
                <a:lnTo>
                  <a:pt x="499" y="158"/>
                </a:lnTo>
                <a:lnTo>
                  <a:pt x="499" y="159"/>
                </a:lnTo>
                <a:lnTo>
                  <a:pt x="499" y="158"/>
                </a:lnTo>
                <a:lnTo>
                  <a:pt x="498" y="158"/>
                </a:lnTo>
                <a:lnTo>
                  <a:pt x="498" y="157"/>
                </a:lnTo>
                <a:lnTo>
                  <a:pt x="499" y="157"/>
                </a:lnTo>
                <a:lnTo>
                  <a:pt x="498" y="157"/>
                </a:lnTo>
                <a:lnTo>
                  <a:pt x="497" y="157"/>
                </a:lnTo>
                <a:lnTo>
                  <a:pt x="497" y="158"/>
                </a:lnTo>
                <a:lnTo>
                  <a:pt x="496" y="159"/>
                </a:lnTo>
                <a:lnTo>
                  <a:pt x="496" y="160"/>
                </a:lnTo>
                <a:lnTo>
                  <a:pt x="496" y="161"/>
                </a:lnTo>
                <a:lnTo>
                  <a:pt x="497" y="161"/>
                </a:lnTo>
                <a:lnTo>
                  <a:pt x="496" y="161"/>
                </a:lnTo>
                <a:lnTo>
                  <a:pt x="496" y="162"/>
                </a:lnTo>
                <a:lnTo>
                  <a:pt x="496" y="163"/>
                </a:lnTo>
                <a:lnTo>
                  <a:pt x="495" y="163"/>
                </a:lnTo>
                <a:lnTo>
                  <a:pt x="494" y="163"/>
                </a:lnTo>
                <a:lnTo>
                  <a:pt x="495" y="164"/>
                </a:lnTo>
                <a:lnTo>
                  <a:pt x="494" y="164"/>
                </a:lnTo>
                <a:lnTo>
                  <a:pt x="493" y="163"/>
                </a:lnTo>
                <a:lnTo>
                  <a:pt x="492" y="163"/>
                </a:lnTo>
                <a:lnTo>
                  <a:pt x="491" y="163"/>
                </a:lnTo>
                <a:lnTo>
                  <a:pt x="490" y="163"/>
                </a:lnTo>
                <a:lnTo>
                  <a:pt x="490" y="164"/>
                </a:lnTo>
                <a:lnTo>
                  <a:pt x="490" y="165"/>
                </a:lnTo>
                <a:lnTo>
                  <a:pt x="489" y="165"/>
                </a:lnTo>
                <a:lnTo>
                  <a:pt x="489" y="166"/>
                </a:lnTo>
                <a:lnTo>
                  <a:pt x="488" y="167"/>
                </a:lnTo>
                <a:lnTo>
                  <a:pt x="489" y="167"/>
                </a:lnTo>
                <a:lnTo>
                  <a:pt x="488" y="167"/>
                </a:lnTo>
                <a:lnTo>
                  <a:pt x="488" y="168"/>
                </a:lnTo>
                <a:lnTo>
                  <a:pt x="488" y="169"/>
                </a:lnTo>
                <a:lnTo>
                  <a:pt x="488" y="170"/>
                </a:lnTo>
                <a:lnTo>
                  <a:pt x="488" y="171"/>
                </a:lnTo>
                <a:lnTo>
                  <a:pt x="488" y="172"/>
                </a:lnTo>
                <a:lnTo>
                  <a:pt x="489" y="172"/>
                </a:lnTo>
                <a:lnTo>
                  <a:pt x="489" y="173"/>
                </a:lnTo>
                <a:lnTo>
                  <a:pt x="489" y="174"/>
                </a:lnTo>
                <a:lnTo>
                  <a:pt x="490" y="175"/>
                </a:lnTo>
                <a:lnTo>
                  <a:pt x="490" y="176"/>
                </a:lnTo>
                <a:lnTo>
                  <a:pt x="490" y="177"/>
                </a:lnTo>
                <a:lnTo>
                  <a:pt x="491" y="178"/>
                </a:lnTo>
                <a:lnTo>
                  <a:pt x="492" y="179"/>
                </a:lnTo>
                <a:lnTo>
                  <a:pt x="493" y="179"/>
                </a:lnTo>
                <a:lnTo>
                  <a:pt x="493" y="180"/>
                </a:lnTo>
                <a:lnTo>
                  <a:pt x="494" y="181"/>
                </a:lnTo>
                <a:lnTo>
                  <a:pt x="494" y="182"/>
                </a:lnTo>
                <a:lnTo>
                  <a:pt x="493" y="182"/>
                </a:lnTo>
                <a:lnTo>
                  <a:pt x="493" y="183"/>
                </a:lnTo>
                <a:lnTo>
                  <a:pt x="492" y="183"/>
                </a:lnTo>
                <a:lnTo>
                  <a:pt x="491" y="183"/>
                </a:lnTo>
                <a:lnTo>
                  <a:pt x="491" y="182"/>
                </a:lnTo>
                <a:lnTo>
                  <a:pt x="490" y="181"/>
                </a:lnTo>
                <a:lnTo>
                  <a:pt x="489" y="182"/>
                </a:lnTo>
                <a:lnTo>
                  <a:pt x="488" y="182"/>
                </a:lnTo>
                <a:lnTo>
                  <a:pt x="488" y="183"/>
                </a:lnTo>
                <a:lnTo>
                  <a:pt x="488" y="184"/>
                </a:lnTo>
                <a:lnTo>
                  <a:pt x="488" y="185"/>
                </a:lnTo>
                <a:lnTo>
                  <a:pt x="487" y="185"/>
                </a:lnTo>
                <a:lnTo>
                  <a:pt x="486" y="185"/>
                </a:lnTo>
                <a:lnTo>
                  <a:pt x="485" y="185"/>
                </a:lnTo>
                <a:lnTo>
                  <a:pt x="485" y="186"/>
                </a:lnTo>
                <a:lnTo>
                  <a:pt x="485" y="187"/>
                </a:lnTo>
                <a:lnTo>
                  <a:pt x="486" y="187"/>
                </a:lnTo>
                <a:lnTo>
                  <a:pt x="486" y="188"/>
                </a:lnTo>
                <a:lnTo>
                  <a:pt x="487" y="188"/>
                </a:lnTo>
                <a:lnTo>
                  <a:pt x="487" y="189"/>
                </a:lnTo>
                <a:lnTo>
                  <a:pt x="486" y="190"/>
                </a:lnTo>
                <a:lnTo>
                  <a:pt x="487" y="190"/>
                </a:lnTo>
                <a:lnTo>
                  <a:pt x="488" y="191"/>
                </a:lnTo>
                <a:lnTo>
                  <a:pt x="487" y="191"/>
                </a:lnTo>
                <a:lnTo>
                  <a:pt x="487" y="192"/>
                </a:lnTo>
                <a:lnTo>
                  <a:pt x="486" y="192"/>
                </a:lnTo>
                <a:lnTo>
                  <a:pt x="487" y="193"/>
                </a:lnTo>
                <a:lnTo>
                  <a:pt x="486" y="194"/>
                </a:lnTo>
                <a:lnTo>
                  <a:pt x="486" y="195"/>
                </a:lnTo>
                <a:lnTo>
                  <a:pt x="487" y="196"/>
                </a:lnTo>
                <a:lnTo>
                  <a:pt x="486" y="196"/>
                </a:lnTo>
                <a:lnTo>
                  <a:pt x="487" y="197"/>
                </a:lnTo>
                <a:lnTo>
                  <a:pt x="488" y="197"/>
                </a:lnTo>
                <a:lnTo>
                  <a:pt x="488" y="198"/>
                </a:lnTo>
                <a:lnTo>
                  <a:pt x="488" y="199"/>
                </a:lnTo>
                <a:lnTo>
                  <a:pt x="487" y="199"/>
                </a:lnTo>
                <a:lnTo>
                  <a:pt x="486" y="199"/>
                </a:lnTo>
                <a:lnTo>
                  <a:pt x="486" y="200"/>
                </a:lnTo>
                <a:lnTo>
                  <a:pt x="486" y="201"/>
                </a:lnTo>
                <a:lnTo>
                  <a:pt x="486" y="202"/>
                </a:lnTo>
                <a:lnTo>
                  <a:pt x="487" y="202"/>
                </a:lnTo>
                <a:lnTo>
                  <a:pt x="487" y="201"/>
                </a:lnTo>
                <a:lnTo>
                  <a:pt x="488" y="201"/>
                </a:lnTo>
                <a:lnTo>
                  <a:pt x="487" y="202"/>
                </a:lnTo>
                <a:lnTo>
                  <a:pt x="487" y="203"/>
                </a:lnTo>
                <a:lnTo>
                  <a:pt x="487" y="204"/>
                </a:lnTo>
                <a:lnTo>
                  <a:pt x="487" y="205"/>
                </a:lnTo>
                <a:lnTo>
                  <a:pt x="490" y="205"/>
                </a:lnTo>
                <a:lnTo>
                  <a:pt x="490" y="207"/>
                </a:lnTo>
                <a:lnTo>
                  <a:pt x="491" y="207"/>
                </a:lnTo>
                <a:lnTo>
                  <a:pt x="491" y="208"/>
                </a:lnTo>
                <a:lnTo>
                  <a:pt x="490" y="208"/>
                </a:lnTo>
                <a:lnTo>
                  <a:pt x="489" y="208"/>
                </a:lnTo>
                <a:lnTo>
                  <a:pt x="488" y="209"/>
                </a:lnTo>
                <a:lnTo>
                  <a:pt x="488" y="210"/>
                </a:lnTo>
                <a:lnTo>
                  <a:pt x="488" y="211"/>
                </a:lnTo>
                <a:lnTo>
                  <a:pt x="489" y="212"/>
                </a:lnTo>
                <a:lnTo>
                  <a:pt x="489" y="211"/>
                </a:lnTo>
                <a:lnTo>
                  <a:pt x="490" y="211"/>
                </a:lnTo>
                <a:lnTo>
                  <a:pt x="491" y="211"/>
                </a:lnTo>
                <a:lnTo>
                  <a:pt x="491" y="212"/>
                </a:lnTo>
                <a:lnTo>
                  <a:pt x="491" y="213"/>
                </a:lnTo>
                <a:lnTo>
                  <a:pt x="490" y="213"/>
                </a:lnTo>
                <a:lnTo>
                  <a:pt x="490" y="214"/>
                </a:lnTo>
                <a:lnTo>
                  <a:pt x="489" y="214"/>
                </a:lnTo>
                <a:lnTo>
                  <a:pt x="488" y="215"/>
                </a:lnTo>
                <a:lnTo>
                  <a:pt x="487" y="216"/>
                </a:lnTo>
                <a:lnTo>
                  <a:pt x="486" y="217"/>
                </a:lnTo>
                <a:lnTo>
                  <a:pt x="486" y="218"/>
                </a:lnTo>
                <a:lnTo>
                  <a:pt x="485" y="219"/>
                </a:lnTo>
                <a:lnTo>
                  <a:pt x="486" y="219"/>
                </a:lnTo>
                <a:lnTo>
                  <a:pt x="486" y="220"/>
                </a:lnTo>
                <a:lnTo>
                  <a:pt x="485" y="221"/>
                </a:lnTo>
                <a:lnTo>
                  <a:pt x="484" y="224"/>
                </a:lnTo>
                <a:lnTo>
                  <a:pt x="484" y="225"/>
                </a:lnTo>
                <a:lnTo>
                  <a:pt x="485" y="225"/>
                </a:lnTo>
                <a:lnTo>
                  <a:pt x="485" y="226"/>
                </a:lnTo>
                <a:lnTo>
                  <a:pt x="486" y="226"/>
                </a:lnTo>
                <a:lnTo>
                  <a:pt x="486" y="225"/>
                </a:lnTo>
                <a:lnTo>
                  <a:pt x="486" y="226"/>
                </a:lnTo>
                <a:lnTo>
                  <a:pt x="487" y="226"/>
                </a:lnTo>
                <a:lnTo>
                  <a:pt x="487" y="227"/>
                </a:lnTo>
                <a:lnTo>
                  <a:pt x="486" y="227"/>
                </a:lnTo>
                <a:lnTo>
                  <a:pt x="486" y="228"/>
                </a:lnTo>
                <a:lnTo>
                  <a:pt x="486" y="229"/>
                </a:lnTo>
                <a:lnTo>
                  <a:pt x="486" y="230"/>
                </a:lnTo>
                <a:lnTo>
                  <a:pt x="485" y="231"/>
                </a:lnTo>
                <a:lnTo>
                  <a:pt x="484" y="231"/>
                </a:lnTo>
                <a:lnTo>
                  <a:pt x="484" y="232"/>
                </a:lnTo>
                <a:lnTo>
                  <a:pt x="483" y="233"/>
                </a:lnTo>
                <a:lnTo>
                  <a:pt x="484" y="233"/>
                </a:lnTo>
                <a:lnTo>
                  <a:pt x="483" y="233"/>
                </a:lnTo>
                <a:lnTo>
                  <a:pt x="483" y="234"/>
                </a:lnTo>
                <a:lnTo>
                  <a:pt x="483" y="235"/>
                </a:lnTo>
                <a:lnTo>
                  <a:pt x="483" y="236"/>
                </a:lnTo>
                <a:lnTo>
                  <a:pt x="483" y="237"/>
                </a:lnTo>
                <a:lnTo>
                  <a:pt x="483" y="236"/>
                </a:lnTo>
                <a:lnTo>
                  <a:pt x="483" y="237"/>
                </a:lnTo>
                <a:lnTo>
                  <a:pt x="483" y="236"/>
                </a:lnTo>
                <a:lnTo>
                  <a:pt x="482" y="236"/>
                </a:lnTo>
                <a:lnTo>
                  <a:pt x="482" y="237"/>
                </a:lnTo>
                <a:lnTo>
                  <a:pt x="482" y="238"/>
                </a:lnTo>
                <a:lnTo>
                  <a:pt x="483" y="238"/>
                </a:lnTo>
                <a:lnTo>
                  <a:pt x="482" y="238"/>
                </a:lnTo>
                <a:lnTo>
                  <a:pt x="482" y="239"/>
                </a:lnTo>
                <a:lnTo>
                  <a:pt x="481" y="239"/>
                </a:lnTo>
                <a:lnTo>
                  <a:pt x="481" y="240"/>
                </a:lnTo>
                <a:lnTo>
                  <a:pt x="480" y="242"/>
                </a:lnTo>
                <a:lnTo>
                  <a:pt x="480" y="243"/>
                </a:lnTo>
                <a:lnTo>
                  <a:pt x="480" y="244"/>
                </a:lnTo>
                <a:lnTo>
                  <a:pt x="480" y="243"/>
                </a:lnTo>
                <a:lnTo>
                  <a:pt x="480" y="244"/>
                </a:lnTo>
                <a:lnTo>
                  <a:pt x="480" y="245"/>
                </a:lnTo>
                <a:lnTo>
                  <a:pt x="479" y="245"/>
                </a:lnTo>
                <a:lnTo>
                  <a:pt x="479" y="246"/>
                </a:lnTo>
                <a:lnTo>
                  <a:pt x="479" y="247"/>
                </a:lnTo>
                <a:lnTo>
                  <a:pt x="479" y="248"/>
                </a:lnTo>
                <a:lnTo>
                  <a:pt x="480" y="248"/>
                </a:lnTo>
                <a:lnTo>
                  <a:pt x="480" y="247"/>
                </a:lnTo>
                <a:lnTo>
                  <a:pt x="481" y="248"/>
                </a:lnTo>
                <a:lnTo>
                  <a:pt x="480" y="248"/>
                </a:lnTo>
                <a:lnTo>
                  <a:pt x="480" y="249"/>
                </a:lnTo>
                <a:lnTo>
                  <a:pt x="479" y="249"/>
                </a:lnTo>
                <a:lnTo>
                  <a:pt x="478" y="250"/>
                </a:lnTo>
                <a:lnTo>
                  <a:pt x="476" y="252"/>
                </a:lnTo>
                <a:lnTo>
                  <a:pt x="475" y="255"/>
                </a:lnTo>
                <a:lnTo>
                  <a:pt x="474" y="257"/>
                </a:lnTo>
                <a:lnTo>
                  <a:pt x="474" y="258"/>
                </a:lnTo>
                <a:lnTo>
                  <a:pt x="474" y="259"/>
                </a:lnTo>
                <a:lnTo>
                  <a:pt x="475" y="259"/>
                </a:lnTo>
                <a:lnTo>
                  <a:pt x="474" y="259"/>
                </a:lnTo>
                <a:lnTo>
                  <a:pt x="473" y="260"/>
                </a:lnTo>
                <a:lnTo>
                  <a:pt x="472" y="261"/>
                </a:lnTo>
                <a:lnTo>
                  <a:pt x="471" y="264"/>
                </a:lnTo>
                <a:lnTo>
                  <a:pt x="470" y="265"/>
                </a:lnTo>
                <a:lnTo>
                  <a:pt x="470" y="267"/>
                </a:lnTo>
                <a:lnTo>
                  <a:pt x="470" y="268"/>
                </a:lnTo>
                <a:lnTo>
                  <a:pt x="469" y="269"/>
                </a:lnTo>
                <a:lnTo>
                  <a:pt x="468" y="270"/>
                </a:lnTo>
                <a:lnTo>
                  <a:pt x="467" y="271"/>
                </a:lnTo>
                <a:lnTo>
                  <a:pt x="467" y="273"/>
                </a:lnTo>
                <a:lnTo>
                  <a:pt x="467" y="275"/>
                </a:lnTo>
                <a:lnTo>
                  <a:pt x="468" y="275"/>
                </a:lnTo>
                <a:lnTo>
                  <a:pt x="469" y="275"/>
                </a:lnTo>
                <a:lnTo>
                  <a:pt x="469" y="276"/>
                </a:lnTo>
                <a:lnTo>
                  <a:pt x="468" y="276"/>
                </a:lnTo>
                <a:lnTo>
                  <a:pt x="468" y="277"/>
                </a:lnTo>
                <a:lnTo>
                  <a:pt x="467" y="277"/>
                </a:lnTo>
                <a:lnTo>
                  <a:pt x="467" y="278"/>
                </a:lnTo>
                <a:lnTo>
                  <a:pt x="467" y="279"/>
                </a:lnTo>
                <a:lnTo>
                  <a:pt x="467" y="280"/>
                </a:lnTo>
                <a:lnTo>
                  <a:pt x="467" y="279"/>
                </a:lnTo>
                <a:lnTo>
                  <a:pt x="465" y="280"/>
                </a:lnTo>
                <a:lnTo>
                  <a:pt x="465" y="281"/>
                </a:lnTo>
                <a:lnTo>
                  <a:pt x="464" y="281"/>
                </a:lnTo>
                <a:lnTo>
                  <a:pt x="464" y="282"/>
                </a:lnTo>
                <a:lnTo>
                  <a:pt x="465" y="282"/>
                </a:lnTo>
                <a:lnTo>
                  <a:pt x="464" y="283"/>
                </a:lnTo>
                <a:lnTo>
                  <a:pt x="464" y="282"/>
                </a:lnTo>
                <a:lnTo>
                  <a:pt x="463" y="283"/>
                </a:lnTo>
                <a:lnTo>
                  <a:pt x="462" y="284"/>
                </a:lnTo>
                <a:lnTo>
                  <a:pt x="462" y="285"/>
                </a:lnTo>
                <a:lnTo>
                  <a:pt x="461" y="285"/>
                </a:lnTo>
                <a:lnTo>
                  <a:pt x="462" y="286"/>
                </a:lnTo>
                <a:lnTo>
                  <a:pt x="461" y="286"/>
                </a:lnTo>
                <a:lnTo>
                  <a:pt x="461" y="287"/>
                </a:lnTo>
                <a:lnTo>
                  <a:pt x="461" y="286"/>
                </a:lnTo>
                <a:lnTo>
                  <a:pt x="460" y="286"/>
                </a:lnTo>
                <a:lnTo>
                  <a:pt x="460" y="287"/>
                </a:lnTo>
                <a:lnTo>
                  <a:pt x="459" y="287"/>
                </a:lnTo>
                <a:lnTo>
                  <a:pt x="458" y="287"/>
                </a:lnTo>
                <a:lnTo>
                  <a:pt x="452" y="289"/>
                </a:lnTo>
                <a:lnTo>
                  <a:pt x="446" y="292"/>
                </a:lnTo>
                <a:lnTo>
                  <a:pt x="433" y="300"/>
                </a:lnTo>
                <a:lnTo>
                  <a:pt x="429" y="302"/>
                </a:lnTo>
                <a:lnTo>
                  <a:pt x="426" y="304"/>
                </a:lnTo>
                <a:lnTo>
                  <a:pt x="425" y="305"/>
                </a:lnTo>
                <a:lnTo>
                  <a:pt x="422" y="307"/>
                </a:lnTo>
                <a:lnTo>
                  <a:pt x="419" y="309"/>
                </a:lnTo>
                <a:lnTo>
                  <a:pt x="415" y="312"/>
                </a:lnTo>
                <a:lnTo>
                  <a:pt x="413" y="314"/>
                </a:lnTo>
                <a:lnTo>
                  <a:pt x="411" y="315"/>
                </a:lnTo>
                <a:lnTo>
                  <a:pt x="411" y="316"/>
                </a:lnTo>
                <a:lnTo>
                  <a:pt x="409" y="317"/>
                </a:lnTo>
                <a:lnTo>
                  <a:pt x="406" y="319"/>
                </a:lnTo>
                <a:lnTo>
                  <a:pt x="401" y="324"/>
                </a:lnTo>
                <a:lnTo>
                  <a:pt x="398" y="327"/>
                </a:lnTo>
                <a:lnTo>
                  <a:pt x="394" y="331"/>
                </a:lnTo>
                <a:lnTo>
                  <a:pt x="393" y="332"/>
                </a:lnTo>
                <a:lnTo>
                  <a:pt x="392" y="333"/>
                </a:lnTo>
                <a:lnTo>
                  <a:pt x="391" y="334"/>
                </a:lnTo>
                <a:lnTo>
                  <a:pt x="390" y="336"/>
                </a:lnTo>
                <a:lnTo>
                  <a:pt x="388" y="337"/>
                </a:lnTo>
                <a:lnTo>
                  <a:pt x="386" y="340"/>
                </a:lnTo>
                <a:lnTo>
                  <a:pt x="384" y="342"/>
                </a:lnTo>
                <a:lnTo>
                  <a:pt x="378" y="349"/>
                </a:lnTo>
                <a:lnTo>
                  <a:pt x="372" y="355"/>
                </a:lnTo>
                <a:lnTo>
                  <a:pt x="372" y="356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289" name="Freeform 482"/>
          <p:cNvSpPr>
            <a:spLocks/>
          </p:cNvSpPr>
          <p:nvPr/>
        </p:nvSpPr>
        <p:spPr bwMode="auto">
          <a:xfrm>
            <a:off x="2947988" y="5148263"/>
            <a:ext cx="0" cy="1587"/>
          </a:xfrm>
          <a:custGeom>
            <a:avLst/>
            <a:gdLst>
              <a:gd name="T0" fmla="*/ 2147483646 h 1"/>
              <a:gd name="T1" fmla="*/ 2147483646 h 1"/>
              <a:gd name="T2" fmla="*/ 0 h 1"/>
              <a:gd name="T3" fmla="*/ 0 h 1"/>
              <a:gd name="T4" fmla="*/ 0 h 1"/>
              <a:gd name="T5" fmla="*/ 2147483646 h 1"/>
              <a:gd name="T6" fmla="*/ 0 60000 65536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h 1"/>
              <a:gd name="T13" fmla="*/ 1 h 1"/>
            </a:gdLst>
            <a:ahLst/>
            <a:cxnLst>
              <a:cxn ang="T6">
                <a:pos x="0" y="T0"/>
              </a:cxn>
              <a:cxn ang="T7">
                <a:pos x="0" y="T1"/>
              </a:cxn>
              <a:cxn ang="T8">
                <a:pos x="0" y="T2"/>
              </a:cxn>
              <a:cxn ang="T9">
                <a:pos x="0" y="T3"/>
              </a:cxn>
              <a:cxn ang="T10">
                <a:pos x="0" y="T4"/>
              </a:cxn>
              <a:cxn ang="T11">
                <a:pos x="0" y="T5"/>
              </a:cxn>
            </a:cxnLst>
            <a:rect l="0" t="T12" r="0" b="T13"/>
            <a:pathLst>
              <a:path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290" name="Rectangle 483"/>
          <p:cNvSpPr>
            <a:spLocks noChangeArrowheads="1"/>
          </p:cNvSpPr>
          <p:nvPr/>
        </p:nvSpPr>
        <p:spPr bwMode="auto">
          <a:xfrm>
            <a:off x="2946400" y="5157788"/>
            <a:ext cx="0" cy="1587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291" name="Rectangle 484"/>
          <p:cNvSpPr>
            <a:spLocks noChangeArrowheads="1"/>
          </p:cNvSpPr>
          <p:nvPr/>
        </p:nvSpPr>
        <p:spPr bwMode="auto">
          <a:xfrm>
            <a:off x="2946400" y="5157788"/>
            <a:ext cx="0" cy="1587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292" name="Freeform 485"/>
          <p:cNvSpPr>
            <a:spLocks/>
          </p:cNvSpPr>
          <p:nvPr/>
        </p:nvSpPr>
        <p:spPr bwMode="auto">
          <a:xfrm>
            <a:off x="2944813" y="5167313"/>
            <a:ext cx="1587" cy="0"/>
          </a:xfrm>
          <a:custGeom>
            <a:avLst/>
            <a:gdLst>
              <a:gd name="T0" fmla="*/ 0 w 1"/>
              <a:gd name="T1" fmla="*/ 0 w 1"/>
              <a:gd name="T2" fmla="*/ 2147483646 w 1"/>
              <a:gd name="T3" fmla="*/ 2147483646 w 1"/>
              <a:gd name="T4" fmla="*/ 2147483646 w 1"/>
              <a:gd name="T5" fmla="*/ 2147483646 w 1"/>
              <a:gd name="T6" fmla="*/ 0 w 1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60000 65536"/>
              <a:gd name="T13" fmla="*/ 0 60000 65536"/>
              <a:gd name="T14" fmla="*/ 0 w 1"/>
              <a:gd name="T15" fmla="*/ 1 w 1"/>
            </a:gdLst>
            <a:ahLst/>
            <a:cxnLst>
              <a:cxn ang="T7">
                <a:pos x="T0" y="0"/>
              </a:cxn>
              <a:cxn ang="T8">
                <a:pos x="T1" y="0"/>
              </a:cxn>
              <a:cxn ang="T9">
                <a:pos x="T2" y="0"/>
              </a:cxn>
              <a:cxn ang="T10">
                <a:pos x="T3" y="0"/>
              </a:cxn>
              <a:cxn ang="T11">
                <a:pos x="T4" y="0"/>
              </a:cxn>
              <a:cxn ang="T12">
                <a:pos x="T5" y="0"/>
              </a:cxn>
              <a:cxn ang="T13">
                <a:pos x="T6" y="0"/>
              </a:cxn>
            </a:cxnLst>
            <a:rect l="T14" t="0" r="T15" b="0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293" name="Rectangle 486"/>
          <p:cNvSpPr>
            <a:spLocks noChangeArrowheads="1"/>
          </p:cNvSpPr>
          <p:nvPr/>
        </p:nvSpPr>
        <p:spPr bwMode="auto">
          <a:xfrm>
            <a:off x="2938463" y="5180013"/>
            <a:ext cx="1587" cy="1587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294" name="Freeform 487"/>
          <p:cNvSpPr>
            <a:spLocks/>
          </p:cNvSpPr>
          <p:nvPr/>
        </p:nvSpPr>
        <p:spPr bwMode="auto">
          <a:xfrm>
            <a:off x="2932113" y="5191125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295" name="Freeform 488"/>
          <p:cNvSpPr>
            <a:spLocks/>
          </p:cNvSpPr>
          <p:nvPr/>
        </p:nvSpPr>
        <p:spPr bwMode="auto">
          <a:xfrm>
            <a:off x="2957513" y="5067300"/>
            <a:ext cx="23812" cy="47625"/>
          </a:xfrm>
          <a:custGeom>
            <a:avLst/>
            <a:gdLst>
              <a:gd name="T0" fmla="*/ 2147483646 w 24"/>
              <a:gd name="T1" fmla="*/ 2147483646 h 47"/>
              <a:gd name="T2" fmla="*/ 2147483646 w 24"/>
              <a:gd name="T3" fmla="*/ 2147483646 h 47"/>
              <a:gd name="T4" fmla="*/ 2147483646 w 24"/>
              <a:gd name="T5" fmla="*/ 2147483646 h 47"/>
              <a:gd name="T6" fmla="*/ 2147483646 w 24"/>
              <a:gd name="T7" fmla="*/ 0 h 47"/>
              <a:gd name="T8" fmla="*/ 2147483646 w 24"/>
              <a:gd name="T9" fmla="*/ 0 h 47"/>
              <a:gd name="T10" fmla="*/ 2147483646 w 24"/>
              <a:gd name="T11" fmla="*/ 2147483646 h 47"/>
              <a:gd name="T12" fmla="*/ 2147483646 w 24"/>
              <a:gd name="T13" fmla="*/ 2147483646 h 47"/>
              <a:gd name="T14" fmla="*/ 2147483646 w 24"/>
              <a:gd name="T15" fmla="*/ 2147483646 h 47"/>
              <a:gd name="T16" fmla="*/ 2147483646 w 24"/>
              <a:gd name="T17" fmla="*/ 2147483646 h 47"/>
              <a:gd name="T18" fmla="*/ 2147483646 w 24"/>
              <a:gd name="T19" fmla="*/ 2147483646 h 47"/>
              <a:gd name="T20" fmla="*/ 2147483646 w 24"/>
              <a:gd name="T21" fmla="*/ 2147483646 h 47"/>
              <a:gd name="T22" fmla="*/ 2147483646 w 24"/>
              <a:gd name="T23" fmla="*/ 2147483646 h 47"/>
              <a:gd name="T24" fmla="*/ 2147483646 w 24"/>
              <a:gd name="T25" fmla="*/ 2147483646 h 47"/>
              <a:gd name="T26" fmla="*/ 2147483646 w 24"/>
              <a:gd name="T27" fmla="*/ 2147483646 h 47"/>
              <a:gd name="T28" fmla="*/ 2147483646 w 24"/>
              <a:gd name="T29" fmla="*/ 2147483646 h 47"/>
              <a:gd name="T30" fmla="*/ 2147483646 w 24"/>
              <a:gd name="T31" fmla="*/ 2147483646 h 47"/>
              <a:gd name="T32" fmla="*/ 2147483646 w 24"/>
              <a:gd name="T33" fmla="*/ 2147483646 h 47"/>
              <a:gd name="T34" fmla="*/ 2147483646 w 24"/>
              <a:gd name="T35" fmla="*/ 2147483646 h 47"/>
              <a:gd name="T36" fmla="*/ 2147483646 w 24"/>
              <a:gd name="T37" fmla="*/ 2147483646 h 47"/>
              <a:gd name="T38" fmla="*/ 2147483646 w 24"/>
              <a:gd name="T39" fmla="*/ 2147483646 h 47"/>
              <a:gd name="T40" fmla="*/ 2147483646 w 24"/>
              <a:gd name="T41" fmla="*/ 2147483646 h 47"/>
              <a:gd name="T42" fmla="*/ 2147483646 w 24"/>
              <a:gd name="T43" fmla="*/ 2147483646 h 47"/>
              <a:gd name="T44" fmla="*/ 2147483646 w 24"/>
              <a:gd name="T45" fmla="*/ 2147483646 h 47"/>
              <a:gd name="T46" fmla="*/ 2147483646 w 24"/>
              <a:gd name="T47" fmla="*/ 2147483646 h 47"/>
              <a:gd name="T48" fmla="*/ 2147483646 w 24"/>
              <a:gd name="T49" fmla="*/ 2147483646 h 47"/>
              <a:gd name="T50" fmla="*/ 2147483646 w 24"/>
              <a:gd name="T51" fmla="*/ 2147483646 h 47"/>
              <a:gd name="T52" fmla="*/ 2147483646 w 24"/>
              <a:gd name="T53" fmla="*/ 2147483646 h 47"/>
              <a:gd name="T54" fmla="*/ 2147483646 w 24"/>
              <a:gd name="T55" fmla="*/ 2147483646 h 47"/>
              <a:gd name="T56" fmla="*/ 2147483646 w 24"/>
              <a:gd name="T57" fmla="*/ 2147483646 h 47"/>
              <a:gd name="T58" fmla="*/ 2147483646 w 24"/>
              <a:gd name="T59" fmla="*/ 2147483646 h 47"/>
              <a:gd name="T60" fmla="*/ 2147483646 w 24"/>
              <a:gd name="T61" fmla="*/ 2147483646 h 47"/>
              <a:gd name="T62" fmla="*/ 2147483646 w 24"/>
              <a:gd name="T63" fmla="*/ 2147483646 h 47"/>
              <a:gd name="T64" fmla="*/ 0 w 24"/>
              <a:gd name="T65" fmla="*/ 2147483646 h 47"/>
              <a:gd name="T66" fmla="*/ 2147483646 w 24"/>
              <a:gd name="T67" fmla="*/ 2147483646 h 47"/>
              <a:gd name="T68" fmla="*/ 2147483646 w 24"/>
              <a:gd name="T69" fmla="*/ 2147483646 h 47"/>
              <a:gd name="T70" fmla="*/ 2147483646 w 24"/>
              <a:gd name="T71" fmla="*/ 2147483646 h 47"/>
              <a:gd name="T72" fmla="*/ 2147483646 w 24"/>
              <a:gd name="T73" fmla="*/ 2147483646 h 47"/>
              <a:gd name="T74" fmla="*/ 2147483646 w 24"/>
              <a:gd name="T75" fmla="*/ 2147483646 h 47"/>
              <a:gd name="T76" fmla="*/ 2147483646 w 24"/>
              <a:gd name="T77" fmla="*/ 2147483646 h 47"/>
              <a:gd name="T78" fmla="*/ 2147483646 w 24"/>
              <a:gd name="T79" fmla="*/ 2147483646 h 47"/>
              <a:gd name="T80" fmla="*/ 2147483646 w 24"/>
              <a:gd name="T81" fmla="*/ 2147483646 h 47"/>
              <a:gd name="T82" fmla="*/ 2147483646 w 24"/>
              <a:gd name="T83" fmla="*/ 2147483646 h 47"/>
              <a:gd name="T84" fmla="*/ 2147483646 w 24"/>
              <a:gd name="T85" fmla="*/ 2147483646 h 47"/>
              <a:gd name="T86" fmla="*/ 2147483646 w 24"/>
              <a:gd name="T87" fmla="*/ 2147483646 h 47"/>
              <a:gd name="T88" fmla="*/ 2147483646 w 24"/>
              <a:gd name="T89" fmla="*/ 2147483646 h 47"/>
              <a:gd name="T90" fmla="*/ 2147483646 w 24"/>
              <a:gd name="T91" fmla="*/ 2147483646 h 47"/>
              <a:gd name="T92" fmla="*/ 2147483646 w 24"/>
              <a:gd name="T93" fmla="*/ 2147483646 h 47"/>
              <a:gd name="T94" fmla="*/ 2147483646 w 24"/>
              <a:gd name="T95" fmla="*/ 2147483646 h 47"/>
              <a:gd name="T96" fmla="*/ 2147483646 w 24"/>
              <a:gd name="T97" fmla="*/ 2147483646 h 47"/>
              <a:gd name="T98" fmla="*/ 2147483646 w 24"/>
              <a:gd name="T99" fmla="*/ 2147483646 h 47"/>
              <a:gd name="T100" fmla="*/ 2147483646 w 24"/>
              <a:gd name="T101" fmla="*/ 2147483646 h 47"/>
              <a:gd name="T102" fmla="*/ 2147483646 w 24"/>
              <a:gd name="T103" fmla="*/ 2147483646 h 47"/>
              <a:gd name="T104" fmla="*/ 2147483646 w 24"/>
              <a:gd name="T105" fmla="*/ 2147483646 h 47"/>
              <a:gd name="T106" fmla="*/ 2147483646 w 24"/>
              <a:gd name="T107" fmla="*/ 2147483646 h 47"/>
              <a:gd name="T108" fmla="*/ 2147483646 w 24"/>
              <a:gd name="T109" fmla="*/ 2147483646 h 47"/>
              <a:gd name="T110" fmla="*/ 2147483646 w 24"/>
              <a:gd name="T111" fmla="*/ 2147483646 h 47"/>
              <a:gd name="T112" fmla="*/ 2147483646 w 24"/>
              <a:gd name="T113" fmla="*/ 2147483646 h 47"/>
              <a:gd name="T114" fmla="*/ 2147483646 w 24"/>
              <a:gd name="T115" fmla="*/ 2147483646 h 4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24"/>
              <a:gd name="T175" fmla="*/ 0 h 47"/>
              <a:gd name="T176" fmla="*/ 24 w 24"/>
              <a:gd name="T177" fmla="*/ 47 h 47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24" h="47">
                <a:moveTo>
                  <a:pt x="11" y="5"/>
                </a:move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3" y="4"/>
                </a:lnTo>
                <a:lnTo>
                  <a:pt x="14" y="4"/>
                </a:lnTo>
                <a:lnTo>
                  <a:pt x="15" y="4"/>
                </a:lnTo>
                <a:lnTo>
                  <a:pt x="17" y="4"/>
                </a:lnTo>
                <a:lnTo>
                  <a:pt x="18" y="3"/>
                </a:lnTo>
                <a:lnTo>
                  <a:pt x="18" y="2"/>
                </a:lnTo>
                <a:lnTo>
                  <a:pt x="18" y="3"/>
                </a:lnTo>
                <a:lnTo>
                  <a:pt x="18" y="2"/>
                </a:lnTo>
                <a:lnTo>
                  <a:pt x="18" y="1"/>
                </a:lnTo>
                <a:lnTo>
                  <a:pt x="18" y="2"/>
                </a:lnTo>
                <a:lnTo>
                  <a:pt x="18" y="1"/>
                </a:lnTo>
                <a:lnTo>
                  <a:pt x="17" y="1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0" y="4"/>
                </a:lnTo>
                <a:lnTo>
                  <a:pt x="21" y="6"/>
                </a:lnTo>
                <a:lnTo>
                  <a:pt x="22" y="6"/>
                </a:lnTo>
                <a:lnTo>
                  <a:pt x="23" y="7"/>
                </a:lnTo>
                <a:lnTo>
                  <a:pt x="23" y="6"/>
                </a:lnTo>
                <a:lnTo>
                  <a:pt x="24" y="6"/>
                </a:lnTo>
                <a:lnTo>
                  <a:pt x="24" y="7"/>
                </a:lnTo>
                <a:lnTo>
                  <a:pt x="23" y="7"/>
                </a:lnTo>
                <a:lnTo>
                  <a:pt x="23" y="8"/>
                </a:lnTo>
                <a:lnTo>
                  <a:pt x="22" y="9"/>
                </a:lnTo>
                <a:lnTo>
                  <a:pt x="22" y="10"/>
                </a:lnTo>
                <a:lnTo>
                  <a:pt x="21" y="11"/>
                </a:lnTo>
                <a:lnTo>
                  <a:pt x="20" y="11"/>
                </a:lnTo>
                <a:lnTo>
                  <a:pt x="20" y="12"/>
                </a:lnTo>
                <a:lnTo>
                  <a:pt x="19" y="13"/>
                </a:lnTo>
                <a:lnTo>
                  <a:pt x="18" y="14"/>
                </a:lnTo>
                <a:lnTo>
                  <a:pt x="17" y="16"/>
                </a:lnTo>
                <a:lnTo>
                  <a:pt x="17" y="17"/>
                </a:lnTo>
                <a:lnTo>
                  <a:pt x="16" y="18"/>
                </a:lnTo>
                <a:lnTo>
                  <a:pt x="16" y="19"/>
                </a:lnTo>
                <a:lnTo>
                  <a:pt x="17" y="20"/>
                </a:lnTo>
                <a:lnTo>
                  <a:pt x="18" y="20"/>
                </a:lnTo>
                <a:lnTo>
                  <a:pt x="17" y="21"/>
                </a:lnTo>
                <a:lnTo>
                  <a:pt x="17" y="22"/>
                </a:lnTo>
                <a:lnTo>
                  <a:pt x="16" y="22"/>
                </a:lnTo>
                <a:lnTo>
                  <a:pt x="16" y="23"/>
                </a:lnTo>
                <a:lnTo>
                  <a:pt x="15" y="23"/>
                </a:lnTo>
                <a:lnTo>
                  <a:pt x="15" y="24"/>
                </a:lnTo>
                <a:lnTo>
                  <a:pt x="16" y="24"/>
                </a:lnTo>
                <a:lnTo>
                  <a:pt x="15" y="24"/>
                </a:lnTo>
                <a:lnTo>
                  <a:pt x="15" y="25"/>
                </a:lnTo>
                <a:lnTo>
                  <a:pt x="14" y="25"/>
                </a:lnTo>
                <a:lnTo>
                  <a:pt x="14" y="26"/>
                </a:lnTo>
                <a:lnTo>
                  <a:pt x="13" y="26"/>
                </a:lnTo>
                <a:lnTo>
                  <a:pt x="12" y="28"/>
                </a:lnTo>
                <a:lnTo>
                  <a:pt x="11" y="30"/>
                </a:lnTo>
                <a:lnTo>
                  <a:pt x="10" y="32"/>
                </a:lnTo>
                <a:lnTo>
                  <a:pt x="9" y="33"/>
                </a:lnTo>
                <a:lnTo>
                  <a:pt x="8" y="34"/>
                </a:lnTo>
                <a:lnTo>
                  <a:pt x="8" y="35"/>
                </a:lnTo>
                <a:lnTo>
                  <a:pt x="7" y="36"/>
                </a:lnTo>
                <a:lnTo>
                  <a:pt x="7" y="37"/>
                </a:lnTo>
                <a:lnTo>
                  <a:pt x="8" y="38"/>
                </a:lnTo>
                <a:lnTo>
                  <a:pt x="8" y="39"/>
                </a:lnTo>
                <a:lnTo>
                  <a:pt x="9" y="38"/>
                </a:lnTo>
                <a:lnTo>
                  <a:pt x="9" y="39"/>
                </a:lnTo>
                <a:lnTo>
                  <a:pt x="10" y="39"/>
                </a:lnTo>
                <a:lnTo>
                  <a:pt x="10" y="40"/>
                </a:lnTo>
                <a:lnTo>
                  <a:pt x="9" y="40"/>
                </a:lnTo>
                <a:lnTo>
                  <a:pt x="9" y="41"/>
                </a:lnTo>
                <a:lnTo>
                  <a:pt x="9" y="42"/>
                </a:lnTo>
                <a:lnTo>
                  <a:pt x="8" y="42"/>
                </a:lnTo>
                <a:lnTo>
                  <a:pt x="8" y="43"/>
                </a:lnTo>
                <a:lnTo>
                  <a:pt x="7" y="43"/>
                </a:lnTo>
                <a:lnTo>
                  <a:pt x="7" y="42"/>
                </a:lnTo>
                <a:lnTo>
                  <a:pt x="7" y="41"/>
                </a:lnTo>
                <a:lnTo>
                  <a:pt x="6" y="41"/>
                </a:lnTo>
                <a:lnTo>
                  <a:pt x="5" y="42"/>
                </a:lnTo>
                <a:lnTo>
                  <a:pt x="4" y="42"/>
                </a:lnTo>
                <a:lnTo>
                  <a:pt x="4" y="43"/>
                </a:lnTo>
                <a:lnTo>
                  <a:pt x="4" y="44"/>
                </a:lnTo>
                <a:lnTo>
                  <a:pt x="4" y="45"/>
                </a:lnTo>
                <a:lnTo>
                  <a:pt x="3" y="46"/>
                </a:lnTo>
                <a:lnTo>
                  <a:pt x="2" y="47"/>
                </a:lnTo>
                <a:lnTo>
                  <a:pt x="1" y="47"/>
                </a:lnTo>
                <a:lnTo>
                  <a:pt x="2" y="46"/>
                </a:lnTo>
                <a:lnTo>
                  <a:pt x="1" y="46"/>
                </a:lnTo>
                <a:lnTo>
                  <a:pt x="1" y="45"/>
                </a:lnTo>
                <a:lnTo>
                  <a:pt x="2" y="44"/>
                </a:lnTo>
                <a:lnTo>
                  <a:pt x="2" y="43"/>
                </a:lnTo>
                <a:lnTo>
                  <a:pt x="1" y="43"/>
                </a:lnTo>
                <a:lnTo>
                  <a:pt x="1" y="42"/>
                </a:lnTo>
                <a:lnTo>
                  <a:pt x="2" y="42"/>
                </a:lnTo>
                <a:lnTo>
                  <a:pt x="1" y="41"/>
                </a:lnTo>
                <a:lnTo>
                  <a:pt x="1" y="40"/>
                </a:lnTo>
                <a:lnTo>
                  <a:pt x="1" y="39"/>
                </a:lnTo>
                <a:lnTo>
                  <a:pt x="0" y="39"/>
                </a:lnTo>
                <a:lnTo>
                  <a:pt x="1" y="38"/>
                </a:lnTo>
                <a:lnTo>
                  <a:pt x="2" y="38"/>
                </a:lnTo>
                <a:lnTo>
                  <a:pt x="2" y="37"/>
                </a:lnTo>
                <a:lnTo>
                  <a:pt x="3" y="37"/>
                </a:lnTo>
                <a:lnTo>
                  <a:pt x="2" y="36"/>
                </a:lnTo>
                <a:lnTo>
                  <a:pt x="2" y="35"/>
                </a:lnTo>
                <a:lnTo>
                  <a:pt x="2" y="34"/>
                </a:lnTo>
                <a:lnTo>
                  <a:pt x="3" y="33"/>
                </a:lnTo>
                <a:lnTo>
                  <a:pt x="3" y="32"/>
                </a:lnTo>
                <a:lnTo>
                  <a:pt x="4" y="32"/>
                </a:lnTo>
                <a:lnTo>
                  <a:pt x="3" y="32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2" y="29"/>
                </a:lnTo>
                <a:lnTo>
                  <a:pt x="3" y="29"/>
                </a:lnTo>
                <a:lnTo>
                  <a:pt x="3" y="28"/>
                </a:lnTo>
                <a:lnTo>
                  <a:pt x="3" y="27"/>
                </a:lnTo>
                <a:lnTo>
                  <a:pt x="4" y="27"/>
                </a:lnTo>
                <a:lnTo>
                  <a:pt x="5" y="27"/>
                </a:lnTo>
                <a:lnTo>
                  <a:pt x="6" y="27"/>
                </a:lnTo>
                <a:lnTo>
                  <a:pt x="7" y="27"/>
                </a:lnTo>
                <a:lnTo>
                  <a:pt x="7" y="26"/>
                </a:lnTo>
                <a:lnTo>
                  <a:pt x="7" y="25"/>
                </a:lnTo>
                <a:lnTo>
                  <a:pt x="7" y="24"/>
                </a:lnTo>
                <a:lnTo>
                  <a:pt x="7" y="23"/>
                </a:lnTo>
                <a:lnTo>
                  <a:pt x="6" y="23"/>
                </a:lnTo>
                <a:lnTo>
                  <a:pt x="5" y="23"/>
                </a:lnTo>
                <a:lnTo>
                  <a:pt x="4" y="23"/>
                </a:lnTo>
                <a:lnTo>
                  <a:pt x="5" y="23"/>
                </a:lnTo>
                <a:lnTo>
                  <a:pt x="4" y="23"/>
                </a:lnTo>
                <a:lnTo>
                  <a:pt x="5" y="22"/>
                </a:lnTo>
                <a:lnTo>
                  <a:pt x="4" y="22"/>
                </a:lnTo>
                <a:lnTo>
                  <a:pt x="4" y="21"/>
                </a:lnTo>
                <a:lnTo>
                  <a:pt x="3" y="21"/>
                </a:lnTo>
                <a:lnTo>
                  <a:pt x="4" y="21"/>
                </a:lnTo>
                <a:lnTo>
                  <a:pt x="5" y="20"/>
                </a:lnTo>
                <a:lnTo>
                  <a:pt x="5" y="19"/>
                </a:lnTo>
                <a:lnTo>
                  <a:pt x="6" y="19"/>
                </a:lnTo>
                <a:lnTo>
                  <a:pt x="7" y="19"/>
                </a:lnTo>
                <a:lnTo>
                  <a:pt x="8" y="19"/>
                </a:lnTo>
                <a:lnTo>
                  <a:pt x="8" y="18"/>
                </a:lnTo>
                <a:lnTo>
                  <a:pt x="8" y="17"/>
                </a:lnTo>
                <a:lnTo>
                  <a:pt x="9" y="17"/>
                </a:lnTo>
                <a:lnTo>
                  <a:pt x="9" y="16"/>
                </a:lnTo>
                <a:lnTo>
                  <a:pt x="8" y="16"/>
                </a:lnTo>
                <a:lnTo>
                  <a:pt x="7" y="15"/>
                </a:lnTo>
                <a:lnTo>
                  <a:pt x="8" y="15"/>
                </a:lnTo>
                <a:lnTo>
                  <a:pt x="8" y="14"/>
                </a:lnTo>
                <a:lnTo>
                  <a:pt x="9" y="13"/>
                </a:lnTo>
                <a:lnTo>
                  <a:pt x="8" y="12"/>
                </a:lnTo>
                <a:lnTo>
                  <a:pt x="8" y="11"/>
                </a:lnTo>
                <a:lnTo>
                  <a:pt x="8" y="10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8" y="8"/>
                </a:lnTo>
                <a:lnTo>
                  <a:pt x="8" y="7"/>
                </a:lnTo>
                <a:lnTo>
                  <a:pt x="8" y="8"/>
                </a:lnTo>
                <a:lnTo>
                  <a:pt x="9" y="8"/>
                </a:lnTo>
                <a:lnTo>
                  <a:pt x="9" y="7"/>
                </a:lnTo>
                <a:lnTo>
                  <a:pt x="8" y="6"/>
                </a:lnTo>
                <a:lnTo>
                  <a:pt x="7" y="6"/>
                </a:lnTo>
                <a:lnTo>
                  <a:pt x="7" y="7"/>
                </a:lnTo>
                <a:lnTo>
                  <a:pt x="6" y="7"/>
                </a:lnTo>
                <a:lnTo>
                  <a:pt x="7" y="6"/>
                </a:lnTo>
                <a:lnTo>
                  <a:pt x="8" y="6"/>
                </a:lnTo>
                <a:lnTo>
                  <a:pt x="9" y="5"/>
                </a:lnTo>
                <a:lnTo>
                  <a:pt x="9" y="4"/>
                </a:lnTo>
                <a:lnTo>
                  <a:pt x="10" y="4"/>
                </a:lnTo>
                <a:lnTo>
                  <a:pt x="11" y="5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296" name="Freeform 489"/>
          <p:cNvSpPr>
            <a:spLocks/>
          </p:cNvSpPr>
          <p:nvPr/>
        </p:nvSpPr>
        <p:spPr bwMode="auto">
          <a:xfrm>
            <a:off x="2970213" y="5068888"/>
            <a:ext cx="0" cy="1587"/>
          </a:xfrm>
          <a:custGeom>
            <a:avLst/>
            <a:gdLst>
              <a:gd name="T0" fmla="*/ 2147483646 h 1"/>
              <a:gd name="T1" fmla="*/ 2147483646 h 1"/>
              <a:gd name="T2" fmla="*/ 2147483646 h 1"/>
              <a:gd name="T3" fmla="*/ 0 h 1"/>
              <a:gd name="T4" fmla="*/ 2147483646 h 1"/>
              <a:gd name="T5" fmla="*/ 2147483646 h 1"/>
              <a:gd name="T6" fmla="*/ 0 60000 65536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h 1"/>
              <a:gd name="T13" fmla="*/ 1 h 1"/>
            </a:gdLst>
            <a:ahLst/>
            <a:cxnLst>
              <a:cxn ang="T6">
                <a:pos x="0" y="T0"/>
              </a:cxn>
              <a:cxn ang="T7">
                <a:pos x="0" y="T1"/>
              </a:cxn>
              <a:cxn ang="T8">
                <a:pos x="0" y="T2"/>
              </a:cxn>
              <a:cxn ang="T9">
                <a:pos x="0" y="T3"/>
              </a:cxn>
              <a:cxn ang="T10">
                <a:pos x="0" y="T4"/>
              </a:cxn>
              <a:cxn ang="T11">
                <a:pos x="0" y="T5"/>
              </a:cxn>
            </a:cxnLst>
            <a:rect l="0" t="T12" r="0" b="T13"/>
            <a:pathLst>
              <a:path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297" name="Freeform 490"/>
          <p:cNvSpPr>
            <a:spLocks/>
          </p:cNvSpPr>
          <p:nvPr/>
        </p:nvSpPr>
        <p:spPr bwMode="auto">
          <a:xfrm>
            <a:off x="2981325" y="5070475"/>
            <a:ext cx="0" cy="0"/>
          </a:xfrm>
          <a:custGeom>
            <a:avLst/>
            <a:gdLst>
              <a:gd name="T0" fmla="*/ 2147483646 w 1"/>
              <a:gd name="T1" fmla="*/ 0 w 1"/>
              <a:gd name="T2" fmla="*/ 2147483646 w 1"/>
              <a:gd name="T3" fmla="*/ 2147483646 w 1"/>
              <a:gd name="T4" fmla="*/ 2147483646 w 1"/>
              <a:gd name="T5" fmla="*/ 0 60000 65536"/>
              <a:gd name="T6" fmla="*/ 0 60000 65536"/>
              <a:gd name="T7" fmla="*/ 0 60000 65536"/>
              <a:gd name="T8" fmla="*/ 0 60000 65536"/>
              <a:gd name="T9" fmla="*/ 0 60000 65536"/>
              <a:gd name="T10" fmla="*/ 0 w 1"/>
              <a:gd name="T11" fmla="*/ 1 w 1"/>
            </a:gdLst>
            <a:ahLst/>
            <a:cxnLst>
              <a:cxn ang="T5">
                <a:pos x="T0" y="0"/>
              </a:cxn>
              <a:cxn ang="T6">
                <a:pos x="T1" y="0"/>
              </a:cxn>
              <a:cxn ang="T7">
                <a:pos x="T2" y="0"/>
              </a:cxn>
              <a:cxn ang="T8">
                <a:pos x="T3" y="0"/>
              </a:cxn>
              <a:cxn ang="T9">
                <a:pos x="T4" y="0"/>
              </a:cxn>
            </a:cxnLst>
            <a:rect l="T10" t="0" r="T11" b="0"/>
            <a:pathLst>
              <a:path w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298" name="Freeform 491"/>
          <p:cNvSpPr>
            <a:spLocks/>
          </p:cNvSpPr>
          <p:nvPr/>
        </p:nvSpPr>
        <p:spPr bwMode="auto">
          <a:xfrm>
            <a:off x="2982913" y="5073650"/>
            <a:ext cx="0" cy="0"/>
          </a:xfrm>
          <a:custGeom>
            <a:avLst/>
            <a:gdLst>
              <a:gd name="T0" fmla="*/ 2147483646 h 1"/>
              <a:gd name="T1" fmla="*/ 0 h 1"/>
              <a:gd name="T2" fmla="*/ 2147483646 h 1"/>
              <a:gd name="T3" fmla="*/ 2147483646 h 1"/>
              <a:gd name="T4" fmla="*/ 0 60000 65536"/>
              <a:gd name="T5" fmla="*/ 0 60000 65536"/>
              <a:gd name="T6" fmla="*/ 0 60000 65536"/>
              <a:gd name="T7" fmla="*/ 0 60000 65536"/>
              <a:gd name="T8" fmla="*/ 0 h 1"/>
              <a:gd name="T9" fmla="*/ 1 h 1"/>
            </a:gdLst>
            <a:ahLst/>
            <a:cxnLst>
              <a:cxn ang="T4">
                <a:pos x="0" y="T0"/>
              </a:cxn>
              <a:cxn ang="T5">
                <a:pos x="0" y="T1"/>
              </a:cxn>
              <a:cxn ang="T6">
                <a:pos x="0" y="T2"/>
              </a:cxn>
              <a:cxn ang="T7">
                <a:pos x="0" y="T3"/>
              </a:cxn>
            </a:cxnLst>
            <a:rect l="0" t="T8" r="0" b="T9"/>
            <a:pathLst>
              <a:path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299" name="Freeform 492"/>
          <p:cNvSpPr>
            <a:spLocks/>
          </p:cNvSpPr>
          <p:nvPr/>
        </p:nvSpPr>
        <p:spPr bwMode="auto">
          <a:xfrm>
            <a:off x="2960688" y="5075238"/>
            <a:ext cx="1587" cy="1587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2147483646 h 1"/>
              <a:gd name="T4" fmla="*/ 0 w 1"/>
              <a:gd name="T5" fmla="*/ 2147483646 h 1"/>
              <a:gd name="T6" fmla="*/ 2147483646 w 1"/>
              <a:gd name="T7" fmla="*/ 0 h 1"/>
              <a:gd name="T8" fmla="*/ 2147483646 w 1"/>
              <a:gd name="T9" fmla="*/ 0 h 1"/>
              <a:gd name="T10" fmla="*/ 0 w 1"/>
              <a:gd name="T11" fmla="*/ 2147483646 h 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"/>
              <a:gd name="T19" fmla="*/ 0 h 1"/>
              <a:gd name="T20" fmla="*/ 1 w 1"/>
              <a:gd name="T21" fmla="*/ 1 h 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" h="1">
                <a:moveTo>
                  <a:pt x="0" y="1"/>
                </a:moveTo>
                <a:lnTo>
                  <a:pt x="0" y="1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0" name="Freeform 493"/>
          <p:cNvSpPr>
            <a:spLocks/>
          </p:cNvSpPr>
          <p:nvPr/>
        </p:nvSpPr>
        <p:spPr bwMode="auto">
          <a:xfrm>
            <a:off x="2981325" y="5078413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  <a:gd name="T4" fmla="*/ 0 60000 65536"/>
              <a:gd name="T5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  <a:cxn ang="T4">
                <a:pos x="0" y="0"/>
              </a:cxn>
              <a:cxn ang="T5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1" name="Freeform 494"/>
          <p:cNvSpPr>
            <a:spLocks/>
          </p:cNvSpPr>
          <p:nvPr/>
        </p:nvSpPr>
        <p:spPr bwMode="auto">
          <a:xfrm>
            <a:off x="2981325" y="5078413"/>
            <a:ext cx="0" cy="1587"/>
          </a:xfrm>
          <a:custGeom>
            <a:avLst/>
            <a:gdLst>
              <a:gd name="T0" fmla="*/ 2147483646 w 1"/>
              <a:gd name="T1" fmla="*/ 0 h 1"/>
              <a:gd name="T2" fmla="*/ 0 w 1"/>
              <a:gd name="T3" fmla="*/ 2147483646 h 1"/>
              <a:gd name="T4" fmla="*/ 0 w 1"/>
              <a:gd name="T5" fmla="*/ 0 h 1"/>
              <a:gd name="T6" fmla="*/ 0 w 1"/>
              <a:gd name="T7" fmla="*/ 0 h 1"/>
              <a:gd name="T8" fmla="*/ 2147483646 w 1"/>
              <a:gd name="T9" fmla="*/ 0 h 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"/>
              <a:gd name="T16" fmla="*/ 0 h 1"/>
              <a:gd name="T17" fmla="*/ 0 w 1"/>
              <a:gd name="T18" fmla="*/ 1 h 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" h="1">
                <a:moveTo>
                  <a:pt x="1" y="0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2" name="Rectangle 495"/>
          <p:cNvSpPr>
            <a:spLocks noChangeArrowheads="1"/>
          </p:cNvSpPr>
          <p:nvPr/>
        </p:nvSpPr>
        <p:spPr bwMode="auto">
          <a:xfrm>
            <a:off x="2960688" y="5076825"/>
            <a:ext cx="1587" cy="1588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303" name="Freeform 496"/>
          <p:cNvSpPr>
            <a:spLocks/>
          </p:cNvSpPr>
          <p:nvPr/>
        </p:nvSpPr>
        <p:spPr bwMode="auto">
          <a:xfrm>
            <a:off x="2962275" y="5084763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4" name="Freeform 497"/>
          <p:cNvSpPr>
            <a:spLocks/>
          </p:cNvSpPr>
          <p:nvPr/>
        </p:nvSpPr>
        <p:spPr bwMode="auto">
          <a:xfrm>
            <a:off x="2978150" y="5091113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5" name="Freeform 498"/>
          <p:cNvSpPr>
            <a:spLocks/>
          </p:cNvSpPr>
          <p:nvPr/>
        </p:nvSpPr>
        <p:spPr bwMode="auto">
          <a:xfrm>
            <a:off x="2968625" y="5100638"/>
            <a:ext cx="1588" cy="0"/>
          </a:xfrm>
          <a:custGeom>
            <a:avLst/>
            <a:gdLst>
              <a:gd name="T0" fmla="*/ 2147483646 w 1"/>
              <a:gd name="T1" fmla="*/ 0 h 1"/>
              <a:gd name="T2" fmla="*/ 2147483646 w 1"/>
              <a:gd name="T3" fmla="*/ 0 h 1"/>
              <a:gd name="T4" fmla="*/ 2147483646 w 1"/>
              <a:gd name="T5" fmla="*/ 0 h 1"/>
              <a:gd name="T6" fmla="*/ 2147483646 w 1"/>
              <a:gd name="T7" fmla="*/ 0 h 1"/>
              <a:gd name="T8" fmla="*/ 2147483646 w 1"/>
              <a:gd name="T9" fmla="*/ 0 h 1"/>
              <a:gd name="T10" fmla="*/ 2147483646 w 1"/>
              <a:gd name="T11" fmla="*/ 2147483646 h 1"/>
              <a:gd name="T12" fmla="*/ 2147483646 w 1"/>
              <a:gd name="T13" fmla="*/ 2147483646 h 1"/>
              <a:gd name="T14" fmla="*/ 2147483646 w 1"/>
              <a:gd name="T15" fmla="*/ 2147483646 h 1"/>
              <a:gd name="T16" fmla="*/ 0 w 1"/>
              <a:gd name="T17" fmla="*/ 2147483646 h 1"/>
              <a:gd name="T18" fmla="*/ 0 w 1"/>
              <a:gd name="T19" fmla="*/ 2147483646 h 1"/>
              <a:gd name="T20" fmla="*/ 0 w 1"/>
              <a:gd name="T21" fmla="*/ 2147483646 h 1"/>
              <a:gd name="T22" fmla="*/ 2147483646 w 1"/>
              <a:gd name="T23" fmla="*/ 0 h 1"/>
              <a:gd name="T24" fmla="*/ 2147483646 w 1"/>
              <a:gd name="T25" fmla="*/ 0 h 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"/>
              <a:gd name="T40" fmla="*/ 0 h 1"/>
              <a:gd name="T41" fmla="*/ 1 w 1"/>
              <a:gd name="T42" fmla="*/ 0 h 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" h="1">
                <a:moveTo>
                  <a:pt x="1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6" name="Freeform 499"/>
          <p:cNvSpPr>
            <a:spLocks/>
          </p:cNvSpPr>
          <p:nvPr/>
        </p:nvSpPr>
        <p:spPr bwMode="auto">
          <a:xfrm>
            <a:off x="2959100" y="5100638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  <a:gd name="T4" fmla="*/ 0 60000 65536"/>
              <a:gd name="T5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  <a:cxn ang="T4">
                <a:pos x="0" y="0"/>
              </a:cxn>
              <a:cxn ang="T5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7" name="Freeform 500"/>
          <p:cNvSpPr>
            <a:spLocks/>
          </p:cNvSpPr>
          <p:nvPr/>
        </p:nvSpPr>
        <p:spPr bwMode="auto">
          <a:xfrm>
            <a:off x="2960688" y="5114925"/>
            <a:ext cx="1587" cy="0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0 h 1"/>
              <a:gd name="T4" fmla="*/ 0 w 1"/>
              <a:gd name="T5" fmla="*/ 0 h 1"/>
              <a:gd name="T6" fmla="*/ 2147483646 w 1"/>
              <a:gd name="T7" fmla="*/ 0 h 1"/>
              <a:gd name="T8" fmla="*/ 2147483646 w 1"/>
              <a:gd name="T9" fmla="*/ 0 h 1"/>
              <a:gd name="T10" fmla="*/ 0 w 1"/>
              <a:gd name="T11" fmla="*/ 2147483646 h 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"/>
              <a:gd name="T19" fmla="*/ 0 h 1"/>
              <a:gd name="T20" fmla="*/ 1 w 1"/>
              <a:gd name="T21" fmla="*/ 0 h 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8" name="Freeform 501"/>
          <p:cNvSpPr>
            <a:spLocks/>
          </p:cNvSpPr>
          <p:nvPr/>
        </p:nvSpPr>
        <p:spPr bwMode="auto">
          <a:xfrm>
            <a:off x="2960688" y="5114925"/>
            <a:ext cx="1587" cy="1588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2147483646 h 1"/>
              <a:gd name="T4" fmla="*/ 0 w 1"/>
              <a:gd name="T5" fmla="*/ 0 h 1"/>
              <a:gd name="T6" fmla="*/ 0 w 1"/>
              <a:gd name="T7" fmla="*/ 0 h 1"/>
              <a:gd name="T8" fmla="*/ 2147483646 w 1"/>
              <a:gd name="T9" fmla="*/ 0 h 1"/>
              <a:gd name="T10" fmla="*/ 2147483646 w 1"/>
              <a:gd name="T11" fmla="*/ 0 h 1"/>
              <a:gd name="T12" fmla="*/ 2147483646 w 1"/>
              <a:gd name="T13" fmla="*/ 0 h 1"/>
              <a:gd name="T14" fmla="*/ 2147483646 w 1"/>
              <a:gd name="T15" fmla="*/ 0 h 1"/>
              <a:gd name="T16" fmla="*/ 2147483646 w 1"/>
              <a:gd name="T17" fmla="*/ 0 h 1"/>
              <a:gd name="T18" fmla="*/ 2147483646 w 1"/>
              <a:gd name="T19" fmla="*/ 0 h 1"/>
              <a:gd name="T20" fmla="*/ 2147483646 w 1"/>
              <a:gd name="T21" fmla="*/ 2147483646 h 1"/>
              <a:gd name="T22" fmla="*/ 0 w 1"/>
              <a:gd name="T23" fmla="*/ 2147483646 h 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"/>
              <a:gd name="T37" fmla="*/ 0 h 1"/>
              <a:gd name="T38" fmla="*/ 1 w 1"/>
              <a:gd name="T39" fmla="*/ 1 h 1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"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9" name="Freeform 502"/>
          <p:cNvSpPr>
            <a:spLocks/>
          </p:cNvSpPr>
          <p:nvPr/>
        </p:nvSpPr>
        <p:spPr bwMode="auto">
          <a:xfrm>
            <a:off x="2963863" y="5114925"/>
            <a:ext cx="0" cy="0"/>
          </a:xfrm>
          <a:custGeom>
            <a:avLst/>
            <a:gdLst>
              <a:gd name="T0" fmla="*/ 2147483646 w 1"/>
              <a:gd name="T1" fmla="*/ 0 w 1"/>
              <a:gd name="T2" fmla="*/ 2147483646 w 1"/>
              <a:gd name="T3" fmla="*/ 2147483646 w 1"/>
              <a:gd name="T4" fmla="*/ 2147483646 w 1"/>
              <a:gd name="T5" fmla="*/ 2147483646 w 1"/>
              <a:gd name="T6" fmla="*/ 2147483646 w 1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60000 65536"/>
              <a:gd name="T13" fmla="*/ 0 60000 65536"/>
              <a:gd name="T14" fmla="*/ 0 w 1"/>
              <a:gd name="T15" fmla="*/ 1 w 1"/>
            </a:gdLst>
            <a:ahLst/>
            <a:cxnLst>
              <a:cxn ang="T7">
                <a:pos x="T0" y="0"/>
              </a:cxn>
              <a:cxn ang="T8">
                <a:pos x="T1" y="0"/>
              </a:cxn>
              <a:cxn ang="T9">
                <a:pos x="T2" y="0"/>
              </a:cxn>
              <a:cxn ang="T10">
                <a:pos x="T3" y="0"/>
              </a:cxn>
              <a:cxn ang="T11">
                <a:pos x="T4" y="0"/>
              </a:cxn>
              <a:cxn ang="T12">
                <a:pos x="T5" y="0"/>
              </a:cxn>
              <a:cxn ang="T13">
                <a:pos x="T6" y="0"/>
              </a:cxn>
            </a:cxnLst>
            <a:rect l="T14" t="0" r="T15" b="0"/>
            <a:pathLst>
              <a:path w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10" name="Freeform 503"/>
          <p:cNvSpPr>
            <a:spLocks/>
          </p:cNvSpPr>
          <p:nvPr/>
        </p:nvSpPr>
        <p:spPr bwMode="auto">
          <a:xfrm>
            <a:off x="2971800" y="5116513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11" name="Freeform 504"/>
          <p:cNvSpPr>
            <a:spLocks/>
          </p:cNvSpPr>
          <p:nvPr/>
        </p:nvSpPr>
        <p:spPr bwMode="auto">
          <a:xfrm>
            <a:off x="2970213" y="5116513"/>
            <a:ext cx="1587" cy="1587"/>
          </a:xfrm>
          <a:custGeom>
            <a:avLst/>
            <a:gdLst>
              <a:gd name="T0" fmla="*/ 2147483646 w 1"/>
              <a:gd name="T1" fmla="*/ 0 h 1"/>
              <a:gd name="T2" fmla="*/ 2147483646 w 1"/>
              <a:gd name="T3" fmla="*/ 2147483646 h 1"/>
              <a:gd name="T4" fmla="*/ 2147483646 w 1"/>
              <a:gd name="T5" fmla="*/ 2147483646 h 1"/>
              <a:gd name="T6" fmla="*/ 0 w 1"/>
              <a:gd name="T7" fmla="*/ 2147483646 h 1"/>
              <a:gd name="T8" fmla="*/ 2147483646 w 1"/>
              <a:gd name="T9" fmla="*/ 2147483646 h 1"/>
              <a:gd name="T10" fmla="*/ 2147483646 w 1"/>
              <a:gd name="T11" fmla="*/ 0 h 1"/>
              <a:gd name="T12" fmla="*/ 2147483646 w 1"/>
              <a:gd name="T13" fmla="*/ 0 h 1"/>
              <a:gd name="T14" fmla="*/ 2147483646 w 1"/>
              <a:gd name="T15" fmla="*/ 0 h 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"/>
              <a:gd name="T25" fmla="*/ 0 h 1"/>
              <a:gd name="T26" fmla="*/ 1 w 1"/>
              <a:gd name="T27" fmla="*/ 1 h 1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12" name="Freeform 505"/>
          <p:cNvSpPr>
            <a:spLocks/>
          </p:cNvSpPr>
          <p:nvPr/>
        </p:nvSpPr>
        <p:spPr bwMode="auto">
          <a:xfrm>
            <a:off x="2952750" y="5094288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13" name="Freeform 506"/>
          <p:cNvSpPr>
            <a:spLocks/>
          </p:cNvSpPr>
          <p:nvPr/>
        </p:nvSpPr>
        <p:spPr bwMode="auto">
          <a:xfrm>
            <a:off x="2955925" y="5116513"/>
            <a:ext cx="1588" cy="1587"/>
          </a:xfrm>
          <a:custGeom>
            <a:avLst/>
            <a:gdLst>
              <a:gd name="T0" fmla="*/ 2147483646 w 1"/>
              <a:gd name="T1" fmla="*/ 2147483646 h 1"/>
              <a:gd name="T2" fmla="*/ 0 w 1"/>
              <a:gd name="T3" fmla="*/ 2147483646 h 1"/>
              <a:gd name="T4" fmla="*/ 2147483646 w 1"/>
              <a:gd name="T5" fmla="*/ 0 h 1"/>
              <a:gd name="T6" fmla="*/ 2147483646 w 1"/>
              <a:gd name="T7" fmla="*/ 0 h 1"/>
              <a:gd name="T8" fmla="*/ 2147483646 w 1"/>
              <a:gd name="T9" fmla="*/ 0 h 1"/>
              <a:gd name="T10" fmla="*/ 2147483646 w 1"/>
              <a:gd name="T11" fmla="*/ 2147483646 h 1"/>
              <a:gd name="T12" fmla="*/ 2147483646 w 1"/>
              <a:gd name="T13" fmla="*/ 2147483646 h 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"/>
              <a:gd name="T22" fmla="*/ 0 h 1"/>
              <a:gd name="T23" fmla="*/ 1 w 1"/>
              <a:gd name="T24" fmla="*/ 1 h 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" h="1">
                <a:moveTo>
                  <a:pt x="1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14" name="Freeform 507"/>
          <p:cNvSpPr>
            <a:spLocks/>
          </p:cNvSpPr>
          <p:nvPr/>
        </p:nvSpPr>
        <p:spPr bwMode="auto">
          <a:xfrm>
            <a:off x="2959100" y="5126038"/>
            <a:ext cx="0" cy="0"/>
          </a:xfrm>
          <a:custGeom>
            <a:avLst/>
            <a:gdLst>
              <a:gd name="T0" fmla="*/ 2147483646 h 1"/>
              <a:gd name="T1" fmla="*/ 2147483646 h 1"/>
              <a:gd name="T2" fmla="*/ 0 h 1"/>
              <a:gd name="T3" fmla="*/ 0 h 1"/>
              <a:gd name="T4" fmla="*/ 0 h 1"/>
              <a:gd name="T5" fmla="*/ 0 h 1"/>
              <a:gd name="T6" fmla="*/ 2147483646 h 1"/>
              <a:gd name="T7" fmla="*/ 0 h 1"/>
              <a:gd name="T8" fmla="*/ 2147483646 h 1"/>
              <a:gd name="T9" fmla="*/ 0 60000 655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h 1"/>
              <a:gd name="T19" fmla="*/ 1 h 1"/>
            </a:gdLst>
            <a:ahLst/>
            <a:cxnLst>
              <a:cxn ang="T9">
                <a:pos x="0" y="T0"/>
              </a:cxn>
              <a:cxn ang="T10">
                <a:pos x="0" y="T1"/>
              </a:cxn>
              <a:cxn ang="T11">
                <a:pos x="0" y="T2"/>
              </a:cxn>
              <a:cxn ang="T12">
                <a:pos x="0" y="T3"/>
              </a:cxn>
              <a:cxn ang="T13">
                <a:pos x="0" y="T4"/>
              </a:cxn>
              <a:cxn ang="T14">
                <a:pos x="0" y="T5"/>
              </a:cxn>
              <a:cxn ang="T15">
                <a:pos x="0" y="T6"/>
              </a:cxn>
              <a:cxn ang="T16">
                <a:pos x="0" y="T7"/>
              </a:cxn>
              <a:cxn ang="T17">
                <a:pos x="0" y="T8"/>
              </a:cxn>
            </a:cxnLst>
            <a:rect l="0" t="T18" r="0" b="T19"/>
            <a:pathLst>
              <a:path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15" name="Freeform 508"/>
          <p:cNvSpPr>
            <a:spLocks/>
          </p:cNvSpPr>
          <p:nvPr/>
        </p:nvSpPr>
        <p:spPr bwMode="auto">
          <a:xfrm>
            <a:off x="2952750" y="5130800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16" name="Freeform 509"/>
          <p:cNvSpPr>
            <a:spLocks/>
          </p:cNvSpPr>
          <p:nvPr/>
        </p:nvSpPr>
        <p:spPr bwMode="auto">
          <a:xfrm>
            <a:off x="2986088" y="5054600"/>
            <a:ext cx="1587" cy="1588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2147483646 h 1"/>
              <a:gd name="T4" fmla="*/ 0 w 1"/>
              <a:gd name="T5" fmla="*/ 0 h 1"/>
              <a:gd name="T6" fmla="*/ 2147483646 w 1"/>
              <a:gd name="T7" fmla="*/ 0 h 1"/>
              <a:gd name="T8" fmla="*/ 0 w 1"/>
              <a:gd name="T9" fmla="*/ 2147483646 h 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"/>
              <a:gd name="T16" fmla="*/ 0 h 1"/>
              <a:gd name="T17" fmla="*/ 1 w 1"/>
              <a:gd name="T18" fmla="*/ 1 h 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"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17" name="Freeform 510"/>
          <p:cNvSpPr>
            <a:spLocks/>
          </p:cNvSpPr>
          <p:nvPr/>
        </p:nvSpPr>
        <p:spPr bwMode="auto">
          <a:xfrm>
            <a:off x="2981325" y="5054600"/>
            <a:ext cx="3175" cy="3175"/>
          </a:xfrm>
          <a:custGeom>
            <a:avLst/>
            <a:gdLst>
              <a:gd name="T0" fmla="*/ 2147483646 w 2"/>
              <a:gd name="T1" fmla="*/ 2147483646 h 3"/>
              <a:gd name="T2" fmla="*/ 2147483646 w 2"/>
              <a:gd name="T3" fmla="*/ 2147483646 h 3"/>
              <a:gd name="T4" fmla="*/ 2147483646 w 2"/>
              <a:gd name="T5" fmla="*/ 2147483646 h 3"/>
              <a:gd name="T6" fmla="*/ 2147483646 w 2"/>
              <a:gd name="T7" fmla="*/ 2147483646 h 3"/>
              <a:gd name="T8" fmla="*/ 2147483646 w 2"/>
              <a:gd name="T9" fmla="*/ 2147483646 h 3"/>
              <a:gd name="T10" fmla="*/ 0 w 2"/>
              <a:gd name="T11" fmla="*/ 2147483646 h 3"/>
              <a:gd name="T12" fmla="*/ 0 w 2"/>
              <a:gd name="T13" fmla="*/ 2147483646 h 3"/>
              <a:gd name="T14" fmla="*/ 0 w 2"/>
              <a:gd name="T15" fmla="*/ 2147483646 h 3"/>
              <a:gd name="T16" fmla="*/ 0 w 2"/>
              <a:gd name="T17" fmla="*/ 2147483646 h 3"/>
              <a:gd name="T18" fmla="*/ 0 w 2"/>
              <a:gd name="T19" fmla="*/ 2147483646 h 3"/>
              <a:gd name="T20" fmla="*/ 0 w 2"/>
              <a:gd name="T21" fmla="*/ 2147483646 h 3"/>
              <a:gd name="T22" fmla="*/ 0 w 2"/>
              <a:gd name="T23" fmla="*/ 0 h 3"/>
              <a:gd name="T24" fmla="*/ 2147483646 w 2"/>
              <a:gd name="T25" fmla="*/ 0 h 3"/>
              <a:gd name="T26" fmla="*/ 2147483646 w 2"/>
              <a:gd name="T27" fmla="*/ 2147483646 h 3"/>
              <a:gd name="T28" fmla="*/ 2147483646 w 2"/>
              <a:gd name="T29" fmla="*/ 2147483646 h 3"/>
              <a:gd name="T30" fmla="*/ 2147483646 w 2"/>
              <a:gd name="T31" fmla="*/ 2147483646 h 3"/>
              <a:gd name="T32" fmla="*/ 2147483646 w 2"/>
              <a:gd name="T33" fmla="*/ 2147483646 h 3"/>
              <a:gd name="T34" fmla="*/ 2147483646 w 2"/>
              <a:gd name="T35" fmla="*/ 2147483646 h 3"/>
              <a:gd name="T36" fmla="*/ 2147483646 w 2"/>
              <a:gd name="T37" fmla="*/ 2147483646 h 3"/>
              <a:gd name="T38" fmla="*/ 2147483646 w 2"/>
              <a:gd name="T39" fmla="*/ 2147483646 h 3"/>
              <a:gd name="T40" fmla="*/ 2147483646 w 2"/>
              <a:gd name="T41" fmla="*/ 2147483646 h 3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2"/>
              <a:gd name="T64" fmla="*/ 0 h 3"/>
              <a:gd name="T65" fmla="*/ 2 w 2"/>
              <a:gd name="T66" fmla="*/ 3 h 3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2" h="3">
                <a:moveTo>
                  <a:pt x="2" y="3"/>
                </a:move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2"/>
                </a:lnTo>
                <a:lnTo>
                  <a:pt x="1" y="2"/>
                </a:lnTo>
                <a:lnTo>
                  <a:pt x="2" y="3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18" name="Rectangle 511"/>
          <p:cNvSpPr>
            <a:spLocks noChangeArrowheads="1"/>
          </p:cNvSpPr>
          <p:nvPr/>
        </p:nvSpPr>
        <p:spPr bwMode="auto">
          <a:xfrm>
            <a:off x="2967038" y="5056188"/>
            <a:ext cx="0" cy="1587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319" name="Rectangle 512"/>
          <p:cNvSpPr>
            <a:spLocks noChangeArrowheads="1"/>
          </p:cNvSpPr>
          <p:nvPr/>
        </p:nvSpPr>
        <p:spPr bwMode="auto">
          <a:xfrm>
            <a:off x="2962275" y="5070475"/>
            <a:ext cx="1588" cy="0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320" name="Rectangle 513"/>
          <p:cNvSpPr>
            <a:spLocks noChangeArrowheads="1"/>
          </p:cNvSpPr>
          <p:nvPr/>
        </p:nvSpPr>
        <p:spPr bwMode="auto">
          <a:xfrm>
            <a:off x="2981325" y="4933950"/>
            <a:ext cx="1588" cy="0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321" name="Freeform 514"/>
          <p:cNvSpPr>
            <a:spLocks/>
          </p:cNvSpPr>
          <p:nvPr/>
        </p:nvSpPr>
        <p:spPr bwMode="auto">
          <a:xfrm>
            <a:off x="2981325" y="4933950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22" name="Freeform 515"/>
          <p:cNvSpPr>
            <a:spLocks/>
          </p:cNvSpPr>
          <p:nvPr/>
        </p:nvSpPr>
        <p:spPr bwMode="auto">
          <a:xfrm>
            <a:off x="2981325" y="4933950"/>
            <a:ext cx="0" cy="1588"/>
          </a:xfrm>
          <a:custGeom>
            <a:avLst/>
            <a:gdLst>
              <a:gd name="T0" fmla="*/ 2147483646 h 1"/>
              <a:gd name="T1" fmla="*/ 2147483646 h 1"/>
              <a:gd name="T2" fmla="*/ 0 h 1"/>
              <a:gd name="T3" fmla="*/ 0 h 1"/>
              <a:gd name="T4" fmla="*/ 0 h 1"/>
              <a:gd name="T5" fmla="*/ 0 h 1"/>
              <a:gd name="T6" fmla="*/ 0 h 1"/>
              <a:gd name="T7" fmla="*/ 2147483646 h 1"/>
              <a:gd name="T8" fmla="*/ 2147483646 h 1"/>
              <a:gd name="T9" fmla="*/ 2147483646 h 1"/>
              <a:gd name="T10" fmla="*/ 2147483646 h 1"/>
              <a:gd name="T11" fmla="*/ 0 60000 6553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h 1"/>
              <a:gd name="T23" fmla="*/ 1 h 1"/>
            </a:gdLst>
            <a:ahLst/>
            <a:cxnLst>
              <a:cxn ang="T11">
                <a:pos x="0" y="T0"/>
              </a:cxn>
              <a:cxn ang="T12">
                <a:pos x="0" y="T1"/>
              </a:cxn>
              <a:cxn ang="T13">
                <a:pos x="0" y="T2"/>
              </a:cxn>
              <a:cxn ang="T14">
                <a:pos x="0" y="T3"/>
              </a:cxn>
              <a:cxn ang="T15">
                <a:pos x="0" y="T4"/>
              </a:cxn>
              <a:cxn ang="T16">
                <a:pos x="0" y="T5"/>
              </a:cxn>
              <a:cxn ang="T17">
                <a:pos x="0" y="T6"/>
              </a:cxn>
              <a:cxn ang="T18">
                <a:pos x="0" y="T7"/>
              </a:cxn>
              <a:cxn ang="T19">
                <a:pos x="0" y="T8"/>
              </a:cxn>
              <a:cxn ang="T20">
                <a:pos x="0" y="T9"/>
              </a:cxn>
              <a:cxn ang="T21">
                <a:pos x="0" y="T10"/>
              </a:cxn>
            </a:cxnLst>
            <a:rect l="0" t="T22" r="0" b="T23"/>
            <a:pathLst>
              <a:path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23" name="Rectangle 516"/>
          <p:cNvSpPr>
            <a:spLocks noChangeArrowheads="1"/>
          </p:cNvSpPr>
          <p:nvPr/>
        </p:nvSpPr>
        <p:spPr bwMode="auto">
          <a:xfrm>
            <a:off x="2981325" y="4935538"/>
            <a:ext cx="0" cy="1587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324" name="Freeform 517"/>
          <p:cNvSpPr>
            <a:spLocks/>
          </p:cNvSpPr>
          <p:nvPr/>
        </p:nvSpPr>
        <p:spPr bwMode="auto">
          <a:xfrm>
            <a:off x="2981325" y="4937125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25" name="Freeform 518"/>
          <p:cNvSpPr>
            <a:spLocks/>
          </p:cNvSpPr>
          <p:nvPr/>
        </p:nvSpPr>
        <p:spPr bwMode="auto">
          <a:xfrm>
            <a:off x="2974975" y="4956175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26" name="Freeform 519"/>
          <p:cNvSpPr>
            <a:spLocks/>
          </p:cNvSpPr>
          <p:nvPr/>
        </p:nvSpPr>
        <p:spPr bwMode="auto">
          <a:xfrm>
            <a:off x="2974975" y="4956175"/>
            <a:ext cx="1588" cy="0"/>
          </a:xfrm>
          <a:custGeom>
            <a:avLst/>
            <a:gdLst>
              <a:gd name="T0" fmla="*/ 0 w 1"/>
              <a:gd name="T1" fmla="*/ 0 w 1"/>
              <a:gd name="T2" fmla="*/ 2147483646 w 1"/>
              <a:gd name="T3" fmla="*/ 0 w 1"/>
              <a:gd name="T4" fmla="*/ 0 w 1"/>
              <a:gd name="T5" fmla="*/ 0 60000 65536"/>
              <a:gd name="T6" fmla="*/ 0 60000 65536"/>
              <a:gd name="T7" fmla="*/ 0 60000 65536"/>
              <a:gd name="T8" fmla="*/ 0 60000 65536"/>
              <a:gd name="T9" fmla="*/ 0 60000 65536"/>
              <a:gd name="T10" fmla="*/ 0 w 1"/>
              <a:gd name="T11" fmla="*/ 1 w 1"/>
            </a:gdLst>
            <a:ahLst/>
            <a:cxnLst>
              <a:cxn ang="T5">
                <a:pos x="T0" y="0"/>
              </a:cxn>
              <a:cxn ang="T6">
                <a:pos x="T1" y="0"/>
              </a:cxn>
              <a:cxn ang="T7">
                <a:pos x="T2" y="0"/>
              </a:cxn>
              <a:cxn ang="T8">
                <a:pos x="T3" y="0"/>
              </a:cxn>
              <a:cxn ang="T9">
                <a:pos x="T4" y="0"/>
              </a:cxn>
            </a:cxnLst>
            <a:rect l="T10" t="0" r="T11" b="0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27" name="Rectangle 520"/>
          <p:cNvSpPr>
            <a:spLocks noChangeArrowheads="1"/>
          </p:cNvSpPr>
          <p:nvPr/>
        </p:nvSpPr>
        <p:spPr bwMode="auto">
          <a:xfrm>
            <a:off x="2974975" y="4956175"/>
            <a:ext cx="1588" cy="1588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328" name="Freeform 521"/>
          <p:cNvSpPr>
            <a:spLocks/>
          </p:cNvSpPr>
          <p:nvPr/>
        </p:nvSpPr>
        <p:spPr bwMode="auto">
          <a:xfrm>
            <a:off x="2974975" y="4956175"/>
            <a:ext cx="0" cy="1588"/>
          </a:xfrm>
          <a:custGeom>
            <a:avLst/>
            <a:gdLst>
              <a:gd name="T0" fmla="*/ 2147483646 h 1"/>
              <a:gd name="T1" fmla="*/ 0 h 1"/>
              <a:gd name="T2" fmla="*/ 0 h 1"/>
              <a:gd name="T3" fmla="*/ 0 h 1"/>
              <a:gd name="T4" fmla="*/ 2147483646 h 1"/>
              <a:gd name="T5" fmla="*/ 0 60000 65536"/>
              <a:gd name="T6" fmla="*/ 0 60000 65536"/>
              <a:gd name="T7" fmla="*/ 0 60000 65536"/>
              <a:gd name="T8" fmla="*/ 0 60000 65536"/>
              <a:gd name="T9" fmla="*/ 0 60000 65536"/>
              <a:gd name="T10" fmla="*/ 0 h 1"/>
              <a:gd name="T11" fmla="*/ 1 h 1"/>
            </a:gdLst>
            <a:ahLst/>
            <a:cxnLst>
              <a:cxn ang="T5">
                <a:pos x="0" y="T0"/>
              </a:cxn>
              <a:cxn ang="T6">
                <a:pos x="0" y="T1"/>
              </a:cxn>
              <a:cxn ang="T7">
                <a:pos x="0" y="T2"/>
              </a:cxn>
              <a:cxn ang="T8">
                <a:pos x="0" y="T3"/>
              </a:cxn>
              <a:cxn ang="T9">
                <a:pos x="0" y="T4"/>
              </a:cxn>
            </a:cxnLst>
            <a:rect l="0" t="T10" r="0" b="T11"/>
            <a:pathLst>
              <a:path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29" name="Freeform 522"/>
          <p:cNvSpPr>
            <a:spLocks/>
          </p:cNvSpPr>
          <p:nvPr/>
        </p:nvSpPr>
        <p:spPr bwMode="auto">
          <a:xfrm>
            <a:off x="2970213" y="4964113"/>
            <a:ext cx="0" cy="1587"/>
          </a:xfrm>
          <a:custGeom>
            <a:avLst/>
            <a:gdLst>
              <a:gd name="T0" fmla="*/ 2147483646 h 1"/>
              <a:gd name="T1" fmla="*/ 2147483646 h 1"/>
              <a:gd name="T2" fmla="*/ 2147483646 h 1"/>
              <a:gd name="T3" fmla="*/ 2147483646 h 1"/>
              <a:gd name="T4" fmla="*/ 0 h 1"/>
              <a:gd name="T5" fmla="*/ 0 h 1"/>
              <a:gd name="T6" fmla="*/ 2147483646 h 1"/>
              <a:gd name="T7" fmla="*/ 2147483646 h 1"/>
              <a:gd name="T8" fmla="*/ 2147483646 h 1"/>
              <a:gd name="T9" fmla="*/ 0 60000 655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h 1"/>
              <a:gd name="T19" fmla="*/ 1 h 1"/>
            </a:gdLst>
            <a:ahLst/>
            <a:cxnLst>
              <a:cxn ang="T9">
                <a:pos x="0" y="T0"/>
              </a:cxn>
              <a:cxn ang="T10">
                <a:pos x="0" y="T1"/>
              </a:cxn>
              <a:cxn ang="T11">
                <a:pos x="0" y="T2"/>
              </a:cxn>
              <a:cxn ang="T12">
                <a:pos x="0" y="T3"/>
              </a:cxn>
              <a:cxn ang="T13">
                <a:pos x="0" y="T4"/>
              </a:cxn>
              <a:cxn ang="T14">
                <a:pos x="0" y="T5"/>
              </a:cxn>
              <a:cxn ang="T15">
                <a:pos x="0" y="T6"/>
              </a:cxn>
              <a:cxn ang="T16">
                <a:pos x="0" y="T7"/>
              </a:cxn>
              <a:cxn ang="T17">
                <a:pos x="0" y="T8"/>
              </a:cxn>
            </a:cxnLst>
            <a:rect l="0" t="T18" r="0" b="T19"/>
            <a:pathLst>
              <a:path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30" name="Freeform 523"/>
          <p:cNvSpPr>
            <a:spLocks/>
          </p:cNvSpPr>
          <p:nvPr/>
        </p:nvSpPr>
        <p:spPr bwMode="auto">
          <a:xfrm>
            <a:off x="2970213" y="4965700"/>
            <a:ext cx="1587" cy="0"/>
          </a:xfrm>
          <a:custGeom>
            <a:avLst/>
            <a:gdLst>
              <a:gd name="T0" fmla="*/ 2147483646 w 1"/>
              <a:gd name="T1" fmla="*/ 2147483646 w 1"/>
              <a:gd name="T2" fmla="*/ 0 w 1"/>
              <a:gd name="T3" fmla="*/ 2147483646 w 1"/>
              <a:gd name="T4" fmla="*/ 2147483646 w 1"/>
              <a:gd name="T5" fmla="*/ 0 60000 65536"/>
              <a:gd name="T6" fmla="*/ 0 60000 65536"/>
              <a:gd name="T7" fmla="*/ 0 60000 65536"/>
              <a:gd name="T8" fmla="*/ 0 60000 65536"/>
              <a:gd name="T9" fmla="*/ 0 60000 65536"/>
              <a:gd name="T10" fmla="*/ 0 w 1"/>
              <a:gd name="T11" fmla="*/ 1 w 1"/>
            </a:gdLst>
            <a:ahLst/>
            <a:cxnLst>
              <a:cxn ang="T5">
                <a:pos x="T0" y="0"/>
              </a:cxn>
              <a:cxn ang="T6">
                <a:pos x="T1" y="0"/>
              </a:cxn>
              <a:cxn ang="T7">
                <a:pos x="T2" y="0"/>
              </a:cxn>
              <a:cxn ang="T8">
                <a:pos x="T3" y="0"/>
              </a:cxn>
              <a:cxn ang="T9">
                <a:pos x="T4" y="0"/>
              </a:cxn>
            </a:cxnLst>
            <a:rect l="T10" t="0" r="T11" b="0"/>
            <a:pathLst>
              <a:path w="1">
                <a:moveTo>
                  <a:pt x="1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31" name="Freeform 524"/>
          <p:cNvSpPr>
            <a:spLocks/>
          </p:cNvSpPr>
          <p:nvPr/>
        </p:nvSpPr>
        <p:spPr bwMode="auto">
          <a:xfrm>
            <a:off x="2970213" y="4965700"/>
            <a:ext cx="0" cy="0"/>
          </a:xfrm>
          <a:custGeom>
            <a:avLst/>
            <a:gdLst>
              <a:gd name="T0" fmla="*/ 2147483646 h 1"/>
              <a:gd name="T1" fmla="*/ 2147483646 h 1"/>
              <a:gd name="T2" fmla="*/ 0 h 1"/>
              <a:gd name="T3" fmla="*/ 2147483646 h 1"/>
              <a:gd name="T4" fmla="*/ 2147483646 h 1"/>
              <a:gd name="T5" fmla="*/ 2147483646 h 1"/>
              <a:gd name="T6" fmla="*/ 0 60000 65536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h 1"/>
              <a:gd name="T13" fmla="*/ 1 h 1"/>
            </a:gdLst>
            <a:ahLst/>
            <a:cxnLst>
              <a:cxn ang="T6">
                <a:pos x="0" y="T0"/>
              </a:cxn>
              <a:cxn ang="T7">
                <a:pos x="0" y="T1"/>
              </a:cxn>
              <a:cxn ang="T8">
                <a:pos x="0" y="T2"/>
              </a:cxn>
              <a:cxn ang="T9">
                <a:pos x="0" y="T3"/>
              </a:cxn>
              <a:cxn ang="T10">
                <a:pos x="0" y="T4"/>
              </a:cxn>
              <a:cxn ang="T11">
                <a:pos x="0" y="T5"/>
              </a:cxn>
            </a:cxnLst>
            <a:rect l="0" t="T12" r="0" b="T13"/>
            <a:pathLst>
              <a:path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32" name="Freeform 525"/>
          <p:cNvSpPr>
            <a:spLocks/>
          </p:cNvSpPr>
          <p:nvPr/>
        </p:nvSpPr>
        <p:spPr bwMode="auto">
          <a:xfrm>
            <a:off x="2957513" y="4989513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33" name="Freeform 526"/>
          <p:cNvSpPr>
            <a:spLocks/>
          </p:cNvSpPr>
          <p:nvPr/>
        </p:nvSpPr>
        <p:spPr bwMode="auto">
          <a:xfrm>
            <a:off x="2979738" y="5045075"/>
            <a:ext cx="0" cy="0"/>
          </a:xfrm>
          <a:custGeom>
            <a:avLst/>
            <a:gdLst>
              <a:gd name="T0" fmla="*/ 0 h 1"/>
              <a:gd name="T1" fmla="*/ 2147483646 h 1"/>
              <a:gd name="T2" fmla="*/ 2147483646 h 1"/>
              <a:gd name="T3" fmla="*/ 2147483646 h 1"/>
              <a:gd name="T4" fmla="*/ 2147483646 h 1"/>
              <a:gd name="T5" fmla="*/ 2147483646 h 1"/>
              <a:gd name="T6" fmla="*/ 0 h 1"/>
              <a:gd name="T7" fmla="*/ 0 h 1"/>
              <a:gd name="T8" fmla="*/ 0 h 1"/>
              <a:gd name="T9" fmla="*/ 0 h 1"/>
              <a:gd name="T10" fmla="*/ 0 h 1"/>
              <a:gd name="T11" fmla="*/ 0 h 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h 1"/>
              <a:gd name="T25" fmla="*/ 1 h 1"/>
            </a:gdLst>
            <a:ahLst/>
            <a:cxnLst>
              <a:cxn ang="T12">
                <a:pos x="0" y="T0"/>
              </a:cxn>
              <a:cxn ang="T13">
                <a:pos x="0" y="T1"/>
              </a:cxn>
              <a:cxn ang="T14">
                <a:pos x="0" y="T2"/>
              </a:cxn>
              <a:cxn ang="T15">
                <a:pos x="0" y="T3"/>
              </a:cxn>
              <a:cxn ang="T16">
                <a:pos x="0" y="T4"/>
              </a:cxn>
              <a:cxn ang="T17">
                <a:pos x="0" y="T5"/>
              </a:cxn>
              <a:cxn ang="T18">
                <a:pos x="0" y="T6"/>
              </a:cxn>
              <a:cxn ang="T19">
                <a:pos x="0" y="T7"/>
              </a:cxn>
              <a:cxn ang="T20">
                <a:pos x="0" y="T8"/>
              </a:cxn>
              <a:cxn ang="T21">
                <a:pos x="0" y="T9"/>
              </a:cxn>
              <a:cxn ang="T22">
                <a:pos x="0" y="T10"/>
              </a:cxn>
              <a:cxn ang="T23">
                <a:pos x="0" y="T11"/>
              </a:cxn>
            </a:cxnLst>
            <a:rect l="0" t="T24" r="0" b="T25"/>
            <a:pathLst>
              <a:path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34" name="Freeform 527"/>
          <p:cNvSpPr>
            <a:spLocks/>
          </p:cNvSpPr>
          <p:nvPr/>
        </p:nvSpPr>
        <p:spPr bwMode="auto">
          <a:xfrm>
            <a:off x="2981325" y="5045075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35" name="Line 528"/>
          <p:cNvSpPr>
            <a:spLocks noChangeShapeType="1"/>
          </p:cNvSpPr>
          <p:nvPr/>
        </p:nvSpPr>
        <p:spPr bwMode="auto">
          <a:xfrm>
            <a:off x="2981325" y="5045075"/>
            <a:ext cx="0" cy="0"/>
          </a:xfrm>
          <a:prstGeom prst="line">
            <a:avLst/>
          </a:prstGeom>
          <a:noFill/>
          <a:ln w="0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36" name="Freeform 529"/>
          <p:cNvSpPr>
            <a:spLocks/>
          </p:cNvSpPr>
          <p:nvPr/>
        </p:nvSpPr>
        <p:spPr bwMode="auto">
          <a:xfrm>
            <a:off x="2971800" y="5046663"/>
            <a:ext cx="1588" cy="0"/>
          </a:xfrm>
          <a:custGeom>
            <a:avLst/>
            <a:gdLst>
              <a:gd name="T0" fmla="*/ 2147483646 w 1"/>
              <a:gd name="T1" fmla="*/ 2147483646 h 1"/>
              <a:gd name="T2" fmla="*/ 2147483646 w 1"/>
              <a:gd name="T3" fmla="*/ 2147483646 h 1"/>
              <a:gd name="T4" fmla="*/ 2147483646 w 1"/>
              <a:gd name="T5" fmla="*/ 2147483646 h 1"/>
              <a:gd name="T6" fmla="*/ 0 w 1"/>
              <a:gd name="T7" fmla="*/ 2147483646 h 1"/>
              <a:gd name="T8" fmla="*/ 0 w 1"/>
              <a:gd name="T9" fmla="*/ 0 h 1"/>
              <a:gd name="T10" fmla="*/ 2147483646 w 1"/>
              <a:gd name="T11" fmla="*/ 0 h 1"/>
              <a:gd name="T12" fmla="*/ 2147483646 w 1"/>
              <a:gd name="T13" fmla="*/ 0 h 1"/>
              <a:gd name="T14" fmla="*/ 2147483646 w 1"/>
              <a:gd name="T15" fmla="*/ 0 h 1"/>
              <a:gd name="T16" fmla="*/ 2147483646 w 1"/>
              <a:gd name="T17" fmla="*/ 0 h 1"/>
              <a:gd name="T18" fmla="*/ 2147483646 w 1"/>
              <a:gd name="T19" fmla="*/ 2147483646 h 1"/>
              <a:gd name="T20" fmla="*/ 2147483646 w 1"/>
              <a:gd name="T21" fmla="*/ 2147483646 h 1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"/>
              <a:gd name="T34" fmla="*/ 0 h 1"/>
              <a:gd name="T35" fmla="*/ 1 w 1"/>
              <a:gd name="T36" fmla="*/ 0 h 1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" h="1">
                <a:moveTo>
                  <a:pt x="1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37" name="Freeform 530"/>
          <p:cNvSpPr>
            <a:spLocks/>
          </p:cNvSpPr>
          <p:nvPr/>
        </p:nvSpPr>
        <p:spPr bwMode="auto">
          <a:xfrm>
            <a:off x="2967038" y="5038725"/>
            <a:ext cx="0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  <a:gd name="T4" fmla="*/ 2147483646 w 1"/>
              <a:gd name="T5" fmla="*/ 2147483646 w 1"/>
              <a:gd name="T6" fmla="*/ 2147483646 w 1"/>
              <a:gd name="T7" fmla="*/ 2147483646 w 1"/>
              <a:gd name="T8" fmla="*/ 2147483646 w 1"/>
              <a:gd name="T9" fmla="*/ 2147483646 w 1"/>
              <a:gd name="T10" fmla="*/ 0 w 1"/>
              <a:gd name="T11" fmla="*/ 0 60000 6553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w 1"/>
              <a:gd name="T23" fmla="*/ 1 w 1"/>
            </a:gdLst>
            <a:ahLst/>
            <a:cxnLst>
              <a:cxn ang="T11">
                <a:pos x="T0" y="0"/>
              </a:cxn>
              <a:cxn ang="T12">
                <a:pos x="T1" y="0"/>
              </a:cxn>
              <a:cxn ang="T13">
                <a:pos x="T2" y="0"/>
              </a:cxn>
              <a:cxn ang="T14">
                <a:pos x="T3" y="0"/>
              </a:cxn>
              <a:cxn ang="T15">
                <a:pos x="T4" y="0"/>
              </a:cxn>
              <a:cxn ang="T16">
                <a:pos x="T5" y="0"/>
              </a:cxn>
              <a:cxn ang="T17">
                <a:pos x="T6" y="0"/>
              </a:cxn>
              <a:cxn ang="T18">
                <a:pos x="T7" y="0"/>
              </a:cxn>
              <a:cxn ang="T19">
                <a:pos x="T8" y="0"/>
              </a:cxn>
              <a:cxn ang="T20">
                <a:pos x="T9" y="0"/>
              </a:cxn>
              <a:cxn ang="T21">
                <a:pos x="T10" y="0"/>
              </a:cxn>
            </a:cxnLst>
            <a:rect l="T22" t="0" r="T23" b="0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38" name="Rectangle 531"/>
          <p:cNvSpPr>
            <a:spLocks noChangeArrowheads="1"/>
          </p:cNvSpPr>
          <p:nvPr/>
        </p:nvSpPr>
        <p:spPr bwMode="auto">
          <a:xfrm>
            <a:off x="2960688" y="4994275"/>
            <a:ext cx="1587" cy="1588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339" name="Freeform 532"/>
          <p:cNvSpPr>
            <a:spLocks noEditPoints="1"/>
          </p:cNvSpPr>
          <p:nvPr/>
        </p:nvSpPr>
        <p:spPr bwMode="auto">
          <a:xfrm>
            <a:off x="2382838" y="4513263"/>
            <a:ext cx="652462" cy="461962"/>
          </a:xfrm>
          <a:custGeom>
            <a:avLst/>
            <a:gdLst>
              <a:gd name="T0" fmla="*/ 2147483646 w 634"/>
              <a:gd name="T1" fmla="*/ 2147483646 h 449"/>
              <a:gd name="T2" fmla="*/ 2147483646 w 634"/>
              <a:gd name="T3" fmla="*/ 2147483646 h 449"/>
              <a:gd name="T4" fmla="*/ 2147483646 w 634"/>
              <a:gd name="T5" fmla="*/ 2147483646 h 449"/>
              <a:gd name="T6" fmla="*/ 2147483646 w 634"/>
              <a:gd name="T7" fmla="*/ 2147483646 h 449"/>
              <a:gd name="T8" fmla="*/ 2147483646 w 634"/>
              <a:gd name="T9" fmla="*/ 2147483646 h 449"/>
              <a:gd name="T10" fmla="*/ 2147483646 w 634"/>
              <a:gd name="T11" fmla="*/ 2147483646 h 449"/>
              <a:gd name="T12" fmla="*/ 2147483646 w 634"/>
              <a:gd name="T13" fmla="*/ 2147483646 h 449"/>
              <a:gd name="T14" fmla="*/ 2147483646 w 634"/>
              <a:gd name="T15" fmla="*/ 2147483646 h 449"/>
              <a:gd name="T16" fmla="*/ 2147483646 w 634"/>
              <a:gd name="T17" fmla="*/ 2147483646 h 449"/>
              <a:gd name="T18" fmla="*/ 2147483646 w 634"/>
              <a:gd name="T19" fmla="*/ 2147483646 h 449"/>
              <a:gd name="T20" fmla="*/ 2147483646 w 634"/>
              <a:gd name="T21" fmla="*/ 2147483646 h 449"/>
              <a:gd name="T22" fmla="*/ 2147483646 w 634"/>
              <a:gd name="T23" fmla="*/ 2147483646 h 449"/>
              <a:gd name="T24" fmla="*/ 2147483646 w 634"/>
              <a:gd name="T25" fmla="*/ 2147483646 h 449"/>
              <a:gd name="T26" fmla="*/ 2147483646 w 634"/>
              <a:gd name="T27" fmla="*/ 2147483646 h 449"/>
              <a:gd name="T28" fmla="*/ 2147483646 w 634"/>
              <a:gd name="T29" fmla="*/ 2147483646 h 449"/>
              <a:gd name="T30" fmla="*/ 2147483646 w 634"/>
              <a:gd name="T31" fmla="*/ 2147483646 h 449"/>
              <a:gd name="T32" fmla="*/ 2147483646 w 634"/>
              <a:gd name="T33" fmla="*/ 2147483646 h 449"/>
              <a:gd name="T34" fmla="*/ 2147483646 w 634"/>
              <a:gd name="T35" fmla="*/ 2147483646 h 449"/>
              <a:gd name="T36" fmla="*/ 2147483646 w 634"/>
              <a:gd name="T37" fmla="*/ 2147483646 h 449"/>
              <a:gd name="T38" fmla="*/ 2147483646 w 634"/>
              <a:gd name="T39" fmla="*/ 2147483646 h 449"/>
              <a:gd name="T40" fmla="*/ 2147483646 w 634"/>
              <a:gd name="T41" fmla="*/ 2147483646 h 449"/>
              <a:gd name="T42" fmla="*/ 2147483646 w 634"/>
              <a:gd name="T43" fmla="*/ 2147483646 h 449"/>
              <a:gd name="T44" fmla="*/ 2147483646 w 634"/>
              <a:gd name="T45" fmla="*/ 2147483646 h 449"/>
              <a:gd name="T46" fmla="*/ 2147483646 w 634"/>
              <a:gd name="T47" fmla="*/ 2147483646 h 449"/>
              <a:gd name="T48" fmla="*/ 2147483646 w 634"/>
              <a:gd name="T49" fmla="*/ 2147483646 h 449"/>
              <a:gd name="T50" fmla="*/ 2147483646 w 634"/>
              <a:gd name="T51" fmla="*/ 2147483646 h 449"/>
              <a:gd name="T52" fmla="*/ 2147483646 w 634"/>
              <a:gd name="T53" fmla="*/ 2147483646 h 449"/>
              <a:gd name="T54" fmla="*/ 2147483646 w 634"/>
              <a:gd name="T55" fmla="*/ 2147483646 h 449"/>
              <a:gd name="T56" fmla="*/ 2147483646 w 634"/>
              <a:gd name="T57" fmla="*/ 2147483646 h 449"/>
              <a:gd name="T58" fmla="*/ 2147483646 w 634"/>
              <a:gd name="T59" fmla="*/ 2147483646 h 449"/>
              <a:gd name="T60" fmla="*/ 2147483646 w 634"/>
              <a:gd name="T61" fmla="*/ 2147483646 h 449"/>
              <a:gd name="T62" fmla="*/ 2147483646 w 634"/>
              <a:gd name="T63" fmla="*/ 2147483646 h 449"/>
              <a:gd name="T64" fmla="*/ 2147483646 w 634"/>
              <a:gd name="T65" fmla="*/ 2147483646 h 449"/>
              <a:gd name="T66" fmla="*/ 2147483646 w 634"/>
              <a:gd name="T67" fmla="*/ 2147483646 h 449"/>
              <a:gd name="T68" fmla="*/ 2147483646 w 634"/>
              <a:gd name="T69" fmla="*/ 2147483646 h 449"/>
              <a:gd name="T70" fmla="*/ 2147483646 w 634"/>
              <a:gd name="T71" fmla="*/ 2147483646 h 449"/>
              <a:gd name="T72" fmla="*/ 2147483646 w 634"/>
              <a:gd name="T73" fmla="*/ 2147483646 h 449"/>
              <a:gd name="T74" fmla="*/ 2147483646 w 634"/>
              <a:gd name="T75" fmla="*/ 2147483646 h 449"/>
              <a:gd name="T76" fmla="*/ 2147483646 w 634"/>
              <a:gd name="T77" fmla="*/ 2147483646 h 449"/>
              <a:gd name="T78" fmla="*/ 2147483646 w 634"/>
              <a:gd name="T79" fmla="*/ 2147483646 h 449"/>
              <a:gd name="T80" fmla="*/ 2147483646 w 634"/>
              <a:gd name="T81" fmla="*/ 2147483646 h 449"/>
              <a:gd name="T82" fmla="*/ 2147483646 w 634"/>
              <a:gd name="T83" fmla="*/ 2147483646 h 449"/>
              <a:gd name="T84" fmla="*/ 2147483646 w 634"/>
              <a:gd name="T85" fmla="*/ 2147483646 h 449"/>
              <a:gd name="T86" fmla="*/ 2147483646 w 634"/>
              <a:gd name="T87" fmla="*/ 2147483646 h 449"/>
              <a:gd name="T88" fmla="*/ 2147483646 w 634"/>
              <a:gd name="T89" fmla="*/ 2147483646 h 449"/>
              <a:gd name="T90" fmla="*/ 2147483646 w 634"/>
              <a:gd name="T91" fmla="*/ 2147483646 h 449"/>
              <a:gd name="T92" fmla="*/ 2147483646 w 634"/>
              <a:gd name="T93" fmla="*/ 2147483646 h 449"/>
              <a:gd name="T94" fmla="*/ 2147483646 w 634"/>
              <a:gd name="T95" fmla="*/ 2147483646 h 449"/>
              <a:gd name="T96" fmla="*/ 2147483646 w 634"/>
              <a:gd name="T97" fmla="*/ 2147483646 h 449"/>
              <a:gd name="T98" fmla="*/ 2147483646 w 634"/>
              <a:gd name="T99" fmla="*/ 2147483646 h 449"/>
              <a:gd name="T100" fmla="*/ 2147483646 w 634"/>
              <a:gd name="T101" fmla="*/ 2147483646 h 449"/>
              <a:gd name="T102" fmla="*/ 2147483646 w 634"/>
              <a:gd name="T103" fmla="*/ 2147483646 h 449"/>
              <a:gd name="T104" fmla="*/ 2147483646 w 634"/>
              <a:gd name="T105" fmla="*/ 2147483646 h 449"/>
              <a:gd name="T106" fmla="*/ 2147483646 w 634"/>
              <a:gd name="T107" fmla="*/ 2147483646 h 449"/>
              <a:gd name="T108" fmla="*/ 2147483646 w 634"/>
              <a:gd name="T109" fmla="*/ 2147483646 h 449"/>
              <a:gd name="T110" fmla="*/ 2147483646 w 634"/>
              <a:gd name="T111" fmla="*/ 2147483646 h 449"/>
              <a:gd name="T112" fmla="*/ 2147483646 w 634"/>
              <a:gd name="T113" fmla="*/ 2147483646 h 449"/>
              <a:gd name="T114" fmla="*/ 2147483646 w 634"/>
              <a:gd name="T115" fmla="*/ 2147483646 h 449"/>
              <a:gd name="T116" fmla="*/ 2147483646 w 634"/>
              <a:gd name="T117" fmla="*/ 2147483646 h 449"/>
              <a:gd name="T118" fmla="*/ 2147483646 w 634"/>
              <a:gd name="T119" fmla="*/ 2147483646 h 449"/>
              <a:gd name="T120" fmla="*/ 2147483646 w 634"/>
              <a:gd name="T121" fmla="*/ 2147483646 h 449"/>
              <a:gd name="T122" fmla="*/ 2147483646 w 634"/>
              <a:gd name="T123" fmla="*/ 2147483646 h 449"/>
              <a:gd name="T124" fmla="*/ 2147483646 w 634"/>
              <a:gd name="T125" fmla="*/ 2147483646 h 44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634"/>
              <a:gd name="T190" fmla="*/ 0 h 449"/>
              <a:gd name="T191" fmla="*/ 634 w 634"/>
              <a:gd name="T192" fmla="*/ 449 h 449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634" h="449">
                <a:moveTo>
                  <a:pt x="159" y="7"/>
                </a:moveTo>
                <a:lnTo>
                  <a:pt x="160" y="7"/>
                </a:lnTo>
                <a:lnTo>
                  <a:pt x="160" y="9"/>
                </a:lnTo>
                <a:lnTo>
                  <a:pt x="161" y="9"/>
                </a:lnTo>
                <a:lnTo>
                  <a:pt x="161" y="11"/>
                </a:lnTo>
                <a:lnTo>
                  <a:pt x="162" y="9"/>
                </a:lnTo>
                <a:lnTo>
                  <a:pt x="163" y="9"/>
                </a:lnTo>
                <a:lnTo>
                  <a:pt x="164" y="8"/>
                </a:lnTo>
                <a:lnTo>
                  <a:pt x="165" y="8"/>
                </a:lnTo>
                <a:lnTo>
                  <a:pt x="165" y="7"/>
                </a:lnTo>
                <a:lnTo>
                  <a:pt x="166" y="7"/>
                </a:lnTo>
                <a:lnTo>
                  <a:pt x="167" y="6"/>
                </a:lnTo>
                <a:lnTo>
                  <a:pt x="168" y="5"/>
                </a:lnTo>
                <a:lnTo>
                  <a:pt x="169" y="5"/>
                </a:lnTo>
                <a:lnTo>
                  <a:pt x="170" y="4"/>
                </a:lnTo>
                <a:lnTo>
                  <a:pt x="171" y="3"/>
                </a:lnTo>
                <a:lnTo>
                  <a:pt x="173" y="2"/>
                </a:lnTo>
                <a:lnTo>
                  <a:pt x="176" y="2"/>
                </a:lnTo>
                <a:lnTo>
                  <a:pt x="177" y="2"/>
                </a:lnTo>
                <a:lnTo>
                  <a:pt x="178" y="2"/>
                </a:lnTo>
                <a:lnTo>
                  <a:pt x="179" y="3"/>
                </a:lnTo>
                <a:lnTo>
                  <a:pt x="181" y="4"/>
                </a:lnTo>
                <a:lnTo>
                  <a:pt x="183" y="6"/>
                </a:lnTo>
                <a:lnTo>
                  <a:pt x="184" y="7"/>
                </a:lnTo>
                <a:lnTo>
                  <a:pt x="185" y="7"/>
                </a:lnTo>
                <a:lnTo>
                  <a:pt x="185" y="6"/>
                </a:lnTo>
                <a:lnTo>
                  <a:pt x="187" y="6"/>
                </a:lnTo>
                <a:lnTo>
                  <a:pt x="188" y="5"/>
                </a:lnTo>
                <a:lnTo>
                  <a:pt x="189" y="6"/>
                </a:lnTo>
                <a:lnTo>
                  <a:pt x="191" y="6"/>
                </a:lnTo>
                <a:lnTo>
                  <a:pt x="193" y="7"/>
                </a:lnTo>
                <a:lnTo>
                  <a:pt x="194" y="7"/>
                </a:lnTo>
                <a:lnTo>
                  <a:pt x="196" y="9"/>
                </a:lnTo>
                <a:lnTo>
                  <a:pt x="197" y="9"/>
                </a:lnTo>
                <a:lnTo>
                  <a:pt x="198" y="9"/>
                </a:lnTo>
                <a:lnTo>
                  <a:pt x="199" y="9"/>
                </a:lnTo>
                <a:lnTo>
                  <a:pt x="200" y="9"/>
                </a:lnTo>
                <a:lnTo>
                  <a:pt x="203" y="8"/>
                </a:lnTo>
                <a:lnTo>
                  <a:pt x="205" y="6"/>
                </a:lnTo>
                <a:lnTo>
                  <a:pt x="206" y="6"/>
                </a:lnTo>
                <a:lnTo>
                  <a:pt x="207" y="5"/>
                </a:lnTo>
                <a:lnTo>
                  <a:pt x="208" y="4"/>
                </a:lnTo>
                <a:lnTo>
                  <a:pt x="209" y="4"/>
                </a:lnTo>
                <a:lnTo>
                  <a:pt x="210" y="3"/>
                </a:lnTo>
                <a:lnTo>
                  <a:pt x="211" y="3"/>
                </a:lnTo>
                <a:lnTo>
                  <a:pt x="212" y="4"/>
                </a:lnTo>
                <a:lnTo>
                  <a:pt x="212" y="5"/>
                </a:lnTo>
                <a:lnTo>
                  <a:pt x="212" y="6"/>
                </a:lnTo>
                <a:lnTo>
                  <a:pt x="214" y="7"/>
                </a:lnTo>
                <a:lnTo>
                  <a:pt x="214" y="8"/>
                </a:lnTo>
                <a:lnTo>
                  <a:pt x="215" y="9"/>
                </a:lnTo>
                <a:lnTo>
                  <a:pt x="216" y="9"/>
                </a:lnTo>
                <a:lnTo>
                  <a:pt x="218" y="11"/>
                </a:lnTo>
                <a:lnTo>
                  <a:pt x="219" y="11"/>
                </a:lnTo>
                <a:lnTo>
                  <a:pt x="220" y="11"/>
                </a:lnTo>
                <a:lnTo>
                  <a:pt x="222" y="9"/>
                </a:lnTo>
                <a:lnTo>
                  <a:pt x="223" y="9"/>
                </a:lnTo>
                <a:lnTo>
                  <a:pt x="224" y="8"/>
                </a:lnTo>
                <a:lnTo>
                  <a:pt x="225" y="8"/>
                </a:lnTo>
                <a:lnTo>
                  <a:pt x="227" y="9"/>
                </a:lnTo>
                <a:lnTo>
                  <a:pt x="228" y="9"/>
                </a:lnTo>
                <a:lnTo>
                  <a:pt x="230" y="10"/>
                </a:lnTo>
                <a:lnTo>
                  <a:pt x="231" y="11"/>
                </a:lnTo>
                <a:lnTo>
                  <a:pt x="233" y="11"/>
                </a:lnTo>
                <a:lnTo>
                  <a:pt x="234" y="11"/>
                </a:lnTo>
                <a:lnTo>
                  <a:pt x="235" y="11"/>
                </a:lnTo>
                <a:lnTo>
                  <a:pt x="236" y="11"/>
                </a:lnTo>
                <a:lnTo>
                  <a:pt x="237" y="12"/>
                </a:lnTo>
                <a:lnTo>
                  <a:pt x="238" y="12"/>
                </a:lnTo>
                <a:lnTo>
                  <a:pt x="239" y="11"/>
                </a:lnTo>
                <a:lnTo>
                  <a:pt x="241" y="10"/>
                </a:lnTo>
                <a:lnTo>
                  <a:pt x="242" y="10"/>
                </a:lnTo>
                <a:lnTo>
                  <a:pt x="243" y="10"/>
                </a:lnTo>
                <a:lnTo>
                  <a:pt x="244" y="11"/>
                </a:lnTo>
                <a:lnTo>
                  <a:pt x="245" y="11"/>
                </a:lnTo>
                <a:lnTo>
                  <a:pt x="245" y="12"/>
                </a:lnTo>
                <a:lnTo>
                  <a:pt x="245" y="13"/>
                </a:lnTo>
                <a:lnTo>
                  <a:pt x="245" y="14"/>
                </a:lnTo>
                <a:lnTo>
                  <a:pt x="245" y="16"/>
                </a:lnTo>
                <a:lnTo>
                  <a:pt x="246" y="17"/>
                </a:lnTo>
                <a:lnTo>
                  <a:pt x="246" y="16"/>
                </a:lnTo>
                <a:lnTo>
                  <a:pt x="247" y="16"/>
                </a:lnTo>
                <a:lnTo>
                  <a:pt x="248" y="15"/>
                </a:lnTo>
                <a:lnTo>
                  <a:pt x="249" y="15"/>
                </a:lnTo>
                <a:lnTo>
                  <a:pt x="250" y="14"/>
                </a:lnTo>
                <a:lnTo>
                  <a:pt x="252" y="14"/>
                </a:lnTo>
                <a:lnTo>
                  <a:pt x="252" y="13"/>
                </a:lnTo>
                <a:lnTo>
                  <a:pt x="252" y="12"/>
                </a:lnTo>
                <a:lnTo>
                  <a:pt x="252" y="11"/>
                </a:lnTo>
                <a:lnTo>
                  <a:pt x="252" y="10"/>
                </a:lnTo>
                <a:lnTo>
                  <a:pt x="252" y="9"/>
                </a:lnTo>
                <a:lnTo>
                  <a:pt x="252" y="7"/>
                </a:lnTo>
                <a:lnTo>
                  <a:pt x="253" y="6"/>
                </a:lnTo>
                <a:lnTo>
                  <a:pt x="253" y="5"/>
                </a:lnTo>
                <a:lnTo>
                  <a:pt x="254" y="3"/>
                </a:lnTo>
                <a:lnTo>
                  <a:pt x="255" y="2"/>
                </a:lnTo>
                <a:lnTo>
                  <a:pt x="255" y="1"/>
                </a:lnTo>
                <a:lnTo>
                  <a:pt x="256" y="0"/>
                </a:lnTo>
                <a:lnTo>
                  <a:pt x="257" y="0"/>
                </a:lnTo>
                <a:lnTo>
                  <a:pt x="258" y="0"/>
                </a:lnTo>
                <a:lnTo>
                  <a:pt x="259" y="1"/>
                </a:lnTo>
                <a:lnTo>
                  <a:pt x="260" y="1"/>
                </a:lnTo>
                <a:lnTo>
                  <a:pt x="262" y="2"/>
                </a:lnTo>
                <a:lnTo>
                  <a:pt x="262" y="3"/>
                </a:lnTo>
                <a:lnTo>
                  <a:pt x="263" y="3"/>
                </a:lnTo>
                <a:lnTo>
                  <a:pt x="265" y="3"/>
                </a:lnTo>
                <a:lnTo>
                  <a:pt x="267" y="3"/>
                </a:lnTo>
                <a:lnTo>
                  <a:pt x="268" y="4"/>
                </a:lnTo>
                <a:lnTo>
                  <a:pt x="269" y="4"/>
                </a:lnTo>
                <a:lnTo>
                  <a:pt x="272" y="6"/>
                </a:lnTo>
                <a:lnTo>
                  <a:pt x="274" y="6"/>
                </a:lnTo>
                <a:lnTo>
                  <a:pt x="274" y="7"/>
                </a:lnTo>
                <a:lnTo>
                  <a:pt x="275" y="7"/>
                </a:lnTo>
                <a:lnTo>
                  <a:pt x="276" y="9"/>
                </a:lnTo>
                <a:lnTo>
                  <a:pt x="277" y="10"/>
                </a:lnTo>
                <a:lnTo>
                  <a:pt x="278" y="10"/>
                </a:lnTo>
                <a:lnTo>
                  <a:pt x="278" y="11"/>
                </a:lnTo>
                <a:lnTo>
                  <a:pt x="279" y="11"/>
                </a:lnTo>
                <a:lnTo>
                  <a:pt x="280" y="13"/>
                </a:lnTo>
                <a:lnTo>
                  <a:pt x="281" y="13"/>
                </a:lnTo>
                <a:lnTo>
                  <a:pt x="282" y="14"/>
                </a:lnTo>
                <a:lnTo>
                  <a:pt x="283" y="14"/>
                </a:lnTo>
                <a:lnTo>
                  <a:pt x="284" y="13"/>
                </a:lnTo>
                <a:lnTo>
                  <a:pt x="285" y="13"/>
                </a:lnTo>
                <a:lnTo>
                  <a:pt x="286" y="13"/>
                </a:lnTo>
                <a:lnTo>
                  <a:pt x="288" y="13"/>
                </a:lnTo>
                <a:lnTo>
                  <a:pt x="289" y="13"/>
                </a:lnTo>
                <a:lnTo>
                  <a:pt x="289" y="12"/>
                </a:lnTo>
                <a:lnTo>
                  <a:pt x="290" y="12"/>
                </a:lnTo>
                <a:lnTo>
                  <a:pt x="292" y="13"/>
                </a:lnTo>
                <a:lnTo>
                  <a:pt x="293" y="13"/>
                </a:lnTo>
                <a:lnTo>
                  <a:pt x="294" y="13"/>
                </a:lnTo>
                <a:lnTo>
                  <a:pt x="294" y="16"/>
                </a:lnTo>
                <a:lnTo>
                  <a:pt x="294" y="17"/>
                </a:lnTo>
                <a:lnTo>
                  <a:pt x="295" y="18"/>
                </a:lnTo>
                <a:lnTo>
                  <a:pt x="296" y="18"/>
                </a:lnTo>
                <a:lnTo>
                  <a:pt x="297" y="18"/>
                </a:lnTo>
                <a:lnTo>
                  <a:pt x="298" y="18"/>
                </a:lnTo>
                <a:lnTo>
                  <a:pt x="299" y="18"/>
                </a:lnTo>
                <a:lnTo>
                  <a:pt x="301" y="17"/>
                </a:lnTo>
                <a:lnTo>
                  <a:pt x="302" y="17"/>
                </a:lnTo>
                <a:lnTo>
                  <a:pt x="304" y="18"/>
                </a:lnTo>
                <a:lnTo>
                  <a:pt x="304" y="17"/>
                </a:lnTo>
                <a:lnTo>
                  <a:pt x="304" y="18"/>
                </a:lnTo>
                <a:lnTo>
                  <a:pt x="305" y="18"/>
                </a:lnTo>
                <a:lnTo>
                  <a:pt x="307" y="20"/>
                </a:lnTo>
                <a:lnTo>
                  <a:pt x="308" y="21"/>
                </a:lnTo>
                <a:lnTo>
                  <a:pt x="309" y="21"/>
                </a:lnTo>
                <a:lnTo>
                  <a:pt x="310" y="22"/>
                </a:lnTo>
                <a:lnTo>
                  <a:pt x="311" y="22"/>
                </a:lnTo>
                <a:lnTo>
                  <a:pt x="312" y="21"/>
                </a:lnTo>
                <a:lnTo>
                  <a:pt x="313" y="21"/>
                </a:lnTo>
                <a:lnTo>
                  <a:pt x="314" y="21"/>
                </a:lnTo>
                <a:lnTo>
                  <a:pt x="315" y="21"/>
                </a:lnTo>
                <a:lnTo>
                  <a:pt x="315" y="22"/>
                </a:lnTo>
                <a:lnTo>
                  <a:pt x="316" y="22"/>
                </a:lnTo>
                <a:lnTo>
                  <a:pt x="318" y="21"/>
                </a:lnTo>
                <a:lnTo>
                  <a:pt x="319" y="20"/>
                </a:lnTo>
                <a:lnTo>
                  <a:pt x="320" y="20"/>
                </a:lnTo>
                <a:lnTo>
                  <a:pt x="321" y="18"/>
                </a:lnTo>
                <a:lnTo>
                  <a:pt x="322" y="18"/>
                </a:lnTo>
                <a:lnTo>
                  <a:pt x="323" y="18"/>
                </a:lnTo>
                <a:lnTo>
                  <a:pt x="324" y="18"/>
                </a:lnTo>
                <a:lnTo>
                  <a:pt x="324" y="19"/>
                </a:lnTo>
                <a:lnTo>
                  <a:pt x="325" y="19"/>
                </a:lnTo>
                <a:lnTo>
                  <a:pt x="326" y="20"/>
                </a:lnTo>
                <a:lnTo>
                  <a:pt x="327" y="20"/>
                </a:lnTo>
                <a:lnTo>
                  <a:pt x="328" y="20"/>
                </a:lnTo>
                <a:lnTo>
                  <a:pt x="328" y="19"/>
                </a:lnTo>
                <a:lnTo>
                  <a:pt x="329" y="19"/>
                </a:lnTo>
                <a:lnTo>
                  <a:pt x="330" y="19"/>
                </a:lnTo>
                <a:lnTo>
                  <a:pt x="331" y="19"/>
                </a:lnTo>
                <a:lnTo>
                  <a:pt x="332" y="20"/>
                </a:lnTo>
                <a:lnTo>
                  <a:pt x="333" y="20"/>
                </a:lnTo>
                <a:lnTo>
                  <a:pt x="335" y="21"/>
                </a:lnTo>
                <a:lnTo>
                  <a:pt x="336" y="21"/>
                </a:lnTo>
                <a:lnTo>
                  <a:pt x="338" y="20"/>
                </a:lnTo>
                <a:lnTo>
                  <a:pt x="339" y="20"/>
                </a:lnTo>
                <a:lnTo>
                  <a:pt x="340" y="21"/>
                </a:lnTo>
                <a:lnTo>
                  <a:pt x="341" y="22"/>
                </a:lnTo>
                <a:lnTo>
                  <a:pt x="342" y="23"/>
                </a:lnTo>
                <a:lnTo>
                  <a:pt x="342" y="24"/>
                </a:lnTo>
                <a:lnTo>
                  <a:pt x="342" y="25"/>
                </a:lnTo>
                <a:lnTo>
                  <a:pt x="343" y="26"/>
                </a:lnTo>
                <a:lnTo>
                  <a:pt x="344" y="27"/>
                </a:lnTo>
                <a:lnTo>
                  <a:pt x="345" y="27"/>
                </a:lnTo>
                <a:lnTo>
                  <a:pt x="346" y="27"/>
                </a:lnTo>
                <a:lnTo>
                  <a:pt x="347" y="27"/>
                </a:lnTo>
                <a:lnTo>
                  <a:pt x="347" y="28"/>
                </a:lnTo>
                <a:lnTo>
                  <a:pt x="348" y="28"/>
                </a:lnTo>
                <a:lnTo>
                  <a:pt x="349" y="30"/>
                </a:lnTo>
                <a:lnTo>
                  <a:pt x="350" y="30"/>
                </a:lnTo>
                <a:lnTo>
                  <a:pt x="352" y="31"/>
                </a:lnTo>
                <a:lnTo>
                  <a:pt x="353" y="31"/>
                </a:lnTo>
                <a:lnTo>
                  <a:pt x="355" y="31"/>
                </a:lnTo>
                <a:lnTo>
                  <a:pt x="356" y="31"/>
                </a:lnTo>
                <a:lnTo>
                  <a:pt x="357" y="32"/>
                </a:lnTo>
                <a:lnTo>
                  <a:pt x="358" y="32"/>
                </a:lnTo>
                <a:lnTo>
                  <a:pt x="359" y="32"/>
                </a:lnTo>
                <a:lnTo>
                  <a:pt x="360" y="33"/>
                </a:lnTo>
                <a:lnTo>
                  <a:pt x="364" y="35"/>
                </a:lnTo>
                <a:lnTo>
                  <a:pt x="365" y="35"/>
                </a:lnTo>
                <a:lnTo>
                  <a:pt x="366" y="34"/>
                </a:lnTo>
                <a:lnTo>
                  <a:pt x="367" y="34"/>
                </a:lnTo>
                <a:lnTo>
                  <a:pt x="368" y="35"/>
                </a:lnTo>
                <a:lnTo>
                  <a:pt x="369" y="35"/>
                </a:lnTo>
                <a:lnTo>
                  <a:pt x="369" y="36"/>
                </a:lnTo>
                <a:lnTo>
                  <a:pt x="370" y="37"/>
                </a:lnTo>
                <a:lnTo>
                  <a:pt x="371" y="37"/>
                </a:lnTo>
                <a:lnTo>
                  <a:pt x="372" y="36"/>
                </a:lnTo>
                <a:lnTo>
                  <a:pt x="373" y="36"/>
                </a:lnTo>
                <a:lnTo>
                  <a:pt x="375" y="36"/>
                </a:lnTo>
                <a:lnTo>
                  <a:pt x="376" y="36"/>
                </a:lnTo>
                <a:lnTo>
                  <a:pt x="377" y="37"/>
                </a:lnTo>
                <a:lnTo>
                  <a:pt x="378" y="38"/>
                </a:lnTo>
                <a:lnTo>
                  <a:pt x="379" y="39"/>
                </a:lnTo>
                <a:lnTo>
                  <a:pt x="380" y="40"/>
                </a:lnTo>
                <a:lnTo>
                  <a:pt x="380" y="41"/>
                </a:lnTo>
                <a:lnTo>
                  <a:pt x="380" y="43"/>
                </a:lnTo>
                <a:lnTo>
                  <a:pt x="381" y="43"/>
                </a:lnTo>
                <a:lnTo>
                  <a:pt x="381" y="44"/>
                </a:lnTo>
                <a:lnTo>
                  <a:pt x="382" y="45"/>
                </a:lnTo>
                <a:lnTo>
                  <a:pt x="383" y="46"/>
                </a:lnTo>
                <a:lnTo>
                  <a:pt x="384" y="46"/>
                </a:lnTo>
                <a:lnTo>
                  <a:pt x="384" y="47"/>
                </a:lnTo>
                <a:lnTo>
                  <a:pt x="384" y="48"/>
                </a:lnTo>
                <a:lnTo>
                  <a:pt x="384" y="49"/>
                </a:lnTo>
                <a:lnTo>
                  <a:pt x="383" y="50"/>
                </a:lnTo>
                <a:lnTo>
                  <a:pt x="383" y="51"/>
                </a:lnTo>
                <a:lnTo>
                  <a:pt x="383" y="52"/>
                </a:lnTo>
                <a:lnTo>
                  <a:pt x="383" y="53"/>
                </a:lnTo>
                <a:lnTo>
                  <a:pt x="384" y="53"/>
                </a:lnTo>
                <a:lnTo>
                  <a:pt x="385" y="53"/>
                </a:lnTo>
                <a:lnTo>
                  <a:pt x="386" y="53"/>
                </a:lnTo>
                <a:lnTo>
                  <a:pt x="387" y="53"/>
                </a:lnTo>
                <a:lnTo>
                  <a:pt x="388" y="53"/>
                </a:lnTo>
                <a:lnTo>
                  <a:pt x="388" y="54"/>
                </a:lnTo>
                <a:lnTo>
                  <a:pt x="389" y="54"/>
                </a:lnTo>
                <a:lnTo>
                  <a:pt x="389" y="55"/>
                </a:lnTo>
                <a:lnTo>
                  <a:pt x="390" y="55"/>
                </a:lnTo>
                <a:lnTo>
                  <a:pt x="390" y="54"/>
                </a:lnTo>
                <a:lnTo>
                  <a:pt x="392" y="54"/>
                </a:lnTo>
                <a:lnTo>
                  <a:pt x="392" y="53"/>
                </a:lnTo>
                <a:lnTo>
                  <a:pt x="393" y="53"/>
                </a:lnTo>
                <a:lnTo>
                  <a:pt x="394" y="50"/>
                </a:lnTo>
                <a:lnTo>
                  <a:pt x="395" y="49"/>
                </a:lnTo>
                <a:lnTo>
                  <a:pt x="396" y="48"/>
                </a:lnTo>
                <a:lnTo>
                  <a:pt x="397" y="48"/>
                </a:lnTo>
                <a:lnTo>
                  <a:pt x="398" y="48"/>
                </a:lnTo>
                <a:lnTo>
                  <a:pt x="399" y="48"/>
                </a:lnTo>
                <a:lnTo>
                  <a:pt x="399" y="49"/>
                </a:lnTo>
                <a:lnTo>
                  <a:pt x="401" y="50"/>
                </a:lnTo>
                <a:lnTo>
                  <a:pt x="402" y="51"/>
                </a:lnTo>
                <a:lnTo>
                  <a:pt x="404" y="50"/>
                </a:lnTo>
                <a:lnTo>
                  <a:pt x="405" y="49"/>
                </a:lnTo>
                <a:lnTo>
                  <a:pt x="406" y="49"/>
                </a:lnTo>
                <a:lnTo>
                  <a:pt x="407" y="50"/>
                </a:lnTo>
                <a:lnTo>
                  <a:pt x="409" y="50"/>
                </a:lnTo>
                <a:lnTo>
                  <a:pt x="410" y="51"/>
                </a:lnTo>
                <a:lnTo>
                  <a:pt x="410" y="53"/>
                </a:lnTo>
                <a:lnTo>
                  <a:pt x="411" y="54"/>
                </a:lnTo>
                <a:lnTo>
                  <a:pt x="412" y="54"/>
                </a:lnTo>
                <a:lnTo>
                  <a:pt x="413" y="54"/>
                </a:lnTo>
                <a:lnTo>
                  <a:pt x="413" y="53"/>
                </a:lnTo>
                <a:lnTo>
                  <a:pt x="414" y="53"/>
                </a:lnTo>
                <a:lnTo>
                  <a:pt x="416" y="54"/>
                </a:lnTo>
                <a:lnTo>
                  <a:pt x="417" y="54"/>
                </a:lnTo>
                <a:lnTo>
                  <a:pt x="418" y="54"/>
                </a:lnTo>
                <a:lnTo>
                  <a:pt x="419" y="55"/>
                </a:lnTo>
                <a:lnTo>
                  <a:pt x="420" y="54"/>
                </a:lnTo>
                <a:lnTo>
                  <a:pt x="421" y="53"/>
                </a:lnTo>
                <a:lnTo>
                  <a:pt x="421" y="52"/>
                </a:lnTo>
                <a:lnTo>
                  <a:pt x="421" y="51"/>
                </a:lnTo>
                <a:lnTo>
                  <a:pt x="423" y="50"/>
                </a:lnTo>
                <a:lnTo>
                  <a:pt x="424" y="51"/>
                </a:lnTo>
                <a:lnTo>
                  <a:pt x="424" y="50"/>
                </a:lnTo>
                <a:lnTo>
                  <a:pt x="425" y="51"/>
                </a:lnTo>
                <a:lnTo>
                  <a:pt x="426" y="52"/>
                </a:lnTo>
                <a:lnTo>
                  <a:pt x="428" y="54"/>
                </a:lnTo>
                <a:lnTo>
                  <a:pt x="428" y="55"/>
                </a:lnTo>
                <a:lnTo>
                  <a:pt x="429" y="55"/>
                </a:lnTo>
                <a:lnTo>
                  <a:pt x="430" y="56"/>
                </a:lnTo>
                <a:lnTo>
                  <a:pt x="431" y="55"/>
                </a:lnTo>
                <a:lnTo>
                  <a:pt x="432" y="55"/>
                </a:lnTo>
                <a:lnTo>
                  <a:pt x="432" y="54"/>
                </a:lnTo>
                <a:lnTo>
                  <a:pt x="433" y="54"/>
                </a:lnTo>
                <a:lnTo>
                  <a:pt x="434" y="54"/>
                </a:lnTo>
                <a:lnTo>
                  <a:pt x="435" y="54"/>
                </a:lnTo>
                <a:lnTo>
                  <a:pt x="436" y="55"/>
                </a:lnTo>
                <a:lnTo>
                  <a:pt x="437" y="55"/>
                </a:lnTo>
                <a:lnTo>
                  <a:pt x="437" y="56"/>
                </a:lnTo>
                <a:lnTo>
                  <a:pt x="438" y="56"/>
                </a:lnTo>
                <a:lnTo>
                  <a:pt x="439" y="56"/>
                </a:lnTo>
                <a:lnTo>
                  <a:pt x="440" y="56"/>
                </a:lnTo>
                <a:lnTo>
                  <a:pt x="441" y="57"/>
                </a:lnTo>
                <a:lnTo>
                  <a:pt x="442" y="56"/>
                </a:lnTo>
                <a:lnTo>
                  <a:pt x="443" y="57"/>
                </a:lnTo>
                <a:lnTo>
                  <a:pt x="444" y="56"/>
                </a:lnTo>
                <a:lnTo>
                  <a:pt x="445" y="56"/>
                </a:lnTo>
                <a:lnTo>
                  <a:pt x="446" y="55"/>
                </a:lnTo>
                <a:lnTo>
                  <a:pt x="447" y="55"/>
                </a:lnTo>
                <a:lnTo>
                  <a:pt x="448" y="56"/>
                </a:lnTo>
                <a:lnTo>
                  <a:pt x="449" y="56"/>
                </a:lnTo>
                <a:lnTo>
                  <a:pt x="450" y="56"/>
                </a:lnTo>
                <a:lnTo>
                  <a:pt x="451" y="55"/>
                </a:lnTo>
                <a:lnTo>
                  <a:pt x="452" y="54"/>
                </a:lnTo>
                <a:lnTo>
                  <a:pt x="454" y="54"/>
                </a:lnTo>
                <a:lnTo>
                  <a:pt x="454" y="55"/>
                </a:lnTo>
                <a:lnTo>
                  <a:pt x="455" y="55"/>
                </a:lnTo>
                <a:lnTo>
                  <a:pt x="455" y="54"/>
                </a:lnTo>
                <a:lnTo>
                  <a:pt x="456" y="54"/>
                </a:lnTo>
                <a:lnTo>
                  <a:pt x="457" y="52"/>
                </a:lnTo>
                <a:lnTo>
                  <a:pt x="458" y="53"/>
                </a:lnTo>
                <a:lnTo>
                  <a:pt x="459" y="53"/>
                </a:lnTo>
                <a:lnTo>
                  <a:pt x="460" y="53"/>
                </a:lnTo>
                <a:lnTo>
                  <a:pt x="460" y="54"/>
                </a:lnTo>
                <a:lnTo>
                  <a:pt x="461" y="55"/>
                </a:lnTo>
                <a:lnTo>
                  <a:pt x="462" y="55"/>
                </a:lnTo>
                <a:lnTo>
                  <a:pt x="462" y="54"/>
                </a:lnTo>
                <a:lnTo>
                  <a:pt x="462" y="53"/>
                </a:lnTo>
                <a:lnTo>
                  <a:pt x="462" y="52"/>
                </a:lnTo>
                <a:lnTo>
                  <a:pt x="463" y="52"/>
                </a:lnTo>
                <a:lnTo>
                  <a:pt x="464" y="52"/>
                </a:lnTo>
                <a:lnTo>
                  <a:pt x="464" y="53"/>
                </a:lnTo>
                <a:lnTo>
                  <a:pt x="465" y="54"/>
                </a:lnTo>
                <a:lnTo>
                  <a:pt x="465" y="55"/>
                </a:lnTo>
                <a:lnTo>
                  <a:pt x="465" y="56"/>
                </a:lnTo>
                <a:lnTo>
                  <a:pt x="465" y="57"/>
                </a:lnTo>
                <a:lnTo>
                  <a:pt x="464" y="58"/>
                </a:lnTo>
                <a:lnTo>
                  <a:pt x="464" y="59"/>
                </a:lnTo>
                <a:lnTo>
                  <a:pt x="465" y="60"/>
                </a:lnTo>
                <a:lnTo>
                  <a:pt x="466" y="61"/>
                </a:lnTo>
                <a:lnTo>
                  <a:pt x="467" y="61"/>
                </a:lnTo>
                <a:lnTo>
                  <a:pt x="468" y="61"/>
                </a:lnTo>
                <a:lnTo>
                  <a:pt x="468" y="62"/>
                </a:lnTo>
                <a:lnTo>
                  <a:pt x="469" y="62"/>
                </a:lnTo>
                <a:lnTo>
                  <a:pt x="470" y="63"/>
                </a:lnTo>
                <a:lnTo>
                  <a:pt x="471" y="63"/>
                </a:lnTo>
                <a:lnTo>
                  <a:pt x="471" y="64"/>
                </a:lnTo>
                <a:lnTo>
                  <a:pt x="470" y="64"/>
                </a:lnTo>
                <a:lnTo>
                  <a:pt x="470" y="65"/>
                </a:lnTo>
                <a:lnTo>
                  <a:pt x="469" y="66"/>
                </a:lnTo>
                <a:lnTo>
                  <a:pt x="469" y="67"/>
                </a:lnTo>
                <a:lnTo>
                  <a:pt x="469" y="69"/>
                </a:lnTo>
                <a:lnTo>
                  <a:pt x="470" y="69"/>
                </a:lnTo>
                <a:lnTo>
                  <a:pt x="471" y="70"/>
                </a:lnTo>
                <a:lnTo>
                  <a:pt x="472" y="70"/>
                </a:lnTo>
                <a:lnTo>
                  <a:pt x="473" y="71"/>
                </a:lnTo>
                <a:lnTo>
                  <a:pt x="474" y="71"/>
                </a:lnTo>
                <a:lnTo>
                  <a:pt x="475" y="71"/>
                </a:lnTo>
                <a:lnTo>
                  <a:pt x="476" y="71"/>
                </a:lnTo>
                <a:lnTo>
                  <a:pt x="477" y="71"/>
                </a:lnTo>
                <a:lnTo>
                  <a:pt x="477" y="72"/>
                </a:lnTo>
                <a:lnTo>
                  <a:pt x="478" y="72"/>
                </a:lnTo>
                <a:lnTo>
                  <a:pt x="479" y="72"/>
                </a:lnTo>
                <a:lnTo>
                  <a:pt x="479" y="73"/>
                </a:lnTo>
                <a:lnTo>
                  <a:pt x="479" y="74"/>
                </a:lnTo>
                <a:lnTo>
                  <a:pt x="480" y="74"/>
                </a:lnTo>
                <a:lnTo>
                  <a:pt x="481" y="75"/>
                </a:lnTo>
                <a:lnTo>
                  <a:pt x="482" y="75"/>
                </a:lnTo>
                <a:lnTo>
                  <a:pt x="483" y="75"/>
                </a:lnTo>
                <a:lnTo>
                  <a:pt x="484" y="75"/>
                </a:lnTo>
                <a:lnTo>
                  <a:pt x="485" y="75"/>
                </a:lnTo>
                <a:lnTo>
                  <a:pt x="486" y="75"/>
                </a:lnTo>
                <a:lnTo>
                  <a:pt x="486" y="76"/>
                </a:lnTo>
                <a:lnTo>
                  <a:pt x="487" y="76"/>
                </a:lnTo>
                <a:lnTo>
                  <a:pt x="487" y="77"/>
                </a:lnTo>
                <a:lnTo>
                  <a:pt x="486" y="78"/>
                </a:lnTo>
                <a:lnTo>
                  <a:pt x="486" y="79"/>
                </a:lnTo>
                <a:lnTo>
                  <a:pt x="486" y="80"/>
                </a:lnTo>
                <a:lnTo>
                  <a:pt x="487" y="80"/>
                </a:lnTo>
                <a:lnTo>
                  <a:pt x="488" y="80"/>
                </a:lnTo>
                <a:lnTo>
                  <a:pt x="488" y="81"/>
                </a:lnTo>
                <a:lnTo>
                  <a:pt x="489" y="81"/>
                </a:lnTo>
                <a:lnTo>
                  <a:pt x="489" y="82"/>
                </a:lnTo>
                <a:lnTo>
                  <a:pt x="490" y="82"/>
                </a:lnTo>
                <a:lnTo>
                  <a:pt x="491" y="82"/>
                </a:lnTo>
                <a:lnTo>
                  <a:pt x="491" y="83"/>
                </a:lnTo>
                <a:lnTo>
                  <a:pt x="492" y="84"/>
                </a:lnTo>
                <a:lnTo>
                  <a:pt x="492" y="85"/>
                </a:lnTo>
                <a:lnTo>
                  <a:pt x="493" y="86"/>
                </a:lnTo>
                <a:lnTo>
                  <a:pt x="493" y="87"/>
                </a:lnTo>
                <a:lnTo>
                  <a:pt x="493" y="88"/>
                </a:lnTo>
                <a:lnTo>
                  <a:pt x="493" y="89"/>
                </a:lnTo>
                <a:lnTo>
                  <a:pt x="493" y="90"/>
                </a:lnTo>
                <a:lnTo>
                  <a:pt x="494" y="90"/>
                </a:lnTo>
                <a:lnTo>
                  <a:pt x="494" y="91"/>
                </a:lnTo>
                <a:lnTo>
                  <a:pt x="494" y="92"/>
                </a:lnTo>
                <a:lnTo>
                  <a:pt x="494" y="93"/>
                </a:lnTo>
                <a:lnTo>
                  <a:pt x="495" y="93"/>
                </a:lnTo>
                <a:lnTo>
                  <a:pt x="495" y="94"/>
                </a:lnTo>
                <a:lnTo>
                  <a:pt x="495" y="95"/>
                </a:lnTo>
                <a:lnTo>
                  <a:pt x="495" y="96"/>
                </a:lnTo>
                <a:lnTo>
                  <a:pt x="495" y="97"/>
                </a:lnTo>
                <a:lnTo>
                  <a:pt x="495" y="98"/>
                </a:lnTo>
                <a:lnTo>
                  <a:pt x="495" y="99"/>
                </a:lnTo>
                <a:lnTo>
                  <a:pt x="495" y="100"/>
                </a:lnTo>
                <a:lnTo>
                  <a:pt x="495" y="101"/>
                </a:lnTo>
                <a:lnTo>
                  <a:pt x="495" y="102"/>
                </a:lnTo>
                <a:lnTo>
                  <a:pt x="494" y="102"/>
                </a:lnTo>
                <a:lnTo>
                  <a:pt x="494" y="101"/>
                </a:lnTo>
                <a:lnTo>
                  <a:pt x="494" y="102"/>
                </a:lnTo>
                <a:lnTo>
                  <a:pt x="494" y="103"/>
                </a:lnTo>
                <a:lnTo>
                  <a:pt x="495" y="103"/>
                </a:lnTo>
                <a:lnTo>
                  <a:pt x="496" y="102"/>
                </a:lnTo>
                <a:lnTo>
                  <a:pt x="496" y="103"/>
                </a:lnTo>
                <a:lnTo>
                  <a:pt x="497" y="103"/>
                </a:lnTo>
                <a:lnTo>
                  <a:pt x="497" y="104"/>
                </a:lnTo>
                <a:lnTo>
                  <a:pt x="498" y="104"/>
                </a:lnTo>
                <a:lnTo>
                  <a:pt x="497" y="105"/>
                </a:lnTo>
                <a:lnTo>
                  <a:pt x="498" y="106"/>
                </a:lnTo>
                <a:lnTo>
                  <a:pt x="498" y="107"/>
                </a:lnTo>
                <a:lnTo>
                  <a:pt x="498" y="106"/>
                </a:lnTo>
                <a:lnTo>
                  <a:pt x="497" y="106"/>
                </a:lnTo>
                <a:lnTo>
                  <a:pt x="496" y="106"/>
                </a:lnTo>
                <a:lnTo>
                  <a:pt x="495" y="106"/>
                </a:lnTo>
                <a:lnTo>
                  <a:pt x="495" y="107"/>
                </a:lnTo>
                <a:lnTo>
                  <a:pt x="496" y="107"/>
                </a:lnTo>
                <a:lnTo>
                  <a:pt x="497" y="107"/>
                </a:lnTo>
                <a:lnTo>
                  <a:pt x="497" y="108"/>
                </a:lnTo>
                <a:lnTo>
                  <a:pt x="497" y="109"/>
                </a:lnTo>
                <a:lnTo>
                  <a:pt x="498" y="108"/>
                </a:lnTo>
                <a:lnTo>
                  <a:pt x="498" y="109"/>
                </a:lnTo>
                <a:lnTo>
                  <a:pt x="498" y="110"/>
                </a:lnTo>
                <a:lnTo>
                  <a:pt x="499" y="109"/>
                </a:lnTo>
                <a:lnTo>
                  <a:pt x="499" y="110"/>
                </a:lnTo>
                <a:lnTo>
                  <a:pt x="498" y="111"/>
                </a:lnTo>
                <a:lnTo>
                  <a:pt x="499" y="111"/>
                </a:lnTo>
                <a:lnTo>
                  <a:pt x="500" y="111"/>
                </a:lnTo>
                <a:lnTo>
                  <a:pt x="500" y="112"/>
                </a:lnTo>
                <a:lnTo>
                  <a:pt x="499" y="112"/>
                </a:lnTo>
                <a:lnTo>
                  <a:pt x="498" y="112"/>
                </a:lnTo>
                <a:lnTo>
                  <a:pt x="497" y="112"/>
                </a:lnTo>
                <a:lnTo>
                  <a:pt x="497" y="113"/>
                </a:lnTo>
                <a:lnTo>
                  <a:pt x="496" y="113"/>
                </a:lnTo>
                <a:lnTo>
                  <a:pt x="497" y="114"/>
                </a:lnTo>
                <a:lnTo>
                  <a:pt x="496" y="114"/>
                </a:lnTo>
                <a:lnTo>
                  <a:pt x="496" y="115"/>
                </a:lnTo>
                <a:lnTo>
                  <a:pt x="497" y="116"/>
                </a:lnTo>
                <a:lnTo>
                  <a:pt x="496" y="116"/>
                </a:lnTo>
                <a:lnTo>
                  <a:pt x="495" y="115"/>
                </a:lnTo>
                <a:lnTo>
                  <a:pt x="495" y="116"/>
                </a:lnTo>
                <a:lnTo>
                  <a:pt x="495" y="117"/>
                </a:lnTo>
                <a:lnTo>
                  <a:pt x="494" y="117"/>
                </a:lnTo>
                <a:lnTo>
                  <a:pt x="494" y="118"/>
                </a:lnTo>
                <a:lnTo>
                  <a:pt x="495" y="118"/>
                </a:lnTo>
                <a:lnTo>
                  <a:pt x="495" y="119"/>
                </a:lnTo>
                <a:lnTo>
                  <a:pt x="494" y="119"/>
                </a:lnTo>
                <a:lnTo>
                  <a:pt x="493" y="119"/>
                </a:lnTo>
                <a:lnTo>
                  <a:pt x="493" y="120"/>
                </a:lnTo>
                <a:lnTo>
                  <a:pt x="494" y="121"/>
                </a:lnTo>
                <a:lnTo>
                  <a:pt x="495" y="121"/>
                </a:lnTo>
                <a:lnTo>
                  <a:pt x="496" y="122"/>
                </a:lnTo>
                <a:lnTo>
                  <a:pt x="496" y="123"/>
                </a:lnTo>
                <a:lnTo>
                  <a:pt x="495" y="123"/>
                </a:lnTo>
                <a:lnTo>
                  <a:pt x="496" y="123"/>
                </a:lnTo>
                <a:lnTo>
                  <a:pt x="496" y="124"/>
                </a:lnTo>
                <a:lnTo>
                  <a:pt x="495" y="125"/>
                </a:lnTo>
                <a:lnTo>
                  <a:pt x="496" y="126"/>
                </a:lnTo>
                <a:lnTo>
                  <a:pt x="495" y="127"/>
                </a:lnTo>
                <a:lnTo>
                  <a:pt x="495" y="128"/>
                </a:lnTo>
                <a:lnTo>
                  <a:pt x="494" y="128"/>
                </a:lnTo>
                <a:lnTo>
                  <a:pt x="493" y="130"/>
                </a:lnTo>
                <a:lnTo>
                  <a:pt x="494" y="130"/>
                </a:lnTo>
                <a:lnTo>
                  <a:pt x="494" y="131"/>
                </a:lnTo>
                <a:lnTo>
                  <a:pt x="495" y="131"/>
                </a:lnTo>
                <a:lnTo>
                  <a:pt x="495" y="132"/>
                </a:lnTo>
                <a:lnTo>
                  <a:pt x="494" y="133"/>
                </a:lnTo>
                <a:lnTo>
                  <a:pt x="495" y="133"/>
                </a:lnTo>
                <a:lnTo>
                  <a:pt x="495" y="134"/>
                </a:lnTo>
                <a:lnTo>
                  <a:pt x="496" y="135"/>
                </a:lnTo>
                <a:lnTo>
                  <a:pt x="496" y="136"/>
                </a:lnTo>
                <a:lnTo>
                  <a:pt x="497" y="136"/>
                </a:lnTo>
                <a:lnTo>
                  <a:pt x="497" y="137"/>
                </a:lnTo>
                <a:lnTo>
                  <a:pt x="497" y="138"/>
                </a:lnTo>
                <a:lnTo>
                  <a:pt x="498" y="138"/>
                </a:lnTo>
                <a:lnTo>
                  <a:pt x="499" y="138"/>
                </a:lnTo>
                <a:lnTo>
                  <a:pt x="498" y="138"/>
                </a:lnTo>
                <a:lnTo>
                  <a:pt x="499" y="139"/>
                </a:lnTo>
                <a:lnTo>
                  <a:pt x="499" y="140"/>
                </a:lnTo>
                <a:lnTo>
                  <a:pt x="500" y="140"/>
                </a:lnTo>
                <a:lnTo>
                  <a:pt x="500" y="141"/>
                </a:lnTo>
                <a:lnTo>
                  <a:pt x="499" y="141"/>
                </a:lnTo>
                <a:lnTo>
                  <a:pt x="499" y="142"/>
                </a:lnTo>
                <a:lnTo>
                  <a:pt x="499" y="143"/>
                </a:lnTo>
                <a:lnTo>
                  <a:pt x="500" y="143"/>
                </a:lnTo>
                <a:lnTo>
                  <a:pt x="500" y="144"/>
                </a:lnTo>
                <a:lnTo>
                  <a:pt x="499" y="144"/>
                </a:lnTo>
                <a:lnTo>
                  <a:pt x="498" y="143"/>
                </a:lnTo>
                <a:lnTo>
                  <a:pt x="498" y="144"/>
                </a:lnTo>
                <a:lnTo>
                  <a:pt x="498" y="145"/>
                </a:lnTo>
                <a:lnTo>
                  <a:pt x="497" y="145"/>
                </a:lnTo>
                <a:lnTo>
                  <a:pt x="497" y="146"/>
                </a:lnTo>
                <a:lnTo>
                  <a:pt x="498" y="146"/>
                </a:lnTo>
                <a:lnTo>
                  <a:pt x="498" y="147"/>
                </a:lnTo>
                <a:lnTo>
                  <a:pt x="497" y="147"/>
                </a:lnTo>
                <a:lnTo>
                  <a:pt x="497" y="148"/>
                </a:lnTo>
                <a:lnTo>
                  <a:pt x="498" y="149"/>
                </a:lnTo>
                <a:lnTo>
                  <a:pt x="498" y="150"/>
                </a:lnTo>
                <a:lnTo>
                  <a:pt x="498" y="151"/>
                </a:lnTo>
                <a:lnTo>
                  <a:pt x="498" y="152"/>
                </a:lnTo>
                <a:lnTo>
                  <a:pt x="497" y="152"/>
                </a:lnTo>
                <a:lnTo>
                  <a:pt x="497" y="153"/>
                </a:lnTo>
                <a:lnTo>
                  <a:pt x="496" y="153"/>
                </a:lnTo>
                <a:lnTo>
                  <a:pt x="495" y="153"/>
                </a:lnTo>
                <a:lnTo>
                  <a:pt x="494" y="153"/>
                </a:lnTo>
                <a:lnTo>
                  <a:pt x="494" y="154"/>
                </a:lnTo>
                <a:lnTo>
                  <a:pt x="495" y="154"/>
                </a:lnTo>
                <a:lnTo>
                  <a:pt x="495" y="155"/>
                </a:lnTo>
                <a:lnTo>
                  <a:pt x="494" y="154"/>
                </a:lnTo>
                <a:lnTo>
                  <a:pt x="493" y="154"/>
                </a:lnTo>
                <a:lnTo>
                  <a:pt x="494" y="155"/>
                </a:lnTo>
                <a:lnTo>
                  <a:pt x="493" y="155"/>
                </a:lnTo>
                <a:lnTo>
                  <a:pt x="493" y="156"/>
                </a:lnTo>
                <a:lnTo>
                  <a:pt x="494" y="156"/>
                </a:lnTo>
                <a:lnTo>
                  <a:pt x="493" y="157"/>
                </a:lnTo>
                <a:lnTo>
                  <a:pt x="494" y="158"/>
                </a:lnTo>
                <a:lnTo>
                  <a:pt x="494" y="159"/>
                </a:lnTo>
                <a:lnTo>
                  <a:pt x="495" y="160"/>
                </a:lnTo>
                <a:lnTo>
                  <a:pt x="495" y="159"/>
                </a:lnTo>
                <a:lnTo>
                  <a:pt x="496" y="158"/>
                </a:lnTo>
                <a:lnTo>
                  <a:pt x="496" y="159"/>
                </a:lnTo>
                <a:lnTo>
                  <a:pt x="496" y="160"/>
                </a:lnTo>
                <a:lnTo>
                  <a:pt x="496" y="161"/>
                </a:lnTo>
                <a:lnTo>
                  <a:pt x="497" y="161"/>
                </a:lnTo>
                <a:lnTo>
                  <a:pt x="497" y="162"/>
                </a:lnTo>
                <a:lnTo>
                  <a:pt x="498" y="163"/>
                </a:lnTo>
                <a:lnTo>
                  <a:pt x="497" y="163"/>
                </a:lnTo>
                <a:lnTo>
                  <a:pt x="498" y="163"/>
                </a:lnTo>
                <a:lnTo>
                  <a:pt x="498" y="164"/>
                </a:lnTo>
                <a:lnTo>
                  <a:pt x="499" y="164"/>
                </a:lnTo>
                <a:lnTo>
                  <a:pt x="500" y="164"/>
                </a:lnTo>
                <a:lnTo>
                  <a:pt x="500" y="163"/>
                </a:lnTo>
                <a:lnTo>
                  <a:pt x="501" y="163"/>
                </a:lnTo>
                <a:lnTo>
                  <a:pt x="501" y="164"/>
                </a:lnTo>
                <a:lnTo>
                  <a:pt x="502" y="164"/>
                </a:lnTo>
                <a:lnTo>
                  <a:pt x="501" y="164"/>
                </a:lnTo>
                <a:lnTo>
                  <a:pt x="502" y="164"/>
                </a:lnTo>
                <a:lnTo>
                  <a:pt x="502" y="165"/>
                </a:lnTo>
                <a:lnTo>
                  <a:pt x="501" y="165"/>
                </a:lnTo>
                <a:lnTo>
                  <a:pt x="500" y="165"/>
                </a:lnTo>
                <a:lnTo>
                  <a:pt x="501" y="166"/>
                </a:lnTo>
                <a:lnTo>
                  <a:pt x="502" y="166"/>
                </a:lnTo>
                <a:lnTo>
                  <a:pt x="502" y="167"/>
                </a:lnTo>
                <a:lnTo>
                  <a:pt x="503" y="168"/>
                </a:lnTo>
                <a:lnTo>
                  <a:pt x="502" y="168"/>
                </a:lnTo>
                <a:lnTo>
                  <a:pt x="501" y="168"/>
                </a:lnTo>
                <a:lnTo>
                  <a:pt x="501" y="169"/>
                </a:lnTo>
                <a:lnTo>
                  <a:pt x="502" y="169"/>
                </a:lnTo>
                <a:lnTo>
                  <a:pt x="502" y="168"/>
                </a:lnTo>
                <a:lnTo>
                  <a:pt x="502" y="169"/>
                </a:lnTo>
                <a:lnTo>
                  <a:pt x="503" y="169"/>
                </a:lnTo>
                <a:lnTo>
                  <a:pt x="503" y="170"/>
                </a:lnTo>
                <a:lnTo>
                  <a:pt x="502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3" y="173"/>
                </a:lnTo>
                <a:lnTo>
                  <a:pt x="504" y="173"/>
                </a:lnTo>
                <a:lnTo>
                  <a:pt x="503" y="173"/>
                </a:lnTo>
                <a:lnTo>
                  <a:pt x="503" y="174"/>
                </a:lnTo>
                <a:lnTo>
                  <a:pt x="503" y="175"/>
                </a:lnTo>
                <a:lnTo>
                  <a:pt x="504" y="175"/>
                </a:lnTo>
                <a:lnTo>
                  <a:pt x="504" y="174"/>
                </a:lnTo>
                <a:lnTo>
                  <a:pt x="505" y="174"/>
                </a:lnTo>
                <a:lnTo>
                  <a:pt x="504" y="175"/>
                </a:lnTo>
                <a:lnTo>
                  <a:pt x="505" y="175"/>
                </a:lnTo>
                <a:lnTo>
                  <a:pt x="506" y="175"/>
                </a:lnTo>
                <a:lnTo>
                  <a:pt x="506" y="176"/>
                </a:lnTo>
                <a:lnTo>
                  <a:pt x="505" y="176"/>
                </a:lnTo>
                <a:lnTo>
                  <a:pt x="506" y="177"/>
                </a:lnTo>
                <a:lnTo>
                  <a:pt x="507" y="178"/>
                </a:lnTo>
                <a:lnTo>
                  <a:pt x="508" y="178"/>
                </a:lnTo>
                <a:lnTo>
                  <a:pt x="508" y="179"/>
                </a:lnTo>
                <a:lnTo>
                  <a:pt x="508" y="180"/>
                </a:lnTo>
                <a:lnTo>
                  <a:pt x="509" y="180"/>
                </a:lnTo>
                <a:lnTo>
                  <a:pt x="508" y="180"/>
                </a:lnTo>
                <a:lnTo>
                  <a:pt x="508" y="181"/>
                </a:lnTo>
                <a:lnTo>
                  <a:pt x="509" y="181"/>
                </a:lnTo>
                <a:lnTo>
                  <a:pt x="508" y="181"/>
                </a:lnTo>
                <a:lnTo>
                  <a:pt x="508" y="182"/>
                </a:lnTo>
                <a:lnTo>
                  <a:pt x="509" y="182"/>
                </a:lnTo>
                <a:lnTo>
                  <a:pt x="510" y="182"/>
                </a:lnTo>
                <a:lnTo>
                  <a:pt x="510" y="183"/>
                </a:lnTo>
                <a:lnTo>
                  <a:pt x="510" y="182"/>
                </a:lnTo>
                <a:lnTo>
                  <a:pt x="510" y="183"/>
                </a:lnTo>
                <a:lnTo>
                  <a:pt x="511" y="183"/>
                </a:lnTo>
                <a:lnTo>
                  <a:pt x="510" y="183"/>
                </a:lnTo>
                <a:lnTo>
                  <a:pt x="511" y="183"/>
                </a:lnTo>
                <a:lnTo>
                  <a:pt x="510" y="184"/>
                </a:lnTo>
                <a:lnTo>
                  <a:pt x="511" y="184"/>
                </a:lnTo>
                <a:lnTo>
                  <a:pt x="512" y="185"/>
                </a:lnTo>
                <a:lnTo>
                  <a:pt x="513" y="185"/>
                </a:lnTo>
                <a:lnTo>
                  <a:pt x="514" y="185"/>
                </a:lnTo>
                <a:lnTo>
                  <a:pt x="515" y="185"/>
                </a:lnTo>
                <a:lnTo>
                  <a:pt x="515" y="186"/>
                </a:lnTo>
                <a:lnTo>
                  <a:pt x="514" y="186"/>
                </a:lnTo>
                <a:lnTo>
                  <a:pt x="515" y="186"/>
                </a:lnTo>
                <a:lnTo>
                  <a:pt x="515" y="187"/>
                </a:lnTo>
                <a:lnTo>
                  <a:pt x="516" y="187"/>
                </a:lnTo>
                <a:lnTo>
                  <a:pt x="516" y="188"/>
                </a:lnTo>
                <a:lnTo>
                  <a:pt x="517" y="188"/>
                </a:lnTo>
                <a:lnTo>
                  <a:pt x="517" y="187"/>
                </a:lnTo>
                <a:lnTo>
                  <a:pt x="517" y="188"/>
                </a:lnTo>
                <a:lnTo>
                  <a:pt x="517" y="189"/>
                </a:lnTo>
                <a:lnTo>
                  <a:pt x="516" y="190"/>
                </a:lnTo>
                <a:lnTo>
                  <a:pt x="516" y="191"/>
                </a:lnTo>
                <a:lnTo>
                  <a:pt x="516" y="193"/>
                </a:lnTo>
                <a:lnTo>
                  <a:pt x="516" y="194"/>
                </a:lnTo>
                <a:lnTo>
                  <a:pt x="516" y="195"/>
                </a:lnTo>
                <a:lnTo>
                  <a:pt x="515" y="195"/>
                </a:lnTo>
                <a:lnTo>
                  <a:pt x="515" y="196"/>
                </a:lnTo>
                <a:lnTo>
                  <a:pt x="516" y="197"/>
                </a:lnTo>
                <a:lnTo>
                  <a:pt x="517" y="198"/>
                </a:lnTo>
                <a:lnTo>
                  <a:pt x="518" y="198"/>
                </a:lnTo>
                <a:lnTo>
                  <a:pt x="518" y="199"/>
                </a:lnTo>
                <a:lnTo>
                  <a:pt x="519" y="199"/>
                </a:lnTo>
                <a:lnTo>
                  <a:pt x="519" y="200"/>
                </a:lnTo>
                <a:lnTo>
                  <a:pt x="519" y="201"/>
                </a:lnTo>
                <a:lnTo>
                  <a:pt x="520" y="202"/>
                </a:lnTo>
                <a:lnTo>
                  <a:pt x="519" y="202"/>
                </a:lnTo>
                <a:lnTo>
                  <a:pt x="519" y="203"/>
                </a:lnTo>
                <a:lnTo>
                  <a:pt x="520" y="203"/>
                </a:lnTo>
                <a:lnTo>
                  <a:pt x="519" y="203"/>
                </a:lnTo>
                <a:lnTo>
                  <a:pt x="520" y="204"/>
                </a:lnTo>
                <a:lnTo>
                  <a:pt x="519" y="204"/>
                </a:lnTo>
                <a:lnTo>
                  <a:pt x="520" y="204"/>
                </a:lnTo>
                <a:lnTo>
                  <a:pt x="520" y="205"/>
                </a:lnTo>
                <a:lnTo>
                  <a:pt x="521" y="205"/>
                </a:lnTo>
                <a:lnTo>
                  <a:pt x="520" y="205"/>
                </a:lnTo>
                <a:lnTo>
                  <a:pt x="521" y="206"/>
                </a:lnTo>
                <a:lnTo>
                  <a:pt x="522" y="206"/>
                </a:lnTo>
                <a:lnTo>
                  <a:pt x="523" y="207"/>
                </a:lnTo>
                <a:lnTo>
                  <a:pt x="524" y="207"/>
                </a:lnTo>
                <a:lnTo>
                  <a:pt x="524" y="208"/>
                </a:lnTo>
                <a:lnTo>
                  <a:pt x="524" y="209"/>
                </a:lnTo>
                <a:lnTo>
                  <a:pt x="525" y="209"/>
                </a:lnTo>
                <a:lnTo>
                  <a:pt x="526" y="209"/>
                </a:lnTo>
                <a:lnTo>
                  <a:pt x="526" y="210"/>
                </a:lnTo>
                <a:lnTo>
                  <a:pt x="527" y="210"/>
                </a:lnTo>
                <a:lnTo>
                  <a:pt x="528" y="210"/>
                </a:lnTo>
                <a:lnTo>
                  <a:pt x="529" y="210"/>
                </a:lnTo>
                <a:lnTo>
                  <a:pt x="528" y="211"/>
                </a:lnTo>
                <a:lnTo>
                  <a:pt x="527" y="211"/>
                </a:lnTo>
                <a:lnTo>
                  <a:pt x="526" y="212"/>
                </a:lnTo>
                <a:lnTo>
                  <a:pt x="525" y="213"/>
                </a:lnTo>
                <a:lnTo>
                  <a:pt x="525" y="214"/>
                </a:lnTo>
                <a:lnTo>
                  <a:pt x="524" y="214"/>
                </a:lnTo>
                <a:lnTo>
                  <a:pt x="524" y="215"/>
                </a:lnTo>
                <a:lnTo>
                  <a:pt x="523" y="216"/>
                </a:lnTo>
                <a:lnTo>
                  <a:pt x="523" y="217"/>
                </a:lnTo>
                <a:lnTo>
                  <a:pt x="524" y="217"/>
                </a:lnTo>
                <a:lnTo>
                  <a:pt x="524" y="216"/>
                </a:lnTo>
                <a:lnTo>
                  <a:pt x="524" y="217"/>
                </a:lnTo>
                <a:lnTo>
                  <a:pt x="525" y="217"/>
                </a:lnTo>
                <a:lnTo>
                  <a:pt x="524" y="218"/>
                </a:lnTo>
                <a:lnTo>
                  <a:pt x="523" y="219"/>
                </a:lnTo>
                <a:lnTo>
                  <a:pt x="523" y="220"/>
                </a:lnTo>
                <a:lnTo>
                  <a:pt x="523" y="221"/>
                </a:lnTo>
                <a:lnTo>
                  <a:pt x="523" y="222"/>
                </a:lnTo>
                <a:lnTo>
                  <a:pt x="523" y="223"/>
                </a:lnTo>
                <a:lnTo>
                  <a:pt x="523" y="224"/>
                </a:lnTo>
                <a:lnTo>
                  <a:pt x="522" y="223"/>
                </a:lnTo>
                <a:lnTo>
                  <a:pt x="522" y="224"/>
                </a:lnTo>
                <a:lnTo>
                  <a:pt x="521" y="224"/>
                </a:lnTo>
                <a:lnTo>
                  <a:pt x="520" y="225"/>
                </a:lnTo>
                <a:lnTo>
                  <a:pt x="521" y="225"/>
                </a:lnTo>
                <a:lnTo>
                  <a:pt x="520" y="225"/>
                </a:lnTo>
                <a:lnTo>
                  <a:pt x="521" y="226"/>
                </a:lnTo>
                <a:lnTo>
                  <a:pt x="519" y="226"/>
                </a:lnTo>
                <a:lnTo>
                  <a:pt x="518" y="226"/>
                </a:lnTo>
                <a:lnTo>
                  <a:pt x="518" y="227"/>
                </a:lnTo>
                <a:lnTo>
                  <a:pt x="519" y="227"/>
                </a:lnTo>
                <a:lnTo>
                  <a:pt x="519" y="228"/>
                </a:lnTo>
                <a:lnTo>
                  <a:pt x="519" y="229"/>
                </a:lnTo>
                <a:lnTo>
                  <a:pt x="519" y="230"/>
                </a:lnTo>
                <a:lnTo>
                  <a:pt x="519" y="231"/>
                </a:lnTo>
                <a:lnTo>
                  <a:pt x="518" y="231"/>
                </a:lnTo>
                <a:lnTo>
                  <a:pt x="518" y="232"/>
                </a:lnTo>
                <a:lnTo>
                  <a:pt x="517" y="232"/>
                </a:lnTo>
                <a:lnTo>
                  <a:pt x="517" y="231"/>
                </a:lnTo>
                <a:lnTo>
                  <a:pt x="517" y="232"/>
                </a:lnTo>
                <a:lnTo>
                  <a:pt x="516" y="231"/>
                </a:lnTo>
                <a:lnTo>
                  <a:pt x="516" y="232"/>
                </a:lnTo>
                <a:lnTo>
                  <a:pt x="516" y="233"/>
                </a:lnTo>
                <a:lnTo>
                  <a:pt x="516" y="234"/>
                </a:lnTo>
                <a:lnTo>
                  <a:pt x="516" y="235"/>
                </a:lnTo>
                <a:lnTo>
                  <a:pt x="515" y="235"/>
                </a:lnTo>
                <a:lnTo>
                  <a:pt x="516" y="236"/>
                </a:lnTo>
                <a:lnTo>
                  <a:pt x="517" y="237"/>
                </a:lnTo>
                <a:lnTo>
                  <a:pt x="516" y="237"/>
                </a:lnTo>
                <a:lnTo>
                  <a:pt x="516" y="238"/>
                </a:lnTo>
                <a:lnTo>
                  <a:pt x="515" y="238"/>
                </a:lnTo>
                <a:lnTo>
                  <a:pt x="516" y="239"/>
                </a:lnTo>
                <a:lnTo>
                  <a:pt x="516" y="240"/>
                </a:lnTo>
                <a:lnTo>
                  <a:pt x="515" y="240"/>
                </a:lnTo>
                <a:lnTo>
                  <a:pt x="515" y="241"/>
                </a:lnTo>
                <a:lnTo>
                  <a:pt x="516" y="241"/>
                </a:lnTo>
                <a:lnTo>
                  <a:pt x="516" y="242"/>
                </a:lnTo>
                <a:lnTo>
                  <a:pt x="517" y="242"/>
                </a:lnTo>
                <a:lnTo>
                  <a:pt x="517" y="243"/>
                </a:lnTo>
                <a:lnTo>
                  <a:pt x="516" y="243"/>
                </a:lnTo>
                <a:lnTo>
                  <a:pt x="515" y="243"/>
                </a:lnTo>
                <a:lnTo>
                  <a:pt x="515" y="244"/>
                </a:lnTo>
                <a:lnTo>
                  <a:pt x="516" y="244"/>
                </a:lnTo>
                <a:lnTo>
                  <a:pt x="516" y="245"/>
                </a:lnTo>
                <a:lnTo>
                  <a:pt x="517" y="245"/>
                </a:lnTo>
                <a:lnTo>
                  <a:pt x="517" y="246"/>
                </a:lnTo>
                <a:lnTo>
                  <a:pt x="518" y="247"/>
                </a:lnTo>
                <a:lnTo>
                  <a:pt x="519" y="247"/>
                </a:lnTo>
                <a:lnTo>
                  <a:pt x="520" y="247"/>
                </a:lnTo>
                <a:lnTo>
                  <a:pt x="522" y="247"/>
                </a:lnTo>
                <a:lnTo>
                  <a:pt x="522" y="248"/>
                </a:lnTo>
                <a:lnTo>
                  <a:pt x="524" y="248"/>
                </a:lnTo>
                <a:lnTo>
                  <a:pt x="525" y="248"/>
                </a:lnTo>
                <a:lnTo>
                  <a:pt x="525" y="247"/>
                </a:lnTo>
                <a:lnTo>
                  <a:pt x="526" y="246"/>
                </a:lnTo>
                <a:lnTo>
                  <a:pt x="527" y="246"/>
                </a:lnTo>
                <a:lnTo>
                  <a:pt x="527" y="245"/>
                </a:lnTo>
                <a:lnTo>
                  <a:pt x="528" y="245"/>
                </a:lnTo>
                <a:lnTo>
                  <a:pt x="529" y="246"/>
                </a:lnTo>
                <a:lnTo>
                  <a:pt x="530" y="245"/>
                </a:lnTo>
                <a:lnTo>
                  <a:pt x="531" y="246"/>
                </a:lnTo>
                <a:lnTo>
                  <a:pt x="532" y="246"/>
                </a:lnTo>
                <a:lnTo>
                  <a:pt x="533" y="247"/>
                </a:lnTo>
                <a:lnTo>
                  <a:pt x="534" y="247"/>
                </a:lnTo>
                <a:lnTo>
                  <a:pt x="535" y="247"/>
                </a:lnTo>
                <a:lnTo>
                  <a:pt x="535" y="246"/>
                </a:lnTo>
                <a:lnTo>
                  <a:pt x="536" y="246"/>
                </a:lnTo>
                <a:lnTo>
                  <a:pt x="536" y="247"/>
                </a:lnTo>
                <a:lnTo>
                  <a:pt x="537" y="247"/>
                </a:lnTo>
                <a:lnTo>
                  <a:pt x="537" y="246"/>
                </a:lnTo>
                <a:lnTo>
                  <a:pt x="538" y="246"/>
                </a:lnTo>
                <a:lnTo>
                  <a:pt x="538" y="247"/>
                </a:lnTo>
                <a:lnTo>
                  <a:pt x="539" y="247"/>
                </a:lnTo>
                <a:lnTo>
                  <a:pt x="540" y="247"/>
                </a:lnTo>
                <a:lnTo>
                  <a:pt x="541" y="246"/>
                </a:lnTo>
                <a:lnTo>
                  <a:pt x="542" y="245"/>
                </a:lnTo>
                <a:lnTo>
                  <a:pt x="541" y="244"/>
                </a:lnTo>
                <a:lnTo>
                  <a:pt x="542" y="244"/>
                </a:lnTo>
                <a:lnTo>
                  <a:pt x="542" y="243"/>
                </a:lnTo>
                <a:lnTo>
                  <a:pt x="541" y="243"/>
                </a:lnTo>
                <a:lnTo>
                  <a:pt x="542" y="242"/>
                </a:lnTo>
                <a:lnTo>
                  <a:pt x="543" y="242"/>
                </a:lnTo>
                <a:lnTo>
                  <a:pt x="543" y="243"/>
                </a:lnTo>
                <a:lnTo>
                  <a:pt x="544" y="243"/>
                </a:lnTo>
                <a:lnTo>
                  <a:pt x="545" y="242"/>
                </a:lnTo>
                <a:lnTo>
                  <a:pt x="546" y="243"/>
                </a:lnTo>
                <a:lnTo>
                  <a:pt x="545" y="243"/>
                </a:lnTo>
                <a:lnTo>
                  <a:pt x="545" y="244"/>
                </a:lnTo>
                <a:lnTo>
                  <a:pt x="544" y="245"/>
                </a:lnTo>
                <a:lnTo>
                  <a:pt x="545" y="245"/>
                </a:lnTo>
                <a:lnTo>
                  <a:pt x="546" y="245"/>
                </a:lnTo>
                <a:lnTo>
                  <a:pt x="546" y="246"/>
                </a:lnTo>
                <a:lnTo>
                  <a:pt x="547" y="246"/>
                </a:lnTo>
                <a:lnTo>
                  <a:pt x="548" y="246"/>
                </a:lnTo>
                <a:lnTo>
                  <a:pt x="548" y="247"/>
                </a:lnTo>
                <a:lnTo>
                  <a:pt x="549" y="247"/>
                </a:lnTo>
                <a:lnTo>
                  <a:pt x="549" y="248"/>
                </a:lnTo>
                <a:lnTo>
                  <a:pt x="550" y="247"/>
                </a:lnTo>
                <a:lnTo>
                  <a:pt x="551" y="247"/>
                </a:lnTo>
                <a:lnTo>
                  <a:pt x="552" y="247"/>
                </a:lnTo>
                <a:lnTo>
                  <a:pt x="553" y="247"/>
                </a:lnTo>
                <a:lnTo>
                  <a:pt x="553" y="248"/>
                </a:lnTo>
                <a:lnTo>
                  <a:pt x="554" y="248"/>
                </a:lnTo>
                <a:lnTo>
                  <a:pt x="554" y="247"/>
                </a:lnTo>
                <a:lnTo>
                  <a:pt x="556" y="247"/>
                </a:lnTo>
                <a:lnTo>
                  <a:pt x="557" y="247"/>
                </a:lnTo>
                <a:lnTo>
                  <a:pt x="558" y="247"/>
                </a:lnTo>
                <a:lnTo>
                  <a:pt x="559" y="247"/>
                </a:lnTo>
                <a:lnTo>
                  <a:pt x="559" y="248"/>
                </a:lnTo>
                <a:lnTo>
                  <a:pt x="560" y="248"/>
                </a:lnTo>
                <a:lnTo>
                  <a:pt x="560" y="247"/>
                </a:lnTo>
                <a:lnTo>
                  <a:pt x="559" y="247"/>
                </a:lnTo>
                <a:lnTo>
                  <a:pt x="559" y="246"/>
                </a:lnTo>
                <a:lnTo>
                  <a:pt x="560" y="246"/>
                </a:lnTo>
                <a:lnTo>
                  <a:pt x="560" y="247"/>
                </a:lnTo>
                <a:lnTo>
                  <a:pt x="561" y="247"/>
                </a:lnTo>
                <a:lnTo>
                  <a:pt x="562" y="246"/>
                </a:lnTo>
                <a:lnTo>
                  <a:pt x="563" y="246"/>
                </a:lnTo>
                <a:lnTo>
                  <a:pt x="563" y="247"/>
                </a:lnTo>
                <a:lnTo>
                  <a:pt x="563" y="248"/>
                </a:lnTo>
                <a:lnTo>
                  <a:pt x="564" y="248"/>
                </a:lnTo>
                <a:lnTo>
                  <a:pt x="565" y="248"/>
                </a:lnTo>
                <a:lnTo>
                  <a:pt x="566" y="249"/>
                </a:lnTo>
                <a:lnTo>
                  <a:pt x="566" y="250"/>
                </a:lnTo>
                <a:lnTo>
                  <a:pt x="567" y="250"/>
                </a:lnTo>
                <a:lnTo>
                  <a:pt x="568" y="250"/>
                </a:lnTo>
                <a:lnTo>
                  <a:pt x="568" y="249"/>
                </a:lnTo>
                <a:lnTo>
                  <a:pt x="569" y="249"/>
                </a:lnTo>
                <a:lnTo>
                  <a:pt x="569" y="250"/>
                </a:lnTo>
                <a:lnTo>
                  <a:pt x="570" y="250"/>
                </a:lnTo>
                <a:lnTo>
                  <a:pt x="571" y="249"/>
                </a:lnTo>
                <a:lnTo>
                  <a:pt x="571" y="250"/>
                </a:lnTo>
                <a:lnTo>
                  <a:pt x="572" y="250"/>
                </a:lnTo>
                <a:lnTo>
                  <a:pt x="572" y="249"/>
                </a:lnTo>
                <a:lnTo>
                  <a:pt x="573" y="249"/>
                </a:lnTo>
                <a:lnTo>
                  <a:pt x="573" y="250"/>
                </a:lnTo>
                <a:lnTo>
                  <a:pt x="574" y="249"/>
                </a:lnTo>
                <a:lnTo>
                  <a:pt x="574" y="250"/>
                </a:lnTo>
                <a:lnTo>
                  <a:pt x="575" y="251"/>
                </a:lnTo>
                <a:lnTo>
                  <a:pt x="575" y="250"/>
                </a:lnTo>
                <a:lnTo>
                  <a:pt x="575" y="249"/>
                </a:lnTo>
                <a:lnTo>
                  <a:pt x="575" y="248"/>
                </a:lnTo>
                <a:lnTo>
                  <a:pt x="576" y="248"/>
                </a:lnTo>
                <a:lnTo>
                  <a:pt x="576" y="249"/>
                </a:lnTo>
                <a:lnTo>
                  <a:pt x="577" y="249"/>
                </a:lnTo>
                <a:lnTo>
                  <a:pt x="576" y="250"/>
                </a:lnTo>
                <a:lnTo>
                  <a:pt x="577" y="250"/>
                </a:lnTo>
                <a:lnTo>
                  <a:pt x="576" y="251"/>
                </a:lnTo>
                <a:lnTo>
                  <a:pt x="577" y="251"/>
                </a:lnTo>
                <a:lnTo>
                  <a:pt x="577" y="252"/>
                </a:lnTo>
                <a:lnTo>
                  <a:pt x="576" y="251"/>
                </a:lnTo>
                <a:lnTo>
                  <a:pt x="576" y="252"/>
                </a:lnTo>
                <a:lnTo>
                  <a:pt x="577" y="252"/>
                </a:lnTo>
                <a:lnTo>
                  <a:pt x="578" y="252"/>
                </a:lnTo>
                <a:lnTo>
                  <a:pt x="577" y="252"/>
                </a:lnTo>
                <a:lnTo>
                  <a:pt x="578" y="252"/>
                </a:lnTo>
                <a:lnTo>
                  <a:pt x="578" y="251"/>
                </a:lnTo>
                <a:lnTo>
                  <a:pt x="579" y="251"/>
                </a:lnTo>
                <a:lnTo>
                  <a:pt x="580" y="251"/>
                </a:lnTo>
                <a:lnTo>
                  <a:pt x="580" y="250"/>
                </a:lnTo>
                <a:lnTo>
                  <a:pt x="579" y="250"/>
                </a:lnTo>
                <a:lnTo>
                  <a:pt x="580" y="250"/>
                </a:lnTo>
                <a:lnTo>
                  <a:pt x="580" y="249"/>
                </a:lnTo>
                <a:lnTo>
                  <a:pt x="581" y="249"/>
                </a:lnTo>
                <a:lnTo>
                  <a:pt x="581" y="250"/>
                </a:lnTo>
                <a:lnTo>
                  <a:pt x="582" y="249"/>
                </a:lnTo>
                <a:lnTo>
                  <a:pt x="583" y="249"/>
                </a:lnTo>
                <a:lnTo>
                  <a:pt x="584" y="249"/>
                </a:lnTo>
                <a:lnTo>
                  <a:pt x="584" y="250"/>
                </a:lnTo>
                <a:lnTo>
                  <a:pt x="585" y="250"/>
                </a:lnTo>
                <a:lnTo>
                  <a:pt x="585" y="249"/>
                </a:lnTo>
                <a:lnTo>
                  <a:pt x="585" y="251"/>
                </a:lnTo>
                <a:lnTo>
                  <a:pt x="586" y="251"/>
                </a:lnTo>
                <a:lnTo>
                  <a:pt x="586" y="252"/>
                </a:lnTo>
                <a:lnTo>
                  <a:pt x="587" y="252"/>
                </a:lnTo>
                <a:lnTo>
                  <a:pt x="586" y="252"/>
                </a:lnTo>
                <a:lnTo>
                  <a:pt x="587" y="253"/>
                </a:lnTo>
                <a:lnTo>
                  <a:pt x="587" y="254"/>
                </a:lnTo>
                <a:lnTo>
                  <a:pt x="588" y="253"/>
                </a:lnTo>
                <a:lnTo>
                  <a:pt x="588" y="254"/>
                </a:lnTo>
                <a:lnTo>
                  <a:pt x="589" y="254"/>
                </a:lnTo>
                <a:lnTo>
                  <a:pt x="589" y="255"/>
                </a:lnTo>
                <a:lnTo>
                  <a:pt x="590" y="256"/>
                </a:lnTo>
                <a:lnTo>
                  <a:pt x="590" y="257"/>
                </a:lnTo>
                <a:lnTo>
                  <a:pt x="591" y="256"/>
                </a:lnTo>
                <a:lnTo>
                  <a:pt x="592" y="257"/>
                </a:lnTo>
                <a:lnTo>
                  <a:pt x="592" y="256"/>
                </a:lnTo>
                <a:lnTo>
                  <a:pt x="592" y="257"/>
                </a:lnTo>
                <a:lnTo>
                  <a:pt x="593" y="257"/>
                </a:lnTo>
                <a:lnTo>
                  <a:pt x="592" y="257"/>
                </a:lnTo>
                <a:lnTo>
                  <a:pt x="592" y="258"/>
                </a:lnTo>
                <a:lnTo>
                  <a:pt x="592" y="259"/>
                </a:lnTo>
                <a:lnTo>
                  <a:pt x="592" y="260"/>
                </a:lnTo>
                <a:lnTo>
                  <a:pt x="591" y="260"/>
                </a:lnTo>
                <a:lnTo>
                  <a:pt x="591" y="261"/>
                </a:lnTo>
                <a:lnTo>
                  <a:pt x="590" y="261"/>
                </a:lnTo>
                <a:lnTo>
                  <a:pt x="589" y="262"/>
                </a:lnTo>
                <a:lnTo>
                  <a:pt x="588" y="263"/>
                </a:lnTo>
                <a:lnTo>
                  <a:pt x="587" y="264"/>
                </a:lnTo>
                <a:lnTo>
                  <a:pt x="586" y="265"/>
                </a:lnTo>
                <a:lnTo>
                  <a:pt x="587" y="266"/>
                </a:lnTo>
                <a:lnTo>
                  <a:pt x="586" y="266"/>
                </a:lnTo>
                <a:lnTo>
                  <a:pt x="586" y="267"/>
                </a:lnTo>
                <a:lnTo>
                  <a:pt x="585" y="267"/>
                </a:lnTo>
                <a:lnTo>
                  <a:pt x="585" y="268"/>
                </a:lnTo>
                <a:lnTo>
                  <a:pt x="585" y="269"/>
                </a:lnTo>
                <a:lnTo>
                  <a:pt x="585" y="270"/>
                </a:lnTo>
                <a:lnTo>
                  <a:pt x="587" y="270"/>
                </a:lnTo>
                <a:lnTo>
                  <a:pt x="587" y="271"/>
                </a:lnTo>
                <a:lnTo>
                  <a:pt x="587" y="272"/>
                </a:lnTo>
                <a:lnTo>
                  <a:pt x="586" y="272"/>
                </a:lnTo>
                <a:lnTo>
                  <a:pt x="586" y="273"/>
                </a:lnTo>
                <a:lnTo>
                  <a:pt x="586" y="274"/>
                </a:lnTo>
                <a:lnTo>
                  <a:pt x="585" y="274"/>
                </a:lnTo>
                <a:lnTo>
                  <a:pt x="585" y="273"/>
                </a:lnTo>
                <a:lnTo>
                  <a:pt x="584" y="273"/>
                </a:lnTo>
                <a:lnTo>
                  <a:pt x="584" y="274"/>
                </a:lnTo>
                <a:lnTo>
                  <a:pt x="585" y="274"/>
                </a:lnTo>
                <a:lnTo>
                  <a:pt x="585" y="275"/>
                </a:lnTo>
                <a:lnTo>
                  <a:pt x="585" y="276"/>
                </a:lnTo>
                <a:lnTo>
                  <a:pt x="584" y="276"/>
                </a:lnTo>
                <a:lnTo>
                  <a:pt x="584" y="277"/>
                </a:lnTo>
                <a:lnTo>
                  <a:pt x="585" y="277"/>
                </a:lnTo>
                <a:lnTo>
                  <a:pt x="585" y="278"/>
                </a:lnTo>
                <a:lnTo>
                  <a:pt x="584" y="278"/>
                </a:lnTo>
                <a:lnTo>
                  <a:pt x="585" y="279"/>
                </a:lnTo>
                <a:lnTo>
                  <a:pt x="584" y="279"/>
                </a:lnTo>
                <a:lnTo>
                  <a:pt x="584" y="280"/>
                </a:lnTo>
                <a:lnTo>
                  <a:pt x="584" y="281"/>
                </a:lnTo>
                <a:lnTo>
                  <a:pt x="584" y="282"/>
                </a:lnTo>
                <a:lnTo>
                  <a:pt x="583" y="282"/>
                </a:lnTo>
                <a:lnTo>
                  <a:pt x="583" y="283"/>
                </a:lnTo>
                <a:lnTo>
                  <a:pt x="582" y="283"/>
                </a:lnTo>
                <a:lnTo>
                  <a:pt x="582" y="284"/>
                </a:lnTo>
                <a:lnTo>
                  <a:pt x="581" y="283"/>
                </a:lnTo>
                <a:lnTo>
                  <a:pt x="581" y="284"/>
                </a:lnTo>
                <a:lnTo>
                  <a:pt x="581" y="285"/>
                </a:lnTo>
                <a:lnTo>
                  <a:pt x="581" y="286"/>
                </a:lnTo>
                <a:lnTo>
                  <a:pt x="582" y="286"/>
                </a:lnTo>
                <a:lnTo>
                  <a:pt x="582" y="287"/>
                </a:lnTo>
                <a:lnTo>
                  <a:pt x="582" y="288"/>
                </a:lnTo>
                <a:lnTo>
                  <a:pt x="582" y="289"/>
                </a:lnTo>
                <a:lnTo>
                  <a:pt x="582" y="290"/>
                </a:lnTo>
                <a:lnTo>
                  <a:pt x="583" y="289"/>
                </a:lnTo>
                <a:lnTo>
                  <a:pt x="583" y="290"/>
                </a:lnTo>
                <a:lnTo>
                  <a:pt x="584" y="290"/>
                </a:lnTo>
                <a:lnTo>
                  <a:pt x="584" y="291"/>
                </a:lnTo>
                <a:lnTo>
                  <a:pt x="584" y="292"/>
                </a:lnTo>
                <a:lnTo>
                  <a:pt x="584" y="293"/>
                </a:lnTo>
                <a:lnTo>
                  <a:pt x="586" y="295"/>
                </a:lnTo>
                <a:lnTo>
                  <a:pt x="587" y="295"/>
                </a:lnTo>
                <a:lnTo>
                  <a:pt x="588" y="294"/>
                </a:lnTo>
                <a:lnTo>
                  <a:pt x="589" y="294"/>
                </a:lnTo>
                <a:lnTo>
                  <a:pt x="589" y="293"/>
                </a:lnTo>
                <a:lnTo>
                  <a:pt x="589" y="292"/>
                </a:lnTo>
                <a:lnTo>
                  <a:pt x="590" y="291"/>
                </a:lnTo>
                <a:lnTo>
                  <a:pt x="591" y="291"/>
                </a:lnTo>
                <a:lnTo>
                  <a:pt x="591" y="290"/>
                </a:lnTo>
                <a:lnTo>
                  <a:pt x="592" y="290"/>
                </a:lnTo>
                <a:lnTo>
                  <a:pt x="591" y="290"/>
                </a:lnTo>
                <a:lnTo>
                  <a:pt x="591" y="289"/>
                </a:lnTo>
                <a:lnTo>
                  <a:pt x="592" y="289"/>
                </a:lnTo>
                <a:lnTo>
                  <a:pt x="592" y="288"/>
                </a:lnTo>
                <a:lnTo>
                  <a:pt x="593" y="287"/>
                </a:lnTo>
                <a:lnTo>
                  <a:pt x="593" y="286"/>
                </a:lnTo>
                <a:lnTo>
                  <a:pt x="594" y="286"/>
                </a:lnTo>
                <a:lnTo>
                  <a:pt x="594" y="285"/>
                </a:lnTo>
                <a:lnTo>
                  <a:pt x="595" y="285"/>
                </a:lnTo>
                <a:lnTo>
                  <a:pt x="596" y="285"/>
                </a:lnTo>
                <a:lnTo>
                  <a:pt x="597" y="284"/>
                </a:lnTo>
                <a:lnTo>
                  <a:pt x="598" y="284"/>
                </a:lnTo>
                <a:lnTo>
                  <a:pt x="599" y="284"/>
                </a:lnTo>
                <a:lnTo>
                  <a:pt x="599" y="283"/>
                </a:lnTo>
                <a:lnTo>
                  <a:pt x="600" y="283"/>
                </a:lnTo>
                <a:lnTo>
                  <a:pt x="600" y="284"/>
                </a:lnTo>
                <a:lnTo>
                  <a:pt x="601" y="284"/>
                </a:lnTo>
                <a:lnTo>
                  <a:pt x="602" y="285"/>
                </a:lnTo>
                <a:lnTo>
                  <a:pt x="602" y="286"/>
                </a:lnTo>
                <a:lnTo>
                  <a:pt x="603" y="286"/>
                </a:lnTo>
                <a:lnTo>
                  <a:pt x="603" y="287"/>
                </a:lnTo>
                <a:lnTo>
                  <a:pt x="604" y="287"/>
                </a:lnTo>
                <a:lnTo>
                  <a:pt x="604" y="288"/>
                </a:lnTo>
                <a:lnTo>
                  <a:pt x="605" y="289"/>
                </a:lnTo>
                <a:lnTo>
                  <a:pt x="604" y="289"/>
                </a:lnTo>
                <a:lnTo>
                  <a:pt x="604" y="290"/>
                </a:lnTo>
                <a:lnTo>
                  <a:pt x="605" y="290"/>
                </a:lnTo>
                <a:lnTo>
                  <a:pt x="605" y="289"/>
                </a:lnTo>
                <a:lnTo>
                  <a:pt x="605" y="290"/>
                </a:lnTo>
                <a:lnTo>
                  <a:pt x="606" y="290"/>
                </a:lnTo>
                <a:lnTo>
                  <a:pt x="607" y="290"/>
                </a:lnTo>
                <a:lnTo>
                  <a:pt x="607" y="291"/>
                </a:lnTo>
                <a:lnTo>
                  <a:pt x="607" y="292"/>
                </a:lnTo>
                <a:lnTo>
                  <a:pt x="608" y="291"/>
                </a:lnTo>
                <a:lnTo>
                  <a:pt x="609" y="291"/>
                </a:lnTo>
                <a:lnTo>
                  <a:pt x="609" y="290"/>
                </a:lnTo>
                <a:lnTo>
                  <a:pt x="610" y="290"/>
                </a:lnTo>
                <a:lnTo>
                  <a:pt x="610" y="289"/>
                </a:lnTo>
                <a:lnTo>
                  <a:pt x="610" y="290"/>
                </a:lnTo>
                <a:lnTo>
                  <a:pt x="611" y="290"/>
                </a:lnTo>
                <a:lnTo>
                  <a:pt x="612" y="289"/>
                </a:lnTo>
                <a:lnTo>
                  <a:pt x="612" y="288"/>
                </a:lnTo>
                <a:lnTo>
                  <a:pt x="612" y="287"/>
                </a:lnTo>
                <a:lnTo>
                  <a:pt x="613" y="286"/>
                </a:lnTo>
                <a:lnTo>
                  <a:pt x="613" y="285"/>
                </a:lnTo>
                <a:lnTo>
                  <a:pt x="613" y="286"/>
                </a:lnTo>
                <a:lnTo>
                  <a:pt x="614" y="286"/>
                </a:lnTo>
                <a:lnTo>
                  <a:pt x="614" y="285"/>
                </a:lnTo>
                <a:lnTo>
                  <a:pt x="614" y="284"/>
                </a:lnTo>
                <a:lnTo>
                  <a:pt x="615" y="284"/>
                </a:lnTo>
                <a:lnTo>
                  <a:pt x="615" y="285"/>
                </a:lnTo>
                <a:lnTo>
                  <a:pt x="616" y="285"/>
                </a:lnTo>
                <a:lnTo>
                  <a:pt x="616" y="286"/>
                </a:lnTo>
                <a:lnTo>
                  <a:pt x="616" y="287"/>
                </a:lnTo>
                <a:lnTo>
                  <a:pt x="616" y="288"/>
                </a:lnTo>
                <a:lnTo>
                  <a:pt x="617" y="287"/>
                </a:lnTo>
                <a:lnTo>
                  <a:pt x="617" y="288"/>
                </a:lnTo>
                <a:lnTo>
                  <a:pt x="616" y="288"/>
                </a:lnTo>
                <a:lnTo>
                  <a:pt x="616" y="289"/>
                </a:lnTo>
                <a:lnTo>
                  <a:pt x="617" y="289"/>
                </a:lnTo>
                <a:lnTo>
                  <a:pt x="618" y="290"/>
                </a:lnTo>
                <a:lnTo>
                  <a:pt x="618" y="291"/>
                </a:lnTo>
                <a:lnTo>
                  <a:pt x="617" y="291"/>
                </a:lnTo>
                <a:lnTo>
                  <a:pt x="617" y="292"/>
                </a:lnTo>
                <a:lnTo>
                  <a:pt x="618" y="293"/>
                </a:lnTo>
                <a:lnTo>
                  <a:pt x="618" y="294"/>
                </a:lnTo>
                <a:lnTo>
                  <a:pt x="617" y="294"/>
                </a:lnTo>
                <a:lnTo>
                  <a:pt x="617" y="295"/>
                </a:lnTo>
                <a:lnTo>
                  <a:pt x="618" y="295"/>
                </a:lnTo>
                <a:lnTo>
                  <a:pt x="617" y="295"/>
                </a:lnTo>
                <a:lnTo>
                  <a:pt x="617" y="296"/>
                </a:lnTo>
                <a:lnTo>
                  <a:pt x="618" y="296"/>
                </a:lnTo>
                <a:lnTo>
                  <a:pt x="618" y="297"/>
                </a:lnTo>
                <a:lnTo>
                  <a:pt x="619" y="298"/>
                </a:lnTo>
                <a:lnTo>
                  <a:pt x="619" y="299"/>
                </a:lnTo>
                <a:lnTo>
                  <a:pt x="619" y="300"/>
                </a:lnTo>
                <a:lnTo>
                  <a:pt x="620" y="301"/>
                </a:lnTo>
                <a:lnTo>
                  <a:pt x="621" y="302"/>
                </a:lnTo>
                <a:lnTo>
                  <a:pt x="622" y="303"/>
                </a:lnTo>
                <a:lnTo>
                  <a:pt x="622" y="302"/>
                </a:lnTo>
                <a:lnTo>
                  <a:pt x="622" y="303"/>
                </a:lnTo>
                <a:lnTo>
                  <a:pt x="621" y="303"/>
                </a:lnTo>
                <a:lnTo>
                  <a:pt x="621" y="304"/>
                </a:lnTo>
                <a:lnTo>
                  <a:pt x="621" y="305"/>
                </a:lnTo>
                <a:lnTo>
                  <a:pt x="620" y="305"/>
                </a:lnTo>
                <a:lnTo>
                  <a:pt x="620" y="306"/>
                </a:lnTo>
                <a:lnTo>
                  <a:pt x="619" y="307"/>
                </a:lnTo>
                <a:lnTo>
                  <a:pt x="618" y="307"/>
                </a:lnTo>
                <a:lnTo>
                  <a:pt x="618" y="308"/>
                </a:lnTo>
                <a:lnTo>
                  <a:pt x="619" y="308"/>
                </a:lnTo>
                <a:lnTo>
                  <a:pt x="619" y="309"/>
                </a:lnTo>
                <a:lnTo>
                  <a:pt x="620" y="309"/>
                </a:lnTo>
                <a:lnTo>
                  <a:pt x="621" y="309"/>
                </a:lnTo>
                <a:lnTo>
                  <a:pt x="621" y="310"/>
                </a:lnTo>
                <a:lnTo>
                  <a:pt x="622" y="311"/>
                </a:lnTo>
                <a:lnTo>
                  <a:pt x="623" y="312"/>
                </a:lnTo>
                <a:lnTo>
                  <a:pt x="624" y="312"/>
                </a:lnTo>
                <a:lnTo>
                  <a:pt x="624" y="313"/>
                </a:lnTo>
                <a:lnTo>
                  <a:pt x="625" y="313"/>
                </a:lnTo>
                <a:lnTo>
                  <a:pt x="625" y="314"/>
                </a:lnTo>
                <a:lnTo>
                  <a:pt x="626" y="314"/>
                </a:lnTo>
                <a:lnTo>
                  <a:pt x="626" y="313"/>
                </a:lnTo>
                <a:lnTo>
                  <a:pt x="627" y="313"/>
                </a:lnTo>
                <a:lnTo>
                  <a:pt x="628" y="313"/>
                </a:lnTo>
                <a:lnTo>
                  <a:pt x="628" y="314"/>
                </a:lnTo>
                <a:lnTo>
                  <a:pt x="629" y="313"/>
                </a:lnTo>
                <a:lnTo>
                  <a:pt x="630" y="313"/>
                </a:lnTo>
                <a:lnTo>
                  <a:pt x="631" y="313"/>
                </a:lnTo>
                <a:lnTo>
                  <a:pt x="631" y="312"/>
                </a:lnTo>
                <a:lnTo>
                  <a:pt x="631" y="311"/>
                </a:lnTo>
                <a:lnTo>
                  <a:pt x="631" y="312"/>
                </a:lnTo>
                <a:lnTo>
                  <a:pt x="632" y="312"/>
                </a:lnTo>
                <a:lnTo>
                  <a:pt x="632" y="311"/>
                </a:lnTo>
                <a:lnTo>
                  <a:pt x="633" y="311"/>
                </a:lnTo>
                <a:lnTo>
                  <a:pt x="634" y="311"/>
                </a:lnTo>
                <a:lnTo>
                  <a:pt x="634" y="312"/>
                </a:lnTo>
                <a:lnTo>
                  <a:pt x="634" y="313"/>
                </a:lnTo>
                <a:lnTo>
                  <a:pt x="633" y="313"/>
                </a:lnTo>
                <a:lnTo>
                  <a:pt x="631" y="314"/>
                </a:lnTo>
                <a:lnTo>
                  <a:pt x="631" y="316"/>
                </a:lnTo>
                <a:lnTo>
                  <a:pt x="629" y="317"/>
                </a:lnTo>
                <a:lnTo>
                  <a:pt x="627" y="318"/>
                </a:lnTo>
                <a:lnTo>
                  <a:pt x="626" y="319"/>
                </a:lnTo>
                <a:lnTo>
                  <a:pt x="626" y="320"/>
                </a:lnTo>
                <a:lnTo>
                  <a:pt x="626" y="321"/>
                </a:lnTo>
                <a:lnTo>
                  <a:pt x="627" y="321"/>
                </a:lnTo>
                <a:lnTo>
                  <a:pt x="626" y="321"/>
                </a:lnTo>
                <a:lnTo>
                  <a:pt x="625" y="322"/>
                </a:lnTo>
                <a:lnTo>
                  <a:pt x="623" y="324"/>
                </a:lnTo>
                <a:lnTo>
                  <a:pt x="619" y="327"/>
                </a:lnTo>
                <a:lnTo>
                  <a:pt x="618" y="328"/>
                </a:lnTo>
                <a:lnTo>
                  <a:pt x="618" y="329"/>
                </a:lnTo>
                <a:lnTo>
                  <a:pt x="616" y="331"/>
                </a:lnTo>
                <a:lnTo>
                  <a:pt x="616" y="332"/>
                </a:lnTo>
                <a:lnTo>
                  <a:pt x="615" y="333"/>
                </a:lnTo>
                <a:lnTo>
                  <a:pt x="614" y="335"/>
                </a:lnTo>
                <a:lnTo>
                  <a:pt x="614" y="336"/>
                </a:lnTo>
                <a:lnTo>
                  <a:pt x="613" y="337"/>
                </a:lnTo>
                <a:lnTo>
                  <a:pt x="610" y="337"/>
                </a:lnTo>
                <a:lnTo>
                  <a:pt x="609" y="337"/>
                </a:lnTo>
                <a:lnTo>
                  <a:pt x="607" y="338"/>
                </a:lnTo>
                <a:lnTo>
                  <a:pt x="605" y="338"/>
                </a:lnTo>
                <a:lnTo>
                  <a:pt x="604" y="338"/>
                </a:lnTo>
                <a:lnTo>
                  <a:pt x="604" y="339"/>
                </a:lnTo>
                <a:lnTo>
                  <a:pt x="604" y="340"/>
                </a:lnTo>
                <a:lnTo>
                  <a:pt x="604" y="342"/>
                </a:lnTo>
                <a:lnTo>
                  <a:pt x="604" y="343"/>
                </a:lnTo>
                <a:lnTo>
                  <a:pt x="605" y="343"/>
                </a:lnTo>
                <a:lnTo>
                  <a:pt x="605" y="344"/>
                </a:lnTo>
                <a:lnTo>
                  <a:pt x="605" y="343"/>
                </a:lnTo>
                <a:lnTo>
                  <a:pt x="606" y="343"/>
                </a:lnTo>
                <a:lnTo>
                  <a:pt x="606" y="344"/>
                </a:lnTo>
                <a:lnTo>
                  <a:pt x="605" y="344"/>
                </a:lnTo>
                <a:lnTo>
                  <a:pt x="605" y="345"/>
                </a:lnTo>
                <a:lnTo>
                  <a:pt x="605" y="346"/>
                </a:lnTo>
                <a:lnTo>
                  <a:pt x="604" y="346"/>
                </a:lnTo>
                <a:lnTo>
                  <a:pt x="604" y="347"/>
                </a:lnTo>
                <a:lnTo>
                  <a:pt x="603" y="347"/>
                </a:lnTo>
                <a:lnTo>
                  <a:pt x="600" y="346"/>
                </a:lnTo>
                <a:lnTo>
                  <a:pt x="600" y="347"/>
                </a:lnTo>
                <a:lnTo>
                  <a:pt x="599" y="347"/>
                </a:lnTo>
                <a:lnTo>
                  <a:pt x="598" y="348"/>
                </a:lnTo>
                <a:lnTo>
                  <a:pt x="597" y="349"/>
                </a:lnTo>
                <a:lnTo>
                  <a:pt x="595" y="350"/>
                </a:lnTo>
                <a:lnTo>
                  <a:pt x="593" y="352"/>
                </a:lnTo>
                <a:lnTo>
                  <a:pt x="592" y="353"/>
                </a:lnTo>
                <a:lnTo>
                  <a:pt x="591" y="354"/>
                </a:lnTo>
                <a:lnTo>
                  <a:pt x="589" y="356"/>
                </a:lnTo>
                <a:lnTo>
                  <a:pt x="588" y="358"/>
                </a:lnTo>
                <a:lnTo>
                  <a:pt x="587" y="360"/>
                </a:lnTo>
                <a:lnTo>
                  <a:pt x="583" y="366"/>
                </a:lnTo>
                <a:lnTo>
                  <a:pt x="581" y="369"/>
                </a:lnTo>
                <a:lnTo>
                  <a:pt x="581" y="371"/>
                </a:lnTo>
                <a:lnTo>
                  <a:pt x="580" y="373"/>
                </a:lnTo>
                <a:lnTo>
                  <a:pt x="580" y="374"/>
                </a:lnTo>
                <a:lnTo>
                  <a:pt x="580" y="375"/>
                </a:lnTo>
                <a:lnTo>
                  <a:pt x="580" y="374"/>
                </a:lnTo>
                <a:lnTo>
                  <a:pt x="579" y="374"/>
                </a:lnTo>
                <a:lnTo>
                  <a:pt x="578" y="375"/>
                </a:lnTo>
                <a:lnTo>
                  <a:pt x="577" y="375"/>
                </a:lnTo>
                <a:lnTo>
                  <a:pt x="577" y="376"/>
                </a:lnTo>
                <a:lnTo>
                  <a:pt x="577" y="377"/>
                </a:lnTo>
                <a:lnTo>
                  <a:pt x="576" y="378"/>
                </a:lnTo>
                <a:lnTo>
                  <a:pt x="577" y="378"/>
                </a:lnTo>
                <a:lnTo>
                  <a:pt x="576" y="380"/>
                </a:lnTo>
                <a:lnTo>
                  <a:pt x="575" y="382"/>
                </a:lnTo>
                <a:lnTo>
                  <a:pt x="573" y="385"/>
                </a:lnTo>
                <a:lnTo>
                  <a:pt x="573" y="387"/>
                </a:lnTo>
                <a:lnTo>
                  <a:pt x="573" y="388"/>
                </a:lnTo>
                <a:lnTo>
                  <a:pt x="572" y="388"/>
                </a:lnTo>
                <a:lnTo>
                  <a:pt x="571" y="388"/>
                </a:lnTo>
                <a:lnTo>
                  <a:pt x="570" y="388"/>
                </a:lnTo>
                <a:lnTo>
                  <a:pt x="570" y="387"/>
                </a:lnTo>
                <a:lnTo>
                  <a:pt x="569" y="387"/>
                </a:lnTo>
                <a:lnTo>
                  <a:pt x="569" y="386"/>
                </a:lnTo>
                <a:lnTo>
                  <a:pt x="569" y="385"/>
                </a:lnTo>
                <a:lnTo>
                  <a:pt x="568" y="385"/>
                </a:lnTo>
                <a:lnTo>
                  <a:pt x="568" y="386"/>
                </a:lnTo>
                <a:lnTo>
                  <a:pt x="567" y="386"/>
                </a:lnTo>
                <a:lnTo>
                  <a:pt x="567" y="387"/>
                </a:lnTo>
                <a:lnTo>
                  <a:pt x="566" y="387"/>
                </a:lnTo>
                <a:lnTo>
                  <a:pt x="565" y="387"/>
                </a:lnTo>
                <a:lnTo>
                  <a:pt x="560" y="387"/>
                </a:lnTo>
                <a:lnTo>
                  <a:pt x="538" y="385"/>
                </a:lnTo>
                <a:lnTo>
                  <a:pt x="539" y="387"/>
                </a:lnTo>
                <a:lnTo>
                  <a:pt x="538" y="387"/>
                </a:lnTo>
                <a:lnTo>
                  <a:pt x="538" y="386"/>
                </a:lnTo>
                <a:lnTo>
                  <a:pt x="537" y="386"/>
                </a:lnTo>
                <a:lnTo>
                  <a:pt x="536" y="386"/>
                </a:lnTo>
                <a:lnTo>
                  <a:pt x="536" y="387"/>
                </a:lnTo>
                <a:lnTo>
                  <a:pt x="536" y="388"/>
                </a:lnTo>
                <a:lnTo>
                  <a:pt x="535" y="388"/>
                </a:lnTo>
                <a:lnTo>
                  <a:pt x="534" y="388"/>
                </a:lnTo>
                <a:lnTo>
                  <a:pt x="533" y="389"/>
                </a:lnTo>
                <a:lnTo>
                  <a:pt x="533" y="388"/>
                </a:lnTo>
                <a:lnTo>
                  <a:pt x="532" y="389"/>
                </a:lnTo>
                <a:lnTo>
                  <a:pt x="532" y="388"/>
                </a:lnTo>
                <a:lnTo>
                  <a:pt x="531" y="387"/>
                </a:lnTo>
                <a:lnTo>
                  <a:pt x="530" y="387"/>
                </a:lnTo>
                <a:lnTo>
                  <a:pt x="530" y="388"/>
                </a:lnTo>
                <a:lnTo>
                  <a:pt x="530" y="389"/>
                </a:lnTo>
                <a:lnTo>
                  <a:pt x="529" y="389"/>
                </a:lnTo>
                <a:lnTo>
                  <a:pt x="528" y="389"/>
                </a:lnTo>
                <a:lnTo>
                  <a:pt x="528" y="388"/>
                </a:lnTo>
                <a:lnTo>
                  <a:pt x="527" y="388"/>
                </a:lnTo>
                <a:lnTo>
                  <a:pt x="528" y="387"/>
                </a:lnTo>
                <a:lnTo>
                  <a:pt x="527" y="387"/>
                </a:lnTo>
                <a:lnTo>
                  <a:pt x="526" y="387"/>
                </a:lnTo>
                <a:lnTo>
                  <a:pt x="525" y="387"/>
                </a:lnTo>
                <a:lnTo>
                  <a:pt x="525" y="388"/>
                </a:lnTo>
                <a:lnTo>
                  <a:pt x="525" y="387"/>
                </a:lnTo>
                <a:lnTo>
                  <a:pt x="525" y="388"/>
                </a:lnTo>
                <a:lnTo>
                  <a:pt x="524" y="387"/>
                </a:lnTo>
                <a:lnTo>
                  <a:pt x="524" y="386"/>
                </a:lnTo>
                <a:lnTo>
                  <a:pt x="524" y="387"/>
                </a:lnTo>
                <a:lnTo>
                  <a:pt x="523" y="387"/>
                </a:lnTo>
                <a:lnTo>
                  <a:pt x="523" y="386"/>
                </a:lnTo>
                <a:lnTo>
                  <a:pt x="522" y="386"/>
                </a:lnTo>
                <a:lnTo>
                  <a:pt x="522" y="387"/>
                </a:lnTo>
                <a:lnTo>
                  <a:pt x="521" y="387"/>
                </a:lnTo>
                <a:lnTo>
                  <a:pt x="521" y="388"/>
                </a:lnTo>
                <a:lnTo>
                  <a:pt x="520" y="387"/>
                </a:lnTo>
                <a:lnTo>
                  <a:pt x="520" y="388"/>
                </a:lnTo>
                <a:lnTo>
                  <a:pt x="520" y="387"/>
                </a:lnTo>
                <a:lnTo>
                  <a:pt x="519" y="387"/>
                </a:lnTo>
                <a:lnTo>
                  <a:pt x="518" y="386"/>
                </a:lnTo>
                <a:lnTo>
                  <a:pt x="517" y="386"/>
                </a:lnTo>
                <a:lnTo>
                  <a:pt x="517" y="387"/>
                </a:lnTo>
                <a:lnTo>
                  <a:pt x="516" y="387"/>
                </a:lnTo>
                <a:lnTo>
                  <a:pt x="515" y="388"/>
                </a:lnTo>
                <a:lnTo>
                  <a:pt x="515" y="387"/>
                </a:lnTo>
                <a:lnTo>
                  <a:pt x="515" y="388"/>
                </a:lnTo>
                <a:lnTo>
                  <a:pt x="515" y="387"/>
                </a:lnTo>
                <a:lnTo>
                  <a:pt x="515" y="388"/>
                </a:lnTo>
                <a:lnTo>
                  <a:pt x="514" y="388"/>
                </a:lnTo>
                <a:lnTo>
                  <a:pt x="513" y="388"/>
                </a:lnTo>
                <a:lnTo>
                  <a:pt x="513" y="389"/>
                </a:lnTo>
                <a:lnTo>
                  <a:pt x="512" y="389"/>
                </a:lnTo>
                <a:lnTo>
                  <a:pt x="511" y="389"/>
                </a:lnTo>
                <a:lnTo>
                  <a:pt x="511" y="390"/>
                </a:lnTo>
                <a:lnTo>
                  <a:pt x="510" y="390"/>
                </a:lnTo>
                <a:lnTo>
                  <a:pt x="510" y="391"/>
                </a:lnTo>
                <a:lnTo>
                  <a:pt x="510" y="392"/>
                </a:lnTo>
                <a:lnTo>
                  <a:pt x="509" y="392"/>
                </a:lnTo>
                <a:lnTo>
                  <a:pt x="509" y="393"/>
                </a:lnTo>
                <a:lnTo>
                  <a:pt x="508" y="392"/>
                </a:lnTo>
                <a:lnTo>
                  <a:pt x="508" y="393"/>
                </a:lnTo>
                <a:lnTo>
                  <a:pt x="508" y="394"/>
                </a:lnTo>
                <a:lnTo>
                  <a:pt x="507" y="394"/>
                </a:lnTo>
                <a:lnTo>
                  <a:pt x="506" y="394"/>
                </a:lnTo>
                <a:lnTo>
                  <a:pt x="505" y="394"/>
                </a:lnTo>
                <a:lnTo>
                  <a:pt x="505" y="395"/>
                </a:lnTo>
                <a:lnTo>
                  <a:pt x="505" y="396"/>
                </a:lnTo>
                <a:lnTo>
                  <a:pt x="506" y="396"/>
                </a:lnTo>
                <a:lnTo>
                  <a:pt x="505" y="396"/>
                </a:lnTo>
                <a:lnTo>
                  <a:pt x="505" y="397"/>
                </a:lnTo>
                <a:lnTo>
                  <a:pt x="504" y="397"/>
                </a:lnTo>
                <a:lnTo>
                  <a:pt x="503" y="397"/>
                </a:lnTo>
                <a:lnTo>
                  <a:pt x="502" y="397"/>
                </a:lnTo>
                <a:lnTo>
                  <a:pt x="501" y="398"/>
                </a:lnTo>
                <a:lnTo>
                  <a:pt x="501" y="399"/>
                </a:lnTo>
                <a:lnTo>
                  <a:pt x="500" y="398"/>
                </a:lnTo>
                <a:lnTo>
                  <a:pt x="500" y="399"/>
                </a:lnTo>
                <a:lnTo>
                  <a:pt x="499" y="399"/>
                </a:lnTo>
                <a:lnTo>
                  <a:pt x="499" y="400"/>
                </a:lnTo>
                <a:lnTo>
                  <a:pt x="498" y="400"/>
                </a:lnTo>
                <a:lnTo>
                  <a:pt x="498" y="401"/>
                </a:lnTo>
                <a:lnTo>
                  <a:pt x="498" y="400"/>
                </a:lnTo>
                <a:lnTo>
                  <a:pt x="498" y="401"/>
                </a:lnTo>
                <a:lnTo>
                  <a:pt x="497" y="401"/>
                </a:lnTo>
                <a:lnTo>
                  <a:pt x="496" y="401"/>
                </a:lnTo>
                <a:lnTo>
                  <a:pt x="496" y="402"/>
                </a:lnTo>
                <a:lnTo>
                  <a:pt x="495" y="401"/>
                </a:lnTo>
                <a:lnTo>
                  <a:pt x="494" y="401"/>
                </a:lnTo>
                <a:lnTo>
                  <a:pt x="494" y="402"/>
                </a:lnTo>
                <a:lnTo>
                  <a:pt x="494" y="401"/>
                </a:lnTo>
                <a:lnTo>
                  <a:pt x="493" y="401"/>
                </a:lnTo>
                <a:lnTo>
                  <a:pt x="493" y="402"/>
                </a:lnTo>
                <a:lnTo>
                  <a:pt x="492" y="402"/>
                </a:lnTo>
                <a:lnTo>
                  <a:pt x="491" y="403"/>
                </a:lnTo>
                <a:lnTo>
                  <a:pt x="491" y="402"/>
                </a:lnTo>
                <a:lnTo>
                  <a:pt x="490" y="402"/>
                </a:lnTo>
                <a:lnTo>
                  <a:pt x="490" y="401"/>
                </a:lnTo>
                <a:lnTo>
                  <a:pt x="489" y="401"/>
                </a:lnTo>
                <a:lnTo>
                  <a:pt x="489" y="402"/>
                </a:lnTo>
                <a:lnTo>
                  <a:pt x="489" y="403"/>
                </a:lnTo>
                <a:lnTo>
                  <a:pt x="488" y="402"/>
                </a:lnTo>
                <a:lnTo>
                  <a:pt x="488" y="403"/>
                </a:lnTo>
                <a:lnTo>
                  <a:pt x="487" y="404"/>
                </a:lnTo>
                <a:lnTo>
                  <a:pt x="487" y="403"/>
                </a:lnTo>
                <a:lnTo>
                  <a:pt x="486" y="403"/>
                </a:lnTo>
                <a:lnTo>
                  <a:pt x="487" y="403"/>
                </a:lnTo>
                <a:lnTo>
                  <a:pt x="486" y="404"/>
                </a:lnTo>
                <a:lnTo>
                  <a:pt x="486" y="405"/>
                </a:lnTo>
                <a:lnTo>
                  <a:pt x="485" y="405"/>
                </a:lnTo>
                <a:lnTo>
                  <a:pt x="485" y="406"/>
                </a:lnTo>
                <a:lnTo>
                  <a:pt x="486" y="406"/>
                </a:lnTo>
                <a:lnTo>
                  <a:pt x="485" y="407"/>
                </a:lnTo>
                <a:lnTo>
                  <a:pt x="484" y="407"/>
                </a:lnTo>
                <a:lnTo>
                  <a:pt x="484" y="408"/>
                </a:lnTo>
                <a:lnTo>
                  <a:pt x="484" y="407"/>
                </a:lnTo>
                <a:lnTo>
                  <a:pt x="483" y="408"/>
                </a:lnTo>
                <a:lnTo>
                  <a:pt x="483" y="407"/>
                </a:lnTo>
                <a:lnTo>
                  <a:pt x="482" y="407"/>
                </a:lnTo>
                <a:lnTo>
                  <a:pt x="482" y="408"/>
                </a:lnTo>
                <a:lnTo>
                  <a:pt x="482" y="407"/>
                </a:lnTo>
                <a:lnTo>
                  <a:pt x="481" y="406"/>
                </a:lnTo>
                <a:lnTo>
                  <a:pt x="481" y="407"/>
                </a:lnTo>
                <a:lnTo>
                  <a:pt x="481" y="408"/>
                </a:lnTo>
                <a:lnTo>
                  <a:pt x="480" y="407"/>
                </a:lnTo>
                <a:lnTo>
                  <a:pt x="480" y="408"/>
                </a:lnTo>
                <a:lnTo>
                  <a:pt x="480" y="409"/>
                </a:lnTo>
                <a:lnTo>
                  <a:pt x="479" y="409"/>
                </a:lnTo>
                <a:lnTo>
                  <a:pt x="478" y="408"/>
                </a:lnTo>
                <a:lnTo>
                  <a:pt x="478" y="407"/>
                </a:lnTo>
                <a:lnTo>
                  <a:pt x="478" y="406"/>
                </a:lnTo>
                <a:lnTo>
                  <a:pt x="477" y="406"/>
                </a:lnTo>
                <a:lnTo>
                  <a:pt x="477" y="407"/>
                </a:lnTo>
                <a:lnTo>
                  <a:pt x="477" y="408"/>
                </a:lnTo>
                <a:lnTo>
                  <a:pt x="476" y="408"/>
                </a:lnTo>
                <a:lnTo>
                  <a:pt x="476" y="407"/>
                </a:lnTo>
                <a:lnTo>
                  <a:pt x="476" y="406"/>
                </a:lnTo>
                <a:lnTo>
                  <a:pt x="476" y="407"/>
                </a:lnTo>
                <a:lnTo>
                  <a:pt x="475" y="407"/>
                </a:lnTo>
                <a:lnTo>
                  <a:pt x="475" y="408"/>
                </a:lnTo>
                <a:lnTo>
                  <a:pt x="475" y="407"/>
                </a:lnTo>
                <a:lnTo>
                  <a:pt x="475" y="406"/>
                </a:lnTo>
                <a:lnTo>
                  <a:pt x="474" y="406"/>
                </a:lnTo>
                <a:lnTo>
                  <a:pt x="474" y="405"/>
                </a:lnTo>
                <a:lnTo>
                  <a:pt x="474" y="406"/>
                </a:lnTo>
                <a:lnTo>
                  <a:pt x="473" y="406"/>
                </a:lnTo>
                <a:lnTo>
                  <a:pt x="473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3" y="403"/>
                </a:lnTo>
                <a:lnTo>
                  <a:pt x="472" y="403"/>
                </a:lnTo>
                <a:lnTo>
                  <a:pt x="472" y="404"/>
                </a:lnTo>
                <a:lnTo>
                  <a:pt x="471" y="405"/>
                </a:lnTo>
                <a:lnTo>
                  <a:pt x="471" y="404"/>
                </a:lnTo>
                <a:lnTo>
                  <a:pt x="470" y="403"/>
                </a:lnTo>
                <a:lnTo>
                  <a:pt x="471" y="403"/>
                </a:lnTo>
                <a:lnTo>
                  <a:pt x="470" y="403"/>
                </a:lnTo>
                <a:lnTo>
                  <a:pt x="469" y="403"/>
                </a:lnTo>
                <a:lnTo>
                  <a:pt x="469" y="402"/>
                </a:lnTo>
                <a:lnTo>
                  <a:pt x="468" y="403"/>
                </a:lnTo>
                <a:lnTo>
                  <a:pt x="469" y="403"/>
                </a:lnTo>
                <a:lnTo>
                  <a:pt x="468" y="403"/>
                </a:lnTo>
                <a:lnTo>
                  <a:pt x="468" y="402"/>
                </a:lnTo>
                <a:lnTo>
                  <a:pt x="467" y="403"/>
                </a:lnTo>
                <a:lnTo>
                  <a:pt x="467" y="402"/>
                </a:lnTo>
                <a:lnTo>
                  <a:pt x="468" y="402"/>
                </a:lnTo>
                <a:lnTo>
                  <a:pt x="468" y="401"/>
                </a:lnTo>
                <a:lnTo>
                  <a:pt x="467" y="402"/>
                </a:lnTo>
                <a:lnTo>
                  <a:pt x="467" y="401"/>
                </a:lnTo>
                <a:lnTo>
                  <a:pt x="466" y="400"/>
                </a:lnTo>
                <a:lnTo>
                  <a:pt x="466" y="399"/>
                </a:lnTo>
                <a:lnTo>
                  <a:pt x="465" y="399"/>
                </a:lnTo>
                <a:lnTo>
                  <a:pt x="464" y="400"/>
                </a:lnTo>
                <a:lnTo>
                  <a:pt x="464" y="401"/>
                </a:lnTo>
                <a:lnTo>
                  <a:pt x="463" y="399"/>
                </a:lnTo>
                <a:lnTo>
                  <a:pt x="464" y="398"/>
                </a:lnTo>
                <a:lnTo>
                  <a:pt x="464" y="397"/>
                </a:lnTo>
                <a:lnTo>
                  <a:pt x="463" y="397"/>
                </a:lnTo>
                <a:lnTo>
                  <a:pt x="462" y="397"/>
                </a:lnTo>
                <a:lnTo>
                  <a:pt x="462" y="396"/>
                </a:lnTo>
                <a:lnTo>
                  <a:pt x="462" y="395"/>
                </a:lnTo>
                <a:lnTo>
                  <a:pt x="461" y="395"/>
                </a:lnTo>
                <a:lnTo>
                  <a:pt x="460" y="394"/>
                </a:lnTo>
                <a:lnTo>
                  <a:pt x="460" y="393"/>
                </a:lnTo>
                <a:lnTo>
                  <a:pt x="459" y="393"/>
                </a:lnTo>
                <a:lnTo>
                  <a:pt x="459" y="394"/>
                </a:lnTo>
                <a:lnTo>
                  <a:pt x="460" y="394"/>
                </a:lnTo>
                <a:lnTo>
                  <a:pt x="460" y="395"/>
                </a:lnTo>
                <a:lnTo>
                  <a:pt x="459" y="395"/>
                </a:lnTo>
                <a:lnTo>
                  <a:pt x="459" y="394"/>
                </a:lnTo>
                <a:lnTo>
                  <a:pt x="458" y="392"/>
                </a:lnTo>
                <a:lnTo>
                  <a:pt x="458" y="393"/>
                </a:lnTo>
                <a:lnTo>
                  <a:pt x="458" y="394"/>
                </a:lnTo>
                <a:lnTo>
                  <a:pt x="457" y="394"/>
                </a:lnTo>
                <a:lnTo>
                  <a:pt x="457" y="393"/>
                </a:lnTo>
                <a:lnTo>
                  <a:pt x="457" y="392"/>
                </a:lnTo>
                <a:lnTo>
                  <a:pt x="457" y="391"/>
                </a:lnTo>
                <a:lnTo>
                  <a:pt x="456" y="391"/>
                </a:lnTo>
                <a:lnTo>
                  <a:pt x="456" y="392"/>
                </a:lnTo>
                <a:lnTo>
                  <a:pt x="455" y="392"/>
                </a:lnTo>
                <a:lnTo>
                  <a:pt x="454" y="391"/>
                </a:lnTo>
                <a:lnTo>
                  <a:pt x="455" y="390"/>
                </a:lnTo>
                <a:lnTo>
                  <a:pt x="455" y="389"/>
                </a:lnTo>
                <a:lnTo>
                  <a:pt x="454" y="389"/>
                </a:lnTo>
                <a:lnTo>
                  <a:pt x="454" y="390"/>
                </a:lnTo>
                <a:lnTo>
                  <a:pt x="453" y="390"/>
                </a:lnTo>
                <a:lnTo>
                  <a:pt x="453" y="389"/>
                </a:lnTo>
                <a:lnTo>
                  <a:pt x="454" y="389"/>
                </a:lnTo>
                <a:lnTo>
                  <a:pt x="454" y="388"/>
                </a:lnTo>
                <a:lnTo>
                  <a:pt x="455" y="387"/>
                </a:lnTo>
                <a:lnTo>
                  <a:pt x="454" y="387"/>
                </a:lnTo>
                <a:lnTo>
                  <a:pt x="454" y="388"/>
                </a:lnTo>
                <a:lnTo>
                  <a:pt x="454" y="389"/>
                </a:lnTo>
                <a:lnTo>
                  <a:pt x="453" y="389"/>
                </a:lnTo>
                <a:lnTo>
                  <a:pt x="452" y="388"/>
                </a:lnTo>
                <a:lnTo>
                  <a:pt x="452" y="387"/>
                </a:lnTo>
                <a:lnTo>
                  <a:pt x="451" y="387"/>
                </a:lnTo>
                <a:lnTo>
                  <a:pt x="451" y="386"/>
                </a:lnTo>
                <a:lnTo>
                  <a:pt x="452" y="385"/>
                </a:lnTo>
                <a:lnTo>
                  <a:pt x="451" y="385"/>
                </a:lnTo>
                <a:lnTo>
                  <a:pt x="449" y="384"/>
                </a:lnTo>
                <a:lnTo>
                  <a:pt x="448" y="385"/>
                </a:lnTo>
                <a:lnTo>
                  <a:pt x="448" y="384"/>
                </a:lnTo>
                <a:lnTo>
                  <a:pt x="447" y="384"/>
                </a:lnTo>
                <a:lnTo>
                  <a:pt x="445" y="384"/>
                </a:lnTo>
                <a:lnTo>
                  <a:pt x="444" y="384"/>
                </a:lnTo>
                <a:lnTo>
                  <a:pt x="445" y="383"/>
                </a:lnTo>
                <a:lnTo>
                  <a:pt x="444" y="382"/>
                </a:lnTo>
                <a:lnTo>
                  <a:pt x="443" y="383"/>
                </a:lnTo>
                <a:lnTo>
                  <a:pt x="443" y="384"/>
                </a:lnTo>
                <a:lnTo>
                  <a:pt x="444" y="384"/>
                </a:lnTo>
                <a:lnTo>
                  <a:pt x="443" y="384"/>
                </a:lnTo>
                <a:lnTo>
                  <a:pt x="443" y="385"/>
                </a:lnTo>
                <a:lnTo>
                  <a:pt x="443" y="386"/>
                </a:lnTo>
                <a:lnTo>
                  <a:pt x="442" y="386"/>
                </a:lnTo>
                <a:lnTo>
                  <a:pt x="442" y="387"/>
                </a:lnTo>
                <a:lnTo>
                  <a:pt x="441" y="387"/>
                </a:lnTo>
                <a:lnTo>
                  <a:pt x="441" y="386"/>
                </a:lnTo>
                <a:lnTo>
                  <a:pt x="442" y="385"/>
                </a:lnTo>
                <a:lnTo>
                  <a:pt x="442" y="384"/>
                </a:lnTo>
                <a:lnTo>
                  <a:pt x="442" y="383"/>
                </a:lnTo>
                <a:lnTo>
                  <a:pt x="441" y="382"/>
                </a:lnTo>
                <a:lnTo>
                  <a:pt x="440" y="382"/>
                </a:lnTo>
                <a:lnTo>
                  <a:pt x="439" y="382"/>
                </a:lnTo>
                <a:lnTo>
                  <a:pt x="438" y="382"/>
                </a:lnTo>
                <a:lnTo>
                  <a:pt x="438" y="383"/>
                </a:lnTo>
                <a:lnTo>
                  <a:pt x="438" y="385"/>
                </a:lnTo>
                <a:lnTo>
                  <a:pt x="437" y="385"/>
                </a:lnTo>
                <a:lnTo>
                  <a:pt x="437" y="384"/>
                </a:lnTo>
                <a:lnTo>
                  <a:pt x="436" y="384"/>
                </a:lnTo>
                <a:lnTo>
                  <a:pt x="435" y="383"/>
                </a:lnTo>
                <a:lnTo>
                  <a:pt x="435" y="384"/>
                </a:lnTo>
                <a:lnTo>
                  <a:pt x="434" y="384"/>
                </a:lnTo>
                <a:lnTo>
                  <a:pt x="433" y="384"/>
                </a:lnTo>
                <a:lnTo>
                  <a:pt x="432" y="384"/>
                </a:lnTo>
                <a:lnTo>
                  <a:pt x="432" y="385"/>
                </a:lnTo>
                <a:lnTo>
                  <a:pt x="431" y="385"/>
                </a:lnTo>
                <a:lnTo>
                  <a:pt x="431" y="383"/>
                </a:lnTo>
                <a:lnTo>
                  <a:pt x="430" y="383"/>
                </a:lnTo>
                <a:lnTo>
                  <a:pt x="430" y="384"/>
                </a:lnTo>
                <a:lnTo>
                  <a:pt x="430" y="385"/>
                </a:lnTo>
                <a:lnTo>
                  <a:pt x="429" y="385"/>
                </a:lnTo>
                <a:lnTo>
                  <a:pt x="428" y="386"/>
                </a:lnTo>
                <a:lnTo>
                  <a:pt x="428" y="385"/>
                </a:lnTo>
                <a:lnTo>
                  <a:pt x="427" y="386"/>
                </a:lnTo>
                <a:lnTo>
                  <a:pt x="427" y="387"/>
                </a:lnTo>
                <a:lnTo>
                  <a:pt x="427" y="385"/>
                </a:lnTo>
                <a:lnTo>
                  <a:pt x="426" y="384"/>
                </a:lnTo>
                <a:lnTo>
                  <a:pt x="425" y="385"/>
                </a:lnTo>
                <a:lnTo>
                  <a:pt x="425" y="386"/>
                </a:lnTo>
                <a:lnTo>
                  <a:pt x="424" y="386"/>
                </a:lnTo>
                <a:lnTo>
                  <a:pt x="424" y="385"/>
                </a:lnTo>
                <a:lnTo>
                  <a:pt x="425" y="384"/>
                </a:lnTo>
                <a:lnTo>
                  <a:pt x="425" y="383"/>
                </a:lnTo>
                <a:lnTo>
                  <a:pt x="425" y="382"/>
                </a:lnTo>
                <a:lnTo>
                  <a:pt x="424" y="382"/>
                </a:lnTo>
                <a:lnTo>
                  <a:pt x="423" y="383"/>
                </a:lnTo>
                <a:lnTo>
                  <a:pt x="423" y="382"/>
                </a:lnTo>
                <a:lnTo>
                  <a:pt x="422" y="383"/>
                </a:lnTo>
                <a:lnTo>
                  <a:pt x="422" y="384"/>
                </a:lnTo>
                <a:lnTo>
                  <a:pt x="423" y="384"/>
                </a:lnTo>
                <a:lnTo>
                  <a:pt x="423" y="383"/>
                </a:lnTo>
                <a:lnTo>
                  <a:pt x="424" y="384"/>
                </a:lnTo>
                <a:lnTo>
                  <a:pt x="424" y="385"/>
                </a:lnTo>
                <a:lnTo>
                  <a:pt x="423" y="386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1" y="388"/>
                </a:lnTo>
                <a:lnTo>
                  <a:pt x="421" y="387"/>
                </a:lnTo>
                <a:lnTo>
                  <a:pt x="420" y="387"/>
                </a:lnTo>
                <a:lnTo>
                  <a:pt x="419" y="386"/>
                </a:lnTo>
                <a:lnTo>
                  <a:pt x="418" y="385"/>
                </a:lnTo>
                <a:lnTo>
                  <a:pt x="417" y="386"/>
                </a:lnTo>
                <a:lnTo>
                  <a:pt x="417" y="385"/>
                </a:lnTo>
                <a:lnTo>
                  <a:pt x="416" y="384"/>
                </a:lnTo>
                <a:lnTo>
                  <a:pt x="416" y="383"/>
                </a:lnTo>
                <a:lnTo>
                  <a:pt x="415" y="383"/>
                </a:lnTo>
                <a:lnTo>
                  <a:pt x="415" y="382"/>
                </a:lnTo>
                <a:lnTo>
                  <a:pt x="415" y="383"/>
                </a:lnTo>
                <a:lnTo>
                  <a:pt x="414" y="383"/>
                </a:lnTo>
                <a:lnTo>
                  <a:pt x="414" y="384"/>
                </a:lnTo>
                <a:lnTo>
                  <a:pt x="415" y="384"/>
                </a:lnTo>
                <a:lnTo>
                  <a:pt x="415" y="385"/>
                </a:lnTo>
                <a:lnTo>
                  <a:pt x="414" y="385"/>
                </a:lnTo>
                <a:lnTo>
                  <a:pt x="414" y="384"/>
                </a:lnTo>
                <a:lnTo>
                  <a:pt x="413" y="384"/>
                </a:lnTo>
                <a:lnTo>
                  <a:pt x="412" y="384"/>
                </a:lnTo>
                <a:lnTo>
                  <a:pt x="411" y="385"/>
                </a:lnTo>
                <a:lnTo>
                  <a:pt x="410" y="385"/>
                </a:lnTo>
                <a:lnTo>
                  <a:pt x="409" y="385"/>
                </a:lnTo>
                <a:lnTo>
                  <a:pt x="409" y="386"/>
                </a:lnTo>
                <a:lnTo>
                  <a:pt x="408" y="386"/>
                </a:lnTo>
                <a:lnTo>
                  <a:pt x="408" y="387"/>
                </a:lnTo>
                <a:lnTo>
                  <a:pt x="407" y="387"/>
                </a:lnTo>
                <a:lnTo>
                  <a:pt x="407" y="388"/>
                </a:lnTo>
                <a:lnTo>
                  <a:pt x="407" y="389"/>
                </a:lnTo>
                <a:lnTo>
                  <a:pt x="406" y="390"/>
                </a:lnTo>
                <a:lnTo>
                  <a:pt x="407" y="391"/>
                </a:lnTo>
                <a:lnTo>
                  <a:pt x="407" y="392"/>
                </a:lnTo>
                <a:lnTo>
                  <a:pt x="406" y="392"/>
                </a:lnTo>
                <a:lnTo>
                  <a:pt x="407" y="392"/>
                </a:lnTo>
                <a:lnTo>
                  <a:pt x="407" y="393"/>
                </a:lnTo>
                <a:lnTo>
                  <a:pt x="407" y="392"/>
                </a:lnTo>
                <a:lnTo>
                  <a:pt x="406" y="393"/>
                </a:lnTo>
                <a:lnTo>
                  <a:pt x="406" y="392"/>
                </a:lnTo>
                <a:lnTo>
                  <a:pt x="405" y="392"/>
                </a:lnTo>
                <a:lnTo>
                  <a:pt x="404" y="391"/>
                </a:lnTo>
                <a:lnTo>
                  <a:pt x="404" y="390"/>
                </a:lnTo>
                <a:lnTo>
                  <a:pt x="403" y="390"/>
                </a:lnTo>
                <a:lnTo>
                  <a:pt x="404" y="389"/>
                </a:lnTo>
                <a:lnTo>
                  <a:pt x="403" y="388"/>
                </a:lnTo>
                <a:lnTo>
                  <a:pt x="403" y="387"/>
                </a:lnTo>
                <a:lnTo>
                  <a:pt x="402" y="387"/>
                </a:lnTo>
                <a:lnTo>
                  <a:pt x="402" y="386"/>
                </a:lnTo>
                <a:lnTo>
                  <a:pt x="400" y="385"/>
                </a:lnTo>
                <a:lnTo>
                  <a:pt x="400" y="384"/>
                </a:lnTo>
                <a:lnTo>
                  <a:pt x="400" y="385"/>
                </a:lnTo>
                <a:lnTo>
                  <a:pt x="399" y="385"/>
                </a:lnTo>
                <a:lnTo>
                  <a:pt x="397" y="385"/>
                </a:lnTo>
                <a:lnTo>
                  <a:pt x="397" y="384"/>
                </a:lnTo>
                <a:lnTo>
                  <a:pt x="396" y="383"/>
                </a:lnTo>
                <a:lnTo>
                  <a:pt x="396" y="382"/>
                </a:lnTo>
                <a:lnTo>
                  <a:pt x="395" y="381"/>
                </a:lnTo>
                <a:lnTo>
                  <a:pt x="395" y="382"/>
                </a:lnTo>
                <a:lnTo>
                  <a:pt x="395" y="381"/>
                </a:lnTo>
                <a:lnTo>
                  <a:pt x="394" y="381"/>
                </a:lnTo>
                <a:lnTo>
                  <a:pt x="394" y="380"/>
                </a:lnTo>
                <a:lnTo>
                  <a:pt x="393" y="380"/>
                </a:lnTo>
                <a:lnTo>
                  <a:pt x="393" y="381"/>
                </a:lnTo>
                <a:lnTo>
                  <a:pt x="392" y="381"/>
                </a:lnTo>
                <a:lnTo>
                  <a:pt x="391" y="380"/>
                </a:lnTo>
                <a:lnTo>
                  <a:pt x="390" y="381"/>
                </a:lnTo>
                <a:lnTo>
                  <a:pt x="388" y="381"/>
                </a:lnTo>
                <a:lnTo>
                  <a:pt x="387" y="381"/>
                </a:lnTo>
                <a:lnTo>
                  <a:pt x="387" y="382"/>
                </a:lnTo>
                <a:lnTo>
                  <a:pt x="386" y="382"/>
                </a:lnTo>
                <a:lnTo>
                  <a:pt x="386" y="381"/>
                </a:lnTo>
                <a:lnTo>
                  <a:pt x="386" y="380"/>
                </a:lnTo>
                <a:lnTo>
                  <a:pt x="385" y="379"/>
                </a:lnTo>
                <a:lnTo>
                  <a:pt x="385" y="378"/>
                </a:lnTo>
                <a:lnTo>
                  <a:pt x="384" y="378"/>
                </a:lnTo>
                <a:lnTo>
                  <a:pt x="382" y="380"/>
                </a:lnTo>
                <a:lnTo>
                  <a:pt x="382" y="381"/>
                </a:lnTo>
                <a:lnTo>
                  <a:pt x="382" y="382"/>
                </a:lnTo>
                <a:lnTo>
                  <a:pt x="383" y="382"/>
                </a:lnTo>
                <a:lnTo>
                  <a:pt x="384" y="382"/>
                </a:lnTo>
                <a:lnTo>
                  <a:pt x="385" y="382"/>
                </a:lnTo>
                <a:lnTo>
                  <a:pt x="386" y="382"/>
                </a:lnTo>
                <a:lnTo>
                  <a:pt x="386" y="383"/>
                </a:lnTo>
                <a:lnTo>
                  <a:pt x="386" y="384"/>
                </a:lnTo>
                <a:lnTo>
                  <a:pt x="385" y="384"/>
                </a:lnTo>
                <a:lnTo>
                  <a:pt x="384" y="384"/>
                </a:lnTo>
                <a:lnTo>
                  <a:pt x="382" y="385"/>
                </a:lnTo>
                <a:lnTo>
                  <a:pt x="381" y="385"/>
                </a:lnTo>
                <a:lnTo>
                  <a:pt x="380" y="384"/>
                </a:lnTo>
                <a:lnTo>
                  <a:pt x="379" y="384"/>
                </a:lnTo>
                <a:lnTo>
                  <a:pt x="378" y="384"/>
                </a:lnTo>
                <a:lnTo>
                  <a:pt x="377" y="385"/>
                </a:lnTo>
                <a:lnTo>
                  <a:pt x="377" y="386"/>
                </a:lnTo>
                <a:lnTo>
                  <a:pt x="377" y="387"/>
                </a:lnTo>
                <a:lnTo>
                  <a:pt x="376" y="387"/>
                </a:lnTo>
                <a:lnTo>
                  <a:pt x="375" y="388"/>
                </a:lnTo>
                <a:lnTo>
                  <a:pt x="376" y="388"/>
                </a:lnTo>
                <a:lnTo>
                  <a:pt x="376" y="390"/>
                </a:lnTo>
                <a:lnTo>
                  <a:pt x="376" y="391"/>
                </a:lnTo>
                <a:lnTo>
                  <a:pt x="375" y="391"/>
                </a:lnTo>
                <a:lnTo>
                  <a:pt x="373" y="392"/>
                </a:lnTo>
                <a:lnTo>
                  <a:pt x="372" y="395"/>
                </a:lnTo>
                <a:lnTo>
                  <a:pt x="371" y="396"/>
                </a:lnTo>
                <a:lnTo>
                  <a:pt x="369" y="397"/>
                </a:lnTo>
                <a:lnTo>
                  <a:pt x="368" y="398"/>
                </a:lnTo>
                <a:lnTo>
                  <a:pt x="368" y="399"/>
                </a:lnTo>
                <a:lnTo>
                  <a:pt x="369" y="401"/>
                </a:lnTo>
                <a:lnTo>
                  <a:pt x="369" y="402"/>
                </a:lnTo>
                <a:lnTo>
                  <a:pt x="367" y="403"/>
                </a:lnTo>
                <a:lnTo>
                  <a:pt x="366" y="403"/>
                </a:lnTo>
                <a:lnTo>
                  <a:pt x="366" y="402"/>
                </a:lnTo>
                <a:lnTo>
                  <a:pt x="366" y="401"/>
                </a:lnTo>
                <a:lnTo>
                  <a:pt x="366" y="400"/>
                </a:lnTo>
                <a:lnTo>
                  <a:pt x="365" y="400"/>
                </a:lnTo>
                <a:lnTo>
                  <a:pt x="364" y="400"/>
                </a:lnTo>
                <a:lnTo>
                  <a:pt x="363" y="400"/>
                </a:lnTo>
                <a:lnTo>
                  <a:pt x="362" y="400"/>
                </a:lnTo>
                <a:lnTo>
                  <a:pt x="360" y="401"/>
                </a:lnTo>
                <a:lnTo>
                  <a:pt x="358" y="402"/>
                </a:lnTo>
                <a:lnTo>
                  <a:pt x="358" y="404"/>
                </a:lnTo>
                <a:lnTo>
                  <a:pt x="357" y="405"/>
                </a:lnTo>
                <a:lnTo>
                  <a:pt x="356" y="404"/>
                </a:lnTo>
                <a:lnTo>
                  <a:pt x="356" y="402"/>
                </a:lnTo>
                <a:lnTo>
                  <a:pt x="355" y="401"/>
                </a:lnTo>
                <a:lnTo>
                  <a:pt x="354" y="401"/>
                </a:lnTo>
                <a:lnTo>
                  <a:pt x="353" y="403"/>
                </a:lnTo>
                <a:lnTo>
                  <a:pt x="353" y="404"/>
                </a:lnTo>
                <a:lnTo>
                  <a:pt x="353" y="405"/>
                </a:lnTo>
                <a:lnTo>
                  <a:pt x="352" y="406"/>
                </a:lnTo>
                <a:lnTo>
                  <a:pt x="351" y="406"/>
                </a:lnTo>
                <a:lnTo>
                  <a:pt x="350" y="406"/>
                </a:lnTo>
                <a:lnTo>
                  <a:pt x="351" y="404"/>
                </a:lnTo>
                <a:lnTo>
                  <a:pt x="351" y="403"/>
                </a:lnTo>
                <a:lnTo>
                  <a:pt x="351" y="402"/>
                </a:lnTo>
                <a:lnTo>
                  <a:pt x="350" y="402"/>
                </a:lnTo>
                <a:lnTo>
                  <a:pt x="349" y="400"/>
                </a:lnTo>
                <a:lnTo>
                  <a:pt x="348" y="400"/>
                </a:lnTo>
                <a:lnTo>
                  <a:pt x="347" y="401"/>
                </a:lnTo>
                <a:lnTo>
                  <a:pt x="348" y="402"/>
                </a:lnTo>
                <a:lnTo>
                  <a:pt x="348" y="403"/>
                </a:lnTo>
                <a:lnTo>
                  <a:pt x="348" y="404"/>
                </a:lnTo>
                <a:lnTo>
                  <a:pt x="348" y="405"/>
                </a:lnTo>
                <a:lnTo>
                  <a:pt x="347" y="405"/>
                </a:lnTo>
                <a:lnTo>
                  <a:pt x="346" y="404"/>
                </a:lnTo>
                <a:lnTo>
                  <a:pt x="345" y="403"/>
                </a:lnTo>
                <a:lnTo>
                  <a:pt x="344" y="403"/>
                </a:lnTo>
                <a:lnTo>
                  <a:pt x="344" y="402"/>
                </a:lnTo>
                <a:lnTo>
                  <a:pt x="344" y="401"/>
                </a:lnTo>
                <a:lnTo>
                  <a:pt x="343" y="400"/>
                </a:lnTo>
                <a:lnTo>
                  <a:pt x="342" y="399"/>
                </a:lnTo>
                <a:lnTo>
                  <a:pt x="337" y="401"/>
                </a:lnTo>
                <a:lnTo>
                  <a:pt x="336" y="400"/>
                </a:lnTo>
                <a:lnTo>
                  <a:pt x="335" y="400"/>
                </a:lnTo>
                <a:lnTo>
                  <a:pt x="334" y="399"/>
                </a:lnTo>
                <a:lnTo>
                  <a:pt x="334" y="400"/>
                </a:lnTo>
                <a:lnTo>
                  <a:pt x="333" y="401"/>
                </a:lnTo>
                <a:lnTo>
                  <a:pt x="333" y="402"/>
                </a:lnTo>
                <a:lnTo>
                  <a:pt x="332" y="402"/>
                </a:lnTo>
                <a:lnTo>
                  <a:pt x="332" y="403"/>
                </a:lnTo>
                <a:lnTo>
                  <a:pt x="332" y="404"/>
                </a:lnTo>
                <a:lnTo>
                  <a:pt x="331" y="403"/>
                </a:lnTo>
                <a:lnTo>
                  <a:pt x="330" y="404"/>
                </a:lnTo>
                <a:lnTo>
                  <a:pt x="329" y="404"/>
                </a:lnTo>
                <a:lnTo>
                  <a:pt x="328" y="404"/>
                </a:lnTo>
                <a:lnTo>
                  <a:pt x="327" y="404"/>
                </a:lnTo>
                <a:lnTo>
                  <a:pt x="326" y="404"/>
                </a:lnTo>
                <a:lnTo>
                  <a:pt x="326" y="405"/>
                </a:lnTo>
                <a:lnTo>
                  <a:pt x="325" y="405"/>
                </a:lnTo>
                <a:lnTo>
                  <a:pt x="324" y="405"/>
                </a:lnTo>
                <a:lnTo>
                  <a:pt x="323" y="406"/>
                </a:lnTo>
                <a:lnTo>
                  <a:pt x="322" y="405"/>
                </a:lnTo>
                <a:lnTo>
                  <a:pt x="321" y="406"/>
                </a:lnTo>
                <a:lnTo>
                  <a:pt x="321" y="407"/>
                </a:lnTo>
                <a:lnTo>
                  <a:pt x="320" y="407"/>
                </a:lnTo>
                <a:lnTo>
                  <a:pt x="320" y="408"/>
                </a:lnTo>
                <a:lnTo>
                  <a:pt x="319" y="408"/>
                </a:lnTo>
                <a:lnTo>
                  <a:pt x="318" y="408"/>
                </a:lnTo>
                <a:lnTo>
                  <a:pt x="318" y="409"/>
                </a:lnTo>
                <a:lnTo>
                  <a:pt x="317" y="409"/>
                </a:lnTo>
                <a:lnTo>
                  <a:pt x="317" y="410"/>
                </a:lnTo>
                <a:lnTo>
                  <a:pt x="317" y="411"/>
                </a:lnTo>
                <a:lnTo>
                  <a:pt x="316" y="412"/>
                </a:lnTo>
                <a:lnTo>
                  <a:pt x="316" y="413"/>
                </a:lnTo>
                <a:lnTo>
                  <a:pt x="317" y="413"/>
                </a:lnTo>
                <a:lnTo>
                  <a:pt x="316" y="414"/>
                </a:lnTo>
                <a:lnTo>
                  <a:pt x="315" y="414"/>
                </a:lnTo>
                <a:lnTo>
                  <a:pt x="314" y="415"/>
                </a:lnTo>
                <a:lnTo>
                  <a:pt x="315" y="416"/>
                </a:lnTo>
                <a:lnTo>
                  <a:pt x="314" y="416"/>
                </a:lnTo>
                <a:lnTo>
                  <a:pt x="313" y="416"/>
                </a:lnTo>
                <a:lnTo>
                  <a:pt x="313" y="417"/>
                </a:lnTo>
                <a:lnTo>
                  <a:pt x="312" y="418"/>
                </a:lnTo>
                <a:lnTo>
                  <a:pt x="313" y="419"/>
                </a:lnTo>
                <a:lnTo>
                  <a:pt x="313" y="420"/>
                </a:lnTo>
                <a:lnTo>
                  <a:pt x="314" y="420"/>
                </a:lnTo>
                <a:lnTo>
                  <a:pt x="314" y="421"/>
                </a:lnTo>
                <a:lnTo>
                  <a:pt x="314" y="422"/>
                </a:lnTo>
                <a:lnTo>
                  <a:pt x="315" y="422"/>
                </a:lnTo>
                <a:lnTo>
                  <a:pt x="316" y="422"/>
                </a:lnTo>
                <a:lnTo>
                  <a:pt x="316" y="423"/>
                </a:lnTo>
                <a:lnTo>
                  <a:pt x="315" y="423"/>
                </a:lnTo>
                <a:lnTo>
                  <a:pt x="315" y="424"/>
                </a:lnTo>
                <a:lnTo>
                  <a:pt x="316" y="424"/>
                </a:lnTo>
                <a:lnTo>
                  <a:pt x="315" y="424"/>
                </a:lnTo>
                <a:lnTo>
                  <a:pt x="315" y="425"/>
                </a:lnTo>
                <a:lnTo>
                  <a:pt x="315" y="426"/>
                </a:lnTo>
                <a:lnTo>
                  <a:pt x="315" y="425"/>
                </a:lnTo>
                <a:lnTo>
                  <a:pt x="314" y="425"/>
                </a:lnTo>
                <a:lnTo>
                  <a:pt x="314" y="426"/>
                </a:lnTo>
                <a:lnTo>
                  <a:pt x="314" y="427"/>
                </a:lnTo>
                <a:lnTo>
                  <a:pt x="315" y="427"/>
                </a:lnTo>
                <a:lnTo>
                  <a:pt x="315" y="428"/>
                </a:lnTo>
                <a:lnTo>
                  <a:pt x="316" y="428"/>
                </a:lnTo>
                <a:lnTo>
                  <a:pt x="316" y="429"/>
                </a:lnTo>
                <a:lnTo>
                  <a:pt x="316" y="431"/>
                </a:lnTo>
                <a:lnTo>
                  <a:pt x="317" y="431"/>
                </a:lnTo>
                <a:lnTo>
                  <a:pt x="318" y="432"/>
                </a:lnTo>
                <a:lnTo>
                  <a:pt x="318" y="433"/>
                </a:lnTo>
                <a:lnTo>
                  <a:pt x="318" y="434"/>
                </a:lnTo>
                <a:lnTo>
                  <a:pt x="319" y="434"/>
                </a:lnTo>
                <a:lnTo>
                  <a:pt x="318" y="434"/>
                </a:lnTo>
                <a:lnTo>
                  <a:pt x="318" y="435"/>
                </a:lnTo>
                <a:lnTo>
                  <a:pt x="318" y="436"/>
                </a:lnTo>
                <a:lnTo>
                  <a:pt x="318" y="437"/>
                </a:lnTo>
                <a:lnTo>
                  <a:pt x="317" y="437"/>
                </a:lnTo>
                <a:lnTo>
                  <a:pt x="317" y="438"/>
                </a:lnTo>
                <a:lnTo>
                  <a:pt x="317" y="439"/>
                </a:lnTo>
                <a:lnTo>
                  <a:pt x="317" y="440"/>
                </a:lnTo>
                <a:lnTo>
                  <a:pt x="316" y="440"/>
                </a:lnTo>
                <a:lnTo>
                  <a:pt x="315" y="440"/>
                </a:lnTo>
                <a:lnTo>
                  <a:pt x="314" y="440"/>
                </a:lnTo>
                <a:lnTo>
                  <a:pt x="314" y="441"/>
                </a:lnTo>
                <a:lnTo>
                  <a:pt x="313" y="441"/>
                </a:lnTo>
                <a:lnTo>
                  <a:pt x="312" y="441"/>
                </a:lnTo>
                <a:lnTo>
                  <a:pt x="312" y="442"/>
                </a:lnTo>
                <a:lnTo>
                  <a:pt x="312" y="443"/>
                </a:lnTo>
                <a:lnTo>
                  <a:pt x="312" y="442"/>
                </a:lnTo>
                <a:lnTo>
                  <a:pt x="311" y="443"/>
                </a:lnTo>
                <a:lnTo>
                  <a:pt x="310" y="443"/>
                </a:lnTo>
                <a:lnTo>
                  <a:pt x="310" y="442"/>
                </a:lnTo>
                <a:lnTo>
                  <a:pt x="310" y="443"/>
                </a:lnTo>
                <a:lnTo>
                  <a:pt x="309" y="442"/>
                </a:lnTo>
                <a:lnTo>
                  <a:pt x="308" y="443"/>
                </a:lnTo>
                <a:lnTo>
                  <a:pt x="308" y="442"/>
                </a:lnTo>
                <a:lnTo>
                  <a:pt x="307" y="442"/>
                </a:lnTo>
                <a:lnTo>
                  <a:pt x="306" y="442"/>
                </a:lnTo>
                <a:lnTo>
                  <a:pt x="305" y="442"/>
                </a:lnTo>
                <a:lnTo>
                  <a:pt x="304" y="443"/>
                </a:lnTo>
                <a:lnTo>
                  <a:pt x="303" y="443"/>
                </a:lnTo>
                <a:lnTo>
                  <a:pt x="302" y="443"/>
                </a:lnTo>
                <a:lnTo>
                  <a:pt x="301" y="444"/>
                </a:lnTo>
                <a:lnTo>
                  <a:pt x="300" y="444"/>
                </a:lnTo>
                <a:lnTo>
                  <a:pt x="300" y="445"/>
                </a:lnTo>
                <a:lnTo>
                  <a:pt x="301" y="445"/>
                </a:lnTo>
                <a:lnTo>
                  <a:pt x="301" y="446"/>
                </a:lnTo>
                <a:lnTo>
                  <a:pt x="301" y="447"/>
                </a:lnTo>
                <a:lnTo>
                  <a:pt x="301" y="448"/>
                </a:lnTo>
                <a:lnTo>
                  <a:pt x="300" y="448"/>
                </a:lnTo>
                <a:lnTo>
                  <a:pt x="299" y="449"/>
                </a:lnTo>
                <a:lnTo>
                  <a:pt x="299" y="448"/>
                </a:lnTo>
                <a:lnTo>
                  <a:pt x="300" y="448"/>
                </a:lnTo>
                <a:lnTo>
                  <a:pt x="300" y="447"/>
                </a:lnTo>
                <a:lnTo>
                  <a:pt x="299" y="446"/>
                </a:lnTo>
                <a:lnTo>
                  <a:pt x="298" y="446"/>
                </a:lnTo>
                <a:lnTo>
                  <a:pt x="297" y="444"/>
                </a:lnTo>
                <a:lnTo>
                  <a:pt x="297" y="443"/>
                </a:lnTo>
                <a:lnTo>
                  <a:pt x="296" y="443"/>
                </a:lnTo>
                <a:lnTo>
                  <a:pt x="296" y="442"/>
                </a:lnTo>
                <a:lnTo>
                  <a:pt x="296" y="441"/>
                </a:lnTo>
                <a:lnTo>
                  <a:pt x="295" y="441"/>
                </a:lnTo>
                <a:lnTo>
                  <a:pt x="296" y="441"/>
                </a:lnTo>
                <a:lnTo>
                  <a:pt x="296" y="440"/>
                </a:lnTo>
                <a:lnTo>
                  <a:pt x="295" y="440"/>
                </a:lnTo>
                <a:lnTo>
                  <a:pt x="295" y="439"/>
                </a:lnTo>
                <a:lnTo>
                  <a:pt x="294" y="438"/>
                </a:lnTo>
                <a:lnTo>
                  <a:pt x="293" y="439"/>
                </a:lnTo>
                <a:lnTo>
                  <a:pt x="293" y="438"/>
                </a:lnTo>
                <a:lnTo>
                  <a:pt x="292" y="438"/>
                </a:lnTo>
                <a:lnTo>
                  <a:pt x="293" y="437"/>
                </a:lnTo>
                <a:lnTo>
                  <a:pt x="293" y="436"/>
                </a:lnTo>
                <a:lnTo>
                  <a:pt x="292" y="435"/>
                </a:lnTo>
                <a:lnTo>
                  <a:pt x="291" y="434"/>
                </a:lnTo>
                <a:lnTo>
                  <a:pt x="290" y="435"/>
                </a:lnTo>
                <a:lnTo>
                  <a:pt x="289" y="435"/>
                </a:lnTo>
                <a:lnTo>
                  <a:pt x="288" y="434"/>
                </a:lnTo>
                <a:lnTo>
                  <a:pt x="287" y="435"/>
                </a:lnTo>
                <a:lnTo>
                  <a:pt x="287" y="434"/>
                </a:lnTo>
                <a:lnTo>
                  <a:pt x="286" y="434"/>
                </a:lnTo>
                <a:lnTo>
                  <a:pt x="285" y="434"/>
                </a:lnTo>
                <a:lnTo>
                  <a:pt x="284" y="434"/>
                </a:lnTo>
                <a:lnTo>
                  <a:pt x="283" y="434"/>
                </a:lnTo>
                <a:lnTo>
                  <a:pt x="283" y="433"/>
                </a:lnTo>
                <a:lnTo>
                  <a:pt x="283" y="434"/>
                </a:lnTo>
                <a:lnTo>
                  <a:pt x="282" y="434"/>
                </a:lnTo>
                <a:lnTo>
                  <a:pt x="281" y="434"/>
                </a:lnTo>
                <a:lnTo>
                  <a:pt x="280" y="434"/>
                </a:lnTo>
                <a:lnTo>
                  <a:pt x="279" y="434"/>
                </a:lnTo>
                <a:lnTo>
                  <a:pt x="279" y="433"/>
                </a:lnTo>
                <a:lnTo>
                  <a:pt x="278" y="433"/>
                </a:lnTo>
                <a:lnTo>
                  <a:pt x="278" y="432"/>
                </a:lnTo>
                <a:lnTo>
                  <a:pt x="277" y="432"/>
                </a:lnTo>
                <a:lnTo>
                  <a:pt x="277" y="431"/>
                </a:lnTo>
                <a:lnTo>
                  <a:pt x="276" y="430"/>
                </a:lnTo>
                <a:lnTo>
                  <a:pt x="276" y="431"/>
                </a:lnTo>
                <a:lnTo>
                  <a:pt x="275" y="432"/>
                </a:lnTo>
                <a:lnTo>
                  <a:pt x="274" y="433"/>
                </a:lnTo>
                <a:lnTo>
                  <a:pt x="273" y="433"/>
                </a:lnTo>
                <a:lnTo>
                  <a:pt x="272" y="433"/>
                </a:lnTo>
                <a:lnTo>
                  <a:pt x="271" y="432"/>
                </a:lnTo>
                <a:lnTo>
                  <a:pt x="270" y="432"/>
                </a:lnTo>
                <a:lnTo>
                  <a:pt x="269" y="433"/>
                </a:lnTo>
                <a:lnTo>
                  <a:pt x="270" y="433"/>
                </a:lnTo>
                <a:lnTo>
                  <a:pt x="269" y="433"/>
                </a:lnTo>
                <a:lnTo>
                  <a:pt x="268" y="433"/>
                </a:lnTo>
                <a:lnTo>
                  <a:pt x="267" y="433"/>
                </a:lnTo>
                <a:lnTo>
                  <a:pt x="266" y="433"/>
                </a:lnTo>
                <a:lnTo>
                  <a:pt x="265" y="433"/>
                </a:lnTo>
                <a:lnTo>
                  <a:pt x="264" y="433"/>
                </a:lnTo>
                <a:lnTo>
                  <a:pt x="263" y="433"/>
                </a:lnTo>
                <a:lnTo>
                  <a:pt x="262" y="432"/>
                </a:lnTo>
                <a:lnTo>
                  <a:pt x="259" y="433"/>
                </a:lnTo>
                <a:lnTo>
                  <a:pt x="259" y="434"/>
                </a:lnTo>
                <a:lnTo>
                  <a:pt x="259" y="433"/>
                </a:lnTo>
                <a:lnTo>
                  <a:pt x="258" y="433"/>
                </a:lnTo>
                <a:lnTo>
                  <a:pt x="257" y="434"/>
                </a:lnTo>
                <a:lnTo>
                  <a:pt x="256" y="434"/>
                </a:lnTo>
                <a:lnTo>
                  <a:pt x="256" y="433"/>
                </a:lnTo>
                <a:lnTo>
                  <a:pt x="255" y="432"/>
                </a:lnTo>
                <a:lnTo>
                  <a:pt x="254" y="432"/>
                </a:lnTo>
                <a:lnTo>
                  <a:pt x="252" y="432"/>
                </a:lnTo>
                <a:lnTo>
                  <a:pt x="251" y="432"/>
                </a:lnTo>
                <a:lnTo>
                  <a:pt x="250" y="431"/>
                </a:lnTo>
                <a:lnTo>
                  <a:pt x="250" y="430"/>
                </a:lnTo>
                <a:lnTo>
                  <a:pt x="249" y="430"/>
                </a:lnTo>
                <a:lnTo>
                  <a:pt x="249" y="431"/>
                </a:lnTo>
                <a:lnTo>
                  <a:pt x="248" y="431"/>
                </a:lnTo>
                <a:lnTo>
                  <a:pt x="248" y="430"/>
                </a:lnTo>
                <a:lnTo>
                  <a:pt x="247" y="430"/>
                </a:lnTo>
                <a:lnTo>
                  <a:pt x="246" y="430"/>
                </a:lnTo>
                <a:lnTo>
                  <a:pt x="244" y="430"/>
                </a:lnTo>
                <a:lnTo>
                  <a:pt x="243" y="430"/>
                </a:lnTo>
                <a:lnTo>
                  <a:pt x="243" y="429"/>
                </a:lnTo>
                <a:lnTo>
                  <a:pt x="243" y="428"/>
                </a:lnTo>
                <a:lnTo>
                  <a:pt x="242" y="428"/>
                </a:lnTo>
                <a:lnTo>
                  <a:pt x="242" y="427"/>
                </a:lnTo>
                <a:lnTo>
                  <a:pt x="241" y="426"/>
                </a:lnTo>
                <a:lnTo>
                  <a:pt x="240" y="426"/>
                </a:lnTo>
                <a:lnTo>
                  <a:pt x="240" y="425"/>
                </a:lnTo>
                <a:lnTo>
                  <a:pt x="239" y="425"/>
                </a:lnTo>
                <a:lnTo>
                  <a:pt x="239" y="426"/>
                </a:lnTo>
                <a:lnTo>
                  <a:pt x="238" y="425"/>
                </a:lnTo>
                <a:lnTo>
                  <a:pt x="237" y="425"/>
                </a:lnTo>
                <a:lnTo>
                  <a:pt x="237" y="424"/>
                </a:lnTo>
                <a:lnTo>
                  <a:pt x="237" y="423"/>
                </a:lnTo>
                <a:lnTo>
                  <a:pt x="236" y="424"/>
                </a:lnTo>
                <a:lnTo>
                  <a:pt x="236" y="423"/>
                </a:lnTo>
                <a:lnTo>
                  <a:pt x="236" y="422"/>
                </a:lnTo>
                <a:lnTo>
                  <a:pt x="236" y="421"/>
                </a:lnTo>
                <a:lnTo>
                  <a:pt x="236" y="420"/>
                </a:lnTo>
                <a:lnTo>
                  <a:pt x="234" y="419"/>
                </a:lnTo>
                <a:lnTo>
                  <a:pt x="234" y="420"/>
                </a:lnTo>
                <a:lnTo>
                  <a:pt x="233" y="420"/>
                </a:lnTo>
                <a:lnTo>
                  <a:pt x="233" y="419"/>
                </a:lnTo>
                <a:lnTo>
                  <a:pt x="232" y="419"/>
                </a:lnTo>
                <a:lnTo>
                  <a:pt x="231" y="419"/>
                </a:lnTo>
                <a:lnTo>
                  <a:pt x="230" y="419"/>
                </a:lnTo>
                <a:lnTo>
                  <a:pt x="229" y="418"/>
                </a:lnTo>
                <a:lnTo>
                  <a:pt x="228" y="417"/>
                </a:lnTo>
                <a:lnTo>
                  <a:pt x="228" y="416"/>
                </a:lnTo>
                <a:lnTo>
                  <a:pt x="227" y="416"/>
                </a:lnTo>
                <a:lnTo>
                  <a:pt x="226" y="417"/>
                </a:lnTo>
                <a:lnTo>
                  <a:pt x="224" y="418"/>
                </a:lnTo>
                <a:lnTo>
                  <a:pt x="223" y="418"/>
                </a:lnTo>
                <a:lnTo>
                  <a:pt x="222" y="418"/>
                </a:lnTo>
                <a:lnTo>
                  <a:pt x="222" y="417"/>
                </a:lnTo>
                <a:lnTo>
                  <a:pt x="221" y="417"/>
                </a:lnTo>
                <a:lnTo>
                  <a:pt x="220" y="417"/>
                </a:lnTo>
                <a:lnTo>
                  <a:pt x="219" y="417"/>
                </a:lnTo>
                <a:lnTo>
                  <a:pt x="218" y="417"/>
                </a:lnTo>
                <a:lnTo>
                  <a:pt x="217" y="416"/>
                </a:lnTo>
                <a:lnTo>
                  <a:pt x="216" y="415"/>
                </a:lnTo>
                <a:lnTo>
                  <a:pt x="215" y="415"/>
                </a:lnTo>
                <a:lnTo>
                  <a:pt x="214" y="415"/>
                </a:lnTo>
                <a:lnTo>
                  <a:pt x="213" y="415"/>
                </a:lnTo>
                <a:lnTo>
                  <a:pt x="213" y="414"/>
                </a:lnTo>
                <a:lnTo>
                  <a:pt x="212" y="414"/>
                </a:lnTo>
                <a:lnTo>
                  <a:pt x="212" y="415"/>
                </a:lnTo>
                <a:lnTo>
                  <a:pt x="211" y="414"/>
                </a:lnTo>
                <a:lnTo>
                  <a:pt x="210" y="414"/>
                </a:lnTo>
                <a:lnTo>
                  <a:pt x="209" y="415"/>
                </a:lnTo>
                <a:lnTo>
                  <a:pt x="208" y="414"/>
                </a:lnTo>
                <a:lnTo>
                  <a:pt x="208" y="413"/>
                </a:lnTo>
                <a:lnTo>
                  <a:pt x="207" y="413"/>
                </a:lnTo>
                <a:lnTo>
                  <a:pt x="206" y="413"/>
                </a:lnTo>
                <a:lnTo>
                  <a:pt x="206" y="414"/>
                </a:lnTo>
                <a:lnTo>
                  <a:pt x="205" y="414"/>
                </a:lnTo>
                <a:lnTo>
                  <a:pt x="204" y="414"/>
                </a:lnTo>
                <a:lnTo>
                  <a:pt x="203" y="414"/>
                </a:lnTo>
                <a:lnTo>
                  <a:pt x="202" y="414"/>
                </a:lnTo>
                <a:lnTo>
                  <a:pt x="201" y="414"/>
                </a:lnTo>
                <a:lnTo>
                  <a:pt x="201" y="413"/>
                </a:lnTo>
                <a:lnTo>
                  <a:pt x="200" y="412"/>
                </a:lnTo>
                <a:lnTo>
                  <a:pt x="199" y="412"/>
                </a:lnTo>
                <a:lnTo>
                  <a:pt x="198" y="412"/>
                </a:lnTo>
                <a:lnTo>
                  <a:pt x="198" y="411"/>
                </a:lnTo>
                <a:lnTo>
                  <a:pt x="197" y="411"/>
                </a:lnTo>
                <a:lnTo>
                  <a:pt x="196" y="410"/>
                </a:lnTo>
                <a:lnTo>
                  <a:pt x="195" y="410"/>
                </a:lnTo>
                <a:lnTo>
                  <a:pt x="194" y="410"/>
                </a:lnTo>
                <a:lnTo>
                  <a:pt x="193" y="410"/>
                </a:lnTo>
                <a:lnTo>
                  <a:pt x="193" y="411"/>
                </a:lnTo>
                <a:lnTo>
                  <a:pt x="192" y="411"/>
                </a:lnTo>
                <a:lnTo>
                  <a:pt x="192" y="410"/>
                </a:lnTo>
                <a:lnTo>
                  <a:pt x="192" y="411"/>
                </a:lnTo>
                <a:lnTo>
                  <a:pt x="191" y="410"/>
                </a:lnTo>
                <a:lnTo>
                  <a:pt x="190" y="410"/>
                </a:lnTo>
                <a:lnTo>
                  <a:pt x="189" y="411"/>
                </a:lnTo>
                <a:lnTo>
                  <a:pt x="188" y="411"/>
                </a:lnTo>
                <a:lnTo>
                  <a:pt x="187" y="410"/>
                </a:lnTo>
                <a:lnTo>
                  <a:pt x="186" y="409"/>
                </a:lnTo>
                <a:lnTo>
                  <a:pt x="185" y="408"/>
                </a:lnTo>
                <a:lnTo>
                  <a:pt x="185" y="407"/>
                </a:lnTo>
                <a:lnTo>
                  <a:pt x="184" y="407"/>
                </a:lnTo>
                <a:lnTo>
                  <a:pt x="183" y="406"/>
                </a:lnTo>
                <a:lnTo>
                  <a:pt x="182" y="405"/>
                </a:lnTo>
                <a:lnTo>
                  <a:pt x="182" y="404"/>
                </a:lnTo>
                <a:lnTo>
                  <a:pt x="181" y="404"/>
                </a:lnTo>
                <a:lnTo>
                  <a:pt x="180" y="404"/>
                </a:lnTo>
                <a:lnTo>
                  <a:pt x="179" y="404"/>
                </a:lnTo>
                <a:lnTo>
                  <a:pt x="178" y="404"/>
                </a:lnTo>
                <a:lnTo>
                  <a:pt x="177" y="404"/>
                </a:lnTo>
                <a:lnTo>
                  <a:pt x="177" y="403"/>
                </a:lnTo>
                <a:lnTo>
                  <a:pt x="176" y="403"/>
                </a:lnTo>
                <a:lnTo>
                  <a:pt x="175" y="403"/>
                </a:lnTo>
                <a:lnTo>
                  <a:pt x="174" y="403"/>
                </a:lnTo>
                <a:lnTo>
                  <a:pt x="174" y="404"/>
                </a:lnTo>
                <a:lnTo>
                  <a:pt x="173" y="404"/>
                </a:lnTo>
                <a:lnTo>
                  <a:pt x="173" y="403"/>
                </a:lnTo>
                <a:lnTo>
                  <a:pt x="172" y="403"/>
                </a:lnTo>
                <a:lnTo>
                  <a:pt x="171" y="403"/>
                </a:lnTo>
                <a:lnTo>
                  <a:pt x="170" y="403"/>
                </a:lnTo>
                <a:lnTo>
                  <a:pt x="169" y="403"/>
                </a:lnTo>
                <a:lnTo>
                  <a:pt x="168" y="402"/>
                </a:lnTo>
                <a:lnTo>
                  <a:pt x="167" y="402"/>
                </a:lnTo>
                <a:lnTo>
                  <a:pt x="166" y="402"/>
                </a:lnTo>
                <a:lnTo>
                  <a:pt x="166" y="403"/>
                </a:lnTo>
                <a:lnTo>
                  <a:pt x="165" y="402"/>
                </a:lnTo>
                <a:lnTo>
                  <a:pt x="165" y="403"/>
                </a:lnTo>
                <a:lnTo>
                  <a:pt x="164" y="403"/>
                </a:lnTo>
                <a:lnTo>
                  <a:pt x="163" y="404"/>
                </a:lnTo>
                <a:lnTo>
                  <a:pt x="162" y="404"/>
                </a:lnTo>
                <a:lnTo>
                  <a:pt x="161" y="404"/>
                </a:lnTo>
                <a:lnTo>
                  <a:pt x="160" y="404"/>
                </a:lnTo>
                <a:lnTo>
                  <a:pt x="159" y="404"/>
                </a:lnTo>
                <a:lnTo>
                  <a:pt x="158" y="403"/>
                </a:lnTo>
                <a:lnTo>
                  <a:pt x="158" y="404"/>
                </a:lnTo>
                <a:lnTo>
                  <a:pt x="157" y="404"/>
                </a:lnTo>
                <a:lnTo>
                  <a:pt x="156" y="404"/>
                </a:lnTo>
                <a:lnTo>
                  <a:pt x="155" y="404"/>
                </a:lnTo>
                <a:lnTo>
                  <a:pt x="154" y="404"/>
                </a:lnTo>
                <a:lnTo>
                  <a:pt x="154" y="403"/>
                </a:lnTo>
                <a:lnTo>
                  <a:pt x="153" y="403"/>
                </a:lnTo>
                <a:lnTo>
                  <a:pt x="153" y="402"/>
                </a:lnTo>
                <a:lnTo>
                  <a:pt x="152" y="402"/>
                </a:lnTo>
                <a:lnTo>
                  <a:pt x="151" y="402"/>
                </a:lnTo>
                <a:lnTo>
                  <a:pt x="150" y="403"/>
                </a:lnTo>
                <a:lnTo>
                  <a:pt x="149" y="403"/>
                </a:lnTo>
                <a:lnTo>
                  <a:pt x="148" y="404"/>
                </a:lnTo>
                <a:lnTo>
                  <a:pt x="147" y="404"/>
                </a:lnTo>
                <a:lnTo>
                  <a:pt x="147" y="405"/>
                </a:lnTo>
                <a:lnTo>
                  <a:pt x="146" y="405"/>
                </a:lnTo>
                <a:lnTo>
                  <a:pt x="145" y="405"/>
                </a:lnTo>
                <a:lnTo>
                  <a:pt x="145" y="406"/>
                </a:lnTo>
                <a:lnTo>
                  <a:pt x="144" y="406"/>
                </a:lnTo>
                <a:lnTo>
                  <a:pt x="143" y="406"/>
                </a:lnTo>
                <a:lnTo>
                  <a:pt x="142" y="406"/>
                </a:lnTo>
                <a:lnTo>
                  <a:pt x="142" y="405"/>
                </a:lnTo>
                <a:lnTo>
                  <a:pt x="141" y="405"/>
                </a:lnTo>
                <a:lnTo>
                  <a:pt x="140" y="405"/>
                </a:lnTo>
                <a:lnTo>
                  <a:pt x="139" y="405"/>
                </a:lnTo>
                <a:lnTo>
                  <a:pt x="138" y="404"/>
                </a:lnTo>
                <a:lnTo>
                  <a:pt x="138" y="403"/>
                </a:lnTo>
                <a:lnTo>
                  <a:pt x="137" y="402"/>
                </a:lnTo>
                <a:lnTo>
                  <a:pt x="137" y="401"/>
                </a:lnTo>
                <a:lnTo>
                  <a:pt x="136" y="401"/>
                </a:lnTo>
                <a:lnTo>
                  <a:pt x="135" y="401"/>
                </a:lnTo>
                <a:lnTo>
                  <a:pt x="135" y="402"/>
                </a:lnTo>
                <a:lnTo>
                  <a:pt x="134" y="401"/>
                </a:lnTo>
                <a:lnTo>
                  <a:pt x="133" y="401"/>
                </a:lnTo>
                <a:lnTo>
                  <a:pt x="133" y="400"/>
                </a:lnTo>
                <a:lnTo>
                  <a:pt x="132" y="399"/>
                </a:lnTo>
                <a:lnTo>
                  <a:pt x="131" y="399"/>
                </a:lnTo>
                <a:lnTo>
                  <a:pt x="130" y="399"/>
                </a:lnTo>
                <a:lnTo>
                  <a:pt x="130" y="398"/>
                </a:lnTo>
                <a:lnTo>
                  <a:pt x="129" y="398"/>
                </a:lnTo>
                <a:lnTo>
                  <a:pt x="129" y="397"/>
                </a:lnTo>
                <a:lnTo>
                  <a:pt x="128" y="398"/>
                </a:lnTo>
                <a:lnTo>
                  <a:pt x="129" y="397"/>
                </a:lnTo>
                <a:lnTo>
                  <a:pt x="128" y="397"/>
                </a:lnTo>
                <a:lnTo>
                  <a:pt x="128" y="396"/>
                </a:lnTo>
                <a:lnTo>
                  <a:pt x="127" y="396"/>
                </a:lnTo>
                <a:lnTo>
                  <a:pt x="127" y="395"/>
                </a:lnTo>
                <a:lnTo>
                  <a:pt x="126" y="395"/>
                </a:lnTo>
                <a:lnTo>
                  <a:pt x="126" y="394"/>
                </a:lnTo>
                <a:lnTo>
                  <a:pt x="126" y="393"/>
                </a:lnTo>
                <a:lnTo>
                  <a:pt x="126" y="392"/>
                </a:lnTo>
                <a:lnTo>
                  <a:pt x="125" y="392"/>
                </a:lnTo>
                <a:lnTo>
                  <a:pt x="125" y="391"/>
                </a:lnTo>
                <a:lnTo>
                  <a:pt x="124" y="392"/>
                </a:lnTo>
                <a:lnTo>
                  <a:pt x="124" y="391"/>
                </a:lnTo>
                <a:lnTo>
                  <a:pt x="125" y="390"/>
                </a:lnTo>
                <a:lnTo>
                  <a:pt x="124" y="390"/>
                </a:lnTo>
                <a:lnTo>
                  <a:pt x="123" y="391"/>
                </a:lnTo>
                <a:lnTo>
                  <a:pt x="123" y="390"/>
                </a:lnTo>
                <a:lnTo>
                  <a:pt x="123" y="391"/>
                </a:lnTo>
                <a:lnTo>
                  <a:pt x="122" y="391"/>
                </a:lnTo>
                <a:lnTo>
                  <a:pt x="121" y="391"/>
                </a:lnTo>
                <a:lnTo>
                  <a:pt x="120" y="391"/>
                </a:lnTo>
                <a:lnTo>
                  <a:pt x="119" y="391"/>
                </a:lnTo>
                <a:lnTo>
                  <a:pt x="119" y="390"/>
                </a:lnTo>
                <a:lnTo>
                  <a:pt x="118" y="390"/>
                </a:lnTo>
                <a:lnTo>
                  <a:pt x="118" y="391"/>
                </a:lnTo>
                <a:lnTo>
                  <a:pt x="118" y="390"/>
                </a:lnTo>
                <a:lnTo>
                  <a:pt x="117" y="390"/>
                </a:lnTo>
                <a:lnTo>
                  <a:pt x="116" y="390"/>
                </a:lnTo>
                <a:lnTo>
                  <a:pt x="115" y="389"/>
                </a:lnTo>
                <a:lnTo>
                  <a:pt x="115" y="390"/>
                </a:lnTo>
                <a:lnTo>
                  <a:pt x="114" y="389"/>
                </a:lnTo>
                <a:lnTo>
                  <a:pt x="114" y="390"/>
                </a:lnTo>
                <a:lnTo>
                  <a:pt x="113" y="390"/>
                </a:lnTo>
                <a:lnTo>
                  <a:pt x="113" y="391"/>
                </a:lnTo>
                <a:lnTo>
                  <a:pt x="112" y="391"/>
                </a:lnTo>
                <a:lnTo>
                  <a:pt x="113" y="391"/>
                </a:lnTo>
                <a:lnTo>
                  <a:pt x="113" y="392"/>
                </a:lnTo>
                <a:lnTo>
                  <a:pt x="112" y="392"/>
                </a:lnTo>
                <a:lnTo>
                  <a:pt x="111" y="392"/>
                </a:lnTo>
                <a:lnTo>
                  <a:pt x="111" y="393"/>
                </a:lnTo>
                <a:lnTo>
                  <a:pt x="110" y="393"/>
                </a:lnTo>
                <a:lnTo>
                  <a:pt x="110" y="394"/>
                </a:lnTo>
                <a:lnTo>
                  <a:pt x="109" y="394"/>
                </a:lnTo>
                <a:lnTo>
                  <a:pt x="109" y="393"/>
                </a:lnTo>
                <a:lnTo>
                  <a:pt x="108" y="393"/>
                </a:lnTo>
                <a:lnTo>
                  <a:pt x="108" y="394"/>
                </a:lnTo>
                <a:lnTo>
                  <a:pt x="107" y="394"/>
                </a:lnTo>
                <a:lnTo>
                  <a:pt x="107" y="395"/>
                </a:lnTo>
                <a:lnTo>
                  <a:pt x="106" y="395"/>
                </a:lnTo>
                <a:lnTo>
                  <a:pt x="106" y="394"/>
                </a:lnTo>
                <a:lnTo>
                  <a:pt x="105" y="394"/>
                </a:lnTo>
                <a:lnTo>
                  <a:pt x="105" y="395"/>
                </a:lnTo>
                <a:lnTo>
                  <a:pt x="104" y="395"/>
                </a:lnTo>
                <a:lnTo>
                  <a:pt x="102" y="395"/>
                </a:lnTo>
                <a:lnTo>
                  <a:pt x="102" y="394"/>
                </a:lnTo>
                <a:lnTo>
                  <a:pt x="101" y="394"/>
                </a:lnTo>
                <a:lnTo>
                  <a:pt x="100" y="394"/>
                </a:lnTo>
                <a:lnTo>
                  <a:pt x="99" y="394"/>
                </a:lnTo>
                <a:lnTo>
                  <a:pt x="98" y="394"/>
                </a:lnTo>
                <a:lnTo>
                  <a:pt x="98" y="393"/>
                </a:lnTo>
                <a:lnTo>
                  <a:pt x="97" y="393"/>
                </a:lnTo>
                <a:lnTo>
                  <a:pt x="97" y="392"/>
                </a:lnTo>
                <a:lnTo>
                  <a:pt x="96" y="392"/>
                </a:lnTo>
                <a:lnTo>
                  <a:pt x="95" y="391"/>
                </a:lnTo>
                <a:lnTo>
                  <a:pt x="95" y="390"/>
                </a:lnTo>
                <a:lnTo>
                  <a:pt x="94" y="390"/>
                </a:lnTo>
                <a:lnTo>
                  <a:pt x="93" y="390"/>
                </a:lnTo>
                <a:lnTo>
                  <a:pt x="92" y="390"/>
                </a:lnTo>
                <a:lnTo>
                  <a:pt x="91" y="390"/>
                </a:lnTo>
                <a:lnTo>
                  <a:pt x="90" y="390"/>
                </a:lnTo>
                <a:lnTo>
                  <a:pt x="90" y="389"/>
                </a:lnTo>
                <a:lnTo>
                  <a:pt x="90" y="388"/>
                </a:lnTo>
                <a:lnTo>
                  <a:pt x="89" y="388"/>
                </a:lnTo>
                <a:lnTo>
                  <a:pt x="89" y="387"/>
                </a:lnTo>
                <a:lnTo>
                  <a:pt x="90" y="386"/>
                </a:lnTo>
                <a:lnTo>
                  <a:pt x="90" y="385"/>
                </a:lnTo>
                <a:lnTo>
                  <a:pt x="89" y="384"/>
                </a:lnTo>
                <a:lnTo>
                  <a:pt x="89" y="383"/>
                </a:lnTo>
                <a:lnTo>
                  <a:pt x="89" y="382"/>
                </a:lnTo>
                <a:lnTo>
                  <a:pt x="88" y="382"/>
                </a:lnTo>
                <a:lnTo>
                  <a:pt x="88" y="381"/>
                </a:lnTo>
                <a:lnTo>
                  <a:pt x="87" y="381"/>
                </a:lnTo>
                <a:lnTo>
                  <a:pt x="87" y="380"/>
                </a:lnTo>
                <a:lnTo>
                  <a:pt x="86" y="380"/>
                </a:lnTo>
                <a:lnTo>
                  <a:pt x="86" y="379"/>
                </a:lnTo>
                <a:lnTo>
                  <a:pt x="85" y="378"/>
                </a:lnTo>
                <a:lnTo>
                  <a:pt x="84" y="378"/>
                </a:lnTo>
                <a:lnTo>
                  <a:pt x="84" y="377"/>
                </a:lnTo>
                <a:lnTo>
                  <a:pt x="84" y="376"/>
                </a:lnTo>
                <a:lnTo>
                  <a:pt x="83" y="376"/>
                </a:lnTo>
                <a:lnTo>
                  <a:pt x="82" y="376"/>
                </a:lnTo>
                <a:lnTo>
                  <a:pt x="82" y="375"/>
                </a:lnTo>
                <a:lnTo>
                  <a:pt x="81" y="375"/>
                </a:lnTo>
                <a:lnTo>
                  <a:pt x="81" y="374"/>
                </a:lnTo>
                <a:lnTo>
                  <a:pt x="82" y="373"/>
                </a:lnTo>
                <a:lnTo>
                  <a:pt x="81" y="373"/>
                </a:lnTo>
                <a:lnTo>
                  <a:pt x="82" y="372"/>
                </a:lnTo>
                <a:lnTo>
                  <a:pt x="81" y="372"/>
                </a:lnTo>
                <a:lnTo>
                  <a:pt x="81" y="371"/>
                </a:lnTo>
                <a:lnTo>
                  <a:pt x="82" y="370"/>
                </a:lnTo>
                <a:lnTo>
                  <a:pt x="82" y="369"/>
                </a:lnTo>
                <a:lnTo>
                  <a:pt x="83" y="369"/>
                </a:lnTo>
                <a:lnTo>
                  <a:pt x="82" y="368"/>
                </a:lnTo>
                <a:lnTo>
                  <a:pt x="82" y="367"/>
                </a:lnTo>
                <a:lnTo>
                  <a:pt x="81" y="366"/>
                </a:lnTo>
                <a:lnTo>
                  <a:pt x="81" y="367"/>
                </a:lnTo>
                <a:lnTo>
                  <a:pt x="81" y="366"/>
                </a:lnTo>
                <a:lnTo>
                  <a:pt x="80" y="366"/>
                </a:lnTo>
                <a:lnTo>
                  <a:pt x="80" y="367"/>
                </a:lnTo>
                <a:lnTo>
                  <a:pt x="80" y="366"/>
                </a:lnTo>
                <a:lnTo>
                  <a:pt x="80" y="365"/>
                </a:lnTo>
                <a:lnTo>
                  <a:pt x="79" y="366"/>
                </a:lnTo>
                <a:lnTo>
                  <a:pt x="79" y="365"/>
                </a:lnTo>
                <a:lnTo>
                  <a:pt x="78" y="365"/>
                </a:lnTo>
                <a:lnTo>
                  <a:pt x="78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6" y="361"/>
                </a:lnTo>
                <a:lnTo>
                  <a:pt x="76" y="360"/>
                </a:lnTo>
                <a:lnTo>
                  <a:pt x="75" y="360"/>
                </a:lnTo>
                <a:lnTo>
                  <a:pt x="75" y="361"/>
                </a:lnTo>
                <a:lnTo>
                  <a:pt x="74" y="361"/>
                </a:lnTo>
                <a:lnTo>
                  <a:pt x="74" y="360"/>
                </a:lnTo>
                <a:lnTo>
                  <a:pt x="75" y="360"/>
                </a:lnTo>
                <a:lnTo>
                  <a:pt x="74" y="359"/>
                </a:lnTo>
                <a:lnTo>
                  <a:pt x="73" y="359"/>
                </a:lnTo>
                <a:lnTo>
                  <a:pt x="73" y="358"/>
                </a:lnTo>
                <a:lnTo>
                  <a:pt x="74" y="358"/>
                </a:lnTo>
                <a:lnTo>
                  <a:pt x="73" y="358"/>
                </a:lnTo>
                <a:lnTo>
                  <a:pt x="73" y="357"/>
                </a:lnTo>
                <a:lnTo>
                  <a:pt x="72" y="357"/>
                </a:lnTo>
                <a:lnTo>
                  <a:pt x="72" y="356"/>
                </a:lnTo>
                <a:lnTo>
                  <a:pt x="72" y="355"/>
                </a:lnTo>
                <a:lnTo>
                  <a:pt x="73" y="355"/>
                </a:lnTo>
                <a:lnTo>
                  <a:pt x="73" y="354"/>
                </a:lnTo>
                <a:lnTo>
                  <a:pt x="73" y="353"/>
                </a:lnTo>
                <a:lnTo>
                  <a:pt x="73" y="354"/>
                </a:lnTo>
                <a:lnTo>
                  <a:pt x="74" y="354"/>
                </a:lnTo>
                <a:lnTo>
                  <a:pt x="74" y="353"/>
                </a:lnTo>
                <a:lnTo>
                  <a:pt x="75" y="353"/>
                </a:lnTo>
                <a:lnTo>
                  <a:pt x="74" y="352"/>
                </a:lnTo>
                <a:lnTo>
                  <a:pt x="73" y="353"/>
                </a:lnTo>
                <a:lnTo>
                  <a:pt x="73" y="352"/>
                </a:lnTo>
                <a:lnTo>
                  <a:pt x="74" y="352"/>
                </a:lnTo>
                <a:lnTo>
                  <a:pt x="75" y="351"/>
                </a:lnTo>
                <a:lnTo>
                  <a:pt x="74" y="351"/>
                </a:lnTo>
                <a:lnTo>
                  <a:pt x="73" y="351"/>
                </a:lnTo>
                <a:lnTo>
                  <a:pt x="73" y="350"/>
                </a:lnTo>
                <a:lnTo>
                  <a:pt x="72" y="350"/>
                </a:lnTo>
                <a:lnTo>
                  <a:pt x="72" y="349"/>
                </a:lnTo>
                <a:lnTo>
                  <a:pt x="73" y="349"/>
                </a:lnTo>
                <a:lnTo>
                  <a:pt x="74" y="349"/>
                </a:lnTo>
                <a:lnTo>
                  <a:pt x="74" y="348"/>
                </a:lnTo>
                <a:lnTo>
                  <a:pt x="73" y="348"/>
                </a:lnTo>
                <a:lnTo>
                  <a:pt x="74" y="347"/>
                </a:lnTo>
                <a:lnTo>
                  <a:pt x="73" y="347"/>
                </a:lnTo>
                <a:lnTo>
                  <a:pt x="72" y="347"/>
                </a:lnTo>
                <a:lnTo>
                  <a:pt x="73" y="347"/>
                </a:lnTo>
                <a:lnTo>
                  <a:pt x="73" y="346"/>
                </a:lnTo>
                <a:lnTo>
                  <a:pt x="73" y="345"/>
                </a:lnTo>
                <a:lnTo>
                  <a:pt x="72" y="345"/>
                </a:lnTo>
                <a:lnTo>
                  <a:pt x="72" y="344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4" y="342"/>
                </a:lnTo>
                <a:lnTo>
                  <a:pt x="75" y="342"/>
                </a:lnTo>
                <a:lnTo>
                  <a:pt x="74" y="342"/>
                </a:lnTo>
                <a:lnTo>
                  <a:pt x="74" y="341"/>
                </a:lnTo>
                <a:lnTo>
                  <a:pt x="75" y="341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39"/>
                </a:lnTo>
                <a:lnTo>
                  <a:pt x="74" y="339"/>
                </a:lnTo>
                <a:lnTo>
                  <a:pt x="74" y="338"/>
                </a:lnTo>
                <a:lnTo>
                  <a:pt x="73" y="338"/>
                </a:lnTo>
                <a:lnTo>
                  <a:pt x="72" y="337"/>
                </a:lnTo>
                <a:lnTo>
                  <a:pt x="72" y="336"/>
                </a:lnTo>
                <a:lnTo>
                  <a:pt x="73" y="336"/>
                </a:lnTo>
                <a:lnTo>
                  <a:pt x="73" y="337"/>
                </a:lnTo>
                <a:lnTo>
                  <a:pt x="73" y="336"/>
                </a:lnTo>
                <a:lnTo>
                  <a:pt x="73" y="335"/>
                </a:lnTo>
                <a:lnTo>
                  <a:pt x="74" y="336"/>
                </a:lnTo>
                <a:lnTo>
                  <a:pt x="74" y="335"/>
                </a:lnTo>
                <a:lnTo>
                  <a:pt x="73" y="335"/>
                </a:lnTo>
                <a:lnTo>
                  <a:pt x="72" y="334"/>
                </a:lnTo>
                <a:lnTo>
                  <a:pt x="72" y="335"/>
                </a:lnTo>
                <a:lnTo>
                  <a:pt x="71" y="335"/>
                </a:lnTo>
                <a:lnTo>
                  <a:pt x="71" y="334"/>
                </a:lnTo>
                <a:lnTo>
                  <a:pt x="71" y="333"/>
                </a:lnTo>
                <a:lnTo>
                  <a:pt x="72" y="333"/>
                </a:lnTo>
                <a:lnTo>
                  <a:pt x="72" y="332"/>
                </a:lnTo>
                <a:lnTo>
                  <a:pt x="71" y="332"/>
                </a:lnTo>
                <a:lnTo>
                  <a:pt x="71" y="331"/>
                </a:lnTo>
                <a:lnTo>
                  <a:pt x="70" y="331"/>
                </a:lnTo>
                <a:lnTo>
                  <a:pt x="71" y="331"/>
                </a:lnTo>
                <a:lnTo>
                  <a:pt x="71" y="330"/>
                </a:lnTo>
                <a:lnTo>
                  <a:pt x="70" y="330"/>
                </a:lnTo>
                <a:lnTo>
                  <a:pt x="70" y="329"/>
                </a:lnTo>
                <a:lnTo>
                  <a:pt x="72" y="330"/>
                </a:lnTo>
                <a:lnTo>
                  <a:pt x="72" y="331"/>
                </a:lnTo>
                <a:lnTo>
                  <a:pt x="72" y="330"/>
                </a:lnTo>
                <a:lnTo>
                  <a:pt x="72" y="329"/>
                </a:lnTo>
                <a:lnTo>
                  <a:pt x="73" y="329"/>
                </a:lnTo>
                <a:lnTo>
                  <a:pt x="73" y="328"/>
                </a:lnTo>
                <a:lnTo>
                  <a:pt x="72" y="328"/>
                </a:lnTo>
                <a:lnTo>
                  <a:pt x="72" y="327"/>
                </a:lnTo>
                <a:lnTo>
                  <a:pt x="72" y="326"/>
                </a:lnTo>
                <a:lnTo>
                  <a:pt x="70" y="325"/>
                </a:lnTo>
                <a:lnTo>
                  <a:pt x="71" y="325"/>
                </a:lnTo>
                <a:lnTo>
                  <a:pt x="70" y="325"/>
                </a:lnTo>
                <a:lnTo>
                  <a:pt x="69" y="326"/>
                </a:lnTo>
                <a:lnTo>
                  <a:pt x="69" y="325"/>
                </a:lnTo>
                <a:lnTo>
                  <a:pt x="70" y="324"/>
                </a:lnTo>
                <a:lnTo>
                  <a:pt x="69" y="324"/>
                </a:lnTo>
                <a:lnTo>
                  <a:pt x="69" y="323"/>
                </a:lnTo>
                <a:lnTo>
                  <a:pt x="69" y="322"/>
                </a:lnTo>
                <a:lnTo>
                  <a:pt x="68" y="322"/>
                </a:lnTo>
                <a:lnTo>
                  <a:pt x="67" y="323"/>
                </a:lnTo>
                <a:lnTo>
                  <a:pt x="67" y="322"/>
                </a:lnTo>
                <a:lnTo>
                  <a:pt x="67" y="323"/>
                </a:lnTo>
                <a:lnTo>
                  <a:pt x="66" y="323"/>
                </a:lnTo>
                <a:lnTo>
                  <a:pt x="66" y="322"/>
                </a:lnTo>
                <a:lnTo>
                  <a:pt x="67" y="322"/>
                </a:lnTo>
                <a:lnTo>
                  <a:pt x="67" y="321"/>
                </a:lnTo>
                <a:lnTo>
                  <a:pt x="66" y="321"/>
                </a:lnTo>
                <a:lnTo>
                  <a:pt x="65" y="321"/>
                </a:lnTo>
                <a:lnTo>
                  <a:pt x="64" y="321"/>
                </a:lnTo>
                <a:lnTo>
                  <a:pt x="64" y="320"/>
                </a:lnTo>
                <a:lnTo>
                  <a:pt x="63" y="321"/>
                </a:lnTo>
                <a:lnTo>
                  <a:pt x="63" y="322"/>
                </a:lnTo>
                <a:lnTo>
                  <a:pt x="64" y="322"/>
                </a:lnTo>
                <a:lnTo>
                  <a:pt x="64" y="323"/>
                </a:lnTo>
                <a:lnTo>
                  <a:pt x="63" y="324"/>
                </a:lnTo>
                <a:lnTo>
                  <a:pt x="62" y="324"/>
                </a:lnTo>
                <a:lnTo>
                  <a:pt x="62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1" y="320"/>
                </a:lnTo>
                <a:lnTo>
                  <a:pt x="61" y="319"/>
                </a:lnTo>
                <a:lnTo>
                  <a:pt x="62" y="319"/>
                </a:lnTo>
                <a:lnTo>
                  <a:pt x="61" y="319"/>
                </a:lnTo>
                <a:lnTo>
                  <a:pt x="61" y="318"/>
                </a:lnTo>
                <a:lnTo>
                  <a:pt x="60" y="318"/>
                </a:lnTo>
                <a:lnTo>
                  <a:pt x="60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5"/>
                </a:lnTo>
                <a:lnTo>
                  <a:pt x="56" y="315"/>
                </a:lnTo>
                <a:lnTo>
                  <a:pt x="56" y="316"/>
                </a:lnTo>
                <a:lnTo>
                  <a:pt x="55" y="316"/>
                </a:lnTo>
                <a:lnTo>
                  <a:pt x="55" y="317"/>
                </a:lnTo>
                <a:lnTo>
                  <a:pt x="54" y="317"/>
                </a:lnTo>
                <a:lnTo>
                  <a:pt x="53" y="317"/>
                </a:lnTo>
                <a:lnTo>
                  <a:pt x="53" y="316"/>
                </a:lnTo>
                <a:lnTo>
                  <a:pt x="53" y="315"/>
                </a:lnTo>
                <a:lnTo>
                  <a:pt x="52" y="314"/>
                </a:lnTo>
                <a:lnTo>
                  <a:pt x="51" y="314"/>
                </a:lnTo>
                <a:lnTo>
                  <a:pt x="51" y="315"/>
                </a:lnTo>
                <a:lnTo>
                  <a:pt x="51" y="316"/>
                </a:lnTo>
                <a:lnTo>
                  <a:pt x="50" y="317"/>
                </a:lnTo>
                <a:lnTo>
                  <a:pt x="50" y="319"/>
                </a:lnTo>
                <a:lnTo>
                  <a:pt x="50" y="320"/>
                </a:lnTo>
                <a:lnTo>
                  <a:pt x="49" y="320"/>
                </a:lnTo>
                <a:lnTo>
                  <a:pt x="48" y="319"/>
                </a:lnTo>
                <a:lnTo>
                  <a:pt x="47" y="317"/>
                </a:lnTo>
                <a:lnTo>
                  <a:pt x="47" y="315"/>
                </a:lnTo>
                <a:lnTo>
                  <a:pt x="47" y="314"/>
                </a:lnTo>
                <a:lnTo>
                  <a:pt x="47" y="313"/>
                </a:lnTo>
                <a:lnTo>
                  <a:pt x="49" y="312"/>
                </a:lnTo>
                <a:lnTo>
                  <a:pt x="50" y="310"/>
                </a:lnTo>
                <a:lnTo>
                  <a:pt x="50" y="309"/>
                </a:lnTo>
                <a:lnTo>
                  <a:pt x="50" y="308"/>
                </a:lnTo>
                <a:lnTo>
                  <a:pt x="50" y="307"/>
                </a:lnTo>
                <a:lnTo>
                  <a:pt x="49" y="307"/>
                </a:lnTo>
                <a:lnTo>
                  <a:pt x="48" y="307"/>
                </a:lnTo>
                <a:lnTo>
                  <a:pt x="47" y="309"/>
                </a:lnTo>
                <a:lnTo>
                  <a:pt x="45" y="310"/>
                </a:lnTo>
                <a:lnTo>
                  <a:pt x="44" y="311"/>
                </a:lnTo>
                <a:lnTo>
                  <a:pt x="44" y="312"/>
                </a:lnTo>
                <a:lnTo>
                  <a:pt x="43" y="312"/>
                </a:lnTo>
                <a:lnTo>
                  <a:pt x="42" y="312"/>
                </a:lnTo>
                <a:lnTo>
                  <a:pt x="41" y="311"/>
                </a:lnTo>
                <a:lnTo>
                  <a:pt x="40" y="311"/>
                </a:lnTo>
                <a:lnTo>
                  <a:pt x="39" y="312"/>
                </a:lnTo>
                <a:lnTo>
                  <a:pt x="39" y="313"/>
                </a:lnTo>
                <a:lnTo>
                  <a:pt x="39" y="314"/>
                </a:lnTo>
                <a:lnTo>
                  <a:pt x="40" y="314"/>
                </a:lnTo>
                <a:lnTo>
                  <a:pt x="41" y="314"/>
                </a:lnTo>
                <a:lnTo>
                  <a:pt x="42" y="315"/>
                </a:lnTo>
                <a:lnTo>
                  <a:pt x="42" y="316"/>
                </a:lnTo>
                <a:lnTo>
                  <a:pt x="42" y="317"/>
                </a:lnTo>
                <a:lnTo>
                  <a:pt x="41" y="317"/>
                </a:lnTo>
                <a:lnTo>
                  <a:pt x="40" y="316"/>
                </a:lnTo>
                <a:lnTo>
                  <a:pt x="39" y="316"/>
                </a:lnTo>
                <a:lnTo>
                  <a:pt x="37" y="314"/>
                </a:lnTo>
                <a:lnTo>
                  <a:pt x="36" y="314"/>
                </a:lnTo>
                <a:lnTo>
                  <a:pt x="36" y="315"/>
                </a:lnTo>
                <a:lnTo>
                  <a:pt x="36" y="316"/>
                </a:lnTo>
                <a:lnTo>
                  <a:pt x="36" y="317"/>
                </a:lnTo>
                <a:lnTo>
                  <a:pt x="36" y="318"/>
                </a:lnTo>
                <a:lnTo>
                  <a:pt x="35" y="318"/>
                </a:lnTo>
                <a:lnTo>
                  <a:pt x="34" y="317"/>
                </a:lnTo>
                <a:lnTo>
                  <a:pt x="33" y="316"/>
                </a:lnTo>
                <a:lnTo>
                  <a:pt x="32" y="314"/>
                </a:lnTo>
                <a:lnTo>
                  <a:pt x="32" y="313"/>
                </a:lnTo>
                <a:lnTo>
                  <a:pt x="31" y="313"/>
                </a:lnTo>
                <a:lnTo>
                  <a:pt x="29" y="314"/>
                </a:lnTo>
                <a:lnTo>
                  <a:pt x="28" y="314"/>
                </a:lnTo>
                <a:lnTo>
                  <a:pt x="27" y="315"/>
                </a:lnTo>
                <a:lnTo>
                  <a:pt x="26" y="317"/>
                </a:lnTo>
                <a:lnTo>
                  <a:pt x="26" y="318"/>
                </a:lnTo>
                <a:lnTo>
                  <a:pt x="25" y="318"/>
                </a:lnTo>
                <a:lnTo>
                  <a:pt x="24" y="318"/>
                </a:lnTo>
                <a:lnTo>
                  <a:pt x="24" y="317"/>
                </a:lnTo>
                <a:lnTo>
                  <a:pt x="23" y="317"/>
                </a:lnTo>
                <a:lnTo>
                  <a:pt x="22" y="317"/>
                </a:lnTo>
                <a:lnTo>
                  <a:pt x="21" y="318"/>
                </a:lnTo>
                <a:lnTo>
                  <a:pt x="21" y="319"/>
                </a:lnTo>
                <a:lnTo>
                  <a:pt x="21" y="320"/>
                </a:lnTo>
                <a:lnTo>
                  <a:pt x="21" y="321"/>
                </a:lnTo>
                <a:lnTo>
                  <a:pt x="20" y="322"/>
                </a:lnTo>
                <a:lnTo>
                  <a:pt x="18" y="323"/>
                </a:lnTo>
                <a:lnTo>
                  <a:pt x="18" y="324"/>
                </a:lnTo>
                <a:lnTo>
                  <a:pt x="17" y="324"/>
                </a:lnTo>
                <a:lnTo>
                  <a:pt x="17" y="325"/>
                </a:lnTo>
                <a:lnTo>
                  <a:pt x="18" y="326"/>
                </a:lnTo>
                <a:lnTo>
                  <a:pt x="18" y="327"/>
                </a:lnTo>
                <a:lnTo>
                  <a:pt x="17" y="327"/>
                </a:lnTo>
                <a:lnTo>
                  <a:pt x="16" y="327"/>
                </a:lnTo>
                <a:lnTo>
                  <a:pt x="16" y="326"/>
                </a:lnTo>
                <a:lnTo>
                  <a:pt x="16" y="325"/>
                </a:lnTo>
                <a:lnTo>
                  <a:pt x="16" y="324"/>
                </a:lnTo>
                <a:lnTo>
                  <a:pt x="14" y="322"/>
                </a:lnTo>
                <a:lnTo>
                  <a:pt x="14" y="321"/>
                </a:lnTo>
                <a:lnTo>
                  <a:pt x="12" y="320"/>
                </a:lnTo>
                <a:lnTo>
                  <a:pt x="11" y="319"/>
                </a:lnTo>
                <a:lnTo>
                  <a:pt x="10" y="319"/>
                </a:lnTo>
                <a:lnTo>
                  <a:pt x="9" y="320"/>
                </a:lnTo>
                <a:lnTo>
                  <a:pt x="8" y="320"/>
                </a:lnTo>
                <a:lnTo>
                  <a:pt x="7" y="319"/>
                </a:lnTo>
                <a:lnTo>
                  <a:pt x="7" y="318"/>
                </a:lnTo>
                <a:lnTo>
                  <a:pt x="7" y="317"/>
                </a:lnTo>
                <a:lnTo>
                  <a:pt x="7" y="316"/>
                </a:lnTo>
                <a:lnTo>
                  <a:pt x="6" y="316"/>
                </a:lnTo>
                <a:lnTo>
                  <a:pt x="5" y="316"/>
                </a:lnTo>
                <a:lnTo>
                  <a:pt x="4" y="316"/>
                </a:lnTo>
                <a:lnTo>
                  <a:pt x="3" y="316"/>
                </a:lnTo>
                <a:lnTo>
                  <a:pt x="2" y="316"/>
                </a:lnTo>
                <a:lnTo>
                  <a:pt x="2" y="315"/>
                </a:lnTo>
                <a:lnTo>
                  <a:pt x="2" y="312"/>
                </a:lnTo>
                <a:lnTo>
                  <a:pt x="2" y="311"/>
                </a:lnTo>
                <a:lnTo>
                  <a:pt x="2" y="310"/>
                </a:lnTo>
                <a:lnTo>
                  <a:pt x="2" y="309"/>
                </a:lnTo>
                <a:lnTo>
                  <a:pt x="1" y="309"/>
                </a:lnTo>
                <a:lnTo>
                  <a:pt x="2" y="307"/>
                </a:lnTo>
                <a:lnTo>
                  <a:pt x="1" y="306"/>
                </a:lnTo>
                <a:lnTo>
                  <a:pt x="2" y="305"/>
                </a:lnTo>
                <a:lnTo>
                  <a:pt x="1" y="304"/>
                </a:lnTo>
                <a:lnTo>
                  <a:pt x="0" y="304"/>
                </a:lnTo>
                <a:lnTo>
                  <a:pt x="0" y="303"/>
                </a:lnTo>
                <a:lnTo>
                  <a:pt x="0" y="301"/>
                </a:lnTo>
                <a:lnTo>
                  <a:pt x="1" y="301"/>
                </a:lnTo>
                <a:lnTo>
                  <a:pt x="1" y="300"/>
                </a:lnTo>
                <a:lnTo>
                  <a:pt x="2" y="299"/>
                </a:lnTo>
                <a:lnTo>
                  <a:pt x="2" y="298"/>
                </a:lnTo>
                <a:lnTo>
                  <a:pt x="3" y="297"/>
                </a:lnTo>
                <a:lnTo>
                  <a:pt x="3" y="296"/>
                </a:lnTo>
                <a:lnTo>
                  <a:pt x="3" y="295"/>
                </a:lnTo>
                <a:lnTo>
                  <a:pt x="4" y="294"/>
                </a:lnTo>
                <a:lnTo>
                  <a:pt x="5" y="293"/>
                </a:lnTo>
                <a:lnTo>
                  <a:pt x="5" y="292"/>
                </a:lnTo>
                <a:lnTo>
                  <a:pt x="7" y="291"/>
                </a:lnTo>
                <a:lnTo>
                  <a:pt x="8" y="290"/>
                </a:lnTo>
                <a:lnTo>
                  <a:pt x="9" y="289"/>
                </a:lnTo>
                <a:lnTo>
                  <a:pt x="9" y="288"/>
                </a:lnTo>
                <a:lnTo>
                  <a:pt x="10" y="287"/>
                </a:lnTo>
                <a:lnTo>
                  <a:pt x="11" y="286"/>
                </a:lnTo>
                <a:lnTo>
                  <a:pt x="12" y="285"/>
                </a:lnTo>
                <a:lnTo>
                  <a:pt x="13" y="283"/>
                </a:lnTo>
                <a:lnTo>
                  <a:pt x="13" y="282"/>
                </a:lnTo>
                <a:lnTo>
                  <a:pt x="13" y="280"/>
                </a:lnTo>
                <a:lnTo>
                  <a:pt x="14" y="278"/>
                </a:lnTo>
                <a:lnTo>
                  <a:pt x="15" y="276"/>
                </a:lnTo>
                <a:lnTo>
                  <a:pt x="15" y="275"/>
                </a:lnTo>
                <a:lnTo>
                  <a:pt x="16" y="274"/>
                </a:lnTo>
                <a:lnTo>
                  <a:pt x="17" y="273"/>
                </a:lnTo>
                <a:lnTo>
                  <a:pt x="17" y="272"/>
                </a:lnTo>
                <a:lnTo>
                  <a:pt x="18" y="272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19" y="268"/>
                </a:lnTo>
                <a:lnTo>
                  <a:pt x="18" y="267"/>
                </a:lnTo>
                <a:lnTo>
                  <a:pt x="17" y="266"/>
                </a:lnTo>
                <a:lnTo>
                  <a:pt x="17" y="265"/>
                </a:lnTo>
                <a:lnTo>
                  <a:pt x="17" y="264"/>
                </a:lnTo>
                <a:lnTo>
                  <a:pt x="17" y="263"/>
                </a:lnTo>
                <a:lnTo>
                  <a:pt x="17" y="262"/>
                </a:lnTo>
                <a:lnTo>
                  <a:pt x="17" y="261"/>
                </a:lnTo>
                <a:lnTo>
                  <a:pt x="17" y="260"/>
                </a:lnTo>
                <a:lnTo>
                  <a:pt x="17" y="258"/>
                </a:lnTo>
                <a:lnTo>
                  <a:pt x="17" y="256"/>
                </a:lnTo>
                <a:lnTo>
                  <a:pt x="18" y="255"/>
                </a:lnTo>
                <a:lnTo>
                  <a:pt x="19" y="253"/>
                </a:lnTo>
                <a:lnTo>
                  <a:pt x="19" y="250"/>
                </a:lnTo>
                <a:lnTo>
                  <a:pt x="19" y="249"/>
                </a:lnTo>
                <a:lnTo>
                  <a:pt x="19" y="248"/>
                </a:lnTo>
                <a:lnTo>
                  <a:pt x="20" y="246"/>
                </a:lnTo>
                <a:lnTo>
                  <a:pt x="20" y="245"/>
                </a:lnTo>
                <a:lnTo>
                  <a:pt x="21" y="244"/>
                </a:lnTo>
                <a:lnTo>
                  <a:pt x="22" y="241"/>
                </a:lnTo>
                <a:lnTo>
                  <a:pt x="22" y="240"/>
                </a:lnTo>
                <a:lnTo>
                  <a:pt x="23" y="238"/>
                </a:lnTo>
                <a:lnTo>
                  <a:pt x="23" y="237"/>
                </a:lnTo>
                <a:lnTo>
                  <a:pt x="24" y="235"/>
                </a:lnTo>
                <a:lnTo>
                  <a:pt x="24" y="234"/>
                </a:lnTo>
                <a:lnTo>
                  <a:pt x="24" y="232"/>
                </a:lnTo>
                <a:lnTo>
                  <a:pt x="25" y="231"/>
                </a:lnTo>
                <a:lnTo>
                  <a:pt x="25" y="230"/>
                </a:lnTo>
                <a:lnTo>
                  <a:pt x="27" y="228"/>
                </a:lnTo>
                <a:lnTo>
                  <a:pt x="28" y="227"/>
                </a:lnTo>
                <a:lnTo>
                  <a:pt x="28" y="226"/>
                </a:lnTo>
                <a:lnTo>
                  <a:pt x="29" y="224"/>
                </a:lnTo>
                <a:lnTo>
                  <a:pt x="30" y="222"/>
                </a:lnTo>
                <a:lnTo>
                  <a:pt x="30" y="221"/>
                </a:lnTo>
                <a:lnTo>
                  <a:pt x="31" y="218"/>
                </a:lnTo>
                <a:lnTo>
                  <a:pt x="31" y="217"/>
                </a:lnTo>
                <a:lnTo>
                  <a:pt x="32" y="216"/>
                </a:lnTo>
                <a:lnTo>
                  <a:pt x="32" y="213"/>
                </a:lnTo>
                <a:lnTo>
                  <a:pt x="32" y="211"/>
                </a:lnTo>
                <a:lnTo>
                  <a:pt x="32" y="209"/>
                </a:lnTo>
                <a:lnTo>
                  <a:pt x="32" y="206"/>
                </a:lnTo>
                <a:lnTo>
                  <a:pt x="31" y="205"/>
                </a:lnTo>
                <a:lnTo>
                  <a:pt x="31" y="204"/>
                </a:lnTo>
                <a:lnTo>
                  <a:pt x="31" y="201"/>
                </a:lnTo>
                <a:lnTo>
                  <a:pt x="32" y="199"/>
                </a:lnTo>
                <a:lnTo>
                  <a:pt x="32" y="198"/>
                </a:lnTo>
                <a:lnTo>
                  <a:pt x="32" y="197"/>
                </a:lnTo>
                <a:lnTo>
                  <a:pt x="35" y="194"/>
                </a:lnTo>
                <a:lnTo>
                  <a:pt x="35" y="193"/>
                </a:lnTo>
                <a:lnTo>
                  <a:pt x="36" y="193"/>
                </a:lnTo>
                <a:lnTo>
                  <a:pt x="36" y="192"/>
                </a:lnTo>
                <a:lnTo>
                  <a:pt x="37" y="190"/>
                </a:lnTo>
                <a:lnTo>
                  <a:pt x="38" y="190"/>
                </a:lnTo>
                <a:lnTo>
                  <a:pt x="38" y="189"/>
                </a:lnTo>
                <a:lnTo>
                  <a:pt x="39" y="187"/>
                </a:lnTo>
                <a:lnTo>
                  <a:pt x="39" y="186"/>
                </a:lnTo>
                <a:lnTo>
                  <a:pt x="39" y="185"/>
                </a:lnTo>
                <a:lnTo>
                  <a:pt x="39" y="183"/>
                </a:lnTo>
                <a:lnTo>
                  <a:pt x="38" y="181"/>
                </a:lnTo>
                <a:lnTo>
                  <a:pt x="38" y="180"/>
                </a:lnTo>
                <a:lnTo>
                  <a:pt x="37" y="178"/>
                </a:lnTo>
                <a:lnTo>
                  <a:pt x="36" y="177"/>
                </a:lnTo>
                <a:lnTo>
                  <a:pt x="34" y="175"/>
                </a:lnTo>
                <a:lnTo>
                  <a:pt x="33" y="175"/>
                </a:lnTo>
                <a:lnTo>
                  <a:pt x="33" y="174"/>
                </a:lnTo>
                <a:lnTo>
                  <a:pt x="33" y="171"/>
                </a:lnTo>
                <a:lnTo>
                  <a:pt x="33" y="170"/>
                </a:lnTo>
                <a:lnTo>
                  <a:pt x="33" y="168"/>
                </a:lnTo>
                <a:lnTo>
                  <a:pt x="33" y="167"/>
                </a:lnTo>
                <a:lnTo>
                  <a:pt x="32" y="167"/>
                </a:lnTo>
                <a:lnTo>
                  <a:pt x="32" y="166"/>
                </a:lnTo>
                <a:lnTo>
                  <a:pt x="32" y="165"/>
                </a:lnTo>
                <a:lnTo>
                  <a:pt x="32" y="163"/>
                </a:lnTo>
                <a:lnTo>
                  <a:pt x="32" y="162"/>
                </a:lnTo>
                <a:lnTo>
                  <a:pt x="33" y="161"/>
                </a:lnTo>
                <a:lnTo>
                  <a:pt x="33" y="160"/>
                </a:lnTo>
                <a:lnTo>
                  <a:pt x="34" y="160"/>
                </a:lnTo>
                <a:lnTo>
                  <a:pt x="35" y="159"/>
                </a:lnTo>
                <a:lnTo>
                  <a:pt x="36" y="158"/>
                </a:lnTo>
                <a:lnTo>
                  <a:pt x="37" y="156"/>
                </a:lnTo>
                <a:lnTo>
                  <a:pt x="38" y="156"/>
                </a:lnTo>
                <a:lnTo>
                  <a:pt x="39" y="155"/>
                </a:lnTo>
                <a:lnTo>
                  <a:pt x="40" y="155"/>
                </a:lnTo>
                <a:lnTo>
                  <a:pt x="41" y="155"/>
                </a:lnTo>
                <a:lnTo>
                  <a:pt x="41" y="154"/>
                </a:lnTo>
                <a:lnTo>
                  <a:pt x="43" y="154"/>
                </a:lnTo>
                <a:lnTo>
                  <a:pt x="44" y="153"/>
                </a:lnTo>
                <a:lnTo>
                  <a:pt x="45" y="152"/>
                </a:lnTo>
                <a:lnTo>
                  <a:pt x="46" y="151"/>
                </a:lnTo>
                <a:lnTo>
                  <a:pt x="49" y="149"/>
                </a:lnTo>
                <a:lnTo>
                  <a:pt x="51" y="148"/>
                </a:lnTo>
                <a:lnTo>
                  <a:pt x="52" y="148"/>
                </a:lnTo>
                <a:lnTo>
                  <a:pt x="53" y="147"/>
                </a:lnTo>
                <a:lnTo>
                  <a:pt x="54" y="147"/>
                </a:lnTo>
                <a:lnTo>
                  <a:pt x="54" y="146"/>
                </a:lnTo>
                <a:lnTo>
                  <a:pt x="55" y="145"/>
                </a:lnTo>
                <a:lnTo>
                  <a:pt x="56" y="144"/>
                </a:lnTo>
                <a:lnTo>
                  <a:pt x="58" y="139"/>
                </a:lnTo>
                <a:lnTo>
                  <a:pt x="58" y="138"/>
                </a:lnTo>
                <a:lnTo>
                  <a:pt x="58" y="137"/>
                </a:lnTo>
                <a:lnTo>
                  <a:pt x="58" y="135"/>
                </a:lnTo>
                <a:lnTo>
                  <a:pt x="58" y="134"/>
                </a:lnTo>
                <a:lnTo>
                  <a:pt x="58" y="133"/>
                </a:lnTo>
                <a:lnTo>
                  <a:pt x="58" y="132"/>
                </a:lnTo>
                <a:lnTo>
                  <a:pt x="58" y="131"/>
                </a:lnTo>
                <a:lnTo>
                  <a:pt x="58" y="130"/>
                </a:lnTo>
                <a:lnTo>
                  <a:pt x="58" y="128"/>
                </a:lnTo>
                <a:lnTo>
                  <a:pt x="59" y="126"/>
                </a:lnTo>
                <a:lnTo>
                  <a:pt x="59" y="124"/>
                </a:lnTo>
                <a:lnTo>
                  <a:pt x="60" y="124"/>
                </a:lnTo>
                <a:lnTo>
                  <a:pt x="60" y="123"/>
                </a:lnTo>
                <a:lnTo>
                  <a:pt x="60" y="122"/>
                </a:lnTo>
                <a:lnTo>
                  <a:pt x="61" y="122"/>
                </a:lnTo>
                <a:lnTo>
                  <a:pt x="61" y="121"/>
                </a:lnTo>
                <a:lnTo>
                  <a:pt x="62" y="120"/>
                </a:lnTo>
                <a:lnTo>
                  <a:pt x="62" y="119"/>
                </a:lnTo>
                <a:lnTo>
                  <a:pt x="62" y="116"/>
                </a:lnTo>
                <a:lnTo>
                  <a:pt x="62" y="114"/>
                </a:lnTo>
                <a:lnTo>
                  <a:pt x="63" y="113"/>
                </a:lnTo>
                <a:lnTo>
                  <a:pt x="64" y="112"/>
                </a:lnTo>
                <a:lnTo>
                  <a:pt x="64" y="111"/>
                </a:lnTo>
                <a:lnTo>
                  <a:pt x="64" y="110"/>
                </a:lnTo>
                <a:lnTo>
                  <a:pt x="64" y="109"/>
                </a:lnTo>
                <a:lnTo>
                  <a:pt x="65" y="108"/>
                </a:lnTo>
                <a:lnTo>
                  <a:pt x="65" y="107"/>
                </a:lnTo>
                <a:lnTo>
                  <a:pt x="65" y="105"/>
                </a:lnTo>
                <a:lnTo>
                  <a:pt x="66" y="104"/>
                </a:lnTo>
                <a:lnTo>
                  <a:pt x="66" y="103"/>
                </a:lnTo>
                <a:lnTo>
                  <a:pt x="67" y="102"/>
                </a:lnTo>
                <a:lnTo>
                  <a:pt x="67" y="99"/>
                </a:lnTo>
                <a:lnTo>
                  <a:pt x="67" y="98"/>
                </a:lnTo>
                <a:lnTo>
                  <a:pt x="68" y="96"/>
                </a:lnTo>
                <a:lnTo>
                  <a:pt x="69" y="93"/>
                </a:lnTo>
                <a:lnTo>
                  <a:pt x="70" y="92"/>
                </a:lnTo>
                <a:lnTo>
                  <a:pt x="71" y="91"/>
                </a:lnTo>
                <a:lnTo>
                  <a:pt x="72" y="90"/>
                </a:lnTo>
                <a:lnTo>
                  <a:pt x="72" y="91"/>
                </a:lnTo>
                <a:lnTo>
                  <a:pt x="74" y="91"/>
                </a:lnTo>
                <a:lnTo>
                  <a:pt x="75" y="91"/>
                </a:lnTo>
                <a:lnTo>
                  <a:pt x="77" y="90"/>
                </a:lnTo>
                <a:lnTo>
                  <a:pt x="78" y="89"/>
                </a:lnTo>
                <a:lnTo>
                  <a:pt x="80" y="88"/>
                </a:lnTo>
                <a:lnTo>
                  <a:pt x="82" y="87"/>
                </a:lnTo>
                <a:lnTo>
                  <a:pt x="86" y="85"/>
                </a:lnTo>
                <a:lnTo>
                  <a:pt x="88" y="85"/>
                </a:lnTo>
                <a:lnTo>
                  <a:pt x="89" y="84"/>
                </a:lnTo>
                <a:lnTo>
                  <a:pt x="90" y="84"/>
                </a:lnTo>
                <a:lnTo>
                  <a:pt x="91" y="84"/>
                </a:lnTo>
                <a:lnTo>
                  <a:pt x="91" y="83"/>
                </a:lnTo>
                <a:lnTo>
                  <a:pt x="92" y="83"/>
                </a:lnTo>
                <a:lnTo>
                  <a:pt x="92" y="82"/>
                </a:lnTo>
                <a:lnTo>
                  <a:pt x="93" y="81"/>
                </a:lnTo>
                <a:lnTo>
                  <a:pt x="94" y="80"/>
                </a:lnTo>
                <a:lnTo>
                  <a:pt x="97" y="75"/>
                </a:lnTo>
                <a:lnTo>
                  <a:pt x="98" y="73"/>
                </a:lnTo>
                <a:lnTo>
                  <a:pt x="98" y="71"/>
                </a:lnTo>
                <a:lnTo>
                  <a:pt x="99" y="68"/>
                </a:lnTo>
                <a:lnTo>
                  <a:pt x="100" y="66"/>
                </a:lnTo>
                <a:lnTo>
                  <a:pt x="100" y="65"/>
                </a:lnTo>
                <a:lnTo>
                  <a:pt x="101" y="64"/>
                </a:lnTo>
                <a:lnTo>
                  <a:pt x="103" y="62"/>
                </a:lnTo>
                <a:lnTo>
                  <a:pt x="103" y="61"/>
                </a:lnTo>
                <a:lnTo>
                  <a:pt x="103" y="60"/>
                </a:lnTo>
                <a:lnTo>
                  <a:pt x="104" y="59"/>
                </a:lnTo>
                <a:lnTo>
                  <a:pt x="105" y="58"/>
                </a:lnTo>
                <a:lnTo>
                  <a:pt x="105" y="57"/>
                </a:lnTo>
                <a:lnTo>
                  <a:pt x="105" y="56"/>
                </a:lnTo>
                <a:lnTo>
                  <a:pt x="106" y="53"/>
                </a:lnTo>
                <a:lnTo>
                  <a:pt x="106" y="52"/>
                </a:lnTo>
                <a:lnTo>
                  <a:pt x="106" y="49"/>
                </a:lnTo>
                <a:lnTo>
                  <a:pt x="106" y="48"/>
                </a:lnTo>
                <a:lnTo>
                  <a:pt x="106" y="47"/>
                </a:lnTo>
                <a:lnTo>
                  <a:pt x="106" y="46"/>
                </a:lnTo>
                <a:lnTo>
                  <a:pt x="106" y="45"/>
                </a:lnTo>
                <a:lnTo>
                  <a:pt x="108" y="41"/>
                </a:lnTo>
                <a:lnTo>
                  <a:pt x="110" y="40"/>
                </a:lnTo>
                <a:lnTo>
                  <a:pt x="111" y="40"/>
                </a:lnTo>
                <a:lnTo>
                  <a:pt x="111" y="39"/>
                </a:lnTo>
                <a:lnTo>
                  <a:pt x="113" y="37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6" y="34"/>
                </a:lnTo>
                <a:lnTo>
                  <a:pt x="117" y="33"/>
                </a:lnTo>
                <a:lnTo>
                  <a:pt x="119" y="32"/>
                </a:lnTo>
                <a:lnTo>
                  <a:pt x="120" y="32"/>
                </a:lnTo>
                <a:lnTo>
                  <a:pt x="121" y="31"/>
                </a:lnTo>
                <a:lnTo>
                  <a:pt x="122" y="31"/>
                </a:lnTo>
                <a:lnTo>
                  <a:pt x="125" y="30"/>
                </a:lnTo>
                <a:lnTo>
                  <a:pt x="126" y="28"/>
                </a:lnTo>
                <a:lnTo>
                  <a:pt x="127" y="27"/>
                </a:lnTo>
                <a:lnTo>
                  <a:pt x="128" y="27"/>
                </a:lnTo>
                <a:lnTo>
                  <a:pt x="129" y="26"/>
                </a:lnTo>
                <a:lnTo>
                  <a:pt x="129" y="25"/>
                </a:lnTo>
                <a:lnTo>
                  <a:pt x="130" y="25"/>
                </a:lnTo>
                <a:lnTo>
                  <a:pt x="132" y="25"/>
                </a:lnTo>
                <a:lnTo>
                  <a:pt x="133" y="24"/>
                </a:lnTo>
                <a:lnTo>
                  <a:pt x="134" y="23"/>
                </a:lnTo>
                <a:lnTo>
                  <a:pt x="134" y="22"/>
                </a:lnTo>
                <a:lnTo>
                  <a:pt x="136" y="22"/>
                </a:lnTo>
                <a:lnTo>
                  <a:pt x="137" y="21"/>
                </a:lnTo>
                <a:lnTo>
                  <a:pt x="141" y="20"/>
                </a:lnTo>
                <a:lnTo>
                  <a:pt x="145" y="18"/>
                </a:lnTo>
                <a:lnTo>
                  <a:pt x="146" y="18"/>
                </a:lnTo>
                <a:lnTo>
                  <a:pt x="147" y="18"/>
                </a:lnTo>
                <a:lnTo>
                  <a:pt x="148" y="18"/>
                </a:lnTo>
                <a:lnTo>
                  <a:pt x="150" y="18"/>
                </a:lnTo>
                <a:lnTo>
                  <a:pt x="151" y="17"/>
                </a:lnTo>
                <a:lnTo>
                  <a:pt x="153" y="14"/>
                </a:lnTo>
                <a:lnTo>
                  <a:pt x="154" y="14"/>
                </a:lnTo>
                <a:lnTo>
                  <a:pt x="155" y="13"/>
                </a:lnTo>
                <a:lnTo>
                  <a:pt x="155" y="12"/>
                </a:lnTo>
                <a:lnTo>
                  <a:pt x="157" y="11"/>
                </a:lnTo>
                <a:lnTo>
                  <a:pt x="158" y="8"/>
                </a:lnTo>
                <a:lnTo>
                  <a:pt x="159" y="7"/>
                </a:lnTo>
                <a:close/>
                <a:moveTo>
                  <a:pt x="607" y="341"/>
                </a:moveTo>
                <a:lnTo>
                  <a:pt x="607" y="341"/>
                </a:lnTo>
                <a:lnTo>
                  <a:pt x="606" y="341"/>
                </a:lnTo>
                <a:lnTo>
                  <a:pt x="607" y="341"/>
                </a:lnTo>
                <a:close/>
                <a:moveTo>
                  <a:pt x="602" y="348"/>
                </a:moveTo>
                <a:lnTo>
                  <a:pt x="602" y="348"/>
                </a:lnTo>
                <a:lnTo>
                  <a:pt x="603" y="348"/>
                </a:lnTo>
                <a:lnTo>
                  <a:pt x="602" y="348"/>
                </a:lnTo>
                <a:close/>
                <a:moveTo>
                  <a:pt x="573" y="388"/>
                </a:moveTo>
                <a:lnTo>
                  <a:pt x="574" y="387"/>
                </a:lnTo>
                <a:lnTo>
                  <a:pt x="574" y="388"/>
                </a:lnTo>
                <a:lnTo>
                  <a:pt x="573" y="388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40" name="Freeform 533"/>
          <p:cNvSpPr>
            <a:spLocks/>
          </p:cNvSpPr>
          <p:nvPr/>
        </p:nvSpPr>
        <p:spPr bwMode="auto">
          <a:xfrm>
            <a:off x="2382838" y="4513263"/>
            <a:ext cx="652462" cy="461962"/>
          </a:xfrm>
          <a:custGeom>
            <a:avLst/>
            <a:gdLst>
              <a:gd name="T0" fmla="*/ 2147483646 w 634"/>
              <a:gd name="T1" fmla="*/ 2147483646 h 449"/>
              <a:gd name="T2" fmla="*/ 2147483646 w 634"/>
              <a:gd name="T3" fmla="*/ 2147483646 h 449"/>
              <a:gd name="T4" fmla="*/ 2147483646 w 634"/>
              <a:gd name="T5" fmla="*/ 2147483646 h 449"/>
              <a:gd name="T6" fmla="*/ 2147483646 w 634"/>
              <a:gd name="T7" fmla="*/ 2147483646 h 449"/>
              <a:gd name="T8" fmla="*/ 2147483646 w 634"/>
              <a:gd name="T9" fmla="*/ 2147483646 h 449"/>
              <a:gd name="T10" fmla="*/ 2147483646 w 634"/>
              <a:gd name="T11" fmla="*/ 2147483646 h 449"/>
              <a:gd name="T12" fmla="*/ 2147483646 w 634"/>
              <a:gd name="T13" fmla="*/ 2147483646 h 449"/>
              <a:gd name="T14" fmla="*/ 2147483646 w 634"/>
              <a:gd name="T15" fmla="*/ 2147483646 h 449"/>
              <a:gd name="T16" fmla="*/ 2147483646 w 634"/>
              <a:gd name="T17" fmla="*/ 2147483646 h 449"/>
              <a:gd name="T18" fmla="*/ 2147483646 w 634"/>
              <a:gd name="T19" fmla="*/ 2147483646 h 449"/>
              <a:gd name="T20" fmla="*/ 2147483646 w 634"/>
              <a:gd name="T21" fmla="*/ 2147483646 h 449"/>
              <a:gd name="T22" fmla="*/ 2147483646 w 634"/>
              <a:gd name="T23" fmla="*/ 2147483646 h 449"/>
              <a:gd name="T24" fmla="*/ 2147483646 w 634"/>
              <a:gd name="T25" fmla="*/ 2147483646 h 449"/>
              <a:gd name="T26" fmla="*/ 2147483646 w 634"/>
              <a:gd name="T27" fmla="*/ 2147483646 h 449"/>
              <a:gd name="T28" fmla="*/ 2147483646 w 634"/>
              <a:gd name="T29" fmla="*/ 2147483646 h 449"/>
              <a:gd name="T30" fmla="*/ 2147483646 w 634"/>
              <a:gd name="T31" fmla="*/ 2147483646 h 449"/>
              <a:gd name="T32" fmla="*/ 2147483646 w 634"/>
              <a:gd name="T33" fmla="*/ 2147483646 h 449"/>
              <a:gd name="T34" fmla="*/ 2147483646 w 634"/>
              <a:gd name="T35" fmla="*/ 2147483646 h 449"/>
              <a:gd name="T36" fmla="*/ 2147483646 w 634"/>
              <a:gd name="T37" fmla="*/ 2147483646 h 449"/>
              <a:gd name="T38" fmla="*/ 2147483646 w 634"/>
              <a:gd name="T39" fmla="*/ 2147483646 h 449"/>
              <a:gd name="T40" fmla="*/ 2147483646 w 634"/>
              <a:gd name="T41" fmla="*/ 2147483646 h 449"/>
              <a:gd name="T42" fmla="*/ 2147483646 w 634"/>
              <a:gd name="T43" fmla="*/ 2147483646 h 449"/>
              <a:gd name="T44" fmla="*/ 2147483646 w 634"/>
              <a:gd name="T45" fmla="*/ 2147483646 h 449"/>
              <a:gd name="T46" fmla="*/ 2147483646 w 634"/>
              <a:gd name="T47" fmla="*/ 2147483646 h 449"/>
              <a:gd name="T48" fmla="*/ 2147483646 w 634"/>
              <a:gd name="T49" fmla="*/ 2147483646 h 449"/>
              <a:gd name="T50" fmla="*/ 2147483646 w 634"/>
              <a:gd name="T51" fmla="*/ 2147483646 h 449"/>
              <a:gd name="T52" fmla="*/ 2147483646 w 634"/>
              <a:gd name="T53" fmla="*/ 2147483646 h 449"/>
              <a:gd name="T54" fmla="*/ 2147483646 w 634"/>
              <a:gd name="T55" fmla="*/ 2147483646 h 449"/>
              <a:gd name="T56" fmla="*/ 2147483646 w 634"/>
              <a:gd name="T57" fmla="*/ 2147483646 h 449"/>
              <a:gd name="T58" fmla="*/ 2147483646 w 634"/>
              <a:gd name="T59" fmla="*/ 2147483646 h 449"/>
              <a:gd name="T60" fmla="*/ 2147483646 w 634"/>
              <a:gd name="T61" fmla="*/ 2147483646 h 449"/>
              <a:gd name="T62" fmla="*/ 2147483646 w 634"/>
              <a:gd name="T63" fmla="*/ 2147483646 h 449"/>
              <a:gd name="T64" fmla="*/ 2147483646 w 634"/>
              <a:gd name="T65" fmla="*/ 2147483646 h 449"/>
              <a:gd name="T66" fmla="*/ 2147483646 w 634"/>
              <a:gd name="T67" fmla="*/ 2147483646 h 449"/>
              <a:gd name="T68" fmla="*/ 2147483646 w 634"/>
              <a:gd name="T69" fmla="*/ 2147483646 h 449"/>
              <a:gd name="T70" fmla="*/ 2147483646 w 634"/>
              <a:gd name="T71" fmla="*/ 2147483646 h 449"/>
              <a:gd name="T72" fmla="*/ 2147483646 w 634"/>
              <a:gd name="T73" fmla="*/ 2147483646 h 449"/>
              <a:gd name="T74" fmla="*/ 2147483646 w 634"/>
              <a:gd name="T75" fmla="*/ 2147483646 h 449"/>
              <a:gd name="T76" fmla="*/ 2147483646 w 634"/>
              <a:gd name="T77" fmla="*/ 2147483646 h 449"/>
              <a:gd name="T78" fmla="*/ 2147483646 w 634"/>
              <a:gd name="T79" fmla="*/ 2147483646 h 449"/>
              <a:gd name="T80" fmla="*/ 2147483646 w 634"/>
              <a:gd name="T81" fmla="*/ 2147483646 h 449"/>
              <a:gd name="T82" fmla="*/ 2147483646 w 634"/>
              <a:gd name="T83" fmla="*/ 2147483646 h 449"/>
              <a:gd name="T84" fmla="*/ 2147483646 w 634"/>
              <a:gd name="T85" fmla="*/ 2147483646 h 449"/>
              <a:gd name="T86" fmla="*/ 2147483646 w 634"/>
              <a:gd name="T87" fmla="*/ 2147483646 h 449"/>
              <a:gd name="T88" fmla="*/ 2147483646 w 634"/>
              <a:gd name="T89" fmla="*/ 2147483646 h 449"/>
              <a:gd name="T90" fmla="*/ 2147483646 w 634"/>
              <a:gd name="T91" fmla="*/ 2147483646 h 449"/>
              <a:gd name="T92" fmla="*/ 2147483646 w 634"/>
              <a:gd name="T93" fmla="*/ 2147483646 h 449"/>
              <a:gd name="T94" fmla="*/ 2147483646 w 634"/>
              <a:gd name="T95" fmla="*/ 2147483646 h 449"/>
              <a:gd name="T96" fmla="*/ 2147483646 w 634"/>
              <a:gd name="T97" fmla="*/ 2147483646 h 449"/>
              <a:gd name="T98" fmla="*/ 2147483646 w 634"/>
              <a:gd name="T99" fmla="*/ 2147483646 h 449"/>
              <a:gd name="T100" fmla="*/ 2147483646 w 634"/>
              <a:gd name="T101" fmla="*/ 2147483646 h 449"/>
              <a:gd name="T102" fmla="*/ 2147483646 w 634"/>
              <a:gd name="T103" fmla="*/ 2147483646 h 449"/>
              <a:gd name="T104" fmla="*/ 2147483646 w 634"/>
              <a:gd name="T105" fmla="*/ 2147483646 h 449"/>
              <a:gd name="T106" fmla="*/ 2147483646 w 634"/>
              <a:gd name="T107" fmla="*/ 2147483646 h 449"/>
              <a:gd name="T108" fmla="*/ 2147483646 w 634"/>
              <a:gd name="T109" fmla="*/ 2147483646 h 449"/>
              <a:gd name="T110" fmla="*/ 2147483646 w 634"/>
              <a:gd name="T111" fmla="*/ 2147483646 h 449"/>
              <a:gd name="T112" fmla="*/ 2147483646 w 634"/>
              <a:gd name="T113" fmla="*/ 2147483646 h 449"/>
              <a:gd name="T114" fmla="*/ 2147483646 w 634"/>
              <a:gd name="T115" fmla="*/ 2147483646 h 449"/>
              <a:gd name="T116" fmla="*/ 2147483646 w 634"/>
              <a:gd name="T117" fmla="*/ 2147483646 h 449"/>
              <a:gd name="T118" fmla="*/ 2147483646 w 634"/>
              <a:gd name="T119" fmla="*/ 2147483646 h 449"/>
              <a:gd name="T120" fmla="*/ 2147483646 w 634"/>
              <a:gd name="T121" fmla="*/ 2147483646 h 449"/>
              <a:gd name="T122" fmla="*/ 2147483646 w 634"/>
              <a:gd name="T123" fmla="*/ 2147483646 h 449"/>
              <a:gd name="T124" fmla="*/ 2147483646 w 634"/>
              <a:gd name="T125" fmla="*/ 2147483646 h 44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634"/>
              <a:gd name="T190" fmla="*/ 0 h 449"/>
              <a:gd name="T191" fmla="*/ 634 w 634"/>
              <a:gd name="T192" fmla="*/ 449 h 449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634" h="449">
                <a:moveTo>
                  <a:pt x="159" y="7"/>
                </a:moveTo>
                <a:lnTo>
                  <a:pt x="160" y="7"/>
                </a:lnTo>
                <a:lnTo>
                  <a:pt x="160" y="9"/>
                </a:lnTo>
                <a:lnTo>
                  <a:pt x="161" y="9"/>
                </a:lnTo>
                <a:lnTo>
                  <a:pt x="161" y="11"/>
                </a:lnTo>
                <a:lnTo>
                  <a:pt x="162" y="9"/>
                </a:lnTo>
                <a:lnTo>
                  <a:pt x="163" y="9"/>
                </a:lnTo>
                <a:lnTo>
                  <a:pt x="164" y="8"/>
                </a:lnTo>
                <a:lnTo>
                  <a:pt x="165" y="8"/>
                </a:lnTo>
                <a:lnTo>
                  <a:pt x="165" y="7"/>
                </a:lnTo>
                <a:lnTo>
                  <a:pt x="166" y="7"/>
                </a:lnTo>
                <a:lnTo>
                  <a:pt x="167" y="6"/>
                </a:lnTo>
                <a:lnTo>
                  <a:pt x="168" y="5"/>
                </a:lnTo>
                <a:lnTo>
                  <a:pt x="169" y="5"/>
                </a:lnTo>
                <a:lnTo>
                  <a:pt x="170" y="4"/>
                </a:lnTo>
                <a:lnTo>
                  <a:pt x="171" y="3"/>
                </a:lnTo>
                <a:lnTo>
                  <a:pt x="173" y="2"/>
                </a:lnTo>
                <a:lnTo>
                  <a:pt x="176" y="2"/>
                </a:lnTo>
                <a:lnTo>
                  <a:pt x="177" y="2"/>
                </a:lnTo>
                <a:lnTo>
                  <a:pt x="178" y="2"/>
                </a:lnTo>
                <a:lnTo>
                  <a:pt x="179" y="3"/>
                </a:lnTo>
                <a:lnTo>
                  <a:pt x="181" y="4"/>
                </a:lnTo>
                <a:lnTo>
                  <a:pt x="183" y="6"/>
                </a:lnTo>
                <a:lnTo>
                  <a:pt x="184" y="7"/>
                </a:lnTo>
                <a:lnTo>
                  <a:pt x="185" y="7"/>
                </a:lnTo>
                <a:lnTo>
                  <a:pt x="185" y="6"/>
                </a:lnTo>
                <a:lnTo>
                  <a:pt x="187" y="6"/>
                </a:lnTo>
                <a:lnTo>
                  <a:pt x="188" y="5"/>
                </a:lnTo>
                <a:lnTo>
                  <a:pt x="189" y="6"/>
                </a:lnTo>
                <a:lnTo>
                  <a:pt x="191" y="6"/>
                </a:lnTo>
                <a:lnTo>
                  <a:pt x="193" y="7"/>
                </a:lnTo>
                <a:lnTo>
                  <a:pt x="194" y="7"/>
                </a:lnTo>
                <a:lnTo>
                  <a:pt x="196" y="9"/>
                </a:lnTo>
                <a:lnTo>
                  <a:pt x="197" y="9"/>
                </a:lnTo>
                <a:lnTo>
                  <a:pt x="198" y="9"/>
                </a:lnTo>
                <a:lnTo>
                  <a:pt x="199" y="9"/>
                </a:lnTo>
                <a:lnTo>
                  <a:pt x="200" y="9"/>
                </a:lnTo>
                <a:lnTo>
                  <a:pt x="203" y="8"/>
                </a:lnTo>
                <a:lnTo>
                  <a:pt x="205" y="6"/>
                </a:lnTo>
                <a:lnTo>
                  <a:pt x="206" y="6"/>
                </a:lnTo>
                <a:lnTo>
                  <a:pt x="207" y="5"/>
                </a:lnTo>
                <a:lnTo>
                  <a:pt x="208" y="4"/>
                </a:lnTo>
                <a:lnTo>
                  <a:pt x="209" y="4"/>
                </a:lnTo>
                <a:lnTo>
                  <a:pt x="210" y="3"/>
                </a:lnTo>
                <a:lnTo>
                  <a:pt x="211" y="3"/>
                </a:lnTo>
                <a:lnTo>
                  <a:pt x="212" y="4"/>
                </a:lnTo>
                <a:lnTo>
                  <a:pt x="212" y="5"/>
                </a:lnTo>
                <a:lnTo>
                  <a:pt x="212" y="6"/>
                </a:lnTo>
                <a:lnTo>
                  <a:pt x="214" y="7"/>
                </a:lnTo>
                <a:lnTo>
                  <a:pt x="214" y="8"/>
                </a:lnTo>
                <a:lnTo>
                  <a:pt x="215" y="9"/>
                </a:lnTo>
                <a:lnTo>
                  <a:pt x="216" y="9"/>
                </a:lnTo>
                <a:lnTo>
                  <a:pt x="218" y="11"/>
                </a:lnTo>
                <a:lnTo>
                  <a:pt x="219" y="11"/>
                </a:lnTo>
                <a:lnTo>
                  <a:pt x="220" y="11"/>
                </a:lnTo>
                <a:lnTo>
                  <a:pt x="222" y="9"/>
                </a:lnTo>
                <a:lnTo>
                  <a:pt x="223" y="9"/>
                </a:lnTo>
                <a:lnTo>
                  <a:pt x="224" y="8"/>
                </a:lnTo>
                <a:lnTo>
                  <a:pt x="225" y="8"/>
                </a:lnTo>
                <a:lnTo>
                  <a:pt x="227" y="9"/>
                </a:lnTo>
                <a:lnTo>
                  <a:pt x="228" y="9"/>
                </a:lnTo>
                <a:lnTo>
                  <a:pt x="230" y="10"/>
                </a:lnTo>
                <a:lnTo>
                  <a:pt x="231" y="11"/>
                </a:lnTo>
                <a:lnTo>
                  <a:pt x="233" y="11"/>
                </a:lnTo>
                <a:lnTo>
                  <a:pt x="234" y="11"/>
                </a:lnTo>
                <a:lnTo>
                  <a:pt x="235" y="11"/>
                </a:lnTo>
                <a:lnTo>
                  <a:pt x="236" y="11"/>
                </a:lnTo>
                <a:lnTo>
                  <a:pt x="237" y="12"/>
                </a:lnTo>
                <a:lnTo>
                  <a:pt x="238" y="12"/>
                </a:lnTo>
                <a:lnTo>
                  <a:pt x="239" y="11"/>
                </a:lnTo>
                <a:lnTo>
                  <a:pt x="241" y="10"/>
                </a:lnTo>
                <a:lnTo>
                  <a:pt x="242" y="10"/>
                </a:lnTo>
                <a:lnTo>
                  <a:pt x="243" y="10"/>
                </a:lnTo>
                <a:lnTo>
                  <a:pt x="244" y="11"/>
                </a:lnTo>
                <a:lnTo>
                  <a:pt x="245" y="11"/>
                </a:lnTo>
                <a:lnTo>
                  <a:pt x="245" y="12"/>
                </a:lnTo>
                <a:lnTo>
                  <a:pt x="245" y="13"/>
                </a:lnTo>
                <a:lnTo>
                  <a:pt x="245" y="14"/>
                </a:lnTo>
                <a:lnTo>
                  <a:pt x="245" y="16"/>
                </a:lnTo>
                <a:lnTo>
                  <a:pt x="246" y="17"/>
                </a:lnTo>
                <a:lnTo>
                  <a:pt x="246" y="16"/>
                </a:lnTo>
                <a:lnTo>
                  <a:pt x="247" y="16"/>
                </a:lnTo>
                <a:lnTo>
                  <a:pt x="248" y="15"/>
                </a:lnTo>
                <a:lnTo>
                  <a:pt x="249" y="15"/>
                </a:lnTo>
                <a:lnTo>
                  <a:pt x="250" y="14"/>
                </a:lnTo>
                <a:lnTo>
                  <a:pt x="252" y="14"/>
                </a:lnTo>
                <a:lnTo>
                  <a:pt x="252" y="13"/>
                </a:lnTo>
                <a:lnTo>
                  <a:pt x="252" y="12"/>
                </a:lnTo>
                <a:lnTo>
                  <a:pt x="252" y="11"/>
                </a:lnTo>
                <a:lnTo>
                  <a:pt x="252" y="10"/>
                </a:lnTo>
                <a:lnTo>
                  <a:pt x="252" y="9"/>
                </a:lnTo>
                <a:lnTo>
                  <a:pt x="252" y="7"/>
                </a:lnTo>
                <a:lnTo>
                  <a:pt x="253" y="6"/>
                </a:lnTo>
                <a:lnTo>
                  <a:pt x="253" y="5"/>
                </a:lnTo>
                <a:lnTo>
                  <a:pt x="254" y="3"/>
                </a:lnTo>
                <a:lnTo>
                  <a:pt x="255" y="2"/>
                </a:lnTo>
                <a:lnTo>
                  <a:pt x="255" y="1"/>
                </a:lnTo>
                <a:lnTo>
                  <a:pt x="256" y="0"/>
                </a:lnTo>
                <a:lnTo>
                  <a:pt x="257" y="0"/>
                </a:lnTo>
                <a:lnTo>
                  <a:pt x="258" y="0"/>
                </a:lnTo>
                <a:lnTo>
                  <a:pt x="259" y="1"/>
                </a:lnTo>
                <a:lnTo>
                  <a:pt x="260" y="1"/>
                </a:lnTo>
                <a:lnTo>
                  <a:pt x="262" y="2"/>
                </a:lnTo>
                <a:lnTo>
                  <a:pt x="262" y="3"/>
                </a:lnTo>
                <a:lnTo>
                  <a:pt x="263" y="3"/>
                </a:lnTo>
                <a:lnTo>
                  <a:pt x="265" y="3"/>
                </a:lnTo>
                <a:lnTo>
                  <a:pt x="267" y="3"/>
                </a:lnTo>
                <a:lnTo>
                  <a:pt x="268" y="4"/>
                </a:lnTo>
                <a:lnTo>
                  <a:pt x="269" y="4"/>
                </a:lnTo>
                <a:lnTo>
                  <a:pt x="272" y="6"/>
                </a:lnTo>
                <a:lnTo>
                  <a:pt x="274" y="6"/>
                </a:lnTo>
                <a:lnTo>
                  <a:pt x="274" y="7"/>
                </a:lnTo>
                <a:lnTo>
                  <a:pt x="275" y="7"/>
                </a:lnTo>
                <a:lnTo>
                  <a:pt x="276" y="9"/>
                </a:lnTo>
                <a:lnTo>
                  <a:pt x="277" y="10"/>
                </a:lnTo>
                <a:lnTo>
                  <a:pt x="278" y="10"/>
                </a:lnTo>
                <a:lnTo>
                  <a:pt x="278" y="11"/>
                </a:lnTo>
                <a:lnTo>
                  <a:pt x="279" y="11"/>
                </a:lnTo>
                <a:lnTo>
                  <a:pt x="280" y="13"/>
                </a:lnTo>
                <a:lnTo>
                  <a:pt x="281" y="13"/>
                </a:lnTo>
                <a:lnTo>
                  <a:pt x="282" y="14"/>
                </a:lnTo>
                <a:lnTo>
                  <a:pt x="283" y="14"/>
                </a:lnTo>
                <a:lnTo>
                  <a:pt x="284" y="13"/>
                </a:lnTo>
                <a:lnTo>
                  <a:pt x="285" y="13"/>
                </a:lnTo>
                <a:lnTo>
                  <a:pt x="286" y="13"/>
                </a:lnTo>
                <a:lnTo>
                  <a:pt x="288" y="13"/>
                </a:lnTo>
                <a:lnTo>
                  <a:pt x="289" y="13"/>
                </a:lnTo>
                <a:lnTo>
                  <a:pt x="289" y="12"/>
                </a:lnTo>
                <a:lnTo>
                  <a:pt x="290" y="12"/>
                </a:lnTo>
                <a:lnTo>
                  <a:pt x="292" y="13"/>
                </a:lnTo>
                <a:lnTo>
                  <a:pt x="293" y="13"/>
                </a:lnTo>
                <a:lnTo>
                  <a:pt x="294" y="13"/>
                </a:lnTo>
                <a:lnTo>
                  <a:pt x="294" y="16"/>
                </a:lnTo>
                <a:lnTo>
                  <a:pt x="294" y="17"/>
                </a:lnTo>
                <a:lnTo>
                  <a:pt x="295" y="18"/>
                </a:lnTo>
                <a:lnTo>
                  <a:pt x="296" y="18"/>
                </a:lnTo>
                <a:lnTo>
                  <a:pt x="297" y="18"/>
                </a:lnTo>
                <a:lnTo>
                  <a:pt x="298" y="18"/>
                </a:lnTo>
                <a:lnTo>
                  <a:pt x="299" y="18"/>
                </a:lnTo>
                <a:lnTo>
                  <a:pt x="301" y="17"/>
                </a:lnTo>
                <a:lnTo>
                  <a:pt x="302" y="17"/>
                </a:lnTo>
                <a:lnTo>
                  <a:pt x="304" y="18"/>
                </a:lnTo>
                <a:lnTo>
                  <a:pt x="304" y="17"/>
                </a:lnTo>
                <a:lnTo>
                  <a:pt x="304" y="18"/>
                </a:lnTo>
                <a:lnTo>
                  <a:pt x="305" y="18"/>
                </a:lnTo>
                <a:lnTo>
                  <a:pt x="307" y="20"/>
                </a:lnTo>
                <a:lnTo>
                  <a:pt x="308" y="21"/>
                </a:lnTo>
                <a:lnTo>
                  <a:pt x="309" y="21"/>
                </a:lnTo>
                <a:lnTo>
                  <a:pt x="310" y="22"/>
                </a:lnTo>
                <a:lnTo>
                  <a:pt x="311" y="22"/>
                </a:lnTo>
                <a:lnTo>
                  <a:pt x="312" y="21"/>
                </a:lnTo>
                <a:lnTo>
                  <a:pt x="313" y="21"/>
                </a:lnTo>
                <a:lnTo>
                  <a:pt x="314" y="21"/>
                </a:lnTo>
                <a:lnTo>
                  <a:pt x="315" y="21"/>
                </a:lnTo>
                <a:lnTo>
                  <a:pt x="315" y="22"/>
                </a:lnTo>
                <a:lnTo>
                  <a:pt x="316" y="22"/>
                </a:lnTo>
                <a:lnTo>
                  <a:pt x="318" y="21"/>
                </a:lnTo>
                <a:lnTo>
                  <a:pt x="319" y="20"/>
                </a:lnTo>
                <a:lnTo>
                  <a:pt x="320" y="20"/>
                </a:lnTo>
                <a:lnTo>
                  <a:pt x="321" y="18"/>
                </a:lnTo>
                <a:lnTo>
                  <a:pt x="322" y="18"/>
                </a:lnTo>
                <a:lnTo>
                  <a:pt x="323" y="18"/>
                </a:lnTo>
                <a:lnTo>
                  <a:pt x="324" y="18"/>
                </a:lnTo>
                <a:lnTo>
                  <a:pt x="324" y="19"/>
                </a:lnTo>
                <a:lnTo>
                  <a:pt x="325" y="19"/>
                </a:lnTo>
                <a:lnTo>
                  <a:pt x="326" y="20"/>
                </a:lnTo>
                <a:lnTo>
                  <a:pt x="327" y="20"/>
                </a:lnTo>
                <a:lnTo>
                  <a:pt x="328" y="20"/>
                </a:lnTo>
                <a:lnTo>
                  <a:pt x="328" y="19"/>
                </a:lnTo>
                <a:lnTo>
                  <a:pt x="329" y="19"/>
                </a:lnTo>
                <a:lnTo>
                  <a:pt x="330" y="19"/>
                </a:lnTo>
                <a:lnTo>
                  <a:pt x="331" y="19"/>
                </a:lnTo>
                <a:lnTo>
                  <a:pt x="332" y="20"/>
                </a:lnTo>
                <a:lnTo>
                  <a:pt x="333" y="20"/>
                </a:lnTo>
                <a:lnTo>
                  <a:pt x="335" y="21"/>
                </a:lnTo>
                <a:lnTo>
                  <a:pt x="336" y="21"/>
                </a:lnTo>
                <a:lnTo>
                  <a:pt x="338" y="20"/>
                </a:lnTo>
                <a:lnTo>
                  <a:pt x="339" y="20"/>
                </a:lnTo>
                <a:lnTo>
                  <a:pt x="340" y="21"/>
                </a:lnTo>
                <a:lnTo>
                  <a:pt x="341" y="22"/>
                </a:lnTo>
                <a:lnTo>
                  <a:pt x="342" y="23"/>
                </a:lnTo>
                <a:lnTo>
                  <a:pt x="342" y="24"/>
                </a:lnTo>
                <a:lnTo>
                  <a:pt x="342" y="25"/>
                </a:lnTo>
                <a:lnTo>
                  <a:pt x="343" y="26"/>
                </a:lnTo>
                <a:lnTo>
                  <a:pt x="344" y="27"/>
                </a:lnTo>
                <a:lnTo>
                  <a:pt x="345" y="27"/>
                </a:lnTo>
                <a:lnTo>
                  <a:pt x="346" y="27"/>
                </a:lnTo>
                <a:lnTo>
                  <a:pt x="347" y="27"/>
                </a:lnTo>
                <a:lnTo>
                  <a:pt x="347" y="28"/>
                </a:lnTo>
                <a:lnTo>
                  <a:pt x="348" y="28"/>
                </a:lnTo>
                <a:lnTo>
                  <a:pt x="349" y="30"/>
                </a:lnTo>
                <a:lnTo>
                  <a:pt x="350" y="30"/>
                </a:lnTo>
                <a:lnTo>
                  <a:pt x="352" y="31"/>
                </a:lnTo>
                <a:lnTo>
                  <a:pt x="353" y="31"/>
                </a:lnTo>
                <a:lnTo>
                  <a:pt x="355" y="31"/>
                </a:lnTo>
                <a:lnTo>
                  <a:pt x="356" y="31"/>
                </a:lnTo>
                <a:lnTo>
                  <a:pt x="357" y="32"/>
                </a:lnTo>
                <a:lnTo>
                  <a:pt x="358" y="32"/>
                </a:lnTo>
                <a:lnTo>
                  <a:pt x="359" y="32"/>
                </a:lnTo>
                <a:lnTo>
                  <a:pt x="360" y="33"/>
                </a:lnTo>
                <a:lnTo>
                  <a:pt x="364" y="35"/>
                </a:lnTo>
                <a:lnTo>
                  <a:pt x="365" y="35"/>
                </a:lnTo>
                <a:lnTo>
                  <a:pt x="366" y="34"/>
                </a:lnTo>
                <a:lnTo>
                  <a:pt x="367" y="34"/>
                </a:lnTo>
                <a:lnTo>
                  <a:pt x="368" y="35"/>
                </a:lnTo>
                <a:lnTo>
                  <a:pt x="369" y="35"/>
                </a:lnTo>
                <a:lnTo>
                  <a:pt x="369" y="36"/>
                </a:lnTo>
                <a:lnTo>
                  <a:pt x="370" y="37"/>
                </a:lnTo>
                <a:lnTo>
                  <a:pt x="371" y="37"/>
                </a:lnTo>
                <a:lnTo>
                  <a:pt x="372" y="36"/>
                </a:lnTo>
                <a:lnTo>
                  <a:pt x="373" y="36"/>
                </a:lnTo>
                <a:lnTo>
                  <a:pt x="375" y="36"/>
                </a:lnTo>
                <a:lnTo>
                  <a:pt x="376" y="36"/>
                </a:lnTo>
                <a:lnTo>
                  <a:pt x="377" y="37"/>
                </a:lnTo>
                <a:lnTo>
                  <a:pt x="378" y="38"/>
                </a:lnTo>
                <a:lnTo>
                  <a:pt x="379" y="39"/>
                </a:lnTo>
                <a:lnTo>
                  <a:pt x="380" y="40"/>
                </a:lnTo>
                <a:lnTo>
                  <a:pt x="380" y="41"/>
                </a:lnTo>
                <a:lnTo>
                  <a:pt x="380" y="43"/>
                </a:lnTo>
                <a:lnTo>
                  <a:pt x="381" y="43"/>
                </a:lnTo>
                <a:lnTo>
                  <a:pt x="381" y="44"/>
                </a:lnTo>
                <a:lnTo>
                  <a:pt x="382" y="45"/>
                </a:lnTo>
                <a:lnTo>
                  <a:pt x="383" y="46"/>
                </a:lnTo>
                <a:lnTo>
                  <a:pt x="384" y="46"/>
                </a:lnTo>
                <a:lnTo>
                  <a:pt x="384" y="47"/>
                </a:lnTo>
                <a:lnTo>
                  <a:pt x="384" y="48"/>
                </a:lnTo>
                <a:lnTo>
                  <a:pt x="384" y="49"/>
                </a:lnTo>
                <a:lnTo>
                  <a:pt x="383" y="50"/>
                </a:lnTo>
                <a:lnTo>
                  <a:pt x="383" y="51"/>
                </a:lnTo>
                <a:lnTo>
                  <a:pt x="383" y="52"/>
                </a:lnTo>
                <a:lnTo>
                  <a:pt x="383" y="53"/>
                </a:lnTo>
                <a:lnTo>
                  <a:pt x="384" y="53"/>
                </a:lnTo>
                <a:lnTo>
                  <a:pt x="385" y="53"/>
                </a:lnTo>
                <a:lnTo>
                  <a:pt x="386" y="53"/>
                </a:lnTo>
                <a:lnTo>
                  <a:pt x="387" y="53"/>
                </a:lnTo>
                <a:lnTo>
                  <a:pt x="388" y="53"/>
                </a:lnTo>
                <a:lnTo>
                  <a:pt x="388" y="54"/>
                </a:lnTo>
                <a:lnTo>
                  <a:pt x="389" y="54"/>
                </a:lnTo>
                <a:lnTo>
                  <a:pt x="389" y="55"/>
                </a:lnTo>
                <a:lnTo>
                  <a:pt x="390" y="55"/>
                </a:lnTo>
                <a:lnTo>
                  <a:pt x="390" y="54"/>
                </a:lnTo>
                <a:lnTo>
                  <a:pt x="392" y="54"/>
                </a:lnTo>
                <a:lnTo>
                  <a:pt x="392" y="53"/>
                </a:lnTo>
                <a:lnTo>
                  <a:pt x="393" y="53"/>
                </a:lnTo>
                <a:lnTo>
                  <a:pt x="394" y="50"/>
                </a:lnTo>
                <a:lnTo>
                  <a:pt x="395" y="49"/>
                </a:lnTo>
                <a:lnTo>
                  <a:pt x="396" y="48"/>
                </a:lnTo>
                <a:lnTo>
                  <a:pt x="397" y="48"/>
                </a:lnTo>
                <a:lnTo>
                  <a:pt x="398" y="48"/>
                </a:lnTo>
                <a:lnTo>
                  <a:pt x="399" y="48"/>
                </a:lnTo>
                <a:lnTo>
                  <a:pt x="399" y="49"/>
                </a:lnTo>
                <a:lnTo>
                  <a:pt x="401" y="50"/>
                </a:lnTo>
                <a:lnTo>
                  <a:pt x="402" y="51"/>
                </a:lnTo>
                <a:lnTo>
                  <a:pt x="404" y="50"/>
                </a:lnTo>
                <a:lnTo>
                  <a:pt x="405" y="49"/>
                </a:lnTo>
                <a:lnTo>
                  <a:pt x="406" y="49"/>
                </a:lnTo>
                <a:lnTo>
                  <a:pt x="407" y="50"/>
                </a:lnTo>
                <a:lnTo>
                  <a:pt x="409" y="50"/>
                </a:lnTo>
                <a:lnTo>
                  <a:pt x="410" y="51"/>
                </a:lnTo>
                <a:lnTo>
                  <a:pt x="410" y="53"/>
                </a:lnTo>
                <a:lnTo>
                  <a:pt x="411" y="54"/>
                </a:lnTo>
                <a:lnTo>
                  <a:pt x="412" y="54"/>
                </a:lnTo>
                <a:lnTo>
                  <a:pt x="413" y="54"/>
                </a:lnTo>
                <a:lnTo>
                  <a:pt x="413" y="53"/>
                </a:lnTo>
                <a:lnTo>
                  <a:pt x="414" y="53"/>
                </a:lnTo>
                <a:lnTo>
                  <a:pt x="416" y="54"/>
                </a:lnTo>
                <a:lnTo>
                  <a:pt x="417" y="54"/>
                </a:lnTo>
                <a:lnTo>
                  <a:pt x="418" y="54"/>
                </a:lnTo>
                <a:lnTo>
                  <a:pt x="419" y="55"/>
                </a:lnTo>
                <a:lnTo>
                  <a:pt x="420" y="54"/>
                </a:lnTo>
                <a:lnTo>
                  <a:pt x="421" y="53"/>
                </a:lnTo>
                <a:lnTo>
                  <a:pt x="421" y="52"/>
                </a:lnTo>
                <a:lnTo>
                  <a:pt x="421" y="51"/>
                </a:lnTo>
                <a:lnTo>
                  <a:pt x="423" y="50"/>
                </a:lnTo>
                <a:lnTo>
                  <a:pt x="424" y="51"/>
                </a:lnTo>
                <a:lnTo>
                  <a:pt x="424" y="50"/>
                </a:lnTo>
                <a:lnTo>
                  <a:pt x="425" y="51"/>
                </a:lnTo>
                <a:lnTo>
                  <a:pt x="426" y="52"/>
                </a:lnTo>
                <a:lnTo>
                  <a:pt x="428" y="54"/>
                </a:lnTo>
                <a:lnTo>
                  <a:pt x="428" y="55"/>
                </a:lnTo>
                <a:lnTo>
                  <a:pt x="429" y="55"/>
                </a:lnTo>
                <a:lnTo>
                  <a:pt x="430" y="56"/>
                </a:lnTo>
                <a:lnTo>
                  <a:pt x="431" y="55"/>
                </a:lnTo>
                <a:lnTo>
                  <a:pt x="432" y="55"/>
                </a:lnTo>
                <a:lnTo>
                  <a:pt x="432" y="54"/>
                </a:lnTo>
                <a:lnTo>
                  <a:pt x="433" y="54"/>
                </a:lnTo>
                <a:lnTo>
                  <a:pt x="434" y="54"/>
                </a:lnTo>
                <a:lnTo>
                  <a:pt x="435" y="54"/>
                </a:lnTo>
                <a:lnTo>
                  <a:pt x="436" y="55"/>
                </a:lnTo>
                <a:lnTo>
                  <a:pt x="437" y="55"/>
                </a:lnTo>
                <a:lnTo>
                  <a:pt x="437" y="56"/>
                </a:lnTo>
                <a:lnTo>
                  <a:pt x="438" y="56"/>
                </a:lnTo>
                <a:lnTo>
                  <a:pt x="439" y="56"/>
                </a:lnTo>
                <a:lnTo>
                  <a:pt x="440" y="56"/>
                </a:lnTo>
                <a:lnTo>
                  <a:pt x="441" y="57"/>
                </a:lnTo>
                <a:lnTo>
                  <a:pt x="442" y="56"/>
                </a:lnTo>
                <a:lnTo>
                  <a:pt x="443" y="57"/>
                </a:lnTo>
                <a:lnTo>
                  <a:pt x="444" y="56"/>
                </a:lnTo>
                <a:lnTo>
                  <a:pt x="445" y="56"/>
                </a:lnTo>
                <a:lnTo>
                  <a:pt x="446" y="55"/>
                </a:lnTo>
                <a:lnTo>
                  <a:pt x="447" y="55"/>
                </a:lnTo>
                <a:lnTo>
                  <a:pt x="448" y="56"/>
                </a:lnTo>
                <a:lnTo>
                  <a:pt x="449" y="56"/>
                </a:lnTo>
                <a:lnTo>
                  <a:pt x="450" y="56"/>
                </a:lnTo>
                <a:lnTo>
                  <a:pt x="451" y="55"/>
                </a:lnTo>
                <a:lnTo>
                  <a:pt x="452" y="54"/>
                </a:lnTo>
                <a:lnTo>
                  <a:pt x="454" y="54"/>
                </a:lnTo>
                <a:lnTo>
                  <a:pt x="454" y="55"/>
                </a:lnTo>
                <a:lnTo>
                  <a:pt x="455" y="55"/>
                </a:lnTo>
                <a:lnTo>
                  <a:pt x="455" y="54"/>
                </a:lnTo>
                <a:lnTo>
                  <a:pt x="456" y="54"/>
                </a:lnTo>
                <a:lnTo>
                  <a:pt x="457" y="52"/>
                </a:lnTo>
                <a:lnTo>
                  <a:pt x="458" y="53"/>
                </a:lnTo>
                <a:lnTo>
                  <a:pt x="459" y="53"/>
                </a:lnTo>
                <a:lnTo>
                  <a:pt x="460" y="53"/>
                </a:lnTo>
                <a:lnTo>
                  <a:pt x="460" y="54"/>
                </a:lnTo>
                <a:lnTo>
                  <a:pt x="461" y="55"/>
                </a:lnTo>
                <a:lnTo>
                  <a:pt x="462" y="55"/>
                </a:lnTo>
                <a:lnTo>
                  <a:pt x="462" y="54"/>
                </a:lnTo>
                <a:lnTo>
                  <a:pt x="462" y="53"/>
                </a:lnTo>
                <a:lnTo>
                  <a:pt x="462" y="52"/>
                </a:lnTo>
                <a:lnTo>
                  <a:pt x="463" y="52"/>
                </a:lnTo>
                <a:lnTo>
                  <a:pt x="464" y="52"/>
                </a:lnTo>
                <a:lnTo>
                  <a:pt x="464" y="53"/>
                </a:lnTo>
                <a:lnTo>
                  <a:pt x="465" y="54"/>
                </a:lnTo>
                <a:lnTo>
                  <a:pt x="465" y="55"/>
                </a:lnTo>
                <a:lnTo>
                  <a:pt x="465" y="56"/>
                </a:lnTo>
                <a:lnTo>
                  <a:pt x="465" y="57"/>
                </a:lnTo>
                <a:lnTo>
                  <a:pt x="464" y="58"/>
                </a:lnTo>
                <a:lnTo>
                  <a:pt x="464" y="59"/>
                </a:lnTo>
                <a:lnTo>
                  <a:pt x="465" y="60"/>
                </a:lnTo>
                <a:lnTo>
                  <a:pt x="466" y="61"/>
                </a:lnTo>
                <a:lnTo>
                  <a:pt x="467" y="61"/>
                </a:lnTo>
                <a:lnTo>
                  <a:pt x="468" y="61"/>
                </a:lnTo>
                <a:lnTo>
                  <a:pt x="468" y="62"/>
                </a:lnTo>
                <a:lnTo>
                  <a:pt x="469" y="62"/>
                </a:lnTo>
                <a:lnTo>
                  <a:pt x="470" y="63"/>
                </a:lnTo>
                <a:lnTo>
                  <a:pt x="471" y="63"/>
                </a:lnTo>
                <a:lnTo>
                  <a:pt x="471" y="64"/>
                </a:lnTo>
                <a:lnTo>
                  <a:pt x="470" y="64"/>
                </a:lnTo>
                <a:lnTo>
                  <a:pt x="470" y="65"/>
                </a:lnTo>
                <a:lnTo>
                  <a:pt x="469" y="66"/>
                </a:lnTo>
                <a:lnTo>
                  <a:pt x="469" y="67"/>
                </a:lnTo>
                <a:lnTo>
                  <a:pt x="469" y="69"/>
                </a:lnTo>
                <a:lnTo>
                  <a:pt x="470" y="69"/>
                </a:lnTo>
                <a:lnTo>
                  <a:pt x="471" y="70"/>
                </a:lnTo>
                <a:lnTo>
                  <a:pt x="472" y="70"/>
                </a:lnTo>
                <a:lnTo>
                  <a:pt x="473" y="71"/>
                </a:lnTo>
                <a:lnTo>
                  <a:pt x="474" y="71"/>
                </a:lnTo>
                <a:lnTo>
                  <a:pt x="475" y="71"/>
                </a:lnTo>
                <a:lnTo>
                  <a:pt x="476" y="71"/>
                </a:lnTo>
                <a:lnTo>
                  <a:pt x="477" y="71"/>
                </a:lnTo>
                <a:lnTo>
                  <a:pt x="477" y="72"/>
                </a:lnTo>
                <a:lnTo>
                  <a:pt x="478" y="72"/>
                </a:lnTo>
                <a:lnTo>
                  <a:pt x="479" y="72"/>
                </a:lnTo>
                <a:lnTo>
                  <a:pt x="479" y="73"/>
                </a:lnTo>
                <a:lnTo>
                  <a:pt x="479" y="74"/>
                </a:lnTo>
                <a:lnTo>
                  <a:pt x="480" y="74"/>
                </a:lnTo>
                <a:lnTo>
                  <a:pt x="481" y="75"/>
                </a:lnTo>
                <a:lnTo>
                  <a:pt x="482" y="75"/>
                </a:lnTo>
                <a:lnTo>
                  <a:pt x="483" y="75"/>
                </a:lnTo>
                <a:lnTo>
                  <a:pt x="484" y="75"/>
                </a:lnTo>
                <a:lnTo>
                  <a:pt x="485" y="75"/>
                </a:lnTo>
                <a:lnTo>
                  <a:pt x="486" y="75"/>
                </a:lnTo>
                <a:lnTo>
                  <a:pt x="486" y="76"/>
                </a:lnTo>
                <a:lnTo>
                  <a:pt x="487" y="76"/>
                </a:lnTo>
                <a:lnTo>
                  <a:pt x="487" y="77"/>
                </a:lnTo>
                <a:lnTo>
                  <a:pt x="486" y="78"/>
                </a:lnTo>
                <a:lnTo>
                  <a:pt x="486" y="79"/>
                </a:lnTo>
                <a:lnTo>
                  <a:pt x="486" y="80"/>
                </a:lnTo>
                <a:lnTo>
                  <a:pt x="487" y="80"/>
                </a:lnTo>
                <a:lnTo>
                  <a:pt x="488" y="80"/>
                </a:lnTo>
                <a:lnTo>
                  <a:pt x="488" y="81"/>
                </a:lnTo>
                <a:lnTo>
                  <a:pt x="489" y="81"/>
                </a:lnTo>
                <a:lnTo>
                  <a:pt x="489" y="82"/>
                </a:lnTo>
                <a:lnTo>
                  <a:pt x="490" y="82"/>
                </a:lnTo>
                <a:lnTo>
                  <a:pt x="491" y="82"/>
                </a:lnTo>
                <a:lnTo>
                  <a:pt x="491" y="83"/>
                </a:lnTo>
                <a:lnTo>
                  <a:pt x="492" y="84"/>
                </a:lnTo>
                <a:lnTo>
                  <a:pt x="492" y="85"/>
                </a:lnTo>
                <a:lnTo>
                  <a:pt x="493" y="86"/>
                </a:lnTo>
                <a:lnTo>
                  <a:pt x="493" y="87"/>
                </a:lnTo>
                <a:lnTo>
                  <a:pt x="493" y="88"/>
                </a:lnTo>
                <a:lnTo>
                  <a:pt x="493" y="89"/>
                </a:lnTo>
                <a:lnTo>
                  <a:pt x="493" y="90"/>
                </a:lnTo>
                <a:lnTo>
                  <a:pt x="494" y="90"/>
                </a:lnTo>
                <a:lnTo>
                  <a:pt x="494" y="91"/>
                </a:lnTo>
                <a:lnTo>
                  <a:pt x="494" y="92"/>
                </a:lnTo>
                <a:lnTo>
                  <a:pt x="494" y="93"/>
                </a:lnTo>
                <a:lnTo>
                  <a:pt x="495" y="93"/>
                </a:lnTo>
                <a:lnTo>
                  <a:pt x="495" y="94"/>
                </a:lnTo>
                <a:lnTo>
                  <a:pt x="495" y="95"/>
                </a:lnTo>
                <a:lnTo>
                  <a:pt x="495" y="96"/>
                </a:lnTo>
                <a:lnTo>
                  <a:pt x="495" y="97"/>
                </a:lnTo>
                <a:lnTo>
                  <a:pt x="495" y="98"/>
                </a:lnTo>
                <a:lnTo>
                  <a:pt x="495" y="99"/>
                </a:lnTo>
                <a:lnTo>
                  <a:pt x="495" y="100"/>
                </a:lnTo>
                <a:lnTo>
                  <a:pt x="495" y="101"/>
                </a:lnTo>
                <a:lnTo>
                  <a:pt x="495" y="102"/>
                </a:lnTo>
                <a:lnTo>
                  <a:pt x="494" y="102"/>
                </a:lnTo>
                <a:lnTo>
                  <a:pt x="494" y="101"/>
                </a:lnTo>
                <a:lnTo>
                  <a:pt x="494" y="102"/>
                </a:lnTo>
                <a:lnTo>
                  <a:pt x="494" y="103"/>
                </a:lnTo>
                <a:lnTo>
                  <a:pt x="495" y="103"/>
                </a:lnTo>
                <a:lnTo>
                  <a:pt x="496" y="102"/>
                </a:lnTo>
                <a:lnTo>
                  <a:pt x="496" y="103"/>
                </a:lnTo>
                <a:lnTo>
                  <a:pt x="497" y="103"/>
                </a:lnTo>
                <a:lnTo>
                  <a:pt x="497" y="104"/>
                </a:lnTo>
                <a:lnTo>
                  <a:pt x="498" y="104"/>
                </a:lnTo>
                <a:lnTo>
                  <a:pt x="497" y="105"/>
                </a:lnTo>
                <a:lnTo>
                  <a:pt x="498" y="106"/>
                </a:lnTo>
                <a:lnTo>
                  <a:pt x="498" y="107"/>
                </a:lnTo>
                <a:lnTo>
                  <a:pt x="498" y="106"/>
                </a:lnTo>
                <a:lnTo>
                  <a:pt x="497" y="106"/>
                </a:lnTo>
                <a:lnTo>
                  <a:pt x="496" y="106"/>
                </a:lnTo>
                <a:lnTo>
                  <a:pt x="495" y="106"/>
                </a:lnTo>
                <a:lnTo>
                  <a:pt x="495" y="107"/>
                </a:lnTo>
                <a:lnTo>
                  <a:pt x="496" y="107"/>
                </a:lnTo>
                <a:lnTo>
                  <a:pt x="497" y="107"/>
                </a:lnTo>
                <a:lnTo>
                  <a:pt x="497" y="108"/>
                </a:lnTo>
                <a:lnTo>
                  <a:pt x="497" y="109"/>
                </a:lnTo>
                <a:lnTo>
                  <a:pt x="498" y="108"/>
                </a:lnTo>
                <a:lnTo>
                  <a:pt x="498" y="109"/>
                </a:lnTo>
                <a:lnTo>
                  <a:pt x="498" y="110"/>
                </a:lnTo>
                <a:lnTo>
                  <a:pt x="499" y="109"/>
                </a:lnTo>
                <a:lnTo>
                  <a:pt x="499" y="110"/>
                </a:lnTo>
                <a:lnTo>
                  <a:pt x="498" y="111"/>
                </a:lnTo>
                <a:lnTo>
                  <a:pt x="499" y="111"/>
                </a:lnTo>
                <a:lnTo>
                  <a:pt x="500" y="111"/>
                </a:lnTo>
                <a:lnTo>
                  <a:pt x="500" y="112"/>
                </a:lnTo>
                <a:lnTo>
                  <a:pt x="499" y="112"/>
                </a:lnTo>
                <a:lnTo>
                  <a:pt x="498" y="112"/>
                </a:lnTo>
                <a:lnTo>
                  <a:pt x="497" y="112"/>
                </a:lnTo>
                <a:lnTo>
                  <a:pt x="497" y="113"/>
                </a:lnTo>
                <a:lnTo>
                  <a:pt x="496" y="113"/>
                </a:lnTo>
                <a:lnTo>
                  <a:pt x="497" y="114"/>
                </a:lnTo>
                <a:lnTo>
                  <a:pt x="496" y="114"/>
                </a:lnTo>
                <a:lnTo>
                  <a:pt x="496" y="115"/>
                </a:lnTo>
                <a:lnTo>
                  <a:pt x="497" y="116"/>
                </a:lnTo>
                <a:lnTo>
                  <a:pt x="496" y="116"/>
                </a:lnTo>
                <a:lnTo>
                  <a:pt x="495" y="115"/>
                </a:lnTo>
                <a:lnTo>
                  <a:pt x="495" y="116"/>
                </a:lnTo>
                <a:lnTo>
                  <a:pt x="495" y="117"/>
                </a:lnTo>
                <a:lnTo>
                  <a:pt x="494" y="117"/>
                </a:lnTo>
                <a:lnTo>
                  <a:pt x="494" y="118"/>
                </a:lnTo>
                <a:lnTo>
                  <a:pt x="495" y="118"/>
                </a:lnTo>
                <a:lnTo>
                  <a:pt x="495" y="119"/>
                </a:lnTo>
                <a:lnTo>
                  <a:pt x="494" y="119"/>
                </a:lnTo>
                <a:lnTo>
                  <a:pt x="493" y="119"/>
                </a:lnTo>
                <a:lnTo>
                  <a:pt x="493" y="120"/>
                </a:lnTo>
                <a:lnTo>
                  <a:pt x="494" y="121"/>
                </a:lnTo>
                <a:lnTo>
                  <a:pt x="495" y="121"/>
                </a:lnTo>
                <a:lnTo>
                  <a:pt x="496" y="122"/>
                </a:lnTo>
                <a:lnTo>
                  <a:pt x="496" y="123"/>
                </a:lnTo>
                <a:lnTo>
                  <a:pt x="495" y="123"/>
                </a:lnTo>
                <a:lnTo>
                  <a:pt x="496" y="123"/>
                </a:lnTo>
                <a:lnTo>
                  <a:pt x="496" y="124"/>
                </a:lnTo>
                <a:lnTo>
                  <a:pt x="495" y="125"/>
                </a:lnTo>
                <a:lnTo>
                  <a:pt x="496" y="126"/>
                </a:lnTo>
                <a:lnTo>
                  <a:pt x="495" y="127"/>
                </a:lnTo>
                <a:lnTo>
                  <a:pt x="495" y="128"/>
                </a:lnTo>
                <a:lnTo>
                  <a:pt x="494" y="128"/>
                </a:lnTo>
                <a:lnTo>
                  <a:pt x="493" y="130"/>
                </a:lnTo>
                <a:lnTo>
                  <a:pt x="494" y="130"/>
                </a:lnTo>
                <a:lnTo>
                  <a:pt x="494" y="131"/>
                </a:lnTo>
                <a:lnTo>
                  <a:pt x="495" y="131"/>
                </a:lnTo>
                <a:lnTo>
                  <a:pt x="495" y="132"/>
                </a:lnTo>
                <a:lnTo>
                  <a:pt x="494" y="133"/>
                </a:lnTo>
                <a:lnTo>
                  <a:pt x="495" y="133"/>
                </a:lnTo>
                <a:lnTo>
                  <a:pt x="495" y="134"/>
                </a:lnTo>
                <a:lnTo>
                  <a:pt x="496" y="135"/>
                </a:lnTo>
                <a:lnTo>
                  <a:pt x="496" y="136"/>
                </a:lnTo>
                <a:lnTo>
                  <a:pt x="497" y="136"/>
                </a:lnTo>
                <a:lnTo>
                  <a:pt x="497" y="137"/>
                </a:lnTo>
                <a:lnTo>
                  <a:pt x="497" y="138"/>
                </a:lnTo>
                <a:lnTo>
                  <a:pt x="498" y="138"/>
                </a:lnTo>
                <a:lnTo>
                  <a:pt x="499" y="138"/>
                </a:lnTo>
                <a:lnTo>
                  <a:pt x="498" y="138"/>
                </a:lnTo>
                <a:lnTo>
                  <a:pt x="499" y="139"/>
                </a:lnTo>
                <a:lnTo>
                  <a:pt x="499" y="140"/>
                </a:lnTo>
                <a:lnTo>
                  <a:pt x="500" y="140"/>
                </a:lnTo>
                <a:lnTo>
                  <a:pt x="500" y="141"/>
                </a:lnTo>
                <a:lnTo>
                  <a:pt x="499" y="141"/>
                </a:lnTo>
                <a:lnTo>
                  <a:pt x="499" y="142"/>
                </a:lnTo>
                <a:lnTo>
                  <a:pt x="499" y="143"/>
                </a:lnTo>
                <a:lnTo>
                  <a:pt x="500" y="143"/>
                </a:lnTo>
                <a:lnTo>
                  <a:pt x="500" y="144"/>
                </a:lnTo>
                <a:lnTo>
                  <a:pt x="499" y="144"/>
                </a:lnTo>
                <a:lnTo>
                  <a:pt x="498" y="143"/>
                </a:lnTo>
                <a:lnTo>
                  <a:pt x="498" y="144"/>
                </a:lnTo>
                <a:lnTo>
                  <a:pt x="498" y="145"/>
                </a:lnTo>
                <a:lnTo>
                  <a:pt x="497" y="145"/>
                </a:lnTo>
                <a:lnTo>
                  <a:pt x="497" y="146"/>
                </a:lnTo>
                <a:lnTo>
                  <a:pt x="498" y="146"/>
                </a:lnTo>
                <a:lnTo>
                  <a:pt x="498" y="147"/>
                </a:lnTo>
                <a:lnTo>
                  <a:pt x="497" y="147"/>
                </a:lnTo>
                <a:lnTo>
                  <a:pt x="497" y="148"/>
                </a:lnTo>
                <a:lnTo>
                  <a:pt x="498" y="149"/>
                </a:lnTo>
                <a:lnTo>
                  <a:pt x="498" y="150"/>
                </a:lnTo>
                <a:lnTo>
                  <a:pt x="498" y="151"/>
                </a:lnTo>
                <a:lnTo>
                  <a:pt x="498" y="152"/>
                </a:lnTo>
                <a:lnTo>
                  <a:pt x="497" y="152"/>
                </a:lnTo>
                <a:lnTo>
                  <a:pt x="497" y="153"/>
                </a:lnTo>
                <a:lnTo>
                  <a:pt x="496" y="153"/>
                </a:lnTo>
                <a:lnTo>
                  <a:pt x="495" y="153"/>
                </a:lnTo>
                <a:lnTo>
                  <a:pt x="494" y="153"/>
                </a:lnTo>
                <a:lnTo>
                  <a:pt x="494" y="154"/>
                </a:lnTo>
                <a:lnTo>
                  <a:pt x="495" y="154"/>
                </a:lnTo>
                <a:lnTo>
                  <a:pt x="495" y="155"/>
                </a:lnTo>
                <a:lnTo>
                  <a:pt x="494" y="154"/>
                </a:lnTo>
                <a:lnTo>
                  <a:pt x="493" y="154"/>
                </a:lnTo>
                <a:lnTo>
                  <a:pt x="494" y="155"/>
                </a:lnTo>
                <a:lnTo>
                  <a:pt x="493" y="155"/>
                </a:lnTo>
                <a:lnTo>
                  <a:pt x="493" y="156"/>
                </a:lnTo>
                <a:lnTo>
                  <a:pt x="494" y="156"/>
                </a:lnTo>
                <a:lnTo>
                  <a:pt x="493" y="157"/>
                </a:lnTo>
                <a:lnTo>
                  <a:pt x="494" y="158"/>
                </a:lnTo>
                <a:lnTo>
                  <a:pt x="494" y="159"/>
                </a:lnTo>
                <a:lnTo>
                  <a:pt x="495" y="160"/>
                </a:lnTo>
                <a:lnTo>
                  <a:pt x="495" y="159"/>
                </a:lnTo>
                <a:lnTo>
                  <a:pt x="496" y="158"/>
                </a:lnTo>
                <a:lnTo>
                  <a:pt x="496" y="159"/>
                </a:lnTo>
                <a:lnTo>
                  <a:pt x="496" y="160"/>
                </a:lnTo>
                <a:lnTo>
                  <a:pt x="496" y="161"/>
                </a:lnTo>
                <a:lnTo>
                  <a:pt x="497" y="161"/>
                </a:lnTo>
                <a:lnTo>
                  <a:pt x="497" y="162"/>
                </a:lnTo>
                <a:lnTo>
                  <a:pt x="498" y="163"/>
                </a:lnTo>
                <a:lnTo>
                  <a:pt x="497" y="163"/>
                </a:lnTo>
                <a:lnTo>
                  <a:pt x="498" y="163"/>
                </a:lnTo>
                <a:lnTo>
                  <a:pt x="498" y="164"/>
                </a:lnTo>
                <a:lnTo>
                  <a:pt x="499" y="164"/>
                </a:lnTo>
                <a:lnTo>
                  <a:pt x="500" y="164"/>
                </a:lnTo>
                <a:lnTo>
                  <a:pt x="500" y="163"/>
                </a:lnTo>
                <a:lnTo>
                  <a:pt x="501" y="163"/>
                </a:lnTo>
                <a:lnTo>
                  <a:pt x="501" y="164"/>
                </a:lnTo>
                <a:lnTo>
                  <a:pt x="502" y="164"/>
                </a:lnTo>
                <a:lnTo>
                  <a:pt x="501" y="164"/>
                </a:lnTo>
                <a:lnTo>
                  <a:pt x="502" y="164"/>
                </a:lnTo>
                <a:lnTo>
                  <a:pt x="502" y="165"/>
                </a:lnTo>
                <a:lnTo>
                  <a:pt x="501" y="165"/>
                </a:lnTo>
                <a:lnTo>
                  <a:pt x="500" y="165"/>
                </a:lnTo>
                <a:lnTo>
                  <a:pt x="501" y="166"/>
                </a:lnTo>
                <a:lnTo>
                  <a:pt x="502" y="166"/>
                </a:lnTo>
                <a:lnTo>
                  <a:pt x="502" y="167"/>
                </a:lnTo>
                <a:lnTo>
                  <a:pt x="503" y="168"/>
                </a:lnTo>
                <a:lnTo>
                  <a:pt x="502" y="168"/>
                </a:lnTo>
                <a:lnTo>
                  <a:pt x="501" y="168"/>
                </a:lnTo>
                <a:lnTo>
                  <a:pt x="501" y="169"/>
                </a:lnTo>
                <a:lnTo>
                  <a:pt x="502" y="169"/>
                </a:lnTo>
                <a:lnTo>
                  <a:pt x="502" y="168"/>
                </a:lnTo>
                <a:lnTo>
                  <a:pt x="502" y="169"/>
                </a:lnTo>
                <a:lnTo>
                  <a:pt x="503" y="169"/>
                </a:lnTo>
                <a:lnTo>
                  <a:pt x="503" y="170"/>
                </a:lnTo>
                <a:lnTo>
                  <a:pt x="502" y="171"/>
                </a:lnTo>
                <a:lnTo>
                  <a:pt x="503" y="171"/>
                </a:lnTo>
                <a:lnTo>
                  <a:pt x="503" y="172"/>
                </a:lnTo>
                <a:lnTo>
                  <a:pt x="504" y="172"/>
                </a:lnTo>
                <a:lnTo>
                  <a:pt x="503" y="173"/>
                </a:lnTo>
                <a:lnTo>
                  <a:pt x="504" y="173"/>
                </a:lnTo>
                <a:lnTo>
                  <a:pt x="503" y="173"/>
                </a:lnTo>
                <a:lnTo>
                  <a:pt x="503" y="174"/>
                </a:lnTo>
                <a:lnTo>
                  <a:pt x="503" y="175"/>
                </a:lnTo>
                <a:lnTo>
                  <a:pt x="504" y="175"/>
                </a:lnTo>
                <a:lnTo>
                  <a:pt x="504" y="174"/>
                </a:lnTo>
                <a:lnTo>
                  <a:pt x="505" y="174"/>
                </a:lnTo>
                <a:lnTo>
                  <a:pt x="504" y="175"/>
                </a:lnTo>
                <a:lnTo>
                  <a:pt x="505" y="175"/>
                </a:lnTo>
                <a:lnTo>
                  <a:pt x="506" y="175"/>
                </a:lnTo>
                <a:lnTo>
                  <a:pt x="506" y="176"/>
                </a:lnTo>
                <a:lnTo>
                  <a:pt x="505" y="176"/>
                </a:lnTo>
                <a:lnTo>
                  <a:pt x="506" y="177"/>
                </a:lnTo>
                <a:lnTo>
                  <a:pt x="507" y="178"/>
                </a:lnTo>
                <a:lnTo>
                  <a:pt x="508" y="178"/>
                </a:lnTo>
                <a:lnTo>
                  <a:pt x="508" y="179"/>
                </a:lnTo>
                <a:lnTo>
                  <a:pt x="508" y="180"/>
                </a:lnTo>
                <a:lnTo>
                  <a:pt x="509" y="180"/>
                </a:lnTo>
                <a:lnTo>
                  <a:pt x="508" y="180"/>
                </a:lnTo>
                <a:lnTo>
                  <a:pt x="508" y="181"/>
                </a:lnTo>
                <a:lnTo>
                  <a:pt x="509" y="181"/>
                </a:lnTo>
                <a:lnTo>
                  <a:pt x="508" y="181"/>
                </a:lnTo>
                <a:lnTo>
                  <a:pt x="508" y="182"/>
                </a:lnTo>
                <a:lnTo>
                  <a:pt x="509" y="182"/>
                </a:lnTo>
                <a:lnTo>
                  <a:pt x="510" y="182"/>
                </a:lnTo>
                <a:lnTo>
                  <a:pt x="510" y="183"/>
                </a:lnTo>
                <a:lnTo>
                  <a:pt x="510" y="182"/>
                </a:lnTo>
                <a:lnTo>
                  <a:pt x="510" y="183"/>
                </a:lnTo>
                <a:lnTo>
                  <a:pt x="511" y="183"/>
                </a:lnTo>
                <a:lnTo>
                  <a:pt x="510" y="183"/>
                </a:lnTo>
                <a:lnTo>
                  <a:pt x="511" y="183"/>
                </a:lnTo>
                <a:lnTo>
                  <a:pt x="510" y="184"/>
                </a:lnTo>
                <a:lnTo>
                  <a:pt x="511" y="184"/>
                </a:lnTo>
                <a:lnTo>
                  <a:pt x="512" y="185"/>
                </a:lnTo>
                <a:lnTo>
                  <a:pt x="513" y="185"/>
                </a:lnTo>
                <a:lnTo>
                  <a:pt x="514" y="185"/>
                </a:lnTo>
                <a:lnTo>
                  <a:pt x="515" y="185"/>
                </a:lnTo>
                <a:lnTo>
                  <a:pt x="515" y="186"/>
                </a:lnTo>
                <a:lnTo>
                  <a:pt x="514" y="186"/>
                </a:lnTo>
                <a:lnTo>
                  <a:pt x="515" y="186"/>
                </a:lnTo>
                <a:lnTo>
                  <a:pt x="515" y="187"/>
                </a:lnTo>
                <a:lnTo>
                  <a:pt x="516" y="187"/>
                </a:lnTo>
                <a:lnTo>
                  <a:pt x="516" y="188"/>
                </a:lnTo>
                <a:lnTo>
                  <a:pt x="517" y="188"/>
                </a:lnTo>
                <a:lnTo>
                  <a:pt x="517" y="187"/>
                </a:lnTo>
                <a:lnTo>
                  <a:pt x="517" y="188"/>
                </a:lnTo>
                <a:lnTo>
                  <a:pt x="517" y="189"/>
                </a:lnTo>
                <a:lnTo>
                  <a:pt x="516" y="190"/>
                </a:lnTo>
                <a:lnTo>
                  <a:pt x="516" y="191"/>
                </a:lnTo>
                <a:lnTo>
                  <a:pt x="516" y="193"/>
                </a:lnTo>
                <a:lnTo>
                  <a:pt x="516" y="194"/>
                </a:lnTo>
                <a:lnTo>
                  <a:pt x="516" y="195"/>
                </a:lnTo>
                <a:lnTo>
                  <a:pt x="515" y="195"/>
                </a:lnTo>
                <a:lnTo>
                  <a:pt x="515" y="196"/>
                </a:lnTo>
                <a:lnTo>
                  <a:pt x="516" y="197"/>
                </a:lnTo>
                <a:lnTo>
                  <a:pt x="517" y="198"/>
                </a:lnTo>
                <a:lnTo>
                  <a:pt x="518" y="198"/>
                </a:lnTo>
                <a:lnTo>
                  <a:pt x="518" y="199"/>
                </a:lnTo>
                <a:lnTo>
                  <a:pt x="519" y="199"/>
                </a:lnTo>
                <a:lnTo>
                  <a:pt x="519" y="200"/>
                </a:lnTo>
                <a:lnTo>
                  <a:pt x="519" y="201"/>
                </a:lnTo>
                <a:lnTo>
                  <a:pt x="520" y="202"/>
                </a:lnTo>
                <a:lnTo>
                  <a:pt x="519" y="202"/>
                </a:lnTo>
                <a:lnTo>
                  <a:pt x="519" y="203"/>
                </a:lnTo>
                <a:lnTo>
                  <a:pt x="520" y="203"/>
                </a:lnTo>
                <a:lnTo>
                  <a:pt x="519" y="203"/>
                </a:lnTo>
                <a:lnTo>
                  <a:pt x="520" y="204"/>
                </a:lnTo>
                <a:lnTo>
                  <a:pt x="519" y="204"/>
                </a:lnTo>
                <a:lnTo>
                  <a:pt x="520" y="204"/>
                </a:lnTo>
                <a:lnTo>
                  <a:pt x="520" y="205"/>
                </a:lnTo>
                <a:lnTo>
                  <a:pt x="521" y="205"/>
                </a:lnTo>
                <a:lnTo>
                  <a:pt x="520" y="205"/>
                </a:lnTo>
                <a:lnTo>
                  <a:pt x="521" y="206"/>
                </a:lnTo>
                <a:lnTo>
                  <a:pt x="522" y="206"/>
                </a:lnTo>
                <a:lnTo>
                  <a:pt x="523" y="207"/>
                </a:lnTo>
                <a:lnTo>
                  <a:pt x="524" y="207"/>
                </a:lnTo>
                <a:lnTo>
                  <a:pt x="524" y="208"/>
                </a:lnTo>
                <a:lnTo>
                  <a:pt x="524" y="209"/>
                </a:lnTo>
                <a:lnTo>
                  <a:pt x="525" y="209"/>
                </a:lnTo>
                <a:lnTo>
                  <a:pt x="526" y="209"/>
                </a:lnTo>
                <a:lnTo>
                  <a:pt x="526" y="210"/>
                </a:lnTo>
                <a:lnTo>
                  <a:pt x="527" y="210"/>
                </a:lnTo>
                <a:lnTo>
                  <a:pt x="528" y="210"/>
                </a:lnTo>
                <a:lnTo>
                  <a:pt x="529" y="210"/>
                </a:lnTo>
                <a:lnTo>
                  <a:pt x="528" y="211"/>
                </a:lnTo>
                <a:lnTo>
                  <a:pt x="527" y="211"/>
                </a:lnTo>
                <a:lnTo>
                  <a:pt x="526" y="212"/>
                </a:lnTo>
                <a:lnTo>
                  <a:pt x="525" y="213"/>
                </a:lnTo>
                <a:lnTo>
                  <a:pt x="525" y="214"/>
                </a:lnTo>
                <a:lnTo>
                  <a:pt x="524" y="214"/>
                </a:lnTo>
                <a:lnTo>
                  <a:pt x="524" y="215"/>
                </a:lnTo>
                <a:lnTo>
                  <a:pt x="523" y="216"/>
                </a:lnTo>
                <a:lnTo>
                  <a:pt x="523" y="217"/>
                </a:lnTo>
                <a:lnTo>
                  <a:pt x="524" y="217"/>
                </a:lnTo>
                <a:lnTo>
                  <a:pt x="524" y="216"/>
                </a:lnTo>
                <a:lnTo>
                  <a:pt x="524" y="217"/>
                </a:lnTo>
                <a:lnTo>
                  <a:pt x="525" y="217"/>
                </a:lnTo>
                <a:lnTo>
                  <a:pt x="524" y="218"/>
                </a:lnTo>
                <a:lnTo>
                  <a:pt x="523" y="219"/>
                </a:lnTo>
                <a:lnTo>
                  <a:pt x="523" y="220"/>
                </a:lnTo>
                <a:lnTo>
                  <a:pt x="523" y="221"/>
                </a:lnTo>
                <a:lnTo>
                  <a:pt x="523" y="222"/>
                </a:lnTo>
                <a:lnTo>
                  <a:pt x="523" y="223"/>
                </a:lnTo>
                <a:lnTo>
                  <a:pt x="523" y="224"/>
                </a:lnTo>
                <a:lnTo>
                  <a:pt x="522" y="223"/>
                </a:lnTo>
                <a:lnTo>
                  <a:pt x="522" y="224"/>
                </a:lnTo>
                <a:lnTo>
                  <a:pt x="521" y="224"/>
                </a:lnTo>
                <a:lnTo>
                  <a:pt x="520" y="225"/>
                </a:lnTo>
                <a:lnTo>
                  <a:pt x="521" y="225"/>
                </a:lnTo>
                <a:lnTo>
                  <a:pt x="520" y="225"/>
                </a:lnTo>
                <a:lnTo>
                  <a:pt x="521" y="226"/>
                </a:lnTo>
                <a:lnTo>
                  <a:pt x="519" y="226"/>
                </a:lnTo>
                <a:lnTo>
                  <a:pt x="518" y="226"/>
                </a:lnTo>
                <a:lnTo>
                  <a:pt x="518" y="227"/>
                </a:lnTo>
                <a:lnTo>
                  <a:pt x="519" y="227"/>
                </a:lnTo>
                <a:lnTo>
                  <a:pt x="519" y="228"/>
                </a:lnTo>
                <a:lnTo>
                  <a:pt x="519" y="229"/>
                </a:lnTo>
                <a:lnTo>
                  <a:pt x="519" y="230"/>
                </a:lnTo>
                <a:lnTo>
                  <a:pt x="519" y="231"/>
                </a:lnTo>
                <a:lnTo>
                  <a:pt x="518" y="231"/>
                </a:lnTo>
                <a:lnTo>
                  <a:pt x="518" y="232"/>
                </a:lnTo>
                <a:lnTo>
                  <a:pt x="517" y="232"/>
                </a:lnTo>
                <a:lnTo>
                  <a:pt x="517" y="231"/>
                </a:lnTo>
                <a:lnTo>
                  <a:pt x="517" y="232"/>
                </a:lnTo>
                <a:lnTo>
                  <a:pt x="516" y="231"/>
                </a:lnTo>
                <a:lnTo>
                  <a:pt x="516" y="232"/>
                </a:lnTo>
                <a:lnTo>
                  <a:pt x="516" y="233"/>
                </a:lnTo>
                <a:lnTo>
                  <a:pt x="516" y="234"/>
                </a:lnTo>
                <a:lnTo>
                  <a:pt x="516" y="235"/>
                </a:lnTo>
                <a:lnTo>
                  <a:pt x="515" y="235"/>
                </a:lnTo>
                <a:lnTo>
                  <a:pt x="516" y="236"/>
                </a:lnTo>
                <a:lnTo>
                  <a:pt x="517" y="237"/>
                </a:lnTo>
                <a:lnTo>
                  <a:pt x="516" y="237"/>
                </a:lnTo>
                <a:lnTo>
                  <a:pt x="516" y="238"/>
                </a:lnTo>
                <a:lnTo>
                  <a:pt x="515" y="238"/>
                </a:lnTo>
                <a:lnTo>
                  <a:pt x="516" y="239"/>
                </a:lnTo>
                <a:lnTo>
                  <a:pt x="516" y="240"/>
                </a:lnTo>
                <a:lnTo>
                  <a:pt x="515" y="240"/>
                </a:lnTo>
                <a:lnTo>
                  <a:pt x="515" y="241"/>
                </a:lnTo>
                <a:lnTo>
                  <a:pt x="516" y="241"/>
                </a:lnTo>
                <a:lnTo>
                  <a:pt x="516" y="242"/>
                </a:lnTo>
                <a:lnTo>
                  <a:pt x="517" y="242"/>
                </a:lnTo>
                <a:lnTo>
                  <a:pt x="517" y="243"/>
                </a:lnTo>
                <a:lnTo>
                  <a:pt x="516" y="243"/>
                </a:lnTo>
                <a:lnTo>
                  <a:pt x="515" y="243"/>
                </a:lnTo>
                <a:lnTo>
                  <a:pt x="515" y="244"/>
                </a:lnTo>
                <a:lnTo>
                  <a:pt x="516" y="244"/>
                </a:lnTo>
                <a:lnTo>
                  <a:pt x="516" y="245"/>
                </a:lnTo>
                <a:lnTo>
                  <a:pt x="517" y="245"/>
                </a:lnTo>
                <a:lnTo>
                  <a:pt x="517" y="246"/>
                </a:lnTo>
                <a:lnTo>
                  <a:pt x="518" y="247"/>
                </a:lnTo>
                <a:lnTo>
                  <a:pt x="519" y="247"/>
                </a:lnTo>
                <a:lnTo>
                  <a:pt x="520" y="247"/>
                </a:lnTo>
                <a:lnTo>
                  <a:pt x="522" y="247"/>
                </a:lnTo>
                <a:lnTo>
                  <a:pt x="522" y="248"/>
                </a:lnTo>
                <a:lnTo>
                  <a:pt x="524" y="248"/>
                </a:lnTo>
                <a:lnTo>
                  <a:pt x="525" y="248"/>
                </a:lnTo>
                <a:lnTo>
                  <a:pt x="525" y="247"/>
                </a:lnTo>
                <a:lnTo>
                  <a:pt x="526" y="246"/>
                </a:lnTo>
                <a:lnTo>
                  <a:pt x="527" y="246"/>
                </a:lnTo>
                <a:lnTo>
                  <a:pt x="527" y="245"/>
                </a:lnTo>
                <a:lnTo>
                  <a:pt x="528" y="245"/>
                </a:lnTo>
                <a:lnTo>
                  <a:pt x="529" y="246"/>
                </a:lnTo>
                <a:lnTo>
                  <a:pt x="530" y="245"/>
                </a:lnTo>
                <a:lnTo>
                  <a:pt x="531" y="246"/>
                </a:lnTo>
                <a:lnTo>
                  <a:pt x="532" y="246"/>
                </a:lnTo>
                <a:lnTo>
                  <a:pt x="533" y="247"/>
                </a:lnTo>
                <a:lnTo>
                  <a:pt x="534" y="247"/>
                </a:lnTo>
                <a:lnTo>
                  <a:pt x="535" y="247"/>
                </a:lnTo>
                <a:lnTo>
                  <a:pt x="535" y="246"/>
                </a:lnTo>
                <a:lnTo>
                  <a:pt x="536" y="246"/>
                </a:lnTo>
                <a:lnTo>
                  <a:pt x="536" y="247"/>
                </a:lnTo>
                <a:lnTo>
                  <a:pt x="537" y="247"/>
                </a:lnTo>
                <a:lnTo>
                  <a:pt x="537" y="246"/>
                </a:lnTo>
                <a:lnTo>
                  <a:pt x="538" y="246"/>
                </a:lnTo>
                <a:lnTo>
                  <a:pt x="538" y="247"/>
                </a:lnTo>
                <a:lnTo>
                  <a:pt x="539" y="247"/>
                </a:lnTo>
                <a:lnTo>
                  <a:pt x="540" y="247"/>
                </a:lnTo>
                <a:lnTo>
                  <a:pt x="541" y="246"/>
                </a:lnTo>
                <a:lnTo>
                  <a:pt x="542" y="245"/>
                </a:lnTo>
                <a:lnTo>
                  <a:pt x="541" y="244"/>
                </a:lnTo>
                <a:lnTo>
                  <a:pt x="542" y="244"/>
                </a:lnTo>
                <a:lnTo>
                  <a:pt x="542" y="243"/>
                </a:lnTo>
                <a:lnTo>
                  <a:pt x="541" y="243"/>
                </a:lnTo>
                <a:lnTo>
                  <a:pt x="542" y="242"/>
                </a:lnTo>
                <a:lnTo>
                  <a:pt x="543" y="242"/>
                </a:lnTo>
                <a:lnTo>
                  <a:pt x="543" y="243"/>
                </a:lnTo>
                <a:lnTo>
                  <a:pt x="544" y="243"/>
                </a:lnTo>
                <a:lnTo>
                  <a:pt x="545" y="242"/>
                </a:lnTo>
                <a:lnTo>
                  <a:pt x="546" y="243"/>
                </a:lnTo>
                <a:lnTo>
                  <a:pt x="545" y="243"/>
                </a:lnTo>
                <a:lnTo>
                  <a:pt x="545" y="244"/>
                </a:lnTo>
                <a:lnTo>
                  <a:pt x="544" y="245"/>
                </a:lnTo>
                <a:lnTo>
                  <a:pt x="545" y="245"/>
                </a:lnTo>
                <a:lnTo>
                  <a:pt x="546" y="245"/>
                </a:lnTo>
                <a:lnTo>
                  <a:pt x="546" y="246"/>
                </a:lnTo>
                <a:lnTo>
                  <a:pt x="547" y="246"/>
                </a:lnTo>
                <a:lnTo>
                  <a:pt x="548" y="246"/>
                </a:lnTo>
                <a:lnTo>
                  <a:pt x="548" y="247"/>
                </a:lnTo>
                <a:lnTo>
                  <a:pt x="549" y="247"/>
                </a:lnTo>
                <a:lnTo>
                  <a:pt x="549" y="248"/>
                </a:lnTo>
                <a:lnTo>
                  <a:pt x="550" y="247"/>
                </a:lnTo>
                <a:lnTo>
                  <a:pt x="551" y="247"/>
                </a:lnTo>
                <a:lnTo>
                  <a:pt x="552" y="247"/>
                </a:lnTo>
                <a:lnTo>
                  <a:pt x="553" y="247"/>
                </a:lnTo>
                <a:lnTo>
                  <a:pt x="553" y="248"/>
                </a:lnTo>
                <a:lnTo>
                  <a:pt x="554" y="248"/>
                </a:lnTo>
                <a:lnTo>
                  <a:pt x="554" y="247"/>
                </a:lnTo>
                <a:lnTo>
                  <a:pt x="556" y="247"/>
                </a:lnTo>
                <a:lnTo>
                  <a:pt x="557" y="247"/>
                </a:lnTo>
                <a:lnTo>
                  <a:pt x="558" y="247"/>
                </a:lnTo>
                <a:lnTo>
                  <a:pt x="559" y="247"/>
                </a:lnTo>
                <a:lnTo>
                  <a:pt x="559" y="248"/>
                </a:lnTo>
                <a:lnTo>
                  <a:pt x="560" y="248"/>
                </a:lnTo>
                <a:lnTo>
                  <a:pt x="560" y="247"/>
                </a:lnTo>
                <a:lnTo>
                  <a:pt x="559" y="247"/>
                </a:lnTo>
                <a:lnTo>
                  <a:pt x="559" y="246"/>
                </a:lnTo>
                <a:lnTo>
                  <a:pt x="560" y="246"/>
                </a:lnTo>
                <a:lnTo>
                  <a:pt x="560" y="247"/>
                </a:lnTo>
                <a:lnTo>
                  <a:pt x="561" y="247"/>
                </a:lnTo>
                <a:lnTo>
                  <a:pt x="562" y="246"/>
                </a:lnTo>
                <a:lnTo>
                  <a:pt x="563" y="246"/>
                </a:lnTo>
                <a:lnTo>
                  <a:pt x="563" y="247"/>
                </a:lnTo>
                <a:lnTo>
                  <a:pt x="563" y="248"/>
                </a:lnTo>
                <a:lnTo>
                  <a:pt x="564" y="248"/>
                </a:lnTo>
                <a:lnTo>
                  <a:pt x="565" y="248"/>
                </a:lnTo>
                <a:lnTo>
                  <a:pt x="566" y="249"/>
                </a:lnTo>
                <a:lnTo>
                  <a:pt x="566" y="250"/>
                </a:lnTo>
                <a:lnTo>
                  <a:pt x="567" y="250"/>
                </a:lnTo>
                <a:lnTo>
                  <a:pt x="568" y="250"/>
                </a:lnTo>
                <a:lnTo>
                  <a:pt x="568" y="249"/>
                </a:lnTo>
                <a:lnTo>
                  <a:pt x="569" y="249"/>
                </a:lnTo>
                <a:lnTo>
                  <a:pt x="569" y="250"/>
                </a:lnTo>
                <a:lnTo>
                  <a:pt x="570" y="250"/>
                </a:lnTo>
                <a:lnTo>
                  <a:pt x="571" y="249"/>
                </a:lnTo>
                <a:lnTo>
                  <a:pt x="571" y="250"/>
                </a:lnTo>
                <a:lnTo>
                  <a:pt x="572" y="250"/>
                </a:lnTo>
                <a:lnTo>
                  <a:pt x="572" y="249"/>
                </a:lnTo>
                <a:lnTo>
                  <a:pt x="573" y="249"/>
                </a:lnTo>
                <a:lnTo>
                  <a:pt x="573" y="250"/>
                </a:lnTo>
                <a:lnTo>
                  <a:pt x="574" y="249"/>
                </a:lnTo>
                <a:lnTo>
                  <a:pt x="574" y="250"/>
                </a:lnTo>
                <a:lnTo>
                  <a:pt x="575" y="251"/>
                </a:lnTo>
                <a:lnTo>
                  <a:pt x="575" y="250"/>
                </a:lnTo>
                <a:lnTo>
                  <a:pt x="575" y="249"/>
                </a:lnTo>
                <a:lnTo>
                  <a:pt x="575" y="248"/>
                </a:lnTo>
                <a:lnTo>
                  <a:pt x="576" y="248"/>
                </a:lnTo>
                <a:lnTo>
                  <a:pt x="576" y="249"/>
                </a:lnTo>
                <a:lnTo>
                  <a:pt x="577" y="249"/>
                </a:lnTo>
                <a:lnTo>
                  <a:pt x="576" y="250"/>
                </a:lnTo>
                <a:lnTo>
                  <a:pt x="577" y="250"/>
                </a:lnTo>
                <a:lnTo>
                  <a:pt x="576" y="251"/>
                </a:lnTo>
                <a:lnTo>
                  <a:pt x="577" y="251"/>
                </a:lnTo>
                <a:lnTo>
                  <a:pt x="577" y="252"/>
                </a:lnTo>
                <a:lnTo>
                  <a:pt x="576" y="251"/>
                </a:lnTo>
                <a:lnTo>
                  <a:pt x="576" y="252"/>
                </a:lnTo>
                <a:lnTo>
                  <a:pt x="577" y="252"/>
                </a:lnTo>
                <a:lnTo>
                  <a:pt x="578" y="252"/>
                </a:lnTo>
                <a:lnTo>
                  <a:pt x="577" y="252"/>
                </a:lnTo>
                <a:lnTo>
                  <a:pt x="578" y="252"/>
                </a:lnTo>
                <a:lnTo>
                  <a:pt x="578" y="251"/>
                </a:lnTo>
                <a:lnTo>
                  <a:pt x="579" y="251"/>
                </a:lnTo>
                <a:lnTo>
                  <a:pt x="580" y="251"/>
                </a:lnTo>
                <a:lnTo>
                  <a:pt x="580" y="250"/>
                </a:lnTo>
                <a:lnTo>
                  <a:pt x="579" y="250"/>
                </a:lnTo>
                <a:lnTo>
                  <a:pt x="580" y="250"/>
                </a:lnTo>
                <a:lnTo>
                  <a:pt x="580" y="249"/>
                </a:lnTo>
                <a:lnTo>
                  <a:pt x="581" y="249"/>
                </a:lnTo>
                <a:lnTo>
                  <a:pt x="581" y="250"/>
                </a:lnTo>
                <a:lnTo>
                  <a:pt x="582" y="249"/>
                </a:lnTo>
                <a:lnTo>
                  <a:pt x="583" y="249"/>
                </a:lnTo>
                <a:lnTo>
                  <a:pt x="584" y="249"/>
                </a:lnTo>
                <a:lnTo>
                  <a:pt x="584" y="250"/>
                </a:lnTo>
                <a:lnTo>
                  <a:pt x="585" y="250"/>
                </a:lnTo>
                <a:lnTo>
                  <a:pt x="585" y="249"/>
                </a:lnTo>
                <a:lnTo>
                  <a:pt x="585" y="251"/>
                </a:lnTo>
                <a:lnTo>
                  <a:pt x="586" y="251"/>
                </a:lnTo>
                <a:lnTo>
                  <a:pt x="586" y="252"/>
                </a:lnTo>
                <a:lnTo>
                  <a:pt x="587" y="252"/>
                </a:lnTo>
                <a:lnTo>
                  <a:pt x="586" y="252"/>
                </a:lnTo>
                <a:lnTo>
                  <a:pt x="587" y="253"/>
                </a:lnTo>
                <a:lnTo>
                  <a:pt x="587" y="254"/>
                </a:lnTo>
                <a:lnTo>
                  <a:pt x="588" y="253"/>
                </a:lnTo>
                <a:lnTo>
                  <a:pt x="588" y="254"/>
                </a:lnTo>
                <a:lnTo>
                  <a:pt x="589" y="254"/>
                </a:lnTo>
                <a:lnTo>
                  <a:pt x="589" y="255"/>
                </a:lnTo>
                <a:lnTo>
                  <a:pt x="590" y="256"/>
                </a:lnTo>
                <a:lnTo>
                  <a:pt x="590" y="257"/>
                </a:lnTo>
                <a:lnTo>
                  <a:pt x="591" y="256"/>
                </a:lnTo>
                <a:lnTo>
                  <a:pt x="592" y="257"/>
                </a:lnTo>
                <a:lnTo>
                  <a:pt x="592" y="256"/>
                </a:lnTo>
                <a:lnTo>
                  <a:pt x="592" y="257"/>
                </a:lnTo>
                <a:lnTo>
                  <a:pt x="593" y="257"/>
                </a:lnTo>
                <a:lnTo>
                  <a:pt x="592" y="257"/>
                </a:lnTo>
                <a:lnTo>
                  <a:pt x="592" y="258"/>
                </a:lnTo>
                <a:lnTo>
                  <a:pt x="592" y="259"/>
                </a:lnTo>
                <a:lnTo>
                  <a:pt x="592" y="260"/>
                </a:lnTo>
                <a:lnTo>
                  <a:pt x="591" y="260"/>
                </a:lnTo>
                <a:lnTo>
                  <a:pt x="591" y="261"/>
                </a:lnTo>
                <a:lnTo>
                  <a:pt x="590" y="261"/>
                </a:lnTo>
                <a:lnTo>
                  <a:pt x="589" y="262"/>
                </a:lnTo>
                <a:lnTo>
                  <a:pt x="588" y="263"/>
                </a:lnTo>
                <a:lnTo>
                  <a:pt x="587" y="264"/>
                </a:lnTo>
                <a:lnTo>
                  <a:pt x="586" y="265"/>
                </a:lnTo>
                <a:lnTo>
                  <a:pt x="587" y="266"/>
                </a:lnTo>
                <a:lnTo>
                  <a:pt x="586" y="266"/>
                </a:lnTo>
                <a:lnTo>
                  <a:pt x="586" y="267"/>
                </a:lnTo>
                <a:lnTo>
                  <a:pt x="585" y="267"/>
                </a:lnTo>
                <a:lnTo>
                  <a:pt x="585" y="268"/>
                </a:lnTo>
                <a:lnTo>
                  <a:pt x="585" y="269"/>
                </a:lnTo>
                <a:lnTo>
                  <a:pt x="585" y="270"/>
                </a:lnTo>
                <a:lnTo>
                  <a:pt x="587" y="270"/>
                </a:lnTo>
                <a:lnTo>
                  <a:pt x="587" y="271"/>
                </a:lnTo>
                <a:lnTo>
                  <a:pt x="587" y="272"/>
                </a:lnTo>
                <a:lnTo>
                  <a:pt x="586" y="272"/>
                </a:lnTo>
                <a:lnTo>
                  <a:pt x="586" y="273"/>
                </a:lnTo>
                <a:lnTo>
                  <a:pt x="586" y="274"/>
                </a:lnTo>
                <a:lnTo>
                  <a:pt x="585" y="274"/>
                </a:lnTo>
                <a:lnTo>
                  <a:pt x="585" y="273"/>
                </a:lnTo>
                <a:lnTo>
                  <a:pt x="584" y="273"/>
                </a:lnTo>
                <a:lnTo>
                  <a:pt x="584" y="274"/>
                </a:lnTo>
                <a:lnTo>
                  <a:pt x="585" y="274"/>
                </a:lnTo>
                <a:lnTo>
                  <a:pt x="585" y="275"/>
                </a:lnTo>
                <a:lnTo>
                  <a:pt x="585" y="276"/>
                </a:lnTo>
                <a:lnTo>
                  <a:pt x="584" y="276"/>
                </a:lnTo>
                <a:lnTo>
                  <a:pt x="584" y="277"/>
                </a:lnTo>
                <a:lnTo>
                  <a:pt x="585" y="277"/>
                </a:lnTo>
                <a:lnTo>
                  <a:pt x="585" y="278"/>
                </a:lnTo>
                <a:lnTo>
                  <a:pt x="584" y="278"/>
                </a:lnTo>
                <a:lnTo>
                  <a:pt x="585" y="279"/>
                </a:lnTo>
                <a:lnTo>
                  <a:pt x="584" y="279"/>
                </a:lnTo>
                <a:lnTo>
                  <a:pt x="584" y="280"/>
                </a:lnTo>
                <a:lnTo>
                  <a:pt x="584" y="281"/>
                </a:lnTo>
                <a:lnTo>
                  <a:pt x="584" y="282"/>
                </a:lnTo>
                <a:lnTo>
                  <a:pt x="583" y="282"/>
                </a:lnTo>
                <a:lnTo>
                  <a:pt x="583" y="283"/>
                </a:lnTo>
                <a:lnTo>
                  <a:pt x="582" y="283"/>
                </a:lnTo>
                <a:lnTo>
                  <a:pt x="582" y="284"/>
                </a:lnTo>
                <a:lnTo>
                  <a:pt x="581" y="283"/>
                </a:lnTo>
                <a:lnTo>
                  <a:pt x="581" y="284"/>
                </a:lnTo>
                <a:lnTo>
                  <a:pt x="581" y="285"/>
                </a:lnTo>
                <a:lnTo>
                  <a:pt x="581" y="286"/>
                </a:lnTo>
                <a:lnTo>
                  <a:pt x="582" y="286"/>
                </a:lnTo>
                <a:lnTo>
                  <a:pt x="582" y="287"/>
                </a:lnTo>
                <a:lnTo>
                  <a:pt x="582" y="288"/>
                </a:lnTo>
                <a:lnTo>
                  <a:pt x="582" y="289"/>
                </a:lnTo>
                <a:lnTo>
                  <a:pt x="582" y="290"/>
                </a:lnTo>
                <a:lnTo>
                  <a:pt x="583" y="289"/>
                </a:lnTo>
                <a:lnTo>
                  <a:pt x="583" y="290"/>
                </a:lnTo>
                <a:lnTo>
                  <a:pt x="584" y="290"/>
                </a:lnTo>
                <a:lnTo>
                  <a:pt x="584" y="291"/>
                </a:lnTo>
                <a:lnTo>
                  <a:pt x="584" y="292"/>
                </a:lnTo>
                <a:lnTo>
                  <a:pt x="584" y="293"/>
                </a:lnTo>
                <a:lnTo>
                  <a:pt x="586" y="295"/>
                </a:lnTo>
                <a:lnTo>
                  <a:pt x="587" y="295"/>
                </a:lnTo>
                <a:lnTo>
                  <a:pt x="588" y="294"/>
                </a:lnTo>
                <a:lnTo>
                  <a:pt x="589" y="294"/>
                </a:lnTo>
                <a:lnTo>
                  <a:pt x="589" y="293"/>
                </a:lnTo>
                <a:lnTo>
                  <a:pt x="589" y="292"/>
                </a:lnTo>
                <a:lnTo>
                  <a:pt x="590" y="291"/>
                </a:lnTo>
                <a:lnTo>
                  <a:pt x="591" y="291"/>
                </a:lnTo>
                <a:lnTo>
                  <a:pt x="591" y="290"/>
                </a:lnTo>
                <a:lnTo>
                  <a:pt x="592" y="290"/>
                </a:lnTo>
                <a:lnTo>
                  <a:pt x="591" y="290"/>
                </a:lnTo>
                <a:lnTo>
                  <a:pt x="591" y="289"/>
                </a:lnTo>
                <a:lnTo>
                  <a:pt x="592" y="289"/>
                </a:lnTo>
                <a:lnTo>
                  <a:pt x="592" y="288"/>
                </a:lnTo>
                <a:lnTo>
                  <a:pt x="593" y="287"/>
                </a:lnTo>
                <a:lnTo>
                  <a:pt x="593" y="286"/>
                </a:lnTo>
                <a:lnTo>
                  <a:pt x="594" y="286"/>
                </a:lnTo>
                <a:lnTo>
                  <a:pt x="594" y="285"/>
                </a:lnTo>
                <a:lnTo>
                  <a:pt x="595" y="285"/>
                </a:lnTo>
                <a:lnTo>
                  <a:pt x="596" y="285"/>
                </a:lnTo>
                <a:lnTo>
                  <a:pt x="597" y="284"/>
                </a:lnTo>
                <a:lnTo>
                  <a:pt x="598" y="284"/>
                </a:lnTo>
                <a:lnTo>
                  <a:pt x="599" y="284"/>
                </a:lnTo>
                <a:lnTo>
                  <a:pt x="599" y="283"/>
                </a:lnTo>
                <a:lnTo>
                  <a:pt x="600" y="283"/>
                </a:lnTo>
                <a:lnTo>
                  <a:pt x="600" y="284"/>
                </a:lnTo>
                <a:lnTo>
                  <a:pt x="601" y="284"/>
                </a:lnTo>
                <a:lnTo>
                  <a:pt x="602" y="285"/>
                </a:lnTo>
                <a:lnTo>
                  <a:pt x="602" y="286"/>
                </a:lnTo>
                <a:lnTo>
                  <a:pt x="603" y="286"/>
                </a:lnTo>
                <a:lnTo>
                  <a:pt x="603" y="287"/>
                </a:lnTo>
                <a:lnTo>
                  <a:pt x="604" y="287"/>
                </a:lnTo>
                <a:lnTo>
                  <a:pt x="604" y="288"/>
                </a:lnTo>
                <a:lnTo>
                  <a:pt x="605" y="289"/>
                </a:lnTo>
                <a:lnTo>
                  <a:pt x="604" y="289"/>
                </a:lnTo>
                <a:lnTo>
                  <a:pt x="604" y="290"/>
                </a:lnTo>
                <a:lnTo>
                  <a:pt x="605" y="290"/>
                </a:lnTo>
                <a:lnTo>
                  <a:pt x="605" y="289"/>
                </a:lnTo>
                <a:lnTo>
                  <a:pt x="605" y="290"/>
                </a:lnTo>
                <a:lnTo>
                  <a:pt x="606" y="290"/>
                </a:lnTo>
                <a:lnTo>
                  <a:pt x="607" y="290"/>
                </a:lnTo>
                <a:lnTo>
                  <a:pt x="607" y="291"/>
                </a:lnTo>
                <a:lnTo>
                  <a:pt x="607" y="292"/>
                </a:lnTo>
                <a:lnTo>
                  <a:pt x="608" y="291"/>
                </a:lnTo>
                <a:lnTo>
                  <a:pt x="609" y="291"/>
                </a:lnTo>
                <a:lnTo>
                  <a:pt x="609" y="290"/>
                </a:lnTo>
                <a:lnTo>
                  <a:pt x="610" y="290"/>
                </a:lnTo>
                <a:lnTo>
                  <a:pt x="610" y="289"/>
                </a:lnTo>
                <a:lnTo>
                  <a:pt x="610" y="290"/>
                </a:lnTo>
                <a:lnTo>
                  <a:pt x="611" y="290"/>
                </a:lnTo>
                <a:lnTo>
                  <a:pt x="612" y="289"/>
                </a:lnTo>
                <a:lnTo>
                  <a:pt x="612" y="288"/>
                </a:lnTo>
                <a:lnTo>
                  <a:pt x="612" y="287"/>
                </a:lnTo>
                <a:lnTo>
                  <a:pt x="613" y="286"/>
                </a:lnTo>
                <a:lnTo>
                  <a:pt x="613" y="285"/>
                </a:lnTo>
                <a:lnTo>
                  <a:pt x="613" y="286"/>
                </a:lnTo>
                <a:lnTo>
                  <a:pt x="614" y="286"/>
                </a:lnTo>
                <a:lnTo>
                  <a:pt x="614" y="285"/>
                </a:lnTo>
                <a:lnTo>
                  <a:pt x="614" y="284"/>
                </a:lnTo>
                <a:lnTo>
                  <a:pt x="615" y="284"/>
                </a:lnTo>
                <a:lnTo>
                  <a:pt x="615" y="285"/>
                </a:lnTo>
                <a:lnTo>
                  <a:pt x="616" y="285"/>
                </a:lnTo>
                <a:lnTo>
                  <a:pt x="616" y="286"/>
                </a:lnTo>
                <a:lnTo>
                  <a:pt x="616" y="287"/>
                </a:lnTo>
                <a:lnTo>
                  <a:pt x="616" y="288"/>
                </a:lnTo>
                <a:lnTo>
                  <a:pt x="617" y="287"/>
                </a:lnTo>
                <a:lnTo>
                  <a:pt x="617" y="288"/>
                </a:lnTo>
                <a:lnTo>
                  <a:pt x="616" y="288"/>
                </a:lnTo>
                <a:lnTo>
                  <a:pt x="616" y="289"/>
                </a:lnTo>
                <a:lnTo>
                  <a:pt x="617" y="289"/>
                </a:lnTo>
                <a:lnTo>
                  <a:pt x="618" y="290"/>
                </a:lnTo>
                <a:lnTo>
                  <a:pt x="618" y="291"/>
                </a:lnTo>
                <a:lnTo>
                  <a:pt x="617" y="291"/>
                </a:lnTo>
                <a:lnTo>
                  <a:pt x="617" y="292"/>
                </a:lnTo>
                <a:lnTo>
                  <a:pt x="618" y="293"/>
                </a:lnTo>
                <a:lnTo>
                  <a:pt x="618" y="294"/>
                </a:lnTo>
                <a:lnTo>
                  <a:pt x="617" y="294"/>
                </a:lnTo>
                <a:lnTo>
                  <a:pt x="617" y="295"/>
                </a:lnTo>
                <a:lnTo>
                  <a:pt x="618" y="295"/>
                </a:lnTo>
                <a:lnTo>
                  <a:pt x="617" y="295"/>
                </a:lnTo>
                <a:lnTo>
                  <a:pt x="617" y="296"/>
                </a:lnTo>
                <a:lnTo>
                  <a:pt x="618" y="296"/>
                </a:lnTo>
                <a:lnTo>
                  <a:pt x="618" y="297"/>
                </a:lnTo>
                <a:lnTo>
                  <a:pt x="619" y="298"/>
                </a:lnTo>
                <a:lnTo>
                  <a:pt x="619" y="299"/>
                </a:lnTo>
                <a:lnTo>
                  <a:pt x="619" y="300"/>
                </a:lnTo>
                <a:lnTo>
                  <a:pt x="620" y="301"/>
                </a:lnTo>
                <a:lnTo>
                  <a:pt x="621" y="302"/>
                </a:lnTo>
                <a:lnTo>
                  <a:pt x="622" y="303"/>
                </a:lnTo>
                <a:lnTo>
                  <a:pt x="622" y="302"/>
                </a:lnTo>
                <a:lnTo>
                  <a:pt x="622" y="303"/>
                </a:lnTo>
                <a:lnTo>
                  <a:pt x="621" y="303"/>
                </a:lnTo>
                <a:lnTo>
                  <a:pt x="621" y="304"/>
                </a:lnTo>
                <a:lnTo>
                  <a:pt x="621" y="305"/>
                </a:lnTo>
                <a:lnTo>
                  <a:pt x="620" y="305"/>
                </a:lnTo>
                <a:lnTo>
                  <a:pt x="620" y="306"/>
                </a:lnTo>
                <a:lnTo>
                  <a:pt x="619" y="307"/>
                </a:lnTo>
                <a:lnTo>
                  <a:pt x="618" y="307"/>
                </a:lnTo>
                <a:lnTo>
                  <a:pt x="618" y="308"/>
                </a:lnTo>
                <a:lnTo>
                  <a:pt x="619" y="308"/>
                </a:lnTo>
                <a:lnTo>
                  <a:pt x="619" y="309"/>
                </a:lnTo>
                <a:lnTo>
                  <a:pt x="620" y="309"/>
                </a:lnTo>
                <a:lnTo>
                  <a:pt x="621" y="309"/>
                </a:lnTo>
                <a:lnTo>
                  <a:pt x="621" y="310"/>
                </a:lnTo>
                <a:lnTo>
                  <a:pt x="622" y="311"/>
                </a:lnTo>
                <a:lnTo>
                  <a:pt x="623" y="312"/>
                </a:lnTo>
                <a:lnTo>
                  <a:pt x="624" y="312"/>
                </a:lnTo>
                <a:lnTo>
                  <a:pt x="624" y="313"/>
                </a:lnTo>
                <a:lnTo>
                  <a:pt x="625" y="313"/>
                </a:lnTo>
                <a:lnTo>
                  <a:pt x="625" y="314"/>
                </a:lnTo>
                <a:lnTo>
                  <a:pt x="626" y="314"/>
                </a:lnTo>
                <a:lnTo>
                  <a:pt x="626" y="313"/>
                </a:lnTo>
                <a:lnTo>
                  <a:pt x="627" y="313"/>
                </a:lnTo>
                <a:lnTo>
                  <a:pt x="628" y="313"/>
                </a:lnTo>
                <a:lnTo>
                  <a:pt x="628" y="314"/>
                </a:lnTo>
                <a:lnTo>
                  <a:pt x="629" y="313"/>
                </a:lnTo>
                <a:lnTo>
                  <a:pt x="630" y="313"/>
                </a:lnTo>
                <a:lnTo>
                  <a:pt x="631" y="313"/>
                </a:lnTo>
                <a:lnTo>
                  <a:pt x="631" y="312"/>
                </a:lnTo>
                <a:lnTo>
                  <a:pt x="631" y="311"/>
                </a:lnTo>
                <a:lnTo>
                  <a:pt x="631" y="312"/>
                </a:lnTo>
                <a:lnTo>
                  <a:pt x="632" y="312"/>
                </a:lnTo>
                <a:lnTo>
                  <a:pt x="632" y="311"/>
                </a:lnTo>
                <a:lnTo>
                  <a:pt x="633" y="311"/>
                </a:lnTo>
                <a:lnTo>
                  <a:pt x="634" y="311"/>
                </a:lnTo>
                <a:lnTo>
                  <a:pt x="634" y="312"/>
                </a:lnTo>
                <a:lnTo>
                  <a:pt x="634" y="313"/>
                </a:lnTo>
                <a:lnTo>
                  <a:pt x="633" y="313"/>
                </a:lnTo>
                <a:lnTo>
                  <a:pt x="631" y="314"/>
                </a:lnTo>
                <a:lnTo>
                  <a:pt x="631" y="316"/>
                </a:lnTo>
                <a:lnTo>
                  <a:pt x="629" y="317"/>
                </a:lnTo>
                <a:lnTo>
                  <a:pt x="627" y="318"/>
                </a:lnTo>
                <a:lnTo>
                  <a:pt x="626" y="319"/>
                </a:lnTo>
                <a:lnTo>
                  <a:pt x="626" y="320"/>
                </a:lnTo>
                <a:lnTo>
                  <a:pt x="626" y="321"/>
                </a:lnTo>
                <a:lnTo>
                  <a:pt x="627" y="321"/>
                </a:lnTo>
                <a:lnTo>
                  <a:pt x="626" y="321"/>
                </a:lnTo>
                <a:lnTo>
                  <a:pt x="625" y="322"/>
                </a:lnTo>
                <a:lnTo>
                  <a:pt x="623" y="324"/>
                </a:lnTo>
                <a:lnTo>
                  <a:pt x="619" y="327"/>
                </a:lnTo>
                <a:lnTo>
                  <a:pt x="618" y="328"/>
                </a:lnTo>
                <a:lnTo>
                  <a:pt x="618" y="329"/>
                </a:lnTo>
                <a:lnTo>
                  <a:pt x="616" y="331"/>
                </a:lnTo>
                <a:lnTo>
                  <a:pt x="616" y="332"/>
                </a:lnTo>
                <a:lnTo>
                  <a:pt x="615" y="333"/>
                </a:lnTo>
                <a:lnTo>
                  <a:pt x="614" y="335"/>
                </a:lnTo>
                <a:lnTo>
                  <a:pt x="614" y="336"/>
                </a:lnTo>
                <a:lnTo>
                  <a:pt x="613" y="337"/>
                </a:lnTo>
                <a:lnTo>
                  <a:pt x="610" y="337"/>
                </a:lnTo>
                <a:lnTo>
                  <a:pt x="609" y="337"/>
                </a:lnTo>
                <a:lnTo>
                  <a:pt x="607" y="338"/>
                </a:lnTo>
                <a:lnTo>
                  <a:pt x="605" y="338"/>
                </a:lnTo>
                <a:lnTo>
                  <a:pt x="604" y="338"/>
                </a:lnTo>
                <a:lnTo>
                  <a:pt x="604" y="339"/>
                </a:lnTo>
                <a:lnTo>
                  <a:pt x="604" y="340"/>
                </a:lnTo>
                <a:lnTo>
                  <a:pt x="604" y="342"/>
                </a:lnTo>
                <a:lnTo>
                  <a:pt x="604" y="343"/>
                </a:lnTo>
                <a:lnTo>
                  <a:pt x="605" y="343"/>
                </a:lnTo>
                <a:lnTo>
                  <a:pt x="605" y="344"/>
                </a:lnTo>
                <a:lnTo>
                  <a:pt x="605" y="343"/>
                </a:lnTo>
                <a:lnTo>
                  <a:pt x="606" y="343"/>
                </a:lnTo>
                <a:lnTo>
                  <a:pt x="606" y="344"/>
                </a:lnTo>
                <a:lnTo>
                  <a:pt x="605" y="344"/>
                </a:lnTo>
                <a:lnTo>
                  <a:pt x="605" y="345"/>
                </a:lnTo>
                <a:lnTo>
                  <a:pt x="605" y="346"/>
                </a:lnTo>
                <a:lnTo>
                  <a:pt x="604" y="346"/>
                </a:lnTo>
                <a:lnTo>
                  <a:pt x="604" y="347"/>
                </a:lnTo>
                <a:lnTo>
                  <a:pt x="603" y="347"/>
                </a:lnTo>
                <a:lnTo>
                  <a:pt x="600" y="346"/>
                </a:lnTo>
                <a:lnTo>
                  <a:pt x="600" y="347"/>
                </a:lnTo>
                <a:lnTo>
                  <a:pt x="599" y="347"/>
                </a:lnTo>
                <a:lnTo>
                  <a:pt x="598" y="348"/>
                </a:lnTo>
                <a:lnTo>
                  <a:pt x="597" y="349"/>
                </a:lnTo>
                <a:lnTo>
                  <a:pt x="595" y="350"/>
                </a:lnTo>
                <a:lnTo>
                  <a:pt x="593" y="352"/>
                </a:lnTo>
                <a:lnTo>
                  <a:pt x="592" y="353"/>
                </a:lnTo>
                <a:lnTo>
                  <a:pt x="591" y="354"/>
                </a:lnTo>
                <a:lnTo>
                  <a:pt x="589" y="356"/>
                </a:lnTo>
                <a:lnTo>
                  <a:pt x="588" y="358"/>
                </a:lnTo>
                <a:lnTo>
                  <a:pt x="587" y="360"/>
                </a:lnTo>
                <a:lnTo>
                  <a:pt x="583" y="366"/>
                </a:lnTo>
                <a:lnTo>
                  <a:pt x="581" y="369"/>
                </a:lnTo>
                <a:lnTo>
                  <a:pt x="581" y="371"/>
                </a:lnTo>
                <a:lnTo>
                  <a:pt x="580" y="373"/>
                </a:lnTo>
                <a:lnTo>
                  <a:pt x="580" y="374"/>
                </a:lnTo>
                <a:lnTo>
                  <a:pt x="580" y="375"/>
                </a:lnTo>
                <a:lnTo>
                  <a:pt x="580" y="374"/>
                </a:lnTo>
                <a:lnTo>
                  <a:pt x="579" y="374"/>
                </a:lnTo>
                <a:lnTo>
                  <a:pt x="578" y="375"/>
                </a:lnTo>
                <a:lnTo>
                  <a:pt x="577" y="375"/>
                </a:lnTo>
                <a:lnTo>
                  <a:pt x="577" y="376"/>
                </a:lnTo>
                <a:lnTo>
                  <a:pt x="577" y="377"/>
                </a:lnTo>
                <a:lnTo>
                  <a:pt x="576" y="378"/>
                </a:lnTo>
                <a:lnTo>
                  <a:pt x="577" y="378"/>
                </a:lnTo>
                <a:lnTo>
                  <a:pt x="576" y="380"/>
                </a:lnTo>
                <a:lnTo>
                  <a:pt x="575" y="382"/>
                </a:lnTo>
                <a:lnTo>
                  <a:pt x="573" y="385"/>
                </a:lnTo>
                <a:lnTo>
                  <a:pt x="573" y="387"/>
                </a:lnTo>
                <a:lnTo>
                  <a:pt x="573" y="388"/>
                </a:lnTo>
                <a:lnTo>
                  <a:pt x="572" y="388"/>
                </a:lnTo>
                <a:lnTo>
                  <a:pt x="571" y="388"/>
                </a:lnTo>
                <a:lnTo>
                  <a:pt x="570" y="388"/>
                </a:lnTo>
                <a:lnTo>
                  <a:pt x="570" y="387"/>
                </a:lnTo>
                <a:lnTo>
                  <a:pt x="569" y="387"/>
                </a:lnTo>
                <a:lnTo>
                  <a:pt x="569" y="386"/>
                </a:lnTo>
                <a:lnTo>
                  <a:pt x="569" y="385"/>
                </a:lnTo>
                <a:lnTo>
                  <a:pt x="568" y="385"/>
                </a:lnTo>
                <a:lnTo>
                  <a:pt x="568" y="386"/>
                </a:lnTo>
                <a:lnTo>
                  <a:pt x="567" y="386"/>
                </a:lnTo>
                <a:lnTo>
                  <a:pt x="567" y="387"/>
                </a:lnTo>
                <a:lnTo>
                  <a:pt x="566" y="387"/>
                </a:lnTo>
                <a:lnTo>
                  <a:pt x="565" y="387"/>
                </a:lnTo>
                <a:lnTo>
                  <a:pt x="560" y="387"/>
                </a:lnTo>
                <a:lnTo>
                  <a:pt x="538" y="385"/>
                </a:lnTo>
                <a:lnTo>
                  <a:pt x="539" y="387"/>
                </a:lnTo>
                <a:lnTo>
                  <a:pt x="538" y="387"/>
                </a:lnTo>
                <a:lnTo>
                  <a:pt x="538" y="386"/>
                </a:lnTo>
                <a:lnTo>
                  <a:pt x="537" y="386"/>
                </a:lnTo>
                <a:lnTo>
                  <a:pt x="536" y="386"/>
                </a:lnTo>
                <a:lnTo>
                  <a:pt x="536" y="387"/>
                </a:lnTo>
                <a:lnTo>
                  <a:pt x="536" y="388"/>
                </a:lnTo>
                <a:lnTo>
                  <a:pt x="535" y="388"/>
                </a:lnTo>
                <a:lnTo>
                  <a:pt x="534" y="388"/>
                </a:lnTo>
                <a:lnTo>
                  <a:pt x="533" y="389"/>
                </a:lnTo>
                <a:lnTo>
                  <a:pt x="533" y="388"/>
                </a:lnTo>
                <a:lnTo>
                  <a:pt x="532" y="389"/>
                </a:lnTo>
                <a:lnTo>
                  <a:pt x="532" y="388"/>
                </a:lnTo>
                <a:lnTo>
                  <a:pt x="531" y="387"/>
                </a:lnTo>
                <a:lnTo>
                  <a:pt x="530" y="387"/>
                </a:lnTo>
                <a:lnTo>
                  <a:pt x="530" y="388"/>
                </a:lnTo>
                <a:lnTo>
                  <a:pt x="530" y="389"/>
                </a:lnTo>
                <a:lnTo>
                  <a:pt x="529" y="389"/>
                </a:lnTo>
                <a:lnTo>
                  <a:pt x="528" y="389"/>
                </a:lnTo>
                <a:lnTo>
                  <a:pt x="528" y="388"/>
                </a:lnTo>
                <a:lnTo>
                  <a:pt x="527" y="388"/>
                </a:lnTo>
                <a:lnTo>
                  <a:pt x="528" y="387"/>
                </a:lnTo>
                <a:lnTo>
                  <a:pt x="527" y="387"/>
                </a:lnTo>
                <a:lnTo>
                  <a:pt x="526" y="387"/>
                </a:lnTo>
                <a:lnTo>
                  <a:pt x="525" y="387"/>
                </a:lnTo>
                <a:lnTo>
                  <a:pt x="525" y="388"/>
                </a:lnTo>
                <a:lnTo>
                  <a:pt x="525" y="387"/>
                </a:lnTo>
                <a:lnTo>
                  <a:pt x="525" y="388"/>
                </a:lnTo>
                <a:lnTo>
                  <a:pt x="524" y="387"/>
                </a:lnTo>
                <a:lnTo>
                  <a:pt x="524" y="386"/>
                </a:lnTo>
                <a:lnTo>
                  <a:pt x="524" y="387"/>
                </a:lnTo>
                <a:lnTo>
                  <a:pt x="523" y="387"/>
                </a:lnTo>
                <a:lnTo>
                  <a:pt x="523" y="386"/>
                </a:lnTo>
                <a:lnTo>
                  <a:pt x="522" y="386"/>
                </a:lnTo>
                <a:lnTo>
                  <a:pt x="522" y="387"/>
                </a:lnTo>
                <a:lnTo>
                  <a:pt x="521" y="387"/>
                </a:lnTo>
                <a:lnTo>
                  <a:pt x="521" y="388"/>
                </a:lnTo>
                <a:lnTo>
                  <a:pt x="520" y="387"/>
                </a:lnTo>
                <a:lnTo>
                  <a:pt x="520" y="388"/>
                </a:lnTo>
                <a:lnTo>
                  <a:pt x="520" y="387"/>
                </a:lnTo>
                <a:lnTo>
                  <a:pt x="519" y="387"/>
                </a:lnTo>
                <a:lnTo>
                  <a:pt x="518" y="386"/>
                </a:lnTo>
                <a:lnTo>
                  <a:pt x="517" y="386"/>
                </a:lnTo>
                <a:lnTo>
                  <a:pt x="517" y="387"/>
                </a:lnTo>
                <a:lnTo>
                  <a:pt x="516" y="387"/>
                </a:lnTo>
                <a:lnTo>
                  <a:pt x="515" y="388"/>
                </a:lnTo>
                <a:lnTo>
                  <a:pt x="515" y="387"/>
                </a:lnTo>
                <a:lnTo>
                  <a:pt x="515" y="388"/>
                </a:lnTo>
                <a:lnTo>
                  <a:pt x="515" y="387"/>
                </a:lnTo>
                <a:lnTo>
                  <a:pt x="515" y="388"/>
                </a:lnTo>
                <a:lnTo>
                  <a:pt x="514" y="388"/>
                </a:lnTo>
                <a:lnTo>
                  <a:pt x="513" y="388"/>
                </a:lnTo>
                <a:lnTo>
                  <a:pt x="513" y="389"/>
                </a:lnTo>
                <a:lnTo>
                  <a:pt x="512" y="389"/>
                </a:lnTo>
                <a:lnTo>
                  <a:pt x="511" y="389"/>
                </a:lnTo>
                <a:lnTo>
                  <a:pt x="511" y="390"/>
                </a:lnTo>
                <a:lnTo>
                  <a:pt x="510" y="390"/>
                </a:lnTo>
                <a:lnTo>
                  <a:pt x="510" y="391"/>
                </a:lnTo>
                <a:lnTo>
                  <a:pt x="510" y="392"/>
                </a:lnTo>
                <a:lnTo>
                  <a:pt x="509" y="392"/>
                </a:lnTo>
                <a:lnTo>
                  <a:pt x="509" y="393"/>
                </a:lnTo>
                <a:lnTo>
                  <a:pt x="508" y="392"/>
                </a:lnTo>
                <a:lnTo>
                  <a:pt x="508" y="393"/>
                </a:lnTo>
                <a:lnTo>
                  <a:pt x="508" y="394"/>
                </a:lnTo>
                <a:lnTo>
                  <a:pt x="507" y="394"/>
                </a:lnTo>
                <a:lnTo>
                  <a:pt x="506" y="394"/>
                </a:lnTo>
                <a:lnTo>
                  <a:pt x="505" y="394"/>
                </a:lnTo>
                <a:lnTo>
                  <a:pt x="505" y="395"/>
                </a:lnTo>
                <a:lnTo>
                  <a:pt x="505" y="396"/>
                </a:lnTo>
                <a:lnTo>
                  <a:pt x="506" y="396"/>
                </a:lnTo>
                <a:lnTo>
                  <a:pt x="505" y="396"/>
                </a:lnTo>
                <a:lnTo>
                  <a:pt x="505" y="397"/>
                </a:lnTo>
                <a:lnTo>
                  <a:pt x="504" y="397"/>
                </a:lnTo>
                <a:lnTo>
                  <a:pt x="503" y="397"/>
                </a:lnTo>
                <a:lnTo>
                  <a:pt x="502" y="397"/>
                </a:lnTo>
                <a:lnTo>
                  <a:pt x="501" y="398"/>
                </a:lnTo>
                <a:lnTo>
                  <a:pt x="501" y="399"/>
                </a:lnTo>
                <a:lnTo>
                  <a:pt x="500" y="398"/>
                </a:lnTo>
                <a:lnTo>
                  <a:pt x="500" y="399"/>
                </a:lnTo>
                <a:lnTo>
                  <a:pt x="499" y="399"/>
                </a:lnTo>
                <a:lnTo>
                  <a:pt x="499" y="400"/>
                </a:lnTo>
                <a:lnTo>
                  <a:pt x="498" y="400"/>
                </a:lnTo>
                <a:lnTo>
                  <a:pt x="498" y="401"/>
                </a:lnTo>
                <a:lnTo>
                  <a:pt x="498" y="400"/>
                </a:lnTo>
                <a:lnTo>
                  <a:pt x="498" y="401"/>
                </a:lnTo>
                <a:lnTo>
                  <a:pt x="497" y="401"/>
                </a:lnTo>
                <a:lnTo>
                  <a:pt x="496" y="401"/>
                </a:lnTo>
                <a:lnTo>
                  <a:pt x="496" y="402"/>
                </a:lnTo>
                <a:lnTo>
                  <a:pt x="495" y="401"/>
                </a:lnTo>
                <a:lnTo>
                  <a:pt x="494" y="401"/>
                </a:lnTo>
                <a:lnTo>
                  <a:pt x="494" y="402"/>
                </a:lnTo>
                <a:lnTo>
                  <a:pt x="494" y="401"/>
                </a:lnTo>
                <a:lnTo>
                  <a:pt x="493" y="401"/>
                </a:lnTo>
                <a:lnTo>
                  <a:pt x="493" y="402"/>
                </a:lnTo>
                <a:lnTo>
                  <a:pt x="492" y="402"/>
                </a:lnTo>
                <a:lnTo>
                  <a:pt x="491" y="403"/>
                </a:lnTo>
                <a:lnTo>
                  <a:pt x="491" y="402"/>
                </a:lnTo>
                <a:lnTo>
                  <a:pt x="490" y="402"/>
                </a:lnTo>
                <a:lnTo>
                  <a:pt x="490" y="401"/>
                </a:lnTo>
                <a:lnTo>
                  <a:pt x="489" y="401"/>
                </a:lnTo>
                <a:lnTo>
                  <a:pt x="489" y="402"/>
                </a:lnTo>
                <a:lnTo>
                  <a:pt x="489" y="403"/>
                </a:lnTo>
                <a:lnTo>
                  <a:pt x="488" y="402"/>
                </a:lnTo>
                <a:lnTo>
                  <a:pt x="488" y="403"/>
                </a:lnTo>
                <a:lnTo>
                  <a:pt x="487" y="404"/>
                </a:lnTo>
                <a:lnTo>
                  <a:pt x="487" y="403"/>
                </a:lnTo>
                <a:lnTo>
                  <a:pt x="486" y="403"/>
                </a:lnTo>
                <a:lnTo>
                  <a:pt x="487" y="403"/>
                </a:lnTo>
                <a:lnTo>
                  <a:pt x="486" y="404"/>
                </a:lnTo>
                <a:lnTo>
                  <a:pt x="486" y="405"/>
                </a:lnTo>
                <a:lnTo>
                  <a:pt x="485" y="405"/>
                </a:lnTo>
                <a:lnTo>
                  <a:pt x="485" y="406"/>
                </a:lnTo>
                <a:lnTo>
                  <a:pt x="486" y="406"/>
                </a:lnTo>
                <a:lnTo>
                  <a:pt x="485" y="407"/>
                </a:lnTo>
                <a:lnTo>
                  <a:pt x="484" y="407"/>
                </a:lnTo>
                <a:lnTo>
                  <a:pt x="484" y="408"/>
                </a:lnTo>
                <a:lnTo>
                  <a:pt x="484" y="407"/>
                </a:lnTo>
                <a:lnTo>
                  <a:pt x="483" y="408"/>
                </a:lnTo>
                <a:lnTo>
                  <a:pt x="483" y="407"/>
                </a:lnTo>
                <a:lnTo>
                  <a:pt x="482" y="407"/>
                </a:lnTo>
                <a:lnTo>
                  <a:pt x="482" y="408"/>
                </a:lnTo>
                <a:lnTo>
                  <a:pt x="482" y="407"/>
                </a:lnTo>
                <a:lnTo>
                  <a:pt x="481" y="406"/>
                </a:lnTo>
                <a:lnTo>
                  <a:pt x="481" y="407"/>
                </a:lnTo>
                <a:lnTo>
                  <a:pt x="481" y="408"/>
                </a:lnTo>
                <a:lnTo>
                  <a:pt x="480" y="407"/>
                </a:lnTo>
                <a:lnTo>
                  <a:pt x="480" y="408"/>
                </a:lnTo>
                <a:lnTo>
                  <a:pt x="480" y="409"/>
                </a:lnTo>
                <a:lnTo>
                  <a:pt x="479" y="409"/>
                </a:lnTo>
                <a:lnTo>
                  <a:pt x="478" y="408"/>
                </a:lnTo>
                <a:lnTo>
                  <a:pt x="478" y="407"/>
                </a:lnTo>
                <a:lnTo>
                  <a:pt x="478" y="406"/>
                </a:lnTo>
                <a:lnTo>
                  <a:pt x="477" y="406"/>
                </a:lnTo>
                <a:lnTo>
                  <a:pt x="477" y="407"/>
                </a:lnTo>
                <a:lnTo>
                  <a:pt x="477" y="408"/>
                </a:lnTo>
                <a:lnTo>
                  <a:pt x="476" y="408"/>
                </a:lnTo>
                <a:lnTo>
                  <a:pt x="476" y="407"/>
                </a:lnTo>
                <a:lnTo>
                  <a:pt x="476" y="406"/>
                </a:lnTo>
                <a:lnTo>
                  <a:pt x="476" y="407"/>
                </a:lnTo>
                <a:lnTo>
                  <a:pt x="475" y="407"/>
                </a:lnTo>
                <a:lnTo>
                  <a:pt x="475" y="408"/>
                </a:lnTo>
                <a:lnTo>
                  <a:pt x="475" y="407"/>
                </a:lnTo>
                <a:lnTo>
                  <a:pt x="475" y="406"/>
                </a:lnTo>
                <a:lnTo>
                  <a:pt x="474" y="406"/>
                </a:lnTo>
                <a:lnTo>
                  <a:pt x="474" y="405"/>
                </a:lnTo>
                <a:lnTo>
                  <a:pt x="474" y="406"/>
                </a:lnTo>
                <a:lnTo>
                  <a:pt x="473" y="406"/>
                </a:lnTo>
                <a:lnTo>
                  <a:pt x="473" y="405"/>
                </a:lnTo>
                <a:lnTo>
                  <a:pt x="472" y="405"/>
                </a:lnTo>
                <a:lnTo>
                  <a:pt x="473" y="405"/>
                </a:lnTo>
                <a:lnTo>
                  <a:pt x="473" y="404"/>
                </a:lnTo>
                <a:lnTo>
                  <a:pt x="473" y="403"/>
                </a:lnTo>
                <a:lnTo>
                  <a:pt x="472" y="403"/>
                </a:lnTo>
                <a:lnTo>
                  <a:pt x="472" y="404"/>
                </a:lnTo>
                <a:lnTo>
                  <a:pt x="471" y="405"/>
                </a:lnTo>
                <a:lnTo>
                  <a:pt x="471" y="404"/>
                </a:lnTo>
                <a:lnTo>
                  <a:pt x="470" y="403"/>
                </a:lnTo>
                <a:lnTo>
                  <a:pt x="471" y="403"/>
                </a:lnTo>
                <a:lnTo>
                  <a:pt x="470" y="403"/>
                </a:lnTo>
                <a:lnTo>
                  <a:pt x="469" y="403"/>
                </a:lnTo>
                <a:lnTo>
                  <a:pt x="469" y="402"/>
                </a:lnTo>
                <a:lnTo>
                  <a:pt x="468" y="403"/>
                </a:lnTo>
                <a:lnTo>
                  <a:pt x="469" y="403"/>
                </a:lnTo>
                <a:lnTo>
                  <a:pt x="468" y="403"/>
                </a:lnTo>
                <a:lnTo>
                  <a:pt x="468" y="402"/>
                </a:lnTo>
                <a:lnTo>
                  <a:pt x="467" y="403"/>
                </a:lnTo>
                <a:lnTo>
                  <a:pt x="467" y="402"/>
                </a:lnTo>
                <a:lnTo>
                  <a:pt x="468" y="402"/>
                </a:lnTo>
                <a:lnTo>
                  <a:pt x="468" y="401"/>
                </a:lnTo>
                <a:lnTo>
                  <a:pt x="467" y="402"/>
                </a:lnTo>
                <a:lnTo>
                  <a:pt x="467" y="401"/>
                </a:lnTo>
                <a:lnTo>
                  <a:pt x="466" y="400"/>
                </a:lnTo>
                <a:lnTo>
                  <a:pt x="466" y="399"/>
                </a:lnTo>
                <a:lnTo>
                  <a:pt x="465" y="399"/>
                </a:lnTo>
                <a:lnTo>
                  <a:pt x="464" y="400"/>
                </a:lnTo>
                <a:lnTo>
                  <a:pt x="464" y="401"/>
                </a:lnTo>
                <a:lnTo>
                  <a:pt x="463" y="399"/>
                </a:lnTo>
                <a:lnTo>
                  <a:pt x="464" y="398"/>
                </a:lnTo>
                <a:lnTo>
                  <a:pt x="464" y="397"/>
                </a:lnTo>
                <a:lnTo>
                  <a:pt x="463" y="397"/>
                </a:lnTo>
                <a:lnTo>
                  <a:pt x="462" y="397"/>
                </a:lnTo>
                <a:lnTo>
                  <a:pt x="462" y="396"/>
                </a:lnTo>
                <a:lnTo>
                  <a:pt x="462" y="395"/>
                </a:lnTo>
                <a:lnTo>
                  <a:pt x="461" y="395"/>
                </a:lnTo>
                <a:lnTo>
                  <a:pt x="460" y="394"/>
                </a:lnTo>
                <a:lnTo>
                  <a:pt x="460" y="393"/>
                </a:lnTo>
                <a:lnTo>
                  <a:pt x="459" y="393"/>
                </a:lnTo>
                <a:lnTo>
                  <a:pt x="459" y="394"/>
                </a:lnTo>
                <a:lnTo>
                  <a:pt x="460" y="394"/>
                </a:lnTo>
                <a:lnTo>
                  <a:pt x="460" y="395"/>
                </a:lnTo>
                <a:lnTo>
                  <a:pt x="459" y="395"/>
                </a:lnTo>
                <a:lnTo>
                  <a:pt x="459" y="394"/>
                </a:lnTo>
                <a:lnTo>
                  <a:pt x="458" y="392"/>
                </a:lnTo>
                <a:lnTo>
                  <a:pt x="458" y="393"/>
                </a:lnTo>
                <a:lnTo>
                  <a:pt x="458" y="394"/>
                </a:lnTo>
                <a:lnTo>
                  <a:pt x="457" y="394"/>
                </a:lnTo>
                <a:lnTo>
                  <a:pt x="457" y="393"/>
                </a:lnTo>
                <a:lnTo>
                  <a:pt x="457" y="392"/>
                </a:lnTo>
                <a:lnTo>
                  <a:pt x="457" y="391"/>
                </a:lnTo>
                <a:lnTo>
                  <a:pt x="456" y="391"/>
                </a:lnTo>
                <a:lnTo>
                  <a:pt x="456" y="392"/>
                </a:lnTo>
                <a:lnTo>
                  <a:pt x="455" y="392"/>
                </a:lnTo>
                <a:lnTo>
                  <a:pt x="454" y="391"/>
                </a:lnTo>
                <a:lnTo>
                  <a:pt x="455" y="390"/>
                </a:lnTo>
                <a:lnTo>
                  <a:pt x="455" y="389"/>
                </a:lnTo>
                <a:lnTo>
                  <a:pt x="454" y="389"/>
                </a:lnTo>
                <a:lnTo>
                  <a:pt x="454" y="390"/>
                </a:lnTo>
                <a:lnTo>
                  <a:pt x="453" y="390"/>
                </a:lnTo>
                <a:lnTo>
                  <a:pt x="453" y="389"/>
                </a:lnTo>
                <a:lnTo>
                  <a:pt x="454" y="389"/>
                </a:lnTo>
                <a:lnTo>
                  <a:pt x="454" y="388"/>
                </a:lnTo>
                <a:lnTo>
                  <a:pt x="455" y="387"/>
                </a:lnTo>
                <a:lnTo>
                  <a:pt x="454" y="387"/>
                </a:lnTo>
                <a:lnTo>
                  <a:pt x="454" y="388"/>
                </a:lnTo>
                <a:lnTo>
                  <a:pt x="454" y="389"/>
                </a:lnTo>
                <a:lnTo>
                  <a:pt x="453" y="389"/>
                </a:lnTo>
                <a:lnTo>
                  <a:pt x="452" y="388"/>
                </a:lnTo>
                <a:lnTo>
                  <a:pt x="452" y="387"/>
                </a:lnTo>
                <a:lnTo>
                  <a:pt x="451" y="387"/>
                </a:lnTo>
                <a:lnTo>
                  <a:pt x="451" y="386"/>
                </a:lnTo>
                <a:lnTo>
                  <a:pt x="452" y="385"/>
                </a:lnTo>
                <a:lnTo>
                  <a:pt x="451" y="385"/>
                </a:lnTo>
                <a:lnTo>
                  <a:pt x="449" y="384"/>
                </a:lnTo>
                <a:lnTo>
                  <a:pt x="448" y="385"/>
                </a:lnTo>
                <a:lnTo>
                  <a:pt x="448" y="384"/>
                </a:lnTo>
                <a:lnTo>
                  <a:pt x="447" y="384"/>
                </a:lnTo>
                <a:lnTo>
                  <a:pt x="445" y="384"/>
                </a:lnTo>
                <a:lnTo>
                  <a:pt x="444" y="384"/>
                </a:lnTo>
                <a:lnTo>
                  <a:pt x="445" y="383"/>
                </a:lnTo>
                <a:lnTo>
                  <a:pt x="444" y="382"/>
                </a:lnTo>
                <a:lnTo>
                  <a:pt x="443" y="383"/>
                </a:lnTo>
                <a:lnTo>
                  <a:pt x="443" y="384"/>
                </a:lnTo>
                <a:lnTo>
                  <a:pt x="444" y="384"/>
                </a:lnTo>
                <a:lnTo>
                  <a:pt x="443" y="384"/>
                </a:lnTo>
                <a:lnTo>
                  <a:pt x="443" y="385"/>
                </a:lnTo>
                <a:lnTo>
                  <a:pt x="443" y="386"/>
                </a:lnTo>
                <a:lnTo>
                  <a:pt x="442" y="386"/>
                </a:lnTo>
                <a:lnTo>
                  <a:pt x="442" y="387"/>
                </a:lnTo>
                <a:lnTo>
                  <a:pt x="441" y="387"/>
                </a:lnTo>
                <a:lnTo>
                  <a:pt x="441" y="386"/>
                </a:lnTo>
                <a:lnTo>
                  <a:pt x="442" y="385"/>
                </a:lnTo>
                <a:lnTo>
                  <a:pt x="442" y="384"/>
                </a:lnTo>
                <a:lnTo>
                  <a:pt x="442" y="383"/>
                </a:lnTo>
                <a:lnTo>
                  <a:pt x="441" y="382"/>
                </a:lnTo>
                <a:lnTo>
                  <a:pt x="440" y="382"/>
                </a:lnTo>
                <a:lnTo>
                  <a:pt x="439" y="382"/>
                </a:lnTo>
                <a:lnTo>
                  <a:pt x="438" y="382"/>
                </a:lnTo>
                <a:lnTo>
                  <a:pt x="438" y="383"/>
                </a:lnTo>
                <a:lnTo>
                  <a:pt x="438" y="385"/>
                </a:lnTo>
                <a:lnTo>
                  <a:pt x="437" y="385"/>
                </a:lnTo>
                <a:lnTo>
                  <a:pt x="437" y="384"/>
                </a:lnTo>
                <a:lnTo>
                  <a:pt x="436" y="384"/>
                </a:lnTo>
                <a:lnTo>
                  <a:pt x="435" y="383"/>
                </a:lnTo>
                <a:lnTo>
                  <a:pt x="435" y="384"/>
                </a:lnTo>
                <a:lnTo>
                  <a:pt x="434" y="384"/>
                </a:lnTo>
                <a:lnTo>
                  <a:pt x="433" y="384"/>
                </a:lnTo>
                <a:lnTo>
                  <a:pt x="432" y="384"/>
                </a:lnTo>
                <a:lnTo>
                  <a:pt x="432" y="385"/>
                </a:lnTo>
                <a:lnTo>
                  <a:pt x="431" y="385"/>
                </a:lnTo>
                <a:lnTo>
                  <a:pt x="431" y="383"/>
                </a:lnTo>
                <a:lnTo>
                  <a:pt x="430" y="383"/>
                </a:lnTo>
                <a:lnTo>
                  <a:pt x="430" y="384"/>
                </a:lnTo>
                <a:lnTo>
                  <a:pt x="430" y="385"/>
                </a:lnTo>
                <a:lnTo>
                  <a:pt x="429" y="385"/>
                </a:lnTo>
                <a:lnTo>
                  <a:pt x="428" y="386"/>
                </a:lnTo>
                <a:lnTo>
                  <a:pt x="428" y="385"/>
                </a:lnTo>
                <a:lnTo>
                  <a:pt x="427" y="386"/>
                </a:lnTo>
                <a:lnTo>
                  <a:pt x="427" y="387"/>
                </a:lnTo>
                <a:lnTo>
                  <a:pt x="427" y="385"/>
                </a:lnTo>
                <a:lnTo>
                  <a:pt x="426" y="384"/>
                </a:lnTo>
                <a:lnTo>
                  <a:pt x="425" y="385"/>
                </a:lnTo>
                <a:lnTo>
                  <a:pt x="425" y="386"/>
                </a:lnTo>
                <a:lnTo>
                  <a:pt x="424" y="386"/>
                </a:lnTo>
                <a:lnTo>
                  <a:pt x="424" y="385"/>
                </a:lnTo>
                <a:lnTo>
                  <a:pt x="425" y="384"/>
                </a:lnTo>
                <a:lnTo>
                  <a:pt x="425" y="383"/>
                </a:lnTo>
                <a:lnTo>
                  <a:pt x="425" y="382"/>
                </a:lnTo>
                <a:lnTo>
                  <a:pt x="424" y="382"/>
                </a:lnTo>
                <a:lnTo>
                  <a:pt x="423" y="383"/>
                </a:lnTo>
                <a:lnTo>
                  <a:pt x="423" y="382"/>
                </a:lnTo>
                <a:lnTo>
                  <a:pt x="422" y="383"/>
                </a:lnTo>
                <a:lnTo>
                  <a:pt x="422" y="384"/>
                </a:lnTo>
                <a:lnTo>
                  <a:pt x="423" y="384"/>
                </a:lnTo>
                <a:lnTo>
                  <a:pt x="423" y="383"/>
                </a:lnTo>
                <a:lnTo>
                  <a:pt x="424" y="384"/>
                </a:lnTo>
                <a:lnTo>
                  <a:pt x="424" y="385"/>
                </a:lnTo>
                <a:lnTo>
                  <a:pt x="423" y="386"/>
                </a:lnTo>
                <a:lnTo>
                  <a:pt x="422" y="386"/>
                </a:lnTo>
                <a:lnTo>
                  <a:pt x="422" y="387"/>
                </a:lnTo>
                <a:lnTo>
                  <a:pt x="422" y="388"/>
                </a:lnTo>
                <a:lnTo>
                  <a:pt x="421" y="388"/>
                </a:lnTo>
                <a:lnTo>
                  <a:pt x="421" y="387"/>
                </a:lnTo>
                <a:lnTo>
                  <a:pt x="420" y="387"/>
                </a:lnTo>
                <a:lnTo>
                  <a:pt x="419" y="386"/>
                </a:lnTo>
                <a:lnTo>
                  <a:pt x="418" y="385"/>
                </a:lnTo>
                <a:lnTo>
                  <a:pt x="417" y="386"/>
                </a:lnTo>
                <a:lnTo>
                  <a:pt x="417" y="385"/>
                </a:lnTo>
                <a:lnTo>
                  <a:pt x="416" y="384"/>
                </a:lnTo>
                <a:lnTo>
                  <a:pt x="416" y="383"/>
                </a:lnTo>
                <a:lnTo>
                  <a:pt x="415" y="383"/>
                </a:lnTo>
                <a:lnTo>
                  <a:pt x="415" y="382"/>
                </a:lnTo>
                <a:lnTo>
                  <a:pt x="415" y="383"/>
                </a:lnTo>
                <a:lnTo>
                  <a:pt x="414" y="383"/>
                </a:lnTo>
                <a:lnTo>
                  <a:pt x="414" y="384"/>
                </a:lnTo>
                <a:lnTo>
                  <a:pt x="415" y="384"/>
                </a:lnTo>
                <a:lnTo>
                  <a:pt x="415" y="385"/>
                </a:lnTo>
                <a:lnTo>
                  <a:pt x="414" y="385"/>
                </a:lnTo>
                <a:lnTo>
                  <a:pt x="414" y="384"/>
                </a:lnTo>
                <a:lnTo>
                  <a:pt x="413" y="384"/>
                </a:lnTo>
                <a:lnTo>
                  <a:pt x="412" y="384"/>
                </a:lnTo>
                <a:lnTo>
                  <a:pt x="411" y="385"/>
                </a:lnTo>
                <a:lnTo>
                  <a:pt x="410" y="385"/>
                </a:lnTo>
                <a:lnTo>
                  <a:pt x="409" y="385"/>
                </a:lnTo>
                <a:lnTo>
                  <a:pt x="409" y="386"/>
                </a:lnTo>
                <a:lnTo>
                  <a:pt x="408" y="386"/>
                </a:lnTo>
                <a:lnTo>
                  <a:pt x="408" y="387"/>
                </a:lnTo>
                <a:lnTo>
                  <a:pt x="407" y="387"/>
                </a:lnTo>
                <a:lnTo>
                  <a:pt x="407" y="388"/>
                </a:lnTo>
                <a:lnTo>
                  <a:pt x="407" y="389"/>
                </a:lnTo>
                <a:lnTo>
                  <a:pt x="406" y="390"/>
                </a:lnTo>
                <a:lnTo>
                  <a:pt x="407" y="391"/>
                </a:lnTo>
                <a:lnTo>
                  <a:pt x="407" y="392"/>
                </a:lnTo>
                <a:lnTo>
                  <a:pt x="406" y="392"/>
                </a:lnTo>
                <a:lnTo>
                  <a:pt x="407" y="392"/>
                </a:lnTo>
                <a:lnTo>
                  <a:pt x="407" y="393"/>
                </a:lnTo>
                <a:lnTo>
                  <a:pt x="407" y="392"/>
                </a:lnTo>
                <a:lnTo>
                  <a:pt x="406" y="393"/>
                </a:lnTo>
                <a:lnTo>
                  <a:pt x="406" y="392"/>
                </a:lnTo>
                <a:lnTo>
                  <a:pt x="405" y="392"/>
                </a:lnTo>
                <a:lnTo>
                  <a:pt x="404" y="391"/>
                </a:lnTo>
                <a:lnTo>
                  <a:pt x="404" y="390"/>
                </a:lnTo>
                <a:lnTo>
                  <a:pt x="403" y="390"/>
                </a:lnTo>
                <a:lnTo>
                  <a:pt x="404" y="389"/>
                </a:lnTo>
                <a:lnTo>
                  <a:pt x="403" y="388"/>
                </a:lnTo>
                <a:lnTo>
                  <a:pt x="403" y="387"/>
                </a:lnTo>
                <a:lnTo>
                  <a:pt x="402" y="387"/>
                </a:lnTo>
                <a:lnTo>
                  <a:pt x="402" y="386"/>
                </a:lnTo>
                <a:lnTo>
                  <a:pt x="400" y="385"/>
                </a:lnTo>
                <a:lnTo>
                  <a:pt x="400" y="384"/>
                </a:lnTo>
                <a:lnTo>
                  <a:pt x="400" y="385"/>
                </a:lnTo>
                <a:lnTo>
                  <a:pt x="399" y="385"/>
                </a:lnTo>
                <a:lnTo>
                  <a:pt x="397" y="385"/>
                </a:lnTo>
                <a:lnTo>
                  <a:pt x="397" y="384"/>
                </a:lnTo>
                <a:lnTo>
                  <a:pt x="396" y="383"/>
                </a:lnTo>
                <a:lnTo>
                  <a:pt x="396" y="382"/>
                </a:lnTo>
                <a:lnTo>
                  <a:pt x="395" y="381"/>
                </a:lnTo>
                <a:lnTo>
                  <a:pt x="395" y="382"/>
                </a:lnTo>
                <a:lnTo>
                  <a:pt x="395" y="381"/>
                </a:lnTo>
                <a:lnTo>
                  <a:pt x="394" y="381"/>
                </a:lnTo>
                <a:lnTo>
                  <a:pt x="394" y="380"/>
                </a:lnTo>
                <a:lnTo>
                  <a:pt x="393" y="380"/>
                </a:lnTo>
                <a:lnTo>
                  <a:pt x="393" y="381"/>
                </a:lnTo>
                <a:lnTo>
                  <a:pt x="392" y="381"/>
                </a:lnTo>
                <a:lnTo>
                  <a:pt x="391" y="380"/>
                </a:lnTo>
                <a:lnTo>
                  <a:pt x="390" y="381"/>
                </a:lnTo>
                <a:lnTo>
                  <a:pt x="388" y="381"/>
                </a:lnTo>
                <a:lnTo>
                  <a:pt x="387" y="381"/>
                </a:lnTo>
                <a:lnTo>
                  <a:pt x="387" y="382"/>
                </a:lnTo>
                <a:lnTo>
                  <a:pt x="386" y="382"/>
                </a:lnTo>
                <a:lnTo>
                  <a:pt x="386" y="381"/>
                </a:lnTo>
                <a:lnTo>
                  <a:pt x="386" y="380"/>
                </a:lnTo>
                <a:lnTo>
                  <a:pt x="385" y="379"/>
                </a:lnTo>
                <a:lnTo>
                  <a:pt x="385" y="378"/>
                </a:lnTo>
                <a:lnTo>
                  <a:pt x="384" y="378"/>
                </a:lnTo>
                <a:lnTo>
                  <a:pt x="382" y="380"/>
                </a:lnTo>
                <a:lnTo>
                  <a:pt x="382" y="381"/>
                </a:lnTo>
                <a:lnTo>
                  <a:pt x="382" y="382"/>
                </a:lnTo>
                <a:lnTo>
                  <a:pt x="383" y="382"/>
                </a:lnTo>
                <a:lnTo>
                  <a:pt x="384" y="382"/>
                </a:lnTo>
                <a:lnTo>
                  <a:pt x="385" y="382"/>
                </a:lnTo>
                <a:lnTo>
                  <a:pt x="386" y="382"/>
                </a:lnTo>
                <a:lnTo>
                  <a:pt x="386" y="383"/>
                </a:lnTo>
                <a:lnTo>
                  <a:pt x="386" y="384"/>
                </a:lnTo>
                <a:lnTo>
                  <a:pt x="385" y="384"/>
                </a:lnTo>
                <a:lnTo>
                  <a:pt x="384" y="384"/>
                </a:lnTo>
                <a:lnTo>
                  <a:pt x="382" y="385"/>
                </a:lnTo>
                <a:lnTo>
                  <a:pt x="381" y="385"/>
                </a:lnTo>
                <a:lnTo>
                  <a:pt x="380" y="384"/>
                </a:lnTo>
                <a:lnTo>
                  <a:pt x="379" y="384"/>
                </a:lnTo>
                <a:lnTo>
                  <a:pt x="378" y="384"/>
                </a:lnTo>
                <a:lnTo>
                  <a:pt x="377" y="385"/>
                </a:lnTo>
                <a:lnTo>
                  <a:pt x="377" y="386"/>
                </a:lnTo>
                <a:lnTo>
                  <a:pt x="377" y="387"/>
                </a:lnTo>
                <a:lnTo>
                  <a:pt x="376" y="387"/>
                </a:lnTo>
                <a:lnTo>
                  <a:pt x="375" y="388"/>
                </a:lnTo>
                <a:lnTo>
                  <a:pt x="376" y="388"/>
                </a:lnTo>
                <a:lnTo>
                  <a:pt x="376" y="390"/>
                </a:lnTo>
                <a:lnTo>
                  <a:pt x="376" y="391"/>
                </a:lnTo>
                <a:lnTo>
                  <a:pt x="375" y="391"/>
                </a:lnTo>
                <a:lnTo>
                  <a:pt x="373" y="392"/>
                </a:lnTo>
                <a:lnTo>
                  <a:pt x="372" y="395"/>
                </a:lnTo>
                <a:lnTo>
                  <a:pt x="371" y="396"/>
                </a:lnTo>
                <a:lnTo>
                  <a:pt x="369" y="397"/>
                </a:lnTo>
                <a:lnTo>
                  <a:pt x="368" y="398"/>
                </a:lnTo>
                <a:lnTo>
                  <a:pt x="368" y="399"/>
                </a:lnTo>
                <a:lnTo>
                  <a:pt x="369" y="401"/>
                </a:lnTo>
                <a:lnTo>
                  <a:pt x="369" y="402"/>
                </a:lnTo>
                <a:lnTo>
                  <a:pt x="367" y="403"/>
                </a:lnTo>
                <a:lnTo>
                  <a:pt x="366" y="403"/>
                </a:lnTo>
                <a:lnTo>
                  <a:pt x="366" y="402"/>
                </a:lnTo>
                <a:lnTo>
                  <a:pt x="366" y="401"/>
                </a:lnTo>
                <a:lnTo>
                  <a:pt x="366" y="400"/>
                </a:lnTo>
                <a:lnTo>
                  <a:pt x="365" y="400"/>
                </a:lnTo>
                <a:lnTo>
                  <a:pt x="364" y="400"/>
                </a:lnTo>
                <a:lnTo>
                  <a:pt x="363" y="400"/>
                </a:lnTo>
                <a:lnTo>
                  <a:pt x="362" y="400"/>
                </a:lnTo>
                <a:lnTo>
                  <a:pt x="360" y="401"/>
                </a:lnTo>
                <a:lnTo>
                  <a:pt x="358" y="402"/>
                </a:lnTo>
                <a:lnTo>
                  <a:pt x="358" y="404"/>
                </a:lnTo>
                <a:lnTo>
                  <a:pt x="357" y="405"/>
                </a:lnTo>
                <a:lnTo>
                  <a:pt x="356" y="404"/>
                </a:lnTo>
                <a:lnTo>
                  <a:pt x="356" y="402"/>
                </a:lnTo>
                <a:lnTo>
                  <a:pt x="355" y="401"/>
                </a:lnTo>
                <a:lnTo>
                  <a:pt x="354" y="401"/>
                </a:lnTo>
                <a:lnTo>
                  <a:pt x="353" y="403"/>
                </a:lnTo>
                <a:lnTo>
                  <a:pt x="353" y="404"/>
                </a:lnTo>
                <a:lnTo>
                  <a:pt x="353" y="405"/>
                </a:lnTo>
                <a:lnTo>
                  <a:pt x="352" y="406"/>
                </a:lnTo>
                <a:lnTo>
                  <a:pt x="351" y="406"/>
                </a:lnTo>
                <a:lnTo>
                  <a:pt x="350" y="406"/>
                </a:lnTo>
                <a:lnTo>
                  <a:pt x="351" y="404"/>
                </a:lnTo>
                <a:lnTo>
                  <a:pt x="351" y="403"/>
                </a:lnTo>
                <a:lnTo>
                  <a:pt x="351" y="402"/>
                </a:lnTo>
                <a:lnTo>
                  <a:pt x="350" y="402"/>
                </a:lnTo>
                <a:lnTo>
                  <a:pt x="349" y="400"/>
                </a:lnTo>
                <a:lnTo>
                  <a:pt x="348" y="400"/>
                </a:lnTo>
                <a:lnTo>
                  <a:pt x="347" y="401"/>
                </a:lnTo>
                <a:lnTo>
                  <a:pt x="348" y="402"/>
                </a:lnTo>
                <a:lnTo>
                  <a:pt x="348" y="403"/>
                </a:lnTo>
                <a:lnTo>
                  <a:pt x="348" y="404"/>
                </a:lnTo>
                <a:lnTo>
                  <a:pt x="348" y="405"/>
                </a:lnTo>
                <a:lnTo>
                  <a:pt x="347" y="405"/>
                </a:lnTo>
                <a:lnTo>
                  <a:pt x="346" y="404"/>
                </a:lnTo>
                <a:lnTo>
                  <a:pt x="345" y="403"/>
                </a:lnTo>
                <a:lnTo>
                  <a:pt x="344" y="403"/>
                </a:lnTo>
                <a:lnTo>
                  <a:pt x="344" y="402"/>
                </a:lnTo>
                <a:lnTo>
                  <a:pt x="344" y="401"/>
                </a:lnTo>
                <a:lnTo>
                  <a:pt x="343" y="400"/>
                </a:lnTo>
                <a:lnTo>
                  <a:pt x="342" y="399"/>
                </a:lnTo>
                <a:lnTo>
                  <a:pt x="337" y="401"/>
                </a:lnTo>
                <a:lnTo>
                  <a:pt x="336" y="400"/>
                </a:lnTo>
                <a:lnTo>
                  <a:pt x="335" y="400"/>
                </a:lnTo>
                <a:lnTo>
                  <a:pt x="334" y="399"/>
                </a:lnTo>
                <a:lnTo>
                  <a:pt x="334" y="400"/>
                </a:lnTo>
                <a:lnTo>
                  <a:pt x="333" y="401"/>
                </a:lnTo>
                <a:lnTo>
                  <a:pt x="333" y="402"/>
                </a:lnTo>
                <a:lnTo>
                  <a:pt x="332" y="402"/>
                </a:lnTo>
                <a:lnTo>
                  <a:pt x="332" y="403"/>
                </a:lnTo>
                <a:lnTo>
                  <a:pt x="332" y="404"/>
                </a:lnTo>
                <a:lnTo>
                  <a:pt x="331" y="403"/>
                </a:lnTo>
                <a:lnTo>
                  <a:pt x="330" y="404"/>
                </a:lnTo>
                <a:lnTo>
                  <a:pt x="329" y="404"/>
                </a:lnTo>
                <a:lnTo>
                  <a:pt x="328" y="404"/>
                </a:lnTo>
                <a:lnTo>
                  <a:pt x="327" y="404"/>
                </a:lnTo>
                <a:lnTo>
                  <a:pt x="326" y="404"/>
                </a:lnTo>
                <a:lnTo>
                  <a:pt x="326" y="405"/>
                </a:lnTo>
                <a:lnTo>
                  <a:pt x="325" y="405"/>
                </a:lnTo>
                <a:lnTo>
                  <a:pt x="324" y="405"/>
                </a:lnTo>
                <a:lnTo>
                  <a:pt x="323" y="406"/>
                </a:lnTo>
                <a:lnTo>
                  <a:pt x="322" y="405"/>
                </a:lnTo>
                <a:lnTo>
                  <a:pt x="321" y="406"/>
                </a:lnTo>
                <a:lnTo>
                  <a:pt x="321" y="407"/>
                </a:lnTo>
                <a:lnTo>
                  <a:pt x="320" y="407"/>
                </a:lnTo>
                <a:lnTo>
                  <a:pt x="320" y="408"/>
                </a:lnTo>
                <a:lnTo>
                  <a:pt x="319" y="408"/>
                </a:lnTo>
                <a:lnTo>
                  <a:pt x="318" y="408"/>
                </a:lnTo>
                <a:lnTo>
                  <a:pt x="318" y="409"/>
                </a:lnTo>
                <a:lnTo>
                  <a:pt x="317" y="409"/>
                </a:lnTo>
                <a:lnTo>
                  <a:pt x="317" y="410"/>
                </a:lnTo>
                <a:lnTo>
                  <a:pt x="317" y="411"/>
                </a:lnTo>
                <a:lnTo>
                  <a:pt x="316" y="412"/>
                </a:lnTo>
                <a:lnTo>
                  <a:pt x="316" y="413"/>
                </a:lnTo>
                <a:lnTo>
                  <a:pt x="317" y="413"/>
                </a:lnTo>
                <a:lnTo>
                  <a:pt x="316" y="414"/>
                </a:lnTo>
                <a:lnTo>
                  <a:pt x="315" y="414"/>
                </a:lnTo>
                <a:lnTo>
                  <a:pt x="314" y="415"/>
                </a:lnTo>
                <a:lnTo>
                  <a:pt x="315" y="416"/>
                </a:lnTo>
                <a:lnTo>
                  <a:pt x="314" y="416"/>
                </a:lnTo>
                <a:lnTo>
                  <a:pt x="313" y="416"/>
                </a:lnTo>
                <a:lnTo>
                  <a:pt x="313" y="417"/>
                </a:lnTo>
                <a:lnTo>
                  <a:pt x="312" y="418"/>
                </a:lnTo>
                <a:lnTo>
                  <a:pt x="313" y="419"/>
                </a:lnTo>
                <a:lnTo>
                  <a:pt x="313" y="420"/>
                </a:lnTo>
                <a:lnTo>
                  <a:pt x="314" y="420"/>
                </a:lnTo>
                <a:lnTo>
                  <a:pt x="314" y="421"/>
                </a:lnTo>
                <a:lnTo>
                  <a:pt x="314" y="422"/>
                </a:lnTo>
                <a:lnTo>
                  <a:pt x="315" y="422"/>
                </a:lnTo>
                <a:lnTo>
                  <a:pt x="316" y="422"/>
                </a:lnTo>
                <a:lnTo>
                  <a:pt x="316" y="423"/>
                </a:lnTo>
                <a:lnTo>
                  <a:pt x="315" y="423"/>
                </a:lnTo>
                <a:lnTo>
                  <a:pt x="315" y="424"/>
                </a:lnTo>
                <a:lnTo>
                  <a:pt x="316" y="424"/>
                </a:lnTo>
                <a:lnTo>
                  <a:pt x="315" y="424"/>
                </a:lnTo>
                <a:lnTo>
                  <a:pt x="315" y="425"/>
                </a:lnTo>
                <a:lnTo>
                  <a:pt x="315" y="426"/>
                </a:lnTo>
                <a:lnTo>
                  <a:pt x="315" y="425"/>
                </a:lnTo>
                <a:lnTo>
                  <a:pt x="314" y="425"/>
                </a:lnTo>
                <a:lnTo>
                  <a:pt x="314" y="426"/>
                </a:lnTo>
                <a:lnTo>
                  <a:pt x="314" y="427"/>
                </a:lnTo>
                <a:lnTo>
                  <a:pt x="315" y="427"/>
                </a:lnTo>
                <a:lnTo>
                  <a:pt x="315" y="428"/>
                </a:lnTo>
                <a:lnTo>
                  <a:pt x="316" y="428"/>
                </a:lnTo>
                <a:lnTo>
                  <a:pt x="316" y="429"/>
                </a:lnTo>
                <a:lnTo>
                  <a:pt x="316" y="431"/>
                </a:lnTo>
                <a:lnTo>
                  <a:pt x="317" y="431"/>
                </a:lnTo>
                <a:lnTo>
                  <a:pt x="318" y="432"/>
                </a:lnTo>
                <a:lnTo>
                  <a:pt x="318" y="433"/>
                </a:lnTo>
                <a:lnTo>
                  <a:pt x="318" y="434"/>
                </a:lnTo>
                <a:lnTo>
                  <a:pt x="319" y="434"/>
                </a:lnTo>
                <a:lnTo>
                  <a:pt x="318" y="434"/>
                </a:lnTo>
                <a:lnTo>
                  <a:pt x="318" y="435"/>
                </a:lnTo>
                <a:lnTo>
                  <a:pt x="318" y="436"/>
                </a:lnTo>
                <a:lnTo>
                  <a:pt x="318" y="437"/>
                </a:lnTo>
                <a:lnTo>
                  <a:pt x="317" y="437"/>
                </a:lnTo>
                <a:lnTo>
                  <a:pt x="317" y="438"/>
                </a:lnTo>
                <a:lnTo>
                  <a:pt x="317" y="439"/>
                </a:lnTo>
                <a:lnTo>
                  <a:pt x="317" y="440"/>
                </a:lnTo>
                <a:lnTo>
                  <a:pt x="316" y="440"/>
                </a:lnTo>
                <a:lnTo>
                  <a:pt x="315" y="440"/>
                </a:lnTo>
                <a:lnTo>
                  <a:pt x="314" y="440"/>
                </a:lnTo>
                <a:lnTo>
                  <a:pt x="314" y="441"/>
                </a:lnTo>
                <a:lnTo>
                  <a:pt x="313" y="441"/>
                </a:lnTo>
                <a:lnTo>
                  <a:pt x="312" y="441"/>
                </a:lnTo>
                <a:lnTo>
                  <a:pt x="312" y="442"/>
                </a:lnTo>
                <a:lnTo>
                  <a:pt x="312" y="443"/>
                </a:lnTo>
                <a:lnTo>
                  <a:pt x="312" y="442"/>
                </a:lnTo>
                <a:lnTo>
                  <a:pt x="311" y="443"/>
                </a:lnTo>
                <a:lnTo>
                  <a:pt x="310" y="443"/>
                </a:lnTo>
                <a:lnTo>
                  <a:pt x="310" y="442"/>
                </a:lnTo>
                <a:lnTo>
                  <a:pt x="310" y="443"/>
                </a:lnTo>
                <a:lnTo>
                  <a:pt x="309" y="442"/>
                </a:lnTo>
                <a:lnTo>
                  <a:pt x="308" y="443"/>
                </a:lnTo>
                <a:lnTo>
                  <a:pt x="308" y="442"/>
                </a:lnTo>
                <a:lnTo>
                  <a:pt x="307" y="442"/>
                </a:lnTo>
                <a:lnTo>
                  <a:pt x="306" y="442"/>
                </a:lnTo>
                <a:lnTo>
                  <a:pt x="305" y="442"/>
                </a:lnTo>
                <a:lnTo>
                  <a:pt x="304" y="443"/>
                </a:lnTo>
                <a:lnTo>
                  <a:pt x="303" y="443"/>
                </a:lnTo>
                <a:lnTo>
                  <a:pt x="302" y="443"/>
                </a:lnTo>
                <a:lnTo>
                  <a:pt x="301" y="444"/>
                </a:lnTo>
                <a:lnTo>
                  <a:pt x="300" y="444"/>
                </a:lnTo>
                <a:lnTo>
                  <a:pt x="300" y="445"/>
                </a:lnTo>
                <a:lnTo>
                  <a:pt x="301" y="445"/>
                </a:lnTo>
                <a:lnTo>
                  <a:pt x="301" y="446"/>
                </a:lnTo>
                <a:lnTo>
                  <a:pt x="301" y="447"/>
                </a:lnTo>
                <a:lnTo>
                  <a:pt x="301" y="448"/>
                </a:lnTo>
                <a:lnTo>
                  <a:pt x="300" y="448"/>
                </a:lnTo>
                <a:lnTo>
                  <a:pt x="299" y="449"/>
                </a:lnTo>
                <a:lnTo>
                  <a:pt x="299" y="448"/>
                </a:lnTo>
                <a:lnTo>
                  <a:pt x="300" y="448"/>
                </a:lnTo>
                <a:lnTo>
                  <a:pt x="300" y="447"/>
                </a:lnTo>
                <a:lnTo>
                  <a:pt x="299" y="446"/>
                </a:lnTo>
                <a:lnTo>
                  <a:pt x="298" y="446"/>
                </a:lnTo>
                <a:lnTo>
                  <a:pt x="297" y="444"/>
                </a:lnTo>
                <a:lnTo>
                  <a:pt x="297" y="443"/>
                </a:lnTo>
                <a:lnTo>
                  <a:pt x="296" y="443"/>
                </a:lnTo>
                <a:lnTo>
                  <a:pt x="296" y="442"/>
                </a:lnTo>
                <a:lnTo>
                  <a:pt x="296" y="441"/>
                </a:lnTo>
                <a:lnTo>
                  <a:pt x="295" y="441"/>
                </a:lnTo>
                <a:lnTo>
                  <a:pt x="296" y="441"/>
                </a:lnTo>
                <a:lnTo>
                  <a:pt x="296" y="440"/>
                </a:lnTo>
                <a:lnTo>
                  <a:pt x="295" y="440"/>
                </a:lnTo>
                <a:lnTo>
                  <a:pt x="295" y="439"/>
                </a:lnTo>
                <a:lnTo>
                  <a:pt x="294" y="438"/>
                </a:lnTo>
                <a:lnTo>
                  <a:pt x="293" y="439"/>
                </a:lnTo>
                <a:lnTo>
                  <a:pt x="293" y="438"/>
                </a:lnTo>
                <a:lnTo>
                  <a:pt x="292" y="438"/>
                </a:lnTo>
                <a:lnTo>
                  <a:pt x="293" y="437"/>
                </a:lnTo>
                <a:lnTo>
                  <a:pt x="293" y="436"/>
                </a:lnTo>
                <a:lnTo>
                  <a:pt x="292" y="435"/>
                </a:lnTo>
                <a:lnTo>
                  <a:pt x="291" y="434"/>
                </a:lnTo>
                <a:lnTo>
                  <a:pt x="290" y="435"/>
                </a:lnTo>
                <a:lnTo>
                  <a:pt x="289" y="435"/>
                </a:lnTo>
                <a:lnTo>
                  <a:pt x="288" y="434"/>
                </a:lnTo>
                <a:lnTo>
                  <a:pt x="287" y="435"/>
                </a:lnTo>
                <a:lnTo>
                  <a:pt x="287" y="434"/>
                </a:lnTo>
                <a:lnTo>
                  <a:pt x="286" y="434"/>
                </a:lnTo>
                <a:lnTo>
                  <a:pt x="285" y="434"/>
                </a:lnTo>
                <a:lnTo>
                  <a:pt x="284" y="434"/>
                </a:lnTo>
                <a:lnTo>
                  <a:pt x="283" y="434"/>
                </a:lnTo>
                <a:lnTo>
                  <a:pt x="283" y="433"/>
                </a:lnTo>
                <a:lnTo>
                  <a:pt x="283" y="434"/>
                </a:lnTo>
                <a:lnTo>
                  <a:pt x="282" y="434"/>
                </a:lnTo>
                <a:lnTo>
                  <a:pt x="281" y="434"/>
                </a:lnTo>
                <a:lnTo>
                  <a:pt x="280" y="434"/>
                </a:lnTo>
                <a:lnTo>
                  <a:pt x="279" y="434"/>
                </a:lnTo>
                <a:lnTo>
                  <a:pt x="279" y="433"/>
                </a:lnTo>
                <a:lnTo>
                  <a:pt x="278" y="433"/>
                </a:lnTo>
                <a:lnTo>
                  <a:pt x="278" y="432"/>
                </a:lnTo>
                <a:lnTo>
                  <a:pt x="277" y="432"/>
                </a:lnTo>
                <a:lnTo>
                  <a:pt x="277" y="431"/>
                </a:lnTo>
                <a:lnTo>
                  <a:pt x="276" y="430"/>
                </a:lnTo>
                <a:lnTo>
                  <a:pt x="276" y="431"/>
                </a:lnTo>
                <a:lnTo>
                  <a:pt x="275" y="432"/>
                </a:lnTo>
                <a:lnTo>
                  <a:pt x="274" y="433"/>
                </a:lnTo>
                <a:lnTo>
                  <a:pt x="273" y="433"/>
                </a:lnTo>
                <a:lnTo>
                  <a:pt x="272" y="433"/>
                </a:lnTo>
                <a:lnTo>
                  <a:pt x="271" y="432"/>
                </a:lnTo>
                <a:lnTo>
                  <a:pt x="270" y="432"/>
                </a:lnTo>
                <a:lnTo>
                  <a:pt x="269" y="433"/>
                </a:lnTo>
                <a:lnTo>
                  <a:pt x="270" y="433"/>
                </a:lnTo>
                <a:lnTo>
                  <a:pt x="269" y="433"/>
                </a:lnTo>
                <a:lnTo>
                  <a:pt x="268" y="433"/>
                </a:lnTo>
                <a:lnTo>
                  <a:pt x="267" y="433"/>
                </a:lnTo>
                <a:lnTo>
                  <a:pt x="266" y="433"/>
                </a:lnTo>
                <a:lnTo>
                  <a:pt x="265" y="433"/>
                </a:lnTo>
                <a:lnTo>
                  <a:pt x="264" y="433"/>
                </a:lnTo>
                <a:lnTo>
                  <a:pt x="263" y="433"/>
                </a:lnTo>
                <a:lnTo>
                  <a:pt x="262" y="432"/>
                </a:lnTo>
                <a:lnTo>
                  <a:pt x="259" y="433"/>
                </a:lnTo>
                <a:lnTo>
                  <a:pt x="259" y="434"/>
                </a:lnTo>
                <a:lnTo>
                  <a:pt x="259" y="433"/>
                </a:lnTo>
                <a:lnTo>
                  <a:pt x="258" y="433"/>
                </a:lnTo>
                <a:lnTo>
                  <a:pt x="257" y="434"/>
                </a:lnTo>
                <a:lnTo>
                  <a:pt x="256" y="434"/>
                </a:lnTo>
                <a:lnTo>
                  <a:pt x="256" y="433"/>
                </a:lnTo>
                <a:lnTo>
                  <a:pt x="255" y="432"/>
                </a:lnTo>
                <a:lnTo>
                  <a:pt x="254" y="432"/>
                </a:lnTo>
                <a:lnTo>
                  <a:pt x="252" y="432"/>
                </a:lnTo>
                <a:lnTo>
                  <a:pt x="251" y="432"/>
                </a:lnTo>
                <a:lnTo>
                  <a:pt x="250" y="431"/>
                </a:lnTo>
                <a:lnTo>
                  <a:pt x="250" y="430"/>
                </a:lnTo>
                <a:lnTo>
                  <a:pt x="249" y="430"/>
                </a:lnTo>
                <a:lnTo>
                  <a:pt x="249" y="431"/>
                </a:lnTo>
                <a:lnTo>
                  <a:pt x="248" y="431"/>
                </a:lnTo>
                <a:lnTo>
                  <a:pt x="248" y="430"/>
                </a:lnTo>
                <a:lnTo>
                  <a:pt x="247" y="430"/>
                </a:lnTo>
                <a:lnTo>
                  <a:pt x="246" y="430"/>
                </a:lnTo>
                <a:lnTo>
                  <a:pt x="244" y="430"/>
                </a:lnTo>
                <a:lnTo>
                  <a:pt x="243" y="430"/>
                </a:lnTo>
                <a:lnTo>
                  <a:pt x="243" y="429"/>
                </a:lnTo>
                <a:lnTo>
                  <a:pt x="243" y="428"/>
                </a:lnTo>
                <a:lnTo>
                  <a:pt x="242" y="428"/>
                </a:lnTo>
                <a:lnTo>
                  <a:pt x="242" y="427"/>
                </a:lnTo>
                <a:lnTo>
                  <a:pt x="241" y="426"/>
                </a:lnTo>
                <a:lnTo>
                  <a:pt x="240" y="426"/>
                </a:lnTo>
                <a:lnTo>
                  <a:pt x="240" y="425"/>
                </a:lnTo>
                <a:lnTo>
                  <a:pt x="239" y="425"/>
                </a:lnTo>
                <a:lnTo>
                  <a:pt x="239" y="426"/>
                </a:lnTo>
                <a:lnTo>
                  <a:pt x="238" y="425"/>
                </a:lnTo>
                <a:lnTo>
                  <a:pt x="237" y="425"/>
                </a:lnTo>
                <a:lnTo>
                  <a:pt x="237" y="424"/>
                </a:lnTo>
                <a:lnTo>
                  <a:pt x="237" y="423"/>
                </a:lnTo>
                <a:lnTo>
                  <a:pt x="236" y="424"/>
                </a:lnTo>
                <a:lnTo>
                  <a:pt x="236" y="423"/>
                </a:lnTo>
                <a:lnTo>
                  <a:pt x="236" y="422"/>
                </a:lnTo>
                <a:lnTo>
                  <a:pt x="236" y="421"/>
                </a:lnTo>
                <a:lnTo>
                  <a:pt x="236" y="420"/>
                </a:lnTo>
                <a:lnTo>
                  <a:pt x="234" y="419"/>
                </a:lnTo>
                <a:lnTo>
                  <a:pt x="234" y="420"/>
                </a:lnTo>
                <a:lnTo>
                  <a:pt x="233" y="420"/>
                </a:lnTo>
                <a:lnTo>
                  <a:pt x="233" y="419"/>
                </a:lnTo>
                <a:lnTo>
                  <a:pt x="232" y="419"/>
                </a:lnTo>
                <a:lnTo>
                  <a:pt x="231" y="419"/>
                </a:lnTo>
                <a:lnTo>
                  <a:pt x="230" y="419"/>
                </a:lnTo>
                <a:lnTo>
                  <a:pt x="229" y="418"/>
                </a:lnTo>
                <a:lnTo>
                  <a:pt x="228" y="417"/>
                </a:lnTo>
                <a:lnTo>
                  <a:pt x="228" y="416"/>
                </a:lnTo>
                <a:lnTo>
                  <a:pt x="227" y="416"/>
                </a:lnTo>
                <a:lnTo>
                  <a:pt x="226" y="417"/>
                </a:lnTo>
                <a:lnTo>
                  <a:pt x="224" y="418"/>
                </a:lnTo>
                <a:lnTo>
                  <a:pt x="223" y="418"/>
                </a:lnTo>
                <a:lnTo>
                  <a:pt x="222" y="418"/>
                </a:lnTo>
                <a:lnTo>
                  <a:pt x="222" y="417"/>
                </a:lnTo>
                <a:lnTo>
                  <a:pt x="221" y="417"/>
                </a:lnTo>
                <a:lnTo>
                  <a:pt x="220" y="417"/>
                </a:lnTo>
                <a:lnTo>
                  <a:pt x="219" y="417"/>
                </a:lnTo>
                <a:lnTo>
                  <a:pt x="218" y="417"/>
                </a:lnTo>
                <a:lnTo>
                  <a:pt x="217" y="416"/>
                </a:lnTo>
                <a:lnTo>
                  <a:pt x="216" y="415"/>
                </a:lnTo>
                <a:lnTo>
                  <a:pt x="215" y="415"/>
                </a:lnTo>
                <a:lnTo>
                  <a:pt x="214" y="415"/>
                </a:lnTo>
                <a:lnTo>
                  <a:pt x="213" y="415"/>
                </a:lnTo>
                <a:lnTo>
                  <a:pt x="213" y="414"/>
                </a:lnTo>
                <a:lnTo>
                  <a:pt x="212" y="414"/>
                </a:lnTo>
                <a:lnTo>
                  <a:pt x="212" y="415"/>
                </a:lnTo>
                <a:lnTo>
                  <a:pt x="211" y="414"/>
                </a:lnTo>
                <a:lnTo>
                  <a:pt x="210" y="414"/>
                </a:lnTo>
                <a:lnTo>
                  <a:pt x="209" y="415"/>
                </a:lnTo>
                <a:lnTo>
                  <a:pt x="208" y="414"/>
                </a:lnTo>
                <a:lnTo>
                  <a:pt x="208" y="413"/>
                </a:lnTo>
                <a:lnTo>
                  <a:pt x="207" y="413"/>
                </a:lnTo>
                <a:lnTo>
                  <a:pt x="206" y="413"/>
                </a:lnTo>
                <a:lnTo>
                  <a:pt x="206" y="414"/>
                </a:lnTo>
                <a:lnTo>
                  <a:pt x="205" y="414"/>
                </a:lnTo>
                <a:lnTo>
                  <a:pt x="204" y="414"/>
                </a:lnTo>
                <a:lnTo>
                  <a:pt x="203" y="414"/>
                </a:lnTo>
                <a:lnTo>
                  <a:pt x="202" y="414"/>
                </a:lnTo>
                <a:lnTo>
                  <a:pt x="201" y="414"/>
                </a:lnTo>
                <a:lnTo>
                  <a:pt x="201" y="413"/>
                </a:lnTo>
                <a:lnTo>
                  <a:pt x="200" y="412"/>
                </a:lnTo>
                <a:lnTo>
                  <a:pt x="199" y="412"/>
                </a:lnTo>
                <a:lnTo>
                  <a:pt x="198" y="412"/>
                </a:lnTo>
                <a:lnTo>
                  <a:pt x="198" y="411"/>
                </a:lnTo>
                <a:lnTo>
                  <a:pt x="197" y="411"/>
                </a:lnTo>
                <a:lnTo>
                  <a:pt x="196" y="410"/>
                </a:lnTo>
                <a:lnTo>
                  <a:pt x="195" y="410"/>
                </a:lnTo>
                <a:lnTo>
                  <a:pt x="194" y="410"/>
                </a:lnTo>
                <a:lnTo>
                  <a:pt x="193" y="410"/>
                </a:lnTo>
                <a:lnTo>
                  <a:pt x="193" y="411"/>
                </a:lnTo>
                <a:lnTo>
                  <a:pt x="192" y="411"/>
                </a:lnTo>
                <a:lnTo>
                  <a:pt x="192" y="410"/>
                </a:lnTo>
                <a:lnTo>
                  <a:pt x="192" y="411"/>
                </a:lnTo>
                <a:lnTo>
                  <a:pt x="191" y="410"/>
                </a:lnTo>
                <a:lnTo>
                  <a:pt x="190" y="410"/>
                </a:lnTo>
                <a:lnTo>
                  <a:pt x="189" y="411"/>
                </a:lnTo>
                <a:lnTo>
                  <a:pt x="188" y="411"/>
                </a:lnTo>
                <a:lnTo>
                  <a:pt x="187" y="410"/>
                </a:lnTo>
                <a:lnTo>
                  <a:pt x="186" y="409"/>
                </a:lnTo>
                <a:lnTo>
                  <a:pt x="185" y="408"/>
                </a:lnTo>
                <a:lnTo>
                  <a:pt x="185" y="407"/>
                </a:lnTo>
                <a:lnTo>
                  <a:pt x="184" y="407"/>
                </a:lnTo>
                <a:lnTo>
                  <a:pt x="183" y="406"/>
                </a:lnTo>
                <a:lnTo>
                  <a:pt x="182" y="405"/>
                </a:lnTo>
                <a:lnTo>
                  <a:pt x="182" y="404"/>
                </a:lnTo>
                <a:lnTo>
                  <a:pt x="181" y="404"/>
                </a:lnTo>
                <a:lnTo>
                  <a:pt x="180" y="404"/>
                </a:lnTo>
                <a:lnTo>
                  <a:pt x="179" y="404"/>
                </a:lnTo>
                <a:lnTo>
                  <a:pt x="178" y="404"/>
                </a:lnTo>
                <a:lnTo>
                  <a:pt x="177" y="404"/>
                </a:lnTo>
                <a:lnTo>
                  <a:pt x="177" y="403"/>
                </a:lnTo>
                <a:lnTo>
                  <a:pt x="176" y="403"/>
                </a:lnTo>
                <a:lnTo>
                  <a:pt x="175" y="403"/>
                </a:lnTo>
                <a:lnTo>
                  <a:pt x="174" y="403"/>
                </a:lnTo>
                <a:lnTo>
                  <a:pt x="174" y="404"/>
                </a:lnTo>
                <a:lnTo>
                  <a:pt x="173" y="404"/>
                </a:lnTo>
                <a:lnTo>
                  <a:pt x="173" y="403"/>
                </a:lnTo>
                <a:lnTo>
                  <a:pt x="172" y="403"/>
                </a:lnTo>
                <a:lnTo>
                  <a:pt x="171" y="403"/>
                </a:lnTo>
                <a:lnTo>
                  <a:pt x="170" y="403"/>
                </a:lnTo>
                <a:lnTo>
                  <a:pt x="169" y="403"/>
                </a:lnTo>
                <a:lnTo>
                  <a:pt x="168" y="402"/>
                </a:lnTo>
                <a:lnTo>
                  <a:pt x="167" y="402"/>
                </a:lnTo>
                <a:lnTo>
                  <a:pt x="166" y="402"/>
                </a:lnTo>
                <a:lnTo>
                  <a:pt x="166" y="403"/>
                </a:lnTo>
                <a:lnTo>
                  <a:pt x="165" y="402"/>
                </a:lnTo>
                <a:lnTo>
                  <a:pt x="165" y="403"/>
                </a:lnTo>
                <a:lnTo>
                  <a:pt x="164" y="403"/>
                </a:lnTo>
                <a:lnTo>
                  <a:pt x="163" y="404"/>
                </a:lnTo>
                <a:lnTo>
                  <a:pt x="162" y="404"/>
                </a:lnTo>
                <a:lnTo>
                  <a:pt x="161" y="404"/>
                </a:lnTo>
                <a:lnTo>
                  <a:pt x="160" y="404"/>
                </a:lnTo>
                <a:lnTo>
                  <a:pt x="159" y="404"/>
                </a:lnTo>
                <a:lnTo>
                  <a:pt x="158" y="403"/>
                </a:lnTo>
                <a:lnTo>
                  <a:pt x="158" y="404"/>
                </a:lnTo>
                <a:lnTo>
                  <a:pt x="157" y="404"/>
                </a:lnTo>
                <a:lnTo>
                  <a:pt x="156" y="404"/>
                </a:lnTo>
                <a:lnTo>
                  <a:pt x="155" y="404"/>
                </a:lnTo>
                <a:lnTo>
                  <a:pt x="154" y="404"/>
                </a:lnTo>
                <a:lnTo>
                  <a:pt x="154" y="403"/>
                </a:lnTo>
                <a:lnTo>
                  <a:pt x="153" y="403"/>
                </a:lnTo>
                <a:lnTo>
                  <a:pt x="153" y="402"/>
                </a:lnTo>
                <a:lnTo>
                  <a:pt x="152" y="402"/>
                </a:lnTo>
                <a:lnTo>
                  <a:pt x="151" y="402"/>
                </a:lnTo>
                <a:lnTo>
                  <a:pt x="150" y="403"/>
                </a:lnTo>
                <a:lnTo>
                  <a:pt x="149" y="403"/>
                </a:lnTo>
                <a:lnTo>
                  <a:pt x="148" y="404"/>
                </a:lnTo>
                <a:lnTo>
                  <a:pt x="147" y="404"/>
                </a:lnTo>
                <a:lnTo>
                  <a:pt x="147" y="405"/>
                </a:lnTo>
                <a:lnTo>
                  <a:pt x="146" y="405"/>
                </a:lnTo>
                <a:lnTo>
                  <a:pt x="145" y="405"/>
                </a:lnTo>
                <a:lnTo>
                  <a:pt x="145" y="406"/>
                </a:lnTo>
                <a:lnTo>
                  <a:pt x="144" y="406"/>
                </a:lnTo>
                <a:lnTo>
                  <a:pt x="143" y="406"/>
                </a:lnTo>
                <a:lnTo>
                  <a:pt x="142" y="406"/>
                </a:lnTo>
                <a:lnTo>
                  <a:pt x="142" y="405"/>
                </a:lnTo>
                <a:lnTo>
                  <a:pt x="141" y="405"/>
                </a:lnTo>
                <a:lnTo>
                  <a:pt x="140" y="405"/>
                </a:lnTo>
                <a:lnTo>
                  <a:pt x="139" y="405"/>
                </a:lnTo>
                <a:lnTo>
                  <a:pt x="138" y="404"/>
                </a:lnTo>
                <a:lnTo>
                  <a:pt x="138" y="403"/>
                </a:lnTo>
                <a:lnTo>
                  <a:pt x="137" y="402"/>
                </a:lnTo>
                <a:lnTo>
                  <a:pt x="137" y="401"/>
                </a:lnTo>
                <a:lnTo>
                  <a:pt x="136" y="401"/>
                </a:lnTo>
                <a:lnTo>
                  <a:pt x="135" y="401"/>
                </a:lnTo>
                <a:lnTo>
                  <a:pt x="135" y="402"/>
                </a:lnTo>
                <a:lnTo>
                  <a:pt x="134" y="401"/>
                </a:lnTo>
                <a:lnTo>
                  <a:pt x="133" y="401"/>
                </a:lnTo>
                <a:lnTo>
                  <a:pt x="133" y="400"/>
                </a:lnTo>
                <a:lnTo>
                  <a:pt x="132" y="399"/>
                </a:lnTo>
                <a:lnTo>
                  <a:pt x="131" y="399"/>
                </a:lnTo>
                <a:lnTo>
                  <a:pt x="130" y="399"/>
                </a:lnTo>
                <a:lnTo>
                  <a:pt x="130" y="398"/>
                </a:lnTo>
                <a:lnTo>
                  <a:pt x="129" y="398"/>
                </a:lnTo>
                <a:lnTo>
                  <a:pt x="129" y="397"/>
                </a:lnTo>
                <a:lnTo>
                  <a:pt x="128" y="398"/>
                </a:lnTo>
                <a:lnTo>
                  <a:pt x="129" y="397"/>
                </a:lnTo>
                <a:lnTo>
                  <a:pt x="128" y="397"/>
                </a:lnTo>
                <a:lnTo>
                  <a:pt x="128" y="396"/>
                </a:lnTo>
                <a:lnTo>
                  <a:pt x="127" y="396"/>
                </a:lnTo>
                <a:lnTo>
                  <a:pt x="127" y="395"/>
                </a:lnTo>
                <a:lnTo>
                  <a:pt x="126" y="395"/>
                </a:lnTo>
                <a:lnTo>
                  <a:pt x="126" y="394"/>
                </a:lnTo>
                <a:lnTo>
                  <a:pt x="126" y="393"/>
                </a:lnTo>
                <a:lnTo>
                  <a:pt x="126" y="392"/>
                </a:lnTo>
                <a:lnTo>
                  <a:pt x="125" y="392"/>
                </a:lnTo>
                <a:lnTo>
                  <a:pt x="125" y="391"/>
                </a:lnTo>
                <a:lnTo>
                  <a:pt x="124" y="392"/>
                </a:lnTo>
                <a:lnTo>
                  <a:pt x="124" y="391"/>
                </a:lnTo>
                <a:lnTo>
                  <a:pt x="125" y="390"/>
                </a:lnTo>
                <a:lnTo>
                  <a:pt x="124" y="390"/>
                </a:lnTo>
                <a:lnTo>
                  <a:pt x="123" y="391"/>
                </a:lnTo>
                <a:lnTo>
                  <a:pt x="123" y="390"/>
                </a:lnTo>
                <a:lnTo>
                  <a:pt x="123" y="391"/>
                </a:lnTo>
                <a:lnTo>
                  <a:pt x="122" y="391"/>
                </a:lnTo>
                <a:lnTo>
                  <a:pt x="121" y="391"/>
                </a:lnTo>
                <a:lnTo>
                  <a:pt x="120" y="391"/>
                </a:lnTo>
                <a:lnTo>
                  <a:pt x="119" y="391"/>
                </a:lnTo>
                <a:lnTo>
                  <a:pt x="119" y="390"/>
                </a:lnTo>
                <a:lnTo>
                  <a:pt x="118" y="390"/>
                </a:lnTo>
                <a:lnTo>
                  <a:pt x="118" y="391"/>
                </a:lnTo>
                <a:lnTo>
                  <a:pt x="118" y="390"/>
                </a:lnTo>
                <a:lnTo>
                  <a:pt x="117" y="390"/>
                </a:lnTo>
                <a:lnTo>
                  <a:pt x="116" y="390"/>
                </a:lnTo>
                <a:lnTo>
                  <a:pt x="115" y="389"/>
                </a:lnTo>
                <a:lnTo>
                  <a:pt x="115" y="390"/>
                </a:lnTo>
                <a:lnTo>
                  <a:pt x="114" y="389"/>
                </a:lnTo>
                <a:lnTo>
                  <a:pt x="114" y="390"/>
                </a:lnTo>
                <a:lnTo>
                  <a:pt x="113" y="390"/>
                </a:lnTo>
                <a:lnTo>
                  <a:pt x="113" y="391"/>
                </a:lnTo>
                <a:lnTo>
                  <a:pt x="112" y="391"/>
                </a:lnTo>
                <a:lnTo>
                  <a:pt x="113" y="391"/>
                </a:lnTo>
                <a:lnTo>
                  <a:pt x="113" y="392"/>
                </a:lnTo>
                <a:lnTo>
                  <a:pt x="112" y="392"/>
                </a:lnTo>
                <a:lnTo>
                  <a:pt x="111" y="392"/>
                </a:lnTo>
                <a:lnTo>
                  <a:pt x="111" y="393"/>
                </a:lnTo>
                <a:lnTo>
                  <a:pt x="110" y="393"/>
                </a:lnTo>
                <a:lnTo>
                  <a:pt x="110" y="394"/>
                </a:lnTo>
                <a:lnTo>
                  <a:pt x="109" y="394"/>
                </a:lnTo>
                <a:lnTo>
                  <a:pt x="109" y="393"/>
                </a:lnTo>
                <a:lnTo>
                  <a:pt x="108" y="393"/>
                </a:lnTo>
                <a:lnTo>
                  <a:pt x="108" y="394"/>
                </a:lnTo>
                <a:lnTo>
                  <a:pt x="107" y="394"/>
                </a:lnTo>
                <a:lnTo>
                  <a:pt x="107" y="395"/>
                </a:lnTo>
                <a:lnTo>
                  <a:pt x="106" y="395"/>
                </a:lnTo>
                <a:lnTo>
                  <a:pt x="106" y="394"/>
                </a:lnTo>
                <a:lnTo>
                  <a:pt x="105" y="394"/>
                </a:lnTo>
                <a:lnTo>
                  <a:pt x="105" y="395"/>
                </a:lnTo>
                <a:lnTo>
                  <a:pt x="104" y="395"/>
                </a:lnTo>
                <a:lnTo>
                  <a:pt x="102" y="395"/>
                </a:lnTo>
                <a:lnTo>
                  <a:pt x="102" y="394"/>
                </a:lnTo>
                <a:lnTo>
                  <a:pt x="101" y="394"/>
                </a:lnTo>
                <a:lnTo>
                  <a:pt x="100" y="394"/>
                </a:lnTo>
                <a:lnTo>
                  <a:pt x="99" y="394"/>
                </a:lnTo>
                <a:lnTo>
                  <a:pt x="98" y="394"/>
                </a:lnTo>
                <a:lnTo>
                  <a:pt x="98" y="393"/>
                </a:lnTo>
                <a:lnTo>
                  <a:pt x="97" y="393"/>
                </a:lnTo>
                <a:lnTo>
                  <a:pt x="97" y="392"/>
                </a:lnTo>
                <a:lnTo>
                  <a:pt x="96" y="392"/>
                </a:lnTo>
                <a:lnTo>
                  <a:pt x="95" y="391"/>
                </a:lnTo>
                <a:lnTo>
                  <a:pt x="95" y="390"/>
                </a:lnTo>
                <a:lnTo>
                  <a:pt x="94" y="390"/>
                </a:lnTo>
                <a:lnTo>
                  <a:pt x="93" y="390"/>
                </a:lnTo>
                <a:lnTo>
                  <a:pt x="92" y="390"/>
                </a:lnTo>
                <a:lnTo>
                  <a:pt x="91" y="390"/>
                </a:lnTo>
                <a:lnTo>
                  <a:pt x="90" y="390"/>
                </a:lnTo>
                <a:lnTo>
                  <a:pt x="90" y="389"/>
                </a:lnTo>
                <a:lnTo>
                  <a:pt x="90" y="388"/>
                </a:lnTo>
                <a:lnTo>
                  <a:pt x="89" y="388"/>
                </a:lnTo>
                <a:lnTo>
                  <a:pt x="89" y="387"/>
                </a:lnTo>
                <a:lnTo>
                  <a:pt x="90" y="386"/>
                </a:lnTo>
                <a:lnTo>
                  <a:pt x="90" y="385"/>
                </a:lnTo>
                <a:lnTo>
                  <a:pt x="89" y="384"/>
                </a:lnTo>
                <a:lnTo>
                  <a:pt x="89" y="383"/>
                </a:lnTo>
                <a:lnTo>
                  <a:pt x="89" y="382"/>
                </a:lnTo>
                <a:lnTo>
                  <a:pt x="88" y="382"/>
                </a:lnTo>
                <a:lnTo>
                  <a:pt x="88" y="381"/>
                </a:lnTo>
                <a:lnTo>
                  <a:pt x="87" y="381"/>
                </a:lnTo>
                <a:lnTo>
                  <a:pt x="87" y="380"/>
                </a:lnTo>
                <a:lnTo>
                  <a:pt x="86" y="380"/>
                </a:lnTo>
                <a:lnTo>
                  <a:pt x="86" y="379"/>
                </a:lnTo>
                <a:lnTo>
                  <a:pt x="85" y="378"/>
                </a:lnTo>
                <a:lnTo>
                  <a:pt x="84" y="378"/>
                </a:lnTo>
                <a:lnTo>
                  <a:pt x="84" y="377"/>
                </a:lnTo>
                <a:lnTo>
                  <a:pt x="84" y="376"/>
                </a:lnTo>
                <a:lnTo>
                  <a:pt x="83" y="376"/>
                </a:lnTo>
                <a:lnTo>
                  <a:pt x="82" y="376"/>
                </a:lnTo>
                <a:lnTo>
                  <a:pt x="82" y="375"/>
                </a:lnTo>
                <a:lnTo>
                  <a:pt x="81" y="375"/>
                </a:lnTo>
                <a:lnTo>
                  <a:pt x="81" y="374"/>
                </a:lnTo>
                <a:lnTo>
                  <a:pt x="82" y="373"/>
                </a:lnTo>
                <a:lnTo>
                  <a:pt x="81" y="373"/>
                </a:lnTo>
                <a:lnTo>
                  <a:pt x="82" y="372"/>
                </a:lnTo>
                <a:lnTo>
                  <a:pt x="81" y="372"/>
                </a:lnTo>
                <a:lnTo>
                  <a:pt x="81" y="371"/>
                </a:lnTo>
                <a:lnTo>
                  <a:pt x="82" y="370"/>
                </a:lnTo>
                <a:lnTo>
                  <a:pt x="82" y="369"/>
                </a:lnTo>
                <a:lnTo>
                  <a:pt x="83" y="369"/>
                </a:lnTo>
                <a:lnTo>
                  <a:pt x="82" y="368"/>
                </a:lnTo>
                <a:lnTo>
                  <a:pt x="82" y="367"/>
                </a:lnTo>
                <a:lnTo>
                  <a:pt x="81" y="366"/>
                </a:lnTo>
                <a:lnTo>
                  <a:pt x="81" y="367"/>
                </a:lnTo>
                <a:lnTo>
                  <a:pt x="81" y="366"/>
                </a:lnTo>
                <a:lnTo>
                  <a:pt x="80" y="366"/>
                </a:lnTo>
                <a:lnTo>
                  <a:pt x="80" y="367"/>
                </a:lnTo>
                <a:lnTo>
                  <a:pt x="80" y="366"/>
                </a:lnTo>
                <a:lnTo>
                  <a:pt x="80" y="365"/>
                </a:lnTo>
                <a:lnTo>
                  <a:pt x="79" y="366"/>
                </a:lnTo>
                <a:lnTo>
                  <a:pt x="79" y="365"/>
                </a:lnTo>
                <a:lnTo>
                  <a:pt x="78" y="365"/>
                </a:lnTo>
                <a:lnTo>
                  <a:pt x="78" y="364"/>
                </a:lnTo>
                <a:lnTo>
                  <a:pt x="78" y="363"/>
                </a:lnTo>
                <a:lnTo>
                  <a:pt x="77" y="363"/>
                </a:lnTo>
                <a:lnTo>
                  <a:pt x="77" y="362"/>
                </a:lnTo>
                <a:lnTo>
                  <a:pt x="76" y="362"/>
                </a:lnTo>
                <a:lnTo>
                  <a:pt x="76" y="361"/>
                </a:lnTo>
                <a:lnTo>
                  <a:pt x="76" y="360"/>
                </a:lnTo>
                <a:lnTo>
                  <a:pt x="75" y="360"/>
                </a:lnTo>
                <a:lnTo>
                  <a:pt x="75" y="361"/>
                </a:lnTo>
                <a:lnTo>
                  <a:pt x="74" y="361"/>
                </a:lnTo>
                <a:lnTo>
                  <a:pt x="74" y="360"/>
                </a:lnTo>
                <a:lnTo>
                  <a:pt x="75" y="360"/>
                </a:lnTo>
                <a:lnTo>
                  <a:pt x="74" y="359"/>
                </a:lnTo>
                <a:lnTo>
                  <a:pt x="73" y="359"/>
                </a:lnTo>
                <a:lnTo>
                  <a:pt x="73" y="358"/>
                </a:lnTo>
                <a:lnTo>
                  <a:pt x="74" y="358"/>
                </a:lnTo>
                <a:lnTo>
                  <a:pt x="73" y="358"/>
                </a:lnTo>
                <a:lnTo>
                  <a:pt x="73" y="357"/>
                </a:lnTo>
                <a:lnTo>
                  <a:pt x="72" y="357"/>
                </a:lnTo>
                <a:lnTo>
                  <a:pt x="72" y="356"/>
                </a:lnTo>
                <a:lnTo>
                  <a:pt x="72" y="355"/>
                </a:lnTo>
                <a:lnTo>
                  <a:pt x="73" y="355"/>
                </a:lnTo>
                <a:lnTo>
                  <a:pt x="73" y="354"/>
                </a:lnTo>
                <a:lnTo>
                  <a:pt x="73" y="353"/>
                </a:lnTo>
                <a:lnTo>
                  <a:pt x="73" y="354"/>
                </a:lnTo>
                <a:lnTo>
                  <a:pt x="74" y="354"/>
                </a:lnTo>
                <a:lnTo>
                  <a:pt x="74" y="353"/>
                </a:lnTo>
                <a:lnTo>
                  <a:pt x="75" y="353"/>
                </a:lnTo>
                <a:lnTo>
                  <a:pt x="74" y="352"/>
                </a:lnTo>
                <a:lnTo>
                  <a:pt x="73" y="353"/>
                </a:lnTo>
                <a:lnTo>
                  <a:pt x="73" y="352"/>
                </a:lnTo>
                <a:lnTo>
                  <a:pt x="74" y="352"/>
                </a:lnTo>
                <a:lnTo>
                  <a:pt x="75" y="351"/>
                </a:lnTo>
                <a:lnTo>
                  <a:pt x="74" y="351"/>
                </a:lnTo>
                <a:lnTo>
                  <a:pt x="73" y="351"/>
                </a:lnTo>
                <a:lnTo>
                  <a:pt x="73" y="350"/>
                </a:lnTo>
                <a:lnTo>
                  <a:pt x="72" y="350"/>
                </a:lnTo>
                <a:lnTo>
                  <a:pt x="72" y="349"/>
                </a:lnTo>
                <a:lnTo>
                  <a:pt x="73" y="349"/>
                </a:lnTo>
                <a:lnTo>
                  <a:pt x="74" y="349"/>
                </a:lnTo>
                <a:lnTo>
                  <a:pt x="74" y="348"/>
                </a:lnTo>
                <a:lnTo>
                  <a:pt x="73" y="348"/>
                </a:lnTo>
                <a:lnTo>
                  <a:pt x="74" y="347"/>
                </a:lnTo>
                <a:lnTo>
                  <a:pt x="73" y="347"/>
                </a:lnTo>
                <a:lnTo>
                  <a:pt x="72" y="347"/>
                </a:lnTo>
                <a:lnTo>
                  <a:pt x="73" y="347"/>
                </a:lnTo>
                <a:lnTo>
                  <a:pt x="73" y="346"/>
                </a:lnTo>
                <a:lnTo>
                  <a:pt x="73" y="345"/>
                </a:lnTo>
                <a:lnTo>
                  <a:pt x="72" y="345"/>
                </a:lnTo>
                <a:lnTo>
                  <a:pt x="72" y="344"/>
                </a:lnTo>
                <a:lnTo>
                  <a:pt x="73" y="344"/>
                </a:lnTo>
                <a:lnTo>
                  <a:pt x="73" y="343"/>
                </a:lnTo>
                <a:lnTo>
                  <a:pt x="73" y="342"/>
                </a:lnTo>
                <a:lnTo>
                  <a:pt x="74" y="342"/>
                </a:lnTo>
                <a:lnTo>
                  <a:pt x="75" y="342"/>
                </a:lnTo>
                <a:lnTo>
                  <a:pt x="74" y="342"/>
                </a:lnTo>
                <a:lnTo>
                  <a:pt x="74" y="341"/>
                </a:lnTo>
                <a:lnTo>
                  <a:pt x="75" y="341"/>
                </a:lnTo>
                <a:lnTo>
                  <a:pt x="75" y="340"/>
                </a:lnTo>
                <a:lnTo>
                  <a:pt x="74" y="340"/>
                </a:lnTo>
                <a:lnTo>
                  <a:pt x="73" y="340"/>
                </a:lnTo>
                <a:lnTo>
                  <a:pt x="73" y="339"/>
                </a:lnTo>
                <a:lnTo>
                  <a:pt x="74" y="339"/>
                </a:lnTo>
                <a:lnTo>
                  <a:pt x="74" y="338"/>
                </a:lnTo>
                <a:lnTo>
                  <a:pt x="73" y="338"/>
                </a:lnTo>
                <a:lnTo>
                  <a:pt x="72" y="337"/>
                </a:lnTo>
                <a:lnTo>
                  <a:pt x="72" y="336"/>
                </a:lnTo>
                <a:lnTo>
                  <a:pt x="73" y="336"/>
                </a:lnTo>
                <a:lnTo>
                  <a:pt x="73" y="337"/>
                </a:lnTo>
                <a:lnTo>
                  <a:pt x="73" y="336"/>
                </a:lnTo>
                <a:lnTo>
                  <a:pt x="73" y="335"/>
                </a:lnTo>
                <a:lnTo>
                  <a:pt x="74" y="336"/>
                </a:lnTo>
                <a:lnTo>
                  <a:pt x="74" y="335"/>
                </a:lnTo>
                <a:lnTo>
                  <a:pt x="73" y="335"/>
                </a:lnTo>
                <a:lnTo>
                  <a:pt x="72" y="334"/>
                </a:lnTo>
                <a:lnTo>
                  <a:pt x="72" y="335"/>
                </a:lnTo>
                <a:lnTo>
                  <a:pt x="71" y="335"/>
                </a:lnTo>
                <a:lnTo>
                  <a:pt x="71" y="334"/>
                </a:lnTo>
                <a:lnTo>
                  <a:pt x="71" y="333"/>
                </a:lnTo>
                <a:lnTo>
                  <a:pt x="72" y="333"/>
                </a:lnTo>
                <a:lnTo>
                  <a:pt x="72" y="332"/>
                </a:lnTo>
                <a:lnTo>
                  <a:pt x="71" y="332"/>
                </a:lnTo>
                <a:lnTo>
                  <a:pt x="71" y="331"/>
                </a:lnTo>
                <a:lnTo>
                  <a:pt x="70" y="331"/>
                </a:lnTo>
                <a:lnTo>
                  <a:pt x="71" y="331"/>
                </a:lnTo>
                <a:lnTo>
                  <a:pt x="71" y="330"/>
                </a:lnTo>
                <a:lnTo>
                  <a:pt x="70" y="330"/>
                </a:lnTo>
                <a:lnTo>
                  <a:pt x="70" y="329"/>
                </a:lnTo>
                <a:lnTo>
                  <a:pt x="72" y="330"/>
                </a:lnTo>
                <a:lnTo>
                  <a:pt x="72" y="331"/>
                </a:lnTo>
                <a:lnTo>
                  <a:pt x="72" y="330"/>
                </a:lnTo>
                <a:lnTo>
                  <a:pt x="72" y="329"/>
                </a:lnTo>
                <a:lnTo>
                  <a:pt x="73" y="329"/>
                </a:lnTo>
                <a:lnTo>
                  <a:pt x="73" y="328"/>
                </a:lnTo>
                <a:lnTo>
                  <a:pt x="72" y="328"/>
                </a:lnTo>
                <a:lnTo>
                  <a:pt x="72" y="327"/>
                </a:lnTo>
                <a:lnTo>
                  <a:pt x="72" y="326"/>
                </a:lnTo>
                <a:lnTo>
                  <a:pt x="70" y="325"/>
                </a:lnTo>
                <a:lnTo>
                  <a:pt x="71" y="325"/>
                </a:lnTo>
                <a:lnTo>
                  <a:pt x="70" y="325"/>
                </a:lnTo>
                <a:lnTo>
                  <a:pt x="69" y="326"/>
                </a:lnTo>
                <a:lnTo>
                  <a:pt x="69" y="325"/>
                </a:lnTo>
                <a:lnTo>
                  <a:pt x="70" y="324"/>
                </a:lnTo>
                <a:lnTo>
                  <a:pt x="69" y="324"/>
                </a:lnTo>
                <a:lnTo>
                  <a:pt x="69" y="323"/>
                </a:lnTo>
                <a:lnTo>
                  <a:pt x="69" y="322"/>
                </a:lnTo>
                <a:lnTo>
                  <a:pt x="68" y="322"/>
                </a:lnTo>
                <a:lnTo>
                  <a:pt x="67" y="323"/>
                </a:lnTo>
                <a:lnTo>
                  <a:pt x="67" y="322"/>
                </a:lnTo>
                <a:lnTo>
                  <a:pt x="67" y="323"/>
                </a:lnTo>
                <a:lnTo>
                  <a:pt x="66" y="323"/>
                </a:lnTo>
                <a:lnTo>
                  <a:pt x="66" y="322"/>
                </a:lnTo>
                <a:lnTo>
                  <a:pt x="67" y="322"/>
                </a:lnTo>
                <a:lnTo>
                  <a:pt x="67" y="321"/>
                </a:lnTo>
                <a:lnTo>
                  <a:pt x="66" y="321"/>
                </a:lnTo>
                <a:lnTo>
                  <a:pt x="65" y="321"/>
                </a:lnTo>
                <a:lnTo>
                  <a:pt x="64" y="321"/>
                </a:lnTo>
                <a:lnTo>
                  <a:pt x="64" y="320"/>
                </a:lnTo>
                <a:lnTo>
                  <a:pt x="63" y="321"/>
                </a:lnTo>
                <a:lnTo>
                  <a:pt x="63" y="322"/>
                </a:lnTo>
                <a:lnTo>
                  <a:pt x="64" y="322"/>
                </a:lnTo>
                <a:lnTo>
                  <a:pt x="64" y="323"/>
                </a:lnTo>
                <a:lnTo>
                  <a:pt x="63" y="324"/>
                </a:lnTo>
                <a:lnTo>
                  <a:pt x="62" y="324"/>
                </a:lnTo>
                <a:lnTo>
                  <a:pt x="62" y="323"/>
                </a:lnTo>
                <a:lnTo>
                  <a:pt x="62" y="322"/>
                </a:lnTo>
                <a:lnTo>
                  <a:pt x="62" y="321"/>
                </a:lnTo>
                <a:lnTo>
                  <a:pt x="62" y="320"/>
                </a:lnTo>
                <a:lnTo>
                  <a:pt x="61" y="320"/>
                </a:lnTo>
                <a:lnTo>
                  <a:pt x="61" y="319"/>
                </a:lnTo>
                <a:lnTo>
                  <a:pt x="62" y="319"/>
                </a:lnTo>
                <a:lnTo>
                  <a:pt x="61" y="319"/>
                </a:lnTo>
                <a:lnTo>
                  <a:pt x="61" y="318"/>
                </a:lnTo>
                <a:lnTo>
                  <a:pt x="60" y="318"/>
                </a:lnTo>
                <a:lnTo>
                  <a:pt x="60" y="317"/>
                </a:lnTo>
                <a:lnTo>
                  <a:pt x="58" y="317"/>
                </a:lnTo>
                <a:lnTo>
                  <a:pt x="58" y="316"/>
                </a:lnTo>
                <a:lnTo>
                  <a:pt x="58" y="315"/>
                </a:lnTo>
                <a:lnTo>
                  <a:pt x="57" y="315"/>
                </a:lnTo>
                <a:lnTo>
                  <a:pt x="56" y="315"/>
                </a:lnTo>
                <a:lnTo>
                  <a:pt x="56" y="316"/>
                </a:lnTo>
                <a:lnTo>
                  <a:pt x="55" y="316"/>
                </a:lnTo>
                <a:lnTo>
                  <a:pt x="55" y="317"/>
                </a:lnTo>
                <a:lnTo>
                  <a:pt x="54" y="317"/>
                </a:lnTo>
                <a:lnTo>
                  <a:pt x="53" y="317"/>
                </a:lnTo>
                <a:lnTo>
                  <a:pt x="53" y="316"/>
                </a:lnTo>
                <a:lnTo>
                  <a:pt x="53" y="315"/>
                </a:lnTo>
                <a:lnTo>
                  <a:pt x="52" y="314"/>
                </a:lnTo>
                <a:lnTo>
                  <a:pt x="51" y="314"/>
                </a:lnTo>
                <a:lnTo>
                  <a:pt x="51" y="315"/>
                </a:lnTo>
                <a:lnTo>
                  <a:pt x="51" y="316"/>
                </a:lnTo>
                <a:lnTo>
                  <a:pt x="50" y="317"/>
                </a:lnTo>
                <a:lnTo>
                  <a:pt x="50" y="319"/>
                </a:lnTo>
                <a:lnTo>
                  <a:pt x="50" y="320"/>
                </a:lnTo>
                <a:lnTo>
                  <a:pt x="49" y="320"/>
                </a:lnTo>
                <a:lnTo>
                  <a:pt x="48" y="319"/>
                </a:lnTo>
                <a:lnTo>
                  <a:pt x="47" y="317"/>
                </a:lnTo>
                <a:lnTo>
                  <a:pt x="47" y="315"/>
                </a:lnTo>
                <a:lnTo>
                  <a:pt x="47" y="314"/>
                </a:lnTo>
                <a:lnTo>
                  <a:pt x="47" y="313"/>
                </a:lnTo>
                <a:lnTo>
                  <a:pt x="49" y="312"/>
                </a:lnTo>
                <a:lnTo>
                  <a:pt x="50" y="310"/>
                </a:lnTo>
                <a:lnTo>
                  <a:pt x="50" y="309"/>
                </a:lnTo>
                <a:lnTo>
                  <a:pt x="50" y="308"/>
                </a:lnTo>
                <a:lnTo>
                  <a:pt x="50" y="307"/>
                </a:lnTo>
                <a:lnTo>
                  <a:pt x="49" y="307"/>
                </a:lnTo>
                <a:lnTo>
                  <a:pt x="48" y="307"/>
                </a:lnTo>
                <a:lnTo>
                  <a:pt x="47" y="309"/>
                </a:lnTo>
                <a:lnTo>
                  <a:pt x="45" y="310"/>
                </a:lnTo>
                <a:lnTo>
                  <a:pt x="44" y="311"/>
                </a:lnTo>
                <a:lnTo>
                  <a:pt x="44" y="312"/>
                </a:lnTo>
                <a:lnTo>
                  <a:pt x="43" y="312"/>
                </a:lnTo>
                <a:lnTo>
                  <a:pt x="42" y="312"/>
                </a:lnTo>
                <a:lnTo>
                  <a:pt x="41" y="311"/>
                </a:lnTo>
                <a:lnTo>
                  <a:pt x="40" y="311"/>
                </a:lnTo>
                <a:lnTo>
                  <a:pt x="39" y="312"/>
                </a:lnTo>
                <a:lnTo>
                  <a:pt x="39" y="313"/>
                </a:lnTo>
                <a:lnTo>
                  <a:pt x="39" y="314"/>
                </a:lnTo>
                <a:lnTo>
                  <a:pt x="40" y="314"/>
                </a:lnTo>
                <a:lnTo>
                  <a:pt x="41" y="314"/>
                </a:lnTo>
                <a:lnTo>
                  <a:pt x="42" y="315"/>
                </a:lnTo>
                <a:lnTo>
                  <a:pt x="42" y="316"/>
                </a:lnTo>
                <a:lnTo>
                  <a:pt x="42" y="317"/>
                </a:lnTo>
                <a:lnTo>
                  <a:pt x="41" y="317"/>
                </a:lnTo>
                <a:lnTo>
                  <a:pt x="40" y="316"/>
                </a:lnTo>
                <a:lnTo>
                  <a:pt x="39" y="316"/>
                </a:lnTo>
                <a:lnTo>
                  <a:pt x="37" y="314"/>
                </a:lnTo>
                <a:lnTo>
                  <a:pt x="36" y="314"/>
                </a:lnTo>
                <a:lnTo>
                  <a:pt x="36" y="315"/>
                </a:lnTo>
                <a:lnTo>
                  <a:pt x="36" y="316"/>
                </a:lnTo>
                <a:lnTo>
                  <a:pt x="36" y="317"/>
                </a:lnTo>
                <a:lnTo>
                  <a:pt x="36" y="318"/>
                </a:lnTo>
                <a:lnTo>
                  <a:pt x="35" y="318"/>
                </a:lnTo>
                <a:lnTo>
                  <a:pt x="34" y="317"/>
                </a:lnTo>
                <a:lnTo>
                  <a:pt x="33" y="316"/>
                </a:lnTo>
                <a:lnTo>
                  <a:pt x="32" y="314"/>
                </a:lnTo>
                <a:lnTo>
                  <a:pt x="32" y="313"/>
                </a:lnTo>
                <a:lnTo>
                  <a:pt x="31" y="313"/>
                </a:lnTo>
                <a:lnTo>
                  <a:pt x="29" y="314"/>
                </a:lnTo>
                <a:lnTo>
                  <a:pt x="28" y="314"/>
                </a:lnTo>
                <a:lnTo>
                  <a:pt x="27" y="315"/>
                </a:lnTo>
                <a:lnTo>
                  <a:pt x="26" y="317"/>
                </a:lnTo>
                <a:lnTo>
                  <a:pt x="26" y="318"/>
                </a:lnTo>
                <a:lnTo>
                  <a:pt x="25" y="318"/>
                </a:lnTo>
                <a:lnTo>
                  <a:pt x="24" y="318"/>
                </a:lnTo>
                <a:lnTo>
                  <a:pt x="24" y="317"/>
                </a:lnTo>
                <a:lnTo>
                  <a:pt x="23" y="317"/>
                </a:lnTo>
                <a:lnTo>
                  <a:pt x="22" y="317"/>
                </a:lnTo>
                <a:lnTo>
                  <a:pt x="21" y="318"/>
                </a:lnTo>
                <a:lnTo>
                  <a:pt x="21" y="319"/>
                </a:lnTo>
                <a:lnTo>
                  <a:pt x="21" y="320"/>
                </a:lnTo>
                <a:lnTo>
                  <a:pt x="21" y="321"/>
                </a:lnTo>
                <a:lnTo>
                  <a:pt x="20" y="322"/>
                </a:lnTo>
                <a:lnTo>
                  <a:pt x="18" y="323"/>
                </a:lnTo>
                <a:lnTo>
                  <a:pt x="18" y="324"/>
                </a:lnTo>
                <a:lnTo>
                  <a:pt x="17" y="324"/>
                </a:lnTo>
                <a:lnTo>
                  <a:pt x="17" y="325"/>
                </a:lnTo>
                <a:lnTo>
                  <a:pt x="18" y="326"/>
                </a:lnTo>
                <a:lnTo>
                  <a:pt x="18" y="327"/>
                </a:lnTo>
                <a:lnTo>
                  <a:pt x="17" y="327"/>
                </a:lnTo>
                <a:lnTo>
                  <a:pt x="16" y="327"/>
                </a:lnTo>
                <a:lnTo>
                  <a:pt x="16" y="326"/>
                </a:lnTo>
                <a:lnTo>
                  <a:pt x="16" y="325"/>
                </a:lnTo>
                <a:lnTo>
                  <a:pt x="16" y="324"/>
                </a:lnTo>
                <a:lnTo>
                  <a:pt x="14" y="322"/>
                </a:lnTo>
                <a:lnTo>
                  <a:pt x="14" y="321"/>
                </a:lnTo>
                <a:lnTo>
                  <a:pt x="12" y="320"/>
                </a:lnTo>
                <a:lnTo>
                  <a:pt x="11" y="319"/>
                </a:lnTo>
                <a:lnTo>
                  <a:pt x="10" y="319"/>
                </a:lnTo>
                <a:lnTo>
                  <a:pt x="9" y="320"/>
                </a:lnTo>
                <a:lnTo>
                  <a:pt x="8" y="320"/>
                </a:lnTo>
                <a:lnTo>
                  <a:pt x="7" y="319"/>
                </a:lnTo>
                <a:lnTo>
                  <a:pt x="7" y="318"/>
                </a:lnTo>
                <a:lnTo>
                  <a:pt x="7" y="317"/>
                </a:lnTo>
                <a:lnTo>
                  <a:pt x="7" y="316"/>
                </a:lnTo>
                <a:lnTo>
                  <a:pt x="6" y="316"/>
                </a:lnTo>
                <a:lnTo>
                  <a:pt x="5" y="316"/>
                </a:lnTo>
                <a:lnTo>
                  <a:pt x="4" y="316"/>
                </a:lnTo>
                <a:lnTo>
                  <a:pt x="3" y="316"/>
                </a:lnTo>
                <a:lnTo>
                  <a:pt x="2" y="316"/>
                </a:lnTo>
                <a:lnTo>
                  <a:pt x="2" y="315"/>
                </a:lnTo>
                <a:lnTo>
                  <a:pt x="2" y="312"/>
                </a:lnTo>
                <a:lnTo>
                  <a:pt x="2" y="311"/>
                </a:lnTo>
                <a:lnTo>
                  <a:pt x="2" y="310"/>
                </a:lnTo>
                <a:lnTo>
                  <a:pt x="2" y="309"/>
                </a:lnTo>
                <a:lnTo>
                  <a:pt x="1" y="309"/>
                </a:lnTo>
                <a:lnTo>
                  <a:pt x="2" y="307"/>
                </a:lnTo>
                <a:lnTo>
                  <a:pt x="1" y="306"/>
                </a:lnTo>
                <a:lnTo>
                  <a:pt x="2" y="305"/>
                </a:lnTo>
                <a:lnTo>
                  <a:pt x="1" y="304"/>
                </a:lnTo>
                <a:lnTo>
                  <a:pt x="0" y="304"/>
                </a:lnTo>
                <a:lnTo>
                  <a:pt x="0" y="303"/>
                </a:lnTo>
                <a:lnTo>
                  <a:pt x="0" y="301"/>
                </a:lnTo>
                <a:lnTo>
                  <a:pt x="1" y="301"/>
                </a:lnTo>
                <a:lnTo>
                  <a:pt x="1" y="300"/>
                </a:lnTo>
                <a:lnTo>
                  <a:pt x="2" y="299"/>
                </a:lnTo>
                <a:lnTo>
                  <a:pt x="2" y="298"/>
                </a:lnTo>
                <a:lnTo>
                  <a:pt x="3" y="297"/>
                </a:lnTo>
                <a:lnTo>
                  <a:pt x="3" y="296"/>
                </a:lnTo>
                <a:lnTo>
                  <a:pt x="3" y="295"/>
                </a:lnTo>
                <a:lnTo>
                  <a:pt x="4" y="294"/>
                </a:lnTo>
                <a:lnTo>
                  <a:pt x="5" y="293"/>
                </a:lnTo>
                <a:lnTo>
                  <a:pt x="5" y="292"/>
                </a:lnTo>
                <a:lnTo>
                  <a:pt x="7" y="291"/>
                </a:lnTo>
                <a:lnTo>
                  <a:pt x="8" y="290"/>
                </a:lnTo>
                <a:lnTo>
                  <a:pt x="9" y="289"/>
                </a:lnTo>
                <a:lnTo>
                  <a:pt x="9" y="288"/>
                </a:lnTo>
                <a:lnTo>
                  <a:pt x="10" y="287"/>
                </a:lnTo>
                <a:lnTo>
                  <a:pt x="11" y="286"/>
                </a:lnTo>
                <a:lnTo>
                  <a:pt x="12" y="285"/>
                </a:lnTo>
                <a:lnTo>
                  <a:pt x="13" y="283"/>
                </a:lnTo>
                <a:lnTo>
                  <a:pt x="13" y="282"/>
                </a:lnTo>
                <a:lnTo>
                  <a:pt x="13" y="280"/>
                </a:lnTo>
                <a:lnTo>
                  <a:pt x="14" y="278"/>
                </a:lnTo>
                <a:lnTo>
                  <a:pt x="15" y="276"/>
                </a:lnTo>
                <a:lnTo>
                  <a:pt x="15" y="275"/>
                </a:lnTo>
                <a:lnTo>
                  <a:pt x="16" y="274"/>
                </a:lnTo>
                <a:lnTo>
                  <a:pt x="17" y="273"/>
                </a:lnTo>
                <a:lnTo>
                  <a:pt x="17" y="272"/>
                </a:lnTo>
                <a:lnTo>
                  <a:pt x="18" y="272"/>
                </a:lnTo>
                <a:lnTo>
                  <a:pt x="19" y="272"/>
                </a:lnTo>
                <a:lnTo>
                  <a:pt x="19" y="271"/>
                </a:lnTo>
                <a:lnTo>
                  <a:pt x="19" y="270"/>
                </a:lnTo>
                <a:lnTo>
                  <a:pt x="19" y="268"/>
                </a:lnTo>
                <a:lnTo>
                  <a:pt x="18" y="267"/>
                </a:lnTo>
                <a:lnTo>
                  <a:pt x="17" y="266"/>
                </a:lnTo>
                <a:lnTo>
                  <a:pt x="17" y="265"/>
                </a:lnTo>
                <a:lnTo>
                  <a:pt x="17" y="264"/>
                </a:lnTo>
                <a:lnTo>
                  <a:pt x="17" y="263"/>
                </a:lnTo>
                <a:lnTo>
                  <a:pt x="17" y="262"/>
                </a:lnTo>
                <a:lnTo>
                  <a:pt x="17" y="261"/>
                </a:lnTo>
                <a:lnTo>
                  <a:pt x="17" y="260"/>
                </a:lnTo>
                <a:lnTo>
                  <a:pt x="17" y="258"/>
                </a:lnTo>
                <a:lnTo>
                  <a:pt x="17" y="256"/>
                </a:lnTo>
                <a:lnTo>
                  <a:pt x="18" y="255"/>
                </a:lnTo>
                <a:lnTo>
                  <a:pt x="19" y="253"/>
                </a:lnTo>
                <a:lnTo>
                  <a:pt x="19" y="250"/>
                </a:lnTo>
                <a:lnTo>
                  <a:pt x="19" y="249"/>
                </a:lnTo>
                <a:lnTo>
                  <a:pt x="19" y="248"/>
                </a:lnTo>
                <a:lnTo>
                  <a:pt x="20" y="246"/>
                </a:lnTo>
                <a:lnTo>
                  <a:pt x="20" y="245"/>
                </a:lnTo>
                <a:lnTo>
                  <a:pt x="21" y="244"/>
                </a:lnTo>
                <a:lnTo>
                  <a:pt x="22" y="241"/>
                </a:lnTo>
                <a:lnTo>
                  <a:pt x="22" y="240"/>
                </a:lnTo>
                <a:lnTo>
                  <a:pt x="23" y="238"/>
                </a:lnTo>
                <a:lnTo>
                  <a:pt x="23" y="237"/>
                </a:lnTo>
                <a:lnTo>
                  <a:pt x="24" y="235"/>
                </a:lnTo>
                <a:lnTo>
                  <a:pt x="24" y="234"/>
                </a:lnTo>
                <a:lnTo>
                  <a:pt x="24" y="232"/>
                </a:lnTo>
                <a:lnTo>
                  <a:pt x="25" y="231"/>
                </a:lnTo>
                <a:lnTo>
                  <a:pt x="25" y="230"/>
                </a:lnTo>
                <a:lnTo>
                  <a:pt x="27" y="228"/>
                </a:lnTo>
                <a:lnTo>
                  <a:pt x="28" y="227"/>
                </a:lnTo>
                <a:lnTo>
                  <a:pt x="28" y="226"/>
                </a:lnTo>
                <a:lnTo>
                  <a:pt x="29" y="224"/>
                </a:lnTo>
                <a:lnTo>
                  <a:pt x="30" y="222"/>
                </a:lnTo>
                <a:lnTo>
                  <a:pt x="30" y="221"/>
                </a:lnTo>
                <a:lnTo>
                  <a:pt x="31" y="218"/>
                </a:lnTo>
                <a:lnTo>
                  <a:pt x="31" y="217"/>
                </a:lnTo>
                <a:lnTo>
                  <a:pt x="32" y="216"/>
                </a:lnTo>
                <a:lnTo>
                  <a:pt x="32" y="213"/>
                </a:lnTo>
                <a:lnTo>
                  <a:pt x="32" y="211"/>
                </a:lnTo>
                <a:lnTo>
                  <a:pt x="32" y="209"/>
                </a:lnTo>
                <a:lnTo>
                  <a:pt x="32" y="206"/>
                </a:lnTo>
                <a:lnTo>
                  <a:pt x="31" y="205"/>
                </a:lnTo>
                <a:lnTo>
                  <a:pt x="31" y="204"/>
                </a:lnTo>
                <a:lnTo>
                  <a:pt x="31" y="201"/>
                </a:lnTo>
                <a:lnTo>
                  <a:pt x="32" y="199"/>
                </a:lnTo>
                <a:lnTo>
                  <a:pt x="32" y="198"/>
                </a:lnTo>
                <a:lnTo>
                  <a:pt x="32" y="197"/>
                </a:lnTo>
                <a:lnTo>
                  <a:pt x="35" y="194"/>
                </a:lnTo>
                <a:lnTo>
                  <a:pt x="35" y="193"/>
                </a:lnTo>
                <a:lnTo>
                  <a:pt x="36" y="193"/>
                </a:lnTo>
                <a:lnTo>
                  <a:pt x="36" y="192"/>
                </a:lnTo>
                <a:lnTo>
                  <a:pt x="37" y="190"/>
                </a:lnTo>
                <a:lnTo>
                  <a:pt x="38" y="190"/>
                </a:lnTo>
                <a:lnTo>
                  <a:pt x="38" y="189"/>
                </a:lnTo>
                <a:lnTo>
                  <a:pt x="39" y="187"/>
                </a:lnTo>
                <a:lnTo>
                  <a:pt x="39" y="186"/>
                </a:lnTo>
                <a:lnTo>
                  <a:pt x="39" y="185"/>
                </a:lnTo>
                <a:lnTo>
                  <a:pt x="39" y="183"/>
                </a:lnTo>
                <a:lnTo>
                  <a:pt x="38" y="181"/>
                </a:lnTo>
                <a:lnTo>
                  <a:pt x="38" y="180"/>
                </a:lnTo>
                <a:lnTo>
                  <a:pt x="37" y="178"/>
                </a:lnTo>
                <a:lnTo>
                  <a:pt x="36" y="177"/>
                </a:lnTo>
                <a:lnTo>
                  <a:pt x="34" y="175"/>
                </a:lnTo>
                <a:lnTo>
                  <a:pt x="33" y="175"/>
                </a:lnTo>
                <a:lnTo>
                  <a:pt x="33" y="174"/>
                </a:lnTo>
                <a:lnTo>
                  <a:pt x="33" y="171"/>
                </a:lnTo>
                <a:lnTo>
                  <a:pt x="33" y="170"/>
                </a:lnTo>
                <a:lnTo>
                  <a:pt x="33" y="168"/>
                </a:lnTo>
                <a:lnTo>
                  <a:pt x="33" y="167"/>
                </a:lnTo>
                <a:lnTo>
                  <a:pt x="32" y="167"/>
                </a:lnTo>
                <a:lnTo>
                  <a:pt x="32" y="166"/>
                </a:lnTo>
                <a:lnTo>
                  <a:pt x="32" y="165"/>
                </a:lnTo>
                <a:lnTo>
                  <a:pt x="32" y="163"/>
                </a:lnTo>
                <a:lnTo>
                  <a:pt x="32" y="162"/>
                </a:lnTo>
                <a:lnTo>
                  <a:pt x="33" y="161"/>
                </a:lnTo>
                <a:lnTo>
                  <a:pt x="33" y="160"/>
                </a:lnTo>
                <a:lnTo>
                  <a:pt x="34" y="160"/>
                </a:lnTo>
                <a:lnTo>
                  <a:pt x="35" y="159"/>
                </a:lnTo>
                <a:lnTo>
                  <a:pt x="36" y="158"/>
                </a:lnTo>
                <a:lnTo>
                  <a:pt x="37" y="156"/>
                </a:lnTo>
                <a:lnTo>
                  <a:pt x="38" y="156"/>
                </a:lnTo>
                <a:lnTo>
                  <a:pt x="39" y="155"/>
                </a:lnTo>
                <a:lnTo>
                  <a:pt x="40" y="155"/>
                </a:lnTo>
                <a:lnTo>
                  <a:pt x="41" y="155"/>
                </a:lnTo>
                <a:lnTo>
                  <a:pt x="41" y="154"/>
                </a:lnTo>
                <a:lnTo>
                  <a:pt x="43" y="154"/>
                </a:lnTo>
                <a:lnTo>
                  <a:pt x="44" y="153"/>
                </a:lnTo>
                <a:lnTo>
                  <a:pt x="45" y="152"/>
                </a:lnTo>
                <a:lnTo>
                  <a:pt x="46" y="151"/>
                </a:lnTo>
                <a:lnTo>
                  <a:pt x="49" y="149"/>
                </a:lnTo>
                <a:lnTo>
                  <a:pt x="51" y="148"/>
                </a:lnTo>
                <a:lnTo>
                  <a:pt x="52" y="148"/>
                </a:lnTo>
                <a:lnTo>
                  <a:pt x="53" y="147"/>
                </a:lnTo>
                <a:lnTo>
                  <a:pt x="54" y="147"/>
                </a:lnTo>
                <a:lnTo>
                  <a:pt x="54" y="146"/>
                </a:lnTo>
                <a:lnTo>
                  <a:pt x="55" y="145"/>
                </a:lnTo>
                <a:lnTo>
                  <a:pt x="56" y="144"/>
                </a:lnTo>
                <a:lnTo>
                  <a:pt x="58" y="139"/>
                </a:lnTo>
                <a:lnTo>
                  <a:pt x="58" y="138"/>
                </a:lnTo>
                <a:lnTo>
                  <a:pt x="58" y="137"/>
                </a:lnTo>
                <a:lnTo>
                  <a:pt x="58" y="135"/>
                </a:lnTo>
                <a:lnTo>
                  <a:pt x="58" y="134"/>
                </a:lnTo>
                <a:lnTo>
                  <a:pt x="58" y="133"/>
                </a:lnTo>
                <a:lnTo>
                  <a:pt x="58" y="132"/>
                </a:lnTo>
                <a:lnTo>
                  <a:pt x="58" y="131"/>
                </a:lnTo>
                <a:lnTo>
                  <a:pt x="58" y="130"/>
                </a:lnTo>
                <a:lnTo>
                  <a:pt x="58" y="128"/>
                </a:lnTo>
                <a:lnTo>
                  <a:pt x="59" y="126"/>
                </a:lnTo>
                <a:lnTo>
                  <a:pt x="59" y="124"/>
                </a:lnTo>
                <a:lnTo>
                  <a:pt x="60" y="124"/>
                </a:lnTo>
                <a:lnTo>
                  <a:pt x="60" y="123"/>
                </a:lnTo>
                <a:lnTo>
                  <a:pt x="60" y="122"/>
                </a:lnTo>
                <a:lnTo>
                  <a:pt x="61" y="122"/>
                </a:lnTo>
                <a:lnTo>
                  <a:pt x="61" y="121"/>
                </a:lnTo>
                <a:lnTo>
                  <a:pt x="62" y="120"/>
                </a:lnTo>
                <a:lnTo>
                  <a:pt x="62" y="119"/>
                </a:lnTo>
                <a:lnTo>
                  <a:pt x="62" y="116"/>
                </a:lnTo>
                <a:lnTo>
                  <a:pt x="62" y="114"/>
                </a:lnTo>
                <a:lnTo>
                  <a:pt x="63" y="113"/>
                </a:lnTo>
                <a:lnTo>
                  <a:pt x="64" y="112"/>
                </a:lnTo>
                <a:lnTo>
                  <a:pt x="64" y="111"/>
                </a:lnTo>
                <a:lnTo>
                  <a:pt x="64" y="110"/>
                </a:lnTo>
                <a:lnTo>
                  <a:pt x="64" y="109"/>
                </a:lnTo>
                <a:lnTo>
                  <a:pt x="65" y="108"/>
                </a:lnTo>
                <a:lnTo>
                  <a:pt x="65" y="107"/>
                </a:lnTo>
                <a:lnTo>
                  <a:pt x="65" y="105"/>
                </a:lnTo>
                <a:lnTo>
                  <a:pt x="66" y="104"/>
                </a:lnTo>
                <a:lnTo>
                  <a:pt x="66" y="103"/>
                </a:lnTo>
                <a:lnTo>
                  <a:pt x="67" y="102"/>
                </a:lnTo>
                <a:lnTo>
                  <a:pt x="67" y="99"/>
                </a:lnTo>
                <a:lnTo>
                  <a:pt x="67" y="98"/>
                </a:lnTo>
                <a:lnTo>
                  <a:pt x="68" y="96"/>
                </a:lnTo>
                <a:lnTo>
                  <a:pt x="69" y="93"/>
                </a:lnTo>
                <a:lnTo>
                  <a:pt x="70" y="92"/>
                </a:lnTo>
                <a:lnTo>
                  <a:pt x="71" y="91"/>
                </a:lnTo>
                <a:lnTo>
                  <a:pt x="72" y="90"/>
                </a:lnTo>
                <a:lnTo>
                  <a:pt x="72" y="91"/>
                </a:lnTo>
                <a:lnTo>
                  <a:pt x="74" y="91"/>
                </a:lnTo>
                <a:lnTo>
                  <a:pt x="75" y="91"/>
                </a:lnTo>
                <a:lnTo>
                  <a:pt x="77" y="90"/>
                </a:lnTo>
                <a:lnTo>
                  <a:pt x="78" y="89"/>
                </a:lnTo>
                <a:lnTo>
                  <a:pt x="80" y="88"/>
                </a:lnTo>
                <a:lnTo>
                  <a:pt x="82" y="87"/>
                </a:lnTo>
                <a:lnTo>
                  <a:pt x="86" y="85"/>
                </a:lnTo>
                <a:lnTo>
                  <a:pt x="88" y="85"/>
                </a:lnTo>
                <a:lnTo>
                  <a:pt x="89" y="84"/>
                </a:lnTo>
                <a:lnTo>
                  <a:pt x="90" y="84"/>
                </a:lnTo>
                <a:lnTo>
                  <a:pt x="91" y="84"/>
                </a:lnTo>
                <a:lnTo>
                  <a:pt x="91" y="83"/>
                </a:lnTo>
                <a:lnTo>
                  <a:pt x="92" y="83"/>
                </a:lnTo>
                <a:lnTo>
                  <a:pt x="92" y="82"/>
                </a:lnTo>
                <a:lnTo>
                  <a:pt x="93" y="81"/>
                </a:lnTo>
                <a:lnTo>
                  <a:pt x="94" y="80"/>
                </a:lnTo>
                <a:lnTo>
                  <a:pt x="97" y="75"/>
                </a:lnTo>
                <a:lnTo>
                  <a:pt x="98" y="73"/>
                </a:lnTo>
                <a:lnTo>
                  <a:pt x="98" y="71"/>
                </a:lnTo>
                <a:lnTo>
                  <a:pt x="99" y="68"/>
                </a:lnTo>
                <a:lnTo>
                  <a:pt x="100" y="66"/>
                </a:lnTo>
                <a:lnTo>
                  <a:pt x="100" y="65"/>
                </a:lnTo>
                <a:lnTo>
                  <a:pt x="101" y="64"/>
                </a:lnTo>
                <a:lnTo>
                  <a:pt x="103" y="62"/>
                </a:lnTo>
                <a:lnTo>
                  <a:pt x="103" y="61"/>
                </a:lnTo>
                <a:lnTo>
                  <a:pt x="103" y="60"/>
                </a:lnTo>
                <a:lnTo>
                  <a:pt x="104" y="59"/>
                </a:lnTo>
                <a:lnTo>
                  <a:pt x="105" y="58"/>
                </a:lnTo>
                <a:lnTo>
                  <a:pt x="105" y="57"/>
                </a:lnTo>
                <a:lnTo>
                  <a:pt x="105" y="56"/>
                </a:lnTo>
                <a:lnTo>
                  <a:pt x="106" y="53"/>
                </a:lnTo>
                <a:lnTo>
                  <a:pt x="106" y="52"/>
                </a:lnTo>
                <a:lnTo>
                  <a:pt x="106" y="49"/>
                </a:lnTo>
                <a:lnTo>
                  <a:pt x="106" y="48"/>
                </a:lnTo>
                <a:lnTo>
                  <a:pt x="106" y="47"/>
                </a:lnTo>
                <a:lnTo>
                  <a:pt x="106" y="46"/>
                </a:lnTo>
                <a:lnTo>
                  <a:pt x="106" y="45"/>
                </a:lnTo>
                <a:lnTo>
                  <a:pt x="108" y="41"/>
                </a:lnTo>
                <a:lnTo>
                  <a:pt x="110" y="40"/>
                </a:lnTo>
                <a:lnTo>
                  <a:pt x="111" y="40"/>
                </a:lnTo>
                <a:lnTo>
                  <a:pt x="111" y="39"/>
                </a:lnTo>
                <a:lnTo>
                  <a:pt x="113" y="37"/>
                </a:lnTo>
                <a:lnTo>
                  <a:pt x="114" y="35"/>
                </a:lnTo>
                <a:lnTo>
                  <a:pt x="115" y="35"/>
                </a:lnTo>
                <a:lnTo>
                  <a:pt x="116" y="35"/>
                </a:lnTo>
                <a:lnTo>
                  <a:pt x="116" y="34"/>
                </a:lnTo>
                <a:lnTo>
                  <a:pt x="117" y="33"/>
                </a:lnTo>
                <a:lnTo>
                  <a:pt x="119" y="32"/>
                </a:lnTo>
                <a:lnTo>
                  <a:pt x="120" y="32"/>
                </a:lnTo>
                <a:lnTo>
                  <a:pt x="121" y="31"/>
                </a:lnTo>
                <a:lnTo>
                  <a:pt x="122" y="31"/>
                </a:lnTo>
                <a:lnTo>
                  <a:pt x="125" y="30"/>
                </a:lnTo>
                <a:lnTo>
                  <a:pt x="126" y="28"/>
                </a:lnTo>
                <a:lnTo>
                  <a:pt x="127" y="27"/>
                </a:lnTo>
                <a:lnTo>
                  <a:pt x="128" y="27"/>
                </a:lnTo>
                <a:lnTo>
                  <a:pt x="129" y="26"/>
                </a:lnTo>
                <a:lnTo>
                  <a:pt x="129" y="25"/>
                </a:lnTo>
                <a:lnTo>
                  <a:pt x="130" y="25"/>
                </a:lnTo>
                <a:lnTo>
                  <a:pt x="132" y="25"/>
                </a:lnTo>
                <a:lnTo>
                  <a:pt x="133" y="24"/>
                </a:lnTo>
                <a:lnTo>
                  <a:pt x="134" y="23"/>
                </a:lnTo>
                <a:lnTo>
                  <a:pt x="134" y="22"/>
                </a:lnTo>
                <a:lnTo>
                  <a:pt x="136" y="22"/>
                </a:lnTo>
                <a:lnTo>
                  <a:pt x="137" y="21"/>
                </a:lnTo>
                <a:lnTo>
                  <a:pt x="141" y="20"/>
                </a:lnTo>
                <a:lnTo>
                  <a:pt x="145" y="18"/>
                </a:lnTo>
                <a:lnTo>
                  <a:pt x="146" y="18"/>
                </a:lnTo>
                <a:lnTo>
                  <a:pt x="147" y="18"/>
                </a:lnTo>
                <a:lnTo>
                  <a:pt x="148" y="18"/>
                </a:lnTo>
                <a:lnTo>
                  <a:pt x="150" y="18"/>
                </a:lnTo>
                <a:lnTo>
                  <a:pt x="151" y="17"/>
                </a:lnTo>
                <a:lnTo>
                  <a:pt x="153" y="14"/>
                </a:lnTo>
                <a:lnTo>
                  <a:pt x="154" y="14"/>
                </a:lnTo>
                <a:lnTo>
                  <a:pt x="155" y="13"/>
                </a:lnTo>
                <a:lnTo>
                  <a:pt x="155" y="12"/>
                </a:lnTo>
                <a:lnTo>
                  <a:pt x="157" y="11"/>
                </a:lnTo>
                <a:lnTo>
                  <a:pt x="158" y="8"/>
                </a:lnTo>
                <a:lnTo>
                  <a:pt x="159" y="7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41" name="Freeform 534"/>
          <p:cNvSpPr>
            <a:spLocks/>
          </p:cNvSpPr>
          <p:nvPr/>
        </p:nvSpPr>
        <p:spPr bwMode="auto">
          <a:xfrm>
            <a:off x="3006725" y="4864100"/>
            <a:ext cx="0" cy="0"/>
          </a:xfrm>
          <a:custGeom>
            <a:avLst/>
            <a:gdLst>
              <a:gd name="T0" fmla="*/ 2147483646 w 1"/>
              <a:gd name="T1" fmla="*/ 2147483646 w 1"/>
              <a:gd name="T2" fmla="*/ 0 w 1"/>
              <a:gd name="T3" fmla="*/ 2147483646 w 1"/>
              <a:gd name="T4" fmla="*/ 2147483646 w 1"/>
              <a:gd name="T5" fmla="*/ 2147483646 w 1"/>
              <a:gd name="T6" fmla="*/ 0 60000 65536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w 1"/>
              <a:gd name="T13" fmla="*/ 1 w 1"/>
            </a:gdLst>
            <a:ahLst/>
            <a:cxnLst>
              <a:cxn ang="T6">
                <a:pos x="T0" y="0"/>
              </a:cxn>
              <a:cxn ang="T7">
                <a:pos x="T1" y="0"/>
              </a:cxn>
              <a:cxn ang="T8">
                <a:pos x="T2" y="0"/>
              </a:cxn>
              <a:cxn ang="T9">
                <a:pos x="T3" y="0"/>
              </a:cxn>
              <a:cxn ang="T10">
                <a:pos x="T4" y="0"/>
              </a:cxn>
              <a:cxn ang="T11">
                <a:pos x="T5" y="0"/>
              </a:cxn>
            </a:cxnLst>
            <a:rect l="T12" t="0" r="T13" b="0"/>
            <a:pathLst>
              <a:path w="1">
                <a:moveTo>
                  <a:pt x="1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42" name="Freeform 535"/>
          <p:cNvSpPr>
            <a:spLocks/>
          </p:cNvSpPr>
          <p:nvPr/>
        </p:nvSpPr>
        <p:spPr bwMode="auto">
          <a:xfrm>
            <a:off x="3001963" y="4872038"/>
            <a:ext cx="1587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2147483646 w 1"/>
              <a:gd name="T4" fmla="*/ 2147483646 w 1"/>
              <a:gd name="T5" fmla="*/ 0 w 1"/>
              <a:gd name="T6" fmla="*/ 0 60000 65536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w 1"/>
              <a:gd name="T13" fmla="*/ 1 w 1"/>
            </a:gdLst>
            <a:ahLst/>
            <a:cxnLst>
              <a:cxn ang="T6">
                <a:pos x="T0" y="0"/>
              </a:cxn>
              <a:cxn ang="T7">
                <a:pos x="T1" y="0"/>
              </a:cxn>
              <a:cxn ang="T8">
                <a:pos x="T2" y="0"/>
              </a:cxn>
              <a:cxn ang="T9">
                <a:pos x="T3" y="0"/>
              </a:cxn>
              <a:cxn ang="T10">
                <a:pos x="T4" y="0"/>
              </a:cxn>
              <a:cxn ang="T11">
                <a:pos x="T5" y="0"/>
              </a:cxn>
            </a:cxnLst>
            <a:rect l="T12" t="0" r="T13" b="0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43" name="Freeform 536"/>
          <p:cNvSpPr>
            <a:spLocks/>
          </p:cNvSpPr>
          <p:nvPr/>
        </p:nvSpPr>
        <p:spPr bwMode="auto">
          <a:xfrm>
            <a:off x="2971800" y="4911725"/>
            <a:ext cx="1588" cy="1588"/>
          </a:xfrm>
          <a:custGeom>
            <a:avLst/>
            <a:gdLst>
              <a:gd name="T0" fmla="*/ 0 w 1"/>
              <a:gd name="T1" fmla="*/ 2147483646 h 1"/>
              <a:gd name="T2" fmla="*/ 2147483646 w 1"/>
              <a:gd name="T3" fmla="*/ 0 h 1"/>
              <a:gd name="T4" fmla="*/ 2147483646 w 1"/>
              <a:gd name="T5" fmla="*/ 2147483646 h 1"/>
              <a:gd name="T6" fmla="*/ 0 w 1"/>
              <a:gd name="T7" fmla="*/ 2147483646 h 1"/>
              <a:gd name="T8" fmla="*/ 0 60000 65536"/>
              <a:gd name="T9" fmla="*/ 0 60000 65536"/>
              <a:gd name="T10" fmla="*/ 0 60000 65536"/>
              <a:gd name="T11" fmla="*/ 0 60000 65536"/>
              <a:gd name="T12" fmla="*/ 0 w 1"/>
              <a:gd name="T13" fmla="*/ 0 h 1"/>
              <a:gd name="T14" fmla="*/ 1 w 1"/>
              <a:gd name="T15" fmla="*/ 1 h 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44" name="Freeform 537"/>
          <p:cNvSpPr>
            <a:spLocks/>
          </p:cNvSpPr>
          <p:nvPr/>
        </p:nvSpPr>
        <p:spPr bwMode="auto">
          <a:xfrm>
            <a:off x="327025" y="2873375"/>
            <a:ext cx="808038" cy="406400"/>
          </a:xfrm>
          <a:custGeom>
            <a:avLst/>
            <a:gdLst>
              <a:gd name="T0" fmla="*/ 2147483646 w 785"/>
              <a:gd name="T1" fmla="*/ 2147483646 h 395"/>
              <a:gd name="T2" fmla="*/ 2147483646 w 785"/>
              <a:gd name="T3" fmla="*/ 2147483646 h 395"/>
              <a:gd name="T4" fmla="*/ 2147483646 w 785"/>
              <a:gd name="T5" fmla="*/ 2147483646 h 395"/>
              <a:gd name="T6" fmla="*/ 2147483646 w 785"/>
              <a:gd name="T7" fmla="*/ 2147483646 h 395"/>
              <a:gd name="T8" fmla="*/ 2147483646 w 785"/>
              <a:gd name="T9" fmla="*/ 2147483646 h 395"/>
              <a:gd name="T10" fmla="*/ 2147483646 w 785"/>
              <a:gd name="T11" fmla="*/ 2147483646 h 395"/>
              <a:gd name="T12" fmla="*/ 2147483646 w 785"/>
              <a:gd name="T13" fmla="*/ 2147483646 h 395"/>
              <a:gd name="T14" fmla="*/ 2147483646 w 785"/>
              <a:gd name="T15" fmla="*/ 2147483646 h 395"/>
              <a:gd name="T16" fmla="*/ 2147483646 w 785"/>
              <a:gd name="T17" fmla="*/ 2147483646 h 395"/>
              <a:gd name="T18" fmla="*/ 2147483646 w 785"/>
              <a:gd name="T19" fmla="*/ 2147483646 h 395"/>
              <a:gd name="T20" fmla="*/ 2147483646 w 785"/>
              <a:gd name="T21" fmla="*/ 2147483646 h 395"/>
              <a:gd name="T22" fmla="*/ 2147483646 w 785"/>
              <a:gd name="T23" fmla="*/ 2147483646 h 395"/>
              <a:gd name="T24" fmla="*/ 2147483646 w 785"/>
              <a:gd name="T25" fmla="*/ 2147483646 h 395"/>
              <a:gd name="T26" fmla="*/ 2147483646 w 785"/>
              <a:gd name="T27" fmla="*/ 2147483646 h 395"/>
              <a:gd name="T28" fmla="*/ 2147483646 w 785"/>
              <a:gd name="T29" fmla="*/ 2147483646 h 395"/>
              <a:gd name="T30" fmla="*/ 2147483646 w 785"/>
              <a:gd name="T31" fmla="*/ 2147483646 h 395"/>
              <a:gd name="T32" fmla="*/ 2147483646 w 785"/>
              <a:gd name="T33" fmla="*/ 2147483646 h 395"/>
              <a:gd name="T34" fmla="*/ 2147483646 w 785"/>
              <a:gd name="T35" fmla="*/ 2147483646 h 395"/>
              <a:gd name="T36" fmla="*/ 2147483646 w 785"/>
              <a:gd name="T37" fmla="*/ 2147483646 h 395"/>
              <a:gd name="T38" fmla="*/ 2147483646 w 785"/>
              <a:gd name="T39" fmla="*/ 2147483646 h 395"/>
              <a:gd name="T40" fmla="*/ 2147483646 w 785"/>
              <a:gd name="T41" fmla="*/ 2147483646 h 395"/>
              <a:gd name="T42" fmla="*/ 2147483646 w 785"/>
              <a:gd name="T43" fmla="*/ 2147483646 h 395"/>
              <a:gd name="T44" fmla="*/ 2147483646 w 785"/>
              <a:gd name="T45" fmla="*/ 2147483646 h 395"/>
              <a:gd name="T46" fmla="*/ 2147483646 w 785"/>
              <a:gd name="T47" fmla="*/ 2147483646 h 395"/>
              <a:gd name="T48" fmla="*/ 2147483646 w 785"/>
              <a:gd name="T49" fmla="*/ 2147483646 h 395"/>
              <a:gd name="T50" fmla="*/ 2147483646 w 785"/>
              <a:gd name="T51" fmla="*/ 2147483646 h 395"/>
              <a:gd name="T52" fmla="*/ 2147483646 w 785"/>
              <a:gd name="T53" fmla="*/ 2147483646 h 395"/>
              <a:gd name="T54" fmla="*/ 2147483646 w 785"/>
              <a:gd name="T55" fmla="*/ 2147483646 h 395"/>
              <a:gd name="T56" fmla="*/ 2147483646 w 785"/>
              <a:gd name="T57" fmla="*/ 2147483646 h 395"/>
              <a:gd name="T58" fmla="*/ 2147483646 w 785"/>
              <a:gd name="T59" fmla="*/ 2147483646 h 395"/>
              <a:gd name="T60" fmla="*/ 2147483646 w 785"/>
              <a:gd name="T61" fmla="*/ 2147483646 h 395"/>
              <a:gd name="T62" fmla="*/ 2147483646 w 785"/>
              <a:gd name="T63" fmla="*/ 2147483646 h 395"/>
              <a:gd name="T64" fmla="*/ 2147483646 w 785"/>
              <a:gd name="T65" fmla="*/ 2147483646 h 395"/>
              <a:gd name="T66" fmla="*/ 2147483646 w 785"/>
              <a:gd name="T67" fmla="*/ 2147483646 h 395"/>
              <a:gd name="T68" fmla="*/ 2147483646 w 785"/>
              <a:gd name="T69" fmla="*/ 2147483646 h 395"/>
              <a:gd name="T70" fmla="*/ 2147483646 w 785"/>
              <a:gd name="T71" fmla="*/ 2147483646 h 395"/>
              <a:gd name="T72" fmla="*/ 2147483646 w 785"/>
              <a:gd name="T73" fmla="*/ 2147483646 h 395"/>
              <a:gd name="T74" fmla="*/ 2147483646 w 785"/>
              <a:gd name="T75" fmla="*/ 2147483646 h 395"/>
              <a:gd name="T76" fmla="*/ 2147483646 w 785"/>
              <a:gd name="T77" fmla="*/ 2147483646 h 395"/>
              <a:gd name="T78" fmla="*/ 2147483646 w 785"/>
              <a:gd name="T79" fmla="*/ 2147483646 h 395"/>
              <a:gd name="T80" fmla="*/ 2147483646 w 785"/>
              <a:gd name="T81" fmla="*/ 2147483646 h 395"/>
              <a:gd name="T82" fmla="*/ 2147483646 w 785"/>
              <a:gd name="T83" fmla="*/ 2147483646 h 395"/>
              <a:gd name="T84" fmla="*/ 2147483646 w 785"/>
              <a:gd name="T85" fmla="*/ 2147483646 h 395"/>
              <a:gd name="T86" fmla="*/ 2147483646 w 785"/>
              <a:gd name="T87" fmla="*/ 2147483646 h 395"/>
              <a:gd name="T88" fmla="*/ 2147483646 w 785"/>
              <a:gd name="T89" fmla="*/ 2147483646 h 395"/>
              <a:gd name="T90" fmla="*/ 2147483646 w 785"/>
              <a:gd name="T91" fmla="*/ 2147483646 h 395"/>
              <a:gd name="T92" fmla="*/ 2147483646 w 785"/>
              <a:gd name="T93" fmla="*/ 2147483646 h 395"/>
              <a:gd name="T94" fmla="*/ 2147483646 w 785"/>
              <a:gd name="T95" fmla="*/ 2147483646 h 395"/>
              <a:gd name="T96" fmla="*/ 2147483646 w 785"/>
              <a:gd name="T97" fmla="*/ 2147483646 h 395"/>
              <a:gd name="T98" fmla="*/ 2147483646 w 785"/>
              <a:gd name="T99" fmla="*/ 2147483646 h 395"/>
              <a:gd name="T100" fmla="*/ 2147483646 w 785"/>
              <a:gd name="T101" fmla="*/ 2147483646 h 395"/>
              <a:gd name="T102" fmla="*/ 2147483646 w 785"/>
              <a:gd name="T103" fmla="*/ 2147483646 h 395"/>
              <a:gd name="T104" fmla="*/ 2147483646 w 785"/>
              <a:gd name="T105" fmla="*/ 2147483646 h 395"/>
              <a:gd name="T106" fmla="*/ 2147483646 w 785"/>
              <a:gd name="T107" fmla="*/ 2147483646 h 395"/>
              <a:gd name="T108" fmla="*/ 2147483646 w 785"/>
              <a:gd name="T109" fmla="*/ 2147483646 h 395"/>
              <a:gd name="T110" fmla="*/ 2147483646 w 785"/>
              <a:gd name="T111" fmla="*/ 2147483646 h 395"/>
              <a:gd name="T112" fmla="*/ 2147483646 w 785"/>
              <a:gd name="T113" fmla="*/ 2147483646 h 395"/>
              <a:gd name="T114" fmla="*/ 2147483646 w 785"/>
              <a:gd name="T115" fmla="*/ 2147483646 h 395"/>
              <a:gd name="T116" fmla="*/ 2147483646 w 785"/>
              <a:gd name="T117" fmla="*/ 2147483646 h 395"/>
              <a:gd name="T118" fmla="*/ 2147483646 w 785"/>
              <a:gd name="T119" fmla="*/ 2147483646 h 395"/>
              <a:gd name="T120" fmla="*/ 2147483646 w 785"/>
              <a:gd name="T121" fmla="*/ 2147483646 h 395"/>
              <a:gd name="T122" fmla="*/ 2147483646 w 785"/>
              <a:gd name="T123" fmla="*/ 2147483646 h 39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785"/>
              <a:gd name="T187" fmla="*/ 0 h 395"/>
              <a:gd name="T188" fmla="*/ 785 w 785"/>
              <a:gd name="T189" fmla="*/ 395 h 395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785" h="395">
                <a:moveTo>
                  <a:pt x="18" y="0"/>
                </a:moveTo>
                <a:lnTo>
                  <a:pt x="25" y="2"/>
                </a:lnTo>
                <a:lnTo>
                  <a:pt x="118" y="37"/>
                </a:lnTo>
                <a:lnTo>
                  <a:pt x="141" y="46"/>
                </a:lnTo>
                <a:lnTo>
                  <a:pt x="193" y="54"/>
                </a:lnTo>
                <a:lnTo>
                  <a:pt x="211" y="58"/>
                </a:lnTo>
                <a:lnTo>
                  <a:pt x="263" y="65"/>
                </a:lnTo>
                <a:lnTo>
                  <a:pt x="264" y="66"/>
                </a:lnTo>
                <a:lnTo>
                  <a:pt x="292" y="71"/>
                </a:lnTo>
                <a:lnTo>
                  <a:pt x="314" y="75"/>
                </a:lnTo>
                <a:lnTo>
                  <a:pt x="362" y="82"/>
                </a:lnTo>
                <a:lnTo>
                  <a:pt x="370" y="84"/>
                </a:lnTo>
                <a:lnTo>
                  <a:pt x="384" y="86"/>
                </a:lnTo>
                <a:lnTo>
                  <a:pt x="450" y="117"/>
                </a:lnTo>
                <a:lnTo>
                  <a:pt x="472" y="128"/>
                </a:lnTo>
                <a:lnTo>
                  <a:pt x="485" y="134"/>
                </a:lnTo>
                <a:lnTo>
                  <a:pt x="531" y="156"/>
                </a:lnTo>
                <a:lnTo>
                  <a:pt x="559" y="168"/>
                </a:lnTo>
                <a:lnTo>
                  <a:pt x="618" y="190"/>
                </a:lnTo>
                <a:lnTo>
                  <a:pt x="644" y="200"/>
                </a:lnTo>
                <a:lnTo>
                  <a:pt x="709" y="225"/>
                </a:lnTo>
                <a:lnTo>
                  <a:pt x="710" y="225"/>
                </a:lnTo>
                <a:lnTo>
                  <a:pt x="730" y="232"/>
                </a:lnTo>
                <a:lnTo>
                  <a:pt x="733" y="234"/>
                </a:lnTo>
                <a:lnTo>
                  <a:pt x="765" y="246"/>
                </a:lnTo>
                <a:lnTo>
                  <a:pt x="785" y="254"/>
                </a:lnTo>
                <a:lnTo>
                  <a:pt x="784" y="254"/>
                </a:lnTo>
                <a:lnTo>
                  <a:pt x="784" y="255"/>
                </a:lnTo>
                <a:lnTo>
                  <a:pt x="783" y="256"/>
                </a:lnTo>
                <a:lnTo>
                  <a:pt x="784" y="256"/>
                </a:lnTo>
                <a:lnTo>
                  <a:pt x="784" y="257"/>
                </a:lnTo>
                <a:lnTo>
                  <a:pt x="783" y="257"/>
                </a:lnTo>
                <a:lnTo>
                  <a:pt x="784" y="258"/>
                </a:lnTo>
                <a:lnTo>
                  <a:pt x="783" y="258"/>
                </a:lnTo>
                <a:lnTo>
                  <a:pt x="783" y="259"/>
                </a:lnTo>
                <a:lnTo>
                  <a:pt x="783" y="260"/>
                </a:lnTo>
                <a:lnTo>
                  <a:pt x="782" y="260"/>
                </a:lnTo>
                <a:lnTo>
                  <a:pt x="782" y="259"/>
                </a:lnTo>
                <a:lnTo>
                  <a:pt x="781" y="258"/>
                </a:lnTo>
                <a:lnTo>
                  <a:pt x="781" y="259"/>
                </a:lnTo>
                <a:lnTo>
                  <a:pt x="781" y="258"/>
                </a:lnTo>
                <a:lnTo>
                  <a:pt x="780" y="259"/>
                </a:lnTo>
                <a:lnTo>
                  <a:pt x="780" y="260"/>
                </a:lnTo>
                <a:lnTo>
                  <a:pt x="780" y="261"/>
                </a:lnTo>
                <a:lnTo>
                  <a:pt x="779" y="261"/>
                </a:lnTo>
                <a:lnTo>
                  <a:pt x="779" y="260"/>
                </a:lnTo>
                <a:lnTo>
                  <a:pt x="779" y="261"/>
                </a:lnTo>
                <a:lnTo>
                  <a:pt x="779" y="262"/>
                </a:lnTo>
                <a:lnTo>
                  <a:pt x="778" y="262"/>
                </a:lnTo>
                <a:lnTo>
                  <a:pt x="777" y="262"/>
                </a:lnTo>
                <a:lnTo>
                  <a:pt x="776" y="262"/>
                </a:lnTo>
                <a:lnTo>
                  <a:pt x="776" y="263"/>
                </a:lnTo>
                <a:lnTo>
                  <a:pt x="775" y="263"/>
                </a:lnTo>
                <a:lnTo>
                  <a:pt x="774" y="263"/>
                </a:lnTo>
                <a:lnTo>
                  <a:pt x="774" y="264"/>
                </a:lnTo>
                <a:lnTo>
                  <a:pt x="773" y="263"/>
                </a:lnTo>
                <a:lnTo>
                  <a:pt x="773" y="264"/>
                </a:lnTo>
                <a:lnTo>
                  <a:pt x="772" y="265"/>
                </a:lnTo>
                <a:lnTo>
                  <a:pt x="771" y="265"/>
                </a:lnTo>
                <a:lnTo>
                  <a:pt x="770" y="265"/>
                </a:lnTo>
                <a:lnTo>
                  <a:pt x="770" y="266"/>
                </a:lnTo>
                <a:lnTo>
                  <a:pt x="769" y="266"/>
                </a:lnTo>
                <a:lnTo>
                  <a:pt x="769" y="267"/>
                </a:lnTo>
                <a:lnTo>
                  <a:pt x="768" y="267"/>
                </a:lnTo>
                <a:lnTo>
                  <a:pt x="767" y="268"/>
                </a:lnTo>
                <a:lnTo>
                  <a:pt x="766" y="268"/>
                </a:lnTo>
                <a:lnTo>
                  <a:pt x="766" y="269"/>
                </a:lnTo>
                <a:lnTo>
                  <a:pt x="765" y="270"/>
                </a:lnTo>
                <a:lnTo>
                  <a:pt x="766" y="270"/>
                </a:lnTo>
                <a:lnTo>
                  <a:pt x="765" y="270"/>
                </a:lnTo>
                <a:lnTo>
                  <a:pt x="765" y="271"/>
                </a:lnTo>
                <a:lnTo>
                  <a:pt x="764" y="271"/>
                </a:lnTo>
                <a:lnTo>
                  <a:pt x="764" y="272"/>
                </a:lnTo>
                <a:lnTo>
                  <a:pt x="763" y="272"/>
                </a:lnTo>
                <a:lnTo>
                  <a:pt x="762" y="272"/>
                </a:lnTo>
                <a:lnTo>
                  <a:pt x="762" y="273"/>
                </a:lnTo>
                <a:lnTo>
                  <a:pt x="762" y="274"/>
                </a:lnTo>
                <a:lnTo>
                  <a:pt x="761" y="275"/>
                </a:lnTo>
                <a:lnTo>
                  <a:pt x="761" y="274"/>
                </a:lnTo>
                <a:lnTo>
                  <a:pt x="760" y="274"/>
                </a:lnTo>
                <a:lnTo>
                  <a:pt x="759" y="274"/>
                </a:lnTo>
                <a:lnTo>
                  <a:pt x="759" y="275"/>
                </a:lnTo>
                <a:lnTo>
                  <a:pt x="759" y="274"/>
                </a:lnTo>
                <a:lnTo>
                  <a:pt x="758" y="274"/>
                </a:lnTo>
                <a:lnTo>
                  <a:pt x="759" y="275"/>
                </a:lnTo>
                <a:lnTo>
                  <a:pt x="758" y="275"/>
                </a:lnTo>
                <a:lnTo>
                  <a:pt x="759" y="276"/>
                </a:lnTo>
                <a:lnTo>
                  <a:pt x="758" y="277"/>
                </a:lnTo>
                <a:lnTo>
                  <a:pt x="758" y="276"/>
                </a:lnTo>
                <a:lnTo>
                  <a:pt x="758" y="277"/>
                </a:lnTo>
                <a:lnTo>
                  <a:pt x="757" y="277"/>
                </a:lnTo>
                <a:lnTo>
                  <a:pt x="757" y="276"/>
                </a:lnTo>
                <a:lnTo>
                  <a:pt x="757" y="277"/>
                </a:lnTo>
                <a:lnTo>
                  <a:pt x="757" y="278"/>
                </a:lnTo>
                <a:lnTo>
                  <a:pt x="756" y="278"/>
                </a:lnTo>
                <a:lnTo>
                  <a:pt x="756" y="279"/>
                </a:lnTo>
                <a:lnTo>
                  <a:pt x="755" y="279"/>
                </a:lnTo>
                <a:lnTo>
                  <a:pt x="755" y="280"/>
                </a:lnTo>
                <a:lnTo>
                  <a:pt x="754" y="280"/>
                </a:lnTo>
                <a:lnTo>
                  <a:pt x="755" y="281"/>
                </a:lnTo>
                <a:lnTo>
                  <a:pt x="754" y="281"/>
                </a:lnTo>
                <a:lnTo>
                  <a:pt x="753" y="281"/>
                </a:lnTo>
                <a:lnTo>
                  <a:pt x="753" y="282"/>
                </a:lnTo>
                <a:lnTo>
                  <a:pt x="752" y="281"/>
                </a:lnTo>
                <a:lnTo>
                  <a:pt x="752" y="282"/>
                </a:lnTo>
                <a:lnTo>
                  <a:pt x="751" y="282"/>
                </a:lnTo>
                <a:lnTo>
                  <a:pt x="751" y="283"/>
                </a:lnTo>
                <a:lnTo>
                  <a:pt x="751" y="284"/>
                </a:lnTo>
                <a:lnTo>
                  <a:pt x="751" y="285"/>
                </a:lnTo>
                <a:lnTo>
                  <a:pt x="751" y="286"/>
                </a:lnTo>
                <a:lnTo>
                  <a:pt x="750" y="286"/>
                </a:lnTo>
                <a:lnTo>
                  <a:pt x="749" y="285"/>
                </a:lnTo>
                <a:lnTo>
                  <a:pt x="749" y="286"/>
                </a:lnTo>
                <a:lnTo>
                  <a:pt x="748" y="286"/>
                </a:lnTo>
                <a:lnTo>
                  <a:pt x="747" y="286"/>
                </a:lnTo>
                <a:lnTo>
                  <a:pt x="748" y="286"/>
                </a:lnTo>
                <a:lnTo>
                  <a:pt x="748" y="287"/>
                </a:lnTo>
                <a:lnTo>
                  <a:pt x="747" y="287"/>
                </a:lnTo>
                <a:lnTo>
                  <a:pt x="746" y="288"/>
                </a:lnTo>
                <a:lnTo>
                  <a:pt x="746" y="287"/>
                </a:lnTo>
                <a:lnTo>
                  <a:pt x="746" y="288"/>
                </a:lnTo>
                <a:lnTo>
                  <a:pt x="746" y="289"/>
                </a:lnTo>
                <a:lnTo>
                  <a:pt x="747" y="289"/>
                </a:lnTo>
                <a:lnTo>
                  <a:pt x="747" y="290"/>
                </a:lnTo>
                <a:lnTo>
                  <a:pt x="746" y="290"/>
                </a:lnTo>
                <a:lnTo>
                  <a:pt x="746" y="291"/>
                </a:lnTo>
                <a:lnTo>
                  <a:pt x="746" y="290"/>
                </a:lnTo>
                <a:lnTo>
                  <a:pt x="745" y="291"/>
                </a:lnTo>
                <a:lnTo>
                  <a:pt x="745" y="292"/>
                </a:lnTo>
                <a:lnTo>
                  <a:pt x="745" y="293"/>
                </a:lnTo>
                <a:lnTo>
                  <a:pt x="744" y="293"/>
                </a:lnTo>
                <a:lnTo>
                  <a:pt x="743" y="293"/>
                </a:lnTo>
                <a:lnTo>
                  <a:pt x="743" y="294"/>
                </a:lnTo>
                <a:lnTo>
                  <a:pt x="742" y="294"/>
                </a:lnTo>
                <a:lnTo>
                  <a:pt x="741" y="294"/>
                </a:lnTo>
                <a:lnTo>
                  <a:pt x="741" y="295"/>
                </a:lnTo>
                <a:lnTo>
                  <a:pt x="741" y="294"/>
                </a:lnTo>
                <a:lnTo>
                  <a:pt x="740" y="295"/>
                </a:lnTo>
                <a:lnTo>
                  <a:pt x="741" y="295"/>
                </a:lnTo>
                <a:lnTo>
                  <a:pt x="740" y="296"/>
                </a:lnTo>
                <a:lnTo>
                  <a:pt x="739" y="296"/>
                </a:lnTo>
                <a:lnTo>
                  <a:pt x="738" y="296"/>
                </a:lnTo>
                <a:lnTo>
                  <a:pt x="738" y="297"/>
                </a:lnTo>
                <a:lnTo>
                  <a:pt x="737" y="297"/>
                </a:lnTo>
                <a:lnTo>
                  <a:pt x="736" y="297"/>
                </a:lnTo>
                <a:lnTo>
                  <a:pt x="737" y="297"/>
                </a:lnTo>
                <a:lnTo>
                  <a:pt x="735" y="296"/>
                </a:lnTo>
                <a:lnTo>
                  <a:pt x="735" y="297"/>
                </a:lnTo>
                <a:lnTo>
                  <a:pt x="734" y="297"/>
                </a:lnTo>
                <a:lnTo>
                  <a:pt x="734" y="298"/>
                </a:lnTo>
                <a:lnTo>
                  <a:pt x="733" y="298"/>
                </a:lnTo>
                <a:lnTo>
                  <a:pt x="732" y="298"/>
                </a:lnTo>
                <a:lnTo>
                  <a:pt x="731" y="298"/>
                </a:lnTo>
                <a:lnTo>
                  <a:pt x="731" y="299"/>
                </a:lnTo>
                <a:lnTo>
                  <a:pt x="731" y="300"/>
                </a:lnTo>
                <a:lnTo>
                  <a:pt x="732" y="300"/>
                </a:lnTo>
                <a:lnTo>
                  <a:pt x="731" y="300"/>
                </a:lnTo>
                <a:lnTo>
                  <a:pt x="731" y="301"/>
                </a:lnTo>
                <a:lnTo>
                  <a:pt x="730" y="301"/>
                </a:lnTo>
                <a:lnTo>
                  <a:pt x="730" y="302"/>
                </a:lnTo>
                <a:lnTo>
                  <a:pt x="729" y="301"/>
                </a:lnTo>
                <a:lnTo>
                  <a:pt x="729" y="302"/>
                </a:lnTo>
                <a:lnTo>
                  <a:pt x="728" y="302"/>
                </a:lnTo>
                <a:lnTo>
                  <a:pt x="727" y="303"/>
                </a:lnTo>
                <a:lnTo>
                  <a:pt x="726" y="303"/>
                </a:lnTo>
                <a:lnTo>
                  <a:pt x="726" y="302"/>
                </a:lnTo>
                <a:lnTo>
                  <a:pt x="726" y="303"/>
                </a:lnTo>
                <a:lnTo>
                  <a:pt x="726" y="302"/>
                </a:lnTo>
                <a:lnTo>
                  <a:pt x="725" y="302"/>
                </a:lnTo>
                <a:lnTo>
                  <a:pt x="725" y="301"/>
                </a:lnTo>
                <a:lnTo>
                  <a:pt x="724" y="301"/>
                </a:lnTo>
                <a:lnTo>
                  <a:pt x="723" y="301"/>
                </a:lnTo>
                <a:lnTo>
                  <a:pt x="722" y="300"/>
                </a:lnTo>
                <a:lnTo>
                  <a:pt x="722" y="301"/>
                </a:lnTo>
                <a:lnTo>
                  <a:pt x="721" y="301"/>
                </a:lnTo>
                <a:lnTo>
                  <a:pt x="720" y="301"/>
                </a:lnTo>
                <a:lnTo>
                  <a:pt x="720" y="302"/>
                </a:lnTo>
                <a:lnTo>
                  <a:pt x="719" y="302"/>
                </a:lnTo>
                <a:lnTo>
                  <a:pt x="718" y="302"/>
                </a:lnTo>
                <a:lnTo>
                  <a:pt x="717" y="302"/>
                </a:lnTo>
                <a:lnTo>
                  <a:pt x="717" y="301"/>
                </a:lnTo>
                <a:lnTo>
                  <a:pt x="716" y="301"/>
                </a:lnTo>
                <a:lnTo>
                  <a:pt x="715" y="301"/>
                </a:lnTo>
                <a:lnTo>
                  <a:pt x="715" y="302"/>
                </a:lnTo>
                <a:lnTo>
                  <a:pt x="715" y="301"/>
                </a:lnTo>
                <a:lnTo>
                  <a:pt x="714" y="301"/>
                </a:lnTo>
                <a:lnTo>
                  <a:pt x="714" y="302"/>
                </a:lnTo>
                <a:lnTo>
                  <a:pt x="714" y="301"/>
                </a:lnTo>
                <a:lnTo>
                  <a:pt x="713" y="301"/>
                </a:lnTo>
                <a:lnTo>
                  <a:pt x="712" y="301"/>
                </a:lnTo>
                <a:lnTo>
                  <a:pt x="712" y="302"/>
                </a:lnTo>
                <a:lnTo>
                  <a:pt x="712" y="303"/>
                </a:lnTo>
                <a:lnTo>
                  <a:pt x="712" y="304"/>
                </a:lnTo>
                <a:lnTo>
                  <a:pt x="713" y="304"/>
                </a:lnTo>
                <a:lnTo>
                  <a:pt x="713" y="305"/>
                </a:lnTo>
                <a:lnTo>
                  <a:pt x="712" y="306"/>
                </a:lnTo>
                <a:lnTo>
                  <a:pt x="713" y="306"/>
                </a:lnTo>
                <a:lnTo>
                  <a:pt x="713" y="307"/>
                </a:lnTo>
                <a:lnTo>
                  <a:pt x="712" y="308"/>
                </a:lnTo>
                <a:lnTo>
                  <a:pt x="711" y="308"/>
                </a:lnTo>
                <a:lnTo>
                  <a:pt x="710" y="307"/>
                </a:lnTo>
                <a:lnTo>
                  <a:pt x="710" y="308"/>
                </a:lnTo>
                <a:lnTo>
                  <a:pt x="710" y="307"/>
                </a:lnTo>
                <a:lnTo>
                  <a:pt x="710" y="308"/>
                </a:lnTo>
                <a:lnTo>
                  <a:pt x="709" y="308"/>
                </a:lnTo>
                <a:lnTo>
                  <a:pt x="709" y="309"/>
                </a:lnTo>
                <a:lnTo>
                  <a:pt x="708" y="308"/>
                </a:lnTo>
                <a:lnTo>
                  <a:pt x="708" y="307"/>
                </a:lnTo>
                <a:lnTo>
                  <a:pt x="707" y="307"/>
                </a:lnTo>
                <a:lnTo>
                  <a:pt x="707" y="308"/>
                </a:lnTo>
                <a:lnTo>
                  <a:pt x="706" y="308"/>
                </a:lnTo>
                <a:lnTo>
                  <a:pt x="705" y="308"/>
                </a:lnTo>
                <a:lnTo>
                  <a:pt x="705" y="307"/>
                </a:lnTo>
                <a:lnTo>
                  <a:pt x="705" y="308"/>
                </a:lnTo>
                <a:lnTo>
                  <a:pt x="704" y="308"/>
                </a:lnTo>
                <a:lnTo>
                  <a:pt x="704" y="307"/>
                </a:lnTo>
                <a:lnTo>
                  <a:pt x="703" y="307"/>
                </a:lnTo>
                <a:lnTo>
                  <a:pt x="703" y="308"/>
                </a:lnTo>
                <a:lnTo>
                  <a:pt x="702" y="308"/>
                </a:lnTo>
                <a:lnTo>
                  <a:pt x="702" y="309"/>
                </a:lnTo>
                <a:lnTo>
                  <a:pt x="702" y="310"/>
                </a:lnTo>
                <a:lnTo>
                  <a:pt x="703" y="310"/>
                </a:lnTo>
                <a:lnTo>
                  <a:pt x="703" y="311"/>
                </a:lnTo>
                <a:lnTo>
                  <a:pt x="703" y="312"/>
                </a:lnTo>
                <a:lnTo>
                  <a:pt x="703" y="313"/>
                </a:lnTo>
                <a:lnTo>
                  <a:pt x="702" y="313"/>
                </a:lnTo>
                <a:lnTo>
                  <a:pt x="701" y="313"/>
                </a:lnTo>
                <a:lnTo>
                  <a:pt x="701" y="314"/>
                </a:lnTo>
                <a:lnTo>
                  <a:pt x="700" y="314"/>
                </a:lnTo>
                <a:lnTo>
                  <a:pt x="701" y="315"/>
                </a:lnTo>
                <a:lnTo>
                  <a:pt x="700" y="316"/>
                </a:lnTo>
                <a:lnTo>
                  <a:pt x="699" y="316"/>
                </a:lnTo>
                <a:lnTo>
                  <a:pt x="697" y="317"/>
                </a:lnTo>
                <a:lnTo>
                  <a:pt x="696" y="317"/>
                </a:lnTo>
                <a:lnTo>
                  <a:pt x="695" y="318"/>
                </a:lnTo>
                <a:lnTo>
                  <a:pt x="694" y="318"/>
                </a:lnTo>
                <a:lnTo>
                  <a:pt x="693" y="318"/>
                </a:lnTo>
                <a:lnTo>
                  <a:pt x="693" y="319"/>
                </a:lnTo>
                <a:lnTo>
                  <a:pt x="692" y="319"/>
                </a:lnTo>
                <a:lnTo>
                  <a:pt x="692" y="320"/>
                </a:lnTo>
                <a:lnTo>
                  <a:pt x="691" y="320"/>
                </a:lnTo>
                <a:lnTo>
                  <a:pt x="690" y="320"/>
                </a:lnTo>
                <a:lnTo>
                  <a:pt x="689" y="320"/>
                </a:lnTo>
                <a:lnTo>
                  <a:pt x="688" y="321"/>
                </a:lnTo>
                <a:lnTo>
                  <a:pt x="687" y="321"/>
                </a:lnTo>
                <a:lnTo>
                  <a:pt x="686" y="321"/>
                </a:lnTo>
                <a:lnTo>
                  <a:pt x="686" y="322"/>
                </a:lnTo>
                <a:lnTo>
                  <a:pt x="685" y="322"/>
                </a:lnTo>
                <a:lnTo>
                  <a:pt x="684" y="324"/>
                </a:lnTo>
                <a:lnTo>
                  <a:pt x="684" y="325"/>
                </a:lnTo>
                <a:lnTo>
                  <a:pt x="683" y="326"/>
                </a:lnTo>
                <a:lnTo>
                  <a:pt x="682" y="327"/>
                </a:lnTo>
                <a:lnTo>
                  <a:pt x="682" y="328"/>
                </a:lnTo>
                <a:lnTo>
                  <a:pt x="682" y="329"/>
                </a:lnTo>
                <a:lnTo>
                  <a:pt x="680" y="330"/>
                </a:lnTo>
                <a:lnTo>
                  <a:pt x="680" y="331"/>
                </a:lnTo>
                <a:lnTo>
                  <a:pt x="680" y="332"/>
                </a:lnTo>
                <a:lnTo>
                  <a:pt x="679" y="332"/>
                </a:lnTo>
                <a:lnTo>
                  <a:pt x="678" y="333"/>
                </a:lnTo>
                <a:lnTo>
                  <a:pt x="677" y="334"/>
                </a:lnTo>
                <a:lnTo>
                  <a:pt x="676" y="333"/>
                </a:lnTo>
                <a:lnTo>
                  <a:pt x="673" y="344"/>
                </a:lnTo>
                <a:lnTo>
                  <a:pt x="672" y="344"/>
                </a:lnTo>
                <a:lnTo>
                  <a:pt x="671" y="344"/>
                </a:lnTo>
                <a:lnTo>
                  <a:pt x="670" y="344"/>
                </a:lnTo>
                <a:lnTo>
                  <a:pt x="670" y="345"/>
                </a:lnTo>
                <a:lnTo>
                  <a:pt x="670" y="344"/>
                </a:lnTo>
                <a:lnTo>
                  <a:pt x="669" y="344"/>
                </a:lnTo>
                <a:lnTo>
                  <a:pt x="669" y="343"/>
                </a:lnTo>
                <a:lnTo>
                  <a:pt x="668" y="343"/>
                </a:lnTo>
                <a:lnTo>
                  <a:pt x="668" y="342"/>
                </a:lnTo>
                <a:lnTo>
                  <a:pt x="667" y="342"/>
                </a:lnTo>
                <a:lnTo>
                  <a:pt x="666" y="342"/>
                </a:lnTo>
                <a:lnTo>
                  <a:pt x="665" y="341"/>
                </a:lnTo>
                <a:lnTo>
                  <a:pt x="666" y="341"/>
                </a:lnTo>
                <a:lnTo>
                  <a:pt x="665" y="341"/>
                </a:lnTo>
                <a:lnTo>
                  <a:pt x="664" y="341"/>
                </a:lnTo>
                <a:lnTo>
                  <a:pt x="663" y="341"/>
                </a:lnTo>
                <a:lnTo>
                  <a:pt x="663" y="340"/>
                </a:lnTo>
                <a:lnTo>
                  <a:pt x="662" y="340"/>
                </a:lnTo>
                <a:lnTo>
                  <a:pt x="662" y="339"/>
                </a:lnTo>
                <a:lnTo>
                  <a:pt x="661" y="340"/>
                </a:lnTo>
                <a:lnTo>
                  <a:pt x="661" y="339"/>
                </a:lnTo>
                <a:lnTo>
                  <a:pt x="661" y="338"/>
                </a:lnTo>
                <a:lnTo>
                  <a:pt x="660" y="339"/>
                </a:lnTo>
                <a:lnTo>
                  <a:pt x="660" y="338"/>
                </a:lnTo>
                <a:lnTo>
                  <a:pt x="659" y="338"/>
                </a:lnTo>
                <a:lnTo>
                  <a:pt x="659" y="339"/>
                </a:lnTo>
                <a:lnTo>
                  <a:pt x="659" y="338"/>
                </a:lnTo>
                <a:lnTo>
                  <a:pt x="658" y="338"/>
                </a:lnTo>
                <a:lnTo>
                  <a:pt x="657" y="338"/>
                </a:lnTo>
                <a:lnTo>
                  <a:pt x="656" y="337"/>
                </a:lnTo>
                <a:lnTo>
                  <a:pt x="656" y="338"/>
                </a:lnTo>
                <a:lnTo>
                  <a:pt x="656" y="337"/>
                </a:lnTo>
                <a:lnTo>
                  <a:pt x="656" y="338"/>
                </a:lnTo>
                <a:lnTo>
                  <a:pt x="655" y="338"/>
                </a:lnTo>
                <a:lnTo>
                  <a:pt x="655" y="337"/>
                </a:lnTo>
                <a:lnTo>
                  <a:pt x="654" y="337"/>
                </a:lnTo>
                <a:lnTo>
                  <a:pt x="654" y="338"/>
                </a:lnTo>
                <a:lnTo>
                  <a:pt x="654" y="337"/>
                </a:lnTo>
                <a:lnTo>
                  <a:pt x="654" y="338"/>
                </a:lnTo>
                <a:lnTo>
                  <a:pt x="653" y="337"/>
                </a:lnTo>
                <a:lnTo>
                  <a:pt x="654" y="338"/>
                </a:lnTo>
                <a:lnTo>
                  <a:pt x="653" y="338"/>
                </a:lnTo>
                <a:lnTo>
                  <a:pt x="652" y="338"/>
                </a:lnTo>
                <a:lnTo>
                  <a:pt x="651" y="338"/>
                </a:lnTo>
                <a:lnTo>
                  <a:pt x="651" y="339"/>
                </a:lnTo>
                <a:lnTo>
                  <a:pt x="651" y="338"/>
                </a:lnTo>
                <a:lnTo>
                  <a:pt x="651" y="339"/>
                </a:lnTo>
                <a:lnTo>
                  <a:pt x="650" y="339"/>
                </a:lnTo>
                <a:lnTo>
                  <a:pt x="649" y="339"/>
                </a:lnTo>
                <a:lnTo>
                  <a:pt x="648" y="339"/>
                </a:lnTo>
                <a:lnTo>
                  <a:pt x="647" y="339"/>
                </a:lnTo>
                <a:lnTo>
                  <a:pt x="646" y="339"/>
                </a:lnTo>
                <a:lnTo>
                  <a:pt x="645" y="339"/>
                </a:lnTo>
                <a:lnTo>
                  <a:pt x="645" y="340"/>
                </a:lnTo>
                <a:lnTo>
                  <a:pt x="644" y="340"/>
                </a:lnTo>
                <a:lnTo>
                  <a:pt x="644" y="339"/>
                </a:lnTo>
                <a:lnTo>
                  <a:pt x="643" y="339"/>
                </a:lnTo>
                <a:lnTo>
                  <a:pt x="642" y="339"/>
                </a:lnTo>
                <a:lnTo>
                  <a:pt x="641" y="339"/>
                </a:lnTo>
                <a:lnTo>
                  <a:pt x="640" y="339"/>
                </a:lnTo>
                <a:lnTo>
                  <a:pt x="640" y="340"/>
                </a:lnTo>
                <a:lnTo>
                  <a:pt x="639" y="339"/>
                </a:lnTo>
                <a:lnTo>
                  <a:pt x="639" y="340"/>
                </a:lnTo>
                <a:lnTo>
                  <a:pt x="639" y="341"/>
                </a:lnTo>
                <a:lnTo>
                  <a:pt x="638" y="341"/>
                </a:lnTo>
                <a:lnTo>
                  <a:pt x="637" y="341"/>
                </a:lnTo>
                <a:lnTo>
                  <a:pt x="637" y="342"/>
                </a:lnTo>
                <a:lnTo>
                  <a:pt x="636" y="341"/>
                </a:lnTo>
                <a:lnTo>
                  <a:pt x="636" y="342"/>
                </a:lnTo>
                <a:lnTo>
                  <a:pt x="635" y="342"/>
                </a:lnTo>
                <a:lnTo>
                  <a:pt x="636" y="343"/>
                </a:lnTo>
                <a:lnTo>
                  <a:pt x="635" y="343"/>
                </a:lnTo>
                <a:lnTo>
                  <a:pt x="634" y="343"/>
                </a:lnTo>
                <a:lnTo>
                  <a:pt x="634" y="344"/>
                </a:lnTo>
                <a:lnTo>
                  <a:pt x="633" y="344"/>
                </a:lnTo>
                <a:lnTo>
                  <a:pt x="633" y="345"/>
                </a:lnTo>
                <a:lnTo>
                  <a:pt x="632" y="345"/>
                </a:lnTo>
                <a:lnTo>
                  <a:pt x="632" y="346"/>
                </a:lnTo>
                <a:lnTo>
                  <a:pt x="631" y="346"/>
                </a:lnTo>
                <a:lnTo>
                  <a:pt x="631" y="347"/>
                </a:lnTo>
                <a:lnTo>
                  <a:pt x="631" y="348"/>
                </a:lnTo>
                <a:lnTo>
                  <a:pt x="631" y="349"/>
                </a:lnTo>
                <a:lnTo>
                  <a:pt x="632" y="349"/>
                </a:lnTo>
                <a:lnTo>
                  <a:pt x="632" y="350"/>
                </a:lnTo>
                <a:lnTo>
                  <a:pt x="632" y="351"/>
                </a:lnTo>
                <a:lnTo>
                  <a:pt x="631" y="351"/>
                </a:lnTo>
                <a:lnTo>
                  <a:pt x="631" y="352"/>
                </a:lnTo>
                <a:lnTo>
                  <a:pt x="632" y="353"/>
                </a:lnTo>
                <a:lnTo>
                  <a:pt x="631" y="353"/>
                </a:lnTo>
                <a:lnTo>
                  <a:pt x="630" y="353"/>
                </a:lnTo>
                <a:lnTo>
                  <a:pt x="630" y="354"/>
                </a:lnTo>
                <a:lnTo>
                  <a:pt x="629" y="355"/>
                </a:lnTo>
                <a:lnTo>
                  <a:pt x="628" y="356"/>
                </a:lnTo>
                <a:lnTo>
                  <a:pt x="628" y="357"/>
                </a:lnTo>
                <a:lnTo>
                  <a:pt x="627" y="357"/>
                </a:lnTo>
                <a:lnTo>
                  <a:pt x="627" y="358"/>
                </a:lnTo>
                <a:lnTo>
                  <a:pt x="627" y="357"/>
                </a:lnTo>
                <a:lnTo>
                  <a:pt x="627" y="358"/>
                </a:lnTo>
                <a:lnTo>
                  <a:pt x="626" y="358"/>
                </a:lnTo>
                <a:lnTo>
                  <a:pt x="626" y="359"/>
                </a:lnTo>
                <a:lnTo>
                  <a:pt x="625" y="359"/>
                </a:lnTo>
                <a:lnTo>
                  <a:pt x="625" y="360"/>
                </a:lnTo>
                <a:lnTo>
                  <a:pt x="624" y="360"/>
                </a:lnTo>
                <a:lnTo>
                  <a:pt x="624" y="361"/>
                </a:lnTo>
                <a:lnTo>
                  <a:pt x="624" y="362"/>
                </a:lnTo>
                <a:lnTo>
                  <a:pt x="623" y="362"/>
                </a:lnTo>
                <a:lnTo>
                  <a:pt x="622" y="362"/>
                </a:lnTo>
                <a:lnTo>
                  <a:pt x="622" y="363"/>
                </a:lnTo>
                <a:lnTo>
                  <a:pt x="622" y="364"/>
                </a:lnTo>
                <a:lnTo>
                  <a:pt x="621" y="364"/>
                </a:lnTo>
                <a:lnTo>
                  <a:pt x="622" y="365"/>
                </a:lnTo>
                <a:lnTo>
                  <a:pt x="622" y="366"/>
                </a:lnTo>
                <a:lnTo>
                  <a:pt x="621" y="366"/>
                </a:lnTo>
                <a:lnTo>
                  <a:pt x="621" y="367"/>
                </a:lnTo>
                <a:lnTo>
                  <a:pt x="620" y="367"/>
                </a:lnTo>
                <a:lnTo>
                  <a:pt x="619" y="368"/>
                </a:lnTo>
                <a:lnTo>
                  <a:pt x="619" y="369"/>
                </a:lnTo>
                <a:lnTo>
                  <a:pt x="619" y="370"/>
                </a:lnTo>
                <a:lnTo>
                  <a:pt x="619" y="371"/>
                </a:lnTo>
                <a:lnTo>
                  <a:pt x="619" y="372"/>
                </a:lnTo>
                <a:lnTo>
                  <a:pt x="618" y="372"/>
                </a:lnTo>
                <a:lnTo>
                  <a:pt x="618" y="373"/>
                </a:lnTo>
                <a:lnTo>
                  <a:pt x="617" y="373"/>
                </a:lnTo>
                <a:lnTo>
                  <a:pt x="616" y="374"/>
                </a:lnTo>
                <a:lnTo>
                  <a:pt x="615" y="375"/>
                </a:lnTo>
                <a:lnTo>
                  <a:pt x="615" y="376"/>
                </a:lnTo>
                <a:lnTo>
                  <a:pt x="614" y="376"/>
                </a:lnTo>
                <a:lnTo>
                  <a:pt x="613" y="376"/>
                </a:lnTo>
                <a:lnTo>
                  <a:pt x="612" y="376"/>
                </a:lnTo>
                <a:lnTo>
                  <a:pt x="611" y="377"/>
                </a:lnTo>
                <a:lnTo>
                  <a:pt x="610" y="377"/>
                </a:lnTo>
                <a:lnTo>
                  <a:pt x="609" y="378"/>
                </a:lnTo>
                <a:lnTo>
                  <a:pt x="609" y="379"/>
                </a:lnTo>
                <a:lnTo>
                  <a:pt x="608" y="379"/>
                </a:lnTo>
                <a:lnTo>
                  <a:pt x="608" y="378"/>
                </a:lnTo>
                <a:lnTo>
                  <a:pt x="607" y="378"/>
                </a:lnTo>
                <a:lnTo>
                  <a:pt x="606" y="378"/>
                </a:lnTo>
                <a:lnTo>
                  <a:pt x="605" y="378"/>
                </a:lnTo>
                <a:lnTo>
                  <a:pt x="605" y="379"/>
                </a:lnTo>
                <a:lnTo>
                  <a:pt x="604" y="379"/>
                </a:lnTo>
                <a:lnTo>
                  <a:pt x="603" y="380"/>
                </a:lnTo>
                <a:lnTo>
                  <a:pt x="602" y="381"/>
                </a:lnTo>
                <a:lnTo>
                  <a:pt x="603" y="382"/>
                </a:lnTo>
                <a:lnTo>
                  <a:pt x="602" y="383"/>
                </a:lnTo>
                <a:lnTo>
                  <a:pt x="601" y="383"/>
                </a:lnTo>
                <a:lnTo>
                  <a:pt x="601" y="384"/>
                </a:lnTo>
                <a:lnTo>
                  <a:pt x="601" y="383"/>
                </a:lnTo>
                <a:lnTo>
                  <a:pt x="601" y="382"/>
                </a:lnTo>
                <a:lnTo>
                  <a:pt x="600" y="382"/>
                </a:lnTo>
                <a:lnTo>
                  <a:pt x="599" y="382"/>
                </a:lnTo>
                <a:lnTo>
                  <a:pt x="598" y="381"/>
                </a:lnTo>
                <a:lnTo>
                  <a:pt x="598" y="382"/>
                </a:lnTo>
                <a:lnTo>
                  <a:pt x="597" y="382"/>
                </a:lnTo>
                <a:lnTo>
                  <a:pt x="597" y="383"/>
                </a:lnTo>
                <a:lnTo>
                  <a:pt x="596" y="383"/>
                </a:lnTo>
                <a:lnTo>
                  <a:pt x="595" y="383"/>
                </a:lnTo>
                <a:lnTo>
                  <a:pt x="594" y="383"/>
                </a:lnTo>
                <a:lnTo>
                  <a:pt x="594" y="384"/>
                </a:lnTo>
                <a:lnTo>
                  <a:pt x="593" y="383"/>
                </a:lnTo>
                <a:lnTo>
                  <a:pt x="593" y="384"/>
                </a:lnTo>
                <a:lnTo>
                  <a:pt x="591" y="385"/>
                </a:lnTo>
                <a:lnTo>
                  <a:pt x="591" y="386"/>
                </a:lnTo>
                <a:lnTo>
                  <a:pt x="590" y="386"/>
                </a:lnTo>
                <a:lnTo>
                  <a:pt x="590" y="387"/>
                </a:lnTo>
                <a:lnTo>
                  <a:pt x="589" y="388"/>
                </a:lnTo>
                <a:lnTo>
                  <a:pt x="588" y="388"/>
                </a:lnTo>
                <a:lnTo>
                  <a:pt x="587" y="388"/>
                </a:lnTo>
                <a:lnTo>
                  <a:pt x="587" y="389"/>
                </a:lnTo>
                <a:lnTo>
                  <a:pt x="587" y="390"/>
                </a:lnTo>
                <a:lnTo>
                  <a:pt x="569" y="395"/>
                </a:lnTo>
                <a:lnTo>
                  <a:pt x="569" y="394"/>
                </a:lnTo>
                <a:lnTo>
                  <a:pt x="569" y="393"/>
                </a:lnTo>
                <a:lnTo>
                  <a:pt x="569" y="392"/>
                </a:lnTo>
                <a:lnTo>
                  <a:pt x="568" y="391"/>
                </a:lnTo>
                <a:lnTo>
                  <a:pt x="568" y="390"/>
                </a:lnTo>
                <a:lnTo>
                  <a:pt x="567" y="390"/>
                </a:lnTo>
                <a:lnTo>
                  <a:pt x="567" y="389"/>
                </a:lnTo>
                <a:lnTo>
                  <a:pt x="566" y="389"/>
                </a:lnTo>
                <a:lnTo>
                  <a:pt x="565" y="389"/>
                </a:lnTo>
                <a:lnTo>
                  <a:pt x="564" y="389"/>
                </a:lnTo>
                <a:lnTo>
                  <a:pt x="565" y="388"/>
                </a:lnTo>
                <a:lnTo>
                  <a:pt x="564" y="387"/>
                </a:lnTo>
                <a:lnTo>
                  <a:pt x="564" y="386"/>
                </a:lnTo>
                <a:lnTo>
                  <a:pt x="563" y="385"/>
                </a:lnTo>
                <a:lnTo>
                  <a:pt x="564" y="385"/>
                </a:lnTo>
                <a:lnTo>
                  <a:pt x="564" y="384"/>
                </a:lnTo>
                <a:lnTo>
                  <a:pt x="565" y="384"/>
                </a:lnTo>
                <a:lnTo>
                  <a:pt x="565" y="383"/>
                </a:lnTo>
                <a:lnTo>
                  <a:pt x="565" y="382"/>
                </a:lnTo>
                <a:lnTo>
                  <a:pt x="565" y="381"/>
                </a:lnTo>
                <a:lnTo>
                  <a:pt x="565" y="380"/>
                </a:lnTo>
                <a:lnTo>
                  <a:pt x="564" y="381"/>
                </a:lnTo>
                <a:lnTo>
                  <a:pt x="564" y="382"/>
                </a:lnTo>
                <a:lnTo>
                  <a:pt x="564" y="381"/>
                </a:lnTo>
                <a:lnTo>
                  <a:pt x="564" y="380"/>
                </a:lnTo>
                <a:lnTo>
                  <a:pt x="563" y="380"/>
                </a:lnTo>
                <a:lnTo>
                  <a:pt x="562" y="380"/>
                </a:lnTo>
                <a:lnTo>
                  <a:pt x="561" y="380"/>
                </a:lnTo>
                <a:lnTo>
                  <a:pt x="561" y="381"/>
                </a:lnTo>
                <a:lnTo>
                  <a:pt x="561" y="380"/>
                </a:lnTo>
                <a:lnTo>
                  <a:pt x="560" y="380"/>
                </a:lnTo>
                <a:lnTo>
                  <a:pt x="560" y="379"/>
                </a:lnTo>
                <a:lnTo>
                  <a:pt x="559" y="379"/>
                </a:lnTo>
                <a:lnTo>
                  <a:pt x="558" y="379"/>
                </a:lnTo>
                <a:lnTo>
                  <a:pt x="559" y="380"/>
                </a:lnTo>
                <a:lnTo>
                  <a:pt x="558" y="380"/>
                </a:lnTo>
                <a:lnTo>
                  <a:pt x="557" y="380"/>
                </a:lnTo>
                <a:lnTo>
                  <a:pt x="557" y="381"/>
                </a:lnTo>
                <a:lnTo>
                  <a:pt x="556" y="380"/>
                </a:lnTo>
                <a:lnTo>
                  <a:pt x="557" y="380"/>
                </a:lnTo>
                <a:lnTo>
                  <a:pt x="556" y="379"/>
                </a:lnTo>
                <a:lnTo>
                  <a:pt x="556" y="380"/>
                </a:lnTo>
                <a:lnTo>
                  <a:pt x="555" y="380"/>
                </a:lnTo>
                <a:lnTo>
                  <a:pt x="555" y="379"/>
                </a:lnTo>
                <a:lnTo>
                  <a:pt x="554" y="379"/>
                </a:lnTo>
                <a:lnTo>
                  <a:pt x="554" y="380"/>
                </a:lnTo>
                <a:lnTo>
                  <a:pt x="553" y="381"/>
                </a:lnTo>
                <a:lnTo>
                  <a:pt x="553" y="382"/>
                </a:lnTo>
                <a:lnTo>
                  <a:pt x="552" y="382"/>
                </a:lnTo>
                <a:lnTo>
                  <a:pt x="552" y="381"/>
                </a:lnTo>
                <a:lnTo>
                  <a:pt x="551" y="381"/>
                </a:lnTo>
                <a:lnTo>
                  <a:pt x="551" y="382"/>
                </a:lnTo>
                <a:lnTo>
                  <a:pt x="551" y="381"/>
                </a:lnTo>
                <a:lnTo>
                  <a:pt x="552" y="381"/>
                </a:lnTo>
                <a:lnTo>
                  <a:pt x="552" y="382"/>
                </a:lnTo>
                <a:lnTo>
                  <a:pt x="551" y="382"/>
                </a:lnTo>
                <a:lnTo>
                  <a:pt x="550" y="381"/>
                </a:lnTo>
                <a:lnTo>
                  <a:pt x="549" y="382"/>
                </a:lnTo>
                <a:lnTo>
                  <a:pt x="548" y="382"/>
                </a:lnTo>
                <a:lnTo>
                  <a:pt x="547" y="382"/>
                </a:lnTo>
                <a:lnTo>
                  <a:pt x="546" y="382"/>
                </a:lnTo>
                <a:lnTo>
                  <a:pt x="546" y="381"/>
                </a:lnTo>
                <a:lnTo>
                  <a:pt x="545" y="381"/>
                </a:lnTo>
                <a:lnTo>
                  <a:pt x="545" y="382"/>
                </a:lnTo>
                <a:lnTo>
                  <a:pt x="544" y="382"/>
                </a:lnTo>
                <a:lnTo>
                  <a:pt x="544" y="381"/>
                </a:lnTo>
                <a:lnTo>
                  <a:pt x="543" y="381"/>
                </a:lnTo>
                <a:lnTo>
                  <a:pt x="544" y="380"/>
                </a:lnTo>
                <a:lnTo>
                  <a:pt x="544" y="379"/>
                </a:lnTo>
                <a:lnTo>
                  <a:pt x="543" y="380"/>
                </a:lnTo>
                <a:lnTo>
                  <a:pt x="542" y="379"/>
                </a:lnTo>
                <a:lnTo>
                  <a:pt x="541" y="380"/>
                </a:lnTo>
                <a:lnTo>
                  <a:pt x="540" y="380"/>
                </a:lnTo>
                <a:lnTo>
                  <a:pt x="540" y="381"/>
                </a:lnTo>
                <a:lnTo>
                  <a:pt x="540" y="382"/>
                </a:lnTo>
                <a:lnTo>
                  <a:pt x="539" y="382"/>
                </a:lnTo>
                <a:lnTo>
                  <a:pt x="539" y="381"/>
                </a:lnTo>
                <a:lnTo>
                  <a:pt x="538" y="381"/>
                </a:lnTo>
                <a:lnTo>
                  <a:pt x="537" y="381"/>
                </a:lnTo>
                <a:lnTo>
                  <a:pt x="538" y="380"/>
                </a:lnTo>
                <a:lnTo>
                  <a:pt x="537" y="380"/>
                </a:lnTo>
                <a:lnTo>
                  <a:pt x="536" y="380"/>
                </a:lnTo>
                <a:lnTo>
                  <a:pt x="536" y="379"/>
                </a:lnTo>
                <a:lnTo>
                  <a:pt x="535" y="379"/>
                </a:lnTo>
                <a:lnTo>
                  <a:pt x="535" y="378"/>
                </a:lnTo>
                <a:lnTo>
                  <a:pt x="534" y="379"/>
                </a:lnTo>
                <a:lnTo>
                  <a:pt x="533" y="379"/>
                </a:lnTo>
                <a:lnTo>
                  <a:pt x="534" y="378"/>
                </a:lnTo>
                <a:lnTo>
                  <a:pt x="533" y="378"/>
                </a:lnTo>
                <a:lnTo>
                  <a:pt x="533" y="379"/>
                </a:lnTo>
                <a:lnTo>
                  <a:pt x="532" y="379"/>
                </a:lnTo>
                <a:lnTo>
                  <a:pt x="531" y="378"/>
                </a:lnTo>
                <a:lnTo>
                  <a:pt x="530" y="378"/>
                </a:lnTo>
                <a:lnTo>
                  <a:pt x="529" y="379"/>
                </a:lnTo>
                <a:lnTo>
                  <a:pt x="528" y="379"/>
                </a:lnTo>
                <a:lnTo>
                  <a:pt x="528" y="378"/>
                </a:lnTo>
                <a:lnTo>
                  <a:pt x="527" y="378"/>
                </a:lnTo>
                <a:lnTo>
                  <a:pt x="527" y="379"/>
                </a:lnTo>
                <a:lnTo>
                  <a:pt x="526" y="379"/>
                </a:lnTo>
                <a:lnTo>
                  <a:pt x="526" y="378"/>
                </a:lnTo>
                <a:lnTo>
                  <a:pt x="524" y="379"/>
                </a:lnTo>
                <a:lnTo>
                  <a:pt x="524" y="378"/>
                </a:lnTo>
                <a:lnTo>
                  <a:pt x="523" y="378"/>
                </a:lnTo>
                <a:lnTo>
                  <a:pt x="524" y="378"/>
                </a:lnTo>
                <a:lnTo>
                  <a:pt x="523" y="378"/>
                </a:lnTo>
                <a:lnTo>
                  <a:pt x="522" y="377"/>
                </a:lnTo>
                <a:lnTo>
                  <a:pt x="523" y="377"/>
                </a:lnTo>
                <a:lnTo>
                  <a:pt x="522" y="377"/>
                </a:lnTo>
                <a:lnTo>
                  <a:pt x="522" y="378"/>
                </a:lnTo>
                <a:lnTo>
                  <a:pt x="521" y="378"/>
                </a:lnTo>
                <a:lnTo>
                  <a:pt x="521" y="377"/>
                </a:lnTo>
                <a:lnTo>
                  <a:pt x="520" y="377"/>
                </a:lnTo>
                <a:lnTo>
                  <a:pt x="519" y="376"/>
                </a:lnTo>
                <a:lnTo>
                  <a:pt x="518" y="376"/>
                </a:lnTo>
                <a:lnTo>
                  <a:pt x="517" y="376"/>
                </a:lnTo>
                <a:lnTo>
                  <a:pt x="516" y="377"/>
                </a:lnTo>
                <a:lnTo>
                  <a:pt x="515" y="376"/>
                </a:lnTo>
                <a:lnTo>
                  <a:pt x="514" y="375"/>
                </a:lnTo>
                <a:lnTo>
                  <a:pt x="514" y="376"/>
                </a:lnTo>
                <a:lnTo>
                  <a:pt x="514" y="377"/>
                </a:lnTo>
                <a:lnTo>
                  <a:pt x="513" y="377"/>
                </a:lnTo>
                <a:lnTo>
                  <a:pt x="512" y="377"/>
                </a:lnTo>
                <a:lnTo>
                  <a:pt x="512" y="376"/>
                </a:lnTo>
                <a:lnTo>
                  <a:pt x="513" y="376"/>
                </a:lnTo>
                <a:lnTo>
                  <a:pt x="512" y="376"/>
                </a:lnTo>
                <a:lnTo>
                  <a:pt x="511" y="376"/>
                </a:lnTo>
                <a:lnTo>
                  <a:pt x="510" y="376"/>
                </a:lnTo>
                <a:lnTo>
                  <a:pt x="510" y="377"/>
                </a:lnTo>
                <a:lnTo>
                  <a:pt x="509" y="376"/>
                </a:lnTo>
                <a:lnTo>
                  <a:pt x="509" y="377"/>
                </a:lnTo>
                <a:lnTo>
                  <a:pt x="508" y="377"/>
                </a:lnTo>
                <a:lnTo>
                  <a:pt x="507" y="377"/>
                </a:lnTo>
                <a:lnTo>
                  <a:pt x="506" y="377"/>
                </a:lnTo>
                <a:lnTo>
                  <a:pt x="505" y="376"/>
                </a:lnTo>
                <a:lnTo>
                  <a:pt x="504" y="376"/>
                </a:lnTo>
                <a:lnTo>
                  <a:pt x="504" y="377"/>
                </a:lnTo>
                <a:lnTo>
                  <a:pt x="504" y="376"/>
                </a:lnTo>
                <a:lnTo>
                  <a:pt x="503" y="376"/>
                </a:lnTo>
                <a:lnTo>
                  <a:pt x="503" y="377"/>
                </a:lnTo>
                <a:lnTo>
                  <a:pt x="502" y="377"/>
                </a:lnTo>
                <a:lnTo>
                  <a:pt x="502" y="376"/>
                </a:lnTo>
                <a:lnTo>
                  <a:pt x="501" y="376"/>
                </a:lnTo>
                <a:lnTo>
                  <a:pt x="501" y="377"/>
                </a:lnTo>
                <a:lnTo>
                  <a:pt x="500" y="376"/>
                </a:lnTo>
                <a:lnTo>
                  <a:pt x="500" y="377"/>
                </a:lnTo>
                <a:lnTo>
                  <a:pt x="500" y="378"/>
                </a:lnTo>
                <a:lnTo>
                  <a:pt x="499" y="378"/>
                </a:lnTo>
                <a:lnTo>
                  <a:pt x="499" y="377"/>
                </a:lnTo>
                <a:lnTo>
                  <a:pt x="499" y="376"/>
                </a:lnTo>
                <a:lnTo>
                  <a:pt x="499" y="377"/>
                </a:lnTo>
                <a:lnTo>
                  <a:pt x="498" y="377"/>
                </a:lnTo>
                <a:lnTo>
                  <a:pt x="498" y="376"/>
                </a:lnTo>
                <a:lnTo>
                  <a:pt x="497" y="376"/>
                </a:lnTo>
                <a:lnTo>
                  <a:pt x="498" y="377"/>
                </a:lnTo>
                <a:lnTo>
                  <a:pt x="497" y="377"/>
                </a:lnTo>
                <a:lnTo>
                  <a:pt x="497" y="376"/>
                </a:lnTo>
                <a:lnTo>
                  <a:pt x="497" y="375"/>
                </a:lnTo>
                <a:lnTo>
                  <a:pt x="496" y="375"/>
                </a:lnTo>
                <a:lnTo>
                  <a:pt x="496" y="376"/>
                </a:lnTo>
                <a:lnTo>
                  <a:pt x="495" y="376"/>
                </a:lnTo>
                <a:lnTo>
                  <a:pt x="495" y="375"/>
                </a:lnTo>
                <a:lnTo>
                  <a:pt x="494" y="375"/>
                </a:lnTo>
                <a:lnTo>
                  <a:pt x="494" y="376"/>
                </a:lnTo>
                <a:lnTo>
                  <a:pt x="493" y="376"/>
                </a:lnTo>
                <a:lnTo>
                  <a:pt x="492" y="376"/>
                </a:lnTo>
                <a:lnTo>
                  <a:pt x="491" y="377"/>
                </a:lnTo>
                <a:lnTo>
                  <a:pt x="491" y="378"/>
                </a:lnTo>
                <a:lnTo>
                  <a:pt x="491" y="377"/>
                </a:lnTo>
                <a:lnTo>
                  <a:pt x="490" y="377"/>
                </a:lnTo>
                <a:lnTo>
                  <a:pt x="491" y="378"/>
                </a:lnTo>
                <a:lnTo>
                  <a:pt x="490" y="378"/>
                </a:lnTo>
                <a:lnTo>
                  <a:pt x="489" y="377"/>
                </a:lnTo>
                <a:lnTo>
                  <a:pt x="489" y="378"/>
                </a:lnTo>
                <a:lnTo>
                  <a:pt x="488" y="378"/>
                </a:lnTo>
                <a:lnTo>
                  <a:pt x="487" y="378"/>
                </a:lnTo>
                <a:lnTo>
                  <a:pt x="486" y="377"/>
                </a:lnTo>
                <a:lnTo>
                  <a:pt x="485" y="377"/>
                </a:lnTo>
                <a:lnTo>
                  <a:pt x="484" y="377"/>
                </a:lnTo>
                <a:lnTo>
                  <a:pt x="483" y="377"/>
                </a:lnTo>
                <a:lnTo>
                  <a:pt x="482" y="377"/>
                </a:lnTo>
                <a:lnTo>
                  <a:pt x="482" y="378"/>
                </a:lnTo>
                <a:lnTo>
                  <a:pt x="481" y="378"/>
                </a:lnTo>
                <a:lnTo>
                  <a:pt x="480" y="378"/>
                </a:lnTo>
                <a:lnTo>
                  <a:pt x="479" y="378"/>
                </a:lnTo>
                <a:lnTo>
                  <a:pt x="478" y="377"/>
                </a:lnTo>
                <a:lnTo>
                  <a:pt x="477" y="378"/>
                </a:lnTo>
                <a:lnTo>
                  <a:pt x="478" y="378"/>
                </a:lnTo>
                <a:lnTo>
                  <a:pt x="477" y="378"/>
                </a:lnTo>
                <a:lnTo>
                  <a:pt x="476" y="378"/>
                </a:lnTo>
                <a:lnTo>
                  <a:pt x="475" y="378"/>
                </a:lnTo>
                <a:lnTo>
                  <a:pt x="475" y="379"/>
                </a:lnTo>
                <a:lnTo>
                  <a:pt x="474" y="379"/>
                </a:lnTo>
                <a:lnTo>
                  <a:pt x="473" y="379"/>
                </a:lnTo>
                <a:lnTo>
                  <a:pt x="472" y="379"/>
                </a:lnTo>
                <a:lnTo>
                  <a:pt x="470" y="379"/>
                </a:lnTo>
                <a:lnTo>
                  <a:pt x="469" y="380"/>
                </a:lnTo>
                <a:lnTo>
                  <a:pt x="468" y="380"/>
                </a:lnTo>
                <a:lnTo>
                  <a:pt x="467" y="380"/>
                </a:lnTo>
                <a:lnTo>
                  <a:pt x="466" y="380"/>
                </a:lnTo>
                <a:lnTo>
                  <a:pt x="466" y="381"/>
                </a:lnTo>
                <a:lnTo>
                  <a:pt x="465" y="381"/>
                </a:lnTo>
                <a:lnTo>
                  <a:pt x="464" y="382"/>
                </a:lnTo>
                <a:lnTo>
                  <a:pt x="463" y="381"/>
                </a:lnTo>
                <a:lnTo>
                  <a:pt x="462" y="382"/>
                </a:lnTo>
                <a:lnTo>
                  <a:pt x="461" y="382"/>
                </a:lnTo>
                <a:lnTo>
                  <a:pt x="461" y="381"/>
                </a:lnTo>
                <a:lnTo>
                  <a:pt x="462" y="381"/>
                </a:lnTo>
                <a:lnTo>
                  <a:pt x="461" y="381"/>
                </a:lnTo>
                <a:lnTo>
                  <a:pt x="460" y="380"/>
                </a:lnTo>
                <a:lnTo>
                  <a:pt x="460" y="379"/>
                </a:lnTo>
                <a:lnTo>
                  <a:pt x="459" y="378"/>
                </a:lnTo>
                <a:lnTo>
                  <a:pt x="459" y="379"/>
                </a:lnTo>
                <a:lnTo>
                  <a:pt x="458" y="378"/>
                </a:lnTo>
                <a:lnTo>
                  <a:pt x="458" y="377"/>
                </a:lnTo>
                <a:lnTo>
                  <a:pt x="458" y="378"/>
                </a:lnTo>
                <a:lnTo>
                  <a:pt x="457" y="378"/>
                </a:lnTo>
                <a:lnTo>
                  <a:pt x="456" y="378"/>
                </a:lnTo>
                <a:lnTo>
                  <a:pt x="455" y="378"/>
                </a:lnTo>
                <a:lnTo>
                  <a:pt x="455" y="377"/>
                </a:lnTo>
                <a:lnTo>
                  <a:pt x="454" y="377"/>
                </a:lnTo>
                <a:lnTo>
                  <a:pt x="454" y="378"/>
                </a:lnTo>
                <a:lnTo>
                  <a:pt x="453" y="378"/>
                </a:lnTo>
                <a:lnTo>
                  <a:pt x="452" y="378"/>
                </a:lnTo>
                <a:lnTo>
                  <a:pt x="451" y="378"/>
                </a:lnTo>
                <a:lnTo>
                  <a:pt x="452" y="378"/>
                </a:lnTo>
                <a:lnTo>
                  <a:pt x="451" y="378"/>
                </a:lnTo>
                <a:lnTo>
                  <a:pt x="450" y="377"/>
                </a:lnTo>
                <a:lnTo>
                  <a:pt x="449" y="377"/>
                </a:lnTo>
                <a:lnTo>
                  <a:pt x="449" y="378"/>
                </a:lnTo>
                <a:lnTo>
                  <a:pt x="448" y="377"/>
                </a:lnTo>
                <a:lnTo>
                  <a:pt x="448" y="378"/>
                </a:lnTo>
                <a:lnTo>
                  <a:pt x="447" y="378"/>
                </a:lnTo>
                <a:lnTo>
                  <a:pt x="447" y="377"/>
                </a:lnTo>
                <a:lnTo>
                  <a:pt x="446" y="377"/>
                </a:lnTo>
                <a:lnTo>
                  <a:pt x="444" y="377"/>
                </a:lnTo>
                <a:lnTo>
                  <a:pt x="443" y="377"/>
                </a:lnTo>
                <a:lnTo>
                  <a:pt x="443" y="378"/>
                </a:lnTo>
                <a:lnTo>
                  <a:pt x="442" y="378"/>
                </a:lnTo>
                <a:lnTo>
                  <a:pt x="441" y="378"/>
                </a:lnTo>
                <a:lnTo>
                  <a:pt x="441" y="377"/>
                </a:lnTo>
                <a:lnTo>
                  <a:pt x="440" y="378"/>
                </a:lnTo>
                <a:lnTo>
                  <a:pt x="439" y="378"/>
                </a:lnTo>
                <a:lnTo>
                  <a:pt x="439" y="379"/>
                </a:lnTo>
                <a:lnTo>
                  <a:pt x="438" y="379"/>
                </a:lnTo>
                <a:lnTo>
                  <a:pt x="437" y="380"/>
                </a:lnTo>
                <a:lnTo>
                  <a:pt x="436" y="380"/>
                </a:lnTo>
                <a:lnTo>
                  <a:pt x="436" y="381"/>
                </a:lnTo>
                <a:lnTo>
                  <a:pt x="435" y="381"/>
                </a:lnTo>
                <a:lnTo>
                  <a:pt x="435" y="382"/>
                </a:lnTo>
                <a:lnTo>
                  <a:pt x="434" y="382"/>
                </a:lnTo>
                <a:lnTo>
                  <a:pt x="433" y="382"/>
                </a:lnTo>
                <a:lnTo>
                  <a:pt x="433" y="383"/>
                </a:lnTo>
                <a:lnTo>
                  <a:pt x="432" y="383"/>
                </a:lnTo>
                <a:lnTo>
                  <a:pt x="431" y="383"/>
                </a:lnTo>
                <a:lnTo>
                  <a:pt x="431" y="384"/>
                </a:lnTo>
                <a:lnTo>
                  <a:pt x="431" y="383"/>
                </a:lnTo>
                <a:lnTo>
                  <a:pt x="430" y="383"/>
                </a:lnTo>
                <a:lnTo>
                  <a:pt x="430" y="384"/>
                </a:lnTo>
                <a:lnTo>
                  <a:pt x="429" y="384"/>
                </a:lnTo>
                <a:lnTo>
                  <a:pt x="430" y="384"/>
                </a:lnTo>
                <a:lnTo>
                  <a:pt x="430" y="385"/>
                </a:lnTo>
                <a:lnTo>
                  <a:pt x="429" y="384"/>
                </a:lnTo>
                <a:lnTo>
                  <a:pt x="429" y="385"/>
                </a:lnTo>
                <a:lnTo>
                  <a:pt x="428" y="385"/>
                </a:lnTo>
                <a:lnTo>
                  <a:pt x="427" y="386"/>
                </a:lnTo>
                <a:lnTo>
                  <a:pt x="426" y="385"/>
                </a:lnTo>
                <a:lnTo>
                  <a:pt x="425" y="385"/>
                </a:lnTo>
                <a:lnTo>
                  <a:pt x="424" y="385"/>
                </a:lnTo>
                <a:lnTo>
                  <a:pt x="424" y="386"/>
                </a:lnTo>
                <a:lnTo>
                  <a:pt x="423" y="386"/>
                </a:lnTo>
                <a:lnTo>
                  <a:pt x="424" y="386"/>
                </a:lnTo>
                <a:lnTo>
                  <a:pt x="423" y="386"/>
                </a:lnTo>
                <a:lnTo>
                  <a:pt x="423" y="387"/>
                </a:lnTo>
                <a:lnTo>
                  <a:pt x="422" y="387"/>
                </a:lnTo>
                <a:lnTo>
                  <a:pt x="422" y="388"/>
                </a:lnTo>
                <a:lnTo>
                  <a:pt x="421" y="388"/>
                </a:lnTo>
                <a:lnTo>
                  <a:pt x="421" y="389"/>
                </a:lnTo>
                <a:lnTo>
                  <a:pt x="420" y="389"/>
                </a:lnTo>
                <a:lnTo>
                  <a:pt x="420" y="390"/>
                </a:lnTo>
                <a:lnTo>
                  <a:pt x="419" y="390"/>
                </a:lnTo>
                <a:lnTo>
                  <a:pt x="418" y="391"/>
                </a:lnTo>
                <a:lnTo>
                  <a:pt x="417" y="391"/>
                </a:lnTo>
                <a:lnTo>
                  <a:pt x="416" y="391"/>
                </a:lnTo>
                <a:lnTo>
                  <a:pt x="416" y="392"/>
                </a:lnTo>
                <a:lnTo>
                  <a:pt x="415" y="392"/>
                </a:lnTo>
                <a:lnTo>
                  <a:pt x="414" y="393"/>
                </a:lnTo>
                <a:lnTo>
                  <a:pt x="413" y="392"/>
                </a:lnTo>
                <a:lnTo>
                  <a:pt x="412" y="393"/>
                </a:lnTo>
                <a:lnTo>
                  <a:pt x="411" y="393"/>
                </a:lnTo>
                <a:lnTo>
                  <a:pt x="411" y="392"/>
                </a:lnTo>
                <a:lnTo>
                  <a:pt x="410" y="393"/>
                </a:lnTo>
                <a:lnTo>
                  <a:pt x="409" y="392"/>
                </a:lnTo>
                <a:lnTo>
                  <a:pt x="409" y="393"/>
                </a:lnTo>
                <a:lnTo>
                  <a:pt x="408" y="393"/>
                </a:lnTo>
                <a:lnTo>
                  <a:pt x="407" y="393"/>
                </a:lnTo>
                <a:lnTo>
                  <a:pt x="407" y="394"/>
                </a:lnTo>
                <a:lnTo>
                  <a:pt x="406" y="394"/>
                </a:lnTo>
                <a:lnTo>
                  <a:pt x="405" y="394"/>
                </a:lnTo>
                <a:lnTo>
                  <a:pt x="404" y="394"/>
                </a:lnTo>
                <a:lnTo>
                  <a:pt x="404" y="395"/>
                </a:lnTo>
                <a:lnTo>
                  <a:pt x="403" y="395"/>
                </a:lnTo>
                <a:lnTo>
                  <a:pt x="402" y="395"/>
                </a:lnTo>
                <a:lnTo>
                  <a:pt x="401" y="395"/>
                </a:lnTo>
                <a:lnTo>
                  <a:pt x="400" y="395"/>
                </a:lnTo>
                <a:lnTo>
                  <a:pt x="399" y="395"/>
                </a:lnTo>
                <a:lnTo>
                  <a:pt x="398" y="395"/>
                </a:lnTo>
                <a:lnTo>
                  <a:pt x="398" y="394"/>
                </a:lnTo>
                <a:lnTo>
                  <a:pt x="397" y="394"/>
                </a:lnTo>
                <a:lnTo>
                  <a:pt x="396" y="394"/>
                </a:lnTo>
                <a:lnTo>
                  <a:pt x="395" y="394"/>
                </a:lnTo>
                <a:lnTo>
                  <a:pt x="394" y="393"/>
                </a:lnTo>
                <a:lnTo>
                  <a:pt x="393" y="393"/>
                </a:lnTo>
                <a:lnTo>
                  <a:pt x="392" y="393"/>
                </a:lnTo>
                <a:lnTo>
                  <a:pt x="391" y="393"/>
                </a:lnTo>
                <a:lnTo>
                  <a:pt x="390" y="393"/>
                </a:lnTo>
                <a:lnTo>
                  <a:pt x="390" y="392"/>
                </a:lnTo>
                <a:lnTo>
                  <a:pt x="390" y="393"/>
                </a:lnTo>
                <a:lnTo>
                  <a:pt x="389" y="393"/>
                </a:lnTo>
                <a:lnTo>
                  <a:pt x="388" y="392"/>
                </a:lnTo>
                <a:lnTo>
                  <a:pt x="389" y="392"/>
                </a:lnTo>
                <a:lnTo>
                  <a:pt x="389" y="391"/>
                </a:lnTo>
                <a:lnTo>
                  <a:pt x="388" y="391"/>
                </a:lnTo>
                <a:lnTo>
                  <a:pt x="388" y="390"/>
                </a:lnTo>
                <a:lnTo>
                  <a:pt x="388" y="389"/>
                </a:lnTo>
                <a:lnTo>
                  <a:pt x="387" y="389"/>
                </a:lnTo>
                <a:lnTo>
                  <a:pt x="387" y="388"/>
                </a:lnTo>
                <a:lnTo>
                  <a:pt x="386" y="387"/>
                </a:lnTo>
                <a:lnTo>
                  <a:pt x="385" y="387"/>
                </a:lnTo>
                <a:lnTo>
                  <a:pt x="385" y="386"/>
                </a:lnTo>
                <a:lnTo>
                  <a:pt x="384" y="386"/>
                </a:lnTo>
                <a:lnTo>
                  <a:pt x="384" y="385"/>
                </a:lnTo>
                <a:lnTo>
                  <a:pt x="383" y="385"/>
                </a:lnTo>
                <a:lnTo>
                  <a:pt x="381" y="384"/>
                </a:lnTo>
                <a:lnTo>
                  <a:pt x="380" y="384"/>
                </a:lnTo>
                <a:lnTo>
                  <a:pt x="380" y="383"/>
                </a:lnTo>
                <a:lnTo>
                  <a:pt x="379" y="382"/>
                </a:lnTo>
                <a:lnTo>
                  <a:pt x="370" y="389"/>
                </a:lnTo>
                <a:lnTo>
                  <a:pt x="368" y="359"/>
                </a:lnTo>
                <a:lnTo>
                  <a:pt x="367" y="322"/>
                </a:lnTo>
                <a:lnTo>
                  <a:pt x="366" y="292"/>
                </a:lnTo>
                <a:lnTo>
                  <a:pt x="364" y="265"/>
                </a:lnTo>
                <a:lnTo>
                  <a:pt x="365" y="263"/>
                </a:lnTo>
                <a:lnTo>
                  <a:pt x="366" y="263"/>
                </a:lnTo>
                <a:lnTo>
                  <a:pt x="367" y="263"/>
                </a:lnTo>
                <a:lnTo>
                  <a:pt x="368" y="262"/>
                </a:lnTo>
                <a:lnTo>
                  <a:pt x="368" y="261"/>
                </a:lnTo>
                <a:lnTo>
                  <a:pt x="368" y="260"/>
                </a:lnTo>
                <a:lnTo>
                  <a:pt x="369" y="260"/>
                </a:lnTo>
                <a:lnTo>
                  <a:pt x="370" y="261"/>
                </a:lnTo>
                <a:lnTo>
                  <a:pt x="371" y="260"/>
                </a:lnTo>
                <a:lnTo>
                  <a:pt x="372" y="260"/>
                </a:lnTo>
                <a:lnTo>
                  <a:pt x="372" y="259"/>
                </a:lnTo>
                <a:lnTo>
                  <a:pt x="373" y="258"/>
                </a:lnTo>
                <a:lnTo>
                  <a:pt x="372" y="257"/>
                </a:lnTo>
                <a:lnTo>
                  <a:pt x="373" y="256"/>
                </a:lnTo>
                <a:lnTo>
                  <a:pt x="373" y="255"/>
                </a:lnTo>
                <a:lnTo>
                  <a:pt x="374" y="254"/>
                </a:lnTo>
                <a:lnTo>
                  <a:pt x="373" y="253"/>
                </a:lnTo>
                <a:lnTo>
                  <a:pt x="374" y="253"/>
                </a:lnTo>
                <a:lnTo>
                  <a:pt x="373" y="252"/>
                </a:lnTo>
                <a:lnTo>
                  <a:pt x="372" y="250"/>
                </a:lnTo>
                <a:lnTo>
                  <a:pt x="371" y="249"/>
                </a:lnTo>
                <a:lnTo>
                  <a:pt x="371" y="248"/>
                </a:lnTo>
                <a:lnTo>
                  <a:pt x="370" y="248"/>
                </a:lnTo>
                <a:lnTo>
                  <a:pt x="369" y="248"/>
                </a:lnTo>
                <a:lnTo>
                  <a:pt x="369" y="247"/>
                </a:lnTo>
                <a:lnTo>
                  <a:pt x="368" y="247"/>
                </a:lnTo>
                <a:lnTo>
                  <a:pt x="368" y="246"/>
                </a:lnTo>
                <a:lnTo>
                  <a:pt x="367" y="246"/>
                </a:lnTo>
                <a:lnTo>
                  <a:pt x="367" y="245"/>
                </a:lnTo>
                <a:lnTo>
                  <a:pt x="367" y="244"/>
                </a:lnTo>
                <a:lnTo>
                  <a:pt x="366" y="243"/>
                </a:lnTo>
                <a:lnTo>
                  <a:pt x="366" y="242"/>
                </a:lnTo>
                <a:lnTo>
                  <a:pt x="367" y="241"/>
                </a:lnTo>
                <a:lnTo>
                  <a:pt x="367" y="240"/>
                </a:lnTo>
                <a:lnTo>
                  <a:pt x="367" y="239"/>
                </a:lnTo>
                <a:lnTo>
                  <a:pt x="367" y="238"/>
                </a:lnTo>
                <a:lnTo>
                  <a:pt x="366" y="238"/>
                </a:lnTo>
                <a:lnTo>
                  <a:pt x="366" y="237"/>
                </a:lnTo>
                <a:lnTo>
                  <a:pt x="366" y="236"/>
                </a:lnTo>
                <a:lnTo>
                  <a:pt x="367" y="236"/>
                </a:lnTo>
                <a:lnTo>
                  <a:pt x="367" y="237"/>
                </a:lnTo>
                <a:lnTo>
                  <a:pt x="367" y="238"/>
                </a:lnTo>
                <a:lnTo>
                  <a:pt x="368" y="237"/>
                </a:lnTo>
                <a:lnTo>
                  <a:pt x="368" y="238"/>
                </a:lnTo>
                <a:lnTo>
                  <a:pt x="369" y="238"/>
                </a:lnTo>
                <a:lnTo>
                  <a:pt x="370" y="238"/>
                </a:lnTo>
                <a:lnTo>
                  <a:pt x="370" y="237"/>
                </a:lnTo>
                <a:lnTo>
                  <a:pt x="369" y="237"/>
                </a:lnTo>
                <a:lnTo>
                  <a:pt x="369" y="236"/>
                </a:lnTo>
                <a:lnTo>
                  <a:pt x="369" y="235"/>
                </a:lnTo>
                <a:lnTo>
                  <a:pt x="369" y="234"/>
                </a:lnTo>
                <a:lnTo>
                  <a:pt x="370" y="235"/>
                </a:lnTo>
                <a:lnTo>
                  <a:pt x="371" y="235"/>
                </a:lnTo>
                <a:lnTo>
                  <a:pt x="371" y="234"/>
                </a:lnTo>
                <a:lnTo>
                  <a:pt x="372" y="234"/>
                </a:lnTo>
                <a:lnTo>
                  <a:pt x="371" y="234"/>
                </a:lnTo>
                <a:lnTo>
                  <a:pt x="371" y="232"/>
                </a:lnTo>
                <a:lnTo>
                  <a:pt x="372" y="232"/>
                </a:lnTo>
                <a:lnTo>
                  <a:pt x="372" y="231"/>
                </a:lnTo>
                <a:lnTo>
                  <a:pt x="373" y="231"/>
                </a:lnTo>
                <a:lnTo>
                  <a:pt x="374" y="230"/>
                </a:lnTo>
                <a:lnTo>
                  <a:pt x="375" y="231"/>
                </a:lnTo>
                <a:lnTo>
                  <a:pt x="375" y="230"/>
                </a:lnTo>
                <a:lnTo>
                  <a:pt x="374" y="229"/>
                </a:lnTo>
                <a:lnTo>
                  <a:pt x="373" y="228"/>
                </a:lnTo>
                <a:lnTo>
                  <a:pt x="373" y="227"/>
                </a:lnTo>
                <a:lnTo>
                  <a:pt x="372" y="227"/>
                </a:lnTo>
                <a:lnTo>
                  <a:pt x="373" y="227"/>
                </a:lnTo>
                <a:lnTo>
                  <a:pt x="373" y="226"/>
                </a:lnTo>
                <a:lnTo>
                  <a:pt x="374" y="227"/>
                </a:lnTo>
                <a:lnTo>
                  <a:pt x="375" y="227"/>
                </a:lnTo>
                <a:lnTo>
                  <a:pt x="375" y="226"/>
                </a:lnTo>
                <a:lnTo>
                  <a:pt x="374" y="225"/>
                </a:lnTo>
                <a:lnTo>
                  <a:pt x="375" y="224"/>
                </a:lnTo>
                <a:lnTo>
                  <a:pt x="376" y="224"/>
                </a:lnTo>
                <a:lnTo>
                  <a:pt x="376" y="223"/>
                </a:lnTo>
                <a:lnTo>
                  <a:pt x="376" y="222"/>
                </a:lnTo>
                <a:lnTo>
                  <a:pt x="376" y="223"/>
                </a:lnTo>
                <a:lnTo>
                  <a:pt x="375" y="223"/>
                </a:lnTo>
                <a:lnTo>
                  <a:pt x="375" y="222"/>
                </a:lnTo>
                <a:lnTo>
                  <a:pt x="374" y="222"/>
                </a:lnTo>
                <a:lnTo>
                  <a:pt x="374" y="223"/>
                </a:lnTo>
                <a:lnTo>
                  <a:pt x="373" y="223"/>
                </a:lnTo>
                <a:lnTo>
                  <a:pt x="372" y="224"/>
                </a:lnTo>
                <a:lnTo>
                  <a:pt x="373" y="223"/>
                </a:lnTo>
                <a:lnTo>
                  <a:pt x="372" y="223"/>
                </a:lnTo>
                <a:lnTo>
                  <a:pt x="371" y="224"/>
                </a:lnTo>
                <a:lnTo>
                  <a:pt x="371" y="223"/>
                </a:lnTo>
                <a:lnTo>
                  <a:pt x="370" y="223"/>
                </a:lnTo>
                <a:lnTo>
                  <a:pt x="370" y="224"/>
                </a:lnTo>
                <a:lnTo>
                  <a:pt x="369" y="224"/>
                </a:lnTo>
                <a:lnTo>
                  <a:pt x="369" y="223"/>
                </a:lnTo>
                <a:lnTo>
                  <a:pt x="369" y="224"/>
                </a:lnTo>
                <a:lnTo>
                  <a:pt x="368" y="224"/>
                </a:lnTo>
                <a:lnTo>
                  <a:pt x="368" y="223"/>
                </a:lnTo>
                <a:lnTo>
                  <a:pt x="368" y="224"/>
                </a:lnTo>
                <a:lnTo>
                  <a:pt x="367" y="224"/>
                </a:lnTo>
                <a:lnTo>
                  <a:pt x="366" y="225"/>
                </a:lnTo>
                <a:lnTo>
                  <a:pt x="365" y="224"/>
                </a:lnTo>
                <a:lnTo>
                  <a:pt x="365" y="225"/>
                </a:lnTo>
                <a:lnTo>
                  <a:pt x="365" y="227"/>
                </a:lnTo>
                <a:lnTo>
                  <a:pt x="364" y="227"/>
                </a:lnTo>
                <a:lnTo>
                  <a:pt x="364" y="228"/>
                </a:lnTo>
                <a:lnTo>
                  <a:pt x="363" y="228"/>
                </a:lnTo>
                <a:lnTo>
                  <a:pt x="363" y="229"/>
                </a:lnTo>
                <a:lnTo>
                  <a:pt x="362" y="229"/>
                </a:lnTo>
                <a:lnTo>
                  <a:pt x="361" y="230"/>
                </a:lnTo>
                <a:lnTo>
                  <a:pt x="362" y="230"/>
                </a:lnTo>
                <a:lnTo>
                  <a:pt x="362" y="231"/>
                </a:lnTo>
                <a:lnTo>
                  <a:pt x="361" y="231"/>
                </a:lnTo>
                <a:lnTo>
                  <a:pt x="360" y="231"/>
                </a:lnTo>
                <a:lnTo>
                  <a:pt x="360" y="232"/>
                </a:lnTo>
                <a:lnTo>
                  <a:pt x="359" y="233"/>
                </a:lnTo>
                <a:lnTo>
                  <a:pt x="360" y="233"/>
                </a:lnTo>
                <a:lnTo>
                  <a:pt x="359" y="233"/>
                </a:lnTo>
                <a:lnTo>
                  <a:pt x="359" y="234"/>
                </a:lnTo>
                <a:lnTo>
                  <a:pt x="358" y="234"/>
                </a:lnTo>
                <a:lnTo>
                  <a:pt x="358" y="233"/>
                </a:lnTo>
                <a:lnTo>
                  <a:pt x="358" y="234"/>
                </a:lnTo>
                <a:lnTo>
                  <a:pt x="358" y="235"/>
                </a:lnTo>
                <a:lnTo>
                  <a:pt x="358" y="234"/>
                </a:lnTo>
                <a:lnTo>
                  <a:pt x="357" y="235"/>
                </a:lnTo>
                <a:lnTo>
                  <a:pt x="356" y="235"/>
                </a:lnTo>
                <a:lnTo>
                  <a:pt x="355" y="236"/>
                </a:lnTo>
                <a:lnTo>
                  <a:pt x="354" y="236"/>
                </a:lnTo>
                <a:lnTo>
                  <a:pt x="353" y="237"/>
                </a:lnTo>
                <a:lnTo>
                  <a:pt x="352" y="237"/>
                </a:lnTo>
                <a:lnTo>
                  <a:pt x="353" y="238"/>
                </a:lnTo>
                <a:lnTo>
                  <a:pt x="352" y="238"/>
                </a:lnTo>
                <a:lnTo>
                  <a:pt x="351" y="238"/>
                </a:lnTo>
                <a:lnTo>
                  <a:pt x="350" y="238"/>
                </a:lnTo>
                <a:lnTo>
                  <a:pt x="350" y="239"/>
                </a:lnTo>
                <a:lnTo>
                  <a:pt x="349" y="239"/>
                </a:lnTo>
                <a:lnTo>
                  <a:pt x="349" y="240"/>
                </a:lnTo>
                <a:lnTo>
                  <a:pt x="349" y="241"/>
                </a:lnTo>
                <a:lnTo>
                  <a:pt x="349" y="242"/>
                </a:lnTo>
                <a:lnTo>
                  <a:pt x="349" y="243"/>
                </a:lnTo>
                <a:lnTo>
                  <a:pt x="348" y="243"/>
                </a:lnTo>
                <a:lnTo>
                  <a:pt x="347" y="243"/>
                </a:lnTo>
                <a:lnTo>
                  <a:pt x="347" y="244"/>
                </a:lnTo>
                <a:lnTo>
                  <a:pt x="346" y="244"/>
                </a:lnTo>
                <a:lnTo>
                  <a:pt x="346" y="245"/>
                </a:lnTo>
                <a:lnTo>
                  <a:pt x="345" y="245"/>
                </a:lnTo>
                <a:lnTo>
                  <a:pt x="346" y="245"/>
                </a:lnTo>
                <a:lnTo>
                  <a:pt x="345" y="246"/>
                </a:lnTo>
                <a:lnTo>
                  <a:pt x="345" y="247"/>
                </a:lnTo>
                <a:lnTo>
                  <a:pt x="344" y="247"/>
                </a:lnTo>
                <a:lnTo>
                  <a:pt x="343" y="246"/>
                </a:lnTo>
                <a:lnTo>
                  <a:pt x="343" y="247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48"/>
                </a:lnTo>
                <a:lnTo>
                  <a:pt x="340" y="249"/>
                </a:lnTo>
                <a:lnTo>
                  <a:pt x="340" y="248"/>
                </a:lnTo>
                <a:lnTo>
                  <a:pt x="339" y="249"/>
                </a:lnTo>
                <a:lnTo>
                  <a:pt x="338" y="249"/>
                </a:lnTo>
                <a:lnTo>
                  <a:pt x="337" y="250"/>
                </a:lnTo>
                <a:lnTo>
                  <a:pt x="338" y="250"/>
                </a:lnTo>
                <a:lnTo>
                  <a:pt x="337" y="250"/>
                </a:lnTo>
                <a:lnTo>
                  <a:pt x="337" y="251"/>
                </a:lnTo>
                <a:lnTo>
                  <a:pt x="336" y="251"/>
                </a:lnTo>
                <a:lnTo>
                  <a:pt x="336" y="252"/>
                </a:lnTo>
                <a:lnTo>
                  <a:pt x="335" y="254"/>
                </a:lnTo>
                <a:lnTo>
                  <a:pt x="335" y="255"/>
                </a:lnTo>
                <a:lnTo>
                  <a:pt x="334" y="255"/>
                </a:lnTo>
                <a:lnTo>
                  <a:pt x="334" y="256"/>
                </a:lnTo>
                <a:lnTo>
                  <a:pt x="333" y="256"/>
                </a:lnTo>
                <a:lnTo>
                  <a:pt x="333" y="258"/>
                </a:lnTo>
                <a:lnTo>
                  <a:pt x="332" y="258"/>
                </a:lnTo>
                <a:lnTo>
                  <a:pt x="331" y="258"/>
                </a:lnTo>
                <a:lnTo>
                  <a:pt x="330" y="258"/>
                </a:lnTo>
                <a:lnTo>
                  <a:pt x="329" y="258"/>
                </a:lnTo>
                <a:lnTo>
                  <a:pt x="329" y="259"/>
                </a:lnTo>
                <a:lnTo>
                  <a:pt x="328" y="259"/>
                </a:lnTo>
                <a:lnTo>
                  <a:pt x="327" y="260"/>
                </a:lnTo>
                <a:lnTo>
                  <a:pt x="325" y="264"/>
                </a:lnTo>
                <a:lnTo>
                  <a:pt x="325" y="265"/>
                </a:lnTo>
                <a:lnTo>
                  <a:pt x="325" y="266"/>
                </a:lnTo>
                <a:lnTo>
                  <a:pt x="324" y="266"/>
                </a:lnTo>
                <a:lnTo>
                  <a:pt x="323" y="266"/>
                </a:lnTo>
                <a:lnTo>
                  <a:pt x="322" y="266"/>
                </a:lnTo>
                <a:lnTo>
                  <a:pt x="322" y="267"/>
                </a:lnTo>
                <a:lnTo>
                  <a:pt x="321" y="267"/>
                </a:lnTo>
                <a:lnTo>
                  <a:pt x="320" y="267"/>
                </a:lnTo>
                <a:lnTo>
                  <a:pt x="319" y="267"/>
                </a:lnTo>
                <a:lnTo>
                  <a:pt x="319" y="268"/>
                </a:lnTo>
                <a:lnTo>
                  <a:pt x="318" y="268"/>
                </a:lnTo>
                <a:lnTo>
                  <a:pt x="316" y="268"/>
                </a:lnTo>
                <a:lnTo>
                  <a:pt x="314" y="268"/>
                </a:lnTo>
                <a:lnTo>
                  <a:pt x="313" y="268"/>
                </a:lnTo>
                <a:lnTo>
                  <a:pt x="312" y="269"/>
                </a:lnTo>
                <a:lnTo>
                  <a:pt x="312" y="270"/>
                </a:lnTo>
                <a:lnTo>
                  <a:pt x="311" y="271"/>
                </a:lnTo>
                <a:lnTo>
                  <a:pt x="311" y="272"/>
                </a:lnTo>
                <a:lnTo>
                  <a:pt x="308" y="274"/>
                </a:lnTo>
                <a:lnTo>
                  <a:pt x="308" y="275"/>
                </a:lnTo>
                <a:lnTo>
                  <a:pt x="307" y="275"/>
                </a:lnTo>
                <a:lnTo>
                  <a:pt x="306" y="278"/>
                </a:lnTo>
                <a:lnTo>
                  <a:pt x="305" y="279"/>
                </a:lnTo>
                <a:lnTo>
                  <a:pt x="305" y="281"/>
                </a:lnTo>
                <a:lnTo>
                  <a:pt x="304" y="282"/>
                </a:lnTo>
                <a:lnTo>
                  <a:pt x="303" y="284"/>
                </a:lnTo>
                <a:lnTo>
                  <a:pt x="301" y="284"/>
                </a:lnTo>
                <a:lnTo>
                  <a:pt x="300" y="284"/>
                </a:lnTo>
                <a:lnTo>
                  <a:pt x="299" y="284"/>
                </a:lnTo>
                <a:lnTo>
                  <a:pt x="299" y="285"/>
                </a:lnTo>
                <a:lnTo>
                  <a:pt x="298" y="285"/>
                </a:lnTo>
                <a:lnTo>
                  <a:pt x="297" y="285"/>
                </a:lnTo>
                <a:lnTo>
                  <a:pt x="296" y="286"/>
                </a:lnTo>
                <a:lnTo>
                  <a:pt x="295" y="286"/>
                </a:lnTo>
                <a:lnTo>
                  <a:pt x="294" y="287"/>
                </a:lnTo>
                <a:lnTo>
                  <a:pt x="293" y="287"/>
                </a:lnTo>
                <a:lnTo>
                  <a:pt x="292" y="287"/>
                </a:lnTo>
                <a:lnTo>
                  <a:pt x="290" y="285"/>
                </a:lnTo>
                <a:lnTo>
                  <a:pt x="289" y="285"/>
                </a:lnTo>
                <a:lnTo>
                  <a:pt x="289" y="286"/>
                </a:lnTo>
                <a:lnTo>
                  <a:pt x="288" y="287"/>
                </a:lnTo>
                <a:lnTo>
                  <a:pt x="287" y="287"/>
                </a:lnTo>
                <a:lnTo>
                  <a:pt x="286" y="288"/>
                </a:lnTo>
                <a:lnTo>
                  <a:pt x="240" y="291"/>
                </a:lnTo>
                <a:lnTo>
                  <a:pt x="221" y="292"/>
                </a:lnTo>
                <a:lnTo>
                  <a:pt x="202" y="294"/>
                </a:lnTo>
                <a:lnTo>
                  <a:pt x="202" y="293"/>
                </a:lnTo>
                <a:lnTo>
                  <a:pt x="202" y="292"/>
                </a:lnTo>
                <a:lnTo>
                  <a:pt x="203" y="291"/>
                </a:lnTo>
                <a:lnTo>
                  <a:pt x="204" y="291"/>
                </a:lnTo>
                <a:lnTo>
                  <a:pt x="204" y="290"/>
                </a:lnTo>
                <a:lnTo>
                  <a:pt x="204" y="289"/>
                </a:lnTo>
                <a:lnTo>
                  <a:pt x="204" y="288"/>
                </a:lnTo>
                <a:lnTo>
                  <a:pt x="204" y="287"/>
                </a:lnTo>
                <a:lnTo>
                  <a:pt x="203" y="287"/>
                </a:lnTo>
                <a:lnTo>
                  <a:pt x="202" y="287"/>
                </a:lnTo>
                <a:lnTo>
                  <a:pt x="202" y="286"/>
                </a:lnTo>
                <a:lnTo>
                  <a:pt x="202" y="285"/>
                </a:lnTo>
                <a:lnTo>
                  <a:pt x="203" y="285"/>
                </a:lnTo>
                <a:lnTo>
                  <a:pt x="203" y="284"/>
                </a:lnTo>
                <a:lnTo>
                  <a:pt x="204" y="283"/>
                </a:lnTo>
                <a:lnTo>
                  <a:pt x="204" y="282"/>
                </a:lnTo>
                <a:lnTo>
                  <a:pt x="205" y="281"/>
                </a:lnTo>
                <a:lnTo>
                  <a:pt x="206" y="280"/>
                </a:lnTo>
                <a:lnTo>
                  <a:pt x="204" y="279"/>
                </a:lnTo>
                <a:lnTo>
                  <a:pt x="204" y="278"/>
                </a:lnTo>
                <a:lnTo>
                  <a:pt x="204" y="277"/>
                </a:lnTo>
                <a:lnTo>
                  <a:pt x="204" y="276"/>
                </a:lnTo>
                <a:lnTo>
                  <a:pt x="203" y="276"/>
                </a:lnTo>
                <a:lnTo>
                  <a:pt x="203" y="275"/>
                </a:lnTo>
                <a:lnTo>
                  <a:pt x="203" y="274"/>
                </a:lnTo>
                <a:lnTo>
                  <a:pt x="204" y="274"/>
                </a:lnTo>
                <a:lnTo>
                  <a:pt x="204" y="273"/>
                </a:lnTo>
                <a:lnTo>
                  <a:pt x="204" y="272"/>
                </a:lnTo>
                <a:lnTo>
                  <a:pt x="203" y="271"/>
                </a:lnTo>
                <a:lnTo>
                  <a:pt x="202" y="271"/>
                </a:lnTo>
                <a:lnTo>
                  <a:pt x="200" y="270"/>
                </a:lnTo>
                <a:lnTo>
                  <a:pt x="199" y="270"/>
                </a:lnTo>
                <a:lnTo>
                  <a:pt x="198" y="270"/>
                </a:lnTo>
                <a:lnTo>
                  <a:pt x="197" y="270"/>
                </a:lnTo>
                <a:lnTo>
                  <a:pt x="196" y="269"/>
                </a:lnTo>
                <a:lnTo>
                  <a:pt x="195" y="269"/>
                </a:lnTo>
                <a:lnTo>
                  <a:pt x="194" y="269"/>
                </a:lnTo>
                <a:lnTo>
                  <a:pt x="193" y="268"/>
                </a:lnTo>
                <a:lnTo>
                  <a:pt x="192" y="268"/>
                </a:lnTo>
                <a:lnTo>
                  <a:pt x="191" y="267"/>
                </a:lnTo>
                <a:lnTo>
                  <a:pt x="191" y="266"/>
                </a:lnTo>
                <a:lnTo>
                  <a:pt x="192" y="266"/>
                </a:lnTo>
                <a:lnTo>
                  <a:pt x="192" y="265"/>
                </a:lnTo>
                <a:lnTo>
                  <a:pt x="192" y="264"/>
                </a:lnTo>
                <a:lnTo>
                  <a:pt x="192" y="263"/>
                </a:lnTo>
                <a:lnTo>
                  <a:pt x="193" y="261"/>
                </a:lnTo>
                <a:lnTo>
                  <a:pt x="193" y="260"/>
                </a:lnTo>
                <a:lnTo>
                  <a:pt x="193" y="259"/>
                </a:lnTo>
                <a:lnTo>
                  <a:pt x="194" y="258"/>
                </a:lnTo>
                <a:lnTo>
                  <a:pt x="193" y="257"/>
                </a:lnTo>
                <a:lnTo>
                  <a:pt x="192" y="256"/>
                </a:lnTo>
                <a:lnTo>
                  <a:pt x="192" y="255"/>
                </a:lnTo>
                <a:lnTo>
                  <a:pt x="193" y="253"/>
                </a:lnTo>
                <a:lnTo>
                  <a:pt x="192" y="253"/>
                </a:lnTo>
                <a:lnTo>
                  <a:pt x="191" y="253"/>
                </a:lnTo>
                <a:lnTo>
                  <a:pt x="190" y="253"/>
                </a:lnTo>
                <a:lnTo>
                  <a:pt x="189" y="252"/>
                </a:lnTo>
                <a:lnTo>
                  <a:pt x="189" y="251"/>
                </a:lnTo>
                <a:lnTo>
                  <a:pt x="189" y="250"/>
                </a:lnTo>
                <a:lnTo>
                  <a:pt x="189" y="249"/>
                </a:lnTo>
                <a:lnTo>
                  <a:pt x="189" y="248"/>
                </a:lnTo>
                <a:lnTo>
                  <a:pt x="189" y="247"/>
                </a:lnTo>
                <a:lnTo>
                  <a:pt x="189" y="246"/>
                </a:lnTo>
                <a:lnTo>
                  <a:pt x="188" y="245"/>
                </a:lnTo>
                <a:lnTo>
                  <a:pt x="187" y="245"/>
                </a:lnTo>
                <a:lnTo>
                  <a:pt x="186" y="246"/>
                </a:lnTo>
                <a:lnTo>
                  <a:pt x="185" y="246"/>
                </a:lnTo>
                <a:lnTo>
                  <a:pt x="184" y="245"/>
                </a:lnTo>
                <a:lnTo>
                  <a:pt x="183" y="244"/>
                </a:lnTo>
                <a:lnTo>
                  <a:pt x="183" y="243"/>
                </a:lnTo>
                <a:lnTo>
                  <a:pt x="183" y="242"/>
                </a:lnTo>
                <a:lnTo>
                  <a:pt x="182" y="242"/>
                </a:lnTo>
                <a:lnTo>
                  <a:pt x="182" y="241"/>
                </a:lnTo>
                <a:lnTo>
                  <a:pt x="181" y="241"/>
                </a:lnTo>
                <a:lnTo>
                  <a:pt x="180" y="241"/>
                </a:lnTo>
                <a:lnTo>
                  <a:pt x="179" y="241"/>
                </a:lnTo>
                <a:lnTo>
                  <a:pt x="178" y="241"/>
                </a:lnTo>
                <a:lnTo>
                  <a:pt x="177" y="241"/>
                </a:lnTo>
                <a:lnTo>
                  <a:pt x="176" y="240"/>
                </a:lnTo>
                <a:lnTo>
                  <a:pt x="175" y="240"/>
                </a:lnTo>
                <a:lnTo>
                  <a:pt x="174" y="240"/>
                </a:lnTo>
                <a:lnTo>
                  <a:pt x="174" y="241"/>
                </a:lnTo>
                <a:lnTo>
                  <a:pt x="174" y="240"/>
                </a:lnTo>
                <a:lnTo>
                  <a:pt x="173" y="240"/>
                </a:lnTo>
                <a:lnTo>
                  <a:pt x="172" y="240"/>
                </a:lnTo>
                <a:lnTo>
                  <a:pt x="171" y="240"/>
                </a:lnTo>
                <a:lnTo>
                  <a:pt x="171" y="241"/>
                </a:lnTo>
                <a:lnTo>
                  <a:pt x="170" y="241"/>
                </a:lnTo>
                <a:lnTo>
                  <a:pt x="169" y="241"/>
                </a:lnTo>
                <a:lnTo>
                  <a:pt x="168" y="241"/>
                </a:lnTo>
                <a:lnTo>
                  <a:pt x="167" y="241"/>
                </a:lnTo>
                <a:lnTo>
                  <a:pt x="166" y="241"/>
                </a:lnTo>
                <a:lnTo>
                  <a:pt x="165" y="241"/>
                </a:lnTo>
                <a:lnTo>
                  <a:pt x="165" y="242"/>
                </a:lnTo>
                <a:lnTo>
                  <a:pt x="164" y="242"/>
                </a:lnTo>
                <a:lnTo>
                  <a:pt x="164" y="241"/>
                </a:lnTo>
                <a:lnTo>
                  <a:pt x="163" y="241"/>
                </a:lnTo>
                <a:lnTo>
                  <a:pt x="163" y="240"/>
                </a:lnTo>
                <a:lnTo>
                  <a:pt x="162" y="241"/>
                </a:lnTo>
                <a:lnTo>
                  <a:pt x="162" y="240"/>
                </a:lnTo>
                <a:lnTo>
                  <a:pt x="162" y="239"/>
                </a:lnTo>
                <a:lnTo>
                  <a:pt x="161" y="240"/>
                </a:lnTo>
                <a:lnTo>
                  <a:pt x="161" y="239"/>
                </a:lnTo>
                <a:lnTo>
                  <a:pt x="161" y="240"/>
                </a:lnTo>
                <a:lnTo>
                  <a:pt x="160" y="239"/>
                </a:lnTo>
                <a:lnTo>
                  <a:pt x="160" y="240"/>
                </a:lnTo>
                <a:lnTo>
                  <a:pt x="160" y="239"/>
                </a:lnTo>
                <a:lnTo>
                  <a:pt x="160" y="240"/>
                </a:lnTo>
                <a:lnTo>
                  <a:pt x="159" y="240"/>
                </a:lnTo>
                <a:lnTo>
                  <a:pt x="159" y="239"/>
                </a:lnTo>
                <a:lnTo>
                  <a:pt x="158" y="239"/>
                </a:lnTo>
                <a:lnTo>
                  <a:pt x="157" y="239"/>
                </a:lnTo>
                <a:lnTo>
                  <a:pt x="156" y="239"/>
                </a:lnTo>
                <a:lnTo>
                  <a:pt x="155" y="239"/>
                </a:lnTo>
                <a:lnTo>
                  <a:pt x="155" y="238"/>
                </a:lnTo>
                <a:lnTo>
                  <a:pt x="154" y="238"/>
                </a:lnTo>
                <a:lnTo>
                  <a:pt x="154" y="239"/>
                </a:lnTo>
                <a:lnTo>
                  <a:pt x="153" y="238"/>
                </a:lnTo>
                <a:lnTo>
                  <a:pt x="152" y="238"/>
                </a:lnTo>
                <a:lnTo>
                  <a:pt x="151" y="238"/>
                </a:lnTo>
                <a:lnTo>
                  <a:pt x="150" y="238"/>
                </a:lnTo>
                <a:lnTo>
                  <a:pt x="150" y="239"/>
                </a:lnTo>
                <a:lnTo>
                  <a:pt x="149" y="238"/>
                </a:lnTo>
                <a:lnTo>
                  <a:pt x="148" y="238"/>
                </a:lnTo>
                <a:lnTo>
                  <a:pt x="149" y="238"/>
                </a:lnTo>
                <a:lnTo>
                  <a:pt x="148" y="237"/>
                </a:lnTo>
                <a:lnTo>
                  <a:pt x="147" y="238"/>
                </a:lnTo>
                <a:lnTo>
                  <a:pt x="147" y="237"/>
                </a:lnTo>
                <a:lnTo>
                  <a:pt x="146" y="238"/>
                </a:lnTo>
                <a:lnTo>
                  <a:pt x="146" y="237"/>
                </a:lnTo>
                <a:lnTo>
                  <a:pt x="146" y="238"/>
                </a:lnTo>
                <a:lnTo>
                  <a:pt x="146" y="237"/>
                </a:lnTo>
                <a:lnTo>
                  <a:pt x="145" y="237"/>
                </a:lnTo>
                <a:lnTo>
                  <a:pt x="144" y="237"/>
                </a:lnTo>
                <a:lnTo>
                  <a:pt x="143" y="236"/>
                </a:lnTo>
                <a:lnTo>
                  <a:pt x="143" y="235"/>
                </a:lnTo>
                <a:lnTo>
                  <a:pt x="92" y="238"/>
                </a:lnTo>
                <a:lnTo>
                  <a:pt x="91" y="239"/>
                </a:lnTo>
                <a:lnTo>
                  <a:pt x="91" y="238"/>
                </a:lnTo>
                <a:lnTo>
                  <a:pt x="92" y="237"/>
                </a:lnTo>
                <a:lnTo>
                  <a:pt x="93" y="236"/>
                </a:lnTo>
                <a:lnTo>
                  <a:pt x="93" y="234"/>
                </a:lnTo>
                <a:lnTo>
                  <a:pt x="94" y="233"/>
                </a:lnTo>
                <a:lnTo>
                  <a:pt x="96" y="232"/>
                </a:lnTo>
                <a:lnTo>
                  <a:pt x="97" y="232"/>
                </a:lnTo>
                <a:lnTo>
                  <a:pt x="98" y="230"/>
                </a:lnTo>
                <a:lnTo>
                  <a:pt x="98" y="229"/>
                </a:lnTo>
                <a:lnTo>
                  <a:pt x="99" y="228"/>
                </a:lnTo>
                <a:lnTo>
                  <a:pt x="100" y="227"/>
                </a:lnTo>
                <a:lnTo>
                  <a:pt x="102" y="227"/>
                </a:lnTo>
                <a:lnTo>
                  <a:pt x="102" y="226"/>
                </a:lnTo>
                <a:lnTo>
                  <a:pt x="102" y="225"/>
                </a:lnTo>
                <a:lnTo>
                  <a:pt x="101" y="224"/>
                </a:lnTo>
                <a:lnTo>
                  <a:pt x="101" y="223"/>
                </a:lnTo>
                <a:lnTo>
                  <a:pt x="103" y="222"/>
                </a:lnTo>
                <a:lnTo>
                  <a:pt x="104" y="220"/>
                </a:lnTo>
                <a:lnTo>
                  <a:pt x="104" y="219"/>
                </a:lnTo>
                <a:lnTo>
                  <a:pt x="106" y="218"/>
                </a:lnTo>
                <a:lnTo>
                  <a:pt x="107" y="218"/>
                </a:lnTo>
                <a:lnTo>
                  <a:pt x="108" y="219"/>
                </a:lnTo>
                <a:lnTo>
                  <a:pt x="110" y="218"/>
                </a:lnTo>
                <a:lnTo>
                  <a:pt x="110" y="217"/>
                </a:lnTo>
                <a:lnTo>
                  <a:pt x="112" y="216"/>
                </a:lnTo>
                <a:lnTo>
                  <a:pt x="112" y="215"/>
                </a:lnTo>
                <a:lnTo>
                  <a:pt x="113" y="214"/>
                </a:lnTo>
                <a:lnTo>
                  <a:pt x="111" y="213"/>
                </a:lnTo>
                <a:lnTo>
                  <a:pt x="111" y="212"/>
                </a:lnTo>
                <a:lnTo>
                  <a:pt x="112" y="211"/>
                </a:lnTo>
                <a:lnTo>
                  <a:pt x="114" y="210"/>
                </a:lnTo>
                <a:lnTo>
                  <a:pt x="115" y="209"/>
                </a:lnTo>
                <a:lnTo>
                  <a:pt x="116" y="209"/>
                </a:lnTo>
                <a:lnTo>
                  <a:pt x="117" y="207"/>
                </a:lnTo>
                <a:lnTo>
                  <a:pt x="118" y="205"/>
                </a:lnTo>
                <a:lnTo>
                  <a:pt x="118" y="204"/>
                </a:lnTo>
                <a:lnTo>
                  <a:pt x="118" y="203"/>
                </a:lnTo>
                <a:lnTo>
                  <a:pt x="118" y="202"/>
                </a:lnTo>
                <a:lnTo>
                  <a:pt x="117" y="201"/>
                </a:lnTo>
                <a:lnTo>
                  <a:pt x="118" y="200"/>
                </a:lnTo>
                <a:lnTo>
                  <a:pt x="117" y="198"/>
                </a:lnTo>
                <a:lnTo>
                  <a:pt x="117" y="197"/>
                </a:lnTo>
                <a:lnTo>
                  <a:pt x="117" y="196"/>
                </a:lnTo>
                <a:lnTo>
                  <a:pt x="116" y="195"/>
                </a:lnTo>
                <a:lnTo>
                  <a:pt x="116" y="194"/>
                </a:lnTo>
                <a:lnTo>
                  <a:pt x="117" y="194"/>
                </a:lnTo>
                <a:lnTo>
                  <a:pt x="118" y="193"/>
                </a:lnTo>
                <a:lnTo>
                  <a:pt x="118" y="192"/>
                </a:lnTo>
                <a:lnTo>
                  <a:pt x="117" y="191"/>
                </a:lnTo>
                <a:lnTo>
                  <a:pt x="116" y="191"/>
                </a:lnTo>
                <a:lnTo>
                  <a:pt x="115" y="191"/>
                </a:lnTo>
                <a:lnTo>
                  <a:pt x="114" y="191"/>
                </a:lnTo>
                <a:lnTo>
                  <a:pt x="114" y="190"/>
                </a:lnTo>
                <a:lnTo>
                  <a:pt x="113" y="188"/>
                </a:lnTo>
                <a:lnTo>
                  <a:pt x="113" y="187"/>
                </a:lnTo>
                <a:lnTo>
                  <a:pt x="112" y="186"/>
                </a:lnTo>
                <a:lnTo>
                  <a:pt x="112" y="185"/>
                </a:lnTo>
                <a:lnTo>
                  <a:pt x="111" y="185"/>
                </a:lnTo>
                <a:lnTo>
                  <a:pt x="110" y="184"/>
                </a:lnTo>
                <a:lnTo>
                  <a:pt x="109" y="184"/>
                </a:lnTo>
                <a:lnTo>
                  <a:pt x="106" y="185"/>
                </a:lnTo>
                <a:lnTo>
                  <a:pt x="105" y="184"/>
                </a:lnTo>
                <a:lnTo>
                  <a:pt x="104" y="183"/>
                </a:lnTo>
                <a:lnTo>
                  <a:pt x="104" y="181"/>
                </a:lnTo>
                <a:lnTo>
                  <a:pt x="103" y="180"/>
                </a:lnTo>
                <a:lnTo>
                  <a:pt x="103" y="179"/>
                </a:lnTo>
                <a:lnTo>
                  <a:pt x="102" y="177"/>
                </a:lnTo>
                <a:lnTo>
                  <a:pt x="101" y="177"/>
                </a:lnTo>
                <a:lnTo>
                  <a:pt x="100" y="177"/>
                </a:lnTo>
                <a:lnTo>
                  <a:pt x="99" y="175"/>
                </a:lnTo>
                <a:lnTo>
                  <a:pt x="99" y="172"/>
                </a:lnTo>
                <a:lnTo>
                  <a:pt x="98" y="172"/>
                </a:lnTo>
                <a:lnTo>
                  <a:pt x="98" y="171"/>
                </a:lnTo>
                <a:lnTo>
                  <a:pt x="97" y="171"/>
                </a:lnTo>
                <a:lnTo>
                  <a:pt x="97" y="170"/>
                </a:lnTo>
                <a:lnTo>
                  <a:pt x="96" y="170"/>
                </a:lnTo>
                <a:lnTo>
                  <a:pt x="96" y="168"/>
                </a:lnTo>
                <a:lnTo>
                  <a:pt x="96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4"/>
                </a:lnTo>
                <a:lnTo>
                  <a:pt x="92" y="163"/>
                </a:lnTo>
                <a:lnTo>
                  <a:pt x="92" y="162"/>
                </a:lnTo>
                <a:lnTo>
                  <a:pt x="91" y="162"/>
                </a:lnTo>
                <a:lnTo>
                  <a:pt x="91" y="161"/>
                </a:lnTo>
                <a:lnTo>
                  <a:pt x="89" y="162"/>
                </a:lnTo>
                <a:lnTo>
                  <a:pt x="88" y="161"/>
                </a:lnTo>
                <a:lnTo>
                  <a:pt x="87" y="161"/>
                </a:lnTo>
                <a:lnTo>
                  <a:pt x="85" y="162"/>
                </a:lnTo>
                <a:lnTo>
                  <a:pt x="84" y="162"/>
                </a:lnTo>
                <a:lnTo>
                  <a:pt x="83" y="162"/>
                </a:lnTo>
                <a:lnTo>
                  <a:pt x="83" y="161"/>
                </a:lnTo>
                <a:lnTo>
                  <a:pt x="82" y="161"/>
                </a:lnTo>
                <a:lnTo>
                  <a:pt x="81" y="160"/>
                </a:lnTo>
                <a:lnTo>
                  <a:pt x="80" y="160"/>
                </a:lnTo>
                <a:lnTo>
                  <a:pt x="79" y="160"/>
                </a:lnTo>
                <a:lnTo>
                  <a:pt x="78" y="159"/>
                </a:lnTo>
                <a:lnTo>
                  <a:pt x="78" y="158"/>
                </a:lnTo>
                <a:lnTo>
                  <a:pt x="78" y="157"/>
                </a:lnTo>
                <a:lnTo>
                  <a:pt x="77" y="157"/>
                </a:lnTo>
                <a:lnTo>
                  <a:pt x="77" y="156"/>
                </a:lnTo>
                <a:lnTo>
                  <a:pt x="77" y="155"/>
                </a:lnTo>
                <a:lnTo>
                  <a:pt x="76" y="155"/>
                </a:lnTo>
                <a:lnTo>
                  <a:pt x="74" y="156"/>
                </a:lnTo>
                <a:lnTo>
                  <a:pt x="74" y="155"/>
                </a:lnTo>
                <a:lnTo>
                  <a:pt x="73" y="154"/>
                </a:lnTo>
                <a:lnTo>
                  <a:pt x="73" y="153"/>
                </a:lnTo>
                <a:lnTo>
                  <a:pt x="74" y="151"/>
                </a:lnTo>
                <a:lnTo>
                  <a:pt x="74" y="150"/>
                </a:lnTo>
                <a:lnTo>
                  <a:pt x="74" y="149"/>
                </a:lnTo>
                <a:lnTo>
                  <a:pt x="74" y="147"/>
                </a:lnTo>
                <a:lnTo>
                  <a:pt x="74" y="146"/>
                </a:lnTo>
                <a:lnTo>
                  <a:pt x="75" y="145"/>
                </a:lnTo>
                <a:lnTo>
                  <a:pt x="74" y="143"/>
                </a:lnTo>
                <a:lnTo>
                  <a:pt x="74" y="141"/>
                </a:lnTo>
                <a:lnTo>
                  <a:pt x="74" y="140"/>
                </a:lnTo>
                <a:lnTo>
                  <a:pt x="74" y="139"/>
                </a:lnTo>
                <a:lnTo>
                  <a:pt x="72" y="140"/>
                </a:lnTo>
                <a:lnTo>
                  <a:pt x="72" y="139"/>
                </a:lnTo>
                <a:lnTo>
                  <a:pt x="71" y="139"/>
                </a:lnTo>
                <a:lnTo>
                  <a:pt x="70" y="139"/>
                </a:lnTo>
                <a:lnTo>
                  <a:pt x="70" y="140"/>
                </a:lnTo>
                <a:lnTo>
                  <a:pt x="69" y="140"/>
                </a:lnTo>
                <a:lnTo>
                  <a:pt x="69" y="139"/>
                </a:lnTo>
                <a:lnTo>
                  <a:pt x="69" y="140"/>
                </a:lnTo>
                <a:lnTo>
                  <a:pt x="68" y="140"/>
                </a:lnTo>
                <a:lnTo>
                  <a:pt x="67" y="138"/>
                </a:lnTo>
                <a:lnTo>
                  <a:pt x="66" y="137"/>
                </a:lnTo>
                <a:lnTo>
                  <a:pt x="66" y="135"/>
                </a:lnTo>
                <a:lnTo>
                  <a:pt x="65" y="134"/>
                </a:lnTo>
                <a:lnTo>
                  <a:pt x="64" y="134"/>
                </a:lnTo>
                <a:lnTo>
                  <a:pt x="63" y="134"/>
                </a:lnTo>
                <a:lnTo>
                  <a:pt x="62" y="134"/>
                </a:lnTo>
                <a:lnTo>
                  <a:pt x="61" y="134"/>
                </a:lnTo>
                <a:lnTo>
                  <a:pt x="61" y="133"/>
                </a:lnTo>
                <a:lnTo>
                  <a:pt x="60" y="133"/>
                </a:lnTo>
                <a:lnTo>
                  <a:pt x="59" y="133"/>
                </a:lnTo>
                <a:lnTo>
                  <a:pt x="58" y="132"/>
                </a:lnTo>
                <a:lnTo>
                  <a:pt x="57" y="132"/>
                </a:lnTo>
                <a:lnTo>
                  <a:pt x="57" y="131"/>
                </a:lnTo>
                <a:lnTo>
                  <a:pt x="56" y="131"/>
                </a:lnTo>
                <a:lnTo>
                  <a:pt x="55" y="131"/>
                </a:lnTo>
                <a:lnTo>
                  <a:pt x="54" y="130"/>
                </a:lnTo>
                <a:lnTo>
                  <a:pt x="53" y="129"/>
                </a:lnTo>
                <a:lnTo>
                  <a:pt x="52" y="128"/>
                </a:lnTo>
                <a:lnTo>
                  <a:pt x="52" y="126"/>
                </a:lnTo>
                <a:lnTo>
                  <a:pt x="52" y="125"/>
                </a:lnTo>
                <a:lnTo>
                  <a:pt x="52" y="124"/>
                </a:lnTo>
                <a:lnTo>
                  <a:pt x="52" y="123"/>
                </a:lnTo>
                <a:lnTo>
                  <a:pt x="51" y="123"/>
                </a:lnTo>
                <a:lnTo>
                  <a:pt x="51" y="122"/>
                </a:lnTo>
                <a:lnTo>
                  <a:pt x="52" y="121"/>
                </a:lnTo>
                <a:lnTo>
                  <a:pt x="52" y="120"/>
                </a:lnTo>
                <a:lnTo>
                  <a:pt x="51" y="119"/>
                </a:lnTo>
                <a:lnTo>
                  <a:pt x="50" y="119"/>
                </a:lnTo>
                <a:lnTo>
                  <a:pt x="50" y="118"/>
                </a:lnTo>
                <a:lnTo>
                  <a:pt x="49" y="118"/>
                </a:lnTo>
                <a:lnTo>
                  <a:pt x="49" y="117"/>
                </a:lnTo>
                <a:lnTo>
                  <a:pt x="48" y="116"/>
                </a:lnTo>
                <a:lnTo>
                  <a:pt x="47" y="116"/>
                </a:lnTo>
                <a:lnTo>
                  <a:pt x="47" y="115"/>
                </a:lnTo>
                <a:lnTo>
                  <a:pt x="47" y="114"/>
                </a:lnTo>
                <a:lnTo>
                  <a:pt x="46" y="114"/>
                </a:lnTo>
                <a:lnTo>
                  <a:pt x="45" y="114"/>
                </a:lnTo>
                <a:lnTo>
                  <a:pt x="45" y="113"/>
                </a:lnTo>
                <a:lnTo>
                  <a:pt x="46" y="112"/>
                </a:lnTo>
                <a:lnTo>
                  <a:pt x="46" y="111"/>
                </a:lnTo>
                <a:lnTo>
                  <a:pt x="46" y="110"/>
                </a:lnTo>
                <a:lnTo>
                  <a:pt x="46" y="109"/>
                </a:lnTo>
                <a:lnTo>
                  <a:pt x="45" y="108"/>
                </a:lnTo>
                <a:lnTo>
                  <a:pt x="45" y="107"/>
                </a:lnTo>
                <a:lnTo>
                  <a:pt x="45" y="106"/>
                </a:lnTo>
                <a:lnTo>
                  <a:pt x="46" y="106"/>
                </a:lnTo>
                <a:lnTo>
                  <a:pt x="46" y="105"/>
                </a:lnTo>
                <a:lnTo>
                  <a:pt x="45" y="102"/>
                </a:lnTo>
                <a:lnTo>
                  <a:pt x="43" y="101"/>
                </a:lnTo>
                <a:lnTo>
                  <a:pt x="42" y="100"/>
                </a:lnTo>
                <a:lnTo>
                  <a:pt x="41" y="99"/>
                </a:lnTo>
                <a:lnTo>
                  <a:pt x="40" y="99"/>
                </a:lnTo>
                <a:lnTo>
                  <a:pt x="40" y="98"/>
                </a:lnTo>
                <a:lnTo>
                  <a:pt x="41" y="97"/>
                </a:lnTo>
                <a:lnTo>
                  <a:pt x="41" y="96"/>
                </a:lnTo>
                <a:lnTo>
                  <a:pt x="41" y="95"/>
                </a:lnTo>
                <a:lnTo>
                  <a:pt x="41" y="94"/>
                </a:lnTo>
                <a:lnTo>
                  <a:pt x="40" y="94"/>
                </a:lnTo>
                <a:lnTo>
                  <a:pt x="39" y="93"/>
                </a:lnTo>
                <a:lnTo>
                  <a:pt x="38" y="93"/>
                </a:lnTo>
                <a:lnTo>
                  <a:pt x="37" y="93"/>
                </a:lnTo>
                <a:lnTo>
                  <a:pt x="36" y="93"/>
                </a:lnTo>
                <a:lnTo>
                  <a:pt x="35" y="93"/>
                </a:lnTo>
                <a:lnTo>
                  <a:pt x="35" y="92"/>
                </a:lnTo>
                <a:lnTo>
                  <a:pt x="34" y="91"/>
                </a:lnTo>
                <a:lnTo>
                  <a:pt x="34" y="90"/>
                </a:lnTo>
                <a:lnTo>
                  <a:pt x="34" y="89"/>
                </a:lnTo>
                <a:lnTo>
                  <a:pt x="33" y="88"/>
                </a:lnTo>
                <a:lnTo>
                  <a:pt x="32" y="88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30" y="90"/>
                </a:lnTo>
                <a:lnTo>
                  <a:pt x="29" y="89"/>
                </a:lnTo>
                <a:lnTo>
                  <a:pt x="28" y="88"/>
                </a:lnTo>
                <a:lnTo>
                  <a:pt x="28" y="87"/>
                </a:lnTo>
                <a:lnTo>
                  <a:pt x="28" y="86"/>
                </a:lnTo>
                <a:lnTo>
                  <a:pt x="27" y="85"/>
                </a:lnTo>
                <a:lnTo>
                  <a:pt x="26" y="84"/>
                </a:lnTo>
                <a:lnTo>
                  <a:pt x="25" y="83"/>
                </a:lnTo>
                <a:lnTo>
                  <a:pt x="25" y="82"/>
                </a:lnTo>
                <a:lnTo>
                  <a:pt x="26" y="82"/>
                </a:lnTo>
                <a:lnTo>
                  <a:pt x="27" y="82"/>
                </a:lnTo>
                <a:lnTo>
                  <a:pt x="27" y="81"/>
                </a:lnTo>
                <a:lnTo>
                  <a:pt x="26" y="80"/>
                </a:lnTo>
                <a:lnTo>
                  <a:pt x="25" y="80"/>
                </a:lnTo>
                <a:lnTo>
                  <a:pt x="25" y="79"/>
                </a:lnTo>
                <a:lnTo>
                  <a:pt x="26" y="78"/>
                </a:lnTo>
                <a:lnTo>
                  <a:pt x="27" y="79"/>
                </a:lnTo>
                <a:lnTo>
                  <a:pt x="28" y="79"/>
                </a:lnTo>
                <a:lnTo>
                  <a:pt x="28" y="80"/>
                </a:lnTo>
                <a:lnTo>
                  <a:pt x="31" y="80"/>
                </a:lnTo>
                <a:lnTo>
                  <a:pt x="32" y="79"/>
                </a:lnTo>
                <a:lnTo>
                  <a:pt x="33" y="79"/>
                </a:lnTo>
                <a:lnTo>
                  <a:pt x="33" y="78"/>
                </a:lnTo>
                <a:lnTo>
                  <a:pt x="34" y="76"/>
                </a:lnTo>
                <a:lnTo>
                  <a:pt x="34" y="75"/>
                </a:lnTo>
                <a:lnTo>
                  <a:pt x="34" y="74"/>
                </a:lnTo>
                <a:lnTo>
                  <a:pt x="33" y="74"/>
                </a:lnTo>
                <a:lnTo>
                  <a:pt x="34" y="72"/>
                </a:lnTo>
                <a:lnTo>
                  <a:pt x="34" y="71"/>
                </a:lnTo>
                <a:lnTo>
                  <a:pt x="34" y="70"/>
                </a:lnTo>
                <a:lnTo>
                  <a:pt x="34" y="69"/>
                </a:lnTo>
                <a:lnTo>
                  <a:pt x="33" y="68"/>
                </a:lnTo>
                <a:lnTo>
                  <a:pt x="32" y="68"/>
                </a:lnTo>
                <a:lnTo>
                  <a:pt x="31" y="67"/>
                </a:lnTo>
                <a:lnTo>
                  <a:pt x="30" y="67"/>
                </a:lnTo>
                <a:lnTo>
                  <a:pt x="29" y="66"/>
                </a:lnTo>
                <a:lnTo>
                  <a:pt x="28" y="66"/>
                </a:lnTo>
                <a:lnTo>
                  <a:pt x="27" y="65"/>
                </a:lnTo>
                <a:lnTo>
                  <a:pt x="26" y="65"/>
                </a:lnTo>
                <a:lnTo>
                  <a:pt x="25" y="65"/>
                </a:lnTo>
                <a:lnTo>
                  <a:pt x="23" y="64"/>
                </a:lnTo>
                <a:lnTo>
                  <a:pt x="20" y="64"/>
                </a:lnTo>
                <a:lnTo>
                  <a:pt x="19" y="64"/>
                </a:lnTo>
                <a:lnTo>
                  <a:pt x="18" y="63"/>
                </a:lnTo>
                <a:lnTo>
                  <a:pt x="18" y="62"/>
                </a:lnTo>
                <a:lnTo>
                  <a:pt x="17" y="61"/>
                </a:lnTo>
                <a:lnTo>
                  <a:pt x="16" y="60"/>
                </a:lnTo>
                <a:lnTo>
                  <a:pt x="16" y="59"/>
                </a:lnTo>
                <a:lnTo>
                  <a:pt x="15" y="60"/>
                </a:lnTo>
                <a:lnTo>
                  <a:pt x="14" y="60"/>
                </a:lnTo>
                <a:lnTo>
                  <a:pt x="12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9" y="54"/>
                </a:lnTo>
                <a:lnTo>
                  <a:pt x="7" y="53"/>
                </a:lnTo>
                <a:lnTo>
                  <a:pt x="6" y="52"/>
                </a:lnTo>
                <a:lnTo>
                  <a:pt x="5" y="52"/>
                </a:lnTo>
                <a:lnTo>
                  <a:pt x="5" y="51"/>
                </a:lnTo>
                <a:lnTo>
                  <a:pt x="4" y="50"/>
                </a:lnTo>
                <a:lnTo>
                  <a:pt x="3" y="49"/>
                </a:lnTo>
                <a:lnTo>
                  <a:pt x="2" y="49"/>
                </a:lnTo>
                <a:lnTo>
                  <a:pt x="1" y="49"/>
                </a:lnTo>
                <a:lnTo>
                  <a:pt x="1" y="48"/>
                </a:lnTo>
                <a:lnTo>
                  <a:pt x="0" y="46"/>
                </a:lnTo>
                <a:lnTo>
                  <a:pt x="1" y="45"/>
                </a:lnTo>
                <a:lnTo>
                  <a:pt x="2" y="45"/>
                </a:lnTo>
                <a:lnTo>
                  <a:pt x="3" y="45"/>
                </a:lnTo>
                <a:lnTo>
                  <a:pt x="4" y="45"/>
                </a:lnTo>
                <a:lnTo>
                  <a:pt x="5" y="44"/>
                </a:lnTo>
                <a:lnTo>
                  <a:pt x="5" y="43"/>
                </a:lnTo>
                <a:lnTo>
                  <a:pt x="6" y="41"/>
                </a:lnTo>
                <a:lnTo>
                  <a:pt x="6" y="39"/>
                </a:lnTo>
                <a:lnTo>
                  <a:pt x="7" y="38"/>
                </a:lnTo>
                <a:lnTo>
                  <a:pt x="7" y="37"/>
                </a:lnTo>
                <a:lnTo>
                  <a:pt x="6" y="36"/>
                </a:lnTo>
                <a:lnTo>
                  <a:pt x="6" y="34"/>
                </a:lnTo>
                <a:lnTo>
                  <a:pt x="4" y="32"/>
                </a:lnTo>
                <a:lnTo>
                  <a:pt x="4" y="31"/>
                </a:lnTo>
                <a:lnTo>
                  <a:pt x="3" y="29"/>
                </a:lnTo>
                <a:lnTo>
                  <a:pt x="2" y="28"/>
                </a:lnTo>
                <a:lnTo>
                  <a:pt x="2" y="27"/>
                </a:lnTo>
                <a:lnTo>
                  <a:pt x="2" y="26"/>
                </a:lnTo>
                <a:lnTo>
                  <a:pt x="3" y="25"/>
                </a:lnTo>
                <a:lnTo>
                  <a:pt x="4" y="27"/>
                </a:lnTo>
                <a:lnTo>
                  <a:pt x="5" y="26"/>
                </a:lnTo>
                <a:lnTo>
                  <a:pt x="7" y="27"/>
                </a:lnTo>
                <a:lnTo>
                  <a:pt x="8" y="28"/>
                </a:lnTo>
                <a:lnTo>
                  <a:pt x="8" y="29"/>
                </a:lnTo>
                <a:lnTo>
                  <a:pt x="9" y="29"/>
                </a:lnTo>
                <a:lnTo>
                  <a:pt x="10" y="28"/>
                </a:lnTo>
                <a:lnTo>
                  <a:pt x="11" y="28"/>
                </a:lnTo>
                <a:lnTo>
                  <a:pt x="12" y="28"/>
                </a:lnTo>
                <a:lnTo>
                  <a:pt x="13" y="28"/>
                </a:lnTo>
                <a:lnTo>
                  <a:pt x="13" y="27"/>
                </a:lnTo>
                <a:lnTo>
                  <a:pt x="13" y="25"/>
                </a:lnTo>
                <a:lnTo>
                  <a:pt x="14" y="25"/>
                </a:lnTo>
                <a:lnTo>
                  <a:pt x="15" y="24"/>
                </a:lnTo>
                <a:lnTo>
                  <a:pt x="16" y="24"/>
                </a:lnTo>
                <a:lnTo>
                  <a:pt x="17" y="23"/>
                </a:lnTo>
                <a:lnTo>
                  <a:pt x="18" y="23"/>
                </a:lnTo>
                <a:lnTo>
                  <a:pt x="19" y="24"/>
                </a:lnTo>
                <a:lnTo>
                  <a:pt x="20" y="24"/>
                </a:lnTo>
                <a:lnTo>
                  <a:pt x="21" y="24"/>
                </a:lnTo>
                <a:lnTo>
                  <a:pt x="21" y="23"/>
                </a:lnTo>
                <a:lnTo>
                  <a:pt x="22" y="23"/>
                </a:lnTo>
                <a:lnTo>
                  <a:pt x="23" y="23"/>
                </a:lnTo>
                <a:lnTo>
                  <a:pt x="24" y="23"/>
                </a:lnTo>
                <a:lnTo>
                  <a:pt x="23" y="24"/>
                </a:lnTo>
                <a:lnTo>
                  <a:pt x="24" y="24"/>
                </a:lnTo>
                <a:lnTo>
                  <a:pt x="25" y="24"/>
                </a:lnTo>
                <a:lnTo>
                  <a:pt x="27" y="23"/>
                </a:lnTo>
                <a:lnTo>
                  <a:pt x="28" y="22"/>
                </a:lnTo>
                <a:lnTo>
                  <a:pt x="29" y="21"/>
                </a:lnTo>
                <a:lnTo>
                  <a:pt x="29" y="20"/>
                </a:lnTo>
                <a:lnTo>
                  <a:pt x="30" y="19"/>
                </a:lnTo>
                <a:lnTo>
                  <a:pt x="30" y="18"/>
                </a:lnTo>
                <a:lnTo>
                  <a:pt x="29" y="17"/>
                </a:lnTo>
                <a:lnTo>
                  <a:pt x="28" y="16"/>
                </a:lnTo>
                <a:lnTo>
                  <a:pt x="28" y="15"/>
                </a:lnTo>
                <a:lnTo>
                  <a:pt x="28" y="14"/>
                </a:lnTo>
                <a:lnTo>
                  <a:pt x="28" y="13"/>
                </a:lnTo>
                <a:lnTo>
                  <a:pt x="28" y="12"/>
                </a:lnTo>
                <a:lnTo>
                  <a:pt x="27" y="10"/>
                </a:lnTo>
                <a:lnTo>
                  <a:pt x="26" y="10"/>
                </a:lnTo>
                <a:lnTo>
                  <a:pt x="24" y="9"/>
                </a:lnTo>
                <a:lnTo>
                  <a:pt x="23" y="8"/>
                </a:lnTo>
                <a:lnTo>
                  <a:pt x="23" y="6"/>
                </a:lnTo>
                <a:lnTo>
                  <a:pt x="22" y="5"/>
                </a:lnTo>
                <a:lnTo>
                  <a:pt x="21" y="4"/>
                </a:lnTo>
                <a:lnTo>
                  <a:pt x="21" y="3"/>
                </a:lnTo>
                <a:lnTo>
                  <a:pt x="20" y="3"/>
                </a:lnTo>
                <a:lnTo>
                  <a:pt x="19" y="2"/>
                </a:lnTo>
                <a:lnTo>
                  <a:pt x="19" y="1"/>
                </a:lnTo>
                <a:lnTo>
                  <a:pt x="19" y="0"/>
                </a:lnTo>
                <a:lnTo>
                  <a:pt x="18" y="0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45" name="Freeform 538"/>
          <p:cNvSpPr>
            <a:spLocks/>
          </p:cNvSpPr>
          <p:nvPr/>
        </p:nvSpPr>
        <p:spPr bwMode="auto">
          <a:xfrm>
            <a:off x="327025" y="2873375"/>
            <a:ext cx="808038" cy="406400"/>
          </a:xfrm>
          <a:custGeom>
            <a:avLst/>
            <a:gdLst>
              <a:gd name="T0" fmla="*/ 2147483646 w 785"/>
              <a:gd name="T1" fmla="*/ 2147483646 h 395"/>
              <a:gd name="T2" fmla="*/ 2147483646 w 785"/>
              <a:gd name="T3" fmla="*/ 2147483646 h 395"/>
              <a:gd name="T4" fmla="*/ 2147483646 w 785"/>
              <a:gd name="T5" fmla="*/ 2147483646 h 395"/>
              <a:gd name="T6" fmla="*/ 2147483646 w 785"/>
              <a:gd name="T7" fmla="*/ 2147483646 h 395"/>
              <a:gd name="T8" fmla="*/ 2147483646 w 785"/>
              <a:gd name="T9" fmla="*/ 2147483646 h 395"/>
              <a:gd name="T10" fmla="*/ 2147483646 w 785"/>
              <a:gd name="T11" fmla="*/ 2147483646 h 395"/>
              <a:gd name="T12" fmla="*/ 2147483646 w 785"/>
              <a:gd name="T13" fmla="*/ 2147483646 h 395"/>
              <a:gd name="T14" fmla="*/ 2147483646 w 785"/>
              <a:gd name="T15" fmla="*/ 2147483646 h 395"/>
              <a:gd name="T16" fmla="*/ 2147483646 w 785"/>
              <a:gd name="T17" fmla="*/ 2147483646 h 395"/>
              <a:gd name="T18" fmla="*/ 2147483646 w 785"/>
              <a:gd name="T19" fmla="*/ 2147483646 h 395"/>
              <a:gd name="T20" fmla="*/ 2147483646 w 785"/>
              <a:gd name="T21" fmla="*/ 2147483646 h 395"/>
              <a:gd name="T22" fmla="*/ 2147483646 w 785"/>
              <a:gd name="T23" fmla="*/ 2147483646 h 395"/>
              <a:gd name="T24" fmla="*/ 2147483646 w 785"/>
              <a:gd name="T25" fmla="*/ 2147483646 h 395"/>
              <a:gd name="T26" fmla="*/ 2147483646 w 785"/>
              <a:gd name="T27" fmla="*/ 2147483646 h 395"/>
              <a:gd name="T28" fmla="*/ 2147483646 w 785"/>
              <a:gd name="T29" fmla="*/ 2147483646 h 395"/>
              <a:gd name="T30" fmla="*/ 2147483646 w 785"/>
              <a:gd name="T31" fmla="*/ 2147483646 h 395"/>
              <a:gd name="T32" fmla="*/ 2147483646 w 785"/>
              <a:gd name="T33" fmla="*/ 2147483646 h 395"/>
              <a:gd name="T34" fmla="*/ 2147483646 w 785"/>
              <a:gd name="T35" fmla="*/ 2147483646 h 395"/>
              <a:gd name="T36" fmla="*/ 2147483646 w 785"/>
              <a:gd name="T37" fmla="*/ 2147483646 h 395"/>
              <a:gd name="T38" fmla="*/ 2147483646 w 785"/>
              <a:gd name="T39" fmla="*/ 2147483646 h 395"/>
              <a:gd name="T40" fmla="*/ 2147483646 w 785"/>
              <a:gd name="T41" fmla="*/ 2147483646 h 395"/>
              <a:gd name="T42" fmla="*/ 2147483646 w 785"/>
              <a:gd name="T43" fmla="*/ 2147483646 h 395"/>
              <a:gd name="T44" fmla="*/ 2147483646 w 785"/>
              <a:gd name="T45" fmla="*/ 2147483646 h 395"/>
              <a:gd name="T46" fmla="*/ 2147483646 w 785"/>
              <a:gd name="T47" fmla="*/ 2147483646 h 395"/>
              <a:gd name="T48" fmla="*/ 2147483646 w 785"/>
              <a:gd name="T49" fmla="*/ 2147483646 h 395"/>
              <a:gd name="T50" fmla="*/ 2147483646 w 785"/>
              <a:gd name="T51" fmla="*/ 2147483646 h 395"/>
              <a:gd name="T52" fmla="*/ 2147483646 w 785"/>
              <a:gd name="T53" fmla="*/ 2147483646 h 395"/>
              <a:gd name="T54" fmla="*/ 2147483646 w 785"/>
              <a:gd name="T55" fmla="*/ 2147483646 h 395"/>
              <a:gd name="T56" fmla="*/ 2147483646 w 785"/>
              <a:gd name="T57" fmla="*/ 2147483646 h 395"/>
              <a:gd name="T58" fmla="*/ 2147483646 w 785"/>
              <a:gd name="T59" fmla="*/ 2147483646 h 395"/>
              <a:gd name="T60" fmla="*/ 2147483646 w 785"/>
              <a:gd name="T61" fmla="*/ 2147483646 h 395"/>
              <a:gd name="T62" fmla="*/ 2147483646 w 785"/>
              <a:gd name="T63" fmla="*/ 2147483646 h 395"/>
              <a:gd name="T64" fmla="*/ 2147483646 w 785"/>
              <a:gd name="T65" fmla="*/ 2147483646 h 395"/>
              <a:gd name="T66" fmla="*/ 2147483646 w 785"/>
              <a:gd name="T67" fmla="*/ 2147483646 h 395"/>
              <a:gd name="T68" fmla="*/ 2147483646 w 785"/>
              <a:gd name="T69" fmla="*/ 2147483646 h 395"/>
              <a:gd name="T70" fmla="*/ 2147483646 w 785"/>
              <a:gd name="T71" fmla="*/ 2147483646 h 395"/>
              <a:gd name="T72" fmla="*/ 2147483646 w 785"/>
              <a:gd name="T73" fmla="*/ 2147483646 h 395"/>
              <a:gd name="T74" fmla="*/ 2147483646 w 785"/>
              <a:gd name="T75" fmla="*/ 2147483646 h 395"/>
              <a:gd name="T76" fmla="*/ 2147483646 w 785"/>
              <a:gd name="T77" fmla="*/ 2147483646 h 395"/>
              <a:gd name="T78" fmla="*/ 2147483646 w 785"/>
              <a:gd name="T79" fmla="*/ 2147483646 h 395"/>
              <a:gd name="T80" fmla="*/ 2147483646 w 785"/>
              <a:gd name="T81" fmla="*/ 2147483646 h 395"/>
              <a:gd name="T82" fmla="*/ 2147483646 w 785"/>
              <a:gd name="T83" fmla="*/ 2147483646 h 395"/>
              <a:gd name="T84" fmla="*/ 2147483646 w 785"/>
              <a:gd name="T85" fmla="*/ 2147483646 h 395"/>
              <a:gd name="T86" fmla="*/ 2147483646 w 785"/>
              <a:gd name="T87" fmla="*/ 2147483646 h 395"/>
              <a:gd name="T88" fmla="*/ 2147483646 w 785"/>
              <a:gd name="T89" fmla="*/ 2147483646 h 395"/>
              <a:gd name="T90" fmla="*/ 2147483646 w 785"/>
              <a:gd name="T91" fmla="*/ 2147483646 h 395"/>
              <a:gd name="T92" fmla="*/ 2147483646 w 785"/>
              <a:gd name="T93" fmla="*/ 2147483646 h 395"/>
              <a:gd name="T94" fmla="*/ 2147483646 w 785"/>
              <a:gd name="T95" fmla="*/ 2147483646 h 395"/>
              <a:gd name="T96" fmla="*/ 2147483646 w 785"/>
              <a:gd name="T97" fmla="*/ 2147483646 h 395"/>
              <a:gd name="T98" fmla="*/ 2147483646 w 785"/>
              <a:gd name="T99" fmla="*/ 2147483646 h 395"/>
              <a:gd name="T100" fmla="*/ 2147483646 w 785"/>
              <a:gd name="T101" fmla="*/ 2147483646 h 395"/>
              <a:gd name="T102" fmla="*/ 2147483646 w 785"/>
              <a:gd name="T103" fmla="*/ 2147483646 h 395"/>
              <a:gd name="T104" fmla="*/ 2147483646 w 785"/>
              <a:gd name="T105" fmla="*/ 2147483646 h 395"/>
              <a:gd name="T106" fmla="*/ 2147483646 w 785"/>
              <a:gd name="T107" fmla="*/ 2147483646 h 395"/>
              <a:gd name="T108" fmla="*/ 2147483646 w 785"/>
              <a:gd name="T109" fmla="*/ 2147483646 h 395"/>
              <a:gd name="T110" fmla="*/ 2147483646 w 785"/>
              <a:gd name="T111" fmla="*/ 2147483646 h 395"/>
              <a:gd name="T112" fmla="*/ 2147483646 w 785"/>
              <a:gd name="T113" fmla="*/ 2147483646 h 395"/>
              <a:gd name="T114" fmla="*/ 2147483646 w 785"/>
              <a:gd name="T115" fmla="*/ 2147483646 h 395"/>
              <a:gd name="T116" fmla="*/ 2147483646 w 785"/>
              <a:gd name="T117" fmla="*/ 2147483646 h 395"/>
              <a:gd name="T118" fmla="*/ 2147483646 w 785"/>
              <a:gd name="T119" fmla="*/ 2147483646 h 395"/>
              <a:gd name="T120" fmla="*/ 2147483646 w 785"/>
              <a:gd name="T121" fmla="*/ 2147483646 h 395"/>
              <a:gd name="T122" fmla="*/ 2147483646 w 785"/>
              <a:gd name="T123" fmla="*/ 2147483646 h 39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785"/>
              <a:gd name="T187" fmla="*/ 0 h 395"/>
              <a:gd name="T188" fmla="*/ 785 w 785"/>
              <a:gd name="T189" fmla="*/ 395 h 395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785" h="395">
                <a:moveTo>
                  <a:pt x="18" y="0"/>
                </a:moveTo>
                <a:lnTo>
                  <a:pt x="25" y="2"/>
                </a:lnTo>
                <a:lnTo>
                  <a:pt x="118" y="37"/>
                </a:lnTo>
                <a:lnTo>
                  <a:pt x="141" y="46"/>
                </a:lnTo>
                <a:lnTo>
                  <a:pt x="193" y="54"/>
                </a:lnTo>
                <a:lnTo>
                  <a:pt x="211" y="58"/>
                </a:lnTo>
                <a:lnTo>
                  <a:pt x="263" y="65"/>
                </a:lnTo>
                <a:lnTo>
                  <a:pt x="264" y="66"/>
                </a:lnTo>
                <a:lnTo>
                  <a:pt x="292" y="71"/>
                </a:lnTo>
                <a:lnTo>
                  <a:pt x="314" y="75"/>
                </a:lnTo>
                <a:lnTo>
                  <a:pt x="362" y="82"/>
                </a:lnTo>
                <a:lnTo>
                  <a:pt x="370" y="84"/>
                </a:lnTo>
                <a:lnTo>
                  <a:pt x="384" y="86"/>
                </a:lnTo>
                <a:lnTo>
                  <a:pt x="450" y="117"/>
                </a:lnTo>
                <a:lnTo>
                  <a:pt x="472" y="128"/>
                </a:lnTo>
                <a:lnTo>
                  <a:pt x="485" y="134"/>
                </a:lnTo>
                <a:lnTo>
                  <a:pt x="531" y="156"/>
                </a:lnTo>
                <a:lnTo>
                  <a:pt x="559" y="168"/>
                </a:lnTo>
                <a:lnTo>
                  <a:pt x="618" y="190"/>
                </a:lnTo>
                <a:lnTo>
                  <a:pt x="644" y="200"/>
                </a:lnTo>
                <a:lnTo>
                  <a:pt x="709" y="225"/>
                </a:lnTo>
                <a:lnTo>
                  <a:pt x="710" y="225"/>
                </a:lnTo>
                <a:lnTo>
                  <a:pt x="730" y="232"/>
                </a:lnTo>
                <a:lnTo>
                  <a:pt x="733" y="234"/>
                </a:lnTo>
                <a:lnTo>
                  <a:pt x="765" y="246"/>
                </a:lnTo>
                <a:lnTo>
                  <a:pt x="785" y="254"/>
                </a:lnTo>
                <a:lnTo>
                  <a:pt x="784" y="254"/>
                </a:lnTo>
                <a:lnTo>
                  <a:pt x="784" y="255"/>
                </a:lnTo>
                <a:lnTo>
                  <a:pt x="783" y="256"/>
                </a:lnTo>
                <a:lnTo>
                  <a:pt x="784" y="256"/>
                </a:lnTo>
                <a:lnTo>
                  <a:pt x="784" y="257"/>
                </a:lnTo>
                <a:lnTo>
                  <a:pt x="783" y="257"/>
                </a:lnTo>
                <a:lnTo>
                  <a:pt x="784" y="258"/>
                </a:lnTo>
                <a:lnTo>
                  <a:pt x="783" y="258"/>
                </a:lnTo>
                <a:lnTo>
                  <a:pt x="783" y="259"/>
                </a:lnTo>
                <a:lnTo>
                  <a:pt x="783" y="260"/>
                </a:lnTo>
                <a:lnTo>
                  <a:pt x="782" y="260"/>
                </a:lnTo>
                <a:lnTo>
                  <a:pt x="782" y="259"/>
                </a:lnTo>
                <a:lnTo>
                  <a:pt x="781" y="258"/>
                </a:lnTo>
                <a:lnTo>
                  <a:pt x="781" y="259"/>
                </a:lnTo>
                <a:lnTo>
                  <a:pt x="781" y="258"/>
                </a:lnTo>
                <a:lnTo>
                  <a:pt x="780" y="259"/>
                </a:lnTo>
                <a:lnTo>
                  <a:pt x="780" y="260"/>
                </a:lnTo>
                <a:lnTo>
                  <a:pt x="780" y="261"/>
                </a:lnTo>
                <a:lnTo>
                  <a:pt x="779" y="261"/>
                </a:lnTo>
                <a:lnTo>
                  <a:pt x="779" y="260"/>
                </a:lnTo>
                <a:lnTo>
                  <a:pt x="779" y="261"/>
                </a:lnTo>
                <a:lnTo>
                  <a:pt x="779" y="262"/>
                </a:lnTo>
                <a:lnTo>
                  <a:pt x="778" y="262"/>
                </a:lnTo>
                <a:lnTo>
                  <a:pt x="777" y="262"/>
                </a:lnTo>
                <a:lnTo>
                  <a:pt x="776" y="262"/>
                </a:lnTo>
                <a:lnTo>
                  <a:pt x="776" y="263"/>
                </a:lnTo>
                <a:lnTo>
                  <a:pt x="775" y="263"/>
                </a:lnTo>
                <a:lnTo>
                  <a:pt x="774" y="263"/>
                </a:lnTo>
                <a:lnTo>
                  <a:pt x="774" y="264"/>
                </a:lnTo>
                <a:lnTo>
                  <a:pt x="773" y="263"/>
                </a:lnTo>
                <a:lnTo>
                  <a:pt x="773" y="264"/>
                </a:lnTo>
                <a:lnTo>
                  <a:pt x="772" y="265"/>
                </a:lnTo>
                <a:lnTo>
                  <a:pt x="771" y="265"/>
                </a:lnTo>
                <a:lnTo>
                  <a:pt x="770" y="265"/>
                </a:lnTo>
                <a:lnTo>
                  <a:pt x="770" y="266"/>
                </a:lnTo>
                <a:lnTo>
                  <a:pt x="769" y="266"/>
                </a:lnTo>
                <a:lnTo>
                  <a:pt x="769" y="267"/>
                </a:lnTo>
                <a:lnTo>
                  <a:pt x="768" y="267"/>
                </a:lnTo>
                <a:lnTo>
                  <a:pt x="767" y="268"/>
                </a:lnTo>
                <a:lnTo>
                  <a:pt x="766" y="268"/>
                </a:lnTo>
                <a:lnTo>
                  <a:pt x="766" y="269"/>
                </a:lnTo>
                <a:lnTo>
                  <a:pt x="765" y="270"/>
                </a:lnTo>
                <a:lnTo>
                  <a:pt x="766" y="270"/>
                </a:lnTo>
                <a:lnTo>
                  <a:pt x="765" y="270"/>
                </a:lnTo>
                <a:lnTo>
                  <a:pt x="765" y="271"/>
                </a:lnTo>
                <a:lnTo>
                  <a:pt x="764" y="271"/>
                </a:lnTo>
                <a:lnTo>
                  <a:pt x="764" y="272"/>
                </a:lnTo>
                <a:lnTo>
                  <a:pt x="763" y="272"/>
                </a:lnTo>
                <a:lnTo>
                  <a:pt x="762" y="272"/>
                </a:lnTo>
                <a:lnTo>
                  <a:pt x="762" y="273"/>
                </a:lnTo>
                <a:lnTo>
                  <a:pt x="762" y="274"/>
                </a:lnTo>
                <a:lnTo>
                  <a:pt x="761" y="275"/>
                </a:lnTo>
                <a:lnTo>
                  <a:pt x="761" y="274"/>
                </a:lnTo>
                <a:lnTo>
                  <a:pt x="760" y="274"/>
                </a:lnTo>
                <a:lnTo>
                  <a:pt x="759" y="274"/>
                </a:lnTo>
                <a:lnTo>
                  <a:pt x="759" y="275"/>
                </a:lnTo>
                <a:lnTo>
                  <a:pt x="759" y="274"/>
                </a:lnTo>
                <a:lnTo>
                  <a:pt x="758" y="274"/>
                </a:lnTo>
                <a:lnTo>
                  <a:pt x="759" y="275"/>
                </a:lnTo>
                <a:lnTo>
                  <a:pt x="758" y="275"/>
                </a:lnTo>
                <a:lnTo>
                  <a:pt x="759" y="276"/>
                </a:lnTo>
                <a:lnTo>
                  <a:pt x="758" y="277"/>
                </a:lnTo>
                <a:lnTo>
                  <a:pt x="758" y="276"/>
                </a:lnTo>
                <a:lnTo>
                  <a:pt x="758" y="277"/>
                </a:lnTo>
                <a:lnTo>
                  <a:pt x="757" y="277"/>
                </a:lnTo>
                <a:lnTo>
                  <a:pt x="757" y="276"/>
                </a:lnTo>
                <a:lnTo>
                  <a:pt x="757" y="277"/>
                </a:lnTo>
                <a:lnTo>
                  <a:pt x="757" y="278"/>
                </a:lnTo>
                <a:lnTo>
                  <a:pt x="756" y="278"/>
                </a:lnTo>
                <a:lnTo>
                  <a:pt x="756" y="279"/>
                </a:lnTo>
                <a:lnTo>
                  <a:pt x="755" y="279"/>
                </a:lnTo>
                <a:lnTo>
                  <a:pt x="755" y="280"/>
                </a:lnTo>
                <a:lnTo>
                  <a:pt x="754" y="280"/>
                </a:lnTo>
                <a:lnTo>
                  <a:pt x="755" y="281"/>
                </a:lnTo>
                <a:lnTo>
                  <a:pt x="754" y="281"/>
                </a:lnTo>
                <a:lnTo>
                  <a:pt x="753" y="281"/>
                </a:lnTo>
                <a:lnTo>
                  <a:pt x="753" y="282"/>
                </a:lnTo>
                <a:lnTo>
                  <a:pt x="752" y="281"/>
                </a:lnTo>
                <a:lnTo>
                  <a:pt x="752" y="282"/>
                </a:lnTo>
                <a:lnTo>
                  <a:pt x="751" y="282"/>
                </a:lnTo>
                <a:lnTo>
                  <a:pt x="751" y="283"/>
                </a:lnTo>
                <a:lnTo>
                  <a:pt x="751" y="284"/>
                </a:lnTo>
                <a:lnTo>
                  <a:pt x="751" y="285"/>
                </a:lnTo>
                <a:lnTo>
                  <a:pt x="751" y="286"/>
                </a:lnTo>
                <a:lnTo>
                  <a:pt x="750" y="286"/>
                </a:lnTo>
                <a:lnTo>
                  <a:pt x="749" y="285"/>
                </a:lnTo>
                <a:lnTo>
                  <a:pt x="749" y="286"/>
                </a:lnTo>
                <a:lnTo>
                  <a:pt x="748" y="286"/>
                </a:lnTo>
                <a:lnTo>
                  <a:pt x="747" y="286"/>
                </a:lnTo>
                <a:lnTo>
                  <a:pt x="748" y="286"/>
                </a:lnTo>
                <a:lnTo>
                  <a:pt x="748" y="287"/>
                </a:lnTo>
                <a:lnTo>
                  <a:pt x="747" y="287"/>
                </a:lnTo>
                <a:lnTo>
                  <a:pt x="746" y="288"/>
                </a:lnTo>
                <a:lnTo>
                  <a:pt x="746" y="287"/>
                </a:lnTo>
                <a:lnTo>
                  <a:pt x="746" y="288"/>
                </a:lnTo>
                <a:lnTo>
                  <a:pt x="746" y="289"/>
                </a:lnTo>
                <a:lnTo>
                  <a:pt x="747" y="289"/>
                </a:lnTo>
                <a:lnTo>
                  <a:pt x="747" y="290"/>
                </a:lnTo>
                <a:lnTo>
                  <a:pt x="746" y="290"/>
                </a:lnTo>
                <a:lnTo>
                  <a:pt x="746" y="291"/>
                </a:lnTo>
                <a:lnTo>
                  <a:pt x="746" y="290"/>
                </a:lnTo>
                <a:lnTo>
                  <a:pt x="745" y="291"/>
                </a:lnTo>
                <a:lnTo>
                  <a:pt x="745" y="292"/>
                </a:lnTo>
                <a:lnTo>
                  <a:pt x="745" y="293"/>
                </a:lnTo>
                <a:lnTo>
                  <a:pt x="744" y="293"/>
                </a:lnTo>
                <a:lnTo>
                  <a:pt x="743" y="293"/>
                </a:lnTo>
                <a:lnTo>
                  <a:pt x="743" y="294"/>
                </a:lnTo>
                <a:lnTo>
                  <a:pt x="742" y="294"/>
                </a:lnTo>
                <a:lnTo>
                  <a:pt x="741" y="294"/>
                </a:lnTo>
                <a:lnTo>
                  <a:pt x="741" y="295"/>
                </a:lnTo>
                <a:lnTo>
                  <a:pt x="741" y="294"/>
                </a:lnTo>
                <a:lnTo>
                  <a:pt x="740" y="295"/>
                </a:lnTo>
                <a:lnTo>
                  <a:pt x="741" y="295"/>
                </a:lnTo>
                <a:lnTo>
                  <a:pt x="740" y="296"/>
                </a:lnTo>
                <a:lnTo>
                  <a:pt x="739" y="296"/>
                </a:lnTo>
                <a:lnTo>
                  <a:pt x="738" y="296"/>
                </a:lnTo>
                <a:lnTo>
                  <a:pt x="738" y="297"/>
                </a:lnTo>
                <a:lnTo>
                  <a:pt x="737" y="297"/>
                </a:lnTo>
                <a:lnTo>
                  <a:pt x="736" y="297"/>
                </a:lnTo>
                <a:lnTo>
                  <a:pt x="737" y="297"/>
                </a:lnTo>
                <a:lnTo>
                  <a:pt x="735" y="296"/>
                </a:lnTo>
                <a:lnTo>
                  <a:pt x="735" y="297"/>
                </a:lnTo>
                <a:lnTo>
                  <a:pt x="734" y="297"/>
                </a:lnTo>
                <a:lnTo>
                  <a:pt x="734" y="298"/>
                </a:lnTo>
                <a:lnTo>
                  <a:pt x="733" y="298"/>
                </a:lnTo>
                <a:lnTo>
                  <a:pt x="732" y="298"/>
                </a:lnTo>
                <a:lnTo>
                  <a:pt x="731" y="298"/>
                </a:lnTo>
                <a:lnTo>
                  <a:pt x="731" y="299"/>
                </a:lnTo>
                <a:lnTo>
                  <a:pt x="731" y="300"/>
                </a:lnTo>
                <a:lnTo>
                  <a:pt x="732" y="300"/>
                </a:lnTo>
                <a:lnTo>
                  <a:pt x="731" y="300"/>
                </a:lnTo>
                <a:lnTo>
                  <a:pt x="731" y="301"/>
                </a:lnTo>
                <a:lnTo>
                  <a:pt x="730" y="301"/>
                </a:lnTo>
                <a:lnTo>
                  <a:pt x="730" y="302"/>
                </a:lnTo>
                <a:lnTo>
                  <a:pt x="729" y="301"/>
                </a:lnTo>
                <a:lnTo>
                  <a:pt x="729" y="302"/>
                </a:lnTo>
                <a:lnTo>
                  <a:pt x="728" y="302"/>
                </a:lnTo>
                <a:lnTo>
                  <a:pt x="727" y="303"/>
                </a:lnTo>
                <a:lnTo>
                  <a:pt x="726" y="303"/>
                </a:lnTo>
                <a:lnTo>
                  <a:pt x="726" y="302"/>
                </a:lnTo>
                <a:lnTo>
                  <a:pt x="726" y="303"/>
                </a:lnTo>
                <a:lnTo>
                  <a:pt x="726" y="302"/>
                </a:lnTo>
                <a:lnTo>
                  <a:pt x="725" y="302"/>
                </a:lnTo>
                <a:lnTo>
                  <a:pt x="725" y="301"/>
                </a:lnTo>
                <a:lnTo>
                  <a:pt x="724" y="301"/>
                </a:lnTo>
                <a:lnTo>
                  <a:pt x="723" y="301"/>
                </a:lnTo>
                <a:lnTo>
                  <a:pt x="722" y="300"/>
                </a:lnTo>
                <a:lnTo>
                  <a:pt x="722" y="301"/>
                </a:lnTo>
                <a:lnTo>
                  <a:pt x="721" y="301"/>
                </a:lnTo>
                <a:lnTo>
                  <a:pt x="720" y="301"/>
                </a:lnTo>
                <a:lnTo>
                  <a:pt x="720" y="302"/>
                </a:lnTo>
                <a:lnTo>
                  <a:pt x="719" y="302"/>
                </a:lnTo>
                <a:lnTo>
                  <a:pt x="718" y="302"/>
                </a:lnTo>
                <a:lnTo>
                  <a:pt x="717" y="302"/>
                </a:lnTo>
                <a:lnTo>
                  <a:pt x="717" y="301"/>
                </a:lnTo>
                <a:lnTo>
                  <a:pt x="716" y="301"/>
                </a:lnTo>
                <a:lnTo>
                  <a:pt x="715" y="301"/>
                </a:lnTo>
                <a:lnTo>
                  <a:pt x="715" y="302"/>
                </a:lnTo>
                <a:lnTo>
                  <a:pt x="715" y="301"/>
                </a:lnTo>
                <a:lnTo>
                  <a:pt x="714" y="301"/>
                </a:lnTo>
                <a:lnTo>
                  <a:pt x="714" y="302"/>
                </a:lnTo>
                <a:lnTo>
                  <a:pt x="714" y="301"/>
                </a:lnTo>
                <a:lnTo>
                  <a:pt x="713" y="301"/>
                </a:lnTo>
                <a:lnTo>
                  <a:pt x="712" y="301"/>
                </a:lnTo>
                <a:lnTo>
                  <a:pt x="712" y="302"/>
                </a:lnTo>
                <a:lnTo>
                  <a:pt x="712" y="303"/>
                </a:lnTo>
                <a:lnTo>
                  <a:pt x="712" y="304"/>
                </a:lnTo>
                <a:lnTo>
                  <a:pt x="713" y="304"/>
                </a:lnTo>
                <a:lnTo>
                  <a:pt x="713" y="305"/>
                </a:lnTo>
                <a:lnTo>
                  <a:pt x="712" y="306"/>
                </a:lnTo>
                <a:lnTo>
                  <a:pt x="713" y="306"/>
                </a:lnTo>
                <a:lnTo>
                  <a:pt x="713" y="307"/>
                </a:lnTo>
                <a:lnTo>
                  <a:pt x="712" y="308"/>
                </a:lnTo>
                <a:lnTo>
                  <a:pt x="711" y="308"/>
                </a:lnTo>
                <a:lnTo>
                  <a:pt x="710" y="307"/>
                </a:lnTo>
                <a:lnTo>
                  <a:pt x="710" y="308"/>
                </a:lnTo>
                <a:lnTo>
                  <a:pt x="710" y="307"/>
                </a:lnTo>
                <a:lnTo>
                  <a:pt x="710" y="308"/>
                </a:lnTo>
                <a:lnTo>
                  <a:pt x="709" y="308"/>
                </a:lnTo>
                <a:lnTo>
                  <a:pt x="709" y="309"/>
                </a:lnTo>
                <a:lnTo>
                  <a:pt x="708" y="308"/>
                </a:lnTo>
                <a:lnTo>
                  <a:pt x="708" y="307"/>
                </a:lnTo>
                <a:lnTo>
                  <a:pt x="707" y="307"/>
                </a:lnTo>
                <a:lnTo>
                  <a:pt x="707" y="308"/>
                </a:lnTo>
                <a:lnTo>
                  <a:pt x="706" y="308"/>
                </a:lnTo>
                <a:lnTo>
                  <a:pt x="705" y="308"/>
                </a:lnTo>
                <a:lnTo>
                  <a:pt x="705" y="307"/>
                </a:lnTo>
                <a:lnTo>
                  <a:pt x="705" y="308"/>
                </a:lnTo>
                <a:lnTo>
                  <a:pt x="704" y="308"/>
                </a:lnTo>
                <a:lnTo>
                  <a:pt x="704" y="307"/>
                </a:lnTo>
                <a:lnTo>
                  <a:pt x="703" y="307"/>
                </a:lnTo>
                <a:lnTo>
                  <a:pt x="703" y="308"/>
                </a:lnTo>
                <a:lnTo>
                  <a:pt x="702" y="308"/>
                </a:lnTo>
                <a:lnTo>
                  <a:pt x="702" y="309"/>
                </a:lnTo>
                <a:lnTo>
                  <a:pt x="702" y="310"/>
                </a:lnTo>
                <a:lnTo>
                  <a:pt x="703" y="310"/>
                </a:lnTo>
                <a:lnTo>
                  <a:pt x="703" y="311"/>
                </a:lnTo>
                <a:lnTo>
                  <a:pt x="703" y="312"/>
                </a:lnTo>
                <a:lnTo>
                  <a:pt x="703" y="313"/>
                </a:lnTo>
                <a:lnTo>
                  <a:pt x="702" y="313"/>
                </a:lnTo>
                <a:lnTo>
                  <a:pt x="701" y="313"/>
                </a:lnTo>
                <a:lnTo>
                  <a:pt x="701" y="314"/>
                </a:lnTo>
                <a:lnTo>
                  <a:pt x="700" y="314"/>
                </a:lnTo>
                <a:lnTo>
                  <a:pt x="701" y="315"/>
                </a:lnTo>
                <a:lnTo>
                  <a:pt x="700" y="316"/>
                </a:lnTo>
                <a:lnTo>
                  <a:pt x="699" y="316"/>
                </a:lnTo>
                <a:lnTo>
                  <a:pt x="697" y="317"/>
                </a:lnTo>
                <a:lnTo>
                  <a:pt x="696" y="317"/>
                </a:lnTo>
                <a:lnTo>
                  <a:pt x="695" y="318"/>
                </a:lnTo>
                <a:lnTo>
                  <a:pt x="694" y="318"/>
                </a:lnTo>
                <a:lnTo>
                  <a:pt x="693" y="318"/>
                </a:lnTo>
                <a:lnTo>
                  <a:pt x="693" y="319"/>
                </a:lnTo>
                <a:lnTo>
                  <a:pt x="692" y="319"/>
                </a:lnTo>
                <a:lnTo>
                  <a:pt x="692" y="320"/>
                </a:lnTo>
                <a:lnTo>
                  <a:pt x="691" y="320"/>
                </a:lnTo>
                <a:lnTo>
                  <a:pt x="690" y="320"/>
                </a:lnTo>
                <a:lnTo>
                  <a:pt x="689" y="320"/>
                </a:lnTo>
                <a:lnTo>
                  <a:pt x="688" y="321"/>
                </a:lnTo>
                <a:lnTo>
                  <a:pt x="687" y="321"/>
                </a:lnTo>
                <a:lnTo>
                  <a:pt x="686" y="321"/>
                </a:lnTo>
                <a:lnTo>
                  <a:pt x="686" y="322"/>
                </a:lnTo>
                <a:lnTo>
                  <a:pt x="685" y="322"/>
                </a:lnTo>
                <a:lnTo>
                  <a:pt x="684" y="324"/>
                </a:lnTo>
                <a:lnTo>
                  <a:pt x="684" y="325"/>
                </a:lnTo>
                <a:lnTo>
                  <a:pt x="683" y="326"/>
                </a:lnTo>
                <a:lnTo>
                  <a:pt x="682" y="327"/>
                </a:lnTo>
                <a:lnTo>
                  <a:pt x="682" y="328"/>
                </a:lnTo>
                <a:lnTo>
                  <a:pt x="682" y="329"/>
                </a:lnTo>
                <a:lnTo>
                  <a:pt x="680" y="330"/>
                </a:lnTo>
                <a:lnTo>
                  <a:pt x="680" y="331"/>
                </a:lnTo>
                <a:lnTo>
                  <a:pt x="680" y="332"/>
                </a:lnTo>
                <a:lnTo>
                  <a:pt x="679" y="332"/>
                </a:lnTo>
                <a:lnTo>
                  <a:pt x="678" y="333"/>
                </a:lnTo>
                <a:lnTo>
                  <a:pt x="677" y="334"/>
                </a:lnTo>
                <a:lnTo>
                  <a:pt x="676" y="333"/>
                </a:lnTo>
                <a:lnTo>
                  <a:pt x="673" y="344"/>
                </a:lnTo>
                <a:lnTo>
                  <a:pt x="672" y="344"/>
                </a:lnTo>
                <a:lnTo>
                  <a:pt x="671" y="344"/>
                </a:lnTo>
                <a:lnTo>
                  <a:pt x="670" y="344"/>
                </a:lnTo>
                <a:lnTo>
                  <a:pt x="670" y="345"/>
                </a:lnTo>
                <a:lnTo>
                  <a:pt x="670" y="344"/>
                </a:lnTo>
                <a:lnTo>
                  <a:pt x="669" y="344"/>
                </a:lnTo>
                <a:lnTo>
                  <a:pt x="669" y="343"/>
                </a:lnTo>
                <a:lnTo>
                  <a:pt x="668" y="343"/>
                </a:lnTo>
                <a:lnTo>
                  <a:pt x="668" y="342"/>
                </a:lnTo>
                <a:lnTo>
                  <a:pt x="667" y="342"/>
                </a:lnTo>
                <a:lnTo>
                  <a:pt x="666" y="342"/>
                </a:lnTo>
                <a:lnTo>
                  <a:pt x="665" y="341"/>
                </a:lnTo>
                <a:lnTo>
                  <a:pt x="666" y="341"/>
                </a:lnTo>
                <a:lnTo>
                  <a:pt x="665" y="341"/>
                </a:lnTo>
                <a:lnTo>
                  <a:pt x="664" y="341"/>
                </a:lnTo>
                <a:lnTo>
                  <a:pt x="663" y="341"/>
                </a:lnTo>
                <a:lnTo>
                  <a:pt x="663" y="340"/>
                </a:lnTo>
                <a:lnTo>
                  <a:pt x="662" y="340"/>
                </a:lnTo>
                <a:lnTo>
                  <a:pt x="662" y="339"/>
                </a:lnTo>
                <a:lnTo>
                  <a:pt x="661" y="340"/>
                </a:lnTo>
                <a:lnTo>
                  <a:pt x="661" y="339"/>
                </a:lnTo>
                <a:lnTo>
                  <a:pt x="661" y="338"/>
                </a:lnTo>
                <a:lnTo>
                  <a:pt x="660" y="339"/>
                </a:lnTo>
                <a:lnTo>
                  <a:pt x="660" y="338"/>
                </a:lnTo>
                <a:lnTo>
                  <a:pt x="659" y="338"/>
                </a:lnTo>
                <a:lnTo>
                  <a:pt x="659" y="339"/>
                </a:lnTo>
                <a:lnTo>
                  <a:pt x="659" y="338"/>
                </a:lnTo>
                <a:lnTo>
                  <a:pt x="658" y="338"/>
                </a:lnTo>
                <a:lnTo>
                  <a:pt x="657" y="338"/>
                </a:lnTo>
                <a:lnTo>
                  <a:pt x="656" y="337"/>
                </a:lnTo>
                <a:lnTo>
                  <a:pt x="656" y="338"/>
                </a:lnTo>
                <a:lnTo>
                  <a:pt x="656" y="337"/>
                </a:lnTo>
                <a:lnTo>
                  <a:pt x="656" y="338"/>
                </a:lnTo>
                <a:lnTo>
                  <a:pt x="655" y="338"/>
                </a:lnTo>
                <a:lnTo>
                  <a:pt x="655" y="337"/>
                </a:lnTo>
                <a:lnTo>
                  <a:pt x="654" y="337"/>
                </a:lnTo>
                <a:lnTo>
                  <a:pt x="654" y="338"/>
                </a:lnTo>
                <a:lnTo>
                  <a:pt x="654" y="337"/>
                </a:lnTo>
                <a:lnTo>
                  <a:pt x="654" y="338"/>
                </a:lnTo>
                <a:lnTo>
                  <a:pt x="653" y="337"/>
                </a:lnTo>
                <a:lnTo>
                  <a:pt x="654" y="338"/>
                </a:lnTo>
                <a:lnTo>
                  <a:pt x="653" y="338"/>
                </a:lnTo>
                <a:lnTo>
                  <a:pt x="652" y="338"/>
                </a:lnTo>
                <a:lnTo>
                  <a:pt x="651" y="338"/>
                </a:lnTo>
                <a:lnTo>
                  <a:pt x="651" y="339"/>
                </a:lnTo>
                <a:lnTo>
                  <a:pt x="651" y="338"/>
                </a:lnTo>
                <a:lnTo>
                  <a:pt x="651" y="339"/>
                </a:lnTo>
                <a:lnTo>
                  <a:pt x="650" y="339"/>
                </a:lnTo>
                <a:lnTo>
                  <a:pt x="649" y="339"/>
                </a:lnTo>
                <a:lnTo>
                  <a:pt x="648" y="339"/>
                </a:lnTo>
                <a:lnTo>
                  <a:pt x="647" y="339"/>
                </a:lnTo>
                <a:lnTo>
                  <a:pt x="646" y="339"/>
                </a:lnTo>
                <a:lnTo>
                  <a:pt x="645" y="339"/>
                </a:lnTo>
                <a:lnTo>
                  <a:pt x="645" y="340"/>
                </a:lnTo>
                <a:lnTo>
                  <a:pt x="644" y="340"/>
                </a:lnTo>
                <a:lnTo>
                  <a:pt x="644" y="339"/>
                </a:lnTo>
                <a:lnTo>
                  <a:pt x="643" y="339"/>
                </a:lnTo>
                <a:lnTo>
                  <a:pt x="642" y="339"/>
                </a:lnTo>
                <a:lnTo>
                  <a:pt x="641" y="339"/>
                </a:lnTo>
                <a:lnTo>
                  <a:pt x="640" y="339"/>
                </a:lnTo>
                <a:lnTo>
                  <a:pt x="640" y="340"/>
                </a:lnTo>
                <a:lnTo>
                  <a:pt x="639" y="339"/>
                </a:lnTo>
                <a:lnTo>
                  <a:pt x="639" y="340"/>
                </a:lnTo>
                <a:lnTo>
                  <a:pt x="639" y="341"/>
                </a:lnTo>
                <a:lnTo>
                  <a:pt x="638" y="341"/>
                </a:lnTo>
                <a:lnTo>
                  <a:pt x="637" y="341"/>
                </a:lnTo>
                <a:lnTo>
                  <a:pt x="637" y="342"/>
                </a:lnTo>
                <a:lnTo>
                  <a:pt x="636" y="341"/>
                </a:lnTo>
                <a:lnTo>
                  <a:pt x="636" y="342"/>
                </a:lnTo>
                <a:lnTo>
                  <a:pt x="635" y="342"/>
                </a:lnTo>
                <a:lnTo>
                  <a:pt x="636" y="343"/>
                </a:lnTo>
                <a:lnTo>
                  <a:pt x="635" y="343"/>
                </a:lnTo>
                <a:lnTo>
                  <a:pt x="634" y="343"/>
                </a:lnTo>
                <a:lnTo>
                  <a:pt x="634" y="344"/>
                </a:lnTo>
                <a:lnTo>
                  <a:pt x="633" y="344"/>
                </a:lnTo>
                <a:lnTo>
                  <a:pt x="633" y="345"/>
                </a:lnTo>
                <a:lnTo>
                  <a:pt x="632" y="345"/>
                </a:lnTo>
                <a:lnTo>
                  <a:pt x="632" y="346"/>
                </a:lnTo>
                <a:lnTo>
                  <a:pt x="631" y="346"/>
                </a:lnTo>
                <a:lnTo>
                  <a:pt x="631" y="347"/>
                </a:lnTo>
                <a:lnTo>
                  <a:pt x="631" y="348"/>
                </a:lnTo>
                <a:lnTo>
                  <a:pt x="631" y="349"/>
                </a:lnTo>
                <a:lnTo>
                  <a:pt x="632" y="349"/>
                </a:lnTo>
                <a:lnTo>
                  <a:pt x="632" y="350"/>
                </a:lnTo>
                <a:lnTo>
                  <a:pt x="632" y="351"/>
                </a:lnTo>
                <a:lnTo>
                  <a:pt x="631" y="351"/>
                </a:lnTo>
                <a:lnTo>
                  <a:pt x="631" y="352"/>
                </a:lnTo>
                <a:lnTo>
                  <a:pt x="632" y="353"/>
                </a:lnTo>
                <a:lnTo>
                  <a:pt x="631" y="353"/>
                </a:lnTo>
                <a:lnTo>
                  <a:pt x="630" y="353"/>
                </a:lnTo>
                <a:lnTo>
                  <a:pt x="630" y="354"/>
                </a:lnTo>
                <a:lnTo>
                  <a:pt x="629" y="355"/>
                </a:lnTo>
                <a:lnTo>
                  <a:pt x="628" y="356"/>
                </a:lnTo>
                <a:lnTo>
                  <a:pt x="628" y="357"/>
                </a:lnTo>
                <a:lnTo>
                  <a:pt x="627" y="357"/>
                </a:lnTo>
                <a:lnTo>
                  <a:pt x="627" y="358"/>
                </a:lnTo>
                <a:lnTo>
                  <a:pt x="627" y="357"/>
                </a:lnTo>
                <a:lnTo>
                  <a:pt x="627" y="358"/>
                </a:lnTo>
                <a:lnTo>
                  <a:pt x="626" y="358"/>
                </a:lnTo>
                <a:lnTo>
                  <a:pt x="626" y="359"/>
                </a:lnTo>
                <a:lnTo>
                  <a:pt x="625" y="359"/>
                </a:lnTo>
                <a:lnTo>
                  <a:pt x="625" y="360"/>
                </a:lnTo>
                <a:lnTo>
                  <a:pt x="624" y="360"/>
                </a:lnTo>
                <a:lnTo>
                  <a:pt x="624" y="361"/>
                </a:lnTo>
                <a:lnTo>
                  <a:pt x="624" y="362"/>
                </a:lnTo>
                <a:lnTo>
                  <a:pt x="623" y="362"/>
                </a:lnTo>
                <a:lnTo>
                  <a:pt x="622" y="362"/>
                </a:lnTo>
                <a:lnTo>
                  <a:pt x="622" y="363"/>
                </a:lnTo>
                <a:lnTo>
                  <a:pt x="622" y="364"/>
                </a:lnTo>
                <a:lnTo>
                  <a:pt x="621" y="364"/>
                </a:lnTo>
                <a:lnTo>
                  <a:pt x="622" y="365"/>
                </a:lnTo>
                <a:lnTo>
                  <a:pt x="622" y="366"/>
                </a:lnTo>
                <a:lnTo>
                  <a:pt x="621" y="366"/>
                </a:lnTo>
                <a:lnTo>
                  <a:pt x="621" y="367"/>
                </a:lnTo>
                <a:lnTo>
                  <a:pt x="620" y="367"/>
                </a:lnTo>
                <a:lnTo>
                  <a:pt x="619" y="368"/>
                </a:lnTo>
                <a:lnTo>
                  <a:pt x="619" y="369"/>
                </a:lnTo>
                <a:lnTo>
                  <a:pt x="619" y="370"/>
                </a:lnTo>
                <a:lnTo>
                  <a:pt x="619" y="371"/>
                </a:lnTo>
                <a:lnTo>
                  <a:pt x="619" y="372"/>
                </a:lnTo>
                <a:lnTo>
                  <a:pt x="618" y="372"/>
                </a:lnTo>
                <a:lnTo>
                  <a:pt x="618" y="373"/>
                </a:lnTo>
                <a:lnTo>
                  <a:pt x="617" y="373"/>
                </a:lnTo>
                <a:lnTo>
                  <a:pt x="616" y="374"/>
                </a:lnTo>
                <a:lnTo>
                  <a:pt x="615" y="375"/>
                </a:lnTo>
                <a:lnTo>
                  <a:pt x="615" y="376"/>
                </a:lnTo>
                <a:lnTo>
                  <a:pt x="614" y="376"/>
                </a:lnTo>
                <a:lnTo>
                  <a:pt x="613" y="376"/>
                </a:lnTo>
                <a:lnTo>
                  <a:pt x="612" y="376"/>
                </a:lnTo>
                <a:lnTo>
                  <a:pt x="611" y="377"/>
                </a:lnTo>
                <a:lnTo>
                  <a:pt x="610" y="377"/>
                </a:lnTo>
                <a:lnTo>
                  <a:pt x="609" y="378"/>
                </a:lnTo>
                <a:lnTo>
                  <a:pt x="609" y="379"/>
                </a:lnTo>
                <a:lnTo>
                  <a:pt x="608" y="379"/>
                </a:lnTo>
                <a:lnTo>
                  <a:pt x="608" y="378"/>
                </a:lnTo>
                <a:lnTo>
                  <a:pt x="607" y="378"/>
                </a:lnTo>
                <a:lnTo>
                  <a:pt x="606" y="378"/>
                </a:lnTo>
                <a:lnTo>
                  <a:pt x="605" y="378"/>
                </a:lnTo>
                <a:lnTo>
                  <a:pt x="605" y="379"/>
                </a:lnTo>
                <a:lnTo>
                  <a:pt x="604" y="379"/>
                </a:lnTo>
                <a:lnTo>
                  <a:pt x="603" y="380"/>
                </a:lnTo>
                <a:lnTo>
                  <a:pt x="602" y="381"/>
                </a:lnTo>
                <a:lnTo>
                  <a:pt x="603" y="382"/>
                </a:lnTo>
                <a:lnTo>
                  <a:pt x="602" y="383"/>
                </a:lnTo>
                <a:lnTo>
                  <a:pt x="601" y="383"/>
                </a:lnTo>
                <a:lnTo>
                  <a:pt x="601" y="384"/>
                </a:lnTo>
                <a:lnTo>
                  <a:pt x="601" y="383"/>
                </a:lnTo>
                <a:lnTo>
                  <a:pt x="601" y="382"/>
                </a:lnTo>
                <a:lnTo>
                  <a:pt x="600" y="382"/>
                </a:lnTo>
                <a:lnTo>
                  <a:pt x="599" y="382"/>
                </a:lnTo>
                <a:lnTo>
                  <a:pt x="598" y="381"/>
                </a:lnTo>
                <a:lnTo>
                  <a:pt x="598" y="382"/>
                </a:lnTo>
                <a:lnTo>
                  <a:pt x="597" y="382"/>
                </a:lnTo>
                <a:lnTo>
                  <a:pt x="597" y="383"/>
                </a:lnTo>
                <a:lnTo>
                  <a:pt x="596" y="383"/>
                </a:lnTo>
                <a:lnTo>
                  <a:pt x="595" y="383"/>
                </a:lnTo>
                <a:lnTo>
                  <a:pt x="594" y="383"/>
                </a:lnTo>
                <a:lnTo>
                  <a:pt x="594" y="384"/>
                </a:lnTo>
                <a:lnTo>
                  <a:pt x="593" y="383"/>
                </a:lnTo>
                <a:lnTo>
                  <a:pt x="593" y="384"/>
                </a:lnTo>
                <a:lnTo>
                  <a:pt x="591" y="385"/>
                </a:lnTo>
                <a:lnTo>
                  <a:pt x="591" y="386"/>
                </a:lnTo>
                <a:lnTo>
                  <a:pt x="590" y="386"/>
                </a:lnTo>
                <a:lnTo>
                  <a:pt x="590" y="387"/>
                </a:lnTo>
                <a:lnTo>
                  <a:pt x="589" y="388"/>
                </a:lnTo>
                <a:lnTo>
                  <a:pt x="588" y="388"/>
                </a:lnTo>
                <a:lnTo>
                  <a:pt x="587" y="388"/>
                </a:lnTo>
                <a:lnTo>
                  <a:pt x="587" y="389"/>
                </a:lnTo>
                <a:lnTo>
                  <a:pt x="587" y="390"/>
                </a:lnTo>
                <a:lnTo>
                  <a:pt x="569" y="395"/>
                </a:lnTo>
                <a:lnTo>
                  <a:pt x="569" y="394"/>
                </a:lnTo>
                <a:lnTo>
                  <a:pt x="569" y="393"/>
                </a:lnTo>
                <a:lnTo>
                  <a:pt x="569" y="392"/>
                </a:lnTo>
                <a:lnTo>
                  <a:pt x="568" y="391"/>
                </a:lnTo>
                <a:lnTo>
                  <a:pt x="568" y="390"/>
                </a:lnTo>
                <a:lnTo>
                  <a:pt x="567" y="390"/>
                </a:lnTo>
                <a:lnTo>
                  <a:pt x="567" y="389"/>
                </a:lnTo>
                <a:lnTo>
                  <a:pt x="566" y="389"/>
                </a:lnTo>
                <a:lnTo>
                  <a:pt x="565" y="389"/>
                </a:lnTo>
                <a:lnTo>
                  <a:pt x="564" y="389"/>
                </a:lnTo>
                <a:lnTo>
                  <a:pt x="565" y="388"/>
                </a:lnTo>
                <a:lnTo>
                  <a:pt x="564" y="387"/>
                </a:lnTo>
                <a:lnTo>
                  <a:pt x="564" y="386"/>
                </a:lnTo>
                <a:lnTo>
                  <a:pt x="563" y="385"/>
                </a:lnTo>
                <a:lnTo>
                  <a:pt x="564" y="385"/>
                </a:lnTo>
                <a:lnTo>
                  <a:pt x="564" y="384"/>
                </a:lnTo>
                <a:lnTo>
                  <a:pt x="565" y="384"/>
                </a:lnTo>
                <a:lnTo>
                  <a:pt x="565" y="383"/>
                </a:lnTo>
                <a:lnTo>
                  <a:pt x="565" y="382"/>
                </a:lnTo>
                <a:lnTo>
                  <a:pt x="565" y="381"/>
                </a:lnTo>
                <a:lnTo>
                  <a:pt x="565" y="380"/>
                </a:lnTo>
                <a:lnTo>
                  <a:pt x="564" y="381"/>
                </a:lnTo>
                <a:lnTo>
                  <a:pt x="564" y="382"/>
                </a:lnTo>
                <a:lnTo>
                  <a:pt x="564" y="381"/>
                </a:lnTo>
                <a:lnTo>
                  <a:pt x="564" y="380"/>
                </a:lnTo>
                <a:lnTo>
                  <a:pt x="563" y="380"/>
                </a:lnTo>
                <a:lnTo>
                  <a:pt x="562" y="380"/>
                </a:lnTo>
                <a:lnTo>
                  <a:pt x="561" y="380"/>
                </a:lnTo>
                <a:lnTo>
                  <a:pt x="561" y="381"/>
                </a:lnTo>
                <a:lnTo>
                  <a:pt x="561" y="380"/>
                </a:lnTo>
                <a:lnTo>
                  <a:pt x="560" y="380"/>
                </a:lnTo>
                <a:lnTo>
                  <a:pt x="560" y="379"/>
                </a:lnTo>
                <a:lnTo>
                  <a:pt x="559" y="379"/>
                </a:lnTo>
                <a:lnTo>
                  <a:pt x="558" y="379"/>
                </a:lnTo>
                <a:lnTo>
                  <a:pt x="559" y="380"/>
                </a:lnTo>
                <a:lnTo>
                  <a:pt x="558" y="380"/>
                </a:lnTo>
                <a:lnTo>
                  <a:pt x="557" y="380"/>
                </a:lnTo>
                <a:lnTo>
                  <a:pt x="557" y="381"/>
                </a:lnTo>
                <a:lnTo>
                  <a:pt x="556" y="380"/>
                </a:lnTo>
                <a:lnTo>
                  <a:pt x="557" y="380"/>
                </a:lnTo>
                <a:lnTo>
                  <a:pt x="556" y="379"/>
                </a:lnTo>
                <a:lnTo>
                  <a:pt x="556" y="380"/>
                </a:lnTo>
                <a:lnTo>
                  <a:pt x="555" y="380"/>
                </a:lnTo>
                <a:lnTo>
                  <a:pt x="555" y="379"/>
                </a:lnTo>
                <a:lnTo>
                  <a:pt x="554" y="379"/>
                </a:lnTo>
                <a:lnTo>
                  <a:pt x="554" y="380"/>
                </a:lnTo>
                <a:lnTo>
                  <a:pt x="553" y="381"/>
                </a:lnTo>
                <a:lnTo>
                  <a:pt x="553" y="382"/>
                </a:lnTo>
                <a:lnTo>
                  <a:pt x="552" y="382"/>
                </a:lnTo>
                <a:lnTo>
                  <a:pt x="552" y="381"/>
                </a:lnTo>
                <a:lnTo>
                  <a:pt x="551" y="381"/>
                </a:lnTo>
                <a:lnTo>
                  <a:pt x="551" y="382"/>
                </a:lnTo>
                <a:lnTo>
                  <a:pt x="551" y="381"/>
                </a:lnTo>
                <a:lnTo>
                  <a:pt x="552" y="381"/>
                </a:lnTo>
                <a:lnTo>
                  <a:pt x="552" y="382"/>
                </a:lnTo>
                <a:lnTo>
                  <a:pt x="551" y="382"/>
                </a:lnTo>
                <a:lnTo>
                  <a:pt x="550" y="381"/>
                </a:lnTo>
                <a:lnTo>
                  <a:pt x="549" y="382"/>
                </a:lnTo>
                <a:lnTo>
                  <a:pt x="548" y="382"/>
                </a:lnTo>
                <a:lnTo>
                  <a:pt x="547" y="382"/>
                </a:lnTo>
                <a:lnTo>
                  <a:pt x="546" y="382"/>
                </a:lnTo>
                <a:lnTo>
                  <a:pt x="546" y="381"/>
                </a:lnTo>
                <a:lnTo>
                  <a:pt x="545" y="381"/>
                </a:lnTo>
                <a:lnTo>
                  <a:pt x="545" y="382"/>
                </a:lnTo>
                <a:lnTo>
                  <a:pt x="544" y="382"/>
                </a:lnTo>
                <a:lnTo>
                  <a:pt x="544" y="381"/>
                </a:lnTo>
                <a:lnTo>
                  <a:pt x="543" y="381"/>
                </a:lnTo>
                <a:lnTo>
                  <a:pt x="544" y="380"/>
                </a:lnTo>
                <a:lnTo>
                  <a:pt x="544" y="379"/>
                </a:lnTo>
                <a:lnTo>
                  <a:pt x="543" y="380"/>
                </a:lnTo>
                <a:lnTo>
                  <a:pt x="542" y="379"/>
                </a:lnTo>
                <a:lnTo>
                  <a:pt x="541" y="380"/>
                </a:lnTo>
                <a:lnTo>
                  <a:pt x="540" y="380"/>
                </a:lnTo>
                <a:lnTo>
                  <a:pt x="540" y="381"/>
                </a:lnTo>
                <a:lnTo>
                  <a:pt x="540" y="382"/>
                </a:lnTo>
                <a:lnTo>
                  <a:pt x="539" y="382"/>
                </a:lnTo>
                <a:lnTo>
                  <a:pt x="539" y="381"/>
                </a:lnTo>
                <a:lnTo>
                  <a:pt x="538" y="381"/>
                </a:lnTo>
                <a:lnTo>
                  <a:pt x="537" y="381"/>
                </a:lnTo>
                <a:lnTo>
                  <a:pt x="538" y="380"/>
                </a:lnTo>
                <a:lnTo>
                  <a:pt x="537" y="380"/>
                </a:lnTo>
                <a:lnTo>
                  <a:pt x="536" y="380"/>
                </a:lnTo>
                <a:lnTo>
                  <a:pt x="536" y="379"/>
                </a:lnTo>
                <a:lnTo>
                  <a:pt x="535" y="379"/>
                </a:lnTo>
                <a:lnTo>
                  <a:pt x="535" y="378"/>
                </a:lnTo>
                <a:lnTo>
                  <a:pt x="534" y="379"/>
                </a:lnTo>
                <a:lnTo>
                  <a:pt x="533" y="379"/>
                </a:lnTo>
                <a:lnTo>
                  <a:pt x="534" y="378"/>
                </a:lnTo>
                <a:lnTo>
                  <a:pt x="533" y="378"/>
                </a:lnTo>
                <a:lnTo>
                  <a:pt x="533" y="379"/>
                </a:lnTo>
                <a:lnTo>
                  <a:pt x="532" y="379"/>
                </a:lnTo>
                <a:lnTo>
                  <a:pt x="531" y="378"/>
                </a:lnTo>
                <a:lnTo>
                  <a:pt x="530" y="378"/>
                </a:lnTo>
                <a:lnTo>
                  <a:pt x="529" y="379"/>
                </a:lnTo>
                <a:lnTo>
                  <a:pt x="528" y="379"/>
                </a:lnTo>
                <a:lnTo>
                  <a:pt x="528" y="378"/>
                </a:lnTo>
                <a:lnTo>
                  <a:pt x="527" y="378"/>
                </a:lnTo>
                <a:lnTo>
                  <a:pt x="527" y="379"/>
                </a:lnTo>
                <a:lnTo>
                  <a:pt x="526" y="379"/>
                </a:lnTo>
                <a:lnTo>
                  <a:pt x="526" y="378"/>
                </a:lnTo>
                <a:lnTo>
                  <a:pt x="524" y="379"/>
                </a:lnTo>
                <a:lnTo>
                  <a:pt x="524" y="378"/>
                </a:lnTo>
                <a:lnTo>
                  <a:pt x="523" y="378"/>
                </a:lnTo>
                <a:lnTo>
                  <a:pt x="524" y="378"/>
                </a:lnTo>
                <a:lnTo>
                  <a:pt x="523" y="378"/>
                </a:lnTo>
                <a:lnTo>
                  <a:pt x="522" y="377"/>
                </a:lnTo>
                <a:lnTo>
                  <a:pt x="523" y="377"/>
                </a:lnTo>
                <a:lnTo>
                  <a:pt x="522" y="377"/>
                </a:lnTo>
                <a:lnTo>
                  <a:pt x="522" y="378"/>
                </a:lnTo>
                <a:lnTo>
                  <a:pt x="521" y="378"/>
                </a:lnTo>
                <a:lnTo>
                  <a:pt x="521" y="377"/>
                </a:lnTo>
                <a:lnTo>
                  <a:pt x="520" y="377"/>
                </a:lnTo>
                <a:lnTo>
                  <a:pt x="519" y="376"/>
                </a:lnTo>
                <a:lnTo>
                  <a:pt x="518" y="376"/>
                </a:lnTo>
                <a:lnTo>
                  <a:pt x="517" y="376"/>
                </a:lnTo>
                <a:lnTo>
                  <a:pt x="516" y="377"/>
                </a:lnTo>
                <a:lnTo>
                  <a:pt x="515" y="376"/>
                </a:lnTo>
                <a:lnTo>
                  <a:pt x="514" y="375"/>
                </a:lnTo>
                <a:lnTo>
                  <a:pt x="514" y="376"/>
                </a:lnTo>
                <a:lnTo>
                  <a:pt x="514" y="377"/>
                </a:lnTo>
                <a:lnTo>
                  <a:pt x="513" y="377"/>
                </a:lnTo>
                <a:lnTo>
                  <a:pt x="512" y="377"/>
                </a:lnTo>
                <a:lnTo>
                  <a:pt x="512" y="376"/>
                </a:lnTo>
                <a:lnTo>
                  <a:pt x="513" y="376"/>
                </a:lnTo>
                <a:lnTo>
                  <a:pt x="512" y="376"/>
                </a:lnTo>
                <a:lnTo>
                  <a:pt x="511" y="376"/>
                </a:lnTo>
                <a:lnTo>
                  <a:pt x="510" y="376"/>
                </a:lnTo>
                <a:lnTo>
                  <a:pt x="510" y="377"/>
                </a:lnTo>
                <a:lnTo>
                  <a:pt x="509" y="376"/>
                </a:lnTo>
                <a:lnTo>
                  <a:pt x="509" y="377"/>
                </a:lnTo>
                <a:lnTo>
                  <a:pt x="508" y="377"/>
                </a:lnTo>
                <a:lnTo>
                  <a:pt x="507" y="377"/>
                </a:lnTo>
                <a:lnTo>
                  <a:pt x="506" y="377"/>
                </a:lnTo>
                <a:lnTo>
                  <a:pt x="505" y="376"/>
                </a:lnTo>
                <a:lnTo>
                  <a:pt x="504" y="376"/>
                </a:lnTo>
                <a:lnTo>
                  <a:pt x="504" y="377"/>
                </a:lnTo>
                <a:lnTo>
                  <a:pt x="504" y="376"/>
                </a:lnTo>
                <a:lnTo>
                  <a:pt x="503" y="376"/>
                </a:lnTo>
                <a:lnTo>
                  <a:pt x="503" y="377"/>
                </a:lnTo>
                <a:lnTo>
                  <a:pt x="502" y="377"/>
                </a:lnTo>
                <a:lnTo>
                  <a:pt x="502" y="376"/>
                </a:lnTo>
                <a:lnTo>
                  <a:pt x="501" y="376"/>
                </a:lnTo>
                <a:lnTo>
                  <a:pt x="501" y="377"/>
                </a:lnTo>
                <a:lnTo>
                  <a:pt x="500" y="376"/>
                </a:lnTo>
                <a:lnTo>
                  <a:pt x="500" y="377"/>
                </a:lnTo>
                <a:lnTo>
                  <a:pt x="500" y="378"/>
                </a:lnTo>
                <a:lnTo>
                  <a:pt x="499" y="378"/>
                </a:lnTo>
                <a:lnTo>
                  <a:pt x="499" y="377"/>
                </a:lnTo>
                <a:lnTo>
                  <a:pt x="499" y="376"/>
                </a:lnTo>
                <a:lnTo>
                  <a:pt x="499" y="377"/>
                </a:lnTo>
                <a:lnTo>
                  <a:pt x="498" y="377"/>
                </a:lnTo>
                <a:lnTo>
                  <a:pt x="498" y="376"/>
                </a:lnTo>
                <a:lnTo>
                  <a:pt x="497" y="376"/>
                </a:lnTo>
                <a:lnTo>
                  <a:pt x="498" y="377"/>
                </a:lnTo>
                <a:lnTo>
                  <a:pt x="497" y="377"/>
                </a:lnTo>
                <a:lnTo>
                  <a:pt x="497" y="376"/>
                </a:lnTo>
                <a:lnTo>
                  <a:pt x="497" y="375"/>
                </a:lnTo>
                <a:lnTo>
                  <a:pt x="496" y="375"/>
                </a:lnTo>
                <a:lnTo>
                  <a:pt x="496" y="376"/>
                </a:lnTo>
                <a:lnTo>
                  <a:pt x="495" y="376"/>
                </a:lnTo>
                <a:lnTo>
                  <a:pt x="495" y="375"/>
                </a:lnTo>
                <a:lnTo>
                  <a:pt x="494" y="375"/>
                </a:lnTo>
                <a:lnTo>
                  <a:pt x="494" y="376"/>
                </a:lnTo>
                <a:lnTo>
                  <a:pt x="493" y="376"/>
                </a:lnTo>
                <a:lnTo>
                  <a:pt x="492" y="376"/>
                </a:lnTo>
                <a:lnTo>
                  <a:pt x="491" y="377"/>
                </a:lnTo>
                <a:lnTo>
                  <a:pt x="491" y="378"/>
                </a:lnTo>
                <a:lnTo>
                  <a:pt x="491" y="377"/>
                </a:lnTo>
                <a:lnTo>
                  <a:pt x="490" y="377"/>
                </a:lnTo>
                <a:lnTo>
                  <a:pt x="491" y="378"/>
                </a:lnTo>
                <a:lnTo>
                  <a:pt x="490" y="378"/>
                </a:lnTo>
                <a:lnTo>
                  <a:pt x="489" y="377"/>
                </a:lnTo>
                <a:lnTo>
                  <a:pt x="489" y="378"/>
                </a:lnTo>
                <a:lnTo>
                  <a:pt x="488" y="378"/>
                </a:lnTo>
                <a:lnTo>
                  <a:pt x="487" y="378"/>
                </a:lnTo>
                <a:lnTo>
                  <a:pt x="486" y="377"/>
                </a:lnTo>
                <a:lnTo>
                  <a:pt x="485" y="377"/>
                </a:lnTo>
                <a:lnTo>
                  <a:pt x="484" y="377"/>
                </a:lnTo>
                <a:lnTo>
                  <a:pt x="483" y="377"/>
                </a:lnTo>
                <a:lnTo>
                  <a:pt x="482" y="377"/>
                </a:lnTo>
                <a:lnTo>
                  <a:pt x="482" y="378"/>
                </a:lnTo>
                <a:lnTo>
                  <a:pt x="481" y="378"/>
                </a:lnTo>
                <a:lnTo>
                  <a:pt x="480" y="378"/>
                </a:lnTo>
                <a:lnTo>
                  <a:pt x="479" y="378"/>
                </a:lnTo>
                <a:lnTo>
                  <a:pt x="478" y="377"/>
                </a:lnTo>
                <a:lnTo>
                  <a:pt x="477" y="378"/>
                </a:lnTo>
                <a:lnTo>
                  <a:pt x="478" y="378"/>
                </a:lnTo>
                <a:lnTo>
                  <a:pt x="477" y="378"/>
                </a:lnTo>
                <a:lnTo>
                  <a:pt x="476" y="378"/>
                </a:lnTo>
                <a:lnTo>
                  <a:pt x="475" y="378"/>
                </a:lnTo>
                <a:lnTo>
                  <a:pt x="475" y="379"/>
                </a:lnTo>
                <a:lnTo>
                  <a:pt x="474" y="379"/>
                </a:lnTo>
                <a:lnTo>
                  <a:pt x="473" y="379"/>
                </a:lnTo>
                <a:lnTo>
                  <a:pt x="472" y="379"/>
                </a:lnTo>
                <a:lnTo>
                  <a:pt x="470" y="379"/>
                </a:lnTo>
                <a:lnTo>
                  <a:pt x="469" y="380"/>
                </a:lnTo>
                <a:lnTo>
                  <a:pt x="468" y="380"/>
                </a:lnTo>
                <a:lnTo>
                  <a:pt x="467" y="380"/>
                </a:lnTo>
                <a:lnTo>
                  <a:pt x="466" y="380"/>
                </a:lnTo>
                <a:lnTo>
                  <a:pt x="466" y="381"/>
                </a:lnTo>
                <a:lnTo>
                  <a:pt x="465" y="381"/>
                </a:lnTo>
                <a:lnTo>
                  <a:pt x="464" y="382"/>
                </a:lnTo>
                <a:lnTo>
                  <a:pt x="463" y="381"/>
                </a:lnTo>
                <a:lnTo>
                  <a:pt x="462" y="382"/>
                </a:lnTo>
                <a:lnTo>
                  <a:pt x="461" y="382"/>
                </a:lnTo>
                <a:lnTo>
                  <a:pt x="461" y="381"/>
                </a:lnTo>
                <a:lnTo>
                  <a:pt x="462" y="381"/>
                </a:lnTo>
                <a:lnTo>
                  <a:pt x="461" y="381"/>
                </a:lnTo>
                <a:lnTo>
                  <a:pt x="460" y="380"/>
                </a:lnTo>
                <a:lnTo>
                  <a:pt x="460" y="379"/>
                </a:lnTo>
                <a:lnTo>
                  <a:pt x="459" y="378"/>
                </a:lnTo>
                <a:lnTo>
                  <a:pt x="459" y="379"/>
                </a:lnTo>
                <a:lnTo>
                  <a:pt x="458" y="378"/>
                </a:lnTo>
                <a:lnTo>
                  <a:pt x="458" y="377"/>
                </a:lnTo>
                <a:lnTo>
                  <a:pt x="458" y="378"/>
                </a:lnTo>
                <a:lnTo>
                  <a:pt x="457" y="378"/>
                </a:lnTo>
                <a:lnTo>
                  <a:pt x="456" y="378"/>
                </a:lnTo>
                <a:lnTo>
                  <a:pt x="455" y="378"/>
                </a:lnTo>
                <a:lnTo>
                  <a:pt x="455" y="377"/>
                </a:lnTo>
                <a:lnTo>
                  <a:pt x="454" y="377"/>
                </a:lnTo>
                <a:lnTo>
                  <a:pt x="454" y="378"/>
                </a:lnTo>
                <a:lnTo>
                  <a:pt x="453" y="378"/>
                </a:lnTo>
                <a:lnTo>
                  <a:pt x="452" y="378"/>
                </a:lnTo>
                <a:lnTo>
                  <a:pt x="451" y="378"/>
                </a:lnTo>
                <a:lnTo>
                  <a:pt x="452" y="378"/>
                </a:lnTo>
                <a:lnTo>
                  <a:pt x="451" y="378"/>
                </a:lnTo>
                <a:lnTo>
                  <a:pt x="450" y="377"/>
                </a:lnTo>
                <a:lnTo>
                  <a:pt x="449" y="377"/>
                </a:lnTo>
                <a:lnTo>
                  <a:pt x="449" y="378"/>
                </a:lnTo>
                <a:lnTo>
                  <a:pt x="448" y="377"/>
                </a:lnTo>
                <a:lnTo>
                  <a:pt x="448" y="378"/>
                </a:lnTo>
                <a:lnTo>
                  <a:pt x="447" y="378"/>
                </a:lnTo>
                <a:lnTo>
                  <a:pt x="447" y="377"/>
                </a:lnTo>
                <a:lnTo>
                  <a:pt x="446" y="377"/>
                </a:lnTo>
                <a:lnTo>
                  <a:pt x="444" y="377"/>
                </a:lnTo>
                <a:lnTo>
                  <a:pt x="443" y="377"/>
                </a:lnTo>
                <a:lnTo>
                  <a:pt x="443" y="378"/>
                </a:lnTo>
                <a:lnTo>
                  <a:pt x="442" y="378"/>
                </a:lnTo>
                <a:lnTo>
                  <a:pt x="441" y="378"/>
                </a:lnTo>
                <a:lnTo>
                  <a:pt x="441" y="377"/>
                </a:lnTo>
                <a:lnTo>
                  <a:pt x="440" y="378"/>
                </a:lnTo>
                <a:lnTo>
                  <a:pt x="439" y="378"/>
                </a:lnTo>
                <a:lnTo>
                  <a:pt x="439" y="379"/>
                </a:lnTo>
                <a:lnTo>
                  <a:pt x="438" y="379"/>
                </a:lnTo>
                <a:lnTo>
                  <a:pt x="437" y="380"/>
                </a:lnTo>
                <a:lnTo>
                  <a:pt x="436" y="380"/>
                </a:lnTo>
                <a:lnTo>
                  <a:pt x="436" y="381"/>
                </a:lnTo>
                <a:lnTo>
                  <a:pt x="435" y="381"/>
                </a:lnTo>
                <a:lnTo>
                  <a:pt x="435" y="382"/>
                </a:lnTo>
                <a:lnTo>
                  <a:pt x="434" y="382"/>
                </a:lnTo>
                <a:lnTo>
                  <a:pt x="433" y="382"/>
                </a:lnTo>
                <a:lnTo>
                  <a:pt x="433" y="383"/>
                </a:lnTo>
                <a:lnTo>
                  <a:pt x="432" y="383"/>
                </a:lnTo>
                <a:lnTo>
                  <a:pt x="431" y="383"/>
                </a:lnTo>
                <a:lnTo>
                  <a:pt x="431" y="384"/>
                </a:lnTo>
                <a:lnTo>
                  <a:pt x="431" y="383"/>
                </a:lnTo>
                <a:lnTo>
                  <a:pt x="430" y="383"/>
                </a:lnTo>
                <a:lnTo>
                  <a:pt x="430" y="384"/>
                </a:lnTo>
                <a:lnTo>
                  <a:pt x="429" y="384"/>
                </a:lnTo>
                <a:lnTo>
                  <a:pt x="430" y="384"/>
                </a:lnTo>
                <a:lnTo>
                  <a:pt x="430" y="385"/>
                </a:lnTo>
                <a:lnTo>
                  <a:pt x="429" y="384"/>
                </a:lnTo>
                <a:lnTo>
                  <a:pt x="429" y="385"/>
                </a:lnTo>
                <a:lnTo>
                  <a:pt x="428" y="385"/>
                </a:lnTo>
                <a:lnTo>
                  <a:pt x="427" y="386"/>
                </a:lnTo>
                <a:lnTo>
                  <a:pt x="426" y="385"/>
                </a:lnTo>
                <a:lnTo>
                  <a:pt x="425" y="385"/>
                </a:lnTo>
                <a:lnTo>
                  <a:pt x="424" y="385"/>
                </a:lnTo>
                <a:lnTo>
                  <a:pt x="424" y="386"/>
                </a:lnTo>
                <a:lnTo>
                  <a:pt x="423" y="386"/>
                </a:lnTo>
                <a:lnTo>
                  <a:pt x="424" y="386"/>
                </a:lnTo>
                <a:lnTo>
                  <a:pt x="423" y="386"/>
                </a:lnTo>
                <a:lnTo>
                  <a:pt x="423" y="387"/>
                </a:lnTo>
                <a:lnTo>
                  <a:pt x="422" y="387"/>
                </a:lnTo>
                <a:lnTo>
                  <a:pt x="422" y="388"/>
                </a:lnTo>
                <a:lnTo>
                  <a:pt x="421" y="388"/>
                </a:lnTo>
                <a:lnTo>
                  <a:pt x="421" y="389"/>
                </a:lnTo>
                <a:lnTo>
                  <a:pt x="420" y="389"/>
                </a:lnTo>
                <a:lnTo>
                  <a:pt x="420" y="390"/>
                </a:lnTo>
                <a:lnTo>
                  <a:pt x="419" y="390"/>
                </a:lnTo>
                <a:lnTo>
                  <a:pt x="418" y="391"/>
                </a:lnTo>
                <a:lnTo>
                  <a:pt x="417" y="391"/>
                </a:lnTo>
                <a:lnTo>
                  <a:pt x="416" y="391"/>
                </a:lnTo>
                <a:lnTo>
                  <a:pt x="416" y="392"/>
                </a:lnTo>
                <a:lnTo>
                  <a:pt x="415" y="392"/>
                </a:lnTo>
                <a:lnTo>
                  <a:pt x="414" y="393"/>
                </a:lnTo>
                <a:lnTo>
                  <a:pt x="413" y="392"/>
                </a:lnTo>
                <a:lnTo>
                  <a:pt x="412" y="393"/>
                </a:lnTo>
                <a:lnTo>
                  <a:pt x="411" y="393"/>
                </a:lnTo>
                <a:lnTo>
                  <a:pt x="411" y="392"/>
                </a:lnTo>
                <a:lnTo>
                  <a:pt x="410" y="393"/>
                </a:lnTo>
                <a:lnTo>
                  <a:pt x="409" y="392"/>
                </a:lnTo>
                <a:lnTo>
                  <a:pt x="409" y="393"/>
                </a:lnTo>
                <a:lnTo>
                  <a:pt x="408" y="393"/>
                </a:lnTo>
                <a:lnTo>
                  <a:pt x="407" y="393"/>
                </a:lnTo>
                <a:lnTo>
                  <a:pt x="407" y="394"/>
                </a:lnTo>
                <a:lnTo>
                  <a:pt x="406" y="394"/>
                </a:lnTo>
                <a:lnTo>
                  <a:pt x="405" y="394"/>
                </a:lnTo>
                <a:lnTo>
                  <a:pt x="404" y="394"/>
                </a:lnTo>
                <a:lnTo>
                  <a:pt x="404" y="395"/>
                </a:lnTo>
                <a:lnTo>
                  <a:pt x="403" y="395"/>
                </a:lnTo>
                <a:lnTo>
                  <a:pt x="402" y="395"/>
                </a:lnTo>
                <a:lnTo>
                  <a:pt x="401" y="395"/>
                </a:lnTo>
                <a:lnTo>
                  <a:pt x="400" y="395"/>
                </a:lnTo>
                <a:lnTo>
                  <a:pt x="399" y="395"/>
                </a:lnTo>
                <a:lnTo>
                  <a:pt x="398" y="395"/>
                </a:lnTo>
                <a:lnTo>
                  <a:pt x="398" y="394"/>
                </a:lnTo>
                <a:lnTo>
                  <a:pt x="397" y="394"/>
                </a:lnTo>
                <a:lnTo>
                  <a:pt x="396" y="394"/>
                </a:lnTo>
                <a:lnTo>
                  <a:pt x="395" y="394"/>
                </a:lnTo>
                <a:lnTo>
                  <a:pt x="394" y="393"/>
                </a:lnTo>
                <a:lnTo>
                  <a:pt x="393" y="393"/>
                </a:lnTo>
                <a:lnTo>
                  <a:pt x="392" y="393"/>
                </a:lnTo>
                <a:lnTo>
                  <a:pt x="391" y="393"/>
                </a:lnTo>
                <a:lnTo>
                  <a:pt x="390" y="393"/>
                </a:lnTo>
                <a:lnTo>
                  <a:pt x="390" y="392"/>
                </a:lnTo>
                <a:lnTo>
                  <a:pt x="390" y="393"/>
                </a:lnTo>
                <a:lnTo>
                  <a:pt x="389" y="393"/>
                </a:lnTo>
                <a:lnTo>
                  <a:pt x="388" y="392"/>
                </a:lnTo>
                <a:lnTo>
                  <a:pt x="389" y="392"/>
                </a:lnTo>
                <a:lnTo>
                  <a:pt x="389" y="391"/>
                </a:lnTo>
                <a:lnTo>
                  <a:pt x="388" y="391"/>
                </a:lnTo>
                <a:lnTo>
                  <a:pt x="388" y="390"/>
                </a:lnTo>
                <a:lnTo>
                  <a:pt x="388" y="389"/>
                </a:lnTo>
                <a:lnTo>
                  <a:pt x="387" y="389"/>
                </a:lnTo>
                <a:lnTo>
                  <a:pt x="387" y="388"/>
                </a:lnTo>
                <a:lnTo>
                  <a:pt x="386" y="387"/>
                </a:lnTo>
                <a:lnTo>
                  <a:pt x="385" y="387"/>
                </a:lnTo>
                <a:lnTo>
                  <a:pt x="385" y="386"/>
                </a:lnTo>
                <a:lnTo>
                  <a:pt x="384" y="386"/>
                </a:lnTo>
                <a:lnTo>
                  <a:pt x="384" y="385"/>
                </a:lnTo>
                <a:lnTo>
                  <a:pt x="383" y="385"/>
                </a:lnTo>
                <a:lnTo>
                  <a:pt x="381" y="384"/>
                </a:lnTo>
                <a:lnTo>
                  <a:pt x="380" y="384"/>
                </a:lnTo>
                <a:lnTo>
                  <a:pt x="380" y="383"/>
                </a:lnTo>
                <a:lnTo>
                  <a:pt x="379" y="382"/>
                </a:lnTo>
                <a:lnTo>
                  <a:pt x="370" y="389"/>
                </a:lnTo>
                <a:lnTo>
                  <a:pt x="368" y="359"/>
                </a:lnTo>
                <a:lnTo>
                  <a:pt x="367" y="322"/>
                </a:lnTo>
                <a:lnTo>
                  <a:pt x="366" y="292"/>
                </a:lnTo>
                <a:lnTo>
                  <a:pt x="364" y="265"/>
                </a:lnTo>
                <a:lnTo>
                  <a:pt x="365" y="263"/>
                </a:lnTo>
                <a:lnTo>
                  <a:pt x="366" y="263"/>
                </a:lnTo>
                <a:lnTo>
                  <a:pt x="367" y="263"/>
                </a:lnTo>
                <a:lnTo>
                  <a:pt x="368" y="262"/>
                </a:lnTo>
                <a:lnTo>
                  <a:pt x="368" y="261"/>
                </a:lnTo>
                <a:lnTo>
                  <a:pt x="368" y="260"/>
                </a:lnTo>
                <a:lnTo>
                  <a:pt x="369" y="260"/>
                </a:lnTo>
                <a:lnTo>
                  <a:pt x="370" y="261"/>
                </a:lnTo>
                <a:lnTo>
                  <a:pt x="371" y="260"/>
                </a:lnTo>
                <a:lnTo>
                  <a:pt x="372" y="260"/>
                </a:lnTo>
                <a:lnTo>
                  <a:pt x="372" y="259"/>
                </a:lnTo>
                <a:lnTo>
                  <a:pt x="373" y="258"/>
                </a:lnTo>
                <a:lnTo>
                  <a:pt x="372" y="257"/>
                </a:lnTo>
                <a:lnTo>
                  <a:pt x="373" y="256"/>
                </a:lnTo>
                <a:lnTo>
                  <a:pt x="373" y="255"/>
                </a:lnTo>
                <a:lnTo>
                  <a:pt x="374" y="254"/>
                </a:lnTo>
                <a:lnTo>
                  <a:pt x="373" y="253"/>
                </a:lnTo>
                <a:lnTo>
                  <a:pt x="374" y="253"/>
                </a:lnTo>
                <a:lnTo>
                  <a:pt x="373" y="252"/>
                </a:lnTo>
                <a:lnTo>
                  <a:pt x="372" y="250"/>
                </a:lnTo>
                <a:lnTo>
                  <a:pt x="371" y="249"/>
                </a:lnTo>
                <a:lnTo>
                  <a:pt x="371" y="248"/>
                </a:lnTo>
                <a:lnTo>
                  <a:pt x="370" y="248"/>
                </a:lnTo>
                <a:lnTo>
                  <a:pt x="369" y="248"/>
                </a:lnTo>
                <a:lnTo>
                  <a:pt x="369" y="247"/>
                </a:lnTo>
                <a:lnTo>
                  <a:pt x="368" y="247"/>
                </a:lnTo>
                <a:lnTo>
                  <a:pt x="368" y="246"/>
                </a:lnTo>
                <a:lnTo>
                  <a:pt x="367" y="246"/>
                </a:lnTo>
                <a:lnTo>
                  <a:pt x="367" y="245"/>
                </a:lnTo>
                <a:lnTo>
                  <a:pt x="367" y="244"/>
                </a:lnTo>
                <a:lnTo>
                  <a:pt x="366" y="243"/>
                </a:lnTo>
                <a:lnTo>
                  <a:pt x="366" y="242"/>
                </a:lnTo>
                <a:lnTo>
                  <a:pt x="367" y="241"/>
                </a:lnTo>
                <a:lnTo>
                  <a:pt x="367" y="240"/>
                </a:lnTo>
                <a:lnTo>
                  <a:pt x="367" y="239"/>
                </a:lnTo>
                <a:lnTo>
                  <a:pt x="367" y="238"/>
                </a:lnTo>
                <a:lnTo>
                  <a:pt x="366" y="238"/>
                </a:lnTo>
                <a:lnTo>
                  <a:pt x="366" y="237"/>
                </a:lnTo>
                <a:lnTo>
                  <a:pt x="366" y="236"/>
                </a:lnTo>
                <a:lnTo>
                  <a:pt x="367" y="236"/>
                </a:lnTo>
                <a:lnTo>
                  <a:pt x="367" y="237"/>
                </a:lnTo>
                <a:lnTo>
                  <a:pt x="367" y="238"/>
                </a:lnTo>
                <a:lnTo>
                  <a:pt x="368" y="237"/>
                </a:lnTo>
                <a:lnTo>
                  <a:pt x="368" y="238"/>
                </a:lnTo>
                <a:lnTo>
                  <a:pt x="369" y="238"/>
                </a:lnTo>
                <a:lnTo>
                  <a:pt x="370" y="238"/>
                </a:lnTo>
                <a:lnTo>
                  <a:pt x="370" y="237"/>
                </a:lnTo>
                <a:lnTo>
                  <a:pt x="369" y="237"/>
                </a:lnTo>
                <a:lnTo>
                  <a:pt x="369" y="236"/>
                </a:lnTo>
                <a:lnTo>
                  <a:pt x="369" y="235"/>
                </a:lnTo>
                <a:lnTo>
                  <a:pt x="369" y="234"/>
                </a:lnTo>
                <a:lnTo>
                  <a:pt x="370" y="235"/>
                </a:lnTo>
                <a:lnTo>
                  <a:pt x="371" y="235"/>
                </a:lnTo>
                <a:lnTo>
                  <a:pt x="371" y="234"/>
                </a:lnTo>
                <a:lnTo>
                  <a:pt x="372" y="234"/>
                </a:lnTo>
                <a:lnTo>
                  <a:pt x="371" y="234"/>
                </a:lnTo>
                <a:lnTo>
                  <a:pt x="371" y="232"/>
                </a:lnTo>
                <a:lnTo>
                  <a:pt x="372" y="232"/>
                </a:lnTo>
                <a:lnTo>
                  <a:pt x="372" y="231"/>
                </a:lnTo>
                <a:lnTo>
                  <a:pt x="373" y="231"/>
                </a:lnTo>
                <a:lnTo>
                  <a:pt x="374" y="230"/>
                </a:lnTo>
                <a:lnTo>
                  <a:pt x="375" y="231"/>
                </a:lnTo>
                <a:lnTo>
                  <a:pt x="375" y="230"/>
                </a:lnTo>
                <a:lnTo>
                  <a:pt x="374" y="229"/>
                </a:lnTo>
                <a:lnTo>
                  <a:pt x="373" y="228"/>
                </a:lnTo>
                <a:lnTo>
                  <a:pt x="373" y="227"/>
                </a:lnTo>
                <a:lnTo>
                  <a:pt x="372" y="227"/>
                </a:lnTo>
                <a:lnTo>
                  <a:pt x="373" y="227"/>
                </a:lnTo>
                <a:lnTo>
                  <a:pt x="373" y="226"/>
                </a:lnTo>
                <a:lnTo>
                  <a:pt x="374" y="227"/>
                </a:lnTo>
                <a:lnTo>
                  <a:pt x="375" y="227"/>
                </a:lnTo>
                <a:lnTo>
                  <a:pt x="375" y="226"/>
                </a:lnTo>
                <a:lnTo>
                  <a:pt x="374" y="225"/>
                </a:lnTo>
                <a:lnTo>
                  <a:pt x="375" y="224"/>
                </a:lnTo>
                <a:lnTo>
                  <a:pt x="376" y="224"/>
                </a:lnTo>
                <a:lnTo>
                  <a:pt x="376" y="223"/>
                </a:lnTo>
                <a:lnTo>
                  <a:pt x="376" y="222"/>
                </a:lnTo>
                <a:lnTo>
                  <a:pt x="376" y="223"/>
                </a:lnTo>
                <a:lnTo>
                  <a:pt x="375" y="223"/>
                </a:lnTo>
                <a:lnTo>
                  <a:pt x="375" y="222"/>
                </a:lnTo>
                <a:lnTo>
                  <a:pt x="374" y="222"/>
                </a:lnTo>
                <a:lnTo>
                  <a:pt x="374" y="223"/>
                </a:lnTo>
                <a:lnTo>
                  <a:pt x="373" y="223"/>
                </a:lnTo>
                <a:lnTo>
                  <a:pt x="372" y="224"/>
                </a:lnTo>
                <a:lnTo>
                  <a:pt x="373" y="223"/>
                </a:lnTo>
                <a:lnTo>
                  <a:pt x="372" y="223"/>
                </a:lnTo>
                <a:lnTo>
                  <a:pt x="371" y="224"/>
                </a:lnTo>
                <a:lnTo>
                  <a:pt x="371" y="223"/>
                </a:lnTo>
                <a:lnTo>
                  <a:pt x="370" y="223"/>
                </a:lnTo>
                <a:lnTo>
                  <a:pt x="370" y="224"/>
                </a:lnTo>
                <a:lnTo>
                  <a:pt x="369" y="224"/>
                </a:lnTo>
                <a:lnTo>
                  <a:pt x="369" y="223"/>
                </a:lnTo>
                <a:lnTo>
                  <a:pt x="369" y="224"/>
                </a:lnTo>
                <a:lnTo>
                  <a:pt x="368" y="224"/>
                </a:lnTo>
                <a:lnTo>
                  <a:pt x="368" y="223"/>
                </a:lnTo>
                <a:lnTo>
                  <a:pt x="368" y="224"/>
                </a:lnTo>
                <a:lnTo>
                  <a:pt x="367" y="224"/>
                </a:lnTo>
                <a:lnTo>
                  <a:pt x="366" y="225"/>
                </a:lnTo>
                <a:lnTo>
                  <a:pt x="365" y="224"/>
                </a:lnTo>
                <a:lnTo>
                  <a:pt x="365" y="225"/>
                </a:lnTo>
                <a:lnTo>
                  <a:pt x="365" y="227"/>
                </a:lnTo>
                <a:lnTo>
                  <a:pt x="364" y="227"/>
                </a:lnTo>
                <a:lnTo>
                  <a:pt x="364" y="228"/>
                </a:lnTo>
                <a:lnTo>
                  <a:pt x="363" y="228"/>
                </a:lnTo>
                <a:lnTo>
                  <a:pt x="363" y="229"/>
                </a:lnTo>
                <a:lnTo>
                  <a:pt x="362" y="229"/>
                </a:lnTo>
                <a:lnTo>
                  <a:pt x="361" y="230"/>
                </a:lnTo>
                <a:lnTo>
                  <a:pt x="362" y="230"/>
                </a:lnTo>
                <a:lnTo>
                  <a:pt x="362" y="231"/>
                </a:lnTo>
                <a:lnTo>
                  <a:pt x="361" y="231"/>
                </a:lnTo>
                <a:lnTo>
                  <a:pt x="360" y="231"/>
                </a:lnTo>
                <a:lnTo>
                  <a:pt x="360" y="232"/>
                </a:lnTo>
                <a:lnTo>
                  <a:pt x="359" y="233"/>
                </a:lnTo>
                <a:lnTo>
                  <a:pt x="360" y="233"/>
                </a:lnTo>
                <a:lnTo>
                  <a:pt x="359" y="233"/>
                </a:lnTo>
                <a:lnTo>
                  <a:pt x="359" y="234"/>
                </a:lnTo>
                <a:lnTo>
                  <a:pt x="358" y="234"/>
                </a:lnTo>
                <a:lnTo>
                  <a:pt x="358" y="233"/>
                </a:lnTo>
                <a:lnTo>
                  <a:pt x="358" y="234"/>
                </a:lnTo>
                <a:lnTo>
                  <a:pt x="358" y="235"/>
                </a:lnTo>
                <a:lnTo>
                  <a:pt x="358" y="234"/>
                </a:lnTo>
                <a:lnTo>
                  <a:pt x="357" y="235"/>
                </a:lnTo>
                <a:lnTo>
                  <a:pt x="356" y="235"/>
                </a:lnTo>
                <a:lnTo>
                  <a:pt x="355" y="236"/>
                </a:lnTo>
                <a:lnTo>
                  <a:pt x="354" y="236"/>
                </a:lnTo>
                <a:lnTo>
                  <a:pt x="353" y="237"/>
                </a:lnTo>
                <a:lnTo>
                  <a:pt x="352" y="237"/>
                </a:lnTo>
                <a:lnTo>
                  <a:pt x="353" y="238"/>
                </a:lnTo>
                <a:lnTo>
                  <a:pt x="352" y="238"/>
                </a:lnTo>
                <a:lnTo>
                  <a:pt x="351" y="238"/>
                </a:lnTo>
                <a:lnTo>
                  <a:pt x="350" y="238"/>
                </a:lnTo>
                <a:lnTo>
                  <a:pt x="350" y="239"/>
                </a:lnTo>
                <a:lnTo>
                  <a:pt x="349" y="239"/>
                </a:lnTo>
                <a:lnTo>
                  <a:pt x="349" y="240"/>
                </a:lnTo>
                <a:lnTo>
                  <a:pt x="349" y="241"/>
                </a:lnTo>
                <a:lnTo>
                  <a:pt x="349" y="242"/>
                </a:lnTo>
                <a:lnTo>
                  <a:pt x="349" y="243"/>
                </a:lnTo>
                <a:lnTo>
                  <a:pt x="348" y="243"/>
                </a:lnTo>
                <a:lnTo>
                  <a:pt x="347" y="243"/>
                </a:lnTo>
                <a:lnTo>
                  <a:pt x="347" y="244"/>
                </a:lnTo>
                <a:lnTo>
                  <a:pt x="346" y="244"/>
                </a:lnTo>
                <a:lnTo>
                  <a:pt x="346" y="245"/>
                </a:lnTo>
                <a:lnTo>
                  <a:pt x="345" y="245"/>
                </a:lnTo>
                <a:lnTo>
                  <a:pt x="346" y="245"/>
                </a:lnTo>
                <a:lnTo>
                  <a:pt x="345" y="246"/>
                </a:lnTo>
                <a:lnTo>
                  <a:pt x="345" y="247"/>
                </a:lnTo>
                <a:lnTo>
                  <a:pt x="344" y="247"/>
                </a:lnTo>
                <a:lnTo>
                  <a:pt x="343" y="246"/>
                </a:lnTo>
                <a:lnTo>
                  <a:pt x="343" y="247"/>
                </a:lnTo>
                <a:lnTo>
                  <a:pt x="342" y="247"/>
                </a:lnTo>
                <a:lnTo>
                  <a:pt x="341" y="248"/>
                </a:lnTo>
                <a:lnTo>
                  <a:pt x="341" y="249"/>
                </a:lnTo>
                <a:lnTo>
                  <a:pt x="340" y="248"/>
                </a:lnTo>
                <a:lnTo>
                  <a:pt x="340" y="249"/>
                </a:lnTo>
                <a:lnTo>
                  <a:pt x="340" y="248"/>
                </a:lnTo>
                <a:lnTo>
                  <a:pt x="339" y="249"/>
                </a:lnTo>
                <a:lnTo>
                  <a:pt x="338" y="249"/>
                </a:lnTo>
                <a:lnTo>
                  <a:pt x="337" y="250"/>
                </a:lnTo>
                <a:lnTo>
                  <a:pt x="338" y="250"/>
                </a:lnTo>
                <a:lnTo>
                  <a:pt x="337" y="250"/>
                </a:lnTo>
                <a:lnTo>
                  <a:pt x="337" y="251"/>
                </a:lnTo>
                <a:lnTo>
                  <a:pt x="336" y="251"/>
                </a:lnTo>
                <a:lnTo>
                  <a:pt x="336" y="252"/>
                </a:lnTo>
                <a:lnTo>
                  <a:pt x="335" y="254"/>
                </a:lnTo>
                <a:lnTo>
                  <a:pt x="335" y="255"/>
                </a:lnTo>
                <a:lnTo>
                  <a:pt x="334" y="255"/>
                </a:lnTo>
                <a:lnTo>
                  <a:pt x="334" y="256"/>
                </a:lnTo>
                <a:lnTo>
                  <a:pt x="333" y="256"/>
                </a:lnTo>
                <a:lnTo>
                  <a:pt x="333" y="258"/>
                </a:lnTo>
                <a:lnTo>
                  <a:pt x="332" y="258"/>
                </a:lnTo>
                <a:lnTo>
                  <a:pt x="331" y="258"/>
                </a:lnTo>
                <a:lnTo>
                  <a:pt x="330" y="258"/>
                </a:lnTo>
                <a:lnTo>
                  <a:pt x="329" y="258"/>
                </a:lnTo>
                <a:lnTo>
                  <a:pt x="329" y="259"/>
                </a:lnTo>
                <a:lnTo>
                  <a:pt x="328" y="259"/>
                </a:lnTo>
                <a:lnTo>
                  <a:pt x="327" y="260"/>
                </a:lnTo>
                <a:lnTo>
                  <a:pt x="325" y="264"/>
                </a:lnTo>
                <a:lnTo>
                  <a:pt x="325" y="265"/>
                </a:lnTo>
                <a:lnTo>
                  <a:pt x="325" y="266"/>
                </a:lnTo>
                <a:lnTo>
                  <a:pt x="324" y="266"/>
                </a:lnTo>
                <a:lnTo>
                  <a:pt x="323" y="266"/>
                </a:lnTo>
                <a:lnTo>
                  <a:pt x="322" y="266"/>
                </a:lnTo>
                <a:lnTo>
                  <a:pt x="322" y="267"/>
                </a:lnTo>
                <a:lnTo>
                  <a:pt x="321" y="267"/>
                </a:lnTo>
                <a:lnTo>
                  <a:pt x="320" y="267"/>
                </a:lnTo>
                <a:lnTo>
                  <a:pt x="319" y="267"/>
                </a:lnTo>
                <a:lnTo>
                  <a:pt x="319" y="268"/>
                </a:lnTo>
                <a:lnTo>
                  <a:pt x="318" y="268"/>
                </a:lnTo>
                <a:lnTo>
                  <a:pt x="316" y="268"/>
                </a:lnTo>
                <a:lnTo>
                  <a:pt x="314" y="268"/>
                </a:lnTo>
                <a:lnTo>
                  <a:pt x="313" y="268"/>
                </a:lnTo>
                <a:lnTo>
                  <a:pt x="312" y="269"/>
                </a:lnTo>
                <a:lnTo>
                  <a:pt x="312" y="270"/>
                </a:lnTo>
                <a:lnTo>
                  <a:pt x="311" y="271"/>
                </a:lnTo>
                <a:lnTo>
                  <a:pt x="311" y="272"/>
                </a:lnTo>
                <a:lnTo>
                  <a:pt x="308" y="274"/>
                </a:lnTo>
                <a:lnTo>
                  <a:pt x="308" y="275"/>
                </a:lnTo>
                <a:lnTo>
                  <a:pt x="307" y="275"/>
                </a:lnTo>
                <a:lnTo>
                  <a:pt x="306" y="278"/>
                </a:lnTo>
                <a:lnTo>
                  <a:pt x="305" y="279"/>
                </a:lnTo>
                <a:lnTo>
                  <a:pt x="305" y="281"/>
                </a:lnTo>
                <a:lnTo>
                  <a:pt x="304" y="282"/>
                </a:lnTo>
                <a:lnTo>
                  <a:pt x="303" y="284"/>
                </a:lnTo>
                <a:lnTo>
                  <a:pt x="301" y="284"/>
                </a:lnTo>
                <a:lnTo>
                  <a:pt x="300" y="284"/>
                </a:lnTo>
                <a:lnTo>
                  <a:pt x="299" y="284"/>
                </a:lnTo>
                <a:lnTo>
                  <a:pt x="299" y="285"/>
                </a:lnTo>
                <a:lnTo>
                  <a:pt x="298" y="285"/>
                </a:lnTo>
                <a:lnTo>
                  <a:pt x="297" y="285"/>
                </a:lnTo>
                <a:lnTo>
                  <a:pt x="296" y="286"/>
                </a:lnTo>
                <a:lnTo>
                  <a:pt x="295" y="286"/>
                </a:lnTo>
                <a:lnTo>
                  <a:pt x="294" y="287"/>
                </a:lnTo>
                <a:lnTo>
                  <a:pt x="293" y="287"/>
                </a:lnTo>
                <a:lnTo>
                  <a:pt x="292" y="287"/>
                </a:lnTo>
                <a:lnTo>
                  <a:pt x="290" y="285"/>
                </a:lnTo>
                <a:lnTo>
                  <a:pt x="289" y="285"/>
                </a:lnTo>
                <a:lnTo>
                  <a:pt x="289" y="286"/>
                </a:lnTo>
                <a:lnTo>
                  <a:pt x="288" y="287"/>
                </a:lnTo>
                <a:lnTo>
                  <a:pt x="287" y="287"/>
                </a:lnTo>
                <a:lnTo>
                  <a:pt x="286" y="288"/>
                </a:lnTo>
                <a:lnTo>
                  <a:pt x="240" y="291"/>
                </a:lnTo>
                <a:lnTo>
                  <a:pt x="221" y="292"/>
                </a:lnTo>
                <a:lnTo>
                  <a:pt x="202" y="294"/>
                </a:lnTo>
                <a:lnTo>
                  <a:pt x="202" y="293"/>
                </a:lnTo>
                <a:lnTo>
                  <a:pt x="202" y="292"/>
                </a:lnTo>
                <a:lnTo>
                  <a:pt x="203" y="291"/>
                </a:lnTo>
                <a:lnTo>
                  <a:pt x="204" y="291"/>
                </a:lnTo>
                <a:lnTo>
                  <a:pt x="204" y="290"/>
                </a:lnTo>
                <a:lnTo>
                  <a:pt x="204" y="289"/>
                </a:lnTo>
                <a:lnTo>
                  <a:pt x="204" y="288"/>
                </a:lnTo>
                <a:lnTo>
                  <a:pt x="204" y="287"/>
                </a:lnTo>
                <a:lnTo>
                  <a:pt x="203" y="287"/>
                </a:lnTo>
                <a:lnTo>
                  <a:pt x="202" y="287"/>
                </a:lnTo>
                <a:lnTo>
                  <a:pt x="202" y="286"/>
                </a:lnTo>
                <a:lnTo>
                  <a:pt x="202" y="285"/>
                </a:lnTo>
                <a:lnTo>
                  <a:pt x="203" y="285"/>
                </a:lnTo>
                <a:lnTo>
                  <a:pt x="203" y="284"/>
                </a:lnTo>
                <a:lnTo>
                  <a:pt x="204" y="283"/>
                </a:lnTo>
                <a:lnTo>
                  <a:pt x="204" y="282"/>
                </a:lnTo>
                <a:lnTo>
                  <a:pt x="205" y="281"/>
                </a:lnTo>
                <a:lnTo>
                  <a:pt x="206" y="280"/>
                </a:lnTo>
                <a:lnTo>
                  <a:pt x="204" y="279"/>
                </a:lnTo>
                <a:lnTo>
                  <a:pt x="204" y="278"/>
                </a:lnTo>
                <a:lnTo>
                  <a:pt x="204" y="277"/>
                </a:lnTo>
                <a:lnTo>
                  <a:pt x="204" y="276"/>
                </a:lnTo>
                <a:lnTo>
                  <a:pt x="203" y="276"/>
                </a:lnTo>
                <a:lnTo>
                  <a:pt x="203" y="275"/>
                </a:lnTo>
                <a:lnTo>
                  <a:pt x="203" y="274"/>
                </a:lnTo>
                <a:lnTo>
                  <a:pt x="204" y="274"/>
                </a:lnTo>
                <a:lnTo>
                  <a:pt x="204" y="273"/>
                </a:lnTo>
                <a:lnTo>
                  <a:pt x="204" y="272"/>
                </a:lnTo>
                <a:lnTo>
                  <a:pt x="203" y="271"/>
                </a:lnTo>
                <a:lnTo>
                  <a:pt x="202" y="271"/>
                </a:lnTo>
                <a:lnTo>
                  <a:pt x="200" y="270"/>
                </a:lnTo>
                <a:lnTo>
                  <a:pt x="199" y="270"/>
                </a:lnTo>
                <a:lnTo>
                  <a:pt x="198" y="270"/>
                </a:lnTo>
                <a:lnTo>
                  <a:pt x="197" y="270"/>
                </a:lnTo>
                <a:lnTo>
                  <a:pt x="196" y="269"/>
                </a:lnTo>
                <a:lnTo>
                  <a:pt x="195" y="269"/>
                </a:lnTo>
                <a:lnTo>
                  <a:pt x="194" y="269"/>
                </a:lnTo>
                <a:lnTo>
                  <a:pt x="193" y="268"/>
                </a:lnTo>
                <a:lnTo>
                  <a:pt x="192" y="268"/>
                </a:lnTo>
                <a:lnTo>
                  <a:pt x="191" y="267"/>
                </a:lnTo>
                <a:lnTo>
                  <a:pt x="191" y="266"/>
                </a:lnTo>
                <a:lnTo>
                  <a:pt x="192" y="266"/>
                </a:lnTo>
                <a:lnTo>
                  <a:pt x="192" y="265"/>
                </a:lnTo>
                <a:lnTo>
                  <a:pt x="192" y="264"/>
                </a:lnTo>
                <a:lnTo>
                  <a:pt x="192" y="263"/>
                </a:lnTo>
                <a:lnTo>
                  <a:pt x="193" y="261"/>
                </a:lnTo>
                <a:lnTo>
                  <a:pt x="193" y="260"/>
                </a:lnTo>
                <a:lnTo>
                  <a:pt x="193" y="259"/>
                </a:lnTo>
                <a:lnTo>
                  <a:pt x="194" y="258"/>
                </a:lnTo>
                <a:lnTo>
                  <a:pt x="193" y="257"/>
                </a:lnTo>
                <a:lnTo>
                  <a:pt x="192" y="256"/>
                </a:lnTo>
                <a:lnTo>
                  <a:pt x="192" y="255"/>
                </a:lnTo>
                <a:lnTo>
                  <a:pt x="193" y="253"/>
                </a:lnTo>
                <a:lnTo>
                  <a:pt x="192" y="253"/>
                </a:lnTo>
                <a:lnTo>
                  <a:pt x="191" y="253"/>
                </a:lnTo>
                <a:lnTo>
                  <a:pt x="190" y="253"/>
                </a:lnTo>
                <a:lnTo>
                  <a:pt x="189" y="252"/>
                </a:lnTo>
                <a:lnTo>
                  <a:pt x="189" y="251"/>
                </a:lnTo>
                <a:lnTo>
                  <a:pt x="189" y="250"/>
                </a:lnTo>
                <a:lnTo>
                  <a:pt x="189" y="249"/>
                </a:lnTo>
                <a:lnTo>
                  <a:pt x="189" y="248"/>
                </a:lnTo>
                <a:lnTo>
                  <a:pt x="189" y="247"/>
                </a:lnTo>
                <a:lnTo>
                  <a:pt x="189" y="246"/>
                </a:lnTo>
                <a:lnTo>
                  <a:pt x="188" y="245"/>
                </a:lnTo>
                <a:lnTo>
                  <a:pt x="187" y="245"/>
                </a:lnTo>
                <a:lnTo>
                  <a:pt x="186" y="246"/>
                </a:lnTo>
                <a:lnTo>
                  <a:pt x="185" y="246"/>
                </a:lnTo>
                <a:lnTo>
                  <a:pt x="184" y="245"/>
                </a:lnTo>
                <a:lnTo>
                  <a:pt x="183" y="244"/>
                </a:lnTo>
                <a:lnTo>
                  <a:pt x="183" y="243"/>
                </a:lnTo>
                <a:lnTo>
                  <a:pt x="183" y="242"/>
                </a:lnTo>
                <a:lnTo>
                  <a:pt x="182" y="242"/>
                </a:lnTo>
                <a:lnTo>
                  <a:pt x="182" y="241"/>
                </a:lnTo>
                <a:lnTo>
                  <a:pt x="181" y="241"/>
                </a:lnTo>
                <a:lnTo>
                  <a:pt x="180" y="241"/>
                </a:lnTo>
                <a:lnTo>
                  <a:pt x="179" y="241"/>
                </a:lnTo>
                <a:lnTo>
                  <a:pt x="178" y="241"/>
                </a:lnTo>
                <a:lnTo>
                  <a:pt x="177" y="241"/>
                </a:lnTo>
                <a:lnTo>
                  <a:pt x="176" y="240"/>
                </a:lnTo>
                <a:lnTo>
                  <a:pt x="175" y="240"/>
                </a:lnTo>
                <a:lnTo>
                  <a:pt x="174" y="240"/>
                </a:lnTo>
                <a:lnTo>
                  <a:pt x="174" y="241"/>
                </a:lnTo>
                <a:lnTo>
                  <a:pt x="174" y="240"/>
                </a:lnTo>
                <a:lnTo>
                  <a:pt x="173" y="240"/>
                </a:lnTo>
                <a:lnTo>
                  <a:pt x="172" y="240"/>
                </a:lnTo>
                <a:lnTo>
                  <a:pt x="171" y="240"/>
                </a:lnTo>
                <a:lnTo>
                  <a:pt x="171" y="241"/>
                </a:lnTo>
                <a:lnTo>
                  <a:pt x="170" y="241"/>
                </a:lnTo>
                <a:lnTo>
                  <a:pt x="169" y="241"/>
                </a:lnTo>
                <a:lnTo>
                  <a:pt x="168" y="241"/>
                </a:lnTo>
                <a:lnTo>
                  <a:pt x="167" y="241"/>
                </a:lnTo>
                <a:lnTo>
                  <a:pt x="166" y="241"/>
                </a:lnTo>
                <a:lnTo>
                  <a:pt x="165" y="241"/>
                </a:lnTo>
                <a:lnTo>
                  <a:pt x="165" y="242"/>
                </a:lnTo>
                <a:lnTo>
                  <a:pt x="164" y="242"/>
                </a:lnTo>
                <a:lnTo>
                  <a:pt x="164" y="241"/>
                </a:lnTo>
                <a:lnTo>
                  <a:pt x="163" y="241"/>
                </a:lnTo>
                <a:lnTo>
                  <a:pt x="163" y="240"/>
                </a:lnTo>
                <a:lnTo>
                  <a:pt x="162" y="241"/>
                </a:lnTo>
                <a:lnTo>
                  <a:pt x="162" y="240"/>
                </a:lnTo>
                <a:lnTo>
                  <a:pt x="162" y="239"/>
                </a:lnTo>
                <a:lnTo>
                  <a:pt x="161" y="240"/>
                </a:lnTo>
                <a:lnTo>
                  <a:pt x="161" y="239"/>
                </a:lnTo>
                <a:lnTo>
                  <a:pt x="161" y="240"/>
                </a:lnTo>
                <a:lnTo>
                  <a:pt x="160" y="239"/>
                </a:lnTo>
                <a:lnTo>
                  <a:pt x="160" y="240"/>
                </a:lnTo>
                <a:lnTo>
                  <a:pt x="160" y="239"/>
                </a:lnTo>
                <a:lnTo>
                  <a:pt x="160" y="240"/>
                </a:lnTo>
                <a:lnTo>
                  <a:pt x="159" y="240"/>
                </a:lnTo>
                <a:lnTo>
                  <a:pt x="159" y="239"/>
                </a:lnTo>
                <a:lnTo>
                  <a:pt x="158" y="239"/>
                </a:lnTo>
                <a:lnTo>
                  <a:pt x="157" y="239"/>
                </a:lnTo>
                <a:lnTo>
                  <a:pt x="156" y="239"/>
                </a:lnTo>
                <a:lnTo>
                  <a:pt x="155" y="239"/>
                </a:lnTo>
                <a:lnTo>
                  <a:pt x="155" y="238"/>
                </a:lnTo>
                <a:lnTo>
                  <a:pt x="154" y="238"/>
                </a:lnTo>
                <a:lnTo>
                  <a:pt x="154" y="239"/>
                </a:lnTo>
                <a:lnTo>
                  <a:pt x="153" y="238"/>
                </a:lnTo>
                <a:lnTo>
                  <a:pt x="152" y="238"/>
                </a:lnTo>
                <a:lnTo>
                  <a:pt x="151" y="238"/>
                </a:lnTo>
                <a:lnTo>
                  <a:pt x="150" y="238"/>
                </a:lnTo>
                <a:lnTo>
                  <a:pt x="150" y="239"/>
                </a:lnTo>
                <a:lnTo>
                  <a:pt x="149" y="238"/>
                </a:lnTo>
                <a:lnTo>
                  <a:pt x="148" y="238"/>
                </a:lnTo>
                <a:lnTo>
                  <a:pt x="149" y="238"/>
                </a:lnTo>
                <a:lnTo>
                  <a:pt x="148" y="237"/>
                </a:lnTo>
                <a:lnTo>
                  <a:pt x="147" y="238"/>
                </a:lnTo>
                <a:lnTo>
                  <a:pt x="147" y="237"/>
                </a:lnTo>
                <a:lnTo>
                  <a:pt x="146" y="238"/>
                </a:lnTo>
                <a:lnTo>
                  <a:pt x="146" y="237"/>
                </a:lnTo>
                <a:lnTo>
                  <a:pt x="146" y="238"/>
                </a:lnTo>
                <a:lnTo>
                  <a:pt x="146" y="237"/>
                </a:lnTo>
                <a:lnTo>
                  <a:pt x="145" y="237"/>
                </a:lnTo>
                <a:lnTo>
                  <a:pt x="144" y="237"/>
                </a:lnTo>
                <a:lnTo>
                  <a:pt x="143" y="236"/>
                </a:lnTo>
                <a:lnTo>
                  <a:pt x="143" y="235"/>
                </a:lnTo>
                <a:lnTo>
                  <a:pt x="92" y="238"/>
                </a:lnTo>
                <a:lnTo>
                  <a:pt x="91" y="239"/>
                </a:lnTo>
                <a:lnTo>
                  <a:pt x="91" y="238"/>
                </a:lnTo>
                <a:lnTo>
                  <a:pt x="92" y="237"/>
                </a:lnTo>
                <a:lnTo>
                  <a:pt x="93" y="236"/>
                </a:lnTo>
                <a:lnTo>
                  <a:pt x="93" y="234"/>
                </a:lnTo>
                <a:lnTo>
                  <a:pt x="94" y="233"/>
                </a:lnTo>
                <a:lnTo>
                  <a:pt x="96" y="232"/>
                </a:lnTo>
                <a:lnTo>
                  <a:pt x="97" y="232"/>
                </a:lnTo>
                <a:lnTo>
                  <a:pt x="98" y="230"/>
                </a:lnTo>
                <a:lnTo>
                  <a:pt x="98" y="229"/>
                </a:lnTo>
                <a:lnTo>
                  <a:pt x="99" y="228"/>
                </a:lnTo>
                <a:lnTo>
                  <a:pt x="100" y="227"/>
                </a:lnTo>
                <a:lnTo>
                  <a:pt x="102" y="227"/>
                </a:lnTo>
                <a:lnTo>
                  <a:pt x="102" y="226"/>
                </a:lnTo>
                <a:lnTo>
                  <a:pt x="102" y="225"/>
                </a:lnTo>
                <a:lnTo>
                  <a:pt x="101" y="224"/>
                </a:lnTo>
                <a:lnTo>
                  <a:pt x="101" y="223"/>
                </a:lnTo>
                <a:lnTo>
                  <a:pt x="103" y="222"/>
                </a:lnTo>
                <a:lnTo>
                  <a:pt x="104" y="220"/>
                </a:lnTo>
                <a:lnTo>
                  <a:pt x="104" y="219"/>
                </a:lnTo>
                <a:lnTo>
                  <a:pt x="106" y="218"/>
                </a:lnTo>
                <a:lnTo>
                  <a:pt x="107" y="218"/>
                </a:lnTo>
                <a:lnTo>
                  <a:pt x="108" y="219"/>
                </a:lnTo>
                <a:lnTo>
                  <a:pt x="110" y="218"/>
                </a:lnTo>
                <a:lnTo>
                  <a:pt x="110" y="217"/>
                </a:lnTo>
                <a:lnTo>
                  <a:pt x="112" y="216"/>
                </a:lnTo>
                <a:lnTo>
                  <a:pt x="112" y="215"/>
                </a:lnTo>
                <a:lnTo>
                  <a:pt x="113" y="214"/>
                </a:lnTo>
                <a:lnTo>
                  <a:pt x="111" y="213"/>
                </a:lnTo>
                <a:lnTo>
                  <a:pt x="111" y="212"/>
                </a:lnTo>
                <a:lnTo>
                  <a:pt x="112" y="211"/>
                </a:lnTo>
                <a:lnTo>
                  <a:pt x="114" y="210"/>
                </a:lnTo>
                <a:lnTo>
                  <a:pt x="115" y="209"/>
                </a:lnTo>
                <a:lnTo>
                  <a:pt x="116" y="209"/>
                </a:lnTo>
                <a:lnTo>
                  <a:pt x="117" y="207"/>
                </a:lnTo>
                <a:lnTo>
                  <a:pt x="118" y="205"/>
                </a:lnTo>
                <a:lnTo>
                  <a:pt x="118" y="204"/>
                </a:lnTo>
                <a:lnTo>
                  <a:pt x="118" y="203"/>
                </a:lnTo>
                <a:lnTo>
                  <a:pt x="118" y="202"/>
                </a:lnTo>
                <a:lnTo>
                  <a:pt x="117" y="201"/>
                </a:lnTo>
                <a:lnTo>
                  <a:pt x="118" y="200"/>
                </a:lnTo>
                <a:lnTo>
                  <a:pt x="117" y="198"/>
                </a:lnTo>
                <a:lnTo>
                  <a:pt x="117" y="197"/>
                </a:lnTo>
                <a:lnTo>
                  <a:pt x="117" y="196"/>
                </a:lnTo>
                <a:lnTo>
                  <a:pt x="116" y="195"/>
                </a:lnTo>
                <a:lnTo>
                  <a:pt x="116" y="194"/>
                </a:lnTo>
                <a:lnTo>
                  <a:pt x="117" y="194"/>
                </a:lnTo>
                <a:lnTo>
                  <a:pt x="118" y="193"/>
                </a:lnTo>
                <a:lnTo>
                  <a:pt x="118" y="192"/>
                </a:lnTo>
                <a:lnTo>
                  <a:pt x="117" y="191"/>
                </a:lnTo>
                <a:lnTo>
                  <a:pt x="116" y="191"/>
                </a:lnTo>
                <a:lnTo>
                  <a:pt x="115" y="191"/>
                </a:lnTo>
                <a:lnTo>
                  <a:pt x="114" y="191"/>
                </a:lnTo>
                <a:lnTo>
                  <a:pt x="114" y="190"/>
                </a:lnTo>
                <a:lnTo>
                  <a:pt x="113" y="188"/>
                </a:lnTo>
                <a:lnTo>
                  <a:pt x="113" y="187"/>
                </a:lnTo>
                <a:lnTo>
                  <a:pt x="112" y="186"/>
                </a:lnTo>
                <a:lnTo>
                  <a:pt x="112" y="185"/>
                </a:lnTo>
                <a:lnTo>
                  <a:pt x="111" y="185"/>
                </a:lnTo>
                <a:lnTo>
                  <a:pt x="110" y="184"/>
                </a:lnTo>
                <a:lnTo>
                  <a:pt x="109" y="184"/>
                </a:lnTo>
                <a:lnTo>
                  <a:pt x="106" y="185"/>
                </a:lnTo>
                <a:lnTo>
                  <a:pt x="105" y="184"/>
                </a:lnTo>
                <a:lnTo>
                  <a:pt x="104" y="183"/>
                </a:lnTo>
                <a:lnTo>
                  <a:pt x="104" y="181"/>
                </a:lnTo>
                <a:lnTo>
                  <a:pt x="103" y="180"/>
                </a:lnTo>
                <a:lnTo>
                  <a:pt x="103" y="179"/>
                </a:lnTo>
                <a:lnTo>
                  <a:pt x="102" y="177"/>
                </a:lnTo>
                <a:lnTo>
                  <a:pt x="101" y="177"/>
                </a:lnTo>
                <a:lnTo>
                  <a:pt x="100" y="177"/>
                </a:lnTo>
                <a:lnTo>
                  <a:pt x="99" y="175"/>
                </a:lnTo>
                <a:lnTo>
                  <a:pt x="99" y="172"/>
                </a:lnTo>
                <a:lnTo>
                  <a:pt x="98" y="172"/>
                </a:lnTo>
                <a:lnTo>
                  <a:pt x="98" y="171"/>
                </a:lnTo>
                <a:lnTo>
                  <a:pt x="97" y="171"/>
                </a:lnTo>
                <a:lnTo>
                  <a:pt x="97" y="170"/>
                </a:lnTo>
                <a:lnTo>
                  <a:pt x="96" y="170"/>
                </a:lnTo>
                <a:lnTo>
                  <a:pt x="96" y="168"/>
                </a:lnTo>
                <a:lnTo>
                  <a:pt x="96" y="167"/>
                </a:lnTo>
                <a:lnTo>
                  <a:pt x="95" y="166"/>
                </a:lnTo>
                <a:lnTo>
                  <a:pt x="95" y="165"/>
                </a:lnTo>
                <a:lnTo>
                  <a:pt x="94" y="164"/>
                </a:lnTo>
                <a:lnTo>
                  <a:pt x="92" y="163"/>
                </a:lnTo>
                <a:lnTo>
                  <a:pt x="92" y="162"/>
                </a:lnTo>
                <a:lnTo>
                  <a:pt x="91" y="162"/>
                </a:lnTo>
                <a:lnTo>
                  <a:pt x="91" y="161"/>
                </a:lnTo>
                <a:lnTo>
                  <a:pt x="89" y="162"/>
                </a:lnTo>
                <a:lnTo>
                  <a:pt x="88" y="161"/>
                </a:lnTo>
                <a:lnTo>
                  <a:pt x="87" y="161"/>
                </a:lnTo>
                <a:lnTo>
                  <a:pt x="85" y="162"/>
                </a:lnTo>
                <a:lnTo>
                  <a:pt x="84" y="162"/>
                </a:lnTo>
                <a:lnTo>
                  <a:pt x="83" y="162"/>
                </a:lnTo>
                <a:lnTo>
                  <a:pt x="83" y="161"/>
                </a:lnTo>
                <a:lnTo>
                  <a:pt x="82" y="161"/>
                </a:lnTo>
                <a:lnTo>
                  <a:pt x="81" y="160"/>
                </a:lnTo>
                <a:lnTo>
                  <a:pt x="80" y="160"/>
                </a:lnTo>
                <a:lnTo>
                  <a:pt x="79" y="160"/>
                </a:lnTo>
                <a:lnTo>
                  <a:pt x="78" y="159"/>
                </a:lnTo>
                <a:lnTo>
                  <a:pt x="78" y="158"/>
                </a:lnTo>
                <a:lnTo>
                  <a:pt x="78" y="157"/>
                </a:lnTo>
                <a:lnTo>
                  <a:pt x="77" y="157"/>
                </a:lnTo>
                <a:lnTo>
                  <a:pt x="77" y="156"/>
                </a:lnTo>
                <a:lnTo>
                  <a:pt x="77" y="155"/>
                </a:lnTo>
                <a:lnTo>
                  <a:pt x="76" y="155"/>
                </a:lnTo>
                <a:lnTo>
                  <a:pt x="74" y="156"/>
                </a:lnTo>
                <a:lnTo>
                  <a:pt x="74" y="155"/>
                </a:lnTo>
                <a:lnTo>
                  <a:pt x="73" y="154"/>
                </a:lnTo>
                <a:lnTo>
                  <a:pt x="73" y="153"/>
                </a:lnTo>
                <a:lnTo>
                  <a:pt x="74" y="151"/>
                </a:lnTo>
                <a:lnTo>
                  <a:pt x="74" y="150"/>
                </a:lnTo>
                <a:lnTo>
                  <a:pt x="74" y="149"/>
                </a:lnTo>
                <a:lnTo>
                  <a:pt x="74" y="147"/>
                </a:lnTo>
                <a:lnTo>
                  <a:pt x="74" y="146"/>
                </a:lnTo>
                <a:lnTo>
                  <a:pt x="75" y="145"/>
                </a:lnTo>
                <a:lnTo>
                  <a:pt x="74" y="143"/>
                </a:lnTo>
                <a:lnTo>
                  <a:pt x="74" y="141"/>
                </a:lnTo>
                <a:lnTo>
                  <a:pt x="74" y="140"/>
                </a:lnTo>
                <a:lnTo>
                  <a:pt x="74" y="139"/>
                </a:lnTo>
                <a:lnTo>
                  <a:pt x="72" y="140"/>
                </a:lnTo>
                <a:lnTo>
                  <a:pt x="72" y="139"/>
                </a:lnTo>
                <a:lnTo>
                  <a:pt x="71" y="139"/>
                </a:lnTo>
                <a:lnTo>
                  <a:pt x="70" y="139"/>
                </a:lnTo>
                <a:lnTo>
                  <a:pt x="70" y="140"/>
                </a:lnTo>
                <a:lnTo>
                  <a:pt x="69" y="140"/>
                </a:lnTo>
                <a:lnTo>
                  <a:pt x="69" y="139"/>
                </a:lnTo>
                <a:lnTo>
                  <a:pt x="69" y="140"/>
                </a:lnTo>
                <a:lnTo>
                  <a:pt x="68" y="140"/>
                </a:lnTo>
                <a:lnTo>
                  <a:pt x="67" y="138"/>
                </a:lnTo>
                <a:lnTo>
                  <a:pt x="66" y="137"/>
                </a:lnTo>
                <a:lnTo>
                  <a:pt x="66" y="135"/>
                </a:lnTo>
                <a:lnTo>
                  <a:pt x="65" y="134"/>
                </a:lnTo>
                <a:lnTo>
                  <a:pt x="64" y="134"/>
                </a:lnTo>
                <a:lnTo>
                  <a:pt x="63" y="134"/>
                </a:lnTo>
                <a:lnTo>
                  <a:pt x="62" y="134"/>
                </a:lnTo>
                <a:lnTo>
                  <a:pt x="61" y="134"/>
                </a:lnTo>
                <a:lnTo>
                  <a:pt x="61" y="133"/>
                </a:lnTo>
                <a:lnTo>
                  <a:pt x="60" y="133"/>
                </a:lnTo>
                <a:lnTo>
                  <a:pt x="59" y="133"/>
                </a:lnTo>
                <a:lnTo>
                  <a:pt x="58" y="132"/>
                </a:lnTo>
                <a:lnTo>
                  <a:pt x="57" y="132"/>
                </a:lnTo>
                <a:lnTo>
                  <a:pt x="57" y="131"/>
                </a:lnTo>
                <a:lnTo>
                  <a:pt x="56" y="131"/>
                </a:lnTo>
                <a:lnTo>
                  <a:pt x="55" y="131"/>
                </a:lnTo>
                <a:lnTo>
                  <a:pt x="54" y="130"/>
                </a:lnTo>
                <a:lnTo>
                  <a:pt x="53" y="129"/>
                </a:lnTo>
                <a:lnTo>
                  <a:pt x="52" y="128"/>
                </a:lnTo>
                <a:lnTo>
                  <a:pt x="52" y="126"/>
                </a:lnTo>
                <a:lnTo>
                  <a:pt x="52" y="125"/>
                </a:lnTo>
                <a:lnTo>
                  <a:pt x="52" y="124"/>
                </a:lnTo>
                <a:lnTo>
                  <a:pt x="52" y="123"/>
                </a:lnTo>
                <a:lnTo>
                  <a:pt x="51" y="123"/>
                </a:lnTo>
                <a:lnTo>
                  <a:pt x="51" y="122"/>
                </a:lnTo>
                <a:lnTo>
                  <a:pt x="52" y="121"/>
                </a:lnTo>
                <a:lnTo>
                  <a:pt x="52" y="120"/>
                </a:lnTo>
                <a:lnTo>
                  <a:pt x="51" y="119"/>
                </a:lnTo>
                <a:lnTo>
                  <a:pt x="50" y="119"/>
                </a:lnTo>
                <a:lnTo>
                  <a:pt x="50" y="118"/>
                </a:lnTo>
                <a:lnTo>
                  <a:pt x="49" y="118"/>
                </a:lnTo>
                <a:lnTo>
                  <a:pt x="49" y="117"/>
                </a:lnTo>
                <a:lnTo>
                  <a:pt x="48" y="116"/>
                </a:lnTo>
                <a:lnTo>
                  <a:pt x="47" y="116"/>
                </a:lnTo>
                <a:lnTo>
                  <a:pt x="47" y="115"/>
                </a:lnTo>
                <a:lnTo>
                  <a:pt x="47" y="114"/>
                </a:lnTo>
                <a:lnTo>
                  <a:pt x="46" y="114"/>
                </a:lnTo>
                <a:lnTo>
                  <a:pt x="45" y="114"/>
                </a:lnTo>
                <a:lnTo>
                  <a:pt x="45" y="113"/>
                </a:lnTo>
                <a:lnTo>
                  <a:pt x="46" y="112"/>
                </a:lnTo>
                <a:lnTo>
                  <a:pt x="46" y="111"/>
                </a:lnTo>
                <a:lnTo>
                  <a:pt x="46" y="110"/>
                </a:lnTo>
                <a:lnTo>
                  <a:pt x="46" y="109"/>
                </a:lnTo>
                <a:lnTo>
                  <a:pt x="45" y="108"/>
                </a:lnTo>
                <a:lnTo>
                  <a:pt x="45" y="107"/>
                </a:lnTo>
                <a:lnTo>
                  <a:pt x="45" y="106"/>
                </a:lnTo>
                <a:lnTo>
                  <a:pt x="46" y="106"/>
                </a:lnTo>
                <a:lnTo>
                  <a:pt x="46" y="105"/>
                </a:lnTo>
                <a:lnTo>
                  <a:pt x="45" y="102"/>
                </a:lnTo>
                <a:lnTo>
                  <a:pt x="43" y="101"/>
                </a:lnTo>
                <a:lnTo>
                  <a:pt x="42" y="100"/>
                </a:lnTo>
                <a:lnTo>
                  <a:pt x="41" y="99"/>
                </a:lnTo>
                <a:lnTo>
                  <a:pt x="40" y="99"/>
                </a:lnTo>
                <a:lnTo>
                  <a:pt x="40" y="98"/>
                </a:lnTo>
                <a:lnTo>
                  <a:pt x="41" y="97"/>
                </a:lnTo>
                <a:lnTo>
                  <a:pt x="41" y="96"/>
                </a:lnTo>
                <a:lnTo>
                  <a:pt x="41" y="95"/>
                </a:lnTo>
                <a:lnTo>
                  <a:pt x="41" y="94"/>
                </a:lnTo>
                <a:lnTo>
                  <a:pt x="40" y="94"/>
                </a:lnTo>
                <a:lnTo>
                  <a:pt x="39" y="93"/>
                </a:lnTo>
                <a:lnTo>
                  <a:pt x="38" y="93"/>
                </a:lnTo>
                <a:lnTo>
                  <a:pt x="37" y="93"/>
                </a:lnTo>
                <a:lnTo>
                  <a:pt x="36" y="93"/>
                </a:lnTo>
                <a:lnTo>
                  <a:pt x="35" y="93"/>
                </a:lnTo>
                <a:lnTo>
                  <a:pt x="35" y="92"/>
                </a:lnTo>
                <a:lnTo>
                  <a:pt x="34" y="91"/>
                </a:lnTo>
                <a:lnTo>
                  <a:pt x="34" y="90"/>
                </a:lnTo>
                <a:lnTo>
                  <a:pt x="34" y="89"/>
                </a:lnTo>
                <a:lnTo>
                  <a:pt x="33" y="88"/>
                </a:lnTo>
                <a:lnTo>
                  <a:pt x="32" y="88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30" y="90"/>
                </a:lnTo>
                <a:lnTo>
                  <a:pt x="29" y="89"/>
                </a:lnTo>
                <a:lnTo>
                  <a:pt x="28" y="88"/>
                </a:lnTo>
                <a:lnTo>
                  <a:pt x="28" y="87"/>
                </a:lnTo>
                <a:lnTo>
                  <a:pt x="28" y="86"/>
                </a:lnTo>
                <a:lnTo>
                  <a:pt x="27" y="85"/>
                </a:lnTo>
                <a:lnTo>
                  <a:pt x="26" y="84"/>
                </a:lnTo>
                <a:lnTo>
                  <a:pt x="25" y="83"/>
                </a:lnTo>
                <a:lnTo>
                  <a:pt x="25" y="82"/>
                </a:lnTo>
                <a:lnTo>
                  <a:pt x="26" y="82"/>
                </a:lnTo>
                <a:lnTo>
                  <a:pt x="27" y="82"/>
                </a:lnTo>
                <a:lnTo>
                  <a:pt x="27" y="81"/>
                </a:lnTo>
                <a:lnTo>
                  <a:pt x="26" y="80"/>
                </a:lnTo>
                <a:lnTo>
                  <a:pt x="25" y="80"/>
                </a:lnTo>
                <a:lnTo>
                  <a:pt x="25" y="79"/>
                </a:lnTo>
                <a:lnTo>
                  <a:pt x="26" y="78"/>
                </a:lnTo>
                <a:lnTo>
                  <a:pt x="27" y="79"/>
                </a:lnTo>
                <a:lnTo>
                  <a:pt x="28" y="79"/>
                </a:lnTo>
                <a:lnTo>
                  <a:pt x="28" y="80"/>
                </a:lnTo>
                <a:lnTo>
                  <a:pt x="31" y="80"/>
                </a:lnTo>
                <a:lnTo>
                  <a:pt x="32" y="79"/>
                </a:lnTo>
                <a:lnTo>
                  <a:pt x="33" y="79"/>
                </a:lnTo>
                <a:lnTo>
                  <a:pt x="33" y="78"/>
                </a:lnTo>
                <a:lnTo>
                  <a:pt x="34" y="76"/>
                </a:lnTo>
                <a:lnTo>
                  <a:pt x="34" y="75"/>
                </a:lnTo>
                <a:lnTo>
                  <a:pt x="34" y="74"/>
                </a:lnTo>
                <a:lnTo>
                  <a:pt x="33" y="74"/>
                </a:lnTo>
                <a:lnTo>
                  <a:pt x="34" y="72"/>
                </a:lnTo>
                <a:lnTo>
                  <a:pt x="34" y="71"/>
                </a:lnTo>
                <a:lnTo>
                  <a:pt x="34" y="70"/>
                </a:lnTo>
                <a:lnTo>
                  <a:pt x="34" y="69"/>
                </a:lnTo>
                <a:lnTo>
                  <a:pt x="33" y="68"/>
                </a:lnTo>
                <a:lnTo>
                  <a:pt x="32" y="68"/>
                </a:lnTo>
                <a:lnTo>
                  <a:pt x="31" y="67"/>
                </a:lnTo>
                <a:lnTo>
                  <a:pt x="30" y="67"/>
                </a:lnTo>
                <a:lnTo>
                  <a:pt x="29" y="66"/>
                </a:lnTo>
                <a:lnTo>
                  <a:pt x="28" y="66"/>
                </a:lnTo>
                <a:lnTo>
                  <a:pt x="27" y="65"/>
                </a:lnTo>
                <a:lnTo>
                  <a:pt x="26" y="65"/>
                </a:lnTo>
                <a:lnTo>
                  <a:pt x="25" y="65"/>
                </a:lnTo>
                <a:lnTo>
                  <a:pt x="23" y="64"/>
                </a:lnTo>
                <a:lnTo>
                  <a:pt x="20" y="64"/>
                </a:lnTo>
                <a:lnTo>
                  <a:pt x="19" y="64"/>
                </a:lnTo>
                <a:lnTo>
                  <a:pt x="18" y="63"/>
                </a:lnTo>
                <a:lnTo>
                  <a:pt x="18" y="62"/>
                </a:lnTo>
                <a:lnTo>
                  <a:pt x="17" y="61"/>
                </a:lnTo>
                <a:lnTo>
                  <a:pt x="16" y="60"/>
                </a:lnTo>
                <a:lnTo>
                  <a:pt x="16" y="59"/>
                </a:lnTo>
                <a:lnTo>
                  <a:pt x="15" y="60"/>
                </a:lnTo>
                <a:lnTo>
                  <a:pt x="14" y="60"/>
                </a:lnTo>
                <a:lnTo>
                  <a:pt x="12" y="58"/>
                </a:lnTo>
                <a:lnTo>
                  <a:pt x="12" y="57"/>
                </a:lnTo>
                <a:lnTo>
                  <a:pt x="12" y="56"/>
                </a:lnTo>
                <a:lnTo>
                  <a:pt x="12" y="55"/>
                </a:lnTo>
                <a:lnTo>
                  <a:pt x="11" y="55"/>
                </a:lnTo>
                <a:lnTo>
                  <a:pt x="9" y="54"/>
                </a:lnTo>
                <a:lnTo>
                  <a:pt x="7" y="53"/>
                </a:lnTo>
                <a:lnTo>
                  <a:pt x="6" y="52"/>
                </a:lnTo>
                <a:lnTo>
                  <a:pt x="5" y="52"/>
                </a:lnTo>
                <a:lnTo>
                  <a:pt x="5" y="51"/>
                </a:lnTo>
                <a:lnTo>
                  <a:pt x="4" y="50"/>
                </a:lnTo>
                <a:lnTo>
                  <a:pt x="3" y="49"/>
                </a:lnTo>
                <a:lnTo>
                  <a:pt x="2" y="49"/>
                </a:lnTo>
                <a:lnTo>
                  <a:pt x="1" y="49"/>
                </a:lnTo>
                <a:lnTo>
                  <a:pt x="1" y="48"/>
                </a:lnTo>
                <a:lnTo>
                  <a:pt x="0" y="46"/>
                </a:lnTo>
                <a:lnTo>
                  <a:pt x="1" y="45"/>
                </a:lnTo>
                <a:lnTo>
                  <a:pt x="2" y="45"/>
                </a:lnTo>
                <a:lnTo>
                  <a:pt x="3" y="45"/>
                </a:lnTo>
                <a:lnTo>
                  <a:pt x="4" y="45"/>
                </a:lnTo>
                <a:lnTo>
                  <a:pt x="5" y="44"/>
                </a:lnTo>
                <a:lnTo>
                  <a:pt x="5" y="43"/>
                </a:lnTo>
                <a:lnTo>
                  <a:pt x="6" y="41"/>
                </a:lnTo>
                <a:lnTo>
                  <a:pt x="6" y="39"/>
                </a:lnTo>
                <a:lnTo>
                  <a:pt x="7" y="38"/>
                </a:lnTo>
                <a:lnTo>
                  <a:pt x="7" y="37"/>
                </a:lnTo>
                <a:lnTo>
                  <a:pt x="6" y="36"/>
                </a:lnTo>
                <a:lnTo>
                  <a:pt x="6" y="34"/>
                </a:lnTo>
                <a:lnTo>
                  <a:pt x="4" y="32"/>
                </a:lnTo>
                <a:lnTo>
                  <a:pt x="4" y="31"/>
                </a:lnTo>
                <a:lnTo>
                  <a:pt x="3" y="29"/>
                </a:lnTo>
                <a:lnTo>
                  <a:pt x="2" y="28"/>
                </a:lnTo>
                <a:lnTo>
                  <a:pt x="2" y="27"/>
                </a:lnTo>
                <a:lnTo>
                  <a:pt x="2" y="26"/>
                </a:lnTo>
                <a:lnTo>
                  <a:pt x="3" y="25"/>
                </a:lnTo>
                <a:lnTo>
                  <a:pt x="4" y="27"/>
                </a:lnTo>
                <a:lnTo>
                  <a:pt x="5" y="26"/>
                </a:lnTo>
                <a:lnTo>
                  <a:pt x="7" y="27"/>
                </a:lnTo>
                <a:lnTo>
                  <a:pt x="8" y="28"/>
                </a:lnTo>
                <a:lnTo>
                  <a:pt x="8" y="29"/>
                </a:lnTo>
                <a:lnTo>
                  <a:pt x="9" y="29"/>
                </a:lnTo>
                <a:lnTo>
                  <a:pt x="10" y="28"/>
                </a:lnTo>
                <a:lnTo>
                  <a:pt x="11" y="28"/>
                </a:lnTo>
                <a:lnTo>
                  <a:pt x="12" y="28"/>
                </a:lnTo>
                <a:lnTo>
                  <a:pt x="13" y="28"/>
                </a:lnTo>
                <a:lnTo>
                  <a:pt x="13" y="27"/>
                </a:lnTo>
                <a:lnTo>
                  <a:pt x="13" y="25"/>
                </a:lnTo>
                <a:lnTo>
                  <a:pt x="14" y="25"/>
                </a:lnTo>
                <a:lnTo>
                  <a:pt x="15" y="24"/>
                </a:lnTo>
                <a:lnTo>
                  <a:pt x="16" y="24"/>
                </a:lnTo>
                <a:lnTo>
                  <a:pt x="17" y="23"/>
                </a:lnTo>
                <a:lnTo>
                  <a:pt x="18" y="23"/>
                </a:lnTo>
                <a:lnTo>
                  <a:pt x="19" y="24"/>
                </a:lnTo>
                <a:lnTo>
                  <a:pt x="20" y="24"/>
                </a:lnTo>
                <a:lnTo>
                  <a:pt x="21" y="24"/>
                </a:lnTo>
                <a:lnTo>
                  <a:pt x="21" y="23"/>
                </a:lnTo>
                <a:lnTo>
                  <a:pt x="22" y="23"/>
                </a:lnTo>
                <a:lnTo>
                  <a:pt x="23" y="23"/>
                </a:lnTo>
                <a:lnTo>
                  <a:pt x="24" y="23"/>
                </a:lnTo>
                <a:lnTo>
                  <a:pt x="23" y="24"/>
                </a:lnTo>
                <a:lnTo>
                  <a:pt x="24" y="24"/>
                </a:lnTo>
                <a:lnTo>
                  <a:pt x="25" y="24"/>
                </a:lnTo>
                <a:lnTo>
                  <a:pt x="27" y="23"/>
                </a:lnTo>
                <a:lnTo>
                  <a:pt x="28" y="22"/>
                </a:lnTo>
                <a:lnTo>
                  <a:pt x="29" y="21"/>
                </a:lnTo>
                <a:lnTo>
                  <a:pt x="29" y="20"/>
                </a:lnTo>
                <a:lnTo>
                  <a:pt x="30" y="19"/>
                </a:lnTo>
                <a:lnTo>
                  <a:pt x="30" y="18"/>
                </a:lnTo>
                <a:lnTo>
                  <a:pt x="29" y="17"/>
                </a:lnTo>
                <a:lnTo>
                  <a:pt x="28" y="16"/>
                </a:lnTo>
                <a:lnTo>
                  <a:pt x="28" y="15"/>
                </a:lnTo>
                <a:lnTo>
                  <a:pt x="28" y="14"/>
                </a:lnTo>
                <a:lnTo>
                  <a:pt x="28" y="13"/>
                </a:lnTo>
                <a:lnTo>
                  <a:pt x="28" y="12"/>
                </a:lnTo>
                <a:lnTo>
                  <a:pt x="27" y="10"/>
                </a:lnTo>
                <a:lnTo>
                  <a:pt x="26" y="10"/>
                </a:lnTo>
                <a:lnTo>
                  <a:pt x="24" y="9"/>
                </a:lnTo>
                <a:lnTo>
                  <a:pt x="23" y="8"/>
                </a:lnTo>
                <a:lnTo>
                  <a:pt x="23" y="6"/>
                </a:lnTo>
                <a:lnTo>
                  <a:pt x="22" y="5"/>
                </a:lnTo>
                <a:lnTo>
                  <a:pt x="21" y="4"/>
                </a:lnTo>
                <a:lnTo>
                  <a:pt x="21" y="3"/>
                </a:lnTo>
                <a:lnTo>
                  <a:pt x="20" y="3"/>
                </a:lnTo>
                <a:lnTo>
                  <a:pt x="19" y="2"/>
                </a:lnTo>
                <a:lnTo>
                  <a:pt x="19" y="1"/>
                </a:lnTo>
                <a:lnTo>
                  <a:pt x="19" y="0"/>
                </a:lnTo>
                <a:lnTo>
                  <a:pt x="18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46" name="Freeform 539"/>
          <p:cNvSpPr>
            <a:spLocks/>
          </p:cNvSpPr>
          <p:nvPr/>
        </p:nvSpPr>
        <p:spPr bwMode="auto">
          <a:xfrm>
            <a:off x="1114425" y="2916238"/>
            <a:ext cx="758825" cy="619125"/>
          </a:xfrm>
          <a:custGeom>
            <a:avLst/>
            <a:gdLst>
              <a:gd name="T0" fmla="*/ 2147483646 w 739"/>
              <a:gd name="T1" fmla="*/ 2147483646 h 601"/>
              <a:gd name="T2" fmla="*/ 2147483646 w 739"/>
              <a:gd name="T3" fmla="*/ 2147483646 h 601"/>
              <a:gd name="T4" fmla="*/ 2147483646 w 739"/>
              <a:gd name="T5" fmla="*/ 2147483646 h 601"/>
              <a:gd name="T6" fmla="*/ 2147483646 w 739"/>
              <a:gd name="T7" fmla="*/ 2147483646 h 601"/>
              <a:gd name="T8" fmla="*/ 2147483646 w 739"/>
              <a:gd name="T9" fmla="*/ 2147483646 h 601"/>
              <a:gd name="T10" fmla="*/ 2147483646 w 739"/>
              <a:gd name="T11" fmla="*/ 2147483646 h 601"/>
              <a:gd name="T12" fmla="*/ 2147483646 w 739"/>
              <a:gd name="T13" fmla="*/ 2147483646 h 601"/>
              <a:gd name="T14" fmla="*/ 2147483646 w 739"/>
              <a:gd name="T15" fmla="*/ 2147483646 h 601"/>
              <a:gd name="T16" fmla="*/ 2147483646 w 739"/>
              <a:gd name="T17" fmla="*/ 2147483646 h 601"/>
              <a:gd name="T18" fmla="*/ 2147483646 w 739"/>
              <a:gd name="T19" fmla="*/ 2147483646 h 601"/>
              <a:gd name="T20" fmla="*/ 2147483646 w 739"/>
              <a:gd name="T21" fmla="*/ 2147483646 h 601"/>
              <a:gd name="T22" fmla="*/ 2147483646 w 739"/>
              <a:gd name="T23" fmla="*/ 2147483646 h 601"/>
              <a:gd name="T24" fmla="*/ 2147483646 w 739"/>
              <a:gd name="T25" fmla="*/ 2147483646 h 601"/>
              <a:gd name="T26" fmla="*/ 2147483646 w 739"/>
              <a:gd name="T27" fmla="*/ 2147483646 h 601"/>
              <a:gd name="T28" fmla="*/ 2147483646 w 739"/>
              <a:gd name="T29" fmla="*/ 2147483646 h 601"/>
              <a:gd name="T30" fmla="*/ 2147483646 w 739"/>
              <a:gd name="T31" fmla="*/ 2147483646 h 601"/>
              <a:gd name="T32" fmla="*/ 2147483646 w 739"/>
              <a:gd name="T33" fmla="*/ 2147483646 h 601"/>
              <a:gd name="T34" fmla="*/ 2147483646 w 739"/>
              <a:gd name="T35" fmla="*/ 2147483646 h 601"/>
              <a:gd name="T36" fmla="*/ 2147483646 w 739"/>
              <a:gd name="T37" fmla="*/ 2147483646 h 601"/>
              <a:gd name="T38" fmla="*/ 2147483646 w 739"/>
              <a:gd name="T39" fmla="*/ 2147483646 h 601"/>
              <a:gd name="T40" fmla="*/ 2147483646 w 739"/>
              <a:gd name="T41" fmla="*/ 2147483646 h 601"/>
              <a:gd name="T42" fmla="*/ 2147483646 w 739"/>
              <a:gd name="T43" fmla="*/ 2147483646 h 601"/>
              <a:gd name="T44" fmla="*/ 2147483646 w 739"/>
              <a:gd name="T45" fmla="*/ 2147483646 h 601"/>
              <a:gd name="T46" fmla="*/ 2147483646 w 739"/>
              <a:gd name="T47" fmla="*/ 2147483646 h 601"/>
              <a:gd name="T48" fmla="*/ 2147483646 w 739"/>
              <a:gd name="T49" fmla="*/ 2147483646 h 601"/>
              <a:gd name="T50" fmla="*/ 2147483646 w 739"/>
              <a:gd name="T51" fmla="*/ 2147483646 h 601"/>
              <a:gd name="T52" fmla="*/ 2147483646 w 739"/>
              <a:gd name="T53" fmla="*/ 2147483646 h 601"/>
              <a:gd name="T54" fmla="*/ 2147483646 w 739"/>
              <a:gd name="T55" fmla="*/ 2147483646 h 601"/>
              <a:gd name="T56" fmla="*/ 2147483646 w 739"/>
              <a:gd name="T57" fmla="*/ 2147483646 h 601"/>
              <a:gd name="T58" fmla="*/ 2147483646 w 739"/>
              <a:gd name="T59" fmla="*/ 2147483646 h 601"/>
              <a:gd name="T60" fmla="*/ 2147483646 w 739"/>
              <a:gd name="T61" fmla="*/ 2147483646 h 601"/>
              <a:gd name="T62" fmla="*/ 2147483646 w 739"/>
              <a:gd name="T63" fmla="*/ 2147483646 h 601"/>
              <a:gd name="T64" fmla="*/ 2147483646 w 739"/>
              <a:gd name="T65" fmla="*/ 2147483646 h 601"/>
              <a:gd name="T66" fmla="*/ 2147483646 w 739"/>
              <a:gd name="T67" fmla="*/ 2147483646 h 601"/>
              <a:gd name="T68" fmla="*/ 2147483646 w 739"/>
              <a:gd name="T69" fmla="*/ 2147483646 h 601"/>
              <a:gd name="T70" fmla="*/ 2147483646 w 739"/>
              <a:gd name="T71" fmla="*/ 2147483646 h 601"/>
              <a:gd name="T72" fmla="*/ 2147483646 w 739"/>
              <a:gd name="T73" fmla="*/ 2147483646 h 601"/>
              <a:gd name="T74" fmla="*/ 2147483646 w 739"/>
              <a:gd name="T75" fmla="*/ 2147483646 h 601"/>
              <a:gd name="T76" fmla="*/ 2147483646 w 739"/>
              <a:gd name="T77" fmla="*/ 2147483646 h 601"/>
              <a:gd name="T78" fmla="*/ 2147483646 w 739"/>
              <a:gd name="T79" fmla="*/ 2147483646 h 601"/>
              <a:gd name="T80" fmla="*/ 2147483646 w 739"/>
              <a:gd name="T81" fmla="*/ 2147483646 h 601"/>
              <a:gd name="T82" fmla="*/ 2147483646 w 739"/>
              <a:gd name="T83" fmla="*/ 2147483646 h 601"/>
              <a:gd name="T84" fmla="*/ 2147483646 w 739"/>
              <a:gd name="T85" fmla="*/ 2147483646 h 601"/>
              <a:gd name="T86" fmla="*/ 2147483646 w 739"/>
              <a:gd name="T87" fmla="*/ 2147483646 h 601"/>
              <a:gd name="T88" fmla="*/ 2147483646 w 739"/>
              <a:gd name="T89" fmla="*/ 2147483646 h 601"/>
              <a:gd name="T90" fmla="*/ 2147483646 w 739"/>
              <a:gd name="T91" fmla="*/ 2147483646 h 601"/>
              <a:gd name="T92" fmla="*/ 2147483646 w 739"/>
              <a:gd name="T93" fmla="*/ 2147483646 h 601"/>
              <a:gd name="T94" fmla="*/ 2147483646 w 739"/>
              <a:gd name="T95" fmla="*/ 2147483646 h 601"/>
              <a:gd name="T96" fmla="*/ 2147483646 w 739"/>
              <a:gd name="T97" fmla="*/ 2147483646 h 601"/>
              <a:gd name="T98" fmla="*/ 2147483646 w 739"/>
              <a:gd name="T99" fmla="*/ 2147483646 h 601"/>
              <a:gd name="T100" fmla="*/ 2147483646 w 739"/>
              <a:gd name="T101" fmla="*/ 2147483646 h 601"/>
              <a:gd name="T102" fmla="*/ 2147483646 w 739"/>
              <a:gd name="T103" fmla="*/ 2147483646 h 601"/>
              <a:gd name="T104" fmla="*/ 2147483646 w 739"/>
              <a:gd name="T105" fmla="*/ 2147483646 h 601"/>
              <a:gd name="T106" fmla="*/ 2147483646 w 739"/>
              <a:gd name="T107" fmla="*/ 2147483646 h 601"/>
              <a:gd name="T108" fmla="*/ 2147483646 w 739"/>
              <a:gd name="T109" fmla="*/ 2147483646 h 601"/>
              <a:gd name="T110" fmla="*/ 2147483646 w 739"/>
              <a:gd name="T111" fmla="*/ 2147483646 h 601"/>
              <a:gd name="T112" fmla="*/ 2147483646 w 739"/>
              <a:gd name="T113" fmla="*/ 2147483646 h 601"/>
              <a:gd name="T114" fmla="*/ 2147483646 w 739"/>
              <a:gd name="T115" fmla="*/ 2147483646 h 601"/>
              <a:gd name="T116" fmla="*/ 2147483646 w 739"/>
              <a:gd name="T117" fmla="*/ 2147483646 h 601"/>
              <a:gd name="T118" fmla="*/ 2147483646 w 739"/>
              <a:gd name="T119" fmla="*/ 2147483646 h 601"/>
              <a:gd name="T120" fmla="*/ 2147483646 w 739"/>
              <a:gd name="T121" fmla="*/ 2147483646 h 601"/>
              <a:gd name="T122" fmla="*/ 2147483646 w 739"/>
              <a:gd name="T123" fmla="*/ 2147483646 h 601"/>
              <a:gd name="T124" fmla="*/ 2147483646 w 739"/>
              <a:gd name="T125" fmla="*/ 2147483646 h 601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739"/>
              <a:gd name="T190" fmla="*/ 0 h 601"/>
              <a:gd name="T191" fmla="*/ 739 w 739"/>
              <a:gd name="T192" fmla="*/ 601 h 601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739" h="601">
                <a:moveTo>
                  <a:pt x="0" y="204"/>
                </a:moveTo>
                <a:lnTo>
                  <a:pt x="1" y="202"/>
                </a:lnTo>
                <a:lnTo>
                  <a:pt x="2" y="202"/>
                </a:lnTo>
                <a:lnTo>
                  <a:pt x="2" y="201"/>
                </a:lnTo>
                <a:lnTo>
                  <a:pt x="3" y="199"/>
                </a:lnTo>
                <a:lnTo>
                  <a:pt x="2" y="198"/>
                </a:lnTo>
                <a:lnTo>
                  <a:pt x="3" y="197"/>
                </a:lnTo>
                <a:lnTo>
                  <a:pt x="4" y="198"/>
                </a:lnTo>
                <a:lnTo>
                  <a:pt x="5" y="198"/>
                </a:lnTo>
                <a:lnTo>
                  <a:pt x="6" y="198"/>
                </a:lnTo>
                <a:lnTo>
                  <a:pt x="7" y="197"/>
                </a:lnTo>
                <a:lnTo>
                  <a:pt x="8" y="197"/>
                </a:lnTo>
                <a:lnTo>
                  <a:pt x="9" y="197"/>
                </a:lnTo>
                <a:lnTo>
                  <a:pt x="10" y="197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2" y="193"/>
                </a:lnTo>
                <a:lnTo>
                  <a:pt x="13" y="192"/>
                </a:lnTo>
                <a:lnTo>
                  <a:pt x="14" y="192"/>
                </a:lnTo>
                <a:lnTo>
                  <a:pt x="15" y="191"/>
                </a:lnTo>
                <a:lnTo>
                  <a:pt x="19" y="189"/>
                </a:lnTo>
                <a:lnTo>
                  <a:pt x="19" y="188"/>
                </a:lnTo>
                <a:lnTo>
                  <a:pt x="20" y="187"/>
                </a:lnTo>
                <a:lnTo>
                  <a:pt x="21" y="187"/>
                </a:lnTo>
                <a:lnTo>
                  <a:pt x="22" y="188"/>
                </a:lnTo>
                <a:lnTo>
                  <a:pt x="23" y="188"/>
                </a:lnTo>
                <a:lnTo>
                  <a:pt x="24" y="187"/>
                </a:lnTo>
                <a:lnTo>
                  <a:pt x="25" y="187"/>
                </a:lnTo>
                <a:lnTo>
                  <a:pt x="26" y="186"/>
                </a:lnTo>
                <a:lnTo>
                  <a:pt x="27" y="186"/>
                </a:lnTo>
                <a:lnTo>
                  <a:pt x="28" y="185"/>
                </a:lnTo>
                <a:lnTo>
                  <a:pt x="29" y="185"/>
                </a:lnTo>
                <a:lnTo>
                  <a:pt x="30" y="184"/>
                </a:lnTo>
                <a:lnTo>
                  <a:pt x="31" y="184"/>
                </a:lnTo>
                <a:lnTo>
                  <a:pt x="32" y="183"/>
                </a:lnTo>
                <a:lnTo>
                  <a:pt x="32" y="182"/>
                </a:lnTo>
                <a:lnTo>
                  <a:pt x="32" y="181"/>
                </a:lnTo>
                <a:lnTo>
                  <a:pt x="32" y="180"/>
                </a:lnTo>
                <a:lnTo>
                  <a:pt x="33" y="179"/>
                </a:lnTo>
                <a:lnTo>
                  <a:pt x="35" y="178"/>
                </a:lnTo>
                <a:lnTo>
                  <a:pt x="36" y="177"/>
                </a:lnTo>
                <a:lnTo>
                  <a:pt x="38" y="175"/>
                </a:lnTo>
                <a:lnTo>
                  <a:pt x="38" y="174"/>
                </a:lnTo>
                <a:lnTo>
                  <a:pt x="39" y="173"/>
                </a:lnTo>
                <a:lnTo>
                  <a:pt x="39" y="172"/>
                </a:lnTo>
                <a:lnTo>
                  <a:pt x="40" y="171"/>
                </a:lnTo>
                <a:lnTo>
                  <a:pt x="41" y="170"/>
                </a:lnTo>
                <a:lnTo>
                  <a:pt x="42" y="169"/>
                </a:lnTo>
                <a:lnTo>
                  <a:pt x="42" y="167"/>
                </a:lnTo>
                <a:lnTo>
                  <a:pt x="43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2"/>
                </a:lnTo>
                <a:lnTo>
                  <a:pt x="40" y="162"/>
                </a:lnTo>
                <a:lnTo>
                  <a:pt x="40" y="161"/>
                </a:lnTo>
                <a:lnTo>
                  <a:pt x="40" y="160"/>
                </a:lnTo>
                <a:lnTo>
                  <a:pt x="40" y="159"/>
                </a:lnTo>
                <a:lnTo>
                  <a:pt x="41" y="160"/>
                </a:lnTo>
                <a:lnTo>
                  <a:pt x="42" y="160"/>
                </a:lnTo>
                <a:lnTo>
                  <a:pt x="44" y="161"/>
                </a:lnTo>
                <a:lnTo>
                  <a:pt x="45" y="161"/>
                </a:lnTo>
                <a:lnTo>
                  <a:pt x="46" y="161"/>
                </a:lnTo>
                <a:lnTo>
                  <a:pt x="46" y="160"/>
                </a:lnTo>
                <a:lnTo>
                  <a:pt x="47" y="161"/>
                </a:lnTo>
                <a:lnTo>
                  <a:pt x="48" y="161"/>
                </a:lnTo>
                <a:lnTo>
                  <a:pt x="49" y="161"/>
                </a:lnTo>
                <a:lnTo>
                  <a:pt x="50" y="160"/>
                </a:lnTo>
                <a:lnTo>
                  <a:pt x="51" y="161"/>
                </a:lnTo>
                <a:lnTo>
                  <a:pt x="51" y="162"/>
                </a:lnTo>
                <a:lnTo>
                  <a:pt x="52" y="162"/>
                </a:lnTo>
                <a:lnTo>
                  <a:pt x="53" y="162"/>
                </a:lnTo>
                <a:lnTo>
                  <a:pt x="54" y="162"/>
                </a:lnTo>
                <a:lnTo>
                  <a:pt x="53" y="161"/>
                </a:lnTo>
                <a:lnTo>
                  <a:pt x="53" y="160"/>
                </a:lnTo>
                <a:lnTo>
                  <a:pt x="55" y="159"/>
                </a:lnTo>
                <a:lnTo>
                  <a:pt x="56" y="159"/>
                </a:lnTo>
                <a:lnTo>
                  <a:pt x="58" y="161"/>
                </a:lnTo>
                <a:lnTo>
                  <a:pt x="59" y="161"/>
                </a:lnTo>
                <a:lnTo>
                  <a:pt x="60" y="161"/>
                </a:lnTo>
                <a:lnTo>
                  <a:pt x="61" y="161"/>
                </a:lnTo>
                <a:lnTo>
                  <a:pt x="62" y="161"/>
                </a:lnTo>
                <a:lnTo>
                  <a:pt x="63" y="161"/>
                </a:lnTo>
                <a:lnTo>
                  <a:pt x="64" y="161"/>
                </a:lnTo>
                <a:lnTo>
                  <a:pt x="65" y="161"/>
                </a:lnTo>
                <a:lnTo>
                  <a:pt x="67" y="161"/>
                </a:lnTo>
                <a:lnTo>
                  <a:pt x="67" y="160"/>
                </a:lnTo>
                <a:lnTo>
                  <a:pt x="70" y="159"/>
                </a:lnTo>
                <a:lnTo>
                  <a:pt x="71" y="159"/>
                </a:lnTo>
                <a:lnTo>
                  <a:pt x="73" y="159"/>
                </a:lnTo>
                <a:lnTo>
                  <a:pt x="74" y="159"/>
                </a:lnTo>
                <a:lnTo>
                  <a:pt x="76" y="159"/>
                </a:lnTo>
                <a:lnTo>
                  <a:pt x="77" y="159"/>
                </a:lnTo>
                <a:lnTo>
                  <a:pt x="78" y="159"/>
                </a:lnTo>
                <a:lnTo>
                  <a:pt x="79" y="158"/>
                </a:lnTo>
                <a:lnTo>
                  <a:pt x="80" y="158"/>
                </a:lnTo>
                <a:lnTo>
                  <a:pt x="81" y="158"/>
                </a:lnTo>
                <a:lnTo>
                  <a:pt x="83" y="158"/>
                </a:lnTo>
                <a:lnTo>
                  <a:pt x="84" y="158"/>
                </a:lnTo>
                <a:lnTo>
                  <a:pt x="85" y="159"/>
                </a:lnTo>
                <a:lnTo>
                  <a:pt x="86" y="159"/>
                </a:lnTo>
                <a:lnTo>
                  <a:pt x="87" y="159"/>
                </a:lnTo>
                <a:lnTo>
                  <a:pt x="88" y="160"/>
                </a:lnTo>
                <a:lnTo>
                  <a:pt x="89" y="160"/>
                </a:lnTo>
                <a:lnTo>
                  <a:pt x="89" y="161"/>
                </a:lnTo>
                <a:lnTo>
                  <a:pt x="90" y="162"/>
                </a:lnTo>
                <a:lnTo>
                  <a:pt x="91" y="162"/>
                </a:lnTo>
                <a:lnTo>
                  <a:pt x="91" y="163"/>
                </a:lnTo>
                <a:lnTo>
                  <a:pt x="91" y="164"/>
                </a:lnTo>
                <a:lnTo>
                  <a:pt x="92" y="165"/>
                </a:lnTo>
                <a:lnTo>
                  <a:pt x="93" y="166"/>
                </a:lnTo>
                <a:lnTo>
                  <a:pt x="94" y="166"/>
                </a:lnTo>
                <a:lnTo>
                  <a:pt x="95" y="166"/>
                </a:lnTo>
                <a:lnTo>
                  <a:pt x="96" y="166"/>
                </a:lnTo>
                <a:lnTo>
                  <a:pt x="97" y="167"/>
                </a:lnTo>
                <a:lnTo>
                  <a:pt x="98" y="168"/>
                </a:lnTo>
                <a:lnTo>
                  <a:pt x="99" y="168"/>
                </a:lnTo>
                <a:lnTo>
                  <a:pt x="100" y="169"/>
                </a:lnTo>
                <a:lnTo>
                  <a:pt x="100" y="170"/>
                </a:lnTo>
                <a:lnTo>
                  <a:pt x="100" y="171"/>
                </a:lnTo>
                <a:lnTo>
                  <a:pt x="101" y="171"/>
                </a:lnTo>
                <a:lnTo>
                  <a:pt x="102" y="171"/>
                </a:lnTo>
                <a:lnTo>
                  <a:pt x="103" y="171"/>
                </a:lnTo>
                <a:lnTo>
                  <a:pt x="103" y="172"/>
                </a:lnTo>
                <a:lnTo>
                  <a:pt x="103" y="173"/>
                </a:lnTo>
                <a:lnTo>
                  <a:pt x="103" y="174"/>
                </a:lnTo>
                <a:lnTo>
                  <a:pt x="104" y="174"/>
                </a:lnTo>
                <a:lnTo>
                  <a:pt x="104" y="175"/>
                </a:lnTo>
                <a:lnTo>
                  <a:pt x="105" y="175"/>
                </a:lnTo>
                <a:lnTo>
                  <a:pt x="105" y="176"/>
                </a:lnTo>
                <a:lnTo>
                  <a:pt x="106" y="176"/>
                </a:lnTo>
                <a:lnTo>
                  <a:pt x="107" y="176"/>
                </a:lnTo>
                <a:lnTo>
                  <a:pt x="107" y="175"/>
                </a:lnTo>
                <a:lnTo>
                  <a:pt x="108" y="174"/>
                </a:lnTo>
                <a:lnTo>
                  <a:pt x="110" y="174"/>
                </a:lnTo>
                <a:lnTo>
                  <a:pt x="110" y="173"/>
                </a:lnTo>
                <a:lnTo>
                  <a:pt x="111" y="173"/>
                </a:lnTo>
                <a:lnTo>
                  <a:pt x="112" y="174"/>
                </a:lnTo>
                <a:lnTo>
                  <a:pt x="113" y="173"/>
                </a:lnTo>
                <a:lnTo>
                  <a:pt x="114" y="172"/>
                </a:lnTo>
                <a:lnTo>
                  <a:pt x="115" y="169"/>
                </a:lnTo>
                <a:lnTo>
                  <a:pt x="116" y="168"/>
                </a:lnTo>
                <a:lnTo>
                  <a:pt x="117" y="167"/>
                </a:lnTo>
                <a:lnTo>
                  <a:pt x="117" y="163"/>
                </a:lnTo>
                <a:lnTo>
                  <a:pt x="117" y="162"/>
                </a:lnTo>
                <a:lnTo>
                  <a:pt x="118" y="161"/>
                </a:lnTo>
                <a:lnTo>
                  <a:pt x="120" y="161"/>
                </a:lnTo>
                <a:lnTo>
                  <a:pt x="121" y="160"/>
                </a:lnTo>
                <a:lnTo>
                  <a:pt x="122" y="159"/>
                </a:lnTo>
                <a:lnTo>
                  <a:pt x="123" y="159"/>
                </a:lnTo>
                <a:lnTo>
                  <a:pt x="124" y="159"/>
                </a:lnTo>
                <a:lnTo>
                  <a:pt x="125" y="158"/>
                </a:lnTo>
                <a:lnTo>
                  <a:pt x="126" y="158"/>
                </a:lnTo>
                <a:lnTo>
                  <a:pt x="127" y="158"/>
                </a:lnTo>
                <a:lnTo>
                  <a:pt x="129" y="158"/>
                </a:lnTo>
                <a:lnTo>
                  <a:pt x="130" y="158"/>
                </a:lnTo>
                <a:lnTo>
                  <a:pt x="131" y="159"/>
                </a:lnTo>
                <a:lnTo>
                  <a:pt x="132" y="160"/>
                </a:lnTo>
                <a:lnTo>
                  <a:pt x="134" y="161"/>
                </a:lnTo>
                <a:lnTo>
                  <a:pt x="135" y="161"/>
                </a:lnTo>
                <a:lnTo>
                  <a:pt x="136" y="161"/>
                </a:lnTo>
                <a:lnTo>
                  <a:pt x="136" y="163"/>
                </a:lnTo>
                <a:lnTo>
                  <a:pt x="137" y="164"/>
                </a:lnTo>
                <a:lnTo>
                  <a:pt x="138" y="164"/>
                </a:lnTo>
                <a:lnTo>
                  <a:pt x="139" y="163"/>
                </a:lnTo>
                <a:lnTo>
                  <a:pt x="140" y="162"/>
                </a:lnTo>
                <a:lnTo>
                  <a:pt x="141" y="163"/>
                </a:lnTo>
                <a:lnTo>
                  <a:pt x="142" y="163"/>
                </a:lnTo>
                <a:lnTo>
                  <a:pt x="143" y="163"/>
                </a:lnTo>
                <a:lnTo>
                  <a:pt x="143" y="162"/>
                </a:lnTo>
                <a:lnTo>
                  <a:pt x="143" y="161"/>
                </a:lnTo>
                <a:lnTo>
                  <a:pt x="142" y="159"/>
                </a:lnTo>
                <a:lnTo>
                  <a:pt x="142" y="158"/>
                </a:lnTo>
                <a:lnTo>
                  <a:pt x="141" y="157"/>
                </a:lnTo>
                <a:lnTo>
                  <a:pt x="141" y="156"/>
                </a:lnTo>
                <a:lnTo>
                  <a:pt x="141" y="154"/>
                </a:lnTo>
                <a:lnTo>
                  <a:pt x="142" y="153"/>
                </a:lnTo>
                <a:lnTo>
                  <a:pt x="142" y="152"/>
                </a:lnTo>
                <a:lnTo>
                  <a:pt x="142" y="150"/>
                </a:lnTo>
                <a:lnTo>
                  <a:pt x="142" y="149"/>
                </a:lnTo>
                <a:lnTo>
                  <a:pt x="142" y="148"/>
                </a:lnTo>
                <a:lnTo>
                  <a:pt x="141" y="148"/>
                </a:lnTo>
                <a:lnTo>
                  <a:pt x="142" y="147"/>
                </a:lnTo>
                <a:lnTo>
                  <a:pt x="142" y="146"/>
                </a:lnTo>
                <a:lnTo>
                  <a:pt x="143" y="146"/>
                </a:lnTo>
                <a:lnTo>
                  <a:pt x="144" y="147"/>
                </a:lnTo>
                <a:lnTo>
                  <a:pt x="145" y="147"/>
                </a:lnTo>
                <a:lnTo>
                  <a:pt x="146" y="147"/>
                </a:lnTo>
                <a:lnTo>
                  <a:pt x="147" y="149"/>
                </a:lnTo>
                <a:lnTo>
                  <a:pt x="148" y="149"/>
                </a:lnTo>
                <a:lnTo>
                  <a:pt x="149" y="148"/>
                </a:lnTo>
                <a:lnTo>
                  <a:pt x="149" y="147"/>
                </a:lnTo>
                <a:lnTo>
                  <a:pt x="152" y="147"/>
                </a:lnTo>
                <a:lnTo>
                  <a:pt x="153" y="146"/>
                </a:lnTo>
                <a:lnTo>
                  <a:pt x="154" y="145"/>
                </a:lnTo>
                <a:lnTo>
                  <a:pt x="155" y="145"/>
                </a:lnTo>
                <a:lnTo>
                  <a:pt x="155" y="144"/>
                </a:lnTo>
                <a:lnTo>
                  <a:pt x="156" y="144"/>
                </a:lnTo>
                <a:lnTo>
                  <a:pt x="157" y="143"/>
                </a:lnTo>
                <a:lnTo>
                  <a:pt x="158" y="142"/>
                </a:lnTo>
                <a:lnTo>
                  <a:pt x="159" y="142"/>
                </a:lnTo>
                <a:lnTo>
                  <a:pt x="160" y="141"/>
                </a:lnTo>
                <a:lnTo>
                  <a:pt x="162" y="140"/>
                </a:lnTo>
                <a:lnTo>
                  <a:pt x="163" y="140"/>
                </a:lnTo>
                <a:lnTo>
                  <a:pt x="164" y="141"/>
                </a:lnTo>
                <a:lnTo>
                  <a:pt x="165" y="141"/>
                </a:lnTo>
                <a:lnTo>
                  <a:pt x="166" y="142"/>
                </a:lnTo>
                <a:lnTo>
                  <a:pt x="167" y="143"/>
                </a:lnTo>
                <a:lnTo>
                  <a:pt x="167" y="144"/>
                </a:lnTo>
                <a:lnTo>
                  <a:pt x="167" y="145"/>
                </a:lnTo>
                <a:lnTo>
                  <a:pt x="168" y="147"/>
                </a:lnTo>
                <a:lnTo>
                  <a:pt x="169" y="148"/>
                </a:lnTo>
                <a:lnTo>
                  <a:pt x="169" y="149"/>
                </a:lnTo>
                <a:lnTo>
                  <a:pt x="169" y="151"/>
                </a:lnTo>
                <a:lnTo>
                  <a:pt x="168" y="151"/>
                </a:lnTo>
                <a:lnTo>
                  <a:pt x="168" y="152"/>
                </a:lnTo>
                <a:lnTo>
                  <a:pt x="171" y="153"/>
                </a:lnTo>
                <a:lnTo>
                  <a:pt x="170" y="154"/>
                </a:lnTo>
                <a:lnTo>
                  <a:pt x="169" y="156"/>
                </a:lnTo>
                <a:lnTo>
                  <a:pt x="169" y="157"/>
                </a:lnTo>
                <a:lnTo>
                  <a:pt x="169" y="158"/>
                </a:lnTo>
                <a:lnTo>
                  <a:pt x="170" y="158"/>
                </a:lnTo>
                <a:lnTo>
                  <a:pt x="171" y="158"/>
                </a:lnTo>
                <a:lnTo>
                  <a:pt x="172" y="159"/>
                </a:lnTo>
                <a:lnTo>
                  <a:pt x="173" y="159"/>
                </a:lnTo>
                <a:lnTo>
                  <a:pt x="174" y="160"/>
                </a:lnTo>
                <a:lnTo>
                  <a:pt x="176" y="159"/>
                </a:lnTo>
                <a:lnTo>
                  <a:pt x="177" y="158"/>
                </a:lnTo>
                <a:lnTo>
                  <a:pt x="179" y="158"/>
                </a:lnTo>
                <a:lnTo>
                  <a:pt x="179" y="157"/>
                </a:lnTo>
                <a:lnTo>
                  <a:pt x="179" y="156"/>
                </a:lnTo>
                <a:lnTo>
                  <a:pt x="180" y="155"/>
                </a:lnTo>
                <a:lnTo>
                  <a:pt x="181" y="155"/>
                </a:lnTo>
                <a:lnTo>
                  <a:pt x="183" y="155"/>
                </a:lnTo>
                <a:lnTo>
                  <a:pt x="184" y="154"/>
                </a:lnTo>
                <a:lnTo>
                  <a:pt x="184" y="153"/>
                </a:lnTo>
                <a:lnTo>
                  <a:pt x="185" y="152"/>
                </a:lnTo>
                <a:lnTo>
                  <a:pt x="185" y="150"/>
                </a:lnTo>
                <a:lnTo>
                  <a:pt x="186" y="150"/>
                </a:lnTo>
                <a:lnTo>
                  <a:pt x="186" y="149"/>
                </a:lnTo>
                <a:lnTo>
                  <a:pt x="187" y="148"/>
                </a:lnTo>
                <a:lnTo>
                  <a:pt x="188" y="148"/>
                </a:lnTo>
                <a:lnTo>
                  <a:pt x="188" y="147"/>
                </a:lnTo>
                <a:lnTo>
                  <a:pt x="187" y="147"/>
                </a:lnTo>
                <a:lnTo>
                  <a:pt x="188" y="146"/>
                </a:lnTo>
                <a:lnTo>
                  <a:pt x="189" y="146"/>
                </a:lnTo>
                <a:lnTo>
                  <a:pt x="189" y="144"/>
                </a:lnTo>
                <a:lnTo>
                  <a:pt x="190" y="144"/>
                </a:lnTo>
                <a:lnTo>
                  <a:pt x="190" y="143"/>
                </a:lnTo>
                <a:lnTo>
                  <a:pt x="191" y="143"/>
                </a:lnTo>
                <a:lnTo>
                  <a:pt x="192" y="143"/>
                </a:lnTo>
                <a:lnTo>
                  <a:pt x="193" y="143"/>
                </a:lnTo>
                <a:lnTo>
                  <a:pt x="193" y="142"/>
                </a:lnTo>
                <a:lnTo>
                  <a:pt x="193" y="141"/>
                </a:lnTo>
                <a:lnTo>
                  <a:pt x="194" y="140"/>
                </a:lnTo>
                <a:lnTo>
                  <a:pt x="195" y="140"/>
                </a:lnTo>
                <a:lnTo>
                  <a:pt x="195" y="139"/>
                </a:lnTo>
                <a:lnTo>
                  <a:pt x="196" y="137"/>
                </a:lnTo>
                <a:lnTo>
                  <a:pt x="197" y="136"/>
                </a:lnTo>
                <a:lnTo>
                  <a:pt x="197" y="135"/>
                </a:lnTo>
                <a:lnTo>
                  <a:pt x="196" y="134"/>
                </a:lnTo>
                <a:lnTo>
                  <a:pt x="197" y="133"/>
                </a:lnTo>
                <a:lnTo>
                  <a:pt x="196" y="131"/>
                </a:lnTo>
                <a:lnTo>
                  <a:pt x="196" y="130"/>
                </a:lnTo>
                <a:lnTo>
                  <a:pt x="195" y="129"/>
                </a:lnTo>
                <a:lnTo>
                  <a:pt x="195" y="128"/>
                </a:lnTo>
                <a:lnTo>
                  <a:pt x="195" y="127"/>
                </a:lnTo>
                <a:lnTo>
                  <a:pt x="195" y="125"/>
                </a:lnTo>
                <a:lnTo>
                  <a:pt x="196" y="123"/>
                </a:lnTo>
                <a:lnTo>
                  <a:pt x="196" y="122"/>
                </a:lnTo>
                <a:lnTo>
                  <a:pt x="197" y="121"/>
                </a:lnTo>
                <a:lnTo>
                  <a:pt x="197" y="120"/>
                </a:lnTo>
                <a:lnTo>
                  <a:pt x="197" y="119"/>
                </a:lnTo>
                <a:lnTo>
                  <a:pt x="197" y="118"/>
                </a:lnTo>
                <a:lnTo>
                  <a:pt x="197" y="117"/>
                </a:lnTo>
                <a:lnTo>
                  <a:pt x="197" y="116"/>
                </a:lnTo>
                <a:lnTo>
                  <a:pt x="198" y="117"/>
                </a:lnTo>
                <a:lnTo>
                  <a:pt x="199" y="117"/>
                </a:lnTo>
                <a:lnTo>
                  <a:pt x="199" y="116"/>
                </a:lnTo>
                <a:lnTo>
                  <a:pt x="200" y="115"/>
                </a:lnTo>
                <a:lnTo>
                  <a:pt x="201" y="115"/>
                </a:lnTo>
                <a:lnTo>
                  <a:pt x="202" y="113"/>
                </a:lnTo>
                <a:lnTo>
                  <a:pt x="203" y="113"/>
                </a:lnTo>
                <a:lnTo>
                  <a:pt x="204" y="111"/>
                </a:lnTo>
                <a:lnTo>
                  <a:pt x="205" y="111"/>
                </a:lnTo>
                <a:lnTo>
                  <a:pt x="207" y="110"/>
                </a:lnTo>
                <a:lnTo>
                  <a:pt x="209" y="110"/>
                </a:lnTo>
                <a:lnTo>
                  <a:pt x="210" y="110"/>
                </a:lnTo>
                <a:lnTo>
                  <a:pt x="211" y="110"/>
                </a:lnTo>
                <a:lnTo>
                  <a:pt x="212" y="111"/>
                </a:lnTo>
                <a:lnTo>
                  <a:pt x="212" y="112"/>
                </a:lnTo>
                <a:lnTo>
                  <a:pt x="213" y="114"/>
                </a:lnTo>
                <a:lnTo>
                  <a:pt x="214" y="114"/>
                </a:lnTo>
                <a:lnTo>
                  <a:pt x="216" y="113"/>
                </a:lnTo>
                <a:lnTo>
                  <a:pt x="217" y="113"/>
                </a:lnTo>
                <a:lnTo>
                  <a:pt x="218" y="112"/>
                </a:lnTo>
                <a:lnTo>
                  <a:pt x="218" y="111"/>
                </a:lnTo>
                <a:lnTo>
                  <a:pt x="219" y="110"/>
                </a:lnTo>
                <a:lnTo>
                  <a:pt x="220" y="110"/>
                </a:lnTo>
                <a:lnTo>
                  <a:pt x="221" y="110"/>
                </a:lnTo>
                <a:lnTo>
                  <a:pt x="221" y="111"/>
                </a:lnTo>
                <a:lnTo>
                  <a:pt x="222" y="111"/>
                </a:lnTo>
                <a:lnTo>
                  <a:pt x="222" y="112"/>
                </a:lnTo>
                <a:lnTo>
                  <a:pt x="223" y="113"/>
                </a:lnTo>
                <a:lnTo>
                  <a:pt x="224" y="112"/>
                </a:lnTo>
                <a:lnTo>
                  <a:pt x="226" y="112"/>
                </a:lnTo>
                <a:lnTo>
                  <a:pt x="228" y="113"/>
                </a:lnTo>
                <a:lnTo>
                  <a:pt x="229" y="113"/>
                </a:lnTo>
                <a:lnTo>
                  <a:pt x="230" y="113"/>
                </a:lnTo>
                <a:lnTo>
                  <a:pt x="231" y="112"/>
                </a:lnTo>
                <a:lnTo>
                  <a:pt x="232" y="112"/>
                </a:lnTo>
                <a:lnTo>
                  <a:pt x="233" y="111"/>
                </a:lnTo>
                <a:lnTo>
                  <a:pt x="233" y="110"/>
                </a:lnTo>
                <a:lnTo>
                  <a:pt x="234" y="110"/>
                </a:lnTo>
                <a:lnTo>
                  <a:pt x="235" y="109"/>
                </a:lnTo>
                <a:lnTo>
                  <a:pt x="237" y="108"/>
                </a:lnTo>
                <a:lnTo>
                  <a:pt x="239" y="109"/>
                </a:lnTo>
                <a:lnTo>
                  <a:pt x="241" y="109"/>
                </a:lnTo>
                <a:lnTo>
                  <a:pt x="243" y="108"/>
                </a:lnTo>
                <a:lnTo>
                  <a:pt x="244" y="108"/>
                </a:lnTo>
                <a:lnTo>
                  <a:pt x="245" y="108"/>
                </a:lnTo>
                <a:lnTo>
                  <a:pt x="246" y="108"/>
                </a:lnTo>
                <a:lnTo>
                  <a:pt x="247" y="108"/>
                </a:lnTo>
                <a:lnTo>
                  <a:pt x="248" y="107"/>
                </a:lnTo>
                <a:lnTo>
                  <a:pt x="250" y="107"/>
                </a:lnTo>
                <a:lnTo>
                  <a:pt x="253" y="105"/>
                </a:lnTo>
                <a:lnTo>
                  <a:pt x="255" y="104"/>
                </a:lnTo>
                <a:lnTo>
                  <a:pt x="258" y="103"/>
                </a:lnTo>
                <a:lnTo>
                  <a:pt x="259" y="103"/>
                </a:lnTo>
                <a:lnTo>
                  <a:pt x="260" y="103"/>
                </a:lnTo>
                <a:lnTo>
                  <a:pt x="261" y="103"/>
                </a:lnTo>
                <a:lnTo>
                  <a:pt x="261" y="105"/>
                </a:lnTo>
                <a:lnTo>
                  <a:pt x="259" y="108"/>
                </a:lnTo>
                <a:lnTo>
                  <a:pt x="259" y="109"/>
                </a:lnTo>
                <a:lnTo>
                  <a:pt x="260" y="110"/>
                </a:lnTo>
                <a:lnTo>
                  <a:pt x="261" y="110"/>
                </a:lnTo>
                <a:lnTo>
                  <a:pt x="262" y="110"/>
                </a:lnTo>
                <a:lnTo>
                  <a:pt x="263" y="110"/>
                </a:lnTo>
                <a:lnTo>
                  <a:pt x="264" y="110"/>
                </a:lnTo>
                <a:lnTo>
                  <a:pt x="265" y="109"/>
                </a:lnTo>
                <a:lnTo>
                  <a:pt x="266" y="109"/>
                </a:lnTo>
                <a:lnTo>
                  <a:pt x="268" y="109"/>
                </a:lnTo>
                <a:lnTo>
                  <a:pt x="269" y="109"/>
                </a:lnTo>
                <a:lnTo>
                  <a:pt x="271" y="108"/>
                </a:lnTo>
                <a:lnTo>
                  <a:pt x="275" y="106"/>
                </a:lnTo>
                <a:lnTo>
                  <a:pt x="276" y="106"/>
                </a:lnTo>
                <a:lnTo>
                  <a:pt x="278" y="106"/>
                </a:lnTo>
                <a:lnTo>
                  <a:pt x="278" y="105"/>
                </a:lnTo>
                <a:lnTo>
                  <a:pt x="279" y="104"/>
                </a:lnTo>
                <a:lnTo>
                  <a:pt x="278" y="103"/>
                </a:lnTo>
                <a:lnTo>
                  <a:pt x="278" y="102"/>
                </a:lnTo>
                <a:lnTo>
                  <a:pt x="278" y="100"/>
                </a:lnTo>
                <a:lnTo>
                  <a:pt x="277" y="99"/>
                </a:lnTo>
                <a:lnTo>
                  <a:pt x="277" y="98"/>
                </a:lnTo>
                <a:lnTo>
                  <a:pt x="278" y="97"/>
                </a:lnTo>
                <a:lnTo>
                  <a:pt x="277" y="96"/>
                </a:lnTo>
                <a:lnTo>
                  <a:pt x="277" y="95"/>
                </a:lnTo>
                <a:lnTo>
                  <a:pt x="277" y="94"/>
                </a:lnTo>
                <a:lnTo>
                  <a:pt x="277" y="93"/>
                </a:lnTo>
                <a:lnTo>
                  <a:pt x="278" y="92"/>
                </a:lnTo>
                <a:lnTo>
                  <a:pt x="279" y="91"/>
                </a:lnTo>
                <a:lnTo>
                  <a:pt x="279" y="90"/>
                </a:lnTo>
                <a:lnTo>
                  <a:pt x="280" y="89"/>
                </a:lnTo>
                <a:lnTo>
                  <a:pt x="279" y="89"/>
                </a:lnTo>
                <a:lnTo>
                  <a:pt x="278" y="87"/>
                </a:lnTo>
                <a:lnTo>
                  <a:pt x="278" y="85"/>
                </a:lnTo>
                <a:lnTo>
                  <a:pt x="278" y="84"/>
                </a:lnTo>
                <a:lnTo>
                  <a:pt x="278" y="83"/>
                </a:lnTo>
                <a:lnTo>
                  <a:pt x="279" y="81"/>
                </a:lnTo>
                <a:lnTo>
                  <a:pt x="280" y="80"/>
                </a:lnTo>
                <a:lnTo>
                  <a:pt x="281" y="80"/>
                </a:lnTo>
                <a:lnTo>
                  <a:pt x="282" y="81"/>
                </a:lnTo>
                <a:lnTo>
                  <a:pt x="283" y="81"/>
                </a:lnTo>
                <a:lnTo>
                  <a:pt x="284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8" y="79"/>
                </a:lnTo>
                <a:lnTo>
                  <a:pt x="289" y="79"/>
                </a:lnTo>
                <a:lnTo>
                  <a:pt x="289" y="80"/>
                </a:lnTo>
                <a:lnTo>
                  <a:pt x="290" y="80"/>
                </a:lnTo>
                <a:lnTo>
                  <a:pt x="290" y="79"/>
                </a:lnTo>
                <a:lnTo>
                  <a:pt x="290" y="78"/>
                </a:lnTo>
                <a:lnTo>
                  <a:pt x="289" y="78"/>
                </a:lnTo>
                <a:lnTo>
                  <a:pt x="290" y="77"/>
                </a:lnTo>
                <a:lnTo>
                  <a:pt x="290" y="76"/>
                </a:lnTo>
                <a:lnTo>
                  <a:pt x="291" y="75"/>
                </a:lnTo>
                <a:lnTo>
                  <a:pt x="291" y="74"/>
                </a:lnTo>
                <a:lnTo>
                  <a:pt x="291" y="73"/>
                </a:lnTo>
                <a:lnTo>
                  <a:pt x="292" y="73"/>
                </a:lnTo>
                <a:lnTo>
                  <a:pt x="293" y="72"/>
                </a:lnTo>
                <a:lnTo>
                  <a:pt x="292" y="71"/>
                </a:lnTo>
                <a:lnTo>
                  <a:pt x="293" y="70"/>
                </a:lnTo>
                <a:lnTo>
                  <a:pt x="294" y="69"/>
                </a:lnTo>
                <a:lnTo>
                  <a:pt x="294" y="66"/>
                </a:lnTo>
                <a:lnTo>
                  <a:pt x="295" y="66"/>
                </a:lnTo>
                <a:lnTo>
                  <a:pt x="296" y="66"/>
                </a:lnTo>
                <a:lnTo>
                  <a:pt x="297" y="66"/>
                </a:lnTo>
                <a:lnTo>
                  <a:pt x="297" y="67"/>
                </a:lnTo>
                <a:lnTo>
                  <a:pt x="298" y="68"/>
                </a:lnTo>
                <a:lnTo>
                  <a:pt x="299" y="68"/>
                </a:lnTo>
                <a:lnTo>
                  <a:pt x="300" y="67"/>
                </a:lnTo>
                <a:lnTo>
                  <a:pt x="300" y="66"/>
                </a:lnTo>
                <a:lnTo>
                  <a:pt x="301" y="65"/>
                </a:lnTo>
                <a:lnTo>
                  <a:pt x="301" y="64"/>
                </a:lnTo>
                <a:lnTo>
                  <a:pt x="301" y="63"/>
                </a:lnTo>
                <a:lnTo>
                  <a:pt x="299" y="63"/>
                </a:lnTo>
                <a:lnTo>
                  <a:pt x="299" y="62"/>
                </a:lnTo>
                <a:lnTo>
                  <a:pt x="299" y="61"/>
                </a:lnTo>
                <a:lnTo>
                  <a:pt x="299" y="60"/>
                </a:lnTo>
                <a:lnTo>
                  <a:pt x="297" y="58"/>
                </a:lnTo>
                <a:lnTo>
                  <a:pt x="296" y="57"/>
                </a:lnTo>
                <a:lnTo>
                  <a:pt x="295" y="56"/>
                </a:lnTo>
                <a:lnTo>
                  <a:pt x="296" y="55"/>
                </a:lnTo>
                <a:lnTo>
                  <a:pt x="297" y="54"/>
                </a:lnTo>
                <a:lnTo>
                  <a:pt x="299" y="52"/>
                </a:lnTo>
                <a:lnTo>
                  <a:pt x="299" y="51"/>
                </a:lnTo>
                <a:lnTo>
                  <a:pt x="299" y="50"/>
                </a:lnTo>
                <a:lnTo>
                  <a:pt x="298" y="49"/>
                </a:lnTo>
                <a:lnTo>
                  <a:pt x="296" y="49"/>
                </a:lnTo>
                <a:lnTo>
                  <a:pt x="295" y="49"/>
                </a:lnTo>
                <a:lnTo>
                  <a:pt x="295" y="47"/>
                </a:lnTo>
                <a:lnTo>
                  <a:pt x="296" y="47"/>
                </a:lnTo>
                <a:lnTo>
                  <a:pt x="297" y="46"/>
                </a:lnTo>
                <a:lnTo>
                  <a:pt x="298" y="45"/>
                </a:lnTo>
                <a:lnTo>
                  <a:pt x="299" y="44"/>
                </a:lnTo>
                <a:lnTo>
                  <a:pt x="299" y="43"/>
                </a:lnTo>
                <a:lnTo>
                  <a:pt x="298" y="41"/>
                </a:lnTo>
                <a:lnTo>
                  <a:pt x="298" y="40"/>
                </a:lnTo>
                <a:lnTo>
                  <a:pt x="299" y="39"/>
                </a:lnTo>
                <a:lnTo>
                  <a:pt x="300" y="38"/>
                </a:lnTo>
                <a:lnTo>
                  <a:pt x="302" y="39"/>
                </a:lnTo>
                <a:lnTo>
                  <a:pt x="303" y="38"/>
                </a:lnTo>
                <a:lnTo>
                  <a:pt x="303" y="37"/>
                </a:lnTo>
                <a:lnTo>
                  <a:pt x="304" y="36"/>
                </a:lnTo>
                <a:lnTo>
                  <a:pt x="305" y="35"/>
                </a:lnTo>
                <a:lnTo>
                  <a:pt x="306" y="35"/>
                </a:lnTo>
                <a:lnTo>
                  <a:pt x="307" y="35"/>
                </a:lnTo>
                <a:lnTo>
                  <a:pt x="309" y="35"/>
                </a:lnTo>
                <a:lnTo>
                  <a:pt x="311" y="36"/>
                </a:lnTo>
                <a:lnTo>
                  <a:pt x="313" y="38"/>
                </a:lnTo>
                <a:lnTo>
                  <a:pt x="314" y="39"/>
                </a:lnTo>
                <a:lnTo>
                  <a:pt x="315" y="39"/>
                </a:lnTo>
                <a:lnTo>
                  <a:pt x="316" y="39"/>
                </a:lnTo>
                <a:lnTo>
                  <a:pt x="316" y="38"/>
                </a:lnTo>
                <a:lnTo>
                  <a:pt x="317" y="37"/>
                </a:lnTo>
                <a:lnTo>
                  <a:pt x="318" y="36"/>
                </a:lnTo>
                <a:lnTo>
                  <a:pt x="318" y="35"/>
                </a:lnTo>
                <a:lnTo>
                  <a:pt x="319" y="32"/>
                </a:lnTo>
                <a:lnTo>
                  <a:pt x="322" y="30"/>
                </a:lnTo>
                <a:lnTo>
                  <a:pt x="321" y="29"/>
                </a:lnTo>
                <a:lnTo>
                  <a:pt x="320" y="28"/>
                </a:lnTo>
                <a:lnTo>
                  <a:pt x="319" y="26"/>
                </a:lnTo>
                <a:lnTo>
                  <a:pt x="319" y="25"/>
                </a:lnTo>
                <a:lnTo>
                  <a:pt x="320" y="24"/>
                </a:lnTo>
                <a:lnTo>
                  <a:pt x="321" y="23"/>
                </a:lnTo>
                <a:lnTo>
                  <a:pt x="322" y="22"/>
                </a:lnTo>
                <a:lnTo>
                  <a:pt x="325" y="21"/>
                </a:lnTo>
                <a:lnTo>
                  <a:pt x="326" y="19"/>
                </a:lnTo>
                <a:lnTo>
                  <a:pt x="326" y="18"/>
                </a:lnTo>
                <a:lnTo>
                  <a:pt x="327" y="17"/>
                </a:lnTo>
                <a:lnTo>
                  <a:pt x="328" y="14"/>
                </a:lnTo>
                <a:lnTo>
                  <a:pt x="327" y="13"/>
                </a:lnTo>
                <a:lnTo>
                  <a:pt x="328" y="12"/>
                </a:lnTo>
                <a:lnTo>
                  <a:pt x="329" y="11"/>
                </a:lnTo>
                <a:lnTo>
                  <a:pt x="330" y="10"/>
                </a:lnTo>
                <a:lnTo>
                  <a:pt x="330" y="9"/>
                </a:lnTo>
                <a:lnTo>
                  <a:pt x="332" y="8"/>
                </a:lnTo>
                <a:lnTo>
                  <a:pt x="332" y="7"/>
                </a:lnTo>
                <a:lnTo>
                  <a:pt x="332" y="5"/>
                </a:lnTo>
                <a:lnTo>
                  <a:pt x="332" y="4"/>
                </a:lnTo>
                <a:lnTo>
                  <a:pt x="332" y="3"/>
                </a:lnTo>
                <a:lnTo>
                  <a:pt x="332" y="2"/>
                </a:lnTo>
                <a:lnTo>
                  <a:pt x="332" y="0"/>
                </a:lnTo>
                <a:lnTo>
                  <a:pt x="345" y="1"/>
                </a:lnTo>
                <a:lnTo>
                  <a:pt x="386" y="0"/>
                </a:lnTo>
                <a:lnTo>
                  <a:pt x="412" y="0"/>
                </a:lnTo>
                <a:lnTo>
                  <a:pt x="413" y="0"/>
                </a:lnTo>
                <a:lnTo>
                  <a:pt x="414" y="1"/>
                </a:lnTo>
                <a:lnTo>
                  <a:pt x="415" y="2"/>
                </a:lnTo>
                <a:lnTo>
                  <a:pt x="416" y="2"/>
                </a:lnTo>
                <a:lnTo>
                  <a:pt x="417" y="4"/>
                </a:lnTo>
                <a:lnTo>
                  <a:pt x="418" y="4"/>
                </a:lnTo>
                <a:lnTo>
                  <a:pt x="418" y="5"/>
                </a:lnTo>
                <a:lnTo>
                  <a:pt x="419" y="5"/>
                </a:lnTo>
                <a:lnTo>
                  <a:pt x="420" y="5"/>
                </a:lnTo>
                <a:lnTo>
                  <a:pt x="421" y="5"/>
                </a:lnTo>
                <a:lnTo>
                  <a:pt x="421" y="6"/>
                </a:lnTo>
                <a:lnTo>
                  <a:pt x="422" y="6"/>
                </a:lnTo>
                <a:lnTo>
                  <a:pt x="423" y="6"/>
                </a:lnTo>
                <a:lnTo>
                  <a:pt x="424" y="6"/>
                </a:lnTo>
                <a:lnTo>
                  <a:pt x="424" y="7"/>
                </a:lnTo>
                <a:lnTo>
                  <a:pt x="425" y="7"/>
                </a:lnTo>
                <a:lnTo>
                  <a:pt x="426" y="7"/>
                </a:lnTo>
                <a:lnTo>
                  <a:pt x="427" y="9"/>
                </a:lnTo>
                <a:lnTo>
                  <a:pt x="428" y="10"/>
                </a:lnTo>
                <a:lnTo>
                  <a:pt x="429" y="11"/>
                </a:lnTo>
                <a:lnTo>
                  <a:pt x="430" y="11"/>
                </a:lnTo>
                <a:lnTo>
                  <a:pt x="431" y="12"/>
                </a:lnTo>
                <a:lnTo>
                  <a:pt x="431" y="13"/>
                </a:lnTo>
                <a:lnTo>
                  <a:pt x="432" y="13"/>
                </a:lnTo>
                <a:lnTo>
                  <a:pt x="432" y="14"/>
                </a:lnTo>
                <a:lnTo>
                  <a:pt x="431" y="14"/>
                </a:lnTo>
                <a:lnTo>
                  <a:pt x="432" y="15"/>
                </a:lnTo>
                <a:lnTo>
                  <a:pt x="432" y="16"/>
                </a:lnTo>
                <a:lnTo>
                  <a:pt x="433" y="16"/>
                </a:lnTo>
                <a:lnTo>
                  <a:pt x="433" y="17"/>
                </a:lnTo>
                <a:lnTo>
                  <a:pt x="432" y="18"/>
                </a:lnTo>
                <a:lnTo>
                  <a:pt x="432" y="19"/>
                </a:lnTo>
                <a:lnTo>
                  <a:pt x="431" y="20"/>
                </a:lnTo>
                <a:lnTo>
                  <a:pt x="432" y="21"/>
                </a:lnTo>
                <a:lnTo>
                  <a:pt x="432" y="22"/>
                </a:lnTo>
                <a:lnTo>
                  <a:pt x="433" y="22"/>
                </a:lnTo>
                <a:lnTo>
                  <a:pt x="434" y="23"/>
                </a:lnTo>
                <a:lnTo>
                  <a:pt x="435" y="25"/>
                </a:lnTo>
                <a:lnTo>
                  <a:pt x="435" y="26"/>
                </a:lnTo>
                <a:lnTo>
                  <a:pt x="435" y="27"/>
                </a:lnTo>
                <a:lnTo>
                  <a:pt x="436" y="27"/>
                </a:lnTo>
                <a:lnTo>
                  <a:pt x="437" y="28"/>
                </a:lnTo>
                <a:lnTo>
                  <a:pt x="438" y="28"/>
                </a:lnTo>
                <a:lnTo>
                  <a:pt x="439" y="29"/>
                </a:lnTo>
                <a:lnTo>
                  <a:pt x="440" y="30"/>
                </a:lnTo>
                <a:lnTo>
                  <a:pt x="441" y="31"/>
                </a:lnTo>
                <a:lnTo>
                  <a:pt x="442" y="31"/>
                </a:lnTo>
                <a:lnTo>
                  <a:pt x="442" y="30"/>
                </a:lnTo>
                <a:lnTo>
                  <a:pt x="443" y="31"/>
                </a:lnTo>
                <a:lnTo>
                  <a:pt x="444" y="32"/>
                </a:lnTo>
                <a:lnTo>
                  <a:pt x="445" y="32"/>
                </a:lnTo>
                <a:lnTo>
                  <a:pt x="445" y="33"/>
                </a:lnTo>
                <a:lnTo>
                  <a:pt x="445" y="34"/>
                </a:lnTo>
                <a:lnTo>
                  <a:pt x="445" y="35"/>
                </a:lnTo>
                <a:lnTo>
                  <a:pt x="445" y="36"/>
                </a:lnTo>
                <a:lnTo>
                  <a:pt x="446" y="38"/>
                </a:lnTo>
                <a:lnTo>
                  <a:pt x="446" y="39"/>
                </a:lnTo>
                <a:lnTo>
                  <a:pt x="447" y="39"/>
                </a:lnTo>
                <a:lnTo>
                  <a:pt x="448" y="41"/>
                </a:lnTo>
                <a:lnTo>
                  <a:pt x="449" y="41"/>
                </a:lnTo>
                <a:lnTo>
                  <a:pt x="449" y="42"/>
                </a:lnTo>
                <a:lnTo>
                  <a:pt x="451" y="41"/>
                </a:lnTo>
                <a:lnTo>
                  <a:pt x="451" y="40"/>
                </a:lnTo>
                <a:lnTo>
                  <a:pt x="452" y="40"/>
                </a:lnTo>
                <a:lnTo>
                  <a:pt x="453" y="40"/>
                </a:lnTo>
                <a:lnTo>
                  <a:pt x="454" y="38"/>
                </a:lnTo>
                <a:lnTo>
                  <a:pt x="455" y="37"/>
                </a:lnTo>
                <a:lnTo>
                  <a:pt x="456" y="38"/>
                </a:lnTo>
                <a:lnTo>
                  <a:pt x="457" y="40"/>
                </a:lnTo>
                <a:lnTo>
                  <a:pt x="458" y="40"/>
                </a:lnTo>
                <a:lnTo>
                  <a:pt x="459" y="41"/>
                </a:lnTo>
                <a:lnTo>
                  <a:pt x="460" y="41"/>
                </a:lnTo>
                <a:lnTo>
                  <a:pt x="461" y="41"/>
                </a:lnTo>
                <a:lnTo>
                  <a:pt x="462" y="41"/>
                </a:lnTo>
                <a:lnTo>
                  <a:pt x="463" y="41"/>
                </a:lnTo>
                <a:lnTo>
                  <a:pt x="464" y="41"/>
                </a:lnTo>
                <a:lnTo>
                  <a:pt x="465" y="42"/>
                </a:lnTo>
                <a:lnTo>
                  <a:pt x="466" y="43"/>
                </a:lnTo>
                <a:lnTo>
                  <a:pt x="466" y="44"/>
                </a:lnTo>
                <a:lnTo>
                  <a:pt x="466" y="46"/>
                </a:lnTo>
                <a:lnTo>
                  <a:pt x="465" y="48"/>
                </a:lnTo>
                <a:lnTo>
                  <a:pt x="465" y="49"/>
                </a:lnTo>
                <a:lnTo>
                  <a:pt x="466" y="52"/>
                </a:lnTo>
                <a:lnTo>
                  <a:pt x="466" y="53"/>
                </a:lnTo>
                <a:lnTo>
                  <a:pt x="466" y="54"/>
                </a:lnTo>
                <a:lnTo>
                  <a:pt x="466" y="55"/>
                </a:lnTo>
                <a:lnTo>
                  <a:pt x="467" y="56"/>
                </a:lnTo>
                <a:lnTo>
                  <a:pt x="468" y="56"/>
                </a:lnTo>
                <a:lnTo>
                  <a:pt x="469" y="56"/>
                </a:lnTo>
                <a:lnTo>
                  <a:pt x="469" y="57"/>
                </a:lnTo>
                <a:lnTo>
                  <a:pt x="469" y="58"/>
                </a:lnTo>
                <a:lnTo>
                  <a:pt x="469" y="59"/>
                </a:lnTo>
                <a:lnTo>
                  <a:pt x="470" y="61"/>
                </a:lnTo>
                <a:lnTo>
                  <a:pt x="470" y="62"/>
                </a:lnTo>
                <a:lnTo>
                  <a:pt x="469" y="62"/>
                </a:lnTo>
                <a:lnTo>
                  <a:pt x="468" y="63"/>
                </a:lnTo>
                <a:lnTo>
                  <a:pt x="468" y="64"/>
                </a:lnTo>
                <a:lnTo>
                  <a:pt x="468" y="65"/>
                </a:lnTo>
                <a:lnTo>
                  <a:pt x="469" y="66"/>
                </a:lnTo>
                <a:lnTo>
                  <a:pt x="471" y="67"/>
                </a:lnTo>
                <a:lnTo>
                  <a:pt x="472" y="67"/>
                </a:lnTo>
                <a:lnTo>
                  <a:pt x="474" y="69"/>
                </a:lnTo>
                <a:lnTo>
                  <a:pt x="475" y="69"/>
                </a:lnTo>
                <a:lnTo>
                  <a:pt x="475" y="68"/>
                </a:lnTo>
                <a:lnTo>
                  <a:pt x="474" y="67"/>
                </a:lnTo>
                <a:lnTo>
                  <a:pt x="474" y="66"/>
                </a:lnTo>
                <a:lnTo>
                  <a:pt x="473" y="65"/>
                </a:lnTo>
                <a:lnTo>
                  <a:pt x="473" y="64"/>
                </a:lnTo>
                <a:lnTo>
                  <a:pt x="474" y="64"/>
                </a:lnTo>
                <a:lnTo>
                  <a:pt x="475" y="63"/>
                </a:lnTo>
                <a:lnTo>
                  <a:pt x="476" y="62"/>
                </a:lnTo>
                <a:lnTo>
                  <a:pt x="478" y="62"/>
                </a:lnTo>
                <a:lnTo>
                  <a:pt x="479" y="62"/>
                </a:lnTo>
                <a:lnTo>
                  <a:pt x="480" y="63"/>
                </a:lnTo>
                <a:lnTo>
                  <a:pt x="480" y="64"/>
                </a:lnTo>
                <a:lnTo>
                  <a:pt x="482" y="64"/>
                </a:lnTo>
                <a:lnTo>
                  <a:pt x="483" y="64"/>
                </a:lnTo>
                <a:lnTo>
                  <a:pt x="484" y="64"/>
                </a:lnTo>
                <a:lnTo>
                  <a:pt x="485" y="64"/>
                </a:lnTo>
                <a:lnTo>
                  <a:pt x="486" y="67"/>
                </a:lnTo>
                <a:lnTo>
                  <a:pt x="486" y="68"/>
                </a:lnTo>
                <a:lnTo>
                  <a:pt x="484" y="68"/>
                </a:lnTo>
                <a:lnTo>
                  <a:pt x="483" y="69"/>
                </a:lnTo>
                <a:lnTo>
                  <a:pt x="484" y="70"/>
                </a:lnTo>
                <a:lnTo>
                  <a:pt x="485" y="71"/>
                </a:lnTo>
                <a:lnTo>
                  <a:pt x="486" y="71"/>
                </a:lnTo>
                <a:lnTo>
                  <a:pt x="487" y="73"/>
                </a:lnTo>
                <a:lnTo>
                  <a:pt x="487" y="74"/>
                </a:lnTo>
                <a:lnTo>
                  <a:pt x="486" y="74"/>
                </a:lnTo>
                <a:lnTo>
                  <a:pt x="487" y="75"/>
                </a:lnTo>
                <a:lnTo>
                  <a:pt x="488" y="76"/>
                </a:lnTo>
                <a:lnTo>
                  <a:pt x="489" y="77"/>
                </a:lnTo>
                <a:lnTo>
                  <a:pt x="488" y="78"/>
                </a:lnTo>
                <a:lnTo>
                  <a:pt x="488" y="79"/>
                </a:lnTo>
                <a:lnTo>
                  <a:pt x="491" y="85"/>
                </a:lnTo>
                <a:lnTo>
                  <a:pt x="491" y="86"/>
                </a:lnTo>
                <a:lnTo>
                  <a:pt x="493" y="86"/>
                </a:lnTo>
                <a:lnTo>
                  <a:pt x="494" y="86"/>
                </a:lnTo>
                <a:lnTo>
                  <a:pt x="495" y="86"/>
                </a:lnTo>
                <a:lnTo>
                  <a:pt x="496" y="86"/>
                </a:lnTo>
                <a:lnTo>
                  <a:pt x="497" y="85"/>
                </a:lnTo>
                <a:lnTo>
                  <a:pt x="499" y="85"/>
                </a:lnTo>
                <a:lnTo>
                  <a:pt x="500" y="85"/>
                </a:lnTo>
                <a:lnTo>
                  <a:pt x="501" y="85"/>
                </a:lnTo>
                <a:lnTo>
                  <a:pt x="502" y="86"/>
                </a:lnTo>
                <a:lnTo>
                  <a:pt x="502" y="88"/>
                </a:lnTo>
                <a:lnTo>
                  <a:pt x="503" y="88"/>
                </a:lnTo>
                <a:lnTo>
                  <a:pt x="504" y="89"/>
                </a:lnTo>
                <a:lnTo>
                  <a:pt x="505" y="90"/>
                </a:lnTo>
                <a:lnTo>
                  <a:pt x="506" y="92"/>
                </a:lnTo>
                <a:lnTo>
                  <a:pt x="506" y="93"/>
                </a:lnTo>
                <a:lnTo>
                  <a:pt x="506" y="94"/>
                </a:lnTo>
                <a:lnTo>
                  <a:pt x="507" y="93"/>
                </a:lnTo>
                <a:lnTo>
                  <a:pt x="508" y="93"/>
                </a:lnTo>
                <a:lnTo>
                  <a:pt x="509" y="93"/>
                </a:lnTo>
                <a:lnTo>
                  <a:pt x="510" y="94"/>
                </a:lnTo>
                <a:lnTo>
                  <a:pt x="511" y="94"/>
                </a:lnTo>
                <a:lnTo>
                  <a:pt x="512" y="94"/>
                </a:lnTo>
                <a:lnTo>
                  <a:pt x="513" y="93"/>
                </a:lnTo>
                <a:lnTo>
                  <a:pt x="514" y="93"/>
                </a:lnTo>
                <a:lnTo>
                  <a:pt x="515" y="93"/>
                </a:lnTo>
                <a:lnTo>
                  <a:pt x="515" y="92"/>
                </a:lnTo>
                <a:lnTo>
                  <a:pt x="517" y="92"/>
                </a:lnTo>
                <a:lnTo>
                  <a:pt x="518" y="91"/>
                </a:lnTo>
                <a:lnTo>
                  <a:pt x="519" y="91"/>
                </a:lnTo>
                <a:lnTo>
                  <a:pt x="519" y="89"/>
                </a:lnTo>
                <a:lnTo>
                  <a:pt x="519" y="88"/>
                </a:lnTo>
                <a:lnTo>
                  <a:pt x="520" y="87"/>
                </a:lnTo>
                <a:lnTo>
                  <a:pt x="519" y="86"/>
                </a:lnTo>
                <a:lnTo>
                  <a:pt x="520" y="85"/>
                </a:lnTo>
                <a:lnTo>
                  <a:pt x="520" y="84"/>
                </a:lnTo>
                <a:lnTo>
                  <a:pt x="521" y="84"/>
                </a:lnTo>
                <a:lnTo>
                  <a:pt x="521" y="83"/>
                </a:lnTo>
                <a:lnTo>
                  <a:pt x="521" y="81"/>
                </a:lnTo>
                <a:lnTo>
                  <a:pt x="521" y="80"/>
                </a:lnTo>
                <a:lnTo>
                  <a:pt x="521" y="79"/>
                </a:lnTo>
                <a:lnTo>
                  <a:pt x="522" y="78"/>
                </a:lnTo>
                <a:lnTo>
                  <a:pt x="523" y="78"/>
                </a:lnTo>
                <a:lnTo>
                  <a:pt x="524" y="79"/>
                </a:lnTo>
                <a:lnTo>
                  <a:pt x="525" y="80"/>
                </a:lnTo>
                <a:lnTo>
                  <a:pt x="527" y="79"/>
                </a:lnTo>
                <a:lnTo>
                  <a:pt x="528" y="80"/>
                </a:lnTo>
                <a:lnTo>
                  <a:pt x="529" y="79"/>
                </a:lnTo>
                <a:lnTo>
                  <a:pt x="530" y="79"/>
                </a:lnTo>
                <a:lnTo>
                  <a:pt x="530" y="78"/>
                </a:lnTo>
                <a:lnTo>
                  <a:pt x="531" y="77"/>
                </a:lnTo>
                <a:lnTo>
                  <a:pt x="532" y="76"/>
                </a:lnTo>
                <a:lnTo>
                  <a:pt x="532" y="75"/>
                </a:lnTo>
                <a:lnTo>
                  <a:pt x="532" y="74"/>
                </a:lnTo>
                <a:lnTo>
                  <a:pt x="533" y="74"/>
                </a:lnTo>
                <a:lnTo>
                  <a:pt x="535" y="73"/>
                </a:lnTo>
                <a:lnTo>
                  <a:pt x="535" y="75"/>
                </a:lnTo>
                <a:lnTo>
                  <a:pt x="536" y="75"/>
                </a:lnTo>
                <a:lnTo>
                  <a:pt x="537" y="75"/>
                </a:lnTo>
                <a:lnTo>
                  <a:pt x="539" y="75"/>
                </a:lnTo>
                <a:lnTo>
                  <a:pt x="540" y="75"/>
                </a:lnTo>
                <a:lnTo>
                  <a:pt x="542" y="76"/>
                </a:lnTo>
                <a:lnTo>
                  <a:pt x="542" y="77"/>
                </a:lnTo>
                <a:lnTo>
                  <a:pt x="543" y="76"/>
                </a:lnTo>
                <a:lnTo>
                  <a:pt x="544" y="77"/>
                </a:lnTo>
                <a:lnTo>
                  <a:pt x="544" y="78"/>
                </a:lnTo>
                <a:lnTo>
                  <a:pt x="544" y="80"/>
                </a:lnTo>
                <a:lnTo>
                  <a:pt x="544" y="81"/>
                </a:lnTo>
                <a:lnTo>
                  <a:pt x="545" y="82"/>
                </a:lnTo>
                <a:lnTo>
                  <a:pt x="546" y="84"/>
                </a:lnTo>
                <a:lnTo>
                  <a:pt x="546" y="85"/>
                </a:lnTo>
                <a:lnTo>
                  <a:pt x="548" y="84"/>
                </a:lnTo>
                <a:lnTo>
                  <a:pt x="549" y="85"/>
                </a:lnTo>
                <a:lnTo>
                  <a:pt x="550" y="85"/>
                </a:lnTo>
                <a:lnTo>
                  <a:pt x="551" y="86"/>
                </a:lnTo>
                <a:lnTo>
                  <a:pt x="552" y="86"/>
                </a:lnTo>
                <a:lnTo>
                  <a:pt x="553" y="87"/>
                </a:lnTo>
                <a:lnTo>
                  <a:pt x="554" y="87"/>
                </a:lnTo>
                <a:lnTo>
                  <a:pt x="555" y="87"/>
                </a:lnTo>
                <a:lnTo>
                  <a:pt x="555" y="88"/>
                </a:lnTo>
                <a:lnTo>
                  <a:pt x="556" y="89"/>
                </a:lnTo>
                <a:lnTo>
                  <a:pt x="556" y="90"/>
                </a:lnTo>
                <a:lnTo>
                  <a:pt x="556" y="91"/>
                </a:lnTo>
                <a:lnTo>
                  <a:pt x="556" y="92"/>
                </a:lnTo>
                <a:lnTo>
                  <a:pt x="557" y="93"/>
                </a:lnTo>
                <a:lnTo>
                  <a:pt x="558" y="93"/>
                </a:lnTo>
                <a:lnTo>
                  <a:pt x="558" y="94"/>
                </a:lnTo>
                <a:lnTo>
                  <a:pt x="559" y="96"/>
                </a:lnTo>
                <a:lnTo>
                  <a:pt x="560" y="97"/>
                </a:lnTo>
                <a:lnTo>
                  <a:pt x="561" y="97"/>
                </a:lnTo>
                <a:lnTo>
                  <a:pt x="560" y="99"/>
                </a:lnTo>
                <a:lnTo>
                  <a:pt x="559" y="99"/>
                </a:lnTo>
                <a:lnTo>
                  <a:pt x="558" y="100"/>
                </a:lnTo>
                <a:lnTo>
                  <a:pt x="558" y="101"/>
                </a:lnTo>
                <a:lnTo>
                  <a:pt x="557" y="102"/>
                </a:lnTo>
                <a:lnTo>
                  <a:pt x="556" y="103"/>
                </a:lnTo>
                <a:lnTo>
                  <a:pt x="556" y="104"/>
                </a:lnTo>
                <a:lnTo>
                  <a:pt x="556" y="105"/>
                </a:lnTo>
                <a:lnTo>
                  <a:pt x="555" y="106"/>
                </a:lnTo>
                <a:lnTo>
                  <a:pt x="555" y="107"/>
                </a:lnTo>
                <a:lnTo>
                  <a:pt x="555" y="108"/>
                </a:lnTo>
                <a:lnTo>
                  <a:pt x="554" y="110"/>
                </a:lnTo>
                <a:lnTo>
                  <a:pt x="554" y="111"/>
                </a:lnTo>
                <a:lnTo>
                  <a:pt x="553" y="111"/>
                </a:lnTo>
                <a:lnTo>
                  <a:pt x="553" y="112"/>
                </a:lnTo>
                <a:lnTo>
                  <a:pt x="553" y="113"/>
                </a:lnTo>
                <a:lnTo>
                  <a:pt x="552" y="115"/>
                </a:lnTo>
                <a:lnTo>
                  <a:pt x="552" y="116"/>
                </a:lnTo>
                <a:lnTo>
                  <a:pt x="552" y="117"/>
                </a:lnTo>
                <a:lnTo>
                  <a:pt x="551" y="118"/>
                </a:lnTo>
                <a:lnTo>
                  <a:pt x="552" y="120"/>
                </a:lnTo>
                <a:lnTo>
                  <a:pt x="552" y="121"/>
                </a:lnTo>
                <a:lnTo>
                  <a:pt x="553" y="121"/>
                </a:lnTo>
                <a:lnTo>
                  <a:pt x="553" y="122"/>
                </a:lnTo>
                <a:lnTo>
                  <a:pt x="554" y="123"/>
                </a:lnTo>
                <a:lnTo>
                  <a:pt x="554" y="124"/>
                </a:lnTo>
                <a:lnTo>
                  <a:pt x="555" y="125"/>
                </a:lnTo>
                <a:lnTo>
                  <a:pt x="555" y="126"/>
                </a:lnTo>
                <a:lnTo>
                  <a:pt x="555" y="127"/>
                </a:lnTo>
                <a:lnTo>
                  <a:pt x="555" y="128"/>
                </a:lnTo>
                <a:lnTo>
                  <a:pt x="555" y="130"/>
                </a:lnTo>
                <a:lnTo>
                  <a:pt x="555" y="131"/>
                </a:lnTo>
                <a:lnTo>
                  <a:pt x="555" y="132"/>
                </a:lnTo>
                <a:lnTo>
                  <a:pt x="554" y="132"/>
                </a:lnTo>
                <a:lnTo>
                  <a:pt x="553" y="132"/>
                </a:lnTo>
                <a:lnTo>
                  <a:pt x="552" y="132"/>
                </a:lnTo>
                <a:lnTo>
                  <a:pt x="551" y="131"/>
                </a:lnTo>
                <a:lnTo>
                  <a:pt x="550" y="131"/>
                </a:lnTo>
                <a:lnTo>
                  <a:pt x="549" y="131"/>
                </a:lnTo>
                <a:lnTo>
                  <a:pt x="548" y="132"/>
                </a:lnTo>
                <a:lnTo>
                  <a:pt x="548" y="133"/>
                </a:lnTo>
                <a:lnTo>
                  <a:pt x="547" y="133"/>
                </a:lnTo>
                <a:lnTo>
                  <a:pt x="545" y="133"/>
                </a:lnTo>
                <a:lnTo>
                  <a:pt x="544" y="133"/>
                </a:lnTo>
                <a:lnTo>
                  <a:pt x="544" y="134"/>
                </a:lnTo>
                <a:lnTo>
                  <a:pt x="544" y="135"/>
                </a:lnTo>
                <a:lnTo>
                  <a:pt x="544" y="136"/>
                </a:lnTo>
                <a:lnTo>
                  <a:pt x="545" y="136"/>
                </a:lnTo>
                <a:lnTo>
                  <a:pt x="546" y="135"/>
                </a:lnTo>
                <a:lnTo>
                  <a:pt x="546" y="136"/>
                </a:lnTo>
                <a:lnTo>
                  <a:pt x="546" y="137"/>
                </a:lnTo>
                <a:lnTo>
                  <a:pt x="546" y="138"/>
                </a:lnTo>
                <a:lnTo>
                  <a:pt x="546" y="139"/>
                </a:lnTo>
                <a:lnTo>
                  <a:pt x="546" y="140"/>
                </a:lnTo>
                <a:lnTo>
                  <a:pt x="545" y="140"/>
                </a:lnTo>
                <a:lnTo>
                  <a:pt x="545" y="142"/>
                </a:lnTo>
                <a:lnTo>
                  <a:pt x="544" y="143"/>
                </a:lnTo>
                <a:lnTo>
                  <a:pt x="544" y="144"/>
                </a:lnTo>
                <a:lnTo>
                  <a:pt x="545" y="144"/>
                </a:lnTo>
                <a:lnTo>
                  <a:pt x="546" y="144"/>
                </a:lnTo>
                <a:lnTo>
                  <a:pt x="547" y="145"/>
                </a:lnTo>
                <a:lnTo>
                  <a:pt x="548" y="145"/>
                </a:lnTo>
                <a:lnTo>
                  <a:pt x="550" y="145"/>
                </a:lnTo>
                <a:lnTo>
                  <a:pt x="551" y="146"/>
                </a:lnTo>
                <a:lnTo>
                  <a:pt x="552" y="147"/>
                </a:lnTo>
                <a:lnTo>
                  <a:pt x="551" y="148"/>
                </a:lnTo>
                <a:lnTo>
                  <a:pt x="551" y="149"/>
                </a:lnTo>
                <a:lnTo>
                  <a:pt x="552" y="150"/>
                </a:lnTo>
                <a:lnTo>
                  <a:pt x="552" y="152"/>
                </a:lnTo>
                <a:lnTo>
                  <a:pt x="551" y="152"/>
                </a:lnTo>
                <a:lnTo>
                  <a:pt x="551" y="153"/>
                </a:lnTo>
                <a:lnTo>
                  <a:pt x="550" y="153"/>
                </a:lnTo>
                <a:lnTo>
                  <a:pt x="550" y="154"/>
                </a:lnTo>
                <a:lnTo>
                  <a:pt x="549" y="154"/>
                </a:lnTo>
                <a:lnTo>
                  <a:pt x="550" y="155"/>
                </a:lnTo>
                <a:lnTo>
                  <a:pt x="550" y="156"/>
                </a:lnTo>
                <a:lnTo>
                  <a:pt x="551" y="156"/>
                </a:lnTo>
                <a:lnTo>
                  <a:pt x="551" y="157"/>
                </a:lnTo>
                <a:lnTo>
                  <a:pt x="552" y="158"/>
                </a:lnTo>
                <a:lnTo>
                  <a:pt x="553" y="158"/>
                </a:lnTo>
                <a:lnTo>
                  <a:pt x="554" y="158"/>
                </a:lnTo>
                <a:lnTo>
                  <a:pt x="555" y="159"/>
                </a:lnTo>
                <a:lnTo>
                  <a:pt x="554" y="159"/>
                </a:lnTo>
                <a:lnTo>
                  <a:pt x="553" y="160"/>
                </a:lnTo>
                <a:lnTo>
                  <a:pt x="553" y="161"/>
                </a:lnTo>
                <a:lnTo>
                  <a:pt x="554" y="161"/>
                </a:lnTo>
                <a:lnTo>
                  <a:pt x="554" y="162"/>
                </a:lnTo>
                <a:lnTo>
                  <a:pt x="555" y="162"/>
                </a:lnTo>
                <a:lnTo>
                  <a:pt x="557" y="162"/>
                </a:lnTo>
                <a:lnTo>
                  <a:pt x="556" y="163"/>
                </a:lnTo>
                <a:lnTo>
                  <a:pt x="557" y="163"/>
                </a:lnTo>
                <a:lnTo>
                  <a:pt x="557" y="164"/>
                </a:lnTo>
                <a:lnTo>
                  <a:pt x="557" y="166"/>
                </a:lnTo>
                <a:lnTo>
                  <a:pt x="558" y="166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8" y="172"/>
                </a:lnTo>
                <a:lnTo>
                  <a:pt x="559" y="172"/>
                </a:lnTo>
                <a:lnTo>
                  <a:pt x="560" y="172"/>
                </a:lnTo>
                <a:lnTo>
                  <a:pt x="560" y="173"/>
                </a:lnTo>
                <a:lnTo>
                  <a:pt x="559" y="174"/>
                </a:lnTo>
                <a:lnTo>
                  <a:pt x="559" y="175"/>
                </a:lnTo>
                <a:lnTo>
                  <a:pt x="558" y="175"/>
                </a:lnTo>
                <a:lnTo>
                  <a:pt x="557" y="176"/>
                </a:lnTo>
                <a:lnTo>
                  <a:pt x="558" y="176"/>
                </a:lnTo>
                <a:lnTo>
                  <a:pt x="558" y="178"/>
                </a:lnTo>
                <a:lnTo>
                  <a:pt x="557" y="179"/>
                </a:lnTo>
                <a:lnTo>
                  <a:pt x="556" y="179"/>
                </a:lnTo>
                <a:lnTo>
                  <a:pt x="555" y="180"/>
                </a:lnTo>
                <a:lnTo>
                  <a:pt x="555" y="181"/>
                </a:lnTo>
                <a:lnTo>
                  <a:pt x="554" y="181"/>
                </a:lnTo>
                <a:lnTo>
                  <a:pt x="553" y="181"/>
                </a:lnTo>
                <a:lnTo>
                  <a:pt x="552" y="181"/>
                </a:lnTo>
                <a:lnTo>
                  <a:pt x="551" y="181"/>
                </a:lnTo>
                <a:lnTo>
                  <a:pt x="550" y="182"/>
                </a:lnTo>
                <a:lnTo>
                  <a:pt x="551" y="183"/>
                </a:lnTo>
                <a:lnTo>
                  <a:pt x="552" y="183"/>
                </a:lnTo>
                <a:lnTo>
                  <a:pt x="554" y="184"/>
                </a:lnTo>
                <a:lnTo>
                  <a:pt x="555" y="184"/>
                </a:lnTo>
                <a:lnTo>
                  <a:pt x="554" y="185"/>
                </a:lnTo>
                <a:lnTo>
                  <a:pt x="554" y="186"/>
                </a:lnTo>
                <a:lnTo>
                  <a:pt x="554" y="187"/>
                </a:lnTo>
                <a:lnTo>
                  <a:pt x="554" y="188"/>
                </a:lnTo>
                <a:lnTo>
                  <a:pt x="553" y="189"/>
                </a:lnTo>
                <a:lnTo>
                  <a:pt x="554" y="189"/>
                </a:lnTo>
                <a:lnTo>
                  <a:pt x="554" y="190"/>
                </a:lnTo>
                <a:lnTo>
                  <a:pt x="555" y="190"/>
                </a:lnTo>
                <a:lnTo>
                  <a:pt x="555" y="191"/>
                </a:lnTo>
                <a:lnTo>
                  <a:pt x="555" y="192"/>
                </a:lnTo>
                <a:lnTo>
                  <a:pt x="555" y="193"/>
                </a:lnTo>
                <a:lnTo>
                  <a:pt x="556" y="193"/>
                </a:lnTo>
                <a:lnTo>
                  <a:pt x="556" y="194"/>
                </a:lnTo>
                <a:lnTo>
                  <a:pt x="556" y="195"/>
                </a:lnTo>
                <a:lnTo>
                  <a:pt x="557" y="196"/>
                </a:lnTo>
                <a:lnTo>
                  <a:pt x="557" y="197"/>
                </a:lnTo>
                <a:lnTo>
                  <a:pt x="557" y="198"/>
                </a:lnTo>
                <a:lnTo>
                  <a:pt x="557" y="199"/>
                </a:lnTo>
                <a:lnTo>
                  <a:pt x="557" y="200"/>
                </a:lnTo>
                <a:lnTo>
                  <a:pt x="556" y="201"/>
                </a:lnTo>
                <a:lnTo>
                  <a:pt x="555" y="202"/>
                </a:lnTo>
                <a:lnTo>
                  <a:pt x="555" y="203"/>
                </a:lnTo>
                <a:lnTo>
                  <a:pt x="556" y="204"/>
                </a:lnTo>
                <a:lnTo>
                  <a:pt x="555" y="204"/>
                </a:lnTo>
                <a:lnTo>
                  <a:pt x="555" y="205"/>
                </a:lnTo>
                <a:lnTo>
                  <a:pt x="556" y="206"/>
                </a:lnTo>
                <a:lnTo>
                  <a:pt x="555" y="206"/>
                </a:lnTo>
                <a:lnTo>
                  <a:pt x="554" y="207"/>
                </a:lnTo>
                <a:lnTo>
                  <a:pt x="554" y="208"/>
                </a:lnTo>
                <a:lnTo>
                  <a:pt x="555" y="208"/>
                </a:lnTo>
                <a:lnTo>
                  <a:pt x="555" y="209"/>
                </a:lnTo>
                <a:lnTo>
                  <a:pt x="555" y="210"/>
                </a:lnTo>
                <a:lnTo>
                  <a:pt x="554" y="211"/>
                </a:lnTo>
                <a:lnTo>
                  <a:pt x="554" y="212"/>
                </a:lnTo>
                <a:lnTo>
                  <a:pt x="553" y="213"/>
                </a:lnTo>
                <a:lnTo>
                  <a:pt x="553" y="215"/>
                </a:lnTo>
                <a:lnTo>
                  <a:pt x="552" y="216"/>
                </a:lnTo>
                <a:lnTo>
                  <a:pt x="551" y="216"/>
                </a:lnTo>
                <a:lnTo>
                  <a:pt x="550" y="217"/>
                </a:lnTo>
                <a:lnTo>
                  <a:pt x="549" y="218"/>
                </a:lnTo>
                <a:lnTo>
                  <a:pt x="550" y="219"/>
                </a:lnTo>
                <a:lnTo>
                  <a:pt x="550" y="220"/>
                </a:lnTo>
                <a:lnTo>
                  <a:pt x="549" y="221"/>
                </a:lnTo>
                <a:lnTo>
                  <a:pt x="550" y="222"/>
                </a:lnTo>
                <a:lnTo>
                  <a:pt x="549" y="222"/>
                </a:lnTo>
                <a:lnTo>
                  <a:pt x="549" y="223"/>
                </a:lnTo>
                <a:lnTo>
                  <a:pt x="548" y="224"/>
                </a:lnTo>
                <a:lnTo>
                  <a:pt x="549" y="224"/>
                </a:lnTo>
                <a:lnTo>
                  <a:pt x="548" y="225"/>
                </a:lnTo>
                <a:lnTo>
                  <a:pt x="548" y="226"/>
                </a:lnTo>
                <a:lnTo>
                  <a:pt x="548" y="227"/>
                </a:lnTo>
                <a:lnTo>
                  <a:pt x="547" y="228"/>
                </a:lnTo>
                <a:lnTo>
                  <a:pt x="548" y="229"/>
                </a:lnTo>
                <a:lnTo>
                  <a:pt x="549" y="229"/>
                </a:lnTo>
                <a:lnTo>
                  <a:pt x="550" y="229"/>
                </a:lnTo>
                <a:lnTo>
                  <a:pt x="551" y="229"/>
                </a:lnTo>
                <a:lnTo>
                  <a:pt x="552" y="230"/>
                </a:lnTo>
                <a:lnTo>
                  <a:pt x="552" y="231"/>
                </a:lnTo>
                <a:lnTo>
                  <a:pt x="552" y="232"/>
                </a:lnTo>
                <a:lnTo>
                  <a:pt x="553" y="232"/>
                </a:lnTo>
                <a:lnTo>
                  <a:pt x="552" y="232"/>
                </a:lnTo>
                <a:lnTo>
                  <a:pt x="552" y="233"/>
                </a:lnTo>
                <a:lnTo>
                  <a:pt x="551" y="233"/>
                </a:lnTo>
                <a:lnTo>
                  <a:pt x="551" y="235"/>
                </a:lnTo>
                <a:lnTo>
                  <a:pt x="550" y="235"/>
                </a:lnTo>
                <a:lnTo>
                  <a:pt x="550" y="236"/>
                </a:lnTo>
                <a:lnTo>
                  <a:pt x="550" y="237"/>
                </a:lnTo>
                <a:lnTo>
                  <a:pt x="550" y="238"/>
                </a:lnTo>
                <a:lnTo>
                  <a:pt x="551" y="239"/>
                </a:lnTo>
                <a:lnTo>
                  <a:pt x="552" y="240"/>
                </a:lnTo>
                <a:lnTo>
                  <a:pt x="553" y="241"/>
                </a:lnTo>
                <a:lnTo>
                  <a:pt x="553" y="242"/>
                </a:lnTo>
                <a:lnTo>
                  <a:pt x="554" y="243"/>
                </a:lnTo>
                <a:lnTo>
                  <a:pt x="553" y="244"/>
                </a:lnTo>
                <a:lnTo>
                  <a:pt x="553" y="245"/>
                </a:lnTo>
                <a:lnTo>
                  <a:pt x="554" y="245"/>
                </a:lnTo>
                <a:lnTo>
                  <a:pt x="554" y="246"/>
                </a:lnTo>
                <a:lnTo>
                  <a:pt x="555" y="246"/>
                </a:lnTo>
                <a:lnTo>
                  <a:pt x="556" y="246"/>
                </a:lnTo>
                <a:lnTo>
                  <a:pt x="557" y="247"/>
                </a:lnTo>
                <a:lnTo>
                  <a:pt x="557" y="248"/>
                </a:lnTo>
                <a:lnTo>
                  <a:pt x="558" y="249"/>
                </a:lnTo>
                <a:lnTo>
                  <a:pt x="558" y="250"/>
                </a:lnTo>
                <a:lnTo>
                  <a:pt x="558" y="251"/>
                </a:lnTo>
                <a:lnTo>
                  <a:pt x="559" y="252"/>
                </a:lnTo>
                <a:lnTo>
                  <a:pt x="560" y="253"/>
                </a:lnTo>
                <a:lnTo>
                  <a:pt x="560" y="254"/>
                </a:lnTo>
                <a:lnTo>
                  <a:pt x="561" y="254"/>
                </a:lnTo>
                <a:lnTo>
                  <a:pt x="561" y="255"/>
                </a:lnTo>
                <a:lnTo>
                  <a:pt x="561" y="256"/>
                </a:lnTo>
                <a:lnTo>
                  <a:pt x="562" y="255"/>
                </a:lnTo>
                <a:lnTo>
                  <a:pt x="562" y="256"/>
                </a:lnTo>
                <a:lnTo>
                  <a:pt x="562" y="257"/>
                </a:lnTo>
                <a:lnTo>
                  <a:pt x="562" y="259"/>
                </a:lnTo>
                <a:lnTo>
                  <a:pt x="561" y="259"/>
                </a:lnTo>
                <a:lnTo>
                  <a:pt x="561" y="260"/>
                </a:lnTo>
                <a:lnTo>
                  <a:pt x="561" y="261"/>
                </a:lnTo>
                <a:lnTo>
                  <a:pt x="561" y="262"/>
                </a:lnTo>
                <a:lnTo>
                  <a:pt x="560" y="263"/>
                </a:lnTo>
                <a:lnTo>
                  <a:pt x="560" y="264"/>
                </a:lnTo>
                <a:lnTo>
                  <a:pt x="561" y="264"/>
                </a:lnTo>
                <a:lnTo>
                  <a:pt x="560" y="266"/>
                </a:lnTo>
                <a:lnTo>
                  <a:pt x="561" y="267"/>
                </a:lnTo>
                <a:lnTo>
                  <a:pt x="561" y="268"/>
                </a:lnTo>
                <a:lnTo>
                  <a:pt x="562" y="268"/>
                </a:lnTo>
                <a:lnTo>
                  <a:pt x="562" y="269"/>
                </a:lnTo>
                <a:lnTo>
                  <a:pt x="562" y="270"/>
                </a:lnTo>
                <a:lnTo>
                  <a:pt x="561" y="271"/>
                </a:lnTo>
                <a:lnTo>
                  <a:pt x="560" y="272"/>
                </a:lnTo>
                <a:lnTo>
                  <a:pt x="561" y="273"/>
                </a:lnTo>
                <a:lnTo>
                  <a:pt x="561" y="274"/>
                </a:lnTo>
                <a:lnTo>
                  <a:pt x="560" y="274"/>
                </a:lnTo>
                <a:lnTo>
                  <a:pt x="561" y="275"/>
                </a:lnTo>
                <a:lnTo>
                  <a:pt x="561" y="276"/>
                </a:lnTo>
                <a:lnTo>
                  <a:pt x="560" y="277"/>
                </a:lnTo>
                <a:lnTo>
                  <a:pt x="560" y="278"/>
                </a:lnTo>
                <a:lnTo>
                  <a:pt x="561" y="279"/>
                </a:lnTo>
                <a:lnTo>
                  <a:pt x="561" y="280"/>
                </a:lnTo>
                <a:lnTo>
                  <a:pt x="560" y="280"/>
                </a:lnTo>
                <a:lnTo>
                  <a:pt x="561" y="281"/>
                </a:lnTo>
                <a:lnTo>
                  <a:pt x="560" y="282"/>
                </a:lnTo>
                <a:lnTo>
                  <a:pt x="559" y="283"/>
                </a:lnTo>
                <a:lnTo>
                  <a:pt x="559" y="284"/>
                </a:lnTo>
                <a:lnTo>
                  <a:pt x="559" y="285"/>
                </a:lnTo>
                <a:lnTo>
                  <a:pt x="559" y="286"/>
                </a:lnTo>
                <a:lnTo>
                  <a:pt x="560" y="286"/>
                </a:lnTo>
                <a:lnTo>
                  <a:pt x="561" y="287"/>
                </a:lnTo>
                <a:lnTo>
                  <a:pt x="561" y="288"/>
                </a:lnTo>
                <a:lnTo>
                  <a:pt x="560" y="288"/>
                </a:lnTo>
                <a:lnTo>
                  <a:pt x="560" y="289"/>
                </a:lnTo>
                <a:lnTo>
                  <a:pt x="560" y="290"/>
                </a:lnTo>
                <a:lnTo>
                  <a:pt x="561" y="290"/>
                </a:lnTo>
                <a:lnTo>
                  <a:pt x="560" y="291"/>
                </a:lnTo>
                <a:lnTo>
                  <a:pt x="560" y="292"/>
                </a:lnTo>
                <a:lnTo>
                  <a:pt x="561" y="292"/>
                </a:lnTo>
                <a:lnTo>
                  <a:pt x="561" y="293"/>
                </a:lnTo>
                <a:lnTo>
                  <a:pt x="561" y="294"/>
                </a:lnTo>
                <a:lnTo>
                  <a:pt x="561" y="295"/>
                </a:lnTo>
                <a:lnTo>
                  <a:pt x="561" y="296"/>
                </a:lnTo>
                <a:lnTo>
                  <a:pt x="560" y="296"/>
                </a:lnTo>
                <a:lnTo>
                  <a:pt x="559" y="295"/>
                </a:lnTo>
                <a:lnTo>
                  <a:pt x="559" y="294"/>
                </a:lnTo>
                <a:lnTo>
                  <a:pt x="558" y="294"/>
                </a:lnTo>
                <a:lnTo>
                  <a:pt x="558" y="295"/>
                </a:lnTo>
                <a:lnTo>
                  <a:pt x="558" y="297"/>
                </a:lnTo>
                <a:lnTo>
                  <a:pt x="558" y="298"/>
                </a:lnTo>
                <a:lnTo>
                  <a:pt x="557" y="298"/>
                </a:lnTo>
                <a:lnTo>
                  <a:pt x="558" y="299"/>
                </a:lnTo>
                <a:lnTo>
                  <a:pt x="558" y="300"/>
                </a:lnTo>
                <a:lnTo>
                  <a:pt x="557" y="300"/>
                </a:lnTo>
                <a:lnTo>
                  <a:pt x="556" y="300"/>
                </a:lnTo>
                <a:lnTo>
                  <a:pt x="556" y="302"/>
                </a:lnTo>
                <a:lnTo>
                  <a:pt x="556" y="304"/>
                </a:lnTo>
                <a:lnTo>
                  <a:pt x="556" y="305"/>
                </a:lnTo>
                <a:lnTo>
                  <a:pt x="557" y="305"/>
                </a:lnTo>
                <a:lnTo>
                  <a:pt x="557" y="306"/>
                </a:lnTo>
                <a:lnTo>
                  <a:pt x="556" y="307"/>
                </a:lnTo>
                <a:lnTo>
                  <a:pt x="557" y="307"/>
                </a:lnTo>
                <a:lnTo>
                  <a:pt x="557" y="308"/>
                </a:lnTo>
                <a:lnTo>
                  <a:pt x="557" y="309"/>
                </a:lnTo>
                <a:lnTo>
                  <a:pt x="556" y="310"/>
                </a:lnTo>
                <a:lnTo>
                  <a:pt x="557" y="310"/>
                </a:lnTo>
                <a:lnTo>
                  <a:pt x="556" y="310"/>
                </a:lnTo>
                <a:lnTo>
                  <a:pt x="556" y="311"/>
                </a:lnTo>
                <a:lnTo>
                  <a:pt x="557" y="311"/>
                </a:lnTo>
                <a:lnTo>
                  <a:pt x="556" y="312"/>
                </a:lnTo>
                <a:lnTo>
                  <a:pt x="556" y="313"/>
                </a:lnTo>
                <a:lnTo>
                  <a:pt x="556" y="314"/>
                </a:lnTo>
                <a:lnTo>
                  <a:pt x="555" y="315"/>
                </a:lnTo>
                <a:lnTo>
                  <a:pt x="555" y="314"/>
                </a:lnTo>
                <a:lnTo>
                  <a:pt x="554" y="315"/>
                </a:lnTo>
                <a:lnTo>
                  <a:pt x="553" y="315"/>
                </a:lnTo>
                <a:lnTo>
                  <a:pt x="566" y="315"/>
                </a:lnTo>
                <a:lnTo>
                  <a:pt x="611" y="316"/>
                </a:lnTo>
                <a:lnTo>
                  <a:pt x="668" y="315"/>
                </a:lnTo>
                <a:lnTo>
                  <a:pt x="669" y="316"/>
                </a:lnTo>
                <a:lnTo>
                  <a:pt x="669" y="317"/>
                </a:lnTo>
                <a:lnTo>
                  <a:pt x="670" y="318"/>
                </a:lnTo>
                <a:lnTo>
                  <a:pt x="670" y="319"/>
                </a:lnTo>
                <a:lnTo>
                  <a:pt x="669" y="319"/>
                </a:lnTo>
                <a:lnTo>
                  <a:pt x="669" y="320"/>
                </a:lnTo>
                <a:lnTo>
                  <a:pt x="669" y="321"/>
                </a:lnTo>
                <a:lnTo>
                  <a:pt x="670" y="321"/>
                </a:lnTo>
                <a:lnTo>
                  <a:pt x="671" y="320"/>
                </a:lnTo>
                <a:lnTo>
                  <a:pt x="672" y="321"/>
                </a:lnTo>
                <a:lnTo>
                  <a:pt x="673" y="321"/>
                </a:lnTo>
                <a:lnTo>
                  <a:pt x="673" y="322"/>
                </a:lnTo>
                <a:lnTo>
                  <a:pt x="673" y="323"/>
                </a:lnTo>
                <a:lnTo>
                  <a:pt x="673" y="324"/>
                </a:lnTo>
                <a:lnTo>
                  <a:pt x="674" y="324"/>
                </a:lnTo>
                <a:lnTo>
                  <a:pt x="674" y="325"/>
                </a:lnTo>
                <a:lnTo>
                  <a:pt x="675" y="326"/>
                </a:lnTo>
                <a:lnTo>
                  <a:pt x="676" y="326"/>
                </a:lnTo>
                <a:lnTo>
                  <a:pt x="677" y="326"/>
                </a:lnTo>
                <a:lnTo>
                  <a:pt x="677" y="327"/>
                </a:lnTo>
                <a:lnTo>
                  <a:pt x="678" y="327"/>
                </a:lnTo>
                <a:lnTo>
                  <a:pt x="679" y="327"/>
                </a:lnTo>
                <a:lnTo>
                  <a:pt x="679" y="328"/>
                </a:lnTo>
                <a:lnTo>
                  <a:pt x="680" y="328"/>
                </a:lnTo>
                <a:lnTo>
                  <a:pt x="680" y="327"/>
                </a:lnTo>
                <a:lnTo>
                  <a:pt x="680" y="326"/>
                </a:lnTo>
                <a:lnTo>
                  <a:pt x="680" y="325"/>
                </a:lnTo>
                <a:lnTo>
                  <a:pt x="680" y="324"/>
                </a:lnTo>
                <a:lnTo>
                  <a:pt x="681" y="325"/>
                </a:lnTo>
                <a:lnTo>
                  <a:pt x="682" y="324"/>
                </a:lnTo>
                <a:lnTo>
                  <a:pt x="682" y="323"/>
                </a:lnTo>
                <a:lnTo>
                  <a:pt x="683" y="323"/>
                </a:lnTo>
                <a:lnTo>
                  <a:pt x="684" y="323"/>
                </a:lnTo>
                <a:lnTo>
                  <a:pt x="684" y="322"/>
                </a:lnTo>
                <a:lnTo>
                  <a:pt x="685" y="323"/>
                </a:lnTo>
                <a:lnTo>
                  <a:pt x="686" y="323"/>
                </a:lnTo>
                <a:lnTo>
                  <a:pt x="687" y="323"/>
                </a:lnTo>
                <a:lnTo>
                  <a:pt x="687" y="324"/>
                </a:lnTo>
                <a:lnTo>
                  <a:pt x="687" y="325"/>
                </a:lnTo>
                <a:lnTo>
                  <a:pt x="687" y="326"/>
                </a:lnTo>
                <a:lnTo>
                  <a:pt x="688" y="327"/>
                </a:lnTo>
                <a:lnTo>
                  <a:pt x="688" y="326"/>
                </a:lnTo>
                <a:lnTo>
                  <a:pt x="690" y="326"/>
                </a:lnTo>
                <a:lnTo>
                  <a:pt x="691" y="326"/>
                </a:lnTo>
                <a:lnTo>
                  <a:pt x="692" y="327"/>
                </a:lnTo>
                <a:lnTo>
                  <a:pt x="694" y="328"/>
                </a:lnTo>
                <a:lnTo>
                  <a:pt x="695" y="328"/>
                </a:lnTo>
                <a:lnTo>
                  <a:pt x="696" y="328"/>
                </a:lnTo>
                <a:lnTo>
                  <a:pt x="697" y="327"/>
                </a:lnTo>
                <a:lnTo>
                  <a:pt x="698" y="327"/>
                </a:lnTo>
                <a:lnTo>
                  <a:pt x="699" y="326"/>
                </a:lnTo>
                <a:lnTo>
                  <a:pt x="700" y="327"/>
                </a:lnTo>
                <a:lnTo>
                  <a:pt x="701" y="327"/>
                </a:lnTo>
                <a:lnTo>
                  <a:pt x="702" y="327"/>
                </a:lnTo>
                <a:lnTo>
                  <a:pt x="703" y="328"/>
                </a:lnTo>
                <a:lnTo>
                  <a:pt x="704" y="327"/>
                </a:lnTo>
                <a:lnTo>
                  <a:pt x="705" y="327"/>
                </a:lnTo>
                <a:lnTo>
                  <a:pt x="705" y="328"/>
                </a:lnTo>
                <a:lnTo>
                  <a:pt x="706" y="328"/>
                </a:lnTo>
                <a:lnTo>
                  <a:pt x="707" y="328"/>
                </a:lnTo>
                <a:lnTo>
                  <a:pt x="706" y="327"/>
                </a:lnTo>
                <a:lnTo>
                  <a:pt x="707" y="326"/>
                </a:lnTo>
                <a:lnTo>
                  <a:pt x="707" y="327"/>
                </a:lnTo>
                <a:lnTo>
                  <a:pt x="708" y="327"/>
                </a:lnTo>
                <a:lnTo>
                  <a:pt x="709" y="329"/>
                </a:lnTo>
                <a:lnTo>
                  <a:pt x="710" y="329"/>
                </a:lnTo>
                <a:lnTo>
                  <a:pt x="710" y="330"/>
                </a:lnTo>
                <a:lnTo>
                  <a:pt x="711" y="329"/>
                </a:lnTo>
                <a:lnTo>
                  <a:pt x="712" y="329"/>
                </a:lnTo>
                <a:lnTo>
                  <a:pt x="713" y="330"/>
                </a:lnTo>
                <a:lnTo>
                  <a:pt x="714" y="330"/>
                </a:lnTo>
                <a:lnTo>
                  <a:pt x="714" y="329"/>
                </a:lnTo>
                <a:lnTo>
                  <a:pt x="715" y="329"/>
                </a:lnTo>
                <a:lnTo>
                  <a:pt x="716" y="329"/>
                </a:lnTo>
                <a:lnTo>
                  <a:pt x="717" y="329"/>
                </a:lnTo>
                <a:lnTo>
                  <a:pt x="717" y="328"/>
                </a:lnTo>
                <a:lnTo>
                  <a:pt x="718" y="329"/>
                </a:lnTo>
                <a:lnTo>
                  <a:pt x="718" y="330"/>
                </a:lnTo>
                <a:lnTo>
                  <a:pt x="718" y="331"/>
                </a:lnTo>
                <a:lnTo>
                  <a:pt x="717" y="331"/>
                </a:lnTo>
                <a:lnTo>
                  <a:pt x="718" y="332"/>
                </a:lnTo>
                <a:lnTo>
                  <a:pt x="717" y="332"/>
                </a:lnTo>
                <a:lnTo>
                  <a:pt x="716" y="332"/>
                </a:lnTo>
                <a:lnTo>
                  <a:pt x="716" y="333"/>
                </a:lnTo>
                <a:lnTo>
                  <a:pt x="717" y="333"/>
                </a:lnTo>
                <a:lnTo>
                  <a:pt x="717" y="334"/>
                </a:lnTo>
                <a:lnTo>
                  <a:pt x="718" y="335"/>
                </a:lnTo>
                <a:lnTo>
                  <a:pt x="719" y="335"/>
                </a:lnTo>
                <a:lnTo>
                  <a:pt x="719" y="336"/>
                </a:lnTo>
                <a:lnTo>
                  <a:pt x="720" y="336"/>
                </a:lnTo>
                <a:lnTo>
                  <a:pt x="720" y="337"/>
                </a:lnTo>
                <a:lnTo>
                  <a:pt x="719" y="337"/>
                </a:lnTo>
                <a:lnTo>
                  <a:pt x="718" y="337"/>
                </a:lnTo>
                <a:lnTo>
                  <a:pt x="718" y="338"/>
                </a:lnTo>
                <a:lnTo>
                  <a:pt x="718" y="339"/>
                </a:lnTo>
                <a:lnTo>
                  <a:pt x="718" y="340"/>
                </a:lnTo>
                <a:lnTo>
                  <a:pt x="718" y="341"/>
                </a:lnTo>
                <a:lnTo>
                  <a:pt x="718" y="342"/>
                </a:lnTo>
                <a:lnTo>
                  <a:pt x="719" y="342"/>
                </a:lnTo>
                <a:lnTo>
                  <a:pt x="719" y="343"/>
                </a:lnTo>
                <a:lnTo>
                  <a:pt x="719" y="344"/>
                </a:lnTo>
                <a:lnTo>
                  <a:pt x="720" y="345"/>
                </a:lnTo>
                <a:lnTo>
                  <a:pt x="720" y="346"/>
                </a:lnTo>
                <a:lnTo>
                  <a:pt x="720" y="347"/>
                </a:lnTo>
                <a:lnTo>
                  <a:pt x="721" y="348"/>
                </a:lnTo>
                <a:lnTo>
                  <a:pt x="723" y="349"/>
                </a:lnTo>
                <a:lnTo>
                  <a:pt x="724" y="349"/>
                </a:lnTo>
                <a:lnTo>
                  <a:pt x="724" y="350"/>
                </a:lnTo>
                <a:lnTo>
                  <a:pt x="724" y="351"/>
                </a:lnTo>
                <a:lnTo>
                  <a:pt x="725" y="352"/>
                </a:lnTo>
                <a:lnTo>
                  <a:pt x="725" y="353"/>
                </a:lnTo>
                <a:lnTo>
                  <a:pt x="724" y="353"/>
                </a:lnTo>
                <a:lnTo>
                  <a:pt x="724" y="354"/>
                </a:lnTo>
                <a:lnTo>
                  <a:pt x="724" y="356"/>
                </a:lnTo>
                <a:lnTo>
                  <a:pt x="724" y="357"/>
                </a:lnTo>
                <a:lnTo>
                  <a:pt x="724" y="358"/>
                </a:lnTo>
                <a:lnTo>
                  <a:pt x="724" y="359"/>
                </a:lnTo>
                <a:lnTo>
                  <a:pt x="724" y="360"/>
                </a:lnTo>
                <a:lnTo>
                  <a:pt x="723" y="361"/>
                </a:lnTo>
                <a:lnTo>
                  <a:pt x="722" y="361"/>
                </a:lnTo>
                <a:lnTo>
                  <a:pt x="722" y="362"/>
                </a:lnTo>
                <a:lnTo>
                  <a:pt x="721" y="362"/>
                </a:lnTo>
                <a:lnTo>
                  <a:pt x="720" y="362"/>
                </a:lnTo>
                <a:lnTo>
                  <a:pt x="720" y="363"/>
                </a:lnTo>
                <a:lnTo>
                  <a:pt x="718" y="363"/>
                </a:lnTo>
                <a:lnTo>
                  <a:pt x="718" y="364"/>
                </a:lnTo>
                <a:lnTo>
                  <a:pt x="718" y="365"/>
                </a:lnTo>
                <a:lnTo>
                  <a:pt x="718" y="366"/>
                </a:lnTo>
                <a:lnTo>
                  <a:pt x="717" y="366"/>
                </a:lnTo>
                <a:lnTo>
                  <a:pt x="716" y="367"/>
                </a:lnTo>
                <a:lnTo>
                  <a:pt x="715" y="367"/>
                </a:lnTo>
                <a:lnTo>
                  <a:pt x="714" y="368"/>
                </a:lnTo>
                <a:lnTo>
                  <a:pt x="714" y="369"/>
                </a:lnTo>
                <a:lnTo>
                  <a:pt x="713" y="368"/>
                </a:lnTo>
                <a:lnTo>
                  <a:pt x="713" y="369"/>
                </a:lnTo>
                <a:lnTo>
                  <a:pt x="712" y="369"/>
                </a:lnTo>
                <a:lnTo>
                  <a:pt x="713" y="369"/>
                </a:lnTo>
                <a:lnTo>
                  <a:pt x="713" y="370"/>
                </a:lnTo>
                <a:lnTo>
                  <a:pt x="712" y="370"/>
                </a:lnTo>
                <a:lnTo>
                  <a:pt x="712" y="371"/>
                </a:lnTo>
                <a:lnTo>
                  <a:pt x="711" y="372"/>
                </a:lnTo>
                <a:lnTo>
                  <a:pt x="710" y="372"/>
                </a:lnTo>
                <a:lnTo>
                  <a:pt x="711" y="372"/>
                </a:lnTo>
                <a:lnTo>
                  <a:pt x="710" y="373"/>
                </a:lnTo>
                <a:lnTo>
                  <a:pt x="709" y="374"/>
                </a:lnTo>
                <a:lnTo>
                  <a:pt x="708" y="374"/>
                </a:lnTo>
                <a:lnTo>
                  <a:pt x="708" y="375"/>
                </a:lnTo>
                <a:lnTo>
                  <a:pt x="707" y="375"/>
                </a:lnTo>
                <a:lnTo>
                  <a:pt x="706" y="375"/>
                </a:lnTo>
                <a:lnTo>
                  <a:pt x="706" y="376"/>
                </a:lnTo>
                <a:lnTo>
                  <a:pt x="707" y="376"/>
                </a:lnTo>
                <a:lnTo>
                  <a:pt x="706" y="376"/>
                </a:lnTo>
                <a:lnTo>
                  <a:pt x="706" y="377"/>
                </a:lnTo>
                <a:lnTo>
                  <a:pt x="705" y="377"/>
                </a:lnTo>
                <a:lnTo>
                  <a:pt x="706" y="378"/>
                </a:lnTo>
                <a:lnTo>
                  <a:pt x="705" y="378"/>
                </a:lnTo>
                <a:lnTo>
                  <a:pt x="704" y="378"/>
                </a:lnTo>
                <a:lnTo>
                  <a:pt x="704" y="379"/>
                </a:lnTo>
                <a:lnTo>
                  <a:pt x="704" y="380"/>
                </a:lnTo>
                <a:lnTo>
                  <a:pt x="704" y="381"/>
                </a:lnTo>
                <a:lnTo>
                  <a:pt x="704" y="382"/>
                </a:lnTo>
                <a:lnTo>
                  <a:pt x="704" y="383"/>
                </a:lnTo>
                <a:lnTo>
                  <a:pt x="704" y="384"/>
                </a:lnTo>
                <a:lnTo>
                  <a:pt x="704" y="385"/>
                </a:lnTo>
                <a:lnTo>
                  <a:pt x="704" y="386"/>
                </a:lnTo>
                <a:lnTo>
                  <a:pt x="704" y="387"/>
                </a:lnTo>
                <a:lnTo>
                  <a:pt x="703" y="387"/>
                </a:lnTo>
                <a:lnTo>
                  <a:pt x="704" y="388"/>
                </a:lnTo>
                <a:lnTo>
                  <a:pt x="703" y="388"/>
                </a:lnTo>
                <a:lnTo>
                  <a:pt x="703" y="389"/>
                </a:lnTo>
                <a:lnTo>
                  <a:pt x="704" y="389"/>
                </a:lnTo>
                <a:lnTo>
                  <a:pt x="704" y="390"/>
                </a:lnTo>
                <a:lnTo>
                  <a:pt x="704" y="391"/>
                </a:lnTo>
                <a:lnTo>
                  <a:pt x="703" y="391"/>
                </a:lnTo>
                <a:lnTo>
                  <a:pt x="704" y="392"/>
                </a:lnTo>
                <a:lnTo>
                  <a:pt x="704" y="393"/>
                </a:lnTo>
                <a:lnTo>
                  <a:pt x="704" y="394"/>
                </a:lnTo>
                <a:lnTo>
                  <a:pt x="704" y="395"/>
                </a:lnTo>
                <a:lnTo>
                  <a:pt x="705" y="395"/>
                </a:lnTo>
                <a:lnTo>
                  <a:pt x="704" y="396"/>
                </a:lnTo>
                <a:lnTo>
                  <a:pt x="704" y="397"/>
                </a:lnTo>
                <a:lnTo>
                  <a:pt x="705" y="397"/>
                </a:lnTo>
                <a:lnTo>
                  <a:pt x="705" y="398"/>
                </a:lnTo>
                <a:lnTo>
                  <a:pt x="705" y="399"/>
                </a:lnTo>
                <a:lnTo>
                  <a:pt x="705" y="398"/>
                </a:lnTo>
                <a:lnTo>
                  <a:pt x="705" y="399"/>
                </a:lnTo>
                <a:lnTo>
                  <a:pt x="705" y="400"/>
                </a:lnTo>
                <a:lnTo>
                  <a:pt x="706" y="400"/>
                </a:lnTo>
                <a:lnTo>
                  <a:pt x="706" y="401"/>
                </a:lnTo>
                <a:lnTo>
                  <a:pt x="705" y="400"/>
                </a:lnTo>
                <a:lnTo>
                  <a:pt x="705" y="401"/>
                </a:lnTo>
                <a:lnTo>
                  <a:pt x="706" y="401"/>
                </a:lnTo>
                <a:lnTo>
                  <a:pt x="705" y="402"/>
                </a:lnTo>
                <a:lnTo>
                  <a:pt x="706" y="402"/>
                </a:lnTo>
                <a:lnTo>
                  <a:pt x="706" y="403"/>
                </a:lnTo>
                <a:lnTo>
                  <a:pt x="705" y="403"/>
                </a:lnTo>
                <a:lnTo>
                  <a:pt x="706" y="404"/>
                </a:lnTo>
                <a:lnTo>
                  <a:pt x="705" y="404"/>
                </a:lnTo>
                <a:lnTo>
                  <a:pt x="705" y="405"/>
                </a:lnTo>
                <a:lnTo>
                  <a:pt x="705" y="404"/>
                </a:lnTo>
                <a:lnTo>
                  <a:pt x="706" y="405"/>
                </a:lnTo>
                <a:lnTo>
                  <a:pt x="706" y="406"/>
                </a:lnTo>
                <a:lnTo>
                  <a:pt x="706" y="407"/>
                </a:lnTo>
                <a:lnTo>
                  <a:pt x="706" y="406"/>
                </a:lnTo>
                <a:lnTo>
                  <a:pt x="707" y="406"/>
                </a:lnTo>
                <a:lnTo>
                  <a:pt x="706" y="407"/>
                </a:lnTo>
                <a:lnTo>
                  <a:pt x="707" y="407"/>
                </a:lnTo>
                <a:lnTo>
                  <a:pt x="708" y="407"/>
                </a:lnTo>
                <a:lnTo>
                  <a:pt x="707" y="408"/>
                </a:lnTo>
                <a:lnTo>
                  <a:pt x="708" y="408"/>
                </a:lnTo>
                <a:lnTo>
                  <a:pt x="708" y="409"/>
                </a:lnTo>
                <a:lnTo>
                  <a:pt x="708" y="410"/>
                </a:lnTo>
                <a:lnTo>
                  <a:pt x="709" y="410"/>
                </a:lnTo>
                <a:lnTo>
                  <a:pt x="710" y="410"/>
                </a:lnTo>
                <a:lnTo>
                  <a:pt x="710" y="411"/>
                </a:lnTo>
                <a:lnTo>
                  <a:pt x="710" y="410"/>
                </a:lnTo>
                <a:lnTo>
                  <a:pt x="710" y="411"/>
                </a:lnTo>
                <a:lnTo>
                  <a:pt x="711" y="411"/>
                </a:lnTo>
                <a:lnTo>
                  <a:pt x="711" y="410"/>
                </a:lnTo>
                <a:lnTo>
                  <a:pt x="712" y="410"/>
                </a:lnTo>
                <a:lnTo>
                  <a:pt x="712" y="411"/>
                </a:lnTo>
                <a:lnTo>
                  <a:pt x="713" y="411"/>
                </a:lnTo>
                <a:lnTo>
                  <a:pt x="714" y="411"/>
                </a:lnTo>
                <a:lnTo>
                  <a:pt x="714" y="410"/>
                </a:lnTo>
                <a:lnTo>
                  <a:pt x="715" y="410"/>
                </a:lnTo>
                <a:lnTo>
                  <a:pt x="715" y="411"/>
                </a:lnTo>
                <a:lnTo>
                  <a:pt x="716" y="411"/>
                </a:lnTo>
                <a:lnTo>
                  <a:pt x="716" y="412"/>
                </a:lnTo>
                <a:lnTo>
                  <a:pt x="717" y="412"/>
                </a:lnTo>
                <a:lnTo>
                  <a:pt x="717" y="413"/>
                </a:lnTo>
                <a:lnTo>
                  <a:pt x="718" y="413"/>
                </a:lnTo>
                <a:lnTo>
                  <a:pt x="717" y="414"/>
                </a:lnTo>
                <a:lnTo>
                  <a:pt x="717" y="415"/>
                </a:lnTo>
                <a:lnTo>
                  <a:pt x="718" y="415"/>
                </a:lnTo>
                <a:lnTo>
                  <a:pt x="718" y="416"/>
                </a:lnTo>
                <a:lnTo>
                  <a:pt x="718" y="417"/>
                </a:lnTo>
                <a:lnTo>
                  <a:pt x="717" y="417"/>
                </a:lnTo>
                <a:lnTo>
                  <a:pt x="718" y="418"/>
                </a:lnTo>
                <a:lnTo>
                  <a:pt x="719" y="418"/>
                </a:lnTo>
                <a:lnTo>
                  <a:pt x="719" y="419"/>
                </a:lnTo>
                <a:lnTo>
                  <a:pt x="719" y="420"/>
                </a:lnTo>
                <a:lnTo>
                  <a:pt x="719" y="421"/>
                </a:lnTo>
                <a:lnTo>
                  <a:pt x="718" y="421"/>
                </a:lnTo>
                <a:lnTo>
                  <a:pt x="719" y="421"/>
                </a:lnTo>
                <a:lnTo>
                  <a:pt x="719" y="422"/>
                </a:lnTo>
                <a:lnTo>
                  <a:pt x="719" y="423"/>
                </a:lnTo>
                <a:lnTo>
                  <a:pt x="718" y="424"/>
                </a:lnTo>
                <a:lnTo>
                  <a:pt x="718" y="425"/>
                </a:lnTo>
                <a:lnTo>
                  <a:pt x="719" y="425"/>
                </a:lnTo>
                <a:lnTo>
                  <a:pt x="719" y="426"/>
                </a:lnTo>
                <a:lnTo>
                  <a:pt x="720" y="427"/>
                </a:lnTo>
                <a:lnTo>
                  <a:pt x="720" y="428"/>
                </a:lnTo>
                <a:lnTo>
                  <a:pt x="721" y="428"/>
                </a:lnTo>
                <a:lnTo>
                  <a:pt x="721" y="429"/>
                </a:lnTo>
                <a:lnTo>
                  <a:pt x="722" y="430"/>
                </a:lnTo>
                <a:lnTo>
                  <a:pt x="723" y="430"/>
                </a:lnTo>
                <a:lnTo>
                  <a:pt x="724" y="430"/>
                </a:lnTo>
                <a:lnTo>
                  <a:pt x="724" y="431"/>
                </a:lnTo>
                <a:lnTo>
                  <a:pt x="724" y="432"/>
                </a:lnTo>
                <a:lnTo>
                  <a:pt x="725" y="432"/>
                </a:lnTo>
                <a:lnTo>
                  <a:pt x="726" y="434"/>
                </a:lnTo>
                <a:lnTo>
                  <a:pt x="726" y="435"/>
                </a:lnTo>
                <a:lnTo>
                  <a:pt x="726" y="437"/>
                </a:lnTo>
                <a:lnTo>
                  <a:pt x="726" y="439"/>
                </a:lnTo>
                <a:lnTo>
                  <a:pt x="726" y="440"/>
                </a:lnTo>
                <a:lnTo>
                  <a:pt x="725" y="441"/>
                </a:lnTo>
                <a:lnTo>
                  <a:pt x="726" y="443"/>
                </a:lnTo>
                <a:lnTo>
                  <a:pt x="726" y="444"/>
                </a:lnTo>
                <a:lnTo>
                  <a:pt x="726" y="445"/>
                </a:lnTo>
                <a:lnTo>
                  <a:pt x="727" y="446"/>
                </a:lnTo>
                <a:lnTo>
                  <a:pt x="727" y="447"/>
                </a:lnTo>
                <a:lnTo>
                  <a:pt x="727" y="448"/>
                </a:lnTo>
                <a:lnTo>
                  <a:pt x="728" y="448"/>
                </a:lnTo>
                <a:lnTo>
                  <a:pt x="739" y="458"/>
                </a:lnTo>
                <a:lnTo>
                  <a:pt x="738" y="458"/>
                </a:lnTo>
                <a:lnTo>
                  <a:pt x="738" y="459"/>
                </a:lnTo>
                <a:lnTo>
                  <a:pt x="737" y="459"/>
                </a:lnTo>
                <a:lnTo>
                  <a:pt x="737" y="460"/>
                </a:lnTo>
                <a:lnTo>
                  <a:pt x="736" y="460"/>
                </a:lnTo>
                <a:lnTo>
                  <a:pt x="736" y="461"/>
                </a:lnTo>
                <a:lnTo>
                  <a:pt x="735" y="461"/>
                </a:lnTo>
                <a:lnTo>
                  <a:pt x="735" y="462"/>
                </a:lnTo>
                <a:lnTo>
                  <a:pt x="735" y="463"/>
                </a:lnTo>
                <a:lnTo>
                  <a:pt x="734" y="463"/>
                </a:lnTo>
                <a:lnTo>
                  <a:pt x="734" y="464"/>
                </a:lnTo>
                <a:lnTo>
                  <a:pt x="733" y="464"/>
                </a:lnTo>
                <a:lnTo>
                  <a:pt x="733" y="465"/>
                </a:lnTo>
                <a:lnTo>
                  <a:pt x="732" y="467"/>
                </a:lnTo>
                <a:lnTo>
                  <a:pt x="732" y="468"/>
                </a:lnTo>
                <a:lnTo>
                  <a:pt x="733" y="468"/>
                </a:lnTo>
                <a:lnTo>
                  <a:pt x="732" y="469"/>
                </a:lnTo>
                <a:lnTo>
                  <a:pt x="732" y="470"/>
                </a:lnTo>
                <a:lnTo>
                  <a:pt x="732" y="471"/>
                </a:lnTo>
                <a:lnTo>
                  <a:pt x="732" y="472"/>
                </a:lnTo>
                <a:lnTo>
                  <a:pt x="731" y="472"/>
                </a:lnTo>
                <a:lnTo>
                  <a:pt x="730" y="472"/>
                </a:lnTo>
                <a:lnTo>
                  <a:pt x="730" y="473"/>
                </a:lnTo>
                <a:lnTo>
                  <a:pt x="728" y="472"/>
                </a:lnTo>
                <a:lnTo>
                  <a:pt x="727" y="472"/>
                </a:lnTo>
                <a:lnTo>
                  <a:pt x="726" y="472"/>
                </a:lnTo>
                <a:lnTo>
                  <a:pt x="725" y="472"/>
                </a:lnTo>
                <a:lnTo>
                  <a:pt x="724" y="472"/>
                </a:lnTo>
                <a:lnTo>
                  <a:pt x="724" y="473"/>
                </a:lnTo>
                <a:lnTo>
                  <a:pt x="723" y="473"/>
                </a:lnTo>
                <a:lnTo>
                  <a:pt x="723" y="474"/>
                </a:lnTo>
                <a:lnTo>
                  <a:pt x="721" y="474"/>
                </a:lnTo>
                <a:lnTo>
                  <a:pt x="720" y="475"/>
                </a:lnTo>
                <a:lnTo>
                  <a:pt x="720" y="476"/>
                </a:lnTo>
                <a:lnTo>
                  <a:pt x="719" y="477"/>
                </a:lnTo>
                <a:lnTo>
                  <a:pt x="719" y="478"/>
                </a:lnTo>
                <a:lnTo>
                  <a:pt x="718" y="478"/>
                </a:lnTo>
                <a:lnTo>
                  <a:pt x="717" y="478"/>
                </a:lnTo>
                <a:lnTo>
                  <a:pt x="716" y="478"/>
                </a:lnTo>
                <a:lnTo>
                  <a:pt x="715" y="479"/>
                </a:lnTo>
                <a:lnTo>
                  <a:pt x="714" y="480"/>
                </a:lnTo>
                <a:lnTo>
                  <a:pt x="713" y="481"/>
                </a:lnTo>
                <a:lnTo>
                  <a:pt x="713" y="482"/>
                </a:lnTo>
                <a:lnTo>
                  <a:pt x="713" y="483"/>
                </a:lnTo>
                <a:lnTo>
                  <a:pt x="713" y="484"/>
                </a:lnTo>
                <a:lnTo>
                  <a:pt x="712" y="485"/>
                </a:lnTo>
                <a:lnTo>
                  <a:pt x="711" y="485"/>
                </a:lnTo>
                <a:lnTo>
                  <a:pt x="710" y="486"/>
                </a:lnTo>
                <a:lnTo>
                  <a:pt x="709" y="486"/>
                </a:lnTo>
                <a:lnTo>
                  <a:pt x="709" y="487"/>
                </a:lnTo>
                <a:lnTo>
                  <a:pt x="710" y="488"/>
                </a:lnTo>
                <a:lnTo>
                  <a:pt x="710" y="489"/>
                </a:lnTo>
                <a:lnTo>
                  <a:pt x="709" y="490"/>
                </a:lnTo>
                <a:lnTo>
                  <a:pt x="708" y="491"/>
                </a:lnTo>
                <a:lnTo>
                  <a:pt x="708" y="492"/>
                </a:lnTo>
                <a:lnTo>
                  <a:pt x="708" y="493"/>
                </a:lnTo>
                <a:lnTo>
                  <a:pt x="708" y="494"/>
                </a:lnTo>
                <a:lnTo>
                  <a:pt x="708" y="495"/>
                </a:lnTo>
                <a:lnTo>
                  <a:pt x="708" y="496"/>
                </a:lnTo>
                <a:lnTo>
                  <a:pt x="707" y="497"/>
                </a:lnTo>
                <a:lnTo>
                  <a:pt x="706" y="499"/>
                </a:lnTo>
                <a:lnTo>
                  <a:pt x="706" y="500"/>
                </a:lnTo>
                <a:lnTo>
                  <a:pt x="707" y="500"/>
                </a:lnTo>
                <a:lnTo>
                  <a:pt x="708" y="502"/>
                </a:lnTo>
                <a:lnTo>
                  <a:pt x="708" y="503"/>
                </a:lnTo>
                <a:lnTo>
                  <a:pt x="708" y="504"/>
                </a:lnTo>
                <a:lnTo>
                  <a:pt x="708" y="506"/>
                </a:lnTo>
                <a:lnTo>
                  <a:pt x="707" y="508"/>
                </a:lnTo>
                <a:lnTo>
                  <a:pt x="707" y="509"/>
                </a:lnTo>
                <a:lnTo>
                  <a:pt x="707" y="510"/>
                </a:lnTo>
                <a:lnTo>
                  <a:pt x="708" y="514"/>
                </a:lnTo>
                <a:lnTo>
                  <a:pt x="708" y="515"/>
                </a:lnTo>
                <a:lnTo>
                  <a:pt x="707" y="516"/>
                </a:lnTo>
                <a:lnTo>
                  <a:pt x="707" y="517"/>
                </a:lnTo>
                <a:lnTo>
                  <a:pt x="705" y="518"/>
                </a:lnTo>
                <a:lnTo>
                  <a:pt x="705" y="519"/>
                </a:lnTo>
                <a:lnTo>
                  <a:pt x="705" y="520"/>
                </a:lnTo>
                <a:lnTo>
                  <a:pt x="704" y="522"/>
                </a:lnTo>
                <a:lnTo>
                  <a:pt x="704" y="523"/>
                </a:lnTo>
                <a:lnTo>
                  <a:pt x="703" y="523"/>
                </a:lnTo>
                <a:lnTo>
                  <a:pt x="702" y="523"/>
                </a:lnTo>
                <a:lnTo>
                  <a:pt x="702" y="524"/>
                </a:lnTo>
                <a:lnTo>
                  <a:pt x="701" y="524"/>
                </a:lnTo>
                <a:lnTo>
                  <a:pt x="700" y="524"/>
                </a:lnTo>
                <a:lnTo>
                  <a:pt x="699" y="524"/>
                </a:lnTo>
                <a:lnTo>
                  <a:pt x="698" y="524"/>
                </a:lnTo>
                <a:lnTo>
                  <a:pt x="697" y="524"/>
                </a:lnTo>
                <a:lnTo>
                  <a:pt x="696" y="524"/>
                </a:lnTo>
                <a:lnTo>
                  <a:pt x="696" y="525"/>
                </a:lnTo>
                <a:lnTo>
                  <a:pt x="695" y="526"/>
                </a:lnTo>
                <a:lnTo>
                  <a:pt x="695" y="527"/>
                </a:lnTo>
                <a:lnTo>
                  <a:pt x="694" y="528"/>
                </a:lnTo>
                <a:lnTo>
                  <a:pt x="694" y="529"/>
                </a:lnTo>
                <a:lnTo>
                  <a:pt x="694" y="530"/>
                </a:lnTo>
                <a:lnTo>
                  <a:pt x="693" y="530"/>
                </a:lnTo>
                <a:lnTo>
                  <a:pt x="693" y="531"/>
                </a:lnTo>
                <a:lnTo>
                  <a:pt x="692" y="531"/>
                </a:lnTo>
                <a:lnTo>
                  <a:pt x="691" y="531"/>
                </a:lnTo>
                <a:lnTo>
                  <a:pt x="691" y="532"/>
                </a:lnTo>
                <a:lnTo>
                  <a:pt x="690" y="532"/>
                </a:lnTo>
                <a:lnTo>
                  <a:pt x="690" y="533"/>
                </a:lnTo>
                <a:lnTo>
                  <a:pt x="689" y="534"/>
                </a:lnTo>
                <a:lnTo>
                  <a:pt x="689" y="535"/>
                </a:lnTo>
                <a:lnTo>
                  <a:pt x="688" y="535"/>
                </a:lnTo>
                <a:lnTo>
                  <a:pt x="688" y="536"/>
                </a:lnTo>
                <a:lnTo>
                  <a:pt x="687" y="536"/>
                </a:lnTo>
                <a:lnTo>
                  <a:pt x="686" y="536"/>
                </a:lnTo>
                <a:lnTo>
                  <a:pt x="687" y="537"/>
                </a:lnTo>
                <a:lnTo>
                  <a:pt x="686" y="537"/>
                </a:lnTo>
                <a:lnTo>
                  <a:pt x="687" y="537"/>
                </a:lnTo>
                <a:lnTo>
                  <a:pt x="686" y="537"/>
                </a:lnTo>
                <a:lnTo>
                  <a:pt x="687" y="537"/>
                </a:lnTo>
                <a:lnTo>
                  <a:pt x="686" y="538"/>
                </a:lnTo>
                <a:lnTo>
                  <a:pt x="687" y="538"/>
                </a:lnTo>
                <a:lnTo>
                  <a:pt x="687" y="539"/>
                </a:lnTo>
                <a:lnTo>
                  <a:pt x="687" y="540"/>
                </a:lnTo>
                <a:lnTo>
                  <a:pt x="687" y="541"/>
                </a:lnTo>
                <a:lnTo>
                  <a:pt x="687" y="542"/>
                </a:lnTo>
                <a:lnTo>
                  <a:pt x="688" y="542"/>
                </a:lnTo>
                <a:lnTo>
                  <a:pt x="688" y="543"/>
                </a:lnTo>
                <a:lnTo>
                  <a:pt x="687" y="543"/>
                </a:lnTo>
                <a:lnTo>
                  <a:pt x="687" y="544"/>
                </a:lnTo>
                <a:lnTo>
                  <a:pt x="686" y="545"/>
                </a:lnTo>
                <a:lnTo>
                  <a:pt x="687" y="545"/>
                </a:lnTo>
                <a:lnTo>
                  <a:pt x="686" y="545"/>
                </a:lnTo>
                <a:lnTo>
                  <a:pt x="685" y="546"/>
                </a:lnTo>
                <a:lnTo>
                  <a:pt x="684" y="546"/>
                </a:lnTo>
                <a:lnTo>
                  <a:pt x="684" y="547"/>
                </a:lnTo>
                <a:lnTo>
                  <a:pt x="684" y="548"/>
                </a:lnTo>
                <a:lnTo>
                  <a:pt x="684" y="549"/>
                </a:lnTo>
                <a:lnTo>
                  <a:pt x="683" y="549"/>
                </a:lnTo>
                <a:lnTo>
                  <a:pt x="683" y="550"/>
                </a:lnTo>
                <a:lnTo>
                  <a:pt x="682" y="551"/>
                </a:lnTo>
                <a:lnTo>
                  <a:pt x="682" y="552"/>
                </a:lnTo>
                <a:lnTo>
                  <a:pt x="682" y="553"/>
                </a:lnTo>
                <a:lnTo>
                  <a:pt x="682" y="554"/>
                </a:lnTo>
                <a:lnTo>
                  <a:pt x="681" y="555"/>
                </a:lnTo>
                <a:lnTo>
                  <a:pt x="681" y="556"/>
                </a:lnTo>
                <a:lnTo>
                  <a:pt x="680" y="556"/>
                </a:lnTo>
                <a:lnTo>
                  <a:pt x="679" y="557"/>
                </a:lnTo>
                <a:lnTo>
                  <a:pt x="680" y="558"/>
                </a:lnTo>
                <a:lnTo>
                  <a:pt x="679" y="558"/>
                </a:lnTo>
                <a:lnTo>
                  <a:pt x="678" y="559"/>
                </a:lnTo>
                <a:lnTo>
                  <a:pt x="678" y="560"/>
                </a:lnTo>
                <a:lnTo>
                  <a:pt x="678" y="561"/>
                </a:lnTo>
                <a:lnTo>
                  <a:pt x="677" y="561"/>
                </a:lnTo>
                <a:lnTo>
                  <a:pt x="677" y="562"/>
                </a:lnTo>
                <a:lnTo>
                  <a:pt x="678" y="563"/>
                </a:lnTo>
                <a:lnTo>
                  <a:pt x="678" y="564"/>
                </a:lnTo>
                <a:lnTo>
                  <a:pt x="677" y="564"/>
                </a:lnTo>
                <a:lnTo>
                  <a:pt x="677" y="565"/>
                </a:lnTo>
                <a:lnTo>
                  <a:pt x="678" y="565"/>
                </a:lnTo>
                <a:lnTo>
                  <a:pt x="677" y="566"/>
                </a:lnTo>
                <a:lnTo>
                  <a:pt x="677" y="567"/>
                </a:lnTo>
                <a:lnTo>
                  <a:pt x="677" y="568"/>
                </a:lnTo>
                <a:lnTo>
                  <a:pt x="677" y="569"/>
                </a:lnTo>
                <a:lnTo>
                  <a:pt x="677" y="570"/>
                </a:lnTo>
                <a:lnTo>
                  <a:pt x="677" y="571"/>
                </a:lnTo>
                <a:lnTo>
                  <a:pt x="676" y="572"/>
                </a:lnTo>
                <a:lnTo>
                  <a:pt x="677" y="572"/>
                </a:lnTo>
                <a:lnTo>
                  <a:pt x="676" y="573"/>
                </a:lnTo>
                <a:lnTo>
                  <a:pt x="677" y="573"/>
                </a:lnTo>
                <a:lnTo>
                  <a:pt x="676" y="573"/>
                </a:lnTo>
                <a:lnTo>
                  <a:pt x="676" y="574"/>
                </a:lnTo>
                <a:lnTo>
                  <a:pt x="676" y="575"/>
                </a:lnTo>
                <a:lnTo>
                  <a:pt x="675" y="575"/>
                </a:lnTo>
                <a:lnTo>
                  <a:pt x="674" y="576"/>
                </a:lnTo>
                <a:lnTo>
                  <a:pt x="673" y="576"/>
                </a:lnTo>
                <a:lnTo>
                  <a:pt x="673" y="577"/>
                </a:lnTo>
                <a:lnTo>
                  <a:pt x="672" y="578"/>
                </a:lnTo>
                <a:lnTo>
                  <a:pt x="671" y="578"/>
                </a:lnTo>
                <a:lnTo>
                  <a:pt x="671" y="579"/>
                </a:lnTo>
                <a:lnTo>
                  <a:pt x="670" y="579"/>
                </a:lnTo>
                <a:lnTo>
                  <a:pt x="669" y="580"/>
                </a:lnTo>
                <a:lnTo>
                  <a:pt x="668" y="579"/>
                </a:lnTo>
                <a:lnTo>
                  <a:pt x="667" y="579"/>
                </a:lnTo>
                <a:lnTo>
                  <a:pt x="666" y="579"/>
                </a:lnTo>
                <a:lnTo>
                  <a:pt x="666" y="580"/>
                </a:lnTo>
                <a:lnTo>
                  <a:pt x="665" y="580"/>
                </a:lnTo>
                <a:lnTo>
                  <a:pt x="664" y="580"/>
                </a:lnTo>
                <a:lnTo>
                  <a:pt x="663" y="581"/>
                </a:lnTo>
                <a:lnTo>
                  <a:pt x="662" y="582"/>
                </a:lnTo>
                <a:lnTo>
                  <a:pt x="661" y="582"/>
                </a:lnTo>
                <a:lnTo>
                  <a:pt x="661" y="583"/>
                </a:lnTo>
                <a:lnTo>
                  <a:pt x="661" y="584"/>
                </a:lnTo>
                <a:lnTo>
                  <a:pt x="660" y="584"/>
                </a:lnTo>
                <a:lnTo>
                  <a:pt x="659" y="584"/>
                </a:lnTo>
                <a:lnTo>
                  <a:pt x="659" y="585"/>
                </a:lnTo>
                <a:lnTo>
                  <a:pt x="658" y="586"/>
                </a:lnTo>
                <a:lnTo>
                  <a:pt x="659" y="586"/>
                </a:lnTo>
                <a:lnTo>
                  <a:pt x="658" y="586"/>
                </a:lnTo>
                <a:lnTo>
                  <a:pt x="657" y="586"/>
                </a:lnTo>
                <a:lnTo>
                  <a:pt x="657" y="587"/>
                </a:lnTo>
                <a:lnTo>
                  <a:pt x="656" y="587"/>
                </a:lnTo>
                <a:lnTo>
                  <a:pt x="655" y="587"/>
                </a:lnTo>
                <a:lnTo>
                  <a:pt x="655" y="588"/>
                </a:lnTo>
                <a:lnTo>
                  <a:pt x="654" y="588"/>
                </a:lnTo>
                <a:lnTo>
                  <a:pt x="653" y="588"/>
                </a:lnTo>
                <a:lnTo>
                  <a:pt x="653" y="587"/>
                </a:lnTo>
                <a:lnTo>
                  <a:pt x="652" y="588"/>
                </a:lnTo>
                <a:lnTo>
                  <a:pt x="651" y="588"/>
                </a:lnTo>
                <a:lnTo>
                  <a:pt x="650" y="588"/>
                </a:lnTo>
                <a:lnTo>
                  <a:pt x="650" y="589"/>
                </a:lnTo>
                <a:lnTo>
                  <a:pt x="649" y="589"/>
                </a:lnTo>
                <a:lnTo>
                  <a:pt x="650" y="590"/>
                </a:lnTo>
                <a:lnTo>
                  <a:pt x="649" y="590"/>
                </a:lnTo>
                <a:lnTo>
                  <a:pt x="650" y="590"/>
                </a:lnTo>
                <a:lnTo>
                  <a:pt x="649" y="590"/>
                </a:lnTo>
                <a:lnTo>
                  <a:pt x="648" y="591"/>
                </a:lnTo>
                <a:lnTo>
                  <a:pt x="647" y="591"/>
                </a:lnTo>
                <a:lnTo>
                  <a:pt x="647" y="592"/>
                </a:lnTo>
                <a:lnTo>
                  <a:pt x="646" y="592"/>
                </a:lnTo>
                <a:lnTo>
                  <a:pt x="647" y="592"/>
                </a:lnTo>
                <a:lnTo>
                  <a:pt x="646" y="592"/>
                </a:lnTo>
                <a:lnTo>
                  <a:pt x="646" y="593"/>
                </a:lnTo>
                <a:lnTo>
                  <a:pt x="645" y="593"/>
                </a:lnTo>
                <a:lnTo>
                  <a:pt x="645" y="594"/>
                </a:lnTo>
                <a:lnTo>
                  <a:pt x="645" y="595"/>
                </a:lnTo>
                <a:lnTo>
                  <a:pt x="644" y="596"/>
                </a:lnTo>
                <a:lnTo>
                  <a:pt x="644" y="597"/>
                </a:lnTo>
                <a:lnTo>
                  <a:pt x="643" y="597"/>
                </a:lnTo>
                <a:lnTo>
                  <a:pt x="644" y="597"/>
                </a:lnTo>
                <a:lnTo>
                  <a:pt x="644" y="598"/>
                </a:lnTo>
                <a:lnTo>
                  <a:pt x="643" y="598"/>
                </a:lnTo>
                <a:lnTo>
                  <a:pt x="643" y="599"/>
                </a:lnTo>
                <a:lnTo>
                  <a:pt x="642" y="599"/>
                </a:lnTo>
                <a:lnTo>
                  <a:pt x="642" y="600"/>
                </a:lnTo>
                <a:lnTo>
                  <a:pt x="642" y="601"/>
                </a:lnTo>
                <a:lnTo>
                  <a:pt x="640" y="600"/>
                </a:lnTo>
                <a:lnTo>
                  <a:pt x="639" y="600"/>
                </a:lnTo>
                <a:lnTo>
                  <a:pt x="638" y="600"/>
                </a:lnTo>
                <a:lnTo>
                  <a:pt x="637" y="600"/>
                </a:lnTo>
                <a:lnTo>
                  <a:pt x="636" y="600"/>
                </a:lnTo>
                <a:lnTo>
                  <a:pt x="636" y="599"/>
                </a:lnTo>
                <a:lnTo>
                  <a:pt x="636" y="598"/>
                </a:lnTo>
                <a:lnTo>
                  <a:pt x="636" y="597"/>
                </a:lnTo>
                <a:lnTo>
                  <a:pt x="635" y="597"/>
                </a:lnTo>
                <a:lnTo>
                  <a:pt x="634" y="597"/>
                </a:lnTo>
                <a:lnTo>
                  <a:pt x="633" y="597"/>
                </a:lnTo>
                <a:lnTo>
                  <a:pt x="632" y="597"/>
                </a:lnTo>
                <a:lnTo>
                  <a:pt x="632" y="595"/>
                </a:lnTo>
                <a:lnTo>
                  <a:pt x="631" y="595"/>
                </a:lnTo>
                <a:lnTo>
                  <a:pt x="630" y="594"/>
                </a:lnTo>
                <a:lnTo>
                  <a:pt x="629" y="594"/>
                </a:lnTo>
                <a:lnTo>
                  <a:pt x="628" y="594"/>
                </a:lnTo>
                <a:lnTo>
                  <a:pt x="627" y="594"/>
                </a:lnTo>
                <a:lnTo>
                  <a:pt x="625" y="593"/>
                </a:lnTo>
                <a:lnTo>
                  <a:pt x="624" y="592"/>
                </a:lnTo>
                <a:lnTo>
                  <a:pt x="624" y="591"/>
                </a:lnTo>
                <a:lnTo>
                  <a:pt x="623" y="590"/>
                </a:lnTo>
                <a:lnTo>
                  <a:pt x="622" y="590"/>
                </a:lnTo>
                <a:lnTo>
                  <a:pt x="622" y="589"/>
                </a:lnTo>
                <a:lnTo>
                  <a:pt x="620" y="588"/>
                </a:lnTo>
                <a:lnTo>
                  <a:pt x="620" y="586"/>
                </a:lnTo>
                <a:lnTo>
                  <a:pt x="621" y="586"/>
                </a:lnTo>
                <a:lnTo>
                  <a:pt x="621" y="585"/>
                </a:lnTo>
                <a:lnTo>
                  <a:pt x="620" y="585"/>
                </a:lnTo>
                <a:lnTo>
                  <a:pt x="619" y="585"/>
                </a:lnTo>
                <a:lnTo>
                  <a:pt x="618" y="586"/>
                </a:lnTo>
                <a:lnTo>
                  <a:pt x="617" y="586"/>
                </a:lnTo>
                <a:lnTo>
                  <a:pt x="616" y="585"/>
                </a:lnTo>
                <a:lnTo>
                  <a:pt x="616" y="584"/>
                </a:lnTo>
                <a:lnTo>
                  <a:pt x="615" y="584"/>
                </a:lnTo>
                <a:lnTo>
                  <a:pt x="615" y="585"/>
                </a:lnTo>
                <a:lnTo>
                  <a:pt x="614" y="585"/>
                </a:lnTo>
                <a:lnTo>
                  <a:pt x="614" y="586"/>
                </a:lnTo>
                <a:lnTo>
                  <a:pt x="613" y="586"/>
                </a:lnTo>
                <a:lnTo>
                  <a:pt x="612" y="586"/>
                </a:lnTo>
                <a:lnTo>
                  <a:pt x="611" y="584"/>
                </a:lnTo>
                <a:lnTo>
                  <a:pt x="611" y="583"/>
                </a:lnTo>
                <a:lnTo>
                  <a:pt x="612" y="583"/>
                </a:lnTo>
                <a:lnTo>
                  <a:pt x="612" y="584"/>
                </a:lnTo>
                <a:lnTo>
                  <a:pt x="612" y="583"/>
                </a:lnTo>
                <a:lnTo>
                  <a:pt x="612" y="582"/>
                </a:lnTo>
                <a:lnTo>
                  <a:pt x="611" y="582"/>
                </a:lnTo>
                <a:lnTo>
                  <a:pt x="611" y="581"/>
                </a:lnTo>
                <a:lnTo>
                  <a:pt x="612" y="581"/>
                </a:lnTo>
                <a:lnTo>
                  <a:pt x="612" y="580"/>
                </a:lnTo>
                <a:lnTo>
                  <a:pt x="613" y="581"/>
                </a:lnTo>
                <a:lnTo>
                  <a:pt x="613" y="580"/>
                </a:lnTo>
                <a:lnTo>
                  <a:pt x="612" y="580"/>
                </a:lnTo>
                <a:lnTo>
                  <a:pt x="611" y="580"/>
                </a:lnTo>
                <a:lnTo>
                  <a:pt x="611" y="579"/>
                </a:lnTo>
                <a:lnTo>
                  <a:pt x="610" y="579"/>
                </a:lnTo>
                <a:lnTo>
                  <a:pt x="609" y="579"/>
                </a:lnTo>
                <a:lnTo>
                  <a:pt x="608" y="579"/>
                </a:lnTo>
                <a:lnTo>
                  <a:pt x="607" y="579"/>
                </a:lnTo>
                <a:lnTo>
                  <a:pt x="607" y="580"/>
                </a:lnTo>
                <a:lnTo>
                  <a:pt x="609" y="580"/>
                </a:lnTo>
                <a:lnTo>
                  <a:pt x="609" y="581"/>
                </a:lnTo>
                <a:lnTo>
                  <a:pt x="608" y="581"/>
                </a:lnTo>
                <a:lnTo>
                  <a:pt x="607" y="582"/>
                </a:lnTo>
                <a:lnTo>
                  <a:pt x="606" y="582"/>
                </a:lnTo>
                <a:lnTo>
                  <a:pt x="606" y="581"/>
                </a:lnTo>
                <a:lnTo>
                  <a:pt x="605" y="581"/>
                </a:lnTo>
                <a:lnTo>
                  <a:pt x="604" y="580"/>
                </a:lnTo>
                <a:lnTo>
                  <a:pt x="603" y="580"/>
                </a:lnTo>
                <a:lnTo>
                  <a:pt x="602" y="580"/>
                </a:lnTo>
                <a:lnTo>
                  <a:pt x="602" y="581"/>
                </a:lnTo>
                <a:lnTo>
                  <a:pt x="602" y="582"/>
                </a:lnTo>
                <a:lnTo>
                  <a:pt x="602" y="583"/>
                </a:lnTo>
                <a:lnTo>
                  <a:pt x="602" y="584"/>
                </a:lnTo>
                <a:lnTo>
                  <a:pt x="601" y="584"/>
                </a:lnTo>
                <a:lnTo>
                  <a:pt x="600" y="583"/>
                </a:lnTo>
                <a:lnTo>
                  <a:pt x="599" y="583"/>
                </a:lnTo>
                <a:lnTo>
                  <a:pt x="598" y="584"/>
                </a:lnTo>
                <a:lnTo>
                  <a:pt x="598" y="583"/>
                </a:lnTo>
                <a:lnTo>
                  <a:pt x="598" y="582"/>
                </a:lnTo>
                <a:lnTo>
                  <a:pt x="597" y="582"/>
                </a:lnTo>
                <a:lnTo>
                  <a:pt x="597" y="584"/>
                </a:lnTo>
                <a:lnTo>
                  <a:pt x="596" y="584"/>
                </a:lnTo>
                <a:lnTo>
                  <a:pt x="596" y="583"/>
                </a:lnTo>
                <a:lnTo>
                  <a:pt x="596" y="582"/>
                </a:lnTo>
                <a:lnTo>
                  <a:pt x="595" y="582"/>
                </a:lnTo>
                <a:lnTo>
                  <a:pt x="594" y="582"/>
                </a:lnTo>
                <a:lnTo>
                  <a:pt x="593" y="582"/>
                </a:lnTo>
                <a:lnTo>
                  <a:pt x="594" y="581"/>
                </a:lnTo>
                <a:lnTo>
                  <a:pt x="593" y="581"/>
                </a:lnTo>
                <a:lnTo>
                  <a:pt x="593" y="582"/>
                </a:lnTo>
                <a:lnTo>
                  <a:pt x="593" y="583"/>
                </a:lnTo>
                <a:lnTo>
                  <a:pt x="593" y="584"/>
                </a:lnTo>
                <a:lnTo>
                  <a:pt x="592" y="584"/>
                </a:lnTo>
                <a:lnTo>
                  <a:pt x="591" y="584"/>
                </a:lnTo>
                <a:lnTo>
                  <a:pt x="591" y="583"/>
                </a:lnTo>
                <a:lnTo>
                  <a:pt x="590" y="584"/>
                </a:lnTo>
                <a:lnTo>
                  <a:pt x="589" y="584"/>
                </a:lnTo>
                <a:lnTo>
                  <a:pt x="588" y="583"/>
                </a:lnTo>
                <a:lnTo>
                  <a:pt x="588" y="582"/>
                </a:lnTo>
                <a:lnTo>
                  <a:pt x="587" y="582"/>
                </a:lnTo>
                <a:lnTo>
                  <a:pt x="587" y="581"/>
                </a:lnTo>
                <a:lnTo>
                  <a:pt x="587" y="580"/>
                </a:lnTo>
                <a:lnTo>
                  <a:pt x="585" y="580"/>
                </a:lnTo>
                <a:lnTo>
                  <a:pt x="584" y="581"/>
                </a:lnTo>
                <a:lnTo>
                  <a:pt x="583" y="581"/>
                </a:lnTo>
                <a:lnTo>
                  <a:pt x="583" y="580"/>
                </a:lnTo>
                <a:lnTo>
                  <a:pt x="582" y="579"/>
                </a:lnTo>
                <a:lnTo>
                  <a:pt x="582" y="578"/>
                </a:lnTo>
                <a:lnTo>
                  <a:pt x="581" y="578"/>
                </a:lnTo>
                <a:lnTo>
                  <a:pt x="581" y="579"/>
                </a:lnTo>
                <a:lnTo>
                  <a:pt x="581" y="580"/>
                </a:lnTo>
                <a:lnTo>
                  <a:pt x="581" y="581"/>
                </a:lnTo>
                <a:lnTo>
                  <a:pt x="580" y="581"/>
                </a:lnTo>
                <a:lnTo>
                  <a:pt x="578" y="581"/>
                </a:lnTo>
                <a:lnTo>
                  <a:pt x="577" y="581"/>
                </a:lnTo>
                <a:lnTo>
                  <a:pt x="577" y="582"/>
                </a:lnTo>
                <a:lnTo>
                  <a:pt x="577" y="583"/>
                </a:lnTo>
                <a:lnTo>
                  <a:pt x="576" y="583"/>
                </a:lnTo>
                <a:lnTo>
                  <a:pt x="573" y="583"/>
                </a:lnTo>
                <a:lnTo>
                  <a:pt x="572" y="583"/>
                </a:lnTo>
                <a:lnTo>
                  <a:pt x="571" y="583"/>
                </a:lnTo>
                <a:lnTo>
                  <a:pt x="570" y="584"/>
                </a:lnTo>
                <a:lnTo>
                  <a:pt x="571" y="585"/>
                </a:lnTo>
                <a:lnTo>
                  <a:pt x="570" y="585"/>
                </a:lnTo>
                <a:lnTo>
                  <a:pt x="569" y="585"/>
                </a:lnTo>
                <a:lnTo>
                  <a:pt x="568" y="586"/>
                </a:lnTo>
                <a:lnTo>
                  <a:pt x="565" y="586"/>
                </a:lnTo>
                <a:lnTo>
                  <a:pt x="564" y="587"/>
                </a:lnTo>
                <a:lnTo>
                  <a:pt x="563" y="586"/>
                </a:lnTo>
                <a:lnTo>
                  <a:pt x="561" y="586"/>
                </a:lnTo>
                <a:lnTo>
                  <a:pt x="560" y="586"/>
                </a:lnTo>
                <a:lnTo>
                  <a:pt x="559" y="585"/>
                </a:lnTo>
                <a:lnTo>
                  <a:pt x="558" y="585"/>
                </a:lnTo>
                <a:lnTo>
                  <a:pt x="557" y="585"/>
                </a:lnTo>
                <a:lnTo>
                  <a:pt x="557" y="584"/>
                </a:lnTo>
                <a:lnTo>
                  <a:pt x="555" y="584"/>
                </a:lnTo>
                <a:lnTo>
                  <a:pt x="555" y="583"/>
                </a:lnTo>
                <a:lnTo>
                  <a:pt x="554" y="583"/>
                </a:lnTo>
                <a:lnTo>
                  <a:pt x="553" y="583"/>
                </a:lnTo>
                <a:lnTo>
                  <a:pt x="553" y="582"/>
                </a:lnTo>
                <a:lnTo>
                  <a:pt x="552" y="582"/>
                </a:lnTo>
                <a:lnTo>
                  <a:pt x="552" y="581"/>
                </a:lnTo>
                <a:lnTo>
                  <a:pt x="553" y="580"/>
                </a:lnTo>
                <a:lnTo>
                  <a:pt x="552" y="580"/>
                </a:lnTo>
                <a:lnTo>
                  <a:pt x="552" y="581"/>
                </a:lnTo>
                <a:lnTo>
                  <a:pt x="551" y="581"/>
                </a:lnTo>
                <a:lnTo>
                  <a:pt x="550" y="581"/>
                </a:lnTo>
                <a:lnTo>
                  <a:pt x="549" y="582"/>
                </a:lnTo>
                <a:lnTo>
                  <a:pt x="548" y="582"/>
                </a:lnTo>
                <a:lnTo>
                  <a:pt x="548" y="581"/>
                </a:lnTo>
                <a:lnTo>
                  <a:pt x="547" y="581"/>
                </a:lnTo>
                <a:lnTo>
                  <a:pt x="548" y="582"/>
                </a:lnTo>
                <a:lnTo>
                  <a:pt x="547" y="582"/>
                </a:lnTo>
                <a:lnTo>
                  <a:pt x="546" y="582"/>
                </a:lnTo>
                <a:lnTo>
                  <a:pt x="545" y="582"/>
                </a:lnTo>
                <a:lnTo>
                  <a:pt x="545" y="583"/>
                </a:lnTo>
                <a:lnTo>
                  <a:pt x="544" y="582"/>
                </a:lnTo>
                <a:lnTo>
                  <a:pt x="543" y="582"/>
                </a:lnTo>
                <a:lnTo>
                  <a:pt x="543" y="581"/>
                </a:lnTo>
                <a:lnTo>
                  <a:pt x="542" y="582"/>
                </a:lnTo>
                <a:lnTo>
                  <a:pt x="541" y="582"/>
                </a:lnTo>
                <a:lnTo>
                  <a:pt x="540" y="581"/>
                </a:lnTo>
                <a:lnTo>
                  <a:pt x="540" y="582"/>
                </a:lnTo>
                <a:lnTo>
                  <a:pt x="539" y="582"/>
                </a:lnTo>
                <a:lnTo>
                  <a:pt x="539" y="583"/>
                </a:lnTo>
                <a:lnTo>
                  <a:pt x="538" y="583"/>
                </a:lnTo>
                <a:lnTo>
                  <a:pt x="537" y="583"/>
                </a:lnTo>
                <a:lnTo>
                  <a:pt x="536" y="583"/>
                </a:lnTo>
                <a:lnTo>
                  <a:pt x="537" y="584"/>
                </a:lnTo>
                <a:lnTo>
                  <a:pt x="536" y="584"/>
                </a:lnTo>
                <a:lnTo>
                  <a:pt x="535" y="584"/>
                </a:lnTo>
                <a:lnTo>
                  <a:pt x="535" y="583"/>
                </a:lnTo>
                <a:lnTo>
                  <a:pt x="534" y="583"/>
                </a:lnTo>
                <a:lnTo>
                  <a:pt x="534" y="584"/>
                </a:lnTo>
                <a:lnTo>
                  <a:pt x="534" y="585"/>
                </a:lnTo>
                <a:lnTo>
                  <a:pt x="533" y="585"/>
                </a:lnTo>
                <a:lnTo>
                  <a:pt x="533" y="584"/>
                </a:lnTo>
                <a:lnTo>
                  <a:pt x="532" y="583"/>
                </a:lnTo>
                <a:lnTo>
                  <a:pt x="532" y="584"/>
                </a:lnTo>
                <a:lnTo>
                  <a:pt x="532" y="585"/>
                </a:lnTo>
                <a:lnTo>
                  <a:pt x="531" y="585"/>
                </a:lnTo>
                <a:lnTo>
                  <a:pt x="530" y="585"/>
                </a:lnTo>
                <a:lnTo>
                  <a:pt x="529" y="584"/>
                </a:lnTo>
                <a:lnTo>
                  <a:pt x="528" y="584"/>
                </a:lnTo>
                <a:lnTo>
                  <a:pt x="528" y="585"/>
                </a:lnTo>
                <a:lnTo>
                  <a:pt x="527" y="585"/>
                </a:lnTo>
                <a:lnTo>
                  <a:pt x="526" y="585"/>
                </a:lnTo>
                <a:lnTo>
                  <a:pt x="525" y="586"/>
                </a:lnTo>
                <a:lnTo>
                  <a:pt x="525" y="585"/>
                </a:lnTo>
                <a:lnTo>
                  <a:pt x="525" y="584"/>
                </a:lnTo>
                <a:lnTo>
                  <a:pt x="524" y="584"/>
                </a:lnTo>
                <a:lnTo>
                  <a:pt x="524" y="585"/>
                </a:lnTo>
                <a:lnTo>
                  <a:pt x="523" y="585"/>
                </a:lnTo>
                <a:lnTo>
                  <a:pt x="522" y="584"/>
                </a:lnTo>
                <a:lnTo>
                  <a:pt x="522" y="582"/>
                </a:lnTo>
                <a:lnTo>
                  <a:pt x="521" y="581"/>
                </a:lnTo>
                <a:lnTo>
                  <a:pt x="521" y="580"/>
                </a:lnTo>
                <a:lnTo>
                  <a:pt x="521" y="579"/>
                </a:lnTo>
                <a:lnTo>
                  <a:pt x="521" y="577"/>
                </a:lnTo>
                <a:lnTo>
                  <a:pt x="520" y="576"/>
                </a:lnTo>
                <a:lnTo>
                  <a:pt x="520" y="575"/>
                </a:lnTo>
                <a:lnTo>
                  <a:pt x="520" y="574"/>
                </a:lnTo>
                <a:lnTo>
                  <a:pt x="519" y="573"/>
                </a:lnTo>
                <a:lnTo>
                  <a:pt x="518" y="574"/>
                </a:lnTo>
                <a:lnTo>
                  <a:pt x="517" y="574"/>
                </a:lnTo>
                <a:lnTo>
                  <a:pt x="516" y="574"/>
                </a:lnTo>
                <a:lnTo>
                  <a:pt x="516" y="573"/>
                </a:lnTo>
                <a:lnTo>
                  <a:pt x="516" y="572"/>
                </a:lnTo>
                <a:lnTo>
                  <a:pt x="515" y="572"/>
                </a:lnTo>
                <a:lnTo>
                  <a:pt x="514" y="572"/>
                </a:lnTo>
                <a:lnTo>
                  <a:pt x="513" y="572"/>
                </a:lnTo>
                <a:lnTo>
                  <a:pt x="512" y="572"/>
                </a:lnTo>
                <a:lnTo>
                  <a:pt x="511" y="571"/>
                </a:lnTo>
                <a:lnTo>
                  <a:pt x="512" y="570"/>
                </a:lnTo>
                <a:lnTo>
                  <a:pt x="512" y="569"/>
                </a:lnTo>
                <a:lnTo>
                  <a:pt x="511" y="570"/>
                </a:lnTo>
                <a:lnTo>
                  <a:pt x="511" y="568"/>
                </a:lnTo>
                <a:lnTo>
                  <a:pt x="511" y="567"/>
                </a:lnTo>
                <a:lnTo>
                  <a:pt x="510" y="567"/>
                </a:lnTo>
                <a:lnTo>
                  <a:pt x="509" y="567"/>
                </a:lnTo>
                <a:lnTo>
                  <a:pt x="509" y="568"/>
                </a:lnTo>
                <a:lnTo>
                  <a:pt x="508" y="568"/>
                </a:lnTo>
                <a:lnTo>
                  <a:pt x="508" y="567"/>
                </a:lnTo>
                <a:lnTo>
                  <a:pt x="507" y="566"/>
                </a:lnTo>
                <a:lnTo>
                  <a:pt x="507" y="565"/>
                </a:lnTo>
                <a:lnTo>
                  <a:pt x="507" y="564"/>
                </a:lnTo>
                <a:lnTo>
                  <a:pt x="507" y="563"/>
                </a:lnTo>
                <a:lnTo>
                  <a:pt x="506" y="563"/>
                </a:lnTo>
                <a:lnTo>
                  <a:pt x="506" y="564"/>
                </a:lnTo>
                <a:lnTo>
                  <a:pt x="505" y="564"/>
                </a:lnTo>
                <a:lnTo>
                  <a:pt x="505" y="563"/>
                </a:lnTo>
                <a:lnTo>
                  <a:pt x="504" y="563"/>
                </a:lnTo>
                <a:lnTo>
                  <a:pt x="504" y="562"/>
                </a:lnTo>
                <a:lnTo>
                  <a:pt x="503" y="562"/>
                </a:lnTo>
                <a:lnTo>
                  <a:pt x="503" y="561"/>
                </a:lnTo>
                <a:lnTo>
                  <a:pt x="502" y="560"/>
                </a:lnTo>
                <a:lnTo>
                  <a:pt x="503" y="560"/>
                </a:lnTo>
                <a:lnTo>
                  <a:pt x="502" y="559"/>
                </a:lnTo>
                <a:lnTo>
                  <a:pt x="501" y="560"/>
                </a:lnTo>
                <a:lnTo>
                  <a:pt x="501" y="559"/>
                </a:lnTo>
                <a:lnTo>
                  <a:pt x="500" y="559"/>
                </a:lnTo>
                <a:lnTo>
                  <a:pt x="500" y="558"/>
                </a:lnTo>
                <a:lnTo>
                  <a:pt x="499" y="558"/>
                </a:lnTo>
                <a:lnTo>
                  <a:pt x="498" y="557"/>
                </a:lnTo>
                <a:lnTo>
                  <a:pt x="497" y="557"/>
                </a:lnTo>
                <a:lnTo>
                  <a:pt x="496" y="556"/>
                </a:lnTo>
                <a:lnTo>
                  <a:pt x="497" y="556"/>
                </a:lnTo>
                <a:lnTo>
                  <a:pt x="497" y="555"/>
                </a:lnTo>
                <a:lnTo>
                  <a:pt x="497" y="554"/>
                </a:lnTo>
                <a:lnTo>
                  <a:pt x="497" y="553"/>
                </a:lnTo>
                <a:lnTo>
                  <a:pt x="497" y="552"/>
                </a:lnTo>
                <a:lnTo>
                  <a:pt x="496" y="551"/>
                </a:lnTo>
                <a:lnTo>
                  <a:pt x="496" y="550"/>
                </a:lnTo>
                <a:lnTo>
                  <a:pt x="496" y="549"/>
                </a:lnTo>
                <a:lnTo>
                  <a:pt x="496" y="547"/>
                </a:lnTo>
                <a:lnTo>
                  <a:pt x="496" y="546"/>
                </a:lnTo>
                <a:lnTo>
                  <a:pt x="496" y="545"/>
                </a:lnTo>
                <a:lnTo>
                  <a:pt x="495" y="544"/>
                </a:lnTo>
                <a:lnTo>
                  <a:pt x="494" y="544"/>
                </a:lnTo>
                <a:lnTo>
                  <a:pt x="493" y="546"/>
                </a:lnTo>
                <a:lnTo>
                  <a:pt x="493" y="545"/>
                </a:lnTo>
                <a:lnTo>
                  <a:pt x="492" y="544"/>
                </a:lnTo>
                <a:lnTo>
                  <a:pt x="491" y="543"/>
                </a:lnTo>
                <a:lnTo>
                  <a:pt x="491" y="542"/>
                </a:lnTo>
                <a:lnTo>
                  <a:pt x="491" y="541"/>
                </a:lnTo>
                <a:lnTo>
                  <a:pt x="490" y="541"/>
                </a:lnTo>
                <a:lnTo>
                  <a:pt x="489" y="541"/>
                </a:lnTo>
                <a:lnTo>
                  <a:pt x="489" y="542"/>
                </a:lnTo>
                <a:lnTo>
                  <a:pt x="489" y="543"/>
                </a:lnTo>
                <a:lnTo>
                  <a:pt x="490" y="543"/>
                </a:lnTo>
                <a:lnTo>
                  <a:pt x="490" y="544"/>
                </a:lnTo>
                <a:lnTo>
                  <a:pt x="489" y="544"/>
                </a:lnTo>
                <a:lnTo>
                  <a:pt x="488" y="545"/>
                </a:lnTo>
                <a:lnTo>
                  <a:pt x="487" y="545"/>
                </a:lnTo>
                <a:lnTo>
                  <a:pt x="487" y="544"/>
                </a:lnTo>
                <a:lnTo>
                  <a:pt x="488" y="543"/>
                </a:lnTo>
                <a:lnTo>
                  <a:pt x="487" y="542"/>
                </a:lnTo>
                <a:lnTo>
                  <a:pt x="487" y="541"/>
                </a:lnTo>
                <a:lnTo>
                  <a:pt x="486" y="540"/>
                </a:lnTo>
                <a:lnTo>
                  <a:pt x="485" y="540"/>
                </a:lnTo>
                <a:lnTo>
                  <a:pt x="485" y="541"/>
                </a:lnTo>
                <a:lnTo>
                  <a:pt x="484" y="542"/>
                </a:lnTo>
                <a:lnTo>
                  <a:pt x="484" y="541"/>
                </a:lnTo>
                <a:lnTo>
                  <a:pt x="483" y="541"/>
                </a:lnTo>
                <a:lnTo>
                  <a:pt x="483" y="542"/>
                </a:lnTo>
                <a:lnTo>
                  <a:pt x="483" y="543"/>
                </a:lnTo>
                <a:lnTo>
                  <a:pt x="483" y="544"/>
                </a:lnTo>
                <a:lnTo>
                  <a:pt x="482" y="544"/>
                </a:lnTo>
                <a:lnTo>
                  <a:pt x="481" y="544"/>
                </a:lnTo>
                <a:lnTo>
                  <a:pt x="481" y="545"/>
                </a:lnTo>
                <a:lnTo>
                  <a:pt x="480" y="545"/>
                </a:lnTo>
                <a:lnTo>
                  <a:pt x="480" y="544"/>
                </a:lnTo>
                <a:lnTo>
                  <a:pt x="480" y="545"/>
                </a:lnTo>
                <a:lnTo>
                  <a:pt x="479" y="545"/>
                </a:lnTo>
                <a:lnTo>
                  <a:pt x="479" y="544"/>
                </a:lnTo>
                <a:lnTo>
                  <a:pt x="478" y="544"/>
                </a:lnTo>
                <a:lnTo>
                  <a:pt x="478" y="545"/>
                </a:lnTo>
                <a:lnTo>
                  <a:pt x="477" y="545"/>
                </a:lnTo>
                <a:lnTo>
                  <a:pt x="477" y="544"/>
                </a:lnTo>
                <a:lnTo>
                  <a:pt x="475" y="543"/>
                </a:lnTo>
                <a:lnTo>
                  <a:pt x="475" y="544"/>
                </a:lnTo>
                <a:lnTo>
                  <a:pt x="475" y="545"/>
                </a:lnTo>
                <a:lnTo>
                  <a:pt x="474" y="545"/>
                </a:lnTo>
                <a:lnTo>
                  <a:pt x="474" y="544"/>
                </a:lnTo>
                <a:lnTo>
                  <a:pt x="473" y="545"/>
                </a:lnTo>
                <a:lnTo>
                  <a:pt x="473" y="544"/>
                </a:lnTo>
                <a:lnTo>
                  <a:pt x="472" y="543"/>
                </a:lnTo>
                <a:lnTo>
                  <a:pt x="472" y="544"/>
                </a:lnTo>
                <a:lnTo>
                  <a:pt x="471" y="544"/>
                </a:lnTo>
                <a:lnTo>
                  <a:pt x="470" y="544"/>
                </a:lnTo>
                <a:lnTo>
                  <a:pt x="469" y="544"/>
                </a:lnTo>
                <a:lnTo>
                  <a:pt x="469" y="543"/>
                </a:lnTo>
                <a:lnTo>
                  <a:pt x="468" y="543"/>
                </a:lnTo>
                <a:lnTo>
                  <a:pt x="467" y="543"/>
                </a:lnTo>
                <a:lnTo>
                  <a:pt x="467" y="542"/>
                </a:lnTo>
                <a:lnTo>
                  <a:pt x="467" y="541"/>
                </a:lnTo>
                <a:lnTo>
                  <a:pt x="466" y="542"/>
                </a:lnTo>
                <a:lnTo>
                  <a:pt x="465" y="543"/>
                </a:lnTo>
                <a:lnTo>
                  <a:pt x="465" y="542"/>
                </a:lnTo>
                <a:lnTo>
                  <a:pt x="465" y="541"/>
                </a:lnTo>
                <a:lnTo>
                  <a:pt x="463" y="540"/>
                </a:lnTo>
                <a:lnTo>
                  <a:pt x="463" y="539"/>
                </a:lnTo>
                <a:lnTo>
                  <a:pt x="463" y="538"/>
                </a:lnTo>
                <a:lnTo>
                  <a:pt x="463" y="537"/>
                </a:lnTo>
                <a:lnTo>
                  <a:pt x="462" y="537"/>
                </a:lnTo>
                <a:lnTo>
                  <a:pt x="461" y="538"/>
                </a:lnTo>
                <a:lnTo>
                  <a:pt x="460" y="538"/>
                </a:lnTo>
                <a:lnTo>
                  <a:pt x="461" y="537"/>
                </a:lnTo>
                <a:lnTo>
                  <a:pt x="461" y="536"/>
                </a:lnTo>
                <a:lnTo>
                  <a:pt x="460" y="536"/>
                </a:lnTo>
                <a:lnTo>
                  <a:pt x="460" y="537"/>
                </a:lnTo>
                <a:lnTo>
                  <a:pt x="459" y="537"/>
                </a:lnTo>
                <a:lnTo>
                  <a:pt x="459" y="536"/>
                </a:lnTo>
                <a:lnTo>
                  <a:pt x="459" y="535"/>
                </a:lnTo>
                <a:lnTo>
                  <a:pt x="458" y="535"/>
                </a:lnTo>
                <a:lnTo>
                  <a:pt x="458" y="536"/>
                </a:lnTo>
                <a:lnTo>
                  <a:pt x="458" y="537"/>
                </a:lnTo>
                <a:lnTo>
                  <a:pt x="457" y="538"/>
                </a:lnTo>
                <a:lnTo>
                  <a:pt x="456" y="538"/>
                </a:lnTo>
                <a:lnTo>
                  <a:pt x="455" y="537"/>
                </a:lnTo>
                <a:lnTo>
                  <a:pt x="454" y="537"/>
                </a:lnTo>
                <a:lnTo>
                  <a:pt x="454" y="536"/>
                </a:lnTo>
                <a:lnTo>
                  <a:pt x="453" y="537"/>
                </a:lnTo>
                <a:lnTo>
                  <a:pt x="452" y="537"/>
                </a:lnTo>
                <a:lnTo>
                  <a:pt x="451" y="537"/>
                </a:lnTo>
                <a:lnTo>
                  <a:pt x="450" y="536"/>
                </a:lnTo>
                <a:lnTo>
                  <a:pt x="449" y="536"/>
                </a:lnTo>
                <a:lnTo>
                  <a:pt x="448" y="535"/>
                </a:lnTo>
                <a:lnTo>
                  <a:pt x="447" y="535"/>
                </a:lnTo>
                <a:lnTo>
                  <a:pt x="446" y="534"/>
                </a:lnTo>
                <a:lnTo>
                  <a:pt x="445" y="534"/>
                </a:lnTo>
                <a:lnTo>
                  <a:pt x="444" y="533"/>
                </a:lnTo>
                <a:lnTo>
                  <a:pt x="444" y="532"/>
                </a:lnTo>
                <a:lnTo>
                  <a:pt x="446" y="531"/>
                </a:lnTo>
                <a:lnTo>
                  <a:pt x="445" y="531"/>
                </a:lnTo>
                <a:lnTo>
                  <a:pt x="445" y="530"/>
                </a:lnTo>
                <a:lnTo>
                  <a:pt x="444" y="531"/>
                </a:lnTo>
                <a:lnTo>
                  <a:pt x="443" y="531"/>
                </a:lnTo>
                <a:lnTo>
                  <a:pt x="442" y="531"/>
                </a:lnTo>
                <a:lnTo>
                  <a:pt x="442" y="530"/>
                </a:lnTo>
                <a:lnTo>
                  <a:pt x="443" y="529"/>
                </a:lnTo>
                <a:lnTo>
                  <a:pt x="443" y="528"/>
                </a:lnTo>
                <a:lnTo>
                  <a:pt x="442" y="528"/>
                </a:lnTo>
                <a:lnTo>
                  <a:pt x="441" y="529"/>
                </a:lnTo>
                <a:lnTo>
                  <a:pt x="441" y="528"/>
                </a:lnTo>
                <a:lnTo>
                  <a:pt x="440" y="528"/>
                </a:lnTo>
                <a:lnTo>
                  <a:pt x="441" y="528"/>
                </a:lnTo>
                <a:lnTo>
                  <a:pt x="441" y="527"/>
                </a:lnTo>
                <a:lnTo>
                  <a:pt x="441" y="526"/>
                </a:lnTo>
                <a:lnTo>
                  <a:pt x="440" y="526"/>
                </a:lnTo>
                <a:lnTo>
                  <a:pt x="439" y="526"/>
                </a:lnTo>
                <a:lnTo>
                  <a:pt x="439" y="527"/>
                </a:lnTo>
                <a:lnTo>
                  <a:pt x="439" y="528"/>
                </a:lnTo>
                <a:lnTo>
                  <a:pt x="438" y="528"/>
                </a:lnTo>
                <a:lnTo>
                  <a:pt x="437" y="529"/>
                </a:lnTo>
                <a:lnTo>
                  <a:pt x="436" y="529"/>
                </a:lnTo>
                <a:lnTo>
                  <a:pt x="436" y="530"/>
                </a:lnTo>
                <a:lnTo>
                  <a:pt x="435" y="529"/>
                </a:lnTo>
                <a:lnTo>
                  <a:pt x="435" y="530"/>
                </a:lnTo>
                <a:lnTo>
                  <a:pt x="434" y="530"/>
                </a:lnTo>
                <a:lnTo>
                  <a:pt x="433" y="530"/>
                </a:lnTo>
                <a:lnTo>
                  <a:pt x="432" y="530"/>
                </a:lnTo>
                <a:lnTo>
                  <a:pt x="433" y="531"/>
                </a:lnTo>
                <a:lnTo>
                  <a:pt x="432" y="532"/>
                </a:lnTo>
                <a:lnTo>
                  <a:pt x="431" y="531"/>
                </a:lnTo>
                <a:lnTo>
                  <a:pt x="431" y="530"/>
                </a:lnTo>
                <a:lnTo>
                  <a:pt x="431" y="529"/>
                </a:lnTo>
                <a:lnTo>
                  <a:pt x="430" y="529"/>
                </a:lnTo>
                <a:lnTo>
                  <a:pt x="430" y="530"/>
                </a:lnTo>
                <a:lnTo>
                  <a:pt x="430" y="531"/>
                </a:lnTo>
                <a:lnTo>
                  <a:pt x="429" y="531"/>
                </a:lnTo>
                <a:lnTo>
                  <a:pt x="428" y="531"/>
                </a:lnTo>
                <a:lnTo>
                  <a:pt x="427" y="531"/>
                </a:lnTo>
                <a:lnTo>
                  <a:pt x="426" y="530"/>
                </a:lnTo>
                <a:lnTo>
                  <a:pt x="426" y="529"/>
                </a:lnTo>
                <a:lnTo>
                  <a:pt x="425" y="528"/>
                </a:lnTo>
                <a:lnTo>
                  <a:pt x="424" y="526"/>
                </a:lnTo>
                <a:lnTo>
                  <a:pt x="424" y="525"/>
                </a:lnTo>
                <a:lnTo>
                  <a:pt x="425" y="524"/>
                </a:lnTo>
                <a:lnTo>
                  <a:pt x="424" y="523"/>
                </a:lnTo>
                <a:lnTo>
                  <a:pt x="423" y="523"/>
                </a:lnTo>
                <a:lnTo>
                  <a:pt x="422" y="523"/>
                </a:lnTo>
                <a:lnTo>
                  <a:pt x="421" y="524"/>
                </a:lnTo>
                <a:lnTo>
                  <a:pt x="420" y="524"/>
                </a:lnTo>
                <a:lnTo>
                  <a:pt x="420" y="523"/>
                </a:lnTo>
                <a:lnTo>
                  <a:pt x="420" y="522"/>
                </a:lnTo>
                <a:lnTo>
                  <a:pt x="419" y="521"/>
                </a:lnTo>
                <a:lnTo>
                  <a:pt x="418" y="521"/>
                </a:lnTo>
                <a:lnTo>
                  <a:pt x="418" y="520"/>
                </a:lnTo>
                <a:lnTo>
                  <a:pt x="417" y="520"/>
                </a:lnTo>
                <a:lnTo>
                  <a:pt x="417" y="519"/>
                </a:lnTo>
                <a:lnTo>
                  <a:pt x="416" y="518"/>
                </a:lnTo>
                <a:lnTo>
                  <a:pt x="416" y="517"/>
                </a:lnTo>
                <a:lnTo>
                  <a:pt x="415" y="517"/>
                </a:lnTo>
                <a:lnTo>
                  <a:pt x="415" y="516"/>
                </a:lnTo>
                <a:lnTo>
                  <a:pt x="415" y="515"/>
                </a:lnTo>
                <a:lnTo>
                  <a:pt x="414" y="514"/>
                </a:lnTo>
                <a:lnTo>
                  <a:pt x="413" y="513"/>
                </a:lnTo>
                <a:lnTo>
                  <a:pt x="412" y="513"/>
                </a:lnTo>
                <a:lnTo>
                  <a:pt x="410" y="513"/>
                </a:lnTo>
                <a:lnTo>
                  <a:pt x="410" y="514"/>
                </a:lnTo>
                <a:lnTo>
                  <a:pt x="409" y="515"/>
                </a:lnTo>
                <a:lnTo>
                  <a:pt x="409" y="514"/>
                </a:lnTo>
                <a:lnTo>
                  <a:pt x="408" y="514"/>
                </a:lnTo>
                <a:lnTo>
                  <a:pt x="407" y="515"/>
                </a:lnTo>
                <a:lnTo>
                  <a:pt x="406" y="515"/>
                </a:lnTo>
                <a:lnTo>
                  <a:pt x="406" y="514"/>
                </a:lnTo>
                <a:lnTo>
                  <a:pt x="406" y="513"/>
                </a:lnTo>
                <a:lnTo>
                  <a:pt x="405" y="513"/>
                </a:lnTo>
                <a:lnTo>
                  <a:pt x="404" y="513"/>
                </a:lnTo>
                <a:lnTo>
                  <a:pt x="403" y="513"/>
                </a:lnTo>
                <a:lnTo>
                  <a:pt x="403" y="512"/>
                </a:lnTo>
                <a:lnTo>
                  <a:pt x="403" y="511"/>
                </a:lnTo>
                <a:lnTo>
                  <a:pt x="403" y="510"/>
                </a:lnTo>
                <a:lnTo>
                  <a:pt x="402" y="509"/>
                </a:lnTo>
                <a:lnTo>
                  <a:pt x="402" y="508"/>
                </a:lnTo>
                <a:lnTo>
                  <a:pt x="400" y="507"/>
                </a:lnTo>
                <a:lnTo>
                  <a:pt x="400" y="506"/>
                </a:lnTo>
                <a:lnTo>
                  <a:pt x="400" y="505"/>
                </a:lnTo>
                <a:lnTo>
                  <a:pt x="400" y="504"/>
                </a:lnTo>
                <a:lnTo>
                  <a:pt x="400" y="503"/>
                </a:lnTo>
                <a:lnTo>
                  <a:pt x="399" y="503"/>
                </a:lnTo>
                <a:lnTo>
                  <a:pt x="398" y="502"/>
                </a:lnTo>
                <a:lnTo>
                  <a:pt x="398" y="501"/>
                </a:lnTo>
                <a:lnTo>
                  <a:pt x="397" y="501"/>
                </a:lnTo>
                <a:lnTo>
                  <a:pt x="397" y="502"/>
                </a:lnTo>
                <a:lnTo>
                  <a:pt x="396" y="502"/>
                </a:lnTo>
                <a:lnTo>
                  <a:pt x="396" y="501"/>
                </a:lnTo>
                <a:lnTo>
                  <a:pt x="395" y="501"/>
                </a:lnTo>
                <a:lnTo>
                  <a:pt x="395" y="500"/>
                </a:lnTo>
                <a:lnTo>
                  <a:pt x="395" y="499"/>
                </a:lnTo>
                <a:lnTo>
                  <a:pt x="396" y="498"/>
                </a:lnTo>
                <a:lnTo>
                  <a:pt x="397" y="498"/>
                </a:lnTo>
                <a:lnTo>
                  <a:pt x="398" y="497"/>
                </a:lnTo>
                <a:lnTo>
                  <a:pt x="397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5" y="497"/>
                </a:lnTo>
                <a:lnTo>
                  <a:pt x="394" y="497"/>
                </a:lnTo>
                <a:lnTo>
                  <a:pt x="394" y="496"/>
                </a:lnTo>
                <a:lnTo>
                  <a:pt x="394" y="495"/>
                </a:lnTo>
                <a:lnTo>
                  <a:pt x="394" y="494"/>
                </a:lnTo>
                <a:lnTo>
                  <a:pt x="393" y="494"/>
                </a:lnTo>
                <a:lnTo>
                  <a:pt x="392" y="494"/>
                </a:lnTo>
                <a:lnTo>
                  <a:pt x="391" y="494"/>
                </a:lnTo>
                <a:lnTo>
                  <a:pt x="391" y="493"/>
                </a:lnTo>
                <a:lnTo>
                  <a:pt x="390" y="493"/>
                </a:lnTo>
                <a:lnTo>
                  <a:pt x="389" y="493"/>
                </a:lnTo>
                <a:lnTo>
                  <a:pt x="389" y="492"/>
                </a:lnTo>
                <a:lnTo>
                  <a:pt x="388" y="492"/>
                </a:lnTo>
                <a:lnTo>
                  <a:pt x="388" y="491"/>
                </a:lnTo>
                <a:lnTo>
                  <a:pt x="388" y="490"/>
                </a:lnTo>
                <a:lnTo>
                  <a:pt x="387" y="489"/>
                </a:lnTo>
                <a:lnTo>
                  <a:pt x="386" y="490"/>
                </a:lnTo>
                <a:lnTo>
                  <a:pt x="386" y="491"/>
                </a:lnTo>
                <a:lnTo>
                  <a:pt x="387" y="491"/>
                </a:lnTo>
                <a:lnTo>
                  <a:pt x="387" y="492"/>
                </a:lnTo>
                <a:lnTo>
                  <a:pt x="386" y="492"/>
                </a:lnTo>
                <a:lnTo>
                  <a:pt x="385" y="492"/>
                </a:lnTo>
                <a:lnTo>
                  <a:pt x="385" y="491"/>
                </a:lnTo>
                <a:lnTo>
                  <a:pt x="384" y="490"/>
                </a:lnTo>
                <a:lnTo>
                  <a:pt x="383" y="491"/>
                </a:lnTo>
                <a:lnTo>
                  <a:pt x="384" y="492"/>
                </a:lnTo>
                <a:lnTo>
                  <a:pt x="384" y="493"/>
                </a:lnTo>
                <a:lnTo>
                  <a:pt x="383" y="494"/>
                </a:lnTo>
                <a:lnTo>
                  <a:pt x="382" y="494"/>
                </a:lnTo>
                <a:lnTo>
                  <a:pt x="381" y="494"/>
                </a:lnTo>
                <a:lnTo>
                  <a:pt x="380" y="495"/>
                </a:lnTo>
                <a:lnTo>
                  <a:pt x="379" y="495"/>
                </a:lnTo>
                <a:lnTo>
                  <a:pt x="378" y="494"/>
                </a:lnTo>
                <a:lnTo>
                  <a:pt x="378" y="495"/>
                </a:lnTo>
                <a:lnTo>
                  <a:pt x="379" y="495"/>
                </a:lnTo>
                <a:lnTo>
                  <a:pt x="379" y="496"/>
                </a:lnTo>
                <a:lnTo>
                  <a:pt x="380" y="497"/>
                </a:lnTo>
                <a:lnTo>
                  <a:pt x="379" y="497"/>
                </a:lnTo>
                <a:lnTo>
                  <a:pt x="379" y="498"/>
                </a:lnTo>
                <a:lnTo>
                  <a:pt x="378" y="497"/>
                </a:lnTo>
                <a:lnTo>
                  <a:pt x="377" y="497"/>
                </a:lnTo>
                <a:lnTo>
                  <a:pt x="376" y="497"/>
                </a:lnTo>
                <a:lnTo>
                  <a:pt x="375" y="497"/>
                </a:lnTo>
                <a:lnTo>
                  <a:pt x="373" y="497"/>
                </a:lnTo>
                <a:lnTo>
                  <a:pt x="370" y="496"/>
                </a:lnTo>
                <a:lnTo>
                  <a:pt x="369" y="495"/>
                </a:lnTo>
                <a:lnTo>
                  <a:pt x="367" y="494"/>
                </a:lnTo>
                <a:lnTo>
                  <a:pt x="366" y="494"/>
                </a:lnTo>
                <a:lnTo>
                  <a:pt x="365" y="495"/>
                </a:lnTo>
                <a:lnTo>
                  <a:pt x="364" y="494"/>
                </a:lnTo>
                <a:lnTo>
                  <a:pt x="362" y="492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59" y="489"/>
                </a:lnTo>
                <a:lnTo>
                  <a:pt x="358" y="489"/>
                </a:lnTo>
                <a:lnTo>
                  <a:pt x="358" y="488"/>
                </a:lnTo>
                <a:lnTo>
                  <a:pt x="359" y="488"/>
                </a:lnTo>
                <a:lnTo>
                  <a:pt x="358" y="487"/>
                </a:lnTo>
                <a:lnTo>
                  <a:pt x="358" y="486"/>
                </a:lnTo>
                <a:lnTo>
                  <a:pt x="358" y="485"/>
                </a:lnTo>
                <a:lnTo>
                  <a:pt x="356" y="484"/>
                </a:lnTo>
                <a:lnTo>
                  <a:pt x="355" y="485"/>
                </a:lnTo>
                <a:lnTo>
                  <a:pt x="354" y="484"/>
                </a:lnTo>
                <a:lnTo>
                  <a:pt x="353" y="485"/>
                </a:lnTo>
                <a:lnTo>
                  <a:pt x="352" y="485"/>
                </a:lnTo>
                <a:lnTo>
                  <a:pt x="351" y="485"/>
                </a:lnTo>
                <a:lnTo>
                  <a:pt x="350" y="484"/>
                </a:lnTo>
                <a:lnTo>
                  <a:pt x="349" y="483"/>
                </a:lnTo>
                <a:lnTo>
                  <a:pt x="348" y="482"/>
                </a:lnTo>
                <a:lnTo>
                  <a:pt x="347" y="480"/>
                </a:lnTo>
                <a:lnTo>
                  <a:pt x="346" y="479"/>
                </a:lnTo>
                <a:lnTo>
                  <a:pt x="345" y="479"/>
                </a:lnTo>
                <a:lnTo>
                  <a:pt x="344" y="478"/>
                </a:lnTo>
                <a:lnTo>
                  <a:pt x="342" y="477"/>
                </a:lnTo>
                <a:lnTo>
                  <a:pt x="340" y="477"/>
                </a:lnTo>
                <a:lnTo>
                  <a:pt x="339" y="476"/>
                </a:lnTo>
                <a:lnTo>
                  <a:pt x="339" y="475"/>
                </a:lnTo>
                <a:lnTo>
                  <a:pt x="337" y="475"/>
                </a:lnTo>
                <a:lnTo>
                  <a:pt x="335" y="474"/>
                </a:lnTo>
                <a:lnTo>
                  <a:pt x="334" y="474"/>
                </a:lnTo>
                <a:lnTo>
                  <a:pt x="333" y="474"/>
                </a:lnTo>
                <a:lnTo>
                  <a:pt x="332" y="473"/>
                </a:lnTo>
                <a:lnTo>
                  <a:pt x="331" y="473"/>
                </a:lnTo>
                <a:lnTo>
                  <a:pt x="327" y="472"/>
                </a:lnTo>
                <a:lnTo>
                  <a:pt x="326" y="472"/>
                </a:lnTo>
                <a:lnTo>
                  <a:pt x="324" y="472"/>
                </a:lnTo>
                <a:lnTo>
                  <a:pt x="323" y="472"/>
                </a:lnTo>
                <a:lnTo>
                  <a:pt x="322" y="471"/>
                </a:lnTo>
                <a:lnTo>
                  <a:pt x="321" y="471"/>
                </a:lnTo>
                <a:lnTo>
                  <a:pt x="320" y="473"/>
                </a:lnTo>
                <a:lnTo>
                  <a:pt x="319" y="473"/>
                </a:lnTo>
                <a:lnTo>
                  <a:pt x="318" y="473"/>
                </a:lnTo>
                <a:lnTo>
                  <a:pt x="317" y="474"/>
                </a:lnTo>
                <a:lnTo>
                  <a:pt x="317" y="475"/>
                </a:lnTo>
                <a:lnTo>
                  <a:pt x="316" y="475"/>
                </a:lnTo>
                <a:lnTo>
                  <a:pt x="315" y="474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1" y="474"/>
                </a:lnTo>
                <a:lnTo>
                  <a:pt x="311" y="475"/>
                </a:lnTo>
                <a:lnTo>
                  <a:pt x="310" y="476"/>
                </a:lnTo>
                <a:lnTo>
                  <a:pt x="310" y="477"/>
                </a:lnTo>
                <a:lnTo>
                  <a:pt x="310" y="478"/>
                </a:lnTo>
                <a:lnTo>
                  <a:pt x="310" y="479"/>
                </a:lnTo>
                <a:lnTo>
                  <a:pt x="309" y="480"/>
                </a:lnTo>
                <a:lnTo>
                  <a:pt x="308" y="480"/>
                </a:lnTo>
                <a:lnTo>
                  <a:pt x="306" y="482"/>
                </a:lnTo>
                <a:lnTo>
                  <a:pt x="304" y="482"/>
                </a:lnTo>
                <a:lnTo>
                  <a:pt x="303" y="482"/>
                </a:lnTo>
                <a:lnTo>
                  <a:pt x="302" y="481"/>
                </a:lnTo>
                <a:lnTo>
                  <a:pt x="301" y="480"/>
                </a:lnTo>
                <a:lnTo>
                  <a:pt x="300" y="480"/>
                </a:lnTo>
                <a:lnTo>
                  <a:pt x="300" y="479"/>
                </a:lnTo>
                <a:lnTo>
                  <a:pt x="299" y="479"/>
                </a:lnTo>
                <a:lnTo>
                  <a:pt x="299" y="481"/>
                </a:lnTo>
                <a:lnTo>
                  <a:pt x="298" y="481"/>
                </a:lnTo>
                <a:lnTo>
                  <a:pt x="298" y="480"/>
                </a:lnTo>
                <a:lnTo>
                  <a:pt x="297" y="480"/>
                </a:lnTo>
                <a:lnTo>
                  <a:pt x="297" y="481"/>
                </a:lnTo>
                <a:lnTo>
                  <a:pt x="296" y="481"/>
                </a:lnTo>
                <a:lnTo>
                  <a:pt x="295" y="481"/>
                </a:lnTo>
                <a:lnTo>
                  <a:pt x="295" y="480"/>
                </a:lnTo>
                <a:lnTo>
                  <a:pt x="295" y="479"/>
                </a:lnTo>
                <a:lnTo>
                  <a:pt x="294" y="479"/>
                </a:lnTo>
                <a:lnTo>
                  <a:pt x="294" y="478"/>
                </a:lnTo>
                <a:lnTo>
                  <a:pt x="293" y="478"/>
                </a:lnTo>
                <a:lnTo>
                  <a:pt x="292" y="479"/>
                </a:lnTo>
                <a:lnTo>
                  <a:pt x="291" y="479"/>
                </a:lnTo>
                <a:lnTo>
                  <a:pt x="290" y="479"/>
                </a:lnTo>
                <a:lnTo>
                  <a:pt x="290" y="478"/>
                </a:lnTo>
                <a:lnTo>
                  <a:pt x="289" y="478"/>
                </a:lnTo>
                <a:lnTo>
                  <a:pt x="289" y="479"/>
                </a:lnTo>
                <a:lnTo>
                  <a:pt x="288" y="479"/>
                </a:lnTo>
                <a:lnTo>
                  <a:pt x="287" y="480"/>
                </a:lnTo>
                <a:lnTo>
                  <a:pt x="286" y="480"/>
                </a:lnTo>
                <a:lnTo>
                  <a:pt x="287" y="479"/>
                </a:lnTo>
                <a:lnTo>
                  <a:pt x="287" y="478"/>
                </a:lnTo>
                <a:lnTo>
                  <a:pt x="286" y="477"/>
                </a:lnTo>
                <a:lnTo>
                  <a:pt x="285" y="477"/>
                </a:lnTo>
                <a:lnTo>
                  <a:pt x="284" y="477"/>
                </a:lnTo>
                <a:lnTo>
                  <a:pt x="284" y="478"/>
                </a:lnTo>
                <a:lnTo>
                  <a:pt x="284" y="479"/>
                </a:lnTo>
                <a:lnTo>
                  <a:pt x="284" y="480"/>
                </a:lnTo>
                <a:lnTo>
                  <a:pt x="283" y="481"/>
                </a:lnTo>
                <a:lnTo>
                  <a:pt x="282" y="481"/>
                </a:lnTo>
                <a:lnTo>
                  <a:pt x="282" y="480"/>
                </a:lnTo>
                <a:lnTo>
                  <a:pt x="281" y="479"/>
                </a:lnTo>
                <a:lnTo>
                  <a:pt x="282" y="478"/>
                </a:lnTo>
                <a:lnTo>
                  <a:pt x="282" y="476"/>
                </a:lnTo>
                <a:lnTo>
                  <a:pt x="281" y="476"/>
                </a:lnTo>
                <a:lnTo>
                  <a:pt x="280" y="476"/>
                </a:lnTo>
                <a:lnTo>
                  <a:pt x="280" y="477"/>
                </a:lnTo>
                <a:lnTo>
                  <a:pt x="279" y="477"/>
                </a:lnTo>
                <a:lnTo>
                  <a:pt x="278" y="476"/>
                </a:lnTo>
                <a:lnTo>
                  <a:pt x="278" y="475"/>
                </a:lnTo>
                <a:lnTo>
                  <a:pt x="277" y="475"/>
                </a:lnTo>
                <a:lnTo>
                  <a:pt x="276" y="475"/>
                </a:lnTo>
                <a:lnTo>
                  <a:pt x="275" y="475"/>
                </a:lnTo>
                <a:lnTo>
                  <a:pt x="274" y="476"/>
                </a:lnTo>
                <a:lnTo>
                  <a:pt x="273" y="477"/>
                </a:lnTo>
                <a:lnTo>
                  <a:pt x="272" y="478"/>
                </a:lnTo>
                <a:lnTo>
                  <a:pt x="271" y="478"/>
                </a:lnTo>
                <a:lnTo>
                  <a:pt x="271" y="479"/>
                </a:lnTo>
                <a:lnTo>
                  <a:pt x="271" y="480"/>
                </a:lnTo>
                <a:lnTo>
                  <a:pt x="270" y="480"/>
                </a:lnTo>
                <a:lnTo>
                  <a:pt x="269" y="480"/>
                </a:lnTo>
                <a:lnTo>
                  <a:pt x="269" y="479"/>
                </a:lnTo>
                <a:lnTo>
                  <a:pt x="268" y="479"/>
                </a:lnTo>
                <a:lnTo>
                  <a:pt x="268" y="478"/>
                </a:lnTo>
                <a:lnTo>
                  <a:pt x="269" y="478"/>
                </a:lnTo>
                <a:lnTo>
                  <a:pt x="269" y="477"/>
                </a:lnTo>
                <a:lnTo>
                  <a:pt x="269" y="476"/>
                </a:lnTo>
                <a:lnTo>
                  <a:pt x="269" y="475"/>
                </a:lnTo>
                <a:lnTo>
                  <a:pt x="268" y="475"/>
                </a:lnTo>
                <a:lnTo>
                  <a:pt x="266" y="475"/>
                </a:lnTo>
                <a:lnTo>
                  <a:pt x="263" y="476"/>
                </a:lnTo>
                <a:lnTo>
                  <a:pt x="262" y="475"/>
                </a:lnTo>
                <a:lnTo>
                  <a:pt x="261" y="475"/>
                </a:lnTo>
                <a:lnTo>
                  <a:pt x="259" y="475"/>
                </a:lnTo>
                <a:lnTo>
                  <a:pt x="258" y="475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2"/>
                </a:lnTo>
                <a:lnTo>
                  <a:pt x="254" y="472"/>
                </a:lnTo>
                <a:lnTo>
                  <a:pt x="253" y="471"/>
                </a:lnTo>
                <a:lnTo>
                  <a:pt x="252" y="470"/>
                </a:lnTo>
                <a:lnTo>
                  <a:pt x="252" y="469"/>
                </a:lnTo>
                <a:lnTo>
                  <a:pt x="251" y="468"/>
                </a:lnTo>
                <a:lnTo>
                  <a:pt x="249" y="467"/>
                </a:lnTo>
                <a:lnTo>
                  <a:pt x="248" y="467"/>
                </a:lnTo>
                <a:lnTo>
                  <a:pt x="248" y="466"/>
                </a:lnTo>
                <a:lnTo>
                  <a:pt x="247" y="466"/>
                </a:lnTo>
                <a:lnTo>
                  <a:pt x="246" y="465"/>
                </a:lnTo>
                <a:lnTo>
                  <a:pt x="246" y="464"/>
                </a:lnTo>
                <a:lnTo>
                  <a:pt x="246" y="463"/>
                </a:lnTo>
                <a:lnTo>
                  <a:pt x="247" y="462"/>
                </a:lnTo>
                <a:lnTo>
                  <a:pt x="247" y="461"/>
                </a:lnTo>
                <a:lnTo>
                  <a:pt x="248" y="460"/>
                </a:lnTo>
                <a:lnTo>
                  <a:pt x="248" y="458"/>
                </a:lnTo>
                <a:lnTo>
                  <a:pt x="247" y="455"/>
                </a:lnTo>
                <a:lnTo>
                  <a:pt x="247" y="454"/>
                </a:lnTo>
                <a:lnTo>
                  <a:pt x="247" y="453"/>
                </a:lnTo>
                <a:lnTo>
                  <a:pt x="247" y="452"/>
                </a:lnTo>
                <a:lnTo>
                  <a:pt x="246" y="451"/>
                </a:lnTo>
                <a:lnTo>
                  <a:pt x="244" y="451"/>
                </a:lnTo>
                <a:lnTo>
                  <a:pt x="244" y="452"/>
                </a:lnTo>
                <a:lnTo>
                  <a:pt x="243" y="452"/>
                </a:lnTo>
                <a:lnTo>
                  <a:pt x="242" y="453"/>
                </a:lnTo>
                <a:lnTo>
                  <a:pt x="241" y="453"/>
                </a:lnTo>
                <a:lnTo>
                  <a:pt x="240" y="452"/>
                </a:lnTo>
                <a:lnTo>
                  <a:pt x="240" y="451"/>
                </a:lnTo>
                <a:lnTo>
                  <a:pt x="239" y="450"/>
                </a:lnTo>
                <a:lnTo>
                  <a:pt x="238" y="450"/>
                </a:lnTo>
                <a:lnTo>
                  <a:pt x="237" y="450"/>
                </a:lnTo>
                <a:lnTo>
                  <a:pt x="236" y="451"/>
                </a:lnTo>
                <a:lnTo>
                  <a:pt x="235" y="450"/>
                </a:lnTo>
                <a:lnTo>
                  <a:pt x="232" y="450"/>
                </a:lnTo>
                <a:lnTo>
                  <a:pt x="232" y="449"/>
                </a:lnTo>
                <a:lnTo>
                  <a:pt x="230" y="449"/>
                </a:lnTo>
                <a:lnTo>
                  <a:pt x="229" y="448"/>
                </a:lnTo>
                <a:lnTo>
                  <a:pt x="227" y="448"/>
                </a:lnTo>
                <a:lnTo>
                  <a:pt x="226" y="448"/>
                </a:lnTo>
                <a:lnTo>
                  <a:pt x="226" y="447"/>
                </a:lnTo>
                <a:lnTo>
                  <a:pt x="225" y="446"/>
                </a:lnTo>
                <a:lnTo>
                  <a:pt x="224" y="446"/>
                </a:lnTo>
                <a:lnTo>
                  <a:pt x="224" y="444"/>
                </a:lnTo>
                <a:lnTo>
                  <a:pt x="224" y="443"/>
                </a:lnTo>
                <a:lnTo>
                  <a:pt x="224" y="442"/>
                </a:lnTo>
                <a:lnTo>
                  <a:pt x="225" y="441"/>
                </a:lnTo>
                <a:lnTo>
                  <a:pt x="225" y="440"/>
                </a:lnTo>
                <a:lnTo>
                  <a:pt x="226" y="439"/>
                </a:lnTo>
                <a:lnTo>
                  <a:pt x="226" y="438"/>
                </a:lnTo>
                <a:lnTo>
                  <a:pt x="225" y="437"/>
                </a:lnTo>
                <a:lnTo>
                  <a:pt x="224" y="437"/>
                </a:lnTo>
                <a:lnTo>
                  <a:pt x="223" y="437"/>
                </a:lnTo>
                <a:lnTo>
                  <a:pt x="222" y="438"/>
                </a:lnTo>
                <a:lnTo>
                  <a:pt x="222" y="439"/>
                </a:lnTo>
                <a:lnTo>
                  <a:pt x="222" y="440"/>
                </a:lnTo>
                <a:lnTo>
                  <a:pt x="222" y="443"/>
                </a:lnTo>
                <a:lnTo>
                  <a:pt x="221" y="444"/>
                </a:lnTo>
                <a:lnTo>
                  <a:pt x="221" y="445"/>
                </a:lnTo>
                <a:lnTo>
                  <a:pt x="220" y="445"/>
                </a:lnTo>
                <a:lnTo>
                  <a:pt x="219" y="444"/>
                </a:lnTo>
                <a:lnTo>
                  <a:pt x="219" y="443"/>
                </a:lnTo>
                <a:lnTo>
                  <a:pt x="219" y="442"/>
                </a:lnTo>
                <a:lnTo>
                  <a:pt x="220" y="441"/>
                </a:lnTo>
                <a:lnTo>
                  <a:pt x="220" y="440"/>
                </a:lnTo>
                <a:lnTo>
                  <a:pt x="220" y="439"/>
                </a:lnTo>
                <a:lnTo>
                  <a:pt x="219" y="438"/>
                </a:lnTo>
                <a:lnTo>
                  <a:pt x="217" y="437"/>
                </a:lnTo>
                <a:lnTo>
                  <a:pt x="215" y="437"/>
                </a:lnTo>
                <a:lnTo>
                  <a:pt x="214" y="438"/>
                </a:lnTo>
                <a:lnTo>
                  <a:pt x="214" y="439"/>
                </a:lnTo>
                <a:lnTo>
                  <a:pt x="214" y="440"/>
                </a:lnTo>
                <a:lnTo>
                  <a:pt x="213" y="441"/>
                </a:lnTo>
                <a:lnTo>
                  <a:pt x="212" y="441"/>
                </a:lnTo>
                <a:lnTo>
                  <a:pt x="211" y="440"/>
                </a:lnTo>
                <a:lnTo>
                  <a:pt x="211" y="439"/>
                </a:lnTo>
                <a:lnTo>
                  <a:pt x="211" y="438"/>
                </a:lnTo>
                <a:lnTo>
                  <a:pt x="212" y="437"/>
                </a:lnTo>
                <a:lnTo>
                  <a:pt x="212" y="436"/>
                </a:lnTo>
                <a:lnTo>
                  <a:pt x="213" y="436"/>
                </a:lnTo>
                <a:lnTo>
                  <a:pt x="214" y="436"/>
                </a:lnTo>
                <a:lnTo>
                  <a:pt x="214" y="435"/>
                </a:lnTo>
                <a:lnTo>
                  <a:pt x="214" y="434"/>
                </a:lnTo>
                <a:lnTo>
                  <a:pt x="214" y="433"/>
                </a:lnTo>
                <a:lnTo>
                  <a:pt x="213" y="431"/>
                </a:lnTo>
                <a:lnTo>
                  <a:pt x="212" y="430"/>
                </a:lnTo>
                <a:lnTo>
                  <a:pt x="211" y="429"/>
                </a:lnTo>
                <a:lnTo>
                  <a:pt x="210" y="429"/>
                </a:lnTo>
                <a:lnTo>
                  <a:pt x="209" y="430"/>
                </a:lnTo>
                <a:lnTo>
                  <a:pt x="207" y="430"/>
                </a:lnTo>
                <a:lnTo>
                  <a:pt x="206" y="430"/>
                </a:lnTo>
                <a:lnTo>
                  <a:pt x="205" y="430"/>
                </a:lnTo>
                <a:lnTo>
                  <a:pt x="205" y="431"/>
                </a:lnTo>
                <a:lnTo>
                  <a:pt x="204" y="431"/>
                </a:lnTo>
                <a:lnTo>
                  <a:pt x="203" y="431"/>
                </a:lnTo>
                <a:lnTo>
                  <a:pt x="202" y="431"/>
                </a:lnTo>
                <a:lnTo>
                  <a:pt x="201" y="429"/>
                </a:lnTo>
                <a:lnTo>
                  <a:pt x="200" y="429"/>
                </a:lnTo>
                <a:lnTo>
                  <a:pt x="200" y="428"/>
                </a:lnTo>
                <a:lnTo>
                  <a:pt x="199" y="428"/>
                </a:lnTo>
                <a:lnTo>
                  <a:pt x="198" y="429"/>
                </a:lnTo>
                <a:lnTo>
                  <a:pt x="197" y="430"/>
                </a:lnTo>
                <a:lnTo>
                  <a:pt x="197" y="431"/>
                </a:lnTo>
                <a:lnTo>
                  <a:pt x="196" y="430"/>
                </a:lnTo>
                <a:lnTo>
                  <a:pt x="195" y="429"/>
                </a:lnTo>
                <a:lnTo>
                  <a:pt x="194" y="428"/>
                </a:lnTo>
                <a:lnTo>
                  <a:pt x="193" y="428"/>
                </a:lnTo>
                <a:lnTo>
                  <a:pt x="192" y="429"/>
                </a:lnTo>
                <a:lnTo>
                  <a:pt x="191" y="429"/>
                </a:lnTo>
                <a:lnTo>
                  <a:pt x="191" y="428"/>
                </a:lnTo>
                <a:lnTo>
                  <a:pt x="191" y="427"/>
                </a:lnTo>
                <a:lnTo>
                  <a:pt x="191" y="426"/>
                </a:lnTo>
                <a:lnTo>
                  <a:pt x="192" y="426"/>
                </a:lnTo>
                <a:lnTo>
                  <a:pt x="191" y="426"/>
                </a:lnTo>
                <a:lnTo>
                  <a:pt x="191" y="425"/>
                </a:lnTo>
                <a:lnTo>
                  <a:pt x="190" y="426"/>
                </a:lnTo>
                <a:lnTo>
                  <a:pt x="190" y="425"/>
                </a:lnTo>
                <a:lnTo>
                  <a:pt x="190" y="424"/>
                </a:lnTo>
                <a:lnTo>
                  <a:pt x="191" y="424"/>
                </a:lnTo>
                <a:lnTo>
                  <a:pt x="191" y="423"/>
                </a:lnTo>
                <a:lnTo>
                  <a:pt x="192" y="420"/>
                </a:lnTo>
                <a:lnTo>
                  <a:pt x="192" y="419"/>
                </a:lnTo>
                <a:lnTo>
                  <a:pt x="192" y="418"/>
                </a:lnTo>
                <a:lnTo>
                  <a:pt x="192" y="417"/>
                </a:lnTo>
                <a:lnTo>
                  <a:pt x="191" y="417"/>
                </a:lnTo>
                <a:lnTo>
                  <a:pt x="189" y="417"/>
                </a:lnTo>
                <a:lnTo>
                  <a:pt x="188" y="416"/>
                </a:lnTo>
                <a:lnTo>
                  <a:pt x="187" y="416"/>
                </a:lnTo>
                <a:lnTo>
                  <a:pt x="187" y="415"/>
                </a:lnTo>
                <a:lnTo>
                  <a:pt x="186" y="415"/>
                </a:lnTo>
                <a:lnTo>
                  <a:pt x="186" y="414"/>
                </a:lnTo>
                <a:lnTo>
                  <a:pt x="187" y="410"/>
                </a:lnTo>
                <a:lnTo>
                  <a:pt x="187" y="408"/>
                </a:lnTo>
                <a:lnTo>
                  <a:pt x="187" y="407"/>
                </a:lnTo>
                <a:lnTo>
                  <a:pt x="187" y="406"/>
                </a:lnTo>
                <a:lnTo>
                  <a:pt x="187" y="404"/>
                </a:lnTo>
                <a:lnTo>
                  <a:pt x="186" y="403"/>
                </a:lnTo>
                <a:lnTo>
                  <a:pt x="185" y="401"/>
                </a:lnTo>
                <a:lnTo>
                  <a:pt x="185" y="399"/>
                </a:lnTo>
                <a:lnTo>
                  <a:pt x="184" y="398"/>
                </a:lnTo>
                <a:lnTo>
                  <a:pt x="183" y="398"/>
                </a:lnTo>
                <a:lnTo>
                  <a:pt x="182" y="398"/>
                </a:lnTo>
                <a:lnTo>
                  <a:pt x="181" y="399"/>
                </a:lnTo>
                <a:lnTo>
                  <a:pt x="180" y="400"/>
                </a:lnTo>
                <a:lnTo>
                  <a:pt x="175" y="400"/>
                </a:lnTo>
                <a:lnTo>
                  <a:pt x="174" y="400"/>
                </a:lnTo>
                <a:lnTo>
                  <a:pt x="174" y="401"/>
                </a:lnTo>
                <a:lnTo>
                  <a:pt x="175" y="401"/>
                </a:lnTo>
                <a:lnTo>
                  <a:pt x="175" y="402"/>
                </a:lnTo>
                <a:lnTo>
                  <a:pt x="176" y="403"/>
                </a:lnTo>
                <a:lnTo>
                  <a:pt x="175" y="403"/>
                </a:lnTo>
                <a:lnTo>
                  <a:pt x="174" y="403"/>
                </a:lnTo>
                <a:lnTo>
                  <a:pt x="172" y="403"/>
                </a:lnTo>
                <a:lnTo>
                  <a:pt x="171" y="402"/>
                </a:lnTo>
                <a:lnTo>
                  <a:pt x="168" y="401"/>
                </a:lnTo>
                <a:lnTo>
                  <a:pt x="168" y="400"/>
                </a:lnTo>
                <a:lnTo>
                  <a:pt x="167" y="399"/>
                </a:lnTo>
                <a:lnTo>
                  <a:pt x="166" y="399"/>
                </a:lnTo>
                <a:lnTo>
                  <a:pt x="166" y="398"/>
                </a:lnTo>
                <a:lnTo>
                  <a:pt x="167" y="398"/>
                </a:lnTo>
                <a:lnTo>
                  <a:pt x="167" y="397"/>
                </a:lnTo>
                <a:lnTo>
                  <a:pt x="168" y="396"/>
                </a:lnTo>
                <a:lnTo>
                  <a:pt x="169" y="395"/>
                </a:lnTo>
                <a:lnTo>
                  <a:pt x="170" y="394"/>
                </a:lnTo>
                <a:lnTo>
                  <a:pt x="171" y="393"/>
                </a:lnTo>
                <a:lnTo>
                  <a:pt x="171" y="392"/>
                </a:lnTo>
                <a:lnTo>
                  <a:pt x="171" y="391"/>
                </a:lnTo>
                <a:lnTo>
                  <a:pt x="169" y="390"/>
                </a:lnTo>
                <a:lnTo>
                  <a:pt x="169" y="389"/>
                </a:lnTo>
                <a:lnTo>
                  <a:pt x="170" y="388"/>
                </a:lnTo>
                <a:lnTo>
                  <a:pt x="170" y="387"/>
                </a:lnTo>
                <a:lnTo>
                  <a:pt x="170" y="386"/>
                </a:lnTo>
                <a:lnTo>
                  <a:pt x="169" y="385"/>
                </a:lnTo>
                <a:lnTo>
                  <a:pt x="169" y="384"/>
                </a:lnTo>
                <a:lnTo>
                  <a:pt x="169" y="383"/>
                </a:lnTo>
                <a:lnTo>
                  <a:pt x="170" y="382"/>
                </a:lnTo>
                <a:lnTo>
                  <a:pt x="171" y="382"/>
                </a:lnTo>
                <a:lnTo>
                  <a:pt x="171" y="381"/>
                </a:lnTo>
                <a:lnTo>
                  <a:pt x="171" y="380"/>
                </a:lnTo>
                <a:lnTo>
                  <a:pt x="171" y="379"/>
                </a:lnTo>
                <a:lnTo>
                  <a:pt x="170" y="379"/>
                </a:lnTo>
                <a:lnTo>
                  <a:pt x="170" y="378"/>
                </a:lnTo>
                <a:lnTo>
                  <a:pt x="166" y="378"/>
                </a:lnTo>
                <a:lnTo>
                  <a:pt x="165" y="378"/>
                </a:lnTo>
                <a:lnTo>
                  <a:pt x="163" y="377"/>
                </a:lnTo>
                <a:lnTo>
                  <a:pt x="162" y="377"/>
                </a:lnTo>
                <a:lnTo>
                  <a:pt x="161" y="377"/>
                </a:lnTo>
                <a:lnTo>
                  <a:pt x="161" y="376"/>
                </a:lnTo>
                <a:lnTo>
                  <a:pt x="161" y="375"/>
                </a:lnTo>
                <a:lnTo>
                  <a:pt x="160" y="371"/>
                </a:lnTo>
                <a:lnTo>
                  <a:pt x="159" y="366"/>
                </a:lnTo>
                <a:lnTo>
                  <a:pt x="159" y="365"/>
                </a:lnTo>
                <a:lnTo>
                  <a:pt x="158" y="363"/>
                </a:lnTo>
                <a:lnTo>
                  <a:pt x="158" y="361"/>
                </a:lnTo>
                <a:lnTo>
                  <a:pt x="158" y="360"/>
                </a:lnTo>
                <a:lnTo>
                  <a:pt x="159" y="360"/>
                </a:lnTo>
                <a:lnTo>
                  <a:pt x="162" y="359"/>
                </a:lnTo>
                <a:lnTo>
                  <a:pt x="162" y="358"/>
                </a:lnTo>
                <a:lnTo>
                  <a:pt x="162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6"/>
                </a:lnTo>
                <a:lnTo>
                  <a:pt x="155" y="351"/>
                </a:lnTo>
                <a:lnTo>
                  <a:pt x="155" y="350"/>
                </a:lnTo>
                <a:lnTo>
                  <a:pt x="155" y="348"/>
                </a:lnTo>
                <a:lnTo>
                  <a:pt x="155" y="347"/>
                </a:lnTo>
                <a:lnTo>
                  <a:pt x="156" y="346"/>
                </a:lnTo>
                <a:lnTo>
                  <a:pt x="157" y="346"/>
                </a:lnTo>
                <a:lnTo>
                  <a:pt x="158" y="346"/>
                </a:lnTo>
                <a:lnTo>
                  <a:pt x="159" y="346"/>
                </a:lnTo>
                <a:lnTo>
                  <a:pt x="159" y="345"/>
                </a:lnTo>
                <a:lnTo>
                  <a:pt x="159" y="344"/>
                </a:lnTo>
                <a:lnTo>
                  <a:pt x="158" y="344"/>
                </a:lnTo>
                <a:lnTo>
                  <a:pt x="157" y="344"/>
                </a:lnTo>
                <a:lnTo>
                  <a:pt x="156" y="344"/>
                </a:lnTo>
                <a:lnTo>
                  <a:pt x="155" y="342"/>
                </a:lnTo>
                <a:lnTo>
                  <a:pt x="154" y="340"/>
                </a:lnTo>
                <a:lnTo>
                  <a:pt x="154" y="339"/>
                </a:lnTo>
                <a:lnTo>
                  <a:pt x="155" y="338"/>
                </a:lnTo>
                <a:lnTo>
                  <a:pt x="156" y="337"/>
                </a:lnTo>
                <a:lnTo>
                  <a:pt x="157" y="336"/>
                </a:lnTo>
                <a:lnTo>
                  <a:pt x="158" y="335"/>
                </a:lnTo>
                <a:lnTo>
                  <a:pt x="159" y="335"/>
                </a:lnTo>
                <a:lnTo>
                  <a:pt x="162" y="334"/>
                </a:lnTo>
                <a:lnTo>
                  <a:pt x="163" y="333"/>
                </a:lnTo>
                <a:lnTo>
                  <a:pt x="163" y="332"/>
                </a:lnTo>
                <a:lnTo>
                  <a:pt x="163" y="331"/>
                </a:lnTo>
                <a:lnTo>
                  <a:pt x="163" y="330"/>
                </a:lnTo>
                <a:lnTo>
                  <a:pt x="161" y="328"/>
                </a:lnTo>
                <a:lnTo>
                  <a:pt x="161" y="327"/>
                </a:lnTo>
                <a:lnTo>
                  <a:pt x="164" y="324"/>
                </a:lnTo>
                <a:lnTo>
                  <a:pt x="165" y="323"/>
                </a:lnTo>
                <a:lnTo>
                  <a:pt x="166" y="323"/>
                </a:lnTo>
                <a:lnTo>
                  <a:pt x="166" y="322"/>
                </a:lnTo>
                <a:lnTo>
                  <a:pt x="165" y="321"/>
                </a:lnTo>
                <a:lnTo>
                  <a:pt x="164" y="320"/>
                </a:lnTo>
                <a:lnTo>
                  <a:pt x="163" y="319"/>
                </a:lnTo>
                <a:lnTo>
                  <a:pt x="163" y="318"/>
                </a:lnTo>
                <a:lnTo>
                  <a:pt x="162" y="317"/>
                </a:lnTo>
                <a:lnTo>
                  <a:pt x="162" y="316"/>
                </a:lnTo>
                <a:lnTo>
                  <a:pt x="162" y="315"/>
                </a:lnTo>
                <a:lnTo>
                  <a:pt x="163" y="315"/>
                </a:lnTo>
                <a:lnTo>
                  <a:pt x="163" y="316"/>
                </a:lnTo>
                <a:lnTo>
                  <a:pt x="164" y="316"/>
                </a:lnTo>
                <a:lnTo>
                  <a:pt x="164" y="315"/>
                </a:lnTo>
                <a:lnTo>
                  <a:pt x="164" y="313"/>
                </a:lnTo>
                <a:lnTo>
                  <a:pt x="163" y="311"/>
                </a:lnTo>
                <a:lnTo>
                  <a:pt x="163" y="310"/>
                </a:lnTo>
                <a:lnTo>
                  <a:pt x="161" y="309"/>
                </a:lnTo>
                <a:lnTo>
                  <a:pt x="160" y="307"/>
                </a:lnTo>
                <a:lnTo>
                  <a:pt x="158" y="306"/>
                </a:lnTo>
                <a:lnTo>
                  <a:pt x="158" y="305"/>
                </a:lnTo>
                <a:lnTo>
                  <a:pt x="157" y="305"/>
                </a:lnTo>
                <a:lnTo>
                  <a:pt x="156" y="304"/>
                </a:lnTo>
                <a:lnTo>
                  <a:pt x="155" y="304"/>
                </a:lnTo>
                <a:lnTo>
                  <a:pt x="154" y="303"/>
                </a:lnTo>
                <a:lnTo>
                  <a:pt x="153" y="303"/>
                </a:lnTo>
                <a:lnTo>
                  <a:pt x="153" y="302"/>
                </a:lnTo>
                <a:lnTo>
                  <a:pt x="153" y="301"/>
                </a:lnTo>
                <a:lnTo>
                  <a:pt x="154" y="301"/>
                </a:lnTo>
                <a:lnTo>
                  <a:pt x="155" y="301"/>
                </a:lnTo>
                <a:lnTo>
                  <a:pt x="155" y="300"/>
                </a:lnTo>
                <a:lnTo>
                  <a:pt x="155" y="299"/>
                </a:lnTo>
                <a:lnTo>
                  <a:pt x="155" y="297"/>
                </a:lnTo>
                <a:lnTo>
                  <a:pt x="155" y="294"/>
                </a:lnTo>
                <a:lnTo>
                  <a:pt x="155" y="292"/>
                </a:lnTo>
                <a:lnTo>
                  <a:pt x="155" y="291"/>
                </a:lnTo>
                <a:lnTo>
                  <a:pt x="155" y="289"/>
                </a:lnTo>
                <a:lnTo>
                  <a:pt x="154" y="288"/>
                </a:lnTo>
                <a:lnTo>
                  <a:pt x="153" y="287"/>
                </a:lnTo>
                <a:lnTo>
                  <a:pt x="152" y="287"/>
                </a:lnTo>
                <a:lnTo>
                  <a:pt x="150" y="287"/>
                </a:lnTo>
                <a:lnTo>
                  <a:pt x="149" y="287"/>
                </a:lnTo>
                <a:lnTo>
                  <a:pt x="149" y="286"/>
                </a:lnTo>
                <a:lnTo>
                  <a:pt x="148" y="285"/>
                </a:lnTo>
                <a:lnTo>
                  <a:pt x="148" y="284"/>
                </a:lnTo>
                <a:lnTo>
                  <a:pt x="148" y="282"/>
                </a:lnTo>
                <a:lnTo>
                  <a:pt x="149" y="281"/>
                </a:lnTo>
                <a:lnTo>
                  <a:pt x="150" y="281"/>
                </a:lnTo>
                <a:lnTo>
                  <a:pt x="149" y="280"/>
                </a:lnTo>
                <a:lnTo>
                  <a:pt x="149" y="279"/>
                </a:lnTo>
                <a:lnTo>
                  <a:pt x="149" y="277"/>
                </a:lnTo>
                <a:lnTo>
                  <a:pt x="148" y="277"/>
                </a:lnTo>
                <a:lnTo>
                  <a:pt x="147" y="276"/>
                </a:lnTo>
                <a:lnTo>
                  <a:pt x="147" y="275"/>
                </a:lnTo>
                <a:lnTo>
                  <a:pt x="147" y="274"/>
                </a:lnTo>
                <a:lnTo>
                  <a:pt x="148" y="273"/>
                </a:lnTo>
                <a:lnTo>
                  <a:pt x="148" y="272"/>
                </a:lnTo>
                <a:lnTo>
                  <a:pt x="147" y="272"/>
                </a:lnTo>
                <a:lnTo>
                  <a:pt x="147" y="271"/>
                </a:lnTo>
                <a:lnTo>
                  <a:pt x="146" y="270"/>
                </a:lnTo>
                <a:lnTo>
                  <a:pt x="146" y="269"/>
                </a:lnTo>
                <a:lnTo>
                  <a:pt x="146" y="268"/>
                </a:lnTo>
                <a:lnTo>
                  <a:pt x="147" y="268"/>
                </a:lnTo>
                <a:lnTo>
                  <a:pt x="148" y="268"/>
                </a:lnTo>
                <a:lnTo>
                  <a:pt x="149" y="268"/>
                </a:lnTo>
                <a:lnTo>
                  <a:pt x="150" y="266"/>
                </a:lnTo>
                <a:lnTo>
                  <a:pt x="151" y="264"/>
                </a:lnTo>
                <a:lnTo>
                  <a:pt x="151" y="263"/>
                </a:lnTo>
                <a:lnTo>
                  <a:pt x="151" y="262"/>
                </a:lnTo>
                <a:lnTo>
                  <a:pt x="151" y="261"/>
                </a:lnTo>
                <a:lnTo>
                  <a:pt x="150" y="260"/>
                </a:lnTo>
                <a:lnTo>
                  <a:pt x="150" y="259"/>
                </a:lnTo>
                <a:lnTo>
                  <a:pt x="150" y="258"/>
                </a:lnTo>
                <a:lnTo>
                  <a:pt x="150" y="257"/>
                </a:lnTo>
                <a:lnTo>
                  <a:pt x="151" y="256"/>
                </a:lnTo>
                <a:lnTo>
                  <a:pt x="153" y="255"/>
                </a:lnTo>
                <a:lnTo>
                  <a:pt x="154" y="252"/>
                </a:lnTo>
                <a:lnTo>
                  <a:pt x="155" y="252"/>
                </a:lnTo>
                <a:lnTo>
                  <a:pt x="156" y="251"/>
                </a:lnTo>
                <a:lnTo>
                  <a:pt x="157" y="250"/>
                </a:lnTo>
                <a:lnTo>
                  <a:pt x="157" y="249"/>
                </a:lnTo>
                <a:lnTo>
                  <a:pt x="157" y="248"/>
                </a:lnTo>
                <a:lnTo>
                  <a:pt x="158" y="246"/>
                </a:lnTo>
                <a:lnTo>
                  <a:pt x="158" y="245"/>
                </a:lnTo>
                <a:lnTo>
                  <a:pt x="160" y="244"/>
                </a:lnTo>
                <a:lnTo>
                  <a:pt x="160" y="243"/>
                </a:lnTo>
                <a:lnTo>
                  <a:pt x="160" y="242"/>
                </a:lnTo>
                <a:lnTo>
                  <a:pt x="160" y="240"/>
                </a:lnTo>
                <a:lnTo>
                  <a:pt x="159" y="238"/>
                </a:lnTo>
                <a:lnTo>
                  <a:pt x="158" y="236"/>
                </a:lnTo>
                <a:lnTo>
                  <a:pt x="158" y="235"/>
                </a:lnTo>
                <a:lnTo>
                  <a:pt x="159" y="234"/>
                </a:lnTo>
                <a:lnTo>
                  <a:pt x="159" y="233"/>
                </a:lnTo>
                <a:lnTo>
                  <a:pt x="158" y="231"/>
                </a:lnTo>
                <a:lnTo>
                  <a:pt x="159" y="230"/>
                </a:lnTo>
                <a:lnTo>
                  <a:pt x="159" y="229"/>
                </a:lnTo>
                <a:lnTo>
                  <a:pt x="158" y="229"/>
                </a:lnTo>
                <a:lnTo>
                  <a:pt x="157" y="228"/>
                </a:lnTo>
                <a:lnTo>
                  <a:pt x="157" y="227"/>
                </a:lnTo>
                <a:lnTo>
                  <a:pt x="156" y="225"/>
                </a:lnTo>
                <a:lnTo>
                  <a:pt x="155" y="224"/>
                </a:lnTo>
                <a:lnTo>
                  <a:pt x="155" y="223"/>
                </a:lnTo>
                <a:lnTo>
                  <a:pt x="156" y="219"/>
                </a:lnTo>
                <a:lnTo>
                  <a:pt x="156" y="218"/>
                </a:lnTo>
                <a:lnTo>
                  <a:pt x="156" y="216"/>
                </a:lnTo>
                <a:lnTo>
                  <a:pt x="155" y="215"/>
                </a:lnTo>
                <a:lnTo>
                  <a:pt x="155" y="214"/>
                </a:lnTo>
                <a:lnTo>
                  <a:pt x="155" y="213"/>
                </a:lnTo>
                <a:lnTo>
                  <a:pt x="155" y="212"/>
                </a:lnTo>
                <a:lnTo>
                  <a:pt x="155" y="211"/>
                </a:lnTo>
                <a:lnTo>
                  <a:pt x="156" y="209"/>
                </a:lnTo>
                <a:lnTo>
                  <a:pt x="157" y="207"/>
                </a:lnTo>
                <a:lnTo>
                  <a:pt x="159" y="206"/>
                </a:lnTo>
                <a:lnTo>
                  <a:pt x="159" y="204"/>
                </a:lnTo>
                <a:lnTo>
                  <a:pt x="160" y="203"/>
                </a:lnTo>
                <a:lnTo>
                  <a:pt x="160" y="202"/>
                </a:lnTo>
                <a:lnTo>
                  <a:pt x="159" y="201"/>
                </a:lnTo>
                <a:lnTo>
                  <a:pt x="157" y="200"/>
                </a:lnTo>
                <a:lnTo>
                  <a:pt x="156" y="199"/>
                </a:lnTo>
                <a:lnTo>
                  <a:pt x="155" y="195"/>
                </a:lnTo>
                <a:lnTo>
                  <a:pt x="153" y="193"/>
                </a:lnTo>
                <a:lnTo>
                  <a:pt x="153" y="191"/>
                </a:lnTo>
                <a:lnTo>
                  <a:pt x="152" y="189"/>
                </a:lnTo>
                <a:lnTo>
                  <a:pt x="151" y="188"/>
                </a:lnTo>
                <a:lnTo>
                  <a:pt x="150" y="187"/>
                </a:lnTo>
                <a:lnTo>
                  <a:pt x="148" y="186"/>
                </a:lnTo>
                <a:lnTo>
                  <a:pt x="146" y="185"/>
                </a:lnTo>
                <a:lnTo>
                  <a:pt x="144" y="185"/>
                </a:lnTo>
                <a:lnTo>
                  <a:pt x="143" y="184"/>
                </a:lnTo>
                <a:lnTo>
                  <a:pt x="142" y="184"/>
                </a:lnTo>
                <a:lnTo>
                  <a:pt x="142" y="185"/>
                </a:lnTo>
                <a:lnTo>
                  <a:pt x="143" y="185"/>
                </a:lnTo>
                <a:lnTo>
                  <a:pt x="143" y="186"/>
                </a:lnTo>
                <a:lnTo>
                  <a:pt x="142" y="187"/>
                </a:lnTo>
                <a:lnTo>
                  <a:pt x="141" y="188"/>
                </a:lnTo>
                <a:lnTo>
                  <a:pt x="140" y="189"/>
                </a:lnTo>
                <a:lnTo>
                  <a:pt x="139" y="189"/>
                </a:lnTo>
                <a:lnTo>
                  <a:pt x="139" y="188"/>
                </a:lnTo>
                <a:lnTo>
                  <a:pt x="138" y="188"/>
                </a:lnTo>
                <a:lnTo>
                  <a:pt x="138" y="189"/>
                </a:lnTo>
                <a:lnTo>
                  <a:pt x="139" y="190"/>
                </a:lnTo>
                <a:lnTo>
                  <a:pt x="138" y="190"/>
                </a:lnTo>
                <a:lnTo>
                  <a:pt x="137" y="190"/>
                </a:lnTo>
                <a:lnTo>
                  <a:pt x="137" y="191"/>
                </a:lnTo>
                <a:lnTo>
                  <a:pt x="137" y="192"/>
                </a:lnTo>
                <a:lnTo>
                  <a:pt x="136" y="193"/>
                </a:lnTo>
                <a:lnTo>
                  <a:pt x="136" y="195"/>
                </a:lnTo>
                <a:lnTo>
                  <a:pt x="137" y="195"/>
                </a:lnTo>
                <a:lnTo>
                  <a:pt x="137" y="196"/>
                </a:lnTo>
                <a:lnTo>
                  <a:pt x="136" y="197"/>
                </a:lnTo>
                <a:lnTo>
                  <a:pt x="135" y="197"/>
                </a:lnTo>
                <a:lnTo>
                  <a:pt x="134" y="197"/>
                </a:lnTo>
                <a:lnTo>
                  <a:pt x="134" y="196"/>
                </a:lnTo>
                <a:lnTo>
                  <a:pt x="133" y="196"/>
                </a:lnTo>
                <a:lnTo>
                  <a:pt x="133" y="197"/>
                </a:lnTo>
                <a:lnTo>
                  <a:pt x="133" y="198"/>
                </a:lnTo>
                <a:lnTo>
                  <a:pt x="132" y="199"/>
                </a:lnTo>
                <a:lnTo>
                  <a:pt x="131" y="199"/>
                </a:lnTo>
                <a:lnTo>
                  <a:pt x="130" y="199"/>
                </a:lnTo>
                <a:lnTo>
                  <a:pt x="130" y="200"/>
                </a:lnTo>
                <a:lnTo>
                  <a:pt x="131" y="201"/>
                </a:lnTo>
                <a:lnTo>
                  <a:pt x="132" y="202"/>
                </a:lnTo>
                <a:lnTo>
                  <a:pt x="131" y="202"/>
                </a:lnTo>
                <a:lnTo>
                  <a:pt x="131" y="203"/>
                </a:lnTo>
                <a:lnTo>
                  <a:pt x="130" y="202"/>
                </a:lnTo>
                <a:lnTo>
                  <a:pt x="127" y="203"/>
                </a:lnTo>
                <a:lnTo>
                  <a:pt x="127" y="202"/>
                </a:lnTo>
                <a:lnTo>
                  <a:pt x="127" y="201"/>
                </a:lnTo>
                <a:lnTo>
                  <a:pt x="126" y="201"/>
                </a:lnTo>
                <a:lnTo>
                  <a:pt x="124" y="202"/>
                </a:lnTo>
                <a:lnTo>
                  <a:pt x="123" y="202"/>
                </a:lnTo>
                <a:lnTo>
                  <a:pt x="123" y="200"/>
                </a:lnTo>
                <a:lnTo>
                  <a:pt x="123" y="199"/>
                </a:lnTo>
                <a:lnTo>
                  <a:pt x="122" y="199"/>
                </a:lnTo>
                <a:lnTo>
                  <a:pt x="122" y="200"/>
                </a:lnTo>
                <a:lnTo>
                  <a:pt x="121" y="200"/>
                </a:lnTo>
                <a:lnTo>
                  <a:pt x="121" y="199"/>
                </a:lnTo>
                <a:lnTo>
                  <a:pt x="122" y="198"/>
                </a:lnTo>
                <a:lnTo>
                  <a:pt x="121" y="197"/>
                </a:lnTo>
                <a:lnTo>
                  <a:pt x="120" y="198"/>
                </a:lnTo>
                <a:lnTo>
                  <a:pt x="120" y="197"/>
                </a:lnTo>
                <a:lnTo>
                  <a:pt x="119" y="196"/>
                </a:lnTo>
                <a:lnTo>
                  <a:pt x="119" y="197"/>
                </a:lnTo>
                <a:lnTo>
                  <a:pt x="118" y="198"/>
                </a:lnTo>
                <a:lnTo>
                  <a:pt x="117" y="199"/>
                </a:lnTo>
                <a:lnTo>
                  <a:pt x="117" y="200"/>
                </a:lnTo>
                <a:lnTo>
                  <a:pt x="116" y="200"/>
                </a:lnTo>
                <a:lnTo>
                  <a:pt x="115" y="199"/>
                </a:lnTo>
                <a:lnTo>
                  <a:pt x="116" y="198"/>
                </a:lnTo>
                <a:lnTo>
                  <a:pt x="116" y="197"/>
                </a:lnTo>
                <a:lnTo>
                  <a:pt x="115" y="196"/>
                </a:lnTo>
                <a:lnTo>
                  <a:pt x="115" y="195"/>
                </a:lnTo>
                <a:lnTo>
                  <a:pt x="116" y="195"/>
                </a:lnTo>
                <a:lnTo>
                  <a:pt x="117" y="195"/>
                </a:lnTo>
                <a:lnTo>
                  <a:pt x="118" y="195"/>
                </a:lnTo>
                <a:lnTo>
                  <a:pt x="118" y="194"/>
                </a:lnTo>
                <a:lnTo>
                  <a:pt x="117" y="194"/>
                </a:lnTo>
                <a:lnTo>
                  <a:pt x="118" y="193"/>
                </a:lnTo>
                <a:lnTo>
                  <a:pt x="117" y="193"/>
                </a:lnTo>
                <a:lnTo>
                  <a:pt x="116" y="193"/>
                </a:lnTo>
                <a:lnTo>
                  <a:pt x="115" y="194"/>
                </a:lnTo>
                <a:lnTo>
                  <a:pt x="114" y="194"/>
                </a:lnTo>
                <a:lnTo>
                  <a:pt x="113" y="194"/>
                </a:lnTo>
                <a:lnTo>
                  <a:pt x="112" y="195"/>
                </a:lnTo>
                <a:lnTo>
                  <a:pt x="112" y="196"/>
                </a:lnTo>
                <a:lnTo>
                  <a:pt x="112" y="197"/>
                </a:lnTo>
                <a:lnTo>
                  <a:pt x="111" y="197"/>
                </a:lnTo>
                <a:lnTo>
                  <a:pt x="111" y="196"/>
                </a:lnTo>
                <a:lnTo>
                  <a:pt x="110" y="195"/>
                </a:lnTo>
                <a:lnTo>
                  <a:pt x="109" y="195"/>
                </a:lnTo>
                <a:lnTo>
                  <a:pt x="108" y="194"/>
                </a:lnTo>
                <a:lnTo>
                  <a:pt x="109" y="192"/>
                </a:lnTo>
                <a:lnTo>
                  <a:pt x="108" y="192"/>
                </a:lnTo>
                <a:lnTo>
                  <a:pt x="107" y="193"/>
                </a:lnTo>
                <a:lnTo>
                  <a:pt x="108" y="194"/>
                </a:lnTo>
                <a:lnTo>
                  <a:pt x="108" y="195"/>
                </a:lnTo>
                <a:lnTo>
                  <a:pt x="107" y="196"/>
                </a:lnTo>
                <a:lnTo>
                  <a:pt x="107" y="197"/>
                </a:lnTo>
                <a:lnTo>
                  <a:pt x="106" y="197"/>
                </a:lnTo>
                <a:lnTo>
                  <a:pt x="106" y="198"/>
                </a:lnTo>
                <a:lnTo>
                  <a:pt x="106" y="197"/>
                </a:lnTo>
                <a:lnTo>
                  <a:pt x="105" y="198"/>
                </a:lnTo>
                <a:lnTo>
                  <a:pt x="105" y="197"/>
                </a:lnTo>
                <a:lnTo>
                  <a:pt x="104" y="196"/>
                </a:lnTo>
                <a:lnTo>
                  <a:pt x="105" y="196"/>
                </a:lnTo>
                <a:lnTo>
                  <a:pt x="105" y="195"/>
                </a:lnTo>
                <a:lnTo>
                  <a:pt x="105" y="194"/>
                </a:lnTo>
                <a:lnTo>
                  <a:pt x="105" y="195"/>
                </a:lnTo>
                <a:lnTo>
                  <a:pt x="104" y="195"/>
                </a:lnTo>
                <a:lnTo>
                  <a:pt x="104" y="194"/>
                </a:lnTo>
                <a:lnTo>
                  <a:pt x="103" y="194"/>
                </a:lnTo>
                <a:lnTo>
                  <a:pt x="103" y="195"/>
                </a:lnTo>
                <a:lnTo>
                  <a:pt x="102" y="195"/>
                </a:lnTo>
                <a:lnTo>
                  <a:pt x="102" y="196"/>
                </a:lnTo>
                <a:lnTo>
                  <a:pt x="101" y="197"/>
                </a:lnTo>
                <a:lnTo>
                  <a:pt x="101" y="198"/>
                </a:lnTo>
                <a:lnTo>
                  <a:pt x="100" y="198"/>
                </a:lnTo>
                <a:lnTo>
                  <a:pt x="100" y="199"/>
                </a:lnTo>
                <a:lnTo>
                  <a:pt x="99" y="199"/>
                </a:lnTo>
                <a:lnTo>
                  <a:pt x="98" y="198"/>
                </a:lnTo>
                <a:lnTo>
                  <a:pt x="98" y="197"/>
                </a:lnTo>
                <a:lnTo>
                  <a:pt x="98" y="196"/>
                </a:lnTo>
                <a:lnTo>
                  <a:pt x="99" y="196"/>
                </a:lnTo>
                <a:lnTo>
                  <a:pt x="98" y="195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5" y="195"/>
                </a:lnTo>
                <a:lnTo>
                  <a:pt x="95" y="196"/>
                </a:lnTo>
                <a:lnTo>
                  <a:pt x="93" y="195"/>
                </a:lnTo>
                <a:lnTo>
                  <a:pt x="93" y="194"/>
                </a:lnTo>
                <a:lnTo>
                  <a:pt x="92" y="194"/>
                </a:lnTo>
                <a:lnTo>
                  <a:pt x="92" y="195"/>
                </a:lnTo>
                <a:lnTo>
                  <a:pt x="92" y="196"/>
                </a:lnTo>
                <a:lnTo>
                  <a:pt x="91" y="196"/>
                </a:lnTo>
                <a:lnTo>
                  <a:pt x="91" y="195"/>
                </a:lnTo>
                <a:lnTo>
                  <a:pt x="90" y="195"/>
                </a:lnTo>
                <a:lnTo>
                  <a:pt x="90" y="196"/>
                </a:lnTo>
                <a:lnTo>
                  <a:pt x="89" y="196"/>
                </a:lnTo>
                <a:lnTo>
                  <a:pt x="88" y="196"/>
                </a:lnTo>
                <a:lnTo>
                  <a:pt x="87" y="197"/>
                </a:lnTo>
                <a:lnTo>
                  <a:pt x="87" y="198"/>
                </a:lnTo>
                <a:lnTo>
                  <a:pt x="87" y="199"/>
                </a:lnTo>
                <a:lnTo>
                  <a:pt x="88" y="200"/>
                </a:lnTo>
                <a:lnTo>
                  <a:pt x="87" y="200"/>
                </a:lnTo>
                <a:lnTo>
                  <a:pt x="86" y="200"/>
                </a:lnTo>
                <a:lnTo>
                  <a:pt x="87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200"/>
                </a:lnTo>
                <a:lnTo>
                  <a:pt x="85" y="199"/>
                </a:lnTo>
                <a:lnTo>
                  <a:pt x="84" y="199"/>
                </a:lnTo>
                <a:lnTo>
                  <a:pt x="83" y="200"/>
                </a:lnTo>
                <a:lnTo>
                  <a:pt x="83" y="201"/>
                </a:lnTo>
                <a:lnTo>
                  <a:pt x="82" y="201"/>
                </a:lnTo>
                <a:lnTo>
                  <a:pt x="82" y="200"/>
                </a:lnTo>
                <a:lnTo>
                  <a:pt x="81" y="200"/>
                </a:lnTo>
                <a:lnTo>
                  <a:pt x="81" y="199"/>
                </a:lnTo>
                <a:lnTo>
                  <a:pt x="81" y="198"/>
                </a:lnTo>
                <a:lnTo>
                  <a:pt x="80" y="198"/>
                </a:lnTo>
                <a:lnTo>
                  <a:pt x="79" y="198"/>
                </a:lnTo>
                <a:lnTo>
                  <a:pt x="78" y="198"/>
                </a:lnTo>
                <a:lnTo>
                  <a:pt x="77" y="198"/>
                </a:lnTo>
                <a:lnTo>
                  <a:pt x="75" y="199"/>
                </a:lnTo>
                <a:lnTo>
                  <a:pt x="76" y="199"/>
                </a:lnTo>
                <a:lnTo>
                  <a:pt x="76" y="200"/>
                </a:lnTo>
                <a:lnTo>
                  <a:pt x="75" y="201"/>
                </a:lnTo>
                <a:lnTo>
                  <a:pt x="74" y="201"/>
                </a:lnTo>
                <a:lnTo>
                  <a:pt x="74" y="200"/>
                </a:lnTo>
                <a:lnTo>
                  <a:pt x="74" y="199"/>
                </a:lnTo>
                <a:lnTo>
                  <a:pt x="74" y="198"/>
                </a:lnTo>
                <a:lnTo>
                  <a:pt x="73" y="198"/>
                </a:lnTo>
                <a:lnTo>
                  <a:pt x="73" y="199"/>
                </a:lnTo>
                <a:lnTo>
                  <a:pt x="72" y="199"/>
                </a:lnTo>
                <a:lnTo>
                  <a:pt x="71" y="199"/>
                </a:lnTo>
                <a:lnTo>
                  <a:pt x="70" y="199"/>
                </a:lnTo>
                <a:lnTo>
                  <a:pt x="69" y="199"/>
                </a:lnTo>
                <a:lnTo>
                  <a:pt x="68" y="199"/>
                </a:lnTo>
                <a:lnTo>
                  <a:pt x="67" y="199"/>
                </a:lnTo>
                <a:lnTo>
                  <a:pt x="66" y="199"/>
                </a:lnTo>
                <a:lnTo>
                  <a:pt x="66" y="200"/>
                </a:lnTo>
                <a:lnTo>
                  <a:pt x="66" y="201"/>
                </a:lnTo>
                <a:lnTo>
                  <a:pt x="65" y="201"/>
                </a:lnTo>
                <a:lnTo>
                  <a:pt x="64" y="201"/>
                </a:lnTo>
                <a:lnTo>
                  <a:pt x="64" y="202"/>
                </a:lnTo>
                <a:lnTo>
                  <a:pt x="65" y="202"/>
                </a:lnTo>
                <a:lnTo>
                  <a:pt x="65" y="203"/>
                </a:lnTo>
                <a:lnTo>
                  <a:pt x="64" y="202"/>
                </a:lnTo>
                <a:lnTo>
                  <a:pt x="64" y="203"/>
                </a:lnTo>
                <a:lnTo>
                  <a:pt x="63" y="204"/>
                </a:lnTo>
                <a:lnTo>
                  <a:pt x="62" y="204"/>
                </a:lnTo>
                <a:lnTo>
                  <a:pt x="61" y="202"/>
                </a:lnTo>
                <a:lnTo>
                  <a:pt x="60" y="202"/>
                </a:lnTo>
                <a:lnTo>
                  <a:pt x="59" y="202"/>
                </a:lnTo>
                <a:lnTo>
                  <a:pt x="59" y="203"/>
                </a:lnTo>
                <a:lnTo>
                  <a:pt x="58" y="203"/>
                </a:lnTo>
                <a:lnTo>
                  <a:pt x="58" y="204"/>
                </a:lnTo>
                <a:lnTo>
                  <a:pt x="57" y="204"/>
                </a:lnTo>
                <a:lnTo>
                  <a:pt x="56" y="204"/>
                </a:lnTo>
                <a:lnTo>
                  <a:pt x="55" y="204"/>
                </a:lnTo>
                <a:lnTo>
                  <a:pt x="56" y="203"/>
                </a:lnTo>
                <a:lnTo>
                  <a:pt x="55" y="203"/>
                </a:lnTo>
                <a:lnTo>
                  <a:pt x="55" y="204"/>
                </a:lnTo>
                <a:lnTo>
                  <a:pt x="55" y="205"/>
                </a:lnTo>
                <a:lnTo>
                  <a:pt x="54" y="205"/>
                </a:lnTo>
                <a:lnTo>
                  <a:pt x="53" y="204"/>
                </a:lnTo>
                <a:lnTo>
                  <a:pt x="52" y="205"/>
                </a:lnTo>
                <a:lnTo>
                  <a:pt x="52" y="204"/>
                </a:lnTo>
                <a:lnTo>
                  <a:pt x="51" y="204"/>
                </a:lnTo>
                <a:lnTo>
                  <a:pt x="50" y="204"/>
                </a:lnTo>
                <a:lnTo>
                  <a:pt x="49" y="205"/>
                </a:lnTo>
                <a:lnTo>
                  <a:pt x="48" y="205"/>
                </a:lnTo>
                <a:lnTo>
                  <a:pt x="48" y="206"/>
                </a:lnTo>
                <a:lnTo>
                  <a:pt x="47" y="206"/>
                </a:lnTo>
                <a:lnTo>
                  <a:pt x="47" y="207"/>
                </a:lnTo>
                <a:lnTo>
                  <a:pt x="47" y="208"/>
                </a:lnTo>
                <a:lnTo>
                  <a:pt x="46" y="208"/>
                </a:lnTo>
                <a:lnTo>
                  <a:pt x="45" y="208"/>
                </a:lnTo>
                <a:lnTo>
                  <a:pt x="43" y="208"/>
                </a:lnTo>
                <a:lnTo>
                  <a:pt x="42" y="208"/>
                </a:lnTo>
                <a:lnTo>
                  <a:pt x="42" y="209"/>
                </a:lnTo>
                <a:lnTo>
                  <a:pt x="41" y="209"/>
                </a:lnTo>
                <a:lnTo>
                  <a:pt x="41" y="210"/>
                </a:lnTo>
                <a:lnTo>
                  <a:pt x="40" y="210"/>
                </a:lnTo>
                <a:lnTo>
                  <a:pt x="40" y="211"/>
                </a:lnTo>
                <a:lnTo>
                  <a:pt x="41" y="211"/>
                </a:lnTo>
                <a:lnTo>
                  <a:pt x="40" y="211"/>
                </a:lnTo>
                <a:lnTo>
                  <a:pt x="39" y="211"/>
                </a:lnTo>
                <a:lnTo>
                  <a:pt x="40" y="209"/>
                </a:lnTo>
                <a:lnTo>
                  <a:pt x="40" y="208"/>
                </a:lnTo>
                <a:lnTo>
                  <a:pt x="39" y="208"/>
                </a:lnTo>
                <a:lnTo>
                  <a:pt x="38" y="208"/>
                </a:lnTo>
                <a:lnTo>
                  <a:pt x="38" y="209"/>
                </a:lnTo>
                <a:lnTo>
                  <a:pt x="37" y="209"/>
                </a:lnTo>
                <a:lnTo>
                  <a:pt x="36" y="209"/>
                </a:lnTo>
                <a:lnTo>
                  <a:pt x="37" y="209"/>
                </a:lnTo>
                <a:lnTo>
                  <a:pt x="36" y="209"/>
                </a:lnTo>
                <a:lnTo>
                  <a:pt x="35" y="208"/>
                </a:lnTo>
                <a:lnTo>
                  <a:pt x="34" y="208"/>
                </a:lnTo>
                <a:lnTo>
                  <a:pt x="33" y="209"/>
                </a:lnTo>
                <a:lnTo>
                  <a:pt x="33" y="210"/>
                </a:lnTo>
                <a:lnTo>
                  <a:pt x="32" y="210"/>
                </a:lnTo>
                <a:lnTo>
                  <a:pt x="32" y="209"/>
                </a:lnTo>
                <a:lnTo>
                  <a:pt x="31" y="209"/>
                </a:lnTo>
                <a:lnTo>
                  <a:pt x="31" y="210"/>
                </a:lnTo>
                <a:lnTo>
                  <a:pt x="30" y="210"/>
                </a:lnTo>
                <a:lnTo>
                  <a:pt x="29" y="210"/>
                </a:lnTo>
                <a:lnTo>
                  <a:pt x="28" y="210"/>
                </a:lnTo>
                <a:lnTo>
                  <a:pt x="27" y="210"/>
                </a:lnTo>
                <a:lnTo>
                  <a:pt x="27" y="211"/>
                </a:lnTo>
                <a:lnTo>
                  <a:pt x="26" y="210"/>
                </a:lnTo>
                <a:lnTo>
                  <a:pt x="25" y="210"/>
                </a:lnTo>
                <a:lnTo>
                  <a:pt x="25" y="211"/>
                </a:lnTo>
                <a:lnTo>
                  <a:pt x="26" y="211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4" y="213"/>
                </a:lnTo>
                <a:lnTo>
                  <a:pt x="23" y="212"/>
                </a:lnTo>
                <a:lnTo>
                  <a:pt x="22" y="212"/>
                </a:lnTo>
                <a:lnTo>
                  <a:pt x="21" y="212"/>
                </a:lnTo>
                <a:lnTo>
                  <a:pt x="20" y="212"/>
                </a:lnTo>
                <a:lnTo>
                  <a:pt x="0" y="204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47" name="Freeform 540"/>
          <p:cNvSpPr>
            <a:spLocks/>
          </p:cNvSpPr>
          <p:nvPr/>
        </p:nvSpPr>
        <p:spPr bwMode="auto">
          <a:xfrm>
            <a:off x="1114425" y="2916238"/>
            <a:ext cx="758825" cy="619125"/>
          </a:xfrm>
          <a:custGeom>
            <a:avLst/>
            <a:gdLst>
              <a:gd name="T0" fmla="*/ 2147483646 w 739"/>
              <a:gd name="T1" fmla="*/ 2147483646 h 601"/>
              <a:gd name="T2" fmla="*/ 2147483646 w 739"/>
              <a:gd name="T3" fmla="*/ 2147483646 h 601"/>
              <a:gd name="T4" fmla="*/ 2147483646 w 739"/>
              <a:gd name="T5" fmla="*/ 2147483646 h 601"/>
              <a:gd name="T6" fmla="*/ 2147483646 w 739"/>
              <a:gd name="T7" fmla="*/ 2147483646 h 601"/>
              <a:gd name="T8" fmla="*/ 2147483646 w 739"/>
              <a:gd name="T9" fmla="*/ 2147483646 h 601"/>
              <a:gd name="T10" fmla="*/ 2147483646 w 739"/>
              <a:gd name="T11" fmla="*/ 2147483646 h 601"/>
              <a:gd name="T12" fmla="*/ 2147483646 w 739"/>
              <a:gd name="T13" fmla="*/ 2147483646 h 601"/>
              <a:gd name="T14" fmla="*/ 2147483646 w 739"/>
              <a:gd name="T15" fmla="*/ 2147483646 h 601"/>
              <a:gd name="T16" fmla="*/ 2147483646 w 739"/>
              <a:gd name="T17" fmla="*/ 2147483646 h 601"/>
              <a:gd name="T18" fmla="*/ 2147483646 w 739"/>
              <a:gd name="T19" fmla="*/ 2147483646 h 601"/>
              <a:gd name="T20" fmla="*/ 2147483646 w 739"/>
              <a:gd name="T21" fmla="*/ 2147483646 h 601"/>
              <a:gd name="T22" fmla="*/ 2147483646 w 739"/>
              <a:gd name="T23" fmla="*/ 2147483646 h 601"/>
              <a:gd name="T24" fmla="*/ 2147483646 w 739"/>
              <a:gd name="T25" fmla="*/ 2147483646 h 601"/>
              <a:gd name="T26" fmla="*/ 2147483646 w 739"/>
              <a:gd name="T27" fmla="*/ 2147483646 h 601"/>
              <a:gd name="T28" fmla="*/ 2147483646 w 739"/>
              <a:gd name="T29" fmla="*/ 2147483646 h 601"/>
              <a:gd name="T30" fmla="*/ 2147483646 w 739"/>
              <a:gd name="T31" fmla="*/ 2147483646 h 601"/>
              <a:gd name="T32" fmla="*/ 2147483646 w 739"/>
              <a:gd name="T33" fmla="*/ 2147483646 h 601"/>
              <a:gd name="T34" fmla="*/ 2147483646 w 739"/>
              <a:gd name="T35" fmla="*/ 2147483646 h 601"/>
              <a:gd name="T36" fmla="*/ 2147483646 w 739"/>
              <a:gd name="T37" fmla="*/ 2147483646 h 601"/>
              <a:gd name="T38" fmla="*/ 2147483646 w 739"/>
              <a:gd name="T39" fmla="*/ 2147483646 h 601"/>
              <a:gd name="T40" fmla="*/ 2147483646 w 739"/>
              <a:gd name="T41" fmla="*/ 2147483646 h 601"/>
              <a:gd name="T42" fmla="*/ 2147483646 w 739"/>
              <a:gd name="T43" fmla="*/ 2147483646 h 601"/>
              <a:gd name="T44" fmla="*/ 2147483646 w 739"/>
              <a:gd name="T45" fmla="*/ 2147483646 h 601"/>
              <a:gd name="T46" fmla="*/ 2147483646 w 739"/>
              <a:gd name="T47" fmla="*/ 2147483646 h 601"/>
              <a:gd name="T48" fmla="*/ 2147483646 w 739"/>
              <a:gd name="T49" fmla="*/ 2147483646 h 601"/>
              <a:gd name="T50" fmla="*/ 2147483646 w 739"/>
              <a:gd name="T51" fmla="*/ 2147483646 h 601"/>
              <a:gd name="T52" fmla="*/ 2147483646 w 739"/>
              <a:gd name="T53" fmla="*/ 2147483646 h 601"/>
              <a:gd name="T54" fmla="*/ 2147483646 w 739"/>
              <a:gd name="T55" fmla="*/ 2147483646 h 601"/>
              <a:gd name="T56" fmla="*/ 2147483646 w 739"/>
              <a:gd name="T57" fmla="*/ 2147483646 h 601"/>
              <a:gd name="T58" fmla="*/ 2147483646 w 739"/>
              <a:gd name="T59" fmla="*/ 2147483646 h 601"/>
              <a:gd name="T60" fmla="*/ 2147483646 w 739"/>
              <a:gd name="T61" fmla="*/ 2147483646 h 601"/>
              <a:gd name="T62" fmla="*/ 2147483646 w 739"/>
              <a:gd name="T63" fmla="*/ 2147483646 h 601"/>
              <a:gd name="T64" fmla="*/ 2147483646 w 739"/>
              <a:gd name="T65" fmla="*/ 2147483646 h 601"/>
              <a:gd name="T66" fmla="*/ 2147483646 w 739"/>
              <a:gd name="T67" fmla="*/ 2147483646 h 601"/>
              <a:gd name="T68" fmla="*/ 2147483646 w 739"/>
              <a:gd name="T69" fmla="*/ 2147483646 h 601"/>
              <a:gd name="T70" fmla="*/ 2147483646 w 739"/>
              <a:gd name="T71" fmla="*/ 2147483646 h 601"/>
              <a:gd name="T72" fmla="*/ 2147483646 w 739"/>
              <a:gd name="T73" fmla="*/ 2147483646 h 601"/>
              <a:gd name="T74" fmla="*/ 2147483646 w 739"/>
              <a:gd name="T75" fmla="*/ 2147483646 h 601"/>
              <a:gd name="T76" fmla="*/ 2147483646 w 739"/>
              <a:gd name="T77" fmla="*/ 2147483646 h 601"/>
              <a:gd name="T78" fmla="*/ 2147483646 w 739"/>
              <a:gd name="T79" fmla="*/ 2147483646 h 601"/>
              <a:gd name="T80" fmla="*/ 2147483646 w 739"/>
              <a:gd name="T81" fmla="*/ 2147483646 h 601"/>
              <a:gd name="T82" fmla="*/ 2147483646 w 739"/>
              <a:gd name="T83" fmla="*/ 2147483646 h 601"/>
              <a:gd name="T84" fmla="*/ 2147483646 w 739"/>
              <a:gd name="T85" fmla="*/ 2147483646 h 601"/>
              <a:gd name="T86" fmla="*/ 2147483646 w 739"/>
              <a:gd name="T87" fmla="*/ 2147483646 h 601"/>
              <a:gd name="T88" fmla="*/ 2147483646 w 739"/>
              <a:gd name="T89" fmla="*/ 2147483646 h 601"/>
              <a:gd name="T90" fmla="*/ 2147483646 w 739"/>
              <a:gd name="T91" fmla="*/ 2147483646 h 601"/>
              <a:gd name="T92" fmla="*/ 2147483646 w 739"/>
              <a:gd name="T93" fmla="*/ 2147483646 h 601"/>
              <a:gd name="T94" fmla="*/ 2147483646 w 739"/>
              <a:gd name="T95" fmla="*/ 2147483646 h 601"/>
              <a:gd name="T96" fmla="*/ 2147483646 w 739"/>
              <a:gd name="T97" fmla="*/ 2147483646 h 601"/>
              <a:gd name="T98" fmla="*/ 2147483646 w 739"/>
              <a:gd name="T99" fmla="*/ 2147483646 h 601"/>
              <a:gd name="T100" fmla="*/ 2147483646 w 739"/>
              <a:gd name="T101" fmla="*/ 2147483646 h 601"/>
              <a:gd name="T102" fmla="*/ 2147483646 w 739"/>
              <a:gd name="T103" fmla="*/ 2147483646 h 601"/>
              <a:gd name="T104" fmla="*/ 2147483646 w 739"/>
              <a:gd name="T105" fmla="*/ 2147483646 h 601"/>
              <a:gd name="T106" fmla="*/ 2147483646 w 739"/>
              <a:gd name="T107" fmla="*/ 2147483646 h 601"/>
              <a:gd name="T108" fmla="*/ 2147483646 w 739"/>
              <a:gd name="T109" fmla="*/ 2147483646 h 601"/>
              <a:gd name="T110" fmla="*/ 2147483646 w 739"/>
              <a:gd name="T111" fmla="*/ 2147483646 h 601"/>
              <a:gd name="T112" fmla="*/ 2147483646 w 739"/>
              <a:gd name="T113" fmla="*/ 2147483646 h 601"/>
              <a:gd name="T114" fmla="*/ 2147483646 w 739"/>
              <a:gd name="T115" fmla="*/ 2147483646 h 601"/>
              <a:gd name="T116" fmla="*/ 2147483646 w 739"/>
              <a:gd name="T117" fmla="*/ 2147483646 h 601"/>
              <a:gd name="T118" fmla="*/ 2147483646 w 739"/>
              <a:gd name="T119" fmla="*/ 2147483646 h 601"/>
              <a:gd name="T120" fmla="*/ 2147483646 w 739"/>
              <a:gd name="T121" fmla="*/ 2147483646 h 601"/>
              <a:gd name="T122" fmla="*/ 2147483646 w 739"/>
              <a:gd name="T123" fmla="*/ 2147483646 h 601"/>
              <a:gd name="T124" fmla="*/ 2147483646 w 739"/>
              <a:gd name="T125" fmla="*/ 2147483646 h 601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739"/>
              <a:gd name="T190" fmla="*/ 0 h 601"/>
              <a:gd name="T191" fmla="*/ 739 w 739"/>
              <a:gd name="T192" fmla="*/ 601 h 601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739" h="601">
                <a:moveTo>
                  <a:pt x="0" y="204"/>
                </a:moveTo>
                <a:lnTo>
                  <a:pt x="1" y="202"/>
                </a:lnTo>
                <a:lnTo>
                  <a:pt x="2" y="202"/>
                </a:lnTo>
                <a:lnTo>
                  <a:pt x="2" y="201"/>
                </a:lnTo>
                <a:lnTo>
                  <a:pt x="3" y="199"/>
                </a:lnTo>
                <a:lnTo>
                  <a:pt x="2" y="198"/>
                </a:lnTo>
                <a:lnTo>
                  <a:pt x="3" y="197"/>
                </a:lnTo>
                <a:lnTo>
                  <a:pt x="4" y="198"/>
                </a:lnTo>
                <a:lnTo>
                  <a:pt x="5" y="198"/>
                </a:lnTo>
                <a:lnTo>
                  <a:pt x="6" y="198"/>
                </a:lnTo>
                <a:lnTo>
                  <a:pt x="7" y="197"/>
                </a:lnTo>
                <a:lnTo>
                  <a:pt x="8" y="197"/>
                </a:lnTo>
                <a:lnTo>
                  <a:pt x="9" y="197"/>
                </a:lnTo>
                <a:lnTo>
                  <a:pt x="10" y="197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2" y="193"/>
                </a:lnTo>
                <a:lnTo>
                  <a:pt x="13" y="192"/>
                </a:lnTo>
                <a:lnTo>
                  <a:pt x="14" y="192"/>
                </a:lnTo>
                <a:lnTo>
                  <a:pt x="15" y="191"/>
                </a:lnTo>
                <a:lnTo>
                  <a:pt x="19" y="189"/>
                </a:lnTo>
                <a:lnTo>
                  <a:pt x="19" y="188"/>
                </a:lnTo>
                <a:lnTo>
                  <a:pt x="20" y="187"/>
                </a:lnTo>
                <a:lnTo>
                  <a:pt x="21" y="187"/>
                </a:lnTo>
                <a:lnTo>
                  <a:pt x="22" y="188"/>
                </a:lnTo>
                <a:lnTo>
                  <a:pt x="23" y="188"/>
                </a:lnTo>
                <a:lnTo>
                  <a:pt x="24" y="187"/>
                </a:lnTo>
                <a:lnTo>
                  <a:pt x="25" y="187"/>
                </a:lnTo>
                <a:lnTo>
                  <a:pt x="26" y="186"/>
                </a:lnTo>
                <a:lnTo>
                  <a:pt x="27" y="186"/>
                </a:lnTo>
                <a:lnTo>
                  <a:pt x="28" y="185"/>
                </a:lnTo>
                <a:lnTo>
                  <a:pt x="29" y="185"/>
                </a:lnTo>
                <a:lnTo>
                  <a:pt x="30" y="184"/>
                </a:lnTo>
                <a:lnTo>
                  <a:pt x="31" y="184"/>
                </a:lnTo>
                <a:lnTo>
                  <a:pt x="32" y="183"/>
                </a:lnTo>
                <a:lnTo>
                  <a:pt x="32" y="182"/>
                </a:lnTo>
                <a:lnTo>
                  <a:pt x="32" y="181"/>
                </a:lnTo>
                <a:lnTo>
                  <a:pt x="32" y="180"/>
                </a:lnTo>
                <a:lnTo>
                  <a:pt x="33" y="179"/>
                </a:lnTo>
                <a:lnTo>
                  <a:pt x="35" y="178"/>
                </a:lnTo>
                <a:lnTo>
                  <a:pt x="36" y="177"/>
                </a:lnTo>
                <a:lnTo>
                  <a:pt x="38" y="175"/>
                </a:lnTo>
                <a:lnTo>
                  <a:pt x="38" y="174"/>
                </a:lnTo>
                <a:lnTo>
                  <a:pt x="39" y="173"/>
                </a:lnTo>
                <a:lnTo>
                  <a:pt x="39" y="172"/>
                </a:lnTo>
                <a:lnTo>
                  <a:pt x="40" y="171"/>
                </a:lnTo>
                <a:lnTo>
                  <a:pt x="41" y="170"/>
                </a:lnTo>
                <a:lnTo>
                  <a:pt x="42" y="169"/>
                </a:lnTo>
                <a:lnTo>
                  <a:pt x="42" y="167"/>
                </a:lnTo>
                <a:lnTo>
                  <a:pt x="43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2"/>
                </a:lnTo>
                <a:lnTo>
                  <a:pt x="40" y="162"/>
                </a:lnTo>
                <a:lnTo>
                  <a:pt x="40" y="161"/>
                </a:lnTo>
                <a:lnTo>
                  <a:pt x="40" y="160"/>
                </a:lnTo>
                <a:lnTo>
                  <a:pt x="40" y="159"/>
                </a:lnTo>
                <a:lnTo>
                  <a:pt x="41" y="160"/>
                </a:lnTo>
                <a:lnTo>
                  <a:pt x="42" y="160"/>
                </a:lnTo>
                <a:lnTo>
                  <a:pt x="44" y="161"/>
                </a:lnTo>
                <a:lnTo>
                  <a:pt x="45" y="161"/>
                </a:lnTo>
                <a:lnTo>
                  <a:pt x="46" y="161"/>
                </a:lnTo>
                <a:lnTo>
                  <a:pt x="46" y="160"/>
                </a:lnTo>
                <a:lnTo>
                  <a:pt x="47" y="161"/>
                </a:lnTo>
                <a:lnTo>
                  <a:pt x="48" y="161"/>
                </a:lnTo>
                <a:lnTo>
                  <a:pt x="49" y="161"/>
                </a:lnTo>
                <a:lnTo>
                  <a:pt x="50" y="160"/>
                </a:lnTo>
                <a:lnTo>
                  <a:pt x="51" y="161"/>
                </a:lnTo>
                <a:lnTo>
                  <a:pt x="51" y="162"/>
                </a:lnTo>
                <a:lnTo>
                  <a:pt x="52" y="162"/>
                </a:lnTo>
                <a:lnTo>
                  <a:pt x="53" y="162"/>
                </a:lnTo>
                <a:lnTo>
                  <a:pt x="54" y="162"/>
                </a:lnTo>
                <a:lnTo>
                  <a:pt x="53" y="161"/>
                </a:lnTo>
                <a:lnTo>
                  <a:pt x="53" y="160"/>
                </a:lnTo>
                <a:lnTo>
                  <a:pt x="55" y="159"/>
                </a:lnTo>
                <a:lnTo>
                  <a:pt x="56" y="159"/>
                </a:lnTo>
                <a:lnTo>
                  <a:pt x="58" y="161"/>
                </a:lnTo>
                <a:lnTo>
                  <a:pt x="59" y="161"/>
                </a:lnTo>
                <a:lnTo>
                  <a:pt x="60" y="161"/>
                </a:lnTo>
                <a:lnTo>
                  <a:pt x="61" y="161"/>
                </a:lnTo>
                <a:lnTo>
                  <a:pt x="62" y="161"/>
                </a:lnTo>
                <a:lnTo>
                  <a:pt x="63" y="161"/>
                </a:lnTo>
                <a:lnTo>
                  <a:pt x="64" y="161"/>
                </a:lnTo>
                <a:lnTo>
                  <a:pt x="65" y="161"/>
                </a:lnTo>
                <a:lnTo>
                  <a:pt x="67" y="161"/>
                </a:lnTo>
                <a:lnTo>
                  <a:pt x="67" y="160"/>
                </a:lnTo>
                <a:lnTo>
                  <a:pt x="70" y="159"/>
                </a:lnTo>
                <a:lnTo>
                  <a:pt x="71" y="159"/>
                </a:lnTo>
                <a:lnTo>
                  <a:pt x="73" y="159"/>
                </a:lnTo>
                <a:lnTo>
                  <a:pt x="74" y="159"/>
                </a:lnTo>
                <a:lnTo>
                  <a:pt x="76" y="159"/>
                </a:lnTo>
                <a:lnTo>
                  <a:pt x="77" y="159"/>
                </a:lnTo>
                <a:lnTo>
                  <a:pt x="78" y="159"/>
                </a:lnTo>
                <a:lnTo>
                  <a:pt x="79" y="158"/>
                </a:lnTo>
                <a:lnTo>
                  <a:pt x="80" y="158"/>
                </a:lnTo>
                <a:lnTo>
                  <a:pt x="81" y="158"/>
                </a:lnTo>
                <a:lnTo>
                  <a:pt x="83" y="158"/>
                </a:lnTo>
                <a:lnTo>
                  <a:pt x="84" y="158"/>
                </a:lnTo>
                <a:lnTo>
                  <a:pt x="85" y="159"/>
                </a:lnTo>
                <a:lnTo>
                  <a:pt x="86" y="159"/>
                </a:lnTo>
                <a:lnTo>
                  <a:pt x="87" y="159"/>
                </a:lnTo>
                <a:lnTo>
                  <a:pt x="88" y="160"/>
                </a:lnTo>
                <a:lnTo>
                  <a:pt x="89" y="160"/>
                </a:lnTo>
                <a:lnTo>
                  <a:pt x="89" y="161"/>
                </a:lnTo>
                <a:lnTo>
                  <a:pt x="90" y="162"/>
                </a:lnTo>
                <a:lnTo>
                  <a:pt x="91" y="162"/>
                </a:lnTo>
                <a:lnTo>
                  <a:pt x="91" y="163"/>
                </a:lnTo>
                <a:lnTo>
                  <a:pt x="91" y="164"/>
                </a:lnTo>
                <a:lnTo>
                  <a:pt x="92" y="165"/>
                </a:lnTo>
                <a:lnTo>
                  <a:pt x="93" y="166"/>
                </a:lnTo>
                <a:lnTo>
                  <a:pt x="94" y="166"/>
                </a:lnTo>
                <a:lnTo>
                  <a:pt x="95" y="166"/>
                </a:lnTo>
                <a:lnTo>
                  <a:pt x="96" y="166"/>
                </a:lnTo>
                <a:lnTo>
                  <a:pt x="97" y="167"/>
                </a:lnTo>
                <a:lnTo>
                  <a:pt x="98" y="168"/>
                </a:lnTo>
                <a:lnTo>
                  <a:pt x="99" y="168"/>
                </a:lnTo>
                <a:lnTo>
                  <a:pt x="100" y="169"/>
                </a:lnTo>
                <a:lnTo>
                  <a:pt x="100" y="170"/>
                </a:lnTo>
                <a:lnTo>
                  <a:pt x="100" y="171"/>
                </a:lnTo>
                <a:lnTo>
                  <a:pt x="101" y="171"/>
                </a:lnTo>
                <a:lnTo>
                  <a:pt x="102" y="171"/>
                </a:lnTo>
                <a:lnTo>
                  <a:pt x="103" y="171"/>
                </a:lnTo>
                <a:lnTo>
                  <a:pt x="103" y="172"/>
                </a:lnTo>
                <a:lnTo>
                  <a:pt x="103" y="173"/>
                </a:lnTo>
                <a:lnTo>
                  <a:pt x="103" y="174"/>
                </a:lnTo>
                <a:lnTo>
                  <a:pt x="104" y="174"/>
                </a:lnTo>
                <a:lnTo>
                  <a:pt x="104" y="175"/>
                </a:lnTo>
                <a:lnTo>
                  <a:pt x="105" y="175"/>
                </a:lnTo>
                <a:lnTo>
                  <a:pt x="105" y="176"/>
                </a:lnTo>
                <a:lnTo>
                  <a:pt x="106" y="176"/>
                </a:lnTo>
                <a:lnTo>
                  <a:pt x="107" y="176"/>
                </a:lnTo>
                <a:lnTo>
                  <a:pt x="107" y="175"/>
                </a:lnTo>
                <a:lnTo>
                  <a:pt x="108" y="174"/>
                </a:lnTo>
                <a:lnTo>
                  <a:pt x="110" y="174"/>
                </a:lnTo>
                <a:lnTo>
                  <a:pt x="110" y="173"/>
                </a:lnTo>
                <a:lnTo>
                  <a:pt x="111" y="173"/>
                </a:lnTo>
                <a:lnTo>
                  <a:pt x="112" y="174"/>
                </a:lnTo>
                <a:lnTo>
                  <a:pt x="113" y="173"/>
                </a:lnTo>
                <a:lnTo>
                  <a:pt x="114" y="172"/>
                </a:lnTo>
                <a:lnTo>
                  <a:pt x="115" y="169"/>
                </a:lnTo>
                <a:lnTo>
                  <a:pt x="116" y="168"/>
                </a:lnTo>
                <a:lnTo>
                  <a:pt x="117" y="167"/>
                </a:lnTo>
                <a:lnTo>
                  <a:pt x="117" y="163"/>
                </a:lnTo>
                <a:lnTo>
                  <a:pt x="117" y="162"/>
                </a:lnTo>
                <a:lnTo>
                  <a:pt x="118" y="161"/>
                </a:lnTo>
                <a:lnTo>
                  <a:pt x="120" y="161"/>
                </a:lnTo>
                <a:lnTo>
                  <a:pt x="121" y="160"/>
                </a:lnTo>
                <a:lnTo>
                  <a:pt x="122" y="159"/>
                </a:lnTo>
                <a:lnTo>
                  <a:pt x="123" y="159"/>
                </a:lnTo>
                <a:lnTo>
                  <a:pt x="124" y="159"/>
                </a:lnTo>
                <a:lnTo>
                  <a:pt x="125" y="158"/>
                </a:lnTo>
                <a:lnTo>
                  <a:pt x="126" y="158"/>
                </a:lnTo>
                <a:lnTo>
                  <a:pt x="127" y="158"/>
                </a:lnTo>
                <a:lnTo>
                  <a:pt x="129" y="158"/>
                </a:lnTo>
                <a:lnTo>
                  <a:pt x="130" y="158"/>
                </a:lnTo>
                <a:lnTo>
                  <a:pt x="131" y="159"/>
                </a:lnTo>
                <a:lnTo>
                  <a:pt x="132" y="160"/>
                </a:lnTo>
                <a:lnTo>
                  <a:pt x="134" y="161"/>
                </a:lnTo>
                <a:lnTo>
                  <a:pt x="135" y="161"/>
                </a:lnTo>
                <a:lnTo>
                  <a:pt x="136" y="161"/>
                </a:lnTo>
                <a:lnTo>
                  <a:pt x="136" y="163"/>
                </a:lnTo>
                <a:lnTo>
                  <a:pt x="137" y="164"/>
                </a:lnTo>
                <a:lnTo>
                  <a:pt x="138" y="164"/>
                </a:lnTo>
                <a:lnTo>
                  <a:pt x="139" y="163"/>
                </a:lnTo>
                <a:lnTo>
                  <a:pt x="140" y="162"/>
                </a:lnTo>
                <a:lnTo>
                  <a:pt x="141" y="163"/>
                </a:lnTo>
                <a:lnTo>
                  <a:pt x="142" y="163"/>
                </a:lnTo>
                <a:lnTo>
                  <a:pt x="143" y="163"/>
                </a:lnTo>
                <a:lnTo>
                  <a:pt x="143" y="162"/>
                </a:lnTo>
                <a:lnTo>
                  <a:pt x="143" y="161"/>
                </a:lnTo>
                <a:lnTo>
                  <a:pt x="142" y="159"/>
                </a:lnTo>
                <a:lnTo>
                  <a:pt x="142" y="158"/>
                </a:lnTo>
                <a:lnTo>
                  <a:pt x="141" y="157"/>
                </a:lnTo>
                <a:lnTo>
                  <a:pt x="141" y="156"/>
                </a:lnTo>
                <a:lnTo>
                  <a:pt x="141" y="154"/>
                </a:lnTo>
                <a:lnTo>
                  <a:pt x="142" y="153"/>
                </a:lnTo>
                <a:lnTo>
                  <a:pt x="142" y="152"/>
                </a:lnTo>
                <a:lnTo>
                  <a:pt x="142" y="150"/>
                </a:lnTo>
                <a:lnTo>
                  <a:pt x="142" y="149"/>
                </a:lnTo>
                <a:lnTo>
                  <a:pt x="142" y="148"/>
                </a:lnTo>
                <a:lnTo>
                  <a:pt x="141" y="148"/>
                </a:lnTo>
                <a:lnTo>
                  <a:pt x="142" y="147"/>
                </a:lnTo>
                <a:lnTo>
                  <a:pt x="142" y="146"/>
                </a:lnTo>
                <a:lnTo>
                  <a:pt x="143" y="146"/>
                </a:lnTo>
                <a:lnTo>
                  <a:pt x="144" y="147"/>
                </a:lnTo>
                <a:lnTo>
                  <a:pt x="145" y="147"/>
                </a:lnTo>
                <a:lnTo>
                  <a:pt x="146" y="147"/>
                </a:lnTo>
                <a:lnTo>
                  <a:pt x="147" y="149"/>
                </a:lnTo>
                <a:lnTo>
                  <a:pt x="148" y="149"/>
                </a:lnTo>
                <a:lnTo>
                  <a:pt x="149" y="148"/>
                </a:lnTo>
                <a:lnTo>
                  <a:pt x="149" y="147"/>
                </a:lnTo>
                <a:lnTo>
                  <a:pt x="152" y="147"/>
                </a:lnTo>
                <a:lnTo>
                  <a:pt x="153" y="146"/>
                </a:lnTo>
                <a:lnTo>
                  <a:pt x="154" y="145"/>
                </a:lnTo>
                <a:lnTo>
                  <a:pt x="155" y="145"/>
                </a:lnTo>
                <a:lnTo>
                  <a:pt x="155" y="144"/>
                </a:lnTo>
                <a:lnTo>
                  <a:pt x="156" y="144"/>
                </a:lnTo>
                <a:lnTo>
                  <a:pt x="157" y="143"/>
                </a:lnTo>
                <a:lnTo>
                  <a:pt x="158" y="142"/>
                </a:lnTo>
                <a:lnTo>
                  <a:pt x="159" y="142"/>
                </a:lnTo>
                <a:lnTo>
                  <a:pt x="160" y="141"/>
                </a:lnTo>
                <a:lnTo>
                  <a:pt x="162" y="140"/>
                </a:lnTo>
                <a:lnTo>
                  <a:pt x="163" y="140"/>
                </a:lnTo>
                <a:lnTo>
                  <a:pt x="164" y="141"/>
                </a:lnTo>
                <a:lnTo>
                  <a:pt x="165" y="141"/>
                </a:lnTo>
                <a:lnTo>
                  <a:pt x="166" y="142"/>
                </a:lnTo>
                <a:lnTo>
                  <a:pt x="167" y="143"/>
                </a:lnTo>
                <a:lnTo>
                  <a:pt x="167" y="144"/>
                </a:lnTo>
                <a:lnTo>
                  <a:pt x="167" y="145"/>
                </a:lnTo>
                <a:lnTo>
                  <a:pt x="168" y="147"/>
                </a:lnTo>
                <a:lnTo>
                  <a:pt x="169" y="148"/>
                </a:lnTo>
                <a:lnTo>
                  <a:pt x="169" y="149"/>
                </a:lnTo>
                <a:lnTo>
                  <a:pt x="169" y="151"/>
                </a:lnTo>
                <a:lnTo>
                  <a:pt x="168" y="151"/>
                </a:lnTo>
                <a:lnTo>
                  <a:pt x="168" y="152"/>
                </a:lnTo>
                <a:lnTo>
                  <a:pt x="171" y="153"/>
                </a:lnTo>
                <a:lnTo>
                  <a:pt x="170" y="154"/>
                </a:lnTo>
                <a:lnTo>
                  <a:pt x="169" y="156"/>
                </a:lnTo>
                <a:lnTo>
                  <a:pt x="169" y="157"/>
                </a:lnTo>
                <a:lnTo>
                  <a:pt x="169" y="158"/>
                </a:lnTo>
                <a:lnTo>
                  <a:pt x="170" y="158"/>
                </a:lnTo>
                <a:lnTo>
                  <a:pt x="171" y="158"/>
                </a:lnTo>
                <a:lnTo>
                  <a:pt x="172" y="159"/>
                </a:lnTo>
                <a:lnTo>
                  <a:pt x="173" y="159"/>
                </a:lnTo>
                <a:lnTo>
                  <a:pt x="174" y="160"/>
                </a:lnTo>
                <a:lnTo>
                  <a:pt x="176" y="159"/>
                </a:lnTo>
                <a:lnTo>
                  <a:pt x="177" y="158"/>
                </a:lnTo>
                <a:lnTo>
                  <a:pt x="179" y="158"/>
                </a:lnTo>
                <a:lnTo>
                  <a:pt x="179" y="157"/>
                </a:lnTo>
                <a:lnTo>
                  <a:pt x="179" y="156"/>
                </a:lnTo>
                <a:lnTo>
                  <a:pt x="180" y="155"/>
                </a:lnTo>
                <a:lnTo>
                  <a:pt x="181" y="155"/>
                </a:lnTo>
                <a:lnTo>
                  <a:pt x="183" y="155"/>
                </a:lnTo>
                <a:lnTo>
                  <a:pt x="184" y="154"/>
                </a:lnTo>
                <a:lnTo>
                  <a:pt x="184" y="153"/>
                </a:lnTo>
                <a:lnTo>
                  <a:pt x="185" y="152"/>
                </a:lnTo>
                <a:lnTo>
                  <a:pt x="185" y="150"/>
                </a:lnTo>
                <a:lnTo>
                  <a:pt x="186" y="150"/>
                </a:lnTo>
                <a:lnTo>
                  <a:pt x="186" y="149"/>
                </a:lnTo>
                <a:lnTo>
                  <a:pt x="187" y="148"/>
                </a:lnTo>
                <a:lnTo>
                  <a:pt x="188" y="148"/>
                </a:lnTo>
                <a:lnTo>
                  <a:pt x="188" y="147"/>
                </a:lnTo>
                <a:lnTo>
                  <a:pt x="187" y="147"/>
                </a:lnTo>
                <a:lnTo>
                  <a:pt x="188" y="146"/>
                </a:lnTo>
                <a:lnTo>
                  <a:pt x="189" y="146"/>
                </a:lnTo>
                <a:lnTo>
                  <a:pt x="189" y="144"/>
                </a:lnTo>
                <a:lnTo>
                  <a:pt x="190" y="144"/>
                </a:lnTo>
                <a:lnTo>
                  <a:pt x="190" y="143"/>
                </a:lnTo>
                <a:lnTo>
                  <a:pt x="191" y="143"/>
                </a:lnTo>
                <a:lnTo>
                  <a:pt x="192" y="143"/>
                </a:lnTo>
                <a:lnTo>
                  <a:pt x="193" y="143"/>
                </a:lnTo>
                <a:lnTo>
                  <a:pt x="193" y="142"/>
                </a:lnTo>
                <a:lnTo>
                  <a:pt x="193" y="141"/>
                </a:lnTo>
                <a:lnTo>
                  <a:pt x="194" y="140"/>
                </a:lnTo>
                <a:lnTo>
                  <a:pt x="195" y="140"/>
                </a:lnTo>
                <a:lnTo>
                  <a:pt x="195" y="139"/>
                </a:lnTo>
                <a:lnTo>
                  <a:pt x="196" y="137"/>
                </a:lnTo>
                <a:lnTo>
                  <a:pt x="197" y="136"/>
                </a:lnTo>
                <a:lnTo>
                  <a:pt x="197" y="135"/>
                </a:lnTo>
                <a:lnTo>
                  <a:pt x="196" y="134"/>
                </a:lnTo>
                <a:lnTo>
                  <a:pt x="197" y="133"/>
                </a:lnTo>
                <a:lnTo>
                  <a:pt x="196" y="131"/>
                </a:lnTo>
                <a:lnTo>
                  <a:pt x="196" y="130"/>
                </a:lnTo>
                <a:lnTo>
                  <a:pt x="195" y="129"/>
                </a:lnTo>
                <a:lnTo>
                  <a:pt x="195" y="128"/>
                </a:lnTo>
                <a:lnTo>
                  <a:pt x="195" y="127"/>
                </a:lnTo>
                <a:lnTo>
                  <a:pt x="195" y="125"/>
                </a:lnTo>
                <a:lnTo>
                  <a:pt x="196" y="123"/>
                </a:lnTo>
                <a:lnTo>
                  <a:pt x="196" y="122"/>
                </a:lnTo>
                <a:lnTo>
                  <a:pt x="197" y="121"/>
                </a:lnTo>
                <a:lnTo>
                  <a:pt x="197" y="120"/>
                </a:lnTo>
                <a:lnTo>
                  <a:pt x="197" y="119"/>
                </a:lnTo>
                <a:lnTo>
                  <a:pt x="197" y="118"/>
                </a:lnTo>
                <a:lnTo>
                  <a:pt x="197" y="117"/>
                </a:lnTo>
                <a:lnTo>
                  <a:pt x="197" y="116"/>
                </a:lnTo>
                <a:lnTo>
                  <a:pt x="198" y="117"/>
                </a:lnTo>
                <a:lnTo>
                  <a:pt x="199" y="117"/>
                </a:lnTo>
                <a:lnTo>
                  <a:pt x="199" y="116"/>
                </a:lnTo>
                <a:lnTo>
                  <a:pt x="200" y="115"/>
                </a:lnTo>
                <a:lnTo>
                  <a:pt x="201" y="115"/>
                </a:lnTo>
                <a:lnTo>
                  <a:pt x="202" y="113"/>
                </a:lnTo>
                <a:lnTo>
                  <a:pt x="203" y="113"/>
                </a:lnTo>
                <a:lnTo>
                  <a:pt x="204" y="111"/>
                </a:lnTo>
                <a:lnTo>
                  <a:pt x="205" y="111"/>
                </a:lnTo>
                <a:lnTo>
                  <a:pt x="207" y="110"/>
                </a:lnTo>
                <a:lnTo>
                  <a:pt x="209" y="110"/>
                </a:lnTo>
                <a:lnTo>
                  <a:pt x="210" y="110"/>
                </a:lnTo>
                <a:lnTo>
                  <a:pt x="211" y="110"/>
                </a:lnTo>
                <a:lnTo>
                  <a:pt x="212" y="111"/>
                </a:lnTo>
                <a:lnTo>
                  <a:pt x="212" y="112"/>
                </a:lnTo>
                <a:lnTo>
                  <a:pt x="213" y="114"/>
                </a:lnTo>
                <a:lnTo>
                  <a:pt x="214" y="114"/>
                </a:lnTo>
                <a:lnTo>
                  <a:pt x="216" y="113"/>
                </a:lnTo>
                <a:lnTo>
                  <a:pt x="217" y="113"/>
                </a:lnTo>
                <a:lnTo>
                  <a:pt x="218" y="112"/>
                </a:lnTo>
                <a:lnTo>
                  <a:pt x="218" y="111"/>
                </a:lnTo>
                <a:lnTo>
                  <a:pt x="219" y="110"/>
                </a:lnTo>
                <a:lnTo>
                  <a:pt x="220" y="110"/>
                </a:lnTo>
                <a:lnTo>
                  <a:pt x="221" y="110"/>
                </a:lnTo>
                <a:lnTo>
                  <a:pt x="221" y="111"/>
                </a:lnTo>
                <a:lnTo>
                  <a:pt x="222" y="111"/>
                </a:lnTo>
                <a:lnTo>
                  <a:pt x="222" y="112"/>
                </a:lnTo>
                <a:lnTo>
                  <a:pt x="223" y="113"/>
                </a:lnTo>
                <a:lnTo>
                  <a:pt x="224" y="112"/>
                </a:lnTo>
                <a:lnTo>
                  <a:pt x="226" y="112"/>
                </a:lnTo>
                <a:lnTo>
                  <a:pt x="228" y="113"/>
                </a:lnTo>
                <a:lnTo>
                  <a:pt x="229" y="113"/>
                </a:lnTo>
                <a:lnTo>
                  <a:pt x="230" y="113"/>
                </a:lnTo>
                <a:lnTo>
                  <a:pt x="231" y="112"/>
                </a:lnTo>
                <a:lnTo>
                  <a:pt x="232" y="112"/>
                </a:lnTo>
                <a:lnTo>
                  <a:pt x="233" y="111"/>
                </a:lnTo>
                <a:lnTo>
                  <a:pt x="233" y="110"/>
                </a:lnTo>
                <a:lnTo>
                  <a:pt x="234" y="110"/>
                </a:lnTo>
                <a:lnTo>
                  <a:pt x="235" y="109"/>
                </a:lnTo>
                <a:lnTo>
                  <a:pt x="237" y="108"/>
                </a:lnTo>
                <a:lnTo>
                  <a:pt x="239" y="109"/>
                </a:lnTo>
                <a:lnTo>
                  <a:pt x="241" y="109"/>
                </a:lnTo>
                <a:lnTo>
                  <a:pt x="243" y="108"/>
                </a:lnTo>
                <a:lnTo>
                  <a:pt x="244" y="108"/>
                </a:lnTo>
                <a:lnTo>
                  <a:pt x="245" y="108"/>
                </a:lnTo>
                <a:lnTo>
                  <a:pt x="246" y="108"/>
                </a:lnTo>
                <a:lnTo>
                  <a:pt x="247" y="108"/>
                </a:lnTo>
                <a:lnTo>
                  <a:pt x="248" y="107"/>
                </a:lnTo>
                <a:lnTo>
                  <a:pt x="250" y="107"/>
                </a:lnTo>
                <a:lnTo>
                  <a:pt x="253" y="105"/>
                </a:lnTo>
                <a:lnTo>
                  <a:pt x="255" y="104"/>
                </a:lnTo>
                <a:lnTo>
                  <a:pt x="258" y="103"/>
                </a:lnTo>
                <a:lnTo>
                  <a:pt x="259" y="103"/>
                </a:lnTo>
                <a:lnTo>
                  <a:pt x="260" y="103"/>
                </a:lnTo>
                <a:lnTo>
                  <a:pt x="261" y="103"/>
                </a:lnTo>
                <a:lnTo>
                  <a:pt x="261" y="105"/>
                </a:lnTo>
                <a:lnTo>
                  <a:pt x="259" y="108"/>
                </a:lnTo>
                <a:lnTo>
                  <a:pt x="259" y="109"/>
                </a:lnTo>
                <a:lnTo>
                  <a:pt x="260" y="110"/>
                </a:lnTo>
                <a:lnTo>
                  <a:pt x="261" y="110"/>
                </a:lnTo>
                <a:lnTo>
                  <a:pt x="262" y="110"/>
                </a:lnTo>
                <a:lnTo>
                  <a:pt x="263" y="110"/>
                </a:lnTo>
                <a:lnTo>
                  <a:pt x="264" y="110"/>
                </a:lnTo>
                <a:lnTo>
                  <a:pt x="265" y="109"/>
                </a:lnTo>
                <a:lnTo>
                  <a:pt x="266" y="109"/>
                </a:lnTo>
                <a:lnTo>
                  <a:pt x="268" y="109"/>
                </a:lnTo>
                <a:lnTo>
                  <a:pt x="269" y="109"/>
                </a:lnTo>
                <a:lnTo>
                  <a:pt x="271" y="108"/>
                </a:lnTo>
                <a:lnTo>
                  <a:pt x="275" y="106"/>
                </a:lnTo>
                <a:lnTo>
                  <a:pt x="276" y="106"/>
                </a:lnTo>
                <a:lnTo>
                  <a:pt x="278" y="106"/>
                </a:lnTo>
                <a:lnTo>
                  <a:pt x="278" y="105"/>
                </a:lnTo>
                <a:lnTo>
                  <a:pt x="279" y="104"/>
                </a:lnTo>
                <a:lnTo>
                  <a:pt x="278" y="103"/>
                </a:lnTo>
                <a:lnTo>
                  <a:pt x="278" y="102"/>
                </a:lnTo>
                <a:lnTo>
                  <a:pt x="278" y="100"/>
                </a:lnTo>
                <a:lnTo>
                  <a:pt x="277" y="99"/>
                </a:lnTo>
                <a:lnTo>
                  <a:pt x="277" y="98"/>
                </a:lnTo>
                <a:lnTo>
                  <a:pt x="278" y="97"/>
                </a:lnTo>
                <a:lnTo>
                  <a:pt x="277" y="96"/>
                </a:lnTo>
                <a:lnTo>
                  <a:pt x="277" y="95"/>
                </a:lnTo>
                <a:lnTo>
                  <a:pt x="277" y="94"/>
                </a:lnTo>
                <a:lnTo>
                  <a:pt x="277" y="93"/>
                </a:lnTo>
                <a:lnTo>
                  <a:pt x="278" y="92"/>
                </a:lnTo>
                <a:lnTo>
                  <a:pt x="279" y="91"/>
                </a:lnTo>
                <a:lnTo>
                  <a:pt x="279" y="90"/>
                </a:lnTo>
                <a:lnTo>
                  <a:pt x="280" y="89"/>
                </a:lnTo>
                <a:lnTo>
                  <a:pt x="279" y="89"/>
                </a:lnTo>
                <a:lnTo>
                  <a:pt x="278" y="87"/>
                </a:lnTo>
                <a:lnTo>
                  <a:pt x="278" y="85"/>
                </a:lnTo>
                <a:lnTo>
                  <a:pt x="278" y="84"/>
                </a:lnTo>
                <a:lnTo>
                  <a:pt x="278" y="83"/>
                </a:lnTo>
                <a:lnTo>
                  <a:pt x="279" y="81"/>
                </a:lnTo>
                <a:lnTo>
                  <a:pt x="280" y="80"/>
                </a:lnTo>
                <a:lnTo>
                  <a:pt x="281" y="80"/>
                </a:lnTo>
                <a:lnTo>
                  <a:pt x="282" y="81"/>
                </a:lnTo>
                <a:lnTo>
                  <a:pt x="283" y="81"/>
                </a:lnTo>
                <a:lnTo>
                  <a:pt x="284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8" y="79"/>
                </a:lnTo>
                <a:lnTo>
                  <a:pt x="289" y="79"/>
                </a:lnTo>
                <a:lnTo>
                  <a:pt x="289" y="80"/>
                </a:lnTo>
                <a:lnTo>
                  <a:pt x="290" y="80"/>
                </a:lnTo>
                <a:lnTo>
                  <a:pt x="290" y="79"/>
                </a:lnTo>
                <a:lnTo>
                  <a:pt x="290" y="78"/>
                </a:lnTo>
                <a:lnTo>
                  <a:pt x="289" y="78"/>
                </a:lnTo>
                <a:lnTo>
                  <a:pt x="290" y="77"/>
                </a:lnTo>
                <a:lnTo>
                  <a:pt x="290" y="76"/>
                </a:lnTo>
                <a:lnTo>
                  <a:pt x="291" y="75"/>
                </a:lnTo>
                <a:lnTo>
                  <a:pt x="291" y="74"/>
                </a:lnTo>
                <a:lnTo>
                  <a:pt x="291" y="73"/>
                </a:lnTo>
                <a:lnTo>
                  <a:pt x="292" y="73"/>
                </a:lnTo>
                <a:lnTo>
                  <a:pt x="293" y="72"/>
                </a:lnTo>
                <a:lnTo>
                  <a:pt x="292" y="71"/>
                </a:lnTo>
                <a:lnTo>
                  <a:pt x="293" y="70"/>
                </a:lnTo>
                <a:lnTo>
                  <a:pt x="294" y="69"/>
                </a:lnTo>
                <a:lnTo>
                  <a:pt x="294" y="66"/>
                </a:lnTo>
                <a:lnTo>
                  <a:pt x="295" y="66"/>
                </a:lnTo>
                <a:lnTo>
                  <a:pt x="296" y="66"/>
                </a:lnTo>
                <a:lnTo>
                  <a:pt x="297" y="66"/>
                </a:lnTo>
                <a:lnTo>
                  <a:pt x="297" y="67"/>
                </a:lnTo>
                <a:lnTo>
                  <a:pt x="298" y="68"/>
                </a:lnTo>
                <a:lnTo>
                  <a:pt x="299" y="68"/>
                </a:lnTo>
                <a:lnTo>
                  <a:pt x="300" y="67"/>
                </a:lnTo>
                <a:lnTo>
                  <a:pt x="300" y="66"/>
                </a:lnTo>
                <a:lnTo>
                  <a:pt x="301" y="65"/>
                </a:lnTo>
                <a:lnTo>
                  <a:pt x="301" y="64"/>
                </a:lnTo>
                <a:lnTo>
                  <a:pt x="301" y="63"/>
                </a:lnTo>
                <a:lnTo>
                  <a:pt x="299" y="63"/>
                </a:lnTo>
                <a:lnTo>
                  <a:pt x="299" y="62"/>
                </a:lnTo>
                <a:lnTo>
                  <a:pt x="299" y="61"/>
                </a:lnTo>
                <a:lnTo>
                  <a:pt x="299" y="60"/>
                </a:lnTo>
                <a:lnTo>
                  <a:pt x="297" y="58"/>
                </a:lnTo>
                <a:lnTo>
                  <a:pt x="296" y="57"/>
                </a:lnTo>
                <a:lnTo>
                  <a:pt x="295" y="56"/>
                </a:lnTo>
                <a:lnTo>
                  <a:pt x="296" y="55"/>
                </a:lnTo>
                <a:lnTo>
                  <a:pt x="297" y="54"/>
                </a:lnTo>
                <a:lnTo>
                  <a:pt x="299" y="52"/>
                </a:lnTo>
                <a:lnTo>
                  <a:pt x="299" y="51"/>
                </a:lnTo>
                <a:lnTo>
                  <a:pt x="299" y="50"/>
                </a:lnTo>
                <a:lnTo>
                  <a:pt x="298" y="49"/>
                </a:lnTo>
                <a:lnTo>
                  <a:pt x="296" y="49"/>
                </a:lnTo>
                <a:lnTo>
                  <a:pt x="295" y="49"/>
                </a:lnTo>
                <a:lnTo>
                  <a:pt x="295" y="47"/>
                </a:lnTo>
                <a:lnTo>
                  <a:pt x="296" y="47"/>
                </a:lnTo>
                <a:lnTo>
                  <a:pt x="297" y="46"/>
                </a:lnTo>
                <a:lnTo>
                  <a:pt x="298" y="45"/>
                </a:lnTo>
                <a:lnTo>
                  <a:pt x="299" y="44"/>
                </a:lnTo>
                <a:lnTo>
                  <a:pt x="299" y="43"/>
                </a:lnTo>
                <a:lnTo>
                  <a:pt x="298" y="41"/>
                </a:lnTo>
                <a:lnTo>
                  <a:pt x="298" y="40"/>
                </a:lnTo>
                <a:lnTo>
                  <a:pt x="299" y="39"/>
                </a:lnTo>
                <a:lnTo>
                  <a:pt x="300" y="38"/>
                </a:lnTo>
                <a:lnTo>
                  <a:pt x="302" y="39"/>
                </a:lnTo>
                <a:lnTo>
                  <a:pt x="303" y="38"/>
                </a:lnTo>
                <a:lnTo>
                  <a:pt x="303" y="37"/>
                </a:lnTo>
                <a:lnTo>
                  <a:pt x="304" y="36"/>
                </a:lnTo>
                <a:lnTo>
                  <a:pt x="305" y="35"/>
                </a:lnTo>
                <a:lnTo>
                  <a:pt x="306" y="35"/>
                </a:lnTo>
                <a:lnTo>
                  <a:pt x="307" y="35"/>
                </a:lnTo>
                <a:lnTo>
                  <a:pt x="309" y="35"/>
                </a:lnTo>
                <a:lnTo>
                  <a:pt x="311" y="36"/>
                </a:lnTo>
                <a:lnTo>
                  <a:pt x="313" y="38"/>
                </a:lnTo>
                <a:lnTo>
                  <a:pt x="314" y="39"/>
                </a:lnTo>
                <a:lnTo>
                  <a:pt x="315" y="39"/>
                </a:lnTo>
                <a:lnTo>
                  <a:pt x="316" y="39"/>
                </a:lnTo>
                <a:lnTo>
                  <a:pt x="316" y="38"/>
                </a:lnTo>
                <a:lnTo>
                  <a:pt x="317" y="37"/>
                </a:lnTo>
                <a:lnTo>
                  <a:pt x="318" y="36"/>
                </a:lnTo>
                <a:lnTo>
                  <a:pt x="318" y="35"/>
                </a:lnTo>
                <a:lnTo>
                  <a:pt x="319" y="32"/>
                </a:lnTo>
                <a:lnTo>
                  <a:pt x="322" y="30"/>
                </a:lnTo>
                <a:lnTo>
                  <a:pt x="321" y="29"/>
                </a:lnTo>
                <a:lnTo>
                  <a:pt x="320" y="28"/>
                </a:lnTo>
                <a:lnTo>
                  <a:pt x="319" y="26"/>
                </a:lnTo>
                <a:lnTo>
                  <a:pt x="319" y="25"/>
                </a:lnTo>
                <a:lnTo>
                  <a:pt x="320" y="24"/>
                </a:lnTo>
                <a:lnTo>
                  <a:pt x="321" y="23"/>
                </a:lnTo>
                <a:lnTo>
                  <a:pt x="322" y="22"/>
                </a:lnTo>
                <a:lnTo>
                  <a:pt x="325" y="21"/>
                </a:lnTo>
                <a:lnTo>
                  <a:pt x="326" y="19"/>
                </a:lnTo>
                <a:lnTo>
                  <a:pt x="326" y="18"/>
                </a:lnTo>
                <a:lnTo>
                  <a:pt x="327" y="17"/>
                </a:lnTo>
                <a:lnTo>
                  <a:pt x="328" y="14"/>
                </a:lnTo>
                <a:lnTo>
                  <a:pt x="327" y="13"/>
                </a:lnTo>
                <a:lnTo>
                  <a:pt x="328" y="12"/>
                </a:lnTo>
                <a:lnTo>
                  <a:pt x="329" y="11"/>
                </a:lnTo>
                <a:lnTo>
                  <a:pt x="330" y="10"/>
                </a:lnTo>
                <a:lnTo>
                  <a:pt x="330" y="9"/>
                </a:lnTo>
                <a:lnTo>
                  <a:pt x="332" y="8"/>
                </a:lnTo>
                <a:lnTo>
                  <a:pt x="332" y="7"/>
                </a:lnTo>
                <a:lnTo>
                  <a:pt x="332" y="5"/>
                </a:lnTo>
                <a:lnTo>
                  <a:pt x="332" y="4"/>
                </a:lnTo>
                <a:lnTo>
                  <a:pt x="332" y="3"/>
                </a:lnTo>
                <a:lnTo>
                  <a:pt x="332" y="2"/>
                </a:lnTo>
                <a:lnTo>
                  <a:pt x="332" y="0"/>
                </a:lnTo>
                <a:lnTo>
                  <a:pt x="345" y="1"/>
                </a:lnTo>
                <a:lnTo>
                  <a:pt x="386" y="0"/>
                </a:lnTo>
                <a:lnTo>
                  <a:pt x="412" y="0"/>
                </a:lnTo>
                <a:lnTo>
                  <a:pt x="413" y="0"/>
                </a:lnTo>
                <a:lnTo>
                  <a:pt x="414" y="1"/>
                </a:lnTo>
                <a:lnTo>
                  <a:pt x="415" y="2"/>
                </a:lnTo>
                <a:lnTo>
                  <a:pt x="416" y="2"/>
                </a:lnTo>
                <a:lnTo>
                  <a:pt x="417" y="4"/>
                </a:lnTo>
                <a:lnTo>
                  <a:pt x="418" y="4"/>
                </a:lnTo>
                <a:lnTo>
                  <a:pt x="418" y="5"/>
                </a:lnTo>
                <a:lnTo>
                  <a:pt x="419" y="5"/>
                </a:lnTo>
                <a:lnTo>
                  <a:pt x="420" y="5"/>
                </a:lnTo>
                <a:lnTo>
                  <a:pt x="421" y="5"/>
                </a:lnTo>
                <a:lnTo>
                  <a:pt x="421" y="6"/>
                </a:lnTo>
                <a:lnTo>
                  <a:pt x="422" y="6"/>
                </a:lnTo>
                <a:lnTo>
                  <a:pt x="423" y="6"/>
                </a:lnTo>
                <a:lnTo>
                  <a:pt x="424" y="6"/>
                </a:lnTo>
                <a:lnTo>
                  <a:pt x="424" y="7"/>
                </a:lnTo>
                <a:lnTo>
                  <a:pt x="425" y="7"/>
                </a:lnTo>
                <a:lnTo>
                  <a:pt x="426" y="7"/>
                </a:lnTo>
                <a:lnTo>
                  <a:pt x="427" y="9"/>
                </a:lnTo>
                <a:lnTo>
                  <a:pt x="428" y="10"/>
                </a:lnTo>
                <a:lnTo>
                  <a:pt x="429" y="11"/>
                </a:lnTo>
                <a:lnTo>
                  <a:pt x="430" y="11"/>
                </a:lnTo>
                <a:lnTo>
                  <a:pt x="431" y="12"/>
                </a:lnTo>
                <a:lnTo>
                  <a:pt x="431" y="13"/>
                </a:lnTo>
                <a:lnTo>
                  <a:pt x="432" y="13"/>
                </a:lnTo>
                <a:lnTo>
                  <a:pt x="432" y="14"/>
                </a:lnTo>
                <a:lnTo>
                  <a:pt x="431" y="14"/>
                </a:lnTo>
                <a:lnTo>
                  <a:pt x="432" y="15"/>
                </a:lnTo>
                <a:lnTo>
                  <a:pt x="432" y="16"/>
                </a:lnTo>
                <a:lnTo>
                  <a:pt x="433" y="16"/>
                </a:lnTo>
                <a:lnTo>
                  <a:pt x="433" y="17"/>
                </a:lnTo>
                <a:lnTo>
                  <a:pt x="432" y="18"/>
                </a:lnTo>
                <a:lnTo>
                  <a:pt x="432" y="19"/>
                </a:lnTo>
                <a:lnTo>
                  <a:pt x="431" y="20"/>
                </a:lnTo>
                <a:lnTo>
                  <a:pt x="432" y="21"/>
                </a:lnTo>
                <a:lnTo>
                  <a:pt x="432" y="22"/>
                </a:lnTo>
                <a:lnTo>
                  <a:pt x="433" y="22"/>
                </a:lnTo>
                <a:lnTo>
                  <a:pt x="434" y="23"/>
                </a:lnTo>
                <a:lnTo>
                  <a:pt x="435" y="25"/>
                </a:lnTo>
                <a:lnTo>
                  <a:pt x="435" y="26"/>
                </a:lnTo>
                <a:lnTo>
                  <a:pt x="435" y="27"/>
                </a:lnTo>
                <a:lnTo>
                  <a:pt x="436" y="27"/>
                </a:lnTo>
                <a:lnTo>
                  <a:pt x="437" y="28"/>
                </a:lnTo>
                <a:lnTo>
                  <a:pt x="438" y="28"/>
                </a:lnTo>
                <a:lnTo>
                  <a:pt x="439" y="29"/>
                </a:lnTo>
                <a:lnTo>
                  <a:pt x="440" y="30"/>
                </a:lnTo>
                <a:lnTo>
                  <a:pt x="441" y="31"/>
                </a:lnTo>
                <a:lnTo>
                  <a:pt x="442" y="31"/>
                </a:lnTo>
                <a:lnTo>
                  <a:pt x="442" y="30"/>
                </a:lnTo>
                <a:lnTo>
                  <a:pt x="443" y="31"/>
                </a:lnTo>
                <a:lnTo>
                  <a:pt x="444" y="32"/>
                </a:lnTo>
                <a:lnTo>
                  <a:pt x="445" y="32"/>
                </a:lnTo>
                <a:lnTo>
                  <a:pt x="445" y="33"/>
                </a:lnTo>
                <a:lnTo>
                  <a:pt x="445" y="34"/>
                </a:lnTo>
                <a:lnTo>
                  <a:pt x="445" y="35"/>
                </a:lnTo>
                <a:lnTo>
                  <a:pt x="445" y="36"/>
                </a:lnTo>
                <a:lnTo>
                  <a:pt x="446" y="38"/>
                </a:lnTo>
                <a:lnTo>
                  <a:pt x="446" y="39"/>
                </a:lnTo>
                <a:lnTo>
                  <a:pt x="447" y="39"/>
                </a:lnTo>
                <a:lnTo>
                  <a:pt x="448" y="41"/>
                </a:lnTo>
                <a:lnTo>
                  <a:pt x="449" y="41"/>
                </a:lnTo>
                <a:lnTo>
                  <a:pt x="449" y="42"/>
                </a:lnTo>
                <a:lnTo>
                  <a:pt x="451" y="41"/>
                </a:lnTo>
                <a:lnTo>
                  <a:pt x="451" y="40"/>
                </a:lnTo>
                <a:lnTo>
                  <a:pt x="452" y="40"/>
                </a:lnTo>
                <a:lnTo>
                  <a:pt x="453" y="40"/>
                </a:lnTo>
                <a:lnTo>
                  <a:pt x="454" y="38"/>
                </a:lnTo>
                <a:lnTo>
                  <a:pt x="455" y="37"/>
                </a:lnTo>
                <a:lnTo>
                  <a:pt x="456" y="38"/>
                </a:lnTo>
                <a:lnTo>
                  <a:pt x="457" y="40"/>
                </a:lnTo>
                <a:lnTo>
                  <a:pt x="458" y="40"/>
                </a:lnTo>
                <a:lnTo>
                  <a:pt x="459" y="41"/>
                </a:lnTo>
                <a:lnTo>
                  <a:pt x="460" y="41"/>
                </a:lnTo>
                <a:lnTo>
                  <a:pt x="461" y="41"/>
                </a:lnTo>
                <a:lnTo>
                  <a:pt x="462" y="41"/>
                </a:lnTo>
                <a:lnTo>
                  <a:pt x="463" y="41"/>
                </a:lnTo>
                <a:lnTo>
                  <a:pt x="464" y="41"/>
                </a:lnTo>
                <a:lnTo>
                  <a:pt x="465" y="42"/>
                </a:lnTo>
                <a:lnTo>
                  <a:pt x="466" y="43"/>
                </a:lnTo>
                <a:lnTo>
                  <a:pt x="466" y="44"/>
                </a:lnTo>
                <a:lnTo>
                  <a:pt x="466" y="46"/>
                </a:lnTo>
                <a:lnTo>
                  <a:pt x="465" y="48"/>
                </a:lnTo>
                <a:lnTo>
                  <a:pt x="465" y="49"/>
                </a:lnTo>
                <a:lnTo>
                  <a:pt x="466" y="52"/>
                </a:lnTo>
                <a:lnTo>
                  <a:pt x="466" y="53"/>
                </a:lnTo>
                <a:lnTo>
                  <a:pt x="466" y="54"/>
                </a:lnTo>
                <a:lnTo>
                  <a:pt x="466" y="55"/>
                </a:lnTo>
                <a:lnTo>
                  <a:pt x="467" y="56"/>
                </a:lnTo>
                <a:lnTo>
                  <a:pt x="468" y="56"/>
                </a:lnTo>
                <a:lnTo>
                  <a:pt x="469" y="56"/>
                </a:lnTo>
                <a:lnTo>
                  <a:pt x="469" y="57"/>
                </a:lnTo>
                <a:lnTo>
                  <a:pt x="469" y="58"/>
                </a:lnTo>
                <a:lnTo>
                  <a:pt x="469" y="59"/>
                </a:lnTo>
                <a:lnTo>
                  <a:pt x="470" y="61"/>
                </a:lnTo>
                <a:lnTo>
                  <a:pt x="470" y="62"/>
                </a:lnTo>
                <a:lnTo>
                  <a:pt x="469" y="62"/>
                </a:lnTo>
                <a:lnTo>
                  <a:pt x="468" y="63"/>
                </a:lnTo>
                <a:lnTo>
                  <a:pt x="468" y="64"/>
                </a:lnTo>
                <a:lnTo>
                  <a:pt x="468" y="65"/>
                </a:lnTo>
                <a:lnTo>
                  <a:pt x="469" y="66"/>
                </a:lnTo>
                <a:lnTo>
                  <a:pt x="471" y="67"/>
                </a:lnTo>
                <a:lnTo>
                  <a:pt x="472" y="67"/>
                </a:lnTo>
                <a:lnTo>
                  <a:pt x="474" y="69"/>
                </a:lnTo>
                <a:lnTo>
                  <a:pt x="475" y="69"/>
                </a:lnTo>
                <a:lnTo>
                  <a:pt x="475" y="68"/>
                </a:lnTo>
                <a:lnTo>
                  <a:pt x="474" y="67"/>
                </a:lnTo>
                <a:lnTo>
                  <a:pt x="474" y="66"/>
                </a:lnTo>
                <a:lnTo>
                  <a:pt x="473" y="65"/>
                </a:lnTo>
                <a:lnTo>
                  <a:pt x="473" y="64"/>
                </a:lnTo>
                <a:lnTo>
                  <a:pt x="474" y="64"/>
                </a:lnTo>
                <a:lnTo>
                  <a:pt x="475" y="63"/>
                </a:lnTo>
                <a:lnTo>
                  <a:pt x="476" y="62"/>
                </a:lnTo>
                <a:lnTo>
                  <a:pt x="478" y="62"/>
                </a:lnTo>
                <a:lnTo>
                  <a:pt x="479" y="62"/>
                </a:lnTo>
                <a:lnTo>
                  <a:pt x="480" y="63"/>
                </a:lnTo>
                <a:lnTo>
                  <a:pt x="480" y="64"/>
                </a:lnTo>
                <a:lnTo>
                  <a:pt x="482" y="64"/>
                </a:lnTo>
                <a:lnTo>
                  <a:pt x="483" y="64"/>
                </a:lnTo>
                <a:lnTo>
                  <a:pt x="484" y="64"/>
                </a:lnTo>
                <a:lnTo>
                  <a:pt x="485" y="64"/>
                </a:lnTo>
                <a:lnTo>
                  <a:pt x="486" y="67"/>
                </a:lnTo>
                <a:lnTo>
                  <a:pt x="486" y="68"/>
                </a:lnTo>
                <a:lnTo>
                  <a:pt x="484" y="68"/>
                </a:lnTo>
                <a:lnTo>
                  <a:pt x="483" y="69"/>
                </a:lnTo>
                <a:lnTo>
                  <a:pt x="484" y="70"/>
                </a:lnTo>
                <a:lnTo>
                  <a:pt x="485" y="71"/>
                </a:lnTo>
                <a:lnTo>
                  <a:pt x="486" y="71"/>
                </a:lnTo>
                <a:lnTo>
                  <a:pt x="487" y="73"/>
                </a:lnTo>
                <a:lnTo>
                  <a:pt x="487" y="74"/>
                </a:lnTo>
                <a:lnTo>
                  <a:pt x="486" y="74"/>
                </a:lnTo>
                <a:lnTo>
                  <a:pt x="487" y="75"/>
                </a:lnTo>
                <a:lnTo>
                  <a:pt x="488" y="76"/>
                </a:lnTo>
                <a:lnTo>
                  <a:pt x="489" y="77"/>
                </a:lnTo>
                <a:lnTo>
                  <a:pt x="488" y="78"/>
                </a:lnTo>
                <a:lnTo>
                  <a:pt x="488" y="79"/>
                </a:lnTo>
                <a:lnTo>
                  <a:pt x="491" y="85"/>
                </a:lnTo>
                <a:lnTo>
                  <a:pt x="491" y="86"/>
                </a:lnTo>
                <a:lnTo>
                  <a:pt x="493" y="86"/>
                </a:lnTo>
                <a:lnTo>
                  <a:pt x="494" y="86"/>
                </a:lnTo>
                <a:lnTo>
                  <a:pt x="495" y="86"/>
                </a:lnTo>
                <a:lnTo>
                  <a:pt x="496" y="86"/>
                </a:lnTo>
                <a:lnTo>
                  <a:pt x="497" y="85"/>
                </a:lnTo>
                <a:lnTo>
                  <a:pt x="499" y="85"/>
                </a:lnTo>
                <a:lnTo>
                  <a:pt x="500" y="85"/>
                </a:lnTo>
                <a:lnTo>
                  <a:pt x="501" y="85"/>
                </a:lnTo>
                <a:lnTo>
                  <a:pt x="502" y="86"/>
                </a:lnTo>
                <a:lnTo>
                  <a:pt x="502" y="88"/>
                </a:lnTo>
                <a:lnTo>
                  <a:pt x="503" y="88"/>
                </a:lnTo>
                <a:lnTo>
                  <a:pt x="504" y="89"/>
                </a:lnTo>
                <a:lnTo>
                  <a:pt x="505" y="90"/>
                </a:lnTo>
                <a:lnTo>
                  <a:pt x="506" y="92"/>
                </a:lnTo>
                <a:lnTo>
                  <a:pt x="506" y="93"/>
                </a:lnTo>
                <a:lnTo>
                  <a:pt x="506" y="94"/>
                </a:lnTo>
                <a:lnTo>
                  <a:pt x="507" y="93"/>
                </a:lnTo>
                <a:lnTo>
                  <a:pt x="508" y="93"/>
                </a:lnTo>
                <a:lnTo>
                  <a:pt x="509" y="93"/>
                </a:lnTo>
                <a:lnTo>
                  <a:pt x="510" y="94"/>
                </a:lnTo>
                <a:lnTo>
                  <a:pt x="511" y="94"/>
                </a:lnTo>
                <a:lnTo>
                  <a:pt x="512" y="94"/>
                </a:lnTo>
                <a:lnTo>
                  <a:pt x="513" y="93"/>
                </a:lnTo>
                <a:lnTo>
                  <a:pt x="514" y="93"/>
                </a:lnTo>
                <a:lnTo>
                  <a:pt x="515" y="93"/>
                </a:lnTo>
                <a:lnTo>
                  <a:pt x="515" y="92"/>
                </a:lnTo>
                <a:lnTo>
                  <a:pt x="517" y="92"/>
                </a:lnTo>
                <a:lnTo>
                  <a:pt x="518" y="91"/>
                </a:lnTo>
                <a:lnTo>
                  <a:pt x="519" y="91"/>
                </a:lnTo>
                <a:lnTo>
                  <a:pt x="519" y="89"/>
                </a:lnTo>
                <a:lnTo>
                  <a:pt x="519" y="88"/>
                </a:lnTo>
                <a:lnTo>
                  <a:pt x="520" y="87"/>
                </a:lnTo>
                <a:lnTo>
                  <a:pt x="519" y="86"/>
                </a:lnTo>
                <a:lnTo>
                  <a:pt x="520" y="85"/>
                </a:lnTo>
                <a:lnTo>
                  <a:pt x="520" y="84"/>
                </a:lnTo>
                <a:lnTo>
                  <a:pt x="521" y="84"/>
                </a:lnTo>
                <a:lnTo>
                  <a:pt x="521" y="83"/>
                </a:lnTo>
                <a:lnTo>
                  <a:pt x="521" y="81"/>
                </a:lnTo>
                <a:lnTo>
                  <a:pt x="521" y="80"/>
                </a:lnTo>
                <a:lnTo>
                  <a:pt x="521" y="79"/>
                </a:lnTo>
                <a:lnTo>
                  <a:pt x="522" y="78"/>
                </a:lnTo>
                <a:lnTo>
                  <a:pt x="523" y="78"/>
                </a:lnTo>
                <a:lnTo>
                  <a:pt x="524" y="79"/>
                </a:lnTo>
                <a:lnTo>
                  <a:pt x="525" y="80"/>
                </a:lnTo>
                <a:lnTo>
                  <a:pt x="527" y="79"/>
                </a:lnTo>
                <a:lnTo>
                  <a:pt x="528" y="80"/>
                </a:lnTo>
                <a:lnTo>
                  <a:pt x="529" y="79"/>
                </a:lnTo>
                <a:lnTo>
                  <a:pt x="530" y="79"/>
                </a:lnTo>
                <a:lnTo>
                  <a:pt x="530" y="78"/>
                </a:lnTo>
                <a:lnTo>
                  <a:pt x="531" y="77"/>
                </a:lnTo>
                <a:lnTo>
                  <a:pt x="532" y="76"/>
                </a:lnTo>
                <a:lnTo>
                  <a:pt x="532" y="75"/>
                </a:lnTo>
                <a:lnTo>
                  <a:pt x="532" y="74"/>
                </a:lnTo>
                <a:lnTo>
                  <a:pt x="533" y="74"/>
                </a:lnTo>
                <a:lnTo>
                  <a:pt x="535" y="73"/>
                </a:lnTo>
                <a:lnTo>
                  <a:pt x="535" y="75"/>
                </a:lnTo>
                <a:lnTo>
                  <a:pt x="536" y="75"/>
                </a:lnTo>
                <a:lnTo>
                  <a:pt x="537" y="75"/>
                </a:lnTo>
                <a:lnTo>
                  <a:pt x="539" y="75"/>
                </a:lnTo>
                <a:lnTo>
                  <a:pt x="540" y="75"/>
                </a:lnTo>
                <a:lnTo>
                  <a:pt x="542" y="76"/>
                </a:lnTo>
                <a:lnTo>
                  <a:pt x="542" y="77"/>
                </a:lnTo>
                <a:lnTo>
                  <a:pt x="543" y="76"/>
                </a:lnTo>
                <a:lnTo>
                  <a:pt x="544" y="77"/>
                </a:lnTo>
                <a:lnTo>
                  <a:pt x="544" y="78"/>
                </a:lnTo>
                <a:lnTo>
                  <a:pt x="544" y="80"/>
                </a:lnTo>
                <a:lnTo>
                  <a:pt x="544" y="81"/>
                </a:lnTo>
                <a:lnTo>
                  <a:pt x="545" y="82"/>
                </a:lnTo>
                <a:lnTo>
                  <a:pt x="546" y="84"/>
                </a:lnTo>
                <a:lnTo>
                  <a:pt x="546" y="85"/>
                </a:lnTo>
                <a:lnTo>
                  <a:pt x="548" y="84"/>
                </a:lnTo>
                <a:lnTo>
                  <a:pt x="549" y="85"/>
                </a:lnTo>
                <a:lnTo>
                  <a:pt x="550" y="85"/>
                </a:lnTo>
                <a:lnTo>
                  <a:pt x="551" y="86"/>
                </a:lnTo>
                <a:lnTo>
                  <a:pt x="552" y="86"/>
                </a:lnTo>
                <a:lnTo>
                  <a:pt x="553" y="87"/>
                </a:lnTo>
                <a:lnTo>
                  <a:pt x="554" y="87"/>
                </a:lnTo>
                <a:lnTo>
                  <a:pt x="555" y="87"/>
                </a:lnTo>
                <a:lnTo>
                  <a:pt x="555" y="88"/>
                </a:lnTo>
                <a:lnTo>
                  <a:pt x="556" y="89"/>
                </a:lnTo>
                <a:lnTo>
                  <a:pt x="556" y="90"/>
                </a:lnTo>
                <a:lnTo>
                  <a:pt x="556" y="91"/>
                </a:lnTo>
                <a:lnTo>
                  <a:pt x="556" y="92"/>
                </a:lnTo>
                <a:lnTo>
                  <a:pt x="557" y="93"/>
                </a:lnTo>
                <a:lnTo>
                  <a:pt x="558" y="93"/>
                </a:lnTo>
                <a:lnTo>
                  <a:pt x="558" y="94"/>
                </a:lnTo>
                <a:lnTo>
                  <a:pt x="559" y="96"/>
                </a:lnTo>
                <a:lnTo>
                  <a:pt x="560" y="97"/>
                </a:lnTo>
                <a:lnTo>
                  <a:pt x="561" y="97"/>
                </a:lnTo>
                <a:lnTo>
                  <a:pt x="560" y="99"/>
                </a:lnTo>
                <a:lnTo>
                  <a:pt x="559" y="99"/>
                </a:lnTo>
                <a:lnTo>
                  <a:pt x="558" y="100"/>
                </a:lnTo>
                <a:lnTo>
                  <a:pt x="558" y="101"/>
                </a:lnTo>
                <a:lnTo>
                  <a:pt x="557" y="102"/>
                </a:lnTo>
                <a:lnTo>
                  <a:pt x="556" y="103"/>
                </a:lnTo>
                <a:lnTo>
                  <a:pt x="556" y="104"/>
                </a:lnTo>
                <a:lnTo>
                  <a:pt x="556" y="105"/>
                </a:lnTo>
                <a:lnTo>
                  <a:pt x="555" y="106"/>
                </a:lnTo>
                <a:lnTo>
                  <a:pt x="555" y="107"/>
                </a:lnTo>
                <a:lnTo>
                  <a:pt x="555" y="108"/>
                </a:lnTo>
                <a:lnTo>
                  <a:pt x="554" y="110"/>
                </a:lnTo>
                <a:lnTo>
                  <a:pt x="554" y="111"/>
                </a:lnTo>
                <a:lnTo>
                  <a:pt x="553" y="111"/>
                </a:lnTo>
                <a:lnTo>
                  <a:pt x="553" y="112"/>
                </a:lnTo>
                <a:lnTo>
                  <a:pt x="553" y="113"/>
                </a:lnTo>
                <a:lnTo>
                  <a:pt x="552" y="115"/>
                </a:lnTo>
                <a:lnTo>
                  <a:pt x="552" y="116"/>
                </a:lnTo>
                <a:lnTo>
                  <a:pt x="552" y="117"/>
                </a:lnTo>
                <a:lnTo>
                  <a:pt x="551" y="118"/>
                </a:lnTo>
                <a:lnTo>
                  <a:pt x="552" y="120"/>
                </a:lnTo>
                <a:lnTo>
                  <a:pt x="552" y="121"/>
                </a:lnTo>
                <a:lnTo>
                  <a:pt x="553" y="121"/>
                </a:lnTo>
                <a:lnTo>
                  <a:pt x="553" y="122"/>
                </a:lnTo>
                <a:lnTo>
                  <a:pt x="554" y="123"/>
                </a:lnTo>
                <a:lnTo>
                  <a:pt x="554" y="124"/>
                </a:lnTo>
                <a:lnTo>
                  <a:pt x="555" y="125"/>
                </a:lnTo>
                <a:lnTo>
                  <a:pt x="555" y="126"/>
                </a:lnTo>
                <a:lnTo>
                  <a:pt x="555" y="127"/>
                </a:lnTo>
                <a:lnTo>
                  <a:pt x="555" y="128"/>
                </a:lnTo>
                <a:lnTo>
                  <a:pt x="555" y="130"/>
                </a:lnTo>
                <a:lnTo>
                  <a:pt x="555" y="131"/>
                </a:lnTo>
                <a:lnTo>
                  <a:pt x="555" y="132"/>
                </a:lnTo>
                <a:lnTo>
                  <a:pt x="554" y="132"/>
                </a:lnTo>
                <a:lnTo>
                  <a:pt x="553" y="132"/>
                </a:lnTo>
                <a:lnTo>
                  <a:pt x="552" y="132"/>
                </a:lnTo>
                <a:lnTo>
                  <a:pt x="551" y="131"/>
                </a:lnTo>
                <a:lnTo>
                  <a:pt x="550" y="131"/>
                </a:lnTo>
                <a:lnTo>
                  <a:pt x="549" y="131"/>
                </a:lnTo>
                <a:lnTo>
                  <a:pt x="548" y="132"/>
                </a:lnTo>
                <a:lnTo>
                  <a:pt x="548" y="133"/>
                </a:lnTo>
                <a:lnTo>
                  <a:pt x="547" y="133"/>
                </a:lnTo>
                <a:lnTo>
                  <a:pt x="545" y="133"/>
                </a:lnTo>
                <a:lnTo>
                  <a:pt x="544" y="133"/>
                </a:lnTo>
                <a:lnTo>
                  <a:pt x="544" y="134"/>
                </a:lnTo>
                <a:lnTo>
                  <a:pt x="544" y="135"/>
                </a:lnTo>
                <a:lnTo>
                  <a:pt x="544" y="136"/>
                </a:lnTo>
                <a:lnTo>
                  <a:pt x="545" y="136"/>
                </a:lnTo>
                <a:lnTo>
                  <a:pt x="546" y="135"/>
                </a:lnTo>
                <a:lnTo>
                  <a:pt x="546" y="136"/>
                </a:lnTo>
                <a:lnTo>
                  <a:pt x="546" y="137"/>
                </a:lnTo>
                <a:lnTo>
                  <a:pt x="546" y="138"/>
                </a:lnTo>
                <a:lnTo>
                  <a:pt x="546" y="139"/>
                </a:lnTo>
                <a:lnTo>
                  <a:pt x="546" y="140"/>
                </a:lnTo>
                <a:lnTo>
                  <a:pt x="545" y="140"/>
                </a:lnTo>
                <a:lnTo>
                  <a:pt x="545" y="142"/>
                </a:lnTo>
                <a:lnTo>
                  <a:pt x="544" y="143"/>
                </a:lnTo>
                <a:lnTo>
                  <a:pt x="544" y="144"/>
                </a:lnTo>
                <a:lnTo>
                  <a:pt x="545" y="144"/>
                </a:lnTo>
                <a:lnTo>
                  <a:pt x="546" y="144"/>
                </a:lnTo>
                <a:lnTo>
                  <a:pt x="547" y="145"/>
                </a:lnTo>
                <a:lnTo>
                  <a:pt x="548" y="145"/>
                </a:lnTo>
                <a:lnTo>
                  <a:pt x="550" y="145"/>
                </a:lnTo>
                <a:lnTo>
                  <a:pt x="551" y="146"/>
                </a:lnTo>
                <a:lnTo>
                  <a:pt x="552" y="147"/>
                </a:lnTo>
                <a:lnTo>
                  <a:pt x="551" y="148"/>
                </a:lnTo>
                <a:lnTo>
                  <a:pt x="551" y="149"/>
                </a:lnTo>
                <a:lnTo>
                  <a:pt x="552" y="150"/>
                </a:lnTo>
                <a:lnTo>
                  <a:pt x="552" y="152"/>
                </a:lnTo>
                <a:lnTo>
                  <a:pt x="551" y="152"/>
                </a:lnTo>
                <a:lnTo>
                  <a:pt x="551" y="153"/>
                </a:lnTo>
                <a:lnTo>
                  <a:pt x="550" y="153"/>
                </a:lnTo>
                <a:lnTo>
                  <a:pt x="550" y="154"/>
                </a:lnTo>
                <a:lnTo>
                  <a:pt x="549" y="154"/>
                </a:lnTo>
                <a:lnTo>
                  <a:pt x="550" y="155"/>
                </a:lnTo>
                <a:lnTo>
                  <a:pt x="550" y="156"/>
                </a:lnTo>
                <a:lnTo>
                  <a:pt x="551" y="156"/>
                </a:lnTo>
                <a:lnTo>
                  <a:pt x="551" y="157"/>
                </a:lnTo>
                <a:lnTo>
                  <a:pt x="552" y="158"/>
                </a:lnTo>
                <a:lnTo>
                  <a:pt x="553" y="158"/>
                </a:lnTo>
                <a:lnTo>
                  <a:pt x="554" y="158"/>
                </a:lnTo>
                <a:lnTo>
                  <a:pt x="555" y="159"/>
                </a:lnTo>
                <a:lnTo>
                  <a:pt x="554" y="159"/>
                </a:lnTo>
                <a:lnTo>
                  <a:pt x="553" y="160"/>
                </a:lnTo>
                <a:lnTo>
                  <a:pt x="553" y="161"/>
                </a:lnTo>
                <a:lnTo>
                  <a:pt x="554" y="161"/>
                </a:lnTo>
                <a:lnTo>
                  <a:pt x="554" y="162"/>
                </a:lnTo>
                <a:lnTo>
                  <a:pt x="555" y="162"/>
                </a:lnTo>
                <a:lnTo>
                  <a:pt x="557" y="162"/>
                </a:lnTo>
                <a:lnTo>
                  <a:pt x="556" y="163"/>
                </a:lnTo>
                <a:lnTo>
                  <a:pt x="557" y="163"/>
                </a:lnTo>
                <a:lnTo>
                  <a:pt x="557" y="164"/>
                </a:lnTo>
                <a:lnTo>
                  <a:pt x="557" y="166"/>
                </a:lnTo>
                <a:lnTo>
                  <a:pt x="558" y="166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8" y="172"/>
                </a:lnTo>
                <a:lnTo>
                  <a:pt x="559" y="172"/>
                </a:lnTo>
                <a:lnTo>
                  <a:pt x="560" y="172"/>
                </a:lnTo>
                <a:lnTo>
                  <a:pt x="560" y="173"/>
                </a:lnTo>
                <a:lnTo>
                  <a:pt x="559" y="174"/>
                </a:lnTo>
                <a:lnTo>
                  <a:pt x="559" y="175"/>
                </a:lnTo>
                <a:lnTo>
                  <a:pt x="558" y="175"/>
                </a:lnTo>
                <a:lnTo>
                  <a:pt x="557" y="176"/>
                </a:lnTo>
                <a:lnTo>
                  <a:pt x="558" y="176"/>
                </a:lnTo>
                <a:lnTo>
                  <a:pt x="558" y="178"/>
                </a:lnTo>
                <a:lnTo>
                  <a:pt x="557" y="179"/>
                </a:lnTo>
                <a:lnTo>
                  <a:pt x="556" y="179"/>
                </a:lnTo>
                <a:lnTo>
                  <a:pt x="555" y="180"/>
                </a:lnTo>
                <a:lnTo>
                  <a:pt x="555" y="181"/>
                </a:lnTo>
                <a:lnTo>
                  <a:pt x="554" y="181"/>
                </a:lnTo>
                <a:lnTo>
                  <a:pt x="553" y="181"/>
                </a:lnTo>
                <a:lnTo>
                  <a:pt x="552" y="181"/>
                </a:lnTo>
                <a:lnTo>
                  <a:pt x="551" y="181"/>
                </a:lnTo>
                <a:lnTo>
                  <a:pt x="550" y="182"/>
                </a:lnTo>
                <a:lnTo>
                  <a:pt x="551" y="183"/>
                </a:lnTo>
                <a:lnTo>
                  <a:pt x="552" y="183"/>
                </a:lnTo>
                <a:lnTo>
                  <a:pt x="554" y="184"/>
                </a:lnTo>
                <a:lnTo>
                  <a:pt x="555" y="184"/>
                </a:lnTo>
                <a:lnTo>
                  <a:pt x="554" y="185"/>
                </a:lnTo>
                <a:lnTo>
                  <a:pt x="554" y="186"/>
                </a:lnTo>
                <a:lnTo>
                  <a:pt x="554" y="187"/>
                </a:lnTo>
                <a:lnTo>
                  <a:pt x="554" y="188"/>
                </a:lnTo>
                <a:lnTo>
                  <a:pt x="553" y="189"/>
                </a:lnTo>
                <a:lnTo>
                  <a:pt x="554" y="189"/>
                </a:lnTo>
                <a:lnTo>
                  <a:pt x="554" y="190"/>
                </a:lnTo>
                <a:lnTo>
                  <a:pt x="555" y="190"/>
                </a:lnTo>
                <a:lnTo>
                  <a:pt x="555" y="191"/>
                </a:lnTo>
                <a:lnTo>
                  <a:pt x="555" y="192"/>
                </a:lnTo>
                <a:lnTo>
                  <a:pt x="555" y="193"/>
                </a:lnTo>
                <a:lnTo>
                  <a:pt x="556" y="193"/>
                </a:lnTo>
                <a:lnTo>
                  <a:pt x="556" y="194"/>
                </a:lnTo>
                <a:lnTo>
                  <a:pt x="556" y="195"/>
                </a:lnTo>
                <a:lnTo>
                  <a:pt x="557" y="196"/>
                </a:lnTo>
                <a:lnTo>
                  <a:pt x="557" y="197"/>
                </a:lnTo>
                <a:lnTo>
                  <a:pt x="557" y="198"/>
                </a:lnTo>
                <a:lnTo>
                  <a:pt x="557" y="199"/>
                </a:lnTo>
                <a:lnTo>
                  <a:pt x="557" y="200"/>
                </a:lnTo>
                <a:lnTo>
                  <a:pt x="556" y="201"/>
                </a:lnTo>
                <a:lnTo>
                  <a:pt x="555" y="202"/>
                </a:lnTo>
                <a:lnTo>
                  <a:pt x="555" y="203"/>
                </a:lnTo>
                <a:lnTo>
                  <a:pt x="556" y="204"/>
                </a:lnTo>
                <a:lnTo>
                  <a:pt x="555" y="204"/>
                </a:lnTo>
                <a:lnTo>
                  <a:pt x="555" y="205"/>
                </a:lnTo>
                <a:lnTo>
                  <a:pt x="556" y="206"/>
                </a:lnTo>
                <a:lnTo>
                  <a:pt x="555" y="206"/>
                </a:lnTo>
                <a:lnTo>
                  <a:pt x="554" y="207"/>
                </a:lnTo>
                <a:lnTo>
                  <a:pt x="554" y="208"/>
                </a:lnTo>
                <a:lnTo>
                  <a:pt x="555" y="208"/>
                </a:lnTo>
                <a:lnTo>
                  <a:pt x="555" y="209"/>
                </a:lnTo>
                <a:lnTo>
                  <a:pt x="555" y="210"/>
                </a:lnTo>
                <a:lnTo>
                  <a:pt x="554" y="211"/>
                </a:lnTo>
                <a:lnTo>
                  <a:pt x="554" y="212"/>
                </a:lnTo>
                <a:lnTo>
                  <a:pt x="553" y="213"/>
                </a:lnTo>
                <a:lnTo>
                  <a:pt x="553" y="215"/>
                </a:lnTo>
                <a:lnTo>
                  <a:pt x="552" y="216"/>
                </a:lnTo>
                <a:lnTo>
                  <a:pt x="551" y="216"/>
                </a:lnTo>
                <a:lnTo>
                  <a:pt x="550" y="217"/>
                </a:lnTo>
                <a:lnTo>
                  <a:pt x="549" y="218"/>
                </a:lnTo>
                <a:lnTo>
                  <a:pt x="550" y="219"/>
                </a:lnTo>
                <a:lnTo>
                  <a:pt x="550" y="220"/>
                </a:lnTo>
                <a:lnTo>
                  <a:pt x="549" y="221"/>
                </a:lnTo>
                <a:lnTo>
                  <a:pt x="550" y="222"/>
                </a:lnTo>
                <a:lnTo>
                  <a:pt x="549" y="222"/>
                </a:lnTo>
                <a:lnTo>
                  <a:pt x="549" y="223"/>
                </a:lnTo>
                <a:lnTo>
                  <a:pt x="548" y="224"/>
                </a:lnTo>
                <a:lnTo>
                  <a:pt x="549" y="224"/>
                </a:lnTo>
                <a:lnTo>
                  <a:pt x="548" y="225"/>
                </a:lnTo>
                <a:lnTo>
                  <a:pt x="548" y="226"/>
                </a:lnTo>
                <a:lnTo>
                  <a:pt x="548" y="227"/>
                </a:lnTo>
                <a:lnTo>
                  <a:pt x="547" y="228"/>
                </a:lnTo>
                <a:lnTo>
                  <a:pt x="548" y="229"/>
                </a:lnTo>
                <a:lnTo>
                  <a:pt x="549" y="229"/>
                </a:lnTo>
                <a:lnTo>
                  <a:pt x="550" y="229"/>
                </a:lnTo>
                <a:lnTo>
                  <a:pt x="551" y="229"/>
                </a:lnTo>
                <a:lnTo>
                  <a:pt x="552" y="230"/>
                </a:lnTo>
                <a:lnTo>
                  <a:pt x="552" y="231"/>
                </a:lnTo>
                <a:lnTo>
                  <a:pt x="552" y="232"/>
                </a:lnTo>
                <a:lnTo>
                  <a:pt x="553" y="232"/>
                </a:lnTo>
                <a:lnTo>
                  <a:pt x="552" y="232"/>
                </a:lnTo>
                <a:lnTo>
                  <a:pt x="552" y="233"/>
                </a:lnTo>
                <a:lnTo>
                  <a:pt x="551" y="233"/>
                </a:lnTo>
                <a:lnTo>
                  <a:pt x="551" y="235"/>
                </a:lnTo>
                <a:lnTo>
                  <a:pt x="550" y="235"/>
                </a:lnTo>
                <a:lnTo>
                  <a:pt x="550" y="236"/>
                </a:lnTo>
                <a:lnTo>
                  <a:pt x="550" y="237"/>
                </a:lnTo>
                <a:lnTo>
                  <a:pt x="550" y="238"/>
                </a:lnTo>
                <a:lnTo>
                  <a:pt x="551" y="239"/>
                </a:lnTo>
                <a:lnTo>
                  <a:pt x="552" y="240"/>
                </a:lnTo>
                <a:lnTo>
                  <a:pt x="553" y="241"/>
                </a:lnTo>
                <a:lnTo>
                  <a:pt x="553" y="242"/>
                </a:lnTo>
                <a:lnTo>
                  <a:pt x="554" y="243"/>
                </a:lnTo>
                <a:lnTo>
                  <a:pt x="553" y="244"/>
                </a:lnTo>
                <a:lnTo>
                  <a:pt x="553" y="245"/>
                </a:lnTo>
                <a:lnTo>
                  <a:pt x="554" y="245"/>
                </a:lnTo>
                <a:lnTo>
                  <a:pt x="554" y="246"/>
                </a:lnTo>
                <a:lnTo>
                  <a:pt x="555" y="246"/>
                </a:lnTo>
                <a:lnTo>
                  <a:pt x="556" y="246"/>
                </a:lnTo>
                <a:lnTo>
                  <a:pt x="557" y="247"/>
                </a:lnTo>
                <a:lnTo>
                  <a:pt x="557" y="248"/>
                </a:lnTo>
                <a:lnTo>
                  <a:pt x="558" y="249"/>
                </a:lnTo>
                <a:lnTo>
                  <a:pt x="558" y="250"/>
                </a:lnTo>
                <a:lnTo>
                  <a:pt x="558" y="251"/>
                </a:lnTo>
                <a:lnTo>
                  <a:pt x="559" y="252"/>
                </a:lnTo>
                <a:lnTo>
                  <a:pt x="560" y="253"/>
                </a:lnTo>
                <a:lnTo>
                  <a:pt x="560" y="254"/>
                </a:lnTo>
                <a:lnTo>
                  <a:pt x="561" y="254"/>
                </a:lnTo>
                <a:lnTo>
                  <a:pt x="561" y="255"/>
                </a:lnTo>
                <a:lnTo>
                  <a:pt x="561" y="256"/>
                </a:lnTo>
                <a:lnTo>
                  <a:pt x="562" y="255"/>
                </a:lnTo>
                <a:lnTo>
                  <a:pt x="562" y="256"/>
                </a:lnTo>
                <a:lnTo>
                  <a:pt x="562" y="257"/>
                </a:lnTo>
                <a:lnTo>
                  <a:pt x="562" y="259"/>
                </a:lnTo>
                <a:lnTo>
                  <a:pt x="561" y="259"/>
                </a:lnTo>
                <a:lnTo>
                  <a:pt x="561" y="260"/>
                </a:lnTo>
                <a:lnTo>
                  <a:pt x="561" y="261"/>
                </a:lnTo>
                <a:lnTo>
                  <a:pt x="561" y="262"/>
                </a:lnTo>
                <a:lnTo>
                  <a:pt x="560" y="263"/>
                </a:lnTo>
                <a:lnTo>
                  <a:pt x="560" y="264"/>
                </a:lnTo>
                <a:lnTo>
                  <a:pt x="561" y="264"/>
                </a:lnTo>
                <a:lnTo>
                  <a:pt x="560" y="266"/>
                </a:lnTo>
                <a:lnTo>
                  <a:pt x="561" y="267"/>
                </a:lnTo>
                <a:lnTo>
                  <a:pt x="561" y="268"/>
                </a:lnTo>
                <a:lnTo>
                  <a:pt x="562" y="268"/>
                </a:lnTo>
                <a:lnTo>
                  <a:pt x="562" y="269"/>
                </a:lnTo>
                <a:lnTo>
                  <a:pt x="562" y="270"/>
                </a:lnTo>
                <a:lnTo>
                  <a:pt x="561" y="271"/>
                </a:lnTo>
                <a:lnTo>
                  <a:pt x="560" y="272"/>
                </a:lnTo>
                <a:lnTo>
                  <a:pt x="561" y="273"/>
                </a:lnTo>
                <a:lnTo>
                  <a:pt x="561" y="274"/>
                </a:lnTo>
                <a:lnTo>
                  <a:pt x="560" y="274"/>
                </a:lnTo>
                <a:lnTo>
                  <a:pt x="561" y="275"/>
                </a:lnTo>
                <a:lnTo>
                  <a:pt x="561" y="276"/>
                </a:lnTo>
                <a:lnTo>
                  <a:pt x="560" y="277"/>
                </a:lnTo>
                <a:lnTo>
                  <a:pt x="560" y="278"/>
                </a:lnTo>
                <a:lnTo>
                  <a:pt x="561" y="279"/>
                </a:lnTo>
                <a:lnTo>
                  <a:pt x="561" y="280"/>
                </a:lnTo>
                <a:lnTo>
                  <a:pt x="560" y="280"/>
                </a:lnTo>
                <a:lnTo>
                  <a:pt x="561" y="281"/>
                </a:lnTo>
                <a:lnTo>
                  <a:pt x="560" y="282"/>
                </a:lnTo>
                <a:lnTo>
                  <a:pt x="559" y="283"/>
                </a:lnTo>
                <a:lnTo>
                  <a:pt x="559" y="284"/>
                </a:lnTo>
                <a:lnTo>
                  <a:pt x="559" y="285"/>
                </a:lnTo>
                <a:lnTo>
                  <a:pt x="559" y="286"/>
                </a:lnTo>
                <a:lnTo>
                  <a:pt x="560" y="286"/>
                </a:lnTo>
                <a:lnTo>
                  <a:pt x="561" y="287"/>
                </a:lnTo>
                <a:lnTo>
                  <a:pt x="561" y="288"/>
                </a:lnTo>
                <a:lnTo>
                  <a:pt x="560" y="288"/>
                </a:lnTo>
                <a:lnTo>
                  <a:pt x="560" y="289"/>
                </a:lnTo>
                <a:lnTo>
                  <a:pt x="560" y="290"/>
                </a:lnTo>
                <a:lnTo>
                  <a:pt x="561" y="290"/>
                </a:lnTo>
                <a:lnTo>
                  <a:pt x="560" y="291"/>
                </a:lnTo>
                <a:lnTo>
                  <a:pt x="560" y="292"/>
                </a:lnTo>
                <a:lnTo>
                  <a:pt x="561" y="292"/>
                </a:lnTo>
                <a:lnTo>
                  <a:pt x="561" y="293"/>
                </a:lnTo>
                <a:lnTo>
                  <a:pt x="561" y="294"/>
                </a:lnTo>
                <a:lnTo>
                  <a:pt x="561" y="295"/>
                </a:lnTo>
                <a:lnTo>
                  <a:pt x="561" y="296"/>
                </a:lnTo>
                <a:lnTo>
                  <a:pt x="560" y="296"/>
                </a:lnTo>
                <a:lnTo>
                  <a:pt x="559" y="295"/>
                </a:lnTo>
                <a:lnTo>
                  <a:pt x="559" y="294"/>
                </a:lnTo>
                <a:lnTo>
                  <a:pt x="558" y="294"/>
                </a:lnTo>
                <a:lnTo>
                  <a:pt x="558" y="295"/>
                </a:lnTo>
                <a:lnTo>
                  <a:pt x="558" y="297"/>
                </a:lnTo>
                <a:lnTo>
                  <a:pt x="558" y="298"/>
                </a:lnTo>
                <a:lnTo>
                  <a:pt x="557" y="298"/>
                </a:lnTo>
                <a:lnTo>
                  <a:pt x="558" y="299"/>
                </a:lnTo>
                <a:lnTo>
                  <a:pt x="558" y="300"/>
                </a:lnTo>
                <a:lnTo>
                  <a:pt x="557" y="300"/>
                </a:lnTo>
                <a:lnTo>
                  <a:pt x="556" y="300"/>
                </a:lnTo>
                <a:lnTo>
                  <a:pt x="556" y="302"/>
                </a:lnTo>
                <a:lnTo>
                  <a:pt x="556" y="304"/>
                </a:lnTo>
                <a:lnTo>
                  <a:pt x="556" y="305"/>
                </a:lnTo>
                <a:lnTo>
                  <a:pt x="557" y="305"/>
                </a:lnTo>
                <a:lnTo>
                  <a:pt x="557" y="306"/>
                </a:lnTo>
                <a:lnTo>
                  <a:pt x="556" y="307"/>
                </a:lnTo>
                <a:lnTo>
                  <a:pt x="557" y="307"/>
                </a:lnTo>
                <a:lnTo>
                  <a:pt x="557" y="308"/>
                </a:lnTo>
                <a:lnTo>
                  <a:pt x="557" y="309"/>
                </a:lnTo>
                <a:lnTo>
                  <a:pt x="556" y="310"/>
                </a:lnTo>
                <a:lnTo>
                  <a:pt x="557" y="310"/>
                </a:lnTo>
                <a:lnTo>
                  <a:pt x="556" y="310"/>
                </a:lnTo>
                <a:lnTo>
                  <a:pt x="556" y="311"/>
                </a:lnTo>
                <a:lnTo>
                  <a:pt x="557" y="311"/>
                </a:lnTo>
                <a:lnTo>
                  <a:pt x="556" y="312"/>
                </a:lnTo>
                <a:lnTo>
                  <a:pt x="556" y="313"/>
                </a:lnTo>
                <a:lnTo>
                  <a:pt x="556" y="314"/>
                </a:lnTo>
                <a:lnTo>
                  <a:pt x="555" y="315"/>
                </a:lnTo>
                <a:lnTo>
                  <a:pt x="555" y="314"/>
                </a:lnTo>
                <a:lnTo>
                  <a:pt x="554" y="315"/>
                </a:lnTo>
                <a:lnTo>
                  <a:pt x="553" y="315"/>
                </a:lnTo>
                <a:lnTo>
                  <a:pt x="566" y="315"/>
                </a:lnTo>
                <a:lnTo>
                  <a:pt x="611" y="316"/>
                </a:lnTo>
                <a:lnTo>
                  <a:pt x="668" y="315"/>
                </a:lnTo>
                <a:lnTo>
                  <a:pt x="669" y="316"/>
                </a:lnTo>
                <a:lnTo>
                  <a:pt x="669" y="317"/>
                </a:lnTo>
                <a:lnTo>
                  <a:pt x="670" y="318"/>
                </a:lnTo>
                <a:lnTo>
                  <a:pt x="670" y="319"/>
                </a:lnTo>
                <a:lnTo>
                  <a:pt x="669" y="319"/>
                </a:lnTo>
                <a:lnTo>
                  <a:pt x="669" y="320"/>
                </a:lnTo>
                <a:lnTo>
                  <a:pt x="669" y="321"/>
                </a:lnTo>
                <a:lnTo>
                  <a:pt x="670" y="321"/>
                </a:lnTo>
                <a:lnTo>
                  <a:pt x="671" y="320"/>
                </a:lnTo>
                <a:lnTo>
                  <a:pt x="672" y="321"/>
                </a:lnTo>
                <a:lnTo>
                  <a:pt x="673" y="321"/>
                </a:lnTo>
                <a:lnTo>
                  <a:pt x="673" y="322"/>
                </a:lnTo>
                <a:lnTo>
                  <a:pt x="673" y="323"/>
                </a:lnTo>
                <a:lnTo>
                  <a:pt x="673" y="324"/>
                </a:lnTo>
                <a:lnTo>
                  <a:pt x="674" y="324"/>
                </a:lnTo>
                <a:lnTo>
                  <a:pt x="674" y="325"/>
                </a:lnTo>
                <a:lnTo>
                  <a:pt x="675" y="326"/>
                </a:lnTo>
                <a:lnTo>
                  <a:pt x="676" y="326"/>
                </a:lnTo>
                <a:lnTo>
                  <a:pt x="677" y="326"/>
                </a:lnTo>
                <a:lnTo>
                  <a:pt x="677" y="327"/>
                </a:lnTo>
                <a:lnTo>
                  <a:pt x="678" y="327"/>
                </a:lnTo>
                <a:lnTo>
                  <a:pt x="679" y="327"/>
                </a:lnTo>
                <a:lnTo>
                  <a:pt x="679" y="328"/>
                </a:lnTo>
                <a:lnTo>
                  <a:pt x="680" y="328"/>
                </a:lnTo>
                <a:lnTo>
                  <a:pt x="680" y="327"/>
                </a:lnTo>
                <a:lnTo>
                  <a:pt x="680" y="326"/>
                </a:lnTo>
                <a:lnTo>
                  <a:pt x="680" y="325"/>
                </a:lnTo>
                <a:lnTo>
                  <a:pt x="680" y="324"/>
                </a:lnTo>
                <a:lnTo>
                  <a:pt x="681" y="325"/>
                </a:lnTo>
                <a:lnTo>
                  <a:pt x="682" y="324"/>
                </a:lnTo>
                <a:lnTo>
                  <a:pt x="682" y="323"/>
                </a:lnTo>
                <a:lnTo>
                  <a:pt x="683" y="323"/>
                </a:lnTo>
                <a:lnTo>
                  <a:pt x="684" y="323"/>
                </a:lnTo>
                <a:lnTo>
                  <a:pt x="684" y="322"/>
                </a:lnTo>
                <a:lnTo>
                  <a:pt x="685" y="323"/>
                </a:lnTo>
                <a:lnTo>
                  <a:pt x="686" y="323"/>
                </a:lnTo>
                <a:lnTo>
                  <a:pt x="687" y="323"/>
                </a:lnTo>
                <a:lnTo>
                  <a:pt x="687" y="324"/>
                </a:lnTo>
                <a:lnTo>
                  <a:pt x="687" y="325"/>
                </a:lnTo>
                <a:lnTo>
                  <a:pt x="687" y="326"/>
                </a:lnTo>
                <a:lnTo>
                  <a:pt x="688" y="327"/>
                </a:lnTo>
                <a:lnTo>
                  <a:pt x="688" y="326"/>
                </a:lnTo>
                <a:lnTo>
                  <a:pt x="690" y="326"/>
                </a:lnTo>
                <a:lnTo>
                  <a:pt x="691" y="326"/>
                </a:lnTo>
                <a:lnTo>
                  <a:pt x="692" y="327"/>
                </a:lnTo>
                <a:lnTo>
                  <a:pt x="694" y="328"/>
                </a:lnTo>
                <a:lnTo>
                  <a:pt x="695" y="328"/>
                </a:lnTo>
                <a:lnTo>
                  <a:pt x="696" y="328"/>
                </a:lnTo>
                <a:lnTo>
                  <a:pt x="697" y="327"/>
                </a:lnTo>
                <a:lnTo>
                  <a:pt x="698" y="327"/>
                </a:lnTo>
                <a:lnTo>
                  <a:pt x="699" y="326"/>
                </a:lnTo>
                <a:lnTo>
                  <a:pt x="700" y="327"/>
                </a:lnTo>
                <a:lnTo>
                  <a:pt x="701" y="327"/>
                </a:lnTo>
                <a:lnTo>
                  <a:pt x="702" y="327"/>
                </a:lnTo>
                <a:lnTo>
                  <a:pt x="703" y="328"/>
                </a:lnTo>
                <a:lnTo>
                  <a:pt x="704" y="327"/>
                </a:lnTo>
                <a:lnTo>
                  <a:pt x="705" y="327"/>
                </a:lnTo>
                <a:lnTo>
                  <a:pt x="705" y="328"/>
                </a:lnTo>
                <a:lnTo>
                  <a:pt x="706" y="328"/>
                </a:lnTo>
                <a:lnTo>
                  <a:pt x="707" y="328"/>
                </a:lnTo>
                <a:lnTo>
                  <a:pt x="706" y="327"/>
                </a:lnTo>
                <a:lnTo>
                  <a:pt x="707" y="326"/>
                </a:lnTo>
                <a:lnTo>
                  <a:pt x="707" y="327"/>
                </a:lnTo>
                <a:lnTo>
                  <a:pt x="708" y="327"/>
                </a:lnTo>
                <a:lnTo>
                  <a:pt x="709" y="329"/>
                </a:lnTo>
                <a:lnTo>
                  <a:pt x="710" y="329"/>
                </a:lnTo>
                <a:lnTo>
                  <a:pt x="710" y="330"/>
                </a:lnTo>
                <a:lnTo>
                  <a:pt x="711" y="329"/>
                </a:lnTo>
                <a:lnTo>
                  <a:pt x="712" y="329"/>
                </a:lnTo>
                <a:lnTo>
                  <a:pt x="713" y="330"/>
                </a:lnTo>
                <a:lnTo>
                  <a:pt x="714" y="330"/>
                </a:lnTo>
                <a:lnTo>
                  <a:pt x="714" y="329"/>
                </a:lnTo>
                <a:lnTo>
                  <a:pt x="715" y="329"/>
                </a:lnTo>
                <a:lnTo>
                  <a:pt x="716" y="329"/>
                </a:lnTo>
                <a:lnTo>
                  <a:pt x="717" y="329"/>
                </a:lnTo>
                <a:lnTo>
                  <a:pt x="717" y="328"/>
                </a:lnTo>
                <a:lnTo>
                  <a:pt x="718" y="329"/>
                </a:lnTo>
                <a:lnTo>
                  <a:pt x="718" y="330"/>
                </a:lnTo>
                <a:lnTo>
                  <a:pt x="718" y="331"/>
                </a:lnTo>
                <a:lnTo>
                  <a:pt x="717" y="331"/>
                </a:lnTo>
                <a:lnTo>
                  <a:pt x="718" y="332"/>
                </a:lnTo>
                <a:lnTo>
                  <a:pt x="717" y="332"/>
                </a:lnTo>
                <a:lnTo>
                  <a:pt x="716" y="332"/>
                </a:lnTo>
                <a:lnTo>
                  <a:pt x="716" y="333"/>
                </a:lnTo>
                <a:lnTo>
                  <a:pt x="717" y="333"/>
                </a:lnTo>
                <a:lnTo>
                  <a:pt x="717" y="334"/>
                </a:lnTo>
                <a:lnTo>
                  <a:pt x="718" y="335"/>
                </a:lnTo>
                <a:lnTo>
                  <a:pt x="719" y="335"/>
                </a:lnTo>
                <a:lnTo>
                  <a:pt x="719" y="336"/>
                </a:lnTo>
                <a:lnTo>
                  <a:pt x="720" y="336"/>
                </a:lnTo>
                <a:lnTo>
                  <a:pt x="720" y="337"/>
                </a:lnTo>
                <a:lnTo>
                  <a:pt x="719" y="337"/>
                </a:lnTo>
                <a:lnTo>
                  <a:pt x="718" y="337"/>
                </a:lnTo>
                <a:lnTo>
                  <a:pt x="718" y="338"/>
                </a:lnTo>
                <a:lnTo>
                  <a:pt x="718" y="339"/>
                </a:lnTo>
                <a:lnTo>
                  <a:pt x="718" y="340"/>
                </a:lnTo>
                <a:lnTo>
                  <a:pt x="718" y="341"/>
                </a:lnTo>
                <a:lnTo>
                  <a:pt x="718" y="342"/>
                </a:lnTo>
                <a:lnTo>
                  <a:pt x="719" y="342"/>
                </a:lnTo>
                <a:lnTo>
                  <a:pt x="719" y="343"/>
                </a:lnTo>
                <a:lnTo>
                  <a:pt x="719" y="344"/>
                </a:lnTo>
                <a:lnTo>
                  <a:pt x="720" y="345"/>
                </a:lnTo>
                <a:lnTo>
                  <a:pt x="720" y="346"/>
                </a:lnTo>
                <a:lnTo>
                  <a:pt x="720" y="347"/>
                </a:lnTo>
                <a:lnTo>
                  <a:pt x="721" y="348"/>
                </a:lnTo>
                <a:lnTo>
                  <a:pt x="723" y="349"/>
                </a:lnTo>
                <a:lnTo>
                  <a:pt x="724" y="349"/>
                </a:lnTo>
                <a:lnTo>
                  <a:pt x="724" y="350"/>
                </a:lnTo>
                <a:lnTo>
                  <a:pt x="724" y="351"/>
                </a:lnTo>
                <a:lnTo>
                  <a:pt x="725" y="352"/>
                </a:lnTo>
                <a:lnTo>
                  <a:pt x="725" y="353"/>
                </a:lnTo>
                <a:lnTo>
                  <a:pt x="724" y="353"/>
                </a:lnTo>
                <a:lnTo>
                  <a:pt x="724" y="354"/>
                </a:lnTo>
                <a:lnTo>
                  <a:pt x="724" y="356"/>
                </a:lnTo>
                <a:lnTo>
                  <a:pt x="724" y="357"/>
                </a:lnTo>
                <a:lnTo>
                  <a:pt x="724" y="358"/>
                </a:lnTo>
                <a:lnTo>
                  <a:pt x="724" y="359"/>
                </a:lnTo>
                <a:lnTo>
                  <a:pt x="724" y="360"/>
                </a:lnTo>
                <a:lnTo>
                  <a:pt x="723" y="361"/>
                </a:lnTo>
                <a:lnTo>
                  <a:pt x="722" y="361"/>
                </a:lnTo>
                <a:lnTo>
                  <a:pt x="722" y="362"/>
                </a:lnTo>
                <a:lnTo>
                  <a:pt x="721" y="362"/>
                </a:lnTo>
                <a:lnTo>
                  <a:pt x="720" y="362"/>
                </a:lnTo>
                <a:lnTo>
                  <a:pt x="720" y="363"/>
                </a:lnTo>
                <a:lnTo>
                  <a:pt x="718" y="363"/>
                </a:lnTo>
                <a:lnTo>
                  <a:pt x="718" y="364"/>
                </a:lnTo>
                <a:lnTo>
                  <a:pt x="718" y="365"/>
                </a:lnTo>
                <a:lnTo>
                  <a:pt x="718" y="366"/>
                </a:lnTo>
                <a:lnTo>
                  <a:pt x="717" y="366"/>
                </a:lnTo>
                <a:lnTo>
                  <a:pt x="716" y="367"/>
                </a:lnTo>
                <a:lnTo>
                  <a:pt x="715" y="367"/>
                </a:lnTo>
                <a:lnTo>
                  <a:pt x="714" y="368"/>
                </a:lnTo>
                <a:lnTo>
                  <a:pt x="714" y="369"/>
                </a:lnTo>
                <a:lnTo>
                  <a:pt x="713" y="368"/>
                </a:lnTo>
                <a:lnTo>
                  <a:pt x="713" y="369"/>
                </a:lnTo>
                <a:lnTo>
                  <a:pt x="712" y="369"/>
                </a:lnTo>
                <a:lnTo>
                  <a:pt x="713" y="369"/>
                </a:lnTo>
                <a:lnTo>
                  <a:pt x="713" y="370"/>
                </a:lnTo>
                <a:lnTo>
                  <a:pt x="712" y="370"/>
                </a:lnTo>
                <a:lnTo>
                  <a:pt x="712" y="371"/>
                </a:lnTo>
                <a:lnTo>
                  <a:pt x="711" y="372"/>
                </a:lnTo>
                <a:lnTo>
                  <a:pt x="710" y="372"/>
                </a:lnTo>
                <a:lnTo>
                  <a:pt x="711" y="372"/>
                </a:lnTo>
                <a:lnTo>
                  <a:pt x="710" y="373"/>
                </a:lnTo>
                <a:lnTo>
                  <a:pt x="709" y="374"/>
                </a:lnTo>
                <a:lnTo>
                  <a:pt x="708" y="374"/>
                </a:lnTo>
                <a:lnTo>
                  <a:pt x="708" y="375"/>
                </a:lnTo>
                <a:lnTo>
                  <a:pt x="707" y="375"/>
                </a:lnTo>
                <a:lnTo>
                  <a:pt x="706" y="375"/>
                </a:lnTo>
                <a:lnTo>
                  <a:pt x="706" y="376"/>
                </a:lnTo>
                <a:lnTo>
                  <a:pt x="707" y="376"/>
                </a:lnTo>
                <a:lnTo>
                  <a:pt x="706" y="376"/>
                </a:lnTo>
                <a:lnTo>
                  <a:pt x="706" y="377"/>
                </a:lnTo>
                <a:lnTo>
                  <a:pt x="705" y="377"/>
                </a:lnTo>
                <a:lnTo>
                  <a:pt x="706" y="378"/>
                </a:lnTo>
                <a:lnTo>
                  <a:pt x="705" y="378"/>
                </a:lnTo>
                <a:lnTo>
                  <a:pt x="704" y="378"/>
                </a:lnTo>
                <a:lnTo>
                  <a:pt x="704" y="379"/>
                </a:lnTo>
                <a:lnTo>
                  <a:pt x="704" y="380"/>
                </a:lnTo>
                <a:lnTo>
                  <a:pt x="704" y="381"/>
                </a:lnTo>
                <a:lnTo>
                  <a:pt x="704" y="382"/>
                </a:lnTo>
                <a:lnTo>
                  <a:pt x="704" y="383"/>
                </a:lnTo>
                <a:lnTo>
                  <a:pt x="704" y="384"/>
                </a:lnTo>
                <a:lnTo>
                  <a:pt x="704" y="385"/>
                </a:lnTo>
                <a:lnTo>
                  <a:pt x="704" y="386"/>
                </a:lnTo>
                <a:lnTo>
                  <a:pt x="704" y="387"/>
                </a:lnTo>
                <a:lnTo>
                  <a:pt x="703" y="387"/>
                </a:lnTo>
                <a:lnTo>
                  <a:pt x="704" y="388"/>
                </a:lnTo>
                <a:lnTo>
                  <a:pt x="703" y="388"/>
                </a:lnTo>
                <a:lnTo>
                  <a:pt x="703" y="389"/>
                </a:lnTo>
                <a:lnTo>
                  <a:pt x="704" y="389"/>
                </a:lnTo>
                <a:lnTo>
                  <a:pt x="704" y="390"/>
                </a:lnTo>
                <a:lnTo>
                  <a:pt x="704" y="391"/>
                </a:lnTo>
                <a:lnTo>
                  <a:pt x="703" y="391"/>
                </a:lnTo>
                <a:lnTo>
                  <a:pt x="704" y="392"/>
                </a:lnTo>
                <a:lnTo>
                  <a:pt x="704" y="393"/>
                </a:lnTo>
                <a:lnTo>
                  <a:pt x="704" y="394"/>
                </a:lnTo>
                <a:lnTo>
                  <a:pt x="704" y="395"/>
                </a:lnTo>
                <a:lnTo>
                  <a:pt x="705" y="395"/>
                </a:lnTo>
                <a:lnTo>
                  <a:pt x="704" y="396"/>
                </a:lnTo>
                <a:lnTo>
                  <a:pt x="704" y="397"/>
                </a:lnTo>
                <a:lnTo>
                  <a:pt x="705" y="397"/>
                </a:lnTo>
                <a:lnTo>
                  <a:pt x="705" y="398"/>
                </a:lnTo>
                <a:lnTo>
                  <a:pt x="705" y="399"/>
                </a:lnTo>
                <a:lnTo>
                  <a:pt x="705" y="398"/>
                </a:lnTo>
                <a:lnTo>
                  <a:pt x="705" y="399"/>
                </a:lnTo>
                <a:lnTo>
                  <a:pt x="705" y="400"/>
                </a:lnTo>
                <a:lnTo>
                  <a:pt x="706" y="400"/>
                </a:lnTo>
                <a:lnTo>
                  <a:pt x="706" y="401"/>
                </a:lnTo>
                <a:lnTo>
                  <a:pt x="705" y="400"/>
                </a:lnTo>
                <a:lnTo>
                  <a:pt x="705" y="401"/>
                </a:lnTo>
                <a:lnTo>
                  <a:pt x="706" y="401"/>
                </a:lnTo>
                <a:lnTo>
                  <a:pt x="705" y="402"/>
                </a:lnTo>
                <a:lnTo>
                  <a:pt x="706" y="402"/>
                </a:lnTo>
                <a:lnTo>
                  <a:pt x="706" y="403"/>
                </a:lnTo>
                <a:lnTo>
                  <a:pt x="705" y="403"/>
                </a:lnTo>
                <a:lnTo>
                  <a:pt x="706" y="404"/>
                </a:lnTo>
                <a:lnTo>
                  <a:pt x="705" y="404"/>
                </a:lnTo>
                <a:lnTo>
                  <a:pt x="705" y="405"/>
                </a:lnTo>
                <a:lnTo>
                  <a:pt x="705" y="404"/>
                </a:lnTo>
                <a:lnTo>
                  <a:pt x="706" y="405"/>
                </a:lnTo>
                <a:lnTo>
                  <a:pt x="706" y="406"/>
                </a:lnTo>
                <a:lnTo>
                  <a:pt x="706" y="407"/>
                </a:lnTo>
                <a:lnTo>
                  <a:pt x="706" y="406"/>
                </a:lnTo>
                <a:lnTo>
                  <a:pt x="707" y="406"/>
                </a:lnTo>
                <a:lnTo>
                  <a:pt x="706" y="407"/>
                </a:lnTo>
                <a:lnTo>
                  <a:pt x="707" y="407"/>
                </a:lnTo>
                <a:lnTo>
                  <a:pt x="708" y="407"/>
                </a:lnTo>
                <a:lnTo>
                  <a:pt x="707" y="408"/>
                </a:lnTo>
                <a:lnTo>
                  <a:pt x="708" y="408"/>
                </a:lnTo>
                <a:lnTo>
                  <a:pt x="708" y="409"/>
                </a:lnTo>
                <a:lnTo>
                  <a:pt x="708" y="410"/>
                </a:lnTo>
                <a:lnTo>
                  <a:pt x="709" y="410"/>
                </a:lnTo>
                <a:lnTo>
                  <a:pt x="710" y="410"/>
                </a:lnTo>
                <a:lnTo>
                  <a:pt x="710" y="411"/>
                </a:lnTo>
                <a:lnTo>
                  <a:pt x="710" y="410"/>
                </a:lnTo>
                <a:lnTo>
                  <a:pt x="710" y="411"/>
                </a:lnTo>
                <a:lnTo>
                  <a:pt x="711" y="411"/>
                </a:lnTo>
                <a:lnTo>
                  <a:pt x="711" y="410"/>
                </a:lnTo>
                <a:lnTo>
                  <a:pt x="712" y="410"/>
                </a:lnTo>
                <a:lnTo>
                  <a:pt x="712" y="411"/>
                </a:lnTo>
                <a:lnTo>
                  <a:pt x="713" y="411"/>
                </a:lnTo>
                <a:lnTo>
                  <a:pt x="714" y="411"/>
                </a:lnTo>
                <a:lnTo>
                  <a:pt x="714" y="410"/>
                </a:lnTo>
                <a:lnTo>
                  <a:pt x="715" y="410"/>
                </a:lnTo>
                <a:lnTo>
                  <a:pt x="715" y="411"/>
                </a:lnTo>
                <a:lnTo>
                  <a:pt x="716" y="411"/>
                </a:lnTo>
                <a:lnTo>
                  <a:pt x="716" y="412"/>
                </a:lnTo>
                <a:lnTo>
                  <a:pt x="717" y="412"/>
                </a:lnTo>
                <a:lnTo>
                  <a:pt x="717" y="413"/>
                </a:lnTo>
                <a:lnTo>
                  <a:pt x="718" y="413"/>
                </a:lnTo>
                <a:lnTo>
                  <a:pt x="717" y="414"/>
                </a:lnTo>
                <a:lnTo>
                  <a:pt x="717" y="415"/>
                </a:lnTo>
                <a:lnTo>
                  <a:pt x="718" y="415"/>
                </a:lnTo>
                <a:lnTo>
                  <a:pt x="718" y="416"/>
                </a:lnTo>
                <a:lnTo>
                  <a:pt x="718" y="417"/>
                </a:lnTo>
                <a:lnTo>
                  <a:pt x="717" y="417"/>
                </a:lnTo>
                <a:lnTo>
                  <a:pt x="718" y="418"/>
                </a:lnTo>
                <a:lnTo>
                  <a:pt x="719" y="418"/>
                </a:lnTo>
                <a:lnTo>
                  <a:pt x="719" y="419"/>
                </a:lnTo>
                <a:lnTo>
                  <a:pt x="719" y="420"/>
                </a:lnTo>
                <a:lnTo>
                  <a:pt x="719" y="421"/>
                </a:lnTo>
                <a:lnTo>
                  <a:pt x="718" y="421"/>
                </a:lnTo>
                <a:lnTo>
                  <a:pt x="719" y="421"/>
                </a:lnTo>
                <a:lnTo>
                  <a:pt x="719" y="422"/>
                </a:lnTo>
                <a:lnTo>
                  <a:pt x="719" y="423"/>
                </a:lnTo>
                <a:lnTo>
                  <a:pt x="718" y="424"/>
                </a:lnTo>
                <a:lnTo>
                  <a:pt x="718" y="425"/>
                </a:lnTo>
                <a:lnTo>
                  <a:pt x="719" y="425"/>
                </a:lnTo>
                <a:lnTo>
                  <a:pt x="719" y="426"/>
                </a:lnTo>
                <a:lnTo>
                  <a:pt x="720" y="427"/>
                </a:lnTo>
                <a:lnTo>
                  <a:pt x="720" y="428"/>
                </a:lnTo>
                <a:lnTo>
                  <a:pt x="721" y="428"/>
                </a:lnTo>
                <a:lnTo>
                  <a:pt x="721" y="429"/>
                </a:lnTo>
                <a:lnTo>
                  <a:pt x="722" y="430"/>
                </a:lnTo>
                <a:lnTo>
                  <a:pt x="723" y="430"/>
                </a:lnTo>
                <a:lnTo>
                  <a:pt x="724" y="430"/>
                </a:lnTo>
                <a:lnTo>
                  <a:pt x="724" y="431"/>
                </a:lnTo>
                <a:lnTo>
                  <a:pt x="724" y="432"/>
                </a:lnTo>
                <a:lnTo>
                  <a:pt x="725" y="432"/>
                </a:lnTo>
                <a:lnTo>
                  <a:pt x="726" y="434"/>
                </a:lnTo>
                <a:lnTo>
                  <a:pt x="726" y="435"/>
                </a:lnTo>
                <a:lnTo>
                  <a:pt x="726" y="437"/>
                </a:lnTo>
                <a:lnTo>
                  <a:pt x="726" y="439"/>
                </a:lnTo>
                <a:lnTo>
                  <a:pt x="726" y="440"/>
                </a:lnTo>
                <a:lnTo>
                  <a:pt x="725" y="441"/>
                </a:lnTo>
                <a:lnTo>
                  <a:pt x="726" y="443"/>
                </a:lnTo>
                <a:lnTo>
                  <a:pt x="726" y="444"/>
                </a:lnTo>
                <a:lnTo>
                  <a:pt x="726" y="445"/>
                </a:lnTo>
                <a:lnTo>
                  <a:pt x="727" y="446"/>
                </a:lnTo>
                <a:lnTo>
                  <a:pt x="727" y="447"/>
                </a:lnTo>
                <a:lnTo>
                  <a:pt x="727" y="448"/>
                </a:lnTo>
                <a:lnTo>
                  <a:pt x="728" y="448"/>
                </a:lnTo>
                <a:lnTo>
                  <a:pt x="739" y="458"/>
                </a:lnTo>
                <a:lnTo>
                  <a:pt x="738" y="458"/>
                </a:lnTo>
                <a:lnTo>
                  <a:pt x="738" y="459"/>
                </a:lnTo>
                <a:lnTo>
                  <a:pt x="737" y="459"/>
                </a:lnTo>
                <a:lnTo>
                  <a:pt x="737" y="460"/>
                </a:lnTo>
                <a:lnTo>
                  <a:pt x="736" y="460"/>
                </a:lnTo>
                <a:lnTo>
                  <a:pt x="736" y="461"/>
                </a:lnTo>
                <a:lnTo>
                  <a:pt x="735" y="461"/>
                </a:lnTo>
                <a:lnTo>
                  <a:pt x="735" y="462"/>
                </a:lnTo>
                <a:lnTo>
                  <a:pt x="735" y="463"/>
                </a:lnTo>
                <a:lnTo>
                  <a:pt x="734" y="463"/>
                </a:lnTo>
                <a:lnTo>
                  <a:pt x="734" y="464"/>
                </a:lnTo>
                <a:lnTo>
                  <a:pt x="733" y="464"/>
                </a:lnTo>
                <a:lnTo>
                  <a:pt x="733" y="465"/>
                </a:lnTo>
                <a:lnTo>
                  <a:pt x="732" y="467"/>
                </a:lnTo>
                <a:lnTo>
                  <a:pt x="732" y="468"/>
                </a:lnTo>
                <a:lnTo>
                  <a:pt x="733" y="468"/>
                </a:lnTo>
                <a:lnTo>
                  <a:pt x="732" y="469"/>
                </a:lnTo>
                <a:lnTo>
                  <a:pt x="732" y="470"/>
                </a:lnTo>
                <a:lnTo>
                  <a:pt x="732" y="471"/>
                </a:lnTo>
                <a:lnTo>
                  <a:pt x="732" y="472"/>
                </a:lnTo>
                <a:lnTo>
                  <a:pt x="731" y="472"/>
                </a:lnTo>
                <a:lnTo>
                  <a:pt x="730" y="472"/>
                </a:lnTo>
                <a:lnTo>
                  <a:pt x="730" y="473"/>
                </a:lnTo>
                <a:lnTo>
                  <a:pt x="728" y="472"/>
                </a:lnTo>
                <a:lnTo>
                  <a:pt x="727" y="472"/>
                </a:lnTo>
                <a:lnTo>
                  <a:pt x="726" y="472"/>
                </a:lnTo>
                <a:lnTo>
                  <a:pt x="725" y="472"/>
                </a:lnTo>
                <a:lnTo>
                  <a:pt x="724" y="472"/>
                </a:lnTo>
                <a:lnTo>
                  <a:pt x="724" y="473"/>
                </a:lnTo>
                <a:lnTo>
                  <a:pt x="723" y="473"/>
                </a:lnTo>
                <a:lnTo>
                  <a:pt x="723" y="474"/>
                </a:lnTo>
                <a:lnTo>
                  <a:pt x="721" y="474"/>
                </a:lnTo>
                <a:lnTo>
                  <a:pt x="720" y="475"/>
                </a:lnTo>
                <a:lnTo>
                  <a:pt x="720" y="476"/>
                </a:lnTo>
                <a:lnTo>
                  <a:pt x="719" y="477"/>
                </a:lnTo>
                <a:lnTo>
                  <a:pt x="719" y="478"/>
                </a:lnTo>
                <a:lnTo>
                  <a:pt x="718" y="478"/>
                </a:lnTo>
                <a:lnTo>
                  <a:pt x="717" y="478"/>
                </a:lnTo>
                <a:lnTo>
                  <a:pt x="716" y="478"/>
                </a:lnTo>
                <a:lnTo>
                  <a:pt x="715" y="479"/>
                </a:lnTo>
                <a:lnTo>
                  <a:pt x="714" y="480"/>
                </a:lnTo>
                <a:lnTo>
                  <a:pt x="713" y="481"/>
                </a:lnTo>
                <a:lnTo>
                  <a:pt x="713" y="482"/>
                </a:lnTo>
                <a:lnTo>
                  <a:pt x="713" y="483"/>
                </a:lnTo>
                <a:lnTo>
                  <a:pt x="713" y="484"/>
                </a:lnTo>
                <a:lnTo>
                  <a:pt x="712" y="485"/>
                </a:lnTo>
                <a:lnTo>
                  <a:pt x="711" y="485"/>
                </a:lnTo>
                <a:lnTo>
                  <a:pt x="710" y="486"/>
                </a:lnTo>
                <a:lnTo>
                  <a:pt x="709" y="486"/>
                </a:lnTo>
                <a:lnTo>
                  <a:pt x="709" y="487"/>
                </a:lnTo>
                <a:lnTo>
                  <a:pt x="710" y="488"/>
                </a:lnTo>
                <a:lnTo>
                  <a:pt x="710" y="489"/>
                </a:lnTo>
                <a:lnTo>
                  <a:pt x="709" y="490"/>
                </a:lnTo>
                <a:lnTo>
                  <a:pt x="708" y="491"/>
                </a:lnTo>
                <a:lnTo>
                  <a:pt x="708" y="492"/>
                </a:lnTo>
                <a:lnTo>
                  <a:pt x="708" y="493"/>
                </a:lnTo>
                <a:lnTo>
                  <a:pt x="708" y="494"/>
                </a:lnTo>
                <a:lnTo>
                  <a:pt x="708" y="495"/>
                </a:lnTo>
                <a:lnTo>
                  <a:pt x="708" y="496"/>
                </a:lnTo>
                <a:lnTo>
                  <a:pt x="707" y="497"/>
                </a:lnTo>
                <a:lnTo>
                  <a:pt x="706" y="499"/>
                </a:lnTo>
                <a:lnTo>
                  <a:pt x="706" y="500"/>
                </a:lnTo>
                <a:lnTo>
                  <a:pt x="707" y="500"/>
                </a:lnTo>
                <a:lnTo>
                  <a:pt x="708" y="502"/>
                </a:lnTo>
                <a:lnTo>
                  <a:pt x="708" y="503"/>
                </a:lnTo>
                <a:lnTo>
                  <a:pt x="708" y="504"/>
                </a:lnTo>
                <a:lnTo>
                  <a:pt x="708" y="506"/>
                </a:lnTo>
                <a:lnTo>
                  <a:pt x="707" y="508"/>
                </a:lnTo>
                <a:lnTo>
                  <a:pt x="707" y="509"/>
                </a:lnTo>
                <a:lnTo>
                  <a:pt x="707" y="510"/>
                </a:lnTo>
                <a:lnTo>
                  <a:pt x="708" y="514"/>
                </a:lnTo>
                <a:lnTo>
                  <a:pt x="708" y="515"/>
                </a:lnTo>
                <a:lnTo>
                  <a:pt x="707" y="516"/>
                </a:lnTo>
                <a:lnTo>
                  <a:pt x="707" y="517"/>
                </a:lnTo>
                <a:lnTo>
                  <a:pt x="705" y="518"/>
                </a:lnTo>
                <a:lnTo>
                  <a:pt x="705" y="519"/>
                </a:lnTo>
                <a:lnTo>
                  <a:pt x="705" y="520"/>
                </a:lnTo>
                <a:lnTo>
                  <a:pt x="704" y="522"/>
                </a:lnTo>
                <a:lnTo>
                  <a:pt x="704" y="523"/>
                </a:lnTo>
                <a:lnTo>
                  <a:pt x="703" y="523"/>
                </a:lnTo>
                <a:lnTo>
                  <a:pt x="702" y="523"/>
                </a:lnTo>
                <a:lnTo>
                  <a:pt x="702" y="524"/>
                </a:lnTo>
                <a:lnTo>
                  <a:pt x="701" y="524"/>
                </a:lnTo>
                <a:lnTo>
                  <a:pt x="700" y="524"/>
                </a:lnTo>
                <a:lnTo>
                  <a:pt x="699" y="524"/>
                </a:lnTo>
                <a:lnTo>
                  <a:pt x="698" y="524"/>
                </a:lnTo>
                <a:lnTo>
                  <a:pt x="697" y="524"/>
                </a:lnTo>
                <a:lnTo>
                  <a:pt x="696" y="524"/>
                </a:lnTo>
                <a:lnTo>
                  <a:pt x="696" y="525"/>
                </a:lnTo>
                <a:lnTo>
                  <a:pt x="695" y="526"/>
                </a:lnTo>
                <a:lnTo>
                  <a:pt x="695" y="527"/>
                </a:lnTo>
                <a:lnTo>
                  <a:pt x="694" y="528"/>
                </a:lnTo>
                <a:lnTo>
                  <a:pt x="694" y="529"/>
                </a:lnTo>
                <a:lnTo>
                  <a:pt x="694" y="530"/>
                </a:lnTo>
                <a:lnTo>
                  <a:pt x="693" y="530"/>
                </a:lnTo>
                <a:lnTo>
                  <a:pt x="693" y="531"/>
                </a:lnTo>
                <a:lnTo>
                  <a:pt x="692" y="531"/>
                </a:lnTo>
                <a:lnTo>
                  <a:pt x="691" y="531"/>
                </a:lnTo>
                <a:lnTo>
                  <a:pt x="691" y="532"/>
                </a:lnTo>
                <a:lnTo>
                  <a:pt x="690" y="532"/>
                </a:lnTo>
                <a:lnTo>
                  <a:pt x="690" y="533"/>
                </a:lnTo>
                <a:lnTo>
                  <a:pt x="689" y="534"/>
                </a:lnTo>
                <a:lnTo>
                  <a:pt x="689" y="535"/>
                </a:lnTo>
                <a:lnTo>
                  <a:pt x="688" y="535"/>
                </a:lnTo>
                <a:lnTo>
                  <a:pt x="688" y="536"/>
                </a:lnTo>
                <a:lnTo>
                  <a:pt x="687" y="536"/>
                </a:lnTo>
                <a:lnTo>
                  <a:pt x="686" y="536"/>
                </a:lnTo>
                <a:lnTo>
                  <a:pt x="687" y="537"/>
                </a:lnTo>
                <a:lnTo>
                  <a:pt x="686" y="537"/>
                </a:lnTo>
                <a:lnTo>
                  <a:pt x="687" y="537"/>
                </a:lnTo>
                <a:lnTo>
                  <a:pt x="686" y="537"/>
                </a:lnTo>
                <a:lnTo>
                  <a:pt x="687" y="537"/>
                </a:lnTo>
                <a:lnTo>
                  <a:pt x="686" y="538"/>
                </a:lnTo>
                <a:lnTo>
                  <a:pt x="687" y="538"/>
                </a:lnTo>
                <a:lnTo>
                  <a:pt x="687" y="539"/>
                </a:lnTo>
                <a:lnTo>
                  <a:pt x="687" y="540"/>
                </a:lnTo>
                <a:lnTo>
                  <a:pt x="687" y="541"/>
                </a:lnTo>
                <a:lnTo>
                  <a:pt x="687" y="542"/>
                </a:lnTo>
                <a:lnTo>
                  <a:pt x="688" y="542"/>
                </a:lnTo>
                <a:lnTo>
                  <a:pt x="688" y="543"/>
                </a:lnTo>
                <a:lnTo>
                  <a:pt x="687" y="543"/>
                </a:lnTo>
                <a:lnTo>
                  <a:pt x="687" y="544"/>
                </a:lnTo>
                <a:lnTo>
                  <a:pt x="686" y="545"/>
                </a:lnTo>
                <a:lnTo>
                  <a:pt x="687" y="545"/>
                </a:lnTo>
                <a:lnTo>
                  <a:pt x="686" y="545"/>
                </a:lnTo>
                <a:lnTo>
                  <a:pt x="685" y="546"/>
                </a:lnTo>
                <a:lnTo>
                  <a:pt x="684" y="546"/>
                </a:lnTo>
                <a:lnTo>
                  <a:pt x="684" y="547"/>
                </a:lnTo>
                <a:lnTo>
                  <a:pt x="684" y="548"/>
                </a:lnTo>
                <a:lnTo>
                  <a:pt x="684" y="549"/>
                </a:lnTo>
                <a:lnTo>
                  <a:pt x="683" y="549"/>
                </a:lnTo>
                <a:lnTo>
                  <a:pt x="683" y="550"/>
                </a:lnTo>
                <a:lnTo>
                  <a:pt x="682" y="551"/>
                </a:lnTo>
                <a:lnTo>
                  <a:pt x="682" y="552"/>
                </a:lnTo>
                <a:lnTo>
                  <a:pt x="682" y="553"/>
                </a:lnTo>
                <a:lnTo>
                  <a:pt x="682" y="554"/>
                </a:lnTo>
                <a:lnTo>
                  <a:pt x="681" y="555"/>
                </a:lnTo>
                <a:lnTo>
                  <a:pt x="681" y="556"/>
                </a:lnTo>
                <a:lnTo>
                  <a:pt x="680" y="556"/>
                </a:lnTo>
                <a:lnTo>
                  <a:pt x="679" y="557"/>
                </a:lnTo>
                <a:lnTo>
                  <a:pt x="680" y="558"/>
                </a:lnTo>
                <a:lnTo>
                  <a:pt x="679" y="558"/>
                </a:lnTo>
                <a:lnTo>
                  <a:pt x="678" y="559"/>
                </a:lnTo>
                <a:lnTo>
                  <a:pt x="678" y="560"/>
                </a:lnTo>
                <a:lnTo>
                  <a:pt x="678" y="561"/>
                </a:lnTo>
                <a:lnTo>
                  <a:pt x="677" y="561"/>
                </a:lnTo>
                <a:lnTo>
                  <a:pt x="677" y="562"/>
                </a:lnTo>
                <a:lnTo>
                  <a:pt x="678" y="563"/>
                </a:lnTo>
                <a:lnTo>
                  <a:pt x="678" y="564"/>
                </a:lnTo>
                <a:lnTo>
                  <a:pt x="677" y="564"/>
                </a:lnTo>
                <a:lnTo>
                  <a:pt x="677" y="565"/>
                </a:lnTo>
                <a:lnTo>
                  <a:pt x="678" y="565"/>
                </a:lnTo>
                <a:lnTo>
                  <a:pt x="677" y="566"/>
                </a:lnTo>
                <a:lnTo>
                  <a:pt x="677" y="567"/>
                </a:lnTo>
                <a:lnTo>
                  <a:pt x="677" y="568"/>
                </a:lnTo>
                <a:lnTo>
                  <a:pt x="677" y="569"/>
                </a:lnTo>
                <a:lnTo>
                  <a:pt x="677" y="570"/>
                </a:lnTo>
                <a:lnTo>
                  <a:pt x="677" y="571"/>
                </a:lnTo>
                <a:lnTo>
                  <a:pt x="676" y="572"/>
                </a:lnTo>
                <a:lnTo>
                  <a:pt x="677" y="572"/>
                </a:lnTo>
                <a:lnTo>
                  <a:pt x="676" y="573"/>
                </a:lnTo>
                <a:lnTo>
                  <a:pt x="677" y="573"/>
                </a:lnTo>
                <a:lnTo>
                  <a:pt x="676" y="573"/>
                </a:lnTo>
                <a:lnTo>
                  <a:pt x="676" y="574"/>
                </a:lnTo>
                <a:lnTo>
                  <a:pt x="676" y="575"/>
                </a:lnTo>
                <a:lnTo>
                  <a:pt x="675" y="575"/>
                </a:lnTo>
                <a:lnTo>
                  <a:pt x="674" y="576"/>
                </a:lnTo>
                <a:lnTo>
                  <a:pt x="673" y="576"/>
                </a:lnTo>
                <a:lnTo>
                  <a:pt x="673" y="577"/>
                </a:lnTo>
                <a:lnTo>
                  <a:pt x="672" y="578"/>
                </a:lnTo>
                <a:lnTo>
                  <a:pt x="671" y="578"/>
                </a:lnTo>
                <a:lnTo>
                  <a:pt x="671" y="579"/>
                </a:lnTo>
                <a:lnTo>
                  <a:pt x="670" y="579"/>
                </a:lnTo>
                <a:lnTo>
                  <a:pt x="669" y="580"/>
                </a:lnTo>
                <a:lnTo>
                  <a:pt x="668" y="579"/>
                </a:lnTo>
                <a:lnTo>
                  <a:pt x="667" y="579"/>
                </a:lnTo>
                <a:lnTo>
                  <a:pt x="666" y="579"/>
                </a:lnTo>
                <a:lnTo>
                  <a:pt x="666" y="580"/>
                </a:lnTo>
                <a:lnTo>
                  <a:pt x="665" y="580"/>
                </a:lnTo>
                <a:lnTo>
                  <a:pt x="664" y="580"/>
                </a:lnTo>
                <a:lnTo>
                  <a:pt x="663" y="581"/>
                </a:lnTo>
                <a:lnTo>
                  <a:pt x="662" y="582"/>
                </a:lnTo>
                <a:lnTo>
                  <a:pt x="661" y="582"/>
                </a:lnTo>
                <a:lnTo>
                  <a:pt x="661" y="583"/>
                </a:lnTo>
                <a:lnTo>
                  <a:pt x="661" y="584"/>
                </a:lnTo>
                <a:lnTo>
                  <a:pt x="660" y="584"/>
                </a:lnTo>
                <a:lnTo>
                  <a:pt x="659" y="584"/>
                </a:lnTo>
                <a:lnTo>
                  <a:pt x="659" y="585"/>
                </a:lnTo>
                <a:lnTo>
                  <a:pt x="658" y="586"/>
                </a:lnTo>
                <a:lnTo>
                  <a:pt x="659" y="586"/>
                </a:lnTo>
                <a:lnTo>
                  <a:pt x="658" y="586"/>
                </a:lnTo>
                <a:lnTo>
                  <a:pt x="657" y="586"/>
                </a:lnTo>
                <a:lnTo>
                  <a:pt x="657" y="587"/>
                </a:lnTo>
                <a:lnTo>
                  <a:pt x="656" y="587"/>
                </a:lnTo>
                <a:lnTo>
                  <a:pt x="655" y="587"/>
                </a:lnTo>
                <a:lnTo>
                  <a:pt x="655" y="588"/>
                </a:lnTo>
                <a:lnTo>
                  <a:pt x="654" y="588"/>
                </a:lnTo>
                <a:lnTo>
                  <a:pt x="653" y="588"/>
                </a:lnTo>
                <a:lnTo>
                  <a:pt x="653" y="587"/>
                </a:lnTo>
                <a:lnTo>
                  <a:pt x="652" y="588"/>
                </a:lnTo>
                <a:lnTo>
                  <a:pt x="651" y="588"/>
                </a:lnTo>
                <a:lnTo>
                  <a:pt x="650" y="588"/>
                </a:lnTo>
                <a:lnTo>
                  <a:pt x="650" y="589"/>
                </a:lnTo>
                <a:lnTo>
                  <a:pt x="649" y="589"/>
                </a:lnTo>
                <a:lnTo>
                  <a:pt x="650" y="590"/>
                </a:lnTo>
                <a:lnTo>
                  <a:pt x="649" y="590"/>
                </a:lnTo>
                <a:lnTo>
                  <a:pt x="650" y="590"/>
                </a:lnTo>
                <a:lnTo>
                  <a:pt x="649" y="590"/>
                </a:lnTo>
                <a:lnTo>
                  <a:pt x="648" y="591"/>
                </a:lnTo>
                <a:lnTo>
                  <a:pt x="647" y="591"/>
                </a:lnTo>
                <a:lnTo>
                  <a:pt x="647" y="592"/>
                </a:lnTo>
                <a:lnTo>
                  <a:pt x="646" y="592"/>
                </a:lnTo>
                <a:lnTo>
                  <a:pt x="647" y="592"/>
                </a:lnTo>
                <a:lnTo>
                  <a:pt x="646" y="592"/>
                </a:lnTo>
                <a:lnTo>
                  <a:pt x="646" y="593"/>
                </a:lnTo>
                <a:lnTo>
                  <a:pt x="645" y="593"/>
                </a:lnTo>
                <a:lnTo>
                  <a:pt x="645" y="594"/>
                </a:lnTo>
                <a:lnTo>
                  <a:pt x="645" y="595"/>
                </a:lnTo>
                <a:lnTo>
                  <a:pt x="644" y="596"/>
                </a:lnTo>
                <a:lnTo>
                  <a:pt x="644" y="597"/>
                </a:lnTo>
                <a:lnTo>
                  <a:pt x="643" y="597"/>
                </a:lnTo>
                <a:lnTo>
                  <a:pt x="644" y="597"/>
                </a:lnTo>
                <a:lnTo>
                  <a:pt x="644" y="598"/>
                </a:lnTo>
                <a:lnTo>
                  <a:pt x="643" y="598"/>
                </a:lnTo>
                <a:lnTo>
                  <a:pt x="643" y="599"/>
                </a:lnTo>
                <a:lnTo>
                  <a:pt x="642" y="599"/>
                </a:lnTo>
                <a:lnTo>
                  <a:pt x="642" y="600"/>
                </a:lnTo>
                <a:lnTo>
                  <a:pt x="642" y="601"/>
                </a:lnTo>
                <a:lnTo>
                  <a:pt x="640" y="600"/>
                </a:lnTo>
                <a:lnTo>
                  <a:pt x="639" y="600"/>
                </a:lnTo>
                <a:lnTo>
                  <a:pt x="638" y="600"/>
                </a:lnTo>
                <a:lnTo>
                  <a:pt x="637" y="600"/>
                </a:lnTo>
                <a:lnTo>
                  <a:pt x="636" y="600"/>
                </a:lnTo>
                <a:lnTo>
                  <a:pt x="636" y="599"/>
                </a:lnTo>
                <a:lnTo>
                  <a:pt x="636" y="598"/>
                </a:lnTo>
                <a:lnTo>
                  <a:pt x="636" y="597"/>
                </a:lnTo>
                <a:lnTo>
                  <a:pt x="635" y="597"/>
                </a:lnTo>
                <a:lnTo>
                  <a:pt x="634" y="597"/>
                </a:lnTo>
                <a:lnTo>
                  <a:pt x="633" y="597"/>
                </a:lnTo>
                <a:lnTo>
                  <a:pt x="632" y="597"/>
                </a:lnTo>
                <a:lnTo>
                  <a:pt x="632" y="595"/>
                </a:lnTo>
                <a:lnTo>
                  <a:pt x="631" y="595"/>
                </a:lnTo>
                <a:lnTo>
                  <a:pt x="630" y="594"/>
                </a:lnTo>
                <a:lnTo>
                  <a:pt x="629" y="594"/>
                </a:lnTo>
                <a:lnTo>
                  <a:pt x="628" y="594"/>
                </a:lnTo>
                <a:lnTo>
                  <a:pt x="627" y="594"/>
                </a:lnTo>
                <a:lnTo>
                  <a:pt x="625" y="593"/>
                </a:lnTo>
                <a:lnTo>
                  <a:pt x="624" y="592"/>
                </a:lnTo>
                <a:lnTo>
                  <a:pt x="624" y="591"/>
                </a:lnTo>
                <a:lnTo>
                  <a:pt x="623" y="590"/>
                </a:lnTo>
                <a:lnTo>
                  <a:pt x="622" y="590"/>
                </a:lnTo>
                <a:lnTo>
                  <a:pt x="622" y="589"/>
                </a:lnTo>
                <a:lnTo>
                  <a:pt x="620" y="588"/>
                </a:lnTo>
                <a:lnTo>
                  <a:pt x="620" y="586"/>
                </a:lnTo>
                <a:lnTo>
                  <a:pt x="621" y="586"/>
                </a:lnTo>
                <a:lnTo>
                  <a:pt x="621" y="585"/>
                </a:lnTo>
                <a:lnTo>
                  <a:pt x="620" y="585"/>
                </a:lnTo>
                <a:lnTo>
                  <a:pt x="619" y="585"/>
                </a:lnTo>
                <a:lnTo>
                  <a:pt x="618" y="586"/>
                </a:lnTo>
                <a:lnTo>
                  <a:pt x="617" y="586"/>
                </a:lnTo>
                <a:lnTo>
                  <a:pt x="616" y="585"/>
                </a:lnTo>
                <a:lnTo>
                  <a:pt x="616" y="584"/>
                </a:lnTo>
                <a:lnTo>
                  <a:pt x="615" y="584"/>
                </a:lnTo>
                <a:lnTo>
                  <a:pt x="615" y="585"/>
                </a:lnTo>
                <a:lnTo>
                  <a:pt x="614" y="585"/>
                </a:lnTo>
                <a:lnTo>
                  <a:pt x="614" y="586"/>
                </a:lnTo>
                <a:lnTo>
                  <a:pt x="613" y="586"/>
                </a:lnTo>
                <a:lnTo>
                  <a:pt x="612" y="586"/>
                </a:lnTo>
                <a:lnTo>
                  <a:pt x="611" y="584"/>
                </a:lnTo>
                <a:lnTo>
                  <a:pt x="611" y="583"/>
                </a:lnTo>
                <a:lnTo>
                  <a:pt x="612" y="583"/>
                </a:lnTo>
                <a:lnTo>
                  <a:pt x="612" y="584"/>
                </a:lnTo>
                <a:lnTo>
                  <a:pt x="612" y="583"/>
                </a:lnTo>
                <a:lnTo>
                  <a:pt x="612" y="582"/>
                </a:lnTo>
                <a:lnTo>
                  <a:pt x="611" y="582"/>
                </a:lnTo>
                <a:lnTo>
                  <a:pt x="611" y="581"/>
                </a:lnTo>
                <a:lnTo>
                  <a:pt x="612" y="581"/>
                </a:lnTo>
                <a:lnTo>
                  <a:pt x="612" y="580"/>
                </a:lnTo>
                <a:lnTo>
                  <a:pt x="613" y="581"/>
                </a:lnTo>
                <a:lnTo>
                  <a:pt x="613" y="580"/>
                </a:lnTo>
                <a:lnTo>
                  <a:pt x="612" y="580"/>
                </a:lnTo>
                <a:lnTo>
                  <a:pt x="611" y="580"/>
                </a:lnTo>
                <a:lnTo>
                  <a:pt x="611" y="579"/>
                </a:lnTo>
                <a:lnTo>
                  <a:pt x="610" y="579"/>
                </a:lnTo>
                <a:lnTo>
                  <a:pt x="609" y="579"/>
                </a:lnTo>
                <a:lnTo>
                  <a:pt x="608" y="579"/>
                </a:lnTo>
                <a:lnTo>
                  <a:pt x="607" y="579"/>
                </a:lnTo>
                <a:lnTo>
                  <a:pt x="607" y="580"/>
                </a:lnTo>
                <a:lnTo>
                  <a:pt x="609" y="580"/>
                </a:lnTo>
                <a:lnTo>
                  <a:pt x="609" y="581"/>
                </a:lnTo>
                <a:lnTo>
                  <a:pt x="608" y="581"/>
                </a:lnTo>
                <a:lnTo>
                  <a:pt x="607" y="582"/>
                </a:lnTo>
                <a:lnTo>
                  <a:pt x="606" y="582"/>
                </a:lnTo>
                <a:lnTo>
                  <a:pt x="606" y="581"/>
                </a:lnTo>
                <a:lnTo>
                  <a:pt x="605" y="581"/>
                </a:lnTo>
                <a:lnTo>
                  <a:pt x="604" y="580"/>
                </a:lnTo>
                <a:lnTo>
                  <a:pt x="603" y="580"/>
                </a:lnTo>
                <a:lnTo>
                  <a:pt x="602" y="580"/>
                </a:lnTo>
                <a:lnTo>
                  <a:pt x="602" y="581"/>
                </a:lnTo>
                <a:lnTo>
                  <a:pt x="602" y="582"/>
                </a:lnTo>
                <a:lnTo>
                  <a:pt x="602" y="583"/>
                </a:lnTo>
                <a:lnTo>
                  <a:pt x="602" y="584"/>
                </a:lnTo>
                <a:lnTo>
                  <a:pt x="601" y="584"/>
                </a:lnTo>
                <a:lnTo>
                  <a:pt x="600" y="583"/>
                </a:lnTo>
                <a:lnTo>
                  <a:pt x="599" y="583"/>
                </a:lnTo>
                <a:lnTo>
                  <a:pt x="598" y="584"/>
                </a:lnTo>
                <a:lnTo>
                  <a:pt x="598" y="583"/>
                </a:lnTo>
                <a:lnTo>
                  <a:pt x="598" y="582"/>
                </a:lnTo>
                <a:lnTo>
                  <a:pt x="597" y="582"/>
                </a:lnTo>
                <a:lnTo>
                  <a:pt x="597" y="584"/>
                </a:lnTo>
                <a:lnTo>
                  <a:pt x="596" y="584"/>
                </a:lnTo>
                <a:lnTo>
                  <a:pt x="596" y="583"/>
                </a:lnTo>
                <a:lnTo>
                  <a:pt x="596" y="582"/>
                </a:lnTo>
                <a:lnTo>
                  <a:pt x="595" y="582"/>
                </a:lnTo>
                <a:lnTo>
                  <a:pt x="594" y="582"/>
                </a:lnTo>
                <a:lnTo>
                  <a:pt x="593" y="582"/>
                </a:lnTo>
                <a:lnTo>
                  <a:pt x="594" y="581"/>
                </a:lnTo>
                <a:lnTo>
                  <a:pt x="593" y="581"/>
                </a:lnTo>
                <a:lnTo>
                  <a:pt x="593" y="582"/>
                </a:lnTo>
                <a:lnTo>
                  <a:pt x="593" y="583"/>
                </a:lnTo>
                <a:lnTo>
                  <a:pt x="593" y="584"/>
                </a:lnTo>
                <a:lnTo>
                  <a:pt x="592" y="584"/>
                </a:lnTo>
                <a:lnTo>
                  <a:pt x="591" y="584"/>
                </a:lnTo>
                <a:lnTo>
                  <a:pt x="591" y="583"/>
                </a:lnTo>
                <a:lnTo>
                  <a:pt x="590" y="584"/>
                </a:lnTo>
                <a:lnTo>
                  <a:pt x="589" y="584"/>
                </a:lnTo>
                <a:lnTo>
                  <a:pt x="588" y="583"/>
                </a:lnTo>
                <a:lnTo>
                  <a:pt x="588" y="582"/>
                </a:lnTo>
                <a:lnTo>
                  <a:pt x="587" y="582"/>
                </a:lnTo>
                <a:lnTo>
                  <a:pt x="587" y="581"/>
                </a:lnTo>
                <a:lnTo>
                  <a:pt x="587" y="580"/>
                </a:lnTo>
                <a:lnTo>
                  <a:pt x="585" y="580"/>
                </a:lnTo>
                <a:lnTo>
                  <a:pt x="584" y="581"/>
                </a:lnTo>
                <a:lnTo>
                  <a:pt x="583" y="581"/>
                </a:lnTo>
                <a:lnTo>
                  <a:pt x="583" y="580"/>
                </a:lnTo>
                <a:lnTo>
                  <a:pt x="582" y="579"/>
                </a:lnTo>
                <a:lnTo>
                  <a:pt x="582" y="578"/>
                </a:lnTo>
                <a:lnTo>
                  <a:pt x="581" y="578"/>
                </a:lnTo>
                <a:lnTo>
                  <a:pt x="581" y="579"/>
                </a:lnTo>
                <a:lnTo>
                  <a:pt x="581" y="580"/>
                </a:lnTo>
                <a:lnTo>
                  <a:pt x="581" y="581"/>
                </a:lnTo>
                <a:lnTo>
                  <a:pt x="580" y="581"/>
                </a:lnTo>
                <a:lnTo>
                  <a:pt x="578" y="581"/>
                </a:lnTo>
                <a:lnTo>
                  <a:pt x="577" y="581"/>
                </a:lnTo>
                <a:lnTo>
                  <a:pt x="577" y="582"/>
                </a:lnTo>
                <a:lnTo>
                  <a:pt x="577" y="583"/>
                </a:lnTo>
                <a:lnTo>
                  <a:pt x="576" y="583"/>
                </a:lnTo>
                <a:lnTo>
                  <a:pt x="573" y="583"/>
                </a:lnTo>
                <a:lnTo>
                  <a:pt x="572" y="583"/>
                </a:lnTo>
                <a:lnTo>
                  <a:pt x="571" y="583"/>
                </a:lnTo>
                <a:lnTo>
                  <a:pt x="570" y="584"/>
                </a:lnTo>
                <a:lnTo>
                  <a:pt x="571" y="585"/>
                </a:lnTo>
                <a:lnTo>
                  <a:pt x="570" y="585"/>
                </a:lnTo>
                <a:lnTo>
                  <a:pt x="569" y="585"/>
                </a:lnTo>
                <a:lnTo>
                  <a:pt x="568" y="586"/>
                </a:lnTo>
                <a:lnTo>
                  <a:pt x="565" y="586"/>
                </a:lnTo>
                <a:lnTo>
                  <a:pt x="564" y="587"/>
                </a:lnTo>
                <a:lnTo>
                  <a:pt x="563" y="586"/>
                </a:lnTo>
                <a:lnTo>
                  <a:pt x="561" y="586"/>
                </a:lnTo>
                <a:lnTo>
                  <a:pt x="560" y="586"/>
                </a:lnTo>
                <a:lnTo>
                  <a:pt x="559" y="585"/>
                </a:lnTo>
                <a:lnTo>
                  <a:pt x="558" y="585"/>
                </a:lnTo>
                <a:lnTo>
                  <a:pt x="557" y="585"/>
                </a:lnTo>
                <a:lnTo>
                  <a:pt x="557" y="584"/>
                </a:lnTo>
                <a:lnTo>
                  <a:pt x="555" y="584"/>
                </a:lnTo>
                <a:lnTo>
                  <a:pt x="555" y="583"/>
                </a:lnTo>
                <a:lnTo>
                  <a:pt x="554" y="583"/>
                </a:lnTo>
                <a:lnTo>
                  <a:pt x="553" y="583"/>
                </a:lnTo>
                <a:lnTo>
                  <a:pt x="553" y="582"/>
                </a:lnTo>
                <a:lnTo>
                  <a:pt x="552" y="582"/>
                </a:lnTo>
                <a:lnTo>
                  <a:pt x="552" y="581"/>
                </a:lnTo>
                <a:lnTo>
                  <a:pt x="553" y="580"/>
                </a:lnTo>
                <a:lnTo>
                  <a:pt x="552" y="580"/>
                </a:lnTo>
                <a:lnTo>
                  <a:pt x="552" y="581"/>
                </a:lnTo>
                <a:lnTo>
                  <a:pt x="551" y="581"/>
                </a:lnTo>
                <a:lnTo>
                  <a:pt x="550" y="581"/>
                </a:lnTo>
                <a:lnTo>
                  <a:pt x="549" y="582"/>
                </a:lnTo>
                <a:lnTo>
                  <a:pt x="548" y="582"/>
                </a:lnTo>
                <a:lnTo>
                  <a:pt x="548" y="581"/>
                </a:lnTo>
                <a:lnTo>
                  <a:pt x="547" y="581"/>
                </a:lnTo>
                <a:lnTo>
                  <a:pt x="548" y="582"/>
                </a:lnTo>
                <a:lnTo>
                  <a:pt x="547" y="582"/>
                </a:lnTo>
                <a:lnTo>
                  <a:pt x="546" y="582"/>
                </a:lnTo>
                <a:lnTo>
                  <a:pt x="545" y="582"/>
                </a:lnTo>
                <a:lnTo>
                  <a:pt x="545" y="583"/>
                </a:lnTo>
                <a:lnTo>
                  <a:pt x="544" y="582"/>
                </a:lnTo>
                <a:lnTo>
                  <a:pt x="543" y="582"/>
                </a:lnTo>
                <a:lnTo>
                  <a:pt x="543" y="581"/>
                </a:lnTo>
                <a:lnTo>
                  <a:pt x="542" y="582"/>
                </a:lnTo>
                <a:lnTo>
                  <a:pt x="541" y="582"/>
                </a:lnTo>
                <a:lnTo>
                  <a:pt x="540" y="581"/>
                </a:lnTo>
                <a:lnTo>
                  <a:pt x="540" y="582"/>
                </a:lnTo>
                <a:lnTo>
                  <a:pt x="539" y="582"/>
                </a:lnTo>
                <a:lnTo>
                  <a:pt x="539" y="583"/>
                </a:lnTo>
                <a:lnTo>
                  <a:pt x="538" y="583"/>
                </a:lnTo>
                <a:lnTo>
                  <a:pt x="537" y="583"/>
                </a:lnTo>
                <a:lnTo>
                  <a:pt x="536" y="583"/>
                </a:lnTo>
                <a:lnTo>
                  <a:pt x="537" y="584"/>
                </a:lnTo>
                <a:lnTo>
                  <a:pt x="536" y="584"/>
                </a:lnTo>
                <a:lnTo>
                  <a:pt x="535" y="584"/>
                </a:lnTo>
                <a:lnTo>
                  <a:pt x="535" y="583"/>
                </a:lnTo>
                <a:lnTo>
                  <a:pt x="534" y="583"/>
                </a:lnTo>
                <a:lnTo>
                  <a:pt x="534" y="584"/>
                </a:lnTo>
                <a:lnTo>
                  <a:pt x="534" y="585"/>
                </a:lnTo>
                <a:lnTo>
                  <a:pt x="533" y="585"/>
                </a:lnTo>
                <a:lnTo>
                  <a:pt x="533" y="584"/>
                </a:lnTo>
                <a:lnTo>
                  <a:pt x="532" y="583"/>
                </a:lnTo>
                <a:lnTo>
                  <a:pt x="532" y="584"/>
                </a:lnTo>
                <a:lnTo>
                  <a:pt x="532" y="585"/>
                </a:lnTo>
                <a:lnTo>
                  <a:pt x="531" y="585"/>
                </a:lnTo>
                <a:lnTo>
                  <a:pt x="530" y="585"/>
                </a:lnTo>
                <a:lnTo>
                  <a:pt x="529" y="584"/>
                </a:lnTo>
                <a:lnTo>
                  <a:pt x="528" y="584"/>
                </a:lnTo>
                <a:lnTo>
                  <a:pt x="528" y="585"/>
                </a:lnTo>
                <a:lnTo>
                  <a:pt x="527" y="585"/>
                </a:lnTo>
                <a:lnTo>
                  <a:pt x="526" y="585"/>
                </a:lnTo>
                <a:lnTo>
                  <a:pt x="525" y="586"/>
                </a:lnTo>
                <a:lnTo>
                  <a:pt x="525" y="585"/>
                </a:lnTo>
                <a:lnTo>
                  <a:pt x="525" y="584"/>
                </a:lnTo>
                <a:lnTo>
                  <a:pt x="524" y="584"/>
                </a:lnTo>
                <a:lnTo>
                  <a:pt x="524" y="585"/>
                </a:lnTo>
                <a:lnTo>
                  <a:pt x="523" y="585"/>
                </a:lnTo>
                <a:lnTo>
                  <a:pt x="522" y="584"/>
                </a:lnTo>
                <a:lnTo>
                  <a:pt x="522" y="582"/>
                </a:lnTo>
                <a:lnTo>
                  <a:pt x="521" y="581"/>
                </a:lnTo>
                <a:lnTo>
                  <a:pt x="521" y="580"/>
                </a:lnTo>
                <a:lnTo>
                  <a:pt x="521" y="579"/>
                </a:lnTo>
                <a:lnTo>
                  <a:pt x="521" y="577"/>
                </a:lnTo>
                <a:lnTo>
                  <a:pt x="520" y="576"/>
                </a:lnTo>
                <a:lnTo>
                  <a:pt x="520" y="575"/>
                </a:lnTo>
                <a:lnTo>
                  <a:pt x="520" y="574"/>
                </a:lnTo>
                <a:lnTo>
                  <a:pt x="519" y="573"/>
                </a:lnTo>
                <a:lnTo>
                  <a:pt x="518" y="574"/>
                </a:lnTo>
                <a:lnTo>
                  <a:pt x="517" y="574"/>
                </a:lnTo>
                <a:lnTo>
                  <a:pt x="516" y="574"/>
                </a:lnTo>
                <a:lnTo>
                  <a:pt x="516" y="573"/>
                </a:lnTo>
                <a:lnTo>
                  <a:pt x="516" y="572"/>
                </a:lnTo>
                <a:lnTo>
                  <a:pt x="515" y="572"/>
                </a:lnTo>
                <a:lnTo>
                  <a:pt x="514" y="572"/>
                </a:lnTo>
                <a:lnTo>
                  <a:pt x="513" y="572"/>
                </a:lnTo>
                <a:lnTo>
                  <a:pt x="512" y="572"/>
                </a:lnTo>
                <a:lnTo>
                  <a:pt x="511" y="571"/>
                </a:lnTo>
                <a:lnTo>
                  <a:pt x="512" y="570"/>
                </a:lnTo>
                <a:lnTo>
                  <a:pt x="512" y="569"/>
                </a:lnTo>
                <a:lnTo>
                  <a:pt x="511" y="570"/>
                </a:lnTo>
                <a:lnTo>
                  <a:pt x="511" y="568"/>
                </a:lnTo>
                <a:lnTo>
                  <a:pt x="511" y="567"/>
                </a:lnTo>
                <a:lnTo>
                  <a:pt x="510" y="567"/>
                </a:lnTo>
                <a:lnTo>
                  <a:pt x="509" y="567"/>
                </a:lnTo>
                <a:lnTo>
                  <a:pt x="509" y="568"/>
                </a:lnTo>
                <a:lnTo>
                  <a:pt x="508" y="568"/>
                </a:lnTo>
                <a:lnTo>
                  <a:pt x="508" y="567"/>
                </a:lnTo>
                <a:lnTo>
                  <a:pt x="507" y="566"/>
                </a:lnTo>
                <a:lnTo>
                  <a:pt x="507" y="565"/>
                </a:lnTo>
                <a:lnTo>
                  <a:pt x="507" y="564"/>
                </a:lnTo>
                <a:lnTo>
                  <a:pt x="507" y="563"/>
                </a:lnTo>
                <a:lnTo>
                  <a:pt x="506" y="563"/>
                </a:lnTo>
                <a:lnTo>
                  <a:pt x="506" y="564"/>
                </a:lnTo>
                <a:lnTo>
                  <a:pt x="505" y="564"/>
                </a:lnTo>
                <a:lnTo>
                  <a:pt x="505" y="563"/>
                </a:lnTo>
                <a:lnTo>
                  <a:pt x="504" y="563"/>
                </a:lnTo>
                <a:lnTo>
                  <a:pt x="504" y="562"/>
                </a:lnTo>
                <a:lnTo>
                  <a:pt x="503" y="562"/>
                </a:lnTo>
                <a:lnTo>
                  <a:pt x="503" y="561"/>
                </a:lnTo>
                <a:lnTo>
                  <a:pt x="502" y="560"/>
                </a:lnTo>
                <a:lnTo>
                  <a:pt x="503" y="560"/>
                </a:lnTo>
                <a:lnTo>
                  <a:pt x="502" y="559"/>
                </a:lnTo>
                <a:lnTo>
                  <a:pt x="501" y="560"/>
                </a:lnTo>
                <a:lnTo>
                  <a:pt x="501" y="559"/>
                </a:lnTo>
                <a:lnTo>
                  <a:pt x="500" y="559"/>
                </a:lnTo>
                <a:lnTo>
                  <a:pt x="500" y="558"/>
                </a:lnTo>
                <a:lnTo>
                  <a:pt x="499" y="558"/>
                </a:lnTo>
                <a:lnTo>
                  <a:pt x="498" y="557"/>
                </a:lnTo>
                <a:lnTo>
                  <a:pt x="497" y="557"/>
                </a:lnTo>
                <a:lnTo>
                  <a:pt x="496" y="556"/>
                </a:lnTo>
                <a:lnTo>
                  <a:pt x="497" y="556"/>
                </a:lnTo>
                <a:lnTo>
                  <a:pt x="497" y="555"/>
                </a:lnTo>
                <a:lnTo>
                  <a:pt x="497" y="554"/>
                </a:lnTo>
                <a:lnTo>
                  <a:pt x="497" y="553"/>
                </a:lnTo>
                <a:lnTo>
                  <a:pt x="497" y="552"/>
                </a:lnTo>
                <a:lnTo>
                  <a:pt x="496" y="551"/>
                </a:lnTo>
                <a:lnTo>
                  <a:pt x="496" y="550"/>
                </a:lnTo>
                <a:lnTo>
                  <a:pt x="496" y="549"/>
                </a:lnTo>
                <a:lnTo>
                  <a:pt x="496" y="547"/>
                </a:lnTo>
                <a:lnTo>
                  <a:pt x="496" y="546"/>
                </a:lnTo>
                <a:lnTo>
                  <a:pt x="496" y="545"/>
                </a:lnTo>
                <a:lnTo>
                  <a:pt x="495" y="544"/>
                </a:lnTo>
                <a:lnTo>
                  <a:pt x="494" y="544"/>
                </a:lnTo>
                <a:lnTo>
                  <a:pt x="493" y="546"/>
                </a:lnTo>
                <a:lnTo>
                  <a:pt x="493" y="545"/>
                </a:lnTo>
                <a:lnTo>
                  <a:pt x="492" y="544"/>
                </a:lnTo>
                <a:lnTo>
                  <a:pt x="491" y="543"/>
                </a:lnTo>
                <a:lnTo>
                  <a:pt x="491" y="542"/>
                </a:lnTo>
                <a:lnTo>
                  <a:pt x="491" y="541"/>
                </a:lnTo>
                <a:lnTo>
                  <a:pt x="490" y="541"/>
                </a:lnTo>
                <a:lnTo>
                  <a:pt x="489" y="541"/>
                </a:lnTo>
                <a:lnTo>
                  <a:pt x="489" y="542"/>
                </a:lnTo>
                <a:lnTo>
                  <a:pt x="489" y="543"/>
                </a:lnTo>
                <a:lnTo>
                  <a:pt x="490" y="543"/>
                </a:lnTo>
                <a:lnTo>
                  <a:pt x="490" y="544"/>
                </a:lnTo>
                <a:lnTo>
                  <a:pt x="489" y="544"/>
                </a:lnTo>
                <a:lnTo>
                  <a:pt x="488" y="545"/>
                </a:lnTo>
                <a:lnTo>
                  <a:pt x="487" y="545"/>
                </a:lnTo>
                <a:lnTo>
                  <a:pt x="487" y="544"/>
                </a:lnTo>
                <a:lnTo>
                  <a:pt x="488" y="543"/>
                </a:lnTo>
                <a:lnTo>
                  <a:pt x="487" y="542"/>
                </a:lnTo>
                <a:lnTo>
                  <a:pt x="487" y="541"/>
                </a:lnTo>
                <a:lnTo>
                  <a:pt x="486" y="540"/>
                </a:lnTo>
                <a:lnTo>
                  <a:pt x="485" y="540"/>
                </a:lnTo>
                <a:lnTo>
                  <a:pt x="485" y="541"/>
                </a:lnTo>
                <a:lnTo>
                  <a:pt x="484" y="542"/>
                </a:lnTo>
                <a:lnTo>
                  <a:pt x="484" y="541"/>
                </a:lnTo>
                <a:lnTo>
                  <a:pt x="483" y="541"/>
                </a:lnTo>
                <a:lnTo>
                  <a:pt x="483" y="542"/>
                </a:lnTo>
                <a:lnTo>
                  <a:pt x="483" y="543"/>
                </a:lnTo>
                <a:lnTo>
                  <a:pt x="483" y="544"/>
                </a:lnTo>
                <a:lnTo>
                  <a:pt x="482" y="544"/>
                </a:lnTo>
                <a:lnTo>
                  <a:pt x="481" y="544"/>
                </a:lnTo>
                <a:lnTo>
                  <a:pt x="481" y="545"/>
                </a:lnTo>
                <a:lnTo>
                  <a:pt x="480" y="545"/>
                </a:lnTo>
                <a:lnTo>
                  <a:pt x="480" y="544"/>
                </a:lnTo>
                <a:lnTo>
                  <a:pt x="480" y="545"/>
                </a:lnTo>
                <a:lnTo>
                  <a:pt x="479" y="545"/>
                </a:lnTo>
                <a:lnTo>
                  <a:pt x="479" y="544"/>
                </a:lnTo>
                <a:lnTo>
                  <a:pt x="478" y="544"/>
                </a:lnTo>
                <a:lnTo>
                  <a:pt x="478" y="545"/>
                </a:lnTo>
                <a:lnTo>
                  <a:pt x="477" y="545"/>
                </a:lnTo>
                <a:lnTo>
                  <a:pt x="477" y="544"/>
                </a:lnTo>
                <a:lnTo>
                  <a:pt x="475" y="543"/>
                </a:lnTo>
                <a:lnTo>
                  <a:pt x="475" y="544"/>
                </a:lnTo>
                <a:lnTo>
                  <a:pt x="475" y="545"/>
                </a:lnTo>
                <a:lnTo>
                  <a:pt x="474" y="545"/>
                </a:lnTo>
                <a:lnTo>
                  <a:pt x="474" y="544"/>
                </a:lnTo>
                <a:lnTo>
                  <a:pt x="473" y="545"/>
                </a:lnTo>
                <a:lnTo>
                  <a:pt x="473" y="544"/>
                </a:lnTo>
                <a:lnTo>
                  <a:pt x="472" y="543"/>
                </a:lnTo>
                <a:lnTo>
                  <a:pt x="472" y="544"/>
                </a:lnTo>
                <a:lnTo>
                  <a:pt x="471" y="544"/>
                </a:lnTo>
                <a:lnTo>
                  <a:pt x="470" y="544"/>
                </a:lnTo>
                <a:lnTo>
                  <a:pt x="469" y="544"/>
                </a:lnTo>
                <a:lnTo>
                  <a:pt x="469" y="543"/>
                </a:lnTo>
                <a:lnTo>
                  <a:pt x="468" y="543"/>
                </a:lnTo>
                <a:lnTo>
                  <a:pt x="467" y="543"/>
                </a:lnTo>
                <a:lnTo>
                  <a:pt x="467" y="542"/>
                </a:lnTo>
                <a:lnTo>
                  <a:pt x="467" y="541"/>
                </a:lnTo>
                <a:lnTo>
                  <a:pt x="466" y="542"/>
                </a:lnTo>
                <a:lnTo>
                  <a:pt x="465" y="543"/>
                </a:lnTo>
                <a:lnTo>
                  <a:pt x="465" y="542"/>
                </a:lnTo>
                <a:lnTo>
                  <a:pt x="465" y="541"/>
                </a:lnTo>
                <a:lnTo>
                  <a:pt x="463" y="540"/>
                </a:lnTo>
                <a:lnTo>
                  <a:pt x="463" y="539"/>
                </a:lnTo>
                <a:lnTo>
                  <a:pt x="463" y="538"/>
                </a:lnTo>
                <a:lnTo>
                  <a:pt x="463" y="537"/>
                </a:lnTo>
                <a:lnTo>
                  <a:pt x="462" y="537"/>
                </a:lnTo>
                <a:lnTo>
                  <a:pt x="461" y="538"/>
                </a:lnTo>
                <a:lnTo>
                  <a:pt x="460" y="538"/>
                </a:lnTo>
                <a:lnTo>
                  <a:pt x="461" y="537"/>
                </a:lnTo>
                <a:lnTo>
                  <a:pt x="461" y="536"/>
                </a:lnTo>
                <a:lnTo>
                  <a:pt x="460" y="536"/>
                </a:lnTo>
                <a:lnTo>
                  <a:pt x="460" y="537"/>
                </a:lnTo>
                <a:lnTo>
                  <a:pt x="459" y="537"/>
                </a:lnTo>
                <a:lnTo>
                  <a:pt x="459" y="536"/>
                </a:lnTo>
                <a:lnTo>
                  <a:pt x="459" y="535"/>
                </a:lnTo>
                <a:lnTo>
                  <a:pt x="458" y="535"/>
                </a:lnTo>
                <a:lnTo>
                  <a:pt x="458" y="536"/>
                </a:lnTo>
                <a:lnTo>
                  <a:pt x="458" y="537"/>
                </a:lnTo>
                <a:lnTo>
                  <a:pt x="457" y="538"/>
                </a:lnTo>
                <a:lnTo>
                  <a:pt x="456" y="538"/>
                </a:lnTo>
                <a:lnTo>
                  <a:pt x="455" y="537"/>
                </a:lnTo>
                <a:lnTo>
                  <a:pt x="454" y="537"/>
                </a:lnTo>
                <a:lnTo>
                  <a:pt x="454" y="536"/>
                </a:lnTo>
                <a:lnTo>
                  <a:pt x="453" y="537"/>
                </a:lnTo>
                <a:lnTo>
                  <a:pt x="452" y="537"/>
                </a:lnTo>
                <a:lnTo>
                  <a:pt x="451" y="537"/>
                </a:lnTo>
                <a:lnTo>
                  <a:pt x="450" y="536"/>
                </a:lnTo>
                <a:lnTo>
                  <a:pt x="449" y="536"/>
                </a:lnTo>
                <a:lnTo>
                  <a:pt x="448" y="535"/>
                </a:lnTo>
                <a:lnTo>
                  <a:pt x="447" y="535"/>
                </a:lnTo>
                <a:lnTo>
                  <a:pt x="446" y="534"/>
                </a:lnTo>
                <a:lnTo>
                  <a:pt x="445" y="534"/>
                </a:lnTo>
                <a:lnTo>
                  <a:pt x="444" y="533"/>
                </a:lnTo>
                <a:lnTo>
                  <a:pt x="444" y="532"/>
                </a:lnTo>
                <a:lnTo>
                  <a:pt x="446" y="531"/>
                </a:lnTo>
                <a:lnTo>
                  <a:pt x="445" y="531"/>
                </a:lnTo>
                <a:lnTo>
                  <a:pt x="445" y="530"/>
                </a:lnTo>
                <a:lnTo>
                  <a:pt x="444" y="531"/>
                </a:lnTo>
                <a:lnTo>
                  <a:pt x="443" y="531"/>
                </a:lnTo>
                <a:lnTo>
                  <a:pt x="442" y="531"/>
                </a:lnTo>
                <a:lnTo>
                  <a:pt x="442" y="530"/>
                </a:lnTo>
                <a:lnTo>
                  <a:pt x="443" y="529"/>
                </a:lnTo>
                <a:lnTo>
                  <a:pt x="443" y="528"/>
                </a:lnTo>
                <a:lnTo>
                  <a:pt x="442" y="528"/>
                </a:lnTo>
                <a:lnTo>
                  <a:pt x="441" y="529"/>
                </a:lnTo>
                <a:lnTo>
                  <a:pt x="441" y="528"/>
                </a:lnTo>
                <a:lnTo>
                  <a:pt x="440" y="528"/>
                </a:lnTo>
                <a:lnTo>
                  <a:pt x="441" y="528"/>
                </a:lnTo>
                <a:lnTo>
                  <a:pt x="441" y="527"/>
                </a:lnTo>
                <a:lnTo>
                  <a:pt x="441" y="526"/>
                </a:lnTo>
                <a:lnTo>
                  <a:pt x="440" y="526"/>
                </a:lnTo>
                <a:lnTo>
                  <a:pt x="439" y="526"/>
                </a:lnTo>
                <a:lnTo>
                  <a:pt x="439" y="527"/>
                </a:lnTo>
                <a:lnTo>
                  <a:pt x="439" y="528"/>
                </a:lnTo>
                <a:lnTo>
                  <a:pt x="438" y="528"/>
                </a:lnTo>
                <a:lnTo>
                  <a:pt x="437" y="529"/>
                </a:lnTo>
                <a:lnTo>
                  <a:pt x="436" y="529"/>
                </a:lnTo>
                <a:lnTo>
                  <a:pt x="436" y="530"/>
                </a:lnTo>
                <a:lnTo>
                  <a:pt x="435" y="529"/>
                </a:lnTo>
                <a:lnTo>
                  <a:pt x="435" y="530"/>
                </a:lnTo>
                <a:lnTo>
                  <a:pt x="434" y="530"/>
                </a:lnTo>
                <a:lnTo>
                  <a:pt x="433" y="530"/>
                </a:lnTo>
                <a:lnTo>
                  <a:pt x="432" y="530"/>
                </a:lnTo>
                <a:lnTo>
                  <a:pt x="433" y="531"/>
                </a:lnTo>
                <a:lnTo>
                  <a:pt x="432" y="532"/>
                </a:lnTo>
                <a:lnTo>
                  <a:pt x="431" y="531"/>
                </a:lnTo>
                <a:lnTo>
                  <a:pt x="431" y="530"/>
                </a:lnTo>
                <a:lnTo>
                  <a:pt x="431" y="529"/>
                </a:lnTo>
                <a:lnTo>
                  <a:pt x="430" y="529"/>
                </a:lnTo>
                <a:lnTo>
                  <a:pt x="430" y="530"/>
                </a:lnTo>
                <a:lnTo>
                  <a:pt x="430" y="531"/>
                </a:lnTo>
                <a:lnTo>
                  <a:pt x="429" y="531"/>
                </a:lnTo>
                <a:lnTo>
                  <a:pt x="428" y="531"/>
                </a:lnTo>
                <a:lnTo>
                  <a:pt x="427" y="531"/>
                </a:lnTo>
                <a:lnTo>
                  <a:pt x="426" y="530"/>
                </a:lnTo>
                <a:lnTo>
                  <a:pt x="426" y="529"/>
                </a:lnTo>
                <a:lnTo>
                  <a:pt x="425" y="528"/>
                </a:lnTo>
                <a:lnTo>
                  <a:pt x="424" y="526"/>
                </a:lnTo>
                <a:lnTo>
                  <a:pt x="424" y="525"/>
                </a:lnTo>
                <a:lnTo>
                  <a:pt x="425" y="524"/>
                </a:lnTo>
                <a:lnTo>
                  <a:pt x="424" y="523"/>
                </a:lnTo>
                <a:lnTo>
                  <a:pt x="423" y="523"/>
                </a:lnTo>
                <a:lnTo>
                  <a:pt x="422" y="523"/>
                </a:lnTo>
                <a:lnTo>
                  <a:pt x="421" y="524"/>
                </a:lnTo>
                <a:lnTo>
                  <a:pt x="420" y="524"/>
                </a:lnTo>
                <a:lnTo>
                  <a:pt x="420" y="523"/>
                </a:lnTo>
                <a:lnTo>
                  <a:pt x="420" y="522"/>
                </a:lnTo>
                <a:lnTo>
                  <a:pt x="419" y="521"/>
                </a:lnTo>
                <a:lnTo>
                  <a:pt x="418" y="521"/>
                </a:lnTo>
                <a:lnTo>
                  <a:pt x="418" y="520"/>
                </a:lnTo>
                <a:lnTo>
                  <a:pt x="417" y="520"/>
                </a:lnTo>
                <a:lnTo>
                  <a:pt x="417" y="519"/>
                </a:lnTo>
                <a:lnTo>
                  <a:pt x="416" y="518"/>
                </a:lnTo>
                <a:lnTo>
                  <a:pt x="416" y="517"/>
                </a:lnTo>
                <a:lnTo>
                  <a:pt x="415" y="517"/>
                </a:lnTo>
                <a:lnTo>
                  <a:pt x="415" y="516"/>
                </a:lnTo>
                <a:lnTo>
                  <a:pt x="415" y="515"/>
                </a:lnTo>
                <a:lnTo>
                  <a:pt x="414" y="514"/>
                </a:lnTo>
                <a:lnTo>
                  <a:pt x="413" y="513"/>
                </a:lnTo>
                <a:lnTo>
                  <a:pt x="412" y="513"/>
                </a:lnTo>
                <a:lnTo>
                  <a:pt x="410" y="513"/>
                </a:lnTo>
                <a:lnTo>
                  <a:pt x="410" y="514"/>
                </a:lnTo>
                <a:lnTo>
                  <a:pt x="409" y="515"/>
                </a:lnTo>
                <a:lnTo>
                  <a:pt x="409" y="514"/>
                </a:lnTo>
                <a:lnTo>
                  <a:pt x="408" y="514"/>
                </a:lnTo>
                <a:lnTo>
                  <a:pt x="407" y="515"/>
                </a:lnTo>
                <a:lnTo>
                  <a:pt x="406" y="515"/>
                </a:lnTo>
                <a:lnTo>
                  <a:pt x="406" y="514"/>
                </a:lnTo>
                <a:lnTo>
                  <a:pt x="406" y="513"/>
                </a:lnTo>
                <a:lnTo>
                  <a:pt x="405" y="513"/>
                </a:lnTo>
                <a:lnTo>
                  <a:pt x="404" y="513"/>
                </a:lnTo>
                <a:lnTo>
                  <a:pt x="403" y="513"/>
                </a:lnTo>
                <a:lnTo>
                  <a:pt x="403" y="512"/>
                </a:lnTo>
                <a:lnTo>
                  <a:pt x="403" y="511"/>
                </a:lnTo>
                <a:lnTo>
                  <a:pt x="403" y="510"/>
                </a:lnTo>
                <a:lnTo>
                  <a:pt x="402" y="509"/>
                </a:lnTo>
                <a:lnTo>
                  <a:pt x="402" y="508"/>
                </a:lnTo>
                <a:lnTo>
                  <a:pt x="400" y="507"/>
                </a:lnTo>
                <a:lnTo>
                  <a:pt x="400" y="506"/>
                </a:lnTo>
                <a:lnTo>
                  <a:pt x="400" y="505"/>
                </a:lnTo>
                <a:lnTo>
                  <a:pt x="400" y="504"/>
                </a:lnTo>
                <a:lnTo>
                  <a:pt x="400" y="503"/>
                </a:lnTo>
                <a:lnTo>
                  <a:pt x="399" y="503"/>
                </a:lnTo>
                <a:lnTo>
                  <a:pt x="398" y="502"/>
                </a:lnTo>
                <a:lnTo>
                  <a:pt x="398" y="501"/>
                </a:lnTo>
                <a:lnTo>
                  <a:pt x="397" y="501"/>
                </a:lnTo>
                <a:lnTo>
                  <a:pt x="397" y="502"/>
                </a:lnTo>
                <a:lnTo>
                  <a:pt x="396" y="502"/>
                </a:lnTo>
                <a:lnTo>
                  <a:pt x="396" y="501"/>
                </a:lnTo>
                <a:lnTo>
                  <a:pt x="395" y="501"/>
                </a:lnTo>
                <a:lnTo>
                  <a:pt x="395" y="500"/>
                </a:lnTo>
                <a:lnTo>
                  <a:pt x="395" y="499"/>
                </a:lnTo>
                <a:lnTo>
                  <a:pt x="396" y="498"/>
                </a:lnTo>
                <a:lnTo>
                  <a:pt x="397" y="498"/>
                </a:lnTo>
                <a:lnTo>
                  <a:pt x="398" y="497"/>
                </a:lnTo>
                <a:lnTo>
                  <a:pt x="397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5" y="497"/>
                </a:lnTo>
                <a:lnTo>
                  <a:pt x="394" y="497"/>
                </a:lnTo>
                <a:lnTo>
                  <a:pt x="394" y="496"/>
                </a:lnTo>
                <a:lnTo>
                  <a:pt x="394" y="495"/>
                </a:lnTo>
                <a:lnTo>
                  <a:pt x="394" y="494"/>
                </a:lnTo>
                <a:lnTo>
                  <a:pt x="393" y="494"/>
                </a:lnTo>
                <a:lnTo>
                  <a:pt x="392" y="494"/>
                </a:lnTo>
                <a:lnTo>
                  <a:pt x="391" y="494"/>
                </a:lnTo>
                <a:lnTo>
                  <a:pt x="391" y="493"/>
                </a:lnTo>
                <a:lnTo>
                  <a:pt x="390" y="493"/>
                </a:lnTo>
                <a:lnTo>
                  <a:pt x="389" y="493"/>
                </a:lnTo>
                <a:lnTo>
                  <a:pt x="389" y="492"/>
                </a:lnTo>
                <a:lnTo>
                  <a:pt x="388" y="492"/>
                </a:lnTo>
                <a:lnTo>
                  <a:pt x="388" y="491"/>
                </a:lnTo>
                <a:lnTo>
                  <a:pt x="388" y="490"/>
                </a:lnTo>
                <a:lnTo>
                  <a:pt x="387" y="489"/>
                </a:lnTo>
                <a:lnTo>
                  <a:pt x="386" y="490"/>
                </a:lnTo>
                <a:lnTo>
                  <a:pt x="386" y="491"/>
                </a:lnTo>
                <a:lnTo>
                  <a:pt x="387" y="491"/>
                </a:lnTo>
                <a:lnTo>
                  <a:pt x="387" y="492"/>
                </a:lnTo>
                <a:lnTo>
                  <a:pt x="386" y="492"/>
                </a:lnTo>
                <a:lnTo>
                  <a:pt x="385" y="492"/>
                </a:lnTo>
                <a:lnTo>
                  <a:pt x="385" y="491"/>
                </a:lnTo>
                <a:lnTo>
                  <a:pt x="384" y="490"/>
                </a:lnTo>
                <a:lnTo>
                  <a:pt x="383" y="491"/>
                </a:lnTo>
                <a:lnTo>
                  <a:pt x="384" y="492"/>
                </a:lnTo>
                <a:lnTo>
                  <a:pt x="384" y="493"/>
                </a:lnTo>
                <a:lnTo>
                  <a:pt x="383" y="494"/>
                </a:lnTo>
                <a:lnTo>
                  <a:pt x="382" y="494"/>
                </a:lnTo>
                <a:lnTo>
                  <a:pt x="381" y="494"/>
                </a:lnTo>
                <a:lnTo>
                  <a:pt x="380" y="495"/>
                </a:lnTo>
                <a:lnTo>
                  <a:pt x="379" y="495"/>
                </a:lnTo>
                <a:lnTo>
                  <a:pt x="378" y="494"/>
                </a:lnTo>
                <a:lnTo>
                  <a:pt x="378" y="495"/>
                </a:lnTo>
                <a:lnTo>
                  <a:pt x="379" y="495"/>
                </a:lnTo>
                <a:lnTo>
                  <a:pt x="379" y="496"/>
                </a:lnTo>
                <a:lnTo>
                  <a:pt x="380" y="497"/>
                </a:lnTo>
                <a:lnTo>
                  <a:pt x="379" y="497"/>
                </a:lnTo>
                <a:lnTo>
                  <a:pt x="379" y="498"/>
                </a:lnTo>
                <a:lnTo>
                  <a:pt x="378" y="497"/>
                </a:lnTo>
                <a:lnTo>
                  <a:pt x="377" y="497"/>
                </a:lnTo>
                <a:lnTo>
                  <a:pt x="376" y="497"/>
                </a:lnTo>
                <a:lnTo>
                  <a:pt x="375" y="497"/>
                </a:lnTo>
                <a:lnTo>
                  <a:pt x="373" y="497"/>
                </a:lnTo>
                <a:lnTo>
                  <a:pt x="370" y="496"/>
                </a:lnTo>
                <a:lnTo>
                  <a:pt x="369" y="495"/>
                </a:lnTo>
                <a:lnTo>
                  <a:pt x="367" y="494"/>
                </a:lnTo>
                <a:lnTo>
                  <a:pt x="366" y="494"/>
                </a:lnTo>
                <a:lnTo>
                  <a:pt x="365" y="495"/>
                </a:lnTo>
                <a:lnTo>
                  <a:pt x="364" y="494"/>
                </a:lnTo>
                <a:lnTo>
                  <a:pt x="362" y="492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59" y="489"/>
                </a:lnTo>
                <a:lnTo>
                  <a:pt x="358" y="489"/>
                </a:lnTo>
                <a:lnTo>
                  <a:pt x="358" y="488"/>
                </a:lnTo>
                <a:lnTo>
                  <a:pt x="359" y="488"/>
                </a:lnTo>
                <a:lnTo>
                  <a:pt x="358" y="487"/>
                </a:lnTo>
                <a:lnTo>
                  <a:pt x="358" y="486"/>
                </a:lnTo>
                <a:lnTo>
                  <a:pt x="358" y="485"/>
                </a:lnTo>
                <a:lnTo>
                  <a:pt x="356" y="484"/>
                </a:lnTo>
                <a:lnTo>
                  <a:pt x="355" y="485"/>
                </a:lnTo>
                <a:lnTo>
                  <a:pt x="354" y="484"/>
                </a:lnTo>
                <a:lnTo>
                  <a:pt x="353" y="485"/>
                </a:lnTo>
                <a:lnTo>
                  <a:pt x="352" y="485"/>
                </a:lnTo>
                <a:lnTo>
                  <a:pt x="351" y="485"/>
                </a:lnTo>
                <a:lnTo>
                  <a:pt x="350" y="484"/>
                </a:lnTo>
                <a:lnTo>
                  <a:pt x="349" y="483"/>
                </a:lnTo>
                <a:lnTo>
                  <a:pt x="348" y="482"/>
                </a:lnTo>
                <a:lnTo>
                  <a:pt x="347" y="480"/>
                </a:lnTo>
                <a:lnTo>
                  <a:pt x="346" y="479"/>
                </a:lnTo>
                <a:lnTo>
                  <a:pt x="345" y="479"/>
                </a:lnTo>
                <a:lnTo>
                  <a:pt x="344" y="478"/>
                </a:lnTo>
                <a:lnTo>
                  <a:pt x="342" y="477"/>
                </a:lnTo>
                <a:lnTo>
                  <a:pt x="340" y="477"/>
                </a:lnTo>
                <a:lnTo>
                  <a:pt x="339" y="476"/>
                </a:lnTo>
                <a:lnTo>
                  <a:pt x="339" y="475"/>
                </a:lnTo>
                <a:lnTo>
                  <a:pt x="337" y="475"/>
                </a:lnTo>
                <a:lnTo>
                  <a:pt x="335" y="474"/>
                </a:lnTo>
                <a:lnTo>
                  <a:pt x="334" y="474"/>
                </a:lnTo>
                <a:lnTo>
                  <a:pt x="333" y="474"/>
                </a:lnTo>
                <a:lnTo>
                  <a:pt x="332" y="473"/>
                </a:lnTo>
                <a:lnTo>
                  <a:pt x="331" y="473"/>
                </a:lnTo>
                <a:lnTo>
                  <a:pt x="327" y="472"/>
                </a:lnTo>
                <a:lnTo>
                  <a:pt x="326" y="472"/>
                </a:lnTo>
                <a:lnTo>
                  <a:pt x="324" y="472"/>
                </a:lnTo>
                <a:lnTo>
                  <a:pt x="323" y="472"/>
                </a:lnTo>
                <a:lnTo>
                  <a:pt x="322" y="471"/>
                </a:lnTo>
                <a:lnTo>
                  <a:pt x="321" y="471"/>
                </a:lnTo>
                <a:lnTo>
                  <a:pt x="320" y="473"/>
                </a:lnTo>
                <a:lnTo>
                  <a:pt x="319" y="473"/>
                </a:lnTo>
                <a:lnTo>
                  <a:pt x="318" y="473"/>
                </a:lnTo>
                <a:lnTo>
                  <a:pt x="317" y="474"/>
                </a:lnTo>
                <a:lnTo>
                  <a:pt x="317" y="475"/>
                </a:lnTo>
                <a:lnTo>
                  <a:pt x="316" y="475"/>
                </a:lnTo>
                <a:lnTo>
                  <a:pt x="315" y="474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1" y="474"/>
                </a:lnTo>
                <a:lnTo>
                  <a:pt x="311" y="475"/>
                </a:lnTo>
                <a:lnTo>
                  <a:pt x="310" y="476"/>
                </a:lnTo>
                <a:lnTo>
                  <a:pt x="310" y="477"/>
                </a:lnTo>
                <a:lnTo>
                  <a:pt x="310" y="478"/>
                </a:lnTo>
                <a:lnTo>
                  <a:pt x="310" y="479"/>
                </a:lnTo>
                <a:lnTo>
                  <a:pt x="309" y="480"/>
                </a:lnTo>
                <a:lnTo>
                  <a:pt x="308" y="480"/>
                </a:lnTo>
                <a:lnTo>
                  <a:pt x="306" y="482"/>
                </a:lnTo>
                <a:lnTo>
                  <a:pt x="304" y="482"/>
                </a:lnTo>
                <a:lnTo>
                  <a:pt x="303" y="482"/>
                </a:lnTo>
                <a:lnTo>
                  <a:pt x="302" y="481"/>
                </a:lnTo>
                <a:lnTo>
                  <a:pt x="301" y="480"/>
                </a:lnTo>
                <a:lnTo>
                  <a:pt x="300" y="480"/>
                </a:lnTo>
                <a:lnTo>
                  <a:pt x="300" y="479"/>
                </a:lnTo>
                <a:lnTo>
                  <a:pt x="299" y="479"/>
                </a:lnTo>
                <a:lnTo>
                  <a:pt x="299" y="481"/>
                </a:lnTo>
                <a:lnTo>
                  <a:pt x="298" y="481"/>
                </a:lnTo>
                <a:lnTo>
                  <a:pt x="298" y="480"/>
                </a:lnTo>
                <a:lnTo>
                  <a:pt x="297" y="480"/>
                </a:lnTo>
                <a:lnTo>
                  <a:pt x="297" y="481"/>
                </a:lnTo>
                <a:lnTo>
                  <a:pt x="296" y="481"/>
                </a:lnTo>
                <a:lnTo>
                  <a:pt x="295" y="481"/>
                </a:lnTo>
                <a:lnTo>
                  <a:pt x="295" y="480"/>
                </a:lnTo>
                <a:lnTo>
                  <a:pt x="295" y="479"/>
                </a:lnTo>
                <a:lnTo>
                  <a:pt x="294" y="479"/>
                </a:lnTo>
                <a:lnTo>
                  <a:pt x="294" y="478"/>
                </a:lnTo>
                <a:lnTo>
                  <a:pt x="293" y="478"/>
                </a:lnTo>
                <a:lnTo>
                  <a:pt x="292" y="479"/>
                </a:lnTo>
                <a:lnTo>
                  <a:pt x="291" y="479"/>
                </a:lnTo>
                <a:lnTo>
                  <a:pt x="290" y="479"/>
                </a:lnTo>
                <a:lnTo>
                  <a:pt x="290" y="478"/>
                </a:lnTo>
                <a:lnTo>
                  <a:pt x="289" y="478"/>
                </a:lnTo>
                <a:lnTo>
                  <a:pt x="289" y="479"/>
                </a:lnTo>
                <a:lnTo>
                  <a:pt x="288" y="479"/>
                </a:lnTo>
                <a:lnTo>
                  <a:pt x="287" y="480"/>
                </a:lnTo>
                <a:lnTo>
                  <a:pt x="286" y="480"/>
                </a:lnTo>
                <a:lnTo>
                  <a:pt x="287" y="479"/>
                </a:lnTo>
                <a:lnTo>
                  <a:pt x="287" y="478"/>
                </a:lnTo>
                <a:lnTo>
                  <a:pt x="286" y="477"/>
                </a:lnTo>
                <a:lnTo>
                  <a:pt x="285" y="477"/>
                </a:lnTo>
                <a:lnTo>
                  <a:pt x="284" y="477"/>
                </a:lnTo>
                <a:lnTo>
                  <a:pt x="284" y="478"/>
                </a:lnTo>
                <a:lnTo>
                  <a:pt x="284" y="479"/>
                </a:lnTo>
                <a:lnTo>
                  <a:pt x="284" y="480"/>
                </a:lnTo>
                <a:lnTo>
                  <a:pt x="283" y="481"/>
                </a:lnTo>
                <a:lnTo>
                  <a:pt x="282" y="481"/>
                </a:lnTo>
                <a:lnTo>
                  <a:pt x="282" y="480"/>
                </a:lnTo>
                <a:lnTo>
                  <a:pt x="281" y="479"/>
                </a:lnTo>
                <a:lnTo>
                  <a:pt x="282" y="478"/>
                </a:lnTo>
                <a:lnTo>
                  <a:pt x="282" y="476"/>
                </a:lnTo>
                <a:lnTo>
                  <a:pt x="281" y="476"/>
                </a:lnTo>
                <a:lnTo>
                  <a:pt x="280" y="476"/>
                </a:lnTo>
                <a:lnTo>
                  <a:pt x="280" y="477"/>
                </a:lnTo>
                <a:lnTo>
                  <a:pt x="279" y="477"/>
                </a:lnTo>
                <a:lnTo>
                  <a:pt x="278" y="476"/>
                </a:lnTo>
                <a:lnTo>
                  <a:pt x="278" y="475"/>
                </a:lnTo>
                <a:lnTo>
                  <a:pt x="277" y="475"/>
                </a:lnTo>
                <a:lnTo>
                  <a:pt x="276" y="475"/>
                </a:lnTo>
                <a:lnTo>
                  <a:pt x="275" y="475"/>
                </a:lnTo>
                <a:lnTo>
                  <a:pt x="274" y="476"/>
                </a:lnTo>
                <a:lnTo>
                  <a:pt x="273" y="477"/>
                </a:lnTo>
                <a:lnTo>
                  <a:pt x="272" y="478"/>
                </a:lnTo>
                <a:lnTo>
                  <a:pt x="271" y="478"/>
                </a:lnTo>
                <a:lnTo>
                  <a:pt x="271" y="479"/>
                </a:lnTo>
                <a:lnTo>
                  <a:pt x="271" y="480"/>
                </a:lnTo>
                <a:lnTo>
                  <a:pt x="270" y="480"/>
                </a:lnTo>
                <a:lnTo>
                  <a:pt x="269" y="480"/>
                </a:lnTo>
                <a:lnTo>
                  <a:pt x="269" y="479"/>
                </a:lnTo>
                <a:lnTo>
                  <a:pt x="268" y="479"/>
                </a:lnTo>
                <a:lnTo>
                  <a:pt x="268" y="478"/>
                </a:lnTo>
                <a:lnTo>
                  <a:pt x="269" y="478"/>
                </a:lnTo>
                <a:lnTo>
                  <a:pt x="269" y="477"/>
                </a:lnTo>
                <a:lnTo>
                  <a:pt x="269" y="476"/>
                </a:lnTo>
                <a:lnTo>
                  <a:pt x="269" y="475"/>
                </a:lnTo>
                <a:lnTo>
                  <a:pt x="268" y="475"/>
                </a:lnTo>
                <a:lnTo>
                  <a:pt x="266" y="475"/>
                </a:lnTo>
                <a:lnTo>
                  <a:pt x="263" y="476"/>
                </a:lnTo>
                <a:lnTo>
                  <a:pt x="262" y="475"/>
                </a:lnTo>
                <a:lnTo>
                  <a:pt x="261" y="475"/>
                </a:lnTo>
                <a:lnTo>
                  <a:pt x="259" y="475"/>
                </a:lnTo>
                <a:lnTo>
                  <a:pt x="258" y="475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2"/>
                </a:lnTo>
                <a:lnTo>
                  <a:pt x="254" y="472"/>
                </a:lnTo>
                <a:lnTo>
                  <a:pt x="253" y="471"/>
                </a:lnTo>
                <a:lnTo>
                  <a:pt x="252" y="470"/>
                </a:lnTo>
                <a:lnTo>
                  <a:pt x="252" y="469"/>
                </a:lnTo>
                <a:lnTo>
                  <a:pt x="251" y="468"/>
                </a:lnTo>
                <a:lnTo>
                  <a:pt x="249" y="467"/>
                </a:lnTo>
                <a:lnTo>
                  <a:pt x="248" y="467"/>
                </a:lnTo>
                <a:lnTo>
                  <a:pt x="248" y="466"/>
                </a:lnTo>
                <a:lnTo>
                  <a:pt x="247" y="466"/>
                </a:lnTo>
                <a:lnTo>
                  <a:pt x="246" y="465"/>
                </a:lnTo>
                <a:lnTo>
                  <a:pt x="246" y="464"/>
                </a:lnTo>
                <a:lnTo>
                  <a:pt x="246" y="463"/>
                </a:lnTo>
                <a:lnTo>
                  <a:pt x="247" y="462"/>
                </a:lnTo>
                <a:lnTo>
                  <a:pt x="247" y="461"/>
                </a:lnTo>
                <a:lnTo>
                  <a:pt x="248" y="460"/>
                </a:lnTo>
                <a:lnTo>
                  <a:pt x="248" y="458"/>
                </a:lnTo>
                <a:lnTo>
                  <a:pt x="247" y="455"/>
                </a:lnTo>
                <a:lnTo>
                  <a:pt x="247" y="454"/>
                </a:lnTo>
                <a:lnTo>
                  <a:pt x="247" y="453"/>
                </a:lnTo>
                <a:lnTo>
                  <a:pt x="247" y="452"/>
                </a:lnTo>
                <a:lnTo>
                  <a:pt x="246" y="451"/>
                </a:lnTo>
                <a:lnTo>
                  <a:pt x="244" y="451"/>
                </a:lnTo>
                <a:lnTo>
                  <a:pt x="244" y="452"/>
                </a:lnTo>
                <a:lnTo>
                  <a:pt x="243" y="452"/>
                </a:lnTo>
                <a:lnTo>
                  <a:pt x="242" y="453"/>
                </a:lnTo>
                <a:lnTo>
                  <a:pt x="241" y="453"/>
                </a:lnTo>
                <a:lnTo>
                  <a:pt x="240" y="452"/>
                </a:lnTo>
                <a:lnTo>
                  <a:pt x="240" y="451"/>
                </a:lnTo>
                <a:lnTo>
                  <a:pt x="239" y="450"/>
                </a:lnTo>
                <a:lnTo>
                  <a:pt x="238" y="450"/>
                </a:lnTo>
                <a:lnTo>
                  <a:pt x="237" y="450"/>
                </a:lnTo>
                <a:lnTo>
                  <a:pt x="236" y="451"/>
                </a:lnTo>
                <a:lnTo>
                  <a:pt x="235" y="450"/>
                </a:lnTo>
                <a:lnTo>
                  <a:pt x="232" y="450"/>
                </a:lnTo>
                <a:lnTo>
                  <a:pt x="232" y="449"/>
                </a:lnTo>
                <a:lnTo>
                  <a:pt x="230" y="449"/>
                </a:lnTo>
                <a:lnTo>
                  <a:pt x="229" y="448"/>
                </a:lnTo>
                <a:lnTo>
                  <a:pt x="227" y="448"/>
                </a:lnTo>
                <a:lnTo>
                  <a:pt x="226" y="448"/>
                </a:lnTo>
                <a:lnTo>
                  <a:pt x="226" y="447"/>
                </a:lnTo>
                <a:lnTo>
                  <a:pt x="225" y="446"/>
                </a:lnTo>
                <a:lnTo>
                  <a:pt x="224" y="446"/>
                </a:lnTo>
                <a:lnTo>
                  <a:pt x="224" y="444"/>
                </a:lnTo>
                <a:lnTo>
                  <a:pt x="224" y="443"/>
                </a:lnTo>
                <a:lnTo>
                  <a:pt x="224" y="442"/>
                </a:lnTo>
                <a:lnTo>
                  <a:pt x="225" y="441"/>
                </a:lnTo>
                <a:lnTo>
                  <a:pt x="225" y="440"/>
                </a:lnTo>
                <a:lnTo>
                  <a:pt x="226" y="439"/>
                </a:lnTo>
                <a:lnTo>
                  <a:pt x="226" y="438"/>
                </a:lnTo>
                <a:lnTo>
                  <a:pt x="225" y="437"/>
                </a:lnTo>
                <a:lnTo>
                  <a:pt x="224" y="437"/>
                </a:lnTo>
                <a:lnTo>
                  <a:pt x="223" y="437"/>
                </a:lnTo>
                <a:lnTo>
                  <a:pt x="222" y="438"/>
                </a:lnTo>
                <a:lnTo>
                  <a:pt x="222" y="439"/>
                </a:lnTo>
                <a:lnTo>
                  <a:pt x="222" y="440"/>
                </a:lnTo>
                <a:lnTo>
                  <a:pt x="222" y="443"/>
                </a:lnTo>
                <a:lnTo>
                  <a:pt x="221" y="444"/>
                </a:lnTo>
                <a:lnTo>
                  <a:pt x="221" y="445"/>
                </a:lnTo>
                <a:lnTo>
                  <a:pt x="220" y="445"/>
                </a:lnTo>
                <a:lnTo>
                  <a:pt x="219" y="444"/>
                </a:lnTo>
                <a:lnTo>
                  <a:pt x="219" y="443"/>
                </a:lnTo>
                <a:lnTo>
                  <a:pt x="219" y="442"/>
                </a:lnTo>
                <a:lnTo>
                  <a:pt x="220" y="441"/>
                </a:lnTo>
                <a:lnTo>
                  <a:pt x="220" y="440"/>
                </a:lnTo>
                <a:lnTo>
                  <a:pt x="220" y="439"/>
                </a:lnTo>
                <a:lnTo>
                  <a:pt x="219" y="438"/>
                </a:lnTo>
                <a:lnTo>
                  <a:pt x="217" y="437"/>
                </a:lnTo>
                <a:lnTo>
                  <a:pt x="215" y="437"/>
                </a:lnTo>
                <a:lnTo>
                  <a:pt x="214" y="438"/>
                </a:lnTo>
                <a:lnTo>
                  <a:pt x="214" y="439"/>
                </a:lnTo>
                <a:lnTo>
                  <a:pt x="214" y="440"/>
                </a:lnTo>
                <a:lnTo>
                  <a:pt x="213" y="441"/>
                </a:lnTo>
                <a:lnTo>
                  <a:pt x="212" y="441"/>
                </a:lnTo>
                <a:lnTo>
                  <a:pt x="211" y="440"/>
                </a:lnTo>
                <a:lnTo>
                  <a:pt x="211" y="439"/>
                </a:lnTo>
                <a:lnTo>
                  <a:pt x="211" y="438"/>
                </a:lnTo>
                <a:lnTo>
                  <a:pt x="212" y="437"/>
                </a:lnTo>
                <a:lnTo>
                  <a:pt x="212" y="436"/>
                </a:lnTo>
                <a:lnTo>
                  <a:pt x="213" y="436"/>
                </a:lnTo>
                <a:lnTo>
                  <a:pt x="214" y="436"/>
                </a:lnTo>
                <a:lnTo>
                  <a:pt x="214" y="435"/>
                </a:lnTo>
                <a:lnTo>
                  <a:pt x="214" y="434"/>
                </a:lnTo>
                <a:lnTo>
                  <a:pt x="214" y="433"/>
                </a:lnTo>
                <a:lnTo>
                  <a:pt x="213" y="431"/>
                </a:lnTo>
                <a:lnTo>
                  <a:pt x="212" y="430"/>
                </a:lnTo>
                <a:lnTo>
                  <a:pt x="211" y="429"/>
                </a:lnTo>
                <a:lnTo>
                  <a:pt x="210" y="429"/>
                </a:lnTo>
                <a:lnTo>
                  <a:pt x="209" y="430"/>
                </a:lnTo>
                <a:lnTo>
                  <a:pt x="207" y="430"/>
                </a:lnTo>
                <a:lnTo>
                  <a:pt x="206" y="430"/>
                </a:lnTo>
                <a:lnTo>
                  <a:pt x="205" y="430"/>
                </a:lnTo>
                <a:lnTo>
                  <a:pt x="205" y="431"/>
                </a:lnTo>
                <a:lnTo>
                  <a:pt x="204" y="431"/>
                </a:lnTo>
                <a:lnTo>
                  <a:pt x="203" y="431"/>
                </a:lnTo>
                <a:lnTo>
                  <a:pt x="202" y="431"/>
                </a:lnTo>
                <a:lnTo>
                  <a:pt x="201" y="429"/>
                </a:lnTo>
                <a:lnTo>
                  <a:pt x="200" y="429"/>
                </a:lnTo>
                <a:lnTo>
                  <a:pt x="200" y="428"/>
                </a:lnTo>
                <a:lnTo>
                  <a:pt x="199" y="428"/>
                </a:lnTo>
                <a:lnTo>
                  <a:pt x="198" y="429"/>
                </a:lnTo>
                <a:lnTo>
                  <a:pt x="197" y="430"/>
                </a:lnTo>
                <a:lnTo>
                  <a:pt x="197" y="431"/>
                </a:lnTo>
                <a:lnTo>
                  <a:pt x="196" y="430"/>
                </a:lnTo>
                <a:lnTo>
                  <a:pt x="195" y="429"/>
                </a:lnTo>
                <a:lnTo>
                  <a:pt x="194" y="428"/>
                </a:lnTo>
                <a:lnTo>
                  <a:pt x="193" y="428"/>
                </a:lnTo>
                <a:lnTo>
                  <a:pt x="192" y="429"/>
                </a:lnTo>
                <a:lnTo>
                  <a:pt x="191" y="429"/>
                </a:lnTo>
                <a:lnTo>
                  <a:pt x="191" y="428"/>
                </a:lnTo>
                <a:lnTo>
                  <a:pt x="191" y="427"/>
                </a:lnTo>
                <a:lnTo>
                  <a:pt x="191" y="426"/>
                </a:lnTo>
                <a:lnTo>
                  <a:pt x="192" y="426"/>
                </a:lnTo>
                <a:lnTo>
                  <a:pt x="191" y="426"/>
                </a:lnTo>
                <a:lnTo>
                  <a:pt x="191" y="425"/>
                </a:lnTo>
                <a:lnTo>
                  <a:pt x="190" y="426"/>
                </a:lnTo>
                <a:lnTo>
                  <a:pt x="190" y="425"/>
                </a:lnTo>
                <a:lnTo>
                  <a:pt x="190" y="424"/>
                </a:lnTo>
                <a:lnTo>
                  <a:pt x="191" y="424"/>
                </a:lnTo>
                <a:lnTo>
                  <a:pt x="191" y="423"/>
                </a:lnTo>
                <a:lnTo>
                  <a:pt x="192" y="420"/>
                </a:lnTo>
                <a:lnTo>
                  <a:pt x="192" y="419"/>
                </a:lnTo>
                <a:lnTo>
                  <a:pt x="192" y="418"/>
                </a:lnTo>
                <a:lnTo>
                  <a:pt x="192" y="417"/>
                </a:lnTo>
                <a:lnTo>
                  <a:pt x="191" y="417"/>
                </a:lnTo>
                <a:lnTo>
                  <a:pt x="189" y="417"/>
                </a:lnTo>
                <a:lnTo>
                  <a:pt x="188" y="416"/>
                </a:lnTo>
                <a:lnTo>
                  <a:pt x="187" y="416"/>
                </a:lnTo>
                <a:lnTo>
                  <a:pt x="187" y="415"/>
                </a:lnTo>
                <a:lnTo>
                  <a:pt x="186" y="415"/>
                </a:lnTo>
                <a:lnTo>
                  <a:pt x="186" y="414"/>
                </a:lnTo>
                <a:lnTo>
                  <a:pt x="187" y="410"/>
                </a:lnTo>
                <a:lnTo>
                  <a:pt x="187" y="408"/>
                </a:lnTo>
                <a:lnTo>
                  <a:pt x="187" y="407"/>
                </a:lnTo>
                <a:lnTo>
                  <a:pt x="187" y="406"/>
                </a:lnTo>
                <a:lnTo>
                  <a:pt x="187" y="404"/>
                </a:lnTo>
                <a:lnTo>
                  <a:pt x="186" y="403"/>
                </a:lnTo>
                <a:lnTo>
                  <a:pt x="185" y="401"/>
                </a:lnTo>
                <a:lnTo>
                  <a:pt x="185" y="399"/>
                </a:lnTo>
                <a:lnTo>
                  <a:pt x="184" y="398"/>
                </a:lnTo>
                <a:lnTo>
                  <a:pt x="183" y="398"/>
                </a:lnTo>
                <a:lnTo>
                  <a:pt x="182" y="398"/>
                </a:lnTo>
                <a:lnTo>
                  <a:pt x="181" y="399"/>
                </a:lnTo>
                <a:lnTo>
                  <a:pt x="180" y="400"/>
                </a:lnTo>
                <a:lnTo>
                  <a:pt x="175" y="400"/>
                </a:lnTo>
                <a:lnTo>
                  <a:pt x="174" y="400"/>
                </a:lnTo>
                <a:lnTo>
                  <a:pt x="174" y="401"/>
                </a:lnTo>
                <a:lnTo>
                  <a:pt x="175" y="401"/>
                </a:lnTo>
                <a:lnTo>
                  <a:pt x="175" y="402"/>
                </a:lnTo>
                <a:lnTo>
                  <a:pt x="176" y="403"/>
                </a:lnTo>
                <a:lnTo>
                  <a:pt x="175" y="403"/>
                </a:lnTo>
                <a:lnTo>
                  <a:pt x="174" y="403"/>
                </a:lnTo>
                <a:lnTo>
                  <a:pt x="172" y="403"/>
                </a:lnTo>
                <a:lnTo>
                  <a:pt x="171" y="402"/>
                </a:lnTo>
                <a:lnTo>
                  <a:pt x="168" y="401"/>
                </a:lnTo>
                <a:lnTo>
                  <a:pt x="168" y="400"/>
                </a:lnTo>
                <a:lnTo>
                  <a:pt x="167" y="399"/>
                </a:lnTo>
                <a:lnTo>
                  <a:pt x="166" y="399"/>
                </a:lnTo>
                <a:lnTo>
                  <a:pt x="166" y="398"/>
                </a:lnTo>
                <a:lnTo>
                  <a:pt x="167" y="398"/>
                </a:lnTo>
                <a:lnTo>
                  <a:pt x="167" y="397"/>
                </a:lnTo>
                <a:lnTo>
                  <a:pt x="168" y="396"/>
                </a:lnTo>
                <a:lnTo>
                  <a:pt x="169" y="395"/>
                </a:lnTo>
                <a:lnTo>
                  <a:pt x="170" y="394"/>
                </a:lnTo>
                <a:lnTo>
                  <a:pt x="171" y="393"/>
                </a:lnTo>
                <a:lnTo>
                  <a:pt x="171" y="392"/>
                </a:lnTo>
                <a:lnTo>
                  <a:pt x="171" y="391"/>
                </a:lnTo>
                <a:lnTo>
                  <a:pt x="169" y="390"/>
                </a:lnTo>
                <a:lnTo>
                  <a:pt x="169" y="389"/>
                </a:lnTo>
                <a:lnTo>
                  <a:pt x="170" y="388"/>
                </a:lnTo>
                <a:lnTo>
                  <a:pt x="170" y="387"/>
                </a:lnTo>
                <a:lnTo>
                  <a:pt x="170" y="386"/>
                </a:lnTo>
                <a:lnTo>
                  <a:pt x="169" y="385"/>
                </a:lnTo>
                <a:lnTo>
                  <a:pt x="169" y="384"/>
                </a:lnTo>
                <a:lnTo>
                  <a:pt x="169" y="383"/>
                </a:lnTo>
                <a:lnTo>
                  <a:pt x="170" y="382"/>
                </a:lnTo>
                <a:lnTo>
                  <a:pt x="171" y="382"/>
                </a:lnTo>
                <a:lnTo>
                  <a:pt x="171" y="381"/>
                </a:lnTo>
                <a:lnTo>
                  <a:pt x="171" y="380"/>
                </a:lnTo>
                <a:lnTo>
                  <a:pt x="171" y="379"/>
                </a:lnTo>
                <a:lnTo>
                  <a:pt x="170" y="379"/>
                </a:lnTo>
                <a:lnTo>
                  <a:pt x="170" y="378"/>
                </a:lnTo>
                <a:lnTo>
                  <a:pt x="166" y="378"/>
                </a:lnTo>
                <a:lnTo>
                  <a:pt x="165" y="378"/>
                </a:lnTo>
                <a:lnTo>
                  <a:pt x="163" y="377"/>
                </a:lnTo>
                <a:lnTo>
                  <a:pt x="162" y="377"/>
                </a:lnTo>
                <a:lnTo>
                  <a:pt x="161" y="377"/>
                </a:lnTo>
                <a:lnTo>
                  <a:pt x="161" y="376"/>
                </a:lnTo>
                <a:lnTo>
                  <a:pt x="161" y="375"/>
                </a:lnTo>
                <a:lnTo>
                  <a:pt x="160" y="371"/>
                </a:lnTo>
                <a:lnTo>
                  <a:pt x="159" y="366"/>
                </a:lnTo>
                <a:lnTo>
                  <a:pt x="159" y="365"/>
                </a:lnTo>
                <a:lnTo>
                  <a:pt x="158" y="363"/>
                </a:lnTo>
                <a:lnTo>
                  <a:pt x="158" y="361"/>
                </a:lnTo>
                <a:lnTo>
                  <a:pt x="158" y="360"/>
                </a:lnTo>
                <a:lnTo>
                  <a:pt x="159" y="360"/>
                </a:lnTo>
                <a:lnTo>
                  <a:pt x="162" y="359"/>
                </a:lnTo>
                <a:lnTo>
                  <a:pt x="162" y="358"/>
                </a:lnTo>
                <a:lnTo>
                  <a:pt x="162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6"/>
                </a:lnTo>
                <a:lnTo>
                  <a:pt x="155" y="351"/>
                </a:lnTo>
                <a:lnTo>
                  <a:pt x="155" y="350"/>
                </a:lnTo>
                <a:lnTo>
                  <a:pt x="155" y="348"/>
                </a:lnTo>
                <a:lnTo>
                  <a:pt x="155" y="347"/>
                </a:lnTo>
                <a:lnTo>
                  <a:pt x="156" y="346"/>
                </a:lnTo>
                <a:lnTo>
                  <a:pt x="157" y="346"/>
                </a:lnTo>
                <a:lnTo>
                  <a:pt x="158" y="346"/>
                </a:lnTo>
                <a:lnTo>
                  <a:pt x="159" y="346"/>
                </a:lnTo>
                <a:lnTo>
                  <a:pt x="159" y="345"/>
                </a:lnTo>
                <a:lnTo>
                  <a:pt x="159" y="344"/>
                </a:lnTo>
                <a:lnTo>
                  <a:pt x="158" y="344"/>
                </a:lnTo>
                <a:lnTo>
                  <a:pt x="157" y="344"/>
                </a:lnTo>
                <a:lnTo>
                  <a:pt x="156" y="344"/>
                </a:lnTo>
                <a:lnTo>
                  <a:pt x="155" y="342"/>
                </a:lnTo>
                <a:lnTo>
                  <a:pt x="154" y="340"/>
                </a:lnTo>
                <a:lnTo>
                  <a:pt x="154" y="339"/>
                </a:lnTo>
                <a:lnTo>
                  <a:pt x="155" y="338"/>
                </a:lnTo>
                <a:lnTo>
                  <a:pt x="156" y="337"/>
                </a:lnTo>
                <a:lnTo>
                  <a:pt x="157" y="336"/>
                </a:lnTo>
                <a:lnTo>
                  <a:pt x="158" y="335"/>
                </a:lnTo>
                <a:lnTo>
                  <a:pt x="159" y="335"/>
                </a:lnTo>
                <a:lnTo>
                  <a:pt x="162" y="334"/>
                </a:lnTo>
                <a:lnTo>
                  <a:pt x="163" y="333"/>
                </a:lnTo>
                <a:lnTo>
                  <a:pt x="163" y="332"/>
                </a:lnTo>
                <a:lnTo>
                  <a:pt x="163" y="331"/>
                </a:lnTo>
                <a:lnTo>
                  <a:pt x="163" y="330"/>
                </a:lnTo>
                <a:lnTo>
                  <a:pt x="161" y="328"/>
                </a:lnTo>
                <a:lnTo>
                  <a:pt x="161" y="327"/>
                </a:lnTo>
                <a:lnTo>
                  <a:pt x="164" y="324"/>
                </a:lnTo>
                <a:lnTo>
                  <a:pt x="165" y="323"/>
                </a:lnTo>
                <a:lnTo>
                  <a:pt x="166" y="323"/>
                </a:lnTo>
                <a:lnTo>
                  <a:pt x="166" y="322"/>
                </a:lnTo>
                <a:lnTo>
                  <a:pt x="165" y="321"/>
                </a:lnTo>
                <a:lnTo>
                  <a:pt x="164" y="320"/>
                </a:lnTo>
                <a:lnTo>
                  <a:pt x="163" y="319"/>
                </a:lnTo>
                <a:lnTo>
                  <a:pt x="163" y="318"/>
                </a:lnTo>
                <a:lnTo>
                  <a:pt x="162" y="317"/>
                </a:lnTo>
                <a:lnTo>
                  <a:pt x="162" y="316"/>
                </a:lnTo>
                <a:lnTo>
                  <a:pt x="162" y="315"/>
                </a:lnTo>
                <a:lnTo>
                  <a:pt x="163" y="315"/>
                </a:lnTo>
                <a:lnTo>
                  <a:pt x="163" y="316"/>
                </a:lnTo>
                <a:lnTo>
                  <a:pt x="164" y="316"/>
                </a:lnTo>
                <a:lnTo>
                  <a:pt x="164" y="315"/>
                </a:lnTo>
                <a:lnTo>
                  <a:pt x="164" y="313"/>
                </a:lnTo>
                <a:lnTo>
                  <a:pt x="163" y="311"/>
                </a:lnTo>
                <a:lnTo>
                  <a:pt x="163" y="310"/>
                </a:lnTo>
                <a:lnTo>
                  <a:pt x="161" y="309"/>
                </a:lnTo>
                <a:lnTo>
                  <a:pt x="160" y="307"/>
                </a:lnTo>
                <a:lnTo>
                  <a:pt x="158" y="306"/>
                </a:lnTo>
                <a:lnTo>
                  <a:pt x="158" y="305"/>
                </a:lnTo>
                <a:lnTo>
                  <a:pt x="157" y="305"/>
                </a:lnTo>
                <a:lnTo>
                  <a:pt x="156" y="304"/>
                </a:lnTo>
                <a:lnTo>
                  <a:pt x="155" y="304"/>
                </a:lnTo>
                <a:lnTo>
                  <a:pt x="154" y="303"/>
                </a:lnTo>
                <a:lnTo>
                  <a:pt x="153" y="303"/>
                </a:lnTo>
                <a:lnTo>
                  <a:pt x="153" y="302"/>
                </a:lnTo>
                <a:lnTo>
                  <a:pt x="153" y="301"/>
                </a:lnTo>
                <a:lnTo>
                  <a:pt x="154" y="301"/>
                </a:lnTo>
                <a:lnTo>
                  <a:pt x="155" y="301"/>
                </a:lnTo>
                <a:lnTo>
                  <a:pt x="155" y="300"/>
                </a:lnTo>
                <a:lnTo>
                  <a:pt x="155" y="299"/>
                </a:lnTo>
                <a:lnTo>
                  <a:pt x="155" y="297"/>
                </a:lnTo>
                <a:lnTo>
                  <a:pt x="155" y="294"/>
                </a:lnTo>
                <a:lnTo>
                  <a:pt x="155" y="292"/>
                </a:lnTo>
                <a:lnTo>
                  <a:pt x="155" y="291"/>
                </a:lnTo>
                <a:lnTo>
                  <a:pt x="155" y="289"/>
                </a:lnTo>
                <a:lnTo>
                  <a:pt x="154" y="288"/>
                </a:lnTo>
                <a:lnTo>
                  <a:pt x="153" y="287"/>
                </a:lnTo>
                <a:lnTo>
                  <a:pt x="152" y="287"/>
                </a:lnTo>
                <a:lnTo>
                  <a:pt x="150" y="287"/>
                </a:lnTo>
                <a:lnTo>
                  <a:pt x="149" y="287"/>
                </a:lnTo>
                <a:lnTo>
                  <a:pt x="149" y="286"/>
                </a:lnTo>
                <a:lnTo>
                  <a:pt x="148" y="285"/>
                </a:lnTo>
                <a:lnTo>
                  <a:pt x="148" y="284"/>
                </a:lnTo>
                <a:lnTo>
                  <a:pt x="148" y="282"/>
                </a:lnTo>
                <a:lnTo>
                  <a:pt x="149" y="281"/>
                </a:lnTo>
                <a:lnTo>
                  <a:pt x="150" y="281"/>
                </a:lnTo>
                <a:lnTo>
                  <a:pt x="149" y="280"/>
                </a:lnTo>
                <a:lnTo>
                  <a:pt x="149" y="279"/>
                </a:lnTo>
                <a:lnTo>
                  <a:pt x="149" y="277"/>
                </a:lnTo>
                <a:lnTo>
                  <a:pt x="148" y="277"/>
                </a:lnTo>
                <a:lnTo>
                  <a:pt x="147" y="276"/>
                </a:lnTo>
                <a:lnTo>
                  <a:pt x="147" y="275"/>
                </a:lnTo>
                <a:lnTo>
                  <a:pt x="147" y="274"/>
                </a:lnTo>
                <a:lnTo>
                  <a:pt x="148" y="273"/>
                </a:lnTo>
                <a:lnTo>
                  <a:pt x="148" y="272"/>
                </a:lnTo>
                <a:lnTo>
                  <a:pt x="147" y="272"/>
                </a:lnTo>
                <a:lnTo>
                  <a:pt x="147" y="271"/>
                </a:lnTo>
                <a:lnTo>
                  <a:pt x="146" y="270"/>
                </a:lnTo>
                <a:lnTo>
                  <a:pt x="146" y="269"/>
                </a:lnTo>
                <a:lnTo>
                  <a:pt x="146" y="268"/>
                </a:lnTo>
                <a:lnTo>
                  <a:pt x="147" y="268"/>
                </a:lnTo>
                <a:lnTo>
                  <a:pt x="148" y="268"/>
                </a:lnTo>
                <a:lnTo>
                  <a:pt x="149" y="268"/>
                </a:lnTo>
                <a:lnTo>
                  <a:pt x="150" y="266"/>
                </a:lnTo>
                <a:lnTo>
                  <a:pt x="151" y="264"/>
                </a:lnTo>
                <a:lnTo>
                  <a:pt x="151" y="263"/>
                </a:lnTo>
                <a:lnTo>
                  <a:pt x="151" y="262"/>
                </a:lnTo>
                <a:lnTo>
                  <a:pt x="151" y="261"/>
                </a:lnTo>
                <a:lnTo>
                  <a:pt x="150" y="260"/>
                </a:lnTo>
                <a:lnTo>
                  <a:pt x="150" y="259"/>
                </a:lnTo>
                <a:lnTo>
                  <a:pt x="150" y="258"/>
                </a:lnTo>
                <a:lnTo>
                  <a:pt x="150" y="257"/>
                </a:lnTo>
                <a:lnTo>
                  <a:pt x="151" y="256"/>
                </a:lnTo>
                <a:lnTo>
                  <a:pt x="153" y="255"/>
                </a:lnTo>
                <a:lnTo>
                  <a:pt x="154" y="252"/>
                </a:lnTo>
                <a:lnTo>
                  <a:pt x="155" y="252"/>
                </a:lnTo>
                <a:lnTo>
                  <a:pt x="156" y="251"/>
                </a:lnTo>
                <a:lnTo>
                  <a:pt x="157" y="250"/>
                </a:lnTo>
                <a:lnTo>
                  <a:pt x="157" y="249"/>
                </a:lnTo>
                <a:lnTo>
                  <a:pt x="157" y="248"/>
                </a:lnTo>
                <a:lnTo>
                  <a:pt x="158" y="246"/>
                </a:lnTo>
                <a:lnTo>
                  <a:pt x="158" y="245"/>
                </a:lnTo>
                <a:lnTo>
                  <a:pt x="160" y="244"/>
                </a:lnTo>
                <a:lnTo>
                  <a:pt x="160" y="243"/>
                </a:lnTo>
                <a:lnTo>
                  <a:pt x="160" y="242"/>
                </a:lnTo>
                <a:lnTo>
                  <a:pt x="160" y="240"/>
                </a:lnTo>
                <a:lnTo>
                  <a:pt x="159" y="238"/>
                </a:lnTo>
                <a:lnTo>
                  <a:pt x="158" y="236"/>
                </a:lnTo>
                <a:lnTo>
                  <a:pt x="158" y="235"/>
                </a:lnTo>
                <a:lnTo>
                  <a:pt x="159" y="234"/>
                </a:lnTo>
                <a:lnTo>
                  <a:pt x="159" y="233"/>
                </a:lnTo>
                <a:lnTo>
                  <a:pt x="158" y="231"/>
                </a:lnTo>
                <a:lnTo>
                  <a:pt x="159" y="230"/>
                </a:lnTo>
                <a:lnTo>
                  <a:pt x="159" y="229"/>
                </a:lnTo>
                <a:lnTo>
                  <a:pt x="158" y="229"/>
                </a:lnTo>
                <a:lnTo>
                  <a:pt x="157" y="228"/>
                </a:lnTo>
                <a:lnTo>
                  <a:pt x="157" y="227"/>
                </a:lnTo>
                <a:lnTo>
                  <a:pt x="156" y="225"/>
                </a:lnTo>
                <a:lnTo>
                  <a:pt x="155" y="224"/>
                </a:lnTo>
                <a:lnTo>
                  <a:pt x="155" y="223"/>
                </a:lnTo>
                <a:lnTo>
                  <a:pt x="156" y="219"/>
                </a:lnTo>
                <a:lnTo>
                  <a:pt x="156" y="218"/>
                </a:lnTo>
                <a:lnTo>
                  <a:pt x="156" y="216"/>
                </a:lnTo>
                <a:lnTo>
                  <a:pt x="155" y="215"/>
                </a:lnTo>
                <a:lnTo>
                  <a:pt x="155" y="214"/>
                </a:lnTo>
                <a:lnTo>
                  <a:pt x="155" y="213"/>
                </a:lnTo>
                <a:lnTo>
                  <a:pt x="155" y="212"/>
                </a:lnTo>
                <a:lnTo>
                  <a:pt x="155" y="211"/>
                </a:lnTo>
                <a:lnTo>
                  <a:pt x="156" y="209"/>
                </a:lnTo>
                <a:lnTo>
                  <a:pt x="157" y="207"/>
                </a:lnTo>
                <a:lnTo>
                  <a:pt x="159" y="206"/>
                </a:lnTo>
                <a:lnTo>
                  <a:pt x="159" y="204"/>
                </a:lnTo>
                <a:lnTo>
                  <a:pt x="160" y="203"/>
                </a:lnTo>
                <a:lnTo>
                  <a:pt x="160" y="202"/>
                </a:lnTo>
                <a:lnTo>
                  <a:pt x="159" y="201"/>
                </a:lnTo>
                <a:lnTo>
                  <a:pt x="157" y="200"/>
                </a:lnTo>
                <a:lnTo>
                  <a:pt x="156" y="199"/>
                </a:lnTo>
                <a:lnTo>
                  <a:pt x="155" y="195"/>
                </a:lnTo>
                <a:lnTo>
                  <a:pt x="153" y="193"/>
                </a:lnTo>
                <a:lnTo>
                  <a:pt x="153" y="191"/>
                </a:lnTo>
                <a:lnTo>
                  <a:pt x="152" y="189"/>
                </a:lnTo>
                <a:lnTo>
                  <a:pt x="151" y="188"/>
                </a:lnTo>
                <a:lnTo>
                  <a:pt x="150" y="187"/>
                </a:lnTo>
                <a:lnTo>
                  <a:pt x="148" y="186"/>
                </a:lnTo>
                <a:lnTo>
                  <a:pt x="146" y="185"/>
                </a:lnTo>
                <a:lnTo>
                  <a:pt x="144" y="185"/>
                </a:lnTo>
                <a:lnTo>
                  <a:pt x="143" y="184"/>
                </a:lnTo>
                <a:lnTo>
                  <a:pt x="142" y="184"/>
                </a:lnTo>
                <a:lnTo>
                  <a:pt x="142" y="185"/>
                </a:lnTo>
                <a:lnTo>
                  <a:pt x="143" y="185"/>
                </a:lnTo>
                <a:lnTo>
                  <a:pt x="143" y="186"/>
                </a:lnTo>
                <a:lnTo>
                  <a:pt x="142" y="187"/>
                </a:lnTo>
                <a:lnTo>
                  <a:pt x="141" y="188"/>
                </a:lnTo>
                <a:lnTo>
                  <a:pt x="140" y="189"/>
                </a:lnTo>
                <a:lnTo>
                  <a:pt x="139" y="189"/>
                </a:lnTo>
                <a:lnTo>
                  <a:pt x="139" y="188"/>
                </a:lnTo>
                <a:lnTo>
                  <a:pt x="138" y="188"/>
                </a:lnTo>
                <a:lnTo>
                  <a:pt x="138" y="189"/>
                </a:lnTo>
                <a:lnTo>
                  <a:pt x="139" y="190"/>
                </a:lnTo>
                <a:lnTo>
                  <a:pt x="138" y="190"/>
                </a:lnTo>
                <a:lnTo>
                  <a:pt x="137" y="190"/>
                </a:lnTo>
                <a:lnTo>
                  <a:pt x="137" y="191"/>
                </a:lnTo>
                <a:lnTo>
                  <a:pt x="137" y="192"/>
                </a:lnTo>
                <a:lnTo>
                  <a:pt x="136" y="193"/>
                </a:lnTo>
                <a:lnTo>
                  <a:pt x="136" y="195"/>
                </a:lnTo>
                <a:lnTo>
                  <a:pt x="137" y="195"/>
                </a:lnTo>
                <a:lnTo>
                  <a:pt x="137" y="196"/>
                </a:lnTo>
                <a:lnTo>
                  <a:pt x="136" y="197"/>
                </a:lnTo>
                <a:lnTo>
                  <a:pt x="135" y="197"/>
                </a:lnTo>
                <a:lnTo>
                  <a:pt x="134" y="197"/>
                </a:lnTo>
                <a:lnTo>
                  <a:pt x="134" y="196"/>
                </a:lnTo>
                <a:lnTo>
                  <a:pt x="133" y="196"/>
                </a:lnTo>
                <a:lnTo>
                  <a:pt x="133" y="197"/>
                </a:lnTo>
                <a:lnTo>
                  <a:pt x="133" y="198"/>
                </a:lnTo>
                <a:lnTo>
                  <a:pt x="132" y="199"/>
                </a:lnTo>
                <a:lnTo>
                  <a:pt x="131" y="199"/>
                </a:lnTo>
                <a:lnTo>
                  <a:pt x="130" y="199"/>
                </a:lnTo>
                <a:lnTo>
                  <a:pt x="130" y="200"/>
                </a:lnTo>
                <a:lnTo>
                  <a:pt x="131" y="201"/>
                </a:lnTo>
                <a:lnTo>
                  <a:pt x="132" y="202"/>
                </a:lnTo>
                <a:lnTo>
                  <a:pt x="131" y="202"/>
                </a:lnTo>
                <a:lnTo>
                  <a:pt x="131" y="203"/>
                </a:lnTo>
                <a:lnTo>
                  <a:pt x="130" y="202"/>
                </a:lnTo>
                <a:lnTo>
                  <a:pt x="127" y="203"/>
                </a:lnTo>
                <a:lnTo>
                  <a:pt x="127" y="202"/>
                </a:lnTo>
                <a:lnTo>
                  <a:pt x="127" y="201"/>
                </a:lnTo>
                <a:lnTo>
                  <a:pt x="126" y="201"/>
                </a:lnTo>
                <a:lnTo>
                  <a:pt x="124" y="202"/>
                </a:lnTo>
                <a:lnTo>
                  <a:pt x="123" y="202"/>
                </a:lnTo>
                <a:lnTo>
                  <a:pt x="123" y="200"/>
                </a:lnTo>
                <a:lnTo>
                  <a:pt x="123" y="199"/>
                </a:lnTo>
                <a:lnTo>
                  <a:pt x="122" y="199"/>
                </a:lnTo>
                <a:lnTo>
                  <a:pt x="122" y="200"/>
                </a:lnTo>
                <a:lnTo>
                  <a:pt x="121" y="200"/>
                </a:lnTo>
                <a:lnTo>
                  <a:pt x="121" y="199"/>
                </a:lnTo>
                <a:lnTo>
                  <a:pt x="122" y="198"/>
                </a:lnTo>
                <a:lnTo>
                  <a:pt x="121" y="197"/>
                </a:lnTo>
                <a:lnTo>
                  <a:pt x="120" y="198"/>
                </a:lnTo>
                <a:lnTo>
                  <a:pt x="120" y="197"/>
                </a:lnTo>
                <a:lnTo>
                  <a:pt x="119" y="196"/>
                </a:lnTo>
                <a:lnTo>
                  <a:pt x="119" y="197"/>
                </a:lnTo>
                <a:lnTo>
                  <a:pt x="118" y="198"/>
                </a:lnTo>
                <a:lnTo>
                  <a:pt x="117" y="199"/>
                </a:lnTo>
                <a:lnTo>
                  <a:pt x="117" y="200"/>
                </a:lnTo>
                <a:lnTo>
                  <a:pt x="116" y="200"/>
                </a:lnTo>
                <a:lnTo>
                  <a:pt x="115" y="199"/>
                </a:lnTo>
                <a:lnTo>
                  <a:pt x="116" y="198"/>
                </a:lnTo>
                <a:lnTo>
                  <a:pt x="116" y="197"/>
                </a:lnTo>
                <a:lnTo>
                  <a:pt x="115" y="196"/>
                </a:lnTo>
                <a:lnTo>
                  <a:pt x="115" y="195"/>
                </a:lnTo>
                <a:lnTo>
                  <a:pt x="116" y="195"/>
                </a:lnTo>
                <a:lnTo>
                  <a:pt x="117" y="195"/>
                </a:lnTo>
                <a:lnTo>
                  <a:pt x="118" y="195"/>
                </a:lnTo>
                <a:lnTo>
                  <a:pt x="118" y="194"/>
                </a:lnTo>
                <a:lnTo>
                  <a:pt x="117" y="194"/>
                </a:lnTo>
                <a:lnTo>
                  <a:pt x="118" y="193"/>
                </a:lnTo>
                <a:lnTo>
                  <a:pt x="117" y="193"/>
                </a:lnTo>
                <a:lnTo>
                  <a:pt x="116" y="193"/>
                </a:lnTo>
                <a:lnTo>
                  <a:pt x="115" y="194"/>
                </a:lnTo>
                <a:lnTo>
                  <a:pt x="114" y="194"/>
                </a:lnTo>
                <a:lnTo>
                  <a:pt x="113" y="194"/>
                </a:lnTo>
                <a:lnTo>
                  <a:pt x="112" y="195"/>
                </a:lnTo>
                <a:lnTo>
                  <a:pt x="112" y="196"/>
                </a:lnTo>
                <a:lnTo>
                  <a:pt x="112" y="197"/>
                </a:lnTo>
                <a:lnTo>
                  <a:pt x="111" y="197"/>
                </a:lnTo>
                <a:lnTo>
                  <a:pt x="111" y="196"/>
                </a:lnTo>
                <a:lnTo>
                  <a:pt x="110" y="195"/>
                </a:lnTo>
                <a:lnTo>
                  <a:pt x="109" y="195"/>
                </a:lnTo>
                <a:lnTo>
                  <a:pt x="108" y="194"/>
                </a:lnTo>
                <a:lnTo>
                  <a:pt x="109" y="192"/>
                </a:lnTo>
                <a:lnTo>
                  <a:pt x="108" y="192"/>
                </a:lnTo>
                <a:lnTo>
                  <a:pt x="107" y="193"/>
                </a:lnTo>
                <a:lnTo>
                  <a:pt x="108" y="194"/>
                </a:lnTo>
                <a:lnTo>
                  <a:pt x="108" y="195"/>
                </a:lnTo>
                <a:lnTo>
                  <a:pt x="107" y="196"/>
                </a:lnTo>
                <a:lnTo>
                  <a:pt x="107" y="197"/>
                </a:lnTo>
                <a:lnTo>
                  <a:pt x="106" y="197"/>
                </a:lnTo>
                <a:lnTo>
                  <a:pt x="106" y="198"/>
                </a:lnTo>
                <a:lnTo>
                  <a:pt x="106" y="197"/>
                </a:lnTo>
                <a:lnTo>
                  <a:pt x="105" y="198"/>
                </a:lnTo>
                <a:lnTo>
                  <a:pt x="105" y="197"/>
                </a:lnTo>
                <a:lnTo>
                  <a:pt x="104" y="196"/>
                </a:lnTo>
                <a:lnTo>
                  <a:pt x="105" y="196"/>
                </a:lnTo>
                <a:lnTo>
                  <a:pt x="105" y="195"/>
                </a:lnTo>
                <a:lnTo>
                  <a:pt x="105" y="194"/>
                </a:lnTo>
                <a:lnTo>
                  <a:pt x="105" y="195"/>
                </a:lnTo>
                <a:lnTo>
                  <a:pt x="104" y="195"/>
                </a:lnTo>
                <a:lnTo>
                  <a:pt x="104" y="194"/>
                </a:lnTo>
                <a:lnTo>
                  <a:pt x="103" y="194"/>
                </a:lnTo>
                <a:lnTo>
                  <a:pt x="103" y="195"/>
                </a:lnTo>
                <a:lnTo>
                  <a:pt x="102" y="195"/>
                </a:lnTo>
                <a:lnTo>
                  <a:pt x="102" y="196"/>
                </a:lnTo>
                <a:lnTo>
                  <a:pt x="101" y="197"/>
                </a:lnTo>
                <a:lnTo>
                  <a:pt x="101" y="198"/>
                </a:lnTo>
                <a:lnTo>
                  <a:pt x="100" y="198"/>
                </a:lnTo>
                <a:lnTo>
                  <a:pt x="100" y="199"/>
                </a:lnTo>
                <a:lnTo>
                  <a:pt x="99" y="199"/>
                </a:lnTo>
                <a:lnTo>
                  <a:pt x="98" y="198"/>
                </a:lnTo>
                <a:lnTo>
                  <a:pt x="98" y="197"/>
                </a:lnTo>
                <a:lnTo>
                  <a:pt x="98" y="196"/>
                </a:lnTo>
                <a:lnTo>
                  <a:pt x="99" y="196"/>
                </a:lnTo>
                <a:lnTo>
                  <a:pt x="98" y="195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5" y="195"/>
                </a:lnTo>
                <a:lnTo>
                  <a:pt x="95" y="196"/>
                </a:lnTo>
                <a:lnTo>
                  <a:pt x="93" y="195"/>
                </a:lnTo>
                <a:lnTo>
                  <a:pt x="93" y="194"/>
                </a:lnTo>
                <a:lnTo>
                  <a:pt x="92" y="194"/>
                </a:lnTo>
                <a:lnTo>
                  <a:pt x="92" y="195"/>
                </a:lnTo>
                <a:lnTo>
                  <a:pt x="92" y="196"/>
                </a:lnTo>
                <a:lnTo>
                  <a:pt x="91" y="196"/>
                </a:lnTo>
                <a:lnTo>
                  <a:pt x="91" y="195"/>
                </a:lnTo>
                <a:lnTo>
                  <a:pt x="90" y="195"/>
                </a:lnTo>
                <a:lnTo>
                  <a:pt x="90" y="196"/>
                </a:lnTo>
                <a:lnTo>
                  <a:pt x="89" y="196"/>
                </a:lnTo>
                <a:lnTo>
                  <a:pt x="88" y="196"/>
                </a:lnTo>
                <a:lnTo>
                  <a:pt x="87" y="197"/>
                </a:lnTo>
                <a:lnTo>
                  <a:pt x="87" y="198"/>
                </a:lnTo>
                <a:lnTo>
                  <a:pt x="87" y="199"/>
                </a:lnTo>
                <a:lnTo>
                  <a:pt x="88" y="200"/>
                </a:lnTo>
                <a:lnTo>
                  <a:pt x="87" y="200"/>
                </a:lnTo>
                <a:lnTo>
                  <a:pt x="86" y="200"/>
                </a:lnTo>
                <a:lnTo>
                  <a:pt x="87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200"/>
                </a:lnTo>
                <a:lnTo>
                  <a:pt x="85" y="199"/>
                </a:lnTo>
                <a:lnTo>
                  <a:pt x="84" y="199"/>
                </a:lnTo>
                <a:lnTo>
                  <a:pt x="83" y="200"/>
                </a:lnTo>
                <a:lnTo>
                  <a:pt x="83" y="201"/>
                </a:lnTo>
                <a:lnTo>
                  <a:pt x="82" y="201"/>
                </a:lnTo>
                <a:lnTo>
                  <a:pt x="82" y="200"/>
                </a:lnTo>
                <a:lnTo>
                  <a:pt x="81" y="200"/>
                </a:lnTo>
                <a:lnTo>
                  <a:pt x="81" y="199"/>
                </a:lnTo>
                <a:lnTo>
                  <a:pt x="81" y="198"/>
                </a:lnTo>
                <a:lnTo>
                  <a:pt x="80" y="198"/>
                </a:lnTo>
                <a:lnTo>
                  <a:pt x="79" y="198"/>
                </a:lnTo>
                <a:lnTo>
                  <a:pt x="78" y="198"/>
                </a:lnTo>
                <a:lnTo>
                  <a:pt x="77" y="198"/>
                </a:lnTo>
                <a:lnTo>
                  <a:pt x="75" y="199"/>
                </a:lnTo>
                <a:lnTo>
                  <a:pt x="76" y="199"/>
                </a:lnTo>
                <a:lnTo>
                  <a:pt x="76" y="200"/>
                </a:lnTo>
                <a:lnTo>
                  <a:pt x="75" y="201"/>
                </a:lnTo>
                <a:lnTo>
                  <a:pt x="74" y="201"/>
                </a:lnTo>
                <a:lnTo>
                  <a:pt x="74" y="200"/>
                </a:lnTo>
                <a:lnTo>
                  <a:pt x="74" y="199"/>
                </a:lnTo>
                <a:lnTo>
                  <a:pt x="74" y="198"/>
                </a:lnTo>
                <a:lnTo>
                  <a:pt x="73" y="198"/>
                </a:lnTo>
                <a:lnTo>
                  <a:pt x="73" y="199"/>
                </a:lnTo>
                <a:lnTo>
                  <a:pt x="72" y="199"/>
                </a:lnTo>
                <a:lnTo>
                  <a:pt x="71" y="199"/>
                </a:lnTo>
                <a:lnTo>
                  <a:pt x="70" y="199"/>
                </a:lnTo>
                <a:lnTo>
                  <a:pt x="69" y="199"/>
                </a:lnTo>
                <a:lnTo>
                  <a:pt x="68" y="199"/>
                </a:lnTo>
                <a:lnTo>
                  <a:pt x="67" y="199"/>
                </a:lnTo>
                <a:lnTo>
                  <a:pt x="66" y="199"/>
                </a:lnTo>
                <a:lnTo>
                  <a:pt x="66" y="200"/>
                </a:lnTo>
                <a:lnTo>
                  <a:pt x="66" y="201"/>
                </a:lnTo>
                <a:lnTo>
                  <a:pt x="65" y="201"/>
                </a:lnTo>
                <a:lnTo>
                  <a:pt x="64" y="201"/>
                </a:lnTo>
                <a:lnTo>
                  <a:pt x="64" y="202"/>
                </a:lnTo>
                <a:lnTo>
                  <a:pt x="65" y="202"/>
                </a:lnTo>
                <a:lnTo>
                  <a:pt x="65" y="203"/>
                </a:lnTo>
                <a:lnTo>
                  <a:pt x="64" y="202"/>
                </a:lnTo>
                <a:lnTo>
                  <a:pt x="64" y="203"/>
                </a:lnTo>
                <a:lnTo>
                  <a:pt x="63" y="204"/>
                </a:lnTo>
                <a:lnTo>
                  <a:pt x="62" y="204"/>
                </a:lnTo>
                <a:lnTo>
                  <a:pt x="61" y="202"/>
                </a:lnTo>
                <a:lnTo>
                  <a:pt x="60" y="202"/>
                </a:lnTo>
                <a:lnTo>
                  <a:pt x="59" y="202"/>
                </a:lnTo>
                <a:lnTo>
                  <a:pt x="59" y="203"/>
                </a:lnTo>
                <a:lnTo>
                  <a:pt x="58" y="203"/>
                </a:lnTo>
                <a:lnTo>
                  <a:pt x="58" y="204"/>
                </a:lnTo>
                <a:lnTo>
                  <a:pt x="57" y="204"/>
                </a:lnTo>
                <a:lnTo>
                  <a:pt x="56" y="204"/>
                </a:lnTo>
                <a:lnTo>
                  <a:pt x="55" y="204"/>
                </a:lnTo>
                <a:lnTo>
                  <a:pt x="56" y="203"/>
                </a:lnTo>
                <a:lnTo>
                  <a:pt x="55" y="203"/>
                </a:lnTo>
                <a:lnTo>
                  <a:pt x="55" y="204"/>
                </a:lnTo>
                <a:lnTo>
                  <a:pt x="55" y="205"/>
                </a:lnTo>
                <a:lnTo>
                  <a:pt x="54" y="205"/>
                </a:lnTo>
                <a:lnTo>
                  <a:pt x="53" y="204"/>
                </a:lnTo>
                <a:lnTo>
                  <a:pt x="52" y="205"/>
                </a:lnTo>
                <a:lnTo>
                  <a:pt x="52" y="204"/>
                </a:lnTo>
                <a:lnTo>
                  <a:pt x="51" y="204"/>
                </a:lnTo>
                <a:lnTo>
                  <a:pt x="50" y="204"/>
                </a:lnTo>
                <a:lnTo>
                  <a:pt x="49" y="205"/>
                </a:lnTo>
                <a:lnTo>
                  <a:pt x="48" y="205"/>
                </a:lnTo>
                <a:lnTo>
                  <a:pt x="48" y="206"/>
                </a:lnTo>
                <a:lnTo>
                  <a:pt x="47" y="206"/>
                </a:lnTo>
                <a:lnTo>
                  <a:pt x="47" y="207"/>
                </a:lnTo>
                <a:lnTo>
                  <a:pt x="47" y="208"/>
                </a:lnTo>
                <a:lnTo>
                  <a:pt x="46" y="208"/>
                </a:lnTo>
                <a:lnTo>
                  <a:pt x="45" y="208"/>
                </a:lnTo>
                <a:lnTo>
                  <a:pt x="43" y="208"/>
                </a:lnTo>
                <a:lnTo>
                  <a:pt x="42" y="208"/>
                </a:lnTo>
                <a:lnTo>
                  <a:pt x="42" y="209"/>
                </a:lnTo>
                <a:lnTo>
                  <a:pt x="41" y="209"/>
                </a:lnTo>
                <a:lnTo>
                  <a:pt x="41" y="210"/>
                </a:lnTo>
                <a:lnTo>
                  <a:pt x="40" y="210"/>
                </a:lnTo>
                <a:lnTo>
                  <a:pt x="40" y="211"/>
                </a:lnTo>
                <a:lnTo>
                  <a:pt x="41" y="211"/>
                </a:lnTo>
                <a:lnTo>
                  <a:pt x="40" y="211"/>
                </a:lnTo>
                <a:lnTo>
                  <a:pt x="39" y="211"/>
                </a:lnTo>
                <a:lnTo>
                  <a:pt x="40" y="209"/>
                </a:lnTo>
                <a:lnTo>
                  <a:pt x="40" y="208"/>
                </a:lnTo>
                <a:lnTo>
                  <a:pt x="39" y="208"/>
                </a:lnTo>
                <a:lnTo>
                  <a:pt x="38" y="208"/>
                </a:lnTo>
                <a:lnTo>
                  <a:pt x="38" y="209"/>
                </a:lnTo>
                <a:lnTo>
                  <a:pt x="37" y="209"/>
                </a:lnTo>
                <a:lnTo>
                  <a:pt x="36" y="209"/>
                </a:lnTo>
                <a:lnTo>
                  <a:pt x="37" y="209"/>
                </a:lnTo>
                <a:lnTo>
                  <a:pt x="36" y="209"/>
                </a:lnTo>
                <a:lnTo>
                  <a:pt x="35" y="208"/>
                </a:lnTo>
                <a:lnTo>
                  <a:pt x="34" y="208"/>
                </a:lnTo>
                <a:lnTo>
                  <a:pt x="33" y="209"/>
                </a:lnTo>
                <a:lnTo>
                  <a:pt x="33" y="210"/>
                </a:lnTo>
                <a:lnTo>
                  <a:pt x="32" y="210"/>
                </a:lnTo>
                <a:lnTo>
                  <a:pt x="32" y="209"/>
                </a:lnTo>
                <a:lnTo>
                  <a:pt x="31" y="209"/>
                </a:lnTo>
                <a:lnTo>
                  <a:pt x="31" y="210"/>
                </a:lnTo>
                <a:lnTo>
                  <a:pt x="30" y="210"/>
                </a:lnTo>
                <a:lnTo>
                  <a:pt x="29" y="210"/>
                </a:lnTo>
                <a:lnTo>
                  <a:pt x="28" y="210"/>
                </a:lnTo>
                <a:lnTo>
                  <a:pt x="27" y="210"/>
                </a:lnTo>
                <a:lnTo>
                  <a:pt x="27" y="211"/>
                </a:lnTo>
                <a:lnTo>
                  <a:pt x="26" y="210"/>
                </a:lnTo>
                <a:lnTo>
                  <a:pt x="25" y="210"/>
                </a:lnTo>
                <a:lnTo>
                  <a:pt x="25" y="211"/>
                </a:lnTo>
                <a:lnTo>
                  <a:pt x="26" y="211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4" y="213"/>
                </a:lnTo>
                <a:lnTo>
                  <a:pt x="23" y="212"/>
                </a:lnTo>
                <a:lnTo>
                  <a:pt x="22" y="212"/>
                </a:lnTo>
                <a:lnTo>
                  <a:pt x="21" y="212"/>
                </a:lnTo>
                <a:lnTo>
                  <a:pt x="20" y="212"/>
                </a:lnTo>
                <a:lnTo>
                  <a:pt x="0" y="204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48" name="Freeform 541"/>
          <p:cNvSpPr>
            <a:spLocks/>
          </p:cNvSpPr>
          <p:nvPr/>
        </p:nvSpPr>
        <p:spPr bwMode="auto">
          <a:xfrm>
            <a:off x="346075" y="1817688"/>
            <a:ext cx="1936750" cy="1308100"/>
          </a:xfrm>
          <a:custGeom>
            <a:avLst/>
            <a:gdLst>
              <a:gd name="T0" fmla="*/ 2147483646 w 1883"/>
              <a:gd name="T1" fmla="*/ 2147483646 h 1272"/>
              <a:gd name="T2" fmla="*/ 2147483646 w 1883"/>
              <a:gd name="T3" fmla="*/ 2147483646 h 1272"/>
              <a:gd name="T4" fmla="*/ 2147483646 w 1883"/>
              <a:gd name="T5" fmla="*/ 2147483646 h 1272"/>
              <a:gd name="T6" fmla="*/ 2147483646 w 1883"/>
              <a:gd name="T7" fmla="*/ 2147483646 h 1272"/>
              <a:gd name="T8" fmla="*/ 2147483646 w 1883"/>
              <a:gd name="T9" fmla="*/ 2147483646 h 1272"/>
              <a:gd name="T10" fmla="*/ 2147483646 w 1883"/>
              <a:gd name="T11" fmla="*/ 2147483646 h 1272"/>
              <a:gd name="T12" fmla="*/ 2147483646 w 1883"/>
              <a:gd name="T13" fmla="*/ 2147483646 h 1272"/>
              <a:gd name="T14" fmla="*/ 2147483646 w 1883"/>
              <a:gd name="T15" fmla="*/ 2147483646 h 1272"/>
              <a:gd name="T16" fmla="*/ 2147483646 w 1883"/>
              <a:gd name="T17" fmla="*/ 2147483646 h 1272"/>
              <a:gd name="T18" fmla="*/ 2147483646 w 1883"/>
              <a:gd name="T19" fmla="*/ 2147483646 h 1272"/>
              <a:gd name="T20" fmla="*/ 2147483646 w 1883"/>
              <a:gd name="T21" fmla="*/ 2147483646 h 1272"/>
              <a:gd name="T22" fmla="*/ 2147483646 w 1883"/>
              <a:gd name="T23" fmla="*/ 2147483646 h 1272"/>
              <a:gd name="T24" fmla="*/ 2147483646 w 1883"/>
              <a:gd name="T25" fmla="*/ 2147483646 h 1272"/>
              <a:gd name="T26" fmla="*/ 2147483646 w 1883"/>
              <a:gd name="T27" fmla="*/ 2147483646 h 1272"/>
              <a:gd name="T28" fmla="*/ 2147483646 w 1883"/>
              <a:gd name="T29" fmla="*/ 2147483646 h 1272"/>
              <a:gd name="T30" fmla="*/ 2147483646 w 1883"/>
              <a:gd name="T31" fmla="*/ 2147483646 h 1272"/>
              <a:gd name="T32" fmla="*/ 2147483646 w 1883"/>
              <a:gd name="T33" fmla="*/ 2147483646 h 1272"/>
              <a:gd name="T34" fmla="*/ 2147483646 w 1883"/>
              <a:gd name="T35" fmla="*/ 2147483646 h 1272"/>
              <a:gd name="T36" fmla="*/ 2147483646 w 1883"/>
              <a:gd name="T37" fmla="*/ 2147483646 h 1272"/>
              <a:gd name="T38" fmla="*/ 2147483646 w 1883"/>
              <a:gd name="T39" fmla="*/ 2147483646 h 1272"/>
              <a:gd name="T40" fmla="*/ 2147483646 w 1883"/>
              <a:gd name="T41" fmla="*/ 2147483646 h 1272"/>
              <a:gd name="T42" fmla="*/ 2147483646 w 1883"/>
              <a:gd name="T43" fmla="*/ 2147483646 h 1272"/>
              <a:gd name="T44" fmla="*/ 2147483646 w 1883"/>
              <a:gd name="T45" fmla="*/ 2147483646 h 1272"/>
              <a:gd name="T46" fmla="*/ 2147483646 w 1883"/>
              <a:gd name="T47" fmla="*/ 2147483646 h 1272"/>
              <a:gd name="T48" fmla="*/ 2147483646 w 1883"/>
              <a:gd name="T49" fmla="*/ 2147483646 h 1272"/>
              <a:gd name="T50" fmla="*/ 2147483646 w 1883"/>
              <a:gd name="T51" fmla="*/ 2147483646 h 1272"/>
              <a:gd name="T52" fmla="*/ 2147483646 w 1883"/>
              <a:gd name="T53" fmla="*/ 2147483646 h 1272"/>
              <a:gd name="T54" fmla="*/ 2147483646 w 1883"/>
              <a:gd name="T55" fmla="*/ 2147483646 h 1272"/>
              <a:gd name="T56" fmla="*/ 2147483646 w 1883"/>
              <a:gd name="T57" fmla="*/ 2147483646 h 1272"/>
              <a:gd name="T58" fmla="*/ 2147483646 w 1883"/>
              <a:gd name="T59" fmla="*/ 2147483646 h 1272"/>
              <a:gd name="T60" fmla="*/ 2147483646 w 1883"/>
              <a:gd name="T61" fmla="*/ 2147483646 h 1272"/>
              <a:gd name="T62" fmla="*/ 2147483646 w 1883"/>
              <a:gd name="T63" fmla="*/ 2147483646 h 1272"/>
              <a:gd name="T64" fmla="*/ 2147483646 w 1883"/>
              <a:gd name="T65" fmla="*/ 2147483646 h 1272"/>
              <a:gd name="T66" fmla="*/ 2147483646 w 1883"/>
              <a:gd name="T67" fmla="*/ 2147483646 h 1272"/>
              <a:gd name="T68" fmla="*/ 2147483646 w 1883"/>
              <a:gd name="T69" fmla="*/ 2147483646 h 1272"/>
              <a:gd name="T70" fmla="*/ 2147483646 w 1883"/>
              <a:gd name="T71" fmla="*/ 2147483646 h 1272"/>
              <a:gd name="T72" fmla="*/ 2147483646 w 1883"/>
              <a:gd name="T73" fmla="*/ 2147483646 h 1272"/>
              <a:gd name="T74" fmla="*/ 2147483646 w 1883"/>
              <a:gd name="T75" fmla="*/ 2147483646 h 1272"/>
              <a:gd name="T76" fmla="*/ 2147483646 w 1883"/>
              <a:gd name="T77" fmla="*/ 2147483646 h 1272"/>
              <a:gd name="T78" fmla="*/ 2147483646 w 1883"/>
              <a:gd name="T79" fmla="*/ 2147483646 h 1272"/>
              <a:gd name="T80" fmla="*/ 2147483646 w 1883"/>
              <a:gd name="T81" fmla="*/ 2147483646 h 1272"/>
              <a:gd name="T82" fmla="*/ 2147483646 w 1883"/>
              <a:gd name="T83" fmla="*/ 2147483646 h 1272"/>
              <a:gd name="T84" fmla="*/ 2147483646 w 1883"/>
              <a:gd name="T85" fmla="*/ 2147483646 h 1272"/>
              <a:gd name="T86" fmla="*/ 2147483646 w 1883"/>
              <a:gd name="T87" fmla="*/ 2147483646 h 1272"/>
              <a:gd name="T88" fmla="*/ 2147483646 w 1883"/>
              <a:gd name="T89" fmla="*/ 2147483646 h 1272"/>
              <a:gd name="T90" fmla="*/ 2147483646 w 1883"/>
              <a:gd name="T91" fmla="*/ 2147483646 h 1272"/>
              <a:gd name="T92" fmla="*/ 2147483646 w 1883"/>
              <a:gd name="T93" fmla="*/ 2147483646 h 1272"/>
              <a:gd name="T94" fmla="*/ 2147483646 w 1883"/>
              <a:gd name="T95" fmla="*/ 2147483646 h 1272"/>
              <a:gd name="T96" fmla="*/ 2147483646 w 1883"/>
              <a:gd name="T97" fmla="*/ 2147483646 h 1272"/>
              <a:gd name="T98" fmla="*/ 2147483646 w 1883"/>
              <a:gd name="T99" fmla="*/ 2147483646 h 1272"/>
              <a:gd name="T100" fmla="*/ 2147483646 w 1883"/>
              <a:gd name="T101" fmla="*/ 2147483646 h 1272"/>
              <a:gd name="T102" fmla="*/ 2147483646 w 1883"/>
              <a:gd name="T103" fmla="*/ 2147483646 h 1272"/>
              <a:gd name="T104" fmla="*/ 2147483646 w 1883"/>
              <a:gd name="T105" fmla="*/ 2147483646 h 1272"/>
              <a:gd name="T106" fmla="*/ 2147483646 w 1883"/>
              <a:gd name="T107" fmla="*/ 2147483646 h 1272"/>
              <a:gd name="T108" fmla="*/ 2147483646 w 1883"/>
              <a:gd name="T109" fmla="*/ 2147483646 h 1272"/>
              <a:gd name="T110" fmla="*/ 2147483646 w 1883"/>
              <a:gd name="T111" fmla="*/ 2147483646 h 1272"/>
              <a:gd name="T112" fmla="*/ 2147483646 w 1883"/>
              <a:gd name="T113" fmla="*/ 2147483646 h 1272"/>
              <a:gd name="T114" fmla="*/ 2147483646 w 1883"/>
              <a:gd name="T115" fmla="*/ 2147483646 h 1272"/>
              <a:gd name="T116" fmla="*/ 2147483646 w 1883"/>
              <a:gd name="T117" fmla="*/ 2147483646 h 1272"/>
              <a:gd name="T118" fmla="*/ 2147483646 w 1883"/>
              <a:gd name="T119" fmla="*/ 2147483646 h 1272"/>
              <a:gd name="T120" fmla="*/ 2147483646 w 1883"/>
              <a:gd name="T121" fmla="*/ 2147483646 h 1272"/>
              <a:gd name="T122" fmla="*/ 2147483646 w 1883"/>
              <a:gd name="T123" fmla="*/ 2147483646 h 1272"/>
              <a:gd name="T124" fmla="*/ 2147483646 w 1883"/>
              <a:gd name="T125" fmla="*/ 2147483646 h 127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883"/>
              <a:gd name="T190" fmla="*/ 0 h 1272"/>
              <a:gd name="T191" fmla="*/ 1883 w 1883"/>
              <a:gd name="T192" fmla="*/ 1272 h 127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883" h="1272">
                <a:moveTo>
                  <a:pt x="1582" y="203"/>
                </a:moveTo>
                <a:lnTo>
                  <a:pt x="1582" y="232"/>
                </a:lnTo>
                <a:lnTo>
                  <a:pt x="1583" y="233"/>
                </a:lnTo>
                <a:lnTo>
                  <a:pt x="1583" y="234"/>
                </a:lnTo>
                <a:lnTo>
                  <a:pt x="1583" y="235"/>
                </a:lnTo>
                <a:lnTo>
                  <a:pt x="1583" y="236"/>
                </a:lnTo>
                <a:lnTo>
                  <a:pt x="1583" y="237"/>
                </a:lnTo>
                <a:lnTo>
                  <a:pt x="1584" y="237"/>
                </a:lnTo>
                <a:lnTo>
                  <a:pt x="1585" y="237"/>
                </a:lnTo>
                <a:lnTo>
                  <a:pt x="1586" y="238"/>
                </a:lnTo>
                <a:lnTo>
                  <a:pt x="1586" y="240"/>
                </a:lnTo>
                <a:lnTo>
                  <a:pt x="1586" y="241"/>
                </a:lnTo>
                <a:lnTo>
                  <a:pt x="1585" y="245"/>
                </a:lnTo>
                <a:lnTo>
                  <a:pt x="1586" y="245"/>
                </a:lnTo>
                <a:lnTo>
                  <a:pt x="1586" y="246"/>
                </a:lnTo>
                <a:lnTo>
                  <a:pt x="1586" y="247"/>
                </a:lnTo>
                <a:lnTo>
                  <a:pt x="1586" y="248"/>
                </a:lnTo>
                <a:lnTo>
                  <a:pt x="1584" y="249"/>
                </a:lnTo>
                <a:lnTo>
                  <a:pt x="1584" y="250"/>
                </a:lnTo>
                <a:lnTo>
                  <a:pt x="1584" y="251"/>
                </a:lnTo>
                <a:lnTo>
                  <a:pt x="1584" y="254"/>
                </a:lnTo>
                <a:lnTo>
                  <a:pt x="1585" y="257"/>
                </a:lnTo>
                <a:lnTo>
                  <a:pt x="1585" y="258"/>
                </a:lnTo>
                <a:lnTo>
                  <a:pt x="1586" y="258"/>
                </a:lnTo>
                <a:lnTo>
                  <a:pt x="1586" y="259"/>
                </a:lnTo>
                <a:lnTo>
                  <a:pt x="1585" y="260"/>
                </a:lnTo>
                <a:lnTo>
                  <a:pt x="1584" y="261"/>
                </a:lnTo>
                <a:lnTo>
                  <a:pt x="1584" y="262"/>
                </a:lnTo>
                <a:lnTo>
                  <a:pt x="1584" y="263"/>
                </a:lnTo>
                <a:lnTo>
                  <a:pt x="1585" y="264"/>
                </a:lnTo>
                <a:lnTo>
                  <a:pt x="1585" y="265"/>
                </a:lnTo>
                <a:lnTo>
                  <a:pt x="1584" y="265"/>
                </a:lnTo>
                <a:lnTo>
                  <a:pt x="1585" y="266"/>
                </a:lnTo>
                <a:lnTo>
                  <a:pt x="1585" y="267"/>
                </a:lnTo>
                <a:lnTo>
                  <a:pt x="1588" y="269"/>
                </a:lnTo>
                <a:lnTo>
                  <a:pt x="1590" y="269"/>
                </a:lnTo>
                <a:lnTo>
                  <a:pt x="1591" y="270"/>
                </a:lnTo>
                <a:lnTo>
                  <a:pt x="1592" y="270"/>
                </a:lnTo>
                <a:lnTo>
                  <a:pt x="1593" y="271"/>
                </a:lnTo>
                <a:lnTo>
                  <a:pt x="1594" y="271"/>
                </a:lnTo>
                <a:lnTo>
                  <a:pt x="1595" y="271"/>
                </a:lnTo>
                <a:lnTo>
                  <a:pt x="1595" y="272"/>
                </a:lnTo>
                <a:lnTo>
                  <a:pt x="1596" y="272"/>
                </a:lnTo>
                <a:lnTo>
                  <a:pt x="1596" y="273"/>
                </a:lnTo>
                <a:lnTo>
                  <a:pt x="1598" y="273"/>
                </a:lnTo>
                <a:lnTo>
                  <a:pt x="1599" y="274"/>
                </a:lnTo>
                <a:lnTo>
                  <a:pt x="1599" y="276"/>
                </a:lnTo>
                <a:lnTo>
                  <a:pt x="1600" y="276"/>
                </a:lnTo>
                <a:lnTo>
                  <a:pt x="1601" y="277"/>
                </a:lnTo>
                <a:lnTo>
                  <a:pt x="1600" y="277"/>
                </a:lnTo>
                <a:lnTo>
                  <a:pt x="1600" y="278"/>
                </a:lnTo>
                <a:lnTo>
                  <a:pt x="1600" y="279"/>
                </a:lnTo>
                <a:lnTo>
                  <a:pt x="1600" y="280"/>
                </a:lnTo>
                <a:lnTo>
                  <a:pt x="1600" y="281"/>
                </a:lnTo>
                <a:lnTo>
                  <a:pt x="1601" y="283"/>
                </a:lnTo>
                <a:lnTo>
                  <a:pt x="1602" y="283"/>
                </a:lnTo>
                <a:lnTo>
                  <a:pt x="1602" y="285"/>
                </a:lnTo>
                <a:lnTo>
                  <a:pt x="1602" y="287"/>
                </a:lnTo>
                <a:lnTo>
                  <a:pt x="1602" y="288"/>
                </a:lnTo>
                <a:lnTo>
                  <a:pt x="1601" y="289"/>
                </a:lnTo>
                <a:lnTo>
                  <a:pt x="1600" y="289"/>
                </a:lnTo>
                <a:lnTo>
                  <a:pt x="1600" y="290"/>
                </a:lnTo>
                <a:lnTo>
                  <a:pt x="1600" y="291"/>
                </a:lnTo>
                <a:lnTo>
                  <a:pt x="1600" y="292"/>
                </a:lnTo>
                <a:lnTo>
                  <a:pt x="1600" y="293"/>
                </a:lnTo>
                <a:lnTo>
                  <a:pt x="1600" y="294"/>
                </a:lnTo>
                <a:lnTo>
                  <a:pt x="1600" y="296"/>
                </a:lnTo>
                <a:lnTo>
                  <a:pt x="1601" y="297"/>
                </a:lnTo>
                <a:lnTo>
                  <a:pt x="1601" y="298"/>
                </a:lnTo>
                <a:lnTo>
                  <a:pt x="1602" y="298"/>
                </a:lnTo>
                <a:lnTo>
                  <a:pt x="1602" y="299"/>
                </a:lnTo>
                <a:lnTo>
                  <a:pt x="1602" y="300"/>
                </a:lnTo>
                <a:lnTo>
                  <a:pt x="1603" y="300"/>
                </a:lnTo>
                <a:lnTo>
                  <a:pt x="1603" y="301"/>
                </a:lnTo>
                <a:lnTo>
                  <a:pt x="1604" y="302"/>
                </a:lnTo>
                <a:lnTo>
                  <a:pt x="1605" y="302"/>
                </a:lnTo>
                <a:lnTo>
                  <a:pt x="1606" y="304"/>
                </a:lnTo>
                <a:lnTo>
                  <a:pt x="1607" y="304"/>
                </a:lnTo>
                <a:lnTo>
                  <a:pt x="1607" y="305"/>
                </a:lnTo>
                <a:lnTo>
                  <a:pt x="1608" y="305"/>
                </a:lnTo>
                <a:lnTo>
                  <a:pt x="1609" y="305"/>
                </a:lnTo>
                <a:lnTo>
                  <a:pt x="1610" y="305"/>
                </a:lnTo>
                <a:lnTo>
                  <a:pt x="1610" y="306"/>
                </a:lnTo>
                <a:lnTo>
                  <a:pt x="1612" y="308"/>
                </a:lnTo>
                <a:lnTo>
                  <a:pt x="1612" y="309"/>
                </a:lnTo>
                <a:lnTo>
                  <a:pt x="1613" y="310"/>
                </a:lnTo>
                <a:lnTo>
                  <a:pt x="1614" y="310"/>
                </a:lnTo>
                <a:lnTo>
                  <a:pt x="1615" y="310"/>
                </a:lnTo>
                <a:lnTo>
                  <a:pt x="1615" y="311"/>
                </a:lnTo>
                <a:lnTo>
                  <a:pt x="1616" y="312"/>
                </a:lnTo>
                <a:lnTo>
                  <a:pt x="1617" y="313"/>
                </a:lnTo>
                <a:lnTo>
                  <a:pt x="1618" y="314"/>
                </a:lnTo>
                <a:lnTo>
                  <a:pt x="1619" y="315"/>
                </a:lnTo>
                <a:lnTo>
                  <a:pt x="1620" y="315"/>
                </a:lnTo>
                <a:lnTo>
                  <a:pt x="1621" y="316"/>
                </a:lnTo>
                <a:lnTo>
                  <a:pt x="1622" y="317"/>
                </a:lnTo>
                <a:lnTo>
                  <a:pt x="1623" y="317"/>
                </a:lnTo>
                <a:lnTo>
                  <a:pt x="1623" y="318"/>
                </a:lnTo>
                <a:lnTo>
                  <a:pt x="1624" y="318"/>
                </a:lnTo>
                <a:lnTo>
                  <a:pt x="1625" y="318"/>
                </a:lnTo>
                <a:lnTo>
                  <a:pt x="1626" y="317"/>
                </a:lnTo>
                <a:lnTo>
                  <a:pt x="1625" y="319"/>
                </a:lnTo>
                <a:lnTo>
                  <a:pt x="1626" y="320"/>
                </a:lnTo>
                <a:lnTo>
                  <a:pt x="1627" y="320"/>
                </a:lnTo>
                <a:lnTo>
                  <a:pt x="1627" y="321"/>
                </a:lnTo>
                <a:lnTo>
                  <a:pt x="1628" y="322"/>
                </a:lnTo>
                <a:lnTo>
                  <a:pt x="1628" y="321"/>
                </a:lnTo>
                <a:lnTo>
                  <a:pt x="1629" y="321"/>
                </a:lnTo>
                <a:lnTo>
                  <a:pt x="1631" y="322"/>
                </a:lnTo>
                <a:lnTo>
                  <a:pt x="1632" y="323"/>
                </a:lnTo>
                <a:lnTo>
                  <a:pt x="1632" y="324"/>
                </a:lnTo>
                <a:lnTo>
                  <a:pt x="1631" y="324"/>
                </a:lnTo>
                <a:lnTo>
                  <a:pt x="1630" y="324"/>
                </a:lnTo>
                <a:lnTo>
                  <a:pt x="1630" y="325"/>
                </a:lnTo>
                <a:lnTo>
                  <a:pt x="1630" y="326"/>
                </a:lnTo>
                <a:lnTo>
                  <a:pt x="1630" y="327"/>
                </a:lnTo>
                <a:lnTo>
                  <a:pt x="1631" y="328"/>
                </a:lnTo>
                <a:lnTo>
                  <a:pt x="1632" y="330"/>
                </a:lnTo>
                <a:lnTo>
                  <a:pt x="1633" y="331"/>
                </a:lnTo>
                <a:lnTo>
                  <a:pt x="1634" y="332"/>
                </a:lnTo>
                <a:lnTo>
                  <a:pt x="1634" y="333"/>
                </a:lnTo>
                <a:lnTo>
                  <a:pt x="1633" y="334"/>
                </a:lnTo>
                <a:lnTo>
                  <a:pt x="1633" y="335"/>
                </a:lnTo>
                <a:lnTo>
                  <a:pt x="1633" y="336"/>
                </a:lnTo>
                <a:lnTo>
                  <a:pt x="1633" y="337"/>
                </a:lnTo>
                <a:lnTo>
                  <a:pt x="1632" y="338"/>
                </a:lnTo>
                <a:lnTo>
                  <a:pt x="1633" y="339"/>
                </a:lnTo>
                <a:lnTo>
                  <a:pt x="1634" y="340"/>
                </a:lnTo>
                <a:lnTo>
                  <a:pt x="1635" y="339"/>
                </a:lnTo>
                <a:lnTo>
                  <a:pt x="1636" y="340"/>
                </a:lnTo>
                <a:lnTo>
                  <a:pt x="1636" y="339"/>
                </a:lnTo>
                <a:lnTo>
                  <a:pt x="1637" y="340"/>
                </a:lnTo>
                <a:lnTo>
                  <a:pt x="1639" y="342"/>
                </a:lnTo>
                <a:lnTo>
                  <a:pt x="1639" y="343"/>
                </a:lnTo>
                <a:lnTo>
                  <a:pt x="1640" y="345"/>
                </a:lnTo>
                <a:lnTo>
                  <a:pt x="1640" y="346"/>
                </a:lnTo>
                <a:lnTo>
                  <a:pt x="1641" y="347"/>
                </a:lnTo>
                <a:lnTo>
                  <a:pt x="1641" y="346"/>
                </a:lnTo>
                <a:lnTo>
                  <a:pt x="1643" y="348"/>
                </a:lnTo>
                <a:lnTo>
                  <a:pt x="1644" y="349"/>
                </a:lnTo>
                <a:lnTo>
                  <a:pt x="1644" y="350"/>
                </a:lnTo>
                <a:lnTo>
                  <a:pt x="1645" y="350"/>
                </a:lnTo>
                <a:lnTo>
                  <a:pt x="1646" y="350"/>
                </a:lnTo>
                <a:lnTo>
                  <a:pt x="1649" y="350"/>
                </a:lnTo>
                <a:lnTo>
                  <a:pt x="1650" y="349"/>
                </a:lnTo>
                <a:lnTo>
                  <a:pt x="1651" y="349"/>
                </a:lnTo>
                <a:lnTo>
                  <a:pt x="1652" y="351"/>
                </a:lnTo>
                <a:lnTo>
                  <a:pt x="1653" y="352"/>
                </a:lnTo>
                <a:lnTo>
                  <a:pt x="1655" y="352"/>
                </a:lnTo>
                <a:lnTo>
                  <a:pt x="1656" y="353"/>
                </a:lnTo>
                <a:lnTo>
                  <a:pt x="1657" y="355"/>
                </a:lnTo>
                <a:lnTo>
                  <a:pt x="1658" y="356"/>
                </a:lnTo>
                <a:lnTo>
                  <a:pt x="1659" y="357"/>
                </a:lnTo>
                <a:lnTo>
                  <a:pt x="1661" y="359"/>
                </a:lnTo>
                <a:lnTo>
                  <a:pt x="1662" y="359"/>
                </a:lnTo>
                <a:lnTo>
                  <a:pt x="1665" y="355"/>
                </a:lnTo>
                <a:lnTo>
                  <a:pt x="1666" y="355"/>
                </a:lnTo>
                <a:lnTo>
                  <a:pt x="1666" y="353"/>
                </a:lnTo>
                <a:lnTo>
                  <a:pt x="1665" y="352"/>
                </a:lnTo>
                <a:lnTo>
                  <a:pt x="1666" y="352"/>
                </a:lnTo>
                <a:lnTo>
                  <a:pt x="1667" y="352"/>
                </a:lnTo>
                <a:lnTo>
                  <a:pt x="1668" y="352"/>
                </a:lnTo>
                <a:lnTo>
                  <a:pt x="1670" y="351"/>
                </a:lnTo>
                <a:lnTo>
                  <a:pt x="1670" y="350"/>
                </a:lnTo>
                <a:lnTo>
                  <a:pt x="1670" y="348"/>
                </a:lnTo>
                <a:lnTo>
                  <a:pt x="1674" y="346"/>
                </a:lnTo>
                <a:lnTo>
                  <a:pt x="1675" y="346"/>
                </a:lnTo>
                <a:lnTo>
                  <a:pt x="1677" y="346"/>
                </a:lnTo>
                <a:lnTo>
                  <a:pt x="1678" y="348"/>
                </a:lnTo>
                <a:lnTo>
                  <a:pt x="1677" y="349"/>
                </a:lnTo>
                <a:lnTo>
                  <a:pt x="1677" y="350"/>
                </a:lnTo>
                <a:lnTo>
                  <a:pt x="1678" y="351"/>
                </a:lnTo>
                <a:lnTo>
                  <a:pt x="1679" y="351"/>
                </a:lnTo>
                <a:lnTo>
                  <a:pt x="1681" y="351"/>
                </a:lnTo>
                <a:lnTo>
                  <a:pt x="1682" y="352"/>
                </a:lnTo>
                <a:lnTo>
                  <a:pt x="1682" y="354"/>
                </a:lnTo>
                <a:lnTo>
                  <a:pt x="1681" y="356"/>
                </a:lnTo>
                <a:lnTo>
                  <a:pt x="1682" y="357"/>
                </a:lnTo>
                <a:lnTo>
                  <a:pt x="1682" y="358"/>
                </a:lnTo>
                <a:lnTo>
                  <a:pt x="1682" y="359"/>
                </a:lnTo>
                <a:lnTo>
                  <a:pt x="1681" y="360"/>
                </a:lnTo>
                <a:lnTo>
                  <a:pt x="1681" y="361"/>
                </a:lnTo>
                <a:lnTo>
                  <a:pt x="1681" y="362"/>
                </a:lnTo>
                <a:lnTo>
                  <a:pt x="1680" y="365"/>
                </a:lnTo>
                <a:lnTo>
                  <a:pt x="1680" y="366"/>
                </a:lnTo>
                <a:lnTo>
                  <a:pt x="1680" y="367"/>
                </a:lnTo>
                <a:lnTo>
                  <a:pt x="1680" y="368"/>
                </a:lnTo>
                <a:lnTo>
                  <a:pt x="1679" y="369"/>
                </a:lnTo>
                <a:lnTo>
                  <a:pt x="1679" y="370"/>
                </a:lnTo>
                <a:lnTo>
                  <a:pt x="1679" y="371"/>
                </a:lnTo>
                <a:lnTo>
                  <a:pt x="1680" y="372"/>
                </a:lnTo>
                <a:lnTo>
                  <a:pt x="1682" y="373"/>
                </a:lnTo>
                <a:lnTo>
                  <a:pt x="1681" y="374"/>
                </a:lnTo>
                <a:lnTo>
                  <a:pt x="1681" y="375"/>
                </a:lnTo>
                <a:lnTo>
                  <a:pt x="1683" y="375"/>
                </a:lnTo>
                <a:lnTo>
                  <a:pt x="1683" y="377"/>
                </a:lnTo>
                <a:lnTo>
                  <a:pt x="1684" y="378"/>
                </a:lnTo>
                <a:lnTo>
                  <a:pt x="1685" y="377"/>
                </a:lnTo>
                <a:lnTo>
                  <a:pt x="1687" y="377"/>
                </a:lnTo>
                <a:lnTo>
                  <a:pt x="1688" y="378"/>
                </a:lnTo>
                <a:lnTo>
                  <a:pt x="1687" y="379"/>
                </a:lnTo>
                <a:lnTo>
                  <a:pt x="1688" y="380"/>
                </a:lnTo>
                <a:lnTo>
                  <a:pt x="1689" y="380"/>
                </a:lnTo>
                <a:lnTo>
                  <a:pt x="1690" y="381"/>
                </a:lnTo>
                <a:lnTo>
                  <a:pt x="1691" y="380"/>
                </a:lnTo>
                <a:lnTo>
                  <a:pt x="1694" y="380"/>
                </a:lnTo>
                <a:lnTo>
                  <a:pt x="1695" y="380"/>
                </a:lnTo>
                <a:lnTo>
                  <a:pt x="1696" y="381"/>
                </a:lnTo>
                <a:lnTo>
                  <a:pt x="1697" y="382"/>
                </a:lnTo>
                <a:lnTo>
                  <a:pt x="1698" y="383"/>
                </a:lnTo>
                <a:lnTo>
                  <a:pt x="1699" y="383"/>
                </a:lnTo>
                <a:lnTo>
                  <a:pt x="1699" y="385"/>
                </a:lnTo>
                <a:lnTo>
                  <a:pt x="1700" y="385"/>
                </a:lnTo>
                <a:lnTo>
                  <a:pt x="1700" y="386"/>
                </a:lnTo>
                <a:lnTo>
                  <a:pt x="1701" y="387"/>
                </a:lnTo>
                <a:lnTo>
                  <a:pt x="1702" y="386"/>
                </a:lnTo>
                <a:lnTo>
                  <a:pt x="1702" y="388"/>
                </a:lnTo>
                <a:lnTo>
                  <a:pt x="1702" y="389"/>
                </a:lnTo>
                <a:lnTo>
                  <a:pt x="1703" y="389"/>
                </a:lnTo>
                <a:lnTo>
                  <a:pt x="1704" y="388"/>
                </a:lnTo>
                <a:lnTo>
                  <a:pt x="1705" y="389"/>
                </a:lnTo>
                <a:lnTo>
                  <a:pt x="1706" y="388"/>
                </a:lnTo>
                <a:lnTo>
                  <a:pt x="1708" y="389"/>
                </a:lnTo>
                <a:lnTo>
                  <a:pt x="1709" y="388"/>
                </a:lnTo>
                <a:lnTo>
                  <a:pt x="1709" y="389"/>
                </a:lnTo>
                <a:lnTo>
                  <a:pt x="1710" y="391"/>
                </a:lnTo>
                <a:lnTo>
                  <a:pt x="1710" y="392"/>
                </a:lnTo>
                <a:lnTo>
                  <a:pt x="1710" y="393"/>
                </a:lnTo>
                <a:lnTo>
                  <a:pt x="1711" y="394"/>
                </a:lnTo>
                <a:lnTo>
                  <a:pt x="1710" y="396"/>
                </a:lnTo>
                <a:lnTo>
                  <a:pt x="1711" y="396"/>
                </a:lnTo>
                <a:lnTo>
                  <a:pt x="1713" y="398"/>
                </a:lnTo>
                <a:lnTo>
                  <a:pt x="1715" y="397"/>
                </a:lnTo>
                <a:lnTo>
                  <a:pt x="1716" y="396"/>
                </a:lnTo>
                <a:lnTo>
                  <a:pt x="1716" y="397"/>
                </a:lnTo>
                <a:lnTo>
                  <a:pt x="1717" y="397"/>
                </a:lnTo>
                <a:lnTo>
                  <a:pt x="1718" y="397"/>
                </a:lnTo>
                <a:lnTo>
                  <a:pt x="1719" y="397"/>
                </a:lnTo>
                <a:lnTo>
                  <a:pt x="1720" y="397"/>
                </a:lnTo>
                <a:lnTo>
                  <a:pt x="1720" y="396"/>
                </a:lnTo>
                <a:lnTo>
                  <a:pt x="1721" y="395"/>
                </a:lnTo>
                <a:lnTo>
                  <a:pt x="1723" y="396"/>
                </a:lnTo>
                <a:lnTo>
                  <a:pt x="1722" y="397"/>
                </a:lnTo>
                <a:lnTo>
                  <a:pt x="1722" y="398"/>
                </a:lnTo>
                <a:lnTo>
                  <a:pt x="1723" y="398"/>
                </a:lnTo>
                <a:lnTo>
                  <a:pt x="1725" y="399"/>
                </a:lnTo>
                <a:lnTo>
                  <a:pt x="1727" y="399"/>
                </a:lnTo>
                <a:lnTo>
                  <a:pt x="1727" y="400"/>
                </a:lnTo>
                <a:lnTo>
                  <a:pt x="1728" y="401"/>
                </a:lnTo>
                <a:lnTo>
                  <a:pt x="1730" y="401"/>
                </a:lnTo>
                <a:lnTo>
                  <a:pt x="1730" y="402"/>
                </a:lnTo>
                <a:lnTo>
                  <a:pt x="1729" y="404"/>
                </a:lnTo>
                <a:lnTo>
                  <a:pt x="1732" y="403"/>
                </a:lnTo>
                <a:lnTo>
                  <a:pt x="1732" y="404"/>
                </a:lnTo>
                <a:lnTo>
                  <a:pt x="1733" y="405"/>
                </a:lnTo>
                <a:lnTo>
                  <a:pt x="1734" y="404"/>
                </a:lnTo>
                <a:lnTo>
                  <a:pt x="1734" y="405"/>
                </a:lnTo>
                <a:lnTo>
                  <a:pt x="1735" y="407"/>
                </a:lnTo>
                <a:lnTo>
                  <a:pt x="1736" y="407"/>
                </a:lnTo>
                <a:lnTo>
                  <a:pt x="1737" y="406"/>
                </a:lnTo>
                <a:lnTo>
                  <a:pt x="1739" y="406"/>
                </a:lnTo>
                <a:lnTo>
                  <a:pt x="1739" y="407"/>
                </a:lnTo>
                <a:lnTo>
                  <a:pt x="1739" y="408"/>
                </a:lnTo>
                <a:lnTo>
                  <a:pt x="1740" y="408"/>
                </a:lnTo>
                <a:lnTo>
                  <a:pt x="1741" y="407"/>
                </a:lnTo>
                <a:lnTo>
                  <a:pt x="1742" y="406"/>
                </a:lnTo>
                <a:lnTo>
                  <a:pt x="1743" y="407"/>
                </a:lnTo>
                <a:lnTo>
                  <a:pt x="1743" y="408"/>
                </a:lnTo>
                <a:lnTo>
                  <a:pt x="1744" y="409"/>
                </a:lnTo>
                <a:lnTo>
                  <a:pt x="1744" y="410"/>
                </a:lnTo>
                <a:lnTo>
                  <a:pt x="1743" y="411"/>
                </a:lnTo>
                <a:lnTo>
                  <a:pt x="1744" y="412"/>
                </a:lnTo>
                <a:lnTo>
                  <a:pt x="1745" y="411"/>
                </a:lnTo>
                <a:lnTo>
                  <a:pt x="1746" y="411"/>
                </a:lnTo>
                <a:lnTo>
                  <a:pt x="1748" y="413"/>
                </a:lnTo>
                <a:lnTo>
                  <a:pt x="1749" y="412"/>
                </a:lnTo>
                <a:lnTo>
                  <a:pt x="1749" y="411"/>
                </a:lnTo>
                <a:lnTo>
                  <a:pt x="1751" y="411"/>
                </a:lnTo>
                <a:lnTo>
                  <a:pt x="1752" y="412"/>
                </a:lnTo>
                <a:lnTo>
                  <a:pt x="1753" y="412"/>
                </a:lnTo>
                <a:lnTo>
                  <a:pt x="1754" y="411"/>
                </a:lnTo>
                <a:lnTo>
                  <a:pt x="1755" y="410"/>
                </a:lnTo>
                <a:lnTo>
                  <a:pt x="1757" y="410"/>
                </a:lnTo>
                <a:lnTo>
                  <a:pt x="1757" y="411"/>
                </a:lnTo>
                <a:lnTo>
                  <a:pt x="1758" y="411"/>
                </a:lnTo>
                <a:lnTo>
                  <a:pt x="1758" y="410"/>
                </a:lnTo>
                <a:lnTo>
                  <a:pt x="1758" y="409"/>
                </a:lnTo>
                <a:lnTo>
                  <a:pt x="1759" y="409"/>
                </a:lnTo>
                <a:lnTo>
                  <a:pt x="1760" y="410"/>
                </a:lnTo>
                <a:lnTo>
                  <a:pt x="1759" y="411"/>
                </a:lnTo>
                <a:lnTo>
                  <a:pt x="1760" y="412"/>
                </a:lnTo>
                <a:lnTo>
                  <a:pt x="1761" y="412"/>
                </a:lnTo>
                <a:lnTo>
                  <a:pt x="1762" y="412"/>
                </a:lnTo>
                <a:lnTo>
                  <a:pt x="1763" y="411"/>
                </a:lnTo>
                <a:lnTo>
                  <a:pt x="1764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3"/>
                </a:lnTo>
                <a:lnTo>
                  <a:pt x="1768" y="412"/>
                </a:lnTo>
                <a:lnTo>
                  <a:pt x="1769" y="413"/>
                </a:lnTo>
                <a:lnTo>
                  <a:pt x="1768" y="413"/>
                </a:lnTo>
                <a:lnTo>
                  <a:pt x="1768" y="415"/>
                </a:lnTo>
                <a:lnTo>
                  <a:pt x="1769" y="415"/>
                </a:lnTo>
                <a:lnTo>
                  <a:pt x="1769" y="417"/>
                </a:lnTo>
                <a:lnTo>
                  <a:pt x="1770" y="416"/>
                </a:lnTo>
                <a:lnTo>
                  <a:pt x="1772" y="416"/>
                </a:lnTo>
                <a:lnTo>
                  <a:pt x="1774" y="419"/>
                </a:lnTo>
                <a:lnTo>
                  <a:pt x="1776" y="417"/>
                </a:lnTo>
                <a:lnTo>
                  <a:pt x="1777" y="418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20"/>
                </a:lnTo>
                <a:lnTo>
                  <a:pt x="1779" y="421"/>
                </a:lnTo>
                <a:lnTo>
                  <a:pt x="1779" y="422"/>
                </a:lnTo>
                <a:lnTo>
                  <a:pt x="1778" y="423"/>
                </a:lnTo>
                <a:lnTo>
                  <a:pt x="1779" y="426"/>
                </a:lnTo>
                <a:lnTo>
                  <a:pt x="1780" y="427"/>
                </a:lnTo>
                <a:lnTo>
                  <a:pt x="1781" y="428"/>
                </a:lnTo>
                <a:lnTo>
                  <a:pt x="1781" y="429"/>
                </a:lnTo>
                <a:lnTo>
                  <a:pt x="1782" y="430"/>
                </a:lnTo>
                <a:lnTo>
                  <a:pt x="1782" y="431"/>
                </a:lnTo>
                <a:lnTo>
                  <a:pt x="1782" y="432"/>
                </a:lnTo>
                <a:lnTo>
                  <a:pt x="1783" y="432"/>
                </a:lnTo>
                <a:lnTo>
                  <a:pt x="1785" y="432"/>
                </a:lnTo>
                <a:lnTo>
                  <a:pt x="1787" y="431"/>
                </a:lnTo>
                <a:lnTo>
                  <a:pt x="1788" y="432"/>
                </a:lnTo>
                <a:lnTo>
                  <a:pt x="1788" y="433"/>
                </a:lnTo>
                <a:lnTo>
                  <a:pt x="1789" y="434"/>
                </a:lnTo>
                <a:lnTo>
                  <a:pt x="1790" y="434"/>
                </a:lnTo>
                <a:lnTo>
                  <a:pt x="1790" y="435"/>
                </a:lnTo>
                <a:lnTo>
                  <a:pt x="1790" y="436"/>
                </a:lnTo>
                <a:lnTo>
                  <a:pt x="1791" y="437"/>
                </a:lnTo>
                <a:lnTo>
                  <a:pt x="1792" y="437"/>
                </a:lnTo>
                <a:lnTo>
                  <a:pt x="1793" y="437"/>
                </a:lnTo>
                <a:lnTo>
                  <a:pt x="1794" y="437"/>
                </a:lnTo>
                <a:lnTo>
                  <a:pt x="1795" y="438"/>
                </a:lnTo>
                <a:lnTo>
                  <a:pt x="1797" y="439"/>
                </a:lnTo>
                <a:lnTo>
                  <a:pt x="1798" y="440"/>
                </a:lnTo>
                <a:lnTo>
                  <a:pt x="1799" y="440"/>
                </a:lnTo>
                <a:lnTo>
                  <a:pt x="1800" y="442"/>
                </a:lnTo>
                <a:lnTo>
                  <a:pt x="1801" y="443"/>
                </a:lnTo>
                <a:lnTo>
                  <a:pt x="1802" y="443"/>
                </a:lnTo>
                <a:lnTo>
                  <a:pt x="1803" y="443"/>
                </a:lnTo>
                <a:lnTo>
                  <a:pt x="1806" y="444"/>
                </a:lnTo>
                <a:lnTo>
                  <a:pt x="1808" y="444"/>
                </a:lnTo>
                <a:lnTo>
                  <a:pt x="1810" y="443"/>
                </a:lnTo>
                <a:lnTo>
                  <a:pt x="1811" y="442"/>
                </a:lnTo>
                <a:lnTo>
                  <a:pt x="1812" y="442"/>
                </a:lnTo>
                <a:lnTo>
                  <a:pt x="1813" y="443"/>
                </a:lnTo>
                <a:lnTo>
                  <a:pt x="1814" y="443"/>
                </a:lnTo>
                <a:lnTo>
                  <a:pt x="1815" y="444"/>
                </a:lnTo>
                <a:lnTo>
                  <a:pt x="1815" y="445"/>
                </a:lnTo>
                <a:lnTo>
                  <a:pt x="1816" y="445"/>
                </a:lnTo>
                <a:lnTo>
                  <a:pt x="1816" y="447"/>
                </a:lnTo>
                <a:lnTo>
                  <a:pt x="1816" y="448"/>
                </a:lnTo>
                <a:lnTo>
                  <a:pt x="1815" y="450"/>
                </a:lnTo>
                <a:lnTo>
                  <a:pt x="1815" y="451"/>
                </a:lnTo>
                <a:lnTo>
                  <a:pt x="1812" y="453"/>
                </a:lnTo>
                <a:lnTo>
                  <a:pt x="1811" y="456"/>
                </a:lnTo>
                <a:lnTo>
                  <a:pt x="1811" y="457"/>
                </a:lnTo>
                <a:lnTo>
                  <a:pt x="1811" y="459"/>
                </a:lnTo>
                <a:lnTo>
                  <a:pt x="1812" y="460"/>
                </a:lnTo>
                <a:lnTo>
                  <a:pt x="1813" y="460"/>
                </a:lnTo>
                <a:lnTo>
                  <a:pt x="1814" y="460"/>
                </a:lnTo>
                <a:lnTo>
                  <a:pt x="1815" y="460"/>
                </a:lnTo>
                <a:lnTo>
                  <a:pt x="1816" y="460"/>
                </a:lnTo>
                <a:lnTo>
                  <a:pt x="1817" y="461"/>
                </a:lnTo>
                <a:lnTo>
                  <a:pt x="1818" y="463"/>
                </a:lnTo>
                <a:lnTo>
                  <a:pt x="1819" y="463"/>
                </a:lnTo>
                <a:lnTo>
                  <a:pt x="1820" y="464"/>
                </a:lnTo>
                <a:lnTo>
                  <a:pt x="1821" y="464"/>
                </a:lnTo>
                <a:lnTo>
                  <a:pt x="1823" y="464"/>
                </a:lnTo>
                <a:lnTo>
                  <a:pt x="1825" y="463"/>
                </a:lnTo>
                <a:lnTo>
                  <a:pt x="1826" y="463"/>
                </a:lnTo>
                <a:lnTo>
                  <a:pt x="1827" y="464"/>
                </a:lnTo>
                <a:lnTo>
                  <a:pt x="1828" y="463"/>
                </a:lnTo>
                <a:lnTo>
                  <a:pt x="1829" y="461"/>
                </a:lnTo>
                <a:lnTo>
                  <a:pt x="1829" y="460"/>
                </a:lnTo>
                <a:lnTo>
                  <a:pt x="1830" y="460"/>
                </a:lnTo>
                <a:lnTo>
                  <a:pt x="1831" y="461"/>
                </a:lnTo>
                <a:lnTo>
                  <a:pt x="1832" y="460"/>
                </a:lnTo>
                <a:lnTo>
                  <a:pt x="1834" y="459"/>
                </a:lnTo>
                <a:lnTo>
                  <a:pt x="1834" y="458"/>
                </a:lnTo>
                <a:lnTo>
                  <a:pt x="1835" y="458"/>
                </a:lnTo>
                <a:lnTo>
                  <a:pt x="1836" y="457"/>
                </a:lnTo>
                <a:lnTo>
                  <a:pt x="1837" y="456"/>
                </a:lnTo>
                <a:lnTo>
                  <a:pt x="1838" y="456"/>
                </a:lnTo>
                <a:lnTo>
                  <a:pt x="1839" y="457"/>
                </a:lnTo>
                <a:lnTo>
                  <a:pt x="1840" y="458"/>
                </a:lnTo>
                <a:lnTo>
                  <a:pt x="1841" y="459"/>
                </a:lnTo>
                <a:lnTo>
                  <a:pt x="1842" y="460"/>
                </a:lnTo>
                <a:lnTo>
                  <a:pt x="1843" y="459"/>
                </a:lnTo>
                <a:lnTo>
                  <a:pt x="1844" y="458"/>
                </a:lnTo>
                <a:lnTo>
                  <a:pt x="1845" y="458"/>
                </a:lnTo>
                <a:lnTo>
                  <a:pt x="1846" y="458"/>
                </a:lnTo>
                <a:lnTo>
                  <a:pt x="1847" y="458"/>
                </a:lnTo>
                <a:lnTo>
                  <a:pt x="1847" y="459"/>
                </a:lnTo>
                <a:lnTo>
                  <a:pt x="1848" y="460"/>
                </a:lnTo>
                <a:lnTo>
                  <a:pt x="1849" y="460"/>
                </a:lnTo>
                <a:lnTo>
                  <a:pt x="1851" y="459"/>
                </a:lnTo>
                <a:lnTo>
                  <a:pt x="1852" y="458"/>
                </a:lnTo>
                <a:lnTo>
                  <a:pt x="1852" y="457"/>
                </a:lnTo>
                <a:lnTo>
                  <a:pt x="1853" y="457"/>
                </a:lnTo>
                <a:lnTo>
                  <a:pt x="1854" y="456"/>
                </a:lnTo>
                <a:lnTo>
                  <a:pt x="1856" y="458"/>
                </a:lnTo>
                <a:lnTo>
                  <a:pt x="1857" y="458"/>
                </a:lnTo>
                <a:lnTo>
                  <a:pt x="1858" y="457"/>
                </a:lnTo>
                <a:lnTo>
                  <a:pt x="1859" y="457"/>
                </a:lnTo>
                <a:lnTo>
                  <a:pt x="1860" y="456"/>
                </a:lnTo>
                <a:lnTo>
                  <a:pt x="1860" y="455"/>
                </a:lnTo>
                <a:lnTo>
                  <a:pt x="1861" y="455"/>
                </a:lnTo>
                <a:lnTo>
                  <a:pt x="1861" y="454"/>
                </a:lnTo>
                <a:lnTo>
                  <a:pt x="1862" y="453"/>
                </a:lnTo>
                <a:lnTo>
                  <a:pt x="1863" y="452"/>
                </a:lnTo>
                <a:lnTo>
                  <a:pt x="1866" y="451"/>
                </a:lnTo>
                <a:lnTo>
                  <a:pt x="1867" y="451"/>
                </a:lnTo>
                <a:lnTo>
                  <a:pt x="1868" y="449"/>
                </a:lnTo>
                <a:lnTo>
                  <a:pt x="1869" y="448"/>
                </a:lnTo>
                <a:lnTo>
                  <a:pt x="1870" y="449"/>
                </a:lnTo>
                <a:lnTo>
                  <a:pt x="1871" y="449"/>
                </a:lnTo>
                <a:lnTo>
                  <a:pt x="1872" y="448"/>
                </a:lnTo>
                <a:lnTo>
                  <a:pt x="1873" y="448"/>
                </a:lnTo>
                <a:lnTo>
                  <a:pt x="1874" y="447"/>
                </a:lnTo>
                <a:lnTo>
                  <a:pt x="1875" y="447"/>
                </a:lnTo>
                <a:lnTo>
                  <a:pt x="1876" y="447"/>
                </a:lnTo>
                <a:lnTo>
                  <a:pt x="1878" y="447"/>
                </a:lnTo>
                <a:lnTo>
                  <a:pt x="1879" y="446"/>
                </a:lnTo>
                <a:lnTo>
                  <a:pt x="1882" y="445"/>
                </a:lnTo>
                <a:lnTo>
                  <a:pt x="1883" y="445"/>
                </a:lnTo>
                <a:lnTo>
                  <a:pt x="1883" y="447"/>
                </a:lnTo>
                <a:lnTo>
                  <a:pt x="1883" y="448"/>
                </a:lnTo>
                <a:lnTo>
                  <a:pt x="1881" y="450"/>
                </a:lnTo>
                <a:lnTo>
                  <a:pt x="1880" y="450"/>
                </a:lnTo>
                <a:lnTo>
                  <a:pt x="1878" y="453"/>
                </a:lnTo>
                <a:lnTo>
                  <a:pt x="1875" y="458"/>
                </a:lnTo>
                <a:lnTo>
                  <a:pt x="1874" y="459"/>
                </a:lnTo>
                <a:lnTo>
                  <a:pt x="1871" y="462"/>
                </a:lnTo>
                <a:lnTo>
                  <a:pt x="1870" y="463"/>
                </a:lnTo>
                <a:lnTo>
                  <a:pt x="1868" y="464"/>
                </a:lnTo>
                <a:lnTo>
                  <a:pt x="1865" y="465"/>
                </a:lnTo>
                <a:lnTo>
                  <a:pt x="1860" y="468"/>
                </a:lnTo>
                <a:lnTo>
                  <a:pt x="1857" y="469"/>
                </a:lnTo>
                <a:lnTo>
                  <a:pt x="1856" y="469"/>
                </a:lnTo>
                <a:lnTo>
                  <a:pt x="1854" y="469"/>
                </a:lnTo>
                <a:lnTo>
                  <a:pt x="1853" y="470"/>
                </a:lnTo>
                <a:lnTo>
                  <a:pt x="1852" y="470"/>
                </a:lnTo>
                <a:lnTo>
                  <a:pt x="1851" y="471"/>
                </a:lnTo>
                <a:lnTo>
                  <a:pt x="1849" y="476"/>
                </a:lnTo>
                <a:lnTo>
                  <a:pt x="1849" y="477"/>
                </a:lnTo>
                <a:lnTo>
                  <a:pt x="1848" y="478"/>
                </a:lnTo>
                <a:lnTo>
                  <a:pt x="1848" y="479"/>
                </a:lnTo>
                <a:lnTo>
                  <a:pt x="1848" y="480"/>
                </a:lnTo>
                <a:lnTo>
                  <a:pt x="1843" y="486"/>
                </a:lnTo>
                <a:lnTo>
                  <a:pt x="1843" y="487"/>
                </a:lnTo>
                <a:lnTo>
                  <a:pt x="1844" y="487"/>
                </a:lnTo>
                <a:lnTo>
                  <a:pt x="1846" y="488"/>
                </a:lnTo>
                <a:lnTo>
                  <a:pt x="1847" y="489"/>
                </a:lnTo>
                <a:lnTo>
                  <a:pt x="1848" y="489"/>
                </a:lnTo>
                <a:lnTo>
                  <a:pt x="1849" y="489"/>
                </a:lnTo>
                <a:lnTo>
                  <a:pt x="1850" y="490"/>
                </a:lnTo>
                <a:lnTo>
                  <a:pt x="1847" y="494"/>
                </a:lnTo>
                <a:lnTo>
                  <a:pt x="1839" y="511"/>
                </a:lnTo>
                <a:lnTo>
                  <a:pt x="1827" y="535"/>
                </a:lnTo>
                <a:lnTo>
                  <a:pt x="1822" y="546"/>
                </a:lnTo>
                <a:lnTo>
                  <a:pt x="1810" y="571"/>
                </a:lnTo>
                <a:lnTo>
                  <a:pt x="1805" y="581"/>
                </a:lnTo>
                <a:lnTo>
                  <a:pt x="1797" y="598"/>
                </a:lnTo>
                <a:lnTo>
                  <a:pt x="1794" y="605"/>
                </a:lnTo>
                <a:lnTo>
                  <a:pt x="1790" y="615"/>
                </a:lnTo>
                <a:lnTo>
                  <a:pt x="1785" y="625"/>
                </a:lnTo>
                <a:lnTo>
                  <a:pt x="1721" y="755"/>
                </a:lnTo>
                <a:lnTo>
                  <a:pt x="1691" y="817"/>
                </a:lnTo>
                <a:lnTo>
                  <a:pt x="1672" y="859"/>
                </a:lnTo>
                <a:lnTo>
                  <a:pt x="1648" y="908"/>
                </a:lnTo>
                <a:lnTo>
                  <a:pt x="1647" y="909"/>
                </a:lnTo>
                <a:lnTo>
                  <a:pt x="1645" y="911"/>
                </a:lnTo>
                <a:lnTo>
                  <a:pt x="1644" y="911"/>
                </a:lnTo>
                <a:lnTo>
                  <a:pt x="1643" y="911"/>
                </a:lnTo>
                <a:lnTo>
                  <a:pt x="1642" y="911"/>
                </a:lnTo>
                <a:lnTo>
                  <a:pt x="1641" y="911"/>
                </a:lnTo>
                <a:lnTo>
                  <a:pt x="1641" y="913"/>
                </a:lnTo>
                <a:lnTo>
                  <a:pt x="1640" y="915"/>
                </a:lnTo>
                <a:lnTo>
                  <a:pt x="1640" y="916"/>
                </a:lnTo>
                <a:lnTo>
                  <a:pt x="1639" y="917"/>
                </a:lnTo>
                <a:lnTo>
                  <a:pt x="1639" y="918"/>
                </a:lnTo>
                <a:lnTo>
                  <a:pt x="1638" y="918"/>
                </a:lnTo>
                <a:lnTo>
                  <a:pt x="1636" y="919"/>
                </a:lnTo>
                <a:lnTo>
                  <a:pt x="1635" y="920"/>
                </a:lnTo>
                <a:lnTo>
                  <a:pt x="1634" y="921"/>
                </a:lnTo>
                <a:lnTo>
                  <a:pt x="1632" y="922"/>
                </a:lnTo>
                <a:lnTo>
                  <a:pt x="1631" y="923"/>
                </a:lnTo>
                <a:lnTo>
                  <a:pt x="1630" y="923"/>
                </a:lnTo>
                <a:lnTo>
                  <a:pt x="1628" y="927"/>
                </a:lnTo>
                <a:lnTo>
                  <a:pt x="1626" y="929"/>
                </a:lnTo>
                <a:lnTo>
                  <a:pt x="1626" y="930"/>
                </a:lnTo>
                <a:lnTo>
                  <a:pt x="1625" y="932"/>
                </a:lnTo>
                <a:lnTo>
                  <a:pt x="1625" y="933"/>
                </a:lnTo>
                <a:lnTo>
                  <a:pt x="1625" y="935"/>
                </a:lnTo>
                <a:lnTo>
                  <a:pt x="1625" y="937"/>
                </a:lnTo>
                <a:lnTo>
                  <a:pt x="1625" y="939"/>
                </a:lnTo>
                <a:lnTo>
                  <a:pt x="1624" y="941"/>
                </a:lnTo>
                <a:lnTo>
                  <a:pt x="1626" y="943"/>
                </a:lnTo>
                <a:lnTo>
                  <a:pt x="1626" y="946"/>
                </a:lnTo>
                <a:lnTo>
                  <a:pt x="1628" y="951"/>
                </a:lnTo>
                <a:lnTo>
                  <a:pt x="1630" y="954"/>
                </a:lnTo>
                <a:lnTo>
                  <a:pt x="1631" y="955"/>
                </a:lnTo>
                <a:lnTo>
                  <a:pt x="1632" y="957"/>
                </a:lnTo>
                <a:lnTo>
                  <a:pt x="1634" y="958"/>
                </a:lnTo>
                <a:lnTo>
                  <a:pt x="1634" y="959"/>
                </a:lnTo>
                <a:lnTo>
                  <a:pt x="1634" y="960"/>
                </a:lnTo>
                <a:lnTo>
                  <a:pt x="1635" y="961"/>
                </a:lnTo>
                <a:lnTo>
                  <a:pt x="1638" y="961"/>
                </a:lnTo>
                <a:lnTo>
                  <a:pt x="1639" y="961"/>
                </a:lnTo>
                <a:lnTo>
                  <a:pt x="1640" y="962"/>
                </a:lnTo>
                <a:lnTo>
                  <a:pt x="1641" y="964"/>
                </a:lnTo>
                <a:lnTo>
                  <a:pt x="1642" y="966"/>
                </a:lnTo>
                <a:lnTo>
                  <a:pt x="1644" y="968"/>
                </a:lnTo>
                <a:lnTo>
                  <a:pt x="1645" y="970"/>
                </a:lnTo>
                <a:lnTo>
                  <a:pt x="1646" y="971"/>
                </a:lnTo>
                <a:lnTo>
                  <a:pt x="1647" y="972"/>
                </a:lnTo>
                <a:lnTo>
                  <a:pt x="1649" y="972"/>
                </a:lnTo>
                <a:lnTo>
                  <a:pt x="1649" y="973"/>
                </a:lnTo>
                <a:lnTo>
                  <a:pt x="1650" y="974"/>
                </a:lnTo>
                <a:lnTo>
                  <a:pt x="1651" y="975"/>
                </a:lnTo>
                <a:lnTo>
                  <a:pt x="1652" y="977"/>
                </a:lnTo>
                <a:lnTo>
                  <a:pt x="1653" y="977"/>
                </a:lnTo>
                <a:lnTo>
                  <a:pt x="1653" y="978"/>
                </a:lnTo>
                <a:lnTo>
                  <a:pt x="1654" y="979"/>
                </a:lnTo>
                <a:lnTo>
                  <a:pt x="1654" y="980"/>
                </a:lnTo>
                <a:lnTo>
                  <a:pt x="1656" y="982"/>
                </a:lnTo>
                <a:lnTo>
                  <a:pt x="1656" y="983"/>
                </a:lnTo>
                <a:lnTo>
                  <a:pt x="1656" y="984"/>
                </a:lnTo>
                <a:lnTo>
                  <a:pt x="1658" y="988"/>
                </a:lnTo>
                <a:lnTo>
                  <a:pt x="1658" y="989"/>
                </a:lnTo>
                <a:lnTo>
                  <a:pt x="1658" y="990"/>
                </a:lnTo>
                <a:lnTo>
                  <a:pt x="1657" y="992"/>
                </a:lnTo>
                <a:lnTo>
                  <a:pt x="1657" y="996"/>
                </a:lnTo>
                <a:lnTo>
                  <a:pt x="1657" y="997"/>
                </a:lnTo>
                <a:lnTo>
                  <a:pt x="1658" y="998"/>
                </a:lnTo>
                <a:lnTo>
                  <a:pt x="1659" y="999"/>
                </a:lnTo>
                <a:lnTo>
                  <a:pt x="1660" y="1000"/>
                </a:lnTo>
                <a:lnTo>
                  <a:pt x="1661" y="1001"/>
                </a:lnTo>
                <a:lnTo>
                  <a:pt x="1660" y="1002"/>
                </a:lnTo>
                <a:lnTo>
                  <a:pt x="1660" y="1003"/>
                </a:lnTo>
                <a:lnTo>
                  <a:pt x="1658" y="1004"/>
                </a:lnTo>
                <a:lnTo>
                  <a:pt x="1657" y="1005"/>
                </a:lnTo>
                <a:lnTo>
                  <a:pt x="1654" y="1010"/>
                </a:lnTo>
                <a:lnTo>
                  <a:pt x="1653" y="1012"/>
                </a:lnTo>
                <a:lnTo>
                  <a:pt x="1653" y="1013"/>
                </a:lnTo>
                <a:lnTo>
                  <a:pt x="1653" y="1015"/>
                </a:lnTo>
                <a:lnTo>
                  <a:pt x="1653" y="1016"/>
                </a:lnTo>
                <a:lnTo>
                  <a:pt x="1652" y="1019"/>
                </a:lnTo>
                <a:lnTo>
                  <a:pt x="1652" y="1021"/>
                </a:lnTo>
                <a:lnTo>
                  <a:pt x="1652" y="1022"/>
                </a:lnTo>
                <a:lnTo>
                  <a:pt x="1654" y="1026"/>
                </a:lnTo>
                <a:lnTo>
                  <a:pt x="1654" y="1027"/>
                </a:lnTo>
                <a:lnTo>
                  <a:pt x="1654" y="1028"/>
                </a:lnTo>
                <a:lnTo>
                  <a:pt x="1654" y="1029"/>
                </a:lnTo>
                <a:lnTo>
                  <a:pt x="1653" y="1030"/>
                </a:lnTo>
                <a:lnTo>
                  <a:pt x="1652" y="1030"/>
                </a:lnTo>
                <a:lnTo>
                  <a:pt x="1650" y="1033"/>
                </a:lnTo>
                <a:lnTo>
                  <a:pt x="1648" y="1035"/>
                </a:lnTo>
                <a:lnTo>
                  <a:pt x="1646" y="1037"/>
                </a:lnTo>
                <a:lnTo>
                  <a:pt x="1645" y="1038"/>
                </a:lnTo>
                <a:lnTo>
                  <a:pt x="1645" y="1039"/>
                </a:lnTo>
                <a:lnTo>
                  <a:pt x="1645" y="1042"/>
                </a:lnTo>
                <a:lnTo>
                  <a:pt x="1644" y="1044"/>
                </a:lnTo>
                <a:lnTo>
                  <a:pt x="1644" y="1045"/>
                </a:lnTo>
                <a:lnTo>
                  <a:pt x="1643" y="1046"/>
                </a:lnTo>
                <a:lnTo>
                  <a:pt x="1642" y="1047"/>
                </a:lnTo>
                <a:lnTo>
                  <a:pt x="1640" y="1048"/>
                </a:lnTo>
                <a:lnTo>
                  <a:pt x="1639" y="1049"/>
                </a:lnTo>
                <a:lnTo>
                  <a:pt x="1636" y="1049"/>
                </a:lnTo>
                <a:lnTo>
                  <a:pt x="1636" y="1050"/>
                </a:lnTo>
                <a:lnTo>
                  <a:pt x="1635" y="1051"/>
                </a:lnTo>
                <a:lnTo>
                  <a:pt x="1634" y="1051"/>
                </a:lnTo>
                <a:lnTo>
                  <a:pt x="1634" y="1052"/>
                </a:lnTo>
                <a:lnTo>
                  <a:pt x="1634" y="1053"/>
                </a:lnTo>
                <a:lnTo>
                  <a:pt x="1635" y="1055"/>
                </a:lnTo>
                <a:lnTo>
                  <a:pt x="1635" y="1058"/>
                </a:lnTo>
                <a:lnTo>
                  <a:pt x="1635" y="1059"/>
                </a:lnTo>
                <a:lnTo>
                  <a:pt x="1636" y="1061"/>
                </a:lnTo>
                <a:lnTo>
                  <a:pt x="1637" y="1063"/>
                </a:lnTo>
                <a:lnTo>
                  <a:pt x="1638" y="1064"/>
                </a:lnTo>
                <a:lnTo>
                  <a:pt x="1640" y="1065"/>
                </a:lnTo>
                <a:lnTo>
                  <a:pt x="1640" y="1066"/>
                </a:lnTo>
                <a:lnTo>
                  <a:pt x="1640" y="1068"/>
                </a:lnTo>
                <a:lnTo>
                  <a:pt x="1640" y="1070"/>
                </a:lnTo>
                <a:lnTo>
                  <a:pt x="1641" y="1071"/>
                </a:lnTo>
                <a:lnTo>
                  <a:pt x="1644" y="1077"/>
                </a:lnTo>
                <a:lnTo>
                  <a:pt x="1645" y="1078"/>
                </a:lnTo>
                <a:lnTo>
                  <a:pt x="1644" y="1079"/>
                </a:lnTo>
                <a:lnTo>
                  <a:pt x="1644" y="1080"/>
                </a:lnTo>
                <a:lnTo>
                  <a:pt x="1644" y="1081"/>
                </a:lnTo>
                <a:lnTo>
                  <a:pt x="1644" y="1082"/>
                </a:lnTo>
                <a:lnTo>
                  <a:pt x="1644" y="1083"/>
                </a:lnTo>
                <a:lnTo>
                  <a:pt x="1643" y="1084"/>
                </a:lnTo>
                <a:lnTo>
                  <a:pt x="1642" y="1085"/>
                </a:lnTo>
                <a:lnTo>
                  <a:pt x="1641" y="1085"/>
                </a:lnTo>
                <a:lnTo>
                  <a:pt x="1641" y="1087"/>
                </a:lnTo>
                <a:lnTo>
                  <a:pt x="1641" y="1088"/>
                </a:lnTo>
                <a:lnTo>
                  <a:pt x="1641" y="1089"/>
                </a:lnTo>
                <a:lnTo>
                  <a:pt x="1642" y="1091"/>
                </a:lnTo>
                <a:lnTo>
                  <a:pt x="1641" y="1092"/>
                </a:lnTo>
                <a:lnTo>
                  <a:pt x="1641" y="1093"/>
                </a:lnTo>
                <a:lnTo>
                  <a:pt x="1641" y="1095"/>
                </a:lnTo>
                <a:lnTo>
                  <a:pt x="1641" y="1096"/>
                </a:lnTo>
                <a:lnTo>
                  <a:pt x="1641" y="1097"/>
                </a:lnTo>
                <a:lnTo>
                  <a:pt x="1640" y="1098"/>
                </a:lnTo>
                <a:lnTo>
                  <a:pt x="1640" y="1099"/>
                </a:lnTo>
                <a:lnTo>
                  <a:pt x="1640" y="1100"/>
                </a:lnTo>
                <a:lnTo>
                  <a:pt x="1641" y="1100"/>
                </a:lnTo>
                <a:lnTo>
                  <a:pt x="1641" y="1101"/>
                </a:lnTo>
                <a:lnTo>
                  <a:pt x="1641" y="1102"/>
                </a:lnTo>
                <a:lnTo>
                  <a:pt x="1641" y="1103"/>
                </a:lnTo>
                <a:lnTo>
                  <a:pt x="1641" y="1104"/>
                </a:lnTo>
                <a:lnTo>
                  <a:pt x="1640" y="1104"/>
                </a:lnTo>
                <a:lnTo>
                  <a:pt x="1639" y="1104"/>
                </a:lnTo>
                <a:lnTo>
                  <a:pt x="1638" y="1105"/>
                </a:lnTo>
                <a:lnTo>
                  <a:pt x="1638" y="1106"/>
                </a:lnTo>
                <a:lnTo>
                  <a:pt x="1638" y="1108"/>
                </a:lnTo>
                <a:lnTo>
                  <a:pt x="1637" y="1108"/>
                </a:lnTo>
                <a:lnTo>
                  <a:pt x="1637" y="1109"/>
                </a:lnTo>
                <a:lnTo>
                  <a:pt x="1637" y="1110"/>
                </a:lnTo>
                <a:lnTo>
                  <a:pt x="1636" y="1112"/>
                </a:lnTo>
                <a:lnTo>
                  <a:pt x="1635" y="1114"/>
                </a:lnTo>
                <a:lnTo>
                  <a:pt x="1634" y="1115"/>
                </a:lnTo>
                <a:lnTo>
                  <a:pt x="1633" y="1115"/>
                </a:lnTo>
                <a:lnTo>
                  <a:pt x="1633" y="1116"/>
                </a:lnTo>
                <a:lnTo>
                  <a:pt x="1632" y="1118"/>
                </a:lnTo>
                <a:lnTo>
                  <a:pt x="1630" y="1121"/>
                </a:lnTo>
                <a:lnTo>
                  <a:pt x="1630" y="1122"/>
                </a:lnTo>
                <a:lnTo>
                  <a:pt x="1631" y="1123"/>
                </a:lnTo>
                <a:lnTo>
                  <a:pt x="1631" y="1124"/>
                </a:lnTo>
                <a:lnTo>
                  <a:pt x="1632" y="1125"/>
                </a:lnTo>
                <a:lnTo>
                  <a:pt x="1632" y="1126"/>
                </a:lnTo>
                <a:lnTo>
                  <a:pt x="1631" y="1127"/>
                </a:lnTo>
                <a:lnTo>
                  <a:pt x="1631" y="1128"/>
                </a:lnTo>
                <a:lnTo>
                  <a:pt x="1631" y="1129"/>
                </a:lnTo>
                <a:lnTo>
                  <a:pt x="1632" y="1129"/>
                </a:lnTo>
                <a:lnTo>
                  <a:pt x="1632" y="1130"/>
                </a:lnTo>
                <a:lnTo>
                  <a:pt x="1633" y="1130"/>
                </a:lnTo>
                <a:lnTo>
                  <a:pt x="1633" y="1131"/>
                </a:lnTo>
                <a:lnTo>
                  <a:pt x="1633" y="1132"/>
                </a:lnTo>
                <a:lnTo>
                  <a:pt x="1632" y="1133"/>
                </a:lnTo>
                <a:lnTo>
                  <a:pt x="1632" y="1134"/>
                </a:lnTo>
                <a:lnTo>
                  <a:pt x="1632" y="1135"/>
                </a:lnTo>
                <a:lnTo>
                  <a:pt x="1631" y="1136"/>
                </a:lnTo>
                <a:lnTo>
                  <a:pt x="1630" y="1140"/>
                </a:lnTo>
                <a:lnTo>
                  <a:pt x="1629" y="1141"/>
                </a:lnTo>
                <a:lnTo>
                  <a:pt x="1628" y="1142"/>
                </a:lnTo>
                <a:lnTo>
                  <a:pt x="1628" y="1143"/>
                </a:lnTo>
                <a:lnTo>
                  <a:pt x="1629" y="1143"/>
                </a:lnTo>
                <a:lnTo>
                  <a:pt x="1629" y="1144"/>
                </a:lnTo>
                <a:lnTo>
                  <a:pt x="1631" y="1145"/>
                </a:lnTo>
                <a:lnTo>
                  <a:pt x="1632" y="1144"/>
                </a:lnTo>
                <a:lnTo>
                  <a:pt x="1633" y="1143"/>
                </a:lnTo>
                <a:lnTo>
                  <a:pt x="1634" y="1143"/>
                </a:lnTo>
                <a:lnTo>
                  <a:pt x="1635" y="1143"/>
                </a:lnTo>
                <a:lnTo>
                  <a:pt x="1636" y="1143"/>
                </a:lnTo>
                <a:lnTo>
                  <a:pt x="1637" y="1143"/>
                </a:lnTo>
                <a:lnTo>
                  <a:pt x="1639" y="1143"/>
                </a:lnTo>
                <a:lnTo>
                  <a:pt x="1640" y="1144"/>
                </a:lnTo>
                <a:lnTo>
                  <a:pt x="1640" y="1145"/>
                </a:lnTo>
                <a:lnTo>
                  <a:pt x="1639" y="1145"/>
                </a:lnTo>
                <a:lnTo>
                  <a:pt x="1638" y="1146"/>
                </a:lnTo>
                <a:lnTo>
                  <a:pt x="1637" y="1146"/>
                </a:lnTo>
                <a:lnTo>
                  <a:pt x="1636" y="1147"/>
                </a:lnTo>
                <a:lnTo>
                  <a:pt x="1636" y="1148"/>
                </a:lnTo>
                <a:lnTo>
                  <a:pt x="1635" y="1148"/>
                </a:lnTo>
                <a:lnTo>
                  <a:pt x="1634" y="1150"/>
                </a:lnTo>
                <a:lnTo>
                  <a:pt x="1633" y="1150"/>
                </a:lnTo>
                <a:lnTo>
                  <a:pt x="1633" y="1151"/>
                </a:lnTo>
                <a:lnTo>
                  <a:pt x="1630" y="1152"/>
                </a:lnTo>
                <a:lnTo>
                  <a:pt x="1629" y="1152"/>
                </a:lnTo>
                <a:lnTo>
                  <a:pt x="1627" y="1153"/>
                </a:lnTo>
                <a:lnTo>
                  <a:pt x="1622" y="1153"/>
                </a:lnTo>
                <a:lnTo>
                  <a:pt x="1555" y="1153"/>
                </a:lnTo>
                <a:lnTo>
                  <a:pt x="1516" y="1153"/>
                </a:lnTo>
                <a:lnTo>
                  <a:pt x="1463" y="1152"/>
                </a:lnTo>
                <a:lnTo>
                  <a:pt x="1419" y="1152"/>
                </a:lnTo>
                <a:lnTo>
                  <a:pt x="1304" y="1153"/>
                </a:lnTo>
                <a:lnTo>
                  <a:pt x="1296" y="1153"/>
                </a:lnTo>
                <a:lnTo>
                  <a:pt x="1295" y="1152"/>
                </a:lnTo>
                <a:lnTo>
                  <a:pt x="1293" y="1153"/>
                </a:lnTo>
                <a:lnTo>
                  <a:pt x="1293" y="1152"/>
                </a:lnTo>
                <a:lnTo>
                  <a:pt x="1292" y="1150"/>
                </a:lnTo>
                <a:lnTo>
                  <a:pt x="1291" y="1149"/>
                </a:lnTo>
                <a:lnTo>
                  <a:pt x="1291" y="1148"/>
                </a:lnTo>
                <a:lnTo>
                  <a:pt x="1291" y="1146"/>
                </a:lnTo>
                <a:lnTo>
                  <a:pt x="1291" y="1145"/>
                </a:lnTo>
                <a:lnTo>
                  <a:pt x="1290" y="1144"/>
                </a:lnTo>
                <a:lnTo>
                  <a:pt x="1289" y="1145"/>
                </a:lnTo>
                <a:lnTo>
                  <a:pt x="1289" y="1144"/>
                </a:lnTo>
                <a:lnTo>
                  <a:pt x="1287" y="1143"/>
                </a:lnTo>
                <a:lnTo>
                  <a:pt x="1286" y="1143"/>
                </a:lnTo>
                <a:lnTo>
                  <a:pt x="1284" y="1143"/>
                </a:lnTo>
                <a:lnTo>
                  <a:pt x="1283" y="1143"/>
                </a:lnTo>
                <a:lnTo>
                  <a:pt x="1282" y="1143"/>
                </a:lnTo>
                <a:lnTo>
                  <a:pt x="1282" y="1141"/>
                </a:lnTo>
                <a:lnTo>
                  <a:pt x="1280" y="1142"/>
                </a:lnTo>
                <a:lnTo>
                  <a:pt x="1279" y="1142"/>
                </a:lnTo>
                <a:lnTo>
                  <a:pt x="1279" y="1143"/>
                </a:lnTo>
                <a:lnTo>
                  <a:pt x="1279" y="1144"/>
                </a:lnTo>
                <a:lnTo>
                  <a:pt x="1278" y="1145"/>
                </a:lnTo>
                <a:lnTo>
                  <a:pt x="1277" y="1146"/>
                </a:lnTo>
                <a:lnTo>
                  <a:pt x="1277" y="1147"/>
                </a:lnTo>
                <a:lnTo>
                  <a:pt x="1276" y="1147"/>
                </a:lnTo>
                <a:lnTo>
                  <a:pt x="1275" y="1148"/>
                </a:lnTo>
                <a:lnTo>
                  <a:pt x="1274" y="1147"/>
                </a:lnTo>
                <a:lnTo>
                  <a:pt x="1272" y="1148"/>
                </a:lnTo>
                <a:lnTo>
                  <a:pt x="1271" y="1147"/>
                </a:lnTo>
                <a:lnTo>
                  <a:pt x="1270" y="1146"/>
                </a:lnTo>
                <a:lnTo>
                  <a:pt x="1269" y="1146"/>
                </a:lnTo>
                <a:lnTo>
                  <a:pt x="1268" y="1147"/>
                </a:lnTo>
                <a:lnTo>
                  <a:pt x="1268" y="1148"/>
                </a:lnTo>
                <a:lnTo>
                  <a:pt x="1268" y="1149"/>
                </a:lnTo>
                <a:lnTo>
                  <a:pt x="1268" y="1151"/>
                </a:lnTo>
                <a:lnTo>
                  <a:pt x="1268" y="1152"/>
                </a:lnTo>
                <a:lnTo>
                  <a:pt x="1267" y="1152"/>
                </a:lnTo>
                <a:lnTo>
                  <a:pt x="1267" y="1153"/>
                </a:lnTo>
                <a:lnTo>
                  <a:pt x="1266" y="1154"/>
                </a:lnTo>
                <a:lnTo>
                  <a:pt x="1267" y="1155"/>
                </a:lnTo>
                <a:lnTo>
                  <a:pt x="1266" y="1156"/>
                </a:lnTo>
                <a:lnTo>
                  <a:pt x="1266" y="1157"/>
                </a:lnTo>
                <a:lnTo>
                  <a:pt x="1266" y="1159"/>
                </a:lnTo>
                <a:lnTo>
                  <a:pt x="1265" y="1159"/>
                </a:lnTo>
                <a:lnTo>
                  <a:pt x="1264" y="1160"/>
                </a:lnTo>
                <a:lnTo>
                  <a:pt x="1262" y="1160"/>
                </a:lnTo>
                <a:lnTo>
                  <a:pt x="1262" y="1161"/>
                </a:lnTo>
                <a:lnTo>
                  <a:pt x="1261" y="1161"/>
                </a:lnTo>
                <a:lnTo>
                  <a:pt x="1260" y="1161"/>
                </a:lnTo>
                <a:lnTo>
                  <a:pt x="1259" y="1162"/>
                </a:lnTo>
                <a:lnTo>
                  <a:pt x="1258" y="1162"/>
                </a:lnTo>
                <a:lnTo>
                  <a:pt x="1257" y="1162"/>
                </a:lnTo>
                <a:lnTo>
                  <a:pt x="1256" y="1161"/>
                </a:lnTo>
                <a:lnTo>
                  <a:pt x="1255" y="1161"/>
                </a:lnTo>
                <a:lnTo>
                  <a:pt x="1254" y="1161"/>
                </a:lnTo>
                <a:lnTo>
                  <a:pt x="1253" y="1162"/>
                </a:lnTo>
                <a:lnTo>
                  <a:pt x="1253" y="1161"/>
                </a:lnTo>
                <a:lnTo>
                  <a:pt x="1253" y="1160"/>
                </a:lnTo>
                <a:lnTo>
                  <a:pt x="1252" y="1158"/>
                </a:lnTo>
                <a:lnTo>
                  <a:pt x="1251" y="1157"/>
                </a:lnTo>
                <a:lnTo>
                  <a:pt x="1250" y="1156"/>
                </a:lnTo>
                <a:lnTo>
                  <a:pt x="1249" y="1156"/>
                </a:lnTo>
                <a:lnTo>
                  <a:pt x="1249" y="1154"/>
                </a:lnTo>
                <a:lnTo>
                  <a:pt x="1248" y="1153"/>
                </a:lnTo>
                <a:lnTo>
                  <a:pt x="1247" y="1153"/>
                </a:lnTo>
                <a:lnTo>
                  <a:pt x="1246" y="1153"/>
                </a:lnTo>
                <a:lnTo>
                  <a:pt x="1244" y="1153"/>
                </a:lnTo>
                <a:lnTo>
                  <a:pt x="1243" y="1154"/>
                </a:lnTo>
                <a:lnTo>
                  <a:pt x="1242" y="1154"/>
                </a:lnTo>
                <a:lnTo>
                  <a:pt x="1241" y="1154"/>
                </a:lnTo>
                <a:lnTo>
                  <a:pt x="1240" y="1154"/>
                </a:lnTo>
                <a:lnTo>
                  <a:pt x="1238" y="1154"/>
                </a:lnTo>
                <a:lnTo>
                  <a:pt x="1238" y="1153"/>
                </a:lnTo>
                <a:lnTo>
                  <a:pt x="1235" y="1147"/>
                </a:lnTo>
                <a:lnTo>
                  <a:pt x="1235" y="1146"/>
                </a:lnTo>
                <a:lnTo>
                  <a:pt x="1236" y="1145"/>
                </a:lnTo>
                <a:lnTo>
                  <a:pt x="1235" y="1144"/>
                </a:lnTo>
                <a:lnTo>
                  <a:pt x="1234" y="1143"/>
                </a:lnTo>
                <a:lnTo>
                  <a:pt x="1233" y="1142"/>
                </a:lnTo>
                <a:lnTo>
                  <a:pt x="1234" y="1142"/>
                </a:lnTo>
                <a:lnTo>
                  <a:pt x="1234" y="1141"/>
                </a:lnTo>
                <a:lnTo>
                  <a:pt x="1233" y="1139"/>
                </a:lnTo>
                <a:lnTo>
                  <a:pt x="1232" y="1139"/>
                </a:lnTo>
                <a:lnTo>
                  <a:pt x="1231" y="1138"/>
                </a:lnTo>
                <a:lnTo>
                  <a:pt x="1230" y="1137"/>
                </a:lnTo>
                <a:lnTo>
                  <a:pt x="1231" y="1136"/>
                </a:lnTo>
                <a:lnTo>
                  <a:pt x="1233" y="1136"/>
                </a:lnTo>
                <a:lnTo>
                  <a:pt x="1233" y="1135"/>
                </a:lnTo>
                <a:lnTo>
                  <a:pt x="1232" y="1132"/>
                </a:lnTo>
                <a:lnTo>
                  <a:pt x="1231" y="1132"/>
                </a:lnTo>
                <a:lnTo>
                  <a:pt x="1230" y="1132"/>
                </a:lnTo>
                <a:lnTo>
                  <a:pt x="1229" y="1132"/>
                </a:lnTo>
                <a:lnTo>
                  <a:pt x="1227" y="1132"/>
                </a:lnTo>
                <a:lnTo>
                  <a:pt x="1227" y="1131"/>
                </a:lnTo>
                <a:lnTo>
                  <a:pt x="1226" y="1130"/>
                </a:lnTo>
                <a:lnTo>
                  <a:pt x="1225" y="1130"/>
                </a:lnTo>
                <a:lnTo>
                  <a:pt x="1223" y="1130"/>
                </a:lnTo>
                <a:lnTo>
                  <a:pt x="1222" y="1131"/>
                </a:lnTo>
                <a:lnTo>
                  <a:pt x="1221" y="1132"/>
                </a:lnTo>
                <a:lnTo>
                  <a:pt x="1220" y="1132"/>
                </a:lnTo>
                <a:lnTo>
                  <a:pt x="1220" y="1133"/>
                </a:lnTo>
                <a:lnTo>
                  <a:pt x="1221" y="1134"/>
                </a:lnTo>
                <a:lnTo>
                  <a:pt x="1221" y="1135"/>
                </a:lnTo>
                <a:lnTo>
                  <a:pt x="1222" y="1136"/>
                </a:lnTo>
                <a:lnTo>
                  <a:pt x="1222" y="1137"/>
                </a:lnTo>
                <a:lnTo>
                  <a:pt x="1221" y="1137"/>
                </a:lnTo>
                <a:lnTo>
                  <a:pt x="1219" y="1135"/>
                </a:lnTo>
                <a:lnTo>
                  <a:pt x="1218" y="1135"/>
                </a:lnTo>
                <a:lnTo>
                  <a:pt x="1216" y="1134"/>
                </a:lnTo>
                <a:lnTo>
                  <a:pt x="1215" y="1133"/>
                </a:lnTo>
                <a:lnTo>
                  <a:pt x="1215" y="1132"/>
                </a:lnTo>
                <a:lnTo>
                  <a:pt x="1215" y="1131"/>
                </a:lnTo>
                <a:lnTo>
                  <a:pt x="1216" y="1130"/>
                </a:lnTo>
                <a:lnTo>
                  <a:pt x="1217" y="1130"/>
                </a:lnTo>
                <a:lnTo>
                  <a:pt x="1217" y="1129"/>
                </a:lnTo>
                <a:lnTo>
                  <a:pt x="1216" y="1127"/>
                </a:lnTo>
                <a:lnTo>
                  <a:pt x="1216" y="1126"/>
                </a:lnTo>
                <a:lnTo>
                  <a:pt x="1216" y="1125"/>
                </a:lnTo>
                <a:lnTo>
                  <a:pt x="1216" y="1124"/>
                </a:lnTo>
                <a:lnTo>
                  <a:pt x="1215" y="1124"/>
                </a:lnTo>
                <a:lnTo>
                  <a:pt x="1214" y="1124"/>
                </a:lnTo>
                <a:lnTo>
                  <a:pt x="1213" y="1123"/>
                </a:lnTo>
                <a:lnTo>
                  <a:pt x="1213" y="1122"/>
                </a:lnTo>
                <a:lnTo>
                  <a:pt x="1213" y="1121"/>
                </a:lnTo>
                <a:lnTo>
                  <a:pt x="1213" y="1120"/>
                </a:lnTo>
                <a:lnTo>
                  <a:pt x="1212" y="1117"/>
                </a:lnTo>
                <a:lnTo>
                  <a:pt x="1212" y="1116"/>
                </a:lnTo>
                <a:lnTo>
                  <a:pt x="1213" y="1114"/>
                </a:lnTo>
                <a:lnTo>
                  <a:pt x="1213" y="1112"/>
                </a:lnTo>
                <a:lnTo>
                  <a:pt x="1213" y="1111"/>
                </a:lnTo>
                <a:lnTo>
                  <a:pt x="1212" y="1110"/>
                </a:lnTo>
                <a:lnTo>
                  <a:pt x="1211" y="1109"/>
                </a:lnTo>
                <a:lnTo>
                  <a:pt x="1210" y="1109"/>
                </a:lnTo>
                <a:lnTo>
                  <a:pt x="1209" y="1109"/>
                </a:lnTo>
                <a:lnTo>
                  <a:pt x="1208" y="1109"/>
                </a:lnTo>
                <a:lnTo>
                  <a:pt x="1207" y="1109"/>
                </a:lnTo>
                <a:lnTo>
                  <a:pt x="1206" y="1109"/>
                </a:lnTo>
                <a:lnTo>
                  <a:pt x="1205" y="1108"/>
                </a:lnTo>
                <a:lnTo>
                  <a:pt x="1204" y="1108"/>
                </a:lnTo>
                <a:lnTo>
                  <a:pt x="1203" y="1106"/>
                </a:lnTo>
                <a:lnTo>
                  <a:pt x="1202" y="1105"/>
                </a:lnTo>
                <a:lnTo>
                  <a:pt x="1201" y="1106"/>
                </a:lnTo>
                <a:lnTo>
                  <a:pt x="1200" y="1108"/>
                </a:lnTo>
                <a:lnTo>
                  <a:pt x="1199" y="1108"/>
                </a:lnTo>
                <a:lnTo>
                  <a:pt x="1198" y="1108"/>
                </a:lnTo>
                <a:lnTo>
                  <a:pt x="1198" y="1109"/>
                </a:lnTo>
                <a:lnTo>
                  <a:pt x="1196" y="1110"/>
                </a:lnTo>
                <a:lnTo>
                  <a:pt x="1196" y="1109"/>
                </a:lnTo>
                <a:lnTo>
                  <a:pt x="1195" y="1109"/>
                </a:lnTo>
                <a:lnTo>
                  <a:pt x="1194" y="1107"/>
                </a:lnTo>
                <a:lnTo>
                  <a:pt x="1193" y="1107"/>
                </a:lnTo>
                <a:lnTo>
                  <a:pt x="1193" y="1106"/>
                </a:lnTo>
                <a:lnTo>
                  <a:pt x="1192" y="1104"/>
                </a:lnTo>
                <a:lnTo>
                  <a:pt x="1192" y="1103"/>
                </a:lnTo>
                <a:lnTo>
                  <a:pt x="1192" y="1102"/>
                </a:lnTo>
                <a:lnTo>
                  <a:pt x="1192" y="1101"/>
                </a:lnTo>
                <a:lnTo>
                  <a:pt x="1192" y="1100"/>
                </a:lnTo>
                <a:lnTo>
                  <a:pt x="1191" y="1100"/>
                </a:lnTo>
                <a:lnTo>
                  <a:pt x="1190" y="1099"/>
                </a:lnTo>
                <a:lnTo>
                  <a:pt x="1189" y="1098"/>
                </a:lnTo>
                <a:lnTo>
                  <a:pt x="1189" y="1099"/>
                </a:lnTo>
                <a:lnTo>
                  <a:pt x="1188" y="1099"/>
                </a:lnTo>
                <a:lnTo>
                  <a:pt x="1187" y="1098"/>
                </a:lnTo>
                <a:lnTo>
                  <a:pt x="1186" y="1097"/>
                </a:lnTo>
                <a:lnTo>
                  <a:pt x="1185" y="1096"/>
                </a:lnTo>
                <a:lnTo>
                  <a:pt x="1184" y="1096"/>
                </a:lnTo>
                <a:lnTo>
                  <a:pt x="1183" y="1095"/>
                </a:lnTo>
                <a:lnTo>
                  <a:pt x="1182" y="1095"/>
                </a:lnTo>
                <a:lnTo>
                  <a:pt x="1182" y="1094"/>
                </a:lnTo>
                <a:lnTo>
                  <a:pt x="1182" y="1093"/>
                </a:lnTo>
                <a:lnTo>
                  <a:pt x="1181" y="1091"/>
                </a:lnTo>
                <a:lnTo>
                  <a:pt x="1180" y="1090"/>
                </a:lnTo>
                <a:lnTo>
                  <a:pt x="1179" y="1090"/>
                </a:lnTo>
                <a:lnTo>
                  <a:pt x="1179" y="1089"/>
                </a:lnTo>
                <a:lnTo>
                  <a:pt x="1178" y="1088"/>
                </a:lnTo>
                <a:lnTo>
                  <a:pt x="1179" y="1087"/>
                </a:lnTo>
                <a:lnTo>
                  <a:pt x="1179" y="1086"/>
                </a:lnTo>
                <a:lnTo>
                  <a:pt x="1180" y="1085"/>
                </a:lnTo>
                <a:lnTo>
                  <a:pt x="1180" y="1084"/>
                </a:lnTo>
                <a:lnTo>
                  <a:pt x="1179" y="1084"/>
                </a:lnTo>
                <a:lnTo>
                  <a:pt x="1179" y="1083"/>
                </a:lnTo>
                <a:lnTo>
                  <a:pt x="1178" y="1082"/>
                </a:lnTo>
                <a:lnTo>
                  <a:pt x="1179" y="1082"/>
                </a:lnTo>
                <a:lnTo>
                  <a:pt x="1179" y="1081"/>
                </a:lnTo>
                <a:lnTo>
                  <a:pt x="1178" y="1081"/>
                </a:lnTo>
                <a:lnTo>
                  <a:pt x="1178" y="1080"/>
                </a:lnTo>
                <a:lnTo>
                  <a:pt x="1177" y="1079"/>
                </a:lnTo>
                <a:lnTo>
                  <a:pt x="1176" y="1079"/>
                </a:lnTo>
                <a:lnTo>
                  <a:pt x="1175" y="1078"/>
                </a:lnTo>
                <a:lnTo>
                  <a:pt x="1174" y="1077"/>
                </a:lnTo>
                <a:lnTo>
                  <a:pt x="1173" y="1075"/>
                </a:lnTo>
                <a:lnTo>
                  <a:pt x="1172" y="1075"/>
                </a:lnTo>
                <a:lnTo>
                  <a:pt x="1171" y="1075"/>
                </a:lnTo>
                <a:lnTo>
                  <a:pt x="1171" y="1074"/>
                </a:lnTo>
                <a:lnTo>
                  <a:pt x="1170" y="1074"/>
                </a:lnTo>
                <a:lnTo>
                  <a:pt x="1169" y="1074"/>
                </a:lnTo>
                <a:lnTo>
                  <a:pt x="1168" y="1074"/>
                </a:lnTo>
                <a:lnTo>
                  <a:pt x="1168" y="1073"/>
                </a:lnTo>
                <a:lnTo>
                  <a:pt x="1167" y="1073"/>
                </a:lnTo>
                <a:lnTo>
                  <a:pt x="1166" y="1073"/>
                </a:lnTo>
                <a:lnTo>
                  <a:pt x="1165" y="1073"/>
                </a:lnTo>
                <a:lnTo>
                  <a:pt x="1165" y="1072"/>
                </a:lnTo>
                <a:lnTo>
                  <a:pt x="1164" y="1072"/>
                </a:lnTo>
                <a:lnTo>
                  <a:pt x="1163" y="1070"/>
                </a:lnTo>
                <a:lnTo>
                  <a:pt x="1162" y="1070"/>
                </a:lnTo>
                <a:lnTo>
                  <a:pt x="1161" y="1069"/>
                </a:lnTo>
                <a:lnTo>
                  <a:pt x="1160" y="1068"/>
                </a:lnTo>
                <a:lnTo>
                  <a:pt x="1159" y="1068"/>
                </a:lnTo>
                <a:lnTo>
                  <a:pt x="1133" y="1068"/>
                </a:lnTo>
                <a:lnTo>
                  <a:pt x="1092" y="1069"/>
                </a:lnTo>
                <a:lnTo>
                  <a:pt x="1079" y="1068"/>
                </a:lnTo>
                <a:lnTo>
                  <a:pt x="1079" y="1070"/>
                </a:lnTo>
                <a:lnTo>
                  <a:pt x="1079" y="1071"/>
                </a:lnTo>
                <a:lnTo>
                  <a:pt x="1079" y="1072"/>
                </a:lnTo>
                <a:lnTo>
                  <a:pt x="1079" y="1073"/>
                </a:lnTo>
                <a:lnTo>
                  <a:pt x="1079" y="1075"/>
                </a:lnTo>
                <a:lnTo>
                  <a:pt x="1079" y="1076"/>
                </a:lnTo>
                <a:lnTo>
                  <a:pt x="1077" y="1077"/>
                </a:lnTo>
                <a:lnTo>
                  <a:pt x="1077" y="1078"/>
                </a:lnTo>
                <a:lnTo>
                  <a:pt x="1076" y="1079"/>
                </a:lnTo>
                <a:lnTo>
                  <a:pt x="1075" y="1080"/>
                </a:lnTo>
                <a:lnTo>
                  <a:pt x="1074" y="1081"/>
                </a:lnTo>
                <a:lnTo>
                  <a:pt x="1075" y="1082"/>
                </a:lnTo>
                <a:lnTo>
                  <a:pt x="1074" y="1085"/>
                </a:lnTo>
                <a:lnTo>
                  <a:pt x="1073" y="1086"/>
                </a:lnTo>
                <a:lnTo>
                  <a:pt x="1073" y="1087"/>
                </a:lnTo>
                <a:lnTo>
                  <a:pt x="1072" y="1089"/>
                </a:lnTo>
                <a:lnTo>
                  <a:pt x="1069" y="1090"/>
                </a:lnTo>
                <a:lnTo>
                  <a:pt x="1068" y="1091"/>
                </a:lnTo>
                <a:lnTo>
                  <a:pt x="1067" y="1092"/>
                </a:lnTo>
                <a:lnTo>
                  <a:pt x="1066" y="1093"/>
                </a:lnTo>
                <a:lnTo>
                  <a:pt x="1066" y="1094"/>
                </a:lnTo>
                <a:lnTo>
                  <a:pt x="1067" y="1096"/>
                </a:lnTo>
                <a:lnTo>
                  <a:pt x="1068" y="1097"/>
                </a:lnTo>
                <a:lnTo>
                  <a:pt x="1069" y="1098"/>
                </a:lnTo>
                <a:lnTo>
                  <a:pt x="1066" y="1100"/>
                </a:lnTo>
                <a:lnTo>
                  <a:pt x="1065" y="1103"/>
                </a:lnTo>
                <a:lnTo>
                  <a:pt x="1065" y="1104"/>
                </a:lnTo>
                <a:lnTo>
                  <a:pt x="1064" y="1105"/>
                </a:lnTo>
                <a:lnTo>
                  <a:pt x="1063" y="1106"/>
                </a:lnTo>
                <a:lnTo>
                  <a:pt x="1063" y="1107"/>
                </a:lnTo>
                <a:lnTo>
                  <a:pt x="1062" y="1107"/>
                </a:lnTo>
                <a:lnTo>
                  <a:pt x="1061" y="1107"/>
                </a:lnTo>
                <a:lnTo>
                  <a:pt x="1060" y="1106"/>
                </a:lnTo>
                <a:lnTo>
                  <a:pt x="1058" y="1104"/>
                </a:lnTo>
                <a:lnTo>
                  <a:pt x="1056" y="1103"/>
                </a:lnTo>
                <a:lnTo>
                  <a:pt x="1054" y="1103"/>
                </a:lnTo>
                <a:lnTo>
                  <a:pt x="1053" y="1103"/>
                </a:lnTo>
                <a:lnTo>
                  <a:pt x="1052" y="1103"/>
                </a:lnTo>
                <a:lnTo>
                  <a:pt x="1051" y="1104"/>
                </a:lnTo>
                <a:lnTo>
                  <a:pt x="1050" y="1105"/>
                </a:lnTo>
                <a:lnTo>
                  <a:pt x="1050" y="1106"/>
                </a:lnTo>
                <a:lnTo>
                  <a:pt x="1049" y="1107"/>
                </a:lnTo>
                <a:lnTo>
                  <a:pt x="1047" y="1106"/>
                </a:lnTo>
                <a:lnTo>
                  <a:pt x="1046" y="1107"/>
                </a:lnTo>
                <a:lnTo>
                  <a:pt x="1045" y="1108"/>
                </a:lnTo>
                <a:lnTo>
                  <a:pt x="1045" y="1109"/>
                </a:lnTo>
                <a:lnTo>
                  <a:pt x="1046" y="1111"/>
                </a:lnTo>
                <a:lnTo>
                  <a:pt x="1046" y="1112"/>
                </a:lnTo>
                <a:lnTo>
                  <a:pt x="1045" y="1113"/>
                </a:lnTo>
                <a:lnTo>
                  <a:pt x="1044" y="1114"/>
                </a:lnTo>
                <a:lnTo>
                  <a:pt x="1043" y="1115"/>
                </a:lnTo>
                <a:lnTo>
                  <a:pt x="1042" y="1115"/>
                </a:lnTo>
                <a:lnTo>
                  <a:pt x="1042" y="1117"/>
                </a:lnTo>
                <a:lnTo>
                  <a:pt x="1043" y="1117"/>
                </a:lnTo>
                <a:lnTo>
                  <a:pt x="1045" y="1117"/>
                </a:lnTo>
                <a:lnTo>
                  <a:pt x="1046" y="1118"/>
                </a:lnTo>
                <a:lnTo>
                  <a:pt x="1046" y="1119"/>
                </a:lnTo>
                <a:lnTo>
                  <a:pt x="1046" y="1120"/>
                </a:lnTo>
                <a:lnTo>
                  <a:pt x="1044" y="1122"/>
                </a:lnTo>
                <a:lnTo>
                  <a:pt x="1043" y="1123"/>
                </a:lnTo>
                <a:lnTo>
                  <a:pt x="1042" y="1124"/>
                </a:lnTo>
                <a:lnTo>
                  <a:pt x="1043" y="1125"/>
                </a:lnTo>
                <a:lnTo>
                  <a:pt x="1044" y="1126"/>
                </a:lnTo>
                <a:lnTo>
                  <a:pt x="1046" y="1128"/>
                </a:lnTo>
                <a:lnTo>
                  <a:pt x="1046" y="1129"/>
                </a:lnTo>
                <a:lnTo>
                  <a:pt x="1046" y="1130"/>
                </a:lnTo>
                <a:lnTo>
                  <a:pt x="1046" y="1131"/>
                </a:lnTo>
                <a:lnTo>
                  <a:pt x="1048" y="1131"/>
                </a:lnTo>
                <a:lnTo>
                  <a:pt x="1048" y="1132"/>
                </a:lnTo>
                <a:lnTo>
                  <a:pt x="1048" y="1133"/>
                </a:lnTo>
                <a:lnTo>
                  <a:pt x="1047" y="1134"/>
                </a:lnTo>
                <a:lnTo>
                  <a:pt x="1047" y="1135"/>
                </a:lnTo>
                <a:lnTo>
                  <a:pt x="1046" y="1136"/>
                </a:lnTo>
                <a:lnTo>
                  <a:pt x="1045" y="1136"/>
                </a:lnTo>
                <a:lnTo>
                  <a:pt x="1044" y="1135"/>
                </a:lnTo>
                <a:lnTo>
                  <a:pt x="1044" y="1134"/>
                </a:lnTo>
                <a:lnTo>
                  <a:pt x="1043" y="1134"/>
                </a:lnTo>
                <a:lnTo>
                  <a:pt x="1042" y="1134"/>
                </a:lnTo>
                <a:lnTo>
                  <a:pt x="1041" y="1134"/>
                </a:lnTo>
                <a:lnTo>
                  <a:pt x="1041" y="1137"/>
                </a:lnTo>
                <a:lnTo>
                  <a:pt x="1040" y="1138"/>
                </a:lnTo>
                <a:lnTo>
                  <a:pt x="1039" y="1139"/>
                </a:lnTo>
                <a:lnTo>
                  <a:pt x="1040" y="1140"/>
                </a:lnTo>
                <a:lnTo>
                  <a:pt x="1039" y="1141"/>
                </a:lnTo>
                <a:lnTo>
                  <a:pt x="1038" y="1141"/>
                </a:lnTo>
                <a:lnTo>
                  <a:pt x="1038" y="1142"/>
                </a:lnTo>
                <a:lnTo>
                  <a:pt x="1038" y="1143"/>
                </a:lnTo>
                <a:lnTo>
                  <a:pt x="1037" y="1144"/>
                </a:lnTo>
                <a:lnTo>
                  <a:pt x="1037" y="1145"/>
                </a:lnTo>
                <a:lnTo>
                  <a:pt x="1036" y="1146"/>
                </a:lnTo>
                <a:lnTo>
                  <a:pt x="1037" y="1146"/>
                </a:lnTo>
                <a:lnTo>
                  <a:pt x="1037" y="1147"/>
                </a:lnTo>
                <a:lnTo>
                  <a:pt x="1037" y="1148"/>
                </a:lnTo>
                <a:lnTo>
                  <a:pt x="1036" y="1148"/>
                </a:lnTo>
                <a:lnTo>
                  <a:pt x="1036" y="1147"/>
                </a:lnTo>
                <a:lnTo>
                  <a:pt x="1035" y="1147"/>
                </a:lnTo>
                <a:lnTo>
                  <a:pt x="1034" y="1147"/>
                </a:lnTo>
                <a:lnTo>
                  <a:pt x="1033" y="1147"/>
                </a:lnTo>
                <a:lnTo>
                  <a:pt x="1032" y="1148"/>
                </a:lnTo>
                <a:lnTo>
                  <a:pt x="1031" y="1149"/>
                </a:lnTo>
                <a:lnTo>
                  <a:pt x="1030" y="1149"/>
                </a:lnTo>
                <a:lnTo>
                  <a:pt x="1029" y="1149"/>
                </a:lnTo>
                <a:lnTo>
                  <a:pt x="1028" y="1148"/>
                </a:lnTo>
                <a:lnTo>
                  <a:pt x="1027" y="1148"/>
                </a:lnTo>
                <a:lnTo>
                  <a:pt x="1026" y="1149"/>
                </a:lnTo>
                <a:lnTo>
                  <a:pt x="1025" y="1151"/>
                </a:lnTo>
                <a:lnTo>
                  <a:pt x="1025" y="1152"/>
                </a:lnTo>
                <a:lnTo>
                  <a:pt x="1025" y="1153"/>
                </a:lnTo>
                <a:lnTo>
                  <a:pt x="1025" y="1155"/>
                </a:lnTo>
                <a:lnTo>
                  <a:pt x="1026" y="1157"/>
                </a:lnTo>
                <a:lnTo>
                  <a:pt x="1027" y="1157"/>
                </a:lnTo>
                <a:lnTo>
                  <a:pt x="1026" y="1158"/>
                </a:lnTo>
                <a:lnTo>
                  <a:pt x="1026" y="1159"/>
                </a:lnTo>
                <a:lnTo>
                  <a:pt x="1025" y="1160"/>
                </a:lnTo>
                <a:lnTo>
                  <a:pt x="1024" y="1161"/>
                </a:lnTo>
                <a:lnTo>
                  <a:pt x="1024" y="1162"/>
                </a:lnTo>
                <a:lnTo>
                  <a:pt x="1024" y="1163"/>
                </a:lnTo>
                <a:lnTo>
                  <a:pt x="1024" y="1164"/>
                </a:lnTo>
                <a:lnTo>
                  <a:pt x="1025" y="1165"/>
                </a:lnTo>
                <a:lnTo>
                  <a:pt x="1024" y="1166"/>
                </a:lnTo>
                <a:lnTo>
                  <a:pt x="1024" y="1167"/>
                </a:lnTo>
                <a:lnTo>
                  <a:pt x="1025" y="1168"/>
                </a:lnTo>
                <a:lnTo>
                  <a:pt x="1025" y="1170"/>
                </a:lnTo>
                <a:lnTo>
                  <a:pt x="1025" y="1171"/>
                </a:lnTo>
                <a:lnTo>
                  <a:pt x="1026" y="1172"/>
                </a:lnTo>
                <a:lnTo>
                  <a:pt x="1025" y="1173"/>
                </a:lnTo>
                <a:lnTo>
                  <a:pt x="1025" y="1174"/>
                </a:lnTo>
                <a:lnTo>
                  <a:pt x="1023" y="1174"/>
                </a:lnTo>
                <a:lnTo>
                  <a:pt x="1022" y="1174"/>
                </a:lnTo>
                <a:lnTo>
                  <a:pt x="1018" y="1176"/>
                </a:lnTo>
                <a:lnTo>
                  <a:pt x="1016" y="1177"/>
                </a:lnTo>
                <a:lnTo>
                  <a:pt x="1015" y="1177"/>
                </a:lnTo>
                <a:lnTo>
                  <a:pt x="1013" y="1177"/>
                </a:lnTo>
                <a:lnTo>
                  <a:pt x="1012" y="1177"/>
                </a:lnTo>
                <a:lnTo>
                  <a:pt x="1011" y="1178"/>
                </a:lnTo>
                <a:lnTo>
                  <a:pt x="1010" y="1178"/>
                </a:lnTo>
                <a:lnTo>
                  <a:pt x="1009" y="1178"/>
                </a:lnTo>
                <a:lnTo>
                  <a:pt x="1008" y="1178"/>
                </a:lnTo>
                <a:lnTo>
                  <a:pt x="1007" y="1178"/>
                </a:lnTo>
                <a:lnTo>
                  <a:pt x="1006" y="1177"/>
                </a:lnTo>
                <a:lnTo>
                  <a:pt x="1006" y="1176"/>
                </a:lnTo>
                <a:lnTo>
                  <a:pt x="1008" y="1173"/>
                </a:lnTo>
                <a:lnTo>
                  <a:pt x="1008" y="1171"/>
                </a:lnTo>
                <a:lnTo>
                  <a:pt x="1007" y="1171"/>
                </a:lnTo>
                <a:lnTo>
                  <a:pt x="1006" y="1171"/>
                </a:lnTo>
                <a:lnTo>
                  <a:pt x="1005" y="1171"/>
                </a:lnTo>
                <a:lnTo>
                  <a:pt x="1002" y="1172"/>
                </a:lnTo>
                <a:lnTo>
                  <a:pt x="1000" y="1173"/>
                </a:lnTo>
                <a:lnTo>
                  <a:pt x="997" y="1175"/>
                </a:lnTo>
                <a:lnTo>
                  <a:pt x="995" y="1175"/>
                </a:lnTo>
                <a:lnTo>
                  <a:pt x="994" y="1176"/>
                </a:lnTo>
                <a:lnTo>
                  <a:pt x="993" y="1176"/>
                </a:lnTo>
                <a:lnTo>
                  <a:pt x="992" y="1176"/>
                </a:lnTo>
                <a:lnTo>
                  <a:pt x="991" y="1176"/>
                </a:lnTo>
                <a:lnTo>
                  <a:pt x="990" y="1176"/>
                </a:lnTo>
                <a:lnTo>
                  <a:pt x="988" y="1177"/>
                </a:lnTo>
                <a:lnTo>
                  <a:pt x="986" y="1177"/>
                </a:lnTo>
                <a:lnTo>
                  <a:pt x="984" y="1176"/>
                </a:lnTo>
                <a:lnTo>
                  <a:pt x="982" y="1177"/>
                </a:lnTo>
                <a:lnTo>
                  <a:pt x="981" y="1178"/>
                </a:lnTo>
                <a:lnTo>
                  <a:pt x="980" y="1178"/>
                </a:lnTo>
                <a:lnTo>
                  <a:pt x="980" y="1179"/>
                </a:lnTo>
                <a:lnTo>
                  <a:pt x="979" y="1180"/>
                </a:lnTo>
                <a:lnTo>
                  <a:pt x="978" y="1180"/>
                </a:lnTo>
                <a:lnTo>
                  <a:pt x="977" y="1181"/>
                </a:lnTo>
                <a:lnTo>
                  <a:pt x="976" y="1181"/>
                </a:lnTo>
                <a:lnTo>
                  <a:pt x="975" y="1181"/>
                </a:lnTo>
                <a:lnTo>
                  <a:pt x="973" y="1180"/>
                </a:lnTo>
                <a:lnTo>
                  <a:pt x="971" y="1180"/>
                </a:lnTo>
                <a:lnTo>
                  <a:pt x="970" y="1181"/>
                </a:lnTo>
                <a:lnTo>
                  <a:pt x="969" y="1180"/>
                </a:lnTo>
                <a:lnTo>
                  <a:pt x="969" y="1179"/>
                </a:lnTo>
                <a:lnTo>
                  <a:pt x="968" y="1179"/>
                </a:lnTo>
                <a:lnTo>
                  <a:pt x="968" y="1178"/>
                </a:lnTo>
                <a:lnTo>
                  <a:pt x="967" y="1178"/>
                </a:lnTo>
                <a:lnTo>
                  <a:pt x="966" y="1178"/>
                </a:lnTo>
                <a:lnTo>
                  <a:pt x="965" y="1179"/>
                </a:lnTo>
                <a:lnTo>
                  <a:pt x="965" y="1180"/>
                </a:lnTo>
                <a:lnTo>
                  <a:pt x="964" y="1181"/>
                </a:lnTo>
                <a:lnTo>
                  <a:pt x="963" y="1181"/>
                </a:lnTo>
                <a:lnTo>
                  <a:pt x="961" y="1182"/>
                </a:lnTo>
                <a:lnTo>
                  <a:pt x="960" y="1182"/>
                </a:lnTo>
                <a:lnTo>
                  <a:pt x="959" y="1180"/>
                </a:lnTo>
                <a:lnTo>
                  <a:pt x="959" y="1179"/>
                </a:lnTo>
                <a:lnTo>
                  <a:pt x="958" y="1178"/>
                </a:lnTo>
                <a:lnTo>
                  <a:pt x="957" y="1178"/>
                </a:lnTo>
                <a:lnTo>
                  <a:pt x="956" y="1178"/>
                </a:lnTo>
                <a:lnTo>
                  <a:pt x="954" y="1178"/>
                </a:lnTo>
                <a:lnTo>
                  <a:pt x="952" y="1179"/>
                </a:lnTo>
                <a:lnTo>
                  <a:pt x="951" y="1179"/>
                </a:lnTo>
                <a:lnTo>
                  <a:pt x="950" y="1181"/>
                </a:lnTo>
                <a:lnTo>
                  <a:pt x="949" y="1181"/>
                </a:lnTo>
                <a:lnTo>
                  <a:pt x="948" y="1183"/>
                </a:lnTo>
                <a:lnTo>
                  <a:pt x="947" y="1183"/>
                </a:lnTo>
                <a:lnTo>
                  <a:pt x="946" y="1184"/>
                </a:lnTo>
                <a:lnTo>
                  <a:pt x="946" y="1185"/>
                </a:lnTo>
                <a:lnTo>
                  <a:pt x="945" y="1185"/>
                </a:lnTo>
                <a:lnTo>
                  <a:pt x="944" y="1184"/>
                </a:lnTo>
                <a:lnTo>
                  <a:pt x="944" y="1185"/>
                </a:lnTo>
                <a:lnTo>
                  <a:pt x="944" y="1186"/>
                </a:lnTo>
                <a:lnTo>
                  <a:pt x="944" y="1187"/>
                </a:lnTo>
                <a:lnTo>
                  <a:pt x="944" y="1188"/>
                </a:lnTo>
                <a:lnTo>
                  <a:pt x="944" y="1189"/>
                </a:lnTo>
                <a:lnTo>
                  <a:pt x="943" y="1190"/>
                </a:lnTo>
                <a:lnTo>
                  <a:pt x="943" y="1191"/>
                </a:lnTo>
                <a:lnTo>
                  <a:pt x="942" y="1193"/>
                </a:lnTo>
                <a:lnTo>
                  <a:pt x="942" y="1195"/>
                </a:lnTo>
                <a:lnTo>
                  <a:pt x="942" y="1196"/>
                </a:lnTo>
                <a:lnTo>
                  <a:pt x="942" y="1197"/>
                </a:lnTo>
                <a:lnTo>
                  <a:pt x="943" y="1198"/>
                </a:lnTo>
                <a:lnTo>
                  <a:pt x="943" y="1199"/>
                </a:lnTo>
                <a:lnTo>
                  <a:pt x="944" y="1201"/>
                </a:lnTo>
                <a:lnTo>
                  <a:pt x="943" y="1202"/>
                </a:lnTo>
                <a:lnTo>
                  <a:pt x="944" y="1203"/>
                </a:lnTo>
                <a:lnTo>
                  <a:pt x="944" y="1204"/>
                </a:lnTo>
                <a:lnTo>
                  <a:pt x="943" y="1205"/>
                </a:lnTo>
                <a:lnTo>
                  <a:pt x="942" y="1207"/>
                </a:lnTo>
                <a:lnTo>
                  <a:pt x="942" y="1208"/>
                </a:lnTo>
                <a:lnTo>
                  <a:pt x="941" y="1208"/>
                </a:lnTo>
                <a:lnTo>
                  <a:pt x="940" y="1209"/>
                </a:lnTo>
                <a:lnTo>
                  <a:pt x="940" y="1210"/>
                </a:lnTo>
                <a:lnTo>
                  <a:pt x="940" y="1211"/>
                </a:lnTo>
                <a:lnTo>
                  <a:pt x="939" y="1211"/>
                </a:lnTo>
                <a:lnTo>
                  <a:pt x="938" y="1211"/>
                </a:lnTo>
                <a:lnTo>
                  <a:pt x="937" y="1211"/>
                </a:lnTo>
                <a:lnTo>
                  <a:pt x="937" y="1212"/>
                </a:lnTo>
                <a:lnTo>
                  <a:pt x="936" y="1212"/>
                </a:lnTo>
                <a:lnTo>
                  <a:pt x="936" y="1214"/>
                </a:lnTo>
                <a:lnTo>
                  <a:pt x="935" y="1214"/>
                </a:lnTo>
                <a:lnTo>
                  <a:pt x="934" y="1215"/>
                </a:lnTo>
                <a:lnTo>
                  <a:pt x="935" y="1215"/>
                </a:lnTo>
                <a:lnTo>
                  <a:pt x="935" y="1216"/>
                </a:lnTo>
                <a:lnTo>
                  <a:pt x="934" y="1216"/>
                </a:lnTo>
                <a:lnTo>
                  <a:pt x="933" y="1217"/>
                </a:lnTo>
                <a:lnTo>
                  <a:pt x="933" y="1218"/>
                </a:lnTo>
                <a:lnTo>
                  <a:pt x="932" y="1218"/>
                </a:lnTo>
                <a:lnTo>
                  <a:pt x="932" y="1220"/>
                </a:lnTo>
                <a:lnTo>
                  <a:pt x="931" y="1221"/>
                </a:lnTo>
                <a:lnTo>
                  <a:pt x="931" y="1222"/>
                </a:lnTo>
                <a:lnTo>
                  <a:pt x="930" y="1223"/>
                </a:lnTo>
                <a:lnTo>
                  <a:pt x="928" y="1223"/>
                </a:lnTo>
                <a:lnTo>
                  <a:pt x="927" y="1223"/>
                </a:lnTo>
                <a:lnTo>
                  <a:pt x="926" y="1224"/>
                </a:lnTo>
                <a:lnTo>
                  <a:pt x="926" y="1225"/>
                </a:lnTo>
                <a:lnTo>
                  <a:pt x="926" y="1226"/>
                </a:lnTo>
                <a:lnTo>
                  <a:pt x="924" y="1226"/>
                </a:lnTo>
                <a:lnTo>
                  <a:pt x="923" y="1227"/>
                </a:lnTo>
                <a:lnTo>
                  <a:pt x="921" y="1228"/>
                </a:lnTo>
                <a:lnTo>
                  <a:pt x="920" y="1227"/>
                </a:lnTo>
                <a:lnTo>
                  <a:pt x="919" y="1227"/>
                </a:lnTo>
                <a:lnTo>
                  <a:pt x="918" y="1226"/>
                </a:lnTo>
                <a:lnTo>
                  <a:pt x="917" y="1226"/>
                </a:lnTo>
                <a:lnTo>
                  <a:pt x="916" y="1226"/>
                </a:lnTo>
                <a:lnTo>
                  <a:pt x="916" y="1225"/>
                </a:lnTo>
                <a:lnTo>
                  <a:pt x="916" y="1224"/>
                </a:lnTo>
                <a:lnTo>
                  <a:pt x="917" y="1222"/>
                </a:lnTo>
                <a:lnTo>
                  <a:pt x="918" y="1221"/>
                </a:lnTo>
                <a:lnTo>
                  <a:pt x="915" y="1220"/>
                </a:lnTo>
                <a:lnTo>
                  <a:pt x="915" y="1219"/>
                </a:lnTo>
                <a:lnTo>
                  <a:pt x="916" y="1219"/>
                </a:lnTo>
                <a:lnTo>
                  <a:pt x="916" y="1217"/>
                </a:lnTo>
                <a:lnTo>
                  <a:pt x="916" y="1216"/>
                </a:lnTo>
                <a:lnTo>
                  <a:pt x="915" y="1215"/>
                </a:lnTo>
                <a:lnTo>
                  <a:pt x="914" y="1213"/>
                </a:lnTo>
                <a:lnTo>
                  <a:pt x="914" y="1212"/>
                </a:lnTo>
                <a:lnTo>
                  <a:pt x="914" y="1211"/>
                </a:lnTo>
                <a:lnTo>
                  <a:pt x="913" y="1210"/>
                </a:lnTo>
                <a:lnTo>
                  <a:pt x="912" y="1209"/>
                </a:lnTo>
                <a:lnTo>
                  <a:pt x="911" y="1209"/>
                </a:lnTo>
                <a:lnTo>
                  <a:pt x="910" y="1208"/>
                </a:lnTo>
                <a:lnTo>
                  <a:pt x="909" y="1208"/>
                </a:lnTo>
                <a:lnTo>
                  <a:pt x="907" y="1209"/>
                </a:lnTo>
                <a:lnTo>
                  <a:pt x="906" y="1210"/>
                </a:lnTo>
                <a:lnTo>
                  <a:pt x="905" y="1210"/>
                </a:lnTo>
                <a:lnTo>
                  <a:pt x="904" y="1211"/>
                </a:lnTo>
                <a:lnTo>
                  <a:pt x="903" y="1212"/>
                </a:lnTo>
                <a:lnTo>
                  <a:pt x="902" y="1212"/>
                </a:lnTo>
                <a:lnTo>
                  <a:pt x="902" y="1213"/>
                </a:lnTo>
                <a:lnTo>
                  <a:pt x="901" y="1213"/>
                </a:lnTo>
                <a:lnTo>
                  <a:pt x="900" y="1214"/>
                </a:lnTo>
                <a:lnTo>
                  <a:pt x="899" y="1215"/>
                </a:lnTo>
                <a:lnTo>
                  <a:pt x="896" y="1215"/>
                </a:lnTo>
                <a:lnTo>
                  <a:pt x="896" y="1216"/>
                </a:lnTo>
                <a:lnTo>
                  <a:pt x="895" y="1217"/>
                </a:lnTo>
                <a:lnTo>
                  <a:pt x="894" y="1217"/>
                </a:lnTo>
                <a:lnTo>
                  <a:pt x="893" y="1215"/>
                </a:lnTo>
                <a:lnTo>
                  <a:pt x="892" y="1215"/>
                </a:lnTo>
                <a:lnTo>
                  <a:pt x="891" y="1215"/>
                </a:lnTo>
                <a:lnTo>
                  <a:pt x="890" y="1214"/>
                </a:lnTo>
                <a:lnTo>
                  <a:pt x="889" y="1214"/>
                </a:lnTo>
                <a:lnTo>
                  <a:pt x="889" y="1215"/>
                </a:lnTo>
                <a:lnTo>
                  <a:pt x="888" y="1216"/>
                </a:lnTo>
                <a:lnTo>
                  <a:pt x="889" y="1216"/>
                </a:lnTo>
                <a:lnTo>
                  <a:pt x="889" y="1217"/>
                </a:lnTo>
                <a:lnTo>
                  <a:pt x="889" y="1218"/>
                </a:lnTo>
                <a:lnTo>
                  <a:pt x="889" y="1220"/>
                </a:lnTo>
                <a:lnTo>
                  <a:pt x="889" y="1221"/>
                </a:lnTo>
                <a:lnTo>
                  <a:pt x="888" y="1222"/>
                </a:lnTo>
                <a:lnTo>
                  <a:pt x="888" y="1224"/>
                </a:lnTo>
                <a:lnTo>
                  <a:pt x="888" y="1225"/>
                </a:lnTo>
                <a:lnTo>
                  <a:pt x="889" y="1226"/>
                </a:lnTo>
                <a:lnTo>
                  <a:pt x="889" y="1227"/>
                </a:lnTo>
                <a:lnTo>
                  <a:pt x="890" y="1229"/>
                </a:lnTo>
                <a:lnTo>
                  <a:pt x="890" y="1230"/>
                </a:lnTo>
                <a:lnTo>
                  <a:pt x="890" y="1231"/>
                </a:lnTo>
                <a:lnTo>
                  <a:pt x="889" y="1231"/>
                </a:lnTo>
                <a:lnTo>
                  <a:pt x="888" y="1231"/>
                </a:lnTo>
                <a:lnTo>
                  <a:pt x="887" y="1230"/>
                </a:lnTo>
                <a:lnTo>
                  <a:pt x="886" y="1231"/>
                </a:lnTo>
                <a:lnTo>
                  <a:pt x="885" y="1232"/>
                </a:lnTo>
                <a:lnTo>
                  <a:pt x="884" y="1232"/>
                </a:lnTo>
                <a:lnTo>
                  <a:pt x="883" y="1231"/>
                </a:lnTo>
                <a:lnTo>
                  <a:pt x="883" y="1229"/>
                </a:lnTo>
                <a:lnTo>
                  <a:pt x="882" y="1229"/>
                </a:lnTo>
                <a:lnTo>
                  <a:pt x="881" y="1229"/>
                </a:lnTo>
                <a:lnTo>
                  <a:pt x="879" y="1228"/>
                </a:lnTo>
                <a:lnTo>
                  <a:pt x="878" y="1227"/>
                </a:lnTo>
                <a:lnTo>
                  <a:pt x="877" y="1226"/>
                </a:lnTo>
                <a:lnTo>
                  <a:pt x="876" y="1226"/>
                </a:lnTo>
                <a:lnTo>
                  <a:pt x="874" y="1226"/>
                </a:lnTo>
                <a:lnTo>
                  <a:pt x="873" y="1226"/>
                </a:lnTo>
                <a:lnTo>
                  <a:pt x="872" y="1226"/>
                </a:lnTo>
                <a:lnTo>
                  <a:pt x="871" y="1227"/>
                </a:lnTo>
                <a:lnTo>
                  <a:pt x="870" y="1227"/>
                </a:lnTo>
                <a:lnTo>
                  <a:pt x="869" y="1227"/>
                </a:lnTo>
                <a:lnTo>
                  <a:pt x="868" y="1228"/>
                </a:lnTo>
                <a:lnTo>
                  <a:pt x="867" y="1229"/>
                </a:lnTo>
                <a:lnTo>
                  <a:pt x="865" y="1229"/>
                </a:lnTo>
                <a:lnTo>
                  <a:pt x="864" y="1230"/>
                </a:lnTo>
                <a:lnTo>
                  <a:pt x="864" y="1231"/>
                </a:lnTo>
                <a:lnTo>
                  <a:pt x="864" y="1235"/>
                </a:lnTo>
                <a:lnTo>
                  <a:pt x="863" y="1236"/>
                </a:lnTo>
                <a:lnTo>
                  <a:pt x="862" y="1237"/>
                </a:lnTo>
                <a:lnTo>
                  <a:pt x="861" y="1240"/>
                </a:lnTo>
                <a:lnTo>
                  <a:pt x="860" y="1241"/>
                </a:lnTo>
                <a:lnTo>
                  <a:pt x="859" y="1242"/>
                </a:lnTo>
                <a:lnTo>
                  <a:pt x="858" y="1241"/>
                </a:lnTo>
                <a:lnTo>
                  <a:pt x="857" y="1241"/>
                </a:lnTo>
                <a:lnTo>
                  <a:pt x="857" y="1242"/>
                </a:lnTo>
                <a:lnTo>
                  <a:pt x="855" y="1242"/>
                </a:lnTo>
                <a:lnTo>
                  <a:pt x="854" y="1243"/>
                </a:lnTo>
                <a:lnTo>
                  <a:pt x="854" y="1244"/>
                </a:lnTo>
                <a:lnTo>
                  <a:pt x="853" y="1244"/>
                </a:lnTo>
                <a:lnTo>
                  <a:pt x="852" y="1244"/>
                </a:lnTo>
                <a:lnTo>
                  <a:pt x="852" y="1243"/>
                </a:lnTo>
                <a:lnTo>
                  <a:pt x="851" y="1243"/>
                </a:lnTo>
                <a:lnTo>
                  <a:pt x="851" y="1242"/>
                </a:lnTo>
                <a:lnTo>
                  <a:pt x="850" y="1242"/>
                </a:lnTo>
                <a:lnTo>
                  <a:pt x="850" y="1241"/>
                </a:lnTo>
                <a:lnTo>
                  <a:pt x="850" y="1240"/>
                </a:lnTo>
                <a:lnTo>
                  <a:pt x="850" y="1239"/>
                </a:lnTo>
                <a:lnTo>
                  <a:pt x="849" y="1239"/>
                </a:lnTo>
                <a:lnTo>
                  <a:pt x="848" y="1239"/>
                </a:lnTo>
                <a:lnTo>
                  <a:pt x="847" y="1239"/>
                </a:lnTo>
                <a:lnTo>
                  <a:pt x="847" y="1238"/>
                </a:lnTo>
                <a:lnTo>
                  <a:pt x="847" y="1237"/>
                </a:lnTo>
                <a:lnTo>
                  <a:pt x="846" y="1236"/>
                </a:lnTo>
                <a:lnTo>
                  <a:pt x="845" y="1236"/>
                </a:lnTo>
                <a:lnTo>
                  <a:pt x="844" y="1235"/>
                </a:lnTo>
                <a:lnTo>
                  <a:pt x="843" y="1234"/>
                </a:lnTo>
                <a:lnTo>
                  <a:pt x="842" y="1234"/>
                </a:lnTo>
                <a:lnTo>
                  <a:pt x="841" y="1234"/>
                </a:lnTo>
                <a:lnTo>
                  <a:pt x="840" y="1234"/>
                </a:lnTo>
                <a:lnTo>
                  <a:pt x="839" y="1233"/>
                </a:lnTo>
                <a:lnTo>
                  <a:pt x="838" y="1232"/>
                </a:lnTo>
                <a:lnTo>
                  <a:pt x="838" y="1231"/>
                </a:lnTo>
                <a:lnTo>
                  <a:pt x="838" y="1230"/>
                </a:lnTo>
                <a:lnTo>
                  <a:pt x="837" y="1230"/>
                </a:lnTo>
                <a:lnTo>
                  <a:pt x="836" y="1229"/>
                </a:lnTo>
                <a:lnTo>
                  <a:pt x="836" y="1228"/>
                </a:lnTo>
                <a:lnTo>
                  <a:pt x="835" y="1228"/>
                </a:lnTo>
                <a:lnTo>
                  <a:pt x="834" y="1227"/>
                </a:lnTo>
                <a:lnTo>
                  <a:pt x="833" y="1227"/>
                </a:lnTo>
                <a:lnTo>
                  <a:pt x="832" y="1227"/>
                </a:lnTo>
                <a:lnTo>
                  <a:pt x="831" y="1226"/>
                </a:lnTo>
                <a:lnTo>
                  <a:pt x="830" y="1226"/>
                </a:lnTo>
                <a:lnTo>
                  <a:pt x="828" y="1226"/>
                </a:lnTo>
                <a:lnTo>
                  <a:pt x="827" y="1226"/>
                </a:lnTo>
                <a:lnTo>
                  <a:pt x="826" y="1226"/>
                </a:lnTo>
                <a:lnTo>
                  <a:pt x="825" y="1227"/>
                </a:lnTo>
                <a:lnTo>
                  <a:pt x="824" y="1227"/>
                </a:lnTo>
                <a:lnTo>
                  <a:pt x="823" y="1227"/>
                </a:lnTo>
                <a:lnTo>
                  <a:pt x="821" y="1227"/>
                </a:lnTo>
                <a:lnTo>
                  <a:pt x="820" y="1227"/>
                </a:lnTo>
                <a:lnTo>
                  <a:pt x="818" y="1227"/>
                </a:lnTo>
                <a:lnTo>
                  <a:pt x="817" y="1227"/>
                </a:lnTo>
                <a:lnTo>
                  <a:pt x="814" y="1228"/>
                </a:lnTo>
                <a:lnTo>
                  <a:pt x="814" y="1229"/>
                </a:lnTo>
                <a:lnTo>
                  <a:pt x="812" y="1229"/>
                </a:lnTo>
                <a:lnTo>
                  <a:pt x="811" y="1229"/>
                </a:lnTo>
                <a:lnTo>
                  <a:pt x="810" y="1229"/>
                </a:lnTo>
                <a:lnTo>
                  <a:pt x="809" y="1229"/>
                </a:lnTo>
                <a:lnTo>
                  <a:pt x="808" y="1229"/>
                </a:lnTo>
                <a:lnTo>
                  <a:pt x="807" y="1229"/>
                </a:lnTo>
                <a:lnTo>
                  <a:pt x="806" y="1229"/>
                </a:lnTo>
                <a:lnTo>
                  <a:pt x="805" y="1229"/>
                </a:lnTo>
                <a:lnTo>
                  <a:pt x="803" y="1227"/>
                </a:lnTo>
                <a:lnTo>
                  <a:pt x="802" y="1227"/>
                </a:lnTo>
                <a:lnTo>
                  <a:pt x="800" y="1228"/>
                </a:lnTo>
                <a:lnTo>
                  <a:pt x="800" y="1229"/>
                </a:lnTo>
                <a:lnTo>
                  <a:pt x="801" y="1230"/>
                </a:lnTo>
                <a:lnTo>
                  <a:pt x="800" y="1230"/>
                </a:lnTo>
                <a:lnTo>
                  <a:pt x="799" y="1230"/>
                </a:lnTo>
                <a:lnTo>
                  <a:pt x="798" y="1230"/>
                </a:lnTo>
                <a:lnTo>
                  <a:pt x="798" y="1229"/>
                </a:lnTo>
                <a:lnTo>
                  <a:pt x="797" y="1228"/>
                </a:lnTo>
                <a:lnTo>
                  <a:pt x="796" y="1229"/>
                </a:lnTo>
                <a:lnTo>
                  <a:pt x="795" y="1229"/>
                </a:lnTo>
                <a:lnTo>
                  <a:pt x="794" y="1229"/>
                </a:lnTo>
                <a:lnTo>
                  <a:pt x="793" y="1228"/>
                </a:lnTo>
                <a:lnTo>
                  <a:pt x="793" y="1229"/>
                </a:lnTo>
                <a:lnTo>
                  <a:pt x="792" y="1229"/>
                </a:lnTo>
                <a:lnTo>
                  <a:pt x="791" y="1229"/>
                </a:lnTo>
                <a:lnTo>
                  <a:pt x="789" y="1228"/>
                </a:lnTo>
                <a:lnTo>
                  <a:pt x="788" y="1228"/>
                </a:lnTo>
                <a:lnTo>
                  <a:pt x="787" y="1227"/>
                </a:lnTo>
                <a:lnTo>
                  <a:pt x="787" y="1228"/>
                </a:lnTo>
                <a:lnTo>
                  <a:pt x="787" y="1229"/>
                </a:lnTo>
                <a:lnTo>
                  <a:pt x="787" y="1230"/>
                </a:lnTo>
                <a:lnTo>
                  <a:pt x="788" y="1230"/>
                </a:lnTo>
                <a:lnTo>
                  <a:pt x="789" y="1231"/>
                </a:lnTo>
                <a:lnTo>
                  <a:pt x="789" y="1232"/>
                </a:lnTo>
                <a:lnTo>
                  <a:pt x="790" y="1233"/>
                </a:lnTo>
                <a:lnTo>
                  <a:pt x="789" y="1235"/>
                </a:lnTo>
                <a:lnTo>
                  <a:pt x="789" y="1237"/>
                </a:lnTo>
                <a:lnTo>
                  <a:pt x="788" y="1238"/>
                </a:lnTo>
                <a:lnTo>
                  <a:pt x="787" y="1239"/>
                </a:lnTo>
                <a:lnTo>
                  <a:pt x="786" y="1240"/>
                </a:lnTo>
                <a:lnTo>
                  <a:pt x="786" y="1241"/>
                </a:lnTo>
                <a:lnTo>
                  <a:pt x="785" y="1242"/>
                </a:lnTo>
                <a:lnTo>
                  <a:pt x="785" y="1243"/>
                </a:lnTo>
                <a:lnTo>
                  <a:pt x="783" y="1245"/>
                </a:lnTo>
                <a:lnTo>
                  <a:pt x="782" y="1246"/>
                </a:lnTo>
                <a:lnTo>
                  <a:pt x="780" y="1247"/>
                </a:lnTo>
                <a:lnTo>
                  <a:pt x="779" y="1248"/>
                </a:lnTo>
                <a:lnTo>
                  <a:pt x="779" y="1249"/>
                </a:lnTo>
                <a:lnTo>
                  <a:pt x="779" y="1250"/>
                </a:lnTo>
                <a:lnTo>
                  <a:pt x="779" y="1251"/>
                </a:lnTo>
                <a:lnTo>
                  <a:pt x="778" y="1252"/>
                </a:lnTo>
                <a:lnTo>
                  <a:pt x="777" y="1252"/>
                </a:lnTo>
                <a:lnTo>
                  <a:pt x="776" y="1253"/>
                </a:lnTo>
                <a:lnTo>
                  <a:pt x="775" y="1253"/>
                </a:lnTo>
                <a:lnTo>
                  <a:pt x="774" y="1254"/>
                </a:lnTo>
                <a:lnTo>
                  <a:pt x="773" y="1254"/>
                </a:lnTo>
                <a:lnTo>
                  <a:pt x="772" y="1255"/>
                </a:lnTo>
                <a:lnTo>
                  <a:pt x="771" y="1255"/>
                </a:lnTo>
                <a:lnTo>
                  <a:pt x="770" y="1256"/>
                </a:lnTo>
                <a:lnTo>
                  <a:pt x="769" y="1256"/>
                </a:lnTo>
                <a:lnTo>
                  <a:pt x="768" y="1255"/>
                </a:lnTo>
                <a:lnTo>
                  <a:pt x="767" y="1255"/>
                </a:lnTo>
                <a:lnTo>
                  <a:pt x="766" y="1256"/>
                </a:lnTo>
                <a:lnTo>
                  <a:pt x="766" y="1257"/>
                </a:lnTo>
                <a:lnTo>
                  <a:pt x="762" y="1259"/>
                </a:lnTo>
                <a:lnTo>
                  <a:pt x="761" y="1260"/>
                </a:lnTo>
                <a:lnTo>
                  <a:pt x="760" y="1260"/>
                </a:lnTo>
                <a:lnTo>
                  <a:pt x="759" y="1261"/>
                </a:lnTo>
                <a:lnTo>
                  <a:pt x="759" y="1262"/>
                </a:lnTo>
                <a:lnTo>
                  <a:pt x="759" y="1263"/>
                </a:lnTo>
                <a:lnTo>
                  <a:pt x="758" y="1264"/>
                </a:lnTo>
                <a:lnTo>
                  <a:pt x="757" y="1265"/>
                </a:lnTo>
                <a:lnTo>
                  <a:pt x="756" y="1265"/>
                </a:lnTo>
                <a:lnTo>
                  <a:pt x="755" y="1265"/>
                </a:lnTo>
                <a:lnTo>
                  <a:pt x="754" y="1265"/>
                </a:lnTo>
                <a:lnTo>
                  <a:pt x="753" y="1266"/>
                </a:lnTo>
                <a:lnTo>
                  <a:pt x="752" y="1266"/>
                </a:lnTo>
                <a:lnTo>
                  <a:pt x="751" y="1266"/>
                </a:lnTo>
                <a:lnTo>
                  <a:pt x="750" y="1265"/>
                </a:lnTo>
                <a:lnTo>
                  <a:pt x="749" y="1266"/>
                </a:lnTo>
                <a:lnTo>
                  <a:pt x="750" y="1267"/>
                </a:lnTo>
                <a:lnTo>
                  <a:pt x="749" y="1269"/>
                </a:lnTo>
                <a:lnTo>
                  <a:pt x="749" y="1270"/>
                </a:lnTo>
                <a:lnTo>
                  <a:pt x="748" y="1270"/>
                </a:lnTo>
                <a:lnTo>
                  <a:pt x="747" y="1272"/>
                </a:lnTo>
                <a:lnTo>
                  <a:pt x="715" y="1260"/>
                </a:lnTo>
                <a:lnTo>
                  <a:pt x="712" y="1258"/>
                </a:lnTo>
                <a:lnTo>
                  <a:pt x="692" y="1251"/>
                </a:lnTo>
                <a:lnTo>
                  <a:pt x="691" y="1251"/>
                </a:lnTo>
                <a:lnTo>
                  <a:pt x="626" y="1226"/>
                </a:lnTo>
                <a:lnTo>
                  <a:pt x="600" y="1216"/>
                </a:lnTo>
                <a:lnTo>
                  <a:pt x="541" y="1194"/>
                </a:lnTo>
                <a:lnTo>
                  <a:pt x="513" y="1182"/>
                </a:lnTo>
                <a:lnTo>
                  <a:pt x="467" y="1160"/>
                </a:lnTo>
                <a:lnTo>
                  <a:pt x="454" y="1154"/>
                </a:lnTo>
                <a:lnTo>
                  <a:pt x="432" y="1143"/>
                </a:lnTo>
                <a:lnTo>
                  <a:pt x="366" y="1112"/>
                </a:lnTo>
                <a:lnTo>
                  <a:pt x="352" y="1110"/>
                </a:lnTo>
                <a:lnTo>
                  <a:pt x="344" y="1108"/>
                </a:lnTo>
                <a:lnTo>
                  <a:pt x="296" y="1101"/>
                </a:lnTo>
                <a:lnTo>
                  <a:pt x="274" y="1097"/>
                </a:lnTo>
                <a:lnTo>
                  <a:pt x="246" y="1092"/>
                </a:lnTo>
                <a:lnTo>
                  <a:pt x="245" y="1091"/>
                </a:lnTo>
                <a:lnTo>
                  <a:pt x="193" y="1084"/>
                </a:lnTo>
                <a:lnTo>
                  <a:pt x="175" y="1080"/>
                </a:lnTo>
                <a:lnTo>
                  <a:pt x="123" y="1072"/>
                </a:lnTo>
                <a:lnTo>
                  <a:pt x="100" y="1063"/>
                </a:lnTo>
                <a:lnTo>
                  <a:pt x="7" y="1028"/>
                </a:lnTo>
                <a:lnTo>
                  <a:pt x="0" y="1026"/>
                </a:lnTo>
                <a:lnTo>
                  <a:pt x="1" y="1025"/>
                </a:lnTo>
                <a:lnTo>
                  <a:pt x="1" y="1024"/>
                </a:lnTo>
                <a:lnTo>
                  <a:pt x="2" y="1023"/>
                </a:lnTo>
                <a:lnTo>
                  <a:pt x="3" y="1022"/>
                </a:lnTo>
                <a:lnTo>
                  <a:pt x="6" y="1019"/>
                </a:lnTo>
                <a:lnTo>
                  <a:pt x="6" y="1018"/>
                </a:lnTo>
                <a:lnTo>
                  <a:pt x="8" y="1015"/>
                </a:lnTo>
                <a:lnTo>
                  <a:pt x="7" y="1015"/>
                </a:lnTo>
                <a:lnTo>
                  <a:pt x="7" y="1014"/>
                </a:lnTo>
                <a:lnTo>
                  <a:pt x="6" y="1013"/>
                </a:lnTo>
                <a:lnTo>
                  <a:pt x="6" y="1012"/>
                </a:lnTo>
                <a:lnTo>
                  <a:pt x="6" y="1011"/>
                </a:lnTo>
                <a:lnTo>
                  <a:pt x="6" y="1010"/>
                </a:lnTo>
                <a:lnTo>
                  <a:pt x="4" y="1007"/>
                </a:lnTo>
                <a:lnTo>
                  <a:pt x="5" y="1006"/>
                </a:lnTo>
                <a:lnTo>
                  <a:pt x="5" y="1005"/>
                </a:lnTo>
                <a:lnTo>
                  <a:pt x="5" y="1004"/>
                </a:lnTo>
                <a:lnTo>
                  <a:pt x="6" y="1004"/>
                </a:lnTo>
                <a:lnTo>
                  <a:pt x="6" y="1003"/>
                </a:lnTo>
                <a:lnTo>
                  <a:pt x="8" y="1001"/>
                </a:lnTo>
                <a:lnTo>
                  <a:pt x="8" y="999"/>
                </a:lnTo>
                <a:lnTo>
                  <a:pt x="8" y="998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1" y="994"/>
                </a:lnTo>
                <a:lnTo>
                  <a:pt x="12" y="994"/>
                </a:lnTo>
                <a:lnTo>
                  <a:pt x="12" y="993"/>
                </a:lnTo>
                <a:lnTo>
                  <a:pt x="13" y="992"/>
                </a:lnTo>
                <a:lnTo>
                  <a:pt x="13" y="991"/>
                </a:lnTo>
                <a:lnTo>
                  <a:pt x="14" y="990"/>
                </a:lnTo>
                <a:lnTo>
                  <a:pt x="15" y="989"/>
                </a:lnTo>
                <a:lnTo>
                  <a:pt x="15" y="988"/>
                </a:lnTo>
                <a:lnTo>
                  <a:pt x="15" y="987"/>
                </a:lnTo>
                <a:lnTo>
                  <a:pt x="17" y="986"/>
                </a:lnTo>
                <a:lnTo>
                  <a:pt x="18" y="986"/>
                </a:lnTo>
                <a:lnTo>
                  <a:pt x="18" y="985"/>
                </a:lnTo>
                <a:lnTo>
                  <a:pt x="19" y="985"/>
                </a:lnTo>
                <a:lnTo>
                  <a:pt x="20" y="984"/>
                </a:lnTo>
                <a:lnTo>
                  <a:pt x="21" y="983"/>
                </a:lnTo>
                <a:lnTo>
                  <a:pt x="22" y="983"/>
                </a:lnTo>
                <a:lnTo>
                  <a:pt x="24" y="982"/>
                </a:lnTo>
                <a:lnTo>
                  <a:pt x="25" y="981"/>
                </a:lnTo>
                <a:lnTo>
                  <a:pt x="26" y="980"/>
                </a:lnTo>
                <a:lnTo>
                  <a:pt x="26" y="979"/>
                </a:lnTo>
                <a:lnTo>
                  <a:pt x="27" y="979"/>
                </a:lnTo>
                <a:lnTo>
                  <a:pt x="28" y="978"/>
                </a:lnTo>
                <a:lnTo>
                  <a:pt x="28" y="977"/>
                </a:lnTo>
                <a:lnTo>
                  <a:pt x="30" y="977"/>
                </a:lnTo>
                <a:lnTo>
                  <a:pt x="31" y="977"/>
                </a:lnTo>
                <a:lnTo>
                  <a:pt x="32" y="977"/>
                </a:lnTo>
                <a:lnTo>
                  <a:pt x="33" y="976"/>
                </a:lnTo>
                <a:lnTo>
                  <a:pt x="34" y="976"/>
                </a:lnTo>
                <a:lnTo>
                  <a:pt x="36" y="975"/>
                </a:lnTo>
                <a:lnTo>
                  <a:pt x="37" y="974"/>
                </a:lnTo>
                <a:lnTo>
                  <a:pt x="38" y="974"/>
                </a:lnTo>
                <a:lnTo>
                  <a:pt x="39" y="973"/>
                </a:lnTo>
                <a:lnTo>
                  <a:pt x="40" y="973"/>
                </a:lnTo>
                <a:lnTo>
                  <a:pt x="42" y="972"/>
                </a:lnTo>
                <a:lnTo>
                  <a:pt x="42" y="971"/>
                </a:lnTo>
                <a:lnTo>
                  <a:pt x="43" y="970"/>
                </a:lnTo>
                <a:lnTo>
                  <a:pt x="43" y="969"/>
                </a:lnTo>
                <a:lnTo>
                  <a:pt x="44" y="969"/>
                </a:lnTo>
                <a:lnTo>
                  <a:pt x="45" y="968"/>
                </a:lnTo>
                <a:lnTo>
                  <a:pt x="46" y="968"/>
                </a:lnTo>
                <a:lnTo>
                  <a:pt x="47" y="967"/>
                </a:lnTo>
                <a:lnTo>
                  <a:pt x="48" y="968"/>
                </a:lnTo>
                <a:lnTo>
                  <a:pt x="48" y="967"/>
                </a:lnTo>
                <a:lnTo>
                  <a:pt x="49" y="967"/>
                </a:lnTo>
                <a:lnTo>
                  <a:pt x="50" y="967"/>
                </a:lnTo>
                <a:lnTo>
                  <a:pt x="51" y="967"/>
                </a:lnTo>
                <a:lnTo>
                  <a:pt x="52" y="966"/>
                </a:lnTo>
                <a:lnTo>
                  <a:pt x="53" y="966"/>
                </a:lnTo>
                <a:lnTo>
                  <a:pt x="54" y="966"/>
                </a:lnTo>
                <a:lnTo>
                  <a:pt x="55" y="966"/>
                </a:lnTo>
                <a:lnTo>
                  <a:pt x="56" y="966"/>
                </a:lnTo>
                <a:lnTo>
                  <a:pt x="58" y="965"/>
                </a:lnTo>
                <a:lnTo>
                  <a:pt x="58" y="964"/>
                </a:lnTo>
                <a:lnTo>
                  <a:pt x="59" y="963"/>
                </a:lnTo>
                <a:lnTo>
                  <a:pt x="59" y="964"/>
                </a:lnTo>
                <a:lnTo>
                  <a:pt x="60" y="965"/>
                </a:lnTo>
                <a:lnTo>
                  <a:pt x="61" y="964"/>
                </a:lnTo>
                <a:lnTo>
                  <a:pt x="61" y="963"/>
                </a:lnTo>
                <a:lnTo>
                  <a:pt x="61" y="962"/>
                </a:lnTo>
                <a:lnTo>
                  <a:pt x="61" y="961"/>
                </a:lnTo>
                <a:lnTo>
                  <a:pt x="62" y="961"/>
                </a:lnTo>
                <a:lnTo>
                  <a:pt x="63" y="961"/>
                </a:lnTo>
                <a:lnTo>
                  <a:pt x="63" y="959"/>
                </a:lnTo>
                <a:lnTo>
                  <a:pt x="64" y="958"/>
                </a:lnTo>
                <a:lnTo>
                  <a:pt x="65" y="959"/>
                </a:lnTo>
                <a:lnTo>
                  <a:pt x="66" y="958"/>
                </a:lnTo>
                <a:lnTo>
                  <a:pt x="66" y="957"/>
                </a:lnTo>
                <a:lnTo>
                  <a:pt x="67" y="957"/>
                </a:lnTo>
                <a:lnTo>
                  <a:pt x="67" y="956"/>
                </a:lnTo>
                <a:lnTo>
                  <a:pt x="67" y="955"/>
                </a:lnTo>
                <a:lnTo>
                  <a:pt x="67" y="954"/>
                </a:lnTo>
                <a:lnTo>
                  <a:pt x="68" y="954"/>
                </a:lnTo>
                <a:lnTo>
                  <a:pt x="68" y="953"/>
                </a:lnTo>
                <a:lnTo>
                  <a:pt x="69" y="952"/>
                </a:lnTo>
                <a:lnTo>
                  <a:pt x="69" y="951"/>
                </a:lnTo>
                <a:lnTo>
                  <a:pt x="69" y="950"/>
                </a:lnTo>
                <a:lnTo>
                  <a:pt x="69" y="949"/>
                </a:lnTo>
                <a:lnTo>
                  <a:pt x="69" y="948"/>
                </a:lnTo>
                <a:lnTo>
                  <a:pt x="70" y="947"/>
                </a:lnTo>
                <a:lnTo>
                  <a:pt x="70" y="946"/>
                </a:lnTo>
                <a:lnTo>
                  <a:pt x="69" y="945"/>
                </a:lnTo>
                <a:lnTo>
                  <a:pt x="68" y="944"/>
                </a:lnTo>
                <a:lnTo>
                  <a:pt x="67" y="944"/>
                </a:lnTo>
                <a:lnTo>
                  <a:pt x="67" y="943"/>
                </a:lnTo>
                <a:lnTo>
                  <a:pt x="67" y="942"/>
                </a:lnTo>
                <a:lnTo>
                  <a:pt x="66" y="941"/>
                </a:lnTo>
                <a:lnTo>
                  <a:pt x="66" y="940"/>
                </a:lnTo>
                <a:lnTo>
                  <a:pt x="66" y="939"/>
                </a:lnTo>
                <a:lnTo>
                  <a:pt x="66" y="938"/>
                </a:lnTo>
                <a:lnTo>
                  <a:pt x="65" y="937"/>
                </a:lnTo>
                <a:lnTo>
                  <a:pt x="65" y="938"/>
                </a:lnTo>
                <a:lnTo>
                  <a:pt x="64" y="937"/>
                </a:lnTo>
                <a:lnTo>
                  <a:pt x="64" y="936"/>
                </a:lnTo>
                <a:lnTo>
                  <a:pt x="64" y="935"/>
                </a:lnTo>
                <a:lnTo>
                  <a:pt x="64" y="934"/>
                </a:lnTo>
                <a:lnTo>
                  <a:pt x="64" y="933"/>
                </a:lnTo>
                <a:lnTo>
                  <a:pt x="64" y="932"/>
                </a:lnTo>
                <a:lnTo>
                  <a:pt x="63" y="932"/>
                </a:lnTo>
                <a:lnTo>
                  <a:pt x="62" y="931"/>
                </a:lnTo>
                <a:lnTo>
                  <a:pt x="61" y="931"/>
                </a:lnTo>
                <a:lnTo>
                  <a:pt x="60" y="930"/>
                </a:lnTo>
                <a:lnTo>
                  <a:pt x="60" y="929"/>
                </a:lnTo>
                <a:lnTo>
                  <a:pt x="59" y="928"/>
                </a:lnTo>
                <a:lnTo>
                  <a:pt x="58" y="927"/>
                </a:lnTo>
                <a:lnTo>
                  <a:pt x="58" y="926"/>
                </a:lnTo>
                <a:lnTo>
                  <a:pt x="58" y="925"/>
                </a:lnTo>
                <a:lnTo>
                  <a:pt x="58" y="923"/>
                </a:lnTo>
                <a:lnTo>
                  <a:pt x="57" y="923"/>
                </a:lnTo>
                <a:lnTo>
                  <a:pt x="56" y="921"/>
                </a:lnTo>
                <a:lnTo>
                  <a:pt x="55" y="921"/>
                </a:lnTo>
                <a:lnTo>
                  <a:pt x="54" y="919"/>
                </a:lnTo>
                <a:lnTo>
                  <a:pt x="54" y="918"/>
                </a:lnTo>
                <a:lnTo>
                  <a:pt x="54" y="916"/>
                </a:lnTo>
                <a:lnTo>
                  <a:pt x="54" y="915"/>
                </a:lnTo>
                <a:lnTo>
                  <a:pt x="55" y="914"/>
                </a:lnTo>
                <a:lnTo>
                  <a:pt x="56" y="913"/>
                </a:lnTo>
                <a:lnTo>
                  <a:pt x="55" y="912"/>
                </a:lnTo>
                <a:lnTo>
                  <a:pt x="56" y="912"/>
                </a:lnTo>
                <a:lnTo>
                  <a:pt x="55" y="910"/>
                </a:lnTo>
                <a:lnTo>
                  <a:pt x="55" y="909"/>
                </a:lnTo>
                <a:lnTo>
                  <a:pt x="55" y="907"/>
                </a:lnTo>
                <a:lnTo>
                  <a:pt x="56" y="907"/>
                </a:lnTo>
                <a:lnTo>
                  <a:pt x="56" y="906"/>
                </a:lnTo>
                <a:lnTo>
                  <a:pt x="57" y="906"/>
                </a:lnTo>
                <a:lnTo>
                  <a:pt x="57" y="905"/>
                </a:lnTo>
                <a:lnTo>
                  <a:pt x="58" y="904"/>
                </a:lnTo>
                <a:lnTo>
                  <a:pt x="59" y="904"/>
                </a:lnTo>
                <a:lnTo>
                  <a:pt x="60" y="904"/>
                </a:lnTo>
                <a:lnTo>
                  <a:pt x="60" y="903"/>
                </a:lnTo>
                <a:lnTo>
                  <a:pt x="59" y="902"/>
                </a:lnTo>
                <a:lnTo>
                  <a:pt x="60" y="900"/>
                </a:lnTo>
                <a:lnTo>
                  <a:pt x="61" y="900"/>
                </a:lnTo>
                <a:lnTo>
                  <a:pt x="60" y="899"/>
                </a:lnTo>
                <a:lnTo>
                  <a:pt x="60" y="898"/>
                </a:lnTo>
                <a:lnTo>
                  <a:pt x="60" y="897"/>
                </a:lnTo>
                <a:lnTo>
                  <a:pt x="60" y="896"/>
                </a:lnTo>
                <a:lnTo>
                  <a:pt x="61" y="896"/>
                </a:lnTo>
                <a:lnTo>
                  <a:pt x="61" y="895"/>
                </a:lnTo>
                <a:lnTo>
                  <a:pt x="62" y="894"/>
                </a:lnTo>
                <a:lnTo>
                  <a:pt x="62" y="893"/>
                </a:lnTo>
                <a:lnTo>
                  <a:pt x="62" y="892"/>
                </a:lnTo>
                <a:lnTo>
                  <a:pt x="63" y="891"/>
                </a:lnTo>
                <a:lnTo>
                  <a:pt x="63" y="890"/>
                </a:lnTo>
                <a:lnTo>
                  <a:pt x="64" y="889"/>
                </a:lnTo>
                <a:lnTo>
                  <a:pt x="65" y="888"/>
                </a:lnTo>
                <a:lnTo>
                  <a:pt x="66" y="888"/>
                </a:lnTo>
                <a:lnTo>
                  <a:pt x="67" y="888"/>
                </a:lnTo>
                <a:lnTo>
                  <a:pt x="67" y="886"/>
                </a:lnTo>
                <a:lnTo>
                  <a:pt x="67" y="885"/>
                </a:lnTo>
                <a:lnTo>
                  <a:pt x="68" y="885"/>
                </a:lnTo>
                <a:lnTo>
                  <a:pt x="69" y="884"/>
                </a:lnTo>
                <a:lnTo>
                  <a:pt x="69" y="883"/>
                </a:lnTo>
                <a:lnTo>
                  <a:pt x="71" y="882"/>
                </a:lnTo>
                <a:lnTo>
                  <a:pt x="72" y="880"/>
                </a:lnTo>
                <a:lnTo>
                  <a:pt x="73" y="880"/>
                </a:lnTo>
                <a:lnTo>
                  <a:pt x="73" y="879"/>
                </a:lnTo>
                <a:lnTo>
                  <a:pt x="74" y="878"/>
                </a:lnTo>
                <a:lnTo>
                  <a:pt x="74" y="877"/>
                </a:lnTo>
                <a:lnTo>
                  <a:pt x="74" y="876"/>
                </a:lnTo>
                <a:lnTo>
                  <a:pt x="75" y="876"/>
                </a:lnTo>
                <a:lnTo>
                  <a:pt x="76" y="876"/>
                </a:lnTo>
                <a:lnTo>
                  <a:pt x="77" y="875"/>
                </a:lnTo>
                <a:lnTo>
                  <a:pt x="77" y="874"/>
                </a:lnTo>
                <a:lnTo>
                  <a:pt x="78" y="873"/>
                </a:lnTo>
                <a:lnTo>
                  <a:pt x="79" y="873"/>
                </a:lnTo>
                <a:lnTo>
                  <a:pt x="79" y="872"/>
                </a:lnTo>
                <a:lnTo>
                  <a:pt x="78" y="872"/>
                </a:lnTo>
                <a:lnTo>
                  <a:pt x="80" y="871"/>
                </a:lnTo>
                <a:lnTo>
                  <a:pt x="80" y="870"/>
                </a:lnTo>
                <a:lnTo>
                  <a:pt x="80" y="869"/>
                </a:lnTo>
                <a:lnTo>
                  <a:pt x="80" y="868"/>
                </a:lnTo>
                <a:lnTo>
                  <a:pt x="80" y="867"/>
                </a:lnTo>
                <a:lnTo>
                  <a:pt x="81" y="866"/>
                </a:lnTo>
                <a:lnTo>
                  <a:pt x="82" y="866"/>
                </a:lnTo>
                <a:lnTo>
                  <a:pt x="83" y="866"/>
                </a:lnTo>
                <a:lnTo>
                  <a:pt x="82" y="865"/>
                </a:lnTo>
                <a:lnTo>
                  <a:pt x="82" y="864"/>
                </a:lnTo>
                <a:lnTo>
                  <a:pt x="82" y="863"/>
                </a:lnTo>
                <a:lnTo>
                  <a:pt x="81" y="863"/>
                </a:lnTo>
                <a:lnTo>
                  <a:pt x="81" y="861"/>
                </a:lnTo>
                <a:lnTo>
                  <a:pt x="82" y="859"/>
                </a:lnTo>
                <a:lnTo>
                  <a:pt x="84" y="858"/>
                </a:lnTo>
                <a:lnTo>
                  <a:pt x="83" y="857"/>
                </a:lnTo>
                <a:lnTo>
                  <a:pt x="83" y="856"/>
                </a:lnTo>
                <a:lnTo>
                  <a:pt x="83" y="855"/>
                </a:lnTo>
                <a:lnTo>
                  <a:pt x="83" y="854"/>
                </a:lnTo>
                <a:lnTo>
                  <a:pt x="83" y="853"/>
                </a:lnTo>
                <a:lnTo>
                  <a:pt x="82" y="852"/>
                </a:lnTo>
                <a:lnTo>
                  <a:pt x="82" y="851"/>
                </a:lnTo>
                <a:lnTo>
                  <a:pt x="82" y="850"/>
                </a:lnTo>
                <a:lnTo>
                  <a:pt x="82" y="849"/>
                </a:lnTo>
                <a:lnTo>
                  <a:pt x="83" y="848"/>
                </a:lnTo>
                <a:lnTo>
                  <a:pt x="82" y="848"/>
                </a:lnTo>
                <a:lnTo>
                  <a:pt x="83" y="846"/>
                </a:lnTo>
                <a:lnTo>
                  <a:pt x="83" y="845"/>
                </a:lnTo>
                <a:lnTo>
                  <a:pt x="83" y="844"/>
                </a:lnTo>
                <a:lnTo>
                  <a:pt x="83" y="843"/>
                </a:lnTo>
                <a:lnTo>
                  <a:pt x="84" y="843"/>
                </a:lnTo>
                <a:lnTo>
                  <a:pt x="84" y="842"/>
                </a:lnTo>
                <a:lnTo>
                  <a:pt x="85" y="841"/>
                </a:lnTo>
                <a:lnTo>
                  <a:pt x="85" y="840"/>
                </a:lnTo>
                <a:lnTo>
                  <a:pt x="85" y="839"/>
                </a:lnTo>
                <a:lnTo>
                  <a:pt x="86" y="838"/>
                </a:lnTo>
                <a:lnTo>
                  <a:pt x="86" y="837"/>
                </a:lnTo>
                <a:lnTo>
                  <a:pt x="87" y="836"/>
                </a:lnTo>
                <a:lnTo>
                  <a:pt x="87" y="835"/>
                </a:lnTo>
                <a:lnTo>
                  <a:pt x="88" y="833"/>
                </a:lnTo>
                <a:lnTo>
                  <a:pt x="88" y="832"/>
                </a:lnTo>
                <a:lnTo>
                  <a:pt x="89" y="831"/>
                </a:lnTo>
                <a:lnTo>
                  <a:pt x="89" y="830"/>
                </a:lnTo>
                <a:lnTo>
                  <a:pt x="89" y="829"/>
                </a:lnTo>
                <a:lnTo>
                  <a:pt x="90" y="829"/>
                </a:lnTo>
                <a:lnTo>
                  <a:pt x="91" y="828"/>
                </a:lnTo>
                <a:lnTo>
                  <a:pt x="91" y="827"/>
                </a:lnTo>
                <a:lnTo>
                  <a:pt x="91" y="826"/>
                </a:lnTo>
                <a:lnTo>
                  <a:pt x="92" y="825"/>
                </a:lnTo>
                <a:lnTo>
                  <a:pt x="91" y="824"/>
                </a:lnTo>
                <a:lnTo>
                  <a:pt x="91" y="823"/>
                </a:lnTo>
                <a:lnTo>
                  <a:pt x="92" y="821"/>
                </a:lnTo>
                <a:lnTo>
                  <a:pt x="91" y="821"/>
                </a:lnTo>
                <a:lnTo>
                  <a:pt x="91" y="819"/>
                </a:lnTo>
                <a:lnTo>
                  <a:pt x="91" y="818"/>
                </a:lnTo>
                <a:lnTo>
                  <a:pt x="90" y="818"/>
                </a:lnTo>
                <a:lnTo>
                  <a:pt x="91" y="817"/>
                </a:lnTo>
                <a:lnTo>
                  <a:pt x="90" y="816"/>
                </a:lnTo>
                <a:lnTo>
                  <a:pt x="90" y="815"/>
                </a:lnTo>
                <a:lnTo>
                  <a:pt x="89" y="814"/>
                </a:lnTo>
                <a:lnTo>
                  <a:pt x="90" y="813"/>
                </a:lnTo>
                <a:lnTo>
                  <a:pt x="90" y="812"/>
                </a:lnTo>
                <a:lnTo>
                  <a:pt x="91" y="812"/>
                </a:lnTo>
                <a:lnTo>
                  <a:pt x="92" y="811"/>
                </a:lnTo>
                <a:lnTo>
                  <a:pt x="93" y="811"/>
                </a:lnTo>
                <a:lnTo>
                  <a:pt x="93" y="812"/>
                </a:lnTo>
                <a:lnTo>
                  <a:pt x="94" y="811"/>
                </a:lnTo>
                <a:lnTo>
                  <a:pt x="95" y="811"/>
                </a:lnTo>
                <a:lnTo>
                  <a:pt x="96" y="810"/>
                </a:lnTo>
                <a:lnTo>
                  <a:pt x="96" y="807"/>
                </a:lnTo>
                <a:lnTo>
                  <a:pt x="98" y="808"/>
                </a:lnTo>
                <a:lnTo>
                  <a:pt x="99" y="807"/>
                </a:lnTo>
                <a:lnTo>
                  <a:pt x="100" y="807"/>
                </a:lnTo>
                <a:lnTo>
                  <a:pt x="100" y="806"/>
                </a:lnTo>
                <a:lnTo>
                  <a:pt x="101" y="806"/>
                </a:lnTo>
                <a:lnTo>
                  <a:pt x="102" y="806"/>
                </a:lnTo>
                <a:lnTo>
                  <a:pt x="102" y="805"/>
                </a:lnTo>
                <a:lnTo>
                  <a:pt x="103" y="804"/>
                </a:lnTo>
                <a:lnTo>
                  <a:pt x="104" y="805"/>
                </a:lnTo>
                <a:lnTo>
                  <a:pt x="104" y="804"/>
                </a:lnTo>
                <a:lnTo>
                  <a:pt x="105" y="803"/>
                </a:lnTo>
                <a:lnTo>
                  <a:pt x="105" y="802"/>
                </a:lnTo>
                <a:lnTo>
                  <a:pt x="106" y="802"/>
                </a:lnTo>
                <a:lnTo>
                  <a:pt x="106" y="801"/>
                </a:lnTo>
                <a:lnTo>
                  <a:pt x="107" y="801"/>
                </a:lnTo>
                <a:lnTo>
                  <a:pt x="107" y="800"/>
                </a:lnTo>
                <a:lnTo>
                  <a:pt x="108" y="801"/>
                </a:lnTo>
                <a:lnTo>
                  <a:pt x="109" y="802"/>
                </a:lnTo>
                <a:lnTo>
                  <a:pt x="110" y="800"/>
                </a:lnTo>
                <a:lnTo>
                  <a:pt x="112" y="800"/>
                </a:lnTo>
                <a:lnTo>
                  <a:pt x="113" y="801"/>
                </a:lnTo>
                <a:lnTo>
                  <a:pt x="114" y="800"/>
                </a:lnTo>
                <a:lnTo>
                  <a:pt x="115" y="801"/>
                </a:lnTo>
                <a:lnTo>
                  <a:pt x="116" y="800"/>
                </a:lnTo>
                <a:lnTo>
                  <a:pt x="118" y="798"/>
                </a:lnTo>
                <a:lnTo>
                  <a:pt x="118" y="796"/>
                </a:lnTo>
                <a:lnTo>
                  <a:pt x="118" y="795"/>
                </a:lnTo>
                <a:lnTo>
                  <a:pt x="118" y="794"/>
                </a:lnTo>
                <a:lnTo>
                  <a:pt x="119" y="793"/>
                </a:lnTo>
                <a:lnTo>
                  <a:pt x="120" y="793"/>
                </a:lnTo>
                <a:lnTo>
                  <a:pt x="121" y="792"/>
                </a:lnTo>
                <a:lnTo>
                  <a:pt x="122" y="792"/>
                </a:lnTo>
                <a:lnTo>
                  <a:pt x="122" y="791"/>
                </a:lnTo>
                <a:lnTo>
                  <a:pt x="123" y="791"/>
                </a:lnTo>
                <a:lnTo>
                  <a:pt x="123" y="790"/>
                </a:lnTo>
                <a:lnTo>
                  <a:pt x="124" y="790"/>
                </a:lnTo>
                <a:lnTo>
                  <a:pt x="125" y="790"/>
                </a:lnTo>
                <a:lnTo>
                  <a:pt x="126" y="789"/>
                </a:lnTo>
                <a:lnTo>
                  <a:pt x="127" y="788"/>
                </a:lnTo>
                <a:lnTo>
                  <a:pt x="127" y="787"/>
                </a:lnTo>
                <a:lnTo>
                  <a:pt x="128" y="787"/>
                </a:lnTo>
                <a:lnTo>
                  <a:pt x="128" y="788"/>
                </a:lnTo>
                <a:lnTo>
                  <a:pt x="129" y="789"/>
                </a:lnTo>
                <a:lnTo>
                  <a:pt x="130" y="788"/>
                </a:lnTo>
                <a:lnTo>
                  <a:pt x="130" y="787"/>
                </a:lnTo>
                <a:lnTo>
                  <a:pt x="131" y="787"/>
                </a:lnTo>
                <a:lnTo>
                  <a:pt x="130" y="788"/>
                </a:lnTo>
                <a:lnTo>
                  <a:pt x="131" y="789"/>
                </a:lnTo>
                <a:lnTo>
                  <a:pt x="132" y="788"/>
                </a:lnTo>
                <a:lnTo>
                  <a:pt x="131" y="786"/>
                </a:lnTo>
                <a:lnTo>
                  <a:pt x="132" y="785"/>
                </a:lnTo>
                <a:lnTo>
                  <a:pt x="134" y="785"/>
                </a:lnTo>
                <a:lnTo>
                  <a:pt x="134" y="784"/>
                </a:lnTo>
                <a:lnTo>
                  <a:pt x="133" y="784"/>
                </a:lnTo>
                <a:lnTo>
                  <a:pt x="132" y="783"/>
                </a:lnTo>
                <a:lnTo>
                  <a:pt x="133" y="782"/>
                </a:lnTo>
                <a:lnTo>
                  <a:pt x="134" y="782"/>
                </a:lnTo>
                <a:lnTo>
                  <a:pt x="134" y="783"/>
                </a:lnTo>
                <a:lnTo>
                  <a:pt x="135" y="783"/>
                </a:lnTo>
                <a:lnTo>
                  <a:pt x="135" y="784"/>
                </a:lnTo>
                <a:lnTo>
                  <a:pt x="136" y="784"/>
                </a:lnTo>
                <a:lnTo>
                  <a:pt x="136" y="783"/>
                </a:lnTo>
                <a:lnTo>
                  <a:pt x="137" y="782"/>
                </a:lnTo>
                <a:lnTo>
                  <a:pt x="137" y="781"/>
                </a:lnTo>
                <a:lnTo>
                  <a:pt x="137" y="780"/>
                </a:lnTo>
                <a:lnTo>
                  <a:pt x="138" y="781"/>
                </a:lnTo>
                <a:lnTo>
                  <a:pt x="139" y="780"/>
                </a:lnTo>
                <a:lnTo>
                  <a:pt x="141" y="779"/>
                </a:lnTo>
                <a:lnTo>
                  <a:pt x="141" y="778"/>
                </a:lnTo>
                <a:lnTo>
                  <a:pt x="141" y="777"/>
                </a:lnTo>
                <a:lnTo>
                  <a:pt x="141" y="776"/>
                </a:lnTo>
                <a:lnTo>
                  <a:pt x="141" y="775"/>
                </a:lnTo>
                <a:lnTo>
                  <a:pt x="142" y="775"/>
                </a:lnTo>
                <a:lnTo>
                  <a:pt x="142" y="772"/>
                </a:lnTo>
                <a:lnTo>
                  <a:pt x="144" y="772"/>
                </a:lnTo>
                <a:lnTo>
                  <a:pt x="145" y="772"/>
                </a:lnTo>
                <a:lnTo>
                  <a:pt x="146" y="771"/>
                </a:lnTo>
                <a:lnTo>
                  <a:pt x="147" y="771"/>
                </a:lnTo>
                <a:lnTo>
                  <a:pt x="147" y="770"/>
                </a:lnTo>
                <a:lnTo>
                  <a:pt x="147" y="769"/>
                </a:lnTo>
                <a:lnTo>
                  <a:pt x="148" y="769"/>
                </a:lnTo>
                <a:lnTo>
                  <a:pt x="149" y="770"/>
                </a:lnTo>
                <a:lnTo>
                  <a:pt x="150" y="769"/>
                </a:lnTo>
                <a:lnTo>
                  <a:pt x="152" y="769"/>
                </a:lnTo>
                <a:lnTo>
                  <a:pt x="152" y="770"/>
                </a:lnTo>
                <a:lnTo>
                  <a:pt x="152" y="771"/>
                </a:lnTo>
                <a:lnTo>
                  <a:pt x="153" y="771"/>
                </a:lnTo>
                <a:lnTo>
                  <a:pt x="154" y="769"/>
                </a:lnTo>
                <a:lnTo>
                  <a:pt x="154" y="768"/>
                </a:lnTo>
                <a:lnTo>
                  <a:pt x="154" y="767"/>
                </a:lnTo>
                <a:lnTo>
                  <a:pt x="155" y="768"/>
                </a:lnTo>
                <a:lnTo>
                  <a:pt x="155" y="769"/>
                </a:lnTo>
                <a:lnTo>
                  <a:pt x="157" y="768"/>
                </a:lnTo>
                <a:lnTo>
                  <a:pt x="159" y="767"/>
                </a:lnTo>
                <a:lnTo>
                  <a:pt x="159" y="766"/>
                </a:lnTo>
                <a:lnTo>
                  <a:pt x="160" y="765"/>
                </a:lnTo>
                <a:lnTo>
                  <a:pt x="160" y="766"/>
                </a:lnTo>
                <a:lnTo>
                  <a:pt x="161" y="766"/>
                </a:lnTo>
                <a:lnTo>
                  <a:pt x="161" y="765"/>
                </a:lnTo>
                <a:lnTo>
                  <a:pt x="162" y="765"/>
                </a:lnTo>
                <a:lnTo>
                  <a:pt x="164" y="763"/>
                </a:lnTo>
                <a:lnTo>
                  <a:pt x="164" y="764"/>
                </a:lnTo>
                <a:lnTo>
                  <a:pt x="164" y="763"/>
                </a:lnTo>
                <a:lnTo>
                  <a:pt x="165" y="762"/>
                </a:lnTo>
                <a:lnTo>
                  <a:pt x="166" y="762"/>
                </a:lnTo>
                <a:lnTo>
                  <a:pt x="166" y="761"/>
                </a:lnTo>
                <a:lnTo>
                  <a:pt x="167" y="762"/>
                </a:lnTo>
                <a:lnTo>
                  <a:pt x="168" y="762"/>
                </a:lnTo>
                <a:lnTo>
                  <a:pt x="170" y="760"/>
                </a:lnTo>
                <a:lnTo>
                  <a:pt x="171" y="760"/>
                </a:lnTo>
                <a:lnTo>
                  <a:pt x="171" y="759"/>
                </a:lnTo>
                <a:lnTo>
                  <a:pt x="172" y="758"/>
                </a:lnTo>
                <a:lnTo>
                  <a:pt x="173" y="757"/>
                </a:lnTo>
                <a:lnTo>
                  <a:pt x="173" y="756"/>
                </a:lnTo>
                <a:lnTo>
                  <a:pt x="174" y="754"/>
                </a:lnTo>
                <a:lnTo>
                  <a:pt x="175" y="754"/>
                </a:lnTo>
                <a:lnTo>
                  <a:pt x="176" y="754"/>
                </a:lnTo>
                <a:lnTo>
                  <a:pt x="177" y="753"/>
                </a:lnTo>
                <a:lnTo>
                  <a:pt x="177" y="752"/>
                </a:lnTo>
                <a:lnTo>
                  <a:pt x="177" y="751"/>
                </a:lnTo>
                <a:lnTo>
                  <a:pt x="179" y="752"/>
                </a:lnTo>
                <a:lnTo>
                  <a:pt x="180" y="752"/>
                </a:lnTo>
                <a:lnTo>
                  <a:pt x="181" y="753"/>
                </a:lnTo>
                <a:lnTo>
                  <a:pt x="181" y="752"/>
                </a:lnTo>
                <a:lnTo>
                  <a:pt x="181" y="751"/>
                </a:lnTo>
                <a:lnTo>
                  <a:pt x="182" y="751"/>
                </a:lnTo>
                <a:lnTo>
                  <a:pt x="183" y="751"/>
                </a:lnTo>
                <a:lnTo>
                  <a:pt x="183" y="750"/>
                </a:lnTo>
                <a:lnTo>
                  <a:pt x="184" y="749"/>
                </a:lnTo>
                <a:lnTo>
                  <a:pt x="185" y="749"/>
                </a:lnTo>
                <a:lnTo>
                  <a:pt x="187" y="748"/>
                </a:lnTo>
                <a:lnTo>
                  <a:pt x="186" y="748"/>
                </a:lnTo>
                <a:lnTo>
                  <a:pt x="187" y="747"/>
                </a:lnTo>
                <a:lnTo>
                  <a:pt x="187" y="746"/>
                </a:lnTo>
                <a:lnTo>
                  <a:pt x="187" y="745"/>
                </a:lnTo>
                <a:lnTo>
                  <a:pt x="188" y="745"/>
                </a:lnTo>
                <a:lnTo>
                  <a:pt x="188" y="744"/>
                </a:lnTo>
                <a:lnTo>
                  <a:pt x="189" y="744"/>
                </a:lnTo>
                <a:lnTo>
                  <a:pt x="189" y="743"/>
                </a:lnTo>
                <a:lnTo>
                  <a:pt x="189" y="742"/>
                </a:lnTo>
                <a:lnTo>
                  <a:pt x="190" y="741"/>
                </a:lnTo>
                <a:lnTo>
                  <a:pt x="190" y="742"/>
                </a:lnTo>
                <a:lnTo>
                  <a:pt x="191" y="742"/>
                </a:lnTo>
                <a:lnTo>
                  <a:pt x="191" y="740"/>
                </a:lnTo>
                <a:lnTo>
                  <a:pt x="192" y="741"/>
                </a:lnTo>
                <a:lnTo>
                  <a:pt x="193" y="741"/>
                </a:lnTo>
                <a:lnTo>
                  <a:pt x="193" y="739"/>
                </a:lnTo>
                <a:lnTo>
                  <a:pt x="194" y="739"/>
                </a:lnTo>
                <a:lnTo>
                  <a:pt x="195" y="740"/>
                </a:lnTo>
                <a:lnTo>
                  <a:pt x="196" y="739"/>
                </a:lnTo>
                <a:lnTo>
                  <a:pt x="196" y="738"/>
                </a:lnTo>
                <a:lnTo>
                  <a:pt x="199" y="737"/>
                </a:lnTo>
                <a:lnTo>
                  <a:pt x="201" y="736"/>
                </a:lnTo>
                <a:lnTo>
                  <a:pt x="202" y="735"/>
                </a:lnTo>
                <a:lnTo>
                  <a:pt x="203" y="735"/>
                </a:lnTo>
                <a:lnTo>
                  <a:pt x="204" y="735"/>
                </a:lnTo>
                <a:lnTo>
                  <a:pt x="205" y="736"/>
                </a:lnTo>
                <a:lnTo>
                  <a:pt x="205" y="737"/>
                </a:lnTo>
                <a:lnTo>
                  <a:pt x="206" y="737"/>
                </a:lnTo>
                <a:lnTo>
                  <a:pt x="207" y="736"/>
                </a:lnTo>
                <a:lnTo>
                  <a:pt x="207" y="735"/>
                </a:lnTo>
                <a:lnTo>
                  <a:pt x="207" y="734"/>
                </a:lnTo>
                <a:lnTo>
                  <a:pt x="207" y="733"/>
                </a:lnTo>
                <a:lnTo>
                  <a:pt x="208" y="735"/>
                </a:lnTo>
                <a:lnTo>
                  <a:pt x="208" y="736"/>
                </a:lnTo>
                <a:lnTo>
                  <a:pt x="210" y="736"/>
                </a:lnTo>
                <a:lnTo>
                  <a:pt x="210" y="737"/>
                </a:lnTo>
                <a:lnTo>
                  <a:pt x="211" y="737"/>
                </a:lnTo>
                <a:lnTo>
                  <a:pt x="212" y="737"/>
                </a:lnTo>
                <a:lnTo>
                  <a:pt x="213" y="737"/>
                </a:lnTo>
                <a:lnTo>
                  <a:pt x="214" y="736"/>
                </a:lnTo>
                <a:lnTo>
                  <a:pt x="215" y="736"/>
                </a:lnTo>
                <a:lnTo>
                  <a:pt x="216" y="737"/>
                </a:lnTo>
                <a:lnTo>
                  <a:pt x="216" y="736"/>
                </a:lnTo>
                <a:lnTo>
                  <a:pt x="217" y="735"/>
                </a:lnTo>
                <a:lnTo>
                  <a:pt x="218" y="736"/>
                </a:lnTo>
                <a:lnTo>
                  <a:pt x="219" y="735"/>
                </a:lnTo>
                <a:lnTo>
                  <a:pt x="220" y="734"/>
                </a:lnTo>
                <a:lnTo>
                  <a:pt x="220" y="733"/>
                </a:lnTo>
                <a:lnTo>
                  <a:pt x="221" y="732"/>
                </a:lnTo>
                <a:lnTo>
                  <a:pt x="222" y="733"/>
                </a:lnTo>
                <a:lnTo>
                  <a:pt x="222" y="734"/>
                </a:lnTo>
                <a:lnTo>
                  <a:pt x="221" y="736"/>
                </a:lnTo>
                <a:lnTo>
                  <a:pt x="220" y="737"/>
                </a:lnTo>
                <a:lnTo>
                  <a:pt x="221" y="738"/>
                </a:lnTo>
                <a:lnTo>
                  <a:pt x="222" y="739"/>
                </a:lnTo>
                <a:lnTo>
                  <a:pt x="223" y="739"/>
                </a:lnTo>
                <a:lnTo>
                  <a:pt x="224" y="739"/>
                </a:lnTo>
                <a:lnTo>
                  <a:pt x="225" y="737"/>
                </a:lnTo>
                <a:lnTo>
                  <a:pt x="226" y="736"/>
                </a:lnTo>
                <a:lnTo>
                  <a:pt x="227" y="735"/>
                </a:lnTo>
                <a:lnTo>
                  <a:pt x="228" y="733"/>
                </a:lnTo>
                <a:lnTo>
                  <a:pt x="229" y="733"/>
                </a:lnTo>
                <a:lnTo>
                  <a:pt x="229" y="732"/>
                </a:lnTo>
                <a:lnTo>
                  <a:pt x="230" y="732"/>
                </a:lnTo>
                <a:lnTo>
                  <a:pt x="231" y="732"/>
                </a:lnTo>
                <a:lnTo>
                  <a:pt x="233" y="732"/>
                </a:lnTo>
                <a:lnTo>
                  <a:pt x="233" y="733"/>
                </a:lnTo>
                <a:lnTo>
                  <a:pt x="235" y="733"/>
                </a:lnTo>
                <a:lnTo>
                  <a:pt x="235" y="732"/>
                </a:lnTo>
                <a:lnTo>
                  <a:pt x="234" y="732"/>
                </a:lnTo>
                <a:lnTo>
                  <a:pt x="233" y="731"/>
                </a:lnTo>
                <a:lnTo>
                  <a:pt x="233" y="730"/>
                </a:lnTo>
                <a:lnTo>
                  <a:pt x="233" y="729"/>
                </a:lnTo>
                <a:lnTo>
                  <a:pt x="234" y="729"/>
                </a:lnTo>
                <a:lnTo>
                  <a:pt x="235" y="730"/>
                </a:lnTo>
                <a:lnTo>
                  <a:pt x="236" y="730"/>
                </a:lnTo>
                <a:lnTo>
                  <a:pt x="236" y="729"/>
                </a:lnTo>
                <a:lnTo>
                  <a:pt x="237" y="728"/>
                </a:lnTo>
                <a:lnTo>
                  <a:pt x="238" y="728"/>
                </a:lnTo>
                <a:lnTo>
                  <a:pt x="239" y="729"/>
                </a:lnTo>
                <a:lnTo>
                  <a:pt x="240" y="729"/>
                </a:lnTo>
                <a:lnTo>
                  <a:pt x="240" y="730"/>
                </a:lnTo>
                <a:lnTo>
                  <a:pt x="241" y="731"/>
                </a:lnTo>
                <a:lnTo>
                  <a:pt x="243" y="731"/>
                </a:lnTo>
                <a:lnTo>
                  <a:pt x="243" y="730"/>
                </a:lnTo>
                <a:lnTo>
                  <a:pt x="244" y="729"/>
                </a:lnTo>
                <a:lnTo>
                  <a:pt x="244" y="728"/>
                </a:lnTo>
                <a:lnTo>
                  <a:pt x="245" y="727"/>
                </a:lnTo>
                <a:lnTo>
                  <a:pt x="246" y="726"/>
                </a:lnTo>
                <a:lnTo>
                  <a:pt x="247" y="727"/>
                </a:lnTo>
                <a:lnTo>
                  <a:pt x="249" y="727"/>
                </a:lnTo>
                <a:lnTo>
                  <a:pt x="249" y="726"/>
                </a:lnTo>
                <a:lnTo>
                  <a:pt x="250" y="727"/>
                </a:lnTo>
                <a:lnTo>
                  <a:pt x="250" y="728"/>
                </a:lnTo>
                <a:lnTo>
                  <a:pt x="251" y="728"/>
                </a:lnTo>
                <a:lnTo>
                  <a:pt x="252" y="728"/>
                </a:lnTo>
                <a:lnTo>
                  <a:pt x="253" y="728"/>
                </a:lnTo>
                <a:lnTo>
                  <a:pt x="254" y="728"/>
                </a:lnTo>
                <a:lnTo>
                  <a:pt x="253" y="729"/>
                </a:lnTo>
                <a:lnTo>
                  <a:pt x="255" y="728"/>
                </a:lnTo>
                <a:lnTo>
                  <a:pt x="254" y="727"/>
                </a:lnTo>
                <a:lnTo>
                  <a:pt x="253" y="727"/>
                </a:lnTo>
                <a:lnTo>
                  <a:pt x="252" y="725"/>
                </a:lnTo>
                <a:lnTo>
                  <a:pt x="254" y="725"/>
                </a:lnTo>
                <a:lnTo>
                  <a:pt x="255" y="727"/>
                </a:lnTo>
                <a:lnTo>
                  <a:pt x="257" y="727"/>
                </a:lnTo>
                <a:lnTo>
                  <a:pt x="258" y="726"/>
                </a:lnTo>
                <a:lnTo>
                  <a:pt x="259" y="726"/>
                </a:lnTo>
                <a:lnTo>
                  <a:pt x="258" y="725"/>
                </a:lnTo>
                <a:lnTo>
                  <a:pt x="258" y="722"/>
                </a:lnTo>
                <a:lnTo>
                  <a:pt x="257" y="722"/>
                </a:lnTo>
                <a:lnTo>
                  <a:pt x="258" y="721"/>
                </a:lnTo>
                <a:lnTo>
                  <a:pt x="259" y="721"/>
                </a:lnTo>
                <a:lnTo>
                  <a:pt x="260" y="722"/>
                </a:lnTo>
                <a:lnTo>
                  <a:pt x="261" y="721"/>
                </a:lnTo>
                <a:lnTo>
                  <a:pt x="262" y="721"/>
                </a:lnTo>
                <a:lnTo>
                  <a:pt x="262" y="722"/>
                </a:lnTo>
                <a:lnTo>
                  <a:pt x="262" y="723"/>
                </a:lnTo>
                <a:lnTo>
                  <a:pt x="263" y="723"/>
                </a:lnTo>
                <a:lnTo>
                  <a:pt x="263" y="721"/>
                </a:lnTo>
                <a:lnTo>
                  <a:pt x="264" y="720"/>
                </a:lnTo>
                <a:lnTo>
                  <a:pt x="265" y="720"/>
                </a:lnTo>
                <a:lnTo>
                  <a:pt x="265" y="721"/>
                </a:lnTo>
                <a:lnTo>
                  <a:pt x="265" y="722"/>
                </a:lnTo>
                <a:lnTo>
                  <a:pt x="266" y="725"/>
                </a:lnTo>
                <a:lnTo>
                  <a:pt x="267" y="724"/>
                </a:lnTo>
                <a:lnTo>
                  <a:pt x="267" y="722"/>
                </a:lnTo>
                <a:lnTo>
                  <a:pt x="267" y="721"/>
                </a:lnTo>
                <a:lnTo>
                  <a:pt x="268" y="722"/>
                </a:lnTo>
                <a:lnTo>
                  <a:pt x="269" y="721"/>
                </a:lnTo>
                <a:lnTo>
                  <a:pt x="270" y="722"/>
                </a:lnTo>
                <a:lnTo>
                  <a:pt x="270" y="723"/>
                </a:lnTo>
                <a:lnTo>
                  <a:pt x="271" y="722"/>
                </a:lnTo>
                <a:lnTo>
                  <a:pt x="271" y="721"/>
                </a:lnTo>
                <a:lnTo>
                  <a:pt x="271" y="720"/>
                </a:lnTo>
                <a:lnTo>
                  <a:pt x="272" y="721"/>
                </a:lnTo>
                <a:lnTo>
                  <a:pt x="273" y="721"/>
                </a:lnTo>
                <a:lnTo>
                  <a:pt x="273" y="722"/>
                </a:lnTo>
                <a:lnTo>
                  <a:pt x="274" y="723"/>
                </a:lnTo>
                <a:lnTo>
                  <a:pt x="275" y="722"/>
                </a:lnTo>
                <a:lnTo>
                  <a:pt x="275" y="720"/>
                </a:lnTo>
                <a:lnTo>
                  <a:pt x="276" y="719"/>
                </a:lnTo>
                <a:lnTo>
                  <a:pt x="277" y="719"/>
                </a:lnTo>
                <a:lnTo>
                  <a:pt x="278" y="720"/>
                </a:lnTo>
                <a:lnTo>
                  <a:pt x="278" y="721"/>
                </a:lnTo>
                <a:lnTo>
                  <a:pt x="281" y="720"/>
                </a:lnTo>
                <a:lnTo>
                  <a:pt x="281" y="719"/>
                </a:lnTo>
                <a:lnTo>
                  <a:pt x="282" y="719"/>
                </a:lnTo>
                <a:lnTo>
                  <a:pt x="282" y="720"/>
                </a:lnTo>
                <a:lnTo>
                  <a:pt x="281" y="721"/>
                </a:lnTo>
                <a:lnTo>
                  <a:pt x="282" y="722"/>
                </a:lnTo>
                <a:lnTo>
                  <a:pt x="283" y="721"/>
                </a:lnTo>
                <a:lnTo>
                  <a:pt x="284" y="720"/>
                </a:lnTo>
                <a:lnTo>
                  <a:pt x="285" y="720"/>
                </a:lnTo>
                <a:lnTo>
                  <a:pt x="286" y="720"/>
                </a:lnTo>
                <a:lnTo>
                  <a:pt x="287" y="720"/>
                </a:lnTo>
                <a:lnTo>
                  <a:pt x="288" y="718"/>
                </a:lnTo>
                <a:lnTo>
                  <a:pt x="288" y="717"/>
                </a:lnTo>
                <a:lnTo>
                  <a:pt x="287" y="716"/>
                </a:lnTo>
                <a:lnTo>
                  <a:pt x="287" y="715"/>
                </a:lnTo>
                <a:lnTo>
                  <a:pt x="288" y="716"/>
                </a:lnTo>
                <a:lnTo>
                  <a:pt x="289" y="717"/>
                </a:lnTo>
                <a:lnTo>
                  <a:pt x="290" y="719"/>
                </a:lnTo>
                <a:lnTo>
                  <a:pt x="291" y="719"/>
                </a:lnTo>
                <a:lnTo>
                  <a:pt x="292" y="719"/>
                </a:lnTo>
                <a:lnTo>
                  <a:pt x="293" y="719"/>
                </a:lnTo>
                <a:lnTo>
                  <a:pt x="294" y="718"/>
                </a:lnTo>
                <a:lnTo>
                  <a:pt x="293" y="717"/>
                </a:lnTo>
                <a:lnTo>
                  <a:pt x="294" y="716"/>
                </a:lnTo>
                <a:lnTo>
                  <a:pt x="295" y="717"/>
                </a:lnTo>
                <a:lnTo>
                  <a:pt x="296" y="716"/>
                </a:lnTo>
                <a:lnTo>
                  <a:pt x="296" y="714"/>
                </a:lnTo>
                <a:lnTo>
                  <a:pt x="297" y="713"/>
                </a:lnTo>
                <a:lnTo>
                  <a:pt x="298" y="713"/>
                </a:lnTo>
                <a:lnTo>
                  <a:pt x="299" y="712"/>
                </a:lnTo>
                <a:lnTo>
                  <a:pt x="299" y="711"/>
                </a:lnTo>
                <a:lnTo>
                  <a:pt x="299" y="710"/>
                </a:lnTo>
                <a:lnTo>
                  <a:pt x="299" y="709"/>
                </a:lnTo>
                <a:lnTo>
                  <a:pt x="302" y="708"/>
                </a:lnTo>
                <a:lnTo>
                  <a:pt x="303" y="708"/>
                </a:lnTo>
                <a:lnTo>
                  <a:pt x="301" y="707"/>
                </a:lnTo>
                <a:lnTo>
                  <a:pt x="301" y="706"/>
                </a:lnTo>
                <a:lnTo>
                  <a:pt x="300" y="705"/>
                </a:lnTo>
                <a:lnTo>
                  <a:pt x="302" y="704"/>
                </a:lnTo>
                <a:lnTo>
                  <a:pt x="303" y="705"/>
                </a:lnTo>
                <a:lnTo>
                  <a:pt x="304" y="705"/>
                </a:lnTo>
                <a:lnTo>
                  <a:pt x="304" y="704"/>
                </a:lnTo>
                <a:lnTo>
                  <a:pt x="305" y="703"/>
                </a:lnTo>
                <a:lnTo>
                  <a:pt x="304" y="701"/>
                </a:lnTo>
                <a:lnTo>
                  <a:pt x="305" y="699"/>
                </a:lnTo>
                <a:lnTo>
                  <a:pt x="306" y="699"/>
                </a:lnTo>
                <a:lnTo>
                  <a:pt x="307" y="697"/>
                </a:lnTo>
                <a:lnTo>
                  <a:pt x="308" y="698"/>
                </a:lnTo>
                <a:lnTo>
                  <a:pt x="310" y="696"/>
                </a:lnTo>
                <a:lnTo>
                  <a:pt x="311" y="695"/>
                </a:lnTo>
                <a:lnTo>
                  <a:pt x="312" y="695"/>
                </a:lnTo>
                <a:lnTo>
                  <a:pt x="313" y="695"/>
                </a:lnTo>
                <a:lnTo>
                  <a:pt x="314" y="697"/>
                </a:lnTo>
                <a:lnTo>
                  <a:pt x="315" y="697"/>
                </a:lnTo>
                <a:lnTo>
                  <a:pt x="316" y="697"/>
                </a:lnTo>
                <a:lnTo>
                  <a:pt x="317" y="697"/>
                </a:lnTo>
                <a:lnTo>
                  <a:pt x="318" y="697"/>
                </a:lnTo>
                <a:lnTo>
                  <a:pt x="319" y="698"/>
                </a:lnTo>
                <a:lnTo>
                  <a:pt x="320" y="698"/>
                </a:lnTo>
                <a:lnTo>
                  <a:pt x="321" y="697"/>
                </a:lnTo>
                <a:lnTo>
                  <a:pt x="321" y="695"/>
                </a:lnTo>
                <a:lnTo>
                  <a:pt x="321" y="693"/>
                </a:lnTo>
                <a:lnTo>
                  <a:pt x="322" y="693"/>
                </a:lnTo>
                <a:lnTo>
                  <a:pt x="322" y="694"/>
                </a:lnTo>
                <a:lnTo>
                  <a:pt x="323" y="695"/>
                </a:lnTo>
                <a:lnTo>
                  <a:pt x="323" y="693"/>
                </a:lnTo>
                <a:lnTo>
                  <a:pt x="323" y="692"/>
                </a:lnTo>
                <a:lnTo>
                  <a:pt x="323" y="691"/>
                </a:lnTo>
                <a:lnTo>
                  <a:pt x="324" y="691"/>
                </a:lnTo>
                <a:lnTo>
                  <a:pt x="325" y="690"/>
                </a:lnTo>
                <a:lnTo>
                  <a:pt x="326" y="691"/>
                </a:lnTo>
                <a:lnTo>
                  <a:pt x="326" y="692"/>
                </a:lnTo>
                <a:lnTo>
                  <a:pt x="325" y="695"/>
                </a:lnTo>
                <a:lnTo>
                  <a:pt x="325" y="696"/>
                </a:lnTo>
                <a:lnTo>
                  <a:pt x="325" y="697"/>
                </a:lnTo>
                <a:lnTo>
                  <a:pt x="326" y="697"/>
                </a:lnTo>
                <a:lnTo>
                  <a:pt x="327" y="697"/>
                </a:lnTo>
                <a:lnTo>
                  <a:pt x="328" y="697"/>
                </a:lnTo>
                <a:lnTo>
                  <a:pt x="330" y="696"/>
                </a:lnTo>
                <a:lnTo>
                  <a:pt x="331" y="695"/>
                </a:lnTo>
                <a:lnTo>
                  <a:pt x="333" y="694"/>
                </a:lnTo>
                <a:lnTo>
                  <a:pt x="334" y="693"/>
                </a:lnTo>
                <a:lnTo>
                  <a:pt x="334" y="692"/>
                </a:lnTo>
                <a:lnTo>
                  <a:pt x="334" y="691"/>
                </a:lnTo>
                <a:lnTo>
                  <a:pt x="336" y="691"/>
                </a:lnTo>
                <a:lnTo>
                  <a:pt x="337" y="691"/>
                </a:lnTo>
                <a:lnTo>
                  <a:pt x="338" y="692"/>
                </a:lnTo>
                <a:lnTo>
                  <a:pt x="338" y="694"/>
                </a:lnTo>
                <a:lnTo>
                  <a:pt x="338" y="695"/>
                </a:lnTo>
                <a:lnTo>
                  <a:pt x="337" y="697"/>
                </a:lnTo>
                <a:lnTo>
                  <a:pt x="338" y="697"/>
                </a:lnTo>
                <a:lnTo>
                  <a:pt x="339" y="697"/>
                </a:lnTo>
                <a:lnTo>
                  <a:pt x="340" y="694"/>
                </a:lnTo>
                <a:lnTo>
                  <a:pt x="341" y="693"/>
                </a:lnTo>
                <a:lnTo>
                  <a:pt x="342" y="694"/>
                </a:lnTo>
                <a:lnTo>
                  <a:pt x="342" y="695"/>
                </a:lnTo>
                <a:lnTo>
                  <a:pt x="343" y="694"/>
                </a:lnTo>
                <a:lnTo>
                  <a:pt x="344" y="693"/>
                </a:lnTo>
                <a:lnTo>
                  <a:pt x="345" y="693"/>
                </a:lnTo>
                <a:lnTo>
                  <a:pt x="346" y="693"/>
                </a:lnTo>
                <a:lnTo>
                  <a:pt x="346" y="692"/>
                </a:lnTo>
                <a:lnTo>
                  <a:pt x="345" y="691"/>
                </a:lnTo>
                <a:lnTo>
                  <a:pt x="346" y="690"/>
                </a:lnTo>
                <a:lnTo>
                  <a:pt x="347" y="690"/>
                </a:lnTo>
                <a:lnTo>
                  <a:pt x="348" y="691"/>
                </a:lnTo>
                <a:lnTo>
                  <a:pt x="351" y="691"/>
                </a:lnTo>
                <a:lnTo>
                  <a:pt x="351" y="690"/>
                </a:lnTo>
                <a:lnTo>
                  <a:pt x="353" y="691"/>
                </a:lnTo>
                <a:lnTo>
                  <a:pt x="353" y="692"/>
                </a:lnTo>
                <a:lnTo>
                  <a:pt x="354" y="693"/>
                </a:lnTo>
                <a:lnTo>
                  <a:pt x="355" y="695"/>
                </a:lnTo>
                <a:lnTo>
                  <a:pt x="356" y="695"/>
                </a:lnTo>
                <a:lnTo>
                  <a:pt x="357" y="694"/>
                </a:lnTo>
                <a:lnTo>
                  <a:pt x="358" y="693"/>
                </a:lnTo>
                <a:lnTo>
                  <a:pt x="357" y="692"/>
                </a:lnTo>
                <a:lnTo>
                  <a:pt x="358" y="691"/>
                </a:lnTo>
                <a:lnTo>
                  <a:pt x="359" y="692"/>
                </a:lnTo>
                <a:lnTo>
                  <a:pt x="361" y="693"/>
                </a:lnTo>
                <a:lnTo>
                  <a:pt x="362" y="694"/>
                </a:lnTo>
                <a:lnTo>
                  <a:pt x="362" y="695"/>
                </a:lnTo>
                <a:lnTo>
                  <a:pt x="361" y="696"/>
                </a:lnTo>
                <a:lnTo>
                  <a:pt x="363" y="700"/>
                </a:lnTo>
                <a:lnTo>
                  <a:pt x="362" y="701"/>
                </a:lnTo>
                <a:lnTo>
                  <a:pt x="361" y="701"/>
                </a:lnTo>
                <a:lnTo>
                  <a:pt x="360" y="702"/>
                </a:lnTo>
                <a:lnTo>
                  <a:pt x="359" y="703"/>
                </a:lnTo>
                <a:lnTo>
                  <a:pt x="360" y="704"/>
                </a:lnTo>
                <a:lnTo>
                  <a:pt x="362" y="704"/>
                </a:lnTo>
                <a:lnTo>
                  <a:pt x="362" y="705"/>
                </a:lnTo>
                <a:lnTo>
                  <a:pt x="361" y="706"/>
                </a:lnTo>
                <a:lnTo>
                  <a:pt x="363" y="706"/>
                </a:lnTo>
                <a:lnTo>
                  <a:pt x="366" y="704"/>
                </a:lnTo>
                <a:lnTo>
                  <a:pt x="366" y="705"/>
                </a:lnTo>
                <a:lnTo>
                  <a:pt x="366" y="706"/>
                </a:lnTo>
                <a:lnTo>
                  <a:pt x="365" y="706"/>
                </a:lnTo>
                <a:lnTo>
                  <a:pt x="364" y="707"/>
                </a:lnTo>
                <a:lnTo>
                  <a:pt x="365" y="708"/>
                </a:lnTo>
                <a:lnTo>
                  <a:pt x="366" y="708"/>
                </a:lnTo>
                <a:lnTo>
                  <a:pt x="367" y="709"/>
                </a:lnTo>
                <a:lnTo>
                  <a:pt x="368" y="709"/>
                </a:lnTo>
                <a:lnTo>
                  <a:pt x="369" y="709"/>
                </a:lnTo>
                <a:lnTo>
                  <a:pt x="370" y="708"/>
                </a:lnTo>
                <a:lnTo>
                  <a:pt x="371" y="709"/>
                </a:lnTo>
                <a:lnTo>
                  <a:pt x="371" y="711"/>
                </a:lnTo>
                <a:lnTo>
                  <a:pt x="371" y="712"/>
                </a:lnTo>
                <a:lnTo>
                  <a:pt x="372" y="713"/>
                </a:lnTo>
                <a:lnTo>
                  <a:pt x="373" y="713"/>
                </a:lnTo>
                <a:lnTo>
                  <a:pt x="374" y="712"/>
                </a:lnTo>
                <a:lnTo>
                  <a:pt x="374" y="711"/>
                </a:lnTo>
                <a:lnTo>
                  <a:pt x="375" y="711"/>
                </a:lnTo>
                <a:lnTo>
                  <a:pt x="376" y="710"/>
                </a:lnTo>
                <a:lnTo>
                  <a:pt x="377" y="710"/>
                </a:lnTo>
                <a:lnTo>
                  <a:pt x="377" y="709"/>
                </a:lnTo>
                <a:lnTo>
                  <a:pt x="376" y="708"/>
                </a:lnTo>
                <a:lnTo>
                  <a:pt x="375" y="708"/>
                </a:lnTo>
                <a:lnTo>
                  <a:pt x="375" y="707"/>
                </a:lnTo>
                <a:lnTo>
                  <a:pt x="376" y="706"/>
                </a:lnTo>
                <a:lnTo>
                  <a:pt x="376" y="705"/>
                </a:lnTo>
                <a:lnTo>
                  <a:pt x="377" y="704"/>
                </a:lnTo>
                <a:lnTo>
                  <a:pt x="378" y="704"/>
                </a:lnTo>
                <a:lnTo>
                  <a:pt x="379" y="705"/>
                </a:lnTo>
                <a:lnTo>
                  <a:pt x="380" y="705"/>
                </a:lnTo>
                <a:lnTo>
                  <a:pt x="381" y="704"/>
                </a:lnTo>
                <a:lnTo>
                  <a:pt x="381" y="703"/>
                </a:lnTo>
                <a:lnTo>
                  <a:pt x="382" y="702"/>
                </a:lnTo>
                <a:lnTo>
                  <a:pt x="382" y="703"/>
                </a:lnTo>
                <a:lnTo>
                  <a:pt x="382" y="705"/>
                </a:lnTo>
                <a:lnTo>
                  <a:pt x="383" y="705"/>
                </a:lnTo>
                <a:lnTo>
                  <a:pt x="384" y="705"/>
                </a:lnTo>
                <a:lnTo>
                  <a:pt x="385" y="705"/>
                </a:lnTo>
                <a:lnTo>
                  <a:pt x="384" y="707"/>
                </a:lnTo>
                <a:lnTo>
                  <a:pt x="385" y="708"/>
                </a:lnTo>
                <a:lnTo>
                  <a:pt x="385" y="709"/>
                </a:lnTo>
                <a:lnTo>
                  <a:pt x="387" y="709"/>
                </a:lnTo>
                <a:lnTo>
                  <a:pt x="388" y="709"/>
                </a:lnTo>
                <a:lnTo>
                  <a:pt x="389" y="710"/>
                </a:lnTo>
                <a:lnTo>
                  <a:pt x="389" y="711"/>
                </a:lnTo>
                <a:lnTo>
                  <a:pt x="390" y="711"/>
                </a:lnTo>
                <a:lnTo>
                  <a:pt x="391" y="710"/>
                </a:lnTo>
                <a:lnTo>
                  <a:pt x="392" y="709"/>
                </a:lnTo>
                <a:lnTo>
                  <a:pt x="393" y="709"/>
                </a:lnTo>
                <a:lnTo>
                  <a:pt x="395" y="708"/>
                </a:lnTo>
                <a:lnTo>
                  <a:pt x="396" y="707"/>
                </a:lnTo>
                <a:lnTo>
                  <a:pt x="397" y="706"/>
                </a:lnTo>
                <a:lnTo>
                  <a:pt x="397" y="705"/>
                </a:lnTo>
                <a:lnTo>
                  <a:pt x="398" y="703"/>
                </a:lnTo>
                <a:lnTo>
                  <a:pt x="398" y="701"/>
                </a:lnTo>
                <a:lnTo>
                  <a:pt x="398" y="697"/>
                </a:lnTo>
                <a:lnTo>
                  <a:pt x="399" y="696"/>
                </a:lnTo>
                <a:lnTo>
                  <a:pt x="400" y="696"/>
                </a:lnTo>
                <a:lnTo>
                  <a:pt x="404" y="673"/>
                </a:lnTo>
                <a:lnTo>
                  <a:pt x="409" y="640"/>
                </a:lnTo>
                <a:lnTo>
                  <a:pt x="421" y="567"/>
                </a:lnTo>
                <a:lnTo>
                  <a:pt x="430" y="508"/>
                </a:lnTo>
                <a:lnTo>
                  <a:pt x="438" y="462"/>
                </a:lnTo>
                <a:lnTo>
                  <a:pt x="445" y="412"/>
                </a:lnTo>
                <a:lnTo>
                  <a:pt x="445" y="411"/>
                </a:lnTo>
                <a:lnTo>
                  <a:pt x="445" y="410"/>
                </a:lnTo>
                <a:lnTo>
                  <a:pt x="445" y="408"/>
                </a:lnTo>
                <a:lnTo>
                  <a:pt x="446" y="407"/>
                </a:lnTo>
                <a:lnTo>
                  <a:pt x="447" y="406"/>
                </a:lnTo>
                <a:lnTo>
                  <a:pt x="447" y="404"/>
                </a:lnTo>
                <a:lnTo>
                  <a:pt x="447" y="403"/>
                </a:lnTo>
                <a:lnTo>
                  <a:pt x="447" y="400"/>
                </a:lnTo>
                <a:lnTo>
                  <a:pt x="447" y="398"/>
                </a:lnTo>
                <a:lnTo>
                  <a:pt x="448" y="397"/>
                </a:lnTo>
                <a:lnTo>
                  <a:pt x="448" y="396"/>
                </a:lnTo>
                <a:lnTo>
                  <a:pt x="450" y="395"/>
                </a:lnTo>
                <a:lnTo>
                  <a:pt x="451" y="395"/>
                </a:lnTo>
                <a:lnTo>
                  <a:pt x="451" y="393"/>
                </a:lnTo>
                <a:lnTo>
                  <a:pt x="450" y="391"/>
                </a:lnTo>
                <a:lnTo>
                  <a:pt x="450" y="387"/>
                </a:lnTo>
                <a:lnTo>
                  <a:pt x="449" y="386"/>
                </a:lnTo>
                <a:lnTo>
                  <a:pt x="449" y="384"/>
                </a:lnTo>
                <a:lnTo>
                  <a:pt x="448" y="383"/>
                </a:lnTo>
                <a:lnTo>
                  <a:pt x="447" y="382"/>
                </a:lnTo>
                <a:lnTo>
                  <a:pt x="447" y="381"/>
                </a:lnTo>
                <a:lnTo>
                  <a:pt x="447" y="380"/>
                </a:lnTo>
                <a:lnTo>
                  <a:pt x="448" y="378"/>
                </a:lnTo>
                <a:lnTo>
                  <a:pt x="448" y="377"/>
                </a:lnTo>
                <a:lnTo>
                  <a:pt x="449" y="376"/>
                </a:lnTo>
                <a:lnTo>
                  <a:pt x="449" y="375"/>
                </a:lnTo>
                <a:lnTo>
                  <a:pt x="449" y="373"/>
                </a:lnTo>
                <a:lnTo>
                  <a:pt x="450" y="372"/>
                </a:lnTo>
                <a:lnTo>
                  <a:pt x="450" y="371"/>
                </a:lnTo>
                <a:lnTo>
                  <a:pt x="451" y="370"/>
                </a:lnTo>
                <a:lnTo>
                  <a:pt x="451" y="369"/>
                </a:lnTo>
                <a:lnTo>
                  <a:pt x="450" y="368"/>
                </a:lnTo>
                <a:lnTo>
                  <a:pt x="448" y="365"/>
                </a:lnTo>
                <a:lnTo>
                  <a:pt x="447" y="364"/>
                </a:lnTo>
                <a:lnTo>
                  <a:pt x="448" y="362"/>
                </a:lnTo>
                <a:lnTo>
                  <a:pt x="447" y="361"/>
                </a:lnTo>
                <a:lnTo>
                  <a:pt x="446" y="360"/>
                </a:lnTo>
                <a:lnTo>
                  <a:pt x="445" y="359"/>
                </a:lnTo>
                <a:lnTo>
                  <a:pt x="446" y="359"/>
                </a:lnTo>
                <a:lnTo>
                  <a:pt x="447" y="358"/>
                </a:lnTo>
                <a:lnTo>
                  <a:pt x="448" y="357"/>
                </a:lnTo>
                <a:lnTo>
                  <a:pt x="448" y="356"/>
                </a:lnTo>
                <a:lnTo>
                  <a:pt x="446" y="356"/>
                </a:lnTo>
                <a:lnTo>
                  <a:pt x="445" y="356"/>
                </a:lnTo>
                <a:lnTo>
                  <a:pt x="444" y="356"/>
                </a:lnTo>
                <a:lnTo>
                  <a:pt x="443" y="355"/>
                </a:lnTo>
                <a:lnTo>
                  <a:pt x="443" y="354"/>
                </a:lnTo>
                <a:lnTo>
                  <a:pt x="443" y="353"/>
                </a:lnTo>
                <a:lnTo>
                  <a:pt x="442" y="352"/>
                </a:lnTo>
                <a:lnTo>
                  <a:pt x="441" y="351"/>
                </a:lnTo>
                <a:lnTo>
                  <a:pt x="440" y="351"/>
                </a:lnTo>
                <a:lnTo>
                  <a:pt x="439" y="351"/>
                </a:lnTo>
                <a:lnTo>
                  <a:pt x="438" y="350"/>
                </a:lnTo>
                <a:lnTo>
                  <a:pt x="437" y="349"/>
                </a:lnTo>
                <a:lnTo>
                  <a:pt x="436" y="349"/>
                </a:lnTo>
                <a:lnTo>
                  <a:pt x="437" y="345"/>
                </a:lnTo>
                <a:lnTo>
                  <a:pt x="436" y="344"/>
                </a:lnTo>
                <a:lnTo>
                  <a:pt x="435" y="343"/>
                </a:lnTo>
                <a:lnTo>
                  <a:pt x="435" y="342"/>
                </a:lnTo>
                <a:lnTo>
                  <a:pt x="434" y="342"/>
                </a:lnTo>
                <a:lnTo>
                  <a:pt x="432" y="341"/>
                </a:lnTo>
                <a:lnTo>
                  <a:pt x="431" y="341"/>
                </a:lnTo>
                <a:lnTo>
                  <a:pt x="432" y="340"/>
                </a:lnTo>
                <a:lnTo>
                  <a:pt x="433" y="338"/>
                </a:lnTo>
                <a:lnTo>
                  <a:pt x="432" y="337"/>
                </a:lnTo>
                <a:lnTo>
                  <a:pt x="431" y="336"/>
                </a:lnTo>
                <a:lnTo>
                  <a:pt x="430" y="336"/>
                </a:lnTo>
                <a:lnTo>
                  <a:pt x="430" y="335"/>
                </a:lnTo>
                <a:lnTo>
                  <a:pt x="429" y="335"/>
                </a:lnTo>
                <a:lnTo>
                  <a:pt x="427" y="333"/>
                </a:lnTo>
                <a:lnTo>
                  <a:pt x="427" y="332"/>
                </a:lnTo>
                <a:lnTo>
                  <a:pt x="426" y="332"/>
                </a:lnTo>
                <a:lnTo>
                  <a:pt x="426" y="331"/>
                </a:lnTo>
                <a:lnTo>
                  <a:pt x="425" y="331"/>
                </a:lnTo>
                <a:lnTo>
                  <a:pt x="426" y="330"/>
                </a:lnTo>
                <a:lnTo>
                  <a:pt x="426" y="329"/>
                </a:lnTo>
                <a:lnTo>
                  <a:pt x="427" y="328"/>
                </a:lnTo>
                <a:lnTo>
                  <a:pt x="428" y="328"/>
                </a:lnTo>
                <a:lnTo>
                  <a:pt x="427" y="327"/>
                </a:lnTo>
                <a:lnTo>
                  <a:pt x="428" y="326"/>
                </a:lnTo>
                <a:lnTo>
                  <a:pt x="429" y="325"/>
                </a:lnTo>
                <a:lnTo>
                  <a:pt x="430" y="324"/>
                </a:lnTo>
                <a:lnTo>
                  <a:pt x="430" y="323"/>
                </a:lnTo>
                <a:lnTo>
                  <a:pt x="430" y="322"/>
                </a:lnTo>
                <a:lnTo>
                  <a:pt x="431" y="321"/>
                </a:lnTo>
                <a:lnTo>
                  <a:pt x="431" y="320"/>
                </a:lnTo>
                <a:lnTo>
                  <a:pt x="432" y="319"/>
                </a:lnTo>
                <a:lnTo>
                  <a:pt x="431" y="319"/>
                </a:lnTo>
                <a:lnTo>
                  <a:pt x="431" y="318"/>
                </a:lnTo>
                <a:lnTo>
                  <a:pt x="430" y="317"/>
                </a:lnTo>
                <a:lnTo>
                  <a:pt x="429" y="318"/>
                </a:lnTo>
                <a:lnTo>
                  <a:pt x="429" y="316"/>
                </a:lnTo>
                <a:lnTo>
                  <a:pt x="428" y="316"/>
                </a:lnTo>
                <a:lnTo>
                  <a:pt x="427" y="315"/>
                </a:lnTo>
                <a:lnTo>
                  <a:pt x="428" y="314"/>
                </a:lnTo>
                <a:lnTo>
                  <a:pt x="428" y="313"/>
                </a:lnTo>
                <a:lnTo>
                  <a:pt x="428" y="312"/>
                </a:lnTo>
                <a:lnTo>
                  <a:pt x="428" y="311"/>
                </a:lnTo>
                <a:lnTo>
                  <a:pt x="427" y="310"/>
                </a:lnTo>
                <a:lnTo>
                  <a:pt x="427" y="309"/>
                </a:lnTo>
                <a:lnTo>
                  <a:pt x="426" y="309"/>
                </a:lnTo>
                <a:lnTo>
                  <a:pt x="426" y="308"/>
                </a:lnTo>
                <a:lnTo>
                  <a:pt x="426" y="307"/>
                </a:lnTo>
                <a:lnTo>
                  <a:pt x="427" y="306"/>
                </a:lnTo>
                <a:lnTo>
                  <a:pt x="426" y="306"/>
                </a:lnTo>
                <a:lnTo>
                  <a:pt x="425" y="305"/>
                </a:lnTo>
                <a:lnTo>
                  <a:pt x="424" y="305"/>
                </a:lnTo>
                <a:lnTo>
                  <a:pt x="423" y="305"/>
                </a:lnTo>
                <a:lnTo>
                  <a:pt x="423" y="304"/>
                </a:lnTo>
                <a:lnTo>
                  <a:pt x="423" y="303"/>
                </a:lnTo>
                <a:lnTo>
                  <a:pt x="422" y="303"/>
                </a:lnTo>
                <a:lnTo>
                  <a:pt x="421" y="302"/>
                </a:lnTo>
                <a:lnTo>
                  <a:pt x="420" y="302"/>
                </a:lnTo>
                <a:lnTo>
                  <a:pt x="419" y="302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6" y="301"/>
                </a:lnTo>
                <a:lnTo>
                  <a:pt x="415" y="301"/>
                </a:lnTo>
                <a:lnTo>
                  <a:pt x="414" y="300"/>
                </a:lnTo>
                <a:lnTo>
                  <a:pt x="413" y="300"/>
                </a:lnTo>
                <a:lnTo>
                  <a:pt x="413" y="299"/>
                </a:lnTo>
                <a:lnTo>
                  <a:pt x="412" y="298"/>
                </a:lnTo>
                <a:lnTo>
                  <a:pt x="411" y="298"/>
                </a:lnTo>
                <a:lnTo>
                  <a:pt x="411" y="297"/>
                </a:lnTo>
                <a:lnTo>
                  <a:pt x="410" y="296"/>
                </a:lnTo>
                <a:lnTo>
                  <a:pt x="409" y="296"/>
                </a:lnTo>
                <a:lnTo>
                  <a:pt x="409" y="295"/>
                </a:lnTo>
                <a:lnTo>
                  <a:pt x="408" y="295"/>
                </a:lnTo>
                <a:lnTo>
                  <a:pt x="407" y="295"/>
                </a:lnTo>
                <a:lnTo>
                  <a:pt x="407" y="294"/>
                </a:lnTo>
                <a:lnTo>
                  <a:pt x="405" y="294"/>
                </a:lnTo>
                <a:lnTo>
                  <a:pt x="404" y="293"/>
                </a:lnTo>
                <a:lnTo>
                  <a:pt x="403" y="293"/>
                </a:lnTo>
                <a:lnTo>
                  <a:pt x="402" y="291"/>
                </a:lnTo>
                <a:lnTo>
                  <a:pt x="401" y="290"/>
                </a:lnTo>
                <a:lnTo>
                  <a:pt x="400" y="290"/>
                </a:lnTo>
                <a:lnTo>
                  <a:pt x="399" y="290"/>
                </a:lnTo>
                <a:lnTo>
                  <a:pt x="398" y="290"/>
                </a:lnTo>
                <a:lnTo>
                  <a:pt x="397" y="290"/>
                </a:lnTo>
                <a:lnTo>
                  <a:pt x="396" y="290"/>
                </a:lnTo>
                <a:lnTo>
                  <a:pt x="395" y="290"/>
                </a:lnTo>
                <a:lnTo>
                  <a:pt x="394" y="290"/>
                </a:lnTo>
                <a:lnTo>
                  <a:pt x="394" y="289"/>
                </a:lnTo>
                <a:lnTo>
                  <a:pt x="393" y="289"/>
                </a:lnTo>
                <a:lnTo>
                  <a:pt x="391" y="287"/>
                </a:lnTo>
                <a:lnTo>
                  <a:pt x="391" y="286"/>
                </a:lnTo>
                <a:lnTo>
                  <a:pt x="390" y="286"/>
                </a:lnTo>
                <a:lnTo>
                  <a:pt x="389" y="285"/>
                </a:lnTo>
                <a:lnTo>
                  <a:pt x="388" y="284"/>
                </a:lnTo>
                <a:lnTo>
                  <a:pt x="387" y="283"/>
                </a:lnTo>
                <a:lnTo>
                  <a:pt x="386" y="281"/>
                </a:lnTo>
                <a:lnTo>
                  <a:pt x="385" y="281"/>
                </a:lnTo>
                <a:lnTo>
                  <a:pt x="384" y="279"/>
                </a:lnTo>
                <a:lnTo>
                  <a:pt x="384" y="278"/>
                </a:lnTo>
                <a:lnTo>
                  <a:pt x="382" y="277"/>
                </a:lnTo>
                <a:lnTo>
                  <a:pt x="381" y="276"/>
                </a:lnTo>
                <a:lnTo>
                  <a:pt x="380" y="276"/>
                </a:lnTo>
                <a:lnTo>
                  <a:pt x="380" y="275"/>
                </a:lnTo>
                <a:lnTo>
                  <a:pt x="379" y="275"/>
                </a:lnTo>
                <a:lnTo>
                  <a:pt x="378" y="274"/>
                </a:lnTo>
                <a:lnTo>
                  <a:pt x="378" y="271"/>
                </a:lnTo>
                <a:lnTo>
                  <a:pt x="379" y="270"/>
                </a:lnTo>
                <a:lnTo>
                  <a:pt x="380" y="268"/>
                </a:lnTo>
                <a:lnTo>
                  <a:pt x="380" y="266"/>
                </a:lnTo>
                <a:lnTo>
                  <a:pt x="379" y="266"/>
                </a:lnTo>
                <a:lnTo>
                  <a:pt x="379" y="258"/>
                </a:lnTo>
                <a:lnTo>
                  <a:pt x="379" y="257"/>
                </a:lnTo>
                <a:lnTo>
                  <a:pt x="379" y="248"/>
                </a:lnTo>
                <a:lnTo>
                  <a:pt x="378" y="196"/>
                </a:lnTo>
                <a:lnTo>
                  <a:pt x="379" y="196"/>
                </a:lnTo>
                <a:lnTo>
                  <a:pt x="380" y="196"/>
                </a:lnTo>
                <a:lnTo>
                  <a:pt x="381" y="198"/>
                </a:lnTo>
                <a:lnTo>
                  <a:pt x="383" y="198"/>
                </a:lnTo>
                <a:lnTo>
                  <a:pt x="383" y="197"/>
                </a:lnTo>
                <a:lnTo>
                  <a:pt x="384" y="196"/>
                </a:lnTo>
                <a:lnTo>
                  <a:pt x="383" y="195"/>
                </a:lnTo>
                <a:lnTo>
                  <a:pt x="384" y="195"/>
                </a:lnTo>
                <a:lnTo>
                  <a:pt x="386" y="195"/>
                </a:lnTo>
                <a:lnTo>
                  <a:pt x="387" y="195"/>
                </a:lnTo>
                <a:lnTo>
                  <a:pt x="388" y="196"/>
                </a:lnTo>
                <a:lnTo>
                  <a:pt x="389" y="196"/>
                </a:lnTo>
                <a:lnTo>
                  <a:pt x="391" y="195"/>
                </a:lnTo>
                <a:lnTo>
                  <a:pt x="392" y="193"/>
                </a:lnTo>
                <a:lnTo>
                  <a:pt x="393" y="193"/>
                </a:lnTo>
                <a:lnTo>
                  <a:pt x="394" y="193"/>
                </a:lnTo>
                <a:lnTo>
                  <a:pt x="395" y="194"/>
                </a:lnTo>
                <a:lnTo>
                  <a:pt x="397" y="193"/>
                </a:lnTo>
                <a:lnTo>
                  <a:pt x="398" y="193"/>
                </a:lnTo>
                <a:lnTo>
                  <a:pt x="399" y="192"/>
                </a:lnTo>
                <a:lnTo>
                  <a:pt x="401" y="193"/>
                </a:lnTo>
                <a:lnTo>
                  <a:pt x="401" y="192"/>
                </a:lnTo>
                <a:lnTo>
                  <a:pt x="402" y="192"/>
                </a:lnTo>
                <a:lnTo>
                  <a:pt x="403" y="193"/>
                </a:lnTo>
                <a:lnTo>
                  <a:pt x="404" y="194"/>
                </a:lnTo>
                <a:lnTo>
                  <a:pt x="404" y="193"/>
                </a:lnTo>
                <a:lnTo>
                  <a:pt x="405" y="192"/>
                </a:lnTo>
                <a:lnTo>
                  <a:pt x="406" y="191"/>
                </a:lnTo>
                <a:lnTo>
                  <a:pt x="407" y="190"/>
                </a:lnTo>
                <a:lnTo>
                  <a:pt x="408" y="190"/>
                </a:lnTo>
                <a:lnTo>
                  <a:pt x="410" y="188"/>
                </a:lnTo>
                <a:lnTo>
                  <a:pt x="411" y="189"/>
                </a:lnTo>
                <a:lnTo>
                  <a:pt x="412" y="189"/>
                </a:lnTo>
                <a:lnTo>
                  <a:pt x="413" y="188"/>
                </a:lnTo>
                <a:lnTo>
                  <a:pt x="413" y="186"/>
                </a:lnTo>
                <a:lnTo>
                  <a:pt x="414" y="185"/>
                </a:lnTo>
                <a:lnTo>
                  <a:pt x="415" y="185"/>
                </a:lnTo>
                <a:lnTo>
                  <a:pt x="416" y="185"/>
                </a:lnTo>
                <a:lnTo>
                  <a:pt x="416" y="183"/>
                </a:lnTo>
                <a:lnTo>
                  <a:pt x="417" y="183"/>
                </a:lnTo>
                <a:lnTo>
                  <a:pt x="419" y="183"/>
                </a:lnTo>
                <a:lnTo>
                  <a:pt x="420" y="183"/>
                </a:lnTo>
                <a:lnTo>
                  <a:pt x="421" y="184"/>
                </a:lnTo>
                <a:lnTo>
                  <a:pt x="422" y="186"/>
                </a:lnTo>
                <a:lnTo>
                  <a:pt x="423" y="186"/>
                </a:lnTo>
                <a:lnTo>
                  <a:pt x="424" y="187"/>
                </a:lnTo>
                <a:lnTo>
                  <a:pt x="425" y="187"/>
                </a:lnTo>
                <a:lnTo>
                  <a:pt x="425" y="186"/>
                </a:lnTo>
                <a:lnTo>
                  <a:pt x="426" y="186"/>
                </a:lnTo>
                <a:lnTo>
                  <a:pt x="427" y="185"/>
                </a:lnTo>
                <a:lnTo>
                  <a:pt x="427" y="184"/>
                </a:lnTo>
                <a:lnTo>
                  <a:pt x="428" y="183"/>
                </a:lnTo>
                <a:lnTo>
                  <a:pt x="430" y="182"/>
                </a:lnTo>
                <a:lnTo>
                  <a:pt x="430" y="181"/>
                </a:lnTo>
                <a:lnTo>
                  <a:pt x="432" y="181"/>
                </a:lnTo>
                <a:lnTo>
                  <a:pt x="433" y="181"/>
                </a:lnTo>
                <a:lnTo>
                  <a:pt x="433" y="180"/>
                </a:lnTo>
                <a:lnTo>
                  <a:pt x="433" y="179"/>
                </a:lnTo>
                <a:lnTo>
                  <a:pt x="434" y="178"/>
                </a:lnTo>
                <a:lnTo>
                  <a:pt x="435" y="178"/>
                </a:lnTo>
                <a:lnTo>
                  <a:pt x="436" y="177"/>
                </a:lnTo>
                <a:lnTo>
                  <a:pt x="437" y="176"/>
                </a:lnTo>
                <a:lnTo>
                  <a:pt x="439" y="175"/>
                </a:lnTo>
                <a:lnTo>
                  <a:pt x="440" y="175"/>
                </a:lnTo>
                <a:lnTo>
                  <a:pt x="441" y="176"/>
                </a:lnTo>
                <a:lnTo>
                  <a:pt x="441" y="177"/>
                </a:lnTo>
                <a:lnTo>
                  <a:pt x="442" y="177"/>
                </a:lnTo>
                <a:lnTo>
                  <a:pt x="443" y="178"/>
                </a:lnTo>
                <a:lnTo>
                  <a:pt x="444" y="179"/>
                </a:lnTo>
                <a:lnTo>
                  <a:pt x="445" y="180"/>
                </a:lnTo>
                <a:lnTo>
                  <a:pt x="446" y="181"/>
                </a:lnTo>
                <a:lnTo>
                  <a:pt x="447" y="183"/>
                </a:lnTo>
                <a:lnTo>
                  <a:pt x="449" y="185"/>
                </a:lnTo>
                <a:lnTo>
                  <a:pt x="451" y="186"/>
                </a:lnTo>
                <a:lnTo>
                  <a:pt x="452" y="187"/>
                </a:lnTo>
                <a:lnTo>
                  <a:pt x="453" y="187"/>
                </a:lnTo>
                <a:lnTo>
                  <a:pt x="454" y="186"/>
                </a:lnTo>
                <a:lnTo>
                  <a:pt x="454" y="185"/>
                </a:lnTo>
                <a:lnTo>
                  <a:pt x="456" y="185"/>
                </a:lnTo>
                <a:lnTo>
                  <a:pt x="457" y="185"/>
                </a:lnTo>
                <a:lnTo>
                  <a:pt x="458" y="183"/>
                </a:lnTo>
                <a:lnTo>
                  <a:pt x="460" y="184"/>
                </a:lnTo>
                <a:lnTo>
                  <a:pt x="459" y="185"/>
                </a:lnTo>
                <a:lnTo>
                  <a:pt x="460" y="186"/>
                </a:lnTo>
                <a:lnTo>
                  <a:pt x="459" y="187"/>
                </a:lnTo>
                <a:lnTo>
                  <a:pt x="459" y="188"/>
                </a:lnTo>
                <a:lnTo>
                  <a:pt x="460" y="188"/>
                </a:lnTo>
                <a:lnTo>
                  <a:pt x="461" y="188"/>
                </a:lnTo>
                <a:lnTo>
                  <a:pt x="462" y="187"/>
                </a:lnTo>
                <a:lnTo>
                  <a:pt x="463" y="188"/>
                </a:lnTo>
                <a:lnTo>
                  <a:pt x="464" y="187"/>
                </a:lnTo>
                <a:lnTo>
                  <a:pt x="465" y="188"/>
                </a:lnTo>
                <a:lnTo>
                  <a:pt x="468" y="187"/>
                </a:lnTo>
                <a:lnTo>
                  <a:pt x="469" y="187"/>
                </a:lnTo>
                <a:lnTo>
                  <a:pt x="469" y="186"/>
                </a:lnTo>
                <a:lnTo>
                  <a:pt x="469" y="185"/>
                </a:lnTo>
                <a:lnTo>
                  <a:pt x="469" y="184"/>
                </a:lnTo>
                <a:lnTo>
                  <a:pt x="470" y="183"/>
                </a:lnTo>
                <a:lnTo>
                  <a:pt x="471" y="182"/>
                </a:lnTo>
                <a:lnTo>
                  <a:pt x="472" y="183"/>
                </a:lnTo>
                <a:lnTo>
                  <a:pt x="474" y="183"/>
                </a:lnTo>
                <a:lnTo>
                  <a:pt x="475" y="183"/>
                </a:lnTo>
                <a:lnTo>
                  <a:pt x="476" y="183"/>
                </a:lnTo>
                <a:lnTo>
                  <a:pt x="477" y="184"/>
                </a:lnTo>
                <a:lnTo>
                  <a:pt x="478" y="184"/>
                </a:lnTo>
                <a:lnTo>
                  <a:pt x="478" y="182"/>
                </a:lnTo>
                <a:lnTo>
                  <a:pt x="478" y="181"/>
                </a:lnTo>
                <a:lnTo>
                  <a:pt x="477" y="180"/>
                </a:lnTo>
                <a:lnTo>
                  <a:pt x="475" y="177"/>
                </a:lnTo>
                <a:lnTo>
                  <a:pt x="474" y="176"/>
                </a:lnTo>
                <a:lnTo>
                  <a:pt x="473" y="176"/>
                </a:lnTo>
                <a:lnTo>
                  <a:pt x="471" y="175"/>
                </a:lnTo>
                <a:lnTo>
                  <a:pt x="470" y="174"/>
                </a:lnTo>
                <a:lnTo>
                  <a:pt x="470" y="172"/>
                </a:lnTo>
                <a:lnTo>
                  <a:pt x="471" y="172"/>
                </a:lnTo>
                <a:lnTo>
                  <a:pt x="472" y="171"/>
                </a:lnTo>
                <a:lnTo>
                  <a:pt x="473" y="171"/>
                </a:lnTo>
                <a:lnTo>
                  <a:pt x="474" y="171"/>
                </a:lnTo>
                <a:lnTo>
                  <a:pt x="475" y="169"/>
                </a:lnTo>
                <a:lnTo>
                  <a:pt x="475" y="168"/>
                </a:lnTo>
                <a:lnTo>
                  <a:pt x="474" y="167"/>
                </a:lnTo>
                <a:lnTo>
                  <a:pt x="474" y="166"/>
                </a:lnTo>
                <a:lnTo>
                  <a:pt x="473" y="165"/>
                </a:lnTo>
                <a:lnTo>
                  <a:pt x="473" y="164"/>
                </a:lnTo>
                <a:lnTo>
                  <a:pt x="473" y="163"/>
                </a:lnTo>
                <a:lnTo>
                  <a:pt x="473" y="162"/>
                </a:lnTo>
                <a:lnTo>
                  <a:pt x="474" y="161"/>
                </a:lnTo>
                <a:lnTo>
                  <a:pt x="475" y="161"/>
                </a:lnTo>
                <a:lnTo>
                  <a:pt x="476" y="160"/>
                </a:lnTo>
                <a:lnTo>
                  <a:pt x="476" y="159"/>
                </a:lnTo>
                <a:lnTo>
                  <a:pt x="475" y="158"/>
                </a:lnTo>
                <a:lnTo>
                  <a:pt x="474" y="158"/>
                </a:lnTo>
                <a:lnTo>
                  <a:pt x="473" y="157"/>
                </a:lnTo>
                <a:lnTo>
                  <a:pt x="472" y="156"/>
                </a:lnTo>
                <a:lnTo>
                  <a:pt x="470" y="156"/>
                </a:lnTo>
                <a:lnTo>
                  <a:pt x="470" y="155"/>
                </a:lnTo>
                <a:lnTo>
                  <a:pt x="470" y="154"/>
                </a:lnTo>
                <a:lnTo>
                  <a:pt x="470" y="153"/>
                </a:lnTo>
                <a:lnTo>
                  <a:pt x="470" y="152"/>
                </a:lnTo>
                <a:lnTo>
                  <a:pt x="472" y="152"/>
                </a:lnTo>
                <a:lnTo>
                  <a:pt x="473" y="152"/>
                </a:lnTo>
                <a:lnTo>
                  <a:pt x="471" y="150"/>
                </a:lnTo>
                <a:lnTo>
                  <a:pt x="470" y="150"/>
                </a:lnTo>
                <a:lnTo>
                  <a:pt x="468" y="149"/>
                </a:lnTo>
                <a:lnTo>
                  <a:pt x="467" y="148"/>
                </a:lnTo>
                <a:lnTo>
                  <a:pt x="466" y="148"/>
                </a:lnTo>
                <a:lnTo>
                  <a:pt x="468" y="146"/>
                </a:lnTo>
                <a:lnTo>
                  <a:pt x="468" y="145"/>
                </a:lnTo>
                <a:lnTo>
                  <a:pt x="467" y="144"/>
                </a:lnTo>
                <a:lnTo>
                  <a:pt x="466" y="143"/>
                </a:lnTo>
                <a:lnTo>
                  <a:pt x="464" y="142"/>
                </a:lnTo>
                <a:lnTo>
                  <a:pt x="463" y="141"/>
                </a:lnTo>
                <a:lnTo>
                  <a:pt x="461" y="140"/>
                </a:lnTo>
                <a:lnTo>
                  <a:pt x="460" y="140"/>
                </a:lnTo>
                <a:lnTo>
                  <a:pt x="459" y="140"/>
                </a:lnTo>
                <a:lnTo>
                  <a:pt x="458" y="139"/>
                </a:lnTo>
                <a:lnTo>
                  <a:pt x="457" y="139"/>
                </a:lnTo>
                <a:lnTo>
                  <a:pt x="457" y="138"/>
                </a:lnTo>
                <a:lnTo>
                  <a:pt x="455" y="137"/>
                </a:lnTo>
                <a:lnTo>
                  <a:pt x="454" y="137"/>
                </a:lnTo>
                <a:lnTo>
                  <a:pt x="452" y="137"/>
                </a:lnTo>
                <a:lnTo>
                  <a:pt x="451" y="138"/>
                </a:lnTo>
                <a:lnTo>
                  <a:pt x="450" y="137"/>
                </a:lnTo>
                <a:lnTo>
                  <a:pt x="449" y="137"/>
                </a:lnTo>
                <a:lnTo>
                  <a:pt x="448" y="138"/>
                </a:lnTo>
                <a:lnTo>
                  <a:pt x="447" y="139"/>
                </a:lnTo>
                <a:lnTo>
                  <a:pt x="446" y="141"/>
                </a:lnTo>
                <a:lnTo>
                  <a:pt x="445" y="142"/>
                </a:lnTo>
                <a:lnTo>
                  <a:pt x="443" y="141"/>
                </a:lnTo>
                <a:lnTo>
                  <a:pt x="443" y="140"/>
                </a:lnTo>
                <a:lnTo>
                  <a:pt x="443" y="139"/>
                </a:lnTo>
                <a:lnTo>
                  <a:pt x="442" y="139"/>
                </a:lnTo>
                <a:lnTo>
                  <a:pt x="441" y="139"/>
                </a:lnTo>
                <a:lnTo>
                  <a:pt x="439" y="138"/>
                </a:lnTo>
                <a:lnTo>
                  <a:pt x="438" y="138"/>
                </a:lnTo>
                <a:lnTo>
                  <a:pt x="437" y="138"/>
                </a:lnTo>
                <a:lnTo>
                  <a:pt x="435" y="139"/>
                </a:lnTo>
                <a:lnTo>
                  <a:pt x="434" y="139"/>
                </a:lnTo>
                <a:lnTo>
                  <a:pt x="433" y="140"/>
                </a:lnTo>
                <a:lnTo>
                  <a:pt x="432" y="139"/>
                </a:lnTo>
                <a:lnTo>
                  <a:pt x="430" y="139"/>
                </a:lnTo>
                <a:lnTo>
                  <a:pt x="429" y="140"/>
                </a:lnTo>
                <a:lnTo>
                  <a:pt x="427" y="139"/>
                </a:lnTo>
                <a:lnTo>
                  <a:pt x="426" y="138"/>
                </a:lnTo>
                <a:lnTo>
                  <a:pt x="425" y="137"/>
                </a:lnTo>
                <a:lnTo>
                  <a:pt x="423" y="137"/>
                </a:lnTo>
                <a:lnTo>
                  <a:pt x="422" y="138"/>
                </a:lnTo>
                <a:lnTo>
                  <a:pt x="420" y="138"/>
                </a:lnTo>
                <a:lnTo>
                  <a:pt x="419" y="139"/>
                </a:lnTo>
                <a:lnTo>
                  <a:pt x="418" y="139"/>
                </a:lnTo>
                <a:lnTo>
                  <a:pt x="416" y="141"/>
                </a:lnTo>
                <a:lnTo>
                  <a:pt x="415" y="140"/>
                </a:lnTo>
                <a:lnTo>
                  <a:pt x="414" y="140"/>
                </a:lnTo>
                <a:lnTo>
                  <a:pt x="413" y="139"/>
                </a:lnTo>
                <a:lnTo>
                  <a:pt x="414" y="137"/>
                </a:lnTo>
                <a:lnTo>
                  <a:pt x="413" y="135"/>
                </a:lnTo>
                <a:lnTo>
                  <a:pt x="412" y="136"/>
                </a:lnTo>
                <a:lnTo>
                  <a:pt x="411" y="137"/>
                </a:lnTo>
                <a:lnTo>
                  <a:pt x="410" y="136"/>
                </a:lnTo>
                <a:lnTo>
                  <a:pt x="409" y="136"/>
                </a:lnTo>
                <a:lnTo>
                  <a:pt x="407" y="137"/>
                </a:lnTo>
                <a:lnTo>
                  <a:pt x="405" y="138"/>
                </a:lnTo>
                <a:lnTo>
                  <a:pt x="404" y="140"/>
                </a:lnTo>
                <a:lnTo>
                  <a:pt x="404" y="141"/>
                </a:lnTo>
                <a:lnTo>
                  <a:pt x="403" y="142"/>
                </a:lnTo>
                <a:lnTo>
                  <a:pt x="401" y="142"/>
                </a:lnTo>
                <a:lnTo>
                  <a:pt x="400" y="141"/>
                </a:lnTo>
                <a:lnTo>
                  <a:pt x="399" y="140"/>
                </a:lnTo>
                <a:lnTo>
                  <a:pt x="398" y="97"/>
                </a:lnTo>
                <a:lnTo>
                  <a:pt x="398" y="74"/>
                </a:lnTo>
                <a:lnTo>
                  <a:pt x="400" y="74"/>
                </a:lnTo>
                <a:lnTo>
                  <a:pt x="400" y="75"/>
                </a:lnTo>
                <a:lnTo>
                  <a:pt x="401" y="76"/>
                </a:lnTo>
                <a:lnTo>
                  <a:pt x="402" y="75"/>
                </a:lnTo>
                <a:lnTo>
                  <a:pt x="404" y="75"/>
                </a:lnTo>
                <a:lnTo>
                  <a:pt x="405" y="74"/>
                </a:lnTo>
                <a:lnTo>
                  <a:pt x="405" y="73"/>
                </a:lnTo>
                <a:lnTo>
                  <a:pt x="406" y="73"/>
                </a:lnTo>
                <a:lnTo>
                  <a:pt x="408" y="72"/>
                </a:lnTo>
                <a:lnTo>
                  <a:pt x="409" y="71"/>
                </a:lnTo>
                <a:lnTo>
                  <a:pt x="411" y="71"/>
                </a:lnTo>
                <a:lnTo>
                  <a:pt x="412" y="71"/>
                </a:lnTo>
                <a:lnTo>
                  <a:pt x="412" y="70"/>
                </a:lnTo>
                <a:lnTo>
                  <a:pt x="414" y="71"/>
                </a:lnTo>
                <a:lnTo>
                  <a:pt x="416" y="71"/>
                </a:lnTo>
                <a:lnTo>
                  <a:pt x="416" y="72"/>
                </a:lnTo>
                <a:lnTo>
                  <a:pt x="417" y="71"/>
                </a:lnTo>
                <a:lnTo>
                  <a:pt x="418" y="71"/>
                </a:lnTo>
                <a:lnTo>
                  <a:pt x="420" y="71"/>
                </a:lnTo>
                <a:lnTo>
                  <a:pt x="421" y="71"/>
                </a:lnTo>
                <a:lnTo>
                  <a:pt x="421" y="70"/>
                </a:lnTo>
                <a:lnTo>
                  <a:pt x="422" y="70"/>
                </a:lnTo>
                <a:lnTo>
                  <a:pt x="424" y="68"/>
                </a:lnTo>
                <a:lnTo>
                  <a:pt x="426" y="68"/>
                </a:lnTo>
                <a:lnTo>
                  <a:pt x="427" y="67"/>
                </a:lnTo>
                <a:lnTo>
                  <a:pt x="428" y="67"/>
                </a:lnTo>
                <a:lnTo>
                  <a:pt x="429" y="66"/>
                </a:lnTo>
                <a:lnTo>
                  <a:pt x="430" y="65"/>
                </a:lnTo>
                <a:lnTo>
                  <a:pt x="433" y="66"/>
                </a:lnTo>
                <a:lnTo>
                  <a:pt x="434" y="67"/>
                </a:lnTo>
                <a:lnTo>
                  <a:pt x="435" y="67"/>
                </a:lnTo>
                <a:lnTo>
                  <a:pt x="436" y="68"/>
                </a:lnTo>
                <a:lnTo>
                  <a:pt x="437" y="67"/>
                </a:lnTo>
                <a:lnTo>
                  <a:pt x="437" y="68"/>
                </a:lnTo>
                <a:lnTo>
                  <a:pt x="438" y="68"/>
                </a:lnTo>
                <a:lnTo>
                  <a:pt x="438" y="67"/>
                </a:lnTo>
                <a:lnTo>
                  <a:pt x="439" y="68"/>
                </a:lnTo>
                <a:lnTo>
                  <a:pt x="440" y="68"/>
                </a:lnTo>
                <a:lnTo>
                  <a:pt x="441" y="68"/>
                </a:lnTo>
                <a:lnTo>
                  <a:pt x="443" y="68"/>
                </a:lnTo>
                <a:lnTo>
                  <a:pt x="444" y="69"/>
                </a:lnTo>
                <a:lnTo>
                  <a:pt x="445" y="69"/>
                </a:lnTo>
                <a:lnTo>
                  <a:pt x="446" y="70"/>
                </a:lnTo>
                <a:lnTo>
                  <a:pt x="447" y="71"/>
                </a:lnTo>
                <a:lnTo>
                  <a:pt x="447" y="72"/>
                </a:lnTo>
                <a:lnTo>
                  <a:pt x="448" y="71"/>
                </a:lnTo>
                <a:lnTo>
                  <a:pt x="470" y="70"/>
                </a:lnTo>
                <a:lnTo>
                  <a:pt x="489" y="69"/>
                </a:lnTo>
                <a:lnTo>
                  <a:pt x="580" y="66"/>
                </a:lnTo>
                <a:lnTo>
                  <a:pt x="580" y="65"/>
                </a:lnTo>
                <a:lnTo>
                  <a:pt x="580" y="64"/>
                </a:lnTo>
                <a:lnTo>
                  <a:pt x="578" y="63"/>
                </a:lnTo>
                <a:lnTo>
                  <a:pt x="579" y="62"/>
                </a:lnTo>
                <a:lnTo>
                  <a:pt x="578" y="61"/>
                </a:lnTo>
                <a:lnTo>
                  <a:pt x="577" y="60"/>
                </a:lnTo>
                <a:lnTo>
                  <a:pt x="575" y="60"/>
                </a:lnTo>
                <a:lnTo>
                  <a:pt x="575" y="61"/>
                </a:lnTo>
                <a:lnTo>
                  <a:pt x="574" y="62"/>
                </a:lnTo>
                <a:lnTo>
                  <a:pt x="572" y="62"/>
                </a:lnTo>
                <a:lnTo>
                  <a:pt x="571" y="61"/>
                </a:lnTo>
                <a:lnTo>
                  <a:pt x="571" y="59"/>
                </a:lnTo>
                <a:lnTo>
                  <a:pt x="571" y="58"/>
                </a:lnTo>
                <a:lnTo>
                  <a:pt x="572" y="57"/>
                </a:lnTo>
                <a:lnTo>
                  <a:pt x="572" y="56"/>
                </a:lnTo>
                <a:lnTo>
                  <a:pt x="571" y="56"/>
                </a:lnTo>
                <a:lnTo>
                  <a:pt x="568" y="56"/>
                </a:lnTo>
                <a:lnTo>
                  <a:pt x="568" y="54"/>
                </a:lnTo>
                <a:lnTo>
                  <a:pt x="569" y="54"/>
                </a:lnTo>
                <a:lnTo>
                  <a:pt x="569" y="53"/>
                </a:lnTo>
                <a:lnTo>
                  <a:pt x="570" y="51"/>
                </a:lnTo>
                <a:lnTo>
                  <a:pt x="571" y="46"/>
                </a:lnTo>
                <a:lnTo>
                  <a:pt x="572" y="44"/>
                </a:lnTo>
                <a:lnTo>
                  <a:pt x="573" y="44"/>
                </a:lnTo>
                <a:lnTo>
                  <a:pt x="574" y="43"/>
                </a:lnTo>
                <a:lnTo>
                  <a:pt x="575" y="42"/>
                </a:lnTo>
                <a:lnTo>
                  <a:pt x="576" y="42"/>
                </a:lnTo>
                <a:lnTo>
                  <a:pt x="577" y="41"/>
                </a:lnTo>
                <a:lnTo>
                  <a:pt x="577" y="40"/>
                </a:lnTo>
                <a:lnTo>
                  <a:pt x="579" y="39"/>
                </a:lnTo>
                <a:lnTo>
                  <a:pt x="580" y="40"/>
                </a:lnTo>
                <a:lnTo>
                  <a:pt x="582" y="39"/>
                </a:lnTo>
                <a:lnTo>
                  <a:pt x="583" y="40"/>
                </a:lnTo>
                <a:lnTo>
                  <a:pt x="583" y="41"/>
                </a:lnTo>
                <a:lnTo>
                  <a:pt x="584" y="41"/>
                </a:lnTo>
                <a:lnTo>
                  <a:pt x="585" y="43"/>
                </a:lnTo>
                <a:lnTo>
                  <a:pt x="586" y="44"/>
                </a:lnTo>
                <a:lnTo>
                  <a:pt x="587" y="47"/>
                </a:lnTo>
                <a:lnTo>
                  <a:pt x="588" y="48"/>
                </a:lnTo>
                <a:lnTo>
                  <a:pt x="589" y="48"/>
                </a:lnTo>
                <a:lnTo>
                  <a:pt x="590" y="48"/>
                </a:lnTo>
                <a:lnTo>
                  <a:pt x="592" y="48"/>
                </a:lnTo>
                <a:lnTo>
                  <a:pt x="594" y="49"/>
                </a:lnTo>
                <a:lnTo>
                  <a:pt x="597" y="52"/>
                </a:lnTo>
                <a:lnTo>
                  <a:pt x="600" y="54"/>
                </a:lnTo>
                <a:lnTo>
                  <a:pt x="601" y="55"/>
                </a:lnTo>
                <a:lnTo>
                  <a:pt x="604" y="55"/>
                </a:lnTo>
                <a:lnTo>
                  <a:pt x="605" y="54"/>
                </a:lnTo>
                <a:lnTo>
                  <a:pt x="605" y="53"/>
                </a:lnTo>
                <a:lnTo>
                  <a:pt x="606" y="52"/>
                </a:lnTo>
                <a:lnTo>
                  <a:pt x="607" y="52"/>
                </a:lnTo>
                <a:lnTo>
                  <a:pt x="607" y="51"/>
                </a:lnTo>
                <a:lnTo>
                  <a:pt x="607" y="49"/>
                </a:lnTo>
                <a:lnTo>
                  <a:pt x="606" y="47"/>
                </a:lnTo>
                <a:lnTo>
                  <a:pt x="608" y="47"/>
                </a:lnTo>
                <a:lnTo>
                  <a:pt x="610" y="47"/>
                </a:lnTo>
                <a:lnTo>
                  <a:pt x="612" y="45"/>
                </a:lnTo>
                <a:lnTo>
                  <a:pt x="613" y="44"/>
                </a:lnTo>
                <a:lnTo>
                  <a:pt x="615" y="42"/>
                </a:lnTo>
                <a:lnTo>
                  <a:pt x="615" y="41"/>
                </a:lnTo>
                <a:lnTo>
                  <a:pt x="617" y="40"/>
                </a:lnTo>
                <a:lnTo>
                  <a:pt x="618" y="38"/>
                </a:lnTo>
                <a:lnTo>
                  <a:pt x="619" y="37"/>
                </a:lnTo>
                <a:lnTo>
                  <a:pt x="621" y="33"/>
                </a:lnTo>
                <a:lnTo>
                  <a:pt x="622" y="32"/>
                </a:lnTo>
                <a:lnTo>
                  <a:pt x="624" y="32"/>
                </a:lnTo>
                <a:lnTo>
                  <a:pt x="627" y="33"/>
                </a:lnTo>
                <a:lnTo>
                  <a:pt x="630" y="34"/>
                </a:lnTo>
                <a:lnTo>
                  <a:pt x="633" y="34"/>
                </a:lnTo>
                <a:lnTo>
                  <a:pt x="636" y="34"/>
                </a:lnTo>
                <a:lnTo>
                  <a:pt x="638" y="33"/>
                </a:lnTo>
                <a:lnTo>
                  <a:pt x="639" y="32"/>
                </a:lnTo>
                <a:lnTo>
                  <a:pt x="640" y="30"/>
                </a:lnTo>
                <a:lnTo>
                  <a:pt x="642" y="27"/>
                </a:lnTo>
                <a:lnTo>
                  <a:pt x="643" y="25"/>
                </a:lnTo>
                <a:lnTo>
                  <a:pt x="645" y="24"/>
                </a:lnTo>
                <a:lnTo>
                  <a:pt x="645" y="23"/>
                </a:lnTo>
                <a:lnTo>
                  <a:pt x="645" y="21"/>
                </a:lnTo>
                <a:lnTo>
                  <a:pt x="647" y="19"/>
                </a:lnTo>
                <a:lnTo>
                  <a:pt x="649" y="18"/>
                </a:lnTo>
                <a:lnTo>
                  <a:pt x="651" y="17"/>
                </a:lnTo>
                <a:lnTo>
                  <a:pt x="653" y="15"/>
                </a:lnTo>
                <a:lnTo>
                  <a:pt x="655" y="14"/>
                </a:lnTo>
                <a:lnTo>
                  <a:pt x="656" y="13"/>
                </a:lnTo>
                <a:lnTo>
                  <a:pt x="657" y="12"/>
                </a:lnTo>
                <a:lnTo>
                  <a:pt x="657" y="11"/>
                </a:lnTo>
                <a:lnTo>
                  <a:pt x="658" y="10"/>
                </a:lnTo>
                <a:lnTo>
                  <a:pt x="661" y="9"/>
                </a:lnTo>
                <a:lnTo>
                  <a:pt x="663" y="9"/>
                </a:lnTo>
                <a:lnTo>
                  <a:pt x="665" y="11"/>
                </a:lnTo>
                <a:lnTo>
                  <a:pt x="668" y="13"/>
                </a:lnTo>
                <a:lnTo>
                  <a:pt x="668" y="15"/>
                </a:lnTo>
                <a:lnTo>
                  <a:pt x="668" y="19"/>
                </a:lnTo>
                <a:lnTo>
                  <a:pt x="669" y="23"/>
                </a:lnTo>
                <a:lnTo>
                  <a:pt x="669" y="24"/>
                </a:lnTo>
                <a:lnTo>
                  <a:pt x="669" y="27"/>
                </a:lnTo>
                <a:lnTo>
                  <a:pt x="669" y="28"/>
                </a:lnTo>
                <a:lnTo>
                  <a:pt x="670" y="31"/>
                </a:lnTo>
                <a:lnTo>
                  <a:pt x="671" y="35"/>
                </a:lnTo>
                <a:lnTo>
                  <a:pt x="672" y="38"/>
                </a:lnTo>
                <a:lnTo>
                  <a:pt x="673" y="42"/>
                </a:lnTo>
                <a:lnTo>
                  <a:pt x="674" y="45"/>
                </a:lnTo>
                <a:lnTo>
                  <a:pt x="674" y="46"/>
                </a:lnTo>
                <a:lnTo>
                  <a:pt x="675" y="48"/>
                </a:lnTo>
                <a:lnTo>
                  <a:pt x="677" y="48"/>
                </a:lnTo>
                <a:lnTo>
                  <a:pt x="679" y="49"/>
                </a:lnTo>
                <a:lnTo>
                  <a:pt x="680" y="49"/>
                </a:lnTo>
                <a:lnTo>
                  <a:pt x="683" y="49"/>
                </a:lnTo>
                <a:lnTo>
                  <a:pt x="686" y="49"/>
                </a:lnTo>
                <a:lnTo>
                  <a:pt x="688" y="50"/>
                </a:lnTo>
                <a:lnTo>
                  <a:pt x="690" y="52"/>
                </a:lnTo>
                <a:lnTo>
                  <a:pt x="692" y="55"/>
                </a:lnTo>
                <a:lnTo>
                  <a:pt x="693" y="58"/>
                </a:lnTo>
                <a:lnTo>
                  <a:pt x="695" y="62"/>
                </a:lnTo>
                <a:lnTo>
                  <a:pt x="694" y="64"/>
                </a:lnTo>
                <a:lnTo>
                  <a:pt x="695" y="67"/>
                </a:lnTo>
                <a:lnTo>
                  <a:pt x="696" y="70"/>
                </a:lnTo>
                <a:lnTo>
                  <a:pt x="697" y="71"/>
                </a:lnTo>
                <a:lnTo>
                  <a:pt x="697" y="75"/>
                </a:lnTo>
                <a:lnTo>
                  <a:pt x="697" y="77"/>
                </a:lnTo>
                <a:lnTo>
                  <a:pt x="697" y="81"/>
                </a:lnTo>
                <a:lnTo>
                  <a:pt x="697" y="86"/>
                </a:lnTo>
                <a:lnTo>
                  <a:pt x="698" y="89"/>
                </a:lnTo>
                <a:lnTo>
                  <a:pt x="698" y="92"/>
                </a:lnTo>
                <a:lnTo>
                  <a:pt x="697" y="96"/>
                </a:lnTo>
                <a:lnTo>
                  <a:pt x="697" y="100"/>
                </a:lnTo>
                <a:lnTo>
                  <a:pt x="696" y="104"/>
                </a:lnTo>
                <a:lnTo>
                  <a:pt x="696" y="108"/>
                </a:lnTo>
                <a:lnTo>
                  <a:pt x="697" y="111"/>
                </a:lnTo>
                <a:lnTo>
                  <a:pt x="696" y="114"/>
                </a:lnTo>
                <a:lnTo>
                  <a:pt x="697" y="117"/>
                </a:lnTo>
                <a:lnTo>
                  <a:pt x="697" y="119"/>
                </a:lnTo>
                <a:lnTo>
                  <a:pt x="696" y="121"/>
                </a:lnTo>
                <a:lnTo>
                  <a:pt x="721" y="113"/>
                </a:lnTo>
                <a:lnTo>
                  <a:pt x="749" y="136"/>
                </a:lnTo>
                <a:lnTo>
                  <a:pt x="780" y="161"/>
                </a:lnTo>
                <a:lnTo>
                  <a:pt x="791" y="158"/>
                </a:lnTo>
                <a:lnTo>
                  <a:pt x="792" y="158"/>
                </a:lnTo>
                <a:lnTo>
                  <a:pt x="794" y="158"/>
                </a:lnTo>
                <a:lnTo>
                  <a:pt x="794" y="159"/>
                </a:lnTo>
                <a:lnTo>
                  <a:pt x="796" y="161"/>
                </a:lnTo>
                <a:lnTo>
                  <a:pt x="797" y="162"/>
                </a:lnTo>
                <a:lnTo>
                  <a:pt x="798" y="162"/>
                </a:lnTo>
                <a:lnTo>
                  <a:pt x="799" y="161"/>
                </a:lnTo>
                <a:lnTo>
                  <a:pt x="800" y="161"/>
                </a:lnTo>
                <a:lnTo>
                  <a:pt x="801" y="161"/>
                </a:lnTo>
                <a:lnTo>
                  <a:pt x="802" y="159"/>
                </a:lnTo>
                <a:lnTo>
                  <a:pt x="803" y="159"/>
                </a:lnTo>
                <a:lnTo>
                  <a:pt x="805" y="160"/>
                </a:lnTo>
                <a:lnTo>
                  <a:pt x="806" y="159"/>
                </a:lnTo>
                <a:lnTo>
                  <a:pt x="806" y="158"/>
                </a:lnTo>
                <a:lnTo>
                  <a:pt x="806" y="157"/>
                </a:lnTo>
                <a:lnTo>
                  <a:pt x="806" y="156"/>
                </a:lnTo>
                <a:lnTo>
                  <a:pt x="807" y="155"/>
                </a:lnTo>
                <a:lnTo>
                  <a:pt x="808" y="155"/>
                </a:lnTo>
                <a:lnTo>
                  <a:pt x="810" y="154"/>
                </a:lnTo>
                <a:lnTo>
                  <a:pt x="812" y="156"/>
                </a:lnTo>
                <a:lnTo>
                  <a:pt x="814" y="155"/>
                </a:lnTo>
                <a:lnTo>
                  <a:pt x="815" y="155"/>
                </a:lnTo>
                <a:lnTo>
                  <a:pt x="816" y="155"/>
                </a:lnTo>
                <a:lnTo>
                  <a:pt x="817" y="154"/>
                </a:lnTo>
                <a:lnTo>
                  <a:pt x="817" y="155"/>
                </a:lnTo>
                <a:lnTo>
                  <a:pt x="818" y="154"/>
                </a:lnTo>
                <a:lnTo>
                  <a:pt x="818" y="153"/>
                </a:lnTo>
                <a:lnTo>
                  <a:pt x="819" y="151"/>
                </a:lnTo>
                <a:lnTo>
                  <a:pt x="820" y="150"/>
                </a:lnTo>
                <a:lnTo>
                  <a:pt x="821" y="149"/>
                </a:lnTo>
                <a:lnTo>
                  <a:pt x="821" y="148"/>
                </a:lnTo>
                <a:lnTo>
                  <a:pt x="821" y="147"/>
                </a:lnTo>
                <a:lnTo>
                  <a:pt x="822" y="146"/>
                </a:lnTo>
                <a:lnTo>
                  <a:pt x="823" y="146"/>
                </a:lnTo>
                <a:lnTo>
                  <a:pt x="824" y="146"/>
                </a:lnTo>
                <a:lnTo>
                  <a:pt x="825" y="147"/>
                </a:lnTo>
                <a:lnTo>
                  <a:pt x="825" y="145"/>
                </a:lnTo>
                <a:lnTo>
                  <a:pt x="827" y="144"/>
                </a:lnTo>
                <a:lnTo>
                  <a:pt x="827" y="143"/>
                </a:lnTo>
                <a:lnTo>
                  <a:pt x="828" y="142"/>
                </a:lnTo>
                <a:lnTo>
                  <a:pt x="827" y="141"/>
                </a:lnTo>
                <a:lnTo>
                  <a:pt x="829" y="141"/>
                </a:lnTo>
                <a:lnTo>
                  <a:pt x="831" y="141"/>
                </a:lnTo>
                <a:lnTo>
                  <a:pt x="832" y="140"/>
                </a:lnTo>
                <a:lnTo>
                  <a:pt x="833" y="140"/>
                </a:lnTo>
                <a:lnTo>
                  <a:pt x="834" y="139"/>
                </a:lnTo>
                <a:lnTo>
                  <a:pt x="835" y="139"/>
                </a:lnTo>
                <a:lnTo>
                  <a:pt x="836" y="139"/>
                </a:lnTo>
                <a:lnTo>
                  <a:pt x="837" y="138"/>
                </a:lnTo>
                <a:lnTo>
                  <a:pt x="838" y="138"/>
                </a:lnTo>
                <a:lnTo>
                  <a:pt x="839" y="138"/>
                </a:lnTo>
                <a:lnTo>
                  <a:pt x="839" y="137"/>
                </a:lnTo>
                <a:lnTo>
                  <a:pt x="840" y="136"/>
                </a:lnTo>
                <a:lnTo>
                  <a:pt x="841" y="136"/>
                </a:lnTo>
                <a:lnTo>
                  <a:pt x="842" y="134"/>
                </a:lnTo>
                <a:lnTo>
                  <a:pt x="843" y="134"/>
                </a:lnTo>
                <a:lnTo>
                  <a:pt x="844" y="134"/>
                </a:lnTo>
                <a:lnTo>
                  <a:pt x="845" y="134"/>
                </a:lnTo>
                <a:lnTo>
                  <a:pt x="846" y="134"/>
                </a:lnTo>
                <a:lnTo>
                  <a:pt x="847" y="133"/>
                </a:lnTo>
                <a:lnTo>
                  <a:pt x="848" y="134"/>
                </a:lnTo>
                <a:lnTo>
                  <a:pt x="848" y="135"/>
                </a:lnTo>
                <a:lnTo>
                  <a:pt x="849" y="135"/>
                </a:lnTo>
                <a:lnTo>
                  <a:pt x="849" y="134"/>
                </a:lnTo>
                <a:lnTo>
                  <a:pt x="850" y="133"/>
                </a:lnTo>
                <a:lnTo>
                  <a:pt x="852" y="132"/>
                </a:lnTo>
                <a:lnTo>
                  <a:pt x="852" y="133"/>
                </a:lnTo>
                <a:lnTo>
                  <a:pt x="853" y="134"/>
                </a:lnTo>
                <a:lnTo>
                  <a:pt x="854" y="135"/>
                </a:lnTo>
                <a:lnTo>
                  <a:pt x="854" y="133"/>
                </a:lnTo>
                <a:lnTo>
                  <a:pt x="855" y="133"/>
                </a:lnTo>
                <a:lnTo>
                  <a:pt x="856" y="132"/>
                </a:lnTo>
                <a:lnTo>
                  <a:pt x="857" y="133"/>
                </a:lnTo>
                <a:lnTo>
                  <a:pt x="858" y="133"/>
                </a:lnTo>
                <a:lnTo>
                  <a:pt x="859" y="133"/>
                </a:lnTo>
                <a:lnTo>
                  <a:pt x="860" y="135"/>
                </a:lnTo>
                <a:lnTo>
                  <a:pt x="861" y="134"/>
                </a:lnTo>
                <a:lnTo>
                  <a:pt x="862" y="134"/>
                </a:lnTo>
                <a:lnTo>
                  <a:pt x="861" y="135"/>
                </a:lnTo>
                <a:lnTo>
                  <a:pt x="862" y="136"/>
                </a:lnTo>
                <a:lnTo>
                  <a:pt x="864" y="136"/>
                </a:lnTo>
                <a:lnTo>
                  <a:pt x="864" y="137"/>
                </a:lnTo>
                <a:lnTo>
                  <a:pt x="865" y="138"/>
                </a:lnTo>
                <a:lnTo>
                  <a:pt x="864" y="139"/>
                </a:lnTo>
                <a:lnTo>
                  <a:pt x="865" y="140"/>
                </a:lnTo>
                <a:lnTo>
                  <a:pt x="866" y="141"/>
                </a:lnTo>
                <a:lnTo>
                  <a:pt x="867" y="142"/>
                </a:lnTo>
                <a:lnTo>
                  <a:pt x="867" y="143"/>
                </a:lnTo>
                <a:lnTo>
                  <a:pt x="867" y="144"/>
                </a:lnTo>
                <a:lnTo>
                  <a:pt x="867" y="145"/>
                </a:lnTo>
                <a:lnTo>
                  <a:pt x="868" y="145"/>
                </a:lnTo>
                <a:lnTo>
                  <a:pt x="869" y="145"/>
                </a:lnTo>
                <a:lnTo>
                  <a:pt x="868" y="147"/>
                </a:lnTo>
                <a:lnTo>
                  <a:pt x="868" y="149"/>
                </a:lnTo>
                <a:lnTo>
                  <a:pt x="868" y="150"/>
                </a:lnTo>
                <a:lnTo>
                  <a:pt x="867" y="150"/>
                </a:lnTo>
                <a:lnTo>
                  <a:pt x="866" y="150"/>
                </a:lnTo>
                <a:lnTo>
                  <a:pt x="865" y="151"/>
                </a:lnTo>
                <a:lnTo>
                  <a:pt x="866" y="151"/>
                </a:lnTo>
                <a:lnTo>
                  <a:pt x="865" y="154"/>
                </a:lnTo>
                <a:lnTo>
                  <a:pt x="864" y="154"/>
                </a:lnTo>
                <a:lnTo>
                  <a:pt x="864" y="155"/>
                </a:lnTo>
                <a:lnTo>
                  <a:pt x="864" y="156"/>
                </a:lnTo>
                <a:lnTo>
                  <a:pt x="863" y="157"/>
                </a:lnTo>
                <a:lnTo>
                  <a:pt x="862" y="157"/>
                </a:lnTo>
                <a:lnTo>
                  <a:pt x="861" y="157"/>
                </a:lnTo>
                <a:lnTo>
                  <a:pt x="860" y="158"/>
                </a:lnTo>
                <a:lnTo>
                  <a:pt x="860" y="159"/>
                </a:lnTo>
                <a:lnTo>
                  <a:pt x="860" y="160"/>
                </a:lnTo>
                <a:lnTo>
                  <a:pt x="859" y="161"/>
                </a:lnTo>
                <a:lnTo>
                  <a:pt x="858" y="162"/>
                </a:lnTo>
                <a:lnTo>
                  <a:pt x="859" y="163"/>
                </a:lnTo>
                <a:lnTo>
                  <a:pt x="860" y="163"/>
                </a:lnTo>
                <a:lnTo>
                  <a:pt x="861" y="165"/>
                </a:lnTo>
                <a:lnTo>
                  <a:pt x="861" y="166"/>
                </a:lnTo>
                <a:lnTo>
                  <a:pt x="861" y="167"/>
                </a:lnTo>
                <a:lnTo>
                  <a:pt x="862" y="168"/>
                </a:lnTo>
                <a:lnTo>
                  <a:pt x="863" y="169"/>
                </a:lnTo>
                <a:lnTo>
                  <a:pt x="864" y="170"/>
                </a:lnTo>
                <a:lnTo>
                  <a:pt x="865" y="169"/>
                </a:lnTo>
                <a:lnTo>
                  <a:pt x="865" y="168"/>
                </a:lnTo>
                <a:lnTo>
                  <a:pt x="866" y="168"/>
                </a:lnTo>
                <a:lnTo>
                  <a:pt x="867" y="168"/>
                </a:lnTo>
                <a:lnTo>
                  <a:pt x="868" y="167"/>
                </a:lnTo>
                <a:lnTo>
                  <a:pt x="869" y="167"/>
                </a:lnTo>
                <a:lnTo>
                  <a:pt x="870" y="167"/>
                </a:lnTo>
                <a:lnTo>
                  <a:pt x="870" y="166"/>
                </a:lnTo>
                <a:lnTo>
                  <a:pt x="871" y="166"/>
                </a:lnTo>
                <a:lnTo>
                  <a:pt x="873" y="166"/>
                </a:lnTo>
                <a:lnTo>
                  <a:pt x="874" y="165"/>
                </a:lnTo>
                <a:lnTo>
                  <a:pt x="875" y="164"/>
                </a:lnTo>
                <a:lnTo>
                  <a:pt x="876" y="164"/>
                </a:lnTo>
                <a:lnTo>
                  <a:pt x="876" y="163"/>
                </a:lnTo>
                <a:lnTo>
                  <a:pt x="877" y="161"/>
                </a:lnTo>
                <a:lnTo>
                  <a:pt x="878" y="160"/>
                </a:lnTo>
                <a:lnTo>
                  <a:pt x="877" y="159"/>
                </a:lnTo>
                <a:lnTo>
                  <a:pt x="878" y="158"/>
                </a:lnTo>
                <a:lnTo>
                  <a:pt x="879" y="159"/>
                </a:lnTo>
                <a:lnTo>
                  <a:pt x="880" y="158"/>
                </a:lnTo>
                <a:lnTo>
                  <a:pt x="879" y="157"/>
                </a:lnTo>
                <a:lnTo>
                  <a:pt x="880" y="156"/>
                </a:lnTo>
                <a:lnTo>
                  <a:pt x="879" y="156"/>
                </a:lnTo>
                <a:lnTo>
                  <a:pt x="879" y="155"/>
                </a:lnTo>
                <a:lnTo>
                  <a:pt x="879" y="154"/>
                </a:lnTo>
                <a:lnTo>
                  <a:pt x="878" y="153"/>
                </a:lnTo>
                <a:lnTo>
                  <a:pt x="878" y="152"/>
                </a:lnTo>
                <a:lnTo>
                  <a:pt x="879" y="152"/>
                </a:lnTo>
                <a:lnTo>
                  <a:pt x="879" y="151"/>
                </a:lnTo>
                <a:lnTo>
                  <a:pt x="880" y="149"/>
                </a:lnTo>
                <a:lnTo>
                  <a:pt x="881" y="149"/>
                </a:lnTo>
                <a:lnTo>
                  <a:pt x="881" y="148"/>
                </a:lnTo>
                <a:lnTo>
                  <a:pt x="882" y="147"/>
                </a:lnTo>
                <a:lnTo>
                  <a:pt x="883" y="147"/>
                </a:lnTo>
                <a:lnTo>
                  <a:pt x="884" y="146"/>
                </a:lnTo>
                <a:lnTo>
                  <a:pt x="884" y="145"/>
                </a:lnTo>
                <a:lnTo>
                  <a:pt x="885" y="144"/>
                </a:lnTo>
                <a:lnTo>
                  <a:pt x="885" y="143"/>
                </a:lnTo>
                <a:lnTo>
                  <a:pt x="886" y="142"/>
                </a:lnTo>
                <a:lnTo>
                  <a:pt x="887" y="140"/>
                </a:lnTo>
                <a:lnTo>
                  <a:pt x="889" y="139"/>
                </a:lnTo>
                <a:lnTo>
                  <a:pt x="892" y="139"/>
                </a:lnTo>
                <a:lnTo>
                  <a:pt x="893" y="138"/>
                </a:lnTo>
                <a:lnTo>
                  <a:pt x="894" y="140"/>
                </a:lnTo>
                <a:lnTo>
                  <a:pt x="893" y="140"/>
                </a:lnTo>
                <a:lnTo>
                  <a:pt x="894" y="141"/>
                </a:lnTo>
                <a:lnTo>
                  <a:pt x="894" y="140"/>
                </a:lnTo>
                <a:lnTo>
                  <a:pt x="895" y="141"/>
                </a:lnTo>
                <a:lnTo>
                  <a:pt x="896" y="141"/>
                </a:lnTo>
                <a:lnTo>
                  <a:pt x="897" y="140"/>
                </a:lnTo>
                <a:lnTo>
                  <a:pt x="898" y="140"/>
                </a:lnTo>
                <a:lnTo>
                  <a:pt x="900" y="140"/>
                </a:lnTo>
                <a:lnTo>
                  <a:pt x="900" y="141"/>
                </a:lnTo>
                <a:lnTo>
                  <a:pt x="900" y="142"/>
                </a:lnTo>
                <a:lnTo>
                  <a:pt x="901" y="142"/>
                </a:lnTo>
                <a:lnTo>
                  <a:pt x="902" y="141"/>
                </a:lnTo>
                <a:lnTo>
                  <a:pt x="903" y="139"/>
                </a:lnTo>
                <a:lnTo>
                  <a:pt x="904" y="139"/>
                </a:lnTo>
                <a:lnTo>
                  <a:pt x="904" y="137"/>
                </a:lnTo>
                <a:lnTo>
                  <a:pt x="904" y="135"/>
                </a:lnTo>
                <a:lnTo>
                  <a:pt x="905" y="135"/>
                </a:lnTo>
                <a:lnTo>
                  <a:pt x="905" y="134"/>
                </a:lnTo>
                <a:lnTo>
                  <a:pt x="906" y="132"/>
                </a:lnTo>
                <a:lnTo>
                  <a:pt x="906" y="131"/>
                </a:lnTo>
                <a:lnTo>
                  <a:pt x="905" y="131"/>
                </a:lnTo>
                <a:lnTo>
                  <a:pt x="904" y="131"/>
                </a:lnTo>
                <a:lnTo>
                  <a:pt x="904" y="130"/>
                </a:lnTo>
                <a:lnTo>
                  <a:pt x="905" y="129"/>
                </a:lnTo>
                <a:lnTo>
                  <a:pt x="905" y="128"/>
                </a:lnTo>
                <a:lnTo>
                  <a:pt x="905" y="127"/>
                </a:lnTo>
                <a:lnTo>
                  <a:pt x="905" y="124"/>
                </a:lnTo>
                <a:lnTo>
                  <a:pt x="905" y="123"/>
                </a:lnTo>
                <a:lnTo>
                  <a:pt x="906" y="122"/>
                </a:lnTo>
                <a:lnTo>
                  <a:pt x="906" y="121"/>
                </a:lnTo>
                <a:lnTo>
                  <a:pt x="906" y="120"/>
                </a:lnTo>
                <a:lnTo>
                  <a:pt x="905" y="119"/>
                </a:lnTo>
                <a:lnTo>
                  <a:pt x="907" y="119"/>
                </a:lnTo>
                <a:lnTo>
                  <a:pt x="908" y="119"/>
                </a:lnTo>
                <a:lnTo>
                  <a:pt x="909" y="118"/>
                </a:lnTo>
                <a:lnTo>
                  <a:pt x="909" y="117"/>
                </a:lnTo>
                <a:lnTo>
                  <a:pt x="910" y="116"/>
                </a:lnTo>
                <a:lnTo>
                  <a:pt x="911" y="116"/>
                </a:lnTo>
                <a:lnTo>
                  <a:pt x="912" y="117"/>
                </a:lnTo>
                <a:lnTo>
                  <a:pt x="914" y="117"/>
                </a:lnTo>
                <a:lnTo>
                  <a:pt x="914" y="116"/>
                </a:lnTo>
                <a:lnTo>
                  <a:pt x="915" y="118"/>
                </a:lnTo>
                <a:lnTo>
                  <a:pt x="915" y="119"/>
                </a:lnTo>
                <a:lnTo>
                  <a:pt x="915" y="120"/>
                </a:lnTo>
                <a:lnTo>
                  <a:pt x="916" y="120"/>
                </a:lnTo>
                <a:lnTo>
                  <a:pt x="917" y="120"/>
                </a:lnTo>
                <a:lnTo>
                  <a:pt x="920" y="120"/>
                </a:lnTo>
                <a:lnTo>
                  <a:pt x="920" y="119"/>
                </a:lnTo>
                <a:lnTo>
                  <a:pt x="921" y="119"/>
                </a:lnTo>
                <a:lnTo>
                  <a:pt x="923" y="116"/>
                </a:lnTo>
                <a:lnTo>
                  <a:pt x="925" y="114"/>
                </a:lnTo>
                <a:lnTo>
                  <a:pt x="926" y="112"/>
                </a:lnTo>
                <a:lnTo>
                  <a:pt x="926" y="111"/>
                </a:lnTo>
                <a:lnTo>
                  <a:pt x="925" y="109"/>
                </a:lnTo>
                <a:lnTo>
                  <a:pt x="926" y="108"/>
                </a:lnTo>
                <a:lnTo>
                  <a:pt x="927" y="108"/>
                </a:lnTo>
                <a:lnTo>
                  <a:pt x="928" y="108"/>
                </a:lnTo>
                <a:lnTo>
                  <a:pt x="928" y="109"/>
                </a:lnTo>
                <a:lnTo>
                  <a:pt x="929" y="110"/>
                </a:lnTo>
                <a:lnTo>
                  <a:pt x="930" y="109"/>
                </a:lnTo>
                <a:lnTo>
                  <a:pt x="931" y="109"/>
                </a:lnTo>
                <a:lnTo>
                  <a:pt x="931" y="108"/>
                </a:lnTo>
                <a:lnTo>
                  <a:pt x="931" y="107"/>
                </a:lnTo>
                <a:lnTo>
                  <a:pt x="932" y="107"/>
                </a:lnTo>
                <a:lnTo>
                  <a:pt x="932" y="106"/>
                </a:lnTo>
                <a:lnTo>
                  <a:pt x="933" y="105"/>
                </a:lnTo>
                <a:lnTo>
                  <a:pt x="934" y="106"/>
                </a:lnTo>
                <a:lnTo>
                  <a:pt x="934" y="107"/>
                </a:lnTo>
                <a:lnTo>
                  <a:pt x="934" y="108"/>
                </a:lnTo>
                <a:lnTo>
                  <a:pt x="935" y="108"/>
                </a:lnTo>
                <a:lnTo>
                  <a:pt x="936" y="107"/>
                </a:lnTo>
                <a:lnTo>
                  <a:pt x="938" y="104"/>
                </a:lnTo>
                <a:lnTo>
                  <a:pt x="937" y="104"/>
                </a:lnTo>
                <a:lnTo>
                  <a:pt x="938" y="103"/>
                </a:lnTo>
                <a:lnTo>
                  <a:pt x="939" y="102"/>
                </a:lnTo>
                <a:lnTo>
                  <a:pt x="940" y="102"/>
                </a:lnTo>
                <a:lnTo>
                  <a:pt x="941" y="101"/>
                </a:lnTo>
                <a:lnTo>
                  <a:pt x="941" y="100"/>
                </a:lnTo>
                <a:lnTo>
                  <a:pt x="942" y="99"/>
                </a:lnTo>
                <a:lnTo>
                  <a:pt x="943" y="99"/>
                </a:lnTo>
                <a:lnTo>
                  <a:pt x="945" y="102"/>
                </a:lnTo>
                <a:lnTo>
                  <a:pt x="944" y="102"/>
                </a:lnTo>
                <a:lnTo>
                  <a:pt x="944" y="104"/>
                </a:lnTo>
                <a:lnTo>
                  <a:pt x="946" y="105"/>
                </a:lnTo>
                <a:lnTo>
                  <a:pt x="946" y="106"/>
                </a:lnTo>
                <a:lnTo>
                  <a:pt x="947" y="107"/>
                </a:lnTo>
                <a:lnTo>
                  <a:pt x="948" y="108"/>
                </a:lnTo>
                <a:lnTo>
                  <a:pt x="949" y="108"/>
                </a:lnTo>
                <a:lnTo>
                  <a:pt x="950" y="107"/>
                </a:lnTo>
                <a:lnTo>
                  <a:pt x="951" y="107"/>
                </a:lnTo>
                <a:lnTo>
                  <a:pt x="952" y="106"/>
                </a:lnTo>
                <a:lnTo>
                  <a:pt x="953" y="105"/>
                </a:lnTo>
                <a:lnTo>
                  <a:pt x="953" y="103"/>
                </a:lnTo>
                <a:lnTo>
                  <a:pt x="954" y="102"/>
                </a:lnTo>
                <a:lnTo>
                  <a:pt x="954" y="101"/>
                </a:lnTo>
                <a:lnTo>
                  <a:pt x="956" y="102"/>
                </a:lnTo>
                <a:lnTo>
                  <a:pt x="957" y="101"/>
                </a:lnTo>
                <a:lnTo>
                  <a:pt x="958" y="101"/>
                </a:lnTo>
                <a:lnTo>
                  <a:pt x="959" y="101"/>
                </a:lnTo>
                <a:lnTo>
                  <a:pt x="959" y="100"/>
                </a:lnTo>
                <a:lnTo>
                  <a:pt x="960" y="99"/>
                </a:lnTo>
                <a:lnTo>
                  <a:pt x="961" y="98"/>
                </a:lnTo>
                <a:lnTo>
                  <a:pt x="962" y="97"/>
                </a:lnTo>
                <a:lnTo>
                  <a:pt x="964" y="96"/>
                </a:lnTo>
                <a:lnTo>
                  <a:pt x="965" y="96"/>
                </a:lnTo>
                <a:lnTo>
                  <a:pt x="966" y="96"/>
                </a:lnTo>
                <a:lnTo>
                  <a:pt x="967" y="95"/>
                </a:lnTo>
                <a:lnTo>
                  <a:pt x="968" y="94"/>
                </a:lnTo>
                <a:lnTo>
                  <a:pt x="967" y="94"/>
                </a:lnTo>
                <a:lnTo>
                  <a:pt x="967" y="93"/>
                </a:lnTo>
                <a:lnTo>
                  <a:pt x="967" y="92"/>
                </a:lnTo>
                <a:lnTo>
                  <a:pt x="968" y="91"/>
                </a:lnTo>
                <a:lnTo>
                  <a:pt x="968" y="90"/>
                </a:lnTo>
                <a:lnTo>
                  <a:pt x="969" y="89"/>
                </a:lnTo>
                <a:lnTo>
                  <a:pt x="969" y="88"/>
                </a:lnTo>
                <a:lnTo>
                  <a:pt x="970" y="87"/>
                </a:lnTo>
                <a:lnTo>
                  <a:pt x="972" y="87"/>
                </a:lnTo>
                <a:lnTo>
                  <a:pt x="973" y="87"/>
                </a:lnTo>
                <a:lnTo>
                  <a:pt x="973" y="86"/>
                </a:lnTo>
                <a:lnTo>
                  <a:pt x="973" y="85"/>
                </a:lnTo>
                <a:lnTo>
                  <a:pt x="974" y="85"/>
                </a:lnTo>
                <a:lnTo>
                  <a:pt x="976" y="85"/>
                </a:lnTo>
                <a:lnTo>
                  <a:pt x="977" y="84"/>
                </a:lnTo>
                <a:lnTo>
                  <a:pt x="978" y="83"/>
                </a:lnTo>
                <a:lnTo>
                  <a:pt x="978" y="82"/>
                </a:lnTo>
                <a:lnTo>
                  <a:pt x="981" y="81"/>
                </a:lnTo>
                <a:lnTo>
                  <a:pt x="982" y="81"/>
                </a:lnTo>
                <a:lnTo>
                  <a:pt x="983" y="81"/>
                </a:lnTo>
                <a:lnTo>
                  <a:pt x="984" y="80"/>
                </a:lnTo>
                <a:lnTo>
                  <a:pt x="984" y="79"/>
                </a:lnTo>
                <a:lnTo>
                  <a:pt x="985" y="79"/>
                </a:lnTo>
                <a:lnTo>
                  <a:pt x="986" y="78"/>
                </a:lnTo>
                <a:lnTo>
                  <a:pt x="986" y="77"/>
                </a:lnTo>
                <a:lnTo>
                  <a:pt x="987" y="76"/>
                </a:lnTo>
                <a:lnTo>
                  <a:pt x="988" y="76"/>
                </a:lnTo>
                <a:lnTo>
                  <a:pt x="989" y="76"/>
                </a:lnTo>
                <a:lnTo>
                  <a:pt x="990" y="76"/>
                </a:lnTo>
                <a:lnTo>
                  <a:pt x="991" y="76"/>
                </a:lnTo>
                <a:lnTo>
                  <a:pt x="992" y="77"/>
                </a:lnTo>
                <a:lnTo>
                  <a:pt x="992" y="78"/>
                </a:lnTo>
                <a:lnTo>
                  <a:pt x="992" y="79"/>
                </a:lnTo>
                <a:lnTo>
                  <a:pt x="991" y="80"/>
                </a:lnTo>
                <a:lnTo>
                  <a:pt x="990" y="81"/>
                </a:lnTo>
                <a:lnTo>
                  <a:pt x="989" y="82"/>
                </a:lnTo>
                <a:lnTo>
                  <a:pt x="989" y="83"/>
                </a:lnTo>
                <a:lnTo>
                  <a:pt x="989" y="84"/>
                </a:lnTo>
                <a:lnTo>
                  <a:pt x="988" y="84"/>
                </a:lnTo>
                <a:lnTo>
                  <a:pt x="988" y="85"/>
                </a:lnTo>
                <a:lnTo>
                  <a:pt x="988" y="86"/>
                </a:lnTo>
                <a:lnTo>
                  <a:pt x="987" y="86"/>
                </a:lnTo>
                <a:lnTo>
                  <a:pt x="987" y="87"/>
                </a:lnTo>
                <a:lnTo>
                  <a:pt x="987" y="88"/>
                </a:lnTo>
                <a:lnTo>
                  <a:pt x="987" y="89"/>
                </a:lnTo>
                <a:lnTo>
                  <a:pt x="987" y="90"/>
                </a:lnTo>
                <a:lnTo>
                  <a:pt x="988" y="90"/>
                </a:lnTo>
                <a:lnTo>
                  <a:pt x="989" y="90"/>
                </a:lnTo>
                <a:lnTo>
                  <a:pt x="991" y="90"/>
                </a:lnTo>
                <a:lnTo>
                  <a:pt x="991" y="91"/>
                </a:lnTo>
                <a:lnTo>
                  <a:pt x="993" y="92"/>
                </a:lnTo>
                <a:lnTo>
                  <a:pt x="994" y="93"/>
                </a:lnTo>
                <a:lnTo>
                  <a:pt x="994" y="92"/>
                </a:lnTo>
                <a:lnTo>
                  <a:pt x="993" y="91"/>
                </a:lnTo>
                <a:lnTo>
                  <a:pt x="994" y="90"/>
                </a:lnTo>
                <a:lnTo>
                  <a:pt x="994" y="89"/>
                </a:lnTo>
                <a:lnTo>
                  <a:pt x="995" y="89"/>
                </a:lnTo>
                <a:lnTo>
                  <a:pt x="995" y="88"/>
                </a:lnTo>
                <a:lnTo>
                  <a:pt x="994" y="87"/>
                </a:lnTo>
                <a:lnTo>
                  <a:pt x="995" y="85"/>
                </a:lnTo>
                <a:lnTo>
                  <a:pt x="996" y="85"/>
                </a:lnTo>
                <a:lnTo>
                  <a:pt x="996" y="84"/>
                </a:lnTo>
                <a:lnTo>
                  <a:pt x="996" y="83"/>
                </a:lnTo>
                <a:lnTo>
                  <a:pt x="997" y="83"/>
                </a:lnTo>
                <a:lnTo>
                  <a:pt x="997" y="82"/>
                </a:lnTo>
                <a:lnTo>
                  <a:pt x="999" y="81"/>
                </a:lnTo>
                <a:lnTo>
                  <a:pt x="1000" y="80"/>
                </a:lnTo>
                <a:lnTo>
                  <a:pt x="1001" y="80"/>
                </a:lnTo>
                <a:lnTo>
                  <a:pt x="1001" y="79"/>
                </a:lnTo>
                <a:lnTo>
                  <a:pt x="1002" y="78"/>
                </a:lnTo>
                <a:lnTo>
                  <a:pt x="1003" y="77"/>
                </a:lnTo>
                <a:lnTo>
                  <a:pt x="1004" y="77"/>
                </a:lnTo>
                <a:lnTo>
                  <a:pt x="1006" y="77"/>
                </a:lnTo>
                <a:lnTo>
                  <a:pt x="1007" y="77"/>
                </a:lnTo>
                <a:lnTo>
                  <a:pt x="1008" y="76"/>
                </a:lnTo>
                <a:lnTo>
                  <a:pt x="1009" y="76"/>
                </a:lnTo>
                <a:lnTo>
                  <a:pt x="1009" y="75"/>
                </a:lnTo>
                <a:lnTo>
                  <a:pt x="1009" y="74"/>
                </a:lnTo>
                <a:lnTo>
                  <a:pt x="1010" y="73"/>
                </a:lnTo>
                <a:lnTo>
                  <a:pt x="1010" y="72"/>
                </a:lnTo>
                <a:lnTo>
                  <a:pt x="1011" y="72"/>
                </a:lnTo>
                <a:lnTo>
                  <a:pt x="1011" y="71"/>
                </a:lnTo>
                <a:lnTo>
                  <a:pt x="1012" y="70"/>
                </a:lnTo>
                <a:lnTo>
                  <a:pt x="1013" y="70"/>
                </a:lnTo>
                <a:lnTo>
                  <a:pt x="1014" y="70"/>
                </a:lnTo>
                <a:lnTo>
                  <a:pt x="1015" y="70"/>
                </a:lnTo>
                <a:lnTo>
                  <a:pt x="1016" y="70"/>
                </a:lnTo>
                <a:lnTo>
                  <a:pt x="1017" y="69"/>
                </a:lnTo>
                <a:lnTo>
                  <a:pt x="1018" y="69"/>
                </a:lnTo>
                <a:lnTo>
                  <a:pt x="1018" y="68"/>
                </a:lnTo>
                <a:lnTo>
                  <a:pt x="1018" y="67"/>
                </a:lnTo>
                <a:lnTo>
                  <a:pt x="1020" y="66"/>
                </a:lnTo>
                <a:lnTo>
                  <a:pt x="1020" y="63"/>
                </a:lnTo>
                <a:lnTo>
                  <a:pt x="1022" y="62"/>
                </a:lnTo>
                <a:lnTo>
                  <a:pt x="1023" y="60"/>
                </a:lnTo>
                <a:lnTo>
                  <a:pt x="1023" y="59"/>
                </a:lnTo>
                <a:lnTo>
                  <a:pt x="1023" y="58"/>
                </a:lnTo>
                <a:lnTo>
                  <a:pt x="1023" y="57"/>
                </a:lnTo>
                <a:lnTo>
                  <a:pt x="1023" y="56"/>
                </a:lnTo>
                <a:lnTo>
                  <a:pt x="1022" y="55"/>
                </a:lnTo>
                <a:lnTo>
                  <a:pt x="1023" y="54"/>
                </a:lnTo>
                <a:lnTo>
                  <a:pt x="1023" y="53"/>
                </a:lnTo>
                <a:lnTo>
                  <a:pt x="1022" y="52"/>
                </a:lnTo>
                <a:lnTo>
                  <a:pt x="1021" y="51"/>
                </a:lnTo>
                <a:lnTo>
                  <a:pt x="1022" y="50"/>
                </a:lnTo>
                <a:lnTo>
                  <a:pt x="1023" y="48"/>
                </a:lnTo>
                <a:lnTo>
                  <a:pt x="1023" y="47"/>
                </a:lnTo>
                <a:lnTo>
                  <a:pt x="1023" y="46"/>
                </a:lnTo>
                <a:lnTo>
                  <a:pt x="1024" y="45"/>
                </a:lnTo>
                <a:lnTo>
                  <a:pt x="1023" y="44"/>
                </a:lnTo>
                <a:lnTo>
                  <a:pt x="1024" y="44"/>
                </a:lnTo>
                <a:lnTo>
                  <a:pt x="1024" y="43"/>
                </a:lnTo>
                <a:lnTo>
                  <a:pt x="1024" y="42"/>
                </a:lnTo>
                <a:lnTo>
                  <a:pt x="1023" y="42"/>
                </a:lnTo>
                <a:lnTo>
                  <a:pt x="1022" y="41"/>
                </a:lnTo>
                <a:lnTo>
                  <a:pt x="1022" y="40"/>
                </a:lnTo>
                <a:lnTo>
                  <a:pt x="1023" y="38"/>
                </a:lnTo>
                <a:lnTo>
                  <a:pt x="1023" y="36"/>
                </a:lnTo>
                <a:lnTo>
                  <a:pt x="1023" y="35"/>
                </a:lnTo>
                <a:lnTo>
                  <a:pt x="1023" y="34"/>
                </a:lnTo>
                <a:lnTo>
                  <a:pt x="1023" y="33"/>
                </a:lnTo>
                <a:lnTo>
                  <a:pt x="1024" y="33"/>
                </a:lnTo>
                <a:lnTo>
                  <a:pt x="1025" y="33"/>
                </a:lnTo>
                <a:lnTo>
                  <a:pt x="1025" y="32"/>
                </a:lnTo>
                <a:lnTo>
                  <a:pt x="1026" y="32"/>
                </a:lnTo>
                <a:lnTo>
                  <a:pt x="1028" y="31"/>
                </a:lnTo>
                <a:lnTo>
                  <a:pt x="1028" y="30"/>
                </a:lnTo>
                <a:lnTo>
                  <a:pt x="1029" y="30"/>
                </a:lnTo>
                <a:lnTo>
                  <a:pt x="1030" y="28"/>
                </a:lnTo>
                <a:lnTo>
                  <a:pt x="1031" y="28"/>
                </a:lnTo>
                <a:lnTo>
                  <a:pt x="1032" y="27"/>
                </a:lnTo>
                <a:lnTo>
                  <a:pt x="1033" y="27"/>
                </a:lnTo>
                <a:lnTo>
                  <a:pt x="1034" y="27"/>
                </a:lnTo>
                <a:lnTo>
                  <a:pt x="1035" y="27"/>
                </a:lnTo>
                <a:lnTo>
                  <a:pt x="1036" y="27"/>
                </a:lnTo>
                <a:lnTo>
                  <a:pt x="1037" y="27"/>
                </a:lnTo>
                <a:lnTo>
                  <a:pt x="1038" y="27"/>
                </a:lnTo>
                <a:lnTo>
                  <a:pt x="1039" y="27"/>
                </a:lnTo>
                <a:lnTo>
                  <a:pt x="1040" y="27"/>
                </a:lnTo>
                <a:lnTo>
                  <a:pt x="1041" y="26"/>
                </a:lnTo>
                <a:lnTo>
                  <a:pt x="1041" y="27"/>
                </a:lnTo>
                <a:lnTo>
                  <a:pt x="1042" y="27"/>
                </a:lnTo>
                <a:lnTo>
                  <a:pt x="1043" y="28"/>
                </a:lnTo>
                <a:lnTo>
                  <a:pt x="1044" y="28"/>
                </a:lnTo>
                <a:lnTo>
                  <a:pt x="1045" y="28"/>
                </a:lnTo>
                <a:lnTo>
                  <a:pt x="1046" y="28"/>
                </a:lnTo>
                <a:lnTo>
                  <a:pt x="1046" y="29"/>
                </a:lnTo>
                <a:lnTo>
                  <a:pt x="1047" y="29"/>
                </a:lnTo>
                <a:lnTo>
                  <a:pt x="1048" y="29"/>
                </a:lnTo>
                <a:lnTo>
                  <a:pt x="1049" y="27"/>
                </a:lnTo>
                <a:lnTo>
                  <a:pt x="1049" y="26"/>
                </a:lnTo>
                <a:lnTo>
                  <a:pt x="1050" y="26"/>
                </a:lnTo>
                <a:lnTo>
                  <a:pt x="1051" y="27"/>
                </a:lnTo>
                <a:lnTo>
                  <a:pt x="1052" y="27"/>
                </a:lnTo>
                <a:lnTo>
                  <a:pt x="1053" y="27"/>
                </a:lnTo>
                <a:lnTo>
                  <a:pt x="1054" y="27"/>
                </a:lnTo>
                <a:lnTo>
                  <a:pt x="1054" y="26"/>
                </a:lnTo>
                <a:lnTo>
                  <a:pt x="1055" y="25"/>
                </a:lnTo>
                <a:lnTo>
                  <a:pt x="1056" y="25"/>
                </a:lnTo>
                <a:lnTo>
                  <a:pt x="1056" y="26"/>
                </a:lnTo>
                <a:lnTo>
                  <a:pt x="1058" y="25"/>
                </a:lnTo>
                <a:lnTo>
                  <a:pt x="1058" y="24"/>
                </a:lnTo>
                <a:lnTo>
                  <a:pt x="1059" y="23"/>
                </a:lnTo>
                <a:lnTo>
                  <a:pt x="1060" y="22"/>
                </a:lnTo>
                <a:lnTo>
                  <a:pt x="1062" y="20"/>
                </a:lnTo>
                <a:lnTo>
                  <a:pt x="1063" y="21"/>
                </a:lnTo>
                <a:lnTo>
                  <a:pt x="1063" y="22"/>
                </a:lnTo>
                <a:lnTo>
                  <a:pt x="1063" y="23"/>
                </a:lnTo>
                <a:lnTo>
                  <a:pt x="1065" y="23"/>
                </a:lnTo>
                <a:lnTo>
                  <a:pt x="1066" y="23"/>
                </a:lnTo>
                <a:lnTo>
                  <a:pt x="1066" y="22"/>
                </a:lnTo>
                <a:lnTo>
                  <a:pt x="1066" y="19"/>
                </a:lnTo>
                <a:lnTo>
                  <a:pt x="1066" y="18"/>
                </a:lnTo>
                <a:lnTo>
                  <a:pt x="1067" y="18"/>
                </a:lnTo>
                <a:lnTo>
                  <a:pt x="1068" y="18"/>
                </a:lnTo>
                <a:lnTo>
                  <a:pt x="1069" y="18"/>
                </a:lnTo>
                <a:lnTo>
                  <a:pt x="1069" y="17"/>
                </a:lnTo>
                <a:lnTo>
                  <a:pt x="1070" y="16"/>
                </a:lnTo>
                <a:lnTo>
                  <a:pt x="1071" y="15"/>
                </a:lnTo>
                <a:lnTo>
                  <a:pt x="1071" y="14"/>
                </a:lnTo>
                <a:lnTo>
                  <a:pt x="1072" y="14"/>
                </a:lnTo>
                <a:lnTo>
                  <a:pt x="1073" y="13"/>
                </a:lnTo>
                <a:lnTo>
                  <a:pt x="1074" y="13"/>
                </a:lnTo>
                <a:lnTo>
                  <a:pt x="1075" y="13"/>
                </a:lnTo>
                <a:lnTo>
                  <a:pt x="1076" y="12"/>
                </a:lnTo>
                <a:lnTo>
                  <a:pt x="1077" y="11"/>
                </a:lnTo>
                <a:lnTo>
                  <a:pt x="1079" y="12"/>
                </a:lnTo>
                <a:lnTo>
                  <a:pt x="1080" y="11"/>
                </a:lnTo>
                <a:lnTo>
                  <a:pt x="1081" y="12"/>
                </a:lnTo>
                <a:lnTo>
                  <a:pt x="1082" y="12"/>
                </a:lnTo>
                <a:lnTo>
                  <a:pt x="1083" y="13"/>
                </a:lnTo>
                <a:lnTo>
                  <a:pt x="1084" y="13"/>
                </a:lnTo>
                <a:lnTo>
                  <a:pt x="1085" y="13"/>
                </a:lnTo>
                <a:lnTo>
                  <a:pt x="1085" y="12"/>
                </a:lnTo>
                <a:lnTo>
                  <a:pt x="1087" y="12"/>
                </a:lnTo>
                <a:lnTo>
                  <a:pt x="1087" y="11"/>
                </a:lnTo>
                <a:lnTo>
                  <a:pt x="1087" y="10"/>
                </a:lnTo>
                <a:lnTo>
                  <a:pt x="1088" y="11"/>
                </a:lnTo>
                <a:lnTo>
                  <a:pt x="1089" y="12"/>
                </a:lnTo>
                <a:lnTo>
                  <a:pt x="1090" y="12"/>
                </a:lnTo>
                <a:lnTo>
                  <a:pt x="1091" y="12"/>
                </a:lnTo>
                <a:lnTo>
                  <a:pt x="1092" y="11"/>
                </a:lnTo>
                <a:lnTo>
                  <a:pt x="1093" y="11"/>
                </a:lnTo>
                <a:lnTo>
                  <a:pt x="1094" y="10"/>
                </a:lnTo>
                <a:lnTo>
                  <a:pt x="1095" y="9"/>
                </a:lnTo>
                <a:lnTo>
                  <a:pt x="1095" y="8"/>
                </a:lnTo>
                <a:lnTo>
                  <a:pt x="1096" y="7"/>
                </a:lnTo>
                <a:lnTo>
                  <a:pt x="1096" y="6"/>
                </a:lnTo>
                <a:lnTo>
                  <a:pt x="1095" y="5"/>
                </a:lnTo>
                <a:lnTo>
                  <a:pt x="1095" y="4"/>
                </a:lnTo>
                <a:lnTo>
                  <a:pt x="1096" y="4"/>
                </a:lnTo>
                <a:lnTo>
                  <a:pt x="1098" y="3"/>
                </a:lnTo>
                <a:lnTo>
                  <a:pt x="1097" y="2"/>
                </a:lnTo>
                <a:lnTo>
                  <a:pt x="1097" y="0"/>
                </a:lnTo>
                <a:lnTo>
                  <a:pt x="1098" y="1"/>
                </a:lnTo>
                <a:lnTo>
                  <a:pt x="1100" y="3"/>
                </a:lnTo>
                <a:lnTo>
                  <a:pt x="1101" y="5"/>
                </a:lnTo>
                <a:lnTo>
                  <a:pt x="1102" y="6"/>
                </a:lnTo>
                <a:lnTo>
                  <a:pt x="1103" y="6"/>
                </a:lnTo>
                <a:lnTo>
                  <a:pt x="1106" y="7"/>
                </a:lnTo>
                <a:lnTo>
                  <a:pt x="1107" y="8"/>
                </a:lnTo>
                <a:lnTo>
                  <a:pt x="1108" y="9"/>
                </a:lnTo>
                <a:lnTo>
                  <a:pt x="1109" y="9"/>
                </a:lnTo>
                <a:lnTo>
                  <a:pt x="1110" y="9"/>
                </a:lnTo>
                <a:lnTo>
                  <a:pt x="1111" y="9"/>
                </a:lnTo>
                <a:lnTo>
                  <a:pt x="1115" y="7"/>
                </a:lnTo>
                <a:lnTo>
                  <a:pt x="1118" y="7"/>
                </a:lnTo>
                <a:lnTo>
                  <a:pt x="1120" y="6"/>
                </a:lnTo>
                <a:lnTo>
                  <a:pt x="1121" y="6"/>
                </a:lnTo>
                <a:lnTo>
                  <a:pt x="1123" y="6"/>
                </a:lnTo>
                <a:lnTo>
                  <a:pt x="1124" y="7"/>
                </a:lnTo>
                <a:lnTo>
                  <a:pt x="1125" y="7"/>
                </a:lnTo>
                <a:lnTo>
                  <a:pt x="1126" y="8"/>
                </a:lnTo>
                <a:lnTo>
                  <a:pt x="1125" y="11"/>
                </a:lnTo>
                <a:lnTo>
                  <a:pt x="1126" y="12"/>
                </a:lnTo>
                <a:lnTo>
                  <a:pt x="1126" y="13"/>
                </a:lnTo>
                <a:lnTo>
                  <a:pt x="1127" y="14"/>
                </a:lnTo>
                <a:lnTo>
                  <a:pt x="1128" y="15"/>
                </a:lnTo>
                <a:lnTo>
                  <a:pt x="1129" y="18"/>
                </a:lnTo>
                <a:lnTo>
                  <a:pt x="1130" y="18"/>
                </a:lnTo>
                <a:lnTo>
                  <a:pt x="1131" y="19"/>
                </a:lnTo>
                <a:lnTo>
                  <a:pt x="1132" y="20"/>
                </a:lnTo>
                <a:lnTo>
                  <a:pt x="1133" y="21"/>
                </a:lnTo>
                <a:lnTo>
                  <a:pt x="1136" y="22"/>
                </a:lnTo>
                <a:lnTo>
                  <a:pt x="1137" y="23"/>
                </a:lnTo>
                <a:lnTo>
                  <a:pt x="1138" y="23"/>
                </a:lnTo>
                <a:lnTo>
                  <a:pt x="1139" y="23"/>
                </a:lnTo>
                <a:lnTo>
                  <a:pt x="1140" y="23"/>
                </a:lnTo>
                <a:lnTo>
                  <a:pt x="1141" y="23"/>
                </a:lnTo>
                <a:lnTo>
                  <a:pt x="1142" y="23"/>
                </a:lnTo>
                <a:lnTo>
                  <a:pt x="1143" y="23"/>
                </a:lnTo>
                <a:lnTo>
                  <a:pt x="1143" y="22"/>
                </a:lnTo>
                <a:lnTo>
                  <a:pt x="1144" y="22"/>
                </a:lnTo>
                <a:lnTo>
                  <a:pt x="1146" y="21"/>
                </a:lnTo>
                <a:lnTo>
                  <a:pt x="1147" y="22"/>
                </a:lnTo>
                <a:lnTo>
                  <a:pt x="1148" y="22"/>
                </a:lnTo>
                <a:lnTo>
                  <a:pt x="1149" y="22"/>
                </a:lnTo>
                <a:lnTo>
                  <a:pt x="1153" y="22"/>
                </a:lnTo>
                <a:lnTo>
                  <a:pt x="1155" y="23"/>
                </a:lnTo>
                <a:lnTo>
                  <a:pt x="1157" y="23"/>
                </a:lnTo>
                <a:lnTo>
                  <a:pt x="1158" y="23"/>
                </a:lnTo>
                <a:lnTo>
                  <a:pt x="1159" y="24"/>
                </a:lnTo>
                <a:lnTo>
                  <a:pt x="1160" y="25"/>
                </a:lnTo>
                <a:lnTo>
                  <a:pt x="1161" y="25"/>
                </a:lnTo>
                <a:lnTo>
                  <a:pt x="1162" y="26"/>
                </a:lnTo>
                <a:lnTo>
                  <a:pt x="1164" y="26"/>
                </a:lnTo>
                <a:lnTo>
                  <a:pt x="1167" y="27"/>
                </a:lnTo>
                <a:lnTo>
                  <a:pt x="1169" y="28"/>
                </a:lnTo>
                <a:lnTo>
                  <a:pt x="1170" y="29"/>
                </a:lnTo>
                <a:lnTo>
                  <a:pt x="1171" y="30"/>
                </a:lnTo>
                <a:lnTo>
                  <a:pt x="1172" y="31"/>
                </a:lnTo>
                <a:lnTo>
                  <a:pt x="1172" y="32"/>
                </a:lnTo>
                <a:lnTo>
                  <a:pt x="1172" y="33"/>
                </a:lnTo>
                <a:lnTo>
                  <a:pt x="1172" y="35"/>
                </a:lnTo>
                <a:lnTo>
                  <a:pt x="1172" y="36"/>
                </a:lnTo>
                <a:lnTo>
                  <a:pt x="1171" y="38"/>
                </a:lnTo>
                <a:lnTo>
                  <a:pt x="1170" y="40"/>
                </a:lnTo>
                <a:lnTo>
                  <a:pt x="1169" y="42"/>
                </a:lnTo>
                <a:lnTo>
                  <a:pt x="1169" y="43"/>
                </a:lnTo>
                <a:lnTo>
                  <a:pt x="1168" y="44"/>
                </a:lnTo>
                <a:lnTo>
                  <a:pt x="1169" y="45"/>
                </a:lnTo>
                <a:lnTo>
                  <a:pt x="1169" y="48"/>
                </a:lnTo>
                <a:lnTo>
                  <a:pt x="1169" y="49"/>
                </a:lnTo>
                <a:lnTo>
                  <a:pt x="1170" y="50"/>
                </a:lnTo>
                <a:lnTo>
                  <a:pt x="1170" y="53"/>
                </a:lnTo>
                <a:lnTo>
                  <a:pt x="1170" y="54"/>
                </a:lnTo>
                <a:lnTo>
                  <a:pt x="1169" y="55"/>
                </a:lnTo>
                <a:lnTo>
                  <a:pt x="1169" y="56"/>
                </a:lnTo>
                <a:lnTo>
                  <a:pt x="1168" y="57"/>
                </a:lnTo>
                <a:lnTo>
                  <a:pt x="1167" y="57"/>
                </a:lnTo>
                <a:lnTo>
                  <a:pt x="1166" y="58"/>
                </a:lnTo>
                <a:lnTo>
                  <a:pt x="1165" y="59"/>
                </a:lnTo>
                <a:lnTo>
                  <a:pt x="1163" y="61"/>
                </a:lnTo>
                <a:lnTo>
                  <a:pt x="1162" y="62"/>
                </a:lnTo>
                <a:lnTo>
                  <a:pt x="1161" y="63"/>
                </a:lnTo>
                <a:lnTo>
                  <a:pt x="1161" y="64"/>
                </a:lnTo>
                <a:lnTo>
                  <a:pt x="1160" y="65"/>
                </a:lnTo>
                <a:lnTo>
                  <a:pt x="1160" y="66"/>
                </a:lnTo>
                <a:lnTo>
                  <a:pt x="1161" y="67"/>
                </a:lnTo>
                <a:lnTo>
                  <a:pt x="1161" y="68"/>
                </a:lnTo>
                <a:lnTo>
                  <a:pt x="1162" y="68"/>
                </a:lnTo>
                <a:lnTo>
                  <a:pt x="1163" y="69"/>
                </a:lnTo>
                <a:lnTo>
                  <a:pt x="1166" y="72"/>
                </a:lnTo>
                <a:lnTo>
                  <a:pt x="1167" y="73"/>
                </a:lnTo>
                <a:lnTo>
                  <a:pt x="1167" y="74"/>
                </a:lnTo>
                <a:lnTo>
                  <a:pt x="1167" y="76"/>
                </a:lnTo>
                <a:lnTo>
                  <a:pt x="1168" y="77"/>
                </a:lnTo>
                <a:lnTo>
                  <a:pt x="1170" y="78"/>
                </a:lnTo>
                <a:lnTo>
                  <a:pt x="1171" y="78"/>
                </a:lnTo>
                <a:lnTo>
                  <a:pt x="1172" y="80"/>
                </a:lnTo>
                <a:lnTo>
                  <a:pt x="1173" y="80"/>
                </a:lnTo>
                <a:lnTo>
                  <a:pt x="1175" y="81"/>
                </a:lnTo>
                <a:lnTo>
                  <a:pt x="1176" y="81"/>
                </a:lnTo>
                <a:lnTo>
                  <a:pt x="1177" y="82"/>
                </a:lnTo>
                <a:lnTo>
                  <a:pt x="1178" y="83"/>
                </a:lnTo>
                <a:lnTo>
                  <a:pt x="1178" y="85"/>
                </a:lnTo>
                <a:lnTo>
                  <a:pt x="1179" y="86"/>
                </a:lnTo>
                <a:lnTo>
                  <a:pt x="1179" y="87"/>
                </a:lnTo>
                <a:lnTo>
                  <a:pt x="1179" y="90"/>
                </a:lnTo>
                <a:lnTo>
                  <a:pt x="1180" y="91"/>
                </a:lnTo>
                <a:lnTo>
                  <a:pt x="1181" y="92"/>
                </a:lnTo>
                <a:lnTo>
                  <a:pt x="1181" y="93"/>
                </a:lnTo>
                <a:lnTo>
                  <a:pt x="1181" y="94"/>
                </a:lnTo>
                <a:lnTo>
                  <a:pt x="1182" y="95"/>
                </a:lnTo>
                <a:lnTo>
                  <a:pt x="1182" y="97"/>
                </a:lnTo>
                <a:lnTo>
                  <a:pt x="1182" y="99"/>
                </a:lnTo>
                <a:lnTo>
                  <a:pt x="1184" y="104"/>
                </a:lnTo>
                <a:lnTo>
                  <a:pt x="1186" y="108"/>
                </a:lnTo>
                <a:lnTo>
                  <a:pt x="1186" y="109"/>
                </a:lnTo>
                <a:lnTo>
                  <a:pt x="1187" y="113"/>
                </a:lnTo>
                <a:lnTo>
                  <a:pt x="1188" y="115"/>
                </a:lnTo>
                <a:lnTo>
                  <a:pt x="1189" y="118"/>
                </a:lnTo>
                <a:lnTo>
                  <a:pt x="1190" y="119"/>
                </a:lnTo>
                <a:lnTo>
                  <a:pt x="1193" y="119"/>
                </a:lnTo>
                <a:lnTo>
                  <a:pt x="1194" y="118"/>
                </a:lnTo>
                <a:lnTo>
                  <a:pt x="1196" y="119"/>
                </a:lnTo>
                <a:lnTo>
                  <a:pt x="1195" y="120"/>
                </a:lnTo>
                <a:lnTo>
                  <a:pt x="1195" y="122"/>
                </a:lnTo>
                <a:lnTo>
                  <a:pt x="1195" y="123"/>
                </a:lnTo>
                <a:lnTo>
                  <a:pt x="1195" y="125"/>
                </a:lnTo>
                <a:lnTo>
                  <a:pt x="1195" y="126"/>
                </a:lnTo>
                <a:lnTo>
                  <a:pt x="1196" y="127"/>
                </a:lnTo>
                <a:lnTo>
                  <a:pt x="1197" y="128"/>
                </a:lnTo>
                <a:lnTo>
                  <a:pt x="1197" y="129"/>
                </a:lnTo>
                <a:lnTo>
                  <a:pt x="1198" y="129"/>
                </a:lnTo>
                <a:lnTo>
                  <a:pt x="1198" y="130"/>
                </a:lnTo>
                <a:lnTo>
                  <a:pt x="1199" y="131"/>
                </a:lnTo>
                <a:lnTo>
                  <a:pt x="1199" y="132"/>
                </a:lnTo>
                <a:lnTo>
                  <a:pt x="1198" y="133"/>
                </a:lnTo>
                <a:lnTo>
                  <a:pt x="1198" y="134"/>
                </a:lnTo>
                <a:lnTo>
                  <a:pt x="1196" y="135"/>
                </a:lnTo>
                <a:lnTo>
                  <a:pt x="1196" y="136"/>
                </a:lnTo>
                <a:lnTo>
                  <a:pt x="1195" y="138"/>
                </a:lnTo>
                <a:lnTo>
                  <a:pt x="1194" y="140"/>
                </a:lnTo>
                <a:lnTo>
                  <a:pt x="1194" y="141"/>
                </a:lnTo>
                <a:lnTo>
                  <a:pt x="1194" y="142"/>
                </a:lnTo>
                <a:lnTo>
                  <a:pt x="1194" y="143"/>
                </a:lnTo>
                <a:lnTo>
                  <a:pt x="1194" y="144"/>
                </a:lnTo>
                <a:lnTo>
                  <a:pt x="1196" y="145"/>
                </a:lnTo>
                <a:lnTo>
                  <a:pt x="1197" y="146"/>
                </a:lnTo>
                <a:lnTo>
                  <a:pt x="1197" y="148"/>
                </a:lnTo>
                <a:lnTo>
                  <a:pt x="1197" y="150"/>
                </a:lnTo>
                <a:lnTo>
                  <a:pt x="1197" y="151"/>
                </a:lnTo>
                <a:lnTo>
                  <a:pt x="1195" y="152"/>
                </a:lnTo>
                <a:lnTo>
                  <a:pt x="1192" y="154"/>
                </a:lnTo>
                <a:lnTo>
                  <a:pt x="1191" y="155"/>
                </a:lnTo>
                <a:lnTo>
                  <a:pt x="1190" y="157"/>
                </a:lnTo>
                <a:lnTo>
                  <a:pt x="1190" y="158"/>
                </a:lnTo>
                <a:lnTo>
                  <a:pt x="1189" y="159"/>
                </a:lnTo>
                <a:lnTo>
                  <a:pt x="1188" y="161"/>
                </a:lnTo>
                <a:lnTo>
                  <a:pt x="1189" y="164"/>
                </a:lnTo>
                <a:lnTo>
                  <a:pt x="1190" y="166"/>
                </a:lnTo>
                <a:lnTo>
                  <a:pt x="1190" y="167"/>
                </a:lnTo>
                <a:lnTo>
                  <a:pt x="1190" y="169"/>
                </a:lnTo>
                <a:lnTo>
                  <a:pt x="1191" y="170"/>
                </a:lnTo>
                <a:lnTo>
                  <a:pt x="1191" y="171"/>
                </a:lnTo>
                <a:lnTo>
                  <a:pt x="1190" y="172"/>
                </a:lnTo>
                <a:lnTo>
                  <a:pt x="1190" y="174"/>
                </a:lnTo>
                <a:lnTo>
                  <a:pt x="1190" y="175"/>
                </a:lnTo>
                <a:lnTo>
                  <a:pt x="1189" y="177"/>
                </a:lnTo>
                <a:lnTo>
                  <a:pt x="1189" y="178"/>
                </a:lnTo>
                <a:lnTo>
                  <a:pt x="1189" y="179"/>
                </a:lnTo>
                <a:lnTo>
                  <a:pt x="1189" y="180"/>
                </a:lnTo>
                <a:lnTo>
                  <a:pt x="1190" y="181"/>
                </a:lnTo>
                <a:lnTo>
                  <a:pt x="1190" y="184"/>
                </a:lnTo>
                <a:lnTo>
                  <a:pt x="1191" y="185"/>
                </a:lnTo>
                <a:lnTo>
                  <a:pt x="1192" y="186"/>
                </a:lnTo>
                <a:lnTo>
                  <a:pt x="1193" y="185"/>
                </a:lnTo>
                <a:lnTo>
                  <a:pt x="1194" y="184"/>
                </a:lnTo>
                <a:lnTo>
                  <a:pt x="1196" y="187"/>
                </a:lnTo>
                <a:lnTo>
                  <a:pt x="1197" y="188"/>
                </a:lnTo>
                <a:lnTo>
                  <a:pt x="1197" y="189"/>
                </a:lnTo>
                <a:lnTo>
                  <a:pt x="1197" y="190"/>
                </a:lnTo>
                <a:lnTo>
                  <a:pt x="1197" y="191"/>
                </a:lnTo>
                <a:lnTo>
                  <a:pt x="1198" y="191"/>
                </a:lnTo>
                <a:lnTo>
                  <a:pt x="1198" y="192"/>
                </a:lnTo>
                <a:lnTo>
                  <a:pt x="1198" y="193"/>
                </a:lnTo>
                <a:lnTo>
                  <a:pt x="1197" y="194"/>
                </a:lnTo>
                <a:lnTo>
                  <a:pt x="1197" y="195"/>
                </a:lnTo>
                <a:lnTo>
                  <a:pt x="1197" y="196"/>
                </a:lnTo>
                <a:lnTo>
                  <a:pt x="1196" y="197"/>
                </a:lnTo>
                <a:lnTo>
                  <a:pt x="1197" y="199"/>
                </a:lnTo>
                <a:lnTo>
                  <a:pt x="1197" y="202"/>
                </a:lnTo>
                <a:lnTo>
                  <a:pt x="1196" y="203"/>
                </a:lnTo>
                <a:lnTo>
                  <a:pt x="1196" y="204"/>
                </a:lnTo>
                <a:lnTo>
                  <a:pt x="1197" y="204"/>
                </a:lnTo>
                <a:lnTo>
                  <a:pt x="1197" y="205"/>
                </a:lnTo>
                <a:lnTo>
                  <a:pt x="1198" y="206"/>
                </a:lnTo>
                <a:lnTo>
                  <a:pt x="1198" y="208"/>
                </a:lnTo>
                <a:lnTo>
                  <a:pt x="1198" y="210"/>
                </a:lnTo>
                <a:lnTo>
                  <a:pt x="1198" y="211"/>
                </a:lnTo>
                <a:lnTo>
                  <a:pt x="1199" y="211"/>
                </a:lnTo>
                <a:lnTo>
                  <a:pt x="1200" y="212"/>
                </a:lnTo>
                <a:lnTo>
                  <a:pt x="1200" y="213"/>
                </a:lnTo>
                <a:lnTo>
                  <a:pt x="1201" y="215"/>
                </a:lnTo>
                <a:lnTo>
                  <a:pt x="1201" y="216"/>
                </a:lnTo>
                <a:lnTo>
                  <a:pt x="1201" y="218"/>
                </a:lnTo>
                <a:lnTo>
                  <a:pt x="1200" y="218"/>
                </a:lnTo>
                <a:lnTo>
                  <a:pt x="1200" y="219"/>
                </a:lnTo>
                <a:lnTo>
                  <a:pt x="1201" y="220"/>
                </a:lnTo>
                <a:lnTo>
                  <a:pt x="1201" y="221"/>
                </a:lnTo>
                <a:lnTo>
                  <a:pt x="1201" y="222"/>
                </a:lnTo>
                <a:lnTo>
                  <a:pt x="1202" y="224"/>
                </a:lnTo>
                <a:lnTo>
                  <a:pt x="1204" y="225"/>
                </a:lnTo>
                <a:lnTo>
                  <a:pt x="1205" y="225"/>
                </a:lnTo>
                <a:lnTo>
                  <a:pt x="1206" y="226"/>
                </a:lnTo>
                <a:lnTo>
                  <a:pt x="1207" y="226"/>
                </a:lnTo>
                <a:lnTo>
                  <a:pt x="1207" y="227"/>
                </a:lnTo>
                <a:lnTo>
                  <a:pt x="1208" y="227"/>
                </a:lnTo>
                <a:lnTo>
                  <a:pt x="1209" y="228"/>
                </a:lnTo>
                <a:lnTo>
                  <a:pt x="1210" y="230"/>
                </a:lnTo>
                <a:lnTo>
                  <a:pt x="1211" y="232"/>
                </a:lnTo>
                <a:lnTo>
                  <a:pt x="1212" y="233"/>
                </a:lnTo>
                <a:lnTo>
                  <a:pt x="1212" y="234"/>
                </a:lnTo>
                <a:lnTo>
                  <a:pt x="1212" y="235"/>
                </a:lnTo>
                <a:lnTo>
                  <a:pt x="1212" y="238"/>
                </a:lnTo>
                <a:lnTo>
                  <a:pt x="1211" y="238"/>
                </a:lnTo>
                <a:lnTo>
                  <a:pt x="1212" y="239"/>
                </a:lnTo>
                <a:lnTo>
                  <a:pt x="1213" y="240"/>
                </a:lnTo>
                <a:lnTo>
                  <a:pt x="1212" y="242"/>
                </a:lnTo>
                <a:lnTo>
                  <a:pt x="1213" y="243"/>
                </a:lnTo>
                <a:lnTo>
                  <a:pt x="1214" y="244"/>
                </a:lnTo>
                <a:lnTo>
                  <a:pt x="1215" y="244"/>
                </a:lnTo>
                <a:lnTo>
                  <a:pt x="1215" y="245"/>
                </a:lnTo>
                <a:lnTo>
                  <a:pt x="1215" y="246"/>
                </a:lnTo>
                <a:lnTo>
                  <a:pt x="1216" y="247"/>
                </a:lnTo>
                <a:lnTo>
                  <a:pt x="1217" y="247"/>
                </a:lnTo>
                <a:lnTo>
                  <a:pt x="1217" y="248"/>
                </a:lnTo>
                <a:lnTo>
                  <a:pt x="1218" y="248"/>
                </a:lnTo>
                <a:lnTo>
                  <a:pt x="1219" y="249"/>
                </a:lnTo>
                <a:lnTo>
                  <a:pt x="1220" y="249"/>
                </a:lnTo>
                <a:lnTo>
                  <a:pt x="1220" y="250"/>
                </a:lnTo>
                <a:lnTo>
                  <a:pt x="1221" y="250"/>
                </a:lnTo>
                <a:lnTo>
                  <a:pt x="1220" y="251"/>
                </a:lnTo>
                <a:lnTo>
                  <a:pt x="1220" y="253"/>
                </a:lnTo>
                <a:lnTo>
                  <a:pt x="1220" y="254"/>
                </a:lnTo>
                <a:lnTo>
                  <a:pt x="1220" y="255"/>
                </a:lnTo>
                <a:lnTo>
                  <a:pt x="1220" y="256"/>
                </a:lnTo>
                <a:lnTo>
                  <a:pt x="1220" y="257"/>
                </a:lnTo>
                <a:lnTo>
                  <a:pt x="1220" y="258"/>
                </a:lnTo>
                <a:lnTo>
                  <a:pt x="1221" y="258"/>
                </a:lnTo>
                <a:lnTo>
                  <a:pt x="1220" y="260"/>
                </a:lnTo>
                <a:lnTo>
                  <a:pt x="1220" y="261"/>
                </a:lnTo>
                <a:lnTo>
                  <a:pt x="1220" y="262"/>
                </a:lnTo>
                <a:lnTo>
                  <a:pt x="1220" y="263"/>
                </a:lnTo>
                <a:lnTo>
                  <a:pt x="1221" y="263"/>
                </a:lnTo>
                <a:lnTo>
                  <a:pt x="1221" y="264"/>
                </a:lnTo>
                <a:lnTo>
                  <a:pt x="1222" y="264"/>
                </a:lnTo>
                <a:lnTo>
                  <a:pt x="1223" y="264"/>
                </a:lnTo>
                <a:lnTo>
                  <a:pt x="1224" y="264"/>
                </a:lnTo>
                <a:lnTo>
                  <a:pt x="1226" y="265"/>
                </a:lnTo>
                <a:lnTo>
                  <a:pt x="1227" y="266"/>
                </a:lnTo>
                <a:lnTo>
                  <a:pt x="1226" y="266"/>
                </a:lnTo>
                <a:lnTo>
                  <a:pt x="1226" y="269"/>
                </a:lnTo>
                <a:lnTo>
                  <a:pt x="1225" y="270"/>
                </a:lnTo>
                <a:lnTo>
                  <a:pt x="1225" y="271"/>
                </a:lnTo>
                <a:lnTo>
                  <a:pt x="1225" y="272"/>
                </a:lnTo>
                <a:lnTo>
                  <a:pt x="1224" y="272"/>
                </a:lnTo>
                <a:lnTo>
                  <a:pt x="1224" y="273"/>
                </a:lnTo>
                <a:lnTo>
                  <a:pt x="1224" y="274"/>
                </a:lnTo>
                <a:lnTo>
                  <a:pt x="1223" y="274"/>
                </a:lnTo>
                <a:lnTo>
                  <a:pt x="1222" y="276"/>
                </a:lnTo>
                <a:lnTo>
                  <a:pt x="1221" y="276"/>
                </a:lnTo>
                <a:lnTo>
                  <a:pt x="1220" y="277"/>
                </a:lnTo>
                <a:lnTo>
                  <a:pt x="1219" y="278"/>
                </a:lnTo>
                <a:lnTo>
                  <a:pt x="1217" y="279"/>
                </a:lnTo>
                <a:lnTo>
                  <a:pt x="1217" y="280"/>
                </a:lnTo>
                <a:lnTo>
                  <a:pt x="1218" y="280"/>
                </a:lnTo>
                <a:lnTo>
                  <a:pt x="1217" y="281"/>
                </a:lnTo>
                <a:lnTo>
                  <a:pt x="1216" y="281"/>
                </a:lnTo>
                <a:lnTo>
                  <a:pt x="1216" y="282"/>
                </a:lnTo>
                <a:lnTo>
                  <a:pt x="1216" y="283"/>
                </a:lnTo>
                <a:lnTo>
                  <a:pt x="1215" y="284"/>
                </a:lnTo>
                <a:lnTo>
                  <a:pt x="1214" y="284"/>
                </a:lnTo>
                <a:lnTo>
                  <a:pt x="1214" y="285"/>
                </a:lnTo>
                <a:lnTo>
                  <a:pt x="1214" y="287"/>
                </a:lnTo>
                <a:lnTo>
                  <a:pt x="1213" y="287"/>
                </a:lnTo>
                <a:lnTo>
                  <a:pt x="1214" y="288"/>
                </a:lnTo>
                <a:lnTo>
                  <a:pt x="1213" y="289"/>
                </a:lnTo>
                <a:lnTo>
                  <a:pt x="1213" y="290"/>
                </a:lnTo>
                <a:lnTo>
                  <a:pt x="1214" y="291"/>
                </a:lnTo>
                <a:lnTo>
                  <a:pt x="1214" y="292"/>
                </a:lnTo>
                <a:lnTo>
                  <a:pt x="1214" y="293"/>
                </a:lnTo>
                <a:lnTo>
                  <a:pt x="1215" y="293"/>
                </a:lnTo>
                <a:lnTo>
                  <a:pt x="1216" y="294"/>
                </a:lnTo>
                <a:lnTo>
                  <a:pt x="1215" y="295"/>
                </a:lnTo>
                <a:lnTo>
                  <a:pt x="1214" y="296"/>
                </a:lnTo>
                <a:lnTo>
                  <a:pt x="1215" y="296"/>
                </a:lnTo>
                <a:lnTo>
                  <a:pt x="1216" y="297"/>
                </a:lnTo>
                <a:lnTo>
                  <a:pt x="1216" y="298"/>
                </a:lnTo>
                <a:lnTo>
                  <a:pt x="1216" y="299"/>
                </a:lnTo>
                <a:lnTo>
                  <a:pt x="1215" y="299"/>
                </a:lnTo>
                <a:lnTo>
                  <a:pt x="1214" y="300"/>
                </a:lnTo>
                <a:lnTo>
                  <a:pt x="1213" y="300"/>
                </a:lnTo>
                <a:lnTo>
                  <a:pt x="1212" y="300"/>
                </a:lnTo>
                <a:lnTo>
                  <a:pt x="1211" y="300"/>
                </a:lnTo>
                <a:lnTo>
                  <a:pt x="1211" y="301"/>
                </a:lnTo>
                <a:lnTo>
                  <a:pt x="1210" y="302"/>
                </a:lnTo>
                <a:lnTo>
                  <a:pt x="1210" y="301"/>
                </a:lnTo>
                <a:lnTo>
                  <a:pt x="1209" y="302"/>
                </a:lnTo>
                <a:lnTo>
                  <a:pt x="1208" y="302"/>
                </a:lnTo>
                <a:lnTo>
                  <a:pt x="1207" y="302"/>
                </a:lnTo>
                <a:lnTo>
                  <a:pt x="1207" y="303"/>
                </a:lnTo>
                <a:lnTo>
                  <a:pt x="1207" y="304"/>
                </a:lnTo>
                <a:lnTo>
                  <a:pt x="1208" y="304"/>
                </a:lnTo>
                <a:lnTo>
                  <a:pt x="1208" y="305"/>
                </a:lnTo>
                <a:lnTo>
                  <a:pt x="1207" y="306"/>
                </a:lnTo>
                <a:lnTo>
                  <a:pt x="1207" y="305"/>
                </a:lnTo>
                <a:lnTo>
                  <a:pt x="1206" y="305"/>
                </a:lnTo>
                <a:lnTo>
                  <a:pt x="1205" y="305"/>
                </a:lnTo>
                <a:lnTo>
                  <a:pt x="1205" y="307"/>
                </a:lnTo>
                <a:lnTo>
                  <a:pt x="1203" y="307"/>
                </a:lnTo>
                <a:lnTo>
                  <a:pt x="1203" y="306"/>
                </a:lnTo>
                <a:lnTo>
                  <a:pt x="1202" y="305"/>
                </a:lnTo>
                <a:lnTo>
                  <a:pt x="1201" y="305"/>
                </a:lnTo>
                <a:lnTo>
                  <a:pt x="1201" y="304"/>
                </a:lnTo>
                <a:lnTo>
                  <a:pt x="1200" y="304"/>
                </a:lnTo>
                <a:lnTo>
                  <a:pt x="1198" y="304"/>
                </a:lnTo>
                <a:lnTo>
                  <a:pt x="1197" y="303"/>
                </a:lnTo>
                <a:lnTo>
                  <a:pt x="1196" y="304"/>
                </a:lnTo>
                <a:lnTo>
                  <a:pt x="1196" y="303"/>
                </a:lnTo>
                <a:lnTo>
                  <a:pt x="1194" y="303"/>
                </a:lnTo>
                <a:lnTo>
                  <a:pt x="1194" y="304"/>
                </a:lnTo>
                <a:lnTo>
                  <a:pt x="1194" y="305"/>
                </a:lnTo>
                <a:lnTo>
                  <a:pt x="1193" y="305"/>
                </a:lnTo>
                <a:lnTo>
                  <a:pt x="1192" y="306"/>
                </a:lnTo>
                <a:lnTo>
                  <a:pt x="1193" y="307"/>
                </a:lnTo>
                <a:lnTo>
                  <a:pt x="1192" y="308"/>
                </a:lnTo>
                <a:lnTo>
                  <a:pt x="1193" y="308"/>
                </a:lnTo>
                <a:lnTo>
                  <a:pt x="1193" y="309"/>
                </a:lnTo>
                <a:lnTo>
                  <a:pt x="1194" y="310"/>
                </a:lnTo>
                <a:lnTo>
                  <a:pt x="1193" y="310"/>
                </a:lnTo>
                <a:lnTo>
                  <a:pt x="1192" y="311"/>
                </a:lnTo>
                <a:lnTo>
                  <a:pt x="1193" y="312"/>
                </a:lnTo>
                <a:lnTo>
                  <a:pt x="1193" y="313"/>
                </a:lnTo>
                <a:lnTo>
                  <a:pt x="1194" y="314"/>
                </a:lnTo>
                <a:lnTo>
                  <a:pt x="1195" y="314"/>
                </a:lnTo>
                <a:lnTo>
                  <a:pt x="1196" y="314"/>
                </a:lnTo>
                <a:lnTo>
                  <a:pt x="1197" y="314"/>
                </a:lnTo>
                <a:lnTo>
                  <a:pt x="1197" y="315"/>
                </a:lnTo>
                <a:lnTo>
                  <a:pt x="1198" y="315"/>
                </a:lnTo>
                <a:lnTo>
                  <a:pt x="1199" y="316"/>
                </a:lnTo>
                <a:lnTo>
                  <a:pt x="1199" y="315"/>
                </a:lnTo>
                <a:lnTo>
                  <a:pt x="1200" y="315"/>
                </a:lnTo>
                <a:lnTo>
                  <a:pt x="1201" y="316"/>
                </a:lnTo>
                <a:lnTo>
                  <a:pt x="1202" y="316"/>
                </a:lnTo>
                <a:lnTo>
                  <a:pt x="1204" y="317"/>
                </a:lnTo>
                <a:lnTo>
                  <a:pt x="1205" y="318"/>
                </a:lnTo>
                <a:lnTo>
                  <a:pt x="1207" y="319"/>
                </a:lnTo>
                <a:lnTo>
                  <a:pt x="1206" y="319"/>
                </a:lnTo>
                <a:lnTo>
                  <a:pt x="1207" y="320"/>
                </a:lnTo>
                <a:lnTo>
                  <a:pt x="1207" y="321"/>
                </a:lnTo>
                <a:lnTo>
                  <a:pt x="1207" y="322"/>
                </a:lnTo>
                <a:lnTo>
                  <a:pt x="1208" y="322"/>
                </a:lnTo>
                <a:lnTo>
                  <a:pt x="1208" y="323"/>
                </a:lnTo>
                <a:lnTo>
                  <a:pt x="1209" y="323"/>
                </a:lnTo>
                <a:lnTo>
                  <a:pt x="1210" y="324"/>
                </a:lnTo>
                <a:lnTo>
                  <a:pt x="1210" y="325"/>
                </a:lnTo>
                <a:lnTo>
                  <a:pt x="1211" y="326"/>
                </a:lnTo>
                <a:lnTo>
                  <a:pt x="1212" y="327"/>
                </a:lnTo>
                <a:lnTo>
                  <a:pt x="1213" y="327"/>
                </a:lnTo>
                <a:lnTo>
                  <a:pt x="1213" y="328"/>
                </a:lnTo>
                <a:lnTo>
                  <a:pt x="1215" y="329"/>
                </a:lnTo>
                <a:lnTo>
                  <a:pt x="1215" y="330"/>
                </a:lnTo>
                <a:lnTo>
                  <a:pt x="1216" y="330"/>
                </a:lnTo>
                <a:lnTo>
                  <a:pt x="1217" y="330"/>
                </a:lnTo>
                <a:lnTo>
                  <a:pt x="1218" y="331"/>
                </a:lnTo>
                <a:lnTo>
                  <a:pt x="1218" y="332"/>
                </a:lnTo>
                <a:lnTo>
                  <a:pt x="1219" y="332"/>
                </a:lnTo>
                <a:lnTo>
                  <a:pt x="1219" y="333"/>
                </a:lnTo>
                <a:lnTo>
                  <a:pt x="1221" y="333"/>
                </a:lnTo>
                <a:lnTo>
                  <a:pt x="1223" y="333"/>
                </a:lnTo>
                <a:lnTo>
                  <a:pt x="1224" y="334"/>
                </a:lnTo>
                <a:lnTo>
                  <a:pt x="1225" y="334"/>
                </a:lnTo>
                <a:lnTo>
                  <a:pt x="1226" y="336"/>
                </a:lnTo>
                <a:lnTo>
                  <a:pt x="1229" y="336"/>
                </a:lnTo>
                <a:lnTo>
                  <a:pt x="1229" y="337"/>
                </a:lnTo>
                <a:lnTo>
                  <a:pt x="1230" y="337"/>
                </a:lnTo>
                <a:lnTo>
                  <a:pt x="1230" y="338"/>
                </a:lnTo>
                <a:lnTo>
                  <a:pt x="1232" y="339"/>
                </a:lnTo>
                <a:lnTo>
                  <a:pt x="1233" y="339"/>
                </a:lnTo>
                <a:lnTo>
                  <a:pt x="1234" y="339"/>
                </a:lnTo>
                <a:lnTo>
                  <a:pt x="1234" y="340"/>
                </a:lnTo>
                <a:lnTo>
                  <a:pt x="1235" y="342"/>
                </a:lnTo>
                <a:lnTo>
                  <a:pt x="1235" y="343"/>
                </a:lnTo>
                <a:lnTo>
                  <a:pt x="1234" y="343"/>
                </a:lnTo>
                <a:lnTo>
                  <a:pt x="1235" y="344"/>
                </a:lnTo>
                <a:lnTo>
                  <a:pt x="1236" y="344"/>
                </a:lnTo>
                <a:lnTo>
                  <a:pt x="1236" y="345"/>
                </a:lnTo>
                <a:lnTo>
                  <a:pt x="1238" y="346"/>
                </a:lnTo>
                <a:lnTo>
                  <a:pt x="1240" y="346"/>
                </a:lnTo>
                <a:lnTo>
                  <a:pt x="1241" y="346"/>
                </a:lnTo>
                <a:lnTo>
                  <a:pt x="1242" y="347"/>
                </a:lnTo>
                <a:lnTo>
                  <a:pt x="1243" y="348"/>
                </a:lnTo>
                <a:lnTo>
                  <a:pt x="1245" y="350"/>
                </a:lnTo>
                <a:lnTo>
                  <a:pt x="1246" y="351"/>
                </a:lnTo>
                <a:lnTo>
                  <a:pt x="1248" y="356"/>
                </a:lnTo>
                <a:lnTo>
                  <a:pt x="1249" y="358"/>
                </a:lnTo>
                <a:lnTo>
                  <a:pt x="1251" y="361"/>
                </a:lnTo>
                <a:lnTo>
                  <a:pt x="1252" y="363"/>
                </a:lnTo>
                <a:lnTo>
                  <a:pt x="1252" y="364"/>
                </a:lnTo>
                <a:lnTo>
                  <a:pt x="1253" y="366"/>
                </a:lnTo>
                <a:lnTo>
                  <a:pt x="1253" y="367"/>
                </a:lnTo>
                <a:lnTo>
                  <a:pt x="1255" y="369"/>
                </a:lnTo>
                <a:lnTo>
                  <a:pt x="1256" y="370"/>
                </a:lnTo>
                <a:lnTo>
                  <a:pt x="1257" y="372"/>
                </a:lnTo>
                <a:lnTo>
                  <a:pt x="1257" y="375"/>
                </a:lnTo>
                <a:lnTo>
                  <a:pt x="1258" y="376"/>
                </a:lnTo>
                <a:lnTo>
                  <a:pt x="1258" y="377"/>
                </a:lnTo>
                <a:lnTo>
                  <a:pt x="1261" y="377"/>
                </a:lnTo>
                <a:lnTo>
                  <a:pt x="1264" y="377"/>
                </a:lnTo>
                <a:lnTo>
                  <a:pt x="1265" y="377"/>
                </a:lnTo>
                <a:lnTo>
                  <a:pt x="1266" y="377"/>
                </a:lnTo>
                <a:lnTo>
                  <a:pt x="1267" y="377"/>
                </a:lnTo>
                <a:lnTo>
                  <a:pt x="1269" y="375"/>
                </a:lnTo>
                <a:lnTo>
                  <a:pt x="1270" y="375"/>
                </a:lnTo>
                <a:lnTo>
                  <a:pt x="1272" y="375"/>
                </a:lnTo>
                <a:lnTo>
                  <a:pt x="1273" y="375"/>
                </a:lnTo>
                <a:lnTo>
                  <a:pt x="1275" y="376"/>
                </a:lnTo>
                <a:lnTo>
                  <a:pt x="1277" y="377"/>
                </a:lnTo>
                <a:lnTo>
                  <a:pt x="1278" y="378"/>
                </a:lnTo>
                <a:lnTo>
                  <a:pt x="1279" y="378"/>
                </a:lnTo>
                <a:lnTo>
                  <a:pt x="1280" y="378"/>
                </a:lnTo>
                <a:lnTo>
                  <a:pt x="1281" y="379"/>
                </a:lnTo>
                <a:lnTo>
                  <a:pt x="1282" y="379"/>
                </a:lnTo>
                <a:lnTo>
                  <a:pt x="1284" y="380"/>
                </a:lnTo>
                <a:lnTo>
                  <a:pt x="1285" y="380"/>
                </a:lnTo>
                <a:lnTo>
                  <a:pt x="1287" y="380"/>
                </a:lnTo>
                <a:lnTo>
                  <a:pt x="1290" y="382"/>
                </a:lnTo>
                <a:lnTo>
                  <a:pt x="1292" y="383"/>
                </a:lnTo>
                <a:lnTo>
                  <a:pt x="1293" y="385"/>
                </a:lnTo>
                <a:lnTo>
                  <a:pt x="1295" y="387"/>
                </a:lnTo>
                <a:lnTo>
                  <a:pt x="1297" y="390"/>
                </a:lnTo>
                <a:lnTo>
                  <a:pt x="1300" y="393"/>
                </a:lnTo>
                <a:lnTo>
                  <a:pt x="1301" y="393"/>
                </a:lnTo>
                <a:lnTo>
                  <a:pt x="1301" y="394"/>
                </a:lnTo>
                <a:lnTo>
                  <a:pt x="1302" y="395"/>
                </a:lnTo>
                <a:lnTo>
                  <a:pt x="1303" y="395"/>
                </a:lnTo>
                <a:lnTo>
                  <a:pt x="1304" y="395"/>
                </a:lnTo>
                <a:lnTo>
                  <a:pt x="1304" y="394"/>
                </a:lnTo>
                <a:lnTo>
                  <a:pt x="1304" y="393"/>
                </a:lnTo>
                <a:lnTo>
                  <a:pt x="1305" y="392"/>
                </a:lnTo>
                <a:lnTo>
                  <a:pt x="1305" y="391"/>
                </a:lnTo>
                <a:lnTo>
                  <a:pt x="1304" y="390"/>
                </a:lnTo>
                <a:lnTo>
                  <a:pt x="1303" y="389"/>
                </a:lnTo>
                <a:lnTo>
                  <a:pt x="1302" y="388"/>
                </a:lnTo>
                <a:lnTo>
                  <a:pt x="1300" y="388"/>
                </a:lnTo>
                <a:lnTo>
                  <a:pt x="1300" y="387"/>
                </a:lnTo>
                <a:lnTo>
                  <a:pt x="1299" y="386"/>
                </a:lnTo>
                <a:lnTo>
                  <a:pt x="1298" y="385"/>
                </a:lnTo>
                <a:lnTo>
                  <a:pt x="1298" y="384"/>
                </a:lnTo>
                <a:lnTo>
                  <a:pt x="1298" y="382"/>
                </a:lnTo>
                <a:lnTo>
                  <a:pt x="1297" y="381"/>
                </a:lnTo>
                <a:lnTo>
                  <a:pt x="1297" y="380"/>
                </a:lnTo>
                <a:lnTo>
                  <a:pt x="1296" y="380"/>
                </a:lnTo>
                <a:lnTo>
                  <a:pt x="1293" y="380"/>
                </a:lnTo>
                <a:lnTo>
                  <a:pt x="1293" y="379"/>
                </a:lnTo>
                <a:lnTo>
                  <a:pt x="1292" y="378"/>
                </a:lnTo>
                <a:lnTo>
                  <a:pt x="1291" y="377"/>
                </a:lnTo>
                <a:lnTo>
                  <a:pt x="1290" y="378"/>
                </a:lnTo>
                <a:lnTo>
                  <a:pt x="1289" y="377"/>
                </a:lnTo>
                <a:lnTo>
                  <a:pt x="1289" y="376"/>
                </a:lnTo>
                <a:lnTo>
                  <a:pt x="1289" y="375"/>
                </a:lnTo>
                <a:lnTo>
                  <a:pt x="1291" y="373"/>
                </a:lnTo>
                <a:lnTo>
                  <a:pt x="1292" y="373"/>
                </a:lnTo>
                <a:lnTo>
                  <a:pt x="1292" y="372"/>
                </a:lnTo>
                <a:lnTo>
                  <a:pt x="1292" y="370"/>
                </a:lnTo>
                <a:lnTo>
                  <a:pt x="1291" y="369"/>
                </a:lnTo>
                <a:lnTo>
                  <a:pt x="1289" y="367"/>
                </a:lnTo>
                <a:lnTo>
                  <a:pt x="1288" y="367"/>
                </a:lnTo>
                <a:lnTo>
                  <a:pt x="1287" y="366"/>
                </a:lnTo>
                <a:lnTo>
                  <a:pt x="1290" y="364"/>
                </a:lnTo>
                <a:lnTo>
                  <a:pt x="1290" y="363"/>
                </a:lnTo>
                <a:lnTo>
                  <a:pt x="1290" y="361"/>
                </a:lnTo>
                <a:lnTo>
                  <a:pt x="1291" y="358"/>
                </a:lnTo>
                <a:lnTo>
                  <a:pt x="1291" y="357"/>
                </a:lnTo>
                <a:lnTo>
                  <a:pt x="1292" y="356"/>
                </a:lnTo>
                <a:lnTo>
                  <a:pt x="1292" y="355"/>
                </a:lnTo>
                <a:lnTo>
                  <a:pt x="1293" y="354"/>
                </a:lnTo>
                <a:lnTo>
                  <a:pt x="1293" y="353"/>
                </a:lnTo>
                <a:lnTo>
                  <a:pt x="1292" y="352"/>
                </a:lnTo>
                <a:lnTo>
                  <a:pt x="1293" y="351"/>
                </a:lnTo>
                <a:lnTo>
                  <a:pt x="1294" y="350"/>
                </a:lnTo>
                <a:lnTo>
                  <a:pt x="1294" y="349"/>
                </a:lnTo>
                <a:lnTo>
                  <a:pt x="1293" y="348"/>
                </a:lnTo>
                <a:lnTo>
                  <a:pt x="1293" y="347"/>
                </a:lnTo>
                <a:lnTo>
                  <a:pt x="1293" y="346"/>
                </a:lnTo>
                <a:lnTo>
                  <a:pt x="1294" y="345"/>
                </a:lnTo>
                <a:lnTo>
                  <a:pt x="1293" y="345"/>
                </a:lnTo>
                <a:lnTo>
                  <a:pt x="1293" y="344"/>
                </a:lnTo>
                <a:lnTo>
                  <a:pt x="1293" y="343"/>
                </a:lnTo>
                <a:lnTo>
                  <a:pt x="1294" y="343"/>
                </a:lnTo>
                <a:lnTo>
                  <a:pt x="1295" y="343"/>
                </a:lnTo>
                <a:lnTo>
                  <a:pt x="1296" y="342"/>
                </a:lnTo>
                <a:lnTo>
                  <a:pt x="1296" y="341"/>
                </a:lnTo>
                <a:lnTo>
                  <a:pt x="1297" y="339"/>
                </a:lnTo>
                <a:lnTo>
                  <a:pt x="1296" y="337"/>
                </a:lnTo>
                <a:lnTo>
                  <a:pt x="1295" y="336"/>
                </a:lnTo>
                <a:lnTo>
                  <a:pt x="1294" y="335"/>
                </a:lnTo>
                <a:lnTo>
                  <a:pt x="1295" y="334"/>
                </a:lnTo>
                <a:lnTo>
                  <a:pt x="1293" y="334"/>
                </a:lnTo>
                <a:lnTo>
                  <a:pt x="1292" y="333"/>
                </a:lnTo>
                <a:lnTo>
                  <a:pt x="1292" y="332"/>
                </a:lnTo>
                <a:lnTo>
                  <a:pt x="1293" y="330"/>
                </a:lnTo>
                <a:lnTo>
                  <a:pt x="1292" y="329"/>
                </a:lnTo>
                <a:lnTo>
                  <a:pt x="1292" y="328"/>
                </a:lnTo>
                <a:lnTo>
                  <a:pt x="1292" y="327"/>
                </a:lnTo>
                <a:lnTo>
                  <a:pt x="1293" y="326"/>
                </a:lnTo>
                <a:lnTo>
                  <a:pt x="1293" y="325"/>
                </a:lnTo>
                <a:lnTo>
                  <a:pt x="1295" y="324"/>
                </a:lnTo>
                <a:lnTo>
                  <a:pt x="1295" y="323"/>
                </a:lnTo>
                <a:lnTo>
                  <a:pt x="1295" y="322"/>
                </a:lnTo>
                <a:lnTo>
                  <a:pt x="1295" y="321"/>
                </a:lnTo>
                <a:lnTo>
                  <a:pt x="1296" y="320"/>
                </a:lnTo>
                <a:lnTo>
                  <a:pt x="1296" y="319"/>
                </a:lnTo>
                <a:lnTo>
                  <a:pt x="1296" y="318"/>
                </a:lnTo>
                <a:lnTo>
                  <a:pt x="1295" y="316"/>
                </a:lnTo>
                <a:lnTo>
                  <a:pt x="1295" y="315"/>
                </a:lnTo>
                <a:lnTo>
                  <a:pt x="1295" y="314"/>
                </a:lnTo>
                <a:lnTo>
                  <a:pt x="1296" y="312"/>
                </a:lnTo>
                <a:lnTo>
                  <a:pt x="1297" y="310"/>
                </a:lnTo>
                <a:lnTo>
                  <a:pt x="1297" y="309"/>
                </a:lnTo>
                <a:lnTo>
                  <a:pt x="1298" y="309"/>
                </a:lnTo>
                <a:lnTo>
                  <a:pt x="1299" y="308"/>
                </a:lnTo>
                <a:lnTo>
                  <a:pt x="1300" y="308"/>
                </a:lnTo>
                <a:lnTo>
                  <a:pt x="1301" y="307"/>
                </a:lnTo>
                <a:lnTo>
                  <a:pt x="1302" y="306"/>
                </a:lnTo>
                <a:lnTo>
                  <a:pt x="1303" y="305"/>
                </a:lnTo>
                <a:lnTo>
                  <a:pt x="1304" y="304"/>
                </a:lnTo>
                <a:lnTo>
                  <a:pt x="1304" y="302"/>
                </a:lnTo>
                <a:lnTo>
                  <a:pt x="1305" y="300"/>
                </a:lnTo>
                <a:lnTo>
                  <a:pt x="1306" y="299"/>
                </a:lnTo>
                <a:lnTo>
                  <a:pt x="1307" y="299"/>
                </a:lnTo>
                <a:lnTo>
                  <a:pt x="1308" y="299"/>
                </a:lnTo>
                <a:lnTo>
                  <a:pt x="1309" y="299"/>
                </a:lnTo>
                <a:lnTo>
                  <a:pt x="1308" y="298"/>
                </a:lnTo>
                <a:lnTo>
                  <a:pt x="1309" y="297"/>
                </a:lnTo>
                <a:lnTo>
                  <a:pt x="1311" y="296"/>
                </a:lnTo>
                <a:lnTo>
                  <a:pt x="1313" y="295"/>
                </a:lnTo>
                <a:lnTo>
                  <a:pt x="1315" y="294"/>
                </a:lnTo>
                <a:lnTo>
                  <a:pt x="1316" y="293"/>
                </a:lnTo>
                <a:lnTo>
                  <a:pt x="1318" y="293"/>
                </a:lnTo>
                <a:lnTo>
                  <a:pt x="1319" y="293"/>
                </a:lnTo>
                <a:lnTo>
                  <a:pt x="1320" y="293"/>
                </a:lnTo>
                <a:lnTo>
                  <a:pt x="1321" y="292"/>
                </a:lnTo>
                <a:lnTo>
                  <a:pt x="1322" y="292"/>
                </a:lnTo>
                <a:lnTo>
                  <a:pt x="1323" y="291"/>
                </a:lnTo>
                <a:lnTo>
                  <a:pt x="1324" y="290"/>
                </a:lnTo>
                <a:lnTo>
                  <a:pt x="1325" y="291"/>
                </a:lnTo>
                <a:lnTo>
                  <a:pt x="1327" y="290"/>
                </a:lnTo>
                <a:lnTo>
                  <a:pt x="1328" y="290"/>
                </a:lnTo>
                <a:lnTo>
                  <a:pt x="1329" y="290"/>
                </a:lnTo>
                <a:lnTo>
                  <a:pt x="1330" y="289"/>
                </a:lnTo>
                <a:lnTo>
                  <a:pt x="1331" y="289"/>
                </a:lnTo>
                <a:lnTo>
                  <a:pt x="1331" y="287"/>
                </a:lnTo>
                <a:lnTo>
                  <a:pt x="1332" y="286"/>
                </a:lnTo>
                <a:lnTo>
                  <a:pt x="1331" y="285"/>
                </a:lnTo>
                <a:lnTo>
                  <a:pt x="1331" y="283"/>
                </a:lnTo>
                <a:lnTo>
                  <a:pt x="1333" y="282"/>
                </a:lnTo>
                <a:lnTo>
                  <a:pt x="1334" y="283"/>
                </a:lnTo>
                <a:lnTo>
                  <a:pt x="1335" y="283"/>
                </a:lnTo>
                <a:lnTo>
                  <a:pt x="1336" y="283"/>
                </a:lnTo>
                <a:lnTo>
                  <a:pt x="1337" y="284"/>
                </a:lnTo>
                <a:lnTo>
                  <a:pt x="1338" y="284"/>
                </a:lnTo>
                <a:lnTo>
                  <a:pt x="1338" y="283"/>
                </a:lnTo>
                <a:lnTo>
                  <a:pt x="1339" y="283"/>
                </a:lnTo>
                <a:lnTo>
                  <a:pt x="1341" y="282"/>
                </a:lnTo>
                <a:lnTo>
                  <a:pt x="1342" y="283"/>
                </a:lnTo>
                <a:lnTo>
                  <a:pt x="1343" y="283"/>
                </a:lnTo>
                <a:lnTo>
                  <a:pt x="1344" y="283"/>
                </a:lnTo>
                <a:lnTo>
                  <a:pt x="1345" y="283"/>
                </a:lnTo>
                <a:lnTo>
                  <a:pt x="1346" y="283"/>
                </a:lnTo>
                <a:lnTo>
                  <a:pt x="1347" y="283"/>
                </a:lnTo>
                <a:lnTo>
                  <a:pt x="1348" y="284"/>
                </a:lnTo>
                <a:lnTo>
                  <a:pt x="1349" y="285"/>
                </a:lnTo>
                <a:lnTo>
                  <a:pt x="1349" y="286"/>
                </a:lnTo>
                <a:lnTo>
                  <a:pt x="1350" y="287"/>
                </a:lnTo>
                <a:lnTo>
                  <a:pt x="1351" y="288"/>
                </a:lnTo>
                <a:lnTo>
                  <a:pt x="1352" y="287"/>
                </a:lnTo>
                <a:lnTo>
                  <a:pt x="1353" y="288"/>
                </a:lnTo>
                <a:lnTo>
                  <a:pt x="1354" y="288"/>
                </a:lnTo>
                <a:lnTo>
                  <a:pt x="1355" y="289"/>
                </a:lnTo>
                <a:lnTo>
                  <a:pt x="1358" y="289"/>
                </a:lnTo>
                <a:lnTo>
                  <a:pt x="1359" y="289"/>
                </a:lnTo>
                <a:lnTo>
                  <a:pt x="1360" y="288"/>
                </a:lnTo>
                <a:lnTo>
                  <a:pt x="1361" y="289"/>
                </a:lnTo>
                <a:lnTo>
                  <a:pt x="1362" y="289"/>
                </a:lnTo>
                <a:lnTo>
                  <a:pt x="1363" y="288"/>
                </a:lnTo>
                <a:lnTo>
                  <a:pt x="1364" y="288"/>
                </a:lnTo>
                <a:lnTo>
                  <a:pt x="1364" y="290"/>
                </a:lnTo>
                <a:lnTo>
                  <a:pt x="1364" y="291"/>
                </a:lnTo>
                <a:lnTo>
                  <a:pt x="1364" y="292"/>
                </a:lnTo>
                <a:lnTo>
                  <a:pt x="1364" y="294"/>
                </a:lnTo>
                <a:lnTo>
                  <a:pt x="1365" y="294"/>
                </a:lnTo>
                <a:lnTo>
                  <a:pt x="1365" y="295"/>
                </a:lnTo>
                <a:lnTo>
                  <a:pt x="1366" y="296"/>
                </a:lnTo>
                <a:lnTo>
                  <a:pt x="1366" y="297"/>
                </a:lnTo>
                <a:lnTo>
                  <a:pt x="1367" y="297"/>
                </a:lnTo>
                <a:lnTo>
                  <a:pt x="1368" y="298"/>
                </a:lnTo>
                <a:lnTo>
                  <a:pt x="1369" y="298"/>
                </a:lnTo>
                <a:lnTo>
                  <a:pt x="1370" y="297"/>
                </a:lnTo>
                <a:lnTo>
                  <a:pt x="1371" y="298"/>
                </a:lnTo>
                <a:lnTo>
                  <a:pt x="1371" y="299"/>
                </a:lnTo>
                <a:lnTo>
                  <a:pt x="1371" y="301"/>
                </a:lnTo>
                <a:lnTo>
                  <a:pt x="1372" y="302"/>
                </a:lnTo>
                <a:lnTo>
                  <a:pt x="1373" y="302"/>
                </a:lnTo>
                <a:lnTo>
                  <a:pt x="1374" y="302"/>
                </a:lnTo>
                <a:lnTo>
                  <a:pt x="1375" y="302"/>
                </a:lnTo>
                <a:lnTo>
                  <a:pt x="1377" y="303"/>
                </a:lnTo>
                <a:lnTo>
                  <a:pt x="1377" y="304"/>
                </a:lnTo>
                <a:lnTo>
                  <a:pt x="1377" y="305"/>
                </a:lnTo>
                <a:lnTo>
                  <a:pt x="1377" y="306"/>
                </a:lnTo>
                <a:lnTo>
                  <a:pt x="1377" y="307"/>
                </a:lnTo>
                <a:lnTo>
                  <a:pt x="1377" y="308"/>
                </a:lnTo>
                <a:lnTo>
                  <a:pt x="1378" y="308"/>
                </a:lnTo>
                <a:lnTo>
                  <a:pt x="1379" y="308"/>
                </a:lnTo>
                <a:lnTo>
                  <a:pt x="1379" y="309"/>
                </a:lnTo>
                <a:lnTo>
                  <a:pt x="1380" y="309"/>
                </a:lnTo>
                <a:lnTo>
                  <a:pt x="1381" y="310"/>
                </a:lnTo>
                <a:lnTo>
                  <a:pt x="1380" y="311"/>
                </a:lnTo>
                <a:lnTo>
                  <a:pt x="1379" y="312"/>
                </a:lnTo>
                <a:lnTo>
                  <a:pt x="1379" y="313"/>
                </a:lnTo>
                <a:lnTo>
                  <a:pt x="1380" y="313"/>
                </a:lnTo>
                <a:lnTo>
                  <a:pt x="1381" y="313"/>
                </a:lnTo>
                <a:lnTo>
                  <a:pt x="1381" y="315"/>
                </a:lnTo>
                <a:lnTo>
                  <a:pt x="1382" y="316"/>
                </a:lnTo>
                <a:lnTo>
                  <a:pt x="1381" y="317"/>
                </a:lnTo>
                <a:lnTo>
                  <a:pt x="1381" y="318"/>
                </a:lnTo>
                <a:lnTo>
                  <a:pt x="1382" y="319"/>
                </a:lnTo>
                <a:lnTo>
                  <a:pt x="1382" y="320"/>
                </a:lnTo>
                <a:lnTo>
                  <a:pt x="1383" y="320"/>
                </a:lnTo>
                <a:lnTo>
                  <a:pt x="1384" y="320"/>
                </a:lnTo>
                <a:lnTo>
                  <a:pt x="1385" y="320"/>
                </a:lnTo>
                <a:lnTo>
                  <a:pt x="1386" y="321"/>
                </a:lnTo>
                <a:lnTo>
                  <a:pt x="1387" y="320"/>
                </a:lnTo>
                <a:lnTo>
                  <a:pt x="1388" y="321"/>
                </a:lnTo>
                <a:lnTo>
                  <a:pt x="1389" y="321"/>
                </a:lnTo>
                <a:lnTo>
                  <a:pt x="1390" y="321"/>
                </a:lnTo>
                <a:lnTo>
                  <a:pt x="1391" y="322"/>
                </a:lnTo>
                <a:lnTo>
                  <a:pt x="1390" y="323"/>
                </a:lnTo>
                <a:lnTo>
                  <a:pt x="1391" y="323"/>
                </a:lnTo>
                <a:lnTo>
                  <a:pt x="1392" y="323"/>
                </a:lnTo>
                <a:lnTo>
                  <a:pt x="1392" y="322"/>
                </a:lnTo>
                <a:lnTo>
                  <a:pt x="1394" y="322"/>
                </a:lnTo>
                <a:lnTo>
                  <a:pt x="1395" y="321"/>
                </a:lnTo>
                <a:lnTo>
                  <a:pt x="1396" y="321"/>
                </a:lnTo>
                <a:lnTo>
                  <a:pt x="1396" y="320"/>
                </a:lnTo>
                <a:lnTo>
                  <a:pt x="1397" y="320"/>
                </a:lnTo>
                <a:lnTo>
                  <a:pt x="1399" y="321"/>
                </a:lnTo>
                <a:lnTo>
                  <a:pt x="1399" y="320"/>
                </a:lnTo>
                <a:lnTo>
                  <a:pt x="1399" y="319"/>
                </a:lnTo>
                <a:lnTo>
                  <a:pt x="1400" y="319"/>
                </a:lnTo>
                <a:lnTo>
                  <a:pt x="1401" y="320"/>
                </a:lnTo>
                <a:lnTo>
                  <a:pt x="1402" y="320"/>
                </a:lnTo>
                <a:lnTo>
                  <a:pt x="1403" y="320"/>
                </a:lnTo>
                <a:lnTo>
                  <a:pt x="1403" y="321"/>
                </a:lnTo>
                <a:lnTo>
                  <a:pt x="1404" y="321"/>
                </a:lnTo>
                <a:lnTo>
                  <a:pt x="1405" y="321"/>
                </a:lnTo>
                <a:lnTo>
                  <a:pt x="1406" y="321"/>
                </a:lnTo>
                <a:lnTo>
                  <a:pt x="1407" y="320"/>
                </a:lnTo>
                <a:lnTo>
                  <a:pt x="1408" y="319"/>
                </a:lnTo>
                <a:lnTo>
                  <a:pt x="1409" y="318"/>
                </a:lnTo>
                <a:lnTo>
                  <a:pt x="1407" y="317"/>
                </a:lnTo>
                <a:lnTo>
                  <a:pt x="1408" y="316"/>
                </a:lnTo>
                <a:lnTo>
                  <a:pt x="1409" y="316"/>
                </a:lnTo>
                <a:lnTo>
                  <a:pt x="1410" y="315"/>
                </a:lnTo>
                <a:lnTo>
                  <a:pt x="1409" y="314"/>
                </a:lnTo>
                <a:lnTo>
                  <a:pt x="1410" y="313"/>
                </a:lnTo>
                <a:lnTo>
                  <a:pt x="1409" y="312"/>
                </a:lnTo>
                <a:lnTo>
                  <a:pt x="1410" y="312"/>
                </a:lnTo>
                <a:lnTo>
                  <a:pt x="1411" y="311"/>
                </a:lnTo>
                <a:lnTo>
                  <a:pt x="1413" y="310"/>
                </a:lnTo>
                <a:lnTo>
                  <a:pt x="1414" y="311"/>
                </a:lnTo>
                <a:lnTo>
                  <a:pt x="1415" y="311"/>
                </a:lnTo>
                <a:lnTo>
                  <a:pt x="1416" y="311"/>
                </a:lnTo>
                <a:lnTo>
                  <a:pt x="1417" y="311"/>
                </a:lnTo>
                <a:lnTo>
                  <a:pt x="1418" y="310"/>
                </a:lnTo>
                <a:lnTo>
                  <a:pt x="1419" y="309"/>
                </a:lnTo>
                <a:lnTo>
                  <a:pt x="1420" y="309"/>
                </a:lnTo>
                <a:lnTo>
                  <a:pt x="1421" y="309"/>
                </a:lnTo>
                <a:lnTo>
                  <a:pt x="1422" y="309"/>
                </a:lnTo>
                <a:lnTo>
                  <a:pt x="1422" y="308"/>
                </a:lnTo>
                <a:lnTo>
                  <a:pt x="1425" y="308"/>
                </a:lnTo>
                <a:lnTo>
                  <a:pt x="1426" y="308"/>
                </a:lnTo>
                <a:lnTo>
                  <a:pt x="1426" y="307"/>
                </a:lnTo>
                <a:lnTo>
                  <a:pt x="1429" y="305"/>
                </a:lnTo>
                <a:lnTo>
                  <a:pt x="1430" y="306"/>
                </a:lnTo>
                <a:lnTo>
                  <a:pt x="1430" y="304"/>
                </a:lnTo>
                <a:lnTo>
                  <a:pt x="1430" y="303"/>
                </a:lnTo>
                <a:lnTo>
                  <a:pt x="1430" y="302"/>
                </a:lnTo>
                <a:lnTo>
                  <a:pt x="1430" y="301"/>
                </a:lnTo>
                <a:lnTo>
                  <a:pt x="1430" y="300"/>
                </a:lnTo>
                <a:lnTo>
                  <a:pt x="1429" y="299"/>
                </a:lnTo>
                <a:lnTo>
                  <a:pt x="1429" y="298"/>
                </a:lnTo>
                <a:lnTo>
                  <a:pt x="1429" y="297"/>
                </a:lnTo>
                <a:lnTo>
                  <a:pt x="1428" y="297"/>
                </a:lnTo>
                <a:lnTo>
                  <a:pt x="1427" y="296"/>
                </a:lnTo>
                <a:lnTo>
                  <a:pt x="1426" y="295"/>
                </a:lnTo>
                <a:lnTo>
                  <a:pt x="1425" y="295"/>
                </a:lnTo>
                <a:lnTo>
                  <a:pt x="1424" y="293"/>
                </a:lnTo>
                <a:lnTo>
                  <a:pt x="1423" y="292"/>
                </a:lnTo>
                <a:lnTo>
                  <a:pt x="1423" y="291"/>
                </a:lnTo>
                <a:lnTo>
                  <a:pt x="1422" y="292"/>
                </a:lnTo>
                <a:lnTo>
                  <a:pt x="1421" y="291"/>
                </a:lnTo>
                <a:lnTo>
                  <a:pt x="1422" y="290"/>
                </a:lnTo>
                <a:lnTo>
                  <a:pt x="1422" y="289"/>
                </a:lnTo>
                <a:lnTo>
                  <a:pt x="1422" y="288"/>
                </a:lnTo>
                <a:lnTo>
                  <a:pt x="1420" y="288"/>
                </a:lnTo>
                <a:lnTo>
                  <a:pt x="1420" y="287"/>
                </a:lnTo>
                <a:lnTo>
                  <a:pt x="1420" y="285"/>
                </a:lnTo>
                <a:lnTo>
                  <a:pt x="1420" y="284"/>
                </a:lnTo>
                <a:lnTo>
                  <a:pt x="1420" y="283"/>
                </a:lnTo>
                <a:lnTo>
                  <a:pt x="1421" y="283"/>
                </a:lnTo>
                <a:lnTo>
                  <a:pt x="1421" y="282"/>
                </a:lnTo>
                <a:lnTo>
                  <a:pt x="1421" y="281"/>
                </a:lnTo>
                <a:lnTo>
                  <a:pt x="1422" y="280"/>
                </a:lnTo>
                <a:lnTo>
                  <a:pt x="1422" y="279"/>
                </a:lnTo>
                <a:lnTo>
                  <a:pt x="1422" y="278"/>
                </a:lnTo>
                <a:lnTo>
                  <a:pt x="1424" y="277"/>
                </a:lnTo>
                <a:lnTo>
                  <a:pt x="1425" y="277"/>
                </a:lnTo>
                <a:lnTo>
                  <a:pt x="1426" y="276"/>
                </a:lnTo>
                <a:lnTo>
                  <a:pt x="1426" y="275"/>
                </a:lnTo>
                <a:lnTo>
                  <a:pt x="1426" y="274"/>
                </a:lnTo>
                <a:lnTo>
                  <a:pt x="1426" y="273"/>
                </a:lnTo>
                <a:lnTo>
                  <a:pt x="1425" y="273"/>
                </a:lnTo>
                <a:lnTo>
                  <a:pt x="1426" y="272"/>
                </a:lnTo>
                <a:lnTo>
                  <a:pt x="1427" y="271"/>
                </a:lnTo>
                <a:lnTo>
                  <a:pt x="1427" y="270"/>
                </a:lnTo>
                <a:lnTo>
                  <a:pt x="1428" y="270"/>
                </a:lnTo>
                <a:lnTo>
                  <a:pt x="1428" y="269"/>
                </a:lnTo>
                <a:lnTo>
                  <a:pt x="1429" y="268"/>
                </a:lnTo>
                <a:lnTo>
                  <a:pt x="1429" y="266"/>
                </a:lnTo>
                <a:lnTo>
                  <a:pt x="1428" y="265"/>
                </a:lnTo>
                <a:lnTo>
                  <a:pt x="1429" y="265"/>
                </a:lnTo>
                <a:lnTo>
                  <a:pt x="1429" y="264"/>
                </a:lnTo>
                <a:lnTo>
                  <a:pt x="1430" y="264"/>
                </a:lnTo>
                <a:lnTo>
                  <a:pt x="1430" y="262"/>
                </a:lnTo>
                <a:lnTo>
                  <a:pt x="1431" y="261"/>
                </a:lnTo>
                <a:lnTo>
                  <a:pt x="1432" y="261"/>
                </a:lnTo>
                <a:lnTo>
                  <a:pt x="1431" y="260"/>
                </a:lnTo>
                <a:lnTo>
                  <a:pt x="1431" y="259"/>
                </a:lnTo>
                <a:lnTo>
                  <a:pt x="1430" y="258"/>
                </a:lnTo>
                <a:lnTo>
                  <a:pt x="1431" y="257"/>
                </a:lnTo>
                <a:lnTo>
                  <a:pt x="1431" y="254"/>
                </a:lnTo>
                <a:lnTo>
                  <a:pt x="1431" y="253"/>
                </a:lnTo>
                <a:lnTo>
                  <a:pt x="1431" y="252"/>
                </a:lnTo>
                <a:lnTo>
                  <a:pt x="1431" y="251"/>
                </a:lnTo>
                <a:lnTo>
                  <a:pt x="1432" y="252"/>
                </a:lnTo>
                <a:lnTo>
                  <a:pt x="1433" y="251"/>
                </a:lnTo>
                <a:lnTo>
                  <a:pt x="1434" y="250"/>
                </a:lnTo>
                <a:lnTo>
                  <a:pt x="1434" y="249"/>
                </a:lnTo>
                <a:lnTo>
                  <a:pt x="1435" y="248"/>
                </a:lnTo>
                <a:lnTo>
                  <a:pt x="1436" y="248"/>
                </a:lnTo>
                <a:lnTo>
                  <a:pt x="1438" y="245"/>
                </a:lnTo>
                <a:lnTo>
                  <a:pt x="1439" y="245"/>
                </a:lnTo>
                <a:lnTo>
                  <a:pt x="1439" y="244"/>
                </a:lnTo>
                <a:lnTo>
                  <a:pt x="1438" y="243"/>
                </a:lnTo>
                <a:lnTo>
                  <a:pt x="1439" y="243"/>
                </a:lnTo>
                <a:lnTo>
                  <a:pt x="1438" y="242"/>
                </a:lnTo>
                <a:lnTo>
                  <a:pt x="1438" y="241"/>
                </a:lnTo>
                <a:lnTo>
                  <a:pt x="1439" y="240"/>
                </a:lnTo>
                <a:lnTo>
                  <a:pt x="1439" y="239"/>
                </a:lnTo>
                <a:lnTo>
                  <a:pt x="1439" y="238"/>
                </a:lnTo>
                <a:lnTo>
                  <a:pt x="1440" y="237"/>
                </a:lnTo>
                <a:lnTo>
                  <a:pt x="1441" y="236"/>
                </a:lnTo>
                <a:lnTo>
                  <a:pt x="1441" y="235"/>
                </a:lnTo>
                <a:lnTo>
                  <a:pt x="1441" y="234"/>
                </a:lnTo>
                <a:lnTo>
                  <a:pt x="1442" y="233"/>
                </a:lnTo>
                <a:lnTo>
                  <a:pt x="1443" y="231"/>
                </a:lnTo>
                <a:lnTo>
                  <a:pt x="1443" y="230"/>
                </a:lnTo>
                <a:lnTo>
                  <a:pt x="1444" y="230"/>
                </a:lnTo>
                <a:lnTo>
                  <a:pt x="1445" y="229"/>
                </a:lnTo>
                <a:lnTo>
                  <a:pt x="1446" y="228"/>
                </a:lnTo>
                <a:lnTo>
                  <a:pt x="1447" y="228"/>
                </a:lnTo>
                <a:lnTo>
                  <a:pt x="1448" y="227"/>
                </a:lnTo>
                <a:lnTo>
                  <a:pt x="1448" y="226"/>
                </a:lnTo>
                <a:lnTo>
                  <a:pt x="1448" y="225"/>
                </a:lnTo>
                <a:lnTo>
                  <a:pt x="1448" y="223"/>
                </a:lnTo>
                <a:lnTo>
                  <a:pt x="1449" y="222"/>
                </a:lnTo>
                <a:lnTo>
                  <a:pt x="1450" y="222"/>
                </a:lnTo>
                <a:lnTo>
                  <a:pt x="1449" y="221"/>
                </a:lnTo>
                <a:lnTo>
                  <a:pt x="1448" y="220"/>
                </a:lnTo>
                <a:lnTo>
                  <a:pt x="1448" y="219"/>
                </a:lnTo>
                <a:lnTo>
                  <a:pt x="1450" y="217"/>
                </a:lnTo>
                <a:lnTo>
                  <a:pt x="1450" y="216"/>
                </a:lnTo>
                <a:lnTo>
                  <a:pt x="1451" y="216"/>
                </a:lnTo>
                <a:lnTo>
                  <a:pt x="1453" y="215"/>
                </a:lnTo>
                <a:lnTo>
                  <a:pt x="1454" y="215"/>
                </a:lnTo>
                <a:lnTo>
                  <a:pt x="1455" y="214"/>
                </a:lnTo>
                <a:lnTo>
                  <a:pt x="1457" y="213"/>
                </a:lnTo>
                <a:lnTo>
                  <a:pt x="1457" y="212"/>
                </a:lnTo>
                <a:lnTo>
                  <a:pt x="1457" y="211"/>
                </a:lnTo>
                <a:lnTo>
                  <a:pt x="1458" y="207"/>
                </a:lnTo>
                <a:lnTo>
                  <a:pt x="1458" y="206"/>
                </a:lnTo>
                <a:lnTo>
                  <a:pt x="1458" y="204"/>
                </a:lnTo>
                <a:lnTo>
                  <a:pt x="1459" y="203"/>
                </a:lnTo>
                <a:lnTo>
                  <a:pt x="1524" y="203"/>
                </a:lnTo>
                <a:lnTo>
                  <a:pt x="1550" y="203"/>
                </a:lnTo>
                <a:lnTo>
                  <a:pt x="1582" y="203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49" name="Freeform 542"/>
          <p:cNvSpPr>
            <a:spLocks/>
          </p:cNvSpPr>
          <p:nvPr/>
        </p:nvSpPr>
        <p:spPr bwMode="auto">
          <a:xfrm>
            <a:off x="346075" y="1817688"/>
            <a:ext cx="1936750" cy="1308100"/>
          </a:xfrm>
          <a:custGeom>
            <a:avLst/>
            <a:gdLst>
              <a:gd name="T0" fmla="*/ 2147483646 w 1883"/>
              <a:gd name="T1" fmla="*/ 2147483646 h 1272"/>
              <a:gd name="T2" fmla="*/ 2147483646 w 1883"/>
              <a:gd name="T3" fmla="*/ 2147483646 h 1272"/>
              <a:gd name="T4" fmla="*/ 2147483646 w 1883"/>
              <a:gd name="T5" fmla="*/ 2147483646 h 1272"/>
              <a:gd name="T6" fmla="*/ 2147483646 w 1883"/>
              <a:gd name="T7" fmla="*/ 2147483646 h 1272"/>
              <a:gd name="T8" fmla="*/ 2147483646 w 1883"/>
              <a:gd name="T9" fmla="*/ 2147483646 h 1272"/>
              <a:gd name="T10" fmla="*/ 2147483646 w 1883"/>
              <a:gd name="T11" fmla="*/ 2147483646 h 1272"/>
              <a:gd name="T12" fmla="*/ 2147483646 w 1883"/>
              <a:gd name="T13" fmla="*/ 2147483646 h 1272"/>
              <a:gd name="T14" fmla="*/ 2147483646 w 1883"/>
              <a:gd name="T15" fmla="*/ 2147483646 h 1272"/>
              <a:gd name="T16" fmla="*/ 2147483646 w 1883"/>
              <a:gd name="T17" fmla="*/ 2147483646 h 1272"/>
              <a:gd name="T18" fmla="*/ 2147483646 w 1883"/>
              <a:gd name="T19" fmla="*/ 2147483646 h 1272"/>
              <a:gd name="T20" fmla="*/ 2147483646 w 1883"/>
              <a:gd name="T21" fmla="*/ 2147483646 h 1272"/>
              <a:gd name="T22" fmla="*/ 2147483646 w 1883"/>
              <a:gd name="T23" fmla="*/ 2147483646 h 1272"/>
              <a:gd name="T24" fmla="*/ 2147483646 w 1883"/>
              <a:gd name="T25" fmla="*/ 2147483646 h 1272"/>
              <a:gd name="T26" fmla="*/ 2147483646 w 1883"/>
              <a:gd name="T27" fmla="*/ 2147483646 h 1272"/>
              <a:gd name="T28" fmla="*/ 2147483646 w 1883"/>
              <a:gd name="T29" fmla="*/ 2147483646 h 1272"/>
              <a:gd name="T30" fmla="*/ 2147483646 w 1883"/>
              <a:gd name="T31" fmla="*/ 2147483646 h 1272"/>
              <a:gd name="T32" fmla="*/ 2147483646 w 1883"/>
              <a:gd name="T33" fmla="*/ 2147483646 h 1272"/>
              <a:gd name="T34" fmla="*/ 2147483646 w 1883"/>
              <a:gd name="T35" fmla="*/ 2147483646 h 1272"/>
              <a:gd name="T36" fmla="*/ 2147483646 w 1883"/>
              <a:gd name="T37" fmla="*/ 2147483646 h 1272"/>
              <a:gd name="T38" fmla="*/ 2147483646 w 1883"/>
              <a:gd name="T39" fmla="*/ 2147483646 h 1272"/>
              <a:gd name="T40" fmla="*/ 2147483646 w 1883"/>
              <a:gd name="T41" fmla="*/ 2147483646 h 1272"/>
              <a:gd name="T42" fmla="*/ 2147483646 w 1883"/>
              <a:gd name="T43" fmla="*/ 2147483646 h 1272"/>
              <a:gd name="T44" fmla="*/ 2147483646 w 1883"/>
              <a:gd name="T45" fmla="*/ 2147483646 h 1272"/>
              <a:gd name="T46" fmla="*/ 2147483646 w 1883"/>
              <a:gd name="T47" fmla="*/ 2147483646 h 1272"/>
              <a:gd name="T48" fmla="*/ 2147483646 w 1883"/>
              <a:gd name="T49" fmla="*/ 2147483646 h 1272"/>
              <a:gd name="T50" fmla="*/ 2147483646 w 1883"/>
              <a:gd name="T51" fmla="*/ 2147483646 h 1272"/>
              <a:gd name="T52" fmla="*/ 2147483646 w 1883"/>
              <a:gd name="T53" fmla="*/ 2147483646 h 1272"/>
              <a:gd name="T54" fmla="*/ 2147483646 w 1883"/>
              <a:gd name="T55" fmla="*/ 2147483646 h 1272"/>
              <a:gd name="T56" fmla="*/ 2147483646 w 1883"/>
              <a:gd name="T57" fmla="*/ 2147483646 h 1272"/>
              <a:gd name="T58" fmla="*/ 2147483646 w 1883"/>
              <a:gd name="T59" fmla="*/ 2147483646 h 1272"/>
              <a:gd name="T60" fmla="*/ 2147483646 w 1883"/>
              <a:gd name="T61" fmla="*/ 2147483646 h 1272"/>
              <a:gd name="T62" fmla="*/ 2147483646 w 1883"/>
              <a:gd name="T63" fmla="*/ 2147483646 h 1272"/>
              <a:gd name="T64" fmla="*/ 2147483646 w 1883"/>
              <a:gd name="T65" fmla="*/ 2147483646 h 1272"/>
              <a:gd name="T66" fmla="*/ 2147483646 w 1883"/>
              <a:gd name="T67" fmla="*/ 2147483646 h 1272"/>
              <a:gd name="T68" fmla="*/ 2147483646 w 1883"/>
              <a:gd name="T69" fmla="*/ 2147483646 h 1272"/>
              <a:gd name="T70" fmla="*/ 2147483646 w 1883"/>
              <a:gd name="T71" fmla="*/ 2147483646 h 1272"/>
              <a:gd name="T72" fmla="*/ 2147483646 w 1883"/>
              <a:gd name="T73" fmla="*/ 2147483646 h 1272"/>
              <a:gd name="T74" fmla="*/ 2147483646 w 1883"/>
              <a:gd name="T75" fmla="*/ 2147483646 h 1272"/>
              <a:gd name="T76" fmla="*/ 2147483646 w 1883"/>
              <a:gd name="T77" fmla="*/ 2147483646 h 1272"/>
              <a:gd name="T78" fmla="*/ 2147483646 w 1883"/>
              <a:gd name="T79" fmla="*/ 2147483646 h 1272"/>
              <a:gd name="T80" fmla="*/ 2147483646 w 1883"/>
              <a:gd name="T81" fmla="*/ 2147483646 h 1272"/>
              <a:gd name="T82" fmla="*/ 2147483646 w 1883"/>
              <a:gd name="T83" fmla="*/ 2147483646 h 1272"/>
              <a:gd name="T84" fmla="*/ 2147483646 w 1883"/>
              <a:gd name="T85" fmla="*/ 2147483646 h 1272"/>
              <a:gd name="T86" fmla="*/ 2147483646 w 1883"/>
              <a:gd name="T87" fmla="*/ 2147483646 h 1272"/>
              <a:gd name="T88" fmla="*/ 2147483646 w 1883"/>
              <a:gd name="T89" fmla="*/ 2147483646 h 1272"/>
              <a:gd name="T90" fmla="*/ 2147483646 w 1883"/>
              <a:gd name="T91" fmla="*/ 2147483646 h 1272"/>
              <a:gd name="T92" fmla="*/ 2147483646 w 1883"/>
              <a:gd name="T93" fmla="*/ 2147483646 h 1272"/>
              <a:gd name="T94" fmla="*/ 2147483646 w 1883"/>
              <a:gd name="T95" fmla="*/ 2147483646 h 1272"/>
              <a:gd name="T96" fmla="*/ 2147483646 w 1883"/>
              <a:gd name="T97" fmla="*/ 2147483646 h 1272"/>
              <a:gd name="T98" fmla="*/ 2147483646 w 1883"/>
              <a:gd name="T99" fmla="*/ 2147483646 h 1272"/>
              <a:gd name="T100" fmla="*/ 2147483646 w 1883"/>
              <a:gd name="T101" fmla="*/ 2147483646 h 1272"/>
              <a:gd name="T102" fmla="*/ 2147483646 w 1883"/>
              <a:gd name="T103" fmla="*/ 2147483646 h 1272"/>
              <a:gd name="T104" fmla="*/ 2147483646 w 1883"/>
              <a:gd name="T105" fmla="*/ 2147483646 h 1272"/>
              <a:gd name="T106" fmla="*/ 2147483646 w 1883"/>
              <a:gd name="T107" fmla="*/ 2147483646 h 1272"/>
              <a:gd name="T108" fmla="*/ 2147483646 w 1883"/>
              <a:gd name="T109" fmla="*/ 2147483646 h 1272"/>
              <a:gd name="T110" fmla="*/ 2147483646 w 1883"/>
              <a:gd name="T111" fmla="*/ 2147483646 h 1272"/>
              <a:gd name="T112" fmla="*/ 2147483646 w 1883"/>
              <a:gd name="T113" fmla="*/ 2147483646 h 1272"/>
              <a:gd name="T114" fmla="*/ 2147483646 w 1883"/>
              <a:gd name="T115" fmla="*/ 2147483646 h 1272"/>
              <a:gd name="T116" fmla="*/ 2147483646 w 1883"/>
              <a:gd name="T117" fmla="*/ 2147483646 h 1272"/>
              <a:gd name="T118" fmla="*/ 2147483646 w 1883"/>
              <a:gd name="T119" fmla="*/ 2147483646 h 1272"/>
              <a:gd name="T120" fmla="*/ 2147483646 w 1883"/>
              <a:gd name="T121" fmla="*/ 2147483646 h 1272"/>
              <a:gd name="T122" fmla="*/ 2147483646 w 1883"/>
              <a:gd name="T123" fmla="*/ 2147483646 h 1272"/>
              <a:gd name="T124" fmla="*/ 2147483646 w 1883"/>
              <a:gd name="T125" fmla="*/ 2147483646 h 127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883"/>
              <a:gd name="T190" fmla="*/ 0 h 1272"/>
              <a:gd name="T191" fmla="*/ 1883 w 1883"/>
              <a:gd name="T192" fmla="*/ 1272 h 127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883" h="1272">
                <a:moveTo>
                  <a:pt x="1582" y="203"/>
                </a:moveTo>
                <a:lnTo>
                  <a:pt x="1582" y="232"/>
                </a:lnTo>
                <a:lnTo>
                  <a:pt x="1583" y="233"/>
                </a:lnTo>
                <a:lnTo>
                  <a:pt x="1583" y="234"/>
                </a:lnTo>
                <a:lnTo>
                  <a:pt x="1583" y="235"/>
                </a:lnTo>
                <a:lnTo>
                  <a:pt x="1583" y="236"/>
                </a:lnTo>
                <a:lnTo>
                  <a:pt x="1583" y="237"/>
                </a:lnTo>
                <a:lnTo>
                  <a:pt x="1584" y="237"/>
                </a:lnTo>
                <a:lnTo>
                  <a:pt x="1585" y="237"/>
                </a:lnTo>
                <a:lnTo>
                  <a:pt x="1586" y="238"/>
                </a:lnTo>
                <a:lnTo>
                  <a:pt x="1586" y="240"/>
                </a:lnTo>
                <a:lnTo>
                  <a:pt x="1586" y="241"/>
                </a:lnTo>
                <a:lnTo>
                  <a:pt x="1585" y="245"/>
                </a:lnTo>
                <a:lnTo>
                  <a:pt x="1586" y="245"/>
                </a:lnTo>
                <a:lnTo>
                  <a:pt x="1586" y="246"/>
                </a:lnTo>
                <a:lnTo>
                  <a:pt x="1586" y="247"/>
                </a:lnTo>
                <a:lnTo>
                  <a:pt x="1586" y="248"/>
                </a:lnTo>
                <a:lnTo>
                  <a:pt x="1584" y="249"/>
                </a:lnTo>
                <a:lnTo>
                  <a:pt x="1584" y="250"/>
                </a:lnTo>
                <a:lnTo>
                  <a:pt x="1584" y="251"/>
                </a:lnTo>
                <a:lnTo>
                  <a:pt x="1584" y="254"/>
                </a:lnTo>
                <a:lnTo>
                  <a:pt x="1585" y="257"/>
                </a:lnTo>
                <a:lnTo>
                  <a:pt x="1585" y="258"/>
                </a:lnTo>
                <a:lnTo>
                  <a:pt x="1586" y="258"/>
                </a:lnTo>
                <a:lnTo>
                  <a:pt x="1586" y="259"/>
                </a:lnTo>
                <a:lnTo>
                  <a:pt x="1585" y="260"/>
                </a:lnTo>
                <a:lnTo>
                  <a:pt x="1584" y="261"/>
                </a:lnTo>
                <a:lnTo>
                  <a:pt x="1584" y="262"/>
                </a:lnTo>
                <a:lnTo>
                  <a:pt x="1584" y="263"/>
                </a:lnTo>
                <a:lnTo>
                  <a:pt x="1585" y="264"/>
                </a:lnTo>
                <a:lnTo>
                  <a:pt x="1585" y="265"/>
                </a:lnTo>
                <a:lnTo>
                  <a:pt x="1584" y="265"/>
                </a:lnTo>
                <a:lnTo>
                  <a:pt x="1585" y="266"/>
                </a:lnTo>
                <a:lnTo>
                  <a:pt x="1585" y="267"/>
                </a:lnTo>
                <a:lnTo>
                  <a:pt x="1588" y="269"/>
                </a:lnTo>
                <a:lnTo>
                  <a:pt x="1590" y="269"/>
                </a:lnTo>
                <a:lnTo>
                  <a:pt x="1591" y="270"/>
                </a:lnTo>
                <a:lnTo>
                  <a:pt x="1592" y="270"/>
                </a:lnTo>
                <a:lnTo>
                  <a:pt x="1593" y="271"/>
                </a:lnTo>
                <a:lnTo>
                  <a:pt x="1594" y="271"/>
                </a:lnTo>
                <a:lnTo>
                  <a:pt x="1595" y="271"/>
                </a:lnTo>
                <a:lnTo>
                  <a:pt x="1595" y="272"/>
                </a:lnTo>
                <a:lnTo>
                  <a:pt x="1596" y="272"/>
                </a:lnTo>
                <a:lnTo>
                  <a:pt x="1596" y="273"/>
                </a:lnTo>
                <a:lnTo>
                  <a:pt x="1598" y="273"/>
                </a:lnTo>
                <a:lnTo>
                  <a:pt x="1599" y="274"/>
                </a:lnTo>
                <a:lnTo>
                  <a:pt x="1599" y="276"/>
                </a:lnTo>
                <a:lnTo>
                  <a:pt x="1600" y="276"/>
                </a:lnTo>
                <a:lnTo>
                  <a:pt x="1601" y="277"/>
                </a:lnTo>
                <a:lnTo>
                  <a:pt x="1600" y="277"/>
                </a:lnTo>
                <a:lnTo>
                  <a:pt x="1600" y="278"/>
                </a:lnTo>
                <a:lnTo>
                  <a:pt x="1600" y="279"/>
                </a:lnTo>
                <a:lnTo>
                  <a:pt x="1600" y="280"/>
                </a:lnTo>
                <a:lnTo>
                  <a:pt x="1600" y="281"/>
                </a:lnTo>
                <a:lnTo>
                  <a:pt x="1601" y="283"/>
                </a:lnTo>
                <a:lnTo>
                  <a:pt x="1602" y="283"/>
                </a:lnTo>
                <a:lnTo>
                  <a:pt x="1602" y="285"/>
                </a:lnTo>
                <a:lnTo>
                  <a:pt x="1602" y="287"/>
                </a:lnTo>
                <a:lnTo>
                  <a:pt x="1602" y="288"/>
                </a:lnTo>
                <a:lnTo>
                  <a:pt x="1601" y="289"/>
                </a:lnTo>
                <a:lnTo>
                  <a:pt x="1600" y="289"/>
                </a:lnTo>
                <a:lnTo>
                  <a:pt x="1600" y="290"/>
                </a:lnTo>
                <a:lnTo>
                  <a:pt x="1600" y="291"/>
                </a:lnTo>
                <a:lnTo>
                  <a:pt x="1600" y="292"/>
                </a:lnTo>
                <a:lnTo>
                  <a:pt x="1600" y="293"/>
                </a:lnTo>
                <a:lnTo>
                  <a:pt x="1600" y="294"/>
                </a:lnTo>
                <a:lnTo>
                  <a:pt x="1600" y="296"/>
                </a:lnTo>
                <a:lnTo>
                  <a:pt x="1601" y="297"/>
                </a:lnTo>
                <a:lnTo>
                  <a:pt x="1601" y="298"/>
                </a:lnTo>
                <a:lnTo>
                  <a:pt x="1602" y="298"/>
                </a:lnTo>
                <a:lnTo>
                  <a:pt x="1602" y="299"/>
                </a:lnTo>
                <a:lnTo>
                  <a:pt x="1602" y="300"/>
                </a:lnTo>
                <a:lnTo>
                  <a:pt x="1603" y="300"/>
                </a:lnTo>
                <a:lnTo>
                  <a:pt x="1603" y="301"/>
                </a:lnTo>
                <a:lnTo>
                  <a:pt x="1604" y="302"/>
                </a:lnTo>
                <a:lnTo>
                  <a:pt x="1605" y="302"/>
                </a:lnTo>
                <a:lnTo>
                  <a:pt x="1606" y="304"/>
                </a:lnTo>
                <a:lnTo>
                  <a:pt x="1607" y="304"/>
                </a:lnTo>
                <a:lnTo>
                  <a:pt x="1607" y="305"/>
                </a:lnTo>
                <a:lnTo>
                  <a:pt x="1608" y="305"/>
                </a:lnTo>
                <a:lnTo>
                  <a:pt x="1609" y="305"/>
                </a:lnTo>
                <a:lnTo>
                  <a:pt x="1610" y="305"/>
                </a:lnTo>
                <a:lnTo>
                  <a:pt x="1610" y="306"/>
                </a:lnTo>
                <a:lnTo>
                  <a:pt x="1612" y="308"/>
                </a:lnTo>
                <a:lnTo>
                  <a:pt x="1612" y="309"/>
                </a:lnTo>
                <a:lnTo>
                  <a:pt x="1613" y="310"/>
                </a:lnTo>
                <a:lnTo>
                  <a:pt x="1614" y="310"/>
                </a:lnTo>
                <a:lnTo>
                  <a:pt x="1615" y="310"/>
                </a:lnTo>
                <a:lnTo>
                  <a:pt x="1615" y="311"/>
                </a:lnTo>
                <a:lnTo>
                  <a:pt x="1616" y="312"/>
                </a:lnTo>
                <a:lnTo>
                  <a:pt x="1617" y="313"/>
                </a:lnTo>
                <a:lnTo>
                  <a:pt x="1618" y="314"/>
                </a:lnTo>
                <a:lnTo>
                  <a:pt x="1619" y="315"/>
                </a:lnTo>
                <a:lnTo>
                  <a:pt x="1620" y="315"/>
                </a:lnTo>
                <a:lnTo>
                  <a:pt x="1621" y="316"/>
                </a:lnTo>
                <a:lnTo>
                  <a:pt x="1622" y="317"/>
                </a:lnTo>
                <a:lnTo>
                  <a:pt x="1623" y="317"/>
                </a:lnTo>
                <a:lnTo>
                  <a:pt x="1623" y="318"/>
                </a:lnTo>
                <a:lnTo>
                  <a:pt x="1624" y="318"/>
                </a:lnTo>
                <a:lnTo>
                  <a:pt x="1625" y="318"/>
                </a:lnTo>
                <a:lnTo>
                  <a:pt x="1626" y="317"/>
                </a:lnTo>
                <a:lnTo>
                  <a:pt x="1625" y="319"/>
                </a:lnTo>
                <a:lnTo>
                  <a:pt x="1626" y="320"/>
                </a:lnTo>
                <a:lnTo>
                  <a:pt x="1627" y="320"/>
                </a:lnTo>
                <a:lnTo>
                  <a:pt x="1627" y="321"/>
                </a:lnTo>
                <a:lnTo>
                  <a:pt x="1628" y="322"/>
                </a:lnTo>
                <a:lnTo>
                  <a:pt x="1628" y="321"/>
                </a:lnTo>
                <a:lnTo>
                  <a:pt x="1629" y="321"/>
                </a:lnTo>
                <a:lnTo>
                  <a:pt x="1631" y="322"/>
                </a:lnTo>
                <a:lnTo>
                  <a:pt x="1632" y="323"/>
                </a:lnTo>
                <a:lnTo>
                  <a:pt x="1632" y="324"/>
                </a:lnTo>
                <a:lnTo>
                  <a:pt x="1631" y="324"/>
                </a:lnTo>
                <a:lnTo>
                  <a:pt x="1630" y="324"/>
                </a:lnTo>
                <a:lnTo>
                  <a:pt x="1630" y="325"/>
                </a:lnTo>
                <a:lnTo>
                  <a:pt x="1630" y="326"/>
                </a:lnTo>
                <a:lnTo>
                  <a:pt x="1630" y="327"/>
                </a:lnTo>
                <a:lnTo>
                  <a:pt x="1631" y="328"/>
                </a:lnTo>
                <a:lnTo>
                  <a:pt x="1632" y="330"/>
                </a:lnTo>
                <a:lnTo>
                  <a:pt x="1633" y="331"/>
                </a:lnTo>
                <a:lnTo>
                  <a:pt x="1634" y="332"/>
                </a:lnTo>
                <a:lnTo>
                  <a:pt x="1634" y="333"/>
                </a:lnTo>
                <a:lnTo>
                  <a:pt x="1633" y="334"/>
                </a:lnTo>
                <a:lnTo>
                  <a:pt x="1633" y="335"/>
                </a:lnTo>
                <a:lnTo>
                  <a:pt x="1633" y="336"/>
                </a:lnTo>
                <a:lnTo>
                  <a:pt x="1633" y="337"/>
                </a:lnTo>
                <a:lnTo>
                  <a:pt x="1632" y="338"/>
                </a:lnTo>
                <a:lnTo>
                  <a:pt x="1633" y="339"/>
                </a:lnTo>
                <a:lnTo>
                  <a:pt x="1634" y="340"/>
                </a:lnTo>
                <a:lnTo>
                  <a:pt x="1635" y="339"/>
                </a:lnTo>
                <a:lnTo>
                  <a:pt x="1636" y="340"/>
                </a:lnTo>
                <a:lnTo>
                  <a:pt x="1636" y="339"/>
                </a:lnTo>
                <a:lnTo>
                  <a:pt x="1637" y="340"/>
                </a:lnTo>
                <a:lnTo>
                  <a:pt x="1639" y="342"/>
                </a:lnTo>
                <a:lnTo>
                  <a:pt x="1639" y="343"/>
                </a:lnTo>
                <a:lnTo>
                  <a:pt x="1640" y="345"/>
                </a:lnTo>
                <a:lnTo>
                  <a:pt x="1640" y="346"/>
                </a:lnTo>
                <a:lnTo>
                  <a:pt x="1641" y="347"/>
                </a:lnTo>
                <a:lnTo>
                  <a:pt x="1641" y="346"/>
                </a:lnTo>
                <a:lnTo>
                  <a:pt x="1643" y="348"/>
                </a:lnTo>
                <a:lnTo>
                  <a:pt x="1644" y="349"/>
                </a:lnTo>
                <a:lnTo>
                  <a:pt x="1644" y="350"/>
                </a:lnTo>
                <a:lnTo>
                  <a:pt x="1645" y="350"/>
                </a:lnTo>
                <a:lnTo>
                  <a:pt x="1646" y="350"/>
                </a:lnTo>
                <a:lnTo>
                  <a:pt x="1649" y="350"/>
                </a:lnTo>
                <a:lnTo>
                  <a:pt x="1650" y="349"/>
                </a:lnTo>
                <a:lnTo>
                  <a:pt x="1651" y="349"/>
                </a:lnTo>
                <a:lnTo>
                  <a:pt x="1652" y="351"/>
                </a:lnTo>
                <a:lnTo>
                  <a:pt x="1653" y="352"/>
                </a:lnTo>
                <a:lnTo>
                  <a:pt x="1655" y="352"/>
                </a:lnTo>
                <a:lnTo>
                  <a:pt x="1656" y="353"/>
                </a:lnTo>
                <a:lnTo>
                  <a:pt x="1657" y="355"/>
                </a:lnTo>
                <a:lnTo>
                  <a:pt x="1658" y="356"/>
                </a:lnTo>
                <a:lnTo>
                  <a:pt x="1659" y="357"/>
                </a:lnTo>
                <a:lnTo>
                  <a:pt x="1661" y="359"/>
                </a:lnTo>
                <a:lnTo>
                  <a:pt x="1662" y="359"/>
                </a:lnTo>
                <a:lnTo>
                  <a:pt x="1665" y="355"/>
                </a:lnTo>
                <a:lnTo>
                  <a:pt x="1666" y="355"/>
                </a:lnTo>
                <a:lnTo>
                  <a:pt x="1666" y="353"/>
                </a:lnTo>
                <a:lnTo>
                  <a:pt x="1665" y="352"/>
                </a:lnTo>
                <a:lnTo>
                  <a:pt x="1666" y="352"/>
                </a:lnTo>
                <a:lnTo>
                  <a:pt x="1667" y="352"/>
                </a:lnTo>
                <a:lnTo>
                  <a:pt x="1668" y="352"/>
                </a:lnTo>
                <a:lnTo>
                  <a:pt x="1670" y="351"/>
                </a:lnTo>
                <a:lnTo>
                  <a:pt x="1670" y="350"/>
                </a:lnTo>
                <a:lnTo>
                  <a:pt x="1670" y="348"/>
                </a:lnTo>
                <a:lnTo>
                  <a:pt x="1674" y="346"/>
                </a:lnTo>
                <a:lnTo>
                  <a:pt x="1675" y="346"/>
                </a:lnTo>
                <a:lnTo>
                  <a:pt x="1677" y="346"/>
                </a:lnTo>
                <a:lnTo>
                  <a:pt x="1678" y="348"/>
                </a:lnTo>
                <a:lnTo>
                  <a:pt x="1677" y="349"/>
                </a:lnTo>
                <a:lnTo>
                  <a:pt x="1677" y="350"/>
                </a:lnTo>
                <a:lnTo>
                  <a:pt x="1678" y="351"/>
                </a:lnTo>
                <a:lnTo>
                  <a:pt x="1679" y="351"/>
                </a:lnTo>
                <a:lnTo>
                  <a:pt x="1681" y="351"/>
                </a:lnTo>
                <a:lnTo>
                  <a:pt x="1682" y="352"/>
                </a:lnTo>
                <a:lnTo>
                  <a:pt x="1682" y="354"/>
                </a:lnTo>
                <a:lnTo>
                  <a:pt x="1681" y="356"/>
                </a:lnTo>
                <a:lnTo>
                  <a:pt x="1682" y="357"/>
                </a:lnTo>
                <a:lnTo>
                  <a:pt x="1682" y="358"/>
                </a:lnTo>
                <a:lnTo>
                  <a:pt x="1682" y="359"/>
                </a:lnTo>
                <a:lnTo>
                  <a:pt x="1681" y="360"/>
                </a:lnTo>
                <a:lnTo>
                  <a:pt x="1681" y="361"/>
                </a:lnTo>
                <a:lnTo>
                  <a:pt x="1681" y="362"/>
                </a:lnTo>
                <a:lnTo>
                  <a:pt x="1680" y="365"/>
                </a:lnTo>
                <a:lnTo>
                  <a:pt x="1680" y="366"/>
                </a:lnTo>
                <a:lnTo>
                  <a:pt x="1680" y="367"/>
                </a:lnTo>
                <a:lnTo>
                  <a:pt x="1680" y="368"/>
                </a:lnTo>
                <a:lnTo>
                  <a:pt x="1679" y="369"/>
                </a:lnTo>
                <a:lnTo>
                  <a:pt x="1679" y="370"/>
                </a:lnTo>
                <a:lnTo>
                  <a:pt x="1679" y="371"/>
                </a:lnTo>
                <a:lnTo>
                  <a:pt x="1680" y="372"/>
                </a:lnTo>
                <a:lnTo>
                  <a:pt x="1682" y="373"/>
                </a:lnTo>
                <a:lnTo>
                  <a:pt x="1681" y="374"/>
                </a:lnTo>
                <a:lnTo>
                  <a:pt x="1681" y="375"/>
                </a:lnTo>
                <a:lnTo>
                  <a:pt x="1683" y="375"/>
                </a:lnTo>
                <a:lnTo>
                  <a:pt x="1683" y="377"/>
                </a:lnTo>
                <a:lnTo>
                  <a:pt x="1684" y="378"/>
                </a:lnTo>
                <a:lnTo>
                  <a:pt x="1685" y="377"/>
                </a:lnTo>
                <a:lnTo>
                  <a:pt x="1687" y="377"/>
                </a:lnTo>
                <a:lnTo>
                  <a:pt x="1688" y="378"/>
                </a:lnTo>
                <a:lnTo>
                  <a:pt x="1687" y="379"/>
                </a:lnTo>
                <a:lnTo>
                  <a:pt x="1688" y="380"/>
                </a:lnTo>
                <a:lnTo>
                  <a:pt x="1689" y="380"/>
                </a:lnTo>
                <a:lnTo>
                  <a:pt x="1690" y="381"/>
                </a:lnTo>
                <a:lnTo>
                  <a:pt x="1691" y="380"/>
                </a:lnTo>
                <a:lnTo>
                  <a:pt x="1694" y="380"/>
                </a:lnTo>
                <a:lnTo>
                  <a:pt x="1695" y="380"/>
                </a:lnTo>
                <a:lnTo>
                  <a:pt x="1696" y="381"/>
                </a:lnTo>
                <a:lnTo>
                  <a:pt x="1697" y="382"/>
                </a:lnTo>
                <a:lnTo>
                  <a:pt x="1698" y="383"/>
                </a:lnTo>
                <a:lnTo>
                  <a:pt x="1699" y="383"/>
                </a:lnTo>
                <a:lnTo>
                  <a:pt x="1699" y="385"/>
                </a:lnTo>
                <a:lnTo>
                  <a:pt x="1700" y="385"/>
                </a:lnTo>
                <a:lnTo>
                  <a:pt x="1700" y="386"/>
                </a:lnTo>
                <a:lnTo>
                  <a:pt x="1701" y="387"/>
                </a:lnTo>
                <a:lnTo>
                  <a:pt x="1702" y="386"/>
                </a:lnTo>
                <a:lnTo>
                  <a:pt x="1702" y="388"/>
                </a:lnTo>
                <a:lnTo>
                  <a:pt x="1702" y="389"/>
                </a:lnTo>
                <a:lnTo>
                  <a:pt x="1703" y="389"/>
                </a:lnTo>
                <a:lnTo>
                  <a:pt x="1704" y="388"/>
                </a:lnTo>
                <a:lnTo>
                  <a:pt x="1705" y="389"/>
                </a:lnTo>
                <a:lnTo>
                  <a:pt x="1706" y="388"/>
                </a:lnTo>
                <a:lnTo>
                  <a:pt x="1708" y="389"/>
                </a:lnTo>
                <a:lnTo>
                  <a:pt x="1709" y="388"/>
                </a:lnTo>
                <a:lnTo>
                  <a:pt x="1709" y="389"/>
                </a:lnTo>
                <a:lnTo>
                  <a:pt x="1710" y="391"/>
                </a:lnTo>
                <a:lnTo>
                  <a:pt x="1710" y="392"/>
                </a:lnTo>
                <a:lnTo>
                  <a:pt x="1710" y="393"/>
                </a:lnTo>
                <a:lnTo>
                  <a:pt x="1711" y="394"/>
                </a:lnTo>
                <a:lnTo>
                  <a:pt x="1710" y="396"/>
                </a:lnTo>
                <a:lnTo>
                  <a:pt x="1711" y="396"/>
                </a:lnTo>
                <a:lnTo>
                  <a:pt x="1713" y="398"/>
                </a:lnTo>
                <a:lnTo>
                  <a:pt x="1715" y="397"/>
                </a:lnTo>
                <a:lnTo>
                  <a:pt x="1716" y="396"/>
                </a:lnTo>
                <a:lnTo>
                  <a:pt x="1716" y="397"/>
                </a:lnTo>
                <a:lnTo>
                  <a:pt x="1717" y="397"/>
                </a:lnTo>
                <a:lnTo>
                  <a:pt x="1718" y="397"/>
                </a:lnTo>
                <a:lnTo>
                  <a:pt x="1719" y="397"/>
                </a:lnTo>
                <a:lnTo>
                  <a:pt x="1720" y="397"/>
                </a:lnTo>
                <a:lnTo>
                  <a:pt x="1720" y="396"/>
                </a:lnTo>
                <a:lnTo>
                  <a:pt x="1721" y="395"/>
                </a:lnTo>
                <a:lnTo>
                  <a:pt x="1723" y="396"/>
                </a:lnTo>
                <a:lnTo>
                  <a:pt x="1722" y="397"/>
                </a:lnTo>
                <a:lnTo>
                  <a:pt x="1722" y="398"/>
                </a:lnTo>
                <a:lnTo>
                  <a:pt x="1723" y="398"/>
                </a:lnTo>
                <a:lnTo>
                  <a:pt x="1725" y="399"/>
                </a:lnTo>
                <a:lnTo>
                  <a:pt x="1727" y="399"/>
                </a:lnTo>
                <a:lnTo>
                  <a:pt x="1727" y="400"/>
                </a:lnTo>
                <a:lnTo>
                  <a:pt x="1728" y="401"/>
                </a:lnTo>
                <a:lnTo>
                  <a:pt x="1730" y="401"/>
                </a:lnTo>
                <a:lnTo>
                  <a:pt x="1730" y="402"/>
                </a:lnTo>
                <a:lnTo>
                  <a:pt x="1729" y="404"/>
                </a:lnTo>
                <a:lnTo>
                  <a:pt x="1732" y="403"/>
                </a:lnTo>
                <a:lnTo>
                  <a:pt x="1732" y="404"/>
                </a:lnTo>
                <a:lnTo>
                  <a:pt x="1733" y="405"/>
                </a:lnTo>
                <a:lnTo>
                  <a:pt x="1734" y="404"/>
                </a:lnTo>
                <a:lnTo>
                  <a:pt x="1734" y="405"/>
                </a:lnTo>
                <a:lnTo>
                  <a:pt x="1735" y="407"/>
                </a:lnTo>
                <a:lnTo>
                  <a:pt x="1736" y="407"/>
                </a:lnTo>
                <a:lnTo>
                  <a:pt x="1737" y="406"/>
                </a:lnTo>
                <a:lnTo>
                  <a:pt x="1739" y="406"/>
                </a:lnTo>
                <a:lnTo>
                  <a:pt x="1739" y="407"/>
                </a:lnTo>
                <a:lnTo>
                  <a:pt x="1739" y="408"/>
                </a:lnTo>
                <a:lnTo>
                  <a:pt x="1740" y="408"/>
                </a:lnTo>
                <a:lnTo>
                  <a:pt x="1741" y="407"/>
                </a:lnTo>
                <a:lnTo>
                  <a:pt x="1742" y="406"/>
                </a:lnTo>
                <a:lnTo>
                  <a:pt x="1743" y="407"/>
                </a:lnTo>
                <a:lnTo>
                  <a:pt x="1743" y="408"/>
                </a:lnTo>
                <a:lnTo>
                  <a:pt x="1744" y="409"/>
                </a:lnTo>
                <a:lnTo>
                  <a:pt x="1744" y="410"/>
                </a:lnTo>
                <a:lnTo>
                  <a:pt x="1743" y="411"/>
                </a:lnTo>
                <a:lnTo>
                  <a:pt x="1744" y="412"/>
                </a:lnTo>
                <a:lnTo>
                  <a:pt x="1745" y="411"/>
                </a:lnTo>
                <a:lnTo>
                  <a:pt x="1746" y="411"/>
                </a:lnTo>
                <a:lnTo>
                  <a:pt x="1748" y="413"/>
                </a:lnTo>
                <a:lnTo>
                  <a:pt x="1749" y="412"/>
                </a:lnTo>
                <a:lnTo>
                  <a:pt x="1749" y="411"/>
                </a:lnTo>
                <a:lnTo>
                  <a:pt x="1751" y="411"/>
                </a:lnTo>
                <a:lnTo>
                  <a:pt x="1752" y="412"/>
                </a:lnTo>
                <a:lnTo>
                  <a:pt x="1753" y="412"/>
                </a:lnTo>
                <a:lnTo>
                  <a:pt x="1754" y="411"/>
                </a:lnTo>
                <a:lnTo>
                  <a:pt x="1755" y="410"/>
                </a:lnTo>
                <a:lnTo>
                  <a:pt x="1757" y="410"/>
                </a:lnTo>
                <a:lnTo>
                  <a:pt x="1757" y="411"/>
                </a:lnTo>
                <a:lnTo>
                  <a:pt x="1758" y="411"/>
                </a:lnTo>
                <a:lnTo>
                  <a:pt x="1758" y="410"/>
                </a:lnTo>
                <a:lnTo>
                  <a:pt x="1758" y="409"/>
                </a:lnTo>
                <a:lnTo>
                  <a:pt x="1759" y="409"/>
                </a:lnTo>
                <a:lnTo>
                  <a:pt x="1760" y="410"/>
                </a:lnTo>
                <a:lnTo>
                  <a:pt x="1759" y="411"/>
                </a:lnTo>
                <a:lnTo>
                  <a:pt x="1760" y="412"/>
                </a:lnTo>
                <a:lnTo>
                  <a:pt x="1761" y="412"/>
                </a:lnTo>
                <a:lnTo>
                  <a:pt x="1762" y="412"/>
                </a:lnTo>
                <a:lnTo>
                  <a:pt x="1763" y="411"/>
                </a:lnTo>
                <a:lnTo>
                  <a:pt x="1764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3"/>
                </a:lnTo>
                <a:lnTo>
                  <a:pt x="1768" y="412"/>
                </a:lnTo>
                <a:lnTo>
                  <a:pt x="1769" y="413"/>
                </a:lnTo>
                <a:lnTo>
                  <a:pt x="1768" y="413"/>
                </a:lnTo>
                <a:lnTo>
                  <a:pt x="1768" y="415"/>
                </a:lnTo>
                <a:lnTo>
                  <a:pt x="1769" y="415"/>
                </a:lnTo>
                <a:lnTo>
                  <a:pt x="1769" y="417"/>
                </a:lnTo>
                <a:lnTo>
                  <a:pt x="1770" y="416"/>
                </a:lnTo>
                <a:lnTo>
                  <a:pt x="1772" y="416"/>
                </a:lnTo>
                <a:lnTo>
                  <a:pt x="1774" y="419"/>
                </a:lnTo>
                <a:lnTo>
                  <a:pt x="1776" y="417"/>
                </a:lnTo>
                <a:lnTo>
                  <a:pt x="1777" y="418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20"/>
                </a:lnTo>
                <a:lnTo>
                  <a:pt x="1779" y="421"/>
                </a:lnTo>
                <a:lnTo>
                  <a:pt x="1779" y="422"/>
                </a:lnTo>
                <a:lnTo>
                  <a:pt x="1778" y="423"/>
                </a:lnTo>
                <a:lnTo>
                  <a:pt x="1779" y="426"/>
                </a:lnTo>
                <a:lnTo>
                  <a:pt x="1780" y="427"/>
                </a:lnTo>
                <a:lnTo>
                  <a:pt x="1781" y="428"/>
                </a:lnTo>
                <a:lnTo>
                  <a:pt x="1781" y="429"/>
                </a:lnTo>
                <a:lnTo>
                  <a:pt x="1782" y="430"/>
                </a:lnTo>
                <a:lnTo>
                  <a:pt x="1782" y="431"/>
                </a:lnTo>
                <a:lnTo>
                  <a:pt x="1782" y="432"/>
                </a:lnTo>
                <a:lnTo>
                  <a:pt x="1783" y="432"/>
                </a:lnTo>
                <a:lnTo>
                  <a:pt x="1785" y="432"/>
                </a:lnTo>
                <a:lnTo>
                  <a:pt x="1787" y="431"/>
                </a:lnTo>
                <a:lnTo>
                  <a:pt x="1788" y="432"/>
                </a:lnTo>
                <a:lnTo>
                  <a:pt x="1788" y="433"/>
                </a:lnTo>
                <a:lnTo>
                  <a:pt x="1789" y="434"/>
                </a:lnTo>
                <a:lnTo>
                  <a:pt x="1790" y="434"/>
                </a:lnTo>
                <a:lnTo>
                  <a:pt x="1790" y="435"/>
                </a:lnTo>
                <a:lnTo>
                  <a:pt x="1790" y="436"/>
                </a:lnTo>
                <a:lnTo>
                  <a:pt x="1791" y="437"/>
                </a:lnTo>
                <a:lnTo>
                  <a:pt x="1792" y="437"/>
                </a:lnTo>
                <a:lnTo>
                  <a:pt x="1793" y="437"/>
                </a:lnTo>
                <a:lnTo>
                  <a:pt x="1794" y="437"/>
                </a:lnTo>
                <a:lnTo>
                  <a:pt x="1795" y="438"/>
                </a:lnTo>
                <a:lnTo>
                  <a:pt x="1797" y="439"/>
                </a:lnTo>
                <a:lnTo>
                  <a:pt x="1798" y="440"/>
                </a:lnTo>
                <a:lnTo>
                  <a:pt x="1799" y="440"/>
                </a:lnTo>
                <a:lnTo>
                  <a:pt x="1800" y="442"/>
                </a:lnTo>
                <a:lnTo>
                  <a:pt x="1801" y="443"/>
                </a:lnTo>
                <a:lnTo>
                  <a:pt x="1802" y="443"/>
                </a:lnTo>
                <a:lnTo>
                  <a:pt x="1803" y="443"/>
                </a:lnTo>
                <a:lnTo>
                  <a:pt x="1806" y="444"/>
                </a:lnTo>
                <a:lnTo>
                  <a:pt x="1808" y="444"/>
                </a:lnTo>
                <a:lnTo>
                  <a:pt x="1810" y="443"/>
                </a:lnTo>
                <a:lnTo>
                  <a:pt x="1811" y="442"/>
                </a:lnTo>
                <a:lnTo>
                  <a:pt x="1812" y="442"/>
                </a:lnTo>
                <a:lnTo>
                  <a:pt x="1813" y="443"/>
                </a:lnTo>
                <a:lnTo>
                  <a:pt x="1814" y="443"/>
                </a:lnTo>
                <a:lnTo>
                  <a:pt x="1815" y="444"/>
                </a:lnTo>
                <a:lnTo>
                  <a:pt x="1815" y="445"/>
                </a:lnTo>
                <a:lnTo>
                  <a:pt x="1816" y="445"/>
                </a:lnTo>
                <a:lnTo>
                  <a:pt x="1816" y="447"/>
                </a:lnTo>
                <a:lnTo>
                  <a:pt x="1816" y="448"/>
                </a:lnTo>
                <a:lnTo>
                  <a:pt x="1815" y="450"/>
                </a:lnTo>
                <a:lnTo>
                  <a:pt x="1815" y="451"/>
                </a:lnTo>
                <a:lnTo>
                  <a:pt x="1812" y="453"/>
                </a:lnTo>
                <a:lnTo>
                  <a:pt x="1811" y="456"/>
                </a:lnTo>
                <a:lnTo>
                  <a:pt x="1811" y="457"/>
                </a:lnTo>
                <a:lnTo>
                  <a:pt x="1811" y="459"/>
                </a:lnTo>
                <a:lnTo>
                  <a:pt x="1812" y="460"/>
                </a:lnTo>
                <a:lnTo>
                  <a:pt x="1813" y="460"/>
                </a:lnTo>
                <a:lnTo>
                  <a:pt x="1814" y="460"/>
                </a:lnTo>
                <a:lnTo>
                  <a:pt x="1815" y="460"/>
                </a:lnTo>
                <a:lnTo>
                  <a:pt x="1816" y="460"/>
                </a:lnTo>
                <a:lnTo>
                  <a:pt x="1817" y="461"/>
                </a:lnTo>
                <a:lnTo>
                  <a:pt x="1818" y="463"/>
                </a:lnTo>
                <a:lnTo>
                  <a:pt x="1819" y="463"/>
                </a:lnTo>
                <a:lnTo>
                  <a:pt x="1820" y="464"/>
                </a:lnTo>
                <a:lnTo>
                  <a:pt x="1821" y="464"/>
                </a:lnTo>
                <a:lnTo>
                  <a:pt x="1823" y="464"/>
                </a:lnTo>
                <a:lnTo>
                  <a:pt x="1825" y="463"/>
                </a:lnTo>
                <a:lnTo>
                  <a:pt x="1826" y="463"/>
                </a:lnTo>
                <a:lnTo>
                  <a:pt x="1827" y="464"/>
                </a:lnTo>
                <a:lnTo>
                  <a:pt x="1828" y="463"/>
                </a:lnTo>
                <a:lnTo>
                  <a:pt x="1829" y="461"/>
                </a:lnTo>
                <a:lnTo>
                  <a:pt x="1829" y="460"/>
                </a:lnTo>
                <a:lnTo>
                  <a:pt x="1830" y="460"/>
                </a:lnTo>
                <a:lnTo>
                  <a:pt x="1831" y="461"/>
                </a:lnTo>
                <a:lnTo>
                  <a:pt x="1832" y="460"/>
                </a:lnTo>
                <a:lnTo>
                  <a:pt x="1834" y="459"/>
                </a:lnTo>
                <a:lnTo>
                  <a:pt x="1834" y="458"/>
                </a:lnTo>
                <a:lnTo>
                  <a:pt x="1835" y="458"/>
                </a:lnTo>
                <a:lnTo>
                  <a:pt x="1836" y="457"/>
                </a:lnTo>
                <a:lnTo>
                  <a:pt x="1837" y="456"/>
                </a:lnTo>
                <a:lnTo>
                  <a:pt x="1838" y="456"/>
                </a:lnTo>
                <a:lnTo>
                  <a:pt x="1839" y="457"/>
                </a:lnTo>
                <a:lnTo>
                  <a:pt x="1840" y="458"/>
                </a:lnTo>
                <a:lnTo>
                  <a:pt x="1841" y="459"/>
                </a:lnTo>
                <a:lnTo>
                  <a:pt x="1842" y="460"/>
                </a:lnTo>
                <a:lnTo>
                  <a:pt x="1843" y="459"/>
                </a:lnTo>
                <a:lnTo>
                  <a:pt x="1844" y="458"/>
                </a:lnTo>
                <a:lnTo>
                  <a:pt x="1845" y="458"/>
                </a:lnTo>
                <a:lnTo>
                  <a:pt x="1846" y="458"/>
                </a:lnTo>
                <a:lnTo>
                  <a:pt x="1847" y="458"/>
                </a:lnTo>
                <a:lnTo>
                  <a:pt x="1847" y="459"/>
                </a:lnTo>
                <a:lnTo>
                  <a:pt x="1848" y="460"/>
                </a:lnTo>
                <a:lnTo>
                  <a:pt x="1849" y="460"/>
                </a:lnTo>
                <a:lnTo>
                  <a:pt x="1851" y="459"/>
                </a:lnTo>
                <a:lnTo>
                  <a:pt x="1852" y="458"/>
                </a:lnTo>
                <a:lnTo>
                  <a:pt x="1852" y="457"/>
                </a:lnTo>
                <a:lnTo>
                  <a:pt x="1853" y="457"/>
                </a:lnTo>
                <a:lnTo>
                  <a:pt x="1854" y="456"/>
                </a:lnTo>
                <a:lnTo>
                  <a:pt x="1856" y="458"/>
                </a:lnTo>
                <a:lnTo>
                  <a:pt x="1857" y="458"/>
                </a:lnTo>
                <a:lnTo>
                  <a:pt x="1858" y="457"/>
                </a:lnTo>
                <a:lnTo>
                  <a:pt x="1859" y="457"/>
                </a:lnTo>
                <a:lnTo>
                  <a:pt x="1860" y="456"/>
                </a:lnTo>
                <a:lnTo>
                  <a:pt x="1860" y="455"/>
                </a:lnTo>
                <a:lnTo>
                  <a:pt x="1861" y="455"/>
                </a:lnTo>
                <a:lnTo>
                  <a:pt x="1861" y="454"/>
                </a:lnTo>
                <a:lnTo>
                  <a:pt x="1862" y="453"/>
                </a:lnTo>
                <a:lnTo>
                  <a:pt x="1863" y="452"/>
                </a:lnTo>
                <a:lnTo>
                  <a:pt x="1866" y="451"/>
                </a:lnTo>
                <a:lnTo>
                  <a:pt x="1867" y="451"/>
                </a:lnTo>
                <a:lnTo>
                  <a:pt x="1868" y="449"/>
                </a:lnTo>
                <a:lnTo>
                  <a:pt x="1869" y="448"/>
                </a:lnTo>
                <a:lnTo>
                  <a:pt x="1870" y="449"/>
                </a:lnTo>
                <a:lnTo>
                  <a:pt x="1871" y="449"/>
                </a:lnTo>
                <a:lnTo>
                  <a:pt x="1872" y="448"/>
                </a:lnTo>
                <a:lnTo>
                  <a:pt x="1873" y="448"/>
                </a:lnTo>
                <a:lnTo>
                  <a:pt x="1874" y="447"/>
                </a:lnTo>
                <a:lnTo>
                  <a:pt x="1875" y="447"/>
                </a:lnTo>
                <a:lnTo>
                  <a:pt x="1876" y="447"/>
                </a:lnTo>
                <a:lnTo>
                  <a:pt x="1878" y="447"/>
                </a:lnTo>
                <a:lnTo>
                  <a:pt x="1879" y="446"/>
                </a:lnTo>
                <a:lnTo>
                  <a:pt x="1882" y="445"/>
                </a:lnTo>
                <a:lnTo>
                  <a:pt x="1883" y="445"/>
                </a:lnTo>
                <a:lnTo>
                  <a:pt x="1883" y="447"/>
                </a:lnTo>
                <a:lnTo>
                  <a:pt x="1883" y="448"/>
                </a:lnTo>
                <a:lnTo>
                  <a:pt x="1881" y="450"/>
                </a:lnTo>
                <a:lnTo>
                  <a:pt x="1880" y="450"/>
                </a:lnTo>
                <a:lnTo>
                  <a:pt x="1878" y="453"/>
                </a:lnTo>
                <a:lnTo>
                  <a:pt x="1875" y="458"/>
                </a:lnTo>
                <a:lnTo>
                  <a:pt x="1874" y="459"/>
                </a:lnTo>
                <a:lnTo>
                  <a:pt x="1871" y="462"/>
                </a:lnTo>
                <a:lnTo>
                  <a:pt x="1870" y="463"/>
                </a:lnTo>
                <a:lnTo>
                  <a:pt x="1868" y="464"/>
                </a:lnTo>
                <a:lnTo>
                  <a:pt x="1865" y="465"/>
                </a:lnTo>
                <a:lnTo>
                  <a:pt x="1860" y="468"/>
                </a:lnTo>
                <a:lnTo>
                  <a:pt x="1857" y="469"/>
                </a:lnTo>
                <a:lnTo>
                  <a:pt x="1856" y="469"/>
                </a:lnTo>
                <a:lnTo>
                  <a:pt x="1854" y="469"/>
                </a:lnTo>
                <a:lnTo>
                  <a:pt x="1853" y="470"/>
                </a:lnTo>
                <a:lnTo>
                  <a:pt x="1852" y="470"/>
                </a:lnTo>
                <a:lnTo>
                  <a:pt x="1851" y="471"/>
                </a:lnTo>
                <a:lnTo>
                  <a:pt x="1849" y="476"/>
                </a:lnTo>
                <a:lnTo>
                  <a:pt x="1849" y="477"/>
                </a:lnTo>
                <a:lnTo>
                  <a:pt x="1848" y="478"/>
                </a:lnTo>
                <a:lnTo>
                  <a:pt x="1848" y="479"/>
                </a:lnTo>
                <a:lnTo>
                  <a:pt x="1848" y="480"/>
                </a:lnTo>
                <a:lnTo>
                  <a:pt x="1843" y="486"/>
                </a:lnTo>
                <a:lnTo>
                  <a:pt x="1843" y="487"/>
                </a:lnTo>
                <a:lnTo>
                  <a:pt x="1844" y="487"/>
                </a:lnTo>
                <a:lnTo>
                  <a:pt x="1846" y="488"/>
                </a:lnTo>
                <a:lnTo>
                  <a:pt x="1847" y="489"/>
                </a:lnTo>
                <a:lnTo>
                  <a:pt x="1848" y="489"/>
                </a:lnTo>
                <a:lnTo>
                  <a:pt x="1849" y="489"/>
                </a:lnTo>
                <a:lnTo>
                  <a:pt x="1850" y="490"/>
                </a:lnTo>
                <a:lnTo>
                  <a:pt x="1847" y="494"/>
                </a:lnTo>
                <a:lnTo>
                  <a:pt x="1839" y="511"/>
                </a:lnTo>
                <a:lnTo>
                  <a:pt x="1827" y="535"/>
                </a:lnTo>
                <a:lnTo>
                  <a:pt x="1822" y="546"/>
                </a:lnTo>
                <a:lnTo>
                  <a:pt x="1810" y="571"/>
                </a:lnTo>
                <a:lnTo>
                  <a:pt x="1805" y="581"/>
                </a:lnTo>
                <a:lnTo>
                  <a:pt x="1797" y="598"/>
                </a:lnTo>
                <a:lnTo>
                  <a:pt x="1794" y="605"/>
                </a:lnTo>
                <a:lnTo>
                  <a:pt x="1790" y="615"/>
                </a:lnTo>
                <a:lnTo>
                  <a:pt x="1785" y="625"/>
                </a:lnTo>
                <a:lnTo>
                  <a:pt x="1721" y="755"/>
                </a:lnTo>
                <a:lnTo>
                  <a:pt x="1691" y="817"/>
                </a:lnTo>
                <a:lnTo>
                  <a:pt x="1672" y="859"/>
                </a:lnTo>
                <a:lnTo>
                  <a:pt x="1648" y="908"/>
                </a:lnTo>
                <a:lnTo>
                  <a:pt x="1647" y="909"/>
                </a:lnTo>
                <a:lnTo>
                  <a:pt x="1645" y="911"/>
                </a:lnTo>
                <a:lnTo>
                  <a:pt x="1644" y="911"/>
                </a:lnTo>
                <a:lnTo>
                  <a:pt x="1643" y="911"/>
                </a:lnTo>
                <a:lnTo>
                  <a:pt x="1642" y="911"/>
                </a:lnTo>
                <a:lnTo>
                  <a:pt x="1641" y="911"/>
                </a:lnTo>
                <a:lnTo>
                  <a:pt x="1641" y="913"/>
                </a:lnTo>
                <a:lnTo>
                  <a:pt x="1640" y="915"/>
                </a:lnTo>
                <a:lnTo>
                  <a:pt x="1640" y="916"/>
                </a:lnTo>
                <a:lnTo>
                  <a:pt x="1639" y="917"/>
                </a:lnTo>
                <a:lnTo>
                  <a:pt x="1639" y="918"/>
                </a:lnTo>
                <a:lnTo>
                  <a:pt x="1638" y="918"/>
                </a:lnTo>
                <a:lnTo>
                  <a:pt x="1636" y="919"/>
                </a:lnTo>
                <a:lnTo>
                  <a:pt x="1635" y="920"/>
                </a:lnTo>
                <a:lnTo>
                  <a:pt x="1634" y="921"/>
                </a:lnTo>
                <a:lnTo>
                  <a:pt x="1632" y="922"/>
                </a:lnTo>
                <a:lnTo>
                  <a:pt x="1631" y="923"/>
                </a:lnTo>
                <a:lnTo>
                  <a:pt x="1630" y="923"/>
                </a:lnTo>
                <a:lnTo>
                  <a:pt x="1628" y="927"/>
                </a:lnTo>
                <a:lnTo>
                  <a:pt x="1626" y="929"/>
                </a:lnTo>
                <a:lnTo>
                  <a:pt x="1626" y="930"/>
                </a:lnTo>
                <a:lnTo>
                  <a:pt x="1625" y="932"/>
                </a:lnTo>
                <a:lnTo>
                  <a:pt x="1625" y="933"/>
                </a:lnTo>
                <a:lnTo>
                  <a:pt x="1625" y="935"/>
                </a:lnTo>
                <a:lnTo>
                  <a:pt x="1625" y="937"/>
                </a:lnTo>
                <a:lnTo>
                  <a:pt x="1625" y="939"/>
                </a:lnTo>
                <a:lnTo>
                  <a:pt x="1624" y="941"/>
                </a:lnTo>
                <a:lnTo>
                  <a:pt x="1626" y="943"/>
                </a:lnTo>
                <a:lnTo>
                  <a:pt x="1626" y="946"/>
                </a:lnTo>
                <a:lnTo>
                  <a:pt x="1628" y="951"/>
                </a:lnTo>
                <a:lnTo>
                  <a:pt x="1630" y="954"/>
                </a:lnTo>
                <a:lnTo>
                  <a:pt x="1631" y="955"/>
                </a:lnTo>
                <a:lnTo>
                  <a:pt x="1632" y="957"/>
                </a:lnTo>
                <a:lnTo>
                  <a:pt x="1634" y="958"/>
                </a:lnTo>
                <a:lnTo>
                  <a:pt x="1634" y="959"/>
                </a:lnTo>
                <a:lnTo>
                  <a:pt x="1634" y="960"/>
                </a:lnTo>
                <a:lnTo>
                  <a:pt x="1635" y="961"/>
                </a:lnTo>
                <a:lnTo>
                  <a:pt x="1638" y="961"/>
                </a:lnTo>
                <a:lnTo>
                  <a:pt x="1639" y="961"/>
                </a:lnTo>
                <a:lnTo>
                  <a:pt x="1640" y="962"/>
                </a:lnTo>
                <a:lnTo>
                  <a:pt x="1641" y="964"/>
                </a:lnTo>
                <a:lnTo>
                  <a:pt x="1642" y="966"/>
                </a:lnTo>
                <a:lnTo>
                  <a:pt x="1644" y="968"/>
                </a:lnTo>
                <a:lnTo>
                  <a:pt x="1645" y="970"/>
                </a:lnTo>
                <a:lnTo>
                  <a:pt x="1646" y="971"/>
                </a:lnTo>
                <a:lnTo>
                  <a:pt x="1647" y="972"/>
                </a:lnTo>
                <a:lnTo>
                  <a:pt x="1649" y="972"/>
                </a:lnTo>
                <a:lnTo>
                  <a:pt x="1649" y="973"/>
                </a:lnTo>
                <a:lnTo>
                  <a:pt x="1650" y="974"/>
                </a:lnTo>
                <a:lnTo>
                  <a:pt x="1651" y="975"/>
                </a:lnTo>
                <a:lnTo>
                  <a:pt x="1652" y="977"/>
                </a:lnTo>
                <a:lnTo>
                  <a:pt x="1653" y="977"/>
                </a:lnTo>
                <a:lnTo>
                  <a:pt x="1653" y="978"/>
                </a:lnTo>
                <a:lnTo>
                  <a:pt x="1654" y="979"/>
                </a:lnTo>
                <a:lnTo>
                  <a:pt x="1654" y="980"/>
                </a:lnTo>
                <a:lnTo>
                  <a:pt x="1656" y="982"/>
                </a:lnTo>
                <a:lnTo>
                  <a:pt x="1656" y="983"/>
                </a:lnTo>
                <a:lnTo>
                  <a:pt x="1656" y="984"/>
                </a:lnTo>
                <a:lnTo>
                  <a:pt x="1658" y="988"/>
                </a:lnTo>
                <a:lnTo>
                  <a:pt x="1658" y="989"/>
                </a:lnTo>
                <a:lnTo>
                  <a:pt x="1658" y="990"/>
                </a:lnTo>
                <a:lnTo>
                  <a:pt x="1657" y="992"/>
                </a:lnTo>
                <a:lnTo>
                  <a:pt x="1657" y="996"/>
                </a:lnTo>
                <a:lnTo>
                  <a:pt x="1657" y="997"/>
                </a:lnTo>
                <a:lnTo>
                  <a:pt x="1658" y="998"/>
                </a:lnTo>
                <a:lnTo>
                  <a:pt x="1659" y="999"/>
                </a:lnTo>
                <a:lnTo>
                  <a:pt x="1660" y="1000"/>
                </a:lnTo>
                <a:lnTo>
                  <a:pt x="1661" y="1001"/>
                </a:lnTo>
                <a:lnTo>
                  <a:pt x="1660" y="1002"/>
                </a:lnTo>
                <a:lnTo>
                  <a:pt x="1660" y="1003"/>
                </a:lnTo>
                <a:lnTo>
                  <a:pt x="1658" y="1004"/>
                </a:lnTo>
                <a:lnTo>
                  <a:pt x="1657" y="1005"/>
                </a:lnTo>
                <a:lnTo>
                  <a:pt x="1654" y="1010"/>
                </a:lnTo>
                <a:lnTo>
                  <a:pt x="1653" y="1012"/>
                </a:lnTo>
                <a:lnTo>
                  <a:pt x="1653" y="1013"/>
                </a:lnTo>
                <a:lnTo>
                  <a:pt x="1653" y="1015"/>
                </a:lnTo>
                <a:lnTo>
                  <a:pt x="1653" y="1016"/>
                </a:lnTo>
                <a:lnTo>
                  <a:pt x="1652" y="1019"/>
                </a:lnTo>
                <a:lnTo>
                  <a:pt x="1652" y="1021"/>
                </a:lnTo>
                <a:lnTo>
                  <a:pt x="1652" y="1022"/>
                </a:lnTo>
                <a:lnTo>
                  <a:pt x="1654" y="1026"/>
                </a:lnTo>
                <a:lnTo>
                  <a:pt x="1654" y="1027"/>
                </a:lnTo>
                <a:lnTo>
                  <a:pt x="1654" y="1028"/>
                </a:lnTo>
                <a:lnTo>
                  <a:pt x="1654" y="1029"/>
                </a:lnTo>
                <a:lnTo>
                  <a:pt x="1653" y="1030"/>
                </a:lnTo>
                <a:lnTo>
                  <a:pt x="1652" y="1030"/>
                </a:lnTo>
                <a:lnTo>
                  <a:pt x="1650" y="1033"/>
                </a:lnTo>
                <a:lnTo>
                  <a:pt x="1648" y="1035"/>
                </a:lnTo>
                <a:lnTo>
                  <a:pt x="1646" y="1037"/>
                </a:lnTo>
                <a:lnTo>
                  <a:pt x="1645" y="1038"/>
                </a:lnTo>
                <a:lnTo>
                  <a:pt x="1645" y="1039"/>
                </a:lnTo>
                <a:lnTo>
                  <a:pt x="1645" y="1042"/>
                </a:lnTo>
                <a:lnTo>
                  <a:pt x="1644" y="1044"/>
                </a:lnTo>
                <a:lnTo>
                  <a:pt x="1644" y="1045"/>
                </a:lnTo>
                <a:lnTo>
                  <a:pt x="1643" y="1046"/>
                </a:lnTo>
                <a:lnTo>
                  <a:pt x="1642" y="1047"/>
                </a:lnTo>
                <a:lnTo>
                  <a:pt x="1640" y="1048"/>
                </a:lnTo>
                <a:lnTo>
                  <a:pt x="1639" y="1049"/>
                </a:lnTo>
                <a:lnTo>
                  <a:pt x="1636" y="1049"/>
                </a:lnTo>
                <a:lnTo>
                  <a:pt x="1636" y="1050"/>
                </a:lnTo>
                <a:lnTo>
                  <a:pt x="1635" y="1051"/>
                </a:lnTo>
                <a:lnTo>
                  <a:pt x="1634" y="1051"/>
                </a:lnTo>
                <a:lnTo>
                  <a:pt x="1634" y="1052"/>
                </a:lnTo>
                <a:lnTo>
                  <a:pt x="1634" y="1053"/>
                </a:lnTo>
                <a:lnTo>
                  <a:pt x="1635" y="1055"/>
                </a:lnTo>
                <a:lnTo>
                  <a:pt x="1635" y="1058"/>
                </a:lnTo>
                <a:lnTo>
                  <a:pt x="1635" y="1059"/>
                </a:lnTo>
                <a:lnTo>
                  <a:pt x="1636" y="1061"/>
                </a:lnTo>
                <a:lnTo>
                  <a:pt x="1637" y="1063"/>
                </a:lnTo>
                <a:lnTo>
                  <a:pt x="1638" y="1064"/>
                </a:lnTo>
                <a:lnTo>
                  <a:pt x="1640" y="1065"/>
                </a:lnTo>
                <a:lnTo>
                  <a:pt x="1640" y="1066"/>
                </a:lnTo>
                <a:lnTo>
                  <a:pt x="1640" y="1068"/>
                </a:lnTo>
                <a:lnTo>
                  <a:pt x="1640" y="1070"/>
                </a:lnTo>
                <a:lnTo>
                  <a:pt x="1641" y="1071"/>
                </a:lnTo>
                <a:lnTo>
                  <a:pt x="1644" y="1077"/>
                </a:lnTo>
                <a:lnTo>
                  <a:pt x="1645" y="1078"/>
                </a:lnTo>
                <a:lnTo>
                  <a:pt x="1644" y="1079"/>
                </a:lnTo>
                <a:lnTo>
                  <a:pt x="1644" y="1080"/>
                </a:lnTo>
                <a:lnTo>
                  <a:pt x="1644" y="1081"/>
                </a:lnTo>
                <a:lnTo>
                  <a:pt x="1644" y="1082"/>
                </a:lnTo>
                <a:lnTo>
                  <a:pt x="1644" y="1083"/>
                </a:lnTo>
                <a:lnTo>
                  <a:pt x="1643" y="1084"/>
                </a:lnTo>
                <a:lnTo>
                  <a:pt x="1642" y="1085"/>
                </a:lnTo>
                <a:lnTo>
                  <a:pt x="1641" y="1085"/>
                </a:lnTo>
                <a:lnTo>
                  <a:pt x="1641" y="1087"/>
                </a:lnTo>
                <a:lnTo>
                  <a:pt x="1641" y="1088"/>
                </a:lnTo>
                <a:lnTo>
                  <a:pt x="1641" y="1089"/>
                </a:lnTo>
                <a:lnTo>
                  <a:pt x="1642" y="1091"/>
                </a:lnTo>
                <a:lnTo>
                  <a:pt x="1641" y="1092"/>
                </a:lnTo>
                <a:lnTo>
                  <a:pt x="1641" y="1093"/>
                </a:lnTo>
                <a:lnTo>
                  <a:pt x="1641" y="1095"/>
                </a:lnTo>
                <a:lnTo>
                  <a:pt x="1641" y="1096"/>
                </a:lnTo>
                <a:lnTo>
                  <a:pt x="1641" y="1097"/>
                </a:lnTo>
                <a:lnTo>
                  <a:pt x="1640" y="1098"/>
                </a:lnTo>
                <a:lnTo>
                  <a:pt x="1640" y="1099"/>
                </a:lnTo>
                <a:lnTo>
                  <a:pt x="1640" y="1100"/>
                </a:lnTo>
                <a:lnTo>
                  <a:pt x="1641" y="1100"/>
                </a:lnTo>
                <a:lnTo>
                  <a:pt x="1641" y="1101"/>
                </a:lnTo>
                <a:lnTo>
                  <a:pt x="1641" y="1102"/>
                </a:lnTo>
                <a:lnTo>
                  <a:pt x="1641" y="1103"/>
                </a:lnTo>
                <a:lnTo>
                  <a:pt x="1641" y="1104"/>
                </a:lnTo>
                <a:lnTo>
                  <a:pt x="1640" y="1104"/>
                </a:lnTo>
                <a:lnTo>
                  <a:pt x="1639" y="1104"/>
                </a:lnTo>
                <a:lnTo>
                  <a:pt x="1638" y="1105"/>
                </a:lnTo>
                <a:lnTo>
                  <a:pt x="1638" y="1106"/>
                </a:lnTo>
                <a:lnTo>
                  <a:pt x="1638" y="1108"/>
                </a:lnTo>
                <a:lnTo>
                  <a:pt x="1637" y="1108"/>
                </a:lnTo>
                <a:lnTo>
                  <a:pt x="1637" y="1109"/>
                </a:lnTo>
                <a:lnTo>
                  <a:pt x="1637" y="1110"/>
                </a:lnTo>
                <a:lnTo>
                  <a:pt x="1636" y="1112"/>
                </a:lnTo>
                <a:lnTo>
                  <a:pt x="1635" y="1114"/>
                </a:lnTo>
                <a:lnTo>
                  <a:pt x="1634" y="1115"/>
                </a:lnTo>
                <a:lnTo>
                  <a:pt x="1633" y="1115"/>
                </a:lnTo>
                <a:lnTo>
                  <a:pt x="1633" y="1116"/>
                </a:lnTo>
                <a:lnTo>
                  <a:pt x="1632" y="1118"/>
                </a:lnTo>
                <a:lnTo>
                  <a:pt x="1630" y="1121"/>
                </a:lnTo>
                <a:lnTo>
                  <a:pt x="1630" y="1122"/>
                </a:lnTo>
                <a:lnTo>
                  <a:pt x="1631" y="1123"/>
                </a:lnTo>
                <a:lnTo>
                  <a:pt x="1631" y="1124"/>
                </a:lnTo>
                <a:lnTo>
                  <a:pt x="1632" y="1125"/>
                </a:lnTo>
                <a:lnTo>
                  <a:pt x="1632" y="1126"/>
                </a:lnTo>
                <a:lnTo>
                  <a:pt x="1631" y="1127"/>
                </a:lnTo>
                <a:lnTo>
                  <a:pt x="1631" y="1128"/>
                </a:lnTo>
                <a:lnTo>
                  <a:pt x="1631" y="1129"/>
                </a:lnTo>
                <a:lnTo>
                  <a:pt x="1632" y="1129"/>
                </a:lnTo>
                <a:lnTo>
                  <a:pt x="1632" y="1130"/>
                </a:lnTo>
                <a:lnTo>
                  <a:pt x="1633" y="1130"/>
                </a:lnTo>
                <a:lnTo>
                  <a:pt x="1633" y="1131"/>
                </a:lnTo>
                <a:lnTo>
                  <a:pt x="1633" y="1132"/>
                </a:lnTo>
                <a:lnTo>
                  <a:pt x="1632" y="1133"/>
                </a:lnTo>
                <a:lnTo>
                  <a:pt x="1632" y="1134"/>
                </a:lnTo>
                <a:lnTo>
                  <a:pt x="1632" y="1135"/>
                </a:lnTo>
                <a:lnTo>
                  <a:pt x="1631" y="1136"/>
                </a:lnTo>
                <a:lnTo>
                  <a:pt x="1630" y="1140"/>
                </a:lnTo>
                <a:lnTo>
                  <a:pt x="1629" y="1141"/>
                </a:lnTo>
                <a:lnTo>
                  <a:pt x="1628" y="1142"/>
                </a:lnTo>
                <a:lnTo>
                  <a:pt x="1628" y="1143"/>
                </a:lnTo>
                <a:lnTo>
                  <a:pt x="1629" y="1143"/>
                </a:lnTo>
                <a:lnTo>
                  <a:pt x="1629" y="1144"/>
                </a:lnTo>
                <a:lnTo>
                  <a:pt x="1631" y="1145"/>
                </a:lnTo>
                <a:lnTo>
                  <a:pt x="1632" y="1144"/>
                </a:lnTo>
                <a:lnTo>
                  <a:pt x="1633" y="1143"/>
                </a:lnTo>
                <a:lnTo>
                  <a:pt x="1634" y="1143"/>
                </a:lnTo>
                <a:lnTo>
                  <a:pt x="1635" y="1143"/>
                </a:lnTo>
                <a:lnTo>
                  <a:pt x="1636" y="1143"/>
                </a:lnTo>
                <a:lnTo>
                  <a:pt x="1637" y="1143"/>
                </a:lnTo>
                <a:lnTo>
                  <a:pt x="1639" y="1143"/>
                </a:lnTo>
                <a:lnTo>
                  <a:pt x="1640" y="1144"/>
                </a:lnTo>
                <a:lnTo>
                  <a:pt x="1640" y="1145"/>
                </a:lnTo>
                <a:lnTo>
                  <a:pt x="1639" y="1145"/>
                </a:lnTo>
                <a:lnTo>
                  <a:pt x="1638" y="1146"/>
                </a:lnTo>
                <a:lnTo>
                  <a:pt x="1637" y="1146"/>
                </a:lnTo>
                <a:lnTo>
                  <a:pt x="1636" y="1147"/>
                </a:lnTo>
                <a:lnTo>
                  <a:pt x="1636" y="1148"/>
                </a:lnTo>
                <a:lnTo>
                  <a:pt x="1635" y="1148"/>
                </a:lnTo>
                <a:lnTo>
                  <a:pt x="1634" y="1150"/>
                </a:lnTo>
                <a:lnTo>
                  <a:pt x="1633" y="1150"/>
                </a:lnTo>
                <a:lnTo>
                  <a:pt x="1633" y="1151"/>
                </a:lnTo>
                <a:lnTo>
                  <a:pt x="1630" y="1152"/>
                </a:lnTo>
                <a:lnTo>
                  <a:pt x="1629" y="1152"/>
                </a:lnTo>
                <a:lnTo>
                  <a:pt x="1627" y="1153"/>
                </a:lnTo>
                <a:lnTo>
                  <a:pt x="1622" y="1153"/>
                </a:lnTo>
                <a:lnTo>
                  <a:pt x="1555" y="1153"/>
                </a:lnTo>
                <a:lnTo>
                  <a:pt x="1516" y="1153"/>
                </a:lnTo>
                <a:lnTo>
                  <a:pt x="1463" y="1152"/>
                </a:lnTo>
                <a:lnTo>
                  <a:pt x="1419" y="1152"/>
                </a:lnTo>
                <a:lnTo>
                  <a:pt x="1304" y="1153"/>
                </a:lnTo>
                <a:lnTo>
                  <a:pt x="1296" y="1153"/>
                </a:lnTo>
                <a:lnTo>
                  <a:pt x="1295" y="1152"/>
                </a:lnTo>
                <a:lnTo>
                  <a:pt x="1293" y="1153"/>
                </a:lnTo>
                <a:lnTo>
                  <a:pt x="1293" y="1152"/>
                </a:lnTo>
                <a:lnTo>
                  <a:pt x="1292" y="1150"/>
                </a:lnTo>
                <a:lnTo>
                  <a:pt x="1291" y="1149"/>
                </a:lnTo>
                <a:lnTo>
                  <a:pt x="1291" y="1148"/>
                </a:lnTo>
                <a:lnTo>
                  <a:pt x="1291" y="1146"/>
                </a:lnTo>
                <a:lnTo>
                  <a:pt x="1291" y="1145"/>
                </a:lnTo>
                <a:lnTo>
                  <a:pt x="1290" y="1144"/>
                </a:lnTo>
                <a:lnTo>
                  <a:pt x="1289" y="1145"/>
                </a:lnTo>
                <a:lnTo>
                  <a:pt x="1289" y="1144"/>
                </a:lnTo>
                <a:lnTo>
                  <a:pt x="1287" y="1143"/>
                </a:lnTo>
                <a:lnTo>
                  <a:pt x="1286" y="1143"/>
                </a:lnTo>
                <a:lnTo>
                  <a:pt x="1284" y="1143"/>
                </a:lnTo>
                <a:lnTo>
                  <a:pt x="1283" y="1143"/>
                </a:lnTo>
                <a:lnTo>
                  <a:pt x="1282" y="1143"/>
                </a:lnTo>
                <a:lnTo>
                  <a:pt x="1282" y="1141"/>
                </a:lnTo>
                <a:lnTo>
                  <a:pt x="1280" y="1142"/>
                </a:lnTo>
                <a:lnTo>
                  <a:pt x="1279" y="1142"/>
                </a:lnTo>
                <a:lnTo>
                  <a:pt x="1279" y="1143"/>
                </a:lnTo>
                <a:lnTo>
                  <a:pt x="1279" y="1144"/>
                </a:lnTo>
                <a:lnTo>
                  <a:pt x="1278" y="1145"/>
                </a:lnTo>
                <a:lnTo>
                  <a:pt x="1277" y="1146"/>
                </a:lnTo>
                <a:lnTo>
                  <a:pt x="1277" y="1147"/>
                </a:lnTo>
                <a:lnTo>
                  <a:pt x="1276" y="1147"/>
                </a:lnTo>
                <a:lnTo>
                  <a:pt x="1275" y="1148"/>
                </a:lnTo>
                <a:lnTo>
                  <a:pt x="1274" y="1147"/>
                </a:lnTo>
                <a:lnTo>
                  <a:pt x="1272" y="1148"/>
                </a:lnTo>
                <a:lnTo>
                  <a:pt x="1271" y="1147"/>
                </a:lnTo>
                <a:lnTo>
                  <a:pt x="1270" y="1146"/>
                </a:lnTo>
                <a:lnTo>
                  <a:pt x="1269" y="1146"/>
                </a:lnTo>
                <a:lnTo>
                  <a:pt x="1268" y="1147"/>
                </a:lnTo>
                <a:lnTo>
                  <a:pt x="1268" y="1148"/>
                </a:lnTo>
                <a:lnTo>
                  <a:pt x="1268" y="1149"/>
                </a:lnTo>
                <a:lnTo>
                  <a:pt x="1268" y="1151"/>
                </a:lnTo>
                <a:lnTo>
                  <a:pt x="1268" y="1152"/>
                </a:lnTo>
                <a:lnTo>
                  <a:pt x="1267" y="1152"/>
                </a:lnTo>
                <a:lnTo>
                  <a:pt x="1267" y="1153"/>
                </a:lnTo>
                <a:lnTo>
                  <a:pt x="1266" y="1154"/>
                </a:lnTo>
                <a:lnTo>
                  <a:pt x="1267" y="1155"/>
                </a:lnTo>
                <a:lnTo>
                  <a:pt x="1266" y="1156"/>
                </a:lnTo>
                <a:lnTo>
                  <a:pt x="1266" y="1157"/>
                </a:lnTo>
                <a:lnTo>
                  <a:pt x="1266" y="1159"/>
                </a:lnTo>
                <a:lnTo>
                  <a:pt x="1265" y="1159"/>
                </a:lnTo>
                <a:lnTo>
                  <a:pt x="1264" y="1160"/>
                </a:lnTo>
                <a:lnTo>
                  <a:pt x="1262" y="1160"/>
                </a:lnTo>
                <a:lnTo>
                  <a:pt x="1262" y="1161"/>
                </a:lnTo>
                <a:lnTo>
                  <a:pt x="1261" y="1161"/>
                </a:lnTo>
                <a:lnTo>
                  <a:pt x="1260" y="1161"/>
                </a:lnTo>
                <a:lnTo>
                  <a:pt x="1259" y="1162"/>
                </a:lnTo>
                <a:lnTo>
                  <a:pt x="1258" y="1162"/>
                </a:lnTo>
                <a:lnTo>
                  <a:pt x="1257" y="1162"/>
                </a:lnTo>
                <a:lnTo>
                  <a:pt x="1256" y="1161"/>
                </a:lnTo>
                <a:lnTo>
                  <a:pt x="1255" y="1161"/>
                </a:lnTo>
                <a:lnTo>
                  <a:pt x="1254" y="1161"/>
                </a:lnTo>
                <a:lnTo>
                  <a:pt x="1253" y="1162"/>
                </a:lnTo>
                <a:lnTo>
                  <a:pt x="1253" y="1161"/>
                </a:lnTo>
                <a:lnTo>
                  <a:pt x="1253" y="1160"/>
                </a:lnTo>
                <a:lnTo>
                  <a:pt x="1252" y="1158"/>
                </a:lnTo>
                <a:lnTo>
                  <a:pt x="1251" y="1157"/>
                </a:lnTo>
                <a:lnTo>
                  <a:pt x="1250" y="1156"/>
                </a:lnTo>
                <a:lnTo>
                  <a:pt x="1249" y="1156"/>
                </a:lnTo>
                <a:lnTo>
                  <a:pt x="1249" y="1154"/>
                </a:lnTo>
                <a:lnTo>
                  <a:pt x="1248" y="1153"/>
                </a:lnTo>
                <a:lnTo>
                  <a:pt x="1247" y="1153"/>
                </a:lnTo>
                <a:lnTo>
                  <a:pt x="1246" y="1153"/>
                </a:lnTo>
                <a:lnTo>
                  <a:pt x="1244" y="1153"/>
                </a:lnTo>
                <a:lnTo>
                  <a:pt x="1243" y="1154"/>
                </a:lnTo>
                <a:lnTo>
                  <a:pt x="1242" y="1154"/>
                </a:lnTo>
                <a:lnTo>
                  <a:pt x="1241" y="1154"/>
                </a:lnTo>
                <a:lnTo>
                  <a:pt x="1240" y="1154"/>
                </a:lnTo>
                <a:lnTo>
                  <a:pt x="1238" y="1154"/>
                </a:lnTo>
                <a:lnTo>
                  <a:pt x="1238" y="1153"/>
                </a:lnTo>
                <a:lnTo>
                  <a:pt x="1235" y="1147"/>
                </a:lnTo>
                <a:lnTo>
                  <a:pt x="1235" y="1146"/>
                </a:lnTo>
                <a:lnTo>
                  <a:pt x="1236" y="1145"/>
                </a:lnTo>
                <a:lnTo>
                  <a:pt x="1235" y="1144"/>
                </a:lnTo>
                <a:lnTo>
                  <a:pt x="1234" y="1143"/>
                </a:lnTo>
                <a:lnTo>
                  <a:pt x="1233" y="1142"/>
                </a:lnTo>
                <a:lnTo>
                  <a:pt x="1234" y="1142"/>
                </a:lnTo>
                <a:lnTo>
                  <a:pt x="1234" y="1141"/>
                </a:lnTo>
                <a:lnTo>
                  <a:pt x="1233" y="1139"/>
                </a:lnTo>
                <a:lnTo>
                  <a:pt x="1232" y="1139"/>
                </a:lnTo>
                <a:lnTo>
                  <a:pt x="1231" y="1138"/>
                </a:lnTo>
                <a:lnTo>
                  <a:pt x="1230" y="1137"/>
                </a:lnTo>
                <a:lnTo>
                  <a:pt x="1231" y="1136"/>
                </a:lnTo>
                <a:lnTo>
                  <a:pt x="1233" y="1136"/>
                </a:lnTo>
                <a:lnTo>
                  <a:pt x="1233" y="1135"/>
                </a:lnTo>
                <a:lnTo>
                  <a:pt x="1232" y="1132"/>
                </a:lnTo>
                <a:lnTo>
                  <a:pt x="1231" y="1132"/>
                </a:lnTo>
                <a:lnTo>
                  <a:pt x="1230" y="1132"/>
                </a:lnTo>
                <a:lnTo>
                  <a:pt x="1229" y="1132"/>
                </a:lnTo>
                <a:lnTo>
                  <a:pt x="1227" y="1132"/>
                </a:lnTo>
                <a:lnTo>
                  <a:pt x="1227" y="1131"/>
                </a:lnTo>
                <a:lnTo>
                  <a:pt x="1226" y="1130"/>
                </a:lnTo>
                <a:lnTo>
                  <a:pt x="1225" y="1130"/>
                </a:lnTo>
                <a:lnTo>
                  <a:pt x="1223" y="1130"/>
                </a:lnTo>
                <a:lnTo>
                  <a:pt x="1222" y="1131"/>
                </a:lnTo>
                <a:lnTo>
                  <a:pt x="1221" y="1132"/>
                </a:lnTo>
                <a:lnTo>
                  <a:pt x="1220" y="1132"/>
                </a:lnTo>
                <a:lnTo>
                  <a:pt x="1220" y="1133"/>
                </a:lnTo>
                <a:lnTo>
                  <a:pt x="1221" y="1134"/>
                </a:lnTo>
                <a:lnTo>
                  <a:pt x="1221" y="1135"/>
                </a:lnTo>
                <a:lnTo>
                  <a:pt x="1222" y="1136"/>
                </a:lnTo>
                <a:lnTo>
                  <a:pt x="1222" y="1137"/>
                </a:lnTo>
                <a:lnTo>
                  <a:pt x="1221" y="1137"/>
                </a:lnTo>
                <a:lnTo>
                  <a:pt x="1219" y="1135"/>
                </a:lnTo>
                <a:lnTo>
                  <a:pt x="1218" y="1135"/>
                </a:lnTo>
                <a:lnTo>
                  <a:pt x="1216" y="1134"/>
                </a:lnTo>
                <a:lnTo>
                  <a:pt x="1215" y="1133"/>
                </a:lnTo>
                <a:lnTo>
                  <a:pt x="1215" y="1132"/>
                </a:lnTo>
                <a:lnTo>
                  <a:pt x="1215" y="1131"/>
                </a:lnTo>
                <a:lnTo>
                  <a:pt x="1216" y="1130"/>
                </a:lnTo>
                <a:lnTo>
                  <a:pt x="1217" y="1130"/>
                </a:lnTo>
                <a:lnTo>
                  <a:pt x="1217" y="1129"/>
                </a:lnTo>
                <a:lnTo>
                  <a:pt x="1216" y="1127"/>
                </a:lnTo>
                <a:lnTo>
                  <a:pt x="1216" y="1126"/>
                </a:lnTo>
                <a:lnTo>
                  <a:pt x="1216" y="1125"/>
                </a:lnTo>
                <a:lnTo>
                  <a:pt x="1216" y="1124"/>
                </a:lnTo>
                <a:lnTo>
                  <a:pt x="1215" y="1124"/>
                </a:lnTo>
                <a:lnTo>
                  <a:pt x="1214" y="1124"/>
                </a:lnTo>
                <a:lnTo>
                  <a:pt x="1213" y="1123"/>
                </a:lnTo>
                <a:lnTo>
                  <a:pt x="1213" y="1122"/>
                </a:lnTo>
                <a:lnTo>
                  <a:pt x="1213" y="1121"/>
                </a:lnTo>
                <a:lnTo>
                  <a:pt x="1213" y="1120"/>
                </a:lnTo>
                <a:lnTo>
                  <a:pt x="1212" y="1117"/>
                </a:lnTo>
                <a:lnTo>
                  <a:pt x="1212" y="1116"/>
                </a:lnTo>
                <a:lnTo>
                  <a:pt x="1213" y="1114"/>
                </a:lnTo>
                <a:lnTo>
                  <a:pt x="1213" y="1112"/>
                </a:lnTo>
                <a:lnTo>
                  <a:pt x="1213" y="1111"/>
                </a:lnTo>
                <a:lnTo>
                  <a:pt x="1212" y="1110"/>
                </a:lnTo>
                <a:lnTo>
                  <a:pt x="1211" y="1109"/>
                </a:lnTo>
                <a:lnTo>
                  <a:pt x="1210" y="1109"/>
                </a:lnTo>
                <a:lnTo>
                  <a:pt x="1209" y="1109"/>
                </a:lnTo>
                <a:lnTo>
                  <a:pt x="1208" y="1109"/>
                </a:lnTo>
                <a:lnTo>
                  <a:pt x="1207" y="1109"/>
                </a:lnTo>
                <a:lnTo>
                  <a:pt x="1206" y="1109"/>
                </a:lnTo>
                <a:lnTo>
                  <a:pt x="1205" y="1108"/>
                </a:lnTo>
                <a:lnTo>
                  <a:pt x="1204" y="1108"/>
                </a:lnTo>
                <a:lnTo>
                  <a:pt x="1203" y="1106"/>
                </a:lnTo>
                <a:lnTo>
                  <a:pt x="1202" y="1105"/>
                </a:lnTo>
                <a:lnTo>
                  <a:pt x="1201" y="1106"/>
                </a:lnTo>
                <a:lnTo>
                  <a:pt x="1200" y="1108"/>
                </a:lnTo>
                <a:lnTo>
                  <a:pt x="1199" y="1108"/>
                </a:lnTo>
                <a:lnTo>
                  <a:pt x="1198" y="1108"/>
                </a:lnTo>
                <a:lnTo>
                  <a:pt x="1198" y="1109"/>
                </a:lnTo>
                <a:lnTo>
                  <a:pt x="1196" y="1110"/>
                </a:lnTo>
                <a:lnTo>
                  <a:pt x="1196" y="1109"/>
                </a:lnTo>
                <a:lnTo>
                  <a:pt x="1195" y="1109"/>
                </a:lnTo>
                <a:lnTo>
                  <a:pt x="1194" y="1107"/>
                </a:lnTo>
                <a:lnTo>
                  <a:pt x="1193" y="1107"/>
                </a:lnTo>
                <a:lnTo>
                  <a:pt x="1193" y="1106"/>
                </a:lnTo>
                <a:lnTo>
                  <a:pt x="1192" y="1104"/>
                </a:lnTo>
                <a:lnTo>
                  <a:pt x="1192" y="1103"/>
                </a:lnTo>
                <a:lnTo>
                  <a:pt x="1192" y="1102"/>
                </a:lnTo>
                <a:lnTo>
                  <a:pt x="1192" y="1101"/>
                </a:lnTo>
                <a:lnTo>
                  <a:pt x="1192" y="1100"/>
                </a:lnTo>
                <a:lnTo>
                  <a:pt x="1191" y="1100"/>
                </a:lnTo>
                <a:lnTo>
                  <a:pt x="1190" y="1099"/>
                </a:lnTo>
                <a:lnTo>
                  <a:pt x="1189" y="1098"/>
                </a:lnTo>
                <a:lnTo>
                  <a:pt x="1189" y="1099"/>
                </a:lnTo>
                <a:lnTo>
                  <a:pt x="1188" y="1099"/>
                </a:lnTo>
                <a:lnTo>
                  <a:pt x="1187" y="1098"/>
                </a:lnTo>
                <a:lnTo>
                  <a:pt x="1186" y="1097"/>
                </a:lnTo>
                <a:lnTo>
                  <a:pt x="1185" y="1096"/>
                </a:lnTo>
                <a:lnTo>
                  <a:pt x="1184" y="1096"/>
                </a:lnTo>
                <a:lnTo>
                  <a:pt x="1183" y="1095"/>
                </a:lnTo>
                <a:lnTo>
                  <a:pt x="1182" y="1095"/>
                </a:lnTo>
                <a:lnTo>
                  <a:pt x="1182" y="1094"/>
                </a:lnTo>
                <a:lnTo>
                  <a:pt x="1182" y="1093"/>
                </a:lnTo>
                <a:lnTo>
                  <a:pt x="1181" y="1091"/>
                </a:lnTo>
                <a:lnTo>
                  <a:pt x="1180" y="1090"/>
                </a:lnTo>
                <a:lnTo>
                  <a:pt x="1179" y="1090"/>
                </a:lnTo>
                <a:lnTo>
                  <a:pt x="1179" y="1089"/>
                </a:lnTo>
                <a:lnTo>
                  <a:pt x="1178" y="1088"/>
                </a:lnTo>
                <a:lnTo>
                  <a:pt x="1179" y="1087"/>
                </a:lnTo>
                <a:lnTo>
                  <a:pt x="1179" y="1086"/>
                </a:lnTo>
                <a:lnTo>
                  <a:pt x="1180" y="1085"/>
                </a:lnTo>
                <a:lnTo>
                  <a:pt x="1180" y="1084"/>
                </a:lnTo>
                <a:lnTo>
                  <a:pt x="1179" y="1084"/>
                </a:lnTo>
                <a:lnTo>
                  <a:pt x="1179" y="1083"/>
                </a:lnTo>
                <a:lnTo>
                  <a:pt x="1178" y="1082"/>
                </a:lnTo>
                <a:lnTo>
                  <a:pt x="1179" y="1082"/>
                </a:lnTo>
                <a:lnTo>
                  <a:pt x="1179" y="1081"/>
                </a:lnTo>
                <a:lnTo>
                  <a:pt x="1178" y="1081"/>
                </a:lnTo>
                <a:lnTo>
                  <a:pt x="1178" y="1080"/>
                </a:lnTo>
                <a:lnTo>
                  <a:pt x="1177" y="1079"/>
                </a:lnTo>
                <a:lnTo>
                  <a:pt x="1176" y="1079"/>
                </a:lnTo>
                <a:lnTo>
                  <a:pt x="1175" y="1078"/>
                </a:lnTo>
                <a:lnTo>
                  <a:pt x="1174" y="1077"/>
                </a:lnTo>
                <a:lnTo>
                  <a:pt x="1173" y="1075"/>
                </a:lnTo>
                <a:lnTo>
                  <a:pt x="1172" y="1075"/>
                </a:lnTo>
                <a:lnTo>
                  <a:pt x="1171" y="1075"/>
                </a:lnTo>
                <a:lnTo>
                  <a:pt x="1171" y="1074"/>
                </a:lnTo>
                <a:lnTo>
                  <a:pt x="1170" y="1074"/>
                </a:lnTo>
                <a:lnTo>
                  <a:pt x="1169" y="1074"/>
                </a:lnTo>
                <a:lnTo>
                  <a:pt x="1168" y="1074"/>
                </a:lnTo>
                <a:lnTo>
                  <a:pt x="1168" y="1073"/>
                </a:lnTo>
                <a:lnTo>
                  <a:pt x="1167" y="1073"/>
                </a:lnTo>
                <a:lnTo>
                  <a:pt x="1166" y="1073"/>
                </a:lnTo>
                <a:lnTo>
                  <a:pt x="1165" y="1073"/>
                </a:lnTo>
                <a:lnTo>
                  <a:pt x="1165" y="1072"/>
                </a:lnTo>
                <a:lnTo>
                  <a:pt x="1164" y="1072"/>
                </a:lnTo>
                <a:lnTo>
                  <a:pt x="1163" y="1070"/>
                </a:lnTo>
                <a:lnTo>
                  <a:pt x="1162" y="1070"/>
                </a:lnTo>
                <a:lnTo>
                  <a:pt x="1161" y="1069"/>
                </a:lnTo>
                <a:lnTo>
                  <a:pt x="1160" y="1068"/>
                </a:lnTo>
                <a:lnTo>
                  <a:pt x="1159" y="1068"/>
                </a:lnTo>
                <a:lnTo>
                  <a:pt x="1133" y="1068"/>
                </a:lnTo>
                <a:lnTo>
                  <a:pt x="1092" y="1069"/>
                </a:lnTo>
                <a:lnTo>
                  <a:pt x="1079" y="1068"/>
                </a:lnTo>
                <a:lnTo>
                  <a:pt x="1079" y="1070"/>
                </a:lnTo>
                <a:lnTo>
                  <a:pt x="1079" y="1071"/>
                </a:lnTo>
                <a:lnTo>
                  <a:pt x="1079" y="1072"/>
                </a:lnTo>
                <a:lnTo>
                  <a:pt x="1079" y="1073"/>
                </a:lnTo>
                <a:lnTo>
                  <a:pt x="1079" y="1075"/>
                </a:lnTo>
                <a:lnTo>
                  <a:pt x="1079" y="1076"/>
                </a:lnTo>
                <a:lnTo>
                  <a:pt x="1077" y="1077"/>
                </a:lnTo>
                <a:lnTo>
                  <a:pt x="1077" y="1078"/>
                </a:lnTo>
                <a:lnTo>
                  <a:pt x="1076" y="1079"/>
                </a:lnTo>
                <a:lnTo>
                  <a:pt x="1075" y="1080"/>
                </a:lnTo>
                <a:lnTo>
                  <a:pt x="1074" y="1081"/>
                </a:lnTo>
                <a:lnTo>
                  <a:pt x="1075" y="1082"/>
                </a:lnTo>
                <a:lnTo>
                  <a:pt x="1074" y="1085"/>
                </a:lnTo>
                <a:lnTo>
                  <a:pt x="1073" y="1086"/>
                </a:lnTo>
                <a:lnTo>
                  <a:pt x="1073" y="1087"/>
                </a:lnTo>
                <a:lnTo>
                  <a:pt x="1072" y="1089"/>
                </a:lnTo>
                <a:lnTo>
                  <a:pt x="1069" y="1090"/>
                </a:lnTo>
                <a:lnTo>
                  <a:pt x="1068" y="1091"/>
                </a:lnTo>
                <a:lnTo>
                  <a:pt x="1067" y="1092"/>
                </a:lnTo>
                <a:lnTo>
                  <a:pt x="1066" y="1093"/>
                </a:lnTo>
                <a:lnTo>
                  <a:pt x="1066" y="1094"/>
                </a:lnTo>
                <a:lnTo>
                  <a:pt x="1067" y="1096"/>
                </a:lnTo>
                <a:lnTo>
                  <a:pt x="1068" y="1097"/>
                </a:lnTo>
                <a:lnTo>
                  <a:pt x="1069" y="1098"/>
                </a:lnTo>
                <a:lnTo>
                  <a:pt x="1066" y="1100"/>
                </a:lnTo>
                <a:lnTo>
                  <a:pt x="1065" y="1103"/>
                </a:lnTo>
                <a:lnTo>
                  <a:pt x="1065" y="1104"/>
                </a:lnTo>
                <a:lnTo>
                  <a:pt x="1064" y="1105"/>
                </a:lnTo>
                <a:lnTo>
                  <a:pt x="1063" y="1106"/>
                </a:lnTo>
                <a:lnTo>
                  <a:pt x="1063" y="1107"/>
                </a:lnTo>
                <a:lnTo>
                  <a:pt x="1062" y="1107"/>
                </a:lnTo>
                <a:lnTo>
                  <a:pt x="1061" y="1107"/>
                </a:lnTo>
                <a:lnTo>
                  <a:pt x="1060" y="1106"/>
                </a:lnTo>
                <a:lnTo>
                  <a:pt x="1058" y="1104"/>
                </a:lnTo>
                <a:lnTo>
                  <a:pt x="1056" y="1103"/>
                </a:lnTo>
                <a:lnTo>
                  <a:pt x="1054" y="1103"/>
                </a:lnTo>
                <a:lnTo>
                  <a:pt x="1053" y="1103"/>
                </a:lnTo>
                <a:lnTo>
                  <a:pt x="1052" y="1103"/>
                </a:lnTo>
                <a:lnTo>
                  <a:pt x="1051" y="1104"/>
                </a:lnTo>
                <a:lnTo>
                  <a:pt x="1050" y="1105"/>
                </a:lnTo>
                <a:lnTo>
                  <a:pt x="1050" y="1106"/>
                </a:lnTo>
                <a:lnTo>
                  <a:pt x="1049" y="1107"/>
                </a:lnTo>
                <a:lnTo>
                  <a:pt x="1047" y="1106"/>
                </a:lnTo>
                <a:lnTo>
                  <a:pt x="1046" y="1107"/>
                </a:lnTo>
                <a:lnTo>
                  <a:pt x="1045" y="1108"/>
                </a:lnTo>
                <a:lnTo>
                  <a:pt x="1045" y="1109"/>
                </a:lnTo>
                <a:lnTo>
                  <a:pt x="1046" y="1111"/>
                </a:lnTo>
                <a:lnTo>
                  <a:pt x="1046" y="1112"/>
                </a:lnTo>
                <a:lnTo>
                  <a:pt x="1045" y="1113"/>
                </a:lnTo>
                <a:lnTo>
                  <a:pt x="1044" y="1114"/>
                </a:lnTo>
                <a:lnTo>
                  <a:pt x="1043" y="1115"/>
                </a:lnTo>
                <a:lnTo>
                  <a:pt x="1042" y="1115"/>
                </a:lnTo>
                <a:lnTo>
                  <a:pt x="1042" y="1117"/>
                </a:lnTo>
                <a:lnTo>
                  <a:pt x="1043" y="1117"/>
                </a:lnTo>
                <a:lnTo>
                  <a:pt x="1045" y="1117"/>
                </a:lnTo>
                <a:lnTo>
                  <a:pt x="1046" y="1118"/>
                </a:lnTo>
                <a:lnTo>
                  <a:pt x="1046" y="1119"/>
                </a:lnTo>
                <a:lnTo>
                  <a:pt x="1046" y="1120"/>
                </a:lnTo>
                <a:lnTo>
                  <a:pt x="1044" y="1122"/>
                </a:lnTo>
                <a:lnTo>
                  <a:pt x="1043" y="1123"/>
                </a:lnTo>
                <a:lnTo>
                  <a:pt x="1042" y="1124"/>
                </a:lnTo>
                <a:lnTo>
                  <a:pt x="1043" y="1125"/>
                </a:lnTo>
                <a:lnTo>
                  <a:pt x="1044" y="1126"/>
                </a:lnTo>
                <a:lnTo>
                  <a:pt x="1046" y="1128"/>
                </a:lnTo>
                <a:lnTo>
                  <a:pt x="1046" y="1129"/>
                </a:lnTo>
                <a:lnTo>
                  <a:pt x="1046" y="1130"/>
                </a:lnTo>
                <a:lnTo>
                  <a:pt x="1046" y="1131"/>
                </a:lnTo>
                <a:lnTo>
                  <a:pt x="1048" y="1131"/>
                </a:lnTo>
                <a:lnTo>
                  <a:pt x="1048" y="1132"/>
                </a:lnTo>
                <a:lnTo>
                  <a:pt x="1048" y="1133"/>
                </a:lnTo>
                <a:lnTo>
                  <a:pt x="1047" y="1134"/>
                </a:lnTo>
                <a:lnTo>
                  <a:pt x="1047" y="1135"/>
                </a:lnTo>
                <a:lnTo>
                  <a:pt x="1046" y="1136"/>
                </a:lnTo>
                <a:lnTo>
                  <a:pt x="1045" y="1136"/>
                </a:lnTo>
                <a:lnTo>
                  <a:pt x="1044" y="1135"/>
                </a:lnTo>
                <a:lnTo>
                  <a:pt x="1044" y="1134"/>
                </a:lnTo>
                <a:lnTo>
                  <a:pt x="1043" y="1134"/>
                </a:lnTo>
                <a:lnTo>
                  <a:pt x="1042" y="1134"/>
                </a:lnTo>
                <a:lnTo>
                  <a:pt x="1041" y="1134"/>
                </a:lnTo>
                <a:lnTo>
                  <a:pt x="1041" y="1137"/>
                </a:lnTo>
                <a:lnTo>
                  <a:pt x="1040" y="1138"/>
                </a:lnTo>
                <a:lnTo>
                  <a:pt x="1039" y="1139"/>
                </a:lnTo>
                <a:lnTo>
                  <a:pt x="1040" y="1140"/>
                </a:lnTo>
                <a:lnTo>
                  <a:pt x="1039" y="1141"/>
                </a:lnTo>
                <a:lnTo>
                  <a:pt x="1038" y="1141"/>
                </a:lnTo>
                <a:lnTo>
                  <a:pt x="1038" y="1142"/>
                </a:lnTo>
                <a:lnTo>
                  <a:pt x="1038" y="1143"/>
                </a:lnTo>
                <a:lnTo>
                  <a:pt x="1037" y="1144"/>
                </a:lnTo>
                <a:lnTo>
                  <a:pt x="1037" y="1145"/>
                </a:lnTo>
                <a:lnTo>
                  <a:pt x="1036" y="1146"/>
                </a:lnTo>
                <a:lnTo>
                  <a:pt x="1037" y="1146"/>
                </a:lnTo>
                <a:lnTo>
                  <a:pt x="1037" y="1147"/>
                </a:lnTo>
                <a:lnTo>
                  <a:pt x="1037" y="1148"/>
                </a:lnTo>
                <a:lnTo>
                  <a:pt x="1036" y="1148"/>
                </a:lnTo>
                <a:lnTo>
                  <a:pt x="1036" y="1147"/>
                </a:lnTo>
                <a:lnTo>
                  <a:pt x="1035" y="1147"/>
                </a:lnTo>
                <a:lnTo>
                  <a:pt x="1034" y="1147"/>
                </a:lnTo>
                <a:lnTo>
                  <a:pt x="1033" y="1147"/>
                </a:lnTo>
                <a:lnTo>
                  <a:pt x="1032" y="1148"/>
                </a:lnTo>
                <a:lnTo>
                  <a:pt x="1031" y="1149"/>
                </a:lnTo>
                <a:lnTo>
                  <a:pt x="1030" y="1149"/>
                </a:lnTo>
                <a:lnTo>
                  <a:pt x="1029" y="1149"/>
                </a:lnTo>
                <a:lnTo>
                  <a:pt x="1028" y="1148"/>
                </a:lnTo>
                <a:lnTo>
                  <a:pt x="1027" y="1148"/>
                </a:lnTo>
                <a:lnTo>
                  <a:pt x="1026" y="1149"/>
                </a:lnTo>
                <a:lnTo>
                  <a:pt x="1025" y="1151"/>
                </a:lnTo>
                <a:lnTo>
                  <a:pt x="1025" y="1152"/>
                </a:lnTo>
                <a:lnTo>
                  <a:pt x="1025" y="1153"/>
                </a:lnTo>
                <a:lnTo>
                  <a:pt x="1025" y="1155"/>
                </a:lnTo>
                <a:lnTo>
                  <a:pt x="1026" y="1157"/>
                </a:lnTo>
                <a:lnTo>
                  <a:pt x="1027" y="1157"/>
                </a:lnTo>
                <a:lnTo>
                  <a:pt x="1026" y="1158"/>
                </a:lnTo>
                <a:lnTo>
                  <a:pt x="1026" y="1159"/>
                </a:lnTo>
                <a:lnTo>
                  <a:pt x="1025" y="1160"/>
                </a:lnTo>
                <a:lnTo>
                  <a:pt x="1024" y="1161"/>
                </a:lnTo>
                <a:lnTo>
                  <a:pt x="1024" y="1162"/>
                </a:lnTo>
                <a:lnTo>
                  <a:pt x="1024" y="1163"/>
                </a:lnTo>
                <a:lnTo>
                  <a:pt x="1024" y="1164"/>
                </a:lnTo>
                <a:lnTo>
                  <a:pt x="1025" y="1165"/>
                </a:lnTo>
                <a:lnTo>
                  <a:pt x="1024" y="1166"/>
                </a:lnTo>
                <a:lnTo>
                  <a:pt x="1024" y="1167"/>
                </a:lnTo>
                <a:lnTo>
                  <a:pt x="1025" y="1168"/>
                </a:lnTo>
                <a:lnTo>
                  <a:pt x="1025" y="1170"/>
                </a:lnTo>
                <a:lnTo>
                  <a:pt x="1025" y="1171"/>
                </a:lnTo>
                <a:lnTo>
                  <a:pt x="1026" y="1172"/>
                </a:lnTo>
                <a:lnTo>
                  <a:pt x="1025" y="1173"/>
                </a:lnTo>
                <a:lnTo>
                  <a:pt x="1025" y="1174"/>
                </a:lnTo>
                <a:lnTo>
                  <a:pt x="1023" y="1174"/>
                </a:lnTo>
                <a:lnTo>
                  <a:pt x="1022" y="1174"/>
                </a:lnTo>
                <a:lnTo>
                  <a:pt x="1018" y="1176"/>
                </a:lnTo>
                <a:lnTo>
                  <a:pt x="1016" y="1177"/>
                </a:lnTo>
                <a:lnTo>
                  <a:pt x="1015" y="1177"/>
                </a:lnTo>
                <a:lnTo>
                  <a:pt x="1013" y="1177"/>
                </a:lnTo>
                <a:lnTo>
                  <a:pt x="1012" y="1177"/>
                </a:lnTo>
                <a:lnTo>
                  <a:pt x="1011" y="1178"/>
                </a:lnTo>
                <a:lnTo>
                  <a:pt x="1010" y="1178"/>
                </a:lnTo>
                <a:lnTo>
                  <a:pt x="1009" y="1178"/>
                </a:lnTo>
                <a:lnTo>
                  <a:pt x="1008" y="1178"/>
                </a:lnTo>
                <a:lnTo>
                  <a:pt x="1007" y="1178"/>
                </a:lnTo>
                <a:lnTo>
                  <a:pt x="1006" y="1177"/>
                </a:lnTo>
                <a:lnTo>
                  <a:pt x="1006" y="1176"/>
                </a:lnTo>
                <a:lnTo>
                  <a:pt x="1008" y="1173"/>
                </a:lnTo>
                <a:lnTo>
                  <a:pt x="1008" y="1171"/>
                </a:lnTo>
                <a:lnTo>
                  <a:pt x="1007" y="1171"/>
                </a:lnTo>
                <a:lnTo>
                  <a:pt x="1006" y="1171"/>
                </a:lnTo>
                <a:lnTo>
                  <a:pt x="1005" y="1171"/>
                </a:lnTo>
                <a:lnTo>
                  <a:pt x="1002" y="1172"/>
                </a:lnTo>
                <a:lnTo>
                  <a:pt x="1000" y="1173"/>
                </a:lnTo>
                <a:lnTo>
                  <a:pt x="997" y="1175"/>
                </a:lnTo>
                <a:lnTo>
                  <a:pt x="995" y="1175"/>
                </a:lnTo>
                <a:lnTo>
                  <a:pt x="994" y="1176"/>
                </a:lnTo>
                <a:lnTo>
                  <a:pt x="993" y="1176"/>
                </a:lnTo>
                <a:lnTo>
                  <a:pt x="992" y="1176"/>
                </a:lnTo>
                <a:lnTo>
                  <a:pt x="991" y="1176"/>
                </a:lnTo>
                <a:lnTo>
                  <a:pt x="990" y="1176"/>
                </a:lnTo>
                <a:lnTo>
                  <a:pt x="988" y="1177"/>
                </a:lnTo>
                <a:lnTo>
                  <a:pt x="986" y="1177"/>
                </a:lnTo>
                <a:lnTo>
                  <a:pt x="984" y="1176"/>
                </a:lnTo>
                <a:lnTo>
                  <a:pt x="982" y="1177"/>
                </a:lnTo>
                <a:lnTo>
                  <a:pt x="981" y="1178"/>
                </a:lnTo>
                <a:lnTo>
                  <a:pt x="980" y="1178"/>
                </a:lnTo>
                <a:lnTo>
                  <a:pt x="980" y="1179"/>
                </a:lnTo>
                <a:lnTo>
                  <a:pt x="979" y="1180"/>
                </a:lnTo>
                <a:lnTo>
                  <a:pt x="978" y="1180"/>
                </a:lnTo>
                <a:lnTo>
                  <a:pt x="977" y="1181"/>
                </a:lnTo>
                <a:lnTo>
                  <a:pt x="976" y="1181"/>
                </a:lnTo>
                <a:lnTo>
                  <a:pt x="975" y="1181"/>
                </a:lnTo>
                <a:lnTo>
                  <a:pt x="973" y="1180"/>
                </a:lnTo>
                <a:lnTo>
                  <a:pt x="971" y="1180"/>
                </a:lnTo>
                <a:lnTo>
                  <a:pt x="970" y="1181"/>
                </a:lnTo>
                <a:lnTo>
                  <a:pt x="969" y="1180"/>
                </a:lnTo>
                <a:lnTo>
                  <a:pt x="969" y="1179"/>
                </a:lnTo>
                <a:lnTo>
                  <a:pt x="968" y="1179"/>
                </a:lnTo>
                <a:lnTo>
                  <a:pt x="968" y="1178"/>
                </a:lnTo>
                <a:lnTo>
                  <a:pt x="967" y="1178"/>
                </a:lnTo>
                <a:lnTo>
                  <a:pt x="966" y="1178"/>
                </a:lnTo>
                <a:lnTo>
                  <a:pt x="965" y="1179"/>
                </a:lnTo>
                <a:lnTo>
                  <a:pt x="965" y="1180"/>
                </a:lnTo>
                <a:lnTo>
                  <a:pt x="964" y="1181"/>
                </a:lnTo>
                <a:lnTo>
                  <a:pt x="963" y="1181"/>
                </a:lnTo>
                <a:lnTo>
                  <a:pt x="961" y="1182"/>
                </a:lnTo>
                <a:lnTo>
                  <a:pt x="960" y="1182"/>
                </a:lnTo>
                <a:lnTo>
                  <a:pt x="959" y="1180"/>
                </a:lnTo>
                <a:lnTo>
                  <a:pt x="959" y="1179"/>
                </a:lnTo>
                <a:lnTo>
                  <a:pt x="958" y="1178"/>
                </a:lnTo>
                <a:lnTo>
                  <a:pt x="957" y="1178"/>
                </a:lnTo>
                <a:lnTo>
                  <a:pt x="956" y="1178"/>
                </a:lnTo>
                <a:lnTo>
                  <a:pt x="954" y="1178"/>
                </a:lnTo>
                <a:lnTo>
                  <a:pt x="952" y="1179"/>
                </a:lnTo>
                <a:lnTo>
                  <a:pt x="951" y="1179"/>
                </a:lnTo>
                <a:lnTo>
                  <a:pt x="950" y="1181"/>
                </a:lnTo>
                <a:lnTo>
                  <a:pt x="949" y="1181"/>
                </a:lnTo>
                <a:lnTo>
                  <a:pt x="948" y="1183"/>
                </a:lnTo>
                <a:lnTo>
                  <a:pt x="947" y="1183"/>
                </a:lnTo>
                <a:lnTo>
                  <a:pt x="946" y="1184"/>
                </a:lnTo>
                <a:lnTo>
                  <a:pt x="946" y="1185"/>
                </a:lnTo>
                <a:lnTo>
                  <a:pt x="945" y="1185"/>
                </a:lnTo>
                <a:lnTo>
                  <a:pt x="944" y="1184"/>
                </a:lnTo>
                <a:lnTo>
                  <a:pt x="944" y="1185"/>
                </a:lnTo>
                <a:lnTo>
                  <a:pt x="944" y="1186"/>
                </a:lnTo>
                <a:lnTo>
                  <a:pt x="944" y="1187"/>
                </a:lnTo>
                <a:lnTo>
                  <a:pt x="944" y="1188"/>
                </a:lnTo>
                <a:lnTo>
                  <a:pt x="944" y="1189"/>
                </a:lnTo>
                <a:lnTo>
                  <a:pt x="943" y="1190"/>
                </a:lnTo>
                <a:lnTo>
                  <a:pt x="943" y="1191"/>
                </a:lnTo>
                <a:lnTo>
                  <a:pt x="942" y="1193"/>
                </a:lnTo>
                <a:lnTo>
                  <a:pt x="942" y="1195"/>
                </a:lnTo>
                <a:lnTo>
                  <a:pt x="942" y="1196"/>
                </a:lnTo>
                <a:lnTo>
                  <a:pt x="942" y="1197"/>
                </a:lnTo>
                <a:lnTo>
                  <a:pt x="943" y="1198"/>
                </a:lnTo>
                <a:lnTo>
                  <a:pt x="943" y="1199"/>
                </a:lnTo>
                <a:lnTo>
                  <a:pt x="944" y="1201"/>
                </a:lnTo>
                <a:lnTo>
                  <a:pt x="943" y="1202"/>
                </a:lnTo>
                <a:lnTo>
                  <a:pt x="944" y="1203"/>
                </a:lnTo>
                <a:lnTo>
                  <a:pt x="944" y="1204"/>
                </a:lnTo>
                <a:lnTo>
                  <a:pt x="943" y="1205"/>
                </a:lnTo>
                <a:lnTo>
                  <a:pt x="942" y="1207"/>
                </a:lnTo>
                <a:lnTo>
                  <a:pt x="942" y="1208"/>
                </a:lnTo>
                <a:lnTo>
                  <a:pt x="941" y="1208"/>
                </a:lnTo>
                <a:lnTo>
                  <a:pt x="940" y="1209"/>
                </a:lnTo>
                <a:lnTo>
                  <a:pt x="940" y="1210"/>
                </a:lnTo>
                <a:lnTo>
                  <a:pt x="940" y="1211"/>
                </a:lnTo>
                <a:lnTo>
                  <a:pt x="939" y="1211"/>
                </a:lnTo>
                <a:lnTo>
                  <a:pt x="938" y="1211"/>
                </a:lnTo>
                <a:lnTo>
                  <a:pt x="937" y="1211"/>
                </a:lnTo>
                <a:lnTo>
                  <a:pt x="937" y="1212"/>
                </a:lnTo>
                <a:lnTo>
                  <a:pt x="936" y="1212"/>
                </a:lnTo>
                <a:lnTo>
                  <a:pt x="936" y="1214"/>
                </a:lnTo>
                <a:lnTo>
                  <a:pt x="935" y="1214"/>
                </a:lnTo>
                <a:lnTo>
                  <a:pt x="934" y="1215"/>
                </a:lnTo>
                <a:lnTo>
                  <a:pt x="935" y="1215"/>
                </a:lnTo>
                <a:lnTo>
                  <a:pt x="935" y="1216"/>
                </a:lnTo>
                <a:lnTo>
                  <a:pt x="934" y="1216"/>
                </a:lnTo>
                <a:lnTo>
                  <a:pt x="933" y="1217"/>
                </a:lnTo>
                <a:lnTo>
                  <a:pt x="933" y="1218"/>
                </a:lnTo>
                <a:lnTo>
                  <a:pt x="932" y="1218"/>
                </a:lnTo>
                <a:lnTo>
                  <a:pt x="932" y="1220"/>
                </a:lnTo>
                <a:lnTo>
                  <a:pt x="931" y="1221"/>
                </a:lnTo>
                <a:lnTo>
                  <a:pt x="931" y="1222"/>
                </a:lnTo>
                <a:lnTo>
                  <a:pt x="930" y="1223"/>
                </a:lnTo>
                <a:lnTo>
                  <a:pt x="928" y="1223"/>
                </a:lnTo>
                <a:lnTo>
                  <a:pt x="927" y="1223"/>
                </a:lnTo>
                <a:lnTo>
                  <a:pt x="926" y="1224"/>
                </a:lnTo>
                <a:lnTo>
                  <a:pt x="926" y="1225"/>
                </a:lnTo>
                <a:lnTo>
                  <a:pt x="926" y="1226"/>
                </a:lnTo>
                <a:lnTo>
                  <a:pt x="924" y="1226"/>
                </a:lnTo>
                <a:lnTo>
                  <a:pt x="923" y="1227"/>
                </a:lnTo>
                <a:lnTo>
                  <a:pt x="921" y="1228"/>
                </a:lnTo>
                <a:lnTo>
                  <a:pt x="920" y="1227"/>
                </a:lnTo>
                <a:lnTo>
                  <a:pt x="919" y="1227"/>
                </a:lnTo>
                <a:lnTo>
                  <a:pt x="918" y="1226"/>
                </a:lnTo>
                <a:lnTo>
                  <a:pt x="917" y="1226"/>
                </a:lnTo>
                <a:lnTo>
                  <a:pt x="916" y="1226"/>
                </a:lnTo>
                <a:lnTo>
                  <a:pt x="916" y="1225"/>
                </a:lnTo>
                <a:lnTo>
                  <a:pt x="916" y="1224"/>
                </a:lnTo>
                <a:lnTo>
                  <a:pt x="917" y="1222"/>
                </a:lnTo>
                <a:lnTo>
                  <a:pt x="918" y="1221"/>
                </a:lnTo>
                <a:lnTo>
                  <a:pt x="915" y="1220"/>
                </a:lnTo>
                <a:lnTo>
                  <a:pt x="915" y="1219"/>
                </a:lnTo>
                <a:lnTo>
                  <a:pt x="916" y="1219"/>
                </a:lnTo>
                <a:lnTo>
                  <a:pt x="916" y="1217"/>
                </a:lnTo>
                <a:lnTo>
                  <a:pt x="916" y="1216"/>
                </a:lnTo>
                <a:lnTo>
                  <a:pt x="915" y="1215"/>
                </a:lnTo>
                <a:lnTo>
                  <a:pt x="914" y="1213"/>
                </a:lnTo>
                <a:lnTo>
                  <a:pt x="914" y="1212"/>
                </a:lnTo>
                <a:lnTo>
                  <a:pt x="914" y="1211"/>
                </a:lnTo>
                <a:lnTo>
                  <a:pt x="913" y="1210"/>
                </a:lnTo>
                <a:lnTo>
                  <a:pt x="912" y="1209"/>
                </a:lnTo>
                <a:lnTo>
                  <a:pt x="911" y="1209"/>
                </a:lnTo>
                <a:lnTo>
                  <a:pt x="910" y="1208"/>
                </a:lnTo>
                <a:lnTo>
                  <a:pt x="909" y="1208"/>
                </a:lnTo>
                <a:lnTo>
                  <a:pt x="907" y="1209"/>
                </a:lnTo>
                <a:lnTo>
                  <a:pt x="906" y="1210"/>
                </a:lnTo>
                <a:lnTo>
                  <a:pt x="905" y="1210"/>
                </a:lnTo>
                <a:lnTo>
                  <a:pt x="904" y="1211"/>
                </a:lnTo>
                <a:lnTo>
                  <a:pt x="903" y="1212"/>
                </a:lnTo>
                <a:lnTo>
                  <a:pt x="902" y="1212"/>
                </a:lnTo>
                <a:lnTo>
                  <a:pt x="902" y="1213"/>
                </a:lnTo>
                <a:lnTo>
                  <a:pt x="901" y="1213"/>
                </a:lnTo>
                <a:lnTo>
                  <a:pt x="900" y="1214"/>
                </a:lnTo>
                <a:lnTo>
                  <a:pt x="899" y="1215"/>
                </a:lnTo>
                <a:lnTo>
                  <a:pt x="896" y="1215"/>
                </a:lnTo>
                <a:lnTo>
                  <a:pt x="896" y="1216"/>
                </a:lnTo>
                <a:lnTo>
                  <a:pt x="895" y="1217"/>
                </a:lnTo>
                <a:lnTo>
                  <a:pt x="894" y="1217"/>
                </a:lnTo>
                <a:lnTo>
                  <a:pt x="893" y="1215"/>
                </a:lnTo>
                <a:lnTo>
                  <a:pt x="892" y="1215"/>
                </a:lnTo>
                <a:lnTo>
                  <a:pt x="891" y="1215"/>
                </a:lnTo>
                <a:lnTo>
                  <a:pt x="890" y="1214"/>
                </a:lnTo>
                <a:lnTo>
                  <a:pt x="889" y="1214"/>
                </a:lnTo>
                <a:lnTo>
                  <a:pt x="889" y="1215"/>
                </a:lnTo>
                <a:lnTo>
                  <a:pt x="888" y="1216"/>
                </a:lnTo>
                <a:lnTo>
                  <a:pt x="889" y="1216"/>
                </a:lnTo>
                <a:lnTo>
                  <a:pt x="889" y="1217"/>
                </a:lnTo>
                <a:lnTo>
                  <a:pt x="889" y="1218"/>
                </a:lnTo>
                <a:lnTo>
                  <a:pt x="889" y="1220"/>
                </a:lnTo>
                <a:lnTo>
                  <a:pt x="889" y="1221"/>
                </a:lnTo>
                <a:lnTo>
                  <a:pt x="888" y="1222"/>
                </a:lnTo>
                <a:lnTo>
                  <a:pt x="888" y="1224"/>
                </a:lnTo>
                <a:lnTo>
                  <a:pt x="888" y="1225"/>
                </a:lnTo>
                <a:lnTo>
                  <a:pt x="889" y="1226"/>
                </a:lnTo>
                <a:lnTo>
                  <a:pt x="889" y="1227"/>
                </a:lnTo>
                <a:lnTo>
                  <a:pt x="890" y="1229"/>
                </a:lnTo>
                <a:lnTo>
                  <a:pt x="890" y="1230"/>
                </a:lnTo>
                <a:lnTo>
                  <a:pt x="890" y="1231"/>
                </a:lnTo>
                <a:lnTo>
                  <a:pt x="889" y="1231"/>
                </a:lnTo>
                <a:lnTo>
                  <a:pt x="888" y="1231"/>
                </a:lnTo>
                <a:lnTo>
                  <a:pt x="887" y="1230"/>
                </a:lnTo>
                <a:lnTo>
                  <a:pt x="886" y="1231"/>
                </a:lnTo>
                <a:lnTo>
                  <a:pt x="885" y="1232"/>
                </a:lnTo>
                <a:lnTo>
                  <a:pt x="884" y="1232"/>
                </a:lnTo>
                <a:lnTo>
                  <a:pt x="883" y="1231"/>
                </a:lnTo>
                <a:lnTo>
                  <a:pt x="883" y="1229"/>
                </a:lnTo>
                <a:lnTo>
                  <a:pt x="882" y="1229"/>
                </a:lnTo>
                <a:lnTo>
                  <a:pt x="881" y="1229"/>
                </a:lnTo>
                <a:lnTo>
                  <a:pt x="879" y="1228"/>
                </a:lnTo>
                <a:lnTo>
                  <a:pt x="878" y="1227"/>
                </a:lnTo>
                <a:lnTo>
                  <a:pt x="877" y="1226"/>
                </a:lnTo>
                <a:lnTo>
                  <a:pt x="876" y="1226"/>
                </a:lnTo>
                <a:lnTo>
                  <a:pt x="874" y="1226"/>
                </a:lnTo>
                <a:lnTo>
                  <a:pt x="873" y="1226"/>
                </a:lnTo>
                <a:lnTo>
                  <a:pt x="872" y="1226"/>
                </a:lnTo>
                <a:lnTo>
                  <a:pt x="871" y="1227"/>
                </a:lnTo>
                <a:lnTo>
                  <a:pt x="870" y="1227"/>
                </a:lnTo>
                <a:lnTo>
                  <a:pt x="869" y="1227"/>
                </a:lnTo>
                <a:lnTo>
                  <a:pt x="868" y="1228"/>
                </a:lnTo>
                <a:lnTo>
                  <a:pt x="867" y="1229"/>
                </a:lnTo>
                <a:lnTo>
                  <a:pt x="865" y="1229"/>
                </a:lnTo>
                <a:lnTo>
                  <a:pt x="864" y="1230"/>
                </a:lnTo>
                <a:lnTo>
                  <a:pt x="864" y="1231"/>
                </a:lnTo>
                <a:lnTo>
                  <a:pt x="864" y="1235"/>
                </a:lnTo>
                <a:lnTo>
                  <a:pt x="863" y="1236"/>
                </a:lnTo>
                <a:lnTo>
                  <a:pt x="862" y="1237"/>
                </a:lnTo>
                <a:lnTo>
                  <a:pt x="861" y="1240"/>
                </a:lnTo>
                <a:lnTo>
                  <a:pt x="860" y="1241"/>
                </a:lnTo>
                <a:lnTo>
                  <a:pt x="859" y="1242"/>
                </a:lnTo>
                <a:lnTo>
                  <a:pt x="858" y="1241"/>
                </a:lnTo>
                <a:lnTo>
                  <a:pt x="857" y="1241"/>
                </a:lnTo>
                <a:lnTo>
                  <a:pt x="857" y="1242"/>
                </a:lnTo>
                <a:lnTo>
                  <a:pt x="855" y="1242"/>
                </a:lnTo>
                <a:lnTo>
                  <a:pt x="854" y="1243"/>
                </a:lnTo>
                <a:lnTo>
                  <a:pt x="854" y="1244"/>
                </a:lnTo>
                <a:lnTo>
                  <a:pt x="853" y="1244"/>
                </a:lnTo>
                <a:lnTo>
                  <a:pt x="852" y="1244"/>
                </a:lnTo>
                <a:lnTo>
                  <a:pt x="852" y="1243"/>
                </a:lnTo>
                <a:lnTo>
                  <a:pt x="851" y="1243"/>
                </a:lnTo>
                <a:lnTo>
                  <a:pt x="851" y="1242"/>
                </a:lnTo>
                <a:lnTo>
                  <a:pt x="850" y="1242"/>
                </a:lnTo>
                <a:lnTo>
                  <a:pt x="850" y="1241"/>
                </a:lnTo>
                <a:lnTo>
                  <a:pt x="850" y="1240"/>
                </a:lnTo>
                <a:lnTo>
                  <a:pt x="850" y="1239"/>
                </a:lnTo>
                <a:lnTo>
                  <a:pt x="849" y="1239"/>
                </a:lnTo>
                <a:lnTo>
                  <a:pt x="848" y="1239"/>
                </a:lnTo>
                <a:lnTo>
                  <a:pt x="847" y="1239"/>
                </a:lnTo>
                <a:lnTo>
                  <a:pt x="847" y="1238"/>
                </a:lnTo>
                <a:lnTo>
                  <a:pt x="847" y="1237"/>
                </a:lnTo>
                <a:lnTo>
                  <a:pt x="846" y="1236"/>
                </a:lnTo>
                <a:lnTo>
                  <a:pt x="845" y="1236"/>
                </a:lnTo>
                <a:lnTo>
                  <a:pt x="844" y="1235"/>
                </a:lnTo>
                <a:lnTo>
                  <a:pt x="843" y="1234"/>
                </a:lnTo>
                <a:lnTo>
                  <a:pt x="842" y="1234"/>
                </a:lnTo>
                <a:lnTo>
                  <a:pt x="841" y="1234"/>
                </a:lnTo>
                <a:lnTo>
                  <a:pt x="840" y="1234"/>
                </a:lnTo>
                <a:lnTo>
                  <a:pt x="839" y="1233"/>
                </a:lnTo>
                <a:lnTo>
                  <a:pt x="838" y="1232"/>
                </a:lnTo>
                <a:lnTo>
                  <a:pt x="838" y="1231"/>
                </a:lnTo>
                <a:lnTo>
                  <a:pt x="838" y="1230"/>
                </a:lnTo>
                <a:lnTo>
                  <a:pt x="837" y="1230"/>
                </a:lnTo>
                <a:lnTo>
                  <a:pt x="836" y="1229"/>
                </a:lnTo>
                <a:lnTo>
                  <a:pt x="836" y="1228"/>
                </a:lnTo>
                <a:lnTo>
                  <a:pt x="835" y="1228"/>
                </a:lnTo>
                <a:lnTo>
                  <a:pt x="834" y="1227"/>
                </a:lnTo>
                <a:lnTo>
                  <a:pt x="833" y="1227"/>
                </a:lnTo>
                <a:lnTo>
                  <a:pt x="832" y="1227"/>
                </a:lnTo>
                <a:lnTo>
                  <a:pt x="831" y="1226"/>
                </a:lnTo>
                <a:lnTo>
                  <a:pt x="830" y="1226"/>
                </a:lnTo>
                <a:lnTo>
                  <a:pt x="828" y="1226"/>
                </a:lnTo>
                <a:lnTo>
                  <a:pt x="827" y="1226"/>
                </a:lnTo>
                <a:lnTo>
                  <a:pt x="826" y="1226"/>
                </a:lnTo>
                <a:lnTo>
                  <a:pt x="825" y="1227"/>
                </a:lnTo>
                <a:lnTo>
                  <a:pt x="824" y="1227"/>
                </a:lnTo>
                <a:lnTo>
                  <a:pt x="823" y="1227"/>
                </a:lnTo>
                <a:lnTo>
                  <a:pt x="821" y="1227"/>
                </a:lnTo>
                <a:lnTo>
                  <a:pt x="820" y="1227"/>
                </a:lnTo>
                <a:lnTo>
                  <a:pt x="818" y="1227"/>
                </a:lnTo>
                <a:lnTo>
                  <a:pt x="817" y="1227"/>
                </a:lnTo>
                <a:lnTo>
                  <a:pt x="814" y="1228"/>
                </a:lnTo>
                <a:lnTo>
                  <a:pt x="814" y="1229"/>
                </a:lnTo>
                <a:lnTo>
                  <a:pt x="812" y="1229"/>
                </a:lnTo>
                <a:lnTo>
                  <a:pt x="811" y="1229"/>
                </a:lnTo>
                <a:lnTo>
                  <a:pt x="810" y="1229"/>
                </a:lnTo>
                <a:lnTo>
                  <a:pt x="809" y="1229"/>
                </a:lnTo>
                <a:lnTo>
                  <a:pt x="808" y="1229"/>
                </a:lnTo>
                <a:lnTo>
                  <a:pt x="807" y="1229"/>
                </a:lnTo>
                <a:lnTo>
                  <a:pt x="806" y="1229"/>
                </a:lnTo>
                <a:lnTo>
                  <a:pt x="805" y="1229"/>
                </a:lnTo>
                <a:lnTo>
                  <a:pt x="803" y="1227"/>
                </a:lnTo>
                <a:lnTo>
                  <a:pt x="802" y="1227"/>
                </a:lnTo>
                <a:lnTo>
                  <a:pt x="800" y="1228"/>
                </a:lnTo>
                <a:lnTo>
                  <a:pt x="800" y="1229"/>
                </a:lnTo>
                <a:lnTo>
                  <a:pt x="801" y="1230"/>
                </a:lnTo>
                <a:lnTo>
                  <a:pt x="800" y="1230"/>
                </a:lnTo>
                <a:lnTo>
                  <a:pt x="799" y="1230"/>
                </a:lnTo>
                <a:lnTo>
                  <a:pt x="798" y="1230"/>
                </a:lnTo>
                <a:lnTo>
                  <a:pt x="798" y="1229"/>
                </a:lnTo>
                <a:lnTo>
                  <a:pt x="797" y="1228"/>
                </a:lnTo>
                <a:lnTo>
                  <a:pt x="796" y="1229"/>
                </a:lnTo>
                <a:lnTo>
                  <a:pt x="795" y="1229"/>
                </a:lnTo>
                <a:lnTo>
                  <a:pt x="794" y="1229"/>
                </a:lnTo>
                <a:lnTo>
                  <a:pt x="793" y="1228"/>
                </a:lnTo>
                <a:lnTo>
                  <a:pt x="793" y="1229"/>
                </a:lnTo>
                <a:lnTo>
                  <a:pt x="792" y="1229"/>
                </a:lnTo>
                <a:lnTo>
                  <a:pt x="791" y="1229"/>
                </a:lnTo>
                <a:lnTo>
                  <a:pt x="789" y="1228"/>
                </a:lnTo>
                <a:lnTo>
                  <a:pt x="788" y="1228"/>
                </a:lnTo>
                <a:lnTo>
                  <a:pt x="787" y="1227"/>
                </a:lnTo>
                <a:lnTo>
                  <a:pt x="787" y="1228"/>
                </a:lnTo>
                <a:lnTo>
                  <a:pt x="787" y="1229"/>
                </a:lnTo>
                <a:lnTo>
                  <a:pt x="787" y="1230"/>
                </a:lnTo>
                <a:lnTo>
                  <a:pt x="788" y="1230"/>
                </a:lnTo>
                <a:lnTo>
                  <a:pt x="789" y="1231"/>
                </a:lnTo>
                <a:lnTo>
                  <a:pt x="789" y="1232"/>
                </a:lnTo>
                <a:lnTo>
                  <a:pt x="790" y="1233"/>
                </a:lnTo>
                <a:lnTo>
                  <a:pt x="789" y="1235"/>
                </a:lnTo>
                <a:lnTo>
                  <a:pt x="789" y="1237"/>
                </a:lnTo>
                <a:lnTo>
                  <a:pt x="788" y="1238"/>
                </a:lnTo>
                <a:lnTo>
                  <a:pt x="787" y="1239"/>
                </a:lnTo>
                <a:lnTo>
                  <a:pt x="786" y="1240"/>
                </a:lnTo>
                <a:lnTo>
                  <a:pt x="786" y="1241"/>
                </a:lnTo>
                <a:lnTo>
                  <a:pt x="785" y="1242"/>
                </a:lnTo>
                <a:lnTo>
                  <a:pt x="785" y="1243"/>
                </a:lnTo>
                <a:lnTo>
                  <a:pt x="783" y="1245"/>
                </a:lnTo>
                <a:lnTo>
                  <a:pt x="782" y="1246"/>
                </a:lnTo>
                <a:lnTo>
                  <a:pt x="780" y="1247"/>
                </a:lnTo>
                <a:lnTo>
                  <a:pt x="779" y="1248"/>
                </a:lnTo>
                <a:lnTo>
                  <a:pt x="779" y="1249"/>
                </a:lnTo>
                <a:lnTo>
                  <a:pt x="779" y="1250"/>
                </a:lnTo>
                <a:lnTo>
                  <a:pt x="779" y="1251"/>
                </a:lnTo>
                <a:lnTo>
                  <a:pt x="778" y="1252"/>
                </a:lnTo>
                <a:lnTo>
                  <a:pt x="777" y="1252"/>
                </a:lnTo>
                <a:lnTo>
                  <a:pt x="776" y="1253"/>
                </a:lnTo>
                <a:lnTo>
                  <a:pt x="775" y="1253"/>
                </a:lnTo>
                <a:lnTo>
                  <a:pt x="774" y="1254"/>
                </a:lnTo>
                <a:lnTo>
                  <a:pt x="773" y="1254"/>
                </a:lnTo>
                <a:lnTo>
                  <a:pt x="772" y="1255"/>
                </a:lnTo>
                <a:lnTo>
                  <a:pt x="771" y="1255"/>
                </a:lnTo>
                <a:lnTo>
                  <a:pt x="770" y="1256"/>
                </a:lnTo>
                <a:lnTo>
                  <a:pt x="769" y="1256"/>
                </a:lnTo>
                <a:lnTo>
                  <a:pt x="768" y="1255"/>
                </a:lnTo>
                <a:lnTo>
                  <a:pt x="767" y="1255"/>
                </a:lnTo>
                <a:lnTo>
                  <a:pt x="766" y="1256"/>
                </a:lnTo>
                <a:lnTo>
                  <a:pt x="766" y="1257"/>
                </a:lnTo>
                <a:lnTo>
                  <a:pt x="762" y="1259"/>
                </a:lnTo>
                <a:lnTo>
                  <a:pt x="761" y="1260"/>
                </a:lnTo>
                <a:lnTo>
                  <a:pt x="760" y="1260"/>
                </a:lnTo>
                <a:lnTo>
                  <a:pt x="759" y="1261"/>
                </a:lnTo>
                <a:lnTo>
                  <a:pt x="759" y="1262"/>
                </a:lnTo>
                <a:lnTo>
                  <a:pt x="759" y="1263"/>
                </a:lnTo>
                <a:lnTo>
                  <a:pt x="758" y="1264"/>
                </a:lnTo>
                <a:lnTo>
                  <a:pt x="757" y="1265"/>
                </a:lnTo>
                <a:lnTo>
                  <a:pt x="756" y="1265"/>
                </a:lnTo>
                <a:lnTo>
                  <a:pt x="755" y="1265"/>
                </a:lnTo>
                <a:lnTo>
                  <a:pt x="754" y="1265"/>
                </a:lnTo>
                <a:lnTo>
                  <a:pt x="753" y="1266"/>
                </a:lnTo>
                <a:lnTo>
                  <a:pt x="752" y="1266"/>
                </a:lnTo>
                <a:lnTo>
                  <a:pt x="751" y="1266"/>
                </a:lnTo>
                <a:lnTo>
                  <a:pt x="750" y="1265"/>
                </a:lnTo>
                <a:lnTo>
                  <a:pt x="749" y="1266"/>
                </a:lnTo>
                <a:lnTo>
                  <a:pt x="750" y="1267"/>
                </a:lnTo>
                <a:lnTo>
                  <a:pt x="749" y="1269"/>
                </a:lnTo>
                <a:lnTo>
                  <a:pt x="749" y="1270"/>
                </a:lnTo>
                <a:lnTo>
                  <a:pt x="748" y="1270"/>
                </a:lnTo>
                <a:lnTo>
                  <a:pt x="747" y="1272"/>
                </a:lnTo>
                <a:lnTo>
                  <a:pt x="715" y="1260"/>
                </a:lnTo>
                <a:lnTo>
                  <a:pt x="712" y="1258"/>
                </a:lnTo>
                <a:lnTo>
                  <a:pt x="692" y="1251"/>
                </a:lnTo>
                <a:lnTo>
                  <a:pt x="691" y="1251"/>
                </a:lnTo>
                <a:lnTo>
                  <a:pt x="626" y="1226"/>
                </a:lnTo>
                <a:lnTo>
                  <a:pt x="600" y="1216"/>
                </a:lnTo>
                <a:lnTo>
                  <a:pt x="541" y="1194"/>
                </a:lnTo>
                <a:lnTo>
                  <a:pt x="513" y="1182"/>
                </a:lnTo>
                <a:lnTo>
                  <a:pt x="467" y="1160"/>
                </a:lnTo>
                <a:lnTo>
                  <a:pt x="454" y="1154"/>
                </a:lnTo>
                <a:lnTo>
                  <a:pt x="432" y="1143"/>
                </a:lnTo>
                <a:lnTo>
                  <a:pt x="366" y="1112"/>
                </a:lnTo>
                <a:lnTo>
                  <a:pt x="352" y="1110"/>
                </a:lnTo>
                <a:lnTo>
                  <a:pt x="344" y="1108"/>
                </a:lnTo>
                <a:lnTo>
                  <a:pt x="296" y="1101"/>
                </a:lnTo>
                <a:lnTo>
                  <a:pt x="274" y="1097"/>
                </a:lnTo>
                <a:lnTo>
                  <a:pt x="246" y="1092"/>
                </a:lnTo>
                <a:lnTo>
                  <a:pt x="245" y="1091"/>
                </a:lnTo>
                <a:lnTo>
                  <a:pt x="193" y="1084"/>
                </a:lnTo>
                <a:lnTo>
                  <a:pt x="175" y="1080"/>
                </a:lnTo>
                <a:lnTo>
                  <a:pt x="123" y="1072"/>
                </a:lnTo>
                <a:lnTo>
                  <a:pt x="100" y="1063"/>
                </a:lnTo>
                <a:lnTo>
                  <a:pt x="7" y="1028"/>
                </a:lnTo>
                <a:lnTo>
                  <a:pt x="0" y="1026"/>
                </a:lnTo>
                <a:lnTo>
                  <a:pt x="1" y="1025"/>
                </a:lnTo>
                <a:lnTo>
                  <a:pt x="1" y="1024"/>
                </a:lnTo>
                <a:lnTo>
                  <a:pt x="2" y="1023"/>
                </a:lnTo>
                <a:lnTo>
                  <a:pt x="3" y="1022"/>
                </a:lnTo>
                <a:lnTo>
                  <a:pt x="6" y="1019"/>
                </a:lnTo>
                <a:lnTo>
                  <a:pt x="6" y="1018"/>
                </a:lnTo>
                <a:lnTo>
                  <a:pt x="8" y="1015"/>
                </a:lnTo>
                <a:lnTo>
                  <a:pt x="7" y="1015"/>
                </a:lnTo>
                <a:lnTo>
                  <a:pt x="7" y="1014"/>
                </a:lnTo>
                <a:lnTo>
                  <a:pt x="6" y="1013"/>
                </a:lnTo>
                <a:lnTo>
                  <a:pt x="6" y="1012"/>
                </a:lnTo>
                <a:lnTo>
                  <a:pt x="6" y="1011"/>
                </a:lnTo>
                <a:lnTo>
                  <a:pt x="6" y="1010"/>
                </a:lnTo>
                <a:lnTo>
                  <a:pt x="4" y="1007"/>
                </a:lnTo>
                <a:lnTo>
                  <a:pt x="5" y="1006"/>
                </a:lnTo>
                <a:lnTo>
                  <a:pt x="5" y="1005"/>
                </a:lnTo>
                <a:lnTo>
                  <a:pt x="5" y="1004"/>
                </a:lnTo>
                <a:lnTo>
                  <a:pt x="6" y="1004"/>
                </a:lnTo>
                <a:lnTo>
                  <a:pt x="6" y="1003"/>
                </a:lnTo>
                <a:lnTo>
                  <a:pt x="8" y="1001"/>
                </a:lnTo>
                <a:lnTo>
                  <a:pt x="8" y="999"/>
                </a:lnTo>
                <a:lnTo>
                  <a:pt x="8" y="998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1" y="994"/>
                </a:lnTo>
                <a:lnTo>
                  <a:pt x="12" y="994"/>
                </a:lnTo>
                <a:lnTo>
                  <a:pt x="12" y="993"/>
                </a:lnTo>
                <a:lnTo>
                  <a:pt x="13" y="992"/>
                </a:lnTo>
                <a:lnTo>
                  <a:pt x="13" y="991"/>
                </a:lnTo>
                <a:lnTo>
                  <a:pt x="14" y="990"/>
                </a:lnTo>
                <a:lnTo>
                  <a:pt x="15" y="989"/>
                </a:lnTo>
                <a:lnTo>
                  <a:pt x="15" y="988"/>
                </a:lnTo>
                <a:lnTo>
                  <a:pt x="15" y="987"/>
                </a:lnTo>
                <a:lnTo>
                  <a:pt x="17" y="986"/>
                </a:lnTo>
                <a:lnTo>
                  <a:pt x="18" y="986"/>
                </a:lnTo>
                <a:lnTo>
                  <a:pt x="18" y="985"/>
                </a:lnTo>
                <a:lnTo>
                  <a:pt x="19" y="985"/>
                </a:lnTo>
                <a:lnTo>
                  <a:pt x="20" y="984"/>
                </a:lnTo>
                <a:lnTo>
                  <a:pt x="21" y="983"/>
                </a:lnTo>
                <a:lnTo>
                  <a:pt x="22" y="983"/>
                </a:lnTo>
                <a:lnTo>
                  <a:pt x="24" y="982"/>
                </a:lnTo>
                <a:lnTo>
                  <a:pt x="25" y="981"/>
                </a:lnTo>
                <a:lnTo>
                  <a:pt x="26" y="980"/>
                </a:lnTo>
                <a:lnTo>
                  <a:pt x="26" y="979"/>
                </a:lnTo>
                <a:lnTo>
                  <a:pt x="27" y="979"/>
                </a:lnTo>
                <a:lnTo>
                  <a:pt x="28" y="978"/>
                </a:lnTo>
                <a:lnTo>
                  <a:pt x="28" y="977"/>
                </a:lnTo>
                <a:lnTo>
                  <a:pt x="30" y="977"/>
                </a:lnTo>
                <a:lnTo>
                  <a:pt x="31" y="977"/>
                </a:lnTo>
                <a:lnTo>
                  <a:pt x="32" y="977"/>
                </a:lnTo>
                <a:lnTo>
                  <a:pt x="33" y="976"/>
                </a:lnTo>
                <a:lnTo>
                  <a:pt x="34" y="976"/>
                </a:lnTo>
                <a:lnTo>
                  <a:pt x="36" y="975"/>
                </a:lnTo>
                <a:lnTo>
                  <a:pt x="37" y="974"/>
                </a:lnTo>
                <a:lnTo>
                  <a:pt x="38" y="974"/>
                </a:lnTo>
                <a:lnTo>
                  <a:pt x="39" y="973"/>
                </a:lnTo>
                <a:lnTo>
                  <a:pt x="40" y="973"/>
                </a:lnTo>
                <a:lnTo>
                  <a:pt x="42" y="972"/>
                </a:lnTo>
                <a:lnTo>
                  <a:pt x="42" y="971"/>
                </a:lnTo>
                <a:lnTo>
                  <a:pt x="43" y="970"/>
                </a:lnTo>
                <a:lnTo>
                  <a:pt x="43" y="969"/>
                </a:lnTo>
                <a:lnTo>
                  <a:pt x="44" y="969"/>
                </a:lnTo>
                <a:lnTo>
                  <a:pt x="45" y="968"/>
                </a:lnTo>
                <a:lnTo>
                  <a:pt x="46" y="968"/>
                </a:lnTo>
                <a:lnTo>
                  <a:pt x="47" y="967"/>
                </a:lnTo>
                <a:lnTo>
                  <a:pt x="48" y="968"/>
                </a:lnTo>
                <a:lnTo>
                  <a:pt x="48" y="967"/>
                </a:lnTo>
                <a:lnTo>
                  <a:pt x="49" y="967"/>
                </a:lnTo>
                <a:lnTo>
                  <a:pt x="50" y="967"/>
                </a:lnTo>
                <a:lnTo>
                  <a:pt x="51" y="967"/>
                </a:lnTo>
                <a:lnTo>
                  <a:pt x="52" y="966"/>
                </a:lnTo>
                <a:lnTo>
                  <a:pt x="53" y="966"/>
                </a:lnTo>
                <a:lnTo>
                  <a:pt x="54" y="966"/>
                </a:lnTo>
                <a:lnTo>
                  <a:pt x="55" y="966"/>
                </a:lnTo>
                <a:lnTo>
                  <a:pt x="56" y="966"/>
                </a:lnTo>
                <a:lnTo>
                  <a:pt x="58" y="965"/>
                </a:lnTo>
                <a:lnTo>
                  <a:pt x="58" y="964"/>
                </a:lnTo>
                <a:lnTo>
                  <a:pt x="59" y="963"/>
                </a:lnTo>
                <a:lnTo>
                  <a:pt x="59" y="964"/>
                </a:lnTo>
                <a:lnTo>
                  <a:pt x="60" y="965"/>
                </a:lnTo>
                <a:lnTo>
                  <a:pt x="61" y="964"/>
                </a:lnTo>
                <a:lnTo>
                  <a:pt x="61" y="963"/>
                </a:lnTo>
                <a:lnTo>
                  <a:pt x="61" y="962"/>
                </a:lnTo>
                <a:lnTo>
                  <a:pt x="61" y="961"/>
                </a:lnTo>
                <a:lnTo>
                  <a:pt x="62" y="961"/>
                </a:lnTo>
                <a:lnTo>
                  <a:pt x="63" y="961"/>
                </a:lnTo>
                <a:lnTo>
                  <a:pt x="63" y="959"/>
                </a:lnTo>
                <a:lnTo>
                  <a:pt x="64" y="958"/>
                </a:lnTo>
                <a:lnTo>
                  <a:pt x="65" y="959"/>
                </a:lnTo>
                <a:lnTo>
                  <a:pt x="66" y="958"/>
                </a:lnTo>
                <a:lnTo>
                  <a:pt x="66" y="957"/>
                </a:lnTo>
                <a:lnTo>
                  <a:pt x="67" y="957"/>
                </a:lnTo>
                <a:lnTo>
                  <a:pt x="67" y="956"/>
                </a:lnTo>
                <a:lnTo>
                  <a:pt x="67" y="955"/>
                </a:lnTo>
                <a:lnTo>
                  <a:pt x="67" y="954"/>
                </a:lnTo>
                <a:lnTo>
                  <a:pt x="68" y="954"/>
                </a:lnTo>
                <a:lnTo>
                  <a:pt x="68" y="953"/>
                </a:lnTo>
                <a:lnTo>
                  <a:pt x="69" y="952"/>
                </a:lnTo>
                <a:lnTo>
                  <a:pt x="69" y="951"/>
                </a:lnTo>
                <a:lnTo>
                  <a:pt x="69" y="950"/>
                </a:lnTo>
                <a:lnTo>
                  <a:pt x="69" y="949"/>
                </a:lnTo>
                <a:lnTo>
                  <a:pt x="69" y="948"/>
                </a:lnTo>
                <a:lnTo>
                  <a:pt x="70" y="947"/>
                </a:lnTo>
                <a:lnTo>
                  <a:pt x="70" y="946"/>
                </a:lnTo>
                <a:lnTo>
                  <a:pt x="69" y="945"/>
                </a:lnTo>
                <a:lnTo>
                  <a:pt x="68" y="944"/>
                </a:lnTo>
                <a:lnTo>
                  <a:pt x="67" y="944"/>
                </a:lnTo>
                <a:lnTo>
                  <a:pt x="67" y="943"/>
                </a:lnTo>
                <a:lnTo>
                  <a:pt x="67" y="942"/>
                </a:lnTo>
                <a:lnTo>
                  <a:pt x="66" y="941"/>
                </a:lnTo>
                <a:lnTo>
                  <a:pt x="66" y="940"/>
                </a:lnTo>
                <a:lnTo>
                  <a:pt x="66" y="939"/>
                </a:lnTo>
                <a:lnTo>
                  <a:pt x="66" y="938"/>
                </a:lnTo>
                <a:lnTo>
                  <a:pt x="65" y="937"/>
                </a:lnTo>
                <a:lnTo>
                  <a:pt x="65" y="938"/>
                </a:lnTo>
                <a:lnTo>
                  <a:pt x="64" y="937"/>
                </a:lnTo>
                <a:lnTo>
                  <a:pt x="64" y="936"/>
                </a:lnTo>
                <a:lnTo>
                  <a:pt x="64" y="935"/>
                </a:lnTo>
                <a:lnTo>
                  <a:pt x="64" y="934"/>
                </a:lnTo>
                <a:lnTo>
                  <a:pt x="64" y="933"/>
                </a:lnTo>
                <a:lnTo>
                  <a:pt x="64" y="932"/>
                </a:lnTo>
                <a:lnTo>
                  <a:pt x="63" y="932"/>
                </a:lnTo>
                <a:lnTo>
                  <a:pt x="62" y="931"/>
                </a:lnTo>
                <a:lnTo>
                  <a:pt x="61" y="931"/>
                </a:lnTo>
                <a:lnTo>
                  <a:pt x="60" y="930"/>
                </a:lnTo>
                <a:lnTo>
                  <a:pt x="60" y="929"/>
                </a:lnTo>
                <a:lnTo>
                  <a:pt x="59" y="928"/>
                </a:lnTo>
                <a:lnTo>
                  <a:pt x="58" y="927"/>
                </a:lnTo>
                <a:lnTo>
                  <a:pt x="58" y="926"/>
                </a:lnTo>
                <a:lnTo>
                  <a:pt x="58" y="925"/>
                </a:lnTo>
                <a:lnTo>
                  <a:pt x="58" y="923"/>
                </a:lnTo>
                <a:lnTo>
                  <a:pt x="57" y="923"/>
                </a:lnTo>
                <a:lnTo>
                  <a:pt x="56" y="921"/>
                </a:lnTo>
                <a:lnTo>
                  <a:pt x="55" y="921"/>
                </a:lnTo>
                <a:lnTo>
                  <a:pt x="54" y="919"/>
                </a:lnTo>
                <a:lnTo>
                  <a:pt x="54" y="918"/>
                </a:lnTo>
                <a:lnTo>
                  <a:pt x="54" y="916"/>
                </a:lnTo>
                <a:lnTo>
                  <a:pt x="54" y="915"/>
                </a:lnTo>
                <a:lnTo>
                  <a:pt x="55" y="914"/>
                </a:lnTo>
                <a:lnTo>
                  <a:pt x="56" y="913"/>
                </a:lnTo>
                <a:lnTo>
                  <a:pt x="55" y="912"/>
                </a:lnTo>
                <a:lnTo>
                  <a:pt x="56" y="912"/>
                </a:lnTo>
                <a:lnTo>
                  <a:pt x="55" y="910"/>
                </a:lnTo>
                <a:lnTo>
                  <a:pt x="55" y="909"/>
                </a:lnTo>
                <a:lnTo>
                  <a:pt x="55" y="907"/>
                </a:lnTo>
                <a:lnTo>
                  <a:pt x="56" y="907"/>
                </a:lnTo>
                <a:lnTo>
                  <a:pt x="56" y="906"/>
                </a:lnTo>
                <a:lnTo>
                  <a:pt x="57" y="906"/>
                </a:lnTo>
                <a:lnTo>
                  <a:pt x="57" y="905"/>
                </a:lnTo>
                <a:lnTo>
                  <a:pt x="58" y="904"/>
                </a:lnTo>
                <a:lnTo>
                  <a:pt x="59" y="904"/>
                </a:lnTo>
                <a:lnTo>
                  <a:pt x="60" y="904"/>
                </a:lnTo>
                <a:lnTo>
                  <a:pt x="60" y="903"/>
                </a:lnTo>
                <a:lnTo>
                  <a:pt x="59" y="902"/>
                </a:lnTo>
                <a:lnTo>
                  <a:pt x="60" y="900"/>
                </a:lnTo>
                <a:lnTo>
                  <a:pt x="61" y="900"/>
                </a:lnTo>
                <a:lnTo>
                  <a:pt x="60" y="899"/>
                </a:lnTo>
                <a:lnTo>
                  <a:pt x="60" y="898"/>
                </a:lnTo>
                <a:lnTo>
                  <a:pt x="60" y="897"/>
                </a:lnTo>
                <a:lnTo>
                  <a:pt x="60" y="896"/>
                </a:lnTo>
                <a:lnTo>
                  <a:pt x="61" y="896"/>
                </a:lnTo>
                <a:lnTo>
                  <a:pt x="61" y="895"/>
                </a:lnTo>
                <a:lnTo>
                  <a:pt x="62" y="894"/>
                </a:lnTo>
                <a:lnTo>
                  <a:pt x="62" y="893"/>
                </a:lnTo>
                <a:lnTo>
                  <a:pt x="62" y="892"/>
                </a:lnTo>
                <a:lnTo>
                  <a:pt x="63" y="891"/>
                </a:lnTo>
                <a:lnTo>
                  <a:pt x="63" y="890"/>
                </a:lnTo>
                <a:lnTo>
                  <a:pt x="64" y="889"/>
                </a:lnTo>
                <a:lnTo>
                  <a:pt x="65" y="888"/>
                </a:lnTo>
                <a:lnTo>
                  <a:pt x="66" y="888"/>
                </a:lnTo>
                <a:lnTo>
                  <a:pt x="67" y="888"/>
                </a:lnTo>
                <a:lnTo>
                  <a:pt x="67" y="886"/>
                </a:lnTo>
                <a:lnTo>
                  <a:pt x="67" y="885"/>
                </a:lnTo>
                <a:lnTo>
                  <a:pt x="68" y="885"/>
                </a:lnTo>
                <a:lnTo>
                  <a:pt x="69" y="884"/>
                </a:lnTo>
                <a:lnTo>
                  <a:pt x="69" y="883"/>
                </a:lnTo>
                <a:lnTo>
                  <a:pt x="71" y="882"/>
                </a:lnTo>
                <a:lnTo>
                  <a:pt x="72" y="880"/>
                </a:lnTo>
                <a:lnTo>
                  <a:pt x="73" y="880"/>
                </a:lnTo>
                <a:lnTo>
                  <a:pt x="73" y="879"/>
                </a:lnTo>
                <a:lnTo>
                  <a:pt x="74" y="878"/>
                </a:lnTo>
                <a:lnTo>
                  <a:pt x="74" y="877"/>
                </a:lnTo>
                <a:lnTo>
                  <a:pt x="74" y="876"/>
                </a:lnTo>
                <a:lnTo>
                  <a:pt x="75" y="876"/>
                </a:lnTo>
                <a:lnTo>
                  <a:pt x="76" y="876"/>
                </a:lnTo>
                <a:lnTo>
                  <a:pt x="77" y="875"/>
                </a:lnTo>
                <a:lnTo>
                  <a:pt x="77" y="874"/>
                </a:lnTo>
                <a:lnTo>
                  <a:pt x="78" y="873"/>
                </a:lnTo>
                <a:lnTo>
                  <a:pt x="79" y="873"/>
                </a:lnTo>
                <a:lnTo>
                  <a:pt x="79" y="872"/>
                </a:lnTo>
                <a:lnTo>
                  <a:pt x="78" y="872"/>
                </a:lnTo>
                <a:lnTo>
                  <a:pt x="80" y="871"/>
                </a:lnTo>
                <a:lnTo>
                  <a:pt x="80" y="870"/>
                </a:lnTo>
                <a:lnTo>
                  <a:pt x="80" y="869"/>
                </a:lnTo>
                <a:lnTo>
                  <a:pt x="80" y="868"/>
                </a:lnTo>
                <a:lnTo>
                  <a:pt x="80" y="867"/>
                </a:lnTo>
                <a:lnTo>
                  <a:pt x="81" y="866"/>
                </a:lnTo>
                <a:lnTo>
                  <a:pt x="82" y="866"/>
                </a:lnTo>
                <a:lnTo>
                  <a:pt x="83" y="866"/>
                </a:lnTo>
                <a:lnTo>
                  <a:pt x="82" y="865"/>
                </a:lnTo>
                <a:lnTo>
                  <a:pt x="82" y="864"/>
                </a:lnTo>
                <a:lnTo>
                  <a:pt x="82" y="863"/>
                </a:lnTo>
                <a:lnTo>
                  <a:pt x="81" y="863"/>
                </a:lnTo>
                <a:lnTo>
                  <a:pt x="81" y="861"/>
                </a:lnTo>
                <a:lnTo>
                  <a:pt x="82" y="859"/>
                </a:lnTo>
                <a:lnTo>
                  <a:pt x="84" y="858"/>
                </a:lnTo>
                <a:lnTo>
                  <a:pt x="83" y="857"/>
                </a:lnTo>
                <a:lnTo>
                  <a:pt x="83" y="856"/>
                </a:lnTo>
                <a:lnTo>
                  <a:pt x="83" y="855"/>
                </a:lnTo>
                <a:lnTo>
                  <a:pt x="83" y="854"/>
                </a:lnTo>
                <a:lnTo>
                  <a:pt x="83" y="853"/>
                </a:lnTo>
                <a:lnTo>
                  <a:pt x="82" y="852"/>
                </a:lnTo>
                <a:lnTo>
                  <a:pt x="82" y="851"/>
                </a:lnTo>
                <a:lnTo>
                  <a:pt x="82" y="850"/>
                </a:lnTo>
                <a:lnTo>
                  <a:pt x="82" y="849"/>
                </a:lnTo>
                <a:lnTo>
                  <a:pt x="83" y="848"/>
                </a:lnTo>
                <a:lnTo>
                  <a:pt x="82" y="848"/>
                </a:lnTo>
                <a:lnTo>
                  <a:pt x="83" y="846"/>
                </a:lnTo>
                <a:lnTo>
                  <a:pt x="83" y="845"/>
                </a:lnTo>
                <a:lnTo>
                  <a:pt x="83" y="844"/>
                </a:lnTo>
                <a:lnTo>
                  <a:pt x="83" y="843"/>
                </a:lnTo>
                <a:lnTo>
                  <a:pt x="84" y="843"/>
                </a:lnTo>
                <a:lnTo>
                  <a:pt x="84" y="842"/>
                </a:lnTo>
                <a:lnTo>
                  <a:pt x="85" y="841"/>
                </a:lnTo>
                <a:lnTo>
                  <a:pt x="85" y="840"/>
                </a:lnTo>
                <a:lnTo>
                  <a:pt x="85" y="839"/>
                </a:lnTo>
                <a:lnTo>
                  <a:pt x="86" y="838"/>
                </a:lnTo>
                <a:lnTo>
                  <a:pt x="86" y="837"/>
                </a:lnTo>
                <a:lnTo>
                  <a:pt x="87" y="836"/>
                </a:lnTo>
                <a:lnTo>
                  <a:pt x="87" y="835"/>
                </a:lnTo>
                <a:lnTo>
                  <a:pt x="88" y="833"/>
                </a:lnTo>
                <a:lnTo>
                  <a:pt x="88" y="832"/>
                </a:lnTo>
                <a:lnTo>
                  <a:pt x="89" y="831"/>
                </a:lnTo>
                <a:lnTo>
                  <a:pt x="89" y="830"/>
                </a:lnTo>
                <a:lnTo>
                  <a:pt x="89" y="829"/>
                </a:lnTo>
                <a:lnTo>
                  <a:pt x="90" y="829"/>
                </a:lnTo>
                <a:lnTo>
                  <a:pt x="91" y="828"/>
                </a:lnTo>
                <a:lnTo>
                  <a:pt x="91" y="827"/>
                </a:lnTo>
                <a:lnTo>
                  <a:pt x="91" y="826"/>
                </a:lnTo>
                <a:lnTo>
                  <a:pt x="92" y="825"/>
                </a:lnTo>
                <a:lnTo>
                  <a:pt x="91" y="824"/>
                </a:lnTo>
                <a:lnTo>
                  <a:pt x="91" y="823"/>
                </a:lnTo>
                <a:lnTo>
                  <a:pt x="92" y="821"/>
                </a:lnTo>
                <a:lnTo>
                  <a:pt x="91" y="821"/>
                </a:lnTo>
                <a:lnTo>
                  <a:pt x="91" y="819"/>
                </a:lnTo>
                <a:lnTo>
                  <a:pt x="91" y="818"/>
                </a:lnTo>
                <a:lnTo>
                  <a:pt x="90" y="818"/>
                </a:lnTo>
                <a:lnTo>
                  <a:pt x="91" y="817"/>
                </a:lnTo>
                <a:lnTo>
                  <a:pt x="90" y="816"/>
                </a:lnTo>
                <a:lnTo>
                  <a:pt x="90" y="815"/>
                </a:lnTo>
                <a:lnTo>
                  <a:pt x="89" y="814"/>
                </a:lnTo>
                <a:lnTo>
                  <a:pt x="90" y="813"/>
                </a:lnTo>
                <a:lnTo>
                  <a:pt x="90" y="812"/>
                </a:lnTo>
                <a:lnTo>
                  <a:pt x="91" y="812"/>
                </a:lnTo>
                <a:lnTo>
                  <a:pt x="92" y="811"/>
                </a:lnTo>
                <a:lnTo>
                  <a:pt x="93" y="811"/>
                </a:lnTo>
                <a:lnTo>
                  <a:pt x="93" y="812"/>
                </a:lnTo>
                <a:lnTo>
                  <a:pt x="94" y="811"/>
                </a:lnTo>
                <a:lnTo>
                  <a:pt x="95" y="811"/>
                </a:lnTo>
                <a:lnTo>
                  <a:pt x="96" y="810"/>
                </a:lnTo>
                <a:lnTo>
                  <a:pt x="96" y="807"/>
                </a:lnTo>
                <a:lnTo>
                  <a:pt x="98" y="808"/>
                </a:lnTo>
                <a:lnTo>
                  <a:pt x="99" y="807"/>
                </a:lnTo>
                <a:lnTo>
                  <a:pt x="100" y="807"/>
                </a:lnTo>
                <a:lnTo>
                  <a:pt x="100" y="806"/>
                </a:lnTo>
                <a:lnTo>
                  <a:pt x="101" y="806"/>
                </a:lnTo>
                <a:lnTo>
                  <a:pt x="102" y="806"/>
                </a:lnTo>
                <a:lnTo>
                  <a:pt x="102" y="805"/>
                </a:lnTo>
                <a:lnTo>
                  <a:pt x="103" y="804"/>
                </a:lnTo>
                <a:lnTo>
                  <a:pt x="104" y="805"/>
                </a:lnTo>
                <a:lnTo>
                  <a:pt x="104" y="804"/>
                </a:lnTo>
                <a:lnTo>
                  <a:pt x="105" y="803"/>
                </a:lnTo>
                <a:lnTo>
                  <a:pt x="105" y="802"/>
                </a:lnTo>
                <a:lnTo>
                  <a:pt x="106" y="802"/>
                </a:lnTo>
                <a:lnTo>
                  <a:pt x="106" y="801"/>
                </a:lnTo>
                <a:lnTo>
                  <a:pt x="107" y="801"/>
                </a:lnTo>
                <a:lnTo>
                  <a:pt x="107" y="800"/>
                </a:lnTo>
                <a:lnTo>
                  <a:pt x="108" y="801"/>
                </a:lnTo>
                <a:lnTo>
                  <a:pt x="109" y="802"/>
                </a:lnTo>
                <a:lnTo>
                  <a:pt x="110" y="800"/>
                </a:lnTo>
                <a:lnTo>
                  <a:pt x="112" y="800"/>
                </a:lnTo>
                <a:lnTo>
                  <a:pt x="113" y="801"/>
                </a:lnTo>
                <a:lnTo>
                  <a:pt x="114" y="800"/>
                </a:lnTo>
                <a:lnTo>
                  <a:pt x="115" y="801"/>
                </a:lnTo>
                <a:lnTo>
                  <a:pt x="116" y="800"/>
                </a:lnTo>
                <a:lnTo>
                  <a:pt x="118" y="798"/>
                </a:lnTo>
                <a:lnTo>
                  <a:pt x="118" y="796"/>
                </a:lnTo>
                <a:lnTo>
                  <a:pt x="118" y="795"/>
                </a:lnTo>
                <a:lnTo>
                  <a:pt x="118" y="794"/>
                </a:lnTo>
                <a:lnTo>
                  <a:pt x="119" y="793"/>
                </a:lnTo>
                <a:lnTo>
                  <a:pt x="120" y="793"/>
                </a:lnTo>
                <a:lnTo>
                  <a:pt x="121" y="792"/>
                </a:lnTo>
                <a:lnTo>
                  <a:pt x="122" y="792"/>
                </a:lnTo>
                <a:lnTo>
                  <a:pt x="122" y="791"/>
                </a:lnTo>
                <a:lnTo>
                  <a:pt x="123" y="791"/>
                </a:lnTo>
                <a:lnTo>
                  <a:pt x="123" y="790"/>
                </a:lnTo>
                <a:lnTo>
                  <a:pt x="124" y="790"/>
                </a:lnTo>
                <a:lnTo>
                  <a:pt x="125" y="790"/>
                </a:lnTo>
                <a:lnTo>
                  <a:pt x="126" y="789"/>
                </a:lnTo>
                <a:lnTo>
                  <a:pt x="127" y="788"/>
                </a:lnTo>
                <a:lnTo>
                  <a:pt x="127" y="787"/>
                </a:lnTo>
                <a:lnTo>
                  <a:pt x="128" y="787"/>
                </a:lnTo>
                <a:lnTo>
                  <a:pt x="128" y="788"/>
                </a:lnTo>
                <a:lnTo>
                  <a:pt x="129" y="789"/>
                </a:lnTo>
                <a:lnTo>
                  <a:pt x="130" y="788"/>
                </a:lnTo>
                <a:lnTo>
                  <a:pt x="130" y="787"/>
                </a:lnTo>
                <a:lnTo>
                  <a:pt x="131" y="787"/>
                </a:lnTo>
                <a:lnTo>
                  <a:pt x="130" y="788"/>
                </a:lnTo>
                <a:lnTo>
                  <a:pt x="131" y="789"/>
                </a:lnTo>
                <a:lnTo>
                  <a:pt x="132" y="788"/>
                </a:lnTo>
                <a:lnTo>
                  <a:pt x="131" y="786"/>
                </a:lnTo>
                <a:lnTo>
                  <a:pt x="132" y="785"/>
                </a:lnTo>
                <a:lnTo>
                  <a:pt x="134" y="785"/>
                </a:lnTo>
                <a:lnTo>
                  <a:pt x="134" y="784"/>
                </a:lnTo>
                <a:lnTo>
                  <a:pt x="133" y="784"/>
                </a:lnTo>
                <a:lnTo>
                  <a:pt x="132" y="783"/>
                </a:lnTo>
                <a:lnTo>
                  <a:pt x="133" y="782"/>
                </a:lnTo>
                <a:lnTo>
                  <a:pt x="134" y="782"/>
                </a:lnTo>
                <a:lnTo>
                  <a:pt x="134" y="783"/>
                </a:lnTo>
                <a:lnTo>
                  <a:pt x="135" y="783"/>
                </a:lnTo>
                <a:lnTo>
                  <a:pt x="135" y="784"/>
                </a:lnTo>
                <a:lnTo>
                  <a:pt x="136" y="784"/>
                </a:lnTo>
                <a:lnTo>
                  <a:pt x="136" y="783"/>
                </a:lnTo>
                <a:lnTo>
                  <a:pt x="137" y="782"/>
                </a:lnTo>
                <a:lnTo>
                  <a:pt x="137" y="781"/>
                </a:lnTo>
                <a:lnTo>
                  <a:pt x="137" y="780"/>
                </a:lnTo>
                <a:lnTo>
                  <a:pt x="138" y="781"/>
                </a:lnTo>
                <a:lnTo>
                  <a:pt x="139" y="780"/>
                </a:lnTo>
                <a:lnTo>
                  <a:pt x="141" y="779"/>
                </a:lnTo>
                <a:lnTo>
                  <a:pt x="141" y="778"/>
                </a:lnTo>
                <a:lnTo>
                  <a:pt x="141" y="777"/>
                </a:lnTo>
                <a:lnTo>
                  <a:pt x="141" y="776"/>
                </a:lnTo>
                <a:lnTo>
                  <a:pt x="141" y="775"/>
                </a:lnTo>
                <a:lnTo>
                  <a:pt x="142" y="775"/>
                </a:lnTo>
                <a:lnTo>
                  <a:pt x="142" y="772"/>
                </a:lnTo>
                <a:lnTo>
                  <a:pt x="144" y="772"/>
                </a:lnTo>
                <a:lnTo>
                  <a:pt x="145" y="772"/>
                </a:lnTo>
                <a:lnTo>
                  <a:pt x="146" y="771"/>
                </a:lnTo>
                <a:lnTo>
                  <a:pt x="147" y="771"/>
                </a:lnTo>
                <a:lnTo>
                  <a:pt x="147" y="770"/>
                </a:lnTo>
                <a:lnTo>
                  <a:pt x="147" y="769"/>
                </a:lnTo>
                <a:lnTo>
                  <a:pt x="148" y="769"/>
                </a:lnTo>
                <a:lnTo>
                  <a:pt x="149" y="770"/>
                </a:lnTo>
                <a:lnTo>
                  <a:pt x="150" y="769"/>
                </a:lnTo>
                <a:lnTo>
                  <a:pt x="152" y="769"/>
                </a:lnTo>
                <a:lnTo>
                  <a:pt x="152" y="770"/>
                </a:lnTo>
                <a:lnTo>
                  <a:pt x="152" y="771"/>
                </a:lnTo>
                <a:lnTo>
                  <a:pt x="153" y="771"/>
                </a:lnTo>
                <a:lnTo>
                  <a:pt x="154" y="769"/>
                </a:lnTo>
                <a:lnTo>
                  <a:pt x="154" y="768"/>
                </a:lnTo>
                <a:lnTo>
                  <a:pt x="154" y="767"/>
                </a:lnTo>
                <a:lnTo>
                  <a:pt x="155" y="768"/>
                </a:lnTo>
                <a:lnTo>
                  <a:pt x="155" y="769"/>
                </a:lnTo>
                <a:lnTo>
                  <a:pt x="157" y="768"/>
                </a:lnTo>
                <a:lnTo>
                  <a:pt x="159" y="767"/>
                </a:lnTo>
                <a:lnTo>
                  <a:pt x="159" y="766"/>
                </a:lnTo>
                <a:lnTo>
                  <a:pt x="160" y="765"/>
                </a:lnTo>
                <a:lnTo>
                  <a:pt x="160" y="766"/>
                </a:lnTo>
                <a:lnTo>
                  <a:pt x="161" y="766"/>
                </a:lnTo>
                <a:lnTo>
                  <a:pt x="161" y="765"/>
                </a:lnTo>
                <a:lnTo>
                  <a:pt x="162" y="765"/>
                </a:lnTo>
                <a:lnTo>
                  <a:pt x="164" y="763"/>
                </a:lnTo>
                <a:lnTo>
                  <a:pt x="164" y="764"/>
                </a:lnTo>
                <a:lnTo>
                  <a:pt x="164" y="763"/>
                </a:lnTo>
                <a:lnTo>
                  <a:pt x="165" y="762"/>
                </a:lnTo>
                <a:lnTo>
                  <a:pt x="166" y="762"/>
                </a:lnTo>
                <a:lnTo>
                  <a:pt x="166" y="761"/>
                </a:lnTo>
                <a:lnTo>
                  <a:pt x="167" y="762"/>
                </a:lnTo>
                <a:lnTo>
                  <a:pt x="168" y="762"/>
                </a:lnTo>
                <a:lnTo>
                  <a:pt x="170" y="760"/>
                </a:lnTo>
                <a:lnTo>
                  <a:pt x="171" y="760"/>
                </a:lnTo>
                <a:lnTo>
                  <a:pt x="171" y="759"/>
                </a:lnTo>
                <a:lnTo>
                  <a:pt x="172" y="758"/>
                </a:lnTo>
                <a:lnTo>
                  <a:pt x="173" y="757"/>
                </a:lnTo>
                <a:lnTo>
                  <a:pt x="173" y="756"/>
                </a:lnTo>
                <a:lnTo>
                  <a:pt x="174" y="754"/>
                </a:lnTo>
                <a:lnTo>
                  <a:pt x="175" y="754"/>
                </a:lnTo>
                <a:lnTo>
                  <a:pt x="176" y="754"/>
                </a:lnTo>
                <a:lnTo>
                  <a:pt x="177" y="753"/>
                </a:lnTo>
                <a:lnTo>
                  <a:pt x="177" y="752"/>
                </a:lnTo>
                <a:lnTo>
                  <a:pt x="177" y="751"/>
                </a:lnTo>
                <a:lnTo>
                  <a:pt x="179" y="752"/>
                </a:lnTo>
                <a:lnTo>
                  <a:pt x="180" y="752"/>
                </a:lnTo>
                <a:lnTo>
                  <a:pt x="181" y="753"/>
                </a:lnTo>
                <a:lnTo>
                  <a:pt x="181" y="752"/>
                </a:lnTo>
                <a:lnTo>
                  <a:pt x="181" y="751"/>
                </a:lnTo>
                <a:lnTo>
                  <a:pt x="182" y="751"/>
                </a:lnTo>
                <a:lnTo>
                  <a:pt x="183" y="751"/>
                </a:lnTo>
                <a:lnTo>
                  <a:pt x="183" y="750"/>
                </a:lnTo>
                <a:lnTo>
                  <a:pt x="184" y="749"/>
                </a:lnTo>
                <a:lnTo>
                  <a:pt x="185" y="749"/>
                </a:lnTo>
                <a:lnTo>
                  <a:pt x="187" y="748"/>
                </a:lnTo>
                <a:lnTo>
                  <a:pt x="186" y="748"/>
                </a:lnTo>
                <a:lnTo>
                  <a:pt x="187" y="747"/>
                </a:lnTo>
                <a:lnTo>
                  <a:pt x="187" y="746"/>
                </a:lnTo>
                <a:lnTo>
                  <a:pt x="187" y="745"/>
                </a:lnTo>
                <a:lnTo>
                  <a:pt x="188" y="745"/>
                </a:lnTo>
                <a:lnTo>
                  <a:pt x="188" y="744"/>
                </a:lnTo>
                <a:lnTo>
                  <a:pt x="189" y="744"/>
                </a:lnTo>
                <a:lnTo>
                  <a:pt x="189" y="743"/>
                </a:lnTo>
                <a:lnTo>
                  <a:pt x="189" y="742"/>
                </a:lnTo>
                <a:lnTo>
                  <a:pt x="190" y="741"/>
                </a:lnTo>
                <a:lnTo>
                  <a:pt x="190" y="742"/>
                </a:lnTo>
                <a:lnTo>
                  <a:pt x="191" y="742"/>
                </a:lnTo>
                <a:lnTo>
                  <a:pt x="191" y="740"/>
                </a:lnTo>
                <a:lnTo>
                  <a:pt x="192" y="741"/>
                </a:lnTo>
                <a:lnTo>
                  <a:pt x="193" y="741"/>
                </a:lnTo>
                <a:lnTo>
                  <a:pt x="193" y="739"/>
                </a:lnTo>
                <a:lnTo>
                  <a:pt x="194" y="739"/>
                </a:lnTo>
                <a:lnTo>
                  <a:pt x="195" y="740"/>
                </a:lnTo>
                <a:lnTo>
                  <a:pt x="196" y="739"/>
                </a:lnTo>
                <a:lnTo>
                  <a:pt x="196" y="738"/>
                </a:lnTo>
                <a:lnTo>
                  <a:pt x="199" y="737"/>
                </a:lnTo>
                <a:lnTo>
                  <a:pt x="201" y="736"/>
                </a:lnTo>
                <a:lnTo>
                  <a:pt x="202" y="735"/>
                </a:lnTo>
                <a:lnTo>
                  <a:pt x="203" y="735"/>
                </a:lnTo>
                <a:lnTo>
                  <a:pt x="204" y="735"/>
                </a:lnTo>
                <a:lnTo>
                  <a:pt x="205" y="736"/>
                </a:lnTo>
                <a:lnTo>
                  <a:pt x="205" y="737"/>
                </a:lnTo>
                <a:lnTo>
                  <a:pt x="206" y="737"/>
                </a:lnTo>
                <a:lnTo>
                  <a:pt x="207" y="736"/>
                </a:lnTo>
                <a:lnTo>
                  <a:pt x="207" y="735"/>
                </a:lnTo>
                <a:lnTo>
                  <a:pt x="207" y="734"/>
                </a:lnTo>
                <a:lnTo>
                  <a:pt x="207" y="733"/>
                </a:lnTo>
                <a:lnTo>
                  <a:pt x="208" y="735"/>
                </a:lnTo>
                <a:lnTo>
                  <a:pt x="208" y="736"/>
                </a:lnTo>
                <a:lnTo>
                  <a:pt x="210" y="736"/>
                </a:lnTo>
                <a:lnTo>
                  <a:pt x="210" y="737"/>
                </a:lnTo>
                <a:lnTo>
                  <a:pt x="211" y="737"/>
                </a:lnTo>
                <a:lnTo>
                  <a:pt x="212" y="737"/>
                </a:lnTo>
                <a:lnTo>
                  <a:pt x="213" y="737"/>
                </a:lnTo>
                <a:lnTo>
                  <a:pt x="214" y="736"/>
                </a:lnTo>
                <a:lnTo>
                  <a:pt x="215" y="736"/>
                </a:lnTo>
                <a:lnTo>
                  <a:pt x="216" y="737"/>
                </a:lnTo>
                <a:lnTo>
                  <a:pt x="216" y="736"/>
                </a:lnTo>
                <a:lnTo>
                  <a:pt x="217" y="735"/>
                </a:lnTo>
                <a:lnTo>
                  <a:pt x="218" y="736"/>
                </a:lnTo>
                <a:lnTo>
                  <a:pt x="219" y="735"/>
                </a:lnTo>
                <a:lnTo>
                  <a:pt x="220" y="734"/>
                </a:lnTo>
                <a:lnTo>
                  <a:pt x="220" y="733"/>
                </a:lnTo>
                <a:lnTo>
                  <a:pt x="221" y="732"/>
                </a:lnTo>
                <a:lnTo>
                  <a:pt x="222" y="733"/>
                </a:lnTo>
                <a:lnTo>
                  <a:pt x="222" y="734"/>
                </a:lnTo>
                <a:lnTo>
                  <a:pt x="221" y="736"/>
                </a:lnTo>
                <a:lnTo>
                  <a:pt x="220" y="737"/>
                </a:lnTo>
                <a:lnTo>
                  <a:pt x="221" y="738"/>
                </a:lnTo>
                <a:lnTo>
                  <a:pt x="222" y="739"/>
                </a:lnTo>
                <a:lnTo>
                  <a:pt x="223" y="739"/>
                </a:lnTo>
                <a:lnTo>
                  <a:pt x="224" y="739"/>
                </a:lnTo>
                <a:lnTo>
                  <a:pt x="225" y="737"/>
                </a:lnTo>
                <a:lnTo>
                  <a:pt x="226" y="736"/>
                </a:lnTo>
                <a:lnTo>
                  <a:pt x="227" y="735"/>
                </a:lnTo>
                <a:lnTo>
                  <a:pt x="228" y="733"/>
                </a:lnTo>
                <a:lnTo>
                  <a:pt x="229" y="733"/>
                </a:lnTo>
                <a:lnTo>
                  <a:pt x="229" y="732"/>
                </a:lnTo>
                <a:lnTo>
                  <a:pt x="230" y="732"/>
                </a:lnTo>
                <a:lnTo>
                  <a:pt x="231" y="732"/>
                </a:lnTo>
                <a:lnTo>
                  <a:pt x="233" y="732"/>
                </a:lnTo>
                <a:lnTo>
                  <a:pt x="233" y="733"/>
                </a:lnTo>
                <a:lnTo>
                  <a:pt x="235" y="733"/>
                </a:lnTo>
                <a:lnTo>
                  <a:pt x="235" y="732"/>
                </a:lnTo>
                <a:lnTo>
                  <a:pt x="234" y="732"/>
                </a:lnTo>
                <a:lnTo>
                  <a:pt x="233" y="731"/>
                </a:lnTo>
                <a:lnTo>
                  <a:pt x="233" y="730"/>
                </a:lnTo>
                <a:lnTo>
                  <a:pt x="233" y="729"/>
                </a:lnTo>
                <a:lnTo>
                  <a:pt x="234" y="729"/>
                </a:lnTo>
                <a:lnTo>
                  <a:pt x="235" y="730"/>
                </a:lnTo>
                <a:lnTo>
                  <a:pt x="236" y="730"/>
                </a:lnTo>
                <a:lnTo>
                  <a:pt x="236" y="729"/>
                </a:lnTo>
                <a:lnTo>
                  <a:pt x="237" y="728"/>
                </a:lnTo>
                <a:lnTo>
                  <a:pt x="238" y="728"/>
                </a:lnTo>
                <a:lnTo>
                  <a:pt x="239" y="729"/>
                </a:lnTo>
                <a:lnTo>
                  <a:pt x="240" y="729"/>
                </a:lnTo>
                <a:lnTo>
                  <a:pt x="240" y="730"/>
                </a:lnTo>
                <a:lnTo>
                  <a:pt x="241" y="731"/>
                </a:lnTo>
                <a:lnTo>
                  <a:pt x="243" y="731"/>
                </a:lnTo>
                <a:lnTo>
                  <a:pt x="243" y="730"/>
                </a:lnTo>
                <a:lnTo>
                  <a:pt x="244" y="729"/>
                </a:lnTo>
                <a:lnTo>
                  <a:pt x="244" y="728"/>
                </a:lnTo>
                <a:lnTo>
                  <a:pt x="245" y="727"/>
                </a:lnTo>
                <a:lnTo>
                  <a:pt x="246" y="726"/>
                </a:lnTo>
                <a:lnTo>
                  <a:pt x="247" y="727"/>
                </a:lnTo>
                <a:lnTo>
                  <a:pt x="249" y="727"/>
                </a:lnTo>
                <a:lnTo>
                  <a:pt x="249" y="726"/>
                </a:lnTo>
                <a:lnTo>
                  <a:pt x="250" y="727"/>
                </a:lnTo>
                <a:lnTo>
                  <a:pt x="250" y="728"/>
                </a:lnTo>
                <a:lnTo>
                  <a:pt x="251" y="728"/>
                </a:lnTo>
                <a:lnTo>
                  <a:pt x="252" y="728"/>
                </a:lnTo>
                <a:lnTo>
                  <a:pt x="253" y="728"/>
                </a:lnTo>
                <a:lnTo>
                  <a:pt x="254" y="728"/>
                </a:lnTo>
                <a:lnTo>
                  <a:pt x="253" y="729"/>
                </a:lnTo>
                <a:lnTo>
                  <a:pt x="255" y="728"/>
                </a:lnTo>
                <a:lnTo>
                  <a:pt x="254" y="727"/>
                </a:lnTo>
                <a:lnTo>
                  <a:pt x="253" y="727"/>
                </a:lnTo>
                <a:lnTo>
                  <a:pt x="252" y="725"/>
                </a:lnTo>
                <a:lnTo>
                  <a:pt x="254" y="725"/>
                </a:lnTo>
                <a:lnTo>
                  <a:pt x="255" y="727"/>
                </a:lnTo>
                <a:lnTo>
                  <a:pt x="257" y="727"/>
                </a:lnTo>
                <a:lnTo>
                  <a:pt x="258" y="726"/>
                </a:lnTo>
                <a:lnTo>
                  <a:pt x="259" y="726"/>
                </a:lnTo>
                <a:lnTo>
                  <a:pt x="258" y="725"/>
                </a:lnTo>
                <a:lnTo>
                  <a:pt x="258" y="722"/>
                </a:lnTo>
                <a:lnTo>
                  <a:pt x="257" y="722"/>
                </a:lnTo>
                <a:lnTo>
                  <a:pt x="258" y="721"/>
                </a:lnTo>
                <a:lnTo>
                  <a:pt x="259" y="721"/>
                </a:lnTo>
                <a:lnTo>
                  <a:pt x="260" y="722"/>
                </a:lnTo>
                <a:lnTo>
                  <a:pt x="261" y="721"/>
                </a:lnTo>
                <a:lnTo>
                  <a:pt x="262" y="721"/>
                </a:lnTo>
                <a:lnTo>
                  <a:pt x="262" y="722"/>
                </a:lnTo>
                <a:lnTo>
                  <a:pt x="262" y="723"/>
                </a:lnTo>
                <a:lnTo>
                  <a:pt x="263" y="723"/>
                </a:lnTo>
                <a:lnTo>
                  <a:pt x="263" y="721"/>
                </a:lnTo>
                <a:lnTo>
                  <a:pt x="264" y="720"/>
                </a:lnTo>
                <a:lnTo>
                  <a:pt x="265" y="720"/>
                </a:lnTo>
                <a:lnTo>
                  <a:pt x="265" y="721"/>
                </a:lnTo>
                <a:lnTo>
                  <a:pt x="265" y="722"/>
                </a:lnTo>
                <a:lnTo>
                  <a:pt x="266" y="725"/>
                </a:lnTo>
                <a:lnTo>
                  <a:pt x="267" y="724"/>
                </a:lnTo>
                <a:lnTo>
                  <a:pt x="267" y="722"/>
                </a:lnTo>
                <a:lnTo>
                  <a:pt x="267" y="721"/>
                </a:lnTo>
                <a:lnTo>
                  <a:pt x="268" y="722"/>
                </a:lnTo>
                <a:lnTo>
                  <a:pt x="269" y="721"/>
                </a:lnTo>
                <a:lnTo>
                  <a:pt x="270" y="722"/>
                </a:lnTo>
                <a:lnTo>
                  <a:pt x="270" y="723"/>
                </a:lnTo>
                <a:lnTo>
                  <a:pt x="271" y="722"/>
                </a:lnTo>
                <a:lnTo>
                  <a:pt x="271" y="721"/>
                </a:lnTo>
                <a:lnTo>
                  <a:pt x="271" y="720"/>
                </a:lnTo>
                <a:lnTo>
                  <a:pt x="272" y="721"/>
                </a:lnTo>
                <a:lnTo>
                  <a:pt x="273" y="721"/>
                </a:lnTo>
                <a:lnTo>
                  <a:pt x="273" y="722"/>
                </a:lnTo>
                <a:lnTo>
                  <a:pt x="274" y="723"/>
                </a:lnTo>
                <a:lnTo>
                  <a:pt x="275" y="722"/>
                </a:lnTo>
                <a:lnTo>
                  <a:pt x="275" y="720"/>
                </a:lnTo>
                <a:lnTo>
                  <a:pt x="276" y="719"/>
                </a:lnTo>
                <a:lnTo>
                  <a:pt x="277" y="719"/>
                </a:lnTo>
                <a:lnTo>
                  <a:pt x="278" y="720"/>
                </a:lnTo>
                <a:lnTo>
                  <a:pt x="278" y="721"/>
                </a:lnTo>
                <a:lnTo>
                  <a:pt x="281" y="720"/>
                </a:lnTo>
                <a:lnTo>
                  <a:pt x="281" y="719"/>
                </a:lnTo>
                <a:lnTo>
                  <a:pt x="282" y="719"/>
                </a:lnTo>
                <a:lnTo>
                  <a:pt x="282" y="720"/>
                </a:lnTo>
                <a:lnTo>
                  <a:pt x="281" y="721"/>
                </a:lnTo>
                <a:lnTo>
                  <a:pt x="282" y="722"/>
                </a:lnTo>
                <a:lnTo>
                  <a:pt x="283" y="721"/>
                </a:lnTo>
                <a:lnTo>
                  <a:pt x="284" y="720"/>
                </a:lnTo>
                <a:lnTo>
                  <a:pt x="285" y="720"/>
                </a:lnTo>
                <a:lnTo>
                  <a:pt x="286" y="720"/>
                </a:lnTo>
                <a:lnTo>
                  <a:pt x="287" y="720"/>
                </a:lnTo>
                <a:lnTo>
                  <a:pt x="288" y="718"/>
                </a:lnTo>
                <a:lnTo>
                  <a:pt x="288" y="717"/>
                </a:lnTo>
                <a:lnTo>
                  <a:pt x="287" y="716"/>
                </a:lnTo>
                <a:lnTo>
                  <a:pt x="287" y="715"/>
                </a:lnTo>
                <a:lnTo>
                  <a:pt x="288" y="716"/>
                </a:lnTo>
                <a:lnTo>
                  <a:pt x="289" y="717"/>
                </a:lnTo>
                <a:lnTo>
                  <a:pt x="290" y="719"/>
                </a:lnTo>
                <a:lnTo>
                  <a:pt x="291" y="719"/>
                </a:lnTo>
                <a:lnTo>
                  <a:pt x="292" y="719"/>
                </a:lnTo>
                <a:lnTo>
                  <a:pt x="293" y="719"/>
                </a:lnTo>
                <a:lnTo>
                  <a:pt x="294" y="718"/>
                </a:lnTo>
                <a:lnTo>
                  <a:pt x="293" y="717"/>
                </a:lnTo>
                <a:lnTo>
                  <a:pt x="294" y="716"/>
                </a:lnTo>
                <a:lnTo>
                  <a:pt x="295" y="717"/>
                </a:lnTo>
                <a:lnTo>
                  <a:pt x="296" y="716"/>
                </a:lnTo>
                <a:lnTo>
                  <a:pt x="296" y="714"/>
                </a:lnTo>
                <a:lnTo>
                  <a:pt x="297" y="713"/>
                </a:lnTo>
                <a:lnTo>
                  <a:pt x="298" y="713"/>
                </a:lnTo>
                <a:lnTo>
                  <a:pt x="299" y="712"/>
                </a:lnTo>
                <a:lnTo>
                  <a:pt x="299" y="711"/>
                </a:lnTo>
                <a:lnTo>
                  <a:pt x="299" y="710"/>
                </a:lnTo>
                <a:lnTo>
                  <a:pt x="299" y="709"/>
                </a:lnTo>
                <a:lnTo>
                  <a:pt x="302" y="708"/>
                </a:lnTo>
                <a:lnTo>
                  <a:pt x="303" y="708"/>
                </a:lnTo>
                <a:lnTo>
                  <a:pt x="301" y="707"/>
                </a:lnTo>
                <a:lnTo>
                  <a:pt x="301" y="706"/>
                </a:lnTo>
                <a:lnTo>
                  <a:pt x="300" y="705"/>
                </a:lnTo>
                <a:lnTo>
                  <a:pt x="302" y="704"/>
                </a:lnTo>
                <a:lnTo>
                  <a:pt x="303" y="705"/>
                </a:lnTo>
                <a:lnTo>
                  <a:pt x="304" y="705"/>
                </a:lnTo>
                <a:lnTo>
                  <a:pt x="304" y="704"/>
                </a:lnTo>
                <a:lnTo>
                  <a:pt x="305" y="703"/>
                </a:lnTo>
                <a:lnTo>
                  <a:pt x="304" y="701"/>
                </a:lnTo>
                <a:lnTo>
                  <a:pt x="305" y="699"/>
                </a:lnTo>
                <a:lnTo>
                  <a:pt x="306" y="699"/>
                </a:lnTo>
                <a:lnTo>
                  <a:pt x="307" y="697"/>
                </a:lnTo>
                <a:lnTo>
                  <a:pt x="308" y="698"/>
                </a:lnTo>
                <a:lnTo>
                  <a:pt x="310" y="696"/>
                </a:lnTo>
                <a:lnTo>
                  <a:pt x="311" y="695"/>
                </a:lnTo>
                <a:lnTo>
                  <a:pt x="312" y="695"/>
                </a:lnTo>
                <a:lnTo>
                  <a:pt x="313" y="695"/>
                </a:lnTo>
                <a:lnTo>
                  <a:pt x="314" y="697"/>
                </a:lnTo>
                <a:lnTo>
                  <a:pt x="315" y="697"/>
                </a:lnTo>
                <a:lnTo>
                  <a:pt x="316" y="697"/>
                </a:lnTo>
                <a:lnTo>
                  <a:pt x="317" y="697"/>
                </a:lnTo>
                <a:lnTo>
                  <a:pt x="318" y="697"/>
                </a:lnTo>
                <a:lnTo>
                  <a:pt x="319" y="698"/>
                </a:lnTo>
                <a:lnTo>
                  <a:pt x="320" y="698"/>
                </a:lnTo>
                <a:lnTo>
                  <a:pt x="321" y="697"/>
                </a:lnTo>
                <a:lnTo>
                  <a:pt x="321" y="695"/>
                </a:lnTo>
                <a:lnTo>
                  <a:pt x="321" y="693"/>
                </a:lnTo>
                <a:lnTo>
                  <a:pt x="322" y="693"/>
                </a:lnTo>
                <a:lnTo>
                  <a:pt x="322" y="694"/>
                </a:lnTo>
                <a:lnTo>
                  <a:pt x="323" y="695"/>
                </a:lnTo>
                <a:lnTo>
                  <a:pt x="323" y="693"/>
                </a:lnTo>
                <a:lnTo>
                  <a:pt x="323" y="692"/>
                </a:lnTo>
                <a:lnTo>
                  <a:pt x="323" y="691"/>
                </a:lnTo>
                <a:lnTo>
                  <a:pt x="324" y="691"/>
                </a:lnTo>
                <a:lnTo>
                  <a:pt x="325" y="690"/>
                </a:lnTo>
                <a:lnTo>
                  <a:pt x="326" y="691"/>
                </a:lnTo>
                <a:lnTo>
                  <a:pt x="326" y="692"/>
                </a:lnTo>
                <a:lnTo>
                  <a:pt x="325" y="695"/>
                </a:lnTo>
                <a:lnTo>
                  <a:pt x="325" y="696"/>
                </a:lnTo>
                <a:lnTo>
                  <a:pt x="325" y="697"/>
                </a:lnTo>
                <a:lnTo>
                  <a:pt x="326" y="697"/>
                </a:lnTo>
                <a:lnTo>
                  <a:pt x="327" y="697"/>
                </a:lnTo>
                <a:lnTo>
                  <a:pt x="328" y="697"/>
                </a:lnTo>
                <a:lnTo>
                  <a:pt x="330" y="696"/>
                </a:lnTo>
                <a:lnTo>
                  <a:pt x="331" y="695"/>
                </a:lnTo>
                <a:lnTo>
                  <a:pt x="333" y="694"/>
                </a:lnTo>
                <a:lnTo>
                  <a:pt x="334" y="693"/>
                </a:lnTo>
                <a:lnTo>
                  <a:pt x="334" y="692"/>
                </a:lnTo>
                <a:lnTo>
                  <a:pt x="334" y="691"/>
                </a:lnTo>
                <a:lnTo>
                  <a:pt x="336" y="691"/>
                </a:lnTo>
                <a:lnTo>
                  <a:pt x="337" y="691"/>
                </a:lnTo>
                <a:lnTo>
                  <a:pt x="338" y="692"/>
                </a:lnTo>
                <a:lnTo>
                  <a:pt x="338" y="694"/>
                </a:lnTo>
                <a:lnTo>
                  <a:pt x="338" y="695"/>
                </a:lnTo>
                <a:lnTo>
                  <a:pt x="337" y="697"/>
                </a:lnTo>
                <a:lnTo>
                  <a:pt x="338" y="697"/>
                </a:lnTo>
                <a:lnTo>
                  <a:pt x="339" y="697"/>
                </a:lnTo>
                <a:lnTo>
                  <a:pt x="340" y="694"/>
                </a:lnTo>
                <a:lnTo>
                  <a:pt x="341" y="693"/>
                </a:lnTo>
                <a:lnTo>
                  <a:pt x="342" y="694"/>
                </a:lnTo>
                <a:lnTo>
                  <a:pt x="342" y="695"/>
                </a:lnTo>
                <a:lnTo>
                  <a:pt x="343" y="694"/>
                </a:lnTo>
                <a:lnTo>
                  <a:pt x="344" y="693"/>
                </a:lnTo>
                <a:lnTo>
                  <a:pt x="345" y="693"/>
                </a:lnTo>
                <a:lnTo>
                  <a:pt x="346" y="693"/>
                </a:lnTo>
                <a:lnTo>
                  <a:pt x="346" y="692"/>
                </a:lnTo>
                <a:lnTo>
                  <a:pt x="345" y="691"/>
                </a:lnTo>
                <a:lnTo>
                  <a:pt x="346" y="690"/>
                </a:lnTo>
                <a:lnTo>
                  <a:pt x="347" y="690"/>
                </a:lnTo>
                <a:lnTo>
                  <a:pt x="348" y="691"/>
                </a:lnTo>
                <a:lnTo>
                  <a:pt x="351" y="691"/>
                </a:lnTo>
                <a:lnTo>
                  <a:pt x="351" y="690"/>
                </a:lnTo>
                <a:lnTo>
                  <a:pt x="353" y="691"/>
                </a:lnTo>
                <a:lnTo>
                  <a:pt x="353" y="692"/>
                </a:lnTo>
                <a:lnTo>
                  <a:pt x="354" y="693"/>
                </a:lnTo>
                <a:lnTo>
                  <a:pt x="355" y="695"/>
                </a:lnTo>
                <a:lnTo>
                  <a:pt x="356" y="695"/>
                </a:lnTo>
                <a:lnTo>
                  <a:pt x="357" y="694"/>
                </a:lnTo>
                <a:lnTo>
                  <a:pt x="358" y="693"/>
                </a:lnTo>
                <a:lnTo>
                  <a:pt x="357" y="692"/>
                </a:lnTo>
                <a:lnTo>
                  <a:pt x="358" y="691"/>
                </a:lnTo>
                <a:lnTo>
                  <a:pt x="359" y="692"/>
                </a:lnTo>
                <a:lnTo>
                  <a:pt x="361" y="693"/>
                </a:lnTo>
                <a:lnTo>
                  <a:pt x="362" y="694"/>
                </a:lnTo>
                <a:lnTo>
                  <a:pt x="362" y="695"/>
                </a:lnTo>
                <a:lnTo>
                  <a:pt x="361" y="696"/>
                </a:lnTo>
                <a:lnTo>
                  <a:pt x="363" y="700"/>
                </a:lnTo>
                <a:lnTo>
                  <a:pt x="362" y="701"/>
                </a:lnTo>
                <a:lnTo>
                  <a:pt x="361" y="701"/>
                </a:lnTo>
                <a:lnTo>
                  <a:pt x="360" y="702"/>
                </a:lnTo>
                <a:lnTo>
                  <a:pt x="359" y="703"/>
                </a:lnTo>
                <a:lnTo>
                  <a:pt x="360" y="704"/>
                </a:lnTo>
                <a:lnTo>
                  <a:pt x="362" y="704"/>
                </a:lnTo>
                <a:lnTo>
                  <a:pt x="362" y="705"/>
                </a:lnTo>
                <a:lnTo>
                  <a:pt x="361" y="706"/>
                </a:lnTo>
                <a:lnTo>
                  <a:pt x="363" y="706"/>
                </a:lnTo>
                <a:lnTo>
                  <a:pt x="366" y="704"/>
                </a:lnTo>
                <a:lnTo>
                  <a:pt x="366" y="705"/>
                </a:lnTo>
                <a:lnTo>
                  <a:pt x="366" y="706"/>
                </a:lnTo>
                <a:lnTo>
                  <a:pt x="365" y="706"/>
                </a:lnTo>
                <a:lnTo>
                  <a:pt x="364" y="707"/>
                </a:lnTo>
                <a:lnTo>
                  <a:pt x="365" y="708"/>
                </a:lnTo>
                <a:lnTo>
                  <a:pt x="366" y="708"/>
                </a:lnTo>
                <a:lnTo>
                  <a:pt x="367" y="709"/>
                </a:lnTo>
                <a:lnTo>
                  <a:pt x="368" y="709"/>
                </a:lnTo>
                <a:lnTo>
                  <a:pt x="369" y="709"/>
                </a:lnTo>
                <a:lnTo>
                  <a:pt x="370" y="708"/>
                </a:lnTo>
                <a:lnTo>
                  <a:pt x="371" y="709"/>
                </a:lnTo>
                <a:lnTo>
                  <a:pt x="371" y="711"/>
                </a:lnTo>
                <a:lnTo>
                  <a:pt x="371" y="712"/>
                </a:lnTo>
                <a:lnTo>
                  <a:pt x="372" y="713"/>
                </a:lnTo>
                <a:lnTo>
                  <a:pt x="373" y="713"/>
                </a:lnTo>
                <a:lnTo>
                  <a:pt x="374" y="712"/>
                </a:lnTo>
                <a:lnTo>
                  <a:pt x="374" y="711"/>
                </a:lnTo>
                <a:lnTo>
                  <a:pt x="375" y="711"/>
                </a:lnTo>
                <a:lnTo>
                  <a:pt x="376" y="710"/>
                </a:lnTo>
                <a:lnTo>
                  <a:pt x="377" y="710"/>
                </a:lnTo>
                <a:lnTo>
                  <a:pt x="377" y="709"/>
                </a:lnTo>
                <a:lnTo>
                  <a:pt x="376" y="708"/>
                </a:lnTo>
                <a:lnTo>
                  <a:pt x="375" y="708"/>
                </a:lnTo>
                <a:lnTo>
                  <a:pt x="375" y="707"/>
                </a:lnTo>
                <a:lnTo>
                  <a:pt x="376" y="706"/>
                </a:lnTo>
                <a:lnTo>
                  <a:pt x="376" y="705"/>
                </a:lnTo>
                <a:lnTo>
                  <a:pt x="377" y="704"/>
                </a:lnTo>
                <a:lnTo>
                  <a:pt x="378" y="704"/>
                </a:lnTo>
                <a:lnTo>
                  <a:pt x="379" y="705"/>
                </a:lnTo>
                <a:lnTo>
                  <a:pt x="380" y="705"/>
                </a:lnTo>
                <a:lnTo>
                  <a:pt x="381" y="704"/>
                </a:lnTo>
                <a:lnTo>
                  <a:pt x="381" y="703"/>
                </a:lnTo>
                <a:lnTo>
                  <a:pt x="382" y="702"/>
                </a:lnTo>
                <a:lnTo>
                  <a:pt x="382" y="703"/>
                </a:lnTo>
                <a:lnTo>
                  <a:pt x="382" y="705"/>
                </a:lnTo>
                <a:lnTo>
                  <a:pt x="383" y="705"/>
                </a:lnTo>
                <a:lnTo>
                  <a:pt x="384" y="705"/>
                </a:lnTo>
                <a:lnTo>
                  <a:pt x="385" y="705"/>
                </a:lnTo>
                <a:lnTo>
                  <a:pt x="384" y="707"/>
                </a:lnTo>
                <a:lnTo>
                  <a:pt x="385" y="708"/>
                </a:lnTo>
                <a:lnTo>
                  <a:pt x="385" y="709"/>
                </a:lnTo>
                <a:lnTo>
                  <a:pt x="387" y="709"/>
                </a:lnTo>
                <a:lnTo>
                  <a:pt x="388" y="709"/>
                </a:lnTo>
                <a:lnTo>
                  <a:pt x="389" y="710"/>
                </a:lnTo>
                <a:lnTo>
                  <a:pt x="389" y="711"/>
                </a:lnTo>
                <a:lnTo>
                  <a:pt x="390" y="711"/>
                </a:lnTo>
                <a:lnTo>
                  <a:pt x="391" y="710"/>
                </a:lnTo>
                <a:lnTo>
                  <a:pt x="392" y="709"/>
                </a:lnTo>
                <a:lnTo>
                  <a:pt x="393" y="709"/>
                </a:lnTo>
                <a:lnTo>
                  <a:pt x="395" y="708"/>
                </a:lnTo>
                <a:lnTo>
                  <a:pt x="396" y="707"/>
                </a:lnTo>
                <a:lnTo>
                  <a:pt x="397" y="706"/>
                </a:lnTo>
                <a:lnTo>
                  <a:pt x="397" y="705"/>
                </a:lnTo>
                <a:lnTo>
                  <a:pt x="398" y="703"/>
                </a:lnTo>
                <a:lnTo>
                  <a:pt x="398" y="701"/>
                </a:lnTo>
                <a:lnTo>
                  <a:pt x="398" y="697"/>
                </a:lnTo>
                <a:lnTo>
                  <a:pt x="399" y="696"/>
                </a:lnTo>
                <a:lnTo>
                  <a:pt x="400" y="696"/>
                </a:lnTo>
                <a:lnTo>
                  <a:pt x="404" y="673"/>
                </a:lnTo>
                <a:lnTo>
                  <a:pt x="409" y="640"/>
                </a:lnTo>
                <a:lnTo>
                  <a:pt x="421" y="567"/>
                </a:lnTo>
                <a:lnTo>
                  <a:pt x="430" y="508"/>
                </a:lnTo>
                <a:lnTo>
                  <a:pt x="438" y="462"/>
                </a:lnTo>
                <a:lnTo>
                  <a:pt x="445" y="412"/>
                </a:lnTo>
                <a:lnTo>
                  <a:pt x="445" y="411"/>
                </a:lnTo>
                <a:lnTo>
                  <a:pt x="445" y="410"/>
                </a:lnTo>
                <a:lnTo>
                  <a:pt x="445" y="408"/>
                </a:lnTo>
                <a:lnTo>
                  <a:pt x="446" y="407"/>
                </a:lnTo>
                <a:lnTo>
                  <a:pt x="447" y="406"/>
                </a:lnTo>
                <a:lnTo>
                  <a:pt x="447" y="404"/>
                </a:lnTo>
                <a:lnTo>
                  <a:pt x="447" y="403"/>
                </a:lnTo>
                <a:lnTo>
                  <a:pt x="447" y="400"/>
                </a:lnTo>
                <a:lnTo>
                  <a:pt x="447" y="398"/>
                </a:lnTo>
                <a:lnTo>
                  <a:pt x="448" y="397"/>
                </a:lnTo>
                <a:lnTo>
                  <a:pt x="448" y="396"/>
                </a:lnTo>
                <a:lnTo>
                  <a:pt x="450" y="395"/>
                </a:lnTo>
                <a:lnTo>
                  <a:pt x="451" y="395"/>
                </a:lnTo>
                <a:lnTo>
                  <a:pt x="451" y="393"/>
                </a:lnTo>
                <a:lnTo>
                  <a:pt x="450" y="391"/>
                </a:lnTo>
                <a:lnTo>
                  <a:pt x="450" y="387"/>
                </a:lnTo>
                <a:lnTo>
                  <a:pt x="449" y="386"/>
                </a:lnTo>
                <a:lnTo>
                  <a:pt x="449" y="384"/>
                </a:lnTo>
                <a:lnTo>
                  <a:pt x="448" y="383"/>
                </a:lnTo>
                <a:lnTo>
                  <a:pt x="447" y="382"/>
                </a:lnTo>
                <a:lnTo>
                  <a:pt x="447" y="381"/>
                </a:lnTo>
                <a:lnTo>
                  <a:pt x="447" y="380"/>
                </a:lnTo>
                <a:lnTo>
                  <a:pt x="448" y="378"/>
                </a:lnTo>
                <a:lnTo>
                  <a:pt x="448" y="377"/>
                </a:lnTo>
                <a:lnTo>
                  <a:pt x="449" y="376"/>
                </a:lnTo>
                <a:lnTo>
                  <a:pt x="449" y="375"/>
                </a:lnTo>
                <a:lnTo>
                  <a:pt x="449" y="373"/>
                </a:lnTo>
                <a:lnTo>
                  <a:pt x="450" y="372"/>
                </a:lnTo>
                <a:lnTo>
                  <a:pt x="450" y="371"/>
                </a:lnTo>
                <a:lnTo>
                  <a:pt x="451" y="370"/>
                </a:lnTo>
                <a:lnTo>
                  <a:pt x="451" y="369"/>
                </a:lnTo>
                <a:lnTo>
                  <a:pt x="450" y="368"/>
                </a:lnTo>
                <a:lnTo>
                  <a:pt x="448" y="365"/>
                </a:lnTo>
                <a:lnTo>
                  <a:pt x="447" y="364"/>
                </a:lnTo>
                <a:lnTo>
                  <a:pt x="448" y="362"/>
                </a:lnTo>
                <a:lnTo>
                  <a:pt x="447" y="361"/>
                </a:lnTo>
                <a:lnTo>
                  <a:pt x="446" y="360"/>
                </a:lnTo>
                <a:lnTo>
                  <a:pt x="445" y="359"/>
                </a:lnTo>
                <a:lnTo>
                  <a:pt x="446" y="359"/>
                </a:lnTo>
                <a:lnTo>
                  <a:pt x="447" y="358"/>
                </a:lnTo>
                <a:lnTo>
                  <a:pt x="448" y="357"/>
                </a:lnTo>
                <a:lnTo>
                  <a:pt x="448" y="356"/>
                </a:lnTo>
                <a:lnTo>
                  <a:pt x="446" y="356"/>
                </a:lnTo>
                <a:lnTo>
                  <a:pt x="445" y="356"/>
                </a:lnTo>
                <a:lnTo>
                  <a:pt x="444" y="356"/>
                </a:lnTo>
                <a:lnTo>
                  <a:pt x="443" y="355"/>
                </a:lnTo>
                <a:lnTo>
                  <a:pt x="443" y="354"/>
                </a:lnTo>
                <a:lnTo>
                  <a:pt x="443" y="353"/>
                </a:lnTo>
                <a:lnTo>
                  <a:pt x="442" y="352"/>
                </a:lnTo>
                <a:lnTo>
                  <a:pt x="441" y="351"/>
                </a:lnTo>
                <a:lnTo>
                  <a:pt x="440" y="351"/>
                </a:lnTo>
                <a:lnTo>
                  <a:pt x="439" y="351"/>
                </a:lnTo>
                <a:lnTo>
                  <a:pt x="438" y="350"/>
                </a:lnTo>
                <a:lnTo>
                  <a:pt x="437" y="349"/>
                </a:lnTo>
                <a:lnTo>
                  <a:pt x="436" y="349"/>
                </a:lnTo>
                <a:lnTo>
                  <a:pt x="437" y="345"/>
                </a:lnTo>
                <a:lnTo>
                  <a:pt x="436" y="344"/>
                </a:lnTo>
                <a:lnTo>
                  <a:pt x="435" y="343"/>
                </a:lnTo>
                <a:lnTo>
                  <a:pt x="435" y="342"/>
                </a:lnTo>
                <a:lnTo>
                  <a:pt x="434" y="342"/>
                </a:lnTo>
                <a:lnTo>
                  <a:pt x="432" y="341"/>
                </a:lnTo>
                <a:lnTo>
                  <a:pt x="431" y="341"/>
                </a:lnTo>
                <a:lnTo>
                  <a:pt x="432" y="340"/>
                </a:lnTo>
                <a:lnTo>
                  <a:pt x="433" y="338"/>
                </a:lnTo>
                <a:lnTo>
                  <a:pt x="432" y="337"/>
                </a:lnTo>
                <a:lnTo>
                  <a:pt x="431" y="336"/>
                </a:lnTo>
                <a:lnTo>
                  <a:pt x="430" y="336"/>
                </a:lnTo>
                <a:lnTo>
                  <a:pt x="430" y="335"/>
                </a:lnTo>
                <a:lnTo>
                  <a:pt x="429" y="335"/>
                </a:lnTo>
                <a:lnTo>
                  <a:pt x="427" y="333"/>
                </a:lnTo>
                <a:lnTo>
                  <a:pt x="427" y="332"/>
                </a:lnTo>
                <a:lnTo>
                  <a:pt x="426" y="332"/>
                </a:lnTo>
                <a:lnTo>
                  <a:pt x="426" y="331"/>
                </a:lnTo>
                <a:lnTo>
                  <a:pt x="425" y="331"/>
                </a:lnTo>
                <a:lnTo>
                  <a:pt x="426" y="330"/>
                </a:lnTo>
                <a:lnTo>
                  <a:pt x="426" y="329"/>
                </a:lnTo>
                <a:lnTo>
                  <a:pt x="427" y="328"/>
                </a:lnTo>
                <a:lnTo>
                  <a:pt x="428" y="328"/>
                </a:lnTo>
                <a:lnTo>
                  <a:pt x="427" y="327"/>
                </a:lnTo>
                <a:lnTo>
                  <a:pt x="428" y="326"/>
                </a:lnTo>
                <a:lnTo>
                  <a:pt x="429" y="325"/>
                </a:lnTo>
                <a:lnTo>
                  <a:pt x="430" y="324"/>
                </a:lnTo>
                <a:lnTo>
                  <a:pt x="430" y="323"/>
                </a:lnTo>
                <a:lnTo>
                  <a:pt x="430" y="322"/>
                </a:lnTo>
                <a:lnTo>
                  <a:pt x="431" y="321"/>
                </a:lnTo>
                <a:lnTo>
                  <a:pt x="431" y="320"/>
                </a:lnTo>
                <a:lnTo>
                  <a:pt x="432" y="319"/>
                </a:lnTo>
                <a:lnTo>
                  <a:pt x="431" y="319"/>
                </a:lnTo>
                <a:lnTo>
                  <a:pt x="431" y="318"/>
                </a:lnTo>
                <a:lnTo>
                  <a:pt x="430" y="317"/>
                </a:lnTo>
                <a:lnTo>
                  <a:pt x="429" y="318"/>
                </a:lnTo>
                <a:lnTo>
                  <a:pt x="429" y="316"/>
                </a:lnTo>
                <a:lnTo>
                  <a:pt x="428" y="316"/>
                </a:lnTo>
                <a:lnTo>
                  <a:pt x="427" y="315"/>
                </a:lnTo>
                <a:lnTo>
                  <a:pt x="428" y="314"/>
                </a:lnTo>
                <a:lnTo>
                  <a:pt x="428" y="313"/>
                </a:lnTo>
                <a:lnTo>
                  <a:pt x="428" y="312"/>
                </a:lnTo>
                <a:lnTo>
                  <a:pt x="428" y="311"/>
                </a:lnTo>
                <a:lnTo>
                  <a:pt x="427" y="310"/>
                </a:lnTo>
                <a:lnTo>
                  <a:pt x="427" y="309"/>
                </a:lnTo>
                <a:lnTo>
                  <a:pt x="426" y="309"/>
                </a:lnTo>
                <a:lnTo>
                  <a:pt x="426" y="308"/>
                </a:lnTo>
                <a:lnTo>
                  <a:pt x="426" y="307"/>
                </a:lnTo>
                <a:lnTo>
                  <a:pt x="427" y="306"/>
                </a:lnTo>
                <a:lnTo>
                  <a:pt x="426" y="306"/>
                </a:lnTo>
                <a:lnTo>
                  <a:pt x="425" y="305"/>
                </a:lnTo>
                <a:lnTo>
                  <a:pt x="424" y="305"/>
                </a:lnTo>
                <a:lnTo>
                  <a:pt x="423" y="305"/>
                </a:lnTo>
                <a:lnTo>
                  <a:pt x="423" y="304"/>
                </a:lnTo>
                <a:lnTo>
                  <a:pt x="423" y="303"/>
                </a:lnTo>
                <a:lnTo>
                  <a:pt x="422" y="303"/>
                </a:lnTo>
                <a:lnTo>
                  <a:pt x="421" y="302"/>
                </a:lnTo>
                <a:lnTo>
                  <a:pt x="420" y="302"/>
                </a:lnTo>
                <a:lnTo>
                  <a:pt x="419" y="302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6" y="301"/>
                </a:lnTo>
                <a:lnTo>
                  <a:pt x="415" y="301"/>
                </a:lnTo>
                <a:lnTo>
                  <a:pt x="414" y="300"/>
                </a:lnTo>
                <a:lnTo>
                  <a:pt x="413" y="300"/>
                </a:lnTo>
                <a:lnTo>
                  <a:pt x="413" y="299"/>
                </a:lnTo>
                <a:lnTo>
                  <a:pt x="412" y="298"/>
                </a:lnTo>
                <a:lnTo>
                  <a:pt x="411" y="298"/>
                </a:lnTo>
                <a:lnTo>
                  <a:pt x="411" y="297"/>
                </a:lnTo>
                <a:lnTo>
                  <a:pt x="410" y="296"/>
                </a:lnTo>
                <a:lnTo>
                  <a:pt x="409" y="296"/>
                </a:lnTo>
                <a:lnTo>
                  <a:pt x="409" y="295"/>
                </a:lnTo>
                <a:lnTo>
                  <a:pt x="408" y="295"/>
                </a:lnTo>
                <a:lnTo>
                  <a:pt x="407" y="295"/>
                </a:lnTo>
                <a:lnTo>
                  <a:pt x="407" y="294"/>
                </a:lnTo>
                <a:lnTo>
                  <a:pt x="405" y="294"/>
                </a:lnTo>
                <a:lnTo>
                  <a:pt x="404" y="293"/>
                </a:lnTo>
                <a:lnTo>
                  <a:pt x="403" y="293"/>
                </a:lnTo>
                <a:lnTo>
                  <a:pt x="402" y="291"/>
                </a:lnTo>
                <a:lnTo>
                  <a:pt x="401" y="290"/>
                </a:lnTo>
                <a:lnTo>
                  <a:pt x="400" y="290"/>
                </a:lnTo>
                <a:lnTo>
                  <a:pt x="399" y="290"/>
                </a:lnTo>
                <a:lnTo>
                  <a:pt x="398" y="290"/>
                </a:lnTo>
                <a:lnTo>
                  <a:pt x="397" y="290"/>
                </a:lnTo>
                <a:lnTo>
                  <a:pt x="396" y="290"/>
                </a:lnTo>
                <a:lnTo>
                  <a:pt x="395" y="290"/>
                </a:lnTo>
                <a:lnTo>
                  <a:pt x="394" y="290"/>
                </a:lnTo>
                <a:lnTo>
                  <a:pt x="394" y="289"/>
                </a:lnTo>
                <a:lnTo>
                  <a:pt x="393" y="289"/>
                </a:lnTo>
                <a:lnTo>
                  <a:pt x="391" y="287"/>
                </a:lnTo>
                <a:lnTo>
                  <a:pt x="391" y="286"/>
                </a:lnTo>
                <a:lnTo>
                  <a:pt x="390" y="286"/>
                </a:lnTo>
                <a:lnTo>
                  <a:pt x="389" y="285"/>
                </a:lnTo>
                <a:lnTo>
                  <a:pt x="388" y="284"/>
                </a:lnTo>
                <a:lnTo>
                  <a:pt x="387" y="283"/>
                </a:lnTo>
                <a:lnTo>
                  <a:pt x="386" y="281"/>
                </a:lnTo>
                <a:lnTo>
                  <a:pt x="385" y="281"/>
                </a:lnTo>
                <a:lnTo>
                  <a:pt x="384" y="279"/>
                </a:lnTo>
                <a:lnTo>
                  <a:pt x="384" y="278"/>
                </a:lnTo>
                <a:lnTo>
                  <a:pt x="382" y="277"/>
                </a:lnTo>
                <a:lnTo>
                  <a:pt x="381" y="276"/>
                </a:lnTo>
                <a:lnTo>
                  <a:pt x="380" y="276"/>
                </a:lnTo>
                <a:lnTo>
                  <a:pt x="380" y="275"/>
                </a:lnTo>
                <a:lnTo>
                  <a:pt x="379" y="275"/>
                </a:lnTo>
                <a:lnTo>
                  <a:pt x="378" y="274"/>
                </a:lnTo>
                <a:lnTo>
                  <a:pt x="378" y="271"/>
                </a:lnTo>
                <a:lnTo>
                  <a:pt x="379" y="270"/>
                </a:lnTo>
                <a:lnTo>
                  <a:pt x="380" y="268"/>
                </a:lnTo>
                <a:lnTo>
                  <a:pt x="380" y="266"/>
                </a:lnTo>
                <a:lnTo>
                  <a:pt x="379" y="266"/>
                </a:lnTo>
                <a:lnTo>
                  <a:pt x="379" y="258"/>
                </a:lnTo>
                <a:lnTo>
                  <a:pt x="379" y="257"/>
                </a:lnTo>
                <a:lnTo>
                  <a:pt x="379" y="248"/>
                </a:lnTo>
                <a:lnTo>
                  <a:pt x="378" y="196"/>
                </a:lnTo>
                <a:lnTo>
                  <a:pt x="379" y="196"/>
                </a:lnTo>
                <a:lnTo>
                  <a:pt x="380" y="196"/>
                </a:lnTo>
                <a:lnTo>
                  <a:pt x="381" y="198"/>
                </a:lnTo>
                <a:lnTo>
                  <a:pt x="383" y="198"/>
                </a:lnTo>
                <a:lnTo>
                  <a:pt x="383" y="197"/>
                </a:lnTo>
                <a:lnTo>
                  <a:pt x="384" y="196"/>
                </a:lnTo>
                <a:lnTo>
                  <a:pt x="383" y="195"/>
                </a:lnTo>
                <a:lnTo>
                  <a:pt x="384" y="195"/>
                </a:lnTo>
                <a:lnTo>
                  <a:pt x="386" y="195"/>
                </a:lnTo>
                <a:lnTo>
                  <a:pt x="387" y="195"/>
                </a:lnTo>
                <a:lnTo>
                  <a:pt x="388" y="196"/>
                </a:lnTo>
                <a:lnTo>
                  <a:pt x="389" y="196"/>
                </a:lnTo>
                <a:lnTo>
                  <a:pt x="391" y="195"/>
                </a:lnTo>
                <a:lnTo>
                  <a:pt x="392" y="193"/>
                </a:lnTo>
                <a:lnTo>
                  <a:pt x="393" y="193"/>
                </a:lnTo>
                <a:lnTo>
                  <a:pt x="394" y="193"/>
                </a:lnTo>
                <a:lnTo>
                  <a:pt x="395" y="194"/>
                </a:lnTo>
                <a:lnTo>
                  <a:pt x="397" y="193"/>
                </a:lnTo>
                <a:lnTo>
                  <a:pt x="398" y="193"/>
                </a:lnTo>
                <a:lnTo>
                  <a:pt x="399" y="192"/>
                </a:lnTo>
                <a:lnTo>
                  <a:pt x="401" y="193"/>
                </a:lnTo>
                <a:lnTo>
                  <a:pt x="401" y="192"/>
                </a:lnTo>
                <a:lnTo>
                  <a:pt x="402" y="192"/>
                </a:lnTo>
                <a:lnTo>
                  <a:pt x="403" y="193"/>
                </a:lnTo>
                <a:lnTo>
                  <a:pt x="404" y="194"/>
                </a:lnTo>
                <a:lnTo>
                  <a:pt x="404" y="193"/>
                </a:lnTo>
                <a:lnTo>
                  <a:pt x="405" y="192"/>
                </a:lnTo>
                <a:lnTo>
                  <a:pt x="406" y="191"/>
                </a:lnTo>
                <a:lnTo>
                  <a:pt x="407" y="190"/>
                </a:lnTo>
                <a:lnTo>
                  <a:pt x="408" y="190"/>
                </a:lnTo>
                <a:lnTo>
                  <a:pt x="410" y="188"/>
                </a:lnTo>
                <a:lnTo>
                  <a:pt x="411" y="189"/>
                </a:lnTo>
                <a:lnTo>
                  <a:pt x="412" y="189"/>
                </a:lnTo>
                <a:lnTo>
                  <a:pt x="413" y="188"/>
                </a:lnTo>
                <a:lnTo>
                  <a:pt x="413" y="186"/>
                </a:lnTo>
                <a:lnTo>
                  <a:pt x="414" y="185"/>
                </a:lnTo>
                <a:lnTo>
                  <a:pt x="415" y="185"/>
                </a:lnTo>
                <a:lnTo>
                  <a:pt x="416" y="185"/>
                </a:lnTo>
                <a:lnTo>
                  <a:pt x="416" y="183"/>
                </a:lnTo>
                <a:lnTo>
                  <a:pt x="417" y="183"/>
                </a:lnTo>
                <a:lnTo>
                  <a:pt x="419" y="183"/>
                </a:lnTo>
                <a:lnTo>
                  <a:pt x="420" y="183"/>
                </a:lnTo>
                <a:lnTo>
                  <a:pt x="421" y="184"/>
                </a:lnTo>
                <a:lnTo>
                  <a:pt x="422" y="186"/>
                </a:lnTo>
                <a:lnTo>
                  <a:pt x="423" y="186"/>
                </a:lnTo>
                <a:lnTo>
                  <a:pt x="424" y="187"/>
                </a:lnTo>
                <a:lnTo>
                  <a:pt x="425" y="187"/>
                </a:lnTo>
                <a:lnTo>
                  <a:pt x="425" y="186"/>
                </a:lnTo>
                <a:lnTo>
                  <a:pt x="426" y="186"/>
                </a:lnTo>
                <a:lnTo>
                  <a:pt x="427" y="185"/>
                </a:lnTo>
                <a:lnTo>
                  <a:pt x="427" y="184"/>
                </a:lnTo>
                <a:lnTo>
                  <a:pt x="428" y="183"/>
                </a:lnTo>
                <a:lnTo>
                  <a:pt x="430" y="182"/>
                </a:lnTo>
                <a:lnTo>
                  <a:pt x="430" y="181"/>
                </a:lnTo>
                <a:lnTo>
                  <a:pt x="432" y="181"/>
                </a:lnTo>
                <a:lnTo>
                  <a:pt x="433" y="181"/>
                </a:lnTo>
                <a:lnTo>
                  <a:pt x="433" y="180"/>
                </a:lnTo>
                <a:lnTo>
                  <a:pt x="433" y="179"/>
                </a:lnTo>
                <a:lnTo>
                  <a:pt x="434" y="178"/>
                </a:lnTo>
                <a:lnTo>
                  <a:pt x="435" y="178"/>
                </a:lnTo>
                <a:lnTo>
                  <a:pt x="436" y="177"/>
                </a:lnTo>
                <a:lnTo>
                  <a:pt x="437" y="176"/>
                </a:lnTo>
                <a:lnTo>
                  <a:pt x="439" y="175"/>
                </a:lnTo>
                <a:lnTo>
                  <a:pt x="440" y="175"/>
                </a:lnTo>
                <a:lnTo>
                  <a:pt x="441" y="176"/>
                </a:lnTo>
                <a:lnTo>
                  <a:pt x="441" y="177"/>
                </a:lnTo>
                <a:lnTo>
                  <a:pt x="442" y="177"/>
                </a:lnTo>
                <a:lnTo>
                  <a:pt x="443" y="178"/>
                </a:lnTo>
                <a:lnTo>
                  <a:pt x="444" y="179"/>
                </a:lnTo>
                <a:lnTo>
                  <a:pt x="445" y="180"/>
                </a:lnTo>
                <a:lnTo>
                  <a:pt x="446" y="181"/>
                </a:lnTo>
                <a:lnTo>
                  <a:pt x="447" y="183"/>
                </a:lnTo>
                <a:lnTo>
                  <a:pt x="449" y="185"/>
                </a:lnTo>
                <a:lnTo>
                  <a:pt x="451" y="186"/>
                </a:lnTo>
                <a:lnTo>
                  <a:pt x="452" y="187"/>
                </a:lnTo>
                <a:lnTo>
                  <a:pt x="453" y="187"/>
                </a:lnTo>
                <a:lnTo>
                  <a:pt x="454" y="186"/>
                </a:lnTo>
                <a:lnTo>
                  <a:pt x="454" y="185"/>
                </a:lnTo>
                <a:lnTo>
                  <a:pt x="456" y="185"/>
                </a:lnTo>
                <a:lnTo>
                  <a:pt x="457" y="185"/>
                </a:lnTo>
                <a:lnTo>
                  <a:pt x="458" y="183"/>
                </a:lnTo>
                <a:lnTo>
                  <a:pt x="460" y="184"/>
                </a:lnTo>
                <a:lnTo>
                  <a:pt x="459" y="185"/>
                </a:lnTo>
                <a:lnTo>
                  <a:pt x="460" y="186"/>
                </a:lnTo>
                <a:lnTo>
                  <a:pt x="459" y="187"/>
                </a:lnTo>
                <a:lnTo>
                  <a:pt x="459" y="188"/>
                </a:lnTo>
                <a:lnTo>
                  <a:pt x="460" y="188"/>
                </a:lnTo>
                <a:lnTo>
                  <a:pt x="461" y="188"/>
                </a:lnTo>
                <a:lnTo>
                  <a:pt x="462" y="187"/>
                </a:lnTo>
                <a:lnTo>
                  <a:pt x="463" y="188"/>
                </a:lnTo>
                <a:lnTo>
                  <a:pt x="464" y="187"/>
                </a:lnTo>
                <a:lnTo>
                  <a:pt x="465" y="188"/>
                </a:lnTo>
                <a:lnTo>
                  <a:pt x="468" y="187"/>
                </a:lnTo>
                <a:lnTo>
                  <a:pt x="469" y="187"/>
                </a:lnTo>
                <a:lnTo>
                  <a:pt x="469" y="186"/>
                </a:lnTo>
                <a:lnTo>
                  <a:pt x="469" y="185"/>
                </a:lnTo>
                <a:lnTo>
                  <a:pt x="469" y="184"/>
                </a:lnTo>
                <a:lnTo>
                  <a:pt x="470" y="183"/>
                </a:lnTo>
                <a:lnTo>
                  <a:pt x="471" y="182"/>
                </a:lnTo>
                <a:lnTo>
                  <a:pt x="472" y="183"/>
                </a:lnTo>
                <a:lnTo>
                  <a:pt x="474" y="183"/>
                </a:lnTo>
                <a:lnTo>
                  <a:pt x="475" y="183"/>
                </a:lnTo>
                <a:lnTo>
                  <a:pt x="476" y="183"/>
                </a:lnTo>
                <a:lnTo>
                  <a:pt x="477" y="184"/>
                </a:lnTo>
                <a:lnTo>
                  <a:pt x="478" y="184"/>
                </a:lnTo>
                <a:lnTo>
                  <a:pt x="478" y="182"/>
                </a:lnTo>
                <a:lnTo>
                  <a:pt x="478" y="181"/>
                </a:lnTo>
                <a:lnTo>
                  <a:pt x="477" y="180"/>
                </a:lnTo>
                <a:lnTo>
                  <a:pt x="475" y="177"/>
                </a:lnTo>
                <a:lnTo>
                  <a:pt x="474" y="176"/>
                </a:lnTo>
                <a:lnTo>
                  <a:pt x="473" y="176"/>
                </a:lnTo>
                <a:lnTo>
                  <a:pt x="471" y="175"/>
                </a:lnTo>
                <a:lnTo>
                  <a:pt x="470" y="174"/>
                </a:lnTo>
                <a:lnTo>
                  <a:pt x="470" y="172"/>
                </a:lnTo>
                <a:lnTo>
                  <a:pt x="471" y="172"/>
                </a:lnTo>
                <a:lnTo>
                  <a:pt x="472" y="171"/>
                </a:lnTo>
                <a:lnTo>
                  <a:pt x="473" y="171"/>
                </a:lnTo>
                <a:lnTo>
                  <a:pt x="474" y="171"/>
                </a:lnTo>
                <a:lnTo>
                  <a:pt x="475" y="169"/>
                </a:lnTo>
                <a:lnTo>
                  <a:pt x="475" y="168"/>
                </a:lnTo>
                <a:lnTo>
                  <a:pt x="474" y="167"/>
                </a:lnTo>
                <a:lnTo>
                  <a:pt x="474" y="166"/>
                </a:lnTo>
                <a:lnTo>
                  <a:pt x="473" y="165"/>
                </a:lnTo>
                <a:lnTo>
                  <a:pt x="473" y="164"/>
                </a:lnTo>
                <a:lnTo>
                  <a:pt x="473" y="163"/>
                </a:lnTo>
                <a:lnTo>
                  <a:pt x="473" y="162"/>
                </a:lnTo>
                <a:lnTo>
                  <a:pt x="474" y="161"/>
                </a:lnTo>
                <a:lnTo>
                  <a:pt x="475" y="161"/>
                </a:lnTo>
                <a:lnTo>
                  <a:pt x="476" y="160"/>
                </a:lnTo>
                <a:lnTo>
                  <a:pt x="476" y="159"/>
                </a:lnTo>
                <a:lnTo>
                  <a:pt x="475" y="158"/>
                </a:lnTo>
                <a:lnTo>
                  <a:pt x="474" y="158"/>
                </a:lnTo>
                <a:lnTo>
                  <a:pt x="473" y="157"/>
                </a:lnTo>
                <a:lnTo>
                  <a:pt x="472" y="156"/>
                </a:lnTo>
                <a:lnTo>
                  <a:pt x="470" y="156"/>
                </a:lnTo>
                <a:lnTo>
                  <a:pt x="470" y="155"/>
                </a:lnTo>
                <a:lnTo>
                  <a:pt x="470" y="154"/>
                </a:lnTo>
                <a:lnTo>
                  <a:pt x="470" y="153"/>
                </a:lnTo>
                <a:lnTo>
                  <a:pt x="470" y="152"/>
                </a:lnTo>
                <a:lnTo>
                  <a:pt x="472" y="152"/>
                </a:lnTo>
                <a:lnTo>
                  <a:pt x="473" y="152"/>
                </a:lnTo>
                <a:lnTo>
                  <a:pt x="471" y="150"/>
                </a:lnTo>
                <a:lnTo>
                  <a:pt x="470" y="150"/>
                </a:lnTo>
                <a:lnTo>
                  <a:pt x="468" y="149"/>
                </a:lnTo>
                <a:lnTo>
                  <a:pt x="467" y="148"/>
                </a:lnTo>
                <a:lnTo>
                  <a:pt x="466" y="148"/>
                </a:lnTo>
                <a:lnTo>
                  <a:pt x="468" y="146"/>
                </a:lnTo>
                <a:lnTo>
                  <a:pt x="468" y="145"/>
                </a:lnTo>
                <a:lnTo>
                  <a:pt x="467" y="144"/>
                </a:lnTo>
                <a:lnTo>
                  <a:pt x="466" y="143"/>
                </a:lnTo>
                <a:lnTo>
                  <a:pt x="464" y="142"/>
                </a:lnTo>
                <a:lnTo>
                  <a:pt x="463" y="141"/>
                </a:lnTo>
                <a:lnTo>
                  <a:pt x="461" y="140"/>
                </a:lnTo>
                <a:lnTo>
                  <a:pt x="460" y="140"/>
                </a:lnTo>
                <a:lnTo>
                  <a:pt x="459" y="140"/>
                </a:lnTo>
                <a:lnTo>
                  <a:pt x="458" y="139"/>
                </a:lnTo>
                <a:lnTo>
                  <a:pt x="457" y="139"/>
                </a:lnTo>
                <a:lnTo>
                  <a:pt x="457" y="138"/>
                </a:lnTo>
                <a:lnTo>
                  <a:pt x="455" y="137"/>
                </a:lnTo>
                <a:lnTo>
                  <a:pt x="454" y="137"/>
                </a:lnTo>
                <a:lnTo>
                  <a:pt x="452" y="137"/>
                </a:lnTo>
                <a:lnTo>
                  <a:pt x="451" y="138"/>
                </a:lnTo>
                <a:lnTo>
                  <a:pt x="450" y="137"/>
                </a:lnTo>
                <a:lnTo>
                  <a:pt x="449" y="137"/>
                </a:lnTo>
                <a:lnTo>
                  <a:pt x="448" y="138"/>
                </a:lnTo>
                <a:lnTo>
                  <a:pt x="447" y="139"/>
                </a:lnTo>
                <a:lnTo>
                  <a:pt x="446" y="141"/>
                </a:lnTo>
                <a:lnTo>
                  <a:pt x="445" y="142"/>
                </a:lnTo>
                <a:lnTo>
                  <a:pt x="443" y="141"/>
                </a:lnTo>
                <a:lnTo>
                  <a:pt x="443" y="140"/>
                </a:lnTo>
                <a:lnTo>
                  <a:pt x="443" y="139"/>
                </a:lnTo>
                <a:lnTo>
                  <a:pt x="442" y="139"/>
                </a:lnTo>
                <a:lnTo>
                  <a:pt x="441" y="139"/>
                </a:lnTo>
                <a:lnTo>
                  <a:pt x="439" y="138"/>
                </a:lnTo>
                <a:lnTo>
                  <a:pt x="438" y="138"/>
                </a:lnTo>
                <a:lnTo>
                  <a:pt x="437" y="138"/>
                </a:lnTo>
                <a:lnTo>
                  <a:pt x="435" y="139"/>
                </a:lnTo>
                <a:lnTo>
                  <a:pt x="434" y="139"/>
                </a:lnTo>
                <a:lnTo>
                  <a:pt x="433" y="140"/>
                </a:lnTo>
                <a:lnTo>
                  <a:pt x="432" y="139"/>
                </a:lnTo>
                <a:lnTo>
                  <a:pt x="430" y="139"/>
                </a:lnTo>
                <a:lnTo>
                  <a:pt x="429" y="140"/>
                </a:lnTo>
                <a:lnTo>
                  <a:pt x="427" y="139"/>
                </a:lnTo>
                <a:lnTo>
                  <a:pt x="426" y="138"/>
                </a:lnTo>
                <a:lnTo>
                  <a:pt x="425" y="137"/>
                </a:lnTo>
                <a:lnTo>
                  <a:pt x="423" y="137"/>
                </a:lnTo>
                <a:lnTo>
                  <a:pt x="422" y="138"/>
                </a:lnTo>
                <a:lnTo>
                  <a:pt x="420" y="138"/>
                </a:lnTo>
                <a:lnTo>
                  <a:pt x="419" y="139"/>
                </a:lnTo>
                <a:lnTo>
                  <a:pt x="418" y="139"/>
                </a:lnTo>
                <a:lnTo>
                  <a:pt x="416" y="141"/>
                </a:lnTo>
                <a:lnTo>
                  <a:pt x="415" y="140"/>
                </a:lnTo>
                <a:lnTo>
                  <a:pt x="414" y="140"/>
                </a:lnTo>
                <a:lnTo>
                  <a:pt x="413" y="139"/>
                </a:lnTo>
                <a:lnTo>
                  <a:pt x="414" y="137"/>
                </a:lnTo>
                <a:lnTo>
                  <a:pt x="413" y="135"/>
                </a:lnTo>
                <a:lnTo>
                  <a:pt x="412" y="136"/>
                </a:lnTo>
                <a:lnTo>
                  <a:pt x="411" y="137"/>
                </a:lnTo>
                <a:lnTo>
                  <a:pt x="410" y="136"/>
                </a:lnTo>
                <a:lnTo>
                  <a:pt x="409" y="136"/>
                </a:lnTo>
                <a:lnTo>
                  <a:pt x="407" y="137"/>
                </a:lnTo>
                <a:lnTo>
                  <a:pt x="405" y="138"/>
                </a:lnTo>
                <a:lnTo>
                  <a:pt x="404" y="140"/>
                </a:lnTo>
                <a:lnTo>
                  <a:pt x="404" y="141"/>
                </a:lnTo>
                <a:lnTo>
                  <a:pt x="403" y="142"/>
                </a:lnTo>
                <a:lnTo>
                  <a:pt x="401" y="142"/>
                </a:lnTo>
                <a:lnTo>
                  <a:pt x="400" y="141"/>
                </a:lnTo>
                <a:lnTo>
                  <a:pt x="399" y="140"/>
                </a:lnTo>
                <a:lnTo>
                  <a:pt x="398" y="97"/>
                </a:lnTo>
                <a:lnTo>
                  <a:pt x="398" y="74"/>
                </a:lnTo>
                <a:lnTo>
                  <a:pt x="400" y="74"/>
                </a:lnTo>
                <a:lnTo>
                  <a:pt x="400" y="75"/>
                </a:lnTo>
                <a:lnTo>
                  <a:pt x="401" y="76"/>
                </a:lnTo>
                <a:lnTo>
                  <a:pt x="402" y="75"/>
                </a:lnTo>
                <a:lnTo>
                  <a:pt x="404" y="75"/>
                </a:lnTo>
                <a:lnTo>
                  <a:pt x="405" y="74"/>
                </a:lnTo>
                <a:lnTo>
                  <a:pt x="405" y="73"/>
                </a:lnTo>
                <a:lnTo>
                  <a:pt x="406" y="73"/>
                </a:lnTo>
                <a:lnTo>
                  <a:pt x="408" y="72"/>
                </a:lnTo>
                <a:lnTo>
                  <a:pt x="409" y="71"/>
                </a:lnTo>
                <a:lnTo>
                  <a:pt x="411" y="71"/>
                </a:lnTo>
                <a:lnTo>
                  <a:pt x="412" y="71"/>
                </a:lnTo>
                <a:lnTo>
                  <a:pt x="412" y="70"/>
                </a:lnTo>
                <a:lnTo>
                  <a:pt x="414" y="71"/>
                </a:lnTo>
                <a:lnTo>
                  <a:pt x="416" y="71"/>
                </a:lnTo>
                <a:lnTo>
                  <a:pt x="416" y="72"/>
                </a:lnTo>
                <a:lnTo>
                  <a:pt x="417" y="71"/>
                </a:lnTo>
                <a:lnTo>
                  <a:pt x="418" y="71"/>
                </a:lnTo>
                <a:lnTo>
                  <a:pt x="420" y="71"/>
                </a:lnTo>
                <a:lnTo>
                  <a:pt x="421" y="71"/>
                </a:lnTo>
                <a:lnTo>
                  <a:pt x="421" y="70"/>
                </a:lnTo>
                <a:lnTo>
                  <a:pt x="422" y="70"/>
                </a:lnTo>
                <a:lnTo>
                  <a:pt x="424" y="68"/>
                </a:lnTo>
                <a:lnTo>
                  <a:pt x="426" y="68"/>
                </a:lnTo>
                <a:lnTo>
                  <a:pt x="427" y="67"/>
                </a:lnTo>
                <a:lnTo>
                  <a:pt x="428" y="67"/>
                </a:lnTo>
                <a:lnTo>
                  <a:pt x="429" y="66"/>
                </a:lnTo>
                <a:lnTo>
                  <a:pt x="430" y="65"/>
                </a:lnTo>
                <a:lnTo>
                  <a:pt x="433" y="66"/>
                </a:lnTo>
                <a:lnTo>
                  <a:pt x="434" y="67"/>
                </a:lnTo>
                <a:lnTo>
                  <a:pt x="435" y="67"/>
                </a:lnTo>
                <a:lnTo>
                  <a:pt x="436" y="68"/>
                </a:lnTo>
                <a:lnTo>
                  <a:pt x="437" y="67"/>
                </a:lnTo>
                <a:lnTo>
                  <a:pt x="437" y="68"/>
                </a:lnTo>
                <a:lnTo>
                  <a:pt x="438" y="68"/>
                </a:lnTo>
                <a:lnTo>
                  <a:pt x="438" y="67"/>
                </a:lnTo>
                <a:lnTo>
                  <a:pt x="439" y="68"/>
                </a:lnTo>
                <a:lnTo>
                  <a:pt x="440" y="68"/>
                </a:lnTo>
                <a:lnTo>
                  <a:pt x="441" y="68"/>
                </a:lnTo>
                <a:lnTo>
                  <a:pt x="443" y="68"/>
                </a:lnTo>
                <a:lnTo>
                  <a:pt x="444" y="69"/>
                </a:lnTo>
                <a:lnTo>
                  <a:pt x="445" y="69"/>
                </a:lnTo>
                <a:lnTo>
                  <a:pt x="446" y="70"/>
                </a:lnTo>
                <a:lnTo>
                  <a:pt x="447" y="71"/>
                </a:lnTo>
                <a:lnTo>
                  <a:pt x="447" y="72"/>
                </a:lnTo>
                <a:lnTo>
                  <a:pt x="448" y="71"/>
                </a:lnTo>
                <a:lnTo>
                  <a:pt x="470" y="70"/>
                </a:lnTo>
                <a:lnTo>
                  <a:pt x="489" y="69"/>
                </a:lnTo>
                <a:lnTo>
                  <a:pt x="580" y="66"/>
                </a:lnTo>
                <a:lnTo>
                  <a:pt x="580" y="65"/>
                </a:lnTo>
                <a:lnTo>
                  <a:pt x="580" y="64"/>
                </a:lnTo>
                <a:lnTo>
                  <a:pt x="578" y="63"/>
                </a:lnTo>
                <a:lnTo>
                  <a:pt x="579" y="62"/>
                </a:lnTo>
                <a:lnTo>
                  <a:pt x="578" y="61"/>
                </a:lnTo>
                <a:lnTo>
                  <a:pt x="577" y="60"/>
                </a:lnTo>
                <a:lnTo>
                  <a:pt x="575" y="60"/>
                </a:lnTo>
                <a:lnTo>
                  <a:pt x="575" y="61"/>
                </a:lnTo>
                <a:lnTo>
                  <a:pt x="574" y="62"/>
                </a:lnTo>
                <a:lnTo>
                  <a:pt x="572" y="62"/>
                </a:lnTo>
                <a:lnTo>
                  <a:pt x="571" y="61"/>
                </a:lnTo>
                <a:lnTo>
                  <a:pt x="571" y="59"/>
                </a:lnTo>
                <a:lnTo>
                  <a:pt x="571" y="58"/>
                </a:lnTo>
                <a:lnTo>
                  <a:pt x="572" y="57"/>
                </a:lnTo>
                <a:lnTo>
                  <a:pt x="572" y="56"/>
                </a:lnTo>
                <a:lnTo>
                  <a:pt x="571" y="56"/>
                </a:lnTo>
                <a:lnTo>
                  <a:pt x="568" y="56"/>
                </a:lnTo>
                <a:lnTo>
                  <a:pt x="568" y="54"/>
                </a:lnTo>
                <a:lnTo>
                  <a:pt x="569" y="54"/>
                </a:lnTo>
                <a:lnTo>
                  <a:pt x="569" y="53"/>
                </a:lnTo>
                <a:lnTo>
                  <a:pt x="570" y="51"/>
                </a:lnTo>
                <a:lnTo>
                  <a:pt x="571" y="46"/>
                </a:lnTo>
                <a:lnTo>
                  <a:pt x="572" y="44"/>
                </a:lnTo>
                <a:lnTo>
                  <a:pt x="573" y="44"/>
                </a:lnTo>
                <a:lnTo>
                  <a:pt x="574" y="43"/>
                </a:lnTo>
                <a:lnTo>
                  <a:pt x="575" y="42"/>
                </a:lnTo>
                <a:lnTo>
                  <a:pt x="576" y="42"/>
                </a:lnTo>
                <a:lnTo>
                  <a:pt x="577" y="41"/>
                </a:lnTo>
                <a:lnTo>
                  <a:pt x="577" y="40"/>
                </a:lnTo>
                <a:lnTo>
                  <a:pt x="579" y="39"/>
                </a:lnTo>
                <a:lnTo>
                  <a:pt x="580" y="40"/>
                </a:lnTo>
                <a:lnTo>
                  <a:pt x="582" y="39"/>
                </a:lnTo>
                <a:lnTo>
                  <a:pt x="583" y="40"/>
                </a:lnTo>
                <a:lnTo>
                  <a:pt x="583" y="41"/>
                </a:lnTo>
                <a:lnTo>
                  <a:pt x="584" y="41"/>
                </a:lnTo>
                <a:lnTo>
                  <a:pt x="585" y="43"/>
                </a:lnTo>
                <a:lnTo>
                  <a:pt x="586" y="44"/>
                </a:lnTo>
                <a:lnTo>
                  <a:pt x="587" y="47"/>
                </a:lnTo>
                <a:lnTo>
                  <a:pt x="588" y="48"/>
                </a:lnTo>
                <a:lnTo>
                  <a:pt x="589" y="48"/>
                </a:lnTo>
                <a:lnTo>
                  <a:pt x="590" y="48"/>
                </a:lnTo>
                <a:lnTo>
                  <a:pt x="592" y="48"/>
                </a:lnTo>
                <a:lnTo>
                  <a:pt x="594" y="49"/>
                </a:lnTo>
                <a:lnTo>
                  <a:pt x="597" y="52"/>
                </a:lnTo>
                <a:lnTo>
                  <a:pt x="600" y="54"/>
                </a:lnTo>
                <a:lnTo>
                  <a:pt x="601" y="55"/>
                </a:lnTo>
                <a:lnTo>
                  <a:pt x="604" y="55"/>
                </a:lnTo>
                <a:lnTo>
                  <a:pt x="605" y="54"/>
                </a:lnTo>
                <a:lnTo>
                  <a:pt x="605" y="53"/>
                </a:lnTo>
                <a:lnTo>
                  <a:pt x="606" y="52"/>
                </a:lnTo>
                <a:lnTo>
                  <a:pt x="607" y="52"/>
                </a:lnTo>
                <a:lnTo>
                  <a:pt x="607" y="51"/>
                </a:lnTo>
                <a:lnTo>
                  <a:pt x="607" y="49"/>
                </a:lnTo>
                <a:lnTo>
                  <a:pt x="606" y="47"/>
                </a:lnTo>
                <a:lnTo>
                  <a:pt x="608" y="47"/>
                </a:lnTo>
                <a:lnTo>
                  <a:pt x="610" y="47"/>
                </a:lnTo>
                <a:lnTo>
                  <a:pt x="612" y="45"/>
                </a:lnTo>
                <a:lnTo>
                  <a:pt x="613" y="44"/>
                </a:lnTo>
                <a:lnTo>
                  <a:pt x="615" y="42"/>
                </a:lnTo>
                <a:lnTo>
                  <a:pt x="615" y="41"/>
                </a:lnTo>
                <a:lnTo>
                  <a:pt x="617" y="40"/>
                </a:lnTo>
                <a:lnTo>
                  <a:pt x="618" y="38"/>
                </a:lnTo>
                <a:lnTo>
                  <a:pt x="619" y="37"/>
                </a:lnTo>
                <a:lnTo>
                  <a:pt x="621" y="33"/>
                </a:lnTo>
                <a:lnTo>
                  <a:pt x="622" y="32"/>
                </a:lnTo>
                <a:lnTo>
                  <a:pt x="624" y="32"/>
                </a:lnTo>
                <a:lnTo>
                  <a:pt x="627" y="33"/>
                </a:lnTo>
                <a:lnTo>
                  <a:pt x="630" y="34"/>
                </a:lnTo>
                <a:lnTo>
                  <a:pt x="633" y="34"/>
                </a:lnTo>
                <a:lnTo>
                  <a:pt x="636" y="34"/>
                </a:lnTo>
                <a:lnTo>
                  <a:pt x="638" y="33"/>
                </a:lnTo>
                <a:lnTo>
                  <a:pt x="639" y="32"/>
                </a:lnTo>
                <a:lnTo>
                  <a:pt x="640" y="30"/>
                </a:lnTo>
                <a:lnTo>
                  <a:pt x="642" y="27"/>
                </a:lnTo>
                <a:lnTo>
                  <a:pt x="643" y="25"/>
                </a:lnTo>
                <a:lnTo>
                  <a:pt x="645" y="24"/>
                </a:lnTo>
                <a:lnTo>
                  <a:pt x="645" y="23"/>
                </a:lnTo>
                <a:lnTo>
                  <a:pt x="645" y="21"/>
                </a:lnTo>
                <a:lnTo>
                  <a:pt x="647" y="19"/>
                </a:lnTo>
                <a:lnTo>
                  <a:pt x="649" y="18"/>
                </a:lnTo>
                <a:lnTo>
                  <a:pt x="651" y="17"/>
                </a:lnTo>
                <a:lnTo>
                  <a:pt x="653" y="15"/>
                </a:lnTo>
                <a:lnTo>
                  <a:pt x="655" y="14"/>
                </a:lnTo>
                <a:lnTo>
                  <a:pt x="656" y="13"/>
                </a:lnTo>
                <a:lnTo>
                  <a:pt x="657" y="12"/>
                </a:lnTo>
                <a:lnTo>
                  <a:pt x="657" y="11"/>
                </a:lnTo>
                <a:lnTo>
                  <a:pt x="658" y="10"/>
                </a:lnTo>
                <a:lnTo>
                  <a:pt x="661" y="9"/>
                </a:lnTo>
                <a:lnTo>
                  <a:pt x="663" y="9"/>
                </a:lnTo>
                <a:lnTo>
                  <a:pt x="665" y="11"/>
                </a:lnTo>
                <a:lnTo>
                  <a:pt x="668" y="13"/>
                </a:lnTo>
                <a:lnTo>
                  <a:pt x="668" y="15"/>
                </a:lnTo>
                <a:lnTo>
                  <a:pt x="668" y="19"/>
                </a:lnTo>
                <a:lnTo>
                  <a:pt x="669" y="23"/>
                </a:lnTo>
                <a:lnTo>
                  <a:pt x="669" y="24"/>
                </a:lnTo>
                <a:lnTo>
                  <a:pt x="669" y="27"/>
                </a:lnTo>
                <a:lnTo>
                  <a:pt x="669" y="28"/>
                </a:lnTo>
                <a:lnTo>
                  <a:pt x="670" y="31"/>
                </a:lnTo>
                <a:lnTo>
                  <a:pt x="671" y="35"/>
                </a:lnTo>
                <a:lnTo>
                  <a:pt x="672" y="38"/>
                </a:lnTo>
                <a:lnTo>
                  <a:pt x="673" y="42"/>
                </a:lnTo>
                <a:lnTo>
                  <a:pt x="674" y="45"/>
                </a:lnTo>
                <a:lnTo>
                  <a:pt x="674" y="46"/>
                </a:lnTo>
                <a:lnTo>
                  <a:pt x="675" y="48"/>
                </a:lnTo>
                <a:lnTo>
                  <a:pt x="677" y="48"/>
                </a:lnTo>
                <a:lnTo>
                  <a:pt x="679" y="49"/>
                </a:lnTo>
                <a:lnTo>
                  <a:pt x="680" y="49"/>
                </a:lnTo>
                <a:lnTo>
                  <a:pt x="683" y="49"/>
                </a:lnTo>
                <a:lnTo>
                  <a:pt x="686" y="49"/>
                </a:lnTo>
                <a:lnTo>
                  <a:pt x="688" y="50"/>
                </a:lnTo>
                <a:lnTo>
                  <a:pt x="690" y="52"/>
                </a:lnTo>
                <a:lnTo>
                  <a:pt x="692" y="55"/>
                </a:lnTo>
                <a:lnTo>
                  <a:pt x="693" y="58"/>
                </a:lnTo>
                <a:lnTo>
                  <a:pt x="695" y="62"/>
                </a:lnTo>
                <a:lnTo>
                  <a:pt x="694" y="64"/>
                </a:lnTo>
                <a:lnTo>
                  <a:pt x="695" y="67"/>
                </a:lnTo>
                <a:lnTo>
                  <a:pt x="696" y="70"/>
                </a:lnTo>
                <a:lnTo>
                  <a:pt x="697" y="71"/>
                </a:lnTo>
                <a:lnTo>
                  <a:pt x="697" y="75"/>
                </a:lnTo>
                <a:lnTo>
                  <a:pt x="697" y="77"/>
                </a:lnTo>
                <a:lnTo>
                  <a:pt x="697" y="81"/>
                </a:lnTo>
                <a:lnTo>
                  <a:pt x="697" y="86"/>
                </a:lnTo>
                <a:lnTo>
                  <a:pt x="698" y="89"/>
                </a:lnTo>
                <a:lnTo>
                  <a:pt x="698" y="92"/>
                </a:lnTo>
                <a:lnTo>
                  <a:pt x="697" y="96"/>
                </a:lnTo>
                <a:lnTo>
                  <a:pt x="697" y="100"/>
                </a:lnTo>
                <a:lnTo>
                  <a:pt x="696" y="104"/>
                </a:lnTo>
                <a:lnTo>
                  <a:pt x="696" y="108"/>
                </a:lnTo>
                <a:lnTo>
                  <a:pt x="697" y="111"/>
                </a:lnTo>
                <a:lnTo>
                  <a:pt x="696" y="114"/>
                </a:lnTo>
                <a:lnTo>
                  <a:pt x="697" y="117"/>
                </a:lnTo>
                <a:lnTo>
                  <a:pt x="697" y="119"/>
                </a:lnTo>
                <a:lnTo>
                  <a:pt x="696" y="121"/>
                </a:lnTo>
                <a:lnTo>
                  <a:pt x="721" y="113"/>
                </a:lnTo>
                <a:lnTo>
                  <a:pt x="749" y="136"/>
                </a:lnTo>
                <a:lnTo>
                  <a:pt x="780" y="161"/>
                </a:lnTo>
                <a:lnTo>
                  <a:pt x="791" y="158"/>
                </a:lnTo>
                <a:lnTo>
                  <a:pt x="792" y="158"/>
                </a:lnTo>
                <a:lnTo>
                  <a:pt x="794" y="158"/>
                </a:lnTo>
                <a:lnTo>
                  <a:pt x="794" y="159"/>
                </a:lnTo>
                <a:lnTo>
                  <a:pt x="796" y="161"/>
                </a:lnTo>
                <a:lnTo>
                  <a:pt x="797" y="162"/>
                </a:lnTo>
                <a:lnTo>
                  <a:pt x="798" y="162"/>
                </a:lnTo>
                <a:lnTo>
                  <a:pt x="799" y="161"/>
                </a:lnTo>
                <a:lnTo>
                  <a:pt x="800" y="161"/>
                </a:lnTo>
                <a:lnTo>
                  <a:pt x="801" y="161"/>
                </a:lnTo>
                <a:lnTo>
                  <a:pt x="802" y="159"/>
                </a:lnTo>
                <a:lnTo>
                  <a:pt x="803" y="159"/>
                </a:lnTo>
                <a:lnTo>
                  <a:pt x="805" y="160"/>
                </a:lnTo>
                <a:lnTo>
                  <a:pt x="806" y="159"/>
                </a:lnTo>
                <a:lnTo>
                  <a:pt x="806" y="158"/>
                </a:lnTo>
                <a:lnTo>
                  <a:pt x="806" y="157"/>
                </a:lnTo>
                <a:lnTo>
                  <a:pt x="806" y="156"/>
                </a:lnTo>
                <a:lnTo>
                  <a:pt x="807" y="155"/>
                </a:lnTo>
                <a:lnTo>
                  <a:pt x="808" y="155"/>
                </a:lnTo>
                <a:lnTo>
                  <a:pt x="810" y="154"/>
                </a:lnTo>
                <a:lnTo>
                  <a:pt x="812" y="156"/>
                </a:lnTo>
                <a:lnTo>
                  <a:pt x="814" y="155"/>
                </a:lnTo>
                <a:lnTo>
                  <a:pt x="815" y="155"/>
                </a:lnTo>
                <a:lnTo>
                  <a:pt x="816" y="155"/>
                </a:lnTo>
                <a:lnTo>
                  <a:pt x="817" y="154"/>
                </a:lnTo>
                <a:lnTo>
                  <a:pt x="817" y="155"/>
                </a:lnTo>
                <a:lnTo>
                  <a:pt x="818" y="154"/>
                </a:lnTo>
                <a:lnTo>
                  <a:pt x="818" y="153"/>
                </a:lnTo>
                <a:lnTo>
                  <a:pt x="819" y="151"/>
                </a:lnTo>
                <a:lnTo>
                  <a:pt x="820" y="150"/>
                </a:lnTo>
                <a:lnTo>
                  <a:pt x="821" y="149"/>
                </a:lnTo>
                <a:lnTo>
                  <a:pt x="821" y="148"/>
                </a:lnTo>
                <a:lnTo>
                  <a:pt x="821" y="147"/>
                </a:lnTo>
                <a:lnTo>
                  <a:pt x="822" y="146"/>
                </a:lnTo>
                <a:lnTo>
                  <a:pt x="823" y="146"/>
                </a:lnTo>
                <a:lnTo>
                  <a:pt x="824" y="146"/>
                </a:lnTo>
                <a:lnTo>
                  <a:pt x="825" y="147"/>
                </a:lnTo>
                <a:lnTo>
                  <a:pt x="825" y="145"/>
                </a:lnTo>
                <a:lnTo>
                  <a:pt x="827" y="144"/>
                </a:lnTo>
                <a:lnTo>
                  <a:pt x="827" y="143"/>
                </a:lnTo>
                <a:lnTo>
                  <a:pt x="828" y="142"/>
                </a:lnTo>
                <a:lnTo>
                  <a:pt x="827" y="141"/>
                </a:lnTo>
                <a:lnTo>
                  <a:pt x="829" y="141"/>
                </a:lnTo>
                <a:lnTo>
                  <a:pt x="831" y="141"/>
                </a:lnTo>
                <a:lnTo>
                  <a:pt x="832" y="140"/>
                </a:lnTo>
                <a:lnTo>
                  <a:pt x="833" y="140"/>
                </a:lnTo>
                <a:lnTo>
                  <a:pt x="834" y="139"/>
                </a:lnTo>
                <a:lnTo>
                  <a:pt x="835" y="139"/>
                </a:lnTo>
                <a:lnTo>
                  <a:pt x="836" y="139"/>
                </a:lnTo>
                <a:lnTo>
                  <a:pt x="837" y="138"/>
                </a:lnTo>
                <a:lnTo>
                  <a:pt x="838" y="138"/>
                </a:lnTo>
                <a:lnTo>
                  <a:pt x="839" y="138"/>
                </a:lnTo>
                <a:lnTo>
                  <a:pt x="839" y="137"/>
                </a:lnTo>
                <a:lnTo>
                  <a:pt x="840" y="136"/>
                </a:lnTo>
                <a:lnTo>
                  <a:pt x="841" y="136"/>
                </a:lnTo>
                <a:lnTo>
                  <a:pt x="842" y="134"/>
                </a:lnTo>
                <a:lnTo>
                  <a:pt x="843" y="134"/>
                </a:lnTo>
                <a:lnTo>
                  <a:pt x="844" y="134"/>
                </a:lnTo>
                <a:lnTo>
                  <a:pt x="845" y="134"/>
                </a:lnTo>
                <a:lnTo>
                  <a:pt x="846" y="134"/>
                </a:lnTo>
                <a:lnTo>
                  <a:pt x="847" y="133"/>
                </a:lnTo>
                <a:lnTo>
                  <a:pt x="848" y="134"/>
                </a:lnTo>
                <a:lnTo>
                  <a:pt x="848" y="135"/>
                </a:lnTo>
                <a:lnTo>
                  <a:pt x="849" y="135"/>
                </a:lnTo>
                <a:lnTo>
                  <a:pt x="849" y="134"/>
                </a:lnTo>
                <a:lnTo>
                  <a:pt x="850" y="133"/>
                </a:lnTo>
                <a:lnTo>
                  <a:pt x="852" y="132"/>
                </a:lnTo>
                <a:lnTo>
                  <a:pt x="852" y="133"/>
                </a:lnTo>
                <a:lnTo>
                  <a:pt x="853" y="134"/>
                </a:lnTo>
                <a:lnTo>
                  <a:pt x="854" y="135"/>
                </a:lnTo>
                <a:lnTo>
                  <a:pt x="854" y="133"/>
                </a:lnTo>
                <a:lnTo>
                  <a:pt x="855" y="133"/>
                </a:lnTo>
                <a:lnTo>
                  <a:pt x="856" y="132"/>
                </a:lnTo>
                <a:lnTo>
                  <a:pt x="857" y="133"/>
                </a:lnTo>
                <a:lnTo>
                  <a:pt x="858" y="133"/>
                </a:lnTo>
                <a:lnTo>
                  <a:pt x="859" y="133"/>
                </a:lnTo>
                <a:lnTo>
                  <a:pt x="860" y="135"/>
                </a:lnTo>
                <a:lnTo>
                  <a:pt x="861" y="134"/>
                </a:lnTo>
                <a:lnTo>
                  <a:pt x="862" y="134"/>
                </a:lnTo>
                <a:lnTo>
                  <a:pt x="861" y="135"/>
                </a:lnTo>
                <a:lnTo>
                  <a:pt x="862" y="136"/>
                </a:lnTo>
                <a:lnTo>
                  <a:pt x="864" y="136"/>
                </a:lnTo>
                <a:lnTo>
                  <a:pt x="864" y="137"/>
                </a:lnTo>
                <a:lnTo>
                  <a:pt x="865" y="138"/>
                </a:lnTo>
                <a:lnTo>
                  <a:pt x="864" y="139"/>
                </a:lnTo>
                <a:lnTo>
                  <a:pt x="865" y="140"/>
                </a:lnTo>
                <a:lnTo>
                  <a:pt x="866" y="141"/>
                </a:lnTo>
                <a:lnTo>
                  <a:pt x="867" y="142"/>
                </a:lnTo>
                <a:lnTo>
                  <a:pt x="867" y="143"/>
                </a:lnTo>
                <a:lnTo>
                  <a:pt x="867" y="144"/>
                </a:lnTo>
                <a:lnTo>
                  <a:pt x="867" y="145"/>
                </a:lnTo>
                <a:lnTo>
                  <a:pt x="868" y="145"/>
                </a:lnTo>
                <a:lnTo>
                  <a:pt x="869" y="145"/>
                </a:lnTo>
                <a:lnTo>
                  <a:pt x="868" y="147"/>
                </a:lnTo>
                <a:lnTo>
                  <a:pt x="868" y="149"/>
                </a:lnTo>
                <a:lnTo>
                  <a:pt x="868" y="150"/>
                </a:lnTo>
                <a:lnTo>
                  <a:pt x="867" y="150"/>
                </a:lnTo>
                <a:lnTo>
                  <a:pt x="866" y="150"/>
                </a:lnTo>
                <a:lnTo>
                  <a:pt x="865" y="151"/>
                </a:lnTo>
                <a:lnTo>
                  <a:pt x="866" y="151"/>
                </a:lnTo>
                <a:lnTo>
                  <a:pt x="865" y="154"/>
                </a:lnTo>
                <a:lnTo>
                  <a:pt x="864" y="154"/>
                </a:lnTo>
                <a:lnTo>
                  <a:pt x="864" y="155"/>
                </a:lnTo>
                <a:lnTo>
                  <a:pt x="864" y="156"/>
                </a:lnTo>
                <a:lnTo>
                  <a:pt x="863" y="157"/>
                </a:lnTo>
                <a:lnTo>
                  <a:pt x="862" y="157"/>
                </a:lnTo>
                <a:lnTo>
                  <a:pt x="861" y="157"/>
                </a:lnTo>
                <a:lnTo>
                  <a:pt x="860" y="158"/>
                </a:lnTo>
                <a:lnTo>
                  <a:pt x="860" y="159"/>
                </a:lnTo>
                <a:lnTo>
                  <a:pt x="860" y="160"/>
                </a:lnTo>
                <a:lnTo>
                  <a:pt x="859" y="161"/>
                </a:lnTo>
                <a:lnTo>
                  <a:pt x="858" y="162"/>
                </a:lnTo>
                <a:lnTo>
                  <a:pt x="859" y="163"/>
                </a:lnTo>
                <a:lnTo>
                  <a:pt x="860" y="163"/>
                </a:lnTo>
                <a:lnTo>
                  <a:pt x="861" y="165"/>
                </a:lnTo>
                <a:lnTo>
                  <a:pt x="861" y="166"/>
                </a:lnTo>
                <a:lnTo>
                  <a:pt x="861" y="167"/>
                </a:lnTo>
                <a:lnTo>
                  <a:pt x="862" y="168"/>
                </a:lnTo>
                <a:lnTo>
                  <a:pt x="863" y="169"/>
                </a:lnTo>
                <a:lnTo>
                  <a:pt x="864" y="170"/>
                </a:lnTo>
                <a:lnTo>
                  <a:pt x="865" y="169"/>
                </a:lnTo>
                <a:lnTo>
                  <a:pt x="865" y="168"/>
                </a:lnTo>
                <a:lnTo>
                  <a:pt x="866" y="168"/>
                </a:lnTo>
                <a:lnTo>
                  <a:pt x="867" y="168"/>
                </a:lnTo>
                <a:lnTo>
                  <a:pt x="868" y="167"/>
                </a:lnTo>
                <a:lnTo>
                  <a:pt x="869" y="167"/>
                </a:lnTo>
                <a:lnTo>
                  <a:pt x="870" y="167"/>
                </a:lnTo>
                <a:lnTo>
                  <a:pt x="870" y="166"/>
                </a:lnTo>
                <a:lnTo>
                  <a:pt x="871" y="166"/>
                </a:lnTo>
                <a:lnTo>
                  <a:pt x="873" y="166"/>
                </a:lnTo>
                <a:lnTo>
                  <a:pt x="874" y="165"/>
                </a:lnTo>
                <a:lnTo>
                  <a:pt x="875" y="164"/>
                </a:lnTo>
                <a:lnTo>
                  <a:pt x="876" y="164"/>
                </a:lnTo>
                <a:lnTo>
                  <a:pt x="876" y="163"/>
                </a:lnTo>
                <a:lnTo>
                  <a:pt x="877" y="161"/>
                </a:lnTo>
                <a:lnTo>
                  <a:pt x="878" y="160"/>
                </a:lnTo>
                <a:lnTo>
                  <a:pt x="877" y="159"/>
                </a:lnTo>
                <a:lnTo>
                  <a:pt x="878" y="158"/>
                </a:lnTo>
                <a:lnTo>
                  <a:pt x="879" y="159"/>
                </a:lnTo>
                <a:lnTo>
                  <a:pt x="880" y="158"/>
                </a:lnTo>
                <a:lnTo>
                  <a:pt x="879" y="157"/>
                </a:lnTo>
                <a:lnTo>
                  <a:pt x="880" y="156"/>
                </a:lnTo>
                <a:lnTo>
                  <a:pt x="879" y="156"/>
                </a:lnTo>
                <a:lnTo>
                  <a:pt x="879" y="155"/>
                </a:lnTo>
                <a:lnTo>
                  <a:pt x="879" y="154"/>
                </a:lnTo>
                <a:lnTo>
                  <a:pt x="878" y="153"/>
                </a:lnTo>
                <a:lnTo>
                  <a:pt x="878" y="152"/>
                </a:lnTo>
                <a:lnTo>
                  <a:pt x="879" y="152"/>
                </a:lnTo>
                <a:lnTo>
                  <a:pt x="879" y="151"/>
                </a:lnTo>
                <a:lnTo>
                  <a:pt x="880" y="149"/>
                </a:lnTo>
                <a:lnTo>
                  <a:pt x="881" y="149"/>
                </a:lnTo>
                <a:lnTo>
                  <a:pt x="881" y="148"/>
                </a:lnTo>
                <a:lnTo>
                  <a:pt x="882" y="147"/>
                </a:lnTo>
                <a:lnTo>
                  <a:pt x="883" y="147"/>
                </a:lnTo>
                <a:lnTo>
                  <a:pt x="884" y="146"/>
                </a:lnTo>
                <a:lnTo>
                  <a:pt x="884" y="145"/>
                </a:lnTo>
                <a:lnTo>
                  <a:pt x="885" y="144"/>
                </a:lnTo>
                <a:lnTo>
                  <a:pt x="885" y="143"/>
                </a:lnTo>
                <a:lnTo>
                  <a:pt x="886" y="142"/>
                </a:lnTo>
                <a:lnTo>
                  <a:pt x="887" y="140"/>
                </a:lnTo>
                <a:lnTo>
                  <a:pt x="889" y="139"/>
                </a:lnTo>
                <a:lnTo>
                  <a:pt x="892" y="139"/>
                </a:lnTo>
                <a:lnTo>
                  <a:pt x="893" y="138"/>
                </a:lnTo>
                <a:lnTo>
                  <a:pt x="894" y="140"/>
                </a:lnTo>
                <a:lnTo>
                  <a:pt x="893" y="140"/>
                </a:lnTo>
                <a:lnTo>
                  <a:pt x="894" y="141"/>
                </a:lnTo>
                <a:lnTo>
                  <a:pt x="894" y="140"/>
                </a:lnTo>
                <a:lnTo>
                  <a:pt x="895" y="141"/>
                </a:lnTo>
                <a:lnTo>
                  <a:pt x="896" y="141"/>
                </a:lnTo>
                <a:lnTo>
                  <a:pt x="897" y="140"/>
                </a:lnTo>
                <a:lnTo>
                  <a:pt x="898" y="140"/>
                </a:lnTo>
                <a:lnTo>
                  <a:pt x="900" y="140"/>
                </a:lnTo>
                <a:lnTo>
                  <a:pt x="900" y="141"/>
                </a:lnTo>
                <a:lnTo>
                  <a:pt x="900" y="142"/>
                </a:lnTo>
                <a:lnTo>
                  <a:pt x="901" y="142"/>
                </a:lnTo>
                <a:lnTo>
                  <a:pt x="902" y="141"/>
                </a:lnTo>
                <a:lnTo>
                  <a:pt x="903" y="139"/>
                </a:lnTo>
                <a:lnTo>
                  <a:pt x="904" y="139"/>
                </a:lnTo>
                <a:lnTo>
                  <a:pt x="904" y="137"/>
                </a:lnTo>
                <a:lnTo>
                  <a:pt x="904" y="135"/>
                </a:lnTo>
                <a:lnTo>
                  <a:pt x="905" y="135"/>
                </a:lnTo>
                <a:lnTo>
                  <a:pt x="905" y="134"/>
                </a:lnTo>
                <a:lnTo>
                  <a:pt x="906" y="132"/>
                </a:lnTo>
                <a:lnTo>
                  <a:pt x="906" y="131"/>
                </a:lnTo>
                <a:lnTo>
                  <a:pt x="905" y="131"/>
                </a:lnTo>
                <a:lnTo>
                  <a:pt x="904" y="131"/>
                </a:lnTo>
                <a:lnTo>
                  <a:pt x="904" y="130"/>
                </a:lnTo>
                <a:lnTo>
                  <a:pt x="905" y="129"/>
                </a:lnTo>
                <a:lnTo>
                  <a:pt x="905" y="128"/>
                </a:lnTo>
                <a:lnTo>
                  <a:pt x="905" y="127"/>
                </a:lnTo>
                <a:lnTo>
                  <a:pt x="905" y="124"/>
                </a:lnTo>
                <a:lnTo>
                  <a:pt x="905" y="123"/>
                </a:lnTo>
                <a:lnTo>
                  <a:pt x="906" y="122"/>
                </a:lnTo>
                <a:lnTo>
                  <a:pt x="906" y="121"/>
                </a:lnTo>
                <a:lnTo>
                  <a:pt x="906" y="120"/>
                </a:lnTo>
                <a:lnTo>
                  <a:pt x="905" y="119"/>
                </a:lnTo>
                <a:lnTo>
                  <a:pt x="907" y="119"/>
                </a:lnTo>
                <a:lnTo>
                  <a:pt x="908" y="119"/>
                </a:lnTo>
                <a:lnTo>
                  <a:pt x="909" y="118"/>
                </a:lnTo>
                <a:lnTo>
                  <a:pt x="909" y="117"/>
                </a:lnTo>
                <a:lnTo>
                  <a:pt x="910" y="116"/>
                </a:lnTo>
                <a:lnTo>
                  <a:pt x="911" y="116"/>
                </a:lnTo>
                <a:lnTo>
                  <a:pt x="912" y="117"/>
                </a:lnTo>
                <a:lnTo>
                  <a:pt x="914" y="117"/>
                </a:lnTo>
                <a:lnTo>
                  <a:pt x="914" y="116"/>
                </a:lnTo>
                <a:lnTo>
                  <a:pt x="915" y="118"/>
                </a:lnTo>
                <a:lnTo>
                  <a:pt x="915" y="119"/>
                </a:lnTo>
                <a:lnTo>
                  <a:pt x="915" y="120"/>
                </a:lnTo>
                <a:lnTo>
                  <a:pt x="916" y="120"/>
                </a:lnTo>
                <a:lnTo>
                  <a:pt x="917" y="120"/>
                </a:lnTo>
                <a:lnTo>
                  <a:pt x="920" y="120"/>
                </a:lnTo>
                <a:lnTo>
                  <a:pt x="920" y="119"/>
                </a:lnTo>
                <a:lnTo>
                  <a:pt x="921" y="119"/>
                </a:lnTo>
                <a:lnTo>
                  <a:pt x="923" y="116"/>
                </a:lnTo>
                <a:lnTo>
                  <a:pt x="925" y="114"/>
                </a:lnTo>
                <a:lnTo>
                  <a:pt x="926" y="112"/>
                </a:lnTo>
                <a:lnTo>
                  <a:pt x="926" y="111"/>
                </a:lnTo>
                <a:lnTo>
                  <a:pt x="925" y="109"/>
                </a:lnTo>
                <a:lnTo>
                  <a:pt x="926" y="108"/>
                </a:lnTo>
                <a:lnTo>
                  <a:pt x="927" y="108"/>
                </a:lnTo>
                <a:lnTo>
                  <a:pt x="928" y="108"/>
                </a:lnTo>
                <a:lnTo>
                  <a:pt x="928" y="109"/>
                </a:lnTo>
                <a:lnTo>
                  <a:pt x="929" y="110"/>
                </a:lnTo>
                <a:lnTo>
                  <a:pt x="930" y="109"/>
                </a:lnTo>
                <a:lnTo>
                  <a:pt x="931" y="109"/>
                </a:lnTo>
                <a:lnTo>
                  <a:pt x="931" y="108"/>
                </a:lnTo>
                <a:lnTo>
                  <a:pt x="931" y="107"/>
                </a:lnTo>
                <a:lnTo>
                  <a:pt x="932" y="107"/>
                </a:lnTo>
                <a:lnTo>
                  <a:pt x="932" y="106"/>
                </a:lnTo>
                <a:lnTo>
                  <a:pt x="933" y="105"/>
                </a:lnTo>
                <a:lnTo>
                  <a:pt x="934" y="106"/>
                </a:lnTo>
                <a:lnTo>
                  <a:pt x="934" y="107"/>
                </a:lnTo>
                <a:lnTo>
                  <a:pt x="934" y="108"/>
                </a:lnTo>
                <a:lnTo>
                  <a:pt x="935" y="108"/>
                </a:lnTo>
                <a:lnTo>
                  <a:pt x="936" y="107"/>
                </a:lnTo>
                <a:lnTo>
                  <a:pt x="938" y="104"/>
                </a:lnTo>
                <a:lnTo>
                  <a:pt x="937" y="104"/>
                </a:lnTo>
                <a:lnTo>
                  <a:pt x="938" y="103"/>
                </a:lnTo>
                <a:lnTo>
                  <a:pt x="939" y="102"/>
                </a:lnTo>
                <a:lnTo>
                  <a:pt x="940" y="102"/>
                </a:lnTo>
                <a:lnTo>
                  <a:pt x="941" y="101"/>
                </a:lnTo>
                <a:lnTo>
                  <a:pt x="941" y="100"/>
                </a:lnTo>
                <a:lnTo>
                  <a:pt x="942" y="99"/>
                </a:lnTo>
                <a:lnTo>
                  <a:pt x="943" y="99"/>
                </a:lnTo>
                <a:lnTo>
                  <a:pt x="945" y="102"/>
                </a:lnTo>
                <a:lnTo>
                  <a:pt x="944" y="102"/>
                </a:lnTo>
                <a:lnTo>
                  <a:pt x="944" y="104"/>
                </a:lnTo>
                <a:lnTo>
                  <a:pt x="946" y="105"/>
                </a:lnTo>
                <a:lnTo>
                  <a:pt x="946" y="106"/>
                </a:lnTo>
                <a:lnTo>
                  <a:pt x="947" y="107"/>
                </a:lnTo>
                <a:lnTo>
                  <a:pt x="948" y="108"/>
                </a:lnTo>
                <a:lnTo>
                  <a:pt x="949" y="108"/>
                </a:lnTo>
                <a:lnTo>
                  <a:pt x="950" y="107"/>
                </a:lnTo>
                <a:lnTo>
                  <a:pt x="951" y="107"/>
                </a:lnTo>
                <a:lnTo>
                  <a:pt x="952" y="106"/>
                </a:lnTo>
                <a:lnTo>
                  <a:pt x="953" y="105"/>
                </a:lnTo>
                <a:lnTo>
                  <a:pt x="953" y="103"/>
                </a:lnTo>
                <a:lnTo>
                  <a:pt x="954" y="102"/>
                </a:lnTo>
                <a:lnTo>
                  <a:pt x="954" y="101"/>
                </a:lnTo>
                <a:lnTo>
                  <a:pt x="956" y="102"/>
                </a:lnTo>
                <a:lnTo>
                  <a:pt x="957" y="101"/>
                </a:lnTo>
                <a:lnTo>
                  <a:pt x="958" y="101"/>
                </a:lnTo>
                <a:lnTo>
                  <a:pt x="959" y="101"/>
                </a:lnTo>
                <a:lnTo>
                  <a:pt x="959" y="100"/>
                </a:lnTo>
                <a:lnTo>
                  <a:pt x="960" y="99"/>
                </a:lnTo>
                <a:lnTo>
                  <a:pt x="961" y="98"/>
                </a:lnTo>
                <a:lnTo>
                  <a:pt x="962" y="97"/>
                </a:lnTo>
                <a:lnTo>
                  <a:pt x="964" y="96"/>
                </a:lnTo>
                <a:lnTo>
                  <a:pt x="965" y="96"/>
                </a:lnTo>
                <a:lnTo>
                  <a:pt x="966" y="96"/>
                </a:lnTo>
                <a:lnTo>
                  <a:pt x="967" y="95"/>
                </a:lnTo>
                <a:lnTo>
                  <a:pt x="968" y="94"/>
                </a:lnTo>
                <a:lnTo>
                  <a:pt x="967" y="94"/>
                </a:lnTo>
                <a:lnTo>
                  <a:pt x="967" y="93"/>
                </a:lnTo>
                <a:lnTo>
                  <a:pt x="967" y="92"/>
                </a:lnTo>
                <a:lnTo>
                  <a:pt x="968" y="91"/>
                </a:lnTo>
                <a:lnTo>
                  <a:pt x="968" y="90"/>
                </a:lnTo>
                <a:lnTo>
                  <a:pt x="969" y="89"/>
                </a:lnTo>
                <a:lnTo>
                  <a:pt x="969" y="88"/>
                </a:lnTo>
                <a:lnTo>
                  <a:pt x="970" y="87"/>
                </a:lnTo>
                <a:lnTo>
                  <a:pt x="972" y="87"/>
                </a:lnTo>
                <a:lnTo>
                  <a:pt x="973" y="87"/>
                </a:lnTo>
                <a:lnTo>
                  <a:pt x="973" y="86"/>
                </a:lnTo>
                <a:lnTo>
                  <a:pt x="973" y="85"/>
                </a:lnTo>
                <a:lnTo>
                  <a:pt x="974" y="85"/>
                </a:lnTo>
                <a:lnTo>
                  <a:pt x="976" y="85"/>
                </a:lnTo>
                <a:lnTo>
                  <a:pt x="977" y="84"/>
                </a:lnTo>
                <a:lnTo>
                  <a:pt x="978" y="83"/>
                </a:lnTo>
                <a:lnTo>
                  <a:pt x="978" y="82"/>
                </a:lnTo>
                <a:lnTo>
                  <a:pt x="981" y="81"/>
                </a:lnTo>
                <a:lnTo>
                  <a:pt x="982" y="81"/>
                </a:lnTo>
                <a:lnTo>
                  <a:pt x="983" y="81"/>
                </a:lnTo>
                <a:lnTo>
                  <a:pt x="984" y="80"/>
                </a:lnTo>
                <a:lnTo>
                  <a:pt x="984" y="79"/>
                </a:lnTo>
                <a:lnTo>
                  <a:pt x="985" y="79"/>
                </a:lnTo>
                <a:lnTo>
                  <a:pt x="986" y="78"/>
                </a:lnTo>
                <a:lnTo>
                  <a:pt x="986" y="77"/>
                </a:lnTo>
                <a:lnTo>
                  <a:pt x="987" y="76"/>
                </a:lnTo>
                <a:lnTo>
                  <a:pt x="988" y="76"/>
                </a:lnTo>
                <a:lnTo>
                  <a:pt x="989" y="76"/>
                </a:lnTo>
                <a:lnTo>
                  <a:pt x="990" y="76"/>
                </a:lnTo>
                <a:lnTo>
                  <a:pt x="991" y="76"/>
                </a:lnTo>
                <a:lnTo>
                  <a:pt x="992" y="77"/>
                </a:lnTo>
                <a:lnTo>
                  <a:pt x="992" y="78"/>
                </a:lnTo>
                <a:lnTo>
                  <a:pt x="992" y="79"/>
                </a:lnTo>
                <a:lnTo>
                  <a:pt x="991" y="80"/>
                </a:lnTo>
                <a:lnTo>
                  <a:pt x="990" y="81"/>
                </a:lnTo>
                <a:lnTo>
                  <a:pt x="989" y="82"/>
                </a:lnTo>
                <a:lnTo>
                  <a:pt x="989" y="83"/>
                </a:lnTo>
                <a:lnTo>
                  <a:pt x="989" y="84"/>
                </a:lnTo>
                <a:lnTo>
                  <a:pt x="988" y="84"/>
                </a:lnTo>
                <a:lnTo>
                  <a:pt x="988" y="85"/>
                </a:lnTo>
                <a:lnTo>
                  <a:pt x="988" y="86"/>
                </a:lnTo>
                <a:lnTo>
                  <a:pt x="987" y="86"/>
                </a:lnTo>
                <a:lnTo>
                  <a:pt x="987" y="87"/>
                </a:lnTo>
                <a:lnTo>
                  <a:pt x="987" y="88"/>
                </a:lnTo>
                <a:lnTo>
                  <a:pt x="987" y="89"/>
                </a:lnTo>
                <a:lnTo>
                  <a:pt x="987" y="90"/>
                </a:lnTo>
                <a:lnTo>
                  <a:pt x="988" y="90"/>
                </a:lnTo>
                <a:lnTo>
                  <a:pt x="989" y="90"/>
                </a:lnTo>
                <a:lnTo>
                  <a:pt x="991" y="90"/>
                </a:lnTo>
                <a:lnTo>
                  <a:pt x="991" y="91"/>
                </a:lnTo>
                <a:lnTo>
                  <a:pt x="993" y="92"/>
                </a:lnTo>
                <a:lnTo>
                  <a:pt x="994" y="93"/>
                </a:lnTo>
                <a:lnTo>
                  <a:pt x="994" y="92"/>
                </a:lnTo>
                <a:lnTo>
                  <a:pt x="993" y="91"/>
                </a:lnTo>
                <a:lnTo>
                  <a:pt x="994" y="90"/>
                </a:lnTo>
                <a:lnTo>
                  <a:pt x="994" y="89"/>
                </a:lnTo>
                <a:lnTo>
                  <a:pt x="995" y="89"/>
                </a:lnTo>
                <a:lnTo>
                  <a:pt x="995" y="88"/>
                </a:lnTo>
                <a:lnTo>
                  <a:pt x="994" y="87"/>
                </a:lnTo>
                <a:lnTo>
                  <a:pt x="995" y="85"/>
                </a:lnTo>
                <a:lnTo>
                  <a:pt x="996" y="85"/>
                </a:lnTo>
                <a:lnTo>
                  <a:pt x="996" y="84"/>
                </a:lnTo>
                <a:lnTo>
                  <a:pt x="996" y="83"/>
                </a:lnTo>
                <a:lnTo>
                  <a:pt x="997" y="83"/>
                </a:lnTo>
                <a:lnTo>
                  <a:pt x="997" y="82"/>
                </a:lnTo>
                <a:lnTo>
                  <a:pt x="999" y="81"/>
                </a:lnTo>
                <a:lnTo>
                  <a:pt x="1000" y="80"/>
                </a:lnTo>
                <a:lnTo>
                  <a:pt x="1001" y="80"/>
                </a:lnTo>
                <a:lnTo>
                  <a:pt x="1001" y="79"/>
                </a:lnTo>
                <a:lnTo>
                  <a:pt x="1002" y="78"/>
                </a:lnTo>
                <a:lnTo>
                  <a:pt x="1003" y="77"/>
                </a:lnTo>
                <a:lnTo>
                  <a:pt x="1004" y="77"/>
                </a:lnTo>
                <a:lnTo>
                  <a:pt x="1006" y="77"/>
                </a:lnTo>
                <a:lnTo>
                  <a:pt x="1007" y="77"/>
                </a:lnTo>
                <a:lnTo>
                  <a:pt x="1008" y="76"/>
                </a:lnTo>
                <a:lnTo>
                  <a:pt x="1009" y="76"/>
                </a:lnTo>
                <a:lnTo>
                  <a:pt x="1009" y="75"/>
                </a:lnTo>
                <a:lnTo>
                  <a:pt x="1009" y="74"/>
                </a:lnTo>
                <a:lnTo>
                  <a:pt x="1010" y="73"/>
                </a:lnTo>
                <a:lnTo>
                  <a:pt x="1010" y="72"/>
                </a:lnTo>
                <a:lnTo>
                  <a:pt x="1011" y="72"/>
                </a:lnTo>
                <a:lnTo>
                  <a:pt x="1011" y="71"/>
                </a:lnTo>
                <a:lnTo>
                  <a:pt x="1012" y="70"/>
                </a:lnTo>
                <a:lnTo>
                  <a:pt x="1013" y="70"/>
                </a:lnTo>
                <a:lnTo>
                  <a:pt x="1014" y="70"/>
                </a:lnTo>
                <a:lnTo>
                  <a:pt x="1015" y="70"/>
                </a:lnTo>
                <a:lnTo>
                  <a:pt x="1016" y="70"/>
                </a:lnTo>
                <a:lnTo>
                  <a:pt x="1017" y="69"/>
                </a:lnTo>
                <a:lnTo>
                  <a:pt x="1018" y="69"/>
                </a:lnTo>
                <a:lnTo>
                  <a:pt x="1018" y="68"/>
                </a:lnTo>
                <a:lnTo>
                  <a:pt x="1018" y="67"/>
                </a:lnTo>
                <a:lnTo>
                  <a:pt x="1020" y="66"/>
                </a:lnTo>
                <a:lnTo>
                  <a:pt x="1020" y="63"/>
                </a:lnTo>
                <a:lnTo>
                  <a:pt x="1022" y="62"/>
                </a:lnTo>
                <a:lnTo>
                  <a:pt x="1023" y="60"/>
                </a:lnTo>
                <a:lnTo>
                  <a:pt x="1023" y="59"/>
                </a:lnTo>
                <a:lnTo>
                  <a:pt x="1023" y="58"/>
                </a:lnTo>
                <a:lnTo>
                  <a:pt x="1023" y="57"/>
                </a:lnTo>
                <a:lnTo>
                  <a:pt x="1023" y="56"/>
                </a:lnTo>
                <a:lnTo>
                  <a:pt x="1022" y="55"/>
                </a:lnTo>
                <a:lnTo>
                  <a:pt x="1023" y="54"/>
                </a:lnTo>
                <a:lnTo>
                  <a:pt x="1023" y="53"/>
                </a:lnTo>
                <a:lnTo>
                  <a:pt x="1022" y="52"/>
                </a:lnTo>
                <a:lnTo>
                  <a:pt x="1021" y="51"/>
                </a:lnTo>
                <a:lnTo>
                  <a:pt x="1022" y="50"/>
                </a:lnTo>
                <a:lnTo>
                  <a:pt x="1023" y="48"/>
                </a:lnTo>
                <a:lnTo>
                  <a:pt x="1023" y="47"/>
                </a:lnTo>
                <a:lnTo>
                  <a:pt x="1023" y="46"/>
                </a:lnTo>
                <a:lnTo>
                  <a:pt x="1024" y="45"/>
                </a:lnTo>
                <a:lnTo>
                  <a:pt x="1023" y="44"/>
                </a:lnTo>
                <a:lnTo>
                  <a:pt x="1024" y="44"/>
                </a:lnTo>
                <a:lnTo>
                  <a:pt x="1024" y="43"/>
                </a:lnTo>
                <a:lnTo>
                  <a:pt x="1024" y="42"/>
                </a:lnTo>
                <a:lnTo>
                  <a:pt x="1023" y="42"/>
                </a:lnTo>
                <a:lnTo>
                  <a:pt x="1022" y="41"/>
                </a:lnTo>
                <a:lnTo>
                  <a:pt x="1022" y="40"/>
                </a:lnTo>
                <a:lnTo>
                  <a:pt x="1023" y="38"/>
                </a:lnTo>
                <a:lnTo>
                  <a:pt x="1023" y="36"/>
                </a:lnTo>
                <a:lnTo>
                  <a:pt x="1023" y="35"/>
                </a:lnTo>
                <a:lnTo>
                  <a:pt x="1023" y="34"/>
                </a:lnTo>
                <a:lnTo>
                  <a:pt x="1023" y="33"/>
                </a:lnTo>
                <a:lnTo>
                  <a:pt x="1024" y="33"/>
                </a:lnTo>
                <a:lnTo>
                  <a:pt x="1025" y="33"/>
                </a:lnTo>
                <a:lnTo>
                  <a:pt x="1025" y="32"/>
                </a:lnTo>
                <a:lnTo>
                  <a:pt x="1026" y="32"/>
                </a:lnTo>
                <a:lnTo>
                  <a:pt x="1028" y="31"/>
                </a:lnTo>
                <a:lnTo>
                  <a:pt x="1028" y="30"/>
                </a:lnTo>
                <a:lnTo>
                  <a:pt x="1029" y="30"/>
                </a:lnTo>
                <a:lnTo>
                  <a:pt x="1030" y="28"/>
                </a:lnTo>
                <a:lnTo>
                  <a:pt x="1031" y="28"/>
                </a:lnTo>
                <a:lnTo>
                  <a:pt x="1032" y="27"/>
                </a:lnTo>
                <a:lnTo>
                  <a:pt x="1033" y="27"/>
                </a:lnTo>
                <a:lnTo>
                  <a:pt x="1034" y="27"/>
                </a:lnTo>
                <a:lnTo>
                  <a:pt x="1035" y="27"/>
                </a:lnTo>
                <a:lnTo>
                  <a:pt x="1036" y="27"/>
                </a:lnTo>
                <a:lnTo>
                  <a:pt x="1037" y="27"/>
                </a:lnTo>
                <a:lnTo>
                  <a:pt x="1038" y="27"/>
                </a:lnTo>
                <a:lnTo>
                  <a:pt x="1039" y="27"/>
                </a:lnTo>
                <a:lnTo>
                  <a:pt x="1040" y="27"/>
                </a:lnTo>
                <a:lnTo>
                  <a:pt x="1041" y="26"/>
                </a:lnTo>
                <a:lnTo>
                  <a:pt x="1041" y="27"/>
                </a:lnTo>
                <a:lnTo>
                  <a:pt x="1042" y="27"/>
                </a:lnTo>
                <a:lnTo>
                  <a:pt x="1043" y="28"/>
                </a:lnTo>
                <a:lnTo>
                  <a:pt x="1044" y="28"/>
                </a:lnTo>
                <a:lnTo>
                  <a:pt x="1045" y="28"/>
                </a:lnTo>
                <a:lnTo>
                  <a:pt x="1046" y="28"/>
                </a:lnTo>
                <a:lnTo>
                  <a:pt x="1046" y="29"/>
                </a:lnTo>
                <a:lnTo>
                  <a:pt x="1047" y="29"/>
                </a:lnTo>
                <a:lnTo>
                  <a:pt x="1048" y="29"/>
                </a:lnTo>
                <a:lnTo>
                  <a:pt x="1049" y="27"/>
                </a:lnTo>
                <a:lnTo>
                  <a:pt x="1049" y="26"/>
                </a:lnTo>
                <a:lnTo>
                  <a:pt x="1050" y="26"/>
                </a:lnTo>
                <a:lnTo>
                  <a:pt x="1051" y="27"/>
                </a:lnTo>
                <a:lnTo>
                  <a:pt x="1052" y="27"/>
                </a:lnTo>
                <a:lnTo>
                  <a:pt x="1053" y="27"/>
                </a:lnTo>
                <a:lnTo>
                  <a:pt x="1054" y="27"/>
                </a:lnTo>
                <a:lnTo>
                  <a:pt x="1054" y="26"/>
                </a:lnTo>
                <a:lnTo>
                  <a:pt x="1055" y="25"/>
                </a:lnTo>
                <a:lnTo>
                  <a:pt x="1056" y="25"/>
                </a:lnTo>
                <a:lnTo>
                  <a:pt x="1056" y="26"/>
                </a:lnTo>
                <a:lnTo>
                  <a:pt x="1058" y="25"/>
                </a:lnTo>
                <a:lnTo>
                  <a:pt x="1058" y="24"/>
                </a:lnTo>
                <a:lnTo>
                  <a:pt x="1059" y="23"/>
                </a:lnTo>
                <a:lnTo>
                  <a:pt x="1060" y="22"/>
                </a:lnTo>
                <a:lnTo>
                  <a:pt x="1062" y="20"/>
                </a:lnTo>
                <a:lnTo>
                  <a:pt x="1063" y="21"/>
                </a:lnTo>
                <a:lnTo>
                  <a:pt x="1063" y="22"/>
                </a:lnTo>
                <a:lnTo>
                  <a:pt x="1063" y="23"/>
                </a:lnTo>
                <a:lnTo>
                  <a:pt x="1065" y="23"/>
                </a:lnTo>
                <a:lnTo>
                  <a:pt x="1066" y="23"/>
                </a:lnTo>
                <a:lnTo>
                  <a:pt x="1066" y="22"/>
                </a:lnTo>
                <a:lnTo>
                  <a:pt x="1066" y="19"/>
                </a:lnTo>
                <a:lnTo>
                  <a:pt x="1066" y="18"/>
                </a:lnTo>
                <a:lnTo>
                  <a:pt x="1067" y="18"/>
                </a:lnTo>
                <a:lnTo>
                  <a:pt x="1068" y="18"/>
                </a:lnTo>
                <a:lnTo>
                  <a:pt x="1069" y="18"/>
                </a:lnTo>
                <a:lnTo>
                  <a:pt x="1069" y="17"/>
                </a:lnTo>
                <a:lnTo>
                  <a:pt x="1070" y="16"/>
                </a:lnTo>
                <a:lnTo>
                  <a:pt x="1071" y="15"/>
                </a:lnTo>
                <a:lnTo>
                  <a:pt x="1071" y="14"/>
                </a:lnTo>
                <a:lnTo>
                  <a:pt x="1072" y="14"/>
                </a:lnTo>
                <a:lnTo>
                  <a:pt x="1073" y="13"/>
                </a:lnTo>
                <a:lnTo>
                  <a:pt x="1074" y="13"/>
                </a:lnTo>
                <a:lnTo>
                  <a:pt x="1075" y="13"/>
                </a:lnTo>
                <a:lnTo>
                  <a:pt x="1076" y="12"/>
                </a:lnTo>
                <a:lnTo>
                  <a:pt x="1077" y="11"/>
                </a:lnTo>
                <a:lnTo>
                  <a:pt x="1079" y="12"/>
                </a:lnTo>
                <a:lnTo>
                  <a:pt x="1080" y="11"/>
                </a:lnTo>
                <a:lnTo>
                  <a:pt x="1081" y="12"/>
                </a:lnTo>
                <a:lnTo>
                  <a:pt x="1082" y="12"/>
                </a:lnTo>
                <a:lnTo>
                  <a:pt x="1083" y="13"/>
                </a:lnTo>
                <a:lnTo>
                  <a:pt x="1084" y="13"/>
                </a:lnTo>
                <a:lnTo>
                  <a:pt x="1085" y="13"/>
                </a:lnTo>
                <a:lnTo>
                  <a:pt x="1085" y="12"/>
                </a:lnTo>
                <a:lnTo>
                  <a:pt x="1087" y="12"/>
                </a:lnTo>
                <a:lnTo>
                  <a:pt x="1087" y="11"/>
                </a:lnTo>
                <a:lnTo>
                  <a:pt x="1087" y="10"/>
                </a:lnTo>
                <a:lnTo>
                  <a:pt x="1088" y="11"/>
                </a:lnTo>
                <a:lnTo>
                  <a:pt x="1089" y="12"/>
                </a:lnTo>
                <a:lnTo>
                  <a:pt x="1090" y="12"/>
                </a:lnTo>
                <a:lnTo>
                  <a:pt x="1091" y="12"/>
                </a:lnTo>
                <a:lnTo>
                  <a:pt x="1092" y="11"/>
                </a:lnTo>
                <a:lnTo>
                  <a:pt x="1093" y="11"/>
                </a:lnTo>
                <a:lnTo>
                  <a:pt x="1094" y="10"/>
                </a:lnTo>
                <a:lnTo>
                  <a:pt x="1095" y="9"/>
                </a:lnTo>
                <a:lnTo>
                  <a:pt x="1095" y="8"/>
                </a:lnTo>
                <a:lnTo>
                  <a:pt x="1096" y="7"/>
                </a:lnTo>
                <a:lnTo>
                  <a:pt x="1096" y="6"/>
                </a:lnTo>
                <a:lnTo>
                  <a:pt x="1095" y="5"/>
                </a:lnTo>
                <a:lnTo>
                  <a:pt x="1095" y="4"/>
                </a:lnTo>
                <a:lnTo>
                  <a:pt x="1096" y="4"/>
                </a:lnTo>
                <a:lnTo>
                  <a:pt x="1098" y="3"/>
                </a:lnTo>
                <a:lnTo>
                  <a:pt x="1097" y="2"/>
                </a:lnTo>
                <a:lnTo>
                  <a:pt x="1097" y="0"/>
                </a:lnTo>
                <a:lnTo>
                  <a:pt x="1098" y="1"/>
                </a:lnTo>
                <a:lnTo>
                  <a:pt x="1100" y="3"/>
                </a:lnTo>
                <a:lnTo>
                  <a:pt x="1101" y="5"/>
                </a:lnTo>
                <a:lnTo>
                  <a:pt x="1102" y="6"/>
                </a:lnTo>
                <a:lnTo>
                  <a:pt x="1103" y="6"/>
                </a:lnTo>
                <a:lnTo>
                  <a:pt x="1106" y="7"/>
                </a:lnTo>
                <a:lnTo>
                  <a:pt x="1107" y="8"/>
                </a:lnTo>
                <a:lnTo>
                  <a:pt x="1108" y="9"/>
                </a:lnTo>
                <a:lnTo>
                  <a:pt x="1109" y="9"/>
                </a:lnTo>
                <a:lnTo>
                  <a:pt x="1110" y="9"/>
                </a:lnTo>
                <a:lnTo>
                  <a:pt x="1111" y="9"/>
                </a:lnTo>
                <a:lnTo>
                  <a:pt x="1115" y="7"/>
                </a:lnTo>
                <a:lnTo>
                  <a:pt x="1118" y="7"/>
                </a:lnTo>
                <a:lnTo>
                  <a:pt x="1120" y="6"/>
                </a:lnTo>
                <a:lnTo>
                  <a:pt x="1121" y="6"/>
                </a:lnTo>
                <a:lnTo>
                  <a:pt x="1123" y="6"/>
                </a:lnTo>
                <a:lnTo>
                  <a:pt x="1124" y="7"/>
                </a:lnTo>
                <a:lnTo>
                  <a:pt x="1125" y="7"/>
                </a:lnTo>
                <a:lnTo>
                  <a:pt x="1126" y="8"/>
                </a:lnTo>
                <a:lnTo>
                  <a:pt x="1125" y="11"/>
                </a:lnTo>
                <a:lnTo>
                  <a:pt x="1126" y="12"/>
                </a:lnTo>
                <a:lnTo>
                  <a:pt x="1126" y="13"/>
                </a:lnTo>
                <a:lnTo>
                  <a:pt x="1127" y="14"/>
                </a:lnTo>
                <a:lnTo>
                  <a:pt x="1128" y="15"/>
                </a:lnTo>
                <a:lnTo>
                  <a:pt x="1129" y="18"/>
                </a:lnTo>
                <a:lnTo>
                  <a:pt x="1130" y="18"/>
                </a:lnTo>
                <a:lnTo>
                  <a:pt x="1131" y="19"/>
                </a:lnTo>
                <a:lnTo>
                  <a:pt x="1132" y="20"/>
                </a:lnTo>
                <a:lnTo>
                  <a:pt x="1133" y="21"/>
                </a:lnTo>
                <a:lnTo>
                  <a:pt x="1136" y="22"/>
                </a:lnTo>
                <a:lnTo>
                  <a:pt x="1137" y="23"/>
                </a:lnTo>
                <a:lnTo>
                  <a:pt x="1138" y="23"/>
                </a:lnTo>
                <a:lnTo>
                  <a:pt x="1139" y="23"/>
                </a:lnTo>
                <a:lnTo>
                  <a:pt x="1140" y="23"/>
                </a:lnTo>
                <a:lnTo>
                  <a:pt x="1141" y="23"/>
                </a:lnTo>
                <a:lnTo>
                  <a:pt x="1142" y="23"/>
                </a:lnTo>
                <a:lnTo>
                  <a:pt x="1143" y="23"/>
                </a:lnTo>
                <a:lnTo>
                  <a:pt x="1143" y="22"/>
                </a:lnTo>
                <a:lnTo>
                  <a:pt x="1144" y="22"/>
                </a:lnTo>
                <a:lnTo>
                  <a:pt x="1146" y="21"/>
                </a:lnTo>
                <a:lnTo>
                  <a:pt x="1147" y="22"/>
                </a:lnTo>
                <a:lnTo>
                  <a:pt x="1148" y="22"/>
                </a:lnTo>
                <a:lnTo>
                  <a:pt x="1149" y="22"/>
                </a:lnTo>
                <a:lnTo>
                  <a:pt x="1153" y="22"/>
                </a:lnTo>
                <a:lnTo>
                  <a:pt x="1155" y="23"/>
                </a:lnTo>
                <a:lnTo>
                  <a:pt x="1157" y="23"/>
                </a:lnTo>
                <a:lnTo>
                  <a:pt x="1158" y="23"/>
                </a:lnTo>
                <a:lnTo>
                  <a:pt x="1159" y="24"/>
                </a:lnTo>
                <a:lnTo>
                  <a:pt x="1160" y="25"/>
                </a:lnTo>
                <a:lnTo>
                  <a:pt x="1161" y="25"/>
                </a:lnTo>
                <a:lnTo>
                  <a:pt x="1162" y="26"/>
                </a:lnTo>
                <a:lnTo>
                  <a:pt x="1164" y="26"/>
                </a:lnTo>
                <a:lnTo>
                  <a:pt x="1167" y="27"/>
                </a:lnTo>
                <a:lnTo>
                  <a:pt x="1169" y="28"/>
                </a:lnTo>
                <a:lnTo>
                  <a:pt x="1170" y="29"/>
                </a:lnTo>
                <a:lnTo>
                  <a:pt x="1171" y="30"/>
                </a:lnTo>
                <a:lnTo>
                  <a:pt x="1172" y="31"/>
                </a:lnTo>
                <a:lnTo>
                  <a:pt x="1172" y="32"/>
                </a:lnTo>
                <a:lnTo>
                  <a:pt x="1172" y="33"/>
                </a:lnTo>
                <a:lnTo>
                  <a:pt x="1172" y="35"/>
                </a:lnTo>
                <a:lnTo>
                  <a:pt x="1172" y="36"/>
                </a:lnTo>
                <a:lnTo>
                  <a:pt x="1171" y="38"/>
                </a:lnTo>
                <a:lnTo>
                  <a:pt x="1170" y="40"/>
                </a:lnTo>
                <a:lnTo>
                  <a:pt x="1169" y="42"/>
                </a:lnTo>
                <a:lnTo>
                  <a:pt x="1169" y="43"/>
                </a:lnTo>
                <a:lnTo>
                  <a:pt x="1168" y="44"/>
                </a:lnTo>
                <a:lnTo>
                  <a:pt x="1169" y="45"/>
                </a:lnTo>
                <a:lnTo>
                  <a:pt x="1169" y="48"/>
                </a:lnTo>
                <a:lnTo>
                  <a:pt x="1169" y="49"/>
                </a:lnTo>
                <a:lnTo>
                  <a:pt x="1170" y="50"/>
                </a:lnTo>
                <a:lnTo>
                  <a:pt x="1170" y="53"/>
                </a:lnTo>
                <a:lnTo>
                  <a:pt x="1170" y="54"/>
                </a:lnTo>
                <a:lnTo>
                  <a:pt x="1169" y="55"/>
                </a:lnTo>
                <a:lnTo>
                  <a:pt x="1169" y="56"/>
                </a:lnTo>
                <a:lnTo>
                  <a:pt x="1168" y="57"/>
                </a:lnTo>
                <a:lnTo>
                  <a:pt x="1167" y="57"/>
                </a:lnTo>
                <a:lnTo>
                  <a:pt x="1166" y="58"/>
                </a:lnTo>
                <a:lnTo>
                  <a:pt x="1165" y="59"/>
                </a:lnTo>
                <a:lnTo>
                  <a:pt x="1163" y="61"/>
                </a:lnTo>
                <a:lnTo>
                  <a:pt x="1162" y="62"/>
                </a:lnTo>
                <a:lnTo>
                  <a:pt x="1161" y="63"/>
                </a:lnTo>
                <a:lnTo>
                  <a:pt x="1161" y="64"/>
                </a:lnTo>
                <a:lnTo>
                  <a:pt x="1160" y="65"/>
                </a:lnTo>
                <a:lnTo>
                  <a:pt x="1160" y="66"/>
                </a:lnTo>
                <a:lnTo>
                  <a:pt x="1161" y="67"/>
                </a:lnTo>
                <a:lnTo>
                  <a:pt x="1161" y="68"/>
                </a:lnTo>
                <a:lnTo>
                  <a:pt x="1162" y="68"/>
                </a:lnTo>
                <a:lnTo>
                  <a:pt x="1163" y="69"/>
                </a:lnTo>
                <a:lnTo>
                  <a:pt x="1166" y="72"/>
                </a:lnTo>
                <a:lnTo>
                  <a:pt x="1167" y="73"/>
                </a:lnTo>
                <a:lnTo>
                  <a:pt x="1167" y="74"/>
                </a:lnTo>
                <a:lnTo>
                  <a:pt x="1167" y="76"/>
                </a:lnTo>
                <a:lnTo>
                  <a:pt x="1168" y="77"/>
                </a:lnTo>
                <a:lnTo>
                  <a:pt x="1170" y="78"/>
                </a:lnTo>
                <a:lnTo>
                  <a:pt x="1171" y="78"/>
                </a:lnTo>
                <a:lnTo>
                  <a:pt x="1172" y="80"/>
                </a:lnTo>
                <a:lnTo>
                  <a:pt x="1173" y="80"/>
                </a:lnTo>
                <a:lnTo>
                  <a:pt x="1175" y="81"/>
                </a:lnTo>
                <a:lnTo>
                  <a:pt x="1176" y="81"/>
                </a:lnTo>
                <a:lnTo>
                  <a:pt x="1177" y="82"/>
                </a:lnTo>
                <a:lnTo>
                  <a:pt x="1178" y="83"/>
                </a:lnTo>
                <a:lnTo>
                  <a:pt x="1178" y="85"/>
                </a:lnTo>
                <a:lnTo>
                  <a:pt x="1179" y="86"/>
                </a:lnTo>
                <a:lnTo>
                  <a:pt x="1179" y="87"/>
                </a:lnTo>
                <a:lnTo>
                  <a:pt x="1179" y="90"/>
                </a:lnTo>
                <a:lnTo>
                  <a:pt x="1180" y="91"/>
                </a:lnTo>
                <a:lnTo>
                  <a:pt x="1181" y="92"/>
                </a:lnTo>
                <a:lnTo>
                  <a:pt x="1181" y="93"/>
                </a:lnTo>
                <a:lnTo>
                  <a:pt x="1181" y="94"/>
                </a:lnTo>
                <a:lnTo>
                  <a:pt x="1182" y="95"/>
                </a:lnTo>
                <a:lnTo>
                  <a:pt x="1182" y="97"/>
                </a:lnTo>
                <a:lnTo>
                  <a:pt x="1182" y="99"/>
                </a:lnTo>
                <a:lnTo>
                  <a:pt x="1184" y="104"/>
                </a:lnTo>
                <a:lnTo>
                  <a:pt x="1186" y="108"/>
                </a:lnTo>
                <a:lnTo>
                  <a:pt x="1186" y="109"/>
                </a:lnTo>
                <a:lnTo>
                  <a:pt x="1187" y="113"/>
                </a:lnTo>
                <a:lnTo>
                  <a:pt x="1188" y="115"/>
                </a:lnTo>
                <a:lnTo>
                  <a:pt x="1189" y="118"/>
                </a:lnTo>
                <a:lnTo>
                  <a:pt x="1190" y="119"/>
                </a:lnTo>
                <a:lnTo>
                  <a:pt x="1193" y="119"/>
                </a:lnTo>
                <a:lnTo>
                  <a:pt x="1194" y="118"/>
                </a:lnTo>
                <a:lnTo>
                  <a:pt x="1196" y="119"/>
                </a:lnTo>
                <a:lnTo>
                  <a:pt x="1195" y="120"/>
                </a:lnTo>
                <a:lnTo>
                  <a:pt x="1195" y="122"/>
                </a:lnTo>
                <a:lnTo>
                  <a:pt x="1195" y="123"/>
                </a:lnTo>
                <a:lnTo>
                  <a:pt x="1195" y="125"/>
                </a:lnTo>
                <a:lnTo>
                  <a:pt x="1195" y="126"/>
                </a:lnTo>
                <a:lnTo>
                  <a:pt x="1196" y="127"/>
                </a:lnTo>
                <a:lnTo>
                  <a:pt x="1197" y="128"/>
                </a:lnTo>
                <a:lnTo>
                  <a:pt x="1197" y="129"/>
                </a:lnTo>
                <a:lnTo>
                  <a:pt x="1198" y="129"/>
                </a:lnTo>
                <a:lnTo>
                  <a:pt x="1198" y="130"/>
                </a:lnTo>
                <a:lnTo>
                  <a:pt x="1199" y="131"/>
                </a:lnTo>
                <a:lnTo>
                  <a:pt x="1199" y="132"/>
                </a:lnTo>
                <a:lnTo>
                  <a:pt x="1198" y="133"/>
                </a:lnTo>
                <a:lnTo>
                  <a:pt x="1198" y="134"/>
                </a:lnTo>
                <a:lnTo>
                  <a:pt x="1196" y="135"/>
                </a:lnTo>
                <a:lnTo>
                  <a:pt x="1196" y="136"/>
                </a:lnTo>
                <a:lnTo>
                  <a:pt x="1195" y="138"/>
                </a:lnTo>
                <a:lnTo>
                  <a:pt x="1194" y="140"/>
                </a:lnTo>
                <a:lnTo>
                  <a:pt x="1194" y="141"/>
                </a:lnTo>
                <a:lnTo>
                  <a:pt x="1194" y="142"/>
                </a:lnTo>
                <a:lnTo>
                  <a:pt x="1194" y="143"/>
                </a:lnTo>
                <a:lnTo>
                  <a:pt x="1194" y="144"/>
                </a:lnTo>
                <a:lnTo>
                  <a:pt x="1196" y="145"/>
                </a:lnTo>
                <a:lnTo>
                  <a:pt x="1197" y="146"/>
                </a:lnTo>
                <a:lnTo>
                  <a:pt x="1197" y="148"/>
                </a:lnTo>
                <a:lnTo>
                  <a:pt x="1197" y="150"/>
                </a:lnTo>
                <a:lnTo>
                  <a:pt x="1197" y="151"/>
                </a:lnTo>
                <a:lnTo>
                  <a:pt x="1195" y="152"/>
                </a:lnTo>
                <a:lnTo>
                  <a:pt x="1192" y="154"/>
                </a:lnTo>
                <a:lnTo>
                  <a:pt x="1191" y="155"/>
                </a:lnTo>
                <a:lnTo>
                  <a:pt x="1190" y="157"/>
                </a:lnTo>
                <a:lnTo>
                  <a:pt x="1190" y="158"/>
                </a:lnTo>
                <a:lnTo>
                  <a:pt x="1189" y="159"/>
                </a:lnTo>
                <a:lnTo>
                  <a:pt x="1188" y="161"/>
                </a:lnTo>
                <a:lnTo>
                  <a:pt x="1189" y="164"/>
                </a:lnTo>
                <a:lnTo>
                  <a:pt x="1190" y="166"/>
                </a:lnTo>
                <a:lnTo>
                  <a:pt x="1190" y="167"/>
                </a:lnTo>
                <a:lnTo>
                  <a:pt x="1190" y="169"/>
                </a:lnTo>
                <a:lnTo>
                  <a:pt x="1191" y="170"/>
                </a:lnTo>
                <a:lnTo>
                  <a:pt x="1191" y="171"/>
                </a:lnTo>
                <a:lnTo>
                  <a:pt x="1190" y="172"/>
                </a:lnTo>
                <a:lnTo>
                  <a:pt x="1190" y="174"/>
                </a:lnTo>
                <a:lnTo>
                  <a:pt x="1190" y="175"/>
                </a:lnTo>
                <a:lnTo>
                  <a:pt x="1189" y="177"/>
                </a:lnTo>
                <a:lnTo>
                  <a:pt x="1189" y="178"/>
                </a:lnTo>
                <a:lnTo>
                  <a:pt x="1189" y="179"/>
                </a:lnTo>
                <a:lnTo>
                  <a:pt x="1189" y="180"/>
                </a:lnTo>
                <a:lnTo>
                  <a:pt x="1190" y="181"/>
                </a:lnTo>
                <a:lnTo>
                  <a:pt x="1190" y="184"/>
                </a:lnTo>
                <a:lnTo>
                  <a:pt x="1191" y="185"/>
                </a:lnTo>
                <a:lnTo>
                  <a:pt x="1192" y="186"/>
                </a:lnTo>
                <a:lnTo>
                  <a:pt x="1193" y="185"/>
                </a:lnTo>
                <a:lnTo>
                  <a:pt x="1194" y="184"/>
                </a:lnTo>
                <a:lnTo>
                  <a:pt x="1196" y="187"/>
                </a:lnTo>
                <a:lnTo>
                  <a:pt x="1197" y="188"/>
                </a:lnTo>
                <a:lnTo>
                  <a:pt x="1197" y="189"/>
                </a:lnTo>
                <a:lnTo>
                  <a:pt x="1197" y="190"/>
                </a:lnTo>
                <a:lnTo>
                  <a:pt x="1197" y="191"/>
                </a:lnTo>
                <a:lnTo>
                  <a:pt x="1198" y="191"/>
                </a:lnTo>
                <a:lnTo>
                  <a:pt x="1198" y="192"/>
                </a:lnTo>
                <a:lnTo>
                  <a:pt x="1198" y="193"/>
                </a:lnTo>
                <a:lnTo>
                  <a:pt x="1197" y="194"/>
                </a:lnTo>
                <a:lnTo>
                  <a:pt x="1197" y="195"/>
                </a:lnTo>
                <a:lnTo>
                  <a:pt x="1197" y="196"/>
                </a:lnTo>
                <a:lnTo>
                  <a:pt x="1196" y="197"/>
                </a:lnTo>
                <a:lnTo>
                  <a:pt x="1197" y="199"/>
                </a:lnTo>
                <a:lnTo>
                  <a:pt x="1197" y="202"/>
                </a:lnTo>
                <a:lnTo>
                  <a:pt x="1196" y="203"/>
                </a:lnTo>
                <a:lnTo>
                  <a:pt x="1196" y="204"/>
                </a:lnTo>
                <a:lnTo>
                  <a:pt x="1197" y="204"/>
                </a:lnTo>
                <a:lnTo>
                  <a:pt x="1197" y="205"/>
                </a:lnTo>
                <a:lnTo>
                  <a:pt x="1198" y="206"/>
                </a:lnTo>
                <a:lnTo>
                  <a:pt x="1198" y="208"/>
                </a:lnTo>
                <a:lnTo>
                  <a:pt x="1198" y="210"/>
                </a:lnTo>
                <a:lnTo>
                  <a:pt x="1198" y="211"/>
                </a:lnTo>
                <a:lnTo>
                  <a:pt x="1199" y="211"/>
                </a:lnTo>
                <a:lnTo>
                  <a:pt x="1200" y="212"/>
                </a:lnTo>
                <a:lnTo>
                  <a:pt x="1200" y="213"/>
                </a:lnTo>
                <a:lnTo>
                  <a:pt x="1201" y="215"/>
                </a:lnTo>
                <a:lnTo>
                  <a:pt x="1201" y="216"/>
                </a:lnTo>
                <a:lnTo>
                  <a:pt x="1201" y="218"/>
                </a:lnTo>
                <a:lnTo>
                  <a:pt x="1200" y="218"/>
                </a:lnTo>
                <a:lnTo>
                  <a:pt x="1200" y="219"/>
                </a:lnTo>
                <a:lnTo>
                  <a:pt x="1201" y="220"/>
                </a:lnTo>
                <a:lnTo>
                  <a:pt x="1201" y="221"/>
                </a:lnTo>
                <a:lnTo>
                  <a:pt x="1201" y="222"/>
                </a:lnTo>
                <a:lnTo>
                  <a:pt x="1202" y="224"/>
                </a:lnTo>
                <a:lnTo>
                  <a:pt x="1204" y="225"/>
                </a:lnTo>
                <a:lnTo>
                  <a:pt x="1205" y="225"/>
                </a:lnTo>
                <a:lnTo>
                  <a:pt x="1206" y="226"/>
                </a:lnTo>
                <a:lnTo>
                  <a:pt x="1207" y="226"/>
                </a:lnTo>
                <a:lnTo>
                  <a:pt x="1207" y="227"/>
                </a:lnTo>
                <a:lnTo>
                  <a:pt x="1208" y="227"/>
                </a:lnTo>
                <a:lnTo>
                  <a:pt x="1209" y="228"/>
                </a:lnTo>
                <a:lnTo>
                  <a:pt x="1210" y="230"/>
                </a:lnTo>
                <a:lnTo>
                  <a:pt x="1211" y="232"/>
                </a:lnTo>
                <a:lnTo>
                  <a:pt x="1212" y="233"/>
                </a:lnTo>
                <a:lnTo>
                  <a:pt x="1212" y="234"/>
                </a:lnTo>
                <a:lnTo>
                  <a:pt x="1212" y="235"/>
                </a:lnTo>
                <a:lnTo>
                  <a:pt x="1212" y="238"/>
                </a:lnTo>
                <a:lnTo>
                  <a:pt x="1211" y="238"/>
                </a:lnTo>
                <a:lnTo>
                  <a:pt x="1212" y="239"/>
                </a:lnTo>
                <a:lnTo>
                  <a:pt x="1213" y="240"/>
                </a:lnTo>
                <a:lnTo>
                  <a:pt x="1212" y="242"/>
                </a:lnTo>
                <a:lnTo>
                  <a:pt x="1213" y="243"/>
                </a:lnTo>
                <a:lnTo>
                  <a:pt x="1214" y="244"/>
                </a:lnTo>
                <a:lnTo>
                  <a:pt x="1215" y="244"/>
                </a:lnTo>
                <a:lnTo>
                  <a:pt x="1215" y="245"/>
                </a:lnTo>
                <a:lnTo>
                  <a:pt x="1215" y="246"/>
                </a:lnTo>
                <a:lnTo>
                  <a:pt x="1216" y="247"/>
                </a:lnTo>
                <a:lnTo>
                  <a:pt x="1217" y="247"/>
                </a:lnTo>
                <a:lnTo>
                  <a:pt x="1217" y="248"/>
                </a:lnTo>
                <a:lnTo>
                  <a:pt x="1218" y="248"/>
                </a:lnTo>
                <a:lnTo>
                  <a:pt x="1219" y="249"/>
                </a:lnTo>
                <a:lnTo>
                  <a:pt x="1220" y="249"/>
                </a:lnTo>
                <a:lnTo>
                  <a:pt x="1220" y="250"/>
                </a:lnTo>
                <a:lnTo>
                  <a:pt x="1221" y="250"/>
                </a:lnTo>
                <a:lnTo>
                  <a:pt x="1220" y="251"/>
                </a:lnTo>
                <a:lnTo>
                  <a:pt x="1220" y="253"/>
                </a:lnTo>
                <a:lnTo>
                  <a:pt x="1220" y="254"/>
                </a:lnTo>
                <a:lnTo>
                  <a:pt x="1220" y="255"/>
                </a:lnTo>
                <a:lnTo>
                  <a:pt x="1220" y="256"/>
                </a:lnTo>
                <a:lnTo>
                  <a:pt x="1220" y="257"/>
                </a:lnTo>
                <a:lnTo>
                  <a:pt x="1220" y="258"/>
                </a:lnTo>
                <a:lnTo>
                  <a:pt x="1221" y="258"/>
                </a:lnTo>
                <a:lnTo>
                  <a:pt x="1220" y="260"/>
                </a:lnTo>
                <a:lnTo>
                  <a:pt x="1220" y="261"/>
                </a:lnTo>
                <a:lnTo>
                  <a:pt x="1220" y="262"/>
                </a:lnTo>
                <a:lnTo>
                  <a:pt x="1220" y="263"/>
                </a:lnTo>
                <a:lnTo>
                  <a:pt x="1221" y="263"/>
                </a:lnTo>
                <a:lnTo>
                  <a:pt x="1221" y="264"/>
                </a:lnTo>
                <a:lnTo>
                  <a:pt x="1222" y="264"/>
                </a:lnTo>
                <a:lnTo>
                  <a:pt x="1223" y="264"/>
                </a:lnTo>
                <a:lnTo>
                  <a:pt x="1224" y="264"/>
                </a:lnTo>
                <a:lnTo>
                  <a:pt x="1226" y="265"/>
                </a:lnTo>
                <a:lnTo>
                  <a:pt x="1227" y="266"/>
                </a:lnTo>
                <a:lnTo>
                  <a:pt x="1226" y="266"/>
                </a:lnTo>
                <a:lnTo>
                  <a:pt x="1226" y="269"/>
                </a:lnTo>
                <a:lnTo>
                  <a:pt x="1225" y="270"/>
                </a:lnTo>
                <a:lnTo>
                  <a:pt x="1225" y="271"/>
                </a:lnTo>
                <a:lnTo>
                  <a:pt x="1225" y="272"/>
                </a:lnTo>
                <a:lnTo>
                  <a:pt x="1224" y="272"/>
                </a:lnTo>
                <a:lnTo>
                  <a:pt x="1224" y="273"/>
                </a:lnTo>
                <a:lnTo>
                  <a:pt x="1224" y="274"/>
                </a:lnTo>
                <a:lnTo>
                  <a:pt x="1223" y="274"/>
                </a:lnTo>
                <a:lnTo>
                  <a:pt x="1222" y="276"/>
                </a:lnTo>
                <a:lnTo>
                  <a:pt x="1221" y="276"/>
                </a:lnTo>
                <a:lnTo>
                  <a:pt x="1220" y="277"/>
                </a:lnTo>
                <a:lnTo>
                  <a:pt x="1219" y="278"/>
                </a:lnTo>
                <a:lnTo>
                  <a:pt x="1217" y="279"/>
                </a:lnTo>
                <a:lnTo>
                  <a:pt x="1217" y="280"/>
                </a:lnTo>
                <a:lnTo>
                  <a:pt x="1218" y="280"/>
                </a:lnTo>
                <a:lnTo>
                  <a:pt x="1217" y="281"/>
                </a:lnTo>
                <a:lnTo>
                  <a:pt x="1216" y="281"/>
                </a:lnTo>
                <a:lnTo>
                  <a:pt x="1216" y="282"/>
                </a:lnTo>
                <a:lnTo>
                  <a:pt x="1216" y="283"/>
                </a:lnTo>
                <a:lnTo>
                  <a:pt x="1215" y="284"/>
                </a:lnTo>
                <a:lnTo>
                  <a:pt x="1214" y="284"/>
                </a:lnTo>
                <a:lnTo>
                  <a:pt x="1214" y="285"/>
                </a:lnTo>
                <a:lnTo>
                  <a:pt x="1214" y="287"/>
                </a:lnTo>
                <a:lnTo>
                  <a:pt x="1213" y="287"/>
                </a:lnTo>
                <a:lnTo>
                  <a:pt x="1214" y="288"/>
                </a:lnTo>
                <a:lnTo>
                  <a:pt x="1213" y="289"/>
                </a:lnTo>
                <a:lnTo>
                  <a:pt x="1213" y="290"/>
                </a:lnTo>
                <a:lnTo>
                  <a:pt x="1214" y="291"/>
                </a:lnTo>
                <a:lnTo>
                  <a:pt x="1214" y="292"/>
                </a:lnTo>
                <a:lnTo>
                  <a:pt x="1214" y="293"/>
                </a:lnTo>
                <a:lnTo>
                  <a:pt x="1215" y="293"/>
                </a:lnTo>
                <a:lnTo>
                  <a:pt x="1216" y="294"/>
                </a:lnTo>
                <a:lnTo>
                  <a:pt x="1215" y="295"/>
                </a:lnTo>
                <a:lnTo>
                  <a:pt x="1214" y="296"/>
                </a:lnTo>
                <a:lnTo>
                  <a:pt x="1215" y="296"/>
                </a:lnTo>
                <a:lnTo>
                  <a:pt x="1216" y="297"/>
                </a:lnTo>
                <a:lnTo>
                  <a:pt x="1216" y="298"/>
                </a:lnTo>
                <a:lnTo>
                  <a:pt x="1216" y="299"/>
                </a:lnTo>
                <a:lnTo>
                  <a:pt x="1215" y="299"/>
                </a:lnTo>
                <a:lnTo>
                  <a:pt x="1214" y="300"/>
                </a:lnTo>
                <a:lnTo>
                  <a:pt x="1213" y="300"/>
                </a:lnTo>
                <a:lnTo>
                  <a:pt x="1212" y="300"/>
                </a:lnTo>
                <a:lnTo>
                  <a:pt x="1211" y="300"/>
                </a:lnTo>
                <a:lnTo>
                  <a:pt x="1211" y="301"/>
                </a:lnTo>
                <a:lnTo>
                  <a:pt x="1210" y="302"/>
                </a:lnTo>
                <a:lnTo>
                  <a:pt x="1210" y="301"/>
                </a:lnTo>
                <a:lnTo>
                  <a:pt x="1209" y="302"/>
                </a:lnTo>
                <a:lnTo>
                  <a:pt x="1208" y="302"/>
                </a:lnTo>
                <a:lnTo>
                  <a:pt x="1207" y="302"/>
                </a:lnTo>
                <a:lnTo>
                  <a:pt x="1207" y="303"/>
                </a:lnTo>
                <a:lnTo>
                  <a:pt x="1207" y="304"/>
                </a:lnTo>
                <a:lnTo>
                  <a:pt x="1208" y="304"/>
                </a:lnTo>
                <a:lnTo>
                  <a:pt x="1208" y="305"/>
                </a:lnTo>
                <a:lnTo>
                  <a:pt x="1207" y="306"/>
                </a:lnTo>
                <a:lnTo>
                  <a:pt x="1207" y="305"/>
                </a:lnTo>
                <a:lnTo>
                  <a:pt x="1206" y="305"/>
                </a:lnTo>
                <a:lnTo>
                  <a:pt x="1205" y="305"/>
                </a:lnTo>
                <a:lnTo>
                  <a:pt x="1205" y="307"/>
                </a:lnTo>
                <a:lnTo>
                  <a:pt x="1203" y="307"/>
                </a:lnTo>
                <a:lnTo>
                  <a:pt x="1203" y="306"/>
                </a:lnTo>
                <a:lnTo>
                  <a:pt x="1202" y="305"/>
                </a:lnTo>
                <a:lnTo>
                  <a:pt x="1201" y="305"/>
                </a:lnTo>
                <a:lnTo>
                  <a:pt x="1201" y="304"/>
                </a:lnTo>
                <a:lnTo>
                  <a:pt x="1200" y="304"/>
                </a:lnTo>
                <a:lnTo>
                  <a:pt x="1198" y="304"/>
                </a:lnTo>
                <a:lnTo>
                  <a:pt x="1197" y="303"/>
                </a:lnTo>
                <a:lnTo>
                  <a:pt x="1196" y="304"/>
                </a:lnTo>
                <a:lnTo>
                  <a:pt x="1196" y="303"/>
                </a:lnTo>
                <a:lnTo>
                  <a:pt x="1194" y="303"/>
                </a:lnTo>
                <a:lnTo>
                  <a:pt x="1194" y="304"/>
                </a:lnTo>
                <a:lnTo>
                  <a:pt x="1194" y="305"/>
                </a:lnTo>
                <a:lnTo>
                  <a:pt x="1193" y="305"/>
                </a:lnTo>
                <a:lnTo>
                  <a:pt x="1192" y="306"/>
                </a:lnTo>
                <a:lnTo>
                  <a:pt x="1193" y="307"/>
                </a:lnTo>
                <a:lnTo>
                  <a:pt x="1192" y="308"/>
                </a:lnTo>
                <a:lnTo>
                  <a:pt x="1193" y="308"/>
                </a:lnTo>
                <a:lnTo>
                  <a:pt x="1193" y="309"/>
                </a:lnTo>
                <a:lnTo>
                  <a:pt x="1194" y="310"/>
                </a:lnTo>
                <a:lnTo>
                  <a:pt x="1193" y="310"/>
                </a:lnTo>
                <a:lnTo>
                  <a:pt x="1192" y="311"/>
                </a:lnTo>
                <a:lnTo>
                  <a:pt x="1193" y="312"/>
                </a:lnTo>
                <a:lnTo>
                  <a:pt x="1193" y="313"/>
                </a:lnTo>
                <a:lnTo>
                  <a:pt x="1194" y="314"/>
                </a:lnTo>
                <a:lnTo>
                  <a:pt x="1195" y="314"/>
                </a:lnTo>
                <a:lnTo>
                  <a:pt x="1196" y="314"/>
                </a:lnTo>
                <a:lnTo>
                  <a:pt x="1197" y="314"/>
                </a:lnTo>
                <a:lnTo>
                  <a:pt x="1197" y="315"/>
                </a:lnTo>
                <a:lnTo>
                  <a:pt x="1198" y="315"/>
                </a:lnTo>
                <a:lnTo>
                  <a:pt x="1199" y="316"/>
                </a:lnTo>
                <a:lnTo>
                  <a:pt x="1199" y="315"/>
                </a:lnTo>
                <a:lnTo>
                  <a:pt x="1200" y="315"/>
                </a:lnTo>
                <a:lnTo>
                  <a:pt x="1201" y="316"/>
                </a:lnTo>
                <a:lnTo>
                  <a:pt x="1202" y="316"/>
                </a:lnTo>
                <a:lnTo>
                  <a:pt x="1204" y="317"/>
                </a:lnTo>
                <a:lnTo>
                  <a:pt x="1205" y="318"/>
                </a:lnTo>
                <a:lnTo>
                  <a:pt x="1207" y="319"/>
                </a:lnTo>
                <a:lnTo>
                  <a:pt x="1206" y="319"/>
                </a:lnTo>
                <a:lnTo>
                  <a:pt x="1207" y="320"/>
                </a:lnTo>
                <a:lnTo>
                  <a:pt x="1207" y="321"/>
                </a:lnTo>
                <a:lnTo>
                  <a:pt x="1207" y="322"/>
                </a:lnTo>
                <a:lnTo>
                  <a:pt x="1208" y="322"/>
                </a:lnTo>
                <a:lnTo>
                  <a:pt x="1208" y="323"/>
                </a:lnTo>
                <a:lnTo>
                  <a:pt x="1209" y="323"/>
                </a:lnTo>
                <a:lnTo>
                  <a:pt x="1210" y="324"/>
                </a:lnTo>
                <a:lnTo>
                  <a:pt x="1210" y="325"/>
                </a:lnTo>
                <a:lnTo>
                  <a:pt x="1211" y="326"/>
                </a:lnTo>
                <a:lnTo>
                  <a:pt x="1212" y="327"/>
                </a:lnTo>
                <a:lnTo>
                  <a:pt x="1213" y="327"/>
                </a:lnTo>
                <a:lnTo>
                  <a:pt x="1213" y="328"/>
                </a:lnTo>
                <a:lnTo>
                  <a:pt x="1215" y="329"/>
                </a:lnTo>
                <a:lnTo>
                  <a:pt x="1215" y="330"/>
                </a:lnTo>
                <a:lnTo>
                  <a:pt x="1216" y="330"/>
                </a:lnTo>
                <a:lnTo>
                  <a:pt x="1217" y="330"/>
                </a:lnTo>
                <a:lnTo>
                  <a:pt x="1218" y="331"/>
                </a:lnTo>
                <a:lnTo>
                  <a:pt x="1218" y="332"/>
                </a:lnTo>
                <a:lnTo>
                  <a:pt x="1219" y="332"/>
                </a:lnTo>
                <a:lnTo>
                  <a:pt x="1219" y="333"/>
                </a:lnTo>
                <a:lnTo>
                  <a:pt x="1221" y="333"/>
                </a:lnTo>
                <a:lnTo>
                  <a:pt x="1223" y="333"/>
                </a:lnTo>
                <a:lnTo>
                  <a:pt x="1224" y="334"/>
                </a:lnTo>
                <a:lnTo>
                  <a:pt x="1225" y="334"/>
                </a:lnTo>
                <a:lnTo>
                  <a:pt x="1226" y="336"/>
                </a:lnTo>
                <a:lnTo>
                  <a:pt x="1229" y="336"/>
                </a:lnTo>
                <a:lnTo>
                  <a:pt x="1229" y="337"/>
                </a:lnTo>
                <a:lnTo>
                  <a:pt x="1230" y="337"/>
                </a:lnTo>
                <a:lnTo>
                  <a:pt x="1230" y="338"/>
                </a:lnTo>
                <a:lnTo>
                  <a:pt x="1232" y="339"/>
                </a:lnTo>
                <a:lnTo>
                  <a:pt x="1233" y="339"/>
                </a:lnTo>
                <a:lnTo>
                  <a:pt x="1234" y="339"/>
                </a:lnTo>
                <a:lnTo>
                  <a:pt x="1234" y="340"/>
                </a:lnTo>
                <a:lnTo>
                  <a:pt x="1235" y="342"/>
                </a:lnTo>
                <a:lnTo>
                  <a:pt x="1235" y="343"/>
                </a:lnTo>
                <a:lnTo>
                  <a:pt x="1234" y="343"/>
                </a:lnTo>
                <a:lnTo>
                  <a:pt x="1235" y="344"/>
                </a:lnTo>
                <a:lnTo>
                  <a:pt x="1236" y="344"/>
                </a:lnTo>
                <a:lnTo>
                  <a:pt x="1236" y="345"/>
                </a:lnTo>
                <a:lnTo>
                  <a:pt x="1238" y="346"/>
                </a:lnTo>
                <a:lnTo>
                  <a:pt x="1240" y="346"/>
                </a:lnTo>
                <a:lnTo>
                  <a:pt x="1241" y="346"/>
                </a:lnTo>
                <a:lnTo>
                  <a:pt x="1242" y="347"/>
                </a:lnTo>
                <a:lnTo>
                  <a:pt x="1243" y="348"/>
                </a:lnTo>
                <a:lnTo>
                  <a:pt x="1245" y="350"/>
                </a:lnTo>
                <a:lnTo>
                  <a:pt x="1246" y="351"/>
                </a:lnTo>
                <a:lnTo>
                  <a:pt x="1248" y="356"/>
                </a:lnTo>
                <a:lnTo>
                  <a:pt x="1249" y="358"/>
                </a:lnTo>
                <a:lnTo>
                  <a:pt x="1251" y="361"/>
                </a:lnTo>
                <a:lnTo>
                  <a:pt x="1252" y="363"/>
                </a:lnTo>
                <a:lnTo>
                  <a:pt x="1252" y="364"/>
                </a:lnTo>
                <a:lnTo>
                  <a:pt x="1253" y="366"/>
                </a:lnTo>
                <a:lnTo>
                  <a:pt x="1253" y="367"/>
                </a:lnTo>
                <a:lnTo>
                  <a:pt x="1255" y="369"/>
                </a:lnTo>
                <a:lnTo>
                  <a:pt x="1256" y="370"/>
                </a:lnTo>
                <a:lnTo>
                  <a:pt x="1257" y="372"/>
                </a:lnTo>
                <a:lnTo>
                  <a:pt x="1257" y="375"/>
                </a:lnTo>
                <a:lnTo>
                  <a:pt x="1258" y="376"/>
                </a:lnTo>
                <a:lnTo>
                  <a:pt x="1258" y="377"/>
                </a:lnTo>
                <a:lnTo>
                  <a:pt x="1261" y="377"/>
                </a:lnTo>
                <a:lnTo>
                  <a:pt x="1264" y="377"/>
                </a:lnTo>
                <a:lnTo>
                  <a:pt x="1265" y="377"/>
                </a:lnTo>
                <a:lnTo>
                  <a:pt x="1266" y="377"/>
                </a:lnTo>
                <a:lnTo>
                  <a:pt x="1267" y="377"/>
                </a:lnTo>
                <a:lnTo>
                  <a:pt x="1269" y="375"/>
                </a:lnTo>
                <a:lnTo>
                  <a:pt x="1270" y="375"/>
                </a:lnTo>
                <a:lnTo>
                  <a:pt x="1272" y="375"/>
                </a:lnTo>
                <a:lnTo>
                  <a:pt x="1273" y="375"/>
                </a:lnTo>
                <a:lnTo>
                  <a:pt x="1275" y="376"/>
                </a:lnTo>
                <a:lnTo>
                  <a:pt x="1277" y="377"/>
                </a:lnTo>
                <a:lnTo>
                  <a:pt x="1278" y="378"/>
                </a:lnTo>
                <a:lnTo>
                  <a:pt x="1279" y="378"/>
                </a:lnTo>
                <a:lnTo>
                  <a:pt x="1280" y="378"/>
                </a:lnTo>
                <a:lnTo>
                  <a:pt x="1281" y="379"/>
                </a:lnTo>
                <a:lnTo>
                  <a:pt x="1282" y="379"/>
                </a:lnTo>
                <a:lnTo>
                  <a:pt x="1284" y="380"/>
                </a:lnTo>
                <a:lnTo>
                  <a:pt x="1285" y="380"/>
                </a:lnTo>
                <a:lnTo>
                  <a:pt x="1287" y="380"/>
                </a:lnTo>
                <a:lnTo>
                  <a:pt x="1290" y="382"/>
                </a:lnTo>
                <a:lnTo>
                  <a:pt x="1292" y="383"/>
                </a:lnTo>
                <a:lnTo>
                  <a:pt x="1293" y="385"/>
                </a:lnTo>
                <a:lnTo>
                  <a:pt x="1295" y="387"/>
                </a:lnTo>
                <a:lnTo>
                  <a:pt x="1297" y="390"/>
                </a:lnTo>
                <a:lnTo>
                  <a:pt x="1300" y="393"/>
                </a:lnTo>
                <a:lnTo>
                  <a:pt x="1301" y="393"/>
                </a:lnTo>
                <a:lnTo>
                  <a:pt x="1301" y="394"/>
                </a:lnTo>
                <a:lnTo>
                  <a:pt x="1302" y="395"/>
                </a:lnTo>
                <a:lnTo>
                  <a:pt x="1303" y="395"/>
                </a:lnTo>
                <a:lnTo>
                  <a:pt x="1304" y="395"/>
                </a:lnTo>
                <a:lnTo>
                  <a:pt x="1304" y="394"/>
                </a:lnTo>
                <a:lnTo>
                  <a:pt x="1304" y="393"/>
                </a:lnTo>
                <a:lnTo>
                  <a:pt x="1305" y="392"/>
                </a:lnTo>
                <a:lnTo>
                  <a:pt x="1305" y="391"/>
                </a:lnTo>
                <a:lnTo>
                  <a:pt x="1304" y="390"/>
                </a:lnTo>
                <a:lnTo>
                  <a:pt x="1303" y="389"/>
                </a:lnTo>
                <a:lnTo>
                  <a:pt x="1302" y="388"/>
                </a:lnTo>
                <a:lnTo>
                  <a:pt x="1300" y="388"/>
                </a:lnTo>
                <a:lnTo>
                  <a:pt x="1300" y="387"/>
                </a:lnTo>
                <a:lnTo>
                  <a:pt x="1299" y="386"/>
                </a:lnTo>
                <a:lnTo>
                  <a:pt x="1298" y="385"/>
                </a:lnTo>
                <a:lnTo>
                  <a:pt x="1298" y="384"/>
                </a:lnTo>
                <a:lnTo>
                  <a:pt x="1298" y="382"/>
                </a:lnTo>
                <a:lnTo>
                  <a:pt x="1297" y="381"/>
                </a:lnTo>
                <a:lnTo>
                  <a:pt x="1297" y="380"/>
                </a:lnTo>
                <a:lnTo>
                  <a:pt x="1296" y="380"/>
                </a:lnTo>
                <a:lnTo>
                  <a:pt x="1293" y="380"/>
                </a:lnTo>
                <a:lnTo>
                  <a:pt x="1293" y="379"/>
                </a:lnTo>
                <a:lnTo>
                  <a:pt x="1292" y="378"/>
                </a:lnTo>
                <a:lnTo>
                  <a:pt x="1291" y="377"/>
                </a:lnTo>
                <a:lnTo>
                  <a:pt x="1290" y="378"/>
                </a:lnTo>
                <a:lnTo>
                  <a:pt x="1289" y="377"/>
                </a:lnTo>
                <a:lnTo>
                  <a:pt x="1289" y="376"/>
                </a:lnTo>
                <a:lnTo>
                  <a:pt x="1289" y="375"/>
                </a:lnTo>
                <a:lnTo>
                  <a:pt x="1291" y="373"/>
                </a:lnTo>
                <a:lnTo>
                  <a:pt x="1292" y="373"/>
                </a:lnTo>
                <a:lnTo>
                  <a:pt x="1292" y="372"/>
                </a:lnTo>
                <a:lnTo>
                  <a:pt x="1292" y="370"/>
                </a:lnTo>
                <a:lnTo>
                  <a:pt x="1291" y="369"/>
                </a:lnTo>
                <a:lnTo>
                  <a:pt x="1289" y="367"/>
                </a:lnTo>
                <a:lnTo>
                  <a:pt x="1288" y="367"/>
                </a:lnTo>
                <a:lnTo>
                  <a:pt x="1287" y="366"/>
                </a:lnTo>
                <a:lnTo>
                  <a:pt x="1290" y="364"/>
                </a:lnTo>
                <a:lnTo>
                  <a:pt x="1290" y="363"/>
                </a:lnTo>
                <a:lnTo>
                  <a:pt x="1290" y="361"/>
                </a:lnTo>
                <a:lnTo>
                  <a:pt x="1291" y="358"/>
                </a:lnTo>
                <a:lnTo>
                  <a:pt x="1291" y="357"/>
                </a:lnTo>
                <a:lnTo>
                  <a:pt x="1292" y="356"/>
                </a:lnTo>
                <a:lnTo>
                  <a:pt x="1292" y="355"/>
                </a:lnTo>
                <a:lnTo>
                  <a:pt x="1293" y="354"/>
                </a:lnTo>
                <a:lnTo>
                  <a:pt x="1293" y="353"/>
                </a:lnTo>
                <a:lnTo>
                  <a:pt x="1292" y="352"/>
                </a:lnTo>
                <a:lnTo>
                  <a:pt x="1293" y="351"/>
                </a:lnTo>
                <a:lnTo>
                  <a:pt x="1294" y="350"/>
                </a:lnTo>
                <a:lnTo>
                  <a:pt x="1294" y="349"/>
                </a:lnTo>
                <a:lnTo>
                  <a:pt x="1293" y="348"/>
                </a:lnTo>
                <a:lnTo>
                  <a:pt x="1293" y="347"/>
                </a:lnTo>
                <a:lnTo>
                  <a:pt x="1293" y="346"/>
                </a:lnTo>
                <a:lnTo>
                  <a:pt x="1294" y="345"/>
                </a:lnTo>
                <a:lnTo>
                  <a:pt x="1293" y="345"/>
                </a:lnTo>
                <a:lnTo>
                  <a:pt x="1293" y="344"/>
                </a:lnTo>
                <a:lnTo>
                  <a:pt x="1293" y="343"/>
                </a:lnTo>
                <a:lnTo>
                  <a:pt x="1294" y="343"/>
                </a:lnTo>
                <a:lnTo>
                  <a:pt x="1295" y="343"/>
                </a:lnTo>
                <a:lnTo>
                  <a:pt x="1296" y="342"/>
                </a:lnTo>
                <a:lnTo>
                  <a:pt x="1296" y="341"/>
                </a:lnTo>
                <a:lnTo>
                  <a:pt x="1297" y="339"/>
                </a:lnTo>
                <a:lnTo>
                  <a:pt x="1296" y="337"/>
                </a:lnTo>
                <a:lnTo>
                  <a:pt x="1295" y="336"/>
                </a:lnTo>
                <a:lnTo>
                  <a:pt x="1294" y="335"/>
                </a:lnTo>
                <a:lnTo>
                  <a:pt x="1295" y="334"/>
                </a:lnTo>
                <a:lnTo>
                  <a:pt x="1293" y="334"/>
                </a:lnTo>
                <a:lnTo>
                  <a:pt x="1292" y="333"/>
                </a:lnTo>
                <a:lnTo>
                  <a:pt x="1292" y="332"/>
                </a:lnTo>
                <a:lnTo>
                  <a:pt x="1293" y="330"/>
                </a:lnTo>
                <a:lnTo>
                  <a:pt x="1292" y="329"/>
                </a:lnTo>
                <a:lnTo>
                  <a:pt x="1292" y="328"/>
                </a:lnTo>
                <a:lnTo>
                  <a:pt x="1292" y="327"/>
                </a:lnTo>
                <a:lnTo>
                  <a:pt x="1293" y="326"/>
                </a:lnTo>
                <a:lnTo>
                  <a:pt x="1293" y="325"/>
                </a:lnTo>
                <a:lnTo>
                  <a:pt x="1295" y="324"/>
                </a:lnTo>
                <a:lnTo>
                  <a:pt x="1295" y="323"/>
                </a:lnTo>
                <a:lnTo>
                  <a:pt x="1295" y="322"/>
                </a:lnTo>
                <a:lnTo>
                  <a:pt x="1295" y="321"/>
                </a:lnTo>
                <a:lnTo>
                  <a:pt x="1296" y="320"/>
                </a:lnTo>
                <a:lnTo>
                  <a:pt x="1296" y="319"/>
                </a:lnTo>
                <a:lnTo>
                  <a:pt x="1296" y="318"/>
                </a:lnTo>
                <a:lnTo>
                  <a:pt x="1295" y="316"/>
                </a:lnTo>
                <a:lnTo>
                  <a:pt x="1295" y="315"/>
                </a:lnTo>
                <a:lnTo>
                  <a:pt x="1295" y="314"/>
                </a:lnTo>
                <a:lnTo>
                  <a:pt x="1296" y="312"/>
                </a:lnTo>
                <a:lnTo>
                  <a:pt x="1297" y="310"/>
                </a:lnTo>
                <a:lnTo>
                  <a:pt x="1297" y="309"/>
                </a:lnTo>
                <a:lnTo>
                  <a:pt x="1298" y="309"/>
                </a:lnTo>
                <a:lnTo>
                  <a:pt x="1299" y="308"/>
                </a:lnTo>
                <a:lnTo>
                  <a:pt x="1300" y="308"/>
                </a:lnTo>
                <a:lnTo>
                  <a:pt x="1301" y="307"/>
                </a:lnTo>
                <a:lnTo>
                  <a:pt x="1302" y="306"/>
                </a:lnTo>
                <a:lnTo>
                  <a:pt x="1303" y="305"/>
                </a:lnTo>
                <a:lnTo>
                  <a:pt x="1304" y="304"/>
                </a:lnTo>
                <a:lnTo>
                  <a:pt x="1304" y="302"/>
                </a:lnTo>
                <a:lnTo>
                  <a:pt x="1305" y="300"/>
                </a:lnTo>
                <a:lnTo>
                  <a:pt x="1306" y="299"/>
                </a:lnTo>
                <a:lnTo>
                  <a:pt x="1307" y="299"/>
                </a:lnTo>
                <a:lnTo>
                  <a:pt x="1308" y="299"/>
                </a:lnTo>
                <a:lnTo>
                  <a:pt x="1309" y="299"/>
                </a:lnTo>
                <a:lnTo>
                  <a:pt x="1308" y="298"/>
                </a:lnTo>
                <a:lnTo>
                  <a:pt x="1309" y="297"/>
                </a:lnTo>
                <a:lnTo>
                  <a:pt x="1311" y="296"/>
                </a:lnTo>
                <a:lnTo>
                  <a:pt x="1313" y="295"/>
                </a:lnTo>
                <a:lnTo>
                  <a:pt x="1315" y="294"/>
                </a:lnTo>
                <a:lnTo>
                  <a:pt x="1316" y="293"/>
                </a:lnTo>
                <a:lnTo>
                  <a:pt x="1318" y="293"/>
                </a:lnTo>
                <a:lnTo>
                  <a:pt x="1319" y="293"/>
                </a:lnTo>
                <a:lnTo>
                  <a:pt x="1320" y="293"/>
                </a:lnTo>
                <a:lnTo>
                  <a:pt x="1321" y="292"/>
                </a:lnTo>
                <a:lnTo>
                  <a:pt x="1322" y="292"/>
                </a:lnTo>
                <a:lnTo>
                  <a:pt x="1323" y="291"/>
                </a:lnTo>
                <a:lnTo>
                  <a:pt x="1324" y="290"/>
                </a:lnTo>
                <a:lnTo>
                  <a:pt x="1325" y="291"/>
                </a:lnTo>
                <a:lnTo>
                  <a:pt x="1327" y="290"/>
                </a:lnTo>
                <a:lnTo>
                  <a:pt x="1328" y="290"/>
                </a:lnTo>
                <a:lnTo>
                  <a:pt x="1329" y="290"/>
                </a:lnTo>
                <a:lnTo>
                  <a:pt x="1330" y="289"/>
                </a:lnTo>
                <a:lnTo>
                  <a:pt x="1331" y="289"/>
                </a:lnTo>
                <a:lnTo>
                  <a:pt x="1331" y="287"/>
                </a:lnTo>
                <a:lnTo>
                  <a:pt x="1332" y="286"/>
                </a:lnTo>
                <a:lnTo>
                  <a:pt x="1331" y="285"/>
                </a:lnTo>
                <a:lnTo>
                  <a:pt x="1331" y="283"/>
                </a:lnTo>
                <a:lnTo>
                  <a:pt x="1333" y="282"/>
                </a:lnTo>
                <a:lnTo>
                  <a:pt x="1334" y="283"/>
                </a:lnTo>
                <a:lnTo>
                  <a:pt x="1335" y="283"/>
                </a:lnTo>
                <a:lnTo>
                  <a:pt x="1336" y="283"/>
                </a:lnTo>
                <a:lnTo>
                  <a:pt x="1337" y="284"/>
                </a:lnTo>
                <a:lnTo>
                  <a:pt x="1338" y="284"/>
                </a:lnTo>
                <a:lnTo>
                  <a:pt x="1338" y="283"/>
                </a:lnTo>
                <a:lnTo>
                  <a:pt x="1339" y="283"/>
                </a:lnTo>
                <a:lnTo>
                  <a:pt x="1341" y="282"/>
                </a:lnTo>
                <a:lnTo>
                  <a:pt x="1342" y="283"/>
                </a:lnTo>
                <a:lnTo>
                  <a:pt x="1343" y="283"/>
                </a:lnTo>
                <a:lnTo>
                  <a:pt x="1344" y="283"/>
                </a:lnTo>
                <a:lnTo>
                  <a:pt x="1345" y="283"/>
                </a:lnTo>
                <a:lnTo>
                  <a:pt x="1346" y="283"/>
                </a:lnTo>
                <a:lnTo>
                  <a:pt x="1347" y="283"/>
                </a:lnTo>
                <a:lnTo>
                  <a:pt x="1348" y="284"/>
                </a:lnTo>
                <a:lnTo>
                  <a:pt x="1349" y="285"/>
                </a:lnTo>
                <a:lnTo>
                  <a:pt x="1349" y="286"/>
                </a:lnTo>
                <a:lnTo>
                  <a:pt x="1350" y="287"/>
                </a:lnTo>
                <a:lnTo>
                  <a:pt x="1351" y="288"/>
                </a:lnTo>
                <a:lnTo>
                  <a:pt x="1352" y="287"/>
                </a:lnTo>
                <a:lnTo>
                  <a:pt x="1353" y="288"/>
                </a:lnTo>
                <a:lnTo>
                  <a:pt x="1354" y="288"/>
                </a:lnTo>
                <a:lnTo>
                  <a:pt x="1355" y="289"/>
                </a:lnTo>
                <a:lnTo>
                  <a:pt x="1358" y="289"/>
                </a:lnTo>
                <a:lnTo>
                  <a:pt x="1359" y="289"/>
                </a:lnTo>
                <a:lnTo>
                  <a:pt x="1360" y="288"/>
                </a:lnTo>
                <a:lnTo>
                  <a:pt x="1361" y="289"/>
                </a:lnTo>
                <a:lnTo>
                  <a:pt x="1362" y="289"/>
                </a:lnTo>
                <a:lnTo>
                  <a:pt x="1363" y="288"/>
                </a:lnTo>
                <a:lnTo>
                  <a:pt x="1364" y="288"/>
                </a:lnTo>
                <a:lnTo>
                  <a:pt x="1364" y="290"/>
                </a:lnTo>
                <a:lnTo>
                  <a:pt x="1364" y="291"/>
                </a:lnTo>
                <a:lnTo>
                  <a:pt x="1364" y="292"/>
                </a:lnTo>
                <a:lnTo>
                  <a:pt x="1364" y="294"/>
                </a:lnTo>
                <a:lnTo>
                  <a:pt x="1365" y="294"/>
                </a:lnTo>
                <a:lnTo>
                  <a:pt x="1365" y="295"/>
                </a:lnTo>
                <a:lnTo>
                  <a:pt x="1366" y="296"/>
                </a:lnTo>
                <a:lnTo>
                  <a:pt x="1366" y="297"/>
                </a:lnTo>
                <a:lnTo>
                  <a:pt x="1367" y="297"/>
                </a:lnTo>
                <a:lnTo>
                  <a:pt x="1368" y="298"/>
                </a:lnTo>
                <a:lnTo>
                  <a:pt x="1369" y="298"/>
                </a:lnTo>
                <a:lnTo>
                  <a:pt x="1370" y="297"/>
                </a:lnTo>
                <a:lnTo>
                  <a:pt x="1371" y="298"/>
                </a:lnTo>
                <a:lnTo>
                  <a:pt x="1371" y="299"/>
                </a:lnTo>
                <a:lnTo>
                  <a:pt x="1371" y="301"/>
                </a:lnTo>
                <a:lnTo>
                  <a:pt x="1372" y="302"/>
                </a:lnTo>
                <a:lnTo>
                  <a:pt x="1373" y="302"/>
                </a:lnTo>
                <a:lnTo>
                  <a:pt x="1374" y="302"/>
                </a:lnTo>
                <a:lnTo>
                  <a:pt x="1375" y="302"/>
                </a:lnTo>
                <a:lnTo>
                  <a:pt x="1377" y="303"/>
                </a:lnTo>
                <a:lnTo>
                  <a:pt x="1377" y="304"/>
                </a:lnTo>
                <a:lnTo>
                  <a:pt x="1377" y="305"/>
                </a:lnTo>
                <a:lnTo>
                  <a:pt x="1377" y="306"/>
                </a:lnTo>
                <a:lnTo>
                  <a:pt x="1377" y="307"/>
                </a:lnTo>
                <a:lnTo>
                  <a:pt x="1377" y="308"/>
                </a:lnTo>
                <a:lnTo>
                  <a:pt x="1378" y="308"/>
                </a:lnTo>
                <a:lnTo>
                  <a:pt x="1379" y="308"/>
                </a:lnTo>
                <a:lnTo>
                  <a:pt x="1379" y="309"/>
                </a:lnTo>
                <a:lnTo>
                  <a:pt x="1380" y="309"/>
                </a:lnTo>
                <a:lnTo>
                  <a:pt x="1381" y="310"/>
                </a:lnTo>
                <a:lnTo>
                  <a:pt x="1380" y="311"/>
                </a:lnTo>
                <a:lnTo>
                  <a:pt x="1379" y="312"/>
                </a:lnTo>
                <a:lnTo>
                  <a:pt x="1379" y="313"/>
                </a:lnTo>
                <a:lnTo>
                  <a:pt x="1380" y="313"/>
                </a:lnTo>
                <a:lnTo>
                  <a:pt x="1381" y="313"/>
                </a:lnTo>
                <a:lnTo>
                  <a:pt x="1381" y="315"/>
                </a:lnTo>
                <a:lnTo>
                  <a:pt x="1382" y="316"/>
                </a:lnTo>
                <a:lnTo>
                  <a:pt x="1381" y="317"/>
                </a:lnTo>
                <a:lnTo>
                  <a:pt x="1381" y="318"/>
                </a:lnTo>
                <a:lnTo>
                  <a:pt x="1382" y="319"/>
                </a:lnTo>
                <a:lnTo>
                  <a:pt x="1382" y="320"/>
                </a:lnTo>
                <a:lnTo>
                  <a:pt x="1383" y="320"/>
                </a:lnTo>
                <a:lnTo>
                  <a:pt x="1384" y="320"/>
                </a:lnTo>
                <a:lnTo>
                  <a:pt x="1385" y="320"/>
                </a:lnTo>
                <a:lnTo>
                  <a:pt x="1386" y="321"/>
                </a:lnTo>
                <a:lnTo>
                  <a:pt x="1387" y="320"/>
                </a:lnTo>
                <a:lnTo>
                  <a:pt x="1388" y="321"/>
                </a:lnTo>
                <a:lnTo>
                  <a:pt x="1389" y="321"/>
                </a:lnTo>
                <a:lnTo>
                  <a:pt x="1390" y="321"/>
                </a:lnTo>
                <a:lnTo>
                  <a:pt x="1391" y="322"/>
                </a:lnTo>
                <a:lnTo>
                  <a:pt x="1390" y="323"/>
                </a:lnTo>
                <a:lnTo>
                  <a:pt x="1391" y="323"/>
                </a:lnTo>
                <a:lnTo>
                  <a:pt x="1392" y="323"/>
                </a:lnTo>
                <a:lnTo>
                  <a:pt x="1392" y="322"/>
                </a:lnTo>
                <a:lnTo>
                  <a:pt x="1394" y="322"/>
                </a:lnTo>
                <a:lnTo>
                  <a:pt x="1395" y="321"/>
                </a:lnTo>
                <a:lnTo>
                  <a:pt x="1396" y="321"/>
                </a:lnTo>
                <a:lnTo>
                  <a:pt x="1396" y="320"/>
                </a:lnTo>
                <a:lnTo>
                  <a:pt x="1397" y="320"/>
                </a:lnTo>
                <a:lnTo>
                  <a:pt x="1399" y="321"/>
                </a:lnTo>
                <a:lnTo>
                  <a:pt x="1399" y="320"/>
                </a:lnTo>
                <a:lnTo>
                  <a:pt x="1399" y="319"/>
                </a:lnTo>
                <a:lnTo>
                  <a:pt x="1400" y="319"/>
                </a:lnTo>
                <a:lnTo>
                  <a:pt x="1401" y="320"/>
                </a:lnTo>
                <a:lnTo>
                  <a:pt x="1402" y="320"/>
                </a:lnTo>
                <a:lnTo>
                  <a:pt x="1403" y="320"/>
                </a:lnTo>
                <a:lnTo>
                  <a:pt x="1403" y="321"/>
                </a:lnTo>
                <a:lnTo>
                  <a:pt x="1404" y="321"/>
                </a:lnTo>
                <a:lnTo>
                  <a:pt x="1405" y="321"/>
                </a:lnTo>
                <a:lnTo>
                  <a:pt x="1406" y="321"/>
                </a:lnTo>
                <a:lnTo>
                  <a:pt x="1407" y="320"/>
                </a:lnTo>
                <a:lnTo>
                  <a:pt x="1408" y="319"/>
                </a:lnTo>
                <a:lnTo>
                  <a:pt x="1409" y="318"/>
                </a:lnTo>
                <a:lnTo>
                  <a:pt x="1407" y="317"/>
                </a:lnTo>
                <a:lnTo>
                  <a:pt x="1408" y="316"/>
                </a:lnTo>
                <a:lnTo>
                  <a:pt x="1409" y="316"/>
                </a:lnTo>
                <a:lnTo>
                  <a:pt x="1410" y="315"/>
                </a:lnTo>
                <a:lnTo>
                  <a:pt x="1409" y="314"/>
                </a:lnTo>
                <a:lnTo>
                  <a:pt x="1410" y="313"/>
                </a:lnTo>
                <a:lnTo>
                  <a:pt x="1409" y="312"/>
                </a:lnTo>
                <a:lnTo>
                  <a:pt x="1410" y="312"/>
                </a:lnTo>
                <a:lnTo>
                  <a:pt x="1411" y="311"/>
                </a:lnTo>
                <a:lnTo>
                  <a:pt x="1413" y="310"/>
                </a:lnTo>
                <a:lnTo>
                  <a:pt x="1414" y="311"/>
                </a:lnTo>
                <a:lnTo>
                  <a:pt x="1415" y="311"/>
                </a:lnTo>
                <a:lnTo>
                  <a:pt x="1416" y="311"/>
                </a:lnTo>
                <a:lnTo>
                  <a:pt x="1417" y="311"/>
                </a:lnTo>
                <a:lnTo>
                  <a:pt x="1418" y="310"/>
                </a:lnTo>
                <a:lnTo>
                  <a:pt x="1419" y="309"/>
                </a:lnTo>
                <a:lnTo>
                  <a:pt x="1420" y="309"/>
                </a:lnTo>
                <a:lnTo>
                  <a:pt x="1421" y="309"/>
                </a:lnTo>
                <a:lnTo>
                  <a:pt x="1422" y="309"/>
                </a:lnTo>
                <a:lnTo>
                  <a:pt x="1422" y="308"/>
                </a:lnTo>
                <a:lnTo>
                  <a:pt x="1425" y="308"/>
                </a:lnTo>
                <a:lnTo>
                  <a:pt x="1426" y="308"/>
                </a:lnTo>
                <a:lnTo>
                  <a:pt x="1426" y="307"/>
                </a:lnTo>
                <a:lnTo>
                  <a:pt x="1429" y="305"/>
                </a:lnTo>
                <a:lnTo>
                  <a:pt x="1430" y="306"/>
                </a:lnTo>
                <a:lnTo>
                  <a:pt x="1430" y="304"/>
                </a:lnTo>
                <a:lnTo>
                  <a:pt x="1430" y="303"/>
                </a:lnTo>
                <a:lnTo>
                  <a:pt x="1430" y="302"/>
                </a:lnTo>
                <a:lnTo>
                  <a:pt x="1430" y="301"/>
                </a:lnTo>
                <a:lnTo>
                  <a:pt x="1430" y="300"/>
                </a:lnTo>
                <a:lnTo>
                  <a:pt x="1429" y="299"/>
                </a:lnTo>
                <a:lnTo>
                  <a:pt x="1429" y="298"/>
                </a:lnTo>
                <a:lnTo>
                  <a:pt x="1429" y="297"/>
                </a:lnTo>
                <a:lnTo>
                  <a:pt x="1428" y="297"/>
                </a:lnTo>
                <a:lnTo>
                  <a:pt x="1427" y="296"/>
                </a:lnTo>
                <a:lnTo>
                  <a:pt x="1426" y="295"/>
                </a:lnTo>
                <a:lnTo>
                  <a:pt x="1425" y="295"/>
                </a:lnTo>
                <a:lnTo>
                  <a:pt x="1424" y="293"/>
                </a:lnTo>
                <a:lnTo>
                  <a:pt x="1423" y="292"/>
                </a:lnTo>
                <a:lnTo>
                  <a:pt x="1423" y="291"/>
                </a:lnTo>
                <a:lnTo>
                  <a:pt x="1422" y="292"/>
                </a:lnTo>
                <a:lnTo>
                  <a:pt x="1421" y="291"/>
                </a:lnTo>
                <a:lnTo>
                  <a:pt x="1422" y="290"/>
                </a:lnTo>
                <a:lnTo>
                  <a:pt x="1422" y="289"/>
                </a:lnTo>
                <a:lnTo>
                  <a:pt x="1422" y="288"/>
                </a:lnTo>
                <a:lnTo>
                  <a:pt x="1420" y="288"/>
                </a:lnTo>
                <a:lnTo>
                  <a:pt x="1420" y="287"/>
                </a:lnTo>
                <a:lnTo>
                  <a:pt x="1420" y="285"/>
                </a:lnTo>
                <a:lnTo>
                  <a:pt x="1420" y="284"/>
                </a:lnTo>
                <a:lnTo>
                  <a:pt x="1420" y="283"/>
                </a:lnTo>
                <a:lnTo>
                  <a:pt x="1421" y="283"/>
                </a:lnTo>
                <a:lnTo>
                  <a:pt x="1421" y="282"/>
                </a:lnTo>
                <a:lnTo>
                  <a:pt x="1421" y="281"/>
                </a:lnTo>
                <a:lnTo>
                  <a:pt x="1422" y="280"/>
                </a:lnTo>
                <a:lnTo>
                  <a:pt x="1422" y="279"/>
                </a:lnTo>
                <a:lnTo>
                  <a:pt x="1422" y="278"/>
                </a:lnTo>
                <a:lnTo>
                  <a:pt x="1424" y="277"/>
                </a:lnTo>
                <a:lnTo>
                  <a:pt x="1425" y="277"/>
                </a:lnTo>
                <a:lnTo>
                  <a:pt x="1426" y="276"/>
                </a:lnTo>
                <a:lnTo>
                  <a:pt x="1426" y="275"/>
                </a:lnTo>
                <a:lnTo>
                  <a:pt x="1426" y="274"/>
                </a:lnTo>
                <a:lnTo>
                  <a:pt x="1426" y="273"/>
                </a:lnTo>
                <a:lnTo>
                  <a:pt x="1425" y="273"/>
                </a:lnTo>
                <a:lnTo>
                  <a:pt x="1426" y="272"/>
                </a:lnTo>
                <a:lnTo>
                  <a:pt x="1427" y="271"/>
                </a:lnTo>
                <a:lnTo>
                  <a:pt x="1427" y="270"/>
                </a:lnTo>
                <a:lnTo>
                  <a:pt x="1428" y="270"/>
                </a:lnTo>
                <a:lnTo>
                  <a:pt x="1428" y="269"/>
                </a:lnTo>
                <a:lnTo>
                  <a:pt x="1429" y="268"/>
                </a:lnTo>
                <a:lnTo>
                  <a:pt x="1429" y="266"/>
                </a:lnTo>
                <a:lnTo>
                  <a:pt x="1428" y="265"/>
                </a:lnTo>
                <a:lnTo>
                  <a:pt x="1429" y="265"/>
                </a:lnTo>
                <a:lnTo>
                  <a:pt x="1429" y="264"/>
                </a:lnTo>
                <a:lnTo>
                  <a:pt x="1430" y="264"/>
                </a:lnTo>
                <a:lnTo>
                  <a:pt x="1430" y="262"/>
                </a:lnTo>
                <a:lnTo>
                  <a:pt x="1431" y="261"/>
                </a:lnTo>
                <a:lnTo>
                  <a:pt x="1432" y="261"/>
                </a:lnTo>
                <a:lnTo>
                  <a:pt x="1431" y="260"/>
                </a:lnTo>
                <a:lnTo>
                  <a:pt x="1431" y="259"/>
                </a:lnTo>
                <a:lnTo>
                  <a:pt x="1430" y="258"/>
                </a:lnTo>
                <a:lnTo>
                  <a:pt x="1431" y="257"/>
                </a:lnTo>
                <a:lnTo>
                  <a:pt x="1431" y="254"/>
                </a:lnTo>
                <a:lnTo>
                  <a:pt x="1431" y="253"/>
                </a:lnTo>
                <a:lnTo>
                  <a:pt x="1431" y="252"/>
                </a:lnTo>
                <a:lnTo>
                  <a:pt x="1431" y="251"/>
                </a:lnTo>
                <a:lnTo>
                  <a:pt x="1432" y="252"/>
                </a:lnTo>
                <a:lnTo>
                  <a:pt x="1433" y="251"/>
                </a:lnTo>
                <a:lnTo>
                  <a:pt x="1434" y="250"/>
                </a:lnTo>
                <a:lnTo>
                  <a:pt x="1434" y="249"/>
                </a:lnTo>
                <a:lnTo>
                  <a:pt x="1435" y="248"/>
                </a:lnTo>
                <a:lnTo>
                  <a:pt x="1436" y="248"/>
                </a:lnTo>
                <a:lnTo>
                  <a:pt x="1438" y="245"/>
                </a:lnTo>
                <a:lnTo>
                  <a:pt x="1439" y="245"/>
                </a:lnTo>
                <a:lnTo>
                  <a:pt x="1439" y="244"/>
                </a:lnTo>
                <a:lnTo>
                  <a:pt x="1438" y="243"/>
                </a:lnTo>
                <a:lnTo>
                  <a:pt x="1439" y="243"/>
                </a:lnTo>
                <a:lnTo>
                  <a:pt x="1438" y="242"/>
                </a:lnTo>
                <a:lnTo>
                  <a:pt x="1438" y="241"/>
                </a:lnTo>
                <a:lnTo>
                  <a:pt x="1439" y="240"/>
                </a:lnTo>
                <a:lnTo>
                  <a:pt x="1439" y="239"/>
                </a:lnTo>
                <a:lnTo>
                  <a:pt x="1439" y="238"/>
                </a:lnTo>
                <a:lnTo>
                  <a:pt x="1440" y="237"/>
                </a:lnTo>
                <a:lnTo>
                  <a:pt x="1441" y="236"/>
                </a:lnTo>
                <a:lnTo>
                  <a:pt x="1441" y="235"/>
                </a:lnTo>
                <a:lnTo>
                  <a:pt x="1441" y="234"/>
                </a:lnTo>
                <a:lnTo>
                  <a:pt x="1442" y="233"/>
                </a:lnTo>
                <a:lnTo>
                  <a:pt x="1443" y="231"/>
                </a:lnTo>
                <a:lnTo>
                  <a:pt x="1443" y="230"/>
                </a:lnTo>
                <a:lnTo>
                  <a:pt x="1444" y="230"/>
                </a:lnTo>
                <a:lnTo>
                  <a:pt x="1445" y="229"/>
                </a:lnTo>
                <a:lnTo>
                  <a:pt x="1446" y="228"/>
                </a:lnTo>
                <a:lnTo>
                  <a:pt x="1447" y="228"/>
                </a:lnTo>
                <a:lnTo>
                  <a:pt x="1448" y="227"/>
                </a:lnTo>
                <a:lnTo>
                  <a:pt x="1448" y="226"/>
                </a:lnTo>
                <a:lnTo>
                  <a:pt x="1448" y="225"/>
                </a:lnTo>
                <a:lnTo>
                  <a:pt x="1448" y="223"/>
                </a:lnTo>
                <a:lnTo>
                  <a:pt x="1449" y="222"/>
                </a:lnTo>
                <a:lnTo>
                  <a:pt x="1450" y="222"/>
                </a:lnTo>
                <a:lnTo>
                  <a:pt x="1449" y="221"/>
                </a:lnTo>
                <a:lnTo>
                  <a:pt x="1448" y="220"/>
                </a:lnTo>
                <a:lnTo>
                  <a:pt x="1448" y="219"/>
                </a:lnTo>
                <a:lnTo>
                  <a:pt x="1450" y="217"/>
                </a:lnTo>
                <a:lnTo>
                  <a:pt x="1450" y="216"/>
                </a:lnTo>
                <a:lnTo>
                  <a:pt x="1451" y="216"/>
                </a:lnTo>
                <a:lnTo>
                  <a:pt x="1453" y="215"/>
                </a:lnTo>
                <a:lnTo>
                  <a:pt x="1454" y="215"/>
                </a:lnTo>
                <a:lnTo>
                  <a:pt x="1455" y="214"/>
                </a:lnTo>
                <a:lnTo>
                  <a:pt x="1457" y="213"/>
                </a:lnTo>
                <a:lnTo>
                  <a:pt x="1457" y="212"/>
                </a:lnTo>
                <a:lnTo>
                  <a:pt x="1457" y="211"/>
                </a:lnTo>
                <a:lnTo>
                  <a:pt x="1458" y="207"/>
                </a:lnTo>
                <a:lnTo>
                  <a:pt x="1458" y="206"/>
                </a:lnTo>
                <a:lnTo>
                  <a:pt x="1458" y="204"/>
                </a:lnTo>
                <a:lnTo>
                  <a:pt x="1459" y="203"/>
                </a:lnTo>
                <a:lnTo>
                  <a:pt x="1524" y="203"/>
                </a:lnTo>
                <a:lnTo>
                  <a:pt x="1550" y="203"/>
                </a:lnTo>
                <a:lnTo>
                  <a:pt x="1582" y="203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50" name="Freeform 543"/>
          <p:cNvSpPr>
            <a:spLocks/>
          </p:cNvSpPr>
          <p:nvPr/>
        </p:nvSpPr>
        <p:spPr bwMode="auto">
          <a:xfrm>
            <a:off x="2038350" y="3916363"/>
            <a:ext cx="747713" cy="757237"/>
          </a:xfrm>
          <a:custGeom>
            <a:avLst/>
            <a:gdLst>
              <a:gd name="T0" fmla="*/ 2147483646 w 727"/>
              <a:gd name="T1" fmla="*/ 2147483646 h 737"/>
              <a:gd name="T2" fmla="*/ 2147483646 w 727"/>
              <a:gd name="T3" fmla="*/ 2147483646 h 737"/>
              <a:gd name="T4" fmla="*/ 2147483646 w 727"/>
              <a:gd name="T5" fmla="*/ 2147483646 h 737"/>
              <a:gd name="T6" fmla="*/ 2147483646 w 727"/>
              <a:gd name="T7" fmla="*/ 2147483646 h 737"/>
              <a:gd name="T8" fmla="*/ 2147483646 w 727"/>
              <a:gd name="T9" fmla="*/ 2147483646 h 737"/>
              <a:gd name="T10" fmla="*/ 2147483646 w 727"/>
              <a:gd name="T11" fmla="*/ 2147483646 h 737"/>
              <a:gd name="T12" fmla="*/ 2147483646 w 727"/>
              <a:gd name="T13" fmla="*/ 2147483646 h 737"/>
              <a:gd name="T14" fmla="*/ 2147483646 w 727"/>
              <a:gd name="T15" fmla="*/ 2147483646 h 737"/>
              <a:gd name="T16" fmla="*/ 2147483646 w 727"/>
              <a:gd name="T17" fmla="*/ 2147483646 h 737"/>
              <a:gd name="T18" fmla="*/ 2147483646 w 727"/>
              <a:gd name="T19" fmla="*/ 2147483646 h 737"/>
              <a:gd name="T20" fmla="*/ 2147483646 w 727"/>
              <a:gd name="T21" fmla="*/ 2147483646 h 737"/>
              <a:gd name="T22" fmla="*/ 2147483646 w 727"/>
              <a:gd name="T23" fmla="*/ 2147483646 h 737"/>
              <a:gd name="T24" fmla="*/ 2147483646 w 727"/>
              <a:gd name="T25" fmla="*/ 2147483646 h 737"/>
              <a:gd name="T26" fmla="*/ 2147483646 w 727"/>
              <a:gd name="T27" fmla="*/ 2147483646 h 737"/>
              <a:gd name="T28" fmla="*/ 2147483646 w 727"/>
              <a:gd name="T29" fmla="*/ 2147483646 h 737"/>
              <a:gd name="T30" fmla="*/ 2147483646 w 727"/>
              <a:gd name="T31" fmla="*/ 2147483646 h 737"/>
              <a:gd name="T32" fmla="*/ 2147483646 w 727"/>
              <a:gd name="T33" fmla="*/ 2147483646 h 737"/>
              <a:gd name="T34" fmla="*/ 2147483646 w 727"/>
              <a:gd name="T35" fmla="*/ 2147483646 h 737"/>
              <a:gd name="T36" fmla="*/ 2147483646 w 727"/>
              <a:gd name="T37" fmla="*/ 2147483646 h 737"/>
              <a:gd name="T38" fmla="*/ 2147483646 w 727"/>
              <a:gd name="T39" fmla="*/ 2147483646 h 737"/>
              <a:gd name="T40" fmla="*/ 2147483646 w 727"/>
              <a:gd name="T41" fmla="*/ 2147483646 h 737"/>
              <a:gd name="T42" fmla="*/ 2147483646 w 727"/>
              <a:gd name="T43" fmla="*/ 2147483646 h 737"/>
              <a:gd name="T44" fmla="*/ 2147483646 w 727"/>
              <a:gd name="T45" fmla="*/ 2147483646 h 737"/>
              <a:gd name="T46" fmla="*/ 2147483646 w 727"/>
              <a:gd name="T47" fmla="*/ 2147483646 h 737"/>
              <a:gd name="T48" fmla="*/ 2147483646 w 727"/>
              <a:gd name="T49" fmla="*/ 2147483646 h 737"/>
              <a:gd name="T50" fmla="*/ 2147483646 w 727"/>
              <a:gd name="T51" fmla="*/ 2147483646 h 737"/>
              <a:gd name="T52" fmla="*/ 2147483646 w 727"/>
              <a:gd name="T53" fmla="*/ 2147483646 h 737"/>
              <a:gd name="T54" fmla="*/ 2147483646 w 727"/>
              <a:gd name="T55" fmla="*/ 2147483646 h 737"/>
              <a:gd name="T56" fmla="*/ 2147483646 w 727"/>
              <a:gd name="T57" fmla="*/ 2147483646 h 737"/>
              <a:gd name="T58" fmla="*/ 2147483646 w 727"/>
              <a:gd name="T59" fmla="*/ 2147483646 h 737"/>
              <a:gd name="T60" fmla="*/ 2147483646 w 727"/>
              <a:gd name="T61" fmla="*/ 2147483646 h 737"/>
              <a:gd name="T62" fmla="*/ 2147483646 w 727"/>
              <a:gd name="T63" fmla="*/ 2147483646 h 737"/>
              <a:gd name="T64" fmla="*/ 2147483646 w 727"/>
              <a:gd name="T65" fmla="*/ 2147483646 h 737"/>
              <a:gd name="T66" fmla="*/ 2147483646 w 727"/>
              <a:gd name="T67" fmla="*/ 2147483646 h 737"/>
              <a:gd name="T68" fmla="*/ 2147483646 w 727"/>
              <a:gd name="T69" fmla="*/ 2147483646 h 737"/>
              <a:gd name="T70" fmla="*/ 2147483646 w 727"/>
              <a:gd name="T71" fmla="*/ 2147483646 h 737"/>
              <a:gd name="T72" fmla="*/ 2147483646 w 727"/>
              <a:gd name="T73" fmla="*/ 2147483646 h 737"/>
              <a:gd name="T74" fmla="*/ 2147483646 w 727"/>
              <a:gd name="T75" fmla="*/ 2147483646 h 737"/>
              <a:gd name="T76" fmla="*/ 2147483646 w 727"/>
              <a:gd name="T77" fmla="*/ 2147483646 h 737"/>
              <a:gd name="T78" fmla="*/ 2147483646 w 727"/>
              <a:gd name="T79" fmla="*/ 2147483646 h 737"/>
              <a:gd name="T80" fmla="*/ 2147483646 w 727"/>
              <a:gd name="T81" fmla="*/ 2147483646 h 737"/>
              <a:gd name="T82" fmla="*/ 2147483646 w 727"/>
              <a:gd name="T83" fmla="*/ 2147483646 h 737"/>
              <a:gd name="T84" fmla="*/ 2147483646 w 727"/>
              <a:gd name="T85" fmla="*/ 2147483646 h 737"/>
              <a:gd name="T86" fmla="*/ 2147483646 w 727"/>
              <a:gd name="T87" fmla="*/ 2147483646 h 737"/>
              <a:gd name="T88" fmla="*/ 2147483646 w 727"/>
              <a:gd name="T89" fmla="*/ 2147483646 h 737"/>
              <a:gd name="T90" fmla="*/ 2147483646 w 727"/>
              <a:gd name="T91" fmla="*/ 2147483646 h 737"/>
              <a:gd name="T92" fmla="*/ 2147483646 w 727"/>
              <a:gd name="T93" fmla="*/ 2147483646 h 737"/>
              <a:gd name="T94" fmla="*/ 2147483646 w 727"/>
              <a:gd name="T95" fmla="*/ 2147483646 h 737"/>
              <a:gd name="T96" fmla="*/ 2147483646 w 727"/>
              <a:gd name="T97" fmla="*/ 2147483646 h 737"/>
              <a:gd name="T98" fmla="*/ 2147483646 w 727"/>
              <a:gd name="T99" fmla="*/ 2147483646 h 737"/>
              <a:gd name="T100" fmla="*/ 2147483646 w 727"/>
              <a:gd name="T101" fmla="*/ 2147483646 h 737"/>
              <a:gd name="T102" fmla="*/ 2147483646 w 727"/>
              <a:gd name="T103" fmla="*/ 2147483646 h 737"/>
              <a:gd name="T104" fmla="*/ 2147483646 w 727"/>
              <a:gd name="T105" fmla="*/ 2147483646 h 737"/>
              <a:gd name="T106" fmla="*/ 2147483646 w 727"/>
              <a:gd name="T107" fmla="*/ 2147483646 h 737"/>
              <a:gd name="T108" fmla="*/ 2147483646 w 727"/>
              <a:gd name="T109" fmla="*/ 2147483646 h 737"/>
              <a:gd name="T110" fmla="*/ 2147483646 w 727"/>
              <a:gd name="T111" fmla="*/ 2147483646 h 737"/>
              <a:gd name="T112" fmla="*/ 2147483646 w 727"/>
              <a:gd name="T113" fmla="*/ 2147483646 h 737"/>
              <a:gd name="T114" fmla="*/ 2147483646 w 727"/>
              <a:gd name="T115" fmla="*/ 2147483646 h 737"/>
              <a:gd name="T116" fmla="*/ 2147483646 w 727"/>
              <a:gd name="T117" fmla="*/ 2147483646 h 737"/>
              <a:gd name="T118" fmla="*/ 2147483646 w 727"/>
              <a:gd name="T119" fmla="*/ 2147483646 h 737"/>
              <a:gd name="T120" fmla="*/ 2147483646 w 727"/>
              <a:gd name="T121" fmla="*/ 2147483646 h 737"/>
              <a:gd name="T122" fmla="*/ 2147483646 w 727"/>
              <a:gd name="T123" fmla="*/ 2147483646 h 737"/>
              <a:gd name="T124" fmla="*/ 2147483646 w 727"/>
              <a:gd name="T125" fmla="*/ 2147483646 h 737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727"/>
              <a:gd name="T190" fmla="*/ 0 h 737"/>
              <a:gd name="T191" fmla="*/ 727 w 727"/>
              <a:gd name="T192" fmla="*/ 737 h 737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727" h="737">
                <a:moveTo>
                  <a:pt x="726" y="264"/>
                </a:moveTo>
                <a:lnTo>
                  <a:pt x="725" y="264"/>
                </a:lnTo>
                <a:lnTo>
                  <a:pt x="724" y="264"/>
                </a:lnTo>
                <a:lnTo>
                  <a:pt x="724" y="265"/>
                </a:lnTo>
                <a:lnTo>
                  <a:pt x="723" y="265"/>
                </a:lnTo>
                <a:lnTo>
                  <a:pt x="723" y="266"/>
                </a:lnTo>
                <a:lnTo>
                  <a:pt x="723" y="267"/>
                </a:lnTo>
                <a:lnTo>
                  <a:pt x="724" y="270"/>
                </a:lnTo>
                <a:lnTo>
                  <a:pt x="726" y="272"/>
                </a:lnTo>
                <a:lnTo>
                  <a:pt x="726" y="274"/>
                </a:lnTo>
                <a:lnTo>
                  <a:pt x="727" y="275"/>
                </a:lnTo>
                <a:lnTo>
                  <a:pt x="726" y="276"/>
                </a:lnTo>
                <a:lnTo>
                  <a:pt x="726" y="277"/>
                </a:lnTo>
                <a:lnTo>
                  <a:pt x="725" y="277"/>
                </a:lnTo>
                <a:lnTo>
                  <a:pt x="724" y="277"/>
                </a:lnTo>
                <a:lnTo>
                  <a:pt x="723" y="276"/>
                </a:lnTo>
                <a:lnTo>
                  <a:pt x="722" y="276"/>
                </a:lnTo>
                <a:lnTo>
                  <a:pt x="721" y="276"/>
                </a:lnTo>
                <a:lnTo>
                  <a:pt x="720" y="276"/>
                </a:lnTo>
                <a:lnTo>
                  <a:pt x="720" y="277"/>
                </a:lnTo>
                <a:lnTo>
                  <a:pt x="720" y="278"/>
                </a:lnTo>
                <a:lnTo>
                  <a:pt x="719" y="279"/>
                </a:lnTo>
                <a:lnTo>
                  <a:pt x="718" y="281"/>
                </a:lnTo>
                <a:lnTo>
                  <a:pt x="718" y="282"/>
                </a:lnTo>
                <a:lnTo>
                  <a:pt x="718" y="283"/>
                </a:lnTo>
                <a:lnTo>
                  <a:pt x="717" y="285"/>
                </a:lnTo>
                <a:lnTo>
                  <a:pt x="716" y="285"/>
                </a:lnTo>
                <a:lnTo>
                  <a:pt x="715" y="286"/>
                </a:lnTo>
                <a:lnTo>
                  <a:pt x="715" y="287"/>
                </a:lnTo>
                <a:lnTo>
                  <a:pt x="714" y="288"/>
                </a:lnTo>
                <a:lnTo>
                  <a:pt x="714" y="289"/>
                </a:lnTo>
                <a:lnTo>
                  <a:pt x="714" y="290"/>
                </a:lnTo>
                <a:lnTo>
                  <a:pt x="714" y="291"/>
                </a:lnTo>
                <a:lnTo>
                  <a:pt x="713" y="292"/>
                </a:lnTo>
                <a:lnTo>
                  <a:pt x="713" y="293"/>
                </a:lnTo>
                <a:lnTo>
                  <a:pt x="715" y="294"/>
                </a:lnTo>
                <a:lnTo>
                  <a:pt x="715" y="295"/>
                </a:lnTo>
                <a:lnTo>
                  <a:pt x="714" y="297"/>
                </a:lnTo>
                <a:lnTo>
                  <a:pt x="714" y="298"/>
                </a:lnTo>
                <a:lnTo>
                  <a:pt x="715" y="298"/>
                </a:lnTo>
                <a:lnTo>
                  <a:pt x="715" y="300"/>
                </a:lnTo>
                <a:lnTo>
                  <a:pt x="715" y="302"/>
                </a:lnTo>
                <a:lnTo>
                  <a:pt x="715" y="303"/>
                </a:lnTo>
                <a:lnTo>
                  <a:pt x="715" y="305"/>
                </a:lnTo>
                <a:lnTo>
                  <a:pt x="715" y="306"/>
                </a:lnTo>
                <a:lnTo>
                  <a:pt x="716" y="307"/>
                </a:lnTo>
                <a:lnTo>
                  <a:pt x="716" y="309"/>
                </a:lnTo>
                <a:lnTo>
                  <a:pt x="717" y="310"/>
                </a:lnTo>
                <a:lnTo>
                  <a:pt x="717" y="311"/>
                </a:lnTo>
                <a:lnTo>
                  <a:pt x="716" y="312"/>
                </a:lnTo>
                <a:lnTo>
                  <a:pt x="715" y="313"/>
                </a:lnTo>
                <a:lnTo>
                  <a:pt x="715" y="315"/>
                </a:lnTo>
                <a:lnTo>
                  <a:pt x="714" y="316"/>
                </a:lnTo>
                <a:lnTo>
                  <a:pt x="715" y="317"/>
                </a:lnTo>
                <a:lnTo>
                  <a:pt x="715" y="318"/>
                </a:lnTo>
                <a:lnTo>
                  <a:pt x="716" y="319"/>
                </a:lnTo>
                <a:lnTo>
                  <a:pt x="716" y="320"/>
                </a:lnTo>
                <a:lnTo>
                  <a:pt x="716" y="322"/>
                </a:lnTo>
                <a:lnTo>
                  <a:pt x="716" y="323"/>
                </a:lnTo>
                <a:lnTo>
                  <a:pt x="715" y="323"/>
                </a:lnTo>
                <a:lnTo>
                  <a:pt x="714" y="324"/>
                </a:lnTo>
                <a:lnTo>
                  <a:pt x="714" y="325"/>
                </a:lnTo>
                <a:lnTo>
                  <a:pt x="715" y="327"/>
                </a:lnTo>
                <a:lnTo>
                  <a:pt x="715" y="328"/>
                </a:lnTo>
                <a:lnTo>
                  <a:pt x="716" y="329"/>
                </a:lnTo>
                <a:lnTo>
                  <a:pt x="716" y="330"/>
                </a:lnTo>
                <a:lnTo>
                  <a:pt x="715" y="331"/>
                </a:lnTo>
                <a:lnTo>
                  <a:pt x="714" y="333"/>
                </a:lnTo>
                <a:lnTo>
                  <a:pt x="713" y="336"/>
                </a:lnTo>
                <a:lnTo>
                  <a:pt x="712" y="337"/>
                </a:lnTo>
                <a:lnTo>
                  <a:pt x="710" y="341"/>
                </a:lnTo>
                <a:lnTo>
                  <a:pt x="710" y="343"/>
                </a:lnTo>
                <a:lnTo>
                  <a:pt x="709" y="345"/>
                </a:lnTo>
                <a:lnTo>
                  <a:pt x="708" y="346"/>
                </a:lnTo>
                <a:lnTo>
                  <a:pt x="707" y="347"/>
                </a:lnTo>
                <a:lnTo>
                  <a:pt x="705" y="349"/>
                </a:lnTo>
                <a:lnTo>
                  <a:pt x="702" y="350"/>
                </a:lnTo>
                <a:lnTo>
                  <a:pt x="701" y="351"/>
                </a:lnTo>
                <a:lnTo>
                  <a:pt x="700" y="351"/>
                </a:lnTo>
                <a:lnTo>
                  <a:pt x="699" y="351"/>
                </a:lnTo>
                <a:lnTo>
                  <a:pt x="697" y="352"/>
                </a:lnTo>
                <a:lnTo>
                  <a:pt x="695" y="352"/>
                </a:lnTo>
                <a:lnTo>
                  <a:pt x="691" y="352"/>
                </a:lnTo>
                <a:lnTo>
                  <a:pt x="685" y="353"/>
                </a:lnTo>
                <a:lnTo>
                  <a:pt x="684" y="354"/>
                </a:lnTo>
                <a:lnTo>
                  <a:pt x="683" y="354"/>
                </a:lnTo>
                <a:lnTo>
                  <a:pt x="680" y="356"/>
                </a:lnTo>
                <a:lnTo>
                  <a:pt x="679" y="357"/>
                </a:lnTo>
                <a:lnTo>
                  <a:pt x="678" y="359"/>
                </a:lnTo>
                <a:lnTo>
                  <a:pt x="677" y="360"/>
                </a:lnTo>
                <a:lnTo>
                  <a:pt x="674" y="365"/>
                </a:lnTo>
                <a:lnTo>
                  <a:pt x="673" y="366"/>
                </a:lnTo>
                <a:lnTo>
                  <a:pt x="672" y="367"/>
                </a:lnTo>
                <a:lnTo>
                  <a:pt x="670" y="368"/>
                </a:lnTo>
                <a:lnTo>
                  <a:pt x="669" y="369"/>
                </a:lnTo>
                <a:lnTo>
                  <a:pt x="668" y="370"/>
                </a:lnTo>
                <a:lnTo>
                  <a:pt x="667" y="371"/>
                </a:lnTo>
                <a:lnTo>
                  <a:pt x="664" y="375"/>
                </a:lnTo>
                <a:lnTo>
                  <a:pt x="664" y="377"/>
                </a:lnTo>
                <a:lnTo>
                  <a:pt x="663" y="378"/>
                </a:lnTo>
                <a:lnTo>
                  <a:pt x="662" y="379"/>
                </a:lnTo>
                <a:lnTo>
                  <a:pt x="661" y="380"/>
                </a:lnTo>
                <a:lnTo>
                  <a:pt x="660" y="380"/>
                </a:lnTo>
                <a:lnTo>
                  <a:pt x="656" y="383"/>
                </a:lnTo>
                <a:lnTo>
                  <a:pt x="655" y="383"/>
                </a:lnTo>
                <a:lnTo>
                  <a:pt x="654" y="385"/>
                </a:lnTo>
                <a:lnTo>
                  <a:pt x="652" y="387"/>
                </a:lnTo>
                <a:lnTo>
                  <a:pt x="652" y="390"/>
                </a:lnTo>
                <a:lnTo>
                  <a:pt x="650" y="392"/>
                </a:lnTo>
                <a:lnTo>
                  <a:pt x="650" y="393"/>
                </a:lnTo>
                <a:lnTo>
                  <a:pt x="649" y="396"/>
                </a:lnTo>
                <a:lnTo>
                  <a:pt x="649" y="397"/>
                </a:lnTo>
                <a:lnTo>
                  <a:pt x="650" y="399"/>
                </a:lnTo>
                <a:lnTo>
                  <a:pt x="650" y="400"/>
                </a:lnTo>
                <a:lnTo>
                  <a:pt x="650" y="401"/>
                </a:lnTo>
                <a:lnTo>
                  <a:pt x="649" y="404"/>
                </a:lnTo>
                <a:lnTo>
                  <a:pt x="649" y="405"/>
                </a:lnTo>
                <a:lnTo>
                  <a:pt x="649" y="408"/>
                </a:lnTo>
                <a:lnTo>
                  <a:pt x="649" y="409"/>
                </a:lnTo>
                <a:lnTo>
                  <a:pt x="650" y="410"/>
                </a:lnTo>
                <a:lnTo>
                  <a:pt x="650" y="411"/>
                </a:lnTo>
                <a:lnTo>
                  <a:pt x="650" y="412"/>
                </a:lnTo>
                <a:lnTo>
                  <a:pt x="650" y="413"/>
                </a:lnTo>
                <a:lnTo>
                  <a:pt x="650" y="415"/>
                </a:lnTo>
                <a:lnTo>
                  <a:pt x="649" y="416"/>
                </a:lnTo>
                <a:lnTo>
                  <a:pt x="649" y="417"/>
                </a:lnTo>
                <a:lnTo>
                  <a:pt x="648" y="418"/>
                </a:lnTo>
                <a:lnTo>
                  <a:pt x="647" y="418"/>
                </a:lnTo>
                <a:lnTo>
                  <a:pt x="646" y="419"/>
                </a:lnTo>
                <a:lnTo>
                  <a:pt x="645" y="419"/>
                </a:lnTo>
                <a:lnTo>
                  <a:pt x="643" y="420"/>
                </a:lnTo>
                <a:lnTo>
                  <a:pt x="642" y="419"/>
                </a:lnTo>
                <a:lnTo>
                  <a:pt x="641" y="419"/>
                </a:lnTo>
                <a:lnTo>
                  <a:pt x="640" y="419"/>
                </a:lnTo>
                <a:lnTo>
                  <a:pt x="639" y="420"/>
                </a:lnTo>
                <a:lnTo>
                  <a:pt x="637" y="422"/>
                </a:lnTo>
                <a:lnTo>
                  <a:pt x="637" y="423"/>
                </a:lnTo>
                <a:lnTo>
                  <a:pt x="636" y="423"/>
                </a:lnTo>
                <a:lnTo>
                  <a:pt x="635" y="424"/>
                </a:lnTo>
                <a:lnTo>
                  <a:pt x="634" y="426"/>
                </a:lnTo>
                <a:lnTo>
                  <a:pt x="634" y="427"/>
                </a:lnTo>
                <a:lnTo>
                  <a:pt x="634" y="429"/>
                </a:lnTo>
                <a:lnTo>
                  <a:pt x="633" y="430"/>
                </a:lnTo>
                <a:lnTo>
                  <a:pt x="632" y="432"/>
                </a:lnTo>
                <a:lnTo>
                  <a:pt x="632" y="433"/>
                </a:lnTo>
                <a:lnTo>
                  <a:pt x="631" y="433"/>
                </a:lnTo>
                <a:lnTo>
                  <a:pt x="630" y="433"/>
                </a:lnTo>
                <a:lnTo>
                  <a:pt x="630" y="434"/>
                </a:lnTo>
                <a:lnTo>
                  <a:pt x="629" y="435"/>
                </a:lnTo>
                <a:lnTo>
                  <a:pt x="628" y="435"/>
                </a:lnTo>
                <a:lnTo>
                  <a:pt x="626" y="436"/>
                </a:lnTo>
                <a:lnTo>
                  <a:pt x="625" y="435"/>
                </a:lnTo>
                <a:lnTo>
                  <a:pt x="624" y="435"/>
                </a:lnTo>
                <a:lnTo>
                  <a:pt x="623" y="436"/>
                </a:lnTo>
                <a:lnTo>
                  <a:pt x="623" y="437"/>
                </a:lnTo>
                <a:lnTo>
                  <a:pt x="623" y="441"/>
                </a:lnTo>
                <a:lnTo>
                  <a:pt x="622" y="442"/>
                </a:lnTo>
                <a:lnTo>
                  <a:pt x="623" y="444"/>
                </a:lnTo>
                <a:lnTo>
                  <a:pt x="624" y="446"/>
                </a:lnTo>
                <a:lnTo>
                  <a:pt x="624" y="447"/>
                </a:lnTo>
                <a:lnTo>
                  <a:pt x="624" y="448"/>
                </a:lnTo>
                <a:lnTo>
                  <a:pt x="624" y="449"/>
                </a:lnTo>
                <a:lnTo>
                  <a:pt x="624" y="450"/>
                </a:lnTo>
                <a:lnTo>
                  <a:pt x="624" y="452"/>
                </a:lnTo>
                <a:lnTo>
                  <a:pt x="623" y="455"/>
                </a:lnTo>
                <a:lnTo>
                  <a:pt x="623" y="457"/>
                </a:lnTo>
                <a:lnTo>
                  <a:pt x="623" y="458"/>
                </a:lnTo>
                <a:lnTo>
                  <a:pt x="623" y="459"/>
                </a:lnTo>
                <a:lnTo>
                  <a:pt x="621" y="460"/>
                </a:lnTo>
                <a:lnTo>
                  <a:pt x="619" y="462"/>
                </a:lnTo>
                <a:lnTo>
                  <a:pt x="618" y="464"/>
                </a:lnTo>
                <a:lnTo>
                  <a:pt x="617" y="465"/>
                </a:lnTo>
                <a:lnTo>
                  <a:pt x="617" y="466"/>
                </a:lnTo>
                <a:lnTo>
                  <a:pt x="617" y="468"/>
                </a:lnTo>
                <a:lnTo>
                  <a:pt x="616" y="470"/>
                </a:lnTo>
                <a:lnTo>
                  <a:pt x="615" y="470"/>
                </a:lnTo>
                <a:lnTo>
                  <a:pt x="615" y="471"/>
                </a:lnTo>
                <a:lnTo>
                  <a:pt x="614" y="471"/>
                </a:lnTo>
                <a:lnTo>
                  <a:pt x="613" y="472"/>
                </a:lnTo>
                <a:lnTo>
                  <a:pt x="612" y="474"/>
                </a:lnTo>
                <a:lnTo>
                  <a:pt x="609" y="476"/>
                </a:lnTo>
                <a:lnTo>
                  <a:pt x="607" y="475"/>
                </a:lnTo>
                <a:lnTo>
                  <a:pt x="605" y="475"/>
                </a:lnTo>
                <a:lnTo>
                  <a:pt x="605" y="474"/>
                </a:lnTo>
                <a:lnTo>
                  <a:pt x="603" y="474"/>
                </a:lnTo>
                <a:lnTo>
                  <a:pt x="602" y="474"/>
                </a:lnTo>
                <a:lnTo>
                  <a:pt x="601" y="475"/>
                </a:lnTo>
                <a:lnTo>
                  <a:pt x="601" y="476"/>
                </a:lnTo>
                <a:lnTo>
                  <a:pt x="600" y="477"/>
                </a:lnTo>
                <a:lnTo>
                  <a:pt x="599" y="478"/>
                </a:lnTo>
                <a:lnTo>
                  <a:pt x="598" y="479"/>
                </a:lnTo>
                <a:lnTo>
                  <a:pt x="598" y="480"/>
                </a:lnTo>
                <a:lnTo>
                  <a:pt x="598" y="481"/>
                </a:lnTo>
                <a:lnTo>
                  <a:pt x="599" y="481"/>
                </a:lnTo>
                <a:lnTo>
                  <a:pt x="599" y="482"/>
                </a:lnTo>
                <a:lnTo>
                  <a:pt x="600" y="483"/>
                </a:lnTo>
                <a:lnTo>
                  <a:pt x="601" y="484"/>
                </a:lnTo>
                <a:lnTo>
                  <a:pt x="602" y="486"/>
                </a:lnTo>
                <a:lnTo>
                  <a:pt x="602" y="487"/>
                </a:lnTo>
                <a:lnTo>
                  <a:pt x="603" y="488"/>
                </a:lnTo>
                <a:lnTo>
                  <a:pt x="603" y="489"/>
                </a:lnTo>
                <a:lnTo>
                  <a:pt x="603" y="490"/>
                </a:lnTo>
                <a:lnTo>
                  <a:pt x="603" y="491"/>
                </a:lnTo>
                <a:lnTo>
                  <a:pt x="602" y="492"/>
                </a:lnTo>
                <a:lnTo>
                  <a:pt x="601" y="495"/>
                </a:lnTo>
                <a:lnTo>
                  <a:pt x="600" y="496"/>
                </a:lnTo>
                <a:lnTo>
                  <a:pt x="600" y="497"/>
                </a:lnTo>
                <a:lnTo>
                  <a:pt x="598" y="498"/>
                </a:lnTo>
                <a:lnTo>
                  <a:pt x="598" y="499"/>
                </a:lnTo>
                <a:lnTo>
                  <a:pt x="597" y="500"/>
                </a:lnTo>
                <a:lnTo>
                  <a:pt x="596" y="500"/>
                </a:lnTo>
                <a:lnTo>
                  <a:pt x="595" y="500"/>
                </a:lnTo>
                <a:lnTo>
                  <a:pt x="594" y="500"/>
                </a:lnTo>
                <a:lnTo>
                  <a:pt x="593" y="501"/>
                </a:lnTo>
                <a:lnTo>
                  <a:pt x="592" y="502"/>
                </a:lnTo>
                <a:lnTo>
                  <a:pt x="591" y="502"/>
                </a:lnTo>
                <a:lnTo>
                  <a:pt x="590" y="504"/>
                </a:lnTo>
                <a:lnTo>
                  <a:pt x="589" y="506"/>
                </a:lnTo>
                <a:lnTo>
                  <a:pt x="589" y="507"/>
                </a:lnTo>
                <a:lnTo>
                  <a:pt x="589" y="508"/>
                </a:lnTo>
                <a:lnTo>
                  <a:pt x="588" y="510"/>
                </a:lnTo>
                <a:lnTo>
                  <a:pt x="586" y="511"/>
                </a:lnTo>
                <a:lnTo>
                  <a:pt x="584" y="513"/>
                </a:lnTo>
                <a:lnTo>
                  <a:pt x="583" y="514"/>
                </a:lnTo>
                <a:lnTo>
                  <a:pt x="582" y="515"/>
                </a:lnTo>
                <a:lnTo>
                  <a:pt x="581" y="516"/>
                </a:lnTo>
                <a:lnTo>
                  <a:pt x="580" y="517"/>
                </a:lnTo>
                <a:lnTo>
                  <a:pt x="579" y="517"/>
                </a:lnTo>
                <a:lnTo>
                  <a:pt x="578" y="518"/>
                </a:lnTo>
                <a:lnTo>
                  <a:pt x="577" y="519"/>
                </a:lnTo>
                <a:lnTo>
                  <a:pt x="576" y="520"/>
                </a:lnTo>
                <a:lnTo>
                  <a:pt x="575" y="521"/>
                </a:lnTo>
                <a:lnTo>
                  <a:pt x="575" y="522"/>
                </a:lnTo>
                <a:lnTo>
                  <a:pt x="574" y="525"/>
                </a:lnTo>
                <a:lnTo>
                  <a:pt x="574" y="526"/>
                </a:lnTo>
                <a:lnTo>
                  <a:pt x="573" y="528"/>
                </a:lnTo>
                <a:lnTo>
                  <a:pt x="572" y="530"/>
                </a:lnTo>
                <a:lnTo>
                  <a:pt x="572" y="532"/>
                </a:lnTo>
                <a:lnTo>
                  <a:pt x="571" y="534"/>
                </a:lnTo>
                <a:lnTo>
                  <a:pt x="569" y="535"/>
                </a:lnTo>
                <a:lnTo>
                  <a:pt x="569" y="536"/>
                </a:lnTo>
                <a:lnTo>
                  <a:pt x="567" y="537"/>
                </a:lnTo>
                <a:lnTo>
                  <a:pt x="566" y="538"/>
                </a:lnTo>
                <a:lnTo>
                  <a:pt x="565" y="540"/>
                </a:lnTo>
                <a:lnTo>
                  <a:pt x="564" y="541"/>
                </a:lnTo>
                <a:lnTo>
                  <a:pt x="563" y="542"/>
                </a:lnTo>
                <a:lnTo>
                  <a:pt x="562" y="543"/>
                </a:lnTo>
                <a:lnTo>
                  <a:pt x="561" y="544"/>
                </a:lnTo>
                <a:lnTo>
                  <a:pt x="560" y="544"/>
                </a:lnTo>
                <a:lnTo>
                  <a:pt x="558" y="546"/>
                </a:lnTo>
                <a:lnTo>
                  <a:pt x="557" y="547"/>
                </a:lnTo>
                <a:lnTo>
                  <a:pt x="557" y="548"/>
                </a:lnTo>
                <a:lnTo>
                  <a:pt x="555" y="549"/>
                </a:lnTo>
                <a:lnTo>
                  <a:pt x="555" y="548"/>
                </a:lnTo>
                <a:lnTo>
                  <a:pt x="554" y="549"/>
                </a:lnTo>
                <a:lnTo>
                  <a:pt x="553" y="549"/>
                </a:lnTo>
                <a:lnTo>
                  <a:pt x="551" y="550"/>
                </a:lnTo>
                <a:lnTo>
                  <a:pt x="549" y="551"/>
                </a:lnTo>
                <a:lnTo>
                  <a:pt x="548" y="551"/>
                </a:lnTo>
                <a:lnTo>
                  <a:pt x="547" y="551"/>
                </a:lnTo>
                <a:lnTo>
                  <a:pt x="546" y="553"/>
                </a:lnTo>
                <a:lnTo>
                  <a:pt x="543" y="554"/>
                </a:lnTo>
                <a:lnTo>
                  <a:pt x="542" y="554"/>
                </a:lnTo>
                <a:lnTo>
                  <a:pt x="542" y="555"/>
                </a:lnTo>
                <a:lnTo>
                  <a:pt x="541" y="556"/>
                </a:lnTo>
                <a:lnTo>
                  <a:pt x="540" y="556"/>
                </a:lnTo>
                <a:lnTo>
                  <a:pt x="539" y="556"/>
                </a:lnTo>
                <a:lnTo>
                  <a:pt x="538" y="557"/>
                </a:lnTo>
                <a:lnTo>
                  <a:pt x="537" y="557"/>
                </a:lnTo>
                <a:lnTo>
                  <a:pt x="536" y="557"/>
                </a:lnTo>
                <a:lnTo>
                  <a:pt x="535" y="558"/>
                </a:lnTo>
                <a:lnTo>
                  <a:pt x="534" y="558"/>
                </a:lnTo>
                <a:lnTo>
                  <a:pt x="533" y="559"/>
                </a:lnTo>
                <a:lnTo>
                  <a:pt x="531" y="560"/>
                </a:lnTo>
                <a:lnTo>
                  <a:pt x="529" y="561"/>
                </a:lnTo>
                <a:lnTo>
                  <a:pt x="528" y="562"/>
                </a:lnTo>
                <a:lnTo>
                  <a:pt x="527" y="563"/>
                </a:lnTo>
                <a:lnTo>
                  <a:pt x="526" y="563"/>
                </a:lnTo>
                <a:lnTo>
                  <a:pt x="525" y="564"/>
                </a:lnTo>
                <a:lnTo>
                  <a:pt x="524" y="565"/>
                </a:lnTo>
                <a:lnTo>
                  <a:pt x="523" y="566"/>
                </a:lnTo>
                <a:lnTo>
                  <a:pt x="522" y="566"/>
                </a:lnTo>
                <a:lnTo>
                  <a:pt x="521" y="567"/>
                </a:lnTo>
                <a:lnTo>
                  <a:pt x="521" y="568"/>
                </a:lnTo>
                <a:lnTo>
                  <a:pt x="520" y="569"/>
                </a:lnTo>
                <a:lnTo>
                  <a:pt x="519" y="570"/>
                </a:lnTo>
                <a:lnTo>
                  <a:pt x="516" y="571"/>
                </a:lnTo>
                <a:lnTo>
                  <a:pt x="515" y="572"/>
                </a:lnTo>
                <a:lnTo>
                  <a:pt x="514" y="572"/>
                </a:lnTo>
                <a:lnTo>
                  <a:pt x="511" y="573"/>
                </a:lnTo>
                <a:lnTo>
                  <a:pt x="506" y="574"/>
                </a:lnTo>
                <a:lnTo>
                  <a:pt x="505" y="575"/>
                </a:lnTo>
                <a:lnTo>
                  <a:pt x="505" y="577"/>
                </a:lnTo>
                <a:lnTo>
                  <a:pt x="504" y="577"/>
                </a:lnTo>
                <a:lnTo>
                  <a:pt x="504" y="578"/>
                </a:lnTo>
                <a:lnTo>
                  <a:pt x="503" y="578"/>
                </a:lnTo>
                <a:lnTo>
                  <a:pt x="501" y="578"/>
                </a:lnTo>
                <a:lnTo>
                  <a:pt x="499" y="579"/>
                </a:lnTo>
                <a:lnTo>
                  <a:pt x="498" y="580"/>
                </a:lnTo>
                <a:lnTo>
                  <a:pt x="496" y="582"/>
                </a:lnTo>
                <a:lnTo>
                  <a:pt x="495" y="584"/>
                </a:lnTo>
                <a:lnTo>
                  <a:pt x="494" y="585"/>
                </a:lnTo>
                <a:lnTo>
                  <a:pt x="494" y="586"/>
                </a:lnTo>
                <a:lnTo>
                  <a:pt x="494" y="587"/>
                </a:lnTo>
                <a:lnTo>
                  <a:pt x="494" y="588"/>
                </a:lnTo>
                <a:lnTo>
                  <a:pt x="493" y="589"/>
                </a:lnTo>
                <a:lnTo>
                  <a:pt x="492" y="592"/>
                </a:lnTo>
                <a:lnTo>
                  <a:pt x="490" y="593"/>
                </a:lnTo>
                <a:lnTo>
                  <a:pt x="490" y="594"/>
                </a:lnTo>
                <a:lnTo>
                  <a:pt x="489" y="595"/>
                </a:lnTo>
                <a:lnTo>
                  <a:pt x="488" y="595"/>
                </a:lnTo>
                <a:lnTo>
                  <a:pt x="486" y="598"/>
                </a:lnTo>
                <a:lnTo>
                  <a:pt x="485" y="599"/>
                </a:lnTo>
                <a:lnTo>
                  <a:pt x="483" y="599"/>
                </a:lnTo>
                <a:lnTo>
                  <a:pt x="482" y="599"/>
                </a:lnTo>
                <a:lnTo>
                  <a:pt x="481" y="599"/>
                </a:lnTo>
                <a:lnTo>
                  <a:pt x="480" y="599"/>
                </a:lnTo>
                <a:lnTo>
                  <a:pt x="476" y="601"/>
                </a:lnTo>
                <a:lnTo>
                  <a:pt x="472" y="602"/>
                </a:lnTo>
                <a:lnTo>
                  <a:pt x="471" y="603"/>
                </a:lnTo>
                <a:lnTo>
                  <a:pt x="469" y="603"/>
                </a:lnTo>
                <a:lnTo>
                  <a:pt x="469" y="604"/>
                </a:lnTo>
                <a:lnTo>
                  <a:pt x="468" y="605"/>
                </a:lnTo>
                <a:lnTo>
                  <a:pt x="467" y="606"/>
                </a:lnTo>
                <a:lnTo>
                  <a:pt x="465" y="606"/>
                </a:lnTo>
                <a:lnTo>
                  <a:pt x="464" y="606"/>
                </a:lnTo>
                <a:lnTo>
                  <a:pt x="464" y="607"/>
                </a:lnTo>
                <a:lnTo>
                  <a:pt x="463" y="608"/>
                </a:lnTo>
                <a:lnTo>
                  <a:pt x="462" y="608"/>
                </a:lnTo>
                <a:lnTo>
                  <a:pt x="461" y="609"/>
                </a:lnTo>
                <a:lnTo>
                  <a:pt x="460" y="611"/>
                </a:lnTo>
                <a:lnTo>
                  <a:pt x="457" y="612"/>
                </a:lnTo>
                <a:lnTo>
                  <a:pt x="456" y="612"/>
                </a:lnTo>
                <a:lnTo>
                  <a:pt x="455" y="613"/>
                </a:lnTo>
                <a:lnTo>
                  <a:pt x="454" y="613"/>
                </a:lnTo>
                <a:lnTo>
                  <a:pt x="452" y="614"/>
                </a:lnTo>
                <a:lnTo>
                  <a:pt x="451" y="615"/>
                </a:lnTo>
                <a:lnTo>
                  <a:pt x="451" y="616"/>
                </a:lnTo>
                <a:lnTo>
                  <a:pt x="450" y="616"/>
                </a:lnTo>
                <a:lnTo>
                  <a:pt x="449" y="616"/>
                </a:lnTo>
                <a:lnTo>
                  <a:pt x="448" y="618"/>
                </a:lnTo>
                <a:lnTo>
                  <a:pt x="446" y="620"/>
                </a:lnTo>
                <a:lnTo>
                  <a:pt x="446" y="621"/>
                </a:lnTo>
                <a:lnTo>
                  <a:pt x="445" y="621"/>
                </a:lnTo>
                <a:lnTo>
                  <a:pt x="443" y="622"/>
                </a:lnTo>
                <a:lnTo>
                  <a:pt x="441" y="626"/>
                </a:lnTo>
                <a:lnTo>
                  <a:pt x="441" y="627"/>
                </a:lnTo>
                <a:lnTo>
                  <a:pt x="441" y="628"/>
                </a:lnTo>
                <a:lnTo>
                  <a:pt x="441" y="629"/>
                </a:lnTo>
                <a:lnTo>
                  <a:pt x="441" y="630"/>
                </a:lnTo>
                <a:lnTo>
                  <a:pt x="441" y="633"/>
                </a:lnTo>
                <a:lnTo>
                  <a:pt x="441" y="634"/>
                </a:lnTo>
                <a:lnTo>
                  <a:pt x="440" y="637"/>
                </a:lnTo>
                <a:lnTo>
                  <a:pt x="440" y="638"/>
                </a:lnTo>
                <a:lnTo>
                  <a:pt x="440" y="639"/>
                </a:lnTo>
                <a:lnTo>
                  <a:pt x="439" y="640"/>
                </a:lnTo>
                <a:lnTo>
                  <a:pt x="438" y="641"/>
                </a:lnTo>
                <a:lnTo>
                  <a:pt x="438" y="642"/>
                </a:lnTo>
                <a:lnTo>
                  <a:pt x="438" y="643"/>
                </a:lnTo>
                <a:lnTo>
                  <a:pt x="436" y="645"/>
                </a:lnTo>
                <a:lnTo>
                  <a:pt x="435" y="646"/>
                </a:lnTo>
                <a:lnTo>
                  <a:pt x="435" y="647"/>
                </a:lnTo>
                <a:lnTo>
                  <a:pt x="434" y="649"/>
                </a:lnTo>
                <a:lnTo>
                  <a:pt x="433" y="652"/>
                </a:lnTo>
                <a:lnTo>
                  <a:pt x="433" y="654"/>
                </a:lnTo>
                <a:lnTo>
                  <a:pt x="432" y="656"/>
                </a:lnTo>
                <a:lnTo>
                  <a:pt x="429" y="661"/>
                </a:lnTo>
                <a:lnTo>
                  <a:pt x="428" y="662"/>
                </a:lnTo>
                <a:lnTo>
                  <a:pt x="427" y="663"/>
                </a:lnTo>
                <a:lnTo>
                  <a:pt x="427" y="664"/>
                </a:lnTo>
                <a:lnTo>
                  <a:pt x="426" y="664"/>
                </a:lnTo>
                <a:lnTo>
                  <a:pt x="426" y="665"/>
                </a:lnTo>
                <a:lnTo>
                  <a:pt x="425" y="665"/>
                </a:lnTo>
                <a:lnTo>
                  <a:pt x="424" y="665"/>
                </a:lnTo>
                <a:lnTo>
                  <a:pt x="423" y="666"/>
                </a:lnTo>
                <a:lnTo>
                  <a:pt x="421" y="666"/>
                </a:lnTo>
                <a:lnTo>
                  <a:pt x="417" y="668"/>
                </a:lnTo>
                <a:lnTo>
                  <a:pt x="415" y="669"/>
                </a:lnTo>
                <a:lnTo>
                  <a:pt x="413" y="670"/>
                </a:lnTo>
                <a:lnTo>
                  <a:pt x="412" y="671"/>
                </a:lnTo>
                <a:lnTo>
                  <a:pt x="410" y="672"/>
                </a:lnTo>
                <a:lnTo>
                  <a:pt x="409" y="672"/>
                </a:lnTo>
                <a:lnTo>
                  <a:pt x="407" y="672"/>
                </a:lnTo>
                <a:lnTo>
                  <a:pt x="407" y="671"/>
                </a:lnTo>
                <a:lnTo>
                  <a:pt x="406" y="672"/>
                </a:lnTo>
                <a:lnTo>
                  <a:pt x="405" y="673"/>
                </a:lnTo>
                <a:lnTo>
                  <a:pt x="404" y="674"/>
                </a:lnTo>
                <a:lnTo>
                  <a:pt x="403" y="677"/>
                </a:lnTo>
                <a:lnTo>
                  <a:pt x="402" y="679"/>
                </a:lnTo>
                <a:lnTo>
                  <a:pt x="402" y="680"/>
                </a:lnTo>
                <a:lnTo>
                  <a:pt x="402" y="683"/>
                </a:lnTo>
                <a:lnTo>
                  <a:pt x="401" y="684"/>
                </a:lnTo>
                <a:lnTo>
                  <a:pt x="401" y="685"/>
                </a:lnTo>
                <a:lnTo>
                  <a:pt x="400" y="686"/>
                </a:lnTo>
                <a:lnTo>
                  <a:pt x="400" y="688"/>
                </a:lnTo>
                <a:lnTo>
                  <a:pt x="400" y="689"/>
                </a:lnTo>
                <a:lnTo>
                  <a:pt x="399" y="690"/>
                </a:lnTo>
                <a:lnTo>
                  <a:pt x="399" y="691"/>
                </a:lnTo>
                <a:lnTo>
                  <a:pt x="399" y="692"/>
                </a:lnTo>
                <a:lnTo>
                  <a:pt x="399" y="693"/>
                </a:lnTo>
                <a:lnTo>
                  <a:pt x="398" y="694"/>
                </a:lnTo>
                <a:lnTo>
                  <a:pt x="397" y="695"/>
                </a:lnTo>
                <a:lnTo>
                  <a:pt x="397" y="697"/>
                </a:lnTo>
                <a:lnTo>
                  <a:pt x="397" y="700"/>
                </a:lnTo>
                <a:lnTo>
                  <a:pt x="397" y="701"/>
                </a:lnTo>
                <a:lnTo>
                  <a:pt x="396" y="702"/>
                </a:lnTo>
                <a:lnTo>
                  <a:pt x="396" y="703"/>
                </a:lnTo>
                <a:lnTo>
                  <a:pt x="395" y="703"/>
                </a:lnTo>
                <a:lnTo>
                  <a:pt x="395" y="704"/>
                </a:lnTo>
                <a:lnTo>
                  <a:pt x="395" y="705"/>
                </a:lnTo>
                <a:lnTo>
                  <a:pt x="394" y="705"/>
                </a:lnTo>
                <a:lnTo>
                  <a:pt x="394" y="707"/>
                </a:lnTo>
                <a:lnTo>
                  <a:pt x="393" y="709"/>
                </a:lnTo>
                <a:lnTo>
                  <a:pt x="393" y="711"/>
                </a:lnTo>
                <a:lnTo>
                  <a:pt x="393" y="712"/>
                </a:lnTo>
                <a:lnTo>
                  <a:pt x="393" y="713"/>
                </a:lnTo>
                <a:lnTo>
                  <a:pt x="393" y="714"/>
                </a:lnTo>
                <a:lnTo>
                  <a:pt x="393" y="715"/>
                </a:lnTo>
                <a:lnTo>
                  <a:pt x="393" y="716"/>
                </a:lnTo>
                <a:lnTo>
                  <a:pt x="393" y="718"/>
                </a:lnTo>
                <a:lnTo>
                  <a:pt x="393" y="719"/>
                </a:lnTo>
                <a:lnTo>
                  <a:pt x="393" y="720"/>
                </a:lnTo>
                <a:lnTo>
                  <a:pt x="391" y="725"/>
                </a:lnTo>
                <a:lnTo>
                  <a:pt x="390" y="726"/>
                </a:lnTo>
                <a:lnTo>
                  <a:pt x="389" y="727"/>
                </a:lnTo>
                <a:lnTo>
                  <a:pt x="389" y="728"/>
                </a:lnTo>
                <a:lnTo>
                  <a:pt x="388" y="728"/>
                </a:lnTo>
                <a:lnTo>
                  <a:pt x="387" y="729"/>
                </a:lnTo>
                <a:lnTo>
                  <a:pt x="386" y="729"/>
                </a:lnTo>
                <a:lnTo>
                  <a:pt x="384" y="730"/>
                </a:lnTo>
                <a:lnTo>
                  <a:pt x="381" y="732"/>
                </a:lnTo>
                <a:lnTo>
                  <a:pt x="380" y="733"/>
                </a:lnTo>
                <a:lnTo>
                  <a:pt x="379" y="734"/>
                </a:lnTo>
                <a:lnTo>
                  <a:pt x="378" y="735"/>
                </a:lnTo>
                <a:lnTo>
                  <a:pt x="376" y="735"/>
                </a:lnTo>
                <a:lnTo>
                  <a:pt x="376" y="736"/>
                </a:lnTo>
                <a:lnTo>
                  <a:pt x="375" y="736"/>
                </a:lnTo>
                <a:lnTo>
                  <a:pt x="374" y="736"/>
                </a:lnTo>
                <a:lnTo>
                  <a:pt x="373" y="737"/>
                </a:lnTo>
                <a:lnTo>
                  <a:pt x="372" y="737"/>
                </a:lnTo>
                <a:lnTo>
                  <a:pt x="372" y="736"/>
                </a:lnTo>
                <a:lnTo>
                  <a:pt x="371" y="735"/>
                </a:lnTo>
                <a:lnTo>
                  <a:pt x="370" y="734"/>
                </a:lnTo>
                <a:lnTo>
                  <a:pt x="370" y="733"/>
                </a:lnTo>
                <a:lnTo>
                  <a:pt x="370" y="732"/>
                </a:lnTo>
                <a:lnTo>
                  <a:pt x="369" y="732"/>
                </a:lnTo>
                <a:lnTo>
                  <a:pt x="369" y="731"/>
                </a:lnTo>
                <a:lnTo>
                  <a:pt x="370" y="730"/>
                </a:lnTo>
                <a:lnTo>
                  <a:pt x="369" y="730"/>
                </a:lnTo>
                <a:lnTo>
                  <a:pt x="368" y="730"/>
                </a:lnTo>
                <a:lnTo>
                  <a:pt x="367" y="730"/>
                </a:lnTo>
                <a:lnTo>
                  <a:pt x="366" y="730"/>
                </a:lnTo>
                <a:lnTo>
                  <a:pt x="366" y="729"/>
                </a:lnTo>
                <a:lnTo>
                  <a:pt x="365" y="728"/>
                </a:lnTo>
                <a:lnTo>
                  <a:pt x="364" y="728"/>
                </a:lnTo>
                <a:lnTo>
                  <a:pt x="363" y="727"/>
                </a:lnTo>
                <a:lnTo>
                  <a:pt x="363" y="726"/>
                </a:lnTo>
                <a:lnTo>
                  <a:pt x="362" y="725"/>
                </a:lnTo>
                <a:lnTo>
                  <a:pt x="361" y="725"/>
                </a:lnTo>
                <a:lnTo>
                  <a:pt x="361" y="724"/>
                </a:lnTo>
                <a:lnTo>
                  <a:pt x="360" y="723"/>
                </a:lnTo>
                <a:lnTo>
                  <a:pt x="360" y="721"/>
                </a:lnTo>
                <a:lnTo>
                  <a:pt x="360" y="720"/>
                </a:lnTo>
                <a:lnTo>
                  <a:pt x="359" y="720"/>
                </a:lnTo>
                <a:lnTo>
                  <a:pt x="359" y="719"/>
                </a:lnTo>
                <a:lnTo>
                  <a:pt x="358" y="718"/>
                </a:lnTo>
                <a:lnTo>
                  <a:pt x="355" y="718"/>
                </a:lnTo>
                <a:lnTo>
                  <a:pt x="354" y="718"/>
                </a:lnTo>
                <a:lnTo>
                  <a:pt x="353" y="717"/>
                </a:lnTo>
                <a:lnTo>
                  <a:pt x="353" y="716"/>
                </a:lnTo>
                <a:lnTo>
                  <a:pt x="352" y="716"/>
                </a:lnTo>
                <a:lnTo>
                  <a:pt x="351" y="716"/>
                </a:lnTo>
                <a:lnTo>
                  <a:pt x="350" y="715"/>
                </a:lnTo>
                <a:lnTo>
                  <a:pt x="349" y="715"/>
                </a:lnTo>
                <a:lnTo>
                  <a:pt x="348" y="715"/>
                </a:lnTo>
                <a:lnTo>
                  <a:pt x="347" y="715"/>
                </a:lnTo>
                <a:lnTo>
                  <a:pt x="346" y="715"/>
                </a:lnTo>
                <a:lnTo>
                  <a:pt x="346" y="714"/>
                </a:lnTo>
                <a:lnTo>
                  <a:pt x="346" y="713"/>
                </a:lnTo>
                <a:lnTo>
                  <a:pt x="345" y="712"/>
                </a:lnTo>
                <a:lnTo>
                  <a:pt x="345" y="711"/>
                </a:lnTo>
                <a:lnTo>
                  <a:pt x="344" y="711"/>
                </a:lnTo>
                <a:lnTo>
                  <a:pt x="344" y="712"/>
                </a:lnTo>
                <a:lnTo>
                  <a:pt x="343" y="712"/>
                </a:lnTo>
                <a:lnTo>
                  <a:pt x="343" y="713"/>
                </a:lnTo>
                <a:lnTo>
                  <a:pt x="342" y="713"/>
                </a:lnTo>
                <a:lnTo>
                  <a:pt x="341" y="711"/>
                </a:lnTo>
                <a:lnTo>
                  <a:pt x="340" y="710"/>
                </a:lnTo>
                <a:lnTo>
                  <a:pt x="339" y="710"/>
                </a:lnTo>
                <a:lnTo>
                  <a:pt x="338" y="711"/>
                </a:lnTo>
                <a:lnTo>
                  <a:pt x="338" y="709"/>
                </a:lnTo>
                <a:lnTo>
                  <a:pt x="337" y="709"/>
                </a:lnTo>
                <a:lnTo>
                  <a:pt x="336" y="708"/>
                </a:lnTo>
                <a:lnTo>
                  <a:pt x="335" y="709"/>
                </a:lnTo>
                <a:lnTo>
                  <a:pt x="335" y="710"/>
                </a:lnTo>
                <a:lnTo>
                  <a:pt x="334" y="710"/>
                </a:lnTo>
                <a:lnTo>
                  <a:pt x="333" y="711"/>
                </a:lnTo>
                <a:lnTo>
                  <a:pt x="333" y="713"/>
                </a:lnTo>
                <a:lnTo>
                  <a:pt x="333" y="714"/>
                </a:lnTo>
                <a:lnTo>
                  <a:pt x="332" y="713"/>
                </a:lnTo>
                <a:lnTo>
                  <a:pt x="332" y="714"/>
                </a:lnTo>
                <a:lnTo>
                  <a:pt x="331" y="714"/>
                </a:lnTo>
                <a:lnTo>
                  <a:pt x="330" y="714"/>
                </a:lnTo>
                <a:lnTo>
                  <a:pt x="329" y="714"/>
                </a:lnTo>
                <a:lnTo>
                  <a:pt x="328" y="713"/>
                </a:lnTo>
                <a:lnTo>
                  <a:pt x="327" y="713"/>
                </a:lnTo>
                <a:lnTo>
                  <a:pt x="327" y="714"/>
                </a:lnTo>
                <a:lnTo>
                  <a:pt x="326" y="713"/>
                </a:lnTo>
                <a:lnTo>
                  <a:pt x="326" y="714"/>
                </a:lnTo>
                <a:lnTo>
                  <a:pt x="325" y="714"/>
                </a:lnTo>
                <a:lnTo>
                  <a:pt x="324" y="714"/>
                </a:lnTo>
                <a:lnTo>
                  <a:pt x="323" y="715"/>
                </a:lnTo>
                <a:lnTo>
                  <a:pt x="322" y="716"/>
                </a:lnTo>
                <a:lnTo>
                  <a:pt x="321" y="716"/>
                </a:lnTo>
                <a:lnTo>
                  <a:pt x="320" y="715"/>
                </a:lnTo>
                <a:lnTo>
                  <a:pt x="319" y="715"/>
                </a:lnTo>
                <a:lnTo>
                  <a:pt x="319" y="716"/>
                </a:lnTo>
                <a:lnTo>
                  <a:pt x="319" y="717"/>
                </a:lnTo>
                <a:lnTo>
                  <a:pt x="319" y="718"/>
                </a:lnTo>
                <a:lnTo>
                  <a:pt x="318" y="717"/>
                </a:lnTo>
                <a:lnTo>
                  <a:pt x="317" y="718"/>
                </a:lnTo>
                <a:lnTo>
                  <a:pt x="317" y="717"/>
                </a:lnTo>
                <a:lnTo>
                  <a:pt x="316" y="718"/>
                </a:lnTo>
                <a:lnTo>
                  <a:pt x="316" y="717"/>
                </a:lnTo>
                <a:lnTo>
                  <a:pt x="316" y="716"/>
                </a:lnTo>
                <a:lnTo>
                  <a:pt x="315" y="716"/>
                </a:lnTo>
                <a:lnTo>
                  <a:pt x="315" y="717"/>
                </a:lnTo>
                <a:lnTo>
                  <a:pt x="314" y="718"/>
                </a:lnTo>
                <a:lnTo>
                  <a:pt x="313" y="718"/>
                </a:lnTo>
                <a:lnTo>
                  <a:pt x="312" y="718"/>
                </a:lnTo>
                <a:lnTo>
                  <a:pt x="312" y="719"/>
                </a:lnTo>
                <a:lnTo>
                  <a:pt x="311" y="719"/>
                </a:lnTo>
                <a:lnTo>
                  <a:pt x="311" y="720"/>
                </a:lnTo>
                <a:lnTo>
                  <a:pt x="311" y="721"/>
                </a:lnTo>
                <a:lnTo>
                  <a:pt x="311" y="722"/>
                </a:lnTo>
                <a:lnTo>
                  <a:pt x="311" y="723"/>
                </a:lnTo>
                <a:lnTo>
                  <a:pt x="310" y="723"/>
                </a:lnTo>
                <a:lnTo>
                  <a:pt x="310" y="724"/>
                </a:lnTo>
                <a:lnTo>
                  <a:pt x="309" y="723"/>
                </a:lnTo>
                <a:lnTo>
                  <a:pt x="308" y="723"/>
                </a:lnTo>
                <a:lnTo>
                  <a:pt x="307" y="723"/>
                </a:lnTo>
                <a:lnTo>
                  <a:pt x="306" y="723"/>
                </a:lnTo>
                <a:lnTo>
                  <a:pt x="306" y="722"/>
                </a:lnTo>
                <a:lnTo>
                  <a:pt x="305" y="723"/>
                </a:lnTo>
                <a:lnTo>
                  <a:pt x="304" y="723"/>
                </a:lnTo>
                <a:lnTo>
                  <a:pt x="304" y="722"/>
                </a:lnTo>
                <a:lnTo>
                  <a:pt x="304" y="723"/>
                </a:lnTo>
                <a:lnTo>
                  <a:pt x="302" y="724"/>
                </a:lnTo>
                <a:lnTo>
                  <a:pt x="301" y="724"/>
                </a:lnTo>
                <a:lnTo>
                  <a:pt x="300" y="724"/>
                </a:lnTo>
                <a:lnTo>
                  <a:pt x="300" y="725"/>
                </a:lnTo>
                <a:lnTo>
                  <a:pt x="299" y="725"/>
                </a:lnTo>
                <a:lnTo>
                  <a:pt x="298" y="725"/>
                </a:lnTo>
                <a:lnTo>
                  <a:pt x="298" y="726"/>
                </a:lnTo>
                <a:lnTo>
                  <a:pt x="297" y="726"/>
                </a:lnTo>
                <a:lnTo>
                  <a:pt x="296" y="725"/>
                </a:lnTo>
                <a:lnTo>
                  <a:pt x="297" y="725"/>
                </a:lnTo>
                <a:lnTo>
                  <a:pt x="296" y="725"/>
                </a:lnTo>
                <a:lnTo>
                  <a:pt x="295" y="725"/>
                </a:lnTo>
                <a:lnTo>
                  <a:pt x="295" y="724"/>
                </a:lnTo>
                <a:lnTo>
                  <a:pt x="294" y="724"/>
                </a:lnTo>
                <a:lnTo>
                  <a:pt x="294" y="723"/>
                </a:lnTo>
                <a:lnTo>
                  <a:pt x="294" y="724"/>
                </a:lnTo>
                <a:lnTo>
                  <a:pt x="293" y="723"/>
                </a:lnTo>
                <a:lnTo>
                  <a:pt x="292" y="724"/>
                </a:lnTo>
                <a:lnTo>
                  <a:pt x="291" y="724"/>
                </a:lnTo>
                <a:lnTo>
                  <a:pt x="291" y="725"/>
                </a:lnTo>
                <a:lnTo>
                  <a:pt x="290" y="725"/>
                </a:lnTo>
                <a:lnTo>
                  <a:pt x="289" y="726"/>
                </a:lnTo>
                <a:lnTo>
                  <a:pt x="289" y="725"/>
                </a:lnTo>
                <a:lnTo>
                  <a:pt x="288" y="725"/>
                </a:lnTo>
                <a:lnTo>
                  <a:pt x="288" y="726"/>
                </a:lnTo>
                <a:lnTo>
                  <a:pt x="287" y="725"/>
                </a:lnTo>
                <a:lnTo>
                  <a:pt x="287" y="726"/>
                </a:lnTo>
                <a:lnTo>
                  <a:pt x="286" y="726"/>
                </a:lnTo>
                <a:lnTo>
                  <a:pt x="286" y="725"/>
                </a:lnTo>
                <a:lnTo>
                  <a:pt x="285" y="725"/>
                </a:lnTo>
                <a:lnTo>
                  <a:pt x="284" y="725"/>
                </a:lnTo>
                <a:lnTo>
                  <a:pt x="284" y="726"/>
                </a:lnTo>
                <a:lnTo>
                  <a:pt x="284" y="727"/>
                </a:lnTo>
                <a:lnTo>
                  <a:pt x="280" y="727"/>
                </a:lnTo>
                <a:lnTo>
                  <a:pt x="279" y="726"/>
                </a:lnTo>
                <a:lnTo>
                  <a:pt x="278" y="726"/>
                </a:lnTo>
                <a:lnTo>
                  <a:pt x="278" y="725"/>
                </a:lnTo>
                <a:lnTo>
                  <a:pt x="277" y="725"/>
                </a:lnTo>
                <a:lnTo>
                  <a:pt x="276" y="725"/>
                </a:lnTo>
                <a:lnTo>
                  <a:pt x="276" y="724"/>
                </a:lnTo>
                <a:lnTo>
                  <a:pt x="275" y="723"/>
                </a:lnTo>
                <a:lnTo>
                  <a:pt x="274" y="722"/>
                </a:lnTo>
                <a:lnTo>
                  <a:pt x="273" y="722"/>
                </a:lnTo>
                <a:lnTo>
                  <a:pt x="272" y="723"/>
                </a:lnTo>
                <a:lnTo>
                  <a:pt x="271" y="726"/>
                </a:lnTo>
                <a:lnTo>
                  <a:pt x="270" y="726"/>
                </a:lnTo>
                <a:lnTo>
                  <a:pt x="269" y="725"/>
                </a:lnTo>
                <a:lnTo>
                  <a:pt x="268" y="724"/>
                </a:lnTo>
                <a:lnTo>
                  <a:pt x="267" y="724"/>
                </a:lnTo>
                <a:lnTo>
                  <a:pt x="267" y="723"/>
                </a:lnTo>
                <a:lnTo>
                  <a:pt x="266" y="723"/>
                </a:lnTo>
                <a:lnTo>
                  <a:pt x="265" y="723"/>
                </a:lnTo>
                <a:lnTo>
                  <a:pt x="264" y="722"/>
                </a:lnTo>
                <a:lnTo>
                  <a:pt x="263" y="722"/>
                </a:lnTo>
                <a:lnTo>
                  <a:pt x="263" y="721"/>
                </a:lnTo>
                <a:lnTo>
                  <a:pt x="263" y="720"/>
                </a:lnTo>
                <a:lnTo>
                  <a:pt x="262" y="720"/>
                </a:lnTo>
                <a:lnTo>
                  <a:pt x="262" y="718"/>
                </a:lnTo>
                <a:lnTo>
                  <a:pt x="261" y="717"/>
                </a:lnTo>
                <a:lnTo>
                  <a:pt x="261" y="716"/>
                </a:lnTo>
                <a:lnTo>
                  <a:pt x="262" y="712"/>
                </a:lnTo>
                <a:lnTo>
                  <a:pt x="261" y="712"/>
                </a:lnTo>
                <a:lnTo>
                  <a:pt x="261" y="711"/>
                </a:lnTo>
                <a:lnTo>
                  <a:pt x="261" y="710"/>
                </a:lnTo>
                <a:lnTo>
                  <a:pt x="261" y="708"/>
                </a:lnTo>
                <a:lnTo>
                  <a:pt x="261" y="707"/>
                </a:lnTo>
                <a:lnTo>
                  <a:pt x="260" y="707"/>
                </a:lnTo>
                <a:lnTo>
                  <a:pt x="261" y="705"/>
                </a:lnTo>
                <a:lnTo>
                  <a:pt x="262" y="705"/>
                </a:lnTo>
                <a:lnTo>
                  <a:pt x="262" y="704"/>
                </a:lnTo>
                <a:lnTo>
                  <a:pt x="262" y="703"/>
                </a:lnTo>
                <a:lnTo>
                  <a:pt x="262" y="702"/>
                </a:lnTo>
                <a:lnTo>
                  <a:pt x="261" y="701"/>
                </a:lnTo>
                <a:lnTo>
                  <a:pt x="261" y="700"/>
                </a:lnTo>
                <a:lnTo>
                  <a:pt x="261" y="699"/>
                </a:lnTo>
                <a:lnTo>
                  <a:pt x="261" y="698"/>
                </a:lnTo>
                <a:lnTo>
                  <a:pt x="262" y="697"/>
                </a:lnTo>
                <a:lnTo>
                  <a:pt x="262" y="696"/>
                </a:lnTo>
                <a:lnTo>
                  <a:pt x="262" y="695"/>
                </a:lnTo>
                <a:lnTo>
                  <a:pt x="261" y="695"/>
                </a:lnTo>
                <a:lnTo>
                  <a:pt x="260" y="696"/>
                </a:lnTo>
                <a:lnTo>
                  <a:pt x="260" y="695"/>
                </a:lnTo>
                <a:lnTo>
                  <a:pt x="259" y="695"/>
                </a:lnTo>
                <a:lnTo>
                  <a:pt x="260" y="695"/>
                </a:lnTo>
                <a:lnTo>
                  <a:pt x="259" y="694"/>
                </a:lnTo>
                <a:lnTo>
                  <a:pt x="260" y="694"/>
                </a:lnTo>
                <a:lnTo>
                  <a:pt x="260" y="692"/>
                </a:lnTo>
                <a:lnTo>
                  <a:pt x="259" y="692"/>
                </a:lnTo>
                <a:lnTo>
                  <a:pt x="259" y="691"/>
                </a:lnTo>
                <a:lnTo>
                  <a:pt x="259" y="690"/>
                </a:lnTo>
                <a:lnTo>
                  <a:pt x="259" y="689"/>
                </a:lnTo>
                <a:lnTo>
                  <a:pt x="258" y="688"/>
                </a:lnTo>
                <a:lnTo>
                  <a:pt x="257" y="688"/>
                </a:lnTo>
                <a:lnTo>
                  <a:pt x="257" y="687"/>
                </a:lnTo>
                <a:lnTo>
                  <a:pt x="255" y="687"/>
                </a:lnTo>
                <a:lnTo>
                  <a:pt x="255" y="686"/>
                </a:lnTo>
                <a:lnTo>
                  <a:pt x="253" y="686"/>
                </a:lnTo>
                <a:lnTo>
                  <a:pt x="252" y="686"/>
                </a:lnTo>
                <a:lnTo>
                  <a:pt x="253" y="685"/>
                </a:lnTo>
                <a:lnTo>
                  <a:pt x="253" y="684"/>
                </a:lnTo>
                <a:lnTo>
                  <a:pt x="253" y="683"/>
                </a:lnTo>
                <a:lnTo>
                  <a:pt x="253" y="682"/>
                </a:lnTo>
                <a:lnTo>
                  <a:pt x="254" y="681"/>
                </a:lnTo>
                <a:lnTo>
                  <a:pt x="253" y="680"/>
                </a:lnTo>
                <a:lnTo>
                  <a:pt x="254" y="680"/>
                </a:lnTo>
                <a:lnTo>
                  <a:pt x="253" y="678"/>
                </a:lnTo>
                <a:lnTo>
                  <a:pt x="253" y="677"/>
                </a:lnTo>
                <a:lnTo>
                  <a:pt x="253" y="676"/>
                </a:lnTo>
                <a:lnTo>
                  <a:pt x="253" y="675"/>
                </a:lnTo>
                <a:lnTo>
                  <a:pt x="252" y="675"/>
                </a:lnTo>
                <a:lnTo>
                  <a:pt x="252" y="673"/>
                </a:lnTo>
                <a:lnTo>
                  <a:pt x="251" y="671"/>
                </a:lnTo>
                <a:lnTo>
                  <a:pt x="251" y="670"/>
                </a:lnTo>
                <a:lnTo>
                  <a:pt x="252" y="670"/>
                </a:lnTo>
                <a:lnTo>
                  <a:pt x="253" y="668"/>
                </a:lnTo>
                <a:lnTo>
                  <a:pt x="252" y="667"/>
                </a:lnTo>
                <a:lnTo>
                  <a:pt x="253" y="666"/>
                </a:lnTo>
                <a:lnTo>
                  <a:pt x="254" y="665"/>
                </a:lnTo>
                <a:lnTo>
                  <a:pt x="255" y="663"/>
                </a:lnTo>
                <a:lnTo>
                  <a:pt x="255" y="662"/>
                </a:lnTo>
                <a:lnTo>
                  <a:pt x="256" y="661"/>
                </a:lnTo>
                <a:lnTo>
                  <a:pt x="256" y="660"/>
                </a:lnTo>
                <a:lnTo>
                  <a:pt x="256" y="659"/>
                </a:lnTo>
                <a:lnTo>
                  <a:pt x="256" y="658"/>
                </a:lnTo>
                <a:lnTo>
                  <a:pt x="255" y="658"/>
                </a:lnTo>
                <a:lnTo>
                  <a:pt x="255" y="657"/>
                </a:lnTo>
                <a:lnTo>
                  <a:pt x="254" y="656"/>
                </a:lnTo>
                <a:lnTo>
                  <a:pt x="253" y="655"/>
                </a:lnTo>
                <a:lnTo>
                  <a:pt x="253" y="654"/>
                </a:lnTo>
                <a:lnTo>
                  <a:pt x="252" y="654"/>
                </a:lnTo>
                <a:lnTo>
                  <a:pt x="252" y="653"/>
                </a:lnTo>
                <a:lnTo>
                  <a:pt x="252" y="652"/>
                </a:lnTo>
                <a:lnTo>
                  <a:pt x="252" y="650"/>
                </a:lnTo>
                <a:lnTo>
                  <a:pt x="252" y="649"/>
                </a:lnTo>
                <a:lnTo>
                  <a:pt x="253" y="649"/>
                </a:lnTo>
                <a:lnTo>
                  <a:pt x="254" y="648"/>
                </a:lnTo>
                <a:lnTo>
                  <a:pt x="255" y="647"/>
                </a:lnTo>
                <a:lnTo>
                  <a:pt x="254" y="646"/>
                </a:lnTo>
                <a:lnTo>
                  <a:pt x="253" y="645"/>
                </a:lnTo>
                <a:lnTo>
                  <a:pt x="254" y="645"/>
                </a:lnTo>
                <a:lnTo>
                  <a:pt x="253" y="644"/>
                </a:lnTo>
                <a:lnTo>
                  <a:pt x="253" y="643"/>
                </a:lnTo>
                <a:lnTo>
                  <a:pt x="254" y="643"/>
                </a:lnTo>
                <a:lnTo>
                  <a:pt x="255" y="642"/>
                </a:lnTo>
                <a:lnTo>
                  <a:pt x="255" y="641"/>
                </a:lnTo>
                <a:lnTo>
                  <a:pt x="255" y="640"/>
                </a:lnTo>
                <a:lnTo>
                  <a:pt x="254" y="640"/>
                </a:lnTo>
                <a:lnTo>
                  <a:pt x="254" y="639"/>
                </a:lnTo>
                <a:lnTo>
                  <a:pt x="253" y="639"/>
                </a:lnTo>
                <a:lnTo>
                  <a:pt x="253" y="638"/>
                </a:lnTo>
                <a:lnTo>
                  <a:pt x="254" y="638"/>
                </a:lnTo>
                <a:lnTo>
                  <a:pt x="254" y="637"/>
                </a:lnTo>
                <a:lnTo>
                  <a:pt x="253" y="637"/>
                </a:lnTo>
                <a:lnTo>
                  <a:pt x="254" y="637"/>
                </a:lnTo>
                <a:lnTo>
                  <a:pt x="253" y="636"/>
                </a:lnTo>
                <a:lnTo>
                  <a:pt x="252" y="636"/>
                </a:lnTo>
                <a:lnTo>
                  <a:pt x="251" y="635"/>
                </a:lnTo>
                <a:lnTo>
                  <a:pt x="250" y="635"/>
                </a:lnTo>
                <a:lnTo>
                  <a:pt x="249" y="635"/>
                </a:lnTo>
                <a:lnTo>
                  <a:pt x="248" y="636"/>
                </a:lnTo>
                <a:lnTo>
                  <a:pt x="248" y="633"/>
                </a:lnTo>
                <a:lnTo>
                  <a:pt x="248" y="632"/>
                </a:lnTo>
                <a:lnTo>
                  <a:pt x="248" y="630"/>
                </a:lnTo>
                <a:lnTo>
                  <a:pt x="247" y="629"/>
                </a:lnTo>
                <a:lnTo>
                  <a:pt x="246" y="628"/>
                </a:lnTo>
                <a:lnTo>
                  <a:pt x="247" y="628"/>
                </a:lnTo>
                <a:lnTo>
                  <a:pt x="247" y="626"/>
                </a:lnTo>
                <a:lnTo>
                  <a:pt x="247" y="625"/>
                </a:lnTo>
                <a:lnTo>
                  <a:pt x="247" y="624"/>
                </a:lnTo>
                <a:lnTo>
                  <a:pt x="246" y="623"/>
                </a:lnTo>
                <a:lnTo>
                  <a:pt x="245" y="623"/>
                </a:lnTo>
                <a:lnTo>
                  <a:pt x="245" y="622"/>
                </a:lnTo>
                <a:lnTo>
                  <a:pt x="244" y="622"/>
                </a:lnTo>
                <a:lnTo>
                  <a:pt x="245" y="620"/>
                </a:lnTo>
                <a:lnTo>
                  <a:pt x="245" y="619"/>
                </a:lnTo>
                <a:lnTo>
                  <a:pt x="246" y="618"/>
                </a:lnTo>
                <a:lnTo>
                  <a:pt x="246" y="617"/>
                </a:lnTo>
                <a:lnTo>
                  <a:pt x="245" y="616"/>
                </a:lnTo>
                <a:lnTo>
                  <a:pt x="245" y="615"/>
                </a:lnTo>
                <a:lnTo>
                  <a:pt x="245" y="614"/>
                </a:lnTo>
                <a:lnTo>
                  <a:pt x="244" y="614"/>
                </a:lnTo>
                <a:lnTo>
                  <a:pt x="244" y="613"/>
                </a:lnTo>
                <a:lnTo>
                  <a:pt x="244" y="612"/>
                </a:lnTo>
                <a:lnTo>
                  <a:pt x="244" y="611"/>
                </a:lnTo>
                <a:lnTo>
                  <a:pt x="244" y="610"/>
                </a:lnTo>
                <a:lnTo>
                  <a:pt x="244" y="609"/>
                </a:lnTo>
                <a:lnTo>
                  <a:pt x="244" y="608"/>
                </a:lnTo>
                <a:lnTo>
                  <a:pt x="244" y="607"/>
                </a:lnTo>
                <a:lnTo>
                  <a:pt x="243" y="607"/>
                </a:lnTo>
                <a:lnTo>
                  <a:pt x="243" y="606"/>
                </a:lnTo>
                <a:lnTo>
                  <a:pt x="243" y="605"/>
                </a:lnTo>
                <a:lnTo>
                  <a:pt x="242" y="604"/>
                </a:lnTo>
                <a:lnTo>
                  <a:pt x="243" y="603"/>
                </a:lnTo>
                <a:lnTo>
                  <a:pt x="243" y="601"/>
                </a:lnTo>
                <a:lnTo>
                  <a:pt x="244" y="600"/>
                </a:lnTo>
                <a:lnTo>
                  <a:pt x="244" y="599"/>
                </a:lnTo>
                <a:lnTo>
                  <a:pt x="243" y="599"/>
                </a:lnTo>
                <a:lnTo>
                  <a:pt x="244" y="598"/>
                </a:lnTo>
                <a:lnTo>
                  <a:pt x="244" y="597"/>
                </a:lnTo>
                <a:lnTo>
                  <a:pt x="245" y="597"/>
                </a:lnTo>
                <a:lnTo>
                  <a:pt x="245" y="596"/>
                </a:lnTo>
                <a:lnTo>
                  <a:pt x="245" y="595"/>
                </a:lnTo>
                <a:lnTo>
                  <a:pt x="246" y="595"/>
                </a:lnTo>
                <a:lnTo>
                  <a:pt x="247" y="595"/>
                </a:lnTo>
                <a:lnTo>
                  <a:pt x="247" y="594"/>
                </a:lnTo>
                <a:lnTo>
                  <a:pt x="247" y="593"/>
                </a:lnTo>
                <a:lnTo>
                  <a:pt x="247" y="592"/>
                </a:lnTo>
                <a:lnTo>
                  <a:pt x="248" y="592"/>
                </a:lnTo>
                <a:lnTo>
                  <a:pt x="248" y="591"/>
                </a:lnTo>
                <a:lnTo>
                  <a:pt x="248" y="590"/>
                </a:lnTo>
                <a:lnTo>
                  <a:pt x="248" y="589"/>
                </a:lnTo>
                <a:lnTo>
                  <a:pt x="248" y="588"/>
                </a:lnTo>
                <a:lnTo>
                  <a:pt x="248" y="587"/>
                </a:lnTo>
                <a:lnTo>
                  <a:pt x="248" y="586"/>
                </a:lnTo>
                <a:lnTo>
                  <a:pt x="248" y="585"/>
                </a:lnTo>
                <a:lnTo>
                  <a:pt x="248" y="584"/>
                </a:lnTo>
                <a:lnTo>
                  <a:pt x="248" y="583"/>
                </a:lnTo>
                <a:lnTo>
                  <a:pt x="247" y="583"/>
                </a:lnTo>
                <a:lnTo>
                  <a:pt x="247" y="580"/>
                </a:lnTo>
                <a:lnTo>
                  <a:pt x="247" y="579"/>
                </a:lnTo>
                <a:lnTo>
                  <a:pt x="245" y="578"/>
                </a:lnTo>
                <a:lnTo>
                  <a:pt x="244" y="578"/>
                </a:lnTo>
                <a:lnTo>
                  <a:pt x="243" y="577"/>
                </a:lnTo>
                <a:lnTo>
                  <a:pt x="243" y="576"/>
                </a:lnTo>
                <a:lnTo>
                  <a:pt x="241" y="576"/>
                </a:lnTo>
                <a:lnTo>
                  <a:pt x="241" y="575"/>
                </a:lnTo>
                <a:lnTo>
                  <a:pt x="240" y="575"/>
                </a:lnTo>
                <a:lnTo>
                  <a:pt x="240" y="574"/>
                </a:lnTo>
                <a:lnTo>
                  <a:pt x="240" y="573"/>
                </a:lnTo>
                <a:lnTo>
                  <a:pt x="239" y="572"/>
                </a:lnTo>
                <a:lnTo>
                  <a:pt x="238" y="572"/>
                </a:lnTo>
                <a:lnTo>
                  <a:pt x="237" y="570"/>
                </a:lnTo>
                <a:lnTo>
                  <a:pt x="236" y="569"/>
                </a:lnTo>
                <a:lnTo>
                  <a:pt x="236" y="568"/>
                </a:lnTo>
                <a:lnTo>
                  <a:pt x="236" y="567"/>
                </a:lnTo>
                <a:lnTo>
                  <a:pt x="235" y="566"/>
                </a:lnTo>
                <a:lnTo>
                  <a:pt x="235" y="565"/>
                </a:lnTo>
                <a:lnTo>
                  <a:pt x="235" y="564"/>
                </a:lnTo>
                <a:lnTo>
                  <a:pt x="235" y="563"/>
                </a:lnTo>
                <a:lnTo>
                  <a:pt x="236" y="563"/>
                </a:lnTo>
                <a:lnTo>
                  <a:pt x="236" y="562"/>
                </a:lnTo>
                <a:lnTo>
                  <a:pt x="237" y="562"/>
                </a:lnTo>
                <a:lnTo>
                  <a:pt x="236" y="561"/>
                </a:lnTo>
                <a:lnTo>
                  <a:pt x="237" y="561"/>
                </a:lnTo>
                <a:lnTo>
                  <a:pt x="237" y="559"/>
                </a:lnTo>
                <a:lnTo>
                  <a:pt x="237" y="558"/>
                </a:lnTo>
                <a:lnTo>
                  <a:pt x="237" y="557"/>
                </a:lnTo>
                <a:lnTo>
                  <a:pt x="236" y="556"/>
                </a:lnTo>
                <a:lnTo>
                  <a:pt x="236" y="555"/>
                </a:lnTo>
                <a:lnTo>
                  <a:pt x="236" y="554"/>
                </a:lnTo>
                <a:lnTo>
                  <a:pt x="235" y="554"/>
                </a:lnTo>
                <a:lnTo>
                  <a:pt x="234" y="554"/>
                </a:lnTo>
                <a:lnTo>
                  <a:pt x="233" y="554"/>
                </a:lnTo>
                <a:lnTo>
                  <a:pt x="232" y="554"/>
                </a:lnTo>
                <a:lnTo>
                  <a:pt x="231" y="554"/>
                </a:lnTo>
                <a:lnTo>
                  <a:pt x="231" y="553"/>
                </a:lnTo>
                <a:lnTo>
                  <a:pt x="230" y="552"/>
                </a:lnTo>
                <a:lnTo>
                  <a:pt x="231" y="552"/>
                </a:lnTo>
                <a:lnTo>
                  <a:pt x="231" y="551"/>
                </a:lnTo>
                <a:lnTo>
                  <a:pt x="230" y="550"/>
                </a:lnTo>
                <a:lnTo>
                  <a:pt x="229" y="550"/>
                </a:lnTo>
                <a:lnTo>
                  <a:pt x="229" y="549"/>
                </a:lnTo>
                <a:lnTo>
                  <a:pt x="228" y="549"/>
                </a:lnTo>
                <a:lnTo>
                  <a:pt x="228" y="547"/>
                </a:lnTo>
                <a:lnTo>
                  <a:pt x="227" y="546"/>
                </a:lnTo>
                <a:lnTo>
                  <a:pt x="227" y="545"/>
                </a:lnTo>
                <a:lnTo>
                  <a:pt x="227" y="544"/>
                </a:lnTo>
                <a:lnTo>
                  <a:pt x="227" y="543"/>
                </a:lnTo>
                <a:lnTo>
                  <a:pt x="226" y="543"/>
                </a:lnTo>
                <a:lnTo>
                  <a:pt x="225" y="543"/>
                </a:lnTo>
                <a:lnTo>
                  <a:pt x="222" y="543"/>
                </a:lnTo>
                <a:lnTo>
                  <a:pt x="221" y="543"/>
                </a:lnTo>
                <a:lnTo>
                  <a:pt x="220" y="542"/>
                </a:lnTo>
                <a:lnTo>
                  <a:pt x="219" y="542"/>
                </a:lnTo>
                <a:lnTo>
                  <a:pt x="218" y="542"/>
                </a:lnTo>
                <a:lnTo>
                  <a:pt x="217" y="543"/>
                </a:lnTo>
                <a:lnTo>
                  <a:pt x="216" y="544"/>
                </a:lnTo>
                <a:lnTo>
                  <a:pt x="216" y="543"/>
                </a:lnTo>
                <a:lnTo>
                  <a:pt x="215" y="543"/>
                </a:lnTo>
                <a:lnTo>
                  <a:pt x="214" y="543"/>
                </a:lnTo>
                <a:lnTo>
                  <a:pt x="213" y="543"/>
                </a:lnTo>
                <a:lnTo>
                  <a:pt x="213" y="542"/>
                </a:lnTo>
                <a:lnTo>
                  <a:pt x="212" y="542"/>
                </a:lnTo>
                <a:lnTo>
                  <a:pt x="211" y="543"/>
                </a:lnTo>
                <a:lnTo>
                  <a:pt x="211" y="544"/>
                </a:lnTo>
                <a:lnTo>
                  <a:pt x="210" y="544"/>
                </a:lnTo>
                <a:lnTo>
                  <a:pt x="210" y="543"/>
                </a:lnTo>
                <a:lnTo>
                  <a:pt x="209" y="543"/>
                </a:lnTo>
                <a:lnTo>
                  <a:pt x="208" y="543"/>
                </a:lnTo>
                <a:lnTo>
                  <a:pt x="208" y="542"/>
                </a:lnTo>
                <a:lnTo>
                  <a:pt x="207" y="542"/>
                </a:lnTo>
                <a:lnTo>
                  <a:pt x="205" y="542"/>
                </a:lnTo>
                <a:lnTo>
                  <a:pt x="204" y="542"/>
                </a:lnTo>
                <a:lnTo>
                  <a:pt x="204" y="543"/>
                </a:lnTo>
                <a:lnTo>
                  <a:pt x="203" y="543"/>
                </a:lnTo>
                <a:lnTo>
                  <a:pt x="203" y="542"/>
                </a:lnTo>
                <a:lnTo>
                  <a:pt x="203" y="543"/>
                </a:lnTo>
                <a:lnTo>
                  <a:pt x="202" y="543"/>
                </a:lnTo>
                <a:lnTo>
                  <a:pt x="202" y="542"/>
                </a:lnTo>
                <a:lnTo>
                  <a:pt x="202" y="543"/>
                </a:lnTo>
                <a:lnTo>
                  <a:pt x="202" y="542"/>
                </a:lnTo>
                <a:lnTo>
                  <a:pt x="201" y="542"/>
                </a:lnTo>
                <a:lnTo>
                  <a:pt x="200" y="542"/>
                </a:lnTo>
                <a:lnTo>
                  <a:pt x="200" y="541"/>
                </a:lnTo>
                <a:lnTo>
                  <a:pt x="199" y="541"/>
                </a:lnTo>
                <a:lnTo>
                  <a:pt x="198" y="541"/>
                </a:lnTo>
                <a:lnTo>
                  <a:pt x="198" y="542"/>
                </a:lnTo>
                <a:lnTo>
                  <a:pt x="197" y="542"/>
                </a:lnTo>
                <a:lnTo>
                  <a:pt x="196" y="542"/>
                </a:lnTo>
                <a:lnTo>
                  <a:pt x="195" y="542"/>
                </a:lnTo>
                <a:lnTo>
                  <a:pt x="195" y="543"/>
                </a:lnTo>
                <a:lnTo>
                  <a:pt x="194" y="542"/>
                </a:lnTo>
                <a:lnTo>
                  <a:pt x="193" y="542"/>
                </a:lnTo>
                <a:lnTo>
                  <a:pt x="193" y="541"/>
                </a:lnTo>
                <a:lnTo>
                  <a:pt x="192" y="541"/>
                </a:lnTo>
                <a:lnTo>
                  <a:pt x="191" y="541"/>
                </a:lnTo>
                <a:lnTo>
                  <a:pt x="190" y="541"/>
                </a:lnTo>
                <a:lnTo>
                  <a:pt x="189" y="540"/>
                </a:lnTo>
                <a:lnTo>
                  <a:pt x="188" y="539"/>
                </a:lnTo>
                <a:lnTo>
                  <a:pt x="188" y="538"/>
                </a:lnTo>
                <a:lnTo>
                  <a:pt x="188" y="537"/>
                </a:lnTo>
                <a:lnTo>
                  <a:pt x="187" y="537"/>
                </a:lnTo>
                <a:lnTo>
                  <a:pt x="186" y="537"/>
                </a:lnTo>
                <a:lnTo>
                  <a:pt x="185" y="537"/>
                </a:lnTo>
                <a:lnTo>
                  <a:pt x="184" y="537"/>
                </a:lnTo>
                <a:lnTo>
                  <a:pt x="184" y="536"/>
                </a:lnTo>
                <a:lnTo>
                  <a:pt x="183" y="536"/>
                </a:lnTo>
                <a:lnTo>
                  <a:pt x="182" y="535"/>
                </a:lnTo>
                <a:lnTo>
                  <a:pt x="181" y="534"/>
                </a:lnTo>
                <a:lnTo>
                  <a:pt x="180" y="535"/>
                </a:lnTo>
                <a:lnTo>
                  <a:pt x="180" y="534"/>
                </a:lnTo>
                <a:lnTo>
                  <a:pt x="179" y="534"/>
                </a:lnTo>
                <a:lnTo>
                  <a:pt x="179" y="533"/>
                </a:lnTo>
                <a:lnTo>
                  <a:pt x="178" y="533"/>
                </a:lnTo>
                <a:lnTo>
                  <a:pt x="178" y="532"/>
                </a:lnTo>
                <a:lnTo>
                  <a:pt x="178" y="531"/>
                </a:lnTo>
                <a:lnTo>
                  <a:pt x="177" y="531"/>
                </a:lnTo>
                <a:lnTo>
                  <a:pt x="177" y="530"/>
                </a:lnTo>
                <a:lnTo>
                  <a:pt x="176" y="530"/>
                </a:lnTo>
                <a:lnTo>
                  <a:pt x="176" y="529"/>
                </a:lnTo>
                <a:lnTo>
                  <a:pt x="175" y="529"/>
                </a:lnTo>
                <a:lnTo>
                  <a:pt x="175" y="528"/>
                </a:lnTo>
                <a:lnTo>
                  <a:pt x="175" y="527"/>
                </a:lnTo>
                <a:lnTo>
                  <a:pt x="175" y="526"/>
                </a:lnTo>
                <a:lnTo>
                  <a:pt x="175" y="525"/>
                </a:lnTo>
                <a:lnTo>
                  <a:pt x="174" y="524"/>
                </a:lnTo>
                <a:lnTo>
                  <a:pt x="174" y="523"/>
                </a:lnTo>
                <a:lnTo>
                  <a:pt x="173" y="522"/>
                </a:lnTo>
                <a:lnTo>
                  <a:pt x="173" y="521"/>
                </a:lnTo>
                <a:lnTo>
                  <a:pt x="173" y="522"/>
                </a:lnTo>
                <a:lnTo>
                  <a:pt x="173" y="521"/>
                </a:lnTo>
                <a:lnTo>
                  <a:pt x="173" y="520"/>
                </a:lnTo>
                <a:lnTo>
                  <a:pt x="172" y="520"/>
                </a:lnTo>
                <a:lnTo>
                  <a:pt x="171" y="520"/>
                </a:lnTo>
                <a:lnTo>
                  <a:pt x="170" y="521"/>
                </a:lnTo>
                <a:lnTo>
                  <a:pt x="170" y="520"/>
                </a:lnTo>
                <a:lnTo>
                  <a:pt x="169" y="520"/>
                </a:lnTo>
                <a:lnTo>
                  <a:pt x="169" y="521"/>
                </a:lnTo>
                <a:lnTo>
                  <a:pt x="168" y="520"/>
                </a:lnTo>
                <a:lnTo>
                  <a:pt x="168" y="521"/>
                </a:lnTo>
                <a:lnTo>
                  <a:pt x="167" y="520"/>
                </a:lnTo>
                <a:lnTo>
                  <a:pt x="166" y="520"/>
                </a:lnTo>
                <a:lnTo>
                  <a:pt x="165" y="520"/>
                </a:lnTo>
                <a:lnTo>
                  <a:pt x="165" y="521"/>
                </a:lnTo>
                <a:lnTo>
                  <a:pt x="164" y="521"/>
                </a:lnTo>
                <a:lnTo>
                  <a:pt x="163" y="522"/>
                </a:lnTo>
                <a:lnTo>
                  <a:pt x="163" y="521"/>
                </a:lnTo>
                <a:lnTo>
                  <a:pt x="162" y="522"/>
                </a:lnTo>
                <a:lnTo>
                  <a:pt x="161" y="522"/>
                </a:lnTo>
                <a:lnTo>
                  <a:pt x="161" y="523"/>
                </a:lnTo>
                <a:lnTo>
                  <a:pt x="160" y="524"/>
                </a:lnTo>
                <a:lnTo>
                  <a:pt x="160" y="525"/>
                </a:lnTo>
                <a:lnTo>
                  <a:pt x="160" y="526"/>
                </a:lnTo>
                <a:lnTo>
                  <a:pt x="159" y="527"/>
                </a:lnTo>
                <a:lnTo>
                  <a:pt x="158" y="527"/>
                </a:lnTo>
                <a:lnTo>
                  <a:pt x="159" y="528"/>
                </a:lnTo>
                <a:lnTo>
                  <a:pt x="158" y="529"/>
                </a:lnTo>
                <a:lnTo>
                  <a:pt x="157" y="529"/>
                </a:lnTo>
                <a:lnTo>
                  <a:pt x="157" y="530"/>
                </a:lnTo>
                <a:lnTo>
                  <a:pt x="157" y="531"/>
                </a:lnTo>
                <a:lnTo>
                  <a:pt x="157" y="532"/>
                </a:lnTo>
                <a:lnTo>
                  <a:pt x="156" y="532"/>
                </a:lnTo>
                <a:lnTo>
                  <a:pt x="156" y="533"/>
                </a:lnTo>
                <a:lnTo>
                  <a:pt x="155" y="533"/>
                </a:lnTo>
                <a:lnTo>
                  <a:pt x="154" y="533"/>
                </a:lnTo>
                <a:lnTo>
                  <a:pt x="154" y="534"/>
                </a:lnTo>
                <a:lnTo>
                  <a:pt x="153" y="534"/>
                </a:lnTo>
                <a:lnTo>
                  <a:pt x="152" y="534"/>
                </a:lnTo>
                <a:lnTo>
                  <a:pt x="152" y="535"/>
                </a:lnTo>
                <a:lnTo>
                  <a:pt x="151" y="535"/>
                </a:lnTo>
                <a:lnTo>
                  <a:pt x="152" y="535"/>
                </a:lnTo>
                <a:lnTo>
                  <a:pt x="152" y="536"/>
                </a:lnTo>
                <a:lnTo>
                  <a:pt x="151" y="536"/>
                </a:lnTo>
                <a:lnTo>
                  <a:pt x="150" y="536"/>
                </a:lnTo>
                <a:lnTo>
                  <a:pt x="150" y="537"/>
                </a:lnTo>
                <a:lnTo>
                  <a:pt x="149" y="537"/>
                </a:lnTo>
                <a:lnTo>
                  <a:pt x="148" y="537"/>
                </a:lnTo>
                <a:lnTo>
                  <a:pt x="148" y="538"/>
                </a:lnTo>
                <a:lnTo>
                  <a:pt x="149" y="538"/>
                </a:lnTo>
                <a:lnTo>
                  <a:pt x="149" y="539"/>
                </a:lnTo>
                <a:lnTo>
                  <a:pt x="148" y="539"/>
                </a:lnTo>
                <a:lnTo>
                  <a:pt x="147" y="538"/>
                </a:lnTo>
                <a:lnTo>
                  <a:pt x="146" y="538"/>
                </a:lnTo>
                <a:lnTo>
                  <a:pt x="145" y="537"/>
                </a:lnTo>
                <a:lnTo>
                  <a:pt x="144" y="537"/>
                </a:lnTo>
                <a:lnTo>
                  <a:pt x="144" y="536"/>
                </a:lnTo>
                <a:lnTo>
                  <a:pt x="144" y="535"/>
                </a:lnTo>
                <a:lnTo>
                  <a:pt x="144" y="534"/>
                </a:lnTo>
                <a:lnTo>
                  <a:pt x="144" y="535"/>
                </a:lnTo>
                <a:lnTo>
                  <a:pt x="143" y="535"/>
                </a:lnTo>
                <a:lnTo>
                  <a:pt x="143" y="534"/>
                </a:lnTo>
                <a:lnTo>
                  <a:pt x="142" y="534"/>
                </a:lnTo>
                <a:lnTo>
                  <a:pt x="142" y="535"/>
                </a:lnTo>
                <a:lnTo>
                  <a:pt x="143" y="535"/>
                </a:lnTo>
                <a:lnTo>
                  <a:pt x="143" y="536"/>
                </a:lnTo>
                <a:lnTo>
                  <a:pt x="142" y="536"/>
                </a:lnTo>
                <a:lnTo>
                  <a:pt x="142" y="537"/>
                </a:lnTo>
                <a:lnTo>
                  <a:pt x="141" y="537"/>
                </a:lnTo>
                <a:lnTo>
                  <a:pt x="141" y="538"/>
                </a:lnTo>
                <a:lnTo>
                  <a:pt x="140" y="538"/>
                </a:lnTo>
                <a:lnTo>
                  <a:pt x="140" y="539"/>
                </a:lnTo>
                <a:lnTo>
                  <a:pt x="139" y="538"/>
                </a:lnTo>
                <a:lnTo>
                  <a:pt x="139" y="537"/>
                </a:lnTo>
                <a:lnTo>
                  <a:pt x="138" y="537"/>
                </a:lnTo>
                <a:lnTo>
                  <a:pt x="138" y="536"/>
                </a:lnTo>
                <a:lnTo>
                  <a:pt x="137" y="536"/>
                </a:lnTo>
                <a:lnTo>
                  <a:pt x="137" y="537"/>
                </a:lnTo>
                <a:lnTo>
                  <a:pt x="137" y="536"/>
                </a:lnTo>
                <a:lnTo>
                  <a:pt x="136" y="537"/>
                </a:lnTo>
                <a:lnTo>
                  <a:pt x="136" y="538"/>
                </a:lnTo>
                <a:lnTo>
                  <a:pt x="135" y="538"/>
                </a:lnTo>
                <a:lnTo>
                  <a:pt x="134" y="538"/>
                </a:lnTo>
                <a:lnTo>
                  <a:pt x="134" y="537"/>
                </a:lnTo>
                <a:lnTo>
                  <a:pt x="133" y="537"/>
                </a:lnTo>
                <a:lnTo>
                  <a:pt x="134" y="537"/>
                </a:lnTo>
                <a:lnTo>
                  <a:pt x="133" y="537"/>
                </a:lnTo>
                <a:lnTo>
                  <a:pt x="134" y="536"/>
                </a:lnTo>
                <a:lnTo>
                  <a:pt x="133" y="536"/>
                </a:lnTo>
                <a:lnTo>
                  <a:pt x="132" y="537"/>
                </a:lnTo>
                <a:lnTo>
                  <a:pt x="132" y="538"/>
                </a:lnTo>
                <a:lnTo>
                  <a:pt x="132" y="539"/>
                </a:lnTo>
                <a:lnTo>
                  <a:pt x="132" y="540"/>
                </a:lnTo>
                <a:lnTo>
                  <a:pt x="132" y="541"/>
                </a:lnTo>
                <a:lnTo>
                  <a:pt x="131" y="541"/>
                </a:lnTo>
                <a:lnTo>
                  <a:pt x="130" y="541"/>
                </a:lnTo>
                <a:lnTo>
                  <a:pt x="130" y="542"/>
                </a:lnTo>
                <a:lnTo>
                  <a:pt x="129" y="543"/>
                </a:lnTo>
                <a:lnTo>
                  <a:pt x="128" y="543"/>
                </a:lnTo>
                <a:lnTo>
                  <a:pt x="128" y="542"/>
                </a:lnTo>
                <a:lnTo>
                  <a:pt x="127" y="542"/>
                </a:lnTo>
                <a:lnTo>
                  <a:pt x="127" y="541"/>
                </a:lnTo>
                <a:lnTo>
                  <a:pt x="127" y="542"/>
                </a:lnTo>
                <a:lnTo>
                  <a:pt x="126" y="542"/>
                </a:lnTo>
                <a:lnTo>
                  <a:pt x="126" y="541"/>
                </a:lnTo>
                <a:lnTo>
                  <a:pt x="125" y="541"/>
                </a:lnTo>
                <a:lnTo>
                  <a:pt x="125" y="540"/>
                </a:lnTo>
                <a:lnTo>
                  <a:pt x="124" y="540"/>
                </a:lnTo>
                <a:lnTo>
                  <a:pt x="125" y="540"/>
                </a:lnTo>
                <a:lnTo>
                  <a:pt x="125" y="539"/>
                </a:lnTo>
                <a:lnTo>
                  <a:pt x="125" y="538"/>
                </a:lnTo>
                <a:lnTo>
                  <a:pt x="125" y="537"/>
                </a:lnTo>
                <a:lnTo>
                  <a:pt x="124" y="537"/>
                </a:lnTo>
                <a:lnTo>
                  <a:pt x="123" y="537"/>
                </a:lnTo>
                <a:lnTo>
                  <a:pt x="122" y="538"/>
                </a:lnTo>
                <a:lnTo>
                  <a:pt x="122" y="539"/>
                </a:lnTo>
                <a:lnTo>
                  <a:pt x="121" y="538"/>
                </a:lnTo>
                <a:lnTo>
                  <a:pt x="120" y="538"/>
                </a:lnTo>
                <a:lnTo>
                  <a:pt x="120" y="537"/>
                </a:lnTo>
                <a:lnTo>
                  <a:pt x="120" y="538"/>
                </a:lnTo>
                <a:lnTo>
                  <a:pt x="119" y="537"/>
                </a:lnTo>
                <a:lnTo>
                  <a:pt x="118" y="538"/>
                </a:lnTo>
                <a:lnTo>
                  <a:pt x="117" y="537"/>
                </a:lnTo>
                <a:lnTo>
                  <a:pt x="117" y="536"/>
                </a:lnTo>
                <a:lnTo>
                  <a:pt x="116" y="536"/>
                </a:lnTo>
                <a:lnTo>
                  <a:pt x="115" y="536"/>
                </a:lnTo>
                <a:lnTo>
                  <a:pt x="114" y="536"/>
                </a:lnTo>
                <a:lnTo>
                  <a:pt x="114" y="535"/>
                </a:lnTo>
                <a:lnTo>
                  <a:pt x="113" y="534"/>
                </a:lnTo>
                <a:lnTo>
                  <a:pt x="113" y="535"/>
                </a:lnTo>
                <a:lnTo>
                  <a:pt x="112" y="535"/>
                </a:lnTo>
                <a:lnTo>
                  <a:pt x="111" y="535"/>
                </a:lnTo>
                <a:lnTo>
                  <a:pt x="109" y="535"/>
                </a:lnTo>
                <a:lnTo>
                  <a:pt x="108" y="536"/>
                </a:lnTo>
                <a:lnTo>
                  <a:pt x="108" y="535"/>
                </a:lnTo>
                <a:lnTo>
                  <a:pt x="107" y="535"/>
                </a:lnTo>
                <a:lnTo>
                  <a:pt x="107" y="536"/>
                </a:lnTo>
                <a:lnTo>
                  <a:pt x="106" y="536"/>
                </a:lnTo>
                <a:lnTo>
                  <a:pt x="105" y="536"/>
                </a:lnTo>
                <a:lnTo>
                  <a:pt x="105" y="537"/>
                </a:lnTo>
                <a:lnTo>
                  <a:pt x="104" y="537"/>
                </a:lnTo>
                <a:lnTo>
                  <a:pt x="104" y="536"/>
                </a:lnTo>
                <a:lnTo>
                  <a:pt x="103" y="536"/>
                </a:lnTo>
                <a:lnTo>
                  <a:pt x="103" y="537"/>
                </a:lnTo>
                <a:lnTo>
                  <a:pt x="103" y="536"/>
                </a:lnTo>
                <a:lnTo>
                  <a:pt x="102" y="536"/>
                </a:lnTo>
                <a:lnTo>
                  <a:pt x="102" y="535"/>
                </a:lnTo>
                <a:lnTo>
                  <a:pt x="102" y="534"/>
                </a:lnTo>
                <a:lnTo>
                  <a:pt x="101" y="535"/>
                </a:lnTo>
                <a:lnTo>
                  <a:pt x="100" y="534"/>
                </a:lnTo>
                <a:lnTo>
                  <a:pt x="99" y="534"/>
                </a:lnTo>
                <a:lnTo>
                  <a:pt x="99" y="535"/>
                </a:lnTo>
                <a:lnTo>
                  <a:pt x="98" y="535"/>
                </a:lnTo>
                <a:lnTo>
                  <a:pt x="97" y="534"/>
                </a:lnTo>
                <a:lnTo>
                  <a:pt x="97" y="535"/>
                </a:lnTo>
                <a:lnTo>
                  <a:pt x="96" y="535"/>
                </a:lnTo>
                <a:lnTo>
                  <a:pt x="96" y="534"/>
                </a:lnTo>
                <a:lnTo>
                  <a:pt x="96" y="535"/>
                </a:lnTo>
                <a:lnTo>
                  <a:pt x="95" y="535"/>
                </a:lnTo>
                <a:lnTo>
                  <a:pt x="95" y="534"/>
                </a:lnTo>
                <a:lnTo>
                  <a:pt x="94" y="534"/>
                </a:lnTo>
                <a:lnTo>
                  <a:pt x="94" y="533"/>
                </a:lnTo>
                <a:lnTo>
                  <a:pt x="93" y="532"/>
                </a:lnTo>
                <a:lnTo>
                  <a:pt x="93" y="533"/>
                </a:lnTo>
                <a:lnTo>
                  <a:pt x="92" y="533"/>
                </a:lnTo>
                <a:lnTo>
                  <a:pt x="92" y="534"/>
                </a:lnTo>
                <a:lnTo>
                  <a:pt x="91" y="535"/>
                </a:lnTo>
                <a:lnTo>
                  <a:pt x="90" y="536"/>
                </a:lnTo>
                <a:lnTo>
                  <a:pt x="89" y="536"/>
                </a:lnTo>
                <a:lnTo>
                  <a:pt x="88" y="536"/>
                </a:lnTo>
                <a:lnTo>
                  <a:pt x="88" y="535"/>
                </a:lnTo>
                <a:lnTo>
                  <a:pt x="87" y="535"/>
                </a:lnTo>
                <a:lnTo>
                  <a:pt x="86" y="535"/>
                </a:lnTo>
                <a:lnTo>
                  <a:pt x="86" y="534"/>
                </a:lnTo>
                <a:lnTo>
                  <a:pt x="86" y="535"/>
                </a:lnTo>
                <a:lnTo>
                  <a:pt x="85" y="535"/>
                </a:lnTo>
                <a:lnTo>
                  <a:pt x="85" y="534"/>
                </a:lnTo>
                <a:lnTo>
                  <a:pt x="85" y="533"/>
                </a:lnTo>
                <a:lnTo>
                  <a:pt x="84" y="534"/>
                </a:lnTo>
                <a:lnTo>
                  <a:pt x="84" y="533"/>
                </a:lnTo>
                <a:lnTo>
                  <a:pt x="83" y="534"/>
                </a:lnTo>
                <a:lnTo>
                  <a:pt x="82" y="534"/>
                </a:lnTo>
                <a:lnTo>
                  <a:pt x="82" y="535"/>
                </a:lnTo>
                <a:lnTo>
                  <a:pt x="81" y="535"/>
                </a:lnTo>
                <a:lnTo>
                  <a:pt x="82" y="535"/>
                </a:lnTo>
                <a:lnTo>
                  <a:pt x="82" y="536"/>
                </a:lnTo>
                <a:lnTo>
                  <a:pt x="81" y="536"/>
                </a:lnTo>
                <a:lnTo>
                  <a:pt x="81" y="535"/>
                </a:lnTo>
                <a:lnTo>
                  <a:pt x="80" y="535"/>
                </a:lnTo>
                <a:lnTo>
                  <a:pt x="80" y="534"/>
                </a:lnTo>
                <a:lnTo>
                  <a:pt x="79" y="534"/>
                </a:lnTo>
                <a:lnTo>
                  <a:pt x="79" y="535"/>
                </a:lnTo>
                <a:lnTo>
                  <a:pt x="79" y="534"/>
                </a:lnTo>
                <a:lnTo>
                  <a:pt x="78" y="534"/>
                </a:lnTo>
                <a:lnTo>
                  <a:pt x="77" y="534"/>
                </a:lnTo>
                <a:lnTo>
                  <a:pt x="77" y="535"/>
                </a:lnTo>
                <a:lnTo>
                  <a:pt x="77" y="534"/>
                </a:lnTo>
                <a:lnTo>
                  <a:pt x="76" y="534"/>
                </a:lnTo>
                <a:lnTo>
                  <a:pt x="75" y="534"/>
                </a:lnTo>
                <a:lnTo>
                  <a:pt x="75" y="533"/>
                </a:lnTo>
                <a:lnTo>
                  <a:pt x="75" y="532"/>
                </a:lnTo>
                <a:lnTo>
                  <a:pt x="75" y="531"/>
                </a:lnTo>
                <a:lnTo>
                  <a:pt x="74" y="531"/>
                </a:lnTo>
                <a:lnTo>
                  <a:pt x="74" y="532"/>
                </a:lnTo>
                <a:lnTo>
                  <a:pt x="74" y="531"/>
                </a:lnTo>
                <a:lnTo>
                  <a:pt x="73" y="531"/>
                </a:lnTo>
                <a:lnTo>
                  <a:pt x="72" y="530"/>
                </a:lnTo>
                <a:lnTo>
                  <a:pt x="71" y="531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0"/>
                </a:lnTo>
                <a:lnTo>
                  <a:pt x="69" y="530"/>
                </a:lnTo>
                <a:lnTo>
                  <a:pt x="69" y="529"/>
                </a:lnTo>
                <a:lnTo>
                  <a:pt x="68" y="529"/>
                </a:lnTo>
                <a:lnTo>
                  <a:pt x="68" y="530"/>
                </a:lnTo>
                <a:lnTo>
                  <a:pt x="67" y="529"/>
                </a:lnTo>
                <a:lnTo>
                  <a:pt x="67" y="530"/>
                </a:lnTo>
                <a:lnTo>
                  <a:pt x="66" y="529"/>
                </a:lnTo>
                <a:lnTo>
                  <a:pt x="66" y="530"/>
                </a:lnTo>
                <a:lnTo>
                  <a:pt x="65" y="530"/>
                </a:lnTo>
                <a:lnTo>
                  <a:pt x="64" y="529"/>
                </a:lnTo>
                <a:lnTo>
                  <a:pt x="63" y="529"/>
                </a:lnTo>
                <a:lnTo>
                  <a:pt x="62" y="529"/>
                </a:lnTo>
                <a:lnTo>
                  <a:pt x="62" y="528"/>
                </a:lnTo>
                <a:lnTo>
                  <a:pt x="62" y="527"/>
                </a:lnTo>
                <a:lnTo>
                  <a:pt x="61" y="527"/>
                </a:lnTo>
                <a:lnTo>
                  <a:pt x="61" y="528"/>
                </a:lnTo>
                <a:lnTo>
                  <a:pt x="59" y="529"/>
                </a:lnTo>
                <a:lnTo>
                  <a:pt x="58" y="529"/>
                </a:lnTo>
                <a:lnTo>
                  <a:pt x="58" y="528"/>
                </a:lnTo>
                <a:lnTo>
                  <a:pt x="57" y="528"/>
                </a:lnTo>
                <a:lnTo>
                  <a:pt x="56" y="528"/>
                </a:lnTo>
                <a:lnTo>
                  <a:pt x="55" y="527"/>
                </a:lnTo>
                <a:lnTo>
                  <a:pt x="55" y="526"/>
                </a:lnTo>
                <a:lnTo>
                  <a:pt x="55" y="525"/>
                </a:lnTo>
                <a:lnTo>
                  <a:pt x="55" y="524"/>
                </a:lnTo>
                <a:lnTo>
                  <a:pt x="55" y="525"/>
                </a:lnTo>
                <a:lnTo>
                  <a:pt x="54" y="525"/>
                </a:lnTo>
                <a:lnTo>
                  <a:pt x="54" y="524"/>
                </a:lnTo>
                <a:lnTo>
                  <a:pt x="55" y="524"/>
                </a:lnTo>
                <a:lnTo>
                  <a:pt x="54" y="524"/>
                </a:lnTo>
                <a:lnTo>
                  <a:pt x="54" y="523"/>
                </a:lnTo>
                <a:lnTo>
                  <a:pt x="53" y="523"/>
                </a:lnTo>
                <a:lnTo>
                  <a:pt x="53" y="522"/>
                </a:lnTo>
                <a:lnTo>
                  <a:pt x="52" y="523"/>
                </a:lnTo>
                <a:lnTo>
                  <a:pt x="53" y="522"/>
                </a:lnTo>
                <a:lnTo>
                  <a:pt x="52" y="521"/>
                </a:lnTo>
                <a:lnTo>
                  <a:pt x="53" y="520"/>
                </a:lnTo>
                <a:lnTo>
                  <a:pt x="52" y="520"/>
                </a:lnTo>
                <a:lnTo>
                  <a:pt x="51" y="520"/>
                </a:lnTo>
                <a:lnTo>
                  <a:pt x="50" y="521"/>
                </a:lnTo>
                <a:lnTo>
                  <a:pt x="49" y="521"/>
                </a:lnTo>
                <a:lnTo>
                  <a:pt x="48" y="520"/>
                </a:lnTo>
                <a:lnTo>
                  <a:pt x="48" y="521"/>
                </a:lnTo>
                <a:lnTo>
                  <a:pt x="47" y="520"/>
                </a:lnTo>
                <a:lnTo>
                  <a:pt x="46" y="520"/>
                </a:lnTo>
                <a:lnTo>
                  <a:pt x="45" y="519"/>
                </a:lnTo>
                <a:lnTo>
                  <a:pt x="44" y="519"/>
                </a:lnTo>
                <a:lnTo>
                  <a:pt x="43" y="519"/>
                </a:lnTo>
                <a:lnTo>
                  <a:pt x="44" y="520"/>
                </a:lnTo>
                <a:lnTo>
                  <a:pt x="43" y="520"/>
                </a:lnTo>
                <a:lnTo>
                  <a:pt x="42" y="521"/>
                </a:lnTo>
                <a:lnTo>
                  <a:pt x="41" y="520"/>
                </a:lnTo>
                <a:lnTo>
                  <a:pt x="40" y="520"/>
                </a:lnTo>
                <a:lnTo>
                  <a:pt x="40" y="521"/>
                </a:lnTo>
                <a:lnTo>
                  <a:pt x="40" y="522"/>
                </a:lnTo>
                <a:lnTo>
                  <a:pt x="41" y="522"/>
                </a:lnTo>
                <a:lnTo>
                  <a:pt x="40" y="523"/>
                </a:lnTo>
                <a:lnTo>
                  <a:pt x="40" y="524"/>
                </a:lnTo>
                <a:lnTo>
                  <a:pt x="39" y="524"/>
                </a:lnTo>
                <a:lnTo>
                  <a:pt x="38" y="523"/>
                </a:lnTo>
                <a:lnTo>
                  <a:pt x="38" y="524"/>
                </a:lnTo>
                <a:lnTo>
                  <a:pt x="38" y="523"/>
                </a:lnTo>
                <a:lnTo>
                  <a:pt x="37" y="523"/>
                </a:lnTo>
                <a:lnTo>
                  <a:pt x="36" y="522"/>
                </a:lnTo>
                <a:lnTo>
                  <a:pt x="36" y="523"/>
                </a:lnTo>
                <a:lnTo>
                  <a:pt x="35" y="523"/>
                </a:lnTo>
                <a:lnTo>
                  <a:pt x="35" y="524"/>
                </a:lnTo>
                <a:lnTo>
                  <a:pt x="34" y="524"/>
                </a:lnTo>
                <a:lnTo>
                  <a:pt x="34" y="525"/>
                </a:lnTo>
                <a:lnTo>
                  <a:pt x="33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1" y="522"/>
                </a:lnTo>
                <a:lnTo>
                  <a:pt x="30" y="523"/>
                </a:lnTo>
                <a:lnTo>
                  <a:pt x="29" y="523"/>
                </a:lnTo>
                <a:lnTo>
                  <a:pt x="28" y="523"/>
                </a:lnTo>
                <a:lnTo>
                  <a:pt x="28" y="524"/>
                </a:lnTo>
                <a:lnTo>
                  <a:pt x="28" y="523"/>
                </a:lnTo>
                <a:lnTo>
                  <a:pt x="27" y="523"/>
                </a:lnTo>
                <a:lnTo>
                  <a:pt x="26" y="523"/>
                </a:lnTo>
                <a:lnTo>
                  <a:pt x="26" y="522"/>
                </a:lnTo>
                <a:lnTo>
                  <a:pt x="25" y="522"/>
                </a:lnTo>
                <a:lnTo>
                  <a:pt x="24" y="522"/>
                </a:lnTo>
                <a:lnTo>
                  <a:pt x="23" y="522"/>
                </a:lnTo>
                <a:lnTo>
                  <a:pt x="21" y="522"/>
                </a:lnTo>
                <a:lnTo>
                  <a:pt x="21" y="521"/>
                </a:lnTo>
                <a:lnTo>
                  <a:pt x="22" y="521"/>
                </a:lnTo>
                <a:lnTo>
                  <a:pt x="22" y="520"/>
                </a:lnTo>
                <a:lnTo>
                  <a:pt x="21" y="520"/>
                </a:lnTo>
                <a:lnTo>
                  <a:pt x="21" y="518"/>
                </a:lnTo>
                <a:lnTo>
                  <a:pt x="20" y="518"/>
                </a:lnTo>
                <a:lnTo>
                  <a:pt x="19" y="518"/>
                </a:lnTo>
                <a:lnTo>
                  <a:pt x="19" y="517"/>
                </a:lnTo>
                <a:lnTo>
                  <a:pt x="18" y="517"/>
                </a:lnTo>
                <a:lnTo>
                  <a:pt x="18" y="518"/>
                </a:lnTo>
                <a:lnTo>
                  <a:pt x="17" y="519"/>
                </a:lnTo>
                <a:lnTo>
                  <a:pt x="16" y="519"/>
                </a:lnTo>
                <a:lnTo>
                  <a:pt x="16" y="518"/>
                </a:lnTo>
                <a:lnTo>
                  <a:pt x="15" y="519"/>
                </a:lnTo>
                <a:lnTo>
                  <a:pt x="15" y="517"/>
                </a:lnTo>
                <a:lnTo>
                  <a:pt x="16" y="517"/>
                </a:lnTo>
                <a:lnTo>
                  <a:pt x="16" y="516"/>
                </a:lnTo>
                <a:lnTo>
                  <a:pt x="16" y="515"/>
                </a:lnTo>
                <a:lnTo>
                  <a:pt x="15" y="515"/>
                </a:lnTo>
                <a:lnTo>
                  <a:pt x="14" y="514"/>
                </a:lnTo>
                <a:lnTo>
                  <a:pt x="14" y="513"/>
                </a:lnTo>
                <a:lnTo>
                  <a:pt x="14" y="512"/>
                </a:lnTo>
                <a:lnTo>
                  <a:pt x="16" y="511"/>
                </a:lnTo>
                <a:lnTo>
                  <a:pt x="17" y="511"/>
                </a:lnTo>
                <a:lnTo>
                  <a:pt x="18" y="510"/>
                </a:lnTo>
                <a:lnTo>
                  <a:pt x="18" y="509"/>
                </a:lnTo>
                <a:lnTo>
                  <a:pt x="18" y="507"/>
                </a:lnTo>
                <a:lnTo>
                  <a:pt x="18" y="506"/>
                </a:lnTo>
                <a:lnTo>
                  <a:pt x="19" y="505"/>
                </a:lnTo>
                <a:lnTo>
                  <a:pt x="20" y="504"/>
                </a:lnTo>
                <a:lnTo>
                  <a:pt x="20" y="502"/>
                </a:lnTo>
                <a:lnTo>
                  <a:pt x="21" y="501"/>
                </a:lnTo>
                <a:lnTo>
                  <a:pt x="21" y="500"/>
                </a:lnTo>
                <a:lnTo>
                  <a:pt x="20" y="499"/>
                </a:lnTo>
                <a:lnTo>
                  <a:pt x="20" y="498"/>
                </a:lnTo>
                <a:lnTo>
                  <a:pt x="21" y="498"/>
                </a:lnTo>
                <a:lnTo>
                  <a:pt x="21" y="497"/>
                </a:lnTo>
                <a:lnTo>
                  <a:pt x="23" y="497"/>
                </a:lnTo>
                <a:lnTo>
                  <a:pt x="23" y="496"/>
                </a:lnTo>
                <a:lnTo>
                  <a:pt x="21" y="495"/>
                </a:lnTo>
                <a:lnTo>
                  <a:pt x="19" y="494"/>
                </a:lnTo>
                <a:lnTo>
                  <a:pt x="18" y="493"/>
                </a:lnTo>
                <a:lnTo>
                  <a:pt x="17" y="493"/>
                </a:lnTo>
                <a:lnTo>
                  <a:pt x="18" y="492"/>
                </a:lnTo>
                <a:lnTo>
                  <a:pt x="20" y="492"/>
                </a:lnTo>
                <a:lnTo>
                  <a:pt x="21" y="491"/>
                </a:lnTo>
                <a:lnTo>
                  <a:pt x="22" y="490"/>
                </a:lnTo>
                <a:lnTo>
                  <a:pt x="22" y="489"/>
                </a:lnTo>
                <a:lnTo>
                  <a:pt x="23" y="487"/>
                </a:lnTo>
                <a:lnTo>
                  <a:pt x="24" y="485"/>
                </a:lnTo>
                <a:lnTo>
                  <a:pt x="23" y="484"/>
                </a:lnTo>
                <a:lnTo>
                  <a:pt x="22" y="484"/>
                </a:lnTo>
                <a:lnTo>
                  <a:pt x="21" y="484"/>
                </a:lnTo>
                <a:lnTo>
                  <a:pt x="21" y="483"/>
                </a:lnTo>
                <a:lnTo>
                  <a:pt x="20" y="483"/>
                </a:lnTo>
                <a:lnTo>
                  <a:pt x="20" y="482"/>
                </a:lnTo>
                <a:lnTo>
                  <a:pt x="21" y="481"/>
                </a:lnTo>
                <a:lnTo>
                  <a:pt x="23" y="479"/>
                </a:lnTo>
                <a:lnTo>
                  <a:pt x="24" y="479"/>
                </a:lnTo>
                <a:lnTo>
                  <a:pt x="25" y="478"/>
                </a:lnTo>
                <a:lnTo>
                  <a:pt x="26" y="477"/>
                </a:lnTo>
                <a:lnTo>
                  <a:pt x="27" y="476"/>
                </a:lnTo>
                <a:lnTo>
                  <a:pt x="26" y="476"/>
                </a:lnTo>
                <a:lnTo>
                  <a:pt x="26" y="475"/>
                </a:lnTo>
                <a:lnTo>
                  <a:pt x="25" y="475"/>
                </a:lnTo>
                <a:lnTo>
                  <a:pt x="24" y="474"/>
                </a:lnTo>
                <a:lnTo>
                  <a:pt x="22" y="473"/>
                </a:lnTo>
                <a:lnTo>
                  <a:pt x="22" y="472"/>
                </a:lnTo>
                <a:lnTo>
                  <a:pt x="21" y="470"/>
                </a:lnTo>
                <a:lnTo>
                  <a:pt x="21" y="469"/>
                </a:lnTo>
                <a:lnTo>
                  <a:pt x="21" y="468"/>
                </a:lnTo>
                <a:lnTo>
                  <a:pt x="22" y="467"/>
                </a:lnTo>
                <a:lnTo>
                  <a:pt x="24" y="466"/>
                </a:lnTo>
                <a:lnTo>
                  <a:pt x="23" y="465"/>
                </a:lnTo>
                <a:lnTo>
                  <a:pt x="22" y="464"/>
                </a:lnTo>
                <a:lnTo>
                  <a:pt x="20" y="463"/>
                </a:lnTo>
                <a:lnTo>
                  <a:pt x="19" y="463"/>
                </a:lnTo>
                <a:lnTo>
                  <a:pt x="19" y="462"/>
                </a:lnTo>
                <a:lnTo>
                  <a:pt x="18" y="460"/>
                </a:lnTo>
                <a:lnTo>
                  <a:pt x="18" y="459"/>
                </a:lnTo>
                <a:lnTo>
                  <a:pt x="19" y="458"/>
                </a:lnTo>
                <a:lnTo>
                  <a:pt x="19" y="457"/>
                </a:lnTo>
                <a:lnTo>
                  <a:pt x="20" y="456"/>
                </a:lnTo>
                <a:lnTo>
                  <a:pt x="22" y="455"/>
                </a:lnTo>
                <a:lnTo>
                  <a:pt x="22" y="454"/>
                </a:lnTo>
                <a:lnTo>
                  <a:pt x="22" y="453"/>
                </a:lnTo>
                <a:lnTo>
                  <a:pt x="23" y="452"/>
                </a:lnTo>
                <a:lnTo>
                  <a:pt x="22" y="451"/>
                </a:lnTo>
                <a:lnTo>
                  <a:pt x="24" y="447"/>
                </a:lnTo>
                <a:lnTo>
                  <a:pt x="25" y="445"/>
                </a:lnTo>
                <a:lnTo>
                  <a:pt x="27" y="444"/>
                </a:lnTo>
                <a:lnTo>
                  <a:pt x="28" y="442"/>
                </a:lnTo>
                <a:lnTo>
                  <a:pt x="29" y="441"/>
                </a:lnTo>
                <a:lnTo>
                  <a:pt x="29" y="440"/>
                </a:lnTo>
                <a:lnTo>
                  <a:pt x="30" y="438"/>
                </a:lnTo>
                <a:lnTo>
                  <a:pt x="30" y="437"/>
                </a:lnTo>
                <a:lnTo>
                  <a:pt x="28" y="436"/>
                </a:lnTo>
                <a:lnTo>
                  <a:pt x="27" y="436"/>
                </a:lnTo>
                <a:lnTo>
                  <a:pt x="25" y="435"/>
                </a:lnTo>
                <a:lnTo>
                  <a:pt x="24" y="435"/>
                </a:lnTo>
                <a:lnTo>
                  <a:pt x="23" y="433"/>
                </a:lnTo>
                <a:lnTo>
                  <a:pt x="23" y="432"/>
                </a:lnTo>
                <a:lnTo>
                  <a:pt x="24" y="432"/>
                </a:lnTo>
                <a:lnTo>
                  <a:pt x="26" y="430"/>
                </a:lnTo>
                <a:lnTo>
                  <a:pt x="28" y="429"/>
                </a:lnTo>
                <a:lnTo>
                  <a:pt x="29" y="428"/>
                </a:lnTo>
                <a:lnTo>
                  <a:pt x="30" y="428"/>
                </a:lnTo>
                <a:lnTo>
                  <a:pt x="30" y="427"/>
                </a:lnTo>
                <a:lnTo>
                  <a:pt x="30" y="426"/>
                </a:lnTo>
                <a:lnTo>
                  <a:pt x="31" y="424"/>
                </a:lnTo>
                <a:lnTo>
                  <a:pt x="31" y="423"/>
                </a:lnTo>
                <a:lnTo>
                  <a:pt x="30" y="421"/>
                </a:lnTo>
                <a:lnTo>
                  <a:pt x="29" y="418"/>
                </a:lnTo>
                <a:lnTo>
                  <a:pt x="29" y="417"/>
                </a:lnTo>
                <a:lnTo>
                  <a:pt x="30" y="416"/>
                </a:lnTo>
                <a:lnTo>
                  <a:pt x="30" y="415"/>
                </a:lnTo>
                <a:lnTo>
                  <a:pt x="31" y="414"/>
                </a:lnTo>
                <a:lnTo>
                  <a:pt x="31" y="413"/>
                </a:lnTo>
                <a:lnTo>
                  <a:pt x="30" y="412"/>
                </a:lnTo>
                <a:lnTo>
                  <a:pt x="30" y="411"/>
                </a:lnTo>
                <a:lnTo>
                  <a:pt x="29" y="411"/>
                </a:lnTo>
                <a:lnTo>
                  <a:pt x="29" y="410"/>
                </a:lnTo>
                <a:lnTo>
                  <a:pt x="29" y="409"/>
                </a:lnTo>
                <a:lnTo>
                  <a:pt x="29" y="408"/>
                </a:lnTo>
                <a:lnTo>
                  <a:pt x="29" y="407"/>
                </a:lnTo>
                <a:lnTo>
                  <a:pt x="30" y="407"/>
                </a:lnTo>
                <a:lnTo>
                  <a:pt x="31" y="406"/>
                </a:lnTo>
                <a:lnTo>
                  <a:pt x="31" y="405"/>
                </a:lnTo>
                <a:lnTo>
                  <a:pt x="31" y="404"/>
                </a:lnTo>
                <a:lnTo>
                  <a:pt x="32" y="404"/>
                </a:lnTo>
                <a:lnTo>
                  <a:pt x="33" y="402"/>
                </a:lnTo>
                <a:lnTo>
                  <a:pt x="34" y="401"/>
                </a:lnTo>
                <a:lnTo>
                  <a:pt x="34" y="400"/>
                </a:lnTo>
                <a:lnTo>
                  <a:pt x="33" y="399"/>
                </a:lnTo>
                <a:lnTo>
                  <a:pt x="34" y="398"/>
                </a:lnTo>
                <a:lnTo>
                  <a:pt x="34" y="397"/>
                </a:lnTo>
                <a:lnTo>
                  <a:pt x="33" y="397"/>
                </a:lnTo>
                <a:lnTo>
                  <a:pt x="33" y="396"/>
                </a:lnTo>
                <a:lnTo>
                  <a:pt x="32" y="397"/>
                </a:lnTo>
                <a:lnTo>
                  <a:pt x="31" y="397"/>
                </a:lnTo>
                <a:lnTo>
                  <a:pt x="31" y="398"/>
                </a:lnTo>
                <a:lnTo>
                  <a:pt x="30" y="398"/>
                </a:lnTo>
                <a:lnTo>
                  <a:pt x="29" y="397"/>
                </a:lnTo>
                <a:lnTo>
                  <a:pt x="28" y="396"/>
                </a:lnTo>
                <a:lnTo>
                  <a:pt x="28" y="395"/>
                </a:lnTo>
                <a:lnTo>
                  <a:pt x="27" y="394"/>
                </a:lnTo>
                <a:lnTo>
                  <a:pt x="27" y="393"/>
                </a:lnTo>
                <a:lnTo>
                  <a:pt x="26" y="393"/>
                </a:lnTo>
                <a:lnTo>
                  <a:pt x="25" y="393"/>
                </a:lnTo>
                <a:lnTo>
                  <a:pt x="24" y="393"/>
                </a:lnTo>
                <a:lnTo>
                  <a:pt x="23" y="393"/>
                </a:lnTo>
                <a:lnTo>
                  <a:pt x="23" y="392"/>
                </a:lnTo>
                <a:lnTo>
                  <a:pt x="24" y="391"/>
                </a:lnTo>
                <a:lnTo>
                  <a:pt x="26" y="390"/>
                </a:lnTo>
                <a:lnTo>
                  <a:pt x="27" y="389"/>
                </a:lnTo>
                <a:lnTo>
                  <a:pt x="29" y="387"/>
                </a:lnTo>
                <a:lnTo>
                  <a:pt x="30" y="387"/>
                </a:lnTo>
                <a:lnTo>
                  <a:pt x="30" y="385"/>
                </a:lnTo>
                <a:lnTo>
                  <a:pt x="30" y="384"/>
                </a:lnTo>
                <a:lnTo>
                  <a:pt x="28" y="383"/>
                </a:lnTo>
                <a:lnTo>
                  <a:pt x="28" y="382"/>
                </a:lnTo>
                <a:lnTo>
                  <a:pt x="27" y="381"/>
                </a:lnTo>
                <a:lnTo>
                  <a:pt x="26" y="381"/>
                </a:lnTo>
                <a:lnTo>
                  <a:pt x="25" y="381"/>
                </a:lnTo>
                <a:lnTo>
                  <a:pt x="24" y="381"/>
                </a:lnTo>
                <a:lnTo>
                  <a:pt x="23" y="382"/>
                </a:lnTo>
                <a:lnTo>
                  <a:pt x="22" y="382"/>
                </a:lnTo>
                <a:lnTo>
                  <a:pt x="21" y="382"/>
                </a:lnTo>
                <a:lnTo>
                  <a:pt x="20" y="382"/>
                </a:lnTo>
                <a:lnTo>
                  <a:pt x="20" y="381"/>
                </a:lnTo>
                <a:lnTo>
                  <a:pt x="21" y="378"/>
                </a:lnTo>
                <a:lnTo>
                  <a:pt x="22" y="377"/>
                </a:lnTo>
                <a:lnTo>
                  <a:pt x="22" y="376"/>
                </a:lnTo>
                <a:lnTo>
                  <a:pt x="23" y="376"/>
                </a:lnTo>
                <a:lnTo>
                  <a:pt x="24" y="376"/>
                </a:lnTo>
                <a:lnTo>
                  <a:pt x="26" y="376"/>
                </a:lnTo>
                <a:lnTo>
                  <a:pt x="29" y="377"/>
                </a:lnTo>
                <a:lnTo>
                  <a:pt x="30" y="376"/>
                </a:lnTo>
                <a:lnTo>
                  <a:pt x="29" y="375"/>
                </a:lnTo>
                <a:lnTo>
                  <a:pt x="29" y="373"/>
                </a:lnTo>
                <a:lnTo>
                  <a:pt x="28" y="373"/>
                </a:lnTo>
                <a:lnTo>
                  <a:pt x="27" y="371"/>
                </a:lnTo>
                <a:lnTo>
                  <a:pt x="26" y="370"/>
                </a:lnTo>
                <a:lnTo>
                  <a:pt x="25" y="368"/>
                </a:lnTo>
                <a:lnTo>
                  <a:pt x="24" y="367"/>
                </a:lnTo>
                <a:lnTo>
                  <a:pt x="23" y="367"/>
                </a:lnTo>
                <a:lnTo>
                  <a:pt x="23" y="368"/>
                </a:lnTo>
                <a:lnTo>
                  <a:pt x="22" y="369"/>
                </a:lnTo>
                <a:lnTo>
                  <a:pt x="21" y="371"/>
                </a:lnTo>
                <a:lnTo>
                  <a:pt x="21" y="372"/>
                </a:lnTo>
                <a:lnTo>
                  <a:pt x="20" y="372"/>
                </a:lnTo>
                <a:lnTo>
                  <a:pt x="19" y="372"/>
                </a:lnTo>
                <a:lnTo>
                  <a:pt x="18" y="372"/>
                </a:lnTo>
                <a:lnTo>
                  <a:pt x="18" y="371"/>
                </a:lnTo>
                <a:lnTo>
                  <a:pt x="17" y="371"/>
                </a:lnTo>
                <a:lnTo>
                  <a:pt x="17" y="370"/>
                </a:lnTo>
                <a:lnTo>
                  <a:pt x="17" y="369"/>
                </a:lnTo>
                <a:lnTo>
                  <a:pt x="18" y="368"/>
                </a:lnTo>
                <a:lnTo>
                  <a:pt x="19" y="367"/>
                </a:lnTo>
                <a:lnTo>
                  <a:pt x="19" y="365"/>
                </a:lnTo>
                <a:lnTo>
                  <a:pt x="17" y="364"/>
                </a:lnTo>
                <a:lnTo>
                  <a:pt x="16" y="364"/>
                </a:lnTo>
                <a:lnTo>
                  <a:pt x="16" y="363"/>
                </a:lnTo>
                <a:lnTo>
                  <a:pt x="15" y="362"/>
                </a:lnTo>
                <a:lnTo>
                  <a:pt x="15" y="360"/>
                </a:lnTo>
                <a:lnTo>
                  <a:pt x="16" y="359"/>
                </a:lnTo>
                <a:lnTo>
                  <a:pt x="16" y="358"/>
                </a:lnTo>
                <a:lnTo>
                  <a:pt x="17" y="358"/>
                </a:lnTo>
                <a:lnTo>
                  <a:pt x="16" y="357"/>
                </a:lnTo>
                <a:lnTo>
                  <a:pt x="16" y="356"/>
                </a:lnTo>
                <a:lnTo>
                  <a:pt x="15" y="354"/>
                </a:lnTo>
                <a:lnTo>
                  <a:pt x="15" y="352"/>
                </a:lnTo>
                <a:lnTo>
                  <a:pt x="15" y="351"/>
                </a:lnTo>
                <a:lnTo>
                  <a:pt x="15" y="350"/>
                </a:lnTo>
                <a:lnTo>
                  <a:pt x="15" y="349"/>
                </a:lnTo>
                <a:lnTo>
                  <a:pt x="15" y="348"/>
                </a:lnTo>
                <a:lnTo>
                  <a:pt x="17" y="345"/>
                </a:lnTo>
                <a:lnTo>
                  <a:pt x="17" y="344"/>
                </a:lnTo>
                <a:lnTo>
                  <a:pt x="17" y="343"/>
                </a:lnTo>
                <a:lnTo>
                  <a:pt x="16" y="343"/>
                </a:lnTo>
                <a:lnTo>
                  <a:pt x="16" y="342"/>
                </a:lnTo>
                <a:lnTo>
                  <a:pt x="15" y="341"/>
                </a:lnTo>
                <a:lnTo>
                  <a:pt x="14" y="340"/>
                </a:lnTo>
                <a:lnTo>
                  <a:pt x="13" y="340"/>
                </a:lnTo>
                <a:lnTo>
                  <a:pt x="12" y="339"/>
                </a:lnTo>
                <a:lnTo>
                  <a:pt x="10" y="339"/>
                </a:lnTo>
                <a:lnTo>
                  <a:pt x="9" y="338"/>
                </a:lnTo>
                <a:lnTo>
                  <a:pt x="8" y="336"/>
                </a:lnTo>
                <a:lnTo>
                  <a:pt x="8" y="335"/>
                </a:lnTo>
                <a:lnTo>
                  <a:pt x="7" y="333"/>
                </a:lnTo>
                <a:lnTo>
                  <a:pt x="6" y="331"/>
                </a:lnTo>
                <a:lnTo>
                  <a:pt x="7" y="331"/>
                </a:lnTo>
                <a:lnTo>
                  <a:pt x="7" y="329"/>
                </a:lnTo>
                <a:lnTo>
                  <a:pt x="8" y="326"/>
                </a:lnTo>
                <a:lnTo>
                  <a:pt x="8" y="325"/>
                </a:lnTo>
                <a:lnTo>
                  <a:pt x="8" y="324"/>
                </a:lnTo>
                <a:lnTo>
                  <a:pt x="7" y="324"/>
                </a:lnTo>
                <a:lnTo>
                  <a:pt x="6" y="323"/>
                </a:lnTo>
                <a:lnTo>
                  <a:pt x="5" y="323"/>
                </a:lnTo>
                <a:lnTo>
                  <a:pt x="4" y="324"/>
                </a:lnTo>
                <a:lnTo>
                  <a:pt x="3" y="324"/>
                </a:lnTo>
                <a:lnTo>
                  <a:pt x="3" y="326"/>
                </a:lnTo>
                <a:lnTo>
                  <a:pt x="2" y="326"/>
                </a:lnTo>
                <a:lnTo>
                  <a:pt x="1" y="326"/>
                </a:lnTo>
                <a:lnTo>
                  <a:pt x="1" y="325"/>
                </a:lnTo>
                <a:lnTo>
                  <a:pt x="0" y="324"/>
                </a:lnTo>
                <a:lnTo>
                  <a:pt x="0" y="322"/>
                </a:lnTo>
                <a:lnTo>
                  <a:pt x="0" y="321"/>
                </a:lnTo>
                <a:lnTo>
                  <a:pt x="1" y="320"/>
                </a:lnTo>
                <a:lnTo>
                  <a:pt x="2" y="319"/>
                </a:lnTo>
                <a:lnTo>
                  <a:pt x="3" y="319"/>
                </a:lnTo>
                <a:lnTo>
                  <a:pt x="4" y="319"/>
                </a:lnTo>
                <a:lnTo>
                  <a:pt x="4" y="318"/>
                </a:lnTo>
                <a:lnTo>
                  <a:pt x="5" y="318"/>
                </a:lnTo>
                <a:lnTo>
                  <a:pt x="4" y="317"/>
                </a:lnTo>
                <a:lnTo>
                  <a:pt x="3" y="316"/>
                </a:lnTo>
                <a:lnTo>
                  <a:pt x="2" y="316"/>
                </a:lnTo>
                <a:lnTo>
                  <a:pt x="1" y="316"/>
                </a:lnTo>
                <a:lnTo>
                  <a:pt x="0" y="316"/>
                </a:lnTo>
                <a:lnTo>
                  <a:pt x="0" y="315"/>
                </a:lnTo>
                <a:lnTo>
                  <a:pt x="1" y="314"/>
                </a:lnTo>
                <a:lnTo>
                  <a:pt x="2" y="313"/>
                </a:lnTo>
                <a:lnTo>
                  <a:pt x="3" y="313"/>
                </a:lnTo>
                <a:lnTo>
                  <a:pt x="5" y="313"/>
                </a:lnTo>
                <a:lnTo>
                  <a:pt x="5" y="312"/>
                </a:lnTo>
                <a:lnTo>
                  <a:pt x="6" y="310"/>
                </a:lnTo>
                <a:lnTo>
                  <a:pt x="7" y="309"/>
                </a:lnTo>
                <a:lnTo>
                  <a:pt x="8" y="309"/>
                </a:lnTo>
                <a:lnTo>
                  <a:pt x="8" y="308"/>
                </a:lnTo>
                <a:lnTo>
                  <a:pt x="9" y="308"/>
                </a:lnTo>
                <a:lnTo>
                  <a:pt x="11" y="308"/>
                </a:lnTo>
                <a:lnTo>
                  <a:pt x="12" y="308"/>
                </a:lnTo>
                <a:lnTo>
                  <a:pt x="13" y="307"/>
                </a:lnTo>
                <a:lnTo>
                  <a:pt x="13" y="306"/>
                </a:lnTo>
                <a:lnTo>
                  <a:pt x="13" y="305"/>
                </a:lnTo>
                <a:lnTo>
                  <a:pt x="14" y="304"/>
                </a:lnTo>
                <a:lnTo>
                  <a:pt x="14" y="303"/>
                </a:lnTo>
                <a:lnTo>
                  <a:pt x="15" y="303"/>
                </a:lnTo>
                <a:lnTo>
                  <a:pt x="16" y="303"/>
                </a:lnTo>
                <a:lnTo>
                  <a:pt x="17" y="303"/>
                </a:lnTo>
                <a:lnTo>
                  <a:pt x="18" y="303"/>
                </a:lnTo>
                <a:lnTo>
                  <a:pt x="19" y="303"/>
                </a:lnTo>
                <a:lnTo>
                  <a:pt x="20" y="302"/>
                </a:lnTo>
                <a:lnTo>
                  <a:pt x="20" y="300"/>
                </a:lnTo>
                <a:lnTo>
                  <a:pt x="21" y="300"/>
                </a:lnTo>
                <a:lnTo>
                  <a:pt x="22" y="299"/>
                </a:lnTo>
                <a:lnTo>
                  <a:pt x="23" y="299"/>
                </a:lnTo>
                <a:lnTo>
                  <a:pt x="24" y="300"/>
                </a:lnTo>
                <a:lnTo>
                  <a:pt x="26" y="301"/>
                </a:lnTo>
                <a:lnTo>
                  <a:pt x="26" y="302"/>
                </a:lnTo>
                <a:lnTo>
                  <a:pt x="27" y="302"/>
                </a:lnTo>
                <a:lnTo>
                  <a:pt x="27" y="301"/>
                </a:lnTo>
                <a:lnTo>
                  <a:pt x="28" y="299"/>
                </a:lnTo>
                <a:lnTo>
                  <a:pt x="30" y="297"/>
                </a:lnTo>
                <a:lnTo>
                  <a:pt x="31" y="296"/>
                </a:lnTo>
                <a:lnTo>
                  <a:pt x="31" y="294"/>
                </a:lnTo>
                <a:lnTo>
                  <a:pt x="4" y="271"/>
                </a:lnTo>
                <a:lnTo>
                  <a:pt x="17" y="244"/>
                </a:lnTo>
                <a:lnTo>
                  <a:pt x="40" y="195"/>
                </a:lnTo>
                <a:lnTo>
                  <a:pt x="48" y="195"/>
                </a:lnTo>
                <a:lnTo>
                  <a:pt x="48" y="194"/>
                </a:lnTo>
                <a:lnTo>
                  <a:pt x="49" y="193"/>
                </a:lnTo>
                <a:lnTo>
                  <a:pt x="49" y="192"/>
                </a:lnTo>
                <a:lnTo>
                  <a:pt x="49" y="191"/>
                </a:lnTo>
                <a:lnTo>
                  <a:pt x="48" y="191"/>
                </a:lnTo>
                <a:lnTo>
                  <a:pt x="48" y="190"/>
                </a:lnTo>
                <a:lnTo>
                  <a:pt x="48" y="189"/>
                </a:lnTo>
                <a:lnTo>
                  <a:pt x="47" y="189"/>
                </a:lnTo>
                <a:lnTo>
                  <a:pt x="47" y="181"/>
                </a:lnTo>
                <a:lnTo>
                  <a:pt x="42" y="181"/>
                </a:lnTo>
                <a:lnTo>
                  <a:pt x="64" y="111"/>
                </a:lnTo>
                <a:lnTo>
                  <a:pt x="70" y="111"/>
                </a:lnTo>
                <a:lnTo>
                  <a:pt x="74" y="110"/>
                </a:lnTo>
                <a:lnTo>
                  <a:pt x="73" y="110"/>
                </a:lnTo>
                <a:lnTo>
                  <a:pt x="73" y="109"/>
                </a:lnTo>
                <a:lnTo>
                  <a:pt x="72" y="109"/>
                </a:lnTo>
                <a:lnTo>
                  <a:pt x="73" y="109"/>
                </a:lnTo>
                <a:lnTo>
                  <a:pt x="72" y="108"/>
                </a:lnTo>
                <a:lnTo>
                  <a:pt x="72" y="107"/>
                </a:lnTo>
                <a:lnTo>
                  <a:pt x="71" y="107"/>
                </a:lnTo>
                <a:lnTo>
                  <a:pt x="70" y="107"/>
                </a:lnTo>
                <a:lnTo>
                  <a:pt x="69" y="107"/>
                </a:lnTo>
                <a:lnTo>
                  <a:pt x="62" y="100"/>
                </a:lnTo>
                <a:lnTo>
                  <a:pt x="60" y="91"/>
                </a:lnTo>
                <a:lnTo>
                  <a:pt x="58" y="86"/>
                </a:lnTo>
                <a:lnTo>
                  <a:pt x="57" y="84"/>
                </a:lnTo>
                <a:lnTo>
                  <a:pt x="48" y="67"/>
                </a:lnTo>
                <a:lnTo>
                  <a:pt x="52" y="67"/>
                </a:lnTo>
                <a:lnTo>
                  <a:pt x="52" y="65"/>
                </a:lnTo>
                <a:lnTo>
                  <a:pt x="48" y="62"/>
                </a:lnTo>
                <a:lnTo>
                  <a:pt x="49" y="57"/>
                </a:lnTo>
                <a:lnTo>
                  <a:pt x="48" y="56"/>
                </a:lnTo>
                <a:lnTo>
                  <a:pt x="47" y="56"/>
                </a:lnTo>
                <a:lnTo>
                  <a:pt x="47" y="55"/>
                </a:lnTo>
                <a:lnTo>
                  <a:pt x="46" y="54"/>
                </a:lnTo>
                <a:lnTo>
                  <a:pt x="46" y="53"/>
                </a:lnTo>
                <a:lnTo>
                  <a:pt x="45" y="53"/>
                </a:lnTo>
                <a:lnTo>
                  <a:pt x="44" y="51"/>
                </a:lnTo>
                <a:lnTo>
                  <a:pt x="44" y="50"/>
                </a:lnTo>
                <a:lnTo>
                  <a:pt x="43" y="50"/>
                </a:lnTo>
                <a:lnTo>
                  <a:pt x="43" y="49"/>
                </a:lnTo>
                <a:lnTo>
                  <a:pt x="42" y="48"/>
                </a:lnTo>
                <a:lnTo>
                  <a:pt x="42" y="47"/>
                </a:lnTo>
                <a:lnTo>
                  <a:pt x="43" y="46"/>
                </a:lnTo>
                <a:lnTo>
                  <a:pt x="43" y="45"/>
                </a:lnTo>
                <a:lnTo>
                  <a:pt x="43" y="44"/>
                </a:lnTo>
                <a:lnTo>
                  <a:pt x="42" y="45"/>
                </a:lnTo>
                <a:lnTo>
                  <a:pt x="42" y="44"/>
                </a:lnTo>
                <a:lnTo>
                  <a:pt x="43" y="44"/>
                </a:lnTo>
                <a:lnTo>
                  <a:pt x="43" y="43"/>
                </a:lnTo>
                <a:lnTo>
                  <a:pt x="42" y="43"/>
                </a:lnTo>
                <a:lnTo>
                  <a:pt x="42" y="42"/>
                </a:lnTo>
                <a:lnTo>
                  <a:pt x="43" y="42"/>
                </a:lnTo>
                <a:lnTo>
                  <a:pt x="41" y="42"/>
                </a:lnTo>
                <a:lnTo>
                  <a:pt x="41" y="41"/>
                </a:lnTo>
                <a:lnTo>
                  <a:pt x="42" y="41"/>
                </a:lnTo>
                <a:lnTo>
                  <a:pt x="42" y="40"/>
                </a:lnTo>
                <a:lnTo>
                  <a:pt x="41" y="39"/>
                </a:lnTo>
                <a:lnTo>
                  <a:pt x="41" y="38"/>
                </a:lnTo>
                <a:lnTo>
                  <a:pt x="42" y="38"/>
                </a:lnTo>
                <a:lnTo>
                  <a:pt x="42" y="39"/>
                </a:lnTo>
                <a:lnTo>
                  <a:pt x="44" y="39"/>
                </a:lnTo>
                <a:lnTo>
                  <a:pt x="45" y="39"/>
                </a:lnTo>
                <a:lnTo>
                  <a:pt x="46" y="39"/>
                </a:lnTo>
                <a:lnTo>
                  <a:pt x="46" y="37"/>
                </a:lnTo>
                <a:lnTo>
                  <a:pt x="47" y="36"/>
                </a:lnTo>
                <a:lnTo>
                  <a:pt x="48" y="36"/>
                </a:lnTo>
                <a:lnTo>
                  <a:pt x="49" y="37"/>
                </a:lnTo>
                <a:lnTo>
                  <a:pt x="49" y="39"/>
                </a:lnTo>
                <a:lnTo>
                  <a:pt x="50" y="39"/>
                </a:lnTo>
                <a:lnTo>
                  <a:pt x="49" y="40"/>
                </a:lnTo>
                <a:lnTo>
                  <a:pt x="50" y="41"/>
                </a:lnTo>
                <a:lnTo>
                  <a:pt x="50" y="42"/>
                </a:lnTo>
                <a:lnTo>
                  <a:pt x="50" y="43"/>
                </a:lnTo>
                <a:lnTo>
                  <a:pt x="51" y="43"/>
                </a:lnTo>
                <a:lnTo>
                  <a:pt x="50" y="43"/>
                </a:lnTo>
                <a:lnTo>
                  <a:pt x="50" y="44"/>
                </a:lnTo>
                <a:lnTo>
                  <a:pt x="51" y="45"/>
                </a:lnTo>
                <a:lnTo>
                  <a:pt x="51" y="46"/>
                </a:lnTo>
                <a:lnTo>
                  <a:pt x="52" y="46"/>
                </a:lnTo>
                <a:lnTo>
                  <a:pt x="52" y="47"/>
                </a:lnTo>
                <a:lnTo>
                  <a:pt x="51" y="48"/>
                </a:lnTo>
                <a:lnTo>
                  <a:pt x="52" y="48"/>
                </a:lnTo>
                <a:lnTo>
                  <a:pt x="52" y="49"/>
                </a:lnTo>
                <a:lnTo>
                  <a:pt x="53" y="49"/>
                </a:lnTo>
                <a:lnTo>
                  <a:pt x="52" y="50"/>
                </a:lnTo>
                <a:lnTo>
                  <a:pt x="53" y="50"/>
                </a:lnTo>
                <a:lnTo>
                  <a:pt x="53" y="51"/>
                </a:lnTo>
                <a:lnTo>
                  <a:pt x="53" y="52"/>
                </a:lnTo>
                <a:lnTo>
                  <a:pt x="52" y="52"/>
                </a:lnTo>
                <a:lnTo>
                  <a:pt x="52" y="53"/>
                </a:lnTo>
                <a:lnTo>
                  <a:pt x="52" y="54"/>
                </a:lnTo>
                <a:lnTo>
                  <a:pt x="52" y="55"/>
                </a:lnTo>
                <a:lnTo>
                  <a:pt x="52" y="56"/>
                </a:lnTo>
                <a:lnTo>
                  <a:pt x="53" y="56"/>
                </a:lnTo>
                <a:lnTo>
                  <a:pt x="53" y="57"/>
                </a:lnTo>
                <a:lnTo>
                  <a:pt x="54" y="57"/>
                </a:lnTo>
                <a:lnTo>
                  <a:pt x="55" y="57"/>
                </a:lnTo>
                <a:lnTo>
                  <a:pt x="56" y="57"/>
                </a:lnTo>
                <a:lnTo>
                  <a:pt x="56" y="56"/>
                </a:lnTo>
                <a:lnTo>
                  <a:pt x="58" y="57"/>
                </a:lnTo>
                <a:lnTo>
                  <a:pt x="58" y="58"/>
                </a:lnTo>
                <a:lnTo>
                  <a:pt x="58" y="59"/>
                </a:lnTo>
                <a:lnTo>
                  <a:pt x="59" y="59"/>
                </a:lnTo>
                <a:lnTo>
                  <a:pt x="59" y="60"/>
                </a:lnTo>
                <a:lnTo>
                  <a:pt x="58" y="60"/>
                </a:lnTo>
                <a:lnTo>
                  <a:pt x="59" y="61"/>
                </a:lnTo>
                <a:lnTo>
                  <a:pt x="59" y="62"/>
                </a:lnTo>
                <a:lnTo>
                  <a:pt x="60" y="62"/>
                </a:lnTo>
                <a:lnTo>
                  <a:pt x="60" y="63"/>
                </a:lnTo>
                <a:lnTo>
                  <a:pt x="59" y="62"/>
                </a:lnTo>
                <a:lnTo>
                  <a:pt x="59" y="63"/>
                </a:lnTo>
                <a:lnTo>
                  <a:pt x="59" y="64"/>
                </a:lnTo>
                <a:lnTo>
                  <a:pt x="60" y="65"/>
                </a:lnTo>
                <a:lnTo>
                  <a:pt x="62" y="65"/>
                </a:lnTo>
                <a:lnTo>
                  <a:pt x="63" y="65"/>
                </a:lnTo>
                <a:lnTo>
                  <a:pt x="63" y="66"/>
                </a:lnTo>
                <a:lnTo>
                  <a:pt x="64" y="66"/>
                </a:lnTo>
                <a:lnTo>
                  <a:pt x="65" y="67"/>
                </a:lnTo>
                <a:lnTo>
                  <a:pt x="65" y="68"/>
                </a:lnTo>
                <a:lnTo>
                  <a:pt x="66" y="68"/>
                </a:lnTo>
                <a:lnTo>
                  <a:pt x="67" y="69"/>
                </a:lnTo>
                <a:lnTo>
                  <a:pt x="67" y="70"/>
                </a:lnTo>
                <a:lnTo>
                  <a:pt x="67" y="71"/>
                </a:lnTo>
                <a:lnTo>
                  <a:pt x="68" y="71"/>
                </a:lnTo>
                <a:lnTo>
                  <a:pt x="69" y="72"/>
                </a:lnTo>
                <a:lnTo>
                  <a:pt x="70" y="71"/>
                </a:lnTo>
                <a:lnTo>
                  <a:pt x="71" y="71"/>
                </a:lnTo>
                <a:lnTo>
                  <a:pt x="72" y="71"/>
                </a:lnTo>
                <a:lnTo>
                  <a:pt x="73" y="71"/>
                </a:lnTo>
                <a:lnTo>
                  <a:pt x="72" y="72"/>
                </a:lnTo>
                <a:lnTo>
                  <a:pt x="72" y="73"/>
                </a:lnTo>
                <a:lnTo>
                  <a:pt x="73" y="74"/>
                </a:lnTo>
                <a:lnTo>
                  <a:pt x="74" y="74"/>
                </a:lnTo>
                <a:lnTo>
                  <a:pt x="74" y="75"/>
                </a:lnTo>
                <a:lnTo>
                  <a:pt x="74" y="76"/>
                </a:lnTo>
                <a:lnTo>
                  <a:pt x="75" y="76"/>
                </a:lnTo>
                <a:lnTo>
                  <a:pt x="76" y="75"/>
                </a:lnTo>
                <a:lnTo>
                  <a:pt x="76" y="73"/>
                </a:lnTo>
                <a:lnTo>
                  <a:pt x="77" y="72"/>
                </a:lnTo>
                <a:lnTo>
                  <a:pt x="78" y="71"/>
                </a:lnTo>
                <a:lnTo>
                  <a:pt x="79" y="71"/>
                </a:lnTo>
                <a:lnTo>
                  <a:pt x="80" y="71"/>
                </a:lnTo>
                <a:lnTo>
                  <a:pt x="80" y="70"/>
                </a:lnTo>
                <a:lnTo>
                  <a:pt x="81" y="69"/>
                </a:lnTo>
                <a:lnTo>
                  <a:pt x="81" y="70"/>
                </a:lnTo>
                <a:lnTo>
                  <a:pt x="82" y="70"/>
                </a:lnTo>
                <a:lnTo>
                  <a:pt x="82" y="69"/>
                </a:lnTo>
                <a:lnTo>
                  <a:pt x="82" y="68"/>
                </a:lnTo>
                <a:lnTo>
                  <a:pt x="83" y="68"/>
                </a:lnTo>
                <a:lnTo>
                  <a:pt x="84" y="68"/>
                </a:lnTo>
                <a:lnTo>
                  <a:pt x="84" y="69"/>
                </a:lnTo>
                <a:lnTo>
                  <a:pt x="85" y="69"/>
                </a:lnTo>
                <a:lnTo>
                  <a:pt x="86" y="69"/>
                </a:lnTo>
                <a:lnTo>
                  <a:pt x="86" y="68"/>
                </a:lnTo>
                <a:lnTo>
                  <a:pt x="87" y="68"/>
                </a:lnTo>
                <a:lnTo>
                  <a:pt x="88" y="68"/>
                </a:lnTo>
                <a:lnTo>
                  <a:pt x="89" y="67"/>
                </a:lnTo>
                <a:lnTo>
                  <a:pt x="90" y="66"/>
                </a:lnTo>
                <a:lnTo>
                  <a:pt x="91" y="67"/>
                </a:lnTo>
                <a:lnTo>
                  <a:pt x="91" y="66"/>
                </a:lnTo>
                <a:lnTo>
                  <a:pt x="92" y="66"/>
                </a:lnTo>
                <a:lnTo>
                  <a:pt x="92" y="67"/>
                </a:lnTo>
                <a:lnTo>
                  <a:pt x="91" y="67"/>
                </a:lnTo>
                <a:lnTo>
                  <a:pt x="92" y="67"/>
                </a:lnTo>
                <a:lnTo>
                  <a:pt x="92" y="66"/>
                </a:lnTo>
                <a:lnTo>
                  <a:pt x="93" y="67"/>
                </a:lnTo>
                <a:lnTo>
                  <a:pt x="94" y="67"/>
                </a:lnTo>
                <a:lnTo>
                  <a:pt x="95" y="67"/>
                </a:lnTo>
                <a:lnTo>
                  <a:pt x="95" y="66"/>
                </a:lnTo>
                <a:lnTo>
                  <a:pt x="98" y="66"/>
                </a:lnTo>
                <a:lnTo>
                  <a:pt x="97" y="66"/>
                </a:lnTo>
                <a:lnTo>
                  <a:pt x="96" y="66"/>
                </a:lnTo>
                <a:lnTo>
                  <a:pt x="96" y="65"/>
                </a:lnTo>
                <a:lnTo>
                  <a:pt x="95" y="65"/>
                </a:lnTo>
                <a:lnTo>
                  <a:pt x="96" y="64"/>
                </a:lnTo>
                <a:lnTo>
                  <a:pt x="96" y="65"/>
                </a:lnTo>
                <a:lnTo>
                  <a:pt x="97" y="65"/>
                </a:lnTo>
                <a:lnTo>
                  <a:pt x="97" y="64"/>
                </a:lnTo>
                <a:lnTo>
                  <a:pt x="98" y="64"/>
                </a:lnTo>
                <a:lnTo>
                  <a:pt x="98" y="63"/>
                </a:lnTo>
                <a:lnTo>
                  <a:pt x="99" y="64"/>
                </a:lnTo>
                <a:lnTo>
                  <a:pt x="100" y="64"/>
                </a:lnTo>
                <a:lnTo>
                  <a:pt x="102" y="64"/>
                </a:lnTo>
                <a:lnTo>
                  <a:pt x="103" y="63"/>
                </a:lnTo>
                <a:lnTo>
                  <a:pt x="105" y="63"/>
                </a:lnTo>
                <a:lnTo>
                  <a:pt x="106" y="63"/>
                </a:lnTo>
                <a:lnTo>
                  <a:pt x="106" y="62"/>
                </a:lnTo>
                <a:lnTo>
                  <a:pt x="107" y="62"/>
                </a:lnTo>
                <a:lnTo>
                  <a:pt x="108" y="63"/>
                </a:lnTo>
                <a:lnTo>
                  <a:pt x="109" y="63"/>
                </a:lnTo>
                <a:lnTo>
                  <a:pt x="110" y="63"/>
                </a:lnTo>
                <a:lnTo>
                  <a:pt x="109" y="63"/>
                </a:lnTo>
                <a:lnTo>
                  <a:pt x="110" y="62"/>
                </a:lnTo>
                <a:lnTo>
                  <a:pt x="110" y="63"/>
                </a:lnTo>
                <a:lnTo>
                  <a:pt x="111" y="63"/>
                </a:lnTo>
                <a:lnTo>
                  <a:pt x="111" y="62"/>
                </a:lnTo>
                <a:lnTo>
                  <a:pt x="111" y="61"/>
                </a:lnTo>
                <a:lnTo>
                  <a:pt x="112" y="60"/>
                </a:lnTo>
                <a:lnTo>
                  <a:pt x="113" y="60"/>
                </a:lnTo>
                <a:lnTo>
                  <a:pt x="113" y="59"/>
                </a:lnTo>
                <a:lnTo>
                  <a:pt x="114" y="59"/>
                </a:lnTo>
                <a:lnTo>
                  <a:pt x="115" y="59"/>
                </a:lnTo>
                <a:lnTo>
                  <a:pt x="115" y="58"/>
                </a:lnTo>
                <a:lnTo>
                  <a:pt x="116" y="58"/>
                </a:lnTo>
                <a:lnTo>
                  <a:pt x="117" y="58"/>
                </a:lnTo>
                <a:lnTo>
                  <a:pt x="117" y="57"/>
                </a:lnTo>
                <a:lnTo>
                  <a:pt x="117" y="56"/>
                </a:lnTo>
                <a:lnTo>
                  <a:pt x="117" y="55"/>
                </a:lnTo>
                <a:lnTo>
                  <a:pt x="118" y="54"/>
                </a:lnTo>
                <a:lnTo>
                  <a:pt x="119" y="54"/>
                </a:lnTo>
                <a:lnTo>
                  <a:pt x="119" y="53"/>
                </a:lnTo>
                <a:lnTo>
                  <a:pt x="120" y="53"/>
                </a:lnTo>
                <a:lnTo>
                  <a:pt x="120" y="52"/>
                </a:lnTo>
                <a:lnTo>
                  <a:pt x="121" y="52"/>
                </a:lnTo>
                <a:lnTo>
                  <a:pt x="123" y="51"/>
                </a:lnTo>
                <a:lnTo>
                  <a:pt x="123" y="50"/>
                </a:lnTo>
                <a:lnTo>
                  <a:pt x="123" y="49"/>
                </a:lnTo>
                <a:lnTo>
                  <a:pt x="124" y="48"/>
                </a:lnTo>
                <a:lnTo>
                  <a:pt x="125" y="47"/>
                </a:lnTo>
                <a:lnTo>
                  <a:pt x="125" y="46"/>
                </a:lnTo>
                <a:lnTo>
                  <a:pt x="126" y="45"/>
                </a:lnTo>
                <a:lnTo>
                  <a:pt x="125" y="45"/>
                </a:lnTo>
                <a:lnTo>
                  <a:pt x="124" y="46"/>
                </a:lnTo>
                <a:lnTo>
                  <a:pt x="123" y="46"/>
                </a:lnTo>
                <a:lnTo>
                  <a:pt x="123" y="45"/>
                </a:lnTo>
                <a:lnTo>
                  <a:pt x="124" y="44"/>
                </a:lnTo>
                <a:lnTo>
                  <a:pt x="124" y="43"/>
                </a:lnTo>
                <a:lnTo>
                  <a:pt x="123" y="42"/>
                </a:lnTo>
                <a:lnTo>
                  <a:pt x="124" y="42"/>
                </a:lnTo>
                <a:lnTo>
                  <a:pt x="125" y="42"/>
                </a:lnTo>
                <a:lnTo>
                  <a:pt x="127" y="41"/>
                </a:lnTo>
                <a:lnTo>
                  <a:pt x="127" y="40"/>
                </a:lnTo>
                <a:lnTo>
                  <a:pt x="127" y="39"/>
                </a:lnTo>
                <a:lnTo>
                  <a:pt x="128" y="39"/>
                </a:lnTo>
                <a:lnTo>
                  <a:pt x="129" y="38"/>
                </a:lnTo>
                <a:lnTo>
                  <a:pt x="130" y="38"/>
                </a:lnTo>
                <a:lnTo>
                  <a:pt x="131" y="37"/>
                </a:lnTo>
                <a:lnTo>
                  <a:pt x="131" y="38"/>
                </a:lnTo>
                <a:lnTo>
                  <a:pt x="132" y="38"/>
                </a:lnTo>
                <a:lnTo>
                  <a:pt x="133" y="38"/>
                </a:lnTo>
                <a:lnTo>
                  <a:pt x="134" y="37"/>
                </a:lnTo>
                <a:lnTo>
                  <a:pt x="134" y="38"/>
                </a:lnTo>
                <a:lnTo>
                  <a:pt x="134" y="37"/>
                </a:lnTo>
                <a:lnTo>
                  <a:pt x="135" y="36"/>
                </a:lnTo>
                <a:lnTo>
                  <a:pt x="136" y="35"/>
                </a:lnTo>
                <a:lnTo>
                  <a:pt x="135" y="34"/>
                </a:lnTo>
                <a:lnTo>
                  <a:pt x="135" y="33"/>
                </a:lnTo>
                <a:lnTo>
                  <a:pt x="136" y="32"/>
                </a:lnTo>
                <a:lnTo>
                  <a:pt x="137" y="33"/>
                </a:lnTo>
                <a:lnTo>
                  <a:pt x="137" y="32"/>
                </a:lnTo>
                <a:lnTo>
                  <a:pt x="137" y="31"/>
                </a:lnTo>
                <a:lnTo>
                  <a:pt x="137" y="30"/>
                </a:lnTo>
                <a:lnTo>
                  <a:pt x="139" y="30"/>
                </a:lnTo>
                <a:lnTo>
                  <a:pt x="139" y="29"/>
                </a:lnTo>
                <a:lnTo>
                  <a:pt x="138" y="28"/>
                </a:lnTo>
                <a:lnTo>
                  <a:pt x="138" y="27"/>
                </a:lnTo>
                <a:lnTo>
                  <a:pt x="139" y="27"/>
                </a:lnTo>
                <a:lnTo>
                  <a:pt x="139" y="28"/>
                </a:lnTo>
                <a:lnTo>
                  <a:pt x="140" y="28"/>
                </a:lnTo>
                <a:lnTo>
                  <a:pt x="140" y="27"/>
                </a:lnTo>
                <a:lnTo>
                  <a:pt x="140" y="26"/>
                </a:lnTo>
                <a:lnTo>
                  <a:pt x="139" y="26"/>
                </a:lnTo>
                <a:lnTo>
                  <a:pt x="138" y="26"/>
                </a:lnTo>
                <a:lnTo>
                  <a:pt x="138" y="25"/>
                </a:lnTo>
                <a:lnTo>
                  <a:pt x="139" y="25"/>
                </a:lnTo>
                <a:lnTo>
                  <a:pt x="139" y="24"/>
                </a:lnTo>
                <a:lnTo>
                  <a:pt x="139" y="23"/>
                </a:lnTo>
                <a:lnTo>
                  <a:pt x="139" y="22"/>
                </a:lnTo>
                <a:lnTo>
                  <a:pt x="140" y="23"/>
                </a:lnTo>
                <a:lnTo>
                  <a:pt x="142" y="22"/>
                </a:lnTo>
                <a:lnTo>
                  <a:pt x="143" y="23"/>
                </a:lnTo>
                <a:lnTo>
                  <a:pt x="144" y="22"/>
                </a:lnTo>
                <a:lnTo>
                  <a:pt x="143" y="21"/>
                </a:lnTo>
                <a:lnTo>
                  <a:pt x="144" y="21"/>
                </a:lnTo>
                <a:lnTo>
                  <a:pt x="144" y="20"/>
                </a:lnTo>
                <a:lnTo>
                  <a:pt x="145" y="20"/>
                </a:lnTo>
                <a:lnTo>
                  <a:pt x="146" y="20"/>
                </a:lnTo>
                <a:lnTo>
                  <a:pt x="146" y="19"/>
                </a:lnTo>
                <a:lnTo>
                  <a:pt x="146" y="18"/>
                </a:lnTo>
                <a:lnTo>
                  <a:pt x="145" y="18"/>
                </a:lnTo>
                <a:lnTo>
                  <a:pt x="145" y="17"/>
                </a:lnTo>
                <a:lnTo>
                  <a:pt x="146" y="17"/>
                </a:lnTo>
                <a:lnTo>
                  <a:pt x="147" y="17"/>
                </a:lnTo>
                <a:lnTo>
                  <a:pt x="146" y="16"/>
                </a:lnTo>
                <a:lnTo>
                  <a:pt x="147" y="16"/>
                </a:lnTo>
                <a:lnTo>
                  <a:pt x="148" y="16"/>
                </a:lnTo>
                <a:lnTo>
                  <a:pt x="149" y="16"/>
                </a:lnTo>
                <a:lnTo>
                  <a:pt x="149" y="15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5"/>
                </a:lnTo>
                <a:lnTo>
                  <a:pt x="152" y="15"/>
                </a:lnTo>
                <a:lnTo>
                  <a:pt x="153" y="15"/>
                </a:lnTo>
                <a:lnTo>
                  <a:pt x="153" y="16"/>
                </a:lnTo>
                <a:lnTo>
                  <a:pt x="154" y="15"/>
                </a:lnTo>
                <a:lnTo>
                  <a:pt x="155" y="16"/>
                </a:lnTo>
                <a:lnTo>
                  <a:pt x="155" y="17"/>
                </a:lnTo>
                <a:lnTo>
                  <a:pt x="156" y="17"/>
                </a:lnTo>
                <a:lnTo>
                  <a:pt x="157" y="17"/>
                </a:lnTo>
                <a:lnTo>
                  <a:pt x="156" y="16"/>
                </a:lnTo>
                <a:lnTo>
                  <a:pt x="157" y="16"/>
                </a:lnTo>
                <a:lnTo>
                  <a:pt x="158" y="17"/>
                </a:lnTo>
                <a:lnTo>
                  <a:pt x="158" y="16"/>
                </a:lnTo>
                <a:lnTo>
                  <a:pt x="158" y="15"/>
                </a:lnTo>
                <a:lnTo>
                  <a:pt x="158" y="16"/>
                </a:lnTo>
                <a:lnTo>
                  <a:pt x="159" y="17"/>
                </a:lnTo>
                <a:lnTo>
                  <a:pt x="160" y="17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6"/>
                </a:lnTo>
                <a:lnTo>
                  <a:pt x="163" y="17"/>
                </a:lnTo>
                <a:lnTo>
                  <a:pt x="164" y="16"/>
                </a:lnTo>
                <a:lnTo>
                  <a:pt x="165" y="17"/>
                </a:lnTo>
                <a:lnTo>
                  <a:pt x="165" y="16"/>
                </a:lnTo>
                <a:lnTo>
                  <a:pt x="165" y="15"/>
                </a:lnTo>
                <a:lnTo>
                  <a:pt x="166" y="15"/>
                </a:lnTo>
                <a:lnTo>
                  <a:pt x="168" y="16"/>
                </a:lnTo>
                <a:lnTo>
                  <a:pt x="168" y="15"/>
                </a:lnTo>
                <a:lnTo>
                  <a:pt x="169" y="15"/>
                </a:lnTo>
                <a:lnTo>
                  <a:pt x="170" y="15"/>
                </a:lnTo>
                <a:lnTo>
                  <a:pt x="170" y="16"/>
                </a:lnTo>
                <a:lnTo>
                  <a:pt x="170" y="15"/>
                </a:lnTo>
                <a:lnTo>
                  <a:pt x="171" y="15"/>
                </a:lnTo>
                <a:lnTo>
                  <a:pt x="172" y="14"/>
                </a:lnTo>
                <a:lnTo>
                  <a:pt x="171" y="13"/>
                </a:lnTo>
                <a:lnTo>
                  <a:pt x="172" y="13"/>
                </a:lnTo>
                <a:lnTo>
                  <a:pt x="173" y="12"/>
                </a:lnTo>
                <a:lnTo>
                  <a:pt x="173" y="13"/>
                </a:lnTo>
                <a:lnTo>
                  <a:pt x="173" y="14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6" y="15"/>
                </a:lnTo>
                <a:lnTo>
                  <a:pt x="176" y="14"/>
                </a:lnTo>
                <a:lnTo>
                  <a:pt x="176" y="15"/>
                </a:lnTo>
                <a:lnTo>
                  <a:pt x="177" y="15"/>
                </a:lnTo>
                <a:lnTo>
                  <a:pt x="178" y="15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6"/>
                </a:lnTo>
                <a:lnTo>
                  <a:pt x="180" y="16"/>
                </a:lnTo>
                <a:lnTo>
                  <a:pt x="181" y="15"/>
                </a:lnTo>
                <a:lnTo>
                  <a:pt x="182" y="16"/>
                </a:lnTo>
                <a:lnTo>
                  <a:pt x="182" y="15"/>
                </a:lnTo>
                <a:lnTo>
                  <a:pt x="183" y="14"/>
                </a:lnTo>
                <a:lnTo>
                  <a:pt x="184" y="14"/>
                </a:lnTo>
                <a:lnTo>
                  <a:pt x="185" y="13"/>
                </a:lnTo>
                <a:lnTo>
                  <a:pt x="186" y="12"/>
                </a:lnTo>
                <a:lnTo>
                  <a:pt x="187" y="12"/>
                </a:lnTo>
                <a:lnTo>
                  <a:pt x="187" y="11"/>
                </a:lnTo>
                <a:lnTo>
                  <a:pt x="187" y="10"/>
                </a:lnTo>
                <a:lnTo>
                  <a:pt x="188" y="10"/>
                </a:lnTo>
                <a:lnTo>
                  <a:pt x="188" y="11"/>
                </a:lnTo>
                <a:lnTo>
                  <a:pt x="189" y="11"/>
                </a:lnTo>
                <a:lnTo>
                  <a:pt x="188" y="11"/>
                </a:lnTo>
                <a:lnTo>
                  <a:pt x="188" y="12"/>
                </a:lnTo>
                <a:lnTo>
                  <a:pt x="189" y="12"/>
                </a:lnTo>
                <a:lnTo>
                  <a:pt x="189" y="13"/>
                </a:lnTo>
                <a:lnTo>
                  <a:pt x="190" y="13"/>
                </a:lnTo>
                <a:lnTo>
                  <a:pt x="190" y="12"/>
                </a:lnTo>
                <a:lnTo>
                  <a:pt x="190" y="13"/>
                </a:lnTo>
                <a:lnTo>
                  <a:pt x="191" y="13"/>
                </a:lnTo>
                <a:lnTo>
                  <a:pt x="191" y="12"/>
                </a:lnTo>
                <a:lnTo>
                  <a:pt x="191" y="11"/>
                </a:lnTo>
                <a:lnTo>
                  <a:pt x="192" y="11"/>
                </a:lnTo>
                <a:lnTo>
                  <a:pt x="193" y="12"/>
                </a:lnTo>
                <a:lnTo>
                  <a:pt x="194" y="11"/>
                </a:lnTo>
                <a:lnTo>
                  <a:pt x="195" y="11"/>
                </a:lnTo>
                <a:lnTo>
                  <a:pt x="195" y="10"/>
                </a:lnTo>
                <a:lnTo>
                  <a:pt x="195" y="9"/>
                </a:lnTo>
                <a:lnTo>
                  <a:pt x="195" y="8"/>
                </a:lnTo>
                <a:lnTo>
                  <a:pt x="196" y="9"/>
                </a:lnTo>
                <a:lnTo>
                  <a:pt x="196" y="8"/>
                </a:lnTo>
                <a:lnTo>
                  <a:pt x="197" y="8"/>
                </a:lnTo>
                <a:lnTo>
                  <a:pt x="198" y="8"/>
                </a:lnTo>
                <a:lnTo>
                  <a:pt x="197" y="8"/>
                </a:lnTo>
                <a:lnTo>
                  <a:pt x="197" y="7"/>
                </a:lnTo>
                <a:lnTo>
                  <a:pt x="198" y="7"/>
                </a:lnTo>
                <a:lnTo>
                  <a:pt x="198" y="6"/>
                </a:lnTo>
                <a:lnTo>
                  <a:pt x="200" y="6"/>
                </a:lnTo>
                <a:lnTo>
                  <a:pt x="200" y="7"/>
                </a:lnTo>
                <a:lnTo>
                  <a:pt x="201" y="7"/>
                </a:lnTo>
                <a:lnTo>
                  <a:pt x="201" y="6"/>
                </a:lnTo>
                <a:lnTo>
                  <a:pt x="202" y="6"/>
                </a:lnTo>
                <a:lnTo>
                  <a:pt x="203" y="7"/>
                </a:lnTo>
                <a:lnTo>
                  <a:pt x="203" y="6"/>
                </a:lnTo>
                <a:lnTo>
                  <a:pt x="202" y="6"/>
                </a:lnTo>
                <a:lnTo>
                  <a:pt x="202" y="5"/>
                </a:lnTo>
                <a:lnTo>
                  <a:pt x="203" y="5"/>
                </a:lnTo>
                <a:lnTo>
                  <a:pt x="203" y="4"/>
                </a:lnTo>
                <a:lnTo>
                  <a:pt x="204" y="4"/>
                </a:lnTo>
                <a:lnTo>
                  <a:pt x="204" y="5"/>
                </a:lnTo>
                <a:lnTo>
                  <a:pt x="205" y="5"/>
                </a:lnTo>
                <a:lnTo>
                  <a:pt x="205" y="4"/>
                </a:lnTo>
                <a:lnTo>
                  <a:pt x="205" y="3"/>
                </a:lnTo>
                <a:lnTo>
                  <a:pt x="206" y="3"/>
                </a:lnTo>
                <a:lnTo>
                  <a:pt x="207" y="2"/>
                </a:lnTo>
                <a:lnTo>
                  <a:pt x="207" y="3"/>
                </a:lnTo>
                <a:lnTo>
                  <a:pt x="208" y="2"/>
                </a:lnTo>
                <a:lnTo>
                  <a:pt x="209" y="2"/>
                </a:lnTo>
                <a:lnTo>
                  <a:pt x="209" y="3"/>
                </a:lnTo>
                <a:lnTo>
                  <a:pt x="210" y="3"/>
                </a:lnTo>
                <a:lnTo>
                  <a:pt x="210" y="2"/>
                </a:lnTo>
                <a:lnTo>
                  <a:pt x="211" y="2"/>
                </a:lnTo>
                <a:lnTo>
                  <a:pt x="211" y="1"/>
                </a:lnTo>
                <a:lnTo>
                  <a:pt x="212" y="1"/>
                </a:lnTo>
                <a:lnTo>
                  <a:pt x="212" y="0"/>
                </a:lnTo>
                <a:lnTo>
                  <a:pt x="213" y="1"/>
                </a:lnTo>
                <a:lnTo>
                  <a:pt x="214" y="1"/>
                </a:lnTo>
                <a:lnTo>
                  <a:pt x="215" y="2"/>
                </a:lnTo>
                <a:lnTo>
                  <a:pt x="216" y="1"/>
                </a:lnTo>
                <a:lnTo>
                  <a:pt x="217" y="1"/>
                </a:lnTo>
                <a:lnTo>
                  <a:pt x="218" y="1"/>
                </a:lnTo>
                <a:lnTo>
                  <a:pt x="218" y="2"/>
                </a:lnTo>
                <a:lnTo>
                  <a:pt x="219" y="3"/>
                </a:lnTo>
                <a:lnTo>
                  <a:pt x="219" y="2"/>
                </a:lnTo>
                <a:lnTo>
                  <a:pt x="219" y="1"/>
                </a:lnTo>
                <a:lnTo>
                  <a:pt x="220" y="1"/>
                </a:lnTo>
                <a:lnTo>
                  <a:pt x="220" y="2"/>
                </a:lnTo>
                <a:lnTo>
                  <a:pt x="221" y="2"/>
                </a:lnTo>
                <a:lnTo>
                  <a:pt x="221" y="3"/>
                </a:lnTo>
                <a:lnTo>
                  <a:pt x="222" y="3"/>
                </a:lnTo>
                <a:lnTo>
                  <a:pt x="223" y="4"/>
                </a:lnTo>
                <a:lnTo>
                  <a:pt x="223" y="5"/>
                </a:lnTo>
                <a:lnTo>
                  <a:pt x="222" y="5"/>
                </a:lnTo>
                <a:lnTo>
                  <a:pt x="222" y="6"/>
                </a:lnTo>
                <a:lnTo>
                  <a:pt x="223" y="6"/>
                </a:lnTo>
                <a:lnTo>
                  <a:pt x="223" y="7"/>
                </a:lnTo>
                <a:lnTo>
                  <a:pt x="223" y="8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5" y="9"/>
                </a:lnTo>
                <a:lnTo>
                  <a:pt x="224" y="10"/>
                </a:lnTo>
                <a:lnTo>
                  <a:pt x="225" y="10"/>
                </a:lnTo>
                <a:lnTo>
                  <a:pt x="225" y="9"/>
                </a:lnTo>
                <a:lnTo>
                  <a:pt x="226" y="9"/>
                </a:lnTo>
                <a:lnTo>
                  <a:pt x="226" y="10"/>
                </a:lnTo>
                <a:lnTo>
                  <a:pt x="227" y="10"/>
                </a:lnTo>
                <a:lnTo>
                  <a:pt x="228" y="9"/>
                </a:lnTo>
                <a:lnTo>
                  <a:pt x="229" y="10"/>
                </a:lnTo>
                <a:lnTo>
                  <a:pt x="228" y="10"/>
                </a:lnTo>
                <a:lnTo>
                  <a:pt x="229" y="11"/>
                </a:lnTo>
                <a:lnTo>
                  <a:pt x="229" y="12"/>
                </a:lnTo>
                <a:lnTo>
                  <a:pt x="230" y="13"/>
                </a:lnTo>
                <a:lnTo>
                  <a:pt x="231" y="12"/>
                </a:lnTo>
                <a:lnTo>
                  <a:pt x="231" y="11"/>
                </a:lnTo>
                <a:lnTo>
                  <a:pt x="231" y="10"/>
                </a:lnTo>
                <a:lnTo>
                  <a:pt x="232" y="11"/>
                </a:lnTo>
                <a:lnTo>
                  <a:pt x="233" y="11"/>
                </a:lnTo>
                <a:lnTo>
                  <a:pt x="234" y="11"/>
                </a:lnTo>
                <a:lnTo>
                  <a:pt x="235" y="11"/>
                </a:lnTo>
                <a:lnTo>
                  <a:pt x="235" y="12"/>
                </a:lnTo>
                <a:lnTo>
                  <a:pt x="234" y="12"/>
                </a:lnTo>
                <a:lnTo>
                  <a:pt x="234" y="13"/>
                </a:lnTo>
                <a:lnTo>
                  <a:pt x="234" y="12"/>
                </a:lnTo>
                <a:lnTo>
                  <a:pt x="235" y="12"/>
                </a:lnTo>
                <a:lnTo>
                  <a:pt x="234" y="13"/>
                </a:lnTo>
                <a:lnTo>
                  <a:pt x="235" y="13"/>
                </a:lnTo>
                <a:lnTo>
                  <a:pt x="236" y="13"/>
                </a:lnTo>
                <a:lnTo>
                  <a:pt x="236" y="12"/>
                </a:lnTo>
                <a:lnTo>
                  <a:pt x="237" y="12"/>
                </a:lnTo>
                <a:lnTo>
                  <a:pt x="238" y="13"/>
                </a:lnTo>
                <a:lnTo>
                  <a:pt x="239" y="13"/>
                </a:lnTo>
                <a:lnTo>
                  <a:pt x="239" y="14"/>
                </a:lnTo>
                <a:lnTo>
                  <a:pt x="239" y="15"/>
                </a:lnTo>
                <a:lnTo>
                  <a:pt x="240" y="15"/>
                </a:lnTo>
                <a:lnTo>
                  <a:pt x="240" y="14"/>
                </a:lnTo>
                <a:lnTo>
                  <a:pt x="241" y="14"/>
                </a:lnTo>
                <a:lnTo>
                  <a:pt x="241" y="15"/>
                </a:lnTo>
                <a:lnTo>
                  <a:pt x="241" y="16"/>
                </a:lnTo>
                <a:lnTo>
                  <a:pt x="242" y="15"/>
                </a:lnTo>
                <a:lnTo>
                  <a:pt x="243" y="15"/>
                </a:lnTo>
                <a:lnTo>
                  <a:pt x="244" y="15"/>
                </a:lnTo>
                <a:lnTo>
                  <a:pt x="243" y="16"/>
                </a:lnTo>
                <a:lnTo>
                  <a:pt x="244" y="17"/>
                </a:lnTo>
                <a:lnTo>
                  <a:pt x="245" y="18"/>
                </a:lnTo>
                <a:lnTo>
                  <a:pt x="245" y="19"/>
                </a:lnTo>
                <a:lnTo>
                  <a:pt x="246" y="18"/>
                </a:lnTo>
                <a:lnTo>
                  <a:pt x="245" y="18"/>
                </a:lnTo>
                <a:lnTo>
                  <a:pt x="246" y="17"/>
                </a:lnTo>
                <a:lnTo>
                  <a:pt x="246" y="18"/>
                </a:lnTo>
                <a:lnTo>
                  <a:pt x="246" y="19"/>
                </a:lnTo>
                <a:lnTo>
                  <a:pt x="247" y="19"/>
                </a:lnTo>
                <a:lnTo>
                  <a:pt x="247" y="18"/>
                </a:lnTo>
                <a:lnTo>
                  <a:pt x="248" y="18"/>
                </a:lnTo>
                <a:lnTo>
                  <a:pt x="249" y="19"/>
                </a:lnTo>
                <a:lnTo>
                  <a:pt x="250" y="19"/>
                </a:lnTo>
                <a:lnTo>
                  <a:pt x="251" y="19"/>
                </a:lnTo>
                <a:lnTo>
                  <a:pt x="251" y="20"/>
                </a:lnTo>
                <a:lnTo>
                  <a:pt x="252" y="21"/>
                </a:lnTo>
                <a:lnTo>
                  <a:pt x="252" y="20"/>
                </a:lnTo>
                <a:lnTo>
                  <a:pt x="253" y="19"/>
                </a:lnTo>
                <a:lnTo>
                  <a:pt x="253" y="20"/>
                </a:lnTo>
                <a:lnTo>
                  <a:pt x="253" y="21"/>
                </a:lnTo>
                <a:lnTo>
                  <a:pt x="254" y="21"/>
                </a:lnTo>
                <a:lnTo>
                  <a:pt x="255" y="20"/>
                </a:lnTo>
                <a:lnTo>
                  <a:pt x="255" y="21"/>
                </a:lnTo>
                <a:lnTo>
                  <a:pt x="256" y="21"/>
                </a:lnTo>
                <a:lnTo>
                  <a:pt x="256" y="20"/>
                </a:lnTo>
                <a:lnTo>
                  <a:pt x="257" y="20"/>
                </a:lnTo>
                <a:lnTo>
                  <a:pt x="257" y="21"/>
                </a:lnTo>
                <a:lnTo>
                  <a:pt x="258" y="20"/>
                </a:lnTo>
                <a:lnTo>
                  <a:pt x="259" y="20"/>
                </a:lnTo>
                <a:lnTo>
                  <a:pt x="258" y="21"/>
                </a:lnTo>
                <a:lnTo>
                  <a:pt x="259" y="21"/>
                </a:lnTo>
                <a:lnTo>
                  <a:pt x="259" y="22"/>
                </a:lnTo>
                <a:lnTo>
                  <a:pt x="260" y="22"/>
                </a:lnTo>
                <a:lnTo>
                  <a:pt x="260" y="21"/>
                </a:lnTo>
                <a:lnTo>
                  <a:pt x="260" y="20"/>
                </a:lnTo>
                <a:lnTo>
                  <a:pt x="260" y="21"/>
                </a:lnTo>
                <a:lnTo>
                  <a:pt x="261" y="21"/>
                </a:lnTo>
                <a:lnTo>
                  <a:pt x="261" y="22"/>
                </a:lnTo>
                <a:lnTo>
                  <a:pt x="262" y="23"/>
                </a:lnTo>
                <a:lnTo>
                  <a:pt x="263" y="23"/>
                </a:lnTo>
                <a:lnTo>
                  <a:pt x="262" y="22"/>
                </a:lnTo>
                <a:lnTo>
                  <a:pt x="263" y="22"/>
                </a:lnTo>
                <a:lnTo>
                  <a:pt x="264" y="23"/>
                </a:lnTo>
                <a:lnTo>
                  <a:pt x="265" y="23"/>
                </a:lnTo>
                <a:lnTo>
                  <a:pt x="265" y="24"/>
                </a:lnTo>
                <a:lnTo>
                  <a:pt x="265" y="23"/>
                </a:lnTo>
                <a:lnTo>
                  <a:pt x="266" y="23"/>
                </a:lnTo>
                <a:lnTo>
                  <a:pt x="266" y="24"/>
                </a:lnTo>
                <a:lnTo>
                  <a:pt x="265" y="24"/>
                </a:lnTo>
                <a:lnTo>
                  <a:pt x="266" y="24"/>
                </a:lnTo>
                <a:lnTo>
                  <a:pt x="265" y="25"/>
                </a:lnTo>
                <a:lnTo>
                  <a:pt x="266" y="25"/>
                </a:lnTo>
                <a:lnTo>
                  <a:pt x="266" y="26"/>
                </a:lnTo>
                <a:lnTo>
                  <a:pt x="265" y="26"/>
                </a:lnTo>
                <a:lnTo>
                  <a:pt x="266" y="27"/>
                </a:lnTo>
                <a:lnTo>
                  <a:pt x="265" y="27"/>
                </a:lnTo>
                <a:lnTo>
                  <a:pt x="266" y="27"/>
                </a:lnTo>
                <a:lnTo>
                  <a:pt x="265" y="28"/>
                </a:lnTo>
                <a:lnTo>
                  <a:pt x="265" y="29"/>
                </a:lnTo>
                <a:lnTo>
                  <a:pt x="266" y="29"/>
                </a:lnTo>
                <a:lnTo>
                  <a:pt x="266" y="28"/>
                </a:lnTo>
                <a:lnTo>
                  <a:pt x="266" y="29"/>
                </a:lnTo>
                <a:lnTo>
                  <a:pt x="266" y="30"/>
                </a:lnTo>
                <a:lnTo>
                  <a:pt x="267" y="30"/>
                </a:lnTo>
                <a:lnTo>
                  <a:pt x="267" y="31"/>
                </a:lnTo>
                <a:lnTo>
                  <a:pt x="268" y="31"/>
                </a:lnTo>
                <a:lnTo>
                  <a:pt x="269" y="31"/>
                </a:lnTo>
                <a:lnTo>
                  <a:pt x="269" y="32"/>
                </a:lnTo>
                <a:lnTo>
                  <a:pt x="268" y="31"/>
                </a:lnTo>
                <a:lnTo>
                  <a:pt x="268" y="32"/>
                </a:lnTo>
                <a:lnTo>
                  <a:pt x="269" y="32"/>
                </a:lnTo>
                <a:lnTo>
                  <a:pt x="270" y="33"/>
                </a:lnTo>
                <a:lnTo>
                  <a:pt x="269" y="33"/>
                </a:lnTo>
                <a:lnTo>
                  <a:pt x="270" y="33"/>
                </a:lnTo>
                <a:lnTo>
                  <a:pt x="270" y="34"/>
                </a:lnTo>
                <a:lnTo>
                  <a:pt x="271" y="34"/>
                </a:lnTo>
                <a:lnTo>
                  <a:pt x="272" y="34"/>
                </a:lnTo>
                <a:lnTo>
                  <a:pt x="272" y="35"/>
                </a:lnTo>
                <a:lnTo>
                  <a:pt x="273" y="35"/>
                </a:lnTo>
                <a:lnTo>
                  <a:pt x="274" y="35"/>
                </a:lnTo>
                <a:lnTo>
                  <a:pt x="273" y="36"/>
                </a:lnTo>
                <a:lnTo>
                  <a:pt x="274" y="36"/>
                </a:lnTo>
                <a:lnTo>
                  <a:pt x="274" y="35"/>
                </a:lnTo>
                <a:lnTo>
                  <a:pt x="274" y="36"/>
                </a:lnTo>
                <a:lnTo>
                  <a:pt x="275" y="35"/>
                </a:lnTo>
                <a:lnTo>
                  <a:pt x="275" y="36"/>
                </a:lnTo>
                <a:lnTo>
                  <a:pt x="275" y="35"/>
                </a:lnTo>
                <a:lnTo>
                  <a:pt x="276" y="35"/>
                </a:lnTo>
                <a:lnTo>
                  <a:pt x="276" y="36"/>
                </a:lnTo>
                <a:lnTo>
                  <a:pt x="277" y="35"/>
                </a:lnTo>
                <a:lnTo>
                  <a:pt x="277" y="36"/>
                </a:lnTo>
                <a:lnTo>
                  <a:pt x="278" y="36"/>
                </a:lnTo>
                <a:lnTo>
                  <a:pt x="278" y="37"/>
                </a:lnTo>
                <a:lnTo>
                  <a:pt x="279" y="37"/>
                </a:lnTo>
                <a:lnTo>
                  <a:pt x="279" y="38"/>
                </a:lnTo>
                <a:lnTo>
                  <a:pt x="280" y="38"/>
                </a:lnTo>
                <a:lnTo>
                  <a:pt x="279" y="38"/>
                </a:lnTo>
                <a:lnTo>
                  <a:pt x="280" y="38"/>
                </a:lnTo>
                <a:lnTo>
                  <a:pt x="281" y="38"/>
                </a:lnTo>
                <a:lnTo>
                  <a:pt x="282" y="38"/>
                </a:lnTo>
                <a:lnTo>
                  <a:pt x="282" y="39"/>
                </a:lnTo>
                <a:lnTo>
                  <a:pt x="283" y="39"/>
                </a:lnTo>
                <a:lnTo>
                  <a:pt x="284" y="39"/>
                </a:lnTo>
                <a:lnTo>
                  <a:pt x="285" y="39"/>
                </a:lnTo>
                <a:lnTo>
                  <a:pt x="285" y="40"/>
                </a:lnTo>
                <a:lnTo>
                  <a:pt x="285" y="39"/>
                </a:lnTo>
                <a:lnTo>
                  <a:pt x="286" y="39"/>
                </a:lnTo>
                <a:lnTo>
                  <a:pt x="286" y="40"/>
                </a:lnTo>
                <a:lnTo>
                  <a:pt x="286" y="39"/>
                </a:lnTo>
                <a:lnTo>
                  <a:pt x="287" y="39"/>
                </a:lnTo>
                <a:lnTo>
                  <a:pt x="287" y="40"/>
                </a:lnTo>
                <a:lnTo>
                  <a:pt x="288" y="40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0" y="43"/>
                </a:lnTo>
                <a:lnTo>
                  <a:pt x="290" y="42"/>
                </a:lnTo>
                <a:lnTo>
                  <a:pt x="290" y="43"/>
                </a:lnTo>
                <a:lnTo>
                  <a:pt x="291" y="43"/>
                </a:lnTo>
                <a:lnTo>
                  <a:pt x="292" y="43"/>
                </a:lnTo>
                <a:lnTo>
                  <a:pt x="291" y="43"/>
                </a:lnTo>
                <a:lnTo>
                  <a:pt x="292" y="42"/>
                </a:lnTo>
                <a:lnTo>
                  <a:pt x="293" y="43"/>
                </a:lnTo>
                <a:lnTo>
                  <a:pt x="293" y="42"/>
                </a:lnTo>
                <a:lnTo>
                  <a:pt x="294" y="42"/>
                </a:lnTo>
                <a:lnTo>
                  <a:pt x="295" y="42"/>
                </a:lnTo>
                <a:lnTo>
                  <a:pt x="294" y="43"/>
                </a:lnTo>
                <a:lnTo>
                  <a:pt x="295" y="43"/>
                </a:lnTo>
                <a:lnTo>
                  <a:pt x="296" y="43"/>
                </a:lnTo>
                <a:lnTo>
                  <a:pt x="295" y="44"/>
                </a:lnTo>
                <a:lnTo>
                  <a:pt x="296" y="44"/>
                </a:lnTo>
                <a:lnTo>
                  <a:pt x="296" y="45"/>
                </a:lnTo>
                <a:lnTo>
                  <a:pt x="297" y="45"/>
                </a:lnTo>
                <a:lnTo>
                  <a:pt x="297" y="44"/>
                </a:lnTo>
                <a:lnTo>
                  <a:pt x="298" y="45"/>
                </a:lnTo>
                <a:lnTo>
                  <a:pt x="297" y="45"/>
                </a:lnTo>
                <a:lnTo>
                  <a:pt x="298" y="45"/>
                </a:lnTo>
                <a:lnTo>
                  <a:pt x="298" y="46"/>
                </a:lnTo>
                <a:lnTo>
                  <a:pt x="299" y="46"/>
                </a:lnTo>
                <a:lnTo>
                  <a:pt x="298" y="46"/>
                </a:lnTo>
                <a:lnTo>
                  <a:pt x="299" y="46"/>
                </a:lnTo>
                <a:lnTo>
                  <a:pt x="299" y="47"/>
                </a:lnTo>
                <a:lnTo>
                  <a:pt x="299" y="48"/>
                </a:lnTo>
                <a:lnTo>
                  <a:pt x="299" y="49"/>
                </a:lnTo>
                <a:lnTo>
                  <a:pt x="300" y="49"/>
                </a:lnTo>
                <a:lnTo>
                  <a:pt x="300" y="48"/>
                </a:lnTo>
                <a:lnTo>
                  <a:pt x="300" y="49"/>
                </a:lnTo>
                <a:lnTo>
                  <a:pt x="300" y="48"/>
                </a:lnTo>
                <a:lnTo>
                  <a:pt x="301" y="48"/>
                </a:lnTo>
                <a:lnTo>
                  <a:pt x="301" y="49"/>
                </a:lnTo>
                <a:lnTo>
                  <a:pt x="301" y="48"/>
                </a:lnTo>
                <a:lnTo>
                  <a:pt x="301" y="49"/>
                </a:lnTo>
                <a:lnTo>
                  <a:pt x="302" y="49"/>
                </a:lnTo>
                <a:lnTo>
                  <a:pt x="302" y="50"/>
                </a:lnTo>
                <a:lnTo>
                  <a:pt x="302" y="49"/>
                </a:lnTo>
                <a:lnTo>
                  <a:pt x="301" y="49"/>
                </a:lnTo>
                <a:lnTo>
                  <a:pt x="301" y="50"/>
                </a:lnTo>
                <a:lnTo>
                  <a:pt x="302" y="50"/>
                </a:lnTo>
                <a:lnTo>
                  <a:pt x="303" y="50"/>
                </a:lnTo>
                <a:lnTo>
                  <a:pt x="304" y="50"/>
                </a:lnTo>
                <a:lnTo>
                  <a:pt x="304" y="51"/>
                </a:lnTo>
                <a:lnTo>
                  <a:pt x="305" y="51"/>
                </a:lnTo>
                <a:lnTo>
                  <a:pt x="305" y="52"/>
                </a:lnTo>
                <a:lnTo>
                  <a:pt x="305" y="51"/>
                </a:lnTo>
                <a:lnTo>
                  <a:pt x="306" y="51"/>
                </a:lnTo>
                <a:lnTo>
                  <a:pt x="305" y="51"/>
                </a:lnTo>
                <a:lnTo>
                  <a:pt x="306" y="51"/>
                </a:lnTo>
                <a:lnTo>
                  <a:pt x="306" y="52"/>
                </a:lnTo>
                <a:lnTo>
                  <a:pt x="307" y="52"/>
                </a:lnTo>
                <a:lnTo>
                  <a:pt x="307" y="53"/>
                </a:lnTo>
                <a:lnTo>
                  <a:pt x="308" y="53"/>
                </a:lnTo>
                <a:lnTo>
                  <a:pt x="309" y="53"/>
                </a:lnTo>
                <a:lnTo>
                  <a:pt x="310" y="53"/>
                </a:lnTo>
                <a:lnTo>
                  <a:pt x="310" y="54"/>
                </a:lnTo>
                <a:lnTo>
                  <a:pt x="311" y="54"/>
                </a:lnTo>
                <a:lnTo>
                  <a:pt x="312" y="54"/>
                </a:lnTo>
                <a:lnTo>
                  <a:pt x="312" y="53"/>
                </a:lnTo>
                <a:lnTo>
                  <a:pt x="313" y="53"/>
                </a:lnTo>
                <a:lnTo>
                  <a:pt x="313" y="52"/>
                </a:lnTo>
                <a:lnTo>
                  <a:pt x="314" y="52"/>
                </a:lnTo>
                <a:lnTo>
                  <a:pt x="315" y="52"/>
                </a:lnTo>
                <a:lnTo>
                  <a:pt x="314" y="52"/>
                </a:lnTo>
                <a:lnTo>
                  <a:pt x="315" y="53"/>
                </a:lnTo>
                <a:lnTo>
                  <a:pt x="315" y="52"/>
                </a:lnTo>
                <a:lnTo>
                  <a:pt x="316" y="52"/>
                </a:lnTo>
                <a:lnTo>
                  <a:pt x="317" y="52"/>
                </a:lnTo>
                <a:lnTo>
                  <a:pt x="317" y="53"/>
                </a:lnTo>
                <a:lnTo>
                  <a:pt x="318" y="53"/>
                </a:lnTo>
                <a:lnTo>
                  <a:pt x="319" y="53"/>
                </a:lnTo>
                <a:lnTo>
                  <a:pt x="320" y="53"/>
                </a:lnTo>
                <a:lnTo>
                  <a:pt x="321" y="53"/>
                </a:lnTo>
                <a:lnTo>
                  <a:pt x="322" y="53"/>
                </a:lnTo>
                <a:lnTo>
                  <a:pt x="323" y="53"/>
                </a:lnTo>
                <a:lnTo>
                  <a:pt x="322" y="52"/>
                </a:lnTo>
                <a:lnTo>
                  <a:pt x="323" y="52"/>
                </a:lnTo>
                <a:lnTo>
                  <a:pt x="323" y="53"/>
                </a:lnTo>
                <a:lnTo>
                  <a:pt x="323" y="52"/>
                </a:lnTo>
                <a:lnTo>
                  <a:pt x="323" y="53"/>
                </a:lnTo>
                <a:lnTo>
                  <a:pt x="323" y="52"/>
                </a:lnTo>
                <a:lnTo>
                  <a:pt x="323" y="53"/>
                </a:lnTo>
                <a:lnTo>
                  <a:pt x="324" y="52"/>
                </a:lnTo>
                <a:lnTo>
                  <a:pt x="324" y="53"/>
                </a:lnTo>
                <a:lnTo>
                  <a:pt x="325" y="53"/>
                </a:lnTo>
                <a:lnTo>
                  <a:pt x="325" y="52"/>
                </a:lnTo>
                <a:lnTo>
                  <a:pt x="326" y="52"/>
                </a:lnTo>
                <a:lnTo>
                  <a:pt x="327" y="51"/>
                </a:lnTo>
                <a:lnTo>
                  <a:pt x="328" y="51"/>
                </a:lnTo>
                <a:lnTo>
                  <a:pt x="327" y="51"/>
                </a:lnTo>
                <a:lnTo>
                  <a:pt x="328" y="51"/>
                </a:lnTo>
                <a:lnTo>
                  <a:pt x="329" y="51"/>
                </a:lnTo>
                <a:lnTo>
                  <a:pt x="330" y="51"/>
                </a:lnTo>
                <a:lnTo>
                  <a:pt x="330" y="50"/>
                </a:lnTo>
                <a:lnTo>
                  <a:pt x="331" y="50"/>
                </a:lnTo>
                <a:lnTo>
                  <a:pt x="332" y="50"/>
                </a:lnTo>
                <a:lnTo>
                  <a:pt x="333" y="50"/>
                </a:lnTo>
                <a:lnTo>
                  <a:pt x="334" y="50"/>
                </a:lnTo>
                <a:lnTo>
                  <a:pt x="334" y="51"/>
                </a:lnTo>
                <a:lnTo>
                  <a:pt x="335" y="52"/>
                </a:lnTo>
                <a:lnTo>
                  <a:pt x="336" y="51"/>
                </a:lnTo>
                <a:lnTo>
                  <a:pt x="337" y="51"/>
                </a:lnTo>
                <a:lnTo>
                  <a:pt x="338" y="52"/>
                </a:lnTo>
                <a:lnTo>
                  <a:pt x="339" y="52"/>
                </a:lnTo>
                <a:lnTo>
                  <a:pt x="339" y="51"/>
                </a:lnTo>
                <a:lnTo>
                  <a:pt x="341" y="51"/>
                </a:lnTo>
                <a:lnTo>
                  <a:pt x="342" y="51"/>
                </a:lnTo>
                <a:lnTo>
                  <a:pt x="342" y="50"/>
                </a:lnTo>
                <a:lnTo>
                  <a:pt x="342" y="49"/>
                </a:lnTo>
                <a:lnTo>
                  <a:pt x="343" y="49"/>
                </a:lnTo>
                <a:lnTo>
                  <a:pt x="344" y="48"/>
                </a:lnTo>
                <a:lnTo>
                  <a:pt x="345" y="48"/>
                </a:lnTo>
                <a:lnTo>
                  <a:pt x="346" y="48"/>
                </a:lnTo>
                <a:lnTo>
                  <a:pt x="346" y="47"/>
                </a:lnTo>
                <a:lnTo>
                  <a:pt x="347" y="47"/>
                </a:lnTo>
                <a:lnTo>
                  <a:pt x="348" y="46"/>
                </a:lnTo>
                <a:lnTo>
                  <a:pt x="349" y="46"/>
                </a:lnTo>
                <a:lnTo>
                  <a:pt x="349" y="45"/>
                </a:lnTo>
                <a:lnTo>
                  <a:pt x="349" y="44"/>
                </a:lnTo>
                <a:lnTo>
                  <a:pt x="349" y="43"/>
                </a:lnTo>
                <a:lnTo>
                  <a:pt x="349" y="42"/>
                </a:lnTo>
                <a:lnTo>
                  <a:pt x="350" y="42"/>
                </a:lnTo>
                <a:lnTo>
                  <a:pt x="350" y="41"/>
                </a:lnTo>
                <a:lnTo>
                  <a:pt x="351" y="42"/>
                </a:lnTo>
                <a:lnTo>
                  <a:pt x="351" y="41"/>
                </a:lnTo>
                <a:lnTo>
                  <a:pt x="352" y="41"/>
                </a:lnTo>
                <a:lnTo>
                  <a:pt x="353" y="41"/>
                </a:lnTo>
                <a:lnTo>
                  <a:pt x="354" y="41"/>
                </a:lnTo>
                <a:lnTo>
                  <a:pt x="354" y="40"/>
                </a:lnTo>
                <a:lnTo>
                  <a:pt x="355" y="40"/>
                </a:lnTo>
                <a:lnTo>
                  <a:pt x="355" y="39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0"/>
                </a:lnTo>
                <a:lnTo>
                  <a:pt x="359" y="39"/>
                </a:lnTo>
                <a:lnTo>
                  <a:pt x="360" y="39"/>
                </a:lnTo>
                <a:lnTo>
                  <a:pt x="360" y="38"/>
                </a:lnTo>
                <a:lnTo>
                  <a:pt x="360" y="39"/>
                </a:lnTo>
                <a:lnTo>
                  <a:pt x="361" y="39"/>
                </a:lnTo>
                <a:lnTo>
                  <a:pt x="362" y="39"/>
                </a:lnTo>
                <a:lnTo>
                  <a:pt x="363" y="39"/>
                </a:lnTo>
                <a:lnTo>
                  <a:pt x="363" y="38"/>
                </a:lnTo>
                <a:lnTo>
                  <a:pt x="363" y="39"/>
                </a:lnTo>
                <a:lnTo>
                  <a:pt x="364" y="38"/>
                </a:lnTo>
                <a:lnTo>
                  <a:pt x="365" y="38"/>
                </a:lnTo>
                <a:lnTo>
                  <a:pt x="366" y="38"/>
                </a:lnTo>
                <a:lnTo>
                  <a:pt x="366" y="37"/>
                </a:lnTo>
                <a:lnTo>
                  <a:pt x="367" y="36"/>
                </a:lnTo>
                <a:lnTo>
                  <a:pt x="367" y="37"/>
                </a:lnTo>
                <a:lnTo>
                  <a:pt x="368" y="37"/>
                </a:lnTo>
                <a:lnTo>
                  <a:pt x="369" y="37"/>
                </a:lnTo>
                <a:lnTo>
                  <a:pt x="368" y="38"/>
                </a:lnTo>
                <a:lnTo>
                  <a:pt x="369" y="38"/>
                </a:lnTo>
                <a:lnTo>
                  <a:pt x="370" y="38"/>
                </a:lnTo>
                <a:lnTo>
                  <a:pt x="370" y="39"/>
                </a:lnTo>
                <a:lnTo>
                  <a:pt x="370" y="38"/>
                </a:lnTo>
                <a:lnTo>
                  <a:pt x="371" y="38"/>
                </a:lnTo>
                <a:lnTo>
                  <a:pt x="372" y="38"/>
                </a:lnTo>
                <a:lnTo>
                  <a:pt x="373" y="38"/>
                </a:lnTo>
                <a:lnTo>
                  <a:pt x="374" y="38"/>
                </a:lnTo>
                <a:lnTo>
                  <a:pt x="375" y="38"/>
                </a:lnTo>
                <a:lnTo>
                  <a:pt x="376" y="38"/>
                </a:lnTo>
                <a:lnTo>
                  <a:pt x="376" y="39"/>
                </a:lnTo>
                <a:lnTo>
                  <a:pt x="377" y="39"/>
                </a:lnTo>
                <a:lnTo>
                  <a:pt x="377" y="40"/>
                </a:lnTo>
                <a:lnTo>
                  <a:pt x="378" y="40"/>
                </a:lnTo>
                <a:lnTo>
                  <a:pt x="378" y="41"/>
                </a:lnTo>
                <a:lnTo>
                  <a:pt x="377" y="41"/>
                </a:lnTo>
                <a:lnTo>
                  <a:pt x="378" y="41"/>
                </a:lnTo>
                <a:lnTo>
                  <a:pt x="377" y="42"/>
                </a:lnTo>
                <a:lnTo>
                  <a:pt x="378" y="42"/>
                </a:lnTo>
                <a:lnTo>
                  <a:pt x="378" y="43"/>
                </a:lnTo>
                <a:lnTo>
                  <a:pt x="379" y="43"/>
                </a:lnTo>
                <a:lnTo>
                  <a:pt x="380" y="44"/>
                </a:lnTo>
                <a:lnTo>
                  <a:pt x="381" y="44"/>
                </a:lnTo>
                <a:lnTo>
                  <a:pt x="382" y="44"/>
                </a:lnTo>
                <a:lnTo>
                  <a:pt x="383" y="44"/>
                </a:lnTo>
                <a:lnTo>
                  <a:pt x="384" y="45"/>
                </a:lnTo>
                <a:lnTo>
                  <a:pt x="384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6" y="47"/>
                </a:lnTo>
                <a:lnTo>
                  <a:pt x="386" y="48"/>
                </a:lnTo>
                <a:lnTo>
                  <a:pt x="387" y="48"/>
                </a:lnTo>
                <a:lnTo>
                  <a:pt x="387" y="49"/>
                </a:lnTo>
                <a:lnTo>
                  <a:pt x="387" y="50"/>
                </a:lnTo>
                <a:lnTo>
                  <a:pt x="387" y="51"/>
                </a:lnTo>
                <a:lnTo>
                  <a:pt x="387" y="52"/>
                </a:lnTo>
                <a:lnTo>
                  <a:pt x="388" y="52"/>
                </a:lnTo>
                <a:lnTo>
                  <a:pt x="387" y="52"/>
                </a:lnTo>
                <a:lnTo>
                  <a:pt x="387" y="53"/>
                </a:lnTo>
                <a:lnTo>
                  <a:pt x="387" y="54"/>
                </a:lnTo>
                <a:lnTo>
                  <a:pt x="386" y="54"/>
                </a:lnTo>
                <a:lnTo>
                  <a:pt x="386" y="55"/>
                </a:lnTo>
                <a:lnTo>
                  <a:pt x="387" y="55"/>
                </a:lnTo>
                <a:lnTo>
                  <a:pt x="388" y="55"/>
                </a:lnTo>
                <a:lnTo>
                  <a:pt x="388" y="56"/>
                </a:lnTo>
                <a:lnTo>
                  <a:pt x="389" y="56"/>
                </a:lnTo>
                <a:lnTo>
                  <a:pt x="389" y="57"/>
                </a:lnTo>
                <a:lnTo>
                  <a:pt x="389" y="56"/>
                </a:lnTo>
                <a:lnTo>
                  <a:pt x="390" y="57"/>
                </a:lnTo>
                <a:lnTo>
                  <a:pt x="391" y="57"/>
                </a:lnTo>
                <a:lnTo>
                  <a:pt x="391" y="58"/>
                </a:lnTo>
                <a:lnTo>
                  <a:pt x="392" y="58"/>
                </a:lnTo>
                <a:lnTo>
                  <a:pt x="392" y="57"/>
                </a:lnTo>
                <a:lnTo>
                  <a:pt x="392" y="58"/>
                </a:lnTo>
                <a:lnTo>
                  <a:pt x="393" y="58"/>
                </a:lnTo>
                <a:lnTo>
                  <a:pt x="394" y="58"/>
                </a:lnTo>
                <a:lnTo>
                  <a:pt x="395" y="58"/>
                </a:lnTo>
                <a:lnTo>
                  <a:pt x="396" y="57"/>
                </a:lnTo>
                <a:lnTo>
                  <a:pt x="397" y="57"/>
                </a:lnTo>
                <a:lnTo>
                  <a:pt x="398" y="57"/>
                </a:lnTo>
                <a:lnTo>
                  <a:pt x="399" y="56"/>
                </a:lnTo>
                <a:lnTo>
                  <a:pt x="400" y="56"/>
                </a:lnTo>
                <a:lnTo>
                  <a:pt x="400" y="55"/>
                </a:lnTo>
                <a:lnTo>
                  <a:pt x="401" y="55"/>
                </a:lnTo>
                <a:lnTo>
                  <a:pt x="402" y="54"/>
                </a:lnTo>
                <a:lnTo>
                  <a:pt x="403" y="54"/>
                </a:lnTo>
                <a:lnTo>
                  <a:pt x="404" y="54"/>
                </a:lnTo>
                <a:lnTo>
                  <a:pt x="404" y="53"/>
                </a:lnTo>
                <a:lnTo>
                  <a:pt x="405" y="53"/>
                </a:lnTo>
                <a:lnTo>
                  <a:pt x="406" y="53"/>
                </a:lnTo>
                <a:lnTo>
                  <a:pt x="406" y="52"/>
                </a:lnTo>
                <a:lnTo>
                  <a:pt x="407" y="52"/>
                </a:lnTo>
                <a:lnTo>
                  <a:pt x="408" y="52"/>
                </a:lnTo>
                <a:lnTo>
                  <a:pt x="409" y="52"/>
                </a:lnTo>
                <a:lnTo>
                  <a:pt x="409" y="53"/>
                </a:lnTo>
                <a:lnTo>
                  <a:pt x="409" y="52"/>
                </a:lnTo>
                <a:lnTo>
                  <a:pt x="410" y="52"/>
                </a:lnTo>
                <a:lnTo>
                  <a:pt x="410" y="53"/>
                </a:lnTo>
                <a:lnTo>
                  <a:pt x="411" y="53"/>
                </a:lnTo>
                <a:lnTo>
                  <a:pt x="412" y="53"/>
                </a:lnTo>
                <a:lnTo>
                  <a:pt x="412" y="54"/>
                </a:lnTo>
                <a:lnTo>
                  <a:pt x="412" y="53"/>
                </a:lnTo>
                <a:lnTo>
                  <a:pt x="413" y="54"/>
                </a:lnTo>
                <a:lnTo>
                  <a:pt x="413" y="53"/>
                </a:lnTo>
                <a:lnTo>
                  <a:pt x="413" y="54"/>
                </a:lnTo>
                <a:lnTo>
                  <a:pt x="414" y="54"/>
                </a:lnTo>
                <a:lnTo>
                  <a:pt x="414" y="53"/>
                </a:lnTo>
                <a:lnTo>
                  <a:pt x="415" y="53"/>
                </a:lnTo>
                <a:lnTo>
                  <a:pt x="416" y="53"/>
                </a:lnTo>
                <a:lnTo>
                  <a:pt x="417" y="54"/>
                </a:lnTo>
                <a:lnTo>
                  <a:pt x="418" y="54"/>
                </a:lnTo>
                <a:lnTo>
                  <a:pt x="418" y="53"/>
                </a:lnTo>
                <a:lnTo>
                  <a:pt x="418" y="52"/>
                </a:lnTo>
                <a:lnTo>
                  <a:pt x="418" y="51"/>
                </a:lnTo>
                <a:lnTo>
                  <a:pt x="419" y="50"/>
                </a:lnTo>
                <a:lnTo>
                  <a:pt x="420" y="50"/>
                </a:lnTo>
                <a:lnTo>
                  <a:pt x="420" y="49"/>
                </a:lnTo>
                <a:lnTo>
                  <a:pt x="421" y="48"/>
                </a:lnTo>
                <a:lnTo>
                  <a:pt x="421" y="47"/>
                </a:lnTo>
                <a:lnTo>
                  <a:pt x="421" y="46"/>
                </a:lnTo>
                <a:lnTo>
                  <a:pt x="421" y="45"/>
                </a:lnTo>
                <a:lnTo>
                  <a:pt x="420" y="45"/>
                </a:lnTo>
                <a:lnTo>
                  <a:pt x="421" y="44"/>
                </a:lnTo>
                <a:lnTo>
                  <a:pt x="420" y="44"/>
                </a:lnTo>
                <a:lnTo>
                  <a:pt x="420" y="43"/>
                </a:lnTo>
                <a:lnTo>
                  <a:pt x="421" y="42"/>
                </a:lnTo>
                <a:lnTo>
                  <a:pt x="422" y="42"/>
                </a:lnTo>
                <a:lnTo>
                  <a:pt x="422" y="41"/>
                </a:lnTo>
                <a:lnTo>
                  <a:pt x="422" y="40"/>
                </a:lnTo>
                <a:lnTo>
                  <a:pt x="423" y="40"/>
                </a:lnTo>
                <a:lnTo>
                  <a:pt x="424" y="39"/>
                </a:lnTo>
                <a:lnTo>
                  <a:pt x="425" y="39"/>
                </a:lnTo>
                <a:lnTo>
                  <a:pt x="426" y="39"/>
                </a:lnTo>
                <a:lnTo>
                  <a:pt x="426" y="38"/>
                </a:lnTo>
                <a:lnTo>
                  <a:pt x="427" y="38"/>
                </a:lnTo>
                <a:lnTo>
                  <a:pt x="427" y="39"/>
                </a:lnTo>
                <a:lnTo>
                  <a:pt x="428" y="39"/>
                </a:lnTo>
                <a:lnTo>
                  <a:pt x="429" y="39"/>
                </a:lnTo>
                <a:lnTo>
                  <a:pt x="429" y="38"/>
                </a:lnTo>
                <a:lnTo>
                  <a:pt x="430" y="38"/>
                </a:lnTo>
                <a:lnTo>
                  <a:pt x="431" y="37"/>
                </a:lnTo>
                <a:lnTo>
                  <a:pt x="431" y="38"/>
                </a:lnTo>
                <a:lnTo>
                  <a:pt x="432" y="37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4" y="35"/>
                </a:lnTo>
                <a:lnTo>
                  <a:pt x="434" y="34"/>
                </a:lnTo>
                <a:lnTo>
                  <a:pt x="435" y="34"/>
                </a:lnTo>
                <a:lnTo>
                  <a:pt x="434" y="34"/>
                </a:lnTo>
                <a:lnTo>
                  <a:pt x="435" y="34"/>
                </a:lnTo>
                <a:lnTo>
                  <a:pt x="435" y="33"/>
                </a:lnTo>
                <a:lnTo>
                  <a:pt x="436" y="32"/>
                </a:lnTo>
                <a:lnTo>
                  <a:pt x="437" y="31"/>
                </a:lnTo>
                <a:lnTo>
                  <a:pt x="438" y="31"/>
                </a:lnTo>
                <a:lnTo>
                  <a:pt x="438" y="30"/>
                </a:lnTo>
                <a:lnTo>
                  <a:pt x="439" y="29"/>
                </a:lnTo>
                <a:lnTo>
                  <a:pt x="440" y="28"/>
                </a:lnTo>
                <a:lnTo>
                  <a:pt x="441" y="28"/>
                </a:lnTo>
                <a:lnTo>
                  <a:pt x="442" y="28"/>
                </a:lnTo>
                <a:lnTo>
                  <a:pt x="443" y="27"/>
                </a:lnTo>
                <a:lnTo>
                  <a:pt x="444" y="27"/>
                </a:lnTo>
                <a:lnTo>
                  <a:pt x="444" y="26"/>
                </a:lnTo>
                <a:lnTo>
                  <a:pt x="443" y="26"/>
                </a:lnTo>
                <a:lnTo>
                  <a:pt x="443" y="25"/>
                </a:lnTo>
                <a:lnTo>
                  <a:pt x="443" y="24"/>
                </a:lnTo>
                <a:lnTo>
                  <a:pt x="444" y="24"/>
                </a:lnTo>
                <a:lnTo>
                  <a:pt x="444" y="23"/>
                </a:lnTo>
                <a:lnTo>
                  <a:pt x="445" y="21"/>
                </a:lnTo>
                <a:lnTo>
                  <a:pt x="446" y="20"/>
                </a:lnTo>
                <a:lnTo>
                  <a:pt x="447" y="20"/>
                </a:lnTo>
                <a:lnTo>
                  <a:pt x="448" y="20"/>
                </a:lnTo>
                <a:lnTo>
                  <a:pt x="449" y="19"/>
                </a:lnTo>
                <a:lnTo>
                  <a:pt x="450" y="19"/>
                </a:lnTo>
                <a:lnTo>
                  <a:pt x="450" y="18"/>
                </a:lnTo>
                <a:lnTo>
                  <a:pt x="450" y="17"/>
                </a:lnTo>
                <a:lnTo>
                  <a:pt x="451" y="17"/>
                </a:lnTo>
                <a:lnTo>
                  <a:pt x="451" y="16"/>
                </a:lnTo>
                <a:lnTo>
                  <a:pt x="451" y="15"/>
                </a:lnTo>
                <a:lnTo>
                  <a:pt x="452" y="15"/>
                </a:lnTo>
                <a:lnTo>
                  <a:pt x="453" y="15"/>
                </a:lnTo>
                <a:lnTo>
                  <a:pt x="454" y="14"/>
                </a:lnTo>
                <a:lnTo>
                  <a:pt x="455" y="14"/>
                </a:lnTo>
                <a:lnTo>
                  <a:pt x="456" y="14"/>
                </a:lnTo>
                <a:lnTo>
                  <a:pt x="457" y="14"/>
                </a:lnTo>
                <a:lnTo>
                  <a:pt x="458" y="15"/>
                </a:lnTo>
                <a:lnTo>
                  <a:pt x="458" y="16"/>
                </a:lnTo>
                <a:lnTo>
                  <a:pt x="459" y="17"/>
                </a:lnTo>
                <a:lnTo>
                  <a:pt x="457" y="43"/>
                </a:lnTo>
                <a:lnTo>
                  <a:pt x="455" y="60"/>
                </a:lnTo>
                <a:lnTo>
                  <a:pt x="454" y="61"/>
                </a:lnTo>
                <a:lnTo>
                  <a:pt x="454" y="60"/>
                </a:lnTo>
                <a:lnTo>
                  <a:pt x="453" y="60"/>
                </a:lnTo>
                <a:lnTo>
                  <a:pt x="452" y="60"/>
                </a:lnTo>
                <a:lnTo>
                  <a:pt x="451" y="61"/>
                </a:lnTo>
                <a:lnTo>
                  <a:pt x="450" y="61"/>
                </a:lnTo>
                <a:lnTo>
                  <a:pt x="449" y="61"/>
                </a:lnTo>
                <a:lnTo>
                  <a:pt x="448" y="61"/>
                </a:lnTo>
                <a:lnTo>
                  <a:pt x="447" y="61"/>
                </a:lnTo>
                <a:lnTo>
                  <a:pt x="446" y="61"/>
                </a:lnTo>
                <a:lnTo>
                  <a:pt x="446" y="60"/>
                </a:lnTo>
                <a:lnTo>
                  <a:pt x="445" y="61"/>
                </a:lnTo>
                <a:lnTo>
                  <a:pt x="444" y="62"/>
                </a:lnTo>
                <a:lnTo>
                  <a:pt x="443" y="62"/>
                </a:lnTo>
                <a:lnTo>
                  <a:pt x="442" y="62"/>
                </a:lnTo>
                <a:lnTo>
                  <a:pt x="442" y="63"/>
                </a:lnTo>
                <a:lnTo>
                  <a:pt x="441" y="63"/>
                </a:lnTo>
                <a:lnTo>
                  <a:pt x="440" y="64"/>
                </a:lnTo>
                <a:lnTo>
                  <a:pt x="439" y="66"/>
                </a:lnTo>
                <a:lnTo>
                  <a:pt x="438" y="67"/>
                </a:lnTo>
                <a:lnTo>
                  <a:pt x="437" y="68"/>
                </a:lnTo>
                <a:lnTo>
                  <a:pt x="436" y="69"/>
                </a:lnTo>
                <a:lnTo>
                  <a:pt x="436" y="70"/>
                </a:lnTo>
                <a:lnTo>
                  <a:pt x="436" y="71"/>
                </a:lnTo>
                <a:lnTo>
                  <a:pt x="435" y="72"/>
                </a:lnTo>
                <a:lnTo>
                  <a:pt x="435" y="73"/>
                </a:lnTo>
                <a:lnTo>
                  <a:pt x="434" y="73"/>
                </a:lnTo>
                <a:lnTo>
                  <a:pt x="434" y="74"/>
                </a:lnTo>
                <a:lnTo>
                  <a:pt x="434" y="75"/>
                </a:lnTo>
                <a:lnTo>
                  <a:pt x="433" y="75"/>
                </a:lnTo>
                <a:lnTo>
                  <a:pt x="433" y="76"/>
                </a:lnTo>
                <a:lnTo>
                  <a:pt x="432" y="76"/>
                </a:lnTo>
                <a:lnTo>
                  <a:pt x="432" y="77"/>
                </a:lnTo>
                <a:lnTo>
                  <a:pt x="431" y="77"/>
                </a:lnTo>
                <a:lnTo>
                  <a:pt x="431" y="78"/>
                </a:lnTo>
                <a:lnTo>
                  <a:pt x="431" y="79"/>
                </a:lnTo>
                <a:lnTo>
                  <a:pt x="430" y="80"/>
                </a:lnTo>
                <a:lnTo>
                  <a:pt x="430" y="81"/>
                </a:lnTo>
                <a:lnTo>
                  <a:pt x="429" y="81"/>
                </a:lnTo>
                <a:lnTo>
                  <a:pt x="429" y="82"/>
                </a:lnTo>
                <a:lnTo>
                  <a:pt x="429" y="83"/>
                </a:lnTo>
                <a:lnTo>
                  <a:pt x="430" y="83"/>
                </a:lnTo>
                <a:lnTo>
                  <a:pt x="429" y="83"/>
                </a:lnTo>
                <a:lnTo>
                  <a:pt x="430" y="84"/>
                </a:lnTo>
                <a:lnTo>
                  <a:pt x="429" y="85"/>
                </a:lnTo>
                <a:lnTo>
                  <a:pt x="430" y="85"/>
                </a:lnTo>
                <a:lnTo>
                  <a:pt x="430" y="86"/>
                </a:lnTo>
                <a:lnTo>
                  <a:pt x="429" y="86"/>
                </a:lnTo>
                <a:lnTo>
                  <a:pt x="430" y="86"/>
                </a:lnTo>
                <a:lnTo>
                  <a:pt x="430" y="87"/>
                </a:lnTo>
                <a:lnTo>
                  <a:pt x="430" y="86"/>
                </a:lnTo>
                <a:lnTo>
                  <a:pt x="431" y="86"/>
                </a:lnTo>
                <a:lnTo>
                  <a:pt x="432" y="86"/>
                </a:lnTo>
                <a:lnTo>
                  <a:pt x="432" y="87"/>
                </a:lnTo>
                <a:lnTo>
                  <a:pt x="433" y="86"/>
                </a:lnTo>
                <a:lnTo>
                  <a:pt x="434" y="86"/>
                </a:lnTo>
                <a:lnTo>
                  <a:pt x="435" y="86"/>
                </a:lnTo>
                <a:lnTo>
                  <a:pt x="434" y="86"/>
                </a:lnTo>
                <a:lnTo>
                  <a:pt x="435" y="85"/>
                </a:lnTo>
                <a:lnTo>
                  <a:pt x="436" y="86"/>
                </a:lnTo>
                <a:lnTo>
                  <a:pt x="437" y="87"/>
                </a:lnTo>
                <a:lnTo>
                  <a:pt x="438" y="86"/>
                </a:lnTo>
                <a:lnTo>
                  <a:pt x="438" y="87"/>
                </a:lnTo>
                <a:lnTo>
                  <a:pt x="439" y="87"/>
                </a:lnTo>
                <a:lnTo>
                  <a:pt x="440" y="88"/>
                </a:lnTo>
                <a:lnTo>
                  <a:pt x="440" y="89"/>
                </a:lnTo>
                <a:lnTo>
                  <a:pt x="441" y="89"/>
                </a:lnTo>
                <a:lnTo>
                  <a:pt x="441" y="88"/>
                </a:lnTo>
                <a:lnTo>
                  <a:pt x="441" y="89"/>
                </a:lnTo>
                <a:lnTo>
                  <a:pt x="441" y="90"/>
                </a:lnTo>
                <a:lnTo>
                  <a:pt x="441" y="89"/>
                </a:lnTo>
                <a:lnTo>
                  <a:pt x="442" y="89"/>
                </a:lnTo>
                <a:lnTo>
                  <a:pt x="442" y="90"/>
                </a:lnTo>
                <a:lnTo>
                  <a:pt x="442" y="91"/>
                </a:lnTo>
                <a:lnTo>
                  <a:pt x="443" y="91"/>
                </a:lnTo>
                <a:lnTo>
                  <a:pt x="444" y="91"/>
                </a:lnTo>
                <a:lnTo>
                  <a:pt x="443" y="91"/>
                </a:lnTo>
                <a:lnTo>
                  <a:pt x="443" y="92"/>
                </a:lnTo>
                <a:lnTo>
                  <a:pt x="444" y="92"/>
                </a:lnTo>
                <a:lnTo>
                  <a:pt x="444" y="93"/>
                </a:lnTo>
                <a:lnTo>
                  <a:pt x="445" y="93"/>
                </a:lnTo>
                <a:lnTo>
                  <a:pt x="446" y="93"/>
                </a:lnTo>
                <a:lnTo>
                  <a:pt x="446" y="94"/>
                </a:lnTo>
                <a:lnTo>
                  <a:pt x="446" y="95"/>
                </a:lnTo>
                <a:lnTo>
                  <a:pt x="447" y="95"/>
                </a:lnTo>
                <a:lnTo>
                  <a:pt x="447" y="96"/>
                </a:lnTo>
                <a:lnTo>
                  <a:pt x="448" y="95"/>
                </a:lnTo>
                <a:lnTo>
                  <a:pt x="449" y="95"/>
                </a:lnTo>
                <a:lnTo>
                  <a:pt x="450" y="95"/>
                </a:lnTo>
                <a:lnTo>
                  <a:pt x="451" y="95"/>
                </a:lnTo>
                <a:lnTo>
                  <a:pt x="452" y="95"/>
                </a:lnTo>
                <a:lnTo>
                  <a:pt x="452" y="96"/>
                </a:lnTo>
                <a:lnTo>
                  <a:pt x="453" y="95"/>
                </a:lnTo>
                <a:lnTo>
                  <a:pt x="453" y="96"/>
                </a:lnTo>
                <a:lnTo>
                  <a:pt x="454" y="96"/>
                </a:lnTo>
                <a:lnTo>
                  <a:pt x="455" y="96"/>
                </a:lnTo>
                <a:lnTo>
                  <a:pt x="455" y="97"/>
                </a:lnTo>
                <a:lnTo>
                  <a:pt x="456" y="97"/>
                </a:lnTo>
                <a:lnTo>
                  <a:pt x="455" y="96"/>
                </a:lnTo>
                <a:lnTo>
                  <a:pt x="456" y="96"/>
                </a:lnTo>
                <a:lnTo>
                  <a:pt x="457" y="95"/>
                </a:lnTo>
                <a:lnTo>
                  <a:pt x="458" y="95"/>
                </a:lnTo>
                <a:lnTo>
                  <a:pt x="458" y="94"/>
                </a:lnTo>
                <a:lnTo>
                  <a:pt x="459" y="94"/>
                </a:lnTo>
                <a:lnTo>
                  <a:pt x="460" y="93"/>
                </a:lnTo>
                <a:lnTo>
                  <a:pt x="460" y="94"/>
                </a:lnTo>
                <a:lnTo>
                  <a:pt x="461" y="94"/>
                </a:lnTo>
                <a:lnTo>
                  <a:pt x="462" y="94"/>
                </a:lnTo>
                <a:lnTo>
                  <a:pt x="463" y="94"/>
                </a:lnTo>
                <a:lnTo>
                  <a:pt x="464" y="94"/>
                </a:lnTo>
                <a:lnTo>
                  <a:pt x="464" y="95"/>
                </a:lnTo>
                <a:lnTo>
                  <a:pt x="464" y="96"/>
                </a:lnTo>
                <a:lnTo>
                  <a:pt x="465" y="96"/>
                </a:lnTo>
                <a:lnTo>
                  <a:pt x="466" y="97"/>
                </a:lnTo>
                <a:lnTo>
                  <a:pt x="466" y="98"/>
                </a:lnTo>
                <a:lnTo>
                  <a:pt x="466" y="97"/>
                </a:lnTo>
                <a:lnTo>
                  <a:pt x="467" y="97"/>
                </a:lnTo>
                <a:lnTo>
                  <a:pt x="467" y="98"/>
                </a:lnTo>
                <a:lnTo>
                  <a:pt x="468" y="97"/>
                </a:lnTo>
                <a:lnTo>
                  <a:pt x="469" y="97"/>
                </a:lnTo>
                <a:lnTo>
                  <a:pt x="469" y="98"/>
                </a:lnTo>
                <a:lnTo>
                  <a:pt x="470" y="98"/>
                </a:lnTo>
                <a:lnTo>
                  <a:pt x="472" y="99"/>
                </a:lnTo>
                <a:lnTo>
                  <a:pt x="473" y="99"/>
                </a:lnTo>
                <a:lnTo>
                  <a:pt x="474" y="99"/>
                </a:lnTo>
                <a:lnTo>
                  <a:pt x="474" y="100"/>
                </a:lnTo>
                <a:lnTo>
                  <a:pt x="475" y="100"/>
                </a:lnTo>
                <a:lnTo>
                  <a:pt x="476" y="101"/>
                </a:lnTo>
                <a:lnTo>
                  <a:pt x="477" y="101"/>
                </a:lnTo>
                <a:lnTo>
                  <a:pt x="477" y="100"/>
                </a:lnTo>
                <a:lnTo>
                  <a:pt x="477" y="101"/>
                </a:lnTo>
                <a:lnTo>
                  <a:pt x="478" y="100"/>
                </a:lnTo>
                <a:lnTo>
                  <a:pt x="478" y="99"/>
                </a:lnTo>
                <a:lnTo>
                  <a:pt x="479" y="99"/>
                </a:lnTo>
                <a:lnTo>
                  <a:pt x="479" y="98"/>
                </a:lnTo>
                <a:lnTo>
                  <a:pt x="479" y="97"/>
                </a:lnTo>
                <a:lnTo>
                  <a:pt x="479" y="96"/>
                </a:lnTo>
                <a:lnTo>
                  <a:pt x="480" y="97"/>
                </a:lnTo>
                <a:lnTo>
                  <a:pt x="480" y="96"/>
                </a:lnTo>
                <a:lnTo>
                  <a:pt x="481" y="96"/>
                </a:lnTo>
                <a:lnTo>
                  <a:pt x="481" y="95"/>
                </a:lnTo>
                <a:lnTo>
                  <a:pt x="482" y="95"/>
                </a:lnTo>
                <a:lnTo>
                  <a:pt x="482" y="96"/>
                </a:lnTo>
                <a:lnTo>
                  <a:pt x="482" y="95"/>
                </a:lnTo>
                <a:lnTo>
                  <a:pt x="483" y="95"/>
                </a:lnTo>
                <a:lnTo>
                  <a:pt x="483" y="96"/>
                </a:lnTo>
                <a:lnTo>
                  <a:pt x="484" y="96"/>
                </a:lnTo>
                <a:lnTo>
                  <a:pt x="485" y="96"/>
                </a:lnTo>
                <a:lnTo>
                  <a:pt x="485" y="97"/>
                </a:lnTo>
                <a:lnTo>
                  <a:pt x="487" y="98"/>
                </a:lnTo>
                <a:lnTo>
                  <a:pt x="488" y="98"/>
                </a:lnTo>
                <a:lnTo>
                  <a:pt x="489" y="98"/>
                </a:lnTo>
                <a:lnTo>
                  <a:pt x="490" y="98"/>
                </a:lnTo>
                <a:lnTo>
                  <a:pt x="491" y="98"/>
                </a:lnTo>
                <a:lnTo>
                  <a:pt x="492" y="98"/>
                </a:lnTo>
                <a:lnTo>
                  <a:pt x="492" y="97"/>
                </a:lnTo>
                <a:lnTo>
                  <a:pt x="493" y="97"/>
                </a:lnTo>
                <a:lnTo>
                  <a:pt x="494" y="97"/>
                </a:lnTo>
                <a:lnTo>
                  <a:pt x="495" y="97"/>
                </a:lnTo>
                <a:lnTo>
                  <a:pt x="496" y="97"/>
                </a:lnTo>
                <a:lnTo>
                  <a:pt x="501" y="98"/>
                </a:lnTo>
                <a:lnTo>
                  <a:pt x="502" y="99"/>
                </a:lnTo>
                <a:lnTo>
                  <a:pt x="503" y="99"/>
                </a:lnTo>
                <a:lnTo>
                  <a:pt x="504" y="100"/>
                </a:lnTo>
                <a:lnTo>
                  <a:pt x="505" y="100"/>
                </a:lnTo>
                <a:lnTo>
                  <a:pt x="506" y="101"/>
                </a:lnTo>
                <a:lnTo>
                  <a:pt x="506" y="102"/>
                </a:lnTo>
                <a:lnTo>
                  <a:pt x="507" y="102"/>
                </a:lnTo>
                <a:lnTo>
                  <a:pt x="518" y="102"/>
                </a:lnTo>
                <a:lnTo>
                  <a:pt x="518" y="104"/>
                </a:lnTo>
                <a:lnTo>
                  <a:pt x="517" y="104"/>
                </a:lnTo>
                <a:lnTo>
                  <a:pt x="516" y="104"/>
                </a:lnTo>
                <a:lnTo>
                  <a:pt x="515" y="104"/>
                </a:lnTo>
                <a:lnTo>
                  <a:pt x="513" y="104"/>
                </a:lnTo>
                <a:lnTo>
                  <a:pt x="512" y="105"/>
                </a:lnTo>
                <a:lnTo>
                  <a:pt x="511" y="105"/>
                </a:lnTo>
                <a:lnTo>
                  <a:pt x="511" y="106"/>
                </a:lnTo>
                <a:lnTo>
                  <a:pt x="511" y="107"/>
                </a:lnTo>
                <a:lnTo>
                  <a:pt x="511" y="110"/>
                </a:lnTo>
                <a:lnTo>
                  <a:pt x="512" y="113"/>
                </a:lnTo>
                <a:lnTo>
                  <a:pt x="512" y="114"/>
                </a:lnTo>
                <a:lnTo>
                  <a:pt x="512" y="115"/>
                </a:lnTo>
                <a:lnTo>
                  <a:pt x="513" y="121"/>
                </a:lnTo>
                <a:lnTo>
                  <a:pt x="513" y="122"/>
                </a:lnTo>
                <a:lnTo>
                  <a:pt x="513" y="123"/>
                </a:lnTo>
                <a:lnTo>
                  <a:pt x="513" y="124"/>
                </a:lnTo>
                <a:lnTo>
                  <a:pt x="513" y="126"/>
                </a:lnTo>
                <a:lnTo>
                  <a:pt x="514" y="127"/>
                </a:lnTo>
                <a:lnTo>
                  <a:pt x="514" y="129"/>
                </a:lnTo>
                <a:lnTo>
                  <a:pt x="514" y="131"/>
                </a:lnTo>
                <a:lnTo>
                  <a:pt x="516" y="133"/>
                </a:lnTo>
                <a:lnTo>
                  <a:pt x="517" y="134"/>
                </a:lnTo>
                <a:lnTo>
                  <a:pt x="517" y="135"/>
                </a:lnTo>
                <a:lnTo>
                  <a:pt x="518" y="135"/>
                </a:lnTo>
                <a:lnTo>
                  <a:pt x="519" y="135"/>
                </a:lnTo>
                <a:lnTo>
                  <a:pt x="521" y="136"/>
                </a:lnTo>
                <a:lnTo>
                  <a:pt x="522" y="135"/>
                </a:lnTo>
                <a:lnTo>
                  <a:pt x="522" y="134"/>
                </a:lnTo>
                <a:lnTo>
                  <a:pt x="523" y="133"/>
                </a:lnTo>
                <a:lnTo>
                  <a:pt x="524" y="132"/>
                </a:lnTo>
                <a:lnTo>
                  <a:pt x="526" y="131"/>
                </a:lnTo>
                <a:lnTo>
                  <a:pt x="527" y="130"/>
                </a:lnTo>
                <a:lnTo>
                  <a:pt x="528" y="130"/>
                </a:lnTo>
                <a:lnTo>
                  <a:pt x="529" y="130"/>
                </a:lnTo>
                <a:lnTo>
                  <a:pt x="531" y="130"/>
                </a:lnTo>
                <a:lnTo>
                  <a:pt x="533" y="131"/>
                </a:lnTo>
                <a:lnTo>
                  <a:pt x="537" y="133"/>
                </a:lnTo>
                <a:lnTo>
                  <a:pt x="539" y="132"/>
                </a:lnTo>
                <a:lnTo>
                  <a:pt x="542" y="132"/>
                </a:lnTo>
                <a:lnTo>
                  <a:pt x="543" y="132"/>
                </a:lnTo>
                <a:lnTo>
                  <a:pt x="545" y="133"/>
                </a:lnTo>
                <a:lnTo>
                  <a:pt x="546" y="133"/>
                </a:lnTo>
                <a:lnTo>
                  <a:pt x="547" y="134"/>
                </a:lnTo>
                <a:lnTo>
                  <a:pt x="547" y="135"/>
                </a:lnTo>
                <a:lnTo>
                  <a:pt x="548" y="136"/>
                </a:lnTo>
                <a:lnTo>
                  <a:pt x="548" y="137"/>
                </a:lnTo>
                <a:lnTo>
                  <a:pt x="548" y="138"/>
                </a:lnTo>
                <a:lnTo>
                  <a:pt x="548" y="139"/>
                </a:lnTo>
                <a:lnTo>
                  <a:pt x="547" y="140"/>
                </a:lnTo>
                <a:lnTo>
                  <a:pt x="546" y="141"/>
                </a:lnTo>
                <a:lnTo>
                  <a:pt x="545" y="141"/>
                </a:lnTo>
                <a:lnTo>
                  <a:pt x="544" y="143"/>
                </a:lnTo>
                <a:lnTo>
                  <a:pt x="543" y="144"/>
                </a:lnTo>
                <a:lnTo>
                  <a:pt x="541" y="144"/>
                </a:lnTo>
                <a:lnTo>
                  <a:pt x="540" y="144"/>
                </a:lnTo>
                <a:lnTo>
                  <a:pt x="539" y="144"/>
                </a:lnTo>
                <a:lnTo>
                  <a:pt x="537" y="144"/>
                </a:lnTo>
                <a:lnTo>
                  <a:pt x="536" y="144"/>
                </a:lnTo>
                <a:lnTo>
                  <a:pt x="536" y="145"/>
                </a:lnTo>
                <a:lnTo>
                  <a:pt x="536" y="146"/>
                </a:lnTo>
                <a:lnTo>
                  <a:pt x="536" y="147"/>
                </a:lnTo>
                <a:lnTo>
                  <a:pt x="535" y="148"/>
                </a:lnTo>
                <a:lnTo>
                  <a:pt x="534" y="149"/>
                </a:lnTo>
                <a:lnTo>
                  <a:pt x="533" y="150"/>
                </a:lnTo>
                <a:lnTo>
                  <a:pt x="533" y="151"/>
                </a:lnTo>
                <a:lnTo>
                  <a:pt x="532" y="152"/>
                </a:lnTo>
                <a:lnTo>
                  <a:pt x="532" y="153"/>
                </a:lnTo>
                <a:lnTo>
                  <a:pt x="531" y="153"/>
                </a:lnTo>
                <a:lnTo>
                  <a:pt x="529" y="153"/>
                </a:lnTo>
                <a:lnTo>
                  <a:pt x="529" y="154"/>
                </a:lnTo>
                <a:lnTo>
                  <a:pt x="528" y="155"/>
                </a:lnTo>
                <a:lnTo>
                  <a:pt x="527" y="156"/>
                </a:lnTo>
                <a:lnTo>
                  <a:pt x="527" y="157"/>
                </a:lnTo>
                <a:lnTo>
                  <a:pt x="528" y="158"/>
                </a:lnTo>
                <a:lnTo>
                  <a:pt x="528" y="160"/>
                </a:lnTo>
                <a:lnTo>
                  <a:pt x="529" y="161"/>
                </a:lnTo>
                <a:lnTo>
                  <a:pt x="529" y="162"/>
                </a:lnTo>
                <a:lnTo>
                  <a:pt x="529" y="163"/>
                </a:lnTo>
                <a:lnTo>
                  <a:pt x="529" y="164"/>
                </a:lnTo>
                <a:lnTo>
                  <a:pt x="530" y="164"/>
                </a:lnTo>
                <a:lnTo>
                  <a:pt x="531" y="164"/>
                </a:lnTo>
                <a:lnTo>
                  <a:pt x="531" y="165"/>
                </a:lnTo>
                <a:lnTo>
                  <a:pt x="531" y="166"/>
                </a:lnTo>
                <a:lnTo>
                  <a:pt x="531" y="167"/>
                </a:lnTo>
                <a:lnTo>
                  <a:pt x="532" y="167"/>
                </a:lnTo>
                <a:lnTo>
                  <a:pt x="533" y="167"/>
                </a:lnTo>
                <a:lnTo>
                  <a:pt x="535" y="167"/>
                </a:lnTo>
                <a:lnTo>
                  <a:pt x="536" y="168"/>
                </a:lnTo>
                <a:lnTo>
                  <a:pt x="537" y="169"/>
                </a:lnTo>
                <a:lnTo>
                  <a:pt x="538" y="169"/>
                </a:lnTo>
                <a:lnTo>
                  <a:pt x="538" y="170"/>
                </a:lnTo>
                <a:lnTo>
                  <a:pt x="539" y="170"/>
                </a:lnTo>
                <a:lnTo>
                  <a:pt x="540" y="170"/>
                </a:lnTo>
                <a:lnTo>
                  <a:pt x="541" y="170"/>
                </a:lnTo>
                <a:lnTo>
                  <a:pt x="542" y="170"/>
                </a:lnTo>
                <a:lnTo>
                  <a:pt x="543" y="171"/>
                </a:lnTo>
                <a:lnTo>
                  <a:pt x="544" y="171"/>
                </a:lnTo>
                <a:lnTo>
                  <a:pt x="544" y="172"/>
                </a:lnTo>
                <a:lnTo>
                  <a:pt x="546" y="172"/>
                </a:lnTo>
                <a:lnTo>
                  <a:pt x="547" y="173"/>
                </a:lnTo>
                <a:lnTo>
                  <a:pt x="548" y="173"/>
                </a:lnTo>
                <a:lnTo>
                  <a:pt x="549" y="173"/>
                </a:lnTo>
                <a:lnTo>
                  <a:pt x="550" y="173"/>
                </a:lnTo>
                <a:lnTo>
                  <a:pt x="551" y="173"/>
                </a:lnTo>
                <a:lnTo>
                  <a:pt x="552" y="173"/>
                </a:lnTo>
                <a:lnTo>
                  <a:pt x="552" y="172"/>
                </a:lnTo>
                <a:lnTo>
                  <a:pt x="553" y="172"/>
                </a:lnTo>
                <a:lnTo>
                  <a:pt x="554" y="172"/>
                </a:lnTo>
                <a:lnTo>
                  <a:pt x="555" y="172"/>
                </a:lnTo>
                <a:lnTo>
                  <a:pt x="556" y="172"/>
                </a:lnTo>
                <a:lnTo>
                  <a:pt x="557" y="173"/>
                </a:lnTo>
                <a:lnTo>
                  <a:pt x="558" y="173"/>
                </a:lnTo>
                <a:lnTo>
                  <a:pt x="559" y="173"/>
                </a:lnTo>
                <a:lnTo>
                  <a:pt x="559" y="174"/>
                </a:lnTo>
                <a:lnTo>
                  <a:pt x="560" y="174"/>
                </a:lnTo>
                <a:lnTo>
                  <a:pt x="560" y="173"/>
                </a:lnTo>
                <a:lnTo>
                  <a:pt x="561" y="173"/>
                </a:lnTo>
                <a:lnTo>
                  <a:pt x="562" y="173"/>
                </a:lnTo>
                <a:lnTo>
                  <a:pt x="563" y="173"/>
                </a:lnTo>
                <a:lnTo>
                  <a:pt x="564" y="173"/>
                </a:lnTo>
                <a:lnTo>
                  <a:pt x="564" y="172"/>
                </a:lnTo>
                <a:lnTo>
                  <a:pt x="565" y="172"/>
                </a:lnTo>
                <a:lnTo>
                  <a:pt x="566" y="171"/>
                </a:lnTo>
                <a:lnTo>
                  <a:pt x="567" y="171"/>
                </a:lnTo>
                <a:lnTo>
                  <a:pt x="568" y="170"/>
                </a:lnTo>
                <a:lnTo>
                  <a:pt x="569" y="170"/>
                </a:lnTo>
                <a:lnTo>
                  <a:pt x="570" y="170"/>
                </a:lnTo>
                <a:lnTo>
                  <a:pt x="570" y="171"/>
                </a:lnTo>
                <a:lnTo>
                  <a:pt x="571" y="171"/>
                </a:lnTo>
                <a:lnTo>
                  <a:pt x="571" y="172"/>
                </a:lnTo>
                <a:lnTo>
                  <a:pt x="572" y="172"/>
                </a:lnTo>
                <a:lnTo>
                  <a:pt x="573" y="172"/>
                </a:lnTo>
                <a:lnTo>
                  <a:pt x="573" y="173"/>
                </a:lnTo>
                <a:lnTo>
                  <a:pt x="574" y="173"/>
                </a:lnTo>
                <a:lnTo>
                  <a:pt x="575" y="173"/>
                </a:lnTo>
                <a:lnTo>
                  <a:pt x="576" y="173"/>
                </a:lnTo>
                <a:lnTo>
                  <a:pt x="577" y="174"/>
                </a:lnTo>
                <a:lnTo>
                  <a:pt x="578" y="174"/>
                </a:lnTo>
                <a:lnTo>
                  <a:pt x="578" y="175"/>
                </a:lnTo>
                <a:lnTo>
                  <a:pt x="579" y="176"/>
                </a:lnTo>
                <a:lnTo>
                  <a:pt x="579" y="177"/>
                </a:lnTo>
                <a:lnTo>
                  <a:pt x="579" y="178"/>
                </a:lnTo>
                <a:lnTo>
                  <a:pt x="580" y="178"/>
                </a:lnTo>
                <a:lnTo>
                  <a:pt x="580" y="179"/>
                </a:lnTo>
                <a:lnTo>
                  <a:pt x="581" y="179"/>
                </a:lnTo>
                <a:lnTo>
                  <a:pt x="581" y="180"/>
                </a:lnTo>
                <a:lnTo>
                  <a:pt x="582" y="180"/>
                </a:lnTo>
                <a:lnTo>
                  <a:pt x="582" y="181"/>
                </a:lnTo>
                <a:lnTo>
                  <a:pt x="583" y="181"/>
                </a:lnTo>
                <a:lnTo>
                  <a:pt x="583" y="182"/>
                </a:lnTo>
                <a:lnTo>
                  <a:pt x="583" y="183"/>
                </a:lnTo>
                <a:lnTo>
                  <a:pt x="584" y="183"/>
                </a:lnTo>
                <a:lnTo>
                  <a:pt x="584" y="184"/>
                </a:lnTo>
                <a:lnTo>
                  <a:pt x="585" y="184"/>
                </a:lnTo>
                <a:lnTo>
                  <a:pt x="584" y="185"/>
                </a:lnTo>
                <a:lnTo>
                  <a:pt x="585" y="185"/>
                </a:lnTo>
                <a:lnTo>
                  <a:pt x="586" y="185"/>
                </a:lnTo>
                <a:lnTo>
                  <a:pt x="585" y="186"/>
                </a:lnTo>
                <a:lnTo>
                  <a:pt x="586" y="186"/>
                </a:lnTo>
                <a:lnTo>
                  <a:pt x="587" y="186"/>
                </a:lnTo>
                <a:lnTo>
                  <a:pt x="587" y="187"/>
                </a:lnTo>
                <a:lnTo>
                  <a:pt x="587" y="188"/>
                </a:lnTo>
                <a:lnTo>
                  <a:pt x="588" y="188"/>
                </a:lnTo>
                <a:lnTo>
                  <a:pt x="589" y="189"/>
                </a:lnTo>
                <a:lnTo>
                  <a:pt x="590" y="190"/>
                </a:lnTo>
                <a:lnTo>
                  <a:pt x="591" y="190"/>
                </a:lnTo>
                <a:lnTo>
                  <a:pt x="591" y="191"/>
                </a:lnTo>
                <a:lnTo>
                  <a:pt x="592" y="191"/>
                </a:lnTo>
                <a:lnTo>
                  <a:pt x="592" y="190"/>
                </a:lnTo>
                <a:lnTo>
                  <a:pt x="593" y="190"/>
                </a:lnTo>
                <a:lnTo>
                  <a:pt x="593" y="189"/>
                </a:lnTo>
                <a:lnTo>
                  <a:pt x="594" y="189"/>
                </a:lnTo>
                <a:lnTo>
                  <a:pt x="594" y="190"/>
                </a:lnTo>
                <a:lnTo>
                  <a:pt x="595" y="190"/>
                </a:lnTo>
                <a:lnTo>
                  <a:pt x="596" y="190"/>
                </a:lnTo>
                <a:lnTo>
                  <a:pt x="597" y="191"/>
                </a:lnTo>
                <a:lnTo>
                  <a:pt x="598" y="191"/>
                </a:lnTo>
                <a:lnTo>
                  <a:pt x="599" y="191"/>
                </a:lnTo>
                <a:lnTo>
                  <a:pt x="600" y="191"/>
                </a:lnTo>
                <a:lnTo>
                  <a:pt x="601" y="192"/>
                </a:lnTo>
                <a:lnTo>
                  <a:pt x="602" y="192"/>
                </a:lnTo>
                <a:lnTo>
                  <a:pt x="603" y="192"/>
                </a:lnTo>
                <a:lnTo>
                  <a:pt x="604" y="192"/>
                </a:lnTo>
                <a:lnTo>
                  <a:pt x="604" y="193"/>
                </a:lnTo>
                <a:lnTo>
                  <a:pt x="605" y="193"/>
                </a:lnTo>
                <a:lnTo>
                  <a:pt x="605" y="194"/>
                </a:lnTo>
                <a:lnTo>
                  <a:pt x="606" y="194"/>
                </a:lnTo>
                <a:lnTo>
                  <a:pt x="606" y="195"/>
                </a:lnTo>
                <a:lnTo>
                  <a:pt x="606" y="196"/>
                </a:lnTo>
                <a:lnTo>
                  <a:pt x="606" y="195"/>
                </a:lnTo>
                <a:lnTo>
                  <a:pt x="607" y="196"/>
                </a:lnTo>
                <a:lnTo>
                  <a:pt x="606" y="196"/>
                </a:lnTo>
                <a:lnTo>
                  <a:pt x="607" y="197"/>
                </a:lnTo>
                <a:lnTo>
                  <a:pt x="608" y="197"/>
                </a:lnTo>
                <a:lnTo>
                  <a:pt x="609" y="197"/>
                </a:lnTo>
                <a:lnTo>
                  <a:pt x="608" y="197"/>
                </a:lnTo>
                <a:lnTo>
                  <a:pt x="609" y="198"/>
                </a:lnTo>
                <a:lnTo>
                  <a:pt x="609" y="197"/>
                </a:lnTo>
                <a:lnTo>
                  <a:pt x="609" y="198"/>
                </a:lnTo>
                <a:lnTo>
                  <a:pt x="610" y="198"/>
                </a:lnTo>
                <a:lnTo>
                  <a:pt x="611" y="198"/>
                </a:lnTo>
                <a:lnTo>
                  <a:pt x="611" y="200"/>
                </a:lnTo>
                <a:lnTo>
                  <a:pt x="612" y="200"/>
                </a:lnTo>
                <a:lnTo>
                  <a:pt x="611" y="200"/>
                </a:lnTo>
                <a:lnTo>
                  <a:pt x="611" y="201"/>
                </a:lnTo>
                <a:lnTo>
                  <a:pt x="612" y="201"/>
                </a:lnTo>
                <a:lnTo>
                  <a:pt x="612" y="202"/>
                </a:lnTo>
                <a:lnTo>
                  <a:pt x="612" y="201"/>
                </a:lnTo>
                <a:lnTo>
                  <a:pt x="613" y="202"/>
                </a:lnTo>
                <a:lnTo>
                  <a:pt x="613" y="203"/>
                </a:lnTo>
                <a:lnTo>
                  <a:pt x="614" y="203"/>
                </a:lnTo>
                <a:lnTo>
                  <a:pt x="615" y="203"/>
                </a:lnTo>
                <a:lnTo>
                  <a:pt x="615" y="204"/>
                </a:lnTo>
                <a:lnTo>
                  <a:pt x="615" y="203"/>
                </a:lnTo>
                <a:lnTo>
                  <a:pt x="616" y="203"/>
                </a:lnTo>
                <a:lnTo>
                  <a:pt x="617" y="203"/>
                </a:lnTo>
                <a:lnTo>
                  <a:pt x="618" y="204"/>
                </a:lnTo>
                <a:lnTo>
                  <a:pt x="618" y="205"/>
                </a:lnTo>
                <a:lnTo>
                  <a:pt x="618" y="204"/>
                </a:lnTo>
                <a:lnTo>
                  <a:pt x="618" y="205"/>
                </a:lnTo>
                <a:lnTo>
                  <a:pt x="618" y="204"/>
                </a:lnTo>
                <a:lnTo>
                  <a:pt x="619" y="204"/>
                </a:lnTo>
                <a:lnTo>
                  <a:pt x="619" y="205"/>
                </a:lnTo>
                <a:lnTo>
                  <a:pt x="620" y="205"/>
                </a:lnTo>
                <a:lnTo>
                  <a:pt x="620" y="206"/>
                </a:lnTo>
                <a:lnTo>
                  <a:pt x="620" y="207"/>
                </a:lnTo>
                <a:lnTo>
                  <a:pt x="621" y="206"/>
                </a:lnTo>
                <a:lnTo>
                  <a:pt x="622" y="206"/>
                </a:lnTo>
                <a:lnTo>
                  <a:pt x="623" y="206"/>
                </a:lnTo>
                <a:lnTo>
                  <a:pt x="624" y="206"/>
                </a:lnTo>
                <a:lnTo>
                  <a:pt x="624" y="207"/>
                </a:lnTo>
                <a:lnTo>
                  <a:pt x="624" y="206"/>
                </a:lnTo>
                <a:lnTo>
                  <a:pt x="625" y="207"/>
                </a:lnTo>
                <a:lnTo>
                  <a:pt x="625" y="206"/>
                </a:lnTo>
                <a:lnTo>
                  <a:pt x="626" y="207"/>
                </a:lnTo>
                <a:lnTo>
                  <a:pt x="627" y="207"/>
                </a:lnTo>
                <a:lnTo>
                  <a:pt x="626" y="207"/>
                </a:lnTo>
                <a:lnTo>
                  <a:pt x="627" y="207"/>
                </a:lnTo>
                <a:lnTo>
                  <a:pt x="627" y="206"/>
                </a:lnTo>
                <a:lnTo>
                  <a:pt x="628" y="206"/>
                </a:lnTo>
                <a:lnTo>
                  <a:pt x="628" y="207"/>
                </a:lnTo>
                <a:lnTo>
                  <a:pt x="629" y="207"/>
                </a:lnTo>
                <a:lnTo>
                  <a:pt x="629" y="208"/>
                </a:lnTo>
                <a:lnTo>
                  <a:pt x="630" y="207"/>
                </a:lnTo>
                <a:lnTo>
                  <a:pt x="630" y="208"/>
                </a:lnTo>
                <a:lnTo>
                  <a:pt x="631" y="209"/>
                </a:lnTo>
                <a:lnTo>
                  <a:pt x="632" y="209"/>
                </a:lnTo>
                <a:lnTo>
                  <a:pt x="632" y="210"/>
                </a:lnTo>
                <a:lnTo>
                  <a:pt x="633" y="210"/>
                </a:lnTo>
                <a:lnTo>
                  <a:pt x="632" y="211"/>
                </a:lnTo>
                <a:lnTo>
                  <a:pt x="633" y="211"/>
                </a:lnTo>
                <a:lnTo>
                  <a:pt x="633" y="212"/>
                </a:lnTo>
                <a:lnTo>
                  <a:pt x="634" y="212"/>
                </a:lnTo>
                <a:lnTo>
                  <a:pt x="634" y="213"/>
                </a:lnTo>
                <a:lnTo>
                  <a:pt x="635" y="214"/>
                </a:lnTo>
                <a:lnTo>
                  <a:pt x="635" y="215"/>
                </a:lnTo>
                <a:lnTo>
                  <a:pt x="636" y="215"/>
                </a:lnTo>
                <a:lnTo>
                  <a:pt x="636" y="214"/>
                </a:lnTo>
                <a:lnTo>
                  <a:pt x="637" y="214"/>
                </a:lnTo>
                <a:lnTo>
                  <a:pt x="638" y="215"/>
                </a:lnTo>
                <a:lnTo>
                  <a:pt x="637" y="215"/>
                </a:lnTo>
                <a:lnTo>
                  <a:pt x="637" y="216"/>
                </a:lnTo>
                <a:lnTo>
                  <a:pt x="638" y="216"/>
                </a:lnTo>
                <a:lnTo>
                  <a:pt x="638" y="215"/>
                </a:lnTo>
                <a:lnTo>
                  <a:pt x="639" y="215"/>
                </a:lnTo>
                <a:lnTo>
                  <a:pt x="640" y="215"/>
                </a:lnTo>
                <a:lnTo>
                  <a:pt x="640" y="216"/>
                </a:lnTo>
                <a:lnTo>
                  <a:pt x="641" y="216"/>
                </a:lnTo>
                <a:lnTo>
                  <a:pt x="642" y="217"/>
                </a:lnTo>
                <a:lnTo>
                  <a:pt x="642" y="218"/>
                </a:lnTo>
                <a:lnTo>
                  <a:pt x="643" y="219"/>
                </a:lnTo>
                <a:lnTo>
                  <a:pt x="643" y="218"/>
                </a:lnTo>
                <a:lnTo>
                  <a:pt x="644" y="218"/>
                </a:lnTo>
                <a:lnTo>
                  <a:pt x="644" y="219"/>
                </a:lnTo>
                <a:lnTo>
                  <a:pt x="645" y="220"/>
                </a:lnTo>
                <a:lnTo>
                  <a:pt x="646" y="219"/>
                </a:lnTo>
                <a:lnTo>
                  <a:pt x="647" y="219"/>
                </a:lnTo>
                <a:lnTo>
                  <a:pt x="647" y="220"/>
                </a:lnTo>
                <a:lnTo>
                  <a:pt x="647" y="221"/>
                </a:lnTo>
                <a:lnTo>
                  <a:pt x="648" y="221"/>
                </a:lnTo>
                <a:lnTo>
                  <a:pt x="648" y="222"/>
                </a:lnTo>
                <a:lnTo>
                  <a:pt x="649" y="222"/>
                </a:lnTo>
                <a:lnTo>
                  <a:pt x="650" y="221"/>
                </a:lnTo>
                <a:lnTo>
                  <a:pt x="651" y="222"/>
                </a:lnTo>
                <a:lnTo>
                  <a:pt x="650" y="222"/>
                </a:lnTo>
                <a:lnTo>
                  <a:pt x="651" y="223"/>
                </a:lnTo>
                <a:lnTo>
                  <a:pt x="652" y="223"/>
                </a:lnTo>
                <a:lnTo>
                  <a:pt x="653" y="223"/>
                </a:lnTo>
                <a:lnTo>
                  <a:pt x="653" y="224"/>
                </a:lnTo>
                <a:lnTo>
                  <a:pt x="654" y="224"/>
                </a:lnTo>
                <a:lnTo>
                  <a:pt x="655" y="225"/>
                </a:lnTo>
                <a:lnTo>
                  <a:pt x="656" y="225"/>
                </a:lnTo>
                <a:lnTo>
                  <a:pt x="656" y="224"/>
                </a:lnTo>
                <a:lnTo>
                  <a:pt x="657" y="224"/>
                </a:lnTo>
                <a:lnTo>
                  <a:pt x="659" y="225"/>
                </a:lnTo>
                <a:lnTo>
                  <a:pt x="660" y="225"/>
                </a:lnTo>
                <a:lnTo>
                  <a:pt x="660" y="226"/>
                </a:lnTo>
                <a:lnTo>
                  <a:pt x="661" y="225"/>
                </a:lnTo>
                <a:lnTo>
                  <a:pt x="662" y="224"/>
                </a:lnTo>
                <a:lnTo>
                  <a:pt x="663" y="224"/>
                </a:lnTo>
                <a:lnTo>
                  <a:pt x="663" y="225"/>
                </a:lnTo>
                <a:lnTo>
                  <a:pt x="663" y="224"/>
                </a:lnTo>
                <a:lnTo>
                  <a:pt x="663" y="225"/>
                </a:lnTo>
                <a:lnTo>
                  <a:pt x="664" y="225"/>
                </a:lnTo>
                <a:lnTo>
                  <a:pt x="665" y="225"/>
                </a:lnTo>
                <a:lnTo>
                  <a:pt x="666" y="225"/>
                </a:lnTo>
                <a:lnTo>
                  <a:pt x="666" y="226"/>
                </a:lnTo>
                <a:lnTo>
                  <a:pt x="667" y="226"/>
                </a:lnTo>
                <a:lnTo>
                  <a:pt x="668" y="226"/>
                </a:lnTo>
                <a:lnTo>
                  <a:pt x="669" y="226"/>
                </a:lnTo>
                <a:lnTo>
                  <a:pt x="669" y="227"/>
                </a:lnTo>
                <a:lnTo>
                  <a:pt x="670" y="227"/>
                </a:lnTo>
                <a:lnTo>
                  <a:pt x="671" y="227"/>
                </a:lnTo>
                <a:lnTo>
                  <a:pt x="671" y="228"/>
                </a:lnTo>
                <a:lnTo>
                  <a:pt x="672" y="229"/>
                </a:lnTo>
                <a:lnTo>
                  <a:pt x="672" y="228"/>
                </a:lnTo>
                <a:lnTo>
                  <a:pt x="673" y="228"/>
                </a:lnTo>
                <a:lnTo>
                  <a:pt x="674" y="228"/>
                </a:lnTo>
                <a:lnTo>
                  <a:pt x="674" y="229"/>
                </a:lnTo>
                <a:lnTo>
                  <a:pt x="675" y="229"/>
                </a:lnTo>
                <a:lnTo>
                  <a:pt x="676" y="229"/>
                </a:lnTo>
                <a:lnTo>
                  <a:pt x="677" y="229"/>
                </a:lnTo>
                <a:lnTo>
                  <a:pt x="677" y="230"/>
                </a:lnTo>
                <a:lnTo>
                  <a:pt x="678" y="230"/>
                </a:lnTo>
                <a:lnTo>
                  <a:pt x="678" y="229"/>
                </a:lnTo>
                <a:lnTo>
                  <a:pt x="679" y="229"/>
                </a:lnTo>
                <a:lnTo>
                  <a:pt x="679" y="230"/>
                </a:lnTo>
                <a:lnTo>
                  <a:pt x="680" y="230"/>
                </a:lnTo>
                <a:lnTo>
                  <a:pt x="680" y="231"/>
                </a:lnTo>
                <a:lnTo>
                  <a:pt x="681" y="232"/>
                </a:lnTo>
                <a:lnTo>
                  <a:pt x="681" y="233"/>
                </a:lnTo>
                <a:lnTo>
                  <a:pt x="683" y="233"/>
                </a:lnTo>
                <a:lnTo>
                  <a:pt x="684" y="233"/>
                </a:lnTo>
                <a:lnTo>
                  <a:pt x="684" y="234"/>
                </a:lnTo>
                <a:lnTo>
                  <a:pt x="684" y="235"/>
                </a:lnTo>
                <a:lnTo>
                  <a:pt x="684" y="236"/>
                </a:lnTo>
                <a:lnTo>
                  <a:pt x="685" y="235"/>
                </a:lnTo>
                <a:lnTo>
                  <a:pt x="686" y="235"/>
                </a:lnTo>
                <a:lnTo>
                  <a:pt x="687" y="236"/>
                </a:lnTo>
                <a:lnTo>
                  <a:pt x="689" y="235"/>
                </a:lnTo>
                <a:lnTo>
                  <a:pt x="690" y="236"/>
                </a:lnTo>
                <a:lnTo>
                  <a:pt x="690" y="237"/>
                </a:lnTo>
                <a:lnTo>
                  <a:pt x="690" y="238"/>
                </a:lnTo>
                <a:lnTo>
                  <a:pt x="691" y="238"/>
                </a:lnTo>
                <a:lnTo>
                  <a:pt x="692" y="238"/>
                </a:lnTo>
                <a:lnTo>
                  <a:pt x="691" y="239"/>
                </a:lnTo>
                <a:lnTo>
                  <a:pt x="692" y="239"/>
                </a:lnTo>
                <a:lnTo>
                  <a:pt x="693" y="239"/>
                </a:lnTo>
                <a:lnTo>
                  <a:pt x="693" y="240"/>
                </a:lnTo>
                <a:lnTo>
                  <a:pt x="695" y="241"/>
                </a:lnTo>
                <a:lnTo>
                  <a:pt x="695" y="242"/>
                </a:lnTo>
                <a:lnTo>
                  <a:pt x="696" y="241"/>
                </a:lnTo>
                <a:lnTo>
                  <a:pt x="697" y="241"/>
                </a:lnTo>
                <a:lnTo>
                  <a:pt x="698" y="241"/>
                </a:lnTo>
                <a:lnTo>
                  <a:pt x="698" y="240"/>
                </a:lnTo>
                <a:lnTo>
                  <a:pt x="699" y="240"/>
                </a:lnTo>
                <a:lnTo>
                  <a:pt x="699" y="241"/>
                </a:lnTo>
                <a:lnTo>
                  <a:pt x="700" y="241"/>
                </a:lnTo>
                <a:lnTo>
                  <a:pt x="702" y="241"/>
                </a:lnTo>
                <a:lnTo>
                  <a:pt x="702" y="242"/>
                </a:lnTo>
                <a:lnTo>
                  <a:pt x="702" y="243"/>
                </a:lnTo>
                <a:lnTo>
                  <a:pt x="703" y="244"/>
                </a:lnTo>
                <a:lnTo>
                  <a:pt x="704" y="243"/>
                </a:lnTo>
                <a:lnTo>
                  <a:pt x="705" y="244"/>
                </a:lnTo>
                <a:lnTo>
                  <a:pt x="706" y="244"/>
                </a:lnTo>
                <a:lnTo>
                  <a:pt x="707" y="244"/>
                </a:lnTo>
                <a:lnTo>
                  <a:pt x="707" y="245"/>
                </a:lnTo>
                <a:lnTo>
                  <a:pt x="708" y="245"/>
                </a:lnTo>
                <a:lnTo>
                  <a:pt x="709" y="246"/>
                </a:lnTo>
                <a:lnTo>
                  <a:pt x="710" y="246"/>
                </a:lnTo>
                <a:lnTo>
                  <a:pt x="711" y="246"/>
                </a:lnTo>
                <a:lnTo>
                  <a:pt x="712" y="246"/>
                </a:lnTo>
                <a:lnTo>
                  <a:pt x="711" y="247"/>
                </a:lnTo>
                <a:lnTo>
                  <a:pt x="712" y="247"/>
                </a:lnTo>
                <a:lnTo>
                  <a:pt x="713" y="248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5" y="250"/>
                </a:lnTo>
                <a:lnTo>
                  <a:pt x="716" y="250"/>
                </a:lnTo>
                <a:lnTo>
                  <a:pt x="716" y="251"/>
                </a:lnTo>
                <a:lnTo>
                  <a:pt x="716" y="252"/>
                </a:lnTo>
                <a:lnTo>
                  <a:pt x="717" y="252"/>
                </a:lnTo>
                <a:lnTo>
                  <a:pt x="717" y="253"/>
                </a:lnTo>
                <a:lnTo>
                  <a:pt x="717" y="254"/>
                </a:lnTo>
                <a:lnTo>
                  <a:pt x="718" y="255"/>
                </a:lnTo>
                <a:lnTo>
                  <a:pt x="717" y="255"/>
                </a:lnTo>
                <a:lnTo>
                  <a:pt x="717" y="256"/>
                </a:lnTo>
                <a:lnTo>
                  <a:pt x="716" y="256"/>
                </a:lnTo>
                <a:lnTo>
                  <a:pt x="717" y="256"/>
                </a:lnTo>
                <a:lnTo>
                  <a:pt x="718" y="257"/>
                </a:lnTo>
                <a:lnTo>
                  <a:pt x="718" y="256"/>
                </a:lnTo>
                <a:lnTo>
                  <a:pt x="719" y="256"/>
                </a:lnTo>
                <a:lnTo>
                  <a:pt x="720" y="257"/>
                </a:lnTo>
                <a:lnTo>
                  <a:pt x="719" y="258"/>
                </a:lnTo>
                <a:lnTo>
                  <a:pt x="720" y="258"/>
                </a:lnTo>
                <a:lnTo>
                  <a:pt x="721" y="258"/>
                </a:lnTo>
                <a:lnTo>
                  <a:pt x="721" y="257"/>
                </a:lnTo>
                <a:lnTo>
                  <a:pt x="721" y="258"/>
                </a:lnTo>
                <a:lnTo>
                  <a:pt x="721" y="259"/>
                </a:lnTo>
                <a:lnTo>
                  <a:pt x="721" y="260"/>
                </a:lnTo>
                <a:lnTo>
                  <a:pt x="723" y="260"/>
                </a:lnTo>
                <a:lnTo>
                  <a:pt x="724" y="261"/>
                </a:lnTo>
                <a:lnTo>
                  <a:pt x="724" y="262"/>
                </a:lnTo>
                <a:lnTo>
                  <a:pt x="725" y="262"/>
                </a:lnTo>
                <a:lnTo>
                  <a:pt x="725" y="263"/>
                </a:lnTo>
                <a:lnTo>
                  <a:pt x="726" y="263"/>
                </a:lnTo>
                <a:lnTo>
                  <a:pt x="726" y="264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51" name="Freeform 545"/>
          <p:cNvSpPr>
            <a:spLocks/>
          </p:cNvSpPr>
          <p:nvPr/>
        </p:nvSpPr>
        <p:spPr bwMode="auto">
          <a:xfrm>
            <a:off x="1673225" y="2846388"/>
            <a:ext cx="1235075" cy="1174750"/>
          </a:xfrm>
          <a:custGeom>
            <a:avLst/>
            <a:gdLst>
              <a:gd name="T0" fmla="*/ 2147483646 w 1200"/>
              <a:gd name="T1" fmla="*/ 2147483646 h 1142"/>
              <a:gd name="T2" fmla="*/ 2147483646 w 1200"/>
              <a:gd name="T3" fmla="*/ 2147483646 h 1142"/>
              <a:gd name="T4" fmla="*/ 2147483646 w 1200"/>
              <a:gd name="T5" fmla="*/ 2147483646 h 1142"/>
              <a:gd name="T6" fmla="*/ 2147483646 w 1200"/>
              <a:gd name="T7" fmla="*/ 2147483646 h 1142"/>
              <a:gd name="T8" fmla="*/ 2147483646 w 1200"/>
              <a:gd name="T9" fmla="*/ 2147483646 h 1142"/>
              <a:gd name="T10" fmla="*/ 2147483646 w 1200"/>
              <a:gd name="T11" fmla="*/ 2147483646 h 1142"/>
              <a:gd name="T12" fmla="*/ 2147483646 w 1200"/>
              <a:gd name="T13" fmla="*/ 2147483646 h 1142"/>
              <a:gd name="T14" fmla="*/ 2147483646 w 1200"/>
              <a:gd name="T15" fmla="*/ 2147483646 h 1142"/>
              <a:gd name="T16" fmla="*/ 2147483646 w 1200"/>
              <a:gd name="T17" fmla="*/ 2147483646 h 1142"/>
              <a:gd name="T18" fmla="*/ 2147483646 w 1200"/>
              <a:gd name="T19" fmla="*/ 2147483646 h 1142"/>
              <a:gd name="T20" fmla="*/ 2147483646 w 1200"/>
              <a:gd name="T21" fmla="*/ 2147483646 h 1142"/>
              <a:gd name="T22" fmla="*/ 2147483646 w 1200"/>
              <a:gd name="T23" fmla="*/ 2147483646 h 1142"/>
              <a:gd name="T24" fmla="*/ 2147483646 w 1200"/>
              <a:gd name="T25" fmla="*/ 2147483646 h 1142"/>
              <a:gd name="T26" fmla="*/ 2147483646 w 1200"/>
              <a:gd name="T27" fmla="*/ 2147483646 h 1142"/>
              <a:gd name="T28" fmla="*/ 2147483646 w 1200"/>
              <a:gd name="T29" fmla="*/ 2147483646 h 1142"/>
              <a:gd name="T30" fmla="*/ 2147483646 w 1200"/>
              <a:gd name="T31" fmla="*/ 2147483646 h 1142"/>
              <a:gd name="T32" fmla="*/ 2147483646 w 1200"/>
              <a:gd name="T33" fmla="*/ 2147483646 h 1142"/>
              <a:gd name="T34" fmla="*/ 2147483646 w 1200"/>
              <a:gd name="T35" fmla="*/ 2147483646 h 1142"/>
              <a:gd name="T36" fmla="*/ 2147483646 w 1200"/>
              <a:gd name="T37" fmla="*/ 2147483646 h 1142"/>
              <a:gd name="T38" fmla="*/ 2147483646 w 1200"/>
              <a:gd name="T39" fmla="*/ 2147483646 h 1142"/>
              <a:gd name="T40" fmla="*/ 2147483646 w 1200"/>
              <a:gd name="T41" fmla="*/ 2147483646 h 1142"/>
              <a:gd name="T42" fmla="*/ 2147483646 w 1200"/>
              <a:gd name="T43" fmla="*/ 2147483646 h 1142"/>
              <a:gd name="T44" fmla="*/ 2147483646 w 1200"/>
              <a:gd name="T45" fmla="*/ 2147483646 h 1142"/>
              <a:gd name="T46" fmla="*/ 2147483646 w 1200"/>
              <a:gd name="T47" fmla="*/ 2147483646 h 1142"/>
              <a:gd name="T48" fmla="*/ 2147483646 w 1200"/>
              <a:gd name="T49" fmla="*/ 2147483646 h 1142"/>
              <a:gd name="T50" fmla="*/ 2147483646 w 1200"/>
              <a:gd name="T51" fmla="*/ 2147483646 h 1142"/>
              <a:gd name="T52" fmla="*/ 2147483646 w 1200"/>
              <a:gd name="T53" fmla="*/ 2147483646 h 1142"/>
              <a:gd name="T54" fmla="*/ 2147483646 w 1200"/>
              <a:gd name="T55" fmla="*/ 2147483646 h 1142"/>
              <a:gd name="T56" fmla="*/ 2147483646 w 1200"/>
              <a:gd name="T57" fmla="*/ 2147483646 h 1142"/>
              <a:gd name="T58" fmla="*/ 2147483646 w 1200"/>
              <a:gd name="T59" fmla="*/ 2147483646 h 1142"/>
              <a:gd name="T60" fmla="*/ 2147483646 w 1200"/>
              <a:gd name="T61" fmla="*/ 2147483646 h 1142"/>
              <a:gd name="T62" fmla="*/ 2147483646 w 1200"/>
              <a:gd name="T63" fmla="*/ 2147483646 h 1142"/>
              <a:gd name="T64" fmla="*/ 2147483646 w 1200"/>
              <a:gd name="T65" fmla="*/ 2147483646 h 1142"/>
              <a:gd name="T66" fmla="*/ 2147483646 w 1200"/>
              <a:gd name="T67" fmla="*/ 2147483646 h 1142"/>
              <a:gd name="T68" fmla="*/ 2147483646 w 1200"/>
              <a:gd name="T69" fmla="*/ 2147483646 h 1142"/>
              <a:gd name="T70" fmla="*/ 2147483646 w 1200"/>
              <a:gd name="T71" fmla="*/ 2147483646 h 1142"/>
              <a:gd name="T72" fmla="*/ 2147483646 w 1200"/>
              <a:gd name="T73" fmla="*/ 2147483646 h 1142"/>
              <a:gd name="T74" fmla="*/ 2147483646 w 1200"/>
              <a:gd name="T75" fmla="*/ 2147483646 h 1142"/>
              <a:gd name="T76" fmla="*/ 2147483646 w 1200"/>
              <a:gd name="T77" fmla="*/ 2147483646 h 1142"/>
              <a:gd name="T78" fmla="*/ 2147483646 w 1200"/>
              <a:gd name="T79" fmla="*/ 2147483646 h 1142"/>
              <a:gd name="T80" fmla="*/ 2147483646 w 1200"/>
              <a:gd name="T81" fmla="*/ 2147483646 h 1142"/>
              <a:gd name="T82" fmla="*/ 2147483646 w 1200"/>
              <a:gd name="T83" fmla="*/ 2147483646 h 1142"/>
              <a:gd name="T84" fmla="*/ 2147483646 w 1200"/>
              <a:gd name="T85" fmla="*/ 2147483646 h 1142"/>
              <a:gd name="T86" fmla="*/ 2147483646 w 1200"/>
              <a:gd name="T87" fmla="*/ 2147483646 h 1142"/>
              <a:gd name="T88" fmla="*/ 2147483646 w 1200"/>
              <a:gd name="T89" fmla="*/ 2147483646 h 1142"/>
              <a:gd name="T90" fmla="*/ 2147483646 w 1200"/>
              <a:gd name="T91" fmla="*/ 2147483646 h 1142"/>
              <a:gd name="T92" fmla="*/ 2147483646 w 1200"/>
              <a:gd name="T93" fmla="*/ 2147483646 h 1142"/>
              <a:gd name="T94" fmla="*/ 2147483646 w 1200"/>
              <a:gd name="T95" fmla="*/ 2147483646 h 1142"/>
              <a:gd name="T96" fmla="*/ 2147483646 w 1200"/>
              <a:gd name="T97" fmla="*/ 2147483646 h 1142"/>
              <a:gd name="T98" fmla="*/ 2147483646 w 1200"/>
              <a:gd name="T99" fmla="*/ 2147483646 h 1142"/>
              <a:gd name="T100" fmla="*/ 2147483646 w 1200"/>
              <a:gd name="T101" fmla="*/ 2147483646 h 1142"/>
              <a:gd name="T102" fmla="*/ 2147483646 w 1200"/>
              <a:gd name="T103" fmla="*/ 2147483646 h 1142"/>
              <a:gd name="T104" fmla="*/ 2147483646 w 1200"/>
              <a:gd name="T105" fmla="*/ 2147483646 h 1142"/>
              <a:gd name="T106" fmla="*/ 2147483646 w 1200"/>
              <a:gd name="T107" fmla="*/ 2147483646 h 1142"/>
              <a:gd name="T108" fmla="*/ 2147483646 w 1200"/>
              <a:gd name="T109" fmla="*/ 2147483646 h 1142"/>
              <a:gd name="T110" fmla="*/ 2147483646 w 1200"/>
              <a:gd name="T111" fmla="*/ 2147483646 h 1142"/>
              <a:gd name="T112" fmla="*/ 2147483646 w 1200"/>
              <a:gd name="T113" fmla="*/ 2147483646 h 1142"/>
              <a:gd name="T114" fmla="*/ 2147483646 w 1200"/>
              <a:gd name="T115" fmla="*/ 2147483646 h 1142"/>
              <a:gd name="T116" fmla="*/ 2147483646 w 1200"/>
              <a:gd name="T117" fmla="*/ 2147483646 h 1142"/>
              <a:gd name="T118" fmla="*/ 2147483646 w 1200"/>
              <a:gd name="T119" fmla="*/ 2147483646 h 1142"/>
              <a:gd name="T120" fmla="*/ 2147483646 w 1200"/>
              <a:gd name="T121" fmla="*/ 2147483646 h 1142"/>
              <a:gd name="T122" fmla="*/ 2147483646 w 1200"/>
              <a:gd name="T123" fmla="*/ 2147483646 h 1142"/>
              <a:gd name="T124" fmla="*/ 2147483646 w 1200"/>
              <a:gd name="T125" fmla="*/ 2147483646 h 114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200"/>
              <a:gd name="T190" fmla="*/ 0 h 1142"/>
              <a:gd name="T191" fmla="*/ 1200 w 1200"/>
              <a:gd name="T192" fmla="*/ 1142 h 114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200" h="1142">
                <a:moveTo>
                  <a:pt x="5" y="153"/>
                </a:moveTo>
                <a:lnTo>
                  <a:pt x="13" y="153"/>
                </a:lnTo>
                <a:lnTo>
                  <a:pt x="128" y="152"/>
                </a:lnTo>
                <a:lnTo>
                  <a:pt x="172" y="152"/>
                </a:lnTo>
                <a:lnTo>
                  <a:pt x="225" y="153"/>
                </a:lnTo>
                <a:lnTo>
                  <a:pt x="264" y="153"/>
                </a:lnTo>
                <a:lnTo>
                  <a:pt x="331" y="153"/>
                </a:lnTo>
                <a:lnTo>
                  <a:pt x="336" y="153"/>
                </a:lnTo>
                <a:lnTo>
                  <a:pt x="338" y="152"/>
                </a:lnTo>
                <a:lnTo>
                  <a:pt x="339" y="152"/>
                </a:lnTo>
                <a:lnTo>
                  <a:pt x="342" y="151"/>
                </a:lnTo>
                <a:lnTo>
                  <a:pt x="342" y="150"/>
                </a:lnTo>
                <a:lnTo>
                  <a:pt x="343" y="150"/>
                </a:lnTo>
                <a:lnTo>
                  <a:pt x="344" y="148"/>
                </a:lnTo>
                <a:lnTo>
                  <a:pt x="345" y="148"/>
                </a:lnTo>
                <a:lnTo>
                  <a:pt x="345" y="147"/>
                </a:lnTo>
                <a:lnTo>
                  <a:pt x="346" y="146"/>
                </a:lnTo>
                <a:lnTo>
                  <a:pt x="347" y="146"/>
                </a:lnTo>
                <a:lnTo>
                  <a:pt x="348" y="145"/>
                </a:lnTo>
                <a:lnTo>
                  <a:pt x="349" y="145"/>
                </a:lnTo>
                <a:lnTo>
                  <a:pt x="349" y="144"/>
                </a:lnTo>
                <a:lnTo>
                  <a:pt x="348" y="143"/>
                </a:lnTo>
                <a:lnTo>
                  <a:pt x="346" y="143"/>
                </a:lnTo>
                <a:lnTo>
                  <a:pt x="345" y="143"/>
                </a:lnTo>
                <a:lnTo>
                  <a:pt x="344" y="143"/>
                </a:lnTo>
                <a:lnTo>
                  <a:pt x="343" y="143"/>
                </a:lnTo>
                <a:lnTo>
                  <a:pt x="342" y="143"/>
                </a:lnTo>
                <a:lnTo>
                  <a:pt x="341" y="144"/>
                </a:lnTo>
                <a:lnTo>
                  <a:pt x="340" y="145"/>
                </a:lnTo>
                <a:lnTo>
                  <a:pt x="338" y="144"/>
                </a:lnTo>
                <a:lnTo>
                  <a:pt x="338" y="143"/>
                </a:lnTo>
                <a:lnTo>
                  <a:pt x="337" y="143"/>
                </a:lnTo>
                <a:lnTo>
                  <a:pt x="337" y="142"/>
                </a:lnTo>
                <a:lnTo>
                  <a:pt x="338" y="141"/>
                </a:lnTo>
                <a:lnTo>
                  <a:pt x="339" y="140"/>
                </a:lnTo>
                <a:lnTo>
                  <a:pt x="340" y="136"/>
                </a:lnTo>
                <a:lnTo>
                  <a:pt x="341" y="135"/>
                </a:lnTo>
                <a:lnTo>
                  <a:pt x="341" y="134"/>
                </a:lnTo>
                <a:lnTo>
                  <a:pt x="341" y="133"/>
                </a:lnTo>
                <a:lnTo>
                  <a:pt x="342" y="132"/>
                </a:lnTo>
                <a:lnTo>
                  <a:pt x="342" y="131"/>
                </a:lnTo>
                <a:lnTo>
                  <a:pt x="342" y="130"/>
                </a:lnTo>
                <a:lnTo>
                  <a:pt x="341" y="130"/>
                </a:lnTo>
                <a:lnTo>
                  <a:pt x="341" y="129"/>
                </a:lnTo>
                <a:lnTo>
                  <a:pt x="340" y="129"/>
                </a:lnTo>
                <a:lnTo>
                  <a:pt x="340" y="128"/>
                </a:lnTo>
                <a:lnTo>
                  <a:pt x="340" y="127"/>
                </a:lnTo>
                <a:lnTo>
                  <a:pt x="341" y="126"/>
                </a:lnTo>
                <a:lnTo>
                  <a:pt x="341" y="125"/>
                </a:lnTo>
                <a:lnTo>
                  <a:pt x="340" y="124"/>
                </a:lnTo>
                <a:lnTo>
                  <a:pt x="340" y="123"/>
                </a:lnTo>
                <a:lnTo>
                  <a:pt x="339" y="122"/>
                </a:lnTo>
                <a:lnTo>
                  <a:pt x="339" y="121"/>
                </a:lnTo>
                <a:lnTo>
                  <a:pt x="341" y="118"/>
                </a:lnTo>
                <a:lnTo>
                  <a:pt x="342" y="116"/>
                </a:lnTo>
                <a:lnTo>
                  <a:pt x="342" y="115"/>
                </a:lnTo>
                <a:lnTo>
                  <a:pt x="343" y="115"/>
                </a:lnTo>
                <a:lnTo>
                  <a:pt x="344" y="114"/>
                </a:lnTo>
                <a:lnTo>
                  <a:pt x="345" y="112"/>
                </a:lnTo>
                <a:lnTo>
                  <a:pt x="346" y="110"/>
                </a:lnTo>
                <a:lnTo>
                  <a:pt x="346" y="109"/>
                </a:lnTo>
                <a:lnTo>
                  <a:pt x="346" y="108"/>
                </a:lnTo>
                <a:lnTo>
                  <a:pt x="347" y="108"/>
                </a:lnTo>
                <a:lnTo>
                  <a:pt x="347" y="106"/>
                </a:lnTo>
                <a:lnTo>
                  <a:pt x="347" y="105"/>
                </a:lnTo>
                <a:lnTo>
                  <a:pt x="348" y="104"/>
                </a:lnTo>
                <a:lnTo>
                  <a:pt x="349" y="104"/>
                </a:lnTo>
                <a:lnTo>
                  <a:pt x="350" y="104"/>
                </a:lnTo>
                <a:lnTo>
                  <a:pt x="350" y="103"/>
                </a:lnTo>
                <a:lnTo>
                  <a:pt x="350" y="102"/>
                </a:lnTo>
                <a:lnTo>
                  <a:pt x="350" y="101"/>
                </a:lnTo>
                <a:lnTo>
                  <a:pt x="350" y="100"/>
                </a:lnTo>
                <a:lnTo>
                  <a:pt x="349" y="100"/>
                </a:lnTo>
                <a:lnTo>
                  <a:pt x="349" y="99"/>
                </a:lnTo>
                <a:lnTo>
                  <a:pt x="349" y="98"/>
                </a:lnTo>
                <a:lnTo>
                  <a:pt x="350" y="97"/>
                </a:lnTo>
                <a:lnTo>
                  <a:pt x="350" y="96"/>
                </a:lnTo>
                <a:lnTo>
                  <a:pt x="350" y="95"/>
                </a:lnTo>
                <a:lnTo>
                  <a:pt x="350" y="93"/>
                </a:lnTo>
                <a:lnTo>
                  <a:pt x="350" y="92"/>
                </a:lnTo>
                <a:lnTo>
                  <a:pt x="351" y="91"/>
                </a:lnTo>
                <a:lnTo>
                  <a:pt x="350" y="89"/>
                </a:lnTo>
                <a:lnTo>
                  <a:pt x="350" y="88"/>
                </a:lnTo>
                <a:lnTo>
                  <a:pt x="350" y="87"/>
                </a:lnTo>
                <a:lnTo>
                  <a:pt x="350" y="85"/>
                </a:lnTo>
                <a:lnTo>
                  <a:pt x="351" y="85"/>
                </a:lnTo>
                <a:lnTo>
                  <a:pt x="352" y="84"/>
                </a:lnTo>
                <a:lnTo>
                  <a:pt x="353" y="83"/>
                </a:lnTo>
                <a:lnTo>
                  <a:pt x="353" y="82"/>
                </a:lnTo>
                <a:lnTo>
                  <a:pt x="353" y="81"/>
                </a:lnTo>
                <a:lnTo>
                  <a:pt x="353" y="80"/>
                </a:lnTo>
                <a:lnTo>
                  <a:pt x="353" y="79"/>
                </a:lnTo>
                <a:lnTo>
                  <a:pt x="354" y="78"/>
                </a:lnTo>
                <a:lnTo>
                  <a:pt x="353" y="77"/>
                </a:lnTo>
                <a:lnTo>
                  <a:pt x="350" y="71"/>
                </a:lnTo>
                <a:lnTo>
                  <a:pt x="349" y="70"/>
                </a:lnTo>
                <a:lnTo>
                  <a:pt x="349" y="68"/>
                </a:lnTo>
                <a:lnTo>
                  <a:pt x="349" y="66"/>
                </a:lnTo>
                <a:lnTo>
                  <a:pt x="349" y="65"/>
                </a:lnTo>
                <a:lnTo>
                  <a:pt x="347" y="64"/>
                </a:lnTo>
                <a:lnTo>
                  <a:pt x="346" y="63"/>
                </a:lnTo>
                <a:lnTo>
                  <a:pt x="345" y="61"/>
                </a:lnTo>
                <a:lnTo>
                  <a:pt x="344" y="59"/>
                </a:lnTo>
                <a:lnTo>
                  <a:pt x="344" y="58"/>
                </a:lnTo>
                <a:lnTo>
                  <a:pt x="344" y="55"/>
                </a:lnTo>
                <a:lnTo>
                  <a:pt x="343" y="53"/>
                </a:lnTo>
                <a:lnTo>
                  <a:pt x="343" y="52"/>
                </a:lnTo>
                <a:lnTo>
                  <a:pt x="343" y="51"/>
                </a:lnTo>
                <a:lnTo>
                  <a:pt x="344" y="51"/>
                </a:lnTo>
                <a:lnTo>
                  <a:pt x="345" y="50"/>
                </a:lnTo>
                <a:lnTo>
                  <a:pt x="345" y="49"/>
                </a:lnTo>
                <a:lnTo>
                  <a:pt x="348" y="49"/>
                </a:lnTo>
                <a:lnTo>
                  <a:pt x="349" y="48"/>
                </a:lnTo>
                <a:lnTo>
                  <a:pt x="351" y="47"/>
                </a:lnTo>
                <a:lnTo>
                  <a:pt x="352" y="46"/>
                </a:lnTo>
                <a:lnTo>
                  <a:pt x="353" y="45"/>
                </a:lnTo>
                <a:lnTo>
                  <a:pt x="353" y="44"/>
                </a:lnTo>
                <a:lnTo>
                  <a:pt x="354" y="42"/>
                </a:lnTo>
                <a:lnTo>
                  <a:pt x="354" y="39"/>
                </a:lnTo>
                <a:lnTo>
                  <a:pt x="354" y="38"/>
                </a:lnTo>
                <a:lnTo>
                  <a:pt x="355" y="37"/>
                </a:lnTo>
                <a:lnTo>
                  <a:pt x="357" y="35"/>
                </a:lnTo>
                <a:lnTo>
                  <a:pt x="359" y="33"/>
                </a:lnTo>
                <a:lnTo>
                  <a:pt x="361" y="30"/>
                </a:lnTo>
                <a:lnTo>
                  <a:pt x="362" y="30"/>
                </a:lnTo>
                <a:lnTo>
                  <a:pt x="363" y="29"/>
                </a:lnTo>
                <a:lnTo>
                  <a:pt x="363" y="28"/>
                </a:lnTo>
                <a:lnTo>
                  <a:pt x="363" y="27"/>
                </a:lnTo>
                <a:lnTo>
                  <a:pt x="363" y="26"/>
                </a:lnTo>
                <a:lnTo>
                  <a:pt x="361" y="22"/>
                </a:lnTo>
                <a:lnTo>
                  <a:pt x="361" y="21"/>
                </a:lnTo>
                <a:lnTo>
                  <a:pt x="361" y="19"/>
                </a:lnTo>
                <a:lnTo>
                  <a:pt x="362" y="16"/>
                </a:lnTo>
                <a:lnTo>
                  <a:pt x="362" y="15"/>
                </a:lnTo>
                <a:lnTo>
                  <a:pt x="362" y="13"/>
                </a:lnTo>
                <a:lnTo>
                  <a:pt x="362" y="12"/>
                </a:lnTo>
                <a:lnTo>
                  <a:pt x="363" y="10"/>
                </a:lnTo>
                <a:lnTo>
                  <a:pt x="366" y="5"/>
                </a:lnTo>
                <a:lnTo>
                  <a:pt x="367" y="4"/>
                </a:lnTo>
                <a:lnTo>
                  <a:pt x="369" y="3"/>
                </a:lnTo>
                <a:lnTo>
                  <a:pt x="369" y="2"/>
                </a:lnTo>
                <a:lnTo>
                  <a:pt x="370" y="1"/>
                </a:lnTo>
                <a:lnTo>
                  <a:pt x="370" y="0"/>
                </a:lnTo>
                <a:lnTo>
                  <a:pt x="371" y="1"/>
                </a:lnTo>
                <a:lnTo>
                  <a:pt x="372" y="1"/>
                </a:lnTo>
                <a:lnTo>
                  <a:pt x="375" y="3"/>
                </a:lnTo>
                <a:lnTo>
                  <a:pt x="376" y="4"/>
                </a:lnTo>
                <a:lnTo>
                  <a:pt x="378" y="5"/>
                </a:lnTo>
                <a:lnTo>
                  <a:pt x="379" y="8"/>
                </a:lnTo>
                <a:lnTo>
                  <a:pt x="380" y="11"/>
                </a:lnTo>
                <a:lnTo>
                  <a:pt x="381" y="12"/>
                </a:lnTo>
                <a:lnTo>
                  <a:pt x="382" y="14"/>
                </a:lnTo>
                <a:lnTo>
                  <a:pt x="384" y="15"/>
                </a:lnTo>
                <a:lnTo>
                  <a:pt x="385" y="17"/>
                </a:lnTo>
                <a:lnTo>
                  <a:pt x="386" y="18"/>
                </a:lnTo>
                <a:lnTo>
                  <a:pt x="387" y="20"/>
                </a:lnTo>
                <a:lnTo>
                  <a:pt x="387" y="21"/>
                </a:lnTo>
                <a:lnTo>
                  <a:pt x="388" y="22"/>
                </a:lnTo>
                <a:lnTo>
                  <a:pt x="389" y="25"/>
                </a:lnTo>
                <a:lnTo>
                  <a:pt x="390" y="27"/>
                </a:lnTo>
                <a:lnTo>
                  <a:pt x="390" y="29"/>
                </a:lnTo>
                <a:lnTo>
                  <a:pt x="390" y="32"/>
                </a:lnTo>
                <a:lnTo>
                  <a:pt x="391" y="33"/>
                </a:lnTo>
                <a:lnTo>
                  <a:pt x="392" y="33"/>
                </a:lnTo>
                <a:lnTo>
                  <a:pt x="393" y="33"/>
                </a:lnTo>
                <a:lnTo>
                  <a:pt x="394" y="34"/>
                </a:lnTo>
                <a:lnTo>
                  <a:pt x="395" y="34"/>
                </a:lnTo>
                <a:lnTo>
                  <a:pt x="395" y="35"/>
                </a:lnTo>
                <a:lnTo>
                  <a:pt x="396" y="39"/>
                </a:lnTo>
                <a:lnTo>
                  <a:pt x="396" y="41"/>
                </a:lnTo>
                <a:lnTo>
                  <a:pt x="397" y="43"/>
                </a:lnTo>
                <a:lnTo>
                  <a:pt x="397" y="46"/>
                </a:lnTo>
                <a:lnTo>
                  <a:pt x="397" y="47"/>
                </a:lnTo>
                <a:lnTo>
                  <a:pt x="397" y="48"/>
                </a:lnTo>
                <a:lnTo>
                  <a:pt x="398" y="50"/>
                </a:lnTo>
                <a:lnTo>
                  <a:pt x="399" y="52"/>
                </a:lnTo>
                <a:lnTo>
                  <a:pt x="401" y="54"/>
                </a:lnTo>
                <a:lnTo>
                  <a:pt x="401" y="57"/>
                </a:lnTo>
                <a:lnTo>
                  <a:pt x="402" y="58"/>
                </a:lnTo>
                <a:lnTo>
                  <a:pt x="402" y="60"/>
                </a:lnTo>
                <a:lnTo>
                  <a:pt x="402" y="62"/>
                </a:lnTo>
                <a:lnTo>
                  <a:pt x="402" y="64"/>
                </a:lnTo>
                <a:lnTo>
                  <a:pt x="402" y="65"/>
                </a:lnTo>
                <a:lnTo>
                  <a:pt x="402" y="66"/>
                </a:lnTo>
                <a:lnTo>
                  <a:pt x="402" y="67"/>
                </a:lnTo>
                <a:lnTo>
                  <a:pt x="403" y="68"/>
                </a:lnTo>
                <a:lnTo>
                  <a:pt x="404" y="69"/>
                </a:lnTo>
                <a:lnTo>
                  <a:pt x="405" y="70"/>
                </a:lnTo>
                <a:lnTo>
                  <a:pt x="406" y="72"/>
                </a:lnTo>
                <a:lnTo>
                  <a:pt x="407" y="75"/>
                </a:lnTo>
                <a:lnTo>
                  <a:pt x="410" y="77"/>
                </a:lnTo>
                <a:lnTo>
                  <a:pt x="412" y="79"/>
                </a:lnTo>
                <a:lnTo>
                  <a:pt x="413" y="79"/>
                </a:lnTo>
                <a:lnTo>
                  <a:pt x="413" y="80"/>
                </a:lnTo>
                <a:lnTo>
                  <a:pt x="413" y="82"/>
                </a:lnTo>
                <a:lnTo>
                  <a:pt x="413" y="84"/>
                </a:lnTo>
                <a:lnTo>
                  <a:pt x="413" y="85"/>
                </a:lnTo>
                <a:lnTo>
                  <a:pt x="414" y="85"/>
                </a:lnTo>
                <a:lnTo>
                  <a:pt x="414" y="86"/>
                </a:lnTo>
                <a:lnTo>
                  <a:pt x="414" y="87"/>
                </a:lnTo>
                <a:lnTo>
                  <a:pt x="415" y="87"/>
                </a:lnTo>
                <a:lnTo>
                  <a:pt x="416" y="87"/>
                </a:lnTo>
                <a:lnTo>
                  <a:pt x="417" y="87"/>
                </a:lnTo>
                <a:lnTo>
                  <a:pt x="418" y="87"/>
                </a:lnTo>
                <a:lnTo>
                  <a:pt x="418" y="88"/>
                </a:lnTo>
                <a:lnTo>
                  <a:pt x="419" y="88"/>
                </a:lnTo>
                <a:lnTo>
                  <a:pt x="420" y="89"/>
                </a:lnTo>
                <a:lnTo>
                  <a:pt x="421" y="91"/>
                </a:lnTo>
                <a:lnTo>
                  <a:pt x="422" y="92"/>
                </a:lnTo>
                <a:lnTo>
                  <a:pt x="422" y="93"/>
                </a:lnTo>
                <a:lnTo>
                  <a:pt x="421" y="94"/>
                </a:lnTo>
                <a:lnTo>
                  <a:pt x="420" y="97"/>
                </a:lnTo>
                <a:lnTo>
                  <a:pt x="419" y="98"/>
                </a:lnTo>
                <a:lnTo>
                  <a:pt x="419" y="99"/>
                </a:lnTo>
                <a:lnTo>
                  <a:pt x="419" y="100"/>
                </a:lnTo>
                <a:lnTo>
                  <a:pt x="419" y="101"/>
                </a:lnTo>
                <a:lnTo>
                  <a:pt x="418" y="102"/>
                </a:lnTo>
                <a:lnTo>
                  <a:pt x="418" y="103"/>
                </a:lnTo>
                <a:lnTo>
                  <a:pt x="418" y="104"/>
                </a:lnTo>
                <a:lnTo>
                  <a:pt x="418" y="105"/>
                </a:lnTo>
                <a:lnTo>
                  <a:pt x="419" y="107"/>
                </a:lnTo>
                <a:lnTo>
                  <a:pt x="419" y="108"/>
                </a:lnTo>
                <a:lnTo>
                  <a:pt x="419" y="109"/>
                </a:lnTo>
                <a:lnTo>
                  <a:pt x="419" y="110"/>
                </a:lnTo>
                <a:lnTo>
                  <a:pt x="417" y="112"/>
                </a:lnTo>
                <a:lnTo>
                  <a:pt x="417" y="113"/>
                </a:lnTo>
                <a:lnTo>
                  <a:pt x="417" y="114"/>
                </a:lnTo>
                <a:lnTo>
                  <a:pt x="417" y="115"/>
                </a:lnTo>
                <a:lnTo>
                  <a:pt x="418" y="116"/>
                </a:lnTo>
                <a:lnTo>
                  <a:pt x="419" y="117"/>
                </a:lnTo>
                <a:lnTo>
                  <a:pt x="419" y="118"/>
                </a:lnTo>
                <a:lnTo>
                  <a:pt x="420" y="119"/>
                </a:lnTo>
                <a:lnTo>
                  <a:pt x="420" y="120"/>
                </a:lnTo>
                <a:lnTo>
                  <a:pt x="420" y="121"/>
                </a:lnTo>
                <a:lnTo>
                  <a:pt x="419" y="121"/>
                </a:lnTo>
                <a:lnTo>
                  <a:pt x="419" y="122"/>
                </a:lnTo>
                <a:lnTo>
                  <a:pt x="420" y="122"/>
                </a:lnTo>
                <a:lnTo>
                  <a:pt x="421" y="123"/>
                </a:lnTo>
                <a:lnTo>
                  <a:pt x="422" y="124"/>
                </a:lnTo>
                <a:lnTo>
                  <a:pt x="422" y="125"/>
                </a:lnTo>
                <a:lnTo>
                  <a:pt x="422" y="127"/>
                </a:lnTo>
                <a:lnTo>
                  <a:pt x="421" y="127"/>
                </a:lnTo>
                <a:lnTo>
                  <a:pt x="420" y="128"/>
                </a:lnTo>
                <a:lnTo>
                  <a:pt x="421" y="129"/>
                </a:lnTo>
                <a:lnTo>
                  <a:pt x="421" y="130"/>
                </a:lnTo>
                <a:lnTo>
                  <a:pt x="421" y="131"/>
                </a:lnTo>
                <a:lnTo>
                  <a:pt x="422" y="131"/>
                </a:lnTo>
                <a:lnTo>
                  <a:pt x="423" y="132"/>
                </a:lnTo>
                <a:lnTo>
                  <a:pt x="423" y="133"/>
                </a:lnTo>
                <a:lnTo>
                  <a:pt x="423" y="135"/>
                </a:lnTo>
                <a:lnTo>
                  <a:pt x="423" y="137"/>
                </a:lnTo>
                <a:lnTo>
                  <a:pt x="423" y="138"/>
                </a:lnTo>
                <a:lnTo>
                  <a:pt x="425" y="139"/>
                </a:lnTo>
                <a:lnTo>
                  <a:pt x="425" y="140"/>
                </a:lnTo>
                <a:lnTo>
                  <a:pt x="425" y="141"/>
                </a:lnTo>
                <a:lnTo>
                  <a:pt x="426" y="142"/>
                </a:lnTo>
                <a:lnTo>
                  <a:pt x="426" y="144"/>
                </a:lnTo>
                <a:lnTo>
                  <a:pt x="426" y="145"/>
                </a:lnTo>
                <a:lnTo>
                  <a:pt x="426" y="148"/>
                </a:lnTo>
                <a:lnTo>
                  <a:pt x="426" y="149"/>
                </a:lnTo>
                <a:lnTo>
                  <a:pt x="427" y="150"/>
                </a:lnTo>
                <a:lnTo>
                  <a:pt x="428" y="150"/>
                </a:lnTo>
                <a:lnTo>
                  <a:pt x="430" y="150"/>
                </a:lnTo>
                <a:lnTo>
                  <a:pt x="432" y="149"/>
                </a:lnTo>
                <a:lnTo>
                  <a:pt x="433" y="148"/>
                </a:lnTo>
                <a:lnTo>
                  <a:pt x="434" y="149"/>
                </a:lnTo>
                <a:lnTo>
                  <a:pt x="435" y="149"/>
                </a:lnTo>
                <a:lnTo>
                  <a:pt x="435" y="150"/>
                </a:lnTo>
                <a:lnTo>
                  <a:pt x="438" y="151"/>
                </a:lnTo>
                <a:lnTo>
                  <a:pt x="439" y="152"/>
                </a:lnTo>
                <a:lnTo>
                  <a:pt x="440" y="153"/>
                </a:lnTo>
                <a:lnTo>
                  <a:pt x="441" y="153"/>
                </a:lnTo>
                <a:lnTo>
                  <a:pt x="443" y="152"/>
                </a:lnTo>
                <a:lnTo>
                  <a:pt x="444" y="152"/>
                </a:lnTo>
                <a:lnTo>
                  <a:pt x="444" y="153"/>
                </a:lnTo>
                <a:lnTo>
                  <a:pt x="445" y="153"/>
                </a:lnTo>
                <a:lnTo>
                  <a:pt x="445" y="154"/>
                </a:lnTo>
                <a:lnTo>
                  <a:pt x="445" y="155"/>
                </a:lnTo>
                <a:lnTo>
                  <a:pt x="445" y="157"/>
                </a:lnTo>
                <a:lnTo>
                  <a:pt x="445" y="158"/>
                </a:lnTo>
                <a:lnTo>
                  <a:pt x="444" y="159"/>
                </a:lnTo>
                <a:lnTo>
                  <a:pt x="444" y="160"/>
                </a:lnTo>
                <a:lnTo>
                  <a:pt x="445" y="160"/>
                </a:lnTo>
                <a:lnTo>
                  <a:pt x="445" y="161"/>
                </a:lnTo>
                <a:lnTo>
                  <a:pt x="446" y="161"/>
                </a:lnTo>
                <a:lnTo>
                  <a:pt x="448" y="163"/>
                </a:lnTo>
                <a:lnTo>
                  <a:pt x="449" y="163"/>
                </a:lnTo>
                <a:lnTo>
                  <a:pt x="450" y="163"/>
                </a:lnTo>
                <a:lnTo>
                  <a:pt x="451" y="163"/>
                </a:lnTo>
                <a:lnTo>
                  <a:pt x="452" y="163"/>
                </a:lnTo>
                <a:lnTo>
                  <a:pt x="455" y="163"/>
                </a:lnTo>
                <a:lnTo>
                  <a:pt x="456" y="163"/>
                </a:lnTo>
                <a:lnTo>
                  <a:pt x="456" y="164"/>
                </a:lnTo>
                <a:lnTo>
                  <a:pt x="456" y="165"/>
                </a:lnTo>
                <a:lnTo>
                  <a:pt x="457" y="166"/>
                </a:lnTo>
                <a:lnTo>
                  <a:pt x="458" y="167"/>
                </a:lnTo>
                <a:lnTo>
                  <a:pt x="459" y="167"/>
                </a:lnTo>
                <a:lnTo>
                  <a:pt x="461" y="166"/>
                </a:lnTo>
                <a:lnTo>
                  <a:pt x="463" y="165"/>
                </a:lnTo>
                <a:lnTo>
                  <a:pt x="463" y="166"/>
                </a:lnTo>
                <a:lnTo>
                  <a:pt x="465" y="166"/>
                </a:lnTo>
                <a:lnTo>
                  <a:pt x="466" y="167"/>
                </a:lnTo>
                <a:lnTo>
                  <a:pt x="467" y="167"/>
                </a:lnTo>
                <a:lnTo>
                  <a:pt x="468" y="168"/>
                </a:lnTo>
                <a:lnTo>
                  <a:pt x="470" y="169"/>
                </a:lnTo>
                <a:lnTo>
                  <a:pt x="472" y="172"/>
                </a:lnTo>
                <a:lnTo>
                  <a:pt x="472" y="173"/>
                </a:lnTo>
                <a:lnTo>
                  <a:pt x="473" y="174"/>
                </a:lnTo>
                <a:lnTo>
                  <a:pt x="474" y="175"/>
                </a:lnTo>
                <a:lnTo>
                  <a:pt x="475" y="176"/>
                </a:lnTo>
                <a:lnTo>
                  <a:pt x="477" y="177"/>
                </a:lnTo>
                <a:lnTo>
                  <a:pt x="478" y="177"/>
                </a:lnTo>
                <a:lnTo>
                  <a:pt x="479" y="177"/>
                </a:lnTo>
                <a:lnTo>
                  <a:pt x="479" y="178"/>
                </a:lnTo>
                <a:lnTo>
                  <a:pt x="479" y="179"/>
                </a:lnTo>
                <a:lnTo>
                  <a:pt x="479" y="180"/>
                </a:lnTo>
                <a:lnTo>
                  <a:pt x="480" y="180"/>
                </a:lnTo>
                <a:lnTo>
                  <a:pt x="480" y="181"/>
                </a:lnTo>
                <a:lnTo>
                  <a:pt x="481" y="182"/>
                </a:lnTo>
                <a:lnTo>
                  <a:pt x="482" y="182"/>
                </a:lnTo>
                <a:lnTo>
                  <a:pt x="482" y="183"/>
                </a:lnTo>
                <a:lnTo>
                  <a:pt x="482" y="184"/>
                </a:lnTo>
                <a:lnTo>
                  <a:pt x="484" y="185"/>
                </a:lnTo>
                <a:lnTo>
                  <a:pt x="485" y="186"/>
                </a:lnTo>
                <a:lnTo>
                  <a:pt x="485" y="187"/>
                </a:lnTo>
                <a:lnTo>
                  <a:pt x="484" y="188"/>
                </a:lnTo>
                <a:lnTo>
                  <a:pt x="484" y="189"/>
                </a:lnTo>
                <a:lnTo>
                  <a:pt x="483" y="189"/>
                </a:lnTo>
                <a:lnTo>
                  <a:pt x="482" y="190"/>
                </a:lnTo>
                <a:lnTo>
                  <a:pt x="482" y="191"/>
                </a:lnTo>
                <a:lnTo>
                  <a:pt x="483" y="191"/>
                </a:lnTo>
                <a:lnTo>
                  <a:pt x="483" y="192"/>
                </a:lnTo>
                <a:lnTo>
                  <a:pt x="483" y="193"/>
                </a:lnTo>
                <a:lnTo>
                  <a:pt x="482" y="194"/>
                </a:lnTo>
                <a:lnTo>
                  <a:pt x="482" y="195"/>
                </a:lnTo>
                <a:lnTo>
                  <a:pt x="483" y="195"/>
                </a:lnTo>
                <a:lnTo>
                  <a:pt x="483" y="196"/>
                </a:lnTo>
                <a:lnTo>
                  <a:pt x="484" y="196"/>
                </a:lnTo>
                <a:lnTo>
                  <a:pt x="484" y="197"/>
                </a:lnTo>
                <a:lnTo>
                  <a:pt x="485" y="197"/>
                </a:lnTo>
                <a:lnTo>
                  <a:pt x="485" y="198"/>
                </a:lnTo>
                <a:lnTo>
                  <a:pt x="486" y="199"/>
                </a:lnTo>
                <a:lnTo>
                  <a:pt x="488" y="199"/>
                </a:lnTo>
                <a:lnTo>
                  <a:pt x="488" y="200"/>
                </a:lnTo>
                <a:lnTo>
                  <a:pt x="489" y="200"/>
                </a:lnTo>
                <a:lnTo>
                  <a:pt x="490" y="200"/>
                </a:lnTo>
                <a:lnTo>
                  <a:pt x="491" y="200"/>
                </a:lnTo>
                <a:lnTo>
                  <a:pt x="492" y="199"/>
                </a:lnTo>
                <a:lnTo>
                  <a:pt x="493" y="199"/>
                </a:lnTo>
                <a:lnTo>
                  <a:pt x="494" y="199"/>
                </a:lnTo>
                <a:lnTo>
                  <a:pt x="495" y="200"/>
                </a:lnTo>
                <a:lnTo>
                  <a:pt x="497" y="200"/>
                </a:lnTo>
                <a:lnTo>
                  <a:pt x="498" y="201"/>
                </a:lnTo>
                <a:lnTo>
                  <a:pt x="500" y="201"/>
                </a:lnTo>
                <a:lnTo>
                  <a:pt x="501" y="201"/>
                </a:lnTo>
                <a:lnTo>
                  <a:pt x="502" y="201"/>
                </a:lnTo>
                <a:lnTo>
                  <a:pt x="503" y="200"/>
                </a:lnTo>
                <a:lnTo>
                  <a:pt x="504" y="201"/>
                </a:lnTo>
                <a:lnTo>
                  <a:pt x="505" y="201"/>
                </a:lnTo>
                <a:lnTo>
                  <a:pt x="506" y="202"/>
                </a:lnTo>
                <a:lnTo>
                  <a:pt x="507" y="202"/>
                </a:lnTo>
                <a:lnTo>
                  <a:pt x="508" y="203"/>
                </a:lnTo>
                <a:lnTo>
                  <a:pt x="509" y="204"/>
                </a:lnTo>
                <a:lnTo>
                  <a:pt x="509" y="206"/>
                </a:lnTo>
                <a:lnTo>
                  <a:pt x="510" y="206"/>
                </a:lnTo>
                <a:lnTo>
                  <a:pt x="511" y="207"/>
                </a:lnTo>
                <a:lnTo>
                  <a:pt x="511" y="210"/>
                </a:lnTo>
                <a:lnTo>
                  <a:pt x="512" y="210"/>
                </a:lnTo>
                <a:lnTo>
                  <a:pt x="512" y="211"/>
                </a:lnTo>
                <a:lnTo>
                  <a:pt x="512" y="212"/>
                </a:lnTo>
                <a:lnTo>
                  <a:pt x="512" y="213"/>
                </a:lnTo>
                <a:lnTo>
                  <a:pt x="512" y="215"/>
                </a:lnTo>
                <a:lnTo>
                  <a:pt x="513" y="216"/>
                </a:lnTo>
                <a:lnTo>
                  <a:pt x="513" y="217"/>
                </a:lnTo>
                <a:lnTo>
                  <a:pt x="512" y="217"/>
                </a:lnTo>
                <a:lnTo>
                  <a:pt x="513" y="218"/>
                </a:lnTo>
                <a:lnTo>
                  <a:pt x="513" y="219"/>
                </a:lnTo>
                <a:lnTo>
                  <a:pt x="514" y="219"/>
                </a:lnTo>
                <a:lnTo>
                  <a:pt x="515" y="219"/>
                </a:lnTo>
                <a:lnTo>
                  <a:pt x="516" y="218"/>
                </a:lnTo>
                <a:lnTo>
                  <a:pt x="517" y="217"/>
                </a:lnTo>
                <a:lnTo>
                  <a:pt x="518" y="217"/>
                </a:lnTo>
                <a:lnTo>
                  <a:pt x="518" y="216"/>
                </a:lnTo>
                <a:lnTo>
                  <a:pt x="519" y="216"/>
                </a:lnTo>
                <a:lnTo>
                  <a:pt x="520" y="216"/>
                </a:lnTo>
                <a:lnTo>
                  <a:pt x="521" y="215"/>
                </a:lnTo>
                <a:lnTo>
                  <a:pt x="522" y="215"/>
                </a:lnTo>
                <a:lnTo>
                  <a:pt x="523" y="215"/>
                </a:lnTo>
                <a:lnTo>
                  <a:pt x="565" y="219"/>
                </a:lnTo>
                <a:lnTo>
                  <a:pt x="577" y="221"/>
                </a:lnTo>
                <a:lnTo>
                  <a:pt x="616" y="225"/>
                </a:lnTo>
                <a:lnTo>
                  <a:pt x="699" y="233"/>
                </a:lnTo>
                <a:lnTo>
                  <a:pt x="739" y="238"/>
                </a:lnTo>
                <a:lnTo>
                  <a:pt x="793" y="243"/>
                </a:lnTo>
                <a:lnTo>
                  <a:pt x="847" y="249"/>
                </a:lnTo>
                <a:lnTo>
                  <a:pt x="895" y="254"/>
                </a:lnTo>
                <a:lnTo>
                  <a:pt x="949" y="260"/>
                </a:lnTo>
                <a:lnTo>
                  <a:pt x="987" y="264"/>
                </a:lnTo>
                <a:lnTo>
                  <a:pt x="1014" y="267"/>
                </a:lnTo>
                <a:lnTo>
                  <a:pt x="1087" y="276"/>
                </a:lnTo>
                <a:lnTo>
                  <a:pt x="1135" y="281"/>
                </a:lnTo>
                <a:lnTo>
                  <a:pt x="1171" y="285"/>
                </a:lnTo>
                <a:lnTo>
                  <a:pt x="1200" y="288"/>
                </a:lnTo>
                <a:lnTo>
                  <a:pt x="1199" y="289"/>
                </a:lnTo>
                <a:lnTo>
                  <a:pt x="1200" y="289"/>
                </a:lnTo>
                <a:lnTo>
                  <a:pt x="1200" y="290"/>
                </a:lnTo>
                <a:lnTo>
                  <a:pt x="1199" y="290"/>
                </a:lnTo>
                <a:lnTo>
                  <a:pt x="1198" y="291"/>
                </a:lnTo>
                <a:lnTo>
                  <a:pt x="1196" y="293"/>
                </a:lnTo>
                <a:lnTo>
                  <a:pt x="1195" y="295"/>
                </a:lnTo>
                <a:lnTo>
                  <a:pt x="1195" y="296"/>
                </a:lnTo>
                <a:lnTo>
                  <a:pt x="1195" y="297"/>
                </a:lnTo>
                <a:lnTo>
                  <a:pt x="1195" y="298"/>
                </a:lnTo>
                <a:lnTo>
                  <a:pt x="1194" y="299"/>
                </a:lnTo>
                <a:lnTo>
                  <a:pt x="1194" y="300"/>
                </a:lnTo>
                <a:lnTo>
                  <a:pt x="1193" y="301"/>
                </a:lnTo>
                <a:lnTo>
                  <a:pt x="1194" y="302"/>
                </a:lnTo>
                <a:lnTo>
                  <a:pt x="1193" y="303"/>
                </a:lnTo>
                <a:lnTo>
                  <a:pt x="1192" y="303"/>
                </a:lnTo>
                <a:lnTo>
                  <a:pt x="1192" y="304"/>
                </a:lnTo>
                <a:lnTo>
                  <a:pt x="1192" y="305"/>
                </a:lnTo>
                <a:lnTo>
                  <a:pt x="1192" y="306"/>
                </a:lnTo>
                <a:lnTo>
                  <a:pt x="1191" y="308"/>
                </a:lnTo>
                <a:lnTo>
                  <a:pt x="1190" y="309"/>
                </a:lnTo>
                <a:lnTo>
                  <a:pt x="1188" y="310"/>
                </a:lnTo>
                <a:lnTo>
                  <a:pt x="1187" y="311"/>
                </a:lnTo>
                <a:lnTo>
                  <a:pt x="1185" y="312"/>
                </a:lnTo>
                <a:lnTo>
                  <a:pt x="1185" y="313"/>
                </a:lnTo>
                <a:lnTo>
                  <a:pt x="1185" y="314"/>
                </a:lnTo>
                <a:lnTo>
                  <a:pt x="1184" y="315"/>
                </a:lnTo>
                <a:lnTo>
                  <a:pt x="1183" y="315"/>
                </a:lnTo>
                <a:lnTo>
                  <a:pt x="1183" y="316"/>
                </a:lnTo>
                <a:lnTo>
                  <a:pt x="1182" y="317"/>
                </a:lnTo>
                <a:lnTo>
                  <a:pt x="1181" y="318"/>
                </a:lnTo>
                <a:lnTo>
                  <a:pt x="1180" y="320"/>
                </a:lnTo>
                <a:lnTo>
                  <a:pt x="1180" y="321"/>
                </a:lnTo>
                <a:lnTo>
                  <a:pt x="1180" y="322"/>
                </a:lnTo>
                <a:lnTo>
                  <a:pt x="1181" y="323"/>
                </a:lnTo>
                <a:lnTo>
                  <a:pt x="1182" y="327"/>
                </a:lnTo>
                <a:lnTo>
                  <a:pt x="1181" y="329"/>
                </a:lnTo>
                <a:lnTo>
                  <a:pt x="1180" y="330"/>
                </a:lnTo>
                <a:lnTo>
                  <a:pt x="1180" y="331"/>
                </a:lnTo>
                <a:lnTo>
                  <a:pt x="1180" y="332"/>
                </a:lnTo>
                <a:lnTo>
                  <a:pt x="1179" y="334"/>
                </a:lnTo>
                <a:lnTo>
                  <a:pt x="1178" y="337"/>
                </a:lnTo>
                <a:lnTo>
                  <a:pt x="1177" y="339"/>
                </a:lnTo>
                <a:lnTo>
                  <a:pt x="1177" y="340"/>
                </a:lnTo>
                <a:lnTo>
                  <a:pt x="1177" y="341"/>
                </a:lnTo>
                <a:lnTo>
                  <a:pt x="1177" y="342"/>
                </a:lnTo>
                <a:lnTo>
                  <a:pt x="1175" y="343"/>
                </a:lnTo>
                <a:lnTo>
                  <a:pt x="1175" y="344"/>
                </a:lnTo>
                <a:lnTo>
                  <a:pt x="1174" y="345"/>
                </a:lnTo>
                <a:lnTo>
                  <a:pt x="1173" y="346"/>
                </a:lnTo>
                <a:lnTo>
                  <a:pt x="1172" y="346"/>
                </a:lnTo>
                <a:lnTo>
                  <a:pt x="1171" y="347"/>
                </a:lnTo>
                <a:lnTo>
                  <a:pt x="1171" y="348"/>
                </a:lnTo>
                <a:lnTo>
                  <a:pt x="1171" y="350"/>
                </a:lnTo>
                <a:lnTo>
                  <a:pt x="1170" y="353"/>
                </a:lnTo>
                <a:lnTo>
                  <a:pt x="1170" y="354"/>
                </a:lnTo>
                <a:lnTo>
                  <a:pt x="1170" y="355"/>
                </a:lnTo>
                <a:lnTo>
                  <a:pt x="1170" y="356"/>
                </a:lnTo>
                <a:lnTo>
                  <a:pt x="1169" y="356"/>
                </a:lnTo>
                <a:lnTo>
                  <a:pt x="1168" y="356"/>
                </a:lnTo>
                <a:lnTo>
                  <a:pt x="1167" y="356"/>
                </a:lnTo>
                <a:lnTo>
                  <a:pt x="1167" y="357"/>
                </a:lnTo>
                <a:lnTo>
                  <a:pt x="1166" y="357"/>
                </a:lnTo>
                <a:lnTo>
                  <a:pt x="1166" y="358"/>
                </a:lnTo>
                <a:lnTo>
                  <a:pt x="1167" y="359"/>
                </a:lnTo>
                <a:lnTo>
                  <a:pt x="1166" y="361"/>
                </a:lnTo>
                <a:lnTo>
                  <a:pt x="1166" y="362"/>
                </a:lnTo>
                <a:lnTo>
                  <a:pt x="1166" y="363"/>
                </a:lnTo>
                <a:lnTo>
                  <a:pt x="1166" y="364"/>
                </a:lnTo>
                <a:lnTo>
                  <a:pt x="1165" y="364"/>
                </a:lnTo>
                <a:lnTo>
                  <a:pt x="1164" y="365"/>
                </a:lnTo>
                <a:lnTo>
                  <a:pt x="1164" y="366"/>
                </a:lnTo>
                <a:lnTo>
                  <a:pt x="1164" y="367"/>
                </a:lnTo>
                <a:lnTo>
                  <a:pt x="1164" y="368"/>
                </a:lnTo>
                <a:lnTo>
                  <a:pt x="1163" y="368"/>
                </a:lnTo>
                <a:lnTo>
                  <a:pt x="1162" y="368"/>
                </a:lnTo>
                <a:lnTo>
                  <a:pt x="1161" y="368"/>
                </a:lnTo>
                <a:lnTo>
                  <a:pt x="1160" y="369"/>
                </a:lnTo>
                <a:lnTo>
                  <a:pt x="1160" y="370"/>
                </a:lnTo>
                <a:lnTo>
                  <a:pt x="1159" y="370"/>
                </a:lnTo>
                <a:lnTo>
                  <a:pt x="1159" y="371"/>
                </a:lnTo>
                <a:lnTo>
                  <a:pt x="1158" y="372"/>
                </a:lnTo>
                <a:lnTo>
                  <a:pt x="1157" y="372"/>
                </a:lnTo>
                <a:lnTo>
                  <a:pt x="1157" y="373"/>
                </a:lnTo>
                <a:lnTo>
                  <a:pt x="1157" y="374"/>
                </a:lnTo>
                <a:lnTo>
                  <a:pt x="1157" y="375"/>
                </a:lnTo>
                <a:lnTo>
                  <a:pt x="1158" y="375"/>
                </a:lnTo>
                <a:lnTo>
                  <a:pt x="1158" y="376"/>
                </a:lnTo>
                <a:lnTo>
                  <a:pt x="1158" y="377"/>
                </a:lnTo>
                <a:lnTo>
                  <a:pt x="1158" y="378"/>
                </a:lnTo>
                <a:lnTo>
                  <a:pt x="1159" y="378"/>
                </a:lnTo>
                <a:lnTo>
                  <a:pt x="1159" y="379"/>
                </a:lnTo>
                <a:lnTo>
                  <a:pt x="1159" y="380"/>
                </a:lnTo>
                <a:lnTo>
                  <a:pt x="1159" y="381"/>
                </a:lnTo>
                <a:lnTo>
                  <a:pt x="1160" y="382"/>
                </a:lnTo>
                <a:lnTo>
                  <a:pt x="1160" y="383"/>
                </a:lnTo>
                <a:lnTo>
                  <a:pt x="1159" y="384"/>
                </a:lnTo>
                <a:lnTo>
                  <a:pt x="1159" y="385"/>
                </a:lnTo>
                <a:lnTo>
                  <a:pt x="1158" y="385"/>
                </a:lnTo>
                <a:lnTo>
                  <a:pt x="1158" y="386"/>
                </a:lnTo>
                <a:lnTo>
                  <a:pt x="1158" y="388"/>
                </a:lnTo>
                <a:lnTo>
                  <a:pt x="1157" y="388"/>
                </a:lnTo>
                <a:lnTo>
                  <a:pt x="1156" y="388"/>
                </a:lnTo>
                <a:lnTo>
                  <a:pt x="1155" y="389"/>
                </a:lnTo>
                <a:lnTo>
                  <a:pt x="1155" y="390"/>
                </a:lnTo>
                <a:lnTo>
                  <a:pt x="1155" y="391"/>
                </a:lnTo>
                <a:lnTo>
                  <a:pt x="1154" y="392"/>
                </a:lnTo>
                <a:lnTo>
                  <a:pt x="1154" y="394"/>
                </a:lnTo>
                <a:lnTo>
                  <a:pt x="1155" y="394"/>
                </a:lnTo>
                <a:lnTo>
                  <a:pt x="1155" y="395"/>
                </a:lnTo>
                <a:lnTo>
                  <a:pt x="1156" y="395"/>
                </a:lnTo>
                <a:lnTo>
                  <a:pt x="1156" y="396"/>
                </a:lnTo>
                <a:lnTo>
                  <a:pt x="1156" y="397"/>
                </a:lnTo>
                <a:lnTo>
                  <a:pt x="1156" y="398"/>
                </a:lnTo>
                <a:lnTo>
                  <a:pt x="1155" y="399"/>
                </a:lnTo>
                <a:lnTo>
                  <a:pt x="1154" y="400"/>
                </a:lnTo>
                <a:lnTo>
                  <a:pt x="1153" y="401"/>
                </a:lnTo>
                <a:lnTo>
                  <a:pt x="1153" y="402"/>
                </a:lnTo>
                <a:lnTo>
                  <a:pt x="1153" y="403"/>
                </a:lnTo>
                <a:lnTo>
                  <a:pt x="1153" y="404"/>
                </a:lnTo>
                <a:lnTo>
                  <a:pt x="1154" y="405"/>
                </a:lnTo>
                <a:lnTo>
                  <a:pt x="1153" y="407"/>
                </a:lnTo>
                <a:lnTo>
                  <a:pt x="1154" y="408"/>
                </a:lnTo>
                <a:lnTo>
                  <a:pt x="1154" y="409"/>
                </a:lnTo>
                <a:lnTo>
                  <a:pt x="1154" y="410"/>
                </a:lnTo>
                <a:lnTo>
                  <a:pt x="1154" y="411"/>
                </a:lnTo>
                <a:lnTo>
                  <a:pt x="1154" y="412"/>
                </a:lnTo>
                <a:lnTo>
                  <a:pt x="1154" y="413"/>
                </a:lnTo>
                <a:lnTo>
                  <a:pt x="1155" y="413"/>
                </a:lnTo>
                <a:lnTo>
                  <a:pt x="1155" y="416"/>
                </a:lnTo>
                <a:lnTo>
                  <a:pt x="1154" y="416"/>
                </a:lnTo>
                <a:lnTo>
                  <a:pt x="1154" y="417"/>
                </a:lnTo>
                <a:lnTo>
                  <a:pt x="1154" y="418"/>
                </a:lnTo>
                <a:lnTo>
                  <a:pt x="1152" y="418"/>
                </a:lnTo>
                <a:lnTo>
                  <a:pt x="1152" y="419"/>
                </a:lnTo>
                <a:lnTo>
                  <a:pt x="1151" y="421"/>
                </a:lnTo>
                <a:lnTo>
                  <a:pt x="1150" y="422"/>
                </a:lnTo>
                <a:lnTo>
                  <a:pt x="1149" y="422"/>
                </a:lnTo>
                <a:lnTo>
                  <a:pt x="1149" y="423"/>
                </a:lnTo>
                <a:lnTo>
                  <a:pt x="1149" y="424"/>
                </a:lnTo>
                <a:lnTo>
                  <a:pt x="1148" y="426"/>
                </a:lnTo>
                <a:lnTo>
                  <a:pt x="1149" y="428"/>
                </a:lnTo>
                <a:lnTo>
                  <a:pt x="1149" y="429"/>
                </a:lnTo>
                <a:lnTo>
                  <a:pt x="1149" y="430"/>
                </a:lnTo>
                <a:lnTo>
                  <a:pt x="1149" y="431"/>
                </a:lnTo>
                <a:lnTo>
                  <a:pt x="1149" y="434"/>
                </a:lnTo>
                <a:lnTo>
                  <a:pt x="1149" y="435"/>
                </a:lnTo>
                <a:lnTo>
                  <a:pt x="1148" y="436"/>
                </a:lnTo>
                <a:lnTo>
                  <a:pt x="1148" y="438"/>
                </a:lnTo>
                <a:lnTo>
                  <a:pt x="1147" y="439"/>
                </a:lnTo>
                <a:lnTo>
                  <a:pt x="1147" y="440"/>
                </a:lnTo>
                <a:lnTo>
                  <a:pt x="1144" y="440"/>
                </a:lnTo>
                <a:lnTo>
                  <a:pt x="1144" y="441"/>
                </a:lnTo>
                <a:lnTo>
                  <a:pt x="1143" y="443"/>
                </a:lnTo>
                <a:lnTo>
                  <a:pt x="1143" y="444"/>
                </a:lnTo>
                <a:lnTo>
                  <a:pt x="1143" y="446"/>
                </a:lnTo>
                <a:lnTo>
                  <a:pt x="1142" y="447"/>
                </a:lnTo>
                <a:lnTo>
                  <a:pt x="1141" y="448"/>
                </a:lnTo>
                <a:lnTo>
                  <a:pt x="1141" y="449"/>
                </a:lnTo>
                <a:lnTo>
                  <a:pt x="1141" y="451"/>
                </a:lnTo>
                <a:lnTo>
                  <a:pt x="1141" y="452"/>
                </a:lnTo>
                <a:lnTo>
                  <a:pt x="1140" y="454"/>
                </a:lnTo>
                <a:lnTo>
                  <a:pt x="1140" y="455"/>
                </a:lnTo>
                <a:lnTo>
                  <a:pt x="1139" y="456"/>
                </a:lnTo>
                <a:lnTo>
                  <a:pt x="1139" y="457"/>
                </a:lnTo>
                <a:lnTo>
                  <a:pt x="1140" y="458"/>
                </a:lnTo>
                <a:lnTo>
                  <a:pt x="1139" y="461"/>
                </a:lnTo>
                <a:lnTo>
                  <a:pt x="1140" y="461"/>
                </a:lnTo>
                <a:lnTo>
                  <a:pt x="1140" y="462"/>
                </a:lnTo>
                <a:lnTo>
                  <a:pt x="1140" y="463"/>
                </a:lnTo>
                <a:lnTo>
                  <a:pt x="1139" y="464"/>
                </a:lnTo>
                <a:lnTo>
                  <a:pt x="1139" y="465"/>
                </a:lnTo>
                <a:lnTo>
                  <a:pt x="1140" y="466"/>
                </a:lnTo>
                <a:lnTo>
                  <a:pt x="1140" y="467"/>
                </a:lnTo>
                <a:lnTo>
                  <a:pt x="1141" y="468"/>
                </a:lnTo>
                <a:lnTo>
                  <a:pt x="1141" y="469"/>
                </a:lnTo>
                <a:lnTo>
                  <a:pt x="1142" y="470"/>
                </a:lnTo>
                <a:lnTo>
                  <a:pt x="1143" y="470"/>
                </a:lnTo>
                <a:lnTo>
                  <a:pt x="1144" y="470"/>
                </a:lnTo>
                <a:lnTo>
                  <a:pt x="1145" y="470"/>
                </a:lnTo>
                <a:lnTo>
                  <a:pt x="1146" y="470"/>
                </a:lnTo>
                <a:lnTo>
                  <a:pt x="1147" y="470"/>
                </a:lnTo>
                <a:lnTo>
                  <a:pt x="1147" y="471"/>
                </a:lnTo>
                <a:lnTo>
                  <a:pt x="1148" y="471"/>
                </a:lnTo>
                <a:lnTo>
                  <a:pt x="1148" y="472"/>
                </a:lnTo>
                <a:lnTo>
                  <a:pt x="1147" y="472"/>
                </a:lnTo>
                <a:lnTo>
                  <a:pt x="1147" y="474"/>
                </a:lnTo>
                <a:lnTo>
                  <a:pt x="1147" y="475"/>
                </a:lnTo>
                <a:lnTo>
                  <a:pt x="1147" y="476"/>
                </a:lnTo>
                <a:lnTo>
                  <a:pt x="1147" y="478"/>
                </a:lnTo>
                <a:lnTo>
                  <a:pt x="1147" y="479"/>
                </a:lnTo>
                <a:lnTo>
                  <a:pt x="1147" y="480"/>
                </a:lnTo>
                <a:lnTo>
                  <a:pt x="1146" y="481"/>
                </a:lnTo>
                <a:lnTo>
                  <a:pt x="1145" y="482"/>
                </a:lnTo>
                <a:lnTo>
                  <a:pt x="1144" y="482"/>
                </a:lnTo>
                <a:lnTo>
                  <a:pt x="1143" y="482"/>
                </a:lnTo>
                <a:lnTo>
                  <a:pt x="1143" y="483"/>
                </a:lnTo>
                <a:lnTo>
                  <a:pt x="1142" y="483"/>
                </a:lnTo>
                <a:lnTo>
                  <a:pt x="1141" y="485"/>
                </a:lnTo>
                <a:lnTo>
                  <a:pt x="1140" y="485"/>
                </a:lnTo>
                <a:lnTo>
                  <a:pt x="1140" y="486"/>
                </a:lnTo>
                <a:lnTo>
                  <a:pt x="1141" y="488"/>
                </a:lnTo>
                <a:lnTo>
                  <a:pt x="1142" y="489"/>
                </a:lnTo>
                <a:lnTo>
                  <a:pt x="1142" y="492"/>
                </a:lnTo>
                <a:lnTo>
                  <a:pt x="1142" y="493"/>
                </a:lnTo>
                <a:lnTo>
                  <a:pt x="1143" y="494"/>
                </a:lnTo>
                <a:lnTo>
                  <a:pt x="1143" y="496"/>
                </a:lnTo>
                <a:lnTo>
                  <a:pt x="1143" y="497"/>
                </a:lnTo>
                <a:lnTo>
                  <a:pt x="1143" y="498"/>
                </a:lnTo>
                <a:lnTo>
                  <a:pt x="1143" y="499"/>
                </a:lnTo>
                <a:lnTo>
                  <a:pt x="1144" y="499"/>
                </a:lnTo>
                <a:lnTo>
                  <a:pt x="1144" y="500"/>
                </a:lnTo>
                <a:lnTo>
                  <a:pt x="1145" y="500"/>
                </a:lnTo>
                <a:lnTo>
                  <a:pt x="1146" y="500"/>
                </a:lnTo>
                <a:lnTo>
                  <a:pt x="1147" y="501"/>
                </a:lnTo>
                <a:lnTo>
                  <a:pt x="1148" y="501"/>
                </a:lnTo>
                <a:lnTo>
                  <a:pt x="1148" y="502"/>
                </a:lnTo>
                <a:lnTo>
                  <a:pt x="1148" y="503"/>
                </a:lnTo>
                <a:lnTo>
                  <a:pt x="1148" y="504"/>
                </a:lnTo>
                <a:lnTo>
                  <a:pt x="1147" y="504"/>
                </a:lnTo>
                <a:lnTo>
                  <a:pt x="1146" y="505"/>
                </a:lnTo>
                <a:lnTo>
                  <a:pt x="1145" y="506"/>
                </a:lnTo>
                <a:lnTo>
                  <a:pt x="1145" y="507"/>
                </a:lnTo>
                <a:lnTo>
                  <a:pt x="1146" y="508"/>
                </a:lnTo>
                <a:lnTo>
                  <a:pt x="1146" y="509"/>
                </a:lnTo>
                <a:lnTo>
                  <a:pt x="1146" y="510"/>
                </a:lnTo>
                <a:lnTo>
                  <a:pt x="1146" y="511"/>
                </a:lnTo>
                <a:lnTo>
                  <a:pt x="1145" y="512"/>
                </a:lnTo>
                <a:lnTo>
                  <a:pt x="1144" y="512"/>
                </a:lnTo>
                <a:lnTo>
                  <a:pt x="1144" y="513"/>
                </a:lnTo>
                <a:lnTo>
                  <a:pt x="1143" y="513"/>
                </a:lnTo>
                <a:lnTo>
                  <a:pt x="1143" y="514"/>
                </a:lnTo>
                <a:lnTo>
                  <a:pt x="1143" y="515"/>
                </a:lnTo>
                <a:lnTo>
                  <a:pt x="1143" y="516"/>
                </a:lnTo>
                <a:lnTo>
                  <a:pt x="1144" y="516"/>
                </a:lnTo>
                <a:lnTo>
                  <a:pt x="1143" y="517"/>
                </a:lnTo>
                <a:lnTo>
                  <a:pt x="1143" y="518"/>
                </a:lnTo>
                <a:lnTo>
                  <a:pt x="1143" y="519"/>
                </a:lnTo>
                <a:lnTo>
                  <a:pt x="1143" y="520"/>
                </a:lnTo>
                <a:lnTo>
                  <a:pt x="1144" y="520"/>
                </a:lnTo>
                <a:lnTo>
                  <a:pt x="1144" y="521"/>
                </a:lnTo>
                <a:lnTo>
                  <a:pt x="1144" y="522"/>
                </a:lnTo>
                <a:lnTo>
                  <a:pt x="1144" y="523"/>
                </a:lnTo>
                <a:lnTo>
                  <a:pt x="1144" y="524"/>
                </a:lnTo>
                <a:lnTo>
                  <a:pt x="1144" y="525"/>
                </a:lnTo>
                <a:lnTo>
                  <a:pt x="1144" y="526"/>
                </a:lnTo>
                <a:lnTo>
                  <a:pt x="1143" y="526"/>
                </a:lnTo>
                <a:lnTo>
                  <a:pt x="1143" y="527"/>
                </a:lnTo>
                <a:lnTo>
                  <a:pt x="1143" y="528"/>
                </a:lnTo>
                <a:lnTo>
                  <a:pt x="1144" y="528"/>
                </a:lnTo>
                <a:lnTo>
                  <a:pt x="1144" y="529"/>
                </a:lnTo>
                <a:lnTo>
                  <a:pt x="1143" y="530"/>
                </a:lnTo>
                <a:lnTo>
                  <a:pt x="1143" y="531"/>
                </a:lnTo>
                <a:lnTo>
                  <a:pt x="1143" y="532"/>
                </a:lnTo>
                <a:lnTo>
                  <a:pt x="1143" y="534"/>
                </a:lnTo>
                <a:lnTo>
                  <a:pt x="1142" y="535"/>
                </a:lnTo>
                <a:lnTo>
                  <a:pt x="1142" y="537"/>
                </a:lnTo>
                <a:lnTo>
                  <a:pt x="1143" y="537"/>
                </a:lnTo>
                <a:lnTo>
                  <a:pt x="1144" y="537"/>
                </a:lnTo>
                <a:lnTo>
                  <a:pt x="1145" y="537"/>
                </a:lnTo>
                <a:lnTo>
                  <a:pt x="1146" y="538"/>
                </a:lnTo>
                <a:lnTo>
                  <a:pt x="1146" y="539"/>
                </a:lnTo>
                <a:lnTo>
                  <a:pt x="1145" y="540"/>
                </a:lnTo>
                <a:lnTo>
                  <a:pt x="1145" y="541"/>
                </a:lnTo>
                <a:lnTo>
                  <a:pt x="1146" y="541"/>
                </a:lnTo>
                <a:lnTo>
                  <a:pt x="1147" y="543"/>
                </a:lnTo>
                <a:lnTo>
                  <a:pt x="1148" y="543"/>
                </a:lnTo>
                <a:lnTo>
                  <a:pt x="1148" y="544"/>
                </a:lnTo>
                <a:lnTo>
                  <a:pt x="1147" y="545"/>
                </a:lnTo>
                <a:lnTo>
                  <a:pt x="1146" y="545"/>
                </a:lnTo>
                <a:lnTo>
                  <a:pt x="1145" y="546"/>
                </a:lnTo>
                <a:lnTo>
                  <a:pt x="1146" y="547"/>
                </a:lnTo>
                <a:lnTo>
                  <a:pt x="1146" y="548"/>
                </a:lnTo>
                <a:lnTo>
                  <a:pt x="1147" y="549"/>
                </a:lnTo>
                <a:lnTo>
                  <a:pt x="1146" y="549"/>
                </a:lnTo>
                <a:lnTo>
                  <a:pt x="1146" y="550"/>
                </a:lnTo>
                <a:lnTo>
                  <a:pt x="1146" y="551"/>
                </a:lnTo>
                <a:lnTo>
                  <a:pt x="1146" y="552"/>
                </a:lnTo>
                <a:lnTo>
                  <a:pt x="1147" y="553"/>
                </a:lnTo>
                <a:lnTo>
                  <a:pt x="1147" y="554"/>
                </a:lnTo>
                <a:lnTo>
                  <a:pt x="1147" y="555"/>
                </a:lnTo>
                <a:lnTo>
                  <a:pt x="1147" y="556"/>
                </a:lnTo>
                <a:lnTo>
                  <a:pt x="1147" y="557"/>
                </a:lnTo>
                <a:lnTo>
                  <a:pt x="1147" y="558"/>
                </a:lnTo>
                <a:lnTo>
                  <a:pt x="1147" y="559"/>
                </a:lnTo>
                <a:lnTo>
                  <a:pt x="1148" y="559"/>
                </a:lnTo>
                <a:lnTo>
                  <a:pt x="1148" y="560"/>
                </a:lnTo>
                <a:lnTo>
                  <a:pt x="1148" y="561"/>
                </a:lnTo>
                <a:lnTo>
                  <a:pt x="1148" y="562"/>
                </a:lnTo>
                <a:lnTo>
                  <a:pt x="1147" y="563"/>
                </a:lnTo>
                <a:lnTo>
                  <a:pt x="1146" y="562"/>
                </a:lnTo>
                <a:lnTo>
                  <a:pt x="1145" y="562"/>
                </a:lnTo>
                <a:lnTo>
                  <a:pt x="1144" y="563"/>
                </a:lnTo>
                <a:lnTo>
                  <a:pt x="1144" y="564"/>
                </a:lnTo>
                <a:lnTo>
                  <a:pt x="1145" y="564"/>
                </a:lnTo>
                <a:lnTo>
                  <a:pt x="1145" y="565"/>
                </a:lnTo>
                <a:lnTo>
                  <a:pt x="1145" y="566"/>
                </a:lnTo>
                <a:lnTo>
                  <a:pt x="1144" y="566"/>
                </a:lnTo>
                <a:lnTo>
                  <a:pt x="1144" y="567"/>
                </a:lnTo>
                <a:lnTo>
                  <a:pt x="1143" y="568"/>
                </a:lnTo>
                <a:lnTo>
                  <a:pt x="1143" y="570"/>
                </a:lnTo>
                <a:lnTo>
                  <a:pt x="1143" y="571"/>
                </a:lnTo>
                <a:lnTo>
                  <a:pt x="1141" y="572"/>
                </a:lnTo>
                <a:lnTo>
                  <a:pt x="1140" y="574"/>
                </a:lnTo>
                <a:lnTo>
                  <a:pt x="1140" y="575"/>
                </a:lnTo>
                <a:lnTo>
                  <a:pt x="1141" y="575"/>
                </a:lnTo>
                <a:lnTo>
                  <a:pt x="1142" y="575"/>
                </a:lnTo>
                <a:lnTo>
                  <a:pt x="1142" y="576"/>
                </a:lnTo>
                <a:lnTo>
                  <a:pt x="1142" y="577"/>
                </a:lnTo>
                <a:lnTo>
                  <a:pt x="1142" y="578"/>
                </a:lnTo>
                <a:lnTo>
                  <a:pt x="1141" y="577"/>
                </a:lnTo>
                <a:lnTo>
                  <a:pt x="1140" y="577"/>
                </a:lnTo>
                <a:lnTo>
                  <a:pt x="1139" y="577"/>
                </a:lnTo>
                <a:lnTo>
                  <a:pt x="1138" y="577"/>
                </a:lnTo>
                <a:lnTo>
                  <a:pt x="1138" y="578"/>
                </a:lnTo>
                <a:lnTo>
                  <a:pt x="1138" y="579"/>
                </a:lnTo>
                <a:lnTo>
                  <a:pt x="1139" y="580"/>
                </a:lnTo>
                <a:lnTo>
                  <a:pt x="1139" y="581"/>
                </a:lnTo>
                <a:lnTo>
                  <a:pt x="1138" y="582"/>
                </a:lnTo>
                <a:lnTo>
                  <a:pt x="1139" y="583"/>
                </a:lnTo>
                <a:lnTo>
                  <a:pt x="1140" y="583"/>
                </a:lnTo>
                <a:lnTo>
                  <a:pt x="1141" y="583"/>
                </a:lnTo>
                <a:lnTo>
                  <a:pt x="1142" y="583"/>
                </a:lnTo>
                <a:lnTo>
                  <a:pt x="1143" y="583"/>
                </a:lnTo>
                <a:lnTo>
                  <a:pt x="1144" y="583"/>
                </a:lnTo>
                <a:lnTo>
                  <a:pt x="1144" y="584"/>
                </a:lnTo>
                <a:lnTo>
                  <a:pt x="1143" y="585"/>
                </a:lnTo>
                <a:lnTo>
                  <a:pt x="1143" y="586"/>
                </a:lnTo>
                <a:lnTo>
                  <a:pt x="1144" y="588"/>
                </a:lnTo>
                <a:lnTo>
                  <a:pt x="1144" y="589"/>
                </a:lnTo>
                <a:lnTo>
                  <a:pt x="1145" y="589"/>
                </a:lnTo>
                <a:lnTo>
                  <a:pt x="1146" y="589"/>
                </a:lnTo>
                <a:lnTo>
                  <a:pt x="1145" y="589"/>
                </a:lnTo>
                <a:lnTo>
                  <a:pt x="1145" y="590"/>
                </a:lnTo>
                <a:lnTo>
                  <a:pt x="1145" y="591"/>
                </a:lnTo>
                <a:lnTo>
                  <a:pt x="1146" y="591"/>
                </a:lnTo>
                <a:lnTo>
                  <a:pt x="1146" y="592"/>
                </a:lnTo>
                <a:lnTo>
                  <a:pt x="1146" y="594"/>
                </a:lnTo>
                <a:lnTo>
                  <a:pt x="1146" y="595"/>
                </a:lnTo>
                <a:lnTo>
                  <a:pt x="1145" y="595"/>
                </a:lnTo>
                <a:lnTo>
                  <a:pt x="1145" y="596"/>
                </a:lnTo>
                <a:lnTo>
                  <a:pt x="1147" y="596"/>
                </a:lnTo>
                <a:lnTo>
                  <a:pt x="1147" y="597"/>
                </a:lnTo>
                <a:lnTo>
                  <a:pt x="1147" y="598"/>
                </a:lnTo>
                <a:lnTo>
                  <a:pt x="1146" y="598"/>
                </a:lnTo>
                <a:lnTo>
                  <a:pt x="1146" y="599"/>
                </a:lnTo>
                <a:lnTo>
                  <a:pt x="1145" y="600"/>
                </a:lnTo>
                <a:lnTo>
                  <a:pt x="1146" y="601"/>
                </a:lnTo>
                <a:lnTo>
                  <a:pt x="1147" y="601"/>
                </a:lnTo>
                <a:lnTo>
                  <a:pt x="1148" y="600"/>
                </a:lnTo>
                <a:lnTo>
                  <a:pt x="1148" y="599"/>
                </a:lnTo>
                <a:lnTo>
                  <a:pt x="1149" y="599"/>
                </a:lnTo>
                <a:lnTo>
                  <a:pt x="1150" y="599"/>
                </a:lnTo>
                <a:lnTo>
                  <a:pt x="1150" y="600"/>
                </a:lnTo>
                <a:lnTo>
                  <a:pt x="1149" y="601"/>
                </a:lnTo>
                <a:lnTo>
                  <a:pt x="1148" y="601"/>
                </a:lnTo>
                <a:lnTo>
                  <a:pt x="1148" y="602"/>
                </a:lnTo>
                <a:lnTo>
                  <a:pt x="1150" y="603"/>
                </a:lnTo>
                <a:lnTo>
                  <a:pt x="1152" y="604"/>
                </a:lnTo>
                <a:lnTo>
                  <a:pt x="1154" y="604"/>
                </a:lnTo>
                <a:lnTo>
                  <a:pt x="1155" y="604"/>
                </a:lnTo>
                <a:lnTo>
                  <a:pt x="1156" y="603"/>
                </a:lnTo>
                <a:lnTo>
                  <a:pt x="1157" y="604"/>
                </a:lnTo>
                <a:lnTo>
                  <a:pt x="1157" y="606"/>
                </a:lnTo>
                <a:lnTo>
                  <a:pt x="1158" y="607"/>
                </a:lnTo>
                <a:lnTo>
                  <a:pt x="1158" y="608"/>
                </a:lnTo>
                <a:lnTo>
                  <a:pt x="1158" y="609"/>
                </a:lnTo>
                <a:lnTo>
                  <a:pt x="1157" y="610"/>
                </a:lnTo>
                <a:lnTo>
                  <a:pt x="1157" y="611"/>
                </a:lnTo>
                <a:lnTo>
                  <a:pt x="1156" y="612"/>
                </a:lnTo>
                <a:lnTo>
                  <a:pt x="1156" y="614"/>
                </a:lnTo>
                <a:lnTo>
                  <a:pt x="1155" y="614"/>
                </a:lnTo>
                <a:lnTo>
                  <a:pt x="1155" y="615"/>
                </a:lnTo>
                <a:lnTo>
                  <a:pt x="1155" y="617"/>
                </a:lnTo>
                <a:lnTo>
                  <a:pt x="1155" y="618"/>
                </a:lnTo>
                <a:lnTo>
                  <a:pt x="1155" y="619"/>
                </a:lnTo>
                <a:lnTo>
                  <a:pt x="1154" y="619"/>
                </a:lnTo>
                <a:lnTo>
                  <a:pt x="1153" y="619"/>
                </a:lnTo>
                <a:lnTo>
                  <a:pt x="1152" y="620"/>
                </a:lnTo>
                <a:lnTo>
                  <a:pt x="1152" y="621"/>
                </a:lnTo>
                <a:lnTo>
                  <a:pt x="1151" y="621"/>
                </a:lnTo>
                <a:lnTo>
                  <a:pt x="1150" y="620"/>
                </a:lnTo>
                <a:lnTo>
                  <a:pt x="1149" y="620"/>
                </a:lnTo>
                <a:lnTo>
                  <a:pt x="1148" y="621"/>
                </a:lnTo>
                <a:lnTo>
                  <a:pt x="1149" y="623"/>
                </a:lnTo>
                <a:lnTo>
                  <a:pt x="1150" y="624"/>
                </a:lnTo>
                <a:lnTo>
                  <a:pt x="1150" y="625"/>
                </a:lnTo>
                <a:lnTo>
                  <a:pt x="1150" y="626"/>
                </a:lnTo>
                <a:lnTo>
                  <a:pt x="1149" y="626"/>
                </a:lnTo>
                <a:lnTo>
                  <a:pt x="1148" y="626"/>
                </a:lnTo>
                <a:lnTo>
                  <a:pt x="1147" y="626"/>
                </a:lnTo>
                <a:lnTo>
                  <a:pt x="1146" y="626"/>
                </a:lnTo>
                <a:lnTo>
                  <a:pt x="1146" y="627"/>
                </a:lnTo>
                <a:lnTo>
                  <a:pt x="1146" y="628"/>
                </a:lnTo>
                <a:lnTo>
                  <a:pt x="1147" y="629"/>
                </a:lnTo>
                <a:lnTo>
                  <a:pt x="1147" y="630"/>
                </a:lnTo>
                <a:lnTo>
                  <a:pt x="1148" y="631"/>
                </a:lnTo>
                <a:lnTo>
                  <a:pt x="1148" y="632"/>
                </a:lnTo>
                <a:lnTo>
                  <a:pt x="1148" y="633"/>
                </a:lnTo>
                <a:lnTo>
                  <a:pt x="1148" y="634"/>
                </a:lnTo>
                <a:lnTo>
                  <a:pt x="1147" y="635"/>
                </a:lnTo>
                <a:lnTo>
                  <a:pt x="1147" y="636"/>
                </a:lnTo>
                <a:lnTo>
                  <a:pt x="1147" y="637"/>
                </a:lnTo>
                <a:lnTo>
                  <a:pt x="1147" y="638"/>
                </a:lnTo>
                <a:lnTo>
                  <a:pt x="1147" y="639"/>
                </a:lnTo>
                <a:lnTo>
                  <a:pt x="1146" y="641"/>
                </a:lnTo>
                <a:lnTo>
                  <a:pt x="1147" y="642"/>
                </a:lnTo>
                <a:lnTo>
                  <a:pt x="1148" y="642"/>
                </a:lnTo>
                <a:lnTo>
                  <a:pt x="1148" y="643"/>
                </a:lnTo>
                <a:lnTo>
                  <a:pt x="1148" y="644"/>
                </a:lnTo>
                <a:lnTo>
                  <a:pt x="1148" y="645"/>
                </a:lnTo>
                <a:lnTo>
                  <a:pt x="1148" y="647"/>
                </a:lnTo>
                <a:lnTo>
                  <a:pt x="1147" y="647"/>
                </a:lnTo>
                <a:lnTo>
                  <a:pt x="1147" y="648"/>
                </a:lnTo>
                <a:lnTo>
                  <a:pt x="1146" y="649"/>
                </a:lnTo>
                <a:lnTo>
                  <a:pt x="1145" y="650"/>
                </a:lnTo>
                <a:lnTo>
                  <a:pt x="1146" y="650"/>
                </a:lnTo>
                <a:lnTo>
                  <a:pt x="1145" y="653"/>
                </a:lnTo>
                <a:lnTo>
                  <a:pt x="1145" y="654"/>
                </a:lnTo>
                <a:lnTo>
                  <a:pt x="1144" y="655"/>
                </a:lnTo>
                <a:lnTo>
                  <a:pt x="1143" y="656"/>
                </a:lnTo>
                <a:lnTo>
                  <a:pt x="1142" y="657"/>
                </a:lnTo>
                <a:lnTo>
                  <a:pt x="1141" y="658"/>
                </a:lnTo>
                <a:lnTo>
                  <a:pt x="1140" y="659"/>
                </a:lnTo>
                <a:lnTo>
                  <a:pt x="1139" y="660"/>
                </a:lnTo>
                <a:lnTo>
                  <a:pt x="1139" y="661"/>
                </a:lnTo>
                <a:lnTo>
                  <a:pt x="1138" y="662"/>
                </a:lnTo>
                <a:lnTo>
                  <a:pt x="1139" y="664"/>
                </a:lnTo>
                <a:lnTo>
                  <a:pt x="1139" y="666"/>
                </a:lnTo>
                <a:lnTo>
                  <a:pt x="1139" y="667"/>
                </a:lnTo>
                <a:lnTo>
                  <a:pt x="1138" y="667"/>
                </a:lnTo>
                <a:lnTo>
                  <a:pt x="1137" y="667"/>
                </a:lnTo>
                <a:lnTo>
                  <a:pt x="1136" y="668"/>
                </a:lnTo>
                <a:lnTo>
                  <a:pt x="1136" y="670"/>
                </a:lnTo>
                <a:lnTo>
                  <a:pt x="1135" y="670"/>
                </a:lnTo>
                <a:lnTo>
                  <a:pt x="1135" y="671"/>
                </a:lnTo>
                <a:lnTo>
                  <a:pt x="1133" y="672"/>
                </a:lnTo>
                <a:lnTo>
                  <a:pt x="1132" y="672"/>
                </a:lnTo>
                <a:lnTo>
                  <a:pt x="1132" y="673"/>
                </a:lnTo>
                <a:lnTo>
                  <a:pt x="1131" y="673"/>
                </a:lnTo>
                <a:lnTo>
                  <a:pt x="1130" y="673"/>
                </a:lnTo>
                <a:lnTo>
                  <a:pt x="1129" y="675"/>
                </a:lnTo>
                <a:lnTo>
                  <a:pt x="1128" y="675"/>
                </a:lnTo>
                <a:lnTo>
                  <a:pt x="1128" y="676"/>
                </a:lnTo>
                <a:lnTo>
                  <a:pt x="1128" y="678"/>
                </a:lnTo>
                <a:lnTo>
                  <a:pt x="1128" y="680"/>
                </a:lnTo>
                <a:lnTo>
                  <a:pt x="1127" y="681"/>
                </a:lnTo>
                <a:lnTo>
                  <a:pt x="1127" y="682"/>
                </a:lnTo>
                <a:lnTo>
                  <a:pt x="1127" y="683"/>
                </a:lnTo>
                <a:lnTo>
                  <a:pt x="1126" y="684"/>
                </a:lnTo>
                <a:lnTo>
                  <a:pt x="1126" y="685"/>
                </a:lnTo>
                <a:lnTo>
                  <a:pt x="1125" y="688"/>
                </a:lnTo>
                <a:lnTo>
                  <a:pt x="1125" y="690"/>
                </a:lnTo>
                <a:lnTo>
                  <a:pt x="1124" y="691"/>
                </a:lnTo>
                <a:lnTo>
                  <a:pt x="1123" y="692"/>
                </a:lnTo>
                <a:lnTo>
                  <a:pt x="1123" y="693"/>
                </a:lnTo>
                <a:lnTo>
                  <a:pt x="1122" y="693"/>
                </a:lnTo>
                <a:lnTo>
                  <a:pt x="1122" y="694"/>
                </a:lnTo>
                <a:lnTo>
                  <a:pt x="1121" y="695"/>
                </a:lnTo>
                <a:lnTo>
                  <a:pt x="1120" y="694"/>
                </a:lnTo>
                <a:lnTo>
                  <a:pt x="1119" y="695"/>
                </a:lnTo>
                <a:lnTo>
                  <a:pt x="1118" y="695"/>
                </a:lnTo>
                <a:lnTo>
                  <a:pt x="1117" y="695"/>
                </a:lnTo>
                <a:lnTo>
                  <a:pt x="1116" y="696"/>
                </a:lnTo>
                <a:lnTo>
                  <a:pt x="1116" y="697"/>
                </a:lnTo>
                <a:lnTo>
                  <a:pt x="1117" y="698"/>
                </a:lnTo>
                <a:lnTo>
                  <a:pt x="1117" y="699"/>
                </a:lnTo>
                <a:lnTo>
                  <a:pt x="1118" y="700"/>
                </a:lnTo>
                <a:lnTo>
                  <a:pt x="1118" y="701"/>
                </a:lnTo>
                <a:lnTo>
                  <a:pt x="1118" y="702"/>
                </a:lnTo>
                <a:lnTo>
                  <a:pt x="1117" y="703"/>
                </a:lnTo>
                <a:lnTo>
                  <a:pt x="1118" y="704"/>
                </a:lnTo>
                <a:lnTo>
                  <a:pt x="1118" y="705"/>
                </a:lnTo>
                <a:lnTo>
                  <a:pt x="1117" y="706"/>
                </a:lnTo>
                <a:lnTo>
                  <a:pt x="1117" y="707"/>
                </a:lnTo>
                <a:lnTo>
                  <a:pt x="1118" y="708"/>
                </a:lnTo>
                <a:lnTo>
                  <a:pt x="1118" y="709"/>
                </a:lnTo>
                <a:lnTo>
                  <a:pt x="1119" y="710"/>
                </a:lnTo>
                <a:lnTo>
                  <a:pt x="1119" y="711"/>
                </a:lnTo>
                <a:lnTo>
                  <a:pt x="1119" y="713"/>
                </a:lnTo>
                <a:lnTo>
                  <a:pt x="1118" y="714"/>
                </a:lnTo>
                <a:lnTo>
                  <a:pt x="1118" y="715"/>
                </a:lnTo>
                <a:lnTo>
                  <a:pt x="1118" y="716"/>
                </a:lnTo>
                <a:lnTo>
                  <a:pt x="1118" y="717"/>
                </a:lnTo>
                <a:lnTo>
                  <a:pt x="1118" y="718"/>
                </a:lnTo>
                <a:lnTo>
                  <a:pt x="1118" y="719"/>
                </a:lnTo>
                <a:lnTo>
                  <a:pt x="1117" y="719"/>
                </a:lnTo>
                <a:lnTo>
                  <a:pt x="1116" y="720"/>
                </a:lnTo>
                <a:lnTo>
                  <a:pt x="1116" y="721"/>
                </a:lnTo>
                <a:lnTo>
                  <a:pt x="1116" y="722"/>
                </a:lnTo>
                <a:lnTo>
                  <a:pt x="1116" y="723"/>
                </a:lnTo>
                <a:lnTo>
                  <a:pt x="1117" y="724"/>
                </a:lnTo>
                <a:lnTo>
                  <a:pt x="1117" y="725"/>
                </a:lnTo>
                <a:lnTo>
                  <a:pt x="1117" y="726"/>
                </a:lnTo>
                <a:lnTo>
                  <a:pt x="1117" y="727"/>
                </a:lnTo>
                <a:lnTo>
                  <a:pt x="1117" y="728"/>
                </a:lnTo>
                <a:lnTo>
                  <a:pt x="1117" y="729"/>
                </a:lnTo>
                <a:lnTo>
                  <a:pt x="1118" y="731"/>
                </a:lnTo>
                <a:lnTo>
                  <a:pt x="1118" y="732"/>
                </a:lnTo>
                <a:lnTo>
                  <a:pt x="1119" y="732"/>
                </a:lnTo>
                <a:lnTo>
                  <a:pt x="1119" y="733"/>
                </a:lnTo>
                <a:lnTo>
                  <a:pt x="1119" y="734"/>
                </a:lnTo>
                <a:lnTo>
                  <a:pt x="1118" y="734"/>
                </a:lnTo>
                <a:lnTo>
                  <a:pt x="1118" y="736"/>
                </a:lnTo>
                <a:lnTo>
                  <a:pt x="1117" y="737"/>
                </a:lnTo>
                <a:lnTo>
                  <a:pt x="1115" y="738"/>
                </a:lnTo>
                <a:lnTo>
                  <a:pt x="1114" y="738"/>
                </a:lnTo>
                <a:lnTo>
                  <a:pt x="1112" y="738"/>
                </a:lnTo>
                <a:lnTo>
                  <a:pt x="1111" y="737"/>
                </a:lnTo>
                <a:lnTo>
                  <a:pt x="1111" y="736"/>
                </a:lnTo>
                <a:lnTo>
                  <a:pt x="1110" y="736"/>
                </a:lnTo>
                <a:lnTo>
                  <a:pt x="1110" y="737"/>
                </a:lnTo>
                <a:lnTo>
                  <a:pt x="1109" y="737"/>
                </a:lnTo>
                <a:lnTo>
                  <a:pt x="1109" y="738"/>
                </a:lnTo>
                <a:lnTo>
                  <a:pt x="1110" y="740"/>
                </a:lnTo>
                <a:lnTo>
                  <a:pt x="1110" y="741"/>
                </a:lnTo>
                <a:lnTo>
                  <a:pt x="1110" y="742"/>
                </a:lnTo>
                <a:lnTo>
                  <a:pt x="1110" y="743"/>
                </a:lnTo>
                <a:lnTo>
                  <a:pt x="1108" y="744"/>
                </a:lnTo>
                <a:lnTo>
                  <a:pt x="1108" y="745"/>
                </a:lnTo>
                <a:lnTo>
                  <a:pt x="1108" y="746"/>
                </a:lnTo>
                <a:lnTo>
                  <a:pt x="1107" y="746"/>
                </a:lnTo>
                <a:lnTo>
                  <a:pt x="1107" y="747"/>
                </a:lnTo>
                <a:lnTo>
                  <a:pt x="1106" y="748"/>
                </a:lnTo>
                <a:lnTo>
                  <a:pt x="1105" y="750"/>
                </a:lnTo>
                <a:lnTo>
                  <a:pt x="1105" y="751"/>
                </a:lnTo>
                <a:lnTo>
                  <a:pt x="1104" y="752"/>
                </a:lnTo>
                <a:lnTo>
                  <a:pt x="1104" y="753"/>
                </a:lnTo>
                <a:lnTo>
                  <a:pt x="1103" y="754"/>
                </a:lnTo>
                <a:lnTo>
                  <a:pt x="1103" y="755"/>
                </a:lnTo>
                <a:lnTo>
                  <a:pt x="1103" y="756"/>
                </a:lnTo>
                <a:lnTo>
                  <a:pt x="1103" y="757"/>
                </a:lnTo>
                <a:lnTo>
                  <a:pt x="1103" y="759"/>
                </a:lnTo>
                <a:lnTo>
                  <a:pt x="1103" y="760"/>
                </a:lnTo>
                <a:lnTo>
                  <a:pt x="1103" y="761"/>
                </a:lnTo>
                <a:lnTo>
                  <a:pt x="1102" y="762"/>
                </a:lnTo>
                <a:lnTo>
                  <a:pt x="1101" y="762"/>
                </a:lnTo>
                <a:lnTo>
                  <a:pt x="1101" y="763"/>
                </a:lnTo>
                <a:lnTo>
                  <a:pt x="1101" y="764"/>
                </a:lnTo>
                <a:lnTo>
                  <a:pt x="1101" y="766"/>
                </a:lnTo>
                <a:lnTo>
                  <a:pt x="1101" y="767"/>
                </a:lnTo>
                <a:lnTo>
                  <a:pt x="1100" y="767"/>
                </a:lnTo>
                <a:lnTo>
                  <a:pt x="1100" y="768"/>
                </a:lnTo>
                <a:lnTo>
                  <a:pt x="1100" y="769"/>
                </a:lnTo>
                <a:lnTo>
                  <a:pt x="1101" y="770"/>
                </a:lnTo>
                <a:lnTo>
                  <a:pt x="1101" y="771"/>
                </a:lnTo>
                <a:lnTo>
                  <a:pt x="1101" y="772"/>
                </a:lnTo>
                <a:lnTo>
                  <a:pt x="1101" y="773"/>
                </a:lnTo>
                <a:lnTo>
                  <a:pt x="1102" y="773"/>
                </a:lnTo>
                <a:lnTo>
                  <a:pt x="1102" y="774"/>
                </a:lnTo>
                <a:lnTo>
                  <a:pt x="1103" y="775"/>
                </a:lnTo>
                <a:lnTo>
                  <a:pt x="1102" y="777"/>
                </a:lnTo>
                <a:lnTo>
                  <a:pt x="1103" y="779"/>
                </a:lnTo>
                <a:lnTo>
                  <a:pt x="1103" y="780"/>
                </a:lnTo>
                <a:lnTo>
                  <a:pt x="1103" y="781"/>
                </a:lnTo>
                <a:lnTo>
                  <a:pt x="1102" y="782"/>
                </a:lnTo>
                <a:lnTo>
                  <a:pt x="1100" y="784"/>
                </a:lnTo>
                <a:lnTo>
                  <a:pt x="1099" y="785"/>
                </a:lnTo>
                <a:lnTo>
                  <a:pt x="1099" y="786"/>
                </a:lnTo>
                <a:lnTo>
                  <a:pt x="1100" y="786"/>
                </a:lnTo>
                <a:lnTo>
                  <a:pt x="1100" y="787"/>
                </a:lnTo>
                <a:lnTo>
                  <a:pt x="1100" y="788"/>
                </a:lnTo>
                <a:lnTo>
                  <a:pt x="1100" y="789"/>
                </a:lnTo>
                <a:lnTo>
                  <a:pt x="1099" y="791"/>
                </a:lnTo>
                <a:lnTo>
                  <a:pt x="1098" y="791"/>
                </a:lnTo>
                <a:lnTo>
                  <a:pt x="1098" y="793"/>
                </a:lnTo>
                <a:lnTo>
                  <a:pt x="1097" y="793"/>
                </a:lnTo>
                <a:lnTo>
                  <a:pt x="1097" y="794"/>
                </a:lnTo>
                <a:lnTo>
                  <a:pt x="1096" y="794"/>
                </a:lnTo>
                <a:lnTo>
                  <a:pt x="1096" y="795"/>
                </a:lnTo>
                <a:lnTo>
                  <a:pt x="1095" y="796"/>
                </a:lnTo>
                <a:lnTo>
                  <a:pt x="1096" y="798"/>
                </a:lnTo>
                <a:lnTo>
                  <a:pt x="1096" y="799"/>
                </a:lnTo>
                <a:lnTo>
                  <a:pt x="1095" y="800"/>
                </a:lnTo>
                <a:lnTo>
                  <a:pt x="1094" y="800"/>
                </a:lnTo>
                <a:lnTo>
                  <a:pt x="1094" y="801"/>
                </a:lnTo>
                <a:lnTo>
                  <a:pt x="1093" y="802"/>
                </a:lnTo>
                <a:lnTo>
                  <a:pt x="1093" y="803"/>
                </a:lnTo>
                <a:lnTo>
                  <a:pt x="1093" y="804"/>
                </a:lnTo>
                <a:lnTo>
                  <a:pt x="1093" y="805"/>
                </a:lnTo>
                <a:lnTo>
                  <a:pt x="1093" y="806"/>
                </a:lnTo>
                <a:lnTo>
                  <a:pt x="1094" y="807"/>
                </a:lnTo>
                <a:lnTo>
                  <a:pt x="1094" y="808"/>
                </a:lnTo>
                <a:lnTo>
                  <a:pt x="1093" y="808"/>
                </a:lnTo>
                <a:lnTo>
                  <a:pt x="1093" y="809"/>
                </a:lnTo>
                <a:lnTo>
                  <a:pt x="1092" y="809"/>
                </a:lnTo>
                <a:lnTo>
                  <a:pt x="1091" y="810"/>
                </a:lnTo>
                <a:lnTo>
                  <a:pt x="1090" y="810"/>
                </a:lnTo>
                <a:lnTo>
                  <a:pt x="1090" y="811"/>
                </a:lnTo>
                <a:lnTo>
                  <a:pt x="1089" y="812"/>
                </a:lnTo>
                <a:lnTo>
                  <a:pt x="1089" y="813"/>
                </a:lnTo>
                <a:lnTo>
                  <a:pt x="1089" y="814"/>
                </a:lnTo>
                <a:lnTo>
                  <a:pt x="1089" y="815"/>
                </a:lnTo>
                <a:lnTo>
                  <a:pt x="1088" y="816"/>
                </a:lnTo>
                <a:lnTo>
                  <a:pt x="1088" y="818"/>
                </a:lnTo>
                <a:lnTo>
                  <a:pt x="1089" y="819"/>
                </a:lnTo>
                <a:lnTo>
                  <a:pt x="1089" y="820"/>
                </a:lnTo>
                <a:lnTo>
                  <a:pt x="1089" y="821"/>
                </a:lnTo>
                <a:lnTo>
                  <a:pt x="1088" y="821"/>
                </a:lnTo>
                <a:lnTo>
                  <a:pt x="1087" y="821"/>
                </a:lnTo>
                <a:lnTo>
                  <a:pt x="1086" y="822"/>
                </a:lnTo>
                <a:lnTo>
                  <a:pt x="1085" y="822"/>
                </a:lnTo>
                <a:lnTo>
                  <a:pt x="1084" y="823"/>
                </a:lnTo>
                <a:lnTo>
                  <a:pt x="1082" y="825"/>
                </a:lnTo>
                <a:lnTo>
                  <a:pt x="1082" y="826"/>
                </a:lnTo>
                <a:lnTo>
                  <a:pt x="1082" y="827"/>
                </a:lnTo>
                <a:lnTo>
                  <a:pt x="1081" y="828"/>
                </a:lnTo>
                <a:lnTo>
                  <a:pt x="1079" y="828"/>
                </a:lnTo>
                <a:lnTo>
                  <a:pt x="1079" y="829"/>
                </a:lnTo>
                <a:lnTo>
                  <a:pt x="1078" y="829"/>
                </a:lnTo>
                <a:lnTo>
                  <a:pt x="1077" y="829"/>
                </a:lnTo>
                <a:lnTo>
                  <a:pt x="1076" y="830"/>
                </a:lnTo>
                <a:lnTo>
                  <a:pt x="1075" y="830"/>
                </a:lnTo>
                <a:lnTo>
                  <a:pt x="1075" y="831"/>
                </a:lnTo>
                <a:lnTo>
                  <a:pt x="1073" y="832"/>
                </a:lnTo>
                <a:lnTo>
                  <a:pt x="1072" y="832"/>
                </a:lnTo>
                <a:lnTo>
                  <a:pt x="1072" y="833"/>
                </a:lnTo>
                <a:lnTo>
                  <a:pt x="1071" y="832"/>
                </a:lnTo>
                <a:lnTo>
                  <a:pt x="1069" y="833"/>
                </a:lnTo>
                <a:lnTo>
                  <a:pt x="1068" y="833"/>
                </a:lnTo>
                <a:lnTo>
                  <a:pt x="1067" y="832"/>
                </a:lnTo>
                <a:lnTo>
                  <a:pt x="1067" y="831"/>
                </a:lnTo>
                <a:lnTo>
                  <a:pt x="1066" y="829"/>
                </a:lnTo>
                <a:lnTo>
                  <a:pt x="1067" y="828"/>
                </a:lnTo>
                <a:lnTo>
                  <a:pt x="1066" y="827"/>
                </a:lnTo>
                <a:lnTo>
                  <a:pt x="1066" y="826"/>
                </a:lnTo>
                <a:lnTo>
                  <a:pt x="1065" y="826"/>
                </a:lnTo>
                <a:lnTo>
                  <a:pt x="1064" y="825"/>
                </a:lnTo>
                <a:lnTo>
                  <a:pt x="1063" y="825"/>
                </a:lnTo>
                <a:lnTo>
                  <a:pt x="1062" y="827"/>
                </a:lnTo>
                <a:lnTo>
                  <a:pt x="1061" y="828"/>
                </a:lnTo>
                <a:lnTo>
                  <a:pt x="1059" y="829"/>
                </a:lnTo>
                <a:lnTo>
                  <a:pt x="1058" y="829"/>
                </a:lnTo>
                <a:lnTo>
                  <a:pt x="1057" y="829"/>
                </a:lnTo>
                <a:lnTo>
                  <a:pt x="1056" y="828"/>
                </a:lnTo>
                <a:lnTo>
                  <a:pt x="1055" y="828"/>
                </a:lnTo>
                <a:lnTo>
                  <a:pt x="1054" y="828"/>
                </a:lnTo>
                <a:lnTo>
                  <a:pt x="1053" y="829"/>
                </a:lnTo>
                <a:lnTo>
                  <a:pt x="1052" y="831"/>
                </a:lnTo>
                <a:lnTo>
                  <a:pt x="1051" y="831"/>
                </a:lnTo>
                <a:lnTo>
                  <a:pt x="1050" y="832"/>
                </a:lnTo>
                <a:lnTo>
                  <a:pt x="1049" y="833"/>
                </a:lnTo>
                <a:lnTo>
                  <a:pt x="1048" y="834"/>
                </a:lnTo>
                <a:lnTo>
                  <a:pt x="1047" y="834"/>
                </a:lnTo>
                <a:lnTo>
                  <a:pt x="1046" y="833"/>
                </a:lnTo>
                <a:lnTo>
                  <a:pt x="1045" y="833"/>
                </a:lnTo>
                <a:lnTo>
                  <a:pt x="1044" y="833"/>
                </a:lnTo>
                <a:lnTo>
                  <a:pt x="1043" y="834"/>
                </a:lnTo>
                <a:lnTo>
                  <a:pt x="1042" y="834"/>
                </a:lnTo>
                <a:lnTo>
                  <a:pt x="1042" y="835"/>
                </a:lnTo>
                <a:lnTo>
                  <a:pt x="1041" y="836"/>
                </a:lnTo>
                <a:lnTo>
                  <a:pt x="1041" y="837"/>
                </a:lnTo>
                <a:lnTo>
                  <a:pt x="1041" y="838"/>
                </a:lnTo>
                <a:lnTo>
                  <a:pt x="1040" y="838"/>
                </a:lnTo>
                <a:lnTo>
                  <a:pt x="1040" y="839"/>
                </a:lnTo>
                <a:lnTo>
                  <a:pt x="1038" y="839"/>
                </a:lnTo>
                <a:lnTo>
                  <a:pt x="1037" y="840"/>
                </a:lnTo>
                <a:lnTo>
                  <a:pt x="1036" y="842"/>
                </a:lnTo>
                <a:lnTo>
                  <a:pt x="1035" y="843"/>
                </a:lnTo>
                <a:lnTo>
                  <a:pt x="1035" y="844"/>
                </a:lnTo>
                <a:lnTo>
                  <a:pt x="1034" y="844"/>
                </a:lnTo>
                <a:lnTo>
                  <a:pt x="1033" y="844"/>
                </a:lnTo>
                <a:lnTo>
                  <a:pt x="1032" y="844"/>
                </a:lnTo>
                <a:lnTo>
                  <a:pt x="1031" y="845"/>
                </a:lnTo>
                <a:lnTo>
                  <a:pt x="1029" y="846"/>
                </a:lnTo>
                <a:lnTo>
                  <a:pt x="1029" y="847"/>
                </a:lnTo>
                <a:lnTo>
                  <a:pt x="1029" y="849"/>
                </a:lnTo>
                <a:lnTo>
                  <a:pt x="1028" y="850"/>
                </a:lnTo>
                <a:lnTo>
                  <a:pt x="1028" y="852"/>
                </a:lnTo>
                <a:lnTo>
                  <a:pt x="1028" y="853"/>
                </a:lnTo>
                <a:lnTo>
                  <a:pt x="1028" y="854"/>
                </a:lnTo>
                <a:lnTo>
                  <a:pt x="1029" y="854"/>
                </a:lnTo>
                <a:lnTo>
                  <a:pt x="1030" y="854"/>
                </a:lnTo>
                <a:lnTo>
                  <a:pt x="1030" y="855"/>
                </a:lnTo>
                <a:lnTo>
                  <a:pt x="1029" y="855"/>
                </a:lnTo>
                <a:lnTo>
                  <a:pt x="1028" y="856"/>
                </a:lnTo>
                <a:lnTo>
                  <a:pt x="1027" y="857"/>
                </a:lnTo>
                <a:lnTo>
                  <a:pt x="1026" y="857"/>
                </a:lnTo>
                <a:lnTo>
                  <a:pt x="1026" y="858"/>
                </a:lnTo>
                <a:lnTo>
                  <a:pt x="1025" y="859"/>
                </a:lnTo>
                <a:lnTo>
                  <a:pt x="1025" y="860"/>
                </a:lnTo>
                <a:lnTo>
                  <a:pt x="1025" y="862"/>
                </a:lnTo>
                <a:lnTo>
                  <a:pt x="1025" y="863"/>
                </a:lnTo>
                <a:lnTo>
                  <a:pt x="1026" y="864"/>
                </a:lnTo>
                <a:lnTo>
                  <a:pt x="1027" y="864"/>
                </a:lnTo>
                <a:lnTo>
                  <a:pt x="1027" y="865"/>
                </a:lnTo>
                <a:lnTo>
                  <a:pt x="1027" y="866"/>
                </a:lnTo>
                <a:lnTo>
                  <a:pt x="1026" y="867"/>
                </a:lnTo>
                <a:lnTo>
                  <a:pt x="1025" y="868"/>
                </a:lnTo>
                <a:lnTo>
                  <a:pt x="1024" y="869"/>
                </a:lnTo>
                <a:lnTo>
                  <a:pt x="1024" y="870"/>
                </a:lnTo>
                <a:lnTo>
                  <a:pt x="1024" y="871"/>
                </a:lnTo>
                <a:lnTo>
                  <a:pt x="1024" y="872"/>
                </a:lnTo>
                <a:lnTo>
                  <a:pt x="1023" y="874"/>
                </a:lnTo>
                <a:lnTo>
                  <a:pt x="1022" y="875"/>
                </a:lnTo>
                <a:lnTo>
                  <a:pt x="1023" y="876"/>
                </a:lnTo>
                <a:lnTo>
                  <a:pt x="1023" y="877"/>
                </a:lnTo>
                <a:lnTo>
                  <a:pt x="1023" y="878"/>
                </a:lnTo>
                <a:lnTo>
                  <a:pt x="1023" y="879"/>
                </a:lnTo>
                <a:lnTo>
                  <a:pt x="1022" y="879"/>
                </a:lnTo>
                <a:lnTo>
                  <a:pt x="1021" y="879"/>
                </a:lnTo>
                <a:lnTo>
                  <a:pt x="1020" y="880"/>
                </a:lnTo>
                <a:lnTo>
                  <a:pt x="1020" y="881"/>
                </a:lnTo>
                <a:lnTo>
                  <a:pt x="1019" y="881"/>
                </a:lnTo>
                <a:lnTo>
                  <a:pt x="1019" y="882"/>
                </a:lnTo>
                <a:lnTo>
                  <a:pt x="1020" y="883"/>
                </a:lnTo>
                <a:lnTo>
                  <a:pt x="1020" y="884"/>
                </a:lnTo>
                <a:lnTo>
                  <a:pt x="1020" y="885"/>
                </a:lnTo>
                <a:lnTo>
                  <a:pt x="1019" y="885"/>
                </a:lnTo>
                <a:lnTo>
                  <a:pt x="1018" y="885"/>
                </a:lnTo>
                <a:lnTo>
                  <a:pt x="1017" y="885"/>
                </a:lnTo>
                <a:lnTo>
                  <a:pt x="1017" y="884"/>
                </a:lnTo>
                <a:lnTo>
                  <a:pt x="1017" y="883"/>
                </a:lnTo>
                <a:lnTo>
                  <a:pt x="1016" y="882"/>
                </a:lnTo>
                <a:lnTo>
                  <a:pt x="1016" y="883"/>
                </a:lnTo>
                <a:lnTo>
                  <a:pt x="1015" y="883"/>
                </a:lnTo>
                <a:lnTo>
                  <a:pt x="1015" y="884"/>
                </a:lnTo>
                <a:lnTo>
                  <a:pt x="1015" y="885"/>
                </a:lnTo>
                <a:lnTo>
                  <a:pt x="1017" y="891"/>
                </a:lnTo>
                <a:lnTo>
                  <a:pt x="1017" y="892"/>
                </a:lnTo>
                <a:lnTo>
                  <a:pt x="1017" y="894"/>
                </a:lnTo>
                <a:lnTo>
                  <a:pt x="1016" y="895"/>
                </a:lnTo>
                <a:lnTo>
                  <a:pt x="1012" y="900"/>
                </a:lnTo>
                <a:lnTo>
                  <a:pt x="1012" y="901"/>
                </a:lnTo>
                <a:lnTo>
                  <a:pt x="1012" y="902"/>
                </a:lnTo>
                <a:lnTo>
                  <a:pt x="1012" y="903"/>
                </a:lnTo>
                <a:lnTo>
                  <a:pt x="1011" y="903"/>
                </a:lnTo>
                <a:lnTo>
                  <a:pt x="1010" y="903"/>
                </a:lnTo>
                <a:lnTo>
                  <a:pt x="1010" y="904"/>
                </a:lnTo>
                <a:lnTo>
                  <a:pt x="1008" y="905"/>
                </a:lnTo>
                <a:lnTo>
                  <a:pt x="1007" y="907"/>
                </a:lnTo>
                <a:lnTo>
                  <a:pt x="1006" y="909"/>
                </a:lnTo>
                <a:lnTo>
                  <a:pt x="1005" y="910"/>
                </a:lnTo>
                <a:lnTo>
                  <a:pt x="1004" y="910"/>
                </a:lnTo>
                <a:lnTo>
                  <a:pt x="1004" y="911"/>
                </a:lnTo>
                <a:lnTo>
                  <a:pt x="1004" y="912"/>
                </a:lnTo>
                <a:lnTo>
                  <a:pt x="1004" y="913"/>
                </a:lnTo>
                <a:lnTo>
                  <a:pt x="1003" y="913"/>
                </a:lnTo>
                <a:lnTo>
                  <a:pt x="1003" y="914"/>
                </a:lnTo>
                <a:lnTo>
                  <a:pt x="1002" y="914"/>
                </a:lnTo>
                <a:lnTo>
                  <a:pt x="1002" y="913"/>
                </a:lnTo>
                <a:lnTo>
                  <a:pt x="1001" y="912"/>
                </a:lnTo>
                <a:lnTo>
                  <a:pt x="1000" y="912"/>
                </a:lnTo>
                <a:lnTo>
                  <a:pt x="998" y="911"/>
                </a:lnTo>
                <a:lnTo>
                  <a:pt x="996" y="911"/>
                </a:lnTo>
                <a:lnTo>
                  <a:pt x="996" y="912"/>
                </a:lnTo>
                <a:lnTo>
                  <a:pt x="996" y="913"/>
                </a:lnTo>
                <a:lnTo>
                  <a:pt x="996" y="914"/>
                </a:lnTo>
                <a:lnTo>
                  <a:pt x="995" y="914"/>
                </a:lnTo>
                <a:lnTo>
                  <a:pt x="994" y="914"/>
                </a:lnTo>
                <a:lnTo>
                  <a:pt x="993" y="914"/>
                </a:lnTo>
                <a:lnTo>
                  <a:pt x="993" y="915"/>
                </a:lnTo>
                <a:lnTo>
                  <a:pt x="992" y="916"/>
                </a:lnTo>
                <a:lnTo>
                  <a:pt x="991" y="917"/>
                </a:lnTo>
                <a:lnTo>
                  <a:pt x="991" y="918"/>
                </a:lnTo>
                <a:lnTo>
                  <a:pt x="990" y="918"/>
                </a:lnTo>
                <a:lnTo>
                  <a:pt x="990" y="919"/>
                </a:lnTo>
                <a:lnTo>
                  <a:pt x="989" y="919"/>
                </a:lnTo>
                <a:lnTo>
                  <a:pt x="988" y="919"/>
                </a:lnTo>
                <a:lnTo>
                  <a:pt x="987" y="919"/>
                </a:lnTo>
                <a:lnTo>
                  <a:pt x="986" y="919"/>
                </a:lnTo>
                <a:lnTo>
                  <a:pt x="985" y="919"/>
                </a:lnTo>
                <a:lnTo>
                  <a:pt x="984" y="919"/>
                </a:lnTo>
                <a:lnTo>
                  <a:pt x="984" y="918"/>
                </a:lnTo>
                <a:lnTo>
                  <a:pt x="983" y="918"/>
                </a:lnTo>
                <a:lnTo>
                  <a:pt x="982" y="918"/>
                </a:lnTo>
                <a:lnTo>
                  <a:pt x="981" y="919"/>
                </a:lnTo>
                <a:lnTo>
                  <a:pt x="980" y="919"/>
                </a:lnTo>
                <a:lnTo>
                  <a:pt x="980" y="918"/>
                </a:lnTo>
                <a:lnTo>
                  <a:pt x="979" y="918"/>
                </a:lnTo>
                <a:lnTo>
                  <a:pt x="978" y="919"/>
                </a:lnTo>
                <a:lnTo>
                  <a:pt x="977" y="919"/>
                </a:lnTo>
                <a:lnTo>
                  <a:pt x="976" y="919"/>
                </a:lnTo>
                <a:lnTo>
                  <a:pt x="975" y="919"/>
                </a:lnTo>
                <a:lnTo>
                  <a:pt x="973" y="918"/>
                </a:lnTo>
                <a:lnTo>
                  <a:pt x="972" y="918"/>
                </a:lnTo>
                <a:lnTo>
                  <a:pt x="971" y="918"/>
                </a:lnTo>
                <a:lnTo>
                  <a:pt x="970" y="918"/>
                </a:lnTo>
                <a:lnTo>
                  <a:pt x="969" y="918"/>
                </a:lnTo>
                <a:lnTo>
                  <a:pt x="968" y="918"/>
                </a:lnTo>
                <a:lnTo>
                  <a:pt x="967" y="918"/>
                </a:lnTo>
                <a:lnTo>
                  <a:pt x="966" y="918"/>
                </a:lnTo>
                <a:lnTo>
                  <a:pt x="965" y="919"/>
                </a:lnTo>
                <a:lnTo>
                  <a:pt x="965" y="920"/>
                </a:lnTo>
                <a:lnTo>
                  <a:pt x="965" y="921"/>
                </a:lnTo>
                <a:lnTo>
                  <a:pt x="964" y="922"/>
                </a:lnTo>
                <a:lnTo>
                  <a:pt x="964" y="923"/>
                </a:lnTo>
                <a:lnTo>
                  <a:pt x="963" y="924"/>
                </a:lnTo>
                <a:lnTo>
                  <a:pt x="962" y="925"/>
                </a:lnTo>
                <a:lnTo>
                  <a:pt x="961" y="926"/>
                </a:lnTo>
                <a:lnTo>
                  <a:pt x="961" y="927"/>
                </a:lnTo>
                <a:lnTo>
                  <a:pt x="961" y="928"/>
                </a:lnTo>
                <a:lnTo>
                  <a:pt x="960" y="929"/>
                </a:lnTo>
                <a:lnTo>
                  <a:pt x="959" y="930"/>
                </a:lnTo>
                <a:lnTo>
                  <a:pt x="958" y="931"/>
                </a:lnTo>
                <a:lnTo>
                  <a:pt x="958" y="933"/>
                </a:lnTo>
                <a:lnTo>
                  <a:pt x="957" y="933"/>
                </a:lnTo>
                <a:lnTo>
                  <a:pt x="957" y="934"/>
                </a:lnTo>
                <a:lnTo>
                  <a:pt x="957" y="935"/>
                </a:lnTo>
                <a:lnTo>
                  <a:pt x="957" y="937"/>
                </a:lnTo>
                <a:lnTo>
                  <a:pt x="956" y="937"/>
                </a:lnTo>
                <a:lnTo>
                  <a:pt x="955" y="938"/>
                </a:lnTo>
                <a:lnTo>
                  <a:pt x="954" y="938"/>
                </a:lnTo>
                <a:lnTo>
                  <a:pt x="953" y="938"/>
                </a:lnTo>
                <a:lnTo>
                  <a:pt x="952" y="939"/>
                </a:lnTo>
                <a:lnTo>
                  <a:pt x="952" y="940"/>
                </a:lnTo>
                <a:lnTo>
                  <a:pt x="951" y="940"/>
                </a:lnTo>
                <a:lnTo>
                  <a:pt x="950" y="939"/>
                </a:lnTo>
                <a:lnTo>
                  <a:pt x="949" y="939"/>
                </a:lnTo>
                <a:lnTo>
                  <a:pt x="948" y="940"/>
                </a:lnTo>
                <a:lnTo>
                  <a:pt x="947" y="940"/>
                </a:lnTo>
                <a:lnTo>
                  <a:pt x="946" y="940"/>
                </a:lnTo>
                <a:lnTo>
                  <a:pt x="945" y="941"/>
                </a:lnTo>
                <a:lnTo>
                  <a:pt x="944" y="941"/>
                </a:lnTo>
                <a:lnTo>
                  <a:pt x="943" y="942"/>
                </a:lnTo>
                <a:lnTo>
                  <a:pt x="942" y="942"/>
                </a:lnTo>
                <a:lnTo>
                  <a:pt x="941" y="942"/>
                </a:lnTo>
                <a:lnTo>
                  <a:pt x="941" y="943"/>
                </a:lnTo>
                <a:lnTo>
                  <a:pt x="940" y="943"/>
                </a:lnTo>
                <a:lnTo>
                  <a:pt x="939" y="944"/>
                </a:lnTo>
                <a:lnTo>
                  <a:pt x="938" y="944"/>
                </a:lnTo>
                <a:lnTo>
                  <a:pt x="938" y="943"/>
                </a:lnTo>
                <a:lnTo>
                  <a:pt x="937" y="943"/>
                </a:lnTo>
                <a:lnTo>
                  <a:pt x="936" y="943"/>
                </a:lnTo>
                <a:lnTo>
                  <a:pt x="936" y="944"/>
                </a:lnTo>
                <a:lnTo>
                  <a:pt x="936" y="945"/>
                </a:lnTo>
                <a:lnTo>
                  <a:pt x="935" y="946"/>
                </a:lnTo>
                <a:lnTo>
                  <a:pt x="934" y="946"/>
                </a:lnTo>
                <a:lnTo>
                  <a:pt x="934" y="947"/>
                </a:lnTo>
                <a:lnTo>
                  <a:pt x="934" y="948"/>
                </a:lnTo>
                <a:lnTo>
                  <a:pt x="933" y="948"/>
                </a:lnTo>
                <a:lnTo>
                  <a:pt x="933" y="949"/>
                </a:lnTo>
                <a:lnTo>
                  <a:pt x="934" y="950"/>
                </a:lnTo>
                <a:lnTo>
                  <a:pt x="934" y="951"/>
                </a:lnTo>
                <a:lnTo>
                  <a:pt x="934" y="952"/>
                </a:lnTo>
                <a:lnTo>
                  <a:pt x="933" y="952"/>
                </a:lnTo>
                <a:lnTo>
                  <a:pt x="933" y="953"/>
                </a:lnTo>
                <a:lnTo>
                  <a:pt x="932" y="952"/>
                </a:lnTo>
                <a:lnTo>
                  <a:pt x="931" y="953"/>
                </a:lnTo>
                <a:lnTo>
                  <a:pt x="932" y="954"/>
                </a:lnTo>
                <a:lnTo>
                  <a:pt x="932" y="955"/>
                </a:lnTo>
                <a:lnTo>
                  <a:pt x="933" y="955"/>
                </a:lnTo>
                <a:lnTo>
                  <a:pt x="934" y="956"/>
                </a:lnTo>
                <a:lnTo>
                  <a:pt x="933" y="956"/>
                </a:lnTo>
                <a:lnTo>
                  <a:pt x="933" y="957"/>
                </a:lnTo>
                <a:lnTo>
                  <a:pt x="932" y="957"/>
                </a:lnTo>
                <a:lnTo>
                  <a:pt x="932" y="956"/>
                </a:lnTo>
                <a:lnTo>
                  <a:pt x="931" y="955"/>
                </a:lnTo>
                <a:lnTo>
                  <a:pt x="930" y="955"/>
                </a:lnTo>
                <a:lnTo>
                  <a:pt x="930" y="956"/>
                </a:lnTo>
                <a:lnTo>
                  <a:pt x="930" y="957"/>
                </a:lnTo>
                <a:lnTo>
                  <a:pt x="929" y="957"/>
                </a:lnTo>
                <a:lnTo>
                  <a:pt x="927" y="957"/>
                </a:lnTo>
                <a:lnTo>
                  <a:pt x="926" y="958"/>
                </a:lnTo>
                <a:lnTo>
                  <a:pt x="926" y="959"/>
                </a:lnTo>
                <a:lnTo>
                  <a:pt x="925" y="959"/>
                </a:lnTo>
                <a:lnTo>
                  <a:pt x="925" y="958"/>
                </a:lnTo>
                <a:lnTo>
                  <a:pt x="924" y="958"/>
                </a:lnTo>
                <a:lnTo>
                  <a:pt x="923" y="958"/>
                </a:lnTo>
                <a:lnTo>
                  <a:pt x="922" y="958"/>
                </a:lnTo>
                <a:lnTo>
                  <a:pt x="921" y="958"/>
                </a:lnTo>
                <a:lnTo>
                  <a:pt x="921" y="959"/>
                </a:lnTo>
                <a:lnTo>
                  <a:pt x="920" y="959"/>
                </a:lnTo>
                <a:lnTo>
                  <a:pt x="920" y="960"/>
                </a:lnTo>
                <a:lnTo>
                  <a:pt x="919" y="960"/>
                </a:lnTo>
                <a:lnTo>
                  <a:pt x="919" y="961"/>
                </a:lnTo>
                <a:lnTo>
                  <a:pt x="919" y="962"/>
                </a:lnTo>
                <a:lnTo>
                  <a:pt x="919" y="963"/>
                </a:lnTo>
                <a:lnTo>
                  <a:pt x="919" y="964"/>
                </a:lnTo>
                <a:lnTo>
                  <a:pt x="918" y="965"/>
                </a:lnTo>
                <a:lnTo>
                  <a:pt x="918" y="966"/>
                </a:lnTo>
                <a:lnTo>
                  <a:pt x="919" y="966"/>
                </a:lnTo>
                <a:lnTo>
                  <a:pt x="918" y="967"/>
                </a:lnTo>
                <a:lnTo>
                  <a:pt x="919" y="967"/>
                </a:lnTo>
                <a:lnTo>
                  <a:pt x="919" y="968"/>
                </a:lnTo>
                <a:lnTo>
                  <a:pt x="920" y="968"/>
                </a:lnTo>
                <a:lnTo>
                  <a:pt x="919" y="969"/>
                </a:lnTo>
                <a:lnTo>
                  <a:pt x="918" y="970"/>
                </a:lnTo>
                <a:lnTo>
                  <a:pt x="920" y="972"/>
                </a:lnTo>
                <a:lnTo>
                  <a:pt x="922" y="971"/>
                </a:lnTo>
                <a:lnTo>
                  <a:pt x="923" y="972"/>
                </a:lnTo>
                <a:lnTo>
                  <a:pt x="923" y="973"/>
                </a:lnTo>
                <a:lnTo>
                  <a:pt x="923" y="974"/>
                </a:lnTo>
                <a:lnTo>
                  <a:pt x="923" y="975"/>
                </a:lnTo>
                <a:lnTo>
                  <a:pt x="924" y="975"/>
                </a:lnTo>
                <a:lnTo>
                  <a:pt x="925" y="975"/>
                </a:lnTo>
                <a:lnTo>
                  <a:pt x="925" y="976"/>
                </a:lnTo>
                <a:lnTo>
                  <a:pt x="926" y="976"/>
                </a:lnTo>
                <a:lnTo>
                  <a:pt x="925" y="977"/>
                </a:lnTo>
                <a:lnTo>
                  <a:pt x="925" y="978"/>
                </a:lnTo>
                <a:lnTo>
                  <a:pt x="925" y="977"/>
                </a:lnTo>
                <a:lnTo>
                  <a:pt x="926" y="977"/>
                </a:lnTo>
                <a:lnTo>
                  <a:pt x="927" y="977"/>
                </a:lnTo>
                <a:lnTo>
                  <a:pt x="927" y="978"/>
                </a:lnTo>
                <a:lnTo>
                  <a:pt x="926" y="978"/>
                </a:lnTo>
                <a:lnTo>
                  <a:pt x="926" y="979"/>
                </a:lnTo>
                <a:lnTo>
                  <a:pt x="927" y="979"/>
                </a:lnTo>
                <a:lnTo>
                  <a:pt x="926" y="979"/>
                </a:lnTo>
                <a:lnTo>
                  <a:pt x="927" y="980"/>
                </a:lnTo>
                <a:lnTo>
                  <a:pt x="926" y="981"/>
                </a:lnTo>
                <a:lnTo>
                  <a:pt x="926" y="982"/>
                </a:lnTo>
                <a:lnTo>
                  <a:pt x="925" y="982"/>
                </a:lnTo>
                <a:lnTo>
                  <a:pt x="924" y="982"/>
                </a:lnTo>
                <a:lnTo>
                  <a:pt x="924" y="981"/>
                </a:lnTo>
                <a:lnTo>
                  <a:pt x="923" y="981"/>
                </a:lnTo>
                <a:lnTo>
                  <a:pt x="923" y="982"/>
                </a:lnTo>
                <a:lnTo>
                  <a:pt x="923" y="983"/>
                </a:lnTo>
                <a:lnTo>
                  <a:pt x="924" y="983"/>
                </a:lnTo>
                <a:lnTo>
                  <a:pt x="924" y="984"/>
                </a:lnTo>
                <a:lnTo>
                  <a:pt x="924" y="985"/>
                </a:lnTo>
                <a:lnTo>
                  <a:pt x="923" y="985"/>
                </a:lnTo>
                <a:lnTo>
                  <a:pt x="923" y="987"/>
                </a:lnTo>
                <a:lnTo>
                  <a:pt x="923" y="986"/>
                </a:lnTo>
                <a:lnTo>
                  <a:pt x="922" y="986"/>
                </a:lnTo>
                <a:lnTo>
                  <a:pt x="922" y="987"/>
                </a:lnTo>
                <a:lnTo>
                  <a:pt x="922" y="988"/>
                </a:lnTo>
                <a:lnTo>
                  <a:pt x="921" y="988"/>
                </a:lnTo>
                <a:lnTo>
                  <a:pt x="920" y="986"/>
                </a:lnTo>
                <a:lnTo>
                  <a:pt x="920" y="987"/>
                </a:lnTo>
                <a:lnTo>
                  <a:pt x="920" y="988"/>
                </a:lnTo>
                <a:lnTo>
                  <a:pt x="921" y="989"/>
                </a:lnTo>
                <a:lnTo>
                  <a:pt x="920" y="989"/>
                </a:lnTo>
                <a:lnTo>
                  <a:pt x="920" y="988"/>
                </a:lnTo>
                <a:lnTo>
                  <a:pt x="919" y="988"/>
                </a:lnTo>
                <a:lnTo>
                  <a:pt x="919" y="989"/>
                </a:lnTo>
                <a:lnTo>
                  <a:pt x="920" y="990"/>
                </a:lnTo>
                <a:lnTo>
                  <a:pt x="919" y="990"/>
                </a:lnTo>
                <a:lnTo>
                  <a:pt x="918" y="990"/>
                </a:lnTo>
                <a:lnTo>
                  <a:pt x="917" y="990"/>
                </a:lnTo>
                <a:lnTo>
                  <a:pt x="917" y="988"/>
                </a:lnTo>
                <a:lnTo>
                  <a:pt x="916" y="988"/>
                </a:lnTo>
                <a:lnTo>
                  <a:pt x="916" y="989"/>
                </a:lnTo>
                <a:lnTo>
                  <a:pt x="916" y="990"/>
                </a:lnTo>
                <a:lnTo>
                  <a:pt x="916" y="991"/>
                </a:lnTo>
                <a:lnTo>
                  <a:pt x="915" y="991"/>
                </a:lnTo>
                <a:lnTo>
                  <a:pt x="914" y="990"/>
                </a:lnTo>
                <a:lnTo>
                  <a:pt x="913" y="990"/>
                </a:lnTo>
                <a:lnTo>
                  <a:pt x="912" y="990"/>
                </a:lnTo>
                <a:lnTo>
                  <a:pt x="913" y="991"/>
                </a:lnTo>
                <a:lnTo>
                  <a:pt x="912" y="992"/>
                </a:lnTo>
                <a:lnTo>
                  <a:pt x="913" y="993"/>
                </a:lnTo>
                <a:lnTo>
                  <a:pt x="914" y="993"/>
                </a:lnTo>
                <a:lnTo>
                  <a:pt x="914" y="994"/>
                </a:lnTo>
                <a:lnTo>
                  <a:pt x="915" y="995"/>
                </a:lnTo>
                <a:lnTo>
                  <a:pt x="915" y="996"/>
                </a:lnTo>
                <a:lnTo>
                  <a:pt x="914" y="996"/>
                </a:lnTo>
                <a:lnTo>
                  <a:pt x="913" y="996"/>
                </a:lnTo>
                <a:lnTo>
                  <a:pt x="913" y="995"/>
                </a:lnTo>
                <a:lnTo>
                  <a:pt x="912" y="995"/>
                </a:lnTo>
                <a:lnTo>
                  <a:pt x="912" y="994"/>
                </a:lnTo>
                <a:lnTo>
                  <a:pt x="912" y="995"/>
                </a:lnTo>
                <a:lnTo>
                  <a:pt x="911" y="995"/>
                </a:lnTo>
                <a:lnTo>
                  <a:pt x="912" y="996"/>
                </a:lnTo>
                <a:lnTo>
                  <a:pt x="912" y="997"/>
                </a:lnTo>
                <a:lnTo>
                  <a:pt x="911" y="997"/>
                </a:lnTo>
                <a:lnTo>
                  <a:pt x="911" y="998"/>
                </a:lnTo>
                <a:lnTo>
                  <a:pt x="910" y="998"/>
                </a:lnTo>
                <a:lnTo>
                  <a:pt x="909" y="998"/>
                </a:lnTo>
                <a:lnTo>
                  <a:pt x="909" y="999"/>
                </a:lnTo>
                <a:lnTo>
                  <a:pt x="910" y="999"/>
                </a:lnTo>
                <a:lnTo>
                  <a:pt x="911" y="999"/>
                </a:lnTo>
                <a:lnTo>
                  <a:pt x="910" y="999"/>
                </a:lnTo>
                <a:lnTo>
                  <a:pt x="910" y="1000"/>
                </a:lnTo>
                <a:lnTo>
                  <a:pt x="910" y="1001"/>
                </a:lnTo>
                <a:lnTo>
                  <a:pt x="910" y="1002"/>
                </a:lnTo>
                <a:lnTo>
                  <a:pt x="910" y="1003"/>
                </a:lnTo>
                <a:lnTo>
                  <a:pt x="909" y="1002"/>
                </a:lnTo>
                <a:lnTo>
                  <a:pt x="908" y="1003"/>
                </a:lnTo>
                <a:lnTo>
                  <a:pt x="907" y="1003"/>
                </a:lnTo>
                <a:lnTo>
                  <a:pt x="907" y="1004"/>
                </a:lnTo>
                <a:lnTo>
                  <a:pt x="907" y="1005"/>
                </a:lnTo>
                <a:lnTo>
                  <a:pt x="907" y="1006"/>
                </a:lnTo>
                <a:lnTo>
                  <a:pt x="906" y="1006"/>
                </a:lnTo>
                <a:lnTo>
                  <a:pt x="906" y="1007"/>
                </a:lnTo>
                <a:lnTo>
                  <a:pt x="905" y="1007"/>
                </a:lnTo>
                <a:lnTo>
                  <a:pt x="905" y="1006"/>
                </a:lnTo>
                <a:lnTo>
                  <a:pt x="904" y="1006"/>
                </a:lnTo>
                <a:lnTo>
                  <a:pt x="904" y="1007"/>
                </a:lnTo>
                <a:lnTo>
                  <a:pt x="903" y="1008"/>
                </a:lnTo>
                <a:lnTo>
                  <a:pt x="903" y="1009"/>
                </a:lnTo>
                <a:lnTo>
                  <a:pt x="902" y="1009"/>
                </a:lnTo>
                <a:lnTo>
                  <a:pt x="901" y="1009"/>
                </a:lnTo>
                <a:lnTo>
                  <a:pt x="900" y="1009"/>
                </a:lnTo>
                <a:lnTo>
                  <a:pt x="899" y="1009"/>
                </a:lnTo>
                <a:lnTo>
                  <a:pt x="899" y="1010"/>
                </a:lnTo>
                <a:lnTo>
                  <a:pt x="898" y="1010"/>
                </a:lnTo>
                <a:lnTo>
                  <a:pt x="897" y="1009"/>
                </a:lnTo>
                <a:lnTo>
                  <a:pt x="897" y="1010"/>
                </a:lnTo>
                <a:lnTo>
                  <a:pt x="896" y="1010"/>
                </a:lnTo>
                <a:lnTo>
                  <a:pt x="897" y="1011"/>
                </a:lnTo>
                <a:lnTo>
                  <a:pt x="896" y="1011"/>
                </a:lnTo>
                <a:lnTo>
                  <a:pt x="895" y="1011"/>
                </a:lnTo>
                <a:lnTo>
                  <a:pt x="895" y="1012"/>
                </a:lnTo>
                <a:lnTo>
                  <a:pt x="895" y="1013"/>
                </a:lnTo>
                <a:lnTo>
                  <a:pt x="894" y="1013"/>
                </a:lnTo>
                <a:lnTo>
                  <a:pt x="893" y="1014"/>
                </a:lnTo>
                <a:lnTo>
                  <a:pt x="892" y="1014"/>
                </a:lnTo>
                <a:lnTo>
                  <a:pt x="892" y="1013"/>
                </a:lnTo>
                <a:lnTo>
                  <a:pt x="893" y="1013"/>
                </a:lnTo>
                <a:lnTo>
                  <a:pt x="893" y="1012"/>
                </a:lnTo>
                <a:lnTo>
                  <a:pt x="892" y="1012"/>
                </a:lnTo>
                <a:lnTo>
                  <a:pt x="892" y="1013"/>
                </a:lnTo>
                <a:lnTo>
                  <a:pt x="891" y="1013"/>
                </a:lnTo>
                <a:lnTo>
                  <a:pt x="892" y="1014"/>
                </a:lnTo>
                <a:lnTo>
                  <a:pt x="892" y="1015"/>
                </a:lnTo>
                <a:lnTo>
                  <a:pt x="892" y="1016"/>
                </a:lnTo>
                <a:lnTo>
                  <a:pt x="891" y="1016"/>
                </a:lnTo>
                <a:lnTo>
                  <a:pt x="890" y="1016"/>
                </a:lnTo>
                <a:lnTo>
                  <a:pt x="890" y="1017"/>
                </a:lnTo>
                <a:lnTo>
                  <a:pt x="891" y="1017"/>
                </a:lnTo>
                <a:lnTo>
                  <a:pt x="891" y="1018"/>
                </a:lnTo>
                <a:lnTo>
                  <a:pt x="890" y="1018"/>
                </a:lnTo>
                <a:lnTo>
                  <a:pt x="890" y="1017"/>
                </a:lnTo>
                <a:lnTo>
                  <a:pt x="889" y="1017"/>
                </a:lnTo>
                <a:lnTo>
                  <a:pt x="890" y="1017"/>
                </a:lnTo>
                <a:lnTo>
                  <a:pt x="890" y="1018"/>
                </a:lnTo>
                <a:lnTo>
                  <a:pt x="889" y="1018"/>
                </a:lnTo>
                <a:lnTo>
                  <a:pt x="888" y="1018"/>
                </a:lnTo>
                <a:lnTo>
                  <a:pt x="889" y="1018"/>
                </a:lnTo>
                <a:lnTo>
                  <a:pt x="889" y="1019"/>
                </a:lnTo>
                <a:lnTo>
                  <a:pt x="888" y="1019"/>
                </a:lnTo>
                <a:lnTo>
                  <a:pt x="887" y="1018"/>
                </a:lnTo>
                <a:lnTo>
                  <a:pt x="886" y="1019"/>
                </a:lnTo>
                <a:lnTo>
                  <a:pt x="886" y="1018"/>
                </a:lnTo>
                <a:lnTo>
                  <a:pt x="885" y="1018"/>
                </a:lnTo>
                <a:lnTo>
                  <a:pt x="884" y="1018"/>
                </a:lnTo>
                <a:lnTo>
                  <a:pt x="883" y="1018"/>
                </a:lnTo>
                <a:lnTo>
                  <a:pt x="884" y="1019"/>
                </a:lnTo>
                <a:lnTo>
                  <a:pt x="883" y="1019"/>
                </a:lnTo>
                <a:lnTo>
                  <a:pt x="883" y="1020"/>
                </a:lnTo>
                <a:lnTo>
                  <a:pt x="884" y="1020"/>
                </a:lnTo>
                <a:lnTo>
                  <a:pt x="883" y="1020"/>
                </a:lnTo>
                <a:lnTo>
                  <a:pt x="883" y="1021"/>
                </a:lnTo>
                <a:lnTo>
                  <a:pt x="883" y="1022"/>
                </a:lnTo>
                <a:lnTo>
                  <a:pt x="882" y="1022"/>
                </a:lnTo>
                <a:lnTo>
                  <a:pt x="882" y="1023"/>
                </a:lnTo>
                <a:lnTo>
                  <a:pt x="881" y="1023"/>
                </a:lnTo>
                <a:lnTo>
                  <a:pt x="881" y="1024"/>
                </a:lnTo>
                <a:lnTo>
                  <a:pt x="881" y="1025"/>
                </a:lnTo>
                <a:lnTo>
                  <a:pt x="881" y="1026"/>
                </a:lnTo>
                <a:lnTo>
                  <a:pt x="881" y="1027"/>
                </a:lnTo>
                <a:lnTo>
                  <a:pt x="880" y="1027"/>
                </a:lnTo>
                <a:lnTo>
                  <a:pt x="880" y="1028"/>
                </a:lnTo>
                <a:lnTo>
                  <a:pt x="880" y="1029"/>
                </a:lnTo>
                <a:lnTo>
                  <a:pt x="879" y="1029"/>
                </a:lnTo>
                <a:lnTo>
                  <a:pt x="879" y="1028"/>
                </a:lnTo>
                <a:lnTo>
                  <a:pt x="879" y="1030"/>
                </a:lnTo>
                <a:lnTo>
                  <a:pt x="879" y="1031"/>
                </a:lnTo>
                <a:lnTo>
                  <a:pt x="879" y="1032"/>
                </a:lnTo>
                <a:lnTo>
                  <a:pt x="879" y="1033"/>
                </a:lnTo>
                <a:lnTo>
                  <a:pt x="878" y="1033"/>
                </a:lnTo>
                <a:lnTo>
                  <a:pt x="879" y="1033"/>
                </a:lnTo>
                <a:lnTo>
                  <a:pt x="878" y="1033"/>
                </a:lnTo>
                <a:lnTo>
                  <a:pt x="879" y="1034"/>
                </a:lnTo>
                <a:lnTo>
                  <a:pt x="878" y="1034"/>
                </a:lnTo>
                <a:lnTo>
                  <a:pt x="879" y="1034"/>
                </a:lnTo>
                <a:lnTo>
                  <a:pt x="878" y="1035"/>
                </a:lnTo>
                <a:lnTo>
                  <a:pt x="878" y="1034"/>
                </a:lnTo>
                <a:lnTo>
                  <a:pt x="878" y="1035"/>
                </a:lnTo>
                <a:lnTo>
                  <a:pt x="878" y="1036"/>
                </a:lnTo>
                <a:lnTo>
                  <a:pt x="877" y="1035"/>
                </a:lnTo>
                <a:lnTo>
                  <a:pt x="877" y="1036"/>
                </a:lnTo>
                <a:lnTo>
                  <a:pt x="877" y="1037"/>
                </a:lnTo>
                <a:lnTo>
                  <a:pt x="877" y="1038"/>
                </a:lnTo>
                <a:lnTo>
                  <a:pt x="877" y="1037"/>
                </a:lnTo>
                <a:lnTo>
                  <a:pt x="878" y="1037"/>
                </a:lnTo>
                <a:lnTo>
                  <a:pt x="878" y="1038"/>
                </a:lnTo>
                <a:lnTo>
                  <a:pt x="877" y="1038"/>
                </a:lnTo>
                <a:lnTo>
                  <a:pt x="877" y="1039"/>
                </a:lnTo>
                <a:lnTo>
                  <a:pt x="878" y="1038"/>
                </a:lnTo>
                <a:lnTo>
                  <a:pt x="878" y="1039"/>
                </a:lnTo>
                <a:lnTo>
                  <a:pt x="878" y="1040"/>
                </a:lnTo>
                <a:lnTo>
                  <a:pt x="878" y="1041"/>
                </a:lnTo>
                <a:lnTo>
                  <a:pt x="877" y="1040"/>
                </a:lnTo>
                <a:lnTo>
                  <a:pt x="877" y="1041"/>
                </a:lnTo>
                <a:lnTo>
                  <a:pt x="877" y="1040"/>
                </a:lnTo>
                <a:lnTo>
                  <a:pt x="877" y="1041"/>
                </a:lnTo>
                <a:lnTo>
                  <a:pt x="876" y="1041"/>
                </a:lnTo>
                <a:lnTo>
                  <a:pt x="876" y="1042"/>
                </a:lnTo>
                <a:lnTo>
                  <a:pt x="875" y="1041"/>
                </a:lnTo>
                <a:lnTo>
                  <a:pt x="875" y="1042"/>
                </a:lnTo>
                <a:lnTo>
                  <a:pt x="875" y="1043"/>
                </a:lnTo>
                <a:lnTo>
                  <a:pt x="874" y="1043"/>
                </a:lnTo>
                <a:lnTo>
                  <a:pt x="874" y="1044"/>
                </a:lnTo>
                <a:lnTo>
                  <a:pt x="873" y="1043"/>
                </a:lnTo>
                <a:lnTo>
                  <a:pt x="873" y="1044"/>
                </a:lnTo>
                <a:lnTo>
                  <a:pt x="872" y="1044"/>
                </a:lnTo>
                <a:lnTo>
                  <a:pt x="872" y="1045"/>
                </a:lnTo>
                <a:lnTo>
                  <a:pt x="872" y="1046"/>
                </a:lnTo>
                <a:lnTo>
                  <a:pt x="871" y="1047"/>
                </a:lnTo>
                <a:lnTo>
                  <a:pt x="870" y="1047"/>
                </a:lnTo>
                <a:lnTo>
                  <a:pt x="871" y="1048"/>
                </a:lnTo>
                <a:lnTo>
                  <a:pt x="870" y="1049"/>
                </a:lnTo>
                <a:lnTo>
                  <a:pt x="869" y="1049"/>
                </a:lnTo>
                <a:lnTo>
                  <a:pt x="869" y="1050"/>
                </a:lnTo>
                <a:lnTo>
                  <a:pt x="868" y="1050"/>
                </a:lnTo>
                <a:lnTo>
                  <a:pt x="868" y="1051"/>
                </a:lnTo>
                <a:lnTo>
                  <a:pt x="868" y="1052"/>
                </a:lnTo>
                <a:lnTo>
                  <a:pt x="867" y="1053"/>
                </a:lnTo>
                <a:lnTo>
                  <a:pt x="867" y="1054"/>
                </a:lnTo>
                <a:lnTo>
                  <a:pt x="867" y="1055"/>
                </a:lnTo>
                <a:lnTo>
                  <a:pt x="866" y="1055"/>
                </a:lnTo>
                <a:lnTo>
                  <a:pt x="866" y="1057"/>
                </a:lnTo>
                <a:lnTo>
                  <a:pt x="865" y="1058"/>
                </a:lnTo>
                <a:lnTo>
                  <a:pt x="865" y="1059"/>
                </a:lnTo>
                <a:lnTo>
                  <a:pt x="864" y="1059"/>
                </a:lnTo>
                <a:lnTo>
                  <a:pt x="863" y="1059"/>
                </a:lnTo>
                <a:lnTo>
                  <a:pt x="863" y="1060"/>
                </a:lnTo>
                <a:lnTo>
                  <a:pt x="863" y="1061"/>
                </a:lnTo>
                <a:lnTo>
                  <a:pt x="863" y="1062"/>
                </a:lnTo>
                <a:lnTo>
                  <a:pt x="862" y="1062"/>
                </a:lnTo>
                <a:lnTo>
                  <a:pt x="862" y="1063"/>
                </a:lnTo>
                <a:lnTo>
                  <a:pt x="861" y="1063"/>
                </a:lnTo>
                <a:lnTo>
                  <a:pt x="861" y="1064"/>
                </a:lnTo>
                <a:lnTo>
                  <a:pt x="862" y="1065"/>
                </a:lnTo>
                <a:lnTo>
                  <a:pt x="861" y="1065"/>
                </a:lnTo>
                <a:lnTo>
                  <a:pt x="862" y="1065"/>
                </a:lnTo>
                <a:lnTo>
                  <a:pt x="861" y="1066"/>
                </a:lnTo>
                <a:lnTo>
                  <a:pt x="861" y="1067"/>
                </a:lnTo>
                <a:lnTo>
                  <a:pt x="862" y="1067"/>
                </a:lnTo>
                <a:lnTo>
                  <a:pt x="862" y="1068"/>
                </a:lnTo>
                <a:lnTo>
                  <a:pt x="863" y="1068"/>
                </a:lnTo>
                <a:lnTo>
                  <a:pt x="862" y="1069"/>
                </a:lnTo>
                <a:lnTo>
                  <a:pt x="863" y="1069"/>
                </a:lnTo>
                <a:lnTo>
                  <a:pt x="862" y="1069"/>
                </a:lnTo>
                <a:lnTo>
                  <a:pt x="862" y="1070"/>
                </a:lnTo>
                <a:lnTo>
                  <a:pt x="863" y="1070"/>
                </a:lnTo>
                <a:lnTo>
                  <a:pt x="863" y="1071"/>
                </a:lnTo>
                <a:lnTo>
                  <a:pt x="862" y="1071"/>
                </a:lnTo>
                <a:lnTo>
                  <a:pt x="863" y="1072"/>
                </a:lnTo>
                <a:lnTo>
                  <a:pt x="862" y="1072"/>
                </a:lnTo>
                <a:lnTo>
                  <a:pt x="862" y="1073"/>
                </a:lnTo>
                <a:lnTo>
                  <a:pt x="862" y="1072"/>
                </a:lnTo>
                <a:lnTo>
                  <a:pt x="862" y="1073"/>
                </a:lnTo>
                <a:lnTo>
                  <a:pt x="862" y="1074"/>
                </a:lnTo>
                <a:lnTo>
                  <a:pt x="861" y="1073"/>
                </a:lnTo>
                <a:lnTo>
                  <a:pt x="861" y="1074"/>
                </a:lnTo>
                <a:lnTo>
                  <a:pt x="862" y="1074"/>
                </a:lnTo>
                <a:lnTo>
                  <a:pt x="861" y="1075"/>
                </a:lnTo>
                <a:lnTo>
                  <a:pt x="861" y="1076"/>
                </a:lnTo>
                <a:lnTo>
                  <a:pt x="860" y="1075"/>
                </a:lnTo>
                <a:lnTo>
                  <a:pt x="860" y="1076"/>
                </a:lnTo>
                <a:lnTo>
                  <a:pt x="860" y="1077"/>
                </a:lnTo>
                <a:lnTo>
                  <a:pt x="859" y="1077"/>
                </a:lnTo>
                <a:lnTo>
                  <a:pt x="860" y="1078"/>
                </a:lnTo>
                <a:lnTo>
                  <a:pt x="859" y="1077"/>
                </a:lnTo>
                <a:lnTo>
                  <a:pt x="859" y="1078"/>
                </a:lnTo>
                <a:lnTo>
                  <a:pt x="859" y="1079"/>
                </a:lnTo>
                <a:lnTo>
                  <a:pt x="860" y="1079"/>
                </a:lnTo>
                <a:lnTo>
                  <a:pt x="860" y="1080"/>
                </a:lnTo>
                <a:lnTo>
                  <a:pt x="860" y="1081"/>
                </a:lnTo>
                <a:lnTo>
                  <a:pt x="859" y="1081"/>
                </a:lnTo>
                <a:lnTo>
                  <a:pt x="860" y="1081"/>
                </a:lnTo>
                <a:lnTo>
                  <a:pt x="859" y="1081"/>
                </a:lnTo>
                <a:lnTo>
                  <a:pt x="859" y="1082"/>
                </a:lnTo>
                <a:lnTo>
                  <a:pt x="859" y="1083"/>
                </a:lnTo>
                <a:lnTo>
                  <a:pt x="858" y="1083"/>
                </a:lnTo>
                <a:lnTo>
                  <a:pt x="858" y="1084"/>
                </a:lnTo>
                <a:lnTo>
                  <a:pt x="858" y="1085"/>
                </a:lnTo>
                <a:lnTo>
                  <a:pt x="858" y="1086"/>
                </a:lnTo>
                <a:lnTo>
                  <a:pt x="858" y="1087"/>
                </a:lnTo>
                <a:lnTo>
                  <a:pt x="857" y="1087"/>
                </a:lnTo>
                <a:lnTo>
                  <a:pt x="858" y="1087"/>
                </a:lnTo>
                <a:lnTo>
                  <a:pt x="857" y="1088"/>
                </a:lnTo>
                <a:lnTo>
                  <a:pt x="858" y="1088"/>
                </a:lnTo>
                <a:lnTo>
                  <a:pt x="857" y="1088"/>
                </a:lnTo>
                <a:lnTo>
                  <a:pt x="857" y="1089"/>
                </a:lnTo>
                <a:lnTo>
                  <a:pt x="858" y="1089"/>
                </a:lnTo>
                <a:lnTo>
                  <a:pt x="857" y="1090"/>
                </a:lnTo>
                <a:lnTo>
                  <a:pt x="858" y="1090"/>
                </a:lnTo>
                <a:lnTo>
                  <a:pt x="857" y="1090"/>
                </a:lnTo>
                <a:lnTo>
                  <a:pt x="858" y="1090"/>
                </a:lnTo>
                <a:lnTo>
                  <a:pt x="857" y="1091"/>
                </a:lnTo>
                <a:lnTo>
                  <a:pt x="858" y="1092"/>
                </a:lnTo>
                <a:lnTo>
                  <a:pt x="858" y="1093"/>
                </a:lnTo>
                <a:lnTo>
                  <a:pt x="858" y="1094"/>
                </a:lnTo>
                <a:lnTo>
                  <a:pt x="857" y="1095"/>
                </a:lnTo>
                <a:lnTo>
                  <a:pt x="858" y="1095"/>
                </a:lnTo>
                <a:lnTo>
                  <a:pt x="857" y="1095"/>
                </a:lnTo>
                <a:lnTo>
                  <a:pt x="857" y="1096"/>
                </a:lnTo>
                <a:lnTo>
                  <a:pt x="857" y="1097"/>
                </a:lnTo>
                <a:lnTo>
                  <a:pt x="856" y="1097"/>
                </a:lnTo>
                <a:lnTo>
                  <a:pt x="857" y="1098"/>
                </a:lnTo>
                <a:lnTo>
                  <a:pt x="856" y="1098"/>
                </a:lnTo>
                <a:lnTo>
                  <a:pt x="857" y="1099"/>
                </a:lnTo>
                <a:lnTo>
                  <a:pt x="856" y="1099"/>
                </a:lnTo>
                <a:lnTo>
                  <a:pt x="856" y="1100"/>
                </a:lnTo>
                <a:lnTo>
                  <a:pt x="856" y="1101"/>
                </a:lnTo>
                <a:lnTo>
                  <a:pt x="857" y="1101"/>
                </a:lnTo>
                <a:lnTo>
                  <a:pt x="857" y="1100"/>
                </a:lnTo>
                <a:lnTo>
                  <a:pt x="857" y="1101"/>
                </a:lnTo>
                <a:lnTo>
                  <a:pt x="857" y="1102"/>
                </a:lnTo>
                <a:lnTo>
                  <a:pt x="857" y="1103"/>
                </a:lnTo>
                <a:lnTo>
                  <a:pt x="857" y="1104"/>
                </a:lnTo>
                <a:lnTo>
                  <a:pt x="857" y="1105"/>
                </a:lnTo>
                <a:lnTo>
                  <a:pt x="857" y="1106"/>
                </a:lnTo>
                <a:lnTo>
                  <a:pt x="858" y="1107"/>
                </a:lnTo>
                <a:lnTo>
                  <a:pt x="857" y="1107"/>
                </a:lnTo>
                <a:lnTo>
                  <a:pt x="858" y="1107"/>
                </a:lnTo>
                <a:lnTo>
                  <a:pt x="858" y="1108"/>
                </a:lnTo>
                <a:lnTo>
                  <a:pt x="859" y="1108"/>
                </a:lnTo>
                <a:lnTo>
                  <a:pt x="860" y="1108"/>
                </a:lnTo>
                <a:lnTo>
                  <a:pt x="860" y="1109"/>
                </a:lnTo>
                <a:lnTo>
                  <a:pt x="860" y="1108"/>
                </a:lnTo>
                <a:lnTo>
                  <a:pt x="860" y="1109"/>
                </a:lnTo>
                <a:lnTo>
                  <a:pt x="861" y="1109"/>
                </a:lnTo>
                <a:lnTo>
                  <a:pt x="861" y="1110"/>
                </a:lnTo>
                <a:lnTo>
                  <a:pt x="862" y="1110"/>
                </a:lnTo>
                <a:lnTo>
                  <a:pt x="861" y="1110"/>
                </a:lnTo>
                <a:lnTo>
                  <a:pt x="862" y="1110"/>
                </a:lnTo>
                <a:lnTo>
                  <a:pt x="862" y="1111"/>
                </a:lnTo>
                <a:lnTo>
                  <a:pt x="862" y="1112"/>
                </a:lnTo>
                <a:lnTo>
                  <a:pt x="863" y="1111"/>
                </a:lnTo>
                <a:lnTo>
                  <a:pt x="863" y="1112"/>
                </a:lnTo>
                <a:lnTo>
                  <a:pt x="864" y="1112"/>
                </a:lnTo>
                <a:lnTo>
                  <a:pt x="863" y="1113"/>
                </a:lnTo>
                <a:lnTo>
                  <a:pt x="864" y="1113"/>
                </a:lnTo>
                <a:lnTo>
                  <a:pt x="864" y="1114"/>
                </a:lnTo>
                <a:lnTo>
                  <a:pt x="865" y="1114"/>
                </a:lnTo>
                <a:lnTo>
                  <a:pt x="865" y="1115"/>
                </a:lnTo>
                <a:lnTo>
                  <a:pt x="865" y="1116"/>
                </a:lnTo>
                <a:lnTo>
                  <a:pt x="865" y="1117"/>
                </a:lnTo>
                <a:lnTo>
                  <a:pt x="865" y="1118"/>
                </a:lnTo>
                <a:lnTo>
                  <a:pt x="866" y="1118"/>
                </a:lnTo>
                <a:lnTo>
                  <a:pt x="866" y="1119"/>
                </a:lnTo>
                <a:lnTo>
                  <a:pt x="866" y="1120"/>
                </a:lnTo>
                <a:lnTo>
                  <a:pt x="867" y="1120"/>
                </a:lnTo>
                <a:lnTo>
                  <a:pt x="867" y="1121"/>
                </a:lnTo>
                <a:lnTo>
                  <a:pt x="867" y="1122"/>
                </a:lnTo>
                <a:lnTo>
                  <a:pt x="867" y="1123"/>
                </a:lnTo>
                <a:lnTo>
                  <a:pt x="867" y="1124"/>
                </a:lnTo>
                <a:lnTo>
                  <a:pt x="866" y="1124"/>
                </a:lnTo>
                <a:lnTo>
                  <a:pt x="867" y="1125"/>
                </a:lnTo>
                <a:lnTo>
                  <a:pt x="867" y="1126"/>
                </a:lnTo>
                <a:lnTo>
                  <a:pt x="868" y="1126"/>
                </a:lnTo>
                <a:lnTo>
                  <a:pt x="867" y="1126"/>
                </a:lnTo>
                <a:lnTo>
                  <a:pt x="868" y="1127"/>
                </a:lnTo>
                <a:lnTo>
                  <a:pt x="868" y="1128"/>
                </a:lnTo>
                <a:lnTo>
                  <a:pt x="867" y="1128"/>
                </a:lnTo>
                <a:lnTo>
                  <a:pt x="867" y="1129"/>
                </a:lnTo>
                <a:lnTo>
                  <a:pt x="868" y="1130"/>
                </a:lnTo>
                <a:lnTo>
                  <a:pt x="869" y="1130"/>
                </a:lnTo>
                <a:lnTo>
                  <a:pt x="869" y="1131"/>
                </a:lnTo>
                <a:lnTo>
                  <a:pt x="870" y="1131"/>
                </a:lnTo>
                <a:lnTo>
                  <a:pt x="871" y="1132"/>
                </a:lnTo>
                <a:lnTo>
                  <a:pt x="871" y="1133"/>
                </a:lnTo>
                <a:lnTo>
                  <a:pt x="872" y="1134"/>
                </a:lnTo>
                <a:lnTo>
                  <a:pt x="873" y="1135"/>
                </a:lnTo>
                <a:lnTo>
                  <a:pt x="873" y="1137"/>
                </a:lnTo>
                <a:lnTo>
                  <a:pt x="873" y="1138"/>
                </a:lnTo>
                <a:lnTo>
                  <a:pt x="873" y="1139"/>
                </a:lnTo>
                <a:lnTo>
                  <a:pt x="873" y="1140"/>
                </a:lnTo>
                <a:lnTo>
                  <a:pt x="873" y="1141"/>
                </a:lnTo>
                <a:lnTo>
                  <a:pt x="873" y="1142"/>
                </a:lnTo>
                <a:lnTo>
                  <a:pt x="862" y="1142"/>
                </a:lnTo>
                <a:lnTo>
                  <a:pt x="861" y="1142"/>
                </a:lnTo>
                <a:lnTo>
                  <a:pt x="861" y="1141"/>
                </a:lnTo>
                <a:lnTo>
                  <a:pt x="860" y="1140"/>
                </a:lnTo>
                <a:lnTo>
                  <a:pt x="859" y="1140"/>
                </a:lnTo>
                <a:lnTo>
                  <a:pt x="858" y="1139"/>
                </a:lnTo>
                <a:lnTo>
                  <a:pt x="857" y="1139"/>
                </a:lnTo>
                <a:lnTo>
                  <a:pt x="856" y="1138"/>
                </a:lnTo>
                <a:lnTo>
                  <a:pt x="851" y="1137"/>
                </a:lnTo>
                <a:lnTo>
                  <a:pt x="850" y="1137"/>
                </a:lnTo>
                <a:lnTo>
                  <a:pt x="849" y="1137"/>
                </a:lnTo>
                <a:lnTo>
                  <a:pt x="848" y="1137"/>
                </a:lnTo>
                <a:lnTo>
                  <a:pt x="847" y="1137"/>
                </a:lnTo>
                <a:lnTo>
                  <a:pt x="847" y="1138"/>
                </a:lnTo>
                <a:lnTo>
                  <a:pt x="846" y="1138"/>
                </a:lnTo>
                <a:lnTo>
                  <a:pt x="845" y="1138"/>
                </a:lnTo>
                <a:lnTo>
                  <a:pt x="844" y="1138"/>
                </a:lnTo>
                <a:lnTo>
                  <a:pt x="843" y="1138"/>
                </a:lnTo>
                <a:lnTo>
                  <a:pt x="842" y="1138"/>
                </a:lnTo>
                <a:lnTo>
                  <a:pt x="840" y="1137"/>
                </a:lnTo>
                <a:lnTo>
                  <a:pt x="840" y="1136"/>
                </a:lnTo>
                <a:lnTo>
                  <a:pt x="839" y="1136"/>
                </a:lnTo>
                <a:lnTo>
                  <a:pt x="838" y="1136"/>
                </a:lnTo>
                <a:lnTo>
                  <a:pt x="838" y="1135"/>
                </a:lnTo>
                <a:lnTo>
                  <a:pt x="837" y="1135"/>
                </a:lnTo>
                <a:lnTo>
                  <a:pt x="837" y="1136"/>
                </a:lnTo>
                <a:lnTo>
                  <a:pt x="837" y="1135"/>
                </a:lnTo>
                <a:lnTo>
                  <a:pt x="836" y="1135"/>
                </a:lnTo>
                <a:lnTo>
                  <a:pt x="836" y="1136"/>
                </a:lnTo>
                <a:lnTo>
                  <a:pt x="835" y="1136"/>
                </a:lnTo>
                <a:lnTo>
                  <a:pt x="835" y="1137"/>
                </a:lnTo>
                <a:lnTo>
                  <a:pt x="834" y="1136"/>
                </a:lnTo>
                <a:lnTo>
                  <a:pt x="834" y="1137"/>
                </a:lnTo>
                <a:lnTo>
                  <a:pt x="834" y="1138"/>
                </a:lnTo>
                <a:lnTo>
                  <a:pt x="834" y="1139"/>
                </a:lnTo>
                <a:lnTo>
                  <a:pt x="833" y="1139"/>
                </a:lnTo>
                <a:lnTo>
                  <a:pt x="833" y="1140"/>
                </a:lnTo>
                <a:lnTo>
                  <a:pt x="832" y="1141"/>
                </a:lnTo>
                <a:lnTo>
                  <a:pt x="832" y="1140"/>
                </a:lnTo>
                <a:lnTo>
                  <a:pt x="832" y="1141"/>
                </a:lnTo>
                <a:lnTo>
                  <a:pt x="831" y="1141"/>
                </a:lnTo>
                <a:lnTo>
                  <a:pt x="830" y="1140"/>
                </a:lnTo>
                <a:lnTo>
                  <a:pt x="829" y="1140"/>
                </a:lnTo>
                <a:lnTo>
                  <a:pt x="829" y="1139"/>
                </a:lnTo>
                <a:lnTo>
                  <a:pt x="828" y="1139"/>
                </a:lnTo>
                <a:lnTo>
                  <a:pt x="827" y="1139"/>
                </a:lnTo>
                <a:lnTo>
                  <a:pt x="825" y="1138"/>
                </a:lnTo>
                <a:lnTo>
                  <a:pt x="824" y="1138"/>
                </a:lnTo>
                <a:lnTo>
                  <a:pt x="824" y="1137"/>
                </a:lnTo>
                <a:lnTo>
                  <a:pt x="823" y="1137"/>
                </a:lnTo>
                <a:lnTo>
                  <a:pt x="822" y="1138"/>
                </a:lnTo>
                <a:lnTo>
                  <a:pt x="822" y="1137"/>
                </a:lnTo>
                <a:lnTo>
                  <a:pt x="821" y="1137"/>
                </a:lnTo>
                <a:lnTo>
                  <a:pt x="821" y="1138"/>
                </a:lnTo>
                <a:lnTo>
                  <a:pt x="821" y="1137"/>
                </a:lnTo>
                <a:lnTo>
                  <a:pt x="820" y="1136"/>
                </a:lnTo>
                <a:lnTo>
                  <a:pt x="819" y="1136"/>
                </a:lnTo>
                <a:lnTo>
                  <a:pt x="819" y="1135"/>
                </a:lnTo>
                <a:lnTo>
                  <a:pt x="819" y="1134"/>
                </a:lnTo>
                <a:lnTo>
                  <a:pt x="818" y="1134"/>
                </a:lnTo>
                <a:lnTo>
                  <a:pt x="817" y="1134"/>
                </a:lnTo>
                <a:lnTo>
                  <a:pt x="816" y="1134"/>
                </a:lnTo>
                <a:lnTo>
                  <a:pt x="815" y="1134"/>
                </a:lnTo>
                <a:lnTo>
                  <a:pt x="815" y="1133"/>
                </a:lnTo>
                <a:lnTo>
                  <a:pt x="814" y="1134"/>
                </a:lnTo>
                <a:lnTo>
                  <a:pt x="813" y="1134"/>
                </a:lnTo>
                <a:lnTo>
                  <a:pt x="813" y="1135"/>
                </a:lnTo>
                <a:lnTo>
                  <a:pt x="812" y="1135"/>
                </a:lnTo>
                <a:lnTo>
                  <a:pt x="811" y="1136"/>
                </a:lnTo>
                <a:lnTo>
                  <a:pt x="810" y="1136"/>
                </a:lnTo>
                <a:lnTo>
                  <a:pt x="811" y="1137"/>
                </a:lnTo>
                <a:lnTo>
                  <a:pt x="810" y="1137"/>
                </a:lnTo>
                <a:lnTo>
                  <a:pt x="810" y="1136"/>
                </a:lnTo>
                <a:lnTo>
                  <a:pt x="809" y="1136"/>
                </a:lnTo>
                <a:lnTo>
                  <a:pt x="808" y="1136"/>
                </a:lnTo>
                <a:lnTo>
                  <a:pt x="808" y="1135"/>
                </a:lnTo>
                <a:lnTo>
                  <a:pt x="807" y="1136"/>
                </a:lnTo>
                <a:lnTo>
                  <a:pt x="807" y="1135"/>
                </a:lnTo>
                <a:lnTo>
                  <a:pt x="806" y="1135"/>
                </a:lnTo>
                <a:lnTo>
                  <a:pt x="805" y="1135"/>
                </a:lnTo>
                <a:lnTo>
                  <a:pt x="804" y="1135"/>
                </a:lnTo>
                <a:lnTo>
                  <a:pt x="803" y="1135"/>
                </a:lnTo>
                <a:lnTo>
                  <a:pt x="802" y="1136"/>
                </a:lnTo>
                <a:lnTo>
                  <a:pt x="802" y="1135"/>
                </a:lnTo>
                <a:lnTo>
                  <a:pt x="801" y="1135"/>
                </a:lnTo>
                <a:lnTo>
                  <a:pt x="801" y="1134"/>
                </a:lnTo>
                <a:lnTo>
                  <a:pt x="801" y="1133"/>
                </a:lnTo>
                <a:lnTo>
                  <a:pt x="800" y="1133"/>
                </a:lnTo>
                <a:lnTo>
                  <a:pt x="799" y="1133"/>
                </a:lnTo>
                <a:lnTo>
                  <a:pt x="799" y="1132"/>
                </a:lnTo>
                <a:lnTo>
                  <a:pt x="798" y="1132"/>
                </a:lnTo>
                <a:lnTo>
                  <a:pt x="798" y="1131"/>
                </a:lnTo>
                <a:lnTo>
                  <a:pt x="799" y="1131"/>
                </a:lnTo>
                <a:lnTo>
                  <a:pt x="798" y="1131"/>
                </a:lnTo>
                <a:lnTo>
                  <a:pt x="797" y="1131"/>
                </a:lnTo>
                <a:lnTo>
                  <a:pt x="797" y="1130"/>
                </a:lnTo>
                <a:lnTo>
                  <a:pt x="797" y="1129"/>
                </a:lnTo>
                <a:lnTo>
                  <a:pt x="796" y="1129"/>
                </a:lnTo>
                <a:lnTo>
                  <a:pt x="796" y="1130"/>
                </a:lnTo>
                <a:lnTo>
                  <a:pt x="796" y="1129"/>
                </a:lnTo>
                <a:lnTo>
                  <a:pt x="796" y="1128"/>
                </a:lnTo>
                <a:lnTo>
                  <a:pt x="796" y="1129"/>
                </a:lnTo>
                <a:lnTo>
                  <a:pt x="795" y="1129"/>
                </a:lnTo>
                <a:lnTo>
                  <a:pt x="795" y="1128"/>
                </a:lnTo>
                <a:lnTo>
                  <a:pt x="794" y="1127"/>
                </a:lnTo>
                <a:lnTo>
                  <a:pt x="793" y="1127"/>
                </a:lnTo>
                <a:lnTo>
                  <a:pt x="793" y="1126"/>
                </a:lnTo>
                <a:lnTo>
                  <a:pt x="792" y="1127"/>
                </a:lnTo>
                <a:lnTo>
                  <a:pt x="791" y="1126"/>
                </a:lnTo>
                <a:lnTo>
                  <a:pt x="790" y="1125"/>
                </a:lnTo>
                <a:lnTo>
                  <a:pt x="789" y="1126"/>
                </a:lnTo>
                <a:lnTo>
                  <a:pt x="790" y="1126"/>
                </a:lnTo>
                <a:lnTo>
                  <a:pt x="789" y="1126"/>
                </a:lnTo>
                <a:lnTo>
                  <a:pt x="788" y="1126"/>
                </a:lnTo>
                <a:lnTo>
                  <a:pt x="787" y="1127"/>
                </a:lnTo>
                <a:lnTo>
                  <a:pt x="787" y="1126"/>
                </a:lnTo>
                <a:lnTo>
                  <a:pt x="786" y="1126"/>
                </a:lnTo>
                <a:lnTo>
                  <a:pt x="785" y="1126"/>
                </a:lnTo>
                <a:lnTo>
                  <a:pt x="785" y="1127"/>
                </a:lnTo>
                <a:lnTo>
                  <a:pt x="785" y="1126"/>
                </a:lnTo>
                <a:lnTo>
                  <a:pt x="784" y="1126"/>
                </a:lnTo>
                <a:lnTo>
                  <a:pt x="785" y="1126"/>
                </a:lnTo>
                <a:lnTo>
                  <a:pt x="785" y="1125"/>
                </a:lnTo>
                <a:lnTo>
                  <a:pt x="784" y="1125"/>
                </a:lnTo>
                <a:lnTo>
                  <a:pt x="785" y="1124"/>
                </a:lnTo>
                <a:lnTo>
                  <a:pt x="784" y="1123"/>
                </a:lnTo>
                <a:lnTo>
                  <a:pt x="785" y="1123"/>
                </a:lnTo>
                <a:lnTo>
                  <a:pt x="784" y="1123"/>
                </a:lnTo>
                <a:lnTo>
                  <a:pt x="784" y="1122"/>
                </a:lnTo>
                <a:lnTo>
                  <a:pt x="784" y="1121"/>
                </a:lnTo>
                <a:lnTo>
                  <a:pt x="785" y="1121"/>
                </a:lnTo>
                <a:lnTo>
                  <a:pt x="785" y="1120"/>
                </a:lnTo>
                <a:lnTo>
                  <a:pt x="786" y="1119"/>
                </a:lnTo>
                <a:lnTo>
                  <a:pt x="786" y="1118"/>
                </a:lnTo>
                <a:lnTo>
                  <a:pt x="786" y="1117"/>
                </a:lnTo>
                <a:lnTo>
                  <a:pt x="787" y="1117"/>
                </a:lnTo>
                <a:lnTo>
                  <a:pt x="787" y="1116"/>
                </a:lnTo>
                <a:lnTo>
                  <a:pt x="788" y="1116"/>
                </a:lnTo>
                <a:lnTo>
                  <a:pt x="788" y="1115"/>
                </a:lnTo>
                <a:lnTo>
                  <a:pt x="789" y="1115"/>
                </a:lnTo>
                <a:lnTo>
                  <a:pt x="789" y="1114"/>
                </a:lnTo>
                <a:lnTo>
                  <a:pt x="789" y="1113"/>
                </a:lnTo>
                <a:lnTo>
                  <a:pt x="790" y="1113"/>
                </a:lnTo>
                <a:lnTo>
                  <a:pt x="790" y="1112"/>
                </a:lnTo>
                <a:lnTo>
                  <a:pt x="791" y="1111"/>
                </a:lnTo>
                <a:lnTo>
                  <a:pt x="791" y="1110"/>
                </a:lnTo>
                <a:lnTo>
                  <a:pt x="791" y="1109"/>
                </a:lnTo>
                <a:lnTo>
                  <a:pt x="792" y="1108"/>
                </a:lnTo>
                <a:lnTo>
                  <a:pt x="793" y="1107"/>
                </a:lnTo>
                <a:lnTo>
                  <a:pt x="794" y="1106"/>
                </a:lnTo>
                <a:lnTo>
                  <a:pt x="795" y="1104"/>
                </a:lnTo>
                <a:lnTo>
                  <a:pt x="796" y="1103"/>
                </a:lnTo>
                <a:lnTo>
                  <a:pt x="797" y="1103"/>
                </a:lnTo>
                <a:lnTo>
                  <a:pt x="797" y="1102"/>
                </a:lnTo>
                <a:lnTo>
                  <a:pt x="798" y="1102"/>
                </a:lnTo>
                <a:lnTo>
                  <a:pt x="799" y="1102"/>
                </a:lnTo>
                <a:lnTo>
                  <a:pt x="800" y="1101"/>
                </a:lnTo>
                <a:lnTo>
                  <a:pt x="801" y="1100"/>
                </a:lnTo>
                <a:lnTo>
                  <a:pt x="801" y="1101"/>
                </a:lnTo>
                <a:lnTo>
                  <a:pt x="802" y="1101"/>
                </a:lnTo>
                <a:lnTo>
                  <a:pt x="803" y="1101"/>
                </a:lnTo>
                <a:lnTo>
                  <a:pt x="804" y="1101"/>
                </a:lnTo>
                <a:lnTo>
                  <a:pt x="805" y="1101"/>
                </a:lnTo>
                <a:lnTo>
                  <a:pt x="806" y="1101"/>
                </a:lnTo>
                <a:lnTo>
                  <a:pt x="807" y="1100"/>
                </a:lnTo>
                <a:lnTo>
                  <a:pt x="808" y="1100"/>
                </a:lnTo>
                <a:lnTo>
                  <a:pt x="809" y="1100"/>
                </a:lnTo>
                <a:lnTo>
                  <a:pt x="809" y="1101"/>
                </a:lnTo>
                <a:lnTo>
                  <a:pt x="810" y="1100"/>
                </a:lnTo>
                <a:lnTo>
                  <a:pt x="812" y="1083"/>
                </a:lnTo>
                <a:lnTo>
                  <a:pt x="814" y="1057"/>
                </a:lnTo>
                <a:lnTo>
                  <a:pt x="813" y="1056"/>
                </a:lnTo>
                <a:lnTo>
                  <a:pt x="813" y="1055"/>
                </a:lnTo>
                <a:lnTo>
                  <a:pt x="812" y="1054"/>
                </a:lnTo>
                <a:lnTo>
                  <a:pt x="811" y="1054"/>
                </a:lnTo>
                <a:lnTo>
                  <a:pt x="810" y="1054"/>
                </a:lnTo>
                <a:lnTo>
                  <a:pt x="809" y="1054"/>
                </a:lnTo>
                <a:lnTo>
                  <a:pt x="808" y="1055"/>
                </a:lnTo>
                <a:lnTo>
                  <a:pt x="807" y="1055"/>
                </a:lnTo>
                <a:lnTo>
                  <a:pt x="806" y="1055"/>
                </a:lnTo>
                <a:lnTo>
                  <a:pt x="806" y="1056"/>
                </a:lnTo>
                <a:lnTo>
                  <a:pt x="806" y="1057"/>
                </a:lnTo>
                <a:lnTo>
                  <a:pt x="805" y="1057"/>
                </a:lnTo>
                <a:lnTo>
                  <a:pt x="805" y="1058"/>
                </a:lnTo>
                <a:lnTo>
                  <a:pt x="805" y="1059"/>
                </a:lnTo>
                <a:lnTo>
                  <a:pt x="804" y="1059"/>
                </a:lnTo>
                <a:lnTo>
                  <a:pt x="803" y="1060"/>
                </a:lnTo>
                <a:lnTo>
                  <a:pt x="802" y="1060"/>
                </a:lnTo>
                <a:lnTo>
                  <a:pt x="801" y="1060"/>
                </a:lnTo>
                <a:lnTo>
                  <a:pt x="800" y="1061"/>
                </a:lnTo>
                <a:lnTo>
                  <a:pt x="799" y="1063"/>
                </a:lnTo>
                <a:lnTo>
                  <a:pt x="799" y="1064"/>
                </a:lnTo>
                <a:lnTo>
                  <a:pt x="798" y="1064"/>
                </a:lnTo>
                <a:lnTo>
                  <a:pt x="798" y="1065"/>
                </a:lnTo>
                <a:lnTo>
                  <a:pt x="798" y="1066"/>
                </a:lnTo>
                <a:lnTo>
                  <a:pt x="799" y="1066"/>
                </a:lnTo>
                <a:lnTo>
                  <a:pt x="799" y="1067"/>
                </a:lnTo>
                <a:lnTo>
                  <a:pt x="798" y="1067"/>
                </a:lnTo>
                <a:lnTo>
                  <a:pt x="797" y="1068"/>
                </a:lnTo>
                <a:lnTo>
                  <a:pt x="796" y="1068"/>
                </a:lnTo>
                <a:lnTo>
                  <a:pt x="795" y="1068"/>
                </a:lnTo>
                <a:lnTo>
                  <a:pt x="794" y="1069"/>
                </a:lnTo>
                <a:lnTo>
                  <a:pt x="793" y="1070"/>
                </a:lnTo>
                <a:lnTo>
                  <a:pt x="793" y="1071"/>
                </a:lnTo>
                <a:lnTo>
                  <a:pt x="792" y="1071"/>
                </a:lnTo>
                <a:lnTo>
                  <a:pt x="791" y="1072"/>
                </a:lnTo>
                <a:lnTo>
                  <a:pt x="790" y="1073"/>
                </a:lnTo>
                <a:lnTo>
                  <a:pt x="790" y="1074"/>
                </a:lnTo>
                <a:lnTo>
                  <a:pt x="789" y="1074"/>
                </a:lnTo>
                <a:lnTo>
                  <a:pt x="790" y="1074"/>
                </a:lnTo>
                <a:lnTo>
                  <a:pt x="789" y="1074"/>
                </a:lnTo>
                <a:lnTo>
                  <a:pt x="789" y="1075"/>
                </a:lnTo>
                <a:lnTo>
                  <a:pt x="788" y="1075"/>
                </a:lnTo>
                <a:lnTo>
                  <a:pt x="788" y="1076"/>
                </a:lnTo>
                <a:lnTo>
                  <a:pt x="787" y="1076"/>
                </a:lnTo>
                <a:lnTo>
                  <a:pt x="787" y="1077"/>
                </a:lnTo>
                <a:lnTo>
                  <a:pt x="786" y="1078"/>
                </a:lnTo>
                <a:lnTo>
                  <a:pt x="786" y="1077"/>
                </a:lnTo>
                <a:lnTo>
                  <a:pt x="785" y="1078"/>
                </a:lnTo>
                <a:lnTo>
                  <a:pt x="784" y="1078"/>
                </a:lnTo>
                <a:lnTo>
                  <a:pt x="784" y="1079"/>
                </a:lnTo>
                <a:lnTo>
                  <a:pt x="783" y="1079"/>
                </a:lnTo>
                <a:lnTo>
                  <a:pt x="782" y="1079"/>
                </a:lnTo>
                <a:lnTo>
                  <a:pt x="782" y="1078"/>
                </a:lnTo>
                <a:lnTo>
                  <a:pt x="781" y="1078"/>
                </a:lnTo>
                <a:lnTo>
                  <a:pt x="781" y="1079"/>
                </a:lnTo>
                <a:lnTo>
                  <a:pt x="780" y="1079"/>
                </a:lnTo>
                <a:lnTo>
                  <a:pt x="779" y="1079"/>
                </a:lnTo>
                <a:lnTo>
                  <a:pt x="778" y="1080"/>
                </a:lnTo>
                <a:lnTo>
                  <a:pt x="777" y="1080"/>
                </a:lnTo>
                <a:lnTo>
                  <a:pt x="777" y="1081"/>
                </a:lnTo>
                <a:lnTo>
                  <a:pt x="777" y="1082"/>
                </a:lnTo>
                <a:lnTo>
                  <a:pt x="776" y="1082"/>
                </a:lnTo>
                <a:lnTo>
                  <a:pt x="775" y="1083"/>
                </a:lnTo>
                <a:lnTo>
                  <a:pt x="775" y="1084"/>
                </a:lnTo>
                <a:lnTo>
                  <a:pt x="776" y="1084"/>
                </a:lnTo>
                <a:lnTo>
                  <a:pt x="775" y="1085"/>
                </a:lnTo>
                <a:lnTo>
                  <a:pt x="776" y="1085"/>
                </a:lnTo>
                <a:lnTo>
                  <a:pt x="776" y="1086"/>
                </a:lnTo>
                <a:lnTo>
                  <a:pt x="776" y="1087"/>
                </a:lnTo>
                <a:lnTo>
                  <a:pt x="776" y="1088"/>
                </a:lnTo>
                <a:lnTo>
                  <a:pt x="775" y="1089"/>
                </a:lnTo>
                <a:lnTo>
                  <a:pt x="775" y="1090"/>
                </a:lnTo>
                <a:lnTo>
                  <a:pt x="774" y="1090"/>
                </a:lnTo>
                <a:lnTo>
                  <a:pt x="773" y="1091"/>
                </a:lnTo>
                <a:lnTo>
                  <a:pt x="773" y="1092"/>
                </a:lnTo>
                <a:lnTo>
                  <a:pt x="773" y="1093"/>
                </a:lnTo>
                <a:lnTo>
                  <a:pt x="773" y="1094"/>
                </a:lnTo>
                <a:lnTo>
                  <a:pt x="772" y="1094"/>
                </a:lnTo>
                <a:lnTo>
                  <a:pt x="771" y="1093"/>
                </a:lnTo>
                <a:lnTo>
                  <a:pt x="770" y="1093"/>
                </a:lnTo>
                <a:lnTo>
                  <a:pt x="769" y="1093"/>
                </a:lnTo>
                <a:lnTo>
                  <a:pt x="769" y="1094"/>
                </a:lnTo>
                <a:lnTo>
                  <a:pt x="768" y="1094"/>
                </a:lnTo>
                <a:lnTo>
                  <a:pt x="768" y="1093"/>
                </a:lnTo>
                <a:lnTo>
                  <a:pt x="768" y="1094"/>
                </a:lnTo>
                <a:lnTo>
                  <a:pt x="767" y="1093"/>
                </a:lnTo>
                <a:lnTo>
                  <a:pt x="767" y="1094"/>
                </a:lnTo>
                <a:lnTo>
                  <a:pt x="767" y="1093"/>
                </a:lnTo>
                <a:lnTo>
                  <a:pt x="766" y="1093"/>
                </a:lnTo>
                <a:lnTo>
                  <a:pt x="765" y="1093"/>
                </a:lnTo>
                <a:lnTo>
                  <a:pt x="765" y="1092"/>
                </a:lnTo>
                <a:lnTo>
                  <a:pt x="764" y="1092"/>
                </a:lnTo>
                <a:lnTo>
                  <a:pt x="764" y="1093"/>
                </a:lnTo>
                <a:lnTo>
                  <a:pt x="764" y="1092"/>
                </a:lnTo>
                <a:lnTo>
                  <a:pt x="763" y="1092"/>
                </a:lnTo>
                <a:lnTo>
                  <a:pt x="762" y="1092"/>
                </a:lnTo>
                <a:lnTo>
                  <a:pt x="761" y="1092"/>
                </a:lnTo>
                <a:lnTo>
                  <a:pt x="761" y="1093"/>
                </a:lnTo>
                <a:lnTo>
                  <a:pt x="760" y="1093"/>
                </a:lnTo>
                <a:lnTo>
                  <a:pt x="759" y="1093"/>
                </a:lnTo>
                <a:lnTo>
                  <a:pt x="759" y="1094"/>
                </a:lnTo>
                <a:lnTo>
                  <a:pt x="758" y="1094"/>
                </a:lnTo>
                <a:lnTo>
                  <a:pt x="757" y="1094"/>
                </a:lnTo>
                <a:lnTo>
                  <a:pt x="756" y="1095"/>
                </a:lnTo>
                <a:lnTo>
                  <a:pt x="755" y="1095"/>
                </a:lnTo>
                <a:lnTo>
                  <a:pt x="755" y="1096"/>
                </a:lnTo>
                <a:lnTo>
                  <a:pt x="754" y="1096"/>
                </a:lnTo>
                <a:lnTo>
                  <a:pt x="753" y="1097"/>
                </a:lnTo>
                <a:lnTo>
                  <a:pt x="752" y="1097"/>
                </a:lnTo>
                <a:lnTo>
                  <a:pt x="751" y="1097"/>
                </a:lnTo>
                <a:lnTo>
                  <a:pt x="750" y="1098"/>
                </a:lnTo>
                <a:lnTo>
                  <a:pt x="749" y="1098"/>
                </a:lnTo>
                <a:lnTo>
                  <a:pt x="748" y="1098"/>
                </a:lnTo>
                <a:lnTo>
                  <a:pt x="747" y="1098"/>
                </a:lnTo>
                <a:lnTo>
                  <a:pt x="747" y="1097"/>
                </a:lnTo>
                <a:lnTo>
                  <a:pt x="747" y="1098"/>
                </a:lnTo>
                <a:lnTo>
                  <a:pt x="746" y="1098"/>
                </a:lnTo>
                <a:lnTo>
                  <a:pt x="746" y="1097"/>
                </a:lnTo>
                <a:lnTo>
                  <a:pt x="745" y="1097"/>
                </a:lnTo>
                <a:lnTo>
                  <a:pt x="744" y="1096"/>
                </a:lnTo>
                <a:lnTo>
                  <a:pt x="744" y="1097"/>
                </a:lnTo>
                <a:lnTo>
                  <a:pt x="744" y="1096"/>
                </a:lnTo>
                <a:lnTo>
                  <a:pt x="743" y="1096"/>
                </a:lnTo>
                <a:lnTo>
                  <a:pt x="743" y="1095"/>
                </a:lnTo>
                <a:lnTo>
                  <a:pt x="742" y="1095"/>
                </a:lnTo>
                <a:lnTo>
                  <a:pt x="741" y="1095"/>
                </a:lnTo>
                <a:lnTo>
                  <a:pt x="741" y="1094"/>
                </a:lnTo>
                <a:lnTo>
                  <a:pt x="742" y="1094"/>
                </a:lnTo>
                <a:lnTo>
                  <a:pt x="742" y="1093"/>
                </a:lnTo>
                <a:lnTo>
                  <a:pt x="742" y="1092"/>
                </a:lnTo>
                <a:lnTo>
                  <a:pt x="743" y="1092"/>
                </a:lnTo>
                <a:lnTo>
                  <a:pt x="742" y="1092"/>
                </a:lnTo>
                <a:lnTo>
                  <a:pt x="742" y="1091"/>
                </a:lnTo>
                <a:lnTo>
                  <a:pt x="742" y="1090"/>
                </a:lnTo>
                <a:lnTo>
                  <a:pt x="742" y="1089"/>
                </a:lnTo>
                <a:lnTo>
                  <a:pt x="742" y="1088"/>
                </a:lnTo>
                <a:lnTo>
                  <a:pt x="741" y="1088"/>
                </a:lnTo>
                <a:lnTo>
                  <a:pt x="741" y="1087"/>
                </a:lnTo>
                <a:lnTo>
                  <a:pt x="740" y="1088"/>
                </a:lnTo>
                <a:lnTo>
                  <a:pt x="740" y="1087"/>
                </a:lnTo>
                <a:lnTo>
                  <a:pt x="740" y="1086"/>
                </a:lnTo>
                <a:lnTo>
                  <a:pt x="739" y="1086"/>
                </a:lnTo>
                <a:lnTo>
                  <a:pt x="739" y="1085"/>
                </a:lnTo>
                <a:lnTo>
                  <a:pt x="738" y="1084"/>
                </a:lnTo>
                <a:lnTo>
                  <a:pt x="737" y="1084"/>
                </a:lnTo>
                <a:lnTo>
                  <a:pt x="736" y="1084"/>
                </a:lnTo>
                <a:lnTo>
                  <a:pt x="735" y="1084"/>
                </a:lnTo>
                <a:lnTo>
                  <a:pt x="734" y="1083"/>
                </a:lnTo>
                <a:lnTo>
                  <a:pt x="733" y="1083"/>
                </a:lnTo>
                <a:lnTo>
                  <a:pt x="733" y="1082"/>
                </a:lnTo>
                <a:lnTo>
                  <a:pt x="732" y="1082"/>
                </a:lnTo>
                <a:lnTo>
                  <a:pt x="733" y="1081"/>
                </a:lnTo>
                <a:lnTo>
                  <a:pt x="732" y="1081"/>
                </a:lnTo>
                <a:lnTo>
                  <a:pt x="733" y="1081"/>
                </a:lnTo>
                <a:lnTo>
                  <a:pt x="733" y="1080"/>
                </a:lnTo>
                <a:lnTo>
                  <a:pt x="732" y="1080"/>
                </a:lnTo>
                <a:lnTo>
                  <a:pt x="732" y="1079"/>
                </a:lnTo>
                <a:lnTo>
                  <a:pt x="731" y="1079"/>
                </a:lnTo>
                <a:lnTo>
                  <a:pt x="731" y="1078"/>
                </a:lnTo>
                <a:lnTo>
                  <a:pt x="730" y="1078"/>
                </a:lnTo>
                <a:lnTo>
                  <a:pt x="729" y="1078"/>
                </a:lnTo>
                <a:lnTo>
                  <a:pt x="728" y="1078"/>
                </a:lnTo>
                <a:lnTo>
                  <a:pt x="727" y="1078"/>
                </a:lnTo>
                <a:lnTo>
                  <a:pt x="726" y="1078"/>
                </a:lnTo>
                <a:lnTo>
                  <a:pt x="725" y="1078"/>
                </a:lnTo>
                <a:lnTo>
                  <a:pt x="725" y="1079"/>
                </a:lnTo>
                <a:lnTo>
                  <a:pt x="725" y="1078"/>
                </a:lnTo>
                <a:lnTo>
                  <a:pt x="724" y="1078"/>
                </a:lnTo>
                <a:lnTo>
                  <a:pt x="723" y="1078"/>
                </a:lnTo>
                <a:lnTo>
                  <a:pt x="724" y="1077"/>
                </a:lnTo>
                <a:lnTo>
                  <a:pt x="723" y="1077"/>
                </a:lnTo>
                <a:lnTo>
                  <a:pt x="722" y="1077"/>
                </a:lnTo>
                <a:lnTo>
                  <a:pt x="722" y="1076"/>
                </a:lnTo>
                <a:lnTo>
                  <a:pt x="721" y="1077"/>
                </a:lnTo>
                <a:lnTo>
                  <a:pt x="721" y="1078"/>
                </a:lnTo>
                <a:lnTo>
                  <a:pt x="720" y="1078"/>
                </a:lnTo>
                <a:lnTo>
                  <a:pt x="719" y="1078"/>
                </a:lnTo>
                <a:lnTo>
                  <a:pt x="718" y="1079"/>
                </a:lnTo>
                <a:lnTo>
                  <a:pt x="718" y="1078"/>
                </a:lnTo>
                <a:lnTo>
                  <a:pt x="718" y="1079"/>
                </a:lnTo>
                <a:lnTo>
                  <a:pt x="717" y="1079"/>
                </a:lnTo>
                <a:lnTo>
                  <a:pt x="716" y="1079"/>
                </a:lnTo>
                <a:lnTo>
                  <a:pt x="715" y="1079"/>
                </a:lnTo>
                <a:lnTo>
                  <a:pt x="715" y="1078"/>
                </a:lnTo>
                <a:lnTo>
                  <a:pt x="715" y="1079"/>
                </a:lnTo>
                <a:lnTo>
                  <a:pt x="714" y="1079"/>
                </a:lnTo>
                <a:lnTo>
                  <a:pt x="713" y="1080"/>
                </a:lnTo>
                <a:lnTo>
                  <a:pt x="712" y="1080"/>
                </a:lnTo>
                <a:lnTo>
                  <a:pt x="711" y="1080"/>
                </a:lnTo>
                <a:lnTo>
                  <a:pt x="710" y="1080"/>
                </a:lnTo>
                <a:lnTo>
                  <a:pt x="710" y="1079"/>
                </a:lnTo>
                <a:lnTo>
                  <a:pt x="710" y="1080"/>
                </a:lnTo>
                <a:lnTo>
                  <a:pt x="709" y="1080"/>
                </a:lnTo>
                <a:lnTo>
                  <a:pt x="709" y="1081"/>
                </a:lnTo>
                <a:lnTo>
                  <a:pt x="708" y="1081"/>
                </a:lnTo>
                <a:lnTo>
                  <a:pt x="707" y="1081"/>
                </a:lnTo>
                <a:lnTo>
                  <a:pt x="706" y="1081"/>
                </a:lnTo>
                <a:lnTo>
                  <a:pt x="706" y="1082"/>
                </a:lnTo>
                <a:lnTo>
                  <a:pt x="705" y="1081"/>
                </a:lnTo>
                <a:lnTo>
                  <a:pt x="705" y="1082"/>
                </a:lnTo>
                <a:lnTo>
                  <a:pt x="704" y="1082"/>
                </a:lnTo>
                <a:lnTo>
                  <a:pt x="704" y="1083"/>
                </a:lnTo>
                <a:lnTo>
                  <a:pt x="704" y="1084"/>
                </a:lnTo>
                <a:lnTo>
                  <a:pt x="704" y="1085"/>
                </a:lnTo>
                <a:lnTo>
                  <a:pt x="704" y="1086"/>
                </a:lnTo>
                <a:lnTo>
                  <a:pt x="703" y="1086"/>
                </a:lnTo>
                <a:lnTo>
                  <a:pt x="702" y="1087"/>
                </a:lnTo>
                <a:lnTo>
                  <a:pt x="701" y="1087"/>
                </a:lnTo>
                <a:lnTo>
                  <a:pt x="701" y="1088"/>
                </a:lnTo>
                <a:lnTo>
                  <a:pt x="700" y="1088"/>
                </a:lnTo>
                <a:lnTo>
                  <a:pt x="699" y="1088"/>
                </a:lnTo>
                <a:lnTo>
                  <a:pt x="698" y="1089"/>
                </a:lnTo>
                <a:lnTo>
                  <a:pt x="697" y="1089"/>
                </a:lnTo>
                <a:lnTo>
                  <a:pt x="697" y="1090"/>
                </a:lnTo>
                <a:lnTo>
                  <a:pt x="697" y="1091"/>
                </a:lnTo>
                <a:lnTo>
                  <a:pt x="696" y="1091"/>
                </a:lnTo>
                <a:lnTo>
                  <a:pt x="694" y="1091"/>
                </a:lnTo>
                <a:lnTo>
                  <a:pt x="694" y="1092"/>
                </a:lnTo>
                <a:lnTo>
                  <a:pt x="693" y="1092"/>
                </a:lnTo>
                <a:lnTo>
                  <a:pt x="692" y="1091"/>
                </a:lnTo>
                <a:lnTo>
                  <a:pt x="691" y="1091"/>
                </a:lnTo>
                <a:lnTo>
                  <a:pt x="690" y="1092"/>
                </a:lnTo>
                <a:lnTo>
                  <a:pt x="689" y="1091"/>
                </a:lnTo>
                <a:lnTo>
                  <a:pt x="689" y="1090"/>
                </a:lnTo>
                <a:lnTo>
                  <a:pt x="688" y="1090"/>
                </a:lnTo>
                <a:lnTo>
                  <a:pt x="687" y="1090"/>
                </a:lnTo>
                <a:lnTo>
                  <a:pt x="686" y="1090"/>
                </a:lnTo>
                <a:lnTo>
                  <a:pt x="685" y="1090"/>
                </a:lnTo>
                <a:lnTo>
                  <a:pt x="685" y="1091"/>
                </a:lnTo>
                <a:lnTo>
                  <a:pt x="684" y="1091"/>
                </a:lnTo>
                <a:lnTo>
                  <a:pt x="683" y="1091"/>
                </a:lnTo>
                <a:lnTo>
                  <a:pt x="682" y="1091"/>
                </a:lnTo>
                <a:lnTo>
                  <a:pt x="683" y="1091"/>
                </a:lnTo>
                <a:lnTo>
                  <a:pt x="682" y="1091"/>
                </a:lnTo>
                <a:lnTo>
                  <a:pt x="681" y="1092"/>
                </a:lnTo>
                <a:lnTo>
                  <a:pt x="680" y="1092"/>
                </a:lnTo>
                <a:lnTo>
                  <a:pt x="680" y="1093"/>
                </a:lnTo>
                <a:lnTo>
                  <a:pt x="679" y="1093"/>
                </a:lnTo>
                <a:lnTo>
                  <a:pt x="679" y="1092"/>
                </a:lnTo>
                <a:lnTo>
                  <a:pt x="678" y="1093"/>
                </a:lnTo>
                <a:lnTo>
                  <a:pt x="678" y="1092"/>
                </a:lnTo>
                <a:lnTo>
                  <a:pt x="678" y="1093"/>
                </a:lnTo>
                <a:lnTo>
                  <a:pt x="678" y="1092"/>
                </a:lnTo>
                <a:lnTo>
                  <a:pt x="678" y="1093"/>
                </a:lnTo>
                <a:lnTo>
                  <a:pt x="678" y="1092"/>
                </a:lnTo>
                <a:lnTo>
                  <a:pt x="677" y="1092"/>
                </a:lnTo>
                <a:lnTo>
                  <a:pt x="678" y="1093"/>
                </a:lnTo>
                <a:lnTo>
                  <a:pt x="677" y="1093"/>
                </a:lnTo>
                <a:lnTo>
                  <a:pt x="676" y="1093"/>
                </a:lnTo>
                <a:lnTo>
                  <a:pt x="675" y="1093"/>
                </a:lnTo>
                <a:lnTo>
                  <a:pt x="674" y="1093"/>
                </a:lnTo>
                <a:lnTo>
                  <a:pt x="673" y="1093"/>
                </a:lnTo>
                <a:lnTo>
                  <a:pt x="672" y="1093"/>
                </a:lnTo>
                <a:lnTo>
                  <a:pt x="672" y="1092"/>
                </a:lnTo>
                <a:lnTo>
                  <a:pt x="671" y="1092"/>
                </a:lnTo>
                <a:lnTo>
                  <a:pt x="670" y="1092"/>
                </a:lnTo>
                <a:lnTo>
                  <a:pt x="670" y="1093"/>
                </a:lnTo>
                <a:lnTo>
                  <a:pt x="669" y="1092"/>
                </a:lnTo>
                <a:lnTo>
                  <a:pt x="670" y="1092"/>
                </a:lnTo>
                <a:lnTo>
                  <a:pt x="669" y="1092"/>
                </a:lnTo>
                <a:lnTo>
                  <a:pt x="668" y="1092"/>
                </a:lnTo>
                <a:lnTo>
                  <a:pt x="668" y="1093"/>
                </a:lnTo>
                <a:lnTo>
                  <a:pt x="667" y="1093"/>
                </a:lnTo>
                <a:lnTo>
                  <a:pt x="667" y="1094"/>
                </a:lnTo>
                <a:lnTo>
                  <a:pt x="666" y="1094"/>
                </a:lnTo>
                <a:lnTo>
                  <a:pt x="665" y="1094"/>
                </a:lnTo>
                <a:lnTo>
                  <a:pt x="665" y="1093"/>
                </a:lnTo>
                <a:lnTo>
                  <a:pt x="664" y="1093"/>
                </a:lnTo>
                <a:lnTo>
                  <a:pt x="663" y="1093"/>
                </a:lnTo>
                <a:lnTo>
                  <a:pt x="662" y="1093"/>
                </a:lnTo>
                <a:lnTo>
                  <a:pt x="662" y="1092"/>
                </a:lnTo>
                <a:lnTo>
                  <a:pt x="661" y="1092"/>
                </a:lnTo>
                <a:lnTo>
                  <a:pt x="661" y="1091"/>
                </a:lnTo>
                <a:lnTo>
                  <a:pt x="660" y="1091"/>
                </a:lnTo>
                <a:lnTo>
                  <a:pt x="661" y="1091"/>
                </a:lnTo>
                <a:lnTo>
                  <a:pt x="660" y="1091"/>
                </a:lnTo>
                <a:lnTo>
                  <a:pt x="660" y="1092"/>
                </a:lnTo>
                <a:lnTo>
                  <a:pt x="660" y="1091"/>
                </a:lnTo>
                <a:lnTo>
                  <a:pt x="659" y="1091"/>
                </a:lnTo>
                <a:lnTo>
                  <a:pt x="659" y="1090"/>
                </a:lnTo>
                <a:lnTo>
                  <a:pt x="658" y="1090"/>
                </a:lnTo>
                <a:lnTo>
                  <a:pt x="657" y="1090"/>
                </a:lnTo>
                <a:lnTo>
                  <a:pt x="656" y="1090"/>
                </a:lnTo>
                <a:lnTo>
                  <a:pt x="656" y="1089"/>
                </a:lnTo>
                <a:lnTo>
                  <a:pt x="657" y="1089"/>
                </a:lnTo>
                <a:lnTo>
                  <a:pt x="657" y="1090"/>
                </a:lnTo>
                <a:lnTo>
                  <a:pt x="657" y="1089"/>
                </a:lnTo>
                <a:lnTo>
                  <a:pt x="656" y="1089"/>
                </a:lnTo>
                <a:lnTo>
                  <a:pt x="656" y="1088"/>
                </a:lnTo>
                <a:lnTo>
                  <a:pt x="656" y="1089"/>
                </a:lnTo>
                <a:lnTo>
                  <a:pt x="656" y="1088"/>
                </a:lnTo>
                <a:lnTo>
                  <a:pt x="655" y="1088"/>
                </a:lnTo>
                <a:lnTo>
                  <a:pt x="655" y="1089"/>
                </a:lnTo>
                <a:lnTo>
                  <a:pt x="655" y="1088"/>
                </a:lnTo>
                <a:lnTo>
                  <a:pt x="655" y="1089"/>
                </a:lnTo>
                <a:lnTo>
                  <a:pt x="654" y="1089"/>
                </a:lnTo>
                <a:lnTo>
                  <a:pt x="654" y="1088"/>
                </a:lnTo>
                <a:lnTo>
                  <a:pt x="654" y="1087"/>
                </a:lnTo>
                <a:lnTo>
                  <a:pt x="654" y="1086"/>
                </a:lnTo>
                <a:lnTo>
                  <a:pt x="653" y="1086"/>
                </a:lnTo>
                <a:lnTo>
                  <a:pt x="654" y="1086"/>
                </a:lnTo>
                <a:lnTo>
                  <a:pt x="653" y="1086"/>
                </a:lnTo>
                <a:lnTo>
                  <a:pt x="653" y="1085"/>
                </a:lnTo>
                <a:lnTo>
                  <a:pt x="652" y="1085"/>
                </a:lnTo>
                <a:lnTo>
                  <a:pt x="653" y="1085"/>
                </a:lnTo>
                <a:lnTo>
                  <a:pt x="652" y="1084"/>
                </a:lnTo>
                <a:lnTo>
                  <a:pt x="652" y="1085"/>
                </a:lnTo>
                <a:lnTo>
                  <a:pt x="651" y="1085"/>
                </a:lnTo>
                <a:lnTo>
                  <a:pt x="651" y="1084"/>
                </a:lnTo>
                <a:lnTo>
                  <a:pt x="650" y="1084"/>
                </a:lnTo>
                <a:lnTo>
                  <a:pt x="651" y="1083"/>
                </a:lnTo>
                <a:lnTo>
                  <a:pt x="650" y="1083"/>
                </a:lnTo>
                <a:lnTo>
                  <a:pt x="649" y="1083"/>
                </a:lnTo>
                <a:lnTo>
                  <a:pt x="650" y="1082"/>
                </a:lnTo>
                <a:lnTo>
                  <a:pt x="649" y="1082"/>
                </a:lnTo>
                <a:lnTo>
                  <a:pt x="648" y="1082"/>
                </a:lnTo>
                <a:lnTo>
                  <a:pt x="648" y="1083"/>
                </a:lnTo>
                <a:lnTo>
                  <a:pt x="647" y="1082"/>
                </a:lnTo>
                <a:lnTo>
                  <a:pt x="646" y="1083"/>
                </a:lnTo>
                <a:lnTo>
                  <a:pt x="647" y="1083"/>
                </a:lnTo>
                <a:lnTo>
                  <a:pt x="646" y="1083"/>
                </a:lnTo>
                <a:lnTo>
                  <a:pt x="645" y="1083"/>
                </a:lnTo>
                <a:lnTo>
                  <a:pt x="645" y="1082"/>
                </a:lnTo>
                <a:lnTo>
                  <a:pt x="645" y="1083"/>
                </a:lnTo>
                <a:lnTo>
                  <a:pt x="644" y="1083"/>
                </a:lnTo>
                <a:lnTo>
                  <a:pt x="644" y="1082"/>
                </a:lnTo>
                <a:lnTo>
                  <a:pt x="644" y="1081"/>
                </a:lnTo>
                <a:lnTo>
                  <a:pt x="643" y="1080"/>
                </a:lnTo>
                <a:lnTo>
                  <a:pt x="642" y="1080"/>
                </a:lnTo>
                <a:lnTo>
                  <a:pt x="642" y="1079"/>
                </a:lnTo>
                <a:lnTo>
                  <a:pt x="641" y="1079"/>
                </a:lnTo>
                <a:lnTo>
                  <a:pt x="641" y="1080"/>
                </a:lnTo>
                <a:lnTo>
                  <a:pt x="641" y="1079"/>
                </a:lnTo>
                <a:lnTo>
                  <a:pt x="640" y="1079"/>
                </a:lnTo>
                <a:lnTo>
                  <a:pt x="640" y="1080"/>
                </a:lnTo>
                <a:lnTo>
                  <a:pt x="640" y="1079"/>
                </a:lnTo>
                <a:lnTo>
                  <a:pt x="639" y="1079"/>
                </a:lnTo>
                <a:lnTo>
                  <a:pt x="638" y="1079"/>
                </a:lnTo>
                <a:lnTo>
                  <a:pt x="637" y="1079"/>
                </a:lnTo>
                <a:lnTo>
                  <a:pt x="637" y="1078"/>
                </a:lnTo>
                <a:lnTo>
                  <a:pt x="636" y="1078"/>
                </a:lnTo>
                <a:lnTo>
                  <a:pt x="635" y="1078"/>
                </a:lnTo>
                <a:lnTo>
                  <a:pt x="634" y="1078"/>
                </a:lnTo>
                <a:lnTo>
                  <a:pt x="635" y="1078"/>
                </a:lnTo>
                <a:lnTo>
                  <a:pt x="634" y="1078"/>
                </a:lnTo>
                <a:lnTo>
                  <a:pt x="634" y="1077"/>
                </a:lnTo>
                <a:lnTo>
                  <a:pt x="633" y="1077"/>
                </a:lnTo>
                <a:lnTo>
                  <a:pt x="633" y="1076"/>
                </a:lnTo>
                <a:lnTo>
                  <a:pt x="632" y="1076"/>
                </a:lnTo>
                <a:lnTo>
                  <a:pt x="632" y="1075"/>
                </a:lnTo>
                <a:lnTo>
                  <a:pt x="631" y="1076"/>
                </a:lnTo>
                <a:lnTo>
                  <a:pt x="631" y="1075"/>
                </a:lnTo>
                <a:lnTo>
                  <a:pt x="630" y="1075"/>
                </a:lnTo>
                <a:lnTo>
                  <a:pt x="630" y="1076"/>
                </a:lnTo>
                <a:lnTo>
                  <a:pt x="630" y="1075"/>
                </a:lnTo>
                <a:lnTo>
                  <a:pt x="629" y="1076"/>
                </a:lnTo>
                <a:lnTo>
                  <a:pt x="629" y="1075"/>
                </a:lnTo>
                <a:lnTo>
                  <a:pt x="629" y="1076"/>
                </a:lnTo>
                <a:lnTo>
                  <a:pt x="628" y="1076"/>
                </a:lnTo>
                <a:lnTo>
                  <a:pt x="629" y="1075"/>
                </a:lnTo>
                <a:lnTo>
                  <a:pt x="628" y="1075"/>
                </a:lnTo>
                <a:lnTo>
                  <a:pt x="627" y="1075"/>
                </a:lnTo>
                <a:lnTo>
                  <a:pt x="627" y="1074"/>
                </a:lnTo>
                <a:lnTo>
                  <a:pt x="626" y="1074"/>
                </a:lnTo>
                <a:lnTo>
                  <a:pt x="625" y="1074"/>
                </a:lnTo>
                <a:lnTo>
                  <a:pt x="625" y="1073"/>
                </a:lnTo>
                <a:lnTo>
                  <a:pt x="624" y="1073"/>
                </a:lnTo>
                <a:lnTo>
                  <a:pt x="625" y="1073"/>
                </a:lnTo>
                <a:lnTo>
                  <a:pt x="624" y="1072"/>
                </a:lnTo>
                <a:lnTo>
                  <a:pt x="623" y="1072"/>
                </a:lnTo>
                <a:lnTo>
                  <a:pt x="623" y="1071"/>
                </a:lnTo>
                <a:lnTo>
                  <a:pt x="624" y="1072"/>
                </a:lnTo>
                <a:lnTo>
                  <a:pt x="624" y="1071"/>
                </a:lnTo>
                <a:lnTo>
                  <a:pt x="623" y="1071"/>
                </a:lnTo>
                <a:lnTo>
                  <a:pt x="622" y="1071"/>
                </a:lnTo>
                <a:lnTo>
                  <a:pt x="622" y="1070"/>
                </a:lnTo>
                <a:lnTo>
                  <a:pt x="621" y="1070"/>
                </a:lnTo>
                <a:lnTo>
                  <a:pt x="621" y="1069"/>
                </a:lnTo>
                <a:lnTo>
                  <a:pt x="621" y="1068"/>
                </a:lnTo>
                <a:lnTo>
                  <a:pt x="621" y="1069"/>
                </a:lnTo>
                <a:lnTo>
                  <a:pt x="620" y="1069"/>
                </a:lnTo>
                <a:lnTo>
                  <a:pt x="620" y="1068"/>
                </a:lnTo>
                <a:lnTo>
                  <a:pt x="621" y="1067"/>
                </a:lnTo>
                <a:lnTo>
                  <a:pt x="620" y="1067"/>
                </a:lnTo>
                <a:lnTo>
                  <a:pt x="621" y="1067"/>
                </a:lnTo>
                <a:lnTo>
                  <a:pt x="620" y="1066"/>
                </a:lnTo>
                <a:lnTo>
                  <a:pt x="621" y="1066"/>
                </a:lnTo>
                <a:lnTo>
                  <a:pt x="621" y="1065"/>
                </a:lnTo>
                <a:lnTo>
                  <a:pt x="620" y="1065"/>
                </a:lnTo>
                <a:lnTo>
                  <a:pt x="621" y="1064"/>
                </a:lnTo>
                <a:lnTo>
                  <a:pt x="620" y="1064"/>
                </a:lnTo>
                <a:lnTo>
                  <a:pt x="621" y="1064"/>
                </a:lnTo>
                <a:lnTo>
                  <a:pt x="621" y="1063"/>
                </a:lnTo>
                <a:lnTo>
                  <a:pt x="620" y="1063"/>
                </a:lnTo>
                <a:lnTo>
                  <a:pt x="620" y="1064"/>
                </a:lnTo>
                <a:lnTo>
                  <a:pt x="620" y="1063"/>
                </a:lnTo>
                <a:lnTo>
                  <a:pt x="619" y="1063"/>
                </a:lnTo>
                <a:lnTo>
                  <a:pt x="618" y="1062"/>
                </a:lnTo>
                <a:lnTo>
                  <a:pt x="617" y="1062"/>
                </a:lnTo>
                <a:lnTo>
                  <a:pt x="618" y="1063"/>
                </a:lnTo>
                <a:lnTo>
                  <a:pt x="617" y="1063"/>
                </a:lnTo>
                <a:lnTo>
                  <a:pt x="616" y="1062"/>
                </a:lnTo>
                <a:lnTo>
                  <a:pt x="616" y="1061"/>
                </a:lnTo>
                <a:lnTo>
                  <a:pt x="615" y="1061"/>
                </a:lnTo>
                <a:lnTo>
                  <a:pt x="615" y="1060"/>
                </a:lnTo>
                <a:lnTo>
                  <a:pt x="615" y="1061"/>
                </a:lnTo>
                <a:lnTo>
                  <a:pt x="615" y="1062"/>
                </a:lnTo>
                <a:lnTo>
                  <a:pt x="614" y="1062"/>
                </a:lnTo>
                <a:lnTo>
                  <a:pt x="614" y="1061"/>
                </a:lnTo>
                <a:lnTo>
                  <a:pt x="613" y="1061"/>
                </a:lnTo>
                <a:lnTo>
                  <a:pt x="614" y="1060"/>
                </a:lnTo>
                <a:lnTo>
                  <a:pt x="613" y="1060"/>
                </a:lnTo>
                <a:lnTo>
                  <a:pt x="612" y="1061"/>
                </a:lnTo>
                <a:lnTo>
                  <a:pt x="612" y="1060"/>
                </a:lnTo>
                <a:lnTo>
                  <a:pt x="611" y="1060"/>
                </a:lnTo>
                <a:lnTo>
                  <a:pt x="611" y="1061"/>
                </a:lnTo>
                <a:lnTo>
                  <a:pt x="610" y="1061"/>
                </a:lnTo>
                <a:lnTo>
                  <a:pt x="610" y="1060"/>
                </a:lnTo>
                <a:lnTo>
                  <a:pt x="609" y="1061"/>
                </a:lnTo>
                <a:lnTo>
                  <a:pt x="608" y="1061"/>
                </a:lnTo>
                <a:lnTo>
                  <a:pt x="608" y="1060"/>
                </a:lnTo>
                <a:lnTo>
                  <a:pt x="608" y="1059"/>
                </a:lnTo>
                <a:lnTo>
                  <a:pt x="607" y="1060"/>
                </a:lnTo>
                <a:lnTo>
                  <a:pt x="607" y="1061"/>
                </a:lnTo>
                <a:lnTo>
                  <a:pt x="606" y="1060"/>
                </a:lnTo>
                <a:lnTo>
                  <a:pt x="606" y="1059"/>
                </a:lnTo>
                <a:lnTo>
                  <a:pt x="605" y="1059"/>
                </a:lnTo>
                <a:lnTo>
                  <a:pt x="604" y="1059"/>
                </a:lnTo>
                <a:lnTo>
                  <a:pt x="603" y="1058"/>
                </a:lnTo>
                <a:lnTo>
                  <a:pt x="602" y="1058"/>
                </a:lnTo>
                <a:lnTo>
                  <a:pt x="602" y="1059"/>
                </a:lnTo>
                <a:lnTo>
                  <a:pt x="601" y="1059"/>
                </a:lnTo>
                <a:lnTo>
                  <a:pt x="601" y="1058"/>
                </a:lnTo>
                <a:lnTo>
                  <a:pt x="601" y="1057"/>
                </a:lnTo>
                <a:lnTo>
                  <a:pt x="600" y="1058"/>
                </a:lnTo>
                <a:lnTo>
                  <a:pt x="601" y="1058"/>
                </a:lnTo>
                <a:lnTo>
                  <a:pt x="600" y="1059"/>
                </a:lnTo>
                <a:lnTo>
                  <a:pt x="600" y="1058"/>
                </a:lnTo>
                <a:lnTo>
                  <a:pt x="599" y="1057"/>
                </a:lnTo>
                <a:lnTo>
                  <a:pt x="598" y="1056"/>
                </a:lnTo>
                <a:lnTo>
                  <a:pt x="599" y="1055"/>
                </a:lnTo>
                <a:lnTo>
                  <a:pt x="598" y="1055"/>
                </a:lnTo>
                <a:lnTo>
                  <a:pt x="597" y="1055"/>
                </a:lnTo>
                <a:lnTo>
                  <a:pt x="596" y="1056"/>
                </a:lnTo>
                <a:lnTo>
                  <a:pt x="596" y="1055"/>
                </a:lnTo>
                <a:lnTo>
                  <a:pt x="596" y="1054"/>
                </a:lnTo>
                <a:lnTo>
                  <a:pt x="595" y="1054"/>
                </a:lnTo>
                <a:lnTo>
                  <a:pt x="595" y="1055"/>
                </a:lnTo>
                <a:lnTo>
                  <a:pt x="594" y="1055"/>
                </a:lnTo>
                <a:lnTo>
                  <a:pt x="594" y="1054"/>
                </a:lnTo>
                <a:lnTo>
                  <a:pt x="594" y="1053"/>
                </a:lnTo>
                <a:lnTo>
                  <a:pt x="593" y="1053"/>
                </a:lnTo>
                <a:lnTo>
                  <a:pt x="592" y="1052"/>
                </a:lnTo>
                <a:lnTo>
                  <a:pt x="591" y="1052"/>
                </a:lnTo>
                <a:lnTo>
                  <a:pt x="591" y="1053"/>
                </a:lnTo>
                <a:lnTo>
                  <a:pt x="590" y="1053"/>
                </a:lnTo>
                <a:lnTo>
                  <a:pt x="589" y="1053"/>
                </a:lnTo>
                <a:lnTo>
                  <a:pt x="590" y="1052"/>
                </a:lnTo>
                <a:lnTo>
                  <a:pt x="589" y="1052"/>
                </a:lnTo>
                <a:lnTo>
                  <a:pt x="589" y="1053"/>
                </a:lnTo>
                <a:lnTo>
                  <a:pt x="589" y="1052"/>
                </a:lnTo>
                <a:lnTo>
                  <a:pt x="590" y="1052"/>
                </a:lnTo>
                <a:lnTo>
                  <a:pt x="590" y="1051"/>
                </a:lnTo>
                <a:lnTo>
                  <a:pt x="589" y="1051"/>
                </a:lnTo>
                <a:lnTo>
                  <a:pt x="588" y="1051"/>
                </a:lnTo>
                <a:lnTo>
                  <a:pt x="587" y="1051"/>
                </a:lnTo>
                <a:lnTo>
                  <a:pt x="586" y="1050"/>
                </a:lnTo>
                <a:lnTo>
                  <a:pt x="586" y="1051"/>
                </a:lnTo>
                <a:lnTo>
                  <a:pt x="586" y="1052"/>
                </a:lnTo>
                <a:lnTo>
                  <a:pt x="585" y="1053"/>
                </a:lnTo>
                <a:lnTo>
                  <a:pt x="584" y="1052"/>
                </a:lnTo>
                <a:lnTo>
                  <a:pt x="584" y="1051"/>
                </a:lnTo>
                <a:lnTo>
                  <a:pt x="583" y="1050"/>
                </a:lnTo>
                <a:lnTo>
                  <a:pt x="584" y="1050"/>
                </a:lnTo>
                <a:lnTo>
                  <a:pt x="583" y="1049"/>
                </a:lnTo>
                <a:lnTo>
                  <a:pt x="582" y="1050"/>
                </a:lnTo>
                <a:lnTo>
                  <a:pt x="581" y="1050"/>
                </a:lnTo>
                <a:lnTo>
                  <a:pt x="581" y="1049"/>
                </a:lnTo>
                <a:lnTo>
                  <a:pt x="580" y="1049"/>
                </a:lnTo>
                <a:lnTo>
                  <a:pt x="580" y="1050"/>
                </a:lnTo>
                <a:lnTo>
                  <a:pt x="579" y="1050"/>
                </a:lnTo>
                <a:lnTo>
                  <a:pt x="580" y="1049"/>
                </a:lnTo>
                <a:lnTo>
                  <a:pt x="580" y="1048"/>
                </a:lnTo>
                <a:lnTo>
                  <a:pt x="579" y="1048"/>
                </a:lnTo>
                <a:lnTo>
                  <a:pt x="579" y="1049"/>
                </a:lnTo>
                <a:lnTo>
                  <a:pt x="578" y="1049"/>
                </a:lnTo>
                <a:lnTo>
                  <a:pt x="578" y="1048"/>
                </a:lnTo>
                <a:lnTo>
                  <a:pt x="578" y="1047"/>
                </a:lnTo>
                <a:lnTo>
                  <a:pt x="578" y="1046"/>
                </a:lnTo>
                <a:lnTo>
                  <a:pt x="577" y="1046"/>
                </a:lnTo>
                <a:lnTo>
                  <a:pt x="577" y="1045"/>
                </a:lnTo>
                <a:lnTo>
                  <a:pt x="578" y="1045"/>
                </a:lnTo>
                <a:lnTo>
                  <a:pt x="578" y="1044"/>
                </a:lnTo>
                <a:lnTo>
                  <a:pt x="577" y="1043"/>
                </a:lnTo>
                <a:lnTo>
                  <a:pt x="576" y="1043"/>
                </a:lnTo>
                <a:lnTo>
                  <a:pt x="576" y="1042"/>
                </a:lnTo>
                <a:lnTo>
                  <a:pt x="575" y="1042"/>
                </a:lnTo>
                <a:lnTo>
                  <a:pt x="575" y="1041"/>
                </a:lnTo>
                <a:lnTo>
                  <a:pt x="574" y="1041"/>
                </a:lnTo>
                <a:lnTo>
                  <a:pt x="574" y="1042"/>
                </a:lnTo>
                <a:lnTo>
                  <a:pt x="574" y="1043"/>
                </a:lnTo>
                <a:lnTo>
                  <a:pt x="573" y="1042"/>
                </a:lnTo>
                <a:lnTo>
                  <a:pt x="573" y="1041"/>
                </a:lnTo>
                <a:lnTo>
                  <a:pt x="572" y="1041"/>
                </a:lnTo>
                <a:lnTo>
                  <a:pt x="571" y="1041"/>
                </a:lnTo>
                <a:lnTo>
                  <a:pt x="570" y="1042"/>
                </a:lnTo>
                <a:lnTo>
                  <a:pt x="569" y="1041"/>
                </a:lnTo>
                <a:lnTo>
                  <a:pt x="568" y="1041"/>
                </a:lnTo>
                <a:lnTo>
                  <a:pt x="567" y="1040"/>
                </a:lnTo>
                <a:lnTo>
                  <a:pt x="567" y="1041"/>
                </a:lnTo>
                <a:lnTo>
                  <a:pt x="566" y="1041"/>
                </a:lnTo>
                <a:lnTo>
                  <a:pt x="566" y="1042"/>
                </a:lnTo>
                <a:lnTo>
                  <a:pt x="565" y="1042"/>
                </a:lnTo>
                <a:lnTo>
                  <a:pt x="565" y="1043"/>
                </a:lnTo>
                <a:lnTo>
                  <a:pt x="564" y="1043"/>
                </a:lnTo>
                <a:lnTo>
                  <a:pt x="564" y="1042"/>
                </a:lnTo>
                <a:lnTo>
                  <a:pt x="563" y="1042"/>
                </a:lnTo>
                <a:lnTo>
                  <a:pt x="562" y="1043"/>
                </a:lnTo>
                <a:lnTo>
                  <a:pt x="562" y="1042"/>
                </a:lnTo>
                <a:lnTo>
                  <a:pt x="561" y="1043"/>
                </a:lnTo>
                <a:lnTo>
                  <a:pt x="560" y="1043"/>
                </a:lnTo>
                <a:lnTo>
                  <a:pt x="560" y="1044"/>
                </a:lnTo>
                <a:lnTo>
                  <a:pt x="560" y="1045"/>
                </a:lnTo>
                <a:lnTo>
                  <a:pt x="559" y="1045"/>
                </a:lnTo>
                <a:lnTo>
                  <a:pt x="559" y="1044"/>
                </a:lnTo>
                <a:lnTo>
                  <a:pt x="558" y="1044"/>
                </a:lnTo>
                <a:lnTo>
                  <a:pt x="558" y="1045"/>
                </a:lnTo>
                <a:lnTo>
                  <a:pt x="557" y="1045"/>
                </a:lnTo>
                <a:lnTo>
                  <a:pt x="557" y="1046"/>
                </a:lnTo>
                <a:lnTo>
                  <a:pt x="558" y="1046"/>
                </a:lnTo>
                <a:lnTo>
                  <a:pt x="558" y="1047"/>
                </a:lnTo>
                <a:lnTo>
                  <a:pt x="557" y="1046"/>
                </a:lnTo>
                <a:lnTo>
                  <a:pt x="556" y="1046"/>
                </a:lnTo>
                <a:lnTo>
                  <a:pt x="556" y="1047"/>
                </a:lnTo>
                <a:lnTo>
                  <a:pt x="555" y="1047"/>
                </a:lnTo>
                <a:lnTo>
                  <a:pt x="555" y="1046"/>
                </a:lnTo>
                <a:lnTo>
                  <a:pt x="553" y="1046"/>
                </a:lnTo>
                <a:lnTo>
                  <a:pt x="553" y="1047"/>
                </a:lnTo>
                <a:lnTo>
                  <a:pt x="552" y="1047"/>
                </a:lnTo>
                <a:lnTo>
                  <a:pt x="552" y="1048"/>
                </a:lnTo>
                <a:lnTo>
                  <a:pt x="553" y="1048"/>
                </a:lnTo>
                <a:lnTo>
                  <a:pt x="552" y="1048"/>
                </a:lnTo>
                <a:lnTo>
                  <a:pt x="551" y="1048"/>
                </a:lnTo>
                <a:lnTo>
                  <a:pt x="551" y="1049"/>
                </a:lnTo>
                <a:lnTo>
                  <a:pt x="550" y="1048"/>
                </a:lnTo>
                <a:lnTo>
                  <a:pt x="550" y="1049"/>
                </a:lnTo>
                <a:lnTo>
                  <a:pt x="550" y="1050"/>
                </a:lnTo>
                <a:lnTo>
                  <a:pt x="550" y="1051"/>
                </a:lnTo>
                <a:lnTo>
                  <a:pt x="549" y="1051"/>
                </a:lnTo>
                <a:lnTo>
                  <a:pt x="548" y="1052"/>
                </a:lnTo>
                <a:lnTo>
                  <a:pt x="547" y="1051"/>
                </a:lnTo>
                <a:lnTo>
                  <a:pt x="546" y="1051"/>
                </a:lnTo>
                <a:lnTo>
                  <a:pt x="546" y="1052"/>
                </a:lnTo>
                <a:lnTo>
                  <a:pt x="546" y="1053"/>
                </a:lnTo>
                <a:lnTo>
                  <a:pt x="545" y="1053"/>
                </a:lnTo>
                <a:lnTo>
                  <a:pt x="545" y="1052"/>
                </a:lnTo>
                <a:lnTo>
                  <a:pt x="545" y="1053"/>
                </a:lnTo>
                <a:lnTo>
                  <a:pt x="544" y="1053"/>
                </a:lnTo>
                <a:lnTo>
                  <a:pt x="544" y="1052"/>
                </a:lnTo>
                <a:lnTo>
                  <a:pt x="543" y="1052"/>
                </a:lnTo>
                <a:lnTo>
                  <a:pt x="543" y="1051"/>
                </a:lnTo>
                <a:lnTo>
                  <a:pt x="544" y="1051"/>
                </a:lnTo>
                <a:lnTo>
                  <a:pt x="543" y="1051"/>
                </a:lnTo>
                <a:lnTo>
                  <a:pt x="543" y="1050"/>
                </a:lnTo>
                <a:lnTo>
                  <a:pt x="542" y="1050"/>
                </a:lnTo>
                <a:lnTo>
                  <a:pt x="542" y="1051"/>
                </a:lnTo>
                <a:lnTo>
                  <a:pt x="542" y="1052"/>
                </a:lnTo>
                <a:lnTo>
                  <a:pt x="541" y="1052"/>
                </a:lnTo>
                <a:lnTo>
                  <a:pt x="540" y="1053"/>
                </a:lnTo>
                <a:lnTo>
                  <a:pt x="539" y="1054"/>
                </a:lnTo>
                <a:lnTo>
                  <a:pt x="538" y="1054"/>
                </a:lnTo>
                <a:lnTo>
                  <a:pt x="537" y="1055"/>
                </a:lnTo>
                <a:lnTo>
                  <a:pt x="537" y="1056"/>
                </a:lnTo>
                <a:lnTo>
                  <a:pt x="536" y="1055"/>
                </a:lnTo>
                <a:lnTo>
                  <a:pt x="535" y="1056"/>
                </a:lnTo>
                <a:lnTo>
                  <a:pt x="534" y="1056"/>
                </a:lnTo>
                <a:lnTo>
                  <a:pt x="534" y="1057"/>
                </a:lnTo>
                <a:lnTo>
                  <a:pt x="533" y="1057"/>
                </a:lnTo>
                <a:lnTo>
                  <a:pt x="533" y="1056"/>
                </a:lnTo>
                <a:lnTo>
                  <a:pt x="533" y="1055"/>
                </a:lnTo>
                <a:lnTo>
                  <a:pt x="532" y="1055"/>
                </a:lnTo>
                <a:lnTo>
                  <a:pt x="531" y="1055"/>
                </a:lnTo>
                <a:lnTo>
                  <a:pt x="531" y="1054"/>
                </a:lnTo>
                <a:lnTo>
                  <a:pt x="531" y="1055"/>
                </a:lnTo>
                <a:lnTo>
                  <a:pt x="530" y="1055"/>
                </a:lnTo>
                <a:lnTo>
                  <a:pt x="530" y="1054"/>
                </a:lnTo>
                <a:lnTo>
                  <a:pt x="529" y="1054"/>
                </a:lnTo>
                <a:lnTo>
                  <a:pt x="528" y="1054"/>
                </a:lnTo>
                <a:lnTo>
                  <a:pt x="528" y="1053"/>
                </a:lnTo>
                <a:lnTo>
                  <a:pt x="528" y="1052"/>
                </a:lnTo>
                <a:lnTo>
                  <a:pt x="527" y="1053"/>
                </a:lnTo>
                <a:lnTo>
                  <a:pt x="526" y="1053"/>
                </a:lnTo>
                <a:lnTo>
                  <a:pt x="527" y="1054"/>
                </a:lnTo>
                <a:lnTo>
                  <a:pt x="526" y="1055"/>
                </a:lnTo>
                <a:lnTo>
                  <a:pt x="525" y="1055"/>
                </a:lnTo>
                <a:lnTo>
                  <a:pt x="525" y="1056"/>
                </a:lnTo>
                <a:lnTo>
                  <a:pt x="525" y="1055"/>
                </a:lnTo>
                <a:lnTo>
                  <a:pt x="524" y="1055"/>
                </a:lnTo>
                <a:lnTo>
                  <a:pt x="523" y="1055"/>
                </a:lnTo>
                <a:lnTo>
                  <a:pt x="523" y="1056"/>
                </a:lnTo>
                <a:lnTo>
                  <a:pt x="521" y="1055"/>
                </a:lnTo>
                <a:lnTo>
                  <a:pt x="520" y="1055"/>
                </a:lnTo>
                <a:lnTo>
                  <a:pt x="520" y="1056"/>
                </a:lnTo>
                <a:lnTo>
                  <a:pt x="520" y="1057"/>
                </a:lnTo>
                <a:lnTo>
                  <a:pt x="519" y="1056"/>
                </a:lnTo>
                <a:lnTo>
                  <a:pt x="518" y="1057"/>
                </a:lnTo>
                <a:lnTo>
                  <a:pt x="517" y="1056"/>
                </a:lnTo>
                <a:lnTo>
                  <a:pt x="516" y="1057"/>
                </a:lnTo>
                <a:lnTo>
                  <a:pt x="516" y="1056"/>
                </a:lnTo>
                <a:lnTo>
                  <a:pt x="515" y="1056"/>
                </a:lnTo>
                <a:lnTo>
                  <a:pt x="515" y="1057"/>
                </a:lnTo>
                <a:lnTo>
                  <a:pt x="514" y="1057"/>
                </a:lnTo>
                <a:lnTo>
                  <a:pt x="513" y="1056"/>
                </a:lnTo>
                <a:lnTo>
                  <a:pt x="513" y="1055"/>
                </a:lnTo>
                <a:lnTo>
                  <a:pt x="513" y="1056"/>
                </a:lnTo>
                <a:lnTo>
                  <a:pt x="513" y="1057"/>
                </a:lnTo>
                <a:lnTo>
                  <a:pt x="512" y="1056"/>
                </a:lnTo>
                <a:lnTo>
                  <a:pt x="511" y="1056"/>
                </a:lnTo>
                <a:lnTo>
                  <a:pt x="512" y="1057"/>
                </a:lnTo>
                <a:lnTo>
                  <a:pt x="511" y="1057"/>
                </a:lnTo>
                <a:lnTo>
                  <a:pt x="510" y="1057"/>
                </a:lnTo>
                <a:lnTo>
                  <a:pt x="510" y="1056"/>
                </a:lnTo>
                <a:lnTo>
                  <a:pt x="509" y="1055"/>
                </a:lnTo>
                <a:lnTo>
                  <a:pt x="508" y="1056"/>
                </a:lnTo>
                <a:lnTo>
                  <a:pt x="508" y="1055"/>
                </a:lnTo>
                <a:lnTo>
                  <a:pt x="507" y="1055"/>
                </a:lnTo>
                <a:lnTo>
                  <a:pt x="506" y="1055"/>
                </a:lnTo>
                <a:lnTo>
                  <a:pt x="506" y="1054"/>
                </a:lnTo>
                <a:lnTo>
                  <a:pt x="505" y="1054"/>
                </a:lnTo>
                <a:lnTo>
                  <a:pt x="504" y="1054"/>
                </a:lnTo>
                <a:lnTo>
                  <a:pt x="504" y="1055"/>
                </a:lnTo>
                <a:lnTo>
                  <a:pt x="504" y="1056"/>
                </a:lnTo>
                <a:lnTo>
                  <a:pt x="503" y="1056"/>
                </a:lnTo>
                <a:lnTo>
                  <a:pt x="502" y="1056"/>
                </a:lnTo>
                <a:lnTo>
                  <a:pt x="501" y="1056"/>
                </a:lnTo>
                <a:lnTo>
                  <a:pt x="502" y="1057"/>
                </a:lnTo>
                <a:lnTo>
                  <a:pt x="501" y="1057"/>
                </a:lnTo>
                <a:lnTo>
                  <a:pt x="500" y="1057"/>
                </a:lnTo>
                <a:lnTo>
                  <a:pt x="500" y="1058"/>
                </a:lnTo>
                <a:lnTo>
                  <a:pt x="501" y="1058"/>
                </a:lnTo>
                <a:lnTo>
                  <a:pt x="501" y="1059"/>
                </a:lnTo>
                <a:lnTo>
                  <a:pt x="501" y="1060"/>
                </a:lnTo>
                <a:lnTo>
                  <a:pt x="500" y="1060"/>
                </a:lnTo>
                <a:lnTo>
                  <a:pt x="499" y="1060"/>
                </a:lnTo>
                <a:lnTo>
                  <a:pt x="499" y="1061"/>
                </a:lnTo>
                <a:lnTo>
                  <a:pt x="498" y="1061"/>
                </a:lnTo>
                <a:lnTo>
                  <a:pt x="499" y="1062"/>
                </a:lnTo>
                <a:lnTo>
                  <a:pt x="498" y="1063"/>
                </a:lnTo>
                <a:lnTo>
                  <a:pt x="497" y="1062"/>
                </a:lnTo>
                <a:lnTo>
                  <a:pt x="495" y="1063"/>
                </a:lnTo>
                <a:lnTo>
                  <a:pt x="494" y="1062"/>
                </a:lnTo>
                <a:lnTo>
                  <a:pt x="494" y="1063"/>
                </a:lnTo>
                <a:lnTo>
                  <a:pt x="494" y="1064"/>
                </a:lnTo>
                <a:lnTo>
                  <a:pt x="494" y="1065"/>
                </a:lnTo>
                <a:lnTo>
                  <a:pt x="493" y="1065"/>
                </a:lnTo>
                <a:lnTo>
                  <a:pt x="493" y="1066"/>
                </a:lnTo>
                <a:lnTo>
                  <a:pt x="494" y="1066"/>
                </a:lnTo>
                <a:lnTo>
                  <a:pt x="495" y="1066"/>
                </a:lnTo>
                <a:lnTo>
                  <a:pt x="495" y="1067"/>
                </a:lnTo>
                <a:lnTo>
                  <a:pt x="495" y="1068"/>
                </a:lnTo>
                <a:lnTo>
                  <a:pt x="494" y="1068"/>
                </a:lnTo>
                <a:lnTo>
                  <a:pt x="494" y="1067"/>
                </a:lnTo>
                <a:lnTo>
                  <a:pt x="493" y="1067"/>
                </a:lnTo>
                <a:lnTo>
                  <a:pt x="493" y="1068"/>
                </a:lnTo>
                <a:lnTo>
                  <a:pt x="494" y="1069"/>
                </a:lnTo>
                <a:lnTo>
                  <a:pt x="494" y="1070"/>
                </a:lnTo>
                <a:lnTo>
                  <a:pt x="492" y="1070"/>
                </a:lnTo>
                <a:lnTo>
                  <a:pt x="492" y="1071"/>
                </a:lnTo>
                <a:lnTo>
                  <a:pt x="492" y="1072"/>
                </a:lnTo>
                <a:lnTo>
                  <a:pt x="492" y="1073"/>
                </a:lnTo>
                <a:lnTo>
                  <a:pt x="491" y="1072"/>
                </a:lnTo>
                <a:lnTo>
                  <a:pt x="490" y="1073"/>
                </a:lnTo>
                <a:lnTo>
                  <a:pt x="490" y="1074"/>
                </a:lnTo>
                <a:lnTo>
                  <a:pt x="491" y="1075"/>
                </a:lnTo>
                <a:lnTo>
                  <a:pt x="490" y="1076"/>
                </a:lnTo>
                <a:lnTo>
                  <a:pt x="489" y="1077"/>
                </a:lnTo>
                <a:lnTo>
                  <a:pt x="489" y="1078"/>
                </a:lnTo>
                <a:lnTo>
                  <a:pt x="489" y="1077"/>
                </a:lnTo>
                <a:lnTo>
                  <a:pt x="488" y="1078"/>
                </a:lnTo>
                <a:lnTo>
                  <a:pt x="487" y="1078"/>
                </a:lnTo>
                <a:lnTo>
                  <a:pt x="486" y="1078"/>
                </a:lnTo>
                <a:lnTo>
                  <a:pt x="486" y="1077"/>
                </a:lnTo>
                <a:lnTo>
                  <a:pt x="485" y="1078"/>
                </a:lnTo>
                <a:lnTo>
                  <a:pt x="484" y="1078"/>
                </a:lnTo>
                <a:lnTo>
                  <a:pt x="483" y="1079"/>
                </a:lnTo>
                <a:lnTo>
                  <a:pt x="482" y="1079"/>
                </a:lnTo>
                <a:lnTo>
                  <a:pt x="482" y="1080"/>
                </a:lnTo>
                <a:lnTo>
                  <a:pt x="482" y="1081"/>
                </a:lnTo>
                <a:lnTo>
                  <a:pt x="480" y="1082"/>
                </a:lnTo>
                <a:lnTo>
                  <a:pt x="479" y="1082"/>
                </a:lnTo>
                <a:lnTo>
                  <a:pt x="478" y="1082"/>
                </a:lnTo>
                <a:lnTo>
                  <a:pt x="479" y="1083"/>
                </a:lnTo>
                <a:lnTo>
                  <a:pt x="479" y="1084"/>
                </a:lnTo>
                <a:lnTo>
                  <a:pt x="478" y="1085"/>
                </a:lnTo>
                <a:lnTo>
                  <a:pt x="478" y="1086"/>
                </a:lnTo>
                <a:lnTo>
                  <a:pt x="479" y="1086"/>
                </a:lnTo>
                <a:lnTo>
                  <a:pt x="480" y="1085"/>
                </a:lnTo>
                <a:lnTo>
                  <a:pt x="481" y="1085"/>
                </a:lnTo>
                <a:lnTo>
                  <a:pt x="480" y="1086"/>
                </a:lnTo>
                <a:lnTo>
                  <a:pt x="480" y="1087"/>
                </a:lnTo>
                <a:lnTo>
                  <a:pt x="479" y="1088"/>
                </a:lnTo>
                <a:lnTo>
                  <a:pt x="478" y="1089"/>
                </a:lnTo>
                <a:lnTo>
                  <a:pt x="478" y="1090"/>
                </a:lnTo>
                <a:lnTo>
                  <a:pt x="478" y="1091"/>
                </a:lnTo>
                <a:lnTo>
                  <a:pt x="476" y="1092"/>
                </a:lnTo>
                <a:lnTo>
                  <a:pt x="475" y="1092"/>
                </a:lnTo>
                <a:lnTo>
                  <a:pt x="475" y="1093"/>
                </a:lnTo>
                <a:lnTo>
                  <a:pt x="474" y="1093"/>
                </a:lnTo>
                <a:lnTo>
                  <a:pt x="474" y="1094"/>
                </a:lnTo>
                <a:lnTo>
                  <a:pt x="473" y="1094"/>
                </a:lnTo>
                <a:lnTo>
                  <a:pt x="472" y="1095"/>
                </a:lnTo>
                <a:lnTo>
                  <a:pt x="472" y="1096"/>
                </a:lnTo>
                <a:lnTo>
                  <a:pt x="472" y="1097"/>
                </a:lnTo>
                <a:lnTo>
                  <a:pt x="472" y="1098"/>
                </a:lnTo>
                <a:lnTo>
                  <a:pt x="471" y="1098"/>
                </a:lnTo>
                <a:lnTo>
                  <a:pt x="470" y="1098"/>
                </a:lnTo>
                <a:lnTo>
                  <a:pt x="470" y="1099"/>
                </a:lnTo>
                <a:lnTo>
                  <a:pt x="469" y="1099"/>
                </a:lnTo>
                <a:lnTo>
                  <a:pt x="468" y="1099"/>
                </a:lnTo>
                <a:lnTo>
                  <a:pt x="468" y="1100"/>
                </a:lnTo>
                <a:lnTo>
                  <a:pt x="467" y="1100"/>
                </a:lnTo>
                <a:lnTo>
                  <a:pt x="466" y="1101"/>
                </a:lnTo>
                <a:lnTo>
                  <a:pt x="466" y="1102"/>
                </a:lnTo>
                <a:lnTo>
                  <a:pt x="466" y="1103"/>
                </a:lnTo>
                <a:lnTo>
                  <a:pt x="465" y="1103"/>
                </a:lnTo>
                <a:lnTo>
                  <a:pt x="465" y="1102"/>
                </a:lnTo>
                <a:lnTo>
                  <a:pt x="464" y="1103"/>
                </a:lnTo>
                <a:lnTo>
                  <a:pt x="465" y="1103"/>
                </a:lnTo>
                <a:lnTo>
                  <a:pt x="464" y="1103"/>
                </a:lnTo>
                <a:lnTo>
                  <a:pt x="463" y="1103"/>
                </a:lnTo>
                <a:lnTo>
                  <a:pt x="462" y="1102"/>
                </a:lnTo>
                <a:lnTo>
                  <a:pt x="461" y="1102"/>
                </a:lnTo>
                <a:lnTo>
                  <a:pt x="461" y="1103"/>
                </a:lnTo>
                <a:lnTo>
                  <a:pt x="460" y="1103"/>
                </a:lnTo>
                <a:lnTo>
                  <a:pt x="458" y="1103"/>
                </a:lnTo>
                <a:lnTo>
                  <a:pt x="457" y="1104"/>
                </a:lnTo>
                <a:lnTo>
                  <a:pt x="455" y="1104"/>
                </a:lnTo>
                <a:lnTo>
                  <a:pt x="454" y="1104"/>
                </a:lnTo>
                <a:lnTo>
                  <a:pt x="453" y="1103"/>
                </a:lnTo>
                <a:lnTo>
                  <a:pt x="453" y="1104"/>
                </a:lnTo>
                <a:lnTo>
                  <a:pt x="452" y="1104"/>
                </a:lnTo>
                <a:lnTo>
                  <a:pt x="452" y="1105"/>
                </a:lnTo>
                <a:lnTo>
                  <a:pt x="451" y="1105"/>
                </a:lnTo>
                <a:lnTo>
                  <a:pt x="451" y="1104"/>
                </a:lnTo>
                <a:lnTo>
                  <a:pt x="450" y="1105"/>
                </a:lnTo>
                <a:lnTo>
                  <a:pt x="451" y="1105"/>
                </a:lnTo>
                <a:lnTo>
                  <a:pt x="451" y="1106"/>
                </a:lnTo>
                <a:lnTo>
                  <a:pt x="452" y="1106"/>
                </a:lnTo>
                <a:lnTo>
                  <a:pt x="453" y="1106"/>
                </a:lnTo>
                <a:lnTo>
                  <a:pt x="450" y="1106"/>
                </a:lnTo>
                <a:lnTo>
                  <a:pt x="450" y="1107"/>
                </a:lnTo>
                <a:lnTo>
                  <a:pt x="449" y="1107"/>
                </a:lnTo>
                <a:lnTo>
                  <a:pt x="448" y="1107"/>
                </a:lnTo>
                <a:lnTo>
                  <a:pt x="447" y="1106"/>
                </a:lnTo>
                <a:lnTo>
                  <a:pt x="447" y="1107"/>
                </a:lnTo>
                <a:lnTo>
                  <a:pt x="446" y="1107"/>
                </a:lnTo>
                <a:lnTo>
                  <a:pt x="447" y="1107"/>
                </a:lnTo>
                <a:lnTo>
                  <a:pt x="447" y="1106"/>
                </a:lnTo>
                <a:lnTo>
                  <a:pt x="446" y="1106"/>
                </a:lnTo>
                <a:lnTo>
                  <a:pt x="446" y="1107"/>
                </a:lnTo>
                <a:lnTo>
                  <a:pt x="445" y="1106"/>
                </a:lnTo>
                <a:lnTo>
                  <a:pt x="444" y="1107"/>
                </a:lnTo>
                <a:lnTo>
                  <a:pt x="443" y="1108"/>
                </a:lnTo>
                <a:lnTo>
                  <a:pt x="442" y="1108"/>
                </a:lnTo>
                <a:lnTo>
                  <a:pt x="441" y="1108"/>
                </a:lnTo>
                <a:lnTo>
                  <a:pt x="441" y="1109"/>
                </a:lnTo>
                <a:lnTo>
                  <a:pt x="440" y="1109"/>
                </a:lnTo>
                <a:lnTo>
                  <a:pt x="439" y="1109"/>
                </a:lnTo>
                <a:lnTo>
                  <a:pt x="439" y="1108"/>
                </a:lnTo>
                <a:lnTo>
                  <a:pt x="438" y="1108"/>
                </a:lnTo>
                <a:lnTo>
                  <a:pt x="437" y="1108"/>
                </a:lnTo>
                <a:lnTo>
                  <a:pt x="437" y="1109"/>
                </a:lnTo>
                <a:lnTo>
                  <a:pt x="437" y="1110"/>
                </a:lnTo>
                <a:lnTo>
                  <a:pt x="436" y="1110"/>
                </a:lnTo>
                <a:lnTo>
                  <a:pt x="436" y="1109"/>
                </a:lnTo>
                <a:lnTo>
                  <a:pt x="435" y="1110"/>
                </a:lnTo>
                <a:lnTo>
                  <a:pt x="435" y="1111"/>
                </a:lnTo>
                <a:lnTo>
                  <a:pt x="434" y="1111"/>
                </a:lnTo>
                <a:lnTo>
                  <a:pt x="433" y="1111"/>
                </a:lnTo>
                <a:lnTo>
                  <a:pt x="432" y="1112"/>
                </a:lnTo>
                <a:lnTo>
                  <a:pt x="431" y="1113"/>
                </a:lnTo>
                <a:lnTo>
                  <a:pt x="431" y="1115"/>
                </a:lnTo>
                <a:lnTo>
                  <a:pt x="430" y="1116"/>
                </a:lnTo>
                <a:lnTo>
                  <a:pt x="429" y="1116"/>
                </a:lnTo>
                <a:lnTo>
                  <a:pt x="429" y="1115"/>
                </a:lnTo>
                <a:lnTo>
                  <a:pt x="429" y="1114"/>
                </a:lnTo>
                <a:lnTo>
                  <a:pt x="428" y="1114"/>
                </a:lnTo>
                <a:lnTo>
                  <a:pt x="427" y="1113"/>
                </a:lnTo>
                <a:lnTo>
                  <a:pt x="427" y="1112"/>
                </a:lnTo>
                <a:lnTo>
                  <a:pt x="428" y="1111"/>
                </a:lnTo>
                <a:lnTo>
                  <a:pt x="427" y="1111"/>
                </a:lnTo>
                <a:lnTo>
                  <a:pt x="426" y="1111"/>
                </a:lnTo>
                <a:lnTo>
                  <a:pt x="425" y="1111"/>
                </a:lnTo>
                <a:lnTo>
                  <a:pt x="424" y="1112"/>
                </a:lnTo>
                <a:lnTo>
                  <a:pt x="423" y="1111"/>
                </a:lnTo>
                <a:lnTo>
                  <a:pt x="422" y="1111"/>
                </a:lnTo>
                <a:lnTo>
                  <a:pt x="422" y="1110"/>
                </a:lnTo>
                <a:lnTo>
                  <a:pt x="422" y="1109"/>
                </a:lnTo>
                <a:lnTo>
                  <a:pt x="421" y="1108"/>
                </a:lnTo>
                <a:lnTo>
                  <a:pt x="420" y="1108"/>
                </a:lnTo>
                <a:lnTo>
                  <a:pt x="420" y="1107"/>
                </a:lnTo>
                <a:lnTo>
                  <a:pt x="419" y="1106"/>
                </a:lnTo>
                <a:lnTo>
                  <a:pt x="418" y="1106"/>
                </a:lnTo>
                <a:lnTo>
                  <a:pt x="418" y="1105"/>
                </a:lnTo>
                <a:lnTo>
                  <a:pt x="417" y="1105"/>
                </a:lnTo>
                <a:lnTo>
                  <a:pt x="415" y="1105"/>
                </a:lnTo>
                <a:lnTo>
                  <a:pt x="414" y="1104"/>
                </a:lnTo>
                <a:lnTo>
                  <a:pt x="414" y="1103"/>
                </a:lnTo>
                <a:lnTo>
                  <a:pt x="414" y="1102"/>
                </a:lnTo>
                <a:lnTo>
                  <a:pt x="415" y="1103"/>
                </a:lnTo>
                <a:lnTo>
                  <a:pt x="415" y="1102"/>
                </a:lnTo>
                <a:lnTo>
                  <a:pt x="414" y="1102"/>
                </a:lnTo>
                <a:lnTo>
                  <a:pt x="414" y="1101"/>
                </a:lnTo>
                <a:lnTo>
                  <a:pt x="413" y="1100"/>
                </a:lnTo>
                <a:lnTo>
                  <a:pt x="414" y="1100"/>
                </a:lnTo>
                <a:lnTo>
                  <a:pt x="414" y="1099"/>
                </a:lnTo>
                <a:lnTo>
                  <a:pt x="413" y="1099"/>
                </a:lnTo>
                <a:lnTo>
                  <a:pt x="413" y="1098"/>
                </a:lnTo>
                <a:lnTo>
                  <a:pt x="413" y="1097"/>
                </a:lnTo>
                <a:lnTo>
                  <a:pt x="411" y="1096"/>
                </a:lnTo>
                <a:lnTo>
                  <a:pt x="411" y="1097"/>
                </a:lnTo>
                <a:lnTo>
                  <a:pt x="410" y="1097"/>
                </a:lnTo>
                <a:lnTo>
                  <a:pt x="409" y="1097"/>
                </a:lnTo>
                <a:lnTo>
                  <a:pt x="408" y="1097"/>
                </a:lnTo>
                <a:lnTo>
                  <a:pt x="408" y="1096"/>
                </a:lnTo>
                <a:lnTo>
                  <a:pt x="407" y="1096"/>
                </a:lnTo>
                <a:lnTo>
                  <a:pt x="407" y="1095"/>
                </a:lnTo>
                <a:lnTo>
                  <a:pt x="407" y="1094"/>
                </a:lnTo>
                <a:lnTo>
                  <a:pt x="407" y="1093"/>
                </a:lnTo>
                <a:lnTo>
                  <a:pt x="407" y="1092"/>
                </a:lnTo>
                <a:lnTo>
                  <a:pt x="408" y="1092"/>
                </a:lnTo>
                <a:lnTo>
                  <a:pt x="408" y="1091"/>
                </a:lnTo>
                <a:lnTo>
                  <a:pt x="408" y="1090"/>
                </a:lnTo>
                <a:lnTo>
                  <a:pt x="407" y="1090"/>
                </a:lnTo>
                <a:lnTo>
                  <a:pt x="408" y="1089"/>
                </a:lnTo>
                <a:lnTo>
                  <a:pt x="407" y="1089"/>
                </a:lnTo>
                <a:lnTo>
                  <a:pt x="407" y="1088"/>
                </a:lnTo>
                <a:lnTo>
                  <a:pt x="406" y="1088"/>
                </a:lnTo>
                <a:lnTo>
                  <a:pt x="407" y="1087"/>
                </a:lnTo>
                <a:lnTo>
                  <a:pt x="407" y="1086"/>
                </a:lnTo>
                <a:lnTo>
                  <a:pt x="406" y="1086"/>
                </a:lnTo>
                <a:lnTo>
                  <a:pt x="406" y="1085"/>
                </a:lnTo>
                <a:lnTo>
                  <a:pt x="405" y="1084"/>
                </a:lnTo>
                <a:lnTo>
                  <a:pt x="405" y="1083"/>
                </a:lnTo>
                <a:lnTo>
                  <a:pt x="406" y="1083"/>
                </a:lnTo>
                <a:lnTo>
                  <a:pt x="405" y="1083"/>
                </a:lnTo>
                <a:lnTo>
                  <a:pt x="405" y="1082"/>
                </a:lnTo>
                <a:lnTo>
                  <a:pt x="405" y="1081"/>
                </a:lnTo>
                <a:lnTo>
                  <a:pt x="404" y="1080"/>
                </a:lnTo>
                <a:lnTo>
                  <a:pt x="405" y="1079"/>
                </a:lnTo>
                <a:lnTo>
                  <a:pt x="404" y="1079"/>
                </a:lnTo>
                <a:lnTo>
                  <a:pt x="404" y="1077"/>
                </a:lnTo>
                <a:lnTo>
                  <a:pt x="403" y="1076"/>
                </a:lnTo>
                <a:lnTo>
                  <a:pt x="402" y="1076"/>
                </a:lnTo>
                <a:lnTo>
                  <a:pt x="401" y="1077"/>
                </a:lnTo>
                <a:lnTo>
                  <a:pt x="401" y="1079"/>
                </a:lnTo>
                <a:lnTo>
                  <a:pt x="400" y="1079"/>
                </a:lnTo>
                <a:lnTo>
                  <a:pt x="387" y="1067"/>
                </a:lnTo>
                <a:lnTo>
                  <a:pt x="378" y="1073"/>
                </a:lnTo>
                <a:lnTo>
                  <a:pt x="377" y="1074"/>
                </a:lnTo>
                <a:lnTo>
                  <a:pt x="376" y="1074"/>
                </a:lnTo>
                <a:lnTo>
                  <a:pt x="375" y="1074"/>
                </a:lnTo>
                <a:lnTo>
                  <a:pt x="375" y="1073"/>
                </a:lnTo>
                <a:lnTo>
                  <a:pt x="374" y="1072"/>
                </a:lnTo>
                <a:lnTo>
                  <a:pt x="373" y="1072"/>
                </a:lnTo>
                <a:lnTo>
                  <a:pt x="372" y="1072"/>
                </a:lnTo>
                <a:lnTo>
                  <a:pt x="371" y="1072"/>
                </a:lnTo>
                <a:lnTo>
                  <a:pt x="371" y="1071"/>
                </a:lnTo>
                <a:lnTo>
                  <a:pt x="370" y="1071"/>
                </a:lnTo>
                <a:lnTo>
                  <a:pt x="371" y="1070"/>
                </a:lnTo>
                <a:lnTo>
                  <a:pt x="370" y="1070"/>
                </a:lnTo>
                <a:lnTo>
                  <a:pt x="370" y="1068"/>
                </a:lnTo>
                <a:lnTo>
                  <a:pt x="369" y="1068"/>
                </a:lnTo>
                <a:lnTo>
                  <a:pt x="369" y="1067"/>
                </a:lnTo>
                <a:lnTo>
                  <a:pt x="368" y="1067"/>
                </a:lnTo>
                <a:lnTo>
                  <a:pt x="367" y="1068"/>
                </a:lnTo>
                <a:lnTo>
                  <a:pt x="366" y="1068"/>
                </a:lnTo>
                <a:lnTo>
                  <a:pt x="365" y="1068"/>
                </a:lnTo>
                <a:lnTo>
                  <a:pt x="364" y="1067"/>
                </a:lnTo>
                <a:lnTo>
                  <a:pt x="363" y="1067"/>
                </a:lnTo>
                <a:lnTo>
                  <a:pt x="363" y="1066"/>
                </a:lnTo>
                <a:lnTo>
                  <a:pt x="363" y="1065"/>
                </a:lnTo>
                <a:lnTo>
                  <a:pt x="363" y="1063"/>
                </a:lnTo>
                <a:lnTo>
                  <a:pt x="362" y="1063"/>
                </a:lnTo>
                <a:lnTo>
                  <a:pt x="361" y="1063"/>
                </a:lnTo>
                <a:lnTo>
                  <a:pt x="360" y="1063"/>
                </a:lnTo>
                <a:lnTo>
                  <a:pt x="360" y="1062"/>
                </a:lnTo>
                <a:lnTo>
                  <a:pt x="360" y="1060"/>
                </a:lnTo>
                <a:lnTo>
                  <a:pt x="359" y="1060"/>
                </a:lnTo>
                <a:lnTo>
                  <a:pt x="358" y="1061"/>
                </a:lnTo>
                <a:lnTo>
                  <a:pt x="357" y="1061"/>
                </a:lnTo>
                <a:lnTo>
                  <a:pt x="356" y="1061"/>
                </a:lnTo>
                <a:lnTo>
                  <a:pt x="355" y="1060"/>
                </a:lnTo>
                <a:lnTo>
                  <a:pt x="355" y="1059"/>
                </a:lnTo>
                <a:lnTo>
                  <a:pt x="355" y="1058"/>
                </a:lnTo>
                <a:lnTo>
                  <a:pt x="355" y="1057"/>
                </a:lnTo>
                <a:lnTo>
                  <a:pt x="354" y="1057"/>
                </a:lnTo>
                <a:lnTo>
                  <a:pt x="353" y="1057"/>
                </a:lnTo>
                <a:lnTo>
                  <a:pt x="352" y="1057"/>
                </a:lnTo>
                <a:lnTo>
                  <a:pt x="352" y="1056"/>
                </a:lnTo>
                <a:lnTo>
                  <a:pt x="351" y="1056"/>
                </a:lnTo>
                <a:lnTo>
                  <a:pt x="350" y="1056"/>
                </a:lnTo>
                <a:lnTo>
                  <a:pt x="350" y="1057"/>
                </a:lnTo>
                <a:lnTo>
                  <a:pt x="349" y="1057"/>
                </a:lnTo>
                <a:lnTo>
                  <a:pt x="349" y="1056"/>
                </a:lnTo>
                <a:lnTo>
                  <a:pt x="348" y="1056"/>
                </a:lnTo>
                <a:lnTo>
                  <a:pt x="348" y="1055"/>
                </a:lnTo>
                <a:lnTo>
                  <a:pt x="349" y="1055"/>
                </a:lnTo>
                <a:lnTo>
                  <a:pt x="348" y="1054"/>
                </a:lnTo>
                <a:lnTo>
                  <a:pt x="347" y="1053"/>
                </a:lnTo>
                <a:lnTo>
                  <a:pt x="347" y="1052"/>
                </a:lnTo>
                <a:lnTo>
                  <a:pt x="347" y="1051"/>
                </a:lnTo>
                <a:lnTo>
                  <a:pt x="346" y="1051"/>
                </a:lnTo>
                <a:lnTo>
                  <a:pt x="345" y="1051"/>
                </a:lnTo>
                <a:lnTo>
                  <a:pt x="345" y="1050"/>
                </a:lnTo>
                <a:lnTo>
                  <a:pt x="346" y="1050"/>
                </a:lnTo>
                <a:lnTo>
                  <a:pt x="345" y="1049"/>
                </a:lnTo>
                <a:lnTo>
                  <a:pt x="345" y="1048"/>
                </a:lnTo>
                <a:lnTo>
                  <a:pt x="344" y="1047"/>
                </a:lnTo>
                <a:lnTo>
                  <a:pt x="343" y="1047"/>
                </a:lnTo>
                <a:lnTo>
                  <a:pt x="343" y="1046"/>
                </a:lnTo>
                <a:lnTo>
                  <a:pt x="342" y="1046"/>
                </a:lnTo>
                <a:lnTo>
                  <a:pt x="342" y="1045"/>
                </a:lnTo>
                <a:lnTo>
                  <a:pt x="341" y="1045"/>
                </a:lnTo>
                <a:lnTo>
                  <a:pt x="341" y="1044"/>
                </a:lnTo>
                <a:lnTo>
                  <a:pt x="340" y="1044"/>
                </a:lnTo>
                <a:lnTo>
                  <a:pt x="340" y="1043"/>
                </a:lnTo>
                <a:lnTo>
                  <a:pt x="340" y="1042"/>
                </a:lnTo>
                <a:lnTo>
                  <a:pt x="339" y="1042"/>
                </a:lnTo>
                <a:lnTo>
                  <a:pt x="339" y="1041"/>
                </a:lnTo>
                <a:lnTo>
                  <a:pt x="339" y="1042"/>
                </a:lnTo>
                <a:lnTo>
                  <a:pt x="338" y="1042"/>
                </a:lnTo>
                <a:lnTo>
                  <a:pt x="339" y="1041"/>
                </a:lnTo>
                <a:lnTo>
                  <a:pt x="338" y="1040"/>
                </a:lnTo>
                <a:lnTo>
                  <a:pt x="337" y="1040"/>
                </a:lnTo>
                <a:lnTo>
                  <a:pt x="336" y="1039"/>
                </a:lnTo>
                <a:lnTo>
                  <a:pt x="335" y="1039"/>
                </a:lnTo>
                <a:lnTo>
                  <a:pt x="335" y="1038"/>
                </a:lnTo>
                <a:lnTo>
                  <a:pt x="335" y="1035"/>
                </a:lnTo>
                <a:lnTo>
                  <a:pt x="335" y="1034"/>
                </a:lnTo>
                <a:lnTo>
                  <a:pt x="335" y="1033"/>
                </a:lnTo>
                <a:lnTo>
                  <a:pt x="336" y="1032"/>
                </a:lnTo>
                <a:lnTo>
                  <a:pt x="336" y="1031"/>
                </a:lnTo>
                <a:lnTo>
                  <a:pt x="336" y="1030"/>
                </a:lnTo>
                <a:lnTo>
                  <a:pt x="335" y="1030"/>
                </a:lnTo>
                <a:lnTo>
                  <a:pt x="334" y="1031"/>
                </a:lnTo>
                <a:lnTo>
                  <a:pt x="333" y="1031"/>
                </a:lnTo>
                <a:lnTo>
                  <a:pt x="332" y="1031"/>
                </a:lnTo>
                <a:lnTo>
                  <a:pt x="332" y="1030"/>
                </a:lnTo>
                <a:lnTo>
                  <a:pt x="332" y="1029"/>
                </a:lnTo>
                <a:lnTo>
                  <a:pt x="332" y="1028"/>
                </a:lnTo>
                <a:lnTo>
                  <a:pt x="331" y="1028"/>
                </a:lnTo>
                <a:lnTo>
                  <a:pt x="331" y="1027"/>
                </a:lnTo>
                <a:lnTo>
                  <a:pt x="332" y="1027"/>
                </a:lnTo>
                <a:lnTo>
                  <a:pt x="332" y="1026"/>
                </a:lnTo>
                <a:lnTo>
                  <a:pt x="332" y="1025"/>
                </a:lnTo>
                <a:lnTo>
                  <a:pt x="333" y="1025"/>
                </a:lnTo>
                <a:lnTo>
                  <a:pt x="333" y="1024"/>
                </a:lnTo>
                <a:lnTo>
                  <a:pt x="332" y="1024"/>
                </a:lnTo>
                <a:lnTo>
                  <a:pt x="331" y="1024"/>
                </a:lnTo>
                <a:lnTo>
                  <a:pt x="331" y="1023"/>
                </a:lnTo>
                <a:lnTo>
                  <a:pt x="332" y="1023"/>
                </a:lnTo>
                <a:lnTo>
                  <a:pt x="333" y="1023"/>
                </a:lnTo>
                <a:lnTo>
                  <a:pt x="333" y="1022"/>
                </a:lnTo>
                <a:lnTo>
                  <a:pt x="332" y="1022"/>
                </a:lnTo>
                <a:lnTo>
                  <a:pt x="331" y="1022"/>
                </a:lnTo>
                <a:lnTo>
                  <a:pt x="332" y="1021"/>
                </a:lnTo>
                <a:lnTo>
                  <a:pt x="331" y="1020"/>
                </a:lnTo>
                <a:lnTo>
                  <a:pt x="332" y="1019"/>
                </a:lnTo>
                <a:lnTo>
                  <a:pt x="333" y="1018"/>
                </a:lnTo>
                <a:lnTo>
                  <a:pt x="332" y="1018"/>
                </a:lnTo>
                <a:lnTo>
                  <a:pt x="331" y="1018"/>
                </a:lnTo>
                <a:lnTo>
                  <a:pt x="330" y="1017"/>
                </a:lnTo>
                <a:lnTo>
                  <a:pt x="330" y="1016"/>
                </a:lnTo>
                <a:lnTo>
                  <a:pt x="329" y="1016"/>
                </a:lnTo>
                <a:lnTo>
                  <a:pt x="329" y="1015"/>
                </a:lnTo>
                <a:lnTo>
                  <a:pt x="329" y="1014"/>
                </a:lnTo>
                <a:lnTo>
                  <a:pt x="329" y="1013"/>
                </a:lnTo>
                <a:lnTo>
                  <a:pt x="329" y="1012"/>
                </a:lnTo>
                <a:lnTo>
                  <a:pt x="328" y="1013"/>
                </a:lnTo>
                <a:lnTo>
                  <a:pt x="328" y="1012"/>
                </a:lnTo>
                <a:lnTo>
                  <a:pt x="327" y="1012"/>
                </a:lnTo>
                <a:lnTo>
                  <a:pt x="328" y="1011"/>
                </a:lnTo>
                <a:lnTo>
                  <a:pt x="327" y="1010"/>
                </a:lnTo>
                <a:lnTo>
                  <a:pt x="328" y="1010"/>
                </a:lnTo>
                <a:lnTo>
                  <a:pt x="329" y="1009"/>
                </a:lnTo>
                <a:lnTo>
                  <a:pt x="329" y="1008"/>
                </a:lnTo>
                <a:lnTo>
                  <a:pt x="328" y="1008"/>
                </a:lnTo>
                <a:lnTo>
                  <a:pt x="328" y="1007"/>
                </a:lnTo>
                <a:lnTo>
                  <a:pt x="328" y="1006"/>
                </a:lnTo>
                <a:lnTo>
                  <a:pt x="329" y="1006"/>
                </a:lnTo>
                <a:lnTo>
                  <a:pt x="328" y="1005"/>
                </a:lnTo>
                <a:lnTo>
                  <a:pt x="329" y="1005"/>
                </a:lnTo>
                <a:lnTo>
                  <a:pt x="329" y="1004"/>
                </a:lnTo>
                <a:lnTo>
                  <a:pt x="328" y="1004"/>
                </a:lnTo>
                <a:lnTo>
                  <a:pt x="329" y="1004"/>
                </a:lnTo>
                <a:lnTo>
                  <a:pt x="329" y="1003"/>
                </a:lnTo>
                <a:lnTo>
                  <a:pt x="328" y="1003"/>
                </a:lnTo>
                <a:lnTo>
                  <a:pt x="329" y="1003"/>
                </a:lnTo>
                <a:lnTo>
                  <a:pt x="329" y="1002"/>
                </a:lnTo>
                <a:lnTo>
                  <a:pt x="328" y="1001"/>
                </a:lnTo>
                <a:lnTo>
                  <a:pt x="327" y="1001"/>
                </a:lnTo>
                <a:lnTo>
                  <a:pt x="327" y="999"/>
                </a:lnTo>
                <a:lnTo>
                  <a:pt x="327" y="998"/>
                </a:lnTo>
                <a:lnTo>
                  <a:pt x="328" y="998"/>
                </a:lnTo>
                <a:lnTo>
                  <a:pt x="328" y="997"/>
                </a:lnTo>
                <a:lnTo>
                  <a:pt x="329" y="997"/>
                </a:lnTo>
                <a:lnTo>
                  <a:pt x="329" y="996"/>
                </a:lnTo>
                <a:lnTo>
                  <a:pt x="329" y="995"/>
                </a:lnTo>
                <a:lnTo>
                  <a:pt x="328" y="993"/>
                </a:lnTo>
                <a:lnTo>
                  <a:pt x="328" y="992"/>
                </a:lnTo>
                <a:lnTo>
                  <a:pt x="328" y="991"/>
                </a:lnTo>
                <a:lnTo>
                  <a:pt x="328" y="989"/>
                </a:lnTo>
                <a:lnTo>
                  <a:pt x="328" y="988"/>
                </a:lnTo>
                <a:lnTo>
                  <a:pt x="328" y="987"/>
                </a:lnTo>
                <a:lnTo>
                  <a:pt x="329" y="984"/>
                </a:lnTo>
                <a:lnTo>
                  <a:pt x="329" y="982"/>
                </a:lnTo>
                <a:lnTo>
                  <a:pt x="330" y="979"/>
                </a:lnTo>
                <a:lnTo>
                  <a:pt x="332" y="976"/>
                </a:lnTo>
                <a:lnTo>
                  <a:pt x="332" y="975"/>
                </a:lnTo>
                <a:lnTo>
                  <a:pt x="333" y="974"/>
                </a:lnTo>
                <a:lnTo>
                  <a:pt x="336" y="973"/>
                </a:lnTo>
                <a:lnTo>
                  <a:pt x="336" y="972"/>
                </a:lnTo>
                <a:lnTo>
                  <a:pt x="337" y="971"/>
                </a:lnTo>
                <a:lnTo>
                  <a:pt x="340" y="969"/>
                </a:lnTo>
                <a:lnTo>
                  <a:pt x="341" y="968"/>
                </a:lnTo>
                <a:lnTo>
                  <a:pt x="342" y="965"/>
                </a:lnTo>
                <a:lnTo>
                  <a:pt x="342" y="964"/>
                </a:lnTo>
                <a:lnTo>
                  <a:pt x="341" y="961"/>
                </a:lnTo>
                <a:lnTo>
                  <a:pt x="340" y="960"/>
                </a:lnTo>
                <a:lnTo>
                  <a:pt x="340" y="959"/>
                </a:lnTo>
                <a:lnTo>
                  <a:pt x="340" y="958"/>
                </a:lnTo>
                <a:lnTo>
                  <a:pt x="340" y="957"/>
                </a:lnTo>
                <a:lnTo>
                  <a:pt x="341" y="956"/>
                </a:lnTo>
                <a:lnTo>
                  <a:pt x="341" y="955"/>
                </a:lnTo>
                <a:lnTo>
                  <a:pt x="341" y="954"/>
                </a:lnTo>
                <a:lnTo>
                  <a:pt x="342" y="954"/>
                </a:lnTo>
                <a:lnTo>
                  <a:pt x="343" y="953"/>
                </a:lnTo>
                <a:lnTo>
                  <a:pt x="344" y="953"/>
                </a:lnTo>
                <a:lnTo>
                  <a:pt x="345" y="953"/>
                </a:lnTo>
                <a:lnTo>
                  <a:pt x="345" y="952"/>
                </a:lnTo>
                <a:lnTo>
                  <a:pt x="345" y="949"/>
                </a:lnTo>
                <a:lnTo>
                  <a:pt x="345" y="948"/>
                </a:lnTo>
                <a:lnTo>
                  <a:pt x="346" y="946"/>
                </a:lnTo>
                <a:lnTo>
                  <a:pt x="344" y="944"/>
                </a:lnTo>
                <a:lnTo>
                  <a:pt x="344" y="941"/>
                </a:lnTo>
                <a:lnTo>
                  <a:pt x="343" y="941"/>
                </a:lnTo>
                <a:lnTo>
                  <a:pt x="343" y="942"/>
                </a:lnTo>
                <a:lnTo>
                  <a:pt x="342" y="942"/>
                </a:lnTo>
                <a:lnTo>
                  <a:pt x="341" y="942"/>
                </a:lnTo>
                <a:lnTo>
                  <a:pt x="340" y="942"/>
                </a:lnTo>
                <a:lnTo>
                  <a:pt x="339" y="942"/>
                </a:lnTo>
                <a:lnTo>
                  <a:pt x="337" y="941"/>
                </a:lnTo>
                <a:lnTo>
                  <a:pt x="336" y="942"/>
                </a:lnTo>
                <a:lnTo>
                  <a:pt x="336" y="943"/>
                </a:lnTo>
                <a:lnTo>
                  <a:pt x="336" y="945"/>
                </a:lnTo>
                <a:lnTo>
                  <a:pt x="335" y="946"/>
                </a:lnTo>
                <a:lnTo>
                  <a:pt x="333" y="947"/>
                </a:lnTo>
                <a:lnTo>
                  <a:pt x="332" y="947"/>
                </a:lnTo>
                <a:lnTo>
                  <a:pt x="296" y="945"/>
                </a:lnTo>
                <a:lnTo>
                  <a:pt x="226" y="942"/>
                </a:lnTo>
                <a:lnTo>
                  <a:pt x="219" y="942"/>
                </a:lnTo>
                <a:lnTo>
                  <a:pt x="190" y="941"/>
                </a:lnTo>
                <a:lnTo>
                  <a:pt x="168" y="941"/>
                </a:lnTo>
                <a:lnTo>
                  <a:pt x="154" y="941"/>
                </a:lnTo>
                <a:lnTo>
                  <a:pt x="148" y="869"/>
                </a:lnTo>
                <a:lnTo>
                  <a:pt x="147" y="857"/>
                </a:lnTo>
                <a:lnTo>
                  <a:pt x="121" y="826"/>
                </a:lnTo>
                <a:lnTo>
                  <a:pt x="117" y="822"/>
                </a:lnTo>
                <a:lnTo>
                  <a:pt x="114" y="818"/>
                </a:lnTo>
                <a:lnTo>
                  <a:pt x="121" y="817"/>
                </a:lnTo>
                <a:lnTo>
                  <a:pt x="147" y="817"/>
                </a:lnTo>
                <a:lnTo>
                  <a:pt x="144" y="767"/>
                </a:lnTo>
                <a:lnTo>
                  <a:pt x="143" y="767"/>
                </a:lnTo>
                <a:lnTo>
                  <a:pt x="142" y="767"/>
                </a:lnTo>
                <a:lnTo>
                  <a:pt x="140" y="766"/>
                </a:lnTo>
                <a:lnTo>
                  <a:pt x="139" y="766"/>
                </a:lnTo>
                <a:lnTo>
                  <a:pt x="139" y="765"/>
                </a:lnTo>
                <a:lnTo>
                  <a:pt x="138" y="764"/>
                </a:lnTo>
                <a:lnTo>
                  <a:pt x="138" y="762"/>
                </a:lnTo>
                <a:lnTo>
                  <a:pt x="138" y="761"/>
                </a:lnTo>
                <a:lnTo>
                  <a:pt x="138" y="760"/>
                </a:lnTo>
                <a:lnTo>
                  <a:pt x="138" y="759"/>
                </a:lnTo>
                <a:lnTo>
                  <a:pt x="137" y="759"/>
                </a:lnTo>
                <a:lnTo>
                  <a:pt x="137" y="758"/>
                </a:lnTo>
                <a:lnTo>
                  <a:pt x="137" y="757"/>
                </a:lnTo>
                <a:lnTo>
                  <a:pt x="137" y="758"/>
                </a:lnTo>
                <a:lnTo>
                  <a:pt x="137" y="757"/>
                </a:lnTo>
                <a:lnTo>
                  <a:pt x="137" y="756"/>
                </a:lnTo>
                <a:lnTo>
                  <a:pt x="137" y="755"/>
                </a:lnTo>
                <a:lnTo>
                  <a:pt x="136" y="755"/>
                </a:lnTo>
                <a:lnTo>
                  <a:pt x="136" y="754"/>
                </a:lnTo>
                <a:lnTo>
                  <a:pt x="134" y="753"/>
                </a:lnTo>
                <a:lnTo>
                  <a:pt x="134" y="752"/>
                </a:lnTo>
                <a:lnTo>
                  <a:pt x="134" y="753"/>
                </a:lnTo>
                <a:lnTo>
                  <a:pt x="135" y="752"/>
                </a:lnTo>
                <a:lnTo>
                  <a:pt x="134" y="751"/>
                </a:lnTo>
                <a:lnTo>
                  <a:pt x="135" y="751"/>
                </a:lnTo>
                <a:lnTo>
                  <a:pt x="134" y="751"/>
                </a:lnTo>
                <a:lnTo>
                  <a:pt x="134" y="750"/>
                </a:lnTo>
                <a:lnTo>
                  <a:pt x="133" y="750"/>
                </a:lnTo>
                <a:lnTo>
                  <a:pt x="133" y="749"/>
                </a:lnTo>
                <a:lnTo>
                  <a:pt x="132" y="748"/>
                </a:lnTo>
                <a:lnTo>
                  <a:pt x="132" y="747"/>
                </a:lnTo>
                <a:lnTo>
                  <a:pt x="131" y="747"/>
                </a:lnTo>
                <a:lnTo>
                  <a:pt x="131" y="746"/>
                </a:lnTo>
                <a:lnTo>
                  <a:pt x="131" y="745"/>
                </a:lnTo>
                <a:lnTo>
                  <a:pt x="131" y="746"/>
                </a:lnTo>
                <a:lnTo>
                  <a:pt x="131" y="745"/>
                </a:lnTo>
                <a:lnTo>
                  <a:pt x="130" y="745"/>
                </a:lnTo>
                <a:lnTo>
                  <a:pt x="131" y="745"/>
                </a:lnTo>
                <a:lnTo>
                  <a:pt x="130" y="745"/>
                </a:lnTo>
                <a:lnTo>
                  <a:pt x="131" y="744"/>
                </a:lnTo>
                <a:lnTo>
                  <a:pt x="130" y="744"/>
                </a:lnTo>
                <a:lnTo>
                  <a:pt x="130" y="743"/>
                </a:lnTo>
                <a:lnTo>
                  <a:pt x="131" y="742"/>
                </a:lnTo>
                <a:lnTo>
                  <a:pt x="130" y="742"/>
                </a:lnTo>
                <a:lnTo>
                  <a:pt x="131" y="741"/>
                </a:lnTo>
                <a:lnTo>
                  <a:pt x="131" y="742"/>
                </a:lnTo>
                <a:lnTo>
                  <a:pt x="131" y="741"/>
                </a:lnTo>
                <a:lnTo>
                  <a:pt x="131" y="740"/>
                </a:lnTo>
                <a:lnTo>
                  <a:pt x="130" y="740"/>
                </a:lnTo>
                <a:lnTo>
                  <a:pt x="130" y="739"/>
                </a:lnTo>
                <a:lnTo>
                  <a:pt x="129" y="739"/>
                </a:lnTo>
                <a:lnTo>
                  <a:pt x="129" y="738"/>
                </a:lnTo>
                <a:lnTo>
                  <a:pt x="129" y="739"/>
                </a:lnTo>
                <a:lnTo>
                  <a:pt x="128" y="738"/>
                </a:lnTo>
                <a:lnTo>
                  <a:pt x="128" y="737"/>
                </a:lnTo>
                <a:lnTo>
                  <a:pt x="127" y="736"/>
                </a:lnTo>
                <a:lnTo>
                  <a:pt x="126" y="735"/>
                </a:lnTo>
                <a:lnTo>
                  <a:pt x="127" y="735"/>
                </a:lnTo>
                <a:lnTo>
                  <a:pt x="126" y="735"/>
                </a:lnTo>
                <a:lnTo>
                  <a:pt x="126" y="734"/>
                </a:lnTo>
                <a:lnTo>
                  <a:pt x="125" y="734"/>
                </a:lnTo>
                <a:lnTo>
                  <a:pt x="125" y="733"/>
                </a:lnTo>
                <a:lnTo>
                  <a:pt x="125" y="732"/>
                </a:lnTo>
                <a:lnTo>
                  <a:pt x="124" y="732"/>
                </a:lnTo>
                <a:lnTo>
                  <a:pt x="124" y="731"/>
                </a:lnTo>
                <a:lnTo>
                  <a:pt x="124" y="730"/>
                </a:lnTo>
                <a:lnTo>
                  <a:pt x="124" y="729"/>
                </a:lnTo>
                <a:lnTo>
                  <a:pt x="124" y="728"/>
                </a:lnTo>
                <a:lnTo>
                  <a:pt x="125" y="728"/>
                </a:lnTo>
                <a:lnTo>
                  <a:pt x="125" y="727"/>
                </a:lnTo>
                <a:lnTo>
                  <a:pt x="125" y="726"/>
                </a:lnTo>
                <a:lnTo>
                  <a:pt x="124" y="726"/>
                </a:lnTo>
                <a:lnTo>
                  <a:pt x="124" y="725"/>
                </a:lnTo>
                <a:lnTo>
                  <a:pt x="123" y="724"/>
                </a:lnTo>
                <a:lnTo>
                  <a:pt x="124" y="723"/>
                </a:lnTo>
                <a:lnTo>
                  <a:pt x="123" y="722"/>
                </a:lnTo>
                <a:lnTo>
                  <a:pt x="123" y="721"/>
                </a:lnTo>
                <a:lnTo>
                  <a:pt x="122" y="721"/>
                </a:lnTo>
                <a:lnTo>
                  <a:pt x="121" y="721"/>
                </a:lnTo>
                <a:lnTo>
                  <a:pt x="122" y="720"/>
                </a:lnTo>
                <a:lnTo>
                  <a:pt x="122" y="719"/>
                </a:lnTo>
                <a:lnTo>
                  <a:pt x="122" y="718"/>
                </a:lnTo>
                <a:lnTo>
                  <a:pt x="123" y="718"/>
                </a:lnTo>
                <a:lnTo>
                  <a:pt x="123" y="717"/>
                </a:lnTo>
                <a:lnTo>
                  <a:pt x="122" y="715"/>
                </a:lnTo>
                <a:lnTo>
                  <a:pt x="123" y="715"/>
                </a:lnTo>
                <a:lnTo>
                  <a:pt x="123" y="714"/>
                </a:lnTo>
                <a:lnTo>
                  <a:pt x="122" y="714"/>
                </a:lnTo>
                <a:lnTo>
                  <a:pt x="122" y="713"/>
                </a:lnTo>
                <a:lnTo>
                  <a:pt x="123" y="713"/>
                </a:lnTo>
                <a:lnTo>
                  <a:pt x="123" y="712"/>
                </a:lnTo>
                <a:lnTo>
                  <a:pt x="122" y="712"/>
                </a:lnTo>
                <a:lnTo>
                  <a:pt x="122" y="711"/>
                </a:lnTo>
                <a:lnTo>
                  <a:pt x="123" y="711"/>
                </a:lnTo>
                <a:lnTo>
                  <a:pt x="124" y="711"/>
                </a:lnTo>
                <a:lnTo>
                  <a:pt x="125" y="711"/>
                </a:lnTo>
                <a:lnTo>
                  <a:pt x="125" y="710"/>
                </a:lnTo>
                <a:lnTo>
                  <a:pt x="126" y="710"/>
                </a:lnTo>
                <a:lnTo>
                  <a:pt x="126" y="709"/>
                </a:lnTo>
                <a:lnTo>
                  <a:pt x="127" y="709"/>
                </a:lnTo>
                <a:lnTo>
                  <a:pt x="127" y="708"/>
                </a:lnTo>
                <a:lnTo>
                  <a:pt x="128" y="708"/>
                </a:lnTo>
                <a:lnTo>
                  <a:pt x="128" y="707"/>
                </a:lnTo>
                <a:lnTo>
                  <a:pt x="128" y="706"/>
                </a:lnTo>
                <a:lnTo>
                  <a:pt x="129" y="706"/>
                </a:lnTo>
                <a:lnTo>
                  <a:pt x="129" y="705"/>
                </a:lnTo>
                <a:lnTo>
                  <a:pt x="130" y="704"/>
                </a:lnTo>
                <a:lnTo>
                  <a:pt x="130" y="703"/>
                </a:lnTo>
                <a:lnTo>
                  <a:pt x="131" y="702"/>
                </a:lnTo>
                <a:lnTo>
                  <a:pt x="130" y="702"/>
                </a:lnTo>
                <a:lnTo>
                  <a:pt x="130" y="701"/>
                </a:lnTo>
                <a:lnTo>
                  <a:pt x="131" y="701"/>
                </a:lnTo>
                <a:lnTo>
                  <a:pt x="131" y="700"/>
                </a:lnTo>
                <a:lnTo>
                  <a:pt x="131" y="701"/>
                </a:lnTo>
                <a:lnTo>
                  <a:pt x="131" y="700"/>
                </a:lnTo>
                <a:lnTo>
                  <a:pt x="132" y="700"/>
                </a:lnTo>
                <a:lnTo>
                  <a:pt x="132" y="699"/>
                </a:lnTo>
                <a:lnTo>
                  <a:pt x="131" y="699"/>
                </a:lnTo>
                <a:lnTo>
                  <a:pt x="129" y="699"/>
                </a:lnTo>
                <a:lnTo>
                  <a:pt x="129" y="698"/>
                </a:lnTo>
                <a:lnTo>
                  <a:pt x="128" y="697"/>
                </a:lnTo>
                <a:lnTo>
                  <a:pt x="129" y="697"/>
                </a:lnTo>
                <a:lnTo>
                  <a:pt x="129" y="696"/>
                </a:lnTo>
                <a:lnTo>
                  <a:pt x="130" y="696"/>
                </a:lnTo>
                <a:lnTo>
                  <a:pt x="129" y="696"/>
                </a:lnTo>
                <a:lnTo>
                  <a:pt x="129" y="695"/>
                </a:lnTo>
                <a:lnTo>
                  <a:pt x="128" y="694"/>
                </a:lnTo>
                <a:lnTo>
                  <a:pt x="128" y="695"/>
                </a:lnTo>
                <a:lnTo>
                  <a:pt x="127" y="695"/>
                </a:lnTo>
                <a:lnTo>
                  <a:pt x="126" y="694"/>
                </a:lnTo>
                <a:lnTo>
                  <a:pt x="126" y="695"/>
                </a:lnTo>
                <a:lnTo>
                  <a:pt x="125" y="695"/>
                </a:lnTo>
                <a:lnTo>
                  <a:pt x="125" y="693"/>
                </a:lnTo>
                <a:lnTo>
                  <a:pt x="125" y="692"/>
                </a:lnTo>
                <a:lnTo>
                  <a:pt x="125" y="691"/>
                </a:lnTo>
                <a:lnTo>
                  <a:pt x="125" y="690"/>
                </a:lnTo>
                <a:lnTo>
                  <a:pt x="125" y="689"/>
                </a:lnTo>
                <a:lnTo>
                  <a:pt x="124" y="689"/>
                </a:lnTo>
                <a:lnTo>
                  <a:pt x="124" y="690"/>
                </a:lnTo>
                <a:lnTo>
                  <a:pt x="123" y="690"/>
                </a:lnTo>
                <a:lnTo>
                  <a:pt x="123" y="689"/>
                </a:lnTo>
                <a:lnTo>
                  <a:pt x="123" y="688"/>
                </a:lnTo>
                <a:lnTo>
                  <a:pt x="124" y="688"/>
                </a:lnTo>
                <a:lnTo>
                  <a:pt x="124" y="687"/>
                </a:lnTo>
                <a:lnTo>
                  <a:pt x="125" y="686"/>
                </a:lnTo>
                <a:lnTo>
                  <a:pt x="124" y="685"/>
                </a:lnTo>
                <a:lnTo>
                  <a:pt x="124" y="686"/>
                </a:lnTo>
                <a:lnTo>
                  <a:pt x="123" y="685"/>
                </a:lnTo>
                <a:lnTo>
                  <a:pt x="122" y="685"/>
                </a:lnTo>
                <a:lnTo>
                  <a:pt x="122" y="686"/>
                </a:lnTo>
                <a:lnTo>
                  <a:pt x="121" y="686"/>
                </a:lnTo>
                <a:lnTo>
                  <a:pt x="121" y="685"/>
                </a:lnTo>
                <a:lnTo>
                  <a:pt x="122" y="685"/>
                </a:lnTo>
                <a:lnTo>
                  <a:pt x="122" y="684"/>
                </a:lnTo>
                <a:lnTo>
                  <a:pt x="123" y="683"/>
                </a:lnTo>
                <a:lnTo>
                  <a:pt x="122" y="683"/>
                </a:lnTo>
                <a:lnTo>
                  <a:pt x="121" y="683"/>
                </a:lnTo>
                <a:lnTo>
                  <a:pt x="121" y="682"/>
                </a:lnTo>
                <a:lnTo>
                  <a:pt x="122" y="682"/>
                </a:lnTo>
                <a:lnTo>
                  <a:pt x="123" y="682"/>
                </a:lnTo>
                <a:lnTo>
                  <a:pt x="123" y="683"/>
                </a:lnTo>
                <a:lnTo>
                  <a:pt x="123" y="682"/>
                </a:lnTo>
                <a:lnTo>
                  <a:pt x="124" y="682"/>
                </a:lnTo>
                <a:lnTo>
                  <a:pt x="124" y="681"/>
                </a:lnTo>
                <a:lnTo>
                  <a:pt x="123" y="681"/>
                </a:lnTo>
                <a:lnTo>
                  <a:pt x="122" y="680"/>
                </a:lnTo>
                <a:lnTo>
                  <a:pt x="123" y="680"/>
                </a:lnTo>
                <a:lnTo>
                  <a:pt x="124" y="680"/>
                </a:lnTo>
                <a:lnTo>
                  <a:pt x="124" y="679"/>
                </a:lnTo>
                <a:lnTo>
                  <a:pt x="123" y="679"/>
                </a:lnTo>
                <a:lnTo>
                  <a:pt x="122" y="679"/>
                </a:lnTo>
                <a:lnTo>
                  <a:pt x="121" y="679"/>
                </a:lnTo>
                <a:lnTo>
                  <a:pt x="120" y="679"/>
                </a:lnTo>
                <a:lnTo>
                  <a:pt x="119" y="679"/>
                </a:lnTo>
                <a:lnTo>
                  <a:pt x="118" y="679"/>
                </a:lnTo>
                <a:lnTo>
                  <a:pt x="117" y="679"/>
                </a:lnTo>
                <a:lnTo>
                  <a:pt x="118" y="678"/>
                </a:lnTo>
                <a:lnTo>
                  <a:pt x="118" y="677"/>
                </a:lnTo>
                <a:lnTo>
                  <a:pt x="117" y="677"/>
                </a:lnTo>
                <a:lnTo>
                  <a:pt x="116" y="677"/>
                </a:lnTo>
                <a:lnTo>
                  <a:pt x="115" y="677"/>
                </a:lnTo>
                <a:lnTo>
                  <a:pt x="115" y="678"/>
                </a:lnTo>
                <a:lnTo>
                  <a:pt x="114" y="677"/>
                </a:lnTo>
                <a:lnTo>
                  <a:pt x="113" y="677"/>
                </a:lnTo>
                <a:lnTo>
                  <a:pt x="113" y="676"/>
                </a:lnTo>
                <a:lnTo>
                  <a:pt x="112" y="675"/>
                </a:lnTo>
                <a:lnTo>
                  <a:pt x="112" y="674"/>
                </a:lnTo>
                <a:lnTo>
                  <a:pt x="111" y="674"/>
                </a:lnTo>
                <a:lnTo>
                  <a:pt x="110" y="674"/>
                </a:lnTo>
                <a:lnTo>
                  <a:pt x="110" y="675"/>
                </a:lnTo>
                <a:lnTo>
                  <a:pt x="109" y="675"/>
                </a:lnTo>
                <a:lnTo>
                  <a:pt x="109" y="674"/>
                </a:lnTo>
                <a:lnTo>
                  <a:pt x="109" y="673"/>
                </a:lnTo>
                <a:lnTo>
                  <a:pt x="109" y="674"/>
                </a:lnTo>
                <a:lnTo>
                  <a:pt x="109" y="673"/>
                </a:lnTo>
                <a:lnTo>
                  <a:pt x="109" y="672"/>
                </a:lnTo>
                <a:lnTo>
                  <a:pt x="108" y="672"/>
                </a:lnTo>
                <a:lnTo>
                  <a:pt x="107" y="671"/>
                </a:lnTo>
                <a:lnTo>
                  <a:pt x="107" y="672"/>
                </a:lnTo>
                <a:lnTo>
                  <a:pt x="106" y="672"/>
                </a:lnTo>
                <a:lnTo>
                  <a:pt x="105" y="673"/>
                </a:lnTo>
                <a:lnTo>
                  <a:pt x="105" y="674"/>
                </a:lnTo>
                <a:lnTo>
                  <a:pt x="104" y="673"/>
                </a:lnTo>
                <a:lnTo>
                  <a:pt x="104" y="674"/>
                </a:lnTo>
                <a:lnTo>
                  <a:pt x="104" y="673"/>
                </a:lnTo>
                <a:lnTo>
                  <a:pt x="103" y="672"/>
                </a:lnTo>
                <a:lnTo>
                  <a:pt x="102" y="672"/>
                </a:lnTo>
                <a:lnTo>
                  <a:pt x="101" y="671"/>
                </a:lnTo>
                <a:lnTo>
                  <a:pt x="101" y="670"/>
                </a:lnTo>
                <a:lnTo>
                  <a:pt x="101" y="669"/>
                </a:lnTo>
                <a:lnTo>
                  <a:pt x="100" y="670"/>
                </a:lnTo>
                <a:lnTo>
                  <a:pt x="100" y="671"/>
                </a:lnTo>
                <a:lnTo>
                  <a:pt x="99" y="670"/>
                </a:lnTo>
                <a:lnTo>
                  <a:pt x="99" y="669"/>
                </a:lnTo>
                <a:lnTo>
                  <a:pt x="98" y="669"/>
                </a:lnTo>
                <a:lnTo>
                  <a:pt x="98" y="668"/>
                </a:lnTo>
                <a:lnTo>
                  <a:pt x="98" y="667"/>
                </a:lnTo>
                <a:lnTo>
                  <a:pt x="99" y="667"/>
                </a:lnTo>
                <a:lnTo>
                  <a:pt x="99" y="666"/>
                </a:lnTo>
                <a:lnTo>
                  <a:pt x="100" y="666"/>
                </a:lnTo>
                <a:lnTo>
                  <a:pt x="100" y="665"/>
                </a:lnTo>
                <a:lnTo>
                  <a:pt x="99" y="665"/>
                </a:lnTo>
                <a:lnTo>
                  <a:pt x="100" y="665"/>
                </a:lnTo>
                <a:lnTo>
                  <a:pt x="100" y="664"/>
                </a:lnTo>
                <a:lnTo>
                  <a:pt x="101" y="663"/>
                </a:lnTo>
                <a:lnTo>
                  <a:pt x="101" y="662"/>
                </a:lnTo>
                <a:lnTo>
                  <a:pt x="101" y="661"/>
                </a:lnTo>
                <a:lnTo>
                  <a:pt x="102" y="661"/>
                </a:lnTo>
                <a:lnTo>
                  <a:pt x="102" y="660"/>
                </a:lnTo>
                <a:lnTo>
                  <a:pt x="103" y="660"/>
                </a:lnTo>
                <a:lnTo>
                  <a:pt x="102" y="660"/>
                </a:lnTo>
                <a:lnTo>
                  <a:pt x="103" y="660"/>
                </a:lnTo>
                <a:lnTo>
                  <a:pt x="103" y="659"/>
                </a:lnTo>
                <a:lnTo>
                  <a:pt x="104" y="659"/>
                </a:lnTo>
                <a:lnTo>
                  <a:pt x="105" y="658"/>
                </a:lnTo>
                <a:lnTo>
                  <a:pt x="106" y="658"/>
                </a:lnTo>
                <a:lnTo>
                  <a:pt x="105" y="658"/>
                </a:lnTo>
                <a:lnTo>
                  <a:pt x="106" y="658"/>
                </a:lnTo>
                <a:lnTo>
                  <a:pt x="105" y="657"/>
                </a:lnTo>
                <a:lnTo>
                  <a:pt x="106" y="657"/>
                </a:lnTo>
                <a:lnTo>
                  <a:pt x="106" y="656"/>
                </a:lnTo>
                <a:lnTo>
                  <a:pt x="107" y="656"/>
                </a:lnTo>
                <a:lnTo>
                  <a:pt x="108" y="656"/>
                </a:lnTo>
                <a:lnTo>
                  <a:pt x="109" y="655"/>
                </a:lnTo>
                <a:lnTo>
                  <a:pt x="109" y="656"/>
                </a:lnTo>
                <a:lnTo>
                  <a:pt x="110" y="656"/>
                </a:lnTo>
                <a:lnTo>
                  <a:pt x="111" y="656"/>
                </a:lnTo>
                <a:lnTo>
                  <a:pt x="111" y="655"/>
                </a:lnTo>
                <a:lnTo>
                  <a:pt x="112" y="655"/>
                </a:lnTo>
                <a:lnTo>
                  <a:pt x="113" y="655"/>
                </a:lnTo>
                <a:lnTo>
                  <a:pt x="113" y="654"/>
                </a:lnTo>
                <a:lnTo>
                  <a:pt x="114" y="654"/>
                </a:lnTo>
                <a:lnTo>
                  <a:pt x="115" y="654"/>
                </a:lnTo>
                <a:lnTo>
                  <a:pt x="114" y="654"/>
                </a:lnTo>
                <a:lnTo>
                  <a:pt x="115" y="653"/>
                </a:lnTo>
                <a:lnTo>
                  <a:pt x="115" y="652"/>
                </a:lnTo>
                <a:lnTo>
                  <a:pt x="116" y="652"/>
                </a:lnTo>
                <a:lnTo>
                  <a:pt x="117" y="652"/>
                </a:lnTo>
                <a:lnTo>
                  <a:pt x="117" y="651"/>
                </a:lnTo>
                <a:lnTo>
                  <a:pt x="117" y="650"/>
                </a:lnTo>
                <a:lnTo>
                  <a:pt x="118" y="650"/>
                </a:lnTo>
                <a:lnTo>
                  <a:pt x="119" y="649"/>
                </a:lnTo>
                <a:lnTo>
                  <a:pt x="120" y="648"/>
                </a:lnTo>
                <a:lnTo>
                  <a:pt x="121" y="648"/>
                </a:lnTo>
                <a:lnTo>
                  <a:pt x="122" y="648"/>
                </a:lnTo>
                <a:lnTo>
                  <a:pt x="122" y="647"/>
                </a:lnTo>
                <a:lnTo>
                  <a:pt x="123" y="647"/>
                </a:lnTo>
                <a:lnTo>
                  <a:pt x="124" y="647"/>
                </a:lnTo>
                <a:lnTo>
                  <a:pt x="125" y="648"/>
                </a:lnTo>
                <a:lnTo>
                  <a:pt x="126" y="647"/>
                </a:lnTo>
                <a:lnTo>
                  <a:pt x="127" y="647"/>
                </a:lnTo>
                <a:lnTo>
                  <a:pt x="127" y="646"/>
                </a:lnTo>
                <a:lnTo>
                  <a:pt x="128" y="646"/>
                </a:lnTo>
                <a:lnTo>
                  <a:pt x="129" y="645"/>
                </a:lnTo>
                <a:lnTo>
                  <a:pt x="129" y="644"/>
                </a:lnTo>
                <a:lnTo>
                  <a:pt x="130" y="644"/>
                </a:lnTo>
                <a:lnTo>
                  <a:pt x="131" y="643"/>
                </a:lnTo>
                <a:lnTo>
                  <a:pt x="132" y="643"/>
                </a:lnTo>
                <a:lnTo>
                  <a:pt x="132" y="642"/>
                </a:lnTo>
                <a:lnTo>
                  <a:pt x="132" y="641"/>
                </a:lnTo>
                <a:lnTo>
                  <a:pt x="133" y="641"/>
                </a:lnTo>
                <a:lnTo>
                  <a:pt x="132" y="641"/>
                </a:lnTo>
                <a:lnTo>
                  <a:pt x="133" y="640"/>
                </a:lnTo>
                <a:lnTo>
                  <a:pt x="132" y="640"/>
                </a:lnTo>
                <a:lnTo>
                  <a:pt x="133" y="639"/>
                </a:lnTo>
                <a:lnTo>
                  <a:pt x="133" y="638"/>
                </a:lnTo>
                <a:lnTo>
                  <a:pt x="133" y="637"/>
                </a:lnTo>
                <a:lnTo>
                  <a:pt x="133" y="636"/>
                </a:lnTo>
                <a:lnTo>
                  <a:pt x="133" y="635"/>
                </a:lnTo>
                <a:lnTo>
                  <a:pt x="133" y="634"/>
                </a:lnTo>
                <a:lnTo>
                  <a:pt x="134" y="633"/>
                </a:lnTo>
                <a:lnTo>
                  <a:pt x="133" y="633"/>
                </a:lnTo>
                <a:lnTo>
                  <a:pt x="133" y="632"/>
                </a:lnTo>
                <a:lnTo>
                  <a:pt x="134" y="632"/>
                </a:lnTo>
                <a:lnTo>
                  <a:pt x="134" y="631"/>
                </a:lnTo>
                <a:lnTo>
                  <a:pt x="133" y="630"/>
                </a:lnTo>
                <a:lnTo>
                  <a:pt x="133" y="629"/>
                </a:lnTo>
                <a:lnTo>
                  <a:pt x="134" y="629"/>
                </a:lnTo>
                <a:lnTo>
                  <a:pt x="134" y="628"/>
                </a:lnTo>
                <a:lnTo>
                  <a:pt x="134" y="627"/>
                </a:lnTo>
                <a:lnTo>
                  <a:pt x="135" y="626"/>
                </a:lnTo>
                <a:lnTo>
                  <a:pt x="136" y="626"/>
                </a:lnTo>
                <a:lnTo>
                  <a:pt x="135" y="625"/>
                </a:lnTo>
                <a:lnTo>
                  <a:pt x="136" y="624"/>
                </a:lnTo>
                <a:lnTo>
                  <a:pt x="137" y="624"/>
                </a:lnTo>
                <a:lnTo>
                  <a:pt x="137" y="623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8" y="619"/>
                </a:lnTo>
                <a:lnTo>
                  <a:pt x="139" y="618"/>
                </a:lnTo>
                <a:lnTo>
                  <a:pt x="139" y="617"/>
                </a:lnTo>
                <a:lnTo>
                  <a:pt x="140" y="617"/>
                </a:lnTo>
                <a:lnTo>
                  <a:pt x="140" y="616"/>
                </a:lnTo>
                <a:lnTo>
                  <a:pt x="140" y="615"/>
                </a:lnTo>
                <a:lnTo>
                  <a:pt x="140" y="614"/>
                </a:lnTo>
                <a:lnTo>
                  <a:pt x="141" y="614"/>
                </a:lnTo>
                <a:lnTo>
                  <a:pt x="142" y="613"/>
                </a:lnTo>
                <a:lnTo>
                  <a:pt x="143" y="613"/>
                </a:lnTo>
                <a:lnTo>
                  <a:pt x="142" y="613"/>
                </a:lnTo>
                <a:lnTo>
                  <a:pt x="143" y="612"/>
                </a:lnTo>
                <a:lnTo>
                  <a:pt x="143" y="611"/>
                </a:lnTo>
                <a:lnTo>
                  <a:pt x="144" y="611"/>
                </a:lnTo>
                <a:lnTo>
                  <a:pt x="144" y="610"/>
                </a:lnTo>
                <a:lnTo>
                  <a:pt x="143" y="610"/>
                </a:lnTo>
                <a:lnTo>
                  <a:pt x="143" y="609"/>
                </a:lnTo>
                <a:lnTo>
                  <a:pt x="143" y="608"/>
                </a:lnTo>
                <a:lnTo>
                  <a:pt x="143" y="607"/>
                </a:lnTo>
                <a:lnTo>
                  <a:pt x="143" y="606"/>
                </a:lnTo>
                <a:lnTo>
                  <a:pt x="142" y="606"/>
                </a:lnTo>
                <a:lnTo>
                  <a:pt x="143" y="605"/>
                </a:lnTo>
                <a:lnTo>
                  <a:pt x="142" y="605"/>
                </a:lnTo>
                <a:lnTo>
                  <a:pt x="143" y="605"/>
                </a:lnTo>
                <a:lnTo>
                  <a:pt x="142" y="605"/>
                </a:lnTo>
                <a:lnTo>
                  <a:pt x="143" y="605"/>
                </a:lnTo>
                <a:lnTo>
                  <a:pt x="142" y="604"/>
                </a:lnTo>
                <a:lnTo>
                  <a:pt x="143" y="604"/>
                </a:lnTo>
                <a:lnTo>
                  <a:pt x="144" y="604"/>
                </a:lnTo>
                <a:lnTo>
                  <a:pt x="144" y="603"/>
                </a:lnTo>
                <a:lnTo>
                  <a:pt x="145" y="603"/>
                </a:lnTo>
                <a:lnTo>
                  <a:pt x="145" y="602"/>
                </a:lnTo>
                <a:lnTo>
                  <a:pt x="146" y="601"/>
                </a:lnTo>
                <a:lnTo>
                  <a:pt x="146" y="600"/>
                </a:lnTo>
                <a:lnTo>
                  <a:pt x="147" y="600"/>
                </a:lnTo>
                <a:lnTo>
                  <a:pt x="147" y="599"/>
                </a:lnTo>
                <a:lnTo>
                  <a:pt x="148" y="599"/>
                </a:lnTo>
                <a:lnTo>
                  <a:pt x="149" y="599"/>
                </a:lnTo>
                <a:lnTo>
                  <a:pt x="149" y="598"/>
                </a:lnTo>
                <a:lnTo>
                  <a:pt x="150" y="598"/>
                </a:lnTo>
                <a:lnTo>
                  <a:pt x="150" y="597"/>
                </a:lnTo>
                <a:lnTo>
                  <a:pt x="150" y="596"/>
                </a:lnTo>
                <a:lnTo>
                  <a:pt x="151" y="595"/>
                </a:lnTo>
                <a:lnTo>
                  <a:pt x="151" y="594"/>
                </a:lnTo>
                <a:lnTo>
                  <a:pt x="152" y="593"/>
                </a:lnTo>
                <a:lnTo>
                  <a:pt x="152" y="592"/>
                </a:lnTo>
                <a:lnTo>
                  <a:pt x="153" y="592"/>
                </a:lnTo>
                <a:lnTo>
                  <a:pt x="154" y="592"/>
                </a:lnTo>
                <a:lnTo>
                  <a:pt x="155" y="592"/>
                </a:lnTo>
                <a:lnTo>
                  <a:pt x="156" y="592"/>
                </a:lnTo>
                <a:lnTo>
                  <a:pt x="157" y="592"/>
                </a:lnTo>
                <a:lnTo>
                  <a:pt x="158" y="592"/>
                </a:lnTo>
                <a:lnTo>
                  <a:pt x="158" y="591"/>
                </a:lnTo>
                <a:lnTo>
                  <a:pt x="159" y="591"/>
                </a:lnTo>
                <a:lnTo>
                  <a:pt x="160" y="591"/>
                </a:lnTo>
                <a:lnTo>
                  <a:pt x="160" y="590"/>
                </a:lnTo>
                <a:lnTo>
                  <a:pt x="161" y="588"/>
                </a:lnTo>
                <a:lnTo>
                  <a:pt x="161" y="587"/>
                </a:lnTo>
                <a:lnTo>
                  <a:pt x="161" y="586"/>
                </a:lnTo>
                <a:lnTo>
                  <a:pt x="163" y="585"/>
                </a:lnTo>
                <a:lnTo>
                  <a:pt x="163" y="584"/>
                </a:lnTo>
                <a:lnTo>
                  <a:pt x="164" y="583"/>
                </a:lnTo>
                <a:lnTo>
                  <a:pt x="164" y="582"/>
                </a:lnTo>
                <a:lnTo>
                  <a:pt x="163" y="578"/>
                </a:lnTo>
                <a:lnTo>
                  <a:pt x="163" y="577"/>
                </a:lnTo>
                <a:lnTo>
                  <a:pt x="163" y="576"/>
                </a:lnTo>
                <a:lnTo>
                  <a:pt x="164" y="574"/>
                </a:lnTo>
                <a:lnTo>
                  <a:pt x="164" y="572"/>
                </a:lnTo>
                <a:lnTo>
                  <a:pt x="164" y="571"/>
                </a:lnTo>
                <a:lnTo>
                  <a:pt x="164" y="570"/>
                </a:lnTo>
                <a:lnTo>
                  <a:pt x="163" y="568"/>
                </a:lnTo>
                <a:lnTo>
                  <a:pt x="162" y="568"/>
                </a:lnTo>
                <a:lnTo>
                  <a:pt x="162" y="567"/>
                </a:lnTo>
                <a:lnTo>
                  <a:pt x="163" y="565"/>
                </a:lnTo>
                <a:lnTo>
                  <a:pt x="164" y="564"/>
                </a:lnTo>
                <a:lnTo>
                  <a:pt x="164" y="563"/>
                </a:lnTo>
                <a:lnTo>
                  <a:pt x="164" y="562"/>
                </a:lnTo>
                <a:lnTo>
                  <a:pt x="164" y="561"/>
                </a:lnTo>
                <a:lnTo>
                  <a:pt x="164" y="560"/>
                </a:lnTo>
                <a:lnTo>
                  <a:pt x="164" y="559"/>
                </a:lnTo>
                <a:lnTo>
                  <a:pt x="165" y="558"/>
                </a:lnTo>
                <a:lnTo>
                  <a:pt x="166" y="557"/>
                </a:lnTo>
                <a:lnTo>
                  <a:pt x="166" y="556"/>
                </a:lnTo>
                <a:lnTo>
                  <a:pt x="165" y="555"/>
                </a:lnTo>
                <a:lnTo>
                  <a:pt x="165" y="554"/>
                </a:lnTo>
                <a:lnTo>
                  <a:pt x="166" y="554"/>
                </a:lnTo>
                <a:lnTo>
                  <a:pt x="167" y="553"/>
                </a:lnTo>
                <a:lnTo>
                  <a:pt x="168" y="553"/>
                </a:lnTo>
                <a:lnTo>
                  <a:pt x="169" y="552"/>
                </a:lnTo>
                <a:lnTo>
                  <a:pt x="169" y="551"/>
                </a:lnTo>
                <a:lnTo>
                  <a:pt x="169" y="550"/>
                </a:lnTo>
                <a:lnTo>
                  <a:pt x="169" y="549"/>
                </a:lnTo>
                <a:lnTo>
                  <a:pt x="170" y="548"/>
                </a:lnTo>
                <a:lnTo>
                  <a:pt x="171" y="547"/>
                </a:lnTo>
                <a:lnTo>
                  <a:pt x="172" y="546"/>
                </a:lnTo>
                <a:lnTo>
                  <a:pt x="173" y="546"/>
                </a:lnTo>
                <a:lnTo>
                  <a:pt x="174" y="546"/>
                </a:lnTo>
                <a:lnTo>
                  <a:pt x="175" y="546"/>
                </a:lnTo>
                <a:lnTo>
                  <a:pt x="175" y="545"/>
                </a:lnTo>
                <a:lnTo>
                  <a:pt x="176" y="544"/>
                </a:lnTo>
                <a:lnTo>
                  <a:pt x="176" y="543"/>
                </a:lnTo>
                <a:lnTo>
                  <a:pt x="177" y="542"/>
                </a:lnTo>
                <a:lnTo>
                  <a:pt x="179" y="542"/>
                </a:lnTo>
                <a:lnTo>
                  <a:pt x="179" y="541"/>
                </a:lnTo>
                <a:lnTo>
                  <a:pt x="180" y="541"/>
                </a:lnTo>
                <a:lnTo>
                  <a:pt x="180" y="540"/>
                </a:lnTo>
                <a:lnTo>
                  <a:pt x="181" y="540"/>
                </a:lnTo>
                <a:lnTo>
                  <a:pt x="182" y="540"/>
                </a:lnTo>
                <a:lnTo>
                  <a:pt x="183" y="540"/>
                </a:lnTo>
                <a:lnTo>
                  <a:pt x="184" y="540"/>
                </a:lnTo>
                <a:lnTo>
                  <a:pt x="186" y="541"/>
                </a:lnTo>
                <a:lnTo>
                  <a:pt x="186" y="540"/>
                </a:lnTo>
                <a:lnTo>
                  <a:pt x="187" y="540"/>
                </a:lnTo>
                <a:lnTo>
                  <a:pt x="188" y="540"/>
                </a:lnTo>
                <a:lnTo>
                  <a:pt x="188" y="539"/>
                </a:lnTo>
                <a:lnTo>
                  <a:pt x="188" y="538"/>
                </a:lnTo>
                <a:lnTo>
                  <a:pt x="188" y="537"/>
                </a:lnTo>
                <a:lnTo>
                  <a:pt x="189" y="536"/>
                </a:lnTo>
                <a:lnTo>
                  <a:pt x="188" y="536"/>
                </a:lnTo>
                <a:lnTo>
                  <a:pt x="188" y="535"/>
                </a:lnTo>
                <a:lnTo>
                  <a:pt x="189" y="533"/>
                </a:lnTo>
                <a:lnTo>
                  <a:pt x="189" y="532"/>
                </a:lnTo>
                <a:lnTo>
                  <a:pt x="190" y="532"/>
                </a:lnTo>
                <a:lnTo>
                  <a:pt x="190" y="531"/>
                </a:lnTo>
                <a:lnTo>
                  <a:pt x="191" y="531"/>
                </a:lnTo>
                <a:lnTo>
                  <a:pt x="191" y="530"/>
                </a:lnTo>
                <a:lnTo>
                  <a:pt x="191" y="529"/>
                </a:lnTo>
                <a:lnTo>
                  <a:pt x="192" y="529"/>
                </a:lnTo>
                <a:lnTo>
                  <a:pt x="192" y="528"/>
                </a:lnTo>
                <a:lnTo>
                  <a:pt x="193" y="528"/>
                </a:lnTo>
                <a:lnTo>
                  <a:pt x="193" y="527"/>
                </a:lnTo>
                <a:lnTo>
                  <a:pt x="194" y="527"/>
                </a:lnTo>
                <a:lnTo>
                  <a:pt x="194" y="526"/>
                </a:lnTo>
                <a:lnTo>
                  <a:pt x="195" y="526"/>
                </a:lnTo>
                <a:lnTo>
                  <a:pt x="184" y="516"/>
                </a:lnTo>
                <a:lnTo>
                  <a:pt x="183" y="516"/>
                </a:lnTo>
                <a:lnTo>
                  <a:pt x="183" y="515"/>
                </a:lnTo>
                <a:lnTo>
                  <a:pt x="183" y="514"/>
                </a:lnTo>
                <a:lnTo>
                  <a:pt x="182" y="513"/>
                </a:lnTo>
                <a:lnTo>
                  <a:pt x="182" y="512"/>
                </a:lnTo>
                <a:lnTo>
                  <a:pt x="182" y="511"/>
                </a:lnTo>
                <a:lnTo>
                  <a:pt x="181" y="509"/>
                </a:lnTo>
                <a:lnTo>
                  <a:pt x="182" y="508"/>
                </a:lnTo>
                <a:lnTo>
                  <a:pt x="182" y="507"/>
                </a:lnTo>
                <a:lnTo>
                  <a:pt x="182" y="505"/>
                </a:lnTo>
                <a:lnTo>
                  <a:pt x="182" y="503"/>
                </a:lnTo>
                <a:lnTo>
                  <a:pt x="182" y="502"/>
                </a:lnTo>
                <a:lnTo>
                  <a:pt x="181" y="500"/>
                </a:lnTo>
                <a:lnTo>
                  <a:pt x="180" y="500"/>
                </a:lnTo>
                <a:lnTo>
                  <a:pt x="180" y="499"/>
                </a:lnTo>
                <a:lnTo>
                  <a:pt x="180" y="498"/>
                </a:lnTo>
                <a:lnTo>
                  <a:pt x="179" y="498"/>
                </a:lnTo>
                <a:lnTo>
                  <a:pt x="178" y="498"/>
                </a:lnTo>
                <a:lnTo>
                  <a:pt x="177" y="497"/>
                </a:lnTo>
                <a:lnTo>
                  <a:pt x="177" y="496"/>
                </a:lnTo>
                <a:lnTo>
                  <a:pt x="176" y="496"/>
                </a:lnTo>
                <a:lnTo>
                  <a:pt x="176" y="495"/>
                </a:lnTo>
                <a:lnTo>
                  <a:pt x="175" y="494"/>
                </a:lnTo>
                <a:lnTo>
                  <a:pt x="175" y="493"/>
                </a:lnTo>
                <a:lnTo>
                  <a:pt x="174" y="493"/>
                </a:lnTo>
                <a:lnTo>
                  <a:pt x="174" y="492"/>
                </a:lnTo>
                <a:lnTo>
                  <a:pt x="175" y="491"/>
                </a:lnTo>
                <a:lnTo>
                  <a:pt x="175" y="490"/>
                </a:lnTo>
                <a:lnTo>
                  <a:pt x="175" y="489"/>
                </a:lnTo>
                <a:lnTo>
                  <a:pt x="174" y="489"/>
                </a:lnTo>
                <a:lnTo>
                  <a:pt x="175" y="489"/>
                </a:lnTo>
                <a:lnTo>
                  <a:pt x="175" y="488"/>
                </a:lnTo>
                <a:lnTo>
                  <a:pt x="175" y="487"/>
                </a:lnTo>
                <a:lnTo>
                  <a:pt x="175" y="486"/>
                </a:lnTo>
                <a:lnTo>
                  <a:pt x="174" y="486"/>
                </a:lnTo>
                <a:lnTo>
                  <a:pt x="173" y="485"/>
                </a:lnTo>
                <a:lnTo>
                  <a:pt x="174" y="485"/>
                </a:lnTo>
                <a:lnTo>
                  <a:pt x="174" y="484"/>
                </a:lnTo>
                <a:lnTo>
                  <a:pt x="174" y="483"/>
                </a:lnTo>
                <a:lnTo>
                  <a:pt x="173" y="483"/>
                </a:lnTo>
                <a:lnTo>
                  <a:pt x="173" y="482"/>
                </a:lnTo>
                <a:lnTo>
                  <a:pt x="174" y="481"/>
                </a:lnTo>
                <a:lnTo>
                  <a:pt x="173" y="481"/>
                </a:lnTo>
                <a:lnTo>
                  <a:pt x="173" y="480"/>
                </a:lnTo>
                <a:lnTo>
                  <a:pt x="172" y="480"/>
                </a:lnTo>
                <a:lnTo>
                  <a:pt x="172" y="479"/>
                </a:lnTo>
                <a:lnTo>
                  <a:pt x="171" y="479"/>
                </a:lnTo>
                <a:lnTo>
                  <a:pt x="171" y="478"/>
                </a:lnTo>
                <a:lnTo>
                  <a:pt x="170" y="478"/>
                </a:lnTo>
                <a:lnTo>
                  <a:pt x="170" y="479"/>
                </a:lnTo>
                <a:lnTo>
                  <a:pt x="169" y="479"/>
                </a:lnTo>
                <a:lnTo>
                  <a:pt x="168" y="479"/>
                </a:lnTo>
                <a:lnTo>
                  <a:pt x="168" y="478"/>
                </a:lnTo>
                <a:lnTo>
                  <a:pt x="167" y="478"/>
                </a:lnTo>
                <a:lnTo>
                  <a:pt x="167" y="479"/>
                </a:lnTo>
                <a:lnTo>
                  <a:pt x="166" y="479"/>
                </a:lnTo>
                <a:lnTo>
                  <a:pt x="166" y="478"/>
                </a:lnTo>
                <a:lnTo>
                  <a:pt x="166" y="479"/>
                </a:lnTo>
                <a:lnTo>
                  <a:pt x="166" y="478"/>
                </a:lnTo>
                <a:lnTo>
                  <a:pt x="165" y="478"/>
                </a:lnTo>
                <a:lnTo>
                  <a:pt x="164" y="478"/>
                </a:lnTo>
                <a:lnTo>
                  <a:pt x="164" y="477"/>
                </a:lnTo>
                <a:lnTo>
                  <a:pt x="164" y="476"/>
                </a:lnTo>
                <a:lnTo>
                  <a:pt x="163" y="476"/>
                </a:lnTo>
                <a:lnTo>
                  <a:pt x="164" y="475"/>
                </a:lnTo>
                <a:lnTo>
                  <a:pt x="163" y="475"/>
                </a:lnTo>
                <a:lnTo>
                  <a:pt x="162" y="475"/>
                </a:lnTo>
                <a:lnTo>
                  <a:pt x="163" y="474"/>
                </a:lnTo>
                <a:lnTo>
                  <a:pt x="162" y="474"/>
                </a:lnTo>
                <a:lnTo>
                  <a:pt x="162" y="475"/>
                </a:lnTo>
                <a:lnTo>
                  <a:pt x="162" y="474"/>
                </a:lnTo>
                <a:lnTo>
                  <a:pt x="162" y="473"/>
                </a:lnTo>
                <a:lnTo>
                  <a:pt x="161" y="472"/>
                </a:lnTo>
                <a:lnTo>
                  <a:pt x="161" y="473"/>
                </a:lnTo>
                <a:lnTo>
                  <a:pt x="161" y="472"/>
                </a:lnTo>
                <a:lnTo>
                  <a:pt x="162" y="472"/>
                </a:lnTo>
                <a:lnTo>
                  <a:pt x="161" y="471"/>
                </a:lnTo>
                <a:lnTo>
                  <a:pt x="162" y="471"/>
                </a:lnTo>
                <a:lnTo>
                  <a:pt x="162" y="470"/>
                </a:lnTo>
                <a:lnTo>
                  <a:pt x="161" y="470"/>
                </a:lnTo>
                <a:lnTo>
                  <a:pt x="162" y="469"/>
                </a:lnTo>
                <a:lnTo>
                  <a:pt x="161" y="469"/>
                </a:lnTo>
                <a:lnTo>
                  <a:pt x="161" y="468"/>
                </a:lnTo>
                <a:lnTo>
                  <a:pt x="162" y="469"/>
                </a:lnTo>
                <a:lnTo>
                  <a:pt x="162" y="468"/>
                </a:lnTo>
                <a:lnTo>
                  <a:pt x="161" y="468"/>
                </a:lnTo>
                <a:lnTo>
                  <a:pt x="161" y="467"/>
                </a:lnTo>
                <a:lnTo>
                  <a:pt x="161" y="466"/>
                </a:lnTo>
                <a:lnTo>
                  <a:pt x="161" y="467"/>
                </a:lnTo>
                <a:lnTo>
                  <a:pt x="161" y="466"/>
                </a:lnTo>
                <a:lnTo>
                  <a:pt x="161" y="465"/>
                </a:lnTo>
                <a:lnTo>
                  <a:pt x="160" y="465"/>
                </a:lnTo>
                <a:lnTo>
                  <a:pt x="160" y="464"/>
                </a:lnTo>
                <a:lnTo>
                  <a:pt x="161" y="463"/>
                </a:lnTo>
                <a:lnTo>
                  <a:pt x="160" y="463"/>
                </a:lnTo>
                <a:lnTo>
                  <a:pt x="160" y="462"/>
                </a:lnTo>
                <a:lnTo>
                  <a:pt x="160" y="461"/>
                </a:lnTo>
                <a:lnTo>
                  <a:pt x="160" y="460"/>
                </a:lnTo>
                <a:lnTo>
                  <a:pt x="159" y="459"/>
                </a:lnTo>
                <a:lnTo>
                  <a:pt x="160" y="459"/>
                </a:lnTo>
                <a:lnTo>
                  <a:pt x="160" y="458"/>
                </a:lnTo>
                <a:lnTo>
                  <a:pt x="160" y="457"/>
                </a:lnTo>
                <a:lnTo>
                  <a:pt x="159" y="457"/>
                </a:lnTo>
                <a:lnTo>
                  <a:pt x="159" y="456"/>
                </a:lnTo>
                <a:lnTo>
                  <a:pt x="160" y="456"/>
                </a:lnTo>
                <a:lnTo>
                  <a:pt x="159" y="455"/>
                </a:lnTo>
                <a:lnTo>
                  <a:pt x="160" y="455"/>
                </a:lnTo>
                <a:lnTo>
                  <a:pt x="160" y="454"/>
                </a:lnTo>
                <a:lnTo>
                  <a:pt x="160" y="453"/>
                </a:lnTo>
                <a:lnTo>
                  <a:pt x="160" y="452"/>
                </a:lnTo>
                <a:lnTo>
                  <a:pt x="160" y="451"/>
                </a:lnTo>
                <a:lnTo>
                  <a:pt x="160" y="450"/>
                </a:lnTo>
                <a:lnTo>
                  <a:pt x="160" y="449"/>
                </a:lnTo>
                <a:lnTo>
                  <a:pt x="160" y="448"/>
                </a:lnTo>
                <a:lnTo>
                  <a:pt x="160" y="447"/>
                </a:lnTo>
                <a:lnTo>
                  <a:pt x="160" y="446"/>
                </a:lnTo>
                <a:lnTo>
                  <a:pt x="161" y="446"/>
                </a:lnTo>
                <a:lnTo>
                  <a:pt x="162" y="446"/>
                </a:lnTo>
                <a:lnTo>
                  <a:pt x="161" y="445"/>
                </a:lnTo>
                <a:lnTo>
                  <a:pt x="162" y="445"/>
                </a:lnTo>
                <a:lnTo>
                  <a:pt x="162" y="444"/>
                </a:lnTo>
                <a:lnTo>
                  <a:pt x="163" y="444"/>
                </a:lnTo>
                <a:lnTo>
                  <a:pt x="162" y="444"/>
                </a:lnTo>
                <a:lnTo>
                  <a:pt x="162" y="443"/>
                </a:lnTo>
                <a:lnTo>
                  <a:pt x="163" y="443"/>
                </a:lnTo>
                <a:lnTo>
                  <a:pt x="164" y="443"/>
                </a:lnTo>
                <a:lnTo>
                  <a:pt x="164" y="442"/>
                </a:lnTo>
                <a:lnTo>
                  <a:pt x="165" y="442"/>
                </a:lnTo>
                <a:lnTo>
                  <a:pt x="166" y="441"/>
                </a:lnTo>
                <a:lnTo>
                  <a:pt x="167" y="440"/>
                </a:lnTo>
                <a:lnTo>
                  <a:pt x="166" y="440"/>
                </a:lnTo>
                <a:lnTo>
                  <a:pt x="167" y="440"/>
                </a:lnTo>
                <a:lnTo>
                  <a:pt x="168" y="439"/>
                </a:lnTo>
                <a:lnTo>
                  <a:pt x="168" y="438"/>
                </a:lnTo>
                <a:lnTo>
                  <a:pt x="169" y="438"/>
                </a:lnTo>
                <a:lnTo>
                  <a:pt x="169" y="437"/>
                </a:lnTo>
                <a:lnTo>
                  <a:pt x="168" y="437"/>
                </a:lnTo>
                <a:lnTo>
                  <a:pt x="169" y="437"/>
                </a:lnTo>
                <a:lnTo>
                  <a:pt x="169" y="436"/>
                </a:lnTo>
                <a:lnTo>
                  <a:pt x="170" y="437"/>
                </a:lnTo>
                <a:lnTo>
                  <a:pt x="170" y="436"/>
                </a:lnTo>
                <a:lnTo>
                  <a:pt x="171" y="435"/>
                </a:lnTo>
                <a:lnTo>
                  <a:pt x="172" y="435"/>
                </a:lnTo>
                <a:lnTo>
                  <a:pt x="173" y="434"/>
                </a:lnTo>
                <a:lnTo>
                  <a:pt x="174" y="434"/>
                </a:lnTo>
                <a:lnTo>
                  <a:pt x="174" y="433"/>
                </a:lnTo>
                <a:lnTo>
                  <a:pt x="174" y="432"/>
                </a:lnTo>
                <a:lnTo>
                  <a:pt x="174" y="431"/>
                </a:lnTo>
                <a:lnTo>
                  <a:pt x="176" y="431"/>
                </a:lnTo>
                <a:lnTo>
                  <a:pt x="176" y="430"/>
                </a:lnTo>
                <a:lnTo>
                  <a:pt x="177" y="430"/>
                </a:lnTo>
                <a:lnTo>
                  <a:pt x="178" y="430"/>
                </a:lnTo>
                <a:lnTo>
                  <a:pt x="178" y="429"/>
                </a:lnTo>
                <a:lnTo>
                  <a:pt x="179" y="429"/>
                </a:lnTo>
                <a:lnTo>
                  <a:pt x="180" y="428"/>
                </a:lnTo>
                <a:lnTo>
                  <a:pt x="180" y="427"/>
                </a:lnTo>
                <a:lnTo>
                  <a:pt x="180" y="426"/>
                </a:lnTo>
                <a:lnTo>
                  <a:pt x="180" y="425"/>
                </a:lnTo>
                <a:lnTo>
                  <a:pt x="180" y="424"/>
                </a:lnTo>
                <a:lnTo>
                  <a:pt x="180" y="422"/>
                </a:lnTo>
                <a:lnTo>
                  <a:pt x="180" y="421"/>
                </a:lnTo>
                <a:lnTo>
                  <a:pt x="181" y="421"/>
                </a:lnTo>
                <a:lnTo>
                  <a:pt x="181" y="420"/>
                </a:lnTo>
                <a:lnTo>
                  <a:pt x="180" y="419"/>
                </a:lnTo>
                <a:lnTo>
                  <a:pt x="180" y="418"/>
                </a:lnTo>
                <a:lnTo>
                  <a:pt x="180" y="417"/>
                </a:lnTo>
                <a:lnTo>
                  <a:pt x="179" y="417"/>
                </a:lnTo>
                <a:lnTo>
                  <a:pt x="177" y="416"/>
                </a:lnTo>
                <a:lnTo>
                  <a:pt x="176" y="415"/>
                </a:lnTo>
                <a:lnTo>
                  <a:pt x="176" y="414"/>
                </a:lnTo>
                <a:lnTo>
                  <a:pt x="176" y="413"/>
                </a:lnTo>
                <a:lnTo>
                  <a:pt x="175" y="412"/>
                </a:lnTo>
                <a:lnTo>
                  <a:pt x="175" y="411"/>
                </a:lnTo>
                <a:lnTo>
                  <a:pt x="175" y="410"/>
                </a:lnTo>
                <a:lnTo>
                  <a:pt x="174" y="410"/>
                </a:lnTo>
                <a:lnTo>
                  <a:pt x="174" y="409"/>
                </a:lnTo>
                <a:lnTo>
                  <a:pt x="174" y="408"/>
                </a:lnTo>
                <a:lnTo>
                  <a:pt x="174" y="407"/>
                </a:lnTo>
                <a:lnTo>
                  <a:pt x="174" y="406"/>
                </a:lnTo>
                <a:lnTo>
                  <a:pt x="174" y="405"/>
                </a:lnTo>
                <a:lnTo>
                  <a:pt x="175" y="405"/>
                </a:lnTo>
                <a:lnTo>
                  <a:pt x="176" y="405"/>
                </a:lnTo>
                <a:lnTo>
                  <a:pt x="176" y="404"/>
                </a:lnTo>
                <a:lnTo>
                  <a:pt x="175" y="404"/>
                </a:lnTo>
                <a:lnTo>
                  <a:pt x="175" y="403"/>
                </a:lnTo>
                <a:lnTo>
                  <a:pt x="174" y="403"/>
                </a:lnTo>
                <a:lnTo>
                  <a:pt x="173" y="402"/>
                </a:lnTo>
                <a:lnTo>
                  <a:pt x="173" y="401"/>
                </a:lnTo>
                <a:lnTo>
                  <a:pt x="172" y="401"/>
                </a:lnTo>
                <a:lnTo>
                  <a:pt x="172" y="400"/>
                </a:lnTo>
                <a:lnTo>
                  <a:pt x="173" y="400"/>
                </a:lnTo>
                <a:lnTo>
                  <a:pt x="174" y="400"/>
                </a:lnTo>
                <a:lnTo>
                  <a:pt x="173" y="399"/>
                </a:lnTo>
                <a:lnTo>
                  <a:pt x="174" y="399"/>
                </a:lnTo>
                <a:lnTo>
                  <a:pt x="174" y="398"/>
                </a:lnTo>
                <a:lnTo>
                  <a:pt x="174" y="397"/>
                </a:lnTo>
                <a:lnTo>
                  <a:pt x="173" y="396"/>
                </a:lnTo>
                <a:lnTo>
                  <a:pt x="173" y="397"/>
                </a:lnTo>
                <a:lnTo>
                  <a:pt x="172" y="397"/>
                </a:lnTo>
                <a:lnTo>
                  <a:pt x="171" y="397"/>
                </a:lnTo>
                <a:lnTo>
                  <a:pt x="170" y="397"/>
                </a:lnTo>
                <a:lnTo>
                  <a:pt x="170" y="398"/>
                </a:lnTo>
                <a:lnTo>
                  <a:pt x="169" y="398"/>
                </a:lnTo>
                <a:lnTo>
                  <a:pt x="168" y="397"/>
                </a:lnTo>
                <a:lnTo>
                  <a:pt x="167" y="397"/>
                </a:lnTo>
                <a:lnTo>
                  <a:pt x="166" y="398"/>
                </a:lnTo>
                <a:lnTo>
                  <a:pt x="166" y="397"/>
                </a:lnTo>
                <a:lnTo>
                  <a:pt x="165" y="397"/>
                </a:lnTo>
                <a:lnTo>
                  <a:pt x="164" y="395"/>
                </a:lnTo>
                <a:lnTo>
                  <a:pt x="163" y="395"/>
                </a:lnTo>
                <a:lnTo>
                  <a:pt x="163" y="394"/>
                </a:lnTo>
                <a:lnTo>
                  <a:pt x="162" y="395"/>
                </a:lnTo>
                <a:lnTo>
                  <a:pt x="163" y="396"/>
                </a:lnTo>
                <a:lnTo>
                  <a:pt x="162" y="396"/>
                </a:lnTo>
                <a:lnTo>
                  <a:pt x="161" y="396"/>
                </a:lnTo>
                <a:lnTo>
                  <a:pt x="161" y="395"/>
                </a:lnTo>
                <a:lnTo>
                  <a:pt x="160" y="395"/>
                </a:lnTo>
                <a:lnTo>
                  <a:pt x="159" y="396"/>
                </a:lnTo>
                <a:lnTo>
                  <a:pt x="158" y="395"/>
                </a:lnTo>
                <a:lnTo>
                  <a:pt x="157" y="395"/>
                </a:lnTo>
                <a:lnTo>
                  <a:pt x="156" y="395"/>
                </a:lnTo>
                <a:lnTo>
                  <a:pt x="155" y="394"/>
                </a:lnTo>
                <a:lnTo>
                  <a:pt x="154" y="395"/>
                </a:lnTo>
                <a:lnTo>
                  <a:pt x="153" y="395"/>
                </a:lnTo>
                <a:lnTo>
                  <a:pt x="152" y="396"/>
                </a:lnTo>
                <a:lnTo>
                  <a:pt x="151" y="396"/>
                </a:lnTo>
                <a:lnTo>
                  <a:pt x="150" y="396"/>
                </a:lnTo>
                <a:lnTo>
                  <a:pt x="148" y="395"/>
                </a:lnTo>
                <a:lnTo>
                  <a:pt x="147" y="394"/>
                </a:lnTo>
                <a:lnTo>
                  <a:pt x="146" y="394"/>
                </a:lnTo>
                <a:lnTo>
                  <a:pt x="144" y="394"/>
                </a:lnTo>
                <a:lnTo>
                  <a:pt x="144" y="395"/>
                </a:lnTo>
                <a:lnTo>
                  <a:pt x="143" y="394"/>
                </a:lnTo>
                <a:lnTo>
                  <a:pt x="143" y="393"/>
                </a:lnTo>
                <a:lnTo>
                  <a:pt x="143" y="392"/>
                </a:lnTo>
                <a:lnTo>
                  <a:pt x="143" y="391"/>
                </a:lnTo>
                <a:lnTo>
                  <a:pt x="142" y="391"/>
                </a:lnTo>
                <a:lnTo>
                  <a:pt x="141" y="391"/>
                </a:lnTo>
                <a:lnTo>
                  <a:pt x="140" y="390"/>
                </a:lnTo>
                <a:lnTo>
                  <a:pt x="140" y="391"/>
                </a:lnTo>
                <a:lnTo>
                  <a:pt x="139" y="391"/>
                </a:lnTo>
                <a:lnTo>
                  <a:pt x="138" y="391"/>
                </a:lnTo>
                <a:lnTo>
                  <a:pt x="138" y="392"/>
                </a:lnTo>
                <a:lnTo>
                  <a:pt x="137" y="393"/>
                </a:lnTo>
                <a:lnTo>
                  <a:pt x="136" y="392"/>
                </a:lnTo>
                <a:lnTo>
                  <a:pt x="136" y="393"/>
                </a:lnTo>
                <a:lnTo>
                  <a:pt x="136" y="394"/>
                </a:lnTo>
                <a:lnTo>
                  <a:pt x="136" y="395"/>
                </a:lnTo>
                <a:lnTo>
                  <a:pt x="136" y="396"/>
                </a:lnTo>
                <a:lnTo>
                  <a:pt x="135" y="396"/>
                </a:lnTo>
                <a:lnTo>
                  <a:pt x="135" y="395"/>
                </a:lnTo>
                <a:lnTo>
                  <a:pt x="134" y="395"/>
                </a:lnTo>
                <a:lnTo>
                  <a:pt x="133" y="395"/>
                </a:lnTo>
                <a:lnTo>
                  <a:pt x="133" y="394"/>
                </a:lnTo>
                <a:lnTo>
                  <a:pt x="132" y="394"/>
                </a:lnTo>
                <a:lnTo>
                  <a:pt x="131" y="394"/>
                </a:lnTo>
                <a:lnTo>
                  <a:pt x="130" y="393"/>
                </a:lnTo>
                <a:lnTo>
                  <a:pt x="130" y="392"/>
                </a:lnTo>
                <a:lnTo>
                  <a:pt x="129" y="392"/>
                </a:lnTo>
                <a:lnTo>
                  <a:pt x="129" y="391"/>
                </a:lnTo>
                <a:lnTo>
                  <a:pt x="129" y="390"/>
                </a:lnTo>
                <a:lnTo>
                  <a:pt x="129" y="389"/>
                </a:lnTo>
                <a:lnTo>
                  <a:pt x="128" y="389"/>
                </a:lnTo>
                <a:lnTo>
                  <a:pt x="127" y="388"/>
                </a:lnTo>
                <a:lnTo>
                  <a:pt x="126" y="389"/>
                </a:lnTo>
                <a:lnTo>
                  <a:pt x="125" y="389"/>
                </a:lnTo>
                <a:lnTo>
                  <a:pt x="125" y="388"/>
                </a:lnTo>
                <a:lnTo>
                  <a:pt x="125" y="387"/>
                </a:lnTo>
                <a:lnTo>
                  <a:pt x="126" y="387"/>
                </a:lnTo>
                <a:lnTo>
                  <a:pt x="126" y="386"/>
                </a:lnTo>
                <a:lnTo>
                  <a:pt x="125" y="385"/>
                </a:lnTo>
                <a:lnTo>
                  <a:pt x="125" y="384"/>
                </a:lnTo>
                <a:lnTo>
                  <a:pt x="124" y="383"/>
                </a:lnTo>
                <a:lnTo>
                  <a:pt x="67" y="384"/>
                </a:lnTo>
                <a:lnTo>
                  <a:pt x="22" y="383"/>
                </a:lnTo>
                <a:lnTo>
                  <a:pt x="9" y="383"/>
                </a:lnTo>
                <a:lnTo>
                  <a:pt x="10" y="383"/>
                </a:lnTo>
                <a:lnTo>
                  <a:pt x="11" y="382"/>
                </a:lnTo>
                <a:lnTo>
                  <a:pt x="11" y="383"/>
                </a:lnTo>
                <a:lnTo>
                  <a:pt x="12" y="382"/>
                </a:lnTo>
                <a:lnTo>
                  <a:pt x="12" y="381"/>
                </a:lnTo>
                <a:lnTo>
                  <a:pt x="12" y="380"/>
                </a:lnTo>
                <a:lnTo>
                  <a:pt x="13" y="379"/>
                </a:lnTo>
                <a:lnTo>
                  <a:pt x="12" y="379"/>
                </a:lnTo>
                <a:lnTo>
                  <a:pt x="12" y="378"/>
                </a:lnTo>
                <a:lnTo>
                  <a:pt x="13" y="378"/>
                </a:lnTo>
                <a:lnTo>
                  <a:pt x="12" y="378"/>
                </a:lnTo>
                <a:lnTo>
                  <a:pt x="13" y="377"/>
                </a:lnTo>
                <a:lnTo>
                  <a:pt x="13" y="376"/>
                </a:lnTo>
                <a:lnTo>
                  <a:pt x="13" y="375"/>
                </a:lnTo>
                <a:lnTo>
                  <a:pt x="12" y="375"/>
                </a:lnTo>
                <a:lnTo>
                  <a:pt x="13" y="374"/>
                </a:lnTo>
                <a:lnTo>
                  <a:pt x="13" y="373"/>
                </a:lnTo>
                <a:lnTo>
                  <a:pt x="12" y="373"/>
                </a:lnTo>
                <a:lnTo>
                  <a:pt x="12" y="372"/>
                </a:lnTo>
                <a:lnTo>
                  <a:pt x="12" y="370"/>
                </a:lnTo>
                <a:lnTo>
                  <a:pt x="12" y="368"/>
                </a:lnTo>
                <a:lnTo>
                  <a:pt x="13" y="368"/>
                </a:lnTo>
                <a:lnTo>
                  <a:pt x="14" y="368"/>
                </a:lnTo>
                <a:lnTo>
                  <a:pt x="14" y="367"/>
                </a:lnTo>
                <a:lnTo>
                  <a:pt x="13" y="366"/>
                </a:lnTo>
                <a:lnTo>
                  <a:pt x="14" y="366"/>
                </a:lnTo>
                <a:lnTo>
                  <a:pt x="14" y="365"/>
                </a:lnTo>
                <a:lnTo>
                  <a:pt x="14" y="363"/>
                </a:lnTo>
                <a:lnTo>
                  <a:pt x="14" y="362"/>
                </a:lnTo>
                <a:lnTo>
                  <a:pt x="15" y="362"/>
                </a:lnTo>
                <a:lnTo>
                  <a:pt x="15" y="363"/>
                </a:lnTo>
                <a:lnTo>
                  <a:pt x="16" y="364"/>
                </a:lnTo>
                <a:lnTo>
                  <a:pt x="17" y="364"/>
                </a:lnTo>
                <a:lnTo>
                  <a:pt x="17" y="363"/>
                </a:lnTo>
                <a:lnTo>
                  <a:pt x="17" y="362"/>
                </a:lnTo>
                <a:lnTo>
                  <a:pt x="17" y="361"/>
                </a:lnTo>
                <a:lnTo>
                  <a:pt x="17" y="360"/>
                </a:lnTo>
                <a:lnTo>
                  <a:pt x="16" y="360"/>
                </a:lnTo>
                <a:lnTo>
                  <a:pt x="16" y="359"/>
                </a:lnTo>
                <a:lnTo>
                  <a:pt x="17" y="358"/>
                </a:lnTo>
                <a:lnTo>
                  <a:pt x="16" y="358"/>
                </a:lnTo>
                <a:lnTo>
                  <a:pt x="16" y="357"/>
                </a:lnTo>
                <a:lnTo>
                  <a:pt x="16" y="356"/>
                </a:lnTo>
                <a:lnTo>
                  <a:pt x="17" y="356"/>
                </a:lnTo>
                <a:lnTo>
                  <a:pt x="17" y="355"/>
                </a:lnTo>
                <a:lnTo>
                  <a:pt x="16" y="354"/>
                </a:lnTo>
                <a:lnTo>
                  <a:pt x="15" y="354"/>
                </a:lnTo>
                <a:lnTo>
                  <a:pt x="15" y="353"/>
                </a:lnTo>
                <a:lnTo>
                  <a:pt x="15" y="352"/>
                </a:lnTo>
                <a:lnTo>
                  <a:pt x="15" y="351"/>
                </a:lnTo>
                <a:lnTo>
                  <a:pt x="16" y="350"/>
                </a:lnTo>
                <a:lnTo>
                  <a:pt x="17" y="349"/>
                </a:lnTo>
                <a:lnTo>
                  <a:pt x="16" y="348"/>
                </a:lnTo>
                <a:lnTo>
                  <a:pt x="17" y="348"/>
                </a:lnTo>
                <a:lnTo>
                  <a:pt x="17" y="347"/>
                </a:lnTo>
                <a:lnTo>
                  <a:pt x="16" y="346"/>
                </a:lnTo>
                <a:lnTo>
                  <a:pt x="16" y="345"/>
                </a:lnTo>
                <a:lnTo>
                  <a:pt x="17" y="344"/>
                </a:lnTo>
                <a:lnTo>
                  <a:pt x="17" y="343"/>
                </a:lnTo>
                <a:lnTo>
                  <a:pt x="16" y="342"/>
                </a:lnTo>
                <a:lnTo>
                  <a:pt x="17" y="342"/>
                </a:lnTo>
                <a:lnTo>
                  <a:pt x="17" y="341"/>
                </a:lnTo>
                <a:lnTo>
                  <a:pt x="16" y="340"/>
                </a:lnTo>
                <a:lnTo>
                  <a:pt x="17" y="339"/>
                </a:lnTo>
                <a:lnTo>
                  <a:pt x="18" y="338"/>
                </a:lnTo>
                <a:lnTo>
                  <a:pt x="18" y="337"/>
                </a:lnTo>
                <a:lnTo>
                  <a:pt x="18" y="336"/>
                </a:lnTo>
                <a:lnTo>
                  <a:pt x="17" y="336"/>
                </a:lnTo>
                <a:lnTo>
                  <a:pt x="17" y="335"/>
                </a:lnTo>
                <a:lnTo>
                  <a:pt x="16" y="334"/>
                </a:lnTo>
                <a:lnTo>
                  <a:pt x="17" y="332"/>
                </a:lnTo>
                <a:lnTo>
                  <a:pt x="16" y="332"/>
                </a:lnTo>
                <a:lnTo>
                  <a:pt x="16" y="331"/>
                </a:lnTo>
                <a:lnTo>
                  <a:pt x="17" y="330"/>
                </a:lnTo>
                <a:lnTo>
                  <a:pt x="17" y="329"/>
                </a:lnTo>
                <a:lnTo>
                  <a:pt x="17" y="328"/>
                </a:lnTo>
                <a:lnTo>
                  <a:pt x="17" y="327"/>
                </a:lnTo>
                <a:lnTo>
                  <a:pt x="18" y="327"/>
                </a:lnTo>
                <a:lnTo>
                  <a:pt x="18" y="325"/>
                </a:lnTo>
                <a:lnTo>
                  <a:pt x="18" y="324"/>
                </a:lnTo>
                <a:lnTo>
                  <a:pt x="18" y="323"/>
                </a:lnTo>
                <a:lnTo>
                  <a:pt x="17" y="324"/>
                </a:lnTo>
                <a:lnTo>
                  <a:pt x="17" y="323"/>
                </a:lnTo>
                <a:lnTo>
                  <a:pt x="17" y="322"/>
                </a:lnTo>
                <a:lnTo>
                  <a:pt x="16" y="322"/>
                </a:lnTo>
                <a:lnTo>
                  <a:pt x="16" y="321"/>
                </a:lnTo>
                <a:lnTo>
                  <a:pt x="15" y="320"/>
                </a:lnTo>
                <a:lnTo>
                  <a:pt x="14" y="319"/>
                </a:lnTo>
                <a:lnTo>
                  <a:pt x="14" y="318"/>
                </a:lnTo>
                <a:lnTo>
                  <a:pt x="14" y="317"/>
                </a:lnTo>
                <a:lnTo>
                  <a:pt x="13" y="316"/>
                </a:lnTo>
                <a:lnTo>
                  <a:pt x="13" y="315"/>
                </a:lnTo>
                <a:lnTo>
                  <a:pt x="12" y="314"/>
                </a:lnTo>
                <a:lnTo>
                  <a:pt x="11" y="314"/>
                </a:lnTo>
                <a:lnTo>
                  <a:pt x="10" y="314"/>
                </a:lnTo>
                <a:lnTo>
                  <a:pt x="10" y="313"/>
                </a:lnTo>
                <a:lnTo>
                  <a:pt x="9" y="313"/>
                </a:lnTo>
                <a:lnTo>
                  <a:pt x="9" y="312"/>
                </a:lnTo>
                <a:lnTo>
                  <a:pt x="10" y="311"/>
                </a:lnTo>
                <a:lnTo>
                  <a:pt x="9" y="310"/>
                </a:lnTo>
                <a:lnTo>
                  <a:pt x="9" y="309"/>
                </a:lnTo>
                <a:lnTo>
                  <a:pt x="8" y="308"/>
                </a:lnTo>
                <a:lnTo>
                  <a:pt x="7" y="307"/>
                </a:lnTo>
                <a:lnTo>
                  <a:pt x="6" y="306"/>
                </a:lnTo>
                <a:lnTo>
                  <a:pt x="6" y="305"/>
                </a:lnTo>
                <a:lnTo>
                  <a:pt x="6" y="304"/>
                </a:lnTo>
                <a:lnTo>
                  <a:pt x="6" y="303"/>
                </a:lnTo>
                <a:lnTo>
                  <a:pt x="7" y="303"/>
                </a:lnTo>
                <a:lnTo>
                  <a:pt x="7" y="301"/>
                </a:lnTo>
                <a:lnTo>
                  <a:pt x="8" y="301"/>
                </a:lnTo>
                <a:lnTo>
                  <a:pt x="8" y="300"/>
                </a:lnTo>
                <a:lnTo>
                  <a:pt x="9" y="300"/>
                </a:lnTo>
                <a:lnTo>
                  <a:pt x="8" y="300"/>
                </a:lnTo>
                <a:lnTo>
                  <a:pt x="8" y="299"/>
                </a:lnTo>
                <a:lnTo>
                  <a:pt x="8" y="298"/>
                </a:lnTo>
                <a:lnTo>
                  <a:pt x="7" y="297"/>
                </a:lnTo>
                <a:lnTo>
                  <a:pt x="6" y="297"/>
                </a:lnTo>
                <a:lnTo>
                  <a:pt x="5" y="297"/>
                </a:lnTo>
                <a:lnTo>
                  <a:pt x="4" y="297"/>
                </a:lnTo>
                <a:lnTo>
                  <a:pt x="3" y="296"/>
                </a:lnTo>
                <a:lnTo>
                  <a:pt x="4" y="295"/>
                </a:lnTo>
                <a:lnTo>
                  <a:pt x="4" y="294"/>
                </a:lnTo>
                <a:lnTo>
                  <a:pt x="4" y="293"/>
                </a:lnTo>
                <a:lnTo>
                  <a:pt x="5" y="292"/>
                </a:lnTo>
                <a:lnTo>
                  <a:pt x="4" y="292"/>
                </a:lnTo>
                <a:lnTo>
                  <a:pt x="5" y="291"/>
                </a:lnTo>
                <a:lnTo>
                  <a:pt x="5" y="290"/>
                </a:lnTo>
                <a:lnTo>
                  <a:pt x="6" y="290"/>
                </a:lnTo>
                <a:lnTo>
                  <a:pt x="5" y="289"/>
                </a:lnTo>
                <a:lnTo>
                  <a:pt x="6" y="288"/>
                </a:lnTo>
                <a:lnTo>
                  <a:pt x="6" y="287"/>
                </a:lnTo>
                <a:lnTo>
                  <a:pt x="5" y="286"/>
                </a:lnTo>
                <a:lnTo>
                  <a:pt x="6" y="285"/>
                </a:lnTo>
                <a:lnTo>
                  <a:pt x="7" y="284"/>
                </a:lnTo>
                <a:lnTo>
                  <a:pt x="8" y="284"/>
                </a:lnTo>
                <a:lnTo>
                  <a:pt x="9" y="283"/>
                </a:lnTo>
                <a:lnTo>
                  <a:pt x="9" y="281"/>
                </a:lnTo>
                <a:lnTo>
                  <a:pt x="10" y="280"/>
                </a:lnTo>
                <a:lnTo>
                  <a:pt x="10" y="279"/>
                </a:lnTo>
                <a:lnTo>
                  <a:pt x="11" y="278"/>
                </a:lnTo>
                <a:lnTo>
                  <a:pt x="11" y="277"/>
                </a:lnTo>
                <a:lnTo>
                  <a:pt x="11" y="276"/>
                </a:lnTo>
                <a:lnTo>
                  <a:pt x="10" y="276"/>
                </a:lnTo>
                <a:lnTo>
                  <a:pt x="10" y="275"/>
                </a:lnTo>
                <a:lnTo>
                  <a:pt x="11" y="274"/>
                </a:lnTo>
                <a:lnTo>
                  <a:pt x="12" y="274"/>
                </a:lnTo>
                <a:lnTo>
                  <a:pt x="11" y="273"/>
                </a:lnTo>
                <a:lnTo>
                  <a:pt x="11" y="272"/>
                </a:lnTo>
                <a:lnTo>
                  <a:pt x="12" y="272"/>
                </a:lnTo>
                <a:lnTo>
                  <a:pt x="11" y="271"/>
                </a:lnTo>
                <a:lnTo>
                  <a:pt x="11" y="270"/>
                </a:lnTo>
                <a:lnTo>
                  <a:pt x="12" y="269"/>
                </a:lnTo>
                <a:lnTo>
                  <a:pt x="13" y="268"/>
                </a:lnTo>
                <a:lnTo>
                  <a:pt x="13" y="267"/>
                </a:lnTo>
                <a:lnTo>
                  <a:pt x="13" y="266"/>
                </a:lnTo>
                <a:lnTo>
                  <a:pt x="13" y="265"/>
                </a:lnTo>
                <a:lnTo>
                  <a:pt x="13" y="264"/>
                </a:lnTo>
                <a:lnTo>
                  <a:pt x="12" y="263"/>
                </a:lnTo>
                <a:lnTo>
                  <a:pt x="12" y="262"/>
                </a:lnTo>
                <a:lnTo>
                  <a:pt x="12" y="261"/>
                </a:lnTo>
                <a:lnTo>
                  <a:pt x="11" y="261"/>
                </a:lnTo>
                <a:lnTo>
                  <a:pt x="11" y="260"/>
                </a:lnTo>
                <a:lnTo>
                  <a:pt x="11" y="259"/>
                </a:lnTo>
                <a:lnTo>
                  <a:pt x="11" y="258"/>
                </a:lnTo>
                <a:lnTo>
                  <a:pt x="10" y="258"/>
                </a:lnTo>
                <a:lnTo>
                  <a:pt x="10" y="257"/>
                </a:lnTo>
                <a:lnTo>
                  <a:pt x="9" y="257"/>
                </a:lnTo>
                <a:lnTo>
                  <a:pt x="10" y="256"/>
                </a:lnTo>
                <a:lnTo>
                  <a:pt x="10" y="255"/>
                </a:lnTo>
                <a:lnTo>
                  <a:pt x="10" y="254"/>
                </a:lnTo>
                <a:lnTo>
                  <a:pt x="10" y="253"/>
                </a:lnTo>
                <a:lnTo>
                  <a:pt x="11" y="252"/>
                </a:lnTo>
                <a:lnTo>
                  <a:pt x="10" y="252"/>
                </a:lnTo>
                <a:lnTo>
                  <a:pt x="8" y="251"/>
                </a:lnTo>
                <a:lnTo>
                  <a:pt x="7" y="251"/>
                </a:lnTo>
                <a:lnTo>
                  <a:pt x="6" y="250"/>
                </a:lnTo>
                <a:lnTo>
                  <a:pt x="7" y="249"/>
                </a:lnTo>
                <a:lnTo>
                  <a:pt x="8" y="249"/>
                </a:lnTo>
                <a:lnTo>
                  <a:pt x="9" y="249"/>
                </a:lnTo>
                <a:lnTo>
                  <a:pt x="10" y="249"/>
                </a:lnTo>
                <a:lnTo>
                  <a:pt x="11" y="249"/>
                </a:lnTo>
                <a:lnTo>
                  <a:pt x="11" y="248"/>
                </a:lnTo>
                <a:lnTo>
                  <a:pt x="12" y="247"/>
                </a:lnTo>
                <a:lnTo>
                  <a:pt x="13" y="247"/>
                </a:lnTo>
                <a:lnTo>
                  <a:pt x="14" y="246"/>
                </a:lnTo>
                <a:lnTo>
                  <a:pt x="14" y="244"/>
                </a:lnTo>
                <a:lnTo>
                  <a:pt x="13" y="244"/>
                </a:lnTo>
                <a:lnTo>
                  <a:pt x="14" y="243"/>
                </a:lnTo>
                <a:lnTo>
                  <a:pt x="15" y="243"/>
                </a:lnTo>
                <a:lnTo>
                  <a:pt x="15" y="242"/>
                </a:lnTo>
                <a:lnTo>
                  <a:pt x="16" y="241"/>
                </a:lnTo>
                <a:lnTo>
                  <a:pt x="16" y="240"/>
                </a:lnTo>
                <a:lnTo>
                  <a:pt x="15" y="240"/>
                </a:lnTo>
                <a:lnTo>
                  <a:pt x="14" y="240"/>
                </a:lnTo>
                <a:lnTo>
                  <a:pt x="14" y="239"/>
                </a:lnTo>
                <a:lnTo>
                  <a:pt x="14" y="238"/>
                </a:lnTo>
                <a:lnTo>
                  <a:pt x="14" y="237"/>
                </a:lnTo>
                <a:lnTo>
                  <a:pt x="14" y="236"/>
                </a:lnTo>
                <a:lnTo>
                  <a:pt x="14" y="235"/>
                </a:lnTo>
                <a:lnTo>
                  <a:pt x="14" y="234"/>
                </a:lnTo>
                <a:lnTo>
                  <a:pt x="13" y="234"/>
                </a:lnTo>
                <a:lnTo>
                  <a:pt x="13" y="232"/>
                </a:lnTo>
                <a:lnTo>
                  <a:pt x="13" y="231"/>
                </a:lnTo>
                <a:lnTo>
                  <a:pt x="12" y="231"/>
                </a:lnTo>
                <a:lnTo>
                  <a:pt x="13" y="230"/>
                </a:lnTo>
                <a:lnTo>
                  <a:pt x="11" y="230"/>
                </a:lnTo>
                <a:lnTo>
                  <a:pt x="10" y="230"/>
                </a:lnTo>
                <a:lnTo>
                  <a:pt x="10" y="229"/>
                </a:lnTo>
                <a:lnTo>
                  <a:pt x="9" y="229"/>
                </a:lnTo>
                <a:lnTo>
                  <a:pt x="9" y="228"/>
                </a:lnTo>
                <a:lnTo>
                  <a:pt x="10" y="227"/>
                </a:lnTo>
                <a:lnTo>
                  <a:pt x="11" y="227"/>
                </a:lnTo>
                <a:lnTo>
                  <a:pt x="10" y="226"/>
                </a:lnTo>
                <a:lnTo>
                  <a:pt x="9" y="226"/>
                </a:lnTo>
                <a:lnTo>
                  <a:pt x="8" y="226"/>
                </a:lnTo>
                <a:lnTo>
                  <a:pt x="7" y="225"/>
                </a:lnTo>
                <a:lnTo>
                  <a:pt x="7" y="224"/>
                </a:lnTo>
                <a:lnTo>
                  <a:pt x="6" y="224"/>
                </a:lnTo>
                <a:lnTo>
                  <a:pt x="6" y="223"/>
                </a:lnTo>
                <a:lnTo>
                  <a:pt x="5" y="222"/>
                </a:lnTo>
                <a:lnTo>
                  <a:pt x="6" y="222"/>
                </a:lnTo>
                <a:lnTo>
                  <a:pt x="6" y="221"/>
                </a:lnTo>
                <a:lnTo>
                  <a:pt x="7" y="221"/>
                </a:lnTo>
                <a:lnTo>
                  <a:pt x="7" y="220"/>
                </a:lnTo>
                <a:lnTo>
                  <a:pt x="8" y="220"/>
                </a:lnTo>
                <a:lnTo>
                  <a:pt x="8" y="218"/>
                </a:lnTo>
                <a:lnTo>
                  <a:pt x="7" y="217"/>
                </a:lnTo>
                <a:lnTo>
                  <a:pt x="7" y="216"/>
                </a:lnTo>
                <a:lnTo>
                  <a:pt x="8" y="215"/>
                </a:lnTo>
                <a:lnTo>
                  <a:pt x="7" y="214"/>
                </a:lnTo>
                <a:lnTo>
                  <a:pt x="6" y="213"/>
                </a:lnTo>
                <a:lnTo>
                  <a:pt x="4" y="213"/>
                </a:lnTo>
                <a:lnTo>
                  <a:pt x="3" y="213"/>
                </a:lnTo>
                <a:lnTo>
                  <a:pt x="2" y="212"/>
                </a:lnTo>
                <a:lnTo>
                  <a:pt x="1" y="212"/>
                </a:lnTo>
                <a:lnTo>
                  <a:pt x="0" y="212"/>
                </a:lnTo>
                <a:lnTo>
                  <a:pt x="0" y="211"/>
                </a:lnTo>
                <a:lnTo>
                  <a:pt x="1" y="210"/>
                </a:lnTo>
                <a:lnTo>
                  <a:pt x="1" y="208"/>
                </a:lnTo>
                <a:lnTo>
                  <a:pt x="2" y="208"/>
                </a:lnTo>
                <a:lnTo>
                  <a:pt x="2" y="207"/>
                </a:lnTo>
                <a:lnTo>
                  <a:pt x="2" y="206"/>
                </a:lnTo>
                <a:lnTo>
                  <a:pt x="2" y="205"/>
                </a:lnTo>
                <a:lnTo>
                  <a:pt x="2" y="204"/>
                </a:lnTo>
                <a:lnTo>
                  <a:pt x="2" y="203"/>
                </a:lnTo>
                <a:lnTo>
                  <a:pt x="1" y="204"/>
                </a:lnTo>
                <a:lnTo>
                  <a:pt x="0" y="204"/>
                </a:lnTo>
                <a:lnTo>
                  <a:pt x="0" y="203"/>
                </a:lnTo>
                <a:lnTo>
                  <a:pt x="0" y="202"/>
                </a:lnTo>
                <a:lnTo>
                  <a:pt x="0" y="201"/>
                </a:lnTo>
                <a:lnTo>
                  <a:pt x="1" y="201"/>
                </a:lnTo>
                <a:lnTo>
                  <a:pt x="3" y="201"/>
                </a:lnTo>
                <a:lnTo>
                  <a:pt x="4" y="201"/>
                </a:lnTo>
                <a:lnTo>
                  <a:pt x="4" y="200"/>
                </a:lnTo>
                <a:lnTo>
                  <a:pt x="5" y="199"/>
                </a:lnTo>
                <a:lnTo>
                  <a:pt x="6" y="199"/>
                </a:lnTo>
                <a:lnTo>
                  <a:pt x="7" y="199"/>
                </a:lnTo>
                <a:lnTo>
                  <a:pt x="8" y="200"/>
                </a:lnTo>
                <a:lnTo>
                  <a:pt x="9" y="200"/>
                </a:lnTo>
                <a:lnTo>
                  <a:pt x="10" y="200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0" y="192"/>
                </a:lnTo>
                <a:lnTo>
                  <a:pt x="10" y="191"/>
                </a:lnTo>
                <a:lnTo>
                  <a:pt x="9" y="190"/>
                </a:lnTo>
                <a:lnTo>
                  <a:pt x="9" y="189"/>
                </a:lnTo>
                <a:lnTo>
                  <a:pt x="8" y="189"/>
                </a:lnTo>
                <a:lnTo>
                  <a:pt x="8" y="188"/>
                </a:lnTo>
                <a:lnTo>
                  <a:pt x="7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1"/>
                </a:lnTo>
                <a:lnTo>
                  <a:pt x="9" y="180"/>
                </a:lnTo>
                <a:lnTo>
                  <a:pt x="9" y="179"/>
                </a:lnTo>
                <a:lnTo>
                  <a:pt x="10" y="179"/>
                </a:lnTo>
                <a:lnTo>
                  <a:pt x="10" y="178"/>
                </a:lnTo>
                <a:lnTo>
                  <a:pt x="11" y="176"/>
                </a:lnTo>
                <a:lnTo>
                  <a:pt x="11" y="175"/>
                </a:lnTo>
                <a:lnTo>
                  <a:pt x="11" y="174"/>
                </a:lnTo>
                <a:lnTo>
                  <a:pt x="12" y="173"/>
                </a:lnTo>
                <a:lnTo>
                  <a:pt x="12" y="172"/>
                </a:lnTo>
                <a:lnTo>
                  <a:pt x="12" y="171"/>
                </a:lnTo>
                <a:lnTo>
                  <a:pt x="13" y="170"/>
                </a:lnTo>
                <a:lnTo>
                  <a:pt x="14" y="169"/>
                </a:lnTo>
                <a:lnTo>
                  <a:pt x="14" y="168"/>
                </a:lnTo>
                <a:lnTo>
                  <a:pt x="15" y="167"/>
                </a:lnTo>
                <a:lnTo>
                  <a:pt x="16" y="167"/>
                </a:lnTo>
                <a:lnTo>
                  <a:pt x="17" y="165"/>
                </a:lnTo>
                <a:lnTo>
                  <a:pt x="16" y="165"/>
                </a:lnTo>
                <a:lnTo>
                  <a:pt x="15" y="164"/>
                </a:lnTo>
                <a:lnTo>
                  <a:pt x="14" y="162"/>
                </a:lnTo>
                <a:lnTo>
                  <a:pt x="14" y="161"/>
                </a:lnTo>
                <a:lnTo>
                  <a:pt x="13" y="161"/>
                </a:lnTo>
                <a:lnTo>
                  <a:pt x="12" y="160"/>
                </a:lnTo>
                <a:lnTo>
                  <a:pt x="12" y="159"/>
                </a:lnTo>
                <a:lnTo>
                  <a:pt x="12" y="158"/>
                </a:lnTo>
                <a:lnTo>
                  <a:pt x="12" y="157"/>
                </a:lnTo>
                <a:lnTo>
                  <a:pt x="11" y="156"/>
                </a:lnTo>
                <a:lnTo>
                  <a:pt x="11" y="155"/>
                </a:lnTo>
                <a:lnTo>
                  <a:pt x="10" y="155"/>
                </a:lnTo>
                <a:lnTo>
                  <a:pt x="9" y="155"/>
                </a:lnTo>
                <a:lnTo>
                  <a:pt x="8" y="154"/>
                </a:lnTo>
                <a:lnTo>
                  <a:pt x="7" y="154"/>
                </a:lnTo>
                <a:lnTo>
                  <a:pt x="6" y="153"/>
                </a:lnTo>
                <a:lnTo>
                  <a:pt x="5" y="153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52" name="Freeform 546"/>
          <p:cNvSpPr>
            <a:spLocks/>
          </p:cNvSpPr>
          <p:nvPr/>
        </p:nvSpPr>
        <p:spPr bwMode="auto">
          <a:xfrm>
            <a:off x="1673225" y="2846388"/>
            <a:ext cx="1235075" cy="1174750"/>
          </a:xfrm>
          <a:custGeom>
            <a:avLst/>
            <a:gdLst>
              <a:gd name="T0" fmla="*/ 2147483646 w 1200"/>
              <a:gd name="T1" fmla="*/ 2147483646 h 1142"/>
              <a:gd name="T2" fmla="*/ 2147483646 w 1200"/>
              <a:gd name="T3" fmla="*/ 2147483646 h 1142"/>
              <a:gd name="T4" fmla="*/ 2147483646 w 1200"/>
              <a:gd name="T5" fmla="*/ 2147483646 h 1142"/>
              <a:gd name="T6" fmla="*/ 2147483646 w 1200"/>
              <a:gd name="T7" fmla="*/ 2147483646 h 1142"/>
              <a:gd name="T8" fmla="*/ 2147483646 w 1200"/>
              <a:gd name="T9" fmla="*/ 2147483646 h 1142"/>
              <a:gd name="T10" fmla="*/ 2147483646 w 1200"/>
              <a:gd name="T11" fmla="*/ 2147483646 h 1142"/>
              <a:gd name="T12" fmla="*/ 2147483646 w 1200"/>
              <a:gd name="T13" fmla="*/ 2147483646 h 1142"/>
              <a:gd name="T14" fmla="*/ 2147483646 w 1200"/>
              <a:gd name="T15" fmla="*/ 2147483646 h 1142"/>
              <a:gd name="T16" fmla="*/ 2147483646 w 1200"/>
              <a:gd name="T17" fmla="*/ 2147483646 h 1142"/>
              <a:gd name="T18" fmla="*/ 2147483646 w 1200"/>
              <a:gd name="T19" fmla="*/ 2147483646 h 1142"/>
              <a:gd name="T20" fmla="*/ 2147483646 w 1200"/>
              <a:gd name="T21" fmla="*/ 2147483646 h 1142"/>
              <a:gd name="T22" fmla="*/ 2147483646 w 1200"/>
              <a:gd name="T23" fmla="*/ 2147483646 h 1142"/>
              <a:gd name="T24" fmla="*/ 2147483646 w 1200"/>
              <a:gd name="T25" fmla="*/ 2147483646 h 1142"/>
              <a:gd name="T26" fmla="*/ 2147483646 w 1200"/>
              <a:gd name="T27" fmla="*/ 2147483646 h 1142"/>
              <a:gd name="T28" fmla="*/ 2147483646 w 1200"/>
              <a:gd name="T29" fmla="*/ 2147483646 h 1142"/>
              <a:gd name="T30" fmla="*/ 2147483646 w 1200"/>
              <a:gd name="T31" fmla="*/ 2147483646 h 1142"/>
              <a:gd name="T32" fmla="*/ 2147483646 w 1200"/>
              <a:gd name="T33" fmla="*/ 2147483646 h 1142"/>
              <a:gd name="T34" fmla="*/ 2147483646 w 1200"/>
              <a:gd name="T35" fmla="*/ 2147483646 h 1142"/>
              <a:gd name="T36" fmla="*/ 2147483646 w 1200"/>
              <a:gd name="T37" fmla="*/ 2147483646 h 1142"/>
              <a:gd name="T38" fmla="*/ 2147483646 w 1200"/>
              <a:gd name="T39" fmla="*/ 2147483646 h 1142"/>
              <a:gd name="T40" fmla="*/ 2147483646 w 1200"/>
              <a:gd name="T41" fmla="*/ 2147483646 h 1142"/>
              <a:gd name="T42" fmla="*/ 2147483646 w 1200"/>
              <a:gd name="T43" fmla="*/ 2147483646 h 1142"/>
              <a:gd name="T44" fmla="*/ 2147483646 w 1200"/>
              <a:gd name="T45" fmla="*/ 2147483646 h 1142"/>
              <a:gd name="T46" fmla="*/ 2147483646 w 1200"/>
              <a:gd name="T47" fmla="*/ 2147483646 h 1142"/>
              <a:gd name="T48" fmla="*/ 2147483646 w 1200"/>
              <a:gd name="T49" fmla="*/ 2147483646 h 1142"/>
              <a:gd name="T50" fmla="*/ 2147483646 w 1200"/>
              <a:gd name="T51" fmla="*/ 2147483646 h 1142"/>
              <a:gd name="T52" fmla="*/ 2147483646 w 1200"/>
              <a:gd name="T53" fmla="*/ 2147483646 h 1142"/>
              <a:gd name="T54" fmla="*/ 2147483646 w 1200"/>
              <a:gd name="T55" fmla="*/ 2147483646 h 1142"/>
              <a:gd name="T56" fmla="*/ 2147483646 w 1200"/>
              <a:gd name="T57" fmla="*/ 2147483646 h 1142"/>
              <a:gd name="T58" fmla="*/ 2147483646 w 1200"/>
              <a:gd name="T59" fmla="*/ 2147483646 h 1142"/>
              <a:gd name="T60" fmla="*/ 2147483646 w 1200"/>
              <a:gd name="T61" fmla="*/ 2147483646 h 1142"/>
              <a:gd name="T62" fmla="*/ 2147483646 w 1200"/>
              <a:gd name="T63" fmla="*/ 2147483646 h 1142"/>
              <a:gd name="T64" fmla="*/ 2147483646 w 1200"/>
              <a:gd name="T65" fmla="*/ 2147483646 h 1142"/>
              <a:gd name="T66" fmla="*/ 2147483646 w 1200"/>
              <a:gd name="T67" fmla="*/ 2147483646 h 1142"/>
              <a:gd name="T68" fmla="*/ 2147483646 w 1200"/>
              <a:gd name="T69" fmla="*/ 2147483646 h 1142"/>
              <a:gd name="T70" fmla="*/ 2147483646 w 1200"/>
              <a:gd name="T71" fmla="*/ 2147483646 h 1142"/>
              <a:gd name="T72" fmla="*/ 2147483646 w 1200"/>
              <a:gd name="T73" fmla="*/ 2147483646 h 1142"/>
              <a:gd name="T74" fmla="*/ 2147483646 w 1200"/>
              <a:gd name="T75" fmla="*/ 2147483646 h 1142"/>
              <a:gd name="T76" fmla="*/ 2147483646 w 1200"/>
              <a:gd name="T77" fmla="*/ 2147483646 h 1142"/>
              <a:gd name="T78" fmla="*/ 2147483646 w 1200"/>
              <a:gd name="T79" fmla="*/ 2147483646 h 1142"/>
              <a:gd name="T80" fmla="*/ 2147483646 w 1200"/>
              <a:gd name="T81" fmla="*/ 2147483646 h 1142"/>
              <a:gd name="T82" fmla="*/ 2147483646 w 1200"/>
              <a:gd name="T83" fmla="*/ 2147483646 h 1142"/>
              <a:gd name="T84" fmla="*/ 2147483646 w 1200"/>
              <a:gd name="T85" fmla="*/ 2147483646 h 1142"/>
              <a:gd name="T86" fmla="*/ 2147483646 w 1200"/>
              <a:gd name="T87" fmla="*/ 2147483646 h 1142"/>
              <a:gd name="T88" fmla="*/ 2147483646 w 1200"/>
              <a:gd name="T89" fmla="*/ 2147483646 h 1142"/>
              <a:gd name="T90" fmla="*/ 2147483646 w 1200"/>
              <a:gd name="T91" fmla="*/ 2147483646 h 1142"/>
              <a:gd name="T92" fmla="*/ 2147483646 w 1200"/>
              <a:gd name="T93" fmla="*/ 2147483646 h 1142"/>
              <a:gd name="T94" fmla="*/ 2147483646 w 1200"/>
              <a:gd name="T95" fmla="*/ 2147483646 h 1142"/>
              <a:gd name="T96" fmla="*/ 2147483646 w 1200"/>
              <a:gd name="T97" fmla="*/ 2147483646 h 1142"/>
              <a:gd name="T98" fmla="*/ 2147483646 w 1200"/>
              <a:gd name="T99" fmla="*/ 2147483646 h 1142"/>
              <a:gd name="T100" fmla="*/ 2147483646 w 1200"/>
              <a:gd name="T101" fmla="*/ 2147483646 h 1142"/>
              <a:gd name="T102" fmla="*/ 2147483646 w 1200"/>
              <a:gd name="T103" fmla="*/ 2147483646 h 1142"/>
              <a:gd name="T104" fmla="*/ 2147483646 w 1200"/>
              <a:gd name="T105" fmla="*/ 2147483646 h 1142"/>
              <a:gd name="T106" fmla="*/ 2147483646 w 1200"/>
              <a:gd name="T107" fmla="*/ 2147483646 h 1142"/>
              <a:gd name="T108" fmla="*/ 2147483646 w 1200"/>
              <a:gd name="T109" fmla="*/ 2147483646 h 1142"/>
              <a:gd name="T110" fmla="*/ 2147483646 w 1200"/>
              <a:gd name="T111" fmla="*/ 2147483646 h 1142"/>
              <a:gd name="T112" fmla="*/ 2147483646 w 1200"/>
              <a:gd name="T113" fmla="*/ 2147483646 h 1142"/>
              <a:gd name="T114" fmla="*/ 2147483646 w 1200"/>
              <a:gd name="T115" fmla="*/ 2147483646 h 1142"/>
              <a:gd name="T116" fmla="*/ 2147483646 w 1200"/>
              <a:gd name="T117" fmla="*/ 2147483646 h 1142"/>
              <a:gd name="T118" fmla="*/ 2147483646 w 1200"/>
              <a:gd name="T119" fmla="*/ 2147483646 h 1142"/>
              <a:gd name="T120" fmla="*/ 2147483646 w 1200"/>
              <a:gd name="T121" fmla="*/ 2147483646 h 1142"/>
              <a:gd name="T122" fmla="*/ 2147483646 w 1200"/>
              <a:gd name="T123" fmla="*/ 2147483646 h 1142"/>
              <a:gd name="T124" fmla="*/ 2147483646 w 1200"/>
              <a:gd name="T125" fmla="*/ 2147483646 h 114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200"/>
              <a:gd name="T190" fmla="*/ 0 h 1142"/>
              <a:gd name="T191" fmla="*/ 1200 w 1200"/>
              <a:gd name="T192" fmla="*/ 1142 h 114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200" h="1142">
                <a:moveTo>
                  <a:pt x="5" y="153"/>
                </a:moveTo>
                <a:lnTo>
                  <a:pt x="13" y="153"/>
                </a:lnTo>
                <a:lnTo>
                  <a:pt x="128" y="152"/>
                </a:lnTo>
                <a:lnTo>
                  <a:pt x="172" y="152"/>
                </a:lnTo>
                <a:lnTo>
                  <a:pt x="225" y="153"/>
                </a:lnTo>
                <a:lnTo>
                  <a:pt x="264" y="153"/>
                </a:lnTo>
                <a:lnTo>
                  <a:pt x="331" y="153"/>
                </a:lnTo>
                <a:lnTo>
                  <a:pt x="336" y="153"/>
                </a:lnTo>
                <a:lnTo>
                  <a:pt x="338" y="152"/>
                </a:lnTo>
                <a:lnTo>
                  <a:pt x="339" y="152"/>
                </a:lnTo>
                <a:lnTo>
                  <a:pt x="342" y="151"/>
                </a:lnTo>
                <a:lnTo>
                  <a:pt x="342" y="150"/>
                </a:lnTo>
                <a:lnTo>
                  <a:pt x="343" y="150"/>
                </a:lnTo>
                <a:lnTo>
                  <a:pt x="344" y="148"/>
                </a:lnTo>
                <a:lnTo>
                  <a:pt x="345" y="148"/>
                </a:lnTo>
                <a:lnTo>
                  <a:pt x="345" y="147"/>
                </a:lnTo>
                <a:lnTo>
                  <a:pt x="346" y="146"/>
                </a:lnTo>
                <a:lnTo>
                  <a:pt x="347" y="146"/>
                </a:lnTo>
                <a:lnTo>
                  <a:pt x="348" y="145"/>
                </a:lnTo>
                <a:lnTo>
                  <a:pt x="349" y="145"/>
                </a:lnTo>
                <a:lnTo>
                  <a:pt x="349" y="144"/>
                </a:lnTo>
                <a:lnTo>
                  <a:pt x="348" y="143"/>
                </a:lnTo>
                <a:lnTo>
                  <a:pt x="346" y="143"/>
                </a:lnTo>
                <a:lnTo>
                  <a:pt x="345" y="143"/>
                </a:lnTo>
                <a:lnTo>
                  <a:pt x="344" y="143"/>
                </a:lnTo>
                <a:lnTo>
                  <a:pt x="343" y="143"/>
                </a:lnTo>
                <a:lnTo>
                  <a:pt x="342" y="143"/>
                </a:lnTo>
                <a:lnTo>
                  <a:pt x="341" y="144"/>
                </a:lnTo>
                <a:lnTo>
                  <a:pt x="340" y="145"/>
                </a:lnTo>
                <a:lnTo>
                  <a:pt x="338" y="144"/>
                </a:lnTo>
                <a:lnTo>
                  <a:pt x="338" y="143"/>
                </a:lnTo>
                <a:lnTo>
                  <a:pt x="337" y="143"/>
                </a:lnTo>
                <a:lnTo>
                  <a:pt x="337" y="142"/>
                </a:lnTo>
                <a:lnTo>
                  <a:pt x="338" y="141"/>
                </a:lnTo>
                <a:lnTo>
                  <a:pt x="339" y="140"/>
                </a:lnTo>
                <a:lnTo>
                  <a:pt x="340" y="136"/>
                </a:lnTo>
                <a:lnTo>
                  <a:pt x="341" y="135"/>
                </a:lnTo>
                <a:lnTo>
                  <a:pt x="341" y="134"/>
                </a:lnTo>
                <a:lnTo>
                  <a:pt x="341" y="133"/>
                </a:lnTo>
                <a:lnTo>
                  <a:pt x="342" y="132"/>
                </a:lnTo>
                <a:lnTo>
                  <a:pt x="342" y="131"/>
                </a:lnTo>
                <a:lnTo>
                  <a:pt x="342" y="130"/>
                </a:lnTo>
                <a:lnTo>
                  <a:pt x="341" y="130"/>
                </a:lnTo>
                <a:lnTo>
                  <a:pt x="341" y="129"/>
                </a:lnTo>
                <a:lnTo>
                  <a:pt x="340" y="129"/>
                </a:lnTo>
                <a:lnTo>
                  <a:pt x="340" y="128"/>
                </a:lnTo>
                <a:lnTo>
                  <a:pt x="340" y="127"/>
                </a:lnTo>
                <a:lnTo>
                  <a:pt x="341" y="126"/>
                </a:lnTo>
                <a:lnTo>
                  <a:pt x="341" y="125"/>
                </a:lnTo>
                <a:lnTo>
                  <a:pt x="340" y="124"/>
                </a:lnTo>
                <a:lnTo>
                  <a:pt x="340" y="123"/>
                </a:lnTo>
                <a:lnTo>
                  <a:pt x="339" y="122"/>
                </a:lnTo>
                <a:lnTo>
                  <a:pt x="339" y="121"/>
                </a:lnTo>
                <a:lnTo>
                  <a:pt x="341" y="118"/>
                </a:lnTo>
                <a:lnTo>
                  <a:pt x="342" y="116"/>
                </a:lnTo>
                <a:lnTo>
                  <a:pt x="342" y="115"/>
                </a:lnTo>
                <a:lnTo>
                  <a:pt x="343" y="115"/>
                </a:lnTo>
                <a:lnTo>
                  <a:pt x="344" y="114"/>
                </a:lnTo>
                <a:lnTo>
                  <a:pt x="345" y="112"/>
                </a:lnTo>
                <a:lnTo>
                  <a:pt x="346" y="110"/>
                </a:lnTo>
                <a:lnTo>
                  <a:pt x="346" y="109"/>
                </a:lnTo>
                <a:lnTo>
                  <a:pt x="346" y="108"/>
                </a:lnTo>
                <a:lnTo>
                  <a:pt x="347" y="108"/>
                </a:lnTo>
                <a:lnTo>
                  <a:pt x="347" y="106"/>
                </a:lnTo>
                <a:lnTo>
                  <a:pt x="347" y="105"/>
                </a:lnTo>
                <a:lnTo>
                  <a:pt x="348" y="104"/>
                </a:lnTo>
                <a:lnTo>
                  <a:pt x="349" y="104"/>
                </a:lnTo>
                <a:lnTo>
                  <a:pt x="350" y="104"/>
                </a:lnTo>
                <a:lnTo>
                  <a:pt x="350" y="103"/>
                </a:lnTo>
                <a:lnTo>
                  <a:pt x="350" y="102"/>
                </a:lnTo>
                <a:lnTo>
                  <a:pt x="350" y="101"/>
                </a:lnTo>
                <a:lnTo>
                  <a:pt x="350" y="100"/>
                </a:lnTo>
                <a:lnTo>
                  <a:pt x="349" y="100"/>
                </a:lnTo>
                <a:lnTo>
                  <a:pt x="349" y="99"/>
                </a:lnTo>
                <a:lnTo>
                  <a:pt x="349" y="98"/>
                </a:lnTo>
                <a:lnTo>
                  <a:pt x="350" y="97"/>
                </a:lnTo>
                <a:lnTo>
                  <a:pt x="350" y="96"/>
                </a:lnTo>
                <a:lnTo>
                  <a:pt x="350" y="95"/>
                </a:lnTo>
                <a:lnTo>
                  <a:pt x="350" y="93"/>
                </a:lnTo>
                <a:lnTo>
                  <a:pt x="350" y="92"/>
                </a:lnTo>
                <a:lnTo>
                  <a:pt x="351" y="91"/>
                </a:lnTo>
                <a:lnTo>
                  <a:pt x="350" y="89"/>
                </a:lnTo>
                <a:lnTo>
                  <a:pt x="350" y="88"/>
                </a:lnTo>
                <a:lnTo>
                  <a:pt x="350" y="87"/>
                </a:lnTo>
                <a:lnTo>
                  <a:pt x="350" y="85"/>
                </a:lnTo>
                <a:lnTo>
                  <a:pt x="351" y="85"/>
                </a:lnTo>
                <a:lnTo>
                  <a:pt x="352" y="84"/>
                </a:lnTo>
                <a:lnTo>
                  <a:pt x="353" y="83"/>
                </a:lnTo>
                <a:lnTo>
                  <a:pt x="353" y="82"/>
                </a:lnTo>
                <a:lnTo>
                  <a:pt x="353" y="81"/>
                </a:lnTo>
                <a:lnTo>
                  <a:pt x="353" y="80"/>
                </a:lnTo>
                <a:lnTo>
                  <a:pt x="353" y="79"/>
                </a:lnTo>
                <a:lnTo>
                  <a:pt x="354" y="78"/>
                </a:lnTo>
                <a:lnTo>
                  <a:pt x="353" y="77"/>
                </a:lnTo>
                <a:lnTo>
                  <a:pt x="350" y="71"/>
                </a:lnTo>
                <a:lnTo>
                  <a:pt x="349" y="70"/>
                </a:lnTo>
                <a:lnTo>
                  <a:pt x="349" y="68"/>
                </a:lnTo>
                <a:lnTo>
                  <a:pt x="349" y="66"/>
                </a:lnTo>
                <a:lnTo>
                  <a:pt x="349" y="65"/>
                </a:lnTo>
                <a:lnTo>
                  <a:pt x="347" y="64"/>
                </a:lnTo>
                <a:lnTo>
                  <a:pt x="346" y="63"/>
                </a:lnTo>
                <a:lnTo>
                  <a:pt x="345" y="61"/>
                </a:lnTo>
                <a:lnTo>
                  <a:pt x="344" y="59"/>
                </a:lnTo>
                <a:lnTo>
                  <a:pt x="344" y="58"/>
                </a:lnTo>
                <a:lnTo>
                  <a:pt x="344" y="55"/>
                </a:lnTo>
                <a:lnTo>
                  <a:pt x="343" y="53"/>
                </a:lnTo>
                <a:lnTo>
                  <a:pt x="343" y="52"/>
                </a:lnTo>
                <a:lnTo>
                  <a:pt x="343" y="51"/>
                </a:lnTo>
                <a:lnTo>
                  <a:pt x="344" y="51"/>
                </a:lnTo>
                <a:lnTo>
                  <a:pt x="345" y="50"/>
                </a:lnTo>
                <a:lnTo>
                  <a:pt x="345" y="49"/>
                </a:lnTo>
                <a:lnTo>
                  <a:pt x="348" y="49"/>
                </a:lnTo>
                <a:lnTo>
                  <a:pt x="349" y="48"/>
                </a:lnTo>
                <a:lnTo>
                  <a:pt x="351" y="47"/>
                </a:lnTo>
                <a:lnTo>
                  <a:pt x="352" y="46"/>
                </a:lnTo>
                <a:lnTo>
                  <a:pt x="353" y="45"/>
                </a:lnTo>
                <a:lnTo>
                  <a:pt x="353" y="44"/>
                </a:lnTo>
                <a:lnTo>
                  <a:pt x="354" y="42"/>
                </a:lnTo>
                <a:lnTo>
                  <a:pt x="354" y="39"/>
                </a:lnTo>
                <a:lnTo>
                  <a:pt x="354" y="38"/>
                </a:lnTo>
                <a:lnTo>
                  <a:pt x="355" y="37"/>
                </a:lnTo>
                <a:lnTo>
                  <a:pt x="357" y="35"/>
                </a:lnTo>
                <a:lnTo>
                  <a:pt x="359" y="33"/>
                </a:lnTo>
                <a:lnTo>
                  <a:pt x="361" y="30"/>
                </a:lnTo>
                <a:lnTo>
                  <a:pt x="362" y="30"/>
                </a:lnTo>
                <a:lnTo>
                  <a:pt x="363" y="29"/>
                </a:lnTo>
                <a:lnTo>
                  <a:pt x="363" y="28"/>
                </a:lnTo>
                <a:lnTo>
                  <a:pt x="363" y="27"/>
                </a:lnTo>
                <a:lnTo>
                  <a:pt x="363" y="26"/>
                </a:lnTo>
                <a:lnTo>
                  <a:pt x="361" y="22"/>
                </a:lnTo>
                <a:lnTo>
                  <a:pt x="361" y="21"/>
                </a:lnTo>
                <a:lnTo>
                  <a:pt x="361" y="19"/>
                </a:lnTo>
                <a:lnTo>
                  <a:pt x="362" y="16"/>
                </a:lnTo>
                <a:lnTo>
                  <a:pt x="362" y="15"/>
                </a:lnTo>
                <a:lnTo>
                  <a:pt x="362" y="13"/>
                </a:lnTo>
                <a:lnTo>
                  <a:pt x="362" y="12"/>
                </a:lnTo>
                <a:lnTo>
                  <a:pt x="363" y="10"/>
                </a:lnTo>
                <a:lnTo>
                  <a:pt x="366" y="5"/>
                </a:lnTo>
                <a:lnTo>
                  <a:pt x="367" y="4"/>
                </a:lnTo>
                <a:lnTo>
                  <a:pt x="369" y="3"/>
                </a:lnTo>
                <a:lnTo>
                  <a:pt x="369" y="2"/>
                </a:lnTo>
                <a:lnTo>
                  <a:pt x="370" y="1"/>
                </a:lnTo>
                <a:lnTo>
                  <a:pt x="370" y="0"/>
                </a:lnTo>
                <a:lnTo>
                  <a:pt x="371" y="1"/>
                </a:lnTo>
                <a:lnTo>
                  <a:pt x="372" y="1"/>
                </a:lnTo>
                <a:lnTo>
                  <a:pt x="375" y="3"/>
                </a:lnTo>
                <a:lnTo>
                  <a:pt x="376" y="4"/>
                </a:lnTo>
                <a:lnTo>
                  <a:pt x="378" y="5"/>
                </a:lnTo>
                <a:lnTo>
                  <a:pt x="379" y="8"/>
                </a:lnTo>
                <a:lnTo>
                  <a:pt x="380" y="11"/>
                </a:lnTo>
                <a:lnTo>
                  <a:pt x="381" y="12"/>
                </a:lnTo>
                <a:lnTo>
                  <a:pt x="382" y="14"/>
                </a:lnTo>
                <a:lnTo>
                  <a:pt x="384" y="15"/>
                </a:lnTo>
                <a:lnTo>
                  <a:pt x="385" y="17"/>
                </a:lnTo>
                <a:lnTo>
                  <a:pt x="386" y="18"/>
                </a:lnTo>
                <a:lnTo>
                  <a:pt x="387" y="20"/>
                </a:lnTo>
                <a:lnTo>
                  <a:pt x="387" y="21"/>
                </a:lnTo>
                <a:lnTo>
                  <a:pt x="388" y="22"/>
                </a:lnTo>
                <a:lnTo>
                  <a:pt x="389" y="25"/>
                </a:lnTo>
                <a:lnTo>
                  <a:pt x="390" y="27"/>
                </a:lnTo>
                <a:lnTo>
                  <a:pt x="390" y="29"/>
                </a:lnTo>
                <a:lnTo>
                  <a:pt x="390" y="32"/>
                </a:lnTo>
                <a:lnTo>
                  <a:pt x="391" y="33"/>
                </a:lnTo>
                <a:lnTo>
                  <a:pt x="392" y="33"/>
                </a:lnTo>
                <a:lnTo>
                  <a:pt x="393" y="33"/>
                </a:lnTo>
                <a:lnTo>
                  <a:pt x="394" y="34"/>
                </a:lnTo>
                <a:lnTo>
                  <a:pt x="395" y="34"/>
                </a:lnTo>
                <a:lnTo>
                  <a:pt x="395" y="35"/>
                </a:lnTo>
                <a:lnTo>
                  <a:pt x="396" y="39"/>
                </a:lnTo>
                <a:lnTo>
                  <a:pt x="396" y="41"/>
                </a:lnTo>
                <a:lnTo>
                  <a:pt x="397" y="43"/>
                </a:lnTo>
                <a:lnTo>
                  <a:pt x="397" y="46"/>
                </a:lnTo>
                <a:lnTo>
                  <a:pt x="397" y="47"/>
                </a:lnTo>
                <a:lnTo>
                  <a:pt x="397" y="48"/>
                </a:lnTo>
                <a:lnTo>
                  <a:pt x="398" y="50"/>
                </a:lnTo>
                <a:lnTo>
                  <a:pt x="399" y="52"/>
                </a:lnTo>
                <a:lnTo>
                  <a:pt x="401" y="54"/>
                </a:lnTo>
                <a:lnTo>
                  <a:pt x="401" y="57"/>
                </a:lnTo>
                <a:lnTo>
                  <a:pt x="402" y="58"/>
                </a:lnTo>
                <a:lnTo>
                  <a:pt x="402" y="60"/>
                </a:lnTo>
                <a:lnTo>
                  <a:pt x="402" y="62"/>
                </a:lnTo>
                <a:lnTo>
                  <a:pt x="402" y="64"/>
                </a:lnTo>
                <a:lnTo>
                  <a:pt x="402" y="65"/>
                </a:lnTo>
                <a:lnTo>
                  <a:pt x="402" y="66"/>
                </a:lnTo>
                <a:lnTo>
                  <a:pt x="402" y="67"/>
                </a:lnTo>
                <a:lnTo>
                  <a:pt x="403" y="68"/>
                </a:lnTo>
                <a:lnTo>
                  <a:pt x="404" y="69"/>
                </a:lnTo>
                <a:lnTo>
                  <a:pt x="405" y="70"/>
                </a:lnTo>
                <a:lnTo>
                  <a:pt x="406" y="72"/>
                </a:lnTo>
                <a:lnTo>
                  <a:pt x="407" y="75"/>
                </a:lnTo>
                <a:lnTo>
                  <a:pt x="410" y="77"/>
                </a:lnTo>
                <a:lnTo>
                  <a:pt x="412" y="79"/>
                </a:lnTo>
                <a:lnTo>
                  <a:pt x="413" y="79"/>
                </a:lnTo>
                <a:lnTo>
                  <a:pt x="413" y="80"/>
                </a:lnTo>
                <a:lnTo>
                  <a:pt x="413" y="82"/>
                </a:lnTo>
                <a:lnTo>
                  <a:pt x="413" y="84"/>
                </a:lnTo>
                <a:lnTo>
                  <a:pt x="413" y="85"/>
                </a:lnTo>
                <a:lnTo>
                  <a:pt x="414" y="85"/>
                </a:lnTo>
                <a:lnTo>
                  <a:pt x="414" y="86"/>
                </a:lnTo>
                <a:lnTo>
                  <a:pt x="414" y="87"/>
                </a:lnTo>
                <a:lnTo>
                  <a:pt x="415" y="87"/>
                </a:lnTo>
                <a:lnTo>
                  <a:pt x="416" y="87"/>
                </a:lnTo>
                <a:lnTo>
                  <a:pt x="417" y="87"/>
                </a:lnTo>
                <a:lnTo>
                  <a:pt x="418" y="87"/>
                </a:lnTo>
                <a:lnTo>
                  <a:pt x="418" y="88"/>
                </a:lnTo>
                <a:lnTo>
                  <a:pt x="419" y="88"/>
                </a:lnTo>
                <a:lnTo>
                  <a:pt x="420" y="89"/>
                </a:lnTo>
                <a:lnTo>
                  <a:pt x="421" y="91"/>
                </a:lnTo>
                <a:lnTo>
                  <a:pt x="422" y="92"/>
                </a:lnTo>
                <a:lnTo>
                  <a:pt x="422" y="93"/>
                </a:lnTo>
                <a:lnTo>
                  <a:pt x="421" y="94"/>
                </a:lnTo>
                <a:lnTo>
                  <a:pt x="420" y="97"/>
                </a:lnTo>
                <a:lnTo>
                  <a:pt x="419" y="98"/>
                </a:lnTo>
                <a:lnTo>
                  <a:pt x="419" y="99"/>
                </a:lnTo>
                <a:lnTo>
                  <a:pt x="419" y="100"/>
                </a:lnTo>
                <a:lnTo>
                  <a:pt x="419" y="101"/>
                </a:lnTo>
                <a:lnTo>
                  <a:pt x="418" y="102"/>
                </a:lnTo>
                <a:lnTo>
                  <a:pt x="418" y="103"/>
                </a:lnTo>
                <a:lnTo>
                  <a:pt x="418" y="104"/>
                </a:lnTo>
                <a:lnTo>
                  <a:pt x="418" y="105"/>
                </a:lnTo>
                <a:lnTo>
                  <a:pt x="419" y="107"/>
                </a:lnTo>
                <a:lnTo>
                  <a:pt x="419" y="108"/>
                </a:lnTo>
                <a:lnTo>
                  <a:pt x="419" y="109"/>
                </a:lnTo>
                <a:lnTo>
                  <a:pt x="419" y="110"/>
                </a:lnTo>
                <a:lnTo>
                  <a:pt x="417" y="112"/>
                </a:lnTo>
                <a:lnTo>
                  <a:pt x="417" y="113"/>
                </a:lnTo>
                <a:lnTo>
                  <a:pt x="417" y="114"/>
                </a:lnTo>
                <a:lnTo>
                  <a:pt x="417" y="115"/>
                </a:lnTo>
                <a:lnTo>
                  <a:pt x="418" y="116"/>
                </a:lnTo>
                <a:lnTo>
                  <a:pt x="419" y="117"/>
                </a:lnTo>
                <a:lnTo>
                  <a:pt x="419" y="118"/>
                </a:lnTo>
                <a:lnTo>
                  <a:pt x="420" y="119"/>
                </a:lnTo>
                <a:lnTo>
                  <a:pt x="420" y="120"/>
                </a:lnTo>
                <a:lnTo>
                  <a:pt x="420" y="121"/>
                </a:lnTo>
                <a:lnTo>
                  <a:pt x="419" y="121"/>
                </a:lnTo>
                <a:lnTo>
                  <a:pt x="419" y="122"/>
                </a:lnTo>
                <a:lnTo>
                  <a:pt x="420" y="122"/>
                </a:lnTo>
                <a:lnTo>
                  <a:pt x="421" y="123"/>
                </a:lnTo>
                <a:lnTo>
                  <a:pt x="422" y="124"/>
                </a:lnTo>
                <a:lnTo>
                  <a:pt x="422" y="125"/>
                </a:lnTo>
                <a:lnTo>
                  <a:pt x="422" y="127"/>
                </a:lnTo>
                <a:lnTo>
                  <a:pt x="421" y="127"/>
                </a:lnTo>
                <a:lnTo>
                  <a:pt x="420" y="128"/>
                </a:lnTo>
                <a:lnTo>
                  <a:pt x="421" y="129"/>
                </a:lnTo>
                <a:lnTo>
                  <a:pt x="421" y="130"/>
                </a:lnTo>
                <a:lnTo>
                  <a:pt x="421" y="131"/>
                </a:lnTo>
                <a:lnTo>
                  <a:pt x="422" y="131"/>
                </a:lnTo>
                <a:lnTo>
                  <a:pt x="423" y="132"/>
                </a:lnTo>
                <a:lnTo>
                  <a:pt x="423" y="133"/>
                </a:lnTo>
                <a:lnTo>
                  <a:pt x="423" y="135"/>
                </a:lnTo>
                <a:lnTo>
                  <a:pt x="423" y="137"/>
                </a:lnTo>
                <a:lnTo>
                  <a:pt x="423" y="138"/>
                </a:lnTo>
                <a:lnTo>
                  <a:pt x="425" y="139"/>
                </a:lnTo>
                <a:lnTo>
                  <a:pt x="425" y="140"/>
                </a:lnTo>
                <a:lnTo>
                  <a:pt x="425" y="141"/>
                </a:lnTo>
                <a:lnTo>
                  <a:pt x="426" y="142"/>
                </a:lnTo>
                <a:lnTo>
                  <a:pt x="426" y="144"/>
                </a:lnTo>
                <a:lnTo>
                  <a:pt x="426" y="145"/>
                </a:lnTo>
                <a:lnTo>
                  <a:pt x="426" y="148"/>
                </a:lnTo>
                <a:lnTo>
                  <a:pt x="426" y="149"/>
                </a:lnTo>
                <a:lnTo>
                  <a:pt x="427" y="150"/>
                </a:lnTo>
                <a:lnTo>
                  <a:pt x="428" y="150"/>
                </a:lnTo>
                <a:lnTo>
                  <a:pt x="430" y="150"/>
                </a:lnTo>
                <a:lnTo>
                  <a:pt x="432" y="149"/>
                </a:lnTo>
                <a:lnTo>
                  <a:pt x="433" y="148"/>
                </a:lnTo>
                <a:lnTo>
                  <a:pt x="434" y="149"/>
                </a:lnTo>
                <a:lnTo>
                  <a:pt x="435" y="149"/>
                </a:lnTo>
                <a:lnTo>
                  <a:pt x="435" y="150"/>
                </a:lnTo>
                <a:lnTo>
                  <a:pt x="438" y="151"/>
                </a:lnTo>
                <a:lnTo>
                  <a:pt x="439" y="152"/>
                </a:lnTo>
                <a:lnTo>
                  <a:pt x="440" y="153"/>
                </a:lnTo>
                <a:lnTo>
                  <a:pt x="441" y="153"/>
                </a:lnTo>
                <a:lnTo>
                  <a:pt x="443" y="152"/>
                </a:lnTo>
                <a:lnTo>
                  <a:pt x="444" y="152"/>
                </a:lnTo>
                <a:lnTo>
                  <a:pt x="444" y="153"/>
                </a:lnTo>
                <a:lnTo>
                  <a:pt x="445" y="153"/>
                </a:lnTo>
                <a:lnTo>
                  <a:pt x="445" y="154"/>
                </a:lnTo>
                <a:lnTo>
                  <a:pt x="445" y="155"/>
                </a:lnTo>
                <a:lnTo>
                  <a:pt x="445" y="157"/>
                </a:lnTo>
                <a:lnTo>
                  <a:pt x="445" y="158"/>
                </a:lnTo>
                <a:lnTo>
                  <a:pt x="444" y="159"/>
                </a:lnTo>
                <a:lnTo>
                  <a:pt x="444" y="160"/>
                </a:lnTo>
                <a:lnTo>
                  <a:pt x="445" y="160"/>
                </a:lnTo>
                <a:lnTo>
                  <a:pt x="445" y="161"/>
                </a:lnTo>
                <a:lnTo>
                  <a:pt x="446" y="161"/>
                </a:lnTo>
                <a:lnTo>
                  <a:pt x="448" y="163"/>
                </a:lnTo>
                <a:lnTo>
                  <a:pt x="449" y="163"/>
                </a:lnTo>
                <a:lnTo>
                  <a:pt x="450" y="163"/>
                </a:lnTo>
                <a:lnTo>
                  <a:pt x="451" y="163"/>
                </a:lnTo>
                <a:lnTo>
                  <a:pt x="452" y="163"/>
                </a:lnTo>
                <a:lnTo>
                  <a:pt x="455" y="163"/>
                </a:lnTo>
                <a:lnTo>
                  <a:pt x="456" y="163"/>
                </a:lnTo>
                <a:lnTo>
                  <a:pt x="456" y="164"/>
                </a:lnTo>
                <a:lnTo>
                  <a:pt x="456" y="165"/>
                </a:lnTo>
                <a:lnTo>
                  <a:pt x="457" y="166"/>
                </a:lnTo>
                <a:lnTo>
                  <a:pt x="458" y="167"/>
                </a:lnTo>
                <a:lnTo>
                  <a:pt x="459" y="167"/>
                </a:lnTo>
                <a:lnTo>
                  <a:pt x="461" y="166"/>
                </a:lnTo>
                <a:lnTo>
                  <a:pt x="463" y="165"/>
                </a:lnTo>
                <a:lnTo>
                  <a:pt x="463" y="166"/>
                </a:lnTo>
                <a:lnTo>
                  <a:pt x="465" y="166"/>
                </a:lnTo>
                <a:lnTo>
                  <a:pt x="466" y="167"/>
                </a:lnTo>
                <a:lnTo>
                  <a:pt x="467" y="167"/>
                </a:lnTo>
                <a:lnTo>
                  <a:pt x="468" y="168"/>
                </a:lnTo>
                <a:lnTo>
                  <a:pt x="470" y="169"/>
                </a:lnTo>
                <a:lnTo>
                  <a:pt x="472" y="172"/>
                </a:lnTo>
                <a:lnTo>
                  <a:pt x="472" y="173"/>
                </a:lnTo>
                <a:lnTo>
                  <a:pt x="473" y="174"/>
                </a:lnTo>
                <a:lnTo>
                  <a:pt x="474" y="175"/>
                </a:lnTo>
                <a:lnTo>
                  <a:pt x="475" y="176"/>
                </a:lnTo>
                <a:lnTo>
                  <a:pt x="477" y="177"/>
                </a:lnTo>
                <a:lnTo>
                  <a:pt x="478" y="177"/>
                </a:lnTo>
                <a:lnTo>
                  <a:pt x="479" y="177"/>
                </a:lnTo>
                <a:lnTo>
                  <a:pt x="479" y="178"/>
                </a:lnTo>
                <a:lnTo>
                  <a:pt x="479" y="179"/>
                </a:lnTo>
                <a:lnTo>
                  <a:pt x="479" y="180"/>
                </a:lnTo>
                <a:lnTo>
                  <a:pt x="480" y="180"/>
                </a:lnTo>
                <a:lnTo>
                  <a:pt x="480" y="181"/>
                </a:lnTo>
                <a:lnTo>
                  <a:pt x="481" y="182"/>
                </a:lnTo>
                <a:lnTo>
                  <a:pt x="482" y="182"/>
                </a:lnTo>
                <a:lnTo>
                  <a:pt x="482" y="183"/>
                </a:lnTo>
                <a:lnTo>
                  <a:pt x="482" y="184"/>
                </a:lnTo>
                <a:lnTo>
                  <a:pt x="484" y="185"/>
                </a:lnTo>
                <a:lnTo>
                  <a:pt x="485" y="186"/>
                </a:lnTo>
                <a:lnTo>
                  <a:pt x="485" y="187"/>
                </a:lnTo>
                <a:lnTo>
                  <a:pt x="484" y="188"/>
                </a:lnTo>
                <a:lnTo>
                  <a:pt x="484" y="189"/>
                </a:lnTo>
                <a:lnTo>
                  <a:pt x="483" y="189"/>
                </a:lnTo>
                <a:lnTo>
                  <a:pt x="482" y="190"/>
                </a:lnTo>
                <a:lnTo>
                  <a:pt x="482" y="191"/>
                </a:lnTo>
                <a:lnTo>
                  <a:pt x="483" y="191"/>
                </a:lnTo>
                <a:lnTo>
                  <a:pt x="483" y="192"/>
                </a:lnTo>
                <a:lnTo>
                  <a:pt x="483" y="193"/>
                </a:lnTo>
                <a:lnTo>
                  <a:pt x="482" y="194"/>
                </a:lnTo>
                <a:lnTo>
                  <a:pt x="482" y="195"/>
                </a:lnTo>
                <a:lnTo>
                  <a:pt x="483" y="195"/>
                </a:lnTo>
                <a:lnTo>
                  <a:pt x="483" y="196"/>
                </a:lnTo>
                <a:lnTo>
                  <a:pt x="484" y="196"/>
                </a:lnTo>
                <a:lnTo>
                  <a:pt x="484" y="197"/>
                </a:lnTo>
                <a:lnTo>
                  <a:pt x="485" y="197"/>
                </a:lnTo>
                <a:lnTo>
                  <a:pt x="485" y="198"/>
                </a:lnTo>
                <a:lnTo>
                  <a:pt x="486" y="199"/>
                </a:lnTo>
                <a:lnTo>
                  <a:pt x="488" y="199"/>
                </a:lnTo>
                <a:lnTo>
                  <a:pt x="488" y="200"/>
                </a:lnTo>
                <a:lnTo>
                  <a:pt x="489" y="200"/>
                </a:lnTo>
                <a:lnTo>
                  <a:pt x="490" y="200"/>
                </a:lnTo>
                <a:lnTo>
                  <a:pt x="491" y="200"/>
                </a:lnTo>
                <a:lnTo>
                  <a:pt x="492" y="199"/>
                </a:lnTo>
                <a:lnTo>
                  <a:pt x="493" y="199"/>
                </a:lnTo>
                <a:lnTo>
                  <a:pt x="494" y="199"/>
                </a:lnTo>
                <a:lnTo>
                  <a:pt x="495" y="200"/>
                </a:lnTo>
                <a:lnTo>
                  <a:pt x="497" y="200"/>
                </a:lnTo>
                <a:lnTo>
                  <a:pt x="498" y="201"/>
                </a:lnTo>
                <a:lnTo>
                  <a:pt x="500" y="201"/>
                </a:lnTo>
                <a:lnTo>
                  <a:pt x="501" y="201"/>
                </a:lnTo>
                <a:lnTo>
                  <a:pt x="502" y="201"/>
                </a:lnTo>
                <a:lnTo>
                  <a:pt x="503" y="200"/>
                </a:lnTo>
                <a:lnTo>
                  <a:pt x="504" y="201"/>
                </a:lnTo>
                <a:lnTo>
                  <a:pt x="505" y="201"/>
                </a:lnTo>
                <a:lnTo>
                  <a:pt x="506" y="202"/>
                </a:lnTo>
                <a:lnTo>
                  <a:pt x="507" y="202"/>
                </a:lnTo>
                <a:lnTo>
                  <a:pt x="508" y="203"/>
                </a:lnTo>
                <a:lnTo>
                  <a:pt x="509" y="204"/>
                </a:lnTo>
                <a:lnTo>
                  <a:pt x="509" y="206"/>
                </a:lnTo>
                <a:lnTo>
                  <a:pt x="510" y="206"/>
                </a:lnTo>
                <a:lnTo>
                  <a:pt x="511" y="207"/>
                </a:lnTo>
                <a:lnTo>
                  <a:pt x="511" y="210"/>
                </a:lnTo>
                <a:lnTo>
                  <a:pt x="512" y="210"/>
                </a:lnTo>
                <a:lnTo>
                  <a:pt x="512" y="211"/>
                </a:lnTo>
                <a:lnTo>
                  <a:pt x="512" y="212"/>
                </a:lnTo>
                <a:lnTo>
                  <a:pt x="512" y="213"/>
                </a:lnTo>
                <a:lnTo>
                  <a:pt x="512" y="215"/>
                </a:lnTo>
                <a:lnTo>
                  <a:pt x="513" y="216"/>
                </a:lnTo>
                <a:lnTo>
                  <a:pt x="513" y="217"/>
                </a:lnTo>
                <a:lnTo>
                  <a:pt x="512" y="217"/>
                </a:lnTo>
                <a:lnTo>
                  <a:pt x="513" y="218"/>
                </a:lnTo>
                <a:lnTo>
                  <a:pt x="513" y="219"/>
                </a:lnTo>
                <a:lnTo>
                  <a:pt x="514" y="219"/>
                </a:lnTo>
                <a:lnTo>
                  <a:pt x="515" y="219"/>
                </a:lnTo>
                <a:lnTo>
                  <a:pt x="516" y="218"/>
                </a:lnTo>
                <a:lnTo>
                  <a:pt x="517" y="217"/>
                </a:lnTo>
                <a:lnTo>
                  <a:pt x="518" y="217"/>
                </a:lnTo>
                <a:lnTo>
                  <a:pt x="518" y="216"/>
                </a:lnTo>
                <a:lnTo>
                  <a:pt x="519" y="216"/>
                </a:lnTo>
                <a:lnTo>
                  <a:pt x="520" y="216"/>
                </a:lnTo>
                <a:lnTo>
                  <a:pt x="521" y="215"/>
                </a:lnTo>
                <a:lnTo>
                  <a:pt x="522" y="215"/>
                </a:lnTo>
                <a:lnTo>
                  <a:pt x="523" y="215"/>
                </a:lnTo>
                <a:lnTo>
                  <a:pt x="565" y="219"/>
                </a:lnTo>
                <a:lnTo>
                  <a:pt x="577" y="221"/>
                </a:lnTo>
                <a:lnTo>
                  <a:pt x="616" y="225"/>
                </a:lnTo>
                <a:lnTo>
                  <a:pt x="699" y="233"/>
                </a:lnTo>
                <a:lnTo>
                  <a:pt x="739" y="238"/>
                </a:lnTo>
                <a:lnTo>
                  <a:pt x="793" y="243"/>
                </a:lnTo>
                <a:lnTo>
                  <a:pt x="847" y="249"/>
                </a:lnTo>
                <a:lnTo>
                  <a:pt x="895" y="254"/>
                </a:lnTo>
                <a:lnTo>
                  <a:pt x="949" y="260"/>
                </a:lnTo>
                <a:lnTo>
                  <a:pt x="987" y="264"/>
                </a:lnTo>
                <a:lnTo>
                  <a:pt x="1014" y="267"/>
                </a:lnTo>
                <a:lnTo>
                  <a:pt x="1087" y="276"/>
                </a:lnTo>
                <a:lnTo>
                  <a:pt x="1135" y="281"/>
                </a:lnTo>
                <a:lnTo>
                  <a:pt x="1171" y="285"/>
                </a:lnTo>
                <a:lnTo>
                  <a:pt x="1200" y="288"/>
                </a:lnTo>
                <a:lnTo>
                  <a:pt x="1199" y="289"/>
                </a:lnTo>
                <a:lnTo>
                  <a:pt x="1200" y="289"/>
                </a:lnTo>
                <a:lnTo>
                  <a:pt x="1200" y="290"/>
                </a:lnTo>
                <a:lnTo>
                  <a:pt x="1199" y="290"/>
                </a:lnTo>
                <a:lnTo>
                  <a:pt x="1198" y="291"/>
                </a:lnTo>
                <a:lnTo>
                  <a:pt x="1196" y="293"/>
                </a:lnTo>
                <a:lnTo>
                  <a:pt x="1195" y="295"/>
                </a:lnTo>
                <a:lnTo>
                  <a:pt x="1195" y="296"/>
                </a:lnTo>
                <a:lnTo>
                  <a:pt x="1195" y="297"/>
                </a:lnTo>
                <a:lnTo>
                  <a:pt x="1195" y="298"/>
                </a:lnTo>
                <a:lnTo>
                  <a:pt x="1194" y="299"/>
                </a:lnTo>
                <a:lnTo>
                  <a:pt x="1194" y="300"/>
                </a:lnTo>
                <a:lnTo>
                  <a:pt x="1193" y="301"/>
                </a:lnTo>
                <a:lnTo>
                  <a:pt x="1194" y="302"/>
                </a:lnTo>
                <a:lnTo>
                  <a:pt x="1193" y="303"/>
                </a:lnTo>
                <a:lnTo>
                  <a:pt x="1192" y="303"/>
                </a:lnTo>
                <a:lnTo>
                  <a:pt x="1192" y="304"/>
                </a:lnTo>
                <a:lnTo>
                  <a:pt x="1192" y="305"/>
                </a:lnTo>
                <a:lnTo>
                  <a:pt x="1192" y="306"/>
                </a:lnTo>
                <a:lnTo>
                  <a:pt x="1191" y="308"/>
                </a:lnTo>
                <a:lnTo>
                  <a:pt x="1190" y="309"/>
                </a:lnTo>
                <a:lnTo>
                  <a:pt x="1188" y="310"/>
                </a:lnTo>
                <a:lnTo>
                  <a:pt x="1187" y="311"/>
                </a:lnTo>
                <a:lnTo>
                  <a:pt x="1185" y="312"/>
                </a:lnTo>
                <a:lnTo>
                  <a:pt x="1185" y="313"/>
                </a:lnTo>
                <a:lnTo>
                  <a:pt x="1185" y="314"/>
                </a:lnTo>
                <a:lnTo>
                  <a:pt x="1184" y="315"/>
                </a:lnTo>
                <a:lnTo>
                  <a:pt x="1183" y="315"/>
                </a:lnTo>
                <a:lnTo>
                  <a:pt x="1183" y="316"/>
                </a:lnTo>
                <a:lnTo>
                  <a:pt x="1182" y="317"/>
                </a:lnTo>
                <a:lnTo>
                  <a:pt x="1181" y="318"/>
                </a:lnTo>
                <a:lnTo>
                  <a:pt x="1180" y="320"/>
                </a:lnTo>
                <a:lnTo>
                  <a:pt x="1180" y="321"/>
                </a:lnTo>
                <a:lnTo>
                  <a:pt x="1180" y="322"/>
                </a:lnTo>
                <a:lnTo>
                  <a:pt x="1181" y="323"/>
                </a:lnTo>
                <a:lnTo>
                  <a:pt x="1182" y="327"/>
                </a:lnTo>
                <a:lnTo>
                  <a:pt x="1181" y="329"/>
                </a:lnTo>
                <a:lnTo>
                  <a:pt x="1180" y="330"/>
                </a:lnTo>
                <a:lnTo>
                  <a:pt x="1180" y="331"/>
                </a:lnTo>
                <a:lnTo>
                  <a:pt x="1180" y="332"/>
                </a:lnTo>
                <a:lnTo>
                  <a:pt x="1179" y="334"/>
                </a:lnTo>
                <a:lnTo>
                  <a:pt x="1178" y="337"/>
                </a:lnTo>
                <a:lnTo>
                  <a:pt x="1177" y="339"/>
                </a:lnTo>
                <a:lnTo>
                  <a:pt x="1177" y="340"/>
                </a:lnTo>
                <a:lnTo>
                  <a:pt x="1177" y="341"/>
                </a:lnTo>
                <a:lnTo>
                  <a:pt x="1177" y="342"/>
                </a:lnTo>
                <a:lnTo>
                  <a:pt x="1175" y="343"/>
                </a:lnTo>
                <a:lnTo>
                  <a:pt x="1175" y="344"/>
                </a:lnTo>
                <a:lnTo>
                  <a:pt x="1174" y="345"/>
                </a:lnTo>
                <a:lnTo>
                  <a:pt x="1173" y="346"/>
                </a:lnTo>
                <a:lnTo>
                  <a:pt x="1172" y="346"/>
                </a:lnTo>
                <a:lnTo>
                  <a:pt x="1171" y="347"/>
                </a:lnTo>
                <a:lnTo>
                  <a:pt x="1171" y="348"/>
                </a:lnTo>
                <a:lnTo>
                  <a:pt x="1171" y="350"/>
                </a:lnTo>
                <a:lnTo>
                  <a:pt x="1170" y="353"/>
                </a:lnTo>
                <a:lnTo>
                  <a:pt x="1170" y="354"/>
                </a:lnTo>
                <a:lnTo>
                  <a:pt x="1170" y="355"/>
                </a:lnTo>
                <a:lnTo>
                  <a:pt x="1170" y="356"/>
                </a:lnTo>
                <a:lnTo>
                  <a:pt x="1169" y="356"/>
                </a:lnTo>
                <a:lnTo>
                  <a:pt x="1168" y="356"/>
                </a:lnTo>
                <a:lnTo>
                  <a:pt x="1167" y="356"/>
                </a:lnTo>
                <a:lnTo>
                  <a:pt x="1167" y="357"/>
                </a:lnTo>
                <a:lnTo>
                  <a:pt x="1166" y="357"/>
                </a:lnTo>
                <a:lnTo>
                  <a:pt x="1166" y="358"/>
                </a:lnTo>
                <a:lnTo>
                  <a:pt x="1167" y="359"/>
                </a:lnTo>
                <a:lnTo>
                  <a:pt x="1166" y="361"/>
                </a:lnTo>
                <a:lnTo>
                  <a:pt x="1166" y="362"/>
                </a:lnTo>
                <a:lnTo>
                  <a:pt x="1166" y="363"/>
                </a:lnTo>
                <a:lnTo>
                  <a:pt x="1166" y="364"/>
                </a:lnTo>
                <a:lnTo>
                  <a:pt x="1165" y="364"/>
                </a:lnTo>
                <a:lnTo>
                  <a:pt x="1164" y="365"/>
                </a:lnTo>
                <a:lnTo>
                  <a:pt x="1164" y="366"/>
                </a:lnTo>
                <a:lnTo>
                  <a:pt x="1164" y="367"/>
                </a:lnTo>
                <a:lnTo>
                  <a:pt x="1164" y="368"/>
                </a:lnTo>
                <a:lnTo>
                  <a:pt x="1163" y="368"/>
                </a:lnTo>
                <a:lnTo>
                  <a:pt x="1162" y="368"/>
                </a:lnTo>
                <a:lnTo>
                  <a:pt x="1161" y="368"/>
                </a:lnTo>
                <a:lnTo>
                  <a:pt x="1160" y="369"/>
                </a:lnTo>
                <a:lnTo>
                  <a:pt x="1160" y="370"/>
                </a:lnTo>
                <a:lnTo>
                  <a:pt x="1159" y="370"/>
                </a:lnTo>
                <a:lnTo>
                  <a:pt x="1159" y="371"/>
                </a:lnTo>
                <a:lnTo>
                  <a:pt x="1158" y="372"/>
                </a:lnTo>
                <a:lnTo>
                  <a:pt x="1157" y="372"/>
                </a:lnTo>
                <a:lnTo>
                  <a:pt x="1157" y="373"/>
                </a:lnTo>
                <a:lnTo>
                  <a:pt x="1157" y="374"/>
                </a:lnTo>
                <a:lnTo>
                  <a:pt x="1157" y="375"/>
                </a:lnTo>
                <a:lnTo>
                  <a:pt x="1158" y="375"/>
                </a:lnTo>
                <a:lnTo>
                  <a:pt x="1158" y="376"/>
                </a:lnTo>
                <a:lnTo>
                  <a:pt x="1158" y="377"/>
                </a:lnTo>
                <a:lnTo>
                  <a:pt x="1158" y="378"/>
                </a:lnTo>
                <a:lnTo>
                  <a:pt x="1159" y="378"/>
                </a:lnTo>
                <a:lnTo>
                  <a:pt x="1159" y="379"/>
                </a:lnTo>
                <a:lnTo>
                  <a:pt x="1159" y="380"/>
                </a:lnTo>
                <a:lnTo>
                  <a:pt x="1159" y="381"/>
                </a:lnTo>
                <a:lnTo>
                  <a:pt x="1160" y="382"/>
                </a:lnTo>
                <a:lnTo>
                  <a:pt x="1160" y="383"/>
                </a:lnTo>
                <a:lnTo>
                  <a:pt x="1159" y="384"/>
                </a:lnTo>
                <a:lnTo>
                  <a:pt x="1159" y="385"/>
                </a:lnTo>
                <a:lnTo>
                  <a:pt x="1158" y="385"/>
                </a:lnTo>
                <a:lnTo>
                  <a:pt x="1158" y="386"/>
                </a:lnTo>
                <a:lnTo>
                  <a:pt x="1158" y="388"/>
                </a:lnTo>
                <a:lnTo>
                  <a:pt x="1157" y="388"/>
                </a:lnTo>
                <a:lnTo>
                  <a:pt x="1156" y="388"/>
                </a:lnTo>
                <a:lnTo>
                  <a:pt x="1155" y="389"/>
                </a:lnTo>
                <a:lnTo>
                  <a:pt x="1155" y="390"/>
                </a:lnTo>
                <a:lnTo>
                  <a:pt x="1155" y="391"/>
                </a:lnTo>
                <a:lnTo>
                  <a:pt x="1154" y="392"/>
                </a:lnTo>
                <a:lnTo>
                  <a:pt x="1154" y="394"/>
                </a:lnTo>
                <a:lnTo>
                  <a:pt x="1155" y="394"/>
                </a:lnTo>
                <a:lnTo>
                  <a:pt x="1155" y="395"/>
                </a:lnTo>
                <a:lnTo>
                  <a:pt x="1156" y="395"/>
                </a:lnTo>
                <a:lnTo>
                  <a:pt x="1156" y="396"/>
                </a:lnTo>
                <a:lnTo>
                  <a:pt x="1156" y="397"/>
                </a:lnTo>
                <a:lnTo>
                  <a:pt x="1156" y="398"/>
                </a:lnTo>
                <a:lnTo>
                  <a:pt x="1155" y="399"/>
                </a:lnTo>
                <a:lnTo>
                  <a:pt x="1154" y="400"/>
                </a:lnTo>
                <a:lnTo>
                  <a:pt x="1153" y="401"/>
                </a:lnTo>
                <a:lnTo>
                  <a:pt x="1153" y="402"/>
                </a:lnTo>
                <a:lnTo>
                  <a:pt x="1153" y="403"/>
                </a:lnTo>
                <a:lnTo>
                  <a:pt x="1153" y="404"/>
                </a:lnTo>
                <a:lnTo>
                  <a:pt x="1154" y="405"/>
                </a:lnTo>
                <a:lnTo>
                  <a:pt x="1153" y="407"/>
                </a:lnTo>
                <a:lnTo>
                  <a:pt x="1154" y="408"/>
                </a:lnTo>
                <a:lnTo>
                  <a:pt x="1154" y="409"/>
                </a:lnTo>
                <a:lnTo>
                  <a:pt x="1154" y="410"/>
                </a:lnTo>
                <a:lnTo>
                  <a:pt x="1154" y="411"/>
                </a:lnTo>
                <a:lnTo>
                  <a:pt x="1154" y="412"/>
                </a:lnTo>
                <a:lnTo>
                  <a:pt x="1154" y="413"/>
                </a:lnTo>
                <a:lnTo>
                  <a:pt x="1155" y="413"/>
                </a:lnTo>
                <a:lnTo>
                  <a:pt x="1155" y="416"/>
                </a:lnTo>
                <a:lnTo>
                  <a:pt x="1154" y="416"/>
                </a:lnTo>
                <a:lnTo>
                  <a:pt x="1154" y="417"/>
                </a:lnTo>
                <a:lnTo>
                  <a:pt x="1154" y="418"/>
                </a:lnTo>
                <a:lnTo>
                  <a:pt x="1152" y="418"/>
                </a:lnTo>
                <a:lnTo>
                  <a:pt x="1152" y="419"/>
                </a:lnTo>
                <a:lnTo>
                  <a:pt x="1151" y="421"/>
                </a:lnTo>
                <a:lnTo>
                  <a:pt x="1150" y="422"/>
                </a:lnTo>
                <a:lnTo>
                  <a:pt x="1149" y="422"/>
                </a:lnTo>
                <a:lnTo>
                  <a:pt x="1149" y="423"/>
                </a:lnTo>
                <a:lnTo>
                  <a:pt x="1149" y="424"/>
                </a:lnTo>
                <a:lnTo>
                  <a:pt x="1148" y="426"/>
                </a:lnTo>
                <a:lnTo>
                  <a:pt x="1149" y="428"/>
                </a:lnTo>
                <a:lnTo>
                  <a:pt x="1149" y="429"/>
                </a:lnTo>
                <a:lnTo>
                  <a:pt x="1149" y="430"/>
                </a:lnTo>
                <a:lnTo>
                  <a:pt x="1149" y="431"/>
                </a:lnTo>
                <a:lnTo>
                  <a:pt x="1149" y="434"/>
                </a:lnTo>
                <a:lnTo>
                  <a:pt x="1149" y="435"/>
                </a:lnTo>
                <a:lnTo>
                  <a:pt x="1148" y="436"/>
                </a:lnTo>
                <a:lnTo>
                  <a:pt x="1148" y="438"/>
                </a:lnTo>
                <a:lnTo>
                  <a:pt x="1147" y="439"/>
                </a:lnTo>
                <a:lnTo>
                  <a:pt x="1147" y="440"/>
                </a:lnTo>
                <a:lnTo>
                  <a:pt x="1144" y="440"/>
                </a:lnTo>
                <a:lnTo>
                  <a:pt x="1144" y="441"/>
                </a:lnTo>
                <a:lnTo>
                  <a:pt x="1143" y="443"/>
                </a:lnTo>
                <a:lnTo>
                  <a:pt x="1143" y="444"/>
                </a:lnTo>
                <a:lnTo>
                  <a:pt x="1143" y="446"/>
                </a:lnTo>
                <a:lnTo>
                  <a:pt x="1142" y="447"/>
                </a:lnTo>
                <a:lnTo>
                  <a:pt x="1141" y="448"/>
                </a:lnTo>
                <a:lnTo>
                  <a:pt x="1141" y="449"/>
                </a:lnTo>
                <a:lnTo>
                  <a:pt x="1141" y="451"/>
                </a:lnTo>
                <a:lnTo>
                  <a:pt x="1141" y="452"/>
                </a:lnTo>
                <a:lnTo>
                  <a:pt x="1140" y="454"/>
                </a:lnTo>
                <a:lnTo>
                  <a:pt x="1140" y="455"/>
                </a:lnTo>
                <a:lnTo>
                  <a:pt x="1139" y="456"/>
                </a:lnTo>
                <a:lnTo>
                  <a:pt x="1139" y="457"/>
                </a:lnTo>
                <a:lnTo>
                  <a:pt x="1140" y="458"/>
                </a:lnTo>
                <a:lnTo>
                  <a:pt x="1139" y="461"/>
                </a:lnTo>
                <a:lnTo>
                  <a:pt x="1140" y="461"/>
                </a:lnTo>
                <a:lnTo>
                  <a:pt x="1140" y="462"/>
                </a:lnTo>
                <a:lnTo>
                  <a:pt x="1140" y="463"/>
                </a:lnTo>
                <a:lnTo>
                  <a:pt x="1139" y="464"/>
                </a:lnTo>
                <a:lnTo>
                  <a:pt x="1139" y="465"/>
                </a:lnTo>
                <a:lnTo>
                  <a:pt x="1140" y="466"/>
                </a:lnTo>
                <a:lnTo>
                  <a:pt x="1140" y="467"/>
                </a:lnTo>
                <a:lnTo>
                  <a:pt x="1141" y="468"/>
                </a:lnTo>
                <a:lnTo>
                  <a:pt x="1141" y="469"/>
                </a:lnTo>
                <a:lnTo>
                  <a:pt x="1142" y="470"/>
                </a:lnTo>
                <a:lnTo>
                  <a:pt x="1143" y="470"/>
                </a:lnTo>
                <a:lnTo>
                  <a:pt x="1144" y="470"/>
                </a:lnTo>
                <a:lnTo>
                  <a:pt x="1145" y="470"/>
                </a:lnTo>
                <a:lnTo>
                  <a:pt x="1146" y="470"/>
                </a:lnTo>
                <a:lnTo>
                  <a:pt x="1147" y="470"/>
                </a:lnTo>
                <a:lnTo>
                  <a:pt x="1147" y="471"/>
                </a:lnTo>
                <a:lnTo>
                  <a:pt x="1148" y="471"/>
                </a:lnTo>
                <a:lnTo>
                  <a:pt x="1148" y="472"/>
                </a:lnTo>
                <a:lnTo>
                  <a:pt x="1147" y="472"/>
                </a:lnTo>
                <a:lnTo>
                  <a:pt x="1147" y="474"/>
                </a:lnTo>
                <a:lnTo>
                  <a:pt x="1147" y="475"/>
                </a:lnTo>
                <a:lnTo>
                  <a:pt x="1147" y="476"/>
                </a:lnTo>
                <a:lnTo>
                  <a:pt x="1147" y="478"/>
                </a:lnTo>
                <a:lnTo>
                  <a:pt x="1147" y="479"/>
                </a:lnTo>
                <a:lnTo>
                  <a:pt x="1147" y="480"/>
                </a:lnTo>
                <a:lnTo>
                  <a:pt x="1146" y="481"/>
                </a:lnTo>
                <a:lnTo>
                  <a:pt x="1145" y="482"/>
                </a:lnTo>
                <a:lnTo>
                  <a:pt x="1144" y="482"/>
                </a:lnTo>
                <a:lnTo>
                  <a:pt x="1143" y="482"/>
                </a:lnTo>
                <a:lnTo>
                  <a:pt x="1143" y="483"/>
                </a:lnTo>
                <a:lnTo>
                  <a:pt x="1142" y="483"/>
                </a:lnTo>
                <a:lnTo>
                  <a:pt x="1141" y="485"/>
                </a:lnTo>
                <a:lnTo>
                  <a:pt x="1140" y="485"/>
                </a:lnTo>
                <a:lnTo>
                  <a:pt x="1140" y="486"/>
                </a:lnTo>
                <a:lnTo>
                  <a:pt x="1141" y="488"/>
                </a:lnTo>
                <a:lnTo>
                  <a:pt x="1142" y="489"/>
                </a:lnTo>
                <a:lnTo>
                  <a:pt x="1142" y="492"/>
                </a:lnTo>
                <a:lnTo>
                  <a:pt x="1142" y="493"/>
                </a:lnTo>
                <a:lnTo>
                  <a:pt x="1143" y="494"/>
                </a:lnTo>
                <a:lnTo>
                  <a:pt x="1143" y="496"/>
                </a:lnTo>
                <a:lnTo>
                  <a:pt x="1143" y="497"/>
                </a:lnTo>
                <a:lnTo>
                  <a:pt x="1143" y="498"/>
                </a:lnTo>
                <a:lnTo>
                  <a:pt x="1143" y="499"/>
                </a:lnTo>
                <a:lnTo>
                  <a:pt x="1144" y="499"/>
                </a:lnTo>
                <a:lnTo>
                  <a:pt x="1144" y="500"/>
                </a:lnTo>
                <a:lnTo>
                  <a:pt x="1145" y="500"/>
                </a:lnTo>
                <a:lnTo>
                  <a:pt x="1146" y="500"/>
                </a:lnTo>
                <a:lnTo>
                  <a:pt x="1147" y="501"/>
                </a:lnTo>
                <a:lnTo>
                  <a:pt x="1148" y="501"/>
                </a:lnTo>
                <a:lnTo>
                  <a:pt x="1148" y="502"/>
                </a:lnTo>
                <a:lnTo>
                  <a:pt x="1148" y="503"/>
                </a:lnTo>
                <a:lnTo>
                  <a:pt x="1148" y="504"/>
                </a:lnTo>
                <a:lnTo>
                  <a:pt x="1147" y="504"/>
                </a:lnTo>
                <a:lnTo>
                  <a:pt x="1146" y="505"/>
                </a:lnTo>
                <a:lnTo>
                  <a:pt x="1145" y="506"/>
                </a:lnTo>
                <a:lnTo>
                  <a:pt x="1145" y="507"/>
                </a:lnTo>
                <a:lnTo>
                  <a:pt x="1146" y="508"/>
                </a:lnTo>
                <a:lnTo>
                  <a:pt x="1146" y="509"/>
                </a:lnTo>
                <a:lnTo>
                  <a:pt x="1146" y="510"/>
                </a:lnTo>
                <a:lnTo>
                  <a:pt x="1146" y="511"/>
                </a:lnTo>
                <a:lnTo>
                  <a:pt x="1145" y="512"/>
                </a:lnTo>
                <a:lnTo>
                  <a:pt x="1144" y="512"/>
                </a:lnTo>
                <a:lnTo>
                  <a:pt x="1144" y="513"/>
                </a:lnTo>
                <a:lnTo>
                  <a:pt x="1143" y="513"/>
                </a:lnTo>
                <a:lnTo>
                  <a:pt x="1143" y="514"/>
                </a:lnTo>
                <a:lnTo>
                  <a:pt x="1143" y="515"/>
                </a:lnTo>
                <a:lnTo>
                  <a:pt x="1143" y="516"/>
                </a:lnTo>
                <a:lnTo>
                  <a:pt x="1144" y="516"/>
                </a:lnTo>
                <a:lnTo>
                  <a:pt x="1143" y="517"/>
                </a:lnTo>
                <a:lnTo>
                  <a:pt x="1143" y="518"/>
                </a:lnTo>
                <a:lnTo>
                  <a:pt x="1143" y="519"/>
                </a:lnTo>
                <a:lnTo>
                  <a:pt x="1143" y="520"/>
                </a:lnTo>
                <a:lnTo>
                  <a:pt x="1144" y="520"/>
                </a:lnTo>
                <a:lnTo>
                  <a:pt x="1144" y="521"/>
                </a:lnTo>
                <a:lnTo>
                  <a:pt x="1144" y="522"/>
                </a:lnTo>
                <a:lnTo>
                  <a:pt x="1144" y="523"/>
                </a:lnTo>
                <a:lnTo>
                  <a:pt x="1144" y="524"/>
                </a:lnTo>
                <a:lnTo>
                  <a:pt x="1144" y="525"/>
                </a:lnTo>
                <a:lnTo>
                  <a:pt x="1144" y="526"/>
                </a:lnTo>
                <a:lnTo>
                  <a:pt x="1143" y="526"/>
                </a:lnTo>
                <a:lnTo>
                  <a:pt x="1143" y="527"/>
                </a:lnTo>
                <a:lnTo>
                  <a:pt x="1143" y="528"/>
                </a:lnTo>
                <a:lnTo>
                  <a:pt x="1144" y="528"/>
                </a:lnTo>
                <a:lnTo>
                  <a:pt x="1144" y="529"/>
                </a:lnTo>
                <a:lnTo>
                  <a:pt x="1143" y="530"/>
                </a:lnTo>
                <a:lnTo>
                  <a:pt x="1143" y="531"/>
                </a:lnTo>
                <a:lnTo>
                  <a:pt x="1143" y="532"/>
                </a:lnTo>
                <a:lnTo>
                  <a:pt x="1143" y="534"/>
                </a:lnTo>
                <a:lnTo>
                  <a:pt x="1142" y="535"/>
                </a:lnTo>
                <a:lnTo>
                  <a:pt x="1142" y="537"/>
                </a:lnTo>
                <a:lnTo>
                  <a:pt x="1143" y="537"/>
                </a:lnTo>
                <a:lnTo>
                  <a:pt x="1144" y="537"/>
                </a:lnTo>
                <a:lnTo>
                  <a:pt x="1145" y="537"/>
                </a:lnTo>
                <a:lnTo>
                  <a:pt x="1146" y="538"/>
                </a:lnTo>
                <a:lnTo>
                  <a:pt x="1146" y="539"/>
                </a:lnTo>
                <a:lnTo>
                  <a:pt x="1145" y="540"/>
                </a:lnTo>
                <a:lnTo>
                  <a:pt x="1145" y="541"/>
                </a:lnTo>
                <a:lnTo>
                  <a:pt x="1146" y="541"/>
                </a:lnTo>
                <a:lnTo>
                  <a:pt x="1147" y="543"/>
                </a:lnTo>
                <a:lnTo>
                  <a:pt x="1148" y="543"/>
                </a:lnTo>
                <a:lnTo>
                  <a:pt x="1148" y="544"/>
                </a:lnTo>
                <a:lnTo>
                  <a:pt x="1147" y="545"/>
                </a:lnTo>
                <a:lnTo>
                  <a:pt x="1146" y="545"/>
                </a:lnTo>
                <a:lnTo>
                  <a:pt x="1145" y="546"/>
                </a:lnTo>
                <a:lnTo>
                  <a:pt x="1146" y="547"/>
                </a:lnTo>
                <a:lnTo>
                  <a:pt x="1146" y="548"/>
                </a:lnTo>
                <a:lnTo>
                  <a:pt x="1147" y="549"/>
                </a:lnTo>
                <a:lnTo>
                  <a:pt x="1146" y="549"/>
                </a:lnTo>
                <a:lnTo>
                  <a:pt x="1146" y="550"/>
                </a:lnTo>
                <a:lnTo>
                  <a:pt x="1146" y="551"/>
                </a:lnTo>
                <a:lnTo>
                  <a:pt x="1146" y="552"/>
                </a:lnTo>
                <a:lnTo>
                  <a:pt x="1147" y="553"/>
                </a:lnTo>
                <a:lnTo>
                  <a:pt x="1147" y="554"/>
                </a:lnTo>
                <a:lnTo>
                  <a:pt x="1147" y="555"/>
                </a:lnTo>
                <a:lnTo>
                  <a:pt x="1147" y="556"/>
                </a:lnTo>
                <a:lnTo>
                  <a:pt x="1147" y="557"/>
                </a:lnTo>
                <a:lnTo>
                  <a:pt x="1147" y="558"/>
                </a:lnTo>
                <a:lnTo>
                  <a:pt x="1147" y="559"/>
                </a:lnTo>
                <a:lnTo>
                  <a:pt x="1148" y="559"/>
                </a:lnTo>
                <a:lnTo>
                  <a:pt x="1148" y="560"/>
                </a:lnTo>
                <a:lnTo>
                  <a:pt x="1148" y="561"/>
                </a:lnTo>
                <a:lnTo>
                  <a:pt x="1148" y="562"/>
                </a:lnTo>
                <a:lnTo>
                  <a:pt x="1147" y="563"/>
                </a:lnTo>
                <a:lnTo>
                  <a:pt x="1146" y="562"/>
                </a:lnTo>
                <a:lnTo>
                  <a:pt x="1145" y="562"/>
                </a:lnTo>
                <a:lnTo>
                  <a:pt x="1144" y="563"/>
                </a:lnTo>
                <a:lnTo>
                  <a:pt x="1144" y="564"/>
                </a:lnTo>
                <a:lnTo>
                  <a:pt x="1145" y="564"/>
                </a:lnTo>
                <a:lnTo>
                  <a:pt x="1145" y="565"/>
                </a:lnTo>
                <a:lnTo>
                  <a:pt x="1145" y="566"/>
                </a:lnTo>
                <a:lnTo>
                  <a:pt x="1144" y="566"/>
                </a:lnTo>
                <a:lnTo>
                  <a:pt x="1144" y="567"/>
                </a:lnTo>
                <a:lnTo>
                  <a:pt x="1143" y="568"/>
                </a:lnTo>
                <a:lnTo>
                  <a:pt x="1143" y="570"/>
                </a:lnTo>
                <a:lnTo>
                  <a:pt x="1143" y="571"/>
                </a:lnTo>
                <a:lnTo>
                  <a:pt x="1141" y="572"/>
                </a:lnTo>
                <a:lnTo>
                  <a:pt x="1140" y="574"/>
                </a:lnTo>
                <a:lnTo>
                  <a:pt x="1140" y="575"/>
                </a:lnTo>
                <a:lnTo>
                  <a:pt x="1141" y="575"/>
                </a:lnTo>
                <a:lnTo>
                  <a:pt x="1142" y="575"/>
                </a:lnTo>
                <a:lnTo>
                  <a:pt x="1142" y="576"/>
                </a:lnTo>
                <a:lnTo>
                  <a:pt x="1142" y="577"/>
                </a:lnTo>
                <a:lnTo>
                  <a:pt x="1142" y="578"/>
                </a:lnTo>
                <a:lnTo>
                  <a:pt x="1141" y="577"/>
                </a:lnTo>
                <a:lnTo>
                  <a:pt x="1140" y="577"/>
                </a:lnTo>
                <a:lnTo>
                  <a:pt x="1139" y="577"/>
                </a:lnTo>
                <a:lnTo>
                  <a:pt x="1138" y="577"/>
                </a:lnTo>
                <a:lnTo>
                  <a:pt x="1138" y="578"/>
                </a:lnTo>
                <a:lnTo>
                  <a:pt x="1138" y="579"/>
                </a:lnTo>
                <a:lnTo>
                  <a:pt x="1139" y="580"/>
                </a:lnTo>
                <a:lnTo>
                  <a:pt x="1139" y="581"/>
                </a:lnTo>
                <a:lnTo>
                  <a:pt x="1138" y="582"/>
                </a:lnTo>
                <a:lnTo>
                  <a:pt x="1139" y="583"/>
                </a:lnTo>
                <a:lnTo>
                  <a:pt x="1140" y="583"/>
                </a:lnTo>
                <a:lnTo>
                  <a:pt x="1141" y="583"/>
                </a:lnTo>
                <a:lnTo>
                  <a:pt x="1142" y="583"/>
                </a:lnTo>
                <a:lnTo>
                  <a:pt x="1143" y="583"/>
                </a:lnTo>
                <a:lnTo>
                  <a:pt x="1144" y="583"/>
                </a:lnTo>
                <a:lnTo>
                  <a:pt x="1144" y="584"/>
                </a:lnTo>
                <a:lnTo>
                  <a:pt x="1143" y="585"/>
                </a:lnTo>
                <a:lnTo>
                  <a:pt x="1143" y="586"/>
                </a:lnTo>
                <a:lnTo>
                  <a:pt x="1144" y="588"/>
                </a:lnTo>
                <a:lnTo>
                  <a:pt x="1144" y="589"/>
                </a:lnTo>
                <a:lnTo>
                  <a:pt x="1145" y="589"/>
                </a:lnTo>
                <a:lnTo>
                  <a:pt x="1146" y="589"/>
                </a:lnTo>
                <a:lnTo>
                  <a:pt x="1145" y="589"/>
                </a:lnTo>
                <a:lnTo>
                  <a:pt x="1145" y="590"/>
                </a:lnTo>
                <a:lnTo>
                  <a:pt x="1145" y="591"/>
                </a:lnTo>
                <a:lnTo>
                  <a:pt x="1146" y="591"/>
                </a:lnTo>
                <a:lnTo>
                  <a:pt x="1146" y="592"/>
                </a:lnTo>
                <a:lnTo>
                  <a:pt x="1146" y="594"/>
                </a:lnTo>
                <a:lnTo>
                  <a:pt x="1146" y="595"/>
                </a:lnTo>
                <a:lnTo>
                  <a:pt x="1145" y="595"/>
                </a:lnTo>
                <a:lnTo>
                  <a:pt x="1145" y="596"/>
                </a:lnTo>
                <a:lnTo>
                  <a:pt x="1147" y="596"/>
                </a:lnTo>
                <a:lnTo>
                  <a:pt x="1147" y="597"/>
                </a:lnTo>
                <a:lnTo>
                  <a:pt x="1147" y="598"/>
                </a:lnTo>
                <a:lnTo>
                  <a:pt x="1146" y="598"/>
                </a:lnTo>
                <a:lnTo>
                  <a:pt x="1146" y="599"/>
                </a:lnTo>
                <a:lnTo>
                  <a:pt x="1145" y="600"/>
                </a:lnTo>
                <a:lnTo>
                  <a:pt x="1146" y="601"/>
                </a:lnTo>
                <a:lnTo>
                  <a:pt x="1147" y="601"/>
                </a:lnTo>
                <a:lnTo>
                  <a:pt x="1148" y="600"/>
                </a:lnTo>
                <a:lnTo>
                  <a:pt x="1148" y="599"/>
                </a:lnTo>
                <a:lnTo>
                  <a:pt x="1149" y="599"/>
                </a:lnTo>
                <a:lnTo>
                  <a:pt x="1150" y="599"/>
                </a:lnTo>
                <a:lnTo>
                  <a:pt x="1150" y="600"/>
                </a:lnTo>
                <a:lnTo>
                  <a:pt x="1149" y="601"/>
                </a:lnTo>
                <a:lnTo>
                  <a:pt x="1148" y="601"/>
                </a:lnTo>
                <a:lnTo>
                  <a:pt x="1148" y="602"/>
                </a:lnTo>
                <a:lnTo>
                  <a:pt x="1150" y="603"/>
                </a:lnTo>
                <a:lnTo>
                  <a:pt x="1152" y="604"/>
                </a:lnTo>
                <a:lnTo>
                  <a:pt x="1154" y="604"/>
                </a:lnTo>
                <a:lnTo>
                  <a:pt x="1155" y="604"/>
                </a:lnTo>
                <a:lnTo>
                  <a:pt x="1156" y="603"/>
                </a:lnTo>
                <a:lnTo>
                  <a:pt x="1157" y="604"/>
                </a:lnTo>
                <a:lnTo>
                  <a:pt x="1157" y="606"/>
                </a:lnTo>
                <a:lnTo>
                  <a:pt x="1158" y="607"/>
                </a:lnTo>
                <a:lnTo>
                  <a:pt x="1158" y="608"/>
                </a:lnTo>
                <a:lnTo>
                  <a:pt x="1158" y="609"/>
                </a:lnTo>
                <a:lnTo>
                  <a:pt x="1157" y="610"/>
                </a:lnTo>
                <a:lnTo>
                  <a:pt x="1157" y="611"/>
                </a:lnTo>
                <a:lnTo>
                  <a:pt x="1156" y="612"/>
                </a:lnTo>
                <a:lnTo>
                  <a:pt x="1156" y="614"/>
                </a:lnTo>
                <a:lnTo>
                  <a:pt x="1155" y="614"/>
                </a:lnTo>
                <a:lnTo>
                  <a:pt x="1155" y="615"/>
                </a:lnTo>
                <a:lnTo>
                  <a:pt x="1155" y="617"/>
                </a:lnTo>
                <a:lnTo>
                  <a:pt x="1155" y="618"/>
                </a:lnTo>
                <a:lnTo>
                  <a:pt x="1155" y="619"/>
                </a:lnTo>
                <a:lnTo>
                  <a:pt x="1154" y="619"/>
                </a:lnTo>
                <a:lnTo>
                  <a:pt x="1153" y="619"/>
                </a:lnTo>
                <a:lnTo>
                  <a:pt x="1152" y="620"/>
                </a:lnTo>
                <a:lnTo>
                  <a:pt x="1152" y="621"/>
                </a:lnTo>
                <a:lnTo>
                  <a:pt x="1151" y="621"/>
                </a:lnTo>
                <a:lnTo>
                  <a:pt x="1150" y="620"/>
                </a:lnTo>
                <a:lnTo>
                  <a:pt x="1149" y="620"/>
                </a:lnTo>
                <a:lnTo>
                  <a:pt x="1148" y="621"/>
                </a:lnTo>
                <a:lnTo>
                  <a:pt x="1149" y="623"/>
                </a:lnTo>
                <a:lnTo>
                  <a:pt x="1150" y="624"/>
                </a:lnTo>
                <a:lnTo>
                  <a:pt x="1150" y="625"/>
                </a:lnTo>
                <a:lnTo>
                  <a:pt x="1150" y="626"/>
                </a:lnTo>
                <a:lnTo>
                  <a:pt x="1149" y="626"/>
                </a:lnTo>
                <a:lnTo>
                  <a:pt x="1148" y="626"/>
                </a:lnTo>
                <a:lnTo>
                  <a:pt x="1147" y="626"/>
                </a:lnTo>
                <a:lnTo>
                  <a:pt x="1146" y="626"/>
                </a:lnTo>
                <a:lnTo>
                  <a:pt x="1146" y="627"/>
                </a:lnTo>
                <a:lnTo>
                  <a:pt x="1146" y="628"/>
                </a:lnTo>
                <a:lnTo>
                  <a:pt x="1147" y="629"/>
                </a:lnTo>
                <a:lnTo>
                  <a:pt x="1147" y="630"/>
                </a:lnTo>
                <a:lnTo>
                  <a:pt x="1148" y="631"/>
                </a:lnTo>
                <a:lnTo>
                  <a:pt x="1148" y="632"/>
                </a:lnTo>
                <a:lnTo>
                  <a:pt x="1148" y="633"/>
                </a:lnTo>
                <a:lnTo>
                  <a:pt x="1148" y="634"/>
                </a:lnTo>
                <a:lnTo>
                  <a:pt x="1147" y="635"/>
                </a:lnTo>
                <a:lnTo>
                  <a:pt x="1147" y="636"/>
                </a:lnTo>
                <a:lnTo>
                  <a:pt x="1147" y="637"/>
                </a:lnTo>
                <a:lnTo>
                  <a:pt x="1147" y="638"/>
                </a:lnTo>
                <a:lnTo>
                  <a:pt x="1147" y="639"/>
                </a:lnTo>
                <a:lnTo>
                  <a:pt x="1146" y="641"/>
                </a:lnTo>
                <a:lnTo>
                  <a:pt x="1147" y="642"/>
                </a:lnTo>
                <a:lnTo>
                  <a:pt x="1148" y="642"/>
                </a:lnTo>
                <a:lnTo>
                  <a:pt x="1148" y="643"/>
                </a:lnTo>
                <a:lnTo>
                  <a:pt x="1148" y="644"/>
                </a:lnTo>
                <a:lnTo>
                  <a:pt x="1148" y="645"/>
                </a:lnTo>
                <a:lnTo>
                  <a:pt x="1148" y="647"/>
                </a:lnTo>
                <a:lnTo>
                  <a:pt x="1147" y="647"/>
                </a:lnTo>
                <a:lnTo>
                  <a:pt x="1147" y="648"/>
                </a:lnTo>
                <a:lnTo>
                  <a:pt x="1146" y="649"/>
                </a:lnTo>
                <a:lnTo>
                  <a:pt x="1145" y="650"/>
                </a:lnTo>
                <a:lnTo>
                  <a:pt x="1146" y="650"/>
                </a:lnTo>
                <a:lnTo>
                  <a:pt x="1145" y="653"/>
                </a:lnTo>
                <a:lnTo>
                  <a:pt x="1145" y="654"/>
                </a:lnTo>
                <a:lnTo>
                  <a:pt x="1144" y="655"/>
                </a:lnTo>
                <a:lnTo>
                  <a:pt x="1143" y="656"/>
                </a:lnTo>
                <a:lnTo>
                  <a:pt x="1142" y="657"/>
                </a:lnTo>
                <a:lnTo>
                  <a:pt x="1141" y="658"/>
                </a:lnTo>
                <a:lnTo>
                  <a:pt x="1140" y="659"/>
                </a:lnTo>
                <a:lnTo>
                  <a:pt x="1139" y="660"/>
                </a:lnTo>
                <a:lnTo>
                  <a:pt x="1139" y="661"/>
                </a:lnTo>
                <a:lnTo>
                  <a:pt x="1138" y="662"/>
                </a:lnTo>
                <a:lnTo>
                  <a:pt x="1139" y="664"/>
                </a:lnTo>
                <a:lnTo>
                  <a:pt x="1139" y="666"/>
                </a:lnTo>
                <a:lnTo>
                  <a:pt x="1139" y="667"/>
                </a:lnTo>
                <a:lnTo>
                  <a:pt x="1138" y="667"/>
                </a:lnTo>
                <a:lnTo>
                  <a:pt x="1137" y="667"/>
                </a:lnTo>
                <a:lnTo>
                  <a:pt x="1136" y="668"/>
                </a:lnTo>
                <a:lnTo>
                  <a:pt x="1136" y="670"/>
                </a:lnTo>
                <a:lnTo>
                  <a:pt x="1135" y="670"/>
                </a:lnTo>
                <a:lnTo>
                  <a:pt x="1135" y="671"/>
                </a:lnTo>
                <a:lnTo>
                  <a:pt x="1133" y="672"/>
                </a:lnTo>
                <a:lnTo>
                  <a:pt x="1132" y="672"/>
                </a:lnTo>
                <a:lnTo>
                  <a:pt x="1132" y="673"/>
                </a:lnTo>
                <a:lnTo>
                  <a:pt x="1131" y="673"/>
                </a:lnTo>
                <a:lnTo>
                  <a:pt x="1130" y="673"/>
                </a:lnTo>
                <a:lnTo>
                  <a:pt x="1129" y="675"/>
                </a:lnTo>
                <a:lnTo>
                  <a:pt x="1128" y="675"/>
                </a:lnTo>
                <a:lnTo>
                  <a:pt x="1128" y="676"/>
                </a:lnTo>
                <a:lnTo>
                  <a:pt x="1128" y="678"/>
                </a:lnTo>
                <a:lnTo>
                  <a:pt x="1128" y="680"/>
                </a:lnTo>
                <a:lnTo>
                  <a:pt x="1127" y="681"/>
                </a:lnTo>
                <a:lnTo>
                  <a:pt x="1127" y="682"/>
                </a:lnTo>
                <a:lnTo>
                  <a:pt x="1127" y="683"/>
                </a:lnTo>
                <a:lnTo>
                  <a:pt x="1126" y="684"/>
                </a:lnTo>
                <a:lnTo>
                  <a:pt x="1126" y="685"/>
                </a:lnTo>
                <a:lnTo>
                  <a:pt x="1125" y="688"/>
                </a:lnTo>
                <a:lnTo>
                  <a:pt x="1125" y="690"/>
                </a:lnTo>
                <a:lnTo>
                  <a:pt x="1124" y="691"/>
                </a:lnTo>
                <a:lnTo>
                  <a:pt x="1123" y="692"/>
                </a:lnTo>
                <a:lnTo>
                  <a:pt x="1123" y="693"/>
                </a:lnTo>
                <a:lnTo>
                  <a:pt x="1122" y="693"/>
                </a:lnTo>
                <a:lnTo>
                  <a:pt x="1122" y="694"/>
                </a:lnTo>
                <a:lnTo>
                  <a:pt x="1121" y="695"/>
                </a:lnTo>
                <a:lnTo>
                  <a:pt x="1120" y="694"/>
                </a:lnTo>
                <a:lnTo>
                  <a:pt x="1119" y="695"/>
                </a:lnTo>
                <a:lnTo>
                  <a:pt x="1118" y="695"/>
                </a:lnTo>
                <a:lnTo>
                  <a:pt x="1117" y="695"/>
                </a:lnTo>
                <a:lnTo>
                  <a:pt x="1116" y="696"/>
                </a:lnTo>
                <a:lnTo>
                  <a:pt x="1116" y="697"/>
                </a:lnTo>
                <a:lnTo>
                  <a:pt x="1117" y="698"/>
                </a:lnTo>
                <a:lnTo>
                  <a:pt x="1117" y="699"/>
                </a:lnTo>
                <a:lnTo>
                  <a:pt x="1118" y="700"/>
                </a:lnTo>
                <a:lnTo>
                  <a:pt x="1118" y="701"/>
                </a:lnTo>
                <a:lnTo>
                  <a:pt x="1118" y="702"/>
                </a:lnTo>
                <a:lnTo>
                  <a:pt x="1117" y="703"/>
                </a:lnTo>
                <a:lnTo>
                  <a:pt x="1118" y="704"/>
                </a:lnTo>
                <a:lnTo>
                  <a:pt x="1118" y="705"/>
                </a:lnTo>
                <a:lnTo>
                  <a:pt x="1117" y="706"/>
                </a:lnTo>
                <a:lnTo>
                  <a:pt x="1117" y="707"/>
                </a:lnTo>
                <a:lnTo>
                  <a:pt x="1118" y="708"/>
                </a:lnTo>
                <a:lnTo>
                  <a:pt x="1118" y="709"/>
                </a:lnTo>
                <a:lnTo>
                  <a:pt x="1119" y="710"/>
                </a:lnTo>
                <a:lnTo>
                  <a:pt x="1119" y="711"/>
                </a:lnTo>
                <a:lnTo>
                  <a:pt x="1119" y="713"/>
                </a:lnTo>
                <a:lnTo>
                  <a:pt x="1118" y="714"/>
                </a:lnTo>
                <a:lnTo>
                  <a:pt x="1118" y="715"/>
                </a:lnTo>
                <a:lnTo>
                  <a:pt x="1118" y="716"/>
                </a:lnTo>
                <a:lnTo>
                  <a:pt x="1118" y="717"/>
                </a:lnTo>
                <a:lnTo>
                  <a:pt x="1118" y="718"/>
                </a:lnTo>
                <a:lnTo>
                  <a:pt x="1118" y="719"/>
                </a:lnTo>
                <a:lnTo>
                  <a:pt x="1117" y="719"/>
                </a:lnTo>
                <a:lnTo>
                  <a:pt x="1116" y="720"/>
                </a:lnTo>
                <a:lnTo>
                  <a:pt x="1116" y="721"/>
                </a:lnTo>
                <a:lnTo>
                  <a:pt x="1116" y="722"/>
                </a:lnTo>
                <a:lnTo>
                  <a:pt x="1116" y="723"/>
                </a:lnTo>
                <a:lnTo>
                  <a:pt x="1117" y="724"/>
                </a:lnTo>
                <a:lnTo>
                  <a:pt x="1117" y="725"/>
                </a:lnTo>
                <a:lnTo>
                  <a:pt x="1117" y="726"/>
                </a:lnTo>
                <a:lnTo>
                  <a:pt x="1117" y="727"/>
                </a:lnTo>
                <a:lnTo>
                  <a:pt x="1117" y="728"/>
                </a:lnTo>
                <a:lnTo>
                  <a:pt x="1117" y="729"/>
                </a:lnTo>
                <a:lnTo>
                  <a:pt x="1118" y="731"/>
                </a:lnTo>
                <a:lnTo>
                  <a:pt x="1118" y="732"/>
                </a:lnTo>
                <a:lnTo>
                  <a:pt x="1119" y="732"/>
                </a:lnTo>
                <a:lnTo>
                  <a:pt x="1119" y="733"/>
                </a:lnTo>
                <a:lnTo>
                  <a:pt x="1119" y="734"/>
                </a:lnTo>
                <a:lnTo>
                  <a:pt x="1118" y="734"/>
                </a:lnTo>
                <a:lnTo>
                  <a:pt x="1118" y="736"/>
                </a:lnTo>
                <a:lnTo>
                  <a:pt x="1117" y="737"/>
                </a:lnTo>
                <a:lnTo>
                  <a:pt x="1115" y="738"/>
                </a:lnTo>
                <a:lnTo>
                  <a:pt x="1114" y="738"/>
                </a:lnTo>
                <a:lnTo>
                  <a:pt x="1112" y="738"/>
                </a:lnTo>
                <a:lnTo>
                  <a:pt x="1111" y="737"/>
                </a:lnTo>
                <a:lnTo>
                  <a:pt x="1111" y="736"/>
                </a:lnTo>
                <a:lnTo>
                  <a:pt x="1110" y="736"/>
                </a:lnTo>
                <a:lnTo>
                  <a:pt x="1110" y="737"/>
                </a:lnTo>
                <a:lnTo>
                  <a:pt x="1109" y="737"/>
                </a:lnTo>
                <a:lnTo>
                  <a:pt x="1109" y="738"/>
                </a:lnTo>
                <a:lnTo>
                  <a:pt x="1110" y="740"/>
                </a:lnTo>
                <a:lnTo>
                  <a:pt x="1110" y="741"/>
                </a:lnTo>
                <a:lnTo>
                  <a:pt x="1110" y="742"/>
                </a:lnTo>
                <a:lnTo>
                  <a:pt x="1110" y="743"/>
                </a:lnTo>
                <a:lnTo>
                  <a:pt x="1108" y="744"/>
                </a:lnTo>
                <a:lnTo>
                  <a:pt x="1108" y="745"/>
                </a:lnTo>
                <a:lnTo>
                  <a:pt x="1108" y="746"/>
                </a:lnTo>
                <a:lnTo>
                  <a:pt x="1107" y="746"/>
                </a:lnTo>
                <a:lnTo>
                  <a:pt x="1107" y="747"/>
                </a:lnTo>
                <a:lnTo>
                  <a:pt x="1106" y="748"/>
                </a:lnTo>
                <a:lnTo>
                  <a:pt x="1105" y="750"/>
                </a:lnTo>
                <a:lnTo>
                  <a:pt x="1105" y="751"/>
                </a:lnTo>
                <a:lnTo>
                  <a:pt x="1104" y="752"/>
                </a:lnTo>
                <a:lnTo>
                  <a:pt x="1104" y="753"/>
                </a:lnTo>
                <a:lnTo>
                  <a:pt x="1103" y="754"/>
                </a:lnTo>
                <a:lnTo>
                  <a:pt x="1103" y="755"/>
                </a:lnTo>
                <a:lnTo>
                  <a:pt x="1103" y="756"/>
                </a:lnTo>
                <a:lnTo>
                  <a:pt x="1103" y="757"/>
                </a:lnTo>
                <a:lnTo>
                  <a:pt x="1103" y="759"/>
                </a:lnTo>
                <a:lnTo>
                  <a:pt x="1103" y="760"/>
                </a:lnTo>
                <a:lnTo>
                  <a:pt x="1103" y="761"/>
                </a:lnTo>
                <a:lnTo>
                  <a:pt x="1102" y="762"/>
                </a:lnTo>
                <a:lnTo>
                  <a:pt x="1101" y="762"/>
                </a:lnTo>
                <a:lnTo>
                  <a:pt x="1101" y="763"/>
                </a:lnTo>
                <a:lnTo>
                  <a:pt x="1101" y="764"/>
                </a:lnTo>
                <a:lnTo>
                  <a:pt x="1101" y="766"/>
                </a:lnTo>
                <a:lnTo>
                  <a:pt x="1101" y="767"/>
                </a:lnTo>
                <a:lnTo>
                  <a:pt x="1100" y="767"/>
                </a:lnTo>
                <a:lnTo>
                  <a:pt x="1100" y="768"/>
                </a:lnTo>
                <a:lnTo>
                  <a:pt x="1100" y="769"/>
                </a:lnTo>
                <a:lnTo>
                  <a:pt x="1101" y="770"/>
                </a:lnTo>
                <a:lnTo>
                  <a:pt x="1101" y="771"/>
                </a:lnTo>
                <a:lnTo>
                  <a:pt x="1101" y="772"/>
                </a:lnTo>
                <a:lnTo>
                  <a:pt x="1101" y="773"/>
                </a:lnTo>
                <a:lnTo>
                  <a:pt x="1102" y="773"/>
                </a:lnTo>
                <a:lnTo>
                  <a:pt x="1102" y="774"/>
                </a:lnTo>
                <a:lnTo>
                  <a:pt x="1103" y="775"/>
                </a:lnTo>
                <a:lnTo>
                  <a:pt x="1102" y="777"/>
                </a:lnTo>
                <a:lnTo>
                  <a:pt x="1103" y="779"/>
                </a:lnTo>
                <a:lnTo>
                  <a:pt x="1103" y="780"/>
                </a:lnTo>
                <a:lnTo>
                  <a:pt x="1103" y="781"/>
                </a:lnTo>
                <a:lnTo>
                  <a:pt x="1102" y="782"/>
                </a:lnTo>
                <a:lnTo>
                  <a:pt x="1100" y="784"/>
                </a:lnTo>
                <a:lnTo>
                  <a:pt x="1099" y="785"/>
                </a:lnTo>
                <a:lnTo>
                  <a:pt x="1099" y="786"/>
                </a:lnTo>
                <a:lnTo>
                  <a:pt x="1100" y="786"/>
                </a:lnTo>
                <a:lnTo>
                  <a:pt x="1100" y="787"/>
                </a:lnTo>
                <a:lnTo>
                  <a:pt x="1100" y="788"/>
                </a:lnTo>
                <a:lnTo>
                  <a:pt x="1100" y="789"/>
                </a:lnTo>
                <a:lnTo>
                  <a:pt x="1099" y="791"/>
                </a:lnTo>
                <a:lnTo>
                  <a:pt x="1098" y="791"/>
                </a:lnTo>
                <a:lnTo>
                  <a:pt x="1098" y="793"/>
                </a:lnTo>
                <a:lnTo>
                  <a:pt x="1097" y="793"/>
                </a:lnTo>
                <a:lnTo>
                  <a:pt x="1097" y="794"/>
                </a:lnTo>
                <a:lnTo>
                  <a:pt x="1096" y="794"/>
                </a:lnTo>
                <a:lnTo>
                  <a:pt x="1096" y="795"/>
                </a:lnTo>
                <a:lnTo>
                  <a:pt x="1095" y="796"/>
                </a:lnTo>
                <a:lnTo>
                  <a:pt x="1096" y="798"/>
                </a:lnTo>
                <a:lnTo>
                  <a:pt x="1096" y="799"/>
                </a:lnTo>
                <a:lnTo>
                  <a:pt x="1095" y="800"/>
                </a:lnTo>
                <a:lnTo>
                  <a:pt x="1094" y="800"/>
                </a:lnTo>
                <a:lnTo>
                  <a:pt x="1094" y="801"/>
                </a:lnTo>
                <a:lnTo>
                  <a:pt x="1093" y="802"/>
                </a:lnTo>
                <a:lnTo>
                  <a:pt x="1093" y="803"/>
                </a:lnTo>
                <a:lnTo>
                  <a:pt x="1093" y="804"/>
                </a:lnTo>
                <a:lnTo>
                  <a:pt x="1093" y="805"/>
                </a:lnTo>
                <a:lnTo>
                  <a:pt x="1093" y="806"/>
                </a:lnTo>
                <a:lnTo>
                  <a:pt x="1094" y="807"/>
                </a:lnTo>
                <a:lnTo>
                  <a:pt x="1094" y="808"/>
                </a:lnTo>
                <a:lnTo>
                  <a:pt x="1093" y="808"/>
                </a:lnTo>
                <a:lnTo>
                  <a:pt x="1093" y="809"/>
                </a:lnTo>
                <a:lnTo>
                  <a:pt x="1092" y="809"/>
                </a:lnTo>
                <a:lnTo>
                  <a:pt x="1091" y="810"/>
                </a:lnTo>
                <a:lnTo>
                  <a:pt x="1090" y="810"/>
                </a:lnTo>
                <a:lnTo>
                  <a:pt x="1090" y="811"/>
                </a:lnTo>
                <a:lnTo>
                  <a:pt x="1089" y="812"/>
                </a:lnTo>
                <a:lnTo>
                  <a:pt x="1089" y="813"/>
                </a:lnTo>
                <a:lnTo>
                  <a:pt x="1089" y="814"/>
                </a:lnTo>
                <a:lnTo>
                  <a:pt x="1089" y="815"/>
                </a:lnTo>
                <a:lnTo>
                  <a:pt x="1088" y="816"/>
                </a:lnTo>
                <a:lnTo>
                  <a:pt x="1088" y="818"/>
                </a:lnTo>
                <a:lnTo>
                  <a:pt x="1089" y="819"/>
                </a:lnTo>
                <a:lnTo>
                  <a:pt x="1089" y="820"/>
                </a:lnTo>
                <a:lnTo>
                  <a:pt x="1089" y="821"/>
                </a:lnTo>
                <a:lnTo>
                  <a:pt x="1088" y="821"/>
                </a:lnTo>
                <a:lnTo>
                  <a:pt x="1087" y="821"/>
                </a:lnTo>
                <a:lnTo>
                  <a:pt x="1086" y="822"/>
                </a:lnTo>
                <a:lnTo>
                  <a:pt x="1085" y="822"/>
                </a:lnTo>
                <a:lnTo>
                  <a:pt x="1084" y="823"/>
                </a:lnTo>
                <a:lnTo>
                  <a:pt x="1082" y="825"/>
                </a:lnTo>
                <a:lnTo>
                  <a:pt x="1082" y="826"/>
                </a:lnTo>
                <a:lnTo>
                  <a:pt x="1082" y="827"/>
                </a:lnTo>
                <a:lnTo>
                  <a:pt x="1081" y="828"/>
                </a:lnTo>
                <a:lnTo>
                  <a:pt x="1079" y="828"/>
                </a:lnTo>
                <a:lnTo>
                  <a:pt x="1079" y="829"/>
                </a:lnTo>
                <a:lnTo>
                  <a:pt x="1078" y="829"/>
                </a:lnTo>
                <a:lnTo>
                  <a:pt x="1077" y="829"/>
                </a:lnTo>
                <a:lnTo>
                  <a:pt x="1076" y="830"/>
                </a:lnTo>
                <a:lnTo>
                  <a:pt x="1075" y="830"/>
                </a:lnTo>
                <a:lnTo>
                  <a:pt x="1075" y="831"/>
                </a:lnTo>
                <a:lnTo>
                  <a:pt x="1073" y="832"/>
                </a:lnTo>
                <a:lnTo>
                  <a:pt x="1072" y="832"/>
                </a:lnTo>
                <a:lnTo>
                  <a:pt x="1072" y="833"/>
                </a:lnTo>
                <a:lnTo>
                  <a:pt x="1071" y="832"/>
                </a:lnTo>
                <a:lnTo>
                  <a:pt x="1069" y="833"/>
                </a:lnTo>
                <a:lnTo>
                  <a:pt x="1068" y="833"/>
                </a:lnTo>
                <a:lnTo>
                  <a:pt x="1067" y="832"/>
                </a:lnTo>
                <a:lnTo>
                  <a:pt x="1067" y="831"/>
                </a:lnTo>
                <a:lnTo>
                  <a:pt x="1066" y="829"/>
                </a:lnTo>
                <a:lnTo>
                  <a:pt x="1067" y="828"/>
                </a:lnTo>
                <a:lnTo>
                  <a:pt x="1066" y="827"/>
                </a:lnTo>
                <a:lnTo>
                  <a:pt x="1066" y="826"/>
                </a:lnTo>
                <a:lnTo>
                  <a:pt x="1065" y="826"/>
                </a:lnTo>
                <a:lnTo>
                  <a:pt x="1064" y="825"/>
                </a:lnTo>
                <a:lnTo>
                  <a:pt x="1063" y="825"/>
                </a:lnTo>
                <a:lnTo>
                  <a:pt x="1062" y="827"/>
                </a:lnTo>
                <a:lnTo>
                  <a:pt x="1061" y="828"/>
                </a:lnTo>
                <a:lnTo>
                  <a:pt x="1059" y="829"/>
                </a:lnTo>
                <a:lnTo>
                  <a:pt x="1058" y="829"/>
                </a:lnTo>
                <a:lnTo>
                  <a:pt x="1057" y="829"/>
                </a:lnTo>
                <a:lnTo>
                  <a:pt x="1056" y="828"/>
                </a:lnTo>
                <a:lnTo>
                  <a:pt x="1055" y="828"/>
                </a:lnTo>
                <a:lnTo>
                  <a:pt x="1054" y="828"/>
                </a:lnTo>
                <a:lnTo>
                  <a:pt x="1053" y="829"/>
                </a:lnTo>
                <a:lnTo>
                  <a:pt x="1052" y="831"/>
                </a:lnTo>
                <a:lnTo>
                  <a:pt x="1051" y="831"/>
                </a:lnTo>
                <a:lnTo>
                  <a:pt x="1050" y="832"/>
                </a:lnTo>
                <a:lnTo>
                  <a:pt x="1049" y="833"/>
                </a:lnTo>
                <a:lnTo>
                  <a:pt x="1048" y="834"/>
                </a:lnTo>
                <a:lnTo>
                  <a:pt x="1047" y="834"/>
                </a:lnTo>
                <a:lnTo>
                  <a:pt x="1046" y="833"/>
                </a:lnTo>
                <a:lnTo>
                  <a:pt x="1045" y="833"/>
                </a:lnTo>
                <a:lnTo>
                  <a:pt x="1044" y="833"/>
                </a:lnTo>
                <a:lnTo>
                  <a:pt x="1043" y="834"/>
                </a:lnTo>
                <a:lnTo>
                  <a:pt x="1042" y="834"/>
                </a:lnTo>
                <a:lnTo>
                  <a:pt x="1042" y="835"/>
                </a:lnTo>
                <a:lnTo>
                  <a:pt x="1041" y="836"/>
                </a:lnTo>
                <a:lnTo>
                  <a:pt x="1041" y="837"/>
                </a:lnTo>
                <a:lnTo>
                  <a:pt x="1041" y="838"/>
                </a:lnTo>
                <a:lnTo>
                  <a:pt x="1040" y="838"/>
                </a:lnTo>
                <a:lnTo>
                  <a:pt x="1040" y="839"/>
                </a:lnTo>
                <a:lnTo>
                  <a:pt x="1038" y="839"/>
                </a:lnTo>
                <a:lnTo>
                  <a:pt x="1037" y="840"/>
                </a:lnTo>
                <a:lnTo>
                  <a:pt x="1036" y="842"/>
                </a:lnTo>
                <a:lnTo>
                  <a:pt x="1035" y="843"/>
                </a:lnTo>
                <a:lnTo>
                  <a:pt x="1035" y="844"/>
                </a:lnTo>
                <a:lnTo>
                  <a:pt x="1034" y="844"/>
                </a:lnTo>
                <a:lnTo>
                  <a:pt x="1033" y="844"/>
                </a:lnTo>
                <a:lnTo>
                  <a:pt x="1032" y="844"/>
                </a:lnTo>
                <a:lnTo>
                  <a:pt x="1031" y="845"/>
                </a:lnTo>
                <a:lnTo>
                  <a:pt x="1029" y="846"/>
                </a:lnTo>
                <a:lnTo>
                  <a:pt x="1029" y="847"/>
                </a:lnTo>
                <a:lnTo>
                  <a:pt x="1029" y="849"/>
                </a:lnTo>
                <a:lnTo>
                  <a:pt x="1028" y="850"/>
                </a:lnTo>
                <a:lnTo>
                  <a:pt x="1028" y="852"/>
                </a:lnTo>
                <a:lnTo>
                  <a:pt x="1028" y="853"/>
                </a:lnTo>
                <a:lnTo>
                  <a:pt x="1028" y="854"/>
                </a:lnTo>
                <a:lnTo>
                  <a:pt x="1029" y="854"/>
                </a:lnTo>
                <a:lnTo>
                  <a:pt x="1030" y="854"/>
                </a:lnTo>
                <a:lnTo>
                  <a:pt x="1030" y="855"/>
                </a:lnTo>
                <a:lnTo>
                  <a:pt x="1029" y="855"/>
                </a:lnTo>
                <a:lnTo>
                  <a:pt x="1028" y="856"/>
                </a:lnTo>
                <a:lnTo>
                  <a:pt x="1027" y="857"/>
                </a:lnTo>
                <a:lnTo>
                  <a:pt x="1026" y="857"/>
                </a:lnTo>
                <a:lnTo>
                  <a:pt x="1026" y="858"/>
                </a:lnTo>
                <a:lnTo>
                  <a:pt x="1025" y="859"/>
                </a:lnTo>
                <a:lnTo>
                  <a:pt x="1025" y="860"/>
                </a:lnTo>
                <a:lnTo>
                  <a:pt x="1025" y="862"/>
                </a:lnTo>
                <a:lnTo>
                  <a:pt x="1025" y="863"/>
                </a:lnTo>
                <a:lnTo>
                  <a:pt x="1026" y="864"/>
                </a:lnTo>
                <a:lnTo>
                  <a:pt x="1027" y="864"/>
                </a:lnTo>
                <a:lnTo>
                  <a:pt x="1027" y="865"/>
                </a:lnTo>
                <a:lnTo>
                  <a:pt x="1027" y="866"/>
                </a:lnTo>
                <a:lnTo>
                  <a:pt x="1026" y="867"/>
                </a:lnTo>
                <a:lnTo>
                  <a:pt x="1025" y="868"/>
                </a:lnTo>
                <a:lnTo>
                  <a:pt x="1024" y="869"/>
                </a:lnTo>
                <a:lnTo>
                  <a:pt x="1024" y="870"/>
                </a:lnTo>
                <a:lnTo>
                  <a:pt x="1024" y="871"/>
                </a:lnTo>
                <a:lnTo>
                  <a:pt x="1024" y="872"/>
                </a:lnTo>
                <a:lnTo>
                  <a:pt x="1023" y="874"/>
                </a:lnTo>
                <a:lnTo>
                  <a:pt x="1022" y="875"/>
                </a:lnTo>
                <a:lnTo>
                  <a:pt x="1023" y="876"/>
                </a:lnTo>
                <a:lnTo>
                  <a:pt x="1023" y="877"/>
                </a:lnTo>
                <a:lnTo>
                  <a:pt x="1023" y="878"/>
                </a:lnTo>
                <a:lnTo>
                  <a:pt x="1023" y="879"/>
                </a:lnTo>
                <a:lnTo>
                  <a:pt x="1022" y="879"/>
                </a:lnTo>
                <a:lnTo>
                  <a:pt x="1021" y="879"/>
                </a:lnTo>
                <a:lnTo>
                  <a:pt x="1020" y="880"/>
                </a:lnTo>
                <a:lnTo>
                  <a:pt x="1020" y="881"/>
                </a:lnTo>
                <a:lnTo>
                  <a:pt x="1019" y="881"/>
                </a:lnTo>
                <a:lnTo>
                  <a:pt x="1019" y="882"/>
                </a:lnTo>
                <a:lnTo>
                  <a:pt x="1020" y="883"/>
                </a:lnTo>
                <a:lnTo>
                  <a:pt x="1020" y="884"/>
                </a:lnTo>
                <a:lnTo>
                  <a:pt x="1020" y="885"/>
                </a:lnTo>
                <a:lnTo>
                  <a:pt x="1019" y="885"/>
                </a:lnTo>
                <a:lnTo>
                  <a:pt x="1018" y="885"/>
                </a:lnTo>
                <a:lnTo>
                  <a:pt x="1017" y="885"/>
                </a:lnTo>
                <a:lnTo>
                  <a:pt x="1017" y="884"/>
                </a:lnTo>
                <a:lnTo>
                  <a:pt x="1017" y="883"/>
                </a:lnTo>
                <a:lnTo>
                  <a:pt x="1016" y="882"/>
                </a:lnTo>
                <a:lnTo>
                  <a:pt x="1016" y="883"/>
                </a:lnTo>
                <a:lnTo>
                  <a:pt x="1015" y="883"/>
                </a:lnTo>
                <a:lnTo>
                  <a:pt x="1015" y="884"/>
                </a:lnTo>
                <a:lnTo>
                  <a:pt x="1015" y="885"/>
                </a:lnTo>
                <a:lnTo>
                  <a:pt x="1017" y="891"/>
                </a:lnTo>
                <a:lnTo>
                  <a:pt x="1017" y="892"/>
                </a:lnTo>
                <a:lnTo>
                  <a:pt x="1017" y="894"/>
                </a:lnTo>
                <a:lnTo>
                  <a:pt x="1016" y="895"/>
                </a:lnTo>
                <a:lnTo>
                  <a:pt x="1012" y="900"/>
                </a:lnTo>
                <a:lnTo>
                  <a:pt x="1012" y="901"/>
                </a:lnTo>
                <a:lnTo>
                  <a:pt x="1012" y="902"/>
                </a:lnTo>
                <a:lnTo>
                  <a:pt x="1012" y="903"/>
                </a:lnTo>
                <a:lnTo>
                  <a:pt x="1011" y="903"/>
                </a:lnTo>
                <a:lnTo>
                  <a:pt x="1010" y="903"/>
                </a:lnTo>
                <a:lnTo>
                  <a:pt x="1010" y="904"/>
                </a:lnTo>
                <a:lnTo>
                  <a:pt x="1008" y="905"/>
                </a:lnTo>
                <a:lnTo>
                  <a:pt x="1007" y="907"/>
                </a:lnTo>
                <a:lnTo>
                  <a:pt x="1006" y="909"/>
                </a:lnTo>
                <a:lnTo>
                  <a:pt x="1005" y="910"/>
                </a:lnTo>
                <a:lnTo>
                  <a:pt x="1004" y="910"/>
                </a:lnTo>
                <a:lnTo>
                  <a:pt x="1004" y="911"/>
                </a:lnTo>
                <a:lnTo>
                  <a:pt x="1004" y="912"/>
                </a:lnTo>
                <a:lnTo>
                  <a:pt x="1004" y="913"/>
                </a:lnTo>
                <a:lnTo>
                  <a:pt x="1003" y="913"/>
                </a:lnTo>
                <a:lnTo>
                  <a:pt x="1003" y="914"/>
                </a:lnTo>
                <a:lnTo>
                  <a:pt x="1002" y="914"/>
                </a:lnTo>
                <a:lnTo>
                  <a:pt x="1002" y="913"/>
                </a:lnTo>
                <a:lnTo>
                  <a:pt x="1001" y="912"/>
                </a:lnTo>
                <a:lnTo>
                  <a:pt x="1000" y="912"/>
                </a:lnTo>
                <a:lnTo>
                  <a:pt x="998" y="911"/>
                </a:lnTo>
                <a:lnTo>
                  <a:pt x="996" y="911"/>
                </a:lnTo>
                <a:lnTo>
                  <a:pt x="996" y="912"/>
                </a:lnTo>
                <a:lnTo>
                  <a:pt x="996" y="913"/>
                </a:lnTo>
                <a:lnTo>
                  <a:pt x="996" y="914"/>
                </a:lnTo>
                <a:lnTo>
                  <a:pt x="995" y="914"/>
                </a:lnTo>
                <a:lnTo>
                  <a:pt x="994" y="914"/>
                </a:lnTo>
                <a:lnTo>
                  <a:pt x="993" y="914"/>
                </a:lnTo>
                <a:lnTo>
                  <a:pt x="993" y="915"/>
                </a:lnTo>
                <a:lnTo>
                  <a:pt x="992" y="916"/>
                </a:lnTo>
                <a:lnTo>
                  <a:pt x="991" y="917"/>
                </a:lnTo>
                <a:lnTo>
                  <a:pt x="991" y="918"/>
                </a:lnTo>
                <a:lnTo>
                  <a:pt x="990" y="918"/>
                </a:lnTo>
                <a:lnTo>
                  <a:pt x="990" y="919"/>
                </a:lnTo>
                <a:lnTo>
                  <a:pt x="989" y="919"/>
                </a:lnTo>
                <a:lnTo>
                  <a:pt x="988" y="919"/>
                </a:lnTo>
                <a:lnTo>
                  <a:pt x="987" y="919"/>
                </a:lnTo>
                <a:lnTo>
                  <a:pt x="986" y="919"/>
                </a:lnTo>
                <a:lnTo>
                  <a:pt x="985" y="919"/>
                </a:lnTo>
                <a:lnTo>
                  <a:pt x="984" y="919"/>
                </a:lnTo>
                <a:lnTo>
                  <a:pt x="984" y="918"/>
                </a:lnTo>
                <a:lnTo>
                  <a:pt x="983" y="918"/>
                </a:lnTo>
                <a:lnTo>
                  <a:pt x="982" y="918"/>
                </a:lnTo>
                <a:lnTo>
                  <a:pt x="981" y="919"/>
                </a:lnTo>
                <a:lnTo>
                  <a:pt x="980" y="919"/>
                </a:lnTo>
                <a:lnTo>
                  <a:pt x="980" y="918"/>
                </a:lnTo>
                <a:lnTo>
                  <a:pt x="979" y="918"/>
                </a:lnTo>
                <a:lnTo>
                  <a:pt x="978" y="919"/>
                </a:lnTo>
                <a:lnTo>
                  <a:pt x="977" y="919"/>
                </a:lnTo>
                <a:lnTo>
                  <a:pt x="976" y="919"/>
                </a:lnTo>
                <a:lnTo>
                  <a:pt x="975" y="919"/>
                </a:lnTo>
                <a:lnTo>
                  <a:pt x="973" y="918"/>
                </a:lnTo>
                <a:lnTo>
                  <a:pt x="972" y="918"/>
                </a:lnTo>
                <a:lnTo>
                  <a:pt x="971" y="918"/>
                </a:lnTo>
                <a:lnTo>
                  <a:pt x="970" y="918"/>
                </a:lnTo>
                <a:lnTo>
                  <a:pt x="969" y="918"/>
                </a:lnTo>
                <a:lnTo>
                  <a:pt x="968" y="918"/>
                </a:lnTo>
                <a:lnTo>
                  <a:pt x="967" y="918"/>
                </a:lnTo>
                <a:lnTo>
                  <a:pt x="966" y="918"/>
                </a:lnTo>
                <a:lnTo>
                  <a:pt x="965" y="919"/>
                </a:lnTo>
                <a:lnTo>
                  <a:pt x="965" y="920"/>
                </a:lnTo>
                <a:lnTo>
                  <a:pt x="965" y="921"/>
                </a:lnTo>
                <a:lnTo>
                  <a:pt x="964" y="922"/>
                </a:lnTo>
                <a:lnTo>
                  <a:pt x="964" y="923"/>
                </a:lnTo>
                <a:lnTo>
                  <a:pt x="963" y="924"/>
                </a:lnTo>
                <a:lnTo>
                  <a:pt x="962" y="925"/>
                </a:lnTo>
                <a:lnTo>
                  <a:pt x="961" y="926"/>
                </a:lnTo>
                <a:lnTo>
                  <a:pt x="961" y="927"/>
                </a:lnTo>
                <a:lnTo>
                  <a:pt x="961" y="928"/>
                </a:lnTo>
                <a:lnTo>
                  <a:pt x="960" y="929"/>
                </a:lnTo>
                <a:lnTo>
                  <a:pt x="959" y="930"/>
                </a:lnTo>
                <a:lnTo>
                  <a:pt x="958" y="931"/>
                </a:lnTo>
                <a:lnTo>
                  <a:pt x="958" y="933"/>
                </a:lnTo>
                <a:lnTo>
                  <a:pt x="957" y="933"/>
                </a:lnTo>
                <a:lnTo>
                  <a:pt x="957" y="934"/>
                </a:lnTo>
                <a:lnTo>
                  <a:pt x="957" y="935"/>
                </a:lnTo>
                <a:lnTo>
                  <a:pt x="957" y="937"/>
                </a:lnTo>
                <a:lnTo>
                  <a:pt x="956" y="937"/>
                </a:lnTo>
                <a:lnTo>
                  <a:pt x="955" y="938"/>
                </a:lnTo>
                <a:lnTo>
                  <a:pt x="954" y="938"/>
                </a:lnTo>
                <a:lnTo>
                  <a:pt x="953" y="938"/>
                </a:lnTo>
                <a:lnTo>
                  <a:pt x="952" y="939"/>
                </a:lnTo>
                <a:lnTo>
                  <a:pt x="952" y="940"/>
                </a:lnTo>
                <a:lnTo>
                  <a:pt x="951" y="940"/>
                </a:lnTo>
                <a:lnTo>
                  <a:pt x="950" y="939"/>
                </a:lnTo>
                <a:lnTo>
                  <a:pt x="949" y="939"/>
                </a:lnTo>
                <a:lnTo>
                  <a:pt x="948" y="940"/>
                </a:lnTo>
                <a:lnTo>
                  <a:pt x="947" y="940"/>
                </a:lnTo>
                <a:lnTo>
                  <a:pt x="946" y="940"/>
                </a:lnTo>
                <a:lnTo>
                  <a:pt x="945" y="941"/>
                </a:lnTo>
                <a:lnTo>
                  <a:pt x="944" y="941"/>
                </a:lnTo>
                <a:lnTo>
                  <a:pt x="943" y="942"/>
                </a:lnTo>
                <a:lnTo>
                  <a:pt x="942" y="942"/>
                </a:lnTo>
                <a:lnTo>
                  <a:pt x="941" y="942"/>
                </a:lnTo>
                <a:lnTo>
                  <a:pt x="941" y="943"/>
                </a:lnTo>
                <a:lnTo>
                  <a:pt x="940" y="943"/>
                </a:lnTo>
                <a:lnTo>
                  <a:pt x="939" y="944"/>
                </a:lnTo>
                <a:lnTo>
                  <a:pt x="938" y="944"/>
                </a:lnTo>
                <a:lnTo>
                  <a:pt x="938" y="943"/>
                </a:lnTo>
                <a:lnTo>
                  <a:pt x="937" y="943"/>
                </a:lnTo>
                <a:lnTo>
                  <a:pt x="936" y="943"/>
                </a:lnTo>
                <a:lnTo>
                  <a:pt x="936" y="944"/>
                </a:lnTo>
                <a:lnTo>
                  <a:pt x="936" y="945"/>
                </a:lnTo>
                <a:lnTo>
                  <a:pt x="935" y="946"/>
                </a:lnTo>
                <a:lnTo>
                  <a:pt x="934" y="946"/>
                </a:lnTo>
                <a:lnTo>
                  <a:pt x="934" y="947"/>
                </a:lnTo>
                <a:lnTo>
                  <a:pt x="934" y="948"/>
                </a:lnTo>
                <a:lnTo>
                  <a:pt x="933" y="948"/>
                </a:lnTo>
                <a:lnTo>
                  <a:pt x="933" y="949"/>
                </a:lnTo>
                <a:lnTo>
                  <a:pt x="934" y="950"/>
                </a:lnTo>
                <a:lnTo>
                  <a:pt x="934" y="951"/>
                </a:lnTo>
                <a:lnTo>
                  <a:pt x="934" y="952"/>
                </a:lnTo>
                <a:lnTo>
                  <a:pt x="933" y="952"/>
                </a:lnTo>
                <a:lnTo>
                  <a:pt x="933" y="953"/>
                </a:lnTo>
                <a:lnTo>
                  <a:pt x="932" y="952"/>
                </a:lnTo>
                <a:lnTo>
                  <a:pt x="931" y="953"/>
                </a:lnTo>
                <a:lnTo>
                  <a:pt x="932" y="954"/>
                </a:lnTo>
                <a:lnTo>
                  <a:pt x="932" y="955"/>
                </a:lnTo>
                <a:lnTo>
                  <a:pt x="933" y="955"/>
                </a:lnTo>
                <a:lnTo>
                  <a:pt x="934" y="956"/>
                </a:lnTo>
                <a:lnTo>
                  <a:pt x="933" y="956"/>
                </a:lnTo>
                <a:lnTo>
                  <a:pt x="933" y="957"/>
                </a:lnTo>
                <a:lnTo>
                  <a:pt x="932" y="957"/>
                </a:lnTo>
                <a:lnTo>
                  <a:pt x="932" y="956"/>
                </a:lnTo>
                <a:lnTo>
                  <a:pt x="931" y="955"/>
                </a:lnTo>
                <a:lnTo>
                  <a:pt x="930" y="955"/>
                </a:lnTo>
                <a:lnTo>
                  <a:pt x="930" y="956"/>
                </a:lnTo>
                <a:lnTo>
                  <a:pt x="930" y="957"/>
                </a:lnTo>
                <a:lnTo>
                  <a:pt x="929" y="957"/>
                </a:lnTo>
                <a:lnTo>
                  <a:pt x="927" y="957"/>
                </a:lnTo>
                <a:lnTo>
                  <a:pt x="926" y="958"/>
                </a:lnTo>
                <a:lnTo>
                  <a:pt x="926" y="959"/>
                </a:lnTo>
                <a:lnTo>
                  <a:pt x="925" y="959"/>
                </a:lnTo>
                <a:lnTo>
                  <a:pt x="925" y="958"/>
                </a:lnTo>
                <a:lnTo>
                  <a:pt x="924" y="958"/>
                </a:lnTo>
                <a:lnTo>
                  <a:pt x="923" y="958"/>
                </a:lnTo>
                <a:lnTo>
                  <a:pt x="922" y="958"/>
                </a:lnTo>
                <a:lnTo>
                  <a:pt x="921" y="958"/>
                </a:lnTo>
                <a:lnTo>
                  <a:pt x="921" y="959"/>
                </a:lnTo>
                <a:lnTo>
                  <a:pt x="920" y="959"/>
                </a:lnTo>
                <a:lnTo>
                  <a:pt x="920" y="960"/>
                </a:lnTo>
                <a:lnTo>
                  <a:pt x="919" y="960"/>
                </a:lnTo>
                <a:lnTo>
                  <a:pt x="919" y="961"/>
                </a:lnTo>
                <a:lnTo>
                  <a:pt x="919" y="962"/>
                </a:lnTo>
                <a:lnTo>
                  <a:pt x="919" y="963"/>
                </a:lnTo>
                <a:lnTo>
                  <a:pt x="919" y="964"/>
                </a:lnTo>
                <a:lnTo>
                  <a:pt x="918" y="965"/>
                </a:lnTo>
                <a:lnTo>
                  <a:pt x="918" y="966"/>
                </a:lnTo>
                <a:lnTo>
                  <a:pt x="919" y="966"/>
                </a:lnTo>
                <a:lnTo>
                  <a:pt x="918" y="967"/>
                </a:lnTo>
                <a:lnTo>
                  <a:pt x="919" y="967"/>
                </a:lnTo>
                <a:lnTo>
                  <a:pt x="919" y="968"/>
                </a:lnTo>
                <a:lnTo>
                  <a:pt x="920" y="968"/>
                </a:lnTo>
                <a:lnTo>
                  <a:pt x="919" y="969"/>
                </a:lnTo>
                <a:lnTo>
                  <a:pt x="918" y="970"/>
                </a:lnTo>
                <a:lnTo>
                  <a:pt x="920" y="972"/>
                </a:lnTo>
                <a:lnTo>
                  <a:pt x="922" y="971"/>
                </a:lnTo>
                <a:lnTo>
                  <a:pt x="923" y="972"/>
                </a:lnTo>
                <a:lnTo>
                  <a:pt x="923" y="973"/>
                </a:lnTo>
                <a:lnTo>
                  <a:pt x="923" y="974"/>
                </a:lnTo>
                <a:lnTo>
                  <a:pt x="923" y="975"/>
                </a:lnTo>
                <a:lnTo>
                  <a:pt x="924" y="975"/>
                </a:lnTo>
                <a:lnTo>
                  <a:pt x="925" y="975"/>
                </a:lnTo>
                <a:lnTo>
                  <a:pt x="925" y="976"/>
                </a:lnTo>
                <a:lnTo>
                  <a:pt x="926" y="976"/>
                </a:lnTo>
                <a:lnTo>
                  <a:pt x="925" y="977"/>
                </a:lnTo>
                <a:lnTo>
                  <a:pt x="925" y="978"/>
                </a:lnTo>
                <a:lnTo>
                  <a:pt x="925" y="977"/>
                </a:lnTo>
                <a:lnTo>
                  <a:pt x="926" y="977"/>
                </a:lnTo>
                <a:lnTo>
                  <a:pt x="927" y="977"/>
                </a:lnTo>
                <a:lnTo>
                  <a:pt x="927" y="978"/>
                </a:lnTo>
                <a:lnTo>
                  <a:pt x="926" y="978"/>
                </a:lnTo>
                <a:lnTo>
                  <a:pt x="926" y="979"/>
                </a:lnTo>
                <a:lnTo>
                  <a:pt x="927" y="979"/>
                </a:lnTo>
                <a:lnTo>
                  <a:pt x="926" y="979"/>
                </a:lnTo>
                <a:lnTo>
                  <a:pt x="927" y="980"/>
                </a:lnTo>
                <a:lnTo>
                  <a:pt x="926" y="981"/>
                </a:lnTo>
                <a:lnTo>
                  <a:pt x="926" y="982"/>
                </a:lnTo>
                <a:lnTo>
                  <a:pt x="925" y="982"/>
                </a:lnTo>
                <a:lnTo>
                  <a:pt x="924" y="982"/>
                </a:lnTo>
                <a:lnTo>
                  <a:pt x="924" y="981"/>
                </a:lnTo>
                <a:lnTo>
                  <a:pt x="923" y="981"/>
                </a:lnTo>
                <a:lnTo>
                  <a:pt x="923" y="982"/>
                </a:lnTo>
                <a:lnTo>
                  <a:pt x="923" y="983"/>
                </a:lnTo>
                <a:lnTo>
                  <a:pt x="924" y="983"/>
                </a:lnTo>
                <a:lnTo>
                  <a:pt x="924" y="984"/>
                </a:lnTo>
                <a:lnTo>
                  <a:pt x="924" y="985"/>
                </a:lnTo>
                <a:lnTo>
                  <a:pt x="923" y="985"/>
                </a:lnTo>
                <a:lnTo>
                  <a:pt x="923" y="987"/>
                </a:lnTo>
                <a:lnTo>
                  <a:pt x="923" y="986"/>
                </a:lnTo>
                <a:lnTo>
                  <a:pt x="922" y="986"/>
                </a:lnTo>
                <a:lnTo>
                  <a:pt x="922" y="987"/>
                </a:lnTo>
                <a:lnTo>
                  <a:pt x="922" y="988"/>
                </a:lnTo>
                <a:lnTo>
                  <a:pt x="921" y="988"/>
                </a:lnTo>
                <a:lnTo>
                  <a:pt x="920" y="986"/>
                </a:lnTo>
                <a:lnTo>
                  <a:pt x="920" y="987"/>
                </a:lnTo>
                <a:lnTo>
                  <a:pt x="920" y="988"/>
                </a:lnTo>
                <a:lnTo>
                  <a:pt x="921" y="989"/>
                </a:lnTo>
                <a:lnTo>
                  <a:pt x="920" y="989"/>
                </a:lnTo>
                <a:lnTo>
                  <a:pt x="920" y="988"/>
                </a:lnTo>
                <a:lnTo>
                  <a:pt x="919" y="988"/>
                </a:lnTo>
                <a:lnTo>
                  <a:pt x="919" y="989"/>
                </a:lnTo>
                <a:lnTo>
                  <a:pt x="920" y="990"/>
                </a:lnTo>
                <a:lnTo>
                  <a:pt x="919" y="990"/>
                </a:lnTo>
                <a:lnTo>
                  <a:pt x="918" y="990"/>
                </a:lnTo>
                <a:lnTo>
                  <a:pt x="917" y="990"/>
                </a:lnTo>
                <a:lnTo>
                  <a:pt x="917" y="988"/>
                </a:lnTo>
                <a:lnTo>
                  <a:pt x="916" y="988"/>
                </a:lnTo>
                <a:lnTo>
                  <a:pt x="916" y="989"/>
                </a:lnTo>
                <a:lnTo>
                  <a:pt x="916" y="990"/>
                </a:lnTo>
                <a:lnTo>
                  <a:pt x="916" y="991"/>
                </a:lnTo>
                <a:lnTo>
                  <a:pt x="915" y="991"/>
                </a:lnTo>
                <a:lnTo>
                  <a:pt x="914" y="990"/>
                </a:lnTo>
                <a:lnTo>
                  <a:pt x="913" y="990"/>
                </a:lnTo>
                <a:lnTo>
                  <a:pt x="912" y="990"/>
                </a:lnTo>
                <a:lnTo>
                  <a:pt x="913" y="991"/>
                </a:lnTo>
                <a:lnTo>
                  <a:pt x="912" y="992"/>
                </a:lnTo>
                <a:lnTo>
                  <a:pt x="913" y="993"/>
                </a:lnTo>
                <a:lnTo>
                  <a:pt x="914" y="993"/>
                </a:lnTo>
                <a:lnTo>
                  <a:pt x="914" y="994"/>
                </a:lnTo>
                <a:lnTo>
                  <a:pt x="915" y="995"/>
                </a:lnTo>
                <a:lnTo>
                  <a:pt x="915" y="996"/>
                </a:lnTo>
                <a:lnTo>
                  <a:pt x="914" y="996"/>
                </a:lnTo>
                <a:lnTo>
                  <a:pt x="913" y="996"/>
                </a:lnTo>
                <a:lnTo>
                  <a:pt x="913" y="995"/>
                </a:lnTo>
                <a:lnTo>
                  <a:pt x="912" y="995"/>
                </a:lnTo>
                <a:lnTo>
                  <a:pt x="912" y="994"/>
                </a:lnTo>
                <a:lnTo>
                  <a:pt x="912" y="995"/>
                </a:lnTo>
                <a:lnTo>
                  <a:pt x="911" y="995"/>
                </a:lnTo>
                <a:lnTo>
                  <a:pt x="912" y="996"/>
                </a:lnTo>
                <a:lnTo>
                  <a:pt x="912" y="997"/>
                </a:lnTo>
                <a:lnTo>
                  <a:pt x="911" y="997"/>
                </a:lnTo>
                <a:lnTo>
                  <a:pt x="911" y="998"/>
                </a:lnTo>
                <a:lnTo>
                  <a:pt x="910" y="998"/>
                </a:lnTo>
                <a:lnTo>
                  <a:pt x="909" y="998"/>
                </a:lnTo>
                <a:lnTo>
                  <a:pt x="909" y="999"/>
                </a:lnTo>
                <a:lnTo>
                  <a:pt x="910" y="999"/>
                </a:lnTo>
                <a:lnTo>
                  <a:pt x="911" y="999"/>
                </a:lnTo>
                <a:lnTo>
                  <a:pt x="910" y="999"/>
                </a:lnTo>
                <a:lnTo>
                  <a:pt x="910" y="1000"/>
                </a:lnTo>
                <a:lnTo>
                  <a:pt x="910" y="1001"/>
                </a:lnTo>
                <a:lnTo>
                  <a:pt x="910" y="1002"/>
                </a:lnTo>
                <a:lnTo>
                  <a:pt x="910" y="1003"/>
                </a:lnTo>
                <a:lnTo>
                  <a:pt x="909" y="1002"/>
                </a:lnTo>
                <a:lnTo>
                  <a:pt x="908" y="1003"/>
                </a:lnTo>
                <a:lnTo>
                  <a:pt x="907" y="1003"/>
                </a:lnTo>
                <a:lnTo>
                  <a:pt x="907" y="1004"/>
                </a:lnTo>
                <a:lnTo>
                  <a:pt x="907" y="1005"/>
                </a:lnTo>
                <a:lnTo>
                  <a:pt x="907" y="1006"/>
                </a:lnTo>
                <a:lnTo>
                  <a:pt x="906" y="1006"/>
                </a:lnTo>
                <a:lnTo>
                  <a:pt x="906" y="1007"/>
                </a:lnTo>
                <a:lnTo>
                  <a:pt x="905" y="1007"/>
                </a:lnTo>
                <a:lnTo>
                  <a:pt x="905" y="1006"/>
                </a:lnTo>
                <a:lnTo>
                  <a:pt x="904" y="1006"/>
                </a:lnTo>
                <a:lnTo>
                  <a:pt x="904" y="1007"/>
                </a:lnTo>
                <a:lnTo>
                  <a:pt x="903" y="1008"/>
                </a:lnTo>
                <a:lnTo>
                  <a:pt x="903" y="1009"/>
                </a:lnTo>
                <a:lnTo>
                  <a:pt x="902" y="1009"/>
                </a:lnTo>
                <a:lnTo>
                  <a:pt x="901" y="1009"/>
                </a:lnTo>
                <a:lnTo>
                  <a:pt x="900" y="1009"/>
                </a:lnTo>
                <a:lnTo>
                  <a:pt x="899" y="1009"/>
                </a:lnTo>
                <a:lnTo>
                  <a:pt x="899" y="1010"/>
                </a:lnTo>
                <a:lnTo>
                  <a:pt x="898" y="1010"/>
                </a:lnTo>
                <a:lnTo>
                  <a:pt x="897" y="1009"/>
                </a:lnTo>
                <a:lnTo>
                  <a:pt x="897" y="1010"/>
                </a:lnTo>
                <a:lnTo>
                  <a:pt x="896" y="1010"/>
                </a:lnTo>
                <a:lnTo>
                  <a:pt x="897" y="1011"/>
                </a:lnTo>
                <a:lnTo>
                  <a:pt x="896" y="1011"/>
                </a:lnTo>
                <a:lnTo>
                  <a:pt x="895" y="1011"/>
                </a:lnTo>
                <a:lnTo>
                  <a:pt x="895" y="1012"/>
                </a:lnTo>
                <a:lnTo>
                  <a:pt x="895" y="1013"/>
                </a:lnTo>
                <a:lnTo>
                  <a:pt x="894" y="1013"/>
                </a:lnTo>
                <a:lnTo>
                  <a:pt x="893" y="1014"/>
                </a:lnTo>
                <a:lnTo>
                  <a:pt x="892" y="1014"/>
                </a:lnTo>
                <a:lnTo>
                  <a:pt x="892" y="1013"/>
                </a:lnTo>
                <a:lnTo>
                  <a:pt x="893" y="1013"/>
                </a:lnTo>
                <a:lnTo>
                  <a:pt x="893" y="1012"/>
                </a:lnTo>
                <a:lnTo>
                  <a:pt x="892" y="1012"/>
                </a:lnTo>
                <a:lnTo>
                  <a:pt x="892" y="1013"/>
                </a:lnTo>
                <a:lnTo>
                  <a:pt x="891" y="1013"/>
                </a:lnTo>
                <a:lnTo>
                  <a:pt x="892" y="1014"/>
                </a:lnTo>
                <a:lnTo>
                  <a:pt x="892" y="1015"/>
                </a:lnTo>
                <a:lnTo>
                  <a:pt x="892" y="1016"/>
                </a:lnTo>
                <a:lnTo>
                  <a:pt x="891" y="1016"/>
                </a:lnTo>
                <a:lnTo>
                  <a:pt x="890" y="1016"/>
                </a:lnTo>
                <a:lnTo>
                  <a:pt x="890" y="1017"/>
                </a:lnTo>
                <a:lnTo>
                  <a:pt x="891" y="1017"/>
                </a:lnTo>
                <a:lnTo>
                  <a:pt x="891" y="1018"/>
                </a:lnTo>
                <a:lnTo>
                  <a:pt x="890" y="1018"/>
                </a:lnTo>
                <a:lnTo>
                  <a:pt x="890" y="1017"/>
                </a:lnTo>
                <a:lnTo>
                  <a:pt x="889" y="1017"/>
                </a:lnTo>
                <a:lnTo>
                  <a:pt x="890" y="1017"/>
                </a:lnTo>
                <a:lnTo>
                  <a:pt x="890" y="1018"/>
                </a:lnTo>
                <a:lnTo>
                  <a:pt x="889" y="1018"/>
                </a:lnTo>
                <a:lnTo>
                  <a:pt x="888" y="1018"/>
                </a:lnTo>
                <a:lnTo>
                  <a:pt x="889" y="1018"/>
                </a:lnTo>
                <a:lnTo>
                  <a:pt x="889" y="1019"/>
                </a:lnTo>
                <a:lnTo>
                  <a:pt x="888" y="1019"/>
                </a:lnTo>
                <a:lnTo>
                  <a:pt x="887" y="1018"/>
                </a:lnTo>
                <a:lnTo>
                  <a:pt x="886" y="1019"/>
                </a:lnTo>
                <a:lnTo>
                  <a:pt x="886" y="1018"/>
                </a:lnTo>
                <a:lnTo>
                  <a:pt x="885" y="1018"/>
                </a:lnTo>
                <a:lnTo>
                  <a:pt x="884" y="1018"/>
                </a:lnTo>
                <a:lnTo>
                  <a:pt x="883" y="1018"/>
                </a:lnTo>
                <a:lnTo>
                  <a:pt x="884" y="1019"/>
                </a:lnTo>
                <a:lnTo>
                  <a:pt x="883" y="1019"/>
                </a:lnTo>
                <a:lnTo>
                  <a:pt x="883" y="1020"/>
                </a:lnTo>
                <a:lnTo>
                  <a:pt x="884" y="1020"/>
                </a:lnTo>
                <a:lnTo>
                  <a:pt x="883" y="1020"/>
                </a:lnTo>
                <a:lnTo>
                  <a:pt x="883" y="1021"/>
                </a:lnTo>
                <a:lnTo>
                  <a:pt x="883" y="1022"/>
                </a:lnTo>
                <a:lnTo>
                  <a:pt x="882" y="1022"/>
                </a:lnTo>
                <a:lnTo>
                  <a:pt x="882" y="1023"/>
                </a:lnTo>
                <a:lnTo>
                  <a:pt x="881" y="1023"/>
                </a:lnTo>
                <a:lnTo>
                  <a:pt x="881" y="1024"/>
                </a:lnTo>
                <a:lnTo>
                  <a:pt x="881" y="1025"/>
                </a:lnTo>
                <a:lnTo>
                  <a:pt x="881" y="1026"/>
                </a:lnTo>
                <a:lnTo>
                  <a:pt x="881" y="1027"/>
                </a:lnTo>
                <a:lnTo>
                  <a:pt x="880" y="1027"/>
                </a:lnTo>
                <a:lnTo>
                  <a:pt x="880" y="1028"/>
                </a:lnTo>
                <a:lnTo>
                  <a:pt x="880" y="1029"/>
                </a:lnTo>
                <a:lnTo>
                  <a:pt x="879" y="1029"/>
                </a:lnTo>
                <a:lnTo>
                  <a:pt x="879" y="1028"/>
                </a:lnTo>
                <a:lnTo>
                  <a:pt x="879" y="1030"/>
                </a:lnTo>
                <a:lnTo>
                  <a:pt x="879" y="1031"/>
                </a:lnTo>
                <a:lnTo>
                  <a:pt x="879" y="1032"/>
                </a:lnTo>
                <a:lnTo>
                  <a:pt x="879" y="1033"/>
                </a:lnTo>
                <a:lnTo>
                  <a:pt x="878" y="1033"/>
                </a:lnTo>
                <a:lnTo>
                  <a:pt x="879" y="1033"/>
                </a:lnTo>
                <a:lnTo>
                  <a:pt x="878" y="1033"/>
                </a:lnTo>
                <a:lnTo>
                  <a:pt x="879" y="1034"/>
                </a:lnTo>
                <a:lnTo>
                  <a:pt x="878" y="1034"/>
                </a:lnTo>
                <a:lnTo>
                  <a:pt x="879" y="1034"/>
                </a:lnTo>
                <a:lnTo>
                  <a:pt x="878" y="1035"/>
                </a:lnTo>
                <a:lnTo>
                  <a:pt x="878" y="1034"/>
                </a:lnTo>
                <a:lnTo>
                  <a:pt x="878" y="1035"/>
                </a:lnTo>
                <a:lnTo>
                  <a:pt x="878" y="1036"/>
                </a:lnTo>
                <a:lnTo>
                  <a:pt x="877" y="1035"/>
                </a:lnTo>
                <a:lnTo>
                  <a:pt x="877" y="1036"/>
                </a:lnTo>
                <a:lnTo>
                  <a:pt x="877" y="1037"/>
                </a:lnTo>
                <a:lnTo>
                  <a:pt x="877" y="1038"/>
                </a:lnTo>
                <a:lnTo>
                  <a:pt x="877" y="1037"/>
                </a:lnTo>
                <a:lnTo>
                  <a:pt x="878" y="1037"/>
                </a:lnTo>
                <a:lnTo>
                  <a:pt x="878" y="1038"/>
                </a:lnTo>
                <a:lnTo>
                  <a:pt x="877" y="1038"/>
                </a:lnTo>
                <a:lnTo>
                  <a:pt x="877" y="1039"/>
                </a:lnTo>
                <a:lnTo>
                  <a:pt x="878" y="1038"/>
                </a:lnTo>
                <a:lnTo>
                  <a:pt x="878" y="1039"/>
                </a:lnTo>
                <a:lnTo>
                  <a:pt x="878" y="1040"/>
                </a:lnTo>
                <a:lnTo>
                  <a:pt x="878" y="1041"/>
                </a:lnTo>
                <a:lnTo>
                  <a:pt x="877" y="1040"/>
                </a:lnTo>
                <a:lnTo>
                  <a:pt x="877" y="1041"/>
                </a:lnTo>
                <a:lnTo>
                  <a:pt x="877" y="1040"/>
                </a:lnTo>
                <a:lnTo>
                  <a:pt x="877" y="1041"/>
                </a:lnTo>
                <a:lnTo>
                  <a:pt x="876" y="1041"/>
                </a:lnTo>
                <a:lnTo>
                  <a:pt x="876" y="1042"/>
                </a:lnTo>
                <a:lnTo>
                  <a:pt x="875" y="1041"/>
                </a:lnTo>
                <a:lnTo>
                  <a:pt x="875" y="1042"/>
                </a:lnTo>
                <a:lnTo>
                  <a:pt x="875" y="1043"/>
                </a:lnTo>
                <a:lnTo>
                  <a:pt x="874" y="1043"/>
                </a:lnTo>
                <a:lnTo>
                  <a:pt x="874" y="1044"/>
                </a:lnTo>
                <a:lnTo>
                  <a:pt x="873" y="1043"/>
                </a:lnTo>
                <a:lnTo>
                  <a:pt x="873" y="1044"/>
                </a:lnTo>
                <a:lnTo>
                  <a:pt x="872" y="1044"/>
                </a:lnTo>
                <a:lnTo>
                  <a:pt x="872" y="1045"/>
                </a:lnTo>
                <a:lnTo>
                  <a:pt x="872" y="1046"/>
                </a:lnTo>
                <a:lnTo>
                  <a:pt x="871" y="1047"/>
                </a:lnTo>
                <a:lnTo>
                  <a:pt x="870" y="1047"/>
                </a:lnTo>
                <a:lnTo>
                  <a:pt x="871" y="1048"/>
                </a:lnTo>
                <a:lnTo>
                  <a:pt x="870" y="1049"/>
                </a:lnTo>
                <a:lnTo>
                  <a:pt x="869" y="1049"/>
                </a:lnTo>
                <a:lnTo>
                  <a:pt x="869" y="1050"/>
                </a:lnTo>
                <a:lnTo>
                  <a:pt x="868" y="1050"/>
                </a:lnTo>
                <a:lnTo>
                  <a:pt x="868" y="1051"/>
                </a:lnTo>
                <a:lnTo>
                  <a:pt x="868" y="1052"/>
                </a:lnTo>
                <a:lnTo>
                  <a:pt x="867" y="1053"/>
                </a:lnTo>
                <a:lnTo>
                  <a:pt x="867" y="1054"/>
                </a:lnTo>
                <a:lnTo>
                  <a:pt x="867" y="1055"/>
                </a:lnTo>
                <a:lnTo>
                  <a:pt x="866" y="1055"/>
                </a:lnTo>
                <a:lnTo>
                  <a:pt x="866" y="1057"/>
                </a:lnTo>
                <a:lnTo>
                  <a:pt x="865" y="1058"/>
                </a:lnTo>
                <a:lnTo>
                  <a:pt x="865" y="1059"/>
                </a:lnTo>
                <a:lnTo>
                  <a:pt x="864" y="1059"/>
                </a:lnTo>
                <a:lnTo>
                  <a:pt x="863" y="1059"/>
                </a:lnTo>
                <a:lnTo>
                  <a:pt x="863" y="1060"/>
                </a:lnTo>
                <a:lnTo>
                  <a:pt x="863" y="1061"/>
                </a:lnTo>
                <a:lnTo>
                  <a:pt x="863" y="1062"/>
                </a:lnTo>
                <a:lnTo>
                  <a:pt x="862" y="1062"/>
                </a:lnTo>
                <a:lnTo>
                  <a:pt x="862" y="1063"/>
                </a:lnTo>
                <a:lnTo>
                  <a:pt x="861" y="1063"/>
                </a:lnTo>
                <a:lnTo>
                  <a:pt x="861" y="1064"/>
                </a:lnTo>
                <a:lnTo>
                  <a:pt x="862" y="1065"/>
                </a:lnTo>
                <a:lnTo>
                  <a:pt x="861" y="1065"/>
                </a:lnTo>
                <a:lnTo>
                  <a:pt x="862" y="1065"/>
                </a:lnTo>
                <a:lnTo>
                  <a:pt x="861" y="1066"/>
                </a:lnTo>
                <a:lnTo>
                  <a:pt x="861" y="1067"/>
                </a:lnTo>
                <a:lnTo>
                  <a:pt x="862" y="1067"/>
                </a:lnTo>
                <a:lnTo>
                  <a:pt x="862" y="1068"/>
                </a:lnTo>
                <a:lnTo>
                  <a:pt x="863" y="1068"/>
                </a:lnTo>
                <a:lnTo>
                  <a:pt x="862" y="1069"/>
                </a:lnTo>
                <a:lnTo>
                  <a:pt x="863" y="1069"/>
                </a:lnTo>
                <a:lnTo>
                  <a:pt x="862" y="1069"/>
                </a:lnTo>
                <a:lnTo>
                  <a:pt x="862" y="1070"/>
                </a:lnTo>
                <a:lnTo>
                  <a:pt x="863" y="1070"/>
                </a:lnTo>
                <a:lnTo>
                  <a:pt x="863" y="1071"/>
                </a:lnTo>
                <a:lnTo>
                  <a:pt x="862" y="1071"/>
                </a:lnTo>
                <a:lnTo>
                  <a:pt x="863" y="1072"/>
                </a:lnTo>
                <a:lnTo>
                  <a:pt x="862" y="1072"/>
                </a:lnTo>
                <a:lnTo>
                  <a:pt x="862" y="1073"/>
                </a:lnTo>
                <a:lnTo>
                  <a:pt x="862" y="1072"/>
                </a:lnTo>
                <a:lnTo>
                  <a:pt x="862" y="1073"/>
                </a:lnTo>
                <a:lnTo>
                  <a:pt x="862" y="1074"/>
                </a:lnTo>
                <a:lnTo>
                  <a:pt x="861" y="1073"/>
                </a:lnTo>
                <a:lnTo>
                  <a:pt x="861" y="1074"/>
                </a:lnTo>
                <a:lnTo>
                  <a:pt x="862" y="1074"/>
                </a:lnTo>
                <a:lnTo>
                  <a:pt x="861" y="1075"/>
                </a:lnTo>
                <a:lnTo>
                  <a:pt x="861" y="1076"/>
                </a:lnTo>
                <a:lnTo>
                  <a:pt x="860" y="1075"/>
                </a:lnTo>
                <a:lnTo>
                  <a:pt x="860" y="1076"/>
                </a:lnTo>
                <a:lnTo>
                  <a:pt x="860" y="1077"/>
                </a:lnTo>
                <a:lnTo>
                  <a:pt x="859" y="1077"/>
                </a:lnTo>
                <a:lnTo>
                  <a:pt x="860" y="1078"/>
                </a:lnTo>
                <a:lnTo>
                  <a:pt x="859" y="1077"/>
                </a:lnTo>
                <a:lnTo>
                  <a:pt x="859" y="1078"/>
                </a:lnTo>
                <a:lnTo>
                  <a:pt x="859" y="1079"/>
                </a:lnTo>
                <a:lnTo>
                  <a:pt x="860" y="1079"/>
                </a:lnTo>
                <a:lnTo>
                  <a:pt x="860" y="1080"/>
                </a:lnTo>
                <a:lnTo>
                  <a:pt x="860" y="1081"/>
                </a:lnTo>
                <a:lnTo>
                  <a:pt x="859" y="1081"/>
                </a:lnTo>
                <a:lnTo>
                  <a:pt x="860" y="1081"/>
                </a:lnTo>
                <a:lnTo>
                  <a:pt x="859" y="1081"/>
                </a:lnTo>
                <a:lnTo>
                  <a:pt x="859" y="1082"/>
                </a:lnTo>
                <a:lnTo>
                  <a:pt x="859" y="1083"/>
                </a:lnTo>
                <a:lnTo>
                  <a:pt x="858" y="1083"/>
                </a:lnTo>
                <a:lnTo>
                  <a:pt x="858" y="1084"/>
                </a:lnTo>
                <a:lnTo>
                  <a:pt x="858" y="1085"/>
                </a:lnTo>
                <a:lnTo>
                  <a:pt x="858" y="1086"/>
                </a:lnTo>
                <a:lnTo>
                  <a:pt x="858" y="1087"/>
                </a:lnTo>
                <a:lnTo>
                  <a:pt x="857" y="1087"/>
                </a:lnTo>
                <a:lnTo>
                  <a:pt x="858" y="1087"/>
                </a:lnTo>
                <a:lnTo>
                  <a:pt x="857" y="1088"/>
                </a:lnTo>
                <a:lnTo>
                  <a:pt x="858" y="1088"/>
                </a:lnTo>
                <a:lnTo>
                  <a:pt x="857" y="1088"/>
                </a:lnTo>
                <a:lnTo>
                  <a:pt x="857" y="1089"/>
                </a:lnTo>
                <a:lnTo>
                  <a:pt x="858" y="1089"/>
                </a:lnTo>
                <a:lnTo>
                  <a:pt x="857" y="1090"/>
                </a:lnTo>
                <a:lnTo>
                  <a:pt x="858" y="1090"/>
                </a:lnTo>
                <a:lnTo>
                  <a:pt x="857" y="1090"/>
                </a:lnTo>
                <a:lnTo>
                  <a:pt x="858" y="1090"/>
                </a:lnTo>
                <a:lnTo>
                  <a:pt x="857" y="1091"/>
                </a:lnTo>
                <a:lnTo>
                  <a:pt x="858" y="1092"/>
                </a:lnTo>
                <a:lnTo>
                  <a:pt x="858" y="1093"/>
                </a:lnTo>
                <a:lnTo>
                  <a:pt x="858" y="1094"/>
                </a:lnTo>
                <a:lnTo>
                  <a:pt x="857" y="1095"/>
                </a:lnTo>
                <a:lnTo>
                  <a:pt x="858" y="1095"/>
                </a:lnTo>
                <a:lnTo>
                  <a:pt x="857" y="1095"/>
                </a:lnTo>
                <a:lnTo>
                  <a:pt x="857" y="1096"/>
                </a:lnTo>
                <a:lnTo>
                  <a:pt x="857" y="1097"/>
                </a:lnTo>
                <a:lnTo>
                  <a:pt x="856" y="1097"/>
                </a:lnTo>
                <a:lnTo>
                  <a:pt x="857" y="1098"/>
                </a:lnTo>
                <a:lnTo>
                  <a:pt x="856" y="1098"/>
                </a:lnTo>
                <a:lnTo>
                  <a:pt x="857" y="1099"/>
                </a:lnTo>
                <a:lnTo>
                  <a:pt x="856" y="1099"/>
                </a:lnTo>
                <a:lnTo>
                  <a:pt x="856" y="1100"/>
                </a:lnTo>
                <a:lnTo>
                  <a:pt x="856" y="1101"/>
                </a:lnTo>
                <a:lnTo>
                  <a:pt x="857" y="1101"/>
                </a:lnTo>
                <a:lnTo>
                  <a:pt x="857" y="1100"/>
                </a:lnTo>
                <a:lnTo>
                  <a:pt x="857" y="1101"/>
                </a:lnTo>
                <a:lnTo>
                  <a:pt x="857" y="1102"/>
                </a:lnTo>
                <a:lnTo>
                  <a:pt x="857" y="1103"/>
                </a:lnTo>
                <a:lnTo>
                  <a:pt x="857" y="1104"/>
                </a:lnTo>
                <a:lnTo>
                  <a:pt x="857" y="1105"/>
                </a:lnTo>
                <a:lnTo>
                  <a:pt x="857" y="1106"/>
                </a:lnTo>
                <a:lnTo>
                  <a:pt x="858" y="1107"/>
                </a:lnTo>
                <a:lnTo>
                  <a:pt x="857" y="1107"/>
                </a:lnTo>
                <a:lnTo>
                  <a:pt x="858" y="1107"/>
                </a:lnTo>
                <a:lnTo>
                  <a:pt x="858" y="1108"/>
                </a:lnTo>
                <a:lnTo>
                  <a:pt x="859" y="1108"/>
                </a:lnTo>
                <a:lnTo>
                  <a:pt x="860" y="1108"/>
                </a:lnTo>
                <a:lnTo>
                  <a:pt x="860" y="1109"/>
                </a:lnTo>
                <a:lnTo>
                  <a:pt x="860" y="1108"/>
                </a:lnTo>
                <a:lnTo>
                  <a:pt x="860" y="1109"/>
                </a:lnTo>
                <a:lnTo>
                  <a:pt x="861" y="1109"/>
                </a:lnTo>
                <a:lnTo>
                  <a:pt x="861" y="1110"/>
                </a:lnTo>
                <a:lnTo>
                  <a:pt x="862" y="1110"/>
                </a:lnTo>
                <a:lnTo>
                  <a:pt x="861" y="1110"/>
                </a:lnTo>
                <a:lnTo>
                  <a:pt x="862" y="1110"/>
                </a:lnTo>
                <a:lnTo>
                  <a:pt x="862" y="1111"/>
                </a:lnTo>
                <a:lnTo>
                  <a:pt x="862" y="1112"/>
                </a:lnTo>
                <a:lnTo>
                  <a:pt x="863" y="1111"/>
                </a:lnTo>
                <a:lnTo>
                  <a:pt x="863" y="1112"/>
                </a:lnTo>
                <a:lnTo>
                  <a:pt x="864" y="1112"/>
                </a:lnTo>
                <a:lnTo>
                  <a:pt x="863" y="1113"/>
                </a:lnTo>
                <a:lnTo>
                  <a:pt x="864" y="1113"/>
                </a:lnTo>
                <a:lnTo>
                  <a:pt x="864" y="1114"/>
                </a:lnTo>
                <a:lnTo>
                  <a:pt x="865" y="1114"/>
                </a:lnTo>
                <a:lnTo>
                  <a:pt x="865" y="1115"/>
                </a:lnTo>
                <a:lnTo>
                  <a:pt x="865" y="1116"/>
                </a:lnTo>
                <a:lnTo>
                  <a:pt x="865" y="1117"/>
                </a:lnTo>
                <a:lnTo>
                  <a:pt x="865" y="1118"/>
                </a:lnTo>
                <a:lnTo>
                  <a:pt x="866" y="1118"/>
                </a:lnTo>
                <a:lnTo>
                  <a:pt x="866" y="1119"/>
                </a:lnTo>
                <a:lnTo>
                  <a:pt x="866" y="1120"/>
                </a:lnTo>
                <a:lnTo>
                  <a:pt x="867" y="1120"/>
                </a:lnTo>
                <a:lnTo>
                  <a:pt x="867" y="1121"/>
                </a:lnTo>
                <a:lnTo>
                  <a:pt x="867" y="1122"/>
                </a:lnTo>
                <a:lnTo>
                  <a:pt x="867" y="1123"/>
                </a:lnTo>
                <a:lnTo>
                  <a:pt x="867" y="1124"/>
                </a:lnTo>
                <a:lnTo>
                  <a:pt x="866" y="1124"/>
                </a:lnTo>
                <a:lnTo>
                  <a:pt x="867" y="1125"/>
                </a:lnTo>
                <a:lnTo>
                  <a:pt x="867" y="1126"/>
                </a:lnTo>
                <a:lnTo>
                  <a:pt x="868" y="1126"/>
                </a:lnTo>
                <a:lnTo>
                  <a:pt x="867" y="1126"/>
                </a:lnTo>
                <a:lnTo>
                  <a:pt x="868" y="1127"/>
                </a:lnTo>
                <a:lnTo>
                  <a:pt x="868" y="1128"/>
                </a:lnTo>
                <a:lnTo>
                  <a:pt x="867" y="1128"/>
                </a:lnTo>
                <a:lnTo>
                  <a:pt x="867" y="1129"/>
                </a:lnTo>
                <a:lnTo>
                  <a:pt x="868" y="1130"/>
                </a:lnTo>
                <a:lnTo>
                  <a:pt x="869" y="1130"/>
                </a:lnTo>
                <a:lnTo>
                  <a:pt x="869" y="1131"/>
                </a:lnTo>
                <a:lnTo>
                  <a:pt x="870" y="1131"/>
                </a:lnTo>
                <a:lnTo>
                  <a:pt x="871" y="1132"/>
                </a:lnTo>
                <a:lnTo>
                  <a:pt x="871" y="1133"/>
                </a:lnTo>
                <a:lnTo>
                  <a:pt x="872" y="1134"/>
                </a:lnTo>
                <a:lnTo>
                  <a:pt x="873" y="1135"/>
                </a:lnTo>
                <a:lnTo>
                  <a:pt x="873" y="1137"/>
                </a:lnTo>
                <a:lnTo>
                  <a:pt x="873" y="1138"/>
                </a:lnTo>
                <a:lnTo>
                  <a:pt x="873" y="1139"/>
                </a:lnTo>
                <a:lnTo>
                  <a:pt x="873" y="1140"/>
                </a:lnTo>
                <a:lnTo>
                  <a:pt x="873" y="1141"/>
                </a:lnTo>
                <a:lnTo>
                  <a:pt x="873" y="1142"/>
                </a:lnTo>
                <a:lnTo>
                  <a:pt x="862" y="1142"/>
                </a:lnTo>
                <a:lnTo>
                  <a:pt x="861" y="1142"/>
                </a:lnTo>
                <a:lnTo>
                  <a:pt x="861" y="1141"/>
                </a:lnTo>
                <a:lnTo>
                  <a:pt x="860" y="1140"/>
                </a:lnTo>
                <a:lnTo>
                  <a:pt x="859" y="1140"/>
                </a:lnTo>
                <a:lnTo>
                  <a:pt x="858" y="1139"/>
                </a:lnTo>
                <a:lnTo>
                  <a:pt x="857" y="1139"/>
                </a:lnTo>
                <a:lnTo>
                  <a:pt x="856" y="1138"/>
                </a:lnTo>
                <a:lnTo>
                  <a:pt x="851" y="1137"/>
                </a:lnTo>
                <a:lnTo>
                  <a:pt x="850" y="1137"/>
                </a:lnTo>
                <a:lnTo>
                  <a:pt x="849" y="1137"/>
                </a:lnTo>
                <a:lnTo>
                  <a:pt x="848" y="1137"/>
                </a:lnTo>
                <a:lnTo>
                  <a:pt x="847" y="1137"/>
                </a:lnTo>
                <a:lnTo>
                  <a:pt x="847" y="1138"/>
                </a:lnTo>
                <a:lnTo>
                  <a:pt x="846" y="1138"/>
                </a:lnTo>
                <a:lnTo>
                  <a:pt x="845" y="1138"/>
                </a:lnTo>
                <a:lnTo>
                  <a:pt x="844" y="1138"/>
                </a:lnTo>
                <a:lnTo>
                  <a:pt x="843" y="1138"/>
                </a:lnTo>
                <a:lnTo>
                  <a:pt x="842" y="1138"/>
                </a:lnTo>
                <a:lnTo>
                  <a:pt x="840" y="1137"/>
                </a:lnTo>
                <a:lnTo>
                  <a:pt x="840" y="1136"/>
                </a:lnTo>
                <a:lnTo>
                  <a:pt x="839" y="1136"/>
                </a:lnTo>
                <a:lnTo>
                  <a:pt x="838" y="1136"/>
                </a:lnTo>
                <a:lnTo>
                  <a:pt x="838" y="1135"/>
                </a:lnTo>
                <a:lnTo>
                  <a:pt x="837" y="1135"/>
                </a:lnTo>
                <a:lnTo>
                  <a:pt x="837" y="1136"/>
                </a:lnTo>
                <a:lnTo>
                  <a:pt x="837" y="1135"/>
                </a:lnTo>
                <a:lnTo>
                  <a:pt x="836" y="1135"/>
                </a:lnTo>
                <a:lnTo>
                  <a:pt x="836" y="1136"/>
                </a:lnTo>
                <a:lnTo>
                  <a:pt x="835" y="1136"/>
                </a:lnTo>
                <a:lnTo>
                  <a:pt x="835" y="1137"/>
                </a:lnTo>
                <a:lnTo>
                  <a:pt x="834" y="1136"/>
                </a:lnTo>
                <a:lnTo>
                  <a:pt x="834" y="1137"/>
                </a:lnTo>
                <a:lnTo>
                  <a:pt x="834" y="1138"/>
                </a:lnTo>
                <a:lnTo>
                  <a:pt x="834" y="1139"/>
                </a:lnTo>
                <a:lnTo>
                  <a:pt x="833" y="1139"/>
                </a:lnTo>
                <a:lnTo>
                  <a:pt x="833" y="1140"/>
                </a:lnTo>
                <a:lnTo>
                  <a:pt x="832" y="1141"/>
                </a:lnTo>
                <a:lnTo>
                  <a:pt x="832" y="1140"/>
                </a:lnTo>
                <a:lnTo>
                  <a:pt x="832" y="1141"/>
                </a:lnTo>
                <a:lnTo>
                  <a:pt x="831" y="1141"/>
                </a:lnTo>
                <a:lnTo>
                  <a:pt x="830" y="1140"/>
                </a:lnTo>
                <a:lnTo>
                  <a:pt x="829" y="1140"/>
                </a:lnTo>
                <a:lnTo>
                  <a:pt x="829" y="1139"/>
                </a:lnTo>
                <a:lnTo>
                  <a:pt x="828" y="1139"/>
                </a:lnTo>
                <a:lnTo>
                  <a:pt x="827" y="1139"/>
                </a:lnTo>
                <a:lnTo>
                  <a:pt x="825" y="1138"/>
                </a:lnTo>
                <a:lnTo>
                  <a:pt x="824" y="1138"/>
                </a:lnTo>
                <a:lnTo>
                  <a:pt x="824" y="1137"/>
                </a:lnTo>
                <a:lnTo>
                  <a:pt x="823" y="1137"/>
                </a:lnTo>
                <a:lnTo>
                  <a:pt x="822" y="1138"/>
                </a:lnTo>
                <a:lnTo>
                  <a:pt x="822" y="1137"/>
                </a:lnTo>
                <a:lnTo>
                  <a:pt x="821" y="1137"/>
                </a:lnTo>
                <a:lnTo>
                  <a:pt x="821" y="1138"/>
                </a:lnTo>
                <a:lnTo>
                  <a:pt x="821" y="1137"/>
                </a:lnTo>
                <a:lnTo>
                  <a:pt x="820" y="1136"/>
                </a:lnTo>
                <a:lnTo>
                  <a:pt x="819" y="1136"/>
                </a:lnTo>
                <a:lnTo>
                  <a:pt x="819" y="1135"/>
                </a:lnTo>
                <a:lnTo>
                  <a:pt x="819" y="1134"/>
                </a:lnTo>
                <a:lnTo>
                  <a:pt x="818" y="1134"/>
                </a:lnTo>
                <a:lnTo>
                  <a:pt x="817" y="1134"/>
                </a:lnTo>
                <a:lnTo>
                  <a:pt x="816" y="1134"/>
                </a:lnTo>
                <a:lnTo>
                  <a:pt x="815" y="1134"/>
                </a:lnTo>
                <a:lnTo>
                  <a:pt x="815" y="1133"/>
                </a:lnTo>
                <a:lnTo>
                  <a:pt x="814" y="1134"/>
                </a:lnTo>
                <a:lnTo>
                  <a:pt x="813" y="1134"/>
                </a:lnTo>
                <a:lnTo>
                  <a:pt x="813" y="1135"/>
                </a:lnTo>
                <a:lnTo>
                  <a:pt x="812" y="1135"/>
                </a:lnTo>
                <a:lnTo>
                  <a:pt x="811" y="1136"/>
                </a:lnTo>
                <a:lnTo>
                  <a:pt x="810" y="1136"/>
                </a:lnTo>
                <a:lnTo>
                  <a:pt x="811" y="1137"/>
                </a:lnTo>
                <a:lnTo>
                  <a:pt x="810" y="1137"/>
                </a:lnTo>
                <a:lnTo>
                  <a:pt x="810" y="1136"/>
                </a:lnTo>
                <a:lnTo>
                  <a:pt x="809" y="1136"/>
                </a:lnTo>
                <a:lnTo>
                  <a:pt x="808" y="1136"/>
                </a:lnTo>
                <a:lnTo>
                  <a:pt x="808" y="1135"/>
                </a:lnTo>
                <a:lnTo>
                  <a:pt x="807" y="1136"/>
                </a:lnTo>
                <a:lnTo>
                  <a:pt x="807" y="1135"/>
                </a:lnTo>
                <a:lnTo>
                  <a:pt x="806" y="1135"/>
                </a:lnTo>
                <a:lnTo>
                  <a:pt x="805" y="1135"/>
                </a:lnTo>
                <a:lnTo>
                  <a:pt x="804" y="1135"/>
                </a:lnTo>
                <a:lnTo>
                  <a:pt x="803" y="1135"/>
                </a:lnTo>
                <a:lnTo>
                  <a:pt x="802" y="1136"/>
                </a:lnTo>
                <a:lnTo>
                  <a:pt x="802" y="1135"/>
                </a:lnTo>
                <a:lnTo>
                  <a:pt x="801" y="1135"/>
                </a:lnTo>
                <a:lnTo>
                  <a:pt x="801" y="1134"/>
                </a:lnTo>
                <a:lnTo>
                  <a:pt x="801" y="1133"/>
                </a:lnTo>
                <a:lnTo>
                  <a:pt x="800" y="1133"/>
                </a:lnTo>
                <a:lnTo>
                  <a:pt x="799" y="1133"/>
                </a:lnTo>
                <a:lnTo>
                  <a:pt x="799" y="1132"/>
                </a:lnTo>
                <a:lnTo>
                  <a:pt x="798" y="1132"/>
                </a:lnTo>
                <a:lnTo>
                  <a:pt x="798" y="1131"/>
                </a:lnTo>
                <a:lnTo>
                  <a:pt x="799" y="1131"/>
                </a:lnTo>
                <a:lnTo>
                  <a:pt x="798" y="1131"/>
                </a:lnTo>
                <a:lnTo>
                  <a:pt x="797" y="1131"/>
                </a:lnTo>
                <a:lnTo>
                  <a:pt x="797" y="1130"/>
                </a:lnTo>
                <a:lnTo>
                  <a:pt x="797" y="1129"/>
                </a:lnTo>
                <a:lnTo>
                  <a:pt x="796" y="1129"/>
                </a:lnTo>
                <a:lnTo>
                  <a:pt x="796" y="1130"/>
                </a:lnTo>
                <a:lnTo>
                  <a:pt x="796" y="1129"/>
                </a:lnTo>
                <a:lnTo>
                  <a:pt x="796" y="1128"/>
                </a:lnTo>
                <a:lnTo>
                  <a:pt x="796" y="1129"/>
                </a:lnTo>
                <a:lnTo>
                  <a:pt x="795" y="1129"/>
                </a:lnTo>
                <a:lnTo>
                  <a:pt x="795" y="1128"/>
                </a:lnTo>
                <a:lnTo>
                  <a:pt x="794" y="1127"/>
                </a:lnTo>
                <a:lnTo>
                  <a:pt x="793" y="1127"/>
                </a:lnTo>
                <a:lnTo>
                  <a:pt x="793" y="1126"/>
                </a:lnTo>
                <a:lnTo>
                  <a:pt x="792" y="1127"/>
                </a:lnTo>
                <a:lnTo>
                  <a:pt x="791" y="1126"/>
                </a:lnTo>
                <a:lnTo>
                  <a:pt x="790" y="1125"/>
                </a:lnTo>
                <a:lnTo>
                  <a:pt x="789" y="1126"/>
                </a:lnTo>
                <a:lnTo>
                  <a:pt x="790" y="1126"/>
                </a:lnTo>
                <a:lnTo>
                  <a:pt x="789" y="1126"/>
                </a:lnTo>
                <a:lnTo>
                  <a:pt x="788" y="1126"/>
                </a:lnTo>
                <a:lnTo>
                  <a:pt x="787" y="1127"/>
                </a:lnTo>
                <a:lnTo>
                  <a:pt x="787" y="1126"/>
                </a:lnTo>
                <a:lnTo>
                  <a:pt x="786" y="1126"/>
                </a:lnTo>
                <a:lnTo>
                  <a:pt x="785" y="1126"/>
                </a:lnTo>
                <a:lnTo>
                  <a:pt x="785" y="1127"/>
                </a:lnTo>
                <a:lnTo>
                  <a:pt x="785" y="1126"/>
                </a:lnTo>
                <a:lnTo>
                  <a:pt x="784" y="1126"/>
                </a:lnTo>
                <a:lnTo>
                  <a:pt x="785" y="1126"/>
                </a:lnTo>
                <a:lnTo>
                  <a:pt x="785" y="1125"/>
                </a:lnTo>
                <a:lnTo>
                  <a:pt x="784" y="1125"/>
                </a:lnTo>
                <a:lnTo>
                  <a:pt x="785" y="1124"/>
                </a:lnTo>
                <a:lnTo>
                  <a:pt x="784" y="1123"/>
                </a:lnTo>
                <a:lnTo>
                  <a:pt x="785" y="1123"/>
                </a:lnTo>
                <a:lnTo>
                  <a:pt x="784" y="1123"/>
                </a:lnTo>
                <a:lnTo>
                  <a:pt x="784" y="1122"/>
                </a:lnTo>
                <a:lnTo>
                  <a:pt x="784" y="1121"/>
                </a:lnTo>
                <a:lnTo>
                  <a:pt x="785" y="1121"/>
                </a:lnTo>
                <a:lnTo>
                  <a:pt x="785" y="1120"/>
                </a:lnTo>
                <a:lnTo>
                  <a:pt x="786" y="1119"/>
                </a:lnTo>
                <a:lnTo>
                  <a:pt x="786" y="1118"/>
                </a:lnTo>
                <a:lnTo>
                  <a:pt x="786" y="1117"/>
                </a:lnTo>
                <a:lnTo>
                  <a:pt x="787" y="1117"/>
                </a:lnTo>
                <a:lnTo>
                  <a:pt x="787" y="1116"/>
                </a:lnTo>
                <a:lnTo>
                  <a:pt x="788" y="1116"/>
                </a:lnTo>
                <a:lnTo>
                  <a:pt x="788" y="1115"/>
                </a:lnTo>
                <a:lnTo>
                  <a:pt x="789" y="1115"/>
                </a:lnTo>
                <a:lnTo>
                  <a:pt x="789" y="1114"/>
                </a:lnTo>
                <a:lnTo>
                  <a:pt x="789" y="1113"/>
                </a:lnTo>
                <a:lnTo>
                  <a:pt x="790" y="1113"/>
                </a:lnTo>
                <a:lnTo>
                  <a:pt x="790" y="1112"/>
                </a:lnTo>
                <a:lnTo>
                  <a:pt x="791" y="1111"/>
                </a:lnTo>
                <a:lnTo>
                  <a:pt x="791" y="1110"/>
                </a:lnTo>
                <a:lnTo>
                  <a:pt x="791" y="1109"/>
                </a:lnTo>
                <a:lnTo>
                  <a:pt x="792" y="1108"/>
                </a:lnTo>
                <a:lnTo>
                  <a:pt x="793" y="1107"/>
                </a:lnTo>
                <a:lnTo>
                  <a:pt x="794" y="1106"/>
                </a:lnTo>
                <a:lnTo>
                  <a:pt x="795" y="1104"/>
                </a:lnTo>
                <a:lnTo>
                  <a:pt x="796" y="1103"/>
                </a:lnTo>
                <a:lnTo>
                  <a:pt x="797" y="1103"/>
                </a:lnTo>
                <a:lnTo>
                  <a:pt x="797" y="1102"/>
                </a:lnTo>
                <a:lnTo>
                  <a:pt x="798" y="1102"/>
                </a:lnTo>
                <a:lnTo>
                  <a:pt x="799" y="1102"/>
                </a:lnTo>
                <a:lnTo>
                  <a:pt x="800" y="1101"/>
                </a:lnTo>
                <a:lnTo>
                  <a:pt x="801" y="1100"/>
                </a:lnTo>
                <a:lnTo>
                  <a:pt x="801" y="1101"/>
                </a:lnTo>
                <a:lnTo>
                  <a:pt x="802" y="1101"/>
                </a:lnTo>
                <a:lnTo>
                  <a:pt x="803" y="1101"/>
                </a:lnTo>
                <a:lnTo>
                  <a:pt x="804" y="1101"/>
                </a:lnTo>
                <a:lnTo>
                  <a:pt x="805" y="1101"/>
                </a:lnTo>
                <a:lnTo>
                  <a:pt x="806" y="1101"/>
                </a:lnTo>
                <a:lnTo>
                  <a:pt x="807" y="1100"/>
                </a:lnTo>
                <a:lnTo>
                  <a:pt x="808" y="1100"/>
                </a:lnTo>
                <a:lnTo>
                  <a:pt x="809" y="1100"/>
                </a:lnTo>
                <a:lnTo>
                  <a:pt x="809" y="1101"/>
                </a:lnTo>
                <a:lnTo>
                  <a:pt x="810" y="1100"/>
                </a:lnTo>
                <a:lnTo>
                  <a:pt x="812" y="1083"/>
                </a:lnTo>
                <a:lnTo>
                  <a:pt x="814" y="1057"/>
                </a:lnTo>
                <a:lnTo>
                  <a:pt x="813" y="1056"/>
                </a:lnTo>
                <a:lnTo>
                  <a:pt x="813" y="1055"/>
                </a:lnTo>
                <a:lnTo>
                  <a:pt x="812" y="1054"/>
                </a:lnTo>
                <a:lnTo>
                  <a:pt x="811" y="1054"/>
                </a:lnTo>
                <a:lnTo>
                  <a:pt x="810" y="1054"/>
                </a:lnTo>
                <a:lnTo>
                  <a:pt x="809" y="1054"/>
                </a:lnTo>
                <a:lnTo>
                  <a:pt x="808" y="1055"/>
                </a:lnTo>
                <a:lnTo>
                  <a:pt x="807" y="1055"/>
                </a:lnTo>
                <a:lnTo>
                  <a:pt x="806" y="1055"/>
                </a:lnTo>
                <a:lnTo>
                  <a:pt x="806" y="1056"/>
                </a:lnTo>
                <a:lnTo>
                  <a:pt x="806" y="1057"/>
                </a:lnTo>
                <a:lnTo>
                  <a:pt x="805" y="1057"/>
                </a:lnTo>
                <a:lnTo>
                  <a:pt x="805" y="1058"/>
                </a:lnTo>
                <a:lnTo>
                  <a:pt x="805" y="1059"/>
                </a:lnTo>
                <a:lnTo>
                  <a:pt x="804" y="1059"/>
                </a:lnTo>
                <a:lnTo>
                  <a:pt x="803" y="1060"/>
                </a:lnTo>
                <a:lnTo>
                  <a:pt x="802" y="1060"/>
                </a:lnTo>
                <a:lnTo>
                  <a:pt x="801" y="1060"/>
                </a:lnTo>
                <a:lnTo>
                  <a:pt x="800" y="1061"/>
                </a:lnTo>
                <a:lnTo>
                  <a:pt x="799" y="1063"/>
                </a:lnTo>
                <a:lnTo>
                  <a:pt x="799" y="1064"/>
                </a:lnTo>
                <a:lnTo>
                  <a:pt x="798" y="1064"/>
                </a:lnTo>
                <a:lnTo>
                  <a:pt x="798" y="1065"/>
                </a:lnTo>
                <a:lnTo>
                  <a:pt x="798" y="1066"/>
                </a:lnTo>
                <a:lnTo>
                  <a:pt x="799" y="1066"/>
                </a:lnTo>
                <a:lnTo>
                  <a:pt x="799" y="1067"/>
                </a:lnTo>
                <a:lnTo>
                  <a:pt x="798" y="1067"/>
                </a:lnTo>
                <a:lnTo>
                  <a:pt x="797" y="1068"/>
                </a:lnTo>
                <a:lnTo>
                  <a:pt x="796" y="1068"/>
                </a:lnTo>
                <a:lnTo>
                  <a:pt x="795" y="1068"/>
                </a:lnTo>
                <a:lnTo>
                  <a:pt x="794" y="1069"/>
                </a:lnTo>
                <a:lnTo>
                  <a:pt x="793" y="1070"/>
                </a:lnTo>
                <a:lnTo>
                  <a:pt x="793" y="1071"/>
                </a:lnTo>
                <a:lnTo>
                  <a:pt x="792" y="1071"/>
                </a:lnTo>
                <a:lnTo>
                  <a:pt x="791" y="1072"/>
                </a:lnTo>
                <a:lnTo>
                  <a:pt x="790" y="1073"/>
                </a:lnTo>
                <a:lnTo>
                  <a:pt x="790" y="1074"/>
                </a:lnTo>
                <a:lnTo>
                  <a:pt x="789" y="1074"/>
                </a:lnTo>
                <a:lnTo>
                  <a:pt x="790" y="1074"/>
                </a:lnTo>
                <a:lnTo>
                  <a:pt x="789" y="1074"/>
                </a:lnTo>
                <a:lnTo>
                  <a:pt x="789" y="1075"/>
                </a:lnTo>
                <a:lnTo>
                  <a:pt x="788" y="1075"/>
                </a:lnTo>
                <a:lnTo>
                  <a:pt x="788" y="1076"/>
                </a:lnTo>
                <a:lnTo>
                  <a:pt x="787" y="1076"/>
                </a:lnTo>
                <a:lnTo>
                  <a:pt x="787" y="1077"/>
                </a:lnTo>
                <a:lnTo>
                  <a:pt x="786" y="1078"/>
                </a:lnTo>
                <a:lnTo>
                  <a:pt x="786" y="1077"/>
                </a:lnTo>
                <a:lnTo>
                  <a:pt x="785" y="1078"/>
                </a:lnTo>
                <a:lnTo>
                  <a:pt x="784" y="1078"/>
                </a:lnTo>
                <a:lnTo>
                  <a:pt x="784" y="1079"/>
                </a:lnTo>
                <a:lnTo>
                  <a:pt x="783" y="1079"/>
                </a:lnTo>
                <a:lnTo>
                  <a:pt x="782" y="1079"/>
                </a:lnTo>
                <a:lnTo>
                  <a:pt x="782" y="1078"/>
                </a:lnTo>
                <a:lnTo>
                  <a:pt x="781" y="1078"/>
                </a:lnTo>
                <a:lnTo>
                  <a:pt x="781" y="1079"/>
                </a:lnTo>
                <a:lnTo>
                  <a:pt x="780" y="1079"/>
                </a:lnTo>
                <a:lnTo>
                  <a:pt x="779" y="1079"/>
                </a:lnTo>
                <a:lnTo>
                  <a:pt x="778" y="1080"/>
                </a:lnTo>
                <a:lnTo>
                  <a:pt x="777" y="1080"/>
                </a:lnTo>
                <a:lnTo>
                  <a:pt x="777" y="1081"/>
                </a:lnTo>
                <a:lnTo>
                  <a:pt x="777" y="1082"/>
                </a:lnTo>
                <a:lnTo>
                  <a:pt x="776" y="1082"/>
                </a:lnTo>
                <a:lnTo>
                  <a:pt x="775" y="1083"/>
                </a:lnTo>
                <a:lnTo>
                  <a:pt x="775" y="1084"/>
                </a:lnTo>
                <a:lnTo>
                  <a:pt x="776" y="1084"/>
                </a:lnTo>
                <a:lnTo>
                  <a:pt x="775" y="1085"/>
                </a:lnTo>
                <a:lnTo>
                  <a:pt x="776" y="1085"/>
                </a:lnTo>
                <a:lnTo>
                  <a:pt x="776" y="1086"/>
                </a:lnTo>
                <a:lnTo>
                  <a:pt x="776" y="1087"/>
                </a:lnTo>
                <a:lnTo>
                  <a:pt x="776" y="1088"/>
                </a:lnTo>
                <a:lnTo>
                  <a:pt x="775" y="1089"/>
                </a:lnTo>
                <a:lnTo>
                  <a:pt x="775" y="1090"/>
                </a:lnTo>
                <a:lnTo>
                  <a:pt x="774" y="1090"/>
                </a:lnTo>
                <a:lnTo>
                  <a:pt x="773" y="1091"/>
                </a:lnTo>
                <a:lnTo>
                  <a:pt x="773" y="1092"/>
                </a:lnTo>
                <a:lnTo>
                  <a:pt x="773" y="1093"/>
                </a:lnTo>
                <a:lnTo>
                  <a:pt x="773" y="1094"/>
                </a:lnTo>
                <a:lnTo>
                  <a:pt x="772" y="1094"/>
                </a:lnTo>
                <a:lnTo>
                  <a:pt x="771" y="1093"/>
                </a:lnTo>
                <a:lnTo>
                  <a:pt x="770" y="1093"/>
                </a:lnTo>
                <a:lnTo>
                  <a:pt x="769" y="1093"/>
                </a:lnTo>
                <a:lnTo>
                  <a:pt x="769" y="1094"/>
                </a:lnTo>
                <a:lnTo>
                  <a:pt x="768" y="1094"/>
                </a:lnTo>
                <a:lnTo>
                  <a:pt x="768" y="1093"/>
                </a:lnTo>
                <a:lnTo>
                  <a:pt x="768" y="1094"/>
                </a:lnTo>
                <a:lnTo>
                  <a:pt x="767" y="1093"/>
                </a:lnTo>
                <a:lnTo>
                  <a:pt x="767" y="1094"/>
                </a:lnTo>
                <a:lnTo>
                  <a:pt x="767" y="1093"/>
                </a:lnTo>
                <a:lnTo>
                  <a:pt x="766" y="1093"/>
                </a:lnTo>
                <a:lnTo>
                  <a:pt x="765" y="1093"/>
                </a:lnTo>
                <a:lnTo>
                  <a:pt x="765" y="1092"/>
                </a:lnTo>
                <a:lnTo>
                  <a:pt x="764" y="1092"/>
                </a:lnTo>
                <a:lnTo>
                  <a:pt x="764" y="1093"/>
                </a:lnTo>
                <a:lnTo>
                  <a:pt x="764" y="1092"/>
                </a:lnTo>
                <a:lnTo>
                  <a:pt x="763" y="1092"/>
                </a:lnTo>
                <a:lnTo>
                  <a:pt x="762" y="1092"/>
                </a:lnTo>
                <a:lnTo>
                  <a:pt x="761" y="1092"/>
                </a:lnTo>
                <a:lnTo>
                  <a:pt x="761" y="1093"/>
                </a:lnTo>
                <a:lnTo>
                  <a:pt x="760" y="1093"/>
                </a:lnTo>
                <a:lnTo>
                  <a:pt x="759" y="1093"/>
                </a:lnTo>
                <a:lnTo>
                  <a:pt x="759" y="1094"/>
                </a:lnTo>
                <a:lnTo>
                  <a:pt x="758" y="1094"/>
                </a:lnTo>
                <a:lnTo>
                  <a:pt x="757" y="1094"/>
                </a:lnTo>
                <a:lnTo>
                  <a:pt x="756" y="1095"/>
                </a:lnTo>
                <a:lnTo>
                  <a:pt x="755" y="1095"/>
                </a:lnTo>
                <a:lnTo>
                  <a:pt x="755" y="1096"/>
                </a:lnTo>
                <a:lnTo>
                  <a:pt x="754" y="1096"/>
                </a:lnTo>
                <a:lnTo>
                  <a:pt x="753" y="1097"/>
                </a:lnTo>
                <a:lnTo>
                  <a:pt x="752" y="1097"/>
                </a:lnTo>
                <a:lnTo>
                  <a:pt x="751" y="1097"/>
                </a:lnTo>
                <a:lnTo>
                  <a:pt x="750" y="1098"/>
                </a:lnTo>
                <a:lnTo>
                  <a:pt x="749" y="1098"/>
                </a:lnTo>
                <a:lnTo>
                  <a:pt x="748" y="1098"/>
                </a:lnTo>
                <a:lnTo>
                  <a:pt x="747" y="1098"/>
                </a:lnTo>
                <a:lnTo>
                  <a:pt x="747" y="1097"/>
                </a:lnTo>
                <a:lnTo>
                  <a:pt x="747" y="1098"/>
                </a:lnTo>
                <a:lnTo>
                  <a:pt x="746" y="1098"/>
                </a:lnTo>
                <a:lnTo>
                  <a:pt x="746" y="1097"/>
                </a:lnTo>
                <a:lnTo>
                  <a:pt x="745" y="1097"/>
                </a:lnTo>
                <a:lnTo>
                  <a:pt x="744" y="1096"/>
                </a:lnTo>
                <a:lnTo>
                  <a:pt x="744" y="1097"/>
                </a:lnTo>
                <a:lnTo>
                  <a:pt x="744" y="1096"/>
                </a:lnTo>
                <a:lnTo>
                  <a:pt x="743" y="1096"/>
                </a:lnTo>
                <a:lnTo>
                  <a:pt x="743" y="1095"/>
                </a:lnTo>
                <a:lnTo>
                  <a:pt x="742" y="1095"/>
                </a:lnTo>
                <a:lnTo>
                  <a:pt x="741" y="1095"/>
                </a:lnTo>
                <a:lnTo>
                  <a:pt x="741" y="1094"/>
                </a:lnTo>
                <a:lnTo>
                  <a:pt x="742" y="1094"/>
                </a:lnTo>
                <a:lnTo>
                  <a:pt x="742" y="1093"/>
                </a:lnTo>
                <a:lnTo>
                  <a:pt x="742" y="1092"/>
                </a:lnTo>
                <a:lnTo>
                  <a:pt x="743" y="1092"/>
                </a:lnTo>
                <a:lnTo>
                  <a:pt x="742" y="1092"/>
                </a:lnTo>
                <a:lnTo>
                  <a:pt x="742" y="1091"/>
                </a:lnTo>
                <a:lnTo>
                  <a:pt x="742" y="1090"/>
                </a:lnTo>
                <a:lnTo>
                  <a:pt x="742" y="1089"/>
                </a:lnTo>
                <a:lnTo>
                  <a:pt x="742" y="1088"/>
                </a:lnTo>
                <a:lnTo>
                  <a:pt x="741" y="1088"/>
                </a:lnTo>
                <a:lnTo>
                  <a:pt x="741" y="1087"/>
                </a:lnTo>
                <a:lnTo>
                  <a:pt x="740" y="1088"/>
                </a:lnTo>
                <a:lnTo>
                  <a:pt x="740" y="1087"/>
                </a:lnTo>
                <a:lnTo>
                  <a:pt x="740" y="1086"/>
                </a:lnTo>
                <a:lnTo>
                  <a:pt x="739" y="1086"/>
                </a:lnTo>
                <a:lnTo>
                  <a:pt x="739" y="1085"/>
                </a:lnTo>
                <a:lnTo>
                  <a:pt x="738" y="1084"/>
                </a:lnTo>
                <a:lnTo>
                  <a:pt x="737" y="1084"/>
                </a:lnTo>
                <a:lnTo>
                  <a:pt x="736" y="1084"/>
                </a:lnTo>
                <a:lnTo>
                  <a:pt x="735" y="1084"/>
                </a:lnTo>
                <a:lnTo>
                  <a:pt x="734" y="1083"/>
                </a:lnTo>
                <a:lnTo>
                  <a:pt x="733" y="1083"/>
                </a:lnTo>
                <a:lnTo>
                  <a:pt x="733" y="1082"/>
                </a:lnTo>
                <a:lnTo>
                  <a:pt x="732" y="1082"/>
                </a:lnTo>
                <a:lnTo>
                  <a:pt x="733" y="1081"/>
                </a:lnTo>
                <a:lnTo>
                  <a:pt x="732" y="1081"/>
                </a:lnTo>
                <a:lnTo>
                  <a:pt x="733" y="1081"/>
                </a:lnTo>
                <a:lnTo>
                  <a:pt x="733" y="1080"/>
                </a:lnTo>
                <a:lnTo>
                  <a:pt x="732" y="1080"/>
                </a:lnTo>
                <a:lnTo>
                  <a:pt x="732" y="1079"/>
                </a:lnTo>
                <a:lnTo>
                  <a:pt x="731" y="1079"/>
                </a:lnTo>
                <a:lnTo>
                  <a:pt x="731" y="1078"/>
                </a:lnTo>
                <a:lnTo>
                  <a:pt x="730" y="1078"/>
                </a:lnTo>
                <a:lnTo>
                  <a:pt x="729" y="1078"/>
                </a:lnTo>
                <a:lnTo>
                  <a:pt x="728" y="1078"/>
                </a:lnTo>
                <a:lnTo>
                  <a:pt x="727" y="1078"/>
                </a:lnTo>
                <a:lnTo>
                  <a:pt x="726" y="1078"/>
                </a:lnTo>
                <a:lnTo>
                  <a:pt x="725" y="1078"/>
                </a:lnTo>
                <a:lnTo>
                  <a:pt x="725" y="1079"/>
                </a:lnTo>
                <a:lnTo>
                  <a:pt x="725" y="1078"/>
                </a:lnTo>
                <a:lnTo>
                  <a:pt x="724" y="1078"/>
                </a:lnTo>
                <a:lnTo>
                  <a:pt x="723" y="1078"/>
                </a:lnTo>
                <a:lnTo>
                  <a:pt x="724" y="1077"/>
                </a:lnTo>
                <a:lnTo>
                  <a:pt x="723" y="1077"/>
                </a:lnTo>
                <a:lnTo>
                  <a:pt x="722" y="1077"/>
                </a:lnTo>
                <a:lnTo>
                  <a:pt x="722" y="1076"/>
                </a:lnTo>
                <a:lnTo>
                  <a:pt x="721" y="1077"/>
                </a:lnTo>
                <a:lnTo>
                  <a:pt x="721" y="1078"/>
                </a:lnTo>
                <a:lnTo>
                  <a:pt x="720" y="1078"/>
                </a:lnTo>
                <a:lnTo>
                  <a:pt x="719" y="1078"/>
                </a:lnTo>
                <a:lnTo>
                  <a:pt x="718" y="1079"/>
                </a:lnTo>
                <a:lnTo>
                  <a:pt x="718" y="1078"/>
                </a:lnTo>
                <a:lnTo>
                  <a:pt x="718" y="1079"/>
                </a:lnTo>
                <a:lnTo>
                  <a:pt x="717" y="1079"/>
                </a:lnTo>
                <a:lnTo>
                  <a:pt x="716" y="1079"/>
                </a:lnTo>
                <a:lnTo>
                  <a:pt x="715" y="1079"/>
                </a:lnTo>
                <a:lnTo>
                  <a:pt x="715" y="1078"/>
                </a:lnTo>
                <a:lnTo>
                  <a:pt x="715" y="1079"/>
                </a:lnTo>
                <a:lnTo>
                  <a:pt x="714" y="1079"/>
                </a:lnTo>
                <a:lnTo>
                  <a:pt x="713" y="1080"/>
                </a:lnTo>
                <a:lnTo>
                  <a:pt x="712" y="1080"/>
                </a:lnTo>
                <a:lnTo>
                  <a:pt x="711" y="1080"/>
                </a:lnTo>
                <a:lnTo>
                  <a:pt x="710" y="1080"/>
                </a:lnTo>
                <a:lnTo>
                  <a:pt x="710" y="1079"/>
                </a:lnTo>
                <a:lnTo>
                  <a:pt x="710" y="1080"/>
                </a:lnTo>
                <a:lnTo>
                  <a:pt x="709" y="1080"/>
                </a:lnTo>
                <a:lnTo>
                  <a:pt x="709" y="1081"/>
                </a:lnTo>
                <a:lnTo>
                  <a:pt x="708" y="1081"/>
                </a:lnTo>
                <a:lnTo>
                  <a:pt x="707" y="1081"/>
                </a:lnTo>
                <a:lnTo>
                  <a:pt x="706" y="1081"/>
                </a:lnTo>
                <a:lnTo>
                  <a:pt x="706" y="1082"/>
                </a:lnTo>
                <a:lnTo>
                  <a:pt x="705" y="1081"/>
                </a:lnTo>
                <a:lnTo>
                  <a:pt x="705" y="1082"/>
                </a:lnTo>
                <a:lnTo>
                  <a:pt x="704" y="1082"/>
                </a:lnTo>
                <a:lnTo>
                  <a:pt x="704" y="1083"/>
                </a:lnTo>
                <a:lnTo>
                  <a:pt x="704" y="1084"/>
                </a:lnTo>
                <a:lnTo>
                  <a:pt x="704" y="1085"/>
                </a:lnTo>
                <a:lnTo>
                  <a:pt x="704" y="1086"/>
                </a:lnTo>
                <a:lnTo>
                  <a:pt x="703" y="1086"/>
                </a:lnTo>
                <a:lnTo>
                  <a:pt x="702" y="1087"/>
                </a:lnTo>
                <a:lnTo>
                  <a:pt x="701" y="1087"/>
                </a:lnTo>
                <a:lnTo>
                  <a:pt x="701" y="1088"/>
                </a:lnTo>
                <a:lnTo>
                  <a:pt x="700" y="1088"/>
                </a:lnTo>
                <a:lnTo>
                  <a:pt x="699" y="1088"/>
                </a:lnTo>
                <a:lnTo>
                  <a:pt x="698" y="1089"/>
                </a:lnTo>
                <a:lnTo>
                  <a:pt x="697" y="1089"/>
                </a:lnTo>
                <a:lnTo>
                  <a:pt x="697" y="1090"/>
                </a:lnTo>
                <a:lnTo>
                  <a:pt x="697" y="1091"/>
                </a:lnTo>
                <a:lnTo>
                  <a:pt x="696" y="1091"/>
                </a:lnTo>
                <a:lnTo>
                  <a:pt x="694" y="1091"/>
                </a:lnTo>
                <a:lnTo>
                  <a:pt x="694" y="1092"/>
                </a:lnTo>
                <a:lnTo>
                  <a:pt x="693" y="1092"/>
                </a:lnTo>
                <a:lnTo>
                  <a:pt x="692" y="1091"/>
                </a:lnTo>
                <a:lnTo>
                  <a:pt x="691" y="1091"/>
                </a:lnTo>
                <a:lnTo>
                  <a:pt x="690" y="1092"/>
                </a:lnTo>
                <a:lnTo>
                  <a:pt x="689" y="1091"/>
                </a:lnTo>
                <a:lnTo>
                  <a:pt x="689" y="1090"/>
                </a:lnTo>
                <a:lnTo>
                  <a:pt x="688" y="1090"/>
                </a:lnTo>
                <a:lnTo>
                  <a:pt x="687" y="1090"/>
                </a:lnTo>
                <a:lnTo>
                  <a:pt x="686" y="1090"/>
                </a:lnTo>
                <a:lnTo>
                  <a:pt x="685" y="1090"/>
                </a:lnTo>
                <a:lnTo>
                  <a:pt x="685" y="1091"/>
                </a:lnTo>
                <a:lnTo>
                  <a:pt x="684" y="1091"/>
                </a:lnTo>
                <a:lnTo>
                  <a:pt x="683" y="1091"/>
                </a:lnTo>
                <a:lnTo>
                  <a:pt x="682" y="1091"/>
                </a:lnTo>
                <a:lnTo>
                  <a:pt x="683" y="1091"/>
                </a:lnTo>
                <a:lnTo>
                  <a:pt x="682" y="1091"/>
                </a:lnTo>
                <a:lnTo>
                  <a:pt x="681" y="1092"/>
                </a:lnTo>
                <a:lnTo>
                  <a:pt x="680" y="1092"/>
                </a:lnTo>
                <a:lnTo>
                  <a:pt x="680" y="1093"/>
                </a:lnTo>
                <a:lnTo>
                  <a:pt x="679" y="1093"/>
                </a:lnTo>
                <a:lnTo>
                  <a:pt x="679" y="1092"/>
                </a:lnTo>
                <a:lnTo>
                  <a:pt x="678" y="1093"/>
                </a:lnTo>
                <a:lnTo>
                  <a:pt x="678" y="1092"/>
                </a:lnTo>
                <a:lnTo>
                  <a:pt x="678" y="1093"/>
                </a:lnTo>
                <a:lnTo>
                  <a:pt x="678" y="1092"/>
                </a:lnTo>
                <a:lnTo>
                  <a:pt x="678" y="1093"/>
                </a:lnTo>
                <a:lnTo>
                  <a:pt x="678" y="1092"/>
                </a:lnTo>
                <a:lnTo>
                  <a:pt x="677" y="1092"/>
                </a:lnTo>
                <a:lnTo>
                  <a:pt x="678" y="1093"/>
                </a:lnTo>
                <a:lnTo>
                  <a:pt x="677" y="1093"/>
                </a:lnTo>
                <a:lnTo>
                  <a:pt x="676" y="1093"/>
                </a:lnTo>
                <a:lnTo>
                  <a:pt x="675" y="1093"/>
                </a:lnTo>
                <a:lnTo>
                  <a:pt x="674" y="1093"/>
                </a:lnTo>
                <a:lnTo>
                  <a:pt x="673" y="1093"/>
                </a:lnTo>
                <a:lnTo>
                  <a:pt x="672" y="1093"/>
                </a:lnTo>
                <a:lnTo>
                  <a:pt x="672" y="1092"/>
                </a:lnTo>
                <a:lnTo>
                  <a:pt x="671" y="1092"/>
                </a:lnTo>
                <a:lnTo>
                  <a:pt x="670" y="1092"/>
                </a:lnTo>
                <a:lnTo>
                  <a:pt x="670" y="1093"/>
                </a:lnTo>
                <a:lnTo>
                  <a:pt x="669" y="1092"/>
                </a:lnTo>
                <a:lnTo>
                  <a:pt x="670" y="1092"/>
                </a:lnTo>
                <a:lnTo>
                  <a:pt x="669" y="1092"/>
                </a:lnTo>
                <a:lnTo>
                  <a:pt x="668" y="1092"/>
                </a:lnTo>
                <a:lnTo>
                  <a:pt x="668" y="1093"/>
                </a:lnTo>
                <a:lnTo>
                  <a:pt x="667" y="1093"/>
                </a:lnTo>
                <a:lnTo>
                  <a:pt x="667" y="1094"/>
                </a:lnTo>
                <a:lnTo>
                  <a:pt x="666" y="1094"/>
                </a:lnTo>
                <a:lnTo>
                  <a:pt x="665" y="1094"/>
                </a:lnTo>
                <a:lnTo>
                  <a:pt x="665" y="1093"/>
                </a:lnTo>
                <a:lnTo>
                  <a:pt x="664" y="1093"/>
                </a:lnTo>
                <a:lnTo>
                  <a:pt x="663" y="1093"/>
                </a:lnTo>
                <a:lnTo>
                  <a:pt x="662" y="1093"/>
                </a:lnTo>
                <a:lnTo>
                  <a:pt x="662" y="1092"/>
                </a:lnTo>
                <a:lnTo>
                  <a:pt x="661" y="1092"/>
                </a:lnTo>
                <a:lnTo>
                  <a:pt x="661" y="1091"/>
                </a:lnTo>
                <a:lnTo>
                  <a:pt x="660" y="1091"/>
                </a:lnTo>
                <a:lnTo>
                  <a:pt x="661" y="1091"/>
                </a:lnTo>
                <a:lnTo>
                  <a:pt x="660" y="1091"/>
                </a:lnTo>
                <a:lnTo>
                  <a:pt x="660" y="1092"/>
                </a:lnTo>
                <a:lnTo>
                  <a:pt x="660" y="1091"/>
                </a:lnTo>
                <a:lnTo>
                  <a:pt x="659" y="1091"/>
                </a:lnTo>
                <a:lnTo>
                  <a:pt x="659" y="1090"/>
                </a:lnTo>
                <a:lnTo>
                  <a:pt x="658" y="1090"/>
                </a:lnTo>
                <a:lnTo>
                  <a:pt x="657" y="1090"/>
                </a:lnTo>
                <a:lnTo>
                  <a:pt x="656" y="1090"/>
                </a:lnTo>
                <a:lnTo>
                  <a:pt x="656" y="1089"/>
                </a:lnTo>
                <a:lnTo>
                  <a:pt x="657" y="1089"/>
                </a:lnTo>
                <a:lnTo>
                  <a:pt x="657" y="1090"/>
                </a:lnTo>
                <a:lnTo>
                  <a:pt x="657" y="1089"/>
                </a:lnTo>
                <a:lnTo>
                  <a:pt x="656" y="1089"/>
                </a:lnTo>
                <a:lnTo>
                  <a:pt x="656" y="1088"/>
                </a:lnTo>
                <a:lnTo>
                  <a:pt x="656" y="1089"/>
                </a:lnTo>
                <a:lnTo>
                  <a:pt x="656" y="1088"/>
                </a:lnTo>
                <a:lnTo>
                  <a:pt x="655" y="1088"/>
                </a:lnTo>
                <a:lnTo>
                  <a:pt x="655" y="1089"/>
                </a:lnTo>
                <a:lnTo>
                  <a:pt x="655" y="1088"/>
                </a:lnTo>
                <a:lnTo>
                  <a:pt x="655" y="1089"/>
                </a:lnTo>
                <a:lnTo>
                  <a:pt x="654" y="1089"/>
                </a:lnTo>
                <a:lnTo>
                  <a:pt x="654" y="1088"/>
                </a:lnTo>
                <a:lnTo>
                  <a:pt x="654" y="1087"/>
                </a:lnTo>
                <a:lnTo>
                  <a:pt x="654" y="1086"/>
                </a:lnTo>
                <a:lnTo>
                  <a:pt x="653" y="1086"/>
                </a:lnTo>
                <a:lnTo>
                  <a:pt x="654" y="1086"/>
                </a:lnTo>
                <a:lnTo>
                  <a:pt x="653" y="1086"/>
                </a:lnTo>
                <a:lnTo>
                  <a:pt x="653" y="1085"/>
                </a:lnTo>
                <a:lnTo>
                  <a:pt x="652" y="1085"/>
                </a:lnTo>
                <a:lnTo>
                  <a:pt x="653" y="1085"/>
                </a:lnTo>
                <a:lnTo>
                  <a:pt x="652" y="1084"/>
                </a:lnTo>
                <a:lnTo>
                  <a:pt x="652" y="1085"/>
                </a:lnTo>
                <a:lnTo>
                  <a:pt x="651" y="1085"/>
                </a:lnTo>
                <a:lnTo>
                  <a:pt x="651" y="1084"/>
                </a:lnTo>
                <a:lnTo>
                  <a:pt x="650" y="1084"/>
                </a:lnTo>
                <a:lnTo>
                  <a:pt x="651" y="1083"/>
                </a:lnTo>
                <a:lnTo>
                  <a:pt x="650" y="1083"/>
                </a:lnTo>
                <a:lnTo>
                  <a:pt x="649" y="1083"/>
                </a:lnTo>
                <a:lnTo>
                  <a:pt x="650" y="1082"/>
                </a:lnTo>
                <a:lnTo>
                  <a:pt x="649" y="1082"/>
                </a:lnTo>
                <a:lnTo>
                  <a:pt x="648" y="1082"/>
                </a:lnTo>
                <a:lnTo>
                  <a:pt x="648" y="1083"/>
                </a:lnTo>
                <a:lnTo>
                  <a:pt x="647" y="1082"/>
                </a:lnTo>
                <a:lnTo>
                  <a:pt x="646" y="1083"/>
                </a:lnTo>
                <a:lnTo>
                  <a:pt x="647" y="1083"/>
                </a:lnTo>
                <a:lnTo>
                  <a:pt x="646" y="1083"/>
                </a:lnTo>
                <a:lnTo>
                  <a:pt x="645" y="1083"/>
                </a:lnTo>
                <a:lnTo>
                  <a:pt x="645" y="1082"/>
                </a:lnTo>
                <a:lnTo>
                  <a:pt x="645" y="1083"/>
                </a:lnTo>
                <a:lnTo>
                  <a:pt x="644" y="1083"/>
                </a:lnTo>
                <a:lnTo>
                  <a:pt x="644" y="1082"/>
                </a:lnTo>
                <a:lnTo>
                  <a:pt x="644" y="1081"/>
                </a:lnTo>
                <a:lnTo>
                  <a:pt x="643" y="1080"/>
                </a:lnTo>
                <a:lnTo>
                  <a:pt x="642" y="1080"/>
                </a:lnTo>
                <a:lnTo>
                  <a:pt x="642" y="1079"/>
                </a:lnTo>
                <a:lnTo>
                  <a:pt x="641" y="1079"/>
                </a:lnTo>
                <a:lnTo>
                  <a:pt x="641" y="1080"/>
                </a:lnTo>
                <a:lnTo>
                  <a:pt x="641" y="1079"/>
                </a:lnTo>
                <a:lnTo>
                  <a:pt x="640" y="1079"/>
                </a:lnTo>
                <a:lnTo>
                  <a:pt x="640" y="1080"/>
                </a:lnTo>
                <a:lnTo>
                  <a:pt x="640" y="1079"/>
                </a:lnTo>
                <a:lnTo>
                  <a:pt x="639" y="1079"/>
                </a:lnTo>
                <a:lnTo>
                  <a:pt x="638" y="1079"/>
                </a:lnTo>
                <a:lnTo>
                  <a:pt x="637" y="1079"/>
                </a:lnTo>
                <a:lnTo>
                  <a:pt x="637" y="1078"/>
                </a:lnTo>
                <a:lnTo>
                  <a:pt x="636" y="1078"/>
                </a:lnTo>
                <a:lnTo>
                  <a:pt x="635" y="1078"/>
                </a:lnTo>
                <a:lnTo>
                  <a:pt x="634" y="1078"/>
                </a:lnTo>
                <a:lnTo>
                  <a:pt x="635" y="1078"/>
                </a:lnTo>
                <a:lnTo>
                  <a:pt x="634" y="1078"/>
                </a:lnTo>
                <a:lnTo>
                  <a:pt x="634" y="1077"/>
                </a:lnTo>
                <a:lnTo>
                  <a:pt x="633" y="1077"/>
                </a:lnTo>
                <a:lnTo>
                  <a:pt x="633" y="1076"/>
                </a:lnTo>
                <a:lnTo>
                  <a:pt x="632" y="1076"/>
                </a:lnTo>
                <a:lnTo>
                  <a:pt x="632" y="1075"/>
                </a:lnTo>
                <a:lnTo>
                  <a:pt x="631" y="1076"/>
                </a:lnTo>
                <a:lnTo>
                  <a:pt x="631" y="1075"/>
                </a:lnTo>
                <a:lnTo>
                  <a:pt x="630" y="1075"/>
                </a:lnTo>
                <a:lnTo>
                  <a:pt x="630" y="1076"/>
                </a:lnTo>
                <a:lnTo>
                  <a:pt x="630" y="1075"/>
                </a:lnTo>
                <a:lnTo>
                  <a:pt x="629" y="1076"/>
                </a:lnTo>
                <a:lnTo>
                  <a:pt x="629" y="1075"/>
                </a:lnTo>
                <a:lnTo>
                  <a:pt x="629" y="1076"/>
                </a:lnTo>
                <a:lnTo>
                  <a:pt x="628" y="1076"/>
                </a:lnTo>
                <a:lnTo>
                  <a:pt x="629" y="1075"/>
                </a:lnTo>
                <a:lnTo>
                  <a:pt x="628" y="1075"/>
                </a:lnTo>
                <a:lnTo>
                  <a:pt x="627" y="1075"/>
                </a:lnTo>
                <a:lnTo>
                  <a:pt x="627" y="1074"/>
                </a:lnTo>
                <a:lnTo>
                  <a:pt x="626" y="1074"/>
                </a:lnTo>
                <a:lnTo>
                  <a:pt x="625" y="1074"/>
                </a:lnTo>
                <a:lnTo>
                  <a:pt x="625" y="1073"/>
                </a:lnTo>
                <a:lnTo>
                  <a:pt x="624" y="1073"/>
                </a:lnTo>
                <a:lnTo>
                  <a:pt x="625" y="1073"/>
                </a:lnTo>
                <a:lnTo>
                  <a:pt x="624" y="1072"/>
                </a:lnTo>
                <a:lnTo>
                  <a:pt x="623" y="1072"/>
                </a:lnTo>
                <a:lnTo>
                  <a:pt x="623" y="1071"/>
                </a:lnTo>
                <a:lnTo>
                  <a:pt x="624" y="1072"/>
                </a:lnTo>
                <a:lnTo>
                  <a:pt x="624" y="1071"/>
                </a:lnTo>
                <a:lnTo>
                  <a:pt x="623" y="1071"/>
                </a:lnTo>
                <a:lnTo>
                  <a:pt x="622" y="1071"/>
                </a:lnTo>
                <a:lnTo>
                  <a:pt x="622" y="1070"/>
                </a:lnTo>
                <a:lnTo>
                  <a:pt x="621" y="1070"/>
                </a:lnTo>
                <a:lnTo>
                  <a:pt x="621" y="1069"/>
                </a:lnTo>
                <a:lnTo>
                  <a:pt x="621" y="1068"/>
                </a:lnTo>
                <a:lnTo>
                  <a:pt x="621" y="1069"/>
                </a:lnTo>
                <a:lnTo>
                  <a:pt x="620" y="1069"/>
                </a:lnTo>
                <a:lnTo>
                  <a:pt x="620" y="1068"/>
                </a:lnTo>
                <a:lnTo>
                  <a:pt x="621" y="1067"/>
                </a:lnTo>
                <a:lnTo>
                  <a:pt x="620" y="1067"/>
                </a:lnTo>
                <a:lnTo>
                  <a:pt x="621" y="1067"/>
                </a:lnTo>
                <a:lnTo>
                  <a:pt x="620" y="1066"/>
                </a:lnTo>
                <a:lnTo>
                  <a:pt x="621" y="1066"/>
                </a:lnTo>
                <a:lnTo>
                  <a:pt x="621" y="1065"/>
                </a:lnTo>
                <a:lnTo>
                  <a:pt x="620" y="1065"/>
                </a:lnTo>
                <a:lnTo>
                  <a:pt x="621" y="1064"/>
                </a:lnTo>
                <a:lnTo>
                  <a:pt x="620" y="1064"/>
                </a:lnTo>
                <a:lnTo>
                  <a:pt x="621" y="1064"/>
                </a:lnTo>
                <a:lnTo>
                  <a:pt x="621" y="1063"/>
                </a:lnTo>
                <a:lnTo>
                  <a:pt x="620" y="1063"/>
                </a:lnTo>
                <a:lnTo>
                  <a:pt x="620" y="1064"/>
                </a:lnTo>
                <a:lnTo>
                  <a:pt x="620" y="1063"/>
                </a:lnTo>
                <a:lnTo>
                  <a:pt x="619" y="1063"/>
                </a:lnTo>
                <a:lnTo>
                  <a:pt x="618" y="1062"/>
                </a:lnTo>
                <a:lnTo>
                  <a:pt x="617" y="1062"/>
                </a:lnTo>
                <a:lnTo>
                  <a:pt x="618" y="1063"/>
                </a:lnTo>
                <a:lnTo>
                  <a:pt x="617" y="1063"/>
                </a:lnTo>
                <a:lnTo>
                  <a:pt x="616" y="1062"/>
                </a:lnTo>
                <a:lnTo>
                  <a:pt x="616" y="1061"/>
                </a:lnTo>
                <a:lnTo>
                  <a:pt x="615" y="1061"/>
                </a:lnTo>
                <a:lnTo>
                  <a:pt x="615" y="1060"/>
                </a:lnTo>
                <a:lnTo>
                  <a:pt x="615" y="1061"/>
                </a:lnTo>
                <a:lnTo>
                  <a:pt x="615" y="1062"/>
                </a:lnTo>
                <a:lnTo>
                  <a:pt x="614" y="1062"/>
                </a:lnTo>
                <a:lnTo>
                  <a:pt x="614" y="1061"/>
                </a:lnTo>
                <a:lnTo>
                  <a:pt x="613" y="1061"/>
                </a:lnTo>
                <a:lnTo>
                  <a:pt x="614" y="1060"/>
                </a:lnTo>
                <a:lnTo>
                  <a:pt x="613" y="1060"/>
                </a:lnTo>
                <a:lnTo>
                  <a:pt x="612" y="1061"/>
                </a:lnTo>
                <a:lnTo>
                  <a:pt x="612" y="1060"/>
                </a:lnTo>
                <a:lnTo>
                  <a:pt x="611" y="1060"/>
                </a:lnTo>
                <a:lnTo>
                  <a:pt x="611" y="1061"/>
                </a:lnTo>
                <a:lnTo>
                  <a:pt x="610" y="1061"/>
                </a:lnTo>
                <a:lnTo>
                  <a:pt x="610" y="1060"/>
                </a:lnTo>
                <a:lnTo>
                  <a:pt x="609" y="1061"/>
                </a:lnTo>
                <a:lnTo>
                  <a:pt x="608" y="1061"/>
                </a:lnTo>
                <a:lnTo>
                  <a:pt x="608" y="1060"/>
                </a:lnTo>
                <a:lnTo>
                  <a:pt x="608" y="1059"/>
                </a:lnTo>
                <a:lnTo>
                  <a:pt x="607" y="1060"/>
                </a:lnTo>
                <a:lnTo>
                  <a:pt x="607" y="1061"/>
                </a:lnTo>
                <a:lnTo>
                  <a:pt x="606" y="1060"/>
                </a:lnTo>
                <a:lnTo>
                  <a:pt x="606" y="1059"/>
                </a:lnTo>
                <a:lnTo>
                  <a:pt x="605" y="1059"/>
                </a:lnTo>
                <a:lnTo>
                  <a:pt x="604" y="1059"/>
                </a:lnTo>
                <a:lnTo>
                  <a:pt x="603" y="1058"/>
                </a:lnTo>
                <a:lnTo>
                  <a:pt x="602" y="1058"/>
                </a:lnTo>
                <a:lnTo>
                  <a:pt x="602" y="1059"/>
                </a:lnTo>
                <a:lnTo>
                  <a:pt x="601" y="1059"/>
                </a:lnTo>
                <a:lnTo>
                  <a:pt x="601" y="1058"/>
                </a:lnTo>
                <a:lnTo>
                  <a:pt x="601" y="1057"/>
                </a:lnTo>
                <a:lnTo>
                  <a:pt x="600" y="1058"/>
                </a:lnTo>
                <a:lnTo>
                  <a:pt x="601" y="1058"/>
                </a:lnTo>
                <a:lnTo>
                  <a:pt x="600" y="1059"/>
                </a:lnTo>
                <a:lnTo>
                  <a:pt x="600" y="1058"/>
                </a:lnTo>
                <a:lnTo>
                  <a:pt x="599" y="1057"/>
                </a:lnTo>
                <a:lnTo>
                  <a:pt x="598" y="1056"/>
                </a:lnTo>
                <a:lnTo>
                  <a:pt x="599" y="1055"/>
                </a:lnTo>
                <a:lnTo>
                  <a:pt x="598" y="1055"/>
                </a:lnTo>
                <a:lnTo>
                  <a:pt x="597" y="1055"/>
                </a:lnTo>
                <a:lnTo>
                  <a:pt x="596" y="1056"/>
                </a:lnTo>
                <a:lnTo>
                  <a:pt x="596" y="1055"/>
                </a:lnTo>
                <a:lnTo>
                  <a:pt x="596" y="1054"/>
                </a:lnTo>
                <a:lnTo>
                  <a:pt x="595" y="1054"/>
                </a:lnTo>
                <a:lnTo>
                  <a:pt x="595" y="1055"/>
                </a:lnTo>
                <a:lnTo>
                  <a:pt x="594" y="1055"/>
                </a:lnTo>
                <a:lnTo>
                  <a:pt x="594" y="1054"/>
                </a:lnTo>
                <a:lnTo>
                  <a:pt x="594" y="1053"/>
                </a:lnTo>
                <a:lnTo>
                  <a:pt x="593" y="1053"/>
                </a:lnTo>
                <a:lnTo>
                  <a:pt x="592" y="1052"/>
                </a:lnTo>
                <a:lnTo>
                  <a:pt x="591" y="1052"/>
                </a:lnTo>
                <a:lnTo>
                  <a:pt x="591" y="1053"/>
                </a:lnTo>
                <a:lnTo>
                  <a:pt x="590" y="1053"/>
                </a:lnTo>
                <a:lnTo>
                  <a:pt x="589" y="1053"/>
                </a:lnTo>
                <a:lnTo>
                  <a:pt x="590" y="1052"/>
                </a:lnTo>
                <a:lnTo>
                  <a:pt x="589" y="1052"/>
                </a:lnTo>
                <a:lnTo>
                  <a:pt x="589" y="1053"/>
                </a:lnTo>
                <a:lnTo>
                  <a:pt x="589" y="1052"/>
                </a:lnTo>
                <a:lnTo>
                  <a:pt x="590" y="1052"/>
                </a:lnTo>
                <a:lnTo>
                  <a:pt x="590" y="1051"/>
                </a:lnTo>
                <a:lnTo>
                  <a:pt x="589" y="1051"/>
                </a:lnTo>
                <a:lnTo>
                  <a:pt x="588" y="1051"/>
                </a:lnTo>
                <a:lnTo>
                  <a:pt x="587" y="1051"/>
                </a:lnTo>
                <a:lnTo>
                  <a:pt x="586" y="1050"/>
                </a:lnTo>
                <a:lnTo>
                  <a:pt x="586" y="1051"/>
                </a:lnTo>
                <a:lnTo>
                  <a:pt x="586" y="1052"/>
                </a:lnTo>
                <a:lnTo>
                  <a:pt x="585" y="1053"/>
                </a:lnTo>
                <a:lnTo>
                  <a:pt x="584" y="1052"/>
                </a:lnTo>
                <a:lnTo>
                  <a:pt x="584" y="1051"/>
                </a:lnTo>
                <a:lnTo>
                  <a:pt x="583" y="1050"/>
                </a:lnTo>
                <a:lnTo>
                  <a:pt x="584" y="1050"/>
                </a:lnTo>
                <a:lnTo>
                  <a:pt x="583" y="1049"/>
                </a:lnTo>
                <a:lnTo>
                  <a:pt x="582" y="1050"/>
                </a:lnTo>
                <a:lnTo>
                  <a:pt x="581" y="1050"/>
                </a:lnTo>
                <a:lnTo>
                  <a:pt x="581" y="1049"/>
                </a:lnTo>
                <a:lnTo>
                  <a:pt x="580" y="1049"/>
                </a:lnTo>
                <a:lnTo>
                  <a:pt x="580" y="1050"/>
                </a:lnTo>
                <a:lnTo>
                  <a:pt x="579" y="1050"/>
                </a:lnTo>
                <a:lnTo>
                  <a:pt x="580" y="1049"/>
                </a:lnTo>
                <a:lnTo>
                  <a:pt x="580" y="1048"/>
                </a:lnTo>
                <a:lnTo>
                  <a:pt x="579" y="1048"/>
                </a:lnTo>
                <a:lnTo>
                  <a:pt x="579" y="1049"/>
                </a:lnTo>
                <a:lnTo>
                  <a:pt x="578" y="1049"/>
                </a:lnTo>
                <a:lnTo>
                  <a:pt x="578" y="1048"/>
                </a:lnTo>
                <a:lnTo>
                  <a:pt x="578" y="1047"/>
                </a:lnTo>
                <a:lnTo>
                  <a:pt x="578" y="1046"/>
                </a:lnTo>
                <a:lnTo>
                  <a:pt x="577" y="1046"/>
                </a:lnTo>
                <a:lnTo>
                  <a:pt x="577" y="1045"/>
                </a:lnTo>
                <a:lnTo>
                  <a:pt x="578" y="1045"/>
                </a:lnTo>
                <a:lnTo>
                  <a:pt x="578" y="1044"/>
                </a:lnTo>
                <a:lnTo>
                  <a:pt x="577" y="1043"/>
                </a:lnTo>
                <a:lnTo>
                  <a:pt x="576" y="1043"/>
                </a:lnTo>
                <a:lnTo>
                  <a:pt x="576" y="1042"/>
                </a:lnTo>
                <a:lnTo>
                  <a:pt x="575" y="1042"/>
                </a:lnTo>
                <a:lnTo>
                  <a:pt x="575" y="1041"/>
                </a:lnTo>
                <a:lnTo>
                  <a:pt x="574" y="1041"/>
                </a:lnTo>
                <a:lnTo>
                  <a:pt x="574" y="1042"/>
                </a:lnTo>
                <a:lnTo>
                  <a:pt x="574" y="1043"/>
                </a:lnTo>
                <a:lnTo>
                  <a:pt x="573" y="1042"/>
                </a:lnTo>
                <a:lnTo>
                  <a:pt x="573" y="1041"/>
                </a:lnTo>
                <a:lnTo>
                  <a:pt x="572" y="1041"/>
                </a:lnTo>
                <a:lnTo>
                  <a:pt x="571" y="1041"/>
                </a:lnTo>
                <a:lnTo>
                  <a:pt x="570" y="1042"/>
                </a:lnTo>
                <a:lnTo>
                  <a:pt x="569" y="1041"/>
                </a:lnTo>
                <a:lnTo>
                  <a:pt x="568" y="1041"/>
                </a:lnTo>
                <a:lnTo>
                  <a:pt x="567" y="1040"/>
                </a:lnTo>
                <a:lnTo>
                  <a:pt x="567" y="1041"/>
                </a:lnTo>
                <a:lnTo>
                  <a:pt x="566" y="1041"/>
                </a:lnTo>
                <a:lnTo>
                  <a:pt x="566" y="1042"/>
                </a:lnTo>
                <a:lnTo>
                  <a:pt x="565" y="1042"/>
                </a:lnTo>
                <a:lnTo>
                  <a:pt x="565" y="1043"/>
                </a:lnTo>
                <a:lnTo>
                  <a:pt x="564" y="1043"/>
                </a:lnTo>
                <a:lnTo>
                  <a:pt x="564" y="1042"/>
                </a:lnTo>
                <a:lnTo>
                  <a:pt x="563" y="1042"/>
                </a:lnTo>
                <a:lnTo>
                  <a:pt x="562" y="1043"/>
                </a:lnTo>
                <a:lnTo>
                  <a:pt x="562" y="1042"/>
                </a:lnTo>
                <a:lnTo>
                  <a:pt x="561" y="1043"/>
                </a:lnTo>
                <a:lnTo>
                  <a:pt x="560" y="1043"/>
                </a:lnTo>
                <a:lnTo>
                  <a:pt x="560" y="1044"/>
                </a:lnTo>
                <a:lnTo>
                  <a:pt x="560" y="1045"/>
                </a:lnTo>
                <a:lnTo>
                  <a:pt x="559" y="1045"/>
                </a:lnTo>
                <a:lnTo>
                  <a:pt x="559" y="1044"/>
                </a:lnTo>
                <a:lnTo>
                  <a:pt x="558" y="1044"/>
                </a:lnTo>
                <a:lnTo>
                  <a:pt x="558" y="1045"/>
                </a:lnTo>
                <a:lnTo>
                  <a:pt x="557" y="1045"/>
                </a:lnTo>
                <a:lnTo>
                  <a:pt x="557" y="1046"/>
                </a:lnTo>
                <a:lnTo>
                  <a:pt x="558" y="1046"/>
                </a:lnTo>
                <a:lnTo>
                  <a:pt x="558" y="1047"/>
                </a:lnTo>
                <a:lnTo>
                  <a:pt x="557" y="1046"/>
                </a:lnTo>
                <a:lnTo>
                  <a:pt x="556" y="1046"/>
                </a:lnTo>
                <a:lnTo>
                  <a:pt x="556" y="1047"/>
                </a:lnTo>
                <a:lnTo>
                  <a:pt x="555" y="1047"/>
                </a:lnTo>
                <a:lnTo>
                  <a:pt x="555" y="1046"/>
                </a:lnTo>
                <a:lnTo>
                  <a:pt x="553" y="1046"/>
                </a:lnTo>
                <a:lnTo>
                  <a:pt x="553" y="1047"/>
                </a:lnTo>
                <a:lnTo>
                  <a:pt x="552" y="1047"/>
                </a:lnTo>
                <a:lnTo>
                  <a:pt x="552" y="1048"/>
                </a:lnTo>
                <a:lnTo>
                  <a:pt x="553" y="1048"/>
                </a:lnTo>
                <a:lnTo>
                  <a:pt x="552" y="1048"/>
                </a:lnTo>
                <a:lnTo>
                  <a:pt x="551" y="1048"/>
                </a:lnTo>
                <a:lnTo>
                  <a:pt x="551" y="1049"/>
                </a:lnTo>
                <a:lnTo>
                  <a:pt x="550" y="1048"/>
                </a:lnTo>
                <a:lnTo>
                  <a:pt x="550" y="1049"/>
                </a:lnTo>
                <a:lnTo>
                  <a:pt x="550" y="1050"/>
                </a:lnTo>
                <a:lnTo>
                  <a:pt x="550" y="1051"/>
                </a:lnTo>
                <a:lnTo>
                  <a:pt x="549" y="1051"/>
                </a:lnTo>
                <a:lnTo>
                  <a:pt x="548" y="1052"/>
                </a:lnTo>
                <a:lnTo>
                  <a:pt x="547" y="1051"/>
                </a:lnTo>
                <a:lnTo>
                  <a:pt x="546" y="1051"/>
                </a:lnTo>
                <a:lnTo>
                  <a:pt x="546" y="1052"/>
                </a:lnTo>
                <a:lnTo>
                  <a:pt x="546" y="1053"/>
                </a:lnTo>
                <a:lnTo>
                  <a:pt x="545" y="1053"/>
                </a:lnTo>
                <a:lnTo>
                  <a:pt x="545" y="1052"/>
                </a:lnTo>
                <a:lnTo>
                  <a:pt x="545" y="1053"/>
                </a:lnTo>
                <a:lnTo>
                  <a:pt x="544" y="1053"/>
                </a:lnTo>
                <a:lnTo>
                  <a:pt x="544" y="1052"/>
                </a:lnTo>
                <a:lnTo>
                  <a:pt x="543" y="1052"/>
                </a:lnTo>
                <a:lnTo>
                  <a:pt x="543" y="1051"/>
                </a:lnTo>
                <a:lnTo>
                  <a:pt x="544" y="1051"/>
                </a:lnTo>
                <a:lnTo>
                  <a:pt x="543" y="1051"/>
                </a:lnTo>
                <a:lnTo>
                  <a:pt x="543" y="1050"/>
                </a:lnTo>
                <a:lnTo>
                  <a:pt x="542" y="1050"/>
                </a:lnTo>
                <a:lnTo>
                  <a:pt x="542" y="1051"/>
                </a:lnTo>
                <a:lnTo>
                  <a:pt x="542" y="1052"/>
                </a:lnTo>
                <a:lnTo>
                  <a:pt x="541" y="1052"/>
                </a:lnTo>
                <a:lnTo>
                  <a:pt x="540" y="1053"/>
                </a:lnTo>
                <a:lnTo>
                  <a:pt x="539" y="1054"/>
                </a:lnTo>
                <a:lnTo>
                  <a:pt x="538" y="1054"/>
                </a:lnTo>
                <a:lnTo>
                  <a:pt x="537" y="1055"/>
                </a:lnTo>
                <a:lnTo>
                  <a:pt x="537" y="1056"/>
                </a:lnTo>
                <a:lnTo>
                  <a:pt x="536" y="1055"/>
                </a:lnTo>
                <a:lnTo>
                  <a:pt x="535" y="1056"/>
                </a:lnTo>
                <a:lnTo>
                  <a:pt x="534" y="1056"/>
                </a:lnTo>
                <a:lnTo>
                  <a:pt x="534" y="1057"/>
                </a:lnTo>
                <a:lnTo>
                  <a:pt x="533" y="1057"/>
                </a:lnTo>
                <a:lnTo>
                  <a:pt x="533" y="1056"/>
                </a:lnTo>
                <a:lnTo>
                  <a:pt x="533" y="1055"/>
                </a:lnTo>
                <a:lnTo>
                  <a:pt x="532" y="1055"/>
                </a:lnTo>
                <a:lnTo>
                  <a:pt x="531" y="1055"/>
                </a:lnTo>
                <a:lnTo>
                  <a:pt x="531" y="1054"/>
                </a:lnTo>
                <a:lnTo>
                  <a:pt x="531" y="1055"/>
                </a:lnTo>
                <a:lnTo>
                  <a:pt x="530" y="1055"/>
                </a:lnTo>
                <a:lnTo>
                  <a:pt x="530" y="1054"/>
                </a:lnTo>
                <a:lnTo>
                  <a:pt x="529" y="1054"/>
                </a:lnTo>
                <a:lnTo>
                  <a:pt x="528" y="1054"/>
                </a:lnTo>
                <a:lnTo>
                  <a:pt x="528" y="1053"/>
                </a:lnTo>
                <a:lnTo>
                  <a:pt x="528" y="1052"/>
                </a:lnTo>
                <a:lnTo>
                  <a:pt x="527" y="1053"/>
                </a:lnTo>
                <a:lnTo>
                  <a:pt x="526" y="1053"/>
                </a:lnTo>
                <a:lnTo>
                  <a:pt x="527" y="1054"/>
                </a:lnTo>
                <a:lnTo>
                  <a:pt x="526" y="1055"/>
                </a:lnTo>
                <a:lnTo>
                  <a:pt x="525" y="1055"/>
                </a:lnTo>
                <a:lnTo>
                  <a:pt x="525" y="1056"/>
                </a:lnTo>
                <a:lnTo>
                  <a:pt x="525" y="1055"/>
                </a:lnTo>
                <a:lnTo>
                  <a:pt x="524" y="1055"/>
                </a:lnTo>
                <a:lnTo>
                  <a:pt x="523" y="1055"/>
                </a:lnTo>
                <a:lnTo>
                  <a:pt x="523" y="1056"/>
                </a:lnTo>
                <a:lnTo>
                  <a:pt x="521" y="1055"/>
                </a:lnTo>
                <a:lnTo>
                  <a:pt x="520" y="1055"/>
                </a:lnTo>
                <a:lnTo>
                  <a:pt x="520" y="1056"/>
                </a:lnTo>
                <a:lnTo>
                  <a:pt x="520" y="1057"/>
                </a:lnTo>
                <a:lnTo>
                  <a:pt x="519" y="1056"/>
                </a:lnTo>
                <a:lnTo>
                  <a:pt x="518" y="1057"/>
                </a:lnTo>
                <a:lnTo>
                  <a:pt x="517" y="1056"/>
                </a:lnTo>
                <a:lnTo>
                  <a:pt x="516" y="1057"/>
                </a:lnTo>
                <a:lnTo>
                  <a:pt x="516" y="1056"/>
                </a:lnTo>
                <a:lnTo>
                  <a:pt x="515" y="1056"/>
                </a:lnTo>
                <a:lnTo>
                  <a:pt x="515" y="1057"/>
                </a:lnTo>
                <a:lnTo>
                  <a:pt x="514" y="1057"/>
                </a:lnTo>
                <a:lnTo>
                  <a:pt x="513" y="1056"/>
                </a:lnTo>
                <a:lnTo>
                  <a:pt x="513" y="1055"/>
                </a:lnTo>
                <a:lnTo>
                  <a:pt x="513" y="1056"/>
                </a:lnTo>
                <a:lnTo>
                  <a:pt x="513" y="1057"/>
                </a:lnTo>
                <a:lnTo>
                  <a:pt x="512" y="1056"/>
                </a:lnTo>
                <a:lnTo>
                  <a:pt x="511" y="1056"/>
                </a:lnTo>
                <a:lnTo>
                  <a:pt x="512" y="1057"/>
                </a:lnTo>
                <a:lnTo>
                  <a:pt x="511" y="1057"/>
                </a:lnTo>
                <a:lnTo>
                  <a:pt x="510" y="1057"/>
                </a:lnTo>
                <a:lnTo>
                  <a:pt x="510" y="1056"/>
                </a:lnTo>
                <a:lnTo>
                  <a:pt x="509" y="1055"/>
                </a:lnTo>
                <a:lnTo>
                  <a:pt x="508" y="1056"/>
                </a:lnTo>
                <a:lnTo>
                  <a:pt x="508" y="1055"/>
                </a:lnTo>
                <a:lnTo>
                  <a:pt x="507" y="1055"/>
                </a:lnTo>
                <a:lnTo>
                  <a:pt x="506" y="1055"/>
                </a:lnTo>
                <a:lnTo>
                  <a:pt x="506" y="1054"/>
                </a:lnTo>
                <a:lnTo>
                  <a:pt x="505" y="1054"/>
                </a:lnTo>
                <a:lnTo>
                  <a:pt x="504" y="1054"/>
                </a:lnTo>
                <a:lnTo>
                  <a:pt x="504" y="1055"/>
                </a:lnTo>
                <a:lnTo>
                  <a:pt x="504" y="1056"/>
                </a:lnTo>
                <a:lnTo>
                  <a:pt x="503" y="1056"/>
                </a:lnTo>
                <a:lnTo>
                  <a:pt x="502" y="1056"/>
                </a:lnTo>
                <a:lnTo>
                  <a:pt x="501" y="1056"/>
                </a:lnTo>
                <a:lnTo>
                  <a:pt x="502" y="1057"/>
                </a:lnTo>
                <a:lnTo>
                  <a:pt x="501" y="1057"/>
                </a:lnTo>
                <a:lnTo>
                  <a:pt x="500" y="1057"/>
                </a:lnTo>
                <a:lnTo>
                  <a:pt x="500" y="1058"/>
                </a:lnTo>
                <a:lnTo>
                  <a:pt x="501" y="1058"/>
                </a:lnTo>
                <a:lnTo>
                  <a:pt x="501" y="1059"/>
                </a:lnTo>
                <a:lnTo>
                  <a:pt x="501" y="1060"/>
                </a:lnTo>
                <a:lnTo>
                  <a:pt x="500" y="1060"/>
                </a:lnTo>
                <a:lnTo>
                  <a:pt x="499" y="1060"/>
                </a:lnTo>
                <a:lnTo>
                  <a:pt x="499" y="1061"/>
                </a:lnTo>
                <a:lnTo>
                  <a:pt x="498" y="1061"/>
                </a:lnTo>
                <a:lnTo>
                  <a:pt x="499" y="1062"/>
                </a:lnTo>
                <a:lnTo>
                  <a:pt x="498" y="1063"/>
                </a:lnTo>
                <a:lnTo>
                  <a:pt x="497" y="1062"/>
                </a:lnTo>
                <a:lnTo>
                  <a:pt x="495" y="1063"/>
                </a:lnTo>
                <a:lnTo>
                  <a:pt x="494" y="1062"/>
                </a:lnTo>
                <a:lnTo>
                  <a:pt x="494" y="1063"/>
                </a:lnTo>
                <a:lnTo>
                  <a:pt x="494" y="1064"/>
                </a:lnTo>
                <a:lnTo>
                  <a:pt x="494" y="1065"/>
                </a:lnTo>
                <a:lnTo>
                  <a:pt x="493" y="1065"/>
                </a:lnTo>
                <a:lnTo>
                  <a:pt x="493" y="1066"/>
                </a:lnTo>
                <a:lnTo>
                  <a:pt x="494" y="1066"/>
                </a:lnTo>
                <a:lnTo>
                  <a:pt x="495" y="1066"/>
                </a:lnTo>
                <a:lnTo>
                  <a:pt x="495" y="1067"/>
                </a:lnTo>
                <a:lnTo>
                  <a:pt x="495" y="1068"/>
                </a:lnTo>
                <a:lnTo>
                  <a:pt x="494" y="1068"/>
                </a:lnTo>
                <a:lnTo>
                  <a:pt x="494" y="1067"/>
                </a:lnTo>
                <a:lnTo>
                  <a:pt x="493" y="1067"/>
                </a:lnTo>
                <a:lnTo>
                  <a:pt x="493" y="1068"/>
                </a:lnTo>
                <a:lnTo>
                  <a:pt x="494" y="1069"/>
                </a:lnTo>
                <a:lnTo>
                  <a:pt x="494" y="1070"/>
                </a:lnTo>
                <a:lnTo>
                  <a:pt x="492" y="1070"/>
                </a:lnTo>
                <a:lnTo>
                  <a:pt x="492" y="1071"/>
                </a:lnTo>
                <a:lnTo>
                  <a:pt x="492" y="1072"/>
                </a:lnTo>
                <a:lnTo>
                  <a:pt x="492" y="1073"/>
                </a:lnTo>
                <a:lnTo>
                  <a:pt x="491" y="1072"/>
                </a:lnTo>
                <a:lnTo>
                  <a:pt x="490" y="1073"/>
                </a:lnTo>
                <a:lnTo>
                  <a:pt x="490" y="1074"/>
                </a:lnTo>
                <a:lnTo>
                  <a:pt x="491" y="1075"/>
                </a:lnTo>
                <a:lnTo>
                  <a:pt x="490" y="1076"/>
                </a:lnTo>
                <a:lnTo>
                  <a:pt x="489" y="1077"/>
                </a:lnTo>
                <a:lnTo>
                  <a:pt x="489" y="1078"/>
                </a:lnTo>
                <a:lnTo>
                  <a:pt x="489" y="1077"/>
                </a:lnTo>
                <a:lnTo>
                  <a:pt x="488" y="1078"/>
                </a:lnTo>
                <a:lnTo>
                  <a:pt x="487" y="1078"/>
                </a:lnTo>
                <a:lnTo>
                  <a:pt x="486" y="1078"/>
                </a:lnTo>
                <a:lnTo>
                  <a:pt x="486" y="1077"/>
                </a:lnTo>
                <a:lnTo>
                  <a:pt x="485" y="1078"/>
                </a:lnTo>
                <a:lnTo>
                  <a:pt x="484" y="1078"/>
                </a:lnTo>
                <a:lnTo>
                  <a:pt x="483" y="1079"/>
                </a:lnTo>
                <a:lnTo>
                  <a:pt x="482" y="1079"/>
                </a:lnTo>
                <a:lnTo>
                  <a:pt x="482" y="1080"/>
                </a:lnTo>
                <a:lnTo>
                  <a:pt x="482" y="1081"/>
                </a:lnTo>
                <a:lnTo>
                  <a:pt x="480" y="1082"/>
                </a:lnTo>
                <a:lnTo>
                  <a:pt x="479" y="1082"/>
                </a:lnTo>
                <a:lnTo>
                  <a:pt x="478" y="1082"/>
                </a:lnTo>
                <a:lnTo>
                  <a:pt x="479" y="1083"/>
                </a:lnTo>
                <a:lnTo>
                  <a:pt x="479" y="1084"/>
                </a:lnTo>
                <a:lnTo>
                  <a:pt x="478" y="1085"/>
                </a:lnTo>
                <a:lnTo>
                  <a:pt x="478" y="1086"/>
                </a:lnTo>
                <a:lnTo>
                  <a:pt x="479" y="1086"/>
                </a:lnTo>
                <a:lnTo>
                  <a:pt x="480" y="1085"/>
                </a:lnTo>
                <a:lnTo>
                  <a:pt x="481" y="1085"/>
                </a:lnTo>
                <a:lnTo>
                  <a:pt x="480" y="1086"/>
                </a:lnTo>
                <a:lnTo>
                  <a:pt x="480" y="1087"/>
                </a:lnTo>
                <a:lnTo>
                  <a:pt x="479" y="1088"/>
                </a:lnTo>
                <a:lnTo>
                  <a:pt x="478" y="1089"/>
                </a:lnTo>
                <a:lnTo>
                  <a:pt x="478" y="1090"/>
                </a:lnTo>
                <a:lnTo>
                  <a:pt x="478" y="1091"/>
                </a:lnTo>
                <a:lnTo>
                  <a:pt x="476" y="1092"/>
                </a:lnTo>
                <a:lnTo>
                  <a:pt x="475" y="1092"/>
                </a:lnTo>
                <a:lnTo>
                  <a:pt x="475" y="1093"/>
                </a:lnTo>
                <a:lnTo>
                  <a:pt x="474" y="1093"/>
                </a:lnTo>
                <a:lnTo>
                  <a:pt x="474" y="1094"/>
                </a:lnTo>
                <a:lnTo>
                  <a:pt x="473" y="1094"/>
                </a:lnTo>
                <a:lnTo>
                  <a:pt x="472" y="1095"/>
                </a:lnTo>
                <a:lnTo>
                  <a:pt x="472" y="1096"/>
                </a:lnTo>
                <a:lnTo>
                  <a:pt x="472" y="1097"/>
                </a:lnTo>
                <a:lnTo>
                  <a:pt x="472" y="1098"/>
                </a:lnTo>
                <a:lnTo>
                  <a:pt x="471" y="1098"/>
                </a:lnTo>
                <a:lnTo>
                  <a:pt x="470" y="1098"/>
                </a:lnTo>
                <a:lnTo>
                  <a:pt x="470" y="1099"/>
                </a:lnTo>
                <a:lnTo>
                  <a:pt x="469" y="1099"/>
                </a:lnTo>
                <a:lnTo>
                  <a:pt x="468" y="1099"/>
                </a:lnTo>
                <a:lnTo>
                  <a:pt x="468" y="1100"/>
                </a:lnTo>
                <a:lnTo>
                  <a:pt x="467" y="1100"/>
                </a:lnTo>
                <a:lnTo>
                  <a:pt x="466" y="1101"/>
                </a:lnTo>
                <a:lnTo>
                  <a:pt x="466" y="1102"/>
                </a:lnTo>
                <a:lnTo>
                  <a:pt x="466" y="1103"/>
                </a:lnTo>
                <a:lnTo>
                  <a:pt x="465" y="1103"/>
                </a:lnTo>
                <a:lnTo>
                  <a:pt x="465" y="1102"/>
                </a:lnTo>
                <a:lnTo>
                  <a:pt x="464" y="1103"/>
                </a:lnTo>
                <a:lnTo>
                  <a:pt x="465" y="1103"/>
                </a:lnTo>
                <a:lnTo>
                  <a:pt x="464" y="1103"/>
                </a:lnTo>
                <a:lnTo>
                  <a:pt x="463" y="1103"/>
                </a:lnTo>
                <a:lnTo>
                  <a:pt x="462" y="1102"/>
                </a:lnTo>
                <a:lnTo>
                  <a:pt x="461" y="1102"/>
                </a:lnTo>
                <a:lnTo>
                  <a:pt x="461" y="1103"/>
                </a:lnTo>
                <a:lnTo>
                  <a:pt x="460" y="1103"/>
                </a:lnTo>
                <a:lnTo>
                  <a:pt x="458" y="1103"/>
                </a:lnTo>
                <a:lnTo>
                  <a:pt x="457" y="1104"/>
                </a:lnTo>
                <a:lnTo>
                  <a:pt x="455" y="1104"/>
                </a:lnTo>
                <a:lnTo>
                  <a:pt x="454" y="1104"/>
                </a:lnTo>
                <a:lnTo>
                  <a:pt x="453" y="1103"/>
                </a:lnTo>
                <a:lnTo>
                  <a:pt x="453" y="1104"/>
                </a:lnTo>
                <a:lnTo>
                  <a:pt x="452" y="1104"/>
                </a:lnTo>
                <a:lnTo>
                  <a:pt x="452" y="1105"/>
                </a:lnTo>
                <a:lnTo>
                  <a:pt x="451" y="1105"/>
                </a:lnTo>
                <a:lnTo>
                  <a:pt x="451" y="1104"/>
                </a:lnTo>
                <a:lnTo>
                  <a:pt x="450" y="1105"/>
                </a:lnTo>
                <a:lnTo>
                  <a:pt x="451" y="1105"/>
                </a:lnTo>
                <a:lnTo>
                  <a:pt x="451" y="1106"/>
                </a:lnTo>
                <a:lnTo>
                  <a:pt x="452" y="1106"/>
                </a:lnTo>
                <a:lnTo>
                  <a:pt x="453" y="1106"/>
                </a:lnTo>
                <a:lnTo>
                  <a:pt x="450" y="1106"/>
                </a:lnTo>
                <a:lnTo>
                  <a:pt x="450" y="1107"/>
                </a:lnTo>
                <a:lnTo>
                  <a:pt x="449" y="1107"/>
                </a:lnTo>
                <a:lnTo>
                  <a:pt x="448" y="1107"/>
                </a:lnTo>
                <a:lnTo>
                  <a:pt x="447" y="1106"/>
                </a:lnTo>
                <a:lnTo>
                  <a:pt x="447" y="1107"/>
                </a:lnTo>
                <a:lnTo>
                  <a:pt x="446" y="1107"/>
                </a:lnTo>
                <a:lnTo>
                  <a:pt x="447" y="1107"/>
                </a:lnTo>
                <a:lnTo>
                  <a:pt x="447" y="1106"/>
                </a:lnTo>
                <a:lnTo>
                  <a:pt x="446" y="1106"/>
                </a:lnTo>
                <a:lnTo>
                  <a:pt x="446" y="1107"/>
                </a:lnTo>
                <a:lnTo>
                  <a:pt x="445" y="1106"/>
                </a:lnTo>
                <a:lnTo>
                  <a:pt x="444" y="1107"/>
                </a:lnTo>
                <a:lnTo>
                  <a:pt x="443" y="1108"/>
                </a:lnTo>
                <a:lnTo>
                  <a:pt x="442" y="1108"/>
                </a:lnTo>
                <a:lnTo>
                  <a:pt x="441" y="1108"/>
                </a:lnTo>
                <a:lnTo>
                  <a:pt x="441" y="1109"/>
                </a:lnTo>
                <a:lnTo>
                  <a:pt x="440" y="1109"/>
                </a:lnTo>
                <a:lnTo>
                  <a:pt x="439" y="1109"/>
                </a:lnTo>
                <a:lnTo>
                  <a:pt x="439" y="1108"/>
                </a:lnTo>
                <a:lnTo>
                  <a:pt x="438" y="1108"/>
                </a:lnTo>
                <a:lnTo>
                  <a:pt x="437" y="1108"/>
                </a:lnTo>
                <a:lnTo>
                  <a:pt x="437" y="1109"/>
                </a:lnTo>
                <a:lnTo>
                  <a:pt x="437" y="1110"/>
                </a:lnTo>
                <a:lnTo>
                  <a:pt x="436" y="1110"/>
                </a:lnTo>
                <a:lnTo>
                  <a:pt x="436" y="1109"/>
                </a:lnTo>
                <a:lnTo>
                  <a:pt x="435" y="1110"/>
                </a:lnTo>
                <a:lnTo>
                  <a:pt x="435" y="1111"/>
                </a:lnTo>
                <a:lnTo>
                  <a:pt x="434" y="1111"/>
                </a:lnTo>
                <a:lnTo>
                  <a:pt x="433" y="1111"/>
                </a:lnTo>
                <a:lnTo>
                  <a:pt x="432" y="1112"/>
                </a:lnTo>
                <a:lnTo>
                  <a:pt x="431" y="1113"/>
                </a:lnTo>
                <a:lnTo>
                  <a:pt x="431" y="1115"/>
                </a:lnTo>
                <a:lnTo>
                  <a:pt x="430" y="1116"/>
                </a:lnTo>
                <a:lnTo>
                  <a:pt x="429" y="1116"/>
                </a:lnTo>
                <a:lnTo>
                  <a:pt x="429" y="1115"/>
                </a:lnTo>
                <a:lnTo>
                  <a:pt x="429" y="1114"/>
                </a:lnTo>
                <a:lnTo>
                  <a:pt x="428" y="1114"/>
                </a:lnTo>
                <a:lnTo>
                  <a:pt x="427" y="1113"/>
                </a:lnTo>
                <a:lnTo>
                  <a:pt x="427" y="1112"/>
                </a:lnTo>
                <a:lnTo>
                  <a:pt x="428" y="1111"/>
                </a:lnTo>
                <a:lnTo>
                  <a:pt x="427" y="1111"/>
                </a:lnTo>
                <a:lnTo>
                  <a:pt x="426" y="1111"/>
                </a:lnTo>
                <a:lnTo>
                  <a:pt x="425" y="1111"/>
                </a:lnTo>
                <a:lnTo>
                  <a:pt x="424" y="1112"/>
                </a:lnTo>
                <a:lnTo>
                  <a:pt x="423" y="1111"/>
                </a:lnTo>
                <a:lnTo>
                  <a:pt x="422" y="1111"/>
                </a:lnTo>
                <a:lnTo>
                  <a:pt x="422" y="1110"/>
                </a:lnTo>
                <a:lnTo>
                  <a:pt x="422" y="1109"/>
                </a:lnTo>
                <a:lnTo>
                  <a:pt x="421" y="1108"/>
                </a:lnTo>
                <a:lnTo>
                  <a:pt x="420" y="1108"/>
                </a:lnTo>
                <a:lnTo>
                  <a:pt x="420" y="1107"/>
                </a:lnTo>
                <a:lnTo>
                  <a:pt x="419" y="1106"/>
                </a:lnTo>
                <a:lnTo>
                  <a:pt x="418" y="1106"/>
                </a:lnTo>
                <a:lnTo>
                  <a:pt x="418" y="1105"/>
                </a:lnTo>
                <a:lnTo>
                  <a:pt x="417" y="1105"/>
                </a:lnTo>
                <a:lnTo>
                  <a:pt x="415" y="1105"/>
                </a:lnTo>
                <a:lnTo>
                  <a:pt x="414" y="1104"/>
                </a:lnTo>
                <a:lnTo>
                  <a:pt x="414" y="1103"/>
                </a:lnTo>
                <a:lnTo>
                  <a:pt x="414" y="1102"/>
                </a:lnTo>
                <a:lnTo>
                  <a:pt x="415" y="1103"/>
                </a:lnTo>
                <a:lnTo>
                  <a:pt x="415" y="1102"/>
                </a:lnTo>
                <a:lnTo>
                  <a:pt x="414" y="1102"/>
                </a:lnTo>
                <a:lnTo>
                  <a:pt x="414" y="1101"/>
                </a:lnTo>
                <a:lnTo>
                  <a:pt x="413" y="1100"/>
                </a:lnTo>
                <a:lnTo>
                  <a:pt x="414" y="1100"/>
                </a:lnTo>
                <a:lnTo>
                  <a:pt x="414" y="1099"/>
                </a:lnTo>
                <a:lnTo>
                  <a:pt x="413" y="1099"/>
                </a:lnTo>
                <a:lnTo>
                  <a:pt x="413" y="1098"/>
                </a:lnTo>
                <a:lnTo>
                  <a:pt x="413" y="1097"/>
                </a:lnTo>
                <a:lnTo>
                  <a:pt x="411" y="1096"/>
                </a:lnTo>
                <a:lnTo>
                  <a:pt x="411" y="1097"/>
                </a:lnTo>
                <a:lnTo>
                  <a:pt x="410" y="1097"/>
                </a:lnTo>
                <a:lnTo>
                  <a:pt x="409" y="1097"/>
                </a:lnTo>
                <a:lnTo>
                  <a:pt x="408" y="1097"/>
                </a:lnTo>
                <a:lnTo>
                  <a:pt x="408" y="1096"/>
                </a:lnTo>
                <a:lnTo>
                  <a:pt x="407" y="1096"/>
                </a:lnTo>
                <a:lnTo>
                  <a:pt x="407" y="1095"/>
                </a:lnTo>
                <a:lnTo>
                  <a:pt x="407" y="1094"/>
                </a:lnTo>
                <a:lnTo>
                  <a:pt x="407" y="1093"/>
                </a:lnTo>
                <a:lnTo>
                  <a:pt x="407" y="1092"/>
                </a:lnTo>
                <a:lnTo>
                  <a:pt x="408" y="1092"/>
                </a:lnTo>
                <a:lnTo>
                  <a:pt x="408" y="1091"/>
                </a:lnTo>
                <a:lnTo>
                  <a:pt x="408" y="1090"/>
                </a:lnTo>
                <a:lnTo>
                  <a:pt x="407" y="1090"/>
                </a:lnTo>
                <a:lnTo>
                  <a:pt x="408" y="1089"/>
                </a:lnTo>
                <a:lnTo>
                  <a:pt x="407" y="1089"/>
                </a:lnTo>
                <a:lnTo>
                  <a:pt x="407" y="1088"/>
                </a:lnTo>
                <a:lnTo>
                  <a:pt x="406" y="1088"/>
                </a:lnTo>
                <a:lnTo>
                  <a:pt x="407" y="1087"/>
                </a:lnTo>
                <a:lnTo>
                  <a:pt x="407" y="1086"/>
                </a:lnTo>
                <a:lnTo>
                  <a:pt x="406" y="1086"/>
                </a:lnTo>
                <a:lnTo>
                  <a:pt x="406" y="1085"/>
                </a:lnTo>
                <a:lnTo>
                  <a:pt x="405" y="1084"/>
                </a:lnTo>
                <a:lnTo>
                  <a:pt x="405" y="1083"/>
                </a:lnTo>
                <a:lnTo>
                  <a:pt x="406" y="1083"/>
                </a:lnTo>
                <a:lnTo>
                  <a:pt x="405" y="1083"/>
                </a:lnTo>
                <a:lnTo>
                  <a:pt x="405" y="1082"/>
                </a:lnTo>
                <a:lnTo>
                  <a:pt x="405" y="1081"/>
                </a:lnTo>
                <a:lnTo>
                  <a:pt x="404" y="1080"/>
                </a:lnTo>
                <a:lnTo>
                  <a:pt x="405" y="1079"/>
                </a:lnTo>
                <a:lnTo>
                  <a:pt x="404" y="1079"/>
                </a:lnTo>
                <a:lnTo>
                  <a:pt x="404" y="1077"/>
                </a:lnTo>
                <a:lnTo>
                  <a:pt x="403" y="1076"/>
                </a:lnTo>
                <a:lnTo>
                  <a:pt x="402" y="1076"/>
                </a:lnTo>
                <a:lnTo>
                  <a:pt x="401" y="1077"/>
                </a:lnTo>
                <a:lnTo>
                  <a:pt x="401" y="1079"/>
                </a:lnTo>
                <a:lnTo>
                  <a:pt x="400" y="1079"/>
                </a:lnTo>
                <a:lnTo>
                  <a:pt x="387" y="1067"/>
                </a:lnTo>
                <a:lnTo>
                  <a:pt x="378" y="1073"/>
                </a:lnTo>
                <a:lnTo>
                  <a:pt x="377" y="1074"/>
                </a:lnTo>
                <a:lnTo>
                  <a:pt x="376" y="1074"/>
                </a:lnTo>
                <a:lnTo>
                  <a:pt x="375" y="1074"/>
                </a:lnTo>
                <a:lnTo>
                  <a:pt x="375" y="1073"/>
                </a:lnTo>
                <a:lnTo>
                  <a:pt x="374" y="1072"/>
                </a:lnTo>
                <a:lnTo>
                  <a:pt x="373" y="1072"/>
                </a:lnTo>
                <a:lnTo>
                  <a:pt x="372" y="1072"/>
                </a:lnTo>
                <a:lnTo>
                  <a:pt x="371" y="1072"/>
                </a:lnTo>
                <a:lnTo>
                  <a:pt x="371" y="1071"/>
                </a:lnTo>
                <a:lnTo>
                  <a:pt x="370" y="1071"/>
                </a:lnTo>
                <a:lnTo>
                  <a:pt x="371" y="1070"/>
                </a:lnTo>
                <a:lnTo>
                  <a:pt x="370" y="1070"/>
                </a:lnTo>
                <a:lnTo>
                  <a:pt x="370" y="1068"/>
                </a:lnTo>
                <a:lnTo>
                  <a:pt x="369" y="1068"/>
                </a:lnTo>
                <a:lnTo>
                  <a:pt x="369" y="1067"/>
                </a:lnTo>
                <a:lnTo>
                  <a:pt x="368" y="1067"/>
                </a:lnTo>
                <a:lnTo>
                  <a:pt x="367" y="1068"/>
                </a:lnTo>
                <a:lnTo>
                  <a:pt x="366" y="1068"/>
                </a:lnTo>
                <a:lnTo>
                  <a:pt x="365" y="1068"/>
                </a:lnTo>
                <a:lnTo>
                  <a:pt x="364" y="1067"/>
                </a:lnTo>
                <a:lnTo>
                  <a:pt x="363" y="1067"/>
                </a:lnTo>
                <a:lnTo>
                  <a:pt x="363" y="1066"/>
                </a:lnTo>
                <a:lnTo>
                  <a:pt x="363" y="1065"/>
                </a:lnTo>
                <a:lnTo>
                  <a:pt x="363" y="1063"/>
                </a:lnTo>
                <a:lnTo>
                  <a:pt x="362" y="1063"/>
                </a:lnTo>
                <a:lnTo>
                  <a:pt x="361" y="1063"/>
                </a:lnTo>
                <a:lnTo>
                  <a:pt x="360" y="1063"/>
                </a:lnTo>
                <a:lnTo>
                  <a:pt x="360" y="1062"/>
                </a:lnTo>
                <a:lnTo>
                  <a:pt x="360" y="1060"/>
                </a:lnTo>
                <a:lnTo>
                  <a:pt x="359" y="1060"/>
                </a:lnTo>
                <a:lnTo>
                  <a:pt x="358" y="1061"/>
                </a:lnTo>
                <a:lnTo>
                  <a:pt x="357" y="1061"/>
                </a:lnTo>
                <a:lnTo>
                  <a:pt x="356" y="1061"/>
                </a:lnTo>
                <a:lnTo>
                  <a:pt x="355" y="1060"/>
                </a:lnTo>
                <a:lnTo>
                  <a:pt x="355" y="1059"/>
                </a:lnTo>
                <a:lnTo>
                  <a:pt x="355" y="1058"/>
                </a:lnTo>
                <a:lnTo>
                  <a:pt x="355" y="1057"/>
                </a:lnTo>
                <a:lnTo>
                  <a:pt x="354" y="1057"/>
                </a:lnTo>
                <a:lnTo>
                  <a:pt x="353" y="1057"/>
                </a:lnTo>
                <a:lnTo>
                  <a:pt x="352" y="1057"/>
                </a:lnTo>
                <a:lnTo>
                  <a:pt x="352" y="1056"/>
                </a:lnTo>
                <a:lnTo>
                  <a:pt x="351" y="1056"/>
                </a:lnTo>
                <a:lnTo>
                  <a:pt x="350" y="1056"/>
                </a:lnTo>
                <a:lnTo>
                  <a:pt x="350" y="1057"/>
                </a:lnTo>
                <a:lnTo>
                  <a:pt x="349" y="1057"/>
                </a:lnTo>
                <a:lnTo>
                  <a:pt x="349" y="1056"/>
                </a:lnTo>
                <a:lnTo>
                  <a:pt x="348" y="1056"/>
                </a:lnTo>
                <a:lnTo>
                  <a:pt x="348" y="1055"/>
                </a:lnTo>
                <a:lnTo>
                  <a:pt x="349" y="1055"/>
                </a:lnTo>
                <a:lnTo>
                  <a:pt x="348" y="1054"/>
                </a:lnTo>
                <a:lnTo>
                  <a:pt x="347" y="1053"/>
                </a:lnTo>
                <a:lnTo>
                  <a:pt x="347" y="1052"/>
                </a:lnTo>
                <a:lnTo>
                  <a:pt x="347" y="1051"/>
                </a:lnTo>
                <a:lnTo>
                  <a:pt x="346" y="1051"/>
                </a:lnTo>
                <a:lnTo>
                  <a:pt x="345" y="1051"/>
                </a:lnTo>
                <a:lnTo>
                  <a:pt x="345" y="1050"/>
                </a:lnTo>
                <a:lnTo>
                  <a:pt x="346" y="1050"/>
                </a:lnTo>
                <a:lnTo>
                  <a:pt x="345" y="1049"/>
                </a:lnTo>
                <a:lnTo>
                  <a:pt x="345" y="1048"/>
                </a:lnTo>
                <a:lnTo>
                  <a:pt x="344" y="1047"/>
                </a:lnTo>
                <a:lnTo>
                  <a:pt x="343" y="1047"/>
                </a:lnTo>
                <a:lnTo>
                  <a:pt x="343" y="1046"/>
                </a:lnTo>
                <a:lnTo>
                  <a:pt x="342" y="1046"/>
                </a:lnTo>
                <a:lnTo>
                  <a:pt x="342" y="1045"/>
                </a:lnTo>
                <a:lnTo>
                  <a:pt x="341" y="1045"/>
                </a:lnTo>
                <a:lnTo>
                  <a:pt x="341" y="1044"/>
                </a:lnTo>
                <a:lnTo>
                  <a:pt x="340" y="1044"/>
                </a:lnTo>
                <a:lnTo>
                  <a:pt x="340" y="1043"/>
                </a:lnTo>
                <a:lnTo>
                  <a:pt x="340" y="1042"/>
                </a:lnTo>
                <a:lnTo>
                  <a:pt x="339" y="1042"/>
                </a:lnTo>
                <a:lnTo>
                  <a:pt x="339" y="1041"/>
                </a:lnTo>
                <a:lnTo>
                  <a:pt x="339" y="1042"/>
                </a:lnTo>
                <a:lnTo>
                  <a:pt x="338" y="1042"/>
                </a:lnTo>
                <a:lnTo>
                  <a:pt x="339" y="1041"/>
                </a:lnTo>
                <a:lnTo>
                  <a:pt x="338" y="1040"/>
                </a:lnTo>
                <a:lnTo>
                  <a:pt x="337" y="1040"/>
                </a:lnTo>
                <a:lnTo>
                  <a:pt x="336" y="1039"/>
                </a:lnTo>
                <a:lnTo>
                  <a:pt x="335" y="1039"/>
                </a:lnTo>
                <a:lnTo>
                  <a:pt x="335" y="1038"/>
                </a:lnTo>
                <a:lnTo>
                  <a:pt x="335" y="1035"/>
                </a:lnTo>
                <a:lnTo>
                  <a:pt x="335" y="1034"/>
                </a:lnTo>
                <a:lnTo>
                  <a:pt x="335" y="1033"/>
                </a:lnTo>
                <a:lnTo>
                  <a:pt x="336" y="1032"/>
                </a:lnTo>
                <a:lnTo>
                  <a:pt x="336" y="1031"/>
                </a:lnTo>
                <a:lnTo>
                  <a:pt x="336" y="1030"/>
                </a:lnTo>
                <a:lnTo>
                  <a:pt x="335" y="1030"/>
                </a:lnTo>
                <a:lnTo>
                  <a:pt x="334" y="1031"/>
                </a:lnTo>
                <a:lnTo>
                  <a:pt x="333" y="1031"/>
                </a:lnTo>
                <a:lnTo>
                  <a:pt x="332" y="1031"/>
                </a:lnTo>
                <a:lnTo>
                  <a:pt x="332" y="1030"/>
                </a:lnTo>
                <a:lnTo>
                  <a:pt x="332" y="1029"/>
                </a:lnTo>
                <a:lnTo>
                  <a:pt x="332" y="1028"/>
                </a:lnTo>
                <a:lnTo>
                  <a:pt x="331" y="1028"/>
                </a:lnTo>
                <a:lnTo>
                  <a:pt x="331" y="1027"/>
                </a:lnTo>
                <a:lnTo>
                  <a:pt x="332" y="1027"/>
                </a:lnTo>
                <a:lnTo>
                  <a:pt x="332" y="1026"/>
                </a:lnTo>
                <a:lnTo>
                  <a:pt x="332" y="1025"/>
                </a:lnTo>
                <a:lnTo>
                  <a:pt x="333" y="1025"/>
                </a:lnTo>
                <a:lnTo>
                  <a:pt x="333" y="1024"/>
                </a:lnTo>
                <a:lnTo>
                  <a:pt x="332" y="1024"/>
                </a:lnTo>
                <a:lnTo>
                  <a:pt x="331" y="1024"/>
                </a:lnTo>
                <a:lnTo>
                  <a:pt x="331" y="1023"/>
                </a:lnTo>
                <a:lnTo>
                  <a:pt x="332" y="1023"/>
                </a:lnTo>
                <a:lnTo>
                  <a:pt x="333" y="1023"/>
                </a:lnTo>
                <a:lnTo>
                  <a:pt x="333" y="1022"/>
                </a:lnTo>
                <a:lnTo>
                  <a:pt x="332" y="1022"/>
                </a:lnTo>
                <a:lnTo>
                  <a:pt x="331" y="1022"/>
                </a:lnTo>
                <a:lnTo>
                  <a:pt x="332" y="1021"/>
                </a:lnTo>
                <a:lnTo>
                  <a:pt x="331" y="1020"/>
                </a:lnTo>
                <a:lnTo>
                  <a:pt x="332" y="1019"/>
                </a:lnTo>
                <a:lnTo>
                  <a:pt x="333" y="1018"/>
                </a:lnTo>
                <a:lnTo>
                  <a:pt x="332" y="1018"/>
                </a:lnTo>
                <a:lnTo>
                  <a:pt x="331" y="1018"/>
                </a:lnTo>
                <a:lnTo>
                  <a:pt x="330" y="1017"/>
                </a:lnTo>
                <a:lnTo>
                  <a:pt x="330" y="1016"/>
                </a:lnTo>
                <a:lnTo>
                  <a:pt x="329" y="1016"/>
                </a:lnTo>
                <a:lnTo>
                  <a:pt x="329" y="1015"/>
                </a:lnTo>
                <a:lnTo>
                  <a:pt x="329" y="1014"/>
                </a:lnTo>
                <a:lnTo>
                  <a:pt x="329" y="1013"/>
                </a:lnTo>
                <a:lnTo>
                  <a:pt x="329" y="1012"/>
                </a:lnTo>
                <a:lnTo>
                  <a:pt x="328" y="1013"/>
                </a:lnTo>
                <a:lnTo>
                  <a:pt x="328" y="1012"/>
                </a:lnTo>
                <a:lnTo>
                  <a:pt x="327" y="1012"/>
                </a:lnTo>
                <a:lnTo>
                  <a:pt x="328" y="1011"/>
                </a:lnTo>
                <a:lnTo>
                  <a:pt x="327" y="1010"/>
                </a:lnTo>
                <a:lnTo>
                  <a:pt x="328" y="1010"/>
                </a:lnTo>
                <a:lnTo>
                  <a:pt x="329" y="1009"/>
                </a:lnTo>
                <a:lnTo>
                  <a:pt x="329" y="1008"/>
                </a:lnTo>
                <a:lnTo>
                  <a:pt x="328" y="1008"/>
                </a:lnTo>
                <a:lnTo>
                  <a:pt x="328" y="1007"/>
                </a:lnTo>
                <a:lnTo>
                  <a:pt x="328" y="1006"/>
                </a:lnTo>
                <a:lnTo>
                  <a:pt x="329" y="1006"/>
                </a:lnTo>
                <a:lnTo>
                  <a:pt x="328" y="1005"/>
                </a:lnTo>
                <a:lnTo>
                  <a:pt x="329" y="1005"/>
                </a:lnTo>
                <a:lnTo>
                  <a:pt x="329" y="1004"/>
                </a:lnTo>
                <a:lnTo>
                  <a:pt x="328" y="1004"/>
                </a:lnTo>
                <a:lnTo>
                  <a:pt x="329" y="1004"/>
                </a:lnTo>
                <a:lnTo>
                  <a:pt x="329" y="1003"/>
                </a:lnTo>
                <a:lnTo>
                  <a:pt x="328" y="1003"/>
                </a:lnTo>
                <a:lnTo>
                  <a:pt x="329" y="1003"/>
                </a:lnTo>
                <a:lnTo>
                  <a:pt x="329" y="1002"/>
                </a:lnTo>
                <a:lnTo>
                  <a:pt x="328" y="1001"/>
                </a:lnTo>
                <a:lnTo>
                  <a:pt x="327" y="1001"/>
                </a:lnTo>
                <a:lnTo>
                  <a:pt x="327" y="999"/>
                </a:lnTo>
                <a:lnTo>
                  <a:pt x="327" y="998"/>
                </a:lnTo>
                <a:lnTo>
                  <a:pt x="328" y="998"/>
                </a:lnTo>
                <a:lnTo>
                  <a:pt x="328" y="997"/>
                </a:lnTo>
                <a:lnTo>
                  <a:pt x="329" y="997"/>
                </a:lnTo>
                <a:lnTo>
                  <a:pt x="329" y="996"/>
                </a:lnTo>
                <a:lnTo>
                  <a:pt x="329" y="995"/>
                </a:lnTo>
                <a:lnTo>
                  <a:pt x="328" y="993"/>
                </a:lnTo>
                <a:lnTo>
                  <a:pt x="328" y="992"/>
                </a:lnTo>
                <a:lnTo>
                  <a:pt x="328" y="991"/>
                </a:lnTo>
                <a:lnTo>
                  <a:pt x="328" y="989"/>
                </a:lnTo>
                <a:lnTo>
                  <a:pt x="328" y="988"/>
                </a:lnTo>
                <a:lnTo>
                  <a:pt x="328" y="987"/>
                </a:lnTo>
                <a:lnTo>
                  <a:pt x="329" y="984"/>
                </a:lnTo>
                <a:lnTo>
                  <a:pt x="329" y="982"/>
                </a:lnTo>
                <a:lnTo>
                  <a:pt x="330" y="979"/>
                </a:lnTo>
                <a:lnTo>
                  <a:pt x="332" y="976"/>
                </a:lnTo>
                <a:lnTo>
                  <a:pt x="332" y="975"/>
                </a:lnTo>
                <a:lnTo>
                  <a:pt x="333" y="974"/>
                </a:lnTo>
                <a:lnTo>
                  <a:pt x="336" y="973"/>
                </a:lnTo>
                <a:lnTo>
                  <a:pt x="336" y="972"/>
                </a:lnTo>
                <a:lnTo>
                  <a:pt x="337" y="971"/>
                </a:lnTo>
                <a:lnTo>
                  <a:pt x="340" y="969"/>
                </a:lnTo>
                <a:lnTo>
                  <a:pt x="341" y="968"/>
                </a:lnTo>
                <a:lnTo>
                  <a:pt x="342" y="965"/>
                </a:lnTo>
                <a:lnTo>
                  <a:pt x="342" y="964"/>
                </a:lnTo>
                <a:lnTo>
                  <a:pt x="341" y="961"/>
                </a:lnTo>
                <a:lnTo>
                  <a:pt x="340" y="960"/>
                </a:lnTo>
                <a:lnTo>
                  <a:pt x="340" y="959"/>
                </a:lnTo>
                <a:lnTo>
                  <a:pt x="340" y="958"/>
                </a:lnTo>
                <a:lnTo>
                  <a:pt x="340" y="957"/>
                </a:lnTo>
                <a:lnTo>
                  <a:pt x="341" y="956"/>
                </a:lnTo>
                <a:lnTo>
                  <a:pt x="341" y="955"/>
                </a:lnTo>
                <a:lnTo>
                  <a:pt x="341" y="954"/>
                </a:lnTo>
                <a:lnTo>
                  <a:pt x="342" y="954"/>
                </a:lnTo>
                <a:lnTo>
                  <a:pt x="343" y="953"/>
                </a:lnTo>
                <a:lnTo>
                  <a:pt x="344" y="953"/>
                </a:lnTo>
                <a:lnTo>
                  <a:pt x="345" y="953"/>
                </a:lnTo>
                <a:lnTo>
                  <a:pt x="345" y="952"/>
                </a:lnTo>
                <a:lnTo>
                  <a:pt x="345" y="949"/>
                </a:lnTo>
                <a:lnTo>
                  <a:pt x="345" y="948"/>
                </a:lnTo>
                <a:lnTo>
                  <a:pt x="346" y="946"/>
                </a:lnTo>
                <a:lnTo>
                  <a:pt x="344" y="944"/>
                </a:lnTo>
                <a:lnTo>
                  <a:pt x="344" y="941"/>
                </a:lnTo>
                <a:lnTo>
                  <a:pt x="343" y="941"/>
                </a:lnTo>
                <a:lnTo>
                  <a:pt x="343" y="942"/>
                </a:lnTo>
                <a:lnTo>
                  <a:pt x="342" y="942"/>
                </a:lnTo>
                <a:lnTo>
                  <a:pt x="341" y="942"/>
                </a:lnTo>
                <a:lnTo>
                  <a:pt x="340" y="942"/>
                </a:lnTo>
                <a:lnTo>
                  <a:pt x="339" y="942"/>
                </a:lnTo>
                <a:lnTo>
                  <a:pt x="337" y="941"/>
                </a:lnTo>
                <a:lnTo>
                  <a:pt x="336" y="942"/>
                </a:lnTo>
                <a:lnTo>
                  <a:pt x="336" y="943"/>
                </a:lnTo>
                <a:lnTo>
                  <a:pt x="336" y="945"/>
                </a:lnTo>
                <a:lnTo>
                  <a:pt x="335" y="946"/>
                </a:lnTo>
                <a:lnTo>
                  <a:pt x="333" y="947"/>
                </a:lnTo>
                <a:lnTo>
                  <a:pt x="332" y="947"/>
                </a:lnTo>
                <a:lnTo>
                  <a:pt x="296" y="945"/>
                </a:lnTo>
                <a:lnTo>
                  <a:pt x="226" y="942"/>
                </a:lnTo>
                <a:lnTo>
                  <a:pt x="219" y="942"/>
                </a:lnTo>
                <a:lnTo>
                  <a:pt x="190" y="941"/>
                </a:lnTo>
                <a:lnTo>
                  <a:pt x="168" y="941"/>
                </a:lnTo>
                <a:lnTo>
                  <a:pt x="154" y="941"/>
                </a:lnTo>
                <a:lnTo>
                  <a:pt x="148" y="869"/>
                </a:lnTo>
                <a:lnTo>
                  <a:pt x="147" y="857"/>
                </a:lnTo>
                <a:lnTo>
                  <a:pt x="121" y="826"/>
                </a:lnTo>
                <a:lnTo>
                  <a:pt x="117" y="822"/>
                </a:lnTo>
                <a:lnTo>
                  <a:pt x="114" y="818"/>
                </a:lnTo>
                <a:lnTo>
                  <a:pt x="121" y="817"/>
                </a:lnTo>
                <a:lnTo>
                  <a:pt x="147" y="817"/>
                </a:lnTo>
                <a:lnTo>
                  <a:pt x="144" y="767"/>
                </a:lnTo>
                <a:lnTo>
                  <a:pt x="143" y="767"/>
                </a:lnTo>
                <a:lnTo>
                  <a:pt x="142" y="767"/>
                </a:lnTo>
                <a:lnTo>
                  <a:pt x="140" y="766"/>
                </a:lnTo>
                <a:lnTo>
                  <a:pt x="139" y="766"/>
                </a:lnTo>
                <a:lnTo>
                  <a:pt x="139" y="765"/>
                </a:lnTo>
                <a:lnTo>
                  <a:pt x="138" y="764"/>
                </a:lnTo>
                <a:lnTo>
                  <a:pt x="138" y="762"/>
                </a:lnTo>
                <a:lnTo>
                  <a:pt x="138" y="761"/>
                </a:lnTo>
                <a:lnTo>
                  <a:pt x="138" y="760"/>
                </a:lnTo>
                <a:lnTo>
                  <a:pt x="138" y="759"/>
                </a:lnTo>
                <a:lnTo>
                  <a:pt x="137" y="759"/>
                </a:lnTo>
                <a:lnTo>
                  <a:pt x="137" y="758"/>
                </a:lnTo>
                <a:lnTo>
                  <a:pt x="137" y="757"/>
                </a:lnTo>
                <a:lnTo>
                  <a:pt x="137" y="758"/>
                </a:lnTo>
                <a:lnTo>
                  <a:pt x="137" y="757"/>
                </a:lnTo>
                <a:lnTo>
                  <a:pt x="137" y="756"/>
                </a:lnTo>
                <a:lnTo>
                  <a:pt x="137" y="755"/>
                </a:lnTo>
                <a:lnTo>
                  <a:pt x="136" y="755"/>
                </a:lnTo>
                <a:lnTo>
                  <a:pt x="136" y="754"/>
                </a:lnTo>
                <a:lnTo>
                  <a:pt x="134" y="753"/>
                </a:lnTo>
                <a:lnTo>
                  <a:pt x="134" y="752"/>
                </a:lnTo>
                <a:lnTo>
                  <a:pt x="134" y="753"/>
                </a:lnTo>
                <a:lnTo>
                  <a:pt x="135" y="752"/>
                </a:lnTo>
                <a:lnTo>
                  <a:pt x="134" y="751"/>
                </a:lnTo>
                <a:lnTo>
                  <a:pt x="135" y="751"/>
                </a:lnTo>
                <a:lnTo>
                  <a:pt x="134" y="751"/>
                </a:lnTo>
                <a:lnTo>
                  <a:pt x="134" y="750"/>
                </a:lnTo>
                <a:lnTo>
                  <a:pt x="133" y="750"/>
                </a:lnTo>
                <a:lnTo>
                  <a:pt x="133" y="749"/>
                </a:lnTo>
                <a:lnTo>
                  <a:pt x="132" y="748"/>
                </a:lnTo>
                <a:lnTo>
                  <a:pt x="132" y="747"/>
                </a:lnTo>
                <a:lnTo>
                  <a:pt x="131" y="747"/>
                </a:lnTo>
                <a:lnTo>
                  <a:pt x="131" y="746"/>
                </a:lnTo>
                <a:lnTo>
                  <a:pt x="131" y="745"/>
                </a:lnTo>
                <a:lnTo>
                  <a:pt x="131" y="746"/>
                </a:lnTo>
                <a:lnTo>
                  <a:pt x="131" y="745"/>
                </a:lnTo>
                <a:lnTo>
                  <a:pt x="130" y="745"/>
                </a:lnTo>
                <a:lnTo>
                  <a:pt x="131" y="745"/>
                </a:lnTo>
                <a:lnTo>
                  <a:pt x="130" y="745"/>
                </a:lnTo>
                <a:lnTo>
                  <a:pt x="131" y="744"/>
                </a:lnTo>
                <a:lnTo>
                  <a:pt x="130" y="744"/>
                </a:lnTo>
                <a:lnTo>
                  <a:pt x="130" y="743"/>
                </a:lnTo>
                <a:lnTo>
                  <a:pt x="131" y="742"/>
                </a:lnTo>
                <a:lnTo>
                  <a:pt x="130" y="742"/>
                </a:lnTo>
                <a:lnTo>
                  <a:pt x="131" y="741"/>
                </a:lnTo>
                <a:lnTo>
                  <a:pt x="131" y="742"/>
                </a:lnTo>
                <a:lnTo>
                  <a:pt x="131" y="741"/>
                </a:lnTo>
                <a:lnTo>
                  <a:pt x="131" y="740"/>
                </a:lnTo>
                <a:lnTo>
                  <a:pt x="130" y="740"/>
                </a:lnTo>
                <a:lnTo>
                  <a:pt x="130" y="739"/>
                </a:lnTo>
                <a:lnTo>
                  <a:pt x="129" y="739"/>
                </a:lnTo>
                <a:lnTo>
                  <a:pt x="129" y="738"/>
                </a:lnTo>
                <a:lnTo>
                  <a:pt x="129" y="739"/>
                </a:lnTo>
                <a:lnTo>
                  <a:pt x="128" y="738"/>
                </a:lnTo>
                <a:lnTo>
                  <a:pt x="128" y="737"/>
                </a:lnTo>
                <a:lnTo>
                  <a:pt x="127" y="736"/>
                </a:lnTo>
                <a:lnTo>
                  <a:pt x="126" y="735"/>
                </a:lnTo>
                <a:lnTo>
                  <a:pt x="127" y="735"/>
                </a:lnTo>
                <a:lnTo>
                  <a:pt x="126" y="735"/>
                </a:lnTo>
                <a:lnTo>
                  <a:pt x="126" y="734"/>
                </a:lnTo>
                <a:lnTo>
                  <a:pt x="125" y="734"/>
                </a:lnTo>
                <a:lnTo>
                  <a:pt x="125" y="733"/>
                </a:lnTo>
                <a:lnTo>
                  <a:pt x="125" y="732"/>
                </a:lnTo>
                <a:lnTo>
                  <a:pt x="124" y="732"/>
                </a:lnTo>
                <a:lnTo>
                  <a:pt x="124" y="731"/>
                </a:lnTo>
                <a:lnTo>
                  <a:pt x="124" y="730"/>
                </a:lnTo>
                <a:lnTo>
                  <a:pt x="124" y="729"/>
                </a:lnTo>
                <a:lnTo>
                  <a:pt x="124" y="728"/>
                </a:lnTo>
                <a:lnTo>
                  <a:pt x="125" y="728"/>
                </a:lnTo>
                <a:lnTo>
                  <a:pt x="125" y="727"/>
                </a:lnTo>
                <a:lnTo>
                  <a:pt x="125" y="726"/>
                </a:lnTo>
                <a:lnTo>
                  <a:pt x="124" y="726"/>
                </a:lnTo>
                <a:lnTo>
                  <a:pt x="124" y="725"/>
                </a:lnTo>
                <a:lnTo>
                  <a:pt x="123" y="724"/>
                </a:lnTo>
                <a:lnTo>
                  <a:pt x="124" y="723"/>
                </a:lnTo>
                <a:lnTo>
                  <a:pt x="123" y="722"/>
                </a:lnTo>
                <a:lnTo>
                  <a:pt x="123" y="721"/>
                </a:lnTo>
                <a:lnTo>
                  <a:pt x="122" y="721"/>
                </a:lnTo>
                <a:lnTo>
                  <a:pt x="121" y="721"/>
                </a:lnTo>
                <a:lnTo>
                  <a:pt x="122" y="720"/>
                </a:lnTo>
                <a:lnTo>
                  <a:pt x="122" y="719"/>
                </a:lnTo>
                <a:lnTo>
                  <a:pt x="122" y="718"/>
                </a:lnTo>
                <a:lnTo>
                  <a:pt x="123" y="718"/>
                </a:lnTo>
                <a:lnTo>
                  <a:pt x="123" y="717"/>
                </a:lnTo>
                <a:lnTo>
                  <a:pt x="122" y="715"/>
                </a:lnTo>
                <a:lnTo>
                  <a:pt x="123" y="715"/>
                </a:lnTo>
                <a:lnTo>
                  <a:pt x="123" y="714"/>
                </a:lnTo>
                <a:lnTo>
                  <a:pt x="122" y="714"/>
                </a:lnTo>
                <a:lnTo>
                  <a:pt x="122" y="713"/>
                </a:lnTo>
                <a:lnTo>
                  <a:pt x="123" y="713"/>
                </a:lnTo>
                <a:lnTo>
                  <a:pt x="123" y="712"/>
                </a:lnTo>
                <a:lnTo>
                  <a:pt x="122" y="712"/>
                </a:lnTo>
                <a:lnTo>
                  <a:pt x="122" y="711"/>
                </a:lnTo>
                <a:lnTo>
                  <a:pt x="123" y="711"/>
                </a:lnTo>
                <a:lnTo>
                  <a:pt x="124" y="711"/>
                </a:lnTo>
                <a:lnTo>
                  <a:pt x="125" y="711"/>
                </a:lnTo>
                <a:lnTo>
                  <a:pt x="125" y="710"/>
                </a:lnTo>
                <a:lnTo>
                  <a:pt x="126" y="710"/>
                </a:lnTo>
                <a:lnTo>
                  <a:pt x="126" y="709"/>
                </a:lnTo>
                <a:lnTo>
                  <a:pt x="127" y="709"/>
                </a:lnTo>
                <a:lnTo>
                  <a:pt x="127" y="708"/>
                </a:lnTo>
                <a:lnTo>
                  <a:pt x="128" y="708"/>
                </a:lnTo>
                <a:lnTo>
                  <a:pt x="128" y="707"/>
                </a:lnTo>
                <a:lnTo>
                  <a:pt x="128" y="706"/>
                </a:lnTo>
                <a:lnTo>
                  <a:pt x="129" y="706"/>
                </a:lnTo>
                <a:lnTo>
                  <a:pt x="129" y="705"/>
                </a:lnTo>
                <a:lnTo>
                  <a:pt x="130" y="704"/>
                </a:lnTo>
                <a:lnTo>
                  <a:pt x="130" y="703"/>
                </a:lnTo>
                <a:lnTo>
                  <a:pt x="131" y="702"/>
                </a:lnTo>
                <a:lnTo>
                  <a:pt x="130" y="702"/>
                </a:lnTo>
                <a:lnTo>
                  <a:pt x="130" y="701"/>
                </a:lnTo>
                <a:lnTo>
                  <a:pt x="131" y="701"/>
                </a:lnTo>
                <a:lnTo>
                  <a:pt x="131" y="700"/>
                </a:lnTo>
                <a:lnTo>
                  <a:pt x="131" y="701"/>
                </a:lnTo>
                <a:lnTo>
                  <a:pt x="131" y="700"/>
                </a:lnTo>
                <a:lnTo>
                  <a:pt x="132" y="700"/>
                </a:lnTo>
                <a:lnTo>
                  <a:pt x="132" y="699"/>
                </a:lnTo>
                <a:lnTo>
                  <a:pt x="131" y="699"/>
                </a:lnTo>
                <a:lnTo>
                  <a:pt x="129" y="699"/>
                </a:lnTo>
                <a:lnTo>
                  <a:pt x="129" y="698"/>
                </a:lnTo>
                <a:lnTo>
                  <a:pt x="128" y="697"/>
                </a:lnTo>
                <a:lnTo>
                  <a:pt x="129" y="697"/>
                </a:lnTo>
                <a:lnTo>
                  <a:pt x="129" y="696"/>
                </a:lnTo>
                <a:lnTo>
                  <a:pt x="130" y="696"/>
                </a:lnTo>
                <a:lnTo>
                  <a:pt x="129" y="696"/>
                </a:lnTo>
                <a:lnTo>
                  <a:pt x="129" y="695"/>
                </a:lnTo>
                <a:lnTo>
                  <a:pt x="128" y="694"/>
                </a:lnTo>
                <a:lnTo>
                  <a:pt x="128" y="695"/>
                </a:lnTo>
                <a:lnTo>
                  <a:pt x="127" y="695"/>
                </a:lnTo>
                <a:lnTo>
                  <a:pt x="126" y="694"/>
                </a:lnTo>
                <a:lnTo>
                  <a:pt x="126" y="695"/>
                </a:lnTo>
                <a:lnTo>
                  <a:pt x="125" y="695"/>
                </a:lnTo>
                <a:lnTo>
                  <a:pt x="125" y="693"/>
                </a:lnTo>
                <a:lnTo>
                  <a:pt x="125" y="692"/>
                </a:lnTo>
                <a:lnTo>
                  <a:pt x="125" y="691"/>
                </a:lnTo>
                <a:lnTo>
                  <a:pt x="125" y="690"/>
                </a:lnTo>
                <a:lnTo>
                  <a:pt x="125" y="689"/>
                </a:lnTo>
                <a:lnTo>
                  <a:pt x="124" y="689"/>
                </a:lnTo>
                <a:lnTo>
                  <a:pt x="124" y="690"/>
                </a:lnTo>
                <a:lnTo>
                  <a:pt x="123" y="690"/>
                </a:lnTo>
                <a:lnTo>
                  <a:pt x="123" y="689"/>
                </a:lnTo>
                <a:lnTo>
                  <a:pt x="123" y="688"/>
                </a:lnTo>
                <a:lnTo>
                  <a:pt x="124" y="688"/>
                </a:lnTo>
                <a:lnTo>
                  <a:pt x="124" y="687"/>
                </a:lnTo>
                <a:lnTo>
                  <a:pt x="125" y="686"/>
                </a:lnTo>
                <a:lnTo>
                  <a:pt x="124" y="685"/>
                </a:lnTo>
                <a:lnTo>
                  <a:pt x="124" y="686"/>
                </a:lnTo>
                <a:lnTo>
                  <a:pt x="123" y="685"/>
                </a:lnTo>
                <a:lnTo>
                  <a:pt x="122" y="685"/>
                </a:lnTo>
                <a:lnTo>
                  <a:pt x="122" y="686"/>
                </a:lnTo>
                <a:lnTo>
                  <a:pt x="121" y="686"/>
                </a:lnTo>
                <a:lnTo>
                  <a:pt x="121" y="685"/>
                </a:lnTo>
                <a:lnTo>
                  <a:pt x="122" y="685"/>
                </a:lnTo>
                <a:lnTo>
                  <a:pt x="122" y="684"/>
                </a:lnTo>
                <a:lnTo>
                  <a:pt x="123" y="683"/>
                </a:lnTo>
                <a:lnTo>
                  <a:pt x="122" y="683"/>
                </a:lnTo>
                <a:lnTo>
                  <a:pt x="121" y="683"/>
                </a:lnTo>
                <a:lnTo>
                  <a:pt x="121" y="682"/>
                </a:lnTo>
                <a:lnTo>
                  <a:pt x="122" y="682"/>
                </a:lnTo>
                <a:lnTo>
                  <a:pt x="123" y="682"/>
                </a:lnTo>
                <a:lnTo>
                  <a:pt x="123" y="683"/>
                </a:lnTo>
                <a:lnTo>
                  <a:pt x="123" y="682"/>
                </a:lnTo>
                <a:lnTo>
                  <a:pt x="124" y="682"/>
                </a:lnTo>
                <a:lnTo>
                  <a:pt x="124" y="681"/>
                </a:lnTo>
                <a:lnTo>
                  <a:pt x="123" y="681"/>
                </a:lnTo>
                <a:lnTo>
                  <a:pt x="122" y="680"/>
                </a:lnTo>
                <a:lnTo>
                  <a:pt x="123" y="680"/>
                </a:lnTo>
                <a:lnTo>
                  <a:pt x="124" y="680"/>
                </a:lnTo>
                <a:lnTo>
                  <a:pt x="124" y="679"/>
                </a:lnTo>
                <a:lnTo>
                  <a:pt x="123" y="679"/>
                </a:lnTo>
                <a:lnTo>
                  <a:pt x="122" y="679"/>
                </a:lnTo>
                <a:lnTo>
                  <a:pt x="121" y="679"/>
                </a:lnTo>
                <a:lnTo>
                  <a:pt x="120" y="679"/>
                </a:lnTo>
                <a:lnTo>
                  <a:pt x="119" y="679"/>
                </a:lnTo>
                <a:lnTo>
                  <a:pt x="118" y="679"/>
                </a:lnTo>
                <a:lnTo>
                  <a:pt x="117" y="679"/>
                </a:lnTo>
                <a:lnTo>
                  <a:pt x="118" y="678"/>
                </a:lnTo>
                <a:lnTo>
                  <a:pt x="118" y="677"/>
                </a:lnTo>
                <a:lnTo>
                  <a:pt x="117" y="677"/>
                </a:lnTo>
                <a:lnTo>
                  <a:pt x="116" y="677"/>
                </a:lnTo>
                <a:lnTo>
                  <a:pt x="115" y="677"/>
                </a:lnTo>
                <a:lnTo>
                  <a:pt x="115" y="678"/>
                </a:lnTo>
                <a:lnTo>
                  <a:pt x="114" y="677"/>
                </a:lnTo>
                <a:lnTo>
                  <a:pt x="113" y="677"/>
                </a:lnTo>
                <a:lnTo>
                  <a:pt x="113" y="676"/>
                </a:lnTo>
                <a:lnTo>
                  <a:pt x="112" y="675"/>
                </a:lnTo>
                <a:lnTo>
                  <a:pt x="112" y="674"/>
                </a:lnTo>
                <a:lnTo>
                  <a:pt x="111" y="674"/>
                </a:lnTo>
                <a:lnTo>
                  <a:pt x="110" y="674"/>
                </a:lnTo>
                <a:lnTo>
                  <a:pt x="110" y="675"/>
                </a:lnTo>
                <a:lnTo>
                  <a:pt x="109" y="675"/>
                </a:lnTo>
                <a:lnTo>
                  <a:pt x="109" y="674"/>
                </a:lnTo>
                <a:lnTo>
                  <a:pt x="109" y="673"/>
                </a:lnTo>
                <a:lnTo>
                  <a:pt x="109" y="674"/>
                </a:lnTo>
                <a:lnTo>
                  <a:pt x="109" y="673"/>
                </a:lnTo>
                <a:lnTo>
                  <a:pt x="109" y="672"/>
                </a:lnTo>
                <a:lnTo>
                  <a:pt x="108" y="672"/>
                </a:lnTo>
                <a:lnTo>
                  <a:pt x="107" y="671"/>
                </a:lnTo>
                <a:lnTo>
                  <a:pt x="107" y="672"/>
                </a:lnTo>
                <a:lnTo>
                  <a:pt x="106" y="672"/>
                </a:lnTo>
                <a:lnTo>
                  <a:pt x="105" y="673"/>
                </a:lnTo>
                <a:lnTo>
                  <a:pt x="105" y="674"/>
                </a:lnTo>
                <a:lnTo>
                  <a:pt x="104" y="673"/>
                </a:lnTo>
                <a:lnTo>
                  <a:pt x="104" y="674"/>
                </a:lnTo>
                <a:lnTo>
                  <a:pt x="104" y="673"/>
                </a:lnTo>
                <a:lnTo>
                  <a:pt x="103" y="672"/>
                </a:lnTo>
                <a:lnTo>
                  <a:pt x="102" y="672"/>
                </a:lnTo>
                <a:lnTo>
                  <a:pt x="101" y="671"/>
                </a:lnTo>
                <a:lnTo>
                  <a:pt x="101" y="670"/>
                </a:lnTo>
                <a:lnTo>
                  <a:pt x="101" y="669"/>
                </a:lnTo>
                <a:lnTo>
                  <a:pt x="100" y="670"/>
                </a:lnTo>
                <a:lnTo>
                  <a:pt x="100" y="671"/>
                </a:lnTo>
                <a:lnTo>
                  <a:pt x="99" y="670"/>
                </a:lnTo>
                <a:lnTo>
                  <a:pt x="99" y="669"/>
                </a:lnTo>
                <a:lnTo>
                  <a:pt x="98" y="669"/>
                </a:lnTo>
                <a:lnTo>
                  <a:pt x="98" y="668"/>
                </a:lnTo>
                <a:lnTo>
                  <a:pt x="98" y="667"/>
                </a:lnTo>
                <a:lnTo>
                  <a:pt x="99" y="667"/>
                </a:lnTo>
                <a:lnTo>
                  <a:pt x="99" y="666"/>
                </a:lnTo>
                <a:lnTo>
                  <a:pt x="100" y="666"/>
                </a:lnTo>
                <a:lnTo>
                  <a:pt x="100" y="665"/>
                </a:lnTo>
                <a:lnTo>
                  <a:pt x="99" y="665"/>
                </a:lnTo>
                <a:lnTo>
                  <a:pt x="100" y="665"/>
                </a:lnTo>
                <a:lnTo>
                  <a:pt x="100" y="664"/>
                </a:lnTo>
                <a:lnTo>
                  <a:pt x="101" y="663"/>
                </a:lnTo>
                <a:lnTo>
                  <a:pt x="101" y="662"/>
                </a:lnTo>
                <a:lnTo>
                  <a:pt x="101" y="661"/>
                </a:lnTo>
                <a:lnTo>
                  <a:pt x="102" y="661"/>
                </a:lnTo>
                <a:lnTo>
                  <a:pt x="102" y="660"/>
                </a:lnTo>
                <a:lnTo>
                  <a:pt x="103" y="660"/>
                </a:lnTo>
                <a:lnTo>
                  <a:pt x="102" y="660"/>
                </a:lnTo>
                <a:lnTo>
                  <a:pt x="103" y="660"/>
                </a:lnTo>
                <a:lnTo>
                  <a:pt x="103" y="659"/>
                </a:lnTo>
                <a:lnTo>
                  <a:pt x="104" y="659"/>
                </a:lnTo>
                <a:lnTo>
                  <a:pt x="105" y="658"/>
                </a:lnTo>
                <a:lnTo>
                  <a:pt x="106" y="658"/>
                </a:lnTo>
                <a:lnTo>
                  <a:pt x="105" y="658"/>
                </a:lnTo>
                <a:lnTo>
                  <a:pt x="106" y="658"/>
                </a:lnTo>
                <a:lnTo>
                  <a:pt x="105" y="657"/>
                </a:lnTo>
                <a:lnTo>
                  <a:pt x="106" y="657"/>
                </a:lnTo>
                <a:lnTo>
                  <a:pt x="106" y="656"/>
                </a:lnTo>
                <a:lnTo>
                  <a:pt x="107" y="656"/>
                </a:lnTo>
                <a:lnTo>
                  <a:pt x="108" y="656"/>
                </a:lnTo>
                <a:lnTo>
                  <a:pt x="109" y="655"/>
                </a:lnTo>
                <a:lnTo>
                  <a:pt x="109" y="656"/>
                </a:lnTo>
                <a:lnTo>
                  <a:pt x="110" y="656"/>
                </a:lnTo>
                <a:lnTo>
                  <a:pt x="111" y="656"/>
                </a:lnTo>
                <a:lnTo>
                  <a:pt x="111" y="655"/>
                </a:lnTo>
                <a:lnTo>
                  <a:pt x="112" y="655"/>
                </a:lnTo>
                <a:lnTo>
                  <a:pt x="113" y="655"/>
                </a:lnTo>
                <a:lnTo>
                  <a:pt x="113" y="654"/>
                </a:lnTo>
                <a:lnTo>
                  <a:pt x="114" y="654"/>
                </a:lnTo>
                <a:lnTo>
                  <a:pt x="115" y="654"/>
                </a:lnTo>
                <a:lnTo>
                  <a:pt x="114" y="654"/>
                </a:lnTo>
                <a:lnTo>
                  <a:pt x="115" y="653"/>
                </a:lnTo>
                <a:lnTo>
                  <a:pt x="115" y="652"/>
                </a:lnTo>
                <a:lnTo>
                  <a:pt x="116" y="652"/>
                </a:lnTo>
                <a:lnTo>
                  <a:pt x="117" y="652"/>
                </a:lnTo>
                <a:lnTo>
                  <a:pt x="117" y="651"/>
                </a:lnTo>
                <a:lnTo>
                  <a:pt x="117" y="650"/>
                </a:lnTo>
                <a:lnTo>
                  <a:pt x="118" y="650"/>
                </a:lnTo>
                <a:lnTo>
                  <a:pt x="119" y="649"/>
                </a:lnTo>
                <a:lnTo>
                  <a:pt x="120" y="648"/>
                </a:lnTo>
                <a:lnTo>
                  <a:pt x="121" y="648"/>
                </a:lnTo>
                <a:lnTo>
                  <a:pt x="122" y="648"/>
                </a:lnTo>
                <a:lnTo>
                  <a:pt x="122" y="647"/>
                </a:lnTo>
                <a:lnTo>
                  <a:pt x="123" y="647"/>
                </a:lnTo>
                <a:lnTo>
                  <a:pt x="124" y="647"/>
                </a:lnTo>
                <a:lnTo>
                  <a:pt x="125" y="648"/>
                </a:lnTo>
                <a:lnTo>
                  <a:pt x="126" y="647"/>
                </a:lnTo>
                <a:lnTo>
                  <a:pt x="127" y="647"/>
                </a:lnTo>
                <a:lnTo>
                  <a:pt x="127" y="646"/>
                </a:lnTo>
                <a:lnTo>
                  <a:pt x="128" y="646"/>
                </a:lnTo>
                <a:lnTo>
                  <a:pt x="129" y="645"/>
                </a:lnTo>
                <a:lnTo>
                  <a:pt x="129" y="644"/>
                </a:lnTo>
                <a:lnTo>
                  <a:pt x="130" y="644"/>
                </a:lnTo>
                <a:lnTo>
                  <a:pt x="131" y="643"/>
                </a:lnTo>
                <a:lnTo>
                  <a:pt x="132" y="643"/>
                </a:lnTo>
                <a:lnTo>
                  <a:pt x="132" y="642"/>
                </a:lnTo>
                <a:lnTo>
                  <a:pt x="132" y="641"/>
                </a:lnTo>
                <a:lnTo>
                  <a:pt x="133" y="641"/>
                </a:lnTo>
                <a:lnTo>
                  <a:pt x="132" y="641"/>
                </a:lnTo>
                <a:lnTo>
                  <a:pt x="133" y="640"/>
                </a:lnTo>
                <a:lnTo>
                  <a:pt x="132" y="640"/>
                </a:lnTo>
                <a:lnTo>
                  <a:pt x="133" y="639"/>
                </a:lnTo>
                <a:lnTo>
                  <a:pt x="133" y="638"/>
                </a:lnTo>
                <a:lnTo>
                  <a:pt x="133" y="637"/>
                </a:lnTo>
                <a:lnTo>
                  <a:pt x="133" y="636"/>
                </a:lnTo>
                <a:lnTo>
                  <a:pt x="133" y="635"/>
                </a:lnTo>
                <a:lnTo>
                  <a:pt x="133" y="634"/>
                </a:lnTo>
                <a:lnTo>
                  <a:pt x="134" y="633"/>
                </a:lnTo>
                <a:lnTo>
                  <a:pt x="133" y="633"/>
                </a:lnTo>
                <a:lnTo>
                  <a:pt x="133" y="632"/>
                </a:lnTo>
                <a:lnTo>
                  <a:pt x="134" y="632"/>
                </a:lnTo>
                <a:lnTo>
                  <a:pt x="134" y="631"/>
                </a:lnTo>
                <a:lnTo>
                  <a:pt x="133" y="630"/>
                </a:lnTo>
                <a:lnTo>
                  <a:pt x="133" y="629"/>
                </a:lnTo>
                <a:lnTo>
                  <a:pt x="134" y="629"/>
                </a:lnTo>
                <a:lnTo>
                  <a:pt x="134" y="628"/>
                </a:lnTo>
                <a:lnTo>
                  <a:pt x="134" y="627"/>
                </a:lnTo>
                <a:lnTo>
                  <a:pt x="135" y="626"/>
                </a:lnTo>
                <a:lnTo>
                  <a:pt x="136" y="626"/>
                </a:lnTo>
                <a:lnTo>
                  <a:pt x="135" y="625"/>
                </a:lnTo>
                <a:lnTo>
                  <a:pt x="136" y="624"/>
                </a:lnTo>
                <a:lnTo>
                  <a:pt x="137" y="624"/>
                </a:lnTo>
                <a:lnTo>
                  <a:pt x="137" y="623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8" y="619"/>
                </a:lnTo>
                <a:lnTo>
                  <a:pt x="139" y="618"/>
                </a:lnTo>
                <a:lnTo>
                  <a:pt x="139" y="617"/>
                </a:lnTo>
                <a:lnTo>
                  <a:pt x="140" y="617"/>
                </a:lnTo>
                <a:lnTo>
                  <a:pt x="140" y="616"/>
                </a:lnTo>
                <a:lnTo>
                  <a:pt x="140" y="615"/>
                </a:lnTo>
                <a:lnTo>
                  <a:pt x="140" y="614"/>
                </a:lnTo>
                <a:lnTo>
                  <a:pt x="141" y="614"/>
                </a:lnTo>
                <a:lnTo>
                  <a:pt x="142" y="613"/>
                </a:lnTo>
                <a:lnTo>
                  <a:pt x="143" y="613"/>
                </a:lnTo>
                <a:lnTo>
                  <a:pt x="142" y="613"/>
                </a:lnTo>
                <a:lnTo>
                  <a:pt x="143" y="612"/>
                </a:lnTo>
                <a:lnTo>
                  <a:pt x="143" y="611"/>
                </a:lnTo>
                <a:lnTo>
                  <a:pt x="144" y="611"/>
                </a:lnTo>
                <a:lnTo>
                  <a:pt x="144" y="610"/>
                </a:lnTo>
                <a:lnTo>
                  <a:pt x="143" y="610"/>
                </a:lnTo>
                <a:lnTo>
                  <a:pt x="143" y="609"/>
                </a:lnTo>
                <a:lnTo>
                  <a:pt x="143" y="608"/>
                </a:lnTo>
                <a:lnTo>
                  <a:pt x="143" y="607"/>
                </a:lnTo>
                <a:lnTo>
                  <a:pt x="143" y="606"/>
                </a:lnTo>
                <a:lnTo>
                  <a:pt x="142" y="606"/>
                </a:lnTo>
                <a:lnTo>
                  <a:pt x="143" y="605"/>
                </a:lnTo>
                <a:lnTo>
                  <a:pt x="142" y="605"/>
                </a:lnTo>
                <a:lnTo>
                  <a:pt x="143" y="605"/>
                </a:lnTo>
                <a:lnTo>
                  <a:pt x="142" y="605"/>
                </a:lnTo>
                <a:lnTo>
                  <a:pt x="143" y="605"/>
                </a:lnTo>
                <a:lnTo>
                  <a:pt x="142" y="604"/>
                </a:lnTo>
                <a:lnTo>
                  <a:pt x="143" y="604"/>
                </a:lnTo>
                <a:lnTo>
                  <a:pt x="144" y="604"/>
                </a:lnTo>
                <a:lnTo>
                  <a:pt x="144" y="603"/>
                </a:lnTo>
                <a:lnTo>
                  <a:pt x="145" y="603"/>
                </a:lnTo>
                <a:lnTo>
                  <a:pt x="145" y="602"/>
                </a:lnTo>
                <a:lnTo>
                  <a:pt x="146" y="601"/>
                </a:lnTo>
                <a:lnTo>
                  <a:pt x="146" y="600"/>
                </a:lnTo>
                <a:lnTo>
                  <a:pt x="147" y="600"/>
                </a:lnTo>
                <a:lnTo>
                  <a:pt x="147" y="599"/>
                </a:lnTo>
                <a:lnTo>
                  <a:pt x="148" y="599"/>
                </a:lnTo>
                <a:lnTo>
                  <a:pt x="149" y="599"/>
                </a:lnTo>
                <a:lnTo>
                  <a:pt x="149" y="598"/>
                </a:lnTo>
                <a:lnTo>
                  <a:pt x="150" y="598"/>
                </a:lnTo>
                <a:lnTo>
                  <a:pt x="150" y="597"/>
                </a:lnTo>
                <a:lnTo>
                  <a:pt x="150" y="596"/>
                </a:lnTo>
                <a:lnTo>
                  <a:pt x="151" y="595"/>
                </a:lnTo>
                <a:lnTo>
                  <a:pt x="151" y="594"/>
                </a:lnTo>
                <a:lnTo>
                  <a:pt x="152" y="593"/>
                </a:lnTo>
                <a:lnTo>
                  <a:pt x="152" y="592"/>
                </a:lnTo>
                <a:lnTo>
                  <a:pt x="153" y="592"/>
                </a:lnTo>
                <a:lnTo>
                  <a:pt x="154" y="592"/>
                </a:lnTo>
                <a:lnTo>
                  <a:pt x="155" y="592"/>
                </a:lnTo>
                <a:lnTo>
                  <a:pt x="156" y="592"/>
                </a:lnTo>
                <a:lnTo>
                  <a:pt x="157" y="592"/>
                </a:lnTo>
                <a:lnTo>
                  <a:pt x="158" y="592"/>
                </a:lnTo>
                <a:lnTo>
                  <a:pt x="158" y="591"/>
                </a:lnTo>
                <a:lnTo>
                  <a:pt x="159" y="591"/>
                </a:lnTo>
                <a:lnTo>
                  <a:pt x="160" y="591"/>
                </a:lnTo>
                <a:lnTo>
                  <a:pt x="160" y="590"/>
                </a:lnTo>
                <a:lnTo>
                  <a:pt x="161" y="588"/>
                </a:lnTo>
                <a:lnTo>
                  <a:pt x="161" y="587"/>
                </a:lnTo>
                <a:lnTo>
                  <a:pt x="161" y="586"/>
                </a:lnTo>
                <a:lnTo>
                  <a:pt x="163" y="585"/>
                </a:lnTo>
                <a:lnTo>
                  <a:pt x="163" y="584"/>
                </a:lnTo>
                <a:lnTo>
                  <a:pt x="164" y="583"/>
                </a:lnTo>
                <a:lnTo>
                  <a:pt x="164" y="582"/>
                </a:lnTo>
                <a:lnTo>
                  <a:pt x="163" y="578"/>
                </a:lnTo>
                <a:lnTo>
                  <a:pt x="163" y="577"/>
                </a:lnTo>
                <a:lnTo>
                  <a:pt x="163" y="576"/>
                </a:lnTo>
                <a:lnTo>
                  <a:pt x="164" y="574"/>
                </a:lnTo>
                <a:lnTo>
                  <a:pt x="164" y="572"/>
                </a:lnTo>
                <a:lnTo>
                  <a:pt x="164" y="571"/>
                </a:lnTo>
                <a:lnTo>
                  <a:pt x="164" y="570"/>
                </a:lnTo>
                <a:lnTo>
                  <a:pt x="163" y="568"/>
                </a:lnTo>
                <a:lnTo>
                  <a:pt x="162" y="568"/>
                </a:lnTo>
                <a:lnTo>
                  <a:pt x="162" y="567"/>
                </a:lnTo>
                <a:lnTo>
                  <a:pt x="163" y="565"/>
                </a:lnTo>
                <a:lnTo>
                  <a:pt x="164" y="564"/>
                </a:lnTo>
                <a:lnTo>
                  <a:pt x="164" y="563"/>
                </a:lnTo>
                <a:lnTo>
                  <a:pt x="164" y="562"/>
                </a:lnTo>
                <a:lnTo>
                  <a:pt x="164" y="561"/>
                </a:lnTo>
                <a:lnTo>
                  <a:pt x="164" y="560"/>
                </a:lnTo>
                <a:lnTo>
                  <a:pt x="164" y="559"/>
                </a:lnTo>
                <a:lnTo>
                  <a:pt x="165" y="558"/>
                </a:lnTo>
                <a:lnTo>
                  <a:pt x="166" y="557"/>
                </a:lnTo>
                <a:lnTo>
                  <a:pt x="166" y="556"/>
                </a:lnTo>
                <a:lnTo>
                  <a:pt x="165" y="555"/>
                </a:lnTo>
                <a:lnTo>
                  <a:pt x="165" y="554"/>
                </a:lnTo>
                <a:lnTo>
                  <a:pt x="166" y="554"/>
                </a:lnTo>
                <a:lnTo>
                  <a:pt x="167" y="553"/>
                </a:lnTo>
                <a:lnTo>
                  <a:pt x="168" y="553"/>
                </a:lnTo>
                <a:lnTo>
                  <a:pt x="169" y="552"/>
                </a:lnTo>
                <a:lnTo>
                  <a:pt x="169" y="551"/>
                </a:lnTo>
                <a:lnTo>
                  <a:pt x="169" y="550"/>
                </a:lnTo>
                <a:lnTo>
                  <a:pt x="169" y="549"/>
                </a:lnTo>
                <a:lnTo>
                  <a:pt x="170" y="548"/>
                </a:lnTo>
                <a:lnTo>
                  <a:pt x="171" y="547"/>
                </a:lnTo>
                <a:lnTo>
                  <a:pt x="172" y="546"/>
                </a:lnTo>
                <a:lnTo>
                  <a:pt x="173" y="546"/>
                </a:lnTo>
                <a:lnTo>
                  <a:pt x="174" y="546"/>
                </a:lnTo>
                <a:lnTo>
                  <a:pt x="175" y="546"/>
                </a:lnTo>
                <a:lnTo>
                  <a:pt x="175" y="545"/>
                </a:lnTo>
                <a:lnTo>
                  <a:pt x="176" y="544"/>
                </a:lnTo>
                <a:lnTo>
                  <a:pt x="176" y="543"/>
                </a:lnTo>
                <a:lnTo>
                  <a:pt x="177" y="542"/>
                </a:lnTo>
                <a:lnTo>
                  <a:pt x="179" y="542"/>
                </a:lnTo>
                <a:lnTo>
                  <a:pt x="179" y="541"/>
                </a:lnTo>
                <a:lnTo>
                  <a:pt x="180" y="541"/>
                </a:lnTo>
                <a:lnTo>
                  <a:pt x="180" y="540"/>
                </a:lnTo>
                <a:lnTo>
                  <a:pt x="181" y="540"/>
                </a:lnTo>
                <a:lnTo>
                  <a:pt x="182" y="540"/>
                </a:lnTo>
                <a:lnTo>
                  <a:pt x="183" y="540"/>
                </a:lnTo>
                <a:lnTo>
                  <a:pt x="184" y="540"/>
                </a:lnTo>
                <a:lnTo>
                  <a:pt x="186" y="541"/>
                </a:lnTo>
                <a:lnTo>
                  <a:pt x="186" y="540"/>
                </a:lnTo>
                <a:lnTo>
                  <a:pt x="187" y="540"/>
                </a:lnTo>
                <a:lnTo>
                  <a:pt x="188" y="540"/>
                </a:lnTo>
                <a:lnTo>
                  <a:pt x="188" y="539"/>
                </a:lnTo>
                <a:lnTo>
                  <a:pt x="188" y="538"/>
                </a:lnTo>
                <a:lnTo>
                  <a:pt x="188" y="537"/>
                </a:lnTo>
                <a:lnTo>
                  <a:pt x="189" y="536"/>
                </a:lnTo>
                <a:lnTo>
                  <a:pt x="188" y="536"/>
                </a:lnTo>
                <a:lnTo>
                  <a:pt x="188" y="535"/>
                </a:lnTo>
                <a:lnTo>
                  <a:pt x="189" y="533"/>
                </a:lnTo>
                <a:lnTo>
                  <a:pt x="189" y="532"/>
                </a:lnTo>
                <a:lnTo>
                  <a:pt x="190" y="532"/>
                </a:lnTo>
                <a:lnTo>
                  <a:pt x="190" y="531"/>
                </a:lnTo>
                <a:lnTo>
                  <a:pt x="191" y="531"/>
                </a:lnTo>
                <a:lnTo>
                  <a:pt x="191" y="530"/>
                </a:lnTo>
                <a:lnTo>
                  <a:pt x="191" y="529"/>
                </a:lnTo>
                <a:lnTo>
                  <a:pt x="192" y="529"/>
                </a:lnTo>
                <a:lnTo>
                  <a:pt x="192" y="528"/>
                </a:lnTo>
                <a:lnTo>
                  <a:pt x="193" y="528"/>
                </a:lnTo>
                <a:lnTo>
                  <a:pt x="193" y="527"/>
                </a:lnTo>
                <a:lnTo>
                  <a:pt x="194" y="527"/>
                </a:lnTo>
                <a:lnTo>
                  <a:pt x="194" y="526"/>
                </a:lnTo>
                <a:lnTo>
                  <a:pt x="195" y="526"/>
                </a:lnTo>
                <a:lnTo>
                  <a:pt x="184" y="516"/>
                </a:lnTo>
                <a:lnTo>
                  <a:pt x="183" y="516"/>
                </a:lnTo>
                <a:lnTo>
                  <a:pt x="183" y="515"/>
                </a:lnTo>
                <a:lnTo>
                  <a:pt x="183" y="514"/>
                </a:lnTo>
                <a:lnTo>
                  <a:pt x="182" y="513"/>
                </a:lnTo>
                <a:lnTo>
                  <a:pt x="182" y="512"/>
                </a:lnTo>
                <a:lnTo>
                  <a:pt x="182" y="511"/>
                </a:lnTo>
                <a:lnTo>
                  <a:pt x="181" y="509"/>
                </a:lnTo>
                <a:lnTo>
                  <a:pt x="182" y="508"/>
                </a:lnTo>
                <a:lnTo>
                  <a:pt x="182" y="507"/>
                </a:lnTo>
                <a:lnTo>
                  <a:pt x="182" y="505"/>
                </a:lnTo>
                <a:lnTo>
                  <a:pt x="182" y="503"/>
                </a:lnTo>
                <a:lnTo>
                  <a:pt x="182" y="502"/>
                </a:lnTo>
                <a:lnTo>
                  <a:pt x="181" y="500"/>
                </a:lnTo>
                <a:lnTo>
                  <a:pt x="180" y="500"/>
                </a:lnTo>
                <a:lnTo>
                  <a:pt x="180" y="499"/>
                </a:lnTo>
                <a:lnTo>
                  <a:pt x="180" y="498"/>
                </a:lnTo>
                <a:lnTo>
                  <a:pt x="179" y="498"/>
                </a:lnTo>
                <a:lnTo>
                  <a:pt x="178" y="498"/>
                </a:lnTo>
                <a:lnTo>
                  <a:pt x="177" y="497"/>
                </a:lnTo>
                <a:lnTo>
                  <a:pt x="177" y="496"/>
                </a:lnTo>
                <a:lnTo>
                  <a:pt x="176" y="496"/>
                </a:lnTo>
                <a:lnTo>
                  <a:pt x="176" y="495"/>
                </a:lnTo>
                <a:lnTo>
                  <a:pt x="175" y="494"/>
                </a:lnTo>
                <a:lnTo>
                  <a:pt x="175" y="493"/>
                </a:lnTo>
                <a:lnTo>
                  <a:pt x="174" y="493"/>
                </a:lnTo>
                <a:lnTo>
                  <a:pt x="174" y="492"/>
                </a:lnTo>
                <a:lnTo>
                  <a:pt x="175" y="491"/>
                </a:lnTo>
                <a:lnTo>
                  <a:pt x="175" y="490"/>
                </a:lnTo>
                <a:lnTo>
                  <a:pt x="175" y="489"/>
                </a:lnTo>
                <a:lnTo>
                  <a:pt x="174" y="489"/>
                </a:lnTo>
                <a:lnTo>
                  <a:pt x="175" y="489"/>
                </a:lnTo>
                <a:lnTo>
                  <a:pt x="175" y="488"/>
                </a:lnTo>
                <a:lnTo>
                  <a:pt x="175" y="487"/>
                </a:lnTo>
                <a:lnTo>
                  <a:pt x="175" y="486"/>
                </a:lnTo>
                <a:lnTo>
                  <a:pt x="174" y="486"/>
                </a:lnTo>
                <a:lnTo>
                  <a:pt x="173" y="485"/>
                </a:lnTo>
                <a:lnTo>
                  <a:pt x="174" y="485"/>
                </a:lnTo>
                <a:lnTo>
                  <a:pt x="174" y="484"/>
                </a:lnTo>
                <a:lnTo>
                  <a:pt x="174" y="483"/>
                </a:lnTo>
                <a:lnTo>
                  <a:pt x="173" y="483"/>
                </a:lnTo>
                <a:lnTo>
                  <a:pt x="173" y="482"/>
                </a:lnTo>
                <a:lnTo>
                  <a:pt x="174" y="481"/>
                </a:lnTo>
                <a:lnTo>
                  <a:pt x="173" y="481"/>
                </a:lnTo>
                <a:lnTo>
                  <a:pt x="173" y="480"/>
                </a:lnTo>
                <a:lnTo>
                  <a:pt x="172" y="480"/>
                </a:lnTo>
                <a:lnTo>
                  <a:pt x="172" y="479"/>
                </a:lnTo>
                <a:lnTo>
                  <a:pt x="171" y="479"/>
                </a:lnTo>
                <a:lnTo>
                  <a:pt x="171" y="478"/>
                </a:lnTo>
                <a:lnTo>
                  <a:pt x="170" y="478"/>
                </a:lnTo>
                <a:lnTo>
                  <a:pt x="170" y="479"/>
                </a:lnTo>
                <a:lnTo>
                  <a:pt x="169" y="479"/>
                </a:lnTo>
                <a:lnTo>
                  <a:pt x="168" y="479"/>
                </a:lnTo>
                <a:lnTo>
                  <a:pt x="168" y="478"/>
                </a:lnTo>
                <a:lnTo>
                  <a:pt x="167" y="478"/>
                </a:lnTo>
                <a:lnTo>
                  <a:pt x="167" y="479"/>
                </a:lnTo>
                <a:lnTo>
                  <a:pt x="166" y="479"/>
                </a:lnTo>
                <a:lnTo>
                  <a:pt x="166" y="478"/>
                </a:lnTo>
                <a:lnTo>
                  <a:pt x="166" y="479"/>
                </a:lnTo>
                <a:lnTo>
                  <a:pt x="166" y="478"/>
                </a:lnTo>
                <a:lnTo>
                  <a:pt x="165" y="478"/>
                </a:lnTo>
                <a:lnTo>
                  <a:pt x="164" y="478"/>
                </a:lnTo>
                <a:lnTo>
                  <a:pt x="164" y="477"/>
                </a:lnTo>
                <a:lnTo>
                  <a:pt x="164" y="476"/>
                </a:lnTo>
                <a:lnTo>
                  <a:pt x="163" y="476"/>
                </a:lnTo>
                <a:lnTo>
                  <a:pt x="164" y="475"/>
                </a:lnTo>
                <a:lnTo>
                  <a:pt x="163" y="475"/>
                </a:lnTo>
                <a:lnTo>
                  <a:pt x="162" y="475"/>
                </a:lnTo>
                <a:lnTo>
                  <a:pt x="163" y="474"/>
                </a:lnTo>
                <a:lnTo>
                  <a:pt x="162" y="474"/>
                </a:lnTo>
                <a:lnTo>
                  <a:pt x="162" y="475"/>
                </a:lnTo>
                <a:lnTo>
                  <a:pt x="162" y="474"/>
                </a:lnTo>
                <a:lnTo>
                  <a:pt x="162" y="473"/>
                </a:lnTo>
                <a:lnTo>
                  <a:pt x="161" y="472"/>
                </a:lnTo>
                <a:lnTo>
                  <a:pt x="161" y="473"/>
                </a:lnTo>
                <a:lnTo>
                  <a:pt x="161" y="472"/>
                </a:lnTo>
                <a:lnTo>
                  <a:pt x="162" y="472"/>
                </a:lnTo>
                <a:lnTo>
                  <a:pt x="161" y="471"/>
                </a:lnTo>
                <a:lnTo>
                  <a:pt x="162" y="471"/>
                </a:lnTo>
                <a:lnTo>
                  <a:pt x="162" y="470"/>
                </a:lnTo>
                <a:lnTo>
                  <a:pt x="161" y="470"/>
                </a:lnTo>
                <a:lnTo>
                  <a:pt x="162" y="469"/>
                </a:lnTo>
                <a:lnTo>
                  <a:pt x="161" y="469"/>
                </a:lnTo>
                <a:lnTo>
                  <a:pt x="161" y="468"/>
                </a:lnTo>
                <a:lnTo>
                  <a:pt x="162" y="469"/>
                </a:lnTo>
                <a:lnTo>
                  <a:pt x="162" y="468"/>
                </a:lnTo>
                <a:lnTo>
                  <a:pt x="161" y="468"/>
                </a:lnTo>
                <a:lnTo>
                  <a:pt x="161" y="467"/>
                </a:lnTo>
                <a:lnTo>
                  <a:pt x="161" y="466"/>
                </a:lnTo>
                <a:lnTo>
                  <a:pt x="161" y="467"/>
                </a:lnTo>
                <a:lnTo>
                  <a:pt x="161" y="466"/>
                </a:lnTo>
                <a:lnTo>
                  <a:pt x="161" y="465"/>
                </a:lnTo>
                <a:lnTo>
                  <a:pt x="160" y="465"/>
                </a:lnTo>
                <a:lnTo>
                  <a:pt x="160" y="464"/>
                </a:lnTo>
                <a:lnTo>
                  <a:pt x="161" y="463"/>
                </a:lnTo>
                <a:lnTo>
                  <a:pt x="160" y="463"/>
                </a:lnTo>
                <a:lnTo>
                  <a:pt x="160" y="462"/>
                </a:lnTo>
                <a:lnTo>
                  <a:pt x="160" y="461"/>
                </a:lnTo>
                <a:lnTo>
                  <a:pt x="160" y="460"/>
                </a:lnTo>
                <a:lnTo>
                  <a:pt x="159" y="459"/>
                </a:lnTo>
                <a:lnTo>
                  <a:pt x="160" y="459"/>
                </a:lnTo>
                <a:lnTo>
                  <a:pt x="160" y="458"/>
                </a:lnTo>
                <a:lnTo>
                  <a:pt x="160" y="457"/>
                </a:lnTo>
                <a:lnTo>
                  <a:pt x="159" y="457"/>
                </a:lnTo>
                <a:lnTo>
                  <a:pt x="159" y="456"/>
                </a:lnTo>
                <a:lnTo>
                  <a:pt x="160" y="456"/>
                </a:lnTo>
                <a:lnTo>
                  <a:pt x="159" y="455"/>
                </a:lnTo>
                <a:lnTo>
                  <a:pt x="160" y="455"/>
                </a:lnTo>
                <a:lnTo>
                  <a:pt x="160" y="454"/>
                </a:lnTo>
                <a:lnTo>
                  <a:pt x="160" y="453"/>
                </a:lnTo>
                <a:lnTo>
                  <a:pt x="160" y="452"/>
                </a:lnTo>
                <a:lnTo>
                  <a:pt x="160" y="451"/>
                </a:lnTo>
                <a:lnTo>
                  <a:pt x="160" y="450"/>
                </a:lnTo>
                <a:lnTo>
                  <a:pt x="160" y="449"/>
                </a:lnTo>
                <a:lnTo>
                  <a:pt x="160" y="448"/>
                </a:lnTo>
                <a:lnTo>
                  <a:pt x="160" y="447"/>
                </a:lnTo>
                <a:lnTo>
                  <a:pt x="160" y="446"/>
                </a:lnTo>
                <a:lnTo>
                  <a:pt x="161" y="446"/>
                </a:lnTo>
                <a:lnTo>
                  <a:pt x="162" y="446"/>
                </a:lnTo>
                <a:lnTo>
                  <a:pt x="161" y="445"/>
                </a:lnTo>
                <a:lnTo>
                  <a:pt x="162" y="445"/>
                </a:lnTo>
                <a:lnTo>
                  <a:pt x="162" y="444"/>
                </a:lnTo>
                <a:lnTo>
                  <a:pt x="163" y="444"/>
                </a:lnTo>
                <a:lnTo>
                  <a:pt x="162" y="444"/>
                </a:lnTo>
                <a:lnTo>
                  <a:pt x="162" y="443"/>
                </a:lnTo>
                <a:lnTo>
                  <a:pt x="163" y="443"/>
                </a:lnTo>
                <a:lnTo>
                  <a:pt x="164" y="443"/>
                </a:lnTo>
                <a:lnTo>
                  <a:pt x="164" y="442"/>
                </a:lnTo>
                <a:lnTo>
                  <a:pt x="165" y="442"/>
                </a:lnTo>
                <a:lnTo>
                  <a:pt x="166" y="441"/>
                </a:lnTo>
                <a:lnTo>
                  <a:pt x="167" y="440"/>
                </a:lnTo>
                <a:lnTo>
                  <a:pt x="166" y="440"/>
                </a:lnTo>
                <a:lnTo>
                  <a:pt x="167" y="440"/>
                </a:lnTo>
                <a:lnTo>
                  <a:pt x="168" y="439"/>
                </a:lnTo>
                <a:lnTo>
                  <a:pt x="168" y="438"/>
                </a:lnTo>
                <a:lnTo>
                  <a:pt x="169" y="438"/>
                </a:lnTo>
                <a:lnTo>
                  <a:pt x="169" y="437"/>
                </a:lnTo>
                <a:lnTo>
                  <a:pt x="168" y="437"/>
                </a:lnTo>
                <a:lnTo>
                  <a:pt x="169" y="437"/>
                </a:lnTo>
                <a:lnTo>
                  <a:pt x="169" y="436"/>
                </a:lnTo>
                <a:lnTo>
                  <a:pt x="170" y="437"/>
                </a:lnTo>
                <a:lnTo>
                  <a:pt x="170" y="436"/>
                </a:lnTo>
                <a:lnTo>
                  <a:pt x="171" y="435"/>
                </a:lnTo>
                <a:lnTo>
                  <a:pt x="172" y="435"/>
                </a:lnTo>
                <a:lnTo>
                  <a:pt x="173" y="434"/>
                </a:lnTo>
                <a:lnTo>
                  <a:pt x="174" y="434"/>
                </a:lnTo>
                <a:lnTo>
                  <a:pt x="174" y="433"/>
                </a:lnTo>
                <a:lnTo>
                  <a:pt x="174" y="432"/>
                </a:lnTo>
                <a:lnTo>
                  <a:pt x="174" y="431"/>
                </a:lnTo>
                <a:lnTo>
                  <a:pt x="176" y="431"/>
                </a:lnTo>
                <a:lnTo>
                  <a:pt x="176" y="430"/>
                </a:lnTo>
                <a:lnTo>
                  <a:pt x="177" y="430"/>
                </a:lnTo>
                <a:lnTo>
                  <a:pt x="178" y="430"/>
                </a:lnTo>
                <a:lnTo>
                  <a:pt x="178" y="429"/>
                </a:lnTo>
                <a:lnTo>
                  <a:pt x="179" y="429"/>
                </a:lnTo>
                <a:lnTo>
                  <a:pt x="180" y="428"/>
                </a:lnTo>
                <a:lnTo>
                  <a:pt x="180" y="427"/>
                </a:lnTo>
                <a:lnTo>
                  <a:pt x="180" y="426"/>
                </a:lnTo>
                <a:lnTo>
                  <a:pt x="180" y="425"/>
                </a:lnTo>
                <a:lnTo>
                  <a:pt x="180" y="424"/>
                </a:lnTo>
                <a:lnTo>
                  <a:pt x="180" y="422"/>
                </a:lnTo>
                <a:lnTo>
                  <a:pt x="180" y="421"/>
                </a:lnTo>
                <a:lnTo>
                  <a:pt x="181" y="421"/>
                </a:lnTo>
                <a:lnTo>
                  <a:pt x="181" y="420"/>
                </a:lnTo>
                <a:lnTo>
                  <a:pt x="180" y="419"/>
                </a:lnTo>
                <a:lnTo>
                  <a:pt x="180" y="418"/>
                </a:lnTo>
                <a:lnTo>
                  <a:pt x="180" y="417"/>
                </a:lnTo>
                <a:lnTo>
                  <a:pt x="179" y="417"/>
                </a:lnTo>
                <a:lnTo>
                  <a:pt x="177" y="416"/>
                </a:lnTo>
                <a:lnTo>
                  <a:pt x="176" y="415"/>
                </a:lnTo>
                <a:lnTo>
                  <a:pt x="176" y="414"/>
                </a:lnTo>
                <a:lnTo>
                  <a:pt x="176" y="413"/>
                </a:lnTo>
                <a:lnTo>
                  <a:pt x="175" y="412"/>
                </a:lnTo>
                <a:lnTo>
                  <a:pt x="175" y="411"/>
                </a:lnTo>
                <a:lnTo>
                  <a:pt x="175" y="410"/>
                </a:lnTo>
                <a:lnTo>
                  <a:pt x="174" y="410"/>
                </a:lnTo>
                <a:lnTo>
                  <a:pt x="174" y="409"/>
                </a:lnTo>
                <a:lnTo>
                  <a:pt x="174" y="408"/>
                </a:lnTo>
                <a:lnTo>
                  <a:pt x="174" y="407"/>
                </a:lnTo>
                <a:lnTo>
                  <a:pt x="174" y="406"/>
                </a:lnTo>
                <a:lnTo>
                  <a:pt x="174" y="405"/>
                </a:lnTo>
                <a:lnTo>
                  <a:pt x="175" y="405"/>
                </a:lnTo>
                <a:lnTo>
                  <a:pt x="176" y="405"/>
                </a:lnTo>
                <a:lnTo>
                  <a:pt x="176" y="404"/>
                </a:lnTo>
                <a:lnTo>
                  <a:pt x="175" y="404"/>
                </a:lnTo>
                <a:lnTo>
                  <a:pt x="175" y="403"/>
                </a:lnTo>
                <a:lnTo>
                  <a:pt x="174" y="403"/>
                </a:lnTo>
                <a:lnTo>
                  <a:pt x="173" y="402"/>
                </a:lnTo>
                <a:lnTo>
                  <a:pt x="173" y="401"/>
                </a:lnTo>
                <a:lnTo>
                  <a:pt x="172" y="401"/>
                </a:lnTo>
                <a:lnTo>
                  <a:pt x="172" y="400"/>
                </a:lnTo>
                <a:lnTo>
                  <a:pt x="173" y="400"/>
                </a:lnTo>
                <a:lnTo>
                  <a:pt x="174" y="400"/>
                </a:lnTo>
                <a:lnTo>
                  <a:pt x="173" y="399"/>
                </a:lnTo>
                <a:lnTo>
                  <a:pt x="174" y="399"/>
                </a:lnTo>
                <a:lnTo>
                  <a:pt x="174" y="398"/>
                </a:lnTo>
                <a:lnTo>
                  <a:pt x="174" y="397"/>
                </a:lnTo>
                <a:lnTo>
                  <a:pt x="173" y="396"/>
                </a:lnTo>
                <a:lnTo>
                  <a:pt x="173" y="397"/>
                </a:lnTo>
                <a:lnTo>
                  <a:pt x="172" y="397"/>
                </a:lnTo>
                <a:lnTo>
                  <a:pt x="171" y="397"/>
                </a:lnTo>
                <a:lnTo>
                  <a:pt x="170" y="397"/>
                </a:lnTo>
                <a:lnTo>
                  <a:pt x="170" y="398"/>
                </a:lnTo>
                <a:lnTo>
                  <a:pt x="169" y="398"/>
                </a:lnTo>
                <a:lnTo>
                  <a:pt x="168" y="397"/>
                </a:lnTo>
                <a:lnTo>
                  <a:pt x="167" y="397"/>
                </a:lnTo>
                <a:lnTo>
                  <a:pt x="166" y="398"/>
                </a:lnTo>
                <a:lnTo>
                  <a:pt x="166" y="397"/>
                </a:lnTo>
                <a:lnTo>
                  <a:pt x="165" y="397"/>
                </a:lnTo>
                <a:lnTo>
                  <a:pt x="164" y="395"/>
                </a:lnTo>
                <a:lnTo>
                  <a:pt x="163" y="395"/>
                </a:lnTo>
                <a:lnTo>
                  <a:pt x="163" y="394"/>
                </a:lnTo>
                <a:lnTo>
                  <a:pt x="162" y="395"/>
                </a:lnTo>
                <a:lnTo>
                  <a:pt x="163" y="396"/>
                </a:lnTo>
                <a:lnTo>
                  <a:pt x="162" y="396"/>
                </a:lnTo>
                <a:lnTo>
                  <a:pt x="161" y="396"/>
                </a:lnTo>
                <a:lnTo>
                  <a:pt x="161" y="395"/>
                </a:lnTo>
                <a:lnTo>
                  <a:pt x="160" y="395"/>
                </a:lnTo>
                <a:lnTo>
                  <a:pt x="159" y="396"/>
                </a:lnTo>
                <a:lnTo>
                  <a:pt x="158" y="395"/>
                </a:lnTo>
                <a:lnTo>
                  <a:pt x="157" y="395"/>
                </a:lnTo>
                <a:lnTo>
                  <a:pt x="156" y="395"/>
                </a:lnTo>
                <a:lnTo>
                  <a:pt x="155" y="394"/>
                </a:lnTo>
                <a:lnTo>
                  <a:pt x="154" y="395"/>
                </a:lnTo>
                <a:lnTo>
                  <a:pt x="153" y="395"/>
                </a:lnTo>
                <a:lnTo>
                  <a:pt x="152" y="396"/>
                </a:lnTo>
                <a:lnTo>
                  <a:pt x="151" y="396"/>
                </a:lnTo>
                <a:lnTo>
                  <a:pt x="150" y="396"/>
                </a:lnTo>
                <a:lnTo>
                  <a:pt x="148" y="395"/>
                </a:lnTo>
                <a:lnTo>
                  <a:pt x="147" y="394"/>
                </a:lnTo>
                <a:lnTo>
                  <a:pt x="146" y="394"/>
                </a:lnTo>
                <a:lnTo>
                  <a:pt x="144" y="394"/>
                </a:lnTo>
                <a:lnTo>
                  <a:pt x="144" y="395"/>
                </a:lnTo>
                <a:lnTo>
                  <a:pt x="143" y="394"/>
                </a:lnTo>
                <a:lnTo>
                  <a:pt x="143" y="393"/>
                </a:lnTo>
                <a:lnTo>
                  <a:pt x="143" y="392"/>
                </a:lnTo>
                <a:lnTo>
                  <a:pt x="143" y="391"/>
                </a:lnTo>
                <a:lnTo>
                  <a:pt x="142" y="391"/>
                </a:lnTo>
                <a:lnTo>
                  <a:pt x="141" y="391"/>
                </a:lnTo>
                <a:lnTo>
                  <a:pt x="140" y="390"/>
                </a:lnTo>
                <a:lnTo>
                  <a:pt x="140" y="391"/>
                </a:lnTo>
                <a:lnTo>
                  <a:pt x="139" y="391"/>
                </a:lnTo>
                <a:lnTo>
                  <a:pt x="138" y="391"/>
                </a:lnTo>
                <a:lnTo>
                  <a:pt x="138" y="392"/>
                </a:lnTo>
                <a:lnTo>
                  <a:pt x="137" y="393"/>
                </a:lnTo>
                <a:lnTo>
                  <a:pt x="136" y="392"/>
                </a:lnTo>
                <a:lnTo>
                  <a:pt x="136" y="393"/>
                </a:lnTo>
                <a:lnTo>
                  <a:pt x="136" y="394"/>
                </a:lnTo>
                <a:lnTo>
                  <a:pt x="136" y="395"/>
                </a:lnTo>
                <a:lnTo>
                  <a:pt x="136" y="396"/>
                </a:lnTo>
                <a:lnTo>
                  <a:pt x="135" y="396"/>
                </a:lnTo>
                <a:lnTo>
                  <a:pt x="135" y="395"/>
                </a:lnTo>
                <a:lnTo>
                  <a:pt x="134" y="395"/>
                </a:lnTo>
                <a:lnTo>
                  <a:pt x="133" y="395"/>
                </a:lnTo>
                <a:lnTo>
                  <a:pt x="133" y="394"/>
                </a:lnTo>
                <a:lnTo>
                  <a:pt x="132" y="394"/>
                </a:lnTo>
                <a:lnTo>
                  <a:pt x="131" y="394"/>
                </a:lnTo>
                <a:lnTo>
                  <a:pt x="130" y="393"/>
                </a:lnTo>
                <a:lnTo>
                  <a:pt x="130" y="392"/>
                </a:lnTo>
                <a:lnTo>
                  <a:pt x="129" y="392"/>
                </a:lnTo>
                <a:lnTo>
                  <a:pt x="129" y="391"/>
                </a:lnTo>
                <a:lnTo>
                  <a:pt x="129" y="390"/>
                </a:lnTo>
                <a:lnTo>
                  <a:pt x="129" y="389"/>
                </a:lnTo>
                <a:lnTo>
                  <a:pt x="128" y="389"/>
                </a:lnTo>
                <a:lnTo>
                  <a:pt x="127" y="388"/>
                </a:lnTo>
                <a:lnTo>
                  <a:pt x="126" y="389"/>
                </a:lnTo>
                <a:lnTo>
                  <a:pt x="125" y="389"/>
                </a:lnTo>
                <a:lnTo>
                  <a:pt x="125" y="388"/>
                </a:lnTo>
                <a:lnTo>
                  <a:pt x="125" y="387"/>
                </a:lnTo>
                <a:lnTo>
                  <a:pt x="126" y="387"/>
                </a:lnTo>
                <a:lnTo>
                  <a:pt x="126" y="386"/>
                </a:lnTo>
                <a:lnTo>
                  <a:pt x="125" y="385"/>
                </a:lnTo>
                <a:lnTo>
                  <a:pt x="125" y="384"/>
                </a:lnTo>
                <a:lnTo>
                  <a:pt x="124" y="383"/>
                </a:lnTo>
                <a:lnTo>
                  <a:pt x="67" y="384"/>
                </a:lnTo>
                <a:lnTo>
                  <a:pt x="22" y="383"/>
                </a:lnTo>
                <a:lnTo>
                  <a:pt x="9" y="383"/>
                </a:lnTo>
                <a:lnTo>
                  <a:pt x="10" y="383"/>
                </a:lnTo>
                <a:lnTo>
                  <a:pt x="11" y="382"/>
                </a:lnTo>
                <a:lnTo>
                  <a:pt x="11" y="383"/>
                </a:lnTo>
                <a:lnTo>
                  <a:pt x="12" y="382"/>
                </a:lnTo>
                <a:lnTo>
                  <a:pt x="12" y="381"/>
                </a:lnTo>
                <a:lnTo>
                  <a:pt x="12" y="380"/>
                </a:lnTo>
                <a:lnTo>
                  <a:pt x="13" y="379"/>
                </a:lnTo>
                <a:lnTo>
                  <a:pt x="12" y="379"/>
                </a:lnTo>
                <a:lnTo>
                  <a:pt x="12" y="378"/>
                </a:lnTo>
                <a:lnTo>
                  <a:pt x="13" y="378"/>
                </a:lnTo>
                <a:lnTo>
                  <a:pt x="12" y="378"/>
                </a:lnTo>
                <a:lnTo>
                  <a:pt x="13" y="377"/>
                </a:lnTo>
                <a:lnTo>
                  <a:pt x="13" y="376"/>
                </a:lnTo>
                <a:lnTo>
                  <a:pt x="13" y="375"/>
                </a:lnTo>
                <a:lnTo>
                  <a:pt x="12" y="375"/>
                </a:lnTo>
                <a:lnTo>
                  <a:pt x="13" y="374"/>
                </a:lnTo>
                <a:lnTo>
                  <a:pt x="13" y="373"/>
                </a:lnTo>
                <a:lnTo>
                  <a:pt x="12" y="373"/>
                </a:lnTo>
                <a:lnTo>
                  <a:pt x="12" y="372"/>
                </a:lnTo>
                <a:lnTo>
                  <a:pt x="12" y="370"/>
                </a:lnTo>
                <a:lnTo>
                  <a:pt x="12" y="368"/>
                </a:lnTo>
                <a:lnTo>
                  <a:pt x="13" y="368"/>
                </a:lnTo>
                <a:lnTo>
                  <a:pt x="14" y="368"/>
                </a:lnTo>
                <a:lnTo>
                  <a:pt x="14" y="367"/>
                </a:lnTo>
                <a:lnTo>
                  <a:pt x="13" y="366"/>
                </a:lnTo>
                <a:lnTo>
                  <a:pt x="14" y="366"/>
                </a:lnTo>
                <a:lnTo>
                  <a:pt x="14" y="365"/>
                </a:lnTo>
                <a:lnTo>
                  <a:pt x="14" y="363"/>
                </a:lnTo>
                <a:lnTo>
                  <a:pt x="14" y="362"/>
                </a:lnTo>
                <a:lnTo>
                  <a:pt x="15" y="362"/>
                </a:lnTo>
                <a:lnTo>
                  <a:pt x="15" y="363"/>
                </a:lnTo>
                <a:lnTo>
                  <a:pt x="16" y="364"/>
                </a:lnTo>
                <a:lnTo>
                  <a:pt x="17" y="364"/>
                </a:lnTo>
                <a:lnTo>
                  <a:pt x="17" y="363"/>
                </a:lnTo>
                <a:lnTo>
                  <a:pt x="17" y="362"/>
                </a:lnTo>
                <a:lnTo>
                  <a:pt x="17" y="361"/>
                </a:lnTo>
                <a:lnTo>
                  <a:pt x="17" y="360"/>
                </a:lnTo>
                <a:lnTo>
                  <a:pt x="16" y="360"/>
                </a:lnTo>
                <a:lnTo>
                  <a:pt x="16" y="359"/>
                </a:lnTo>
                <a:lnTo>
                  <a:pt x="17" y="358"/>
                </a:lnTo>
                <a:lnTo>
                  <a:pt x="16" y="358"/>
                </a:lnTo>
                <a:lnTo>
                  <a:pt x="16" y="357"/>
                </a:lnTo>
                <a:lnTo>
                  <a:pt x="16" y="356"/>
                </a:lnTo>
                <a:lnTo>
                  <a:pt x="17" y="356"/>
                </a:lnTo>
                <a:lnTo>
                  <a:pt x="17" y="355"/>
                </a:lnTo>
                <a:lnTo>
                  <a:pt x="16" y="354"/>
                </a:lnTo>
                <a:lnTo>
                  <a:pt x="15" y="354"/>
                </a:lnTo>
                <a:lnTo>
                  <a:pt x="15" y="353"/>
                </a:lnTo>
                <a:lnTo>
                  <a:pt x="15" y="352"/>
                </a:lnTo>
                <a:lnTo>
                  <a:pt x="15" y="351"/>
                </a:lnTo>
                <a:lnTo>
                  <a:pt x="16" y="350"/>
                </a:lnTo>
                <a:lnTo>
                  <a:pt x="17" y="349"/>
                </a:lnTo>
                <a:lnTo>
                  <a:pt x="16" y="348"/>
                </a:lnTo>
                <a:lnTo>
                  <a:pt x="17" y="348"/>
                </a:lnTo>
                <a:lnTo>
                  <a:pt x="17" y="347"/>
                </a:lnTo>
                <a:lnTo>
                  <a:pt x="16" y="346"/>
                </a:lnTo>
                <a:lnTo>
                  <a:pt x="16" y="345"/>
                </a:lnTo>
                <a:lnTo>
                  <a:pt x="17" y="344"/>
                </a:lnTo>
                <a:lnTo>
                  <a:pt x="17" y="343"/>
                </a:lnTo>
                <a:lnTo>
                  <a:pt x="16" y="342"/>
                </a:lnTo>
                <a:lnTo>
                  <a:pt x="17" y="342"/>
                </a:lnTo>
                <a:lnTo>
                  <a:pt x="17" y="341"/>
                </a:lnTo>
                <a:lnTo>
                  <a:pt x="16" y="340"/>
                </a:lnTo>
                <a:lnTo>
                  <a:pt x="17" y="339"/>
                </a:lnTo>
                <a:lnTo>
                  <a:pt x="18" y="338"/>
                </a:lnTo>
                <a:lnTo>
                  <a:pt x="18" y="337"/>
                </a:lnTo>
                <a:lnTo>
                  <a:pt x="18" y="336"/>
                </a:lnTo>
                <a:lnTo>
                  <a:pt x="17" y="336"/>
                </a:lnTo>
                <a:lnTo>
                  <a:pt x="17" y="335"/>
                </a:lnTo>
                <a:lnTo>
                  <a:pt x="16" y="334"/>
                </a:lnTo>
                <a:lnTo>
                  <a:pt x="17" y="332"/>
                </a:lnTo>
                <a:lnTo>
                  <a:pt x="16" y="332"/>
                </a:lnTo>
                <a:lnTo>
                  <a:pt x="16" y="331"/>
                </a:lnTo>
                <a:lnTo>
                  <a:pt x="17" y="330"/>
                </a:lnTo>
                <a:lnTo>
                  <a:pt x="17" y="329"/>
                </a:lnTo>
                <a:lnTo>
                  <a:pt x="17" y="328"/>
                </a:lnTo>
                <a:lnTo>
                  <a:pt x="17" y="327"/>
                </a:lnTo>
                <a:lnTo>
                  <a:pt x="18" y="327"/>
                </a:lnTo>
                <a:lnTo>
                  <a:pt x="18" y="325"/>
                </a:lnTo>
                <a:lnTo>
                  <a:pt x="18" y="324"/>
                </a:lnTo>
                <a:lnTo>
                  <a:pt x="18" y="323"/>
                </a:lnTo>
                <a:lnTo>
                  <a:pt x="17" y="324"/>
                </a:lnTo>
                <a:lnTo>
                  <a:pt x="17" y="323"/>
                </a:lnTo>
                <a:lnTo>
                  <a:pt x="17" y="322"/>
                </a:lnTo>
                <a:lnTo>
                  <a:pt x="16" y="322"/>
                </a:lnTo>
                <a:lnTo>
                  <a:pt x="16" y="321"/>
                </a:lnTo>
                <a:lnTo>
                  <a:pt x="15" y="320"/>
                </a:lnTo>
                <a:lnTo>
                  <a:pt x="14" y="319"/>
                </a:lnTo>
                <a:lnTo>
                  <a:pt x="14" y="318"/>
                </a:lnTo>
                <a:lnTo>
                  <a:pt x="14" y="317"/>
                </a:lnTo>
                <a:lnTo>
                  <a:pt x="13" y="316"/>
                </a:lnTo>
                <a:lnTo>
                  <a:pt x="13" y="315"/>
                </a:lnTo>
                <a:lnTo>
                  <a:pt x="12" y="314"/>
                </a:lnTo>
                <a:lnTo>
                  <a:pt x="11" y="314"/>
                </a:lnTo>
                <a:lnTo>
                  <a:pt x="10" y="314"/>
                </a:lnTo>
                <a:lnTo>
                  <a:pt x="10" y="313"/>
                </a:lnTo>
                <a:lnTo>
                  <a:pt x="9" y="313"/>
                </a:lnTo>
                <a:lnTo>
                  <a:pt x="9" y="312"/>
                </a:lnTo>
                <a:lnTo>
                  <a:pt x="10" y="311"/>
                </a:lnTo>
                <a:lnTo>
                  <a:pt x="9" y="310"/>
                </a:lnTo>
                <a:lnTo>
                  <a:pt x="9" y="309"/>
                </a:lnTo>
                <a:lnTo>
                  <a:pt x="8" y="308"/>
                </a:lnTo>
                <a:lnTo>
                  <a:pt x="7" y="307"/>
                </a:lnTo>
                <a:lnTo>
                  <a:pt x="6" y="306"/>
                </a:lnTo>
                <a:lnTo>
                  <a:pt x="6" y="305"/>
                </a:lnTo>
                <a:lnTo>
                  <a:pt x="6" y="304"/>
                </a:lnTo>
                <a:lnTo>
                  <a:pt x="6" y="303"/>
                </a:lnTo>
                <a:lnTo>
                  <a:pt x="7" y="303"/>
                </a:lnTo>
                <a:lnTo>
                  <a:pt x="7" y="301"/>
                </a:lnTo>
                <a:lnTo>
                  <a:pt x="8" y="301"/>
                </a:lnTo>
                <a:lnTo>
                  <a:pt x="8" y="300"/>
                </a:lnTo>
                <a:lnTo>
                  <a:pt x="9" y="300"/>
                </a:lnTo>
                <a:lnTo>
                  <a:pt x="8" y="300"/>
                </a:lnTo>
                <a:lnTo>
                  <a:pt x="8" y="299"/>
                </a:lnTo>
                <a:lnTo>
                  <a:pt x="8" y="298"/>
                </a:lnTo>
                <a:lnTo>
                  <a:pt x="7" y="297"/>
                </a:lnTo>
                <a:lnTo>
                  <a:pt x="6" y="297"/>
                </a:lnTo>
                <a:lnTo>
                  <a:pt x="5" y="297"/>
                </a:lnTo>
                <a:lnTo>
                  <a:pt x="4" y="297"/>
                </a:lnTo>
                <a:lnTo>
                  <a:pt x="3" y="296"/>
                </a:lnTo>
                <a:lnTo>
                  <a:pt x="4" y="295"/>
                </a:lnTo>
                <a:lnTo>
                  <a:pt x="4" y="294"/>
                </a:lnTo>
                <a:lnTo>
                  <a:pt x="4" y="293"/>
                </a:lnTo>
                <a:lnTo>
                  <a:pt x="5" y="292"/>
                </a:lnTo>
                <a:lnTo>
                  <a:pt x="4" y="292"/>
                </a:lnTo>
                <a:lnTo>
                  <a:pt x="5" y="291"/>
                </a:lnTo>
                <a:lnTo>
                  <a:pt x="5" y="290"/>
                </a:lnTo>
                <a:lnTo>
                  <a:pt x="6" y="290"/>
                </a:lnTo>
                <a:lnTo>
                  <a:pt x="5" y="289"/>
                </a:lnTo>
                <a:lnTo>
                  <a:pt x="6" y="288"/>
                </a:lnTo>
                <a:lnTo>
                  <a:pt x="6" y="287"/>
                </a:lnTo>
                <a:lnTo>
                  <a:pt x="5" y="286"/>
                </a:lnTo>
                <a:lnTo>
                  <a:pt x="6" y="285"/>
                </a:lnTo>
                <a:lnTo>
                  <a:pt x="7" y="284"/>
                </a:lnTo>
                <a:lnTo>
                  <a:pt x="8" y="284"/>
                </a:lnTo>
                <a:lnTo>
                  <a:pt x="9" y="283"/>
                </a:lnTo>
                <a:lnTo>
                  <a:pt x="9" y="281"/>
                </a:lnTo>
                <a:lnTo>
                  <a:pt x="10" y="280"/>
                </a:lnTo>
                <a:lnTo>
                  <a:pt x="10" y="279"/>
                </a:lnTo>
                <a:lnTo>
                  <a:pt x="11" y="278"/>
                </a:lnTo>
                <a:lnTo>
                  <a:pt x="11" y="277"/>
                </a:lnTo>
                <a:lnTo>
                  <a:pt x="11" y="276"/>
                </a:lnTo>
                <a:lnTo>
                  <a:pt x="10" y="276"/>
                </a:lnTo>
                <a:lnTo>
                  <a:pt x="10" y="275"/>
                </a:lnTo>
                <a:lnTo>
                  <a:pt x="11" y="274"/>
                </a:lnTo>
                <a:lnTo>
                  <a:pt x="12" y="274"/>
                </a:lnTo>
                <a:lnTo>
                  <a:pt x="11" y="273"/>
                </a:lnTo>
                <a:lnTo>
                  <a:pt x="11" y="272"/>
                </a:lnTo>
                <a:lnTo>
                  <a:pt x="12" y="272"/>
                </a:lnTo>
                <a:lnTo>
                  <a:pt x="11" y="271"/>
                </a:lnTo>
                <a:lnTo>
                  <a:pt x="11" y="270"/>
                </a:lnTo>
                <a:lnTo>
                  <a:pt x="12" y="269"/>
                </a:lnTo>
                <a:lnTo>
                  <a:pt x="13" y="268"/>
                </a:lnTo>
                <a:lnTo>
                  <a:pt x="13" y="267"/>
                </a:lnTo>
                <a:lnTo>
                  <a:pt x="13" y="266"/>
                </a:lnTo>
                <a:lnTo>
                  <a:pt x="13" y="265"/>
                </a:lnTo>
                <a:lnTo>
                  <a:pt x="13" y="264"/>
                </a:lnTo>
                <a:lnTo>
                  <a:pt x="12" y="263"/>
                </a:lnTo>
                <a:lnTo>
                  <a:pt x="12" y="262"/>
                </a:lnTo>
                <a:lnTo>
                  <a:pt x="12" y="261"/>
                </a:lnTo>
                <a:lnTo>
                  <a:pt x="11" y="261"/>
                </a:lnTo>
                <a:lnTo>
                  <a:pt x="11" y="260"/>
                </a:lnTo>
                <a:lnTo>
                  <a:pt x="11" y="259"/>
                </a:lnTo>
                <a:lnTo>
                  <a:pt x="11" y="258"/>
                </a:lnTo>
                <a:lnTo>
                  <a:pt x="10" y="258"/>
                </a:lnTo>
                <a:lnTo>
                  <a:pt x="10" y="257"/>
                </a:lnTo>
                <a:lnTo>
                  <a:pt x="9" y="257"/>
                </a:lnTo>
                <a:lnTo>
                  <a:pt x="10" y="256"/>
                </a:lnTo>
                <a:lnTo>
                  <a:pt x="10" y="255"/>
                </a:lnTo>
                <a:lnTo>
                  <a:pt x="10" y="254"/>
                </a:lnTo>
                <a:lnTo>
                  <a:pt x="10" y="253"/>
                </a:lnTo>
                <a:lnTo>
                  <a:pt x="11" y="252"/>
                </a:lnTo>
                <a:lnTo>
                  <a:pt x="10" y="252"/>
                </a:lnTo>
                <a:lnTo>
                  <a:pt x="8" y="251"/>
                </a:lnTo>
                <a:lnTo>
                  <a:pt x="7" y="251"/>
                </a:lnTo>
                <a:lnTo>
                  <a:pt x="6" y="250"/>
                </a:lnTo>
                <a:lnTo>
                  <a:pt x="7" y="249"/>
                </a:lnTo>
                <a:lnTo>
                  <a:pt x="8" y="249"/>
                </a:lnTo>
                <a:lnTo>
                  <a:pt x="9" y="249"/>
                </a:lnTo>
                <a:lnTo>
                  <a:pt x="10" y="249"/>
                </a:lnTo>
                <a:lnTo>
                  <a:pt x="11" y="249"/>
                </a:lnTo>
                <a:lnTo>
                  <a:pt x="11" y="248"/>
                </a:lnTo>
                <a:lnTo>
                  <a:pt x="12" y="247"/>
                </a:lnTo>
                <a:lnTo>
                  <a:pt x="13" y="247"/>
                </a:lnTo>
                <a:lnTo>
                  <a:pt x="14" y="246"/>
                </a:lnTo>
                <a:lnTo>
                  <a:pt x="14" y="244"/>
                </a:lnTo>
                <a:lnTo>
                  <a:pt x="13" y="244"/>
                </a:lnTo>
                <a:lnTo>
                  <a:pt x="14" y="243"/>
                </a:lnTo>
                <a:lnTo>
                  <a:pt x="15" y="243"/>
                </a:lnTo>
                <a:lnTo>
                  <a:pt x="15" y="242"/>
                </a:lnTo>
                <a:lnTo>
                  <a:pt x="16" y="241"/>
                </a:lnTo>
                <a:lnTo>
                  <a:pt x="16" y="240"/>
                </a:lnTo>
                <a:lnTo>
                  <a:pt x="15" y="240"/>
                </a:lnTo>
                <a:lnTo>
                  <a:pt x="14" y="240"/>
                </a:lnTo>
                <a:lnTo>
                  <a:pt x="14" y="239"/>
                </a:lnTo>
                <a:lnTo>
                  <a:pt x="14" y="238"/>
                </a:lnTo>
                <a:lnTo>
                  <a:pt x="14" y="237"/>
                </a:lnTo>
                <a:lnTo>
                  <a:pt x="14" y="236"/>
                </a:lnTo>
                <a:lnTo>
                  <a:pt x="14" y="235"/>
                </a:lnTo>
                <a:lnTo>
                  <a:pt x="14" y="234"/>
                </a:lnTo>
                <a:lnTo>
                  <a:pt x="13" y="234"/>
                </a:lnTo>
                <a:lnTo>
                  <a:pt x="13" y="232"/>
                </a:lnTo>
                <a:lnTo>
                  <a:pt x="13" y="231"/>
                </a:lnTo>
                <a:lnTo>
                  <a:pt x="12" y="231"/>
                </a:lnTo>
                <a:lnTo>
                  <a:pt x="13" y="230"/>
                </a:lnTo>
                <a:lnTo>
                  <a:pt x="11" y="230"/>
                </a:lnTo>
                <a:lnTo>
                  <a:pt x="10" y="230"/>
                </a:lnTo>
                <a:lnTo>
                  <a:pt x="10" y="229"/>
                </a:lnTo>
                <a:lnTo>
                  <a:pt x="9" y="229"/>
                </a:lnTo>
                <a:lnTo>
                  <a:pt x="9" y="228"/>
                </a:lnTo>
                <a:lnTo>
                  <a:pt x="10" y="227"/>
                </a:lnTo>
                <a:lnTo>
                  <a:pt x="11" y="227"/>
                </a:lnTo>
                <a:lnTo>
                  <a:pt x="10" y="226"/>
                </a:lnTo>
                <a:lnTo>
                  <a:pt x="9" y="226"/>
                </a:lnTo>
                <a:lnTo>
                  <a:pt x="8" y="226"/>
                </a:lnTo>
                <a:lnTo>
                  <a:pt x="7" y="225"/>
                </a:lnTo>
                <a:lnTo>
                  <a:pt x="7" y="224"/>
                </a:lnTo>
                <a:lnTo>
                  <a:pt x="6" y="224"/>
                </a:lnTo>
                <a:lnTo>
                  <a:pt x="6" y="223"/>
                </a:lnTo>
                <a:lnTo>
                  <a:pt x="5" y="222"/>
                </a:lnTo>
                <a:lnTo>
                  <a:pt x="6" y="222"/>
                </a:lnTo>
                <a:lnTo>
                  <a:pt x="6" y="221"/>
                </a:lnTo>
                <a:lnTo>
                  <a:pt x="7" y="221"/>
                </a:lnTo>
                <a:lnTo>
                  <a:pt x="7" y="220"/>
                </a:lnTo>
                <a:lnTo>
                  <a:pt x="8" y="220"/>
                </a:lnTo>
                <a:lnTo>
                  <a:pt x="8" y="218"/>
                </a:lnTo>
                <a:lnTo>
                  <a:pt x="7" y="217"/>
                </a:lnTo>
                <a:lnTo>
                  <a:pt x="7" y="216"/>
                </a:lnTo>
                <a:lnTo>
                  <a:pt x="8" y="215"/>
                </a:lnTo>
                <a:lnTo>
                  <a:pt x="7" y="214"/>
                </a:lnTo>
                <a:lnTo>
                  <a:pt x="6" y="213"/>
                </a:lnTo>
                <a:lnTo>
                  <a:pt x="4" y="213"/>
                </a:lnTo>
                <a:lnTo>
                  <a:pt x="3" y="213"/>
                </a:lnTo>
                <a:lnTo>
                  <a:pt x="2" y="212"/>
                </a:lnTo>
                <a:lnTo>
                  <a:pt x="1" y="212"/>
                </a:lnTo>
                <a:lnTo>
                  <a:pt x="0" y="212"/>
                </a:lnTo>
                <a:lnTo>
                  <a:pt x="0" y="211"/>
                </a:lnTo>
                <a:lnTo>
                  <a:pt x="1" y="210"/>
                </a:lnTo>
                <a:lnTo>
                  <a:pt x="1" y="208"/>
                </a:lnTo>
                <a:lnTo>
                  <a:pt x="2" y="208"/>
                </a:lnTo>
                <a:lnTo>
                  <a:pt x="2" y="207"/>
                </a:lnTo>
                <a:lnTo>
                  <a:pt x="2" y="206"/>
                </a:lnTo>
                <a:lnTo>
                  <a:pt x="2" y="205"/>
                </a:lnTo>
                <a:lnTo>
                  <a:pt x="2" y="204"/>
                </a:lnTo>
                <a:lnTo>
                  <a:pt x="2" y="203"/>
                </a:lnTo>
                <a:lnTo>
                  <a:pt x="1" y="204"/>
                </a:lnTo>
                <a:lnTo>
                  <a:pt x="0" y="204"/>
                </a:lnTo>
                <a:lnTo>
                  <a:pt x="0" y="203"/>
                </a:lnTo>
                <a:lnTo>
                  <a:pt x="0" y="202"/>
                </a:lnTo>
                <a:lnTo>
                  <a:pt x="0" y="201"/>
                </a:lnTo>
                <a:lnTo>
                  <a:pt x="1" y="201"/>
                </a:lnTo>
                <a:lnTo>
                  <a:pt x="3" y="201"/>
                </a:lnTo>
                <a:lnTo>
                  <a:pt x="4" y="201"/>
                </a:lnTo>
                <a:lnTo>
                  <a:pt x="4" y="200"/>
                </a:lnTo>
                <a:lnTo>
                  <a:pt x="5" y="199"/>
                </a:lnTo>
                <a:lnTo>
                  <a:pt x="6" y="199"/>
                </a:lnTo>
                <a:lnTo>
                  <a:pt x="7" y="199"/>
                </a:lnTo>
                <a:lnTo>
                  <a:pt x="8" y="200"/>
                </a:lnTo>
                <a:lnTo>
                  <a:pt x="9" y="200"/>
                </a:lnTo>
                <a:lnTo>
                  <a:pt x="10" y="200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0" y="192"/>
                </a:lnTo>
                <a:lnTo>
                  <a:pt x="10" y="191"/>
                </a:lnTo>
                <a:lnTo>
                  <a:pt x="9" y="190"/>
                </a:lnTo>
                <a:lnTo>
                  <a:pt x="9" y="189"/>
                </a:lnTo>
                <a:lnTo>
                  <a:pt x="8" y="189"/>
                </a:lnTo>
                <a:lnTo>
                  <a:pt x="8" y="188"/>
                </a:lnTo>
                <a:lnTo>
                  <a:pt x="7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1"/>
                </a:lnTo>
                <a:lnTo>
                  <a:pt x="9" y="180"/>
                </a:lnTo>
                <a:lnTo>
                  <a:pt x="9" y="179"/>
                </a:lnTo>
                <a:lnTo>
                  <a:pt x="10" y="179"/>
                </a:lnTo>
                <a:lnTo>
                  <a:pt x="10" y="178"/>
                </a:lnTo>
                <a:lnTo>
                  <a:pt x="11" y="176"/>
                </a:lnTo>
                <a:lnTo>
                  <a:pt x="11" y="175"/>
                </a:lnTo>
                <a:lnTo>
                  <a:pt x="11" y="174"/>
                </a:lnTo>
                <a:lnTo>
                  <a:pt x="12" y="173"/>
                </a:lnTo>
                <a:lnTo>
                  <a:pt x="12" y="172"/>
                </a:lnTo>
                <a:lnTo>
                  <a:pt x="12" y="171"/>
                </a:lnTo>
                <a:lnTo>
                  <a:pt x="13" y="170"/>
                </a:lnTo>
                <a:lnTo>
                  <a:pt x="14" y="169"/>
                </a:lnTo>
                <a:lnTo>
                  <a:pt x="14" y="168"/>
                </a:lnTo>
                <a:lnTo>
                  <a:pt x="15" y="167"/>
                </a:lnTo>
                <a:lnTo>
                  <a:pt x="16" y="167"/>
                </a:lnTo>
                <a:lnTo>
                  <a:pt x="17" y="165"/>
                </a:lnTo>
                <a:lnTo>
                  <a:pt x="16" y="165"/>
                </a:lnTo>
                <a:lnTo>
                  <a:pt x="15" y="164"/>
                </a:lnTo>
                <a:lnTo>
                  <a:pt x="14" y="162"/>
                </a:lnTo>
                <a:lnTo>
                  <a:pt x="14" y="161"/>
                </a:lnTo>
                <a:lnTo>
                  <a:pt x="13" y="161"/>
                </a:lnTo>
                <a:lnTo>
                  <a:pt x="12" y="160"/>
                </a:lnTo>
                <a:lnTo>
                  <a:pt x="12" y="159"/>
                </a:lnTo>
                <a:lnTo>
                  <a:pt x="12" y="158"/>
                </a:lnTo>
                <a:lnTo>
                  <a:pt x="12" y="157"/>
                </a:lnTo>
                <a:lnTo>
                  <a:pt x="11" y="156"/>
                </a:lnTo>
                <a:lnTo>
                  <a:pt x="11" y="155"/>
                </a:lnTo>
                <a:lnTo>
                  <a:pt x="10" y="155"/>
                </a:lnTo>
                <a:lnTo>
                  <a:pt x="9" y="155"/>
                </a:lnTo>
                <a:lnTo>
                  <a:pt x="8" y="154"/>
                </a:lnTo>
                <a:lnTo>
                  <a:pt x="7" y="154"/>
                </a:lnTo>
                <a:lnTo>
                  <a:pt x="6" y="153"/>
                </a:lnTo>
                <a:lnTo>
                  <a:pt x="5" y="153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53" name="Freeform 547"/>
          <p:cNvSpPr>
            <a:spLocks noEditPoints="1"/>
          </p:cNvSpPr>
          <p:nvPr/>
        </p:nvSpPr>
        <p:spPr bwMode="auto">
          <a:xfrm>
            <a:off x="2546350" y="4224338"/>
            <a:ext cx="898525" cy="619125"/>
          </a:xfrm>
          <a:custGeom>
            <a:avLst/>
            <a:gdLst>
              <a:gd name="T0" fmla="*/ 2147483646 w 873"/>
              <a:gd name="T1" fmla="*/ 2147483646 h 602"/>
              <a:gd name="T2" fmla="*/ 2147483646 w 873"/>
              <a:gd name="T3" fmla="*/ 2147483646 h 602"/>
              <a:gd name="T4" fmla="*/ 2147483646 w 873"/>
              <a:gd name="T5" fmla="*/ 2147483646 h 602"/>
              <a:gd name="T6" fmla="*/ 2147483646 w 873"/>
              <a:gd name="T7" fmla="*/ 2147483646 h 602"/>
              <a:gd name="T8" fmla="*/ 2147483646 w 873"/>
              <a:gd name="T9" fmla="*/ 2147483646 h 602"/>
              <a:gd name="T10" fmla="*/ 2147483646 w 873"/>
              <a:gd name="T11" fmla="*/ 2147483646 h 602"/>
              <a:gd name="T12" fmla="*/ 2147483646 w 873"/>
              <a:gd name="T13" fmla="*/ 2147483646 h 602"/>
              <a:gd name="T14" fmla="*/ 2147483646 w 873"/>
              <a:gd name="T15" fmla="*/ 2147483646 h 602"/>
              <a:gd name="T16" fmla="*/ 2147483646 w 873"/>
              <a:gd name="T17" fmla="*/ 2147483646 h 602"/>
              <a:gd name="T18" fmla="*/ 2147483646 w 873"/>
              <a:gd name="T19" fmla="*/ 2147483646 h 602"/>
              <a:gd name="T20" fmla="*/ 2147483646 w 873"/>
              <a:gd name="T21" fmla="*/ 2147483646 h 602"/>
              <a:gd name="T22" fmla="*/ 2147483646 w 873"/>
              <a:gd name="T23" fmla="*/ 2147483646 h 602"/>
              <a:gd name="T24" fmla="*/ 2147483646 w 873"/>
              <a:gd name="T25" fmla="*/ 2147483646 h 602"/>
              <a:gd name="T26" fmla="*/ 2147483646 w 873"/>
              <a:gd name="T27" fmla="*/ 2147483646 h 602"/>
              <a:gd name="T28" fmla="*/ 2147483646 w 873"/>
              <a:gd name="T29" fmla="*/ 2147483646 h 602"/>
              <a:gd name="T30" fmla="*/ 2147483646 w 873"/>
              <a:gd name="T31" fmla="*/ 2147483646 h 602"/>
              <a:gd name="T32" fmla="*/ 2147483646 w 873"/>
              <a:gd name="T33" fmla="*/ 2147483646 h 602"/>
              <a:gd name="T34" fmla="*/ 2147483646 w 873"/>
              <a:gd name="T35" fmla="*/ 2147483646 h 602"/>
              <a:gd name="T36" fmla="*/ 2147483646 w 873"/>
              <a:gd name="T37" fmla="*/ 2147483646 h 602"/>
              <a:gd name="T38" fmla="*/ 2147483646 w 873"/>
              <a:gd name="T39" fmla="*/ 2147483646 h 602"/>
              <a:gd name="T40" fmla="*/ 2147483646 w 873"/>
              <a:gd name="T41" fmla="*/ 2147483646 h 602"/>
              <a:gd name="T42" fmla="*/ 2147483646 w 873"/>
              <a:gd name="T43" fmla="*/ 2147483646 h 602"/>
              <a:gd name="T44" fmla="*/ 2147483646 w 873"/>
              <a:gd name="T45" fmla="*/ 2147483646 h 602"/>
              <a:gd name="T46" fmla="*/ 2147483646 w 873"/>
              <a:gd name="T47" fmla="*/ 2147483646 h 602"/>
              <a:gd name="T48" fmla="*/ 2147483646 w 873"/>
              <a:gd name="T49" fmla="*/ 2147483646 h 602"/>
              <a:gd name="T50" fmla="*/ 2147483646 w 873"/>
              <a:gd name="T51" fmla="*/ 2147483646 h 602"/>
              <a:gd name="T52" fmla="*/ 2147483646 w 873"/>
              <a:gd name="T53" fmla="*/ 2147483646 h 602"/>
              <a:gd name="T54" fmla="*/ 2147483646 w 873"/>
              <a:gd name="T55" fmla="*/ 2147483646 h 602"/>
              <a:gd name="T56" fmla="*/ 2147483646 w 873"/>
              <a:gd name="T57" fmla="*/ 2147483646 h 602"/>
              <a:gd name="T58" fmla="*/ 2147483646 w 873"/>
              <a:gd name="T59" fmla="*/ 2147483646 h 602"/>
              <a:gd name="T60" fmla="*/ 2147483646 w 873"/>
              <a:gd name="T61" fmla="*/ 2147483646 h 602"/>
              <a:gd name="T62" fmla="*/ 2147483646 w 873"/>
              <a:gd name="T63" fmla="*/ 2147483646 h 602"/>
              <a:gd name="T64" fmla="*/ 2147483646 w 873"/>
              <a:gd name="T65" fmla="*/ 2147483646 h 602"/>
              <a:gd name="T66" fmla="*/ 2147483646 w 873"/>
              <a:gd name="T67" fmla="*/ 2147483646 h 602"/>
              <a:gd name="T68" fmla="*/ 2147483646 w 873"/>
              <a:gd name="T69" fmla="*/ 2147483646 h 602"/>
              <a:gd name="T70" fmla="*/ 2147483646 w 873"/>
              <a:gd name="T71" fmla="*/ 2147483646 h 602"/>
              <a:gd name="T72" fmla="*/ 2147483646 w 873"/>
              <a:gd name="T73" fmla="*/ 2147483646 h 602"/>
              <a:gd name="T74" fmla="*/ 2147483646 w 873"/>
              <a:gd name="T75" fmla="*/ 2147483646 h 602"/>
              <a:gd name="T76" fmla="*/ 2147483646 w 873"/>
              <a:gd name="T77" fmla="*/ 2147483646 h 602"/>
              <a:gd name="T78" fmla="*/ 2147483646 w 873"/>
              <a:gd name="T79" fmla="*/ 2147483646 h 602"/>
              <a:gd name="T80" fmla="*/ 2147483646 w 873"/>
              <a:gd name="T81" fmla="*/ 2147483646 h 602"/>
              <a:gd name="T82" fmla="*/ 2147483646 w 873"/>
              <a:gd name="T83" fmla="*/ 2147483646 h 602"/>
              <a:gd name="T84" fmla="*/ 2147483646 w 873"/>
              <a:gd name="T85" fmla="*/ 2147483646 h 602"/>
              <a:gd name="T86" fmla="*/ 2147483646 w 873"/>
              <a:gd name="T87" fmla="*/ 2147483646 h 602"/>
              <a:gd name="T88" fmla="*/ 2147483646 w 873"/>
              <a:gd name="T89" fmla="*/ 2147483646 h 602"/>
              <a:gd name="T90" fmla="*/ 2147483646 w 873"/>
              <a:gd name="T91" fmla="*/ 2147483646 h 602"/>
              <a:gd name="T92" fmla="*/ 2147483646 w 873"/>
              <a:gd name="T93" fmla="*/ 2147483646 h 602"/>
              <a:gd name="T94" fmla="*/ 2147483646 w 873"/>
              <a:gd name="T95" fmla="*/ 2147483646 h 602"/>
              <a:gd name="T96" fmla="*/ 2147483646 w 873"/>
              <a:gd name="T97" fmla="*/ 2147483646 h 602"/>
              <a:gd name="T98" fmla="*/ 2147483646 w 873"/>
              <a:gd name="T99" fmla="*/ 2147483646 h 602"/>
              <a:gd name="T100" fmla="*/ 2147483646 w 873"/>
              <a:gd name="T101" fmla="*/ 2147483646 h 602"/>
              <a:gd name="T102" fmla="*/ 2147483646 w 873"/>
              <a:gd name="T103" fmla="*/ 2147483646 h 602"/>
              <a:gd name="T104" fmla="*/ 2147483646 w 873"/>
              <a:gd name="T105" fmla="*/ 2147483646 h 602"/>
              <a:gd name="T106" fmla="*/ 2147483646 w 873"/>
              <a:gd name="T107" fmla="*/ 2147483646 h 602"/>
              <a:gd name="T108" fmla="*/ 2147483646 w 873"/>
              <a:gd name="T109" fmla="*/ 2147483646 h 602"/>
              <a:gd name="T110" fmla="*/ 2147483646 w 873"/>
              <a:gd name="T111" fmla="*/ 2147483646 h 602"/>
              <a:gd name="T112" fmla="*/ 2147483646 w 873"/>
              <a:gd name="T113" fmla="*/ 2147483646 h 602"/>
              <a:gd name="T114" fmla="*/ 2147483646 w 873"/>
              <a:gd name="T115" fmla="*/ 2147483646 h 602"/>
              <a:gd name="T116" fmla="*/ 2147483646 w 873"/>
              <a:gd name="T117" fmla="*/ 2147483646 h 602"/>
              <a:gd name="T118" fmla="*/ 2147483646 w 873"/>
              <a:gd name="T119" fmla="*/ 2147483646 h 602"/>
              <a:gd name="T120" fmla="*/ 2147483646 w 873"/>
              <a:gd name="T121" fmla="*/ 2147483646 h 602"/>
              <a:gd name="T122" fmla="*/ 2147483646 w 873"/>
              <a:gd name="T123" fmla="*/ 2147483646 h 602"/>
              <a:gd name="T124" fmla="*/ 2147483646 w 873"/>
              <a:gd name="T125" fmla="*/ 2147483646 h 60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873"/>
              <a:gd name="T190" fmla="*/ 0 h 602"/>
              <a:gd name="T191" fmla="*/ 873 w 873"/>
              <a:gd name="T192" fmla="*/ 602 h 60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873" h="602">
                <a:moveTo>
                  <a:pt x="222" y="29"/>
                </a:moveTo>
                <a:lnTo>
                  <a:pt x="222" y="28"/>
                </a:lnTo>
                <a:lnTo>
                  <a:pt x="224" y="26"/>
                </a:lnTo>
                <a:lnTo>
                  <a:pt x="224" y="25"/>
                </a:lnTo>
                <a:lnTo>
                  <a:pt x="225" y="24"/>
                </a:lnTo>
                <a:lnTo>
                  <a:pt x="226" y="24"/>
                </a:lnTo>
                <a:lnTo>
                  <a:pt x="227" y="24"/>
                </a:lnTo>
                <a:lnTo>
                  <a:pt x="229" y="22"/>
                </a:lnTo>
                <a:lnTo>
                  <a:pt x="230" y="22"/>
                </a:lnTo>
                <a:lnTo>
                  <a:pt x="231" y="21"/>
                </a:lnTo>
                <a:lnTo>
                  <a:pt x="231" y="20"/>
                </a:lnTo>
                <a:lnTo>
                  <a:pt x="233" y="20"/>
                </a:lnTo>
                <a:lnTo>
                  <a:pt x="234" y="20"/>
                </a:lnTo>
                <a:lnTo>
                  <a:pt x="235" y="20"/>
                </a:lnTo>
                <a:lnTo>
                  <a:pt x="236" y="19"/>
                </a:lnTo>
                <a:lnTo>
                  <a:pt x="237" y="18"/>
                </a:lnTo>
                <a:lnTo>
                  <a:pt x="237" y="17"/>
                </a:lnTo>
                <a:lnTo>
                  <a:pt x="238" y="17"/>
                </a:lnTo>
                <a:lnTo>
                  <a:pt x="239" y="17"/>
                </a:lnTo>
                <a:lnTo>
                  <a:pt x="241" y="16"/>
                </a:lnTo>
                <a:lnTo>
                  <a:pt x="242" y="16"/>
                </a:lnTo>
                <a:lnTo>
                  <a:pt x="243" y="15"/>
                </a:lnTo>
                <a:lnTo>
                  <a:pt x="244" y="15"/>
                </a:lnTo>
                <a:lnTo>
                  <a:pt x="245" y="14"/>
                </a:lnTo>
                <a:lnTo>
                  <a:pt x="249" y="14"/>
                </a:lnTo>
                <a:lnTo>
                  <a:pt x="252" y="13"/>
                </a:lnTo>
                <a:lnTo>
                  <a:pt x="254" y="13"/>
                </a:lnTo>
                <a:lnTo>
                  <a:pt x="256" y="12"/>
                </a:lnTo>
                <a:lnTo>
                  <a:pt x="257" y="12"/>
                </a:lnTo>
                <a:lnTo>
                  <a:pt x="258" y="12"/>
                </a:lnTo>
                <a:lnTo>
                  <a:pt x="258" y="11"/>
                </a:lnTo>
                <a:lnTo>
                  <a:pt x="259" y="9"/>
                </a:lnTo>
                <a:lnTo>
                  <a:pt x="260" y="8"/>
                </a:lnTo>
                <a:lnTo>
                  <a:pt x="261" y="7"/>
                </a:lnTo>
                <a:lnTo>
                  <a:pt x="262" y="7"/>
                </a:lnTo>
                <a:lnTo>
                  <a:pt x="263" y="7"/>
                </a:lnTo>
                <a:lnTo>
                  <a:pt x="263" y="6"/>
                </a:lnTo>
                <a:lnTo>
                  <a:pt x="264" y="5"/>
                </a:lnTo>
                <a:lnTo>
                  <a:pt x="264" y="4"/>
                </a:lnTo>
                <a:lnTo>
                  <a:pt x="265" y="3"/>
                </a:lnTo>
                <a:lnTo>
                  <a:pt x="266" y="2"/>
                </a:lnTo>
                <a:lnTo>
                  <a:pt x="267" y="3"/>
                </a:lnTo>
                <a:lnTo>
                  <a:pt x="269" y="2"/>
                </a:lnTo>
                <a:lnTo>
                  <a:pt x="271" y="1"/>
                </a:lnTo>
                <a:lnTo>
                  <a:pt x="272" y="1"/>
                </a:lnTo>
                <a:lnTo>
                  <a:pt x="273" y="1"/>
                </a:lnTo>
                <a:lnTo>
                  <a:pt x="275" y="0"/>
                </a:lnTo>
                <a:lnTo>
                  <a:pt x="276" y="0"/>
                </a:lnTo>
                <a:lnTo>
                  <a:pt x="277" y="0"/>
                </a:lnTo>
                <a:lnTo>
                  <a:pt x="278" y="0"/>
                </a:lnTo>
                <a:lnTo>
                  <a:pt x="279" y="1"/>
                </a:lnTo>
                <a:lnTo>
                  <a:pt x="281" y="2"/>
                </a:lnTo>
                <a:lnTo>
                  <a:pt x="284" y="4"/>
                </a:lnTo>
                <a:lnTo>
                  <a:pt x="284" y="5"/>
                </a:lnTo>
                <a:lnTo>
                  <a:pt x="285" y="6"/>
                </a:lnTo>
                <a:lnTo>
                  <a:pt x="286" y="7"/>
                </a:lnTo>
                <a:lnTo>
                  <a:pt x="287" y="8"/>
                </a:lnTo>
                <a:lnTo>
                  <a:pt x="288" y="9"/>
                </a:lnTo>
                <a:lnTo>
                  <a:pt x="289" y="10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3" y="10"/>
                </a:lnTo>
                <a:lnTo>
                  <a:pt x="294" y="10"/>
                </a:lnTo>
                <a:lnTo>
                  <a:pt x="298" y="11"/>
                </a:lnTo>
                <a:lnTo>
                  <a:pt x="299" y="11"/>
                </a:lnTo>
                <a:lnTo>
                  <a:pt x="301" y="10"/>
                </a:lnTo>
                <a:lnTo>
                  <a:pt x="302" y="10"/>
                </a:lnTo>
                <a:lnTo>
                  <a:pt x="303" y="10"/>
                </a:lnTo>
                <a:lnTo>
                  <a:pt x="305" y="11"/>
                </a:lnTo>
                <a:lnTo>
                  <a:pt x="306" y="12"/>
                </a:lnTo>
                <a:lnTo>
                  <a:pt x="307" y="12"/>
                </a:lnTo>
                <a:lnTo>
                  <a:pt x="309" y="12"/>
                </a:lnTo>
                <a:lnTo>
                  <a:pt x="312" y="12"/>
                </a:lnTo>
                <a:lnTo>
                  <a:pt x="313" y="12"/>
                </a:lnTo>
                <a:lnTo>
                  <a:pt x="314" y="13"/>
                </a:lnTo>
                <a:lnTo>
                  <a:pt x="315" y="13"/>
                </a:lnTo>
                <a:lnTo>
                  <a:pt x="316" y="15"/>
                </a:lnTo>
                <a:lnTo>
                  <a:pt x="318" y="16"/>
                </a:lnTo>
                <a:lnTo>
                  <a:pt x="320" y="17"/>
                </a:lnTo>
                <a:lnTo>
                  <a:pt x="321" y="18"/>
                </a:lnTo>
                <a:lnTo>
                  <a:pt x="322" y="18"/>
                </a:lnTo>
                <a:lnTo>
                  <a:pt x="325" y="17"/>
                </a:lnTo>
                <a:lnTo>
                  <a:pt x="327" y="17"/>
                </a:lnTo>
                <a:lnTo>
                  <a:pt x="328" y="18"/>
                </a:lnTo>
                <a:lnTo>
                  <a:pt x="329" y="18"/>
                </a:lnTo>
                <a:lnTo>
                  <a:pt x="330" y="19"/>
                </a:lnTo>
                <a:lnTo>
                  <a:pt x="331" y="19"/>
                </a:lnTo>
                <a:lnTo>
                  <a:pt x="332" y="20"/>
                </a:lnTo>
                <a:lnTo>
                  <a:pt x="334" y="21"/>
                </a:lnTo>
                <a:lnTo>
                  <a:pt x="336" y="21"/>
                </a:lnTo>
                <a:lnTo>
                  <a:pt x="337" y="21"/>
                </a:lnTo>
                <a:lnTo>
                  <a:pt x="338" y="20"/>
                </a:lnTo>
                <a:lnTo>
                  <a:pt x="339" y="20"/>
                </a:lnTo>
                <a:lnTo>
                  <a:pt x="339" y="19"/>
                </a:lnTo>
                <a:lnTo>
                  <a:pt x="342" y="20"/>
                </a:lnTo>
                <a:lnTo>
                  <a:pt x="344" y="19"/>
                </a:lnTo>
                <a:lnTo>
                  <a:pt x="347" y="19"/>
                </a:lnTo>
                <a:lnTo>
                  <a:pt x="349" y="19"/>
                </a:lnTo>
                <a:lnTo>
                  <a:pt x="351" y="20"/>
                </a:lnTo>
                <a:lnTo>
                  <a:pt x="353" y="20"/>
                </a:lnTo>
                <a:lnTo>
                  <a:pt x="354" y="20"/>
                </a:lnTo>
                <a:lnTo>
                  <a:pt x="355" y="21"/>
                </a:lnTo>
                <a:lnTo>
                  <a:pt x="357" y="20"/>
                </a:lnTo>
                <a:lnTo>
                  <a:pt x="359" y="21"/>
                </a:lnTo>
                <a:lnTo>
                  <a:pt x="360" y="20"/>
                </a:lnTo>
                <a:lnTo>
                  <a:pt x="362" y="19"/>
                </a:lnTo>
                <a:lnTo>
                  <a:pt x="364" y="19"/>
                </a:lnTo>
                <a:lnTo>
                  <a:pt x="366" y="19"/>
                </a:lnTo>
                <a:lnTo>
                  <a:pt x="367" y="19"/>
                </a:lnTo>
                <a:lnTo>
                  <a:pt x="367" y="18"/>
                </a:lnTo>
                <a:lnTo>
                  <a:pt x="368" y="19"/>
                </a:lnTo>
                <a:lnTo>
                  <a:pt x="371" y="19"/>
                </a:lnTo>
                <a:lnTo>
                  <a:pt x="372" y="20"/>
                </a:lnTo>
                <a:lnTo>
                  <a:pt x="372" y="21"/>
                </a:lnTo>
                <a:lnTo>
                  <a:pt x="373" y="23"/>
                </a:lnTo>
                <a:lnTo>
                  <a:pt x="373" y="24"/>
                </a:lnTo>
                <a:lnTo>
                  <a:pt x="374" y="25"/>
                </a:lnTo>
                <a:lnTo>
                  <a:pt x="375" y="26"/>
                </a:lnTo>
                <a:lnTo>
                  <a:pt x="376" y="26"/>
                </a:lnTo>
                <a:lnTo>
                  <a:pt x="377" y="27"/>
                </a:lnTo>
                <a:lnTo>
                  <a:pt x="378" y="27"/>
                </a:lnTo>
                <a:lnTo>
                  <a:pt x="380" y="28"/>
                </a:lnTo>
                <a:lnTo>
                  <a:pt x="382" y="28"/>
                </a:lnTo>
                <a:lnTo>
                  <a:pt x="385" y="28"/>
                </a:lnTo>
                <a:lnTo>
                  <a:pt x="386" y="28"/>
                </a:lnTo>
                <a:lnTo>
                  <a:pt x="388" y="28"/>
                </a:lnTo>
                <a:lnTo>
                  <a:pt x="389" y="27"/>
                </a:lnTo>
                <a:lnTo>
                  <a:pt x="391" y="26"/>
                </a:lnTo>
                <a:lnTo>
                  <a:pt x="392" y="26"/>
                </a:lnTo>
                <a:lnTo>
                  <a:pt x="394" y="26"/>
                </a:lnTo>
                <a:lnTo>
                  <a:pt x="395" y="26"/>
                </a:lnTo>
                <a:lnTo>
                  <a:pt x="396" y="27"/>
                </a:lnTo>
                <a:lnTo>
                  <a:pt x="397" y="27"/>
                </a:lnTo>
                <a:lnTo>
                  <a:pt x="397" y="28"/>
                </a:lnTo>
                <a:lnTo>
                  <a:pt x="397" y="30"/>
                </a:lnTo>
                <a:lnTo>
                  <a:pt x="396" y="31"/>
                </a:lnTo>
                <a:lnTo>
                  <a:pt x="395" y="31"/>
                </a:lnTo>
                <a:lnTo>
                  <a:pt x="394" y="30"/>
                </a:lnTo>
                <a:lnTo>
                  <a:pt x="393" y="30"/>
                </a:lnTo>
                <a:lnTo>
                  <a:pt x="392" y="31"/>
                </a:lnTo>
                <a:lnTo>
                  <a:pt x="392" y="32"/>
                </a:lnTo>
                <a:lnTo>
                  <a:pt x="392" y="34"/>
                </a:lnTo>
                <a:lnTo>
                  <a:pt x="390" y="36"/>
                </a:lnTo>
                <a:lnTo>
                  <a:pt x="390" y="38"/>
                </a:lnTo>
                <a:lnTo>
                  <a:pt x="390" y="41"/>
                </a:lnTo>
                <a:lnTo>
                  <a:pt x="390" y="42"/>
                </a:lnTo>
                <a:lnTo>
                  <a:pt x="390" y="45"/>
                </a:lnTo>
                <a:lnTo>
                  <a:pt x="390" y="48"/>
                </a:lnTo>
                <a:lnTo>
                  <a:pt x="392" y="50"/>
                </a:lnTo>
                <a:lnTo>
                  <a:pt x="392" y="51"/>
                </a:lnTo>
                <a:lnTo>
                  <a:pt x="393" y="53"/>
                </a:lnTo>
                <a:lnTo>
                  <a:pt x="393" y="54"/>
                </a:lnTo>
                <a:lnTo>
                  <a:pt x="394" y="55"/>
                </a:lnTo>
                <a:lnTo>
                  <a:pt x="394" y="56"/>
                </a:lnTo>
                <a:lnTo>
                  <a:pt x="394" y="58"/>
                </a:lnTo>
                <a:lnTo>
                  <a:pt x="394" y="59"/>
                </a:lnTo>
                <a:lnTo>
                  <a:pt x="395" y="59"/>
                </a:lnTo>
                <a:lnTo>
                  <a:pt x="395" y="60"/>
                </a:lnTo>
                <a:lnTo>
                  <a:pt x="396" y="61"/>
                </a:lnTo>
                <a:lnTo>
                  <a:pt x="396" y="62"/>
                </a:lnTo>
                <a:lnTo>
                  <a:pt x="397" y="63"/>
                </a:lnTo>
                <a:lnTo>
                  <a:pt x="398" y="63"/>
                </a:lnTo>
                <a:lnTo>
                  <a:pt x="399" y="63"/>
                </a:lnTo>
                <a:lnTo>
                  <a:pt x="400" y="63"/>
                </a:lnTo>
                <a:lnTo>
                  <a:pt x="401" y="64"/>
                </a:lnTo>
                <a:lnTo>
                  <a:pt x="402" y="64"/>
                </a:lnTo>
                <a:lnTo>
                  <a:pt x="402" y="63"/>
                </a:lnTo>
                <a:lnTo>
                  <a:pt x="403" y="63"/>
                </a:lnTo>
                <a:lnTo>
                  <a:pt x="404" y="62"/>
                </a:lnTo>
                <a:lnTo>
                  <a:pt x="406" y="61"/>
                </a:lnTo>
                <a:lnTo>
                  <a:pt x="407" y="60"/>
                </a:lnTo>
                <a:lnTo>
                  <a:pt x="408" y="60"/>
                </a:lnTo>
                <a:lnTo>
                  <a:pt x="408" y="59"/>
                </a:lnTo>
                <a:lnTo>
                  <a:pt x="409" y="58"/>
                </a:lnTo>
                <a:lnTo>
                  <a:pt x="409" y="57"/>
                </a:lnTo>
                <a:lnTo>
                  <a:pt x="410" y="56"/>
                </a:lnTo>
                <a:lnTo>
                  <a:pt x="411" y="54"/>
                </a:lnTo>
                <a:lnTo>
                  <a:pt x="411" y="53"/>
                </a:lnTo>
                <a:lnTo>
                  <a:pt x="412" y="51"/>
                </a:lnTo>
                <a:lnTo>
                  <a:pt x="413" y="50"/>
                </a:lnTo>
                <a:lnTo>
                  <a:pt x="413" y="49"/>
                </a:lnTo>
                <a:lnTo>
                  <a:pt x="414" y="48"/>
                </a:lnTo>
                <a:lnTo>
                  <a:pt x="415" y="48"/>
                </a:lnTo>
                <a:lnTo>
                  <a:pt x="417" y="48"/>
                </a:lnTo>
                <a:lnTo>
                  <a:pt x="418" y="48"/>
                </a:lnTo>
                <a:lnTo>
                  <a:pt x="419" y="48"/>
                </a:lnTo>
                <a:lnTo>
                  <a:pt x="420" y="49"/>
                </a:lnTo>
                <a:lnTo>
                  <a:pt x="421" y="49"/>
                </a:lnTo>
                <a:lnTo>
                  <a:pt x="422" y="50"/>
                </a:lnTo>
                <a:lnTo>
                  <a:pt x="423" y="54"/>
                </a:lnTo>
                <a:lnTo>
                  <a:pt x="423" y="60"/>
                </a:lnTo>
                <a:lnTo>
                  <a:pt x="423" y="61"/>
                </a:lnTo>
                <a:lnTo>
                  <a:pt x="423" y="62"/>
                </a:lnTo>
                <a:lnTo>
                  <a:pt x="423" y="64"/>
                </a:lnTo>
                <a:lnTo>
                  <a:pt x="423" y="65"/>
                </a:lnTo>
                <a:lnTo>
                  <a:pt x="423" y="67"/>
                </a:lnTo>
                <a:lnTo>
                  <a:pt x="422" y="69"/>
                </a:lnTo>
                <a:lnTo>
                  <a:pt x="422" y="70"/>
                </a:lnTo>
                <a:lnTo>
                  <a:pt x="422" y="71"/>
                </a:lnTo>
                <a:lnTo>
                  <a:pt x="422" y="73"/>
                </a:lnTo>
                <a:lnTo>
                  <a:pt x="422" y="74"/>
                </a:lnTo>
                <a:lnTo>
                  <a:pt x="422" y="75"/>
                </a:lnTo>
                <a:lnTo>
                  <a:pt x="423" y="76"/>
                </a:lnTo>
                <a:lnTo>
                  <a:pt x="425" y="77"/>
                </a:lnTo>
                <a:lnTo>
                  <a:pt x="426" y="78"/>
                </a:lnTo>
                <a:lnTo>
                  <a:pt x="427" y="78"/>
                </a:lnTo>
                <a:lnTo>
                  <a:pt x="428" y="79"/>
                </a:lnTo>
                <a:lnTo>
                  <a:pt x="429" y="79"/>
                </a:lnTo>
                <a:lnTo>
                  <a:pt x="430" y="79"/>
                </a:lnTo>
                <a:lnTo>
                  <a:pt x="430" y="78"/>
                </a:lnTo>
                <a:lnTo>
                  <a:pt x="431" y="77"/>
                </a:lnTo>
                <a:lnTo>
                  <a:pt x="432" y="76"/>
                </a:lnTo>
                <a:lnTo>
                  <a:pt x="432" y="75"/>
                </a:lnTo>
                <a:lnTo>
                  <a:pt x="432" y="73"/>
                </a:lnTo>
                <a:lnTo>
                  <a:pt x="431" y="72"/>
                </a:lnTo>
                <a:lnTo>
                  <a:pt x="431" y="71"/>
                </a:lnTo>
                <a:lnTo>
                  <a:pt x="431" y="70"/>
                </a:lnTo>
                <a:lnTo>
                  <a:pt x="431" y="69"/>
                </a:lnTo>
                <a:lnTo>
                  <a:pt x="432" y="66"/>
                </a:lnTo>
                <a:lnTo>
                  <a:pt x="431" y="65"/>
                </a:lnTo>
                <a:lnTo>
                  <a:pt x="431" y="64"/>
                </a:lnTo>
                <a:lnTo>
                  <a:pt x="430" y="64"/>
                </a:lnTo>
                <a:lnTo>
                  <a:pt x="431" y="63"/>
                </a:lnTo>
                <a:lnTo>
                  <a:pt x="431" y="62"/>
                </a:lnTo>
                <a:lnTo>
                  <a:pt x="431" y="61"/>
                </a:lnTo>
                <a:lnTo>
                  <a:pt x="432" y="60"/>
                </a:lnTo>
                <a:lnTo>
                  <a:pt x="432" y="58"/>
                </a:lnTo>
                <a:lnTo>
                  <a:pt x="433" y="58"/>
                </a:lnTo>
                <a:lnTo>
                  <a:pt x="434" y="57"/>
                </a:lnTo>
                <a:lnTo>
                  <a:pt x="434" y="56"/>
                </a:lnTo>
                <a:lnTo>
                  <a:pt x="435" y="56"/>
                </a:lnTo>
                <a:lnTo>
                  <a:pt x="435" y="55"/>
                </a:lnTo>
                <a:lnTo>
                  <a:pt x="434" y="54"/>
                </a:lnTo>
                <a:lnTo>
                  <a:pt x="434" y="53"/>
                </a:lnTo>
                <a:lnTo>
                  <a:pt x="434" y="52"/>
                </a:lnTo>
                <a:lnTo>
                  <a:pt x="435" y="52"/>
                </a:lnTo>
                <a:lnTo>
                  <a:pt x="436" y="51"/>
                </a:lnTo>
                <a:lnTo>
                  <a:pt x="438" y="50"/>
                </a:lnTo>
                <a:lnTo>
                  <a:pt x="439" y="50"/>
                </a:lnTo>
                <a:lnTo>
                  <a:pt x="442" y="51"/>
                </a:lnTo>
                <a:lnTo>
                  <a:pt x="443" y="51"/>
                </a:lnTo>
                <a:lnTo>
                  <a:pt x="444" y="50"/>
                </a:lnTo>
                <a:lnTo>
                  <a:pt x="445" y="50"/>
                </a:lnTo>
                <a:lnTo>
                  <a:pt x="446" y="50"/>
                </a:lnTo>
                <a:lnTo>
                  <a:pt x="447" y="49"/>
                </a:lnTo>
                <a:lnTo>
                  <a:pt x="447" y="50"/>
                </a:lnTo>
                <a:lnTo>
                  <a:pt x="448" y="50"/>
                </a:lnTo>
                <a:lnTo>
                  <a:pt x="450" y="51"/>
                </a:lnTo>
                <a:lnTo>
                  <a:pt x="451" y="51"/>
                </a:lnTo>
                <a:lnTo>
                  <a:pt x="453" y="51"/>
                </a:lnTo>
                <a:lnTo>
                  <a:pt x="454" y="52"/>
                </a:lnTo>
                <a:lnTo>
                  <a:pt x="455" y="52"/>
                </a:lnTo>
                <a:lnTo>
                  <a:pt x="456" y="52"/>
                </a:lnTo>
                <a:lnTo>
                  <a:pt x="457" y="51"/>
                </a:lnTo>
                <a:lnTo>
                  <a:pt x="459" y="50"/>
                </a:lnTo>
                <a:lnTo>
                  <a:pt x="460" y="49"/>
                </a:lnTo>
                <a:lnTo>
                  <a:pt x="461" y="49"/>
                </a:lnTo>
                <a:lnTo>
                  <a:pt x="462" y="49"/>
                </a:lnTo>
                <a:lnTo>
                  <a:pt x="463" y="49"/>
                </a:lnTo>
                <a:lnTo>
                  <a:pt x="465" y="49"/>
                </a:lnTo>
                <a:lnTo>
                  <a:pt x="466" y="49"/>
                </a:lnTo>
                <a:lnTo>
                  <a:pt x="467" y="49"/>
                </a:lnTo>
                <a:lnTo>
                  <a:pt x="469" y="50"/>
                </a:lnTo>
                <a:lnTo>
                  <a:pt x="471" y="50"/>
                </a:lnTo>
                <a:lnTo>
                  <a:pt x="472" y="50"/>
                </a:lnTo>
                <a:lnTo>
                  <a:pt x="473" y="50"/>
                </a:lnTo>
                <a:lnTo>
                  <a:pt x="474" y="49"/>
                </a:lnTo>
                <a:lnTo>
                  <a:pt x="475" y="49"/>
                </a:lnTo>
                <a:lnTo>
                  <a:pt x="476" y="48"/>
                </a:lnTo>
                <a:lnTo>
                  <a:pt x="480" y="48"/>
                </a:lnTo>
                <a:lnTo>
                  <a:pt x="481" y="49"/>
                </a:lnTo>
                <a:lnTo>
                  <a:pt x="482" y="49"/>
                </a:lnTo>
                <a:lnTo>
                  <a:pt x="483" y="49"/>
                </a:lnTo>
                <a:lnTo>
                  <a:pt x="484" y="49"/>
                </a:lnTo>
                <a:lnTo>
                  <a:pt x="485" y="49"/>
                </a:lnTo>
                <a:lnTo>
                  <a:pt x="486" y="49"/>
                </a:lnTo>
                <a:lnTo>
                  <a:pt x="486" y="48"/>
                </a:lnTo>
                <a:lnTo>
                  <a:pt x="487" y="49"/>
                </a:lnTo>
                <a:lnTo>
                  <a:pt x="487" y="48"/>
                </a:lnTo>
                <a:lnTo>
                  <a:pt x="488" y="49"/>
                </a:lnTo>
                <a:lnTo>
                  <a:pt x="489" y="49"/>
                </a:lnTo>
                <a:lnTo>
                  <a:pt x="490" y="50"/>
                </a:lnTo>
                <a:lnTo>
                  <a:pt x="491" y="50"/>
                </a:lnTo>
                <a:lnTo>
                  <a:pt x="491" y="51"/>
                </a:lnTo>
                <a:lnTo>
                  <a:pt x="492" y="52"/>
                </a:lnTo>
                <a:lnTo>
                  <a:pt x="493" y="52"/>
                </a:lnTo>
                <a:lnTo>
                  <a:pt x="494" y="52"/>
                </a:lnTo>
                <a:lnTo>
                  <a:pt x="496" y="52"/>
                </a:lnTo>
                <a:lnTo>
                  <a:pt x="496" y="51"/>
                </a:lnTo>
                <a:lnTo>
                  <a:pt x="497" y="51"/>
                </a:lnTo>
                <a:lnTo>
                  <a:pt x="498" y="51"/>
                </a:lnTo>
                <a:lnTo>
                  <a:pt x="498" y="50"/>
                </a:lnTo>
                <a:lnTo>
                  <a:pt x="498" y="49"/>
                </a:lnTo>
                <a:lnTo>
                  <a:pt x="497" y="48"/>
                </a:lnTo>
                <a:lnTo>
                  <a:pt x="496" y="46"/>
                </a:lnTo>
                <a:lnTo>
                  <a:pt x="495" y="46"/>
                </a:lnTo>
                <a:lnTo>
                  <a:pt x="495" y="45"/>
                </a:lnTo>
                <a:lnTo>
                  <a:pt x="496" y="43"/>
                </a:lnTo>
                <a:lnTo>
                  <a:pt x="496" y="42"/>
                </a:lnTo>
                <a:lnTo>
                  <a:pt x="496" y="41"/>
                </a:lnTo>
                <a:lnTo>
                  <a:pt x="497" y="40"/>
                </a:lnTo>
                <a:lnTo>
                  <a:pt x="498" y="40"/>
                </a:lnTo>
                <a:lnTo>
                  <a:pt x="499" y="41"/>
                </a:lnTo>
                <a:lnTo>
                  <a:pt x="500" y="41"/>
                </a:lnTo>
                <a:lnTo>
                  <a:pt x="500" y="42"/>
                </a:lnTo>
                <a:lnTo>
                  <a:pt x="501" y="42"/>
                </a:lnTo>
                <a:lnTo>
                  <a:pt x="501" y="43"/>
                </a:lnTo>
                <a:lnTo>
                  <a:pt x="501" y="44"/>
                </a:lnTo>
                <a:lnTo>
                  <a:pt x="502" y="45"/>
                </a:lnTo>
                <a:lnTo>
                  <a:pt x="502" y="47"/>
                </a:lnTo>
                <a:lnTo>
                  <a:pt x="502" y="48"/>
                </a:lnTo>
                <a:lnTo>
                  <a:pt x="503" y="49"/>
                </a:lnTo>
                <a:lnTo>
                  <a:pt x="504" y="49"/>
                </a:lnTo>
                <a:lnTo>
                  <a:pt x="505" y="50"/>
                </a:lnTo>
                <a:lnTo>
                  <a:pt x="505" y="51"/>
                </a:lnTo>
                <a:lnTo>
                  <a:pt x="506" y="51"/>
                </a:lnTo>
                <a:lnTo>
                  <a:pt x="507" y="52"/>
                </a:lnTo>
                <a:lnTo>
                  <a:pt x="508" y="53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3" y="54"/>
                </a:lnTo>
                <a:lnTo>
                  <a:pt x="514" y="53"/>
                </a:lnTo>
                <a:lnTo>
                  <a:pt x="515" y="53"/>
                </a:lnTo>
                <a:lnTo>
                  <a:pt x="515" y="52"/>
                </a:lnTo>
                <a:lnTo>
                  <a:pt x="516" y="51"/>
                </a:lnTo>
                <a:lnTo>
                  <a:pt x="517" y="51"/>
                </a:lnTo>
                <a:lnTo>
                  <a:pt x="518" y="51"/>
                </a:lnTo>
                <a:lnTo>
                  <a:pt x="519" y="50"/>
                </a:lnTo>
                <a:lnTo>
                  <a:pt x="520" y="50"/>
                </a:lnTo>
                <a:lnTo>
                  <a:pt x="520" y="49"/>
                </a:lnTo>
                <a:lnTo>
                  <a:pt x="521" y="47"/>
                </a:lnTo>
                <a:lnTo>
                  <a:pt x="521" y="44"/>
                </a:lnTo>
                <a:lnTo>
                  <a:pt x="522" y="43"/>
                </a:lnTo>
                <a:lnTo>
                  <a:pt x="523" y="43"/>
                </a:lnTo>
                <a:lnTo>
                  <a:pt x="525" y="44"/>
                </a:lnTo>
                <a:lnTo>
                  <a:pt x="525" y="45"/>
                </a:lnTo>
                <a:lnTo>
                  <a:pt x="526" y="45"/>
                </a:lnTo>
                <a:lnTo>
                  <a:pt x="526" y="46"/>
                </a:lnTo>
                <a:lnTo>
                  <a:pt x="526" y="48"/>
                </a:lnTo>
                <a:lnTo>
                  <a:pt x="526" y="49"/>
                </a:lnTo>
                <a:lnTo>
                  <a:pt x="526" y="51"/>
                </a:lnTo>
                <a:lnTo>
                  <a:pt x="527" y="51"/>
                </a:lnTo>
                <a:lnTo>
                  <a:pt x="528" y="51"/>
                </a:lnTo>
                <a:lnTo>
                  <a:pt x="529" y="52"/>
                </a:lnTo>
                <a:lnTo>
                  <a:pt x="530" y="53"/>
                </a:lnTo>
                <a:lnTo>
                  <a:pt x="531" y="52"/>
                </a:lnTo>
                <a:lnTo>
                  <a:pt x="532" y="51"/>
                </a:lnTo>
                <a:lnTo>
                  <a:pt x="532" y="50"/>
                </a:lnTo>
                <a:lnTo>
                  <a:pt x="533" y="48"/>
                </a:lnTo>
                <a:lnTo>
                  <a:pt x="533" y="47"/>
                </a:lnTo>
                <a:lnTo>
                  <a:pt x="533" y="46"/>
                </a:lnTo>
                <a:lnTo>
                  <a:pt x="534" y="46"/>
                </a:lnTo>
                <a:lnTo>
                  <a:pt x="534" y="45"/>
                </a:lnTo>
                <a:lnTo>
                  <a:pt x="534" y="44"/>
                </a:lnTo>
                <a:lnTo>
                  <a:pt x="533" y="44"/>
                </a:lnTo>
                <a:lnTo>
                  <a:pt x="533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0"/>
                </a:lnTo>
                <a:lnTo>
                  <a:pt x="535" y="39"/>
                </a:lnTo>
                <a:lnTo>
                  <a:pt x="536" y="39"/>
                </a:lnTo>
                <a:lnTo>
                  <a:pt x="537" y="39"/>
                </a:lnTo>
                <a:lnTo>
                  <a:pt x="537" y="40"/>
                </a:lnTo>
                <a:lnTo>
                  <a:pt x="538" y="39"/>
                </a:lnTo>
                <a:lnTo>
                  <a:pt x="540" y="38"/>
                </a:lnTo>
                <a:lnTo>
                  <a:pt x="544" y="39"/>
                </a:lnTo>
                <a:lnTo>
                  <a:pt x="545" y="39"/>
                </a:lnTo>
                <a:lnTo>
                  <a:pt x="545" y="40"/>
                </a:lnTo>
                <a:lnTo>
                  <a:pt x="546" y="40"/>
                </a:lnTo>
                <a:lnTo>
                  <a:pt x="547" y="39"/>
                </a:lnTo>
                <a:lnTo>
                  <a:pt x="548" y="39"/>
                </a:lnTo>
                <a:lnTo>
                  <a:pt x="549" y="38"/>
                </a:lnTo>
                <a:lnTo>
                  <a:pt x="550" y="39"/>
                </a:lnTo>
                <a:lnTo>
                  <a:pt x="551" y="39"/>
                </a:lnTo>
                <a:lnTo>
                  <a:pt x="552" y="40"/>
                </a:lnTo>
                <a:lnTo>
                  <a:pt x="553" y="41"/>
                </a:lnTo>
                <a:lnTo>
                  <a:pt x="553" y="42"/>
                </a:lnTo>
                <a:lnTo>
                  <a:pt x="553" y="43"/>
                </a:lnTo>
                <a:lnTo>
                  <a:pt x="555" y="45"/>
                </a:lnTo>
                <a:lnTo>
                  <a:pt x="556" y="46"/>
                </a:lnTo>
                <a:lnTo>
                  <a:pt x="557" y="47"/>
                </a:lnTo>
                <a:lnTo>
                  <a:pt x="557" y="46"/>
                </a:lnTo>
                <a:lnTo>
                  <a:pt x="558" y="46"/>
                </a:lnTo>
                <a:lnTo>
                  <a:pt x="559" y="46"/>
                </a:lnTo>
                <a:lnTo>
                  <a:pt x="559" y="45"/>
                </a:lnTo>
                <a:lnTo>
                  <a:pt x="560" y="45"/>
                </a:lnTo>
                <a:lnTo>
                  <a:pt x="561" y="44"/>
                </a:lnTo>
                <a:lnTo>
                  <a:pt x="561" y="43"/>
                </a:lnTo>
                <a:lnTo>
                  <a:pt x="561" y="42"/>
                </a:lnTo>
                <a:lnTo>
                  <a:pt x="562" y="42"/>
                </a:lnTo>
                <a:lnTo>
                  <a:pt x="562" y="41"/>
                </a:lnTo>
                <a:lnTo>
                  <a:pt x="563" y="41"/>
                </a:lnTo>
                <a:lnTo>
                  <a:pt x="565" y="42"/>
                </a:lnTo>
                <a:lnTo>
                  <a:pt x="566" y="41"/>
                </a:lnTo>
                <a:lnTo>
                  <a:pt x="567" y="40"/>
                </a:lnTo>
                <a:lnTo>
                  <a:pt x="568" y="41"/>
                </a:lnTo>
                <a:lnTo>
                  <a:pt x="570" y="41"/>
                </a:lnTo>
                <a:lnTo>
                  <a:pt x="570" y="40"/>
                </a:lnTo>
                <a:lnTo>
                  <a:pt x="571" y="39"/>
                </a:lnTo>
                <a:lnTo>
                  <a:pt x="572" y="39"/>
                </a:lnTo>
                <a:lnTo>
                  <a:pt x="573" y="39"/>
                </a:lnTo>
                <a:lnTo>
                  <a:pt x="574" y="38"/>
                </a:lnTo>
                <a:lnTo>
                  <a:pt x="574" y="39"/>
                </a:lnTo>
                <a:lnTo>
                  <a:pt x="575" y="39"/>
                </a:lnTo>
                <a:lnTo>
                  <a:pt x="575" y="40"/>
                </a:lnTo>
                <a:lnTo>
                  <a:pt x="575" y="41"/>
                </a:lnTo>
                <a:lnTo>
                  <a:pt x="576" y="42"/>
                </a:lnTo>
                <a:lnTo>
                  <a:pt x="577" y="43"/>
                </a:lnTo>
                <a:lnTo>
                  <a:pt x="577" y="44"/>
                </a:lnTo>
                <a:lnTo>
                  <a:pt x="578" y="44"/>
                </a:lnTo>
                <a:lnTo>
                  <a:pt x="578" y="45"/>
                </a:lnTo>
                <a:lnTo>
                  <a:pt x="577" y="45"/>
                </a:lnTo>
                <a:lnTo>
                  <a:pt x="576" y="46"/>
                </a:lnTo>
                <a:lnTo>
                  <a:pt x="576" y="48"/>
                </a:lnTo>
                <a:lnTo>
                  <a:pt x="577" y="49"/>
                </a:lnTo>
                <a:lnTo>
                  <a:pt x="578" y="50"/>
                </a:lnTo>
                <a:lnTo>
                  <a:pt x="579" y="50"/>
                </a:lnTo>
                <a:lnTo>
                  <a:pt x="579" y="52"/>
                </a:lnTo>
                <a:lnTo>
                  <a:pt x="580" y="52"/>
                </a:lnTo>
                <a:lnTo>
                  <a:pt x="581" y="52"/>
                </a:lnTo>
                <a:lnTo>
                  <a:pt x="582" y="52"/>
                </a:lnTo>
                <a:lnTo>
                  <a:pt x="583" y="54"/>
                </a:lnTo>
                <a:lnTo>
                  <a:pt x="584" y="55"/>
                </a:lnTo>
                <a:lnTo>
                  <a:pt x="585" y="55"/>
                </a:lnTo>
                <a:lnTo>
                  <a:pt x="586" y="56"/>
                </a:lnTo>
                <a:lnTo>
                  <a:pt x="587" y="56"/>
                </a:lnTo>
                <a:lnTo>
                  <a:pt x="588" y="57"/>
                </a:lnTo>
                <a:lnTo>
                  <a:pt x="589" y="58"/>
                </a:lnTo>
                <a:lnTo>
                  <a:pt x="589" y="59"/>
                </a:lnTo>
                <a:lnTo>
                  <a:pt x="590" y="60"/>
                </a:lnTo>
                <a:lnTo>
                  <a:pt x="591" y="60"/>
                </a:lnTo>
                <a:lnTo>
                  <a:pt x="593" y="61"/>
                </a:lnTo>
                <a:lnTo>
                  <a:pt x="593" y="62"/>
                </a:lnTo>
                <a:lnTo>
                  <a:pt x="593" y="64"/>
                </a:lnTo>
                <a:lnTo>
                  <a:pt x="593" y="65"/>
                </a:lnTo>
                <a:lnTo>
                  <a:pt x="594" y="65"/>
                </a:lnTo>
                <a:lnTo>
                  <a:pt x="595" y="66"/>
                </a:lnTo>
                <a:lnTo>
                  <a:pt x="595" y="68"/>
                </a:lnTo>
                <a:lnTo>
                  <a:pt x="595" y="69"/>
                </a:lnTo>
                <a:lnTo>
                  <a:pt x="594" y="70"/>
                </a:lnTo>
                <a:lnTo>
                  <a:pt x="594" y="71"/>
                </a:lnTo>
                <a:lnTo>
                  <a:pt x="594" y="72"/>
                </a:lnTo>
                <a:lnTo>
                  <a:pt x="593" y="72"/>
                </a:lnTo>
                <a:lnTo>
                  <a:pt x="593" y="73"/>
                </a:lnTo>
                <a:lnTo>
                  <a:pt x="592" y="73"/>
                </a:lnTo>
                <a:lnTo>
                  <a:pt x="592" y="74"/>
                </a:lnTo>
                <a:lnTo>
                  <a:pt x="591" y="74"/>
                </a:lnTo>
                <a:lnTo>
                  <a:pt x="591" y="75"/>
                </a:lnTo>
                <a:lnTo>
                  <a:pt x="590" y="75"/>
                </a:lnTo>
                <a:lnTo>
                  <a:pt x="590" y="76"/>
                </a:lnTo>
                <a:lnTo>
                  <a:pt x="590" y="77"/>
                </a:lnTo>
                <a:lnTo>
                  <a:pt x="589" y="78"/>
                </a:lnTo>
                <a:lnTo>
                  <a:pt x="589" y="77"/>
                </a:lnTo>
                <a:lnTo>
                  <a:pt x="589" y="78"/>
                </a:lnTo>
                <a:lnTo>
                  <a:pt x="589" y="79"/>
                </a:lnTo>
                <a:lnTo>
                  <a:pt x="589" y="80"/>
                </a:lnTo>
                <a:lnTo>
                  <a:pt x="588" y="80"/>
                </a:lnTo>
                <a:lnTo>
                  <a:pt x="589" y="80"/>
                </a:lnTo>
                <a:lnTo>
                  <a:pt x="588" y="80"/>
                </a:lnTo>
                <a:lnTo>
                  <a:pt x="588" y="81"/>
                </a:lnTo>
                <a:lnTo>
                  <a:pt x="588" y="82"/>
                </a:lnTo>
                <a:lnTo>
                  <a:pt x="588" y="83"/>
                </a:lnTo>
                <a:lnTo>
                  <a:pt x="588" y="84"/>
                </a:lnTo>
                <a:lnTo>
                  <a:pt x="588" y="85"/>
                </a:lnTo>
                <a:lnTo>
                  <a:pt x="588" y="86"/>
                </a:lnTo>
                <a:lnTo>
                  <a:pt x="588" y="87"/>
                </a:lnTo>
                <a:lnTo>
                  <a:pt x="588" y="88"/>
                </a:lnTo>
                <a:lnTo>
                  <a:pt x="588" y="89"/>
                </a:lnTo>
                <a:lnTo>
                  <a:pt x="587" y="89"/>
                </a:lnTo>
                <a:lnTo>
                  <a:pt x="588" y="89"/>
                </a:lnTo>
                <a:lnTo>
                  <a:pt x="587" y="90"/>
                </a:lnTo>
                <a:lnTo>
                  <a:pt x="588" y="90"/>
                </a:lnTo>
                <a:lnTo>
                  <a:pt x="588" y="91"/>
                </a:lnTo>
                <a:lnTo>
                  <a:pt x="587" y="91"/>
                </a:lnTo>
                <a:lnTo>
                  <a:pt x="588" y="92"/>
                </a:lnTo>
                <a:lnTo>
                  <a:pt x="587" y="92"/>
                </a:lnTo>
                <a:lnTo>
                  <a:pt x="588" y="92"/>
                </a:lnTo>
                <a:lnTo>
                  <a:pt x="588" y="93"/>
                </a:lnTo>
                <a:lnTo>
                  <a:pt x="589" y="93"/>
                </a:lnTo>
                <a:lnTo>
                  <a:pt x="589" y="94"/>
                </a:lnTo>
                <a:lnTo>
                  <a:pt x="590" y="94"/>
                </a:lnTo>
                <a:lnTo>
                  <a:pt x="591" y="94"/>
                </a:lnTo>
                <a:lnTo>
                  <a:pt x="591" y="95"/>
                </a:lnTo>
                <a:lnTo>
                  <a:pt x="592" y="95"/>
                </a:lnTo>
                <a:lnTo>
                  <a:pt x="592" y="96"/>
                </a:lnTo>
                <a:lnTo>
                  <a:pt x="593" y="96"/>
                </a:lnTo>
                <a:lnTo>
                  <a:pt x="594" y="96"/>
                </a:lnTo>
                <a:lnTo>
                  <a:pt x="594" y="97"/>
                </a:lnTo>
                <a:lnTo>
                  <a:pt x="595" y="97"/>
                </a:lnTo>
                <a:lnTo>
                  <a:pt x="595" y="98"/>
                </a:lnTo>
                <a:lnTo>
                  <a:pt x="596" y="98"/>
                </a:lnTo>
                <a:lnTo>
                  <a:pt x="597" y="99"/>
                </a:lnTo>
                <a:lnTo>
                  <a:pt x="598" y="99"/>
                </a:lnTo>
                <a:lnTo>
                  <a:pt x="599" y="100"/>
                </a:lnTo>
                <a:lnTo>
                  <a:pt x="600" y="100"/>
                </a:lnTo>
                <a:lnTo>
                  <a:pt x="601" y="100"/>
                </a:lnTo>
                <a:lnTo>
                  <a:pt x="601" y="101"/>
                </a:lnTo>
                <a:lnTo>
                  <a:pt x="601" y="102"/>
                </a:lnTo>
                <a:lnTo>
                  <a:pt x="602" y="102"/>
                </a:lnTo>
                <a:lnTo>
                  <a:pt x="602" y="103"/>
                </a:lnTo>
                <a:lnTo>
                  <a:pt x="602" y="104"/>
                </a:lnTo>
                <a:lnTo>
                  <a:pt x="602" y="105"/>
                </a:lnTo>
                <a:lnTo>
                  <a:pt x="601" y="105"/>
                </a:lnTo>
                <a:lnTo>
                  <a:pt x="602" y="106"/>
                </a:lnTo>
                <a:lnTo>
                  <a:pt x="602" y="107"/>
                </a:lnTo>
                <a:lnTo>
                  <a:pt x="602" y="108"/>
                </a:lnTo>
                <a:lnTo>
                  <a:pt x="603" y="108"/>
                </a:lnTo>
                <a:lnTo>
                  <a:pt x="603" y="109"/>
                </a:lnTo>
                <a:lnTo>
                  <a:pt x="603" y="110"/>
                </a:lnTo>
                <a:lnTo>
                  <a:pt x="603" y="111"/>
                </a:lnTo>
                <a:lnTo>
                  <a:pt x="604" y="111"/>
                </a:lnTo>
                <a:lnTo>
                  <a:pt x="604" y="112"/>
                </a:lnTo>
                <a:lnTo>
                  <a:pt x="604" y="113"/>
                </a:lnTo>
                <a:lnTo>
                  <a:pt x="605" y="114"/>
                </a:lnTo>
                <a:lnTo>
                  <a:pt x="605" y="115"/>
                </a:lnTo>
                <a:lnTo>
                  <a:pt x="605" y="116"/>
                </a:lnTo>
                <a:lnTo>
                  <a:pt x="604" y="116"/>
                </a:lnTo>
                <a:lnTo>
                  <a:pt x="604" y="117"/>
                </a:lnTo>
                <a:lnTo>
                  <a:pt x="604" y="118"/>
                </a:lnTo>
                <a:lnTo>
                  <a:pt x="604" y="119"/>
                </a:lnTo>
                <a:lnTo>
                  <a:pt x="603" y="119"/>
                </a:lnTo>
                <a:lnTo>
                  <a:pt x="603" y="120"/>
                </a:lnTo>
                <a:lnTo>
                  <a:pt x="602" y="121"/>
                </a:lnTo>
                <a:lnTo>
                  <a:pt x="601" y="120"/>
                </a:lnTo>
                <a:lnTo>
                  <a:pt x="600" y="120"/>
                </a:lnTo>
                <a:lnTo>
                  <a:pt x="599" y="120"/>
                </a:lnTo>
                <a:lnTo>
                  <a:pt x="598" y="120"/>
                </a:lnTo>
                <a:lnTo>
                  <a:pt x="598" y="119"/>
                </a:lnTo>
                <a:lnTo>
                  <a:pt x="598" y="120"/>
                </a:lnTo>
                <a:lnTo>
                  <a:pt x="597" y="120"/>
                </a:lnTo>
                <a:lnTo>
                  <a:pt x="597" y="121"/>
                </a:lnTo>
                <a:lnTo>
                  <a:pt x="596" y="122"/>
                </a:lnTo>
                <a:lnTo>
                  <a:pt x="596" y="123"/>
                </a:lnTo>
                <a:lnTo>
                  <a:pt x="597" y="123"/>
                </a:lnTo>
                <a:lnTo>
                  <a:pt x="596" y="123"/>
                </a:lnTo>
                <a:lnTo>
                  <a:pt x="596" y="124"/>
                </a:lnTo>
                <a:lnTo>
                  <a:pt x="596" y="125"/>
                </a:lnTo>
                <a:lnTo>
                  <a:pt x="595" y="125"/>
                </a:lnTo>
                <a:lnTo>
                  <a:pt x="595" y="126"/>
                </a:lnTo>
                <a:lnTo>
                  <a:pt x="595" y="127"/>
                </a:lnTo>
                <a:lnTo>
                  <a:pt x="594" y="127"/>
                </a:lnTo>
                <a:lnTo>
                  <a:pt x="593" y="127"/>
                </a:lnTo>
                <a:lnTo>
                  <a:pt x="592" y="129"/>
                </a:lnTo>
                <a:lnTo>
                  <a:pt x="591" y="129"/>
                </a:lnTo>
                <a:lnTo>
                  <a:pt x="591" y="130"/>
                </a:lnTo>
                <a:lnTo>
                  <a:pt x="592" y="131"/>
                </a:lnTo>
                <a:lnTo>
                  <a:pt x="592" y="132"/>
                </a:lnTo>
                <a:lnTo>
                  <a:pt x="590" y="135"/>
                </a:lnTo>
                <a:lnTo>
                  <a:pt x="589" y="138"/>
                </a:lnTo>
                <a:lnTo>
                  <a:pt x="590" y="141"/>
                </a:lnTo>
                <a:lnTo>
                  <a:pt x="592" y="143"/>
                </a:lnTo>
                <a:lnTo>
                  <a:pt x="594" y="143"/>
                </a:lnTo>
                <a:lnTo>
                  <a:pt x="593" y="145"/>
                </a:lnTo>
                <a:lnTo>
                  <a:pt x="594" y="145"/>
                </a:lnTo>
                <a:lnTo>
                  <a:pt x="594" y="146"/>
                </a:lnTo>
                <a:lnTo>
                  <a:pt x="595" y="146"/>
                </a:lnTo>
                <a:lnTo>
                  <a:pt x="595" y="147"/>
                </a:lnTo>
                <a:lnTo>
                  <a:pt x="596" y="147"/>
                </a:lnTo>
                <a:lnTo>
                  <a:pt x="596" y="148"/>
                </a:lnTo>
                <a:lnTo>
                  <a:pt x="597" y="148"/>
                </a:lnTo>
                <a:lnTo>
                  <a:pt x="597" y="149"/>
                </a:lnTo>
                <a:lnTo>
                  <a:pt x="598" y="149"/>
                </a:lnTo>
                <a:lnTo>
                  <a:pt x="598" y="150"/>
                </a:lnTo>
                <a:lnTo>
                  <a:pt x="597" y="150"/>
                </a:lnTo>
                <a:lnTo>
                  <a:pt x="597" y="151"/>
                </a:lnTo>
                <a:lnTo>
                  <a:pt x="597" y="152"/>
                </a:lnTo>
                <a:lnTo>
                  <a:pt x="596" y="152"/>
                </a:lnTo>
                <a:lnTo>
                  <a:pt x="596" y="153"/>
                </a:lnTo>
                <a:lnTo>
                  <a:pt x="596" y="154"/>
                </a:lnTo>
                <a:lnTo>
                  <a:pt x="597" y="155"/>
                </a:lnTo>
                <a:lnTo>
                  <a:pt x="597" y="156"/>
                </a:lnTo>
                <a:lnTo>
                  <a:pt x="597" y="157"/>
                </a:lnTo>
                <a:lnTo>
                  <a:pt x="597" y="159"/>
                </a:lnTo>
                <a:lnTo>
                  <a:pt x="597" y="161"/>
                </a:lnTo>
                <a:lnTo>
                  <a:pt x="598" y="161"/>
                </a:lnTo>
                <a:lnTo>
                  <a:pt x="598" y="162"/>
                </a:lnTo>
                <a:lnTo>
                  <a:pt x="599" y="162"/>
                </a:lnTo>
                <a:lnTo>
                  <a:pt x="599" y="163"/>
                </a:lnTo>
                <a:lnTo>
                  <a:pt x="600" y="163"/>
                </a:lnTo>
                <a:lnTo>
                  <a:pt x="599" y="163"/>
                </a:lnTo>
                <a:lnTo>
                  <a:pt x="598" y="164"/>
                </a:lnTo>
                <a:lnTo>
                  <a:pt x="598" y="165"/>
                </a:lnTo>
                <a:lnTo>
                  <a:pt x="597" y="165"/>
                </a:lnTo>
                <a:lnTo>
                  <a:pt x="598" y="166"/>
                </a:lnTo>
                <a:lnTo>
                  <a:pt x="598" y="167"/>
                </a:lnTo>
                <a:lnTo>
                  <a:pt x="599" y="167"/>
                </a:lnTo>
                <a:lnTo>
                  <a:pt x="599" y="168"/>
                </a:lnTo>
                <a:lnTo>
                  <a:pt x="598" y="169"/>
                </a:lnTo>
                <a:lnTo>
                  <a:pt x="598" y="170"/>
                </a:lnTo>
                <a:lnTo>
                  <a:pt x="598" y="171"/>
                </a:lnTo>
                <a:lnTo>
                  <a:pt x="599" y="171"/>
                </a:lnTo>
                <a:lnTo>
                  <a:pt x="599" y="172"/>
                </a:lnTo>
                <a:lnTo>
                  <a:pt x="600" y="173"/>
                </a:lnTo>
                <a:lnTo>
                  <a:pt x="600" y="174"/>
                </a:lnTo>
                <a:lnTo>
                  <a:pt x="601" y="174"/>
                </a:lnTo>
                <a:lnTo>
                  <a:pt x="602" y="174"/>
                </a:lnTo>
                <a:lnTo>
                  <a:pt x="603" y="174"/>
                </a:lnTo>
                <a:lnTo>
                  <a:pt x="604" y="174"/>
                </a:lnTo>
                <a:lnTo>
                  <a:pt x="603" y="174"/>
                </a:lnTo>
                <a:lnTo>
                  <a:pt x="603" y="175"/>
                </a:lnTo>
                <a:lnTo>
                  <a:pt x="603" y="176"/>
                </a:lnTo>
                <a:lnTo>
                  <a:pt x="602" y="176"/>
                </a:lnTo>
                <a:lnTo>
                  <a:pt x="602" y="177"/>
                </a:lnTo>
                <a:lnTo>
                  <a:pt x="603" y="177"/>
                </a:lnTo>
                <a:lnTo>
                  <a:pt x="604" y="178"/>
                </a:lnTo>
                <a:lnTo>
                  <a:pt x="604" y="179"/>
                </a:lnTo>
                <a:lnTo>
                  <a:pt x="605" y="179"/>
                </a:lnTo>
                <a:lnTo>
                  <a:pt x="604" y="179"/>
                </a:lnTo>
                <a:lnTo>
                  <a:pt x="605" y="180"/>
                </a:lnTo>
                <a:lnTo>
                  <a:pt x="605" y="181"/>
                </a:lnTo>
                <a:lnTo>
                  <a:pt x="605" y="182"/>
                </a:lnTo>
                <a:lnTo>
                  <a:pt x="605" y="183"/>
                </a:lnTo>
                <a:lnTo>
                  <a:pt x="606" y="184"/>
                </a:lnTo>
                <a:lnTo>
                  <a:pt x="606" y="185"/>
                </a:lnTo>
                <a:lnTo>
                  <a:pt x="606" y="186"/>
                </a:lnTo>
                <a:lnTo>
                  <a:pt x="607" y="186"/>
                </a:lnTo>
                <a:lnTo>
                  <a:pt x="607" y="187"/>
                </a:lnTo>
                <a:lnTo>
                  <a:pt x="606" y="187"/>
                </a:lnTo>
                <a:lnTo>
                  <a:pt x="607" y="187"/>
                </a:lnTo>
                <a:lnTo>
                  <a:pt x="607" y="188"/>
                </a:lnTo>
                <a:lnTo>
                  <a:pt x="608" y="189"/>
                </a:lnTo>
                <a:lnTo>
                  <a:pt x="608" y="190"/>
                </a:lnTo>
                <a:lnTo>
                  <a:pt x="609" y="190"/>
                </a:lnTo>
                <a:lnTo>
                  <a:pt x="609" y="189"/>
                </a:lnTo>
                <a:lnTo>
                  <a:pt x="609" y="190"/>
                </a:lnTo>
                <a:lnTo>
                  <a:pt x="609" y="191"/>
                </a:lnTo>
                <a:lnTo>
                  <a:pt x="608" y="191"/>
                </a:lnTo>
                <a:lnTo>
                  <a:pt x="608" y="192"/>
                </a:lnTo>
                <a:lnTo>
                  <a:pt x="608" y="193"/>
                </a:lnTo>
                <a:lnTo>
                  <a:pt x="608" y="194"/>
                </a:lnTo>
                <a:lnTo>
                  <a:pt x="607" y="194"/>
                </a:lnTo>
                <a:lnTo>
                  <a:pt x="607" y="195"/>
                </a:lnTo>
                <a:lnTo>
                  <a:pt x="607" y="196"/>
                </a:lnTo>
                <a:lnTo>
                  <a:pt x="608" y="196"/>
                </a:lnTo>
                <a:lnTo>
                  <a:pt x="607" y="196"/>
                </a:lnTo>
                <a:lnTo>
                  <a:pt x="607" y="197"/>
                </a:lnTo>
                <a:lnTo>
                  <a:pt x="608" y="197"/>
                </a:lnTo>
                <a:lnTo>
                  <a:pt x="609" y="197"/>
                </a:lnTo>
                <a:lnTo>
                  <a:pt x="609" y="198"/>
                </a:lnTo>
                <a:lnTo>
                  <a:pt x="609" y="197"/>
                </a:lnTo>
                <a:lnTo>
                  <a:pt x="609" y="198"/>
                </a:lnTo>
                <a:lnTo>
                  <a:pt x="610" y="198"/>
                </a:lnTo>
                <a:lnTo>
                  <a:pt x="610" y="197"/>
                </a:lnTo>
                <a:lnTo>
                  <a:pt x="611" y="197"/>
                </a:lnTo>
                <a:lnTo>
                  <a:pt x="612" y="197"/>
                </a:lnTo>
                <a:lnTo>
                  <a:pt x="612" y="198"/>
                </a:lnTo>
                <a:lnTo>
                  <a:pt x="613" y="198"/>
                </a:lnTo>
                <a:lnTo>
                  <a:pt x="613" y="197"/>
                </a:lnTo>
                <a:lnTo>
                  <a:pt x="613" y="198"/>
                </a:lnTo>
                <a:lnTo>
                  <a:pt x="614" y="198"/>
                </a:lnTo>
                <a:lnTo>
                  <a:pt x="615" y="198"/>
                </a:lnTo>
                <a:lnTo>
                  <a:pt x="616" y="198"/>
                </a:lnTo>
                <a:lnTo>
                  <a:pt x="617" y="198"/>
                </a:lnTo>
                <a:lnTo>
                  <a:pt x="618" y="198"/>
                </a:lnTo>
                <a:lnTo>
                  <a:pt x="618" y="197"/>
                </a:lnTo>
                <a:lnTo>
                  <a:pt x="619" y="197"/>
                </a:lnTo>
                <a:lnTo>
                  <a:pt x="620" y="196"/>
                </a:lnTo>
                <a:lnTo>
                  <a:pt x="621" y="196"/>
                </a:lnTo>
                <a:lnTo>
                  <a:pt x="621" y="195"/>
                </a:lnTo>
                <a:lnTo>
                  <a:pt x="622" y="195"/>
                </a:lnTo>
                <a:lnTo>
                  <a:pt x="623" y="195"/>
                </a:lnTo>
                <a:lnTo>
                  <a:pt x="624" y="195"/>
                </a:lnTo>
                <a:lnTo>
                  <a:pt x="624" y="194"/>
                </a:lnTo>
                <a:lnTo>
                  <a:pt x="625" y="194"/>
                </a:lnTo>
                <a:lnTo>
                  <a:pt x="624" y="194"/>
                </a:lnTo>
                <a:lnTo>
                  <a:pt x="625" y="194"/>
                </a:lnTo>
                <a:lnTo>
                  <a:pt x="625" y="193"/>
                </a:lnTo>
                <a:lnTo>
                  <a:pt x="626" y="193"/>
                </a:lnTo>
                <a:lnTo>
                  <a:pt x="628" y="193"/>
                </a:lnTo>
                <a:lnTo>
                  <a:pt x="629" y="193"/>
                </a:lnTo>
                <a:lnTo>
                  <a:pt x="629" y="194"/>
                </a:lnTo>
                <a:lnTo>
                  <a:pt x="630" y="193"/>
                </a:lnTo>
                <a:lnTo>
                  <a:pt x="631" y="193"/>
                </a:lnTo>
                <a:lnTo>
                  <a:pt x="632" y="192"/>
                </a:lnTo>
                <a:lnTo>
                  <a:pt x="632" y="193"/>
                </a:lnTo>
                <a:lnTo>
                  <a:pt x="632" y="194"/>
                </a:lnTo>
                <a:lnTo>
                  <a:pt x="633" y="195"/>
                </a:lnTo>
                <a:lnTo>
                  <a:pt x="634" y="195"/>
                </a:lnTo>
                <a:lnTo>
                  <a:pt x="634" y="196"/>
                </a:lnTo>
                <a:lnTo>
                  <a:pt x="635" y="196"/>
                </a:lnTo>
                <a:lnTo>
                  <a:pt x="636" y="196"/>
                </a:lnTo>
                <a:lnTo>
                  <a:pt x="637" y="197"/>
                </a:lnTo>
                <a:lnTo>
                  <a:pt x="637" y="198"/>
                </a:lnTo>
                <a:lnTo>
                  <a:pt x="638" y="197"/>
                </a:lnTo>
                <a:lnTo>
                  <a:pt x="638" y="196"/>
                </a:lnTo>
                <a:lnTo>
                  <a:pt x="639" y="195"/>
                </a:lnTo>
                <a:lnTo>
                  <a:pt x="640" y="195"/>
                </a:lnTo>
                <a:lnTo>
                  <a:pt x="641" y="195"/>
                </a:lnTo>
                <a:lnTo>
                  <a:pt x="641" y="194"/>
                </a:lnTo>
                <a:lnTo>
                  <a:pt x="641" y="193"/>
                </a:lnTo>
                <a:lnTo>
                  <a:pt x="642" y="193"/>
                </a:lnTo>
                <a:lnTo>
                  <a:pt x="642" y="194"/>
                </a:lnTo>
                <a:lnTo>
                  <a:pt x="643" y="194"/>
                </a:lnTo>
                <a:lnTo>
                  <a:pt x="644" y="195"/>
                </a:lnTo>
                <a:lnTo>
                  <a:pt x="643" y="195"/>
                </a:lnTo>
                <a:lnTo>
                  <a:pt x="643" y="196"/>
                </a:lnTo>
                <a:lnTo>
                  <a:pt x="643" y="197"/>
                </a:lnTo>
                <a:lnTo>
                  <a:pt x="644" y="197"/>
                </a:lnTo>
                <a:lnTo>
                  <a:pt x="644" y="198"/>
                </a:lnTo>
                <a:lnTo>
                  <a:pt x="644" y="199"/>
                </a:lnTo>
                <a:lnTo>
                  <a:pt x="645" y="199"/>
                </a:lnTo>
                <a:lnTo>
                  <a:pt x="645" y="200"/>
                </a:lnTo>
                <a:lnTo>
                  <a:pt x="646" y="200"/>
                </a:lnTo>
                <a:lnTo>
                  <a:pt x="645" y="200"/>
                </a:lnTo>
                <a:lnTo>
                  <a:pt x="645" y="201"/>
                </a:lnTo>
                <a:lnTo>
                  <a:pt x="646" y="201"/>
                </a:lnTo>
                <a:lnTo>
                  <a:pt x="645" y="201"/>
                </a:lnTo>
                <a:lnTo>
                  <a:pt x="645" y="202"/>
                </a:lnTo>
                <a:lnTo>
                  <a:pt x="646" y="202"/>
                </a:lnTo>
                <a:lnTo>
                  <a:pt x="647" y="203"/>
                </a:lnTo>
                <a:lnTo>
                  <a:pt x="647" y="202"/>
                </a:lnTo>
                <a:lnTo>
                  <a:pt x="648" y="202"/>
                </a:lnTo>
                <a:lnTo>
                  <a:pt x="649" y="202"/>
                </a:lnTo>
                <a:lnTo>
                  <a:pt x="650" y="201"/>
                </a:lnTo>
                <a:lnTo>
                  <a:pt x="650" y="202"/>
                </a:lnTo>
                <a:lnTo>
                  <a:pt x="651" y="202"/>
                </a:lnTo>
                <a:lnTo>
                  <a:pt x="651" y="203"/>
                </a:lnTo>
                <a:lnTo>
                  <a:pt x="652" y="203"/>
                </a:lnTo>
                <a:lnTo>
                  <a:pt x="653" y="203"/>
                </a:lnTo>
                <a:lnTo>
                  <a:pt x="653" y="204"/>
                </a:lnTo>
                <a:lnTo>
                  <a:pt x="654" y="203"/>
                </a:lnTo>
                <a:lnTo>
                  <a:pt x="655" y="204"/>
                </a:lnTo>
                <a:lnTo>
                  <a:pt x="655" y="205"/>
                </a:lnTo>
                <a:lnTo>
                  <a:pt x="655" y="206"/>
                </a:lnTo>
                <a:lnTo>
                  <a:pt x="656" y="206"/>
                </a:lnTo>
                <a:lnTo>
                  <a:pt x="656" y="207"/>
                </a:lnTo>
                <a:lnTo>
                  <a:pt x="655" y="207"/>
                </a:lnTo>
                <a:lnTo>
                  <a:pt x="656" y="207"/>
                </a:lnTo>
                <a:lnTo>
                  <a:pt x="656" y="208"/>
                </a:lnTo>
                <a:lnTo>
                  <a:pt x="655" y="208"/>
                </a:lnTo>
                <a:lnTo>
                  <a:pt x="655" y="209"/>
                </a:lnTo>
                <a:lnTo>
                  <a:pt x="654" y="210"/>
                </a:lnTo>
                <a:lnTo>
                  <a:pt x="655" y="211"/>
                </a:lnTo>
                <a:lnTo>
                  <a:pt x="654" y="211"/>
                </a:lnTo>
                <a:lnTo>
                  <a:pt x="654" y="212"/>
                </a:lnTo>
                <a:lnTo>
                  <a:pt x="654" y="213"/>
                </a:lnTo>
                <a:lnTo>
                  <a:pt x="655" y="213"/>
                </a:lnTo>
                <a:lnTo>
                  <a:pt x="655" y="214"/>
                </a:lnTo>
                <a:lnTo>
                  <a:pt x="656" y="214"/>
                </a:lnTo>
                <a:lnTo>
                  <a:pt x="656" y="215"/>
                </a:lnTo>
                <a:lnTo>
                  <a:pt x="656" y="216"/>
                </a:lnTo>
                <a:lnTo>
                  <a:pt x="655" y="216"/>
                </a:lnTo>
                <a:lnTo>
                  <a:pt x="655" y="217"/>
                </a:lnTo>
                <a:lnTo>
                  <a:pt x="654" y="217"/>
                </a:lnTo>
                <a:lnTo>
                  <a:pt x="654" y="218"/>
                </a:lnTo>
                <a:lnTo>
                  <a:pt x="654" y="219"/>
                </a:lnTo>
                <a:lnTo>
                  <a:pt x="653" y="220"/>
                </a:lnTo>
                <a:lnTo>
                  <a:pt x="654" y="221"/>
                </a:lnTo>
                <a:lnTo>
                  <a:pt x="653" y="221"/>
                </a:lnTo>
                <a:lnTo>
                  <a:pt x="652" y="222"/>
                </a:lnTo>
                <a:lnTo>
                  <a:pt x="652" y="223"/>
                </a:lnTo>
                <a:lnTo>
                  <a:pt x="651" y="223"/>
                </a:lnTo>
                <a:lnTo>
                  <a:pt x="650" y="223"/>
                </a:lnTo>
                <a:lnTo>
                  <a:pt x="650" y="224"/>
                </a:lnTo>
                <a:lnTo>
                  <a:pt x="650" y="225"/>
                </a:lnTo>
                <a:lnTo>
                  <a:pt x="649" y="225"/>
                </a:lnTo>
                <a:lnTo>
                  <a:pt x="649" y="226"/>
                </a:lnTo>
                <a:lnTo>
                  <a:pt x="648" y="226"/>
                </a:lnTo>
                <a:lnTo>
                  <a:pt x="649" y="226"/>
                </a:lnTo>
                <a:lnTo>
                  <a:pt x="648" y="227"/>
                </a:lnTo>
                <a:lnTo>
                  <a:pt x="648" y="228"/>
                </a:lnTo>
                <a:lnTo>
                  <a:pt x="647" y="228"/>
                </a:lnTo>
                <a:lnTo>
                  <a:pt x="646" y="228"/>
                </a:lnTo>
                <a:lnTo>
                  <a:pt x="645" y="228"/>
                </a:lnTo>
                <a:lnTo>
                  <a:pt x="644" y="227"/>
                </a:lnTo>
                <a:lnTo>
                  <a:pt x="643" y="227"/>
                </a:lnTo>
                <a:lnTo>
                  <a:pt x="643" y="228"/>
                </a:lnTo>
                <a:lnTo>
                  <a:pt x="642" y="228"/>
                </a:lnTo>
                <a:lnTo>
                  <a:pt x="643" y="229"/>
                </a:lnTo>
                <a:lnTo>
                  <a:pt x="642" y="229"/>
                </a:lnTo>
                <a:lnTo>
                  <a:pt x="642" y="230"/>
                </a:lnTo>
                <a:lnTo>
                  <a:pt x="642" y="231"/>
                </a:lnTo>
                <a:lnTo>
                  <a:pt x="642" y="232"/>
                </a:lnTo>
                <a:lnTo>
                  <a:pt x="642" y="233"/>
                </a:lnTo>
                <a:lnTo>
                  <a:pt x="641" y="234"/>
                </a:lnTo>
                <a:lnTo>
                  <a:pt x="642" y="235"/>
                </a:lnTo>
                <a:lnTo>
                  <a:pt x="642" y="237"/>
                </a:lnTo>
                <a:lnTo>
                  <a:pt x="641" y="237"/>
                </a:lnTo>
                <a:lnTo>
                  <a:pt x="640" y="237"/>
                </a:lnTo>
                <a:lnTo>
                  <a:pt x="639" y="238"/>
                </a:lnTo>
                <a:lnTo>
                  <a:pt x="639" y="239"/>
                </a:lnTo>
                <a:lnTo>
                  <a:pt x="637" y="241"/>
                </a:lnTo>
                <a:lnTo>
                  <a:pt x="637" y="242"/>
                </a:lnTo>
                <a:lnTo>
                  <a:pt x="636" y="242"/>
                </a:lnTo>
                <a:lnTo>
                  <a:pt x="635" y="243"/>
                </a:lnTo>
                <a:lnTo>
                  <a:pt x="635" y="244"/>
                </a:lnTo>
                <a:lnTo>
                  <a:pt x="635" y="245"/>
                </a:lnTo>
                <a:lnTo>
                  <a:pt x="636" y="245"/>
                </a:lnTo>
                <a:lnTo>
                  <a:pt x="637" y="245"/>
                </a:lnTo>
                <a:lnTo>
                  <a:pt x="637" y="246"/>
                </a:lnTo>
                <a:lnTo>
                  <a:pt x="638" y="247"/>
                </a:lnTo>
                <a:lnTo>
                  <a:pt x="638" y="248"/>
                </a:lnTo>
                <a:lnTo>
                  <a:pt x="638" y="249"/>
                </a:lnTo>
                <a:lnTo>
                  <a:pt x="639" y="249"/>
                </a:lnTo>
                <a:lnTo>
                  <a:pt x="638" y="249"/>
                </a:lnTo>
                <a:lnTo>
                  <a:pt x="638" y="250"/>
                </a:lnTo>
                <a:lnTo>
                  <a:pt x="637" y="250"/>
                </a:lnTo>
                <a:lnTo>
                  <a:pt x="637" y="251"/>
                </a:lnTo>
                <a:lnTo>
                  <a:pt x="636" y="251"/>
                </a:lnTo>
                <a:lnTo>
                  <a:pt x="636" y="252"/>
                </a:lnTo>
                <a:lnTo>
                  <a:pt x="637" y="253"/>
                </a:lnTo>
                <a:lnTo>
                  <a:pt x="636" y="254"/>
                </a:lnTo>
                <a:lnTo>
                  <a:pt x="637" y="255"/>
                </a:lnTo>
                <a:lnTo>
                  <a:pt x="638" y="255"/>
                </a:lnTo>
                <a:lnTo>
                  <a:pt x="637" y="256"/>
                </a:lnTo>
                <a:lnTo>
                  <a:pt x="638" y="257"/>
                </a:lnTo>
                <a:lnTo>
                  <a:pt x="638" y="258"/>
                </a:lnTo>
                <a:lnTo>
                  <a:pt x="638" y="259"/>
                </a:lnTo>
                <a:lnTo>
                  <a:pt x="639" y="259"/>
                </a:lnTo>
                <a:lnTo>
                  <a:pt x="639" y="260"/>
                </a:lnTo>
                <a:lnTo>
                  <a:pt x="640" y="261"/>
                </a:lnTo>
                <a:lnTo>
                  <a:pt x="641" y="261"/>
                </a:lnTo>
                <a:lnTo>
                  <a:pt x="641" y="262"/>
                </a:lnTo>
                <a:lnTo>
                  <a:pt x="641" y="263"/>
                </a:lnTo>
                <a:lnTo>
                  <a:pt x="640" y="263"/>
                </a:lnTo>
                <a:lnTo>
                  <a:pt x="639" y="263"/>
                </a:lnTo>
                <a:lnTo>
                  <a:pt x="638" y="262"/>
                </a:lnTo>
                <a:lnTo>
                  <a:pt x="637" y="262"/>
                </a:lnTo>
                <a:lnTo>
                  <a:pt x="637" y="263"/>
                </a:lnTo>
                <a:lnTo>
                  <a:pt x="636" y="263"/>
                </a:lnTo>
                <a:lnTo>
                  <a:pt x="636" y="264"/>
                </a:lnTo>
                <a:lnTo>
                  <a:pt x="635" y="263"/>
                </a:lnTo>
                <a:lnTo>
                  <a:pt x="634" y="263"/>
                </a:lnTo>
                <a:lnTo>
                  <a:pt x="634" y="264"/>
                </a:lnTo>
                <a:lnTo>
                  <a:pt x="633" y="265"/>
                </a:lnTo>
                <a:lnTo>
                  <a:pt x="634" y="265"/>
                </a:lnTo>
                <a:lnTo>
                  <a:pt x="634" y="266"/>
                </a:lnTo>
                <a:lnTo>
                  <a:pt x="634" y="267"/>
                </a:lnTo>
                <a:lnTo>
                  <a:pt x="635" y="267"/>
                </a:lnTo>
                <a:lnTo>
                  <a:pt x="636" y="268"/>
                </a:lnTo>
                <a:lnTo>
                  <a:pt x="635" y="269"/>
                </a:lnTo>
                <a:lnTo>
                  <a:pt x="634" y="269"/>
                </a:lnTo>
                <a:lnTo>
                  <a:pt x="633" y="269"/>
                </a:lnTo>
                <a:lnTo>
                  <a:pt x="632" y="269"/>
                </a:lnTo>
                <a:lnTo>
                  <a:pt x="631" y="269"/>
                </a:lnTo>
                <a:lnTo>
                  <a:pt x="630" y="269"/>
                </a:lnTo>
                <a:lnTo>
                  <a:pt x="629" y="269"/>
                </a:lnTo>
                <a:lnTo>
                  <a:pt x="630" y="269"/>
                </a:lnTo>
                <a:lnTo>
                  <a:pt x="630" y="270"/>
                </a:lnTo>
                <a:lnTo>
                  <a:pt x="631" y="271"/>
                </a:lnTo>
                <a:lnTo>
                  <a:pt x="632" y="271"/>
                </a:lnTo>
                <a:lnTo>
                  <a:pt x="633" y="271"/>
                </a:lnTo>
                <a:lnTo>
                  <a:pt x="634" y="271"/>
                </a:lnTo>
                <a:lnTo>
                  <a:pt x="635" y="271"/>
                </a:lnTo>
                <a:lnTo>
                  <a:pt x="636" y="271"/>
                </a:lnTo>
                <a:lnTo>
                  <a:pt x="637" y="271"/>
                </a:lnTo>
                <a:lnTo>
                  <a:pt x="637" y="272"/>
                </a:lnTo>
                <a:lnTo>
                  <a:pt x="638" y="272"/>
                </a:lnTo>
                <a:lnTo>
                  <a:pt x="638" y="273"/>
                </a:lnTo>
                <a:lnTo>
                  <a:pt x="639" y="273"/>
                </a:lnTo>
                <a:lnTo>
                  <a:pt x="639" y="274"/>
                </a:lnTo>
                <a:lnTo>
                  <a:pt x="639" y="275"/>
                </a:lnTo>
                <a:lnTo>
                  <a:pt x="639" y="276"/>
                </a:lnTo>
                <a:lnTo>
                  <a:pt x="640" y="276"/>
                </a:lnTo>
                <a:lnTo>
                  <a:pt x="641" y="276"/>
                </a:lnTo>
                <a:lnTo>
                  <a:pt x="640" y="277"/>
                </a:lnTo>
                <a:lnTo>
                  <a:pt x="640" y="278"/>
                </a:lnTo>
                <a:lnTo>
                  <a:pt x="639" y="278"/>
                </a:lnTo>
                <a:lnTo>
                  <a:pt x="638" y="278"/>
                </a:lnTo>
                <a:lnTo>
                  <a:pt x="637" y="278"/>
                </a:lnTo>
                <a:lnTo>
                  <a:pt x="637" y="279"/>
                </a:lnTo>
                <a:lnTo>
                  <a:pt x="636" y="280"/>
                </a:lnTo>
                <a:lnTo>
                  <a:pt x="635" y="280"/>
                </a:lnTo>
                <a:lnTo>
                  <a:pt x="634" y="280"/>
                </a:lnTo>
                <a:lnTo>
                  <a:pt x="633" y="280"/>
                </a:lnTo>
                <a:lnTo>
                  <a:pt x="634" y="280"/>
                </a:lnTo>
                <a:lnTo>
                  <a:pt x="634" y="281"/>
                </a:lnTo>
                <a:lnTo>
                  <a:pt x="632" y="283"/>
                </a:lnTo>
                <a:lnTo>
                  <a:pt x="632" y="284"/>
                </a:lnTo>
                <a:lnTo>
                  <a:pt x="633" y="285"/>
                </a:lnTo>
                <a:lnTo>
                  <a:pt x="632" y="285"/>
                </a:lnTo>
                <a:lnTo>
                  <a:pt x="631" y="286"/>
                </a:lnTo>
                <a:lnTo>
                  <a:pt x="631" y="287"/>
                </a:lnTo>
                <a:lnTo>
                  <a:pt x="630" y="287"/>
                </a:lnTo>
                <a:lnTo>
                  <a:pt x="629" y="288"/>
                </a:lnTo>
                <a:lnTo>
                  <a:pt x="629" y="289"/>
                </a:lnTo>
                <a:lnTo>
                  <a:pt x="629" y="290"/>
                </a:lnTo>
                <a:lnTo>
                  <a:pt x="630" y="290"/>
                </a:lnTo>
                <a:lnTo>
                  <a:pt x="630" y="291"/>
                </a:lnTo>
                <a:lnTo>
                  <a:pt x="629" y="291"/>
                </a:lnTo>
                <a:lnTo>
                  <a:pt x="629" y="292"/>
                </a:lnTo>
                <a:lnTo>
                  <a:pt x="629" y="293"/>
                </a:lnTo>
                <a:lnTo>
                  <a:pt x="628" y="293"/>
                </a:lnTo>
                <a:lnTo>
                  <a:pt x="627" y="293"/>
                </a:lnTo>
                <a:lnTo>
                  <a:pt x="627" y="294"/>
                </a:lnTo>
                <a:lnTo>
                  <a:pt x="628" y="294"/>
                </a:lnTo>
                <a:lnTo>
                  <a:pt x="628" y="295"/>
                </a:lnTo>
                <a:lnTo>
                  <a:pt x="629" y="295"/>
                </a:lnTo>
                <a:lnTo>
                  <a:pt x="630" y="295"/>
                </a:lnTo>
                <a:lnTo>
                  <a:pt x="630" y="296"/>
                </a:lnTo>
                <a:lnTo>
                  <a:pt x="630" y="297"/>
                </a:lnTo>
                <a:lnTo>
                  <a:pt x="630" y="298"/>
                </a:lnTo>
                <a:lnTo>
                  <a:pt x="631" y="298"/>
                </a:lnTo>
                <a:lnTo>
                  <a:pt x="630" y="299"/>
                </a:lnTo>
                <a:lnTo>
                  <a:pt x="631" y="299"/>
                </a:lnTo>
                <a:lnTo>
                  <a:pt x="631" y="300"/>
                </a:lnTo>
                <a:lnTo>
                  <a:pt x="632" y="300"/>
                </a:lnTo>
                <a:lnTo>
                  <a:pt x="633" y="300"/>
                </a:lnTo>
                <a:lnTo>
                  <a:pt x="633" y="301"/>
                </a:lnTo>
                <a:lnTo>
                  <a:pt x="632" y="302"/>
                </a:lnTo>
                <a:lnTo>
                  <a:pt x="632" y="303"/>
                </a:lnTo>
                <a:lnTo>
                  <a:pt x="632" y="304"/>
                </a:lnTo>
                <a:lnTo>
                  <a:pt x="632" y="305"/>
                </a:lnTo>
                <a:lnTo>
                  <a:pt x="632" y="306"/>
                </a:lnTo>
                <a:lnTo>
                  <a:pt x="633" y="306"/>
                </a:lnTo>
                <a:lnTo>
                  <a:pt x="633" y="307"/>
                </a:lnTo>
                <a:lnTo>
                  <a:pt x="634" y="307"/>
                </a:lnTo>
                <a:lnTo>
                  <a:pt x="635" y="307"/>
                </a:lnTo>
                <a:lnTo>
                  <a:pt x="635" y="308"/>
                </a:lnTo>
                <a:lnTo>
                  <a:pt x="636" y="308"/>
                </a:lnTo>
                <a:lnTo>
                  <a:pt x="637" y="308"/>
                </a:lnTo>
                <a:lnTo>
                  <a:pt x="638" y="308"/>
                </a:lnTo>
                <a:lnTo>
                  <a:pt x="638" y="309"/>
                </a:lnTo>
                <a:lnTo>
                  <a:pt x="638" y="308"/>
                </a:lnTo>
                <a:lnTo>
                  <a:pt x="639" y="308"/>
                </a:lnTo>
                <a:lnTo>
                  <a:pt x="640" y="308"/>
                </a:lnTo>
                <a:lnTo>
                  <a:pt x="641" y="309"/>
                </a:lnTo>
                <a:lnTo>
                  <a:pt x="640" y="309"/>
                </a:lnTo>
                <a:lnTo>
                  <a:pt x="641" y="310"/>
                </a:lnTo>
                <a:lnTo>
                  <a:pt x="641" y="309"/>
                </a:lnTo>
                <a:lnTo>
                  <a:pt x="642" y="309"/>
                </a:lnTo>
                <a:lnTo>
                  <a:pt x="643" y="311"/>
                </a:lnTo>
                <a:lnTo>
                  <a:pt x="643" y="312"/>
                </a:lnTo>
                <a:lnTo>
                  <a:pt x="644" y="312"/>
                </a:lnTo>
                <a:lnTo>
                  <a:pt x="645" y="312"/>
                </a:lnTo>
                <a:lnTo>
                  <a:pt x="644" y="314"/>
                </a:lnTo>
                <a:lnTo>
                  <a:pt x="643" y="315"/>
                </a:lnTo>
                <a:lnTo>
                  <a:pt x="647" y="316"/>
                </a:lnTo>
                <a:lnTo>
                  <a:pt x="647" y="317"/>
                </a:lnTo>
                <a:lnTo>
                  <a:pt x="648" y="317"/>
                </a:lnTo>
                <a:lnTo>
                  <a:pt x="649" y="318"/>
                </a:lnTo>
                <a:lnTo>
                  <a:pt x="650" y="318"/>
                </a:lnTo>
                <a:lnTo>
                  <a:pt x="651" y="318"/>
                </a:lnTo>
                <a:lnTo>
                  <a:pt x="652" y="318"/>
                </a:lnTo>
                <a:lnTo>
                  <a:pt x="652" y="319"/>
                </a:lnTo>
                <a:lnTo>
                  <a:pt x="653" y="320"/>
                </a:lnTo>
                <a:lnTo>
                  <a:pt x="654" y="321"/>
                </a:lnTo>
                <a:lnTo>
                  <a:pt x="655" y="321"/>
                </a:lnTo>
                <a:lnTo>
                  <a:pt x="656" y="320"/>
                </a:lnTo>
                <a:lnTo>
                  <a:pt x="656" y="321"/>
                </a:lnTo>
                <a:lnTo>
                  <a:pt x="656" y="322"/>
                </a:lnTo>
                <a:lnTo>
                  <a:pt x="655" y="322"/>
                </a:lnTo>
                <a:lnTo>
                  <a:pt x="655" y="323"/>
                </a:lnTo>
                <a:lnTo>
                  <a:pt x="654" y="323"/>
                </a:lnTo>
                <a:lnTo>
                  <a:pt x="653" y="324"/>
                </a:lnTo>
                <a:lnTo>
                  <a:pt x="654" y="325"/>
                </a:lnTo>
                <a:lnTo>
                  <a:pt x="655" y="325"/>
                </a:lnTo>
                <a:lnTo>
                  <a:pt x="655" y="326"/>
                </a:lnTo>
                <a:lnTo>
                  <a:pt x="654" y="326"/>
                </a:lnTo>
                <a:lnTo>
                  <a:pt x="654" y="327"/>
                </a:lnTo>
                <a:lnTo>
                  <a:pt x="655" y="328"/>
                </a:lnTo>
                <a:lnTo>
                  <a:pt x="655" y="329"/>
                </a:lnTo>
                <a:lnTo>
                  <a:pt x="654" y="329"/>
                </a:lnTo>
                <a:lnTo>
                  <a:pt x="653" y="330"/>
                </a:lnTo>
                <a:lnTo>
                  <a:pt x="654" y="331"/>
                </a:lnTo>
                <a:lnTo>
                  <a:pt x="655" y="331"/>
                </a:lnTo>
                <a:lnTo>
                  <a:pt x="656" y="332"/>
                </a:lnTo>
                <a:lnTo>
                  <a:pt x="656" y="333"/>
                </a:lnTo>
                <a:lnTo>
                  <a:pt x="656" y="334"/>
                </a:lnTo>
                <a:lnTo>
                  <a:pt x="655" y="335"/>
                </a:lnTo>
                <a:lnTo>
                  <a:pt x="655" y="334"/>
                </a:lnTo>
                <a:lnTo>
                  <a:pt x="654" y="333"/>
                </a:lnTo>
                <a:lnTo>
                  <a:pt x="654" y="334"/>
                </a:lnTo>
                <a:lnTo>
                  <a:pt x="653" y="334"/>
                </a:lnTo>
                <a:lnTo>
                  <a:pt x="653" y="333"/>
                </a:lnTo>
                <a:lnTo>
                  <a:pt x="652" y="334"/>
                </a:lnTo>
                <a:lnTo>
                  <a:pt x="651" y="334"/>
                </a:lnTo>
                <a:lnTo>
                  <a:pt x="650" y="334"/>
                </a:lnTo>
                <a:lnTo>
                  <a:pt x="649" y="335"/>
                </a:lnTo>
                <a:lnTo>
                  <a:pt x="649" y="334"/>
                </a:lnTo>
                <a:lnTo>
                  <a:pt x="648" y="335"/>
                </a:lnTo>
                <a:lnTo>
                  <a:pt x="648" y="336"/>
                </a:lnTo>
                <a:lnTo>
                  <a:pt x="648" y="337"/>
                </a:lnTo>
                <a:lnTo>
                  <a:pt x="648" y="338"/>
                </a:lnTo>
                <a:lnTo>
                  <a:pt x="648" y="337"/>
                </a:lnTo>
                <a:lnTo>
                  <a:pt x="649" y="337"/>
                </a:lnTo>
                <a:lnTo>
                  <a:pt x="649" y="338"/>
                </a:lnTo>
                <a:lnTo>
                  <a:pt x="650" y="338"/>
                </a:lnTo>
                <a:lnTo>
                  <a:pt x="649" y="339"/>
                </a:lnTo>
                <a:lnTo>
                  <a:pt x="650" y="339"/>
                </a:lnTo>
                <a:lnTo>
                  <a:pt x="649" y="339"/>
                </a:lnTo>
                <a:lnTo>
                  <a:pt x="649" y="340"/>
                </a:lnTo>
                <a:lnTo>
                  <a:pt x="650" y="340"/>
                </a:lnTo>
                <a:lnTo>
                  <a:pt x="651" y="340"/>
                </a:lnTo>
                <a:lnTo>
                  <a:pt x="651" y="341"/>
                </a:lnTo>
                <a:lnTo>
                  <a:pt x="652" y="341"/>
                </a:lnTo>
                <a:lnTo>
                  <a:pt x="653" y="341"/>
                </a:lnTo>
                <a:lnTo>
                  <a:pt x="654" y="342"/>
                </a:lnTo>
                <a:lnTo>
                  <a:pt x="655" y="342"/>
                </a:lnTo>
                <a:lnTo>
                  <a:pt x="656" y="342"/>
                </a:lnTo>
                <a:lnTo>
                  <a:pt x="657" y="343"/>
                </a:lnTo>
                <a:lnTo>
                  <a:pt x="658" y="343"/>
                </a:lnTo>
                <a:lnTo>
                  <a:pt x="658" y="344"/>
                </a:lnTo>
                <a:lnTo>
                  <a:pt x="659" y="344"/>
                </a:lnTo>
                <a:lnTo>
                  <a:pt x="660" y="344"/>
                </a:lnTo>
                <a:lnTo>
                  <a:pt x="661" y="345"/>
                </a:lnTo>
                <a:lnTo>
                  <a:pt x="661" y="344"/>
                </a:lnTo>
                <a:lnTo>
                  <a:pt x="661" y="345"/>
                </a:lnTo>
                <a:lnTo>
                  <a:pt x="660" y="345"/>
                </a:lnTo>
                <a:lnTo>
                  <a:pt x="660" y="346"/>
                </a:lnTo>
                <a:lnTo>
                  <a:pt x="659" y="347"/>
                </a:lnTo>
                <a:lnTo>
                  <a:pt x="658" y="347"/>
                </a:lnTo>
                <a:lnTo>
                  <a:pt x="658" y="348"/>
                </a:lnTo>
                <a:lnTo>
                  <a:pt x="657" y="348"/>
                </a:lnTo>
                <a:lnTo>
                  <a:pt x="657" y="350"/>
                </a:lnTo>
                <a:lnTo>
                  <a:pt x="656" y="351"/>
                </a:lnTo>
                <a:lnTo>
                  <a:pt x="656" y="352"/>
                </a:lnTo>
                <a:lnTo>
                  <a:pt x="657" y="352"/>
                </a:lnTo>
                <a:lnTo>
                  <a:pt x="656" y="353"/>
                </a:lnTo>
                <a:lnTo>
                  <a:pt x="656" y="354"/>
                </a:lnTo>
                <a:lnTo>
                  <a:pt x="656" y="355"/>
                </a:lnTo>
                <a:lnTo>
                  <a:pt x="655" y="355"/>
                </a:lnTo>
                <a:lnTo>
                  <a:pt x="655" y="356"/>
                </a:lnTo>
                <a:lnTo>
                  <a:pt x="656" y="356"/>
                </a:lnTo>
                <a:lnTo>
                  <a:pt x="656" y="357"/>
                </a:lnTo>
                <a:lnTo>
                  <a:pt x="657" y="358"/>
                </a:lnTo>
                <a:lnTo>
                  <a:pt x="657" y="359"/>
                </a:lnTo>
                <a:lnTo>
                  <a:pt x="658" y="359"/>
                </a:lnTo>
                <a:lnTo>
                  <a:pt x="659" y="360"/>
                </a:lnTo>
                <a:lnTo>
                  <a:pt x="660" y="359"/>
                </a:lnTo>
                <a:lnTo>
                  <a:pt x="662" y="358"/>
                </a:lnTo>
                <a:lnTo>
                  <a:pt x="662" y="359"/>
                </a:lnTo>
                <a:lnTo>
                  <a:pt x="663" y="359"/>
                </a:lnTo>
                <a:lnTo>
                  <a:pt x="664" y="359"/>
                </a:lnTo>
                <a:lnTo>
                  <a:pt x="664" y="358"/>
                </a:lnTo>
                <a:lnTo>
                  <a:pt x="665" y="358"/>
                </a:lnTo>
                <a:lnTo>
                  <a:pt x="666" y="357"/>
                </a:lnTo>
                <a:lnTo>
                  <a:pt x="667" y="357"/>
                </a:lnTo>
                <a:lnTo>
                  <a:pt x="667" y="358"/>
                </a:lnTo>
                <a:lnTo>
                  <a:pt x="667" y="359"/>
                </a:lnTo>
                <a:lnTo>
                  <a:pt x="668" y="359"/>
                </a:lnTo>
                <a:lnTo>
                  <a:pt x="669" y="359"/>
                </a:lnTo>
                <a:lnTo>
                  <a:pt x="670" y="358"/>
                </a:lnTo>
                <a:lnTo>
                  <a:pt x="671" y="358"/>
                </a:lnTo>
                <a:lnTo>
                  <a:pt x="672" y="358"/>
                </a:lnTo>
                <a:lnTo>
                  <a:pt x="673" y="357"/>
                </a:lnTo>
                <a:lnTo>
                  <a:pt x="674" y="357"/>
                </a:lnTo>
                <a:lnTo>
                  <a:pt x="675" y="357"/>
                </a:lnTo>
                <a:lnTo>
                  <a:pt x="676" y="357"/>
                </a:lnTo>
                <a:lnTo>
                  <a:pt x="677" y="357"/>
                </a:lnTo>
                <a:lnTo>
                  <a:pt x="678" y="357"/>
                </a:lnTo>
                <a:lnTo>
                  <a:pt x="678" y="356"/>
                </a:lnTo>
                <a:lnTo>
                  <a:pt x="679" y="357"/>
                </a:lnTo>
                <a:lnTo>
                  <a:pt x="679" y="358"/>
                </a:lnTo>
                <a:lnTo>
                  <a:pt x="678" y="359"/>
                </a:lnTo>
                <a:lnTo>
                  <a:pt x="679" y="359"/>
                </a:lnTo>
                <a:lnTo>
                  <a:pt x="679" y="360"/>
                </a:lnTo>
                <a:lnTo>
                  <a:pt x="679" y="361"/>
                </a:lnTo>
                <a:lnTo>
                  <a:pt x="678" y="361"/>
                </a:lnTo>
                <a:lnTo>
                  <a:pt x="678" y="362"/>
                </a:lnTo>
                <a:lnTo>
                  <a:pt x="677" y="362"/>
                </a:lnTo>
                <a:lnTo>
                  <a:pt x="677" y="363"/>
                </a:lnTo>
                <a:lnTo>
                  <a:pt x="678" y="363"/>
                </a:lnTo>
                <a:lnTo>
                  <a:pt x="679" y="363"/>
                </a:lnTo>
                <a:lnTo>
                  <a:pt x="680" y="362"/>
                </a:lnTo>
                <a:lnTo>
                  <a:pt x="681" y="362"/>
                </a:lnTo>
                <a:lnTo>
                  <a:pt x="682" y="362"/>
                </a:lnTo>
                <a:lnTo>
                  <a:pt x="683" y="361"/>
                </a:lnTo>
                <a:lnTo>
                  <a:pt x="684" y="361"/>
                </a:lnTo>
                <a:lnTo>
                  <a:pt x="685" y="361"/>
                </a:lnTo>
                <a:lnTo>
                  <a:pt x="686" y="361"/>
                </a:lnTo>
                <a:lnTo>
                  <a:pt x="687" y="361"/>
                </a:lnTo>
                <a:lnTo>
                  <a:pt x="688" y="361"/>
                </a:lnTo>
                <a:lnTo>
                  <a:pt x="689" y="361"/>
                </a:lnTo>
                <a:lnTo>
                  <a:pt x="690" y="360"/>
                </a:lnTo>
                <a:lnTo>
                  <a:pt x="690" y="361"/>
                </a:lnTo>
                <a:lnTo>
                  <a:pt x="691" y="361"/>
                </a:lnTo>
                <a:lnTo>
                  <a:pt x="692" y="360"/>
                </a:lnTo>
                <a:lnTo>
                  <a:pt x="693" y="360"/>
                </a:lnTo>
                <a:lnTo>
                  <a:pt x="693" y="359"/>
                </a:lnTo>
                <a:lnTo>
                  <a:pt x="694" y="359"/>
                </a:lnTo>
                <a:lnTo>
                  <a:pt x="695" y="359"/>
                </a:lnTo>
                <a:lnTo>
                  <a:pt x="696" y="358"/>
                </a:lnTo>
                <a:lnTo>
                  <a:pt x="697" y="357"/>
                </a:lnTo>
                <a:lnTo>
                  <a:pt x="698" y="357"/>
                </a:lnTo>
                <a:lnTo>
                  <a:pt x="699" y="357"/>
                </a:lnTo>
                <a:lnTo>
                  <a:pt x="700" y="356"/>
                </a:lnTo>
                <a:lnTo>
                  <a:pt x="700" y="355"/>
                </a:lnTo>
                <a:lnTo>
                  <a:pt x="702" y="354"/>
                </a:lnTo>
                <a:lnTo>
                  <a:pt x="702" y="355"/>
                </a:lnTo>
                <a:lnTo>
                  <a:pt x="702" y="356"/>
                </a:lnTo>
                <a:lnTo>
                  <a:pt x="703" y="356"/>
                </a:lnTo>
                <a:lnTo>
                  <a:pt x="703" y="357"/>
                </a:lnTo>
                <a:lnTo>
                  <a:pt x="703" y="358"/>
                </a:lnTo>
                <a:lnTo>
                  <a:pt x="703" y="359"/>
                </a:lnTo>
                <a:lnTo>
                  <a:pt x="703" y="360"/>
                </a:lnTo>
                <a:lnTo>
                  <a:pt x="703" y="361"/>
                </a:lnTo>
                <a:lnTo>
                  <a:pt x="704" y="361"/>
                </a:lnTo>
                <a:lnTo>
                  <a:pt x="704" y="360"/>
                </a:lnTo>
                <a:lnTo>
                  <a:pt x="705" y="360"/>
                </a:lnTo>
                <a:lnTo>
                  <a:pt x="706" y="360"/>
                </a:lnTo>
                <a:lnTo>
                  <a:pt x="706" y="359"/>
                </a:lnTo>
                <a:lnTo>
                  <a:pt x="706" y="358"/>
                </a:lnTo>
                <a:lnTo>
                  <a:pt x="707" y="358"/>
                </a:lnTo>
                <a:lnTo>
                  <a:pt x="707" y="357"/>
                </a:lnTo>
                <a:lnTo>
                  <a:pt x="708" y="356"/>
                </a:lnTo>
                <a:lnTo>
                  <a:pt x="709" y="356"/>
                </a:lnTo>
                <a:lnTo>
                  <a:pt x="709" y="357"/>
                </a:lnTo>
                <a:lnTo>
                  <a:pt x="710" y="357"/>
                </a:lnTo>
                <a:lnTo>
                  <a:pt x="710" y="356"/>
                </a:lnTo>
                <a:lnTo>
                  <a:pt x="711" y="357"/>
                </a:lnTo>
                <a:lnTo>
                  <a:pt x="711" y="356"/>
                </a:lnTo>
                <a:lnTo>
                  <a:pt x="711" y="357"/>
                </a:lnTo>
                <a:lnTo>
                  <a:pt x="712" y="357"/>
                </a:lnTo>
                <a:lnTo>
                  <a:pt x="712" y="358"/>
                </a:lnTo>
                <a:lnTo>
                  <a:pt x="712" y="359"/>
                </a:lnTo>
                <a:lnTo>
                  <a:pt x="713" y="359"/>
                </a:lnTo>
                <a:lnTo>
                  <a:pt x="713" y="360"/>
                </a:lnTo>
                <a:lnTo>
                  <a:pt x="714" y="359"/>
                </a:lnTo>
                <a:lnTo>
                  <a:pt x="715" y="358"/>
                </a:lnTo>
                <a:lnTo>
                  <a:pt x="715" y="357"/>
                </a:lnTo>
                <a:lnTo>
                  <a:pt x="715" y="354"/>
                </a:lnTo>
                <a:lnTo>
                  <a:pt x="716" y="354"/>
                </a:lnTo>
                <a:lnTo>
                  <a:pt x="717" y="354"/>
                </a:lnTo>
                <a:lnTo>
                  <a:pt x="717" y="353"/>
                </a:lnTo>
                <a:lnTo>
                  <a:pt x="718" y="353"/>
                </a:lnTo>
                <a:lnTo>
                  <a:pt x="718" y="354"/>
                </a:lnTo>
                <a:lnTo>
                  <a:pt x="718" y="355"/>
                </a:lnTo>
                <a:lnTo>
                  <a:pt x="719" y="355"/>
                </a:lnTo>
                <a:lnTo>
                  <a:pt x="720" y="356"/>
                </a:lnTo>
                <a:lnTo>
                  <a:pt x="721" y="356"/>
                </a:lnTo>
                <a:lnTo>
                  <a:pt x="721" y="355"/>
                </a:lnTo>
                <a:lnTo>
                  <a:pt x="720" y="355"/>
                </a:lnTo>
                <a:lnTo>
                  <a:pt x="720" y="354"/>
                </a:lnTo>
                <a:lnTo>
                  <a:pt x="719" y="354"/>
                </a:lnTo>
                <a:lnTo>
                  <a:pt x="719" y="353"/>
                </a:lnTo>
                <a:lnTo>
                  <a:pt x="720" y="352"/>
                </a:lnTo>
                <a:lnTo>
                  <a:pt x="721" y="352"/>
                </a:lnTo>
                <a:lnTo>
                  <a:pt x="721" y="351"/>
                </a:lnTo>
                <a:lnTo>
                  <a:pt x="721" y="350"/>
                </a:lnTo>
                <a:lnTo>
                  <a:pt x="721" y="349"/>
                </a:lnTo>
                <a:lnTo>
                  <a:pt x="721" y="347"/>
                </a:lnTo>
                <a:lnTo>
                  <a:pt x="720" y="347"/>
                </a:lnTo>
                <a:lnTo>
                  <a:pt x="720" y="346"/>
                </a:lnTo>
                <a:lnTo>
                  <a:pt x="720" y="345"/>
                </a:lnTo>
                <a:lnTo>
                  <a:pt x="719" y="345"/>
                </a:lnTo>
                <a:lnTo>
                  <a:pt x="718" y="345"/>
                </a:lnTo>
                <a:lnTo>
                  <a:pt x="717" y="345"/>
                </a:lnTo>
                <a:lnTo>
                  <a:pt x="717" y="346"/>
                </a:lnTo>
                <a:lnTo>
                  <a:pt x="716" y="346"/>
                </a:lnTo>
                <a:lnTo>
                  <a:pt x="715" y="346"/>
                </a:lnTo>
                <a:lnTo>
                  <a:pt x="714" y="347"/>
                </a:lnTo>
                <a:lnTo>
                  <a:pt x="713" y="347"/>
                </a:lnTo>
                <a:lnTo>
                  <a:pt x="712" y="346"/>
                </a:lnTo>
                <a:lnTo>
                  <a:pt x="712" y="345"/>
                </a:lnTo>
                <a:lnTo>
                  <a:pt x="711" y="345"/>
                </a:lnTo>
                <a:lnTo>
                  <a:pt x="712" y="344"/>
                </a:lnTo>
                <a:lnTo>
                  <a:pt x="712" y="343"/>
                </a:lnTo>
                <a:lnTo>
                  <a:pt x="712" y="342"/>
                </a:lnTo>
                <a:lnTo>
                  <a:pt x="713" y="342"/>
                </a:lnTo>
                <a:lnTo>
                  <a:pt x="714" y="342"/>
                </a:lnTo>
                <a:lnTo>
                  <a:pt x="715" y="342"/>
                </a:lnTo>
                <a:lnTo>
                  <a:pt x="716" y="341"/>
                </a:lnTo>
                <a:lnTo>
                  <a:pt x="717" y="341"/>
                </a:lnTo>
                <a:lnTo>
                  <a:pt x="718" y="341"/>
                </a:lnTo>
                <a:lnTo>
                  <a:pt x="718" y="340"/>
                </a:lnTo>
                <a:lnTo>
                  <a:pt x="719" y="340"/>
                </a:lnTo>
                <a:lnTo>
                  <a:pt x="720" y="340"/>
                </a:lnTo>
                <a:lnTo>
                  <a:pt x="721" y="339"/>
                </a:lnTo>
                <a:lnTo>
                  <a:pt x="722" y="339"/>
                </a:lnTo>
                <a:lnTo>
                  <a:pt x="723" y="339"/>
                </a:lnTo>
                <a:lnTo>
                  <a:pt x="724" y="339"/>
                </a:lnTo>
                <a:lnTo>
                  <a:pt x="724" y="338"/>
                </a:lnTo>
                <a:lnTo>
                  <a:pt x="724" y="337"/>
                </a:lnTo>
                <a:lnTo>
                  <a:pt x="723" y="337"/>
                </a:lnTo>
                <a:lnTo>
                  <a:pt x="722" y="335"/>
                </a:lnTo>
                <a:lnTo>
                  <a:pt x="721" y="335"/>
                </a:lnTo>
                <a:lnTo>
                  <a:pt x="721" y="334"/>
                </a:lnTo>
                <a:lnTo>
                  <a:pt x="721" y="333"/>
                </a:lnTo>
                <a:lnTo>
                  <a:pt x="721" y="332"/>
                </a:lnTo>
                <a:lnTo>
                  <a:pt x="722" y="332"/>
                </a:lnTo>
                <a:lnTo>
                  <a:pt x="721" y="332"/>
                </a:lnTo>
                <a:lnTo>
                  <a:pt x="722" y="331"/>
                </a:lnTo>
                <a:lnTo>
                  <a:pt x="723" y="331"/>
                </a:lnTo>
                <a:lnTo>
                  <a:pt x="723" y="330"/>
                </a:lnTo>
                <a:lnTo>
                  <a:pt x="723" y="331"/>
                </a:lnTo>
                <a:lnTo>
                  <a:pt x="724" y="331"/>
                </a:lnTo>
                <a:lnTo>
                  <a:pt x="725" y="331"/>
                </a:lnTo>
                <a:lnTo>
                  <a:pt x="726" y="330"/>
                </a:lnTo>
                <a:lnTo>
                  <a:pt x="727" y="330"/>
                </a:lnTo>
                <a:lnTo>
                  <a:pt x="727" y="331"/>
                </a:lnTo>
                <a:lnTo>
                  <a:pt x="728" y="331"/>
                </a:lnTo>
                <a:lnTo>
                  <a:pt x="728" y="332"/>
                </a:lnTo>
                <a:lnTo>
                  <a:pt x="728" y="333"/>
                </a:lnTo>
                <a:lnTo>
                  <a:pt x="728" y="334"/>
                </a:lnTo>
                <a:lnTo>
                  <a:pt x="727" y="334"/>
                </a:lnTo>
                <a:lnTo>
                  <a:pt x="727" y="335"/>
                </a:lnTo>
                <a:lnTo>
                  <a:pt x="726" y="336"/>
                </a:lnTo>
                <a:lnTo>
                  <a:pt x="727" y="336"/>
                </a:lnTo>
                <a:lnTo>
                  <a:pt x="726" y="336"/>
                </a:lnTo>
                <a:lnTo>
                  <a:pt x="726" y="337"/>
                </a:lnTo>
                <a:lnTo>
                  <a:pt x="726" y="338"/>
                </a:lnTo>
                <a:lnTo>
                  <a:pt x="727" y="338"/>
                </a:lnTo>
                <a:lnTo>
                  <a:pt x="727" y="339"/>
                </a:lnTo>
                <a:lnTo>
                  <a:pt x="728" y="338"/>
                </a:lnTo>
                <a:lnTo>
                  <a:pt x="729" y="338"/>
                </a:lnTo>
                <a:lnTo>
                  <a:pt x="731" y="338"/>
                </a:lnTo>
                <a:lnTo>
                  <a:pt x="732" y="338"/>
                </a:lnTo>
                <a:lnTo>
                  <a:pt x="733" y="336"/>
                </a:lnTo>
                <a:lnTo>
                  <a:pt x="734" y="336"/>
                </a:lnTo>
                <a:lnTo>
                  <a:pt x="735" y="336"/>
                </a:lnTo>
                <a:lnTo>
                  <a:pt x="735" y="335"/>
                </a:lnTo>
                <a:lnTo>
                  <a:pt x="736" y="334"/>
                </a:lnTo>
                <a:lnTo>
                  <a:pt x="736" y="335"/>
                </a:lnTo>
                <a:lnTo>
                  <a:pt x="738" y="335"/>
                </a:lnTo>
                <a:lnTo>
                  <a:pt x="738" y="337"/>
                </a:lnTo>
                <a:lnTo>
                  <a:pt x="737" y="338"/>
                </a:lnTo>
                <a:lnTo>
                  <a:pt x="736" y="338"/>
                </a:lnTo>
                <a:lnTo>
                  <a:pt x="735" y="339"/>
                </a:lnTo>
                <a:lnTo>
                  <a:pt x="735" y="340"/>
                </a:lnTo>
                <a:lnTo>
                  <a:pt x="736" y="340"/>
                </a:lnTo>
                <a:lnTo>
                  <a:pt x="737" y="340"/>
                </a:lnTo>
                <a:lnTo>
                  <a:pt x="738" y="340"/>
                </a:lnTo>
                <a:lnTo>
                  <a:pt x="739" y="340"/>
                </a:lnTo>
                <a:lnTo>
                  <a:pt x="740" y="340"/>
                </a:lnTo>
                <a:lnTo>
                  <a:pt x="740" y="339"/>
                </a:lnTo>
                <a:lnTo>
                  <a:pt x="741" y="339"/>
                </a:lnTo>
                <a:lnTo>
                  <a:pt x="742" y="339"/>
                </a:lnTo>
                <a:lnTo>
                  <a:pt x="742" y="338"/>
                </a:lnTo>
                <a:lnTo>
                  <a:pt x="743" y="338"/>
                </a:lnTo>
                <a:lnTo>
                  <a:pt x="743" y="337"/>
                </a:lnTo>
                <a:lnTo>
                  <a:pt x="744" y="337"/>
                </a:lnTo>
                <a:lnTo>
                  <a:pt x="744" y="338"/>
                </a:lnTo>
                <a:lnTo>
                  <a:pt x="745" y="337"/>
                </a:lnTo>
                <a:lnTo>
                  <a:pt x="745" y="336"/>
                </a:lnTo>
                <a:lnTo>
                  <a:pt x="746" y="336"/>
                </a:lnTo>
                <a:lnTo>
                  <a:pt x="746" y="335"/>
                </a:lnTo>
                <a:lnTo>
                  <a:pt x="746" y="334"/>
                </a:lnTo>
                <a:lnTo>
                  <a:pt x="748" y="335"/>
                </a:lnTo>
                <a:lnTo>
                  <a:pt x="748" y="336"/>
                </a:lnTo>
                <a:lnTo>
                  <a:pt x="749" y="336"/>
                </a:lnTo>
                <a:lnTo>
                  <a:pt x="750" y="336"/>
                </a:lnTo>
                <a:lnTo>
                  <a:pt x="750" y="337"/>
                </a:lnTo>
                <a:lnTo>
                  <a:pt x="751" y="337"/>
                </a:lnTo>
                <a:lnTo>
                  <a:pt x="751" y="338"/>
                </a:lnTo>
                <a:lnTo>
                  <a:pt x="752" y="338"/>
                </a:lnTo>
                <a:lnTo>
                  <a:pt x="752" y="339"/>
                </a:lnTo>
                <a:lnTo>
                  <a:pt x="752" y="340"/>
                </a:lnTo>
                <a:lnTo>
                  <a:pt x="752" y="341"/>
                </a:lnTo>
                <a:lnTo>
                  <a:pt x="753" y="341"/>
                </a:lnTo>
                <a:lnTo>
                  <a:pt x="754" y="341"/>
                </a:lnTo>
                <a:lnTo>
                  <a:pt x="755" y="341"/>
                </a:lnTo>
                <a:lnTo>
                  <a:pt x="755" y="340"/>
                </a:lnTo>
                <a:lnTo>
                  <a:pt x="756" y="340"/>
                </a:lnTo>
                <a:lnTo>
                  <a:pt x="757" y="340"/>
                </a:lnTo>
                <a:lnTo>
                  <a:pt x="758" y="339"/>
                </a:lnTo>
                <a:lnTo>
                  <a:pt x="760" y="338"/>
                </a:lnTo>
                <a:lnTo>
                  <a:pt x="761" y="338"/>
                </a:lnTo>
                <a:lnTo>
                  <a:pt x="763" y="338"/>
                </a:lnTo>
                <a:lnTo>
                  <a:pt x="764" y="338"/>
                </a:lnTo>
                <a:lnTo>
                  <a:pt x="765" y="338"/>
                </a:lnTo>
                <a:lnTo>
                  <a:pt x="766" y="338"/>
                </a:lnTo>
                <a:lnTo>
                  <a:pt x="767" y="337"/>
                </a:lnTo>
                <a:lnTo>
                  <a:pt x="767" y="336"/>
                </a:lnTo>
                <a:lnTo>
                  <a:pt x="768" y="336"/>
                </a:lnTo>
                <a:lnTo>
                  <a:pt x="767" y="335"/>
                </a:lnTo>
                <a:lnTo>
                  <a:pt x="768" y="335"/>
                </a:lnTo>
                <a:lnTo>
                  <a:pt x="769" y="335"/>
                </a:lnTo>
                <a:lnTo>
                  <a:pt x="769" y="334"/>
                </a:lnTo>
                <a:lnTo>
                  <a:pt x="770" y="334"/>
                </a:lnTo>
                <a:lnTo>
                  <a:pt x="771" y="333"/>
                </a:lnTo>
                <a:lnTo>
                  <a:pt x="772" y="333"/>
                </a:lnTo>
                <a:lnTo>
                  <a:pt x="773" y="333"/>
                </a:lnTo>
                <a:lnTo>
                  <a:pt x="774" y="333"/>
                </a:lnTo>
                <a:lnTo>
                  <a:pt x="774" y="332"/>
                </a:lnTo>
                <a:lnTo>
                  <a:pt x="775" y="332"/>
                </a:lnTo>
                <a:lnTo>
                  <a:pt x="776" y="332"/>
                </a:lnTo>
                <a:lnTo>
                  <a:pt x="776" y="331"/>
                </a:lnTo>
                <a:lnTo>
                  <a:pt x="777" y="331"/>
                </a:lnTo>
                <a:lnTo>
                  <a:pt x="777" y="330"/>
                </a:lnTo>
                <a:lnTo>
                  <a:pt x="777" y="329"/>
                </a:lnTo>
                <a:lnTo>
                  <a:pt x="778" y="329"/>
                </a:lnTo>
                <a:lnTo>
                  <a:pt x="778" y="328"/>
                </a:lnTo>
                <a:lnTo>
                  <a:pt x="779" y="328"/>
                </a:lnTo>
                <a:lnTo>
                  <a:pt x="780" y="327"/>
                </a:lnTo>
                <a:lnTo>
                  <a:pt x="781" y="327"/>
                </a:lnTo>
                <a:lnTo>
                  <a:pt x="782" y="327"/>
                </a:lnTo>
                <a:lnTo>
                  <a:pt x="783" y="327"/>
                </a:lnTo>
                <a:lnTo>
                  <a:pt x="784" y="326"/>
                </a:lnTo>
                <a:lnTo>
                  <a:pt x="785" y="326"/>
                </a:lnTo>
                <a:lnTo>
                  <a:pt x="787" y="326"/>
                </a:lnTo>
                <a:lnTo>
                  <a:pt x="788" y="325"/>
                </a:lnTo>
                <a:lnTo>
                  <a:pt x="790" y="325"/>
                </a:lnTo>
                <a:lnTo>
                  <a:pt x="791" y="324"/>
                </a:lnTo>
                <a:lnTo>
                  <a:pt x="791" y="325"/>
                </a:lnTo>
                <a:lnTo>
                  <a:pt x="793" y="325"/>
                </a:lnTo>
                <a:lnTo>
                  <a:pt x="794" y="325"/>
                </a:lnTo>
                <a:lnTo>
                  <a:pt x="795" y="325"/>
                </a:lnTo>
                <a:lnTo>
                  <a:pt x="796" y="325"/>
                </a:lnTo>
                <a:lnTo>
                  <a:pt x="797" y="326"/>
                </a:lnTo>
                <a:lnTo>
                  <a:pt x="798" y="325"/>
                </a:lnTo>
                <a:lnTo>
                  <a:pt x="799" y="324"/>
                </a:lnTo>
                <a:lnTo>
                  <a:pt x="800" y="324"/>
                </a:lnTo>
                <a:lnTo>
                  <a:pt x="801" y="324"/>
                </a:lnTo>
                <a:lnTo>
                  <a:pt x="802" y="324"/>
                </a:lnTo>
                <a:lnTo>
                  <a:pt x="803" y="324"/>
                </a:lnTo>
                <a:lnTo>
                  <a:pt x="804" y="324"/>
                </a:lnTo>
                <a:lnTo>
                  <a:pt x="804" y="323"/>
                </a:lnTo>
                <a:lnTo>
                  <a:pt x="805" y="323"/>
                </a:lnTo>
                <a:lnTo>
                  <a:pt x="805" y="322"/>
                </a:lnTo>
                <a:lnTo>
                  <a:pt x="806" y="322"/>
                </a:lnTo>
                <a:lnTo>
                  <a:pt x="807" y="322"/>
                </a:lnTo>
                <a:lnTo>
                  <a:pt x="808" y="322"/>
                </a:lnTo>
                <a:lnTo>
                  <a:pt x="809" y="322"/>
                </a:lnTo>
                <a:lnTo>
                  <a:pt x="810" y="322"/>
                </a:lnTo>
                <a:lnTo>
                  <a:pt x="810" y="323"/>
                </a:lnTo>
                <a:lnTo>
                  <a:pt x="811" y="322"/>
                </a:lnTo>
                <a:lnTo>
                  <a:pt x="812" y="321"/>
                </a:lnTo>
                <a:lnTo>
                  <a:pt x="813" y="321"/>
                </a:lnTo>
                <a:lnTo>
                  <a:pt x="813" y="320"/>
                </a:lnTo>
                <a:lnTo>
                  <a:pt x="814" y="320"/>
                </a:lnTo>
                <a:lnTo>
                  <a:pt x="814" y="321"/>
                </a:lnTo>
                <a:lnTo>
                  <a:pt x="815" y="321"/>
                </a:lnTo>
                <a:lnTo>
                  <a:pt x="816" y="321"/>
                </a:lnTo>
                <a:lnTo>
                  <a:pt x="817" y="322"/>
                </a:lnTo>
                <a:lnTo>
                  <a:pt x="818" y="322"/>
                </a:lnTo>
                <a:lnTo>
                  <a:pt x="819" y="322"/>
                </a:lnTo>
                <a:lnTo>
                  <a:pt x="819" y="323"/>
                </a:lnTo>
                <a:lnTo>
                  <a:pt x="820" y="323"/>
                </a:lnTo>
                <a:lnTo>
                  <a:pt x="820" y="324"/>
                </a:lnTo>
                <a:lnTo>
                  <a:pt x="820" y="325"/>
                </a:lnTo>
                <a:lnTo>
                  <a:pt x="820" y="326"/>
                </a:lnTo>
                <a:lnTo>
                  <a:pt x="821" y="326"/>
                </a:lnTo>
                <a:lnTo>
                  <a:pt x="821" y="327"/>
                </a:lnTo>
                <a:lnTo>
                  <a:pt x="821" y="328"/>
                </a:lnTo>
                <a:lnTo>
                  <a:pt x="820" y="329"/>
                </a:lnTo>
                <a:lnTo>
                  <a:pt x="821" y="329"/>
                </a:lnTo>
                <a:lnTo>
                  <a:pt x="820" y="329"/>
                </a:lnTo>
                <a:lnTo>
                  <a:pt x="821" y="329"/>
                </a:lnTo>
                <a:lnTo>
                  <a:pt x="821" y="330"/>
                </a:lnTo>
                <a:lnTo>
                  <a:pt x="821" y="331"/>
                </a:lnTo>
                <a:lnTo>
                  <a:pt x="822" y="331"/>
                </a:lnTo>
                <a:lnTo>
                  <a:pt x="821" y="332"/>
                </a:lnTo>
                <a:lnTo>
                  <a:pt x="821" y="333"/>
                </a:lnTo>
                <a:lnTo>
                  <a:pt x="822" y="333"/>
                </a:lnTo>
                <a:lnTo>
                  <a:pt x="823" y="333"/>
                </a:lnTo>
                <a:lnTo>
                  <a:pt x="823" y="334"/>
                </a:lnTo>
                <a:lnTo>
                  <a:pt x="824" y="334"/>
                </a:lnTo>
                <a:lnTo>
                  <a:pt x="824" y="335"/>
                </a:lnTo>
                <a:lnTo>
                  <a:pt x="825" y="335"/>
                </a:lnTo>
                <a:lnTo>
                  <a:pt x="825" y="336"/>
                </a:lnTo>
                <a:lnTo>
                  <a:pt x="824" y="336"/>
                </a:lnTo>
                <a:lnTo>
                  <a:pt x="824" y="337"/>
                </a:lnTo>
                <a:lnTo>
                  <a:pt x="824" y="338"/>
                </a:lnTo>
                <a:lnTo>
                  <a:pt x="825" y="337"/>
                </a:lnTo>
                <a:lnTo>
                  <a:pt x="826" y="337"/>
                </a:lnTo>
                <a:lnTo>
                  <a:pt x="827" y="338"/>
                </a:lnTo>
                <a:lnTo>
                  <a:pt x="827" y="337"/>
                </a:lnTo>
                <a:lnTo>
                  <a:pt x="828" y="338"/>
                </a:lnTo>
                <a:lnTo>
                  <a:pt x="827" y="339"/>
                </a:lnTo>
                <a:lnTo>
                  <a:pt x="827" y="340"/>
                </a:lnTo>
                <a:lnTo>
                  <a:pt x="827" y="341"/>
                </a:lnTo>
                <a:lnTo>
                  <a:pt x="827" y="342"/>
                </a:lnTo>
                <a:lnTo>
                  <a:pt x="827" y="343"/>
                </a:lnTo>
                <a:lnTo>
                  <a:pt x="828" y="343"/>
                </a:lnTo>
                <a:lnTo>
                  <a:pt x="829" y="343"/>
                </a:lnTo>
                <a:lnTo>
                  <a:pt x="829" y="344"/>
                </a:lnTo>
                <a:lnTo>
                  <a:pt x="830" y="344"/>
                </a:lnTo>
                <a:lnTo>
                  <a:pt x="831" y="344"/>
                </a:lnTo>
                <a:lnTo>
                  <a:pt x="832" y="344"/>
                </a:lnTo>
                <a:lnTo>
                  <a:pt x="832" y="345"/>
                </a:lnTo>
                <a:lnTo>
                  <a:pt x="833" y="346"/>
                </a:lnTo>
                <a:lnTo>
                  <a:pt x="833" y="345"/>
                </a:lnTo>
                <a:lnTo>
                  <a:pt x="833" y="344"/>
                </a:lnTo>
                <a:lnTo>
                  <a:pt x="834" y="343"/>
                </a:lnTo>
                <a:lnTo>
                  <a:pt x="834" y="344"/>
                </a:lnTo>
                <a:lnTo>
                  <a:pt x="835" y="344"/>
                </a:lnTo>
                <a:lnTo>
                  <a:pt x="836" y="344"/>
                </a:lnTo>
                <a:lnTo>
                  <a:pt x="837" y="345"/>
                </a:lnTo>
                <a:lnTo>
                  <a:pt x="838" y="345"/>
                </a:lnTo>
                <a:lnTo>
                  <a:pt x="838" y="346"/>
                </a:lnTo>
                <a:lnTo>
                  <a:pt x="837" y="346"/>
                </a:lnTo>
                <a:lnTo>
                  <a:pt x="837" y="347"/>
                </a:lnTo>
                <a:lnTo>
                  <a:pt x="837" y="348"/>
                </a:lnTo>
                <a:lnTo>
                  <a:pt x="837" y="347"/>
                </a:lnTo>
                <a:lnTo>
                  <a:pt x="838" y="347"/>
                </a:lnTo>
                <a:lnTo>
                  <a:pt x="839" y="347"/>
                </a:lnTo>
                <a:lnTo>
                  <a:pt x="839" y="348"/>
                </a:lnTo>
                <a:lnTo>
                  <a:pt x="840" y="348"/>
                </a:lnTo>
                <a:lnTo>
                  <a:pt x="841" y="347"/>
                </a:lnTo>
                <a:lnTo>
                  <a:pt x="841" y="346"/>
                </a:lnTo>
                <a:lnTo>
                  <a:pt x="842" y="345"/>
                </a:lnTo>
                <a:lnTo>
                  <a:pt x="842" y="344"/>
                </a:lnTo>
                <a:lnTo>
                  <a:pt x="843" y="345"/>
                </a:lnTo>
                <a:lnTo>
                  <a:pt x="844" y="346"/>
                </a:lnTo>
                <a:lnTo>
                  <a:pt x="844" y="345"/>
                </a:lnTo>
                <a:lnTo>
                  <a:pt x="845" y="345"/>
                </a:lnTo>
                <a:lnTo>
                  <a:pt x="846" y="345"/>
                </a:lnTo>
                <a:lnTo>
                  <a:pt x="847" y="345"/>
                </a:lnTo>
                <a:lnTo>
                  <a:pt x="847" y="344"/>
                </a:lnTo>
                <a:lnTo>
                  <a:pt x="848" y="344"/>
                </a:lnTo>
                <a:lnTo>
                  <a:pt x="849" y="345"/>
                </a:lnTo>
                <a:lnTo>
                  <a:pt x="850" y="345"/>
                </a:lnTo>
                <a:lnTo>
                  <a:pt x="851" y="345"/>
                </a:lnTo>
                <a:lnTo>
                  <a:pt x="850" y="345"/>
                </a:lnTo>
                <a:lnTo>
                  <a:pt x="850" y="344"/>
                </a:lnTo>
                <a:lnTo>
                  <a:pt x="850" y="343"/>
                </a:lnTo>
                <a:lnTo>
                  <a:pt x="851" y="343"/>
                </a:lnTo>
                <a:lnTo>
                  <a:pt x="851" y="342"/>
                </a:lnTo>
                <a:lnTo>
                  <a:pt x="852" y="342"/>
                </a:lnTo>
                <a:lnTo>
                  <a:pt x="854" y="343"/>
                </a:lnTo>
                <a:lnTo>
                  <a:pt x="855" y="343"/>
                </a:lnTo>
                <a:lnTo>
                  <a:pt x="854" y="343"/>
                </a:lnTo>
                <a:lnTo>
                  <a:pt x="854" y="344"/>
                </a:lnTo>
                <a:lnTo>
                  <a:pt x="854" y="345"/>
                </a:lnTo>
                <a:lnTo>
                  <a:pt x="854" y="346"/>
                </a:lnTo>
                <a:lnTo>
                  <a:pt x="855" y="347"/>
                </a:lnTo>
                <a:lnTo>
                  <a:pt x="855" y="346"/>
                </a:lnTo>
                <a:lnTo>
                  <a:pt x="856" y="346"/>
                </a:lnTo>
                <a:lnTo>
                  <a:pt x="855" y="345"/>
                </a:lnTo>
                <a:lnTo>
                  <a:pt x="856" y="345"/>
                </a:lnTo>
                <a:lnTo>
                  <a:pt x="856" y="344"/>
                </a:lnTo>
                <a:lnTo>
                  <a:pt x="857" y="344"/>
                </a:lnTo>
                <a:lnTo>
                  <a:pt x="858" y="344"/>
                </a:lnTo>
                <a:lnTo>
                  <a:pt x="858" y="345"/>
                </a:lnTo>
                <a:lnTo>
                  <a:pt x="859" y="345"/>
                </a:lnTo>
                <a:lnTo>
                  <a:pt x="860" y="345"/>
                </a:lnTo>
                <a:lnTo>
                  <a:pt x="861" y="345"/>
                </a:lnTo>
                <a:lnTo>
                  <a:pt x="861" y="346"/>
                </a:lnTo>
                <a:lnTo>
                  <a:pt x="862" y="347"/>
                </a:lnTo>
                <a:lnTo>
                  <a:pt x="862" y="346"/>
                </a:lnTo>
                <a:lnTo>
                  <a:pt x="863" y="346"/>
                </a:lnTo>
                <a:lnTo>
                  <a:pt x="864" y="347"/>
                </a:lnTo>
                <a:lnTo>
                  <a:pt x="865" y="347"/>
                </a:lnTo>
                <a:lnTo>
                  <a:pt x="866" y="347"/>
                </a:lnTo>
                <a:lnTo>
                  <a:pt x="867" y="347"/>
                </a:lnTo>
                <a:lnTo>
                  <a:pt x="868" y="347"/>
                </a:lnTo>
                <a:lnTo>
                  <a:pt x="868" y="348"/>
                </a:lnTo>
                <a:lnTo>
                  <a:pt x="869" y="348"/>
                </a:lnTo>
                <a:lnTo>
                  <a:pt x="870" y="348"/>
                </a:lnTo>
                <a:lnTo>
                  <a:pt x="869" y="349"/>
                </a:lnTo>
                <a:lnTo>
                  <a:pt x="870" y="349"/>
                </a:lnTo>
                <a:lnTo>
                  <a:pt x="869" y="349"/>
                </a:lnTo>
                <a:lnTo>
                  <a:pt x="870" y="350"/>
                </a:lnTo>
                <a:lnTo>
                  <a:pt x="871" y="350"/>
                </a:lnTo>
                <a:lnTo>
                  <a:pt x="871" y="351"/>
                </a:lnTo>
                <a:lnTo>
                  <a:pt x="870" y="351"/>
                </a:lnTo>
                <a:lnTo>
                  <a:pt x="870" y="352"/>
                </a:lnTo>
                <a:lnTo>
                  <a:pt x="871" y="352"/>
                </a:lnTo>
                <a:lnTo>
                  <a:pt x="872" y="353"/>
                </a:lnTo>
                <a:lnTo>
                  <a:pt x="872" y="354"/>
                </a:lnTo>
                <a:lnTo>
                  <a:pt x="873" y="354"/>
                </a:lnTo>
                <a:lnTo>
                  <a:pt x="872" y="355"/>
                </a:lnTo>
                <a:lnTo>
                  <a:pt x="873" y="355"/>
                </a:lnTo>
                <a:lnTo>
                  <a:pt x="872" y="356"/>
                </a:lnTo>
                <a:lnTo>
                  <a:pt x="871" y="357"/>
                </a:lnTo>
                <a:lnTo>
                  <a:pt x="871" y="358"/>
                </a:lnTo>
                <a:lnTo>
                  <a:pt x="870" y="359"/>
                </a:lnTo>
                <a:lnTo>
                  <a:pt x="868" y="359"/>
                </a:lnTo>
                <a:lnTo>
                  <a:pt x="869" y="360"/>
                </a:lnTo>
                <a:lnTo>
                  <a:pt x="868" y="361"/>
                </a:lnTo>
                <a:lnTo>
                  <a:pt x="867" y="360"/>
                </a:lnTo>
                <a:lnTo>
                  <a:pt x="866" y="361"/>
                </a:lnTo>
                <a:lnTo>
                  <a:pt x="865" y="361"/>
                </a:lnTo>
                <a:lnTo>
                  <a:pt x="865" y="362"/>
                </a:lnTo>
                <a:lnTo>
                  <a:pt x="864" y="362"/>
                </a:lnTo>
                <a:lnTo>
                  <a:pt x="865" y="363"/>
                </a:lnTo>
                <a:lnTo>
                  <a:pt x="864" y="363"/>
                </a:lnTo>
                <a:lnTo>
                  <a:pt x="863" y="363"/>
                </a:lnTo>
                <a:lnTo>
                  <a:pt x="863" y="364"/>
                </a:lnTo>
                <a:lnTo>
                  <a:pt x="862" y="364"/>
                </a:lnTo>
                <a:lnTo>
                  <a:pt x="863" y="365"/>
                </a:lnTo>
                <a:lnTo>
                  <a:pt x="863" y="366"/>
                </a:lnTo>
                <a:lnTo>
                  <a:pt x="862" y="366"/>
                </a:lnTo>
                <a:lnTo>
                  <a:pt x="863" y="366"/>
                </a:lnTo>
                <a:lnTo>
                  <a:pt x="864" y="366"/>
                </a:lnTo>
                <a:lnTo>
                  <a:pt x="864" y="367"/>
                </a:lnTo>
                <a:lnTo>
                  <a:pt x="864" y="368"/>
                </a:lnTo>
                <a:lnTo>
                  <a:pt x="862" y="368"/>
                </a:lnTo>
                <a:lnTo>
                  <a:pt x="861" y="369"/>
                </a:lnTo>
                <a:lnTo>
                  <a:pt x="861" y="370"/>
                </a:lnTo>
                <a:lnTo>
                  <a:pt x="859" y="371"/>
                </a:lnTo>
                <a:lnTo>
                  <a:pt x="859" y="370"/>
                </a:lnTo>
                <a:lnTo>
                  <a:pt x="858" y="370"/>
                </a:lnTo>
                <a:lnTo>
                  <a:pt x="857" y="370"/>
                </a:lnTo>
                <a:lnTo>
                  <a:pt x="856" y="371"/>
                </a:lnTo>
                <a:lnTo>
                  <a:pt x="856" y="372"/>
                </a:lnTo>
                <a:lnTo>
                  <a:pt x="855" y="372"/>
                </a:lnTo>
                <a:lnTo>
                  <a:pt x="856" y="372"/>
                </a:lnTo>
                <a:lnTo>
                  <a:pt x="856" y="371"/>
                </a:lnTo>
                <a:lnTo>
                  <a:pt x="855" y="371"/>
                </a:lnTo>
                <a:lnTo>
                  <a:pt x="854" y="371"/>
                </a:lnTo>
                <a:lnTo>
                  <a:pt x="853" y="371"/>
                </a:lnTo>
                <a:lnTo>
                  <a:pt x="852" y="372"/>
                </a:lnTo>
                <a:lnTo>
                  <a:pt x="851" y="372"/>
                </a:lnTo>
                <a:lnTo>
                  <a:pt x="850" y="372"/>
                </a:lnTo>
                <a:lnTo>
                  <a:pt x="849" y="372"/>
                </a:lnTo>
                <a:lnTo>
                  <a:pt x="848" y="372"/>
                </a:lnTo>
                <a:lnTo>
                  <a:pt x="848" y="371"/>
                </a:lnTo>
                <a:lnTo>
                  <a:pt x="847" y="371"/>
                </a:lnTo>
                <a:lnTo>
                  <a:pt x="846" y="371"/>
                </a:lnTo>
                <a:lnTo>
                  <a:pt x="845" y="371"/>
                </a:lnTo>
                <a:lnTo>
                  <a:pt x="845" y="372"/>
                </a:lnTo>
                <a:lnTo>
                  <a:pt x="844" y="372"/>
                </a:lnTo>
                <a:lnTo>
                  <a:pt x="844" y="373"/>
                </a:lnTo>
                <a:lnTo>
                  <a:pt x="843" y="373"/>
                </a:lnTo>
                <a:lnTo>
                  <a:pt x="842" y="374"/>
                </a:lnTo>
                <a:lnTo>
                  <a:pt x="841" y="374"/>
                </a:lnTo>
                <a:lnTo>
                  <a:pt x="841" y="373"/>
                </a:lnTo>
                <a:lnTo>
                  <a:pt x="840" y="373"/>
                </a:lnTo>
                <a:lnTo>
                  <a:pt x="840" y="372"/>
                </a:lnTo>
                <a:lnTo>
                  <a:pt x="840" y="371"/>
                </a:lnTo>
                <a:lnTo>
                  <a:pt x="840" y="370"/>
                </a:lnTo>
                <a:lnTo>
                  <a:pt x="839" y="370"/>
                </a:lnTo>
                <a:lnTo>
                  <a:pt x="838" y="370"/>
                </a:lnTo>
                <a:lnTo>
                  <a:pt x="837" y="371"/>
                </a:lnTo>
                <a:lnTo>
                  <a:pt x="836" y="372"/>
                </a:lnTo>
                <a:lnTo>
                  <a:pt x="835" y="372"/>
                </a:lnTo>
                <a:lnTo>
                  <a:pt x="834" y="372"/>
                </a:lnTo>
                <a:lnTo>
                  <a:pt x="833" y="373"/>
                </a:lnTo>
                <a:lnTo>
                  <a:pt x="834" y="373"/>
                </a:lnTo>
                <a:lnTo>
                  <a:pt x="834" y="374"/>
                </a:lnTo>
                <a:lnTo>
                  <a:pt x="832" y="374"/>
                </a:lnTo>
                <a:lnTo>
                  <a:pt x="832" y="373"/>
                </a:lnTo>
                <a:lnTo>
                  <a:pt x="831" y="373"/>
                </a:lnTo>
                <a:lnTo>
                  <a:pt x="830" y="373"/>
                </a:lnTo>
                <a:lnTo>
                  <a:pt x="829" y="373"/>
                </a:lnTo>
                <a:lnTo>
                  <a:pt x="828" y="373"/>
                </a:lnTo>
                <a:lnTo>
                  <a:pt x="827" y="373"/>
                </a:lnTo>
                <a:lnTo>
                  <a:pt x="827" y="374"/>
                </a:lnTo>
                <a:lnTo>
                  <a:pt x="826" y="374"/>
                </a:lnTo>
                <a:lnTo>
                  <a:pt x="825" y="375"/>
                </a:lnTo>
                <a:lnTo>
                  <a:pt x="824" y="376"/>
                </a:lnTo>
                <a:lnTo>
                  <a:pt x="823" y="376"/>
                </a:lnTo>
                <a:lnTo>
                  <a:pt x="822" y="377"/>
                </a:lnTo>
                <a:lnTo>
                  <a:pt x="821" y="377"/>
                </a:lnTo>
                <a:lnTo>
                  <a:pt x="821" y="376"/>
                </a:lnTo>
                <a:lnTo>
                  <a:pt x="820" y="377"/>
                </a:lnTo>
                <a:lnTo>
                  <a:pt x="819" y="377"/>
                </a:lnTo>
                <a:lnTo>
                  <a:pt x="819" y="378"/>
                </a:lnTo>
                <a:lnTo>
                  <a:pt x="818" y="377"/>
                </a:lnTo>
                <a:lnTo>
                  <a:pt x="818" y="378"/>
                </a:lnTo>
                <a:lnTo>
                  <a:pt x="817" y="377"/>
                </a:lnTo>
                <a:lnTo>
                  <a:pt x="816" y="377"/>
                </a:lnTo>
                <a:lnTo>
                  <a:pt x="815" y="378"/>
                </a:lnTo>
                <a:lnTo>
                  <a:pt x="814" y="378"/>
                </a:lnTo>
                <a:lnTo>
                  <a:pt x="813" y="378"/>
                </a:lnTo>
                <a:lnTo>
                  <a:pt x="813" y="379"/>
                </a:lnTo>
                <a:lnTo>
                  <a:pt x="813" y="380"/>
                </a:lnTo>
                <a:lnTo>
                  <a:pt x="813" y="381"/>
                </a:lnTo>
                <a:lnTo>
                  <a:pt x="812" y="381"/>
                </a:lnTo>
                <a:lnTo>
                  <a:pt x="812" y="382"/>
                </a:lnTo>
                <a:lnTo>
                  <a:pt x="812" y="381"/>
                </a:lnTo>
                <a:lnTo>
                  <a:pt x="811" y="382"/>
                </a:lnTo>
                <a:lnTo>
                  <a:pt x="810" y="382"/>
                </a:lnTo>
                <a:lnTo>
                  <a:pt x="810" y="381"/>
                </a:lnTo>
                <a:lnTo>
                  <a:pt x="809" y="381"/>
                </a:lnTo>
                <a:lnTo>
                  <a:pt x="809" y="382"/>
                </a:lnTo>
                <a:lnTo>
                  <a:pt x="809" y="381"/>
                </a:lnTo>
                <a:lnTo>
                  <a:pt x="808" y="381"/>
                </a:lnTo>
                <a:lnTo>
                  <a:pt x="808" y="382"/>
                </a:lnTo>
                <a:lnTo>
                  <a:pt x="808" y="383"/>
                </a:lnTo>
                <a:lnTo>
                  <a:pt x="807" y="383"/>
                </a:lnTo>
                <a:lnTo>
                  <a:pt x="807" y="384"/>
                </a:lnTo>
                <a:lnTo>
                  <a:pt x="808" y="384"/>
                </a:lnTo>
                <a:lnTo>
                  <a:pt x="808" y="385"/>
                </a:lnTo>
                <a:lnTo>
                  <a:pt x="807" y="386"/>
                </a:lnTo>
                <a:lnTo>
                  <a:pt x="808" y="386"/>
                </a:lnTo>
                <a:lnTo>
                  <a:pt x="807" y="386"/>
                </a:lnTo>
                <a:lnTo>
                  <a:pt x="807" y="387"/>
                </a:lnTo>
                <a:lnTo>
                  <a:pt x="807" y="388"/>
                </a:lnTo>
                <a:lnTo>
                  <a:pt x="807" y="389"/>
                </a:lnTo>
                <a:lnTo>
                  <a:pt x="806" y="389"/>
                </a:lnTo>
                <a:lnTo>
                  <a:pt x="806" y="390"/>
                </a:lnTo>
                <a:lnTo>
                  <a:pt x="805" y="391"/>
                </a:lnTo>
                <a:lnTo>
                  <a:pt x="806" y="391"/>
                </a:lnTo>
                <a:lnTo>
                  <a:pt x="805" y="391"/>
                </a:lnTo>
                <a:lnTo>
                  <a:pt x="805" y="392"/>
                </a:lnTo>
                <a:lnTo>
                  <a:pt x="805" y="393"/>
                </a:lnTo>
                <a:lnTo>
                  <a:pt x="805" y="394"/>
                </a:lnTo>
                <a:lnTo>
                  <a:pt x="806" y="394"/>
                </a:lnTo>
                <a:lnTo>
                  <a:pt x="805" y="395"/>
                </a:lnTo>
                <a:lnTo>
                  <a:pt x="805" y="396"/>
                </a:lnTo>
                <a:lnTo>
                  <a:pt x="805" y="397"/>
                </a:lnTo>
                <a:lnTo>
                  <a:pt x="804" y="397"/>
                </a:lnTo>
                <a:lnTo>
                  <a:pt x="804" y="398"/>
                </a:lnTo>
                <a:lnTo>
                  <a:pt x="804" y="399"/>
                </a:lnTo>
                <a:lnTo>
                  <a:pt x="804" y="400"/>
                </a:lnTo>
                <a:lnTo>
                  <a:pt x="803" y="400"/>
                </a:lnTo>
                <a:lnTo>
                  <a:pt x="803" y="401"/>
                </a:lnTo>
                <a:lnTo>
                  <a:pt x="801" y="401"/>
                </a:lnTo>
                <a:lnTo>
                  <a:pt x="800" y="401"/>
                </a:lnTo>
                <a:lnTo>
                  <a:pt x="800" y="402"/>
                </a:lnTo>
                <a:lnTo>
                  <a:pt x="799" y="402"/>
                </a:lnTo>
                <a:lnTo>
                  <a:pt x="798" y="402"/>
                </a:lnTo>
                <a:lnTo>
                  <a:pt x="798" y="403"/>
                </a:lnTo>
                <a:lnTo>
                  <a:pt x="798" y="404"/>
                </a:lnTo>
                <a:lnTo>
                  <a:pt x="797" y="404"/>
                </a:lnTo>
                <a:lnTo>
                  <a:pt x="797" y="405"/>
                </a:lnTo>
                <a:lnTo>
                  <a:pt x="797" y="406"/>
                </a:lnTo>
                <a:lnTo>
                  <a:pt x="797" y="407"/>
                </a:lnTo>
                <a:lnTo>
                  <a:pt x="797" y="408"/>
                </a:lnTo>
                <a:lnTo>
                  <a:pt x="798" y="409"/>
                </a:lnTo>
                <a:lnTo>
                  <a:pt x="799" y="409"/>
                </a:lnTo>
                <a:lnTo>
                  <a:pt x="800" y="409"/>
                </a:lnTo>
                <a:lnTo>
                  <a:pt x="800" y="410"/>
                </a:lnTo>
                <a:lnTo>
                  <a:pt x="801" y="410"/>
                </a:lnTo>
                <a:lnTo>
                  <a:pt x="801" y="411"/>
                </a:lnTo>
                <a:lnTo>
                  <a:pt x="801" y="412"/>
                </a:lnTo>
                <a:lnTo>
                  <a:pt x="802" y="412"/>
                </a:lnTo>
                <a:lnTo>
                  <a:pt x="802" y="413"/>
                </a:lnTo>
                <a:lnTo>
                  <a:pt x="802" y="414"/>
                </a:lnTo>
                <a:lnTo>
                  <a:pt x="803" y="414"/>
                </a:lnTo>
                <a:lnTo>
                  <a:pt x="804" y="413"/>
                </a:lnTo>
                <a:lnTo>
                  <a:pt x="804" y="414"/>
                </a:lnTo>
                <a:lnTo>
                  <a:pt x="806" y="415"/>
                </a:lnTo>
                <a:lnTo>
                  <a:pt x="805" y="416"/>
                </a:lnTo>
                <a:lnTo>
                  <a:pt x="806" y="417"/>
                </a:lnTo>
                <a:lnTo>
                  <a:pt x="806" y="418"/>
                </a:lnTo>
                <a:lnTo>
                  <a:pt x="806" y="419"/>
                </a:lnTo>
                <a:lnTo>
                  <a:pt x="806" y="420"/>
                </a:lnTo>
                <a:lnTo>
                  <a:pt x="808" y="420"/>
                </a:lnTo>
                <a:lnTo>
                  <a:pt x="808" y="421"/>
                </a:lnTo>
                <a:lnTo>
                  <a:pt x="808" y="422"/>
                </a:lnTo>
                <a:lnTo>
                  <a:pt x="809" y="422"/>
                </a:lnTo>
                <a:lnTo>
                  <a:pt x="810" y="423"/>
                </a:lnTo>
                <a:lnTo>
                  <a:pt x="811" y="423"/>
                </a:lnTo>
                <a:lnTo>
                  <a:pt x="810" y="423"/>
                </a:lnTo>
                <a:lnTo>
                  <a:pt x="809" y="423"/>
                </a:lnTo>
                <a:lnTo>
                  <a:pt x="808" y="423"/>
                </a:lnTo>
                <a:lnTo>
                  <a:pt x="807" y="423"/>
                </a:lnTo>
                <a:lnTo>
                  <a:pt x="806" y="423"/>
                </a:lnTo>
                <a:lnTo>
                  <a:pt x="805" y="424"/>
                </a:lnTo>
                <a:lnTo>
                  <a:pt x="805" y="423"/>
                </a:lnTo>
                <a:lnTo>
                  <a:pt x="804" y="423"/>
                </a:lnTo>
                <a:lnTo>
                  <a:pt x="803" y="423"/>
                </a:lnTo>
                <a:lnTo>
                  <a:pt x="803" y="424"/>
                </a:lnTo>
                <a:lnTo>
                  <a:pt x="801" y="424"/>
                </a:lnTo>
                <a:lnTo>
                  <a:pt x="801" y="425"/>
                </a:lnTo>
                <a:lnTo>
                  <a:pt x="800" y="424"/>
                </a:lnTo>
                <a:lnTo>
                  <a:pt x="799" y="424"/>
                </a:lnTo>
                <a:lnTo>
                  <a:pt x="799" y="423"/>
                </a:lnTo>
                <a:lnTo>
                  <a:pt x="800" y="423"/>
                </a:lnTo>
                <a:lnTo>
                  <a:pt x="800" y="422"/>
                </a:lnTo>
                <a:lnTo>
                  <a:pt x="799" y="422"/>
                </a:lnTo>
                <a:lnTo>
                  <a:pt x="799" y="421"/>
                </a:lnTo>
                <a:lnTo>
                  <a:pt x="797" y="421"/>
                </a:lnTo>
                <a:lnTo>
                  <a:pt x="796" y="421"/>
                </a:lnTo>
                <a:lnTo>
                  <a:pt x="795" y="422"/>
                </a:lnTo>
                <a:lnTo>
                  <a:pt x="795" y="421"/>
                </a:lnTo>
                <a:lnTo>
                  <a:pt x="795" y="420"/>
                </a:lnTo>
                <a:lnTo>
                  <a:pt x="796" y="420"/>
                </a:lnTo>
                <a:lnTo>
                  <a:pt x="796" y="419"/>
                </a:lnTo>
                <a:lnTo>
                  <a:pt x="795" y="418"/>
                </a:lnTo>
                <a:lnTo>
                  <a:pt x="795" y="419"/>
                </a:lnTo>
                <a:lnTo>
                  <a:pt x="795" y="418"/>
                </a:lnTo>
                <a:lnTo>
                  <a:pt x="793" y="418"/>
                </a:lnTo>
                <a:lnTo>
                  <a:pt x="793" y="419"/>
                </a:lnTo>
                <a:lnTo>
                  <a:pt x="792" y="419"/>
                </a:lnTo>
                <a:lnTo>
                  <a:pt x="792" y="420"/>
                </a:lnTo>
                <a:lnTo>
                  <a:pt x="791" y="420"/>
                </a:lnTo>
                <a:lnTo>
                  <a:pt x="790" y="420"/>
                </a:lnTo>
                <a:lnTo>
                  <a:pt x="789" y="421"/>
                </a:lnTo>
                <a:lnTo>
                  <a:pt x="789" y="422"/>
                </a:lnTo>
                <a:lnTo>
                  <a:pt x="788" y="422"/>
                </a:lnTo>
                <a:lnTo>
                  <a:pt x="788" y="423"/>
                </a:lnTo>
                <a:lnTo>
                  <a:pt x="787" y="423"/>
                </a:lnTo>
                <a:lnTo>
                  <a:pt x="787" y="424"/>
                </a:lnTo>
                <a:lnTo>
                  <a:pt x="786" y="424"/>
                </a:lnTo>
                <a:lnTo>
                  <a:pt x="785" y="424"/>
                </a:lnTo>
                <a:lnTo>
                  <a:pt x="783" y="425"/>
                </a:lnTo>
                <a:lnTo>
                  <a:pt x="783" y="426"/>
                </a:lnTo>
                <a:lnTo>
                  <a:pt x="782" y="426"/>
                </a:lnTo>
                <a:lnTo>
                  <a:pt x="782" y="425"/>
                </a:lnTo>
                <a:lnTo>
                  <a:pt x="781" y="425"/>
                </a:lnTo>
                <a:lnTo>
                  <a:pt x="780" y="426"/>
                </a:lnTo>
                <a:lnTo>
                  <a:pt x="779" y="426"/>
                </a:lnTo>
                <a:lnTo>
                  <a:pt x="779" y="425"/>
                </a:lnTo>
                <a:lnTo>
                  <a:pt x="778" y="425"/>
                </a:lnTo>
                <a:lnTo>
                  <a:pt x="778" y="426"/>
                </a:lnTo>
                <a:lnTo>
                  <a:pt x="777" y="426"/>
                </a:lnTo>
                <a:lnTo>
                  <a:pt x="778" y="427"/>
                </a:lnTo>
                <a:lnTo>
                  <a:pt x="777" y="427"/>
                </a:lnTo>
                <a:lnTo>
                  <a:pt x="777" y="428"/>
                </a:lnTo>
                <a:lnTo>
                  <a:pt x="778" y="430"/>
                </a:lnTo>
                <a:lnTo>
                  <a:pt x="779" y="429"/>
                </a:lnTo>
                <a:lnTo>
                  <a:pt x="780" y="429"/>
                </a:lnTo>
                <a:lnTo>
                  <a:pt x="780" y="430"/>
                </a:lnTo>
                <a:lnTo>
                  <a:pt x="781" y="430"/>
                </a:lnTo>
                <a:lnTo>
                  <a:pt x="782" y="430"/>
                </a:lnTo>
                <a:lnTo>
                  <a:pt x="781" y="430"/>
                </a:lnTo>
                <a:lnTo>
                  <a:pt x="780" y="430"/>
                </a:lnTo>
                <a:lnTo>
                  <a:pt x="780" y="431"/>
                </a:lnTo>
                <a:lnTo>
                  <a:pt x="779" y="430"/>
                </a:lnTo>
                <a:lnTo>
                  <a:pt x="778" y="430"/>
                </a:lnTo>
                <a:lnTo>
                  <a:pt x="778" y="431"/>
                </a:lnTo>
                <a:lnTo>
                  <a:pt x="778" y="430"/>
                </a:lnTo>
                <a:lnTo>
                  <a:pt x="778" y="431"/>
                </a:lnTo>
                <a:lnTo>
                  <a:pt x="777" y="431"/>
                </a:lnTo>
                <a:lnTo>
                  <a:pt x="776" y="432"/>
                </a:lnTo>
                <a:lnTo>
                  <a:pt x="776" y="433"/>
                </a:lnTo>
                <a:lnTo>
                  <a:pt x="775" y="434"/>
                </a:lnTo>
                <a:lnTo>
                  <a:pt x="775" y="435"/>
                </a:lnTo>
                <a:lnTo>
                  <a:pt x="775" y="436"/>
                </a:lnTo>
                <a:lnTo>
                  <a:pt x="774" y="436"/>
                </a:lnTo>
                <a:lnTo>
                  <a:pt x="774" y="435"/>
                </a:lnTo>
                <a:lnTo>
                  <a:pt x="775" y="435"/>
                </a:lnTo>
                <a:lnTo>
                  <a:pt x="775" y="434"/>
                </a:lnTo>
                <a:lnTo>
                  <a:pt x="774" y="433"/>
                </a:lnTo>
                <a:lnTo>
                  <a:pt x="773" y="433"/>
                </a:lnTo>
                <a:lnTo>
                  <a:pt x="772" y="433"/>
                </a:lnTo>
                <a:lnTo>
                  <a:pt x="771" y="434"/>
                </a:lnTo>
                <a:lnTo>
                  <a:pt x="772" y="434"/>
                </a:lnTo>
                <a:lnTo>
                  <a:pt x="772" y="435"/>
                </a:lnTo>
                <a:lnTo>
                  <a:pt x="772" y="436"/>
                </a:lnTo>
                <a:lnTo>
                  <a:pt x="771" y="436"/>
                </a:lnTo>
                <a:lnTo>
                  <a:pt x="771" y="435"/>
                </a:lnTo>
                <a:lnTo>
                  <a:pt x="770" y="435"/>
                </a:lnTo>
                <a:lnTo>
                  <a:pt x="770" y="434"/>
                </a:lnTo>
                <a:lnTo>
                  <a:pt x="769" y="435"/>
                </a:lnTo>
                <a:lnTo>
                  <a:pt x="769" y="434"/>
                </a:lnTo>
                <a:lnTo>
                  <a:pt x="770" y="434"/>
                </a:lnTo>
                <a:lnTo>
                  <a:pt x="769" y="434"/>
                </a:lnTo>
                <a:lnTo>
                  <a:pt x="769" y="433"/>
                </a:lnTo>
                <a:lnTo>
                  <a:pt x="768" y="433"/>
                </a:lnTo>
                <a:lnTo>
                  <a:pt x="767" y="433"/>
                </a:lnTo>
                <a:lnTo>
                  <a:pt x="767" y="432"/>
                </a:lnTo>
                <a:lnTo>
                  <a:pt x="766" y="433"/>
                </a:lnTo>
                <a:lnTo>
                  <a:pt x="766" y="434"/>
                </a:lnTo>
                <a:lnTo>
                  <a:pt x="767" y="435"/>
                </a:lnTo>
                <a:lnTo>
                  <a:pt x="767" y="436"/>
                </a:lnTo>
                <a:lnTo>
                  <a:pt x="767" y="437"/>
                </a:lnTo>
                <a:lnTo>
                  <a:pt x="767" y="436"/>
                </a:lnTo>
                <a:lnTo>
                  <a:pt x="767" y="437"/>
                </a:lnTo>
                <a:lnTo>
                  <a:pt x="767" y="438"/>
                </a:lnTo>
                <a:lnTo>
                  <a:pt x="766" y="438"/>
                </a:lnTo>
                <a:lnTo>
                  <a:pt x="766" y="437"/>
                </a:lnTo>
                <a:lnTo>
                  <a:pt x="765" y="438"/>
                </a:lnTo>
                <a:lnTo>
                  <a:pt x="765" y="437"/>
                </a:lnTo>
                <a:lnTo>
                  <a:pt x="764" y="437"/>
                </a:lnTo>
                <a:lnTo>
                  <a:pt x="764" y="436"/>
                </a:lnTo>
                <a:lnTo>
                  <a:pt x="764" y="435"/>
                </a:lnTo>
                <a:lnTo>
                  <a:pt x="763" y="435"/>
                </a:lnTo>
                <a:lnTo>
                  <a:pt x="762" y="435"/>
                </a:lnTo>
                <a:lnTo>
                  <a:pt x="762" y="436"/>
                </a:lnTo>
                <a:lnTo>
                  <a:pt x="761" y="436"/>
                </a:lnTo>
                <a:lnTo>
                  <a:pt x="760" y="437"/>
                </a:lnTo>
                <a:lnTo>
                  <a:pt x="760" y="438"/>
                </a:lnTo>
                <a:lnTo>
                  <a:pt x="761" y="438"/>
                </a:lnTo>
                <a:lnTo>
                  <a:pt x="761" y="439"/>
                </a:lnTo>
                <a:lnTo>
                  <a:pt x="761" y="440"/>
                </a:lnTo>
                <a:lnTo>
                  <a:pt x="762" y="440"/>
                </a:lnTo>
                <a:lnTo>
                  <a:pt x="761" y="440"/>
                </a:lnTo>
                <a:lnTo>
                  <a:pt x="762" y="440"/>
                </a:lnTo>
                <a:lnTo>
                  <a:pt x="762" y="441"/>
                </a:lnTo>
                <a:lnTo>
                  <a:pt x="762" y="442"/>
                </a:lnTo>
                <a:lnTo>
                  <a:pt x="761" y="441"/>
                </a:lnTo>
                <a:lnTo>
                  <a:pt x="761" y="442"/>
                </a:lnTo>
                <a:lnTo>
                  <a:pt x="761" y="441"/>
                </a:lnTo>
                <a:lnTo>
                  <a:pt x="760" y="442"/>
                </a:lnTo>
                <a:lnTo>
                  <a:pt x="760" y="441"/>
                </a:lnTo>
                <a:lnTo>
                  <a:pt x="759" y="441"/>
                </a:lnTo>
                <a:lnTo>
                  <a:pt x="759" y="442"/>
                </a:lnTo>
                <a:lnTo>
                  <a:pt x="758" y="442"/>
                </a:lnTo>
                <a:lnTo>
                  <a:pt x="757" y="442"/>
                </a:lnTo>
                <a:lnTo>
                  <a:pt x="756" y="443"/>
                </a:lnTo>
                <a:lnTo>
                  <a:pt x="757" y="442"/>
                </a:lnTo>
                <a:lnTo>
                  <a:pt x="756" y="442"/>
                </a:lnTo>
                <a:lnTo>
                  <a:pt x="756" y="441"/>
                </a:lnTo>
                <a:lnTo>
                  <a:pt x="755" y="442"/>
                </a:lnTo>
                <a:lnTo>
                  <a:pt x="755" y="441"/>
                </a:lnTo>
                <a:lnTo>
                  <a:pt x="755" y="440"/>
                </a:lnTo>
                <a:lnTo>
                  <a:pt x="754" y="440"/>
                </a:lnTo>
                <a:lnTo>
                  <a:pt x="753" y="440"/>
                </a:lnTo>
                <a:lnTo>
                  <a:pt x="752" y="440"/>
                </a:lnTo>
                <a:lnTo>
                  <a:pt x="751" y="440"/>
                </a:lnTo>
                <a:lnTo>
                  <a:pt x="750" y="441"/>
                </a:lnTo>
                <a:lnTo>
                  <a:pt x="749" y="442"/>
                </a:lnTo>
                <a:lnTo>
                  <a:pt x="748" y="444"/>
                </a:lnTo>
                <a:lnTo>
                  <a:pt x="747" y="445"/>
                </a:lnTo>
                <a:lnTo>
                  <a:pt x="746" y="445"/>
                </a:lnTo>
                <a:lnTo>
                  <a:pt x="745" y="445"/>
                </a:lnTo>
                <a:lnTo>
                  <a:pt x="745" y="444"/>
                </a:lnTo>
                <a:lnTo>
                  <a:pt x="744" y="445"/>
                </a:lnTo>
                <a:lnTo>
                  <a:pt x="743" y="445"/>
                </a:lnTo>
                <a:lnTo>
                  <a:pt x="743" y="444"/>
                </a:lnTo>
                <a:lnTo>
                  <a:pt x="742" y="444"/>
                </a:lnTo>
                <a:lnTo>
                  <a:pt x="741" y="446"/>
                </a:lnTo>
                <a:lnTo>
                  <a:pt x="740" y="447"/>
                </a:lnTo>
                <a:lnTo>
                  <a:pt x="740" y="448"/>
                </a:lnTo>
                <a:lnTo>
                  <a:pt x="739" y="449"/>
                </a:lnTo>
                <a:lnTo>
                  <a:pt x="739" y="450"/>
                </a:lnTo>
                <a:lnTo>
                  <a:pt x="739" y="451"/>
                </a:lnTo>
                <a:lnTo>
                  <a:pt x="739" y="453"/>
                </a:lnTo>
                <a:lnTo>
                  <a:pt x="740" y="453"/>
                </a:lnTo>
                <a:lnTo>
                  <a:pt x="740" y="454"/>
                </a:lnTo>
                <a:lnTo>
                  <a:pt x="740" y="455"/>
                </a:lnTo>
                <a:lnTo>
                  <a:pt x="741" y="455"/>
                </a:lnTo>
                <a:lnTo>
                  <a:pt x="742" y="455"/>
                </a:lnTo>
                <a:lnTo>
                  <a:pt x="742" y="456"/>
                </a:lnTo>
                <a:lnTo>
                  <a:pt x="741" y="457"/>
                </a:lnTo>
                <a:lnTo>
                  <a:pt x="741" y="458"/>
                </a:lnTo>
                <a:lnTo>
                  <a:pt x="740" y="458"/>
                </a:lnTo>
                <a:lnTo>
                  <a:pt x="741" y="458"/>
                </a:lnTo>
                <a:lnTo>
                  <a:pt x="741" y="459"/>
                </a:lnTo>
                <a:lnTo>
                  <a:pt x="741" y="460"/>
                </a:lnTo>
                <a:lnTo>
                  <a:pt x="742" y="461"/>
                </a:lnTo>
                <a:lnTo>
                  <a:pt x="741" y="461"/>
                </a:lnTo>
                <a:lnTo>
                  <a:pt x="742" y="462"/>
                </a:lnTo>
                <a:lnTo>
                  <a:pt x="741" y="462"/>
                </a:lnTo>
                <a:lnTo>
                  <a:pt x="741" y="463"/>
                </a:lnTo>
                <a:lnTo>
                  <a:pt x="741" y="464"/>
                </a:lnTo>
                <a:lnTo>
                  <a:pt x="740" y="464"/>
                </a:lnTo>
                <a:lnTo>
                  <a:pt x="740" y="465"/>
                </a:lnTo>
                <a:lnTo>
                  <a:pt x="739" y="465"/>
                </a:lnTo>
                <a:lnTo>
                  <a:pt x="739" y="466"/>
                </a:lnTo>
                <a:lnTo>
                  <a:pt x="738" y="466"/>
                </a:lnTo>
                <a:lnTo>
                  <a:pt x="737" y="465"/>
                </a:lnTo>
                <a:lnTo>
                  <a:pt x="737" y="466"/>
                </a:lnTo>
                <a:lnTo>
                  <a:pt x="736" y="466"/>
                </a:lnTo>
                <a:lnTo>
                  <a:pt x="736" y="465"/>
                </a:lnTo>
                <a:lnTo>
                  <a:pt x="735" y="464"/>
                </a:lnTo>
                <a:lnTo>
                  <a:pt x="734" y="464"/>
                </a:lnTo>
                <a:lnTo>
                  <a:pt x="734" y="465"/>
                </a:lnTo>
                <a:lnTo>
                  <a:pt x="733" y="465"/>
                </a:lnTo>
                <a:lnTo>
                  <a:pt x="732" y="465"/>
                </a:lnTo>
                <a:lnTo>
                  <a:pt x="732" y="466"/>
                </a:lnTo>
                <a:lnTo>
                  <a:pt x="731" y="466"/>
                </a:lnTo>
                <a:lnTo>
                  <a:pt x="730" y="466"/>
                </a:lnTo>
                <a:lnTo>
                  <a:pt x="730" y="465"/>
                </a:lnTo>
                <a:lnTo>
                  <a:pt x="729" y="465"/>
                </a:lnTo>
                <a:lnTo>
                  <a:pt x="728" y="465"/>
                </a:lnTo>
                <a:lnTo>
                  <a:pt x="727" y="465"/>
                </a:lnTo>
                <a:lnTo>
                  <a:pt x="728" y="464"/>
                </a:lnTo>
                <a:lnTo>
                  <a:pt x="728" y="463"/>
                </a:lnTo>
                <a:lnTo>
                  <a:pt x="727" y="463"/>
                </a:lnTo>
                <a:lnTo>
                  <a:pt x="726" y="463"/>
                </a:lnTo>
                <a:lnTo>
                  <a:pt x="726" y="462"/>
                </a:lnTo>
                <a:lnTo>
                  <a:pt x="726" y="461"/>
                </a:lnTo>
                <a:lnTo>
                  <a:pt x="723" y="461"/>
                </a:lnTo>
                <a:lnTo>
                  <a:pt x="722" y="461"/>
                </a:lnTo>
                <a:lnTo>
                  <a:pt x="721" y="461"/>
                </a:lnTo>
                <a:lnTo>
                  <a:pt x="720" y="461"/>
                </a:lnTo>
                <a:lnTo>
                  <a:pt x="719" y="461"/>
                </a:lnTo>
                <a:lnTo>
                  <a:pt x="719" y="460"/>
                </a:lnTo>
                <a:lnTo>
                  <a:pt x="720" y="460"/>
                </a:lnTo>
                <a:lnTo>
                  <a:pt x="719" y="459"/>
                </a:lnTo>
                <a:lnTo>
                  <a:pt x="718" y="459"/>
                </a:lnTo>
                <a:lnTo>
                  <a:pt x="718" y="458"/>
                </a:lnTo>
                <a:lnTo>
                  <a:pt x="717" y="459"/>
                </a:lnTo>
                <a:lnTo>
                  <a:pt x="717" y="458"/>
                </a:lnTo>
                <a:lnTo>
                  <a:pt x="716" y="458"/>
                </a:lnTo>
                <a:lnTo>
                  <a:pt x="716" y="459"/>
                </a:lnTo>
                <a:lnTo>
                  <a:pt x="715" y="459"/>
                </a:lnTo>
                <a:lnTo>
                  <a:pt x="716" y="458"/>
                </a:lnTo>
                <a:lnTo>
                  <a:pt x="715" y="458"/>
                </a:lnTo>
                <a:lnTo>
                  <a:pt x="714" y="458"/>
                </a:lnTo>
                <a:lnTo>
                  <a:pt x="713" y="458"/>
                </a:lnTo>
                <a:lnTo>
                  <a:pt x="712" y="457"/>
                </a:lnTo>
                <a:lnTo>
                  <a:pt x="712" y="458"/>
                </a:lnTo>
                <a:lnTo>
                  <a:pt x="712" y="457"/>
                </a:lnTo>
                <a:lnTo>
                  <a:pt x="711" y="457"/>
                </a:lnTo>
                <a:lnTo>
                  <a:pt x="710" y="457"/>
                </a:lnTo>
                <a:lnTo>
                  <a:pt x="709" y="457"/>
                </a:lnTo>
                <a:lnTo>
                  <a:pt x="708" y="456"/>
                </a:lnTo>
                <a:lnTo>
                  <a:pt x="707" y="457"/>
                </a:lnTo>
                <a:lnTo>
                  <a:pt x="706" y="456"/>
                </a:lnTo>
                <a:lnTo>
                  <a:pt x="707" y="456"/>
                </a:lnTo>
                <a:lnTo>
                  <a:pt x="706" y="456"/>
                </a:lnTo>
                <a:lnTo>
                  <a:pt x="705" y="456"/>
                </a:lnTo>
                <a:lnTo>
                  <a:pt x="704" y="456"/>
                </a:lnTo>
                <a:lnTo>
                  <a:pt x="703" y="456"/>
                </a:lnTo>
                <a:lnTo>
                  <a:pt x="702" y="456"/>
                </a:lnTo>
                <a:lnTo>
                  <a:pt x="703" y="456"/>
                </a:lnTo>
                <a:lnTo>
                  <a:pt x="703" y="455"/>
                </a:lnTo>
                <a:lnTo>
                  <a:pt x="702" y="455"/>
                </a:lnTo>
                <a:lnTo>
                  <a:pt x="701" y="455"/>
                </a:lnTo>
                <a:lnTo>
                  <a:pt x="699" y="455"/>
                </a:lnTo>
                <a:lnTo>
                  <a:pt x="696" y="455"/>
                </a:lnTo>
                <a:lnTo>
                  <a:pt x="695" y="455"/>
                </a:lnTo>
                <a:lnTo>
                  <a:pt x="694" y="455"/>
                </a:lnTo>
                <a:lnTo>
                  <a:pt x="693" y="455"/>
                </a:lnTo>
                <a:lnTo>
                  <a:pt x="688" y="456"/>
                </a:lnTo>
                <a:lnTo>
                  <a:pt x="685" y="457"/>
                </a:lnTo>
                <a:lnTo>
                  <a:pt x="684" y="457"/>
                </a:lnTo>
                <a:lnTo>
                  <a:pt x="684" y="458"/>
                </a:lnTo>
                <a:lnTo>
                  <a:pt x="683" y="458"/>
                </a:lnTo>
                <a:lnTo>
                  <a:pt x="681" y="458"/>
                </a:lnTo>
                <a:lnTo>
                  <a:pt x="680" y="458"/>
                </a:lnTo>
                <a:lnTo>
                  <a:pt x="679" y="459"/>
                </a:lnTo>
                <a:lnTo>
                  <a:pt x="679" y="460"/>
                </a:lnTo>
                <a:lnTo>
                  <a:pt x="679" y="461"/>
                </a:lnTo>
                <a:lnTo>
                  <a:pt x="678" y="461"/>
                </a:lnTo>
                <a:lnTo>
                  <a:pt x="678" y="460"/>
                </a:lnTo>
                <a:lnTo>
                  <a:pt x="679" y="460"/>
                </a:lnTo>
                <a:lnTo>
                  <a:pt x="678" y="459"/>
                </a:lnTo>
                <a:lnTo>
                  <a:pt x="677" y="459"/>
                </a:lnTo>
                <a:lnTo>
                  <a:pt x="676" y="459"/>
                </a:lnTo>
                <a:lnTo>
                  <a:pt x="674" y="459"/>
                </a:lnTo>
                <a:lnTo>
                  <a:pt x="671" y="461"/>
                </a:lnTo>
                <a:lnTo>
                  <a:pt x="670" y="462"/>
                </a:lnTo>
                <a:lnTo>
                  <a:pt x="670" y="463"/>
                </a:lnTo>
                <a:lnTo>
                  <a:pt x="669" y="463"/>
                </a:lnTo>
                <a:lnTo>
                  <a:pt x="670" y="463"/>
                </a:lnTo>
                <a:lnTo>
                  <a:pt x="671" y="463"/>
                </a:lnTo>
                <a:lnTo>
                  <a:pt x="670" y="463"/>
                </a:lnTo>
                <a:lnTo>
                  <a:pt x="669" y="464"/>
                </a:lnTo>
                <a:lnTo>
                  <a:pt x="669" y="465"/>
                </a:lnTo>
                <a:lnTo>
                  <a:pt x="669" y="466"/>
                </a:lnTo>
                <a:lnTo>
                  <a:pt x="668" y="466"/>
                </a:lnTo>
                <a:lnTo>
                  <a:pt x="668" y="467"/>
                </a:lnTo>
                <a:lnTo>
                  <a:pt x="668" y="468"/>
                </a:lnTo>
                <a:lnTo>
                  <a:pt x="667" y="468"/>
                </a:lnTo>
                <a:lnTo>
                  <a:pt x="666" y="468"/>
                </a:lnTo>
                <a:lnTo>
                  <a:pt x="666" y="469"/>
                </a:lnTo>
                <a:lnTo>
                  <a:pt x="665" y="469"/>
                </a:lnTo>
                <a:lnTo>
                  <a:pt x="664" y="470"/>
                </a:lnTo>
                <a:lnTo>
                  <a:pt x="665" y="471"/>
                </a:lnTo>
                <a:lnTo>
                  <a:pt x="666" y="471"/>
                </a:lnTo>
                <a:lnTo>
                  <a:pt x="666" y="472"/>
                </a:lnTo>
                <a:lnTo>
                  <a:pt x="665" y="472"/>
                </a:lnTo>
                <a:lnTo>
                  <a:pt x="665" y="473"/>
                </a:lnTo>
                <a:lnTo>
                  <a:pt x="664" y="473"/>
                </a:lnTo>
                <a:lnTo>
                  <a:pt x="664" y="474"/>
                </a:lnTo>
                <a:lnTo>
                  <a:pt x="663" y="475"/>
                </a:lnTo>
                <a:lnTo>
                  <a:pt x="664" y="475"/>
                </a:lnTo>
                <a:lnTo>
                  <a:pt x="663" y="475"/>
                </a:lnTo>
                <a:lnTo>
                  <a:pt x="663" y="476"/>
                </a:lnTo>
                <a:lnTo>
                  <a:pt x="664" y="476"/>
                </a:lnTo>
                <a:lnTo>
                  <a:pt x="664" y="477"/>
                </a:lnTo>
                <a:lnTo>
                  <a:pt x="663" y="476"/>
                </a:lnTo>
                <a:lnTo>
                  <a:pt x="662" y="477"/>
                </a:lnTo>
                <a:lnTo>
                  <a:pt x="661" y="477"/>
                </a:lnTo>
                <a:lnTo>
                  <a:pt x="662" y="477"/>
                </a:lnTo>
                <a:lnTo>
                  <a:pt x="662" y="476"/>
                </a:lnTo>
                <a:lnTo>
                  <a:pt x="661" y="476"/>
                </a:lnTo>
                <a:lnTo>
                  <a:pt x="660" y="476"/>
                </a:lnTo>
                <a:lnTo>
                  <a:pt x="658" y="476"/>
                </a:lnTo>
                <a:lnTo>
                  <a:pt x="657" y="476"/>
                </a:lnTo>
                <a:lnTo>
                  <a:pt x="657" y="477"/>
                </a:lnTo>
                <a:lnTo>
                  <a:pt x="656" y="477"/>
                </a:lnTo>
                <a:lnTo>
                  <a:pt x="655" y="477"/>
                </a:lnTo>
                <a:lnTo>
                  <a:pt x="655" y="478"/>
                </a:lnTo>
                <a:lnTo>
                  <a:pt x="656" y="478"/>
                </a:lnTo>
                <a:lnTo>
                  <a:pt x="655" y="478"/>
                </a:lnTo>
                <a:lnTo>
                  <a:pt x="655" y="479"/>
                </a:lnTo>
                <a:lnTo>
                  <a:pt x="654" y="479"/>
                </a:lnTo>
                <a:lnTo>
                  <a:pt x="654" y="480"/>
                </a:lnTo>
                <a:lnTo>
                  <a:pt x="654" y="481"/>
                </a:lnTo>
                <a:lnTo>
                  <a:pt x="653" y="481"/>
                </a:lnTo>
                <a:lnTo>
                  <a:pt x="653" y="480"/>
                </a:lnTo>
                <a:lnTo>
                  <a:pt x="654" y="480"/>
                </a:lnTo>
                <a:lnTo>
                  <a:pt x="653" y="480"/>
                </a:lnTo>
                <a:lnTo>
                  <a:pt x="654" y="479"/>
                </a:lnTo>
                <a:lnTo>
                  <a:pt x="653" y="479"/>
                </a:lnTo>
                <a:lnTo>
                  <a:pt x="653" y="478"/>
                </a:lnTo>
                <a:lnTo>
                  <a:pt x="652" y="478"/>
                </a:lnTo>
                <a:lnTo>
                  <a:pt x="651" y="479"/>
                </a:lnTo>
                <a:lnTo>
                  <a:pt x="651" y="478"/>
                </a:lnTo>
                <a:lnTo>
                  <a:pt x="650" y="478"/>
                </a:lnTo>
                <a:lnTo>
                  <a:pt x="650" y="479"/>
                </a:lnTo>
                <a:lnTo>
                  <a:pt x="650" y="478"/>
                </a:lnTo>
                <a:lnTo>
                  <a:pt x="650" y="477"/>
                </a:lnTo>
                <a:lnTo>
                  <a:pt x="650" y="476"/>
                </a:lnTo>
                <a:lnTo>
                  <a:pt x="651" y="476"/>
                </a:lnTo>
                <a:lnTo>
                  <a:pt x="652" y="476"/>
                </a:lnTo>
                <a:lnTo>
                  <a:pt x="652" y="475"/>
                </a:lnTo>
                <a:lnTo>
                  <a:pt x="651" y="474"/>
                </a:lnTo>
                <a:lnTo>
                  <a:pt x="650" y="473"/>
                </a:lnTo>
                <a:lnTo>
                  <a:pt x="649" y="473"/>
                </a:lnTo>
                <a:lnTo>
                  <a:pt x="648" y="473"/>
                </a:lnTo>
                <a:lnTo>
                  <a:pt x="647" y="473"/>
                </a:lnTo>
                <a:lnTo>
                  <a:pt x="646" y="473"/>
                </a:lnTo>
                <a:lnTo>
                  <a:pt x="646" y="474"/>
                </a:lnTo>
                <a:lnTo>
                  <a:pt x="646" y="473"/>
                </a:lnTo>
                <a:lnTo>
                  <a:pt x="645" y="472"/>
                </a:lnTo>
                <a:lnTo>
                  <a:pt x="645" y="473"/>
                </a:lnTo>
                <a:lnTo>
                  <a:pt x="644" y="473"/>
                </a:lnTo>
                <a:lnTo>
                  <a:pt x="645" y="473"/>
                </a:lnTo>
                <a:lnTo>
                  <a:pt x="645" y="474"/>
                </a:lnTo>
                <a:lnTo>
                  <a:pt x="645" y="475"/>
                </a:lnTo>
                <a:lnTo>
                  <a:pt x="644" y="475"/>
                </a:lnTo>
                <a:lnTo>
                  <a:pt x="644" y="476"/>
                </a:lnTo>
                <a:lnTo>
                  <a:pt x="643" y="477"/>
                </a:lnTo>
                <a:lnTo>
                  <a:pt x="644" y="477"/>
                </a:lnTo>
                <a:lnTo>
                  <a:pt x="644" y="478"/>
                </a:lnTo>
                <a:lnTo>
                  <a:pt x="644" y="477"/>
                </a:lnTo>
                <a:lnTo>
                  <a:pt x="643" y="478"/>
                </a:lnTo>
                <a:lnTo>
                  <a:pt x="642" y="479"/>
                </a:lnTo>
                <a:lnTo>
                  <a:pt x="642" y="478"/>
                </a:lnTo>
                <a:lnTo>
                  <a:pt x="642" y="477"/>
                </a:lnTo>
                <a:lnTo>
                  <a:pt x="641" y="477"/>
                </a:lnTo>
                <a:lnTo>
                  <a:pt x="640" y="477"/>
                </a:lnTo>
                <a:lnTo>
                  <a:pt x="636" y="478"/>
                </a:lnTo>
                <a:lnTo>
                  <a:pt x="633" y="479"/>
                </a:lnTo>
                <a:lnTo>
                  <a:pt x="631" y="479"/>
                </a:lnTo>
                <a:lnTo>
                  <a:pt x="625" y="482"/>
                </a:lnTo>
                <a:lnTo>
                  <a:pt x="622" y="483"/>
                </a:lnTo>
                <a:lnTo>
                  <a:pt x="619" y="484"/>
                </a:lnTo>
                <a:lnTo>
                  <a:pt x="617" y="485"/>
                </a:lnTo>
                <a:lnTo>
                  <a:pt x="615" y="486"/>
                </a:lnTo>
                <a:lnTo>
                  <a:pt x="611" y="488"/>
                </a:lnTo>
                <a:lnTo>
                  <a:pt x="610" y="489"/>
                </a:lnTo>
                <a:lnTo>
                  <a:pt x="608" y="490"/>
                </a:lnTo>
                <a:lnTo>
                  <a:pt x="606" y="491"/>
                </a:lnTo>
                <a:lnTo>
                  <a:pt x="603" y="492"/>
                </a:lnTo>
                <a:lnTo>
                  <a:pt x="603" y="493"/>
                </a:lnTo>
                <a:lnTo>
                  <a:pt x="602" y="493"/>
                </a:lnTo>
                <a:lnTo>
                  <a:pt x="602" y="494"/>
                </a:lnTo>
                <a:lnTo>
                  <a:pt x="601" y="494"/>
                </a:lnTo>
                <a:lnTo>
                  <a:pt x="598" y="495"/>
                </a:lnTo>
                <a:lnTo>
                  <a:pt x="596" y="496"/>
                </a:lnTo>
                <a:lnTo>
                  <a:pt x="594" y="497"/>
                </a:lnTo>
                <a:lnTo>
                  <a:pt x="593" y="498"/>
                </a:lnTo>
                <a:lnTo>
                  <a:pt x="590" y="499"/>
                </a:lnTo>
                <a:lnTo>
                  <a:pt x="588" y="501"/>
                </a:lnTo>
                <a:lnTo>
                  <a:pt x="585" y="503"/>
                </a:lnTo>
                <a:lnTo>
                  <a:pt x="583" y="504"/>
                </a:lnTo>
                <a:lnTo>
                  <a:pt x="582" y="505"/>
                </a:lnTo>
                <a:lnTo>
                  <a:pt x="582" y="506"/>
                </a:lnTo>
                <a:lnTo>
                  <a:pt x="581" y="506"/>
                </a:lnTo>
                <a:lnTo>
                  <a:pt x="581" y="507"/>
                </a:lnTo>
                <a:lnTo>
                  <a:pt x="581" y="508"/>
                </a:lnTo>
                <a:lnTo>
                  <a:pt x="581" y="509"/>
                </a:lnTo>
                <a:lnTo>
                  <a:pt x="580" y="509"/>
                </a:lnTo>
                <a:lnTo>
                  <a:pt x="580" y="510"/>
                </a:lnTo>
                <a:lnTo>
                  <a:pt x="580" y="511"/>
                </a:lnTo>
                <a:lnTo>
                  <a:pt x="579" y="511"/>
                </a:lnTo>
                <a:lnTo>
                  <a:pt x="579" y="512"/>
                </a:lnTo>
                <a:lnTo>
                  <a:pt x="579" y="513"/>
                </a:lnTo>
                <a:lnTo>
                  <a:pt x="579" y="514"/>
                </a:lnTo>
                <a:lnTo>
                  <a:pt x="580" y="514"/>
                </a:lnTo>
                <a:lnTo>
                  <a:pt x="579" y="514"/>
                </a:lnTo>
                <a:lnTo>
                  <a:pt x="580" y="515"/>
                </a:lnTo>
                <a:lnTo>
                  <a:pt x="579" y="515"/>
                </a:lnTo>
                <a:lnTo>
                  <a:pt x="578" y="515"/>
                </a:lnTo>
                <a:lnTo>
                  <a:pt x="578" y="516"/>
                </a:lnTo>
                <a:lnTo>
                  <a:pt x="577" y="516"/>
                </a:lnTo>
                <a:lnTo>
                  <a:pt x="576" y="516"/>
                </a:lnTo>
                <a:lnTo>
                  <a:pt x="576" y="517"/>
                </a:lnTo>
                <a:lnTo>
                  <a:pt x="575" y="517"/>
                </a:lnTo>
                <a:lnTo>
                  <a:pt x="574" y="517"/>
                </a:lnTo>
                <a:lnTo>
                  <a:pt x="573" y="518"/>
                </a:lnTo>
                <a:lnTo>
                  <a:pt x="572" y="518"/>
                </a:lnTo>
                <a:lnTo>
                  <a:pt x="572" y="519"/>
                </a:lnTo>
                <a:lnTo>
                  <a:pt x="569" y="520"/>
                </a:lnTo>
                <a:lnTo>
                  <a:pt x="567" y="521"/>
                </a:lnTo>
                <a:lnTo>
                  <a:pt x="565" y="522"/>
                </a:lnTo>
                <a:lnTo>
                  <a:pt x="565" y="523"/>
                </a:lnTo>
                <a:lnTo>
                  <a:pt x="563" y="524"/>
                </a:lnTo>
                <a:lnTo>
                  <a:pt x="562" y="525"/>
                </a:lnTo>
                <a:lnTo>
                  <a:pt x="562" y="526"/>
                </a:lnTo>
                <a:lnTo>
                  <a:pt x="561" y="526"/>
                </a:lnTo>
                <a:lnTo>
                  <a:pt x="560" y="526"/>
                </a:lnTo>
                <a:lnTo>
                  <a:pt x="559" y="527"/>
                </a:lnTo>
                <a:lnTo>
                  <a:pt x="558" y="528"/>
                </a:lnTo>
                <a:lnTo>
                  <a:pt x="558" y="529"/>
                </a:lnTo>
                <a:lnTo>
                  <a:pt x="557" y="530"/>
                </a:lnTo>
                <a:lnTo>
                  <a:pt x="557" y="529"/>
                </a:lnTo>
                <a:lnTo>
                  <a:pt x="556" y="530"/>
                </a:lnTo>
                <a:lnTo>
                  <a:pt x="555" y="530"/>
                </a:lnTo>
                <a:lnTo>
                  <a:pt x="554" y="530"/>
                </a:lnTo>
                <a:lnTo>
                  <a:pt x="554" y="531"/>
                </a:lnTo>
                <a:lnTo>
                  <a:pt x="552" y="531"/>
                </a:lnTo>
                <a:lnTo>
                  <a:pt x="551" y="532"/>
                </a:lnTo>
                <a:lnTo>
                  <a:pt x="551" y="533"/>
                </a:lnTo>
                <a:lnTo>
                  <a:pt x="547" y="534"/>
                </a:lnTo>
                <a:lnTo>
                  <a:pt x="544" y="536"/>
                </a:lnTo>
                <a:lnTo>
                  <a:pt x="541" y="538"/>
                </a:lnTo>
                <a:lnTo>
                  <a:pt x="540" y="538"/>
                </a:lnTo>
                <a:lnTo>
                  <a:pt x="538" y="540"/>
                </a:lnTo>
                <a:lnTo>
                  <a:pt x="537" y="540"/>
                </a:lnTo>
                <a:lnTo>
                  <a:pt x="536" y="541"/>
                </a:lnTo>
                <a:lnTo>
                  <a:pt x="534" y="542"/>
                </a:lnTo>
                <a:lnTo>
                  <a:pt x="531" y="543"/>
                </a:lnTo>
                <a:lnTo>
                  <a:pt x="527" y="545"/>
                </a:lnTo>
                <a:lnTo>
                  <a:pt x="525" y="546"/>
                </a:lnTo>
                <a:lnTo>
                  <a:pt x="524" y="547"/>
                </a:lnTo>
                <a:lnTo>
                  <a:pt x="523" y="547"/>
                </a:lnTo>
                <a:lnTo>
                  <a:pt x="522" y="548"/>
                </a:lnTo>
                <a:lnTo>
                  <a:pt x="518" y="550"/>
                </a:lnTo>
                <a:lnTo>
                  <a:pt x="517" y="551"/>
                </a:lnTo>
                <a:lnTo>
                  <a:pt x="516" y="551"/>
                </a:lnTo>
                <a:lnTo>
                  <a:pt x="514" y="552"/>
                </a:lnTo>
                <a:lnTo>
                  <a:pt x="512" y="554"/>
                </a:lnTo>
                <a:lnTo>
                  <a:pt x="511" y="555"/>
                </a:lnTo>
                <a:lnTo>
                  <a:pt x="510" y="556"/>
                </a:lnTo>
                <a:lnTo>
                  <a:pt x="509" y="557"/>
                </a:lnTo>
                <a:lnTo>
                  <a:pt x="504" y="560"/>
                </a:lnTo>
                <a:lnTo>
                  <a:pt x="502" y="562"/>
                </a:lnTo>
                <a:lnTo>
                  <a:pt x="498" y="565"/>
                </a:lnTo>
                <a:lnTo>
                  <a:pt x="495" y="568"/>
                </a:lnTo>
                <a:lnTo>
                  <a:pt x="492" y="571"/>
                </a:lnTo>
                <a:lnTo>
                  <a:pt x="491" y="572"/>
                </a:lnTo>
                <a:lnTo>
                  <a:pt x="490" y="573"/>
                </a:lnTo>
                <a:lnTo>
                  <a:pt x="490" y="574"/>
                </a:lnTo>
                <a:lnTo>
                  <a:pt x="490" y="575"/>
                </a:lnTo>
                <a:lnTo>
                  <a:pt x="490" y="576"/>
                </a:lnTo>
                <a:lnTo>
                  <a:pt x="489" y="576"/>
                </a:lnTo>
                <a:lnTo>
                  <a:pt x="488" y="576"/>
                </a:lnTo>
                <a:lnTo>
                  <a:pt x="488" y="577"/>
                </a:lnTo>
                <a:lnTo>
                  <a:pt x="488" y="578"/>
                </a:lnTo>
                <a:lnTo>
                  <a:pt x="489" y="579"/>
                </a:lnTo>
                <a:lnTo>
                  <a:pt x="489" y="580"/>
                </a:lnTo>
                <a:lnTo>
                  <a:pt x="488" y="580"/>
                </a:lnTo>
                <a:lnTo>
                  <a:pt x="488" y="581"/>
                </a:lnTo>
                <a:lnTo>
                  <a:pt x="489" y="581"/>
                </a:lnTo>
                <a:lnTo>
                  <a:pt x="489" y="582"/>
                </a:lnTo>
                <a:lnTo>
                  <a:pt x="488" y="582"/>
                </a:lnTo>
                <a:lnTo>
                  <a:pt x="487" y="582"/>
                </a:lnTo>
                <a:lnTo>
                  <a:pt x="487" y="583"/>
                </a:lnTo>
                <a:lnTo>
                  <a:pt x="487" y="584"/>
                </a:lnTo>
                <a:lnTo>
                  <a:pt x="486" y="584"/>
                </a:lnTo>
                <a:lnTo>
                  <a:pt x="486" y="585"/>
                </a:lnTo>
                <a:lnTo>
                  <a:pt x="486" y="586"/>
                </a:lnTo>
                <a:lnTo>
                  <a:pt x="486" y="587"/>
                </a:lnTo>
                <a:lnTo>
                  <a:pt x="487" y="587"/>
                </a:lnTo>
                <a:lnTo>
                  <a:pt x="487" y="588"/>
                </a:lnTo>
                <a:lnTo>
                  <a:pt x="486" y="587"/>
                </a:lnTo>
                <a:lnTo>
                  <a:pt x="485" y="587"/>
                </a:lnTo>
                <a:lnTo>
                  <a:pt x="484" y="587"/>
                </a:lnTo>
                <a:lnTo>
                  <a:pt x="483" y="588"/>
                </a:lnTo>
                <a:lnTo>
                  <a:pt x="482" y="589"/>
                </a:lnTo>
                <a:lnTo>
                  <a:pt x="480" y="590"/>
                </a:lnTo>
                <a:lnTo>
                  <a:pt x="480" y="591"/>
                </a:lnTo>
                <a:lnTo>
                  <a:pt x="478" y="592"/>
                </a:lnTo>
                <a:lnTo>
                  <a:pt x="478" y="593"/>
                </a:lnTo>
                <a:lnTo>
                  <a:pt x="477" y="593"/>
                </a:lnTo>
                <a:lnTo>
                  <a:pt x="474" y="595"/>
                </a:lnTo>
                <a:lnTo>
                  <a:pt x="473" y="596"/>
                </a:lnTo>
                <a:lnTo>
                  <a:pt x="472" y="597"/>
                </a:lnTo>
                <a:lnTo>
                  <a:pt x="469" y="600"/>
                </a:lnTo>
                <a:lnTo>
                  <a:pt x="467" y="602"/>
                </a:lnTo>
                <a:lnTo>
                  <a:pt x="467" y="601"/>
                </a:lnTo>
                <a:lnTo>
                  <a:pt x="467" y="600"/>
                </a:lnTo>
                <a:lnTo>
                  <a:pt x="468" y="599"/>
                </a:lnTo>
                <a:lnTo>
                  <a:pt x="470" y="598"/>
                </a:lnTo>
                <a:lnTo>
                  <a:pt x="472" y="597"/>
                </a:lnTo>
                <a:lnTo>
                  <a:pt x="472" y="595"/>
                </a:lnTo>
                <a:lnTo>
                  <a:pt x="474" y="594"/>
                </a:lnTo>
                <a:lnTo>
                  <a:pt x="475" y="594"/>
                </a:lnTo>
                <a:lnTo>
                  <a:pt x="475" y="593"/>
                </a:lnTo>
                <a:lnTo>
                  <a:pt x="475" y="592"/>
                </a:lnTo>
                <a:lnTo>
                  <a:pt x="474" y="592"/>
                </a:lnTo>
                <a:lnTo>
                  <a:pt x="473" y="592"/>
                </a:lnTo>
                <a:lnTo>
                  <a:pt x="473" y="593"/>
                </a:lnTo>
                <a:lnTo>
                  <a:pt x="472" y="593"/>
                </a:lnTo>
                <a:lnTo>
                  <a:pt x="472" y="592"/>
                </a:lnTo>
                <a:lnTo>
                  <a:pt x="472" y="593"/>
                </a:lnTo>
                <a:lnTo>
                  <a:pt x="472" y="594"/>
                </a:lnTo>
                <a:lnTo>
                  <a:pt x="471" y="594"/>
                </a:lnTo>
                <a:lnTo>
                  <a:pt x="470" y="594"/>
                </a:lnTo>
                <a:lnTo>
                  <a:pt x="469" y="595"/>
                </a:lnTo>
                <a:lnTo>
                  <a:pt x="469" y="594"/>
                </a:lnTo>
                <a:lnTo>
                  <a:pt x="468" y="594"/>
                </a:lnTo>
                <a:lnTo>
                  <a:pt x="467" y="594"/>
                </a:lnTo>
                <a:lnTo>
                  <a:pt x="467" y="595"/>
                </a:lnTo>
                <a:lnTo>
                  <a:pt x="466" y="595"/>
                </a:lnTo>
                <a:lnTo>
                  <a:pt x="466" y="594"/>
                </a:lnTo>
                <a:lnTo>
                  <a:pt x="465" y="594"/>
                </a:lnTo>
                <a:lnTo>
                  <a:pt x="465" y="593"/>
                </a:lnTo>
                <a:lnTo>
                  <a:pt x="464" y="593"/>
                </a:lnTo>
                <a:lnTo>
                  <a:pt x="463" y="592"/>
                </a:lnTo>
                <a:lnTo>
                  <a:pt x="462" y="591"/>
                </a:lnTo>
                <a:lnTo>
                  <a:pt x="462" y="590"/>
                </a:lnTo>
                <a:lnTo>
                  <a:pt x="461" y="590"/>
                </a:lnTo>
                <a:lnTo>
                  <a:pt x="460" y="590"/>
                </a:lnTo>
                <a:lnTo>
                  <a:pt x="460" y="589"/>
                </a:lnTo>
                <a:lnTo>
                  <a:pt x="459" y="589"/>
                </a:lnTo>
                <a:lnTo>
                  <a:pt x="459" y="588"/>
                </a:lnTo>
                <a:lnTo>
                  <a:pt x="460" y="588"/>
                </a:lnTo>
                <a:lnTo>
                  <a:pt x="461" y="587"/>
                </a:lnTo>
                <a:lnTo>
                  <a:pt x="461" y="586"/>
                </a:lnTo>
                <a:lnTo>
                  <a:pt x="462" y="586"/>
                </a:lnTo>
                <a:lnTo>
                  <a:pt x="462" y="585"/>
                </a:lnTo>
                <a:lnTo>
                  <a:pt x="462" y="584"/>
                </a:lnTo>
                <a:lnTo>
                  <a:pt x="463" y="584"/>
                </a:lnTo>
                <a:lnTo>
                  <a:pt x="463" y="583"/>
                </a:lnTo>
                <a:lnTo>
                  <a:pt x="463" y="584"/>
                </a:lnTo>
                <a:lnTo>
                  <a:pt x="462" y="583"/>
                </a:lnTo>
                <a:lnTo>
                  <a:pt x="461" y="582"/>
                </a:lnTo>
                <a:lnTo>
                  <a:pt x="460" y="581"/>
                </a:lnTo>
                <a:lnTo>
                  <a:pt x="460" y="580"/>
                </a:lnTo>
                <a:lnTo>
                  <a:pt x="460" y="579"/>
                </a:lnTo>
                <a:lnTo>
                  <a:pt x="459" y="578"/>
                </a:lnTo>
                <a:lnTo>
                  <a:pt x="459" y="577"/>
                </a:lnTo>
                <a:lnTo>
                  <a:pt x="458" y="577"/>
                </a:lnTo>
                <a:lnTo>
                  <a:pt x="458" y="576"/>
                </a:lnTo>
                <a:lnTo>
                  <a:pt x="459" y="576"/>
                </a:lnTo>
                <a:lnTo>
                  <a:pt x="458" y="576"/>
                </a:lnTo>
                <a:lnTo>
                  <a:pt x="458" y="575"/>
                </a:lnTo>
                <a:lnTo>
                  <a:pt x="459" y="575"/>
                </a:lnTo>
                <a:lnTo>
                  <a:pt x="459" y="574"/>
                </a:lnTo>
                <a:lnTo>
                  <a:pt x="458" y="573"/>
                </a:lnTo>
                <a:lnTo>
                  <a:pt x="458" y="572"/>
                </a:lnTo>
                <a:lnTo>
                  <a:pt x="459" y="572"/>
                </a:lnTo>
                <a:lnTo>
                  <a:pt x="459" y="571"/>
                </a:lnTo>
                <a:lnTo>
                  <a:pt x="458" y="570"/>
                </a:lnTo>
                <a:lnTo>
                  <a:pt x="457" y="570"/>
                </a:lnTo>
                <a:lnTo>
                  <a:pt x="457" y="569"/>
                </a:lnTo>
                <a:lnTo>
                  <a:pt x="458" y="569"/>
                </a:lnTo>
                <a:lnTo>
                  <a:pt x="458" y="568"/>
                </a:lnTo>
                <a:lnTo>
                  <a:pt x="457" y="569"/>
                </a:lnTo>
                <a:lnTo>
                  <a:pt x="457" y="568"/>
                </a:lnTo>
                <a:lnTo>
                  <a:pt x="457" y="567"/>
                </a:lnTo>
                <a:lnTo>
                  <a:pt x="457" y="566"/>
                </a:lnTo>
                <a:lnTo>
                  <a:pt x="456" y="566"/>
                </a:lnTo>
                <a:lnTo>
                  <a:pt x="456" y="565"/>
                </a:lnTo>
                <a:lnTo>
                  <a:pt x="455" y="565"/>
                </a:lnTo>
                <a:lnTo>
                  <a:pt x="455" y="566"/>
                </a:lnTo>
                <a:lnTo>
                  <a:pt x="455" y="567"/>
                </a:lnTo>
                <a:lnTo>
                  <a:pt x="454" y="567"/>
                </a:lnTo>
                <a:lnTo>
                  <a:pt x="454" y="566"/>
                </a:lnTo>
                <a:lnTo>
                  <a:pt x="454" y="567"/>
                </a:lnTo>
                <a:lnTo>
                  <a:pt x="453" y="568"/>
                </a:lnTo>
                <a:lnTo>
                  <a:pt x="453" y="569"/>
                </a:lnTo>
                <a:lnTo>
                  <a:pt x="453" y="570"/>
                </a:lnTo>
                <a:lnTo>
                  <a:pt x="452" y="571"/>
                </a:lnTo>
                <a:lnTo>
                  <a:pt x="451" y="571"/>
                </a:lnTo>
                <a:lnTo>
                  <a:pt x="451" y="570"/>
                </a:lnTo>
                <a:lnTo>
                  <a:pt x="451" y="571"/>
                </a:lnTo>
                <a:lnTo>
                  <a:pt x="450" y="571"/>
                </a:lnTo>
                <a:lnTo>
                  <a:pt x="450" y="572"/>
                </a:lnTo>
                <a:lnTo>
                  <a:pt x="449" y="572"/>
                </a:lnTo>
                <a:lnTo>
                  <a:pt x="448" y="573"/>
                </a:lnTo>
                <a:lnTo>
                  <a:pt x="448" y="572"/>
                </a:lnTo>
                <a:lnTo>
                  <a:pt x="448" y="571"/>
                </a:lnTo>
                <a:lnTo>
                  <a:pt x="447" y="571"/>
                </a:lnTo>
                <a:lnTo>
                  <a:pt x="446" y="571"/>
                </a:lnTo>
                <a:lnTo>
                  <a:pt x="446" y="570"/>
                </a:lnTo>
                <a:lnTo>
                  <a:pt x="446" y="571"/>
                </a:lnTo>
                <a:lnTo>
                  <a:pt x="445" y="571"/>
                </a:lnTo>
                <a:lnTo>
                  <a:pt x="445" y="570"/>
                </a:lnTo>
                <a:lnTo>
                  <a:pt x="446" y="570"/>
                </a:lnTo>
                <a:lnTo>
                  <a:pt x="445" y="569"/>
                </a:lnTo>
                <a:lnTo>
                  <a:pt x="445" y="568"/>
                </a:lnTo>
                <a:lnTo>
                  <a:pt x="444" y="568"/>
                </a:lnTo>
                <a:lnTo>
                  <a:pt x="444" y="567"/>
                </a:lnTo>
                <a:lnTo>
                  <a:pt x="443" y="567"/>
                </a:lnTo>
                <a:lnTo>
                  <a:pt x="443" y="566"/>
                </a:lnTo>
                <a:lnTo>
                  <a:pt x="442" y="565"/>
                </a:lnTo>
                <a:lnTo>
                  <a:pt x="441" y="565"/>
                </a:lnTo>
                <a:lnTo>
                  <a:pt x="441" y="564"/>
                </a:lnTo>
                <a:lnTo>
                  <a:pt x="440" y="564"/>
                </a:lnTo>
                <a:lnTo>
                  <a:pt x="440" y="565"/>
                </a:lnTo>
                <a:lnTo>
                  <a:pt x="439" y="565"/>
                </a:lnTo>
                <a:lnTo>
                  <a:pt x="438" y="565"/>
                </a:lnTo>
                <a:lnTo>
                  <a:pt x="437" y="566"/>
                </a:lnTo>
                <a:lnTo>
                  <a:pt x="436" y="566"/>
                </a:lnTo>
                <a:lnTo>
                  <a:pt x="435" y="566"/>
                </a:lnTo>
                <a:lnTo>
                  <a:pt x="435" y="567"/>
                </a:lnTo>
                <a:lnTo>
                  <a:pt x="434" y="567"/>
                </a:lnTo>
                <a:lnTo>
                  <a:pt x="434" y="568"/>
                </a:lnTo>
                <a:lnTo>
                  <a:pt x="433" y="569"/>
                </a:lnTo>
                <a:lnTo>
                  <a:pt x="433" y="570"/>
                </a:lnTo>
                <a:lnTo>
                  <a:pt x="432" y="570"/>
                </a:lnTo>
                <a:lnTo>
                  <a:pt x="432" y="571"/>
                </a:lnTo>
                <a:lnTo>
                  <a:pt x="433" y="571"/>
                </a:lnTo>
                <a:lnTo>
                  <a:pt x="432" y="571"/>
                </a:lnTo>
                <a:lnTo>
                  <a:pt x="432" y="572"/>
                </a:lnTo>
                <a:lnTo>
                  <a:pt x="431" y="572"/>
                </a:lnTo>
                <a:lnTo>
                  <a:pt x="430" y="573"/>
                </a:lnTo>
                <a:lnTo>
                  <a:pt x="430" y="574"/>
                </a:lnTo>
                <a:lnTo>
                  <a:pt x="430" y="575"/>
                </a:lnTo>
                <a:lnTo>
                  <a:pt x="429" y="575"/>
                </a:lnTo>
                <a:lnTo>
                  <a:pt x="428" y="576"/>
                </a:lnTo>
                <a:lnTo>
                  <a:pt x="427" y="576"/>
                </a:lnTo>
                <a:lnTo>
                  <a:pt x="425" y="574"/>
                </a:lnTo>
                <a:lnTo>
                  <a:pt x="425" y="573"/>
                </a:lnTo>
                <a:lnTo>
                  <a:pt x="425" y="572"/>
                </a:lnTo>
                <a:lnTo>
                  <a:pt x="425" y="571"/>
                </a:lnTo>
                <a:lnTo>
                  <a:pt x="424" y="571"/>
                </a:lnTo>
                <a:lnTo>
                  <a:pt x="424" y="570"/>
                </a:lnTo>
                <a:lnTo>
                  <a:pt x="423" y="571"/>
                </a:lnTo>
                <a:lnTo>
                  <a:pt x="423" y="570"/>
                </a:lnTo>
                <a:lnTo>
                  <a:pt x="423" y="569"/>
                </a:lnTo>
                <a:lnTo>
                  <a:pt x="423" y="568"/>
                </a:lnTo>
                <a:lnTo>
                  <a:pt x="423" y="567"/>
                </a:lnTo>
                <a:lnTo>
                  <a:pt x="422" y="567"/>
                </a:lnTo>
                <a:lnTo>
                  <a:pt x="422" y="566"/>
                </a:lnTo>
                <a:lnTo>
                  <a:pt x="422" y="565"/>
                </a:lnTo>
                <a:lnTo>
                  <a:pt x="422" y="564"/>
                </a:lnTo>
                <a:lnTo>
                  <a:pt x="423" y="565"/>
                </a:lnTo>
                <a:lnTo>
                  <a:pt x="423" y="564"/>
                </a:lnTo>
                <a:lnTo>
                  <a:pt x="424" y="564"/>
                </a:lnTo>
                <a:lnTo>
                  <a:pt x="424" y="563"/>
                </a:lnTo>
                <a:lnTo>
                  <a:pt x="425" y="563"/>
                </a:lnTo>
                <a:lnTo>
                  <a:pt x="425" y="562"/>
                </a:lnTo>
                <a:lnTo>
                  <a:pt x="425" y="561"/>
                </a:lnTo>
                <a:lnTo>
                  <a:pt x="425" y="560"/>
                </a:lnTo>
                <a:lnTo>
                  <a:pt x="426" y="560"/>
                </a:lnTo>
                <a:lnTo>
                  <a:pt x="425" y="559"/>
                </a:lnTo>
                <a:lnTo>
                  <a:pt x="426" y="559"/>
                </a:lnTo>
                <a:lnTo>
                  <a:pt x="426" y="558"/>
                </a:lnTo>
                <a:lnTo>
                  <a:pt x="425" y="558"/>
                </a:lnTo>
                <a:lnTo>
                  <a:pt x="425" y="557"/>
                </a:lnTo>
                <a:lnTo>
                  <a:pt x="426" y="557"/>
                </a:lnTo>
                <a:lnTo>
                  <a:pt x="426" y="556"/>
                </a:lnTo>
                <a:lnTo>
                  <a:pt x="426" y="555"/>
                </a:lnTo>
                <a:lnTo>
                  <a:pt x="425" y="555"/>
                </a:lnTo>
                <a:lnTo>
                  <a:pt x="425" y="554"/>
                </a:lnTo>
                <a:lnTo>
                  <a:pt x="426" y="554"/>
                </a:lnTo>
                <a:lnTo>
                  <a:pt x="426" y="555"/>
                </a:lnTo>
                <a:lnTo>
                  <a:pt x="427" y="555"/>
                </a:lnTo>
                <a:lnTo>
                  <a:pt x="427" y="554"/>
                </a:lnTo>
                <a:lnTo>
                  <a:pt x="427" y="553"/>
                </a:lnTo>
                <a:lnTo>
                  <a:pt x="428" y="553"/>
                </a:lnTo>
                <a:lnTo>
                  <a:pt x="428" y="552"/>
                </a:lnTo>
                <a:lnTo>
                  <a:pt x="428" y="551"/>
                </a:lnTo>
                <a:lnTo>
                  <a:pt x="426" y="551"/>
                </a:lnTo>
                <a:lnTo>
                  <a:pt x="426" y="550"/>
                </a:lnTo>
                <a:lnTo>
                  <a:pt x="426" y="549"/>
                </a:lnTo>
                <a:lnTo>
                  <a:pt x="426" y="548"/>
                </a:lnTo>
                <a:lnTo>
                  <a:pt x="427" y="548"/>
                </a:lnTo>
                <a:lnTo>
                  <a:pt x="427" y="547"/>
                </a:lnTo>
                <a:lnTo>
                  <a:pt x="428" y="547"/>
                </a:lnTo>
                <a:lnTo>
                  <a:pt x="427" y="546"/>
                </a:lnTo>
                <a:lnTo>
                  <a:pt x="428" y="545"/>
                </a:lnTo>
                <a:lnTo>
                  <a:pt x="429" y="544"/>
                </a:lnTo>
                <a:lnTo>
                  <a:pt x="430" y="543"/>
                </a:lnTo>
                <a:lnTo>
                  <a:pt x="431" y="542"/>
                </a:lnTo>
                <a:lnTo>
                  <a:pt x="432" y="542"/>
                </a:lnTo>
                <a:lnTo>
                  <a:pt x="432" y="541"/>
                </a:lnTo>
                <a:lnTo>
                  <a:pt x="433" y="541"/>
                </a:lnTo>
                <a:lnTo>
                  <a:pt x="433" y="540"/>
                </a:lnTo>
                <a:lnTo>
                  <a:pt x="433" y="539"/>
                </a:lnTo>
                <a:lnTo>
                  <a:pt x="433" y="538"/>
                </a:lnTo>
                <a:lnTo>
                  <a:pt x="434" y="538"/>
                </a:lnTo>
                <a:lnTo>
                  <a:pt x="433" y="538"/>
                </a:lnTo>
                <a:lnTo>
                  <a:pt x="433" y="537"/>
                </a:lnTo>
                <a:lnTo>
                  <a:pt x="433" y="538"/>
                </a:lnTo>
                <a:lnTo>
                  <a:pt x="432" y="537"/>
                </a:lnTo>
                <a:lnTo>
                  <a:pt x="431" y="538"/>
                </a:lnTo>
                <a:lnTo>
                  <a:pt x="431" y="537"/>
                </a:lnTo>
                <a:lnTo>
                  <a:pt x="430" y="536"/>
                </a:lnTo>
                <a:lnTo>
                  <a:pt x="430" y="535"/>
                </a:lnTo>
                <a:lnTo>
                  <a:pt x="429" y="535"/>
                </a:lnTo>
                <a:lnTo>
                  <a:pt x="429" y="534"/>
                </a:lnTo>
                <a:lnTo>
                  <a:pt x="428" y="535"/>
                </a:lnTo>
                <a:lnTo>
                  <a:pt x="428" y="534"/>
                </a:lnTo>
                <a:lnTo>
                  <a:pt x="427" y="533"/>
                </a:lnTo>
                <a:lnTo>
                  <a:pt x="428" y="533"/>
                </a:lnTo>
                <a:lnTo>
                  <a:pt x="427" y="533"/>
                </a:lnTo>
                <a:lnTo>
                  <a:pt x="427" y="532"/>
                </a:lnTo>
                <a:lnTo>
                  <a:pt x="426" y="532"/>
                </a:lnTo>
                <a:lnTo>
                  <a:pt x="426" y="530"/>
                </a:lnTo>
                <a:lnTo>
                  <a:pt x="426" y="531"/>
                </a:lnTo>
                <a:lnTo>
                  <a:pt x="425" y="531"/>
                </a:lnTo>
                <a:lnTo>
                  <a:pt x="425" y="530"/>
                </a:lnTo>
                <a:lnTo>
                  <a:pt x="424" y="530"/>
                </a:lnTo>
                <a:lnTo>
                  <a:pt x="423" y="530"/>
                </a:lnTo>
                <a:lnTo>
                  <a:pt x="422" y="531"/>
                </a:lnTo>
                <a:lnTo>
                  <a:pt x="422" y="530"/>
                </a:lnTo>
                <a:lnTo>
                  <a:pt x="421" y="530"/>
                </a:lnTo>
                <a:lnTo>
                  <a:pt x="421" y="531"/>
                </a:lnTo>
                <a:lnTo>
                  <a:pt x="420" y="531"/>
                </a:lnTo>
                <a:lnTo>
                  <a:pt x="421" y="531"/>
                </a:lnTo>
                <a:lnTo>
                  <a:pt x="421" y="532"/>
                </a:lnTo>
                <a:lnTo>
                  <a:pt x="420" y="532"/>
                </a:lnTo>
                <a:lnTo>
                  <a:pt x="419" y="532"/>
                </a:lnTo>
                <a:lnTo>
                  <a:pt x="419" y="533"/>
                </a:lnTo>
                <a:lnTo>
                  <a:pt x="418" y="533"/>
                </a:lnTo>
                <a:lnTo>
                  <a:pt x="419" y="533"/>
                </a:lnTo>
                <a:lnTo>
                  <a:pt x="418" y="533"/>
                </a:lnTo>
                <a:lnTo>
                  <a:pt x="417" y="533"/>
                </a:lnTo>
                <a:lnTo>
                  <a:pt x="417" y="532"/>
                </a:lnTo>
                <a:lnTo>
                  <a:pt x="418" y="533"/>
                </a:lnTo>
                <a:lnTo>
                  <a:pt x="418" y="532"/>
                </a:lnTo>
                <a:lnTo>
                  <a:pt x="417" y="532"/>
                </a:lnTo>
                <a:lnTo>
                  <a:pt x="418" y="531"/>
                </a:lnTo>
                <a:lnTo>
                  <a:pt x="417" y="531"/>
                </a:lnTo>
                <a:lnTo>
                  <a:pt x="418" y="530"/>
                </a:lnTo>
                <a:lnTo>
                  <a:pt x="417" y="530"/>
                </a:lnTo>
                <a:lnTo>
                  <a:pt x="417" y="529"/>
                </a:lnTo>
                <a:lnTo>
                  <a:pt x="416" y="529"/>
                </a:lnTo>
                <a:lnTo>
                  <a:pt x="416" y="530"/>
                </a:lnTo>
                <a:lnTo>
                  <a:pt x="416" y="531"/>
                </a:lnTo>
                <a:lnTo>
                  <a:pt x="416" y="532"/>
                </a:lnTo>
                <a:lnTo>
                  <a:pt x="415" y="531"/>
                </a:lnTo>
                <a:lnTo>
                  <a:pt x="415" y="530"/>
                </a:lnTo>
                <a:lnTo>
                  <a:pt x="414" y="531"/>
                </a:lnTo>
                <a:lnTo>
                  <a:pt x="414" y="530"/>
                </a:lnTo>
                <a:lnTo>
                  <a:pt x="413" y="530"/>
                </a:lnTo>
                <a:lnTo>
                  <a:pt x="413" y="531"/>
                </a:lnTo>
                <a:lnTo>
                  <a:pt x="412" y="531"/>
                </a:lnTo>
                <a:lnTo>
                  <a:pt x="412" y="530"/>
                </a:lnTo>
                <a:lnTo>
                  <a:pt x="411" y="531"/>
                </a:lnTo>
                <a:lnTo>
                  <a:pt x="410" y="531"/>
                </a:lnTo>
                <a:lnTo>
                  <a:pt x="410" y="530"/>
                </a:lnTo>
                <a:lnTo>
                  <a:pt x="409" y="530"/>
                </a:lnTo>
                <a:lnTo>
                  <a:pt x="409" y="531"/>
                </a:lnTo>
                <a:lnTo>
                  <a:pt x="408" y="531"/>
                </a:lnTo>
                <a:lnTo>
                  <a:pt x="407" y="531"/>
                </a:lnTo>
                <a:lnTo>
                  <a:pt x="407" y="530"/>
                </a:lnTo>
                <a:lnTo>
                  <a:pt x="406" y="529"/>
                </a:lnTo>
                <a:lnTo>
                  <a:pt x="405" y="529"/>
                </a:lnTo>
                <a:lnTo>
                  <a:pt x="404" y="529"/>
                </a:lnTo>
                <a:lnTo>
                  <a:pt x="404" y="528"/>
                </a:lnTo>
                <a:lnTo>
                  <a:pt x="404" y="527"/>
                </a:lnTo>
                <a:lnTo>
                  <a:pt x="403" y="527"/>
                </a:lnTo>
                <a:lnTo>
                  <a:pt x="402" y="528"/>
                </a:lnTo>
                <a:lnTo>
                  <a:pt x="401" y="528"/>
                </a:lnTo>
                <a:lnTo>
                  <a:pt x="401" y="527"/>
                </a:lnTo>
                <a:lnTo>
                  <a:pt x="400" y="527"/>
                </a:lnTo>
                <a:lnTo>
                  <a:pt x="400" y="528"/>
                </a:lnTo>
                <a:lnTo>
                  <a:pt x="401" y="528"/>
                </a:lnTo>
                <a:lnTo>
                  <a:pt x="401" y="529"/>
                </a:lnTo>
                <a:lnTo>
                  <a:pt x="400" y="529"/>
                </a:lnTo>
                <a:lnTo>
                  <a:pt x="400" y="528"/>
                </a:lnTo>
                <a:lnTo>
                  <a:pt x="399" y="528"/>
                </a:lnTo>
                <a:lnTo>
                  <a:pt x="398" y="528"/>
                </a:lnTo>
                <a:lnTo>
                  <a:pt x="397" y="528"/>
                </a:lnTo>
                <a:lnTo>
                  <a:pt x="395" y="528"/>
                </a:lnTo>
                <a:lnTo>
                  <a:pt x="395" y="529"/>
                </a:lnTo>
                <a:lnTo>
                  <a:pt x="394" y="529"/>
                </a:lnTo>
                <a:lnTo>
                  <a:pt x="394" y="528"/>
                </a:lnTo>
                <a:lnTo>
                  <a:pt x="393" y="528"/>
                </a:lnTo>
                <a:lnTo>
                  <a:pt x="392" y="528"/>
                </a:lnTo>
                <a:lnTo>
                  <a:pt x="391" y="528"/>
                </a:lnTo>
                <a:lnTo>
                  <a:pt x="390" y="529"/>
                </a:lnTo>
                <a:lnTo>
                  <a:pt x="390" y="528"/>
                </a:lnTo>
                <a:lnTo>
                  <a:pt x="389" y="528"/>
                </a:lnTo>
                <a:lnTo>
                  <a:pt x="389" y="527"/>
                </a:lnTo>
                <a:lnTo>
                  <a:pt x="388" y="527"/>
                </a:lnTo>
                <a:lnTo>
                  <a:pt x="387" y="527"/>
                </a:lnTo>
                <a:lnTo>
                  <a:pt x="387" y="526"/>
                </a:lnTo>
                <a:lnTo>
                  <a:pt x="386" y="526"/>
                </a:lnTo>
                <a:lnTo>
                  <a:pt x="385" y="526"/>
                </a:lnTo>
                <a:lnTo>
                  <a:pt x="386" y="525"/>
                </a:lnTo>
                <a:lnTo>
                  <a:pt x="386" y="524"/>
                </a:lnTo>
                <a:lnTo>
                  <a:pt x="387" y="524"/>
                </a:lnTo>
                <a:lnTo>
                  <a:pt x="386" y="523"/>
                </a:lnTo>
                <a:lnTo>
                  <a:pt x="385" y="524"/>
                </a:lnTo>
                <a:lnTo>
                  <a:pt x="384" y="524"/>
                </a:lnTo>
                <a:lnTo>
                  <a:pt x="384" y="523"/>
                </a:lnTo>
                <a:lnTo>
                  <a:pt x="383" y="523"/>
                </a:lnTo>
                <a:lnTo>
                  <a:pt x="382" y="524"/>
                </a:lnTo>
                <a:lnTo>
                  <a:pt x="383" y="524"/>
                </a:lnTo>
                <a:lnTo>
                  <a:pt x="383" y="525"/>
                </a:lnTo>
                <a:lnTo>
                  <a:pt x="382" y="525"/>
                </a:lnTo>
                <a:lnTo>
                  <a:pt x="383" y="526"/>
                </a:lnTo>
                <a:lnTo>
                  <a:pt x="382" y="527"/>
                </a:lnTo>
                <a:lnTo>
                  <a:pt x="381" y="528"/>
                </a:lnTo>
                <a:lnTo>
                  <a:pt x="380" y="528"/>
                </a:lnTo>
                <a:lnTo>
                  <a:pt x="379" y="528"/>
                </a:lnTo>
                <a:lnTo>
                  <a:pt x="379" y="527"/>
                </a:lnTo>
                <a:lnTo>
                  <a:pt x="378" y="527"/>
                </a:lnTo>
                <a:lnTo>
                  <a:pt x="378" y="528"/>
                </a:lnTo>
                <a:lnTo>
                  <a:pt x="377" y="528"/>
                </a:lnTo>
                <a:lnTo>
                  <a:pt x="377" y="527"/>
                </a:lnTo>
                <a:lnTo>
                  <a:pt x="376" y="527"/>
                </a:lnTo>
                <a:lnTo>
                  <a:pt x="376" y="528"/>
                </a:lnTo>
                <a:lnTo>
                  <a:pt x="375" y="528"/>
                </a:lnTo>
                <a:lnTo>
                  <a:pt x="374" y="528"/>
                </a:lnTo>
                <a:lnTo>
                  <a:pt x="373" y="527"/>
                </a:lnTo>
                <a:lnTo>
                  <a:pt x="372" y="527"/>
                </a:lnTo>
                <a:lnTo>
                  <a:pt x="371" y="526"/>
                </a:lnTo>
                <a:lnTo>
                  <a:pt x="370" y="527"/>
                </a:lnTo>
                <a:lnTo>
                  <a:pt x="369" y="526"/>
                </a:lnTo>
                <a:lnTo>
                  <a:pt x="368" y="526"/>
                </a:lnTo>
                <a:lnTo>
                  <a:pt x="368" y="527"/>
                </a:lnTo>
                <a:lnTo>
                  <a:pt x="367" y="527"/>
                </a:lnTo>
                <a:lnTo>
                  <a:pt x="366" y="528"/>
                </a:lnTo>
                <a:lnTo>
                  <a:pt x="366" y="529"/>
                </a:lnTo>
                <a:lnTo>
                  <a:pt x="365" y="529"/>
                </a:lnTo>
                <a:lnTo>
                  <a:pt x="363" y="529"/>
                </a:lnTo>
                <a:lnTo>
                  <a:pt x="363" y="528"/>
                </a:lnTo>
                <a:lnTo>
                  <a:pt x="361" y="528"/>
                </a:lnTo>
                <a:lnTo>
                  <a:pt x="360" y="528"/>
                </a:lnTo>
                <a:lnTo>
                  <a:pt x="359" y="528"/>
                </a:lnTo>
                <a:lnTo>
                  <a:pt x="358" y="527"/>
                </a:lnTo>
                <a:lnTo>
                  <a:pt x="358" y="526"/>
                </a:lnTo>
                <a:lnTo>
                  <a:pt x="357" y="526"/>
                </a:lnTo>
                <a:lnTo>
                  <a:pt x="357" y="525"/>
                </a:lnTo>
                <a:lnTo>
                  <a:pt x="356" y="525"/>
                </a:lnTo>
                <a:lnTo>
                  <a:pt x="356" y="524"/>
                </a:lnTo>
                <a:lnTo>
                  <a:pt x="357" y="524"/>
                </a:lnTo>
                <a:lnTo>
                  <a:pt x="358" y="524"/>
                </a:lnTo>
                <a:lnTo>
                  <a:pt x="358" y="523"/>
                </a:lnTo>
                <a:lnTo>
                  <a:pt x="357" y="523"/>
                </a:lnTo>
                <a:lnTo>
                  <a:pt x="357" y="522"/>
                </a:lnTo>
                <a:lnTo>
                  <a:pt x="356" y="522"/>
                </a:lnTo>
                <a:lnTo>
                  <a:pt x="356" y="521"/>
                </a:lnTo>
                <a:lnTo>
                  <a:pt x="357" y="521"/>
                </a:lnTo>
                <a:lnTo>
                  <a:pt x="357" y="520"/>
                </a:lnTo>
                <a:lnTo>
                  <a:pt x="356" y="519"/>
                </a:lnTo>
                <a:lnTo>
                  <a:pt x="357" y="519"/>
                </a:lnTo>
                <a:lnTo>
                  <a:pt x="357" y="518"/>
                </a:lnTo>
                <a:lnTo>
                  <a:pt x="358" y="518"/>
                </a:lnTo>
                <a:lnTo>
                  <a:pt x="357" y="517"/>
                </a:lnTo>
                <a:lnTo>
                  <a:pt x="356" y="516"/>
                </a:lnTo>
                <a:lnTo>
                  <a:pt x="357" y="516"/>
                </a:lnTo>
                <a:lnTo>
                  <a:pt x="357" y="515"/>
                </a:lnTo>
                <a:lnTo>
                  <a:pt x="357" y="514"/>
                </a:lnTo>
                <a:lnTo>
                  <a:pt x="357" y="513"/>
                </a:lnTo>
                <a:lnTo>
                  <a:pt x="357" y="512"/>
                </a:lnTo>
                <a:lnTo>
                  <a:pt x="358" y="513"/>
                </a:lnTo>
                <a:lnTo>
                  <a:pt x="358" y="512"/>
                </a:lnTo>
                <a:lnTo>
                  <a:pt x="358" y="513"/>
                </a:lnTo>
                <a:lnTo>
                  <a:pt x="359" y="513"/>
                </a:lnTo>
                <a:lnTo>
                  <a:pt x="359" y="512"/>
                </a:lnTo>
                <a:lnTo>
                  <a:pt x="360" y="512"/>
                </a:lnTo>
                <a:lnTo>
                  <a:pt x="360" y="511"/>
                </a:lnTo>
                <a:lnTo>
                  <a:pt x="360" y="510"/>
                </a:lnTo>
                <a:lnTo>
                  <a:pt x="360" y="509"/>
                </a:lnTo>
                <a:lnTo>
                  <a:pt x="360" y="508"/>
                </a:lnTo>
                <a:lnTo>
                  <a:pt x="359" y="508"/>
                </a:lnTo>
                <a:lnTo>
                  <a:pt x="359" y="507"/>
                </a:lnTo>
                <a:lnTo>
                  <a:pt x="360" y="507"/>
                </a:lnTo>
                <a:lnTo>
                  <a:pt x="362" y="507"/>
                </a:lnTo>
                <a:lnTo>
                  <a:pt x="361" y="506"/>
                </a:lnTo>
                <a:lnTo>
                  <a:pt x="362" y="506"/>
                </a:lnTo>
                <a:lnTo>
                  <a:pt x="361" y="506"/>
                </a:lnTo>
                <a:lnTo>
                  <a:pt x="362" y="505"/>
                </a:lnTo>
                <a:lnTo>
                  <a:pt x="363" y="505"/>
                </a:lnTo>
                <a:lnTo>
                  <a:pt x="363" y="504"/>
                </a:lnTo>
                <a:lnTo>
                  <a:pt x="364" y="505"/>
                </a:lnTo>
                <a:lnTo>
                  <a:pt x="364" y="504"/>
                </a:lnTo>
                <a:lnTo>
                  <a:pt x="364" y="503"/>
                </a:lnTo>
                <a:lnTo>
                  <a:pt x="364" y="502"/>
                </a:lnTo>
                <a:lnTo>
                  <a:pt x="364" y="501"/>
                </a:lnTo>
                <a:lnTo>
                  <a:pt x="364" y="500"/>
                </a:lnTo>
                <a:lnTo>
                  <a:pt x="365" y="499"/>
                </a:lnTo>
                <a:lnTo>
                  <a:pt x="366" y="498"/>
                </a:lnTo>
                <a:lnTo>
                  <a:pt x="365" y="498"/>
                </a:lnTo>
                <a:lnTo>
                  <a:pt x="365" y="497"/>
                </a:lnTo>
                <a:lnTo>
                  <a:pt x="365" y="498"/>
                </a:lnTo>
                <a:lnTo>
                  <a:pt x="364" y="498"/>
                </a:lnTo>
                <a:lnTo>
                  <a:pt x="364" y="497"/>
                </a:lnTo>
                <a:lnTo>
                  <a:pt x="365" y="496"/>
                </a:lnTo>
                <a:lnTo>
                  <a:pt x="365" y="495"/>
                </a:lnTo>
                <a:lnTo>
                  <a:pt x="366" y="495"/>
                </a:lnTo>
                <a:lnTo>
                  <a:pt x="366" y="494"/>
                </a:lnTo>
                <a:lnTo>
                  <a:pt x="367" y="493"/>
                </a:lnTo>
                <a:lnTo>
                  <a:pt x="368" y="492"/>
                </a:lnTo>
                <a:lnTo>
                  <a:pt x="369" y="492"/>
                </a:lnTo>
                <a:lnTo>
                  <a:pt x="370" y="491"/>
                </a:lnTo>
                <a:lnTo>
                  <a:pt x="369" y="491"/>
                </a:lnTo>
                <a:lnTo>
                  <a:pt x="368" y="491"/>
                </a:lnTo>
                <a:lnTo>
                  <a:pt x="367" y="491"/>
                </a:lnTo>
                <a:lnTo>
                  <a:pt x="367" y="490"/>
                </a:lnTo>
                <a:lnTo>
                  <a:pt x="366" y="490"/>
                </a:lnTo>
                <a:lnTo>
                  <a:pt x="365" y="490"/>
                </a:lnTo>
                <a:lnTo>
                  <a:pt x="365" y="489"/>
                </a:lnTo>
                <a:lnTo>
                  <a:pt x="365" y="488"/>
                </a:lnTo>
                <a:lnTo>
                  <a:pt x="364" y="488"/>
                </a:lnTo>
                <a:lnTo>
                  <a:pt x="363" y="487"/>
                </a:lnTo>
                <a:lnTo>
                  <a:pt x="362" y="487"/>
                </a:lnTo>
                <a:lnTo>
                  <a:pt x="361" y="486"/>
                </a:lnTo>
                <a:lnTo>
                  <a:pt x="362" y="486"/>
                </a:lnTo>
                <a:lnTo>
                  <a:pt x="361" y="486"/>
                </a:lnTo>
                <a:lnTo>
                  <a:pt x="361" y="485"/>
                </a:lnTo>
                <a:lnTo>
                  <a:pt x="360" y="485"/>
                </a:lnTo>
                <a:lnTo>
                  <a:pt x="361" y="485"/>
                </a:lnTo>
                <a:lnTo>
                  <a:pt x="360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3"/>
                </a:lnTo>
                <a:lnTo>
                  <a:pt x="361" y="483"/>
                </a:lnTo>
                <a:lnTo>
                  <a:pt x="360" y="482"/>
                </a:lnTo>
                <a:lnTo>
                  <a:pt x="360" y="481"/>
                </a:lnTo>
                <a:lnTo>
                  <a:pt x="360" y="480"/>
                </a:lnTo>
                <a:lnTo>
                  <a:pt x="359" y="480"/>
                </a:lnTo>
                <a:lnTo>
                  <a:pt x="359" y="479"/>
                </a:lnTo>
                <a:lnTo>
                  <a:pt x="358" y="479"/>
                </a:lnTo>
                <a:lnTo>
                  <a:pt x="357" y="478"/>
                </a:lnTo>
                <a:lnTo>
                  <a:pt x="356" y="477"/>
                </a:lnTo>
                <a:lnTo>
                  <a:pt x="356" y="476"/>
                </a:lnTo>
                <a:lnTo>
                  <a:pt x="357" y="476"/>
                </a:lnTo>
                <a:lnTo>
                  <a:pt x="357" y="475"/>
                </a:lnTo>
                <a:lnTo>
                  <a:pt x="357" y="474"/>
                </a:lnTo>
                <a:lnTo>
                  <a:pt x="357" y="472"/>
                </a:lnTo>
                <a:lnTo>
                  <a:pt x="357" y="471"/>
                </a:lnTo>
                <a:lnTo>
                  <a:pt x="358" y="470"/>
                </a:lnTo>
                <a:lnTo>
                  <a:pt x="358" y="469"/>
                </a:lnTo>
                <a:lnTo>
                  <a:pt x="358" y="468"/>
                </a:lnTo>
                <a:lnTo>
                  <a:pt x="358" y="469"/>
                </a:lnTo>
                <a:lnTo>
                  <a:pt x="357" y="469"/>
                </a:lnTo>
                <a:lnTo>
                  <a:pt x="357" y="468"/>
                </a:lnTo>
                <a:lnTo>
                  <a:pt x="356" y="468"/>
                </a:lnTo>
                <a:lnTo>
                  <a:pt x="356" y="467"/>
                </a:lnTo>
                <a:lnTo>
                  <a:pt x="355" y="467"/>
                </a:lnTo>
                <a:lnTo>
                  <a:pt x="356" y="467"/>
                </a:lnTo>
                <a:lnTo>
                  <a:pt x="356" y="466"/>
                </a:lnTo>
                <a:lnTo>
                  <a:pt x="355" y="466"/>
                </a:lnTo>
                <a:lnTo>
                  <a:pt x="354" y="466"/>
                </a:lnTo>
                <a:lnTo>
                  <a:pt x="353" y="466"/>
                </a:lnTo>
                <a:lnTo>
                  <a:pt x="352" y="465"/>
                </a:lnTo>
                <a:lnTo>
                  <a:pt x="351" y="465"/>
                </a:lnTo>
                <a:lnTo>
                  <a:pt x="352" y="464"/>
                </a:lnTo>
                <a:lnTo>
                  <a:pt x="351" y="464"/>
                </a:lnTo>
                <a:lnTo>
                  <a:pt x="352" y="464"/>
                </a:lnTo>
                <a:lnTo>
                  <a:pt x="351" y="464"/>
                </a:lnTo>
                <a:lnTo>
                  <a:pt x="351" y="463"/>
                </a:lnTo>
                <a:lnTo>
                  <a:pt x="351" y="464"/>
                </a:lnTo>
                <a:lnTo>
                  <a:pt x="351" y="463"/>
                </a:lnTo>
                <a:lnTo>
                  <a:pt x="350" y="463"/>
                </a:lnTo>
                <a:lnTo>
                  <a:pt x="349" y="463"/>
                </a:lnTo>
                <a:lnTo>
                  <a:pt x="349" y="462"/>
                </a:lnTo>
                <a:lnTo>
                  <a:pt x="350" y="462"/>
                </a:lnTo>
                <a:lnTo>
                  <a:pt x="349" y="462"/>
                </a:lnTo>
                <a:lnTo>
                  <a:pt x="349" y="461"/>
                </a:lnTo>
                <a:lnTo>
                  <a:pt x="350" y="461"/>
                </a:lnTo>
                <a:lnTo>
                  <a:pt x="349" y="461"/>
                </a:lnTo>
                <a:lnTo>
                  <a:pt x="349" y="460"/>
                </a:lnTo>
                <a:lnTo>
                  <a:pt x="349" y="459"/>
                </a:lnTo>
                <a:lnTo>
                  <a:pt x="348" y="459"/>
                </a:lnTo>
                <a:lnTo>
                  <a:pt x="347" y="458"/>
                </a:lnTo>
                <a:lnTo>
                  <a:pt x="346" y="457"/>
                </a:lnTo>
                <a:lnTo>
                  <a:pt x="347" y="457"/>
                </a:lnTo>
                <a:lnTo>
                  <a:pt x="347" y="456"/>
                </a:lnTo>
                <a:lnTo>
                  <a:pt x="346" y="456"/>
                </a:lnTo>
                <a:lnTo>
                  <a:pt x="345" y="456"/>
                </a:lnTo>
                <a:lnTo>
                  <a:pt x="346" y="455"/>
                </a:lnTo>
                <a:lnTo>
                  <a:pt x="345" y="455"/>
                </a:lnTo>
                <a:lnTo>
                  <a:pt x="345" y="456"/>
                </a:lnTo>
                <a:lnTo>
                  <a:pt x="344" y="456"/>
                </a:lnTo>
                <a:lnTo>
                  <a:pt x="344" y="455"/>
                </a:lnTo>
                <a:lnTo>
                  <a:pt x="344" y="454"/>
                </a:lnTo>
                <a:lnTo>
                  <a:pt x="345" y="454"/>
                </a:lnTo>
                <a:lnTo>
                  <a:pt x="344" y="454"/>
                </a:lnTo>
                <a:lnTo>
                  <a:pt x="345" y="453"/>
                </a:lnTo>
                <a:lnTo>
                  <a:pt x="344" y="453"/>
                </a:lnTo>
                <a:lnTo>
                  <a:pt x="344" y="452"/>
                </a:lnTo>
                <a:lnTo>
                  <a:pt x="343" y="452"/>
                </a:lnTo>
                <a:lnTo>
                  <a:pt x="344" y="451"/>
                </a:lnTo>
                <a:lnTo>
                  <a:pt x="344" y="450"/>
                </a:lnTo>
                <a:lnTo>
                  <a:pt x="343" y="450"/>
                </a:lnTo>
                <a:lnTo>
                  <a:pt x="343" y="449"/>
                </a:lnTo>
                <a:lnTo>
                  <a:pt x="343" y="450"/>
                </a:lnTo>
                <a:lnTo>
                  <a:pt x="342" y="450"/>
                </a:lnTo>
                <a:lnTo>
                  <a:pt x="342" y="449"/>
                </a:lnTo>
                <a:lnTo>
                  <a:pt x="343" y="449"/>
                </a:lnTo>
                <a:lnTo>
                  <a:pt x="344" y="449"/>
                </a:lnTo>
                <a:lnTo>
                  <a:pt x="343" y="448"/>
                </a:lnTo>
                <a:lnTo>
                  <a:pt x="343" y="447"/>
                </a:lnTo>
                <a:lnTo>
                  <a:pt x="342" y="447"/>
                </a:lnTo>
                <a:lnTo>
                  <a:pt x="341" y="446"/>
                </a:lnTo>
                <a:lnTo>
                  <a:pt x="342" y="446"/>
                </a:lnTo>
                <a:lnTo>
                  <a:pt x="343" y="446"/>
                </a:lnTo>
                <a:lnTo>
                  <a:pt x="343" y="445"/>
                </a:lnTo>
                <a:lnTo>
                  <a:pt x="342" y="445"/>
                </a:lnTo>
                <a:lnTo>
                  <a:pt x="343" y="445"/>
                </a:lnTo>
                <a:lnTo>
                  <a:pt x="342" y="445"/>
                </a:lnTo>
                <a:lnTo>
                  <a:pt x="342" y="444"/>
                </a:lnTo>
                <a:lnTo>
                  <a:pt x="341" y="444"/>
                </a:lnTo>
                <a:lnTo>
                  <a:pt x="341" y="445"/>
                </a:lnTo>
                <a:lnTo>
                  <a:pt x="340" y="445"/>
                </a:lnTo>
                <a:lnTo>
                  <a:pt x="339" y="445"/>
                </a:lnTo>
                <a:lnTo>
                  <a:pt x="339" y="444"/>
                </a:lnTo>
                <a:lnTo>
                  <a:pt x="338" y="444"/>
                </a:lnTo>
                <a:lnTo>
                  <a:pt x="339" y="444"/>
                </a:lnTo>
                <a:lnTo>
                  <a:pt x="338" y="443"/>
                </a:lnTo>
                <a:lnTo>
                  <a:pt x="338" y="442"/>
                </a:lnTo>
                <a:lnTo>
                  <a:pt x="337" y="442"/>
                </a:lnTo>
                <a:lnTo>
                  <a:pt x="337" y="441"/>
                </a:lnTo>
                <a:lnTo>
                  <a:pt x="337" y="440"/>
                </a:lnTo>
                <a:lnTo>
                  <a:pt x="337" y="439"/>
                </a:lnTo>
                <a:lnTo>
                  <a:pt x="336" y="440"/>
                </a:lnTo>
                <a:lnTo>
                  <a:pt x="336" y="441"/>
                </a:lnTo>
                <a:lnTo>
                  <a:pt x="335" y="440"/>
                </a:lnTo>
                <a:lnTo>
                  <a:pt x="335" y="439"/>
                </a:lnTo>
                <a:lnTo>
                  <a:pt x="334" y="438"/>
                </a:lnTo>
                <a:lnTo>
                  <a:pt x="335" y="437"/>
                </a:lnTo>
                <a:lnTo>
                  <a:pt x="334" y="437"/>
                </a:lnTo>
                <a:lnTo>
                  <a:pt x="334" y="436"/>
                </a:lnTo>
                <a:lnTo>
                  <a:pt x="335" y="436"/>
                </a:lnTo>
                <a:lnTo>
                  <a:pt x="334" y="435"/>
                </a:lnTo>
                <a:lnTo>
                  <a:pt x="335" y="435"/>
                </a:lnTo>
                <a:lnTo>
                  <a:pt x="336" y="436"/>
                </a:lnTo>
                <a:lnTo>
                  <a:pt x="336" y="435"/>
                </a:lnTo>
                <a:lnTo>
                  <a:pt x="335" y="435"/>
                </a:lnTo>
                <a:lnTo>
                  <a:pt x="335" y="434"/>
                </a:lnTo>
                <a:lnTo>
                  <a:pt x="336" y="434"/>
                </a:lnTo>
                <a:lnTo>
                  <a:pt x="337" y="434"/>
                </a:lnTo>
                <a:lnTo>
                  <a:pt x="338" y="434"/>
                </a:lnTo>
                <a:lnTo>
                  <a:pt x="338" y="433"/>
                </a:lnTo>
                <a:lnTo>
                  <a:pt x="339" y="433"/>
                </a:lnTo>
                <a:lnTo>
                  <a:pt x="339" y="432"/>
                </a:lnTo>
                <a:lnTo>
                  <a:pt x="339" y="431"/>
                </a:lnTo>
                <a:lnTo>
                  <a:pt x="339" y="430"/>
                </a:lnTo>
                <a:lnTo>
                  <a:pt x="338" y="429"/>
                </a:lnTo>
                <a:lnTo>
                  <a:pt x="338" y="428"/>
                </a:lnTo>
                <a:lnTo>
                  <a:pt x="339" y="428"/>
                </a:lnTo>
                <a:lnTo>
                  <a:pt x="339" y="427"/>
                </a:lnTo>
                <a:lnTo>
                  <a:pt x="338" y="427"/>
                </a:lnTo>
                <a:lnTo>
                  <a:pt x="338" y="426"/>
                </a:lnTo>
                <a:lnTo>
                  <a:pt x="339" y="426"/>
                </a:lnTo>
                <a:lnTo>
                  <a:pt x="339" y="425"/>
                </a:lnTo>
                <a:lnTo>
                  <a:pt x="339" y="424"/>
                </a:lnTo>
                <a:lnTo>
                  <a:pt x="340" y="425"/>
                </a:lnTo>
                <a:lnTo>
                  <a:pt x="341" y="425"/>
                </a:lnTo>
                <a:lnTo>
                  <a:pt x="341" y="424"/>
                </a:lnTo>
                <a:lnTo>
                  <a:pt x="340" y="424"/>
                </a:lnTo>
                <a:lnTo>
                  <a:pt x="340" y="423"/>
                </a:lnTo>
                <a:lnTo>
                  <a:pt x="340" y="422"/>
                </a:lnTo>
                <a:lnTo>
                  <a:pt x="341" y="422"/>
                </a:lnTo>
                <a:lnTo>
                  <a:pt x="341" y="421"/>
                </a:lnTo>
                <a:lnTo>
                  <a:pt x="340" y="421"/>
                </a:lnTo>
                <a:lnTo>
                  <a:pt x="340" y="420"/>
                </a:lnTo>
                <a:lnTo>
                  <a:pt x="339" y="419"/>
                </a:lnTo>
                <a:lnTo>
                  <a:pt x="340" y="419"/>
                </a:lnTo>
                <a:lnTo>
                  <a:pt x="339" y="419"/>
                </a:lnTo>
                <a:lnTo>
                  <a:pt x="338" y="419"/>
                </a:lnTo>
                <a:lnTo>
                  <a:pt x="338" y="418"/>
                </a:lnTo>
                <a:lnTo>
                  <a:pt x="338" y="417"/>
                </a:lnTo>
                <a:lnTo>
                  <a:pt x="337" y="417"/>
                </a:lnTo>
                <a:lnTo>
                  <a:pt x="337" y="416"/>
                </a:lnTo>
                <a:lnTo>
                  <a:pt x="336" y="415"/>
                </a:lnTo>
                <a:lnTo>
                  <a:pt x="336" y="414"/>
                </a:lnTo>
                <a:lnTo>
                  <a:pt x="335" y="414"/>
                </a:lnTo>
                <a:lnTo>
                  <a:pt x="336" y="413"/>
                </a:lnTo>
                <a:lnTo>
                  <a:pt x="336" y="412"/>
                </a:lnTo>
                <a:lnTo>
                  <a:pt x="335" y="412"/>
                </a:lnTo>
                <a:lnTo>
                  <a:pt x="335" y="411"/>
                </a:lnTo>
                <a:lnTo>
                  <a:pt x="334" y="411"/>
                </a:lnTo>
                <a:lnTo>
                  <a:pt x="335" y="409"/>
                </a:lnTo>
                <a:lnTo>
                  <a:pt x="336" y="409"/>
                </a:lnTo>
                <a:lnTo>
                  <a:pt x="336" y="408"/>
                </a:lnTo>
                <a:lnTo>
                  <a:pt x="337" y="407"/>
                </a:lnTo>
                <a:lnTo>
                  <a:pt x="336" y="406"/>
                </a:lnTo>
                <a:lnTo>
                  <a:pt x="337" y="405"/>
                </a:lnTo>
                <a:lnTo>
                  <a:pt x="337" y="404"/>
                </a:lnTo>
                <a:lnTo>
                  <a:pt x="336" y="404"/>
                </a:lnTo>
                <a:lnTo>
                  <a:pt x="337" y="404"/>
                </a:lnTo>
                <a:lnTo>
                  <a:pt x="337" y="403"/>
                </a:lnTo>
                <a:lnTo>
                  <a:pt x="336" y="402"/>
                </a:lnTo>
                <a:lnTo>
                  <a:pt x="335" y="402"/>
                </a:lnTo>
                <a:lnTo>
                  <a:pt x="334" y="401"/>
                </a:lnTo>
                <a:lnTo>
                  <a:pt x="334" y="400"/>
                </a:lnTo>
                <a:lnTo>
                  <a:pt x="335" y="400"/>
                </a:lnTo>
                <a:lnTo>
                  <a:pt x="336" y="400"/>
                </a:lnTo>
                <a:lnTo>
                  <a:pt x="336" y="399"/>
                </a:lnTo>
                <a:lnTo>
                  <a:pt x="335" y="399"/>
                </a:lnTo>
                <a:lnTo>
                  <a:pt x="335" y="398"/>
                </a:lnTo>
                <a:lnTo>
                  <a:pt x="336" y="398"/>
                </a:lnTo>
                <a:lnTo>
                  <a:pt x="336" y="397"/>
                </a:lnTo>
                <a:lnTo>
                  <a:pt x="336" y="396"/>
                </a:lnTo>
                <a:lnTo>
                  <a:pt x="337" y="397"/>
                </a:lnTo>
                <a:lnTo>
                  <a:pt x="338" y="397"/>
                </a:lnTo>
                <a:lnTo>
                  <a:pt x="337" y="396"/>
                </a:lnTo>
                <a:lnTo>
                  <a:pt x="337" y="395"/>
                </a:lnTo>
                <a:lnTo>
                  <a:pt x="338" y="395"/>
                </a:lnTo>
                <a:lnTo>
                  <a:pt x="337" y="394"/>
                </a:lnTo>
                <a:lnTo>
                  <a:pt x="338" y="394"/>
                </a:lnTo>
                <a:lnTo>
                  <a:pt x="338" y="393"/>
                </a:lnTo>
                <a:lnTo>
                  <a:pt x="339" y="393"/>
                </a:lnTo>
                <a:lnTo>
                  <a:pt x="340" y="393"/>
                </a:lnTo>
                <a:lnTo>
                  <a:pt x="341" y="393"/>
                </a:lnTo>
                <a:lnTo>
                  <a:pt x="341" y="392"/>
                </a:lnTo>
                <a:lnTo>
                  <a:pt x="340" y="392"/>
                </a:lnTo>
                <a:lnTo>
                  <a:pt x="339" y="392"/>
                </a:lnTo>
                <a:lnTo>
                  <a:pt x="340" y="391"/>
                </a:lnTo>
                <a:lnTo>
                  <a:pt x="340" y="390"/>
                </a:lnTo>
                <a:lnTo>
                  <a:pt x="339" y="391"/>
                </a:lnTo>
                <a:lnTo>
                  <a:pt x="339" y="390"/>
                </a:lnTo>
                <a:lnTo>
                  <a:pt x="339" y="389"/>
                </a:lnTo>
                <a:lnTo>
                  <a:pt x="338" y="390"/>
                </a:lnTo>
                <a:lnTo>
                  <a:pt x="338" y="389"/>
                </a:lnTo>
                <a:lnTo>
                  <a:pt x="338" y="388"/>
                </a:lnTo>
                <a:lnTo>
                  <a:pt x="337" y="388"/>
                </a:lnTo>
                <a:lnTo>
                  <a:pt x="336" y="388"/>
                </a:lnTo>
                <a:lnTo>
                  <a:pt x="336" y="387"/>
                </a:lnTo>
                <a:lnTo>
                  <a:pt x="337" y="387"/>
                </a:lnTo>
                <a:lnTo>
                  <a:pt x="338" y="387"/>
                </a:lnTo>
                <a:lnTo>
                  <a:pt x="339" y="387"/>
                </a:lnTo>
                <a:lnTo>
                  <a:pt x="339" y="388"/>
                </a:lnTo>
                <a:lnTo>
                  <a:pt x="339" y="387"/>
                </a:lnTo>
                <a:lnTo>
                  <a:pt x="338" y="386"/>
                </a:lnTo>
                <a:lnTo>
                  <a:pt x="339" y="385"/>
                </a:lnTo>
                <a:lnTo>
                  <a:pt x="338" y="385"/>
                </a:lnTo>
                <a:lnTo>
                  <a:pt x="338" y="384"/>
                </a:lnTo>
                <a:lnTo>
                  <a:pt x="337" y="384"/>
                </a:lnTo>
                <a:lnTo>
                  <a:pt x="337" y="383"/>
                </a:lnTo>
                <a:lnTo>
                  <a:pt x="336" y="384"/>
                </a:lnTo>
                <a:lnTo>
                  <a:pt x="335" y="384"/>
                </a:lnTo>
                <a:lnTo>
                  <a:pt x="335" y="383"/>
                </a:lnTo>
                <a:lnTo>
                  <a:pt x="335" y="382"/>
                </a:lnTo>
                <a:lnTo>
                  <a:pt x="335" y="383"/>
                </a:lnTo>
                <a:lnTo>
                  <a:pt x="336" y="383"/>
                </a:lnTo>
                <a:lnTo>
                  <a:pt x="336" y="382"/>
                </a:lnTo>
                <a:lnTo>
                  <a:pt x="336" y="381"/>
                </a:lnTo>
                <a:lnTo>
                  <a:pt x="336" y="380"/>
                </a:lnTo>
                <a:lnTo>
                  <a:pt x="336" y="379"/>
                </a:lnTo>
                <a:lnTo>
                  <a:pt x="336" y="378"/>
                </a:lnTo>
                <a:lnTo>
                  <a:pt x="336" y="377"/>
                </a:lnTo>
                <a:lnTo>
                  <a:pt x="336" y="376"/>
                </a:lnTo>
                <a:lnTo>
                  <a:pt x="336" y="375"/>
                </a:lnTo>
                <a:lnTo>
                  <a:pt x="336" y="374"/>
                </a:lnTo>
                <a:lnTo>
                  <a:pt x="335" y="374"/>
                </a:lnTo>
                <a:lnTo>
                  <a:pt x="335" y="373"/>
                </a:lnTo>
                <a:lnTo>
                  <a:pt x="335" y="372"/>
                </a:lnTo>
                <a:lnTo>
                  <a:pt x="335" y="371"/>
                </a:lnTo>
                <a:lnTo>
                  <a:pt x="334" y="371"/>
                </a:lnTo>
                <a:lnTo>
                  <a:pt x="334" y="370"/>
                </a:lnTo>
                <a:lnTo>
                  <a:pt x="334" y="369"/>
                </a:lnTo>
                <a:lnTo>
                  <a:pt x="334" y="368"/>
                </a:lnTo>
                <a:lnTo>
                  <a:pt x="334" y="367"/>
                </a:lnTo>
                <a:lnTo>
                  <a:pt x="333" y="366"/>
                </a:lnTo>
                <a:lnTo>
                  <a:pt x="333" y="365"/>
                </a:lnTo>
                <a:lnTo>
                  <a:pt x="332" y="364"/>
                </a:lnTo>
                <a:lnTo>
                  <a:pt x="332" y="363"/>
                </a:lnTo>
                <a:lnTo>
                  <a:pt x="331" y="363"/>
                </a:lnTo>
                <a:lnTo>
                  <a:pt x="330" y="363"/>
                </a:lnTo>
                <a:lnTo>
                  <a:pt x="330" y="362"/>
                </a:lnTo>
                <a:lnTo>
                  <a:pt x="329" y="362"/>
                </a:lnTo>
                <a:lnTo>
                  <a:pt x="329" y="361"/>
                </a:lnTo>
                <a:lnTo>
                  <a:pt x="328" y="361"/>
                </a:lnTo>
                <a:lnTo>
                  <a:pt x="327" y="361"/>
                </a:lnTo>
                <a:lnTo>
                  <a:pt x="327" y="360"/>
                </a:lnTo>
                <a:lnTo>
                  <a:pt x="327" y="359"/>
                </a:lnTo>
                <a:lnTo>
                  <a:pt x="328" y="358"/>
                </a:lnTo>
                <a:lnTo>
                  <a:pt x="328" y="357"/>
                </a:lnTo>
                <a:lnTo>
                  <a:pt x="327" y="357"/>
                </a:lnTo>
                <a:lnTo>
                  <a:pt x="327" y="356"/>
                </a:lnTo>
                <a:lnTo>
                  <a:pt x="326" y="356"/>
                </a:lnTo>
                <a:lnTo>
                  <a:pt x="325" y="356"/>
                </a:lnTo>
                <a:lnTo>
                  <a:pt x="324" y="356"/>
                </a:lnTo>
                <a:lnTo>
                  <a:pt x="323" y="356"/>
                </a:lnTo>
                <a:lnTo>
                  <a:pt x="322" y="356"/>
                </a:lnTo>
                <a:lnTo>
                  <a:pt x="321" y="355"/>
                </a:lnTo>
                <a:lnTo>
                  <a:pt x="320" y="355"/>
                </a:lnTo>
                <a:lnTo>
                  <a:pt x="320" y="354"/>
                </a:lnTo>
                <a:lnTo>
                  <a:pt x="320" y="353"/>
                </a:lnTo>
                <a:lnTo>
                  <a:pt x="319" y="353"/>
                </a:lnTo>
                <a:lnTo>
                  <a:pt x="318" y="353"/>
                </a:lnTo>
                <a:lnTo>
                  <a:pt x="318" y="352"/>
                </a:lnTo>
                <a:lnTo>
                  <a:pt x="317" y="352"/>
                </a:lnTo>
                <a:lnTo>
                  <a:pt x="316" y="352"/>
                </a:lnTo>
                <a:lnTo>
                  <a:pt x="315" y="352"/>
                </a:lnTo>
                <a:lnTo>
                  <a:pt x="314" y="352"/>
                </a:lnTo>
                <a:lnTo>
                  <a:pt x="313" y="351"/>
                </a:lnTo>
                <a:lnTo>
                  <a:pt x="312" y="351"/>
                </a:lnTo>
                <a:lnTo>
                  <a:pt x="311" y="350"/>
                </a:lnTo>
                <a:lnTo>
                  <a:pt x="310" y="350"/>
                </a:lnTo>
                <a:lnTo>
                  <a:pt x="310" y="348"/>
                </a:lnTo>
                <a:lnTo>
                  <a:pt x="310" y="347"/>
                </a:lnTo>
                <a:lnTo>
                  <a:pt x="311" y="346"/>
                </a:lnTo>
                <a:lnTo>
                  <a:pt x="311" y="345"/>
                </a:lnTo>
                <a:lnTo>
                  <a:pt x="312" y="345"/>
                </a:lnTo>
                <a:lnTo>
                  <a:pt x="312" y="344"/>
                </a:lnTo>
                <a:lnTo>
                  <a:pt x="311" y="344"/>
                </a:lnTo>
                <a:lnTo>
                  <a:pt x="310" y="343"/>
                </a:lnTo>
                <a:lnTo>
                  <a:pt x="309" y="343"/>
                </a:lnTo>
                <a:lnTo>
                  <a:pt x="309" y="342"/>
                </a:lnTo>
                <a:lnTo>
                  <a:pt x="308" y="342"/>
                </a:lnTo>
                <a:lnTo>
                  <a:pt x="307" y="342"/>
                </a:lnTo>
                <a:lnTo>
                  <a:pt x="306" y="341"/>
                </a:lnTo>
                <a:lnTo>
                  <a:pt x="305" y="340"/>
                </a:lnTo>
                <a:lnTo>
                  <a:pt x="305" y="339"/>
                </a:lnTo>
                <a:lnTo>
                  <a:pt x="306" y="338"/>
                </a:lnTo>
                <a:lnTo>
                  <a:pt x="306" y="337"/>
                </a:lnTo>
                <a:lnTo>
                  <a:pt x="306" y="336"/>
                </a:lnTo>
                <a:lnTo>
                  <a:pt x="306" y="335"/>
                </a:lnTo>
                <a:lnTo>
                  <a:pt x="305" y="334"/>
                </a:lnTo>
                <a:lnTo>
                  <a:pt x="305" y="333"/>
                </a:lnTo>
                <a:lnTo>
                  <a:pt x="304" y="333"/>
                </a:lnTo>
                <a:lnTo>
                  <a:pt x="303" y="333"/>
                </a:lnTo>
                <a:lnTo>
                  <a:pt x="303" y="334"/>
                </a:lnTo>
                <a:lnTo>
                  <a:pt x="303" y="335"/>
                </a:lnTo>
                <a:lnTo>
                  <a:pt x="303" y="336"/>
                </a:lnTo>
                <a:lnTo>
                  <a:pt x="302" y="336"/>
                </a:lnTo>
                <a:lnTo>
                  <a:pt x="301" y="335"/>
                </a:lnTo>
                <a:lnTo>
                  <a:pt x="301" y="334"/>
                </a:lnTo>
                <a:lnTo>
                  <a:pt x="300" y="334"/>
                </a:lnTo>
                <a:lnTo>
                  <a:pt x="299" y="334"/>
                </a:lnTo>
                <a:lnTo>
                  <a:pt x="298" y="333"/>
                </a:lnTo>
                <a:lnTo>
                  <a:pt x="297" y="335"/>
                </a:lnTo>
                <a:lnTo>
                  <a:pt x="296" y="335"/>
                </a:lnTo>
                <a:lnTo>
                  <a:pt x="296" y="336"/>
                </a:lnTo>
                <a:lnTo>
                  <a:pt x="295" y="336"/>
                </a:lnTo>
                <a:lnTo>
                  <a:pt x="295" y="335"/>
                </a:lnTo>
                <a:lnTo>
                  <a:pt x="293" y="335"/>
                </a:lnTo>
                <a:lnTo>
                  <a:pt x="292" y="336"/>
                </a:lnTo>
                <a:lnTo>
                  <a:pt x="291" y="337"/>
                </a:lnTo>
                <a:lnTo>
                  <a:pt x="290" y="337"/>
                </a:lnTo>
                <a:lnTo>
                  <a:pt x="289" y="337"/>
                </a:lnTo>
                <a:lnTo>
                  <a:pt x="288" y="336"/>
                </a:lnTo>
                <a:lnTo>
                  <a:pt x="287" y="336"/>
                </a:lnTo>
                <a:lnTo>
                  <a:pt x="286" y="337"/>
                </a:lnTo>
                <a:lnTo>
                  <a:pt x="285" y="337"/>
                </a:lnTo>
                <a:lnTo>
                  <a:pt x="284" y="338"/>
                </a:lnTo>
                <a:lnTo>
                  <a:pt x="283" y="337"/>
                </a:lnTo>
                <a:lnTo>
                  <a:pt x="282" y="338"/>
                </a:lnTo>
                <a:lnTo>
                  <a:pt x="281" y="337"/>
                </a:lnTo>
                <a:lnTo>
                  <a:pt x="280" y="337"/>
                </a:lnTo>
                <a:lnTo>
                  <a:pt x="279" y="337"/>
                </a:lnTo>
                <a:lnTo>
                  <a:pt x="278" y="337"/>
                </a:lnTo>
                <a:lnTo>
                  <a:pt x="278" y="336"/>
                </a:lnTo>
                <a:lnTo>
                  <a:pt x="277" y="336"/>
                </a:lnTo>
                <a:lnTo>
                  <a:pt x="276" y="335"/>
                </a:lnTo>
                <a:lnTo>
                  <a:pt x="275" y="335"/>
                </a:lnTo>
                <a:lnTo>
                  <a:pt x="274" y="335"/>
                </a:lnTo>
                <a:lnTo>
                  <a:pt x="273" y="335"/>
                </a:lnTo>
                <a:lnTo>
                  <a:pt x="273" y="336"/>
                </a:lnTo>
                <a:lnTo>
                  <a:pt x="272" y="336"/>
                </a:lnTo>
                <a:lnTo>
                  <a:pt x="271" y="337"/>
                </a:lnTo>
                <a:lnTo>
                  <a:pt x="270" y="336"/>
                </a:lnTo>
                <a:lnTo>
                  <a:pt x="269" y="336"/>
                </a:lnTo>
                <a:lnTo>
                  <a:pt x="269" y="335"/>
                </a:lnTo>
                <a:lnTo>
                  <a:pt x="267" y="333"/>
                </a:lnTo>
                <a:lnTo>
                  <a:pt x="266" y="332"/>
                </a:lnTo>
                <a:lnTo>
                  <a:pt x="265" y="331"/>
                </a:lnTo>
                <a:lnTo>
                  <a:pt x="265" y="332"/>
                </a:lnTo>
                <a:lnTo>
                  <a:pt x="264" y="331"/>
                </a:lnTo>
                <a:lnTo>
                  <a:pt x="262" y="332"/>
                </a:lnTo>
                <a:lnTo>
                  <a:pt x="262" y="333"/>
                </a:lnTo>
                <a:lnTo>
                  <a:pt x="262" y="334"/>
                </a:lnTo>
                <a:lnTo>
                  <a:pt x="261" y="335"/>
                </a:lnTo>
                <a:lnTo>
                  <a:pt x="260" y="336"/>
                </a:lnTo>
                <a:lnTo>
                  <a:pt x="259" y="335"/>
                </a:lnTo>
                <a:lnTo>
                  <a:pt x="258" y="335"/>
                </a:lnTo>
                <a:lnTo>
                  <a:pt x="257" y="335"/>
                </a:lnTo>
                <a:lnTo>
                  <a:pt x="255" y="334"/>
                </a:lnTo>
                <a:lnTo>
                  <a:pt x="254" y="334"/>
                </a:lnTo>
                <a:lnTo>
                  <a:pt x="254" y="335"/>
                </a:lnTo>
                <a:lnTo>
                  <a:pt x="253" y="335"/>
                </a:lnTo>
                <a:lnTo>
                  <a:pt x="252" y="335"/>
                </a:lnTo>
                <a:lnTo>
                  <a:pt x="251" y="334"/>
                </a:lnTo>
                <a:lnTo>
                  <a:pt x="251" y="332"/>
                </a:lnTo>
                <a:lnTo>
                  <a:pt x="250" y="331"/>
                </a:lnTo>
                <a:lnTo>
                  <a:pt x="248" y="331"/>
                </a:lnTo>
                <a:lnTo>
                  <a:pt x="247" y="330"/>
                </a:lnTo>
                <a:lnTo>
                  <a:pt x="246" y="330"/>
                </a:lnTo>
                <a:lnTo>
                  <a:pt x="245" y="331"/>
                </a:lnTo>
                <a:lnTo>
                  <a:pt x="243" y="332"/>
                </a:lnTo>
                <a:lnTo>
                  <a:pt x="242" y="331"/>
                </a:lnTo>
                <a:lnTo>
                  <a:pt x="240" y="330"/>
                </a:lnTo>
                <a:lnTo>
                  <a:pt x="240" y="329"/>
                </a:lnTo>
                <a:lnTo>
                  <a:pt x="239" y="329"/>
                </a:lnTo>
                <a:lnTo>
                  <a:pt x="238" y="329"/>
                </a:lnTo>
                <a:lnTo>
                  <a:pt x="237" y="329"/>
                </a:lnTo>
                <a:lnTo>
                  <a:pt x="236" y="330"/>
                </a:lnTo>
                <a:lnTo>
                  <a:pt x="235" y="331"/>
                </a:lnTo>
                <a:lnTo>
                  <a:pt x="234" y="334"/>
                </a:lnTo>
                <a:lnTo>
                  <a:pt x="233" y="334"/>
                </a:lnTo>
                <a:lnTo>
                  <a:pt x="233" y="335"/>
                </a:lnTo>
                <a:lnTo>
                  <a:pt x="231" y="335"/>
                </a:lnTo>
                <a:lnTo>
                  <a:pt x="231" y="336"/>
                </a:lnTo>
                <a:lnTo>
                  <a:pt x="230" y="336"/>
                </a:lnTo>
                <a:lnTo>
                  <a:pt x="230" y="335"/>
                </a:lnTo>
                <a:lnTo>
                  <a:pt x="229" y="335"/>
                </a:lnTo>
                <a:lnTo>
                  <a:pt x="229" y="334"/>
                </a:lnTo>
                <a:lnTo>
                  <a:pt x="228" y="334"/>
                </a:lnTo>
                <a:lnTo>
                  <a:pt x="227" y="334"/>
                </a:lnTo>
                <a:lnTo>
                  <a:pt x="226" y="334"/>
                </a:lnTo>
                <a:lnTo>
                  <a:pt x="225" y="334"/>
                </a:lnTo>
                <a:lnTo>
                  <a:pt x="224" y="334"/>
                </a:lnTo>
                <a:lnTo>
                  <a:pt x="224" y="333"/>
                </a:lnTo>
                <a:lnTo>
                  <a:pt x="224" y="332"/>
                </a:lnTo>
                <a:lnTo>
                  <a:pt x="224" y="331"/>
                </a:lnTo>
                <a:lnTo>
                  <a:pt x="225" y="330"/>
                </a:lnTo>
                <a:lnTo>
                  <a:pt x="225" y="329"/>
                </a:lnTo>
                <a:lnTo>
                  <a:pt x="225" y="328"/>
                </a:lnTo>
                <a:lnTo>
                  <a:pt x="225" y="327"/>
                </a:lnTo>
                <a:lnTo>
                  <a:pt x="224" y="327"/>
                </a:lnTo>
                <a:lnTo>
                  <a:pt x="223" y="326"/>
                </a:lnTo>
                <a:lnTo>
                  <a:pt x="222" y="325"/>
                </a:lnTo>
                <a:lnTo>
                  <a:pt x="222" y="324"/>
                </a:lnTo>
                <a:lnTo>
                  <a:pt x="221" y="324"/>
                </a:lnTo>
                <a:lnTo>
                  <a:pt x="221" y="322"/>
                </a:lnTo>
                <a:lnTo>
                  <a:pt x="221" y="321"/>
                </a:lnTo>
                <a:lnTo>
                  <a:pt x="220" y="320"/>
                </a:lnTo>
                <a:lnTo>
                  <a:pt x="219" y="319"/>
                </a:lnTo>
                <a:lnTo>
                  <a:pt x="218" y="318"/>
                </a:lnTo>
                <a:lnTo>
                  <a:pt x="217" y="317"/>
                </a:lnTo>
                <a:lnTo>
                  <a:pt x="216" y="317"/>
                </a:lnTo>
                <a:lnTo>
                  <a:pt x="214" y="317"/>
                </a:lnTo>
                <a:lnTo>
                  <a:pt x="213" y="317"/>
                </a:lnTo>
                <a:lnTo>
                  <a:pt x="212" y="318"/>
                </a:lnTo>
                <a:lnTo>
                  <a:pt x="211" y="318"/>
                </a:lnTo>
                <a:lnTo>
                  <a:pt x="210" y="317"/>
                </a:lnTo>
                <a:lnTo>
                  <a:pt x="210" y="316"/>
                </a:lnTo>
                <a:lnTo>
                  <a:pt x="209" y="316"/>
                </a:lnTo>
                <a:lnTo>
                  <a:pt x="208" y="315"/>
                </a:lnTo>
                <a:lnTo>
                  <a:pt x="207" y="315"/>
                </a:lnTo>
                <a:lnTo>
                  <a:pt x="206" y="316"/>
                </a:lnTo>
                <a:lnTo>
                  <a:pt x="205" y="316"/>
                </a:lnTo>
                <a:lnTo>
                  <a:pt x="201" y="314"/>
                </a:lnTo>
                <a:lnTo>
                  <a:pt x="200" y="313"/>
                </a:lnTo>
                <a:lnTo>
                  <a:pt x="199" y="313"/>
                </a:lnTo>
                <a:lnTo>
                  <a:pt x="198" y="313"/>
                </a:lnTo>
                <a:lnTo>
                  <a:pt x="197" y="312"/>
                </a:lnTo>
                <a:lnTo>
                  <a:pt x="196" y="312"/>
                </a:lnTo>
                <a:lnTo>
                  <a:pt x="194" y="312"/>
                </a:lnTo>
                <a:lnTo>
                  <a:pt x="193" y="312"/>
                </a:lnTo>
                <a:lnTo>
                  <a:pt x="191" y="311"/>
                </a:lnTo>
                <a:lnTo>
                  <a:pt x="190" y="311"/>
                </a:lnTo>
                <a:lnTo>
                  <a:pt x="189" y="309"/>
                </a:lnTo>
                <a:lnTo>
                  <a:pt x="188" y="309"/>
                </a:lnTo>
                <a:lnTo>
                  <a:pt x="188" y="308"/>
                </a:lnTo>
                <a:lnTo>
                  <a:pt x="187" y="308"/>
                </a:lnTo>
                <a:lnTo>
                  <a:pt x="186" y="308"/>
                </a:lnTo>
                <a:lnTo>
                  <a:pt x="185" y="308"/>
                </a:lnTo>
                <a:lnTo>
                  <a:pt x="184" y="307"/>
                </a:lnTo>
                <a:lnTo>
                  <a:pt x="183" y="306"/>
                </a:lnTo>
                <a:lnTo>
                  <a:pt x="183" y="305"/>
                </a:lnTo>
                <a:lnTo>
                  <a:pt x="183" y="304"/>
                </a:lnTo>
                <a:lnTo>
                  <a:pt x="182" y="303"/>
                </a:lnTo>
                <a:lnTo>
                  <a:pt x="181" y="302"/>
                </a:lnTo>
                <a:lnTo>
                  <a:pt x="180" y="301"/>
                </a:lnTo>
                <a:lnTo>
                  <a:pt x="179" y="301"/>
                </a:lnTo>
                <a:lnTo>
                  <a:pt x="177" y="302"/>
                </a:lnTo>
                <a:lnTo>
                  <a:pt x="176" y="302"/>
                </a:lnTo>
                <a:lnTo>
                  <a:pt x="174" y="301"/>
                </a:lnTo>
                <a:lnTo>
                  <a:pt x="173" y="301"/>
                </a:lnTo>
                <a:lnTo>
                  <a:pt x="172" y="300"/>
                </a:lnTo>
                <a:lnTo>
                  <a:pt x="171" y="300"/>
                </a:lnTo>
                <a:lnTo>
                  <a:pt x="170" y="300"/>
                </a:lnTo>
                <a:lnTo>
                  <a:pt x="169" y="300"/>
                </a:lnTo>
                <a:lnTo>
                  <a:pt x="169" y="301"/>
                </a:lnTo>
                <a:lnTo>
                  <a:pt x="168" y="301"/>
                </a:lnTo>
                <a:lnTo>
                  <a:pt x="167" y="301"/>
                </a:lnTo>
                <a:lnTo>
                  <a:pt x="166" y="300"/>
                </a:lnTo>
                <a:lnTo>
                  <a:pt x="165" y="300"/>
                </a:lnTo>
                <a:lnTo>
                  <a:pt x="165" y="299"/>
                </a:lnTo>
                <a:lnTo>
                  <a:pt x="164" y="299"/>
                </a:lnTo>
                <a:lnTo>
                  <a:pt x="163" y="299"/>
                </a:lnTo>
                <a:lnTo>
                  <a:pt x="162" y="299"/>
                </a:lnTo>
                <a:lnTo>
                  <a:pt x="161" y="301"/>
                </a:lnTo>
                <a:lnTo>
                  <a:pt x="160" y="301"/>
                </a:lnTo>
                <a:lnTo>
                  <a:pt x="159" y="302"/>
                </a:lnTo>
                <a:lnTo>
                  <a:pt x="157" y="303"/>
                </a:lnTo>
                <a:lnTo>
                  <a:pt x="156" y="303"/>
                </a:lnTo>
                <a:lnTo>
                  <a:pt x="156" y="302"/>
                </a:lnTo>
                <a:lnTo>
                  <a:pt x="155" y="302"/>
                </a:lnTo>
                <a:lnTo>
                  <a:pt x="154" y="302"/>
                </a:lnTo>
                <a:lnTo>
                  <a:pt x="153" y="302"/>
                </a:lnTo>
                <a:lnTo>
                  <a:pt x="152" y="303"/>
                </a:lnTo>
                <a:lnTo>
                  <a:pt x="151" y="303"/>
                </a:lnTo>
                <a:lnTo>
                  <a:pt x="150" y="302"/>
                </a:lnTo>
                <a:lnTo>
                  <a:pt x="149" y="302"/>
                </a:lnTo>
                <a:lnTo>
                  <a:pt x="148" y="301"/>
                </a:lnTo>
                <a:lnTo>
                  <a:pt x="146" y="299"/>
                </a:lnTo>
                <a:lnTo>
                  <a:pt x="145" y="299"/>
                </a:lnTo>
                <a:lnTo>
                  <a:pt x="145" y="298"/>
                </a:lnTo>
                <a:lnTo>
                  <a:pt x="145" y="299"/>
                </a:lnTo>
                <a:lnTo>
                  <a:pt x="143" y="298"/>
                </a:lnTo>
                <a:lnTo>
                  <a:pt x="142" y="298"/>
                </a:lnTo>
                <a:lnTo>
                  <a:pt x="140" y="299"/>
                </a:lnTo>
                <a:lnTo>
                  <a:pt x="139" y="299"/>
                </a:lnTo>
                <a:lnTo>
                  <a:pt x="138" y="299"/>
                </a:lnTo>
                <a:lnTo>
                  <a:pt x="137" y="299"/>
                </a:lnTo>
                <a:lnTo>
                  <a:pt x="136" y="299"/>
                </a:lnTo>
                <a:lnTo>
                  <a:pt x="135" y="298"/>
                </a:lnTo>
                <a:lnTo>
                  <a:pt x="135" y="297"/>
                </a:lnTo>
                <a:lnTo>
                  <a:pt x="135" y="294"/>
                </a:lnTo>
                <a:lnTo>
                  <a:pt x="134" y="294"/>
                </a:lnTo>
                <a:lnTo>
                  <a:pt x="133" y="294"/>
                </a:lnTo>
                <a:lnTo>
                  <a:pt x="131" y="293"/>
                </a:lnTo>
                <a:lnTo>
                  <a:pt x="130" y="293"/>
                </a:lnTo>
                <a:lnTo>
                  <a:pt x="130" y="294"/>
                </a:lnTo>
                <a:lnTo>
                  <a:pt x="129" y="294"/>
                </a:lnTo>
                <a:lnTo>
                  <a:pt x="127" y="294"/>
                </a:lnTo>
                <a:lnTo>
                  <a:pt x="126" y="294"/>
                </a:lnTo>
                <a:lnTo>
                  <a:pt x="125" y="294"/>
                </a:lnTo>
                <a:lnTo>
                  <a:pt x="124" y="295"/>
                </a:lnTo>
                <a:lnTo>
                  <a:pt x="123" y="295"/>
                </a:lnTo>
                <a:lnTo>
                  <a:pt x="122" y="294"/>
                </a:lnTo>
                <a:lnTo>
                  <a:pt x="121" y="294"/>
                </a:lnTo>
                <a:lnTo>
                  <a:pt x="120" y="292"/>
                </a:lnTo>
                <a:lnTo>
                  <a:pt x="119" y="292"/>
                </a:lnTo>
                <a:lnTo>
                  <a:pt x="119" y="291"/>
                </a:lnTo>
                <a:lnTo>
                  <a:pt x="118" y="291"/>
                </a:lnTo>
                <a:lnTo>
                  <a:pt x="117" y="290"/>
                </a:lnTo>
                <a:lnTo>
                  <a:pt x="116" y="288"/>
                </a:lnTo>
                <a:lnTo>
                  <a:pt x="115" y="288"/>
                </a:lnTo>
                <a:lnTo>
                  <a:pt x="115" y="287"/>
                </a:lnTo>
                <a:lnTo>
                  <a:pt x="113" y="287"/>
                </a:lnTo>
                <a:lnTo>
                  <a:pt x="110" y="285"/>
                </a:lnTo>
                <a:lnTo>
                  <a:pt x="109" y="285"/>
                </a:lnTo>
                <a:lnTo>
                  <a:pt x="108" y="284"/>
                </a:lnTo>
                <a:lnTo>
                  <a:pt x="106" y="284"/>
                </a:lnTo>
                <a:lnTo>
                  <a:pt x="104" y="284"/>
                </a:lnTo>
                <a:lnTo>
                  <a:pt x="103" y="284"/>
                </a:lnTo>
                <a:lnTo>
                  <a:pt x="103" y="283"/>
                </a:lnTo>
                <a:lnTo>
                  <a:pt x="101" y="282"/>
                </a:lnTo>
                <a:lnTo>
                  <a:pt x="100" y="282"/>
                </a:lnTo>
                <a:lnTo>
                  <a:pt x="99" y="281"/>
                </a:lnTo>
                <a:lnTo>
                  <a:pt x="98" y="281"/>
                </a:lnTo>
                <a:lnTo>
                  <a:pt x="97" y="281"/>
                </a:lnTo>
                <a:lnTo>
                  <a:pt x="96" y="282"/>
                </a:lnTo>
                <a:lnTo>
                  <a:pt x="96" y="283"/>
                </a:lnTo>
                <a:lnTo>
                  <a:pt x="95" y="284"/>
                </a:lnTo>
                <a:lnTo>
                  <a:pt x="94" y="286"/>
                </a:lnTo>
                <a:lnTo>
                  <a:pt x="94" y="287"/>
                </a:lnTo>
                <a:lnTo>
                  <a:pt x="93" y="288"/>
                </a:lnTo>
                <a:lnTo>
                  <a:pt x="93" y="290"/>
                </a:lnTo>
                <a:lnTo>
                  <a:pt x="93" y="291"/>
                </a:lnTo>
                <a:lnTo>
                  <a:pt x="93" y="292"/>
                </a:lnTo>
                <a:lnTo>
                  <a:pt x="93" y="293"/>
                </a:lnTo>
                <a:lnTo>
                  <a:pt x="93" y="294"/>
                </a:lnTo>
                <a:lnTo>
                  <a:pt x="93" y="295"/>
                </a:lnTo>
                <a:lnTo>
                  <a:pt x="91" y="295"/>
                </a:lnTo>
                <a:lnTo>
                  <a:pt x="90" y="296"/>
                </a:lnTo>
                <a:lnTo>
                  <a:pt x="89" y="296"/>
                </a:lnTo>
                <a:lnTo>
                  <a:pt x="88" y="297"/>
                </a:lnTo>
                <a:lnTo>
                  <a:pt x="87" y="297"/>
                </a:lnTo>
                <a:lnTo>
                  <a:pt x="87" y="298"/>
                </a:lnTo>
                <a:lnTo>
                  <a:pt x="86" y="297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5" y="292"/>
                </a:lnTo>
                <a:lnTo>
                  <a:pt x="84" y="291"/>
                </a:lnTo>
                <a:lnTo>
                  <a:pt x="83" y="291"/>
                </a:lnTo>
                <a:lnTo>
                  <a:pt x="82" y="291"/>
                </a:lnTo>
                <a:lnTo>
                  <a:pt x="80" y="292"/>
                </a:lnTo>
                <a:lnTo>
                  <a:pt x="79" y="293"/>
                </a:lnTo>
                <a:lnTo>
                  <a:pt x="78" y="293"/>
                </a:lnTo>
                <a:lnTo>
                  <a:pt x="77" y="292"/>
                </a:lnTo>
                <a:lnTo>
                  <a:pt x="76" y="292"/>
                </a:lnTo>
                <a:lnTo>
                  <a:pt x="75" y="292"/>
                </a:lnTo>
                <a:lnTo>
                  <a:pt x="74" y="292"/>
                </a:lnTo>
                <a:lnTo>
                  <a:pt x="72" y="292"/>
                </a:lnTo>
                <a:lnTo>
                  <a:pt x="71" y="291"/>
                </a:lnTo>
                <a:lnTo>
                  <a:pt x="69" y="290"/>
                </a:lnTo>
                <a:lnTo>
                  <a:pt x="68" y="290"/>
                </a:lnTo>
                <a:lnTo>
                  <a:pt x="66" y="289"/>
                </a:lnTo>
                <a:lnTo>
                  <a:pt x="65" y="289"/>
                </a:lnTo>
                <a:lnTo>
                  <a:pt x="64" y="290"/>
                </a:lnTo>
                <a:lnTo>
                  <a:pt x="63" y="290"/>
                </a:lnTo>
                <a:lnTo>
                  <a:pt x="61" y="292"/>
                </a:lnTo>
                <a:lnTo>
                  <a:pt x="60" y="292"/>
                </a:lnTo>
                <a:lnTo>
                  <a:pt x="59" y="292"/>
                </a:lnTo>
                <a:lnTo>
                  <a:pt x="57" y="290"/>
                </a:lnTo>
                <a:lnTo>
                  <a:pt x="56" y="290"/>
                </a:lnTo>
                <a:lnTo>
                  <a:pt x="55" y="289"/>
                </a:lnTo>
                <a:lnTo>
                  <a:pt x="55" y="288"/>
                </a:lnTo>
                <a:lnTo>
                  <a:pt x="53" y="287"/>
                </a:lnTo>
                <a:lnTo>
                  <a:pt x="53" y="286"/>
                </a:lnTo>
                <a:lnTo>
                  <a:pt x="53" y="285"/>
                </a:lnTo>
                <a:lnTo>
                  <a:pt x="52" y="284"/>
                </a:lnTo>
                <a:lnTo>
                  <a:pt x="51" y="284"/>
                </a:lnTo>
                <a:lnTo>
                  <a:pt x="50" y="285"/>
                </a:lnTo>
                <a:lnTo>
                  <a:pt x="49" y="285"/>
                </a:lnTo>
                <a:lnTo>
                  <a:pt x="48" y="286"/>
                </a:lnTo>
                <a:lnTo>
                  <a:pt x="47" y="287"/>
                </a:lnTo>
                <a:lnTo>
                  <a:pt x="46" y="287"/>
                </a:lnTo>
                <a:lnTo>
                  <a:pt x="44" y="289"/>
                </a:lnTo>
                <a:lnTo>
                  <a:pt x="41" y="290"/>
                </a:lnTo>
                <a:lnTo>
                  <a:pt x="40" y="290"/>
                </a:lnTo>
                <a:lnTo>
                  <a:pt x="39" y="290"/>
                </a:lnTo>
                <a:lnTo>
                  <a:pt x="38" y="290"/>
                </a:lnTo>
                <a:lnTo>
                  <a:pt x="37" y="290"/>
                </a:lnTo>
                <a:lnTo>
                  <a:pt x="35" y="288"/>
                </a:lnTo>
                <a:lnTo>
                  <a:pt x="34" y="288"/>
                </a:lnTo>
                <a:lnTo>
                  <a:pt x="32" y="287"/>
                </a:lnTo>
                <a:lnTo>
                  <a:pt x="30" y="287"/>
                </a:lnTo>
                <a:lnTo>
                  <a:pt x="29" y="286"/>
                </a:lnTo>
                <a:lnTo>
                  <a:pt x="28" y="287"/>
                </a:lnTo>
                <a:lnTo>
                  <a:pt x="26" y="287"/>
                </a:lnTo>
                <a:lnTo>
                  <a:pt x="26" y="288"/>
                </a:lnTo>
                <a:lnTo>
                  <a:pt x="25" y="288"/>
                </a:lnTo>
                <a:lnTo>
                  <a:pt x="24" y="287"/>
                </a:lnTo>
                <a:lnTo>
                  <a:pt x="22" y="285"/>
                </a:lnTo>
                <a:lnTo>
                  <a:pt x="20" y="284"/>
                </a:lnTo>
                <a:lnTo>
                  <a:pt x="19" y="283"/>
                </a:lnTo>
                <a:lnTo>
                  <a:pt x="18" y="283"/>
                </a:lnTo>
                <a:lnTo>
                  <a:pt x="17" y="283"/>
                </a:lnTo>
                <a:lnTo>
                  <a:pt x="14" y="283"/>
                </a:lnTo>
                <a:lnTo>
                  <a:pt x="12" y="284"/>
                </a:lnTo>
                <a:lnTo>
                  <a:pt x="11" y="285"/>
                </a:lnTo>
                <a:lnTo>
                  <a:pt x="10" y="286"/>
                </a:lnTo>
                <a:lnTo>
                  <a:pt x="9" y="286"/>
                </a:lnTo>
                <a:lnTo>
                  <a:pt x="8" y="287"/>
                </a:lnTo>
                <a:lnTo>
                  <a:pt x="7" y="288"/>
                </a:lnTo>
                <a:lnTo>
                  <a:pt x="6" y="288"/>
                </a:lnTo>
                <a:lnTo>
                  <a:pt x="6" y="289"/>
                </a:lnTo>
                <a:lnTo>
                  <a:pt x="5" y="289"/>
                </a:lnTo>
                <a:lnTo>
                  <a:pt x="4" y="290"/>
                </a:lnTo>
                <a:lnTo>
                  <a:pt x="3" y="290"/>
                </a:lnTo>
                <a:lnTo>
                  <a:pt x="2" y="292"/>
                </a:lnTo>
                <a:lnTo>
                  <a:pt x="2" y="290"/>
                </a:lnTo>
                <a:lnTo>
                  <a:pt x="1" y="290"/>
                </a:lnTo>
                <a:lnTo>
                  <a:pt x="1" y="288"/>
                </a:lnTo>
                <a:lnTo>
                  <a:pt x="0" y="288"/>
                </a:lnTo>
                <a:lnTo>
                  <a:pt x="0" y="287"/>
                </a:lnTo>
                <a:lnTo>
                  <a:pt x="0" y="286"/>
                </a:lnTo>
                <a:lnTo>
                  <a:pt x="0" y="285"/>
                </a:lnTo>
                <a:lnTo>
                  <a:pt x="1" y="284"/>
                </a:lnTo>
                <a:lnTo>
                  <a:pt x="2" y="282"/>
                </a:lnTo>
                <a:lnTo>
                  <a:pt x="4" y="280"/>
                </a:lnTo>
                <a:lnTo>
                  <a:pt x="5" y="279"/>
                </a:lnTo>
                <a:lnTo>
                  <a:pt x="7" y="278"/>
                </a:lnTo>
                <a:lnTo>
                  <a:pt x="9" y="278"/>
                </a:lnTo>
                <a:lnTo>
                  <a:pt x="10" y="278"/>
                </a:lnTo>
                <a:lnTo>
                  <a:pt x="10" y="277"/>
                </a:lnTo>
                <a:lnTo>
                  <a:pt x="11" y="277"/>
                </a:lnTo>
                <a:lnTo>
                  <a:pt x="11" y="275"/>
                </a:lnTo>
                <a:lnTo>
                  <a:pt x="12" y="274"/>
                </a:lnTo>
                <a:lnTo>
                  <a:pt x="17" y="273"/>
                </a:lnTo>
                <a:lnTo>
                  <a:pt x="20" y="272"/>
                </a:lnTo>
                <a:lnTo>
                  <a:pt x="21" y="272"/>
                </a:lnTo>
                <a:lnTo>
                  <a:pt x="22" y="271"/>
                </a:lnTo>
                <a:lnTo>
                  <a:pt x="25" y="270"/>
                </a:lnTo>
                <a:lnTo>
                  <a:pt x="26" y="269"/>
                </a:lnTo>
                <a:lnTo>
                  <a:pt x="27" y="268"/>
                </a:lnTo>
                <a:lnTo>
                  <a:pt x="27" y="267"/>
                </a:lnTo>
                <a:lnTo>
                  <a:pt x="28" y="266"/>
                </a:lnTo>
                <a:lnTo>
                  <a:pt x="29" y="266"/>
                </a:lnTo>
                <a:lnTo>
                  <a:pt x="30" y="265"/>
                </a:lnTo>
                <a:lnTo>
                  <a:pt x="31" y="264"/>
                </a:lnTo>
                <a:lnTo>
                  <a:pt x="32" y="263"/>
                </a:lnTo>
                <a:lnTo>
                  <a:pt x="33" y="263"/>
                </a:lnTo>
                <a:lnTo>
                  <a:pt x="34" y="262"/>
                </a:lnTo>
                <a:lnTo>
                  <a:pt x="35" y="261"/>
                </a:lnTo>
                <a:lnTo>
                  <a:pt x="37" y="260"/>
                </a:lnTo>
                <a:lnTo>
                  <a:pt x="39" y="259"/>
                </a:lnTo>
                <a:lnTo>
                  <a:pt x="40" y="258"/>
                </a:lnTo>
                <a:lnTo>
                  <a:pt x="41" y="258"/>
                </a:lnTo>
                <a:lnTo>
                  <a:pt x="42" y="257"/>
                </a:lnTo>
                <a:lnTo>
                  <a:pt x="43" y="257"/>
                </a:lnTo>
                <a:lnTo>
                  <a:pt x="44" y="257"/>
                </a:lnTo>
                <a:lnTo>
                  <a:pt x="45" y="256"/>
                </a:lnTo>
                <a:lnTo>
                  <a:pt x="46" y="256"/>
                </a:lnTo>
                <a:lnTo>
                  <a:pt x="47" y="256"/>
                </a:lnTo>
                <a:lnTo>
                  <a:pt x="48" y="255"/>
                </a:lnTo>
                <a:lnTo>
                  <a:pt x="48" y="254"/>
                </a:lnTo>
                <a:lnTo>
                  <a:pt x="49" y="254"/>
                </a:lnTo>
                <a:lnTo>
                  <a:pt x="52" y="253"/>
                </a:lnTo>
                <a:lnTo>
                  <a:pt x="53" y="251"/>
                </a:lnTo>
                <a:lnTo>
                  <a:pt x="54" y="251"/>
                </a:lnTo>
                <a:lnTo>
                  <a:pt x="55" y="251"/>
                </a:lnTo>
                <a:lnTo>
                  <a:pt x="57" y="250"/>
                </a:lnTo>
                <a:lnTo>
                  <a:pt x="59" y="249"/>
                </a:lnTo>
                <a:lnTo>
                  <a:pt x="60" y="249"/>
                </a:lnTo>
                <a:lnTo>
                  <a:pt x="61" y="248"/>
                </a:lnTo>
                <a:lnTo>
                  <a:pt x="61" y="249"/>
                </a:lnTo>
                <a:lnTo>
                  <a:pt x="63" y="248"/>
                </a:lnTo>
                <a:lnTo>
                  <a:pt x="63" y="247"/>
                </a:lnTo>
                <a:lnTo>
                  <a:pt x="64" y="246"/>
                </a:lnTo>
                <a:lnTo>
                  <a:pt x="66" y="244"/>
                </a:lnTo>
                <a:lnTo>
                  <a:pt x="67" y="244"/>
                </a:lnTo>
                <a:lnTo>
                  <a:pt x="68" y="243"/>
                </a:lnTo>
                <a:lnTo>
                  <a:pt x="69" y="242"/>
                </a:lnTo>
                <a:lnTo>
                  <a:pt x="70" y="241"/>
                </a:lnTo>
                <a:lnTo>
                  <a:pt x="71" y="240"/>
                </a:lnTo>
                <a:lnTo>
                  <a:pt x="72" y="238"/>
                </a:lnTo>
                <a:lnTo>
                  <a:pt x="73" y="237"/>
                </a:lnTo>
                <a:lnTo>
                  <a:pt x="75" y="236"/>
                </a:lnTo>
                <a:lnTo>
                  <a:pt x="75" y="235"/>
                </a:lnTo>
                <a:lnTo>
                  <a:pt x="77" y="234"/>
                </a:lnTo>
                <a:lnTo>
                  <a:pt x="78" y="232"/>
                </a:lnTo>
                <a:lnTo>
                  <a:pt x="78" y="230"/>
                </a:lnTo>
                <a:lnTo>
                  <a:pt x="79" y="228"/>
                </a:lnTo>
                <a:lnTo>
                  <a:pt x="80" y="226"/>
                </a:lnTo>
                <a:lnTo>
                  <a:pt x="80" y="225"/>
                </a:lnTo>
                <a:lnTo>
                  <a:pt x="81" y="222"/>
                </a:lnTo>
                <a:lnTo>
                  <a:pt x="81" y="221"/>
                </a:lnTo>
                <a:lnTo>
                  <a:pt x="82" y="220"/>
                </a:lnTo>
                <a:lnTo>
                  <a:pt x="83" y="219"/>
                </a:lnTo>
                <a:lnTo>
                  <a:pt x="84" y="218"/>
                </a:lnTo>
                <a:lnTo>
                  <a:pt x="85" y="217"/>
                </a:lnTo>
                <a:lnTo>
                  <a:pt x="86" y="217"/>
                </a:lnTo>
                <a:lnTo>
                  <a:pt x="87" y="216"/>
                </a:lnTo>
                <a:lnTo>
                  <a:pt x="88" y="215"/>
                </a:lnTo>
                <a:lnTo>
                  <a:pt x="89" y="214"/>
                </a:lnTo>
                <a:lnTo>
                  <a:pt x="90" y="213"/>
                </a:lnTo>
                <a:lnTo>
                  <a:pt x="92" y="211"/>
                </a:lnTo>
                <a:lnTo>
                  <a:pt x="94" y="210"/>
                </a:lnTo>
                <a:lnTo>
                  <a:pt x="95" y="208"/>
                </a:lnTo>
                <a:lnTo>
                  <a:pt x="95" y="207"/>
                </a:lnTo>
                <a:lnTo>
                  <a:pt x="95" y="206"/>
                </a:lnTo>
                <a:lnTo>
                  <a:pt x="96" y="204"/>
                </a:lnTo>
                <a:lnTo>
                  <a:pt x="97" y="202"/>
                </a:lnTo>
                <a:lnTo>
                  <a:pt x="98" y="202"/>
                </a:lnTo>
                <a:lnTo>
                  <a:pt x="99" y="201"/>
                </a:lnTo>
                <a:lnTo>
                  <a:pt x="100" y="200"/>
                </a:lnTo>
                <a:lnTo>
                  <a:pt x="101" y="200"/>
                </a:lnTo>
                <a:lnTo>
                  <a:pt x="102" y="200"/>
                </a:lnTo>
                <a:lnTo>
                  <a:pt x="103" y="200"/>
                </a:lnTo>
                <a:lnTo>
                  <a:pt x="104" y="199"/>
                </a:lnTo>
                <a:lnTo>
                  <a:pt x="104" y="198"/>
                </a:lnTo>
                <a:lnTo>
                  <a:pt x="106" y="197"/>
                </a:lnTo>
                <a:lnTo>
                  <a:pt x="106" y="196"/>
                </a:lnTo>
                <a:lnTo>
                  <a:pt x="107" y="195"/>
                </a:lnTo>
                <a:lnTo>
                  <a:pt x="108" y="192"/>
                </a:lnTo>
                <a:lnTo>
                  <a:pt x="109" y="191"/>
                </a:lnTo>
                <a:lnTo>
                  <a:pt x="109" y="190"/>
                </a:lnTo>
                <a:lnTo>
                  <a:pt x="109" y="189"/>
                </a:lnTo>
                <a:lnTo>
                  <a:pt x="109" y="188"/>
                </a:lnTo>
                <a:lnTo>
                  <a:pt x="108" y="187"/>
                </a:lnTo>
                <a:lnTo>
                  <a:pt x="108" y="186"/>
                </a:lnTo>
                <a:lnTo>
                  <a:pt x="107" y="184"/>
                </a:lnTo>
                <a:lnTo>
                  <a:pt x="106" y="183"/>
                </a:lnTo>
                <a:lnTo>
                  <a:pt x="105" y="182"/>
                </a:lnTo>
                <a:lnTo>
                  <a:pt x="105" y="181"/>
                </a:lnTo>
                <a:lnTo>
                  <a:pt x="104" y="181"/>
                </a:lnTo>
                <a:lnTo>
                  <a:pt x="104" y="180"/>
                </a:lnTo>
                <a:lnTo>
                  <a:pt x="104" y="179"/>
                </a:lnTo>
                <a:lnTo>
                  <a:pt x="105" y="178"/>
                </a:lnTo>
                <a:lnTo>
                  <a:pt x="106" y="177"/>
                </a:lnTo>
                <a:lnTo>
                  <a:pt x="107" y="176"/>
                </a:lnTo>
                <a:lnTo>
                  <a:pt x="107" y="175"/>
                </a:lnTo>
                <a:lnTo>
                  <a:pt x="108" y="174"/>
                </a:lnTo>
                <a:lnTo>
                  <a:pt x="109" y="174"/>
                </a:lnTo>
                <a:lnTo>
                  <a:pt x="111" y="174"/>
                </a:lnTo>
                <a:lnTo>
                  <a:pt x="111" y="175"/>
                </a:lnTo>
                <a:lnTo>
                  <a:pt x="113" y="175"/>
                </a:lnTo>
                <a:lnTo>
                  <a:pt x="115" y="176"/>
                </a:lnTo>
                <a:lnTo>
                  <a:pt x="118" y="174"/>
                </a:lnTo>
                <a:lnTo>
                  <a:pt x="119" y="172"/>
                </a:lnTo>
                <a:lnTo>
                  <a:pt x="120" y="171"/>
                </a:lnTo>
                <a:lnTo>
                  <a:pt x="121" y="171"/>
                </a:lnTo>
                <a:lnTo>
                  <a:pt x="121" y="170"/>
                </a:lnTo>
                <a:lnTo>
                  <a:pt x="122" y="170"/>
                </a:lnTo>
                <a:lnTo>
                  <a:pt x="123" y="168"/>
                </a:lnTo>
                <a:lnTo>
                  <a:pt x="123" y="166"/>
                </a:lnTo>
                <a:lnTo>
                  <a:pt x="123" y="165"/>
                </a:lnTo>
                <a:lnTo>
                  <a:pt x="124" y="164"/>
                </a:lnTo>
                <a:lnTo>
                  <a:pt x="125" y="162"/>
                </a:lnTo>
                <a:lnTo>
                  <a:pt x="127" y="160"/>
                </a:lnTo>
                <a:lnTo>
                  <a:pt x="129" y="159"/>
                </a:lnTo>
                <a:lnTo>
                  <a:pt x="129" y="158"/>
                </a:lnTo>
                <a:lnTo>
                  <a:pt x="129" y="157"/>
                </a:lnTo>
                <a:lnTo>
                  <a:pt x="129" y="155"/>
                </a:lnTo>
                <a:lnTo>
                  <a:pt x="130" y="152"/>
                </a:lnTo>
                <a:lnTo>
                  <a:pt x="130" y="150"/>
                </a:lnTo>
                <a:lnTo>
                  <a:pt x="130" y="149"/>
                </a:lnTo>
                <a:lnTo>
                  <a:pt x="130" y="148"/>
                </a:lnTo>
                <a:lnTo>
                  <a:pt x="130" y="147"/>
                </a:lnTo>
                <a:lnTo>
                  <a:pt x="130" y="146"/>
                </a:lnTo>
                <a:lnTo>
                  <a:pt x="129" y="144"/>
                </a:lnTo>
                <a:lnTo>
                  <a:pt x="128" y="142"/>
                </a:lnTo>
                <a:lnTo>
                  <a:pt x="129" y="141"/>
                </a:lnTo>
                <a:lnTo>
                  <a:pt x="129" y="137"/>
                </a:lnTo>
                <a:lnTo>
                  <a:pt x="129" y="136"/>
                </a:lnTo>
                <a:lnTo>
                  <a:pt x="130" y="135"/>
                </a:lnTo>
                <a:lnTo>
                  <a:pt x="131" y="135"/>
                </a:lnTo>
                <a:lnTo>
                  <a:pt x="132" y="136"/>
                </a:lnTo>
                <a:lnTo>
                  <a:pt x="134" y="135"/>
                </a:lnTo>
                <a:lnTo>
                  <a:pt x="135" y="135"/>
                </a:lnTo>
                <a:lnTo>
                  <a:pt x="136" y="134"/>
                </a:lnTo>
                <a:lnTo>
                  <a:pt x="136" y="133"/>
                </a:lnTo>
                <a:lnTo>
                  <a:pt x="137" y="133"/>
                </a:lnTo>
                <a:lnTo>
                  <a:pt x="138" y="133"/>
                </a:lnTo>
                <a:lnTo>
                  <a:pt x="138" y="132"/>
                </a:lnTo>
                <a:lnTo>
                  <a:pt x="139" y="130"/>
                </a:lnTo>
                <a:lnTo>
                  <a:pt x="140" y="129"/>
                </a:lnTo>
                <a:lnTo>
                  <a:pt x="140" y="127"/>
                </a:lnTo>
                <a:lnTo>
                  <a:pt x="140" y="126"/>
                </a:lnTo>
                <a:lnTo>
                  <a:pt x="141" y="124"/>
                </a:lnTo>
                <a:lnTo>
                  <a:pt x="142" y="123"/>
                </a:lnTo>
                <a:lnTo>
                  <a:pt x="143" y="123"/>
                </a:lnTo>
                <a:lnTo>
                  <a:pt x="143" y="122"/>
                </a:lnTo>
                <a:lnTo>
                  <a:pt x="145" y="120"/>
                </a:lnTo>
                <a:lnTo>
                  <a:pt x="146" y="119"/>
                </a:lnTo>
                <a:lnTo>
                  <a:pt x="147" y="119"/>
                </a:lnTo>
                <a:lnTo>
                  <a:pt x="148" y="119"/>
                </a:lnTo>
                <a:lnTo>
                  <a:pt x="149" y="120"/>
                </a:lnTo>
                <a:lnTo>
                  <a:pt x="151" y="119"/>
                </a:lnTo>
                <a:lnTo>
                  <a:pt x="152" y="119"/>
                </a:lnTo>
                <a:lnTo>
                  <a:pt x="153" y="118"/>
                </a:lnTo>
                <a:lnTo>
                  <a:pt x="154" y="118"/>
                </a:lnTo>
                <a:lnTo>
                  <a:pt x="155" y="117"/>
                </a:lnTo>
                <a:lnTo>
                  <a:pt x="155" y="116"/>
                </a:lnTo>
                <a:lnTo>
                  <a:pt x="156" y="115"/>
                </a:lnTo>
                <a:lnTo>
                  <a:pt x="156" y="113"/>
                </a:lnTo>
                <a:lnTo>
                  <a:pt x="156" y="112"/>
                </a:lnTo>
                <a:lnTo>
                  <a:pt x="156" y="111"/>
                </a:lnTo>
                <a:lnTo>
                  <a:pt x="156" y="110"/>
                </a:lnTo>
                <a:lnTo>
                  <a:pt x="155" y="109"/>
                </a:lnTo>
                <a:lnTo>
                  <a:pt x="155" y="108"/>
                </a:lnTo>
                <a:lnTo>
                  <a:pt x="155" y="105"/>
                </a:lnTo>
                <a:lnTo>
                  <a:pt x="155" y="104"/>
                </a:lnTo>
                <a:lnTo>
                  <a:pt x="156" y="101"/>
                </a:lnTo>
                <a:lnTo>
                  <a:pt x="156" y="100"/>
                </a:lnTo>
                <a:lnTo>
                  <a:pt x="156" y="99"/>
                </a:lnTo>
                <a:lnTo>
                  <a:pt x="155" y="97"/>
                </a:lnTo>
                <a:lnTo>
                  <a:pt x="155" y="96"/>
                </a:lnTo>
                <a:lnTo>
                  <a:pt x="156" y="93"/>
                </a:lnTo>
                <a:lnTo>
                  <a:pt x="156" y="92"/>
                </a:lnTo>
                <a:lnTo>
                  <a:pt x="158" y="90"/>
                </a:lnTo>
                <a:lnTo>
                  <a:pt x="158" y="87"/>
                </a:lnTo>
                <a:lnTo>
                  <a:pt x="160" y="85"/>
                </a:lnTo>
                <a:lnTo>
                  <a:pt x="161" y="83"/>
                </a:lnTo>
                <a:lnTo>
                  <a:pt x="162" y="83"/>
                </a:lnTo>
                <a:lnTo>
                  <a:pt x="166" y="80"/>
                </a:lnTo>
                <a:lnTo>
                  <a:pt x="167" y="80"/>
                </a:lnTo>
                <a:lnTo>
                  <a:pt x="168" y="79"/>
                </a:lnTo>
                <a:lnTo>
                  <a:pt x="169" y="78"/>
                </a:lnTo>
                <a:lnTo>
                  <a:pt x="170" y="77"/>
                </a:lnTo>
                <a:lnTo>
                  <a:pt x="170" y="75"/>
                </a:lnTo>
                <a:lnTo>
                  <a:pt x="173" y="71"/>
                </a:lnTo>
                <a:lnTo>
                  <a:pt x="174" y="70"/>
                </a:lnTo>
                <a:lnTo>
                  <a:pt x="175" y="69"/>
                </a:lnTo>
                <a:lnTo>
                  <a:pt x="176" y="68"/>
                </a:lnTo>
                <a:lnTo>
                  <a:pt x="178" y="67"/>
                </a:lnTo>
                <a:lnTo>
                  <a:pt x="179" y="66"/>
                </a:lnTo>
                <a:lnTo>
                  <a:pt x="180" y="65"/>
                </a:lnTo>
                <a:lnTo>
                  <a:pt x="183" y="60"/>
                </a:lnTo>
                <a:lnTo>
                  <a:pt x="184" y="59"/>
                </a:lnTo>
                <a:lnTo>
                  <a:pt x="185" y="57"/>
                </a:lnTo>
                <a:lnTo>
                  <a:pt x="186" y="56"/>
                </a:lnTo>
                <a:lnTo>
                  <a:pt x="189" y="54"/>
                </a:lnTo>
                <a:lnTo>
                  <a:pt x="190" y="54"/>
                </a:lnTo>
                <a:lnTo>
                  <a:pt x="191" y="53"/>
                </a:lnTo>
                <a:lnTo>
                  <a:pt x="197" y="52"/>
                </a:lnTo>
                <a:lnTo>
                  <a:pt x="201" y="52"/>
                </a:lnTo>
                <a:lnTo>
                  <a:pt x="203" y="52"/>
                </a:lnTo>
                <a:lnTo>
                  <a:pt x="205" y="51"/>
                </a:lnTo>
                <a:lnTo>
                  <a:pt x="206" y="51"/>
                </a:lnTo>
                <a:lnTo>
                  <a:pt x="207" y="51"/>
                </a:lnTo>
                <a:lnTo>
                  <a:pt x="208" y="50"/>
                </a:lnTo>
                <a:lnTo>
                  <a:pt x="211" y="49"/>
                </a:lnTo>
                <a:lnTo>
                  <a:pt x="213" y="47"/>
                </a:lnTo>
                <a:lnTo>
                  <a:pt x="214" y="46"/>
                </a:lnTo>
                <a:lnTo>
                  <a:pt x="215" y="45"/>
                </a:lnTo>
                <a:lnTo>
                  <a:pt x="216" y="43"/>
                </a:lnTo>
                <a:lnTo>
                  <a:pt x="216" y="41"/>
                </a:lnTo>
                <a:lnTo>
                  <a:pt x="218" y="37"/>
                </a:lnTo>
                <a:lnTo>
                  <a:pt x="219" y="36"/>
                </a:lnTo>
                <a:lnTo>
                  <a:pt x="220" y="33"/>
                </a:lnTo>
                <a:lnTo>
                  <a:pt x="221" y="31"/>
                </a:lnTo>
                <a:lnTo>
                  <a:pt x="222" y="30"/>
                </a:lnTo>
                <a:lnTo>
                  <a:pt x="222" y="29"/>
                </a:lnTo>
                <a:close/>
                <a:moveTo>
                  <a:pt x="664" y="474"/>
                </a:moveTo>
                <a:lnTo>
                  <a:pt x="664" y="474"/>
                </a:lnTo>
                <a:lnTo>
                  <a:pt x="664" y="475"/>
                </a:lnTo>
                <a:lnTo>
                  <a:pt x="664" y="474"/>
                </a:lnTo>
                <a:close/>
                <a:moveTo>
                  <a:pt x="811" y="422"/>
                </a:moveTo>
                <a:lnTo>
                  <a:pt x="811" y="422"/>
                </a:lnTo>
                <a:lnTo>
                  <a:pt x="812" y="422"/>
                </a:lnTo>
                <a:lnTo>
                  <a:pt x="811" y="422"/>
                </a:lnTo>
                <a:close/>
                <a:moveTo>
                  <a:pt x="793" y="423"/>
                </a:moveTo>
                <a:lnTo>
                  <a:pt x="793" y="423"/>
                </a:lnTo>
                <a:lnTo>
                  <a:pt x="793" y="422"/>
                </a:lnTo>
                <a:lnTo>
                  <a:pt x="794" y="422"/>
                </a:lnTo>
                <a:lnTo>
                  <a:pt x="794" y="423"/>
                </a:lnTo>
                <a:lnTo>
                  <a:pt x="793" y="423"/>
                </a:lnTo>
                <a:close/>
                <a:moveTo>
                  <a:pt x="789" y="423"/>
                </a:moveTo>
                <a:lnTo>
                  <a:pt x="789" y="423"/>
                </a:lnTo>
                <a:lnTo>
                  <a:pt x="790" y="423"/>
                </a:lnTo>
                <a:lnTo>
                  <a:pt x="789" y="423"/>
                </a:lnTo>
                <a:close/>
                <a:moveTo>
                  <a:pt x="790" y="423"/>
                </a:moveTo>
                <a:lnTo>
                  <a:pt x="790" y="423"/>
                </a:lnTo>
                <a:close/>
                <a:moveTo>
                  <a:pt x="798" y="426"/>
                </a:moveTo>
                <a:lnTo>
                  <a:pt x="798" y="425"/>
                </a:lnTo>
                <a:lnTo>
                  <a:pt x="798" y="426"/>
                </a:lnTo>
                <a:close/>
                <a:moveTo>
                  <a:pt x="798" y="427"/>
                </a:moveTo>
                <a:lnTo>
                  <a:pt x="798" y="428"/>
                </a:lnTo>
                <a:lnTo>
                  <a:pt x="797" y="428"/>
                </a:lnTo>
                <a:lnTo>
                  <a:pt x="798" y="428"/>
                </a:lnTo>
                <a:lnTo>
                  <a:pt x="797" y="427"/>
                </a:lnTo>
                <a:lnTo>
                  <a:pt x="798" y="427"/>
                </a:lnTo>
                <a:close/>
                <a:moveTo>
                  <a:pt x="793" y="428"/>
                </a:moveTo>
                <a:lnTo>
                  <a:pt x="792" y="428"/>
                </a:lnTo>
                <a:lnTo>
                  <a:pt x="793" y="428"/>
                </a:lnTo>
                <a:close/>
                <a:moveTo>
                  <a:pt x="773" y="433"/>
                </a:moveTo>
                <a:lnTo>
                  <a:pt x="773" y="434"/>
                </a:lnTo>
                <a:lnTo>
                  <a:pt x="773" y="433"/>
                </a:lnTo>
                <a:close/>
                <a:moveTo>
                  <a:pt x="775" y="440"/>
                </a:moveTo>
                <a:lnTo>
                  <a:pt x="775" y="441"/>
                </a:lnTo>
                <a:lnTo>
                  <a:pt x="775" y="440"/>
                </a:lnTo>
                <a:lnTo>
                  <a:pt x="774" y="440"/>
                </a:lnTo>
                <a:lnTo>
                  <a:pt x="775" y="439"/>
                </a:lnTo>
                <a:lnTo>
                  <a:pt x="775" y="438"/>
                </a:lnTo>
                <a:lnTo>
                  <a:pt x="774" y="438"/>
                </a:lnTo>
                <a:lnTo>
                  <a:pt x="775" y="438"/>
                </a:lnTo>
                <a:lnTo>
                  <a:pt x="775" y="437"/>
                </a:lnTo>
                <a:lnTo>
                  <a:pt x="775" y="438"/>
                </a:lnTo>
                <a:lnTo>
                  <a:pt x="776" y="438"/>
                </a:lnTo>
                <a:lnTo>
                  <a:pt x="777" y="438"/>
                </a:lnTo>
                <a:lnTo>
                  <a:pt x="777" y="437"/>
                </a:lnTo>
                <a:lnTo>
                  <a:pt x="778" y="437"/>
                </a:lnTo>
                <a:lnTo>
                  <a:pt x="778" y="438"/>
                </a:lnTo>
                <a:lnTo>
                  <a:pt x="779" y="438"/>
                </a:lnTo>
                <a:lnTo>
                  <a:pt x="778" y="439"/>
                </a:lnTo>
                <a:lnTo>
                  <a:pt x="777" y="439"/>
                </a:lnTo>
                <a:lnTo>
                  <a:pt x="777" y="440"/>
                </a:lnTo>
                <a:lnTo>
                  <a:pt x="776" y="440"/>
                </a:lnTo>
                <a:lnTo>
                  <a:pt x="775" y="440"/>
                </a:lnTo>
                <a:close/>
                <a:moveTo>
                  <a:pt x="761" y="438"/>
                </a:moveTo>
                <a:lnTo>
                  <a:pt x="762" y="438"/>
                </a:lnTo>
                <a:lnTo>
                  <a:pt x="761" y="438"/>
                </a:lnTo>
                <a:close/>
                <a:moveTo>
                  <a:pt x="767" y="440"/>
                </a:moveTo>
                <a:lnTo>
                  <a:pt x="767" y="440"/>
                </a:lnTo>
                <a:lnTo>
                  <a:pt x="768" y="440"/>
                </a:lnTo>
                <a:lnTo>
                  <a:pt x="768" y="441"/>
                </a:lnTo>
                <a:lnTo>
                  <a:pt x="767" y="441"/>
                </a:lnTo>
                <a:lnTo>
                  <a:pt x="766" y="441"/>
                </a:lnTo>
                <a:lnTo>
                  <a:pt x="766" y="440"/>
                </a:lnTo>
                <a:lnTo>
                  <a:pt x="767" y="440"/>
                </a:lnTo>
                <a:close/>
                <a:moveTo>
                  <a:pt x="756" y="459"/>
                </a:moveTo>
                <a:lnTo>
                  <a:pt x="756" y="459"/>
                </a:lnTo>
                <a:lnTo>
                  <a:pt x="755" y="459"/>
                </a:lnTo>
                <a:lnTo>
                  <a:pt x="755" y="460"/>
                </a:lnTo>
                <a:lnTo>
                  <a:pt x="756" y="461"/>
                </a:lnTo>
                <a:lnTo>
                  <a:pt x="756" y="460"/>
                </a:lnTo>
                <a:lnTo>
                  <a:pt x="757" y="461"/>
                </a:lnTo>
                <a:lnTo>
                  <a:pt x="757" y="462"/>
                </a:lnTo>
                <a:lnTo>
                  <a:pt x="758" y="462"/>
                </a:lnTo>
                <a:lnTo>
                  <a:pt x="757" y="462"/>
                </a:lnTo>
                <a:lnTo>
                  <a:pt x="757" y="463"/>
                </a:lnTo>
                <a:lnTo>
                  <a:pt x="757" y="464"/>
                </a:lnTo>
                <a:lnTo>
                  <a:pt x="756" y="465"/>
                </a:lnTo>
                <a:lnTo>
                  <a:pt x="756" y="466"/>
                </a:lnTo>
                <a:lnTo>
                  <a:pt x="757" y="465"/>
                </a:lnTo>
                <a:lnTo>
                  <a:pt x="757" y="466"/>
                </a:lnTo>
                <a:lnTo>
                  <a:pt x="756" y="466"/>
                </a:lnTo>
                <a:lnTo>
                  <a:pt x="757" y="466"/>
                </a:lnTo>
                <a:lnTo>
                  <a:pt x="756" y="466"/>
                </a:lnTo>
                <a:lnTo>
                  <a:pt x="756" y="467"/>
                </a:lnTo>
                <a:lnTo>
                  <a:pt x="755" y="467"/>
                </a:lnTo>
                <a:lnTo>
                  <a:pt x="756" y="467"/>
                </a:lnTo>
                <a:lnTo>
                  <a:pt x="756" y="468"/>
                </a:lnTo>
                <a:lnTo>
                  <a:pt x="756" y="469"/>
                </a:lnTo>
                <a:lnTo>
                  <a:pt x="757" y="468"/>
                </a:lnTo>
                <a:lnTo>
                  <a:pt x="757" y="469"/>
                </a:lnTo>
                <a:lnTo>
                  <a:pt x="756" y="469"/>
                </a:lnTo>
                <a:lnTo>
                  <a:pt x="756" y="468"/>
                </a:lnTo>
                <a:lnTo>
                  <a:pt x="755" y="469"/>
                </a:lnTo>
                <a:lnTo>
                  <a:pt x="755" y="468"/>
                </a:lnTo>
                <a:lnTo>
                  <a:pt x="754" y="468"/>
                </a:lnTo>
                <a:lnTo>
                  <a:pt x="753" y="468"/>
                </a:lnTo>
                <a:lnTo>
                  <a:pt x="753" y="469"/>
                </a:lnTo>
                <a:lnTo>
                  <a:pt x="752" y="469"/>
                </a:lnTo>
                <a:lnTo>
                  <a:pt x="751" y="469"/>
                </a:lnTo>
                <a:lnTo>
                  <a:pt x="751" y="470"/>
                </a:lnTo>
                <a:lnTo>
                  <a:pt x="751" y="471"/>
                </a:lnTo>
                <a:lnTo>
                  <a:pt x="751" y="472"/>
                </a:lnTo>
                <a:lnTo>
                  <a:pt x="753" y="472"/>
                </a:lnTo>
                <a:lnTo>
                  <a:pt x="753" y="473"/>
                </a:lnTo>
                <a:lnTo>
                  <a:pt x="753" y="472"/>
                </a:lnTo>
                <a:lnTo>
                  <a:pt x="752" y="473"/>
                </a:lnTo>
                <a:lnTo>
                  <a:pt x="752" y="474"/>
                </a:lnTo>
                <a:lnTo>
                  <a:pt x="753" y="474"/>
                </a:lnTo>
                <a:lnTo>
                  <a:pt x="754" y="474"/>
                </a:lnTo>
                <a:lnTo>
                  <a:pt x="754" y="475"/>
                </a:lnTo>
                <a:lnTo>
                  <a:pt x="755" y="475"/>
                </a:lnTo>
                <a:lnTo>
                  <a:pt x="755" y="474"/>
                </a:lnTo>
                <a:lnTo>
                  <a:pt x="756" y="475"/>
                </a:lnTo>
                <a:lnTo>
                  <a:pt x="757" y="475"/>
                </a:lnTo>
                <a:lnTo>
                  <a:pt x="757" y="476"/>
                </a:lnTo>
                <a:lnTo>
                  <a:pt x="756" y="476"/>
                </a:lnTo>
                <a:lnTo>
                  <a:pt x="755" y="476"/>
                </a:lnTo>
                <a:lnTo>
                  <a:pt x="755" y="477"/>
                </a:lnTo>
                <a:lnTo>
                  <a:pt x="756" y="477"/>
                </a:lnTo>
                <a:lnTo>
                  <a:pt x="755" y="477"/>
                </a:lnTo>
                <a:lnTo>
                  <a:pt x="755" y="478"/>
                </a:lnTo>
                <a:lnTo>
                  <a:pt x="756" y="478"/>
                </a:lnTo>
                <a:lnTo>
                  <a:pt x="755" y="479"/>
                </a:lnTo>
                <a:lnTo>
                  <a:pt x="756" y="479"/>
                </a:lnTo>
                <a:lnTo>
                  <a:pt x="755" y="479"/>
                </a:lnTo>
                <a:lnTo>
                  <a:pt x="756" y="479"/>
                </a:lnTo>
                <a:lnTo>
                  <a:pt x="755" y="480"/>
                </a:lnTo>
                <a:lnTo>
                  <a:pt x="755" y="481"/>
                </a:lnTo>
                <a:lnTo>
                  <a:pt x="754" y="482"/>
                </a:lnTo>
                <a:lnTo>
                  <a:pt x="753" y="482"/>
                </a:lnTo>
                <a:lnTo>
                  <a:pt x="752" y="481"/>
                </a:lnTo>
                <a:lnTo>
                  <a:pt x="751" y="480"/>
                </a:lnTo>
                <a:lnTo>
                  <a:pt x="751" y="479"/>
                </a:lnTo>
                <a:lnTo>
                  <a:pt x="750" y="479"/>
                </a:lnTo>
                <a:lnTo>
                  <a:pt x="751" y="478"/>
                </a:lnTo>
                <a:lnTo>
                  <a:pt x="751" y="477"/>
                </a:lnTo>
                <a:lnTo>
                  <a:pt x="751" y="476"/>
                </a:lnTo>
                <a:lnTo>
                  <a:pt x="750" y="476"/>
                </a:lnTo>
                <a:lnTo>
                  <a:pt x="749" y="476"/>
                </a:lnTo>
                <a:lnTo>
                  <a:pt x="749" y="475"/>
                </a:lnTo>
                <a:lnTo>
                  <a:pt x="749" y="476"/>
                </a:lnTo>
                <a:lnTo>
                  <a:pt x="748" y="476"/>
                </a:lnTo>
                <a:lnTo>
                  <a:pt x="747" y="476"/>
                </a:lnTo>
                <a:lnTo>
                  <a:pt x="746" y="476"/>
                </a:lnTo>
                <a:lnTo>
                  <a:pt x="746" y="477"/>
                </a:lnTo>
                <a:lnTo>
                  <a:pt x="745" y="477"/>
                </a:lnTo>
                <a:lnTo>
                  <a:pt x="745" y="476"/>
                </a:lnTo>
                <a:lnTo>
                  <a:pt x="744" y="476"/>
                </a:lnTo>
                <a:lnTo>
                  <a:pt x="744" y="477"/>
                </a:lnTo>
                <a:lnTo>
                  <a:pt x="743" y="477"/>
                </a:lnTo>
                <a:lnTo>
                  <a:pt x="742" y="477"/>
                </a:lnTo>
                <a:lnTo>
                  <a:pt x="740" y="477"/>
                </a:lnTo>
                <a:lnTo>
                  <a:pt x="739" y="477"/>
                </a:lnTo>
                <a:lnTo>
                  <a:pt x="739" y="478"/>
                </a:lnTo>
                <a:lnTo>
                  <a:pt x="737" y="477"/>
                </a:lnTo>
                <a:lnTo>
                  <a:pt x="737" y="478"/>
                </a:lnTo>
                <a:lnTo>
                  <a:pt x="736" y="477"/>
                </a:lnTo>
                <a:lnTo>
                  <a:pt x="735" y="477"/>
                </a:lnTo>
                <a:lnTo>
                  <a:pt x="735" y="476"/>
                </a:lnTo>
                <a:lnTo>
                  <a:pt x="735" y="475"/>
                </a:lnTo>
                <a:lnTo>
                  <a:pt x="734" y="475"/>
                </a:lnTo>
                <a:lnTo>
                  <a:pt x="734" y="474"/>
                </a:lnTo>
                <a:lnTo>
                  <a:pt x="734" y="473"/>
                </a:lnTo>
                <a:lnTo>
                  <a:pt x="734" y="472"/>
                </a:lnTo>
                <a:lnTo>
                  <a:pt x="735" y="471"/>
                </a:lnTo>
                <a:lnTo>
                  <a:pt x="736" y="471"/>
                </a:lnTo>
                <a:lnTo>
                  <a:pt x="736" y="470"/>
                </a:lnTo>
                <a:lnTo>
                  <a:pt x="737" y="470"/>
                </a:lnTo>
                <a:lnTo>
                  <a:pt x="738" y="469"/>
                </a:lnTo>
                <a:lnTo>
                  <a:pt x="737" y="469"/>
                </a:lnTo>
                <a:lnTo>
                  <a:pt x="738" y="469"/>
                </a:lnTo>
                <a:lnTo>
                  <a:pt x="739" y="469"/>
                </a:lnTo>
                <a:lnTo>
                  <a:pt x="739" y="468"/>
                </a:lnTo>
                <a:lnTo>
                  <a:pt x="740" y="468"/>
                </a:lnTo>
                <a:lnTo>
                  <a:pt x="741" y="467"/>
                </a:lnTo>
                <a:lnTo>
                  <a:pt x="741" y="466"/>
                </a:lnTo>
                <a:lnTo>
                  <a:pt x="742" y="466"/>
                </a:lnTo>
                <a:lnTo>
                  <a:pt x="743" y="465"/>
                </a:lnTo>
                <a:lnTo>
                  <a:pt x="744" y="465"/>
                </a:lnTo>
                <a:lnTo>
                  <a:pt x="744" y="464"/>
                </a:lnTo>
                <a:lnTo>
                  <a:pt x="744" y="463"/>
                </a:lnTo>
                <a:lnTo>
                  <a:pt x="745" y="462"/>
                </a:lnTo>
                <a:lnTo>
                  <a:pt x="745" y="461"/>
                </a:lnTo>
                <a:lnTo>
                  <a:pt x="746" y="461"/>
                </a:lnTo>
                <a:lnTo>
                  <a:pt x="746" y="460"/>
                </a:lnTo>
                <a:lnTo>
                  <a:pt x="746" y="459"/>
                </a:lnTo>
                <a:lnTo>
                  <a:pt x="747" y="458"/>
                </a:lnTo>
                <a:lnTo>
                  <a:pt x="747" y="457"/>
                </a:lnTo>
                <a:lnTo>
                  <a:pt x="747" y="456"/>
                </a:lnTo>
                <a:lnTo>
                  <a:pt x="748" y="456"/>
                </a:lnTo>
                <a:lnTo>
                  <a:pt x="748" y="455"/>
                </a:lnTo>
                <a:lnTo>
                  <a:pt x="749" y="455"/>
                </a:lnTo>
                <a:lnTo>
                  <a:pt x="749" y="456"/>
                </a:lnTo>
                <a:lnTo>
                  <a:pt x="750" y="456"/>
                </a:lnTo>
                <a:lnTo>
                  <a:pt x="751" y="456"/>
                </a:lnTo>
                <a:lnTo>
                  <a:pt x="751" y="457"/>
                </a:lnTo>
                <a:lnTo>
                  <a:pt x="752" y="457"/>
                </a:lnTo>
                <a:lnTo>
                  <a:pt x="753" y="457"/>
                </a:lnTo>
                <a:lnTo>
                  <a:pt x="754" y="457"/>
                </a:lnTo>
                <a:lnTo>
                  <a:pt x="754" y="458"/>
                </a:lnTo>
                <a:lnTo>
                  <a:pt x="755" y="458"/>
                </a:lnTo>
                <a:lnTo>
                  <a:pt x="756" y="459"/>
                </a:lnTo>
                <a:close/>
                <a:moveTo>
                  <a:pt x="778" y="460"/>
                </a:moveTo>
                <a:lnTo>
                  <a:pt x="778" y="460"/>
                </a:lnTo>
                <a:lnTo>
                  <a:pt x="779" y="461"/>
                </a:lnTo>
                <a:lnTo>
                  <a:pt x="778" y="461"/>
                </a:lnTo>
                <a:lnTo>
                  <a:pt x="779" y="461"/>
                </a:lnTo>
                <a:lnTo>
                  <a:pt x="779" y="462"/>
                </a:lnTo>
                <a:lnTo>
                  <a:pt x="779" y="463"/>
                </a:lnTo>
                <a:lnTo>
                  <a:pt x="778" y="463"/>
                </a:lnTo>
                <a:lnTo>
                  <a:pt x="778" y="462"/>
                </a:lnTo>
                <a:lnTo>
                  <a:pt x="778" y="461"/>
                </a:lnTo>
                <a:lnTo>
                  <a:pt x="778" y="460"/>
                </a:lnTo>
                <a:close/>
                <a:moveTo>
                  <a:pt x="777" y="460"/>
                </a:moveTo>
                <a:lnTo>
                  <a:pt x="777" y="460"/>
                </a:lnTo>
                <a:close/>
                <a:moveTo>
                  <a:pt x="765" y="465"/>
                </a:moveTo>
                <a:lnTo>
                  <a:pt x="765" y="464"/>
                </a:lnTo>
                <a:lnTo>
                  <a:pt x="766" y="464"/>
                </a:lnTo>
                <a:lnTo>
                  <a:pt x="767" y="464"/>
                </a:lnTo>
                <a:lnTo>
                  <a:pt x="766" y="465"/>
                </a:lnTo>
                <a:lnTo>
                  <a:pt x="767" y="465"/>
                </a:lnTo>
                <a:lnTo>
                  <a:pt x="768" y="466"/>
                </a:lnTo>
                <a:lnTo>
                  <a:pt x="769" y="466"/>
                </a:lnTo>
                <a:lnTo>
                  <a:pt x="768" y="466"/>
                </a:lnTo>
                <a:lnTo>
                  <a:pt x="768" y="467"/>
                </a:lnTo>
                <a:lnTo>
                  <a:pt x="767" y="466"/>
                </a:lnTo>
                <a:lnTo>
                  <a:pt x="766" y="467"/>
                </a:lnTo>
                <a:lnTo>
                  <a:pt x="765" y="467"/>
                </a:lnTo>
                <a:lnTo>
                  <a:pt x="765" y="466"/>
                </a:lnTo>
                <a:lnTo>
                  <a:pt x="764" y="466"/>
                </a:lnTo>
                <a:lnTo>
                  <a:pt x="764" y="465"/>
                </a:lnTo>
                <a:lnTo>
                  <a:pt x="765" y="465"/>
                </a:lnTo>
                <a:close/>
                <a:moveTo>
                  <a:pt x="765" y="468"/>
                </a:moveTo>
                <a:lnTo>
                  <a:pt x="764" y="468"/>
                </a:lnTo>
                <a:lnTo>
                  <a:pt x="765" y="468"/>
                </a:lnTo>
                <a:close/>
                <a:moveTo>
                  <a:pt x="753" y="474"/>
                </a:moveTo>
                <a:lnTo>
                  <a:pt x="753" y="473"/>
                </a:lnTo>
                <a:lnTo>
                  <a:pt x="753" y="474"/>
                </a:lnTo>
                <a:close/>
                <a:moveTo>
                  <a:pt x="754" y="442"/>
                </a:moveTo>
                <a:lnTo>
                  <a:pt x="754" y="442"/>
                </a:lnTo>
                <a:lnTo>
                  <a:pt x="755" y="442"/>
                </a:lnTo>
                <a:lnTo>
                  <a:pt x="754" y="443"/>
                </a:lnTo>
                <a:lnTo>
                  <a:pt x="753" y="443"/>
                </a:lnTo>
                <a:lnTo>
                  <a:pt x="753" y="442"/>
                </a:lnTo>
                <a:lnTo>
                  <a:pt x="754" y="442"/>
                </a:lnTo>
                <a:close/>
                <a:moveTo>
                  <a:pt x="712" y="459"/>
                </a:moveTo>
                <a:lnTo>
                  <a:pt x="712" y="459"/>
                </a:lnTo>
                <a:close/>
                <a:moveTo>
                  <a:pt x="711" y="459"/>
                </a:moveTo>
                <a:lnTo>
                  <a:pt x="711" y="459"/>
                </a:lnTo>
                <a:close/>
                <a:moveTo>
                  <a:pt x="710" y="460"/>
                </a:moveTo>
                <a:lnTo>
                  <a:pt x="711" y="460"/>
                </a:lnTo>
                <a:lnTo>
                  <a:pt x="711" y="461"/>
                </a:lnTo>
                <a:lnTo>
                  <a:pt x="710" y="461"/>
                </a:lnTo>
                <a:lnTo>
                  <a:pt x="710" y="460"/>
                </a:lnTo>
                <a:close/>
                <a:moveTo>
                  <a:pt x="729" y="467"/>
                </a:moveTo>
                <a:lnTo>
                  <a:pt x="729" y="467"/>
                </a:lnTo>
                <a:lnTo>
                  <a:pt x="728" y="468"/>
                </a:lnTo>
                <a:lnTo>
                  <a:pt x="728" y="467"/>
                </a:lnTo>
                <a:lnTo>
                  <a:pt x="729" y="467"/>
                </a:lnTo>
                <a:close/>
                <a:moveTo>
                  <a:pt x="703" y="466"/>
                </a:moveTo>
                <a:lnTo>
                  <a:pt x="703" y="466"/>
                </a:lnTo>
                <a:lnTo>
                  <a:pt x="703" y="465"/>
                </a:lnTo>
                <a:lnTo>
                  <a:pt x="704" y="466"/>
                </a:lnTo>
                <a:lnTo>
                  <a:pt x="703" y="466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54" name="Freeform 548"/>
          <p:cNvSpPr>
            <a:spLocks/>
          </p:cNvSpPr>
          <p:nvPr/>
        </p:nvSpPr>
        <p:spPr bwMode="auto">
          <a:xfrm>
            <a:off x="2546350" y="4224338"/>
            <a:ext cx="898525" cy="619125"/>
          </a:xfrm>
          <a:custGeom>
            <a:avLst/>
            <a:gdLst>
              <a:gd name="T0" fmla="*/ 2147483646 w 873"/>
              <a:gd name="T1" fmla="*/ 2147483646 h 602"/>
              <a:gd name="T2" fmla="*/ 2147483646 w 873"/>
              <a:gd name="T3" fmla="*/ 2147483646 h 602"/>
              <a:gd name="T4" fmla="*/ 2147483646 w 873"/>
              <a:gd name="T5" fmla="*/ 2147483646 h 602"/>
              <a:gd name="T6" fmla="*/ 2147483646 w 873"/>
              <a:gd name="T7" fmla="*/ 2147483646 h 602"/>
              <a:gd name="T8" fmla="*/ 2147483646 w 873"/>
              <a:gd name="T9" fmla="*/ 2147483646 h 602"/>
              <a:gd name="T10" fmla="*/ 2147483646 w 873"/>
              <a:gd name="T11" fmla="*/ 2147483646 h 602"/>
              <a:gd name="T12" fmla="*/ 2147483646 w 873"/>
              <a:gd name="T13" fmla="*/ 2147483646 h 602"/>
              <a:gd name="T14" fmla="*/ 2147483646 w 873"/>
              <a:gd name="T15" fmla="*/ 2147483646 h 602"/>
              <a:gd name="T16" fmla="*/ 2147483646 w 873"/>
              <a:gd name="T17" fmla="*/ 2147483646 h 602"/>
              <a:gd name="T18" fmla="*/ 2147483646 w 873"/>
              <a:gd name="T19" fmla="*/ 2147483646 h 602"/>
              <a:gd name="T20" fmla="*/ 2147483646 w 873"/>
              <a:gd name="T21" fmla="*/ 2147483646 h 602"/>
              <a:gd name="T22" fmla="*/ 2147483646 w 873"/>
              <a:gd name="T23" fmla="*/ 2147483646 h 602"/>
              <a:gd name="T24" fmla="*/ 2147483646 w 873"/>
              <a:gd name="T25" fmla="*/ 2147483646 h 602"/>
              <a:gd name="T26" fmla="*/ 2147483646 w 873"/>
              <a:gd name="T27" fmla="*/ 2147483646 h 602"/>
              <a:gd name="T28" fmla="*/ 2147483646 w 873"/>
              <a:gd name="T29" fmla="*/ 2147483646 h 602"/>
              <a:gd name="T30" fmla="*/ 2147483646 w 873"/>
              <a:gd name="T31" fmla="*/ 2147483646 h 602"/>
              <a:gd name="T32" fmla="*/ 2147483646 w 873"/>
              <a:gd name="T33" fmla="*/ 2147483646 h 602"/>
              <a:gd name="T34" fmla="*/ 2147483646 w 873"/>
              <a:gd name="T35" fmla="*/ 2147483646 h 602"/>
              <a:gd name="T36" fmla="*/ 2147483646 w 873"/>
              <a:gd name="T37" fmla="*/ 2147483646 h 602"/>
              <a:gd name="T38" fmla="*/ 2147483646 w 873"/>
              <a:gd name="T39" fmla="*/ 2147483646 h 602"/>
              <a:gd name="T40" fmla="*/ 2147483646 w 873"/>
              <a:gd name="T41" fmla="*/ 2147483646 h 602"/>
              <a:gd name="T42" fmla="*/ 2147483646 w 873"/>
              <a:gd name="T43" fmla="*/ 2147483646 h 602"/>
              <a:gd name="T44" fmla="*/ 2147483646 w 873"/>
              <a:gd name="T45" fmla="*/ 2147483646 h 602"/>
              <a:gd name="T46" fmla="*/ 2147483646 w 873"/>
              <a:gd name="T47" fmla="*/ 2147483646 h 602"/>
              <a:gd name="T48" fmla="*/ 2147483646 w 873"/>
              <a:gd name="T49" fmla="*/ 2147483646 h 602"/>
              <a:gd name="T50" fmla="*/ 2147483646 w 873"/>
              <a:gd name="T51" fmla="*/ 2147483646 h 602"/>
              <a:gd name="T52" fmla="*/ 2147483646 w 873"/>
              <a:gd name="T53" fmla="*/ 2147483646 h 602"/>
              <a:gd name="T54" fmla="*/ 2147483646 w 873"/>
              <a:gd name="T55" fmla="*/ 2147483646 h 602"/>
              <a:gd name="T56" fmla="*/ 2147483646 w 873"/>
              <a:gd name="T57" fmla="*/ 2147483646 h 602"/>
              <a:gd name="T58" fmla="*/ 2147483646 w 873"/>
              <a:gd name="T59" fmla="*/ 2147483646 h 602"/>
              <a:gd name="T60" fmla="*/ 2147483646 w 873"/>
              <a:gd name="T61" fmla="*/ 2147483646 h 602"/>
              <a:gd name="T62" fmla="*/ 2147483646 w 873"/>
              <a:gd name="T63" fmla="*/ 2147483646 h 602"/>
              <a:gd name="T64" fmla="*/ 2147483646 w 873"/>
              <a:gd name="T65" fmla="*/ 2147483646 h 602"/>
              <a:gd name="T66" fmla="*/ 2147483646 w 873"/>
              <a:gd name="T67" fmla="*/ 2147483646 h 602"/>
              <a:gd name="T68" fmla="*/ 2147483646 w 873"/>
              <a:gd name="T69" fmla="*/ 2147483646 h 602"/>
              <a:gd name="T70" fmla="*/ 2147483646 w 873"/>
              <a:gd name="T71" fmla="*/ 2147483646 h 602"/>
              <a:gd name="T72" fmla="*/ 2147483646 w 873"/>
              <a:gd name="T73" fmla="*/ 2147483646 h 602"/>
              <a:gd name="T74" fmla="*/ 2147483646 w 873"/>
              <a:gd name="T75" fmla="*/ 2147483646 h 602"/>
              <a:gd name="T76" fmla="*/ 2147483646 w 873"/>
              <a:gd name="T77" fmla="*/ 2147483646 h 602"/>
              <a:gd name="T78" fmla="*/ 2147483646 w 873"/>
              <a:gd name="T79" fmla="*/ 2147483646 h 602"/>
              <a:gd name="T80" fmla="*/ 2147483646 w 873"/>
              <a:gd name="T81" fmla="*/ 2147483646 h 602"/>
              <a:gd name="T82" fmla="*/ 2147483646 w 873"/>
              <a:gd name="T83" fmla="*/ 2147483646 h 602"/>
              <a:gd name="T84" fmla="*/ 2147483646 w 873"/>
              <a:gd name="T85" fmla="*/ 2147483646 h 602"/>
              <a:gd name="T86" fmla="*/ 2147483646 w 873"/>
              <a:gd name="T87" fmla="*/ 2147483646 h 602"/>
              <a:gd name="T88" fmla="*/ 2147483646 w 873"/>
              <a:gd name="T89" fmla="*/ 2147483646 h 602"/>
              <a:gd name="T90" fmla="*/ 2147483646 w 873"/>
              <a:gd name="T91" fmla="*/ 2147483646 h 602"/>
              <a:gd name="T92" fmla="*/ 2147483646 w 873"/>
              <a:gd name="T93" fmla="*/ 2147483646 h 602"/>
              <a:gd name="T94" fmla="*/ 2147483646 w 873"/>
              <a:gd name="T95" fmla="*/ 2147483646 h 602"/>
              <a:gd name="T96" fmla="*/ 2147483646 w 873"/>
              <a:gd name="T97" fmla="*/ 2147483646 h 602"/>
              <a:gd name="T98" fmla="*/ 2147483646 w 873"/>
              <a:gd name="T99" fmla="*/ 2147483646 h 602"/>
              <a:gd name="T100" fmla="*/ 2147483646 w 873"/>
              <a:gd name="T101" fmla="*/ 2147483646 h 602"/>
              <a:gd name="T102" fmla="*/ 2147483646 w 873"/>
              <a:gd name="T103" fmla="*/ 2147483646 h 602"/>
              <a:gd name="T104" fmla="*/ 2147483646 w 873"/>
              <a:gd name="T105" fmla="*/ 2147483646 h 602"/>
              <a:gd name="T106" fmla="*/ 2147483646 w 873"/>
              <a:gd name="T107" fmla="*/ 2147483646 h 602"/>
              <a:gd name="T108" fmla="*/ 2147483646 w 873"/>
              <a:gd name="T109" fmla="*/ 2147483646 h 602"/>
              <a:gd name="T110" fmla="*/ 2147483646 w 873"/>
              <a:gd name="T111" fmla="*/ 2147483646 h 602"/>
              <a:gd name="T112" fmla="*/ 2147483646 w 873"/>
              <a:gd name="T113" fmla="*/ 2147483646 h 602"/>
              <a:gd name="T114" fmla="*/ 2147483646 w 873"/>
              <a:gd name="T115" fmla="*/ 2147483646 h 602"/>
              <a:gd name="T116" fmla="*/ 2147483646 w 873"/>
              <a:gd name="T117" fmla="*/ 2147483646 h 602"/>
              <a:gd name="T118" fmla="*/ 2147483646 w 873"/>
              <a:gd name="T119" fmla="*/ 2147483646 h 602"/>
              <a:gd name="T120" fmla="*/ 2147483646 w 873"/>
              <a:gd name="T121" fmla="*/ 2147483646 h 602"/>
              <a:gd name="T122" fmla="*/ 2147483646 w 873"/>
              <a:gd name="T123" fmla="*/ 2147483646 h 602"/>
              <a:gd name="T124" fmla="*/ 2147483646 w 873"/>
              <a:gd name="T125" fmla="*/ 2147483646 h 60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873"/>
              <a:gd name="T190" fmla="*/ 0 h 602"/>
              <a:gd name="T191" fmla="*/ 873 w 873"/>
              <a:gd name="T192" fmla="*/ 602 h 60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873" h="602">
                <a:moveTo>
                  <a:pt x="222" y="29"/>
                </a:moveTo>
                <a:lnTo>
                  <a:pt x="222" y="28"/>
                </a:lnTo>
                <a:lnTo>
                  <a:pt x="224" y="26"/>
                </a:lnTo>
                <a:lnTo>
                  <a:pt x="224" y="25"/>
                </a:lnTo>
                <a:lnTo>
                  <a:pt x="225" y="24"/>
                </a:lnTo>
                <a:lnTo>
                  <a:pt x="226" y="24"/>
                </a:lnTo>
                <a:lnTo>
                  <a:pt x="227" y="24"/>
                </a:lnTo>
                <a:lnTo>
                  <a:pt x="229" y="22"/>
                </a:lnTo>
                <a:lnTo>
                  <a:pt x="230" y="22"/>
                </a:lnTo>
                <a:lnTo>
                  <a:pt x="231" y="21"/>
                </a:lnTo>
                <a:lnTo>
                  <a:pt x="231" y="20"/>
                </a:lnTo>
                <a:lnTo>
                  <a:pt x="233" y="20"/>
                </a:lnTo>
                <a:lnTo>
                  <a:pt x="234" y="20"/>
                </a:lnTo>
                <a:lnTo>
                  <a:pt x="235" y="20"/>
                </a:lnTo>
                <a:lnTo>
                  <a:pt x="236" y="19"/>
                </a:lnTo>
                <a:lnTo>
                  <a:pt x="237" y="18"/>
                </a:lnTo>
                <a:lnTo>
                  <a:pt x="237" y="17"/>
                </a:lnTo>
                <a:lnTo>
                  <a:pt x="238" y="17"/>
                </a:lnTo>
                <a:lnTo>
                  <a:pt x="239" y="17"/>
                </a:lnTo>
                <a:lnTo>
                  <a:pt x="241" y="16"/>
                </a:lnTo>
                <a:lnTo>
                  <a:pt x="242" y="16"/>
                </a:lnTo>
                <a:lnTo>
                  <a:pt x="243" y="15"/>
                </a:lnTo>
                <a:lnTo>
                  <a:pt x="244" y="15"/>
                </a:lnTo>
                <a:lnTo>
                  <a:pt x="245" y="14"/>
                </a:lnTo>
                <a:lnTo>
                  <a:pt x="249" y="14"/>
                </a:lnTo>
                <a:lnTo>
                  <a:pt x="252" y="13"/>
                </a:lnTo>
                <a:lnTo>
                  <a:pt x="254" y="13"/>
                </a:lnTo>
                <a:lnTo>
                  <a:pt x="256" y="12"/>
                </a:lnTo>
                <a:lnTo>
                  <a:pt x="257" y="12"/>
                </a:lnTo>
                <a:lnTo>
                  <a:pt x="258" y="12"/>
                </a:lnTo>
                <a:lnTo>
                  <a:pt x="258" y="11"/>
                </a:lnTo>
                <a:lnTo>
                  <a:pt x="259" y="9"/>
                </a:lnTo>
                <a:lnTo>
                  <a:pt x="260" y="8"/>
                </a:lnTo>
                <a:lnTo>
                  <a:pt x="261" y="7"/>
                </a:lnTo>
                <a:lnTo>
                  <a:pt x="262" y="7"/>
                </a:lnTo>
                <a:lnTo>
                  <a:pt x="263" y="7"/>
                </a:lnTo>
                <a:lnTo>
                  <a:pt x="263" y="6"/>
                </a:lnTo>
                <a:lnTo>
                  <a:pt x="264" y="5"/>
                </a:lnTo>
                <a:lnTo>
                  <a:pt x="264" y="4"/>
                </a:lnTo>
                <a:lnTo>
                  <a:pt x="265" y="3"/>
                </a:lnTo>
                <a:lnTo>
                  <a:pt x="266" y="2"/>
                </a:lnTo>
                <a:lnTo>
                  <a:pt x="267" y="3"/>
                </a:lnTo>
                <a:lnTo>
                  <a:pt x="269" y="2"/>
                </a:lnTo>
                <a:lnTo>
                  <a:pt x="271" y="1"/>
                </a:lnTo>
                <a:lnTo>
                  <a:pt x="272" y="1"/>
                </a:lnTo>
                <a:lnTo>
                  <a:pt x="273" y="1"/>
                </a:lnTo>
                <a:lnTo>
                  <a:pt x="275" y="0"/>
                </a:lnTo>
                <a:lnTo>
                  <a:pt x="276" y="0"/>
                </a:lnTo>
                <a:lnTo>
                  <a:pt x="277" y="0"/>
                </a:lnTo>
                <a:lnTo>
                  <a:pt x="278" y="0"/>
                </a:lnTo>
                <a:lnTo>
                  <a:pt x="279" y="1"/>
                </a:lnTo>
                <a:lnTo>
                  <a:pt x="281" y="2"/>
                </a:lnTo>
                <a:lnTo>
                  <a:pt x="284" y="4"/>
                </a:lnTo>
                <a:lnTo>
                  <a:pt x="284" y="5"/>
                </a:lnTo>
                <a:lnTo>
                  <a:pt x="285" y="6"/>
                </a:lnTo>
                <a:lnTo>
                  <a:pt x="286" y="7"/>
                </a:lnTo>
                <a:lnTo>
                  <a:pt x="287" y="8"/>
                </a:lnTo>
                <a:lnTo>
                  <a:pt x="288" y="9"/>
                </a:lnTo>
                <a:lnTo>
                  <a:pt x="289" y="10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3" y="10"/>
                </a:lnTo>
                <a:lnTo>
                  <a:pt x="294" y="10"/>
                </a:lnTo>
                <a:lnTo>
                  <a:pt x="298" y="11"/>
                </a:lnTo>
                <a:lnTo>
                  <a:pt x="299" y="11"/>
                </a:lnTo>
                <a:lnTo>
                  <a:pt x="301" y="10"/>
                </a:lnTo>
                <a:lnTo>
                  <a:pt x="302" y="10"/>
                </a:lnTo>
                <a:lnTo>
                  <a:pt x="303" y="10"/>
                </a:lnTo>
                <a:lnTo>
                  <a:pt x="305" y="11"/>
                </a:lnTo>
                <a:lnTo>
                  <a:pt x="306" y="12"/>
                </a:lnTo>
                <a:lnTo>
                  <a:pt x="307" y="12"/>
                </a:lnTo>
                <a:lnTo>
                  <a:pt x="309" y="12"/>
                </a:lnTo>
                <a:lnTo>
                  <a:pt x="312" y="12"/>
                </a:lnTo>
                <a:lnTo>
                  <a:pt x="313" y="12"/>
                </a:lnTo>
                <a:lnTo>
                  <a:pt x="314" y="13"/>
                </a:lnTo>
                <a:lnTo>
                  <a:pt x="315" y="13"/>
                </a:lnTo>
                <a:lnTo>
                  <a:pt x="316" y="15"/>
                </a:lnTo>
                <a:lnTo>
                  <a:pt x="318" y="16"/>
                </a:lnTo>
                <a:lnTo>
                  <a:pt x="320" y="17"/>
                </a:lnTo>
                <a:lnTo>
                  <a:pt x="321" y="18"/>
                </a:lnTo>
                <a:lnTo>
                  <a:pt x="322" y="18"/>
                </a:lnTo>
                <a:lnTo>
                  <a:pt x="325" y="17"/>
                </a:lnTo>
                <a:lnTo>
                  <a:pt x="327" y="17"/>
                </a:lnTo>
                <a:lnTo>
                  <a:pt x="328" y="18"/>
                </a:lnTo>
                <a:lnTo>
                  <a:pt x="329" y="18"/>
                </a:lnTo>
                <a:lnTo>
                  <a:pt x="330" y="19"/>
                </a:lnTo>
                <a:lnTo>
                  <a:pt x="331" y="19"/>
                </a:lnTo>
                <a:lnTo>
                  <a:pt x="332" y="20"/>
                </a:lnTo>
                <a:lnTo>
                  <a:pt x="334" y="21"/>
                </a:lnTo>
                <a:lnTo>
                  <a:pt x="336" y="21"/>
                </a:lnTo>
                <a:lnTo>
                  <a:pt x="337" y="21"/>
                </a:lnTo>
                <a:lnTo>
                  <a:pt x="338" y="20"/>
                </a:lnTo>
                <a:lnTo>
                  <a:pt x="339" y="20"/>
                </a:lnTo>
                <a:lnTo>
                  <a:pt x="339" y="19"/>
                </a:lnTo>
                <a:lnTo>
                  <a:pt x="342" y="20"/>
                </a:lnTo>
                <a:lnTo>
                  <a:pt x="344" y="19"/>
                </a:lnTo>
                <a:lnTo>
                  <a:pt x="347" y="19"/>
                </a:lnTo>
                <a:lnTo>
                  <a:pt x="349" y="19"/>
                </a:lnTo>
                <a:lnTo>
                  <a:pt x="351" y="20"/>
                </a:lnTo>
                <a:lnTo>
                  <a:pt x="353" y="20"/>
                </a:lnTo>
                <a:lnTo>
                  <a:pt x="354" y="20"/>
                </a:lnTo>
                <a:lnTo>
                  <a:pt x="355" y="21"/>
                </a:lnTo>
                <a:lnTo>
                  <a:pt x="357" y="20"/>
                </a:lnTo>
                <a:lnTo>
                  <a:pt x="359" y="21"/>
                </a:lnTo>
                <a:lnTo>
                  <a:pt x="360" y="20"/>
                </a:lnTo>
                <a:lnTo>
                  <a:pt x="362" y="19"/>
                </a:lnTo>
                <a:lnTo>
                  <a:pt x="364" y="19"/>
                </a:lnTo>
                <a:lnTo>
                  <a:pt x="366" y="19"/>
                </a:lnTo>
                <a:lnTo>
                  <a:pt x="367" y="19"/>
                </a:lnTo>
                <a:lnTo>
                  <a:pt x="367" y="18"/>
                </a:lnTo>
                <a:lnTo>
                  <a:pt x="368" y="19"/>
                </a:lnTo>
                <a:lnTo>
                  <a:pt x="371" y="19"/>
                </a:lnTo>
                <a:lnTo>
                  <a:pt x="372" y="20"/>
                </a:lnTo>
                <a:lnTo>
                  <a:pt x="372" y="21"/>
                </a:lnTo>
                <a:lnTo>
                  <a:pt x="373" y="23"/>
                </a:lnTo>
                <a:lnTo>
                  <a:pt x="373" y="24"/>
                </a:lnTo>
                <a:lnTo>
                  <a:pt x="374" y="25"/>
                </a:lnTo>
                <a:lnTo>
                  <a:pt x="375" y="26"/>
                </a:lnTo>
                <a:lnTo>
                  <a:pt x="376" y="26"/>
                </a:lnTo>
                <a:lnTo>
                  <a:pt x="377" y="27"/>
                </a:lnTo>
                <a:lnTo>
                  <a:pt x="378" y="27"/>
                </a:lnTo>
                <a:lnTo>
                  <a:pt x="380" y="28"/>
                </a:lnTo>
                <a:lnTo>
                  <a:pt x="382" y="28"/>
                </a:lnTo>
                <a:lnTo>
                  <a:pt x="385" y="28"/>
                </a:lnTo>
                <a:lnTo>
                  <a:pt x="386" y="28"/>
                </a:lnTo>
                <a:lnTo>
                  <a:pt x="388" y="28"/>
                </a:lnTo>
                <a:lnTo>
                  <a:pt x="389" y="27"/>
                </a:lnTo>
                <a:lnTo>
                  <a:pt x="391" y="26"/>
                </a:lnTo>
                <a:lnTo>
                  <a:pt x="392" y="26"/>
                </a:lnTo>
                <a:lnTo>
                  <a:pt x="394" y="26"/>
                </a:lnTo>
                <a:lnTo>
                  <a:pt x="395" y="26"/>
                </a:lnTo>
                <a:lnTo>
                  <a:pt x="396" y="27"/>
                </a:lnTo>
                <a:lnTo>
                  <a:pt x="397" y="27"/>
                </a:lnTo>
                <a:lnTo>
                  <a:pt x="397" y="28"/>
                </a:lnTo>
                <a:lnTo>
                  <a:pt x="397" y="30"/>
                </a:lnTo>
                <a:lnTo>
                  <a:pt x="396" y="31"/>
                </a:lnTo>
                <a:lnTo>
                  <a:pt x="395" y="31"/>
                </a:lnTo>
                <a:lnTo>
                  <a:pt x="394" y="30"/>
                </a:lnTo>
                <a:lnTo>
                  <a:pt x="393" y="30"/>
                </a:lnTo>
                <a:lnTo>
                  <a:pt x="392" y="31"/>
                </a:lnTo>
                <a:lnTo>
                  <a:pt x="392" y="32"/>
                </a:lnTo>
                <a:lnTo>
                  <a:pt x="392" y="34"/>
                </a:lnTo>
                <a:lnTo>
                  <a:pt x="390" y="36"/>
                </a:lnTo>
                <a:lnTo>
                  <a:pt x="390" y="38"/>
                </a:lnTo>
                <a:lnTo>
                  <a:pt x="390" y="41"/>
                </a:lnTo>
                <a:lnTo>
                  <a:pt x="390" y="42"/>
                </a:lnTo>
                <a:lnTo>
                  <a:pt x="390" y="45"/>
                </a:lnTo>
                <a:lnTo>
                  <a:pt x="390" y="48"/>
                </a:lnTo>
                <a:lnTo>
                  <a:pt x="392" y="50"/>
                </a:lnTo>
                <a:lnTo>
                  <a:pt x="392" y="51"/>
                </a:lnTo>
                <a:lnTo>
                  <a:pt x="393" y="53"/>
                </a:lnTo>
                <a:lnTo>
                  <a:pt x="393" y="54"/>
                </a:lnTo>
                <a:lnTo>
                  <a:pt x="394" y="55"/>
                </a:lnTo>
                <a:lnTo>
                  <a:pt x="394" y="56"/>
                </a:lnTo>
                <a:lnTo>
                  <a:pt x="394" y="58"/>
                </a:lnTo>
                <a:lnTo>
                  <a:pt x="394" y="59"/>
                </a:lnTo>
                <a:lnTo>
                  <a:pt x="395" y="59"/>
                </a:lnTo>
                <a:lnTo>
                  <a:pt x="395" y="60"/>
                </a:lnTo>
                <a:lnTo>
                  <a:pt x="396" y="61"/>
                </a:lnTo>
                <a:lnTo>
                  <a:pt x="396" y="62"/>
                </a:lnTo>
                <a:lnTo>
                  <a:pt x="397" y="63"/>
                </a:lnTo>
                <a:lnTo>
                  <a:pt x="398" y="63"/>
                </a:lnTo>
                <a:lnTo>
                  <a:pt x="399" y="63"/>
                </a:lnTo>
                <a:lnTo>
                  <a:pt x="400" y="63"/>
                </a:lnTo>
                <a:lnTo>
                  <a:pt x="401" y="64"/>
                </a:lnTo>
                <a:lnTo>
                  <a:pt x="402" y="64"/>
                </a:lnTo>
                <a:lnTo>
                  <a:pt x="402" y="63"/>
                </a:lnTo>
                <a:lnTo>
                  <a:pt x="403" y="63"/>
                </a:lnTo>
                <a:lnTo>
                  <a:pt x="404" y="62"/>
                </a:lnTo>
                <a:lnTo>
                  <a:pt x="406" y="61"/>
                </a:lnTo>
                <a:lnTo>
                  <a:pt x="407" y="60"/>
                </a:lnTo>
                <a:lnTo>
                  <a:pt x="408" y="60"/>
                </a:lnTo>
                <a:lnTo>
                  <a:pt x="408" y="59"/>
                </a:lnTo>
                <a:lnTo>
                  <a:pt x="409" y="58"/>
                </a:lnTo>
                <a:lnTo>
                  <a:pt x="409" y="57"/>
                </a:lnTo>
                <a:lnTo>
                  <a:pt x="410" y="56"/>
                </a:lnTo>
                <a:lnTo>
                  <a:pt x="411" y="54"/>
                </a:lnTo>
                <a:lnTo>
                  <a:pt x="411" y="53"/>
                </a:lnTo>
                <a:lnTo>
                  <a:pt x="412" y="51"/>
                </a:lnTo>
                <a:lnTo>
                  <a:pt x="413" y="50"/>
                </a:lnTo>
                <a:lnTo>
                  <a:pt x="413" y="49"/>
                </a:lnTo>
                <a:lnTo>
                  <a:pt x="414" y="48"/>
                </a:lnTo>
                <a:lnTo>
                  <a:pt x="415" y="48"/>
                </a:lnTo>
                <a:lnTo>
                  <a:pt x="417" y="48"/>
                </a:lnTo>
                <a:lnTo>
                  <a:pt x="418" y="48"/>
                </a:lnTo>
                <a:lnTo>
                  <a:pt x="419" y="48"/>
                </a:lnTo>
                <a:lnTo>
                  <a:pt x="420" y="49"/>
                </a:lnTo>
                <a:lnTo>
                  <a:pt x="421" y="49"/>
                </a:lnTo>
                <a:lnTo>
                  <a:pt x="422" y="50"/>
                </a:lnTo>
                <a:lnTo>
                  <a:pt x="423" y="54"/>
                </a:lnTo>
                <a:lnTo>
                  <a:pt x="423" y="60"/>
                </a:lnTo>
                <a:lnTo>
                  <a:pt x="423" y="61"/>
                </a:lnTo>
                <a:lnTo>
                  <a:pt x="423" y="62"/>
                </a:lnTo>
                <a:lnTo>
                  <a:pt x="423" y="64"/>
                </a:lnTo>
                <a:lnTo>
                  <a:pt x="423" y="65"/>
                </a:lnTo>
                <a:lnTo>
                  <a:pt x="423" y="67"/>
                </a:lnTo>
                <a:lnTo>
                  <a:pt x="422" y="69"/>
                </a:lnTo>
                <a:lnTo>
                  <a:pt x="422" y="70"/>
                </a:lnTo>
                <a:lnTo>
                  <a:pt x="422" y="71"/>
                </a:lnTo>
                <a:lnTo>
                  <a:pt x="422" y="73"/>
                </a:lnTo>
                <a:lnTo>
                  <a:pt x="422" y="74"/>
                </a:lnTo>
                <a:lnTo>
                  <a:pt x="422" y="75"/>
                </a:lnTo>
                <a:lnTo>
                  <a:pt x="423" y="76"/>
                </a:lnTo>
                <a:lnTo>
                  <a:pt x="425" y="77"/>
                </a:lnTo>
                <a:lnTo>
                  <a:pt x="426" y="78"/>
                </a:lnTo>
                <a:lnTo>
                  <a:pt x="427" y="78"/>
                </a:lnTo>
                <a:lnTo>
                  <a:pt x="428" y="79"/>
                </a:lnTo>
                <a:lnTo>
                  <a:pt x="429" y="79"/>
                </a:lnTo>
                <a:lnTo>
                  <a:pt x="430" y="79"/>
                </a:lnTo>
                <a:lnTo>
                  <a:pt x="430" y="78"/>
                </a:lnTo>
                <a:lnTo>
                  <a:pt x="431" y="77"/>
                </a:lnTo>
                <a:lnTo>
                  <a:pt x="432" y="76"/>
                </a:lnTo>
                <a:lnTo>
                  <a:pt x="432" y="75"/>
                </a:lnTo>
                <a:lnTo>
                  <a:pt x="432" y="73"/>
                </a:lnTo>
                <a:lnTo>
                  <a:pt x="431" y="72"/>
                </a:lnTo>
                <a:lnTo>
                  <a:pt x="431" y="71"/>
                </a:lnTo>
                <a:lnTo>
                  <a:pt x="431" y="70"/>
                </a:lnTo>
                <a:lnTo>
                  <a:pt x="431" y="69"/>
                </a:lnTo>
                <a:lnTo>
                  <a:pt x="432" y="66"/>
                </a:lnTo>
                <a:lnTo>
                  <a:pt x="431" y="65"/>
                </a:lnTo>
                <a:lnTo>
                  <a:pt x="431" y="64"/>
                </a:lnTo>
                <a:lnTo>
                  <a:pt x="430" y="64"/>
                </a:lnTo>
                <a:lnTo>
                  <a:pt x="431" y="63"/>
                </a:lnTo>
                <a:lnTo>
                  <a:pt x="431" y="62"/>
                </a:lnTo>
                <a:lnTo>
                  <a:pt x="431" y="61"/>
                </a:lnTo>
                <a:lnTo>
                  <a:pt x="432" y="60"/>
                </a:lnTo>
                <a:lnTo>
                  <a:pt x="432" y="58"/>
                </a:lnTo>
                <a:lnTo>
                  <a:pt x="433" y="58"/>
                </a:lnTo>
                <a:lnTo>
                  <a:pt x="434" y="57"/>
                </a:lnTo>
                <a:lnTo>
                  <a:pt x="434" y="56"/>
                </a:lnTo>
                <a:lnTo>
                  <a:pt x="435" y="56"/>
                </a:lnTo>
                <a:lnTo>
                  <a:pt x="435" y="55"/>
                </a:lnTo>
                <a:lnTo>
                  <a:pt x="434" y="54"/>
                </a:lnTo>
                <a:lnTo>
                  <a:pt x="434" y="53"/>
                </a:lnTo>
                <a:lnTo>
                  <a:pt x="434" y="52"/>
                </a:lnTo>
                <a:lnTo>
                  <a:pt x="435" y="52"/>
                </a:lnTo>
                <a:lnTo>
                  <a:pt x="436" y="51"/>
                </a:lnTo>
                <a:lnTo>
                  <a:pt x="438" y="50"/>
                </a:lnTo>
                <a:lnTo>
                  <a:pt x="439" y="50"/>
                </a:lnTo>
                <a:lnTo>
                  <a:pt x="442" y="51"/>
                </a:lnTo>
                <a:lnTo>
                  <a:pt x="443" y="51"/>
                </a:lnTo>
                <a:lnTo>
                  <a:pt x="444" y="50"/>
                </a:lnTo>
                <a:lnTo>
                  <a:pt x="445" y="50"/>
                </a:lnTo>
                <a:lnTo>
                  <a:pt x="446" y="50"/>
                </a:lnTo>
                <a:lnTo>
                  <a:pt x="447" y="49"/>
                </a:lnTo>
                <a:lnTo>
                  <a:pt x="447" y="50"/>
                </a:lnTo>
                <a:lnTo>
                  <a:pt x="448" y="50"/>
                </a:lnTo>
                <a:lnTo>
                  <a:pt x="450" y="51"/>
                </a:lnTo>
                <a:lnTo>
                  <a:pt x="451" y="51"/>
                </a:lnTo>
                <a:lnTo>
                  <a:pt x="453" y="51"/>
                </a:lnTo>
                <a:lnTo>
                  <a:pt x="454" y="52"/>
                </a:lnTo>
                <a:lnTo>
                  <a:pt x="455" y="52"/>
                </a:lnTo>
                <a:lnTo>
                  <a:pt x="456" y="52"/>
                </a:lnTo>
                <a:lnTo>
                  <a:pt x="457" y="51"/>
                </a:lnTo>
                <a:lnTo>
                  <a:pt x="459" y="50"/>
                </a:lnTo>
                <a:lnTo>
                  <a:pt x="460" y="49"/>
                </a:lnTo>
                <a:lnTo>
                  <a:pt x="461" y="49"/>
                </a:lnTo>
                <a:lnTo>
                  <a:pt x="462" y="49"/>
                </a:lnTo>
                <a:lnTo>
                  <a:pt x="463" y="49"/>
                </a:lnTo>
                <a:lnTo>
                  <a:pt x="465" y="49"/>
                </a:lnTo>
                <a:lnTo>
                  <a:pt x="466" y="49"/>
                </a:lnTo>
                <a:lnTo>
                  <a:pt x="467" y="49"/>
                </a:lnTo>
                <a:lnTo>
                  <a:pt x="469" y="50"/>
                </a:lnTo>
                <a:lnTo>
                  <a:pt x="471" y="50"/>
                </a:lnTo>
                <a:lnTo>
                  <a:pt x="472" y="50"/>
                </a:lnTo>
                <a:lnTo>
                  <a:pt x="473" y="50"/>
                </a:lnTo>
                <a:lnTo>
                  <a:pt x="474" y="49"/>
                </a:lnTo>
                <a:lnTo>
                  <a:pt x="475" y="49"/>
                </a:lnTo>
                <a:lnTo>
                  <a:pt x="476" y="48"/>
                </a:lnTo>
                <a:lnTo>
                  <a:pt x="480" y="48"/>
                </a:lnTo>
                <a:lnTo>
                  <a:pt x="481" y="49"/>
                </a:lnTo>
                <a:lnTo>
                  <a:pt x="482" y="49"/>
                </a:lnTo>
                <a:lnTo>
                  <a:pt x="483" y="49"/>
                </a:lnTo>
                <a:lnTo>
                  <a:pt x="484" y="49"/>
                </a:lnTo>
                <a:lnTo>
                  <a:pt x="485" y="49"/>
                </a:lnTo>
                <a:lnTo>
                  <a:pt x="486" y="49"/>
                </a:lnTo>
                <a:lnTo>
                  <a:pt x="486" y="48"/>
                </a:lnTo>
                <a:lnTo>
                  <a:pt x="487" y="49"/>
                </a:lnTo>
                <a:lnTo>
                  <a:pt x="487" y="48"/>
                </a:lnTo>
                <a:lnTo>
                  <a:pt x="488" y="49"/>
                </a:lnTo>
                <a:lnTo>
                  <a:pt x="489" y="49"/>
                </a:lnTo>
                <a:lnTo>
                  <a:pt x="490" y="50"/>
                </a:lnTo>
                <a:lnTo>
                  <a:pt x="491" y="50"/>
                </a:lnTo>
                <a:lnTo>
                  <a:pt x="491" y="51"/>
                </a:lnTo>
                <a:lnTo>
                  <a:pt x="492" y="52"/>
                </a:lnTo>
                <a:lnTo>
                  <a:pt x="493" y="52"/>
                </a:lnTo>
                <a:lnTo>
                  <a:pt x="494" y="52"/>
                </a:lnTo>
                <a:lnTo>
                  <a:pt x="496" y="52"/>
                </a:lnTo>
                <a:lnTo>
                  <a:pt x="496" y="51"/>
                </a:lnTo>
                <a:lnTo>
                  <a:pt x="497" y="51"/>
                </a:lnTo>
                <a:lnTo>
                  <a:pt x="498" y="51"/>
                </a:lnTo>
                <a:lnTo>
                  <a:pt x="498" y="50"/>
                </a:lnTo>
                <a:lnTo>
                  <a:pt x="498" y="49"/>
                </a:lnTo>
                <a:lnTo>
                  <a:pt x="497" y="48"/>
                </a:lnTo>
                <a:lnTo>
                  <a:pt x="496" y="46"/>
                </a:lnTo>
                <a:lnTo>
                  <a:pt x="495" y="46"/>
                </a:lnTo>
                <a:lnTo>
                  <a:pt x="495" y="45"/>
                </a:lnTo>
                <a:lnTo>
                  <a:pt x="496" y="43"/>
                </a:lnTo>
                <a:lnTo>
                  <a:pt x="496" y="42"/>
                </a:lnTo>
                <a:lnTo>
                  <a:pt x="496" y="41"/>
                </a:lnTo>
                <a:lnTo>
                  <a:pt x="497" y="40"/>
                </a:lnTo>
                <a:lnTo>
                  <a:pt x="498" y="40"/>
                </a:lnTo>
                <a:lnTo>
                  <a:pt x="499" y="41"/>
                </a:lnTo>
                <a:lnTo>
                  <a:pt x="500" y="41"/>
                </a:lnTo>
                <a:lnTo>
                  <a:pt x="500" y="42"/>
                </a:lnTo>
                <a:lnTo>
                  <a:pt x="501" y="42"/>
                </a:lnTo>
                <a:lnTo>
                  <a:pt x="501" y="43"/>
                </a:lnTo>
                <a:lnTo>
                  <a:pt x="501" y="44"/>
                </a:lnTo>
                <a:lnTo>
                  <a:pt x="502" y="45"/>
                </a:lnTo>
                <a:lnTo>
                  <a:pt x="502" y="47"/>
                </a:lnTo>
                <a:lnTo>
                  <a:pt x="502" y="48"/>
                </a:lnTo>
                <a:lnTo>
                  <a:pt x="503" y="49"/>
                </a:lnTo>
                <a:lnTo>
                  <a:pt x="504" y="49"/>
                </a:lnTo>
                <a:lnTo>
                  <a:pt x="505" y="50"/>
                </a:lnTo>
                <a:lnTo>
                  <a:pt x="505" y="51"/>
                </a:lnTo>
                <a:lnTo>
                  <a:pt x="506" y="51"/>
                </a:lnTo>
                <a:lnTo>
                  <a:pt x="507" y="52"/>
                </a:lnTo>
                <a:lnTo>
                  <a:pt x="508" y="53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3" y="54"/>
                </a:lnTo>
                <a:lnTo>
                  <a:pt x="514" y="53"/>
                </a:lnTo>
                <a:lnTo>
                  <a:pt x="515" y="53"/>
                </a:lnTo>
                <a:lnTo>
                  <a:pt x="515" y="52"/>
                </a:lnTo>
                <a:lnTo>
                  <a:pt x="516" y="51"/>
                </a:lnTo>
                <a:lnTo>
                  <a:pt x="517" y="51"/>
                </a:lnTo>
                <a:lnTo>
                  <a:pt x="518" y="51"/>
                </a:lnTo>
                <a:lnTo>
                  <a:pt x="519" y="50"/>
                </a:lnTo>
                <a:lnTo>
                  <a:pt x="520" y="50"/>
                </a:lnTo>
                <a:lnTo>
                  <a:pt x="520" y="49"/>
                </a:lnTo>
                <a:lnTo>
                  <a:pt x="521" y="47"/>
                </a:lnTo>
                <a:lnTo>
                  <a:pt x="521" y="44"/>
                </a:lnTo>
                <a:lnTo>
                  <a:pt x="522" y="43"/>
                </a:lnTo>
                <a:lnTo>
                  <a:pt x="523" y="43"/>
                </a:lnTo>
                <a:lnTo>
                  <a:pt x="525" y="44"/>
                </a:lnTo>
                <a:lnTo>
                  <a:pt x="525" y="45"/>
                </a:lnTo>
                <a:lnTo>
                  <a:pt x="526" y="45"/>
                </a:lnTo>
                <a:lnTo>
                  <a:pt x="526" y="46"/>
                </a:lnTo>
                <a:lnTo>
                  <a:pt x="526" y="48"/>
                </a:lnTo>
                <a:lnTo>
                  <a:pt x="526" y="49"/>
                </a:lnTo>
                <a:lnTo>
                  <a:pt x="526" y="51"/>
                </a:lnTo>
                <a:lnTo>
                  <a:pt x="527" y="51"/>
                </a:lnTo>
                <a:lnTo>
                  <a:pt x="528" y="51"/>
                </a:lnTo>
                <a:lnTo>
                  <a:pt x="529" y="52"/>
                </a:lnTo>
                <a:lnTo>
                  <a:pt x="530" y="53"/>
                </a:lnTo>
                <a:lnTo>
                  <a:pt x="531" y="52"/>
                </a:lnTo>
                <a:lnTo>
                  <a:pt x="532" y="51"/>
                </a:lnTo>
                <a:lnTo>
                  <a:pt x="532" y="50"/>
                </a:lnTo>
                <a:lnTo>
                  <a:pt x="533" y="48"/>
                </a:lnTo>
                <a:lnTo>
                  <a:pt x="533" y="47"/>
                </a:lnTo>
                <a:lnTo>
                  <a:pt x="533" y="46"/>
                </a:lnTo>
                <a:lnTo>
                  <a:pt x="534" y="46"/>
                </a:lnTo>
                <a:lnTo>
                  <a:pt x="534" y="45"/>
                </a:lnTo>
                <a:lnTo>
                  <a:pt x="534" y="44"/>
                </a:lnTo>
                <a:lnTo>
                  <a:pt x="533" y="44"/>
                </a:lnTo>
                <a:lnTo>
                  <a:pt x="533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0"/>
                </a:lnTo>
                <a:lnTo>
                  <a:pt x="535" y="39"/>
                </a:lnTo>
                <a:lnTo>
                  <a:pt x="536" y="39"/>
                </a:lnTo>
                <a:lnTo>
                  <a:pt x="537" y="39"/>
                </a:lnTo>
                <a:lnTo>
                  <a:pt x="537" y="40"/>
                </a:lnTo>
                <a:lnTo>
                  <a:pt x="538" y="39"/>
                </a:lnTo>
                <a:lnTo>
                  <a:pt x="540" y="38"/>
                </a:lnTo>
                <a:lnTo>
                  <a:pt x="544" y="39"/>
                </a:lnTo>
                <a:lnTo>
                  <a:pt x="545" y="39"/>
                </a:lnTo>
                <a:lnTo>
                  <a:pt x="545" y="40"/>
                </a:lnTo>
                <a:lnTo>
                  <a:pt x="546" y="40"/>
                </a:lnTo>
                <a:lnTo>
                  <a:pt x="547" y="39"/>
                </a:lnTo>
                <a:lnTo>
                  <a:pt x="548" y="39"/>
                </a:lnTo>
                <a:lnTo>
                  <a:pt x="549" y="38"/>
                </a:lnTo>
                <a:lnTo>
                  <a:pt x="550" y="39"/>
                </a:lnTo>
                <a:lnTo>
                  <a:pt x="551" y="39"/>
                </a:lnTo>
                <a:lnTo>
                  <a:pt x="552" y="40"/>
                </a:lnTo>
                <a:lnTo>
                  <a:pt x="553" y="41"/>
                </a:lnTo>
                <a:lnTo>
                  <a:pt x="553" y="42"/>
                </a:lnTo>
                <a:lnTo>
                  <a:pt x="553" y="43"/>
                </a:lnTo>
                <a:lnTo>
                  <a:pt x="555" y="45"/>
                </a:lnTo>
                <a:lnTo>
                  <a:pt x="556" y="46"/>
                </a:lnTo>
                <a:lnTo>
                  <a:pt x="557" y="47"/>
                </a:lnTo>
                <a:lnTo>
                  <a:pt x="557" y="46"/>
                </a:lnTo>
                <a:lnTo>
                  <a:pt x="558" y="46"/>
                </a:lnTo>
                <a:lnTo>
                  <a:pt x="559" y="46"/>
                </a:lnTo>
                <a:lnTo>
                  <a:pt x="559" y="45"/>
                </a:lnTo>
                <a:lnTo>
                  <a:pt x="560" y="45"/>
                </a:lnTo>
                <a:lnTo>
                  <a:pt x="561" y="44"/>
                </a:lnTo>
                <a:lnTo>
                  <a:pt x="561" y="43"/>
                </a:lnTo>
                <a:lnTo>
                  <a:pt x="561" y="42"/>
                </a:lnTo>
                <a:lnTo>
                  <a:pt x="562" y="42"/>
                </a:lnTo>
                <a:lnTo>
                  <a:pt x="562" y="41"/>
                </a:lnTo>
                <a:lnTo>
                  <a:pt x="563" y="41"/>
                </a:lnTo>
                <a:lnTo>
                  <a:pt x="565" y="42"/>
                </a:lnTo>
                <a:lnTo>
                  <a:pt x="566" y="41"/>
                </a:lnTo>
                <a:lnTo>
                  <a:pt x="567" y="40"/>
                </a:lnTo>
                <a:lnTo>
                  <a:pt x="568" y="41"/>
                </a:lnTo>
                <a:lnTo>
                  <a:pt x="570" y="41"/>
                </a:lnTo>
                <a:lnTo>
                  <a:pt x="570" y="40"/>
                </a:lnTo>
                <a:lnTo>
                  <a:pt x="571" y="39"/>
                </a:lnTo>
                <a:lnTo>
                  <a:pt x="572" y="39"/>
                </a:lnTo>
                <a:lnTo>
                  <a:pt x="573" y="39"/>
                </a:lnTo>
                <a:lnTo>
                  <a:pt x="574" y="38"/>
                </a:lnTo>
                <a:lnTo>
                  <a:pt x="574" y="39"/>
                </a:lnTo>
                <a:lnTo>
                  <a:pt x="575" y="39"/>
                </a:lnTo>
                <a:lnTo>
                  <a:pt x="575" y="40"/>
                </a:lnTo>
                <a:lnTo>
                  <a:pt x="575" y="41"/>
                </a:lnTo>
                <a:lnTo>
                  <a:pt x="576" y="42"/>
                </a:lnTo>
                <a:lnTo>
                  <a:pt x="577" y="43"/>
                </a:lnTo>
                <a:lnTo>
                  <a:pt x="577" y="44"/>
                </a:lnTo>
                <a:lnTo>
                  <a:pt x="578" y="44"/>
                </a:lnTo>
                <a:lnTo>
                  <a:pt x="578" y="45"/>
                </a:lnTo>
                <a:lnTo>
                  <a:pt x="577" y="45"/>
                </a:lnTo>
                <a:lnTo>
                  <a:pt x="576" y="46"/>
                </a:lnTo>
                <a:lnTo>
                  <a:pt x="576" y="48"/>
                </a:lnTo>
                <a:lnTo>
                  <a:pt x="577" y="49"/>
                </a:lnTo>
                <a:lnTo>
                  <a:pt x="578" y="50"/>
                </a:lnTo>
                <a:lnTo>
                  <a:pt x="579" y="50"/>
                </a:lnTo>
                <a:lnTo>
                  <a:pt x="579" y="52"/>
                </a:lnTo>
                <a:lnTo>
                  <a:pt x="580" y="52"/>
                </a:lnTo>
                <a:lnTo>
                  <a:pt x="581" y="52"/>
                </a:lnTo>
                <a:lnTo>
                  <a:pt x="582" y="52"/>
                </a:lnTo>
                <a:lnTo>
                  <a:pt x="583" y="54"/>
                </a:lnTo>
                <a:lnTo>
                  <a:pt x="584" y="55"/>
                </a:lnTo>
                <a:lnTo>
                  <a:pt x="585" y="55"/>
                </a:lnTo>
                <a:lnTo>
                  <a:pt x="586" y="56"/>
                </a:lnTo>
                <a:lnTo>
                  <a:pt x="587" y="56"/>
                </a:lnTo>
                <a:lnTo>
                  <a:pt x="588" y="57"/>
                </a:lnTo>
                <a:lnTo>
                  <a:pt x="589" y="58"/>
                </a:lnTo>
                <a:lnTo>
                  <a:pt x="589" y="59"/>
                </a:lnTo>
                <a:lnTo>
                  <a:pt x="590" y="60"/>
                </a:lnTo>
                <a:lnTo>
                  <a:pt x="591" y="60"/>
                </a:lnTo>
                <a:lnTo>
                  <a:pt x="593" y="61"/>
                </a:lnTo>
                <a:lnTo>
                  <a:pt x="593" y="62"/>
                </a:lnTo>
                <a:lnTo>
                  <a:pt x="593" y="64"/>
                </a:lnTo>
                <a:lnTo>
                  <a:pt x="593" y="65"/>
                </a:lnTo>
                <a:lnTo>
                  <a:pt x="594" y="65"/>
                </a:lnTo>
                <a:lnTo>
                  <a:pt x="595" y="66"/>
                </a:lnTo>
                <a:lnTo>
                  <a:pt x="595" y="68"/>
                </a:lnTo>
                <a:lnTo>
                  <a:pt x="595" y="69"/>
                </a:lnTo>
                <a:lnTo>
                  <a:pt x="594" y="70"/>
                </a:lnTo>
                <a:lnTo>
                  <a:pt x="594" y="71"/>
                </a:lnTo>
                <a:lnTo>
                  <a:pt x="594" y="72"/>
                </a:lnTo>
                <a:lnTo>
                  <a:pt x="593" y="72"/>
                </a:lnTo>
                <a:lnTo>
                  <a:pt x="593" y="73"/>
                </a:lnTo>
                <a:lnTo>
                  <a:pt x="592" y="73"/>
                </a:lnTo>
                <a:lnTo>
                  <a:pt x="592" y="74"/>
                </a:lnTo>
                <a:lnTo>
                  <a:pt x="591" y="74"/>
                </a:lnTo>
                <a:lnTo>
                  <a:pt x="591" y="75"/>
                </a:lnTo>
                <a:lnTo>
                  <a:pt x="590" y="75"/>
                </a:lnTo>
                <a:lnTo>
                  <a:pt x="590" y="76"/>
                </a:lnTo>
                <a:lnTo>
                  <a:pt x="590" y="77"/>
                </a:lnTo>
                <a:lnTo>
                  <a:pt x="589" y="78"/>
                </a:lnTo>
                <a:lnTo>
                  <a:pt x="589" y="77"/>
                </a:lnTo>
                <a:lnTo>
                  <a:pt x="589" y="78"/>
                </a:lnTo>
                <a:lnTo>
                  <a:pt x="589" y="79"/>
                </a:lnTo>
                <a:lnTo>
                  <a:pt x="589" y="80"/>
                </a:lnTo>
                <a:lnTo>
                  <a:pt x="588" y="80"/>
                </a:lnTo>
                <a:lnTo>
                  <a:pt x="589" y="80"/>
                </a:lnTo>
                <a:lnTo>
                  <a:pt x="588" y="80"/>
                </a:lnTo>
                <a:lnTo>
                  <a:pt x="588" y="81"/>
                </a:lnTo>
                <a:lnTo>
                  <a:pt x="588" y="82"/>
                </a:lnTo>
                <a:lnTo>
                  <a:pt x="588" y="83"/>
                </a:lnTo>
                <a:lnTo>
                  <a:pt x="588" y="84"/>
                </a:lnTo>
                <a:lnTo>
                  <a:pt x="588" y="85"/>
                </a:lnTo>
                <a:lnTo>
                  <a:pt x="588" y="86"/>
                </a:lnTo>
                <a:lnTo>
                  <a:pt x="588" y="87"/>
                </a:lnTo>
                <a:lnTo>
                  <a:pt x="588" y="88"/>
                </a:lnTo>
                <a:lnTo>
                  <a:pt x="588" y="89"/>
                </a:lnTo>
                <a:lnTo>
                  <a:pt x="587" y="89"/>
                </a:lnTo>
                <a:lnTo>
                  <a:pt x="588" y="89"/>
                </a:lnTo>
                <a:lnTo>
                  <a:pt x="587" y="90"/>
                </a:lnTo>
                <a:lnTo>
                  <a:pt x="588" y="90"/>
                </a:lnTo>
                <a:lnTo>
                  <a:pt x="588" y="91"/>
                </a:lnTo>
                <a:lnTo>
                  <a:pt x="587" y="91"/>
                </a:lnTo>
                <a:lnTo>
                  <a:pt x="588" y="92"/>
                </a:lnTo>
                <a:lnTo>
                  <a:pt x="587" y="92"/>
                </a:lnTo>
                <a:lnTo>
                  <a:pt x="588" y="92"/>
                </a:lnTo>
                <a:lnTo>
                  <a:pt x="588" y="93"/>
                </a:lnTo>
                <a:lnTo>
                  <a:pt x="589" y="93"/>
                </a:lnTo>
                <a:lnTo>
                  <a:pt x="589" y="94"/>
                </a:lnTo>
                <a:lnTo>
                  <a:pt x="590" y="94"/>
                </a:lnTo>
                <a:lnTo>
                  <a:pt x="591" y="94"/>
                </a:lnTo>
                <a:lnTo>
                  <a:pt x="591" y="95"/>
                </a:lnTo>
                <a:lnTo>
                  <a:pt x="592" y="95"/>
                </a:lnTo>
                <a:lnTo>
                  <a:pt x="592" y="96"/>
                </a:lnTo>
                <a:lnTo>
                  <a:pt x="593" y="96"/>
                </a:lnTo>
                <a:lnTo>
                  <a:pt x="594" y="96"/>
                </a:lnTo>
                <a:lnTo>
                  <a:pt x="594" y="97"/>
                </a:lnTo>
                <a:lnTo>
                  <a:pt x="595" y="97"/>
                </a:lnTo>
                <a:lnTo>
                  <a:pt x="595" y="98"/>
                </a:lnTo>
                <a:lnTo>
                  <a:pt x="596" y="98"/>
                </a:lnTo>
                <a:lnTo>
                  <a:pt x="597" y="99"/>
                </a:lnTo>
                <a:lnTo>
                  <a:pt x="598" y="99"/>
                </a:lnTo>
                <a:lnTo>
                  <a:pt x="599" y="100"/>
                </a:lnTo>
                <a:lnTo>
                  <a:pt x="600" y="100"/>
                </a:lnTo>
                <a:lnTo>
                  <a:pt x="601" y="100"/>
                </a:lnTo>
                <a:lnTo>
                  <a:pt x="601" y="101"/>
                </a:lnTo>
                <a:lnTo>
                  <a:pt x="601" y="102"/>
                </a:lnTo>
                <a:lnTo>
                  <a:pt x="602" y="102"/>
                </a:lnTo>
                <a:lnTo>
                  <a:pt x="602" y="103"/>
                </a:lnTo>
                <a:lnTo>
                  <a:pt x="602" y="104"/>
                </a:lnTo>
                <a:lnTo>
                  <a:pt x="602" y="105"/>
                </a:lnTo>
                <a:lnTo>
                  <a:pt x="601" y="105"/>
                </a:lnTo>
                <a:lnTo>
                  <a:pt x="602" y="106"/>
                </a:lnTo>
                <a:lnTo>
                  <a:pt x="602" y="107"/>
                </a:lnTo>
                <a:lnTo>
                  <a:pt x="602" y="108"/>
                </a:lnTo>
                <a:lnTo>
                  <a:pt x="603" y="108"/>
                </a:lnTo>
                <a:lnTo>
                  <a:pt x="603" y="109"/>
                </a:lnTo>
                <a:lnTo>
                  <a:pt x="603" y="110"/>
                </a:lnTo>
                <a:lnTo>
                  <a:pt x="603" y="111"/>
                </a:lnTo>
                <a:lnTo>
                  <a:pt x="604" y="111"/>
                </a:lnTo>
                <a:lnTo>
                  <a:pt x="604" y="112"/>
                </a:lnTo>
                <a:lnTo>
                  <a:pt x="604" y="113"/>
                </a:lnTo>
                <a:lnTo>
                  <a:pt x="605" y="114"/>
                </a:lnTo>
                <a:lnTo>
                  <a:pt x="605" y="115"/>
                </a:lnTo>
                <a:lnTo>
                  <a:pt x="605" y="116"/>
                </a:lnTo>
                <a:lnTo>
                  <a:pt x="604" y="116"/>
                </a:lnTo>
                <a:lnTo>
                  <a:pt x="604" y="117"/>
                </a:lnTo>
                <a:lnTo>
                  <a:pt x="604" y="118"/>
                </a:lnTo>
                <a:lnTo>
                  <a:pt x="604" y="119"/>
                </a:lnTo>
                <a:lnTo>
                  <a:pt x="603" y="119"/>
                </a:lnTo>
                <a:lnTo>
                  <a:pt x="603" y="120"/>
                </a:lnTo>
                <a:lnTo>
                  <a:pt x="602" y="121"/>
                </a:lnTo>
                <a:lnTo>
                  <a:pt x="601" y="120"/>
                </a:lnTo>
                <a:lnTo>
                  <a:pt x="600" y="120"/>
                </a:lnTo>
                <a:lnTo>
                  <a:pt x="599" y="120"/>
                </a:lnTo>
                <a:lnTo>
                  <a:pt x="598" y="120"/>
                </a:lnTo>
                <a:lnTo>
                  <a:pt x="598" y="119"/>
                </a:lnTo>
                <a:lnTo>
                  <a:pt x="598" y="120"/>
                </a:lnTo>
                <a:lnTo>
                  <a:pt x="597" y="120"/>
                </a:lnTo>
                <a:lnTo>
                  <a:pt x="597" y="121"/>
                </a:lnTo>
                <a:lnTo>
                  <a:pt x="596" y="122"/>
                </a:lnTo>
                <a:lnTo>
                  <a:pt x="596" y="123"/>
                </a:lnTo>
                <a:lnTo>
                  <a:pt x="597" y="123"/>
                </a:lnTo>
                <a:lnTo>
                  <a:pt x="596" y="123"/>
                </a:lnTo>
                <a:lnTo>
                  <a:pt x="596" y="124"/>
                </a:lnTo>
                <a:lnTo>
                  <a:pt x="596" y="125"/>
                </a:lnTo>
                <a:lnTo>
                  <a:pt x="595" y="125"/>
                </a:lnTo>
                <a:lnTo>
                  <a:pt x="595" y="126"/>
                </a:lnTo>
                <a:lnTo>
                  <a:pt x="595" y="127"/>
                </a:lnTo>
                <a:lnTo>
                  <a:pt x="594" y="127"/>
                </a:lnTo>
                <a:lnTo>
                  <a:pt x="593" y="127"/>
                </a:lnTo>
                <a:lnTo>
                  <a:pt x="592" y="129"/>
                </a:lnTo>
                <a:lnTo>
                  <a:pt x="591" y="129"/>
                </a:lnTo>
                <a:lnTo>
                  <a:pt x="591" y="130"/>
                </a:lnTo>
                <a:lnTo>
                  <a:pt x="592" y="131"/>
                </a:lnTo>
                <a:lnTo>
                  <a:pt x="592" y="132"/>
                </a:lnTo>
                <a:lnTo>
                  <a:pt x="590" y="135"/>
                </a:lnTo>
                <a:lnTo>
                  <a:pt x="589" y="138"/>
                </a:lnTo>
                <a:lnTo>
                  <a:pt x="590" y="141"/>
                </a:lnTo>
                <a:lnTo>
                  <a:pt x="592" y="143"/>
                </a:lnTo>
                <a:lnTo>
                  <a:pt x="594" y="143"/>
                </a:lnTo>
                <a:lnTo>
                  <a:pt x="593" y="145"/>
                </a:lnTo>
                <a:lnTo>
                  <a:pt x="594" y="145"/>
                </a:lnTo>
                <a:lnTo>
                  <a:pt x="594" y="146"/>
                </a:lnTo>
                <a:lnTo>
                  <a:pt x="595" y="146"/>
                </a:lnTo>
                <a:lnTo>
                  <a:pt x="595" y="147"/>
                </a:lnTo>
                <a:lnTo>
                  <a:pt x="596" y="147"/>
                </a:lnTo>
                <a:lnTo>
                  <a:pt x="596" y="148"/>
                </a:lnTo>
                <a:lnTo>
                  <a:pt x="597" y="148"/>
                </a:lnTo>
                <a:lnTo>
                  <a:pt x="597" y="149"/>
                </a:lnTo>
                <a:lnTo>
                  <a:pt x="598" y="149"/>
                </a:lnTo>
                <a:lnTo>
                  <a:pt x="598" y="150"/>
                </a:lnTo>
                <a:lnTo>
                  <a:pt x="597" y="150"/>
                </a:lnTo>
                <a:lnTo>
                  <a:pt x="597" y="151"/>
                </a:lnTo>
                <a:lnTo>
                  <a:pt x="597" y="152"/>
                </a:lnTo>
                <a:lnTo>
                  <a:pt x="596" y="152"/>
                </a:lnTo>
                <a:lnTo>
                  <a:pt x="596" y="153"/>
                </a:lnTo>
                <a:lnTo>
                  <a:pt x="596" y="154"/>
                </a:lnTo>
                <a:lnTo>
                  <a:pt x="597" y="155"/>
                </a:lnTo>
                <a:lnTo>
                  <a:pt x="597" y="156"/>
                </a:lnTo>
                <a:lnTo>
                  <a:pt x="597" y="157"/>
                </a:lnTo>
                <a:lnTo>
                  <a:pt x="597" y="159"/>
                </a:lnTo>
                <a:lnTo>
                  <a:pt x="597" y="161"/>
                </a:lnTo>
                <a:lnTo>
                  <a:pt x="598" y="161"/>
                </a:lnTo>
                <a:lnTo>
                  <a:pt x="598" y="162"/>
                </a:lnTo>
                <a:lnTo>
                  <a:pt x="599" y="162"/>
                </a:lnTo>
                <a:lnTo>
                  <a:pt x="599" y="163"/>
                </a:lnTo>
                <a:lnTo>
                  <a:pt x="600" y="163"/>
                </a:lnTo>
                <a:lnTo>
                  <a:pt x="599" y="163"/>
                </a:lnTo>
                <a:lnTo>
                  <a:pt x="598" y="164"/>
                </a:lnTo>
                <a:lnTo>
                  <a:pt x="598" y="165"/>
                </a:lnTo>
                <a:lnTo>
                  <a:pt x="597" y="165"/>
                </a:lnTo>
                <a:lnTo>
                  <a:pt x="598" y="166"/>
                </a:lnTo>
                <a:lnTo>
                  <a:pt x="598" y="167"/>
                </a:lnTo>
                <a:lnTo>
                  <a:pt x="599" y="167"/>
                </a:lnTo>
                <a:lnTo>
                  <a:pt x="599" y="168"/>
                </a:lnTo>
                <a:lnTo>
                  <a:pt x="598" y="169"/>
                </a:lnTo>
                <a:lnTo>
                  <a:pt x="598" y="170"/>
                </a:lnTo>
                <a:lnTo>
                  <a:pt x="598" y="171"/>
                </a:lnTo>
                <a:lnTo>
                  <a:pt x="599" y="171"/>
                </a:lnTo>
                <a:lnTo>
                  <a:pt x="599" y="172"/>
                </a:lnTo>
                <a:lnTo>
                  <a:pt x="600" y="173"/>
                </a:lnTo>
                <a:lnTo>
                  <a:pt x="600" y="174"/>
                </a:lnTo>
                <a:lnTo>
                  <a:pt x="601" y="174"/>
                </a:lnTo>
                <a:lnTo>
                  <a:pt x="602" y="174"/>
                </a:lnTo>
                <a:lnTo>
                  <a:pt x="603" y="174"/>
                </a:lnTo>
                <a:lnTo>
                  <a:pt x="604" y="174"/>
                </a:lnTo>
                <a:lnTo>
                  <a:pt x="603" y="174"/>
                </a:lnTo>
                <a:lnTo>
                  <a:pt x="603" y="175"/>
                </a:lnTo>
                <a:lnTo>
                  <a:pt x="603" y="176"/>
                </a:lnTo>
                <a:lnTo>
                  <a:pt x="602" y="176"/>
                </a:lnTo>
                <a:lnTo>
                  <a:pt x="602" y="177"/>
                </a:lnTo>
                <a:lnTo>
                  <a:pt x="603" y="177"/>
                </a:lnTo>
                <a:lnTo>
                  <a:pt x="604" y="178"/>
                </a:lnTo>
                <a:lnTo>
                  <a:pt x="604" y="179"/>
                </a:lnTo>
                <a:lnTo>
                  <a:pt x="605" y="179"/>
                </a:lnTo>
                <a:lnTo>
                  <a:pt x="604" y="179"/>
                </a:lnTo>
                <a:lnTo>
                  <a:pt x="605" y="180"/>
                </a:lnTo>
                <a:lnTo>
                  <a:pt x="605" y="181"/>
                </a:lnTo>
                <a:lnTo>
                  <a:pt x="605" y="182"/>
                </a:lnTo>
                <a:lnTo>
                  <a:pt x="605" y="183"/>
                </a:lnTo>
                <a:lnTo>
                  <a:pt x="606" y="184"/>
                </a:lnTo>
                <a:lnTo>
                  <a:pt x="606" y="185"/>
                </a:lnTo>
                <a:lnTo>
                  <a:pt x="606" y="186"/>
                </a:lnTo>
                <a:lnTo>
                  <a:pt x="607" y="186"/>
                </a:lnTo>
                <a:lnTo>
                  <a:pt x="607" y="187"/>
                </a:lnTo>
                <a:lnTo>
                  <a:pt x="606" y="187"/>
                </a:lnTo>
                <a:lnTo>
                  <a:pt x="607" y="187"/>
                </a:lnTo>
                <a:lnTo>
                  <a:pt x="607" y="188"/>
                </a:lnTo>
                <a:lnTo>
                  <a:pt x="608" y="189"/>
                </a:lnTo>
                <a:lnTo>
                  <a:pt x="608" y="190"/>
                </a:lnTo>
                <a:lnTo>
                  <a:pt x="609" y="190"/>
                </a:lnTo>
                <a:lnTo>
                  <a:pt x="609" y="189"/>
                </a:lnTo>
                <a:lnTo>
                  <a:pt x="609" y="190"/>
                </a:lnTo>
                <a:lnTo>
                  <a:pt x="609" y="191"/>
                </a:lnTo>
                <a:lnTo>
                  <a:pt x="608" y="191"/>
                </a:lnTo>
                <a:lnTo>
                  <a:pt x="608" y="192"/>
                </a:lnTo>
                <a:lnTo>
                  <a:pt x="608" y="193"/>
                </a:lnTo>
                <a:lnTo>
                  <a:pt x="608" y="194"/>
                </a:lnTo>
                <a:lnTo>
                  <a:pt x="607" y="194"/>
                </a:lnTo>
                <a:lnTo>
                  <a:pt x="607" y="195"/>
                </a:lnTo>
                <a:lnTo>
                  <a:pt x="607" y="196"/>
                </a:lnTo>
                <a:lnTo>
                  <a:pt x="608" y="196"/>
                </a:lnTo>
                <a:lnTo>
                  <a:pt x="607" y="196"/>
                </a:lnTo>
                <a:lnTo>
                  <a:pt x="607" y="197"/>
                </a:lnTo>
                <a:lnTo>
                  <a:pt x="608" y="197"/>
                </a:lnTo>
                <a:lnTo>
                  <a:pt x="609" y="197"/>
                </a:lnTo>
                <a:lnTo>
                  <a:pt x="609" y="198"/>
                </a:lnTo>
                <a:lnTo>
                  <a:pt x="609" y="197"/>
                </a:lnTo>
                <a:lnTo>
                  <a:pt x="609" y="198"/>
                </a:lnTo>
                <a:lnTo>
                  <a:pt x="610" y="198"/>
                </a:lnTo>
                <a:lnTo>
                  <a:pt x="610" y="197"/>
                </a:lnTo>
                <a:lnTo>
                  <a:pt x="611" y="197"/>
                </a:lnTo>
                <a:lnTo>
                  <a:pt x="612" y="197"/>
                </a:lnTo>
                <a:lnTo>
                  <a:pt x="612" y="198"/>
                </a:lnTo>
                <a:lnTo>
                  <a:pt x="613" y="198"/>
                </a:lnTo>
                <a:lnTo>
                  <a:pt x="613" y="197"/>
                </a:lnTo>
                <a:lnTo>
                  <a:pt x="613" y="198"/>
                </a:lnTo>
                <a:lnTo>
                  <a:pt x="614" y="198"/>
                </a:lnTo>
                <a:lnTo>
                  <a:pt x="615" y="198"/>
                </a:lnTo>
                <a:lnTo>
                  <a:pt x="616" y="198"/>
                </a:lnTo>
                <a:lnTo>
                  <a:pt x="617" y="198"/>
                </a:lnTo>
                <a:lnTo>
                  <a:pt x="618" y="198"/>
                </a:lnTo>
                <a:lnTo>
                  <a:pt x="618" y="197"/>
                </a:lnTo>
                <a:lnTo>
                  <a:pt x="619" y="197"/>
                </a:lnTo>
                <a:lnTo>
                  <a:pt x="620" y="196"/>
                </a:lnTo>
                <a:lnTo>
                  <a:pt x="621" y="196"/>
                </a:lnTo>
                <a:lnTo>
                  <a:pt x="621" y="195"/>
                </a:lnTo>
                <a:lnTo>
                  <a:pt x="622" y="195"/>
                </a:lnTo>
                <a:lnTo>
                  <a:pt x="623" y="195"/>
                </a:lnTo>
                <a:lnTo>
                  <a:pt x="624" y="195"/>
                </a:lnTo>
                <a:lnTo>
                  <a:pt x="624" y="194"/>
                </a:lnTo>
                <a:lnTo>
                  <a:pt x="625" y="194"/>
                </a:lnTo>
                <a:lnTo>
                  <a:pt x="624" y="194"/>
                </a:lnTo>
                <a:lnTo>
                  <a:pt x="625" y="194"/>
                </a:lnTo>
                <a:lnTo>
                  <a:pt x="625" y="193"/>
                </a:lnTo>
                <a:lnTo>
                  <a:pt x="626" y="193"/>
                </a:lnTo>
                <a:lnTo>
                  <a:pt x="628" y="193"/>
                </a:lnTo>
                <a:lnTo>
                  <a:pt x="629" y="193"/>
                </a:lnTo>
                <a:lnTo>
                  <a:pt x="629" y="194"/>
                </a:lnTo>
                <a:lnTo>
                  <a:pt x="630" y="193"/>
                </a:lnTo>
                <a:lnTo>
                  <a:pt x="631" y="193"/>
                </a:lnTo>
                <a:lnTo>
                  <a:pt x="632" y="192"/>
                </a:lnTo>
                <a:lnTo>
                  <a:pt x="632" y="193"/>
                </a:lnTo>
                <a:lnTo>
                  <a:pt x="632" y="194"/>
                </a:lnTo>
                <a:lnTo>
                  <a:pt x="633" y="195"/>
                </a:lnTo>
                <a:lnTo>
                  <a:pt x="634" y="195"/>
                </a:lnTo>
                <a:lnTo>
                  <a:pt x="634" y="196"/>
                </a:lnTo>
                <a:lnTo>
                  <a:pt x="635" y="196"/>
                </a:lnTo>
                <a:lnTo>
                  <a:pt x="636" y="196"/>
                </a:lnTo>
                <a:lnTo>
                  <a:pt x="637" y="197"/>
                </a:lnTo>
                <a:lnTo>
                  <a:pt x="637" y="198"/>
                </a:lnTo>
                <a:lnTo>
                  <a:pt x="638" y="197"/>
                </a:lnTo>
                <a:lnTo>
                  <a:pt x="638" y="196"/>
                </a:lnTo>
                <a:lnTo>
                  <a:pt x="639" y="195"/>
                </a:lnTo>
                <a:lnTo>
                  <a:pt x="640" y="195"/>
                </a:lnTo>
                <a:lnTo>
                  <a:pt x="641" y="195"/>
                </a:lnTo>
                <a:lnTo>
                  <a:pt x="641" y="194"/>
                </a:lnTo>
                <a:lnTo>
                  <a:pt x="641" y="193"/>
                </a:lnTo>
                <a:lnTo>
                  <a:pt x="642" y="193"/>
                </a:lnTo>
                <a:lnTo>
                  <a:pt x="642" y="194"/>
                </a:lnTo>
                <a:lnTo>
                  <a:pt x="643" y="194"/>
                </a:lnTo>
                <a:lnTo>
                  <a:pt x="644" y="195"/>
                </a:lnTo>
                <a:lnTo>
                  <a:pt x="643" y="195"/>
                </a:lnTo>
                <a:lnTo>
                  <a:pt x="643" y="196"/>
                </a:lnTo>
                <a:lnTo>
                  <a:pt x="643" y="197"/>
                </a:lnTo>
                <a:lnTo>
                  <a:pt x="644" y="197"/>
                </a:lnTo>
                <a:lnTo>
                  <a:pt x="644" y="198"/>
                </a:lnTo>
                <a:lnTo>
                  <a:pt x="644" y="199"/>
                </a:lnTo>
                <a:lnTo>
                  <a:pt x="645" y="199"/>
                </a:lnTo>
                <a:lnTo>
                  <a:pt x="645" y="200"/>
                </a:lnTo>
                <a:lnTo>
                  <a:pt x="646" y="200"/>
                </a:lnTo>
                <a:lnTo>
                  <a:pt x="645" y="200"/>
                </a:lnTo>
                <a:lnTo>
                  <a:pt x="645" y="201"/>
                </a:lnTo>
                <a:lnTo>
                  <a:pt x="646" y="201"/>
                </a:lnTo>
                <a:lnTo>
                  <a:pt x="645" y="201"/>
                </a:lnTo>
                <a:lnTo>
                  <a:pt x="645" y="202"/>
                </a:lnTo>
                <a:lnTo>
                  <a:pt x="646" y="202"/>
                </a:lnTo>
                <a:lnTo>
                  <a:pt x="647" y="203"/>
                </a:lnTo>
                <a:lnTo>
                  <a:pt x="647" y="202"/>
                </a:lnTo>
                <a:lnTo>
                  <a:pt x="648" y="202"/>
                </a:lnTo>
                <a:lnTo>
                  <a:pt x="649" y="202"/>
                </a:lnTo>
                <a:lnTo>
                  <a:pt x="650" y="201"/>
                </a:lnTo>
                <a:lnTo>
                  <a:pt x="650" y="202"/>
                </a:lnTo>
                <a:lnTo>
                  <a:pt x="651" y="202"/>
                </a:lnTo>
                <a:lnTo>
                  <a:pt x="651" y="203"/>
                </a:lnTo>
                <a:lnTo>
                  <a:pt x="652" y="203"/>
                </a:lnTo>
                <a:lnTo>
                  <a:pt x="653" y="203"/>
                </a:lnTo>
                <a:lnTo>
                  <a:pt x="653" y="204"/>
                </a:lnTo>
                <a:lnTo>
                  <a:pt x="654" y="203"/>
                </a:lnTo>
                <a:lnTo>
                  <a:pt x="655" y="204"/>
                </a:lnTo>
                <a:lnTo>
                  <a:pt x="655" y="205"/>
                </a:lnTo>
                <a:lnTo>
                  <a:pt x="655" y="206"/>
                </a:lnTo>
                <a:lnTo>
                  <a:pt x="656" y="206"/>
                </a:lnTo>
                <a:lnTo>
                  <a:pt x="656" y="207"/>
                </a:lnTo>
                <a:lnTo>
                  <a:pt x="655" y="207"/>
                </a:lnTo>
                <a:lnTo>
                  <a:pt x="656" y="207"/>
                </a:lnTo>
                <a:lnTo>
                  <a:pt x="656" y="208"/>
                </a:lnTo>
                <a:lnTo>
                  <a:pt x="655" y="208"/>
                </a:lnTo>
                <a:lnTo>
                  <a:pt x="655" y="209"/>
                </a:lnTo>
                <a:lnTo>
                  <a:pt x="654" y="210"/>
                </a:lnTo>
                <a:lnTo>
                  <a:pt x="655" y="211"/>
                </a:lnTo>
                <a:lnTo>
                  <a:pt x="654" y="211"/>
                </a:lnTo>
                <a:lnTo>
                  <a:pt x="654" y="212"/>
                </a:lnTo>
                <a:lnTo>
                  <a:pt x="654" y="213"/>
                </a:lnTo>
                <a:lnTo>
                  <a:pt x="655" y="213"/>
                </a:lnTo>
                <a:lnTo>
                  <a:pt x="655" y="214"/>
                </a:lnTo>
                <a:lnTo>
                  <a:pt x="656" y="214"/>
                </a:lnTo>
                <a:lnTo>
                  <a:pt x="656" y="215"/>
                </a:lnTo>
                <a:lnTo>
                  <a:pt x="656" y="216"/>
                </a:lnTo>
                <a:lnTo>
                  <a:pt x="655" y="216"/>
                </a:lnTo>
                <a:lnTo>
                  <a:pt x="655" y="217"/>
                </a:lnTo>
                <a:lnTo>
                  <a:pt x="654" y="217"/>
                </a:lnTo>
                <a:lnTo>
                  <a:pt x="654" y="218"/>
                </a:lnTo>
                <a:lnTo>
                  <a:pt x="654" y="219"/>
                </a:lnTo>
                <a:lnTo>
                  <a:pt x="653" y="220"/>
                </a:lnTo>
                <a:lnTo>
                  <a:pt x="654" y="221"/>
                </a:lnTo>
                <a:lnTo>
                  <a:pt x="653" y="221"/>
                </a:lnTo>
                <a:lnTo>
                  <a:pt x="652" y="222"/>
                </a:lnTo>
                <a:lnTo>
                  <a:pt x="652" y="223"/>
                </a:lnTo>
                <a:lnTo>
                  <a:pt x="651" y="223"/>
                </a:lnTo>
                <a:lnTo>
                  <a:pt x="650" y="223"/>
                </a:lnTo>
                <a:lnTo>
                  <a:pt x="650" y="224"/>
                </a:lnTo>
                <a:lnTo>
                  <a:pt x="650" y="225"/>
                </a:lnTo>
                <a:lnTo>
                  <a:pt x="649" y="225"/>
                </a:lnTo>
                <a:lnTo>
                  <a:pt x="649" y="226"/>
                </a:lnTo>
                <a:lnTo>
                  <a:pt x="648" y="226"/>
                </a:lnTo>
                <a:lnTo>
                  <a:pt x="649" y="226"/>
                </a:lnTo>
                <a:lnTo>
                  <a:pt x="648" y="227"/>
                </a:lnTo>
                <a:lnTo>
                  <a:pt x="648" y="228"/>
                </a:lnTo>
                <a:lnTo>
                  <a:pt x="647" y="228"/>
                </a:lnTo>
                <a:lnTo>
                  <a:pt x="646" y="228"/>
                </a:lnTo>
                <a:lnTo>
                  <a:pt x="645" y="228"/>
                </a:lnTo>
                <a:lnTo>
                  <a:pt x="644" y="227"/>
                </a:lnTo>
                <a:lnTo>
                  <a:pt x="643" y="227"/>
                </a:lnTo>
                <a:lnTo>
                  <a:pt x="643" y="228"/>
                </a:lnTo>
                <a:lnTo>
                  <a:pt x="642" y="228"/>
                </a:lnTo>
                <a:lnTo>
                  <a:pt x="643" y="229"/>
                </a:lnTo>
                <a:lnTo>
                  <a:pt x="642" y="229"/>
                </a:lnTo>
                <a:lnTo>
                  <a:pt x="642" y="230"/>
                </a:lnTo>
                <a:lnTo>
                  <a:pt x="642" y="231"/>
                </a:lnTo>
                <a:lnTo>
                  <a:pt x="642" y="232"/>
                </a:lnTo>
                <a:lnTo>
                  <a:pt x="642" y="233"/>
                </a:lnTo>
                <a:lnTo>
                  <a:pt x="641" y="234"/>
                </a:lnTo>
                <a:lnTo>
                  <a:pt x="642" y="235"/>
                </a:lnTo>
                <a:lnTo>
                  <a:pt x="642" y="237"/>
                </a:lnTo>
                <a:lnTo>
                  <a:pt x="641" y="237"/>
                </a:lnTo>
                <a:lnTo>
                  <a:pt x="640" y="237"/>
                </a:lnTo>
                <a:lnTo>
                  <a:pt x="639" y="238"/>
                </a:lnTo>
                <a:lnTo>
                  <a:pt x="639" y="239"/>
                </a:lnTo>
                <a:lnTo>
                  <a:pt x="637" y="241"/>
                </a:lnTo>
                <a:lnTo>
                  <a:pt x="637" y="242"/>
                </a:lnTo>
                <a:lnTo>
                  <a:pt x="636" y="242"/>
                </a:lnTo>
                <a:lnTo>
                  <a:pt x="635" y="243"/>
                </a:lnTo>
                <a:lnTo>
                  <a:pt x="635" y="244"/>
                </a:lnTo>
                <a:lnTo>
                  <a:pt x="635" y="245"/>
                </a:lnTo>
                <a:lnTo>
                  <a:pt x="636" y="245"/>
                </a:lnTo>
                <a:lnTo>
                  <a:pt x="637" y="245"/>
                </a:lnTo>
                <a:lnTo>
                  <a:pt x="637" y="246"/>
                </a:lnTo>
                <a:lnTo>
                  <a:pt x="638" y="247"/>
                </a:lnTo>
                <a:lnTo>
                  <a:pt x="638" y="248"/>
                </a:lnTo>
                <a:lnTo>
                  <a:pt x="638" y="249"/>
                </a:lnTo>
                <a:lnTo>
                  <a:pt x="639" y="249"/>
                </a:lnTo>
                <a:lnTo>
                  <a:pt x="638" y="249"/>
                </a:lnTo>
                <a:lnTo>
                  <a:pt x="638" y="250"/>
                </a:lnTo>
                <a:lnTo>
                  <a:pt x="637" y="250"/>
                </a:lnTo>
                <a:lnTo>
                  <a:pt x="637" y="251"/>
                </a:lnTo>
                <a:lnTo>
                  <a:pt x="636" y="251"/>
                </a:lnTo>
                <a:lnTo>
                  <a:pt x="636" y="252"/>
                </a:lnTo>
                <a:lnTo>
                  <a:pt x="637" y="253"/>
                </a:lnTo>
                <a:lnTo>
                  <a:pt x="636" y="254"/>
                </a:lnTo>
                <a:lnTo>
                  <a:pt x="637" y="255"/>
                </a:lnTo>
                <a:lnTo>
                  <a:pt x="638" y="255"/>
                </a:lnTo>
                <a:lnTo>
                  <a:pt x="637" y="256"/>
                </a:lnTo>
                <a:lnTo>
                  <a:pt x="638" y="257"/>
                </a:lnTo>
                <a:lnTo>
                  <a:pt x="638" y="258"/>
                </a:lnTo>
                <a:lnTo>
                  <a:pt x="638" y="259"/>
                </a:lnTo>
                <a:lnTo>
                  <a:pt x="639" y="259"/>
                </a:lnTo>
                <a:lnTo>
                  <a:pt x="639" y="260"/>
                </a:lnTo>
                <a:lnTo>
                  <a:pt x="640" y="261"/>
                </a:lnTo>
                <a:lnTo>
                  <a:pt x="641" y="261"/>
                </a:lnTo>
                <a:lnTo>
                  <a:pt x="641" y="262"/>
                </a:lnTo>
                <a:lnTo>
                  <a:pt x="641" y="263"/>
                </a:lnTo>
                <a:lnTo>
                  <a:pt x="640" y="263"/>
                </a:lnTo>
                <a:lnTo>
                  <a:pt x="639" y="263"/>
                </a:lnTo>
                <a:lnTo>
                  <a:pt x="638" y="262"/>
                </a:lnTo>
                <a:lnTo>
                  <a:pt x="637" y="262"/>
                </a:lnTo>
                <a:lnTo>
                  <a:pt x="637" y="263"/>
                </a:lnTo>
                <a:lnTo>
                  <a:pt x="636" y="263"/>
                </a:lnTo>
                <a:lnTo>
                  <a:pt x="636" y="264"/>
                </a:lnTo>
                <a:lnTo>
                  <a:pt x="635" y="263"/>
                </a:lnTo>
                <a:lnTo>
                  <a:pt x="634" y="263"/>
                </a:lnTo>
                <a:lnTo>
                  <a:pt x="634" y="264"/>
                </a:lnTo>
                <a:lnTo>
                  <a:pt x="633" y="265"/>
                </a:lnTo>
                <a:lnTo>
                  <a:pt x="634" y="265"/>
                </a:lnTo>
                <a:lnTo>
                  <a:pt x="634" y="266"/>
                </a:lnTo>
                <a:lnTo>
                  <a:pt x="634" y="267"/>
                </a:lnTo>
                <a:lnTo>
                  <a:pt x="635" y="267"/>
                </a:lnTo>
                <a:lnTo>
                  <a:pt x="636" y="268"/>
                </a:lnTo>
                <a:lnTo>
                  <a:pt x="635" y="269"/>
                </a:lnTo>
                <a:lnTo>
                  <a:pt x="634" y="269"/>
                </a:lnTo>
                <a:lnTo>
                  <a:pt x="633" y="269"/>
                </a:lnTo>
                <a:lnTo>
                  <a:pt x="632" y="269"/>
                </a:lnTo>
                <a:lnTo>
                  <a:pt x="631" y="269"/>
                </a:lnTo>
                <a:lnTo>
                  <a:pt x="630" y="269"/>
                </a:lnTo>
                <a:lnTo>
                  <a:pt x="629" y="269"/>
                </a:lnTo>
                <a:lnTo>
                  <a:pt x="630" y="269"/>
                </a:lnTo>
                <a:lnTo>
                  <a:pt x="630" y="270"/>
                </a:lnTo>
                <a:lnTo>
                  <a:pt x="631" y="271"/>
                </a:lnTo>
                <a:lnTo>
                  <a:pt x="632" y="271"/>
                </a:lnTo>
                <a:lnTo>
                  <a:pt x="633" y="271"/>
                </a:lnTo>
                <a:lnTo>
                  <a:pt x="634" y="271"/>
                </a:lnTo>
                <a:lnTo>
                  <a:pt x="635" y="271"/>
                </a:lnTo>
                <a:lnTo>
                  <a:pt x="636" y="271"/>
                </a:lnTo>
                <a:lnTo>
                  <a:pt x="637" y="271"/>
                </a:lnTo>
                <a:lnTo>
                  <a:pt x="637" y="272"/>
                </a:lnTo>
                <a:lnTo>
                  <a:pt x="638" y="272"/>
                </a:lnTo>
                <a:lnTo>
                  <a:pt x="638" y="273"/>
                </a:lnTo>
                <a:lnTo>
                  <a:pt x="639" y="273"/>
                </a:lnTo>
                <a:lnTo>
                  <a:pt x="639" y="274"/>
                </a:lnTo>
                <a:lnTo>
                  <a:pt x="639" y="275"/>
                </a:lnTo>
                <a:lnTo>
                  <a:pt x="639" y="276"/>
                </a:lnTo>
                <a:lnTo>
                  <a:pt x="640" y="276"/>
                </a:lnTo>
                <a:lnTo>
                  <a:pt x="641" y="276"/>
                </a:lnTo>
                <a:lnTo>
                  <a:pt x="640" y="277"/>
                </a:lnTo>
                <a:lnTo>
                  <a:pt x="640" y="278"/>
                </a:lnTo>
                <a:lnTo>
                  <a:pt x="639" y="278"/>
                </a:lnTo>
                <a:lnTo>
                  <a:pt x="638" y="278"/>
                </a:lnTo>
                <a:lnTo>
                  <a:pt x="637" y="278"/>
                </a:lnTo>
                <a:lnTo>
                  <a:pt x="637" y="279"/>
                </a:lnTo>
                <a:lnTo>
                  <a:pt x="636" y="280"/>
                </a:lnTo>
                <a:lnTo>
                  <a:pt x="635" y="280"/>
                </a:lnTo>
                <a:lnTo>
                  <a:pt x="634" y="280"/>
                </a:lnTo>
                <a:lnTo>
                  <a:pt x="633" y="280"/>
                </a:lnTo>
                <a:lnTo>
                  <a:pt x="634" y="280"/>
                </a:lnTo>
                <a:lnTo>
                  <a:pt x="634" y="281"/>
                </a:lnTo>
                <a:lnTo>
                  <a:pt x="632" y="283"/>
                </a:lnTo>
                <a:lnTo>
                  <a:pt x="632" y="284"/>
                </a:lnTo>
                <a:lnTo>
                  <a:pt x="633" y="285"/>
                </a:lnTo>
                <a:lnTo>
                  <a:pt x="632" y="285"/>
                </a:lnTo>
                <a:lnTo>
                  <a:pt x="631" y="286"/>
                </a:lnTo>
                <a:lnTo>
                  <a:pt x="631" y="287"/>
                </a:lnTo>
                <a:lnTo>
                  <a:pt x="630" y="287"/>
                </a:lnTo>
                <a:lnTo>
                  <a:pt x="629" y="288"/>
                </a:lnTo>
                <a:lnTo>
                  <a:pt x="629" y="289"/>
                </a:lnTo>
                <a:lnTo>
                  <a:pt x="629" y="290"/>
                </a:lnTo>
                <a:lnTo>
                  <a:pt x="630" y="290"/>
                </a:lnTo>
                <a:lnTo>
                  <a:pt x="630" y="291"/>
                </a:lnTo>
                <a:lnTo>
                  <a:pt x="629" y="291"/>
                </a:lnTo>
                <a:lnTo>
                  <a:pt x="629" y="292"/>
                </a:lnTo>
                <a:lnTo>
                  <a:pt x="629" y="293"/>
                </a:lnTo>
                <a:lnTo>
                  <a:pt x="628" y="293"/>
                </a:lnTo>
                <a:lnTo>
                  <a:pt x="627" y="293"/>
                </a:lnTo>
                <a:lnTo>
                  <a:pt x="627" y="294"/>
                </a:lnTo>
                <a:lnTo>
                  <a:pt x="628" y="294"/>
                </a:lnTo>
                <a:lnTo>
                  <a:pt x="628" y="295"/>
                </a:lnTo>
                <a:lnTo>
                  <a:pt x="629" y="295"/>
                </a:lnTo>
                <a:lnTo>
                  <a:pt x="630" y="295"/>
                </a:lnTo>
                <a:lnTo>
                  <a:pt x="630" y="296"/>
                </a:lnTo>
                <a:lnTo>
                  <a:pt x="630" y="297"/>
                </a:lnTo>
                <a:lnTo>
                  <a:pt x="630" y="298"/>
                </a:lnTo>
                <a:lnTo>
                  <a:pt x="631" y="298"/>
                </a:lnTo>
                <a:lnTo>
                  <a:pt x="630" y="299"/>
                </a:lnTo>
                <a:lnTo>
                  <a:pt x="631" y="299"/>
                </a:lnTo>
                <a:lnTo>
                  <a:pt x="631" y="300"/>
                </a:lnTo>
                <a:lnTo>
                  <a:pt x="632" y="300"/>
                </a:lnTo>
                <a:lnTo>
                  <a:pt x="633" y="300"/>
                </a:lnTo>
                <a:lnTo>
                  <a:pt x="633" y="301"/>
                </a:lnTo>
                <a:lnTo>
                  <a:pt x="632" y="302"/>
                </a:lnTo>
                <a:lnTo>
                  <a:pt x="632" y="303"/>
                </a:lnTo>
                <a:lnTo>
                  <a:pt x="632" y="304"/>
                </a:lnTo>
                <a:lnTo>
                  <a:pt x="632" y="305"/>
                </a:lnTo>
                <a:lnTo>
                  <a:pt x="632" y="306"/>
                </a:lnTo>
                <a:lnTo>
                  <a:pt x="633" y="306"/>
                </a:lnTo>
                <a:lnTo>
                  <a:pt x="633" y="307"/>
                </a:lnTo>
                <a:lnTo>
                  <a:pt x="634" y="307"/>
                </a:lnTo>
                <a:lnTo>
                  <a:pt x="635" y="307"/>
                </a:lnTo>
                <a:lnTo>
                  <a:pt x="635" y="308"/>
                </a:lnTo>
                <a:lnTo>
                  <a:pt x="636" y="308"/>
                </a:lnTo>
                <a:lnTo>
                  <a:pt x="637" y="308"/>
                </a:lnTo>
                <a:lnTo>
                  <a:pt x="638" y="308"/>
                </a:lnTo>
                <a:lnTo>
                  <a:pt x="638" y="309"/>
                </a:lnTo>
                <a:lnTo>
                  <a:pt x="638" y="308"/>
                </a:lnTo>
                <a:lnTo>
                  <a:pt x="639" y="308"/>
                </a:lnTo>
                <a:lnTo>
                  <a:pt x="640" y="308"/>
                </a:lnTo>
                <a:lnTo>
                  <a:pt x="641" y="309"/>
                </a:lnTo>
                <a:lnTo>
                  <a:pt x="640" y="309"/>
                </a:lnTo>
                <a:lnTo>
                  <a:pt x="641" y="310"/>
                </a:lnTo>
                <a:lnTo>
                  <a:pt x="641" y="309"/>
                </a:lnTo>
                <a:lnTo>
                  <a:pt x="642" y="309"/>
                </a:lnTo>
                <a:lnTo>
                  <a:pt x="643" y="311"/>
                </a:lnTo>
                <a:lnTo>
                  <a:pt x="643" y="312"/>
                </a:lnTo>
                <a:lnTo>
                  <a:pt x="644" y="312"/>
                </a:lnTo>
                <a:lnTo>
                  <a:pt x="645" y="312"/>
                </a:lnTo>
                <a:lnTo>
                  <a:pt x="644" y="314"/>
                </a:lnTo>
                <a:lnTo>
                  <a:pt x="643" y="315"/>
                </a:lnTo>
                <a:lnTo>
                  <a:pt x="647" y="316"/>
                </a:lnTo>
                <a:lnTo>
                  <a:pt x="647" y="317"/>
                </a:lnTo>
                <a:lnTo>
                  <a:pt x="648" y="317"/>
                </a:lnTo>
                <a:lnTo>
                  <a:pt x="649" y="318"/>
                </a:lnTo>
                <a:lnTo>
                  <a:pt x="650" y="318"/>
                </a:lnTo>
                <a:lnTo>
                  <a:pt x="651" y="318"/>
                </a:lnTo>
                <a:lnTo>
                  <a:pt x="652" y="318"/>
                </a:lnTo>
                <a:lnTo>
                  <a:pt x="652" y="319"/>
                </a:lnTo>
                <a:lnTo>
                  <a:pt x="653" y="320"/>
                </a:lnTo>
                <a:lnTo>
                  <a:pt x="654" y="321"/>
                </a:lnTo>
                <a:lnTo>
                  <a:pt x="655" y="321"/>
                </a:lnTo>
                <a:lnTo>
                  <a:pt x="656" y="320"/>
                </a:lnTo>
                <a:lnTo>
                  <a:pt x="656" y="321"/>
                </a:lnTo>
                <a:lnTo>
                  <a:pt x="656" y="322"/>
                </a:lnTo>
                <a:lnTo>
                  <a:pt x="655" y="322"/>
                </a:lnTo>
                <a:lnTo>
                  <a:pt x="655" y="323"/>
                </a:lnTo>
                <a:lnTo>
                  <a:pt x="654" y="323"/>
                </a:lnTo>
                <a:lnTo>
                  <a:pt x="653" y="324"/>
                </a:lnTo>
                <a:lnTo>
                  <a:pt x="654" y="325"/>
                </a:lnTo>
                <a:lnTo>
                  <a:pt x="655" y="325"/>
                </a:lnTo>
                <a:lnTo>
                  <a:pt x="655" y="326"/>
                </a:lnTo>
                <a:lnTo>
                  <a:pt x="654" y="326"/>
                </a:lnTo>
                <a:lnTo>
                  <a:pt x="654" y="327"/>
                </a:lnTo>
                <a:lnTo>
                  <a:pt x="655" y="328"/>
                </a:lnTo>
                <a:lnTo>
                  <a:pt x="655" y="329"/>
                </a:lnTo>
                <a:lnTo>
                  <a:pt x="654" y="329"/>
                </a:lnTo>
                <a:lnTo>
                  <a:pt x="653" y="330"/>
                </a:lnTo>
                <a:lnTo>
                  <a:pt x="654" y="331"/>
                </a:lnTo>
                <a:lnTo>
                  <a:pt x="655" y="331"/>
                </a:lnTo>
                <a:lnTo>
                  <a:pt x="656" y="332"/>
                </a:lnTo>
                <a:lnTo>
                  <a:pt x="656" y="333"/>
                </a:lnTo>
                <a:lnTo>
                  <a:pt x="656" y="334"/>
                </a:lnTo>
                <a:lnTo>
                  <a:pt x="655" y="335"/>
                </a:lnTo>
                <a:lnTo>
                  <a:pt x="655" y="334"/>
                </a:lnTo>
                <a:lnTo>
                  <a:pt x="654" y="333"/>
                </a:lnTo>
                <a:lnTo>
                  <a:pt x="654" y="334"/>
                </a:lnTo>
                <a:lnTo>
                  <a:pt x="653" y="334"/>
                </a:lnTo>
                <a:lnTo>
                  <a:pt x="653" y="333"/>
                </a:lnTo>
                <a:lnTo>
                  <a:pt x="652" y="334"/>
                </a:lnTo>
                <a:lnTo>
                  <a:pt x="651" y="334"/>
                </a:lnTo>
                <a:lnTo>
                  <a:pt x="650" y="334"/>
                </a:lnTo>
                <a:lnTo>
                  <a:pt x="649" y="335"/>
                </a:lnTo>
                <a:lnTo>
                  <a:pt x="649" y="334"/>
                </a:lnTo>
                <a:lnTo>
                  <a:pt x="648" y="335"/>
                </a:lnTo>
                <a:lnTo>
                  <a:pt x="648" y="336"/>
                </a:lnTo>
                <a:lnTo>
                  <a:pt x="648" y="337"/>
                </a:lnTo>
                <a:lnTo>
                  <a:pt x="648" y="338"/>
                </a:lnTo>
                <a:lnTo>
                  <a:pt x="648" y="337"/>
                </a:lnTo>
                <a:lnTo>
                  <a:pt x="649" y="337"/>
                </a:lnTo>
                <a:lnTo>
                  <a:pt x="649" y="338"/>
                </a:lnTo>
                <a:lnTo>
                  <a:pt x="650" y="338"/>
                </a:lnTo>
                <a:lnTo>
                  <a:pt x="649" y="339"/>
                </a:lnTo>
                <a:lnTo>
                  <a:pt x="650" y="339"/>
                </a:lnTo>
                <a:lnTo>
                  <a:pt x="649" y="339"/>
                </a:lnTo>
                <a:lnTo>
                  <a:pt x="649" y="340"/>
                </a:lnTo>
                <a:lnTo>
                  <a:pt x="650" y="340"/>
                </a:lnTo>
                <a:lnTo>
                  <a:pt x="651" y="340"/>
                </a:lnTo>
                <a:lnTo>
                  <a:pt x="651" y="341"/>
                </a:lnTo>
                <a:lnTo>
                  <a:pt x="652" y="341"/>
                </a:lnTo>
                <a:lnTo>
                  <a:pt x="653" y="341"/>
                </a:lnTo>
                <a:lnTo>
                  <a:pt x="654" y="342"/>
                </a:lnTo>
                <a:lnTo>
                  <a:pt x="655" y="342"/>
                </a:lnTo>
                <a:lnTo>
                  <a:pt x="656" y="342"/>
                </a:lnTo>
                <a:lnTo>
                  <a:pt x="657" y="343"/>
                </a:lnTo>
                <a:lnTo>
                  <a:pt x="658" y="343"/>
                </a:lnTo>
                <a:lnTo>
                  <a:pt x="658" y="344"/>
                </a:lnTo>
                <a:lnTo>
                  <a:pt x="659" y="344"/>
                </a:lnTo>
                <a:lnTo>
                  <a:pt x="660" y="344"/>
                </a:lnTo>
                <a:lnTo>
                  <a:pt x="661" y="345"/>
                </a:lnTo>
                <a:lnTo>
                  <a:pt x="661" y="344"/>
                </a:lnTo>
                <a:lnTo>
                  <a:pt x="661" y="345"/>
                </a:lnTo>
                <a:lnTo>
                  <a:pt x="660" y="345"/>
                </a:lnTo>
                <a:lnTo>
                  <a:pt x="660" y="346"/>
                </a:lnTo>
                <a:lnTo>
                  <a:pt x="659" y="347"/>
                </a:lnTo>
                <a:lnTo>
                  <a:pt x="658" y="347"/>
                </a:lnTo>
                <a:lnTo>
                  <a:pt x="658" y="348"/>
                </a:lnTo>
                <a:lnTo>
                  <a:pt x="657" y="348"/>
                </a:lnTo>
                <a:lnTo>
                  <a:pt x="657" y="350"/>
                </a:lnTo>
                <a:lnTo>
                  <a:pt x="656" y="351"/>
                </a:lnTo>
                <a:lnTo>
                  <a:pt x="656" y="352"/>
                </a:lnTo>
                <a:lnTo>
                  <a:pt x="657" y="352"/>
                </a:lnTo>
                <a:lnTo>
                  <a:pt x="656" y="353"/>
                </a:lnTo>
                <a:lnTo>
                  <a:pt x="656" y="354"/>
                </a:lnTo>
                <a:lnTo>
                  <a:pt x="656" y="355"/>
                </a:lnTo>
                <a:lnTo>
                  <a:pt x="655" y="355"/>
                </a:lnTo>
                <a:lnTo>
                  <a:pt x="655" y="356"/>
                </a:lnTo>
                <a:lnTo>
                  <a:pt x="656" y="356"/>
                </a:lnTo>
                <a:lnTo>
                  <a:pt x="656" y="357"/>
                </a:lnTo>
                <a:lnTo>
                  <a:pt x="657" y="358"/>
                </a:lnTo>
                <a:lnTo>
                  <a:pt x="657" y="359"/>
                </a:lnTo>
                <a:lnTo>
                  <a:pt x="658" y="359"/>
                </a:lnTo>
                <a:lnTo>
                  <a:pt x="659" y="360"/>
                </a:lnTo>
                <a:lnTo>
                  <a:pt x="660" y="359"/>
                </a:lnTo>
                <a:lnTo>
                  <a:pt x="662" y="358"/>
                </a:lnTo>
                <a:lnTo>
                  <a:pt x="662" y="359"/>
                </a:lnTo>
                <a:lnTo>
                  <a:pt x="663" y="359"/>
                </a:lnTo>
                <a:lnTo>
                  <a:pt x="664" y="359"/>
                </a:lnTo>
                <a:lnTo>
                  <a:pt x="664" y="358"/>
                </a:lnTo>
                <a:lnTo>
                  <a:pt x="665" y="358"/>
                </a:lnTo>
                <a:lnTo>
                  <a:pt x="666" y="357"/>
                </a:lnTo>
                <a:lnTo>
                  <a:pt x="667" y="357"/>
                </a:lnTo>
                <a:lnTo>
                  <a:pt x="667" y="358"/>
                </a:lnTo>
                <a:lnTo>
                  <a:pt x="667" y="359"/>
                </a:lnTo>
                <a:lnTo>
                  <a:pt x="668" y="359"/>
                </a:lnTo>
                <a:lnTo>
                  <a:pt x="669" y="359"/>
                </a:lnTo>
                <a:lnTo>
                  <a:pt x="670" y="358"/>
                </a:lnTo>
                <a:lnTo>
                  <a:pt x="671" y="358"/>
                </a:lnTo>
                <a:lnTo>
                  <a:pt x="672" y="358"/>
                </a:lnTo>
                <a:lnTo>
                  <a:pt x="673" y="357"/>
                </a:lnTo>
                <a:lnTo>
                  <a:pt x="674" y="357"/>
                </a:lnTo>
                <a:lnTo>
                  <a:pt x="675" y="357"/>
                </a:lnTo>
                <a:lnTo>
                  <a:pt x="676" y="357"/>
                </a:lnTo>
                <a:lnTo>
                  <a:pt x="677" y="357"/>
                </a:lnTo>
                <a:lnTo>
                  <a:pt x="678" y="357"/>
                </a:lnTo>
                <a:lnTo>
                  <a:pt x="678" y="356"/>
                </a:lnTo>
                <a:lnTo>
                  <a:pt x="679" y="357"/>
                </a:lnTo>
                <a:lnTo>
                  <a:pt x="679" y="358"/>
                </a:lnTo>
                <a:lnTo>
                  <a:pt x="678" y="359"/>
                </a:lnTo>
                <a:lnTo>
                  <a:pt x="679" y="359"/>
                </a:lnTo>
                <a:lnTo>
                  <a:pt x="679" y="360"/>
                </a:lnTo>
                <a:lnTo>
                  <a:pt x="679" y="361"/>
                </a:lnTo>
                <a:lnTo>
                  <a:pt x="678" y="361"/>
                </a:lnTo>
                <a:lnTo>
                  <a:pt x="678" y="362"/>
                </a:lnTo>
                <a:lnTo>
                  <a:pt x="677" y="362"/>
                </a:lnTo>
                <a:lnTo>
                  <a:pt x="677" y="363"/>
                </a:lnTo>
                <a:lnTo>
                  <a:pt x="678" y="363"/>
                </a:lnTo>
                <a:lnTo>
                  <a:pt x="679" y="363"/>
                </a:lnTo>
                <a:lnTo>
                  <a:pt x="680" y="362"/>
                </a:lnTo>
                <a:lnTo>
                  <a:pt x="681" y="362"/>
                </a:lnTo>
                <a:lnTo>
                  <a:pt x="682" y="362"/>
                </a:lnTo>
                <a:lnTo>
                  <a:pt x="683" y="361"/>
                </a:lnTo>
                <a:lnTo>
                  <a:pt x="684" y="361"/>
                </a:lnTo>
                <a:lnTo>
                  <a:pt x="685" y="361"/>
                </a:lnTo>
                <a:lnTo>
                  <a:pt x="686" y="361"/>
                </a:lnTo>
                <a:lnTo>
                  <a:pt x="687" y="361"/>
                </a:lnTo>
                <a:lnTo>
                  <a:pt x="688" y="361"/>
                </a:lnTo>
                <a:lnTo>
                  <a:pt x="689" y="361"/>
                </a:lnTo>
                <a:lnTo>
                  <a:pt x="690" y="360"/>
                </a:lnTo>
                <a:lnTo>
                  <a:pt x="690" y="361"/>
                </a:lnTo>
                <a:lnTo>
                  <a:pt x="691" y="361"/>
                </a:lnTo>
                <a:lnTo>
                  <a:pt x="692" y="360"/>
                </a:lnTo>
                <a:lnTo>
                  <a:pt x="693" y="360"/>
                </a:lnTo>
                <a:lnTo>
                  <a:pt x="693" y="359"/>
                </a:lnTo>
                <a:lnTo>
                  <a:pt x="694" y="359"/>
                </a:lnTo>
                <a:lnTo>
                  <a:pt x="695" y="359"/>
                </a:lnTo>
                <a:lnTo>
                  <a:pt x="696" y="358"/>
                </a:lnTo>
                <a:lnTo>
                  <a:pt x="697" y="357"/>
                </a:lnTo>
                <a:lnTo>
                  <a:pt x="698" y="357"/>
                </a:lnTo>
                <a:lnTo>
                  <a:pt x="699" y="357"/>
                </a:lnTo>
                <a:lnTo>
                  <a:pt x="700" y="356"/>
                </a:lnTo>
                <a:lnTo>
                  <a:pt x="700" y="355"/>
                </a:lnTo>
                <a:lnTo>
                  <a:pt x="702" y="354"/>
                </a:lnTo>
                <a:lnTo>
                  <a:pt x="702" y="355"/>
                </a:lnTo>
                <a:lnTo>
                  <a:pt x="702" y="356"/>
                </a:lnTo>
                <a:lnTo>
                  <a:pt x="703" y="356"/>
                </a:lnTo>
                <a:lnTo>
                  <a:pt x="703" y="357"/>
                </a:lnTo>
                <a:lnTo>
                  <a:pt x="703" y="358"/>
                </a:lnTo>
                <a:lnTo>
                  <a:pt x="703" y="359"/>
                </a:lnTo>
                <a:lnTo>
                  <a:pt x="703" y="360"/>
                </a:lnTo>
                <a:lnTo>
                  <a:pt x="703" y="361"/>
                </a:lnTo>
                <a:lnTo>
                  <a:pt x="704" y="361"/>
                </a:lnTo>
                <a:lnTo>
                  <a:pt x="704" y="360"/>
                </a:lnTo>
                <a:lnTo>
                  <a:pt x="705" y="360"/>
                </a:lnTo>
                <a:lnTo>
                  <a:pt x="706" y="360"/>
                </a:lnTo>
                <a:lnTo>
                  <a:pt x="706" y="359"/>
                </a:lnTo>
                <a:lnTo>
                  <a:pt x="706" y="358"/>
                </a:lnTo>
                <a:lnTo>
                  <a:pt x="707" y="358"/>
                </a:lnTo>
                <a:lnTo>
                  <a:pt x="707" y="357"/>
                </a:lnTo>
                <a:lnTo>
                  <a:pt x="708" y="356"/>
                </a:lnTo>
                <a:lnTo>
                  <a:pt x="709" y="356"/>
                </a:lnTo>
                <a:lnTo>
                  <a:pt x="709" y="357"/>
                </a:lnTo>
                <a:lnTo>
                  <a:pt x="710" y="357"/>
                </a:lnTo>
                <a:lnTo>
                  <a:pt x="710" y="356"/>
                </a:lnTo>
                <a:lnTo>
                  <a:pt x="711" y="357"/>
                </a:lnTo>
                <a:lnTo>
                  <a:pt x="711" y="356"/>
                </a:lnTo>
                <a:lnTo>
                  <a:pt x="711" y="357"/>
                </a:lnTo>
                <a:lnTo>
                  <a:pt x="712" y="357"/>
                </a:lnTo>
                <a:lnTo>
                  <a:pt x="712" y="358"/>
                </a:lnTo>
                <a:lnTo>
                  <a:pt x="712" y="359"/>
                </a:lnTo>
                <a:lnTo>
                  <a:pt x="713" y="359"/>
                </a:lnTo>
                <a:lnTo>
                  <a:pt x="713" y="360"/>
                </a:lnTo>
                <a:lnTo>
                  <a:pt x="714" y="359"/>
                </a:lnTo>
                <a:lnTo>
                  <a:pt x="715" y="358"/>
                </a:lnTo>
                <a:lnTo>
                  <a:pt x="715" y="357"/>
                </a:lnTo>
                <a:lnTo>
                  <a:pt x="715" y="354"/>
                </a:lnTo>
                <a:lnTo>
                  <a:pt x="716" y="354"/>
                </a:lnTo>
                <a:lnTo>
                  <a:pt x="717" y="354"/>
                </a:lnTo>
                <a:lnTo>
                  <a:pt x="717" y="353"/>
                </a:lnTo>
                <a:lnTo>
                  <a:pt x="718" y="353"/>
                </a:lnTo>
                <a:lnTo>
                  <a:pt x="718" y="354"/>
                </a:lnTo>
                <a:lnTo>
                  <a:pt x="718" y="355"/>
                </a:lnTo>
                <a:lnTo>
                  <a:pt x="719" y="355"/>
                </a:lnTo>
                <a:lnTo>
                  <a:pt x="720" y="356"/>
                </a:lnTo>
                <a:lnTo>
                  <a:pt x="721" y="356"/>
                </a:lnTo>
                <a:lnTo>
                  <a:pt x="721" y="355"/>
                </a:lnTo>
                <a:lnTo>
                  <a:pt x="720" y="355"/>
                </a:lnTo>
                <a:lnTo>
                  <a:pt x="720" y="354"/>
                </a:lnTo>
                <a:lnTo>
                  <a:pt x="719" y="354"/>
                </a:lnTo>
                <a:lnTo>
                  <a:pt x="719" y="353"/>
                </a:lnTo>
                <a:lnTo>
                  <a:pt x="720" y="352"/>
                </a:lnTo>
                <a:lnTo>
                  <a:pt x="721" y="352"/>
                </a:lnTo>
                <a:lnTo>
                  <a:pt x="721" y="351"/>
                </a:lnTo>
                <a:lnTo>
                  <a:pt x="721" y="350"/>
                </a:lnTo>
                <a:lnTo>
                  <a:pt x="721" y="349"/>
                </a:lnTo>
                <a:lnTo>
                  <a:pt x="721" y="347"/>
                </a:lnTo>
                <a:lnTo>
                  <a:pt x="720" y="347"/>
                </a:lnTo>
                <a:lnTo>
                  <a:pt x="720" y="346"/>
                </a:lnTo>
                <a:lnTo>
                  <a:pt x="720" y="345"/>
                </a:lnTo>
                <a:lnTo>
                  <a:pt x="719" y="345"/>
                </a:lnTo>
                <a:lnTo>
                  <a:pt x="718" y="345"/>
                </a:lnTo>
                <a:lnTo>
                  <a:pt x="717" y="345"/>
                </a:lnTo>
                <a:lnTo>
                  <a:pt x="717" y="346"/>
                </a:lnTo>
                <a:lnTo>
                  <a:pt x="716" y="346"/>
                </a:lnTo>
                <a:lnTo>
                  <a:pt x="715" y="346"/>
                </a:lnTo>
                <a:lnTo>
                  <a:pt x="714" y="347"/>
                </a:lnTo>
                <a:lnTo>
                  <a:pt x="713" y="347"/>
                </a:lnTo>
                <a:lnTo>
                  <a:pt x="712" y="346"/>
                </a:lnTo>
                <a:lnTo>
                  <a:pt x="712" y="345"/>
                </a:lnTo>
                <a:lnTo>
                  <a:pt x="711" y="345"/>
                </a:lnTo>
                <a:lnTo>
                  <a:pt x="712" y="344"/>
                </a:lnTo>
                <a:lnTo>
                  <a:pt x="712" y="343"/>
                </a:lnTo>
                <a:lnTo>
                  <a:pt x="712" y="342"/>
                </a:lnTo>
                <a:lnTo>
                  <a:pt x="713" y="342"/>
                </a:lnTo>
                <a:lnTo>
                  <a:pt x="714" y="342"/>
                </a:lnTo>
                <a:lnTo>
                  <a:pt x="715" y="342"/>
                </a:lnTo>
                <a:lnTo>
                  <a:pt x="716" y="341"/>
                </a:lnTo>
                <a:lnTo>
                  <a:pt x="717" y="341"/>
                </a:lnTo>
                <a:lnTo>
                  <a:pt x="718" y="341"/>
                </a:lnTo>
                <a:lnTo>
                  <a:pt x="718" y="340"/>
                </a:lnTo>
                <a:lnTo>
                  <a:pt x="719" y="340"/>
                </a:lnTo>
                <a:lnTo>
                  <a:pt x="720" y="340"/>
                </a:lnTo>
                <a:lnTo>
                  <a:pt x="721" y="339"/>
                </a:lnTo>
                <a:lnTo>
                  <a:pt x="722" y="339"/>
                </a:lnTo>
                <a:lnTo>
                  <a:pt x="723" y="339"/>
                </a:lnTo>
                <a:lnTo>
                  <a:pt x="724" y="339"/>
                </a:lnTo>
                <a:lnTo>
                  <a:pt x="724" y="338"/>
                </a:lnTo>
                <a:lnTo>
                  <a:pt x="724" y="337"/>
                </a:lnTo>
                <a:lnTo>
                  <a:pt x="723" y="337"/>
                </a:lnTo>
                <a:lnTo>
                  <a:pt x="722" y="335"/>
                </a:lnTo>
                <a:lnTo>
                  <a:pt x="721" y="335"/>
                </a:lnTo>
                <a:lnTo>
                  <a:pt x="721" y="334"/>
                </a:lnTo>
                <a:lnTo>
                  <a:pt x="721" y="333"/>
                </a:lnTo>
                <a:lnTo>
                  <a:pt x="721" y="332"/>
                </a:lnTo>
                <a:lnTo>
                  <a:pt x="722" y="332"/>
                </a:lnTo>
                <a:lnTo>
                  <a:pt x="721" y="332"/>
                </a:lnTo>
                <a:lnTo>
                  <a:pt x="722" y="331"/>
                </a:lnTo>
                <a:lnTo>
                  <a:pt x="723" y="331"/>
                </a:lnTo>
                <a:lnTo>
                  <a:pt x="723" y="330"/>
                </a:lnTo>
                <a:lnTo>
                  <a:pt x="723" y="331"/>
                </a:lnTo>
                <a:lnTo>
                  <a:pt x="724" y="331"/>
                </a:lnTo>
                <a:lnTo>
                  <a:pt x="725" y="331"/>
                </a:lnTo>
                <a:lnTo>
                  <a:pt x="726" y="330"/>
                </a:lnTo>
                <a:lnTo>
                  <a:pt x="727" y="330"/>
                </a:lnTo>
                <a:lnTo>
                  <a:pt x="727" y="331"/>
                </a:lnTo>
                <a:lnTo>
                  <a:pt x="728" y="331"/>
                </a:lnTo>
                <a:lnTo>
                  <a:pt x="728" y="332"/>
                </a:lnTo>
                <a:lnTo>
                  <a:pt x="728" y="333"/>
                </a:lnTo>
                <a:lnTo>
                  <a:pt x="728" y="334"/>
                </a:lnTo>
                <a:lnTo>
                  <a:pt x="727" y="334"/>
                </a:lnTo>
                <a:lnTo>
                  <a:pt x="727" y="335"/>
                </a:lnTo>
                <a:lnTo>
                  <a:pt x="726" y="336"/>
                </a:lnTo>
                <a:lnTo>
                  <a:pt x="727" y="336"/>
                </a:lnTo>
                <a:lnTo>
                  <a:pt x="726" y="336"/>
                </a:lnTo>
                <a:lnTo>
                  <a:pt x="726" y="337"/>
                </a:lnTo>
                <a:lnTo>
                  <a:pt x="726" y="338"/>
                </a:lnTo>
                <a:lnTo>
                  <a:pt x="727" y="338"/>
                </a:lnTo>
                <a:lnTo>
                  <a:pt x="727" y="339"/>
                </a:lnTo>
                <a:lnTo>
                  <a:pt x="728" y="338"/>
                </a:lnTo>
                <a:lnTo>
                  <a:pt x="729" y="338"/>
                </a:lnTo>
                <a:lnTo>
                  <a:pt x="731" y="338"/>
                </a:lnTo>
                <a:lnTo>
                  <a:pt x="732" y="338"/>
                </a:lnTo>
                <a:lnTo>
                  <a:pt x="733" y="336"/>
                </a:lnTo>
                <a:lnTo>
                  <a:pt x="734" y="336"/>
                </a:lnTo>
                <a:lnTo>
                  <a:pt x="735" y="336"/>
                </a:lnTo>
                <a:lnTo>
                  <a:pt x="735" y="335"/>
                </a:lnTo>
                <a:lnTo>
                  <a:pt x="736" y="334"/>
                </a:lnTo>
                <a:lnTo>
                  <a:pt x="736" y="335"/>
                </a:lnTo>
                <a:lnTo>
                  <a:pt x="738" y="335"/>
                </a:lnTo>
                <a:lnTo>
                  <a:pt x="738" y="337"/>
                </a:lnTo>
                <a:lnTo>
                  <a:pt x="737" y="338"/>
                </a:lnTo>
                <a:lnTo>
                  <a:pt x="736" y="338"/>
                </a:lnTo>
                <a:lnTo>
                  <a:pt x="735" y="339"/>
                </a:lnTo>
                <a:lnTo>
                  <a:pt x="735" y="340"/>
                </a:lnTo>
                <a:lnTo>
                  <a:pt x="736" y="340"/>
                </a:lnTo>
                <a:lnTo>
                  <a:pt x="737" y="340"/>
                </a:lnTo>
                <a:lnTo>
                  <a:pt x="738" y="340"/>
                </a:lnTo>
                <a:lnTo>
                  <a:pt x="739" y="340"/>
                </a:lnTo>
                <a:lnTo>
                  <a:pt x="740" y="340"/>
                </a:lnTo>
                <a:lnTo>
                  <a:pt x="740" y="339"/>
                </a:lnTo>
                <a:lnTo>
                  <a:pt x="741" y="339"/>
                </a:lnTo>
                <a:lnTo>
                  <a:pt x="742" y="339"/>
                </a:lnTo>
                <a:lnTo>
                  <a:pt x="742" y="338"/>
                </a:lnTo>
                <a:lnTo>
                  <a:pt x="743" y="338"/>
                </a:lnTo>
                <a:lnTo>
                  <a:pt x="743" y="337"/>
                </a:lnTo>
                <a:lnTo>
                  <a:pt x="744" y="337"/>
                </a:lnTo>
                <a:lnTo>
                  <a:pt x="744" y="338"/>
                </a:lnTo>
                <a:lnTo>
                  <a:pt x="745" y="337"/>
                </a:lnTo>
                <a:lnTo>
                  <a:pt x="745" y="336"/>
                </a:lnTo>
                <a:lnTo>
                  <a:pt x="746" y="336"/>
                </a:lnTo>
                <a:lnTo>
                  <a:pt x="746" y="335"/>
                </a:lnTo>
                <a:lnTo>
                  <a:pt x="746" y="334"/>
                </a:lnTo>
                <a:lnTo>
                  <a:pt x="748" y="335"/>
                </a:lnTo>
                <a:lnTo>
                  <a:pt x="748" y="336"/>
                </a:lnTo>
                <a:lnTo>
                  <a:pt x="749" y="336"/>
                </a:lnTo>
                <a:lnTo>
                  <a:pt x="750" y="336"/>
                </a:lnTo>
                <a:lnTo>
                  <a:pt x="750" y="337"/>
                </a:lnTo>
                <a:lnTo>
                  <a:pt x="751" y="337"/>
                </a:lnTo>
                <a:lnTo>
                  <a:pt x="751" y="338"/>
                </a:lnTo>
                <a:lnTo>
                  <a:pt x="752" y="338"/>
                </a:lnTo>
                <a:lnTo>
                  <a:pt x="752" y="339"/>
                </a:lnTo>
                <a:lnTo>
                  <a:pt x="752" y="340"/>
                </a:lnTo>
                <a:lnTo>
                  <a:pt x="752" y="341"/>
                </a:lnTo>
                <a:lnTo>
                  <a:pt x="753" y="341"/>
                </a:lnTo>
                <a:lnTo>
                  <a:pt x="754" y="341"/>
                </a:lnTo>
                <a:lnTo>
                  <a:pt x="755" y="341"/>
                </a:lnTo>
                <a:lnTo>
                  <a:pt x="755" y="340"/>
                </a:lnTo>
                <a:lnTo>
                  <a:pt x="756" y="340"/>
                </a:lnTo>
                <a:lnTo>
                  <a:pt x="757" y="340"/>
                </a:lnTo>
                <a:lnTo>
                  <a:pt x="758" y="339"/>
                </a:lnTo>
                <a:lnTo>
                  <a:pt x="760" y="338"/>
                </a:lnTo>
                <a:lnTo>
                  <a:pt x="761" y="338"/>
                </a:lnTo>
                <a:lnTo>
                  <a:pt x="763" y="338"/>
                </a:lnTo>
                <a:lnTo>
                  <a:pt x="764" y="338"/>
                </a:lnTo>
                <a:lnTo>
                  <a:pt x="765" y="338"/>
                </a:lnTo>
                <a:lnTo>
                  <a:pt x="766" y="338"/>
                </a:lnTo>
                <a:lnTo>
                  <a:pt x="767" y="337"/>
                </a:lnTo>
                <a:lnTo>
                  <a:pt x="767" y="336"/>
                </a:lnTo>
                <a:lnTo>
                  <a:pt x="768" y="336"/>
                </a:lnTo>
                <a:lnTo>
                  <a:pt x="767" y="335"/>
                </a:lnTo>
                <a:lnTo>
                  <a:pt x="768" y="335"/>
                </a:lnTo>
                <a:lnTo>
                  <a:pt x="769" y="335"/>
                </a:lnTo>
                <a:lnTo>
                  <a:pt x="769" y="334"/>
                </a:lnTo>
                <a:lnTo>
                  <a:pt x="770" y="334"/>
                </a:lnTo>
                <a:lnTo>
                  <a:pt x="771" y="333"/>
                </a:lnTo>
                <a:lnTo>
                  <a:pt x="772" y="333"/>
                </a:lnTo>
                <a:lnTo>
                  <a:pt x="773" y="333"/>
                </a:lnTo>
                <a:lnTo>
                  <a:pt x="774" y="333"/>
                </a:lnTo>
                <a:lnTo>
                  <a:pt x="774" y="332"/>
                </a:lnTo>
                <a:lnTo>
                  <a:pt x="775" y="332"/>
                </a:lnTo>
                <a:lnTo>
                  <a:pt x="776" y="332"/>
                </a:lnTo>
                <a:lnTo>
                  <a:pt x="776" y="331"/>
                </a:lnTo>
                <a:lnTo>
                  <a:pt x="777" y="331"/>
                </a:lnTo>
                <a:lnTo>
                  <a:pt x="777" y="330"/>
                </a:lnTo>
                <a:lnTo>
                  <a:pt x="777" y="329"/>
                </a:lnTo>
                <a:lnTo>
                  <a:pt x="778" y="329"/>
                </a:lnTo>
                <a:lnTo>
                  <a:pt x="778" y="328"/>
                </a:lnTo>
                <a:lnTo>
                  <a:pt x="779" y="328"/>
                </a:lnTo>
                <a:lnTo>
                  <a:pt x="780" y="327"/>
                </a:lnTo>
                <a:lnTo>
                  <a:pt x="781" y="327"/>
                </a:lnTo>
                <a:lnTo>
                  <a:pt x="782" y="327"/>
                </a:lnTo>
                <a:lnTo>
                  <a:pt x="783" y="327"/>
                </a:lnTo>
                <a:lnTo>
                  <a:pt x="784" y="326"/>
                </a:lnTo>
                <a:lnTo>
                  <a:pt x="785" y="326"/>
                </a:lnTo>
                <a:lnTo>
                  <a:pt x="787" y="326"/>
                </a:lnTo>
                <a:lnTo>
                  <a:pt x="788" y="325"/>
                </a:lnTo>
                <a:lnTo>
                  <a:pt x="790" y="325"/>
                </a:lnTo>
                <a:lnTo>
                  <a:pt x="791" y="324"/>
                </a:lnTo>
                <a:lnTo>
                  <a:pt x="791" y="325"/>
                </a:lnTo>
                <a:lnTo>
                  <a:pt x="793" y="325"/>
                </a:lnTo>
                <a:lnTo>
                  <a:pt x="794" y="325"/>
                </a:lnTo>
                <a:lnTo>
                  <a:pt x="795" y="325"/>
                </a:lnTo>
                <a:lnTo>
                  <a:pt x="796" y="325"/>
                </a:lnTo>
                <a:lnTo>
                  <a:pt x="797" y="326"/>
                </a:lnTo>
                <a:lnTo>
                  <a:pt x="798" y="325"/>
                </a:lnTo>
                <a:lnTo>
                  <a:pt x="799" y="324"/>
                </a:lnTo>
                <a:lnTo>
                  <a:pt x="800" y="324"/>
                </a:lnTo>
                <a:lnTo>
                  <a:pt x="801" y="324"/>
                </a:lnTo>
                <a:lnTo>
                  <a:pt x="802" y="324"/>
                </a:lnTo>
                <a:lnTo>
                  <a:pt x="803" y="324"/>
                </a:lnTo>
                <a:lnTo>
                  <a:pt x="804" y="324"/>
                </a:lnTo>
                <a:lnTo>
                  <a:pt x="804" y="323"/>
                </a:lnTo>
                <a:lnTo>
                  <a:pt x="805" y="323"/>
                </a:lnTo>
                <a:lnTo>
                  <a:pt x="805" y="322"/>
                </a:lnTo>
                <a:lnTo>
                  <a:pt x="806" y="322"/>
                </a:lnTo>
                <a:lnTo>
                  <a:pt x="807" y="322"/>
                </a:lnTo>
                <a:lnTo>
                  <a:pt x="808" y="322"/>
                </a:lnTo>
                <a:lnTo>
                  <a:pt x="809" y="322"/>
                </a:lnTo>
                <a:lnTo>
                  <a:pt x="810" y="322"/>
                </a:lnTo>
                <a:lnTo>
                  <a:pt x="810" y="323"/>
                </a:lnTo>
                <a:lnTo>
                  <a:pt x="811" y="322"/>
                </a:lnTo>
                <a:lnTo>
                  <a:pt x="812" y="321"/>
                </a:lnTo>
                <a:lnTo>
                  <a:pt x="813" y="321"/>
                </a:lnTo>
                <a:lnTo>
                  <a:pt x="813" y="320"/>
                </a:lnTo>
                <a:lnTo>
                  <a:pt x="814" y="320"/>
                </a:lnTo>
                <a:lnTo>
                  <a:pt x="814" y="321"/>
                </a:lnTo>
                <a:lnTo>
                  <a:pt x="815" y="321"/>
                </a:lnTo>
                <a:lnTo>
                  <a:pt x="816" y="321"/>
                </a:lnTo>
                <a:lnTo>
                  <a:pt x="817" y="322"/>
                </a:lnTo>
                <a:lnTo>
                  <a:pt x="818" y="322"/>
                </a:lnTo>
                <a:lnTo>
                  <a:pt x="819" y="322"/>
                </a:lnTo>
                <a:lnTo>
                  <a:pt x="819" y="323"/>
                </a:lnTo>
                <a:lnTo>
                  <a:pt x="820" y="323"/>
                </a:lnTo>
                <a:lnTo>
                  <a:pt x="820" y="324"/>
                </a:lnTo>
                <a:lnTo>
                  <a:pt x="820" y="325"/>
                </a:lnTo>
                <a:lnTo>
                  <a:pt x="820" y="326"/>
                </a:lnTo>
                <a:lnTo>
                  <a:pt x="821" y="326"/>
                </a:lnTo>
                <a:lnTo>
                  <a:pt x="821" y="327"/>
                </a:lnTo>
                <a:lnTo>
                  <a:pt x="821" y="328"/>
                </a:lnTo>
                <a:lnTo>
                  <a:pt x="820" y="329"/>
                </a:lnTo>
                <a:lnTo>
                  <a:pt x="821" y="329"/>
                </a:lnTo>
                <a:lnTo>
                  <a:pt x="820" y="329"/>
                </a:lnTo>
                <a:lnTo>
                  <a:pt x="821" y="329"/>
                </a:lnTo>
                <a:lnTo>
                  <a:pt x="821" y="330"/>
                </a:lnTo>
                <a:lnTo>
                  <a:pt x="821" y="331"/>
                </a:lnTo>
                <a:lnTo>
                  <a:pt x="822" y="331"/>
                </a:lnTo>
                <a:lnTo>
                  <a:pt x="821" y="332"/>
                </a:lnTo>
                <a:lnTo>
                  <a:pt x="821" y="333"/>
                </a:lnTo>
                <a:lnTo>
                  <a:pt x="822" y="333"/>
                </a:lnTo>
                <a:lnTo>
                  <a:pt x="823" y="333"/>
                </a:lnTo>
                <a:lnTo>
                  <a:pt x="823" y="334"/>
                </a:lnTo>
                <a:lnTo>
                  <a:pt x="824" y="334"/>
                </a:lnTo>
                <a:lnTo>
                  <a:pt x="824" y="335"/>
                </a:lnTo>
                <a:lnTo>
                  <a:pt x="825" y="335"/>
                </a:lnTo>
                <a:lnTo>
                  <a:pt x="825" y="336"/>
                </a:lnTo>
                <a:lnTo>
                  <a:pt x="824" y="336"/>
                </a:lnTo>
                <a:lnTo>
                  <a:pt x="824" y="337"/>
                </a:lnTo>
                <a:lnTo>
                  <a:pt x="824" y="338"/>
                </a:lnTo>
                <a:lnTo>
                  <a:pt x="825" y="337"/>
                </a:lnTo>
                <a:lnTo>
                  <a:pt x="826" y="337"/>
                </a:lnTo>
                <a:lnTo>
                  <a:pt x="827" y="338"/>
                </a:lnTo>
                <a:lnTo>
                  <a:pt x="827" y="337"/>
                </a:lnTo>
                <a:lnTo>
                  <a:pt x="828" y="338"/>
                </a:lnTo>
                <a:lnTo>
                  <a:pt x="827" y="339"/>
                </a:lnTo>
                <a:lnTo>
                  <a:pt x="827" y="340"/>
                </a:lnTo>
                <a:lnTo>
                  <a:pt x="827" y="341"/>
                </a:lnTo>
                <a:lnTo>
                  <a:pt x="827" y="342"/>
                </a:lnTo>
                <a:lnTo>
                  <a:pt x="827" y="343"/>
                </a:lnTo>
                <a:lnTo>
                  <a:pt x="828" y="343"/>
                </a:lnTo>
                <a:lnTo>
                  <a:pt x="829" y="343"/>
                </a:lnTo>
                <a:lnTo>
                  <a:pt x="829" y="344"/>
                </a:lnTo>
                <a:lnTo>
                  <a:pt x="830" y="344"/>
                </a:lnTo>
                <a:lnTo>
                  <a:pt x="831" y="344"/>
                </a:lnTo>
                <a:lnTo>
                  <a:pt x="832" y="344"/>
                </a:lnTo>
                <a:lnTo>
                  <a:pt x="832" y="345"/>
                </a:lnTo>
                <a:lnTo>
                  <a:pt x="833" y="346"/>
                </a:lnTo>
                <a:lnTo>
                  <a:pt x="833" y="345"/>
                </a:lnTo>
                <a:lnTo>
                  <a:pt x="833" y="344"/>
                </a:lnTo>
                <a:lnTo>
                  <a:pt x="834" y="343"/>
                </a:lnTo>
                <a:lnTo>
                  <a:pt x="834" y="344"/>
                </a:lnTo>
                <a:lnTo>
                  <a:pt x="835" y="344"/>
                </a:lnTo>
                <a:lnTo>
                  <a:pt x="836" y="344"/>
                </a:lnTo>
                <a:lnTo>
                  <a:pt x="837" y="345"/>
                </a:lnTo>
                <a:lnTo>
                  <a:pt x="838" y="345"/>
                </a:lnTo>
                <a:lnTo>
                  <a:pt x="838" y="346"/>
                </a:lnTo>
                <a:lnTo>
                  <a:pt x="837" y="346"/>
                </a:lnTo>
                <a:lnTo>
                  <a:pt x="837" y="347"/>
                </a:lnTo>
                <a:lnTo>
                  <a:pt x="837" y="348"/>
                </a:lnTo>
                <a:lnTo>
                  <a:pt x="837" y="347"/>
                </a:lnTo>
                <a:lnTo>
                  <a:pt x="838" y="347"/>
                </a:lnTo>
                <a:lnTo>
                  <a:pt x="839" y="347"/>
                </a:lnTo>
                <a:lnTo>
                  <a:pt x="839" y="348"/>
                </a:lnTo>
                <a:lnTo>
                  <a:pt x="840" y="348"/>
                </a:lnTo>
                <a:lnTo>
                  <a:pt x="841" y="347"/>
                </a:lnTo>
                <a:lnTo>
                  <a:pt x="841" y="346"/>
                </a:lnTo>
                <a:lnTo>
                  <a:pt x="842" y="345"/>
                </a:lnTo>
                <a:lnTo>
                  <a:pt x="842" y="344"/>
                </a:lnTo>
                <a:lnTo>
                  <a:pt x="843" y="345"/>
                </a:lnTo>
                <a:lnTo>
                  <a:pt x="844" y="346"/>
                </a:lnTo>
                <a:lnTo>
                  <a:pt x="844" y="345"/>
                </a:lnTo>
                <a:lnTo>
                  <a:pt x="845" y="345"/>
                </a:lnTo>
                <a:lnTo>
                  <a:pt x="846" y="345"/>
                </a:lnTo>
                <a:lnTo>
                  <a:pt x="847" y="345"/>
                </a:lnTo>
                <a:lnTo>
                  <a:pt x="847" y="344"/>
                </a:lnTo>
                <a:lnTo>
                  <a:pt x="848" y="344"/>
                </a:lnTo>
                <a:lnTo>
                  <a:pt x="849" y="345"/>
                </a:lnTo>
                <a:lnTo>
                  <a:pt x="850" y="345"/>
                </a:lnTo>
                <a:lnTo>
                  <a:pt x="851" y="345"/>
                </a:lnTo>
                <a:lnTo>
                  <a:pt x="850" y="345"/>
                </a:lnTo>
                <a:lnTo>
                  <a:pt x="850" y="344"/>
                </a:lnTo>
                <a:lnTo>
                  <a:pt x="850" y="343"/>
                </a:lnTo>
                <a:lnTo>
                  <a:pt x="851" y="343"/>
                </a:lnTo>
                <a:lnTo>
                  <a:pt x="851" y="342"/>
                </a:lnTo>
                <a:lnTo>
                  <a:pt x="852" y="342"/>
                </a:lnTo>
                <a:lnTo>
                  <a:pt x="854" y="343"/>
                </a:lnTo>
                <a:lnTo>
                  <a:pt x="855" y="343"/>
                </a:lnTo>
                <a:lnTo>
                  <a:pt x="854" y="343"/>
                </a:lnTo>
                <a:lnTo>
                  <a:pt x="854" y="344"/>
                </a:lnTo>
                <a:lnTo>
                  <a:pt x="854" y="345"/>
                </a:lnTo>
                <a:lnTo>
                  <a:pt x="854" y="346"/>
                </a:lnTo>
                <a:lnTo>
                  <a:pt x="855" y="347"/>
                </a:lnTo>
                <a:lnTo>
                  <a:pt x="855" y="346"/>
                </a:lnTo>
                <a:lnTo>
                  <a:pt x="856" y="346"/>
                </a:lnTo>
                <a:lnTo>
                  <a:pt x="855" y="345"/>
                </a:lnTo>
                <a:lnTo>
                  <a:pt x="856" y="345"/>
                </a:lnTo>
                <a:lnTo>
                  <a:pt x="856" y="344"/>
                </a:lnTo>
                <a:lnTo>
                  <a:pt x="857" y="344"/>
                </a:lnTo>
                <a:lnTo>
                  <a:pt x="858" y="344"/>
                </a:lnTo>
                <a:lnTo>
                  <a:pt x="858" y="345"/>
                </a:lnTo>
                <a:lnTo>
                  <a:pt x="859" y="345"/>
                </a:lnTo>
                <a:lnTo>
                  <a:pt x="860" y="345"/>
                </a:lnTo>
                <a:lnTo>
                  <a:pt x="861" y="345"/>
                </a:lnTo>
                <a:lnTo>
                  <a:pt x="861" y="346"/>
                </a:lnTo>
                <a:lnTo>
                  <a:pt x="862" y="347"/>
                </a:lnTo>
                <a:lnTo>
                  <a:pt x="862" y="346"/>
                </a:lnTo>
                <a:lnTo>
                  <a:pt x="863" y="346"/>
                </a:lnTo>
                <a:lnTo>
                  <a:pt x="864" y="347"/>
                </a:lnTo>
                <a:lnTo>
                  <a:pt x="865" y="347"/>
                </a:lnTo>
                <a:lnTo>
                  <a:pt x="866" y="347"/>
                </a:lnTo>
                <a:lnTo>
                  <a:pt x="867" y="347"/>
                </a:lnTo>
                <a:lnTo>
                  <a:pt x="868" y="347"/>
                </a:lnTo>
                <a:lnTo>
                  <a:pt x="868" y="348"/>
                </a:lnTo>
                <a:lnTo>
                  <a:pt x="869" y="348"/>
                </a:lnTo>
                <a:lnTo>
                  <a:pt x="870" y="348"/>
                </a:lnTo>
                <a:lnTo>
                  <a:pt x="869" y="349"/>
                </a:lnTo>
                <a:lnTo>
                  <a:pt x="870" y="349"/>
                </a:lnTo>
                <a:lnTo>
                  <a:pt x="869" y="349"/>
                </a:lnTo>
                <a:lnTo>
                  <a:pt x="870" y="350"/>
                </a:lnTo>
                <a:lnTo>
                  <a:pt x="871" y="350"/>
                </a:lnTo>
                <a:lnTo>
                  <a:pt x="871" y="351"/>
                </a:lnTo>
                <a:lnTo>
                  <a:pt x="870" y="351"/>
                </a:lnTo>
                <a:lnTo>
                  <a:pt x="870" y="352"/>
                </a:lnTo>
                <a:lnTo>
                  <a:pt x="871" y="352"/>
                </a:lnTo>
                <a:lnTo>
                  <a:pt x="872" y="353"/>
                </a:lnTo>
                <a:lnTo>
                  <a:pt x="872" y="354"/>
                </a:lnTo>
                <a:lnTo>
                  <a:pt x="873" y="354"/>
                </a:lnTo>
                <a:lnTo>
                  <a:pt x="872" y="355"/>
                </a:lnTo>
                <a:lnTo>
                  <a:pt x="873" y="355"/>
                </a:lnTo>
                <a:lnTo>
                  <a:pt x="872" y="356"/>
                </a:lnTo>
                <a:lnTo>
                  <a:pt x="871" y="357"/>
                </a:lnTo>
                <a:lnTo>
                  <a:pt x="871" y="358"/>
                </a:lnTo>
                <a:lnTo>
                  <a:pt x="870" y="359"/>
                </a:lnTo>
                <a:lnTo>
                  <a:pt x="868" y="359"/>
                </a:lnTo>
                <a:lnTo>
                  <a:pt x="869" y="360"/>
                </a:lnTo>
                <a:lnTo>
                  <a:pt x="868" y="361"/>
                </a:lnTo>
                <a:lnTo>
                  <a:pt x="867" y="360"/>
                </a:lnTo>
                <a:lnTo>
                  <a:pt x="866" y="361"/>
                </a:lnTo>
                <a:lnTo>
                  <a:pt x="865" y="361"/>
                </a:lnTo>
                <a:lnTo>
                  <a:pt x="865" y="362"/>
                </a:lnTo>
                <a:lnTo>
                  <a:pt x="864" y="362"/>
                </a:lnTo>
                <a:lnTo>
                  <a:pt x="865" y="363"/>
                </a:lnTo>
                <a:lnTo>
                  <a:pt x="864" y="363"/>
                </a:lnTo>
                <a:lnTo>
                  <a:pt x="863" y="363"/>
                </a:lnTo>
                <a:lnTo>
                  <a:pt x="863" y="364"/>
                </a:lnTo>
                <a:lnTo>
                  <a:pt x="862" y="364"/>
                </a:lnTo>
                <a:lnTo>
                  <a:pt x="863" y="365"/>
                </a:lnTo>
                <a:lnTo>
                  <a:pt x="863" y="366"/>
                </a:lnTo>
                <a:lnTo>
                  <a:pt x="862" y="366"/>
                </a:lnTo>
                <a:lnTo>
                  <a:pt x="863" y="366"/>
                </a:lnTo>
                <a:lnTo>
                  <a:pt x="864" y="366"/>
                </a:lnTo>
                <a:lnTo>
                  <a:pt x="864" y="367"/>
                </a:lnTo>
                <a:lnTo>
                  <a:pt x="864" y="368"/>
                </a:lnTo>
                <a:lnTo>
                  <a:pt x="862" y="368"/>
                </a:lnTo>
                <a:lnTo>
                  <a:pt x="861" y="369"/>
                </a:lnTo>
                <a:lnTo>
                  <a:pt x="861" y="370"/>
                </a:lnTo>
                <a:lnTo>
                  <a:pt x="859" y="371"/>
                </a:lnTo>
                <a:lnTo>
                  <a:pt x="859" y="370"/>
                </a:lnTo>
                <a:lnTo>
                  <a:pt x="858" y="370"/>
                </a:lnTo>
                <a:lnTo>
                  <a:pt x="857" y="370"/>
                </a:lnTo>
                <a:lnTo>
                  <a:pt x="856" y="371"/>
                </a:lnTo>
                <a:lnTo>
                  <a:pt x="856" y="372"/>
                </a:lnTo>
                <a:lnTo>
                  <a:pt x="855" y="372"/>
                </a:lnTo>
                <a:lnTo>
                  <a:pt x="856" y="372"/>
                </a:lnTo>
                <a:lnTo>
                  <a:pt x="856" y="371"/>
                </a:lnTo>
                <a:lnTo>
                  <a:pt x="855" y="371"/>
                </a:lnTo>
                <a:lnTo>
                  <a:pt x="854" y="371"/>
                </a:lnTo>
                <a:lnTo>
                  <a:pt x="853" y="371"/>
                </a:lnTo>
                <a:lnTo>
                  <a:pt x="852" y="372"/>
                </a:lnTo>
                <a:lnTo>
                  <a:pt x="851" y="372"/>
                </a:lnTo>
                <a:lnTo>
                  <a:pt x="850" y="372"/>
                </a:lnTo>
                <a:lnTo>
                  <a:pt x="849" y="372"/>
                </a:lnTo>
                <a:lnTo>
                  <a:pt x="848" y="372"/>
                </a:lnTo>
                <a:lnTo>
                  <a:pt x="848" y="371"/>
                </a:lnTo>
                <a:lnTo>
                  <a:pt x="847" y="371"/>
                </a:lnTo>
                <a:lnTo>
                  <a:pt x="846" y="371"/>
                </a:lnTo>
                <a:lnTo>
                  <a:pt x="845" y="371"/>
                </a:lnTo>
                <a:lnTo>
                  <a:pt x="845" y="372"/>
                </a:lnTo>
                <a:lnTo>
                  <a:pt x="844" y="372"/>
                </a:lnTo>
                <a:lnTo>
                  <a:pt x="844" y="373"/>
                </a:lnTo>
                <a:lnTo>
                  <a:pt x="843" y="373"/>
                </a:lnTo>
                <a:lnTo>
                  <a:pt x="842" y="374"/>
                </a:lnTo>
                <a:lnTo>
                  <a:pt x="841" y="374"/>
                </a:lnTo>
                <a:lnTo>
                  <a:pt x="841" y="373"/>
                </a:lnTo>
                <a:lnTo>
                  <a:pt x="840" y="373"/>
                </a:lnTo>
                <a:lnTo>
                  <a:pt x="840" y="372"/>
                </a:lnTo>
                <a:lnTo>
                  <a:pt x="840" y="371"/>
                </a:lnTo>
                <a:lnTo>
                  <a:pt x="840" y="370"/>
                </a:lnTo>
                <a:lnTo>
                  <a:pt x="839" y="370"/>
                </a:lnTo>
                <a:lnTo>
                  <a:pt x="838" y="370"/>
                </a:lnTo>
                <a:lnTo>
                  <a:pt x="837" y="371"/>
                </a:lnTo>
                <a:lnTo>
                  <a:pt x="836" y="372"/>
                </a:lnTo>
                <a:lnTo>
                  <a:pt x="835" y="372"/>
                </a:lnTo>
                <a:lnTo>
                  <a:pt x="834" y="372"/>
                </a:lnTo>
                <a:lnTo>
                  <a:pt x="833" y="373"/>
                </a:lnTo>
                <a:lnTo>
                  <a:pt x="834" y="373"/>
                </a:lnTo>
                <a:lnTo>
                  <a:pt x="834" y="374"/>
                </a:lnTo>
                <a:lnTo>
                  <a:pt x="832" y="374"/>
                </a:lnTo>
                <a:lnTo>
                  <a:pt x="832" y="373"/>
                </a:lnTo>
                <a:lnTo>
                  <a:pt x="831" y="373"/>
                </a:lnTo>
                <a:lnTo>
                  <a:pt x="830" y="373"/>
                </a:lnTo>
                <a:lnTo>
                  <a:pt x="829" y="373"/>
                </a:lnTo>
                <a:lnTo>
                  <a:pt x="828" y="373"/>
                </a:lnTo>
                <a:lnTo>
                  <a:pt x="827" y="373"/>
                </a:lnTo>
                <a:lnTo>
                  <a:pt x="827" y="374"/>
                </a:lnTo>
                <a:lnTo>
                  <a:pt x="826" y="374"/>
                </a:lnTo>
                <a:lnTo>
                  <a:pt x="825" y="375"/>
                </a:lnTo>
                <a:lnTo>
                  <a:pt x="824" y="376"/>
                </a:lnTo>
                <a:lnTo>
                  <a:pt x="823" y="376"/>
                </a:lnTo>
                <a:lnTo>
                  <a:pt x="822" y="377"/>
                </a:lnTo>
                <a:lnTo>
                  <a:pt x="821" y="377"/>
                </a:lnTo>
                <a:lnTo>
                  <a:pt x="821" y="376"/>
                </a:lnTo>
                <a:lnTo>
                  <a:pt x="820" y="377"/>
                </a:lnTo>
                <a:lnTo>
                  <a:pt x="819" y="377"/>
                </a:lnTo>
                <a:lnTo>
                  <a:pt x="819" y="378"/>
                </a:lnTo>
                <a:lnTo>
                  <a:pt x="818" y="377"/>
                </a:lnTo>
                <a:lnTo>
                  <a:pt x="818" y="378"/>
                </a:lnTo>
                <a:lnTo>
                  <a:pt x="817" y="377"/>
                </a:lnTo>
                <a:lnTo>
                  <a:pt x="816" y="377"/>
                </a:lnTo>
                <a:lnTo>
                  <a:pt x="815" y="378"/>
                </a:lnTo>
                <a:lnTo>
                  <a:pt x="814" y="378"/>
                </a:lnTo>
                <a:lnTo>
                  <a:pt x="813" y="378"/>
                </a:lnTo>
                <a:lnTo>
                  <a:pt x="813" y="379"/>
                </a:lnTo>
                <a:lnTo>
                  <a:pt x="813" y="380"/>
                </a:lnTo>
                <a:lnTo>
                  <a:pt x="813" y="381"/>
                </a:lnTo>
                <a:lnTo>
                  <a:pt x="812" y="381"/>
                </a:lnTo>
                <a:lnTo>
                  <a:pt x="812" y="382"/>
                </a:lnTo>
                <a:lnTo>
                  <a:pt x="812" y="381"/>
                </a:lnTo>
                <a:lnTo>
                  <a:pt x="811" y="382"/>
                </a:lnTo>
                <a:lnTo>
                  <a:pt x="810" y="382"/>
                </a:lnTo>
                <a:lnTo>
                  <a:pt x="810" y="381"/>
                </a:lnTo>
                <a:lnTo>
                  <a:pt x="809" y="381"/>
                </a:lnTo>
                <a:lnTo>
                  <a:pt x="809" y="382"/>
                </a:lnTo>
                <a:lnTo>
                  <a:pt x="809" y="381"/>
                </a:lnTo>
                <a:lnTo>
                  <a:pt x="808" y="381"/>
                </a:lnTo>
                <a:lnTo>
                  <a:pt x="808" y="382"/>
                </a:lnTo>
                <a:lnTo>
                  <a:pt x="808" y="383"/>
                </a:lnTo>
                <a:lnTo>
                  <a:pt x="807" y="383"/>
                </a:lnTo>
                <a:lnTo>
                  <a:pt x="807" y="384"/>
                </a:lnTo>
                <a:lnTo>
                  <a:pt x="808" y="384"/>
                </a:lnTo>
                <a:lnTo>
                  <a:pt x="808" y="385"/>
                </a:lnTo>
                <a:lnTo>
                  <a:pt x="807" y="386"/>
                </a:lnTo>
                <a:lnTo>
                  <a:pt x="808" y="386"/>
                </a:lnTo>
                <a:lnTo>
                  <a:pt x="807" y="386"/>
                </a:lnTo>
                <a:lnTo>
                  <a:pt x="807" y="387"/>
                </a:lnTo>
                <a:lnTo>
                  <a:pt x="807" y="388"/>
                </a:lnTo>
                <a:lnTo>
                  <a:pt x="807" y="389"/>
                </a:lnTo>
                <a:lnTo>
                  <a:pt x="806" y="389"/>
                </a:lnTo>
                <a:lnTo>
                  <a:pt x="806" y="390"/>
                </a:lnTo>
                <a:lnTo>
                  <a:pt x="805" y="391"/>
                </a:lnTo>
                <a:lnTo>
                  <a:pt x="806" y="391"/>
                </a:lnTo>
                <a:lnTo>
                  <a:pt x="805" y="391"/>
                </a:lnTo>
                <a:lnTo>
                  <a:pt x="805" y="392"/>
                </a:lnTo>
                <a:lnTo>
                  <a:pt x="805" y="393"/>
                </a:lnTo>
                <a:lnTo>
                  <a:pt x="805" y="394"/>
                </a:lnTo>
                <a:lnTo>
                  <a:pt x="806" y="394"/>
                </a:lnTo>
                <a:lnTo>
                  <a:pt x="805" y="395"/>
                </a:lnTo>
                <a:lnTo>
                  <a:pt x="805" y="396"/>
                </a:lnTo>
                <a:lnTo>
                  <a:pt x="805" y="397"/>
                </a:lnTo>
                <a:lnTo>
                  <a:pt x="804" y="397"/>
                </a:lnTo>
                <a:lnTo>
                  <a:pt x="804" y="398"/>
                </a:lnTo>
                <a:lnTo>
                  <a:pt x="804" y="399"/>
                </a:lnTo>
                <a:lnTo>
                  <a:pt x="804" y="400"/>
                </a:lnTo>
                <a:lnTo>
                  <a:pt x="803" y="400"/>
                </a:lnTo>
                <a:lnTo>
                  <a:pt x="803" y="401"/>
                </a:lnTo>
                <a:lnTo>
                  <a:pt x="801" y="401"/>
                </a:lnTo>
                <a:lnTo>
                  <a:pt x="800" y="401"/>
                </a:lnTo>
                <a:lnTo>
                  <a:pt x="800" y="402"/>
                </a:lnTo>
                <a:lnTo>
                  <a:pt x="799" y="402"/>
                </a:lnTo>
                <a:lnTo>
                  <a:pt x="798" y="402"/>
                </a:lnTo>
                <a:lnTo>
                  <a:pt x="798" y="403"/>
                </a:lnTo>
                <a:lnTo>
                  <a:pt x="798" y="404"/>
                </a:lnTo>
                <a:lnTo>
                  <a:pt x="797" y="404"/>
                </a:lnTo>
                <a:lnTo>
                  <a:pt x="797" y="405"/>
                </a:lnTo>
                <a:lnTo>
                  <a:pt x="797" y="406"/>
                </a:lnTo>
                <a:lnTo>
                  <a:pt x="797" y="407"/>
                </a:lnTo>
                <a:lnTo>
                  <a:pt x="797" y="408"/>
                </a:lnTo>
                <a:lnTo>
                  <a:pt x="798" y="409"/>
                </a:lnTo>
                <a:lnTo>
                  <a:pt x="799" y="409"/>
                </a:lnTo>
                <a:lnTo>
                  <a:pt x="800" y="409"/>
                </a:lnTo>
                <a:lnTo>
                  <a:pt x="800" y="410"/>
                </a:lnTo>
                <a:lnTo>
                  <a:pt x="801" y="410"/>
                </a:lnTo>
                <a:lnTo>
                  <a:pt x="801" y="411"/>
                </a:lnTo>
                <a:lnTo>
                  <a:pt x="801" y="412"/>
                </a:lnTo>
                <a:lnTo>
                  <a:pt x="802" y="412"/>
                </a:lnTo>
                <a:lnTo>
                  <a:pt x="802" y="413"/>
                </a:lnTo>
                <a:lnTo>
                  <a:pt x="802" y="414"/>
                </a:lnTo>
                <a:lnTo>
                  <a:pt x="803" y="414"/>
                </a:lnTo>
                <a:lnTo>
                  <a:pt x="804" y="413"/>
                </a:lnTo>
                <a:lnTo>
                  <a:pt x="804" y="414"/>
                </a:lnTo>
                <a:lnTo>
                  <a:pt x="806" y="415"/>
                </a:lnTo>
                <a:lnTo>
                  <a:pt x="805" y="416"/>
                </a:lnTo>
                <a:lnTo>
                  <a:pt x="806" y="417"/>
                </a:lnTo>
                <a:lnTo>
                  <a:pt x="806" y="418"/>
                </a:lnTo>
                <a:lnTo>
                  <a:pt x="806" y="419"/>
                </a:lnTo>
                <a:lnTo>
                  <a:pt x="806" y="420"/>
                </a:lnTo>
                <a:lnTo>
                  <a:pt x="808" y="420"/>
                </a:lnTo>
                <a:lnTo>
                  <a:pt x="808" y="421"/>
                </a:lnTo>
                <a:lnTo>
                  <a:pt x="808" y="422"/>
                </a:lnTo>
                <a:lnTo>
                  <a:pt x="809" y="422"/>
                </a:lnTo>
                <a:lnTo>
                  <a:pt x="810" y="423"/>
                </a:lnTo>
                <a:lnTo>
                  <a:pt x="811" y="423"/>
                </a:lnTo>
                <a:lnTo>
                  <a:pt x="810" y="423"/>
                </a:lnTo>
                <a:lnTo>
                  <a:pt x="809" y="423"/>
                </a:lnTo>
                <a:lnTo>
                  <a:pt x="808" y="423"/>
                </a:lnTo>
                <a:lnTo>
                  <a:pt x="807" y="423"/>
                </a:lnTo>
                <a:lnTo>
                  <a:pt x="806" y="423"/>
                </a:lnTo>
                <a:lnTo>
                  <a:pt x="805" y="424"/>
                </a:lnTo>
                <a:lnTo>
                  <a:pt x="805" y="423"/>
                </a:lnTo>
                <a:lnTo>
                  <a:pt x="804" y="423"/>
                </a:lnTo>
                <a:lnTo>
                  <a:pt x="803" y="423"/>
                </a:lnTo>
                <a:lnTo>
                  <a:pt x="803" y="424"/>
                </a:lnTo>
                <a:lnTo>
                  <a:pt x="801" y="424"/>
                </a:lnTo>
                <a:lnTo>
                  <a:pt x="801" y="425"/>
                </a:lnTo>
                <a:lnTo>
                  <a:pt x="800" y="424"/>
                </a:lnTo>
                <a:lnTo>
                  <a:pt x="799" y="424"/>
                </a:lnTo>
                <a:lnTo>
                  <a:pt x="799" y="423"/>
                </a:lnTo>
                <a:lnTo>
                  <a:pt x="800" y="423"/>
                </a:lnTo>
                <a:lnTo>
                  <a:pt x="800" y="422"/>
                </a:lnTo>
                <a:lnTo>
                  <a:pt x="799" y="422"/>
                </a:lnTo>
                <a:lnTo>
                  <a:pt x="799" y="421"/>
                </a:lnTo>
                <a:lnTo>
                  <a:pt x="797" y="421"/>
                </a:lnTo>
                <a:lnTo>
                  <a:pt x="796" y="421"/>
                </a:lnTo>
                <a:lnTo>
                  <a:pt x="795" y="422"/>
                </a:lnTo>
                <a:lnTo>
                  <a:pt x="795" y="421"/>
                </a:lnTo>
                <a:lnTo>
                  <a:pt x="795" y="420"/>
                </a:lnTo>
                <a:lnTo>
                  <a:pt x="796" y="420"/>
                </a:lnTo>
                <a:lnTo>
                  <a:pt x="796" y="419"/>
                </a:lnTo>
                <a:lnTo>
                  <a:pt x="795" y="418"/>
                </a:lnTo>
                <a:lnTo>
                  <a:pt x="795" y="419"/>
                </a:lnTo>
                <a:lnTo>
                  <a:pt x="795" y="418"/>
                </a:lnTo>
                <a:lnTo>
                  <a:pt x="793" y="418"/>
                </a:lnTo>
                <a:lnTo>
                  <a:pt x="793" y="419"/>
                </a:lnTo>
                <a:lnTo>
                  <a:pt x="792" y="419"/>
                </a:lnTo>
                <a:lnTo>
                  <a:pt x="792" y="420"/>
                </a:lnTo>
                <a:lnTo>
                  <a:pt x="791" y="420"/>
                </a:lnTo>
                <a:lnTo>
                  <a:pt x="790" y="420"/>
                </a:lnTo>
                <a:lnTo>
                  <a:pt x="789" y="421"/>
                </a:lnTo>
                <a:lnTo>
                  <a:pt x="789" y="422"/>
                </a:lnTo>
                <a:lnTo>
                  <a:pt x="788" y="422"/>
                </a:lnTo>
                <a:lnTo>
                  <a:pt x="788" y="423"/>
                </a:lnTo>
                <a:lnTo>
                  <a:pt x="787" y="423"/>
                </a:lnTo>
                <a:lnTo>
                  <a:pt x="787" y="424"/>
                </a:lnTo>
                <a:lnTo>
                  <a:pt x="786" y="424"/>
                </a:lnTo>
                <a:lnTo>
                  <a:pt x="785" y="424"/>
                </a:lnTo>
                <a:lnTo>
                  <a:pt x="783" y="425"/>
                </a:lnTo>
                <a:lnTo>
                  <a:pt x="783" y="426"/>
                </a:lnTo>
                <a:lnTo>
                  <a:pt x="782" y="426"/>
                </a:lnTo>
                <a:lnTo>
                  <a:pt x="782" y="425"/>
                </a:lnTo>
                <a:lnTo>
                  <a:pt x="781" y="425"/>
                </a:lnTo>
                <a:lnTo>
                  <a:pt x="780" y="426"/>
                </a:lnTo>
                <a:lnTo>
                  <a:pt x="779" y="426"/>
                </a:lnTo>
                <a:lnTo>
                  <a:pt x="779" y="425"/>
                </a:lnTo>
                <a:lnTo>
                  <a:pt x="778" y="425"/>
                </a:lnTo>
                <a:lnTo>
                  <a:pt x="778" y="426"/>
                </a:lnTo>
                <a:lnTo>
                  <a:pt x="777" y="426"/>
                </a:lnTo>
                <a:lnTo>
                  <a:pt x="778" y="427"/>
                </a:lnTo>
                <a:lnTo>
                  <a:pt x="777" y="427"/>
                </a:lnTo>
                <a:lnTo>
                  <a:pt x="777" y="428"/>
                </a:lnTo>
                <a:lnTo>
                  <a:pt x="778" y="430"/>
                </a:lnTo>
                <a:lnTo>
                  <a:pt x="779" y="429"/>
                </a:lnTo>
                <a:lnTo>
                  <a:pt x="780" y="429"/>
                </a:lnTo>
                <a:lnTo>
                  <a:pt x="780" y="430"/>
                </a:lnTo>
                <a:lnTo>
                  <a:pt x="781" y="430"/>
                </a:lnTo>
                <a:lnTo>
                  <a:pt x="782" y="430"/>
                </a:lnTo>
                <a:lnTo>
                  <a:pt x="781" y="430"/>
                </a:lnTo>
                <a:lnTo>
                  <a:pt x="780" y="430"/>
                </a:lnTo>
                <a:lnTo>
                  <a:pt x="780" y="431"/>
                </a:lnTo>
                <a:lnTo>
                  <a:pt x="779" y="430"/>
                </a:lnTo>
                <a:lnTo>
                  <a:pt x="778" y="430"/>
                </a:lnTo>
                <a:lnTo>
                  <a:pt x="778" y="431"/>
                </a:lnTo>
                <a:lnTo>
                  <a:pt x="778" y="430"/>
                </a:lnTo>
                <a:lnTo>
                  <a:pt x="778" y="431"/>
                </a:lnTo>
                <a:lnTo>
                  <a:pt x="777" y="431"/>
                </a:lnTo>
                <a:lnTo>
                  <a:pt x="776" y="432"/>
                </a:lnTo>
                <a:lnTo>
                  <a:pt x="776" y="433"/>
                </a:lnTo>
                <a:lnTo>
                  <a:pt x="775" y="434"/>
                </a:lnTo>
                <a:lnTo>
                  <a:pt x="775" y="435"/>
                </a:lnTo>
                <a:lnTo>
                  <a:pt x="775" y="436"/>
                </a:lnTo>
                <a:lnTo>
                  <a:pt x="774" y="436"/>
                </a:lnTo>
                <a:lnTo>
                  <a:pt x="774" y="435"/>
                </a:lnTo>
                <a:lnTo>
                  <a:pt x="775" y="435"/>
                </a:lnTo>
                <a:lnTo>
                  <a:pt x="775" y="434"/>
                </a:lnTo>
                <a:lnTo>
                  <a:pt x="774" y="433"/>
                </a:lnTo>
                <a:lnTo>
                  <a:pt x="773" y="433"/>
                </a:lnTo>
                <a:lnTo>
                  <a:pt x="772" y="433"/>
                </a:lnTo>
                <a:lnTo>
                  <a:pt x="771" y="434"/>
                </a:lnTo>
                <a:lnTo>
                  <a:pt x="772" y="434"/>
                </a:lnTo>
                <a:lnTo>
                  <a:pt x="772" y="435"/>
                </a:lnTo>
                <a:lnTo>
                  <a:pt x="772" y="436"/>
                </a:lnTo>
                <a:lnTo>
                  <a:pt x="771" y="436"/>
                </a:lnTo>
                <a:lnTo>
                  <a:pt x="771" y="435"/>
                </a:lnTo>
                <a:lnTo>
                  <a:pt x="770" y="435"/>
                </a:lnTo>
                <a:lnTo>
                  <a:pt x="770" y="434"/>
                </a:lnTo>
                <a:lnTo>
                  <a:pt x="769" y="435"/>
                </a:lnTo>
                <a:lnTo>
                  <a:pt x="769" y="434"/>
                </a:lnTo>
                <a:lnTo>
                  <a:pt x="770" y="434"/>
                </a:lnTo>
                <a:lnTo>
                  <a:pt x="769" y="434"/>
                </a:lnTo>
                <a:lnTo>
                  <a:pt x="769" y="433"/>
                </a:lnTo>
                <a:lnTo>
                  <a:pt x="768" y="433"/>
                </a:lnTo>
                <a:lnTo>
                  <a:pt x="767" y="433"/>
                </a:lnTo>
                <a:lnTo>
                  <a:pt x="767" y="432"/>
                </a:lnTo>
                <a:lnTo>
                  <a:pt x="766" y="433"/>
                </a:lnTo>
                <a:lnTo>
                  <a:pt x="766" y="434"/>
                </a:lnTo>
                <a:lnTo>
                  <a:pt x="767" y="435"/>
                </a:lnTo>
                <a:lnTo>
                  <a:pt x="767" y="436"/>
                </a:lnTo>
                <a:lnTo>
                  <a:pt x="767" y="437"/>
                </a:lnTo>
                <a:lnTo>
                  <a:pt x="767" y="436"/>
                </a:lnTo>
                <a:lnTo>
                  <a:pt x="767" y="437"/>
                </a:lnTo>
                <a:lnTo>
                  <a:pt x="767" y="438"/>
                </a:lnTo>
                <a:lnTo>
                  <a:pt x="766" y="438"/>
                </a:lnTo>
                <a:lnTo>
                  <a:pt x="766" y="437"/>
                </a:lnTo>
                <a:lnTo>
                  <a:pt x="765" y="438"/>
                </a:lnTo>
                <a:lnTo>
                  <a:pt x="765" y="437"/>
                </a:lnTo>
                <a:lnTo>
                  <a:pt x="764" y="437"/>
                </a:lnTo>
                <a:lnTo>
                  <a:pt x="764" y="436"/>
                </a:lnTo>
                <a:lnTo>
                  <a:pt x="764" y="435"/>
                </a:lnTo>
                <a:lnTo>
                  <a:pt x="763" y="435"/>
                </a:lnTo>
                <a:lnTo>
                  <a:pt x="762" y="435"/>
                </a:lnTo>
                <a:lnTo>
                  <a:pt x="762" y="436"/>
                </a:lnTo>
                <a:lnTo>
                  <a:pt x="761" y="436"/>
                </a:lnTo>
                <a:lnTo>
                  <a:pt x="760" y="437"/>
                </a:lnTo>
                <a:lnTo>
                  <a:pt x="760" y="438"/>
                </a:lnTo>
                <a:lnTo>
                  <a:pt x="761" y="438"/>
                </a:lnTo>
                <a:lnTo>
                  <a:pt x="761" y="439"/>
                </a:lnTo>
                <a:lnTo>
                  <a:pt x="761" y="440"/>
                </a:lnTo>
                <a:lnTo>
                  <a:pt x="762" y="440"/>
                </a:lnTo>
                <a:lnTo>
                  <a:pt x="761" y="440"/>
                </a:lnTo>
                <a:lnTo>
                  <a:pt x="762" y="440"/>
                </a:lnTo>
                <a:lnTo>
                  <a:pt x="762" y="441"/>
                </a:lnTo>
                <a:lnTo>
                  <a:pt x="762" y="442"/>
                </a:lnTo>
                <a:lnTo>
                  <a:pt x="761" y="441"/>
                </a:lnTo>
                <a:lnTo>
                  <a:pt x="761" y="442"/>
                </a:lnTo>
                <a:lnTo>
                  <a:pt x="761" y="441"/>
                </a:lnTo>
                <a:lnTo>
                  <a:pt x="760" y="442"/>
                </a:lnTo>
                <a:lnTo>
                  <a:pt x="760" y="441"/>
                </a:lnTo>
                <a:lnTo>
                  <a:pt x="759" y="441"/>
                </a:lnTo>
                <a:lnTo>
                  <a:pt x="759" y="442"/>
                </a:lnTo>
                <a:lnTo>
                  <a:pt x="758" y="442"/>
                </a:lnTo>
                <a:lnTo>
                  <a:pt x="757" y="442"/>
                </a:lnTo>
                <a:lnTo>
                  <a:pt x="756" y="443"/>
                </a:lnTo>
                <a:lnTo>
                  <a:pt x="757" y="442"/>
                </a:lnTo>
                <a:lnTo>
                  <a:pt x="756" y="442"/>
                </a:lnTo>
                <a:lnTo>
                  <a:pt x="756" y="441"/>
                </a:lnTo>
                <a:lnTo>
                  <a:pt x="755" y="442"/>
                </a:lnTo>
                <a:lnTo>
                  <a:pt x="755" y="441"/>
                </a:lnTo>
                <a:lnTo>
                  <a:pt x="755" y="440"/>
                </a:lnTo>
                <a:lnTo>
                  <a:pt x="754" y="440"/>
                </a:lnTo>
                <a:lnTo>
                  <a:pt x="753" y="440"/>
                </a:lnTo>
                <a:lnTo>
                  <a:pt x="752" y="440"/>
                </a:lnTo>
                <a:lnTo>
                  <a:pt x="751" y="440"/>
                </a:lnTo>
                <a:lnTo>
                  <a:pt x="750" y="441"/>
                </a:lnTo>
                <a:lnTo>
                  <a:pt x="749" y="442"/>
                </a:lnTo>
                <a:lnTo>
                  <a:pt x="748" y="444"/>
                </a:lnTo>
                <a:lnTo>
                  <a:pt x="747" y="445"/>
                </a:lnTo>
                <a:lnTo>
                  <a:pt x="746" y="445"/>
                </a:lnTo>
                <a:lnTo>
                  <a:pt x="745" y="445"/>
                </a:lnTo>
                <a:lnTo>
                  <a:pt x="745" y="444"/>
                </a:lnTo>
                <a:lnTo>
                  <a:pt x="744" y="445"/>
                </a:lnTo>
                <a:lnTo>
                  <a:pt x="743" y="445"/>
                </a:lnTo>
                <a:lnTo>
                  <a:pt x="743" y="444"/>
                </a:lnTo>
                <a:lnTo>
                  <a:pt x="742" y="444"/>
                </a:lnTo>
                <a:lnTo>
                  <a:pt x="741" y="446"/>
                </a:lnTo>
                <a:lnTo>
                  <a:pt x="740" y="447"/>
                </a:lnTo>
                <a:lnTo>
                  <a:pt x="740" y="448"/>
                </a:lnTo>
                <a:lnTo>
                  <a:pt x="739" y="449"/>
                </a:lnTo>
                <a:lnTo>
                  <a:pt x="739" y="450"/>
                </a:lnTo>
                <a:lnTo>
                  <a:pt x="739" y="451"/>
                </a:lnTo>
                <a:lnTo>
                  <a:pt x="739" y="453"/>
                </a:lnTo>
                <a:lnTo>
                  <a:pt x="740" y="453"/>
                </a:lnTo>
                <a:lnTo>
                  <a:pt x="740" y="454"/>
                </a:lnTo>
                <a:lnTo>
                  <a:pt x="740" y="455"/>
                </a:lnTo>
                <a:lnTo>
                  <a:pt x="741" y="455"/>
                </a:lnTo>
                <a:lnTo>
                  <a:pt x="742" y="455"/>
                </a:lnTo>
                <a:lnTo>
                  <a:pt x="742" y="456"/>
                </a:lnTo>
                <a:lnTo>
                  <a:pt x="741" y="457"/>
                </a:lnTo>
                <a:lnTo>
                  <a:pt x="741" y="458"/>
                </a:lnTo>
                <a:lnTo>
                  <a:pt x="740" y="458"/>
                </a:lnTo>
                <a:lnTo>
                  <a:pt x="741" y="458"/>
                </a:lnTo>
                <a:lnTo>
                  <a:pt x="741" y="459"/>
                </a:lnTo>
                <a:lnTo>
                  <a:pt x="741" y="460"/>
                </a:lnTo>
                <a:lnTo>
                  <a:pt x="742" y="461"/>
                </a:lnTo>
                <a:lnTo>
                  <a:pt x="741" y="461"/>
                </a:lnTo>
                <a:lnTo>
                  <a:pt x="742" y="462"/>
                </a:lnTo>
                <a:lnTo>
                  <a:pt x="741" y="462"/>
                </a:lnTo>
                <a:lnTo>
                  <a:pt x="741" y="463"/>
                </a:lnTo>
                <a:lnTo>
                  <a:pt x="741" y="464"/>
                </a:lnTo>
                <a:lnTo>
                  <a:pt x="740" y="464"/>
                </a:lnTo>
                <a:lnTo>
                  <a:pt x="740" y="465"/>
                </a:lnTo>
                <a:lnTo>
                  <a:pt x="739" y="465"/>
                </a:lnTo>
                <a:lnTo>
                  <a:pt x="739" y="466"/>
                </a:lnTo>
                <a:lnTo>
                  <a:pt x="738" y="466"/>
                </a:lnTo>
                <a:lnTo>
                  <a:pt x="737" y="465"/>
                </a:lnTo>
                <a:lnTo>
                  <a:pt x="737" y="466"/>
                </a:lnTo>
                <a:lnTo>
                  <a:pt x="736" y="466"/>
                </a:lnTo>
                <a:lnTo>
                  <a:pt x="736" y="465"/>
                </a:lnTo>
                <a:lnTo>
                  <a:pt x="735" y="464"/>
                </a:lnTo>
                <a:lnTo>
                  <a:pt x="734" y="464"/>
                </a:lnTo>
                <a:lnTo>
                  <a:pt x="734" y="465"/>
                </a:lnTo>
                <a:lnTo>
                  <a:pt x="733" y="465"/>
                </a:lnTo>
                <a:lnTo>
                  <a:pt x="732" y="465"/>
                </a:lnTo>
                <a:lnTo>
                  <a:pt x="732" y="466"/>
                </a:lnTo>
                <a:lnTo>
                  <a:pt x="731" y="466"/>
                </a:lnTo>
                <a:lnTo>
                  <a:pt x="730" y="466"/>
                </a:lnTo>
                <a:lnTo>
                  <a:pt x="730" y="465"/>
                </a:lnTo>
                <a:lnTo>
                  <a:pt x="729" y="465"/>
                </a:lnTo>
                <a:lnTo>
                  <a:pt x="728" y="465"/>
                </a:lnTo>
                <a:lnTo>
                  <a:pt x="727" y="465"/>
                </a:lnTo>
                <a:lnTo>
                  <a:pt x="728" y="464"/>
                </a:lnTo>
                <a:lnTo>
                  <a:pt x="728" y="463"/>
                </a:lnTo>
                <a:lnTo>
                  <a:pt x="727" y="463"/>
                </a:lnTo>
                <a:lnTo>
                  <a:pt x="726" y="463"/>
                </a:lnTo>
                <a:lnTo>
                  <a:pt x="726" y="462"/>
                </a:lnTo>
                <a:lnTo>
                  <a:pt x="726" y="461"/>
                </a:lnTo>
                <a:lnTo>
                  <a:pt x="723" y="461"/>
                </a:lnTo>
                <a:lnTo>
                  <a:pt x="722" y="461"/>
                </a:lnTo>
                <a:lnTo>
                  <a:pt x="721" y="461"/>
                </a:lnTo>
                <a:lnTo>
                  <a:pt x="720" y="461"/>
                </a:lnTo>
                <a:lnTo>
                  <a:pt x="719" y="461"/>
                </a:lnTo>
                <a:lnTo>
                  <a:pt x="719" y="460"/>
                </a:lnTo>
                <a:lnTo>
                  <a:pt x="720" y="460"/>
                </a:lnTo>
                <a:lnTo>
                  <a:pt x="719" y="459"/>
                </a:lnTo>
                <a:lnTo>
                  <a:pt x="718" y="459"/>
                </a:lnTo>
                <a:lnTo>
                  <a:pt x="718" y="458"/>
                </a:lnTo>
                <a:lnTo>
                  <a:pt x="717" y="459"/>
                </a:lnTo>
                <a:lnTo>
                  <a:pt x="717" y="458"/>
                </a:lnTo>
                <a:lnTo>
                  <a:pt x="716" y="458"/>
                </a:lnTo>
                <a:lnTo>
                  <a:pt x="716" y="459"/>
                </a:lnTo>
                <a:lnTo>
                  <a:pt x="715" y="459"/>
                </a:lnTo>
                <a:lnTo>
                  <a:pt x="716" y="458"/>
                </a:lnTo>
                <a:lnTo>
                  <a:pt x="715" y="458"/>
                </a:lnTo>
                <a:lnTo>
                  <a:pt x="714" y="458"/>
                </a:lnTo>
                <a:lnTo>
                  <a:pt x="713" y="458"/>
                </a:lnTo>
                <a:lnTo>
                  <a:pt x="712" y="457"/>
                </a:lnTo>
                <a:lnTo>
                  <a:pt x="712" y="458"/>
                </a:lnTo>
                <a:lnTo>
                  <a:pt x="712" y="457"/>
                </a:lnTo>
                <a:lnTo>
                  <a:pt x="711" y="457"/>
                </a:lnTo>
                <a:lnTo>
                  <a:pt x="710" y="457"/>
                </a:lnTo>
                <a:lnTo>
                  <a:pt x="709" y="457"/>
                </a:lnTo>
                <a:lnTo>
                  <a:pt x="708" y="456"/>
                </a:lnTo>
                <a:lnTo>
                  <a:pt x="707" y="457"/>
                </a:lnTo>
                <a:lnTo>
                  <a:pt x="706" y="456"/>
                </a:lnTo>
                <a:lnTo>
                  <a:pt x="707" y="456"/>
                </a:lnTo>
                <a:lnTo>
                  <a:pt x="706" y="456"/>
                </a:lnTo>
                <a:lnTo>
                  <a:pt x="705" y="456"/>
                </a:lnTo>
                <a:lnTo>
                  <a:pt x="704" y="456"/>
                </a:lnTo>
                <a:lnTo>
                  <a:pt x="703" y="456"/>
                </a:lnTo>
                <a:lnTo>
                  <a:pt x="702" y="456"/>
                </a:lnTo>
                <a:lnTo>
                  <a:pt x="703" y="456"/>
                </a:lnTo>
                <a:lnTo>
                  <a:pt x="703" y="455"/>
                </a:lnTo>
                <a:lnTo>
                  <a:pt x="702" y="455"/>
                </a:lnTo>
                <a:lnTo>
                  <a:pt x="701" y="455"/>
                </a:lnTo>
                <a:lnTo>
                  <a:pt x="699" y="455"/>
                </a:lnTo>
                <a:lnTo>
                  <a:pt x="696" y="455"/>
                </a:lnTo>
                <a:lnTo>
                  <a:pt x="695" y="455"/>
                </a:lnTo>
                <a:lnTo>
                  <a:pt x="694" y="455"/>
                </a:lnTo>
                <a:lnTo>
                  <a:pt x="693" y="455"/>
                </a:lnTo>
                <a:lnTo>
                  <a:pt x="688" y="456"/>
                </a:lnTo>
                <a:lnTo>
                  <a:pt x="685" y="457"/>
                </a:lnTo>
                <a:lnTo>
                  <a:pt x="684" y="457"/>
                </a:lnTo>
                <a:lnTo>
                  <a:pt x="684" y="458"/>
                </a:lnTo>
                <a:lnTo>
                  <a:pt x="683" y="458"/>
                </a:lnTo>
                <a:lnTo>
                  <a:pt x="681" y="458"/>
                </a:lnTo>
                <a:lnTo>
                  <a:pt x="680" y="458"/>
                </a:lnTo>
                <a:lnTo>
                  <a:pt x="679" y="459"/>
                </a:lnTo>
                <a:lnTo>
                  <a:pt x="679" y="460"/>
                </a:lnTo>
                <a:lnTo>
                  <a:pt x="679" y="461"/>
                </a:lnTo>
                <a:lnTo>
                  <a:pt x="678" y="461"/>
                </a:lnTo>
                <a:lnTo>
                  <a:pt x="678" y="460"/>
                </a:lnTo>
                <a:lnTo>
                  <a:pt x="679" y="460"/>
                </a:lnTo>
                <a:lnTo>
                  <a:pt x="678" y="459"/>
                </a:lnTo>
                <a:lnTo>
                  <a:pt x="677" y="459"/>
                </a:lnTo>
                <a:lnTo>
                  <a:pt x="676" y="459"/>
                </a:lnTo>
                <a:lnTo>
                  <a:pt x="674" y="459"/>
                </a:lnTo>
                <a:lnTo>
                  <a:pt x="671" y="461"/>
                </a:lnTo>
                <a:lnTo>
                  <a:pt x="670" y="462"/>
                </a:lnTo>
                <a:lnTo>
                  <a:pt x="670" y="463"/>
                </a:lnTo>
                <a:lnTo>
                  <a:pt x="669" y="463"/>
                </a:lnTo>
                <a:lnTo>
                  <a:pt x="670" y="463"/>
                </a:lnTo>
                <a:lnTo>
                  <a:pt x="671" y="463"/>
                </a:lnTo>
                <a:lnTo>
                  <a:pt x="670" y="463"/>
                </a:lnTo>
                <a:lnTo>
                  <a:pt x="669" y="464"/>
                </a:lnTo>
                <a:lnTo>
                  <a:pt x="669" y="465"/>
                </a:lnTo>
                <a:lnTo>
                  <a:pt x="669" y="466"/>
                </a:lnTo>
                <a:lnTo>
                  <a:pt x="668" y="466"/>
                </a:lnTo>
                <a:lnTo>
                  <a:pt x="668" y="467"/>
                </a:lnTo>
                <a:lnTo>
                  <a:pt x="668" y="468"/>
                </a:lnTo>
                <a:lnTo>
                  <a:pt x="667" y="468"/>
                </a:lnTo>
                <a:lnTo>
                  <a:pt x="666" y="468"/>
                </a:lnTo>
                <a:lnTo>
                  <a:pt x="666" y="469"/>
                </a:lnTo>
                <a:lnTo>
                  <a:pt x="665" y="469"/>
                </a:lnTo>
                <a:lnTo>
                  <a:pt x="664" y="470"/>
                </a:lnTo>
                <a:lnTo>
                  <a:pt x="665" y="471"/>
                </a:lnTo>
                <a:lnTo>
                  <a:pt x="666" y="471"/>
                </a:lnTo>
                <a:lnTo>
                  <a:pt x="666" y="472"/>
                </a:lnTo>
                <a:lnTo>
                  <a:pt x="665" y="472"/>
                </a:lnTo>
                <a:lnTo>
                  <a:pt x="665" y="473"/>
                </a:lnTo>
                <a:lnTo>
                  <a:pt x="664" y="473"/>
                </a:lnTo>
                <a:lnTo>
                  <a:pt x="664" y="474"/>
                </a:lnTo>
                <a:lnTo>
                  <a:pt x="663" y="475"/>
                </a:lnTo>
                <a:lnTo>
                  <a:pt x="664" y="475"/>
                </a:lnTo>
                <a:lnTo>
                  <a:pt x="663" y="475"/>
                </a:lnTo>
                <a:lnTo>
                  <a:pt x="663" y="476"/>
                </a:lnTo>
                <a:lnTo>
                  <a:pt x="664" y="476"/>
                </a:lnTo>
                <a:lnTo>
                  <a:pt x="664" y="477"/>
                </a:lnTo>
                <a:lnTo>
                  <a:pt x="663" y="476"/>
                </a:lnTo>
                <a:lnTo>
                  <a:pt x="662" y="477"/>
                </a:lnTo>
                <a:lnTo>
                  <a:pt x="661" y="477"/>
                </a:lnTo>
                <a:lnTo>
                  <a:pt x="662" y="477"/>
                </a:lnTo>
                <a:lnTo>
                  <a:pt x="662" y="476"/>
                </a:lnTo>
                <a:lnTo>
                  <a:pt x="661" y="476"/>
                </a:lnTo>
                <a:lnTo>
                  <a:pt x="660" y="476"/>
                </a:lnTo>
                <a:lnTo>
                  <a:pt x="658" y="476"/>
                </a:lnTo>
                <a:lnTo>
                  <a:pt x="657" y="476"/>
                </a:lnTo>
                <a:lnTo>
                  <a:pt x="657" y="477"/>
                </a:lnTo>
                <a:lnTo>
                  <a:pt x="656" y="477"/>
                </a:lnTo>
                <a:lnTo>
                  <a:pt x="655" y="477"/>
                </a:lnTo>
                <a:lnTo>
                  <a:pt x="655" y="478"/>
                </a:lnTo>
                <a:lnTo>
                  <a:pt x="656" y="478"/>
                </a:lnTo>
                <a:lnTo>
                  <a:pt x="655" y="478"/>
                </a:lnTo>
                <a:lnTo>
                  <a:pt x="655" y="479"/>
                </a:lnTo>
                <a:lnTo>
                  <a:pt x="654" y="479"/>
                </a:lnTo>
                <a:lnTo>
                  <a:pt x="654" y="480"/>
                </a:lnTo>
                <a:lnTo>
                  <a:pt x="654" y="481"/>
                </a:lnTo>
                <a:lnTo>
                  <a:pt x="653" y="481"/>
                </a:lnTo>
                <a:lnTo>
                  <a:pt x="653" y="480"/>
                </a:lnTo>
                <a:lnTo>
                  <a:pt x="654" y="480"/>
                </a:lnTo>
                <a:lnTo>
                  <a:pt x="653" y="480"/>
                </a:lnTo>
                <a:lnTo>
                  <a:pt x="654" y="479"/>
                </a:lnTo>
                <a:lnTo>
                  <a:pt x="653" y="479"/>
                </a:lnTo>
                <a:lnTo>
                  <a:pt x="653" y="478"/>
                </a:lnTo>
                <a:lnTo>
                  <a:pt x="652" y="478"/>
                </a:lnTo>
                <a:lnTo>
                  <a:pt x="651" y="479"/>
                </a:lnTo>
                <a:lnTo>
                  <a:pt x="651" y="478"/>
                </a:lnTo>
                <a:lnTo>
                  <a:pt x="650" y="478"/>
                </a:lnTo>
                <a:lnTo>
                  <a:pt x="650" y="479"/>
                </a:lnTo>
                <a:lnTo>
                  <a:pt x="650" y="478"/>
                </a:lnTo>
                <a:lnTo>
                  <a:pt x="650" y="477"/>
                </a:lnTo>
                <a:lnTo>
                  <a:pt x="650" y="476"/>
                </a:lnTo>
                <a:lnTo>
                  <a:pt x="651" y="476"/>
                </a:lnTo>
                <a:lnTo>
                  <a:pt x="652" y="476"/>
                </a:lnTo>
                <a:lnTo>
                  <a:pt x="652" y="475"/>
                </a:lnTo>
                <a:lnTo>
                  <a:pt x="651" y="474"/>
                </a:lnTo>
                <a:lnTo>
                  <a:pt x="650" y="473"/>
                </a:lnTo>
                <a:lnTo>
                  <a:pt x="649" y="473"/>
                </a:lnTo>
                <a:lnTo>
                  <a:pt x="648" y="473"/>
                </a:lnTo>
                <a:lnTo>
                  <a:pt x="647" y="473"/>
                </a:lnTo>
                <a:lnTo>
                  <a:pt x="646" y="473"/>
                </a:lnTo>
                <a:lnTo>
                  <a:pt x="646" y="474"/>
                </a:lnTo>
                <a:lnTo>
                  <a:pt x="646" y="473"/>
                </a:lnTo>
                <a:lnTo>
                  <a:pt x="645" y="472"/>
                </a:lnTo>
                <a:lnTo>
                  <a:pt x="645" y="473"/>
                </a:lnTo>
                <a:lnTo>
                  <a:pt x="644" y="473"/>
                </a:lnTo>
                <a:lnTo>
                  <a:pt x="645" y="473"/>
                </a:lnTo>
                <a:lnTo>
                  <a:pt x="645" y="474"/>
                </a:lnTo>
                <a:lnTo>
                  <a:pt x="645" y="475"/>
                </a:lnTo>
                <a:lnTo>
                  <a:pt x="644" y="475"/>
                </a:lnTo>
                <a:lnTo>
                  <a:pt x="644" y="476"/>
                </a:lnTo>
                <a:lnTo>
                  <a:pt x="643" y="477"/>
                </a:lnTo>
                <a:lnTo>
                  <a:pt x="644" y="477"/>
                </a:lnTo>
                <a:lnTo>
                  <a:pt x="644" y="478"/>
                </a:lnTo>
                <a:lnTo>
                  <a:pt x="644" y="477"/>
                </a:lnTo>
                <a:lnTo>
                  <a:pt x="643" y="478"/>
                </a:lnTo>
                <a:lnTo>
                  <a:pt x="642" y="479"/>
                </a:lnTo>
                <a:lnTo>
                  <a:pt x="642" y="478"/>
                </a:lnTo>
                <a:lnTo>
                  <a:pt x="642" y="477"/>
                </a:lnTo>
                <a:lnTo>
                  <a:pt x="641" y="477"/>
                </a:lnTo>
                <a:lnTo>
                  <a:pt x="640" y="477"/>
                </a:lnTo>
                <a:lnTo>
                  <a:pt x="636" y="478"/>
                </a:lnTo>
                <a:lnTo>
                  <a:pt x="633" y="479"/>
                </a:lnTo>
                <a:lnTo>
                  <a:pt x="631" y="479"/>
                </a:lnTo>
                <a:lnTo>
                  <a:pt x="625" y="482"/>
                </a:lnTo>
                <a:lnTo>
                  <a:pt x="622" y="483"/>
                </a:lnTo>
                <a:lnTo>
                  <a:pt x="619" y="484"/>
                </a:lnTo>
                <a:lnTo>
                  <a:pt x="617" y="485"/>
                </a:lnTo>
                <a:lnTo>
                  <a:pt x="615" y="486"/>
                </a:lnTo>
                <a:lnTo>
                  <a:pt x="611" y="488"/>
                </a:lnTo>
                <a:lnTo>
                  <a:pt x="610" y="489"/>
                </a:lnTo>
                <a:lnTo>
                  <a:pt x="608" y="490"/>
                </a:lnTo>
                <a:lnTo>
                  <a:pt x="606" y="491"/>
                </a:lnTo>
                <a:lnTo>
                  <a:pt x="603" y="492"/>
                </a:lnTo>
                <a:lnTo>
                  <a:pt x="603" y="493"/>
                </a:lnTo>
                <a:lnTo>
                  <a:pt x="602" y="493"/>
                </a:lnTo>
                <a:lnTo>
                  <a:pt x="602" y="494"/>
                </a:lnTo>
                <a:lnTo>
                  <a:pt x="601" y="494"/>
                </a:lnTo>
                <a:lnTo>
                  <a:pt x="598" y="495"/>
                </a:lnTo>
                <a:lnTo>
                  <a:pt x="596" y="496"/>
                </a:lnTo>
                <a:lnTo>
                  <a:pt x="594" y="497"/>
                </a:lnTo>
                <a:lnTo>
                  <a:pt x="593" y="498"/>
                </a:lnTo>
                <a:lnTo>
                  <a:pt x="590" y="499"/>
                </a:lnTo>
                <a:lnTo>
                  <a:pt x="588" y="501"/>
                </a:lnTo>
                <a:lnTo>
                  <a:pt x="585" y="503"/>
                </a:lnTo>
                <a:lnTo>
                  <a:pt x="583" y="504"/>
                </a:lnTo>
                <a:lnTo>
                  <a:pt x="582" y="505"/>
                </a:lnTo>
                <a:lnTo>
                  <a:pt x="582" y="506"/>
                </a:lnTo>
                <a:lnTo>
                  <a:pt x="581" y="506"/>
                </a:lnTo>
                <a:lnTo>
                  <a:pt x="581" y="507"/>
                </a:lnTo>
                <a:lnTo>
                  <a:pt x="581" y="508"/>
                </a:lnTo>
                <a:lnTo>
                  <a:pt x="581" y="509"/>
                </a:lnTo>
                <a:lnTo>
                  <a:pt x="580" y="509"/>
                </a:lnTo>
                <a:lnTo>
                  <a:pt x="580" y="510"/>
                </a:lnTo>
                <a:lnTo>
                  <a:pt x="580" y="511"/>
                </a:lnTo>
                <a:lnTo>
                  <a:pt x="579" y="511"/>
                </a:lnTo>
                <a:lnTo>
                  <a:pt x="579" y="512"/>
                </a:lnTo>
                <a:lnTo>
                  <a:pt x="579" y="513"/>
                </a:lnTo>
                <a:lnTo>
                  <a:pt x="579" y="514"/>
                </a:lnTo>
                <a:lnTo>
                  <a:pt x="580" y="514"/>
                </a:lnTo>
                <a:lnTo>
                  <a:pt x="579" y="514"/>
                </a:lnTo>
                <a:lnTo>
                  <a:pt x="580" y="515"/>
                </a:lnTo>
                <a:lnTo>
                  <a:pt x="579" y="515"/>
                </a:lnTo>
                <a:lnTo>
                  <a:pt x="578" y="515"/>
                </a:lnTo>
                <a:lnTo>
                  <a:pt x="578" y="516"/>
                </a:lnTo>
                <a:lnTo>
                  <a:pt x="577" y="516"/>
                </a:lnTo>
                <a:lnTo>
                  <a:pt x="576" y="516"/>
                </a:lnTo>
                <a:lnTo>
                  <a:pt x="576" y="517"/>
                </a:lnTo>
                <a:lnTo>
                  <a:pt x="575" y="517"/>
                </a:lnTo>
                <a:lnTo>
                  <a:pt x="574" y="517"/>
                </a:lnTo>
                <a:lnTo>
                  <a:pt x="573" y="518"/>
                </a:lnTo>
                <a:lnTo>
                  <a:pt x="572" y="518"/>
                </a:lnTo>
                <a:lnTo>
                  <a:pt x="572" y="519"/>
                </a:lnTo>
                <a:lnTo>
                  <a:pt x="569" y="520"/>
                </a:lnTo>
                <a:lnTo>
                  <a:pt x="567" y="521"/>
                </a:lnTo>
                <a:lnTo>
                  <a:pt x="565" y="522"/>
                </a:lnTo>
                <a:lnTo>
                  <a:pt x="565" y="523"/>
                </a:lnTo>
                <a:lnTo>
                  <a:pt x="563" y="524"/>
                </a:lnTo>
                <a:lnTo>
                  <a:pt x="562" y="525"/>
                </a:lnTo>
                <a:lnTo>
                  <a:pt x="562" y="526"/>
                </a:lnTo>
                <a:lnTo>
                  <a:pt x="561" y="526"/>
                </a:lnTo>
                <a:lnTo>
                  <a:pt x="560" y="526"/>
                </a:lnTo>
                <a:lnTo>
                  <a:pt x="559" y="527"/>
                </a:lnTo>
                <a:lnTo>
                  <a:pt x="558" y="528"/>
                </a:lnTo>
                <a:lnTo>
                  <a:pt x="558" y="529"/>
                </a:lnTo>
                <a:lnTo>
                  <a:pt x="557" y="530"/>
                </a:lnTo>
                <a:lnTo>
                  <a:pt x="557" y="529"/>
                </a:lnTo>
                <a:lnTo>
                  <a:pt x="556" y="530"/>
                </a:lnTo>
                <a:lnTo>
                  <a:pt x="555" y="530"/>
                </a:lnTo>
                <a:lnTo>
                  <a:pt x="554" y="530"/>
                </a:lnTo>
                <a:lnTo>
                  <a:pt x="554" y="531"/>
                </a:lnTo>
                <a:lnTo>
                  <a:pt x="552" y="531"/>
                </a:lnTo>
                <a:lnTo>
                  <a:pt x="551" y="532"/>
                </a:lnTo>
                <a:lnTo>
                  <a:pt x="551" y="533"/>
                </a:lnTo>
                <a:lnTo>
                  <a:pt x="547" y="534"/>
                </a:lnTo>
                <a:lnTo>
                  <a:pt x="544" y="536"/>
                </a:lnTo>
                <a:lnTo>
                  <a:pt x="541" y="538"/>
                </a:lnTo>
                <a:lnTo>
                  <a:pt x="540" y="538"/>
                </a:lnTo>
                <a:lnTo>
                  <a:pt x="538" y="540"/>
                </a:lnTo>
                <a:lnTo>
                  <a:pt x="537" y="540"/>
                </a:lnTo>
                <a:lnTo>
                  <a:pt x="536" y="541"/>
                </a:lnTo>
                <a:lnTo>
                  <a:pt x="534" y="542"/>
                </a:lnTo>
                <a:lnTo>
                  <a:pt x="531" y="543"/>
                </a:lnTo>
                <a:lnTo>
                  <a:pt x="527" y="545"/>
                </a:lnTo>
                <a:lnTo>
                  <a:pt x="525" y="546"/>
                </a:lnTo>
                <a:lnTo>
                  <a:pt x="524" y="547"/>
                </a:lnTo>
                <a:lnTo>
                  <a:pt x="523" y="547"/>
                </a:lnTo>
                <a:lnTo>
                  <a:pt x="522" y="548"/>
                </a:lnTo>
                <a:lnTo>
                  <a:pt x="518" y="550"/>
                </a:lnTo>
                <a:lnTo>
                  <a:pt x="517" y="551"/>
                </a:lnTo>
                <a:lnTo>
                  <a:pt x="516" y="551"/>
                </a:lnTo>
                <a:lnTo>
                  <a:pt x="514" y="552"/>
                </a:lnTo>
                <a:lnTo>
                  <a:pt x="512" y="554"/>
                </a:lnTo>
                <a:lnTo>
                  <a:pt x="511" y="555"/>
                </a:lnTo>
                <a:lnTo>
                  <a:pt x="510" y="556"/>
                </a:lnTo>
                <a:lnTo>
                  <a:pt x="509" y="557"/>
                </a:lnTo>
                <a:lnTo>
                  <a:pt x="504" y="560"/>
                </a:lnTo>
                <a:lnTo>
                  <a:pt x="502" y="562"/>
                </a:lnTo>
                <a:lnTo>
                  <a:pt x="498" y="565"/>
                </a:lnTo>
                <a:lnTo>
                  <a:pt x="495" y="568"/>
                </a:lnTo>
                <a:lnTo>
                  <a:pt x="492" y="571"/>
                </a:lnTo>
                <a:lnTo>
                  <a:pt x="491" y="572"/>
                </a:lnTo>
                <a:lnTo>
                  <a:pt x="490" y="573"/>
                </a:lnTo>
                <a:lnTo>
                  <a:pt x="490" y="574"/>
                </a:lnTo>
                <a:lnTo>
                  <a:pt x="490" y="575"/>
                </a:lnTo>
                <a:lnTo>
                  <a:pt x="490" y="576"/>
                </a:lnTo>
                <a:lnTo>
                  <a:pt x="489" y="576"/>
                </a:lnTo>
                <a:lnTo>
                  <a:pt x="488" y="576"/>
                </a:lnTo>
                <a:lnTo>
                  <a:pt x="488" y="577"/>
                </a:lnTo>
                <a:lnTo>
                  <a:pt x="488" y="578"/>
                </a:lnTo>
                <a:lnTo>
                  <a:pt x="489" y="579"/>
                </a:lnTo>
                <a:lnTo>
                  <a:pt x="489" y="580"/>
                </a:lnTo>
                <a:lnTo>
                  <a:pt x="488" y="580"/>
                </a:lnTo>
                <a:lnTo>
                  <a:pt x="488" y="581"/>
                </a:lnTo>
                <a:lnTo>
                  <a:pt x="489" y="581"/>
                </a:lnTo>
                <a:lnTo>
                  <a:pt x="489" y="582"/>
                </a:lnTo>
                <a:lnTo>
                  <a:pt x="488" y="582"/>
                </a:lnTo>
                <a:lnTo>
                  <a:pt x="487" y="582"/>
                </a:lnTo>
                <a:lnTo>
                  <a:pt x="487" y="583"/>
                </a:lnTo>
                <a:lnTo>
                  <a:pt x="487" y="584"/>
                </a:lnTo>
                <a:lnTo>
                  <a:pt x="486" y="584"/>
                </a:lnTo>
                <a:lnTo>
                  <a:pt x="486" y="585"/>
                </a:lnTo>
                <a:lnTo>
                  <a:pt x="486" y="586"/>
                </a:lnTo>
                <a:lnTo>
                  <a:pt x="486" y="587"/>
                </a:lnTo>
                <a:lnTo>
                  <a:pt x="487" y="587"/>
                </a:lnTo>
                <a:lnTo>
                  <a:pt x="487" y="588"/>
                </a:lnTo>
                <a:lnTo>
                  <a:pt x="486" y="587"/>
                </a:lnTo>
                <a:lnTo>
                  <a:pt x="485" y="587"/>
                </a:lnTo>
                <a:lnTo>
                  <a:pt x="484" y="587"/>
                </a:lnTo>
                <a:lnTo>
                  <a:pt x="483" y="588"/>
                </a:lnTo>
                <a:lnTo>
                  <a:pt x="482" y="589"/>
                </a:lnTo>
                <a:lnTo>
                  <a:pt x="480" y="590"/>
                </a:lnTo>
                <a:lnTo>
                  <a:pt x="480" y="591"/>
                </a:lnTo>
                <a:lnTo>
                  <a:pt x="478" y="592"/>
                </a:lnTo>
                <a:lnTo>
                  <a:pt x="478" y="593"/>
                </a:lnTo>
                <a:lnTo>
                  <a:pt x="477" y="593"/>
                </a:lnTo>
                <a:lnTo>
                  <a:pt x="474" y="595"/>
                </a:lnTo>
                <a:lnTo>
                  <a:pt x="473" y="596"/>
                </a:lnTo>
                <a:lnTo>
                  <a:pt x="472" y="597"/>
                </a:lnTo>
                <a:lnTo>
                  <a:pt x="469" y="600"/>
                </a:lnTo>
                <a:lnTo>
                  <a:pt x="467" y="602"/>
                </a:lnTo>
                <a:lnTo>
                  <a:pt x="467" y="601"/>
                </a:lnTo>
                <a:lnTo>
                  <a:pt x="467" y="600"/>
                </a:lnTo>
                <a:lnTo>
                  <a:pt x="468" y="599"/>
                </a:lnTo>
                <a:lnTo>
                  <a:pt x="470" y="598"/>
                </a:lnTo>
                <a:lnTo>
                  <a:pt x="472" y="597"/>
                </a:lnTo>
                <a:lnTo>
                  <a:pt x="472" y="595"/>
                </a:lnTo>
                <a:lnTo>
                  <a:pt x="474" y="594"/>
                </a:lnTo>
                <a:lnTo>
                  <a:pt x="475" y="594"/>
                </a:lnTo>
                <a:lnTo>
                  <a:pt x="475" y="593"/>
                </a:lnTo>
                <a:lnTo>
                  <a:pt x="475" y="592"/>
                </a:lnTo>
                <a:lnTo>
                  <a:pt x="474" y="592"/>
                </a:lnTo>
                <a:lnTo>
                  <a:pt x="473" y="592"/>
                </a:lnTo>
                <a:lnTo>
                  <a:pt x="473" y="593"/>
                </a:lnTo>
                <a:lnTo>
                  <a:pt x="472" y="593"/>
                </a:lnTo>
                <a:lnTo>
                  <a:pt x="472" y="592"/>
                </a:lnTo>
                <a:lnTo>
                  <a:pt x="472" y="593"/>
                </a:lnTo>
                <a:lnTo>
                  <a:pt x="472" y="594"/>
                </a:lnTo>
                <a:lnTo>
                  <a:pt x="471" y="594"/>
                </a:lnTo>
                <a:lnTo>
                  <a:pt x="470" y="594"/>
                </a:lnTo>
                <a:lnTo>
                  <a:pt x="469" y="595"/>
                </a:lnTo>
                <a:lnTo>
                  <a:pt x="469" y="594"/>
                </a:lnTo>
                <a:lnTo>
                  <a:pt x="468" y="594"/>
                </a:lnTo>
                <a:lnTo>
                  <a:pt x="467" y="594"/>
                </a:lnTo>
                <a:lnTo>
                  <a:pt x="467" y="595"/>
                </a:lnTo>
                <a:lnTo>
                  <a:pt x="466" y="595"/>
                </a:lnTo>
                <a:lnTo>
                  <a:pt x="466" y="594"/>
                </a:lnTo>
                <a:lnTo>
                  <a:pt x="465" y="594"/>
                </a:lnTo>
                <a:lnTo>
                  <a:pt x="465" y="593"/>
                </a:lnTo>
                <a:lnTo>
                  <a:pt x="464" y="593"/>
                </a:lnTo>
                <a:lnTo>
                  <a:pt x="463" y="592"/>
                </a:lnTo>
                <a:lnTo>
                  <a:pt x="462" y="591"/>
                </a:lnTo>
                <a:lnTo>
                  <a:pt x="462" y="590"/>
                </a:lnTo>
                <a:lnTo>
                  <a:pt x="461" y="590"/>
                </a:lnTo>
                <a:lnTo>
                  <a:pt x="460" y="590"/>
                </a:lnTo>
                <a:lnTo>
                  <a:pt x="460" y="589"/>
                </a:lnTo>
                <a:lnTo>
                  <a:pt x="459" y="589"/>
                </a:lnTo>
                <a:lnTo>
                  <a:pt x="459" y="588"/>
                </a:lnTo>
                <a:lnTo>
                  <a:pt x="460" y="588"/>
                </a:lnTo>
                <a:lnTo>
                  <a:pt x="461" y="587"/>
                </a:lnTo>
                <a:lnTo>
                  <a:pt x="461" y="586"/>
                </a:lnTo>
                <a:lnTo>
                  <a:pt x="462" y="586"/>
                </a:lnTo>
                <a:lnTo>
                  <a:pt x="462" y="585"/>
                </a:lnTo>
                <a:lnTo>
                  <a:pt x="462" y="584"/>
                </a:lnTo>
                <a:lnTo>
                  <a:pt x="463" y="584"/>
                </a:lnTo>
                <a:lnTo>
                  <a:pt x="463" y="583"/>
                </a:lnTo>
                <a:lnTo>
                  <a:pt x="463" y="584"/>
                </a:lnTo>
                <a:lnTo>
                  <a:pt x="462" y="583"/>
                </a:lnTo>
                <a:lnTo>
                  <a:pt x="461" y="582"/>
                </a:lnTo>
                <a:lnTo>
                  <a:pt x="460" y="581"/>
                </a:lnTo>
                <a:lnTo>
                  <a:pt x="460" y="580"/>
                </a:lnTo>
                <a:lnTo>
                  <a:pt x="460" y="579"/>
                </a:lnTo>
                <a:lnTo>
                  <a:pt x="459" y="578"/>
                </a:lnTo>
                <a:lnTo>
                  <a:pt x="459" y="577"/>
                </a:lnTo>
                <a:lnTo>
                  <a:pt x="458" y="577"/>
                </a:lnTo>
                <a:lnTo>
                  <a:pt x="458" y="576"/>
                </a:lnTo>
                <a:lnTo>
                  <a:pt x="459" y="576"/>
                </a:lnTo>
                <a:lnTo>
                  <a:pt x="458" y="576"/>
                </a:lnTo>
                <a:lnTo>
                  <a:pt x="458" y="575"/>
                </a:lnTo>
                <a:lnTo>
                  <a:pt x="459" y="575"/>
                </a:lnTo>
                <a:lnTo>
                  <a:pt x="459" y="574"/>
                </a:lnTo>
                <a:lnTo>
                  <a:pt x="458" y="573"/>
                </a:lnTo>
                <a:lnTo>
                  <a:pt x="458" y="572"/>
                </a:lnTo>
                <a:lnTo>
                  <a:pt x="459" y="572"/>
                </a:lnTo>
                <a:lnTo>
                  <a:pt x="459" y="571"/>
                </a:lnTo>
                <a:lnTo>
                  <a:pt x="458" y="570"/>
                </a:lnTo>
                <a:lnTo>
                  <a:pt x="457" y="570"/>
                </a:lnTo>
                <a:lnTo>
                  <a:pt x="457" y="569"/>
                </a:lnTo>
                <a:lnTo>
                  <a:pt x="458" y="569"/>
                </a:lnTo>
                <a:lnTo>
                  <a:pt x="458" y="568"/>
                </a:lnTo>
                <a:lnTo>
                  <a:pt x="457" y="569"/>
                </a:lnTo>
                <a:lnTo>
                  <a:pt x="457" y="568"/>
                </a:lnTo>
                <a:lnTo>
                  <a:pt x="457" y="567"/>
                </a:lnTo>
                <a:lnTo>
                  <a:pt x="457" y="566"/>
                </a:lnTo>
                <a:lnTo>
                  <a:pt x="456" y="566"/>
                </a:lnTo>
                <a:lnTo>
                  <a:pt x="456" y="565"/>
                </a:lnTo>
                <a:lnTo>
                  <a:pt x="455" y="565"/>
                </a:lnTo>
                <a:lnTo>
                  <a:pt x="455" y="566"/>
                </a:lnTo>
                <a:lnTo>
                  <a:pt x="455" y="567"/>
                </a:lnTo>
                <a:lnTo>
                  <a:pt x="454" y="567"/>
                </a:lnTo>
                <a:lnTo>
                  <a:pt x="454" y="566"/>
                </a:lnTo>
                <a:lnTo>
                  <a:pt x="454" y="567"/>
                </a:lnTo>
                <a:lnTo>
                  <a:pt x="453" y="568"/>
                </a:lnTo>
                <a:lnTo>
                  <a:pt x="453" y="569"/>
                </a:lnTo>
                <a:lnTo>
                  <a:pt x="453" y="570"/>
                </a:lnTo>
                <a:lnTo>
                  <a:pt x="452" y="571"/>
                </a:lnTo>
                <a:lnTo>
                  <a:pt x="451" y="571"/>
                </a:lnTo>
                <a:lnTo>
                  <a:pt x="451" y="570"/>
                </a:lnTo>
                <a:lnTo>
                  <a:pt x="451" y="571"/>
                </a:lnTo>
                <a:lnTo>
                  <a:pt x="450" y="571"/>
                </a:lnTo>
                <a:lnTo>
                  <a:pt x="450" y="572"/>
                </a:lnTo>
                <a:lnTo>
                  <a:pt x="449" y="572"/>
                </a:lnTo>
                <a:lnTo>
                  <a:pt x="448" y="573"/>
                </a:lnTo>
                <a:lnTo>
                  <a:pt x="448" y="572"/>
                </a:lnTo>
                <a:lnTo>
                  <a:pt x="448" y="571"/>
                </a:lnTo>
                <a:lnTo>
                  <a:pt x="447" y="571"/>
                </a:lnTo>
                <a:lnTo>
                  <a:pt x="446" y="571"/>
                </a:lnTo>
                <a:lnTo>
                  <a:pt x="446" y="570"/>
                </a:lnTo>
                <a:lnTo>
                  <a:pt x="446" y="571"/>
                </a:lnTo>
                <a:lnTo>
                  <a:pt x="445" y="571"/>
                </a:lnTo>
                <a:lnTo>
                  <a:pt x="445" y="570"/>
                </a:lnTo>
                <a:lnTo>
                  <a:pt x="446" y="570"/>
                </a:lnTo>
                <a:lnTo>
                  <a:pt x="445" y="569"/>
                </a:lnTo>
                <a:lnTo>
                  <a:pt x="445" y="568"/>
                </a:lnTo>
                <a:lnTo>
                  <a:pt x="444" y="568"/>
                </a:lnTo>
                <a:lnTo>
                  <a:pt x="444" y="567"/>
                </a:lnTo>
                <a:lnTo>
                  <a:pt x="443" y="567"/>
                </a:lnTo>
                <a:lnTo>
                  <a:pt x="443" y="566"/>
                </a:lnTo>
                <a:lnTo>
                  <a:pt x="442" y="565"/>
                </a:lnTo>
                <a:lnTo>
                  <a:pt x="441" y="565"/>
                </a:lnTo>
                <a:lnTo>
                  <a:pt x="441" y="564"/>
                </a:lnTo>
                <a:lnTo>
                  <a:pt x="440" y="564"/>
                </a:lnTo>
                <a:lnTo>
                  <a:pt x="440" y="565"/>
                </a:lnTo>
                <a:lnTo>
                  <a:pt x="439" y="565"/>
                </a:lnTo>
                <a:lnTo>
                  <a:pt x="438" y="565"/>
                </a:lnTo>
                <a:lnTo>
                  <a:pt x="437" y="566"/>
                </a:lnTo>
                <a:lnTo>
                  <a:pt x="436" y="566"/>
                </a:lnTo>
                <a:lnTo>
                  <a:pt x="435" y="566"/>
                </a:lnTo>
                <a:lnTo>
                  <a:pt x="435" y="567"/>
                </a:lnTo>
                <a:lnTo>
                  <a:pt x="434" y="567"/>
                </a:lnTo>
                <a:lnTo>
                  <a:pt x="434" y="568"/>
                </a:lnTo>
                <a:lnTo>
                  <a:pt x="433" y="569"/>
                </a:lnTo>
                <a:lnTo>
                  <a:pt x="433" y="570"/>
                </a:lnTo>
                <a:lnTo>
                  <a:pt x="432" y="570"/>
                </a:lnTo>
                <a:lnTo>
                  <a:pt x="432" y="571"/>
                </a:lnTo>
                <a:lnTo>
                  <a:pt x="433" y="571"/>
                </a:lnTo>
                <a:lnTo>
                  <a:pt x="432" y="571"/>
                </a:lnTo>
                <a:lnTo>
                  <a:pt x="432" y="572"/>
                </a:lnTo>
                <a:lnTo>
                  <a:pt x="431" y="572"/>
                </a:lnTo>
                <a:lnTo>
                  <a:pt x="430" y="573"/>
                </a:lnTo>
                <a:lnTo>
                  <a:pt x="430" y="574"/>
                </a:lnTo>
                <a:lnTo>
                  <a:pt x="430" y="575"/>
                </a:lnTo>
                <a:lnTo>
                  <a:pt x="429" y="575"/>
                </a:lnTo>
                <a:lnTo>
                  <a:pt x="428" y="576"/>
                </a:lnTo>
                <a:lnTo>
                  <a:pt x="427" y="576"/>
                </a:lnTo>
                <a:lnTo>
                  <a:pt x="425" y="574"/>
                </a:lnTo>
                <a:lnTo>
                  <a:pt x="425" y="573"/>
                </a:lnTo>
                <a:lnTo>
                  <a:pt x="425" y="572"/>
                </a:lnTo>
                <a:lnTo>
                  <a:pt x="425" y="571"/>
                </a:lnTo>
                <a:lnTo>
                  <a:pt x="424" y="571"/>
                </a:lnTo>
                <a:lnTo>
                  <a:pt x="424" y="570"/>
                </a:lnTo>
                <a:lnTo>
                  <a:pt x="423" y="571"/>
                </a:lnTo>
                <a:lnTo>
                  <a:pt x="423" y="570"/>
                </a:lnTo>
                <a:lnTo>
                  <a:pt x="423" y="569"/>
                </a:lnTo>
                <a:lnTo>
                  <a:pt x="423" y="568"/>
                </a:lnTo>
                <a:lnTo>
                  <a:pt x="423" y="567"/>
                </a:lnTo>
                <a:lnTo>
                  <a:pt x="422" y="567"/>
                </a:lnTo>
                <a:lnTo>
                  <a:pt x="422" y="566"/>
                </a:lnTo>
                <a:lnTo>
                  <a:pt x="422" y="565"/>
                </a:lnTo>
                <a:lnTo>
                  <a:pt x="422" y="564"/>
                </a:lnTo>
                <a:lnTo>
                  <a:pt x="423" y="565"/>
                </a:lnTo>
                <a:lnTo>
                  <a:pt x="423" y="564"/>
                </a:lnTo>
                <a:lnTo>
                  <a:pt x="424" y="564"/>
                </a:lnTo>
                <a:lnTo>
                  <a:pt x="424" y="563"/>
                </a:lnTo>
                <a:lnTo>
                  <a:pt x="425" y="563"/>
                </a:lnTo>
                <a:lnTo>
                  <a:pt x="425" y="562"/>
                </a:lnTo>
                <a:lnTo>
                  <a:pt x="425" y="561"/>
                </a:lnTo>
                <a:lnTo>
                  <a:pt x="425" y="560"/>
                </a:lnTo>
                <a:lnTo>
                  <a:pt x="426" y="560"/>
                </a:lnTo>
                <a:lnTo>
                  <a:pt x="425" y="559"/>
                </a:lnTo>
                <a:lnTo>
                  <a:pt x="426" y="559"/>
                </a:lnTo>
                <a:lnTo>
                  <a:pt x="426" y="558"/>
                </a:lnTo>
                <a:lnTo>
                  <a:pt x="425" y="558"/>
                </a:lnTo>
                <a:lnTo>
                  <a:pt x="425" y="557"/>
                </a:lnTo>
                <a:lnTo>
                  <a:pt x="426" y="557"/>
                </a:lnTo>
                <a:lnTo>
                  <a:pt x="426" y="556"/>
                </a:lnTo>
                <a:lnTo>
                  <a:pt x="426" y="555"/>
                </a:lnTo>
                <a:lnTo>
                  <a:pt x="425" y="555"/>
                </a:lnTo>
                <a:lnTo>
                  <a:pt x="425" y="554"/>
                </a:lnTo>
                <a:lnTo>
                  <a:pt x="426" y="554"/>
                </a:lnTo>
                <a:lnTo>
                  <a:pt x="426" y="555"/>
                </a:lnTo>
                <a:lnTo>
                  <a:pt x="427" y="555"/>
                </a:lnTo>
                <a:lnTo>
                  <a:pt x="427" y="554"/>
                </a:lnTo>
                <a:lnTo>
                  <a:pt x="427" y="553"/>
                </a:lnTo>
                <a:lnTo>
                  <a:pt x="428" y="553"/>
                </a:lnTo>
                <a:lnTo>
                  <a:pt x="428" y="552"/>
                </a:lnTo>
                <a:lnTo>
                  <a:pt x="428" y="551"/>
                </a:lnTo>
                <a:lnTo>
                  <a:pt x="426" y="551"/>
                </a:lnTo>
                <a:lnTo>
                  <a:pt x="426" y="550"/>
                </a:lnTo>
                <a:lnTo>
                  <a:pt x="426" y="549"/>
                </a:lnTo>
                <a:lnTo>
                  <a:pt x="426" y="548"/>
                </a:lnTo>
                <a:lnTo>
                  <a:pt x="427" y="548"/>
                </a:lnTo>
                <a:lnTo>
                  <a:pt x="427" y="547"/>
                </a:lnTo>
                <a:lnTo>
                  <a:pt x="428" y="547"/>
                </a:lnTo>
                <a:lnTo>
                  <a:pt x="427" y="546"/>
                </a:lnTo>
                <a:lnTo>
                  <a:pt x="428" y="545"/>
                </a:lnTo>
                <a:lnTo>
                  <a:pt x="429" y="544"/>
                </a:lnTo>
                <a:lnTo>
                  <a:pt x="430" y="543"/>
                </a:lnTo>
                <a:lnTo>
                  <a:pt x="431" y="542"/>
                </a:lnTo>
                <a:lnTo>
                  <a:pt x="432" y="542"/>
                </a:lnTo>
                <a:lnTo>
                  <a:pt x="432" y="541"/>
                </a:lnTo>
                <a:lnTo>
                  <a:pt x="433" y="541"/>
                </a:lnTo>
                <a:lnTo>
                  <a:pt x="433" y="540"/>
                </a:lnTo>
                <a:lnTo>
                  <a:pt x="433" y="539"/>
                </a:lnTo>
                <a:lnTo>
                  <a:pt x="433" y="538"/>
                </a:lnTo>
                <a:lnTo>
                  <a:pt x="434" y="538"/>
                </a:lnTo>
                <a:lnTo>
                  <a:pt x="433" y="538"/>
                </a:lnTo>
                <a:lnTo>
                  <a:pt x="433" y="537"/>
                </a:lnTo>
                <a:lnTo>
                  <a:pt x="433" y="538"/>
                </a:lnTo>
                <a:lnTo>
                  <a:pt x="432" y="537"/>
                </a:lnTo>
                <a:lnTo>
                  <a:pt x="431" y="538"/>
                </a:lnTo>
                <a:lnTo>
                  <a:pt x="431" y="537"/>
                </a:lnTo>
                <a:lnTo>
                  <a:pt x="430" y="536"/>
                </a:lnTo>
                <a:lnTo>
                  <a:pt x="430" y="535"/>
                </a:lnTo>
                <a:lnTo>
                  <a:pt x="429" y="535"/>
                </a:lnTo>
                <a:lnTo>
                  <a:pt x="429" y="534"/>
                </a:lnTo>
                <a:lnTo>
                  <a:pt x="428" y="535"/>
                </a:lnTo>
                <a:lnTo>
                  <a:pt x="428" y="534"/>
                </a:lnTo>
                <a:lnTo>
                  <a:pt x="427" y="533"/>
                </a:lnTo>
                <a:lnTo>
                  <a:pt x="428" y="533"/>
                </a:lnTo>
                <a:lnTo>
                  <a:pt x="427" y="533"/>
                </a:lnTo>
                <a:lnTo>
                  <a:pt x="427" y="532"/>
                </a:lnTo>
                <a:lnTo>
                  <a:pt x="426" y="532"/>
                </a:lnTo>
                <a:lnTo>
                  <a:pt x="426" y="530"/>
                </a:lnTo>
                <a:lnTo>
                  <a:pt x="426" y="531"/>
                </a:lnTo>
                <a:lnTo>
                  <a:pt x="425" y="531"/>
                </a:lnTo>
                <a:lnTo>
                  <a:pt x="425" y="530"/>
                </a:lnTo>
                <a:lnTo>
                  <a:pt x="424" y="530"/>
                </a:lnTo>
                <a:lnTo>
                  <a:pt x="423" y="530"/>
                </a:lnTo>
                <a:lnTo>
                  <a:pt x="422" y="531"/>
                </a:lnTo>
                <a:lnTo>
                  <a:pt x="422" y="530"/>
                </a:lnTo>
                <a:lnTo>
                  <a:pt x="421" y="530"/>
                </a:lnTo>
                <a:lnTo>
                  <a:pt x="421" y="531"/>
                </a:lnTo>
                <a:lnTo>
                  <a:pt x="420" y="531"/>
                </a:lnTo>
                <a:lnTo>
                  <a:pt x="421" y="531"/>
                </a:lnTo>
                <a:lnTo>
                  <a:pt x="421" y="532"/>
                </a:lnTo>
                <a:lnTo>
                  <a:pt x="420" y="532"/>
                </a:lnTo>
                <a:lnTo>
                  <a:pt x="419" y="532"/>
                </a:lnTo>
                <a:lnTo>
                  <a:pt x="419" y="533"/>
                </a:lnTo>
                <a:lnTo>
                  <a:pt x="418" y="533"/>
                </a:lnTo>
                <a:lnTo>
                  <a:pt x="419" y="533"/>
                </a:lnTo>
                <a:lnTo>
                  <a:pt x="418" y="533"/>
                </a:lnTo>
                <a:lnTo>
                  <a:pt x="417" y="533"/>
                </a:lnTo>
                <a:lnTo>
                  <a:pt x="417" y="532"/>
                </a:lnTo>
                <a:lnTo>
                  <a:pt x="418" y="533"/>
                </a:lnTo>
                <a:lnTo>
                  <a:pt x="418" y="532"/>
                </a:lnTo>
                <a:lnTo>
                  <a:pt x="417" y="532"/>
                </a:lnTo>
                <a:lnTo>
                  <a:pt x="418" y="531"/>
                </a:lnTo>
                <a:lnTo>
                  <a:pt x="417" y="531"/>
                </a:lnTo>
                <a:lnTo>
                  <a:pt x="418" y="530"/>
                </a:lnTo>
                <a:lnTo>
                  <a:pt x="417" y="530"/>
                </a:lnTo>
                <a:lnTo>
                  <a:pt x="417" y="529"/>
                </a:lnTo>
                <a:lnTo>
                  <a:pt x="416" y="529"/>
                </a:lnTo>
                <a:lnTo>
                  <a:pt x="416" y="530"/>
                </a:lnTo>
                <a:lnTo>
                  <a:pt x="416" y="531"/>
                </a:lnTo>
                <a:lnTo>
                  <a:pt x="416" y="532"/>
                </a:lnTo>
                <a:lnTo>
                  <a:pt x="415" y="531"/>
                </a:lnTo>
                <a:lnTo>
                  <a:pt x="415" y="530"/>
                </a:lnTo>
                <a:lnTo>
                  <a:pt x="414" y="531"/>
                </a:lnTo>
                <a:lnTo>
                  <a:pt x="414" y="530"/>
                </a:lnTo>
                <a:lnTo>
                  <a:pt x="413" y="530"/>
                </a:lnTo>
                <a:lnTo>
                  <a:pt x="413" y="531"/>
                </a:lnTo>
                <a:lnTo>
                  <a:pt x="412" y="531"/>
                </a:lnTo>
                <a:lnTo>
                  <a:pt x="412" y="530"/>
                </a:lnTo>
                <a:lnTo>
                  <a:pt x="411" y="531"/>
                </a:lnTo>
                <a:lnTo>
                  <a:pt x="410" y="531"/>
                </a:lnTo>
                <a:lnTo>
                  <a:pt x="410" y="530"/>
                </a:lnTo>
                <a:lnTo>
                  <a:pt x="409" y="530"/>
                </a:lnTo>
                <a:lnTo>
                  <a:pt x="409" y="531"/>
                </a:lnTo>
                <a:lnTo>
                  <a:pt x="408" y="531"/>
                </a:lnTo>
                <a:lnTo>
                  <a:pt x="407" y="531"/>
                </a:lnTo>
                <a:lnTo>
                  <a:pt x="407" y="530"/>
                </a:lnTo>
                <a:lnTo>
                  <a:pt x="406" y="529"/>
                </a:lnTo>
                <a:lnTo>
                  <a:pt x="405" y="529"/>
                </a:lnTo>
                <a:lnTo>
                  <a:pt x="404" y="529"/>
                </a:lnTo>
                <a:lnTo>
                  <a:pt x="404" y="528"/>
                </a:lnTo>
                <a:lnTo>
                  <a:pt x="404" y="527"/>
                </a:lnTo>
                <a:lnTo>
                  <a:pt x="403" y="527"/>
                </a:lnTo>
                <a:lnTo>
                  <a:pt x="402" y="528"/>
                </a:lnTo>
                <a:lnTo>
                  <a:pt x="401" y="528"/>
                </a:lnTo>
                <a:lnTo>
                  <a:pt x="401" y="527"/>
                </a:lnTo>
                <a:lnTo>
                  <a:pt x="400" y="527"/>
                </a:lnTo>
                <a:lnTo>
                  <a:pt x="400" y="528"/>
                </a:lnTo>
                <a:lnTo>
                  <a:pt x="401" y="528"/>
                </a:lnTo>
                <a:lnTo>
                  <a:pt x="401" y="529"/>
                </a:lnTo>
                <a:lnTo>
                  <a:pt x="400" y="529"/>
                </a:lnTo>
                <a:lnTo>
                  <a:pt x="400" y="528"/>
                </a:lnTo>
                <a:lnTo>
                  <a:pt x="399" y="528"/>
                </a:lnTo>
                <a:lnTo>
                  <a:pt x="398" y="528"/>
                </a:lnTo>
                <a:lnTo>
                  <a:pt x="397" y="528"/>
                </a:lnTo>
                <a:lnTo>
                  <a:pt x="395" y="528"/>
                </a:lnTo>
                <a:lnTo>
                  <a:pt x="395" y="529"/>
                </a:lnTo>
                <a:lnTo>
                  <a:pt x="394" y="529"/>
                </a:lnTo>
                <a:lnTo>
                  <a:pt x="394" y="528"/>
                </a:lnTo>
                <a:lnTo>
                  <a:pt x="393" y="528"/>
                </a:lnTo>
                <a:lnTo>
                  <a:pt x="392" y="528"/>
                </a:lnTo>
                <a:lnTo>
                  <a:pt x="391" y="528"/>
                </a:lnTo>
                <a:lnTo>
                  <a:pt x="390" y="529"/>
                </a:lnTo>
                <a:lnTo>
                  <a:pt x="390" y="528"/>
                </a:lnTo>
                <a:lnTo>
                  <a:pt x="389" y="528"/>
                </a:lnTo>
                <a:lnTo>
                  <a:pt x="389" y="527"/>
                </a:lnTo>
                <a:lnTo>
                  <a:pt x="388" y="527"/>
                </a:lnTo>
                <a:lnTo>
                  <a:pt x="387" y="527"/>
                </a:lnTo>
                <a:lnTo>
                  <a:pt x="387" y="526"/>
                </a:lnTo>
                <a:lnTo>
                  <a:pt x="386" y="526"/>
                </a:lnTo>
                <a:lnTo>
                  <a:pt x="385" y="526"/>
                </a:lnTo>
                <a:lnTo>
                  <a:pt x="386" y="525"/>
                </a:lnTo>
                <a:lnTo>
                  <a:pt x="386" y="524"/>
                </a:lnTo>
                <a:lnTo>
                  <a:pt x="387" y="524"/>
                </a:lnTo>
                <a:lnTo>
                  <a:pt x="386" y="523"/>
                </a:lnTo>
                <a:lnTo>
                  <a:pt x="385" y="524"/>
                </a:lnTo>
                <a:lnTo>
                  <a:pt x="384" y="524"/>
                </a:lnTo>
                <a:lnTo>
                  <a:pt x="384" y="523"/>
                </a:lnTo>
                <a:lnTo>
                  <a:pt x="383" y="523"/>
                </a:lnTo>
                <a:lnTo>
                  <a:pt x="382" y="524"/>
                </a:lnTo>
                <a:lnTo>
                  <a:pt x="383" y="524"/>
                </a:lnTo>
                <a:lnTo>
                  <a:pt x="383" y="525"/>
                </a:lnTo>
                <a:lnTo>
                  <a:pt x="382" y="525"/>
                </a:lnTo>
                <a:lnTo>
                  <a:pt x="383" y="526"/>
                </a:lnTo>
                <a:lnTo>
                  <a:pt x="382" y="527"/>
                </a:lnTo>
                <a:lnTo>
                  <a:pt x="381" y="528"/>
                </a:lnTo>
                <a:lnTo>
                  <a:pt x="380" y="528"/>
                </a:lnTo>
                <a:lnTo>
                  <a:pt x="379" y="528"/>
                </a:lnTo>
                <a:lnTo>
                  <a:pt x="379" y="527"/>
                </a:lnTo>
                <a:lnTo>
                  <a:pt x="378" y="527"/>
                </a:lnTo>
                <a:lnTo>
                  <a:pt x="378" y="528"/>
                </a:lnTo>
                <a:lnTo>
                  <a:pt x="377" y="528"/>
                </a:lnTo>
                <a:lnTo>
                  <a:pt x="377" y="527"/>
                </a:lnTo>
                <a:lnTo>
                  <a:pt x="376" y="527"/>
                </a:lnTo>
                <a:lnTo>
                  <a:pt x="376" y="528"/>
                </a:lnTo>
                <a:lnTo>
                  <a:pt x="375" y="528"/>
                </a:lnTo>
                <a:lnTo>
                  <a:pt x="374" y="528"/>
                </a:lnTo>
                <a:lnTo>
                  <a:pt x="373" y="527"/>
                </a:lnTo>
                <a:lnTo>
                  <a:pt x="372" y="527"/>
                </a:lnTo>
                <a:lnTo>
                  <a:pt x="371" y="526"/>
                </a:lnTo>
                <a:lnTo>
                  <a:pt x="370" y="527"/>
                </a:lnTo>
                <a:lnTo>
                  <a:pt x="369" y="526"/>
                </a:lnTo>
                <a:lnTo>
                  <a:pt x="368" y="526"/>
                </a:lnTo>
                <a:lnTo>
                  <a:pt x="368" y="527"/>
                </a:lnTo>
                <a:lnTo>
                  <a:pt x="367" y="527"/>
                </a:lnTo>
                <a:lnTo>
                  <a:pt x="366" y="528"/>
                </a:lnTo>
                <a:lnTo>
                  <a:pt x="366" y="529"/>
                </a:lnTo>
                <a:lnTo>
                  <a:pt x="365" y="529"/>
                </a:lnTo>
                <a:lnTo>
                  <a:pt x="363" y="529"/>
                </a:lnTo>
                <a:lnTo>
                  <a:pt x="363" y="528"/>
                </a:lnTo>
                <a:lnTo>
                  <a:pt x="361" y="528"/>
                </a:lnTo>
                <a:lnTo>
                  <a:pt x="360" y="528"/>
                </a:lnTo>
                <a:lnTo>
                  <a:pt x="359" y="528"/>
                </a:lnTo>
                <a:lnTo>
                  <a:pt x="358" y="527"/>
                </a:lnTo>
                <a:lnTo>
                  <a:pt x="358" y="526"/>
                </a:lnTo>
                <a:lnTo>
                  <a:pt x="357" y="526"/>
                </a:lnTo>
                <a:lnTo>
                  <a:pt x="357" y="525"/>
                </a:lnTo>
                <a:lnTo>
                  <a:pt x="356" y="525"/>
                </a:lnTo>
                <a:lnTo>
                  <a:pt x="356" y="524"/>
                </a:lnTo>
                <a:lnTo>
                  <a:pt x="357" y="524"/>
                </a:lnTo>
                <a:lnTo>
                  <a:pt x="358" y="524"/>
                </a:lnTo>
                <a:lnTo>
                  <a:pt x="358" y="523"/>
                </a:lnTo>
                <a:lnTo>
                  <a:pt x="357" y="523"/>
                </a:lnTo>
                <a:lnTo>
                  <a:pt x="357" y="522"/>
                </a:lnTo>
                <a:lnTo>
                  <a:pt x="356" y="522"/>
                </a:lnTo>
                <a:lnTo>
                  <a:pt x="356" y="521"/>
                </a:lnTo>
                <a:lnTo>
                  <a:pt x="357" y="521"/>
                </a:lnTo>
                <a:lnTo>
                  <a:pt x="357" y="520"/>
                </a:lnTo>
                <a:lnTo>
                  <a:pt x="356" y="519"/>
                </a:lnTo>
                <a:lnTo>
                  <a:pt x="357" y="519"/>
                </a:lnTo>
                <a:lnTo>
                  <a:pt x="357" y="518"/>
                </a:lnTo>
                <a:lnTo>
                  <a:pt x="358" y="518"/>
                </a:lnTo>
                <a:lnTo>
                  <a:pt x="357" y="517"/>
                </a:lnTo>
                <a:lnTo>
                  <a:pt x="356" y="516"/>
                </a:lnTo>
                <a:lnTo>
                  <a:pt x="357" y="516"/>
                </a:lnTo>
                <a:lnTo>
                  <a:pt x="357" y="515"/>
                </a:lnTo>
                <a:lnTo>
                  <a:pt x="357" y="514"/>
                </a:lnTo>
                <a:lnTo>
                  <a:pt x="357" y="513"/>
                </a:lnTo>
                <a:lnTo>
                  <a:pt x="357" y="512"/>
                </a:lnTo>
                <a:lnTo>
                  <a:pt x="358" y="513"/>
                </a:lnTo>
                <a:lnTo>
                  <a:pt x="358" y="512"/>
                </a:lnTo>
                <a:lnTo>
                  <a:pt x="358" y="513"/>
                </a:lnTo>
                <a:lnTo>
                  <a:pt x="359" y="513"/>
                </a:lnTo>
                <a:lnTo>
                  <a:pt x="359" y="512"/>
                </a:lnTo>
                <a:lnTo>
                  <a:pt x="360" y="512"/>
                </a:lnTo>
                <a:lnTo>
                  <a:pt x="360" y="511"/>
                </a:lnTo>
                <a:lnTo>
                  <a:pt x="360" y="510"/>
                </a:lnTo>
                <a:lnTo>
                  <a:pt x="360" y="509"/>
                </a:lnTo>
                <a:lnTo>
                  <a:pt x="360" y="508"/>
                </a:lnTo>
                <a:lnTo>
                  <a:pt x="359" y="508"/>
                </a:lnTo>
                <a:lnTo>
                  <a:pt x="359" y="507"/>
                </a:lnTo>
                <a:lnTo>
                  <a:pt x="360" y="507"/>
                </a:lnTo>
                <a:lnTo>
                  <a:pt x="362" y="507"/>
                </a:lnTo>
                <a:lnTo>
                  <a:pt x="361" y="506"/>
                </a:lnTo>
                <a:lnTo>
                  <a:pt x="362" y="506"/>
                </a:lnTo>
                <a:lnTo>
                  <a:pt x="361" y="506"/>
                </a:lnTo>
                <a:lnTo>
                  <a:pt x="362" y="505"/>
                </a:lnTo>
                <a:lnTo>
                  <a:pt x="363" y="505"/>
                </a:lnTo>
                <a:lnTo>
                  <a:pt x="363" y="504"/>
                </a:lnTo>
                <a:lnTo>
                  <a:pt x="364" y="505"/>
                </a:lnTo>
                <a:lnTo>
                  <a:pt x="364" y="504"/>
                </a:lnTo>
                <a:lnTo>
                  <a:pt x="364" y="503"/>
                </a:lnTo>
                <a:lnTo>
                  <a:pt x="364" y="502"/>
                </a:lnTo>
                <a:lnTo>
                  <a:pt x="364" y="501"/>
                </a:lnTo>
                <a:lnTo>
                  <a:pt x="364" y="500"/>
                </a:lnTo>
                <a:lnTo>
                  <a:pt x="365" y="499"/>
                </a:lnTo>
                <a:lnTo>
                  <a:pt x="366" y="498"/>
                </a:lnTo>
                <a:lnTo>
                  <a:pt x="365" y="498"/>
                </a:lnTo>
                <a:lnTo>
                  <a:pt x="365" y="497"/>
                </a:lnTo>
                <a:lnTo>
                  <a:pt x="365" y="498"/>
                </a:lnTo>
                <a:lnTo>
                  <a:pt x="364" y="498"/>
                </a:lnTo>
                <a:lnTo>
                  <a:pt x="364" y="497"/>
                </a:lnTo>
                <a:lnTo>
                  <a:pt x="365" y="496"/>
                </a:lnTo>
                <a:lnTo>
                  <a:pt x="365" y="495"/>
                </a:lnTo>
                <a:lnTo>
                  <a:pt x="366" y="495"/>
                </a:lnTo>
                <a:lnTo>
                  <a:pt x="366" y="494"/>
                </a:lnTo>
                <a:lnTo>
                  <a:pt x="367" y="493"/>
                </a:lnTo>
                <a:lnTo>
                  <a:pt x="368" y="492"/>
                </a:lnTo>
                <a:lnTo>
                  <a:pt x="369" y="492"/>
                </a:lnTo>
                <a:lnTo>
                  <a:pt x="370" y="491"/>
                </a:lnTo>
                <a:lnTo>
                  <a:pt x="369" y="491"/>
                </a:lnTo>
                <a:lnTo>
                  <a:pt x="368" y="491"/>
                </a:lnTo>
                <a:lnTo>
                  <a:pt x="367" y="491"/>
                </a:lnTo>
                <a:lnTo>
                  <a:pt x="367" y="490"/>
                </a:lnTo>
                <a:lnTo>
                  <a:pt x="366" y="490"/>
                </a:lnTo>
                <a:lnTo>
                  <a:pt x="365" y="490"/>
                </a:lnTo>
                <a:lnTo>
                  <a:pt x="365" y="489"/>
                </a:lnTo>
                <a:lnTo>
                  <a:pt x="365" y="488"/>
                </a:lnTo>
                <a:lnTo>
                  <a:pt x="364" y="488"/>
                </a:lnTo>
                <a:lnTo>
                  <a:pt x="363" y="487"/>
                </a:lnTo>
                <a:lnTo>
                  <a:pt x="362" y="487"/>
                </a:lnTo>
                <a:lnTo>
                  <a:pt x="361" y="486"/>
                </a:lnTo>
                <a:lnTo>
                  <a:pt x="362" y="486"/>
                </a:lnTo>
                <a:lnTo>
                  <a:pt x="361" y="486"/>
                </a:lnTo>
                <a:lnTo>
                  <a:pt x="361" y="485"/>
                </a:lnTo>
                <a:lnTo>
                  <a:pt x="360" y="485"/>
                </a:lnTo>
                <a:lnTo>
                  <a:pt x="361" y="485"/>
                </a:lnTo>
                <a:lnTo>
                  <a:pt x="360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3"/>
                </a:lnTo>
                <a:lnTo>
                  <a:pt x="361" y="483"/>
                </a:lnTo>
                <a:lnTo>
                  <a:pt x="360" y="482"/>
                </a:lnTo>
                <a:lnTo>
                  <a:pt x="360" y="481"/>
                </a:lnTo>
                <a:lnTo>
                  <a:pt x="360" y="480"/>
                </a:lnTo>
                <a:lnTo>
                  <a:pt x="359" y="480"/>
                </a:lnTo>
                <a:lnTo>
                  <a:pt x="359" y="479"/>
                </a:lnTo>
                <a:lnTo>
                  <a:pt x="358" y="479"/>
                </a:lnTo>
                <a:lnTo>
                  <a:pt x="357" y="478"/>
                </a:lnTo>
                <a:lnTo>
                  <a:pt x="356" y="477"/>
                </a:lnTo>
                <a:lnTo>
                  <a:pt x="356" y="476"/>
                </a:lnTo>
                <a:lnTo>
                  <a:pt x="357" y="476"/>
                </a:lnTo>
                <a:lnTo>
                  <a:pt x="357" y="475"/>
                </a:lnTo>
                <a:lnTo>
                  <a:pt x="357" y="474"/>
                </a:lnTo>
                <a:lnTo>
                  <a:pt x="357" y="472"/>
                </a:lnTo>
                <a:lnTo>
                  <a:pt x="357" y="471"/>
                </a:lnTo>
                <a:lnTo>
                  <a:pt x="358" y="470"/>
                </a:lnTo>
                <a:lnTo>
                  <a:pt x="358" y="469"/>
                </a:lnTo>
                <a:lnTo>
                  <a:pt x="358" y="468"/>
                </a:lnTo>
                <a:lnTo>
                  <a:pt x="358" y="469"/>
                </a:lnTo>
                <a:lnTo>
                  <a:pt x="357" y="469"/>
                </a:lnTo>
                <a:lnTo>
                  <a:pt x="357" y="468"/>
                </a:lnTo>
                <a:lnTo>
                  <a:pt x="356" y="468"/>
                </a:lnTo>
                <a:lnTo>
                  <a:pt x="356" y="467"/>
                </a:lnTo>
                <a:lnTo>
                  <a:pt x="355" y="467"/>
                </a:lnTo>
                <a:lnTo>
                  <a:pt x="356" y="467"/>
                </a:lnTo>
                <a:lnTo>
                  <a:pt x="356" y="466"/>
                </a:lnTo>
                <a:lnTo>
                  <a:pt x="355" y="466"/>
                </a:lnTo>
                <a:lnTo>
                  <a:pt x="354" y="466"/>
                </a:lnTo>
                <a:lnTo>
                  <a:pt x="353" y="466"/>
                </a:lnTo>
                <a:lnTo>
                  <a:pt x="352" y="465"/>
                </a:lnTo>
                <a:lnTo>
                  <a:pt x="351" y="465"/>
                </a:lnTo>
                <a:lnTo>
                  <a:pt x="352" y="464"/>
                </a:lnTo>
                <a:lnTo>
                  <a:pt x="351" y="464"/>
                </a:lnTo>
                <a:lnTo>
                  <a:pt x="352" y="464"/>
                </a:lnTo>
                <a:lnTo>
                  <a:pt x="351" y="464"/>
                </a:lnTo>
                <a:lnTo>
                  <a:pt x="351" y="463"/>
                </a:lnTo>
                <a:lnTo>
                  <a:pt x="351" y="464"/>
                </a:lnTo>
                <a:lnTo>
                  <a:pt x="351" y="463"/>
                </a:lnTo>
                <a:lnTo>
                  <a:pt x="350" y="463"/>
                </a:lnTo>
                <a:lnTo>
                  <a:pt x="349" y="463"/>
                </a:lnTo>
                <a:lnTo>
                  <a:pt x="349" y="462"/>
                </a:lnTo>
                <a:lnTo>
                  <a:pt x="350" y="462"/>
                </a:lnTo>
                <a:lnTo>
                  <a:pt x="349" y="462"/>
                </a:lnTo>
                <a:lnTo>
                  <a:pt x="349" y="461"/>
                </a:lnTo>
                <a:lnTo>
                  <a:pt x="350" y="461"/>
                </a:lnTo>
                <a:lnTo>
                  <a:pt x="349" y="461"/>
                </a:lnTo>
                <a:lnTo>
                  <a:pt x="349" y="460"/>
                </a:lnTo>
                <a:lnTo>
                  <a:pt x="349" y="459"/>
                </a:lnTo>
                <a:lnTo>
                  <a:pt x="348" y="459"/>
                </a:lnTo>
                <a:lnTo>
                  <a:pt x="347" y="458"/>
                </a:lnTo>
                <a:lnTo>
                  <a:pt x="346" y="457"/>
                </a:lnTo>
                <a:lnTo>
                  <a:pt x="347" y="457"/>
                </a:lnTo>
                <a:lnTo>
                  <a:pt x="347" y="456"/>
                </a:lnTo>
                <a:lnTo>
                  <a:pt x="346" y="456"/>
                </a:lnTo>
                <a:lnTo>
                  <a:pt x="345" y="456"/>
                </a:lnTo>
                <a:lnTo>
                  <a:pt x="346" y="455"/>
                </a:lnTo>
                <a:lnTo>
                  <a:pt x="345" y="455"/>
                </a:lnTo>
                <a:lnTo>
                  <a:pt x="345" y="456"/>
                </a:lnTo>
                <a:lnTo>
                  <a:pt x="344" y="456"/>
                </a:lnTo>
                <a:lnTo>
                  <a:pt x="344" y="455"/>
                </a:lnTo>
                <a:lnTo>
                  <a:pt x="344" y="454"/>
                </a:lnTo>
                <a:lnTo>
                  <a:pt x="345" y="454"/>
                </a:lnTo>
                <a:lnTo>
                  <a:pt x="344" y="454"/>
                </a:lnTo>
                <a:lnTo>
                  <a:pt x="345" y="453"/>
                </a:lnTo>
                <a:lnTo>
                  <a:pt x="344" y="453"/>
                </a:lnTo>
                <a:lnTo>
                  <a:pt x="344" y="452"/>
                </a:lnTo>
                <a:lnTo>
                  <a:pt x="343" y="452"/>
                </a:lnTo>
                <a:lnTo>
                  <a:pt x="344" y="451"/>
                </a:lnTo>
                <a:lnTo>
                  <a:pt x="344" y="450"/>
                </a:lnTo>
                <a:lnTo>
                  <a:pt x="343" y="450"/>
                </a:lnTo>
                <a:lnTo>
                  <a:pt x="343" y="449"/>
                </a:lnTo>
                <a:lnTo>
                  <a:pt x="343" y="450"/>
                </a:lnTo>
                <a:lnTo>
                  <a:pt x="342" y="450"/>
                </a:lnTo>
                <a:lnTo>
                  <a:pt x="342" y="449"/>
                </a:lnTo>
                <a:lnTo>
                  <a:pt x="343" y="449"/>
                </a:lnTo>
                <a:lnTo>
                  <a:pt x="344" y="449"/>
                </a:lnTo>
                <a:lnTo>
                  <a:pt x="343" y="448"/>
                </a:lnTo>
                <a:lnTo>
                  <a:pt x="343" y="447"/>
                </a:lnTo>
                <a:lnTo>
                  <a:pt x="342" y="447"/>
                </a:lnTo>
                <a:lnTo>
                  <a:pt x="341" y="446"/>
                </a:lnTo>
                <a:lnTo>
                  <a:pt x="342" y="446"/>
                </a:lnTo>
                <a:lnTo>
                  <a:pt x="343" y="446"/>
                </a:lnTo>
                <a:lnTo>
                  <a:pt x="343" y="445"/>
                </a:lnTo>
                <a:lnTo>
                  <a:pt x="342" y="445"/>
                </a:lnTo>
                <a:lnTo>
                  <a:pt x="343" y="445"/>
                </a:lnTo>
                <a:lnTo>
                  <a:pt x="342" y="445"/>
                </a:lnTo>
                <a:lnTo>
                  <a:pt x="342" y="444"/>
                </a:lnTo>
                <a:lnTo>
                  <a:pt x="341" y="444"/>
                </a:lnTo>
                <a:lnTo>
                  <a:pt x="341" y="445"/>
                </a:lnTo>
                <a:lnTo>
                  <a:pt x="340" y="445"/>
                </a:lnTo>
                <a:lnTo>
                  <a:pt x="339" y="445"/>
                </a:lnTo>
                <a:lnTo>
                  <a:pt x="339" y="444"/>
                </a:lnTo>
                <a:lnTo>
                  <a:pt x="338" y="444"/>
                </a:lnTo>
                <a:lnTo>
                  <a:pt x="339" y="444"/>
                </a:lnTo>
                <a:lnTo>
                  <a:pt x="338" y="443"/>
                </a:lnTo>
                <a:lnTo>
                  <a:pt x="338" y="442"/>
                </a:lnTo>
                <a:lnTo>
                  <a:pt x="337" y="442"/>
                </a:lnTo>
                <a:lnTo>
                  <a:pt x="337" y="441"/>
                </a:lnTo>
                <a:lnTo>
                  <a:pt x="337" y="440"/>
                </a:lnTo>
                <a:lnTo>
                  <a:pt x="337" y="439"/>
                </a:lnTo>
                <a:lnTo>
                  <a:pt x="336" y="440"/>
                </a:lnTo>
                <a:lnTo>
                  <a:pt x="336" y="441"/>
                </a:lnTo>
                <a:lnTo>
                  <a:pt x="335" y="440"/>
                </a:lnTo>
                <a:lnTo>
                  <a:pt x="335" y="439"/>
                </a:lnTo>
                <a:lnTo>
                  <a:pt x="334" y="438"/>
                </a:lnTo>
                <a:lnTo>
                  <a:pt x="335" y="437"/>
                </a:lnTo>
                <a:lnTo>
                  <a:pt x="334" y="437"/>
                </a:lnTo>
                <a:lnTo>
                  <a:pt x="334" y="436"/>
                </a:lnTo>
                <a:lnTo>
                  <a:pt x="335" y="436"/>
                </a:lnTo>
                <a:lnTo>
                  <a:pt x="334" y="435"/>
                </a:lnTo>
                <a:lnTo>
                  <a:pt x="335" y="435"/>
                </a:lnTo>
                <a:lnTo>
                  <a:pt x="336" y="436"/>
                </a:lnTo>
                <a:lnTo>
                  <a:pt x="336" y="435"/>
                </a:lnTo>
                <a:lnTo>
                  <a:pt x="335" y="435"/>
                </a:lnTo>
                <a:lnTo>
                  <a:pt x="335" y="434"/>
                </a:lnTo>
                <a:lnTo>
                  <a:pt x="336" y="434"/>
                </a:lnTo>
                <a:lnTo>
                  <a:pt x="337" y="434"/>
                </a:lnTo>
                <a:lnTo>
                  <a:pt x="338" y="434"/>
                </a:lnTo>
                <a:lnTo>
                  <a:pt x="338" y="433"/>
                </a:lnTo>
                <a:lnTo>
                  <a:pt x="339" y="433"/>
                </a:lnTo>
                <a:lnTo>
                  <a:pt x="339" y="432"/>
                </a:lnTo>
                <a:lnTo>
                  <a:pt x="339" y="431"/>
                </a:lnTo>
                <a:lnTo>
                  <a:pt x="339" y="430"/>
                </a:lnTo>
                <a:lnTo>
                  <a:pt x="338" y="429"/>
                </a:lnTo>
                <a:lnTo>
                  <a:pt x="338" y="428"/>
                </a:lnTo>
                <a:lnTo>
                  <a:pt x="339" y="428"/>
                </a:lnTo>
                <a:lnTo>
                  <a:pt x="339" y="427"/>
                </a:lnTo>
                <a:lnTo>
                  <a:pt x="338" y="427"/>
                </a:lnTo>
                <a:lnTo>
                  <a:pt x="338" y="426"/>
                </a:lnTo>
                <a:lnTo>
                  <a:pt x="339" y="426"/>
                </a:lnTo>
                <a:lnTo>
                  <a:pt x="339" y="425"/>
                </a:lnTo>
                <a:lnTo>
                  <a:pt x="339" y="424"/>
                </a:lnTo>
                <a:lnTo>
                  <a:pt x="340" y="425"/>
                </a:lnTo>
                <a:lnTo>
                  <a:pt x="341" y="425"/>
                </a:lnTo>
                <a:lnTo>
                  <a:pt x="341" y="424"/>
                </a:lnTo>
                <a:lnTo>
                  <a:pt x="340" y="424"/>
                </a:lnTo>
                <a:lnTo>
                  <a:pt x="340" y="423"/>
                </a:lnTo>
                <a:lnTo>
                  <a:pt x="340" y="422"/>
                </a:lnTo>
                <a:lnTo>
                  <a:pt x="341" y="422"/>
                </a:lnTo>
                <a:lnTo>
                  <a:pt x="341" y="421"/>
                </a:lnTo>
                <a:lnTo>
                  <a:pt x="340" y="421"/>
                </a:lnTo>
                <a:lnTo>
                  <a:pt x="340" y="420"/>
                </a:lnTo>
                <a:lnTo>
                  <a:pt x="339" y="419"/>
                </a:lnTo>
                <a:lnTo>
                  <a:pt x="340" y="419"/>
                </a:lnTo>
                <a:lnTo>
                  <a:pt x="339" y="419"/>
                </a:lnTo>
                <a:lnTo>
                  <a:pt x="338" y="419"/>
                </a:lnTo>
                <a:lnTo>
                  <a:pt x="338" y="418"/>
                </a:lnTo>
                <a:lnTo>
                  <a:pt x="338" y="417"/>
                </a:lnTo>
                <a:lnTo>
                  <a:pt x="337" y="417"/>
                </a:lnTo>
                <a:lnTo>
                  <a:pt x="337" y="416"/>
                </a:lnTo>
                <a:lnTo>
                  <a:pt x="336" y="415"/>
                </a:lnTo>
                <a:lnTo>
                  <a:pt x="336" y="414"/>
                </a:lnTo>
                <a:lnTo>
                  <a:pt x="335" y="414"/>
                </a:lnTo>
                <a:lnTo>
                  <a:pt x="336" y="413"/>
                </a:lnTo>
                <a:lnTo>
                  <a:pt x="336" y="412"/>
                </a:lnTo>
                <a:lnTo>
                  <a:pt x="335" y="412"/>
                </a:lnTo>
                <a:lnTo>
                  <a:pt x="335" y="411"/>
                </a:lnTo>
                <a:lnTo>
                  <a:pt x="334" y="411"/>
                </a:lnTo>
                <a:lnTo>
                  <a:pt x="335" y="409"/>
                </a:lnTo>
                <a:lnTo>
                  <a:pt x="336" y="409"/>
                </a:lnTo>
                <a:lnTo>
                  <a:pt x="336" y="408"/>
                </a:lnTo>
                <a:lnTo>
                  <a:pt x="337" y="407"/>
                </a:lnTo>
                <a:lnTo>
                  <a:pt x="336" y="406"/>
                </a:lnTo>
                <a:lnTo>
                  <a:pt x="337" y="405"/>
                </a:lnTo>
                <a:lnTo>
                  <a:pt x="337" y="404"/>
                </a:lnTo>
                <a:lnTo>
                  <a:pt x="336" y="404"/>
                </a:lnTo>
                <a:lnTo>
                  <a:pt x="337" y="404"/>
                </a:lnTo>
                <a:lnTo>
                  <a:pt x="337" y="403"/>
                </a:lnTo>
                <a:lnTo>
                  <a:pt x="336" y="402"/>
                </a:lnTo>
                <a:lnTo>
                  <a:pt x="335" y="402"/>
                </a:lnTo>
                <a:lnTo>
                  <a:pt x="334" y="401"/>
                </a:lnTo>
                <a:lnTo>
                  <a:pt x="334" y="400"/>
                </a:lnTo>
                <a:lnTo>
                  <a:pt x="335" y="400"/>
                </a:lnTo>
                <a:lnTo>
                  <a:pt x="336" y="400"/>
                </a:lnTo>
                <a:lnTo>
                  <a:pt x="336" y="399"/>
                </a:lnTo>
                <a:lnTo>
                  <a:pt x="335" y="399"/>
                </a:lnTo>
                <a:lnTo>
                  <a:pt x="335" y="398"/>
                </a:lnTo>
                <a:lnTo>
                  <a:pt x="336" y="398"/>
                </a:lnTo>
                <a:lnTo>
                  <a:pt x="336" y="397"/>
                </a:lnTo>
                <a:lnTo>
                  <a:pt x="336" y="396"/>
                </a:lnTo>
                <a:lnTo>
                  <a:pt x="337" y="397"/>
                </a:lnTo>
                <a:lnTo>
                  <a:pt x="338" y="397"/>
                </a:lnTo>
                <a:lnTo>
                  <a:pt x="337" y="396"/>
                </a:lnTo>
                <a:lnTo>
                  <a:pt x="337" y="395"/>
                </a:lnTo>
                <a:lnTo>
                  <a:pt x="338" y="395"/>
                </a:lnTo>
                <a:lnTo>
                  <a:pt x="337" y="394"/>
                </a:lnTo>
                <a:lnTo>
                  <a:pt x="338" y="394"/>
                </a:lnTo>
                <a:lnTo>
                  <a:pt x="338" y="393"/>
                </a:lnTo>
                <a:lnTo>
                  <a:pt x="339" y="393"/>
                </a:lnTo>
                <a:lnTo>
                  <a:pt x="340" y="393"/>
                </a:lnTo>
                <a:lnTo>
                  <a:pt x="341" y="393"/>
                </a:lnTo>
                <a:lnTo>
                  <a:pt x="341" y="392"/>
                </a:lnTo>
                <a:lnTo>
                  <a:pt x="340" y="392"/>
                </a:lnTo>
                <a:lnTo>
                  <a:pt x="339" y="392"/>
                </a:lnTo>
                <a:lnTo>
                  <a:pt x="340" y="391"/>
                </a:lnTo>
                <a:lnTo>
                  <a:pt x="340" y="390"/>
                </a:lnTo>
                <a:lnTo>
                  <a:pt x="339" y="391"/>
                </a:lnTo>
                <a:lnTo>
                  <a:pt x="339" y="390"/>
                </a:lnTo>
                <a:lnTo>
                  <a:pt x="339" y="389"/>
                </a:lnTo>
                <a:lnTo>
                  <a:pt x="338" y="390"/>
                </a:lnTo>
                <a:lnTo>
                  <a:pt x="338" y="389"/>
                </a:lnTo>
                <a:lnTo>
                  <a:pt x="338" y="388"/>
                </a:lnTo>
                <a:lnTo>
                  <a:pt x="337" y="388"/>
                </a:lnTo>
                <a:lnTo>
                  <a:pt x="336" y="388"/>
                </a:lnTo>
                <a:lnTo>
                  <a:pt x="336" y="387"/>
                </a:lnTo>
                <a:lnTo>
                  <a:pt x="337" y="387"/>
                </a:lnTo>
                <a:lnTo>
                  <a:pt x="338" y="387"/>
                </a:lnTo>
                <a:lnTo>
                  <a:pt x="339" y="387"/>
                </a:lnTo>
                <a:lnTo>
                  <a:pt x="339" y="388"/>
                </a:lnTo>
                <a:lnTo>
                  <a:pt x="339" y="387"/>
                </a:lnTo>
                <a:lnTo>
                  <a:pt x="338" y="386"/>
                </a:lnTo>
                <a:lnTo>
                  <a:pt x="339" y="385"/>
                </a:lnTo>
                <a:lnTo>
                  <a:pt x="338" y="385"/>
                </a:lnTo>
                <a:lnTo>
                  <a:pt x="338" y="384"/>
                </a:lnTo>
                <a:lnTo>
                  <a:pt x="337" y="384"/>
                </a:lnTo>
                <a:lnTo>
                  <a:pt x="337" y="383"/>
                </a:lnTo>
                <a:lnTo>
                  <a:pt x="336" y="384"/>
                </a:lnTo>
                <a:lnTo>
                  <a:pt x="335" y="384"/>
                </a:lnTo>
                <a:lnTo>
                  <a:pt x="335" y="383"/>
                </a:lnTo>
                <a:lnTo>
                  <a:pt x="335" y="382"/>
                </a:lnTo>
                <a:lnTo>
                  <a:pt x="335" y="383"/>
                </a:lnTo>
                <a:lnTo>
                  <a:pt x="336" y="383"/>
                </a:lnTo>
                <a:lnTo>
                  <a:pt x="336" y="382"/>
                </a:lnTo>
                <a:lnTo>
                  <a:pt x="336" y="381"/>
                </a:lnTo>
                <a:lnTo>
                  <a:pt x="336" y="380"/>
                </a:lnTo>
                <a:lnTo>
                  <a:pt x="336" y="379"/>
                </a:lnTo>
                <a:lnTo>
                  <a:pt x="336" y="378"/>
                </a:lnTo>
                <a:lnTo>
                  <a:pt x="336" y="377"/>
                </a:lnTo>
                <a:lnTo>
                  <a:pt x="336" y="376"/>
                </a:lnTo>
                <a:lnTo>
                  <a:pt x="336" y="375"/>
                </a:lnTo>
                <a:lnTo>
                  <a:pt x="336" y="374"/>
                </a:lnTo>
                <a:lnTo>
                  <a:pt x="335" y="374"/>
                </a:lnTo>
                <a:lnTo>
                  <a:pt x="335" y="373"/>
                </a:lnTo>
                <a:lnTo>
                  <a:pt x="335" y="372"/>
                </a:lnTo>
                <a:lnTo>
                  <a:pt x="335" y="371"/>
                </a:lnTo>
                <a:lnTo>
                  <a:pt x="334" y="371"/>
                </a:lnTo>
                <a:lnTo>
                  <a:pt x="334" y="370"/>
                </a:lnTo>
                <a:lnTo>
                  <a:pt x="334" y="369"/>
                </a:lnTo>
                <a:lnTo>
                  <a:pt x="334" y="368"/>
                </a:lnTo>
                <a:lnTo>
                  <a:pt x="334" y="367"/>
                </a:lnTo>
                <a:lnTo>
                  <a:pt x="333" y="366"/>
                </a:lnTo>
                <a:lnTo>
                  <a:pt x="333" y="365"/>
                </a:lnTo>
                <a:lnTo>
                  <a:pt x="332" y="364"/>
                </a:lnTo>
                <a:lnTo>
                  <a:pt x="332" y="363"/>
                </a:lnTo>
                <a:lnTo>
                  <a:pt x="331" y="363"/>
                </a:lnTo>
                <a:lnTo>
                  <a:pt x="330" y="363"/>
                </a:lnTo>
                <a:lnTo>
                  <a:pt x="330" y="362"/>
                </a:lnTo>
                <a:lnTo>
                  <a:pt x="329" y="362"/>
                </a:lnTo>
                <a:lnTo>
                  <a:pt x="329" y="361"/>
                </a:lnTo>
                <a:lnTo>
                  <a:pt x="328" y="361"/>
                </a:lnTo>
                <a:lnTo>
                  <a:pt x="327" y="361"/>
                </a:lnTo>
                <a:lnTo>
                  <a:pt x="327" y="360"/>
                </a:lnTo>
                <a:lnTo>
                  <a:pt x="327" y="359"/>
                </a:lnTo>
                <a:lnTo>
                  <a:pt x="328" y="358"/>
                </a:lnTo>
                <a:lnTo>
                  <a:pt x="328" y="357"/>
                </a:lnTo>
                <a:lnTo>
                  <a:pt x="327" y="357"/>
                </a:lnTo>
                <a:lnTo>
                  <a:pt x="327" y="356"/>
                </a:lnTo>
                <a:lnTo>
                  <a:pt x="326" y="356"/>
                </a:lnTo>
                <a:lnTo>
                  <a:pt x="325" y="356"/>
                </a:lnTo>
                <a:lnTo>
                  <a:pt x="324" y="356"/>
                </a:lnTo>
                <a:lnTo>
                  <a:pt x="323" y="356"/>
                </a:lnTo>
                <a:lnTo>
                  <a:pt x="322" y="356"/>
                </a:lnTo>
                <a:lnTo>
                  <a:pt x="321" y="355"/>
                </a:lnTo>
                <a:lnTo>
                  <a:pt x="320" y="355"/>
                </a:lnTo>
                <a:lnTo>
                  <a:pt x="320" y="354"/>
                </a:lnTo>
                <a:lnTo>
                  <a:pt x="320" y="353"/>
                </a:lnTo>
                <a:lnTo>
                  <a:pt x="319" y="353"/>
                </a:lnTo>
                <a:lnTo>
                  <a:pt x="318" y="353"/>
                </a:lnTo>
                <a:lnTo>
                  <a:pt x="318" y="352"/>
                </a:lnTo>
                <a:lnTo>
                  <a:pt x="317" y="352"/>
                </a:lnTo>
                <a:lnTo>
                  <a:pt x="316" y="352"/>
                </a:lnTo>
                <a:lnTo>
                  <a:pt x="315" y="352"/>
                </a:lnTo>
                <a:lnTo>
                  <a:pt x="314" y="352"/>
                </a:lnTo>
                <a:lnTo>
                  <a:pt x="313" y="351"/>
                </a:lnTo>
                <a:lnTo>
                  <a:pt x="312" y="351"/>
                </a:lnTo>
                <a:lnTo>
                  <a:pt x="311" y="350"/>
                </a:lnTo>
                <a:lnTo>
                  <a:pt x="310" y="350"/>
                </a:lnTo>
                <a:lnTo>
                  <a:pt x="310" y="348"/>
                </a:lnTo>
                <a:lnTo>
                  <a:pt x="310" y="347"/>
                </a:lnTo>
                <a:lnTo>
                  <a:pt x="311" y="346"/>
                </a:lnTo>
                <a:lnTo>
                  <a:pt x="311" y="345"/>
                </a:lnTo>
                <a:lnTo>
                  <a:pt x="312" y="345"/>
                </a:lnTo>
                <a:lnTo>
                  <a:pt x="312" y="344"/>
                </a:lnTo>
                <a:lnTo>
                  <a:pt x="311" y="344"/>
                </a:lnTo>
                <a:lnTo>
                  <a:pt x="310" y="343"/>
                </a:lnTo>
                <a:lnTo>
                  <a:pt x="309" y="343"/>
                </a:lnTo>
                <a:lnTo>
                  <a:pt x="309" y="342"/>
                </a:lnTo>
                <a:lnTo>
                  <a:pt x="308" y="342"/>
                </a:lnTo>
                <a:lnTo>
                  <a:pt x="307" y="342"/>
                </a:lnTo>
                <a:lnTo>
                  <a:pt x="306" y="341"/>
                </a:lnTo>
                <a:lnTo>
                  <a:pt x="305" y="340"/>
                </a:lnTo>
                <a:lnTo>
                  <a:pt x="305" y="339"/>
                </a:lnTo>
                <a:lnTo>
                  <a:pt x="306" y="338"/>
                </a:lnTo>
                <a:lnTo>
                  <a:pt x="306" y="337"/>
                </a:lnTo>
                <a:lnTo>
                  <a:pt x="306" y="336"/>
                </a:lnTo>
                <a:lnTo>
                  <a:pt x="306" y="335"/>
                </a:lnTo>
                <a:lnTo>
                  <a:pt x="305" y="334"/>
                </a:lnTo>
                <a:lnTo>
                  <a:pt x="305" y="333"/>
                </a:lnTo>
                <a:lnTo>
                  <a:pt x="304" y="333"/>
                </a:lnTo>
                <a:lnTo>
                  <a:pt x="303" y="333"/>
                </a:lnTo>
                <a:lnTo>
                  <a:pt x="303" y="334"/>
                </a:lnTo>
                <a:lnTo>
                  <a:pt x="303" y="335"/>
                </a:lnTo>
                <a:lnTo>
                  <a:pt x="303" y="336"/>
                </a:lnTo>
                <a:lnTo>
                  <a:pt x="302" y="336"/>
                </a:lnTo>
                <a:lnTo>
                  <a:pt x="301" y="335"/>
                </a:lnTo>
                <a:lnTo>
                  <a:pt x="301" y="334"/>
                </a:lnTo>
                <a:lnTo>
                  <a:pt x="300" y="334"/>
                </a:lnTo>
                <a:lnTo>
                  <a:pt x="299" y="334"/>
                </a:lnTo>
                <a:lnTo>
                  <a:pt x="298" y="333"/>
                </a:lnTo>
                <a:lnTo>
                  <a:pt x="297" y="335"/>
                </a:lnTo>
                <a:lnTo>
                  <a:pt x="296" y="335"/>
                </a:lnTo>
                <a:lnTo>
                  <a:pt x="296" y="336"/>
                </a:lnTo>
                <a:lnTo>
                  <a:pt x="295" y="336"/>
                </a:lnTo>
                <a:lnTo>
                  <a:pt x="295" y="335"/>
                </a:lnTo>
                <a:lnTo>
                  <a:pt x="293" y="335"/>
                </a:lnTo>
                <a:lnTo>
                  <a:pt x="292" y="336"/>
                </a:lnTo>
                <a:lnTo>
                  <a:pt x="291" y="337"/>
                </a:lnTo>
                <a:lnTo>
                  <a:pt x="290" y="337"/>
                </a:lnTo>
                <a:lnTo>
                  <a:pt x="289" y="337"/>
                </a:lnTo>
                <a:lnTo>
                  <a:pt x="288" y="336"/>
                </a:lnTo>
                <a:lnTo>
                  <a:pt x="287" y="336"/>
                </a:lnTo>
                <a:lnTo>
                  <a:pt x="286" y="337"/>
                </a:lnTo>
                <a:lnTo>
                  <a:pt x="285" y="337"/>
                </a:lnTo>
                <a:lnTo>
                  <a:pt x="284" y="338"/>
                </a:lnTo>
                <a:lnTo>
                  <a:pt x="283" y="337"/>
                </a:lnTo>
                <a:lnTo>
                  <a:pt x="282" y="338"/>
                </a:lnTo>
                <a:lnTo>
                  <a:pt x="281" y="337"/>
                </a:lnTo>
                <a:lnTo>
                  <a:pt x="280" y="337"/>
                </a:lnTo>
                <a:lnTo>
                  <a:pt x="279" y="337"/>
                </a:lnTo>
                <a:lnTo>
                  <a:pt x="278" y="337"/>
                </a:lnTo>
                <a:lnTo>
                  <a:pt x="278" y="336"/>
                </a:lnTo>
                <a:lnTo>
                  <a:pt x="277" y="336"/>
                </a:lnTo>
                <a:lnTo>
                  <a:pt x="276" y="335"/>
                </a:lnTo>
                <a:lnTo>
                  <a:pt x="275" y="335"/>
                </a:lnTo>
                <a:lnTo>
                  <a:pt x="274" y="335"/>
                </a:lnTo>
                <a:lnTo>
                  <a:pt x="273" y="335"/>
                </a:lnTo>
                <a:lnTo>
                  <a:pt x="273" y="336"/>
                </a:lnTo>
                <a:lnTo>
                  <a:pt x="272" y="336"/>
                </a:lnTo>
                <a:lnTo>
                  <a:pt x="271" y="337"/>
                </a:lnTo>
                <a:lnTo>
                  <a:pt x="270" y="336"/>
                </a:lnTo>
                <a:lnTo>
                  <a:pt x="269" y="336"/>
                </a:lnTo>
                <a:lnTo>
                  <a:pt x="269" y="335"/>
                </a:lnTo>
                <a:lnTo>
                  <a:pt x="267" y="333"/>
                </a:lnTo>
                <a:lnTo>
                  <a:pt x="266" y="332"/>
                </a:lnTo>
                <a:lnTo>
                  <a:pt x="265" y="331"/>
                </a:lnTo>
                <a:lnTo>
                  <a:pt x="265" y="332"/>
                </a:lnTo>
                <a:lnTo>
                  <a:pt x="264" y="331"/>
                </a:lnTo>
                <a:lnTo>
                  <a:pt x="262" y="332"/>
                </a:lnTo>
                <a:lnTo>
                  <a:pt x="262" y="333"/>
                </a:lnTo>
                <a:lnTo>
                  <a:pt x="262" y="334"/>
                </a:lnTo>
                <a:lnTo>
                  <a:pt x="261" y="335"/>
                </a:lnTo>
                <a:lnTo>
                  <a:pt x="260" y="336"/>
                </a:lnTo>
                <a:lnTo>
                  <a:pt x="259" y="335"/>
                </a:lnTo>
                <a:lnTo>
                  <a:pt x="258" y="335"/>
                </a:lnTo>
                <a:lnTo>
                  <a:pt x="257" y="335"/>
                </a:lnTo>
                <a:lnTo>
                  <a:pt x="255" y="334"/>
                </a:lnTo>
                <a:lnTo>
                  <a:pt x="254" y="334"/>
                </a:lnTo>
                <a:lnTo>
                  <a:pt x="254" y="335"/>
                </a:lnTo>
                <a:lnTo>
                  <a:pt x="253" y="335"/>
                </a:lnTo>
                <a:lnTo>
                  <a:pt x="252" y="335"/>
                </a:lnTo>
                <a:lnTo>
                  <a:pt x="251" y="334"/>
                </a:lnTo>
                <a:lnTo>
                  <a:pt x="251" y="332"/>
                </a:lnTo>
                <a:lnTo>
                  <a:pt x="250" y="331"/>
                </a:lnTo>
                <a:lnTo>
                  <a:pt x="248" y="331"/>
                </a:lnTo>
                <a:lnTo>
                  <a:pt x="247" y="330"/>
                </a:lnTo>
                <a:lnTo>
                  <a:pt x="246" y="330"/>
                </a:lnTo>
                <a:lnTo>
                  <a:pt x="245" y="331"/>
                </a:lnTo>
                <a:lnTo>
                  <a:pt x="243" y="332"/>
                </a:lnTo>
                <a:lnTo>
                  <a:pt x="242" y="331"/>
                </a:lnTo>
                <a:lnTo>
                  <a:pt x="240" y="330"/>
                </a:lnTo>
                <a:lnTo>
                  <a:pt x="240" y="329"/>
                </a:lnTo>
                <a:lnTo>
                  <a:pt x="239" y="329"/>
                </a:lnTo>
                <a:lnTo>
                  <a:pt x="238" y="329"/>
                </a:lnTo>
                <a:lnTo>
                  <a:pt x="237" y="329"/>
                </a:lnTo>
                <a:lnTo>
                  <a:pt x="236" y="330"/>
                </a:lnTo>
                <a:lnTo>
                  <a:pt x="235" y="331"/>
                </a:lnTo>
                <a:lnTo>
                  <a:pt x="234" y="334"/>
                </a:lnTo>
                <a:lnTo>
                  <a:pt x="233" y="334"/>
                </a:lnTo>
                <a:lnTo>
                  <a:pt x="233" y="335"/>
                </a:lnTo>
                <a:lnTo>
                  <a:pt x="231" y="335"/>
                </a:lnTo>
                <a:lnTo>
                  <a:pt x="231" y="336"/>
                </a:lnTo>
                <a:lnTo>
                  <a:pt x="230" y="336"/>
                </a:lnTo>
                <a:lnTo>
                  <a:pt x="230" y="335"/>
                </a:lnTo>
                <a:lnTo>
                  <a:pt x="229" y="335"/>
                </a:lnTo>
                <a:lnTo>
                  <a:pt x="229" y="334"/>
                </a:lnTo>
                <a:lnTo>
                  <a:pt x="228" y="334"/>
                </a:lnTo>
                <a:lnTo>
                  <a:pt x="227" y="334"/>
                </a:lnTo>
                <a:lnTo>
                  <a:pt x="226" y="334"/>
                </a:lnTo>
                <a:lnTo>
                  <a:pt x="225" y="334"/>
                </a:lnTo>
                <a:lnTo>
                  <a:pt x="224" y="334"/>
                </a:lnTo>
                <a:lnTo>
                  <a:pt x="224" y="333"/>
                </a:lnTo>
                <a:lnTo>
                  <a:pt x="224" y="332"/>
                </a:lnTo>
                <a:lnTo>
                  <a:pt x="224" y="331"/>
                </a:lnTo>
                <a:lnTo>
                  <a:pt x="225" y="330"/>
                </a:lnTo>
                <a:lnTo>
                  <a:pt x="225" y="329"/>
                </a:lnTo>
                <a:lnTo>
                  <a:pt x="225" y="328"/>
                </a:lnTo>
                <a:lnTo>
                  <a:pt x="225" y="327"/>
                </a:lnTo>
                <a:lnTo>
                  <a:pt x="224" y="327"/>
                </a:lnTo>
                <a:lnTo>
                  <a:pt x="223" y="326"/>
                </a:lnTo>
                <a:lnTo>
                  <a:pt x="222" y="325"/>
                </a:lnTo>
                <a:lnTo>
                  <a:pt x="222" y="324"/>
                </a:lnTo>
                <a:lnTo>
                  <a:pt x="221" y="324"/>
                </a:lnTo>
                <a:lnTo>
                  <a:pt x="221" y="322"/>
                </a:lnTo>
                <a:lnTo>
                  <a:pt x="221" y="321"/>
                </a:lnTo>
                <a:lnTo>
                  <a:pt x="220" y="320"/>
                </a:lnTo>
                <a:lnTo>
                  <a:pt x="219" y="319"/>
                </a:lnTo>
                <a:lnTo>
                  <a:pt x="218" y="318"/>
                </a:lnTo>
                <a:lnTo>
                  <a:pt x="217" y="317"/>
                </a:lnTo>
                <a:lnTo>
                  <a:pt x="216" y="317"/>
                </a:lnTo>
                <a:lnTo>
                  <a:pt x="214" y="317"/>
                </a:lnTo>
                <a:lnTo>
                  <a:pt x="213" y="317"/>
                </a:lnTo>
                <a:lnTo>
                  <a:pt x="212" y="318"/>
                </a:lnTo>
                <a:lnTo>
                  <a:pt x="211" y="318"/>
                </a:lnTo>
                <a:lnTo>
                  <a:pt x="210" y="317"/>
                </a:lnTo>
                <a:lnTo>
                  <a:pt x="210" y="316"/>
                </a:lnTo>
                <a:lnTo>
                  <a:pt x="209" y="316"/>
                </a:lnTo>
                <a:lnTo>
                  <a:pt x="208" y="315"/>
                </a:lnTo>
                <a:lnTo>
                  <a:pt x="207" y="315"/>
                </a:lnTo>
                <a:lnTo>
                  <a:pt x="206" y="316"/>
                </a:lnTo>
                <a:lnTo>
                  <a:pt x="205" y="316"/>
                </a:lnTo>
                <a:lnTo>
                  <a:pt x="201" y="314"/>
                </a:lnTo>
                <a:lnTo>
                  <a:pt x="200" y="313"/>
                </a:lnTo>
                <a:lnTo>
                  <a:pt x="199" y="313"/>
                </a:lnTo>
                <a:lnTo>
                  <a:pt x="198" y="313"/>
                </a:lnTo>
                <a:lnTo>
                  <a:pt x="197" y="312"/>
                </a:lnTo>
                <a:lnTo>
                  <a:pt x="196" y="312"/>
                </a:lnTo>
                <a:lnTo>
                  <a:pt x="194" y="312"/>
                </a:lnTo>
                <a:lnTo>
                  <a:pt x="193" y="312"/>
                </a:lnTo>
                <a:lnTo>
                  <a:pt x="191" y="311"/>
                </a:lnTo>
                <a:lnTo>
                  <a:pt x="190" y="311"/>
                </a:lnTo>
                <a:lnTo>
                  <a:pt x="189" y="309"/>
                </a:lnTo>
                <a:lnTo>
                  <a:pt x="188" y="309"/>
                </a:lnTo>
                <a:lnTo>
                  <a:pt x="188" y="308"/>
                </a:lnTo>
                <a:lnTo>
                  <a:pt x="187" y="308"/>
                </a:lnTo>
                <a:lnTo>
                  <a:pt x="186" y="308"/>
                </a:lnTo>
                <a:lnTo>
                  <a:pt x="185" y="308"/>
                </a:lnTo>
                <a:lnTo>
                  <a:pt x="184" y="307"/>
                </a:lnTo>
                <a:lnTo>
                  <a:pt x="183" y="306"/>
                </a:lnTo>
                <a:lnTo>
                  <a:pt x="183" y="305"/>
                </a:lnTo>
                <a:lnTo>
                  <a:pt x="183" y="304"/>
                </a:lnTo>
                <a:lnTo>
                  <a:pt x="182" y="303"/>
                </a:lnTo>
                <a:lnTo>
                  <a:pt x="181" y="302"/>
                </a:lnTo>
                <a:lnTo>
                  <a:pt x="180" y="301"/>
                </a:lnTo>
                <a:lnTo>
                  <a:pt x="179" y="301"/>
                </a:lnTo>
                <a:lnTo>
                  <a:pt x="177" y="302"/>
                </a:lnTo>
                <a:lnTo>
                  <a:pt x="176" y="302"/>
                </a:lnTo>
                <a:lnTo>
                  <a:pt x="174" y="301"/>
                </a:lnTo>
                <a:lnTo>
                  <a:pt x="173" y="301"/>
                </a:lnTo>
                <a:lnTo>
                  <a:pt x="172" y="300"/>
                </a:lnTo>
                <a:lnTo>
                  <a:pt x="171" y="300"/>
                </a:lnTo>
                <a:lnTo>
                  <a:pt x="170" y="300"/>
                </a:lnTo>
                <a:lnTo>
                  <a:pt x="169" y="300"/>
                </a:lnTo>
                <a:lnTo>
                  <a:pt x="169" y="301"/>
                </a:lnTo>
                <a:lnTo>
                  <a:pt x="168" y="301"/>
                </a:lnTo>
                <a:lnTo>
                  <a:pt x="167" y="301"/>
                </a:lnTo>
                <a:lnTo>
                  <a:pt x="166" y="300"/>
                </a:lnTo>
                <a:lnTo>
                  <a:pt x="165" y="300"/>
                </a:lnTo>
                <a:lnTo>
                  <a:pt x="165" y="299"/>
                </a:lnTo>
                <a:lnTo>
                  <a:pt x="164" y="299"/>
                </a:lnTo>
                <a:lnTo>
                  <a:pt x="163" y="299"/>
                </a:lnTo>
                <a:lnTo>
                  <a:pt x="162" y="299"/>
                </a:lnTo>
                <a:lnTo>
                  <a:pt x="161" y="301"/>
                </a:lnTo>
                <a:lnTo>
                  <a:pt x="160" y="301"/>
                </a:lnTo>
                <a:lnTo>
                  <a:pt x="159" y="302"/>
                </a:lnTo>
                <a:lnTo>
                  <a:pt x="157" y="303"/>
                </a:lnTo>
                <a:lnTo>
                  <a:pt x="156" y="303"/>
                </a:lnTo>
                <a:lnTo>
                  <a:pt x="156" y="302"/>
                </a:lnTo>
                <a:lnTo>
                  <a:pt x="155" y="302"/>
                </a:lnTo>
                <a:lnTo>
                  <a:pt x="154" y="302"/>
                </a:lnTo>
                <a:lnTo>
                  <a:pt x="153" y="302"/>
                </a:lnTo>
                <a:lnTo>
                  <a:pt x="152" y="303"/>
                </a:lnTo>
                <a:lnTo>
                  <a:pt x="151" y="303"/>
                </a:lnTo>
                <a:lnTo>
                  <a:pt x="150" y="302"/>
                </a:lnTo>
                <a:lnTo>
                  <a:pt x="149" y="302"/>
                </a:lnTo>
                <a:lnTo>
                  <a:pt x="148" y="301"/>
                </a:lnTo>
                <a:lnTo>
                  <a:pt x="146" y="299"/>
                </a:lnTo>
                <a:lnTo>
                  <a:pt x="145" y="299"/>
                </a:lnTo>
                <a:lnTo>
                  <a:pt x="145" y="298"/>
                </a:lnTo>
                <a:lnTo>
                  <a:pt x="145" y="299"/>
                </a:lnTo>
                <a:lnTo>
                  <a:pt x="143" y="298"/>
                </a:lnTo>
                <a:lnTo>
                  <a:pt x="142" y="298"/>
                </a:lnTo>
                <a:lnTo>
                  <a:pt x="140" y="299"/>
                </a:lnTo>
                <a:lnTo>
                  <a:pt x="139" y="299"/>
                </a:lnTo>
                <a:lnTo>
                  <a:pt x="138" y="299"/>
                </a:lnTo>
                <a:lnTo>
                  <a:pt x="137" y="299"/>
                </a:lnTo>
                <a:lnTo>
                  <a:pt x="136" y="299"/>
                </a:lnTo>
                <a:lnTo>
                  <a:pt x="135" y="298"/>
                </a:lnTo>
                <a:lnTo>
                  <a:pt x="135" y="297"/>
                </a:lnTo>
                <a:lnTo>
                  <a:pt x="135" y="294"/>
                </a:lnTo>
                <a:lnTo>
                  <a:pt x="134" y="294"/>
                </a:lnTo>
                <a:lnTo>
                  <a:pt x="133" y="294"/>
                </a:lnTo>
                <a:lnTo>
                  <a:pt x="131" y="293"/>
                </a:lnTo>
                <a:lnTo>
                  <a:pt x="130" y="293"/>
                </a:lnTo>
                <a:lnTo>
                  <a:pt x="130" y="294"/>
                </a:lnTo>
                <a:lnTo>
                  <a:pt x="129" y="294"/>
                </a:lnTo>
                <a:lnTo>
                  <a:pt x="127" y="294"/>
                </a:lnTo>
                <a:lnTo>
                  <a:pt x="126" y="294"/>
                </a:lnTo>
                <a:lnTo>
                  <a:pt x="125" y="294"/>
                </a:lnTo>
                <a:lnTo>
                  <a:pt x="124" y="295"/>
                </a:lnTo>
                <a:lnTo>
                  <a:pt x="123" y="295"/>
                </a:lnTo>
                <a:lnTo>
                  <a:pt x="122" y="294"/>
                </a:lnTo>
                <a:lnTo>
                  <a:pt x="121" y="294"/>
                </a:lnTo>
                <a:lnTo>
                  <a:pt x="120" y="292"/>
                </a:lnTo>
                <a:lnTo>
                  <a:pt x="119" y="292"/>
                </a:lnTo>
                <a:lnTo>
                  <a:pt x="119" y="291"/>
                </a:lnTo>
                <a:lnTo>
                  <a:pt x="118" y="291"/>
                </a:lnTo>
                <a:lnTo>
                  <a:pt x="117" y="290"/>
                </a:lnTo>
                <a:lnTo>
                  <a:pt x="116" y="288"/>
                </a:lnTo>
                <a:lnTo>
                  <a:pt x="115" y="288"/>
                </a:lnTo>
                <a:lnTo>
                  <a:pt x="115" y="287"/>
                </a:lnTo>
                <a:lnTo>
                  <a:pt x="113" y="287"/>
                </a:lnTo>
                <a:lnTo>
                  <a:pt x="110" y="285"/>
                </a:lnTo>
                <a:lnTo>
                  <a:pt x="109" y="285"/>
                </a:lnTo>
                <a:lnTo>
                  <a:pt x="108" y="284"/>
                </a:lnTo>
                <a:lnTo>
                  <a:pt x="106" y="284"/>
                </a:lnTo>
                <a:lnTo>
                  <a:pt x="104" y="284"/>
                </a:lnTo>
                <a:lnTo>
                  <a:pt x="103" y="284"/>
                </a:lnTo>
                <a:lnTo>
                  <a:pt x="103" y="283"/>
                </a:lnTo>
                <a:lnTo>
                  <a:pt x="101" y="282"/>
                </a:lnTo>
                <a:lnTo>
                  <a:pt x="100" y="282"/>
                </a:lnTo>
                <a:lnTo>
                  <a:pt x="99" y="281"/>
                </a:lnTo>
                <a:lnTo>
                  <a:pt x="98" y="281"/>
                </a:lnTo>
                <a:lnTo>
                  <a:pt x="97" y="281"/>
                </a:lnTo>
                <a:lnTo>
                  <a:pt x="96" y="282"/>
                </a:lnTo>
                <a:lnTo>
                  <a:pt x="96" y="283"/>
                </a:lnTo>
                <a:lnTo>
                  <a:pt x="95" y="284"/>
                </a:lnTo>
                <a:lnTo>
                  <a:pt x="94" y="286"/>
                </a:lnTo>
                <a:lnTo>
                  <a:pt x="94" y="287"/>
                </a:lnTo>
                <a:lnTo>
                  <a:pt x="93" y="288"/>
                </a:lnTo>
                <a:lnTo>
                  <a:pt x="93" y="290"/>
                </a:lnTo>
                <a:lnTo>
                  <a:pt x="93" y="291"/>
                </a:lnTo>
                <a:lnTo>
                  <a:pt x="93" y="292"/>
                </a:lnTo>
                <a:lnTo>
                  <a:pt x="93" y="293"/>
                </a:lnTo>
                <a:lnTo>
                  <a:pt x="93" y="294"/>
                </a:lnTo>
                <a:lnTo>
                  <a:pt x="93" y="295"/>
                </a:lnTo>
                <a:lnTo>
                  <a:pt x="91" y="295"/>
                </a:lnTo>
                <a:lnTo>
                  <a:pt x="90" y="296"/>
                </a:lnTo>
                <a:lnTo>
                  <a:pt x="89" y="296"/>
                </a:lnTo>
                <a:lnTo>
                  <a:pt x="88" y="297"/>
                </a:lnTo>
                <a:lnTo>
                  <a:pt x="87" y="297"/>
                </a:lnTo>
                <a:lnTo>
                  <a:pt x="87" y="298"/>
                </a:lnTo>
                <a:lnTo>
                  <a:pt x="86" y="297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5" y="292"/>
                </a:lnTo>
                <a:lnTo>
                  <a:pt x="84" y="291"/>
                </a:lnTo>
                <a:lnTo>
                  <a:pt x="83" y="291"/>
                </a:lnTo>
                <a:lnTo>
                  <a:pt x="82" y="291"/>
                </a:lnTo>
                <a:lnTo>
                  <a:pt x="80" y="292"/>
                </a:lnTo>
                <a:lnTo>
                  <a:pt x="79" y="293"/>
                </a:lnTo>
                <a:lnTo>
                  <a:pt x="78" y="293"/>
                </a:lnTo>
                <a:lnTo>
                  <a:pt x="77" y="292"/>
                </a:lnTo>
                <a:lnTo>
                  <a:pt x="76" y="292"/>
                </a:lnTo>
                <a:lnTo>
                  <a:pt x="75" y="292"/>
                </a:lnTo>
                <a:lnTo>
                  <a:pt x="74" y="292"/>
                </a:lnTo>
                <a:lnTo>
                  <a:pt x="72" y="292"/>
                </a:lnTo>
                <a:lnTo>
                  <a:pt x="71" y="291"/>
                </a:lnTo>
                <a:lnTo>
                  <a:pt x="69" y="290"/>
                </a:lnTo>
                <a:lnTo>
                  <a:pt x="68" y="290"/>
                </a:lnTo>
                <a:lnTo>
                  <a:pt x="66" y="289"/>
                </a:lnTo>
                <a:lnTo>
                  <a:pt x="65" y="289"/>
                </a:lnTo>
                <a:lnTo>
                  <a:pt x="64" y="290"/>
                </a:lnTo>
                <a:lnTo>
                  <a:pt x="63" y="290"/>
                </a:lnTo>
                <a:lnTo>
                  <a:pt x="61" y="292"/>
                </a:lnTo>
                <a:lnTo>
                  <a:pt x="60" y="292"/>
                </a:lnTo>
                <a:lnTo>
                  <a:pt x="59" y="292"/>
                </a:lnTo>
                <a:lnTo>
                  <a:pt x="57" y="290"/>
                </a:lnTo>
                <a:lnTo>
                  <a:pt x="56" y="290"/>
                </a:lnTo>
                <a:lnTo>
                  <a:pt x="55" y="289"/>
                </a:lnTo>
                <a:lnTo>
                  <a:pt x="55" y="288"/>
                </a:lnTo>
                <a:lnTo>
                  <a:pt x="53" y="287"/>
                </a:lnTo>
                <a:lnTo>
                  <a:pt x="53" y="286"/>
                </a:lnTo>
                <a:lnTo>
                  <a:pt x="53" y="285"/>
                </a:lnTo>
                <a:lnTo>
                  <a:pt x="52" y="284"/>
                </a:lnTo>
                <a:lnTo>
                  <a:pt x="51" y="284"/>
                </a:lnTo>
                <a:lnTo>
                  <a:pt x="50" y="285"/>
                </a:lnTo>
                <a:lnTo>
                  <a:pt x="49" y="285"/>
                </a:lnTo>
                <a:lnTo>
                  <a:pt x="48" y="286"/>
                </a:lnTo>
                <a:lnTo>
                  <a:pt x="47" y="287"/>
                </a:lnTo>
                <a:lnTo>
                  <a:pt x="46" y="287"/>
                </a:lnTo>
                <a:lnTo>
                  <a:pt x="44" y="289"/>
                </a:lnTo>
                <a:lnTo>
                  <a:pt x="41" y="290"/>
                </a:lnTo>
                <a:lnTo>
                  <a:pt x="40" y="290"/>
                </a:lnTo>
                <a:lnTo>
                  <a:pt x="39" y="290"/>
                </a:lnTo>
                <a:lnTo>
                  <a:pt x="38" y="290"/>
                </a:lnTo>
                <a:lnTo>
                  <a:pt x="37" y="290"/>
                </a:lnTo>
                <a:lnTo>
                  <a:pt x="35" y="288"/>
                </a:lnTo>
                <a:lnTo>
                  <a:pt x="34" y="288"/>
                </a:lnTo>
                <a:lnTo>
                  <a:pt x="32" y="287"/>
                </a:lnTo>
                <a:lnTo>
                  <a:pt x="30" y="287"/>
                </a:lnTo>
                <a:lnTo>
                  <a:pt x="29" y="286"/>
                </a:lnTo>
                <a:lnTo>
                  <a:pt x="28" y="287"/>
                </a:lnTo>
                <a:lnTo>
                  <a:pt x="26" y="287"/>
                </a:lnTo>
                <a:lnTo>
                  <a:pt x="26" y="288"/>
                </a:lnTo>
                <a:lnTo>
                  <a:pt x="25" y="288"/>
                </a:lnTo>
                <a:lnTo>
                  <a:pt x="24" y="287"/>
                </a:lnTo>
                <a:lnTo>
                  <a:pt x="22" y="285"/>
                </a:lnTo>
                <a:lnTo>
                  <a:pt x="20" y="284"/>
                </a:lnTo>
                <a:lnTo>
                  <a:pt x="19" y="283"/>
                </a:lnTo>
                <a:lnTo>
                  <a:pt x="18" y="283"/>
                </a:lnTo>
                <a:lnTo>
                  <a:pt x="17" y="283"/>
                </a:lnTo>
                <a:lnTo>
                  <a:pt x="14" y="283"/>
                </a:lnTo>
                <a:lnTo>
                  <a:pt x="12" y="284"/>
                </a:lnTo>
                <a:lnTo>
                  <a:pt x="11" y="285"/>
                </a:lnTo>
                <a:lnTo>
                  <a:pt x="10" y="286"/>
                </a:lnTo>
                <a:lnTo>
                  <a:pt x="9" y="286"/>
                </a:lnTo>
                <a:lnTo>
                  <a:pt x="8" y="287"/>
                </a:lnTo>
                <a:lnTo>
                  <a:pt x="7" y="288"/>
                </a:lnTo>
                <a:lnTo>
                  <a:pt x="6" y="288"/>
                </a:lnTo>
                <a:lnTo>
                  <a:pt x="6" y="289"/>
                </a:lnTo>
                <a:lnTo>
                  <a:pt x="5" y="289"/>
                </a:lnTo>
                <a:lnTo>
                  <a:pt x="4" y="290"/>
                </a:lnTo>
                <a:lnTo>
                  <a:pt x="3" y="290"/>
                </a:lnTo>
                <a:lnTo>
                  <a:pt x="2" y="292"/>
                </a:lnTo>
                <a:lnTo>
                  <a:pt x="2" y="290"/>
                </a:lnTo>
                <a:lnTo>
                  <a:pt x="1" y="290"/>
                </a:lnTo>
                <a:lnTo>
                  <a:pt x="1" y="288"/>
                </a:lnTo>
                <a:lnTo>
                  <a:pt x="0" y="288"/>
                </a:lnTo>
                <a:lnTo>
                  <a:pt x="0" y="287"/>
                </a:lnTo>
                <a:lnTo>
                  <a:pt x="0" y="286"/>
                </a:lnTo>
                <a:lnTo>
                  <a:pt x="0" y="285"/>
                </a:lnTo>
                <a:lnTo>
                  <a:pt x="1" y="284"/>
                </a:lnTo>
                <a:lnTo>
                  <a:pt x="2" y="282"/>
                </a:lnTo>
                <a:lnTo>
                  <a:pt x="4" y="280"/>
                </a:lnTo>
                <a:lnTo>
                  <a:pt x="5" y="279"/>
                </a:lnTo>
                <a:lnTo>
                  <a:pt x="7" y="278"/>
                </a:lnTo>
                <a:lnTo>
                  <a:pt x="9" y="278"/>
                </a:lnTo>
                <a:lnTo>
                  <a:pt x="10" y="278"/>
                </a:lnTo>
                <a:lnTo>
                  <a:pt x="10" y="277"/>
                </a:lnTo>
                <a:lnTo>
                  <a:pt x="11" y="277"/>
                </a:lnTo>
                <a:lnTo>
                  <a:pt x="11" y="275"/>
                </a:lnTo>
                <a:lnTo>
                  <a:pt x="12" y="274"/>
                </a:lnTo>
                <a:lnTo>
                  <a:pt x="17" y="273"/>
                </a:lnTo>
                <a:lnTo>
                  <a:pt x="20" y="272"/>
                </a:lnTo>
                <a:lnTo>
                  <a:pt x="21" y="272"/>
                </a:lnTo>
                <a:lnTo>
                  <a:pt x="22" y="271"/>
                </a:lnTo>
                <a:lnTo>
                  <a:pt x="25" y="270"/>
                </a:lnTo>
                <a:lnTo>
                  <a:pt x="26" y="269"/>
                </a:lnTo>
                <a:lnTo>
                  <a:pt x="27" y="268"/>
                </a:lnTo>
                <a:lnTo>
                  <a:pt x="27" y="267"/>
                </a:lnTo>
                <a:lnTo>
                  <a:pt x="28" y="266"/>
                </a:lnTo>
                <a:lnTo>
                  <a:pt x="29" y="266"/>
                </a:lnTo>
                <a:lnTo>
                  <a:pt x="30" y="265"/>
                </a:lnTo>
                <a:lnTo>
                  <a:pt x="31" y="264"/>
                </a:lnTo>
                <a:lnTo>
                  <a:pt x="32" y="263"/>
                </a:lnTo>
                <a:lnTo>
                  <a:pt x="33" y="263"/>
                </a:lnTo>
                <a:lnTo>
                  <a:pt x="34" y="262"/>
                </a:lnTo>
                <a:lnTo>
                  <a:pt x="35" y="261"/>
                </a:lnTo>
                <a:lnTo>
                  <a:pt x="37" y="260"/>
                </a:lnTo>
                <a:lnTo>
                  <a:pt x="39" y="259"/>
                </a:lnTo>
                <a:lnTo>
                  <a:pt x="40" y="258"/>
                </a:lnTo>
                <a:lnTo>
                  <a:pt x="41" y="258"/>
                </a:lnTo>
                <a:lnTo>
                  <a:pt x="42" y="257"/>
                </a:lnTo>
                <a:lnTo>
                  <a:pt x="43" y="257"/>
                </a:lnTo>
                <a:lnTo>
                  <a:pt x="44" y="257"/>
                </a:lnTo>
                <a:lnTo>
                  <a:pt x="45" y="256"/>
                </a:lnTo>
                <a:lnTo>
                  <a:pt x="46" y="256"/>
                </a:lnTo>
                <a:lnTo>
                  <a:pt x="47" y="256"/>
                </a:lnTo>
                <a:lnTo>
                  <a:pt x="48" y="255"/>
                </a:lnTo>
                <a:lnTo>
                  <a:pt x="48" y="254"/>
                </a:lnTo>
                <a:lnTo>
                  <a:pt x="49" y="254"/>
                </a:lnTo>
                <a:lnTo>
                  <a:pt x="52" y="253"/>
                </a:lnTo>
                <a:lnTo>
                  <a:pt x="53" y="251"/>
                </a:lnTo>
                <a:lnTo>
                  <a:pt x="54" y="251"/>
                </a:lnTo>
                <a:lnTo>
                  <a:pt x="55" y="251"/>
                </a:lnTo>
                <a:lnTo>
                  <a:pt x="57" y="250"/>
                </a:lnTo>
                <a:lnTo>
                  <a:pt x="59" y="249"/>
                </a:lnTo>
                <a:lnTo>
                  <a:pt x="60" y="249"/>
                </a:lnTo>
                <a:lnTo>
                  <a:pt x="61" y="248"/>
                </a:lnTo>
                <a:lnTo>
                  <a:pt x="61" y="249"/>
                </a:lnTo>
                <a:lnTo>
                  <a:pt x="63" y="248"/>
                </a:lnTo>
                <a:lnTo>
                  <a:pt x="63" y="247"/>
                </a:lnTo>
                <a:lnTo>
                  <a:pt x="64" y="246"/>
                </a:lnTo>
                <a:lnTo>
                  <a:pt x="66" y="244"/>
                </a:lnTo>
                <a:lnTo>
                  <a:pt x="67" y="244"/>
                </a:lnTo>
                <a:lnTo>
                  <a:pt x="68" y="243"/>
                </a:lnTo>
                <a:lnTo>
                  <a:pt x="69" y="242"/>
                </a:lnTo>
                <a:lnTo>
                  <a:pt x="70" y="241"/>
                </a:lnTo>
                <a:lnTo>
                  <a:pt x="71" y="240"/>
                </a:lnTo>
                <a:lnTo>
                  <a:pt x="72" y="238"/>
                </a:lnTo>
                <a:lnTo>
                  <a:pt x="73" y="237"/>
                </a:lnTo>
                <a:lnTo>
                  <a:pt x="75" y="236"/>
                </a:lnTo>
                <a:lnTo>
                  <a:pt x="75" y="235"/>
                </a:lnTo>
                <a:lnTo>
                  <a:pt x="77" y="234"/>
                </a:lnTo>
                <a:lnTo>
                  <a:pt x="78" y="232"/>
                </a:lnTo>
                <a:lnTo>
                  <a:pt x="78" y="230"/>
                </a:lnTo>
                <a:lnTo>
                  <a:pt x="79" y="228"/>
                </a:lnTo>
                <a:lnTo>
                  <a:pt x="80" y="226"/>
                </a:lnTo>
                <a:lnTo>
                  <a:pt x="80" y="225"/>
                </a:lnTo>
                <a:lnTo>
                  <a:pt x="81" y="222"/>
                </a:lnTo>
                <a:lnTo>
                  <a:pt x="81" y="221"/>
                </a:lnTo>
                <a:lnTo>
                  <a:pt x="82" y="220"/>
                </a:lnTo>
                <a:lnTo>
                  <a:pt x="83" y="219"/>
                </a:lnTo>
                <a:lnTo>
                  <a:pt x="84" y="218"/>
                </a:lnTo>
                <a:lnTo>
                  <a:pt x="85" y="217"/>
                </a:lnTo>
                <a:lnTo>
                  <a:pt x="86" y="217"/>
                </a:lnTo>
                <a:lnTo>
                  <a:pt x="87" y="216"/>
                </a:lnTo>
                <a:lnTo>
                  <a:pt x="88" y="215"/>
                </a:lnTo>
                <a:lnTo>
                  <a:pt x="89" y="214"/>
                </a:lnTo>
                <a:lnTo>
                  <a:pt x="90" y="213"/>
                </a:lnTo>
                <a:lnTo>
                  <a:pt x="92" y="211"/>
                </a:lnTo>
                <a:lnTo>
                  <a:pt x="94" y="210"/>
                </a:lnTo>
                <a:lnTo>
                  <a:pt x="95" y="208"/>
                </a:lnTo>
                <a:lnTo>
                  <a:pt x="95" y="207"/>
                </a:lnTo>
                <a:lnTo>
                  <a:pt x="95" y="206"/>
                </a:lnTo>
                <a:lnTo>
                  <a:pt x="96" y="204"/>
                </a:lnTo>
                <a:lnTo>
                  <a:pt x="97" y="202"/>
                </a:lnTo>
                <a:lnTo>
                  <a:pt x="98" y="202"/>
                </a:lnTo>
                <a:lnTo>
                  <a:pt x="99" y="201"/>
                </a:lnTo>
                <a:lnTo>
                  <a:pt x="100" y="200"/>
                </a:lnTo>
                <a:lnTo>
                  <a:pt x="101" y="200"/>
                </a:lnTo>
                <a:lnTo>
                  <a:pt x="102" y="200"/>
                </a:lnTo>
                <a:lnTo>
                  <a:pt x="103" y="200"/>
                </a:lnTo>
                <a:lnTo>
                  <a:pt x="104" y="199"/>
                </a:lnTo>
                <a:lnTo>
                  <a:pt x="104" y="198"/>
                </a:lnTo>
                <a:lnTo>
                  <a:pt x="106" y="197"/>
                </a:lnTo>
                <a:lnTo>
                  <a:pt x="106" y="196"/>
                </a:lnTo>
                <a:lnTo>
                  <a:pt x="107" y="195"/>
                </a:lnTo>
                <a:lnTo>
                  <a:pt x="108" y="192"/>
                </a:lnTo>
                <a:lnTo>
                  <a:pt x="109" y="191"/>
                </a:lnTo>
                <a:lnTo>
                  <a:pt x="109" y="190"/>
                </a:lnTo>
                <a:lnTo>
                  <a:pt x="109" y="189"/>
                </a:lnTo>
                <a:lnTo>
                  <a:pt x="109" y="188"/>
                </a:lnTo>
                <a:lnTo>
                  <a:pt x="108" y="187"/>
                </a:lnTo>
                <a:lnTo>
                  <a:pt x="108" y="186"/>
                </a:lnTo>
                <a:lnTo>
                  <a:pt x="107" y="184"/>
                </a:lnTo>
                <a:lnTo>
                  <a:pt x="106" y="183"/>
                </a:lnTo>
                <a:lnTo>
                  <a:pt x="105" y="182"/>
                </a:lnTo>
                <a:lnTo>
                  <a:pt x="105" y="181"/>
                </a:lnTo>
                <a:lnTo>
                  <a:pt x="104" y="181"/>
                </a:lnTo>
                <a:lnTo>
                  <a:pt x="104" y="180"/>
                </a:lnTo>
                <a:lnTo>
                  <a:pt x="104" y="179"/>
                </a:lnTo>
                <a:lnTo>
                  <a:pt x="105" y="178"/>
                </a:lnTo>
                <a:lnTo>
                  <a:pt x="106" y="177"/>
                </a:lnTo>
                <a:lnTo>
                  <a:pt x="107" y="176"/>
                </a:lnTo>
                <a:lnTo>
                  <a:pt x="107" y="175"/>
                </a:lnTo>
                <a:lnTo>
                  <a:pt x="108" y="174"/>
                </a:lnTo>
                <a:lnTo>
                  <a:pt x="109" y="174"/>
                </a:lnTo>
                <a:lnTo>
                  <a:pt x="111" y="174"/>
                </a:lnTo>
                <a:lnTo>
                  <a:pt x="111" y="175"/>
                </a:lnTo>
                <a:lnTo>
                  <a:pt x="113" y="175"/>
                </a:lnTo>
                <a:lnTo>
                  <a:pt x="115" y="176"/>
                </a:lnTo>
                <a:lnTo>
                  <a:pt x="118" y="174"/>
                </a:lnTo>
                <a:lnTo>
                  <a:pt x="119" y="172"/>
                </a:lnTo>
                <a:lnTo>
                  <a:pt x="120" y="171"/>
                </a:lnTo>
                <a:lnTo>
                  <a:pt x="121" y="171"/>
                </a:lnTo>
                <a:lnTo>
                  <a:pt x="121" y="170"/>
                </a:lnTo>
                <a:lnTo>
                  <a:pt x="122" y="170"/>
                </a:lnTo>
                <a:lnTo>
                  <a:pt x="123" y="168"/>
                </a:lnTo>
                <a:lnTo>
                  <a:pt x="123" y="166"/>
                </a:lnTo>
                <a:lnTo>
                  <a:pt x="123" y="165"/>
                </a:lnTo>
                <a:lnTo>
                  <a:pt x="124" y="164"/>
                </a:lnTo>
                <a:lnTo>
                  <a:pt x="125" y="162"/>
                </a:lnTo>
                <a:lnTo>
                  <a:pt x="127" y="160"/>
                </a:lnTo>
                <a:lnTo>
                  <a:pt x="129" y="159"/>
                </a:lnTo>
                <a:lnTo>
                  <a:pt x="129" y="158"/>
                </a:lnTo>
                <a:lnTo>
                  <a:pt x="129" y="157"/>
                </a:lnTo>
                <a:lnTo>
                  <a:pt x="129" y="155"/>
                </a:lnTo>
                <a:lnTo>
                  <a:pt x="130" y="152"/>
                </a:lnTo>
                <a:lnTo>
                  <a:pt x="130" y="150"/>
                </a:lnTo>
                <a:lnTo>
                  <a:pt x="130" y="149"/>
                </a:lnTo>
                <a:lnTo>
                  <a:pt x="130" y="148"/>
                </a:lnTo>
                <a:lnTo>
                  <a:pt x="130" y="147"/>
                </a:lnTo>
                <a:lnTo>
                  <a:pt x="130" y="146"/>
                </a:lnTo>
                <a:lnTo>
                  <a:pt x="129" y="144"/>
                </a:lnTo>
                <a:lnTo>
                  <a:pt x="128" y="142"/>
                </a:lnTo>
                <a:lnTo>
                  <a:pt x="129" y="141"/>
                </a:lnTo>
                <a:lnTo>
                  <a:pt x="129" y="137"/>
                </a:lnTo>
                <a:lnTo>
                  <a:pt x="129" y="136"/>
                </a:lnTo>
                <a:lnTo>
                  <a:pt x="130" y="135"/>
                </a:lnTo>
                <a:lnTo>
                  <a:pt x="131" y="135"/>
                </a:lnTo>
                <a:lnTo>
                  <a:pt x="132" y="136"/>
                </a:lnTo>
                <a:lnTo>
                  <a:pt x="134" y="135"/>
                </a:lnTo>
                <a:lnTo>
                  <a:pt x="135" y="135"/>
                </a:lnTo>
                <a:lnTo>
                  <a:pt x="136" y="134"/>
                </a:lnTo>
                <a:lnTo>
                  <a:pt x="136" y="133"/>
                </a:lnTo>
                <a:lnTo>
                  <a:pt x="137" y="133"/>
                </a:lnTo>
                <a:lnTo>
                  <a:pt x="138" y="133"/>
                </a:lnTo>
                <a:lnTo>
                  <a:pt x="138" y="132"/>
                </a:lnTo>
                <a:lnTo>
                  <a:pt x="139" y="130"/>
                </a:lnTo>
                <a:lnTo>
                  <a:pt x="140" y="129"/>
                </a:lnTo>
                <a:lnTo>
                  <a:pt x="140" y="127"/>
                </a:lnTo>
                <a:lnTo>
                  <a:pt x="140" y="126"/>
                </a:lnTo>
                <a:lnTo>
                  <a:pt x="141" y="124"/>
                </a:lnTo>
                <a:lnTo>
                  <a:pt x="142" y="123"/>
                </a:lnTo>
                <a:lnTo>
                  <a:pt x="143" y="123"/>
                </a:lnTo>
                <a:lnTo>
                  <a:pt x="143" y="122"/>
                </a:lnTo>
                <a:lnTo>
                  <a:pt x="145" y="120"/>
                </a:lnTo>
                <a:lnTo>
                  <a:pt x="146" y="119"/>
                </a:lnTo>
                <a:lnTo>
                  <a:pt x="147" y="119"/>
                </a:lnTo>
                <a:lnTo>
                  <a:pt x="148" y="119"/>
                </a:lnTo>
                <a:lnTo>
                  <a:pt x="149" y="120"/>
                </a:lnTo>
                <a:lnTo>
                  <a:pt x="151" y="119"/>
                </a:lnTo>
                <a:lnTo>
                  <a:pt x="152" y="119"/>
                </a:lnTo>
                <a:lnTo>
                  <a:pt x="153" y="118"/>
                </a:lnTo>
                <a:lnTo>
                  <a:pt x="154" y="118"/>
                </a:lnTo>
                <a:lnTo>
                  <a:pt x="155" y="117"/>
                </a:lnTo>
                <a:lnTo>
                  <a:pt x="155" y="116"/>
                </a:lnTo>
                <a:lnTo>
                  <a:pt x="156" y="115"/>
                </a:lnTo>
                <a:lnTo>
                  <a:pt x="156" y="113"/>
                </a:lnTo>
                <a:lnTo>
                  <a:pt x="156" y="112"/>
                </a:lnTo>
                <a:lnTo>
                  <a:pt x="156" y="111"/>
                </a:lnTo>
                <a:lnTo>
                  <a:pt x="156" y="110"/>
                </a:lnTo>
                <a:lnTo>
                  <a:pt x="155" y="109"/>
                </a:lnTo>
                <a:lnTo>
                  <a:pt x="155" y="108"/>
                </a:lnTo>
                <a:lnTo>
                  <a:pt x="155" y="105"/>
                </a:lnTo>
                <a:lnTo>
                  <a:pt x="155" y="104"/>
                </a:lnTo>
                <a:lnTo>
                  <a:pt x="156" y="101"/>
                </a:lnTo>
                <a:lnTo>
                  <a:pt x="156" y="100"/>
                </a:lnTo>
                <a:lnTo>
                  <a:pt x="156" y="99"/>
                </a:lnTo>
                <a:lnTo>
                  <a:pt x="155" y="97"/>
                </a:lnTo>
                <a:lnTo>
                  <a:pt x="155" y="96"/>
                </a:lnTo>
                <a:lnTo>
                  <a:pt x="156" y="93"/>
                </a:lnTo>
                <a:lnTo>
                  <a:pt x="156" y="92"/>
                </a:lnTo>
                <a:lnTo>
                  <a:pt x="158" y="90"/>
                </a:lnTo>
                <a:lnTo>
                  <a:pt x="158" y="87"/>
                </a:lnTo>
                <a:lnTo>
                  <a:pt x="160" y="85"/>
                </a:lnTo>
                <a:lnTo>
                  <a:pt x="161" y="83"/>
                </a:lnTo>
                <a:lnTo>
                  <a:pt x="162" y="83"/>
                </a:lnTo>
                <a:lnTo>
                  <a:pt x="166" y="80"/>
                </a:lnTo>
                <a:lnTo>
                  <a:pt x="167" y="80"/>
                </a:lnTo>
                <a:lnTo>
                  <a:pt x="168" y="79"/>
                </a:lnTo>
                <a:lnTo>
                  <a:pt x="169" y="78"/>
                </a:lnTo>
                <a:lnTo>
                  <a:pt x="170" y="77"/>
                </a:lnTo>
                <a:lnTo>
                  <a:pt x="170" y="75"/>
                </a:lnTo>
                <a:lnTo>
                  <a:pt x="173" y="71"/>
                </a:lnTo>
                <a:lnTo>
                  <a:pt x="174" y="70"/>
                </a:lnTo>
                <a:lnTo>
                  <a:pt x="175" y="69"/>
                </a:lnTo>
                <a:lnTo>
                  <a:pt x="176" y="68"/>
                </a:lnTo>
                <a:lnTo>
                  <a:pt x="178" y="67"/>
                </a:lnTo>
                <a:lnTo>
                  <a:pt x="179" y="66"/>
                </a:lnTo>
                <a:lnTo>
                  <a:pt x="180" y="65"/>
                </a:lnTo>
                <a:lnTo>
                  <a:pt x="183" y="60"/>
                </a:lnTo>
                <a:lnTo>
                  <a:pt x="184" y="59"/>
                </a:lnTo>
                <a:lnTo>
                  <a:pt x="185" y="57"/>
                </a:lnTo>
                <a:lnTo>
                  <a:pt x="186" y="56"/>
                </a:lnTo>
                <a:lnTo>
                  <a:pt x="189" y="54"/>
                </a:lnTo>
                <a:lnTo>
                  <a:pt x="190" y="54"/>
                </a:lnTo>
                <a:lnTo>
                  <a:pt x="191" y="53"/>
                </a:lnTo>
                <a:lnTo>
                  <a:pt x="197" y="52"/>
                </a:lnTo>
                <a:lnTo>
                  <a:pt x="201" y="52"/>
                </a:lnTo>
                <a:lnTo>
                  <a:pt x="203" y="52"/>
                </a:lnTo>
                <a:lnTo>
                  <a:pt x="205" y="51"/>
                </a:lnTo>
                <a:lnTo>
                  <a:pt x="206" y="51"/>
                </a:lnTo>
                <a:lnTo>
                  <a:pt x="207" y="51"/>
                </a:lnTo>
                <a:lnTo>
                  <a:pt x="208" y="50"/>
                </a:lnTo>
                <a:lnTo>
                  <a:pt x="211" y="49"/>
                </a:lnTo>
                <a:lnTo>
                  <a:pt x="213" y="47"/>
                </a:lnTo>
                <a:lnTo>
                  <a:pt x="214" y="46"/>
                </a:lnTo>
                <a:lnTo>
                  <a:pt x="215" y="45"/>
                </a:lnTo>
                <a:lnTo>
                  <a:pt x="216" y="43"/>
                </a:lnTo>
                <a:lnTo>
                  <a:pt x="216" y="41"/>
                </a:lnTo>
                <a:lnTo>
                  <a:pt x="218" y="37"/>
                </a:lnTo>
                <a:lnTo>
                  <a:pt x="219" y="36"/>
                </a:lnTo>
                <a:lnTo>
                  <a:pt x="220" y="33"/>
                </a:lnTo>
                <a:lnTo>
                  <a:pt x="221" y="31"/>
                </a:lnTo>
                <a:lnTo>
                  <a:pt x="222" y="30"/>
                </a:lnTo>
                <a:lnTo>
                  <a:pt x="222" y="29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55" name="Rectangle 549"/>
          <p:cNvSpPr>
            <a:spLocks noChangeArrowheads="1"/>
          </p:cNvSpPr>
          <p:nvPr/>
        </p:nvSpPr>
        <p:spPr bwMode="auto">
          <a:xfrm>
            <a:off x="3228975" y="4711700"/>
            <a:ext cx="1588" cy="1588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356" name="Freeform 550"/>
          <p:cNvSpPr>
            <a:spLocks/>
          </p:cNvSpPr>
          <p:nvPr/>
        </p:nvSpPr>
        <p:spPr bwMode="auto">
          <a:xfrm>
            <a:off x="3381375" y="4659313"/>
            <a:ext cx="0" cy="0"/>
          </a:xfrm>
          <a:custGeom>
            <a:avLst/>
            <a:gdLst>
              <a:gd name="T0" fmla="*/ 0 w 1"/>
              <a:gd name="T1" fmla="*/ 0 w 1"/>
              <a:gd name="T2" fmla="*/ 2147483646 w 1"/>
              <a:gd name="T3" fmla="*/ 0 w 1"/>
              <a:gd name="T4" fmla="*/ 0 60000 65536"/>
              <a:gd name="T5" fmla="*/ 0 60000 65536"/>
              <a:gd name="T6" fmla="*/ 0 60000 65536"/>
              <a:gd name="T7" fmla="*/ 0 60000 65536"/>
              <a:gd name="T8" fmla="*/ 0 w 1"/>
              <a:gd name="T9" fmla="*/ 1 w 1"/>
            </a:gdLst>
            <a:ahLst/>
            <a:cxnLst>
              <a:cxn ang="T4">
                <a:pos x="T0" y="0"/>
              </a:cxn>
              <a:cxn ang="T5">
                <a:pos x="T1" y="0"/>
              </a:cxn>
              <a:cxn ang="T6">
                <a:pos x="T2" y="0"/>
              </a:cxn>
              <a:cxn ang="T7">
                <a:pos x="T3" y="0"/>
              </a:cxn>
            </a:cxnLst>
            <a:rect l="T8" t="0" r="T9" b="0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57" name="Freeform 551"/>
          <p:cNvSpPr>
            <a:spLocks/>
          </p:cNvSpPr>
          <p:nvPr/>
        </p:nvSpPr>
        <p:spPr bwMode="auto">
          <a:xfrm>
            <a:off x="3362325" y="4659313"/>
            <a:ext cx="1588" cy="0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2147483646 h 1"/>
              <a:gd name="T4" fmla="*/ 0 w 1"/>
              <a:gd name="T5" fmla="*/ 2147483646 h 1"/>
              <a:gd name="T6" fmla="*/ 0 w 1"/>
              <a:gd name="T7" fmla="*/ 0 h 1"/>
              <a:gd name="T8" fmla="*/ 2147483646 w 1"/>
              <a:gd name="T9" fmla="*/ 0 h 1"/>
              <a:gd name="T10" fmla="*/ 2147483646 w 1"/>
              <a:gd name="T11" fmla="*/ 2147483646 h 1"/>
              <a:gd name="T12" fmla="*/ 0 w 1"/>
              <a:gd name="T13" fmla="*/ 2147483646 h 1"/>
              <a:gd name="T14" fmla="*/ 0 w 1"/>
              <a:gd name="T15" fmla="*/ 2147483646 h 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"/>
              <a:gd name="T25" fmla="*/ 0 h 1"/>
              <a:gd name="T26" fmla="*/ 1 w 1"/>
              <a:gd name="T27" fmla="*/ 0 h 1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"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58" name="Freeform 552"/>
          <p:cNvSpPr>
            <a:spLocks/>
          </p:cNvSpPr>
          <p:nvPr/>
        </p:nvSpPr>
        <p:spPr bwMode="auto">
          <a:xfrm>
            <a:off x="3357563" y="4659313"/>
            <a:ext cx="1587" cy="0"/>
          </a:xfrm>
          <a:custGeom>
            <a:avLst/>
            <a:gdLst>
              <a:gd name="T0" fmla="*/ 0 w 1"/>
              <a:gd name="T1" fmla="*/ 0 w 1"/>
              <a:gd name="T2" fmla="*/ 2147483646 w 1"/>
              <a:gd name="T3" fmla="*/ 2147483646 w 1"/>
              <a:gd name="T4" fmla="*/ 0 w 1"/>
              <a:gd name="T5" fmla="*/ 0 w 1"/>
              <a:gd name="T6" fmla="*/ 0 60000 65536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w 1"/>
              <a:gd name="T13" fmla="*/ 1 w 1"/>
            </a:gdLst>
            <a:ahLst/>
            <a:cxnLst>
              <a:cxn ang="T6">
                <a:pos x="T0" y="0"/>
              </a:cxn>
              <a:cxn ang="T7">
                <a:pos x="T1" y="0"/>
              </a:cxn>
              <a:cxn ang="T8">
                <a:pos x="T2" y="0"/>
              </a:cxn>
              <a:cxn ang="T9">
                <a:pos x="T3" y="0"/>
              </a:cxn>
              <a:cxn ang="T10">
                <a:pos x="T4" y="0"/>
              </a:cxn>
              <a:cxn ang="T11">
                <a:pos x="T5" y="0"/>
              </a:cxn>
            </a:cxnLst>
            <a:rect l="T12" t="0" r="T13" b="0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59" name="Freeform 553"/>
          <p:cNvSpPr>
            <a:spLocks/>
          </p:cNvSpPr>
          <p:nvPr/>
        </p:nvSpPr>
        <p:spPr bwMode="auto">
          <a:xfrm>
            <a:off x="3359150" y="4659313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60" name="Freeform 554"/>
          <p:cNvSpPr>
            <a:spLocks/>
          </p:cNvSpPr>
          <p:nvPr/>
        </p:nvSpPr>
        <p:spPr bwMode="auto">
          <a:xfrm>
            <a:off x="3367088" y="4662488"/>
            <a:ext cx="0" cy="0"/>
          </a:xfrm>
          <a:custGeom>
            <a:avLst/>
            <a:gdLst>
              <a:gd name="T0" fmla="*/ 2147483646 h 1"/>
              <a:gd name="T1" fmla="*/ 0 h 1"/>
              <a:gd name="T2" fmla="*/ 0 h 1"/>
              <a:gd name="T3" fmla="*/ 0 h 1"/>
              <a:gd name="T4" fmla="*/ 0 h 1"/>
              <a:gd name="T5" fmla="*/ 0 h 1"/>
              <a:gd name="T6" fmla="*/ 2147483646 h 1"/>
              <a:gd name="T7" fmla="*/ 2147483646 h 1"/>
              <a:gd name="T8" fmla="*/ 0 60000 65536"/>
              <a:gd name="T9" fmla="*/ 0 60000 655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60000 65536"/>
              <a:gd name="T16" fmla="*/ 0 h 1"/>
              <a:gd name="T17" fmla="*/ 1 h 1"/>
            </a:gdLst>
            <a:ahLst/>
            <a:cxnLst>
              <a:cxn ang="T8">
                <a:pos x="0" y="T0"/>
              </a:cxn>
              <a:cxn ang="T9">
                <a:pos x="0" y="T1"/>
              </a:cxn>
              <a:cxn ang="T10">
                <a:pos x="0" y="T2"/>
              </a:cxn>
              <a:cxn ang="T11">
                <a:pos x="0" y="T3"/>
              </a:cxn>
              <a:cxn ang="T12">
                <a:pos x="0" y="T4"/>
              </a:cxn>
              <a:cxn ang="T13">
                <a:pos x="0" y="T5"/>
              </a:cxn>
              <a:cxn ang="T14">
                <a:pos x="0" y="T6"/>
              </a:cxn>
              <a:cxn ang="T15">
                <a:pos x="0" y="T7"/>
              </a:cxn>
            </a:cxnLst>
            <a:rect l="0" t="T16" r="0" b="T17"/>
            <a:pathLst>
              <a:path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61" name="Freeform 555"/>
          <p:cNvSpPr>
            <a:spLocks/>
          </p:cNvSpPr>
          <p:nvPr/>
        </p:nvSpPr>
        <p:spPr bwMode="auto">
          <a:xfrm>
            <a:off x="3367088" y="4664075"/>
            <a:ext cx="0" cy="1588"/>
          </a:xfrm>
          <a:custGeom>
            <a:avLst/>
            <a:gdLst>
              <a:gd name="T0" fmla="*/ 2147483646 w 1"/>
              <a:gd name="T1" fmla="*/ 0 h 1"/>
              <a:gd name="T2" fmla="*/ 2147483646 w 1"/>
              <a:gd name="T3" fmla="*/ 2147483646 h 1"/>
              <a:gd name="T4" fmla="*/ 2147483646 w 1"/>
              <a:gd name="T5" fmla="*/ 2147483646 h 1"/>
              <a:gd name="T6" fmla="*/ 2147483646 w 1"/>
              <a:gd name="T7" fmla="*/ 2147483646 h 1"/>
              <a:gd name="T8" fmla="*/ 0 w 1"/>
              <a:gd name="T9" fmla="*/ 2147483646 h 1"/>
              <a:gd name="T10" fmla="*/ 0 w 1"/>
              <a:gd name="T11" fmla="*/ 2147483646 h 1"/>
              <a:gd name="T12" fmla="*/ 0 w 1"/>
              <a:gd name="T13" fmla="*/ 2147483646 h 1"/>
              <a:gd name="T14" fmla="*/ 2147483646 w 1"/>
              <a:gd name="T15" fmla="*/ 2147483646 h 1"/>
              <a:gd name="T16" fmla="*/ 0 w 1"/>
              <a:gd name="T17" fmla="*/ 0 h 1"/>
              <a:gd name="T18" fmla="*/ 2147483646 w 1"/>
              <a:gd name="T19" fmla="*/ 0 h 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"/>
              <a:gd name="T31" fmla="*/ 0 h 1"/>
              <a:gd name="T32" fmla="*/ 0 w 1"/>
              <a:gd name="T33" fmla="*/ 1 h 1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" h="1">
                <a:moveTo>
                  <a:pt x="1" y="0"/>
                </a:move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62" name="Freeform 556"/>
          <p:cNvSpPr>
            <a:spLocks/>
          </p:cNvSpPr>
          <p:nvPr/>
        </p:nvSpPr>
        <p:spPr bwMode="auto">
          <a:xfrm>
            <a:off x="3360738" y="4665663"/>
            <a:ext cx="1587" cy="0"/>
          </a:xfrm>
          <a:custGeom>
            <a:avLst/>
            <a:gdLst>
              <a:gd name="T0" fmla="*/ 2147483646 w 1"/>
              <a:gd name="T1" fmla="*/ 0 w 1"/>
              <a:gd name="T2" fmla="*/ 2147483646 w 1"/>
              <a:gd name="T3" fmla="*/ 2147483646 w 1"/>
              <a:gd name="T4" fmla="*/ 2147483646 w 1"/>
              <a:gd name="T5" fmla="*/ 0 60000 65536"/>
              <a:gd name="T6" fmla="*/ 0 60000 65536"/>
              <a:gd name="T7" fmla="*/ 0 60000 65536"/>
              <a:gd name="T8" fmla="*/ 0 60000 65536"/>
              <a:gd name="T9" fmla="*/ 0 60000 65536"/>
              <a:gd name="T10" fmla="*/ 0 w 1"/>
              <a:gd name="T11" fmla="*/ 1 w 1"/>
            </a:gdLst>
            <a:ahLst/>
            <a:cxnLst>
              <a:cxn ang="T5">
                <a:pos x="T0" y="0"/>
              </a:cxn>
              <a:cxn ang="T6">
                <a:pos x="T1" y="0"/>
              </a:cxn>
              <a:cxn ang="T7">
                <a:pos x="T2" y="0"/>
              </a:cxn>
              <a:cxn ang="T8">
                <a:pos x="T3" y="0"/>
              </a:cxn>
              <a:cxn ang="T9">
                <a:pos x="T4" y="0"/>
              </a:cxn>
            </a:cxnLst>
            <a:rect l="T10" t="0" r="T11" b="0"/>
            <a:pathLst>
              <a:path w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63" name="Rectangle 557"/>
          <p:cNvSpPr>
            <a:spLocks noChangeArrowheads="1"/>
          </p:cNvSpPr>
          <p:nvPr/>
        </p:nvSpPr>
        <p:spPr bwMode="auto">
          <a:xfrm>
            <a:off x="3341688" y="4670425"/>
            <a:ext cx="1587" cy="0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364" name="Freeform 558"/>
          <p:cNvSpPr>
            <a:spLocks/>
          </p:cNvSpPr>
          <p:nvPr/>
        </p:nvSpPr>
        <p:spPr bwMode="auto">
          <a:xfrm>
            <a:off x="3343275" y="4673600"/>
            <a:ext cx="4763" cy="4763"/>
          </a:xfrm>
          <a:custGeom>
            <a:avLst/>
            <a:gdLst>
              <a:gd name="T0" fmla="*/ 2147483646 w 5"/>
              <a:gd name="T1" fmla="*/ 2147483646 h 4"/>
              <a:gd name="T2" fmla="*/ 2147483646 w 5"/>
              <a:gd name="T3" fmla="*/ 2147483646 h 4"/>
              <a:gd name="T4" fmla="*/ 2147483646 w 5"/>
              <a:gd name="T5" fmla="*/ 2147483646 h 4"/>
              <a:gd name="T6" fmla="*/ 2147483646 w 5"/>
              <a:gd name="T7" fmla="*/ 2147483646 h 4"/>
              <a:gd name="T8" fmla="*/ 2147483646 w 5"/>
              <a:gd name="T9" fmla="*/ 2147483646 h 4"/>
              <a:gd name="T10" fmla="*/ 2147483646 w 5"/>
              <a:gd name="T11" fmla="*/ 2147483646 h 4"/>
              <a:gd name="T12" fmla="*/ 2147483646 w 5"/>
              <a:gd name="T13" fmla="*/ 2147483646 h 4"/>
              <a:gd name="T14" fmla="*/ 0 w 5"/>
              <a:gd name="T15" fmla="*/ 2147483646 h 4"/>
              <a:gd name="T16" fmla="*/ 2147483646 w 5"/>
              <a:gd name="T17" fmla="*/ 2147483646 h 4"/>
              <a:gd name="T18" fmla="*/ 2147483646 w 5"/>
              <a:gd name="T19" fmla="*/ 2147483646 h 4"/>
              <a:gd name="T20" fmla="*/ 2147483646 w 5"/>
              <a:gd name="T21" fmla="*/ 2147483646 h 4"/>
              <a:gd name="T22" fmla="*/ 0 w 5"/>
              <a:gd name="T23" fmla="*/ 2147483646 h 4"/>
              <a:gd name="T24" fmla="*/ 2147483646 w 5"/>
              <a:gd name="T25" fmla="*/ 2147483646 h 4"/>
              <a:gd name="T26" fmla="*/ 2147483646 w 5"/>
              <a:gd name="T27" fmla="*/ 2147483646 h 4"/>
              <a:gd name="T28" fmla="*/ 2147483646 w 5"/>
              <a:gd name="T29" fmla="*/ 0 h 4"/>
              <a:gd name="T30" fmla="*/ 2147483646 w 5"/>
              <a:gd name="T31" fmla="*/ 0 h 4"/>
              <a:gd name="T32" fmla="*/ 2147483646 w 5"/>
              <a:gd name="T33" fmla="*/ 0 h 4"/>
              <a:gd name="T34" fmla="*/ 2147483646 w 5"/>
              <a:gd name="T35" fmla="*/ 0 h 4"/>
              <a:gd name="T36" fmla="*/ 2147483646 w 5"/>
              <a:gd name="T37" fmla="*/ 0 h 4"/>
              <a:gd name="T38" fmla="*/ 2147483646 w 5"/>
              <a:gd name="T39" fmla="*/ 2147483646 h 4"/>
              <a:gd name="T40" fmla="*/ 2147483646 w 5"/>
              <a:gd name="T41" fmla="*/ 2147483646 h 4"/>
              <a:gd name="T42" fmla="*/ 2147483646 w 5"/>
              <a:gd name="T43" fmla="*/ 2147483646 h 4"/>
              <a:gd name="T44" fmla="*/ 2147483646 w 5"/>
              <a:gd name="T45" fmla="*/ 2147483646 h 4"/>
              <a:gd name="T46" fmla="*/ 2147483646 w 5"/>
              <a:gd name="T47" fmla="*/ 2147483646 h 4"/>
              <a:gd name="T48" fmla="*/ 2147483646 w 5"/>
              <a:gd name="T49" fmla="*/ 2147483646 h 4"/>
              <a:gd name="T50" fmla="*/ 2147483646 w 5"/>
              <a:gd name="T51" fmla="*/ 0 h 4"/>
              <a:gd name="T52" fmla="*/ 2147483646 w 5"/>
              <a:gd name="T53" fmla="*/ 0 h 4"/>
              <a:gd name="T54" fmla="*/ 2147483646 w 5"/>
              <a:gd name="T55" fmla="*/ 0 h 4"/>
              <a:gd name="T56" fmla="*/ 2147483646 w 5"/>
              <a:gd name="T57" fmla="*/ 0 h 4"/>
              <a:gd name="T58" fmla="*/ 2147483646 w 5"/>
              <a:gd name="T59" fmla="*/ 0 h 4"/>
              <a:gd name="T60" fmla="*/ 2147483646 w 5"/>
              <a:gd name="T61" fmla="*/ 2147483646 h 4"/>
              <a:gd name="T62" fmla="*/ 2147483646 w 5"/>
              <a:gd name="T63" fmla="*/ 2147483646 h 4"/>
              <a:gd name="T64" fmla="*/ 2147483646 w 5"/>
              <a:gd name="T65" fmla="*/ 2147483646 h 4"/>
              <a:gd name="T66" fmla="*/ 2147483646 w 5"/>
              <a:gd name="T67" fmla="*/ 2147483646 h 4"/>
              <a:gd name="T68" fmla="*/ 2147483646 w 5"/>
              <a:gd name="T69" fmla="*/ 2147483646 h 4"/>
              <a:gd name="T70" fmla="*/ 2147483646 w 5"/>
              <a:gd name="T71" fmla="*/ 2147483646 h 4"/>
              <a:gd name="T72" fmla="*/ 2147483646 w 5"/>
              <a:gd name="T73" fmla="*/ 2147483646 h 4"/>
              <a:gd name="T74" fmla="*/ 2147483646 w 5"/>
              <a:gd name="T75" fmla="*/ 2147483646 h 4"/>
              <a:gd name="T76" fmla="*/ 2147483646 w 5"/>
              <a:gd name="T77" fmla="*/ 2147483646 h 4"/>
              <a:gd name="T78" fmla="*/ 2147483646 w 5"/>
              <a:gd name="T79" fmla="*/ 2147483646 h 4"/>
              <a:gd name="T80" fmla="*/ 2147483646 w 5"/>
              <a:gd name="T81" fmla="*/ 2147483646 h 4"/>
              <a:gd name="T82" fmla="*/ 2147483646 w 5"/>
              <a:gd name="T83" fmla="*/ 2147483646 h 4"/>
              <a:gd name="T84" fmla="*/ 2147483646 w 5"/>
              <a:gd name="T85" fmla="*/ 2147483646 h 4"/>
              <a:gd name="T86" fmla="*/ 2147483646 w 5"/>
              <a:gd name="T87" fmla="*/ 2147483646 h 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5"/>
              <a:gd name="T133" fmla="*/ 0 h 4"/>
              <a:gd name="T134" fmla="*/ 5 w 5"/>
              <a:gd name="T135" fmla="*/ 4 h 4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5" h="4">
                <a:moveTo>
                  <a:pt x="1" y="3"/>
                </a:move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65" name="Freeform 559"/>
          <p:cNvSpPr>
            <a:spLocks/>
          </p:cNvSpPr>
          <p:nvPr/>
        </p:nvSpPr>
        <p:spPr bwMode="auto">
          <a:xfrm>
            <a:off x="3328988" y="4675188"/>
            <a:ext cx="1587" cy="0"/>
          </a:xfrm>
          <a:custGeom>
            <a:avLst/>
            <a:gdLst>
              <a:gd name="T0" fmla="*/ 0 w 1"/>
              <a:gd name="T1" fmla="*/ 2147483646 w 1"/>
              <a:gd name="T2" fmla="*/ 0 w 1"/>
              <a:gd name="T3" fmla="*/ 0 w 1"/>
              <a:gd name="T4" fmla="*/ 0 60000 65536"/>
              <a:gd name="T5" fmla="*/ 0 60000 65536"/>
              <a:gd name="T6" fmla="*/ 0 60000 65536"/>
              <a:gd name="T7" fmla="*/ 0 60000 65536"/>
              <a:gd name="T8" fmla="*/ 0 w 1"/>
              <a:gd name="T9" fmla="*/ 1 w 1"/>
            </a:gdLst>
            <a:ahLst/>
            <a:cxnLst>
              <a:cxn ang="T4">
                <a:pos x="T0" y="0"/>
              </a:cxn>
              <a:cxn ang="T5">
                <a:pos x="T1" y="0"/>
              </a:cxn>
              <a:cxn ang="T6">
                <a:pos x="T2" y="0"/>
              </a:cxn>
              <a:cxn ang="T7">
                <a:pos x="T3" y="0"/>
              </a:cxn>
            </a:cxnLst>
            <a:rect l="T8" t="0" r="T9" b="0"/>
            <a:pathLst>
              <a:path w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66" name="Freeform 560"/>
          <p:cNvSpPr>
            <a:spLocks/>
          </p:cNvSpPr>
          <p:nvPr/>
        </p:nvSpPr>
        <p:spPr bwMode="auto">
          <a:xfrm>
            <a:off x="3335338" y="4676775"/>
            <a:ext cx="1587" cy="1588"/>
          </a:xfrm>
          <a:custGeom>
            <a:avLst/>
            <a:gdLst>
              <a:gd name="T0" fmla="*/ 2147483646 w 2"/>
              <a:gd name="T1" fmla="*/ 0 h 1"/>
              <a:gd name="T2" fmla="*/ 2147483646 w 2"/>
              <a:gd name="T3" fmla="*/ 0 h 1"/>
              <a:gd name="T4" fmla="*/ 2147483646 w 2"/>
              <a:gd name="T5" fmla="*/ 0 h 1"/>
              <a:gd name="T6" fmla="*/ 2147483646 w 2"/>
              <a:gd name="T7" fmla="*/ 0 h 1"/>
              <a:gd name="T8" fmla="*/ 2147483646 w 2"/>
              <a:gd name="T9" fmla="*/ 0 h 1"/>
              <a:gd name="T10" fmla="*/ 2147483646 w 2"/>
              <a:gd name="T11" fmla="*/ 2147483646 h 1"/>
              <a:gd name="T12" fmla="*/ 2147483646 w 2"/>
              <a:gd name="T13" fmla="*/ 2147483646 h 1"/>
              <a:gd name="T14" fmla="*/ 2147483646 w 2"/>
              <a:gd name="T15" fmla="*/ 2147483646 h 1"/>
              <a:gd name="T16" fmla="*/ 2147483646 w 2"/>
              <a:gd name="T17" fmla="*/ 2147483646 h 1"/>
              <a:gd name="T18" fmla="*/ 2147483646 w 2"/>
              <a:gd name="T19" fmla="*/ 2147483646 h 1"/>
              <a:gd name="T20" fmla="*/ 2147483646 w 2"/>
              <a:gd name="T21" fmla="*/ 2147483646 h 1"/>
              <a:gd name="T22" fmla="*/ 2147483646 w 2"/>
              <a:gd name="T23" fmla="*/ 2147483646 h 1"/>
              <a:gd name="T24" fmla="*/ 2147483646 w 2"/>
              <a:gd name="T25" fmla="*/ 2147483646 h 1"/>
              <a:gd name="T26" fmla="*/ 0 w 2"/>
              <a:gd name="T27" fmla="*/ 2147483646 h 1"/>
              <a:gd name="T28" fmla="*/ 0 w 2"/>
              <a:gd name="T29" fmla="*/ 0 h 1"/>
              <a:gd name="T30" fmla="*/ 2147483646 w 2"/>
              <a:gd name="T31" fmla="*/ 0 h 1"/>
              <a:gd name="T32" fmla="*/ 2147483646 w 2"/>
              <a:gd name="T33" fmla="*/ 0 h 1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2"/>
              <a:gd name="T52" fmla="*/ 0 h 1"/>
              <a:gd name="T53" fmla="*/ 2 w 2"/>
              <a:gd name="T54" fmla="*/ 1 h 1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2" h="1">
                <a:moveTo>
                  <a:pt x="1" y="0"/>
                </a:move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67" name="Freeform 561"/>
          <p:cNvSpPr>
            <a:spLocks/>
          </p:cNvSpPr>
          <p:nvPr/>
        </p:nvSpPr>
        <p:spPr bwMode="auto">
          <a:xfrm>
            <a:off x="3302000" y="4692650"/>
            <a:ext cx="23813" cy="26988"/>
          </a:xfrm>
          <a:custGeom>
            <a:avLst/>
            <a:gdLst>
              <a:gd name="T0" fmla="*/ 2147483646 w 24"/>
              <a:gd name="T1" fmla="*/ 2147483646 h 27"/>
              <a:gd name="T2" fmla="*/ 2147483646 w 24"/>
              <a:gd name="T3" fmla="*/ 2147483646 h 27"/>
              <a:gd name="T4" fmla="*/ 2147483646 w 24"/>
              <a:gd name="T5" fmla="*/ 2147483646 h 27"/>
              <a:gd name="T6" fmla="*/ 2147483646 w 24"/>
              <a:gd name="T7" fmla="*/ 2147483646 h 27"/>
              <a:gd name="T8" fmla="*/ 2147483646 w 24"/>
              <a:gd name="T9" fmla="*/ 2147483646 h 27"/>
              <a:gd name="T10" fmla="*/ 2147483646 w 24"/>
              <a:gd name="T11" fmla="*/ 2147483646 h 27"/>
              <a:gd name="T12" fmla="*/ 2147483646 w 24"/>
              <a:gd name="T13" fmla="*/ 2147483646 h 27"/>
              <a:gd name="T14" fmla="*/ 2147483646 w 24"/>
              <a:gd name="T15" fmla="*/ 2147483646 h 27"/>
              <a:gd name="T16" fmla="*/ 2147483646 w 24"/>
              <a:gd name="T17" fmla="*/ 2147483646 h 27"/>
              <a:gd name="T18" fmla="*/ 2147483646 w 24"/>
              <a:gd name="T19" fmla="*/ 2147483646 h 27"/>
              <a:gd name="T20" fmla="*/ 2147483646 w 24"/>
              <a:gd name="T21" fmla="*/ 2147483646 h 27"/>
              <a:gd name="T22" fmla="*/ 2147483646 w 24"/>
              <a:gd name="T23" fmla="*/ 2147483646 h 27"/>
              <a:gd name="T24" fmla="*/ 2147483646 w 24"/>
              <a:gd name="T25" fmla="*/ 2147483646 h 27"/>
              <a:gd name="T26" fmla="*/ 2147483646 w 24"/>
              <a:gd name="T27" fmla="*/ 2147483646 h 27"/>
              <a:gd name="T28" fmla="*/ 2147483646 w 24"/>
              <a:gd name="T29" fmla="*/ 2147483646 h 27"/>
              <a:gd name="T30" fmla="*/ 2147483646 w 24"/>
              <a:gd name="T31" fmla="*/ 2147483646 h 27"/>
              <a:gd name="T32" fmla="*/ 2147483646 w 24"/>
              <a:gd name="T33" fmla="*/ 2147483646 h 27"/>
              <a:gd name="T34" fmla="*/ 2147483646 w 24"/>
              <a:gd name="T35" fmla="*/ 2147483646 h 27"/>
              <a:gd name="T36" fmla="*/ 2147483646 w 24"/>
              <a:gd name="T37" fmla="*/ 2147483646 h 27"/>
              <a:gd name="T38" fmla="*/ 2147483646 w 24"/>
              <a:gd name="T39" fmla="*/ 2147483646 h 27"/>
              <a:gd name="T40" fmla="*/ 2147483646 w 24"/>
              <a:gd name="T41" fmla="*/ 2147483646 h 27"/>
              <a:gd name="T42" fmla="*/ 2147483646 w 24"/>
              <a:gd name="T43" fmla="*/ 2147483646 h 27"/>
              <a:gd name="T44" fmla="*/ 2147483646 w 24"/>
              <a:gd name="T45" fmla="*/ 2147483646 h 27"/>
              <a:gd name="T46" fmla="*/ 2147483646 w 24"/>
              <a:gd name="T47" fmla="*/ 2147483646 h 27"/>
              <a:gd name="T48" fmla="*/ 2147483646 w 24"/>
              <a:gd name="T49" fmla="*/ 2147483646 h 27"/>
              <a:gd name="T50" fmla="*/ 2147483646 w 24"/>
              <a:gd name="T51" fmla="*/ 2147483646 h 27"/>
              <a:gd name="T52" fmla="*/ 2147483646 w 24"/>
              <a:gd name="T53" fmla="*/ 2147483646 h 27"/>
              <a:gd name="T54" fmla="*/ 2147483646 w 24"/>
              <a:gd name="T55" fmla="*/ 2147483646 h 27"/>
              <a:gd name="T56" fmla="*/ 2147483646 w 24"/>
              <a:gd name="T57" fmla="*/ 2147483646 h 27"/>
              <a:gd name="T58" fmla="*/ 2147483646 w 24"/>
              <a:gd name="T59" fmla="*/ 2147483646 h 27"/>
              <a:gd name="T60" fmla="*/ 2147483646 w 24"/>
              <a:gd name="T61" fmla="*/ 2147483646 h 27"/>
              <a:gd name="T62" fmla="*/ 2147483646 w 24"/>
              <a:gd name="T63" fmla="*/ 2147483646 h 27"/>
              <a:gd name="T64" fmla="*/ 2147483646 w 24"/>
              <a:gd name="T65" fmla="*/ 2147483646 h 27"/>
              <a:gd name="T66" fmla="*/ 2147483646 w 24"/>
              <a:gd name="T67" fmla="*/ 2147483646 h 27"/>
              <a:gd name="T68" fmla="*/ 2147483646 w 24"/>
              <a:gd name="T69" fmla="*/ 2147483646 h 27"/>
              <a:gd name="T70" fmla="*/ 2147483646 w 24"/>
              <a:gd name="T71" fmla="*/ 2147483646 h 27"/>
              <a:gd name="T72" fmla="*/ 2147483646 w 24"/>
              <a:gd name="T73" fmla="*/ 2147483646 h 27"/>
              <a:gd name="T74" fmla="*/ 0 w 24"/>
              <a:gd name="T75" fmla="*/ 2147483646 h 27"/>
              <a:gd name="T76" fmla="*/ 2147483646 w 24"/>
              <a:gd name="T77" fmla="*/ 2147483646 h 27"/>
              <a:gd name="T78" fmla="*/ 2147483646 w 24"/>
              <a:gd name="T79" fmla="*/ 2147483646 h 27"/>
              <a:gd name="T80" fmla="*/ 2147483646 w 24"/>
              <a:gd name="T81" fmla="*/ 2147483646 h 27"/>
              <a:gd name="T82" fmla="*/ 2147483646 w 24"/>
              <a:gd name="T83" fmla="*/ 2147483646 h 27"/>
              <a:gd name="T84" fmla="*/ 2147483646 w 24"/>
              <a:gd name="T85" fmla="*/ 2147483646 h 27"/>
              <a:gd name="T86" fmla="*/ 2147483646 w 24"/>
              <a:gd name="T87" fmla="*/ 2147483646 h 27"/>
              <a:gd name="T88" fmla="*/ 2147483646 w 24"/>
              <a:gd name="T89" fmla="*/ 2147483646 h 27"/>
              <a:gd name="T90" fmla="*/ 2147483646 w 24"/>
              <a:gd name="T91" fmla="*/ 2147483646 h 27"/>
              <a:gd name="T92" fmla="*/ 2147483646 w 24"/>
              <a:gd name="T93" fmla="*/ 2147483646 h 27"/>
              <a:gd name="T94" fmla="*/ 2147483646 w 24"/>
              <a:gd name="T95" fmla="*/ 0 h 27"/>
              <a:gd name="T96" fmla="*/ 2147483646 w 24"/>
              <a:gd name="T97" fmla="*/ 2147483646 h 27"/>
              <a:gd name="T98" fmla="*/ 2147483646 w 24"/>
              <a:gd name="T99" fmla="*/ 2147483646 h 27"/>
              <a:gd name="T100" fmla="*/ 2147483646 w 24"/>
              <a:gd name="T101" fmla="*/ 2147483646 h 27"/>
              <a:gd name="T102" fmla="*/ 2147483646 w 24"/>
              <a:gd name="T103" fmla="*/ 2147483646 h 27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24"/>
              <a:gd name="T157" fmla="*/ 0 h 27"/>
              <a:gd name="T158" fmla="*/ 24 w 24"/>
              <a:gd name="T159" fmla="*/ 27 h 27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24" h="27">
                <a:moveTo>
                  <a:pt x="22" y="4"/>
                </a:moveTo>
                <a:lnTo>
                  <a:pt x="22" y="4"/>
                </a:lnTo>
                <a:lnTo>
                  <a:pt x="21" y="4"/>
                </a:lnTo>
                <a:lnTo>
                  <a:pt x="21" y="5"/>
                </a:lnTo>
                <a:lnTo>
                  <a:pt x="22" y="6"/>
                </a:lnTo>
                <a:lnTo>
                  <a:pt x="22" y="5"/>
                </a:lnTo>
                <a:lnTo>
                  <a:pt x="23" y="6"/>
                </a:lnTo>
                <a:lnTo>
                  <a:pt x="23" y="7"/>
                </a:lnTo>
                <a:lnTo>
                  <a:pt x="24" y="7"/>
                </a:lnTo>
                <a:lnTo>
                  <a:pt x="23" y="7"/>
                </a:lnTo>
                <a:lnTo>
                  <a:pt x="23" y="8"/>
                </a:lnTo>
                <a:lnTo>
                  <a:pt x="23" y="9"/>
                </a:lnTo>
                <a:lnTo>
                  <a:pt x="22" y="10"/>
                </a:lnTo>
                <a:lnTo>
                  <a:pt x="22" y="11"/>
                </a:lnTo>
                <a:lnTo>
                  <a:pt x="23" y="10"/>
                </a:lnTo>
                <a:lnTo>
                  <a:pt x="23" y="11"/>
                </a:lnTo>
                <a:lnTo>
                  <a:pt x="22" y="11"/>
                </a:lnTo>
                <a:lnTo>
                  <a:pt x="23" y="11"/>
                </a:lnTo>
                <a:lnTo>
                  <a:pt x="22" y="11"/>
                </a:lnTo>
                <a:lnTo>
                  <a:pt x="22" y="12"/>
                </a:lnTo>
                <a:lnTo>
                  <a:pt x="21" y="12"/>
                </a:lnTo>
                <a:lnTo>
                  <a:pt x="22" y="12"/>
                </a:lnTo>
                <a:lnTo>
                  <a:pt x="22" y="13"/>
                </a:lnTo>
                <a:lnTo>
                  <a:pt x="22" y="14"/>
                </a:lnTo>
                <a:lnTo>
                  <a:pt x="23" y="13"/>
                </a:lnTo>
                <a:lnTo>
                  <a:pt x="23" y="14"/>
                </a:lnTo>
                <a:lnTo>
                  <a:pt x="22" y="14"/>
                </a:lnTo>
                <a:lnTo>
                  <a:pt x="22" y="13"/>
                </a:lnTo>
                <a:lnTo>
                  <a:pt x="21" y="14"/>
                </a:lnTo>
                <a:lnTo>
                  <a:pt x="21" y="13"/>
                </a:lnTo>
                <a:lnTo>
                  <a:pt x="20" y="13"/>
                </a:lnTo>
                <a:lnTo>
                  <a:pt x="19" y="13"/>
                </a:lnTo>
                <a:lnTo>
                  <a:pt x="19" y="14"/>
                </a:lnTo>
                <a:lnTo>
                  <a:pt x="18" y="14"/>
                </a:lnTo>
                <a:lnTo>
                  <a:pt x="17" y="14"/>
                </a:lnTo>
                <a:lnTo>
                  <a:pt x="17" y="15"/>
                </a:lnTo>
                <a:lnTo>
                  <a:pt x="17" y="16"/>
                </a:lnTo>
                <a:lnTo>
                  <a:pt x="17" y="17"/>
                </a:lnTo>
                <a:lnTo>
                  <a:pt x="19" y="17"/>
                </a:lnTo>
                <a:lnTo>
                  <a:pt x="19" y="18"/>
                </a:lnTo>
                <a:lnTo>
                  <a:pt x="19" y="17"/>
                </a:lnTo>
                <a:lnTo>
                  <a:pt x="18" y="18"/>
                </a:lnTo>
                <a:lnTo>
                  <a:pt x="18" y="19"/>
                </a:lnTo>
                <a:lnTo>
                  <a:pt x="19" y="19"/>
                </a:lnTo>
                <a:lnTo>
                  <a:pt x="20" y="19"/>
                </a:lnTo>
                <a:lnTo>
                  <a:pt x="20" y="20"/>
                </a:lnTo>
                <a:lnTo>
                  <a:pt x="21" y="20"/>
                </a:lnTo>
                <a:lnTo>
                  <a:pt x="21" y="19"/>
                </a:lnTo>
                <a:lnTo>
                  <a:pt x="22" y="20"/>
                </a:lnTo>
                <a:lnTo>
                  <a:pt x="23" y="20"/>
                </a:lnTo>
                <a:lnTo>
                  <a:pt x="23" y="21"/>
                </a:lnTo>
                <a:lnTo>
                  <a:pt x="22" y="21"/>
                </a:lnTo>
                <a:lnTo>
                  <a:pt x="21" y="21"/>
                </a:lnTo>
                <a:lnTo>
                  <a:pt x="21" y="22"/>
                </a:lnTo>
                <a:lnTo>
                  <a:pt x="22" y="22"/>
                </a:lnTo>
                <a:lnTo>
                  <a:pt x="21" y="22"/>
                </a:lnTo>
                <a:lnTo>
                  <a:pt x="21" y="23"/>
                </a:lnTo>
                <a:lnTo>
                  <a:pt x="22" y="23"/>
                </a:lnTo>
                <a:lnTo>
                  <a:pt x="21" y="24"/>
                </a:lnTo>
                <a:lnTo>
                  <a:pt x="22" y="24"/>
                </a:lnTo>
                <a:lnTo>
                  <a:pt x="21" y="24"/>
                </a:lnTo>
                <a:lnTo>
                  <a:pt x="22" y="24"/>
                </a:lnTo>
                <a:lnTo>
                  <a:pt x="21" y="25"/>
                </a:lnTo>
                <a:lnTo>
                  <a:pt x="21" y="26"/>
                </a:lnTo>
                <a:lnTo>
                  <a:pt x="20" y="27"/>
                </a:lnTo>
                <a:lnTo>
                  <a:pt x="19" y="27"/>
                </a:lnTo>
                <a:lnTo>
                  <a:pt x="18" y="26"/>
                </a:lnTo>
                <a:lnTo>
                  <a:pt x="17" y="25"/>
                </a:lnTo>
                <a:lnTo>
                  <a:pt x="17" y="24"/>
                </a:lnTo>
                <a:lnTo>
                  <a:pt x="16" y="24"/>
                </a:lnTo>
                <a:lnTo>
                  <a:pt x="17" y="23"/>
                </a:lnTo>
                <a:lnTo>
                  <a:pt x="17" y="22"/>
                </a:lnTo>
                <a:lnTo>
                  <a:pt x="17" y="21"/>
                </a:lnTo>
                <a:lnTo>
                  <a:pt x="16" y="21"/>
                </a:lnTo>
                <a:lnTo>
                  <a:pt x="15" y="21"/>
                </a:lnTo>
                <a:lnTo>
                  <a:pt x="15" y="20"/>
                </a:lnTo>
                <a:lnTo>
                  <a:pt x="15" y="21"/>
                </a:lnTo>
                <a:lnTo>
                  <a:pt x="14" y="21"/>
                </a:lnTo>
                <a:lnTo>
                  <a:pt x="13" y="21"/>
                </a:lnTo>
                <a:lnTo>
                  <a:pt x="12" y="21"/>
                </a:lnTo>
                <a:lnTo>
                  <a:pt x="12" y="22"/>
                </a:lnTo>
                <a:lnTo>
                  <a:pt x="11" y="22"/>
                </a:lnTo>
                <a:lnTo>
                  <a:pt x="11" y="21"/>
                </a:lnTo>
                <a:lnTo>
                  <a:pt x="10" y="21"/>
                </a:lnTo>
                <a:lnTo>
                  <a:pt x="10" y="22"/>
                </a:lnTo>
                <a:lnTo>
                  <a:pt x="9" y="22"/>
                </a:lnTo>
                <a:lnTo>
                  <a:pt x="8" y="22"/>
                </a:lnTo>
                <a:lnTo>
                  <a:pt x="6" y="22"/>
                </a:lnTo>
                <a:lnTo>
                  <a:pt x="5" y="22"/>
                </a:lnTo>
                <a:lnTo>
                  <a:pt x="5" y="23"/>
                </a:lnTo>
                <a:lnTo>
                  <a:pt x="3" y="22"/>
                </a:lnTo>
                <a:lnTo>
                  <a:pt x="3" y="23"/>
                </a:lnTo>
                <a:lnTo>
                  <a:pt x="2" y="22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lnTo>
                  <a:pt x="1" y="16"/>
                </a:lnTo>
                <a:lnTo>
                  <a:pt x="2" y="16"/>
                </a:lnTo>
                <a:lnTo>
                  <a:pt x="2" y="15"/>
                </a:lnTo>
                <a:lnTo>
                  <a:pt x="3" y="15"/>
                </a:lnTo>
                <a:lnTo>
                  <a:pt x="4" y="14"/>
                </a:lnTo>
                <a:lnTo>
                  <a:pt x="3" y="14"/>
                </a:lnTo>
                <a:lnTo>
                  <a:pt x="4" y="14"/>
                </a:lnTo>
                <a:lnTo>
                  <a:pt x="5" y="14"/>
                </a:lnTo>
                <a:lnTo>
                  <a:pt x="5" y="13"/>
                </a:lnTo>
                <a:lnTo>
                  <a:pt x="6" y="13"/>
                </a:lnTo>
                <a:lnTo>
                  <a:pt x="7" y="12"/>
                </a:lnTo>
                <a:lnTo>
                  <a:pt x="7" y="11"/>
                </a:lnTo>
                <a:lnTo>
                  <a:pt x="8" y="11"/>
                </a:lnTo>
                <a:lnTo>
                  <a:pt x="9" y="10"/>
                </a:lnTo>
                <a:lnTo>
                  <a:pt x="10" y="10"/>
                </a:lnTo>
                <a:lnTo>
                  <a:pt x="10" y="9"/>
                </a:lnTo>
                <a:lnTo>
                  <a:pt x="10" y="8"/>
                </a:lnTo>
                <a:lnTo>
                  <a:pt x="11" y="7"/>
                </a:lnTo>
                <a:lnTo>
                  <a:pt x="11" y="6"/>
                </a:lnTo>
                <a:lnTo>
                  <a:pt x="12" y="6"/>
                </a:lnTo>
                <a:lnTo>
                  <a:pt x="12" y="5"/>
                </a:lnTo>
                <a:lnTo>
                  <a:pt x="12" y="4"/>
                </a:lnTo>
                <a:lnTo>
                  <a:pt x="13" y="3"/>
                </a:lnTo>
                <a:lnTo>
                  <a:pt x="13" y="2"/>
                </a:lnTo>
                <a:lnTo>
                  <a:pt x="13" y="1"/>
                </a:lnTo>
                <a:lnTo>
                  <a:pt x="14" y="1"/>
                </a:lnTo>
                <a:lnTo>
                  <a:pt x="14" y="0"/>
                </a:lnTo>
                <a:lnTo>
                  <a:pt x="15" y="0"/>
                </a:lnTo>
                <a:lnTo>
                  <a:pt x="15" y="1"/>
                </a:lnTo>
                <a:lnTo>
                  <a:pt x="16" y="1"/>
                </a:lnTo>
                <a:lnTo>
                  <a:pt x="17" y="1"/>
                </a:lnTo>
                <a:lnTo>
                  <a:pt x="17" y="2"/>
                </a:lnTo>
                <a:lnTo>
                  <a:pt x="18" y="2"/>
                </a:lnTo>
                <a:lnTo>
                  <a:pt x="19" y="2"/>
                </a:lnTo>
                <a:lnTo>
                  <a:pt x="20" y="2"/>
                </a:lnTo>
                <a:lnTo>
                  <a:pt x="20" y="3"/>
                </a:lnTo>
                <a:lnTo>
                  <a:pt x="21" y="3"/>
                </a:lnTo>
                <a:lnTo>
                  <a:pt x="22" y="4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68" name="Freeform 562"/>
          <p:cNvSpPr>
            <a:spLocks/>
          </p:cNvSpPr>
          <p:nvPr/>
        </p:nvSpPr>
        <p:spPr bwMode="auto">
          <a:xfrm>
            <a:off x="3346450" y="4697413"/>
            <a:ext cx="1588" cy="3175"/>
          </a:xfrm>
          <a:custGeom>
            <a:avLst/>
            <a:gdLst>
              <a:gd name="T0" fmla="*/ 0 w 1"/>
              <a:gd name="T1" fmla="*/ 0 h 3"/>
              <a:gd name="T2" fmla="*/ 0 w 1"/>
              <a:gd name="T3" fmla="*/ 0 h 3"/>
              <a:gd name="T4" fmla="*/ 0 w 1"/>
              <a:gd name="T5" fmla="*/ 0 h 3"/>
              <a:gd name="T6" fmla="*/ 0 w 1"/>
              <a:gd name="T7" fmla="*/ 0 h 3"/>
              <a:gd name="T8" fmla="*/ 0 w 1"/>
              <a:gd name="T9" fmla="*/ 0 h 3"/>
              <a:gd name="T10" fmla="*/ 0 w 1"/>
              <a:gd name="T11" fmla="*/ 0 h 3"/>
              <a:gd name="T12" fmla="*/ 0 w 1"/>
              <a:gd name="T13" fmla="*/ 0 h 3"/>
              <a:gd name="T14" fmla="*/ 2147483646 w 1"/>
              <a:gd name="T15" fmla="*/ 2147483646 h 3"/>
              <a:gd name="T16" fmla="*/ 2147483646 w 1"/>
              <a:gd name="T17" fmla="*/ 2147483646 h 3"/>
              <a:gd name="T18" fmla="*/ 0 w 1"/>
              <a:gd name="T19" fmla="*/ 2147483646 h 3"/>
              <a:gd name="T20" fmla="*/ 2147483646 w 1"/>
              <a:gd name="T21" fmla="*/ 2147483646 h 3"/>
              <a:gd name="T22" fmla="*/ 2147483646 w 1"/>
              <a:gd name="T23" fmla="*/ 2147483646 h 3"/>
              <a:gd name="T24" fmla="*/ 2147483646 w 1"/>
              <a:gd name="T25" fmla="*/ 2147483646 h 3"/>
              <a:gd name="T26" fmla="*/ 2147483646 w 1"/>
              <a:gd name="T27" fmla="*/ 2147483646 h 3"/>
              <a:gd name="T28" fmla="*/ 2147483646 w 1"/>
              <a:gd name="T29" fmla="*/ 2147483646 h 3"/>
              <a:gd name="T30" fmla="*/ 0 w 1"/>
              <a:gd name="T31" fmla="*/ 2147483646 h 3"/>
              <a:gd name="T32" fmla="*/ 0 w 1"/>
              <a:gd name="T33" fmla="*/ 2147483646 h 3"/>
              <a:gd name="T34" fmla="*/ 0 w 1"/>
              <a:gd name="T35" fmla="*/ 2147483646 h 3"/>
              <a:gd name="T36" fmla="*/ 0 w 1"/>
              <a:gd name="T37" fmla="*/ 2147483646 h 3"/>
              <a:gd name="T38" fmla="*/ 0 w 1"/>
              <a:gd name="T39" fmla="*/ 2147483646 h 3"/>
              <a:gd name="T40" fmla="*/ 0 w 1"/>
              <a:gd name="T41" fmla="*/ 2147483646 h 3"/>
              <a:gd name="T42" fmla="*/ 0 w 1"/>
              <a:gd name="T43" fmla="*/ 2147483646 h 3"/>
              <a:gd name="T44" fmla="*/ 0 w 1"/>
              <a:gd name="T45" fmla="*/ 2147483646 h 3"/>
              <a:gd name="T46" fmla="*/ 0 w 1"/>
              <a:gd name="T47" fmla="*/ 2147483646 h 3"/>
              <a:gd name="T48" fmla="*/ 0 w 1"/>
              <a:gd name="T49" fmla="*/ 2147483646 h 3"/>
              <a:gd name="T50" fmla="*/ 0 w 1"/>
              <a:gd name="T51" fmla="*/ 0 h 3"/>
              <a:gd name="T52" fmla="*/ 0 w 1"/>
              <a:gd name="T53" fmla="*/ 0 h 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w 1"/>
              <a:gd name="T82" fmla="*/ 0 h 3"/>
              <a:gd name="T83" fmla="*/ 1 w 1"/>
              <a:gd name="T84" fmla="*/ 3 h 3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T81" t="T82" r="T83" b="T84"/>
            <a:pathLst>
              <a:path w="1" h="3">
                <a:moveTo>
                  <a:pt x="0" y="0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69" name="Freeform 563"/>
          <p:cNvSpPr>
            <a:spLocks/>
          </p:cNvSpPr>
          <p:nvPr/>
        </p:nvSpPr>
        <p:spPr bwMode="auto">
          <a:xfrm>
            <a:off x="3346450" y="4697413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70" name="Freeform 564"/>
          <p:cNvSpPr>
            <a:spLocks/>
          </p:cNvSpPr>
          <p:nvPr/>
        </p:nvSpPr>
        <p:spPr bwMode="auto">
          <a:xfrm>
            <a:off x="3332163" y="4702175"/>
            <a:ext cx="4762" cy="3175"/>
          </a:xfrm>
          <a:custGeom>
            <a:avLst/>
            <a:gdLst>
              <a:gd name="T0" fmla="*/ 2147483646 w 5"/>
              <a:gd name="T1" fmla="*/ 2147483646 h 3"/>
              <a:gd name="T2" fmla="*/ 2147483646 w 5"/>
              <a:gd name="T3" fmla="*/ 0 h 3"/>
              <a:gd name="T4" fmla="*/ 2147483646 w 5"/>
              <a:gd name="T5" fmla="*/ 0 h 3"/>
              <a:gd name="T6" fmla="*/ 2147483646 w 5"/>
              <a:gd name="T7" fmla="*/ 0 h 3"/>
              <a:gd name="T8" fmla="*/ 2147483646 w 5"/>
              <a:gd name="T9" fmla="*/ 2147483646 h 3"/>
              <a:gd name="T10" fmla="*/ 2147483646 w 5"/>
              <a:gd name="T11" fmla="*/ 2147483646 h 3"/>
              <a:gd name="T12" fmla="*/ 2147483646 w 5"/>
              <a:gd name="T13" fmla="*/ 2147483646 h 3"/>
              <a:gd name="T14" fmla="*/ 2147483646 w 5"/>
              <a:gd name="T15" fmla="*/ 2147483646 h 3"/>
              <a:gd name="T16" fmla="*/ 2147483646 w 5"/>
              <a:gd name="T17" fmla="*/ 2147483646 h 3"/>
              <a:gd name="T18" fmla="*/ 2147483646 w 5"/>
              <a:gd name="T19" fmla="*/ 2147483646 h 3"/>
              <a:gd name="T20" fmla="*/ 2147483646 w 5"/>
              <a:gd name="T21" fmla="*/ 2147483646 h 3"/>
              <a:gd name="T22" fmla="*/ 2147483646 w 5"/>
              <a:gd name="T23" fmla="*/ 2147483646 h 3"/>
              <a:gd name="T24" fmla="*/ 2147483646 w 5"/>
              <a:gd name="T25" fmla="*/ 2147483646 h 3"/>
              <a:gd name="T26" fmla="*/ 2147483646 w 5"/>
              <a:gd name="T27" fmla="*/ 2147483646 h 3"/>
              <a:gd name="T28" fmla="*/ 2147483646 w 5"/>
              <a:gd name="T29" fmla="*/ 2147483646 h 3"/>
              <a:gd name="T30" fmla="*/ 2147483646 w 5"/>
              <a:gd name="T31" fmla="*/ 2147483646 h 3"/>
              <a:gd name="T32" fmla="*/ 2147483646 w 5"/>
              <a:gd name="T33" fmla="*/ 2147483646 h 3"/>
              <a:gd name="T34" fmla="*/ 2147483646 w 5"/>
              <a:gd name="T35" fmla="*/ 2147483646 h 3"/>
              <a:gd name="T36" fmla="*/ 2147483646 w 5"/>
              <a:gd name="T37" fmla="*/ 2147483646 h 3"/>
              <a:gd name="T38" fmla="*/ 2147483646 w 5"/>
              <a:gd name="T39" fmla="*/ 2147483646 h 3"/>
              <a:gd name="T40" fmla="*/ 2147483646 w 5"/>
              <a:gd name="T41" fmla="*/ 2147483646 h 3"/>
              <a:gd name="T42" fmla="*/ 2147483646 w 5"/>
              <a:gd name="T43" fmla="*/ 2147483646 h 3"/>
              <a:gd name="T44" fmla="*/ 2147483646 w 5"/>
              <a:gd name="T45" fmla="*/ 2147483646 h 3"/>
              <a:gd name="T46" fmla="*/ 2147483646 w 5"/>
              <a:gd name="T47" fmla="*/ 2147483646 h 3"/>
              <a:gd name="T48" fmla="*/ 2147483646 w 5"/>
              <a:gd name="T49" fmla="*/ 2147483646 h 3"/>
              <a:gd name="T50" fmla="*/ 2147483646 w 5"/>
              <a:gd name="T51" fmla="*/ 2147483646 h 3"/>
              <a:gd name="T52" fmla="*/ 0 w 5"/>
              <a:gd name="T53" fmla="*/ 2147483646 h 3"/>
              <a:gd name="T54" fmla="*/ 0 w 5"/>
              <a:gd name="T55" fmla="*/ 2147483646 h 3"/>
              <a:gd name="T56" fmla="*/ 0 w 5"/>
              <a:gd name="T57" fmla="*/ 2147483646 h 3"/>
              <a:gd name="T58" fmla="*/ 0 w 5"/>
              <a:gd name="T59" fmla="*/ 2147483646 h 3"/>
              <a:gd name="T60" fmla="*/ 0 w 5"/>
              <a:gd name="T61" fmla="*/ 2147483646 h 3"/>
              <a:gd name="T62" fmla="*/ 2147483646 w 5"/>
              <a:gd name="T63" fmla="*/ 2147483646 h 3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5"/>
              <a:gd name="T97" fmla="*/ 0 h 3"/>
              <a:gd name="T98" fmla="*/ 5 w 5"/>
              <a:gd name="T99" fmla="*/ 3 h 3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5" h="3">
                <a:moveTo>
                  <a:pt x="1" y="1"/>
                </a:move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3" y="1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3" y="2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71" name="Freeform 565"/>
          <p:cNvSpPr>
            <a:spLocks/>
          </p:cNvSpPr>
          <p:nvPr/>
        </p:nvSpPr>
        <p:spPr bwMode="auto">
          <a:xfrm>
            <a:off x="3332163" y="4705350"/>
            <a:ext cx="1587" cy="0"/>
          </a:xfrm>
          <a:custGeom>
            <a:avLst/>
            <a:gdLst>
              <a:gd name="T0" fmla="*/ 2147483646 w 1"/>
              <a:gd name="T1" fmla="*/ 0 w 1"/>
              <a:gd name="T2" fmla="*/ 0 w 1"/>
              <a:gd name="T3" fmla="*/ 0 w 1"/>
              <a:gd name="T4" fmla="*/ 2147483646 w 1"/>
              <a:gd name="T5" fmla="*/ 0 60000 65536"/>
              <a:gd name="T6" fmla="*/ 0 60000 65536"/>
              <a:gd name="T7" fmla="*/ 0 60000 65536"/>
              <a:gd name="T8" fmla="*/ 0 60000 65536"/>
              <a:gd name="T9" fmla="*/ 0 60000 65536"/>
              <a:gd name="T10" fmla="*/ 0 w 1"/>
              <a:gd name="T11" fmla="*/ 1 w 1"/>
            </a:gdLst>
            <a:ahLst/>
            <a:cxnLst>
              <a:cxn ang="T5">
                <a:pos x="T0" y="0"/>
              </a:cxn>
              <a:cxn ang="T6">
                <a:pos x="T1" y="0"/>
              </a:cxn>
              <a:cxn ang="T7">
                <a:pos x="T2" y="0"/>
              </a:cxn>
              <a:cxn ang="T8">
                <a:pos x="T3" y="0"/>
              </a:cxn>
              <a:cxn ang="T9">
                <a:pos x="T4" y="0"/>
              </a:cxn>
            </a:cxnLst>
            <a:rect l="T10" t="0" r="T11" b="0"/>
            <a:pathLst>
              <a:path w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72" name="Rectangle 566"/>
          <p:cNvSpPr>
            <a:spLocks noChangeArrowheads="1"/>
          </p:cNvSpPr>
          <p:nvPr/>
        </p:nvSpPr>
        <p:spPr bwMode="auto">
          <a:xfrm>
            <a:off x="3321050" y="4711700"/>
            <a:ext cx="1588" cy="0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373" name="Freeform 567"/>
          <p:cNvSpPr>
            <a:spLocks/>
          </p:cNvSpPr>
          <p:nvPr/>
        </p:nvSpPr>
        <p:spPr bwMode="auto">
          <a:xfrm>
            <a:off x="3321050" y="4679950"/>
            <a:ext cx="1588" cy="0"/>
          </a:xfrm>
          <a:custGeom>
            <a:avLst/>
            <a:gdLst>
              <a:gd name="T0" fmla="*/ 2147483646 w 2"/>
              <a:gd name="T1" fmla="*/ 0 h 1"/>
              <a:gd name="T2" fmla="*/ 2147483646 w 2"/>
              <a:gd name="T3" fmla="*/ 0 h 1"/>
              <a:gd name="T4" fmla="*/ 2147483646 w 2"/>
              <a:gd name="T5" fmla="*/ 0 h 1"/>
              <a:gd name="T6" fmla="*/ 2147483646 w 2"/>
              <a:gd name="T7" fmla="*/ 0 h 1"/>
              <a:gd name="T8" fmla="*/ 2147483646 w 2"/>
              <a:gd name="T9" fmla="*/ 2147483646 h 1"/>
              <a:gd name="T10" fmla="*/ 2147483646 w 2"/>
              <a:gd name="T11" fmla="*/ 2147483646 h 1"/>
              <a:gd name="T12" fmla="*/ 2147483646 w 2"/>
              <a:gd name="T13" fmla="*/ 2147483646 h 1"/>
              <a:gd name="T14" fmla="*/ 0 w 2"/>
              <a:gd name="T15" fmla="*/ 2147483646 h 1"/>
              <a:gd name="T16" fmla="*/ 0 w 2"/>
              <a:gd name="T17" fmla="*/ 0 h 1"/>
              <a:gd name="T18" fmla="*/ 2147483646 w 2"/>
              <a:gd name="T19" fmla="*/ 0 h 1"/>
              <a:gd name="T20" fmla="*/ 2147483646 w 2"/>
              <a:gd name="T21" fmla="*/ 0 h 1"/>
              <a:gd name="T22" fmla="*/ 2147483646 w 2"/>
              <a:gd name="T23" fmla="*/ 0 h 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2"/>
              <a:gd name="T37" fmla="*/ 0 h 1"/>
              <a:gd name="T38" fmla="*/ 2 w 2"/>
              <a:gd name="T39" fmla="*/ 0 h 1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2" h="1">
                <a:moveTo>
                  <a:pt x="1" y="0"/>
                </a:move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74" name="Rectangle 568"/>
          <p:cNvSpPr>
            <a:spLocks noChangeArrowheads="1"/>
          </p:cNvSpPr>
          <p:nvPr/>
        </p:nvSpPr>
        <p:spPr bwMode="auto">
          <a:xfrm>
            <a:off x="3279775" y="4697413"/>
            <a:ext cx="0" cy="0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375" name="Freeform 569"/>
          <p:cNvSpPr>
            <a:spLocks/>
          </p:cNvSpPr>
          <p:nvPr/>
        </p:nvSpPr>
        <p:spPr bwMode="auto">
          <a:xfrm>
            <a:off x="3278188" y="4697413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  <a:gd name="T4" fmla="*/ 0 60000 65536"/>
              <a:gd name="T5" fmla="*/ 0 60000 65536"/>
              <a:gd name="T6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  <a:cxn ang="T4">
                <a:pos x="0" y="0"/>
              </a:cxn>
              <a:cxn ang="T5">
                <a:pos x="0" y="0"/>
              </a:cxn>
              <a:cxn ang="T6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76" name="Freeform 570"/>
          <p:cNvSpPr>
            <a:spLocks/>
          </p:cNvSpPr>
          <p:nvPr/>
        </p:nvSpPr>
        <p:spPr bwMode="auto">
          <a:xfrm>
            <a:off x="3276600" y="4697413"/>
            <a:ext cx="1588" cy="1587"/>
          </a:xfrm>
          <a:custGeom>
            <a:avLst/>
            <a:gdLst>
              <a:gd name="T0" fmla="*/ 0 w 1"/>
              <a:gd name="T1" fmla="*/ 0 h 1"/>
              <a:gd name="T2" fmla="*/ 2147483646 w 1"/>
              <a:gd name="T3" fmla="*/ 0 h 1"/>
              <a:gd name="T4" fmla="*/ 2147483646 w 1"/>
              <a:gd name="T5" fmla="*/ 0 h 1"/>
              <a:gd name="T6" fmla="*/ 2147483646 w 1"/>
              <a:gd name="T7" fmla="*/ 2147483646 h 1"/>
              <a:gd name="T8" fmla="*/ 2147483646 w 1"/>
              <a:gd name="T9" fmla="*/ 2147483646 h 1"/>
              <a:gd name="T10" fmla="*/ 0 w 1"/>
              <a:gd name="T11" fmla="*/ 2147483646 h 1"/>
              <a:gd name="T12" fmla="*/ 0 w 1"/>
              <a:gd name="T13" fmla="*/ 2147483646 h 1"/>
              <a:gd name="T14" fmla="*/ 0 w 1"/>
              <a:gd name="T15" fmla="*/ 0 h 1"/>
              <a:gd name="T16" fmla="*/ 0 w 1"/>
              <a:gd name="T17" fmla="*/ 0 h 1"/>
              <a:gd name="T18" fmla="*/ 0 w 1"/>
              <a:gd name="T19" fmla="*/ 0 h 1"/>
              <a:gd name="T20" fmla="*/ 0 w 1"/>
              <a:gd name="T21" fmla="*/ 0 h 1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"/>
              <a:gd name="T34" fmla="*/ 0 h 1"/>
              <a:gd name="T35" fmla="*/ 1 w 1"/>
              <a:gd name="T36" fmla="*/ 1 h 1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" h="1">
                <a:moveTo>
                  <a:pt x="0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77" name="Freeform 571"/>
          <p:cNvSpPr>
            <a:spLocks/>
          </p:cNvSpPr>
          <p:nvPr/>
        </p:nvSpPr>
        <p:spPr bwMode="auto">
          <a:xfrm>
            <a:off x="3295650" y="4705350"/>
            <a:ext cx="1588" cy="0"/>
          </a:xfrm>
          <a:custGeom>
            <a:avLst/>
            <a:gdLst>
              <a:gd name="T0" fmla="*/ 2147483646 w 1"/>
              <a:gd name="T1" fmla="*/ 0 h 1"/>
              <a:gd name="T2" fmla="*/ 2147483646 w 1"/>
              <a:gd name="T3" fmla="*/ 0 h 1"/>
              <a:gd name="T4" fmla="*/ 2147483646 w 1"/>
              <a:gd name="T5" fmla="*/ 0 h 1"/>
              <a:gd name="T6" fmla="*/ 0 w 1"/>
              <a:gd name="T7" fmla="*/ 2147483646 h 1"/>
              <a:gd name="T8" fmla="*/ 0 w 1"/>
              <a:gd name="T9" fmla="*/ 2147483646 h 1"/>
              <a:gd name="T10" fmla="*/ 0 w 1"/>
              <a:gd name="T11" fmla="*/ 0 h 1"/>
              <a:gd name="T12" fmla="*/ 2147483646 w 1"/>
              <a:gd name="T13" fmla="*/ 0 h 1"/>
              <a:gd name="T14" fmla="*/ 2147483646 w 1"/>
              <a:gd name="T15" fmla="*/ 0 h 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"/>
              <a:gd name="T25" fmla="*/ 0 h 1"/>
              <a:gd name="T26" fmla="*/ 1 w 1"/>
              <a:gd name="T27" fmla="*/ 0 h 1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" h="1">
                <a:moveTo>
                  <a:pt x="1" y="0"/>
                </a:moveTo>
                <a:lnTo>
                  <a:pt x="1" y="0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78" name="Freeform 572"/>
          <p:cNvSpPr>
            <a:spLocks/>
          </p:cNvSpPr>
          <p:nvPr/>
        </p:nvSpPr>
        <p:spPr bwMode="auto">
          <a:xfrm>
            <a:off x="3270250" y="4702175"/>
            <a:ext cx="0" cy="1588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2147483646 h 1"/>
              <a:gd name="T4" fmla="*/ 0 w 1"/>
              <a:gd name="T5" fmla="*/ 2147483646 h 1"/>
              <a:gd name="T6" fmla="*/ 0 w 1"/>
              <a:gd name="T7" fmla="*/ 0 h 1"/>
              <a:gd name="T8" fmla="*/ 0 w 1"/>
              <a:gd name="T9" fmla="*/ 0 h 1"/>
              <a:gd name="T10" fmla="*/ 2147483646 w 1"/>
              <a:gd name="T11" fmla="*/ 2147483646 h 1"/>
              <a:gd name="T12" fmla="*/ 2147483646 w 1"/>
              <a:gd name="T13" fmla="*/ 2147483646 h 1"/>
              <a:gd name="T14" fmla="*/ 0 w 1"/>
              <a:gd name="T15" fmla="*/ 2147483646 h 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"/>
              <a:gd name="T25" fmla="*/ 0 h 1"/>
              <a:gd name="T26" fmla="*/ 0 w 1"/>
              <a:gd name="T27" fmla="*/ 1 h 1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"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79" name="Freeform 573"/>
          <p:cNvSpPr>
            <a:spLocks/>
          </p:cNvSpPr>
          <p:nvPr/>
        </p:nvSpPr>
        <p:spPr bwMode="auto">
          <a:xfrm>
            <a:off x="2554288" y="3421063"/>
            <a:ext cx="788987" cy="771525"/>
          </a:xfrm>
          <a:custGeom>
            <a:avLst/>
            <a:gdLst>
              <a:gd name="T0" fmla="*/ 2147483646 w 767"/>
              <a:gd name="T1" fmla="*/ 2147483646 h 749"/>
              <a:gd name="T2" fmla="*/ 2147483646 w 767"/>
              <a:gd name="T3" fmla="*/ 2147483646 h 749"/>
              <a:gd name="T4" fmla="*/ 2147483646 w 767"/>
              <a:gd name="T5" fmla="*/ 2147483646 h 749"/>
              <a:gd name="T6" fmla="*/ 2147483646 w 767"/>
              <a:gd name="T7" fmla="*/ 2147483646 h 749"/>
              <a:gd name="T8" fmla="*/ 2147483646 w 767"/>
              <a:gd name="T9" fmla="*/ 2147483646 h 749"/>
              <a:gd name="T10" fmla="*/ 2147483646 w 767"/>
              <a:gd name="T11" fmla="*/ 2147483646 h 749"/>
              <a:gd name="T12" fmla="*/ 2147483646 w 767"/>
              <a:gd name="T13" fmla="*/ 2147483646 h 749"/>
              <a:gd name="T14" fmla="*/ 2147483646 w 767"/>
              <a:gd name="T15" fmla="*/ 2147483646 h 749"/>
              <a:gd name="T16" fmla="*/ 2147483646 w 767"/>
              <a:gd name="T17" fmla="*/ 2147483646 h 749"/>
              <a:gd name="T18" fmla="*/ 2147483646 w 767"/>
              <a:gd name="T19" fmla="*/ 2147483646 h 749"/>
              <a:gd name="T20" fmla="*/ 2147483646 w 767"/>
              <a:gd name="T21" fmla="*/ 2147483646 h 749"/>
              <a:gd name="T22" fmla="*/ 2147483646 w 767"/>
              <a:gd name="T23" fmla="*/ 2147483646 h 749"/>
              <a:gd name="T24" fmla="*/ 2147483646 w 767"/>
              <a:gd name="T25" fmla="*/ 2147483646 h 749"/>
              <a:gd name="T26" fmla="*/ 2147483646 w 767"/>
              <a:gd name="T27" fmla="*/ 2147483646 h 749"/>
              <a:gd name="T28" fmla="*/ 2147483646 w 767"/>
              <a:gd name="T29" fmla="*/ 2147483646 h 749"/>
              <a:gd name="T30" fmla="*/ 2147483646 w 767"/>
              <a:gd name="T31" fmla="*/ 2147483646 h 749"/>
              <a:gd name="T32" fmla="*/ 2147483646 w 767"/>
              <a:gd name="T33" fmla="*/ 2147483646 h 749"/>
              <a:gd name="T34" fmla="*/ 2147483646 w 767"/>
              <a:gd name="T35" fmla="*/ 2147483646 h 749"/>
              <a:gd name="T36" fmla="*/ 2147483646 w 767"/>
              <a:gd name="T37" fmla="*/ 2147483646 h 749"/>
              <a:gd name="T38" fmla="*/ 2147483646 w 767"/>
              <a:gd name="T39" fmla="*/ 2147483646 h 749"/>
              <a:gd name="T40" fmla="*/ 2147483646 w 767"/>
              <a:gd name="T41" fmla="*/ 2147483646 h 749"/>
              <a:gd name="T42" fmla="*/ 2147483646 w 767"/>
              <a:gd name="T43" fmla="*/ 2147483646 h 749"/>
              <a:gd name="T44" fmla="*/ 2147483646 w 767"/>
              <a:gd name="T45" fmla="*/ 2147483646 h 749"/>
              <a:gd name="T46" fmla="*/ 2147483646 w 767"/>
              <a:gd name="T47" fmla="*/ 2147483646 h 749"/>
              <a:gd name="T48" fmla="*/ 2147483646 w 767"/>
              <a:gd name="T49" fmla="*/ 2147483646 h 749"/>
              <a:gd name="T50" fmla="*/ 2147483646 w 767"/>
              <a:gd name="T51" fmla="*/ 2147483646 h 749"/>
              <a:gd name="T52" fmla="*/ 2147483646 w 767"/>
              <a:gd name="T53" fmla="*/ 2147483646 h 749"/>
              <a:gd name="T54" fmla="*/ 2147483646 w 767"/>
              <a:gd name="T55" fmla="*/ 2147483646 h 749"/>
              <a:gd name="T56" fmla="*/ 2147483646 w 767"/>
              <a:gd name="T57" fmla="*/ 2147483646 h 749"/>
              <a:gd name="T58" fmla="*/ 2147483646 w 767"/>
              <a:gd name="T59" fmla="*/ 2147483646 h 749"/>
              <a:gd name="T60" fmla="*/ 2147483646 w 767"/>
              <a:gd name="T61" fmla="*/ 2147483646 h 749"/>
              <a:gd name="T62" fmla="*/ 2147483646 w 767"/>
              <a:gd name="T63" fmla="*/ 2147483646 h 749"/>
              <a:gd name="T64" fmla="*/ 2147483646 w 767"/>
              <a:gd name="T65" fmla="*/ 2147483646 h 749"/>
              <a:gd name="T66" fmla="*/ 2147483646 w 767"/>
              <a:gd name="T67" fmla="*/ 2147483646 h 749"/>
              <a:gd name="T68" fmla="*/ 2147483646 w 767"/>
              <a:gd name="T69" fmla="*/ 2147483646 h 749"/>
              <a:gd name="T70" fmla="*/ 2147483646 w 767"/>
              <a:gd name="T71" fmla="*/ 2147483646 h 749"/>
              <a:gd name="T72" fmla="*/ 2147483646 w 767"/>
              <a:gd name="T73" fmla="*/ 2147483646 h 749"/>
              <a:gd name="T74" fmla="*/ 2147483646 w 767"/>
              <a:gd name="T75" fmla="*/ 2147483646 h 749"/>
              <a:gd name="T76" fmla="*/ 2147483646 w 767"/>
              <a:gd name="T77" fmla="*/ 2147483646 h 749"/>
              <a:gd name="T78" fmla="*/ 2147483646 w 767"/>
              <a:gd name="T79" fmla="*/ 2147483646 h 749"/>
              <a:gd name="T80" fmla="*/ 2147483646 w 767"/>
              <a:gd name="T81" fmla="*/ 2147483646 h 749"/>
              <a:gd name="T82" fmla="*/ 2147483646 w 767"/>
              <a:gd name="T83" fmla="*/ 2147483646 h 749"/>
              <a:gd name="T84" fmla="*/ 2147483646 w 767"/>
              <a:gd name="T85" fmla="*/ 2147483646 h 749"/>
              <a:gd name="T86" fmla="*/ 2147483646 w 767"/>
              <a:gd name="T87" fmla="*/ 2147483646 h 749"/>
              <a:gd name="T88" fmla="*/ 2147483646 w 767"/>
              <a:gd name="T89" fmla="*/ 2147483646 h 749"/>
              <a:gd name="T90" fmla="*/ 2147483646 w 767"/>
              <a:gd name="T91" fmla="*/ 2147483646 h 749"/>
              <a:gd name="T92" fmla="*/ 2147483646 w 767"/>
              <a:gd name="T93" fmla="*/ 2147483646 h 749"/>
              <a:gd name="T94" fmla="*/ 2147483646 w 767"/>
              <a:gd name="T95" fmla="*/ 2147483646 h 749"/>
              <a:gd name="T96" fmla="*/ 2147483646 w 767"/>
              <a:gd name="T97" fmla="*/ 2147483646 h 749"/>
              <a:gd name="T98" fmla="*/ 2147483646 w 767"/>
              <a:gd name="T99" fmla="*/ 2147483646 h 749"/>
              <a:gd name="T100" fmla="*/ 2147483646 w 767"/>
              <a:gd name="T101" fmla="*/ 2147483646 h 749"/>
              <a:gd name="T102" fmla="*/ 2147483646 w 767"/>
              <a:gd name="T103" fmla="*/ 2147483646 h 749"/>
              <a:gd name="T104" fmla="*/ 2147483646 w 767"/>
              <a:gd name="T105" fmla="*/ 2147483646 h 749"/>
              <a:gd name="T106" fmla="*/ 2147483646 w 767"/>
              <a:gd name="T107" fmla="*/ 2147483646 h 749"/>
              <a:gd name="T108" fmla="*/ 2147483646 w 767"/>
              <a:gd name="T109" fmla="*/ 2147483646 h 749"/>
              <a:gd name="T110" fmla="*/ 2147483646 w 767"/>
              <a:gd name="T111" fmla="*/ 2147483646 h 749"/>
              <a:gd name="T112" fmla="*/ 2147483646 w 767"/>
              <a:gd name="T113" fmla="*/ 2147483646 h 749"/>
              <a:gd name="T114" fmla="*/ 2147483646 w 767"/>
              <a:gd name="T115" fmla="*/ 2147483646 h 749"/>
              <a:gd name="T116" fmla="*/ 2147483646 w 767"/>
              <a:gd name="T117" fmla="*/ 2147483646 h 749"/>
              <a:gd name="T118" fmla="*/ 2147483646 w 767"/>
              <a:gd name="T119" fmla="*/ 2147483646 h 749"/>
              <a:gd name="T120" fmla="*/ 2147483646 w 767"/>
              <a:gd name="T121" fmla="*/ 2147483646 h 749"/>
              <a:gd name="T122" fmla="*/ 2147483646 w 767"/>
              <a:gd name="T123" fmla="*/ 2147483646 h 749"/>
              <a:gd name="T124" fmla="*/ 2147483646 w 767"/>
              <a:gd name="T125" fmla="*/ 2147483646 h 74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767"/>
              <a:gd name="T190" fmla="*/ 0 h 749"/>
              <a:gd name="T191" fmla="*/ 767 w 767"/>
              <a:gd name="T192" fmla="*/ 749 h 749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767" h="749">
                <a:moveTo>
                  <a:pt x="301" y="47"/>
                </a:moveTo>
                <a:lnTo>
                  <a:pt x="301" y="47"/>
                </a:lnTo>
                <a:lnTo>
                  <a:pt x="302" y="46"/>
                </a:lnTo>
                <a:lnTo>
                  <a:pt x="303" y="45"/>
                </a:lnTo>
                <a:lnTo>
                  <a:pt x="303" y="44"/>
                </a:lnTo>
                <a:lnTo>
                  <a:pt x="303" y="43"/>
                </a:lnTo>
                <a:lnTo>
                  <a:pt x="303" y="42"/>
                </a:lnTo>
                <a:lnTo>
                  <a:pt x="304" y="42"/>
                </a:lnTo>
                <a:lnTo>
                  <a:pt x="304" y="41"/>
                </a:lnTo>
                <a:lnTo>
                  <a:pt x="303" y="40"/>
                </a:lnTo>
                <a:lnTo>
                  <a:pt x="303" y="39"/>
                </a:lnTo>
                <a:lnTo>
                  <a:pt x="304" y="39"/>
                </a:lnTo>
                <a:lnTo>
                  <a:pt x="304" y="38"/>
                </a:lnTo>
                <a:lnTo>
                  <a:pt x="305" y="38"/>
                </a:lnTo>
                <a:lnTo>
                  <a:pt x="305" y="37"/>
                </a:lnTo>
                <a:lnTo>
                  <a:pt x="306" y="36"/>
                </a:lnTo>
                <a:lnTo>
                  <a:pt x="305" y="36"/>
                </a:lnTo>
                <a:lnTo>
                  <a:pt x="304" y="35"/>
                </a:lnTo>
                <a:lnTo>
                  <a:pt x="305" y="35"/>
                </a:lnTo>
                <a:lnTo>
                  <a:pt x="305" y="34"/>
                </a:lnTo>
                <a:lnTo>
                  <a:pt x="306" y="34"/>
                </a:lnTo>
                <a:lnTo>
                  <a:pt x="307" y="34"/>
                </a:lnTo>
                <a:lnTo>
                  <a:pt x="307" y="33"/>
                </a:lnTo>
                <a:lnTo>
                  <a:pt x="306" y="32"/>
                </a:lnTo>
                <a:lnTo>
                  <a:pt x="305" y="32"/>
                </a:lnTo>
                <a:lnTo>
                  <a:pt x="305" y="31"/>
                </a:lnTo>
                <a:lnTo>
                  <a:pt x="306" y="31"/>
                </a:lnTo>
                <a:lnTo>
                  <a:pt x="307" y="31"/>
                </a:lnTo>
                <a:lnTo>
                  <a:pt x="307" y="30"/>
                </a:lnTo>
                <a:lnTo>
                  <a:pt x="308" y="30"/>
                </a:lnTo>
                <a:lnTo>
                  <a:pt x="309" y="30"/>
                </a:lnTo>
                <a:lnTo>
                  <a:pt x="310" y="30"/>
                </a:lnTo>
                <a:lnTo>
                  <a:pt x="310" y="29"/>
                </a:lnTo>
                <a:lnTo>
                  <a:pt x="310" y="28"/>
                </a:lnTo>
                <a:lnTo>
                  <a:pt x="310" y="27"/>
                </a:lnTo>
                <a:lnTo>
                  <a:pt x="310" y="26"/>
                </a:lnTo>
                <a:lnTo>
                  <a:pt x="311" y="26"/>
                </a:lnTo>
                <a:lnTo>
                  <a:pt x="311" y="25"/>
                </a:lnTo>
                <a:lnTo>
                  <a:pt x="310" y="25"/>
                </a:lnTo>
                <a:lnTo>
                  <a:pt x="310" y="26"/>
                </a:lnTo>
                <a:lnTo>
                  <a:pt x="309" y="26"/>
                </a:lnTo>
                <a:lnTo>
                  <a:pt x="309" y="25"/>
                </a:lnTo>
                <a:lnTo>
                  <a:pt x="310" y="25"/>
                </a:lnTo>
                <a:lnTo>
                  <a:pt x="311" y="24"/>
                </a:lnTo>
                <a:lnTo>
                  <a:pt x="312" y="25"/>
                </a:lnTo>
                <a:lnTo>
                  <a:pt x="313" y="25"/>
                </a:lnTo>
                <a:lnTo>
                  <a:pt x="312" y="24"/>
                </a:lnTo>
                <a:lnTo>
                  <a:pt x="312" y="23"/>
                </a:lnTo>
                <a:lnTo>
                  <a:pt x="313" y="22"/>
                </a:lnTo>
                <a:lnTo>
                  <a:pt x="314" y="22"/>
                </a:lnTo>
                <a:lnTo>
                  <a:pt x="315" y="22"/>
                </a:lnTo>
                <a:lnTo>
                  <a:pt x="315" y="21"/>
                </a:lnTo>
                <a:lnTo>
                  <a:pt x="314" y="20"/>
                </a:lnTo>
                <a:lnTo>
                  <a:pt x="315" y="19"/>
                </a:lnTo>
                <a:lnTo>
                  <a:pt x="316" y="18"/>
                </a:lnTo>
                <a:lnTo>
                  <a:pt x="317" y="18"/>
                </a:lnTo>
                <a:lnTo>
                  <a:pt x="317" y="17"/>
                </a:lnTo>
                <a:lnTo>
                  <a:pt x="318" y="17"/>
                </a:lnTo>
                <a:lnTo>
                  <a:pt x="317" y="16"/>
                </a:lnTo>
                <a:lnTo>
                  <a:pt x="318" y="15"/>
                </a:lnTo>
                <a:lnTo>
                  <a:pt x="318" y="16"/>
                </a:lnTo>
                <a:lnTo>
                  <a:pt x="318" y="15"/>
                </a:lnTo>
                <a:lnTo>
                  <a:pt x="318" y="14"/>
                </a:lnTo>
                <a:lnTo>
                  <a:pt x="319" y="14"/>
                </a:lnTo>
                <a:lnTo>
                  <a:pt x="320" y="14"/>
                </a:lnTo>
                <a:lnTo>
                  <a:pt x="320" y="13"/>
                </a:lnTo>
                <a:lnTo>
                  <a:pt x="321" y="14"/>
                </a:lnTo>
                <a:lnTo>
                  <a:pt x="321" y="13"/>
                </a:lnTo>
                <a:lnTo>
                  <a:pt x="321" y="12"/>
                </a:lnTo>
                <a:lnTo>
                  <a:pt x="322" y="11"/>
                </a:lnTo>
                <a:lnTo>
                  <a:pt x="322" y="12"/>
                </a:lnTo>
                <a:lnTo>
                  <a:pt x="323" y="12"/>
                </a:lnTo>
                <a:lnTo>
                  <a:pt x="323" y="11"/>
                </a:lnTo>
                <a:lnTo>
                  <a:pt x="322" y="11"/>
                </a:lnTo>
                <a:lnTo>
                  <a:pt x="323" y="10"/>
                </a:lnTo>
                <a:lnTo>
                  <a:pt x="324" y="10"/>
                </a:lnTo>
                <a:lnTo>
                  <a:pt x="325" y="9"/>
                </a:lnTo>
                <a:lnTo>
                  <a:pt x="326" y="9"/>
                </a:lnTo>
                <a:lnTo>
                  <a:pt x="327" y="8"/>
                </a:lnTo>
                <a:lnTo>
                  <a:pt x="328" y="8"/>
                </a:lnTo>
                <a:lnTo>
                  <a:pt x="329" y="8"/>
                </a:lnTo>
                <a:lnTo>
                  <a:pt x="330" y="6"/>
                </a:lnTo>
                <a:lnTo>
                  <a:pt x="332" y="6"/>
                </a:lnTo>
                <a:lnTo>
                  <a:pt x="332" y="5"/>
                </a:lnTo>
                <a:lnTo>
                  <a:pt x="333" y="5"/>
                </a:lnTo>
                <a:lnTo>
                  <a:pt x="334" y="5"/>
                </a:lnTo>
                <a:lnTo>
                  <a:pt x="335" y="5"/>
                </a:lnTo>
                <a:lnTo>
                  <a:pt x="335" y="4"/>
                </a:lnTo>
                <a:lnTo>
                  <a:pt x="334" y="4"/>
                </a:lnTo>
                <a:lnTo>
                  <a:pt x="336" y="3"/>
                </a:lnTo>
                <a:lnTo>
                  <a:pt x="337" y="4"/>
                </a:lnTo>
                <a:lnTo>
                  <a:pt x="337" y="3"/>
                </a:lnTo>
                <a:lnTo>
                  <a:pt x="337" y="2"/>
                </a:lnTo>
                <a:lnTo>
                  <a:pt x="336" y="2"/>
                </a:lnTo>
                <a:lnTo>
                  <a:pt x="336" y="1"/>
                </a:lnTo>
                <a:lnTo>
                  <a:pt x="337" y="2"/>
                </a:lnTo>
                <a:lnTo>
                  <a:pt x="337" y="3"/>
                </a:lnTo>
                <a:lnTo>
                  <a:pt x="338" y="3"/>
                </a:lnTo>
                <a:lnTo>
                  <a:pt x="338" y="2"/>
                </a:lnTo>
                <a:lnTo>
                  <a:pt x="338" y="1"/>
                </a:lnTo>
                <a:lnTo>
                  <a:pt x="339" y="1"/>
                </a:lnTo>
                <a:lnTo>
                  <a:pt x="340" y="1"/>
                </a:lnTo>
                <a:lnTo>
                  <a:pt x="340" y="0"/>
                </a:lnTo>
                <a:lnTo>
                  <a:pt x="341" y="0"/>
                </a:lnTo>
                <a:lnTo>
                  <a:pt x="342" y="0"/>
                </a:lnTo>
                <a:lnTo>
                  <a:pt x="341" y="1"/>
                </a:lnTo>
                <a:lnTo>
                  <a:pt x="340" y="2"/>
                </a:lnTo>
                <a:lnTo>
                  <a:pt x="340" y="3"/>
                </a:lnTo>
                <a:lnTo>
                  <a:pt x="339" y="4"/>
                </a:lnTo>
                <a:lnTo>
                  <a:pt x="337" y="4"/>
                </a:lnTo>
                <a:lnTo>
                  <a:pt x="337" y="5"/>
                </a:lnTo>
                <a:lnTo>
                  <a:pt x="337" y="6"/>
                </a:lnTo>
                <a:lnTo>
                  <a:pt x="336" y="6"/>
                </a:lnTo>
                <a:lnTo>
                  <a:pt x="335" y="6"/>
                </a:lnTo>
                <a:lnTo>
                  <a:pt x="335" y="7"/>
                </a:lnTo>
                <a:lnTo>
                  <a:pt x="335" y="8"/>
                </a:lnTo>
                <a:lnTo>
                  <a:pt x="334" y="8"/>
                </a:lnTo>
                <a:lnTo>
                  <a:pt x="334" y="9"/>
                </a:lnTo>
                <a:lnTo>
                  <a:pt x="333" y="9"/>
                </a:lnTo>
                <a:lnTo>
                  <a:pt x="333" y="10"/>
                </a:lnTo>
                <a:lnTo>
                  <a:pt x="333" y="11"/>
                </a:lnTo>
                <a:lnTo>
                  <a:pt x="333" y="12"/>
                </a:lnTo>
                <a:lnTo>
                  <a:pt x="332" y="14"/>
                </a:lnTo>
                <a:lnTo>
                  <a:pt x="332" y="15"/>
                </a:lnTo>
                <a:lnTo>
                  <a:pt x="333" y="15"/>
                </a:lnTo>
                <a:lnTo>
                  <a:pt x="334" y="16"/>
                </a:lnTo>
                <a:lnTo>
                  <a:pt x="333" y="16"/>
                </a:lnTo>
                <a:lnTo>
                  <a:pt x="334" y="16"/>
                </a:lnTo>
                <a:lnTo>
                  <a:pt x="334" y="17"/>
                </a:lnTo>
                <a:lnTo>
                  <a:pt x="334" y="16"/>
                </a:lnTo>
                <a:lnTo>
                  <a:pt x="335" y="16"/>
                </a:lnTo>
                <a:lnTo>
                  <a:pt x="335" y="17"/>
                </a:lnTo>
                <a:lnTo>
                  <a:pt x="336" y="17"/>
                </a:lnTo>
                <a:lnTo>
                  <a:pt x="335" y="17"/>
                </a:lnTo>
                <a:lnTo>
                  <a:pt x="334" y="17"/>
                </a:lnTo>
                <a:lnTo>
                  <a:pt x="334" y="18"/>
                </a:lnTo>
                <a:lnTo>
                  <a:pt x="333" y="18"/>
                </a:lnTo>
                <a:lnTo>
                  <a:pt x="332" y="19"/>
                </a:lnTo>
                <a:lnTo>
                  <a:pt x="332" y="20"/>
                </a:lnTo>
                <a:lnTo>
                  <a:pt x="331" y="19"/>
                </a:lnTo>
                <a:lnTo>
                  <a:pt x="330" y="20"/>
                </a:lnTo>
                <a:lnTo>
                  <a:pt x="330" y="21"/>
                </a:lnTo>
                <a:lnTo>
                  <a:pt x="330" y="22"/>
                </a:lnTo>
                <a:lnTo>
                  <a:pt x="331" y="23"/>
                </a:lnTo>
                <a:lnTo>
                  <a:pt x="331" y="24"/>
                </a:lnTo>
                <a:lnTo>
                  <a:pt x="330" y="24"/>
                </a:lnTo>
                <a:lnTo>
                  <a:pt x="329" y="24"/>
                </a:lnTo>
                <a:lnTo>
                  <a:pt x="329" y="23"/>
                </a:lnTo>
                <a:lnTo>
                  <a:pt x="329" y="24"/>
                </a:lnTo>
                <a:lnTo>
                  <a:pt x="329" y="25"/>
                </a:lnTo>
                <a:lnTo>
                  <a:pt x="328" y="25"/>
                </a:lnTo>
                <a:lnTo>
                  <a:pt x="328" y="26"/>
                </a:lnTo>
                <a:lnTo>
                  <a:pt x="327" y="26"/>
                </a:lnTo>
                <a:lnTo>
                  <a:pt x="327" y="27"/>
                </a:lnTo>
                <a:lnTo>
                  <a:pt x="328" y="27"/>
                </a:lnTo>
                <a:lnTo>
                  <a:pt x="328" y="28"/>
                </a:lnTo>
                <a:lnTo>
                  <a:pt x="327" y="29"/>
                </a:lnTo>
                <a:lnTo>
                  <a:pt x="327" y="30"/>
                </a:lnTo>
                <a:lnTo>
                  <a:pt x="326" y="29"/>
                </a:lnTo>
                <a:lnTo>
                  <a:pt x="326" y="30"/>
                </a:lnTo>
                <a:lnTo>
                  <a:pt x="325" y="30"/>
                </a:lnTo>
                <a:lnTo>
                  <a:pt x="325" y="29"/>
                </a:lnTo>
                <a:lnTo>
                  <a:pt x="325" y="30"/>
                </a:lnTo>
                <a:lnTo>
                  <a:pt x="324" y="30"/>
                </a:lnTo>
                <a:lnTo>
                  <a:pt x="324" y="29"/>
                </a:lnTo>
                <a:lnTo>
                  <a:pt x="325" y="29"/>
                </a:lnTo>
                <a:lnTo>
                  <a:pt x="324" y="29"/>
                </a:lnTo>
                <a:lnTo>
                  <a:pt x="324" y="30"/>
                </a:lnTo>
                <a:lnTo>
                  <a:pt x="324" y="31"/>
                </a:lnTo>
                <a:lnTo>
                  <a:pt x="324" y="32"/>
                </a:lnTo>
                <a:lnTo>
                  <a:pt x="325" y="32"/>
                </a:lnTo>
                <a:lnTo>
                  <a:pt x="325" y="33"/>
                </a:lnTo>
                <a:lnTo>
                  <a:pt x="325" y="34"/>
                </a:lnTo>
                <a:lnTo>
                  <a:pt x="325" y="35"/>
                </a:lnTo>
                <a:lnTo>
                  <a:pt x="324" y="36"/>
                </a:lnTo>
                <a:lnTo>
                  <a:pt x="324" y="35"/>
                </a:lnTo>
                <a:lnTo>
                  <a:pt x="324" y="36"/>
                </a:lnTo>
                <a:lnTo>
                  <a:pt x="323" y="36"/>
                </a:lnTo>
                <a:lnTo>
                  <a:pt x="324" y="36"/>
                </a:lnTo>
                <a:lnTo>
                  <a:pt x="324" y="37"/>
                </a:lnTo>
                <a:lnTo>
                  <a:pt x="323" y="37"/>
                </a:lnTo>
                <a:lnTo>
                  <a:pt x="323" y="38"/>
                </a:lnTo>
                <a:lnTo>
                  <a:pt x="323" y="39"/>
                </a:lnTo>
                <a:lnTo>
                  <a:pt x="323" y="40"/>
                </a:lnTo>
                <a:lnTo>
                  <a:pt x="322" y="41"/>
                </a:lnTo>
                <a:lnTo>
                  <a:pt x="322" y="42"/>
                </a:lnTo>
                <a:lnTo>
                  <a:pt x="323" y="42"/>
                </a:lnTo>
                <a:lnTo>
                  <a:pt x="323" y="43"/>
                </a:lnTo>
                <a:lnTo>
                  <a:pt x="323" y="44"/>
                </a:lnTo>
                <a:lnTo>
                  <a:pt x="323" y="45"/>
                </a:lnTo>
                <a:lnTo>
                  <a:pt x="324" y="45"/>
                </a:lnTo>
                <a:lnTo>
                  <a:pt x="324" y="46"/>
                </a:lnTo>
                <a:lnTo>
                  <a:pt x="325" y="46"/>
                </a:lnTo>
                <a:lnTo>
                  <a:pt x="326" y="47"/>
                </a:lnTo>
                <a:lnTo>
                  <a:pt x="326" y="46"/>
                </a:lnTo>
                <a:lnTo>
                  <a:pt x="327" y="46"/>
                </a:lnTo>
                <a:lnTo>
                  <a:pt x="327" y="47"/>
                </a:lnTo>
                <a:lnTo>
                  <a:pt x="328" y="47"/>
                </a:lnTo>
                <a:lnTo>
                  <a:pt x="328" y="48"/>
                </a:lnTo>
                <a:lnTo>
                  <a:pt x="329" y="48"/>
                </a:lnTo>
                <a:lnTo>
                  <a:pt x="330" y="48"/>
                </a:lnTo>
                <a:lnTo>
                  <a:pt x="331" y="49"/>
                </a:lnTo>
                <a:lnTo>
                  <a:pt x="331" y="48"/>
                </a:lnTo>
                <a:lnTo>
                  <a:pt x="331" y="49"/>
                </a:lnTo>
                <a:lnTo>
                  <a:pt x="331" y="50"/>
                </a:lnTo>
                <a:lnTo>
                  <a:pt x="332" y="50"/>
                </a:lnTo>
                <a:lnTo>
                  <a:pt x="332" y="51"/>
                </a:lnTo>
                <a:lnTo>
                  <a:pt x="332" y="50"/>
                </a:lnTo>
                <a:lnTo>
                  <a:pt x="332" y="51"/>
                </a:lnTo>
                <a:lnTo>
                  <a:pt x="333" y="51"/>
                </a:lnTo>
                <a:lnTo>
                  <a:pt x="334" y="52"/>
                </a:lnTo>
                <a:lnTo>
                  <a:pt x="335" y="52"/>
                </a:lnTo>
                <a:lnTo>
                  <a:pt x="334" y="52"/>
                </a:lnTo>
                <a:lnTo>
                  <a:pt x="335" y="52"/>
                </a:lnTo>
                <a:lnTo>
                  <a:pt x="335" y="53"/>
                </a:lnTo>
                <a:lnTo>
                  <a:pt x="335" y="52"/>
                </a:lnTo>
                <a:lnTo>
                  <a:pt x="336" y="52"/>
                </a:lnTo>
                <a:lnTo>
                  <a:pt x="336" y="53"/>
                </a:lnTo>
                <a:lnTo>
                  <a:pt x="337" y="53"/>
                </a:lnTo>
                <a:lnTo>
                  <a:pt x="337" y="52"/>
                </a:lnTo>
                <a:lnTo>
                  <a:pt x="338" y="53"/>
                </a:lnTo>
                <a:lnTo>
                  <a:pt x="339" y="53"/>
                </a:lnTo>
                <a:lnTo>
                  <a:pt x="339" y="54"/>
                </a:lnTo>
                <a:lnTo>
                  <a:pt x="340" y="54"/>
                </a:lnTo>
                <a:lnTo>
                  <a:pt x="341" y="54"/>
                </a:lnTo>
                <a:lnTo>
                  <a:pt x="342" y="54"/>
                </a:lnTo>
                <a:lnTo>
                  <a:pt x="343" y="55"/>
                </a:lnTo>
                <a:lnTo>
                  <a:pt x="343" y="54"/>
                </a:lnTo>
                <a:lnTo>
                  <a:pt x="344" y="54"/>
                </a:lnTo>
                <a:lnTo>
                  <a:pt x="345" y="54"/>
                </a:lnTo>
                <a:lnTo>
                  <a:pt x="346" y="54"/>
                </a:lnTo>
                <a:lnTo>
                  <a:pt x="346" y="55"/>
                </a:lnTo>
                <a:lnTo>
                  <a:pt x="347" y="56"/>
                </a:lnTo>
                <a:lnTo>
                  <a:pt x="348" y="56"/>
                </a:lnTo>
                <a:lnTo>
                  <a:pt x="349" y="56"/>
                </a:lnTo>
                <a:lnTo>
                  <a:pt x="349" y="57"/>
                </a:lnTo>
                <a:lnTo>
                  <a:pt x="350" y="58"/>
                </a:lnTo>
                <a:lnTo>
                  <a:pt x="351" y="57"/>
                </a:lnTo>
                <a:lnTo>
                  <a:pt x="352" y="57"/>
                </a:lnTo>
                <a:lnTo>
                  <a:pt x="353" y="57"/>
                </a:lnTo>
                <a:lnTo>
                  <a:pt x="353" y="58"/>
                </a:lnTo>
                <a:lnTo>
                  <a:pt x="354" y="58"/>
                </a:lnTo>
                <a:lnTo>
                  <a:pt x="354" y="59"/>
                </a:lnTo>
                <a:lnTo>
                  <a:pt x="355" y="59"/>
                </a:lnTo>
                <a:lnTo>
                  <a:pt x="356" y="59"/>
                </a:lnTo>
                <a:lnTo>
                  <a:pt x="356" y="58"/>
                </a:lnTo>
                <a:lnTo>
                  <a:pt x="356" y="59"/>
                </a:lnTo>
                <a:lnTo>
                  <a:pt x="357" y="59"/>
                </a:lnTo>
                <a:lnTo>
                  <a:pt x="357" y="60"/>
                </a:lnTo>
                <a:lnTo>
                  <a:pt x="358" y="60"/>
                </a:lnTo>
                <a:lnTo>
                  <a:pt x="359" y="61"/>
                </a:lnTo>
                <a:lnTo>
                  <a:pt x="360" y="60"/>
                </a:lnTo>
                <a:lnTo>
                  <a:pt x="361" y="61"/>
                </a:lnTo>
                <a:lnTo>
                  <a:pt x="362" y="61"/>
                </a:lnTo>
                <a:lnTo>
                  <a:pt x="363" y="61"/>
                </a:lnTo>
                <a:lnTo>
                  <a:pt x="363" y="62"/>
                </a:lnTo>
                <a:lnTo>
                  <a:pt x="404" y="89"/>
                </a:lnTo>
                <a:lnTo>
                  <a:pt x="417" y="97"/>
                </a:lnTo>
                <a:lnTo>
                  <a:pt x="419" y="96"/>
                </a:lnTo>
                <a:lnTo>
                  <a:pt x="420" y="96"/>
                </a:lnTo>
                <a:lnTo>
                  <a:pt x="421" y="95"/>
                </a:lnTo>
                <a:lnTo>
                  <a:pt x="421" y="93"/>
                </a:lnTo>
                <a:lnTo>
                  <a:pt x="420" y="93"/>
                </a:lnTo>
                <a:lnTo>
                  <a:pt x="420" y="91"/>
                </a:lnTo>
                <a:lnTo>
                  <a:pt x="420" y="90"/>
                </a:lnTo>
                <a:lnTo>
                  <a:pt x="420" y="89"/>
                </a:lnTo>
                <a:lnTo>
                  <a:pt x="420" y="88"/>
                </a:lnTo>
                <a:lnTo>
                  <a:pt x="420" y="87"/>
                </a:lnTo>
                <a:lnTo>
                  <a:pt x="420" y="86"/>
                </a:lnTo>
                <a:lnTo>
                  <a:pt x="419" y="85"/>
                </a:lnTo>
                <a:lnTo>
                  <a:pt x="420" y="84"/>
                </a:lnTo>
                <a:lnTo>
                  <a:pt x="421" y="83"/>
                </a:lnTo>
                <a:lnTo>
                  <a:pt x="421" y="82"/>
                </a:lnTo>
                <a:lnTo>
                  <a:pt x="421" y="81"/>
                </a:lnTo>
                <a:lnTo>
                  <a:pt x="420" y="81"/>
                </a:lnTo>
                <a:lnTo>
                  <a:pt x="420" y="80"/>
                </a:lnTo>
                <a:lnTo>
                  <a:pt x="420" y="79"/>
                </a:lnTo>
                <a:lnTo>
                  <a:pt x="420" y="78"/>
                </a:lnTo>
                <a:lnTo>
                  <a:pt x="421" y="78"/>
                </a:lnTo>
                <a:lnTo>
                  <a:pt x="421" y="77"/>
                </a:lnTo>
                <a:lnTo>
                  <a:pt x="421" y="76"/>
                </a:lnTo>
                <a:lnTo>
                  <a:pt x="422" y="76"/>
                </a:lnTo>
                <a:lnTo>
                  <a:pt x="422" y="75"/>
                </a:lnTo>
                <a:lnTo>
                  <a:pt x="423" y="75"/>
                </a:lnTo>
                <a:lnTo>
                  <a:pt x="423" y="74"/>
                </a:lnTo>
                <a:lnTo>
                  <a:pt x="424" y="73"/>
                </a:lnTo>
                <a:lnTo>
                  <a:pt x="424" y="72"/>
                </a:lnTo>
                <a:lnTo>
                  <a:pt x="425" y="72"/>
                </a:lnTo>
                <a:lnTo>
                  <a:pt x="426" y="71"/>
                </a:lnTo>
                <a:lnTo>
                  <a:pt x="426" y="70"/>
                </a:lnTo>
                <a:lnTo>
                  <a:pt x="427" y="69"/>
                </a:lnTo>
                <a:lnTo>
                  <a:pt x="428" y="68"/>
                </a:lnTo>
                <a:lnTo>
                  <a:pt x="428" y="67"/>
                </a:lnTo>
                <a:lnTo>
                  <a:pt x="429" y="67"/>
                </a:lnTo>
                <a:lnTo>
                  <a:pt x="428" y="66"/>
                </a:lnTo>
                <a:lnTo>
                  <a:pt x="429" y="64"/>
                </a:lnTo>
                <a:lnTo>
                  <a:pt x="430" y="63"/>
                </a:lnTo>
                <a:lnTo>
                  <a:pt x="431" y="63"/>
                </a:lnTo>
                <a:lnTo>
                  <a:pt x="431" y="62"/>
                </a:lnTo>
                <a:lnTo>
                  <a:pt x="431" y="61"/>
                </a:lnTo>
                <a:lnTo>
                  <a:pt x="432" y="60"/>
                </a:lnTo>
                <a:lnTo>
                  <a:pt x="432" y="59"/>
                </a:lnTo>
                <a:lnTo>
                  <a:pt x="432" y="58"/>
                </a:lnTo>
                <a:lnTo>
                  <a:pt x="433" y="58"/>
                </a:lnTo>
                <a:lnTo>
                  <a:pt x="433" y="57"/>
                </a:lnTo>
                <a:lnTo>
                  <a:pt x="434" y="57"/>
                </a:lnTo>
                <a:lnTo>
                  <a:pt x="434" y="56"/>
                </a:lnTo>
                <a:lnTo>
                  <a:pt x="435" y="56"/>
                </a:lnTo>
                <a:lnTo>
                  <a:pt x="436" y="56"/>
                </a:lnTo>
                <a:lnTo>
                  <a:pt x="437" y="55"/>
                </a:lnTo>
                <a:lnTo>
                  <a:pt x="438" y="54"/>
                </a:lnTo>
                <a:lnTo>
                  <a:pt x="439" y="53"/>
                </a:lnTo>
                <a:lnTo>
                  <a:pt x="440" y="53"/>
                </a:lnTo>
                <a:lnTo>
                  <a:pt x="440" y="52"/>
                </a:lnTo>
                <a:lnTo>
                  <a:pt x="441" y="52"/>
                </a:lnTo>
                <a:lnTo>
                  <a:pt x="442" y="51"/>
                </a:lnTo>
                <a:lnTo>
                  <a:pt x="443" y="51"/>
                </a:lnTo>
                <a:lnTo>
                  <a:pt x="443" y="50"/>
                </a:lnTo>
                <a:lnTo>
                  <a:pt x="443" y="49"/>
                </a:lnTo>
                <a:lnTo>
                  <a:pt x="444" y="49"/>
                </a:lnTo>
                <a:lnTo>
                  <a:pt x="445" y="48"/>
                </a:lnTo>
                <a:lnTo>
                  <a:pt x="446" y="48"/>
                </a:lnTo>
                <a:lnTo>
                  <a:pt x="447" y="53"/>
                </a:lnTo>
                <a:lnTo>
                  <a:pt x="448" y="53"/>
                </a:lnTo>
                <a:lnTo>
                  <a:pt x="449" y="54"/>
                </a:lnTo>
                <a:lnTo>
                  <a:pt x="451" y="54"/>
                </a:lnTo>
                <a:lnTo>
                  <a:pt x="450" y="54"/>
                </a:lnTo>
                <a:lnTo>
                  <a:pt x="450" y="55"/>
                </a:lnTo>
                <a:lnTo>
                  <a:pt x="450" y="56"/>
                </a:lnTo>
                <a:lnTo>
                  <a:pt x="450" y="57"/>
                </a:lnTo>
                <a:lnTo>
                  <a:pt x="449" y="57"/>
                </a:lnTo>
                <a:lnTo>
                  <a:pt x="449" y="58"/>
                </a:lnTo>
                <a:lnTo>
                  <a:pt x="448" y="58"/>
                </a:lnTo>
                <a:lnTo>
                  <a:pt x="448" y="59"/>
                </a:lnTo>
                <a:lnTo>
                  <a:pt x="449" y="59"/>
                </a:lnTo>
                <a:lnTo>
                  <a:pt x="449" y="60"/>
                </a:lnTo>
                <a:lnTo>
                  <a:pt x="450" y="60"/>
                </a:lnTo>
                <a:lnTo>
                  <a:pt x="451" y="60"/>
                </a:lnTo>
                <a:lnTo>
                  <a:pt x="452" y="61"/>
                </a:lnTo>
                <a:lnTo>
                  <a:pt x="453" y="61"/>
                </a:lnTo>
                <a:lnTo>
                  <a:pt x="453" y="60"/>
                </a:lnTo>
                <a:lnTo>
                  <a:pt x="454" y="60"/>
                </a:lnTo>
                <a:lnTo>
                  <a:pt x="455" y="61"/>
                </a:lnTo>
                <a:lnTo>
                  <a:pt x="456" y="61"/>
                </a:lnTo>
                <a:lnTo>
                  <a:pt x="456" y="62"/>
                </a:lnTo>
                <a:lnTo>
                  <a:pt x="457" y="63"/>
                </a:lnTo>
                <a:lnTo>
                  <a:pt x="457" y="64"/>
                </a:lnTo>
                <a:lnTo>
                  <a:pt x="458" y="64"/>
                </a:lnTo>
                <a:lnTo>
                  <a:pt x="458" y="65"/>
                </a:lnTo>
                <a:lnTo>
                  <a:pt x="459" y="65"/>
                </a:lnTo>
                <a:lnTo>
                  <a:pt x="460" y="66"/>
                </a:lnTo>
                <a:lnTo>
                  <a:pt x="470" y="52"/>
                </a:lnTo>
                <a:lnTo>
                  <a:pt x="471" y="52"/>
                </a:lnTo>
                <a:lnTo>
                  <a:pt x="472" y="52"/>
                </a:lnTo>
                <a:lnTo>
                  <a:pt x="471" y="51"/>
                </a:lnTo>
                <a:lnTo>
                  <a:pt x="472" y="51"/>
                </a:lnTo>
                <a:lnTo>
                  <a:pt x="473" y="51"/>
                </a:lnTo>
                <a:lnTo>
                  <a:pt x="474" y="51"/>
                </a:lnTo>
                <a:lnTo>
                  <a:pt x="474" y="52"/>
                </a:lnTo>
                <a:lnTo>
                  <a:pt x="474" y="53"/>
                </a:lnTo>
                <a:lnTo>
                  <a:pt x="474" y="54"/>
                </a:lnTo>
                <a:lnTo>
                  <a:pt x="474" y="55"/>
                </a:lnTo>
                <a:lnTo>
                  <a:pt x="475" y="55"/>
                </a:lnTo>
                <a:lnTo>
                  <a:pt x="476" y="55"/>
                </a:lnTo>
                <a:lnTo>
                  <a:pt x="476" y="56"/>
                </a:lnTo>
                <a:lnTo>
                  <a:pt x="477" y="56"/>
                </a:lnTo>
                <a:lnTo>
                  <a:pt x="477" y="57"/>
                </a:lnTo>
                <a:lnTo>
                  <a:pt x="477" y="58"/>
                </a:lnTo>
                <a:lnTo>
                  <a:pt x="478" y="58"/>
                </a:lnTo>
                <a:lnTo>
                  <a:pt x="478" y="59"/>
                </a:lnTo>
                <a:lnTo>
                  <a:pt x="479" y="59"/>
                </a:lnTo>
                <a:lnTo>
                  <a:pt x="479" y="60"/>
                </a:lnTo>
                <a:lnTo>
                  <a:pt x="480" y="60"/>
                </a:lnTo>
                <a:lnTo>
                  <a:pt x="480" y="59"/>
                </a:lnTo>
                <a:lnTo>
                  <a:pt x="480" y="60"/>
                </a:lnTo>
                <a:lnTo>
                  <a:pt x="481" y="60"/>
                </a:lnTo>
                <a:lnTo>
                  <a:pt x="481" y="61"/>
                </a:lnTo>
                <a:lnTo>
                  <a:pt x="482" y="61"/>
                </a:lnTo>
                <a:lnTo>
                  <a:pt x="482" y="62"/>
                </a:lnTo>
                <a:lnTo>
                  <a:pt x="483" y="62"/>
                </a:lnTo>
                <a:lnTo>
                  <a:pt x="483" y="63"/>
                </a:lnTo>
                <a:lnTo>
                  <a:pt x="484" y="63"/>
                </a:lnTo>
                <a:lnTo>
                  <a:pt x="484" y="64"/>
                </a:lnTo>
                <a:lnTo>
                  <a:pt x="484" y="65"/>
                </a:lnTo>
                <a:lnTo>
                  <a:pt x="485" y="65"/>
                </a:lnTo>
                <a:lnTo>
                  <a:pt x="485" y="66"/>
                </a:lnTo>
                <a:lnTo>
                  <a:pt x="484" y="66"/>
                </a:lnTo>
                <a:lnTo>
                  <a:pt x="484" y="67"/>
                </a:lnTo>
                <a:lnTo>
                  <a:pt x="485" y="67"/>
                </a:lnTo>
                <a:lnTo>
                  <a:pt x="485" y="68"/>
                </a:lnTo>
                <a:lnTo>
                  <a:pt x="485" y="69"/>
                </a:lnTo>
                <a:lnTo>
                  <a:pt x="484" y="69"/>
                </a:lnTo>
                <a:lnTo>
                  <a:pt x="485" y="69"/>
                </a:lnTo>
                <a:lnTo>
                  <a:pt x="484" y="70"/>
                </a:lnTo>
                <a:lnTo>
                  <a:pt x="485" y="70"/>
                </a:lnTo>
                <a:lnTo>
                  <a:pt x="484" y="70"/>
                </a:lnTo>
                <a:lnTo>
                  <a:pt x="485" y="71"/>
                </a:lnTo>
                <a:lnTo>
                  <a:pt x="485" y="72"/>
                </a:lnTo>
                <a:lnTo>
                  <a:pt x="486" y="72"/>
                </a:lnTo>
                <a:lnTo>
                  <a:pt x="486" y="73"/>
                </a:lnTo>
                <a:lnTo>
                  <a:pt x="487" y="73"/>
                </a:lnTo>
                <a:lnTo>
                  <a:pt x="487" y="72"/>
                </a:lnTo>
                <a:lnTo>
                  <a:pt x="487" y="73"/>
                </a:lnTo>
                <a:lnTo>
                  <a:pt x="488" y="72"/>
                </a:lnTo>
                <a:lnTo>
                  <a:pt x="489" y="72"/>
                </a:lnTo>
                <a:lnTo>
                  <a:pt x="489" y="73"/>
                </a:lnTo>
                <a:lnTo>
                  <a:pt x="489" y="72"/>
                </a:lnTo>
                <a:lnTo>
                  <a:pt x="490" y="72"/>
                </a:lnTo>
                <a:lnTo>
                  <a:pt x="491" y="72"/>
                </a:lnTo>
                <a:lnTo>
                  <a:pt x="491" y="73"/>
                </a:lnTo>
                <a:lnTo>
                  <a:pt x="492" y="73"/>
                </a:lnTo>
                <a:lnTo>
                  <a:pt x="492" y="74"/>
                </a:lnTo>
                <a:lnTo>
                  <a:pt x="493" y="74"/>
                </a:lnTo>
                <a:lnTo>
                  <a:pt x="494" y="74"/>
                </a:lnTo>
                <a:lnTo>
                  <a:pt x="494" y="75"/>
                </a:lnTo>
                <a:lnTo>
                  <a:pt x="494" y="76"/>
                </a:lnTo>
                <a:lnTo>
                  <a:pt x="494" y="77"/>
                </a:lnTo>
                <a:lnTo>
                  <a:pt x="495" y="77"/>
                </a:lnTo>
                <a:lnTo>
                  <a:pt x="494" y="77"/>
                </a:lnTo>
                <a:lnTo>
                  <a:pt x="495" y="77"/>
                </a:lnTo>
                <a:lnTo>
                  <a:pt x="495" y="78"/>
                </a:lnTo>
                <a:lnTo>
                  <a:pt x="495" y="79"/>
                </a:lnTo>
                <a:lnTo>
                  <a:pt x="496" y="79"/>
                </a:lnTo>
                <a:lnTo>
                  <a:pt x="497" y="79"/>
                </a:lnTo>
                <a:lnTo>
                  <a:pt x="498" y="79"/>
                </a:lnTo>
                <a:lnTo>
                  <a:pt x="498" y="80"/>
                </a:lnTo>
                <a:lnTo>
                  <a:pt x="498" y="81"/>
                </a:lnTo>
                <a:lnTo>
                  <a:pt x="497" y="81"/>
                </a:lnTo>
                <a:lnTo>
                  <a:pt x="498" y="81"/>
                </a:lnTo>
                <a:lnTo>
                  <a:pt x="498" y="82"/>
                </a:lnTo>
                <a:lnTo>
                  <a:pt x="498" y="81"/>
                </a:lnTo>
                <a:lnTo>
                  <a:pt x="498" y="82"/>
                </a:lnTo>
                <a:lnTo>
                  <a:pt x="498" y="83"/>
                </a:lnTo>
                <a:lnTo>
                  <a:pt x="499" y="83"/>
                </a:lnTo>
                <a:lnTo>
                  <a:pt x="498" y="83"/>
                </a:lnTo>
                <a:lnTo>
                  <a:pt x="499" y="84"/>
                </a:lnTo>
                <a:lnTo>
                  <a:pt x="498" y="84"/>
                </a:lnTo>
                <a:lnTo>
                  <a:pt x="499" y="84"/>
                </a:lnTo>
                <a:lnTo>
                  <a:pt x="500" y="85"/>
                </a:lnTo>
                <a:lnTo>
                  <a:pt x="499" y="85"/>
                </a:lnTo>
                <a:lnTo>
                  <a:pt x="500" y="85"/>
                </a:lnTo>
                <a:lnTo>
                  <a:pt x="499" y="86"/>
                </a:lnTo>
                <a:lnTo>
                  <a:pt x="500" y="86"/>
                </a:lnTo>
                <a:lnTo>
                  <a:pt x="500" y="87"/>
                </a:lnTo>
                <a:lnTo>
                  <a:pt x="500" y="88"/>
                </a:lnTo>
                <a:lnTo>
                  <a:pt x="499" y="88"/>
                </a:lnTo>
                <a:lnTo>
                  <a:pt x="498" y="89"/>
                </a:lnTo>
                <a:lnTo>
                  <a:pt x="499" y="89"/>
                </a:lnTo>
                <a:lnTo>
                  <a:pt x="498" y="89"/>
                </a:lnTo>
                <a:lnTo>
                  <a:pt x="498" y="90"/>
                </a:lnTo>
                <a:lnTo>
                  <a:pt x="499" y="90"/>
                </a:lnTo>
                <a:lnTo>
                  <a:pt x="499" y="91"/>
                </a:lnTo>
                <a:lnTo>
                  <a:pt x="500" y="91"/>
                </a:lnTo>
                <a:lnTo>
                  <a:pt x="500" y="92"/>
                </a:lnTo>
                <a:lnTo>
                  <a:pt x="499" y="92"/>
                </a:lnTo>
                <a:lnTo>
                  <a:pt x="499" y="93"/>
                </a:lnTo>
                <a:lnTo>
                  <a:pt x="500" y="93"/>
                </a:lnTo>
                <a:lnTo>
                  <a:pt x="499" y="94"/>
                </a:lnTo>
                <a:lnTo>
                  <a:pt x="500" y="94"/>
                </a:lnTo>
                <a:lnTo>
                  <a:pt x="499" y="95"/>
                </a:lnTo>
                <a:lnTo>
                  <a:pt x="499" y="96"/>
                </a:lnTo>
                <a:lnTo>
                  <a:pt x="498" y="97"/>
                </a:lnTo>
                <a:lnTo>
                  <a:pt x="498" y="98"/>
                </a:lnTo>
                <a:lnTo>
                  <a:pt x="497" y="98"/>
                </a:lnTo>
                <a:lnTo>
                  <a:pt x="497" y="99"/>
                </a:lnTo>
                <a:lnTo>
                  <a:pt x="498" y="100"/>
                </a:lnTo>
                <a:lnTo>
                  <a:pt x="498" y="101"/>
                </a:lnTo>
                <a:lnTo>
                  <a:pt x="497" y="102"/>
                </a:lnTo>
                <a:lnTo>
                  <a:pt x="497" y="103"/>
                </a:lnTo>
                <a:lnTo>
                  <a:pt x="497" y="104"/>
                </a:lnTo>
                <a:lnTo>
                  <a:pt x="497" y="105"/>
                </a:lnTo>
                <a:lnTo>
                  <a:pt x="498" y="106"/>
                </a:lnTo>
                <a:lnTo>
                  <a:pt x="498" y="107"/>
                </a:lnTo>
                <a:lnTo>
                  <a:pt x="499" y="106"/>
                </a:lnTo>
                <a:lnTo>
                  <a:pt x="500" y="106"/>
                </a:lnTo>
                <a:lnTo>
                  <a:pt x="501" y="105"/>
                </a:lnTo>
                <a:lnTo>
                  <a:pt x="501" y="103"/>
                </a:lnTo>
                <a:lnTo>
                  <a:pt x="502" y="103"/>
                </a:lnTo>
                <a:lnTo>
                  <a:pt x="501" y="103"/>
                </a:lnTo>
                <a:lnTo>
                  <a:pt x="501" y="102"/>
                </a:lnTo>
                <a:lnTo>
                  <a:pt x="501" y="101"/>
                </a:lnTo>
                <a:lnTo>
                  <a:pt x="502" y="101"/>
                </a:lnTo>
                <a:lnTo>
                  <a:pt x="501" y="101"/>
                </a:lnTo>
                <a:lnTo>
                  <a:pt x="502" y="100"/>
                </a:lnTo>
                <a:lnTo>
                  <a:pt x="501" y="100"/>
                </a:lnTo>
                <a:lnTo>
                  <a:pt x="502" y="99"/>
                </a:lnTo>
                <a:lnTo>
                  <a:pt x="502" y="98"/>
                </a:lnTo>
                <a:lnTo>
                  <a:pt x="502" y="97"/>
                </a:lnTo>
                <a:lnTo>
                  <a:pt x="502" y="95"/>
                </a:lnTo>
                <a:lnTo>
                  <a:pt x="502" y="94"/>
                </a:lnTo>
                <a:lnTo>
                  <a:pt x="503" y="94"/>
                </a:lnTo>
                <a:lnTo>
                  <a:pt x="504" y="94"/>
                </a:lnTo>
                <a:lnTo>
                  <a:pt x="504" y="93"/>
                </a:lnTo>
                <a:lnTo>
                  <a:pt x="505" y="92"/>
                </a:lnTo>
                <a:lnTo>
                  <a:pt x="505" y="91"/>
                </a:lnTo>
                <a:lnTo>
                  <a:pt x="505" y="90"/>
                </a:lnTo>
                <a:lnTo>
                  <a:pt x="505" y="89"/>
                </a:lnTo>
                <a:lnTo>
                  <a:pt x="506" y="89"/>
                </a:lnTo>
                <a:lnTo>
                  <a:pt x="505" y="89"/>
                </a:lnTo>
                <a:lnTo>
                  <a:pt x="506" y="88"/>
                </a:lnTo>
                <a:lnTo>
                  <a:pt x="507" y="88"/>
                </a:lnTo>
                <a:lnTo>
                  <a:pt x="507" y="87"/>
                </a:lnTo>
                <a:lnTo>
                  <a:pt x="507" y="88"/>
                </a:lnTo>
                <a:lnTo>
                  <a:pt x="508" y="88"/>
                </a:lnTo>
                <a:lnTo>
                  <a:pt x="509" y="89"/>
                </a:lnTo>
                <a:lnTo>
                  <a:pt x="510" y="89"/>
                </a:lnTo>
                <a:lnTo>
                  <a:pt x="510" y="88"/>
                </a:lnTo>
                <a:lnTo>
                  <a:pt x="511" y="88"/>
                </a:lnTo>
                <a:lnTo>
                  <a:pt x="511" y="90"/>
                </a:lnTo>
                <a:lnTo>
                  <a:pt x="511" y="91"/>
                </a:lnTo>
                <a:lnTo>
                  <a:pt x="510" y="91"/>
                </a:lnTo>
                <a:lnTo>
                  <a:pt x="510" y="92"/>
                </a:lnTo>
                <a:lnTo>
                  <a:pt x="511" y="92"/>
                </a:lnTo>
                <a:lnTo>
                  <a:pt x="510" y="92"/>
                </a:lnTo>
                <a:lnTo>
                  <a:pt x="510" y="93"/>
                </a:lnTo>
                <a:lnTo>
                  <a:pt x="510" y="94"/>
                </a:lnTo>
                <a:lnTo>
                  <a:pt x="510" y="95"/>
                </a:lnTo>
                <a:lnTo>
                  <a:pt x="510" y="96"/>
                </a:lnTo>
                <a:lnTo>
                  <a:pt x="510" y="97"/>
                </a:lnTo>
                <a:lnTo>
                  <a:pt x="510" y="98"/>
                </a:lnTo>
                <a:lnTo>
                  <a:pt x="510" y="99"/>
                </a:lnTo>
                <a:lnTo>
                  <a:pt x="511" y="99"/>
                </a:lnTo>
                <a:lnTo>
                  <a:pt x="510" y="100"/>
                </a:lnTo>
                <a:lnTo>
                  <a:pt x="511" y="100"/>
                </a:lnTo>
                <a:lnTo>
                  <a:pt x="512" y="100"/>
                </a:lnTo>
                <a:lnTo>
                  <a:pt x="511" y="101"/>
                </a:lnTo>
                <a:lnTo>
                  <a:pt x="512" y="102"/>
                </a:lnTo>
                <a:lnTo>
                  <a:pt x="511" y="102"/>
                </a:lnTo>
                <a:lnTo>
                  <a:pt x="511" y="103"/>
                </a:lnTo>
                <a:lnTo>
                  <a:pt x="511" y="104"/>
                </a:lnTo>
                <a:lnTo>
                  <a:pt x="512" y="104"/>
                </a:lnTo>
                <a:lnTo>
                  <a:pt x="513" y="105"/>
                </a:lnTo>
                <a:lnTo>
                  <a:pt x="514" y="105"/>
                </a:lnTo>
                <a:lnTo>
                  <a:pt x="513" y="104"/>
                </a:lnTo>
                <a:lnTo>
                  <a:pt x="514" y="104"/>
                </a:lnTo>
                <a:lnTo>
                  <a:pt x="514" y="103"/>
                </a:lnTo>
                <a:lnTo>
                  <a:pt x="515" y="103"/>
                </a:lnTo>
                <a:lnTo>
                  <a:pt x="516" y="103"/>
                </a:lnTo>
                <a:lnTo>
                  <a:pt x="517" y="103"/>
                </a:lnTo>
                <a:lnTo>
                  <a:pt x="518" y="103"/>
                </a:lnTo>
                <a:lnTo>
                  <a:pt x="518" y="102"/>
                </a:lnTo>
                <a:lnTo>
                  <a:pt x="519" y="102"/>
                </a:lnTo>
                <a:lnTo>
                  <a:pt x="519" y="103"/>
                </a:lnTo>
                <a:lnTo>
                  <a:pt x="519" y="102"/>
                </a:lnTo>
                <a:lnTo>
                  <a:pt x="520" y="102"/>
                </a:lnTo>
                <a:lnTo>
                  <a:pt x="520" y="101"/>
                </a:lnTo>
                <a:lnTo>
                  <a:pt x="521" y="101"/>
                </a:lnTo>
                <a:lnTo>
                  <a:pt x="522" y="100"/>
                </a:lnTo>
                <a:lnTo>
                  <a:pt x="522" y="101"/>
                </a:lnTo>
                <a:lnTo>
                  <a:pt x="522" y="100"/>
                </a:lnTo>
                <a:lnTo>
                  <a:pt x="523" y="100"/>
                </a:lnTo>
                <a:lnTo>
                  <a:pt x="523" y="101"/>
                </a:lnTo>
                <a:lnTo>
                  <a:pt x="524" y="101"/>
                </a:lnTo>
                <a:lnTo>
                  <a:pt x="524" y="100"/>
                </a:lnTo>
                <a:lnTo>
                  <a:pt x="523" y="100"/>
                </a:lnTo>
                <a:lnTo>
                  <a:pt x="524" y="100"/>
                </a:lnTo>
                <a:lnTo>
                  <a:pt x="524" y="99"/>
                </a:lnTo>
                <a:lnTo>
                  <a:pt x="525" y="99"/>
                </a:lnTo>
                <a:lnTo>
                  <a:pt x="526" y="99"/>
                </a:lnTo>
                <a:lnTo>
                  <a:pt x="526" y="100"/>
                </a:lnTo>
                <a:lnTo>
                  <a:pt x="527" y="100"/>
                </a:lnTo>
                <a:lnTo>
                  <a:pt x="527" y="99"/>
                </a:lnTo>
                <a:lnTo>
                  <a:pt x="529" y="98"/>
                </a:lnTo>
                <a:lnTo>
                  <a:pt x="529" y="97"/>
                </a:lnTo>
                <a:lnTo>
                  <a:pt x="530" y="97"/>
                </a:lnTo>
                <a:lnTo>
                  <a:pt x="530" y="96"/>
                </a:lnTo>
                <a:lnTo>
                  <a:pt x="531" y="96"/>
                </a:lnTo>
                <a:lnTo>
                  <a:pt x="531" y="97"/>
                </a:lnTo>
                <a:lnTo>
                  <a:pt x="530" y="97"/>
                </a:lnTo>
                <a:lnTo>
                  <a:pt x="531" y="97"/>
                </a:lnTo>
                <a:lnTo>
                  <a:pt x="532" y="97"/>
                </a:lnTo>
                <a:lnTo>
                  <a:pt x="532" y="96"/>
                </a:lnTo>
                <a:lnTo>
                  <a:pt x="533" y="96"/>
                </a:lnTo>
                <a:lnTo>
                  <a:pt x="534" y="96"/>
                </a:lnTo>
                <a:lnTo>
                  <a:pt x="534" y="95"/>
                </a:lnTo>
                <a:lnTo>
                  <a:pt x="535" y="94"/>
                </a:lnTo>
                <a:lnTo>
                  <a:pt x="535" y="93"/>
                </a:lnTo>
                <a:lnTo>
                  <a:pt x="536" y="93"/>
                </a:lnTo>
                <a:lnTo>
                  <a:pt x="536" y="94"/>
                </a:lnTo>
                <a:lnTo>
                  <a:pt x="537" y="94"/>
                </a:lnTo>
                <a:lnTo>
                  <a:pt x="538" y="94"/>
                </a:lnTo>
                <a:lnTo>
                  <a:pt x="539" y="94"/>
                </a:lnTo>
                <a:lnTo>
                  <a:pt x="539" y="93"/>
                </a:lnTo>
                <a:lnTo>
                  <a:pt x="540" y="93"/>
                </a:lnTo>
                <a:lnTo>
                  <a:pt x="540" y="92"/>
                </a:lnTo>
                <a:lnTo>
                  <a:pt x="541" y="92"/>
                </a:lnTo>
                <a:lnTo>
                  <a:pt x="542" y="92"/>
                </a:lnTo>
                <a:lnTo>
                  <a:pt x="541" y="92"/>
                </a:lnTo>
                <a:lnTo>
                  <a:pt x="542" y="93"/>
                </a:lnTo>
                <a:lnTo>
                  <a:pt x="542" y="92"/>
                </a:lnTo>
                <a:lnTo>
                  <a:pt x="543" y="93"/>
                </a:lnTo>
                <a:lnTo>
                  <a:pt x="544" y="92"/>
                </a:lnTo>
                <a:lnTo>
                  <a:pt x="544" y="93"/>
                </a:lnTo>
                <a:lnTo>
                  <a:pt x="543" y="93"/>
                </a:lnTo>
                <a:lnTo>
                  <a:pt x="543" y="94"/>
                </a:lnTo>
                <a:lnTo>
                  <a:pt x="543" y="95"/>
                </a:lnTo>
                <a:lnTo>
                  <a:pt x="542" y="95"/>
                </a:lnTo>
                <a:lnTo>
                  <a:pt x="542" y="96"/>
                </a:lnTo>
                <a:lnTo>
                  <a:pt x="542" y="97"/>
                </a:lnTo>
                <a:lnTo>
                  <a:pt x="542" y="98"/>
                </a:lnTo>
                <a:lnTo>
                  <a:pt x="543" y="99"/>
                </a:lnTo>
                <a:lnTo>
                  <a:pt x="542" y="101"/>
                </a:lnTo>
                <a:lnTo>
                  <a:pt x="541" y="101"/>
                </a:lnTo>
                <a:lnTo>
                  <a:pt x="541" y="102"/>
                </a:lnTo>
                <a:lnTo>
                  <a:pt x="542" y="102"/>
                </a:lnTo>
                <a:lnTo>
                  <a:pt x="543" y="103"/>
                </a:lnTo>
                <a:lnTo>
                  <a:pt x="542" y="104"/>
                </a:lnTo>
                <a:lnTo>
                  <a:pt x="543" y="106"/>
                </a:lnTo>
                <a:lnTo>
                  <a:pt x="542" y="106"/>
                </a:lnTo>
                <a:lnTo>
                  <a:pt x="542" y="107"/>
                </a:lnTo>
                <a:lnTo>
                  <a:pt x="541" y="107"/>
                </a:lnTo>
                <a:lnTo>
                  <a:pt x="541" y="108"/>
                </a:lnTo>
                <a:lnTo>
                  <a:pt x="542" y="108"/>
                </a:lnTo>
                <a:lnTo>
                  <a:pt x="542" y="109"/>
                </a:lnTo>
                <a:lnTo>
                  <a:pt x="542" y="108"/>
                </a:lnTo>
                <a:lnTo>
                  <a:pt x="543" y="109"/>
                </a:lnTo>
                <a:lnTo>
                  <a:pt x="543" y="108"/>
                </a:lnTo>
                <a:lnTo>
                  <a:pt x="544" y="109"/>
                </a:lnTo>
                <a:lnTo>
                  <a:pt x="544" y="108"/>
                </a:lnTo>
                <a:lnTo>
                  <a:pt x="546" y="108"/>
                </a:lnTo>
                <a:lnTo>
                  <a:pt x="546" y="107"/>
                </a:lnTo>
                <a:lnTo>
                  <a:pt x="547" y="107"/>
                </a:lnTo>
                <a:lnTo>
                  <a:pt x="548" y="107"/>
                </a:lnTo>
                <a:lnTo>
                  <a:pt x="549" y="107"/>
                </a:lnTo>
                <a:lnTo>
                  <a:pt x="550" y="107"/>
                </a:lnTo>
                <a:lnTo>
                  <a:pt x="551" y="106"/>
                </a:lnTo>
                <a:lnTo>
                  <a:pt x="550" y="106"/>
                </a:lnTo>
                <a:lnTo>
                  <a:pt x="551" y="106"/>
                </a:lnTo>
                <a:lnTo>
                  <a:pt x="550" y="106"/>
                </a:lnTo>
                <a:lnTo>
                  <a:pt x="551" y="105"/>
                </a:lnTo>
                <a:lnTo>
                  <a:pt x="551" y="106"/>
                </a:lnTo>
                <a:lnTo>
                  <a:pt x="551" y="105"/>
                </a:lnTo>
                <a:lnTo>
                  <a:pt x="551" y="104"/>
                </a:lnTo>
                <a:lnTo>
                  <a:pt x="551" y="103"/>
                </a:lnTo>
                <a:lnTo>
                  <a:pt x="551" y="102"/>
                </a:lnTo>
                <a:lnTo>
                  <a:pt x="552" y="102"/>
                </a:lnTo>
                <a:lnTo>
                  <a:pt x="553" y="102"/>
                </a:lnTo>
                <a:lnTo>
                  <a:pt x="553" y="103"/>
                </a:lnTo>
                <a:lnTo>
                  <a:pt x="553" y="104"/>
                </a:lnTo>
                <a:lnTo>
                  <a:pt x="555" y="104"/>
                </a:lnTo>
                <a:lnTo>
                  <a:pt x="555" y="105"/>
                </a:lnTo>
                <a:lnTo>
                  <a:pt x="556" y="105"/>
                </a:lnTo>
                <a:lnTo>
                  <a:pt x="555" y="105"/>
                </a:lnTo>
                <a:lnTo>
                  <a:pt x="555" y="106"/>
                </a:lnTo>
                <a:lnTo>
                  <a:pt x="556" y="106"/>
                </a:lnTo>
                <a:lnTo>
                  <a:pt x="557" y="106"/>
                </a:lnTo>
                <a:lnTo>
                  <a:pt x="559" y="106"/>
                </a:lnTo>
                <a:lnTo>
                  <a:pt x="560" y="106"/>
                </a:lnTo>
                <a:lnTo>
                  <a:pt x="560" y="107"/>
                </a:lnTo>
                <a:lnTo>
                  <a:pt x="561" y="108"/>
                </a:lnTo>
                <a:lnTo>
                  <a:pt x="561" y="109"/>
                </a:lnTo>
                <a:lnTo>
                  <a:pt x="561" y="110"/>
                </a:lnTo>
                <a:lnTo>
                  <a:pt x="562" y="110"/>
                </a:lnTo>
                <a:lnTo>
                  <a:pt x="562" y="111"/>
                </a:lnTo>
                <a:lnTo>
                  <a:pt x="562" y="110"/>
                </a:lnTo>
                <a:lnTo>
                  <a:pt x="563" y="110"/>
                </a:lnTo>
                <a:lnTo>
                  <a:pt x="564" y="110"/>
                </a:lnTo>
                <a:lnTo>
                  <a:pt x="564" y="109"/>
                </a:lnTo>
                <a:lnTo>
                  <a:pt x="565" y="109"/>
                </a:lnTo>
                <a:lnTo>
                  <a:pt x="565" y="108"/>
                </a:lnTo>
                <a:lnTo>
                  <a:pt x="566" y="109"/>
                </a:lnTo>
                <a:lnTo>
                  <a:pt x="566" y="108"/>
                </a:lnTo>
                <a:lnTo>
                  <a:pt x="566" y="109"/>
                </a:lnTo>
                <a:lnTo>
                  <a:pt x="567" y="109"/>
                </a:lnTo>
                <a:lnTo>
                  <a:pt x="568" y="109"/>
                </a:lnTo>
                <a:lnTo>
                  <a:pt x="568" y="110"/>
                </a:lnTo>
                <a:lnTo>
                  <a:pt x="568" y="111"/>
                </a:lnTo>
                <a:lnTo>
                  <a:pt x="569" y="111"/>
                </a:lnTo>
                <a:lnTo>
                  <a:pt x="569" y="110"/>
                </a:lnTo>
                <a:lnTo>
                  <a:pt x="569" y="111"/>
                </a:lnTo>
                <a:lnTo>
                  <a:pt x="570" y="111"/>
                </a:lnTo>
                <a:lnTo>
                  <a:pt x="570" y="112"/>
                </a:lnTo>
                <a:lnTo>
                  <a:pt x="571" y="112"/>
                </a:lnTo>
                <a:lnTo>
                  <a:pt x="572" y="112"/>
                </a:lnTo>
                <a:lnTo>
                  <a:pt x="572" y="111"/>
                </a:lnTo>
                <a:lnTo>
                  <a:pt x="573" y="111"/>
                </a:lnTo>
                <a:lnTo>
                  <a:pt x="574" y="111"/>
                </a:lnTo>
                <a:lnTo>
                  <a:pt x="574" y="112"/>
                </a:lnTo>
                <a:lnTo>
                  <a:pt x="576" y="111"/>
                </a:lnTo>
                <a:lnTo>
                  <a:pt x="577" y="111"/>
                </a:lnTo>
                <a:lnTo>
                  <a:pt x="577" y="112"/>
                </a:lnTo>
                <a:lnTo>
                  <a:pt x="578" y="112"/>
                </a:lnTo>
                <a:lnTo>
                  <a:pt x="578" y="113"/>
                </a:lnTo>
                <a:lnTo>
                  <a:pt x="579" y="113"/>
                </a:lnTo>
                <a:lnTo>
                  <a:pt x="579" y="114"/>
                </a:lnTo>
                <a:lnTo>
                  <a:pt x="591" y="129"/>
                </a:lnTo>
                <a:lnTo>
                  <a:pt x="591" y="127"/>
                </a:lnTo>
                <a:lnTo>
                  <a:pt x="591" y="126"/>
                </a:lnTo>
                <a:lnTo>
                  <a:pt x="592" y="126"/>
                </a:lnTo>
                <a:lnTo>
                  <a:pt x="592" y="125"/>
                </a:lnTo>
                <a:lnTo>
                  <a:pt x="593" y="125"/>
                </a:lnTo>
                <a:lnTo>
                  <a:pt x="593" y="124"/>
                </a:lnTo>
                <a:lnTo>
                  <a:pt x="593" y="123"/>
                </a:lnTo>
                <a:lnTo>
                  <a:pt x="594" y="123"/>
                </a:lnTo>
                <a:lnTo>
                  <a:pt x="595" y="123"/>
                </a:lnTo>
                <a:lnTo>
                  <a:pt x="595" y="122"/>
                </a:lnTo>
                <a:lnTo>
                  <a:pt x="595" y="121"/>
                </a:lnTo>
                <a:lnTo>
                  <a:pt x="596" y="121"/>
                </a:lnTo>
                <a:lnTo>
                  <a:pt x="596" y="120"/>
                </a:lnTo>
                <a:lnTo>
                  <a:pt x="597" y="120"/>
                </a:lnTo>
                <a:lnTo>
                  <a:pt x="597" y="119"/>
                </a:lnTo>
                <a:lnTo>
                  <a:pt x="596" y="118"/>
                </a:lnTo>
                <a:lnTo>
                  <a:pt x="595" y="118"/>
                </a:lnTo>
                <a:lnTo>
                  <a:pt x="595" y="117"/>
                </a:lnTo>
                <a:lnTo>
                  <a:pt x="594" y="117"/>
                </a:lnTo>
                <a:lnTo>
                  <a:pt x="594" y="116"/>
                </a:lnTo>
                <a:lnTo>
                  <a:pt x="594" y="115"/>
                </a:lnTo>
                <a:lnTo>
                  <a:pt x="594" y="114"/>
                </a:lnTo>
                <a:lnTo>
                  <a:pt x="594" y="113"/>
                </a:lnTo>
                <a:lnTo>
                  <a:pt x="594" y="112"/>
                </a:lnTo>
                <a:lnTo>
                  <a:pt x="593" y="112"/>
                </a:lnTo>
                <a:lnTo>
                  <a:pt x="593" y="111"/>
                </a:lnTo>
                <a:lnTo>
                  <a:pt x="594" y="111"/>
                </a:lnTo>
                <a:lnTo>
                  <a:pt x="594" y="110"/>
                </a:lnTo>
                <a:lnTo>
                  <a:pt x="594" y="109"/>
                </a:lnTo>
                <a:lnTo>
                  <a:pt x="595" y="109"/>
                </a:lnTo>
                <a:lnTo>
                  <a:pt x="595" y="108"/>
                </a:lnTo>
                <a:lnTo>
                  <a:pt x="596" y="108"/>
                </a:lnTo>
                <a:lnTo>
                  <a:pt x="595" y="106"/>
                </a:lnTo>
                <a:lnTo>
                  <a:pt x="595" y="105"/>
                </a:lnTo>
                <a:lnTo>
                  <a:pt x="594" y="104"/>
                </a:lnTo>
                <a:lnTo>
                  <a:pt x="595" y="104"/>
                </a:lnTo>
                <a:lnTo>
                  <a:pt x="594" y="103"/>
                </a:lnTo>
                <a:lnTo>
                  <a:pt x="595" y="103"/>
                </a:lnTo>
                <a:lnTo>
                  <a:pt x="594" y="103"/>
                </a:lnTo>
                <a:lnTo>
                  <a:pt x="593" y="103"/>
                </a:lnTo>
                <a:lnTo>
                  <a:pt x="593" y="102"/>
                </a:lnTo>
                <a:lnTo>
                  <a:pt x="594" y="102"/>
                </a:lnTo>
                <a:lnTo>
                  <a:pt x="593" y="102"/>
                </a:lnTo>
                <a:lnTo>
                  <a:pt x="593" y="101"/>
                </a:lnTo>
                <a:lnTo>
                  <a:pt x="594" y="102"/>
                </a:lnTo>
                <a:lnTo>
                  <a:pt x="594" y="101"/>
                </a:lnTo>
                <a:lnTo>
                  <a:pt x="594" y="100"/>
                </a:lnTo>
                <a:lnTo>
                  <a:pt x="594" y="99"/>
                </a:lnTo>
                <a:lnTo>
                  <a:pt x="595" y="99"/>
                </a:lnTo>
                <a:lnTo>
                  <a:pt x="595" y="98"/>
                </a:lnTo>
                <a:lnTo>
                  <a:pt x="594" y="98"/>
                </a:lnTo>
                <a:lnTo>
                  <a:pt x="594" y="97"/>
                </a:lnTo>
                <a:lnTo>
                  <a:pt x="594" y="98"/>
                </a:lnTo>
                <a:lnTo>
                  <a:pt x="594" y="97"/>
                </a:lnTo>
                <a:lnTo>
                  <a:pt x="593" y="97"/>
                </a:lnTo>
                <a:lnTo>
                  <a:pt x="594" y="96"/>
                </a:lnTo>
                <a:lnTo>
                  <a:pt x="595" y="96"/>
                </a:lnTo>
                <a:lnTo>
                  <a:pt x="595" y="95"/>
                </a:lnTo>
                <a:lnTo>
                  <a:pt x="596" y="95"/>
                </a:lnTo>
                <a:lnTo>
                  <a:pt x="596" y="94"/>
                </a:lnTo>
                <a:lnTo>
                  <a:pt x="595" y="94"/>
                </a:lnTo>
                <a:lnTo>
                  <a:pt x="596" y="93"/>
                </a:lnTo>
                <a:lnTo>
                  <a:pt x="596" y="92"/>
                </a:lnTo>
                <a:lnTo>
                  <a:pt x="597" y="92"/>
                </a:lnTo>
                <a:lnTo>
                  <a:pt x="597" y="91"/>
                </a:lnTo>
                <a:lnTo>
                  <a:pt x="597" y="90"/>
                </a:lnTo>
                <a:lnTo>
                  <a:pt x="598" y="91"/>
                </a:lnTo>
                <a:lnTo>
                  <a:pt x="599" y="91"/>
                </a:lnTo>
                <a:lnTo>
                  <a:pt x="600" y="91"/>
                </a:lnTo>
                <a:lnTo>
                  <a:pt x="601" y="91"/>
                </a:lnTo>
                <a:lnTo>
                  <a:pt x="602" y="92"/>
                </a:lnTo>
                <a:lnTo>
                  <a:pt x="603" y="92"/>
                </a:lnTo>
                <a:lnTo>
                  <a:pt x="604" y="92"/>
                </a:lnTo>
                <a:lnTo>
                  <a:pt x="604" y="93"/>
                </a:lnTo>
                <a:lnTo>
                  <a:pt x="605" y="93"/>
                </a:lnTo>
                <a:lnTo>
                  <a:pt x="605" y="94"/>
                </a:lnTo>
                <a:lnTo>
                  <a:pt x="604" y="95"/>
                </a:lnTo>
                <a:lnTo>
                  <a:pt x="604" y="96"/>
                </a:lnTo>
                <a:lnTo>
                  <a:pt x="604" y="97"/>
                </a:lnTo>
                <a:lnTo>
                  <a:pt x="604" y="99"/>
                </a:lnTo>
                <a:lnTo>
                  <a:pt x="604" y="100"/>
                </a:lnTo>
                <a:lnTo>
                  <a:pt x="606" y="101"/>
                </a:lnTo>
                <a:lnTo>
                  <a:pt x="607" y="100"/>
                </a:lnTo>
                <a:lnTo>
                  <a:pt x="608" y="100"/>
                </a:lnTo>
                <a:lnTo>
                  <a:pt x="609" y="100"/>
                </a:lnTo>
                <a:lnTo>
                  <a:pt x="609" y="101"/>
                </a:lnTo>
                <a:lnTo>
                  <a:pt x="610" y="101"/>
                </a:lnTo>
                <a:lnTo>
                  <a:pt x="611" y="101"/>
                </a:lnTo>
                <a:lnTo>
                  <a:pt x="611" y="100"/>
                </a:lnTo>
                <a:lnTo>
                  <a:pt x="612" y="100"/>
                </a:lnTo>
                <a:lnTo>
                  <a:pt x="613" y="100"/>
                </a:lnTo>
                <a:lnTo>
                  <a:pt x="613" y="101"/>
                </a:lnTo>
                <a:lnTo>
                  <a:pt x="612" y="102"/>
                </a:lnTo>
                <a:lnTo>
                  <a:pt x="612" y="103"/>
                </a:lnTo>
                <a:lnTo>
                  <a:pt x="612" y="104"/>
                </a:lnTo>
                <a:lnTo>
                  <a:pt x="613" y="105"/>
                </a:lnTo>
                <a:lnTo>
                  <a:pt x="614" y="105"/>
                </a:lnTo>
                <a:lnTo>
                  <a:pt x="616" y="104"/>
                </a:lnTo>
                <a:lnTo>
                  <a:pt x="617" y="105"/>
                </a:lnTo>
                <a:lnTo>
                  <a:pt x="617" y="106"/>
                </a:lnTo>
                <a:lnTo>
                  <a:pt x="616" y="106"/>
                </a:lnTo>
                <a:lnTo>
                  <a:pt x="615" y="107"/>
                </a:lnTo>
                <a:lnTo>
                  <a:pt x="615" y="108"/>
                </a:lnTo>
                <a:lnTo>
                  <a:pt x="617" y="109"/>
                </a:lnTo>
                <a:lnTo>
                  <a:pt x="617" y="110"/>
                </a:lnTo>
                <a:lnTo>
                  <a:pt x="617" y="111"/>
                </a:lnTo>
                <a:lnTo>
                  <a:pt x="617" y="112"/>
                </a:lnTo>
                <a:lnTo>
                  <a:pt x="618" y="112"/>
                </a:lnTo>
                <a:lnTo>
                  <a:pt x="618" y="111"/>
                </a:lnTo>
                <a:lnTo>
                  <a:pt x="618" y="110"/>
                </a:lnTo>
                <a:lnTo>
                  <a:pt x="619" y="110"/>
                </a:lnTo>
                <a:lnTo>
                  <a:pt x="621" y="109"/>
                </a:lnTo>
                <a:lnTo>
                  <a:pt x="621" y="108"/>
                </a:lnTo>
                <a:lnTo>
                  <a:pt x="622" y="107"/>
                </a:lnTo>
                <a:lnTo>
                  <a:pt x="623" y="106"/>
                </a:lnTo>
                <a:lnTo>
                  <a:pt x="624" y="106"/>
                </a:lnTo>
                <a:lnTo>
                  <a:pt x="625" y="108"/>
                </a:lnTo>
                <a:lnTo>
                  <a:pt x="626" y="108"/>
                </a:lnTo>
                <a:lnTo>
                  <a:pt x="627" y="108"/>
                </a:lnTo>
                <a:lnTo>
                  <a:pt x="628" y="109"/>
                </a:lnTo>
                <a:lnTo>
                  <a:pt x="629" y="109"/>
                </a:lnTo>
                <a:lnTo>
                  <a:pt x="630" y="109"/>
                </a:lnTo>
                <a:lnTo>
                  <a:pt x="631" y="108"/>
                </a:lnTo>
                <a:lnTo>
                  <a:pt x="631" y="109"/>
                </a:lnTo>
                <a:lnTo>
                  <a:pt x="631" y="108"/>
                </a:lnTo>
                <a:lnTo>
                  <a:pt x="632" y="109"/>
                </a:lnTo>
                <a:lnTo>
                  <a:pt x="632" y="110"/>
                </a:lnTo>
                <a:lnTo>
                  <a:pt x="633" y="110"/>
                </a:lnTo>
                <a:lnTo>
                  <a:pt x="633" y="109"/>
                </a:lnTo>
                <a:lnTo>
                  <a:pt x="634" y="109"/>
                </a:lnTo>
                <a:lnTo>
                  <a:pt x="634" y="108"/>
                </a:lnTo>
                <a:lnTo>
                  <a:pt x="635" y="107"/>
                </a:lnTo>
                <a:lnTo>
                  <a:pt x="636" y="107"/>
                </a:lnTo>
                <a:lnTo>
                  <a:pt x="636" y="106"/>
                </a:lnTo>
                <a:lnTo>
                  <a:pt x="636" y="105"/>
                </a:lnTo>
                <a:lnTo>
                  <a:pt x="637" y="105"/>
                </a:lnTo>
                <a:lnTo>
                  <a:pt x="637" y="104"/>
                </a:lnTo>
                <a:lnTo>
                  <a:pt x="638" y="104"/>
                </a:lnTo>
                <a:lnTo>
                  <a:pt x="639" y="103"/>
                </a:lnTo>
                <a:lnTo>
                  <a:pt x="640" y="103"/>
                </a:lnTo>
                <a:lnTo>
                  <a:pt x="642" y="103"/>
                </a:lnTo>
                <a:lnTo>
                  <a:pt x="643" y="103"/>
                </a:lnTo>
                <a:lnTo>
                  <a:pt x="644" y="103"/>
                </a:lnTo>
                <a:lnTo>
                  <a:pt x="644" y="104"/>
                </a:lnTo>
                <a:lnTo>
                  <a:pt x="643" y="104"/>
                </a:lnTo>
                <a:lnTo>
                  <a:pt x="643" y="105"/>
                </a:lnTo>
                <a:lnTo>
                  <a:pt x="644" y="105"/>
                </a:lnTo>
                <a:lnTo>
                  <a:pt x="645" y="105"/>
                </a:lnTo>
                <a:lnTo>
                  <a:pt x="646" y="105"/>
                </a:lnTo>
                <a:lnTo>
                  <a:pt x="647" y="105"/>
                </a:lnTo>
                <a:lnTo>
                  <a:pt x="648" y="105"/>
                </a:lnTo>
                <a:lnTo>
                  <a:pt x="648" y="104"/>
                </a:lnTo>
                <a:lnTo>
                  <a:pt x="648" y="103"/>
                </a:lnTo>
                <a:lnTo>
                  <a:pt x="649" y="102"/>
                </a:lnTo>
                <a:lnTo>
                  <a:pt x="650" y="102"/>
                </a:lnTo>
                <a:lnTo>
                  <a:pt x="651" y="102"/>
                </a:lnTo>
                <a:lnTo>
                  <a:pt x="651" y="103"/>
                </a:lnTo>
                <a:lnTo>
                  <a:pt x="652" y="102"/>
                </a:lnTo>
                <a:lnTo>
                  <a:pt x="653" y="102"/>
                </a:lnTo>
                <a:lnTo>
                  <a:pt x="653" y="103"/>
                </a:lnTo>
                <a:lnTo>
                  <a:pt x="654" y="103"/>
                </a:lnTo>
                <a:lnTo>
                  <a:pt x="654" y="102"/>
                </a:lnTo>
                <a:lnTo>
                  <a:pt x="654" y="101"/>
                </a:lnTo>
                <a:lnTo>
                  <a:pt x="655" y="101"/>
                </a:lnTo>
                <a:lnTo>
                  <a:pt x="655" y="100"/>
                </a:lnTo>
                <a:lnTo>
                  <a:pt x="656" y="101"/>
                </a:lnTo>
                <a:lnTo>
                  <a:pt x="657" y="101"/>
                </a:lnTo>
                <a:lnTo>
                  <a:pt x="657" y="100"/>
                </a:lnTo>
                <a:lnTo>
                  <a:pt x="657" y="101"/>
                </a:lnTo>
                <a:lnTo>
                  <a:pt x="657" y="100"/>
                </a:lnTo>
                <a:lnTo>
                  <a:pt x="658" y="100"/>
                </a:lnTo>
                <a:lnTo>
                  <a:pt x="658" y="99"/>
                </a:lnTo>
                <a:lnTo>
                  <a:pt x="658" y="100"/>
                </a:lnTo>
                <a:lnTo>
                  <a:pt x="659" y="100"/>
                </a:lnTo>
                <a:lnTo>
                  <a:pt x="659" y="99"/>
                </a:lnTo>
                <a:lnTo>
                  <a:pt x="659" y="100"/>
                </a:lnTo>
                <a:lnTo>
                  <a:pt x="659" y="99"/>
                </a:lnTo>
                <a:lnTo>
                  <a:pt x="660" y="99"/>
                </a:lnTo>
                <a:lnTo>
                  <a:pt x="661" y="99"/>
                </a:lnTo>
                <a:lnTo>
                  <a:pt x="662" y="99"/>
                </a:lnTo>
                <a:lnTo>
                  <a:pt x="662" y="98"/>
                </a:lnTo>
                <a:lnTo>
                  <a:pt x="662" y="97"/>
                </a:lnTo>
                <a:lnTo>
                  <a:pt x="663" y="97"/>
                </a:lnTo>
                <a:lnTo>
                  <a:pt x="664" y="97"/>
                </a:lnTo>
                <a:lnTo>
                  <a:pt x="664" y="98"/>
                </a:lnTo>
                <a:lnTo>
                  <a:pt x="665" y="98"/>
                </a:lnTo>
                <a:lnTo>
                  <a:pt x="665" y="97"/>
                </a:lnTo>
                <a:lnTo>
                  <a:pt x="666" y="97"/>
                </a:lnTo>
                <a:lnTo>
                  <a:pt x="666" y="96"/>
                </a:lnTo>
                <a:lnTo>
                  <a:pt x="667" y="96"/>
                </a:lnTo>
                <a:lnTo>
                  <a:pt x="668" y="96"/>
                </a:lnTo>
                <a:lnTo>
                  <a:pt x="668" y="95"/>
                </a:lnTo>
                <a:lnTo>
                  <a:pt x="669" y="95"/>
                </a:lnTo>
                <a:lnTo>
                  <a:pt x="670" y="95"/>
                </a:lnTo>
                <a:lnTo>
                  <a:pt x="670" y="94"/>
                </a:lnTo>
                <a:lnTo>
                  <a:pt x="671" y="93"/>
                </a:lnTo>
                <a:lnTo>
                  <a:pt x="672" y="93"/>
                </a:lnTo>
                <a:lnTo>
                  <a:pt x="672" y="92"/>
                </a:lnTo>
                <a:lnTo>
                  <a:pt x="673" y="92"/>
                </a:lnTo>
                <a:lnTo>
                  <a:pt x="673" y="91"/>
                </a:lnTo>
                <a:lnTo>
                  <a:pt x="674" y="91"/>
                </a:lnTo>
                <a:lnTo>
                  <a:pt x="674" y="90"/>
                </a:lnTo>
                <a:lnTo>
                  <a:pt x="675" y="90"/>
                </a:lnTo>
                <a:lnTo>
                  <a:pt x="676" y="90"/>
                </a:lnTo>
                <a:lnTo>
                  <a:pt x="675" y="91"/>
                </a:lnTo>
                <a:lnTo>
                  <a:pt x="676" y="92"/>
                </a:lnTo>
                <a:lnTo>
                  <a:pt x="676" y="91"/>
                </a:lnTo>
                <a:lnTo>
                  <a:pt x="676" y="92"/>
                </a:lnTo>
                <a:lnTo>
                  <a:pt x="678" y="92"/>
                </a:lnTo>
                <a:lnTo>
                  <a:pt x="678" y="91"/>
                </a:lnTo>
                <a:lnTo>
                  <a:pt x="679" y="91"/>
                </a:lnTo>
                <a:lnTo>
                  <a:pt x="679" y="90"/>
                </a:lnTo>
                <a:lnTo>
                  <a:pt x="679" y="89"/>
                </a:lnTo>
                <a:lnTo>
                  <a:pt x="680" y="89"/>
                </a:lnTo>
                <a:lnTo>
                  <a:pt x="681" y="88"/>
                </a:lnTo>
                <a:lnTo>
                  <a:pt x="681" y="87"/>
                </a:lnTo>
                <a:lnTo>
                  <a:pt x="682" y="87"/>
                </a:lnTo>
                <a:lnTo>
                  <a:pt x="682" y="86"/>
                </a:lnTo>
                <a:lnTo>
                  <a:pt x="683" y="86"/>
                </a:lnTo>
                <a:lnTo>
                  <a:pt x="704" y="81"/>
                </a:lnTo>
                <a:lnTo>
                  <a:pt x="706" y="82"/>
                </a:lnTo>
                <a:lnTo>
                  <a:pt x="718" y="83"/>
                </a:lnTo>
                <a:lnTo>
                  <a:pt x="719" y="81"/>
                </a:lnTo>
                <a:lnTo>
                  <a:pt x="725" y="70"/>
                </a:lnTo>
                <a:lnTo>
                  <a:pt x="725" y="71"/>
                </a:lnTo>
                <a:lnTo>
                  <a:pt x="725" y="72"/>
                </a:lnTo>
                <a:lnTo>
                  <a:pt x="726" y="72"/>
                </a:lnTo>
                <a:lnTo>
                  <a:pt x="725" y="72"/>
                </a:lnTo>
                <a:lnTo>
                  <a:pt x="726" y="72"/>
                </a:lnTo>
                <a:lnTo>
                  <a:pt x="726" y="73"/>
                </a:lnTo>
                <a:lnTo>
                  <a:pt x="727" y="73"/>
                </a:lnTo>
                <a:lnTo>
                  <a:pt x="728" y="73"/>
                </a:lnTo>
                <a:lnTo>
                  <a:pt x="729" y="73"/>
                </a:lnTo>
                <a:lnTo>
                  <a:pt x="729" y="74"/>
                </a:lnTo>
                <a:lnTo>
                  <a:pt x="729" y="75"/>
                </a:lnTo>
                <a:lnTo>
                  <a:pt x="729" y="76"/>
                </a:lnTo>
                <a:lnTo>
                  <a:pt x="730" y="76"/>
                </a:lnTo>
                <a:lnTo>
                  <a:pt x="729" y="77"/>
                </a:lnTo>
                <a:lnTo>
                  <a:pt x="730" y="77"/>
                </a:lnTo>
                <a:lnTo>
                  <a:pt x="729" y="77"/>
                </a:lnTo>
                <a:lnTo>
                  <a:pt x="729" y="78"/>
                </a:lnTo>
                <a:lnTo>
                  <a:pt x="729" y="79"/>
                </a:lnTo>
                <a:lnTo>
                  <a:pt x="730" y="79"/>
                </a:lnTo>
                <a:lnTo>
                  <a:pt x="729" y="80"/>
                </a:lnTo>
                <a:lnTo>
                  <a:pt x="729" y="81"/>
                </a:lnTo>
                <a:lnTo>
                  <a:pt x="729" y="82"/>
                </a:lnTo>
                <a:lnTo>
                  <a:pt x="728" y="83"/>
                </a:lnTo>
                <a:lnTo>
                  <a:pt x="729" y="84"/>
                </a:lnTo>
                <a:lnTo>
                  <a:pt x="728" y="84"/>
                </a:lnTo>
                <a:lnTo>
                  <a:pt x="728" y="85"/>
                </a:lnTo>
                <a:lnTo>
                  <a:pt x="728" y="86"/>
                </a:lnTo>
                <a:lnTo>
                  <a:pt x="729" y="86"/>
                </a:lnTo>
                <a:lnTo>
                  <a:pt x="728" y="86"/>
                </a:lnTo>
                <a:lnTo>
                  <a:pt x="728" y="87"/>
                </a:lnTo>
                <a:lnTo>
                  <a:pt x="728" y="88"/>
                </a:lnTo>
                <a:lnTo>
                  <a:pt x="729" y="88"/>
                </a:lnTo>
                <a:lnTo>
                  <a:pt x="730" y="88"/>
                </a:lnTo>
                <a:lnTo>
                  <a:pt x="731" y="88"/>
                </a:lnTo>
                <a:lnTo>
                  <a:pt x="731" y="87"/>
                </a:lnTo>
                <a:lnTo>
                  <a:pt x="731" y="88"/>
                </a:lnTo>
                <a:lnTo>
                  <a:pt x="731" y="87"/>
                </a:lnTo>
                <a:lnTo>
                  <a:pt x="732" y="87"/>
                </a:lnTo>
                <a:lnTo>
                  <a:pt x="733" y="87"/>
                </a:lnTo>
                <a:lnTo>
                  <a:pt x="734" y="87"/>
                </a:lnTo>
                <a:lnTo>
                  <a:pt x="735" y="87"/>
                </a:lnTo>
                <a:lnTo>
                  <a:pt x="736" y="87"/>
                </a:lnTo>
                <a:lnTo>
                  <a:pt x="737" y="87"/>
                </a:lnTo>
                <a:lnTo>
                  <a:pt x="737" y="86"/>
                </a:lnTo>
                <a:lnTo>
                  <a:pt x="738" y="86"/>
                </a:lnTo>
                <a:lnTo>
                  <a:pt x="738" y="87"/>
                </a:lnTo>
                <a:lnTo>
                  <a:pt x="738" y="86"/>
                </a:lnTo>
                <a:lnTo>
                  <a:pt x="739" y="86"/>
                </a:lnTo>
                <a:lnTo>
                  <a:pt x="740" y="86"/>
                </a:lnTo>
                <a:lnTo>
                  <a:pt x="742" y="86"/>
                </a:lnTo>
                <a:lnTo>
                  <a:pt x="743" y="86"/>
                </a:lnTo>
                <a:lnTo>
                  <a:pt x="745" y="86"/>
                </a:lnTo>
                <a:lnTo>
                  <a:pt x="747" y="86"/>
                </a:lnTo>
                <a:lnTo>
                  <a:pt x="747" y="85"/>
                </a:lnTo>
                <a:lnTo>
                  <a:pt x="748" y="85"/>
                </a:lnTo>
                <a:lnTo>
                  <a:pt x="748" y="84"/>
                </a:lnTo>
                <a:lnTo>
                  <a:pt x="749" y="84"/>
                </a:lnTo>
                <a:lnTo>
                  <a:pt x="750" y="83"/>
                </a:lnTo>
                <a:lnTo>
                  <a:pt x="750" y="84"/>
                </a:lnTo>
                <a:lnTo>
                  <a:pt x="751" y="84"/>
                </a:lnTo>
                <a:lnTo>
                  <a:pt x="752" y="84"/>
                </a:lnTo>
                <a:lnTo>
                  <a:pt x="753" y="83"/>
                </a:lnTo>
                <a:lnTo>
                  <a:pt x="754" y="83"/>
                </a:lnTo>
                <a:lnTo>
                  <a:pt x="755" y="83"/>
                </a:lnTo>
                <a:lnTo>
                  <a:pt x="755" y="82"/>
                </a:lnTo>
                <a:lnTo>
                  <a:pt x="755" y="83"/>
                </a:lnTo>
                <a:lnTo>
                  <a:pt x="755" y="84"/>
                </a:lnTo>
                <a:lnTo>
                  <a:pt x="754" y="85"/>
                </a:lnTo>
                <a:lnTo>
                  <a:pt x="754" y="86"/>
                </a:lnTo>
                <a:lnTo>
                  <a:pt x="754" y="87"/>
                </a:lnTo>
                <a:lnTo>
                  <a:pt x="752" y="87"/>
                </a:lnTo>
                <a:lnTo>
                  <a:pt x="751" y="88"/>
                </a:lnTo>
                <a:lnTo>
                  <a:pt x="749" y="88"/>
                </a:lnTo>
                <a:lnTo>
                  <a:pt x="749" y="89"/>
                </a:lnTo>
                <a:lnTo>
                  <a:pt x="747" y="89"/>
                </a:lnTo>
                <a:lnTo>
                  <a:pt x="746" y="90"/>
                </a:lnTo>
                <a:lnTo>
                  <a:pt x="745" y="90"/>
                </a:lnTo>
                <a:lnTo>
                  <a:pt x="744" y="90"/>
                </a:lnTo>
                <a:lnTo>
                  <a:pt x="745" y="90"/>
                </a:lnTo>
                <a:lnTo>
                  <a:pt x="744" y="90"/>
                </a:lnTo>
                <a:lnTo>
                  <a:pt x="743" y="90"/>
                </a:lnTo>
                <a:lnTo>
                  <a:pt x="742" y="89"/>
                </a:lnTo>
                <a:lnTo>
                  <a:pt x="742" y="90"/>
                </a:lnTo>
                <a:lnTo>
                  <a:pt x="741" y="90"/>
                </a:lnTo>
                <a:lnTo>
                  <a:pt x="740" y="90"/>
                </a:lnTo>
                <a:lnTo>
                  <a:pt x="739" y="91"/>
                </a:lnTo>
                <a:lnTo>
                  <a:pt x="738" y="91"/>
                </a:lnTo>
                <a:lnTo>
                  <a:pt x="738" y="92"/>
                </a:lnTo>
                <a:lnTo>
                  <a:pt x="738" y="93"/>
                </a:lnTo>
                <a:lnTo>
                  <a:pt x="737" y="93"/>
                </a:lnTo>
                <a:lnTo>
                  <a:pt x="737" y="94"/>
                </a:lnTo>
                <a:lnTo>
                  <a:pt x="736" y="95"/>
                </a:lnTo>
                <a:lnTo>
                  <a:pt x="736" y="96"/>
                </a:lnTo>
                <a:lnTo>
                  <a:pt x="735" y="96"/>
                </a:lnTo>
                <a:lnTo>
                  <a:pt x="735" y="97"/>
                </a:lnTo>
                <a:lnTo>
                  <a:pt x="734" y="98"/>
                </a:lnTo>
                <a:lnTo>
                  <a:pt x="733" y="99"/>
                </a:lnTo>
                <a:lnTo>
                  <a:pt x="733" y="100"/>
                </a:lnTo>
                <a:lnTo>
                  <a:pt x="733" y="101"/>
                </a:lnTo>
                <a:lnTo>
                  <a:pt x="733" y="102"/>
                </a:lnTo>
                <a:lnTo>
                  <a:pt x="734" y="102"/>
                </a:lnTo>
                <a:lnTo>
                  <a:pt x="734" y="103"/>
                </a:lnTo>
                <a:lnTo>
                  <a:pt x="735" y="103"/>
                </a:lnTo>
                <a:lnTo>
                  <a:pt x="735" y="104"/>
                </a:lnTo>
                <a:lnTo>
                  <a:pt x="735" y="105"/>
                </a:lnTo>
                <a:lnTo>
                  <a:pt x="734" y="106"/>
                </a:lnTo>
                <a:lnTo>
                  <a:pt x="733" y="106"/>
                </a:lnTo>
                <a:lnTo>
                  <a:pt x="734" y="106"/>
                </a:lnTo>
                <a:lnTo>
                  <a:pt x="734" y="107"/>
                </a:lnTo>
                <a:lnTo>
                  <a:pt x="734" y="108"/>
                </a:lnTo>
                <a:lnTo>
                  <a:pt x="733" y="108"/>
                </a:lnTo>
                <a:lnTo>
                  <a:pt x="733" y="109"/>
                </a:lnTo>
                <a:lnTo>
                  <a:pt x="734" y="109"/>
                </a:lnTo>
                <a:lnTo>
                  <a:pt x="734" y="110"/>
                </a:lnTo>
                <a:lnTo>
                  <a:pt x="734" y="111"/>
                </a:lnTo>
                <a:lnTo>
                  <a:pt x="733" y="112"/>
                </a:lnTo>
                <a:lnTo>
                  <a:pt x="733" y="113"/>
                </a:lnTo>
                <a:lnTo>
                  <a:pt x="732" y="114"/>
                </a:lnTo>
                <a:lnTo>
                  <a:pt x="732" y="115"/>
                </a:lnTo>
                <a:lnTo>
                  <a:pt x="731" y="115"/>
                </a:lnTo>
                <a:lnTo>
                  <a:pt x="731" y="116"/>
                </a:lnTo>
                <a:lnTo>
                  <a:pt x="732" y="116"/>
                </a:lnTo>
                <a:lnTo>
                  <a:pt x="733" y="116"/>
                </a:lnTo>
                <a:lnTo>
                  <a:pt x="734" y="116"/>
                </a:lnTo>
                <a:lnTo>
                  <a:pt x="734" y="117"/>
                </a:lnTo>
                <a:lnTo>
                  <a:pt x="734" y="118"/>
                </a:lnTo>
                <a:lnTo>
                  <a:pt x="734" y="119"/>
                </a:lnTo>
                <a:lnTo>
                  <a:pt x="732" y="121"/>
                </a:lnTo>
                <a:lnTo>
                  <a:pt x="732" y="122"/>
                </a:lnTo>
                <a:lnTo>
                  <a:pt x="733" y="122"/>
                </a:lnTo>
                <a:lnTo>
                  <a:pt x="734" y="123"/>
                </a:lnTo>
                <a:lnTo>
                  <a:pt x="735" y="123"/>
                </a:lnTo>
                <a:lnTo>
                  <a:pt x="735" y="124"/>
                </a:lnTo>
                <a:lnTo>
                  <a:pt x="735" y="125"/>
                </a:lnTo>
                <a:lnTo>
                  <a:pt x="735" y="126"/>
                </a:lnTo>
                <a:lnTo>
                  <a:pt x="736" y="126"/>
                </a:lnTo>
                <a:lnTo>
                  <a:pt x="737" y="127"/>
                </a:lnTo>
                <a:lnTo>
                  <a:pt x="737" y="126"/>
                </a:lnTo>
                <a:lnTo>
                  <a:pt x="739" y="126"/>
                </a:lnTo>
                <a:lnTo>
                  <a:pt x="740" y="126"/>
                </a:lnTo>
                <a:lnTo>
                  <a:pt x="741" y="124"/>
                </a:lnTo>
                <a:lnTo>
                  <a:pt x="742" y="124"/>
                </a:lnTo>
                <a:lnTo>
                  <a:pt x="743" y="124"/>
                </a:lnTo>
                <a:lnTo>
                  <a:pt x="744" y="124"/>
                </a:lnTo>
                <a:lnTo>
                  <a:pt x="745" y="124"/>
                </a:lnTo>
                <a:lnTo>
                  <a:pt x="747" y="124"/>
                </a:lnTo>
                <a:lnTo>
                  <a:pt x="748" y="123"/>
                </a:lnTo>
                <a:lnTo>
                  <a:pt x="749" y="123"/>
                </a:lnTo>
                <a:lnTo>
                  <a:pt x="750" y="122"/>
                </a:lnTo>
                <a:lnTo>
                  <a:pt x="751" y="122"/>
                </a:lnTo>
                <a:lnTo>
                  <a:pt x="752" y="121"/>
                </a:lnTo>
                <a:lnTo>
                  <a:pt x="753" y="121"/>
                </a:lnTo>
                <a:lnTo>
                  <a:pt x="753" y="120"/>
                </a:lnTo>
                <a:lnTo>
                  <a:pt x="754" y="121"/>
                </a:lnTo>
                <a:lnTo>
                  <a:pt x="755" y="120"/>
                </a:lnTo>
                <a:lnTo>
                  <a:pt x="756" y="120"/>
                </a:lnTo>
                <a:lnTo>
                  <a:pt x="757" y="119"/>
                </a:lnTo>
                <a:lnTo>
                  <a:pt x="758" y="119"/>
                </a:lnTo>
                <a:lnTo>
                  <a:pt x="759" y="119"/>
                </a:lnTo>
                <a:lnTo>
                  <a:pt x="760" y="120"/>
                </a:lnTo>
                <a:lnTo>
                  <a:pt x="760" y="121"/>
                </a:lnTo>
                <a:lnTo>
                  <a:pt x="760" y="122"/>
                </a:lnTo>
                <a:lnTo>
                  <a:pt x="760" y="123"/>
                </a:lnTo>
                <a:lnTo>
                  <a:pt x="760" y="124"/>
                </a:lnTo>
                <a:lnTo>
                  <a:pt x="759" y="124"/>
                </a:lnTo>
                <a:lnTo>
                  <a:pt x="758" y="125"/>
                </a:lnTo>
                <a:lnTo>
                  <a:pt x="757" y="125"/>
                </a:lnTo>
                <a:lnTo>
                  <a:pt x="756" y="126"/>
                </a:lnTo>
                <a:lnTo>
                  <a:pt x="755" y="126"/>
                </a:lnTo>
                <a:lnTo>
                  <a:pt x="754" y="126"/>
                </a:lnTo>
                <a:lnTo>
                  <a:pt x="754" y="127"/>
                </a:lnTo>
                <a:lnTo>
                  <a:pt x="753" y="128"/>
                </a:lnTo>
                <a:lnTo>
                  <a:pt x="752" y="129"/>
                </a:lnTo>
                <a:lnTo>
                  <a:pt x="751" y="130"/>
                </a:lnTo>
                <a:lnTo>
                  <a:pt x="750" y="130"/>
                </a:lnTo>
                <a:lnTo>
                  <a:pt x="750" y="131"/>
                </a:lnTo>
                <a:lnTo>
                  <a:pt x="749" y="131"/>
                </a:lnTo>
                <a:lnTo>
                  <a:pt x="748" y="131"/>
                </a:lnTo>
                <a:lnTo>
                  <a:pt x="746" y="131"/>
                </a:lnTo>
                <a:lnTo>
                  <a:pt x="745" y="132"/>
                </a:lnTo>
                <a:lnTo>
                  <a:pt x="744" y="132"/>
                </a:lnTo>
                <a:lnTo>
                  <a:pt x="742" y="132"/>
                </a:lnTo>
                <a:lnTo>
                  <a:pt x="742" y="133"/>
                </a:lnTo>
                <a:lnTo>
                  <a:pt x="741" y="133"/>
                </a:lnTo>
                <a:lnTo>
                  <a:pt x="741" y="134"/>
                </a:lnTo>
                <a:lnTo>
                  <a:pt x="740" y="134"/>
                </a:lnTo>
                <a:lnTo>
                  <a:pt x="739" y="135"/>
                </a:lnTo>
                <a:lnTo>
                  <a:pt x="739" y="136"/>
                </a:lnTo>
                <a:lnTo>
                  <a:pt x="738" y="136"/>
                </a:lnTo>
                <a:lnTo>
                  <a:pt x="739" y="136"/>
                </a:lnTo>
                <a:lnTo>
                  <a:pt x="740" y="136"/>
                </a:lnTo>
                <a:lnTo>
                  <a:pt x="741" y="137"/>
                </a:lnTo>
                <a:lnTo>
                  <a:pt x="741" y="138"/>
                </a:lnTo>
                <a:lnTo>
                  <a:pt x="741" y="139"/>
                </a:lnTo>
                <a:lnTo>
                  <a:pt x="742" y="139"/>
                </a:lnTo>
                <a:lnTo>
                  <a:pt x="742" y="140"/>
                </a:lnTo>
                <a:lnTo>
                  <a:pt x="741" y="140"/>
                </a:lnTo>
                <a:lnTo>
                  <a:pt x="740" y="141"/>
                </a:lnTo>
                <a:lnTo>
                  <a:pt x="740" y="142"/>
                </a:lnTo>
                <a:lnTo>
                  <a:pt x="740" y="143"/>
                </a:lnTo>
                <a:lnTo>
                  <a:pt x="741" y="143"/>
                </a:lnTo>
                <a:lnTo>
                  <a:pt x="740" y="145"/>
                </a:lnTo>
                <a:lnTo>
                  <a:pt x="738" y="145"/>
                </a:lnTo>
                <a:lnTo>
                  <a:pt x="738" y="146"/>
                </a:lnTo>
                <a:lnTo>
                  <a:pt x="739" y="147"/>
                </a:lnTo>
                <a:lnTo>
                  <a:pt x="738" y="149"/>
                </a:lnTo>
                <a:lnTo>
                  <a:pt x="738" y="150"/>
                </a:lnTo>
                <a:lnTo>
                  <a:pt x="739" y="150"/>
                </a:lnTo>
                <a:lnTo>
                  <a:pt x="740" y="150"/>
                </a:lnTo>
                <a:lnTo>
                  <a:pt x="740" y="151"/>
                </a:lnTo>
                <a:lnTo>
                  <a:pt x="741" y="151"/>
                </a:lnTo>
                <a:lnTo>
                  <a:pt x="742" y="151"/>
                </a:lnTo>
                <a:lnTo>
                  <a:pt x="744" y="151"/>
                </a:lnTo>
                <a:lnTo>
                  <a:pt x="745" y="152"/>
                </a:lnTo>
                <a:lnTo>
                  <a:pt x="746" y="153"/>
                </a:lnTo>
                <a:lnTo>
                  <a:pt x="746" y="154"/>
                </a:lnTo>
                <a:lnTo>
                  <a:pt x="745" y="154"/>
                </a:lnTo>
                <a:lnTo>
                  <a:pt x="744" y="155"/>
                </a:lnTo>
                <a:lnTo>
                  <a:pt x="743" y="156"/>
                </a:lnTo>
                <a:lnTo>
                  <a:pt x="742" y="156"/>
                </a:lnTo>
                <a:lnTo>
                  <a:pt x="740" y="157"/>
                </a:lnTo>
                <a:lnTo>
                  <a:pt x="740" y="158"/>
                </a:lnTo>
                <a:lnTo>
                  <a:pt x="739" y="158"/>
                </a:lnTo>
                <a:lnTo>
                  <a:pt x="737" y="160"/>
                </a:lnTo>
                <a:lnTo>
                  <a:pt x="737" y="161"/>
                </a:lnTo>
                <a:lnTo>
                  <a:pt x="736" y="161"/>
                </a:lnTo>
                <a:lnTo>
                  <a:pt x="736" y="162"/>
                </a:lnTo>
                <a:lnTo>
                  <a:pt x="735" y="163"/>
                </a:lnTo>
                <a:lnTo>
                  <a:pt x="736" y="164"/>
                </a:lnTo>
                <a:lnTo>
                  <a:pt x="737" y="164"/>
                </a:lnTo>
                <a:lnTo>
                  <a:pt x="737" y="165"/>
                </a:lnTo>
                <a:lnTo>
                  <a:pt x="737" y="166"/>
                </a:lnTo>
                <a:lnTo>
                  <a:pt x="736" y="167"/>
                </a:lnTo>
                <a:lnTo>
                  <a:pt x="734" y="168"/>
                </a:lnTo>
                <a:lnTo>
                  <a:pt x="735" y="169"/>
                </a:lnTo>
                <a:lnTo>
                  <a:pt x="736" y="169"/>
                </a:lnTo>
                <a:lnTo>
                  <a:pt x="737" y="169"/>
                </a:lnTo>
                <a:lnTo>
                  <a:pt x="737" y="170"/>
                </a:lnTo>
                <a:lnTo>
                  <a:pt x="738" y="171"/>
                </a:lnTo>
                <a:lnTo>
                  <a:pt x="738" y="172"/>
                </a:lnTo>
                <a:lnTo>
                  <a:pt x="737" y="172"/>
                </a:lnTo>
                <a:lnTo>
                  <a:pt x="735" y="173"/>
                </a:lnTo>
                <a:lnTo>
                  <a:pt x="734" y="173"/>
                </a:lnTo>
                <a:lnTo>
                  <a:pt x="733" y="173"/>
                </a:lnTo>
                <a:lnTo>
                  <a:pt x="732" y="174"/>
                </a:lnTo>
                <a:lnTo>
                  <a:pt x="733" y="175"/>
                </a:lnTo>
                <a:lnTo>
                  <a:pt x="734" y="175"/>
                </a:lnTo>
                <a:lnTo>
                  <a:pt x="734" y="176"/>
                </a:lnTo>
                <a:lnTo>
                  <a:pt x="733" y="177"/>
                </a:lnTo>
                <a:lnTo>
                  <a:pt x="733" y="178"/>
                </a:lnTo>
                <a:lnTo>
                  <a:pt x="735" y="178"/>
                </a:lnTo>
                <a:lnTo>
                  <a:pt x="736" y="178"/>
                </a:lnTo>
                <a:lnTo>
                  <a:pt x="736" y="179"/>
                </a:lnTo>
                <a:lnTo>
                  <a:pt x="737" y="180"/>
                </a:lnTo>
                <a:lnTo>
                  <a:pt x="736" y="181"/>
                </a:lnTo>
                <a:lnTo>
                  <a:pt x="736" y="182"/>
                </a:lnTo>
                <a:lnTo>
                  <a:pt x="735" y="183"/>
                </a:lnTo>
                <a:lnTo>
                  <a:pt x="734" y="184"/>
                </a:lnTo>
                <a:lnTo>
                  <a:pt x="733" y="186"/>
                </a:lnTo>
                <a:lnTo>
                  <a:pt x="733" y="188"/>
                </a:lnTo>
                <a:lnTo>
                  <a:pt x="733" y="189"/>
                </a:lnTo>
                <a:lnTo>
                  <a:pt x="733" y="190"/>
                </a:lnTo>
                <a:lnTo>
                  <a:pt x="734" y="191"/>
                </a:lnTo>
                <a:lnTo>
                  <a:pt x="736" y="193"/>
                </a:lnTo>
                <a:lnTo>
                  <a:pt x="737" y="193"/>
                </a:lnTo>
                <a:lnTo>
                  <a:pt x="737" y="194"/>
                </a:lnTo>
                <a:lnTo>
                  <a:pt x="737" y="196"/>
                </a:lnTo>
                <a:lnTo>
                  <a:pt x="737" y="197"/>
                </a:lnTo>
                <a:lnTo>
                  <a:pt x="738" y="198"/>
                </a:lnTo>
                <a:lnTo>
                  <a:pt x="737" y="199"/>
                </a:lnTo>
                <a:lnTo>
                  <a:pt x="736" y="201"/>
                </a:lnTo>
                <a:lnTo>
                  <a:pt x="735" y="201"/>
                </a:lnTo>
                <a:lnTo>
                  <a:pt x="734" y="202"/>
                </a:lnTo>
                <a:lnTo>
                  <a:pt x="735" y="202"/>
                </a:lnTo>
                <a:lnTo>
                  <a:pt x="736" y="202"/>
                </a:lnTo>
                <a:lnTo>
                  <a:pt x="736" y="203"/>
                </a:lnTo>
                <a:lnTo>
                  <a:pt x="736" y="204"/>
                </a:lnTo>
                <a:lnTo>
                  <a:pt x="735" y="204"/>
                </a:lnTo>
                <a:lnTo>
                  <a:pt x="735" y="205"/>
                </a:lnTo>
                <a:lnTo>
                  <a:pt x="734" y="206"/>
                </a:lnTo>
                <a:lnTo>
                  <a:pt x="733" y="205"/>
                </a:lnTo>
                <a:lnTo>
                  <a:pt x="732" y="205"/>
                </a:lnTo>
                <a:lnTo>
                  <a:pt x="732" y="206"/>
                </a:lnTo>
                <a:lnTo>
                  <a:pt x="732" y="207"/>
                </a:lnTo>
                <a:lnTo>
                  <a:pt x="733" y="207"/>
                </a:lnTo>
                <a:lnTo>
                  <a:pt x="735" y="208"/>
                </a:lnTo>
                <a:lnTo>
                  <a:pt x="736" y="209"/>
                </a:lnTo>
                <a:lnTo>
                  <a:pt x="738" y="209"/>
                </a:lnTo>
                <a:lnTo>
                  <a:pt x="739" y="210"/>
                </a:lnTo>
                <a:lnTo>
                  <a:pt x="738" y="211"/>
                </a:lnTo>
                <a:lnTo>
                  <a:pt x="738" y="212"/>
                </a:lnTo>
                <a:lnTo>
                  <a:pt x="739" y="212"/>
                </a:lnTo>
                <a:lnTo>
                  <a:pt x="740" y="212"/>
                </a:lnTo>
                <a:lnTo>
                  <a:pt x="743" y="214"/>
                </a:lnTo>
                <a:lnTo>
                  <a:pt x="744" y="213"/>
                </a:lnTo>
                <a:lnTo>
                  <a:pt x="745" y="213"/>
                </a:lnTo>
                <a:lnTo>
                  <a:pt x="745" y="214"/>
                </a:lnTo>
                <a:lnTo>
                  <a:pt x="746" y="214"/>
                </a:lnTo>
                <a:lnTo>
                  <a:pt x="747" y="215"/>
                </a:lnTo>
                <a:lnTo>
                  <a:pt x="747" y="216"/>
                </a:lnTo>
                <a:lnTo>
                  <a:pt x="746" y="217"/>
                </a:lnTo>
                <a:lnTo>
                  <a:pt x="747" y="217"/>
                </a:lnTo>
                <a:lnTo>
                  <a:pt x="748" y="218"/>
                </a:lnTo>
                <a:lnTo>
                  <a:pt x="748" y="219"/>
                </a:lnTo>
                <a:lnTo>
                  <a:pt x="749" y="219"/>
                </a:lnTo>
                <a:lnTo>
                  <a:pt x="750" y="218"/>
                </a:lnTo>
                <a:lnTo>
                  <a:pt x="752" y="218"/>
                </a:lnTo>
                <a:lnTo>
                  <a:pt x="753" y="219"/>
                </a:lnTo>
                <a:lnTo>
                  <a:pt x="753" y="220"/>
                </a:lnTo>
                <a:lnTo>
                  <a:pt x="752" y="221"/>
                </a:lnTo>
                <a:lnTo>
                  <a:pt x="752" y="222"/>
                </a:lnTo>
                <a:lnTo>
                  <a:pt x="752" y="223"/>
                </a:lnTo>
                <a:lnTo>
                  <a:pt x="753" y="224"/>
                </a:lnTo>
                <a:lnTo>
                  <a:pt x="754" y="224"/>
                </a:lnTo>
                <a:lnTo>
                  <a:pt x="755" y="224"/>
                </a:lnTo>
                <a:lnTo>
                  <a:pt x="755" y="225"/>
                </a:lnTo>
                <a:lnTo>
                  <a:pt x="756" y="225"/>
                </a:lnTo>
                <a:lnTo>
                  <a:pt x="757" y="225"/>
                </a:lnTo>
                <a:lnTo>
                  <a:pt x="758" y="225"/>
                </a:lnTo>
                <a:lnTo>
                  <a:pt x="758" y="226"/>
                </a:lnTo>
                <a:lnTo>
                  <a:pt x="759" y="226"/>
                </a:lnTo>
                <a:lnTo>
                  <a:pt x="758" y="227"/>
                </a:lnTo>
                <a:lnTo>
                  <a:pt x="758" y="228"/>
                </a:lnTo>
                <a:lnTo>
                  <a:pt x="760" y="227"/>
                </a:lnTo>
                <a:lnTo>
                  <a:pt x="761" y="228"/>
                </a:lnTo>
                <a:lnTo>
                  <a:pt x="761" y="229"/>
                </a:lnTo>
                <a:lnTo>
                  <a:pt x="762" y="229"/>
                </a:lnTo>
                <a:lnTo>
                  <a:pt x="761" y="230"/>
                </a:lnTo>
                <a:lnTo>
                  <a:pt x="762" y="231"/>
                </a:lnTo>
                <a:lnTo>
                  <a:pt x="762" y="232"/>
                </a:lnTo>
                <a:lnTo>
                  <a:pt x="762" y="233"/>
                </a:lnTo>
                <a:lnTo>
                  <a:pt x="763" y="233"/>
                </a:lnTo>
                <a:lnTo>
                  <a:pt x="763" y="234"/>
                </a:lnTo>
                <a:lnTo>
                  <a:pt x="763" y="235"/>
                </a:lnTo>
                <a:lnTo>
                  <a:pt x="764" y="236"/>
                </a:lnTo>
                <a:lnTo>
                  <a:pt x="766" y="236"/>
                </a:lnTo>
                <a:lnTo>
                  <a:pt x="767" y="236"/>
                </a:lnTo>
                <a:lnTo>
                  <a:pt x="767" y="237"/>
                </a:lnTo>
                <a:lnTo>
                  <a:pt x="766" y="238"/>
                </a:lnTo>
                <a:lnTo>
                  <a:pt x="765" y="239"/>
                </a:lnTo>
                <a:lnTo>
                  <a:pt x="764" y="239"/>
                </a:lnTo>
                <a:lnTo>
                  <a:pt x="764" y="241"/>
                </a:lnTo>
                <a:lnTo>
                  <a:pt x="764" y="242"/>
                </a:lnTo>
                <a:lnTo>
                  <a:pt x="763" y="243"/>
                </a:lnTo>
                <a:lnTo>
                  <a:pt x="762" y="243"/>
                </a:lnTo>
                <a:lnTo>
                  <a:pt x="761" y="244"/>
                </a:lnTo>
                <a:lnTo>
                  <a:pt x="759" y="244"/>
                </a:lnTo>
                <a:lnTo>
                  <a:pt x="758" y="244"/>
                </a:lnTo>
                <a:lnTo>
                  <a:pt x="757" y="244"/>
                </a:lnTo>
                <a:lnTo>
                  <a:pt x="756" y="243"/>
                </a:lnTo>
                <a:lnTo>
                  <a:pt x="756" y="241"/>
                </a:lnTo>
                <a:lnTo>
                  <a:pt x="755" y="241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6" y="246"/>
                </a:lnTo>
                <a:lnTo>
                  <a:pt x="755" y="246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6" y="249"/>
                </a:lnTo>
                <a:lnTo>
                  <a:pt x="756" y="250"/>
                </a:lnTo>
                <a:lnTo>
                  <a:pt x="757" y="251"/>
                </a:lnTo>
                <a:lnTo>
                  <a:pt x="756" y="251"/>
                </a:lnTo>
                <a:lnTo>
                  <a:pt x="756" y="252"/>
                </a:lnTo>
                <a:lnTo>
                  <a:pt x="756" y="253"/>
                </a:lnTo>
                <a:lnTo>
                  <a:pt x="757" y="254"/>
                </a:lnTo>
                <a:lnTo>
                  <a:pt x="758" y="254"/>
                </a:lnTo>
                <a:lnTo>
                  <a:pt x="758" y="255"/>
                </a:lnTo>
                <a:lnTo>
                  <a:pt x="758" y="256"/>
                </a:lnTo>
                <a:lnTo>
                  <a:pt x="757" y="256"/>
                </a:lnTo>
                <a:lnTo>
                  <a:pt x="757" y="255"/>
                </a:lnTo>
                <a:lnTo>
                  <a:pt x="756" y="255"/>
                </a:lnTo>
                <a:lnTo>
                  <a:pt x="756" y="256"/>
                </a:lnTo>
                <a:lnTo>
                  <a:pt x="757" y="257"/>
                </a:lnTo>
                <a:lnTo>
                  <a:pt x="756" y="257"/>
                </a:lnTo>
                <a:lnTo>
                  <a:pt x="757" y="257"/>
                </a:lnTo>
                <a:lnTo>
                  <a:pt x="757" y="258"/>
                </a:lnTo>
                <a:lnTo>
                  <a:pt x="756" y="258"/>
                </a:lnTo>
                <a:lnTo>
                  <a:pt x="757" y="258"/>
                </a:lnTo>
                <a:lnTo>
                  <a:pt x="757" y="259"/>
                </a:lnTo>
                <a:lnTo>
                  <a:pt x="757" y="261"/>
                </a:lnTo>
                <a:lnTo>
                  <a:pt x="756" y="261"/>
                </a:lnTo>
                <a:lnTo>
                  <a:pt x="755" y="261"/>
                </a:lnTo>
                <a:lnTo>
                  <a:pt x="755" y="262"/>
                </a:lnTo>
                <a:lnTo>
                  <a:pt x="756" y="262"/>
                </a:lnTo>
                <a:lnTo>
                  <a:pt x="757" y="263"/>
                </a:lnTo>
                <a:lnTo>
                  <a:pt x="757" y="264"/>
                </a:lnTo>
                <a:lnTo>
                  <a:pt x="757" y="265"/>
                </a:lnTo>
                <a:lnTo>
                  <a:pt x="756" y="265"/>
                </a:lnTo>
                <a:lnTo>
                  <a:pt x="756" y="266"/>
                </a:lnTo>
                <a:lnTo>
                  <a:pt x="756" y="267"/>
                </a:lnTo>
                <a:lnTo>
                  <a:pt x="756" y="268"/>
                </a:lnTo>
                <a:lnTo>
                  <a:pt x="755" y="268"/>
                </a:lnTo>
                <a:lnTo>
                  <a:pt x="754" y="268"/>
                </a:lnTo>
                <a:lnTo>
                  <a:pt x="753" y="268"/>
                </a:lnTo>
                <a:lnTo>
                  <a:pt x="752" y="268"/>
                </a:lnTo>
                <a:lnTo>
                  <a:pt x="753" y="269"/>
                </a:lnTo>
                <a:lnTo>
                  <a:pt x="752" y="270"/>
                </a:lnTo>
                <a:lnTo>
                  <a:pt x="752" y="271"/>
                </a:lnTo>
                <a:lnTo>
                  <a:pt x="754" y="272"/>
                </a:lnTo>
                <a:lnTo>
                  <a:pt x="754" y="273"/>
                </a:lnTo>
                <a:lnTo>
                  <a:pt x="754" y="274"/>
                </a:lnTo>
                <a:lnTo>
                  <a:pt x="754" y="275"/>
                </a:lnTo>
                <a:lnTo>
                  <a:pt x="753" y="275"/>
                </a:lnTo>
                <a:lnTo>
                  <a:pt x="753" y="276"/>
                </a:lnTo>
                <a:lnTo>
                  <a:pt x="754" y="276"/>
                </a:lnTo>
                <a:lnTo>
                  <a:pt x="754" y="277"/>
                </a:lnTo>
                <a:lnTo>
                  <a:pt x="753" y="278"/>
                </a:lnTo>
                <a:lnTo>
                  <a:pt x="754" y="278"/>
                </a:lnTo>
                <a:lnTo>
                  <a:pt x="753" y="279"/>
                </a:lnTo>
                <a:lnTo>
                  <a:pt x="753" y="280"/>
                </a:lnTo>
                <a:lnTo>
                  <a:pt x="753" y="281"/>
                </a:lnTo>
                <a:lnTo>
                  <a:pt x="753" y="282"/>
                </a:lnTo>
                <a:lnTo>
                  <a:pt x="752" y="283"/>
                </a:lnTo>
                <a:lnTo>
                  <a:pt x="752" y="284"/>
                </a:lnTo>
                <a:lnTo>
                  <a:pt x="751" y="284"/>
                </a:lnTo>
                <a:lnTo>
                  <a:pt x="751" y="285"/>
                </a:lnTo>
                <a:lnTo>
                  <a:pt x="750" y="285"/>
                </a:lnTo>
                <a:lnTo>
                  <a:pt x="749" y="286"/>
                </a:lnTo>
                <a:lnTo>
                  <a:pt x="748" y="286"/>
                </a:lnTo>
                <a:lnTo>
                  <a:pt x="749" y="286"/>
                </a:lnTo>
                <a:lnTo>
                  <a:pt x="748" y="286"/>
                </a:lnTo>
                <a:lnTo>
                  <a:pt x="749" y="287"/>
                </a:lnTo>
                <a:lnTo>
                  <a:pt x="750" y="289"/>
                </a:lnTo>
                <a:lnTo>
                  <a:pt x="750" y="290"/>
                </a:lnTo>
                <a:lnTo>
                  <a:pt x="749" y="290"/>
                </a:lnTo>
                <a:lnTo>
                  <a:pt x="749" y="291"/>
                </a:lnTo>
                <a:lnTo>
                  <a:pt x="748" y="291"/>
                </a:lnTo>
                <a:lnTo>
                  <a:pt x="748" y="292"/>
                </a:lnTo>
                <a:lnTo>
                  <a:pt x="747" y="293"/>
                </a:lnTo>
                <a:lnTo>
                  <a:pt x="747" y="294"/>
                </a:lnTo>
                <a:lnTo>
                  <a:pt x="746" y="294"/>
                </a:lnTo>
                <a:lnTo>
                  <a:pt x="746" y="293"/>
                </a:lnTo>
                <a:lnTo>
                  <a:pt x="745" y="293"/>
                </a:lnTo>
                <a:lnTo>
                  <a:pt x="745" y="294"/>
                </a:lnTo>
                <a:lnTo>
                  <a:pt x="744" y="296"/>
                </a:lnTo>
                <a:lnTo>
                  <a:pt x="744" y="297"/>
                </a:lnTo>
                <a:lnTo>
                  <a:pt x="743" y="297"/>
                </a:lnTo>
                <a:lnTo>
                  <a:pt x="742" y="297"/>
                </a:lnTo>
                <a:lnTo>
                  <a:pt x="742" y="296"/>
                </a:lnTo>
                <a:lnTo>
                  <a:pt x="741" y="296"/>
                </a:lnTo>
                <a:lnTo>
                  <a:pt x="741" y="295"/>
                </a:lnTo>
                <a:lnTo>
                  <a:pt x="740" y="295"/>
                </a:lnTo>
                <a:lnTo>
                  <a:pt x="739" y="295"/>
                </a:lnTo>
                <a:lnTo>
                  <a:pt x="738" y="295"/>
                </a:lnTo>
                <a:lnTo>
                  <a:pt x="737" y="294"/>
                </a:lnTo>
                <a:lnTo>
                  <a:pt x="737" y="293"/>
                </a:lnTo>
                <a:lnTo>
                  <a:pt x="736" y="293"/>
                </a:lnTo>
                <a:lnTo>
                  <a:pt x="736" y="294"/>
                </a:lnTo>
                <a:lnTo>
                  <a:pt x="736" y="295"/>
                </a:lnTo>
                <a:lnTo>
                  <a:pt x="736" y="296"/>
                </a:lnTo>
                <a:lnTo>
                  <a:pt x="735" y="297"/>
                </a:lnTo>
                <a:lnTo>
                  <a:pt x="733" y="297"/>
                </a:lnTo>
                <a:lnTo>
                  <a:pt x="733" y="296"/>
                </a:lnTo>
                <a:lnTo>
                  <a:pt x="732" y="296"/>
                </a:lnTo>
                <a:lnTo>
                  <a:pt x="731" y="296"/>
                </a:lnTo>
                <a:lnTo>
                  <a:pt x="730" y="296"/>
                </a:lnTo>
                <a:lnTo>
                  <a:pt x="729" y="294"/>
                </a:lnTo>
                <a:lnTo>
                  <a:pt x="728" y="294"/>
                </a:lnTo>
                <a:lnTo>
                  <a:pt x="726" y="295"/>
                </a:lnTo>
                <a:lnTo>
                  <a:pt x="726" y="294"/>
                </a:lnTo>
                <a:lnTo>
                  <a:pt x="725" y="294"/>
                </a:lnTo>
                <a:lnTo>
                  <a:pt x="725" y="295"/>
                </a:lnTo>
                <a:lnTo>
                  <a:pt x="724" y="294"/>
                </a:lnTo>
                <a:lnTo>
                  <a:pt x="723" y="294"/>
                </a:lnTo>
                <a:lnTo>
                  <a:pt x="723" y="292"/>
                </a:lnTo>
                <a:lnTo>
                  <a:pt x="722" y="292"/>
                </a:lnTo>
                <a:lnTo>
                  <a:pt x="721" y="292"/>
                </a:lnTo>
                <a:lnTo>
                  <a:pt x="721" y="291"/>
                </a:lnTo>
                <a:lnTo>
                  <a:pt x="721" y="290"/>
                </a:lnTo>
                <a:lnTo>
                  <a:pt x="721" y="289"/>
                </a:lnTo>
                <a:lnTo>
                  <a:pt x="722" y="289"/>
                </a:lnTo>
                <a:lnTo>
                  <a:pt x="722" y="288"/>
                </a:lnTo>
                <a:lnTo>
                  <a:pt x="723" y="287"/>
                </a:lnTo>
                <a:lnTo>
                  <a:pt x="723" y="286"/>
                </a:lnTo>
                <a:lnTo>
                  <a:pt x="722" y="286"/>
                </a:lnTo>
                <a:lnTo>
                  <a:pt x="721" y="286"/>
                </a:lnTo>
                <a:lnTo>
                  <a:pt x="721" y="285"/>
                </a:lnTo>
                <a:lnTo>
                  <a:pt x="720" y="285"/>
                </a:lnTo>
                <a:lnTo>
                  <a:pt x="721" y="284"/>
                </a:lnTo>
                <a:lnTo>
                  <a:pt x="721" y="283"/>
                </a:lnTo>
                <a:lnTo>
                  <a:pt x="721" y="282"/>
                </a:lnTo>
                <a:lnTo>
                  <a:pt x="720" y="282"/>
                </a:lnTo>
                <a:lnTo>
                  <a:pt x="720" y="281"/>
                </a:lnTo>
                <a:lnTo>
                  <a:pt x="718" y="280"/>
                </a:lnTo>
                <a:lnTo>
                  <a:pt x="718" y="279"/>
                </a:lnTo>
                <a:lnTo>
                  <a:pt x="717" y="279"/>
                </a:lnTo>
                <a:lnTo>
                  <a:pt x="717" y="280"/>
                </a:lnTo>
                <a:lnTo>
                  <a:pt x="717" y="279"/>
                </a:lnTo>
                <a:lnTo>
                  <a:pt x="715" y="279"/>
                </a:lnTo>
                <a:lnTo>
                  <a:pt x="715" y="277"/>
                </a:lnTo>
                <a:lnTo>
                  <a:pt x="714" y="277"/>
                </a:lnTo>
                <a:lnTo>
                  <a:pt x="713" y="275"/>
                </a:lnTo>
                <a:lnTo>
                  <a:pt x="711" y="275"/>
                </a:lnTo>
                <a:lnTo>
                  <a:pt x="710" y="274"/>
                </a:lnTo>
                <a:lnTo>
                  <a:pt x="709" y="273"/>
                </a:lnTo>
                <a:lnTo>
                  <a:pt x="709" y="272"/>
                </a:lnTo>
                <a:lnTo>
                  <a:pt x="708" y="272"/>
                </a:lnTo>
                <a:lnTo>
                  <a:pt x="707" y="272"/>
                </a:lnTo>
                <a:lnTo>
                  <a:pt x="707" y="271"/>
                </a:lnTo>
                <a:lnTo>
                  <a:pt x="707" y="270"/>
                </a:lnTo>
                <a:lnTo>
                  <a:pt x="707" y="269"/>
                </a:lnTo>
                <a:lnTo>
                  <a:pt x="706" y="269"/>
                </a:lnTo>
                <a:lnTo>
                  <a:pt x="705" y="269"/>
                </a:lnTo>
                <a:lnTo>
                  <a:pt x="704" y="269"/>
                </a:lnTo>
                <a:lnTo>
                  <a:pt x="703" y="269"/>
                </a:lnTo>
                <a:lnTo>
                  <a:pt x="703" y="270"/>
                </a:lnTo>
                <a:lnTo>
                  <a:pt x="703" y="271"/>
                </a:lnTo>
                <a:lnTo>
                  <a:pt x="703" y="272"/>
                </a:lnTo>
                <a:lnTo>
                  <a:pt x="702" y="272"/>
                </a:lnTo>
                <a:lnTo>
                  <a:pt x="701" y="273"/>
                </a:lnTo>
                <a:lnTo>
                  <a:pt x="700" y="273"/>
                </a:lnTo>
                <a:lnTo>
                  <a:pt x="699" y="273"/>
                </a:lnTo>
                <a:lnTo>
                  <a:pt x="699" y="274"/>
                </a:lnTo>
                <a:lnTo>
                  <a:pt x="699" y="275"/>
                </a:lnTo>
                <a:lnTo>
                  <a:pt x="698" y="276"/>
                </a:lnTo>
                <a:lnTo>
                  <a:pt x="697" y="277"/>
                </a:lnTo>
                <a:lnTo>
                  <a:pt x="696" y="277"/>
                </a:lnTo>
                <a:lnTo>
                  <a:pt x="696" y="278"/>
                </a:lnTo>
                <a:lnTo>
                  <a:pt x="697" y="279"/>
                </a:lnTo>
                <a:lnTo>
                  <a:pt x="697" y="280"/>
                </a:lnTo>
                <a:lnTo>
                  <a:pt x="697" y="281"/>
                </a:lnTo>
                <a:lnTo>
                  <a:pt x="698" y="281"/>
                </a:lnTo>
                <a:lnTo>
                  <a:pt x="699" y="282"/>
                </a:lnTo>
                <a:lnTo>
                  <a:pt x="700" y="283"/>
                </a:lnTo>
                <a:lnTo>
                  <a:pt x="700" y="284"/>
                </a:lnTo>
                <a:lnTo>
                  <a:pt x="700" y="285"/>
                </a:lnTo>
                <a:lnTo>
                  <a:pt x="700" y="286"/>
                </a:lnTo>
                <a:lnTo>
                  <a:pt x="699" y="287"/>
                </a:lnTo>
                <a:lnTo>
                  <a:pt x="699" y="288"/>
                </a:lnTo>
                <a:lnTo>
                  <a:pt x="698" y="288"/>
                </a:lnTo>
                <a:lnTo>
                  <a:pt x="698" y="289"/>
                </a:lnTo>
                <a:lnTo>
                  <a:pt x="698" y="290"/>
                </a:lnTo>
                <a:lnTo>
                  <a:pt x="698" y="291"/>
                </a:lnTo>
                <a:lnTo>
                  <a:pt x="697" y="292"/>
                </a:lnTo>
                <a:lnTo>
                  <a:pt x="698" y="293"/>
                </a:lnTo>
                <a:lnTo>
                  <a:pt x="698" y="294"/>
                </a:lnTo>
                <a:lnTo>
                  <a:pt x="698" y="295"/>
                </a:lnTo>
                <a:lnTo>
                  <a:pt x="698" y="296"/>
                </a:lnTo>
                <a:lnTo>
                  <a:pt x="699" y="296"/>
                </a:lnTo>
                <a:lnTo>
                  <a:pt x="700" y="296"/>
                </a:lnTo>
                <a:lnTo>
                  <a:pt x="700" y="297"/>
                </a:lnTo>
                <a:lnTo>
                  <a:pt x="700" y="298"/>
                </a:lnTo>
                <a:lnTo>
                  <a:pt x="699" y="298"/>
                </a:lnTo>
                <a:lnTo>
                  <a:pt x="699" y="299"/>
                </a:lnTo>
                <a:lnTo>
                  <a:pt x="698" y="301"/>
                </a:lnTo>
                <a:lnTo>
                  <a:pt x="699" y="301"/>
                </a:lnTo>
                <a:lnTo>
                  <a:pt x="699" y="302"/>
                </a:lnTo>
                <a:lnTo>
                  <a:pt x="699" y="303"/>
                </a:lnTo>
                <a:lnTo>
                  <a:pt x="700" y="303"/>
                </a:lnTo>
                <a:lnTo>
                  <a:pt x="700" y="304"/>
                </a:lnTo>
                <a:lnTo>
                  <a:pt x="701" y="305"/>
                </a:lnTo>
                <a:lnTo>
                  <a:pt x="701" y="306"/>
                </a:lnTo>
                <a:lnTo>
                  <a:pt x="700" y="306"/>
                </a:lnTo>
                <a:lnTo>
                  <a:pt x="700" y="307"/>
                </a:lnTo>
                <a:lnTo>
                  <a:pt x="699" y="307"/>
                </a:lnTo>
                <a:lnTo>
                  <a:pt x="699" y="306"/>
                </a:lnTo>
                <a:lnTo>
                  <a:pt x="698" y="306"/>
                </a:lnTo>
                <a:lnTo>
                  <a:pt x="697" y="306"/>
                </a:lnTo>
                <a:lnTo>
                  <a:pt x="697" y="307"/>
                </a:lnTo>
                <a:lnTo>
                  <a:pt x="696" y="307"/>
                </a:lnTo>
                <a:lnTo>
                  <a:pt x="694" y="307"/>
                </a:lnTo>
                <a:lnTo>
                  <a:pt x="694" y="308"/>
                </a:lnTo>
                <a:lnTo>
                  <a:pt x="693" y="308"/>
                </a:lnTo>
                <a:lnTo>
                  <a:pt x="693" y="309"/>
                </a:lnTo>
                <a:lnTo>
                  <a:pt x="692" y="308"/>
                </a:lnTo>
                <a:lnTo>
                  <a:pt x="691" y="308"/>
                </a:lnTo>
                <a:lnTo>
                  <a:pt x="691" y="309"/>
                </a:lnTo>
                <a:lnTo>
                  <a:pt x="690" y="309"/>
                </a:lnTo>
                <a:lnTo>
                  <a:pt x="690" y="308"/>
                </a:lnTo>
                <a:lnTo>
                  <a:pt x="688" y="309"/>
                </a:lnTo>
                <a:lnTo>
                  <a:pt x="686" y="308"/>
                </a:lnTo>
                <a:lnTo>
                  <a:pt x="685" y="308"/>
                </a:lnTo>
                <a:lnTo>
                  <a:pt x="684" y="306"/>
                </a:lnTo>
                <a:lnTo>
                  <a:pt x="683" y="305"/>
                </a:lnTo>
                <a:lnTo>
                  <a:pt x="681" y="304"/>
                </a:lnTo>
                <a:lnTo>
                  <a:pt x="680" y="304"/>
                </a:lnTo>
                <a:lnTo>
                  <a:pt x="679" y="303"/>
                </a:lnTo>
                <a:lnTo>
                  <a:pt x="678" y="302"/>
                </a:lnTo>
                <a:lnTo>
                  <a:pt x="677" y="302"/>
                </a:lnTo>
                <a:lnTo>
                  <a:pt x="675" y="302"/>
                </a:lnTo>
                <a:lnTo>
                  <a:pt x="674" y="301"/>
                </a:lnTo>
                <a:lnTo>
                  <a:pt x="673" y="300"/>
                </a:lnTo>
                <a:lnTo>
                  <a:pt x="670" y="300"/>
                </a:lnTo>
                <a:lnTo>
                  <a:pt x="669" y="299"/>
                </a:lnTo>
                <a:lnTo>
                  <a:pt x="668" y="299"/>
                </a:lnTo>
                <a:lnTo>
                  <a:pt x="667" y="298"/>
                </a:lnTo>
                <a:lnTo>
                  <a:pt x="665" y="298"/>
                </a:lnTo>
                <a:lnTo>
                  <a:pt x="665" y="299"/>
                </a:lnTo>
                <a:lnTo>
                  <a:pt x="664" y="299"/>
                </a:lnTo>
                <a:lnTo>
                  <a:pt x="664" y="300"/>
                </a:lnTo>
                <a:lnTo>
                  <a:pt x="663" y="300"/>
                </a:lnTo>
                <a:lnTo>
                  <a:pt x="661" y="301"/>
                </a:lnTo>
                <a:lnTo>
                  <a:pt x="660" y="302"/>
                </a:lnTo>
                <a:lnTo>
                  <a:pt x="659" y="302"/>
                </a:lnTo>
                <a:lnTo>
                  <a:pt x="658" y="302"/>
                </a:lnTo>
                <a:lnTo>
                  <a:pt x="658" y="303"/>
                </a:lnTo>
                <a:lnTo>
                  <a:pt x="657" y="304"/>
                </a:lnTo>
                <a:lnTo>
                  <a:pt x="657" y="305"/>
                </a:lnTo>
                <a:lnTo>
                  <a:pt x="658" y="305"/>
                </a:lnTo>
                <a:lnTo>
                  <a:pt x="659" y="306"/>
                </a:lnTo>
                <a:lnTo>
                  <a:pt x="659" y="307"/>
                </a:lnTo>
                <a:lnTo>
                  <a:pt x="660" y="307"/>
                </a:lnTo>
                <a:lnTo>
                  <a:pt x="660" y="308"/>
                </a:lnTo>
                <a:lnTo>
                  <a:pt x="661" y="309"/>
                </a:lnTo>
                <a:lnTo>
                  <a:pt x="660" y="312"/>
                </a:lnTo>
                <a:lnTo>
                  <a:pt x="659" y="312"/>
                </a:lnTo>
                <a:lnTo>
                  <a:pt x="659" y="313"/>
                </a:lnTo>
                <a:lnTo>
                  <a:pt x="658" y="314"/>
                </a:lnTo>
                <a:lnTo>
                  <a:pt x="658" y="315"/>
                </a:lnTo>
                <a:lnTo>
                  <a:pt x="657" y="316"/>
                </a:lnTo>
                <a:lnTo>
                  <a:pt x="656" y="317"/>
                </a:lnTo>
                <a:lnTo>
                  <a:pt x="656" y="318"/>
                </a:lnTo>
                <a:lnTo>
                  <a:pt x="655" y="319"/>
                </a:lnTo>
                <a:lnTo>
                  <a:pt x="655" y="320"/>
                </a:lnTo>
                <a:lnTo>
                  <a:pt x="656" y="320"/>
                </a:lnTo>
                <a:lnTo>
                  <a:pt x="656" y="321"/>
                </a:lnTo>
                <a:lnTo>
                  <a:pt x="655" y="321"/>
                </a:lnTo>
                <a:lnTo>
                  <a:pt x="655" y="322"/>
                </a:lnTo>
                <a:lnTo>
                  <a:pt x="656" y="323"/>
                </a:lnTo>
                <a:lnTo>
                  <a:pt x="656" y="324"/>
                </a:lnTo>
                <a:lnTo>
                  <a:pt x="657" y="324"/>
                </a:lnTo>
                <a:lnTo>
                  <a:pt x="658" y="323"/>
                </a:lnTo>
                <a:lnTo>
                  <a:pt x="658" y="322"/>
                </a:lnTo>
                <a:lnTo>
                  <a:pt x="659" y="322"/>
                </a:lnTo>
                <a:lnTo>
                  <a:pt x="660" y="322"/>
                </a:lnTo>
                <a:lnTo>
                  <a:pt x="660" y="323"/>
                </a:lnTo>
                <a:lnTo>
                  <a:pt x="660" y="324"/>
                </a:lnTo>
                <a:lnTo>
                  <a:pt x="660" y="326"/>
                </a:lnTo>
                <a:lnTo>
                  <a:pt x="660" y="327"/>
                </a:lnTo>
                <a:lnTo>
                  <a:pt x="661" y="327"/>
                </a:lnTo>
                <a:lnTo>
                  <a:pt x="663" y="330"/>
                </a:lnTo>
                <a:lnTo>
                  <a:pt x="664" y="331"/>
                </a:lnTo>
                <a:lnTo>
                  <a:pt x="665" y="332"/>
                </a:lnTo>
                <a:lnTo>
                  <a:pt x="664" y="334"/>
                </a:lnTo>
                <a:lnTo>
                  <a:pt x="662" y="335"/>
                </a:lnTo>
                <a:lnTo>
                  <a:pt x="661" y="336"/>
                </a:lnTo>
                <a:lnTo>
                  <a:pt x="662" y="336"/>
                </a:lnTo>
                <a:lnTo>
                  <a:pt x="663" y="336"/>
                </a:lnTo>
                <a:lnTo>
                  <a:pt x="663" y="337"/>
                </a:lnTo>
                <a:lnTo>
                  <a:pt x="661" y="338"/>
                </a:lnTo>
                <a:lnTo>
                  <a:pt x="661" y="339"/>
                </a:lnTo>
                <a:lnTo>
                  <a:pt x="660" y="339"/>
                </a:lnTo>
                <a:lnTo>
                  <a:pt x="659" y="339"/>
                </a:lnTo>
                <a:lnTo>
                  <a:pt x="659" y="340"/>
                </a:lnTo>
                <a:lnTo>
                  <a:pt x="658" y="340"/>
                </a:lnTo>
                <a:lnTo>
                  <a:pt x="657" y="341"/>
                </a:lnTo>
                <a:lnTo>
                  <a:pt x="656" y="341"/>
                </a:lnTo>
                <a:lnTo>
                  <a:pt x="656" y="342"/>
                </a:lnTo>
                <a:lnTo>
                  <a:pt x="655" y="344"/>
                </a:lnTo>
                <a:lnTo>
                  <a:pt x="654" y="346"/>
                </a:lnTo>
                <a:lnTo>
                  <a:pt x="654" y="348"/>
                </a:lnTo>
                <a:lnTo>
                  <a:pt x="654" y="349"/>
                </a:lnTo>
                <a:lnTo>
                  <a:pt x="653" y="350"/>
                </a:lnTo>
                <a:lnTo>
                  <a:pt x="653" y="352"/>
                </a:lnTo>
                <a:lnTo>
                  <a:pt x="652" y="355"/>
                </a:lnTo>
                <a:lnTo>
                  <a:pt x="652" y="356"/>
                </a:lnTo>
                <a:lnTo>
                  <a:pt x="652" y="357"/>
                </a:lnTo>
                <a:lnTo>
                  <a:pt x="653" y="358"/>
                </a:lnTo>
                <a:lnTo>
                  <a:pt x="655" y="359"/>
                </a:lnTo>
                <a:lnTo>
                  <a:pt x="655" y="360"/>
                </a:lnTo>
                <a:lnTo>
                  <a:pt x="656" y="360"/>
                </a:lnTo>
                <a:lnTo>
                  <a:pt x="657" y="360"/>
                </a:lnTo>
                <a:lnTo>
                  <a:pt x="657" y="361"/>
                </a:lnTo>
                <a:lnTo>
                  <a:pt x="658" y="361"/>
                </a:lnTo>
                <a:lnTo>
                  <a:pt x="658" y="362"/>
                </a:lnTo>
                <a:lnTo>
                  <a:pt x="659" y="362"/>
                </a:lnTo>
                <a:lnTo>
                  <a:pt x="661" y="363"/>
                </a:lnTo>
                <a:lnTo>
                  <a:pt x="661" y="364"/>
                </a:lnTo>
                <a:lnTo>
                  <a:pt x="661" y="365"/>
                </a:lnTo>
                <a:lnTo>
                  <a:pt x="660" y="365"/>
                </a:lnTo>
                <a:lnTo>
                  <a:pt x="661" y="366"/>
                </a:lnTo>
                <a:lnTo>
                  <a:pt x="661" y="367"/>
                </a:lnTo>
                <a:lnTo>
                  <a:pt x="661" y="369"/>
                </a:lnTo>
                <a:lnTo>
                  <a:pt x="660" y="370"/>
                </a:lnTo>
                <a:lnTo>
                  <a:pt x="661" y="371"/>
                </a:lnTo>
                <a:lnTo>
                  <a:pt x="662" y="373"/>
                </a:lnTo>
                <a:lnTo>
                  <a:pt x="662" y="374"/>
                </a:lnTo>
                <a:lnTo>
                  <a:pt x="663" y="375"/>
                </a:lnTo>
                <a:lnTo>
                  <a:pt x="663" y="376"/>
                </a:lnTo>
                <a:lnTo>
                  <a:pt x="663" y="377"/>
                </a:lnTo>
                <a:lnTo>
                  <a:pt x="663" y="379"/>
                </a:lnTo>
                <a:lnTo>
                  <a:pt x="664" y="380"/>
                </a:lnTo>
                <a:lnTo>
                  <a:pt x="664" y="381"/>
                </a:lnTo>
                <a:lnTo>
                  <a:pt x="664" y="382"/>
                </a:lnTo>
                <a:lnTo>
                  <a:pt x="664" y="383"/>
                </a:lnTo>
                <a:lnTo>
                  <a:pt x="663" y="383"/>
                </a:lnTo>
                <a:lnTo>
                  <a:pt x="663" y="384"/>
                </a:lnTo>
                <a:lnTo>
                  <a:pt x="663" y="385"/>
                </a:lnTo>
                <a:lnTo>
                  <a:pt x="663" y="386"/>
                </a:lnTo>
                <a:lnTo>
                  <a:pt x="663" y="387"/>
                </a:lnTo>
                <a:lnTo>
                  <a:pt x="664" y="387"/>
                </a:lnTo>
                <a:lnTo>
                  <a:pt x="664" y="389"/>
                </a:lnTo>
                <a:lnTo>
                  <a:pt x="664" y="390"/>
                </a:lnTo>
                <a:lnTo>
                  <a:pt x="664" y="391"/>
                </a:lnTo>
                <a:lnTo>
                  <a:pt x="663" y="391"/>
                </a:lnTo>
                <a:lnTo>
                  <a:pt x="662" y="391"/>
                </a:lnTo>
                <a:lnTo>
                  <a:pt x="658" y="392"/>
                </a:lnTo>
                <a:lnTo>
                  <a:pt x="656" y="392"/>
                </a:lnTo>
                <a:lnTo>
                  <a:pt x="652" y="393"/>
                </a:lnTo>
                <a:lnTo>
                  <a:pt x="650" y="393"/>
                </a:lnTo>
                <a:lnTo>
                  <a:pt x="648" y="394"/>
                </a:lnTo>
                <a:lnTo>
                  <a:pt x="643" y="394"/>
                </a:lnTo>
                <a:lnTo>
                  <a:pt x="642" y="395"/>
                </a:lnTo>
                <a:lnTo>
                  <a:pt x="641" y="395"/>
                </a:lnTo>
                <a:lnTo>
                  <a:pt x="640" y="395"/>
                </a:lnTo>
                <a:lnTo>
                  <a:pt x="639" y="395"/>
                </a:lnTo>
                <a:lnTo>
                  <a:pt x="638" y="396"/>
                </a:lnTo>
                <a:lnTo>
                  <a:pt x="637" y="397"/>
                </a:lnTo>
                <a:lnTo>
                  <a:pt x="636" y="397"/>
                </a:lnTo>
                <a:lnTo>
                  <a:pt x="635" y="398"/>
                </a:lnTo>
                <a:lnTo>
                  <a:pt x="634" y="397"/>
                </a:lnTo>
                <a:lnTo>
                  <a:pt x="633" y="397"/>
                </a:lnTo>
                <a:lnTo>
                  <a:pt x="632" y="397"/>
                </a:lnTo>
                <a:lnTo>
                  <a:pt x="632" y="396"/>
                </a:lnTo>
                <a:lnTo>
                  <a:pt x="631" y="396"/>
                </a:lnTo>
                <a:lnTo>
                  <a:pt x="630" y="396"/>
                </a:lnTo>
                <a:lnTo>
                  <a:pt x="630" y="395"/>
                </a:lnTo>
                <a:lnTo>
                  <a:pt x="631" y="395"/>
                </a:lnTo>
                <a:lnTo>
                  <a:pt x="631" y="394"/>
                </a:lnTo>
                <a:lnTo>
                  <a:pt x="630" y="394"/>
                </a:lnTo>
                <a:lnTo>
                  <a:pt x="630" y="393"/>
                </a:lnTo>
                <a:lnTo>
                  <a:pt x="630" y="394"/>
                </a:lnTo>
                <a:lnTo>
                  <a:pt x="629" y="394"/>
                </a:lnTo>
                <a:lnTo>
                  <a:pt x="629" y="395"/>
                </a:lnTo>
                <a:lnTo>
                  <a:pt x="628" y="395"/>
                </a:lnTo>
                <a:lnTo>
                  <a:pt x="628" y="396"/>
                </a:lnTo>
                <a:lnTo>
                  <a:pt x="628" y="395"/>
                </a:lnTo>
                <a:lnTo>
                  <a:pt x="627" y="395"/>
                </a:lnTo>
                <a:lnTo>
                  <a:pt x="627" y="396"/>
                </a:lnTo>
                <a:lnTo>
                  <a:pt x="627" y="397"/>
                </a:lnTo>
                <a:lnTo>
                  <a:pt x="627" y="398"/>
                </a:lnTo>
                <a:lnTo>
                  <a:pt x="626" y="398"/>
                </a:lnTo>
                <a:lnTo>
                  <a:pt x="626" y="399"/>
                </a:lnTo>
                <a:lnTo>
                  <a:pt x="626" y="398"/>
                </a:lnTo>
                <a:lnTo>
                  <a:pt x="625" y="398"/>
                </a:lnTo>
                <a:lnTo>
                  <a:pt x="625" y="399"/>
                </a:lnTo>
                <a:lnTo>
                  <a:pt x="624" y="399"/>
                </a:lnTo>
                <a:lnTo>
                  <a:pt x="625" y="398"/>
                </a:lnTo>
                <a:lnTo>
                  <a:pt x="624" y="398"/>
                </a:lnTo>
                <a:lnTo>
                  <a:pt x="624" y="399"/>
                </a:lnTo>
                <a:lnTo>
                  <a:pt x="624" y="400"/>
                </a:lnTo>
                <a:lnTo>
                  <a:pt x="623" y="399"/>
                </a:lnTo>
                <a:lnTo>
                  <a:pt x="623" y="400"/>
                </a:lnTo>
                <a:lnTo>
                  <a:pt x="623" y="401"/>
                </a:lnTo>
                <a:lnTo>
                  <a:pt x="622" y="401"/>
                </a:lnTo>
                <a:lnTo>
                  <a:pt x="622" y="402"/>
                </a:lnTo>
                <a:lnTo>
                  <a:pt x="621" y="402"/>
                </a:lnTo>
                <a:lnTo>
                  <a:pt x="620" y="402"/>
                </a:lnTo>
                <a:lnTo>
                  <a:pt x="619" y="402"/>
                </a:lnTo>
                <a:lnTo>
                  <a:pt x="618" y="402"/>
                </a:lnTo>
                <a:lnTo>
                  <a:pt x="618" y="403"/>
                </a:lnTo>
                <a:lnTo>
                  <a:pt x="618" y="402"/>
                </a:lnTo>
                <a:lnTo>
                  <a:pt x="617" y="402"/>
                </a:lnTo>
                <a:lnTo>
                  <a:pt x="616" y="402"/>
                </a:lnTo>
                <a:lnTo>
                  <a:pt x="617" y="402"/>
                </a:lnTo>
                <a:lnTo>
                  <a:pt x="616" y="402"/>
                </a:lnTo>
                <a:lnTo>
                  <a:pt x="615" y="402"/>
                </a:lnTo>
                <a:lnTo>
                  <a:pt x="616" y="401"/>
                </a:lnTo>
                <a:lnTo>
                  <a:pt x="615" y="401"/>
                </a:lnTo>
                <a:lnTo>
                  <a:pt x="615" y="402"/>
                </a:lnTo>
                <a:lnTo>
                  <a:pt x="615" y="401"/>
                </a:lnTo>
                <a:lnTo>
                  <a:pt x="614" y="401"/>
                </a:lnTo>
                <a:lnTo>
                  <a:pt x="614" y="402"/>
                </a:lnTo>
                <a:lnTo>
                  <a:pt x="613" y="402"/>
                </a:lnTo>
                <a:lnTo>
                  <a:pt x="613" y="403"/>
                </a:lnTo>
                <a:lnTo>
                  <a:pt x="612" y="403"/>
                </a:lnTo>
                <a:lnTo>
                  <a:pt x="612" y="404"/>
                </a:lnTo>
                <a:lnTo>
                  <a:pt x="611" y="404"/>
                </a:lnTo>
                <a:lnTo>
                  <a:pt x="611" y="403"/>
                </a:lnTo>
                <a:lnTo>
                  <a:pt x="610" y="403"/>
                </a:lnTo>
                <a:lnTo>
                  <a:pt x="610" y="402"/>
                </a:lnTo>
                <a:lnTo>
                  <a:pt x="609" y="402"/>
                </a:lnTo>
                <a:lnTo>
                  <a:pt x="609" y="401"/>
                </a:lnTo>
                <a:lnTo>
                  <a:pt x="608" y="401"/>
                </a:lnTo>
                <a:lnTo>
                  <a:pt x="607" y="401"/>
                </a:lnTo>
                <a:lnTo>
                  <a:pt x="607" y="400"/>
                </a:lnTo>
                <a:lnTo>
                  <a:pt x="606" y="400"/>
                </a:lnTo>
                <a:lnTo>
                  <a:pt x="607" y="400"/>
                </a:lnTo>
                <a:lnTo>
                  <a:pt x="606" y="400"/>
                </a:lnTo>
                <a:lnTo>
                  <a:pt x="606" y="399"/>
                </a:lnTo>
                <a:lnTo>
                  <a:pt x="606" y="398"/>
                </a:lnTo>
                <a:lnTo>
                  <a:pt x="605" y="398"/>
                </a:lnTo>
                <a:lnTo>
                  <a:pt x="606" y="398"/>
                </a:lnTo>
                <a:lnTo>
                  <a:pt x="606" y="397"/>
                </a:lnTo>
                <a:lnTo>
                  <a:pt x="605" y="397"/>
                </a:lnTo>
                <a:lnTo>
                  <a:pt x="606" y="397"/>
                </a:lnTo>
                <a:lnTo>
                  <a:pt x="605" y="396"/>
                </a:lnTo>
                <a:lnTo>
                  <a:pt x="606" y="396"/>
                </a:lnTo>
                <a:lnTo>
                  <a:pt x="606" y="395"/>
                </a:lnTo>
                <a:lnTo>
                  <a:pt x="606" y="394"/>
                </a:lnTo>
                <a:lnTo>
                  <a:pt x="607" y="394"/>
                </a:lnTo>
                <a:lnTo>
                  <a:pt x="606" y="394"/>
                </a:lnTo>
                <a:lnTo>
                  <a:pt x="607" y="394"/>
                </a:lnTo>
                <a:lnTo>
                  <a:pt x="606" y="393"/>
                </a:lnTo>
                <a:lnTo>
                  <a:pt x="607" y="393"/>
                </a:lnTo>
                <a:lnTo>
                  <a:pt x="607" y="392"/>
                </a:lnTo>
                <a:lnTo>
                  <a:pt x="607" y="393"/>
                </a:lnTo>
                <a:lnTo>
                  <a:pt x="607" y="392"/>
                </a:lnTo>
                <a:lnTo>
                  <a:pt x="607" y="391"/>
                </a:lnTo>
                <a:lnTo>
                  <a:pt x="607" y="390"/>
                </a:lnTo>
                <a:lnTo>
                  <a:pt x="606" y="390"/>
                </a:lnTo>
                <a:lnTo>
                  <a:pt x="606" y="389"/>
                </a:lnTo>
                <a:lnTo>
                  <a:pt x="606" y="388"/>
                </a:lnTo>
                <a:lnTo>
                  <a:pt x="606" y="387"/>
                </a:lnTo>
                <a:lnTo>
                  <a:pt x="607" y="386"/>
                </a:lnTo>
                <a:lnTo>
                  <a:pt x="606" y="386"/>
                </a:lnTo>
                <a:lnTo>
                  <a:pt x="607" y="386"/>
                </a:lnTo>
                <a:lnTo>
                  <a:pt x="607" y="385"/>
                </a:lnTo>
                <a:lnTo>
                  <a:pt x="607" y="384"/>
                </a:lnTo>
                <a:lnTo>
                  <a:pt x="607" y="383"/>
                </a:lnTo>
                <a:lnTo>
                  <a:pt x="607" y="382"/>
                </a:lnTo>
                <a:lnTo>
                  <a:pt x="608" y="382"/>
                </a:lnTo>
                <a:lnTo>
                  <a:pt x="607" y="382"/>
                </a:lnTo>
                <a:lnTo>
                  <a:pt x="608" y="381"/>
                </a:lnTo>
                <a:lnTo>
                  <a:pt x="609" y="381"/>
                </a:lnTo>
                <a:lnTo>
                  <a:pt x="609" y="380"/>
                </a:lnTo>
                <a:lnTo>
                  <a:pt x="609" y="379"/>
                </a:lnTo>
                <a:lnTo>
                  <a:pt x="610" y="380"/>
                </a:lnTo>
                <a:lnTo>
                  <a:pt x="610" y="379"/>
                </a:lnTo>
                <a:lnTo>
                  <a:pt x="610" y="378"/>
                </a:lnTo>
                <a:lnTo>
                  <a:pt x="611" y="378"/>
                </a:lnTo>
                <a:lnTo>
                  <a:pt x="611" y="377"/>
                </a:lnTo>
                <a:lnTo>
                  <a:pt x="612" y="377"/>
                </a:lnTo>
                <a:lnTo>
                  <a:pt x="612" y="376"/>
                </a:lnTo>
                <a:lnTo>
                  <a:pt x="612" y="375"/>
                </a:lnTo>
                <a:lnTo>
                  <a:pt x="612" y="374"/>
                </a:lnTo>
                <a:lnTo>
                  <a:pt x="613" y="374"/>
                </a:lnTo>
                <a:lnTo>
                  <a:pt x="613" y="373"/>
                </a:lnTo>
                <a:lnTo>
                  <a:pt x="614" y="373"/>
                </a:lnTo>
                <a:lnTo>
                  <a:pt x="613" y="372"/>
                </a:lnTo>
                <a:lnTo>
                  <a:pt x="614" y="372"/>
                </a:lnTo>
                <a:lnTo>
                  <a:pt x="613" y="372"/>
                </a:lnTo>
                <a:lnTo>
                  <a:pt x="613" y="371"/>
                </a:lnTo>
                <a:lnTo>
                  <a:pt x="613" y="370"/>
                </a:lnTo>
                <a:lnTo>
                  <a:pt x="613" y="369"/>
                </a:lnTo>
                <a:lnTo>
                  <a:pt x="614" y="369"/>
                </a:lnTo>
                <a:lnTo>
                  <a:pt x="614" y="368"/>
                </a:lnTo>
                <a:lnTo>
                  <a:pt x="613" y="367"/>
                </a:lnTo>
                <a:lnTo>
                  <a:pt x="612" y="367"/>
                </a:lnTo>
                <a:lnTo>
                  <a:pt x="612" y="366"/>
                </a:lnTo>
                <a:lnTo>
                  <a:pt x="613" y="365"/>
                </a:lnTo>
                <a:lnTo>
                  <a:pt x="612" y="365"/>
                </a:lnTo>
                <a:lnTo>
                  <a:pt x="613" y="364"/>
                </a:lnTo>
                <a:lnTo>
                  <a:pt x="612" y="364"/>
                </a:lnTo>
                <a:lnTo>
                  <a:pt x="612" y="363"/>
                </a:lnTo>
                <a:lnTo>
                  <a:pt x="613" y="363"/>
                </a:lnTo>
                <a:lnTo>
                  <a:pt x="612" y="362"/>
                </a:lnTo>
                <a:lnTo>
                  <a:pt x="613" y="362"/>
                </a:lnTo>
                <a:lnTo>
                  <a:pt x="612" y="361"/>
                </a:lnTo>
                <a:lnTo>
                  <a:pt x="612" y="360"/>
                </a:lnTo>
                <a:lnTo>
                  <a:pt x="613" y="360"/>
                </a:lnTo>
                <a:lnTo>
                  <a:pt x="612" y="360"/>
                </a:lnTo>
                <a:lnTo>
                  <a:pt x="613" y="359"/>
                </a:lnTo>
                <a:lnTo>
                  <a:pt x="613" y="358"/>
                </a:lnTo>
                <a:lnTo>
                  <a:pt x="613" y="357"/>
                </a:lnTo>
                <a:lnTo>
                  <a:pt x="614" y="357"/>
                </a:lnTo>
                <a:lnTo>
                  <a:pt x="614" y="356"/>
                </a:lnTo>
                <a:lnTo>
                  <a:pt x="613" y="357"/>
                </a:lnTo>
                <a:lnTo>
                  <a:pt x="613" y="356"/>
                </a:lnTo>
                <a:lnTo>
                  <a:pt x="612" y="356"/>
                </a:lnTo>
                <a:lnTo>
                  <a:pt x="611" y="355"/>
                </a:lnTo>
                <a:lnTo>
                  <a:pt x="610" y="355"/>
                </a:lnTo>
                <a:lnTo>
                  <a:pt x="609" y="355"/>
                </a:lnTo>
                <a:lnTo>
                  <a:pt x="608" y="355"/>
                </a:lnTo>
                <a:lnTo>
                  <a:pt x="608" y="354"/>
                </a:lnTo>
                <a:lnTo>
                  <a:pt x="607" y="354"/>
                </a:lnTo>
                <a:lnTo>
                  <a:pt x="607" y="353"/>
                </a:lnTo>
                <a:lnTo>
                  <a:pt x="606" y="353"/>
                </a:lnTo>
                <a:lnTo>
                  <a:pt x="606" y="352"/>
                </a:lnTo>
                <a:lnTo>
                  <a:pt x="605" y="351"/>
                </a:lnTo>
                <a:lnTo>
                  <a:pt x="605" y="352"/>
                </a:lnTo>
                <a:lnTo>
                  <a:pt x="604" y="351"/>
                </a:lnTo>
                <a:lnTo>
                  <a:pt x="605" y="346"/>
                </a:lnTo>
                <a:lnTo>
                  <a:pt x="597" y="346"/>
                </a:lnTo>
                <a:lnTo>
                  <a:pt x="540" y="342"/>
                </a:lnTo>
                <a:lnTo>
                  <a:pt x="525" y="341"/>
                </a:lnTo>
                <a:lnTo>
                  <a:pt x="524" y="352"/>
                </a:lnTo>
                <a:lnTo>
                  <a:pt x="524" y="354"/>
                </a:lnTo>
                <a:lnTo>
                  <a:pt x="523" y="354"/>
                </a:lnTo>
                <a:lnTo>
                  <a:pt x="522" y="354"/>
                </a:lnTo>
                <a:lnTo>
                  <a:pt x="521" y="355"/>
                </a:lnTo>
                <a:lnTo>
                  <a:pt x="520" y="355"/>
                </a:lnTo>
                <a:lnTo>
                  <a:pt x="520" y="356"/>
                </a:lnTo>
                <a:lnTo>
                  <a:pt x="520" y="357"/>
                </a:lnTo>
                <a:lnTo>
                  <a:pt x="520" y="358"/>
                </a:lnTo>
                <a:lnTo>
                  <a:pt x="519" y="361"/>
                </a:lnTo>
                <a:lnTo>
                  <a:pt x="519" y="362"/>
                </a:lnTo>
                <a:lnTo>
                  <a:pt x="519" y="363"/>
                </a:lnTo>
                <a:lnTo>
                  <a:pt x="520" y="363"/>
                </a:lnTo>
                <a:lnTo>
                  <a:pt x="522" y="363"/>
                </a:lnTo>
                <a:lnTo>
                  <a:pt x="523" y="364"/>
                </a:lnTo>
                <a:lnTo>
                  <a:pt x="523" y="365"/>
                </a:lnTo>
                <a:lnTo>
                  <a:pt x="523" y="366"/>
                </a:lnTo>
                <a:lnTo>
                  <a:pt x="523" y="367"/>
                </a:lnTo>
                <a:lnTo>
                  <a:pt x="522" y="367"/>
                </a:lnTo>
                <a:lnTo>
                  <a:pt x="522" y="368"/>
                </a:lnTo>
                <a:lnTo>
                  <a:pt x="521" y="369"/>
                </a:lnTo>
                <a:lnTo>
                  <a:pt x="520" y="370"/>
                </a:lnTo>
                <a:lnTo>
                  <a:pt x="519" y="371"/>
                </a:lnTo>
                <a:lnTo>
                  <a:pt x="519" y="372"/>
                </a:lnTo>
                <a:lnTo>
                  <a:pt x="518" y="372"/>
                </a:lnTo>
                <a:lnTo>
                  <a:pt x="517" y="372"/>
                </a:lnTo>
                <a:lnTo>
                  <a:pt x="516" y="373"/>
                </a:lnTo>
                <a:lnTo>
                  <a:pt x="515" y="374"/>
                </a:lnTo>
                <a:lnTo>
                  <a:pt x="514" y="375"/>
                </a:lnTo>
                <a:lnTo>
                  <a:pt x="514" y="376"/>
                </a:lnTo>
                <a:lnTo>
                  <a:pt x="514" y="377"/>
                </a:lnTo>
                <a:lnTo>
                  <a:pt x="514" y="378"/>
                </a:lnTo>
                <a:lnTo>
                  <a:pt x="514" y="379"/>
                </a:lnTo>
                <a:lnTo>
                  <a:pt x="515" y="379"/>
                </a:lnTo>
                <a:lnTo>
                  <a:pt x="515" y="380"/>
                </a:lnTo>
                <a:lnTo>
                  <a:pt x="515" y="381"/>
                </a:lnTo>
                <a:lnTo>
                  <a:pt x="515" y="382"/>
                </a:lnTo>
                <a:lnTo>
                  <a:pt x="515" y="383"/>
                </a:lnTo>
                <a:lnTo>
                  <a:pt x="514" y="383"/>
                </a:lnTo>
                <a:lnTo>
                  <a:pt x="515" y="383"/>
                </a:lnTo>
                <a:lnTo>
                  <a:pt x="514" y="383"/>
                </a:lnTo>
                <a:lnTo>
                  <a:pt x="515" y="384"/>
                </a:lnTo>
                <a:lnTo>
                  <a:pt x="515" y="385"/>
                </a:lnTo>
                <a:lnTo>
                  <a:pt x="514" y="385"/>
                </a:lnTo>
                <a:lnTo>
                  <a:pt x="514" y="386"/>
                </a:lnTo>
                <a:lnTo>
                  <a:pt x="515" y="386"/>
                </a:lnTo>
                <a:lnTo>
                  <a:pt x="516" y="386"/>
                </a:lnTo>
                <a:lnTo>
                  <a:pt x="517" y="387"/>
                </a:lnTo>
                <a:lnTo>
                  <a:pt x="517" y="388"/>
                </a:lnTo>
                <a:lnTo>
                  <a:pt x="517" y="389"/>
                </a:lnTo>
                <a:lnTo>
                  <a:pt x="516" y="389"/>
                </a:lnTo>
                <a:lnTo>
                  <a:pt x="516" y="390"/>
                </a:lnTo>
                <a:lnTo>
                  <a:pt x="516" y="391"/>
                </a:lnTo>
                <a:lnTo>
                  <a:pt x="515" y="392"/>
                </a:lnTo>
                <a:lnTo>
                  <a:pt x="515" y="393"/>
                </a:lnTo>
                <a:lnTo>
                  <a:pt x="514" y="394"/>
                </a:lnTo>
                <a:lnTo>
                  <a:pt x="514" y="395"/>
                </a:lnTo>
                <a:lnTo>
                  <a:pt x="514" y="396"/>
                </a:lnTo>
                <a:lnTo>
                  <a:pt x="514" y="397"/>
                </a:lnTo>
                <a:lnTo>
                  <a:pt x="513" y="397"/>
                </a:lnTo>
                <a:lnTo>
                  <a:pt x="513" y="398"/>
                </a:lnTo>
                <a:lnTo>
                  <a:pt x="513" y="399"/>
                </a:lnTo>
                <a:lnTo>
                  <a:pt x="533" y="400"/>
                </a:lnTo>
                <a:lnTo>
                  <a:pt x="539" y="401"/>
                </a:lnTo>
                <a:lnTo>
                  <a:pt x="548" y="401"/>
                </a:lnTo>
                <a:lnTo>
                  <a:pt x="574" y="403"/>
                </a:lnTo>
                <a:lnTo>
                  <a:pt x="612" y="405"/>
                </a:lnTo>
                <a:lnTo>
                  <a:pt x="612" y="406"/>
                </a:lnTo>
                <a:lnTo>
                  <a:pt x="612" y="407"/>
                </a:lnTo>
                <a:lnTo>
                  <a:pt x="611" y="407"/>
                </a:lnTo>
                <a:lnTo>
                  <a:pt x="611" y="408"/>
                </a:lnTo>
                <a:lnTo>
                  <a:pt x="612" y="407"/>
                </a:lnTo>
                <a:lnTo>
                  <a:pt x="612" y="408"/>
                </a:lnTo>
                <a:lnTo>
                  <a:pt x="612" y="409"/>
                </a:lnTo>
                <a:lnTo>
                  <a:pt x="611" y="409"/>
                </a:lnTo>
                <a:lnTo>
                  <a:pt x="612" y="409"/>
                </a:lnTo>
                <a:lnTo>
                  <a:pt x="611" y="409"/>
                </a:lnTo>
                <a:lnTo>
                  <a:pt x="612" y="409"/>
                </a:lnTo>
                <a:lnTo>
                  <a:pt x="611" y="410"/>
                </a:lnTo>
                <a:lnTo>
                  <a:pt x="610" y="410"/>
                </a:lnTo>
                <a:lnTo>
                  <a:pt x="610" y="409"/>
                </a:lnTo>
                <a:lnTo>
                  <a:pt x="610" y="410"/>
                </a:lnTo>
                <a:lnTo>
                  <a:pt x="610" y="409"/>
                </a:lnTo>
                <a:lnTo>
                  <a:pt x="609" y="409"/>
                </a:lnTo>
                <a:lnTo>
                  <a:pt x="609" y="410"/>
                </a:lnTo>
                <a:lnTo>
                  <a:pt x="609" y="411"/>
                </a:lnTo>
                <a:lnTo>
                  <a:pt x="609" y="412"/>
                </a:lnTo>
                <a:lnTo>
                  <a:pt x="609" y="413"/>
                </a:lnTo>
                <a:lnTo>
                  <a:pt x="608" y="413"/>
                </a:lnTo>
                <a:lnTo>
                  <a:pt x="608" y="414"/>
                </a:lnTo>
                <a:lnTo>
                  <a:pt x="607" y="414"/>
                </a:lnTo>
                <a:lnTo>
                  <a:pt x="607" y="415"/>
                </a:lnTo>
                <a:lnTo>
                  <a:pt x="607" y="416"/>
                </a:lnTo>
                <a:lnTo>
                  <a:pt x="608" y="416"/>
                </a:lnTo>
                <a:lnTo>
                  <a:pt x="607" y="416"/>
                </a:lnTo>
                <a:lnTo>
                  <a:pt x="608" y="417"/>
                </a:lnTo>
                <a:lnTo>
                  <a:pt x="607" y="417"/>
                </a:lnTo>
                <a:lnTo>
                  <a:pt x="608" y="417"/>
                </a:lnTo>
                <a:lnTo>
                  <a:pt x="608" y="418"/>
                </a:lnTo>
                <a:lnTo>
                  <a:pt x="609" y="418"/>
                </a:lnTo>
                <a:lnTo>
                  <a:pt x="609" y="419"/>
                </a:lnTo>
                <a:lnTo>
                  <a:pt x="608" y="419"/>
                </a:lnTo>
                <a:lnTo>
                  <a:pt x="608" y="420"/>
                </a:lnTo>
                <a:lnTo>
                  <a:pt x="609" y="419"/>
                </a:lnTo>
                <a:lnTo>
                  <a:pt x="609" y="420"/>
                </a:lnTo>
                <a:lnTo>
                  <a:pt x="609" y="421"/>
                </a:lnTo>
                <a:lnTo>
                  <a:pt x="608" y="421"/>
                </a:lnTo>
                <a:lnTo>
                  <a:pt x="608" y="422"/>
                </a:lnTo>
                <a:lnTo>
                  <a:pt x="609" y="422"/>
                </a:lnTo>
                <a:lnTo>
                  <a:pt x="609" y="423"/>
                </a:lnTo>
                <a:lnTo>
                  <a:pt x="609" y="422"/>
                </a:lnTo>
                <a:lnTo>
                  <a:pt x="609" y="423"/>
                </a:lnTo>
                <a:lnTo>
                  <a:pt x="609" y="424"/>
                </a:lnTo>
                <a:lnTo>
                  <a:pt x="609" y="425"/>
                </a:lnTo>
                <a:lnTo>
                  <a:pt x="609" y="426"/>
                </a:lnTo>
                <a:lnTo>
                  <a:pt x="609" y="427"/>
                </a:lnTo>
                <a:lnTo>
                  <a:pt x="608" y="426"/>
                </a:lnTo>
                <a:lnTo>
                  <a:pt x="608" y="427"/>
                </a:lnTo>
                <a:lnTo>
                  <a:pt x="607" y="428"/>
                </a:lnTo>
                <a:lnTo>
                  <a:pt x="607" y="429"/>
                </a:lnTo>
                <a:lnTo>
                  <a:pt x="606" y="429"/>
                </a:lnTo>
                <a:lnTo>
                  <a:pt x="606" y="430"/>
                </a:lnTo>
                <a:lnTo>
                  <a:pt x="606" y="431"/>
                </a:lnTo>
                <a:lnTo>
                  <a:pt x="606" y="432"/>
                </a:lnTo>
                <a:lnTo>
                  <a:pt x="605" y="433"/>
                </a:lnTo>
                <a:lnTo>
                  <a:pt x="605" y="434"/>
                </a:lnTo>
                <a:lnTo>
                  <a:pt x="604" y="435"/>
                </a:lnTo>
                <a:lnTo>
                  <a:pt x="603" y="436"/>
                </a:lnTo>
                <a:lnTo>
                  <a:pt x="603" y="437"/>
                </a:lnTo>
                <a:lnTo>
                  <a:pt x="602" y="437"/>
                </a:lnTo>
                <a:lnTo>
                  <a:pt x="602" y="438"/>
                </a:lnTo>
                <a:lnTo>
                  <a:pt x="601" y="438"/>
                </a:lnTo>
                <a:lnTo>
                  <a:pt x="601" y="439"/>
                </a:lnTo>
                <a:lnTo>
                  <a:pt x="600" y="439"/>
                </a:lnTo>
                <a:lnTo>
                  <a:pt x="599" y="440"/>
                </a:lnTo>
                <a:lnTo>
                  <a:pt x="598" y="440"/>
                </a:lnTo>
                <a:lnTo>
                  <a:pt x="598" y="441"/>
                </a:lnTo>
                <a:lnTo>
                  <a:pt x="597" y="442"/>
                </a:lnTo>
                <a:lnTo>
                  <a:pt x="598" y="442"/>
                </a:lnTo>
                <a:lnTo>
                  <a:pt x="598" y="443"/>
                </a:lnTo>
                <a:lnTo>
                  <a:pt x="598" y="444"/>
                </a:lnTo>
                <a:lnTo>
                  <a:pt x="597" y="444"/>
                </a:lnTo>
                <a:lnTo>
                  <a:pt x="597" y="445"/>
                </a:lnTo>
                <a:lnTo>
                  <a:pt x="597" y="446"/>
                </a:lnTo>
                <a:lnTo>
                  <a:pt x="596" y="446"/>
                </a:lnTo>
                <a:lnTo>
                  <a:pt x="596" y="447"/>
                </a:lnTo>
                <a:lnTo>
                  <a:pt x="595" y="447"/>
                </a:lnTo>
                <a:lnTo>
                  <a:pt x="595" y="448"/>
                </a:lnTo>
                <a:lnTo>
                  <a:pt x="594" y="448"/>
                </a:lnTo>
                <a:lnTo>
                  <a:pt x="594" y="449"/>
                </a:lnTo>
                <a:lnTo>
                  <a:pt x="594" y="450"/>
                </a:lnTo>
                <a:lnTo>
                  <a:pt x="594" y="451"/>
                </a:lnTo>
                <a:lnTo>
                  <a:pt x="594" y="452"/>
                </a:lnTo>
                <a:lnTo>
                  <a:pt x="593" y="452"/>
                </a:lnTo>
                <a:lnTo>
                  <a:pt x="593" y="453"/>
                </a:lnTo>
                <a:lnTo>
                  <a:pt x="594" y="453"/>
                </a:lnTo>
                <a:lnTo>
                  <a:pt x="594" y="454"/>
                </a:lnTo>
                <a:lnTo>
                  <a:pt x="595" y="454"/>
                </a:lnTo>
                <a:lnTo>
                  <a:pt x="595" y="455"/>
                </a:lnTo>
                <a:lnTo>
                  <a:pt x="595" y="456"/>
                </a:lnTo>
                <a:lnTo>
                  <a:pt x="595" y="457"/>
                </a:lnTo>
                <a:lnTo>
                  <a:pt x="596" y="457"/>
                </a:lnTo>
                <a:lnTo>
                  <a:pt x="596" y="458"/>
                </a:lnTo>
                <a:lnTo>
                  <a:pt x="597" y="458"/>
                </a:lnTo>
                <a:lnTo>
                  <a:pt x="598" y="458"/>
                </a:lnTo>
                <a:lnTo>
                  <a:pt x="599" y="459"/>
                </a:lnTo>
                <a:lnTo>
                  <a:pt x="598" y="459"/>
                </a:lnTo>
                <a:lnTo>
                  <a:pt x="598" y="460"/>
                </a:lnTo>
                <a:lnTo>
                  <a:pt x="598" y="461"/>
                </a:lnTo>
                <a:lnTo>
                  <a:pt x="598" y="460"/>
                </a:lnTo>
                <a:lnTo>
                  <a:pt x="599" y="460"/>
                </a:lnTo>
                <a:lnTo>
                  <a:pt x="600" y="460"/>
                </a:lnTo>
                <a:lnTo>
                  <a:pt x="600" y="461"/>
                </a:lnTo>
                <a:lnTo>
                  <a:pt x="599" y="461"/>
                </a:lnTo>
                <a:lnTo>
                  <a:pt x="600" y="461"/>
                </a:lnTo>
                <a:lnTo>
                  <a:pt x="600" y="462"/>
                </a:lnTo>
                <a:lnTo>
                  <a:pt x="600" y="461"/>
                </a:lnTo>
                <a:lnTo>
                  <a:pt x="601" y="461"/>
                </a:lnTo>
                <a:lnTo>
                  <a:pt x="602" y="462"/>
                </a:lnTo>
                <a:lnTo>
                  <a:pt x="601" y="462"/>
                </a:lnTo>
                <a:lnTo>
                  <a:pt x="602" y="462"/>
                </a:lnTo>
                <a:lnTo>
                  <a:pt x="601" y="463"/>
                </a:lnTo>
                <a:lnTo>
                  <a:pt x="601" y="464"/>
                </a:lnTo>
                <a:lnTo>
                  <a:pt x="602" y="463"/>
                </a:lnTo>
                <a:lnTo>
                  <a:pt x="602" y="464"/>
                </a:lnTo>
                <a:lnTo>
                  <a:pt x="602" y="463"/>
                </a:lnTo>
                <a:lnTo>
                  <a:pt x="603" y="463"/>
                </a:lnTo>
                <a:lnTo>
                  <a:pt x="603" y="462"/>
                </a:lnTo>
                <a:lnTo>
                  <a:pt x="604" y="463"/>
                </a:lnTo>
                <a:lnTo>
                  <a:pt x="605" y="463"/>
                </a:lnTo>
                <a:lnTo>
                  <a:pt x="604" y="463"/>
                </a:lnTo>
                <a:lnTo>
                  <a:pt x="605" y="463"/>
                </a:lnTo>
                <a:lnTo>
                  <a:pt x="605" y="464"/>
                </a:lnTo>
                <a:lnTo>
                  <a:pt x="605" y="465"/>
                </a:lnTo>
                <a:lnTo>
                  <a:pt x="606" y="465"/>
                </a:lnTo>
                <a:lnTo>
                  <a:pt x="607" y="465"/>
                </a:lnTo>
                <a:lnTo>
                  <a:pt x="607" y="464"/>
                </a:lnTo>
                <a:lnTo>
                  <a:pt x="607" y="465"/>
                </a:lnTo>
                <a:lnTo>
                  <a:pt x="607" y="466"/>
                </a:lnTo>
                <a:lnTo>
                  <a:pt x="608" y="466"/>
                </a:lnTo>
                <a:lnTo>
                  <a:pt x="608" y="467"/>
                </a:lnTo>
                <a:lnTo>
                  <a:pt x="609" y="467"/>
                </a:lnTo>
                <a:lnTo>
                  <a:pt x="609" y="468"/>
                </a:lnTo>
                <a:lnTo>
                  <a:pt x="610" y="468"/>
                </a:lnTo>
                <a:lnTo>
                  <a:pt x="610" y="469"/>
                </a:lnTo>
                <a:lnTo>
                  <a:pt x="611" y="469"/>
                </a:lnTo>
                <a:lnTo>
                  <a:pt x="611" y="470"/>
                </a:lnTo>
                <a:lnTo>
                  <a:pt x="611" y="471"/>
                </a:lnTo>
                <a:lnTo>
                  <a:pt x="612" y="471"/>
                </a:lnTo>
                <a:lnTo>
                  <a:pt x="612" y="470"/>
                </a:lnTo>
                <a:lnTo>
                  <a:pt x="612" y="471"/>
                </a:lnTo>
                <a:lnTo>
                  <a:pt x="612" y="470"/>
                </a:lnTo>
                <a:lnTo>
                  <a:pt x="613" y="470"/>
                </a:lnTo>
                <a:lnTo>
                  <a:pt x="613" y="471"/>
                </a:lnTo>
                <a:lnTo>
                  <a:pt x="612" y="471"/>
                </a:lnTo>
                <a:lnTo>
                  <a:pt x="613" y="472"/>
                </a:lnTo>
                <a:lnTo>
                  <a:pt x="613" y="471"/>
                </a:lnTo>
                <a:lnTo>
                  <a:pt x="613" y="472"/>
                </a:lnTo>
                <a:lnTo>
                  <a:pt x="614" y="472"/>
                </a:lnTo>
                <a:lnTo>
                  <a:pt x="613" y="472"/>
                </a:lnTo>
                <a:lnTo>
                  <a:pt x="613" y="473"/>
                </a:lnTo>
                <a:lnTo>
                  <a:pt x="612" y="473"/>
                </a:lnTo>
                <a:lnTo>
                  <a:pt x="613" y="473"/>
                </a:lnTo>
                <a:lnTo>
                  <a:pt x="614" y="473"/>
                </a:lnTo>
                <a:lnTo>
                  <a:pt x="614" y="475"/>
                </a:lnTo>
                <a:lnTo>
                  <a:pt x="613" y="475"/>
                </a:lnTo>
                <a:lnTo>
                  <a:pt x="613" y="476"/>
                </a:lnTo>
                <a:lnTo>
                  <a:pt x="614" y="475"/>
                </a:lnTo>
                <a:lnTo>
                  <a:pt x="614" y="476"/>
                </a:lnTo>
                <a:lnTo>
                  <a:pt x="616" y="476"/>
                </a:lnTo>
                <a:lnTo>
                  <a:pt x="616" y="477"/>
                </a:lnTo>
                <a:lnTo>
                  <a:pt x="616" y="478"/>
                </a:lnTo>
                <a:lnTo>
                  <a:pt x="616" y="479"/>
                </a:lnTo>
                <a:lnTo>
                  <a:pt x="615" y="479"/>
                </a:lnTo>
                <a:lnTo>
                  <a:pt x="615" y="480"/>
                </a:lnTo>
                <a:lnTo>
                  <a:pt x="614" y="480"/>
                </a:lnTo>
                <a:lnTo>
                  <a:pt x="615" y="480"/>
                </a:lnTo>
                <a:lnTo>
                  <a:pt x="614" y="481"/>
                </a:lnTo>
                <a:lnTo>
                  <a:pt x="615" y="482"/>
                </a:lnTo>
                <a:lnTo>
                  <a:pt x="616" y="482"/>
                </a:lnTo>
                <a:lnTo>
                  <a:pt x="615" y="482"/>
                </a:lnTo>
                <a:lnTo>
                  <a:pt x="615" y="483"/>
                </a:lnTo>
                <a:lnTo>
                  <a:pt x="616" y="483"/>
                </a:lnTo>
                <a:lnTo>
                  <a:pt x="616" y="484"/>
                </a:lnTo>
                <a:lnTo>
                  <a:pt x="616" y="485"/>
                </a:lnTo>
                <a:lnTo>
                  <a:pt x="616" y="486"/>
                </a:lnTo>
                <a:lnTo>
                  <a:pt x="616" y="487"/>
                </a:lnTo>
                <a:lnTo>
                  <a:pt x="617" y="488"/>
                </a:lnTo>
                <a:lnTo>
                  <a:pt x="616" y="488"/>
                </a:lnTo>
                <a:lnTo>
                  <a:pt x="616" y="489"/>
                </a:lnTo>
                <a:lnTo>
                  <a:pt x="617" y="489"/>
                </a:lnTo>
                <a:lnTo>
                  <a:pt x="618" y="489"/>
                </a:lnTo>
                <a:lnTo>
                  <a:pt x="618" y="488"/>
                </a:lnTo>
                <a:lnTo>
                  <a:pt x="618" y="489"/>
                </a:lnTo>
                <a:lnTo>
                  <a:pt x="617" y="489"/>
                </a:lnTo>
                <a:lnTo>
                  <a:pt x="617" y="490"/>
                </a:lnTo>
                <a:lnTo>
                  <a:pt x="617" y="491"/>
                </a:lnTo>
                <a:lnTo>
                  <a:pt x="617" y="492"/>
                </a:lnTo>
                <a:lnTo>
                  <a:pt x="617" y="493"/>
                </a:lnTo>
                <a:lnTo>
                  <a:pt x="616" y="493"/>
                </a:lnTo>
                <a:lnTo>
                  <a:pt x="616" y="494"/>
                </a:lnTo>
                <a:lnTo>
                  <a:pt x="617" y="494"/>
                </a:lnTo>
                <a:lnTo>
                  <a:pt x="617" y="495"/>
                </a:lnTo>
                <a:lnTo>
                  <a:pt x="618" y="495"/>
                </a:lnTo>
                <a:lnTo>
                  <a:pt x="617" y="495"/>
                </a:lnTo>
                <a:lnTo>
                  <a:pt x="617" y="496"/>
                </a:lnTo>
                <a:lnTo>
                  <a:pt x="618" y="496"/>
                </a:lnTo>
                <a:lnTo>
                  <a:pt x="618" y="497"/>
                </a:lnTo>
                <a:lnTo>
                  <a:pt x="617" y="497"/>
                </a:lnTo>
                <a:lnTo>
                  <a:pt x="617" y="498"/>
                </a:lnTo>
                <a:lnTo>
                  <a:pt x="618" y="497"/>
                </a:lnTo>
                <a:lnTo>
                  <a:pt x="619" y="497"/>
                </a:lnTo>
                <a:lnTo>
                  <a:pt x="619" y="498"/>
                </a:lnTo>
                <a:lnTo>
                  <a:pt x="619" y="499"/>
                </a:lnTo>
                <a:lnTo>
                  <a:pt x="620" y="499"/>
                </a:lnTo>
                <a:lnTo>
                  <a:pt x="620" y="498"/>
                </a:lnTo>
                <a:lnTo>
                  <a:pt x="620" y="499"/>
                </a:lnTo>
                <a:lnTo>
                  <a:pt x="621" y="499"/>
                </a:lnTo>
                <a:lnTo>
                  <a:pt x="620" y="499"/>
                </a:lnTo>
                <a:lnTo>
                  <a:pt x="620" y="500"/>
                </a:lnTo>
                <a:lnTo>
                  <a:pt x="619" y="500"/>
                </a:lnTo>
                <a:lnTo>
                  <a:pt x="620" y="501"/>
                </a:lnTo>
                <a:lnTo>
                  <a:pt x="621" y="501"/>
                </a:lnTo>
                <a:lnTo>
                  <a:pt x="621" y="502"/>
                </a:lnTo>
                <a:lnTo>
                  <a:pt x="620" y="502"/>
                </a:lnTo>
                <a:lnTo>
                  <a:pt x="620" y="503"/>
                </a:lnTo>
                <a:lnTo>
                  <a:pt x="621" y="503"/>
                </a:lnTo>
                <a:lnTo>
                  <a:pt x="621" y="504"/>
                </a:lnTo>
                <a:lnTo>
                  <a:pt x="622" y="504"/>
                </a:lnTo>
                <a:lnTo>
                  <a:pt x="622" y="505"/>
                </a:lnTo>
                <a:lnTo>
                  <a:pt x="623" y="505"/>
                </a:lnTo>
                <a:lnTo>
                  <a:pt x="624" y="505"/>
                </a:lnTo>
                <a:lnTo>
                  <a:pt x="624" y="506"/>
                </a:lnTo>
                <a:lnTo>
                  <a:pt x="623" y="507"/>
                </a:lnTo>
                <a:lnTo>
                  <a:pt x="621" y="507"/>
                </a:lnTo>
                <a:lnTo>
                  <a:pt x="622" y="507"/>
                </a:lnTo>
                <a:lnTo>
                  <a:pt x="622" y="508"/>
                </a:lnTo>
                <a:lnTo>
                  <a:pt x="622" y="509"/>
                </a:lnTo>
                <a:lnTo>
                  <a:pt x="622" y="508"/>
                </a:lnTo>
                <a:lnTo>
                  <a:pt x="623" y="508"/>
                </a:lnTo>
                <a:lnTo>
                  <a:pt x="623" y="509"/>
                </a:lnTo>
                <a:lnTo>
                  <a:pt x="622" y="509"/>
                </a:lnTo>
                <a:lnTo>
                  <a:pt x="622" y="510"/>
                </a:lnTo>
                <a:lnTo>
                  <a:pt x="621" y="510"/>
                </a:lnTo>
                <a:lnTo>
                  <a:pt x="621" y="511"/>
                </a:lnTo>
                <a:lnTo>
                  <a:pt x="621" y="510"/>
                </a:lnTo>
                <a:lnTo>
                  <a:pt x="620" y="510"/>
                </a:lnTo>
                <a:lnTo>
                  <a:pt x="620" y="511"/>
                </a:lnTo>
                <a:lnTo>
                  <a:pt x="620" y="510"/>
                </a:lnTo>
                <a:lnTo>
                  <a:pt x="620" y="511"/>
                </a:lnTo>
                <a:lnTo>
                  <a:pt x="620" y="512"/>
                </a:lnTo>
                <a:lnTo>
                  <a:pt x="619" y="512"/>
                </a:lnTo>
                <a:lnTo>
                  <a:pt x="619" y="511"/>
                </a:lnTo>
                <a:lnTo>
                  <a:pt x="619" y="512"/>
                </a:lnTo>
                <a:lnTo>
                  <a:pt x="618" y="512"/>
                </a:lnTo>
                <a:lnTo>
                  <a:pt x="618" y="511"/>
                </a:lnTo>
                <a:lnTo>
                  <a:pt x="617" y="511"/>
                </a:lnTo>
                <a:lnTo>
                  <a:pt x="618" y="512"/>
                </a:lnTo>
                <a:lnTo>
                  <a:pt x="618" y="513"/>
                </a:lnTo>
                <a:lnTo>
                  <a:pt x="618" y="514"/>
                </a:lnTo>
                <a:lnTo>
                  <a:pt x="617" y="514"/>
                </a:lnTo>
                <a:lnTo>
                  <a:pt x="617" y="513"/>
                </a:lnTo>
                <a:lnTo>
                  <a:pt x="617" y="514"/>
                </a:lnTo>
                <a:lnTo>
                  <a:pt x="616" y="514"/>
                </a:lnTo>
                <a:lnTo>
                  <a:pt x="617" y="514"/>
                </a:lnTo>
                <a:lnTo>
                  <a:pt x="617" y="515"/>
                </a:lnTo>
                <a:lnTo>
                  <a:pt x="616" y="515"/>
                </a:lnTo>
                <a:lnTo>
                  <a:pt x="615" y="515"/>
                </a:lnTo>
                <a:lnTo>
                  <a:pt x="615" y="514"/>
                </a:lnTo>
                <a:lnTo>
                  <a:pt x="615" y="515"/>
                </a:lnTo>
                <a:lnTo>
                  <a:pt x="615" y="516"/>
                </a:lnTo>
                <a:lnTo>
                  <a:pt x="614" y="516"/>
                </a:lnTo>
                <a:lnTo>
                  <a:pt x="614" y="515"/>
                </a:lnTo>
                <a:lnTo>
                  <a:pt x="613" y="515"/>
                </a:lnTo>
                <a:lnTo>
                  <a:pt x="613" y="516"/>
                </a:lnTo>
                <a:lnTo>
                  <a:pt x="613" y="515"/>
                </a:lnTo>
                <a:lnTo>
                  <a:pt x="612" y="516"/>
                </a:lnTo>
                <a:lnTo>
                  <a:pt x="613" y="516"/>
                </a:lnTo>
                <a:lnTo>
                  <a:pt x="612" y="516"/>
                </a:lnTo>
                <a:lnTo>
                  <a:pt x="611" y="516"/>
                </a:lnTo>
                <a:lnTo>
                  <a:pt x="611" y="515"/>
                </a:lnTo>
                <a:lnTo>
                  <a:pt x="611" y="517"/>
                </a:lnTo>
                <a:lnTo>
                  <a:pt x="610" y="517"/>
                </a:lnTo>
                <a:lnTo>
                  <a:pt x="609" y="517"/>
                </a:lnTo>
                <a:lnTo>
                  <a:pt x="609" y="518"/>
                </a:lnTo>
                <a:lnTo>
                  <a:pt x="609" y="519"/>
                </a:lnTo>
                <a:lnTo>
                  <a:pt x="608" y="518"/>
                </a:lnTo>
                <a:lnTo>
                  <a:pt x="607" y="518"/>
                </a:lnTo>
                <a:lnTo>
                  <a:pt x="607" y="519"/>
                </a:lnTo>
                <a:lnTo>
                  <a:pt x="608" y="519"/>
                </a:lnTo>
                <a:lnTo>
                  <a:pt x="608" y="520"/>
                </a:lnTo>
                <a:lnTo>
                  <a:pt x="607" y="520"/>
                </a:lnTo>
                <a:lnTo>
                  <a:pt x="607" y="519"/>
                </a:lnTo>
                <a:lnTo>
                  <a:pt x="607" y="520"/>
                </a:lnTo>
                <a:lnTo>
                  <a:pt x="607" y="521"/>
                </a:lnTo>
                <a:lnTo>
                  <a:pt x="607" y="522"/>
                </a:lnTo>
                <a:lnTo>
                  <a:pt x="606" y="522"/>
                </a:lnTo>
                <a:lnTo>
                  <a:pt x="606" y="521"/>
                </a:lnTo>
                <a:lnTo>
                  <a:pt x="605" y="521"/>
                </a:lnTo>
                <a:lnTo>
                  <a:pt x="605" y="522"/>
                </a:lnTo>
                <a:lnTo>
                  <a:pt x="605" y="523"/>
                </a:lnTo>
                <a:lnTo>
                  <a:pt x="604" y="523"/>
                </a:lnTo>
                <a:lnTo>
                  <a:pt x="604" y="522"/>
                </a:lnTo>
                <a:lnTo>
                  <a:pt x="603" y="522"/>
                </a:lnTo>
                <a:lnTo>
                  <a:pt x="603" y="523"/>
                </a:lnTo>
                <a:lnTo>
                  <a:pt x="602" y="523"/>
                </a:lnTo>
                <a:lnTo>
                  <a:pt x="602" y="522"/>
                </a:lnTo>
                <a:lnTo>
                  <a:pt x="602" y="523"/>
                </a:lnTo>
                <a:lnTo>
                  <a:pt x="602" y="524"/>
                </a:lnTo>
                <a:lnTo>
                  <a:pt x="601" y="524"/>
                </a:lnTo>
                <a:lnTo>
                  <a:pt x="601" y="523"/>
                </a:lnTo>
                <a:lnTo>
                  <a:pt x="601" y="524"/>
                </a:lnTo>
                <a:lnTo>
                  <a:pt x="600" y="524"/>
                </a:lnTo>
                <a:lnTo>
                  <a:pt x="599" y="524"/>
                </a:lnTo>
                <a:lnTo>
                  <a:pt x="600" y="525"/>
                </a:lnTo>
                <a:lnTo>
                  <a:pt x="599" y="525"/>
                </a:lnTo>
                <a:lnTo>
                  <a:pt x="600" y="525"/>
                </a:lnTo>
                <a:lnTo>
                  <a:pt x="601" y="526"/>
                </a:lnTo>
                <a:lnTo>
                  <a:pt x="600" y="526"/>
                </a:lnTo>
                <a:lnTo>
                  <a:pt x="599" y="526"/>
                </a:lnTo>
                <a:lnTo>
                  <a:pt x="598" y="526"/>
                </a:lnTo>
                <a:lnTo>
                  <a:pt x="599" y="527"/>
                </a:lnTo>
                <a:lnTo>
                  <a:pt x="600" y="527"/>
                </a:lnTo>
                <a:lnTo>
                  <a:pt x="599" y="528"/>
                </a:lnTo>
                <a:lnTo>
                  <a:pt x="599" y="527"/>
                </a:lnTo>
                <a:lnTo>
                  <a:pt x="598" y="528"/>
                </a:lnTo>
                <a:lnTo>
                  <a:pt x="598" y="529"/>
                </a:lnTo>
                <a:lnTo>
                  <a:pt x="598" y="530"/>
                </a:lnTo>
                <a:lnTo>
                  <a:pt x="598" y="529"/>
                </a:lnTo>
                <a:lnTo>
                  <a:pt x="597" y="529"/>
                </a:lnTo>
                <a:lnTo>
                  <a:pt x="596" y="530"/>
                </a:lnTo>
                <a:lnTo>
                  <a:pt x="596" y="531"/>
                </a:lnTo>
                <a:lnTo>
                  <a:pt x="596" y="532"/>
                </a:lnTo>
                <a:lnTo>
                  <a:pt x="595" y="532"/>
                </a:lnTo>
                <a:lnTo>
                  <a:pt x="595" y="531"/>
                </a:lnTo>
                <a:lnTo>
                  <a:pt x="594" y="532"/>
                </a:lnTo>
                <a:lnTo>
                  <a:pt x="593" y="532"/>
                </a:lnTo>
                <a:lnTo>
                  <a:pt x="594" y="533"/>
                </a:lnTo>
                <a:lnTo>
                  <a:pt x="593" y="533"/>
                </a:lnTo>
                <a:lnTo>
                  <a:pt x="592" y="533"/>
                </a:lnTo>
                <a:lnTo>
                  <a:pt x="592" y="534"/>
                </a:lnTo>
                <a:lnTo>
                  <a:pt x="591" y="534"/>
                </a:lnTo>
                <a:lnTo>
                  <a:pt x="590" y="535"/>
                </a:lnTo>
                <a:lnTo>
                  <a:pt x="591" y="536"/>
                </a:lnTo>
                <a:lnTo>
                  <a:pt x="592" y="536"/>
                </a:lnTo>
                <a:lnTo>
                  <a:pt x="592" y="537"/>
                </a:lnTo>
                <a:lnTo>
                  <a:pt x="592" y="538"/>
                </a:lnTo>
                <a:lnTo>
                  <a:pt x="591" y="538"/>
                </a:lnTo>
                <a:lnTo>
                  <a:pt x="591" y="539"/>
                </a:lnTo>
                <a:lnTo>
                  <a:pt x="591" y="540"/>
                </a:lnTo>
                <a:lnTo>
                  <a:pt x="590" y="539"/>
                </a:lnTo>
                <a:lnTo>
                  <a:pt x="589" y="540"/>
                </a:lnTo>
                <a:lnTo>
                  <a:pt x="589" y="539"/>
                </a:lnTo>
                <a:lnTo>
                  <a:pt x="589" y="540"/>
                </a:lnTo>
                <a:lnTo>
                  <a:pt x="588" y="540"/>
                </a:lnTo>
                <a:lnTo>
                  <a:pt x="589" y="541"/>
                </a:lnTo>
                <a:lnTo>
                  <a:pt x="589" y="542"/>
                </a:lnTo>
                <a:lnTo>
                  <a:pt x="588" y="542"/>
                </a:lnTo>
                <a:lnTo>
                  <a:pt x="587" y="542"/>
                </a:lnTo>
                <a:lnTo>
                  <a:pt x="588" y="543"/>
                </a:lnTo>
                <a:lnTo>
                  <a:pt x="587" y="543"/>
                </a:lnTo>
                <a:lnTo>
                  <a:pt x="586" y="542"/>
                </a:lnTo>
                <a:lnTo>
                  <a:pt x="585" y="542"/>
                </a:lnTo>
                <a:lnTo>
                  <a:pt x="584" y="542"/>
                </a:lnTo>
                <a:lnTo>
                  <a:pt x="584" y="541"/>
                </a:lnTo>
                <a:lnTo>
                  <a:pt x="584" y="540"/>
                </a:lnTo>
                <a:lnTo>
                  <a:pt x="583" y="540"/>
                </a:lnTo>
                <a:lnTo>
                  <a:pt x="582" y="540"/>
                </a:lnTo>
                <a:lnTo>
                  <a:pt x="583" y="539"/>
                </a:lnTo>
                <a:lnTo>
                  <a:pt x="582" y="539"/>
                </a:lnTo>
                <a:lnTo>
                  <a:pt x="582" y="540"/>
                </a:lnTo>
                <a:lnTo>
                  <a:pt x="582" y="541"/>
                </a:lnTo>
                <a:lnTo>
                  <a:pt x="583" y="541"/>
                </a:lnTo>
                <a:lnTo>
                  <a:pt x="582" y="541"/>
                </a:lnTo>
                <a:lnTo>
                  <a:pt x="581" y="542"/>
                </a:lnTo>
                <a:lnTo>
                  <a:pt x="581" y="543"/>
                </a:lnTo>
                <a:lnTo>
                  <a:pt x="582" y="543"/>
                </a:lnTo>
                <a:lnTo>
                  <a:pt x="582" y="544"/>
                </a:lnTo>
                <a:lnTo>
                  <a:pt x="582" y="545"/>
                </a:lnTo>
                <a:lnTo>
                  <a:pt x="581" y="545"/>
                </a:lnTo>
                <a:lnTo>
                  <a:pt x="580" y="545"/>
                </a:lnTo>
                <a:lnTo>
                  <a:pt x="580" y="546"/>
                </a:lnTo>
                <a:lnTo>
                  <a:pt x="579" y="546"/>
                </a:lnTo>
                <a:lnTo>
                  <a:pt x="580" y="546"/>
                </a:lnTo>
                <a:lnTo>
                  <a:pt x="580" y="547"/>
                </a:lnTo>
                <a:lnTo>
                  <a:pt x="581" y="548"/>
                </a:lnTo>
                <a:lnTo>
                  <a:pt x="581" y="549"/>
                </a:lnTo>
                <a:lnTo>
                  <a:pt x="580" y="549"/>
                </a:lnTo>
                <a:lnTo>
                  <a:pt x="580" y="548"/>
                </a:lnTo>
                <a:lnTo>
                  <a:pt x="579" y="548"/>
                </a:lnTo>
                <a:lnTo>
                  <a:pt x="580" y="549"/>
                </a:lnTo>
                <a:lnTo>
                  <a:pt x="580" y="550"/>
                </a:lnTo>
                <a:lnTo>
                  <a:pt x="581" y="550"/>
                </a:lnTo>
                <a:lnTo>
                  <a:pt x="580" y="550"/>
                </a:lnTo>
                <a:lnTo>
                  <a:pt x="580" y="551"/>
                </a:lnTo>
                <a:lnTo>
                  <a:pt x="580" y="552"/>
                </a:lnTo>
                <a:lnTo>
                  <a:pt x="579" y="552"/>
                </a:lnTo>
                <a:lnTo>
                  <a:pt x="578" y="553"/>
                </a:lnTo>
                <a:lnTo>
                  <a:pt x="579" y="553"/>
                </a:lnTo>
                <a:lnTo>
                  <a:pt x="580" y="553"/>
                </a:lnTo>
                <a:lnTo>
                  <a:pt x="581" y="553"/>
                </a:lnTo>
                <a:lnTo>
                  <a:pt x="581" y="554"/>
                </a:lnTo>
                <a:lnTo>
                  <a:pt x="581" y="555"/>
                </a:lnTo>
                <a:lnTo>
                  <a:pt x="582" y="556"/>
                </a:lnTo>
                <a:lnTo>
                  <a:pt x="582" y="557"/>
                </a:lnTo>
                <a:lnTo>
                  <a:pt x="582" y="558"/>
                </a:lnTo>
                <a:lnTo>
                  <a:pt x="582" y="559"/>
                </a:lnTo>
                <a:lnTo>
                  <a:pt x="582" y="560"/>
                </a:lnTo>
                <a:lnTo>
                  <a:pt x="583" y="561"/>
                </a:lnTo>
                <a:lnTo>
                  <a:pt x="584" y="559"/>
                </a:lnTo>
                <a:lnTo>
                  <a:pt x="585" y="560"/>
                </a:lnTo>
                <a:lnTo>
                  <a:pt x="585" y="561"/>
                </a:lnTo>
                <a:lnTo>
                  <a:pt x="585" y="562"/>
                </a:lnTo>
                <a:lnTo>
                  <a:pt x="586" y="562"/>
                </a:lnTo>
                <a:lnTo>
                  <a:pt x="587" y="562"/>
                </a:lnTo>
                <a:lnTo>
                  <a:pt x="588" y="562"/>
                </a:lnTo>
                <a:lnTo>
                  <a:pt x="588" y="561"/>
                </a:lnTo>
                <a:lnTo>
                  <a:pt x="589" y="561"/>
                </a:lnTo>
                <a:lnTo>
                  <a:pt x="591" y="561"/>
                </a:lnTo>
                <a:lnTo>
                  <a:pt x="592" y="561"/>
                </a:lnTo>
                <a:lnTo>
                  <a:pt x="592" y="560"/>
                </a:lnTo>
                <a:lnTo>
                  <a:pt x="593" y="560"/>
                </a:lnTo>
                <a:lnTo>
                  <a:pt x="594" y="560"/>
                </a:lnTo>
                <a:lnTo>
                  <a:pt x="594" y="561"/>
                </a:lnTo>
                <a:lnTo>
                  <a:pt x="595" y="561"/>
                </a:lnTo>
                <a:lnTo>
                  <a:pt x="597" y="562"/>
                </a:lnTo>
                <a:lnTo>
                  <a:pt x="598" y="562"/>
                </a:lnTo>
                <a:lnTo>
                  <a:pt x="599" y="562"/>
                </a:lnTo>
                <a:lnTo>
                  <a:pt x="600" y="562"/>
                </a:lnTo>
                <a:lnTo>
                  <a:pt x="600" y="563"/>
                </a:lnTo>
                <a:lnTo>
                  <a:pt x="601" y="564"/>
                </a:lnTo>
                <a:lnTo>
                  <a:pt x="601" y="565"/>
                </a:lnTo>
                <a:lnTo>
                  <a:pt x="601" y="566"/>
                </a:lnTo>
                <a:lnTo>
                  <a:pt x="603" y="567"/>
                </a:lnTo>
                <a:lnTo>
                  <a:pt x="604" y="568"/>
                </a:lnTo>
                <a:lnTo>
                  <a:pt x="604" y="569"/>
                </a:lnTo>
                <a:lnTo>
                  <a:pt x="604" y="570"/>
                </a:lnTo>
                <a:lnTo>
                  <a:pt x="605" y="571"/>
                </a:lnTo>
                <a:lnTo>
                  <a:pt x="605" y="572"/>
                </a:lnTo>
                <a:lnTo>
                  <a:pt x="605" y="573"/>
                </a:lnTo>
                <a:lnTo>
                  <a:pt x="605" y="574"/>
                </a:lnTo>
                <a:lnTo>
                  <a:pt x="604" y="574"/>
                </a:lnTo>
                <a:lnTo>
                  <a:pt x="604" y="575"/>
                </a:lnTo>
                <a:lnTo>
                  <a:pt x="603" y="576"/>
                </a:lnTo>
                <a:lnTo>
                  <a:pt x="604" y="576"/>
                </a:lnTo>
                <a:lnTo>
                  <a:pt x="603" y="576"/>
                </a:lnTo>
                <a:lnTo>
                  <a:pt x="604" y="577"/>
                </a:lnTo>
                <a:lnTo>
                  <a:pt x="604" y="578"/>
                </a:lnTo>
                <a:lnTo>
                  <a:pt x="603" y="579"/>
                </a:lnTo>
                <a:lnTo>
                  <a:pt x="602" y="579"/>
                </a:lnTo>
                <a:lnTo>
                  <a:pt x="601" y="579"/>
                </a:lnTo>
                <a:lnTo>
                  <a:pt x="601" y="580"/>
                </a:lnTo>
                <a:lnTo>
                  <a:pt x="600" y="580"/>
                </a:lnTo>
                <a:lnTo>
                  <a:pt x="599" y="581"/>
                </a:lnTo>
                <a:lnTo>
                  <a:pt x="600" y="581"/>
                </a:lnTo>
                <a:lnTo>
                  <a:pt x="599" y="581"/>
                </a:lnTo>
                <a:lnTo>
                  <a:pt x="600" y="581"/>
                </a:lnTo>
                <a:lnTo>
                  <a:pt x="600" y="582"/>
                </a:lnTo>
                <a:lnTo>
                  <a:pt x="599" y="582"/>
                </a:lnTo>
                <a:lnTo>
                  <a:pt x="599" y="583"/>
                </a:lnTo>
                <a:lnTo>
                  <a:pt x="598" y="583"/>
                </a:lnTo>
                <a:lnTo>
                  <a:pt x="598" y="584"/>
                </a:lnTo>
                <a:lnTo>
                  <a:pt x="597" y="584"/>
                </a:lnTo>
                <a:lnTo>
                  <a:pt x="597" y="585"/>
                </a:lnTo>
                <a:lnTo>
                  <a:pt x="596" y="585"/>
                </a:lnTo>
                <a:lnTo>
                  <a:pt x="596" y="586"/>
                </a:lnTo>
                <a:lnTo>
                  <a:pt x="597" y="586"/>
                </a:lnTo>
                <a:lnTo>
                  <a:pt x="597" y="587"/>
                </a:lnTo>
                <a:lnTo>
                  <a:pt x="597" y="588"/>
                </a:lnTo>
                <a:lnTo>
                  <a:pt x="596" y="588"/>
                </a:lnTo>
                <a:lnTo>
                  <a:pt x="596" y="589"/>
                </a:lnTo>
                <a:lnTo>
                  <a:pt x="595" y="589"/>
                </a:lnTo>
                <a:lnTo>
                  <a:pt x="595" y="590"/>
                </a:lnTo>
                <a:lnTo>
                  <a:pt x="595" y="591"/>
                </a:lnTo>
                <a:lnTo>
                  <a:pt x="594" y="591"/>
                </a:lnTo>
                <a:lnTo>
                  <a:pt x="595" y="592"/>
                </a:lnTo>
                <a:lnTo>
                  <a:pt x="595" y="593"/>
                </a:lnTo>
                <a:lnTo>
                  <a:pt x="594" y="593"/>
                </a:lnTo>
                <a:lnTo>
                  <a:pt x="593" y="594"/>
                </a:lnTo>
                <a:lnTo>
                  <a:pt x="593" y="595"/>
                </a:lnTo>
                <a:lnTo>
                  <a:pt x="594" y="595"/>
                </a:lnTo>
                <a:lnTo>
                  <a:pt x="594" y="596"/>
                </a:lnTo>
                <a:lnTo>
                  <a:pt x="594" y="597"/>
                </a:lnTo>
                <a:lnTo>
                  <a:pt x="594" y="598"/>
                </a:lnTo>
                <a:lnTo>
                  <a:pt x="594" y="599"/>
                </a:lnTo>
                <a:lnTo>
                  <a:pt x="594" y="600"/>
                </a:lnTo>
                <a:lnTo>
                  <a:pt x="594" y="601"/>
                </a:lnTo>
                <a:lnTo>
                  <a:pt x="595" y="601"/>
                </a:lnTo>
                <a:lnTo>
                  <a:pt x="595" y="602"/>
                </a:lnTo>
                <a:lnTo>
                  <a:pt x="595" y="603"/>
                </a:lnTo>
                <a:lnTo>
                  <a:pt x="596" y="603"/>
                </a:lnTo>
                <a:lnTo>
                  <a:pt x="595" y="603"/>
                </a:lnTo>
                <a:lnTo>
                  <a:pt x="595" y="604"/>
                </a:lnTo>
                <a:lnTo>
                  <a:pt x="595" y="605"/>
                </a:lnTo>
                <a:lnTo>
                  <a:pt x="595" y="606"/>
                </a:lnTo>
                <a:lnTo>
                  <a:pt x="596" y="606"/>
                </a:lnTo>
                <a:lnTo>
                  <a:pt x="596" y="605"/>
                </a:lnTo>
                <a:lnTo>
                  <a:pt x="596" y="606"/>
                </a:lnTo>
                <a:lnTo>
                  <a:pt x="596" y="607"/>
                </a:lnTo>
                <a:lnTo>
                  <a:pt x="596" y="608"/>
                </a:lnTo>
                <a:lnTo>
                  <a:pt x="597" y="608"/>
                </a:lnTo>
                <a:lnTo>
                  <a:pt x="598" y="609"/>
                </a:lnTo>
                <a:lnTo>
                  <a:pt x="598" y="610"/>
                </a:lnTo>
                <a:lnTo>
                  <a:pt x="597" y="610"/>
                </a:lnTo>
                <a:lnTo>
                  <a:pt x="597" y="611"/>
                </a:lnTo>
                <a:lnTo>
                  <a:pt x="597" y="612"/>
                </a:lnTo>
                <a:lnTo>
                  <a:pt x="598" y="613"/>
                </a:lnTo>
                <a:lnTo>
                  <a:pt x="599" y="613"/>
                </a:lnTo>
                <a:lnTo>
                  <a:pt x="599" y="614"/>
                </a:lnTo>
                <a:lnTo>
                  <a:pt x="599" y="615"/>
                </a:lnTo>
                <a:lnTo>
                  <a:pt x="598" y="615"/>
                </a:lnTo>
                <a:lnTo>
                  <a:pt x="599" y="616"/>
                </a:lnTo>
                <a:lnTo>
                  <a:pt x="599" y="617"/>
                </a:lnTo>
                <a:lnTo>
                  <a:pt x="600" y="617"/>
                </a:lnTo>
                <a:lnTo>
                  <a:pt x="600" y="618"/>
                </a:lnTo>
                <a:lnTo>
                  <a:pt x="600" y="619"/>
                </a:lnTo>
                <a:lnTo>
                  <a:pt x="599" y="619"/>
                </a:lnTo>
                <a:lnTo>
                  <a:pt x="598" y="619"/>
                </a:lnTo>
                <a:lnTo>
                  <a:pt x="598" y="620"/>
                </a:lnTo>
                <a:lnTo>
                  <a:pt x="597" y="620"/>
                </a:lnTo>
                <a:lnTo>
                  <a:pt x="596" y="620"/>
                </a:lnTo>
                <a:lnTo>
                  <a:pt x="595" y="620"/>
                </a:lnTo>
                <a:lnTo>
                  <a:pt x="595" y="621"/>
                </a:lnTo>
                <a:lnTo>
                  <a:pt x="594" y="621"/>
                </a:lnTo>
                <a:lnTo>
                  <a:pt x="594" y="622"/>
                </a:lnTo>
                <a:lnTo>
                  <a:pt x="593" y="622"/>
                </a:lnTo>
                <a:lnTo>
                  <a:pt x="593" y="621"/>
                </a:lnTo>
                <a:lnTo>
                  <a:pt x="592" y="621"/>
                </a:lnTo>
                <a:lnTo>
                  <a:pt x="592" y="622"/>
                </a:lnTo>
                <a:lnTo>
                  <a:pt x="592" y="623"/>
                </a:lnTo>
                <a:lnTo>
                  <a:pt x="591" y="624"/>
                </a:lnTo>
                <a:lnTo>
                  <a:pt x="590" y="624"/>
                </a:lnTo>
                <a:lnTo>
                  <a:pt x="589" y="624"/>
                </a:lnTo>
                <a:lnTo>
                  <a:pt x="589" y="625"/>
                </a:lnTo>
                <a:lnTo>
                  <a:pt x="589" y="624"/>
                </a:lnTo>
                <a:lnTo>
                  <a:pt x="588" y="624"/>
                </a:lnTo>
                <a:lnTo>
                  <a:pt x="588" y="625"/>
                </a:lnTo>
                <a:lnTo>
                  <a:pt x="588" y="626"/>
                </a:lnTo>
                <a:lnTo>
                  <a:pt x="587" y="626"/>
                </a:lnTo>
                <a:lnTo>
                  <a:pt x="588" y="626"/>
                </a:lnTo>
                <a:lnTo>
                  <a:pt x="588" y="627"/>
                </a:lnTo>
                <a:lnTo>
                  <a:pt x="587" y="627"/>
                </a:lnTo>
                <a:lnTo>
                  <a:pt x="586" y="627"/>
                </a:lnTo>
                <a:lnTo>
                  <a:pt x="585" y="626"/>
                </a:lnTo>
                <a:lnTo>
                  <a:pt x="585" y="627"/>
                </a:lnTo>
                <a:lnTo>
                  <a:pt x="584" y="628"/>
                </a:lnTo>
                <a:lnTo>
                  <a:pt x="585" y="629"/>
                </a:lnTo>
                <a:lnTo>
                  <a:pt x="584" y="629"/>
                </a:lnTo>
                <a:lnTo>
                  <a:pt x="583" y="628"/>
                </a:lnTo>
                <a:lnTo>
                  <a:pt x="582" y="628"/>
                </a:lnTo>
                <a:lnTo>
                  <a:pt x="582" y="629"/>
                </a:lnTo>
                <a:lnTo>
                  <a:pt x="581" y="630"/>
                </a:lnTo>
                <a:lnTo>
                  <a:pt x="580" y="630"/>
                </a:lnTo>
                <a:lnTo>
                  <a:pt x="579" y="630"/>
                </a:lnTo>
                <a:lnTo>
                  <a:pt x="579" y="631"/>
                </a:lnTo>
                <a:lnTo>
                  <a:pt x="578" y="631"/>
                </a:lnTo>
                <a:lnTo>
                  <a:pt x="579" y="632"/>
                </a:lnTo>
                <a:lnTo>
                  <a:pt x="578" y="632"/>
                </a:lnTo>
                <a:lnTo>
                  <a:pt x="577" y="632"/>
                </a:lnTo>
                <a:lnTo>
                  <a:pt x="577" y="631"/>
                </a:lnTo>
                <a:lnTo>
                  <a:pt x="576" y="632"/>
                </a:lnTo>
                <a:lnTo>
                  <a:pt x="575" y="632"/>
                </a:lnTo>
                <a:lnTo>
                  <a:pt x="575" y="633"/>
                </a:lnTo>
                <a:lnTo>
                  <a:pt x="574" y="634"/>
                </a:lnTo>
                <a:lnTo>
                  <a:pt x="574" y="635"/>
                </a:lnTo>
                <a:lnTo>
                  <a:pt x="573" y="635"/>
                </a:lnTo>
                <a:lnTo>
                  <a:pt x="573" y="634"/>
                </a:lnTo>
                <a:lnTo>
                  <a:pt x="573" y="633"/>
                </a:lnTo>
                <a:lnTo>
                  <a:pt x="573" y="632"/>
                </a:lnTo>
                <a:lnTo>
                  <a:pt x="574" y="632"/>
                </a:lnTo>
                <a:lnTo>
                  <a:pt x="574" y="631"/>
                </a:lnTo>
                <a:lnTo>
                  <a:pt x="573" y="631"/>
                </a:lnTo>
                <a:lnTo>
                  <a:pt x="573" y="632"/>
                </a:lnTo>
                <a:lnTo>
                  <a:pt x="572" y="632"/>
                </a:lnTo>
                <a:lnTo>
                  <a:pt x="571" y="633"/>
                </a:lnTo>
                <a:lnTo>
                  <a:pt x="570" y="632"/>
                </a:lnTo>
                <a:lnTo>
                  <a:pt x="570" y="633"/>
                </a:lnTo>
                <a:lnTo>
                  <a:pt x="570" y="634"/>
                </a:lnTo>
                <a:lnTo>
                  <a:pt x="569" y="634"/>
                </a:lnTo>
                <a:lnTo>
                  <a:pt x="568" y="634"/>
                </a:lnTo>
                <a:lnTo>
                  <a:pt x="568" y="635"/>
                </a:lnTo>
                <a:lnTo>
                  <a:pt x="569" y="635"/>
                </a:lnTo>
                <a:lnTo>
                  <a:pt x="568" y="635"/>
                </a:lnTo>
                <a:lnTo>
                  <a:pt x="567" y="636"/>
                </a:lnTo>
                <a:lnTo>
                  <a:pt x="566" y="636"/>
                </a:lnTo>
                <a:lnTo>
                  <a:pt x="566" y="637"/>
                </a:lnTo>
                <a:lnTo>
                  <a:pt x="567" y="638"/>
                </a:lnTo>
                <a:lnTo>
                  <a:pt x="566" y="638"/>
                </a:lnTo>
                <a:lnTo>
                  <a:pt x="565" y="638"/>
                </a:lnTo>
                <a:lnTo>
                  <a:pt x="565" y="637"/>
                </a:lnTo>
                <a:lnTo>
                  <a:pt x="564" y="638"/>
                </a:lnTo>
                <a:lnTo>
                  <a:pt x="565" y="638"/>
                </a:lnTo>
                <a:lnTo>
                  <a:pt x="565" y="639"/>
                </a:lnTo>
                <a:lnTo>
                  <a:pt x="564" y="639"/>
                </a:lnTo>
                <a:lnTo>
                  <a:pt x="563" y="640"/>
                </a:lnTo>
                <a:lnTo>
                  <a:pt x="563" y="641"/>
                </a:lnTo>
                <a:lnTo>
                  <a:pt x="564" y="642"/>
                </a:lnTo>
                <a:lnTo>
                  <a:pt x="564" y="643"/>
                </a:lnTo>
                <a:lnTo>
                  <a:pt x="565" y="643"/>
                </a:lnTo>
                <a:lnTo>
                  <a:pt x="565" y="644"/>
                </a:lnTo>
                <a:lnTo>
                  <a:pt x="564" y="644"/>
                </a:lnTo>
                <a:lnTo>
                  <a:pt x="563" y="646"/>
                </a:lnTo>
                <a:lnTo>
                  <a:pt x="563" y="645"/>
                </a:lnTo>
                <a:lnTo>
                  <a:pt x="561" y="646"/>
                </a:lnTo>
                <a:lnTo>
                  <a:pt x="562" y="645"/>
                </a:lnTo>
                <a:lnTo>
                  <a:pt x="561" y="645"/>
                </a:lnTo>
                <a:lnTo>
                  <a:pt x="560" y="645"/>
                </a:lnTo>
                <a:lnTo>
                  <a:pt x="560" y="647"/>
                </a:lnTo>
                <a:lnTo>
                  <a:pt x="559" y="648"/>
                </a:lnTo>
                <a:lnTo>
                  <a:pt x="558" y="648"/>
                </a:lnTo>
                <a:lnTo>
                  <a:pt x="558" y="647"/>
                </a:lnTo>
                <a:lnTo>
                  <a:pt x="557" y="648"/>
                </a:lnTo>
                <a:lnTo>
                  <a:pt x="556" y="650"/>
                </a:lnTo>
                <a:lnTo>
                  <a:pt x="555" y="650"/>
                </a:lnTo>
                <a:lnTo>
                  <a:pt x="554" y="648"/>
                </a:lnTo>
                <a:lnTo>
                  <a:pt x="553" y="648"/>
                </a:lnTo>
                <a:lnTo>
                  <a:pt x="552" y="648"/>
                </a:lnTo>
                <a:lnTo>
                  <a:pt x="552" y="649"/>
                </a:lnTo>
                <a:lnTo>
                  <a:pt x="553" y="649"/>
                </a:lnTo>
                <a:lnTo>
                  <a:pt x="552" y="650"/>
                </a:lnTo>
                <a:lnTo>
                  <a:pt x="552" y="649"/>
                </a:lnTo>
                <a:lnTo>
                  <a:pt x="551" y="650"/>
                </a:lnTo>
                <a:lnTo>
                  <a:pt x="550" y="651"/>
                </a:lnTo>
                <a:lnTo>
                  <a:pt x="550" y="652"/>
                </a:lnTo>
                <a:lnTo>
                  <a:pt x="551" y="652"/>
                </a:lnTo>
                <a:lnTo>
                  <a:pt x="551" y="653"/>
                </a:lnTo>
                <a:lnTo>
                  <a:pt x="550" y="653"/>
                </a:lnTo>
                <a:lnTo>
                  <a:pt x="549" y="653"/>
                </a:lnTo>
                <a:lnTo>
                  <a:pt x="548" y="653"/>
                </a:lnTo>
                <a:lnTo>
                  <a:pt x="548" y="654"/>
                </a:lnTo>
                <a:lnTo>
                  <a:pt x="547" y="654"/>
                </a:lnTo>
                <a:lnTo>
                  <a:pt x="547" y="653"/>
                </a:lnTo>
                <a:lnTo>
                  <a:pt x="546" y="653"/>
                </a:lnTo>
                <a:lnTo>
                  <a:pt x="546" y="652"/>
                </a:lnTo>
                <a:lnTo>
                  <a:pt x="545" y="652"/>
                </a:lnTo>
                <a:lnTo>
                  <a:pt x="545" y="651"/>
                </a:lnTo>
                <a:lnTo>
                  <a:pt x="544" y="651"/>
                </a:lnTo>
                <a:lnTo>
                  <a:pt x="544" y="652"/>
                </a:lnTo>
                <a:lnTo>
                  <a:pt x="542" y="652"/>
                </a:lnTo>
                <a:lnTo>
                  <a:pt x="542" y="653"/>
                </a:lnTo>
                <a:lnTo>
                  <a:pt x="542" y="654"/>
                </a:lnTo>
                <a:lnTo>
                  <a:pt x="542" y="655"/>
                </a:lnTo>
                <a:lnTo>
                  <a:pt x="542" y="656"/>
                </a:lnTo>
                <a:lnTo>
                  <a:pt x="542" y="657"/>
                </a:lnTo>
                <a:lnTo>
                  <a:pt x="541" y="657"/>
                </a:lnTo>
                <a:lnTo>
                  <a:pt x="540" y="655"/>
                </a:lnTo>
                <a:lnTo>
                  <a:pt x="539" y="655"/>
                </a:lnTo>
                <a:lnTo>
                  <a:pt x="539" y="656"/>
                </a:lnTo>
                <a:lnTo>
                  <a:pt x="539" y="657"/>
                </a:lnTo>
                <a:lnTo>
                  <a:pt x="538" y="657"/>
                </a:lnTo>
                <a:lnTo>
                  <a:pt x="539" y="657"/>
                </a:lnTo>
                <a:lnTo>
                  <a:pt x="539" y="658"/>
                </a:lnTo>
                <a:lnTo>
                  <a:pt x="538" y="659"/>
                </a:lnTo>
                <a:lnTo>
                  <a:pt x="537" y="659"/>
                </a:lnTo>
                <a:lnTo>
                  <a:pt x="537" y="658"/>
                </a:lnTo>
                <a:lnTo>
                  <a:pt x="536" y="658"/>
                </a:lnTo>
                <a:lnTo>
                  <a:pt x="536" y="659"/>
                </a:lnTo>
                <a:lnTo>
                  <a:pt x="535" y="658"/>
                </a:lnTo>
                <a:lnTo>
                  <a:pt x="534" y="658"/>
                </a:lnTo>
                <a:lnTo>
                  <a:pt x="533" y="658"/>
                </a:lnTo>
                <a:lnTo>
                  <a:pt x="532" y="658"/>
                </a:lnTo>
                <a:lnTo>
                  <a:pt x="532" y="659"/>
                </a:lnTo>
                <a:lnTo>
                  <a:pt x="532" y="660"/>
                </a:lnTo>
                <a:lnTo>
                  <a:pt x="531" y="660"/>
                </a:lnTo>
                <a:lnTo>
                  <a:pt x="530" y="660"/>
                </a:lnTo>
                <a:lnTo>
                  <a:pt x="530" y="661"/>
                </a:lnTo>
                <a:lnTo>
                  <a:pt x="529" y="661"/>
                </a:lnTo>
                <a:lnTo>
                  <a:pt x="529" y="660"/>
                </a:lnTo>
                <a:lnTo>
                  <a:pt x="529" y="659"/>
                </a:lnTo>
                <a:lnTo>
                  <a:pt x="529" y="658"/>
                </a:lnTo>
                <a:lnTo>
                  <a:pt x="528" y="658"/>
                </a:lnTo>
                <a:lnTo>
                  <a:pt x="527" y="658"/>
                </a:lnTo>
                <a:lnTo>
                  <a:pt x="527" y="657"/>
                </a:lnTo>
                <a:lnTo>
                  <a:pt x="527" y="656"/>
                </a:lnTo>
                <a:lnTo>
                  <a:pt x="528" y="656"/>
                </a:lnTo>
                <a:lnTo>
                  <a:pt x="527" y="655"/>
                </a:lnTo>
                <a:lnTo>
                  <a:pt x="526" y="655"/>
                </a:lnTo>
                <a:lnTo>
                  <a:pt x="525" y="656"/>
                </a:lnTo>
                <a:lnTo>
                  <a:pt x="524" y="655"/>
                </a:lnTo>
                <a:lnTo>
                  <a:pt x="524" y="654"/>
                </a:lnTo>
                <a:lnTo>
                  <a:pt x="523" y="654"/>
                </a:lnTo>
                <a:lnTo>
                  <a:pt x="523" y="653"/>
                </a:lnTo>
                <a:lnTo>
                  <a:pt x="522" y="653"/>
                </a:lnTo>
                <a:lnTo>
                  <a:pt x="521" y="653"/>
                </a:lnTo>
                <a:lnTo>
                  <a:pt x="521" y="652"/>
                </a:lnTo>
                <a:lnTo>
                  <a:pt x="520" y="651"/>
                </a:lnTo>
                <a:lnTo>
                  <a:pt x="519" y="651"/>
                </a:lnTo>
                <a:lnTo>
                  <a:pt x="519" y="652"/>
                </a:lnTo>
                <a:lnTo>
                  <a:pt x="518" y="652"/>
                </a:lnTo>
                <a:lnTo>
                  <a:pt x="516" y="652"/>
                </a:lnTo>
                <a:lnTo>
                  <a:pt x="515" y="652"/>
                </a:lnTo>
                <a:lnTo>
                  <a:pt x="514" y="651"/>
                </a:lnTo>
                <a:lnTo>
                  <a:pt x="513" y="651"/>
                </a:lnTo>
                <a:lnTo>
                  <a:pt x="513" y="650"/>
                </a:lnTo>
                <a:lnTo>
                  <a:pt x="512" y="650"/>
                </a:lnTo>
                <a:lnTo>
                  <a:pt x="511" y="650"/>
                </a:lnTo>
                <a:lnTo>
                  <a:pt x="511" y="649"/>
                </a:lnTo>
                <a:lnTo>
                  <a:pt x="510" y="648"/>
                </a:lnTo>
                <a:lnTo>
                  <a:pt x="510" y="647"/>
                </a:lnTo>
                <a:lnTo>
                  <a:pt x="510" y="646"/>
                </a:lnTo>
                <a:lnTo>
                  <a:pt x="509" y="645"/>
                </a:lnTo>
                <a:lnTo>
                  <a:pt x="509" y="646"/>
                </a:lnTo>
                <a:lnTo>
                  <a:pt x="508" y="645"/>
                </a:lnTo>
                <a:lnTo>
                  <a:pt x="507" y="645"/>
                </a:lnTo>
                <a:lnTo>
                  <a:pt x="506" y="644"/>
                </a:lnTo>
                <a:lnTo>
                  <a:pt x="506" y="645"/>
                </a:lnTo>
                <a:lnTo>
                  <a:pt x="505" y="644"/>
                </a:lnTo>
                <a:lnTo>
                  <a:pt x="504" y="644"/>
                </a:lnTo>
                <a:lnTo>
                  <a:pt x="503" y="644"/>
                </a:lnTo>
                <a:lnTo>
                  <a:pt x="503" y="643"/>
                </a:lnTo>
                <a:lnTo>
                  <a:pt x="504" y="642"/>
                </a:lnTo>
                <a:lnTo>
                  <a:pt x="501" y="642"/>
                </a:lnTo>
                <a:lnTo>
                  <a:pt x="500" y="642"/>
                </a:lnTo>
                <a:lnTo>
                  <a:pt x="500" y="641"/>
                </a:lnTo>
                <a:lnTo>
                  <a:pt x="500" y="640"/>
                </a:lnTo>
                <a:lnTo>
                  <a:pt x="499" y="640"/>
                </a:lnTo>
                <a:lnTo>
                  <a:pt x="498" y="640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5" y="643"/>
                </a:lnTo>
                <a:lnTo>
                  <a:pt x="494" y="644"/>
                </a:lnTo>
                <a:lnTo>
                  <a:pt x="494" y="645"/>
                </a:lnTo>
                <a:lnTo>
                  <a:pt x="495" y="645"/>
                </a:lnTo>
                <a:lnTo>
                  <a:pt x="495" y="646"/>
                </a:lnTo>
                <a:lnTo>
                  <a:pt x="494" y="646"/>
                </a:lnTo>
                <a:lnTo>
                  <a:pt x="493" y="646"/>
                </a:lnTo>
                <a:lnTo>
                  <a:pt x="491" y="644"/>
                </a:lnTo>
                <a:lnTo>
                  <a:pt x="490" y="644"/>
                </a:lnTo>
                <a:lnTo>
                  <a:pt x="489" y="644"/>
                </a:lnTo>
                <a:lnTo>
                  <a:pt x="487" y="644"/>
                </a:lnTo>
                <a:lnTo>
                  <a:pt x="486" y="644"/>
                </a:lnTo>
                <a:lnTo>
                  <a:pt x="485" y="644"/>
                </a:lnTo>
                <a:lnTo>
                  <a:pt x="485" y="643"/>
                </a:lnTo>
                <a:lnTo>
                  <a:pt x="485" y="642"/>
                </a:lnTo>
                <a:lnTo>
                  <a:pt x="484" y="642"/>
                </a:lnTo>
                <a:lnTo>
                  <a:pt x="484" y="643"/>
                </a:lnTo>
                <a:lnTo>
                  <a:pt x="483" y="643"/>
                </a:lnTo>
                <a:lnTo>
                  <a:pt x="482" y="643"/>
                </a:lnTo>
                <a:lnTo>
                  <a:pt x="482" y="642"/>
                </a:lnTo>
                <a:lnTo>
                  <a:pt x="481" y="642"/>
                </a:lnTo>
                <a:lnTo>
                  <a:pt x="480" y="643"/>
                </a:lnTo>
                <a:lnTo>
                  <a:pt x="479" y="644"/>
                </a:lnTo>
                <a:lnTo>
                  <a:pt x="478" y="644"/>
                </a:lnTo>
                <a:lnTo>
                  <a:pt x="477" y="645"/>
                </a:lnTo>
                <a:lnTo>
                  <a:pt x="477" y="644"/>
                </a:lnTo>
                <a:lnTo>
                  <a:pt x="477" y="643"/>
                </a:lnTo>
                <a:lnTo>
                  <a:pt x="477" y="642"/>
                </a:lnTo>
                <a:lnTo>
                  <a:pt x="477" y="641"/>
                </a:lnTo>
                <a:lnTo>
                  <a:pt x="476" y="641"/>
                </a:lnTo>
                <a:lnTo>
                  <a:pt x="475" y="642"/>
                </a:lnTo>
                <a:lnTo>
                  <a:pt x="474" y="642"/>
                </a:lnTo>
                <a:lnTo>
                  <a:pt x="473" y="641"/>
                </a:lnTo>
                <a:lnTo>
                  <a:pt x="472" y="641"/>
                </a:lnTo>
                <a:lnTo>
                  <a:pt x="471" y="640"/>
                </a:lnTo>
                <a:lnTo>
                  <a:pt x="470" y="640"/>
                </a:lnTo>
                <a:lnTo>
                  <a:pt x="471" y="638"/>
                </a:lnTo>
                <a:lnTo>
                  <a:pt x="470" y="638"/>
                </a:lnTo>
                <a:lnTo>
                  <a:pt x="468" y="638"/>
                </a:lnTo>
                <a:lnTo>
                  <a:pt x="467" y="638"/>
                </a:lnTo>
                <a:lnTo>
                  <a:pt x="466" y="638"/>
                </a:lnTo>
                <a:lnTo>
                  <a:pt x="465" y="638"/>
                </a:lnTo>
                <a:lnTo>
                  <a:pt x="463" y="638"/>
                </a:lnTo>
                <a:lnTo>
                  <a:pt x="462" y="638"/>
                </a:lnTo>
                <a:lnTo>
                  <a:pt x="462" y="639"/>
                </a:lnTo>
                <a:lnTo>
                  <a:pt x="461" y="639"/>
                </a:lnTo>
                <a:lnTo>
                  <a:pt x="460" y="639"/>
                </a:lnTo>
                <a:lnTo>
                  <a:pt x="459" y="639"/>
                </a:lnTo>
                <a:lnTo>
                  <a:pt x="459" y="640"/>
                </a:lnTo>
                <a:lnTo>
                  <a:pt x="458" y="639"/>
                </a:lnTo>
                <a:lnTo>
                  <a:pt x="457" y="639"/>
                </a:lnTo>
                <a:lnTo>
                  <a:pt x="457" y="640"/>
                </a:lnTo>
                <a:lnTo>
                  <a:pt x="456" y="640"/>
                </a:lnTo>
                <a:lnTo>
                  <a:pt x="455" y="639"/>
                </a:lnTo>
                <a:lnTo>
                  <a:pt x="453" y="640"/>
                </a:lnTo>
                <a:lnTo>
                  <a:pt x="451" y="639"/>
                </a:lnTo>
                <a:lnTo>
                  <a:pt x="450" y="639"/>
                </a:lnTo>
                <a:lnTo>
                  <a:pt x="448" y="640"/>
                </a:lnTo>
                <a:lnTo>
                  <a:pt x="447" y="639"/>
                </a:lnTo>
                <a:lnTo>
                  <a:pt x="446" y="640"/>
                </a:lnTo>
                <a:lnTo>
                  <a:pt x="445" y="641"/>
                </a:lnTo>
                <a:lnTo>
                  <a:pt x="444" y="642"/>
                </a:lnTo>
                <a:lnTo>
                  <a:pt x="443" y="642"/>
                </a:lnTo>
                <a:lnTo>
                  <a:pt x="443" y="639"/>
                </a:lnTo>
                <a:lnTo>
                  <a:pt x="443" y="638"/>
                </a:lnTo>
                <a:lnTo>
                  <a:pt x="442" y="638"/>
                </a:lnTo>
                <a:lnTo>
                  <a:pt x="440" y="638"/>
                </a:lnTo>
                <a:lnTo>
                  <a:pt x="440" y="637"/>
                </a:lnTo>
                <a:lnTo>
                  <a:pt x="439" y="637"/>
                </a:lnTo>
                <a:lnTo>
                  <a:pt x="438" y="637"/>
                </a:lnTo>
                <a:lnTo>
                  <a:pt x="438" y="636"/>
                </a:lnTo>
                <a:lnTo>
                  <a:pt x="438" y="635"/>
                </a:lnTo>
                <a:lnTo>
                  <a:pt x="437" y="635"/>
                </a:lnTo>
                <a:lnTo>
                  <a:pt x="435" y="635"/>
                </a:lnTo>
                <a:lnTo>
                  <a:pt x="435" y="634"/>
                </a:lnTo>
                <a:lnTo>
                  <a:pt x="434" y="634"/>
                </a:lnTo>
                <a:lnTo>
                  <a:pt x="432" y="633"/>
                </a:lnTo>
                <a:lnTo>
                  <a:pt x="432" y="634"/>
                </a:lnTo>
                <a:lnTo>
                  <a:pt x="431" y="634"/>
                </a:lnTo>
                <a:lnTo>
                  <a:pt x="430" y="635"/>
                </a:lnTo>
                <a:lnTo>
                  <a:pt x="429" y="636"/>
                </a:lnTo>
                <a:lnTo>
                  <a:pt x="428" y="637"/>
                </a:lnTo>
                <a:lnTo>
                  <a:pt x="427" y="637"/>
                </a:lnTo>
                <a:lnTo>
                  <a:pt x="427" y="638"/>
                </a:lnTo>
                <a:lnTo>
                  <a:pt x="427" y="639"/>
                </a:lnTo>
                <a:lnTo>
                  <a:pt x="426" y="639"/>
                </a:lnTo>
                <a:lnTo>
                  <a:pt x="426" y="640"/>
                </a:lnTo>
                <a:lnTo>
                  <a:pt x="425" y="640"/>
                </a:lnTo>
                <a:lnTo>
                  <a:pt x="424" y="640"/>
                </a:lnTo>
                <a:lnTo>
                  <a:pt x="423" y="639"/>
                </a:lnTo>
                <a:lnTo>
                  <a:pt x="422" y="640"/>
                </a:lnTo>
                <a:lnTo>
                  <a:pt x="421" y="640"/>
                </a:lnTo>
                <a:lnTo>
                  <a:pt x="421" y="641"/>
                </a:lnTo>
                <a:lnTo>
                  <a:pt x="421" y="642"/>
                </a:lnTo>
                <a:lnTo>
                  <a:pt x="420" y="642"/>
                </a:lnTo>
                <a:lnTo>
                  <a:pt x="420" y="643"/>
                </a:lnTo>
                <a:lnTo>
                  <a:pt x="419" y="643"/>
                </a:lnTo>
                <a:lnTo>
                  <a:pt x="418" y="644"/>
                </a:lnTo>
                <a:lnTo>
                  <a:pt x="417" y="644"/>
                </a:lnTo>
                <a:lnTo>
                  <a:pt x="417" y="643"/>
                </a:lnTo>
                <a:lnTo>
                  <a:pt x="416" y="643"/>
                </a:lnTo>
                <a:lnTo>
                  <a:pt x="415" y="642"/>
                </a:lnTo>
                <a:lnTo>
                  <a:pt x="415" y="643"/>
                </a:lnTo>
                <a:lnTo>
                  <a:pt x="414" y="642"/>
                </a:lnTo>
                <a:lnTo>
                  <a:pt x="414" y="641"/>
                </a:lnTo>
                <a:lnTo>
                  <a:pt x="415" y="641"/>
                </a:lnTo>
                <a:lnTo>
                  <a:pt x="414" y="641"/>
                </a:lnTo>
                <a:lnTo>
                  <a:pt x="413" y="641"/>
                </a:lnTo>
                <a:lnTo>
                  <a:pt x="413" y="640"/>
                </a:lnTo>
                <a:lnTo>
                  <a:pt x="412" y="641"/>
                </a:lnTo>
                <a:lnTo>
                  <a:pt x="411" y="642"/>
                </a:lnTo>
                <a:lnTo>
                  <a:pt x="410" y="642"/>
                </a:lnTo>
                <a:lnTo>
                  <a:pt x="410" y="643"/>
                </a:lnTo>
                <a:lnTo>
                  <a:pt x="409" y="643"/>
                </a:lnTo>
                <a:lnTo>
                  <a:pt x="409" y="644"/>
                </a:lnTo>
                <a:lnTo>
                  <a:pt x="408" y="644"/>
                </a:lnTo>
                <a:lnTo>
                  <a:pt x="407" y="644"/>
                </a:lnTo>
                <a:lnTo>
                  <a:pt x="406" y="644"/>
                </a:lnTo>
                <a:lnTo>
                  <a:pt x="405" y="643"/>
                </a:lnTo>
                <a:lnTo>
                  <a:pt x="404" y="643"/>
                </a:lnTo>
                <a:lnTo>
                  <a:pt x="404" y="644"/>
                </a:lnTo>
                <a:lnTo>
                  <a:pt x="405" y="645"/>
                </a:lnTo>
                <a:lnTo>
                  <a:pt x="406" y="646"/>
                </a:lnTo>
                <a:lnTo>
                  <a:pt x="406" y="647"/>
                </a:lnTo>
                <a:lnTo>
                  <a:pt x="405" y="647"/>
                </a:lnTo>
                <a:lnTo>
                  <a:pt x="405" y="648"/>
                </a:lnTo>
                <a:lnTo>
                  <a:pt x="404" y="648"/>
                </a:lnTo>
                <a:lnTo>
                  <a:pt x="403" y="649"/>
                </a:lnTo>
                <a:lnTo>
                  <a:pt x="402" y="650"/>
                </a:lnTo>
                <a:lnTo>
                  <a:pt x="401" y="651"/>
                </a:lnTo>
                <a:lnTo>
                  <a:pt x="401" y="652"/>
                </a:lnTo>
                <a:lnTo>
                  <a:pt x="400" y="653"/>
                </a:lnTo>
                <a:lnTo>
                  <a:pt x="400" y="654"/>
                </a:lnTo>
                <a:lnTo>
                  <a:pt x="399" y="655"/>
                </a:lnTo>
                <a:lnTo>
                  <a:pt x="397" y="655"/>
                </a:lnTo>
                <a:lnTo>
                  <a:pt x="396" y="655"/>
                </a:lnTo>
                <a:lnTo>
                  <a:pt x="396" y="656"/>
                </a:lnTo>
                <a:lnTo>
                  <a:pt x="395" y="657"/>
                </a:lnTo>
                <a:lnTo>
                  <a:pt x="395" y="658"/>
                </a:lnTo>
                <a:lnTo>
                  <a:pt x="395" y="659"/>
                </a:lnTo>
                <a:lnTo>
                  <a:pt x="394" y="659"/>
                </a:lnTo>
                <a:lnTo>
                  <a:pt x="393" y="658"/>
                </a:lnTo>
                <a:lnTo>
                  <a:pt x="392" y="658"/>
                </a:lnTo>
                <a:lnTo>
                  <a:pt x="391" y="658"/>
                </a:lnTo>
                <a:lnTo>
                  <a:pt x="391" y="659"/>
                </a:lnTo>
                <a:lnTo>
                  <a:pt x="390" y="660"/>
                </a:lnTo>
                <a:lnTo>
                  <a:pt x="389" y="662"/>
                </a:lnTo>
                <a:lnTo>
                  <a:pt x="388" y="663"/>
                </a:lnTo>
                <a:lnTo>
                  <a:pt x="387" y="664"/>
                </a:lnTo>
                <a:lnTo>
                  <a:pt x="387" y="665"/>
                </a:lnTo>
                <a:lnTo>
                  <a:pt x="386" y="666"/>
                </a:lnTo>
                <a:lnTo>
                  <a:pt x="385" y="667"/>
                </a:lnTo>
                <a:lnTo>
                  <a:pt x="384" y="667"/>
                </a:lnTo>
                <a:lnTo>
                  <a:pt x="383" y="667"/>
                </a:lnTo>
                <a:lnTo>
                  <a:pt x="383" y="666"/>
                </a:lnTo>
                <a:lnTo>
                  <a:pt x="382" y="666"/>
                </a:lnTo>
                <a:lnTo>
                  <a:pt x="381" y="665"/>
                </a:lnTo>
                <a:lnTo>
                  <a:pt x="381" y="663"/>
                </a:lnTo>
                <a:lnTo>
                  <a:pt x="380" y="662"/>
                </a:lnTo>
                <a:lnTo>
                  <a:pt x="379" y="661"/>
                </a:lnTo>
                <a:lnTo>
                  <a:pt x="378" y="659"/>
                </a:lnTo>
                <a:lnTo>
                  <a:pt x="376" y="657"/>
                </a:lnTo>
                <a:lnTo>
                  <a:pt x="375" y="656"/>
                </a:lnTo>
                <a:lnTo>
                  <a:pt x="375" y="654"/>
                </a:lnTo>
                <a:lnTo>
                  <a:pt x="375" y="653"/>
                </a:lnTo>
                <a:lnTo>
                  <a:pt x="376" y="652"/>
                </a:lnTo>
                <a:lnTo>
                  <a:pt x="376" y="651"/>
                </a:lnTo>
                <a:lnTo>
                  <a:pt x="375" y="651"/>
                </a:lnTo>
                <a:lnTo>
                  <a:pt x="375" y="650"/>
                </a:lnTo>
                <a:lnTo>
                  <a:pt x="374" y="650"/>
                </a:lnTo>
                <a:lnTo>
                  <a:pt x="373" y="650"/>
                </a:lnTo>
                <a:lnTo>
                  <a:pt x="371" y="650"/>
                </a:lnTo>
                <a:lnTo>
                  <a:pt x="370" y="650"/>
                </a:lnTo>
                <a:lnTo>
                  <a:pt x="370" y="651"/>
                </a:lnTo>
                <a:lnTo>
                  <a:pt x="370" y="652"/>
                </a:lnTo>
                <a:lnTo>
                  <a:pt x="370" y="653"/>
                </a:lnTo>
                <a:lnTo>
                  <a:pt x="370" y="654"/>
                </a:lnTo>
                <a:lnTo>
                  <a:pt x="369" y="654"/>
                </a:lnTo>
                <a:lnTo>
                  <a:pt x="369" y="655"/>
                </a:lnTo>
                <a:lnTo>
                  <a:pt x="368" y="655"/>
                </a:lnTo>
                <a:lnTo>
                  <a:pt x="367" y="655"/>
                </a:lnTo>
                <a:lnTo>
                  <a:pt x="365" y="655"/>
                </a:lnTo>
                <a:lnTo>
                  <a:pt x="363" y="655"/>
                </a:lnTo>
                <a:lnTo>
                  <a:pt x="360" y="655"/>
                </a:lnTo>
                <a:lnTo>
                  <a:pt x="359" y="656"/>
                </a:lnTo>
                <a:lnTo>
                  <a:pt x="358" y="657"/>
                </a:lnTo>
                <a:lnTo>
                  <a:pt x="359" y="657"/>
                </a:lnTo>
                <a:lnTo>
                  <a:pt x="359" y="658"/>
                </a:lnTo>
                <a:lnTo>
                  <a:pt x="360" y="659"/>
                </a:lnTo>
                <a:lnTo>
                  <a:pt x="360" y="660"/>
                </a:lnTo>
                <a:lnTo>
                  <a:pt x="359" y="660"/>
                </a:lnTo>
                <a:lnTo>
                  <a:pt x="358" y="660"/>
                </a:lnTo>
                <a:lnTo>
                  <a:pt x="357" y="659"/>
                </a:lnTo>
                <a:lnTo>
                  <a:pt x="356" y="659"/>
                </a:lnTo>
                <a:lnTo>
                  <a:pt x="354" y="659"/>
                </a:lnTo>
                <a:lnTo>
                  <a:pt x="353" y="659"/>
                </a:lnTo>
                <a:lnTo>
                  <a:pt x="353" y="660"/>
                </a:lnTo>
                <a:lnTo>
                  <a:pt x="351" y="661"/>
                </a:lnTo>
                <a:lnTo>
                  <a:pt x="350" y="661"/>
                </a:lnTo>
                <a:lnTo>
                  <a:pt x="349" y="661"/>
                </a:lnTo>
                <a:lnTo>
                  <a:pt x="348" y="661"/>
                </a:lnTo>
                <a:lnTo>
                  <a:pt x="347" y="661"/>
                </a:lnTo>
                <a:lnTo>
                  <a:pt x="346" y="661"/>
                </a:lnTo>
                <a:lnTo>
                  <a:pt x="346" y="662"/>
                </a:lnTo>
                <a:lnTo>
                  <a:pt x="345" y="663"/>
                </a:lnTo>
                <a:lnTo>
                  <a:pt x="345" y="664"/>
                </a:lnTo>
                <a:lnTo>
                  <a:pt x="344" y="664"/>
                </a:lnTo>
                <a:lnTo>
                  <a:pt x="343" y="664"/>
                </a:lnTo>
                <a:lnTo>
                  <a:pt x="341" y="663"/>
                </a:lnTo>
                <a:lnTo>
                  <a:pt x="340" y="663"/>
                </a:lnTo>
                <a:lnTo>
                  <a:pt x="338" y="661"/>
                </a:lnTo>
                <a:lnTo>
                  <a:pt x="337" y="661"/>
                </a:lnTo>
                <a:lnTo>
                  <a:pt x="336" y="660"/>
                </a:lnTo>
                <a:lnTo>
                  <a:pt x="335" y="660"/>
                </a:lnTo>
                <a:lnTo>
                  <a:pt x="334" y="660"/>
                </a:lnTo>
                <a:lnTo>
                  <a:pt x="334" y="661"/>
                </a:lnTo>
                <a:lnTo>
                  <a:pt x="333" y="661"/>
                </a:lnTo>
                <a:lnTo>
                  <a:pt x="332" y="661"/>
                </a:lnTo>
                <a:lnTo>
                  <a:pt x="330" y="661"/>
                </a:lnTo>
                <a:lnTo>
                  <a:pt x="329" y="661"/>
                </a:lnTo>
                <a:lnTo>
                  <a:pt x="328" y="660"/>
                </a:lnTo>
                <a:lnTo>
                  <a:pt x="326" y="660"/>
                </a:lnTo>
                <a:lnTo>
                  <a:pt x="325" y="659"/>
                </a:lnTo>
                <a:lnTo>
                  <a:pt x="324" y="659"/>
                </a:lnTo>
                <a:lnTo>
                  <a:pt x="323" y="658"/>
                </a:lnTo>
                <a:lnTo>
                  <a:pt x="322" y="658"/>
                </a:lnTo>
                <a:lnTo>
                  <a:pt x="321" y="658"/>
                </a:lnTo>
                <a:lnTo>
                  <a:pt x="320" y="659"/>
                </a:lnTo>
                <a:lnTo>
                  <a:pt x="319" y="660"/>
                </a:lnTo>
                <a:lnTo>
                  <a:pt x="319" y="661"/>
                </a:lnTo>
                <a:lnTo>
                  <a:pt x="318" y="662"/>
                </a:lnTo>
                <a:lnTo>
                  <a:pt x="318" y="663"/>
                </a:lnTo>
                <a:lnTo>
                  <a:pt x="316" y="664"/>
                </a:lnTo>
                <a:lnTo>
                  <a:pt x="315" y="665"/>
                </a:lnTo>
                <a:lnTo>
                  <a:pt x="314" y="665"/>
                </a:lnTo>
                <a:lnTo>
                  <a:pt x="313" y="665"/>
                </a:lnTo>
                <a:lnTo>
                  <a:pt x="311" y="665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5" y="664"/>
                </a:lnTo>
                <a:lnTo>
                  <a:pt x="303" y="665"/>
                </a:lnTo>
                <a:lnTo>
                  <a:pt x="302" y="665"/>
                </a:lnTo>
                <a:lnTo>
                  <a:pt x="300" y="666"/>
                </a:lnTo>
                <a:lnTo>
                  <a:pt x="299" y="665"/>
                </a:lnTo>
                <a:lnTo>
                  <a:pt x="298" y="665"/>
                </a:lnTo>
                <a:lnTo>
                  <a:pt x="297" y="665"/>
                </a:lnTo>
                <a:lnTo>
                  <a:pt x="296" y="666"/>
                </a:lnTo>
                <a:lnTo>
                  <a:pt x="295" y="666"/>
                </a:lnTo>
                <a:lnTo>
                  <a:pt x="294" y="666"/>
                </a:lnTo>
                <a:lnTo>
                  <a:pt x="293" y="666"/>
                </a:lnTo>
                <a:lnTo>
                  <a:pt x="292" y="666"/>
                </a:lnTo>
                <a:lnTo>
                  <a:pt x="291" y="667"/>
                </a:lnTo>
                <a:lnTo>
                  <a:pt x="291" y="668"/>
                </a:lnTo>
                <a:lnTo>
                  <a:pt x="289" y="669"/>
                </a:lnTo>
                <a:lnTo>
                  <a:pt x="288" y="672"/>
                </a:lnTo>
                <a:lnTo>
                  <a:pt x="287" y="673"/>
                </a:lnTo>
                <a:lnTo>
                  <a:pt x="286" y="675"/>
                </a:lnTo>
                <a:lnTo>
                  <a:pt x="286" y="677"/>
                </a:lnTo>
                <a:lnTo>
                  <a:pt x="285" y="677"/>
                </a:lnTo>
                <a:lnTo>
                  <a:pt x="285" y="678"/>
                </a:lnTo>
                <a:lnTo>
                  <a:pt x="284" y="679"/>
                </a:lnTo>
                <a:lnTo>
                  <a:pt x="283" y="680"/>
                </a:lnTo>
                <a:lnTo>
                  <a:pt x="281" y="680"/>
                </a:lnTo>
                <a:lnTo>
                  <a:pt x="280" y="680"/>
                </a:lnTo>
                <a:lnTo>
                  <a:pt x="278" y="685"/>
                </a:lnTo>
                <a:lnTo>
                  <a:pt x="278" y="686"/>
                </a:lnTo>
                <a:lnTo>
                  <a:pt x="277" y="687"/>
                </a:lnTo>
                <a:lnTo>
                  <a:pt x="276" y="689"/>
                </a:lnTo>
                <a:lnTo>
                  <a:pt x="275" y="689"/>
                </a:lnTo>
                <a:lnTo>
                  <a:pt x="274" y="689"/>
                </a:lnTo>
                <a:lnTo>
                  <a:pt x="272" y="690"/>
                </a:lnTo>
                <a:lnTo>
                  <a:pt x="271" y="690"/>
                </a:lnTo>
                <a:lnTo>
                  <a:pt x="271" y="691"/>
                </a:lnTo>
                <a:lnTo>
                  <a:pt x="270" y="691"/>
                </a:lnTo>
                <a:lnTo>
                  <a:pt x="270" y="692"/>
                </a:lnTo>
                <a:lnTo>
                  <a:pt x="270" y="693"/>
                </a:lnTo>
                <a:lnTo>
                  <a:pt x="271" y="695"/>
                </a:lnTo>
                <a:lnTo>
                  <a:pt x="271" y="696"/>
                </a:lnTo>
                <a:lnTo>
                  <a:pt x="271" y="697"/>
                </a:lnTo>
                <a:lnTo>
                  <a:pt x="271" y="698"/>
                </a:lnTo>
                <a:lnTo>
                  <a:pt x="271" y="699"/>
                </a:lnTo>
                <a:lnTo>
                  <a:pt x="271" y="701"/>
                </a:lnTo>
                <a:lnTo>
                  <a:pt x="270" y="703"/>
                </a:lnTo>
                <a:lnTo>
                  <a:pt x="269" y="705"/>
                </a:lnTo>
                <a:lnTo>
                  <a:pt x="268" y="706"/>
                </a:lnTo>
                <a:lnTo>
                  <a:pt x="267" y="708"/>
                </a:lnTo>
                <a:lnTo>
                  <a:pt x="266" y="709"/>
                </a:lnTo>
                <a:lnTo>
                  <a:pt x="265" y="709"/>
                </a:lnTo>
                <a:lnTo>
                  <a:pt x="263" y="710"/>
                </a:lnTo>
                <a:lnTo>
                  <a:pt x="263" y="711"/>
                </a:lnTo>
                <a:lnTo>
                  <a:pt x="262" y="711"/>
                </a:lnTo>
                <a:lnTo>
                  <a:pt x="262" y="712"/>
                </a:lnTo>
                <a:lnTo>
                  <a:pt x="260" y="712"/>
                </a:lnTo>
                <a:lnTo>
                  <a:pt x="259" y="711"/>
                </a:lnTo>
                <a:lnTo>
                  <a:pt x="257" y="711"/>
                </a:lnTo>
                <a:lnTo>
                  <a:pt x="256" y="711"/>
                </a:lnTo>
                <a:lnTo>
                  <a:pt x="255" y="711"/>
                </a:lnTo>
                <a:lnTo>
                  <a:pt x="253" y="711"/>
                </a:lnTo>
                <a:lnTo>
                  <a:pt x="252" y="711"/>
                </a:lnTo>
                <a:lnTo>
                  <a:pt x="252" y="712"/>
                </a:lnTo>
                <a:lnTo>
                  <a:pt x="253" y="714"/>
                </a:lnTo>
                <a:lnTo>
                  <a:pt x="252" y="715"/>
                </a:lnTo>
                <a:lnTo>
                  <a:pt x="250" y="715"/>
                </a:lnTo>
                <a:lnTo>
                  <a:pt x="248" y="716"/>
                </a:lnTo>
                <a:lnTo>
                  <a:pt x="247" y="716"/>
                </a:lnTo>
                <a:lnTo>
                  <a:pt x="246" y="717"/>
                </a:lnTo>
                <a:lnTo>
                  <a:pt x="245" y="718"/>
                </a:lnTo>
                <a:lnTo>
                  <a:pt x="245" y="719"/>
                </a:lnTo>
                <a:lnTo>
                  <a:pt x="245" y="721"/>
                </a:lnTo>
                <a:lnTo>
                  <a:pt x="245" y="722"/>
                </a:lnTo>
                <a:lnTo>
                  <a:pt x="243" y="723"/>
                </a:lnTo>
                <a:lnTo>
                  <a:pt x="242" y="724"/>
                </a:lnTo>
                <a:lnTo>
                  <a:pt x="241" y="724"/>
                </a:lnTo>
                <a:lnTo>
                  <a:pt x="240" y="724"/>
                </a:lnTo>
                <a:lnTo>
                  <a:pt x="240" y="725"/>
                </a:lnTo>
                <a:lnTo>
                  <a:pt x="238" y="726"/>
                </a:lnTo>
                <a:lnTo>
                  <a:pt x="237" y="727"/>
                </a:lnTo>
                <a:lnTo>
                  <a:pt x="237" y="728"/>
                </a:lnTo>
                <a:lnTo>
                  <a:pt x="236" y="729"/>
                </a:lnTo>
                <a:lnTo>
                  <a:pt x="235" y="731"/>
                </a:lnTo>
                <a:lnTo>
                  <a:pt x="235" y="732"/>
                </a:lnTo>
                <a:lnTo>
                  <a:pt x="235" y="733"/>
                </a:lnTo>
                <a:lnTo>
                  <a:pt x="234" y="734"/>
                </a:lnTo>
                <a:lnTo>
                  <a:pt x="234" y="736"/>
                </a:lnTo>
                <a:lnTo>
                  <a:pt x="233" y="737"/>
                </a:lnTo>
                <a:lnTo>
                  <a:pt x="232" y="738"/>
                </a:lnTo>
                <a:lnTo>
                  <a:pt x="231" y="739"/>
                </a:lnTo>
                <a:lnTo>
                  <a:pt x="231" y="740"/>
                </a:lnTo>
                <a:lnTo>
                  <a:pt x="231" y="741"/>
                </a:lnTo>
                <a:lnTo>
                  <a:pt x="232" y="742"/>
                </a:lnTo>
                <a:lnTo>
                  <a:pt x="232" y="743"/>
                </a:lnTo>
                <a:lnTo>
                  <a:pt x="235" y="744"/>
                </a:lnTo>
                <a:lnTo>
                  <a:pt x="235" y="745"/>
                </a:lnTo>
                <a:lnTo>
                  <a:pt x="236" y="746"/>
                </a:lnTo>
                <a:lnTo>
                  <a:pt x="236" y="747"/>
                </a:lnTo>
                <a:lnTo>
                  <a:pt x="236" y="748"/>
                </a:lnTo>
                <a:lnTo>
                  <a:pt x="235" y="748"/>
                </a:lnTo>
                <a:lnTo>
                  <a:pt x="234" y="749"/>
                </a:lnTo>
                <a:lnTo>
                  <a:pt x="233" y="748"/>
                </a:lnTo>
                <a:lnTo>
                  <a:pt x="229" y="746"/>
                </a:lnTo>
                <a:lnTo>
                  <a:pt x="228" y="746"/>
                </a:lnTo>
                <a:lnTo>
                  <a:pt x="226" y="745"/>
                </a:lnTo>
                <a:lnTo>
                  <a:pt x="225" y="745"/>
                </a:lnTo>
                <a:lnTo>
                  <a:pt x="225" y="744"/>
                </a:lnTo>
                <a:lnTo>
                  <a:pt x="224" y="744"/>
                </a:lnTo>
                <a:lnTo>
                  <a:pt x="224" y="743"/>
                </a:lnTo>
                <a:lnTo>
                  <a:pt x="223" y="743"/>
                </a:lnTo>
                <a:lnTo>
                  <a:pt x="223" y="742"/>
                </a:lnTo>
                <a:lnTo>
                  <a:pt x="222" y="741"/>
                </a:lnTo>
                <a:lnTo>
                  <a:pt x="220" y="741"/>
                </a:lnTo>
                <a:lnTo>
                  <a:pt x="220" y="740"/>
                </a:lnTo>
                <a:lnTo>
                  <a:pt x="220" y="739"/>
                </a:lnTo>
                <a:lnTo>
                  <a:pt x="220" y="738"/>
                </a:lnTo>
                <a:lnTo>
                  <a:pt x="220" y="739"/>
                </a:lnTo>
                <a:lnTo>
                  <a:pt x="219" y="739"/>
                </a:lnTo>
                <a:lnTo>
                  <a:pt x="218" y="739"/>
                </a:lnTo>
                <a:lnTo>
                  <a:pt x="219" y="738"/>
                </a:lnTo>
                <a:lnTo>
                  <a:pt x="218" y="737"/>
                </a:lnTo>
                <a:lnTo>
                  <a:pt x="217" y="737"/>
                </a:lnTo>
                <a:lnTo>
                  <a:pt x="217" y="738"/>
                </a:lnTo>
                <a:lnTo>
                  <a:pt x="216" y="737"/>
                </a:lnTo>
                <a:lnTo>
                  <a:pt x="215" y="737"/>
                </a:lnTo>
                <a:lnTo>
                  <a:pt x="216" y="737"/>
                </a:lnTo>
                <a:lnTo>
                  <a:pt x="216" y="736"/>
                </a:lnTo>
                <a:lnTo>
                  <a:pt x="217" y="736"/>
                </a:lnTo>
                <a:lnTo>
                  <a:pt x="216" y="735"/>
                </a:lnTo>
                <a:lnTo>
                  <a:pt x="216" y="734"/>
                </a:lnTo>
                <a:lnTo>
                  <a:pt x="216" y="733"/>
                </a:lnTo>
                <a:lnTo>
                  <a:pt x="215" y="733"/>
                </a:lnTo>
                <a:lnTo>
                  <a:pt x="215" y="732"/>
                </a:lnTo>
                <a:lnTo>
                  <a:pt x="215" y="731"/>
                </a:lnTo>
                <a:lnTo>
                  <a:pt x="214" y="731"/>
                </a:lnTo>
                <a:lnTo>
                  <a:pt x="214" y="730"/>
                </a:lnTo>
                <a:lnTo>
                  <a:pt x="213" y="730"/>
                </a:lnTo>
                <a:lnTo>
                  <a:pt x="212" y="730"/>
                </a:lnTo>
                <a:lnTo>
                  <a:pt x="212" y="729"/>
                </a:lnTo>
                <a:lnTo>
                  <a:pt x="211" y="728"/>
                </a:lnTo>
                <a:lnTo>
                  <a:pt x="210" y="728"/>
                </a:lnTo>
                <a:lnTo>
                  <a:pt x="211" y="727"/>
                </a:lnTo>
                <a:lnTo>
                  <a:pt x="210" y="727"/>
                </a:lnTo>
                <a:lnTo>
                  <a:pt x="209" y="727"/>
                </a:lnTo>
                <a:lnTo>
                  <a:pt x="208" y="727"/>
                </a:lnTo>
                <a:lnTo>
                  <a:pt x="207" y="726"/>
                </a:lnTo>
                <a:lnTo>
                  <a:pt x="206" y="726"/>
                </a:lnTo>
                <a:lnTo>
                  <a:pt x="206" y="725"/>
                </a:lnTo>
                <a:lnTo>
                  <a:pt x="205" y="725"/>
                </a:lnTo>
                <a:lnTo>
                  <a:pt x="204" y="725"/>
                </a:lnTo>
                <a:lnTo>
                  <a:pt x="203" y="724"/>
                </a:lnTo>
                <a:lnTo>
                  <a:pt x="202" y="725"/>
                </a:lnTo>
                <a:lnTo>
                  <a:pt x="201" y="724"/>
                </a:lnTo>
                <a:lnTo>
                  <a:pt x="201" y="723"/>
                </a:lnTo>
                <a:lnTo>
                  <a:pt x="201" y="722"/>
                </a:lnTo>
                <a:lnTo>
                  <a:pt x="199" y="722"/>
                </a:lnTo>
                <a:lnTo>
                  <a:pt x="198" y="722"/>
                </a:lnTo>
                <a:lnTo>
                  <a:pt x="198" y="721"/>
                </a:lnTo>
                <a:lnTo>
                  <a:pt x="197" y="721"/>
                </a:lnTo>
                <a:lnTo>
                  <a:pt x="197" y="722"/>
                </a:lnTo>
                <a:lnTo>
                  <a:pt x="196" y="722"/>
                </a:lnTo>
                <a:lnTo>
                  <a:pt x="195" y="722"/>
                </a:lnTo>
                <a:lnTo>
                  <a:pt x="194" y="723"/>
                </a:lnTo>
                <a:lnTo>
                  <a:pt x="194" y="722"/>
                </a:lnTo>
                <a:lnTo>
                  <a:pt x="192" y="721"/>
                </a:lnTo>
                <a:lnTo>
                  <a:pt x="192" y="720"/>
                </a:lnTo>
                <a:lnTo>
                  <a:pt x="191" y="720"/>
                </a:lnTo>
                <a:lnTo>
                  <a:pt x="190" y="720"/>
                </a:lnTo>
                <a:lnTo>
                  <a:pt x="191" y="719"/>
                </a:lnTo>
                <a:lnTo>
                  <a:pt x="190" y="719"/>
                </a:lnTo>
                <a:lnTo>
                  <a:pt x="189" y="719"/>
                </a:lnTo>
                <a:lnTo>
                  <a:pt x="189" y="718"/>
                </a:lnTo>
                <a:lnTo>
                  <a:pt x="189" y="717"/>
                </a:lnTo>
                <a:lnTo>
                  <a:pt x="188" y="716"/>
                </a:lnTo>
                <a:lnTo>
                  <a:pt x="186" y="717"/>
                </a:lnTo>
                <a:lnTo>
                  <a:pt x="185" y="716"/>
                </a:lnTo>
                <a:lnTo>
                  <a:pt x="184" y="716"/>
                </a:lnTo>
                <a:lnTo>
                  <a:pt x="183" y="717"/>
                </a:lnTo>
                <a:lnTo>
                  <a:pt x="183" y="716"/>
                </a:lnTo>
                <a:lnTo>
                  <a:pt x="183" y="715"/>
                </a:lnTo>
                <a:lnTo>
                  <a:pt x="183" y="714"/>
                </a:lnTo>
                <a:lnTo>
                  <a:pt x="182" y="714"/>
                </a:lnTo>
                <a:lnTo>
                  <a:pt x="180" y="714"/>
                </a:lnTo>
                <a:lnTo>
                  <a:pt x="180" y="713"/>
                </a:lnTo>
                <a:lnTo>
                  <a:pt x="179" y="712"/>
                </a:lnTo>
                <a:lnTo>
                  <a:pt x="179" y="711"/>
                </a:lnTo>
                <a:lnTo>
                  <a:pt x="178" y="711"/>
                </a:lnTo>
                <a:lnTo>
                  <a:pt x="178" y="710"/>
                </a:lnTo>
                <a:lnTo>
                  <a:pt x="177" y="710"/>
                </a:lnTo>
                <a:lnTo>
                  <a:pt x="177" y="711"/>
                </a:lnTo>
                <a:lnTo>
                  <a:pt x="176" y="711"/>
                </a:lnTo>
                <a:lnTo>
                  <a:pt x="176" y="710"/>
                </a:lnTo>
                <a:lnTo>
                  <a:pt x="175" y="710"/>
                </a:lnTo>
                <a:lnTo>
                  <a:pt x="174" y="710"/>
                </a:lnTo>
                <a:lnTo>
                  <a:pt x="173" y="710"/>
                </a:lnTo>
                <a:lnTo>
                  <a:pt x="173" y="709"/>
                </a:lnTo>
                <a:lnTo>
                  <a:pt x="172" y="709"/>
                </a:lnTo>
                <a:lnTo>
                  <a:pt x="171" y="709"/>
                </a:lnTo>
                <a:lnTo>
                  <a:pt x="171" y="710"/>
                </a:lnTo>
                <a:lnTo>
                  <a:pt x="170" y="709"/>
                </a:lnTo>
                <a:lnTo>
                  <a:pt x="170" y="708"/>
                </a:lnTo>
                <a:lnTo>
                  <a:pt x="169" y="708"/>
                </a:lnTo>
                <a:lnTo>
                  <a:pt x="168" y="708"/>
                </a:lnTo>
                <a:lnTo>
                  <a:pt x="168" y="707"/>
                </a:lnTo>
                <a:lnTo>
                  <a:pt x="167" y="707"/>
                </a:lnTo>
                <a:lnTo>
                  <a:pt x="166" y="707"/>
                </a:lnTo>
                <a:lnTo>
                  <a:pt x="165" y="707"/>
                </a:lnTo>
                <a:lnTo>
                  <a:pt x="165" y="706"/>
                </a:lnTo>
                <a:lnTo>
                  <a:pt x="164" y="706"/>
                </a:lnTo>
                <a:lnTo>
                  <a:pt x="163" y="706"/>
                </a:lnTo>
                <a:lnTo>
                  <a:pt x="162" y="706"/>
                </a:lnTo>
                <a:lnTo>
                  <a:pt x="162" y="705"/>
                </a:lnTo>
                <a:lnTo>
                  <a:pt x="162" y="706"/>
                </a:lnTo>
                <a:lnTo>
                  <a:pt x="162" y="705"/>
                </a:lnTo>
                <a:lnTo>
                  <a:pt x="161" y="705"/>
                </a:lnTo>
                <a:lnTo>
                  <a:pt x="160" y="706"/>
                </a:lnTo>
                <a:lnTo>
                  <a:pt x="159" y="707"/>
                </a:lnTo>
                <a:lnTo>
                  <a:pt x="159" y="706"/>
                </a:lnTo>
                <a:lnTo>
                  <a:pt x="158" y="706"/>
                </a:lnTo>
                <a:lnTo>
                  <a:pt x="156" y="705"/>
                </a:lnTo>
                <a:lnTo>
                  <a:pt x="155" y="705"/>
                </a:lnTo>
                <a:lnTo>
                  <a:pt x="155" y="706"/>
                </a:lnTo>
                <a:lnTo>
                  <a:pt x="154" y="706"/>
                </a:lnTo>
                <a:lnTo>
                  <a:pt x="153" y="705"/>
                </a:lnTo>
                <a:lnTo>
                  <a:pt x="152" y="705"/>
                </a:lnTo>
                <a:lnTo>
                  <a:pt x="152" y="704"/>
                </a:lnTo>
                <a:lnTo>
                  <a:pt x="151" y="704"/>
                </a:lnTo>
                <a:lnTo>
                  <a:pt x="150" y="704"/>
                </a:lnTo>
                <a:lnTo>
                  <a:pt x="149" y="703"/>
                </a:lnTo>
                <a:lnTo>
                  <a:pt x="150" y="703"/>
                </a:lnTo>
                <a:lnTo>
                  <a:pt x="149" y="702"/>
                </a:lnTo>
                <a:lnTo>
                  <a:pt x="148" y="703"/>
                </a:lnTo>
                <a:lnTo>
                  <a:pt x="147" y="703"/>
                </a:lnTo>
                <a:lnTo>
                  <a:pt x="147" y="702"/>
                </a:lnTo>
                <a:lnTo>
                  <a:pt x="146" y="702"/>
                </a:lnTo>
                <a:lnTo>
                  <a:pt x="146" y="701"/>
                </a:lnTo>
                <a:lnTo>
                  <a:pt x="146" y="700"/>
                </a:lnTo>
                <a:lnTo>
                  <a:pt x="145" y="700"/>
                </a:lnTo>
                <a:lnTo>
                  <a:pt x="144" y="701"/>
                </a:lnTo>
                <a:lnTo>
                  <a:pt x="143" y="700"/>
                </a:lnTo>
                <a:lnTo>
                  <a:pt x="143" y="699"/>
                </a:lnTo>
                <a:lnTo>
                  <a:pt x="142" y="699"/>
                </a:lnTo>
                <a:lnTo>
                  <a:pt x="142" y="700"/>
                </a:lnTo>
                <a:lnTo>
                  <a:pt x="141" y="699"/>
                </a:lnTo>
                <a:lnTo>
                  <a:pt x="141" y="698"/>
                </a:lnTo>
                <a:lnTo>
                  <a:pt x="140" y="697"/>
                </a:lnTo>
                <a:lnTo>
                  <a:pt x="139" y="697"/>
                </a:lnTo>
                <a:lnTo>
                  <a:pt x="139" y="696"/>
                </a:lnTo>
                <a:lnTo>
                  <a:pt x="138" y="696"/>
                </a:lnTo>
                <a:lnTo>
                  <a:pt x="137" y="696"/>
                </a:lnTo>
                <a:lnTo>
                  <a:pt x="137" y="697"/>
                </a:lnTo>
                <a:lnTo>
                  <a:pt x="136" y="697"/>
                </a:lnTo>
                <a:lnTo>
                  <a:pt x="136" y="696"/>
                </a:lnTo>
                <a:lnTo>
                  <a:pt x="137" y="696"/>
                </a:lnTo>
                <a:lnTo>
                  <a:pt x="136" y="695"/>
                </a:lnTo>
                <a:lnTo>
                  <a:pt x="135" y="695"/>
                </a:lnTo>
                <a:lnTo>
                  <a:pt x="135" y="696"/>
                </a:lnTo>
                <a:lnTo>
                  <a:pt x="134" y="696"/>
                </a:lnTo>
                <a:lnTo>
                  <a:pt x="134" y="695"/>
                </a:lnTo>
                <a:lnTo>
                  <a:pt x="133" y="694"/>
                </a:lnTo>
                <a:lnTo>
                  <a:pt x="133" y="693"/>
                </a:lnTo>
                <a:lnTo>
                  <a:pt x="132" y="693"/>
                </a:lnTo>
                <a:lnTo>
                  <a:pt x="132" y="692"/>
                </a:lnTo>
                <a:lnTo>
                  <a:pt x="131" y="692"/>
                </a:lnTo>
                <a:lnTo>
                  <a:pt x="132" y="691"/>
                </a:lnTo>
                <a:lnTo>
                  <a:pt x="131" y="691"/>
                </a:lnTo>
                <a:lnTo>
                  <a:pt x="131" y="690"/>
                </a:lnTo>
                <a:lnTo>
                  <a:pt x="130" y="690"/>
                </a:lnTo>
                <a:lnTo>
                  <a:pt x="129" y="689"/>
                </a:lnTo>
                <a:lnTo>
                  <a:pt x="129" y="688"/>
                </a:lnTo>
                <a:lnTo>
                  <a:pt x="128" y="689"/>
                </a:lnTo>
                <a:lnTo>
                  <a:pt x="128" y="688"/>
                </a:lnTo>
                <a:lnTo>
                  <a:pt x="127" y="688"/>
                </a:lnTo>
                <a:lnTo>
                  <a:pt x="127" y="687"/>
                </a:lnTo>
                <a:lnTo>
                  <a:pt x="126" y="687"/>
                </a:lnTo>
                <a:lnTo>
                  <a:pt x="126" y="688"/>
                </a:lnTo>
                <a:lnTo>
                  <a:pt x="125" y="688"/>
                </a:lnTo>
                <a:lnTo>
                  <a:pt x="126" y="688"/>
                </a:lnTo>
                <a:lnTo>
                  <a:pt x="125" y="688"/>
                </a:lnTo>
                <a:lnTo>
                  <a:pt x="124" y="687"/>
                </a:lnTo>
                <a:lnTo>
                  <a:pt x="124" y="688"/>
                </a:lnTo>
                <a:lnTo>
                  <a:pt x="123" y="687"/>
                </a:lnTo>
                <a:lnTo>
                  <a:pt x="123" y="688"/>
                </a:lnTo>
                <a:lnTo>
                  <a:pt x="123" y="687"/>
                </a:lnTo>
                <a:lnTo>
                  <a:pt x="122" y="687"/>
                </a:lnTo>
                <a:lnTo>
                  <a:pt x="121" y="687"/>
                </a:lnTo>
                <a:lnTo>
                  <a:pt x="120" y="687"/>
                </a:lnTo>
                <a:lnTo>
                  <a:pt x="119" y="688"/>
                </a:lnTo>
                <a:lnTo>
                  <a:pt x="119" y="687"/>
                </a:lnTo>
                <a:lnTo>
                  <a:pt x="119" y="686"/>
                </a:lnTo>
                <a:lnTo>
                  <a:pt x="118" y="686"/>
                </a:lnTo>
                <a:lnTo>
                  <a:pt x="118" y="685"/>
                </a:lnTo>
                <a:lnTo>
                  <a:pt x="117" y="685"/>
                </a:lnTo>
                <a:lnTo>
                  <a:pt x="117" y="686"/>
                </a:lnTo>
                <a:lnTo>
                  <a:pt x="117" y="685"/>
                </a:lnTo>
                <a:lnTo>
                  <a:pt x="117" y="686"/>
                </a:lnTo>
                <a:lnTo>
                  <a:pt x="117" y="685"/>
                </a:lnTo>
                <a:lnTo>
                  <a:pt x="116" y="684"/>
                </a:lnTo>
                <a:lnTo>
                  <a:pt x="115" y="684"/>
                </a:lnTo>
                <a:lnTo>
                  <a:pt x="114" y="684"/>
                </a:lnTo>
                <a:lnTo>
                  <a:pt x="114" y="685"/>
                </a:lnTo>
                <a:lnTo>
                  <a:pt x="114" y="684"/>
                </a:lnTo>
                <a:lnTo>
                  <a:pt x="113" y="684"/>
                </a:lnTo>
                <a:lnTo>
                  <a:pt x="112" y="684"/>
                </a:lnTo>
                <a:lnTo>
                  <a:pt x="112" y="683"/>
                </a:lnTo>
                <a:lnTo>
                  <a:pt x="111" y="682"/>
                </a:lnTo>
                <a:lnTo>
                  <a:pt x="111" y="683"/>
                </a:lnTo>
                <a:lnTo>
                  <a:pt x="111" y="682"/>
                </a:lnTo>
                <a:lnTo>
                  <a:pt x="110" y="682"/>
                </a:lnTo>
                <a:lnTo>
                  <a:pt x="110" y="681"/>
                </a:lnTo>
                <a:lnTo>
                  <a:pt x="111" y="681"/>
                </a:lnTo>
                <a:lnTo>
                  <a:pt x="110" y="681"/>
                </a:lnTo>
                <a:lnTo>
                  <a:pt x="110" y="679"/>
                </a:lnTo>
                <a:lnTo>
                  <a:pt x="109" y="679"/>
                </a:lnTo>
                <a:lnTo>
                  <a:pt x="108" y="679"/>
                </a:lnTo>
                <a:lnTo>
                  <a:pt x="108" y="678"/>
                </a:lnTo>
                <a:lnTo>
                  <a:pt x="108" y="679"/>
                </a:lnTo>
                <a:lnTo>
                  <a:pt x="107" y="678"/>
                </a:lnTo>
                <a:lnTo>
                  <a:pt x="108" y="678"/>
                </a:lnTo>
                <a:lnTo>
                  <a:pt x="107" y="678"/>
                </a:lnTo>
                <a:lnTo>
                  <a:pt x="106" y="678"/>
                </a:lnTo>
                <a:lnTo>
                  <a:pt x="105" y="677"/>
                </a:lnTo>
                <a:lnTo>
                  <a:pt x="106" y="677"/>
                </a:lnTo>
                <a:lnTo>
                  <a:pt x="105" y="676"/>
                </a:lnTo>
                <a:lnTo>
                  <a:pt x="105" y="677"/>
                </a:lnTo>
                <a:lnTo>
                  <a:pt x="105" y="676"/>
                </a:lnTo>
                <a:lnTo>
                  <a:pt x="105" y="675"/>
                </a:lnTo>
                <a:lnTo>
                  <a:pt x="104" y="675"/>
                </a:lnTo>
                <a:lnTo>
                  <a:pt x="104" y="674"/>
                </a:lnTo>
                <a:lnTo>
                  <a:pt x="103" y="674"/>
                </a:lnTo>
                <a:lnTo>
                  <a:pt x="103" y="673"/>
                </a:lnTo>
                <a:lnTo>
                  <a:pt x="102" y="673"/>
                </a:lnTo>
                <a:lnTo>
                  <a:pt x="101" y="673"/>
                </a:lnTo>
                <a:lnTo>
                  <a:pt x="100" y="673"/>
                </a:lnTo>
                <a:lnTo>
                  <a:pt x="99" y="672"/>
                </a:lnTo>
                <a:lnTo>
                  <a:pt x="98" y="672"/>
                </a:lnTo>
                <a:lnTo>
                  <a:pt x="97" y="672"/>
                </a:lnTo>
                <a:lnTo>
                  <a:pt x="96" y="672"/>
                </a:lnTo>
                <a:lnTo>
                  <a:pt x="95" y="671"/>
                </a:lnTo>
                <a:lnTo>
                  <a:pt x="94" y="671"/>
                </a:lnTo>
                <a:lnTo>
                  <a:pt x="93" y="671"/>
                </a:lnTo>
                <a:lnTo>
                  <a:pt x="93" y="670"/>
                </a:lnTo>
                <a:lnTo>
                  <a:pt x="92" y="670"/>
                </a:lnTo>
                <a:lnTo>
                  <a:pt x="92" y="671"/>
                </a:lnTo>
                <a:lnTo>
                  <a:pt x="91" y="671"/>
                </a:lnTo>
                <a:lnTo>
                  <a:pt x="91" y="672"/>
                </a:lnTo>
                <a:lnTo>
                  <a:pt x="90" y="672"/>
                </a:lnTo>
                <a:lnTo>
                  <a:pt x="90" y="671"/>
                </a:lnTo>
                <a:lnTo>
                  <a:pt x="89" y="671"/>
                </a:lnTo>
                <a:lnTo>
                  <a:pt x="88" y="670"/>
                </a:lnTo>
                <a:lnTo>
                  <a:pt x="87" y="669"/>
                </a:lnTo>
                <a:lnTo>
                  <a:pt x="86" y="669"/>
                </a:lnTo>
                <a:lnTo>
                  <a:pt x="86" y="668"/>
                </a:lnTo>
                <a:lnTo>
                  <a:pt x="86" y="667"/>
                </a:lnTo>
                <a:lnTo>
                  <a:pt x="85" y="667"/>
                </a:lnTo>
                <a:lnTo>
                  <a:pt x="84" y="667"/>
                </a:lnTo>
                <a:lnTo>
                  <a:pt x="85" y="666"/>
                </a:lnTo>
                <a:lnTo>
                  <a:pt x="84" y="666"/>
                </a:lnTo>
                <a:lnTo>
                  <a:pt x="83" y="666"/>
                </a:lnTo>
                <a:lnTo>
                  <a:pt x="84" y="665"/>
                </a:lnTo>
                <a:lnTo>
                  <a:pt x="83" y="665"/>
                </a:lnTo>
                <a:lnTo>
                  <a:pt x="83" y="664"/>
                </a:lnTo>
                <a:lnTo>
                  <a:pt x="82" y="664"/>
                </a:lnTo>
                <a:lnTo>
                  <a:pt x="82" y="663"/>
                </a:lnTo>
                <a:lnTo>
                  <a:pt x="82" y="662"/>
                </a:lnTo>
                <a:lnTo>
                  <a:pt x="81" y="662"/>
                </a:lnTo>
                <a:lnTo>
                  <a:pt x="81" y="661"/>
                </a:lnTo>
                <a:lnTo>
                  <a:pt x="80" y="661"/>
                </a:lnTo>
                <a:lnTo>
                  <a:pt x="80" y="660"/>
                </a:lnTo>
                <a:lnTo>
                  <a:pt x="79" y="660"/>
                </a:lnTo>
                <a:lnTo>
                  <a:pt x="79" y="659"/>
                </a:lnTo>
                <a:lnTo>
                  <a:pt x="78" y="659"/>
                </a:lnTo>
                <a:lnTo>
                  <a:pt x="78" y="658"/>
                </a:lnTo>
                <a:lnTo>
                  <a:pt x="78" y="657"/>
                </a:lnTo>
                <a:lnTo>
                  <a:pt x="77" y="656"/>
                </a:lnTo>
                <a:lnTo>
                  <a:pt x="77" y="655"/>
                </a:lnTo>
                <a:lnTo>
                  <a:pt x="76" y="655"/>
                </a:lnTo>
                <a:lnTo>
                  <a:pt x="75" y="654"/>
                </a:lnTo>
                <a:lnTo>
                  <a:pt x="74" y="654"/>
                </a:lnTo>
                <a:lnTo>
                  <a:pt x="73" y="654"/>
                </a:lnTo>
                <a:lnTo>
                  <a:pt x="72" y="654"/>
                </a:lnTo>
                <a:lnTo>
                  <a:pt x="72" y="653"/>
                </a:lnTo>
                <a:lnTo>
                  <a:pt x="71" y="653"/>
                </a:lnTo>
                <a:lnTo>
                  <a:pt x="70" y="653"/>
                </a:lnTo>
                <a:lnTo>
                  <a:pt x="70" y="652"/>
                </a:lnTo>
                <a:lnTo>
                  <a:pt x="69" y="652"/>
                </a:lnTo>
                <a:lnTo>
                  <a:pt x="69" y="651"/>
                </a:lnTo>
                <a:lnTo>
                  <a:pt x="68" y="651"/>
                </a:lnTo>
                <a:lnTo>
                  <a:pt x="67" y="651"/>
                </a:lnTo>
                <a:lnTo>
                  <a:pt x="66" y="652"/>
                </a:lnTo>
                <a:lnTo>
                  <a:pt x="65" y="652"/>
                </a:lnTo>
                <a:lnTo>
                  <a:pt x="64" y="653"/>
                </a:lnTo>
                <a:lnTo>
                  <a:pt x="63" y="653"/>
                </a:lnTo>
                <a:lnTo>
                  <a:pt x="63" y="654"/>
                </a:lnTo>
                <a:lnTo>
                  <a:pt x="62" y="654"/>
                </a:lnTo>
                <a:lnTo>
                  <a:pt x="61" y="654"/>
                </a:lnTo>
                <a:lnTo>
                  <a:pt x="60" y="654"/>
                </a:lnTo>
                <a:lnTo>
                  <a:pt x="59" y="654"/>
                </a:lnTo>
                <a:lnTo>
                  <a:pt x="59" y="655"/>
                </a:lnTo>
                <a:lnTo>
                  <a:pt x="58" y="655"/>
                </a:lnTo>
                <a:lnTo>
                  <a:pt x="58" y="654"/>
                </a:lnTo>
                <a:lnTo>
                  <a:pt x="57" y="654"/>
                </a:lnTo>
                <a:lnTo>
                  <a:pt x="56" y="654"/>
                </a:lnTo>
                <a:lnTo>
                  <a:pt x="55" y="653"/>
                </a:lnTo>
                <a:lnTo>
                  <a:pt x="54" y="653"/>
                </a:lnTo>
                <a:lnTo>
                  <a:pt x="53" y="653"/>
                </a:lnTo>
                <a:lnTo>
                  <a:pt x="52" y="653"/>
                </a:lnTo>
                <a:lnTo>
                  <a:pt x="51" y="653"/>
                </a:lnTo>
                <a:lnTo>
                  <a:pt x="51" y="654"/>
                </a:lnTo>
                <a:lnTo>
                  <a:pt x="50" y="654"/>
                </a:lnTo>
                <a:lnTo>
                  <a:pt x="49" y="654"/>
                </a:lnTo>
                <a:lnTo>
                  <a:pt x="48" y="654"/>
                </a:lnTo>
                <a:lnTo>
                  <a:pt x="47" y="654"/>
                </a:lnTo>
                <a:lnTo>
                  <a:pt x="46" y="654"/>
                </a:lnTo>
                <a:lnTo>
                  <a:pt x="45" y="653"/>
                </a:lnTo>
                <a:lnTo>
                  <a:pt x="43" y="653"/>
                </a:lnTo>
                <a:lnTo>
                  <a:pt x="43" y="652"/>
                </a:lnTo>
                <a:lnTo>
                  <a:pt x="42" y="652"/>
                </a:lnTo>
                <a:lnTo>
                  <a:pt x="41" y="651"/>
                </a:lnTo>
                <a:lnTo>
                  <a:pt x="40" y="651"/>
                </a:lnTo>
                <a:lnTo>
                  <a:pt x="39" y="651"/>
                </a:lnTo>
                <a:lnTo>
                  <a:pt x="38" y="651"/>
                </a:lnTo>
                <a:lnTo>
                  <a:pt x="37" y="651"/>
                </a:lnTo>
                <a:lnTo>
                  <a:pt x="37" y="650"/>
                </a:lnTo>
                <a:lnTo>
                  <a:pt x="36" y="650"/>
                </a:lnTo>
                <a:lnTo>
                  <a:pt x="35" y="649"/>
                </a:lnTo>
                <a:lnTo>
                  <a:pt x="34" y="648"/>
                </a:lnTo>
                <a:lnTo>
                  <a:pt x="32" y="648"/>
                </a:lnTo>
                <a:lnTo>
                  <a:pt x="31" y="648"/>
                </a:lnTo>
                <a:lnTo>
                  <a:pt x="30" y="648"/>
                </a:lnTo>
                <a:lnTo>
                  <a:pt x="30" y="647"/>
                </a:lnTo>
                <a:lnTo>
                  <a:pt x="30" y="646"/>
                </a:lnTo>
                <a:lnTo>
                  <a:pt x="30" y="645"/>
                </a:lnTo>
                <a:lnTo>
                  <a:pt x="29" y="645"/>
                </a:lnTo>
                <a:lnTo>
                  <a:pt x="28" y="645"/>
                </a:lnTo>
                <a:lnTo>
                  <a:pt x="28" y="644"/>
                </a:lnTo>
                <a:lnTo>
                  <a:pt x="28" y="643"/>
                </a:lnTo>
                <a:lnTo>
                  <a:pt x="28" y="642"/>
                </a:lnTo>
                <a:lnTo>
                  <a:pt x="27" y="641"/>
                </a:lnTo>
                <a:lnTo>
                  <a:pt x="27" y="639"/>
                </a:lnTo>
                <a:lnTo>
                  <a:pt x="26" y="638"/>
                </a:lnTo>
                <a:lnTo>
                  <a:pt x="26" y="637"/>
                </a:lnTo>
                <a:lnTo>
                  <a:pt x="27" y="636"/>
                </a:lnTo>
                <a:lnTo>
                  <a:pt x="28" y="635"/>
                </a:lnTo>
                <a:lnTo>
                  <a:pt x="28" y="634"/>
                </a:lnTo>
                <a:lnTo>
                  <a:pt x="30" y="634"/>
                </a:lnTo>
                <a:lnTo>
                  <a:pt x="31" y="634"/>
                </a:lnTo>
                <a:lnTo>
                  <a:pt x="31" y="633"/>
                </a:lnTo>
                <a:lnTo>
                  <a:pt x="32" y="632"/>
                </a:lnTo>
                <a:lnTo>
                  <a:pt x="32" y="631"/>
                </a:lnTo>
                <a:lnTo>
                  <a:pt x="33" y="630"/>
                </a:lnTo>
                <a:lnTo>
                  <a:pt x="34" y="629"/>
                </a:lnTo>
                <a:lnTo>
                  <a:pt x="35" y="628"/>
                </a:lnTo>
                <a:lnTo>
                  <a:pt x="35" y="627"/>
                </a:lnTo>
                <a:lnTo>
                  <a:pt x="35" y="626"/>
                </a:lnTo>
                <a:lnTo>
                  <a:pt x="35" y="625"/>
                </a:lnTo>
                <a:lnTo>
                  <a:pt x="36" y="625"/>
                </a:lnTo>
                <a:lnTo>
                  <a:pt x="38" y="625"/>
                </a:lnTo>
                <a:lnTo>
                  <a:pt x="39" y="625"/>
                </a:lnTo>
                <a:lnTo>
                  <a:pt x="40" y="625"/>
                </a:lnTo>
                <a:lnTo>
                  <a:pt x="42" y="625"/>
                </a:lnTo>
                <a:lnTo>
                  <a:pt x="43" y="624"/>
                </a:lnTo>
                <a:lnTo>
                  <a:pt x="44" y="622"/>
                </a:lnTo>
                <a:lnTo>
                  <a:pt x="45" y="622"/>
                </a:lnTo>
                <a:lnTo>
                  <a:pt x="46" y="621"/>
                </a:lnTo>
                <a:lnTo>
                  <a:pt x="47" y="620"/>
                </a:lnTo>
                <a:lnTo>
                  <a:pt x="47" y="619"/>
                </a:lnTo>
                <a:lnTo>
                  <a:pt x="47" y="618"/>
                </a:lnTo>
                <a:lnTo>
                  <a:pt x="47" y="617"/>
                </a:lnTo>
                <a:lnTo>
                  <a:pt x="46" y="616"/>
                </a:lnTo>
                <a:lnTo>
                  <a:pt x="46" y="615"/>
                </a:lnTo>
                <a:lnTo>
                  <a:pt x="45" y="614"/>
                </a:lnTo>
                <a:lnTo>
                  <a:pt x="44" y="614"/>
                </a:lnTo>
                <a:lnTo>
                  <a:pt x="42" y="613"/>
                </a:lnTo>
                <a:lnTo>
                  <a:pt x="41" y="613"/>
                </a:lnTo>
                <a:lnTo>
                  <a:pt x="38" y="613"/>
                </a:lnTo>
                <a:lnTo>
                  <a:pt x="36" y="614"/>
                </a:lnTo>
                <a:lnTo>
                  <a:pt x="32" y="612"/>
                </a:lnTo>
                <a:lnTo>
                  <a:pt x="30" y="611"/>
                </a:lnTo>
                <a:lnTo>
                  <a:pt x="28" y="611"/>
                </a:lnTo>
                <a:lnTo>
                  <a:pt x="27" y="611"/>
                </a:lnTo>
                <a:lnTo>
                  <a:pt x="26" y="611"/>
                </a:lnTo>
                <a:lnTo>
                  <a:pt x="25" y="612"/>
                </a:lnTo>
                <a:lnTo>
                  <a:pt x="23" y="613"/>
                </a:lnTo>
                <a:lnTo>
                  <a:pt x="22" y="614"/>
                </a:lnTo>
                <a:lnTo>
                  <a:pt x="21" y="615"/>
                </a:lnTo>
                <a:lnTo>
                  <a:pt x="21" y="616"/>
                </a:lnTo>
                <a:lnTo>
                  <a:pt x="20" y="617"/>
                </a:lnTo>
                <a:lnTo>
                  <a:pt x="18" y="616"/>
                </a:lnTo>
                <a:lnTo>
                  <a:pt x="17" y="616"/>
                </a:lnTo>
                <a:lnTo>
                  <a:pt x="16" y="616"/>
                </a:lnTo>
                <a:lnTo>
                  <a:pt x="16" y="615"/>
                </a:lnTo>
                <a:lnTo>
                  <a:pt x="15" y="614"/>
                </a:lnTo>
                <a:lnTo>
                  <a:pt x="13" y="612"/>
                </a:lnTo>
                <a:lnTo>
                  <a:pt x="13" y="610"/>
                </a:lnTo>
                <a:lnTo>
                  <a:pt x="13" y="608"/>
                </a:lnTo>
                <a:lnTo>
                  <a:pt x="12" y="607"/>
                </a:lnTo>
                <a:lnTo>
                  <a:pt x="12" y="605"/>
                </a:lnTo>
                <a:lnTo>
                  <a:pt x="12" y="604"/>
                </a:lnTo>
                <a:lnTo>
                  <a:pt x="12" y="603"/>
                </a:lnTo>
                <a:lnTo>
                  <a:pt x="12" y="602"/>
                </a:lnTo>
                <a:lnTo>
                  <a:pt x="11" y="596"/>
                </a:lnTo>
                <a:lnTo>
                  <a:pt x="11" y="595"/>
                </a:lnTo>
                <a:lnTo>
                  <a:pt x="11" y="594"/>
                </a:lnTo>
                <a:lnTo>
                  <a:pt x="10" y="591"/>
                </a:lnTo>
                <a:lnTo>
                  <a:pt x="10" y="588"/>
                </a:lnTo>
                <a:lnTo>
                  <a:pt x="10" y="587"/>
                </a:lnTo>
                <a:lnTo>
                  <a:pt x="10" y="586"/>
                </a:lnTo>
                <a:lnTo>
                  <a:pt x="11" y="586"/>
                </a:lnTo>
                <a:lnTo>
                  <a:pt x="12" y="585"/>
                </a:lnTo>
                <a:lnTo>
                  <a:pt x="14" y="585"/>
                </a:lnTo>
                <a:lnTo>
                  <a:pt x="15" y="585"/>
                </a:lnTo>
                <a:lnTo>
                  <a:pt x="16" y="585"/>
                </a:lnTo>
                <a:lnTo>
                  <a:pt x="17" y="585"/>
                </a:lnTo>
                <a:lnTo>
                  <a:pt x="17" y="583"/>
                </a:lnTo>
                <a:lnTo>
                  <a:pt x="17" y="582"/>
                </a:lnTo>
                <a:lnTo>
                  <a:pt x="17" y="581"/>
                </a:lnTo>
                <a:lnTo>
                  <a:pt x="17" y="580"/>
                </a:lnTo>
                <a:lnTo>
                  <a:pt x="17" y="579"/>
                </a:lnTo>
                <a:lnTo>
                  <a:pt x="17" y="578"/>
                </a:lnTo>
                <a:lnTo>
                  <a:pt x="17" y="576"/>
                </a:lnTo>
                <a:lnTo>
                  <a:pt x="16" y="575"/>
                </a:lnTo>
                <a:lnTo>
                  <a:pt x="15" y="574"/>
                </a:lnTo>
                <a:lnTo>
                  <a:pt x="15" y="573"/>
                </a:lnTo>
                <a:lnTo>
                  <a:pt x="14" y="572"/>
                </a:lnTo>
                <a:lnTo>
                  <a:pt x="13" y="572"/>
                </a:lnTo>
                <a:lnTo>
                  <a:pt x="13" y="571"/>
                </a:lnTo>
                <a:lnTo>
                  <a:pt x="12" y="571"/>
                </a:lnTo>
                <a:lnTo>
                  <a:pt x="11" y="570"/>
                </a:lnTo>
                <a:lnTo>
                  <a:pt x="11" y="569"/>
                </a:lnTo>
                <a:lnTo>
                  <a:pt x="12" y="569"/>
                </a:lnTo>
                <a:lnTo>
                  <a:pt x="12" y="568"/>
                </a:lnTo>
                <a:lnTo>
                  <a:pt x="11" y="567"/>
                </a:lnTo>
                <a:lnTo>
                  <a:pt x="12" y="567"/>
                </a:lnTo>
                <a:lnTo>
                  <a:pt x="11" y="567"/>
                </a:lnTo>
                <a:lnTo>
                  <a:pt x="11" y="566"/>
                </a:lnTo>
                <a:lnTo>
                  <a:pt x="10" y="565"/>
                </a:lnTo>
                <a:lnTo>
                  <a:pt x="11" y="565"/>
                </a:lnTo>
                <a:lnTo>
                  <a:pt x="11" y="564"/>
                </a:lnTo>
                <a:lnTo>
                  <a:pt x="11" y="563"/>
                </a:lnTo>
                <a:lnTo>
                  <a:pt x="11" y="562"/>
                </a:lnTo>
                <a:lnTo>
                  <a:pt x="11" y="561"/>
                </a:lnTo>
                <a:lnTo>
                  <a:pt x="10" y="561"/>
                </a:lnTo>
                <a:lnTo>
                  <a:pt x="10" y="560"/>
                </a:lnTo>
                <a:lnTo>
                  <a:pt x="10" y="559"/>
                </a:lnTo>
                <a:lnTo>
                  <a:pt x="9" y="559"/>
                </a:lnTo>
                <a:lnTo>
                  <a:pt x="9" y="558"/>
                </a:lnTo>
                <a:lnTo>
                  <a:pt x="9" y="557"/>
                </a:lnTo>
                <a:lnTo>
                  <a:pt x="9" y="556"/>
                </a:lnTo>
                <a:lnTo>
                  <a:pt x="9" y="555"/>
                </a:lnTo>
                <a:lnTo>
                  <a:pt x="8" y="555"/>
                </a:lnTo>
                <a:lnTo>
                  <a:pt x="8" y="554"/>
                </a:lnTo>
                <a:lnTo>
                  <a:pt x="7" y="554"/>
                </a:lnTo>
                <a:lnTo>
                  <a:pt x="8" y="553"/>
                </a:lnTo>
                <a:lnTo>
                  <a:pt x="7" y="553"/>
                </a:lnTo>
                <a:lnTo>
                  <a:pt x="7" y="552"/>
                </a:lnTo>
                <a:lnTo>
                  <a:pt x="6" y="553"/>
                </a:lnTo>
                <a:lnTo>
                  <a:pt x="6" y="552"/>
                </a:lnTo>
                <a:lnTo>
                  <a:pt x="6" y="551"/>
                </a:lnTo>
                <a:lnTo>
                  <a:pt x="5" y="551"/>
                </a:lnTo>
                <a:lnTo>
                  <a:pt x="6" y="551"/>
                </a:lnTo>
                <a:lnTo>
                  <a:pt x="5" y="551"/>
                </a:lnTo>
                <a:lnTo>
                  <a:pt x="5" y="550"/>
                </a:lnTo>
                <a:lnTo>
                  <a:pt x="4" y="550"/>
                </a:lnTo>
                <a:lnTo>
                  <a:pt x="4" y="549"/>
                </a:lnTo>
                <a:lnTo>
                  <a:pt x="4" y="550"/>
                </a:lnTo>
                <a:lnTo>
                  <a:pt x="4" y="549"/>
                </a:lnTo>
                <a:lnTo>
                  <a:pt x="3" y="549"/>
                </a:lnTo>
                <a:lnTo>
                  <a:pt x="2" y="549"/>
                </a:lnTo>
                <a:lnTo>
                  <a:pt x="2" y="548"/>
                </a:lnTo>
                <a:lnTo>
                  <a:pt x="1" y="548"/>
                </a:lnTo>
                <a:lnTo>
                  <a:pt x="2" y="548"/>
                </a:lnTo>
                <a:lnTo>
                  <a:pt x="1" y="547"/>
                </a:lnTo>
                <a:lnTo>
                  <a:pt x="1" y="546"/>
                </a:lnTo>
                <a:lnTo>
                  <a:pt x="1" y="545"/>
                </a:lnTo>
                <a:lnTo>
                  <a:pt x="1" y="544"/>
                </a:lnTo>
                <a:lnTo>
                  <a:pt x="1" y="543"/>
                </a:lnTo>
                <a:lnTo>
                  <a:pt x="1" y="542"/>
                </a:lnTo>
                <a:lnTo>
                  <a:pt x="1" y="541"/>
                </a:lnTo>
                <a:lnTo>
                  <a:pt x="1" y="542"/>
                </a:lnTo>
                <a:lnTo>
                  <a:pt x="0" y="542"/>
                </a:lnTo>
                <a:lnTo>
                  <a:pt x="0" y="541"/>
                </a:lnTo>
                <a:lnTo>
                  <a:pt x="0" y="540"/>
                </a:lnTo>
                <a:lnTo>
                  <a:pt x="1" y="540"/>
                </a:lnTo>
                <a:lnTo>
                  <a:pt x="0" y="539"/>
                </a:lnTo>
                <a:lnTo>
                  <a:pt x="1" y="539"/>
                </a:lnTo>
                <a:lnTo>
                  <a:pt x="0" y="538"/>
                </a:lnTo>
                <a:lnTo>
                  <a:pt x="1" y="538"/>
                </a:lnTo>
                <a:lnTo>
                  <a:pt x="1" y="537"/>
                </a:lnTo>
                <a:lnTo>
                  <a:pt x="1" y="536"/>
                </a:lnTo>
                <a:lnTo>
                  <a:pt x="2" y="536"/>
                </a:lnTo>
                <a:lnTo>
                  <a:pt x="1" y="536"/>
                </a:lnTo>
                <a:lnTo>
                  <a:pt x="2" y="535"/>
                </a:lnTo>
                <a:lnTo>
                  <a:pt x="2" y="534"/>
                </a:lnTo>
                <a:lnTo>
                  <a:pt x="2" y="533"/>
                </a:lnTo>
                <a:lnTo>
                  <a:pt x="1" y="532"/>
                </a:lnTo>
                <a:lnTo>
                  <a:pt x="2" y="531"/>
                </a:lnTo>
                <a:lnTo>
                  <a:pt x="1" y="531"/>
                </a:lnTo>
                <a:lnTo>
                  <a:pt x="2" y="531"/>
                </a:lnTo>
                <a:lnTo>
                  <a:pt x="1" y="531"/>
                </a:lnTo>
                <a:lnTo>
                  <a:pt x="2" y="530"/>
                </a:lnTo>
                <a:lnTo>
                  <a:pt x="1" y="530"/>
                </a:lnTo>
                <a:lnTo>
                  <a:pt x="1" y="529"/>
                </a:lnTo>
                <a:lnTo>
                  <a:pt x="2" y="529"/>
                </a:lnTo>
                <a:lnTo>
                  <a:pt x="1" y="529"/>
                </a:lnTo>
                <a:lnTo>
                  <a:pt x="2" y="528"/>
                </a:lnTo>
                <a:lnTo>
                  <a:pt x="1" y="528"/>
                </a:lnTo>
                <a:lnTo>
                  <a:pt x="2" y="528"/>
                </a:lnTo>
                <a:lnTo>
                  <a:pt x="2" y="527"/>
                </a:lnTo>
                <a:lnTo>
                  <a:pt x="2" y="526"/>
                </a:lnTo>
                <a:lnTo>
                  <a:pt x="2" y="525"/>
                </a:lnTo>
                <a:lnTo>
                  <a:pt x="2" y="524"/>
                </a:lnTo>
                <a:lnTo>
                  <a:pt x="3" y="524"/>
                </a:lnTo>
                <a:lnTo>
                  <a:pt x="3" y="523"/>
                </a:lnTo>
                <a:lnTo>
                  <a:pt x="3" y="522"/>
                </a:lnTo>
                <a:lnTo>
                  <a:pt x="4" y="522"/>
                </a:lnTo>
                <a:lnTo>
                  <a:pt x="3" y="522"/>
                </a:lnTo>
                <a:lnTo>
                  <a:pt x="4" y="522"/>
                </a:lnTo>
                <a:lnTo>
                  <a:pt x="4" y="521"/>
                </a:lnTo>
                <a:lnTo>
                  <a:pt x="4" y="520"/>
                </a:lnTo>
                <a:lnTo>
                  <a:pt x="3" y="520"/>
                </a:lnTo>
                <a:lnTo>
                  <a:pt x="3" y="519"/>
                </a:lnTo>
                <a:lnTo>
                  <a:pt x="3" y="518"/>
                </a:lnTo>
                <a:lnTo>
                  <a:pt x="4" y="519"/>
                </a:lnTo>
                <a:lnTo>
                  <a:pt x="3" y="518"/>
                </a:lnTo>
                <a:lnTo>
                  <a:pt x="4" y="518"/>
                </a:lnTo>
                <a:lnTo>
                  <a:pt x="4" y="517"/>
                </a:lnTo>
                <a:lnTo>
                  <a:pt x="4" y="516"/>
                </a:lnTo>
                <a:lnTo>
                  <a:pt x="5" y="517"/>
                </a:lnTo>
                <a:lnTo>
                  <a:pt x="5" y="516"/>
                </a:lnTo>
                <a:lnTo>
                  <a:pt x="6" y="515"/>
                </a:lnTo>
                <a:lnTo>
                  <a:pt x="5" y="515"/>
                </a:lnTo>
                <a:lnTo>
                  <a:pt x="5" y="514"/>
                </a:lnTo>
                <a:lnTo>
                  <a:pt x="6" y="515"/>
                </a:lnTo>
                <a:lnTo>
                  <a:pt x="6" y="514"/>
                </a:lnTo>
                <a:lnTo>
                  <a:pt x="6" y="513"/>
                </a:lnTo>
                <a:lnTo>
                  <a:pt x="6" y="514"/>
                </a:lnTo>
                <a:lnTo>
                  <a:pt x="6" y="513"/>
                </a:lnTo>
                <a:lnTo>
                  <a:pt x="7" y="513"/>
                </a:lnTo>
                <a:lnTo>
                  <a:pt x="6" y="512"/>
                </a:lnTo>
                <a:lnTo>
                  <a:pt x="7" y="512"/>
                </a:lnTo>
                <a:lnTo>
                  <a:pt x="7" y="511"/>
                </a:lnTo>
                <a:lnTo>
                  <a:pt x="6" y="511"/>
                </a:lnTo>
                <a:lnTo>
                  <a:pt x="6" y="510"/>
                </a:lnTo>
                <a:lnTo>
                  <a:pt x="7" y="510"/>
                </a:lnTo>
                <a:lnTo>
                  <a:pt x="6" y="510"/>
                </a:lnTo>
                <a:lnTo>
                  <a:pt x="7" y="509"/>
                </a:lnTo>
                <a:lnTo>
                  <a:pt x="6" y="509"/>
                </a:lnTo>
                <a:lnTo>
                  <a:pt x="6" y="508"/>
                </a:lnTo>
                <a:lnTo>
                  <a:pt x="5" y="508"/>
                </a:lnTo>
                <a:lnTo>
                  <a:pt x="5" y="507"/>
                </a:lnTo>
                <a:lnTo>
                  <a:pt x="6" y="506"/>
                </a:lnTo>
                <a:lnTo>
                  <a:pt x="5" y="506"/>
                </a:lnTo>
                <a:lnTo>
                  <a:pt x="6" y="506"/>
                </a:lnTo>
                <a:lnTo>
                  <a:pt x="5" y="505"/>
                </a:lnTo>
                <a:lnTo>
                  <a:pt x="5" y="504"/>
                </a:lnTo>
                <a:lnTo>
                  <a:pt x="6" y="504"/>
                </a:lnTo>
                <a:lnTo>
                  <a:pt x="6" y="503"/>
                </a:lnTo>
                <a:lnTo>
                  <a:pt x="7" y="503"/>
                </a:lnTo>
                <a:lnTo>
                  <a:pt x="7" y="502"/>
                </a:lnTo>
                <a:lnTo>
                  <a:pt x="7" y="501"/>
                </a:lnTo>
                <a:lnTo>
                  <a:pt x="7" y="500"/>
                </a:lnTo>
                <a:lnTo>
                  <a:pt x="8" y="500"/>
                </a:lnTo>
                <a:lnTo>
                  <a:pt x="9" y="500"/>
                </a:lnTo>
                <a:lnTo>
                  <a:pt x="9" y="499"/>
                </a:lnTo>
                <a:lnTo>
                  <a:pt x="10" y="498"/>
                </a:lnTo>
                <a:lnTo>
                  <a:pt x="10" y="496"/>
                </a:lnTo>
                <a:lnTo>
                  <a:pt x="11" y="496"/>
                </a:lnTo>
                <a:lnTo>
                  <a:pt x="11" y="495"/>
                </a:lnTo>
                <a:lnTo>
                  <a:pt x="11" y="494"/>
                </a:lnTo>
                <a:lnTo>
                  <a:pt x="12" y="493"/>
                </a:lnTo>
                <a:lnTo>
                  <a:pt x="12" y="492"/>
                </a:lnTo>
                <a:lnTo>
                  <a:pt x="12" y="491"/>
                </a:lnTo>
                <a:lnTo>
                  <a:pt x="13" y="491"/>
                </a:lnTo>
                <a:lnTo>
                  <a:pt x="13" y="490"/>
                </a:lnTo>
                <a:lnTo>
                  <a:pt x="14" y="490"/>
                </a:lnTo>
                <a:lnTo>
                  <a:pt x="15" y="489"/>
                </a:lnTo>
                <a:lnTo>
                  <a:pt x="14" y="488"/>
                </a:lnTo>
                <a:lnTo>
                  <a:pt x="15" y="488"/>
                </a:lnTo>
                <a:lnTo>
                  <a:pt x="16" y="487"/>
                </a:lnTo>
                <a:lnTo>
                  <a:pt x="16" y="486"/>
                </a:lnTo>
                <a:lnTo>
                  <a:pt x="16" y="485"/>
                </a:lnTo>
                <a:lnTo>
                  <a:pt x="17" y="485"/>
                </a:lnTo>
                <a:lnTo>
                  <a:pt x="17" y="484"/>
                </a:lnTo>
                <a:lnTo>
                  <a:pt x="18" y="485"/>
                </a:lnTo>
                <a:lnTo>
                  <a:pt x="18" y="484"/>
                </a:lnTo>
                <a:lnTo>
                  <a:pt x="19" y="484"/>
                </a:lnTo>
                <a:lnTo>
                  <a:pt x="19" y="483"/>
                </a:lnTo>
                <a:lnTo>
                  <a:pt x="19" y="482"/>
                </a:lnTo>
                <a:lnTo>
                  <a:pt x="20" y="483"/>
                </a:lnTo>
                <a:lnTo>
                  <a:pt x="20" y="482"/>
                </a:lnTo>
                <a:lnTo>
                  <a:pt x="21" y="482"/>
                </a:lnTo>
                <a:lnTo>
                  <a:pt x="21" y="481"/>
                </a:lnTo>
                <a:lnTo>
                  <a:pt x="21" y="482"/>
                </a:lnTo>
                <a:lnTo>
                  <a:pt x="21" y="481"/>
                </a:lnTo>
                <a:lnTo>
                  <a:pt x="22" y="482"/>
                </a:lnTo>
                <a:lnTo>
                  <a:pt x="22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80"/>
                </a:lnTo>
                <a:lnTo>
                  <a:pt x="21" y="479"/>
                </a:lnTo>
                <a:lnTo>
                  <a:pt x="22" y="479"/>
                </a:lnTo>
                <a:lnTo>
                  <a:pt x="22" y="478"/>
                </a:lnTo>
                <a:lnTo>
                  <a:pt x="21" y="478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2" y="477"/>
                </a:lnTo>
                <a:lnTo>
                  <a:pt x="22" y="476"/>
                </a:lnTo>
                <a:lnTo>
                  <a:pt x="22" y="475"/>
                </a:lnTo>
                <a:lnTo>
                  <a:pt x="22" y="476"/>
                </a:lnTo>
                <a:lnTo>
                  <a:pt x="23" y="475"/>
                </a:lnTo>
                <a:lnTo>
                  <a:pt x="22" y="475"/>
                </a:lnTo>
                <a:lnTo>
                  <a:pt x="23" y="475"/>
                </a:lnTo>
                <a:lnTo>
                  <a:pt x="22" y="474"/>
                </a:lnTo>
                <a:lnTo>
                  <a:pt x="23" y="474"/>
                </a:lnTo>
                <a:lnTo>
                  <a:pt x="22" y="474"/>
                </a:lnTo>
                <a:lnTo>
                  <a:pt x="23" y="474"/>
                </a:lnTo>
                <a:lnTo>
                  <a:pt x="23" y="473"/>
                </a:lnTo>
                <a:lnTo>
                  <a:pt x="23" y="472"/>
                </a:lnTo>
                <a:lnTo>
                  <a:pt x="23" y="471"/>
                </a:lnTo>
                <a:lnTo>
                  <a:pt x="23" y="469"/>
                </a:lnTo>
                <a:lnTo>
                  <a:pt x="23" y="470"/>
                </a:lnTo>
                <a:lnTo>
                  <a:pt x="24" y="470"/>
                </a:lnTo>
                <a:lnTo>
                  <a:pt x="24" y="469"/>
                </a:lnTo>
                <a:lnTo>
                  <a:pt x="24" y="468"/>
                </a:lnTo>
                <a:lnTo>
                  <a:pt x="25" y="468"/>
                </a:lnTo>
                <a:lnTo>
                  <a:pt x="25" y="467"/>
                </a:lnTo>
                <a:lnTo>
                  <a:pt x="25" y="466"/>
                </a:lnTo>
                <a:lnTo>
                  <a:pt x="25" y="465"/>
                </a:lnTo>
                <a:lnTo>
                  <a:pt x="25" y="464"/>
                </a:lnTo>
                <a:lnTo>
                  <a:pt x="26" y="464"/>
                </a:lnTo>
                <a:lnTo>
                  <a:pt x="26" y="463"/>
                </a:lnTo>
                <a:lnTo>
                  <a:pt x="27" y="463"/>
                </a:lnTo>
                <a:lnTo>
                  <a:pt x="27" y="462"/>
                </a:lnTo>
                <a:lnTo>
                  <a:pt x="27" y="461"/>
                </a:lnTo>
                <a:lnTo>
                  <a:pt x="28" y="461"/>
                </a:lnTo>
                <a:lnTo>
                  <a:pt x="27" y="461"/>
                </a:lnTo>
                <a:lnTo>
                  <a:pt x="27" y="460"/>
                </a:lnTo>
                <a:lnTo>
                  <a:pt x="28" y="460"/>
                </a:lnTo>
                <a:lnTo>
                  <a:pt x="27" y="459"/>
                </a:lnTo>
                <a:lnTo>
                  <a:pt x="28" y="459"/>
                </a:lnTo>
                <a:lnTo>
                  <a:pt x="29" y="459"/>
                </a:lnTo>
                <a:lnTo>
                  <a:pt x="30" y="459"/>
                </a:lnTo>
                <a:lnTo>
                  <a:pt x="30" y="460"/>
                </a:lnTo>
                <a:lnTo>
                  <a:pt x="31" y="459"/>
                </a:lnTo>
                <a:lnTo>
                  <a:pt x="32" y="460"/>
                </a:lnTo>
                <a:lnTo>
                  <a:pt x="33" y="460"/>
                </a:lnTo>
                <a:lnTo>
                  <a:pt x="33" y="459"/>
                </a:lnTo>
                <a:lnTo>
                  <a:pt x="32" y="459"/>
                </a:lnTo>
                <a:lnTo>
                  <a:pt x="33" y="459"/>
                </a:lnTo>
                <a:lnTo>
                  <a:pt x="34" y="459"/>
                </a:lnTo>
                <a:lnTo>
                  <a:pt x="34" y="458"/>
                </a:lnTo>
                <a:lnTo>
                  <a:pt x="33" y="458"/>
                </a:lnTo>
                <a:lnTo>
                  <a:pt x="34" y="458"/>
                </a:lnTo>
                <a:lnTo>
                  <a:pt x="34" y="459"/>
                </a:lnTo>
                <a:lnTo>
                  <a:pt x="35" y="459"/>
                </a:lnTo>
                <a:lnTo>
                  <a:pt x="35" y="458"/>
                </a:lnTo>
                <a:lnTo>
                  <a:pt x="34" y="458"/>
                </a:lnTo>
                <a:lnTo>
                  <a:pt x="34" y="457"/>
                </a:lnTo>
                <a:lnTo>
                  <a:pt x="35" y="457"/>
                </a:lnTo>
                <a:lnTo>
                  <a:pt x="36" y="457"/>
                </a:lnTo>
                <a:lnTo>
                  <a:pt x="36" y="456"/>
                </a:lnTo>
                <a:lnTo>
                  <a:pt x="36" y="455"/>
                </a:lnTo>
                <a:lnTo>
                  <a:pt x="35" y="454"/>
                </a:lnTo>
                <a:lnTo>
                  <a:pt x="36" y="454"/>
                </a:lnTo>
                <a:lnTo>
                  <a:pt x="36" y="453"/>
                </a:lnTo>
                <a:lnTo>
                  <a:pt x="37" y="453"/>
                </a:lnTo>
                <a:lnTo>
                  <a:pt x="37" y="454"/>
                </a:lnTo>
                <a:lnTo>
                  <a:pt x="36" y="454"/>
                </a:lnTo>
                <a:lnTo>
                  <a:pt x="36" y="455"/>
                </a:lnTo>
                <a:lnTo>
                  <a:pt x="37" y="455"/>
                </a:lnTo>
                <a:lnTo>
                  <a:pt x="38" y="454"/>
                </a:lnTo>
                <a:lnTo>
                  <a:pt x="39" y="454"/>
                </a:lnTo>
                <a:lnTo>
                  <a:pt x="39" y="453"/>
                </a:lnTo>
                <a:lnTo>
                  <a:pt x="39" y="452"/>
                </a:lnTo>
                <a:lnTo>
                  <a:pt x="40" y="452"/>
                </a:lnTo>
                <a:lnTo>
                  <a:pt x="41" y="452"/>
                </a:lnTo>
                <a:lnTo>
                  <a:pt x="40" y="451"/>
                </a:lnTo>
                <a:lnTo>
                  <a:pt x="41" y="451"/>
                </a:lnTo>
                <a:lnTo>
                  <a:pt x="41" y="450"/>
                </a:lnTo>
                <a:lnTo>
                  <a:pt x="42" y="451"/>
                </a:lnTo>
                <a:lnTo>
                  <a:pt x="43" y="451"/>
                </a:lnTo>
                <a:lnTo>
                  <a:pt x="43" y="450"/>
                </a:lnTo>
                <a:lnTo>
                  <a:pt x="44" y="450"/>
                </a:lnTo>
                <a:lnTo>
                  <a:pt x="45" y="450"/>
                </a:lnTo>
                <a:lnTo>
                  <a:pt x="46" y="450"/>
                </a:lnTo>
                <a:lnTo>
                  <a:pt x="47" y="450"/>
                </a:lnTo>
                <a:lnTo>
                  <a:pt x="47" y="449"/>
                </a:lnTo>
                <a:lnTo>
                  <a:pt x="48" y="448"/>
                </a:lnTo>
                <a:lnTo>
                  <a:pt x="48" y="447"/>
                </a:lnTo>
                <a:lnTo>
                  <a:pt x="49" y="447"/>
                </a:lnTo>
                <a:lnTo>
                  <a:pt x="49" y="448"/>
                </a:lnTo>
                <a:lnTo>
                  <a:pt x="50" y="448"/>
                </a:lnTo>
                <a:lnTo>
                  <a:pt x="50" y="447"/>
                </a:lnTo>
                <a:lnTo>
                  <a:pt x="51" y="447"/>
                </a:lnTo>
                <a:lnTo>
                  <a:pt x="51" y="446"/>
                </a:lnTo>
                <a:lnTo>
                  <a:pt x="51" y="445"/>
                </a:lnTo>
                <a:lnTo>
                  <a:pt x="51" y="444"/>
                </a:lnTo>
                <a:lnTo>
                  <a:pt x="52" y="444"/>
                </a:lnTo>
                <a:lnTo>
                  <a:pt x="53" y="443"/>
                </a:lnTo>
                <a:lnTo>
                  <a:pt x="54" y="444"/>
                </a:lnTo>
                <a:lnTo>
                  <a:pt x="54" y="443"/>
                </a:lnTo>
                <a:lnTo>
                  <a:pt x="54" y="442"/>
                </a:lnTo>
                <a:lnTo>
                  <a:pt x="54" y="441"/>
                </a:lnTo>
                <a:lnTo>
                  <a:pt x="54" y="440"/>
                </a:lnTo>
                <a:lnTo>
                  <a:pt x="55" y="440"/>
                </a:lnTo>
                <a:lnTo>
                  <a:pt x="54" y="440"/>
                </a:lnTo>
                <a:lnTo>
                  <a:pt x="53" y="440"/>
                </a:lnTo>
                <a:lnTo>
                  <a:pt x="53" y="439"/>
                </a:lnTo>
                <a:lnTo>
                  <a:pt x="54" y="439"/>
                </a:lnTo>
                <a:lnTo>
                  <a:pt x="55" y="439"/>
                </a:lnTo>
                <a:lnTo>
                  <a:pt x="55" y="438"/>
                </a:lnTo>
                <a:lnTo>
                  <a:pt x="56" y="438"/>
                </a:lnTo>
                <a:lnTo>
                  <a:pt x="56" y="437"/>
                </a:lnTo>
                <a:lnTo>
                  <a:pt x="55" y="436"/>
                </a:lnTo>
                <a:lnTo>
                  <a:pt x="56" y="436"/>
                </a:lnTo>
                <a:lnTo>
                  <a:pt x="56" y="435"/>
                </a:lnTo>
                <a:lnTo>
                  <a:pt x="56" y="436"/>
                </a:lnTo>
                <a:lnTo>
                  <a:pt x="57" y="436"/>
                </a:lnTo>
                <a:lnTo>
                  <a:pt x="57" y="437"/>
                </a:lnTo>
                <a:lnTo>
                  <a:pt x="58" y="437"/>
                </a:lnTo>
                <a:lnTo>
                  <a:pt x="59" y="437"/>
                </a:lnTo>
                <a:lnTo>
                  <a:pt x="59" y="436"/>
                </a:lnTo>
                <a:lnTo>
                  <a:pt x="58" y="435"/>
                </a:lnTo>
                <a:lnTo>
                  <a:pt x="58" y="434"/>
                </a:lnTo>
                <a:lnTo>
                  <a:pt x="57" y="434"/>
                </a:lnTo>
                <a:lnTo>
                  <a:pt x="56" y="433"/>
                </a:lnTo>
                <a:lnTo>
                  <a:pt x="57" y="432"/>
                </a:lnTo>
                <a:lnTo>
                  <a:pt x="56" y="431"/>
                </a:lnTo>
                <a:lnTo>
                  <a:pt x="57" y="431"/>
                </a:lnTo>
                <a:lnTo>
                  <a:pt x="58" y="431"/>
                </a:lnTo>
                <a:lnTo>
                  <a:pt x="59" y="432"/>
                </a:lnTo>
                <a:lnTo>
                  <a:pt x="60" y="432"/>
                </a:lnTo>
                <a:lnTo>
                  <a:pt x="60" y="431"/>
                </a:lnTo>
                <a:lnTo>
                  <a:pt x="60" y="430"/>
                </a:lnTo>
                <a:lnTo>
                  <a:pt x="60" y="429"/>
                </a:lnTo>
                <a:lnTo>
                  <a:pt x="61" y="429"/>
                </a:lnTo>
                <a:lnTo>
                  <a:pt x="61" y="431"/>
                </a:lnTo>
                <a:lnTo>
                  <a:pt x="62" y="431"/>
                </a:lnTo>
                <a:lnTo>
                  <a:pt x="63" y="431"/>
                </a:lnTo>
                <a:lnTo>
                  <a:pt x="64" y="431"/>
                </a:lnTo>
                <a:lnTo>
                  <a:pt x="63" y="430"/>
                </a:lnTo>
                <a:lnTo>
                  <a:pt x="63" y="429"/>
                </a:lnTo>
                <a:lnTo>
                  <a:pt x="64" y="429"/>
                </a:lnTo>
                <a:lnTo>
                  <a:pt x="64" y="430"/>
                </a:lnTo>
                <a:lnTo>
                  <a:pt x="65" y="430"/>
                </a:lnTo>
                <a:lnTo>
                  <a:pt x="64" y="429"/>
                </a:lnTo>
                <a:lnTo>
                  <a:pt x="64" y="428"/>
                </a:lnTo>
                <a:lnTo>
                  <a:pt x="64" y="427"/>
                </a:lnTo>
                <a:lnTo>
                  <a:pt x="65" y="429"/>
                </a:lnTo>
                <a:lnTo>
                  <a:pt x="66" y="429"/>
                </a:lnTo>
                <a:lnTo>
                  <a:pt x="66" y="428"/>
                </a:lnTo>
                <a:lnTo>
                  <a:pt x="66" y="427"/>
                </a:lnTo>
                <a:lnTo>
                  <a:pt x="67" y="427"/>
                </a:lnTo>
                <a:lnTo>
                  <a:pt x="67" y="428"/>
                </a:lnTo>
                <a:lnTo>
                  <a:pt x="67" y="426"/>
                </a:lnTo>
                <a:lnTo>
                  <a:pt x="68" y="426"/>
                </a:lnTo>
                <a:lnTo>
                  <a:pt x="68" y="425"/>
                </a:lnTo>
                <a:lnTo>
                  <a:pt x="68" y="424"/>
                </a:lnTo>
                <a:lnTo>
                  <a:pt x="67" y="424"/>
                </a:lnTo>
                <a:lnTo>
                  <a:pt x="67" y="423"/>
                </a:lnTo>
                <a:lnTo>
                  <a:pt x="67" y="422"/>
                </a:lnTo>
                <a:lnTo>
                  <a:pt x="68" y="422"/>
                </a:lnTo>
                <a:lnTo>
                  <a:pt x="68" y="423"/>
                </a:lnTo>
                <a:lnTo>
                  <a:pt x="69" y="423"/>
                </a:lnTo>
                <a:lnTo>
                  <a:pt x="70" y="423"/>
                </a:lnTo>
                <a:lnTo>
                  <a:pt x="70" y="422"/>
                </a:lnTo>
                <a:lnTo>
                  <a:pt x="71" y="421"/>
                </a:lnTo>
                <a:lnTo>
                  <a:pt x="70" y="420"/>
                </a:lnTo>
                <a:lnTo>
                  <a:pt x="71" y="420"/>
                </a:lnTo>
                <a:lnTo>
                  <a:pt x="70" y="420"/>
                </a:lnTo>
                <a:lnTo>
                  <a:pt x="70" y="419"/>
                </a:lnTo>
                <a:lnTo>
                  <a:pt x="71" y="419"/>
                </a:lnTo>
                <a:lnTo>
                  <a:pt x="71" y="418"/>
                </a:lnTo>
                <a:lnTo>
                  <a:pt x="70" y="418"/>
                </a:lnTo>
                <a:lnTo>
                  <a:pt x="69" y="418"/>
                </a:lnTo>
                <a:lnTo>
                  <a:pt x="69" y="419"/>
                </a:lnTo>
                <a:lnTo>
                  <a:pt x="69" y="418"/>
                </a:lnTo>
                <a:lnTo>
                  <a:pt x="70" y="417"/>
                </a:lnTo>
                <a:lnTo>
                  <a:pt x="69" y="417"/>
                </a:lnTo>
                <a:lnTo>
                  <a:pt x="69" y="416"/>
                </a:lnTo>
                <a:lnTo>
                  <a:pt x="68" y="416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7" y="413"/>
                </a:lnTo>
                <a:lnTo>
                  <a:pt x="66" y="412"/>
                </a:lnTo>
                <a:lnTo>
                  <a:pt x="64" y="413"/>
                </a:lnTo>
                <a:lnTo>
                  <a:pt x="62" y="411"/>
                </a:lnTo>
                <a:lnTo>
                  <a:pt x="63" y="410"/>
                </a:lnTo>
                <a:lnTo>
                  <a:pt x="64" y="409"/>
                </a:lnTo>
                <a:lnTo>
                  <a:pt x="63" y="409"/>
                </a:lnTo>
                <a:lnTo>
                  <a:pt x="63" y="408"/>
                </a:lnTo>
                <a:lnTo>
                  <a:pt x="62" y="408"/>
                </a:lnTo>
                <a:lnTo>
                  <a:pt x="63" y="407"/>
                </a:lnTo>
                <a:lnTo>
                  <a:pt x="62" y="407"/>
                </a:lnTo>
                <a:lnTo>
                  <a:pt x="62" y="406"/>
                </a:lnTo>
                <a:lnTo>
                  <a:pt x="63" y="405"/>
                </a:lnTo>
                <a:lnTo>
                  <a:pt x="63" y="404"/>
                </a:lnTo>
                <a:lnTo>
                  <a:pt x="63" y="403"/>
                </a:lnTo>
                <a:lnTo>
                  <a:pt x="63" y="402"/>
                </a:lnTo>
                <a:lnTo>
                  <a:pt x="63" y="401"/>
                </a:lnTo>
                <a:lnTo>
                  <a:pt x="64" y="401"/>
                </a:lnTo>
                <a:lnTo>
                  <a:pt x="64" y="400"/>
                </a:lnTo>
                <a:lnTo>
                  <a:pt x="65" y="400"/>
                </a:lnTo>
                <a:lnTo>
                  <a:pt x="65" y="399"/>
                </a:lnTo>
                <a:lnTo>
                  <a:pt x="66" y="399"/>
                </a:lnTo>
                <a:lnTo>
                  <a:pt x="67" y="399"/>
                </a:lnTo>
                <a:lnTo>
                  <a:pt x="68" y="399"/>
                </a:lnTo>
                <a:lnTo>
                  <a:pt x="69" y="399"/>
                </a:lnTo>
                <a:lnTo>
                  <a:pt x="69" y="400"/>
                </a:lnTo>
                <a:lnTo>
                  <a:pt x="70" y="400"/>
                </a:lnTo>
                <a:lnTo>
                  <a:pt x="70" y="399"/>
                </a:lnTo>
                <a:lnTo>
                  <a:pt x="71" y="398"/>
                </a:lnTo>
                <a:lnTo>
                  <a:pt x="73" y="398"/>
                </a:lnTo>
                <a:lnTo>
                  <a:pt x="74" y="398"/>
                </a:lnTo>
                <a:lnTo>
                  <a:pt x="74" y="397"/>
                </a:lnTo>
                <a:lnTo>
                  <a:pt x="74" y="396"/>
                </a:lnTo>
                <a:lnTo>
                  <a:pt x="75" y="396"/>
                </a:lnTo>
                <a:lnTo>
                  <a:pt x="76" y="397"/>
                </a:lnTo>
                <a:lnTo>
                  <a:pt x="76" y="398"/>
                </a:lnTo>
                <a:lnTo>
                  <a:pt x="77" y="398"/>
                </a:lnTo>
                <a:lnTo>
                  <a:pt x="77" y="397"/>
                </a:lnTo>
                <a:lnTo>
                  <a:pt x="78" y="397"/>
                </a:lnTo>
                <a:lnTo>
                  <a:pt x="77" y="396"/>
                </a:lnTo>
                <a:lnTo>
                  <a:pt x="76" y="396"/>
                </a:lnTo>
                <a:lnTo>
                  <a:pt x="76" y="395"/>
                </a:lnTo>
                <a:lnTo>
                  <a:pt x="75" y="394"/>
                </a:lnTo>
                <a:lnTo>
                  <a:pt x="76" y="393"/>
                </a:lnTo>
                <a:lnTo>
                  <a:pt x="77" y="394"/>
                </a:lnTo>
                <a:lnTo>
                  <a:pt x="77" y="393"/>
                </a:lnTo>
                <a:lnTo>
                  <a:pt x="78" y="393"/>
                </a:lnTo>
                <a:lnTo>
                  <a:pt x="78" y="392"/>
                </a:lnTo>
                <a:lnTo>
                  <a:pt x="78" y="391"/>
                </a:lnTo>
                <a:lnTo>
                  <a:pt x="77" y="390"/>
                </a:lnTo>
                <a:lnTo>
                  <a:pt x="77" y="389"/>
                </a:lnTo>
                <a:lnTo>
                  <a:pt x="78" y="389"/>
                </a:lnTo>
                <a:lnTo>
                  <a:pt x="78" y="388"/>
                </a:lnTo>
                <a:lnTo>
                  <a:pt x="78" y="387"/>
                </a:lnTo>
                <a:lnTo>
                  <a:pt x="79" y="387"/>
                </a:lnTo>
                <a:lnTo>
                  <a:pt x="80" y="386"/>
                </a:lnTo>
                <a:lnTo>
                  <a:pt x="80" y="385"/>
                </a:lnTo>
                <a:lnTo>
                  <a:pt x="80" y="384"/>
                </a:lnTo>
                <a:lnTo>
                  <a:pt x="81" y="384"/>
                </a:lnTo>
                <a:lnTo>
                  <a:pt x="82" y="384"/>
                </a:lnTo>
                <a:lnTo>
                  <a:pt x="82" y="385"/>
                </a:lnTo>
                <a:lnTo>
                  <a:pt x="83" y="385"/>
                </a:lnTo>
                <a:lnTo>
                  <a:pt x="84" y="384"/>
                </a:lnTo>
                <a:lnTo>
                  <a:pt x="85" y="384"/>
                </a:lnTo>
                <a:lnTo>
                  <a:pt x="85" y="383"/>
                </a:lnTo>
                <a:lnTo>
                  <a:pt x="86" y="383"/>
                </a:lnTo>
                <a:lnTo>
                  <a:pt x="87" y="383"/>
                </a:lnTo>
                <a:lnTo>
                  <a:pt x="88" y="382"/>
                </a:lnTo>
                <a:lnTo>
                  <a:pt x="89" y="382"/>
                </a:lnTo>
                <a:lnTo>
                  <a:pt x="90" y="381"/>
                </a:lnTo>
                <a:lnTo>
                  <a:pt x="91" y="381"/>
                </a:lnTo>
                <a:lnTo>
                  <a:pt x="92" y="381"/>
                </a:lnTo>
                <a:lnTo>
                  <a:pt x="93" y="380"/>
                </a:lnTo>
                <a:lnTo>
                  <a:pt x="94" y="380"/>
                </a:lnTo>
                <a:lnTo>
                  <a:pt x="95" y="381"/>
                </a:lnTo>
                <a:lnTo>
                  <a:pt x="96" y="381"/>
                </a:lnTo>
                <a:lnTo>
                  <a:pt x="96" y="380"/>
                </a:lnTo>
                <a:lnTo>
                  <a:pt x="97" y="379"/>
                </a:lnTo>
                <a:lnTo>
                  <a:pt x="98" y="379"/>
                </a:lnTo>
                <a:lnTo>
                  <a:pt x="99" y="379"/>
                </a:lnTo>
                <a:lnTo>
                  <a:pt x="100" y="378"/>
                </a:lnTo>
                <a:lnTo>
                  <a:pt x="101" y="378"/>
                </a:lnTo>
                <a:lnTo>
                  <a:pt x="101" y="376"/>
                </a:lnTo>
                <a:lnTo>
                  <a:pt x="101" y="375"/>
                </a:lnTo>
                <a:lnTo>
                  <a:pt x="101" y="374"/>
                </a:lnTo>
                <a:lnTo>
                  <a:pt x="102" y="374"/>
                </a:lnTo>
                <a:lnTo>
                  <a:pt x="102" y="372"/>
                </a:lnTo>
                <a:lnTo>
                  <a:pt x="103" y="371"/>
                </a:lnTo>
                <a:lnTo>
                  <a:pt x="104" y="370"/>
                </a:lnTo>
                <a:lnTo>
                  <a:pt x="105" y="369"/>
                </a:lnTo>
                <a:lnTo>
                  <a:pt x="105" y="368"/>
                </a:lnTo>
                <a:lnTo>
                  <a:pt x="105" y="367"/>
                </a:lnTo>
                <a:lnTo>
                  <a:pt x="106" y="366"/>
                </a:lnTo>
                <a:lnTo>
                  <a:pt x="107" y="365"/>
                </a:lnTo>
                <a:lnTo>
                  <a:pt x="108" y="364"/>
                </a:lnTo>
                <a:lnTo>
                  <a:pt x="108" y="363"/>
                </a:lnTo>
                <a:lnTo>
                  <a:pt x="109" y="362"/>
                </a:lnTo>
                <a:lnTo>
                  <a:pt x="109" y="361"/>
                </a:lnTo>
                <a:lnTo>
                  <a:pt x="109" y="360"/>
                </a:lnTo>
                <a:lnTo>
                  <a:pt x="110" y="359"/>
                </a:lnTo>
                <a:lnTo>
                  <a:pt x="111" y="359"/>
                </a:lnTo>
                <a:lnTo>
                  <a:pt x="112" y="359"/>
                </a:lnTo>
                <a:lnTo>
                  <a:pt x="113" y="359"/>
                </a:lnTo>
                <a:lnTo>
                  <a:pt x="114" y="359"/>
                </a:lnTo>
                <a:lnTo>
                  <a:pt x="115" y="359"/>
                </a:lnTo>
                <a:lnTo>
                  <a:pt x="116" y="359"/>
                </a:lnTo>
                <a:lnTo>
                  <a:pt x="117" y="359"/>
                </a:lnTo>
                <a:lnTo>
                  <a:pt x="119" y="360"/>
                </a:lnTo>
                <a:lnTo>
                  <a:pt x="120" y="360"/>
                </a:lnTo>
                <a:lnTo>
                  <a:pt x="121" y="360"/>
                </a:lnTo>
                <a:lnTo>
                  <a:pt x="122" y="360"/>
                </a:lnTo>
                <a:lnTo>
                  <a:pt x="123" y="359"/>
                </a:lnTo>
                <a:lnTo>
                  <a:pt x="124" y="359"/>
                </a:lnTo>
                <a:lnTo>
                  <a:pt x="124" y="360"/>
                </a:lnTo>
                <a:lnTo>
                  <a:pt x="125" y="360"/>
                </a:lnTo>
                <a:lnTo>
                  <a:pt x="126" y="359"/>
                </a:lnTo>
                <a:lnTo>
                  <a:pt x="127" y="359"/>
                </a:lnTo>
                <a:lnTo>
                  <a:pt x="128" y="359"/>
                </a:lnTo>
                <a:lnTo>
                  <a:pt x="128" y="360"/>
                </a:lnTo>
                <a:lnTo>
                  <a:pt x="129" y="360"/>
                </a:lnTo>
                <a:lnTo>
                  <a:pt x="130" y="360"/>
                </a:lnTo>
                <a:lnTo>
                  <a:pt x="131" y="360"/>
                </a:lnTo>
                <a:lnTo>
                  <a:pt x="132" y="360"/>
                </a:lnTo>
                <a:lnTo>
                  <a:pt x="133" y="360"/>
                </a:lnTo>
                <a:lnTo>
                  <a:pt x="134" y="360"/>
                </a:lnTo>
                <a:lnTo>
                  <a:pt x="134" y="359"/>
                </a:lnTo>
                <a:lnTo>
                  <a:pt x="135" y="359"/>
                </a:lnTo>
                <a:lnTo>
                  <a:pt x="135" y="358"/>
                </a:lnTo>
                <a:lnTo>
                  <a:pt x="136" y="357"/>
                </a:lnTo>
                <a:lnTo>
                  <a:pt x="137" y="356"/>
                </a:lnTo>
                <a:lnTo>
                  <a:pt x="137" y="355"/>
                </a:lnTo>
                <a:lnTo>
                  <a:pt x="138" y="355"/>
                </a:lnTo>
                <a:lnTo>
                  <a:pt x="139" y="355"/>
                </a:lnTo>
                <a:lnTo>
                  <a:pt x="140" y="355"/>
                </a:lnTo>
                <a:lnTo>
                  <a:pt x="140" y="354"/>
                </a:lnTo>
                <a:lnTo>
                  <a:pt x="140" y="353"/>
                </a:lnTo>
                <a:lnTo>
                  <a:pt x="140" y="352"/>
                </a:lnTo>
                <a:lnTo>
                  <a:pt x="142" y="352"/>
                </a:lnTo>
                <a:lnTo>
                  <a:pt x="144" y="353"/>
                </a:lnTo>
                <a:lnTo>
                  <a:pt x="145" y="353"/>
                </a:lnTo>
                <a:lnTo>
                  <a:pt x="146" y="354"/>
                </a:lnTo>
                <a:lnTo>
                  <a:pt x="146" y="355"/>
                </a:lnTo>
                <a:lnTo>
                  <a:pt x="147" y="355"/>
                </a:lnTo>
                <a:lnTo>
                  <a:pt x="147" y="354"/>
                </a:lnTo>
                <a:lnTo>
                  <a:pt x="148" y="354"/>
                </a:lnTo>
                <a:lnTo>
                  <a:pt x="148" y="353"/>
                </a:lnTo>
                <a:lnTo>
                  <a:pt x="148" y="352"/>
                </a:lnTo>
                <a:lnTo>
                  <a:pt x="148" y="351"/>
                </a:lnTo>
                <a:lnTo>
                  <a:pt x="149" y="351"/>
                </a:lnTo>
                <a:lnTo>
                  <a:pt x="150" y="350"/>
                </a:lnTo>
                <a:lnTo>
                  <a:pt x="151" y="348"/>
                </a:lnTo>
                <a:lnTo>
                  <a:pt x="152" y="346"/>
                </a:lnTo>
                <a:lnTo>
                  <a:pt x="154" y="345"/>
                </a:lnTo>
                <a:lnTo>
                  <a:pt x="154" y="344"/>
                </a:lnTo>
                <a:lnTo>
                  <a:pt x="155" y="344"/>
                </a:lnTo>
                <a:lnTo>
                  <a:pt x="156" y="344"/>
                </a:lnTo>
                <a:lnTo>
                  <a:pt x="156" y="343"/>
                </a:lnTo>
                <a:lnTo>
                  <a:pt x="156" y="342"/>
                </a:lnTo>
                <a:lnTo>
                  <a:pt x="156" y="341"/>
                </a:lnTo>
                <a:lnTo>
                  <a:pt x="160" y="336"/>
                </a:lnTo>
                <a:lnTo>
                  <a:pt x="161" y="335"/>
                </a:lnTo>
                <a:lnTo>
                  <a:pt x="161" y="333"/>
                </a:lnTo>
                <a:lnTo>
                  <a:pt x="161" y="332"/>
                </a:lnTo>
                <a:lnTo>
                  <a:pt x="159" y="326"/>
                </a:lnTo>
                <a:lnTo>
                  <a:pt x="159" y="325"/>
                </a:lnTo>
                <a:lnTo>
                  <a:pt x="159" y="324"/>
                </a:lnTo>
                <a:lnTo>
                  <a:pt x="160" y="324"/>
                </a:lnTo>
                <a:lnTo>
                  <a:pt x="160" y="323"/>
                </a:lnTo>
                <a:lnTo>
                  <a:pt x="161" y="324"/>
                </a:lnTo>
                <a:lnTo>
                  <a:pt x="161" y="325"/>
                </a:lnTo>
                <a:lnTo>
                  <a:pt x="161" y="326"/>
                </a:lnTo>
                <a:lnTo>
                  <a:pt x="162" y="326"/>
                </a:lnTo>
                <a:lnTo>
                  <a:pt x="163" y="326"/>
                </a:lnTo>
                <a:lnTo>
                  <a:pt x="164" y="326"/>
                </a:lnTo>
                <a:lnTo>
                  <a:pt x="164" y="325"/>
                </a:lnTo>
                <a:lnTo>
                  <a:pt x="164" y="324"/>
                </a:lnTo>
                <a:lnTo>
                  <a:pt x="163" y="323"/>
                </a:lnTo>
                <a:lnTo>
                  <a:pt x="163" y="322"/>
                </a:lnTo>
                <a:lnTo>
                  <a:pt x="164" y="322"/>
                </a:lnTo>
                <a:lnTo>
                  <a:pt x="164" y="321"/>
                </a:lnTo>
                <a:lnTo>
                  <a:pt x="165" y="320"/>
                </a:lnTo>
                <a:lnTo>
                  <a:pt x="166" y="320"/>
                </a:lnTo>
                <a:lnTo>
                  <a:pt x="167" y="320"/>
                </a:lnTo>
                <a:lnTo>
                  <a:pt x="167" y="319"/>
                </a:lnTo>
                <a:lnTo>
                  <a:pt x="167" y="318"/>
                </a:lnTo>
                <a:lnTo>
                  <a:pt x="167" y="317"/>
                </a:lnTo>
                <a:lnTo>
                  <a:pt x="166" y="316"/>
                </a:lnTo>
                <a:lnTo>
                  <a:pt x="167" y="315"/>
                </a:lnTo>
                <a:lnTo>
                  <a:pt x="168" y="313"/>
                </a:lnTo>
                <a:lnTo>
                  <a:pt x="168" y="312"/>
                </a:lnTo>
                <a:lnTo>
                  <a:pt x="168" y="311"/>
                </a:lnTo>
                <a:lnTo>
                  <a:pt x="168" y="310"/>
                </a:lnTo>
                <a:lnTo>
                  <a:pt x="169" y="309"/>
                </a:lnTo>
                <a:lnTo>
                  <a:pt x="170" y="308"/>
                </a:lnTo>
                <a:lnTo>
                  <a:pt x="171" y="307"/>
                </a:lnTo>
                <a:lnTo>
                  <a:pt x="171" y="306"/>
                </a:lnTo>
                <a:lnTo>
                  <a:pt x="171" y="305"/>
                </a:lnTo>
                <a:lnTo>
                  <a:pt x="170" y="305"/>
                </a:lnTo>
                <a:lnTo>
                  <a:pt x="169" y="304"/>
                </a:lnTo>
                <a:lnTo>
                  <a:pt x="169" y="303"/>
                </a:lnTo>
                <a:lnTo>
                  <a:pt x="169" y="301"/>
                </a:lnTo>
                <a:lnTo>
                  <a:pt x="169" y="300"/>
                </a:lnTo>
                <a:lnTo>
                  <a:pt x="170" y="299"/>
                </a:lnTo>
                <a:lnTo>
                  <a:pt x="170" y="298"/>
                </a:lnTo>
                <a:lnTo>
                  <a:pt x="171" y="298"/>
                </a:lnTo>
                <a:lnTo>
                  <a:pt x="172" y="297"/>
                </a:lnTo>
                <a:lnTo>
                  <a:pt x="173" y="296"/>
                </a:lnTo>
                <a:lnTo>
                  <a:pt x="174" y="296"/>
                </a:lnTo>
                <a:lnTo>
                  <a:pt x="174" y="295"/>
                </a:lnTo>
                <a:lnTo>
                  <a:pt x="173" y="295"/>
                </a:lnTo>
                <a:lnTo>
                  <a:pt x="172" y="295"/>
                </a:lnTo>
                <a:lnTo>
                  <a:pt x="172" y="294"/>
                </a:lnTo>
                <a:lnTo>
                  <a:pt x="172" y="293"/>
                </a:lnTo>
                <a:lnTo>
                  <a:pt x="172" y="291"/>
                </a:lnTo>
                <a:lnTo>
                  <a:pt x="173" y="290"/>
                </a:lnTo>
                <a:lnTo>
                  <a:pt x="173" y="288"/>
                </a:lnTo>
                <a:lnTo>
                  <a:pt x="173" y="287"/>
                </a:lnTo>
                <a:lnTo>
                  <a:pt x="175" y="286"/>
                </a:lnTo>
                <a:lnTo>
                  <a:pt x="176" y="285"/>
                </a:lnTo>
                <a:lnTo>
                  <a:pt x="177" y="285"/>
                </a:lnTo>
                <a:lnTo>
                  <a:pt x="178" y="285"/>
                </a:lnTo>
                <a:lnTo>
                  <a:pt x="179" y="285"/>
                </a:lnTo>
                <a:lnTo>
                  <a:pt x="179" y="284"/>
                </a:lnTo>
                <a:lnTo>
                  <a:pt x="180" y="283"/>
                </a:lnTo>
                <a:lnTo>
                  <a:pt x="181" y="281"/>
                </a:lnTo>
                <a:lnTo>
                  <a:pt x="182" y="280"/>
                </a:lnTo>
                <a:lnTo>
                  <a:pt x="184" y="280"/>
                </a:lnTo>
                <a:lnTo>
                  <a:pt x="184" y="279"/>
                </a:lnTo>
                <a:lnTo>
                  <a:pt x="185" y="279"/>
                </a:lnTo>
                <a:lnTo>
                  <a:pt x="185" y="278"/>
                </a:lnTo>
                <a:lnTo>
                  <a:pt x="185" y="277"/>
                </a:lnTo>
                <a:lnTo>
                  <a:pt x="186" y="276"/>
                </a:lnTo>
                <a:lnTo>
                  <a:pt x="186" y="275"/>
                </a:lnTo>
                <a:lnTo>
                  <a:pt x="187" y="275"/>
                </a:lnTo>
                <a:lnTo>
                  <a:pt x="188" y="274"/>
                </a:lnTo>
                <a:lnTo>
                  <a:pt x="189" y="274"/>
                </a:lnTo>
                <a:lnTo>
                  <a:pt x="190" y="274"/>
                </a:lnTo>
                <a:lnTo>
                  <a:pt x="191" y="275"/>
                </a:lnTo>
                <a:lnTo>
                  <a:pt x="192" y="275"/>
                </a:lnTo>
                <a:lnTo>
                  <a:pt x="193" y="274"/>
                </a:lnTo>
                <a:lnTo>
                  <a:pt x="194" y="273"/>
                </a:lnTo>
                <a:lnTo>
                  <a:pt x="195" y="272"/>
                </a:lnTo>
                <a:lnTo>
                  <a:pt x="196" y="272"/>
                </a:lnTo>
                <a:lnTo>
                  <a:pt x="197" y="270"/>
                </a:lnTo>
                <a:lnTo>
                  <a:pt x="198" y="269"/>
                </a:lnTo>
                <a:lnTo>
                  <a:pt x="199" y="269"/>
                </a:lnTo>
                <a:lnTo>
                  <a:pt x="200" y="269"/>
                </a:lnTo>
                <a:lnTo>
                  <a:pt x="201" y="270"/>
                </a:lnTo>
                <a:lnTo>
                  <a:pt x="202" y="270"/>
                </a:lnTo>
                <a:lnTo>
                  <a:pt x="203" y="270"/>
                </a:lnTo>
                <a:lnTo>
                  <a:pt x="205" y="269"/>
                </a:lnTo>
                <a:lnTo>
                  <a:pt x="206" y="268"/>
                </a:lnTo>
                <a:lnTo>
                  <a:pt x="207" y="266"/>
                </a:lnTo>
                <a:lnTo>
                  <a:pt x="208" y="266"/>
                </a:lnTo>
                <a:lnTo>
                  <a:pt x="209" y="267"/>
                </a:lnTo>
                <a:lnTo>
                  <a:pt x="210" y="267"/>
                </a:lnTo>
                <a:lnTo>
                  <a:pt x="210" y="268"/>
                </a:lnTo>
                <a:lnTo>
                  <a:pt x="211" y="269"/>
                </a:lnTo>
                <a:lnTo>
                  <a:pt x="210" y="270"/>
                </a:lnTo>
                <a:lnTo>
                  <a:pt x="211" y="272"/>
                </a:lnTo>
                <a:lnTo>
                  <a:pt x="211" y="273"/>
                </a:lnTo>
                <a:lnTo>
                  <a:pt x="212" y="274"/>
                </a:lnTo>
                <a:lnTo>
                  <a:pt x="213" y="274"/>
                </a:lnTo>
                <a:lnTo>
                  <a:pt x="215" y="273"/>
                </a:lnTo>
                <a:lnTo>
                  <a:pt x="216" y="274"/>
                </a:lnTo>
                <a:lnTo>
                  <a:pt x="216" y="273"/>
                </a:lnTo>
                <a:lnTo>
                  <a:pt x="217" y="273"/>
                </a:lnTo>
                <a:lnTo>
                  <a:pt x="219" y="272"/>
                </a:lnTo>
                <a:lnTo>
                  <a:pt x="219" y="271"/>
                </a:lnTo>
                <a:lnTo>
                  <a:pt x="220" y="271"/>
                </a:lnTo>
                <a:lnTo>
                  <a:pt x="221" y="270"/>
                </a:lnTo>
                <a:lnTo>
                  <a:pt x="222" y="270"/>
                </a:lnTo>
                <a:lnTo>
                  <a:pt x="223" y="270"/>
                </a:lnTo>
                <a:lnTo>
                  <a:pt x="223" y="269"/>
                </a:lnTo>
                <a:lnTo>
                  <a:pt x="225" y="269"/>
                </a:lnTo>
                <a:lnTo>
                  <a:pt x="226" y="268"/>
                </a:lnTo>
                <a:lnTo>
                  <a:pt x="226" y="267"/>
                </a:lnTo>
                <a:lnTo>
                  <a:pt x="226" y="266"/>
                </a:lnTo>
                <a:lnTo>
                  <a:pt x="228" y="264"/>
                </a:lnTo>
                <a:lnTo>
                  <a:pt x="229" y="263"/>
                </a:lnTo>
                <a:lnTo>
                  <a:pt x="230" y="263"/>
                </a:lnTo>
                <a:lnTo>
                  <a:pt x="231" y="262"/>
                </a:lnTo>
                <a:lnTo>
                  <a:pt x="232" y="262"/>
                </a:lnTo>
                <a:lnTo>
                  <a:pt x="233" y="262"/>
                </a:lnTo>
                <a:lnTo>
                  <a:pt x="233" y="261"/>
                </a:lnTo>
                <a:lnTo>
                  <a:pt x="233" y="260"/>
                </a:lnTo>
                <a:lnTo>
                  <a:pt x="232" y="259"/>
                </a:lnTo>
                <a:lnTo>
                  <a:pt x="232" y="257"/>
                </a:lnTo>
                <a:lnTo>
                  <a:pt x="233" y="256"/>
                </a:lnTo>
                <a:lnTo>
                  <a:pt x="233" y="255"/>
                </a:lnTo>
                <a:lnTo>
                  <a:pt x="233" y="254"/>
                </a:lnTo>
                <a:lnTo>
                  <a:pt x="233" y="253"/>
                </a:lnTo>
                <a:lnTo>
                  <a:pt x="234" y="252"/>
                </a:lnTo>
                <a:lnTo>
                  <a:pt x="234" y="251"/>
                </a:lnTo>
                <a:lnTo>
                  <a:pt x="235" y="251"/>
                </a:lnTo>
                <a:lnTo>
                  <a:pt x="236" y="250"/>
                </a:lnTo>
                <a:lnTo>
                  <a:pt x="237" y="250"/>
                </a:lnTo>
                <a:lnTo>
                  <a:pt x="237" y="249"/>
                </a:lnTo>
                <a:lnTo>
                  <a:pt x="238" y="249"/>
                </a:lnTo>
                <a:lnTo>
                  <a:pt x="238" y="248"/>
                </a:lnTo>
                <a:lnTo>
                  <a:pt x="237" y="247"/>
                </a:lnTo>
                <a:lnTo>
                  <a:pt x="237" y="246"/>
                </a:lnTo>
                <a:lnTo>
                  <a:pt x="237" y="245"/>
                </a:lnTo>
                <a:lnTo>
                  <a:pt x="237" y="244"/>
                </a:lnTo>
                <a:lnTo>
                  <a:pt x="237" y="243"/>
                </a:lnTo>
                <a:lnTo>
                  <a:pt x="238" y="242"/>
                </a:lnTo>
                <a:lnTo>
                  <a:pt x="238" y="241"/>
                </a:lnTo>
                <a:lnTo>
                  <a:pt x="239" y="241"/>
                </a:lnTo>
                <a:lnTo>
                  <a:pt x="240" y="240"/>
                </a:lnTo>
                <a:lnTo>
                  <a:pt x="240" y="239"/>
                </a:lnTo>
                <a:lnTo>
                  <a:pt x="239" y="237"/>
                </a:lnTo>
                <a:lnTo>
                  <a:pt x="240" y="236"/>
                </a:lnTo>
                <a:lnTo>
                  <a:pt x="240" y="235"/>
                </a:lnTo>
                <a:lnTo>
                  <a:pt x="241" y="235"/>
                </a:lnTo>
                <a:lnTo>
                  <a:pt x="241" y="234"/>
                </a:lnTo>
                <a:lnTo>
                  <a:pt x="242" y="234"/>
                </a:lnTo>
                <a:lnTo>
                  <a:pt x="242" y="232"/>
                </a:lnTo>
                <a:lnTo>
                  <a:pt x="243" y="232"/>
                </a:lnTo>
                <a:lnTo>
                  <a:pt x="244" y="230"/>
                </a:lnTo>
                <a:lnTo>
                  <a:pt x="244" y="229"/>
                </a:lnTo>
                <a:lnTo>
                  <a:pt x="244" y="228"/>
                </a:lnTo>
                <a:lnTo>
                  <a:pt x="244" y="227"/>
                </a:lnTo>
                <a:lnTo>
                  <a:pt x="243" y="227"/>
                </a:lnTo>
                <a:lnTo>
                  <a:pt x="243" y="226"/>
                </a:lnTo>
                <a:lnTo>
                  <a:pt x="244" y="225"/>
                </a:lnTo>
                <a:lnTo>
                  <a:pt x="246" y="223"/>
                </a:lnTo>
                <a:lnTo>
                  <a:pt x="247" y="222"/>
                </a:lnTo>
                <a:lnTo>
                  <a:pt x="247" y="221"/>
                </a:lnTo>
                <a:lnTo>
                  <a:pt x="247" y="220"/>
                </a:lnTo>
                <a:lnTo>
                  <a:pt x="246" y="218"/>
                </a:lnTo>
                <a:lnTo>
                  <a:pt x="247" y="216"/>
                </a:lnTo>
                <a:lnTo>
                  <a:pt x="246" y="215"/>
                </a:lnTo>
                <a:lnTo>
                  <a:pt x="246" y="214"/>
                </a:lnTo>
                <a:lnTo>
                  <a:pt x="245" y="214"/>
                </a:lnTo>
                <a:lnTo>
                  <a:pt x="245" y="213"/>
                </a:lnTo>
                <a:lnTo>
                  <a:pt x="245" y="212"/>
                </a:lnTo>
                <a:lnTo>
                  <a:pt x="245" y="211"/>
                </a:lnTo>
                <a:lnTo>
                  <a:pt x="244" y="210"/>
                </a:lnTo>
                <a:lnTo>
                  <a:pt x="244" y="209"/>
                </a:lnTo>
                <a:lnTo>
                  <a:pt x="244" y="208"/>
                </a:lnTo>
                <a:lnTo>
                  <a:pt x="245" y="208"/>
                </a:lnTo>
                <a:lnTo>
                  <a:pt x="245" y="207"/>
                </a:lnTo>
                <a:lnTo>
                  <a:pt x="245" y="205"/>
                </a:lnTo>
                <a:lnTo>
                  <a:pt x="245" y="204"/>
                </a:lnTo>
                <a:lnTo>
                  <a:pt x="245" y="203"/>
                </a:lnTo>
                <a:lnTo>
                  <a:pt x="246" y="203"/>
                </a:lnTo>
                <a:lnTo>
                  <a:pt x="247" y="202"/>
                </a:lnTo>
                <a:lnTo>
                  <a:pt x="247" y="201"/>
                </a:lnTo>
                <a:lnTo>
                  <a:pt x="247" y="200"/>
                </a:lnTo>
                <a:lnTo>
                  <a:pt x="247" y="198"/>
                </a:lnTo>
                <a:lnTo>
                  <a:pt x="247" y="197"/>
                </a:lnTo>
                <a:lnTo>
                  <a:pt x="247" y="196"/>
                </a:lnTo>
                <a:lnTo>
                  <a:pt x="247" y="195"/>
                </a:lnTo>
                <a:lnTo>
                  <a:pt x="248" y="194"/>
                </a:lnTo>
                <a:lnTo>
                  <a:pt x="248" y="193"/>
                </a:lnTo>
                <a:lnTo>
                  <a:pt x="249" y="192"/>
                </a:lnTo>
                <a:lnTo>
                  <a:pt x="249" y="191"/>
                </a:lnTo>
                <a:lnTo>
                  <a:pt x="250" y="189"/>
                </a:lnTo>
                <a:lnTo>
                  <a:pt x="251" y="188"/>
                </a:lnTo>
                <a:lnTo>
                  <a:pt x="251" y="187"/>
                </a:lnTo>
                <a:lnTo>
                  <a:pt x="252" y="187"/>
                </a:lnTo>
                <a:lnTo>
                  <a:pt x="252" y="186"/>
                </a:lnTo>
                <a:lnTo>
                  <a:pt x="252" y="185"/>
                </a:lnTo>
                <a:lnTo>
                  <a:pt x="254" y="184"/>
                </a:lnTo>
                <a:lnTo>
                  <a:pt x="254" y="183"/>
                </a:lnTo>
                <a:lnTo>
                  <a:pt x="254" y="182"/>
                </a:lnTo>
                <a:lnTo>
                  <a:pt x="254" y="181"/>
                </a:lnTo>
                <a:lnTo>
                  <a:pt x="253" y="179"/>
                </a:lnTo>
                <a:lnTo>
                  <a:pt x="253" y="178"/>
                </a:lnTo>
                <a:lnTo>
                  <a:pt x="254" y="178"/>
                </a:lnTo>
                <a:lnTo>
                  <a:pt x="254" y="177"/>
                </a:lnTo>
                <a:lnTo>
                  <a:pt x="255" y="177"/>
                </a:lnTo>
                <a:lnTo>
                  <a:pt x="255" y="178"/>
                </a:lnTo>
                <a:lnTo>
                  <a:pt x="256" y="179"/>
                </a:lnTo>
                <a:lnTo>
                  <a:pt x="258" y="179"/>
                </a:lnTo>
                <a:lnTo>
                  <a:pt x="259" y="179"/>
                </a:lnTo>
                <a:lnTo>
                  <a:pt x="261" y="178"/>
                </a:lnTo>
                <a:lnTo>
                  <a:pt x="262" y="177"/>
                </a:lnTo>
                <a:lnTo>
                  <a:pt x="262" y="175"/>
                </a:lnTo>
                <a:lnTo>
                  <a:pt x="263" y="175"/>
                </a:lnTo>
                <a:lnTo>
                  <a:pt x="263" y="174"/>
                </a:lnTo>
                <a:lnTo>
                  <a:pt x="263" y="173"/>
                </a:lnTo>
                <a:lnTo>
                  <a:pt x="262" y="173"/>
                </a:lnTo>
                <a:lnTo>
                  <a:pt x="262" y="172"/>
                </a:lnTo>
                <a:lnTo>
                  <a:pt x="261" y="170"/>
                </a:lnTo>
                <a:lnTo>
                  <a:pt x="261" y="169"/>
                </a:lnTo>
                <a:lnTo>
                  <a:pt x="261" y="168"/>
                </a:lnTo>
                <a:lnTo>
                  <a:pt x="261" y="167"/>
                </a:lnTo>
                <a:lnTo>
                  <a:pt x="261" y="166"/>
                </a:lnTo>
                <a:lnTo>
                  <a:pt x="261" y="165"/>
                </a:lnTo>
                <a:lnTo>
                  <a:pt x="260" y="164"/>
                </a:lnTo>
                <a:lnTo>
                  <a:pt x="260" y="163"/>
                </a:lnTo>
                <a:lnTo>
                  <a:pt x="260" y="162"/>
                </a:lnTo>
                <a:lnTo>
                  <a:pt x="260" y="161"/>
                </a:lnTo>
                <a:lnTo>
                  <a:pt x="261" y="160"/>
                </a:lnTo>
                <a:lnTo>
                  <a:pt x="262" y="160"/>
                </a:lnTo>
                <a:lnTo>
                  <a:pt x="262" y="159"/>
                </a:lnTo>
                <a:lnTo>
                  <a:pt x="262" y="158"/>
                </a:lnTo>
                <a:lnTo>
                  <a:pt x="262" y="157"/>
                </a:lnTo>
                <a:lnTo>
                  <a:pt x="262" y="156"/>
                </a:lnTo>
                <a:lnTo>
                  <a:pt x="262" y="155"/>
                </a:lnTo>
                <a:lnTo>
                  <a:pt x="263" y="154"/>
                </a:lnTo>
                <a:lnTo>
                  <a:pt x="263" y="152"/>
                </a:lnTo>
                <a:lnTo>
                  <a:pt x="263" y="151"/>
                </a:lnTo>
                <a:lnTo>
                  <a:pt x="262" y="150"/>
                </a:lnTo>
                <a:lnTo>
                  <a:pt x="262" y="149"/>
                </a:lnTo>
                <a:lnTo>
                  <a:pt x="261" y="148"/>
                </a:lnTo>
                <a:lnTo>
                  <a:pt x="261" y="147"/>
                </a:lnTo>
                <a:lnTo>
                  <a:pt x="262" y="146"/>
                </a:lnTo>
                <a:lnTo>
                  <a:pt x="262" y="145"/>
                </a:lnTo>
                <a:lnTo>
                  <a:pt x="261" y="144"/>
                </a:lnTo>
                <a:lnTo>
                  <a:pt x="262" y="143"/>
                </a:lnTo>
                <a:lnTo>
                  <a:pt x="262" y="142"/>
                </a:lnTo>
                <a:lnTo>
                  <a:pt x="262" y="141"/>
                </a:lnTo>
                <a:lnTo>
                  <a:pt x="261" y="140"/>
                </a:lnTo>
                <a:lnTo>
                  <a:pt x="261" y="139"/>
                </a:lnTo>
                <a:lnTo>
                  <a:pt x="260" y="138"/>
                </a:lnTo>
                <a:lnTo>
                  <a:pt x="260" y="137"/>
                </a:lnTo>
                <a:lnTo>
                  <a:pt x="261" y="136"/>
                </a:lnTo>
                <a:lnTo>
                  <a:pt x="262" y="136"/>
                </a:lnTo>
                <a:lnTo>
                  <a:pt x="263" y="136"/>
                </a:lnTo>
                <a:lnTo>
                  <a:pt x="264" y="135"/>
                </a:lnTo>
                <a:lnTo>
                  <a:pt x="265" y="136"/>
                </a:lnTo>
                <a:lnTo>
                  <a:pt x="266" y="135"/>
                </a:lnTo>
                <a:lnTo>
                  <a:pt x="266" y="134"/>
                </a:lnTo>
                <a:lnTo>
                  <a:pt x="267" y="134"/>
                </a:lnTo>
                <a:lnTo>
                  <a:pt x="267" y="133"/>
                </a:lnTo>
                <a:lnTo>
                  <a:pt x="268" y="132"/>
                </a:lnTo>
                <a:lnTo>
                  <a:pt x="269" y="131"/>
                </a:lnTo>
                <a:lnTo>
                  <a:pt x="269" y="129"/>
                </a:lnTo>
                <a:lnTo>
                  <a:pt x="270" y="126"/>
                </a:lnTo>
                <a:lnTo>
                  <a:pt x="270" y="125"/>
                </a:lnTo>
                <a:lnTo>
                  <a:pt x="271" y="124"/>
                </a:lnTo>
                <a:lnTo>
                  <a:pt x="271" y="123"/>
                </a:lnTo>
                <a:lnTo>
                  <a:pt x="271" y="122"/>
                </a:lnTo>
                <a:lnTo>
                  <a:pt x="272" y="121"/>
                </a:lnTo>
                <a:lnTo>
                  <a:pt x="272" y="119"/>
                </a:lnTo>
                <a:lnTo>
                  <a:pt x="272" y="117"/>
                </a:lnTo>
                <a:lnTo>
                  <a:pt x="272" y="116"/>
                </a:lnTo>
                <a:lnTo>
                  <a:pt x="273" y="116"/>
                </a:lnTo>
                <a:lnTo>
                  <a:pt x="274" y="114"/>
                </a:lnTo>
                <a:lnTo>
                  <a:pt x="275" y="114"/>
                </a:lnTo>
                <a:lnTo>
                  <a:pt x="276" y="114"/>
                </a:lnTo>
                <a:lnTo>
                  <a:pt x="276" y="113"/>
                </a:lnTo>
                <a:lnTo>
                  <a:pt x="277" y="113"/>
                </a:lnTo>
                <a:lnTo>
                  <a:pt x="279" y="112"/>
                </a:lnTo>
                <a:lnTo>
                  <a:pt x="279" y="111"/>
                </a:lnTo>
                <a:lnTo>
                  <a:pt x="280" y="111"/>
                </a:lnTo>
                <a:lnTo>
                  <a:pt x="280" y="109"/>
                </a:lnTo>
                <a:lnTo>
                  <a:pt x="281" y="108"/>
                </a:lnTo>
                <a:lnTo>
                  <a:pt x="282" y="108"/>
                </a:lnTo>
                <a:lnTo>
                  <a:pt x="283" y="108"/>
                </a:lnTo>
                <a:lnTo>
                  <a:pt x="283" y="107"/>
                </a:lnTo>
                <a:lnTo>
                  <a:pt x="283" y="105"/>
                </a:lnTo>
                <a:lnTo>
                  <a:pt x="282" y="103"/>
                </a:lnTo>
                <a:lnTo>
                  <a:pt x="283" y="102"/>
                </a:lnTo>
                <a:lnTo>
                  <a:pt x="283" y="101"/>
                </a:lnTo>
                <a:lnTo>
                  <a:pt x="284" y="100"/>
                </a:lnTo>
                <a:lnTo>
                  <a:pt x="285" y="99"/>
                </a:lnTo>
                <a:lnTo>
                  <a:pt x="286" y="98"/>
                </a:lnTo>
                <a:lnTo>
                  <a:pt x="287" y="97"/>
                </a:lnTo>
                <a:lnTo>
                  <a:pt x="288" y="96"/>
                </a:lnTo>
                <a:lnTo>
                  <a:pt x="289" y="95"/>
                </a:lnTo>
                <a:lnTo>
                  <a:pt x="289" y="94"/>
                </a:lnTo>
                <a:lnTo>
                  <a:pt x="290" y="91"/>
                </a:lnTo>
                <a:lnTo>
                  <a:pt x="289" y="91"/>
                </a:lnTo>
                <a:lnTo>
                  <a:pt x="290" y="90"/>
                </a:lnTo>
                <a:lnTo>
                  <a:pt x="291" y="89"/>
                </a:lnTo>
                <a:lnTo>
                  <a:pt x="291" y="88"/>
                </a:lnTo>
                <a:lnTo>
                  <a:pt x="292" y="88"/>
                </a:lnTo>
                <a:lnTo>
                  <a:pt x="292" y="86"/>
                </a:lnTo>
                <a:lnTo>
                  <a:pt x="292" y="85"/>
                </a:lnTo>
                <a:lnTo>
                  <a:pt x="292" y="84"/>
                </a:lnTo>
                <a:lnTo>
                  <a:pt x="292" y="83"/>
                </a:lnTo>
                <a:lnTo>
                  <a:pt x="291" y="83"/>
                </a:lnTo>
                <a:lnTo>
                  <a:pt x="290" y="82"/>
                </a:lnTo>
                <a:lnTo>
                  <a:pt x="291" y="80"/>
                </a:lnTo>
                <a:lnTo>
                  <a:pt x="291" y="79"/>
                </a:lnTo>
                <a:lnTo>
                  <a:pt x="291" y="78"/>
                </a:lnTo>
                <a:lnTo>
                  <a:pt x="291" y="77"/>
                </a:lnTo>
                <a:lnTo>
                  <a:pt x="291" y="76"/>
                </a:lnTo>
                <a:lnTo>
                  <a:pt x="292" y="75"/>
                </a:lnTo>
                <a:lnTo>
                  <a:pt x="292" y="74"/>
                </a:lnTo>
                <a:lnTo>
                  <a:pt x="292" y="73"/>
                </a:lnTo>
                <a:lnTo>
                  <a:pt x="292" y="72"/>
                </a:lnTo>
                <a:lnTo>
                  <a:pt x="291" y="71"/>
                </a:lnTo>
                <a:lnTo>
                  <a:pt x="291" y="70"/>
                </a:lnTo>
                <a:lnTo>
                  <a:pt x="290" y="69"/>
                </a:lnTo>
                <a:lnTo>
                  <a:pt x="290" y="68"/>
                </a:lnTo>
                <a:lnTo>
                  <a:pt x="290" y="67"/>
                </a:lnTo>
                <a:lnTo>
                  <a:pt x="291" y="67"/>
                </a:lnTo>
                <a:lnTo>
                  <a:pt x="292" y="67"/>
                </a:lnTo>
                <a:lnTo>
                  <a:pt x="293" y="67"/>
                </a:lnTo>
                <a:lnTo>
                  <a:pt x="294" y="67"/>
                </a:lnTo>
                <a:lnTo>
                  <a:pt x="294" y="66"/>
                </a:lnTo>
                <a:lnTo>
                  <a:pt x="294" y="65"/>
                </a:lnTo>
                <a:lnTo>
                  <a:pt x="293" y="64"/>
                </a:lnTo>
                <a:lnTo>
                  <a:pt x="292" y="62"/>
                </a:lnTo>
                <a:lnTo>
                  <a:pt x="293" y="61"/>
                </a:lnTo>
                <a:lnTo>
                  <a:pt x="294" y="61"/>
                </a:lnTo>
                <a:lnTo>
                  <a:pt x="295" y="62"/>
                </a:lnTo>
                <a:lnTo>
                  <a:pt x="296" y="62"/>
                </a:lnTo>
                <a:lnTo>
                  <a:pt x="296" y="61"/>
                </a:lnTo>
                <a:lnTo>
                  <a:pt x="297" y="60"/>
                </a:lnTo>
                <a:lnTo>
                  <a:pt x="298" y="60"/>
                </a:lnTo>
                <a:lnTo>
                  <a:pt x="299" y="60"/>
                </a:lnTo>
                <a:lnTo>
                  <a:pt x="299" y="59"/>
                </a:lnTo>
                <a:lnTo>
                  <a:pt x="299" y="58"/>
                </a:lnTo>
                <a:lnTo>
                  <a:pt x="299" y="56"/>
                </a:lnTo>
                <a:lnTo>
                  <a:pt x="299" y="55"/>
                </a:lnTo>
                <a:lnTo>
                  <a:pt x="300" y="55"/>
                </a:lnTo>
                <a:lnTo>
                  <a:pt x="300" y="53"/>
                </a:lnTo>
                <a:lnTo>
                  <a:pt x="301" y="52"/>
                </a:lnTo>
                <a:lnTo>
                  <a:pt x="301" y="51"/>
                </a:lnTo>
                <a:lnTo>
                  <a:pt x="302" y="50"/>
                </a:lnTo>
                <a:lnTo>
                  <a:pt x="302" y="49"/>
                </a:lnTo>
                <a:lnTo>
                  <a:pt x="302" y="48"/>
                </a:lnTo>
                <a:lnTo>
                  <a:pt x="301" y="47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80" name="Freeform 574"/>
          <p:cNvSpPr>
            <a:spLocks/>
          </p:cNvSpPr>
          <p:nvPr/>
        </p:nvSpPr>
        <p:spPr bwMode="auto">
          <a:xfrm>
            <a:off x="2554288" y="3421063"/>
            <a:ext cx="788987" cy="771525"/>
          </a:xfrm>
          <a:custGeom>
            <a:avLst/>
            <a:gdLst>
              <a:gd name="T0" fmla="*/ 2147483646 w 767"/>
              <a:gd name="T1" fmla="*/ 2147483646 h 749"/>
              <a:gd name="T2" fmla="*/ 2147483646 w 767"/>
              <a:gd name="T3" fmla="*/ 2147483646 h 749"/>
              <a:gd name="T4" fmla="*/ 2147483646 w 767"/>
              <a:gd name="T5" fmla="*/ 2147483646 h 749"/>
              <a:gd name="T6" fmla="*/ 2147483646 w 767"/>
              <a:gd name="T7" fmla="*/ 2147483646 h 749"/>
              <a:gd name="T8" fmla="*/ 2147483646 w 767"/>
              <a:gd name="T9" fmla="*/ 2147483646 h 749"/>
              <a:gd name="T10" fmla="*/ 2147483646 w 767"/>
              <a:gd name="T11" fmla="*/ 2147483646 h 749"/>
              <a:gd name="T12" fmla="*/ 2147483646 w 767"/>
              <a:gd name="T13" fmla="*/ 2147483646 h 749"/>
              <a:gd name="T14" fmla="*/ 2147483646 w 767"/>
              <a:gd name="T15" fmla="*/ 2147483646 h 749"/>
              <a:gd name="T16" fmla="*/ 2147483646 w 767"/>
              <a:gd name="T17" fmla="*/ 2147483646 h 749"/>
              <a:gd name="T18" fmla="*/ 2147483646 w 767"/>
              <a:gd name="T19" fmla="*/ 2147483646 h 749"/>
              <a:gd name="T20" fmla="*/ 2147483646 w 767"/>
              <a:gd name="T21" fmla="*/ 2147483646 h 749"/>
              <a:gd name="T22" fmla="*/ 2147483646 w 767"/>
              <a:gd name="T23" fmla="*/ 2147483646 h 749"/>
              <a:gd name="T24" fmla="*/ 2147483646 w 767"/>
              <a:gd name="T25" fmla="*/ 2147483646 h 749"/>
              <a:gd name="T26" fmla="*/ 2147483646 w 767"/>
              <a:gd name="T27" fmla="*/ 2147483646 h 749"/>
              <a:gd name="T28" fmla="*/ 2147483646 w 767"/>
              <a:gd name="T29" fmla="*/ 2147483646 h 749"/>
              <a:gd name="T30" fmla="*/ 2147483646 w 767"/>
              <a:gd name="T31" fmla="*/ 2147483646 h 749"/>
              <a:gd name="T32" fmla="*/ 2147483646 w 767"/>
              <a:gd name="T33" fmla="*/ 2147483646 h 749"/>
              <a:gd name="T34" fmla="*/ 2147483646 w 767"/>
              <a:gd name="T35" fmla="*/ 2147483646 h 749"/>
              <a:gd name="T36" fmla="*/ 2147483646 w 767"/>
              <a:gd name="T37" fmla="*/ 2147483646 h 749"/>
              <a:gd name="T38" fmla="*/ 2147483646 w 767"/>
              <a:gd name="T39" fmla="*/ 2147483646 h 749"/>
              <a:gd name="T40" fmla="*/ 2147483646 w 767"/>
              <a:gd name="T41" fmla="*/ 2147483646 h 749"/>
              <a:gd name="T42" fmla="*/ 2147483646 w 767"/>
              <a:gd name="T43" fmla="*/ 2147483646 h 749"/>
              <a:gd name="T44" fmla="*/ 2147483646 w 767"/>
              <a:gd name="T45" fmla="*/ 2147483646 h 749"/>
              <a:gd name="T46" fmla="*/ 2147483646 w 767"/>
              <a:gd name="T47" fmla="*/ 2147483646 h 749"/>
              <a:gd name="T48" fmla="*/ 2147483646 w 767"/>
              <a:gd name="T49" fmla="*/ 2147483646 h 749"/>
              <a:gd name="T50" fmla="*/ 2147483646 w 767"/>
              <a:gd name="T51" fmla="*/ 2147483646 h 749"/>
              <a:gd name="T52" fmla="*/ 2147483646 w 767"/>
              <a:gd name="T53" fmla="*/ 2147483646 h 749"/>
              <a:gd name="T54" fmla="*/ 2147483646 w 767"/>
              <a:gd name="T55" fmla="*/ 2147483646 h 749"/>
              <a:gd name="T56" fmla="*/ 2147483646 w 767"/>
              <a:gd name="T57" fmla="*/ 2147483646 h 749"/>
              <a:gd name="T58" fmla="*/ 2147483646 w 767"/>
              <a:gd name="T59" fmla="*/ 2147483646 h 749"/>
              <a:gd name="T60" fmla="*/ 2147483646 w 767"/>
              <a:gd name="T61" fmla="*/ 2147483646 h 749"/>
              <a:gd name="T62" fmla="*/ 2147483646 w 767"/>
              <a:gd name="T63" fmla="*/ 2147483646 h 749"/>
              <a:gd name="T64" fmla="*/ 2147483646 w 767"/>
              <a:gd name="T65" fmla="*/ 2147483646 h 749"/>
              <a:gd name="T66" fmla="*/ 2147483646 w 767"/>
              <a:gd name="T67" fmla="*/ 2147483646 h 749"/>
              <a:gd name="T68" fmla="*/ 2147483646 w 767"/>
              <a:gd name="T69" fmla="*/ 2147483646 h 749"/>
              <a:gd name="T70" fmla="*/ 2147483646 w 767"/>
              <a:gd name="T71" fmla="*/ 2147483646 h 749"/>
              <a:gd name="T72" fmla="*/ 2147483646 w 767"/>
              <a:gd name="T73" fmla="*/ 2147483646 h 749"/>
              <a:gd name="T74" fmla="*/ 2147483646 w 767"/>
              <a:gd name="T75" fmla="*/ 2147483646 h 749"/>
              <a:gd name="T76" fmla="*/ 2147483646 w 767"/>
              <a:gd name="T77" fmla="*/ 2147483646 h 749"/>
              <a:gd name="T78" fmla="*/ 2147483646 w 767"/>
              <a:gd name="T79" fmla="*/ 2147483646 h 749"/>
              <a:gd name="T80" fmla="*/ 2147483646 w 767"/>
              <a:gd name="T81" fmla="*/ 2147483646 h 749"/>
              <a:gd name="T82" fmla="*/ 2147483646 w 767"/>
              <a:gd name="T83" fmla="*/ 2147483646 h 749"/>
              <a:gd name="T84" fmla="*/ 2147483646 w 767"/>
              <a:gd name="T85" fmla="*/ 2147483646 h 749"/>
              <a:gd name="T86" fmla="*/ 2147483646 w 767"/>
              <a:gd name="T87" fmla="*/ 2147483646 h 749"/>
              <a:gd name="T88" fmla="*/ 2147483646 w 767"/>
              <a:gd name="T89" fmla="*/ 2147483646 h 749"/>
              <a:gd name="T90" fmla="*/ 2147483646 w 767"/>
              <a:gd name="T91" fmla="*/ 2147483646 h 749"/>
              <a:gd name="T92" fmla="*/ 2147483646 w 767"/>
              <a:gd name="T93" fmla="*/ 2147483646 h 749"/>
              <a:gd name="T94" fmla="*/ 2147483646 w 767"/>
              <a:gd name="T95" fmla="*/ 2147483646 h 749"/>
              <a:gd name="T96" fmla="*/ 2147483646 w 767"/>
              <a:gd name="T97" fmla="*/ 2147483646 h 749"/>
              <a:gd name="T98" fmla="*/ 2147483646 w 767"/>
              <a:gd name="T99" fmla="*/ 2147483646 h 749"/>
              <a:gd name="T100" fmla="*/ 2147483646 w 767"/>
              <a:gd name="T101" fmla="*/ 2147483646 h 749"/>
              <a:gd name="T102" fmla="*/ 2147483646 w 767"/>
              <a:gd name="T103" fmla="*/ 2147483646 h 749"/>
              <a:gd name="T104" fmla="*/ 2147483646 w 767"/>
              <a:gd name="T105" fmla="*/ 2147483646 h 749"/>
              <a:gd name="T106" fmla="*/ 2147483646 w 767"/>
              <a:gd name="T107" fmla="*/ 2147483646 h 749"/>
              <a:gd name="T108" fmla="*/ 2147483646 w 767"/>
              <a:gd name="T109" fmla="*/ 2147483646 h 749"/>
              <a:gd name="T110" fmla="*/ 2147483646 w 767"/>
              <a:gd name="T111" fmla="*/ 2147483646 h 749"/>
              <a:gd name="T112" fmla="*/ 2147483646 w 767"/>
              <a:gd name="T113" fmla="*/ 2147483646 h 749"/>
              <a:gd name="T114" fmla="*/ 2147483646 w 767"/>
              <a:gd name="T115" fmla="*/ 2147483646 h 749"/>
              <a:gd name="T116" fmla="*/ 2147483646 w 767"/>
              <a:gd name="T117" fmla="*/ 2147483646 h 749"/>
              <a:gd name="T118" fmla="*/ 2147483646 w 767"/>
              <a:gd name="T119" fmla="*/ 2147483646 h 749"/>
              <a:gd name="T120" fmla="*/ 2147483646 w 767"/>
              <a:gd name="T121" fmla="*/ 2147483646 h 749"/>
              <a:gd name="T122" fmla="*/ 2147483646 w 767"/>
              <a:gd name="T123" fmla="*/ 2147483646 h 749"/>
              <a:gd name="T124" fmla="*/ 2147483646 w 767"/>
              <a:gd name="T125" fmla="*/ 2147483646 h 74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767"/>
              <a:gd name="T190" fmla="*/ 0 h 749"/>
              <a:gd name="T191" fmla="*/ 767 w 767"/>
              <a:gd name="T192" fmla="*/ 749 h 749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767" h="749">
                <a:moveTo>
                  <a:pt x="301" y="47"/>
                </a:moveTo>
                <a:lnTo>
                  <a:pt x="301" y="47"/>
                </a:lnTo>
                <a:lnTo>
                  <a:pt x="302" y="46"/>
                </a:lnTo>
                <a:lnTo>
                  <a:pt x="303" y="45"/>
                </a:lnTo>
                <a:lnTo>
                  <a:pt x="303" y="44"/>
                </a:lnTo>
                <a:lnTo>
                  <a:pt x="303" y="43"/>
                </a:lnTo>
                <a:lnTo>
                  <a:pt x="303" y="42"/>
                </a:lnTo>
                <a:lnTo>
                  <a:pt x="304" y="42"/>
                </a:lnTo>
                <a:lnTo>
                  <a:pt x="304" y="41"/>
                </a:lnTo>
                <a:lnTo>
                  <a:pt x="303" y="40"/>
                </a:lnTo>
                <a:lnTo>
                  <a:pt x="303" y="39"/>
                </a:lnTo>
                <a:lnTo>
                  <a:pt x="304" y="39"/>
                </a:lnTo>
                <a:lnTo>
                  <a:pt x="304" y="38"/>
                </a:lnTo>
                <a:lnTo>
                  <a:pt x="305" y="38"/>
                </a:lnTo>
                <a:lnTo>
                  <a:pt x="305" y="37"/>
                </a:lnTo>
                <a:lnTo>
                  <a:pt x="306" y="36"/>
                </a:lnTo>
                <a:lnTo>
                  <a:pt x="305" y="36"/>
                </a:lnTo>
                <a:lnTo>
                  <a:pt x="304" y="35"/>
                </a:lnTo>
                <a:lnTo>
                  <a:pt x="305" y="35"/>
                </a:lnTo>
                <a:lnTo>
                  <a:pt x="305" y="34"/>
                </a:lnTo>
                <a:lnTo>
                  <a:pt x="306" y="34"/>
                </a:lnTo>
                <a:lnTo>
                  <a:pt x="307" y="34"/>
                </a:lnTo>
                <a:lnTo>
                  <a:pt x="307" y="33"/>
                </a:lnTo>
                <a:lnTo>
                  <a:pt x="306" y="32"/>
                </a:lnTo>
                <a:lnTo>
                  <a:pt x="305" y="32"/>
                </a:lnTo>
                <a:lnTo>
                  <a:pt x="305" y="31"/>
                </a:lnTo>
                <a:lnTo>
                  <a:pt x="306" y="31"/>
                </a:lnTo>
                <a:lnTo>
                  <a:pt x="307" y="31"/>
                </a:lnTo>
                <a:lnTo>
                  <a:pt x="307" y="30"/>
                </a:lnTo>
                <a:lnTo>
                  <a:pt x="308" y="30"/>
                </a:lnTo>
                <a:lnTo>
                  <a:pt x="309" y="30"/>
                </a:lnTo>
                <a:lnTo>
                  <a:pt x="310" y="30"/>
                </a:lnTo>
                <a:lnTo>
                  <a:pt x="310" y="29"/>
                </a:lnTo>
                <a:lnTo>
                  <a:pt x="310" y="28"/>
                </a:lnTo>
                <a:lnTo>
                  <a:pt x="310" y="27"/>
                </a:lnTo>
                <a:lnTo>
                  <a:pt x="310" y="26"/>
                </a:lnTo>
                <a:lnTo>
                  <a:pt x="311" y="26"/>
                </a:lnTo>
                <a:lnTo>
                  <a:pt x="311" y="25"/>
                </a:lnTo>
                <a:lnTo>
                  <a:pt x="310" y="25"/>
                </a:lnTo>
                <a:lnTo>
                  <a:pt x="310" y="26"/>
                </a:lnTo>
                <a:lnTo>
                  <a:pt x="309" y="26"/>
                </a:lnTo>
                <a:lnTo>
                  <a:pt x="309" y="25"/>
                </a:lnTo>
                <a:lnTo>
                  <a:pt x="310" y="25"/>
                </a:lnTo>
                <a:lnTo>
                  <a:pt x="311" y="24"/>
                </a:lnTo>
                <a:lnTo>
                  <a:pt x="312" y="25"/>
                </a:lnTo>
                <a:lnTo>
                  <a:pt x="313" y="25"/>
                </a:lnTo>
                <a:lnTo>
                  <a:pt x="312" y="24"/>
                </a:lnTo>
                <a:lnTo>
                  <a:pt x="312" y="23"/>
                </a:lnTo>
                <a:lnTo>
                  <a:pt x="313" y="22"/>
                </a:lnTo>
                <a:lnTo>
                  <a:pt x="314" y="22"/>
                </a:lnTo>
                <a:lnTo>
                  <a:pt x="315" y="22"/>
                </a:lnTo>
                <a:lnTo>
                  <a:pt x="315" y="21"/>
                </a:lnTo>
                <a:lnTo>
                  <a:pt x="314" y="20"/>
                </a:lnTo>
                <a:lnTo>
                  <a:pt x="315" y="19"/>
                </a:lnTo>
                <a:lnTo>
                  <a:pt x="316" y="18"/>
                </a:lnTo>
                <a:lnTo>
                  <a:pt x="317" y="18"/>
                </a:lnTo>
                <a:lnTo>
                  <a:pt x="317" y="17"/>
                </a:lnTo>
                <a:lnTo>
                  <a:pt x="318" y="17"/>
                </a:lnTo>
                <a:lnTo>
                  <a:pt x="317" y="16"/>
                </a:lnTo>
                <a:lnTo>
                  <a:pt x="318" y="15"/>
                </a:lnTo>
                <a:lnTo>
                  <a:pt x="318" y="16"/>
                </a:lnTo>
                <a:lnTo>
                  <a:pt x="318" y="15"/>
                </a:lnTo>
                <a:lnTo>
                  <a:pt x="318" y="14"/>
                </a:lnTo>
                <a:lnTo>
                  <a:pt x="319" y="14"/>
                </a:lnTo>
                <a:lnTo>
                  <a:pt x="320" y="14"/>
                </a:lnTo>
                <a:lnTo>
                  <a:pt x="320" y="13"/>
                </a:lnTo>
                <a:lnTo>
                  <a:pt x="321" y="14"/>
                </a:lnTo>
                <a:lnTo>
                  <a:pt x="321" y="13"/>
                </a:lnTo>
                <a:lnTo>
                  <a:pt x="321" y="12"/>
                </a:lnTo>
                <a:lnTo>
                  <a:pt x="322" y="11"/>
                </a:lnTo>
                <a:lnTo>
                  <a:pt x="322" y="12"/>
                </a:lnTo>
                <a:lnTo>
                  <a:pt x="323" y="12"/>
                </a:lnTo>
                <a:lnTo>
                  <a:pt x="323" y="11"/>
                </a:lnTo>
                <a:lnTo>
                  <a:pt x="322" y="11"/>
                </a:lnTo>
                <a:lnTo>
                  <a:pt x="323" y="10"/>
                </a:lnTo>
                <a:lnTo>
                  <a:pt x="324" y="10"/>
                </a:lnTo>
                <a:lnTo>
                  <a:pt x="325" y="9"/>
                </a:lnTo>
                <a:lnTo>
                  <a:pt x="326" y="9"/>
                </a:lnTo>
                <a:lnTo>
                  <a:pt x="327" y="8"/>
                </a:lnTo>
                <a:lnTo>
                  <a:pt x="328" y="8"/>
                </a:lnTo>
                <a:lnTo>
                  <a:pt x="329" y="8"/>
                </a:lnTo>
                <a:lnTo>
                  <a:pt x="330" y="6"/>
                </a:lnTo>
                <a:lnTo>
                  <a:pt x="332" y="6"/>
                </a:lnTo>
                <a:lnTo>
                  <a:pt x="332" y="5"/>
                </a:lnTo>
                <a:lnTo>
                  <a:pt x="333" y="5"/>
                </a:lnTo>
                <a:lnTo>
                  <a:pt x="334" y="5"/>
                </a:lnTo>
                <a:lnTo>
                  <a:pt x="335" y="5"/>
                </a:lnTo>
                <a:lnTo>
                  <a:pt x="335" y="4"/>
                </a:lnTo>
                <a:lnTo>
                  <a:pt x="334" y="4"/>
                </a:lnTo>
                <a:lnTo>
                  <a:pt x="336" y="3"/>
                </a:lnTo>
                <a:lnTo>
                  <a:pt x="337" y="4"/>
                </a:lnTo>
                <a:lnTo>
                  <a:pt x="337" y="3"/>
                </a:lnTo>
                <a:lnTo>
                  <a:pt x="337" y="2"/>
                </a:lnTo>
                <a:lnTo>
                  <a:pt x="336" y="2"/>
                </a:lnTo>
                <a:lnTo>
                  <a:pt x="336" y="1"/>
                </a:lnTo>
                <a:lnTo>
                  <a:pt x="337" y="2"/>
                </a:lnTo>
                <a:lnTo>
                  <a:pt x="337" y="3"/>
                </a:lnTo>
                <a:lnTo>
                  <a:pt x="338" y="3"/>
                </a:lnTo>
                <a:lnTo>
                  <a:pt x="338" y="2"/>
                </a:lnTo>
                <a:lnTo>
                  <a:pt x="338" y="1"/>
                </a:lnTo>
                <a:lnTo>
                  <a:pt x="339" y="1"/>
                </a:lnTo>
                <a:lnTo>
                  <a:pt x="340" y="1"/>
                </a:lnTo>
                <a:lnTo>
                  <a:pt x="340" y="0"/>
                </a:lnTo>
                <a:lnTo>
                  <a:pt x="341" y="0"/>
                </a:lnTo>
                <a:lnTo>
                  <a:pt x="342" y="0"/>
                </a:lnTo>
                <a:lnTo>
                  <a:pt x="341" y="1"/>
                </a:lnTo>
                <a:lnTo>
                  <a:pt x="340" y="2"/>
                </a:lnTo>
                <a:lnTo>
                  <a:pt x="340" y="3"/>
                </a:lnTo>
                <a:lnTo>
                  <a:pt x="339" y="4"/>
                </a:lnTo>
                <a:lnTo>
                  <a:pt x="337" y="4"/>
                </a:lnTo>
                <a:lnTo>
                  <a:pt x="337" y="5"/>
                </a:lnTo>
                <a:lnTo>
                  <a:pt x="337" y="6"/>
                </a:lnTo>
                <a:lnTo>
                  <a:pt x="336" y="6"/>
                </a:lnTo>
                <a:lnTo>
                  <a:pt x="335" y="6"/>
                </a:lnTo>
                <a:lnTo>
                  <a:pt x="335" y="7"/>
                </a:lnTo>
                <a:lnTo>
                  <a:pt x="335" y="8"/>
                </a:lnTo>
                <a:lnTo>
                  <a:pt x="334" y="8"/>
                </a:lnTo>
                <a:lnTo>
                  <a:pt x="334" y="9"/>
                </a:lnTo>
                <a:lnTo>
                  <a:pt x="333" y="9"/>
                </a:lnTo>
                <a:lnTo>
                  <a:pt x="333" y="10"/>
                </a:lnTo>
                <a:lnTo>
                  <a:pt x="333" y="11"/>
                </a:lnTo>
                <a:lnTo>
                  <a:pt x="333" y="12"/>
                </a:lnTo>
                <a:lnTo>
                  <a:pt x="332" y="14"/>
                </a:lnTo>
                <a:lnTo>
                  <a:pt x="332" y="15"/>
                </a:lnTo>
                <a:lnTo>
                  <a:pt x="333" y="15"/>
                </a:lnTo>
                <a:lnTo>
                  <a:pt x="334" y="16"/>
                </a:lnTo>
                <a:lnTo>
                  <a:pt x="333" y="16"/>
                </a:lnTo>
                <a:lnTo>
                  <a:pt x="334" y="16"/>
                </a:lnTo>
                <a:lnTo>
                  <a:pt x="334" y="17"/>
                </a:lnTo>
                <a:lnTo>
                  <a:pt x="334" y="16"/>
                </a:lnTo>
                <a:lnTo>
                  <a:pt x="335" y="16"/>
                </a:lnTo>
                <a:lnTo>
                  <a:pt x="335" y="17"/>
                </a:lnTo>
                <a:lnTo>
                  <a:pt x="336" y="17"/>
                </a:lnTo>
                <a:lnTo>
                  <a:pt x="335" y="17"/>
                </a:lnTo>
                <a:lnTo>
                  <a:pt x="334" y="17"/>
                </a:lnTo>
                <a:lnTo>
                  <a:pt x="334" y="18"/>
                </a:lnTo>
                <a:lnTo>
                  <a:pt x="333" y="18"/>
                </a:lnTo>
                <a:lnTo>
                  <a:pt x="332" y="19"/>
                </a:lnTo>
                <a:lnTo>
                  <a:pt x="332" y="20"/>
                </a:lnTo>
                <a:lnTo>
                  <a:pt x="331" y="19"/>
                </a:lnTo>
                <a:lnTo>
                  <a:pt x="330" y="20"/>
                </a:lnTo>
                <a:lnTo>
                  <a:pt x="330" y="21"/>
                </a:lnTo>
                <a:lnTo>
                  <a:pt x="330" y="22"/>
                </a:lnTo>
                <a:lnTo>
                  <a:pt x="331" y="23"/>
                </a:lnTo>
                <a:lnTo>
                  <a:pt x="331" y="24"/>
                </a:lnTo>
                <a:lnTo>
                  <a:pt x="330" y="24"/>
                </a:lnTo>
                <a:lnTo>
                  <a:pt x="329" y="24"/>
                </a:lnTo>
                <a:lnTo>
                  <a:pt x="329" y="23"/>
                </a:lnTo>
                <a:lnTo>
                  <a:pt x="329" y="24"/>
                </a:lnTo>
                <a:lnTo>
                  <a:pt x="329" y="25"/>
                </a:lnTo>
                <a:lnTo>
                  <a:pt x="328" y="25"/>
                </a:lnTo>
                <a:lnTo>
                  <a:pt x="328" y="26"/>
                </a:lnTo>
                <a:lnTo>
                  <a:pt x="327" y="26"/>
                </a:lnTo>
                <a:lnTo>
                  <a:pt x="327" y="27"/>
                </a:lnTo>
                <a:lnTo>
                  <a:pt x="328" y="27"/>
                </a:lnTo>
                <a:lnTo>
                  <a:pt x="328" y="28"/>
                </a:lnTo>
                <a:lnTo>
                  <a:pt x="327" y="29"/>
                </a:lnTo>
                <a:lnTo>
                  <a:pt x="327" y="30"/>
                </a:lnTo>
                <a:lnTo>
                  <a:pt x="326" y="29"/>
                </a:lnTo>
                <a:lnTo>
                  <a:pt x="326" y="30"/>
                </a:lnTo>
                <a:lnTo>
                  <a:pt x="325" y="30"/>
                </a:lnTo>
                <a:lnTo>
                  <a:pt x="325" y="29"/>
                </a:lnTo>
                <a:lnTo>
                  <a:pt x="325" y="30"/>
                </a:lnTo>
                <a:lnTo>
                  <a:pt x="324" y="30"/>
                </a:lnTo>
                <a:lnTo>
                  <a:pt x="324" y="29"/>
                </a:lnTo>
                <a:lnTo>
                  <a:pt x="325" y="29"/>
                </a:lnTo>
                <a:lnTo>
                  <a:pt x="324" y="29"/>
                </a:lnTo>
                <a:lnTo>
                  <a:pt x="324" y="30"/>
                </a:lnTo>
                <a:lnTo>
                  <a:pt x="324" y="31"/>
                </a:lnTo>
                <a:lnTo>
                  <a:pt x="324" y="32"/>
                </a:lnTo>
                <a:lnTo>
                  <a:pt x="325" y="32"/>
                </a:lnTo>
                <a:lnTo>
                  <a:pt x="325" y="33"/>
                </a:lnTo>
                <a:lnTo>
                  <a:pt x="325" y="34"/>
                </a:lnTo>
                <a:lnTo>
                  <a:pt x="325" y="35"/>
                </a:lnTo>
                <a:lnTo>
                  <a:pt x="324" y="36"/>
                </a:lnTo>
                <a:lnTo>
                  <a:pt x="324" y="35"/>
                </a:lnTo>
                <a:lnTo>
                  <a:pt x="324" y="36"/>
                </a:lnTo>
                <a:lnTo>
                  <a:pt x="323" y="36"/>
                </a:lnTo>
                <a:lnTo>
                  <a:pt x="324" y="36"/>
                </a:lnTo>
                <a:lnTo>
                  <a:pt x="324" y="37"/>
                </a:lnTo>
                <a:lnTo>
                  <a:pt x="323" y="37"/>
                </a:lnTo>
                <a:lnTo>
                  <a:pt x="323" y="38"/>
                </a:lnTo>
                <a:lnTo>
                  <a:pt x="323" y="39"/>
                </a:lnTo>
                <a:lnTo>
                  <a:pt x="323" y="40"/>
                </a:lnTo>
                <a:lnTo>
                  <a:pt x="322" y="41"/>
                </a:lnTo>
                <a:lnTo>
                  <a:pt x="322" y="42"/>
                </a:lnTo>
                <a:lnTo>
                  <a:pt x="323" y="42"/>
                </a:lnTo>
                <a:lnTo>
                  <a:pt x="323" y="43"/>
                </a:lnTo>
                <a:lnTo>
                  <a:pt x="323" y="44"/>
                </a:lnTo>
                <a:lnTo>
                  <a:pt x="323" y="45"/>
                </a:lnTo>
                <a:lnTo>
                  <a:pt x="324" y="45"/>
                </a:lnTo>
                <a:lnTo>
                  <a:pt x="324" y="46"/>
                </a:lnTo>
                <a:lnTo>
                  <a:pt x="325" y="46"/>
                </a:lnTo>
                <a:lnTo>
                  <a:pt x="326" y="47"/>
                </a:lnTo>
                <a:lnTo>
                  <a:pt x="326" y="46"/>
                </a:lnTo>
                <a:lnTo>
                  <a:pt x="327" y="46"/>
                </a:lnTo>
                <a:lnTo>
                  <a:pt x="327" y="47"/>
                </a:lnTo>
                <a:lnTo>
                  <a:pt x="328" y="47"/>
                </a:lnTo>
                <a:lnTo>
                  <a:pt x="328" y="48"/>
                </a:lnTo>
                <a:lnTo>
                  <a:pt x="329" y="48"/>
                </a:lnTo>
                <a:lnTo>
                  <a:pt x="330" y="48"/>
                </a:lnTo>
                <a:lnTo>
                  <a:pt x="331" y="49"/>
                </a:lnTo>
                <a:lnTo>
                  <a:pt x="331" y="48"/>
                </a:lnTo>
                <a:lnTo>
                  <a:pt x="331" y="49"/>
                </a:lnTo>
                <a:lnTo>
                  <a:pt x="331" y="50"/>
                </a:lnTo>
                <a:lnTo>
                  <a:pt x="332" y="50"/>
                </a:lnTo>
                <a:lnTo>
                  <a:pt x="332" y="51"/>
                </a:lnTo>
                <a:lnTo>
                  <a:pt x="332" y="50"/>
                </a:lnTo>
                <a:lnTo>
                  <a:pt x="332" y="51"/>
                </a:lnTo>
                <a:lnTo>
                  <a:pt x="333" y="51"/>
                </a:lnTo>
                <a:lnTo>
                  <a:pt x="334" y="52"/>
                </a:lnTo>
                <a:lnTo>
                  <a:pt x="335" y="52"/>
                </a:lnTo>
                <a:lnTo>
                  <a:pt x="334" y="52"/>
                </a:lnTo>
                <a:lnTo>
                  <a:pt x="335" y="52"/>
                </a:lnTo>
                <a:lnTo>
                  <a:pt x="335" y="53"/>
                </a:lnTo>
                <a:lnTo>
                  <a:pt x="335" y="52"/>
                </a:lnTo>
                <a:lnTo>
                  <a:pt x="336" y="52"/>
                </a:lnTo>
                <a:lnTo>
                  <a:pt x="336" y="53"/>
                </a:lnTo>
                <a:lnTo>
                  <a:pt x="337" y="53"/>
                </a:lnTo>
                <a:lnTo>
                  <a:pt x="337" y="52"/>
                </a:lnTo>
                <a:lnTo>
                  <a:pt x="338" y="53"/>
                </a:lnTo>
                <a:lnTo>
                  <a:pt x="339" y="53"/>
                </a:lnTo>
                <a:lnTo>
                  <a:pt x="339" y="54"/>
                </a:lnTo>
                <a:lnTo>
                  <a:pt x="340" y="54"/>
                </a:lnTo>
                <a:lnTo>
                  <a:pt x="341" y="54"/>
                </a:lnTo>
                <a:lnTo>
                  <a:pt x="342" y="54"/>
                </a:lnTo>
                <a:lnTo>
                  <a:pt x="343" y="55"/>
                </a:lnTo>
                <a:lnTo>
                  <a:pt x="343" y="54"/>
                </a:lnTo>
                <a:lnTo>
                  <a:pt x="344" y="54"/>
                </a:lnTo>
                <a:lnTo>
                  <a:pt x="345" y="54"/>
                </a:lnTo>
                <a:lnTo>
                  <a:pt x="346" y="54"/>
                </a:lnTo>
                <a:lnTo>
                  <a:pt x="346" y="55"/>
                </a:lnTo>
                <a:lnTo>
                  <a:pt x="347" y="56"/>
                </a:lnTo>
                <a:lnTo>
                  <a:pt x="348" y="56"/>
                </a:lnTo>
                <a:lnTo>
                  <a:pt x="349" y="56"/>
                </a:lnTo>
                <a:lnTo>
                  <a:pt x="349" y="57"/>
                </a:lnTo>
                <a:lnTo>
                  <a:pt x="350" y="58"/>
                </a:lnTo>
                <a:lnTo>
                  <a:pt x="351" y="57"/>
                </a:lnTo>
                <a:lnTo>
                  <a:pt x="352" y="57"/>
                </a:lnTo>
                <a:lnTo>
                  <a:pt x="353" y="57"/>
                </a:lnTo>
                <a:lnTo>
                  <a:pt x="353" y="58"/>
                </a:lnTo>
                <a:lnTo>
                  <a:pt x="354" y="58"/>
                </a:lnTo>
                <a:lnTo>
                  <a:pt x="354" y="59"/>
                </a:lnTo>
                <a:lnTo>
                  <a:pt x="355" y="59"/>
                </a:lnTo>
                <a:lnTo>
                  <a:pt x="356" y="59"/>
                </a:lnTo>
                <a:lnTo>
                  <a:pt x="356" y="58"/>
                </a:lnTo>
                <a:lnTo>
                  <a:pt x="356" y="59"/>
                </a:lnTo>
                <a:lnTo>
                  <a:pt x="357" y="59"/>
                </a:lnTo>
                <a:lnTo>
                  <a:pt x="357" y="60"/>
                </a:lnTo>
                <a:lnTo>
                  <a:pt x="358" y="60"/>
                </a:lnTo>
                <a:lnTo>
                  <a:pt x="359" y="61"/>
                </a:lnTo>
                <a:lnTo>
                  <a:pt x="360" y="60"/>
                </a:lnTo>
                <a:lnTo>
                  <a:pt x="361" y="61"/>
                </a:lnTo>
                <a:lnTo>
                  <a:pt x="362" y="61"/>
                </a:lnTo>
                <a:lnTo>
                  <a:pt x="363" y="61"/>
                </a:lnTo>
                <a:lnTo>
                  <a:pt x="363" y="62"/>
                </a:lnTo>
                <a:lnTo>
                  <a:pt x="404" y="89"/>
                </a:lnTo>
                <a:lnTo>
                  <a:pt x="417" y="97"/>
                </a:lnTo>
                <a:lnTo>
                  <a:pt x="419" y="96"/>
                </a:lnTo>
                <a:lnTo>
                  <a:pt x="420" y="96"/>
                </a:lnTo>
                <a:lnTo>
                  <a:pt x="421" y="95"/>
                </a:lnTo>
                <a:lnTo>
                  <a:pt x="421" y="93"/>
                </a:lnTo>
                <a:lnTo>
                  <a:pt x="420" y="93"/>
                </a:lnTo>
                <a:lnTo>
                  <a:pt x="420" y="91"/>
                </a:lnTo>
                <a:lnTo>
                  <a:pt x="420" y="90"/>
                </a:lnTo>
                <a:lnTo>
                  <a:pt x="420" y="89"/>
                </a:lnTo>
                <a:lnTo>
                  <a:pt x="420" y="88"/>
                </a:lnTo>
                <a:lnTo>
                  <a:pt x="420" y="87"/>
                </a:lnTo>
                <a:lnTo>
                  <a:pt x="420" y="86"/>
                </a:lnTo>
                <a:lnTo>
                  <a:pt x="419" y="85"/>
                </a:lnTo>
                <a:lnTo>
                  <a:pt x="420" y="84"/>
                </a:lnTo>
                <a:lnTo>
                  <a:pt x="421" y="83"/>
                </a:lnTo>
                <a:lnTo>
                  <a:pt x="421" y="82"/>
                </a:lnTo>
                <a:lnTo>
                  <a:pt x="421" y="81"/>
                </a:lnTo>
                <a:lnTo>
                  <a:pt x="420" y="81"/>
                </a:lnTo>
                <a:lnTo>
                  <a:pt x="420" y="80"/>
                </a:lnTo>
                <a:lnTo>
                  <a:pt x="420" y="79"/>
                </a:lnTo>
                <a:lnTo>
                  <a:pt x="420" y="78"/>
                </a:lnTo>
                <a:lnTo>
                  <a:pt x="421" y="78"/>
                </a:lnTo>
                <a:lnTo>
                  <a:pt x="421" y="77"/>
                </a:lnTo>
                <a:lnTo>
                  <a:pt x="421" y="76"/>
                </a:lnTo>
                <a:lnTo>
                  <a:pt x="422" y="76"/>
                </a:lnTo>
                <a:lnTo>
                  <a:pt x="422" y="75"/>
                </a:lnTo>
                <a:lnTo>
                  <a:pt x="423" y="75"/>
                </a:lnTo>
                <a:lnTo>
                  <a:pt x="423" y="74"/>
                </a:lnTo>
                <a:lnTo>
                  <a:pt x="424" y="73"/>
                </a:lnTo>
                <a:lnTo>
                  <a:pt x="424" y="72"/>
                </a:lnTo>
                <a:lnTo>
                  <a:pt x="425" y="72"/>
                </a:lnTo>
                <a:lnTo>
                  <a:pt x="426" y="71"/>
                </a:lnTo>
                <a:lnTo>
                  <a:pt x="426" y="70"/>
                </a:lnTo>
                <a:lnTo>
                  <a:pt x="427" y="69"/>
                </a:lnTo>
                <a:lnTo>
                  <a:pt x="428" y="68"/>
                </a:lnTo>
                <a:lnTo>
                  <a:pt x="428" y="67"/>
                </a:lnTo>
                <a:lnTo>
                  <a:pt x="429" y="67"/>
                </a:lnTo>
                <a:lnTo>
                  <a:pt x="428" y="66"/>
                </a:lnTo>
                <a:lnTo>
                  <a:pt x="429" y="64"/>
                </a:lnTo>
                <a:lnTo>
                  <a:pt x="430" y="63"/>
                </a:lnTo>
                <a:lnTo>
                  <a:pt x="431" y="63"/>
                </a:lnTo>
                <a:lnTo>
                  <a:pt x="431" y="62"/>
                </a:lnTo>
                <a:lnTo>
                  <a:pt x="431" y="61"/>
                </a:lnTo>
                <a:lnTo>
                  <a:pt x="432" y="60"/>
                </a:lnTo>
                <a:lnTo>
                  <a:pt x="432" y="59"/>
                </a:lnTo>
                <a:lnTo>
                  <a:pt x="432" y="58"/>
                </a:lnTo>
                <a:lnTo>
                  <a:pt x="433" y="58"/>
                </a:lnTo>
                <a:lnTo>
                  <a:pt x="433" y="57"/>
                </a:lnTo>
                <a:lnTo>
                  <a:pt x="434" y="57"/>
                </a:lnTo>
                <a:lnTo>
                  <a:pt x="434" y="56"/>
                </a:lnTo>
                <a:lnTo>
                  <a:pt x="435" y="56"/>
                </a:lnTo>
                <a:lnTo>
                  <a:pt x="436" y="56"/>
                </a:lnTo>
                <a:lnTo>
                  <a:pt x="437" y="55"/>
                </a:lnTo>
                <a:lnTo>
                  <a:pt x="438" y="54"/>
                </a:lnTo>
                <a:lnTo>
                  <a:pt x="439" y="53"/>
                </a:lnTo>
                <a:lnTo>
                  <a:pt x="440" y="53"/>
                </a:lnTo>
                <a:lnTo>
                  <a:pt x="440" y="52"/>
                </a:lnTo>
                <a:lnTo>
                  <a:pt x="441" y="52"/>
                </a:lnTo>
                <a:lnTo>
                  <a:pt x="442" y="51"/>
                </a:lnTo>
                <a:lnTo>
                  <a:pt x="443" y="51"/>
                </a:lnTo>
                <a:lnTo>
                  <a:pt x="443" y="50"/>
                </a:lnTo>
                <a:lnTo>
                  <a:pt x="443" y="49"/>
                </a:lnTo>
                <a:lnTo>
                  <a:pt x="444" y="49"/>
                </a:lnTo>
                <a:lnTo>
                  <a:pt x="445" y="48"/>
                </a:lnTo>
                <a:lnTo>
                  <a:pt x="446" y="48"/>
                </a:lnTo>
                <a:lnTo>
                  <a:pt x="447" y="53"/>
                </a:lnTo>
                <a:lnTo>
                  <a:pt x="448" y="53"/>
                </a:lnTo>
                <a:lnTo>
                  <a:pt x="449" y="54"/>
                </a:lnTo>
                <a:lnTo>
                  <a:pt x="451" y="54"/>
                </a:lnTo>
                <a:lnTo>
                  <a:pt x="450" y="54"/>
                </a:lnTo>
                <a:lnTo>
                  <a:pt x="450" y="55"/>
                </a:lnTo>
                <a:lnTo>
                  <a:pt x="450" y="56"/>
                </a:lnTo>
                <a:lnTo>
                  <a:pt x="450" y="57"/>
                </a:lnTo>
                <a:lnTo>
                  <a:pt x="449" y="57"/>
                </a:lnTo>
                <a:lnTo>
                  <a:pt x="449" y="58"/>
                </a:lnTo>
                <a:lnTo>
                  <a:pt x="448" y="58"/>
                </a:lnTo>
                <a:lnTo>
                  <a:pt x="448" y="59"/>
                </a:lnTo>
                <a:lnTo>
                  <a:pt x="449" y="59"/>
                </a:lnTo>
                <a:lnTo>
                  <a:pt x="449" y="60"/>
                </a:lnTo>
                <a:lnTo>
                  <a:pt x="450" y="60"/>
                </a:lnTo>
                <a:lnTo>
                  <a:pt x="451" y="60"/>
                </a:lnTo>
                <a:lnTo>
                  <a:pt x="452" y="61"/>
                </a:lnTo>
                <a:lnTo>
                  <a:pt x="453" y="61"/>
                </a:lnTo>
                <a:lnTo>
                  <a:pt x="453" y="60"/>
                </a:lnTo>
                <a:lnTo>
                  <a:pt x="454" y="60"/>
                </a:lnTo>
                <a:lnTo>
                  <a:pt x="455" y="61"/>
                </a:lnTo>
                <a:lnTo>
                  <a:pt x="456" y="61"/>
                </a:lnTo>
                <a:lnTo>
                  <a:pt x="456" y="62"/>
                </a:lnTo>
                <a:lnTo>
                  <a:pt x="457" y="63"/>
                </a:lnTo>
                <a:lnTo>
                  <a:pt x="457" y="64"/>
                </a:lnTo>
                <a:lnTo>
                  <a:pt x="458" y="64"/>
                </a:lnTo>
                <a:lnTo>
                  <a:pt x="458" y="65"/>
                </a:lnTo>
                <a:lnTo>
                  <a:pt x="459" y="65"/>
                </a:lnTo>
                <a:lnTo>
                  <a:pt x="460" y="66"/>
                </a:lnTo>
                <a:lnTo>
                  <a:pt x="470" y="52"/>
                </a:lnTo>
                <a:lnTo>
                  <a:pt x="471" y="52"/>
                </a:lnTo>
                <a:lnTo>
                  <a:pt x="472" y="52"/>
                </a:lnTo>
                <a:lnTo>
                  <a:pt x="471" y="51"/>
                </a:lnTo>
                <a:lnTo>
                  <a:pt x="472" y="51"/>
                </a:lnTo>
                <a:lnTo>
                  <a:pt x="473" y="51"/>
                </a:lnTo>
                <a:lnTo>
                  <a:pt x="474" y="51"/>
                </a:lnTo>
                <a:lnTo>
                  <a:pt x="474" y="52"/>
                </a:lnTo>
                <a:lnTo>
                  <a:pt x="474" y="53"/>
                </a:lnTo>
                <a:lnTo>
                  <a:pt x="474" y="54"/>
                </a:lnTo>
                <a:lnTo>
                  <a:pt x="474" y="55"/>
                </a:lnTo>
                <a:lnTo>
                  <a:pt x="475" y="55"/>
                </a:lnTo>
                <a:lnTo>
                  <a:pt x="476" y="55"/>
                </a:lnTo>
                <a:lnTo>
                  <a:pt x="476" y="56"/>
                </a:lnTo>
                <a:lnTo>
                  <a:pt x="477" y="56"/>
                </a:lnTo>
                <a:lnTo>
                  <a:pt x="477" y="57"/>
                </a:lnTo>
                <a:lnTo>
                  <a:pt x="477" y="58"/>
                </a:lnTo>
                <a:lnTo>
                  <a:pt x="478" y="58"/>
                </a:lnTo>
                <a:lnTo>
                  <a:pt x="478" y="59"/>
                </a:lnTo>
                <a:lnTo>
                  <a:pt x="479" y="59"/>
                </a:lnTo>
                <a:lnTo>
                  <a:pt x="479" y="60"/>
                </a:lnTo>
                <a:lnTo>
                  <a:pt x="480" y="60"/>
                </a:lnTo>
                <a:lnTo>
                  <a:pt x="480" y="59"/>
                </a:lnTo>
                <a:lnTo>
                  <a:pt x="480" y="60"/>
                </a:lnTo>
                <a:lnTo>
                  <a:pt x="481" y="60"/>
                </a:lnTo>
                <a:lnTo>
                  <a:pt x="481" y="61"/>
                </a:lnTo>
                <a:lnTo>
                  <a:pt x="482" y="61"/>
                </a:lnTo>
                <a:lnTo>
                  <a:pt x="482" y="62"/>
                </a:lnTo>
                <a:lnTo>
                  <a:pt x="483" y="62"/>
                </a:lnTo>
                <a:lnTo>
                  <a:pt x="483" y="63"/>
                </a:lnTo>
                <a:lnTo>
                  <a:pt x="484" y="63"/>
                </a:lnTo>
                <a:lnTo>
                  <a:pt x="484" y="64"/>
                </a:lnTo>
                <a:lnTo>
                  <a:pt x="484" y="65"/>
                </a:lnTo>
                <a:lnTo>
                  <a:pt x="485" y="65"/>
                </a:lnTo>
                <a:lnTo>
                  <a:pt x="485" y="66"/>
                </a:lnTo>
                <a:lnTo>
                  <a:pt x="484" y="66"/>
                </a:lnTo>
                <a:lnTo>
                  <a:pt x="484" y="67"/>
                </a:lnTo>
                <a:lnTo>
                  <a:pt x="485" y="67"/>
                </a:lnTo>
                <a:lnTo>
                  <a:pt x="485" y="68"/>
                </a:lnTo>
                <a:lnTo>
                  <a:pt x="485" y="69"/>
                </a:lnTo>
                <a:lnTo>
                  <a:pt x="484" y="69"/>
                </a:lnTo>
                <a:lnTo>
                  <a:pt x="485" y="69"/>
                </a:lnTo>
                <a:lnTo>
                  <a:pt x="484" y="70"/>
                </a:lnTo>
                <a:lnTo>
                  <a:pt x="485" y="70"/>
                </a:lnTo>
                <a:lnTo>
                  <a:pt x="484" y="70"/>
                </a:lnTo>
                <a:lnTo>
                  <a:pt x="485" y="71"/>
                </a:lnTo>
                <a:lnTo>
                  <a:pt x="485" y="72"/>
                </a:lnTo>
                <a:lnTo>
                  <a:pt x="486" y="72"/>
                </a:lnTo>
                <a:lnTo>
                  <a:pt x="486" y="73"/>
                </a:lnTo>
                <a:lnTo>
                  <a:pt x="487" y="73"/>
                </a:lnTo>
                <a:lnTo>
                  <a:pt x="487" y="72"/>
                </a:lnTo>
                <a:lnTo>
                  <a:pt x="487" y="73"/>
                </a:lnTo>
                <a:lnTo>
                  <a:pt x="488" y="72"/>
                </a:lnTo>
                <a:lnTo>
                  <a:pt x="489" y="72"/>
                </a:lnTo>
                <a:lnTo>
                  <a:pt x="489" y="73"/>
                </a:lnTo>
                <a:lnTo>
                  <a:pt x="489" y="72"/>
                </a:lnTo>
                <a:lnTo>
                  <a:pt x="490" y="72"/>
                </a:lnTo>
                <a:lnTo>
                  <a:pt x="491" y="72"/>
                </a:lnTo>
                <a:lnTo>
                  <a:pt x="491" y="73"/>
                </a:lnTo>
                <a:lnTo>
                  <a:pt x="492" y="73"/>
                </a:lnTo>
                <a:lnTo>
                  <a:pt x="492" y="74"/>
                </a:lnTo>
                <a:lnTo>
                  <a:pt x="493" y="74"/>
                </a:lnTo>
                <a:lnTo>
                  <a:pt x="494" y="74"/>
                </a:lnTo>
                <a:lnTo>
                  <a:pt x="494" y="75"/>
                </a:lnTo>
                <a:lnTo>
                  <a:pt x="494" y="76"/>
                </a:lnTo>
                <a:lnTo>
                  <a:pt x="494" y="77"/>
                </a:lnTo>
                <a:lnTo>
                  <a:pt x="495" y="77"/>
                </a:lnTo>
                <a:lnTo>
                  <a:pt x="494" y="77"/>
                </a:lnTo>
                <a:lnTo>
                  <a:pt x="495" y="77"/>
                </a:lnTo>
                <a:lnTo>
                  <a:pt x="495" y="78"/>
                </a:lnTo>
                <a:lnTo>
                  <a:pt x="495" y="79"/>
                </a:lnTo>
                <a:lnTo>
                  <a:pt x="496" y="79"/>
                </a:lnTo>
                <a:lnTo>
                  <a:pt x="497" y="79"/>
                </a:lnTo>
                <a:lnTo>
                  <a:pt x="498" y="79"/>
                </a:lnTo>
                <a:lnTo>
                  <a:pt x="498" y="80"/>
                </a:lnTo>
                <a:lnTo>
                  <a:pt x="498" y="81"/>
                </a:lnTo>
                <a:lnTo>
                  <a:pt x="497" y="81"/>
                </a:lnTo>
                <a:lnTo>
                  <a:pt x="498" y="81"/>
                </a:lnTo>
                <a:lnTo>
                  <a:pt x="498" y="82"/>
                </a:lnTo>
                <a:lnTo>
                  <a:pt x="498" y="81"/>
                </a:lnTo>
                <a:lnTo>
                  <a:pt x="498" y="82"/>
                </a:lnTo>
                <a:lnTo>
                  <a:pt x="498" y="83"/>
                </a:lnTo>
                <a:lnTo>
                  <a:pt x="499" y="83"/>
                </a:lnTo>
                <a:lnTo>
                  <a:pt x="498" y="83"/>
                </a:lnTo>
                <a:lnTo>
                  <a:pt x="499" y="84"/>
                </a:lnTo>
                <a:lnTo>
                  <a:pt x="498" y="84"/>
                </a:lnTo>
                <a:lnTo>
                  <a:pt x="499" y="84"/>
                </a:lnTo>
                <a:lnTo>
                  <a:pt x="500" y="85"/>
                </a:lnTo>
                <a:lnTo>
                  <a:pt x="499" y="85"/>
                </a:lnTo>
                <a:lnTo>
                  <a:pt x="500" y="85"/>
                </a:lnTo>
                <a:lnTo>
                  <a:pt x="499" y="86"/>
                </a:lnTo>
                <a:lnTo>
                  <a:pt x="500" y="86"/>
                </a:lnTo>
                <a:lnTo>
                  <a:pt x="500" y="87"/>
                </a:lnTo>
                <a:lnTo>
                  <a:pt x="500" y="88"/>
                </a:lnTo>
                <a:lnTo>
                  <a:pt x="499" y="88"/>
                </a:lnTo>
                <a:lnTo>
                  <a:pt x="498" y="89"/>
                </a:lnTo>
                <a:lnTo>
                  <a:pt x="499" y="89"/>
                </a:lnTo>
                <a:lnTo>
                  <a:pt x="498" y="89"/>
                </a:lnTo>
                <a:lnTo>
                  <a:pt x="498" y="90"/>
                </a:lnTo>
                <a:lnTo>
                  <a:pt x="499" y="90"/>
                </a:lnTo>
                <a:lnTo>
                  <a:pt x="499" y="91"/>
                </a:lnTo>
                <a:lnTo>
                  <a:pt x="500" y="91"/>
                </a:lnTo>
                <a:lnTo>
                  <a:pt x="500" y="92"/>
                </a:lnTo>
                <a:lnTo>
                  <a:pt x="499" y="92"/>
                </a:lnTo>
                <a:lnTo>
                  <a:pt x="499" y="93"/>
                </a:lnTo>
                <a:lnTo>
                  <a:pt x="500" y="93"/>
                </a:lnTo>
                <a:lnTo>
                  <a:pt x="499" y="94"/>
                </a:lnTo>
                <a:lnTo>
                  <a:pt x="500" y="94"/>
                </a:lnTo>
                <a:lnTo>
                  <a:pt x="499" y="95"/>
                </a:lnTo>
                <a:lnTo>
                  <a:pt x="499" y="96"/>
                </a:lnTo>
                <a:lnTo>
                  <a:pt x="498" y="97"/>
                </a:lnTo>
                <a:lnTo>
                  <a:pt x="498" y="98"/>
                </a:lnTo>
                <a:lnTo>
                  <a:pt x="497" y="98"/>
                </a:lnTo>
                <a:lnTo>
                  <a:pt x="497" y="99"/>
                </a:lnTo>
                <a:lnTo>
                  <a:pt x="498" y="100"/>
                </a:lnTo>
                <a:lnTo>
                  <a:pt x="498" y="101"/>
                </a:lnTo>
                <a:lnTo>
                  <a:pt x="497" y="102"/>
                </a:lnTo>
                <a:lnTo>
                  <a:pt x="497" y="103"/>
                </a:lnTo>
                <a:lnTo>
                  <a:pt x="497" y="104"/>
                </a:lnTo>
                <a:lnTo>
                  <a:pt x="497" y="105"/>
                </a:lnTo>
                <a:lnTo>
                  <a:pt x="498" y="106"/>
                </a:lnTo>
                <a:lnTo>
                  <a:pt x="498" y="107"/>
                </a:lnTo>
                <a:lnTo>
                  <a:pt x="499" y="106"/>
                </a:lnTo>
                <a:lnTo>
                  <a:pt x="500" y="106"/>
                </a:lnTo>
                <a:lnTo>
                  <a:pt x="501" y="105"/>
                </a:lnTo>
                <a:lnTo>
                  <a:pt x="501" y="103"/>
                </a:lnTo>
                <a:lnTo>
                  <a:pt x="502" y="103"/>
                </a:lnTo>
                <a:lnTo>
                  <a:pt x="501" y="103"/>
                </a:lnTo>
                <a:lnTo>
                  <a:pt x="501" y="102"/>
                </a:lnTo>
                <a:lnTo>
                  <a:pt x="501" y="101"/>
                </a:lnTo>
                <a:lnTo>
                  <a:pt x="502" y="101"/>
                </a:lnTo>
                <a:lnTo>
                  <a:pt x="501" y="101"/>
                </a:lnTo>
                <a:lnTo>
                  <a:pt x="502" y="100"/>
                </a:lnTo>
                <a:lnTo>
                  <a:pt x="501" y="100"/>
                </a:lnTo>
                <a:lnTo>
                  <a:pt x="502" y="99"/>
                </a:lnTo>
                <a:lnTo>
                  <a:pt x="502" y="98"/>
                </a:lnTo>
                <a:lnTo>
                  <a:pt x="502" y="97"/>
                </a:lnTo>
                <a:lnTo>
                  <a:pt x="502" y="95"/>
                </a:lnTo>
                <a:lnTo>
                  <a:pt x="502" y="94"/>
                </a:lnTo>
                <a:lnTo>
                  <a:pt x="503" y="94"/>
                </a:lnTo>
                <a:lnTo>
                  <a:pt x="504" y="94"/>
                </a:lnTo>
                <a:lnTo>
                  <a:pt x="504" y="93"/>
                </a:lnTo>
                <a:lnTo>
                  <a:pt x="505" y="92"/>
                </a:lnTo>
                <a:lnTo>
                  <a:pt x="505" y="91"/>
                </a:lnTo>
                <a:lnTo>
                  <a:pt x="505" y="90"/>
                </a:lnTo>
                <a:lnTo>
                  <a:pt x="505" y="89"/>
                </a:lnTo>
                <a:lnTo>
                  <a:pt x="506" y="89"/>
                </a:lnTo>
                <a:lnTo>
                  <a:pt x="505" y="89"/>
                </a:lnTo>
                <a:lnTo>
                  <a:pt x="506" y="88"/>
                </a:lnTo>
                <a:lnTo>
                  <a:pt x="507" y="88"/>
                </a:lnTo>
                <a:lnTo>
                  <a:pt x="507" y="87"/>
                </a:lnTo>
                <a:lnTo>
                  <a:pt x="507" y="88"/>
                </a:lnTo>
                <a:lnTo>
                  <a:pt x="508" y="88"/>
                </a:lnTo>
                <a:lnTo>
                  <a:pt x="509" y="89"/>
                </a:lnTo>
                <a:lnTo>
                  <a:pt x="510" y="89"/>
                </a:lnTo>
                <a:lnTo>
                  <a:pt x="510" y="88"/>
                </a:lnTo>
                <a:lnTo>
                  <a:pt x="511" y="88"/>
                </a:lnTo>
                <a:lnTo>
                  <a:pt x="511" y="90"/>
                </a:lnTo>
                <a:lnTo>
                  <a:pt x="511" y="91"/>
                </a:lnTo>
                <a:lnTo>
                  <a:pt x="510" y="91"/>
                </a:lnTo>
                <a:lnTo>
                  <a:pt x="510" y="92"/>
                </a:lnTo>
                <a:lnTo>
                  <a:pt x="511" y="92"/>
                </a:lnTo>
                <a:lnTo>
                  <a:pt x="510" y="92"/>
                </a:lnTo>
                <a:lnTo>
                  <a:pt x="510" y="93"/>
                </a:lnTo>
                <a:lnTo>
                  <a:pt x="510" y="94"/>
                </a:lnTo>
                <a:lnTo>
                  <a:pt x="510" y="95"/>
                </a:lnTo>
                <a:lnTo>
                  <a:pt x="510" y="96"/>
                </a:lnTo>
                <a:lnTo>
                  <a:pt x="510" y="97"/>
                </a:lnTo>
                <a:lnTo>
                  <a:pt x="510" y="98"/>
                </a:lnTo>
                <a:lnTo>
                  <a:pt x="510" y="99"/>
                </a:lnTo>
                <a:lnTo>
                  <a:pt x="511" y="99"/>
                </a:lnTo>
                <a:lnTo>
                  <a:pt x="510" y="100"/>
                </a:lnTo>
                <a:lnTo>
                  <a:pt x="511" y="100"/>
                </a:lnTo>
                <a:lnTo>
                  <a:pt x="512" y="100"/>
                </a:lnTo>
                <a:lnTo>
                  <a:pt x="511" y="101"/>
                </a:lnTo>
                <a:lnTo>
                  <a:pt x="512" y="102"/>
                </a:lnTo>
                <a:lnTo>
                  <a:pt x="511" y="102"/>
                </a:lnTo>
                <a:lnTo>
                  <a:pt x="511" y="103"/>
                </a:lnTo>
                <a:lnTo>
                  <a:pt x="511" y="104"/>
                </a:lnTo>
                <a:lnTo>
                  <a:pt x="512" y="104"/>
                </a:lnTo>
                <a:lnTo>
                  <a:pt x="513" y="105"/>
                </a:lnTo>
                <a:lnTo>
                  <a:pt x="514" y="105"/>
                </a:lnTo>
                <a:lnTo>
                  <a:pt x="513" y="104"/>
                </a:lnTo>
                <a:lnTo>
                  <a:pt x="514" y="104"/>
                </a:lnTo>
                <a:lnTo>
                  <a:pt x="514" y="103"/>
                </a:lnTo>
                <a:lnTo>
                  <a:pt x="515" y="103"/>
                </a:lnTo>
                <a:lnTo>
                  <a:pt x="516" y="103"/>
                </a:lnTo>
                <a:lnTo>
                  <a:pt x="517" y="103"/>
                </a:lnTo>
                <a:lnTo>
                  <a:pt x="518" y="103"/>
                </a:lnTo>
                <a:lnTo>
                  <a:pt x="518" y="102"/>
                </a:lnTo>
                <a:lnTo>
                  <a:pt x="519" y="102"/>
                </a:lnTo>
                <a:lnTo>
                  <a:pt x="519" y="103"/>
                </a:lnTo>
                <a:lnTo>
                  <a:pt x="519" y="102"/>
                </a:lnTo>
                <a:lnTo>
                  <a:pt x="520" y="102"/>
                </a:lnTo>
                <a:lnTo>
                  <a:pt x="520" y="101"/>
                </a:lnTo>
                <a:lnTo>
                  <a:pt x="521" y="101"/>
                </a:lnTo>
                <a:lnTo>
                  <a:pt x="522" y="100"/>
                </a:lnTo>
                <a:lnTo>
                  <a:pt x="522" y="101"/>
                </a:lnTo>
                <a:lnTo>
                  <a:pt x="522" y="100"/>
                </a:lnTo>
                <a:lnTo>
                  <a:pt x="523" y="100"/>
                </a:lnTo>
                <a:lnTo>
                  <a:pt x="523" y="101"/>
                </a:lnTo>
                <a:lnTo>
                  <a:pt x="524" y="101"/>
                </a:lnTo>
                <a:lnTo>
                  <a:pt x="524" y="100"/>
                </a:lnTo>
                <a:lnTo>
                  <a:pt x="523" y="100"/>
                </a:lnTo>
                <a:lnTo>
                  <a:pt x="524" y="100"/>
                </a:lnTo>
                <a:lnTo>
                  <a:pt x="524" y="99"/>
                </a:lnTo>
                <a:lnTo>
                  <a:pt x="525" y="99"/>
                </a:lnTo>
                <a:lnTo>
                  <a:pt x="526" y="99"/>
                </a:lnTo>
                <a:lnTo>
                  <a:pt x="526" y="100"/>
                </a:lnTo>
                <a:lnTo>
                  <a:pt x="527" y="100"/>
                </a:lnTo>
                <a:lnTo>
                  <a:pt x="527" y="99"/>
                </a:lnTo>
                <a:lnTo>
                  <a:pt x="529" y="98"/>
                </a:lnTo>
                <a:lnTo>
                  <a:pt x="529" y="97"/>
                </a:lnTo>
                <a:lnTo>
                  <a:pt x="530" y="97"/>
                </a:lnTo>
                <a:lnTo>
                  <a:pt x="530" y="96"/>
                </a:lnTo>
                <a:lnTo>
                  <a:pt x="531" y="96"/>
                </a:lnTo>
                <a:lnTo>
                  <a:pt x="531" y="97"/>
                </a:lnTo>
                <a:lnTo>
                  <a:pt x="530" y="97"/>
                </a:lnTo>
                <a:lnTo>
                  <a:pt x="531" y="97"/>
                </a:lnTo>
                <a:lnTo>
                  <a:pt x="532" y="97"/>
                </a:lnTo>
                <a:lnTo>
                  <a:pt x="532" y="96"/>
                </a:lnTo>
                <a:lnTo>
                  <a:pt x="533" y="96"/>
                </a:lnTo>
                <a:lnTo>
                  <a:pt x="534" y="96"/>
                </a:lnTo>
                <a:lnTo>
                  <a:pt x="534" y="95"/>
                </a:lnTo>
                <a:lnTo>
                  <a:pt x="535" y="94"/>
                </a:lnTo>
                <a:lnTo>
                  <a:pt x="535" y="93"/>
                </a:lnTo>
                <a:lnTo>
                  <a:pt x="536" y="93"/>
                </a:lnTo>
                <a:lnTo>
                  <a:pt x="536" y="94"/>
                </a:lnTo>
                <a:lnTo>
                  <a:pt x="537" y="94"/>
                </a:lnTo>
                <a:lnTo>
                  <a:pt x="538" y="94"/>
                </a:lnTo>
                <a:lnTo>
                  <a:pt x="539" y="94"/>
                </a:lnTo>
                <a:lnTo>
                  <a:pt x="539" y="93"/>
                </a:lnTo>
                <a:lnTo>
                  <a:pt x="540" y="93"/>
                </a:lnTo>
                <a:lnTo>
                  <a:pt x="540" y="92"/>
                </a:lnTo>
                <a:lnTo>
                  <a:pt x="541" y="92"/>
                </a:lnTo>
                <a:lnTo>
                  <a:pt x="542" y="92"/>
                </a:lnTo>
                <a:lnTo>
                  <a:pt x="541" y="92"/>
                </a:lnTo>
                <a:lnTo>
                  <a:pt x="542" y="93"/>
                </a:lnTo>
                <a:lnTo>
                  <a:pt x="542" y="92"/>
                </a:lnTo>
                <a:lnTo>
                  <a:pt x="543" y="93"/>
                </a:lnTo>
                <a:lnTo>
                  <a:pt x="544" y="92"/>
                </a:lnTo>
                <a:lnTo>
                  <a:pt x="544" y="93"/>
                </a:lnTo>
                <a:lnTo>
                  <a:pt x="543" y="93"/>
                </a:lnTo>
                <a:lnTo>
                  <a:pt x="543" y="94"/>
                </a:lnTo>
                <a:lnTo>
                  <a:pt x="543" y="95"/>
                </a:lnTo>
                <a:lnTo>
                  <a:pt x="542" y="95"/>
                </a:lnTo>
                <a:lnTo>
                  <a:pt x="542" y="96"/>
                </a:lnTo>
                <a:lnTo>
                  <a:pt x="542" y="97"/>
                </a:lnTo>
                <a:lnTo>
                  <a:pt x="542" y="98"/>
                </a:lnTo>
                <a:lnTo>
                  <a:pt x="543" y="99"/>
                </a:lnTo>
                <a:lnTo>
                  <a:pt x="542" y="101"/>
                </a:lnTo>
                <a:lnTo>
                  <a:pt x="541" y="101"/>
                </a:lnTo>
                <a:lnTo>
                  <a:pt x="541" y="102"/>
                </a:lnTo>
                <a:lnTo>
                  <a:pt x="542" y="102"/>
                </a:lnTo>
                <a:lnTo>
                  <a:pt x="543" y="103"/>
                </a:lnTo>
                <a:lnTo>
                  <a:pt x="542" y="104"/>
                </a:lnTo>
                <a:lnTo>
                  <a:pt x="543" y="106"/>
                </a:lnTo>
                <a:lnTo>
                  <a:pt x="542" y="106"/>
                </a:lnTo>
                <a:lnTo>
                  <a:pt x="542" y="107"/>
                </a:lnTo>
                <a:lnTo>
                  <a:pt x="541" y="107"/>
                </a:lnTo>
                <a:lnTo>
                  <a:pt x="541" y="108"/>
                </a:lnTo>
                <a:lnTo>
                  <a:pt x="542" y="108"/>
                </a:lnTo>
                <a:lnTo>
                  <a:pt x="542" y="109"/>
                </a:lnTo>
                <a:lnTo>
                  <a:pt x="542" y="108"/>
                </a:lnTo>
                <a:lnTo>
                  <a:pt x="543" y="109"/>
                </a:lnTo>
                <a:lnTo>
                  <a:pt x="543" y="108"/>
                </a:lnTo>
                <a:lnTo>
                  <a:pt x="544" y="109"/>
                </a:lnTo>
                <a:lnTo>
                  <a:pt x="544" y="108"/>
                </a:lnTo>
                <a:lnTo>
                  <a:pt x="546" y="108"/>
                </a:lnTo>
                <a:lnTo>
                  <a:pt x="546" y="107"/>
                </a:lnTo>
                <a:lnTo>
                  <a:pt x="547" y="107"/>
                </a:lnTo>
                <a:lnTo>
                  <a:pt x="548" y="107"/>
                </a:lnTo>
                <a:lnTo>
                  <a:pt x="549" y="107"/>
                </a:lnTo>
                <a:lnTo>
                  <a:pt x="550" y="107"/>
                </a:lnTo>
                <a:lnTo>
                  <a:pt x="551" y="106"/>
                </a:lnTo>
                <a:lnTo>
                  <a:pt x="550" y="106"/>
                </a:lnTo>
                <a:lnTo>
                  <a:pt x="551" y="106"/>
                </a:lnTo>
                <a:lnTo>
                  <a:pt x="550" y="106"/>
                </a:lnTo>
                <a:lnTo>
                  <a:pt x="551" y="105"/>
                </a:lnTo>
                <a:lnTo>
                  <a:pt x="551" y="106"/>
                </a:lnTo>
                <a:lnTo>
                  <a:pt x="551" y="105"/>
                </a:lnTo>
                <a:lnTo>
                  <a:pt x="551" y="104"/>
                </a:lnTo>
                <a:lnTo>
                  <a:pt x="551" y="103"/>
                </a:lnTo>
                <a:lnTo>
                  <a:pt x="551" y="102"/>
                </a:lnTo>
                <a:lnTo>
                  <a:pt x="552" y="102"/>
                </a:lnTo>
                <a:lnTo>
                  <a:pt x="553" y="102"/>
                </a:lnTo>
                <a:lnTo>
                  <a:pt x="553" y="103"/>
                </a:lnTo>
                <a:lnTo>
                  <a:pt x="553" y="104"/>
                </a:lnTo>
                <a:lnTo>
                  <a:pt x="555" y="104"/>
                </a:lnTo>
                <a:lnTo>
                  <a:pt x="555" y="105"/>
                </a:lnTo>
                <a:lnTo>
                  <a:pt x="556" y="105"/>
                </a:lnTo>
                <a:lnTo>
                  <a:pt x="555" y="105"/>
                </a:lnTo>
                <a:lnTo>
                  <a:pt x="555" y="106"/>
                </a:lnTo>
                <a:lnTo>
                  <a:pt x="556" y="106"/>
                </a:lnTo>
                <a:lnTo>
                  <a:pt x="557" y="106"/>
                </a:lnTo>
                <a:lnTo>
                  <a:pt x="559" y="106"/>
                </a:lnTo>
                <a:lnTo>
                  <a:pt x="560" y="106"/>
                </a:lnTo>
                <a:lnTo>
                  <a:pt x="560" y="107"/>
                </a:lnTo>
                <a:lnTo>
                  <a:pt x="561" y="108"/>
                </a:lnTo>
                <a:lnTo>
                  <a:pt x="561" y="109"/>
                </a:lnTo>
                <a:lnTo>
                  <a:pt x="561" y="110"/>
                </a:lnTo>
                <a:lnTo>
                  <a:pt x="562" y="110"/>
                </a:lnTo>
                <a:lnTo>
                  <a:pt x="562" y="111"/>
                </a:lnTo>
                <a:lnTo>
                  <a:pt x="562" y="110"/>
                </a:lnTo>
                <a:lnTo>
                  <a:pt x="563" y="110"/>
                </a:lnTo>
                <a:lnTo>
                  <a:pt x="564" y="110"/>
                </a:lnTo>
                <a:lnTo>
                  <a:pt x="564" y="109"/>
                </a:lnTo>
                <a:lnTo>
                  <a:pt x="565" y="109"/>
                </a:lnTo>
                <a:lnTo>
                  <a:pt x="565" y="108"/>
                </a:lnTo>
                <a:lnTo>
                  <a:pt x="566" y="109"/>
                </a:lnTo>
                <a:lnTo>
                  <a:pt x="566" y="108"/>
                </a:lnTo>
                <a:lnTo>
                  <a:pt x="566" y="109"/>
                </a:lnTo>
                <a:lnTo>
                  <a:pt x="567" y="109"/>
                </a:lnTo>
                <a:lnTo>
                  <a:pt x="568" y="109"/>
                </a:lnTo>
                <a:lnTo>
                  <a:pt x="568" y="110"/>
                </a:lnTo>
                <a:lnTo>
                  <a:pt x="568" y="111"/>
                </a:lnTo>
                <a:lnTo>
                  <a:pt x="569" y="111"/>
                </a:lnTo>
                <a:lnTo>
                  <a:pt x="569" y="110"/>
                </a:lnTo>
                <a:lnTo>
                  <a:pt x="569" y="111"/>
                </a:lnTo>
                <a:lnTo>
                  <a:pt x="570" y="111"/>
                </a:lnTo>
                <a:lnTo>
                  <a:pt x="570" y="112"/>
                </a:lnTo>
                <a:lnTo>
                  <a:pt x="571" y="112"/>
                </a:lnTo>
                <a:lnTo>
                  <a:pt x="572" y="112"/>
                </a:lnTo>
                <a:lnTo>
                  <a:pt x="572" y="111"/>
                </a:lnTo>
                <a:lnTo>
                  <a:pt x="573" y="111"/>
                </a:lnTo>
                <a:lnTo>
                  <a:pt x="574" y="111"/>
                </a:lnTo>
                <a:lnTo>
                  <a:pt x="574" y="112"/>
                </a:lnTo>
                <a:lnTo>
                  <a:pt x="576" y="111"/>
                </a:lnTo>
                <a:lnTo>
                  <a:pt x="577" y="111"/>
                </a:lnTo>
                <a:lnTo>
                  <a:pt x="577" y="112"/>
                </a:lnTo>
                <a:lnTo>
                  <a:pt x="578" y="112"/>
                </a:lnTo>
                <a:lnTo>
                  <a:pt x="578" y="113"/>
                </a:lnTo>
                <a:lnTo>
                  <a:pt x="579" y="113"/>
                </a:lnTo>
                <a:lnTo>
                  <a:pt x="579" y="114"/>
                </a:lnTo>
                <a:lnTo>
                  <a:pt x="591" y="129"/>
                </a:lnTo>
                <a:lnTo>
                  <a:pt x="591" y="127"/>
                </a:lnTo>
                <a:lnTo>
                  <a:pt x="591" y="126"/>
                </a:lnTo>
                <a:lnTo>
                  <a:pt x="592" y="126"/>
                </a:lnTo>
                <a:lnTo>
                  <a:pt x="592" y="125"/>
                </a:lnTo>
                <a:lnTo>
                  <a:pt x="593" y="125"/>
                </a:lnTo>
                <a:lnTo>
                  <a:pt x="593" y="124"/>
                </a:lnTo>
                <a:lnTo>
                  <a:pt x="593" y="123"/>
                </a:lnTo>
                <a:lnTo>
                  <a:pt x="594" y="123"/>
                </a:lnTo>
                <a:lnTo>
                  <a:pt x="595" y="123"/>
                </a:lnTo>
                <a:lnTo>
                  <a:pt x="595" y="122"/>
                </a:lnTo>
                <a:lnTo>
                  <a:pt x="595" y="121"/>
                </a:lnTo>
                <a:lnTo>
                  <a:pt x="596" y="121"/>
                </a:lnTo>
                <a:lnTo>
                  <a:pt x="596" y="120"/>
                </a:lnTo>
                <a:lnTo>
                  <a:pt x="597" y="120"/>
                </a:lnTo>
                <a:lnTo>
                  <a:pt x="597" y="119"/>
                </a:lnTo>
                <a:lnTo>
                  <a:pt x="596" y="118"/>
                </a:lnTo>
                <a:lnTo>
                  <a:pt x="595" y="118"/>
                </a:lnTo>
                <a:lnTo>
                  <a:pt x="595" y="117"/>
                </a:lnTo>
                <a:lnTo>
                  <a:pt x="594" y="117"/>
                </a:lnTo>
                <a:lnTo>
                  <a:pt x="594" y="116"/>
                </a:lnTo>
                <a:lnTo>
                  <a:pt x="594" y="115"/>
                </a:lnTo>
                <a:lnTo>
                  <a:pt x="594" y="114"/>
                </a:lnTo>
                <a:lnTo>
                  <a:pt x="594" y="113"/>
                </a:lnTo>
                <a:lnTo>
                  <a:pt x="594" y="112"/>
                </a:lnTo>
                <a:lnTo>
                  <a:pt x="593" y="112"/>
                </a:lnTo>
                <a:lnTo>
                  <a:pt x="593" y="111"/>
                </a:lnTo>
                <a:lnTo>
                  <a:pt x="594" y="111"/>
                </a:lnTo>
                <a:lnTo>
                  <a:pt x="594" y="110"/>
                </a:lnTo>
                <a:lnTo>
                  <a:pt x="594" y="109"/>
                </a:lnTo>
                <a:lnTo>
                  <a:pt x="595" y="109"/>
                </a:lnTo>
                <a:lnTo>
                  <a:pt x="595" y="108"/>
                </a:lnTo>
                <a:lnTo>
                  <a:pt x="596" y="108"/>
                </a:lnTo>
                <a:lnTo>
                  <a:pt x="595" y="106"/>
                </a:lnTo>
                <a:lnTo>
                  <a:pt x="595" y="105"/>
                </a:lnTo>
                <a:lnTo>
                  <a:pt x="594" y="104"/>
                </a:lnTo>
                <a:lnTo>
                  <a:pt x="595" y="104"/>
                </a:lnTo>
                <a:lnTo>
                  <a:pt x="594" y="103"/>
                </a:lnTo>
                <a:lnTo>
                  <a:pt x="595" y="103"/>
                </a:lnTo>
                <a:lnTo>
                  <a:pt x="594" y="103"/>
                </a:lnTo>
                <a:lnTo>
                  <a:pt x="593" y="103"/>
                </a:lnTo>
                <a:lnTo>
                  <a:pt x="593" y="102"/>
                </a:lnTo>
                <a:lnTo>
                  <a:pt x="594" y="102"/>
                </a:lnTo>
                <a:lnTo>
                  <a:pt x="593" y="102"/>
                </a:lnTo>
                <a:lnTo>
                  <a:pt x="593" y="101"/>
                </a:lnTo>
                <a:lnTo>
                  <a:pt x="594" y="102"/>
                </a:lnTo>
                <a:lnTo>
                  <a:pt x="594" y="101"/>
                </a:lnTo>
                <a:lnTo>
                  <a:pt x="594" y="100"/>
                </a:lnTo>
                <a:lnTo>
                  <a:pt x="594" y="99"/>
                </a:lnTo>
                <a:lnTo>
                  <a:pt x="595" y="99"/>
                </a:lnTo>
                <a:lnTo>
                  <a:pt x="595" y="98"/>
                </a:lnTo>
                <a:lnTo>
                  <a:pt x="594" y="98"/>
                </a:lnTo>
                <a:lnTo>
                  <a:pt x="594" y="97"/>
                </a:lnTo>
                <a:lnTo>
                  <a:pt x="594" y="98"/>
                </a:lnTo>
                <a:lnTo>
                  <a:pt x="594" y="97"/>
                </a:lnTo>
                <a:lnTo>
                  <a:pt x="593" y="97"/>
                </a:lnTo>
                <a:lnTo>
                  <a:pt x="594" y="96"/>
                </a:lnTo>
                <a:lnTo>
                  <a:pt x="595" y="96"/>
                </a:lnTo>
                <a:lnTo>
                  <a:pt x="595" y="95"/>
                </a:lnTo>
                <a:lnTo>
                  <a:pt x="596" y="95"/>
                </a:lnTo>
                <a:lnTo>
                  <a:pt x="596" y="94"/>
                </a:lnTo>
                <a:lnTo>
                  <a:pt x="595" y="94"/>
                </a:lnTo>
                <a:lnTo>
                  <a:pt x="596" y="93"/>
                </a:lnTo>
                <a:lnTo>
                  <a:pt x="596" y="92"/>
                </a:lnTo>
                <a:lnTo>
                  <a:pt x="597" y="92"/>
                </a:lnTo>
                <a:lnTo>
                  <a:pt x="597" y="91"/>
                </a:lnTo>
                <a:lnTo>
                  <a:pt x="597" y="90"/>
                </a:lnTo>
                <a:lnTo>
                  <a:pt x="598" y="91"/>
                </a:lnTo>
                <a:lnTo>
                  <a:pt x="599" y="91"/>
                </a:lnTo>
                <a:lnTo>
                  <a:pt x="600" y="91"/>
                </a:lnTo>
                <a:lnTo>
                  <a:pt x="601" y="91"/>
                </a:lnTo>
                <a:lnTo>
                  <a:pt x="602" y="92"/>
                </a:lnTo>
                <a:lnTo>
                  <a:pt x="603" y="92"/>
                </a:lnTo>
                <a:lnTo>
                  <a:pt x="604" y="92"/>
                </a:lnTo>
                <a:lnTo>
                  <a:pt x="604" y="93"/>
                </a:lnTo>
                <a:lnTo>
                  <a:pt x="605" y="93"/>
                </a:lnTo>
                <a:lnTo>
                  <a:pt x="605" y="94"/>
                </a:lnTo>
                <a:lnTo>
                  <a:pt x="604" y="95"/>
                </a:lnTo>
                <a:lnTo>
                  <a:pt x="604" y="96"/>
                </a:lnTo>
                <a:lnTo>
                  <a:pt x="604" y="97"/>
                </a:lnTo>
                <a:lnTo>
                  <a:pt x="604" y="99"/>
                </a:lnTo>
                <a:lnTo>
                  <a:pt x="604" y="100"/>
                </a:lnTo>
                <a:lnTo>
                  <a:pt x="606" y="101"/>
                </a:lnTo>
                <a:lnTo>
                  <a:pt x="607" y="100"/>
                </a:lnTo>
                <a:lnTo>
                  <a:pt x="608" y="100"/>
                </a:lnTo>
                <a:lnTo>
                  <a:pt x="609" y="100"/>
                </a:lnTo>
                <a:lnTo>
                  <a:pt x="609" y="101"/>
                </a:lnTo>
                <a:lnTo>
                  <a:pt x="610" y="101"/>
                </a:lnTo>
                <a:lnTo>
                  <a:pt x="611" y="101"/>
                </a:lnTo>
                <a:lnTo>
                  <a:pt x="611" y="100"/>
                </a:lnTo>
                <a:lnTo>
                  <a:pt x="612" y="100"/>
                </a:lnTo>
                <a:lnTo>
                  <a:pt x="613" y="100"/>
                </a:lnTo>
                <a:lnTo>
                  <a:pt x="613" y="101"/>
                </a:lnTo>
                <a:lnTo>
                  <a:pt x="612" y="102"/>
                </a:lnTo>
                <a:lnTo>
                  <a:pt x="612" y="103"/>
                </a:lnTo>
                <a:lnTo>
                  <a:pt x="612" y="104"/>
                </a:lnTo>
                <a:lnTo>
                  <a:pt x="613" y="105"/>
                </a:lnTo>
                <a:lnTo>
                  <a:pt x="614" y="105"/>
                </a:lnTo>
                <a:lnTo>
                  <a:pt x="616" y="104"/>
                </a:lnTo>
                <a:lnTo>
                  <a:pt x="617" y="105"/>
                </a:lnTo>
                <a:lnTo>
                  <a:pt x="617" y="106"/>
                </a:lnTo>
                <a:lnTo>
                  <a:pt x="616" y="106"/>
                </a:lnTo>
                <a:lnTo>
                  <a:pt x="615" y="107"/>
                </a:lnTo>
                <a:lnTo>
                  <a:pt x="615" y="108"/>
                </a:lnTo>
                <a:lnTo>
                  <a:pt x="617" y="109"/>
                </a:lnTo>
                <a:lnTo>
                  <a:pt x="617" y="110"/>
                </a:lnTo>
                <a:lnTo>
                  <a:pt x="617" y="111"/>
                </a:lnTo>
                <a:lnTo>
                  <a:pt x="617" y="112"/>
                </a:lnTo>
                <a:lnTo>
                  <a:pt x="618" y="112"/>
                </a:lnTo>
                <a:lnTo>
                  <a:pt x="618" y="111"/>
                </a:lnTo>
                <a:lnTo>
                  <a:pt x="618" y="110"/>
                </a:lnTo>
                <a:lnTo>
                  <a:pt x="619" y="110"/>
                </a:lnTo>
                <a:lnTo>
                  <a:pt x="621" y="109"/>
                </a:lnTo>
                <a:lnTo>
                  <a:pt x="621" y="108"/>
                </a:lnTo>
                <a:lnTo>
                  <a:pt x="622" y="107"/>
                </a:lnTo>
                <a:lnTo>
                  <a:pt x="623" y="106"/>
                </a:lnTo>
                <a:lnTo>
                  <a:pt x="624" y="106"/>
                </a:lnTo>
                <a:lnTo>
                  <a:pt x="625" y="108"/>
                </a:lnTo>
                <a:lnTo>
                  <a:pt x="626" y="108"/>
                </a:lnTo>
                <a:lnTo>
                  <a:pt x="627" y="108"/>
                </a:lnTo>
                <a:lnTo>
                  <a:pt x="628" y="109"/>
                </a:lnTo>
                <a:lnTo>
                  <a:pt x="629" y="109"/>
                </a:lnTo>
                <a:lnTo>
                  <a:pt x="630" y="109"/>
                </a:lnTo>
                <a:lnTo>
                  <a:pt x="631" y="108"/>
                </a:lnTo>
                <a:lnTo>
                  <a:pt x="631" y="109"/>
                </a:lnTo>
                <a:lnTo>
                  <a:pt x="631" y="108"/>
                </a:lnTo>
                <a:lnTo>
                  <a:pt x="632" y="109"/>
                </a:lnTo>
                <a:lnTo>
                  <a:pt x="632" y="110"/>
                </a:lnTo>
                <a:lnTo>
                  <a:pt x="633" y="110"/>
                </a:lnTo>
                <a:lnTo>
                  <a:pt x="633" y="109"/>
                </a:lnTo>
                <a:lnTo>
                  <a:pt x="634" y="109"/>
                </a:lnTo>
                <a:lnTo>
                  <a:pt x="634" y="108"/>
                </a:lnTo>
                <a:lnTo>
                  <a:pt x="635" y="107"/>
                </a:lnTo>
                <a:lnTo>
                  <a:pt x="636" y="107"/>
                </a:lnTo>
                <a:lnTo>
                  <a:pt x="636" y="106"/>
                </a:lnTo>
                <a:lnTo>
                  <a:pt x="636" y="105"/>
                </a:lnTo>
                <a:lnTo>
                  <a:pt x="637" y="105"/>
                </a:lnTo>
                <a:lnTo>
                  <a:pt x="637" y="104"/>
                </a:lnTo>
                <a:lnTo>
                  <a:pt x="638" y="104"/>
                </a:lnTo>
                <a:lnTo>
                  <a:pt x="639" y="103"/>
                </a:lnTo>
                <a:lnTo>
                  <a:pt x="640" y="103"/>
                </a:lnTo>
                <a:lnTo>
                  <a:pt x="642" y="103"/>
                </a:lnTo>
                <a:lnTo>
                  <a:pt x="643" y="103"/>
                </a:lnTo>
                <a:lnTo>
                  <a:pt x="644" y="103"/>
                </a:lnTo>
                <a:lnTo>
                  <a:pt x="644" y="104"/>
                </a:lnTo>
                <a:lnTo>
                  <a:pt x="643" y="104"/>
                </a:lnTo>
                <a:lnTo>
                  <a:pt x="643" y="105"/>
                </a:lnTo>
                <a:lnTo>
                  <a:pt x="644" y="105"/>
                </a:lnTo>
                <a:lnTo>
                  <a:pt x="645" y="105"/>
                </a:lnTo>
                <a:lnTo>
                  <a:pt x="646" y="105"/>
                </a:lnTo>
                <a:lnTo>
                  <a:pt x="647" y="105"/>
                </a:lnTo>
                <a:lnTo>
                  <a:pt x="648" y="105"/>
                </a:lnTo>
                <a:lnTo>
                  <a:pt x="648" y="104"/>
                </a:lnTo>
                <a:lnTo>
                  <a:pt x="648" y="103"/>
                </a:lnTo>
                <a:lnTo>
                  <a:pt x="649" y="102"/>
                </a:lnTo>
                <a:lnTo>
                  <a:pt x="650" y="102"/>
                </a:lnTo>
                <a:lnTo>
                  <a:pt x="651" y="102"/>
                </a:lnTo>
                <a:lnTo>
                  <a:pt x="651" y="103"/>
                </a:lnTo>
                <a:lnTo>
                  <a:pt x="652" y="102"/>
                </a:lnTo>
                <a:lnTo>
                  <a:pt x="653" y="102"/>
                </a:lnTo>
                <a:lnTo>
                  <a:pt x="653" y="103"/>
                </a:lnTo>
                <a:lnTo>
                  <a:pt x="654" y="103"/>
                </a:lnTo>
                <a:lnTo>
                  <a:pt x="654" y="102"/>
                </a:lnTo>
                <a:lnTo>
                  <a:pt x="654" y="101"/>
                </a:lnTo>
                <a:lnTo>
                  <a:pt x="655" y="101"/>
                </a:lnTo>
                <a:lnTo>
                  <a:pt x="655" y="100"/>
                </a:lnTo>
                <a:lnTo>
                  <a:pt x="656" y="101"/>
                </a:lnTo>
                <a:lnTo>
                  <a:pt x="657" y="101"/>
                </a:lnTo>
                <a:lnTo>
                  <a:pt x="657" y="100"/>
                </a:lnTo>
                <a:lnTo>
                  <a:pt x="657" y="101"/>
                </a:lnTo>
                <a:lnTo>
                  <a:pt x="657" y="100"/>
                </a:lnTo>
                <a:lnTo>
                  <a:pt x="658" y="100"/>
                </a:lnTo>
                <a:lnTo>
                  <a:pt x="658" y="99"/>
                </a:lnTo>
                <a:lnTo>
                  <a:pt x="658" y="100"/>
                </a:lnTo>
                <a:lnTo>
                  <a:pt x="659" y="100"/>
                </a:lnTo>
                <a:lnTo>
                  <a:pt x="659" y="99"/>
                </a:lnTo>
                <a:lnTo>
                  <a:pt x="659" y="100"/>
                </a:lnTo>
                <a:lnTo>
                  <a:pt x="659" y="99"/>
                </a:lnTo>
                <a:lnTo>
                  <a:pt x="660" y="99"/>
                </a:lnTo>
                <a:lnTo>
                  <a:pt x="661" y="99"/>
                </a:lnTo>
                <a:lnTo>
                  <a:pt x="662" y="99"/>
                </a:lnTo>
                <a:lnTo>
                  <a:pt x="662" y="98"/>
                </a:lnTo>
                <a:lnTo>
                  <a:pt x="662" y="97"/>
                </a:lnTo>
                <a:lnTo>
                  <a:pt x="663" y="97"/>
                </a:lnTo>
                <a:lnTo>
                  <a:pt x="664" y="97"/>
                </a:lnTo>
                <a:lnTo>
                  <a:pt x="664" y="98"/>
                </a:lnTo>
                <a:lnTo>
                  <a:pt x="665" y="98"/>
                </a:lnTo>
                <a:lnTo>
                  <a:pt x="665" y="97"/>
                </a:lnTo>
                <a:lnTo>
                  <a:pt x="666" y="97"/>
                </a:lnTo>
                <a:lnTo>
                  <a:pt x="666" y="96"/>
                </a:lnTo>
                <a:lnTo>
                  <a:pt x="667" y="96"/>
                </a:lnTo>
                <a:lnTo>
                  <a:pt x="668" y="96"/>
                </a:lnTo>
                <a:lnTo>
                  <a:pt x="668" y="95"/>
                </a:lnTo>
                <a:lnTo>
                  <a:pt x="669" y="95"/>
                </a:lnTo>
                <a:lnTo>
                  <a:pt x="670" y="95"/>
                </a:lnTo>
                <a:lnTo>
                  <a:pt x="670" y="94"/>
                </a:lnTo>
                <a:lnTo>
                  <a:pt x="671" y="93"/>
                </a:lnTo>
                <a:lnTo>
                  <a:pt x="672" y="93"/>
                </a:lnTo>
                <a:lnTo>
                  <a:pt x="672" y="92"/>
                </a:lnTo>
                <a:lnTo>
                  <a:pt x="673" y="92"/>
                </a:lnTo>
                <a:lnTo>
                  <a:pt x="673" y="91"/>
                </a:lnTo>
                <a:lnTo>
                  <a:pt x="674" y="91"/>
                </a:lnTo>
                <a:lnTo>
                  <a:pt x="674" y="90"/>
                </a:lnTo>
                <a:lnTo>
                  <a:pt x="675" y="90"/>
                </a:lnTo>
                <a:lnTo>
                  <a:pt x="676" y="90"/>
                </a:lnTo>
                <a:lnTo>
                  <a:pt x="675" y="91"/>
                </a:lnTo>
                <a:lnTo>
                  <a:pt x="676" y="92"/>
                </a:lnTo>
                <a:lnTo>
                  <a:pt x="676" y="91"/>
                </a:lnTo>
                <a:lnTo>
                  <a:pt x="676" y="92"/>
                </a:lnTo>
                <a:lnTo>
                  <a:pt x="678" y="92"/>
                </a:lnTo>
                <a:lnTo>
                  <a:pt x="678" y="91"/>
                </a:lnTo>
                <a:lnTo>
                  <a:pt x="679" y="91"/>
                </a:lnTo>
                <a:lnTo>
                  <a:pt x="679" y="90"/>
                </a:lnTo>
                <a:lnTo>
                  <a:pt x="679" y="89"/>
                </a:lnTo>
                <a:lnTo>
                  <a:pt x="680" y="89"/>
                </a:lnTo>
                <a:lnTo>
                  <a:pt x="681" y="88"/>
                </a:lnTo>
                <a:lnTo>
                  <a:pt x="681" y="87"/>
                </a:lnTo>
                <a:lnTo>
                  <a:pt x="682" y="87"/>
                </a:lnTo>
                <a:lnTo>
                  <a:pt x="682" y="86"/>
                </a:lnTo>
                <a:lnTo>
                  <a:pt x="683" y="86"/>
                </a:lnTo>
                <a:lnTo>
                  <a:pt x="704" y="81"/>
                </a:lnTo>
                <a:lnTo>
                  <a:pt x="706" y="82"/>
                </a:lnTo>
                <a:lnTo>
                  <a:pt x="718" y="83"/>
                </a:lnTo>
                <a:lnTo>
                  <a:pt x="719" y="81"/>
                </a:lnTo>
                <a:lnTo>
                  <a:pt x="725" y="70"/>
                </a:lnTo>
                <a:lnTo>
                  <a:pt x="725" y="71"/>
                </a:lnTo>
                <a:lnTo>
                  <a:pt x="725" y="72"/>
                </a:lnTo>
                <a:lnTo>
                  <a:pt x="726" y="72"/>
                </a:lnTo>
                <a:lnTo>
                  <a:pt x="725" y="72"/>
                </a:lnTo>
                <a:lnTo>
                  <a:pt x="726" y="72"/>
                </a:lnTo>
                <a:lnTo>
                  <a:pt x="726" y="73"/>
                </a:lnTo>
                <a:lnTo>
                  <a:pt x="727" y="73"/>
                </a:lnTo>
                <a:lnTo>
                  <a:pt x="728" y="73"/>
                </a:lnTo>
                <a:lnTo>
                  <a:pt x="729" y="73"/>
                </a:lnTo>
                <a:lnTo>
                  <a:pt x="729" y="74"/>
                </a:lnTo>
                <a:lnTo>
                  <a:pt x="729" y="75"/>
                </a:lnTo>
                <a:lnTo>
                  <a:pt x="729" y="76"/>
                </a:lnTo>
                <a:lnTo>
                  <a:pt x="730" y="76"/>
                </a:lnTo>
                <a:lnTo>
                  <a:pt x="729" y="77"/>
                </a:lnTo>
                <a:lnTo>
                  <a:pt x="730" y="77"/>
                </a:lnTo>
                <a:lnTo>
                  <a:pt x="729" y="77"/>
                </a:lnTo>
                <a:lnTo>
                  <a:pt x="729" y="78"/>
                </a:lnTo>
                <a:lnTo>
                  <a:pt x="729" y="79"/>
                </a:lnTo>
                <a:lnTo>
                  <a:pt x="730" y="79"/>
                </a:lnTo>
                <a:lnTo>
                  <a:pt x="729" y="80"/>
                </a:lnTo>
                <a:lnTo>
                  <a:pt x="729" y="81"/>
                </a:lnTo>
                <a:lnTo>
                  <a:pt x="729" y="82"/>
                </a:lnTo>
                <a:lnTo>
                  <a:pt x="728" y="83"/>
                </a:lnTo>
                <a:lnTo>
                  <a:pt x="729" y="84"/>
                </a:lnTo>
                <a:lnTo>
                  <a:pt x="728" y="84"/>
                </a:lnTo>
                <a:lnTo>
                  <a:pt x="728" y="85"/>
                </a:lnTo>
                <a:lnTo>
                  <a:pt x="728" y="86"/>
                </a:lnTo>
                <a:lnTo>
                  <a:pt x="729" y="86"/>
                </a:lnTo>
                <a:lnTo>
                  <a:pt x="728" y="86"/>
                </a:lnTo>
                <a:lnTo>
                  <a:pt x="728" y="87"/>
                </a:lnTo>
                <a:lnTo>
                  <a:pt x="728" y="88"/>
                </a:lnTo>
                <a:lnTo>
                  <a:pt x="729" y="88"/>
                </a:lnTo>
                <a:lnTo>
                  <a:pt x="730" y="88"/>
                </a:lnTo>
                <a:lnTo>
                  <a:pt x="731" y="88"/>
                </a:lnTo>
                <a:lnTo>
                  <a:pt x="731" y="87"/>
                </a:lnTo>
                <a:lnTo>
                  <a:pt x="731" y="88"/>
                </a:lnTo>
                <a:lnTo>
                  <a:pt x="731" y="87"/>
                </a:lnTo>
                <a:lnTo>
                  <a:pt x="732" y="87"/>
                </a:lnTo>
                <a:lnTo>
                  <a:pt x="733" y="87"/>
                </a:lnTo>
                <a:lnTo>
                  <a:pt x="734" y="87"/>
                </a:lnTo>
                <a:lnTo>
                  <a:pt x="735" y="87"/>
                </a:lnTo>
                <a:lnTo>
                  <a:pt x="736" y="87"/>
                </a:lnTo>
                <a:lnTo>
                  <a:pt x="737" y="87"/>
                </a:lnTo>
                <a:lnTo>
                  <a:pt x="737" y="86"/>
                </a:lnTo>
                <a:lnTo>
                  <a:pt x="738" y="86"/>
                </a:lnTo>
                <a:lnTo>
                  <a:pt x="738" y="87"/>
                </a:lnTo>
                <a:lnTo>
                  <a:pt x="738" y="86"/>
                </a:lnTo>
                <a:lnTo>
                  <a:pt x="739" y="86"/>
                </a:lnTo>
                <a:lnTo>
                  <a:pt x="740" y="86"/>
                </a:lnTo>
                <a:lnTo>
                  <a:pt x="742" y="86"/>
                </a:lnTo>
                <a:lnTo>
                  <a:pt x="743" y="86"/>
                </a:lnTo>
                <a:lnTo>
                  <a:pt x="745" y="86"/>
                </a:lnTo>
                <a:lnTo>
                  <a:pt x="747" y="86"/>
                </a:lnTo>
                <a:lnTo>
                  <a:pt x="747" y="85"/>
                </a:lnTo>
                <a:lnTo>
                  <a:pt x="748" y="85"/>
                </a:lnTo>
                <a:lnTo>
                  <a:pt x="748" y="84"/>
                </a:lnTo>
                <a:lnTo>
                  <a:pt x="749" y="84"/>
                </a:lnTo>
                <a:lnTo>
                  <a:pt x="750" y="83"/>
                </a:lnTo>
                <a:lnTo>
                  <a:pt x="750" y="84"/>
                </a:lnTo>
                <a:lnTo>
                  <a:pt x="751" y="84"/>
                </a:lnTo>
                <a:lnTo>
                  <a:pt x="752" y="84"/>
                </a:lnTo>
                <a:lnTo>
                  <a:pt x="753" y="83"/>
                </a:lnTo>
                <a:lnTo>
                  <a:pt x="754" y="83"/>
                </a:lnTo>
                <a:lnTo>
                  <a:pt x="755" y="83"/>
                </a:lnTo>
                <a:lnTo>
                  <a:pt x="755" y="82"/>
                </a:lnTo>
                <a:lnTo>
                  <a:pt x="755" y="83"/>
                </a:lnTo>
                <a:lnTo>
                  <a:pt x="755" y="84"/>
                </a:lnTo>
                <a:lnTo>
                  <a:pt x="754" y="85"/>
                </a:lnTo>
                <a:lnTo>
                  <a:pt x="754" y="86"/>
                </a:lnTo>
                <a:lnTo>
                  <a:pt x="754" y="87"/>
                </a:lnTo>
                <a:lnTo>
                  <a:pt x="752" y="87"/>
                </a:lnTo>
                <a:lnTo>
                  <a:pt x="751" y="88"/>
                </a:lnTo>
                <a:lnTo>
                  <a:pt x="749" y="88"/>
                </a:lnTo>
                <a:lnTo>
                  <a:pt x="749" y="89"/>
                </a:lnTo>
                <a:lnTo>
                  <a:pt x="747" y="89"/>
                </a:lnTo>
                <a:lnTo>
                  <a:pt x="746" y="90"/>
                </a:lnTo>
                <a:lnTo>
                  <a:pt x="745" y="90"/>
                </a:lnTo>
                <a:lnTo>
                  <a:pt x="744" y="90"/>
                </a:lnTo>
                <a:lnTo>
                  <a:pt x="745" y="90"/>
                </a:lnTo>
                <a:lnTo>
                  <a:pt x="744" y="90"/>
                </a:lnTo>
                <a:lnTo>
                  <a:pt x="743" y="90"/>
                </a:lnTo>
                <a:lnTo>
                  <a:pt x="742" y="89"/>
                </a:lnTo>
                <a:lnTo>
                  <a:pt x="742" y="90"/>
                </a:lnTo>
                <a:lnTo>
                  <a:pt x="741" y="90"/>
                </a:lnTo>
                <a:lnTo>
                  <a:pt x="740" y="90"/>
                </a:lnTo>
                <a:lnTo>
                  <a:pt x="739" y="91"/>
                </a:lnTo>
                <a:lnTo>
                  <a:pt x="738" y="91"/>
                </a:lnTo>
                <a:lnTo>
                  <a:pt x="738" y="92"/>
                </a:lnTo>
                <a:lnTo>
                  <a:pt x="738" y="93"/>
                </a:lnTo>
                <a:lnTo>
                  <a:pt x="737" y="93"/>
                </a:lnTo>
                <a:lnTo>
                  <a:pt x="737" y="94"/>
                </a:lnTo>
                <a:lnTo>
                  <a:pt x="736" y="95"/>
                </a:lnTo>
                <a:lnTo>
                  <a:pt x="736" y="96"/>
                </a:lnTo>
                <a:lnTo>
                  <a:pt x="735" y="96"/>
                </a:lnTo>
                <a:lnTo>
                  <a:pt x="735" y="97"/>
                </a:lnTo>
                <a:lnTo>
                  <a:pt x="734" y="98"/>
                </a:lnTo>
                <a:lnTo>
                  <a:pt x="733" y="99"/>
                </a:lnTo>
                <a:lnTo>
                  <a:pt x="733" y="100"/>
                </a:lnTo>
                <a:lnTo>
                  <a:pt x="733" y="101"/>
                </a:lnTo>
                <a:lnTo>
                  <a:pt x="733" y="102"/>
                </a:lnTo>
                <a:lnTo>
                  <a:pt x="734" y="102"/>
                </a:lnTo>
                <a:lnTo>
                  <a:pt x="734" y="103"/>
                </a:lnTo>
                <a:lnTo>
                  <a:pt x="735" y="103"/>
                </a:lnTo>
                <a:lnTo>
                  <a:pt x="735" y="104"/>
                </a:lnTo>
                <a:lnTo>
                  <a:pt x="735" y="105"/>
                </a:lnTo>
                <a:lnTo>
                  <a:pt x="734" y="106"/>
                </a:lnTo>
                <a:lnTo>
                  <a:pt x="733" y="106"/>
                </a:lnTo>
                <a:lnTo>
                  <a:pt x="734" y="106"/>
                </a:lnTo>
                <a:lnTo>
                  <a:pt x="734" y="107"/>
                </a:lnTo>
                <a:lnTo>
                  <a:pt x="734" y="108"/>
                </a:lnTo>
                <a:lnTo>
                  <a:pt x="733" y="108"/>
                </a:lnTo>
                <a:lnTo>
                  <a:pt x="733" y="109"/>
                </a:lnTo>
                <a:lnTo>
                  <a:pt x="734" y="109"/>
                </a:lnTo>
                <a:lnTo>
                  <a:pt x="734" y="110"/>
                </a:lnTo>
                <a:lnTo>
                  <a:pt x="734" y="111"/>
                </a:lnTo>
                <a:lnTo>
                  <a:pt x="733" y="112"/>
                </a:lnTo>
                <a:lnTo>
                  <a:pt x="733" y="113"/>
                </a:lnTo>
                <a:lnTo>
                  <a:pt x="732" y="114"/>
                </a:lnTo>
                <a:lnTo>
                  <a:pt x="732" y="115"/>
                </a:lnTo>
                <a:lnTo>
                  <a:pt x="731" y="115"/>
                </a:lnTo>
                <a:lnTo>
                  <a:pt x="731" y="116"/>
                </a:lnTo>
                <a:lnTo>
                  <a:pt x="732" y="116"/>
                </a:lnTo>
                <a:lnTo>
                  <a:pt x="733" y="116"/>
                </a:lnTo>
                <a:lnTo>
                  <a:pt x="734" y="116"/>
                </a:lnTo>
                <a:lnTo>
                  <a:pt x="734" y="117"/>
                </a:lnTo>
                <a:lnTo>
                  <a:pt x="734" y="118"/>
                </a:lnTo>
                <a:lnTo>
                  <a:pt x="734" y="119"/>
                </a:lnTo>
                <a:lnTo>
                  <a:pt x="732" y="121"/>
                </a:lnTo>
                <a:lnTo>
                  <a:pt x="732" y="122"/>
                </a:lnTo>
                <a:lnTo>
                  <a:pt x="733" y="122"/>
                </a:lnTo>
                <a:lnTo>
                  <a:pt x="734" y="123"/>
                </a:lnTo>
                <a:lnTo>
                  <a:pt x="735" y="123"/>
                </a:lnTo>
                <a:lnTo>
                  <a:pt x="735" y="124"/>
                </a:lnTo>
                <a:lnTo>
                  <a:pt x="735" y="125"/>
                </a:lnTo>
                <a:lnTo>
                  <a:pt x="735" y="126"/>
                </a:lnTo>
                <a:lnTo>
                  <a:pt x="736" y="126"/>
                </a:lnTo>
                <a:lnTo>
                  <a:pt x="737" y="127"/>
                </a:lnTo>
                <a:lnTo>
                  <a:pt x="737" y="126"/>
                </a:lnTo>
                <a:lnTo>
                  <a:pt x="739" y="126"/>
                </a:lnTo>
                <a:lnTo>
                  <a:pt x="740" y="126"/>
                </a:lnTo>
                <a:lnTo>
                  <a:pt x="741" y="124"/>
                </a:lnTo>
                <a:lnTo>
                  <a:pt x="742" y="124"/>
                </a:lnTo>
                <a:lnTo>
                  <a:pt x="743" y="124"/>
                </a:lnTo>
                <a:lnTo>
                  <a:pt x="744" y="124"/>
                </a:lnTo>
                <a:lnTo>
                  <a:pt x="745" y="124"/>
                </a:lnTo>
                <a:lnTo>
                  <a:pt x="747" y="124"/>
                </a:lnTo>
                <a:lnTo>
                  <a:pt x="748" y="123"/>
                </a:lnTo>
                <a:lnTo>
                  <a:pt x="749" y="123"/>
                </a:lnTo>
                <a:lnTo>
                  <a:pt x="750" y="122"/>
                </a:lnTo>
                <a:lnTo>
                  <a:pt x="751" y="122"/>
                </a:lnTo>
                <a:lnTo>
                  <a:pt x="752" y="121"/>
                </a:lnTo>
                <a:lnTo>
                  <a:pt x="753" y="121"/>
                </a:lnTo>
                <a:lnTo>
                  <a:pt x="753" y="120"/>
                </a:lnTo>
                <a:lnTo>
                  <a:pt x="754" y="121"/>
                </a:lnTo>
                <a:lnTo>
                  <a:pt x="755" y="120"/>
                </a:lnTo>
                <a:lnTo>
                  <a:pt x="756" y="120"/>
                </a:lnTo>
                <a:lnTo>
                  <a:pt x="757" y="119"/>
                </a:lnTo>
                <a:lnTo>
                  <a:pt x="758" y="119"/>
                </a:lnTo>
                <a:lnTo>
                  <a:pt x="759" y="119"/>
                </a:lnTo>
                <a:lnTo>
                  <a:pt x="760" y="120"/>
                </a:lnTo>
                <a:lnTo>
                  <a:pt x="760" y="121"/>
                </a:lnTo>
                <a:lnTo>
                  <a:pt x="760" y="122"/>
                </a:lnTo>
                <a:lnTo>
                  <a:pt x="760" y="123"/>
                </a:lnTo>
                <a:lnTo>
                  <a:pt x="760" y="124"/>
                </a:lnTo>
                <a:lnTo>
                  <a:pt x="759" y="124"/>
                </a:lnTo>
                <a:lnTo>
                  <a:pt x="758" y="125"/>
                </a:lnTo>
                <a:lnTo>
                  <a:pt x="757" y="125"/>
                </a:lnTo>
                <a:lnTo>
                  <a:pt x="756" y="126"/>
                </a:lnTo>
                <a:lnTo>
                  <a:pt x="755" y="126"/>
                </a:lnTo>
                <a:lnTo>
                  <a:pt x="754" y="126"/>
                </a:lnTo>
                <a:lnTo>
                  <a:pt x="754" y="127"/>
                </a:lnTo>
                <a:lnTo>
                  <a:pt x="753" y="128"/>
                </a:lnTo>
                <a:lnTo>
                  <a:pt x="752" y="129"/>
                </a:lnTo>
                <a:lnTo>
                  <a:pt x="751" y="130"/>
                </a:lnTo>
                <a:lnTo>
                  <a:pt x="750" y="130"/>
                </a:lnTo>
                <a:lnTo>
                  <a:pt x="750" y="131"/>
                </a:lnTo>
                <a:lnTo>
                  <a:pt x="749" y="131"/>
                </a:lnTo>
                <a:lnTo>
                  <a:pt x="748" y="131"/>
                </a:lnTo>
                <a:lnTo>
                  <a:pt x="746" y="131"/>
                </a:lnTo>
                <a:lnTo>
                  <a:pt x="745" y="132"/>
                </a:lnTo>
                <a:lnTo>
                  <a:pt x="744" y="132"/>
                </a:lnTo>
                <a:lnTo>
                  <a:pt x="742" y="132"/>
                </a:lnTo>
                <a:lnTo>
                  <a:pt x="742" y="133"/>
                </a:lnTo>
                <a:lnTo>
                  <a:pt x="741" y="133"/>
                </a:lnTo>
                <a:lnTo>
                  <a:pt x="741" y="134"/>
                </a:lnTo>
                <a:lnTo>
                  <a:pt x="740" y="134"/>
                </a:lnTo>
                <a:lnTo>
                  <a:pt x="739" y="135"/>
                </a:lnTo>
                <a:lnTo>
                  <a:pt x="739" y="136"/>
                </a:lnTo>
                <a:lnTo>
                  <a:pt x="738" y="136"/>
                </a:lnTo>
                <a:lnTo>
                  <a:pt x="739" y="136"/>
                </a:lnTo>
                <a:lnTo>
                  <a:pt x="740" y="136"/>
                </a:lnTo>
                <a:lnTo>
                  <a:pt x="741" y="137"/>
                </a:lnTo>
                <a:lnTo>
                  <a:pt x="741" y="138"/>
                </a:lnTo>
                <a:lnTo>
                  <a:pt x="741" y="139"/>
                </a:lnTo>
                <a:lnTo>
                  <a:pt x="742" y="139"/>
                </a:lnTo>
                <a:lnTo>
                  <a:pt x="742" y="140"/>
                </a:lnTo>
                <a:lnTo>
                  <a:pt x="741" y="140"/>
                </a:lnTo>
                <a:lnTo>
                  <a:pt x="740" y="141"/>
                </a:lnTo>
                <a:lnTo>
                  <a:pt x="740" y="142"/>
                </a:lnTo>
                <a:lnTo>
                  <a:pt x="740" y="143"/>
                </a:lnTo>
                <a:lnTo>
                  <a:pt x="741" y="143"/>
                </a:lnTo>
                <a:lnTo>
                  <a:pt x="740" y="145"/>
                </a:lnTo>
                <a:lnTo>
                  <a:pt x="738" y="145"/>
                </a:lnTo>
                <a:lnTo>
                  <a:pt x="738" y="146"/>
                </a:lnTo>
                <a:lnTo>
                  <a:pt x="739" y="147"/>
                </a:lnTo>
                <a:lnTo>
                  <a:pt x="738" y="149"/>
                </a:lnTo>
                <a:lnTo>
                  <a:pt x="738" y="150"/>
                </a:lnTo>
                <a:lnTo>
                  <a:pt x="739" y="150"/>
                </a:lnTo>
                <a:lnTo>
                  <a:pt x="740" y="150"/>
                </a:lnTo>
                <a:lnTo>
                  <a:pt x="740" y="151"/>
                </a:lnTo>
                <a:lnTo>
                  <a:pt x="741" y="151"/>
                </a:lnTo>
                <a:lnTo>
                  <a:pt x="742" y="151"/>
                </a:lnTo>
                <a:lnTo>
                  <a:pt x="744" y="151"/>
                </a:lnTo>
                <a:lnTo>
                  <a:pt x="745" y="152"/>
                </a:lnTo>
                <a:lnTo>
                  <a:pt x="746" y="153"/>
                </a:lnTo>
                <a:lnTo>
                  <a:pt x="746" y="154"/>
                </a:lnTo>
                <a:lnTo>
                  <a:pt x="745" y="154"/>
                </a:lnTo>
                <a:lnTo>
                  <a:pt x="744" y="155"/>
                </a:lnTo>
                <a:lnTo>
                  <a:pt x="743" y="156"/>
                </a:lnTo>
                <a:lnTo>
                  <a:pt x="742" y="156"/>
                </a:lnTo>
                <a:lnTo>
                  <a:pt x="740" y="157"/>
                </a:lnTo>
                <a:lnTo>
                  <a:pt x="740" y="158"/>
                </a:lnTo>
                <a:lnTo>
                  <a:pt x="739" y="158"/>
                </a:lnTo>
                <a:lnTo>
                  <a:pt x="737" y="160"/>
                </a:lnTo>
                <a:lnTo>
                  <a:pt x="737" y="161"/>
                </a:lnTo>
                <a:lnTo>
                  <a:pt x="736" y="161"/>
                </a:lnTo>
                <a:lnTo>
                  <a:pt x="736" y="162"/>
                </a:lnTo>
                <a:lnTo>
                  <a:pt x="735" y="163"/>
                </a:lnTo>
                <a:lnTo>
                  <a:pt x="736" y="164"/>
                </a:lnTo>
                <a:lnTo>
                  <a:pt x="737" y="164"/>
                </a:lnTo>
                <a:lnTo>
                  <a:pt x="737" y="165"/>
                </a:lnTo>
                <a:lnTo>
                  <a:pt x="737" y="166"/>
                </a:lnTo>
                <a:lnTo>
                  <a:pt x="736" y="167"/>
                </a:lnTo>
                <a:lnTo>
                  <a:pt x="734" y="168"/>
                </a:lnTo>
                <a:lnTo>
                  <a:pt x="735" y="169"/>
                </a:lnTo>
                <a:lnTo>
                  <a:pt x="736" y="169"/>
                </a:lnTo>
                <a:lnTo>
                  <a:pt x="737" y="169"/>
                </a:lnTo>
                <a:lnTo>
                  <a:pt x="737" y="170"/>
                </a:lnTo>
                <a:lnTo>
                  <a:pt x="738" y="171"/>
                </a:lnTo>
                <a:lnTo>
                  <a:pt x="738" y="172"/>
                </a:lnTo>
                <a:lnTo>
                  <a:pt x="737" y="172"/>
                </a:lnTo>
                <a:lnTo>
                  <a:pt x="735" y="173"/>
                </a:lnTo>
                <a:lnTo>
                  <a:pt x="734" y="173"/>
                </a:lnTo>
                <a:lnTo>
                  <a:pt x="733" y="173"/>
                </a:lnTo>
                <a:lnTo>
                  <a:pt x="732" y="174"/>
                </a:lnTo>
                <a:lnTo>
                  <a:pt x="733" y="175"/>
                </a:lnTo>
                <a:lnTo>
                  <a:pt x="734" y="175"/>
                </a:lnTo>
                <a:lnTo>
                  <a:pt x="734" y="176"/>
                </a:lnTo>
                <a:lnTo>
                  <a:pt x="733" y="177"/>
                </a:lnTo>
                <a:lnTo>
                  <a:pt x="733" y="178"/>
                </a:lnTo>
                <a:lnTo>
                  <a:pt x="735" y="178"/>
                </a:lnTo>
                <a:lnTo>
                  <a:pt x="736" y="178"/>
                </a:lnTo>
                <a:lnTo>
                  <a:pt x="736" y="179"/>
                </a:lnTo>
                <a:lnTo>
                  <a:pt x="737" y="180"/>
                </a:lnTo>
                <a:lnTo>
                  <a:pt x="736" y="181"/>
                </a:lnTo>
                <a:lnTo>
                  <a:pt x="736" y="182"/>
                </a:lnTo>
                <a:lnTo>
                  <a:pt x="735" y="183"/>
                </a:lnTo>
                <a:lnTo>
                  <a:pt x="734" y="184"/>
                </a:lnTo>
                <a:lnTo>
                  <a:pt x="733" y="186"/>
                </a:lnTo>
                <a:lnTo>
                  <a:pt x="733" y="188"/>
                </a:lnTo>
                <a:lnTo>
                  <a:pt x="733" y="189"/>
                </a:lnTo>
                <a:lnTo>
                  <a:pt x="733" y="190"/>
                </a:lnTo>
                <a:lnTo>
                  <a:pt x="734" y="191"/>
                </a:lnTo>
                <a:lnTo>
                  <a:pt x="736" y="193"/>
                </a:lnTo>
                <a:lnTo>
                  <a:pt x="737" y="193"/>
                </a:lnTo>
                <a:lnTo>
                  <a:pt x="737" y="194"/>
                </a:lnTo>
                <a:lnTo>
                  <a:pt x="737" y="196"/>
                </a:lnTo>
                <a:lnTo>
                  <a:pt x="737" y="197"/>
                </a:lnTo>
                <a:lnTo>
                  <a:pt x="738" y="198"/>
                </a:lnTo>
                <a:lnTo>
                  <a:pt x="737" y="199"/>
                </a:lnTo>
                <a:lnTo>
                  <a:pt x="736" y="201"/>
                </a:lnTo>
                <a:lnTo>
                  <a:pt x="735" y="201"/>
                </a:lnTo>
                <a:lnTo>
                  <a:pt x="734" y="202"/>
                </a:lnTo>
                <a:lnTo>
                  <a:pt x="735" y="202"/>
                </a:lnTo>
                <a:lnTo>
                  <a:pt x="736" y="202"/>
                </a:lnTo>
                <a:lnTo>
                  <a:pt x="736" y="203"/>
                </a:lnTo>
                <a:lnTo>
                  <a:pt x="736" y="204"/>
                </a:lnTo>
                <a:lnTo>
                  <a:pt x="735" y="204"/>
                </a:lnTo>
                <a:lnTo>
                  <a:pt x="735" y="205"/>
                </a:lnTo>
                <a:lnTo>
                  <a:pt x="734" y="206"/>
                </a:lnTo>
                <a:lnTo>
                  <a:pt x="733" y="205"/>
                </a:lnTo>
                <a:lnTo>
                  <a:pt x="732" y="205"/>
                </a:lnTo>
                <a:lnTo>
                  <a:pt x="732" y="206"/>
                </a:lnTo>
                <a:lnTo>
                  <a:pt x="732" y="207"/>
                </a:lnTo>
                <a:lnTo>
                  <a:pt x="733" y="207"/>
                </a:lnTo>
                <a:lnTo>
                  <a:pt x="735" y="208"/>
                </a:lnTo>
                <a:lnTo>
                  <a:pt x="736" y="209"/>
                </a:lnTo>
                <a:lnTo>
                  <a:pt x="738" y="209"/>
                </a:lnTo>
                <a:lnTo>
                  <a:pt x="739" y="210"/>
                </a:lnTo>
                <a:lnTo>
                  <a:pt x="738" y="211"/>
                </a:lnTo>
                <a:lnTo>
                  <a:pt x="738" y="212"/>
                </a:lnTo>
                <a:lnTo>
                  <a:pt x="739" y="212"/>
                </a:lnTo>
                <a:lnTo>
                  <a:pt x="740" y="212"/>
                </a:lnTo>
                <a:lnTo>
                  <a:pt x="743" y="214"/>
                </a:lnTo>
                <a:lnTo>
                  <a:pt x="744" y="213"/>
                </a:lnTo>
                <a:lnTo>
                  <a:pt x="745" y="213"/>
                </a:lnTo>
                <a:lnTo>
                  <a:pt x="745" y="214"/>
                </a:lnTo>
                <a:lnTo>
                  <a:pt x="746" y="214"/>
                </a:lnTo>
                <a:lnTo>
                  <a:pt x="747" y="215"/>
                </a:lnTo>
                <a:lnTo>
                  <a:pt x="747" y="216"/>
                </a:lnTo>
                <a:lnTo>
                  <a:pt x="746" y="217"/>
                </a:lnTo>
                <a:lnTo>
                  <a:pt x="747" y="217"/>
                </a:lnTo>
                <a:lnTo>
                  <a:pt x="748" y="218"/>
                </a:lnTo>
                <a:lnTo>
                  <a:pt x="748" y="219"/>
                </a:lnTo>
                <a:lnTo>
                  <a:pt x="749" y="219"/>
                </a:lnTo>
                <a:lnTo>
                  <a:pt x="750" y="218"/>
                </a:lnTo>
                <a:lnTo>
                  <a:pt x="752" y="218"/>
                </a:lnTo>
                <a:lnTo>
                  <a:pt x="753" y="219"/>
                </a:lnTo>
                <a:lnTo>
                  <a:pt x="753" y="220"/>
                </a:lnTo>
                <a:lnTo>
                  <a:pt x="752" y="221"/>
                </a:lnTo>
                <a:lnTo>
                  <a:pt x="752" y="222"/>
                </a:lnTo>
                <a:lnTo>
                  <a:pt x="752" y="223"/>
                </a:lnTo>
                <a:lnTo>
                  <a:pt x="753" y="224"/>
                </a:lnTo>
                <a:lnTo>
                  <a:pt x="754" y="224"/>
                </a:lnTo>
                <a:lnTo>
                  <a:pt x="755" y="224"/>
                </a:lnTo>
                <a:lnTo>
                  <a:pt x="755" y="225"/>
                </a:lnTo>
                <a:lnTo>
                  <a:pt x="756" y="225"/>
                </a:lnTo>
                <a:lnTo>
                  <a:pt x="757" y="225"/>
                </a:lnTo>
                <a:lnTo>
                  <a:pt x="758" y="225"/>
                </a:lnTo>
                <a:lnTo>
                  <a:pt x="758" y="226"/>
                </a:lnTo>
                <a:lnTo>
                  <a:pt x="759" y="226"/>
                </a:lnTo>
                <a:lnTo>
                  <a:pt x="758" y="227"/>
                </a:lnTo>
                <a:lnTo>
                  <a:pt x="758" y="228"/>
                </a:lnTo>
                <a:lnTo>
                  <a:pt x="760" y="227"/>
                </a:lnTo>
                <a:lnTo>
                  <a:pt x="761" y="228"/>
                </a:lnTo>
                <a:lnTo>
                  <a:pt x="761" y="229"/>
                </a:lnTo>
                <a:lnTo>
                  <a:pt x="762" y="229"/>
                </a:lnTo>
                <a:lnTo>
                  <a:pt x="761" y="230"/>
                </a:lnTo>
                <a:lnTo>
                  <a:pt x="762" y="231"/>
                </a:lnTo>
                <a:lnTo>
                  <a:pt x="762" y="232"/>
                </a:lnTo>
                <a:lnTo>
                  <a:pt x="762" y="233"/>
                </a:lnTo>
                <a:lnTo>
                  <a:pt x="763" y="233"/>
                </a:lnTo>
                <a:lnTo>
                  <a:pt x="763" y="234"/>
                </a:lnTo>
                <a:lnTo>
                  <a:pt x="763" y="235"/>
                </a:lnTo>
                <a:lnTo>
                  <a:pt x="764" y="236"/>
                </a:lnTo>
                <a:lnTo>
                  <a:pt x="766" y="236"/>
                </a:lnTo>
                <a:lnTo>
                  <a:pt x="767" y="236"/>
                </a:lnTo>
                <a:lnTo>
                  <a:pt x="767" y="237"/>
                </a:lnTo>
                <a:lnTo>
                  <a:pt x="766" y="238"/>
                </a:lnTo>
                <a:lnTo>
                  <a:pt x="765" y="239"/>
                </a:lnTo>
                <a:lnTo>
                  <a:pt x="764" y="239"/>
                </a:lnTo>
                <a:lnTo>
                  <a:pt x="764" y="241"/>
                </a:lnTo>
                <a:lnTo>
                  <a:pt x="764" y="242"/>
                </a:lnTo>
                <a:lnTo>
                  <a:pt x="763" y="243"/>
                </a:lnTo>
                <a:lnTo>
                  <a:pt x="762" y="243"/>
                </a:lnTo>
                <a:lnTo>
                  <a:pt x="761" y="244"/>
                </a:lnTo>
                <a:lnTo>
                  <a:pt x="759" y="244"/>
                </a:lnTo>
                <a:lnTo>
                  <a:pt x="758" y="244"/>
                </a:lnTo>
                <a:lnTo>
                  <a:pt x="757" y="244"/>
                </a:lnTo>
                <a:lnTo>
                  <a:pt x="756" y="243"/>
                </a:lnTo>
                <a:lnTo>
                  <a:pt x="756" y="241"/>
                </a:lnTo>
                <a:lnTo>
                  <a:pt x="755" y="241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6" y="246"/>
                </a:lnTo>
                <a:lnTo>
                  <a:pt x="755" y="246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6" y="249"/>
                </a:lnTo>
                <a:lnTo>
                  <a:pt x="756" y="250"/>
                </a:lnTo>
                <a:lnTo>
                  <a:pt x="757" y="251"/>
                </a:lnTo>
                <a:lnTo>
                  <a:pt x="756" y="251"/>
                </a:lnTo>
                <a:lnTo>
                  <a:pt x="756" y="252"/>
                </a:lnTo>
                <a:lnTo>
                  <a:pt x="756" y="253"/>
                </a:lnTo>
                <a:lnTo>
                  <a:pt x="757" y="254"/>
                </a:lnTo>
                <a:lnTo>
                  <a:pt x="758" y="254"/>
                </a:lnTo>
                <a:lnTo>
                  <a:pt x="758" y="255"/>
                </a:lnTo>
                <a:lnTo>
                  <a:pt x="758" y="256"/>
                </a:lnTo>
                <a:lnTo>
                  <a:pt x="757" y="256"/>
                </a:lnTo>
                <a:lnTo>
                  <a:pt x="757" y="255"/>
                </a:lnTo>
                <a:lnTo>
                  <a:pt x="756" y="255"/>
                </a:lnTo>
                <a:lnTo>
                  <a:pt x="756" y="256"/>
                </a:lnTo>
                <a:lnTo>
                  <a:pt x="757" y="257"/>
                </a:lnTo>
                <a:lnTo>
                  <a:pt x="756" y="257"/>
                </a:lnTo>
                <a:lnTo>
                  <a:pt x="757" y="257"/>
                </a:lnTo>
                <a:lnTo>
                  <a:pt x="757" y="258"/>
                </a:lnTo>
                <a:lnTo>
                  <a:pt x="756" y="258"/>
                </a:lnTo>
                <a:lnTo>
                  <a:pt x="757" y="258"/>
                </a:lnTo>
                <a:lnTo>
                  <a:pt x="757" y="259"/>
                </a:lnTo>
                <a:lnTo>
                  <a:pt x="757" y="261"/>
                </a:lnTo>
                <a:lnTo>
                  <a:pt x="756" y="261"/>
                </a:lnTo>
                <a:lnTo>
                  <a:pt x="755" y="261"/>
                </a:lnTo>
                <a:lnTo>
                  <a:pt x="755" y="262"/>
                </a:lnTo>
                <a:lnTo>
                  <a:pt x="756" y="262"/>
                </a:lnTo>
                <a:lnTo>
                  <a:pt x="757" y="263"/>
                </a:lnTo>
                <a:lnTo>
                  <a:pt x="757" y="264"/>
                </a:lnTo>
                <a:lnTo>
                  <a:pt x="757" y="265"/>
                </a:lnTo>
                <a:lnTo>
                  <a:pt x="756" y="265"/>
                </a:lnTo>
                <a:lnTo>
                  <a:pt x="756" y="266"/>
                </a:lnTo>
                <a:lnTo>
                  <a:pt x="756" y="267"/>
                </a:lnTo>
                <a:lnTo>
                  <a:pt x="756" y="268"/>
                </a:lnTo>
                <a:lnTo>
                  <a:pt x="755" y="268"/>
                </a:lnTo>
                <a:lnTo>
                  <a:pt x="754" y="268"/>
                </a:lnTo>
                <a:lnTo>
                  <a:pt x="753" y="268"/>
                </a:lnTo>
                <a:lnTo>
                  <a:pt x="752" y="268"/>
                </a:lnTo>
                <a:lnTo>
                  <a:pt x="753" y="269"/>
                </a:lnTo>
                <a:lnTo>
                  <a:pt x="752" y="270"/>
                </a:lnTo>
                <a:lnTo>
                  <a:pt x="752" y="271"/>
                </a:lnTo>
                <a:lnTo>
                  <a:pt x="754" y="272"/>
                </a:lnTo>
                <a:lnTo>
                  <a:pt x="754" y="273"/>
                </a:lnTo>
                <a:lnTo>
                  <a:pt x="754" y="274"/>
                </a:lnTo>
                <a:lnTo>
                  <a:pt x="754" y="275"/>
                </a:lnTo>
                <a:lnTo>
                  <a:pt x="753" y="275"/>
                </a:lnTo>
                <a:lnTo>
                  <a:pt x="753" y="276"/>
                </a:lnTo>
                <a:lnTo>
                  <a:pt x="754" y="276"/>
                </a:lnTo>
                <a:lnTo>
                  <a:pt x="754" y="277"/>
                </a:lnTo>
                <a:lnTo>
                  <a:pt x="753" y="278"/>
                </a:lnTo>
                <a:lnTo>
                  <a:pt x="754" y="278"/>
                </a:lnTo>
                <a:lnTo>
                  <a:pt x="753" y="279"/>
                </a:lnTo>
                <a:lnTo>
                  <a:pt x="753" y="280"/>
                </a:lnTo>
                <a:lnTo>
                  <a:pt x="753" y="281"/>
                </a:lnTo>
                <a:lnTo>
                  <a:pt x="753" y="282"/>
                </a:lnTo>
                <a:lnTo>
                  <a:pt x="752" y="283"/>
                </a:lnTo>
                <a:lnTo>
                  <a:pt x="752" y="284"/>
                </a:lnTo>
                <a:lnTo>
                  <a:pt x="751" y="284"/>
                </a:lnTo>
                <a:lnTo>
                  <a:pt x="751" y="285"/>
                </a:lnTo>
                <a:lnTo>
                  <a:pt x="750" y="285"/>
                </a:lnTo>
                <a:lnTo>
                  <a:pt x="749" y="286"/>
                </a:lnTo>
                <a:lnTo>
                  <a:pt x="748" y="286"/>
                </a:lnTo>
                <a:lnTo>
                  <a:pt x="749" y="286"/>
                </a:lnTo>
                <a:lnTo>
                  <a:pt x="748" y="286"/>
                </a:lnTo>
                <a:lnTo>
                  <a:pt x="749" y="287"/>
                </a:lnTo>
                <a:lnTo>
                  <a:pt x="750" y="289"/>
                </a:lnTo>
                <a:lnTo>
                  <a:pt x="750" y="290"/>
                </a:lnTo>
                <a:lnTo>
                  <a:pt x="749" y="290"/>
                </a:lnTo>
                <a:lnTo>
                  <a:pt x="749" y="291"/>
                </a:lnTo>
                <a:lnTo>
                  <a:pt x="748" y="291"/>
                </a:lnTo>
                <a:lnTo>
                  <a:pt x="748" y="292"/>
                </a:lnTo>
                <a:lnTo>
                  <a:pt x="747" y="293"/>
                </a:lnTo>
                <a:lnTo>
                  <a:pt x="747" y="294"/>
                </a:lnTo>
                <a:lnTo>
                  <a:pt x="746" y="294"/>
                </a:lnTo>
                <a:lnTo>
                  <a:pt x="746" y="293"/>
                </a:lnTo>
                <a:lnTo>
                  <a:pt x="745" y="293"/>
                </a:lnTo>
                <a:lnTo>
                  <a:pt x="745" y="294"/>
                </a:lnTo>
                <a:lnTo>
                  <a:pt x="744" y="296"/>
                </a:lnTo>
                <a:lnTo>
                  <a:pt x="744" y="297"/>
                </a:lnTo>
                <a:lnTo>
                  <a:pt x="743" y="297"/>
                </a:lnTo>
                <a:lnTo>
                  <a:pt x="742" y="297"/>
                </a:lnTo>
                <a:lnTo>
                  <a:pt x="742" y="296"/>
                </a:lnTo>
                <a:lnTo>
                  <a:pt x="741" y="296"/>
                </a:lnTo>
                <a:lnTo>
                  <a:pt x="741" y="295"/>
                </a:lnTo>
                <a:lnTo>
                  <a:pt x="740" y="295"/>
                </a:lnTo>
                <a:lnTo>
                  <a:pt x="739" y="295"/>
                </a:lnTo>
                <a:lnTo>
                  <a:pt x="738" y="295"/>
                </a:lnTo>
                <a:lnTo>
                  <a:pt x="737" y="294"/>
                </a:lnTo>
                <a:lnTo>
                  <a:pt x="737" y="293"/>
                </a:lnTo>
                <a:lnTo>
                  <a:pt x="736" y="293"/>
                </a:lnTo>
                <a:lnTo>
                  <a:pt x="736" y="294"/>
                </a:lnTo>
                <a:lnTo>
                  <a:pt x="736" y="295"/>
                </a:lnTo>
                <a:lnTo>
                  <a:pt x="736" y="296"/>
                </a:lnTo>
                <a:lnTo>
                  <a:pt x="735" y="297"/>
                </a:lnTo>
                <a:lnTo>
                  <a:pt x="733" y="297"/>
                </a:lnTo>
                <a:lnTo>
                  <a:pt x="733" y="296"/>
                </a:lnTo>
                <a:lnTo>
                  <a:pt x="732" y="296"/>
                </a:lnTo>
                <a:lnTo>
                  <a:pt x="731" y="296"/>
                </a:lnTo>
                <a:lnTo>
                  <a:pt x="730" y="296"/>
                </a:lnTo>
                <a:lnTo>
                  <a:pt x="729" y="294"/>
                </a:lnTo>
                <a:lnTo>
                  <a:pt x="728" y="294"/>
                </a:lnTo>
                <a:lnTo>
                  <a:pt x="726" y="295"/>
                </a:lnTo>
                <a:lnTo>
                  <a:pt x="726" y="294"/>
                </a:lnTo>
                <a:lnTo>
                  <a:pt x="725" y="294"/>
                </a:lnTo>
                <a:lnTo>
                  <a:pt x="725" y="295"/>
                </a:lnTo>
                <a:lnTo>
                  <a:pt x="724" y="294"/>
                </a:lnTo>
                <a:lnTo>
                  <a:pt x="723" y="294"/>
                </a:lnTo>
                <a:lnTo>
                  <a:pt x="723" y="292"/>
                </a:lnTo>
                <a:lnTo>
                  <a:pt x="722" y="292"/>
                </a:lnTo>
                <a:lnTo>
                  <a:pt x="721" y="292"/>
                </a:lnTo>
                <a:lnTo>
                  <a:pt x="721" y="291"/>
                </a:lnTo>
                <a:lnTo>
                  <a:pt x="721" y="290"/>
                </a:lnTo>
                <a:lnTo>
                  <a:pt x="721" y="289"/>
                </a:lnTo>
                <a:lnTo>
                  <a:pt x="722" y="289"/>
                </a:lnTo>
                <a:lnTo>
                  <a:pt x="722" y="288"/>
                </a:lnTo>
                <a:lnTo>
                  <a:pt x="723" y="287"/>
                </a:lnTo>
                <a:lnTo>
                  <a:pt x="723" y="286"/>
                </a:lnTo>
                <a:lnTo>
                  <a:pt x="722" y="286"/>
                </a:lnTo>
                <a:lnTo>
                  <a:pt x="721" y="286"/>
                </a:lnTo>
                <a:lnTo>
                  <a:pt x="721" y="285"/>
                </a:lnTo>
                <a:lnTo>
                  <a:pt x="720" y="285"/>
                </a:lnTo>
                <a:lnTo>
                  <a:pt x="721" y="284"/>
                </a:lnTo>
                <a:lnTo>
                  <a:pt x="721" y="283"/>
                </a:lnTo>
                <a:lnTo>
                  <a:pt x="721" y="282"/>
                </a:lnTo>
                <a:lnTo>
                  <a:pt x="720" y="282"/>
                </a:lnTo>
                <a:lnTo>
                  <a:pt x="720" y="281"/>
                </a:lnTo>
                <a:lnTo>
                  <a:pt x="718" y="280"/>
                </a:lnTo>
                <a:lnTo>
                  <a:pt x="718" y="279"/>
                </a:lnTo>
                <a:lnTo>
                  <a:pt x="717" y="279"/>
                </a:lnTo>
                <a:lnTo>
                  <a:pt x="717" y="280"/>
                </a:lnTo>
                <a:lnTo>
                  <a:pt x="717" y="279"/>
                </a:lnTo>
                <a:lnTo>
                  <a:pt x="715" y="279"/>
                </a:lnTo>
                <a:lnTo>
                  <a:pt x="715" y="277"/>
                </a:lnTo>
                <a:lnTo>
                  <a:pt x="714" y="277"/>
                </a:lnTo>
                <a:lnTo>
                  <a:pt x="713" y="275"/>
                </a:lnTo>
                <a:lnTo>
                  <a:pt x="711" y="275"/>
                </a:lnTo>
                <a:lnTo>
                  <a:pt x="710" y="274"/>
                </a:lnTo>
                <a:lnTo>
                  <a:pt x="709" y="273"/>
                </a:lnTo>
                <a:lnTo>
                  <a:pt x="709" y="272"/>
                </a:lnTo>
                <a:lnTo>
                  <a:pt x="708" y="272"/>
                </a:lnTo>
                <a:lnTo>
                  <a:pt x="707" y="272"/>
                </a:lnTo>
                <a:lnTo>
                  <a:pt x="707" y="271"/>
                </a:lnTo>
                <a:lnTo>
                  <a:pt x="707" y="270"/>
                </a:lnTo>
                <a:lnTo>
                  <a:pt x="707" y="269"/>
                </a:lnTo>
                <a:lnTo>
                  <a:pt x="706" y="269"/>
                </a:lnTo>
                <a:lnTo>
                  <a:pt x="705" y="269"/>
                </a:lnTo>
                <a:lnTo>
                  <a:pt x="704" y="269"/>
                </a:lnTo>
                <a:lnTo>
                  <a:pt x="703" y="269"/>
                </a:lnTo>
                <a:lnTo>
                  <a:pt x="703" y="270"/>
                </a:lnTo>
                <a:lnTo>
                  <a:pt x="703" y="271"/>
                </a:lnTo>
                <a:lnTo>
                  <a:pt x="703" y="272"/>
                </a:lnTo>
                <a:lnTo>
                  <a:pt x="702" y="272"/>
                </a:lnTo>
                <a:lnTo>
                  <a:pt x="701" y="273"/>
                </a:lnTo>
                <a:lnTo>
                  <a:pt x="700" y="273"/>
                </a:lnTo>
                <a:lnTo>
                  <a:pt x="699" y="273"/>
                </a:lnTo>
                <a:lnTo>
                  <a:pt x="699" y="274"/>
                </a:lnTo>
                <a:lnTo>
                  <a:pt x="699" y="275"/>
                </a:lnTo>
                <a:lnTo>
                  <a:pt x="698" y="276"/>
                </a:lnTo>
                <a:lnTo>
                  <a:pt x="697" y="277"/>
                </a:lnTo>
                <a:lnTo>
                  <a:pt x="696" y="277"/>
                </a:lnTo>
                <a:lnTo>
                  <a:pt x="696" y="278"/>
                </a:lnTo>
                <a:lnTo>
                  <a:pt x="697" y="279"/>
                </a:lnTo>
                <a:lnTo>
                  <a:pt x="697" y="280"/>
                </a:lnTo>
                <a:lnTo>
                  <a:pt x="697" y="281"/>
                </a:lnTo>
                <a:lnTo>
                  <a:pt x="698" y="281"/>
                </a:lnTo>
                <a:lnTo>
                  <a:pt x="699" y="282"/>
                </a:lnTo>
                <a:lnTo>
                  <a:pt x="700" y="283"/>
                </a:lnTo>
                <a:lnTo>
                  <a:pt x="700" y="284"/>
                </a:lnTo>
                <a:lnTo>
                  <a:pt x="700" y="285"/>
                </a:lnTo>
                <a:lnTo>
                  <a:pt x="700" y="286"/>
                </a:lnTo>
                <a:lnTo>
                  <a:pt x="699" y="287"/>
                </a:lnTo>
                <a:lnTo>
                  <a:pt x="699" y="288"/>
                </a:lnTo>
                <a:lnTo>
                  <a:pt x="698" y="288"/>
                </a:lnTo>
                <a:lnTo>
                  <a:pt x="698" y="289"/>
                </a:lnTo>
                <a:lnTo>
                  <a:pt x="698" y="290"/>
                </a:lnTo>
                <a:lnTo>
                  <a:pt x="698" y="291"/>
                </a:lnTo>
                <a:lnTo>
                  <a:pt x="697" y="292"/>
                </a:lnTo>
                <a:lnTo>
                  <a:pt x="698" y="293"/>
                </a:lnTo>
                <a:lnTo>
                  <a:pt x="698" y="294"/>
                </a:lnTo>
                <a:lnTo>
                  <a:pt x="698" y="295"/>
                </a:lnTo>
                <a:lnTo>
                  <a:pt x="698" y="296"/>
                </a:lnTo>
                <a:lnTo>
                  <a:pt x="699" y="296"/>
                </a:lnTo>
                <a:lnTo>
                  <a:pt x="700" y="296"/>
                </a:lnTo>
                <a:lnTo>
                  <a:pt x="700" y="297"/>
                </a:lnTo>
                <a:lnTo>
                  <a:pt x="700" y="298"/>
                </a:lnTo>
                <a:lnTo>
                  <a:pt x="699" y="298"/>
                </a:lnTo>
                <a:lnTo>
                  <a:pt x="699" y="299"/>
                </a:lnTo>
                <a:lnTo>
                  <a:pt x="698" y="301"/>
                </a:lnTo>
                <a:lnTo>
                  <a:pt x="699" y="301"/>
                </a:lnTo>
                <a:lnTo>
                  <a:pt x="699" y="302"/>
                </a:lnTo>
                <a:lnTo>
                  <a:pt x="699" y="303"/>
                </a:lnTo>
                <a:lnTo>
                  <a:pt x="700" y="303"/>
                </a:lnTo>
                <a:lnTo>
                  <a:pt x="700" y="304"/>
                </a:lnTo>
                <a:lnTo>
                  <a:pt x="701" y="305"/>
                </a:lnTo>
                <a:lnTo>
                  <a:pt x="701" y="306"/>
                </a:lnTo>
                <a:lnTo>
                  <a:pt x="700" y="306"/>
                </a:lnTo>
                <a:lnTo>
                  <a:pt x="700" y="307"/>
                </a:lnTo>
                <a:lnTo>
                  <a:pt x="699" y="307"/>
                </a:lnTo>
                <a:lnTo>
                  <a:pt x="699" y="306"/>
                </a:lnTo>
                <a:lnTo>
                  <a:pt x="698" y="306"/>
                </a:lnTo>
                <a:lnTo>
                  <a:pt x="697" y="306"/>
                </a:lnTo>
                <a:lnTo>
                  <a:pt x="697" y="307"/>
                </a:lnTo>
                <a:lnTo>
                  <a:pt x="696" y="307"/>
                </a:lnTo>
                <a:lnTo>
                  <a:pt x="694" y="307"/>
                </a:lnTo>
                <a:lnTo>
                  <a:pt x="694" y="308"/>
                </a:lnTo>
                <a:lnTo>
                  <a:pt x="693" y="308"/>
                </a:lnTo>
                <a:lnTo>
                  <a:pt x="693" y="309"/>
                </a:lnTo>
                <a:lnTo>
                  <a:pt x="692" y="308"/>
                </a:lnTo>
                <a:lnTo>
                  <a:pt x="691" y="308"/>
                </a:lnTo>
                <a:lnTo>
                  <a:pt x="691" y="309"/>
                </a:lnTo>
                <a:lnTo>
                  <a:pt x="690" y="309"/>
                </a:lnTo>
                <a:lnTo>
                  <a:pt x="690" y="308"/>
                </a:lnTo>
                <a:lnTo>
                  <a:pt x="688" y="309"/>
                </a:lnTo>
                <a:lnTo>
                  <a:pt x="686" y="308"/>
                </a:lnTo>
                <a:lnTo>
                  <a:pt x="685" y="308"/>
                </a:lnTo>
                <a:lnTo>
                  <a:pt x="684" y="306"/>
                </a:lnTo>
                <a:lnTo>
                  <a:pt x="683" y="305"/>
                </a:lnTo>
                <a:lnTo>
                  <a:pt x="681" y="304"/>
                </a:lnTo>
                <a:lnTo>
                  <a:pt x="680" y="304"/>
                </a:lnTo>
                <a:lnTo>
                  <a:pt x="679" y="303"/>
                </a:lnTo>
                <a:lnTo>
                  <a:pt x="678" y="302"/>
                </a:lnTo>
                <a:lnTo>
                  <a:pt x="677" y="302"/>
                </a:lnTo>
                <a:lnTo>
                  <a:pt x="675" y="302"/>
                </a:lnTo>
                <a:lnTo>
                  <a:pt x="674" y="301"/>
                </a:lnTo>
                <a:lnTo>
                  <a:pt x="673" y="300"/>
                </a:lnTo>
                <a:lnTo>
                  <a:pt x="670" y="300"/>
                </a:lnTo>
                <a:lnTo>
                  <a:pt x="669" y="299"/>
                </a:lnTo>
                <a:lnTo>
                  <a:pt x="668" y="299"/>
                </a:lnTo>
                <a:lnTo>
                  <a:pt x="667" y="298"/>
                </a:lnTo>
                <a:lnTo>
                  <a:pt x="665" y="298"/>
                </a:lnTo>
                <a:lnTo>
                  <a:pt x="665" y="299"/>
                </a:lnTo>
                <a:lnTo>
                  <a:pt x="664" y="299"/>
                </a:lnTo>
                <a:lnTo>
                  <a:pt x="664" y="300"/>
                </a:lnTo>
                <a:lnTo>
                  <a:pt x="663" y="300"/>
                </a:lnTo>
                <a:lnTo>
                  <a:pt x="661" y="301"/>
                </a:lnTo>
                <a:lnTo>
                  <a:pt x="660" y="302"/>
                </a:lnTo>
                <a:lnTo>
                  <a:pt x="659" y="302"/>
                </a:lnTo>
                <a:lnTo>
                  <a:pt x="658" y="302"/>
                </a:lnTo>
                <a:lnTo>
                  <a:pt x="658" y="303"/>
                </a:lnTo>
                <a:lnTo>
                  <a:pt x="657" y="304"/>
                </a:lnTo>
                <a:lnTo>
                  <a:pt x="657" y="305"/>
                </a:lnTo>
                <a:lnTo>
                  <a:pt x="658" y="305"/>
                </a:lnTo>
                <a:lnTo>
                  <a:pt x="659" y="306"/>
                </a:lnTo>
                <a:lnTo>
                  <a:pt x="659" y="307"/>
                </a:lnTo>
                <a:lnTo>
                  <a:pt x="660" y="307"/>
                </a:lnTo>
                <a:lnTo>
                  <a:pt x="660" y="308"/>
                </a:lnTo>
                <a:lnTo>
                  <a:pt x="661" y="309"/>
                </a:lnTo>
                <a:lnTo>
                  <a:pt x="660" y="312"/>
                </a:lnTo>
                <a:lnTo>
                  <a:pt x="659" y="312"/>
                </a:lnTo>
                <a:lnTo>
                  <a:pt x="659" y="313"/>
                </a:lnTo>
                <a:lnTo>
                  <a:pt x="658" y="314"/>
                </a:lnTo>
                <a:lnTo>
                  <a:pt x="658" y="315"/>
                </a:lnTo>
                <a:lnTo>
                  <a:pt x="657" y="316"/>
                </a:lnTo>
                <a:lnTo>
                  <a:pt x="656" y="317"/>
                </a:lnTo>
                <a:lnTo>
                  <a:pt x="656" y="318"/>
                </a:lnTo>
                <a:lnTo>
                  <a:pt x="655" y="319"/>
                </a:lnTo>
                <a:lnTo>
                  <a:pt x="655" y="320"/>
                </a:lnTo>
                <a:lnTo>
                  <a:pt x="656" y="320"/>
                </a:lnTo>
                <a:lnTo>
                  <a:pt x="656" y="321"/>
                </a:lnTo>
                <a:lnTo>
                  <a:pt x="655" y="321"/>
                </a:lnTo>
                <a:lnTo>
                  <a:pt x="655" y="322"/>
                </a:lnTo>
                <a:lnTo>
                  <a:pt x="656" y="323"/>
                </a:lnTo>
                <a:lnTo>
                  <a:pt x="656" y="324"/>
                </a:lnTo>
                <a:lnTo>
                  <a:pt x="657" y="324"/>
                </a:lnTo>
                <a:lnTo>
                  <a:pt x="658" y="323"/>
                </a:lnTo>
                <a:lnTo>
                  <a:pt x="658" y="322"/>
                </a:lnTo>
                <a:lnTo>
                  <a:pt x="659" y="322"/>
                </a:lnTo>
                <a:lnTo>
                  <a:pt x="660" y="322"/>
                </a:lnTo>
                <a:lnTo>
                  <a:pt x="660" y="323"/>
                </a:lnTo>
                <a:lnTo>
                  <a:pt x="660" y="324"/>
                </a:lnTo>
                <a:lnTo>
                  <a:pt x="660" y="326"/>
                </a:lnTo>
                <a:lnTo>
                  <a:pt x="660" y="327"/>
                </a:lnTo>
                <a:lnTo>
                  <a:pt x="661" y="327"/>
                </a:lnTo>
                <a:lnTo>
                  <a:pt x="663" y="330"/>
                </a:lnTo>
                <a:lnTo>
                  <a:pt x="664" y="331"/>
                </a:lnTo>
                <a:lnTo>
                  <a:pt x="665" y="332"/>
                </a:lnTo>
                <a:lnTo>
                  <a:pt x="664" y="334"/>
                </a:lnTo>
                <a:lnTo>
                  <a:pt x="662" y="335"/>
                </a:lnTo>
                <a:lnTo>
                  <a:pt x="661" y="336"/>
                </a:lnTo>
                <a:lnTo>
                  <a:pt x="662" y="336"/>
                </a:lnTo>
                <a:lnTo>
                  <a:pt x="663" y="336"/>
                </a:lnTo>
                <a:lnTo>
                  <a:pt x="663" y="337"/>
                </a:lnTo>
                <a:lnTo>
                  <a:pt x="661" y="338"/>
                </a:lnTo>
                <a:lnTo>
                  <a:pt x="661" y="339"/>
                </a:lnTo>
                <a:lnTo>
                  <a:pt x="660" y="339"/>
                </a:lnTo>
                <a:lnTo>
                  <a:pt x="659" y="339"/>
                </a:lnTo>
                <a:lnTo>
                  <a:pt x="659" y="340"/>
                </a:lnTo>
                <a:lnTo>
                  <a:pt x="658" y="340"/>
                </a:lnTo>
                <a:lnTo>
                  <a:pt x="657" y="341"/>
                </a:lnTo>
                <a:lnTo>
                  <a:pt x="656" y="341"/>
                </a:lnTo>
                <a:lnTo>
                  <a:pt x="656" y="342"/>
                </a:lnTo>
                <a:lnTo>
                  <a:pt x="655" y="344"/>
                </a:lnTo>
                <a:lnTo>
                  <a:pt x="654" y="346"/>
                </a:lnTo>
                <a:lnTo>
                  <a:pt x="654" y="348"/>
                </a:lnTo>
                <a:lnTo>
                  <a:pt x="654" y="349"/>
                </a:lnTo>
                <a:lnTo>
                  <a:pt x="653" y="350"/>
                </a:lnTo>
                <a:lnTo>
                  <a:pt x="653" y="352"/>
                </a:lnTo>
                <a:lnTo>
                  <a:pt x="652" y="355"/>
                </a:lnTo>
                <a:lnTo>
                  <a:pt x="652" y="356"/>
                </a:lnTo>
                <a:lnTo>
                  <a:pt x="652" y="357"/>
                </a:lnTo>
                <a:lnTo>
                  <a:pt x="653" y="358"/>
                </a:lnTo>
                <a:lnTo>
                  <a:pt x="655" y="359"/>
                </a:lnTo>
                <a:lnTo>
                  <a:pt x="655" y="360"/>
                </a:lnTo>
                <a:lnTo>
                  <a:pt x="656" y="360"/>
                </a:lnTo>
                <a:lnTo>
                  <a:pt x="657" y="360"/>
                </a:lnTo>
                <a:lnTo>
                  <a:pt x="657" y="361"/>
                </a:lnTo>
                <a:lnTo>
                  <a:pt x="658" y="361"/>
                </a:lnTo>
                <a:lnTo>
                  <a:pt x="658" y="362"/>
                </a:lnTo>
                <a:lnTo>
                  <a:pt x="659" y="362"/>
                </a:lnTo>
                <a:lnTo>
                  <a:pt x="661" y="363"/>
                </a:lnTo>
                <a:lnTo>
                  <a:pt x="661" y="364"/>
                </a:lnTo>
                <a:lnTo>
                  <a:pt x="661" y="365"/>
                </a:lnTo>
                <a:lnTo>
                  <a:pt x="660" y="365"/>
                </a:lnTo>
                <a:lnTo>
                  <a:pt x="661" y="366"/>
                </a:lnTo>
                <a:lnTo>
                  <a:pt x="661" y="367"/>
                </a:lnTo>
                <a:lnTo>
                  <a:pt x="661" y="369"/>
                </a:lnTo>
                <a:lnTo>
                  <a:pt x="660" y="370"/>
                </a:lnTo>
                <a:lnTo>
                  <a:pt x="661" y="371"/>
                </a:lnTo>
                <a:lnTo>
                  <a:pt x="662" y="373"/>
                </a:lnTo>
                <a:lnTo>
                  <a:pt x="662" y="374"/>
                </a:lnTo>
                <a:lnTo>
                  <a:pt x="663" y="375"/>
                </a:lnTo>
                <a:lnTo>
                  <a:pt x="663" y="376"/>
                </a:lnTo>
                <a:lnTo>
                  <a:pt x="663" y="377"/>
                </a:lnTo>
                <a:lnTo>
                  <a:pt x="663" y="379"/>
                </a:lnTo>
                <a:lnTo>
                  <a:pt x="664" y="380"/>
                </a:lnTo>
                <a:lnTo>
                  <a:pt x="664" y="381"/>
                </a:lnTo>
                <a:lnTo>
                  <a:pt x="664" y="382"/>
                </a:lnTo>
                <a:lnTo>
                  <a:pt x="664" y="383"/>
                </a:lnTo>
                <a:lnTo>
                  <a:pt x="663" y="383"/>
                </a:lnTo>
                <a:lnTo>
                  <a:pt x="663" y="384"/>
                </a:lnTo>
                <a:lnTo>
                  <a:pt x="663" y="385"/>
                </a:lnTo>
                <a:lnTo>
                  <a:pt x="663" y="386"/>
                </a:lnTo>
                <a:lnTo>
                  <a:pt x="663" y="387"/>
                </a:lnTo>
                <a:lnTo>
                  <a:pt x="664" y="387"/>
                </a:lnTo>
                <a:lnTo>
                  <a:pt x="664" y="389"/>
                </a:lnTo>
                <a:lnTo>
                  <a:pt x="664" y="390"/>
                </a:lnTo>
                <a:lnTo>
                  <a:pt x="664" y="391"/>
                </a:lnTo>
                <a:lnTo>
                  <a:pt x="663" y="391"/>
                </a:lnTo>
                <a:lnTo>
                  <a:pt x="662" y="391"/>
                </a:lnTo>
                <a:lnTo>
                  <a:pt x="658" y="392"/>
                </a:lnTo>
                <a:lnTo>
                  <a:pt x="656" y="392"/>
                </a:lnTo>
                <a:lnTo>
                  <a:pt x="652" y="393"/>
                </a:lnTo>
                <a:lnTo>
                  <a:pt x="650" y="393"/>
                </a:lnTo>
                <a:lnTo>
                  <a:pt x="648" y="394"/>
                </a:lnTo>
                <a:lnTo>
                  <a:pt x="643" y="394"/>
                </a:lnTo>
                <a:lnTo>
                  <a:pt x="642" y="395"/>
                </a:lnTo>
                <a:lnTo>
                  <a:pt x="641" y="395"/>
                </a:lnTo>
                <a:lnTo>
                  <a:pt x="640" y="395"/>
                </a:lnTo>
                <a:lnTo>
                  <a:pt x="639" y="395"/>
                </a:lnTo>
                <a:lnTo>
                  <a:pt x="638" y="396"/>
                </a:lnTo>
                <a:lnTo>
                  <a:pt x="637" y="397"/>
                </a:lnTo>
                <a:lnTo>
                  <a:pt x="636" y="397"/>
                </a:lnTo>
                <a:lnTo>
                  <a:pt x="635" y="398"/>
                </a:lnTo>
                <a:lnTo>
                  <a:pt x="634" y="397"/>
                </a:lnTo>
                <a:lnTo>
                  <a:pt x="633" y="397"/>
                </a:lnTo>
                <a:lnTo>
                  <a:pt x="632" y="397"/>
                </a:lnTo>
                <a:lnTo>
                  <a:pt x="632" y="396"/>
                </a:lnTo>
                <a:lnTo>
                  <a:pt x="631" y="396"/>
                </a:lnTo>
                <a:lnTo>
                  <a:pt x="630" y="396"/>
                </a:lnTo>
                <a:lnTo>
                  <a:pt x="630" y="395"/>
                </a:lnTo>
                <a:lnTo>
                  <a:pt x="631" y="395"/>
                </a:lnTo>
                <a:lnTo>
                  <a:pt x="631" y="394"/>
                </a:lnTo>
                <a:lnTo>
                  <a:pt x="630" y="394"/>
                </a:lnTo>
                <a:lnTo>
                  <a:pt x="630" y="393"/>
                </a:lnTo>
                <a:lnTo>
                  <a:pt x="630" y="394"/>
                </a:lnTo>
                <a:lnTo>
                  <a:pt x="629" y="394"/>
                </a:lnTo>
                <a:lnTo>
                  <a:pt x="629" y="395"/>
                </a:lnTo>
                <a:lnTo>
                  <a:pt x="628" y="395"/>
                </a:lnTo>
                <a:lnTo>
                  <a:pt x="628" y="396"/>
                </a:lnTo>
                <a:lnTo>
                  <a:pt x="628" y="395"/>
                </a:lnTo>
                <a:lnTo>
                  <a:pt x="627" y="395"/>
                </a:lnTo>
                <a:lnTo>
                  <a:pt x="627" y="396"/>
                </a:lnTo>
                <a:lnTo>
                  <a:pt x="627" y="397"/>
                </a:lnTo>
                <a:lnTo>
                  <a:pt x="627" y="398"/>
                </a:lnTo>
                <a:lnTo>
                  <a:pt x="626" y="398"/>
                </a:lnTo>
                <a:lnTo>
                  <a:pt x="626" y="399"/>
                </a:lnTo>
                <a:lnTo>
                  <a:pt x="626" y="398"/>
                </a:lnTo>
                <a:lnTo>
                  <a:pt x="625" y="398"/>
                </a:lnTo>
                <a:lnTo>
                  <a:pt x="625" y="399"/>
                </a:lnTo>
                <a:lnTo>
                  <a:pt x="624" y="399"/>
                </a:lnTo>
                <a:lnTo>
                  <a:pt x="625" y="398"/>
                </a:lnTo>
                <a:lnTo>
                  <a:pt x="624" y="398"/>
                </a:lnTo>
                <a:lnTo>
                  <a:pt x="624" y="399"/>
                </a:lnTo>
                <a:lnTo>
                  <a:pt x="624" y="400"/>
                </a:lnTo>
                <a:lnTo>
                  <a:pt x="623" y="399"/>
                </a:lnTo>
                <a:lnTo>
                  <a:pt x="623" y="400"/>
                </a:lnTo>
                <a:lnTo>
                  <a:pt x="623" y="401"/>
                </a:lnTo>
                <a:lnTo>
                  <a:pt x="622" y="401"/>
                </a:lnTo>
                <a:lnTo>
                  <a:pt x="622" y="402"/>
                </a:lnTo>
                <a:lnTo>
                  <a:pt x="621" y="402"/>
                </a:lnTo>
                <a:lnTo>
                  <a:pt x="620" y="402"/>
                </a:lnTo>
                <a:lnTo>
                  <a:pt x="619" y="402"/>
                </a:lnTo>
                <a:lnTo>
                  <a:pt x="618" y="402"/>
                </a:lnTo>
                <a:lnTo>
                  <a:pt x="618" y="403"/>
                </a:lnTo>
                <a:lnTo>
                  <a:pt x="618" y="402"/>
                </a:lnTo>
                <a:lnTo>
                  <a:pt x="617" y="402"/>
                </a:lnTo>
                <a:lnTo>
                  <a:pt x="616" y="402"/>
                </a:lnTo>
                <a:lnTo>
                  <a:pt x="617" y="402"/>
                </a:lnTo>
                <a:lnTo>
                  <a:pt x="616" y="402"/>
                </a:lnTo>
                <a:lnTo>
                  <a:pt x="615" y="402"/>
                </a:lnTo>
                <a:lnTo>
                  <a:pt x="616" y="401"/>
                </a:lnTo>
                <a:lnTo>
                  <a:pt x="615" y="401"/>
                </a:lnTo>
                <a:lnTo>
                  <a:pt x="615" y="402"/>
                </a:lnTo>
                <a:lnTo>
                  <a:pt x="615" y="401"/>
                </a:lnTo>
                <a:lnTo>
                  <a:pt x="614" y="401"/>
                </a:lnTo>
                <a:lnTo>
                  <a:pt x="614" y="402"/>
                </a:lnTo>
                <a:lnTo>
                  <a:pt x="613" y="402"/>
                </a:lnTo>
                <a:lnTo>
                  <a:pt x="613" y="403"/>
                </a:lnTo>
                <a:lnTo>
                  <a:pt x="612" y="403"/>
                </a:lnTo>
                <a:lnTo>
                  <a:pt x="612" y="404"/>
                </a:lnTo>
                <a:lnTo>
                  <a:pt x="611" y="404"/>
                </a:lnTo>
                <a:lnTo>
                  <a:pt x="611" y="403"/>
                </a:lnTo>
                <a:lnTo>
                  <a:pt x="610" y="403"/>
                </a:lnTo>
                <a:lnTo>
                  <a:pt x="610" y="402"/>
                </a:lnTo>
                <a:lnTo>
                  <a:pt x="609" y="402"/>
                </a:lnTo>
                <a:lnTo>
                  <a:pt x="609" y="401"/>
                </a:lnTo>
                <a:lnTo>
                  <a:pt x="608" y="401"/>
                </a:lnTo>
                <a:lnTo>
                  <a:pt x="607" y="401"/>
                </a:lnTo>
                <a:lnTo>
                  <a:pt x="607" y="400"/>
                </a:lnTo>
                <a:lnTo>
                  <a:pt x="606" y="400"/>
                </a:lnTo>
                <a:lnTo>
                  <a:pt x="607" y="400"/>
                </a:lnTo>
                <a:lnTo>
                  <a:pt x="606" y="400"/>
                </a:lnTo>
                <a:lnTo>
                  <a:pt x="606" y="399"/>
                </a:lnTo>
                <a:lnTo>
                  <a:pt x="606" y="398"/>
                </a:lnTo>
                <a:lnTo>
                  <a:pt x="605" y="398"/>
                </a:lnTo>
                <a:lnTo>
                  <a:pt x="606" y="398"/>
                </a:lnTo>
                <a:lnTo>
                  <a:pt x="606" y="397"/>
                </a:lnTo>
                <a:lnTo>
                  <a:pt x="605" y="397"/>
                </a:lnTo>
                <a:lnTo>
                  <a:pt x="606" y="397"/>
                </a:lnTo>
                <a:lnTo>
                  <a:pt x="605" y="396"/>
                </a:lnTo>
                <a:lnTo>
                  <a:pt x="606" y="396"/>
                </a:lnTo>
                <a:lnTo>
                  <a:pt x="606" y="395"/>
                </a:lnTo>
                <a:lnTo>
                  <a:pt x="606" y="394"/>
                </a:lnTo>
                <a:lnTo>
                  <a:pt x="607" y="394"/>
                </a:lnTo>
                <a:lnTo>
                  <a:pt x="606" y="394"/>
                </a:lnTo>
                <a:lnTo>
                  <a:pt x="607" y="394"/>
                </a:lnTo>
                <a:lnTo>
                  <a:pt x="606" y="393"/>
                </a:lnTo>
                <a:lnTo>
                  <a:pt x="607" y="393"/>
                </a:lnTo>
                <a:lnTo>
                  <a:pt x="607" y="392"/>
                </a:lnTo>
                <a:lnTo>
                  <a:pt x="607" y="393"/>
                </a:lnTo>
                <a:lnTo>
                  <a:pt x="607" y="392"/>
                </a:lnTo>
                <a:lnTo>
                  <a:pt x="607" y="391"/>
                </a:lnTo>
                <a:lnTo>
                  <a:pt x="607" y="390"/>
                </a:lnTo>
                <a:lnTo>
                  <a:pt x="606" y="390"/>
                </a:lnTo>
                <a:lnTo>
                  <a:pt x="606" y="389"/>
                </a:lnTo>
                <a:lnTo>
                  <a:pt x="606" y="388"/>
                </a:lnTo>
                <a:lnTo>
                  <a:pt x="606" y="387"/>
                </a:lnTo>
                <a:lnTo>
                  <a:pt x="607" y="386"/>
                </a:lnTo>
                <a:lnTo>
                  <a:pt x="606" y="386"/>
                </a:lnTo>
                <a:lnTo>
                  <a:pt x="607" y="386"/>
                </a:lnTo>
                <a:lnTo>
                  <a:pt x="607" y="385"/>
                </a:lnTo>
                <a:lnTo>
                  <a:pt x="607" y="384"/>
                </a:lnTo>
                <a:lnTo>
                  <a:pt x="607" y="383"/>
                </a:lnTo>
                <a:lnTo>
                  <a:pt x="607" y="382"/>
                </a:lnTo>
                <a:lnTo>
                  <a:pt x="608" y="382"/>
                </a:lnTo>
                <a:lnTo>
                  <a:pt x="607" y="382"/>
                </a:lnTo>
                <a:lnTo>
                  <a:pt x="608" y="381"/>
                </a:lnTo>
                <a:lnTo>
                  <a:pt x="609" y="381"/>
                </a:lnTo>
                <a:lnTo>
                  <a:pt x="609" y="380"/>
                </a:lnTo>
                <a:lnTo>
                  <a:pt x="609" y="379"/>
                </a:lnTo>
                <a:lnTo>
                  <a:pt x="610" y="380"/>
                </a:lnTo>
                <a:lnTo>
                  <a:pt x="610" y="379"/>
                </a:lnTo>
                <a:lnTo>
                  <a:pt x="610" y="378"/>
                </a:lnTo>
                <a:lnTo>
                  <a:pt x="611" y="378"/>
                </a:lnTo>
                <a:lnTo>
                  <a:pt x="611" y="377"/>
                </a:lnTo>
                <a:lnTo>
                  <a:pt x="612" y="377"/>
                </a:lnTo>
                <a:lnTo>
                  <a:pt x="612" y="376"/>
                </a:lnTo>
                <a:lnTo>
                  <a:pt x="612" y="375"/>
                </a:lnTo>
                <a:lnTo>
                  <a:pt x="612" y="374"/>
                </a:lnTo>
                <a:lnTo>
                  <a:pt x="613" y="374"/>
                </a:lnTo>
                <a:lnTo>
                  <a:pt x="613" y="373"/>
                </a:lnTo>
                <a:lnTo>
                  <a:pt x="614" y="373"/>
                </a:lnTo>
                <a:lnTo>
                  <a:pt x="613" y="372"/>
                </a:lnTo>
                <a:lnTo>
                  <a:pt x="614" y="372"/>
                </a:lnTo>
                <a:lnTo>
                  <a:pt x="613" y="372"/>
                </a:lnTo>
                <a:lnTo>
                  <a:pt x="613" y="371"/>
                </a:lnTo>
                <a:lnTo>
                  <a:pt x="613" y="370"/>
                </a:lnTo>
                <a:lnTo>
                  <a:pt x="613" y="369"/>
                </a:lnTo>
                <a:lnTo>
                  <a:pt x="614" y="369"/>
                </a:lnTo>
                <a:lnTo>
                  <a:pt x="614" y="368"/>
                </a:lnTo>
                <a:lnTo>
                  <a:pt x="613" y="367"/>
                </a:lnTo>
                <a:lnTo>
                  <a:pt x="612" y="367"/>
                </a:lnTo>
                <a:lnTo>
                  <a:pt x="612" y="366"/>
                </a:lnTo>
                <a:lnTo>
                  <a:pt x="613" y="365"/>
                </a:lnTo>
                <a:lnTo>
                  <a:pt x="612" y="365"/>
                </a:lnTo>
                <a:lnTo>
                  <a:pt x="613" y="364"/>
                </a:lnTo>
                <a:lnTo>
                  <a:pt x="612" y="364"/>
                </a:lnTo>
                <a:lnTo>
                  <a:pt x="612" y="363"/>
                </a:lnTo>
                <a:lnTo>
                  <a:pt x="613" y="363"/>
                </a:lnTo>
                <a:lnTo>
                  <a:pt x="612" y="362"/>
                </a:lnTo>
                <a:lnTo>
                  <a:pt x="613" y="362"/>
                </a:lnTo>
                <a:lnTo>
                  <a:pt x="612" y="361"/>
                </a:lnTo>
                <a:lnTo>
                  <a:pt x="612" y="360"/>
                </a:lnTo>
                <a:lnTo>
                  <a:pt x="613" y="360"/>
                </a:lnTo>
                <a:lnTo>
                  <a:pt x="612" y="360"/>
                </a:lnTo>
                <a:lnTo>
                  <a:pt x="613" y="359"/>
                </a:lnTo>
                <a:lnTo>
                  <a:pt x="613" y="358"/>
                </a:lnTo>
                <a:lnTo>
                  <a:pt x="613" y="357"/>
                </a:lnTo>
                <a:lnTo>
                  <a:pt x="614" y="357"/>
                </a:lnTo>
                <a:lnTo>
                  <a:pt x="614" y="356"/>
                </a:lnTo>
                <a:lnTo>
                  <a:pt x="613" y="357"/>
                </a:lnTo>
                <a:lnTo>
                  <a:pt x="613" y="356"/>
                </a:lnTo>
                <a:lnTo>
                  <a:pt x="612" y="356"/>
                </a:lnTo>
                <a:lnTo>
                  <a:pt x="611" y="355"/>
                </a:lnTo>
                <a:lnTo>
                  <a:pt x="610" y="355"/>
                </a:lnTo>
                <a:lnTo>
                  <a:pt x="609" y="355"/>
                </a:lnTo>
                <a:lnTo>
                  <a:pt x="608" y="355"/>
                </a:lnTo>
                <a:lnTo>
                  <a:pt x="608" y="354"/>
                </a:lnTo>
                <a:lnTo>
                  <a:pt x="607" y="354"/>
                </a:lnTo>
                <a:lnTo>
                  <a:pt x="607" y="353"/>
                </a:lnTo>
                <a:lnTo>
                  <a:pt x="606" y="353"/>
                </a:lnTo>
                <a:lnTo>
                  <a:pt x="606" y="352"/>
                </a:lnTo>
                <a:lnTo>
                  <a:pt x="605" y="351"/>
                </a:lnTo>
                <a:lnTo>
                  <a:pt x="605" y="352"/>
                </a:lnTo>
                <a:lnTo>
                  <a:pt x="604" y="351"/>
                </a:lnTo>
                <a:lnTo>
                  <a:pt x="605" y="346"/>
                </a:lnTo>
                <a:lnTo>
                  <a:pt x="597" y="346"/>
                </a:lnTo>
                <a:lnTo>
                  <a:pt x="540" y="342"/>
                </a:lnTo>
                <a:lnTo>
                  <a:pt x="525" y="341"/>
                </a:lnTo>
                <a:lnTo>
                  <a:pt x="524" y="352"/>
                </a:lnTo>
                <a:lnTo>
                  <a:pt x="524" y="354"/>
                </a:lnTo>
                <a:lnTo>
                  <a:pt x="523" y="354"/>
                </a:lnTo>
                <a:lnTo>
                  <a:pt x="522" y="354"/>
                </a:lnTo>
                <a:lnTo>
                  <a:pt x="521" y="355"/>
                </a:lnTo>
                <a:lnTo>
                  <a:pt x="520" y="355"/>
                </a:lnTo>
                <a:lnTo>
                  <a:pt x="520" y="356"/>
                </a:lnTo>
                <a:lnTo>
                  <a:pt x="520" y="357"/>
                </a:lnTo>
                <a:lnTo>
                  <a:pt x="520" y="358"/>
                </a:lnTo>
                <a:lnTo>
                  <a:pt x="519" y="361"/>
                </a:lnTo>
                <a:lnTo>
                  <a:pt x="519" y="362"/>
                </a:lnTo>
                <a:lnTo>
                  <a:pt x="519" y="363"/>
                </a:lnTo>
                <a:lnTo>
                  <a:pt x="520" y="363"/>
                </a:lnTo>
                <a:lnTo>
                  <a:pt x="522" y="363"/>
                </a:lnTo>
                <a:lnTo>
                  <a:pt x="523" y="364"/>
                </a:lnTo>
                <a:lnTo>
                  <a:pt x="523" y="365"/>
                </a:lnTo>
                <a:lnTo>
                  <a:pt x="523" y="366"/>
                </a:lnTo>
                <a:lnTo>
                  <a:pt x="523" y="367"/>
                </a:lnTo>
                <a:lnTo>
                  <a:pt x="522" y="367"/>
                </a:lnTo>
                <a:lnTo>
                  <a:pt x="522" y="368"/>
                </a:lnTo>
                <a:lnTo>
                  <a:pt x="521" y="369"/>
                </a:lnTo>
                <a:lnTo>
                  <a:pt x="520" y="370"/>
                </a:lnTo>
                <a:lnTo>
                  <a:pt x="519" y="371"/>
                </a:lnTo>
                <a:lnTo>
                  <a:pt x="519" y="372"/>
                </a:lnTo>
                <a:lnTo>
                  <a:pt x="518" y="372"/>
                </a:lnTo>
                <a:lnTo>
                  <a:pt x="517" y="372"/>
                </a:lnTo>
                <a:lnTo>
                  <a:pt x="516" y="373"/>
                </a:lnTo>
                <a:lnTo>
                  <a:pt x="515" y="374"/>
                </a:lnTo>
                <a:lnTo>
                  <a:pt x="514" y="375"/>
                </a:lnTo>
                <a:lnTo>
                  <a:pt x="514" y="376"/>
                </a:lnTo>
                <a:lnTo>
                  <a:pt x="514" y="377"/>
                </a:lnTo>
                <a:lnTo>
                  <a:pt x="514" y="378"/>
                </a:lnTo>
                <a:lnTo>
                  <a:pt x="514" y="379"/>
                </a:lnTo>
                <a:lnTo>
                  <a:pt x="515" y="379"/>
                </a:lnTo>
                <a:lnTo>
                  <a:pt x="515" y="380"/>
                </a:lnTo>
                <a:lnTo>
                  <a:pt x="515" y="381"/>
                </a:lnTo>
                <a:lnTo>
                  <a:pt x="515" y="382"/>
                </a:lnTo>
                <a:lnTo>
                  <a:pt x="515" y="383"/>
                </a:lnTo>
                <a:lnTo>
                  <a:pt x="514" y="383"/>
                </a:lnTo>
                <a:lnTo>
                  <a:pt x="515" y="383"/>
                </a:lnTo>
                <a:lnTo>
                  <a:pt x="514" y="383"/>
                </a:lnTo>
                <a:lnTo>
                  <a:pt x="515" y="384"/>
                </a:lnTo>
                <a:lnTo>
                  <a:pt x="515" y="385"/>
                </a:lnTo>
                <a:lnTo>
                  <a:pt x="514" y="385"/>
                </a:lnTo>
                <a:lnTo>
                  <a:pt x="514" y="386"/>
                </a:lnTo>
                <a:lnTo>
                  <a:pt x="515" y="386"/>
                </a:lnTo>
                <a:lnTo>
                  <a:pt x="516" y="386"/>
                </a:lnTo>
                <a:lnTo>
                  <a:pt x="517" y="387"/>
                </a:lnTo>
                <a:lnTo>
                  <a:pt x="517" y="388"/>
                </a:lnTo>
                <a:lnTo>
                  <a:pt x="517" y="389"/>
                </a:lnTo>
                <a:lnTo>
                  <a:pt x="516" y="389"/>
                </a:lnTo>
                <a:lnTo>
                  <a:pt x="516" y="390"/>
                </a:lnTo>
                <a:lnTo>
                  <a:pt x="516" y="391"/>
                </a:lnTo>
                <a:lnTo>
                  <a:pt x="515" y="392"/>
                </a:lnTo>
                <a:lnTo>
                  <a:pt x="515" y="393"/>
                </a:lnTo>
                <a:lnTo>
                  <a:pt x="514" y="394"/>
                </a:lnTo>
                <a:lnTo>
                  <a:pt x="514" y="395"/>
                </a:lnTo>
                <a:lnTo>
                  <a:pt x="514" y="396"/>
                </a:lnTo>
                <a:lnTo>
                  <a:pt x="514" y="397"/>
                </a:lnTo>
                <a:lnTo>
                  <a:pt x="513" y="397"/>
                </a:lnTo>
                <a:lnTo>
                  <a:pt x="513" y="398"/>
                </a:lnTo>
                <a:lnTo>
                  <a:pt x="513" y="399"/>
                </a:lnTo>
                <a:lnTo>
                  <a:pt x="533" y="400"/>
                </a:lnTo>
                <a:lnTo>
                  <a:pt x="539" y="401"/>
                </a:lnTo>
                <a:lnTo>
                  <a:pt x="548" y="401"/>
                </a:lnTo>
                <a:lnTo>
                  <a:pt x="574" y="403"/>
                </a:lnTo>
                <a:lnTo>
                  <a:pt x="612" y="405"/>
                </a:lnTo>
                <a:lnTo>
                  <a:pt x="612" y="406"/>
                </a:lnTo>
                <a:lnTo>
                  <a:pt x="612" y="407"/>
                </a:lnTo>
                <a:lnTo>
                  <a:pt x="611" y="407"/>
                </a:lnTo>
                <a:lnTo>
                  <a:pt x="611" y="408"/>
                </a:lnTo>
                <a:lnTo>
                  <a:pt x="612" y="407"/>
                </a:lnTo>
                <a:lnTo>
                  <a:pt x="612" y="408"/>
                </a:lnTo>
                <a:lnTo>
                  <a:pt x="612" y="409"/>
                </a:lnTo>
                <a:lnTo>
                  <a:pt x="611" y="409"/>
                </a:lnTo>
                <a:lnTo>
                  <a:pt x="612" y="409"/>
                </a:lnTo>
                <a:lnTo>
                  <a:pt x="611" y="409"/>
                </a:lnTo>
                <a:lnTo>
                  <a:pt x="612" y="409"/>
                </a:lnTo>
                <a:lnTo>
                  <a:pt x="611" y="410"/>
                </a:lnTo>
                <a:lnTo>
                  <a:pt x="610" y="410"/>
                </a:lnTo>
                <a:lnTo>
                  <a:pt x="610" y="409"/>
                </a:lnTo>
                <a:lnTo>
                  <a:pt x="610" y="410"/>
                </a:lnTo>
                <a:lnTo>
                  <a:pt x="610" y="409"/>
                </a:lnTo>
                <a:lnTo>
                  <a:pt x="609" y="409"/>
                </a:lnTo>
                <a:lnTo>
                  <a:pt x="609" y="410"/>
                </a:lnTo>
                <a:lnTo>
                  <a:pt x="609" y="411"/>
                </a:lnTo>
                <a:lnTo>
                  <a:pt x="609" y="412"/>
                </a:lnTo>
                <a:lnTo>
                  <a:pt x="609" y="413"/>
                </a:lnTo>
                <a:lnTo>
                  <a:pt x="608" y="413"/>
                </a:lnTo>
                <a:lnTo>
                  <a:pt x="608" y="414"/>
                </a:lnTo>
                <a:lnTo>
                  <a:pt x="607" y="414"/>
                </a:lnTo>
                <a:lnTo>
                  <a:pt x="607" y="415"/>
                </a:lnTo>
                <a:lnTo>
                  <a:pt x="607" y="416"/>
                </a:lnTo>
                <a:lnTo>
                  <a:pt x="608" y="416"/>
                </a:lnTo>
                <a:lnTo>
                  <a:pt x="607" y="416"/>
                </a:lnTo>
                <a:lnTo>
                  <a:pt x="608" y="417"/>
                </a:lnTo>
                <a:lnTo>
                  <a:pt x="607" y="417"/>
                </a:lnTo>
                <a:lnTo>
                  <a:pt x="608" y="417"/>
                </a:lnTo>
                <a:lnTo>
                  <a:pt x="608" y="418"/>
                </a:lnTo>
                <a:lnTo>
                  <a:pt x="609" y="418"/>
                </a:lnTo>
                <a:lnTo>
                  <a:pt x="609" y="419"/>
                </a:lnTo>
                <a:lnTo>
                  <a:pt x="608" y="419"/>
                </a:lnTo>
                <a:lnTo>
                  <a:pt x="608" y="420"/>
                </a:lnTo>
                <a:lnTo>
                  <a:pt x="609" y="419"/>
                </a:lnTo>
                <a:lnTo>
                  <a:pt x="609" y="420"/>
                </a:lnTo>
                <a:lnTo>
                  <a:pt x="609" y="421"/>
                </a:lnTo>
                <a:lnTo>
                  <a:pt x="608" y="421"/>
                </a:lnTo>
                <a:lnTo>
                  <a:pt x="608" y="422"/>
                </a:lnTo>
                <a:lnTo>
                  <a:pt x="609" y="422"/>
                </a:lnTo>
                <a:lnTo>
                  <a:pt x="609" y="423"/>
                </a:lnTo>
                <a:lnTo>
                  <a:pt x="609" y="422"/>
                </a:lnTo>
                <a:lnTo>
                  <a:pt x="609" y="423"/>
                </a:lnTo>
                <a:lnTo>
                  <a:pt x="609" y="424"/>
                </a:lnTo>
                <a:lnTo>
                  <a:pt x="609" y="425"/>
                </a:lnTo>
                <a:lnTo>
                  <a:pt x="609" y="426"/>
                </a:lnTo>
                <a:lnTo>
                  <a:pt x="609" y="427"/>
                </a:lnTo>
                <a:lnTo>
                  <a:pt x="608" y="426"/>
                </a:lnTo>
                <a:lnTo>
                  <a:pt x="608" y="427"/>
                </a:lnTo>
                <a:lnTo>
                  <a:pt x="607" y="428"/>
                </a:lnTo>
                <a:lnTo>
                  <a:pt x="607" y="429"/>
                </a:lnTo>
                <a:lnTo>
                  <a:pt x="606" y="429"/>
                </a:lnTo>
                <a:lnTo>
                  <a:pt x="606" y="430"/>
                </a:lnTo>
                <a:lnTo>
                  <a:pt x="606" y="431"/>
                </a:lnTo>
                <a:lnTo>
                  <a:pt x="606" y="432"/>
                </a:lnTo>
                <a:lnTo>
                  <a:pt x="605" y="433"/>
                </a:lnTo>
                <a:lnTo>
                  <a:pt x="605" y="434"/>
                </a:lnTo>
                <a:lnTo>
                  <a:pt x="604" y="435"/>
                </a:lnTo>
                <a:lnTo>
                  <a:pt x="603" y="436"/>
                </a:lnTo>
                <a:lnTo>
                  <a:pt x="603" y="437"/>
                </a:lnTo>
                <a:lnTo>
                  <a:pt x="602" y="437"/>
                </a:lnTo>
                <a:lnTo>
                  <a:pt x="602" y="438"/>
                </a:lnTo>
                <a:lnTo>
                  <a:pt x="601" y="438"/>
                </a:lnTo>
                <a:lnTo>
                  <a:pt x="601" y="439"/>
                </a:lnTo>
                <a:lnTo>
                  <a:pt x="600" y="439"/>
                </a:lnTo>
                <a:lnTo>
                  <a:pt x="599" y="440"/>
                </a:lnTo>
                <a:lnTo>
                  <a:pt x="598" y="440"/>
                </a:lnTo>
                <a:lnTo>
                  <a:pt x="598" y="441"/>
                </a:lnTo>
                <a:lnTo>
                  <a:pt x="597" y="442"/>
                </a:lnTo>
                <a:lnTo>
                  <a:pt x="598" y="442"/>
                </a:lnTo>
                <a:lnTo>
                  <a:pt x="598" y="443"/>
                </a:lnTo>
                <a:lnTo>
                  <a:pt x="598" y="444"/>
                </a:lnTo>
                <a:lnTo>
                  <a:pt x="597" y="444"/>
                </a:lnTo>
                <a:lnTo>
                  <a:pt x="597" y="445"/>
                </a:lnTo>
                <a:lnTo>
                  <a:pt x="597" y="446"/>
                </a:lnTo>
                <a:lnTo>
                  <a:pt x="596" y="446"/>
                </a:lnTo>
                <a:lnTo>
                  <a:pt x="596" y="447"/>
                </a:lnTo>
                <a:lnTo>
                  <a:pt x="595" y="447"/>
                </a:lnTo>
                <a:lnTo>
                  <a:pt x="595" y="448"/>
                </a:lnTo>
                <a:lnTo>
                  <a:pt x="594" y="448"/>
                </a:lnTo>
                <a:lnTo>
                  <a:pt x="594" y="449"/>
                </a:lnTo>
                <a:lnTo>
                  <a:pt x="594" y="450"/>
                </a:lnTo>
                <a:lnTo>
                  <a:pt x="594" y="451"/>
                </a:lnTo>
                <a:lnTo>
                  <a:pt x="594" y="452"/>
                </a:lnTo>
                <a:lnTo>
                  <a:pt x="593" y="452"/>
                </a:lnTo>
                <a:lnTo>
                  <a:pt x="593" y="453"/>
                </a:lnTo>
                <a:lnTo>
                  <a:pt x="594" y="453"/>
                </a:lnTo>
                <a:lnTo>
                  <a:pt x="594" y="454"/>
                </a:lnTo>
                <a:lnTo>
                  <a:pt x="595" y="454"/>
                </a:lnTo>
                <a:lnTo>
                  <a:pt x="595" y="455"/>
                </a:lnTo>
                <a:lnTo>
                  <a:pt x="595" y="456"/>
                </a:lnTo>
                <a:lnTo>
                  <a:pt x="595" y="457"/>
                </a:lnTo>
                <a:lnTo>
                  <a:pt x="596" y="457"/>
                </a:lnTo>
                <a:lnTo>
                  <a:pt x="596" y="458"/>
                </a:lnTo>
                <a:lnTo>
                  <a:pt x="597" y="458"/>
                </a:lnTo>
                <a:lnTo>
                  <a:pt x="598" y="458"/>
                </a:lnTo>
                <a:lnTo>
                  <a:pt x="599" y="459"/>
                </a:lnTo>
                <a:lnTo>
                  <a:pt x="598" y="459"/>
                </a:lnTo>
                <a:lnTo>
                  <a:pt x="598" y="460"/>
                </a:lnTo>
                <a:lnTo>
                  <a:pt x="598" y="461"/>
                </a:lnTo>
                <a:lnTo>
                  <a:pt x="598" y="460"/>
                </a:lnTo>
                <a:lnTo>
                  <a:pt x="599" y="460"/>
                </a:lnTo>
                <a:lnTo>
                  <a:pt x="600" y="460"/>
                </a:lnTo>
                <a:lnTo>
                  <a:pt x="600" y="461"/>
                </a:lnTo>
                <a:lnTo>
                  <a:pt x="599" y="461"/>
                </a:lnTo>
                <a:lnTo>
                  <a:pt x="600" y="461"/>
                </a:lnTo>
                <a:lnTo>
                  <a:pt x="600" y="462"/>
                </a:lnTo>
                <a:lnTo>
                  <a:pt x="600" y="461"/>
                </a:lnTo>
                <a:lnTo>
                  <a:pt x="601" y="461"/>
                </a:lnTo>
                <a:lnTo>
                  <a:pt x="602" y="462"/>
                </a:lnTo>
                <a:lnTo>
                  <a:pt x="601" y="462"/>
                </a:lnTo>
                <a:lnTo>
                  <a:pt x="602" y="462"/>
                </a:lnTo>
                <a:lnTo>
                  <a:pt x="601" y="463"/>
                </a:lnTo>
                <a:lnTo>
                  <a:pt x="601" y="464"/>
                </a:lnTo>
                <a:lnTo>
                  <a:pt x="602" y="463"/>
                </a:lnTo>
                <a:lnTo>
                  <a:pt x="602" y="464"/>
                </a:lnTo>
                <a:lnTo>
                  <a:pt x="602" y="463"/>
                </a:lnTo>
                <a:lnTo>
                  <a:pt x="603" y="463"/>
                </a:lnTo>
                <a:lnTo>
                  <a:pt x="603" y="462"/>
                </a:lnTo>
                <a:lnTo>
                  <a:pt x="604" y="463"/>
                </a:lnTo>
                <a:lnTo>
                  <a:pt x="605" y="463"/>
                </a:lnTo>
                <a:lnTo>
                  <a:pt x="604" y="463"/>
                </a:lnTo>
                <a:lnTo>
                  <a:pt x="605" y="463"/>
                </a:lnTo>
                <a:lnTo>
                  <a:pt x="605" y="464"/>
                </a:lnTo>
                <a:lnTo>
                  <a:pt x="605" y="465"/>
                </a:lnTo>
                <a:lnTo>
                  <a:pt x="606" y="465"/>
                </a:lnTo>
                <a:lnTo>
                  <a:pt x="607" y="465"/>
                </a:lnTo>
                <a:lnTo>
                  <a:pt x="607" y="464"/>
                </a:lnTo>
                <a:lnTo>
                  <a:pt x="607" y="465"/>
                </a:lnTo>
                <a:lnTo>
                  <a:pt x="607" y="466"/>
                </a:lnTo>
                <a:lnTo>
                  <a:pt x="608" y="466"/>
                </a:lnTo>
                <a:lnTo>
                  <a:pt x="608" y="467"/>
                </a:lnTo>
                <a:lnTo>
                  <a:pt x="609" y="467"/>
                </a:lnTo>
                <a:lnTo>
                  <a:pt x="609" y="468"/>
                </a:lnTo>
                <a:lnTo>
                  <a:pt x="610" y="468"/>
                </a:lnTo>
                <a:lnTo>
                  <a:pt x="610" y="469"/>
                </a:lnTo>
                <a:lnTo>
                  <a:pt x="611" y="469"/>
                </a:lnTo>
                <a:lnTo>
                  <a:pt x="611" y="470"/>
                </a:lnTo>
                <a:lnTo>
                  <a:pt x="611" y="471"/>
                </a:lnTo>
                <a:lnTo>
                  <a:pt x="612" y="471"/>
                </a:lnTo>
                <a:lnTo>
                  <a:pt x="612" y="470"/>
                </a:lnTo>
                <a:lnTo>
                  <a:pt x="612" y="471"/>
                </a:lnTo>
                <a:lnTo>
                  <a:pt x="612" y="470"/>
                </a:lnTo>
                <a:lnTo>
                  <a:pt x="613" y="470"/>
                </a:lnTo>
                <a:lnTo>
                  <a:pt x="613" y="471"/>
                </a:lnTo>
                <a:lnTo>
                  <a:pt x="612" y="471"/>
                </a:lnTo>
                <a:lnTo>
                  <a:pt x="613" y="472"/>
                </a:lnTo>
                <a:lnTo>
                  <a:pt x="613" y="471"/>
                </a:lnTo>
                <a:lnTo>
                  <a:pt x="613" y="472"/>
                </a:lnTo>
                <a:lnTo>
                  <a:pt x="614" y="472"/>
                </a:lnTo>
                <a:lnTo>
                  <a:pt x="613" y="472"/>
                </a:lnTo>
                <a:lnTo>
                  <a:pt x="613" y="473"/>
                </a:lnTo>
                <a:lnTo>
                  <a:pt x="612" y="473"/>
                </a:lnTo>
                <a:lnTo>
                  <a:pt x="613" y="473"/>
                </a:lnTo>
                <a:lnTo>
                  <a:pt x="614" y="473"/>
                </a:lnTo>
                <a:lnTo>
                  <a:pt x="614" y="475"/>
                </a:lnTo>
                <a:lnTo>
                  <a:pt x="613" y="475"/>
                </a:lnTo>
                <a:lnTo>
                  <a:pt x="613" y="476"/>
                </a:lnTo>
                <a:lnTo>
                  <a:pt x="614" y="475"/>
                </a:lnTo>
                <a:lnTo>
                  <a:pt x="614" y="476"/>
                </a:lnTo>
                <a:lnTo>
                  <a:pt x="616" y="476"/>
                </a:lnTo>
                <a:lnTo>
                  <a:pt x="616" y="477"/>
                </a:lnTo>
                <a:lnTo>
                  <a:pt x="616" y="478"/>
                </a:lnTo>
                <a:lnTo>
                  <a:pt x="616" y="479"/>
                </a:lnTo>
                <a:lnTo>
                  <a:pt x="615" y="479"/>
                </a:lnTo>
                <a:lnTo>
                  <a:pt x="615" y="480"/>
                </a:lnTo>
                <a:lnTo>
                  <a:pt x="614" y="480"/>
                </a:lnTo>
                <a:lnTo>
                  <a:pt x="615" y="480"/>
                </a:lnTo>
                <a:lnTo>
                  <a:pt x="614" y="481"/>
                </a:lnTo>
                <a:lnTo>
                  <a:pt x="615" y="482"/>
                </a:lnTo>
                <a:lnTo>
                  <a:pt x="616" y="482"/>
                </a:lnTo>
                <a:lnTo>
                  <a:pt x="615" y="482"/>
                </a:lnTo>
                <a:lnTo>
                  <a:pt x="615" y="483"/>
                </a:lnTo>
                <a:lnTo>
                  <a:pt x="616" y="483"/>
                </a:lnTo>
                <a:lnTo>
                  <a:pt x="616" y="484"/>
                </a:lnTo>
                <a:lnTo>
                  <a:pt x="616" y="485"/>
                </a:lnTo>
                <a:lnTo>
                  <a:pt x="616" y="486"/>
                </a:lnTo>
                <a:lnTo>
                  <a:pt x="616" y="487"/>
                </a:lnTo>
                <a:lnTo>
                  <a:pt x="617" y="488"/>
                </a:lnTo>
                <a:lnTo>
                  <a:pt x="616" y="488"/>
                </a:lnTo>
                <a:lnTo>
                  <a:pt x="616" y="489"/>
                </a:lnTo>
                <a:lnTo>
                  <a:pt x="617" y="489"/>
                </a:lnTo>
                <a:lnTo>
                  <a:pt x="618" y="489"/>
                </a:lnTo>
                <a:lnTo>
                  <a:pt x="618" y="488"/>
                </a:lnTo>
                <a:lnTo>
                  <a:pt x="618" y="489"/>
                </a:lnTo>
                <a:lnTo>
                  <a:pt x="617" y="489"/>
                </a:lnTo>
                <a:lnTo>
                  <a:pt x="617" y="490"/>
                </a:lnTo>
                <a:lnTo>
                  <a:pt x="617" y="491"/>
                </a:lnTo>
                <a:lnTo>
                  <a:pt x="617" y="492"/>
                </a:lnTo>
                <a:lnTo>
                  <a:pt x="617" y="493"/>
                </a:lnTo>
                <a:lnTo>
                  <a:pt x="616" y="493"/>
                </a:lnTo>
                <a:lnTo>
                  <a:pt x="616" y="494"/>
                </a:lnTo>
                <a:lnTo>
                  <a:pt x="617" y="494"/>
                </a:lnTo>
                <a:lnTo>
                  <a:pt x="617" y="495"/>
                </a:lnTo>
                <a:lnTo>
                  <a:pt x="618" y="495"/>
                </a:lnTo>
                <a:lnTo>
                  <a:pt x="617" y="495"/>
                </a:lnTo>
                <a:lnTo>
                  <a:pt x="617" y="496"/>
                </a:lnTo>
                <a:lnTo>
                  <a:pt x="618" y="496"/>
                </a:lnTo>
                <a:lnTo>
                  <a:pt x="618" y="497"/>
                </a:lnTo>
                <a:lnTo>
                  <a:pt x="617" y="497"/>
                </a:lnTo>
                <a:lnTo>
                  <a:pt x="617" y="498"/>
                </a:lnTo>
                <a:lnTo>
                  <a:pt x="618" y="497"/>
                </a:lnTo>
                <a:lnTo>
                  <a:pt x="619" y="497"/>
                </a:lnTo>
                <a:lnTo>
                  <a:pt x="619" y="498"/>
                </a:lnTo>
                <a:lnTo>
                  <a:pt x="619" y="499"/>
                </a:lnTo>
                <a:lnTo>
                  <a:pt x="620" y="499"/>
                </a:lnTo>
                <a:lnTo>
                  <a:pt x="620" y="498"/>
                </a:lnTo>
                <a:lnTo>
                  <a:pt x="620" y="499"/>
                </a:lnTo>
                <a:lnTo>
                  <a:pt x="621" y="499"/>
                </a:lnTo>
                <a:lnTo>
                  <a:pt x="620" y="499"/>
                </a:lnTo>
                <a:lnTo>
                  <a:pt x="620" y="500"/>
                </a:lnTo>
                <a:lnTo>
                  <a:pt x="619" y="500"/>
                </a:lnTo>
                <a:lnTo>
                  <a:pt x="620" y="501"/>
                </a:lnTo>
                <a:lnTo>
                  <a:pt x="621" y="501"/>
                </a:lnTo>
                <a:lnTo>
                  <a:pt x="621" y="502"/>
                </a:lnTo>
                <a:lnTo>
                  <a:pt x="620" y="502"/>
                </a:lnTo>
                <a:lnTo>
                  <a:pt x="620" y="503"/>
                </a:lnTo>
                <a:lnTo>
                  <a:pt x="621" y="503"/>
                </a:lnTo>
                <a:lnTo>
                  <a:pt x="621" y="504"/>
                </a:lnTo>
                <a:lnTo>
                  <a:pt x="622" y="504"/>
                </a:lnTo>
                <a:lnTo>
                  <a:pt x="622" y="505"/>
                </a:lnTo>
                <a:lnTo>
                  <a:pt x="623" y="505"/>
                </a:lnTo>
                <a:lnTo>
                  <a:pt x="624" y="505"/>
                </a:lnTo>
                <a:lnTo>
                  <a:pt x="624" y="506"/>
                </a:lnTo>
                <a:lnTo>
                  <a:pt x="623" y="507"/>
                </a:lnTo>
                <a:lnTo>
                  <a:pt x="621" y="507"/>
                </a:lnTo>
                <a:lnTo>
                  <a:pt x="622" y="507"/>
                </a:lnTo>
                <a:lnTo>
                  <a:pt x="622" y="508"/>
                </a:lnTo>
                <a:lnTo>
                  <a:pt x="622" y="509"/>
                </a:lnTo>
                <a:lnTo>
                  <a:pt x="622" y="508"/>
                </a:lnTo>
                <a:lnTo>
                  <a:pt x="623" y="508"/>
                </a:lnTo>
                <a:lnTo>
                  <a:pt x="623" y="509"/>
                </a:lnTo>
                <a:lnTo>
                  <a:pt x="622" y="509"/>
                </a:lnTo>
                <a:lnTo>
                  <a:pt x="622" y="510"/>
                </a:lnTo>
                <a:lnTo>
                  <a:pt x="621" y="510"/>
                </a:lnTo>
                <a:lnTo>
                  <a:pt x="621" y="511"/>
                </a:lnTo>
                <a:lnTo>
                  <a:pt x="621" y="510"/>
                </a:lnTo>
                <a:lnTo>
                  <a:pt x="620" y="510"/>
                </a:lnTo>
                <a:lnTo>
                  <a:pt x="620" y="511"/>
                </a:lnTo>
                <a:lnTo>
                  <a:pt x="620" y="510"/>
                </a:lnTo>
                <a:lnTo>
                  <a:pt x="620" y="511"/>
                </a:lnTo>
                <a:lnTo>
                  <a:pt x="620" y="512"/>
                </a:lnTo>
                <a:lnTo>
                  <a:pt x="619" y="512"/>
                </a:lnTo>
                <a:lnTo>
                  <a:pt x="619" y="511"/>
                </a:lnTo>
                <a:lnTo>
                  <a:pt x="619" y="512"/>
                </a:lnTo>
                <a:lnTo>
                  <a:pt x="618" y="512"/>
                </a:lnTo>
                <a:lnTo>
                  <a:pt x="618" y="511"/>
                </a:lnTo>
                <a:lnTo>
                  <a:pt x="617" y="511"/>
                </a:lnTo>
                <a:lnTo>
                  <a:pt x="618" y="512"/>
                </a:lnTo>
                <a:lnTo>
                  <a:pt x="618" y="513"/>
                </a:lnTo>
                <a:lnTo>
                  <a:pt x="618" y="514"/>
                </a:lnTo>
                <a:lnTo>
                  <a:pt x="617" y="514"/>
                </a:lnTo>
                <a:lnTo>
                  <a:pt x="617" y="513"/>
                </a:lnTo>
                <a:lnTo>
                  <a:pt x="617" y="514"/>
                </a:lnTo>
                <a:lnTo>
                  <a:pt x="616" y="514"/>
                </a:lnTo>
                <a:lnTo>
                  <a:pt x="617" y="514"/>
                </a:lnTo>
                <a:lnTo>
                  <a:pt x="617" y="515"/>
                </a:lnTo>
                <a:lnTo>
                  <a:pt x="616" y="515"/>
                </a:lnTo>
                <a:lnTo>
                  <a:pt x="615" y="515"/>
                </a:lnTo>
                <a:lnTo>
                  <a:pt x="615" y="514"/>
                </a:lnTo>
                <a:lnTo>
                  <a:pt x="615" y="515"/>
                </a:lnTo>
                <a:lnTo>
                  <a:pt x="615" y="516"/>
                </a:lnTo>
                <a:lnTo>
                  <a:pt x="614" y="516"/>
                </a:lnTo>
                <a:lnTo>
                  <a:pt x="614" y="515"/>
                </a:lnTo>
                <a:lnTo>
                  <a:pt x="613" y="515"/>
                </a:lnTo>
                <a:lnTo>
                  <a:pt x="613" y="516"/>
                </a:lnTo>
                <a:lnTo>
                  <a:pt x="613" y="515"/>
                </a:lnTo>
                <a:lnTo>
                  <a:pt x="612" y="516"/>
                </a:lnTo>
                <a:lnTo>
                  <a:pt x="613" y="516"/>
                </a:lnTo>
                <a:lnTo>
                  <a:pt x="612" y="516"/>
                </a:lnTo>
                <a:lnTo>
                  <a:pt x="611" y="516"/>
                </a:lnTo>
                <a:lnTo>
                  <a:pt x="611" y="515"/>
                </a:lnTo>
                <a:lnTo>
                  <a:pt x="611" y="517"/>
                </a:lnTo>
                <a:lnTo>
                  <a:pt x="610" y="517"/>
                </a:lnTo>
                <a:lnTo>
                  <a:pt x="609" y="517"/>
                </a:lnTo>
                <a:lnTo>
                  <a:pt x="609" y="518"/>
                </a:lnTo>
                <a:lnTo>
                  <a:pt x="609" y="519"/>
                </a:lnTo>
                <a:lnTo>
                  <a:pt x="608" y="518"/>
                </a:lnTo>
                <a:lnTo>
                  <a:pt x="607" y="518"/>
                </a:lnTo>
                <a:lnTo>
                  <a:pt x="607" y="519"/>
                </a:lnTo>
                <a:lnTo>
                  <a:pt x="608" y="519"/>
                </a:lnTo>
                <a:lnTo>
                  <a:pt x="608" y="520"/>
                </a:lnTo>
                <a:lnTo>
                  <a:pt x="607" y="520"/>
                </a:lnTo>
                <a:lnTo>
                  <a:pt x="607" y="519"/>
                </a:lnTo>
                <a:lnTo>
                  <a:pt x="607" y="520"/>
                </a:lnTo>
                <a:lnTo>
                  <a:pt x="607" y="521"/>
                </a:lnTo>
                <a:lnTo>
                  <a:pt x="607" y="522"/>
                </a:lnTo>
                <a:lnTo>
                  <a:pt x="606" y="522"/>
                </a:lnTo>
                <a:lnTo>
                  <a:pt x="606" y="521"/>
                </a:lnTo>
                <a:lnTo>
                  <a:pt x="605" y="521"/>
                </a:lnTo>
                <a:lnTo>
                  <a:pt x="605" y="522"/>
                </a:lnTo>
                <a:lnTo>
                  <a:pt x="605" y="523"/>
                </a:lnTo>
                <a:lnTo>
                  <a:pt x="604" y="523"/>
                </a:lnTo>
                <a:lnTo>
                  <a:pt x="604" y="522"/>
                </a:lnTo>
                <a:lnTo>
                  <a:pt x="603" y="522"/>
                </a:lnTo>
                <a:lnTo>
                  <a:pt x="603" y="523"/>
                </a:lnTo>
                <a:lnTo>
                  <a:pt x="602" y="523"/>
                </a:lnTo>
                <a:lnTo>
                  <a:pt x="602" y="522"/>
                </a:lnTo>
                <a:lnTo>
                  <a:pt x="602" y="523"/>
                </a:lnTo>
                <a:lnTo>
                  <a:pt x="602" y="524"/>
                </a:lnTo>
                <a:lnTo>
                  <a:pt x="601" y="524"/>
                </a:lnTo>
                <a:lnTo>
                  <a:pt x="601" y="523"/>
                </a:lnTo>
                <a:lnTo>
                  <a:pt x="601" y="524"/>
                </a:lnTo>
                <a:lnTo>
                  <a:pt x="600" y="524"/>
                </a:lnTo>
                <a:lnTo>
                  <a:pt x="599" y="524"/>
                </a:lnTo>
                <a:lnTo>
                  <a:pt x="600" y="525"/>
                </a:lnTo>
                <a:lnTo>
                  <a:pt x="599" y="525"/>
                </a:lnTo>
                <a:lnTo>
                  <a:pt x="600" y="525"/>
                </a:lnTo>
                <a:lnTo>
                  <a:pt x="601" y="526"/>
                </a:lnTo>
                <a:lnTo>
                  <a:pt x="600" y="526"/>
                </a:lnTo>
                <a:lnTo>
                  <a:pt x="599" y="526"/>
                </a:lnTo>
                <a:lnTo>
                  <a:pt x="598" y="526"/>
                </a:lnTo>
                <a:lnTo>
                  <a:pt x="599" y="527"/>
                </a:lnTo>
                <a:lnTo>
                  <a:pt x="600" y="527"/>
                </a:lnTo>
                <a:lnTo>
                  <a:pt x="599" y="528"/>
                </a:lnTo>
                <a:lnTo>
                  <a:pt x="599" y="527"/>
                </a:lnTo>
                <a:lnTo>
                  <a:pt x="598" y="528"/>
                </a:lnTo>
                <a:lnTo>
                  <a:pt x="598" y="529"/>
                </a:lnTo>
                <a:lnTo>
                  <a:pt x="598" y="530"/>
                </a:lnTo>
                <a:lnTo>
                  <a:pt x="598" y="529"/>
                </a:lnTo>
                <a:lnTo>
                  <a:pt x="597" y="529"/>
                </a:lnTo>
                <a:lnTo>
                  <a:pt x="596" y="530"/>
                </a:lnTo>
                <a:lnTo>
                  <a:pt x="596" y="531"/>
                </a:lnTo>
                <a:lnTo>
                  <a:pt x="596" y="532"/>
                </a:lnTo>
                <a:lnTo>
                  <a:pt x="595" y="532"/>
                </a:lnTo>
                <a:lnTo>
                  <a:pt x="595" y="531"/>
                </a:lnTo>
                <a:lnTo>
                  <a:pt x="594" y="532"/>
                </a:lnTo>
                <a:lnTo>
                  <a:pt x="593" y="532"/>
                </a:lnTo>
                <a:lnTo>
                  <a:pt x="594" y="533"/>
                </a:lnTo>
                <a:lnTo>
                  <a:pt x="593" y="533"/>
                </a:lnTo>
                <a:lnTo>
                  <a:pt x="592" y="533"/>
                </a:lnTo>
                <a:lnTo>
                  <a:pt x="592" y="534"/>
                </a:lnTo>
                <a:lnTo>
                  <a:pt x="591" y="534"/>
                </a:lnTo>
                <a:lnTo>
                  <a:pt x="590" y="535"/>
                </a:lnTo>
                <a:lnTo>
                  <a:pt x="591" y="536"/>
                </a:lnTo>
                <a:lnTo>
                  <a:pt x="592" y="536"/>
                </a:lnTo>
                <a:lnTo>
                  <a:pt x="592" y="537"/>
                </a:lnTo>
                <a:lnTo>
                  <a:pt x="592" y="538"/>
                </a:lnTo>
                <a:lnTo>
                  <a:pt x="591" y="538"/>
                </a:lnTo>
                <a:lnTo>
                  <a:pt x="591" y="539"/>
                </a:lnTo>
                <a:lnTo>
                  <a:pt x="591" y="540"/>
                </a:lnTo>
                <a:lnTo>
                  <a:pt x="590" y="539"/>
                </a:lnTo>
                <a:lnTo>
                  <a:pt x="589" y="540"/>
                </a:lnTo>
                <a:lnTo>
                  <a:pt x="589" y="539"/>
                </a:lnTo>
                <a:lnTo>
                  <a:pt x="589" y="540"/>
                </a:lnTo>
                <a:lnTo>
                  <a:pt x="588" y="540"/>
                </a:lnTo>
                <a:lnTo>
                  <a:pt x="589" y="541"/>
                </a:lnTo>
                <a:lnTo>
                  <a:pt x="589" y="542"/>
                </a:lnTo>
                <a:lnTo>
                  <a:pt x="588" y="542"/>
                </a:lnTo>
                <a:lnTo>
                  <a:pt x="587" y="542"/>
                </a:lnTo>
                <a:lnTo>
                  <a:pt x="588" y="543"/>
                </a:lnTo>
                <a:lnTo>
                  <a:pt x="587" y="543"/>
                </a:lnTo>
                <a:lnTo>
                  <a:pt x="586" y="542"/>
                </a:lnTo>
                <a:lnTo>
                  <a:pt x="585" y="542"/>
                </a:lnTo>
                <a:lnTo>
                  <a:pt x="584" y="542"/>
                </a:lnTo>
                <a:lnTo>
                  <a:pt x="584" y="541"/>
                </a:lnTo>
                <a:lnTo>
                  <a:pt x="584" y="540"/>
                </a:lnTo>
                <a:lnTo>
                  <a:pt x="583" y="540"/>
                </a:lnTo>
                <a:lnTo>
                  <a:pt x="582" y="540"/>
                </a:lnTo>
                <a:lnTo>
                  <a:pt x="583" y="539"/>
                </a:lnTo>
                <a:lnTo>
                  <a:pt x="582" y="539"/>
                </a:lnTo>
                <a:lnTo>
                  <a:pt x="582" y="540"/>
                </a:lnTo>
                <a:lnTo>
                  <a:pt x="582" y="541"/>
                </a:lnTo>
                <a:lnTo>
                  <a:pt x="583" y="541"/>
                </a:lnTo>
                <a:lnTo>
                  <a:pt x="582" y="541"/>
                </a:lnTo>
                <a:lnTo>
                  <a:pt x="581" y="542"/>
                </a:lnTo>
                <a:lnTo>
                  <a:pt x="581" y="543"/>
                </a:lnTo>
                <a:lnTo>
                  <a:pt x="582" y="543"/>
                </a:lnTo>
                <a:lnTo>
                  <a:pt x="582" y="544"/>
                </a:lnTo>
                <a:lnTo>
                  <a:pt x="582" y="545"/>
                </a:lnTo>
                <a:lnTo>
                  <a:pt x="581" y="545"/>
                </a:lnTo>
                <a:lnTo>
                  <a:pt x="580" y="545"/>
                </a:lnTo>
                <a:lnTo>
                  <a:pt x="580" y="546"/>
                </a:lnTo>
                <a:lnTo>
                  <a:pt x="579" y="546"/>
                </a:lnTo>
                <a:lnTo>
                  <a:pt x="580" y="546"/>
                </a:lnTo>
                <a:lnTo>
                  <a:pt x="580" y="547"/>
                </a:lnTo>
                <a:lnTo>
                  <a:pt x="581" y="548"/>
                </a:lnTo>
                <a:lnTo>
                  <a:pt x="581" y="549"/>
                </a:lnTo>
                <a:lnTo>
                  <a:pt x="580" y="549"/>
                </a:lnTo>
                <a:lnTo>
                  <a:pt x="580" y="548"/>
                </a:lnTo>
                <a:lnTo>
                  <a:pt x="579" y="548"/>
                </a:lnTo>
                <a:lnTo>
                  <a:pt x="580" y="549"/>
                </a:lnTo>
                <a:lnTo>
                  <a:pt x="580" y="550"/>
                </a:lnTo>
                <a:lnTo>
                  <a:pt x="581" y="550"/>
                </a:lnTo>
                <a:lnTo>
                  <a:pt x="580" y="550"/>
                </a:lnTo>
                <a:lnTo>
                  <a:pt x="580" y="551"/>
                </a:lnTo>
                <a:lnTo>
                  <a:pt x="580" y="552"/>
                </a:lnTo>
                <a:lnTo>
                  <a:pt x="579" y="552"/>
                </a:lnTo>
                <a:lnTo>
                  <a:pt x="578" y="553"/>
                </a:lnTo>
                <a:lnTo>
                  <a:pt x="579" y="553"/>
                </a:lnTo>
                <a:lnTo>
                  <a:pt x="580" y="553"/>
                </a:lnTo>
                <a:lnTo>
                  <a:pt x="581" y="553"/>
                </a:lnTo>
                <a:lnTo>
                  <a:pt x="581" y="554"/>
                </a:lnTo>
                <a:lnTo>
                  <a:pt x="581" y="555"/>
                </a:lnTo>
                <a:lnTo>
                  <a:pt x="582" y="556"/>
                </a:lnTo>
                <a:lnTo>
                  <a:pt x="582" y="557"/>
                </a:lnTo>
                <a:lnTo>
                  <a:pt x="582" y="558"/>
                </a:lnTo>
                <a:lnTo>
                  <a:pt x="582" y="559"/>
                </a:lnTo>
                <a:lnTo>
                  <a:pt x="582" y="560"/>
                </a:lnTo>
                <a:lnTo>
                  <a:pt x="583" y="561"/>
                </a:lnTo>
                <a:lnTo>
                  <a:pt x="584" y="559"/>
                </a:lnTo>
                <a:lnTo>
                  <a:pt x="585" y="560"/>
                </a:lnTo>
                <a:lnTo>
                  <a:pt x="585" y="561"/>
                </a:lnTo>
                <a:lnTo>
                  <a:pt x="585" y="562"/>
                </a:lnTo>
                <a:lnTo>
                  <a:pt x="586" y="562"/>
                </a:lnTo>
                <a:lnTo>
                  <a:pt x="587" y="562"/>
                </a:lnTo>
                <a:lnTo>
                  <a:pt x="588" y="562"/>
                </a:lnTo>
                <a:lnTo>
                  <a:pt x="588" y="561"/>
                </a:lnTo>
                <a:lnTo>
                  <a:pt x="589" y="561"/>
                </a:lnTo>
                <a:lnTo>
                  <a:pt x="591" y="561"/>
                </a:lnTo>
                <a:lnTo>
                  <a:pt x="592" y="561"/>
                </a:lnTo>
                <a:lnTo>
                  <a:pt x="592" y="560"/>
                </a:lnTo>
                <a:lnTo>
                  <a:pt x="593" y="560"/>
                </a:lnTo>
                <a:lnTo>
                  <a:pt x="594" y="560"/>
                </a:lnTo>
                <a:lnTo>
                  <a:pt x="594" y="561"/>
                </a:lnTo>
                <a:lnTo>
                  <a:pt x="595" y="561"/>
                </a:lnTo>
                <a:lnTo>
                  <a:pt x="597" y="562"/>
                </a:lnTo>
                <a:lnTo>
                  <a:pt x="598" y="562"/>
                </a:lnTo>
                <a:lnTo>
                  <a:pt x="599" y="562"/>
                </a:lnTo>
                <a:lnTo>
                  <a:pt x="600" y="562"/>
                </a:lnTo>
                <a:lnTo>
                  <a:pt x="600" y="563"/>
                </a:lnTo>
                <a:lnTo>
                  <a:pt x="601" y="564"/>
                </a:lnTo>
                <a:lnTo>
                  <a:pt x="601" y="565"/>
                </a:lnTo>
                <a:lnTo>
                  <a:pt x="601" y="566"/>
                </a:lnTo>
                <a:lnTo>
                  <a:pt x="603" y="567"/>
                </a:lnTo>
                <a:lnTo>
                  <a:pt x="604" y="568"/>
                </a:lnTo>
                <a:lnTo>
                  <a:pt x="604" y="569"/>
                </a:lnTo>
                <a:lnTo>
                  <a:pt x="604" y="570"/>
                </a:lnTo>
                <a:lnTo>
                  <a:pt x="605" y="571"/>
                </a:lnTo>
                <a:lnTo>
                  <a:pt x="605" y="572"/>
                </a:lnTo>
                <a:lnTo>
                  <a:pt x="605" y="573"/>
                </a:lnTo>
                <a:lnTo>
                  <a:pt x="605" y="574"/>
                </a:lnTo>
                <a:lnTo>
                  <a:pt x="604" y="574"/>
                </a:lnTo>
                <a:lnTo>
                  <a:pt x="604" y="575"/>
                </a:lnTo>
                <a:lnTo>
                  <a:pt x="603" y="576"/>
                </a:lnTo>
                <a:lnTo>
                  <a:pt x="604" y="576"/>
                </a:lnTo>
                <a:lnTo>
                  <a:pt x="603" y="576"/>
                </a:lnTo>
                <a:lnTo>
                  <a:pt x="604" y="577"/>
                </a:lnTo>
                <a:lnTo>
                  <a:pt x="604" y="578"/>
                </a:lnTo>
                <a:lnTo>
                  <a:pt x="603" y="579"/>
                </a:lnTo>
                <a:lnTo>
                  <a:pt x="602" y="579"/>
                </a:lnTo>
                <a:lnTo>
                  <a:pt x="601" y="579"/>
                </a:lnTo>
                <a:lnTo>
                  <a:pt x="601" y="580"/>
                </a:lnTo>
                <a:lnTo>
                  <a:pt x="600" y="580"/>
                </a:lnTo>
                <a:lnTo>
                  <a:pt x="599" y="581"/>
                </a:lnTo>
                <a:lnTo>
                  <a:pt x="600" y="581"/>
                </a:lnTo>
                <a:lnTo>
                  <a:pt x="599" y="581"/>
                </a:lnTo>
                <a:lnTo>
                  <a:pt x="600" y="581"/>
                </a:lnTo>
                <a:lnTo>
                  <a:pt x="600" y="582"/>
                </a:lnTo>
                <a:lnTo>
                  <a:pt x="599" y="582"/>
                </a:lnTo>
                <a:lnTo>
                  <a:pt x="599" y="583"/>
                </a:lnTo>
                <a:lnTo>
                  <a:pt x="598" y="583"/>
                </a:lnTo>
                <a:lnTo>
                  <a:pt x="598" y="584"/>
                </a:lnTo>
                <a:lnTo>
                  <a:pt x="597" y="584"/>
                </a:lnTo>
                <a:lnTo>
                  <a:pt x="597" y="585"/>
                </a:lnTo>
                <a:lnTo>
                  <a:pt x="596" y="585"/>
                </a:lnTo>
                <a:lnTo>
                  <a:pt x="596" y="586"/>
                </a:lnTo>
                <a:lnTo>
                  <a:pt x="597" y="586"/>
                </a:lnTo>
                <a:lnTo>
                  <a:pt x="597" y="587"/>
                </a:lnTo>
                <a:lnTo>
                  <a:pt x="597" y="588"/>
                </a:lnTo>
                <a:lnTo>
                  <a:pt x="596" y="588"/>
                </a:lnTo>
                <a:lnTo>
                  <a:pt x="596" y="589"/>
                </a:lnTo>
                <a:lnTo>
                  <a:pt x="595" y="589"/>
                </a:lnTo>
                <a:lnTo>
                  <a:pt x="595" y="590"/>
                </a:lnTo>
                <a:lnTo>
                  <a:pt x="595" y="591"/>
                </a:lnTo>
                <a:lnTo>
                  <a:pt x="594" y="591"/>
                </a:lnTo>
                <a:lnTo>
                  <a:pt x="595" y="592"/>
                </a:lnTo>
                <a:lnTo>
                  <a:pt x="595" y="593"/>
                </a:lnTo>
                <a:lnTo>
                  <a:pt x="594" y="593"/>
                </a:lnTo>
                <a:lnTo>
                  <a:pt x="593" y="594"/>
                </a:lnTo>
                <a:lnTo>
                  <a:pt x="593" y="595"/>
                </a:lnTo>
                <a:lnTo>
                  <a:pt x="594" y="595"/>
                </a:lnTo>
                <a:lnTo>
                  <a:pt x="594" y="596"/>
                </a:lnTo>
                <a:lnTo>
                  <a:pt x="594" y="597"/>
                </a:lnTo>
                <a:lnTo>
                  <a:pt x="594" y="598"/>
                </a:lnTo>
                <a:lnTo>
                  <a:pt x="594" y="599"/>
                </a:lnTo>
                <a:lnTo>
                  <a:pt x="594" y="600"/>
                </a:lnTo>
                <a:lnTo>
                  <a:pt x="594" y="601"/>
                </a:lnTo>
                <a:lnTo>
                  <a:pt x="595" y="601"/>
                </a:lnTo>
                <a:lnTo>
                  <a:pt x="595" y="602"/>
                </a:lnTo>
                <a:lnTo>
                  <a:pt x="595" y="603"/>
                </a:lnTo>
                <a:lnTo>
                  <a:pt x="596" y="603"/>
                </a:lnTo>
                <a:lnTo>
                  <a:pt x="595" y="603"/>
                </a:lnTo>
                <a:lnTo>
                  <a:pt x="595" y="604"/>
                </a:lnTo>
                <a:lnTo>
                  <a:pt x="595" y="605"/>
                </a:lnTo>
                <a:lnTo>
                  <a:pt x="595" y="606"/>
                </a:lnTo>
                <a:lnTo>
                  <a:pt x="596" y="606"/>
                </a:lnTo>
                <a:lnTo>
                  <a:pt x="596" y="605"/>
                </a:lnTo>
                <a:lnTo>
                  <a:pt x="596" y="606"/>
                </a:lnTo>
                <a:lnTo>
                  <a:pt x="596" y="607"/>
                </a:lnTo>
                <a:lnTo>
                  <a:pt x="596" y="608"/>
                </a:lnTo>
                <a:lnTo>
                  <a:pt x="597" y="608"/>
                </a:lnTo>
                <a:lnTo>
                  <a:pt x="598" y="609"/>
                </a:lnTo>
                <a:lnTo>
                  <a:pt x="598" y="610"/>
                </a:lnTo>
                <a:lnTo>
                  <a:pt x="597" y="610"/>
                </a:lnTo>
                <a:lnTo>
                  <a:pt x="597" y="611"/>
                </a:lnTo>
                <a:lnTo>
                  <a:pt x="597" y="612"/>
                </a:lnTo>
                <a:lnTo>
                  <a:pt x="598" y="613"/>
                </a:lnTo>
                <a:lnTo>
                  <a:pt x="599" y="613"/>
                </a:lnTo>
                <a:lnTo>
                  <a:pt x="599" y="614"/>
                </a:lnTo>
                <a:lnTo>
                  <a:pt x="599" y="615"/>
                </a:lnTo>
                <a:lnTo>
                  <a:pt x="598" y="615"/>
                </a:lnTo>
                <a:lnTo>
                  <a:pt x="599" y="616"/>
                </a:lnTo>
                <a:lnTo>
                  <a:pt x="599" y="617"/>
                </a:lnTo>
                <a:lnTo>
                  <a:pt x="600" y="617"/>
                </a:lnTo>
                <a:lnTo>
                  <a:pt x="600" y="618"/>
                </a:lnTo>
                <a:lnTo>
                  <a:pt x="600" y="619"/>
                </a:lnTo>
                <a:lnTo>
                  <a:pt x="599" y="619"/>
                </a:lnTo>
                <a:lnTo>
                  <a:pt x="598" y="619"/>
                </a:lnTo>
                <a:lnTo>
                  <a:pt x="598" y="620"/>
                </a:lnTo>
                <a:lnTo>
                  <a:pt x="597" y="620"/>
                </a:lnTo>
                <a:lnTo>
                  <a:pt x="596" y="620"/>
                </a:lnTo>
                <a:lnTo>
                  <a:pt x="595" y="620"/>
                </a:lnTo>
                <a:lnTo>
                  <a:pt x="595" y="621"/>
                </a:lnTo>
                <a:lnTo>
                  <a:pt x="594" y="621"/>
                </a:lnTo>
                <a:lnTo>
                  <a:pt x="594" y="622"/>
                </a:lnTo>
                <a:lnTo>
                  <a:pt x="593" y="622"/>
                </a:lnTo>
                <a:lnTo>
                  <a:pt x="593" y="621"/>
                </a:lnTo>
                <a:lnTo>
                  <a:pt x="592" y="621"/>
                </a:lnTo>
                <a:lnTo>
                  <a:pt x="592" y="622"/>
                </a:lnTo>
                <a:lnTo>
                  <a:pt x="592" y="623"/>
                </a:lnTo>
                <a:lnTo>
                  <a:pt x="591" y="624"/>
                </a:lnTo>
                <a:lnTo>
                  <a:pt x="590" y="624"/>
                </a:lnTo>
                <a:lnTo>
                  <a:pt x="589" y="624"/>
                </a:lnTo>
                <a:lnTo>
                  <a:pt x="589" y="625"/>
                </a:lnTo>
                <a:lnTo>
                  <a:pt x="589" y="624"/>
                </a:lnTo>
                <a:lnTo>
                  <a:pt x="588" y="624"/>
                </a:lnTo>
                <a:lnTo>
                  <a:pt x="588" y="625"/>
                </a:lnTo>
                <a:lnTo>
                  <a:pt x="588" y="626"/>
                </a:lnTo>
                <a:lnTo>
                  <a:pt x="587" y="626"/>
                </a:lnTo>
                <a:lnTo>
                  <a:pt x="588" y="626"/>
                </a:lnTo>
                <a:lnTo>
                  <a:pt x="588" y="627"/>
                </a:lnTo>
                <a:lnTo>
                  <a:pt x="587" y="627"/>
                </a:lnTo>
                <a:lnTo>
                  <a:pt x="586" y="627"/>
                </a:lnTo>
                <a:lnTo>
                  <a:pt x="585" y="626"/>
                </a:lnTo>
                <a:lnTo>
                  <a:pt x="585" y="627"/>
                </a:lnTo>
                <a:lnTo>
                  <a:pt x="584" y="628"/>
                </a:lnTo>
                <a:lnTo>
                  <a:pt x="585" y="629"/>
                </a:lnTo>
                <a:lnTo>
                  <a:pt x="584" y="629"/>
                </a:lnTo>
                <a:lnTo>
                  <a:pt x="583" y="628"/>
                </a:lnTo>
                <a:lnTo>
                  <a:pt x="582" y="628"/>
                </a:lnTo>
                <a:lnTo>
                  <a:pt x="582" y="629"/>
                </a:lnTo>
                <a:lnTo>
                  <a:pt x="581" y="630"/>
                </a:lnTo>
                <a:lnTo>
                  <a:pt x="580" y="630"/>
                </a:lnTo>
                <a:lnTo>
                  <a:pt x="579" y="630"/>
                </a:lnTo>
                <a:lnTo>
                  <a:pt x="579" y="631"/>
                </a:lnTo>
                <a:lnTo>
                  <a:pt x="578" y="631"/>
                </a:lnTo>
                <a:lnTo>
                  <a:pt x="579" y="632"/>
                </a:lnTo>
                <a:lnTo>
                  <a:pt x="578" y="632"/>
                </a:lnTo>
                <a:lnTo>
                  <a:pt x="577" y="632"/>
                </a:lnTo>
                <a:lnTo>
                  <a:pt x="577" y="631"/>
                </a:lnTo>
                <a:lnTo>
                  <a:pt x="576" y="632"/>
                </a:lnTo>
                <a:lnTo>
                  <a:pt x="575" y="632"/>
                </a:lnTo>
                <a:lnTo>
                  <a:pt x="575" y="633"/>
                </a:lnTo>
                <a:lnTo>
                  <a:pt x="574" y="634"/>
                </a:lnTo>
                <a:lnTo>
                  <a:pt x="574" y="635"/>
                </a:lnTo>
                <a:lnTo>
                  <a:pt x="573" y="635"/>
                </a:lnTo>
                <a:lnTo>
                  <a:pt x="573" y="634"/>
                </a:lnTo>
                <a:lnTo>
                  <a:pt x="573" y="633"/>
                </a:lnTo>
                <a:lnTo>
                  <a:pt x="573" y="632"/>
                </a:lnTo>
                <a:lnTo>
                  <a:pt x="574" y="632"/>
                </a:lnTo>
                <a:lnTo>
                  <a:pt x="574" y="631"/>
                </a:lnTo>
                <a:lnTo>
                  <a:pt x="573" y="631"/>
                </a:lnTo>
                <a:lnTo>
                  <a:pt x="573" y="632"/>
                </a:lnTo>
                <a:lnTo>
                  <a:pt x="572" y="632"/>
                </a:lnTo>
                <a:lnTo>
                  <a:pt x="571" y="633"/>
                </a:lnTo>
                <a:lnTo>
                  <a:pt x="570" y="632"/>
                </a:lnTo>
                <a:lnTo>
                  <a:pt x="570" y="633"/>
                </a:lnTo>
                <a:lnTo>
                  <a:pt x="570" y="634"/>
                </a:lnTo>
                <a:lnTo>
                  <a:pt x="569" y="634"/>
                </a:lnTo>
                <a:lnTo>
                  <a:pt x="568" y="634"/>
                </a:lnTo>
                <a:lnTo>
                  <a:pt x="568" y="635"/>
                </a:lnTo>
                <a:lnTo>
                  <a:pt x="569" y="635"/>
                </a:lnTo>
                <a:lnTo>
                  <a:pt x="568" y="635"/>
                </a:lnTo>
                <a:lnTo>
                  <a:pt x="567" y="636"/>
                </a:lnTo>
                <a:lnTo>
                  <a:pt x="566" y="636"/>
                </a:lnTo>
                <a:lnTo>
                  <a:pt x="566" y="637"/>
                </a:lnTo>
                <a:lnTo>
                  <a:pt x="567" y="638"/>
                </a:lnTo>
                <a:lnTo>
                  <a:pt x="566" y="638"/>
                </a:lnTo>
                <a:lnTo>
                  <a:pt x="565" y="638"/>
                </a:lnTo>
                <a:lnTo>
                  <a:pt x="565" y="637"/>
                </a:lnTo>
                <a:lnTo>
                  <a:pt x="564" y="638"/>
                </a:lnTo>
                <a:lnTo>
                  <a:pt x="565" y="638"/>
                </a:lnTo>
                <a:lnTo>
                  <a:pt x="565" y="639"/>
                </a:lnTo>
                <a:lnTo>
                  <a:pt x="564" y="639"/>
                </a:lnTo>
                <a:lnTo>
                  <a:pt x="563" y="640"/>
                </a:lnTo>
                <a:lnTo>
                  <a:pt x="563" y="641"/>
                </a:lnTo>
                <a:lnTo>
                  <a:pt x="564" y="642"/>
                </a:lnTo>
                <a:lnTo>
                  <a:pt x="564" y="643"/>
                </a:lnTo>
                <a:lnTo>
                  <a:pt x="565" y="643"/>
                </a:lnTo>
                <a:lnTo>
                  <a:pt x="565" y="644"/>
                </a:lnTo>
                <a:lnTo>
                  <a:pt x="564" y="644"/>
                </a:lnTo>
                <a:lnTo>
                  <a:pt x="563" y="646"/>
                </a:lnTo>
                <a:lnTo>
                  <a:pt x="563" y="645"/>
                </a:lnTo>
                <a:lnTo>
                  <a:pt x="561" y="646"/>
                </a:lnTo>
                <a:lnTo>
                  <a:pt x="562" y="645"/>
                </a:lnTo>
                <a:lnTo>
                  <a:pt x="561" y="645"/>
                </a:lnTo>
                <a:lnTo>
                  <a:pt x="560" y="645"/>
                </a:lnTo>
                <a:lnTo>
                  <a:pt x="560" y="647"/>
                </a:lnTo>
                <a:lnTo>
                  <a:pt x="559" y="648"/>
                </a:lnTo>
                <a:lnTo>
                  <a:pt x="558" y="648"/>
                </a:lnTo>
                <a:lnTo>
                  <a:pt x="558" y="647"/>
                </a:lnTo>
                <a:lnTo>
                  <a:pt x="557" y="648"/>
                </a:lnTo>
                <a:lnTo>
                  <a:pt x="556" y="650"/>
                </a:lnTo>
                <a:lnTo>
                  <a:pt x="555" y="650"/>
                </a:lnTo>
                <a:lnTo>
                  <a:pt x="554" y="648"/>
                </a:lnTo>
                <a:lnTo>
                  <a:pt x="553" y="648"/>
                </a:lnTo>
                <a:lnTo>
                  <a:pt x="552" y="648"/>
                </a:lnTo>
                <a:lnTo>
                  <a:pt x="552" y="649"/>
                </a:lnTo>
                <a:lnTo>
                  <a:pt x="553" y="649"/>
                </a:lnTo>
                <a:lnTo>
                  <a:pt x="552" y="650"/>
                </a:lnTo>
                <a:lnTo>
                  <a:pt x="552" y="649"/>
                </a:lnTo>
                <a:lnTo>
                  <a:pt x="551" y="650"/>
                </a:lnTo>
                <a:lnTo>
                  <a:pt x="550" y="651"/>
                </a:lnTo>
                <a:lnTo>
                  <a:pt x="550" y="652"/>
                </a:lnTo>
                <a:lnTo>
                  <a:pt x="551" y="652"/>
                </a:lnTo>
                <a:lnTo>
                  <a:pt x="551" y="653"/>
                </a:lnTo>
                <a:lnTo>
                  <a:pt x="550" y="653"/>
                </a:lnTo>
                <a:lnTo>
                  <a:pt x="549" y="653"/>
                </a:lnTo>
                <a:lnTo>
                  <a:pt x="548" y="653"/>
                </a:lnTo>
                <a:lnTo>
                  <a:pt x="548" y="654"/>
                </a:lnTo>
                <a:lnTo>
                  <a:pt x="547" y="654"/>
                </a:lnTo>
                <a:lnTo>
                  <a:pt x="547" y="653"/>
                </a:lnTo>
                <a:lnTo>
                  <a:pt x="546" y="653"/>
                </a:lnTo>
                <a:lnTo>
                  <a:pt x="546" y="652"/>
                </a:lnTo>
                <a:lnTo>
                  <a:pt x="545" y="652"/>
                </a:lnTo>
                <a:lnTo>
                  <a:pt x="545" y="651"/>
                </a:lnTo>
                <a:lnTo>
                  <a:pt x="544" y="651"/>
                </a:lnTo>
                <a:lnTo>
                  <a:pt x="544" y="652"/>
                </a:lnTo>
                <a:lnTo>
                  <a:pt x="542" y="652"/>
                </a:lnTo>
                <a:lnTo>
                  <a:pt x="542" y="653"/>
                </a:lnTo>
                <a:lnTo>
                  <a:pt x="542" y="654"/>
                </a:lnTo>
                <a:lnTo>
                  <a:pt x="542" y="655"/>
                </a:lnTo>
                <a:lnTo>
                  <a:pt x="542" y="656"/>
                </a:lnTo>
                <a:lnTo>
                  <a:pt x="542" y="657"/>
                </a:lnTo>
                <a:lnTo>
                  <a:pt x="541" y="657"/>
                </a:lnTo>
                <a:lnTo>
                  <a:pt x="540" y="655"/>
                </a:lnTo>
                <a:lnTo>
                  <a:pt x="539" y="655"/>
                </a:lnTo>
                <a:lnTo>
                  <a:pt x="539" y="656"/>
                </a:lnTo>
                <a:lnTo>
                  <a:pt x="539" y="657"/>
                </a:lnTo>
                <a:lnTo>
                  <a:pt x="538" y="657"/>
                </a:lnTo>
                <a:lnTo>
                  <a:pt x="539" y="657"/>
                </a:lnTo>
                <a:lnTo>
                  <a:pt x="539" y="658"/>
                </a:lnTo>
                <a:lnTo>
                  <a:pt x="538" y="659"/>
                </a:lnTo>
                <a:lnTo>
                  <a:pt x="537" y="659"/>
                </a:lnTo>
                <a:lnTo>
                  <a:pt x="537" y="658"/>
                </a:lnTo>
                <a:lnTo>
                  <a:pt x="536" y="658"/>
                </a:lnTo>
                <a:lnTo>
                  <a:pt x="536" y="659"/>
                </a:lnTo>
                <a:lnTo>
                  <a:pt x="535" y="658"/>
                </a:lnTo>
                <a:lnTo>
                  <a:pt x="534" y="658"/>
                </a:lnTo>
                <a:lnTo>
                  <a:pt x="533" y="658"/>
                </a:lnTo>
                <a:lnTo>
                  <a:pt x="532" y="658"/>
                </a:lnTo>
                <a:lnTo>
                  <a:pt x="532" y="659"/>
                </a:lnTo>
                <a:lnTo>
                  <a:pt x="532" y="660"/>
                </a:lnTo>
                <a:lnTo>
                  <a:pt x="531" y="660"/>
                </a:lnTo>
                <a:lnTo>
                  <a:pt x="530" y="660"/>
                </a:lnTo>
                <a:lnTo>
                  <a:pt x="530" y="661"/>
                </a:lnTo>
                <a:lnTo>
                  <a:pt x="529" y="661"/>
                </a:lnTo>
                <a:lnTo>
                  <a:pt x="529" y="660"/>
                </a:lnTo>
                <a:lnTo>
                  <a:pt x="529" y="659"/>
                </a:lnTo>
                <a:lnTo>
                  <a:pt x="529" y="658"/>
                </a:lnTo>
                <a:lnTo>
                  <a:pt x="528" y="658"/>
                </a:lnTo>
                <a:lnTo>
                  <a:pt x="527" y="658"/>
                </a:lnTo>
                <a:lnTo>
                  <a:pt x="527" y="657"/>
                </a:lnTo>
                <a:lnTo>
                  <a:pt x="527" y="656"/>
                </a:lnTo>
                <a:lnTo>
                  <a:pt x="528" y="656"/>
                </a:lnTo>
                <a:lnTo>
                  <a:pt x="527" y="655"/>
                </a:lnTo>
                <a:lnTo>
                  <a:pt x="526" y="655"/>
                </a:lnTo>
                <a:lnTo>
                  <a:pt x="525" y="656"/>
                </a:lnTo>
                <a:lnTo>
                  <a:pt x="524" y="655"/>
                </a:lnTo>
                <a:lnTo>
                  <a:pt x="524" y="654"/>
                </a:lnTo>
                <a:lnTo>
                  <a:pt x="523" y="654"/>
                </a:lnTo>
                <a:lnTo>
                  <a:pt x="523" y="653"/>
                </a:lnTo>
                <a:lnTo>
                  <a:pt x="522" y="653"/>
                </a:lnTo>
                <a:lnTo>
                  <a:pt x="521" y="653"/>
                </a:lnTo>
                <a:lnTo>
                  <a:pt x="521" y="652"/>
                </a:lnTo>
                <a:lnTo>
                  <a:pt x="520" y="651"/>
                </a:lnTo>
                <a:lnTo>
                  <a:pt x="519" y="651"/>
                </a:lnTo>
                <a:lnTo>
                  <a:pt x="519" y="652"/>
                </a:lnTo>
                <a:lnTo>
                  <a:pt x="518" y="652"/>
                </a:lnTo>
                <a:lnTo>
                  <a:pt x="516" y="652"/>
                </a:lnTo>
                <a:lnTo>
                  <a:pt x="515" y="652"/>
                </a:lnTo>
                <a:lnTo>
                  <a:pt x="514" y="651"/>
                </a:lnTo>
                <a:lnTo>
                  <a:pt x="513" y="651"/>
                </a:lnTo>
                <a:lnTo>
                  <a:pt x="513" y="650"/>
                </a:lnTo>
                <a:lnTo>
                  <a:pt x="512" y="650"/>
                </a:lnTo>
                <a:lnTo>
                  <a:pt x="511" y="650"/>
                </a:lnTo>
                <a:lnTo>
                  <a:pt x="511" y="649"/>
                </a:lnTo>
                <a:lnTo>
                  <a:pt x="510" y="648"/>
                </a:lnTo>
                <a:lnTo>
                  <a:pt x="510" y="647"/>
                </a:lnTo>
                <a:lnTo>
                  <a:pt x="510" y="646"/>
                </a:lnTo>
                <a:lnTo>
                  <a:pt x="509" y="645"/>
                </a:lnTo>
                <a:lnTo>
                  <a:pt x="509" y="646"/>
                </a:lnTo>
                <a:lnTo>
                  <a:pt x="508" y="645"/>
                </a:lnTo>
                <a:lnTo>
                  <a:pt x="507" y="645"/>
                </a:lnTo>
                <a:lnTo>
                  <a:pt x="506" y="644"/>
                </a:lnTo>
                <a:lnTo>
                  <a:pt x="506" y="645"/>
                </a:lnTo>
                <a:lnTo>
                  <a:pt x="505" y="644"/>
                </a:lnTo>
                <a:lnTo>
                  <a:pt x="504" y="644"/>
                </a:lnTo>
                <a:lnTo>
                  <a:pt x="503" y="644"/>
                </a:lnTo>
                <a:lnTo>
                  <a:pt x="503" y="643"/>
                </a:lnTo>
                <a:lnTo>
                  <a:pt x="504" y="642"/>
                </a:lnTo>
                <a:lnTo>
                  <a:pt x="501" y="642"/>
                </a:lnTo>
                <a:lnTo>
                  <a:pt x="500" y="642"/>
                </a:lnTo>
                <a:lnTo>
                  <a:pt x="500" y="641"/>
                </a:lnTo>
                <a:lnTo>
                  <a:pt x="500" y="640"/>
                </a:lnTo>
                <a:lnTo>
                  <a:pt x="499" y="640"/>
                </a:lnTo>
                <a:lnTo>
                  <a:pt x="498" y="640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5" y="643"/>
                </a:lnTo>
                <a:lnTo>
                  <a:pt x="494" y="644"/>
                </a:lnTo>
                <a:lnTo>
                  <a:pt x="494" y="645"/>
                </a:lnTo>
                <a:lnTo>
                  <a:pt x="495" y="645"/>
                </a:lnTo>
                <a:lnTo>
                  <a:pt x="495" y="646"/>
                </a:lnTo>
                <a:lnTo>
                  <a:pt x="494" y="646"/>
                </a:lnTo>
                <a:lnTo>
                  <a:pt x="493" y="646"/>
                </a:lnTo>
                <a:lnTo>
                  <a:pt x="491" y="644"/>
                </a:lnTo>
                <a:lnTo>
                  <a:pt x="490" y="644"/>
                </a:lnTo>
                <a:lnTo>
                  <a:pt x="489" y="644"/>
                </a:lnTo>
                <a:lnTo>
                  <a:pt x="487" y="644"/>
                </a:lnTo>
                <a:lnTo>
                  <a:pt x="486" y="644"/>
                </a:lnTo>
                <a:lnTo>
                  <a:pt x="485" y="644"/>
                </a:lnTo>
                <a:lnTo>
                  <a:pt x="485" y="643"/>
                </a:lnTo>
                <a:lnTo>
                  <a:pt x="485" y="642"/>
                </a:lnTo>
                <a:lnTo>
                  <a:pt x="484" y="642"/>
                </a:lnTo>
                <a:lnTo>
                  <a:pt x="484" y="643"/>
                </a:lnTo>
                <a:lnTo>
                  <a:pt x="483" y="643"/>
                </a:lnTo>
                <a:lnTo>
                  <a:pt x="482" y="643"/>
                </a:lnTo>
                <a:lnTo>
                  <a:pt x="482" y="642"/>
                </a:lnTo>
                <a:lnTo>
                  <a:pt x="481" y="642"/>
                </a:lnTo>
                <a:lnTo>
                  <a:pt x="480" y="643"/>
                </a:lnTo>
                <a:lnTo>
                  <a:pt x="479" y="644"/>
                </a:lnTo>
                <a:lnTo>
                  <a:pt x="478" y="644"/>
                </a:lnTo>
                <a:lnTo>
                  <a:pt x="477" y="645"/>
                </a:lnTo>
                <a:lnTo>
                  <a:pt x="477" y="644"/>
                </a:lnTo>
                <a:lnTo>
                  <a:pt x="477" y="643"/>
                </a:lnTo>
                <a:lnTo>
                  <a:pt x="477" y="642"/>
                </a:lnTo>
                <a:lnTo>
                  <a:pt x="477" y="641"/>
                </a:lnTo>
                <a:lnTo>
                  <a:pt x="476" y="641"/>
                </a:lnTo>
                <a:lnTo>
                  <a:pt x="475" y="642"/>
                </a:lnTo>
                <a:lnTo>
                  <a:pt x="474" y="642"/>
                </a:lnTo>
                <a:lnTo>
                  <a:pt x="473" y="641"/>
                </a:lnTo>
                <a:lnTo>
                  <a:pt x="472" y="641"/>
                </a:lnTo>
                <a:lnTo>
                  <a:pt x="471" y="640"/>
                </a:lnTo>
                <a:lnTo>
                  <a:pt x="470" y="640"/>
                </a:lnTo>
                <a:lnTo>
                  <a:pt x="471" y="638"/>
                </a:lnTo>
                <a:lnTo>
                  <a:pt x="470" y="638"/>
                </a:lnTo>
                <a:lnTo>
                  <a:pt x="468" y="638"/>
                </a:lnTo>
                <a:lnTo>
                  <a:pt x="467" y="638"/>
                </a:lnTo>
                <a:lnTo>
                  <a:pt x="466" y="638"/>
                </a:lnTo>
                <a:lnTo>
                  <a:pt x="465" y="638"/>
                </a:lnTo>
                <a:lnTo>
                  <a:pt x="463" y="638"/>
                </a:lnTo>
                <a:lnTo>
                  <a:pt x="462" y="638"/>
                </a:lnTo>
                <a:lnTo>
                  <a:pt x="462" y="639"/>
                </a:lnTo>
                <a:lnTo>
                  <a:pt x="461" y="639"/>
                </a:lnTo>
                <a:lnTo>
                  <a:pt x="460" y="639"/>
                </a:lnTo>
                <a:lnTo>
                  <a:pt x="459" y="639"/>
                </a:lnTo>
                <a:lnTo>
                  <a:pt x="459" y="640"/>
                </a:lnTo>
                <a:lnTo>
                  <a:pt x="458" y="639"/>
                </a:lnTo>
                <a:lnTo>
                  <a:pt x="457" y="639"/>
                </a:lnTo>
                <a:lnTo>
                  <a:pt x="457" y="640"/>
                </a:lnTo>
                <a:lnTo>
                  <a:pt x="456" y="640"/>
                </a:lnTo>
                <a:lnTo>
                  <a:pt x="455" y="639"/>
                </a:lnTo>
                <a:lnTo>
                  <a:pt x="453" y="640"/>
                </a:lnTo>
                <a:lnTo>
                  <a:pt x="451" y="639"/>
                </a:lnTo>
                <a:lnTo>
                  <a:pt x="450" y="639"/>
                </a:lnTo>
                <a:lnTo>
                  <a:pt x="448" y="640"/>
                </a:lnTo>
                <a:lnTo>
                  <a:pt x="447" y="639"/>
                </a:lnTo>
                <a:lnTo>
                  <a:pt x="446" y="640"/>
                </a:lnTo>
                <a:lnTo>
                  <a:pt x="445" y="641"/>
                </a:lnTo>
                <a:lnTo>
                  <a:pt x="444" y="642"/>
                </a:lnTo>
                <a:lnTo>
                  <a:pt x="443" y="642"/>
                </a:lnTo>
                <a:lnTo>
                  <a:pt x="443" y="639"/>
                </a:lnTo>
                <a:lnTo>
                  <a:pt x="443" y="638"/>
                </a:lnTo>
                <a:lnTo>
                  <a:pt x="442" y="638"/>
                </a:lnTo>
                <a:lnTo>
                  <a:pt x="440" y="638"/>
                </a:lnTo>
                <a:lnTo>
                  <a:pt x="440" y="637"/>
                </a:lnTo>
                <a:lnTo>
                  <a:pt x="439" y="637"/>
                </a:lnTo>
                <a:lnTo>
                  <a:pt x="438" y="637"/>
                </a:lnTo>
                <a:lnTo>
                  <a:pt x="438" y="636"/>
                </a:lnTo>
                <a:lnTo>
                  <a:pt x="438" y="635"/>
                </a:lnTo>
                <a:lnTo>
                  <a:pt x="437" y="635"/>
                </a:lnTo>
                <a:lnTo>
                  <a:pt x="435" y="635"/>
                </a:lnTo>
                <a:lnTo>
                  <a:pt x="435" y="634"/>
                </a:lnTo>
                <a:lnTo>
                  <a:pt x="434" y="634"/>
                </a:lnTo>
                <a:lnTo>
                  <a:pt x="432" y="633"/>
                </a:lnTo>
                <a:lnTo>
                  <a:pt x="432" y="634"/>
                </a:lnTo>
                <a:lnTo>
                  <a:pt x="431" y="634"/>
                </a:lnTo>
                <a:lnTo>
                  <a:pt x="430" y="635"/>
                </a:lnTo>
                <a:lnTo>
                  <a:pt x="429" y="636"/>
                </a:lnTo>
                <a:lnTo>
                  <a:pt x="428" y="637"/>
                </a:lnTo>
                <a:lnTo>
                  <a:pt x="427" y="637"/>
                </a:lnTo>
                <a:lnTo>
                  <a:pt x="427" y="638"/>
                </a:lnTo>
                <a:lnTo>
                  <a:pt x="427" y="639"/>
                </a:lnTo>
                <a:lnTo>
                  <a:pt x="426" y="639"/>
                </a:lnTo>
                <a:lnTo>
                  <a:pt x="426" y="640"/>
                </a:lnTo>
                <a:lnTo>
                  <a:pt x="425" y="640"/>
                </a:lnTo>
                <a:lnTo>
                  <a:pt x="424" y="640"/>
                </a:lnTo>
                <a:lnTo>
                  <a:pt x="423" y="639"/>
                </a:lnTo>
                <a:lnTo>
                  <a:pt x="422" y="640"/>
                </a:lnTo>
                <a:lnTo>
                  <a:pt x="421" y="640"/>
                </a:lnTo>
                <a:lnTo>
                  <a:pt x="421" y="641"/>
                </a:lnTo>
                <a:lnTo>
                  <a:pt x="421" y="642"/>
                </a:lnTo>
                <a:lnTo>
                  <a:pt x="420" y="642"/>
                </a:lnTo>
                <a:lnTo>
                  <a:pt x="420" y="643"/>
                </a:lnTo>
                <a:lnTo>
                  <a:pt x="419" y="643"/>
                </a:lnTo>
                <a:lnTo>
                  <a:pt x="418" y="644"/>
                </a:lnTo>
                <a:lnTo>
                  <a:pt x="417" y="644"/>
                </a:lnTo>
                <a:lnTo>
                  <a:pt x="417" y="643"/>
                </a:lnTo>
                <a:lnTo>
                  <a:pt x="416" y="643"/>
                </a:lnTo>
                <a:lnTo>
                  <a:pt x="415" y="642"/>
                </a:lnTo>
                <a:lnTo>
                  <a:pt x="415" y="643"/>
                </a:lnTo>
                <a:lnTo>
                  <a:pt x="414" y="642"/>
                </a:lnTo>
                <a:lnTo>
                  <a:pt x="414" y="641"/>
                </a:lnTo>
                <a:lnTo>
                  <a:pt x="415" y="641"/>
                </a:lnTo>
                <a:lnTo>
                  <a:pt x="414" y="641"/>
                </a:lnTo>
                <a:lnTo>
                  <a:pt x="413" y="641"/>
                </a:lnTo>
                <a:lnTo>
                  <a:pt x="413" y="640"/>
                </a:lnTo>
                <a:lnTo>
                  <a:pt x="412" y="641"/>
                </a:lnTo>
                <a:lnTo>
                  <a:pt x="411" y="642"/>
                </a:lnTo>
                <a:lnTo>
                  <a:pt x="410" y="642"/>
                </a:lnTo>
                <a:lnTo>
                  <a:pt x="410" y="643"/>
                </a:lnTo>
                <a:lnTo>
                  <a:pt x="409" y="643"/>
                </a:lnTo>
                <a:lnTo>
                  <a:pt x="409" y="644"/>
                </a:lnTo>
                <a:lnTo>
                  <a:pt x="408" y="644"/>
                </a:lnTo>
                <a:lnTo>
                  <a:pt x="407" y="644"/>
                </a:lnTo>
                <a:lnTo>
                  <a:pt x="406" y="644"/>
                </a:lnTo>
                <a:lnTo>
                  <a:pt x="405" y="643"/>
                </a:lnTo>
                <a:lnTo>
                  <a:pt x="404" y="643"/>
                </a:lnTo>
                <a:lnTo>
                  <a:pt x="404" y="644"/>
                </a:lnTo>
                <a:lnTo>
                  <a:pt x="405" y="645"/>
                </a:lnTo>
                <a:lnTo>
                  <a:pt x="406" y="646"/>
                </a:lnTo>
                <a:lnTo>
                  <a:pt x="406" y="647"/>
                </a:lnTo>
                <a:lnTo>
                  <a:pt x="405" y="647"/>
                </a:lnTo>
                <a:lnTo>
                  <a:pt x="405" y="648"/>
                </a:lnTo>
                <a:lnTo>
                  <a:pt x="404" y="648"/>
                </a:lnTo>
                <a:lnTo>
                  <a:pt x="403" y="649"/>
                </a:lnTo>
                <a:lnTo>
                  <a:pt x="402" y="650"/>
                </a:lnTo>
                <a:lnTo>
                  <a:pt x="401" y="651"/>
                </a:lnTo>
                <a:lnTo>
                  <a:pt x="401" y="652"/>
                </a:lnTo>
                <a:lnTo>
                  <a:pt x="400" y="653"/>
                </a:lnTo>
                <a:lnTo>
                  <a:pt x="400" y="654"/>
                </a:lnTo>
                <a:lnTo>
                  <a:pt x="399" y="655"/>
                </a:lnTo>
                <a:lnTo>
                  <a:pt x="397" y="655"/>
                </a:lnTo>
                <a:lnTo>
                  <a:pt x="396" y="655"/>
                </a:lnTo>
                <a:lnTo>
                  <a:pt x="396" y="656"/>
                </a:lnTo>
                <a:lnTo>
                  <a:pt x="395" y="657"/>
                </a:lnTo>
                <a:lnTo>
                  <a:pt x="395" y="658"/>
                </a:lnTo>
                <a:lnTo>
                  <a:pt x="395" y="659"/>
                </a:lnTo>
                <a:lnTo>
                  <a:pt x="394" y="659"/>
                </a:lnTo>
                <a:lnTo>
                  <a:pt x="393" y="658"/>
                </a:lnTo>
                <a:lnTo>
                  <a:pt x="392" y="658"/>
                </a:lnTo>
                <a:lnTo>
                  <a:pt x="391" y="658"/>
                </a:lnTo>
                <a:lnTo>
                  <a:pt x="391" y="659"/>
                </a:lnTo>
                <a:lnTo>
                  <a:pt x="390" y="660"/>
                </a:lnTo>
                <a:lnTo>
                  <a:pt x="389" y="662"/>
                </a:lnTo>
                <a:lnTo>
                  <a:pt x="388" y="663"/>
                </a:lnTo>
                <a:lnTo>
                  <a:pt x="387" y="664"/>
                </a:lnTo>
                <a:lnTo>
                  <a:pt x="387" y="665"/>
                </a:lnTo>
                <a:lnTo>
                  <a:pt x="386" y="666"/>
                </a:lnTo>
                <a:lnTo>
                  <a:pt x="385" y="667"/>
                </a:lnTo>
                <a:lnTo>
                  <a:pt x="384" y="667"/>
                </a:lnTo>
                <a:lnTo>
                  <a:pt x="383" y="667"/>
                </a:lnTo>
                <a:lnTo>
                  <a:pt x="383" y="666"/>
                </a:lnTo>
                <a:lnTo>
                  <a:pt x="382" y="666"/>
                </a:lnTo>
                <a:lnTo>
                  <a:pt x="381" y="665"/>
                </a:lnTo>
                <a:lnTo>
                  <a:pt x="381" y="663"/>
                </a:lnTo>
                <a:lnTo>
                  <a:pt x="380" y="662"/>
                </a:lnTo>
                <a:lnTo>
                  <a:pt x="379" y="661"/>
                </a:lnTo>
                <a:lnTo>
                  <a:pt x="378" y="659"/>
                </a:lnTo>
                <a:lnTo>
                  <a:pt x="376" y="657"/>
                </a:lnTo>
                <a:lnTo>
                  <a:pt x="375" y="656"/>
                </a:lnTo>
                <a:lnTo>
                  <a:pt x="375" y="654"/>
                </a:lnTo>
                <a:lnTo>
                  <a:pt x="375" y="653"/>
                </a:lnTo>
                <a:lnTo>
                  <a:pt x="376" y="652"/>
                </a:lnTo>
                <a:lnTo>
                  <a:pt x="376" y="651"/>
                </a:lnTo>
                <a:lnTo>
                  <a:pt x="375" y="651"/>
                </a:lnTo>
                <a:lnTo>
                  <a:pt x="375" y="650"/>
                </a:lnTo>
                <a:lnTo>
                  <a:pt x="374" y="650"/>
                </a:lnTo>
                <a:lnTo>
                  <a:pt x="373" y="650"/>
                </a:lnTo>
                <a:lnTo>
                  <a:pt x="371" y="650"/>
                </a:lnTo>
                <a:lnTo>
                  <a:pt x="370" y="650"/>
                </a:lnTo>
                <a:lnTo>
                  <a:pt x="370" y="651"/>
                </a:lnTo>
                <a:lnTo>
                  <a:pt x="370" y="652"/>
                </a:lnTo>
                <a:lnTo>
                  <a:pt x="370" y="653"/>
                </a:lnTo>
                <a:lnTo>
                  <a:pt x="370" y="654"/>
                </a:lnTo>
                <a:lnTo>
                  <a:pt x="369" y="654"/>
                </a:lnTo>
                <a:lnTo>
                  <a:pt x="369" y="655"/>
                </a:lnTo>
                <a:lnTo>
                  <a:pt x="368" y="655"/>
                </a:lnTo>
                <a:lnTo>
                  <a:pt x="367" y="655"/>
                </a:lnTo>
                <a:lnTo>
                  <a:pt x="365" y="655"/>
                </a:lnTo>
                <a:lnTo>
                  <a:pt x="363" y="655"/>
                </a:lnTo>
                <a:lnTo>
                  <a:pt x="360" y="655"/>
                </a:lnTo>
                <a:lnTo>
                  <a:pt x="359" y="656"/>
                </a:lnTo>
                <a:lnTo>
                  <a:pt x="358" y="657"/>
                </a:lnTo>
                <a:lnTo>
                  <a:pt x="359" y="657"/>
                </a:lnTo>
                <a:lnTo>
                  <a:pt x="359" y="658"/>
                </a:lnTo>
                <a:lnTo>
                  <a:pt x="360" y="659"/>
                </a:lnTo>
                <a:lnTo>
                  <a:pt x="360" y="660"/>
                </a:lnTo>
                <a:lnTo>
                  <a:pt x="359" y="660"/>
                </a:lnTo>
                <a:lnTo>
                  <a:pt x="358" y="660"/>
                </a:lnTo>
                <a:lnTo>
                  <a:pt x="357" y="659"/>
                </a:lnTo>
                <a:lnTo>
                  <a:pt x="356" y="659"/>
                </a:lnTo>
                <a:lnTo>
                  <a:pt x="354" y="659"/>
                </a:lnTo>
                <a:lnTo>
                  <a:pt x="353" y="659"/>
                </a:lnTo>
                <a:lnTo>
                  <a:pt x="353" y="660"/>
                </a:lnTo>
                <a:lnTo>
                  <a:pt x="351" y="661"/>
                </a:lnTo>
                <a:lnTo>
                  <a:pt x="350" y="661"/>
                </a:lnTo>
                <a:lnTo>
                  <a:pt x="349" y="661"/>
                </a:lnTo>
                <a:lnTo>
                  <a:pt x="348" y="661"/>
                </a:lnTo>
                <a:lnTo>
                  <a:pt x="347" y="661"/>
                </a:lnTo>
                <a:lnTo>
                  <a:pt x="346" y="661"/>
                </a:lnTo>
                <a:lnTo>
                  <a:pt x="346" y="662"/>
                </a:lnTo>
                <a:lnTo>
                  <a:pt x="345" y="663"/>
                </a:lnTo>
                <a:lnTo>
                  <a:pt x="345" y="664"/>
                </a:lnTo>
                <a:lnTo>
                  <a:pt x="344" y="664"/>
                </a:lnTo>
                <a:lnTo>
                  <a:pt x="343" y="664"/>
                </a:lnTo>
                <a:lnTo>
                  <a:pt x="341" y="663"/>
                </a:lnTo>
                <a:lnTo>
                  <a:pt x="340" y="663"/>
                </a:lnTo>
                <a:lnTo>
                  <a:pt x="338" y="661"/>
                </a:lnTo>
                <a:lnTo>
                  <a:pt x="337" y="661"/>
                </a:lnTo>
                <a:lnTo>
                  <a:pt x="336" y="660"/>
                </a:lnTo>
                <a:lnTo>
                  <a:pt x="335" y="660"/>
                </a:lnTo>
                <a:lnTo>
                  <a:pt x="334" y="660"/>
                </a:lnTo>
                <a:lnTo>
                  <a:pt x="334" y="661"/>
                </a:lnTo>
                <a:lnTo>
                  <a:pt x="333" y="661"/>
                </a:lnTo>
                <a:lnTo>
                  <a:pt x="332" y="661"/>
                </a:lnTo>
                <a:lnTo>
                  <a:pt x="330" y="661"/>
                </a:lnTo>
                <a:lnTo>
                  <a:pt x="329" y="661"/>
                </a:lnTo>
                <a:lnTo>
                  <a:pt x="328" y="660"/>
                </a:lnTo>
                <a:lnTo>
                  <a:pt x="326" y="660"/>
                </a:lnTo>
                <a:lnTo>
                  <a:pt x="325" y="659"/>
                </a:lnTo>
                <a:lnTo>
                  <a:pt x="324" y="659"/>
                </a:lnTo>
                <a:lnTo>
                  <a:pt x="323" y="658"/>
                </a:lnTo>
                <a:lnTo>
                  <a:pt x="322" y="658"/>
                </a:lnTo>
                <a:lnTo>
                  <a:pt x="321" y="658"/>
                </a:lnTo>
                <a:lnTo>
                  <a:pt x="320" y="659"/>
                </a:lnTo>
                <a:lnTo>
                  <a:pt x="319" y="660"/>
                </a:lnTo>
                <a:lnTo>
                  <a:pt x="319" y="661"/>
                </a:lnTo>
                <a:lnTo>
                  <a:pt x="318" y="662"/>
                </a:lnTo>
                <a:lnTo>
                  <a:pt x="318" y="663"/>
                </a:lnTo>
                <a:lnTo>
                  <a:pt x="316" y="664"/>
                </a:lnTo>
                <a:lnTo>
                  <a:pt x="315" y="665"/>
                </a:lnTo>
                <a:lnTo>
                  <a:pt x="314" y="665"/>
                </a:lnTo>
                <a:lnTo>
                  <a:pt x="313" y="665"/>
                </a:lnTo>
                <a:lnTo>
                  <a:pt x="311" y="665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5" y="664"/>
                </a:lnTo>
                <a:lnTo>
                  <a:pt x="303" y="665"/>
                </a:lnTo>
                <a:lnTo>
                  <a:pt x="302" y="665"/>
                </a:lnTo>
                <a:lnTo>
                  <a:pt x="300" y="666"/>
                </a:lnTo>
                <a:lnTo>
                  <a:pt x="299" y="665"/>
                </a:lnTo>
                <a:lnTo>
                  <a:pt x="298" y="665"/>
                </a:lnTo>
                <a:lnTo>
                  <a:pt x="297" y="665"/>
                </a:lnTo>
                <a:lnTo>
                  <a:pt x="296" y="666"/>
                </a:lnTo>
                <a:lnTo>
                  <a:pt x="295" y="666"/>
                </a:lnTo>
                <a:lnTo>
                  <a:pt x="294" y="666"/>
                </a:lnTo>
                <a:lnTo>
                  <a:pt x="293" y="666"/>
                </a:lnTo>
                <a:lnTo>
                  <a:pt x="292" y="666"/>
                </a:lnTo>
                <a:lnTo>
                  <a:pt x="291" y="667"/>
                </a:lnTo>
                <a:lnTo>
                  <a:pt x="291" y="668"/>
                </a:lnTo>
                <a:lnTo>
                  <a:pt x="289" y="669"/>
                </a:lnTo>
                <a:lnTo>
                  <a:pt x="288" y="672"/>
                </a:lnTo>
                <a:lnTo>
                  <a:pt x="287" y="673"/>
                </a:lnTo>
                <a:lnTo>
                  <a:pt x="286" y="675"/>
                </a:lnTo>
                <a:lnTo>
                  <a:pt x="286" y="677"/>
                </a:lnTo>
                <a:lnTo>
                  <a:pt x="285" y="677"/>
                </a:lnTo>
                <a:lnTo>
                  <a:pt x="285" y="678"/>
                </a:lnTo>
                <a:lnTo>
                  <a:pt x="284" y="679"/>
                </a:lnTo>
                <a:lnTo>
                  <a:pt x="283" y="680"/>
                </a:lnTo>
                <a:lnTo>
                  <a:pt x="281" y="680"/>
                </a:lnTo>
                <a:lnTo>
                  <a:pt x="280" y="680"/>
                </a:lnTo>
                <a:lnTo>
                  <a:pt x="278" y="685"/>
                </a:lnTo>
                <a:lnTo>
                  <a:pt x="278" y="686"/>
                </a:lnTo>
                <a:lnTo>
                  <a:pt x="277" y="687"/>
                </a:lnTo>
                <a:lnTo>
                  <a:pt x="276" y="689"/>
                </a:lnTo>
                <a:lnTo>
                  <a:pt x="275" y="689"/>
                </a:lnTo>
                <a:lnTo>
                  <a:pt x="274" y="689"/>
                </a:lnTo>
                <a:lnTo>
                  <a:pt x="272" y="690"/>
                </a:lnTo>
                <a:lnTo>
                  <a:pt x="271" y="690"/>
                </a:lnTo>
                <a:lnTo>
                  <a:pt x="271" y="691"/>
                </a:lnTo>
                <a:lnTo>
                  <a:pt x="270" y="691"/>
                </a:lnTo>
                <a:lnTo>
                  <a:pt x="270" y="692"/>
                </a:lnTo>
                <a:lnTo>
                  <a:pt x="270" y="693"/>
                </a:lnTo>
                <a:lnTo>
                  <a:pt x="271" y="695"/>
                </a:lnTo>
                <a:lnTo>
                  <a:pt x="271" y="696"/>
                </a:lnTo>
                <a:lnTo>
                  <a:pt x="271" y="697"/>
                </a:lnTo>
                <a:lnTo>
                  <a:pt x="271" y="698"/>
                </a:lnTo>
                <a:lnTo>
                  <a:pt x="271" y="699"/>
                </a:lnTo>
                <a:lnTo>
                  <a:pt x="271" y="701"/>
                </a:lnTo>
                <a:lnTo>
                  <a:pt x="270" y="703"/>
                </a:lnTo>
                <a:lnTo>
                  <a:pt x="269" y="705"/>
                </a:lnTo>
                <a:lnTo>
                  <a:pt x="268" y="706"/>
                </a:lnTo>
                <a:lnTo>
                  <a:pt x="267" y="708"/>
                </a:lnTo>
                <a:lnTo>
                  <a:pt x="266" y="709"/>
                </a:lnTo>
                <a:lnTo>
                  <a:pt x="265" y="709"/>
                </a:lnTo>
                <a:lnTo>
                  <a:pt x="263" y="710"/>
                </a:lnTo>
                <a:lnTo>
                  <a:pt x="263" y="711"/>
                </a:lnTo>
                <a:lnTo>
                  <a:pt x="262" y="711"/>
                </a:lnTo>
                <a:lnTo>
                  <a:pt x="262" y="712"/>
                </a:lnTo>
                <a:lnTo>
                  <a:pt x="260" y="712"/>
                </a:lnTo>
                <a:lnTo>
                  <a:pt x="259" y="711"/>
                </a:lnTo>
                <a:lnTo>
                  <a:pt x="257" y="711"/>
                </a:lnTo>
                <a:lnTo>
                  <a:pt x="256" y="711"/>
                </a:lnTo>
                <a:lnTo>
                  <a:pt x="255" y="711"/>
                </a:lnTo>
                <a:lnTo>
                  <a:pt x="253" y="711"/>
                </a:lnTo>
                <a:lnTo>
                  <a:pt x="252" y="711"/>
                </a:lnTo>
                <a:lnTo>
                  <a:pt x="252" y="712"/>
                </a:lnTo>
                <a:lnTo>
                  <a:pt x="253" y="714"/>
                </a:lnTo>
                <a:lnTo>
                  <a:pt x="252" y="715"/>
                </a:lnTo>
                <a:lnTo>
                  <a:pt x="250" y="715"/>
                </a:lnTo>
                <a:lnTo>
                  <a:pt x="248" y="716"/>
                </a:lnTo>
                <a:lnTo>
                  <a:pt x="247" y="716"/>
                </a:lnTo>
                <a:lnTo>
                  <a:pt x="246" y="717"/>
                </a:lnTo>
                <a:lnTo>
                  <a:pt x="245" y="718"/>
                </a:lnTo>
                <a:lnTo>
                  <a:pt x="245" y="719"/>
                </a:lnTo>
                <a:lnTo>
                  <a:pt x="245" y="721"/>
                </a:lnTo>
                <a:lnTo>
                  <a:pt x="245" y="722"/>
                </a:lnTo>
                <a:lnTo>
                  <a:pt x="243" y="723"/>
                </a:lnTo>
                <a:lnTo>
                  <a:pt x="242" y="724"/>
                </a:lnTo>
                <a:lnTo>
                  <a:pt x="241" y="724"/>
                </a:lnTo>
                <a:lnTo>
                  <a:pt x="240" y="724"/>
                </a:lnTo>
                <a:lnTo>
                  <a:pt x="240" y="725"/>
                </a:lnTo>
                <a:lnTo>
                  <a:pt x="238" y="726"/>
                </a:lnTo>
                <a:lnTo>
                  <a:pt x="237" y="727"/>
                </a:lnTo>
                <a:lnTo>
                  <a:pt x="237" y="728"/>
                </a:lnTo>
                <a:lnTo>
                  <a:pt x="236" y="729"/>
                </a:lnTo>
                <a:lnTo>
                  <a:pt x="235" y="731"/>
                </a:lnTo>
                <a:lnTo>
                  <a:pt x="235" y="732"/>
                </a:lnTo>
                <a:lnTo>
                  <a:pt x="235" y="733"/>
                </a:lnTo>
                <a:lnTo>
                  <a:pt x="234" y="734"/>
                </a:lnTo>
                <a:lnTo>
                  <a:pt x="234" y="736"/>
                </a:lnTo>
                <a:lnTo>
                  <a:pt x="233" y="737"/>
                </a:lnTo>
                <a:lnTo>
                  <a:pt x="232" y="738"/>
                </a:lnTo>
                <a:lnTo>
                  <a:pt x="231" y="739"/>
                </a:lnTo>
                <a:lnTo>
                  <a:pt x="231" y="740"/>
                </a:lnTo>
                <a:lnTo>
                  <a:pt x="231" y="741"/>
                </a:lnTo>
                <a:lnTo>
                  <a:pt x="232" y="742"/>
                </a:lnTo>
                <a:lnTo>
                  <a:pt x="232" y="743"/>
                </a:lnTo>
                <a:lnTo>
                  <a:pt x="235" y="744"/>
                </a:lnTo>
                <a:lnTo>
                  <a:pt x="235" y="745"/>
                </a:lnTo>
                <a:lnTo>
                  <a:pt x="236" y="746"/>
                </a:lnTo>
                <a:lnTo>
                  <a:pt x="236" y="747"/>
                </a:lnTo>
                <a:lnTo>
                  <a:pt x="236" y="748"/>
                </a:lnTo>
                <a:lnTo>
                  <a:pt x="235" y="748"/>
                </a:lnTo>
                <a:lnTo>
                  <a:pt x="234" y="749"/>
                </a:lnTo>
                <a:lnTo>
                  <a:pt x="233" y="748"/>
                </a:lnTo>
                <a:lnTo>
                  <a:pt x="229" y="746"/>
                </a:lnTo>
                <a:lnTo>
                  <a:pt x="228" y="746"/>
                </a:lnTo>
                <a:lnTo>
                  <a:pt x="226" y="745"/>
                </a:lnTo>
                <a:lnTo>
                  <a:pt x="225" y="745"/>
                </a:lnTo>
                <a:lnTo>
                  <a:pt x="225" y="744"/>
                </a:lnTo>
                <a:lnTo>
                  <a:pt x="224" y="744"/>
                </a:lnTo>
                <a:lnTo>
                  <a:pt x="224" y="743"/>
                </a:lnTo>
                <a:lnTo>
                  <a:pt x="223" y="743"/>
                </a:lnTo>
                <a:lnTo>
                  <a:pt x="223" y="742"/>
                </a:lnTo>
                <a:lnTo>
                  <a:pt x="222" y="741"/>
                </a:lnTo>
                <a:lnTo>
                  <a:pt x="220" y="741"/>
                </a:lnTo>
                <a:lnTo>
                  <a:pt x="220" y="740"/>
                </a:lnTo>
                <a:lnTo>
                  <a:pt x="220" y="739"/>
                </a:lnTo>
                <a:lnTo>
                  <a:pt x="220" y="738"/>
                </a:lnTo>
                <a:lnTo>
                  <a:pt x="220" y="739"/>
                </a:lnTo>
                <a:lnTo>
                  <a:pt x="219" y="739"/>
                </a:lnTo>
                <a:lnTo>
                  <a:pt x="218" y="739"/>
                </a:lnTo>
                <a:lnTo>
                  <a:pt x="219" y="738"/>
                </a:lnTo>
                <a:lnTo>
                  <a:pt x="218" y="737"/>
                </a:lnTo>
                <a:lnTo>
                  <a:pt x="217" y="737"/>
                </a:lnTo>
                <a:lnTo>
                  <a:pt x="217" y="738"/>
                </a:lnTo>
                <a:lnTo>
                  <a:pt x="216" y="737"/>
                </a:lnTo>
                <a:lnTo>
                  <a:pt x="215" y="737"/>
                </a:lnTo>
                <a:lnTo>
                  <a:pt x="216" y="737"/>
                </a:lnTo>
                <a:lnTo>
                  <a:pt x="216" y="736"/>
                </a:lnTo>
                <a:lnTo>
                  <a:pt x="217" y="736"/>
                </a:lnTo>
                <a:lnTo>
                  <a:pt x="216" y="735"/>
                </a:lnTo>
                <a:lnTo>
                  <a:pt x="216" y="734"/>
                </a:lnTo>
                <a:lnTo>
                  <a:pt x="216" y="733"/>
                </a:lnTo>
                <a:lnTo>
                  <a:pt x="215" y="733"/>
                </a:lnTo>
                <a:lnTo>
                  <a:pt x="215" y="732"/>
                </a:lnTo>
                <a:lnTo>
                  <a:pt x="215" y="731"/>
                </a:lnTo>
                <a:lnTo>
                  <a:pt x="214" y="731"/>
                </a:lnTo>
                <a:lnTo>
                  <a:pt x="214" y="730"/>
                </a:lnTo>
                <a:lnTo>
                  <a:pt x="213" y="730"/>
                </a:lnTo>
                <a:lnTo>
                  <a:pt x="212" y="730"/>
                </a:lnTo>
                <a:lnTo>
                  <a:pt x="212" y="729"/>
                </a:lnTo>
                <a:lnTo>
                  <a:pt x="211" y="728"/>
                </a:lnTo>
                <a:lnTo>
                  <a:pt x="210" y="728"/>
                </a:lnTo>
                <a:lnTo>
                  <a:pt x="211" y="727"/>
                </a:lnTo>
                <a:lnTo>
                  <a:pt x="210" y="727"/>
                </a:lnTo>
                <a:lnTo>
                  <a:pt x="209" y="727"/>
                </a:lnTo>
                <a:lnTo>
                  <a:pt x="208" y="727"/>
                </a:lnTo>
                <a:lnTo>
                  <a:pt x="207" y="726"/>
                </a:lnTo>
                <a:lnTo>
                  <a:pt x="206" y="726"/>
                </a:lnTo>
                <a:lnTo>
                  <a:pt x="206" y="725"/>
                </a:lnTo>
                <a:lnTo>
                  <a:pt x="205" y="725"/>
                </a:lnTo>
                <a:lnTo>
                  <a:pt x="204" y="725"/>
                </a:lnTo>
                <a:lnTo>
                  <a:pt x="203" y="724"/>
                </a:lnTo>
                <a:lnTo>
                  <a:pt x="202" y="725"/>
                </a:lnTo>
                <a:lnTo>
                  <a:pt x="201" y="724"/>
                </a:lnTo>
                <a:lnTo>
                  <a:pt x="201" y="723"/>
                </a:lnTo>
                <a:lnTo>
                  <a:pt x="201" y="722"/>
                </a:lnTo>
                <a:lnTo>
                  <a:pt x="199" y="722"/>
                </a:lnTo>
                <a:lnTo>
                  <a:pt x="198" y="722"/>
                </a:lnTo>
                <a:lnTo>
                  <a:pt x="198" y="721"/>
                </a:lnTo>
                <a:lnTo>
                  <a:pt x="197" y="721"/>
                </a:lnTo>
                <a:lnTo>
                  <a:pt x="197" y="722"/>
                </a:lnTo>
                <a:lnTo>
                  <a:pt x="196" y="722"/>
                </a:lnTo>
                <a:lnTo>
                  <a:pt x="195" y="722"/>
                </a:lnTo>
                <a:lnTo>
                  <a:pt x="194" y="723"/>
                </a:lnTo>
                <a:lnTo>
                  <a:pt x="194" y="722"/>
                </a:lnTo>
                <a:lnTo>
                  <a:pt x="192" y="721"/>
                </a:lnTo>
                <a:lnTo>
                  <a:pt x="192" y="720"/>
                </a:lnTo>
                <a:lnTo>
                  <a:pt x="191" y="720"/>
                </a:lnTo>
                <a:lnTo>
                  <a:pt x="190" y="720"/>
                </a:lnTo>
                <a:lnTo>
                  <a:pt x="191" y="719"/>
                </a:lnTo>
                <a:lnTo>
                  <a:pt x="190" y="719"/>
                </a:lnTo>
                <a:lnTo>
                  <a:pt x="189" y="719"/>
                </a:lnTo>
                <a:lnTo>
                  <a:pt x="189" y="718"/>
                </a:lnTo>
                <a:lnTo>
                  <a:pt x="189" y="717"/>
                </a:lnTo>
                <a:lnTo>
                  <a:pt x="188" y="716"/>
                </a:lnTo>
                <a:lnTo>
                  <a:pt x="186" y="717"/>
                </a:lnTo>
                <a:lnTo>
                  <a:pt x="185" y="716"/>
                </a:lnTo>
                <a:lnTo>
                  <a:pt x="184" y="716"/>
                </a:lnTo>
                <a:lnTo>
                  <a:pt x="183" y="717"/>
                </a:lnTo>
                <a:lnTo>
                  <a:pt x="183" y="716"/>
                </a:lnTo>
                <a:lnTo>
                  <a:pt x="183" y="715"/>
                </a:lnTo>
                <a:lnTo>
                  <a:pt x="183" y="714"/>
                </a:lnTo>
                <a:lnTo>
                  <a:pt x="182" y="714"/>
                </a:lnTo>
                <a:lnTo>
                  <a:pt x="180" y="714"/>
                </a:lnTo>
                <a:lnTo>
                  <a:pt x="180" y="713"/>
                </a:lnTo>
                <a:lnTo>
                  <a:pt x="179" y="712"/>
                </a:lnTo>
                <a:lnTo>
                  <a:pt x="179" y="711"/>
                </a:lnTo>
                <a:lnTo>
                  <a:pt x="178" y="711"/>
                </a:lnTo>
                <a:lnTo>
                  <a:pt x="178" y="710"/>
                </a:lnTo>
                <a:lnTo>
                  <a:pt x="177" y="710"/>
                </a:lnTo>
                <a:lnTo>
                  <a:pt x="177" y="711"/>
                </a:lnTo>
                <a:lnTo>
                  <a:pt x="176" y="711"/>
                </a:lnTo>
                <a:lnTo>
                  <a:pt x="176" y="710"/>
                </a:lnTo>
                <a:lnTo>
                  <a:pt x="175" y="710"/>
                </a:lnTo>
                <a:lnTo>
                  <a:pt x="174" y="710"/>
                </a:lnTo>
                <a:lnTo>
                  <a:pt x="173" y="710"/>
                </a:lnTo>
                <a:lnTo>
                  <a:pt x="173" y="709"/>
                </a:lnTo>
                <a:lnTo>
                  <a:pt x="172" y="709"/>
                </a:lnTo>
                <a:lnTo>
                  <a:pt x="171" y="709"/>
                </a:lnTo>
                <a:lnTo>
                  <a:pt x="171" y="710"/>
                </a:lnTo>
                <a:lnTo>
                  <a:pt x="170" y="709"/>
                </a:lnTo>
                <a:lnTo>
                  <a:pt x="170" y="708"/>
                </a:lnTo>
                <a:lnTo>
                  <a:pt x="169" y="708"/>
                </a:lnTo>
                <a:lnTo>
                  <a:pt x="168" y="708"/>
                </a:lnTo>
                <a:lnTo>
                  <a:pt x="168" y="707"/>
                </a:lnTo>
                <a:lnTo>
                  <a:pt x="167" y="707"/>
                </a:lnTo>
                <a:lnTo>
                  <a:pt x="166" y="707"/>
                </a:lnTo>
                <a:lnTo>
                  <a:pt x="165" y="707"/>
                </a:lnTo>
                <a:lnTo>
                  <a:pt x="165" y="706"/>
                </a:lnTo>
                <a:lnTo>
                  <a:pt x="164" y="706"/>
                </a:lnTo>
                <a:lnTo>
                  <a:pt x="163" y="706"/>
                </a:lnTo>
                <a:lnTo>
                  <a:pt x="162" y="706"/>
                </a:lnTo>
                <a:lnTo>
                  <a:pt x="162" y="705"/>
                </a:lnTo>
                <a:lnTo>
                  <a:pt x="162" y="706"/>
                </a:lnTo>
                <a:lnTo>
                  <a:pt x="162" y="705"/>
                </a:lnTo>
                <a:lnTo>
                  <a:pt x="161" y="705"/>
                </a:lnTo>
                <a:lnTo>
                  <a:pt x="160" y="706"/>
                </a:lnTo>
                <a:lnTo>
                  <a:pt x="159" y="707"/>
                </a:lnTo>
                <a:lnTo>
                  <a:pt x="159" y="706"/>
                </a:lnTo>
                <a:lnTo>
                  <a:pt x="158" y="706"/>
                </a:lnTo>
                <a:lnTo>
                  <a:pt x="156" y="705"/>
                </a:lnTo>
                <a:lnTo>
                  <a:pt x="155" y="705"/>
                </a:lnTo>
                <a:lnTo>
                  <a:pt x="155" y="706"/>
                </a:lnTo>
                <a:lnTo>
                  <a:pt x="154" y="706"/>
                </a:lnTo>
                <a:lnTo>
                  <a:pt x="153" y="705"/>
                </a:lnTo>
                <a:lnTo>
                  <a:pt x="152" y="705"/>
                </a:lnTo>
                <a:lnTo>
                  <a:pt x="152" y="704"/>
                </a:lnTo>
                <a:lnTo>
                  <a:pt x="151" y="704"/>
                </a:lnTo>
                <a:lnTo>
                  <a:pt x="150" y="704"/>
                </a:lnTo>
                <a:lnTo>
                  <a:pt x="149" y="703"/>
                </a:lnTo>
                <a:lnTo>
                  <a:pt x="150" y="703"/>
                </a:lnTo>
                <a:lnTo>
                  <a:pt x="149" y="702"/>
                </a:lnTo>
                <a:lnTo>
                  <a:pt x="148" y="703"/>
                </a:lnTo>
                <a:lnTo>
                  <a:pt x="147" y="703"/>
                </a:lnTo>
                <a:lnTo>
                  <a:pt x="147" y="702"/>
                </a:lnTo>
                <a:lnTo>
                  <a:pt x="146" y="702"/>
                </a:lnTo>
                <a:lnTo>
                  <a:pt x="146" y="701"/>
                </a:lnTo>
                <a:lnTo>
                  <a:pt x="146" y="700"/>
                </a:lnTo>
                <a:lnTo>
                  <a:pt x="145" y="700"/>
                </a:lnTo>
                <a:lnTo>
                  <a:pt x="144" y="701"/>
                </a:lnTo>
                <a:lnTo>
                  <a:pt x="143" y="700"/>
                </a:lnTo>
                <a:lnTo>
                  <a:pt x="143" y="699"/>
                </a:lnTo>
                <a:lnTo>
                  <a:pt x="142" y="699"/>
                </a:lnTo>
                <a:lnTo>
                  <a:pt x="142" y="700"/>
                </a:lnTo>
                <a:lnTo>
                  <a:pt x="141" y="699"/>
                </a:lnTo>
                <a:lnTo>
                  <a:pt x="141" y="698"/>
                </a:lnTo>
                <a:lnTo>
                  <a:pt x="140" y="697"/>
                </a:lnTo>
                <a:lnTo>
                  <a:pt x="139" y="697"/>
                </a:lnTo>
                <a:lnTo>
                  <a:pt x="139" y="696"/>
                </a:lnTo>
                <a:lnTo>
                  <a:pt x="138" y="696"/>
                </a:lnTo>
                <a:lnTo>
                  <a:pt x="137" y="696"/>
                </a:lnTo>
                <a:lnTo>
                  <a:pt x="137" y="697"/>
                </a:lnTo>
                <a:lnTo>
                  <a:pt x="136" y="697"/>
                </a:lnTo>
                <a:lnTo>
                  <a:pt x="136" y="696"/>
                </a:lnTo>
                <a:lnTo>
                  <a:pt x="137" y="696"/>
                </a:lnTo>
                <a:lnTo>
                  <a:pt x="136" y="695"/>
                </a:lnTo>
                <a:lnTo>
                  <a:pt x="135" y="695"/>
                </a:lnTo>
                <a:lnTo>
                  <a:pt x="135" y="696"/>
                </a:lnTo>
                <a:lnTo>
                  <a:pt x="134" y="696"/>
                </a:lnTo>
                <a:lnTo>
                  <a:pt x="134" y="695"/>
                </a:lnTo>
                <a:lnTo>
                  <a:pt x="133" y="694"/>
                </a:lnTo>
                <a:lnTo>
                  <a:pt x="133" y="693"/>
                </a:lnTo>
                <a:lnTo>
                  <a:pt x="132" y="693"/>
                </a:lnTo>
                <a:lnTo>
                  <a:pt x="132" y="692"/>
                </a:lnTo>
                <a:lnTo>
                  <a:pt x="131" y="692"/>
                </a:lnTo>
                <a:lnTo>
                  <a:pt x="132" y="691"/>
                </a:lnTo>
                <a:lnTo>
                  <a:pt x="131" y="691"/>
                </a:lnTo>
                <a:lnTo>
                  <a:pt x="131" y="690"/>
                </a:lnTo>
                <a:lnTo>
                  <a:pt x="130" y="690"/>
                </a:lnTo>
                <a:lnTo>
                  <a:pt x="129" y="689"/>
                </a:lnTo>
                <a:lnTo>
                  <a:pt x="129" y="688"/>
                </a:lnTo>
                <a:lnTo>
                  <a:pt x="128" y="689"/>
                </a:lnTo>
                <a:lnTo>
                  <a:pt x="128" y="688"/>
                </a:lnTo>
                <a:lnTo>
                  <a:pt x="127" y="688"/>
                </a:lnTo>
                <a:lnTo>
                  <a:pt x="127" y="687"/>
                </a:lnTo>
                <a:lnTo>
                  <a:pt x="126" y="687"/>
                </a:lnTo>
                <a:lnTo>
                  <a:pt x="126" y="688"/>
                </a:lnTo>
                <a:lnTo>
                  <a:pt x="125" y="688"/>
                </a:lnTo>
                <a:lnTo>
                  <a:pt x="126" y="688"/>
                </a:lnTo>
                <a:lnTo>
                  <a:pt x="125" y="688"/>
                </a:lnTo>
                <a:lnTo>
                  <a:pt x="124" y="687"/>
                </a:lnTo>
                <a:lnTo>
                  <a:pt x="124" y="688"/>
                </a:lnTo>
                <a:lnTo>
                  <a:pt x="123" y="687"/>
                </a:lnTo>
                <a:lnTo>
                  <a:pt x="123" y="688"/>
                </a:lnTo>
                <a:lnTo>
                  <a:pt x="123" y="687"/>
                </a:lnTo>
                <a:lnTo>
                  <a:pt x="122" y="687"/>
                </a:lnTo>
                <a:lnTo>
                  <a:pt x="121" y="687"/>
                </a:lnTo>
                <a:lnTo>
                  <a:pt x="120" y="687"/>
                </a:lnTo>
                <a:lnTo>
                  <a:pt x="119" y="688"/>
                </a:lnTo>
                <a:lnTo>
                  <a:pt x="119" y="687"/>
                </a:lnTo>
                <a:lnTo>
                  <a:pt x="119" y="686"/>
                </a:lnTo>
                <a:lnTo>
                  <a:pt x="118" y="686"/>
                </a:lnTo>
                <a:lnTo>
                  <a:pt x="118" y="685"/>
                </a:lnTo>
                <a:lnTo>
                  <a:pt x="117" y="685"/>
                </a:lnTo>
                <a:lnTo>
                  <a:pt x="117" y="686"/>
                </a:lnTo>
                <a:lnTo>
                  <a:pt x="117" y="685"/>
                </a:lnTo>
                <a:lnTo>
                  <a:pt x="117" y="686"/>
                </a:lnTo>
                <a:lnTo>
                  <a:pt x="117" y="685"/>
                </a:lnTo>
                <a:lnTo>
                  <a:pt x="116" y="684"/>
                </a:lnTo>
                <a:lnTo>
                  <a:pt x="115" y="684"/>
                </a:lnTo>
                <a:lnTo>
                  <a:pt x="114" y="684"/>
                </a:lnTo>
                <a:lnTo>
                  <a:pt x="114" y="685"/>
                </a:lnTo>
                <a:lnTo>
                  <a:pt x="114" y="684"/>
                </a:lnTo>
                <a:lnTo>
                  <a:pt x="113" y="684"/>
                </a:lnTo>
                <a:lnTo>
                  <a:pt x="112" y="684"/>
                </a:lnTo>
                <a:lnTo>
                  <a:pt x="112" y="683"/>
                </a:lnTo>
                <a:lnTo>
                  <a:pt x="111" y="682"/>
                </a:lnTo>
                <a:lnTo>
                  <a:pt x="111" y="683"/>
                </a:lnTo>
                <a:lnTo>
                  <a:pt x="111" y="682"/>
                </a:lnTo>
                <a:lnTo>
                  <a:pt x="110" y="682"/>
                </a:lnTo>
                <a:lnTo>
                  <a:pt x="110" y="681"/>
                </a:lnTo>
                <a:lnTo>
                  <a:pt x="111" y="681"/>
                </a:lnTo>
                <a:lnTo>
                  <a:pt x="110" y="681"/>
                </a:lnTo>
                <a:lnTo>
                  <a:pt x="110" y="679"/>
                </a:lnTo>
                <a:lnTo>
                  <a:pt x="109" y="679"/>
                </a:lnTo>
                <a:lnTo>
                  <a:pt x="108" y="679"/>
                </a:lnTo>
                <a:lnTo>
                  <a:pt x="108" y="678"/>
                </a:lnTo>
                <a:lnTo>
                  <a:pt x="108" y="679"/>
                </a:lnTo>
                <a:lnTo>
                  <a:pt x="107" y="678"/>
                </a:lnTo>
                <a:lnTo>
                  <a:pt x="108" y="678"/>
                </a:lnTo>
                <a:lnTo>
                  <a:pt x="107" y="678"/>
                </a:lnTo>
                <a:lnTo>
                  <a:pt x="106" y="678"/>
                </a:lnTo>
                <a:lnTo>
                  <a:pt x="105" y="677"/>
                </a:lnTo>
                <a:lnTo>
                  <a:pt x="106" y="677"/>
                </a:lnTo>
                <a:lnTo>
                  <a:pt x="105" y="676"/>
                </a:lnTo>
                <a:lnTo>
                  <a:pt x="105" y="677"/>
                </a:lnTo>
                <a:lnTo>
                  <a:pt x="105" y="676"/>
                </a:lnTo>
                <a:lnTo>
                  <a:pt x="105" y="675"/>
                </a:lnTo>
                <a:lnTo>
                  <a:pt x="104" y="675"/>
                </a:lnTo>
                <a:lnTo>
                  <a:pt x="104" y="674"/>
                </a:lnTo>
                <a:lnTo>
                  <a:pt x="103" y="674"/>
                </a:lnTo>
                <a:lnTo>
                  <a:pt x="103" y="673"/>
                </a:lnTo>
                <a:lnTo>
                  <a:pt x="102" y="673"/>
                </a:lnTo>
                <a:lnTo>
                  <a:pt x="101" y="673"/>
                </a:lnTo>
                <a:lnTo>
                  <a:pt x="100" y="673"/>
                </a:lnTo>
                <a:lnTo>
                  <a:pt x="99" y="672"/>
                </a:lnTo>
                <a:lnTo>
                  <a:pt x="98" y="672"/>
                </a:lnTo>
                <a:lnTo>
                  <a:pt x="97" y="672"/>
                </a:lnTo>
                <a:lnTo>
                  <a:pt x="96" y="672"/>
                </a:lnTo>
                <a:lnTo>
                  <a:pt x="95" y="671"/>
                </a:lnTo>
                <a:lnTo>
                  <a:pt x="94" y="671"/>
                </a:lnTo>
                <a:lnTo>
                  <a:pt x="93" y="671"/>
                </a:lnTo>
                <a:lnTo>
                  <a:pt x="93" y="670"/>
                </a:lnTo>
                <a:lnTo>
                  <a:pt x="92" y="670"/>
                </a:lnTo>
                <a:lnTo>
                  <a:pt x="92" y="671"/>
                </a:lnTo>
                <a:lnTo>
                  <a:pt x="91" y="671"/>
                </a:lnTo>
                <a:lnTo>
                  <a:pt x="91" y="672"/>
                </a:lnTo>
                <a:lnTo>
                  <a:pt x="90" y="672"/>
                </a:lnTo>
                <a:lnTo>
                  <a:pt x="90" y="671"/>
                </a:lnTo>
                <a:lnTo>
                  <a:pt x="89" y="671"/>
                </a:lnTo>
                <a:lnTo>
                  <a:pt x="88" y="670"/>
                </a:lnTo>
                <a:lnTo>
                  <a:pt x="87" y="669"/>
                </a:lnTo>
                <a:lnTo>
                  <a:pt x="86" y="669"/>
                </a:lnTo>
                <a:lnTo>
                  <a:pt x="86" y="668"/>
                </a:lnTo>
                <a:lnTo>
                  <a:pt x="86" y="667"/>
                </a:lnTo>
                <a:lnTo>
                  <a:pt x="85" y="667"/>
                </a:lnTo>
                <a:lnTo>
                  <a:pt x="84" y="667"/>
                </a:lnTo>
                <a:lnTo>
                  <a:pt x="85" y="666"/>
                </a:lnTo>
                <a:lnTo>
                  <a:pt x="84" y="666"/>
                </a:lnTo>
                <a:lnTo>
                  <a:pt x="83" y="666"/>
                </a:lnTo>
                <a:lnTo>
                  <a:pt x="84" y="665"/>
                </a:lnTo>
                <a:lnTo>
                  <a:pt x="83" y="665"/>
                </a:lnTo>
                <a:lnTo>
                  <a:pt x="83" y="664"/>
                </a:lnTo>
                <a:lnTo>
                  <a:pt x="82" y="664"/>
                </a:lnTo>
                <a:lnTo>
                  <a:pt x="82" y="663"/>
                </a:lnTo>
                <a:lnTo>
                  <a:pt x="82" y="662"/>
                </a:lnTo>
                <a:lnTo>
                  <a:pt x="81" y="662"/>
                </a:lnTo>
                <a:lnTo>
                  <a:pt x="81" y="661"/>
                </a:lnTo>
                <a:lnTo>
                  <a:pt x="80" y="661"/>
                </a:lnTo>
                <a:lnTo>
                  <a:pt x="80" y="660"/>
                </a:lnTo>
                <a:lnTo>
                  <a:pt x="79" y="660"/>
                </a:lnTo>
                <a:lnTo>
                  <a:pt x="79" y="659"/>
                </a:lnTo>
                <a:lnTo>
                  <a:pt x="78" y="659"/>
                </a:lnTo>
                <a:lnTo>
                  <a:pt x="78" y="658"/>
                </a:lnTo>
                <a:lnTo>
                  <a:pt x="78" y="657"/>
                </a:lnTo>
                <a:lnTo>
                  <a:pt x="77" y="656"/>
                </a:lnTo>
                <a:lnTo>
                  <a:pt x="77" y="655"/>
                </a:lnTo>
                <a:lnTo>
                  <a:pt x="76" y="655"/>
                </a:lnTo>
                <a:lnTo>
                  <a:pt x="75" y="654"/>
                </a:lnTo>
                <a:lnTo>
                  <a:pt x="74" y="654"/>
                </a:lnTo>
                <a:lnTo>
                  <a:pt x="73" y="654"/>
                </a:lnTo>
                <a:lnTo>
                  <a:pt x="72" y="654"/>
                </a:lnTo>
                <a:lnTo>
                  <a:pt x="72" y="653"/>
                </a:lnTo>
                <a:lnTo>
                  <a:pt x="71" y="653"/>
                </a:lnTo>
                <a:lnTo>
                  <a:pt x="70" y="653"/>
                </a:lnTo>
                <a:lnTo>
                  <a:pt x="70" y="652"/>
                </a:lnTo>
                <a:lnTo>
                  <a:pt x="69" y="652"/>
                </a:lnTo>
                <a:lnTo>
                  <a:pt x="69" y="651"/>
                </a:lnTo>
                <a:lnTo>
                  <a:pt x="68" y="651"/>
                </a:lnTo>
                <a:lnTo>
                  <a:pt x="67" y="651"/>
                </a:lnTo>
                <a:lnTo>
                  <a:pt x="66" y="652"/>
                </a:lnTo>
                <a:lnTo>
                  <a:pt x="65" y="652"/>
                </a:lnTo>
                <a:lnTo>
                  <a:pt x="64" y="653"/>
                </a:lnTo>
                <a:lnTo>
                  <a:pt x="63" y="653"/>
                </a:lnTo>
                <a:lnTo>
                  <a:pt x="63" y="654"/>
                </a:lnTo>
                <a:lnTo>
                  <a:pt x="62" y="654"/>
                </a:lnTo>
                <a:lnTo>
                  <a:pt x="61" y="654"/>
                </a:lnTo>
                <a:lnTo>
                  <a:pt x="60" y="654"/>
                </a:lnTo>
                <a:lnTo>
                  <a:pt x="59" y="654"/>
                </a:lnTo>
                <a:lnTo>
                  <a:pt x="59" y="655"/>
                </a:lnTo>
                <a:lnTo>
                  <a:pt x="58" y="655"/>
                </a:lnTo>
                <a:lnTo>
                  <a:pt x="58" y="654"/>
                </a:lnTo>
                <a:lnTo>
                  <a:pt x="57" y="654"/>
                </a:lnTo>
                <a:lnTo>
                  <a:pt x="56" y="654"/>
                </a:lnTo>
                <a:lnTo>
                  <a:pt x="55" y="653"/>
                </a:lnTo>
                <a:lnTo>
                  <a:pt x="54" y="653"/>
                </a:lnTo>
                <a:lnTo>
                  <a:pt x="53" y="653"/>
                </a:lnTo>
                <a:lnTo>
                  <a:pt x="52" y="653"/>
                </a:lnTo>
                <a:lnTo>
                  <a:pt x="51" y="653"/>
                </a:lnTo>
                <a:lnTo>
                  <a:pt x="51" y="654"/>
                </a:lnTo>
                <a:lnTo>
                  <a:pt x="50" y="654"/>
                </a:lnTo>
                <a:lnTo>
                  <a:pt x="49" y="654"/>
                </a:lnTo>
                <a:lnTo>
                  <a:pt x="48" y="654"/>
                </a:lnTo>
                <a:lnTo>
                  <a:pt x="47" y="654"/>
                </a:lnTo>
                <a:lnTo>
                  <a:pt x="46" y="654"/>
                </a:lnTo>
                <a:lnTo>
                  <a:pt x="45" y="653"/>
                </a:lnTo>
                <a:lnTo>
                  <a:pt x="43" y="653"/>
                </a:lnTo>
                <a:lnTo>
                  <a:pt x="43" y="652"/>
                </a:lnTo>
                <a:lnTo>
                  <a:pt x="42" y="652"/>
                </a:lnTo>
                <a:lnTo>
                  <a:pt x="41" y="651"/>
                </a:lnTo>
                <a:lnTo>
                  <a:pt x="40" y="651"/>
                </a:lnTo>
                <a:lnTo>
                  <a:pt x="39" y="651"/>
                </a:lnTo>
                <a:lnTo>
                  <a:pt x="38" y="651"/>
                </a:lnTo>
                <a:lnTo>
                  <a:pt x="37" y="651"/>
                </a:lnTo>
                <a:lnTo>
                  <a:pt x="37" y="650"/>
                </a:lnTo>
                <a:lnTo>
                  <a:pt x="36" y="650"/>
                </a:lnTo>
                <a:lnTo>
                  <a:pt x="35" y="649"/>
                </a:lnTo>
                <a:lnTo>
                  <a:pt x="34" y="648"/>
                </a:lnTo>
                <a:lnTo>
                  <a:pt x="32" y="648"/>
                </a:lnTo>
                <a:lnTo>
                  <a:pt x="31" y="648"/>
                </a:lnTo>
                <a:lnTo>
                  <a:pt x="30" y="648"/>
                </a:lnTo>
                <a:lnTo>
                  <a:pt x="30" y="647"/>
                </a:lnTo>
                <a:lnTo>
                  <a:pt x="30" y="646"/>
                </a:lnTo>
                <a:lnTo>
                  <a:pt x="30" y="645"/>
                </a:lnTo>
                <a:lnTo>
                  <a:pt x="29" y="645"/>
                </a:lnTo>
                <a:lnTo>
                  <a:pt x="28" y="645"/>
                </a:lnTo>
                <a:lnTo>
                  <a:pt x="28" y="644"/>
                </a:lnTo>
                <a:lnTo>
                  <a:pt x="28" y="643"/>
                </a:lnTo>
                <a:lnTo>
                  <a:pt x="28" y="642"/>
                </a:lnTo>
                <a:lnTo>
                  <a:pt x="27" y="641"/>
                </a:lnTo>
                <a:lnTo>
                  <a:pt x="27" y="639"/>
                </a:lnTo>
                <a:lnTo>
                  <a:pt x="26" y="638"/>
                </a:lnTo>
                <a:lnTo>
                  <a:pt x="26" y="637"/>
                </a:lnTo>
                <a:lnTo>
                  <a:pt x="27" y="636"/>
                </a:lnTo>
                <a:lnTo>
                  <a:pt x="28" y="635"/>
                </a:lnTo>
                <a:lnTo>
                  <a:pt x="28" y="634"/>
                </a:lnTo>
                <a:lnTo>
                  <a:pt x="30" y="634"/>
                </a:lnTo>
                <a:lnTo>
                  <a:pt x="31" y="634"/>
                </a:lnTo>
                <a:lnTo>
                  <a:pt x="31" y="633"/>
                </a:lnTo>
                <a:lnTo>
                  <a:pt x="32" y="632"/>
                </a:lnTo>
                <a:lnTo>
                  <a:pt x="32" y="631"/>
                </a:lnTo>
                <a:lnTo>
                  <a:pt x="33" y="630"/>
                </a:lnTo>
                <a:lnTo>
                  <a:pt x="34" y="629"/>
                </a:lnTo>
                <a:lnTo>
                  <a:pt x="35" y="628"/>
                </a:lnTo>
                <a:lnTo>
                  <a:pt x="35" y="627"/>
                </a:lnTo>
                <a:lnTo>
                  <a:pt x="35" y="626"/>
                </a:lnTo>
                <a:lnTo>
                  <a:pt x="35" y="625"/>
                </a:lnTo>
                <a:lnTo>
                  <a:pt x="36" y="625"/>
                </a:lnTo>
                <a:lnTo>
                  <a:pt x="38" y="625"/>
                </a:lnTo>
                <a:lnTo>
                  <a:pt x="39" y="625"/>
                </a:lnTo>
                <a:lnTo>
                  <a:pt x="40" y="625"/>
                </a:lnTo>
                <a:lnTo>
                  <a:pt x="42" y="625"/>
                </a:lnTo>
                <a:lnTo>
                  <a:pt x="43" y="624"/>
                </a:lnTo>
                <a:lnTo>
                  <a:pt x="44" y="622"/>
                </a:lnTo>
                <a:lnTo>
                  <a:pt x="45" y="622"/>
                </a:lnTo>
                <a:lnTo>
                  <a:pt x="46" y="621"/>
                </a:lnTo>
                <a:lnTo>
                  <a:pt x="47" y="620"/>
                </a:lnTo>
                <a:lnTo>
                  <a:pt x="47" y="619"/>
                </a:lnTo>
                <a:lnTo>
                  <a:pt x="47" y="618"/>
                </a:lnTo>
                <a:lnTo>
                  <a:pt x="47" y="617"/>
                </a:lnTo>
                <a:lnTo>
                  <a:pt x="46" y="616"/>
                </a:lnTo>
                <a:lnTo>
                  <a:pt x="46" y="615"/>
                </a:lnTo>
                <a:lnTo>
                  <a:pt x="45" y="614"/>
                </a:lnTo>
                <a:lnTo>
                  <a:pt x="44" y="614"/>
                </a:lnTo>
                <a:lnTo>
                  <a:pt x="42" y="613"/>
                </a:lnTo>
                <a:lnTo>
                  <a:pt x="41" y="613"/>
                </a:lnTo>
                <a:lnTo>
                  <a:pt x="38" y="613"/>
                </a:lnTo>
                <a:lnTo>
                  <a:pt x="36" y="614"/>
                </a:lnTo>
                <a:lnTo>
                  <a:pt x="32" y="612"/>
                </a:lnTo>
                <a:lnTo>
                  <a:pt x="30" y="611"/>
                </a:lnTo>
                <a:lnTo>
                  <a:pt x="28" y="611"/>
                </a:lnTo>
                <a:lnTo>
                  <a:pt x="27" y="611"/>
                </a:lnTo>
                <a:lnTo>
                  <a:pt x="26" y="611"/>
                </a:lnTo>
                <a:lnTo>
                  <a:pt x="25" y="612"/>
                </a:lnTo>
                <a:lnTo>
                  <a:pt x="23" y="613"/>
                </a:lnTo>
                <a:lnTo>
                  <a:pt x="22" y="614"/>
                </a:lnTo>
                <a:lnTo>
                  <a:pt x="21" y="615"/>
                </a:lnTo>
                <a:lnTo>
                  <a:pt x="21" y="616"/>
                </a:lnTo>
                <a:lnTo>
                  <a:pt x="20" y="617"/>
                </a:lnTo>
                <a:lnTo>
                  <a:pt x="18" y="616"/>
                </a:lnTo>
                <a:lnTo>
                  <a:pt x="17" y="616"/>
                </a:lnTo>
                <a:lnTo>
                  <a:pt x="16" y="616"/>
                </a:lnTo>
                <a:lnTo>
                  <a:pt x="16" y="615"/>
                </a:lnTo>
                <a:lnTo>
                  <a:pt x="15" y="614"/>
                </a:lnTo>
                <a:lnTo>
                  <a:pt x="13" y="612"/>
                </a:lnTo>
                <a:lnTo>
                  <a:pt x="13" y="610"/>
                </a:lnTo>
                <a:lnTo>
                  <a:pt x="13" y="608"/>
                </a:lnTo>
                <a:lnTo>
                  <a:pt x="12" y="607"/>
                </a:lnTo>
                <a:lnTo>
                  <a:pt x="12" y="605"/>
                </a:lnTo>
                <a:lnTo>
                  <a:pt x="12" y="604"/>
                </a:lnTo>
                <a:lnTo>
                  <a:pt x="12" y="603"/>
                </a:lnTo>
                <a:lnTo>
                  <a:pt x="12" y="602"/>
                </a:lnTo>
                <a:lnTo>
                  <a:pt x="11" y="596"/>
                </a:lnTo>
                <a:lnTo>
                  <a:pt x="11" y="595"/>
                </a:lnTo>
                <a:lnTo>
                  <a:pt x="11" y="594"/>
                </a:lnTo>
                <a:lnTo>
                  <a:pt x="10" y="591"/>
                </a:lnTo>
                <a:lnTo>
                  <a:pt x="10" y="588"/>
                </a:lnTo>
                <a:lnTo>
                  <a:pt x="10" y="587"/>
                </a:lnTo>
                <a:lnTo>
                  <a:pt x="10" y="586"/>
                </a:lnTo>
                <a:lnTo>
                  <a:pt x="11" y="586"/>
                </a:lnTo>
                <a:lnTo>
                  <a:pt x="12" y="585"/>
                </a:lnTo>
                <a:lnTo>
                  <a:pt x="14" y="585"/>
                </a:lnTo>
                <a:lnTo>
                  <a:pt x="15" y="585"/>
                </a:lnTo>
                <a:lnTo>
                  <a:pt x="16" y="585"/>
                </a:lnTo>
                <a:lnTo>
                  <a:pt x="17" y="585"/>
                </a:lnTo>
                <a:lnTo>
                  <a:pt x="17" y="583"/>
                </a:lnTo>
                <a:lnTo>
                  <a:pt x="17" y="582"/>
                </a:lnTo>
                <a:lnTo>
                  <a:pt x="17" y="581"/>
                </a:lnTo>
                <a:lnTo>
                  <a:pt x="17" y="580"/>
                </a:lnTo>
                <a:lnTo>
                  <a:pt x="17" y="579"/>
                </a:lnTo>
                <a:lnTo>
                  <a:pt x="17" y="578"/>
                </a:lnTo>
                <a:lnTo>
                  <a:pt x="17" y="576"/>
                </a:lnTo>
                <a:lnTo>
                  <a:pt x="16" y="575"/>
                </a:lnTo>
                <a:lnTo>
                  <a:pt x="15" y="574"/>
                </a:lnTo>
                <a:lnTo>
                  <a:pt x="15" y="573"/>
                </a:lnTo>
                <a:lnTo>
                  <a:pt x="14" y="572"/>
                </a:lnTo>
                <a:lnTo>
                  <a:pt x="13" y="572"/>
                </a:lnTo>
                <a:lnTo>
                  <a:pt x="13" y="571"/>
                </a:lnTo>
                <a:lnTo>
                  <a:pt x="12" y="571"/>
                </a:lnTo>
                <a:lnTo>
                  <a:pt x="11" y="570"/>
                </a:lnTo>
                <a:lnTo>
                  <a:pt x="11" y="569"/>
                </a:lnTo>
                <a:lnTo>
                  <a:pt x="12" y="569"/>
                </a:lnTo>
                <a:lnTo>
                  <a:pt x="12" y="568"/>
                </a:lnTo>
                <a:lnTo>
                  <a:pt x="11" y="567"/>
                </a:lnTo>
                <a:lnTo>
                  <a:pt x="12" y="567"/>
                </a:lnTo>
                <a:lnTo>
                  <a:pt x="11" y="567"/>
                </a:lnTo>
                <a:lnTo>
                  <a:pt x="11" y="566"/>
                </a:lnTo>
                <a:lnTo>
                  <a:pt x="10" y="565"/>
                </a:lnTo>
                <a:lnTo>
                  <a:pt x="11" y="565"/>
                </a:lnTo>
                <a:lnTo>
                  <a:pt x="11" y="564"/>
                </a:lnTo>
                <a:lnTo>
                  <a:pt x="11" y="563"/>
                </a:lnTo>
                <a:lnTo>
                  <a:pt x="11" y="562"/>
                </a:lnTo>
                <a:lnTo>
                  <a:pt x="11" y="561"/>
                </a:lnTo>
                <a:lnTo>
                  <a:pt x="10" y="561"/>
                </a:lnTo>
                <a:lnTo>
                  <a:pt x="10" y="560"/>
                </a:lnTo>
                <a:lnTo>
                  <a:pt x="10" y="559"/>
                </a:lnTo>
                <a:lnTo>
                  <a:pt x="9" y="559"/>
                </a:lnTo>
                <a:lnTo>
                  <a:pt x="9" y="558"/>
                </a:lnTo>
                <a:lnTo>
                  <a:pt x="9" y="557"/>
                </a:lnTo>
                <a:lnTo>
                  <a:pt x="9" y="556"/>
                </a:lnTo>
                <a:lnTo>
                  <a:pt x="9" y="555"/>
                </a:lnTo>
                <a:lnTo>
                  <a:pt x="8" y="555"/>
                </a:lnTo>
                <a:lnTo>
                  <a:pt x="8" y="554"/>
                </a:lnTo>
                <a:lnTo>
                  <a:pt x="7" y="554"/>
                </a:lnTo>
                <a:lnTo>
                  <a:pt x="8" y="553"/>
                </a:lnTo>
                <a:lnTo>
                  <a:pt x="7" y="553"/>
                </a:lnTo>
                <a:lnTo>
                  <a:pt x="7" y="552"/>
                </a:lnTo>
                <a:lnTo>
                  <a:pt x="6" y="553"/>
                </a:lnTo>
                <a:lnTo>
                  <a:pt x="6" y="552"/>
                </a:lnTo>
                <a:lnTo>
                  <a:pt x="6" y="551"/>
                </a:lnTo>
                <a:lnTo>
                  <a:pt x="5" y="551"/>
                </a:lnTo>
                <a:lnTo>
                  <a:pt x="6" y="551"/>
                </a:lnTo>
                <a:lnTo>
                  <a:pt x="5" y="551"/>
                </a:lnTo>
                <a:lnTo>
                  <a:pt x="5" y="550"/>
                </a:lnTo>
                <a:lnTo>
                  <a:pt x="4" y="550"/>
                </a:lnTo>
                <a:lnTo>
                  <a:pt x="4" y="549"/>
                </a:lnTo>
                <a:lnTo>
                  <a:pt x="4" y="550"/>
                </a:lnTo>
                <a:lnTo>
                  <a:pt x="4" y="549"/>
                </a:lnTo>
                <a:lnTo>
                  <a:pt x="3" y="549"/>
                </a:lnTo>
                <a:lnTo>
                  <a:pt x="2" y="549"/>
                </a:lnTo>
                <a:lnTo>
                  <a:pt x="2" y="548"/>
                </a:lnTo>
                <a:lnTo>
                  <a:pt x="1" y="548"/>
                </a:lnTo>
                <a:lnTo>
                  <a:pt x="2" y="548"/>
                </a:lnTo>
                <a:lnTo>
                  <a:pt x="1" y="547"/>
                </a:lnTo>
                <a:lnTo>
                  <a:pt x="1" y="546"/>
                </a:lnTo>
                <a:lnTo>
                  <a:pt x="1" y="545"/>
                </a:lnTo>
                <a:lnTo>
                  <a:pt x="1" y="544"/>
                </a:lnTo>
                <a:lnTo>
                  <a:pt x="1" y="543"/>
                </a:lnTo>
                <a:lnTo>
                  <a:pt x="1" y="542"/>
                </a:lnTo>
                <a:lnTo>
                  <a:pt x="1" y="541"/>
                </a:lnTo>
                <a:lnTo>
                  <a:pt x="1" y="542"/>
                </a:lnTo>
                <a:lnTo>
                  <a:pt x="0" y="542"/>
                </a:lnTo>
                <a:lnTo>
                  <a:pt x="0" y="541"/>
                </a:lnTo>
                <a:lnTo>
                  <a:pt x="0" y="540"/>
                </a:lnTo>
                <a:lnTo>
                  <a:pt x="1" y="540"/>
                </a:lnTo>
                <a:lnTo>
                  <a:pt x="0" y="539"/>
                </a:lnTo>
                <a:lnTo>
                  <a:pt x="1" y="539"/>
                </a:lnTo>
                <a:lnTo>
                  <a:pt x="0" y="538"/>
                </a:lnTo>
                <a:lnTo>
                  <a:pt x="1" y="538"/>
                </a:lnTo>
                <a:lnTo>
                  <a:pt x="1" y="537"/>
                </a:lnTo>
                <a:lnTo>
                  <a:pt x="1" y="536"/>
                </a:lnTo>
                <a:lnTo>
                  <a:pt x="2" y="536"/>
                </a:lnTo>
                <a:lnTo>
                  <a:pt x="1" y="536"/>
                </a:lnTo>
                <a:lnTo>
                  <a:pt x="2" y="535"/>
                </a:lnTo>
                <a:lnTo>
                  <a:pt x="2" y="534"/>
                </a:lnTo>
                <a:lnTo>
                  <a:pt x="2" y="533"/>
                </a:lnTo>
                <a:lnTo>
                  <a:pt x="1" y="532"/>
                </a:lnTo>
                <a:lnTo>
                  <a:pt x="2" y="531"/>
                </a:lnTo>
                <a:lnTo>
                  <a:pt x="1" y="531"/>
                </a:lnTo>
                <a:lnTo>
                  <a:pt x="2" y="531"/>
                </a:lnTo>
                <a:lnTo>
                  <a:pt x="1" y="531"/>
                </a:lnTo>
                <a:lnTo>
                  <a:pt x="2" y="530"/>
                </a:lnTo>
                <a:lnTo>
                  <a:pt x="1" y="530"/>
                </a:lnTo>
                <a:lnTo>
                  <a:pt x="1" y="529"/>
                </a:lnTo>
                <a:lnTo>
                  <a:pt x="2" y="529"/>
                </a:lnTo>
                <a:lnTo>
                  <a:pt x="1" y="529"/>
                </a:lnTo>
                <a:lnTo>
                  <a:pt x="2" y="528"/>
                </a:lnTo>
                <a:lnTo>
                  <a:pt x="1" y="528"/>
                </a:lnTo>
                <a:lnTo>
                  <a:pt x="2" y="528"/>
                </a:lnTo>
                <a:lnTo>
                  <a:pt x="2" y="527"/>
                </a:lnTo>
                <a:lnTo>
                  <a:pt x="2" y="526"/>
                </a:lnTo>
                <a:lnTo>
                  <a:pt x="2" y="525"/>
                </a:lnTo>
                <a:lnTo>
                  <a:pt x="2" y="524"/>
                </a:lnTo>
                <a:lnTo>
                  <a:pt x="3" y="524"/>
                </a:lnTo>
                <a:lnTo>
                  <a:pt x="3" y="523"/>
                </a:lnTo>
                <a:lnTo>
                  <a:pt x="3" y="522"/>
                </a:lnTo>
                <a:lnTo>
                  <a:pt x="4" y="522"/>
                </a:lnTo>
                <a:lnTo>
                  <a:pt x="3" y="522"/>
                </a:lnTo>
                <a:lnTo>
                  <a:pt x="4" y="522"/>
                </a:lnTo>
                <a:lnTo>
                  <a:pt x="4" y="521"/>
                </a:lnTo>
                <a:lnTo>
                  <a:pt x="4" y="520"/>
                </a:lnTo>
                <a:lnTo>
                  <a:pt x="3" y="520"/>
                </a:lnTo>
                <a:lnTo>
                  <a:pt x="3" y="519"/>
                </a:lnTo>
                <a:lnTo>
                  <a:pt x="3" y="518"/>
                </a:lnTo>
                <a:lnTo>
                  <a:pt x="4" y="519"/>
                </a:lnTo>
                <a:lnTo>
                  <a:pt x="3" y="518"/>
                </a:lnTo>
                <a:lnTo>
                  <a:pt x="4" y="518"/>
                </a:lnTo>
                <a:lnTo>
                  <a:pt x="4" y="517"/>
                </a:lnTo>
                <a:lnTo>
                  <a:pt x="4" y="516"/>
                </a:lnTo>
                <a:lnTo>
                  <a:pt x="5" y="517"/>
                </a:lnTo>
                <a:lnTo>
                  <a:pt x="5" y="516"/>
                </a:lnTo>
                <a:lnTo>
                  <a:pt x="6" y="515"/>
                </a:lnTo>
                <a:lnTo>
                  <a:pt x="5" y="515"/>
                </a:lnTo>
                <a:lnTo>
                  <a:pt x="5" y="514"/>
                </a:lnTo>
                <a:lnTo>
                  <a:pt x="6" y="515"/>
                </a:lnTo>
                <a:lnTo>
                  <a:pt x="6" y="514"/>
                </a:lnTo>
                <a:lnTo>
                  <a:pt x="6" y="513"/>
                </a:lnTo>
                <a:lnTo>
                  <a:pt x="6" y="514"/>
                </a:lnTo>
                <a:lnTo>
                  <a:pt x="6" y="513"/>
                </a:lnTo>
                <a:lnTo>
                  <a:pt x="7" y="513"/>
                </a:lnTo>
                <a:lnTo>
                  <a:pt x="6" y="512"/>
                </a:lnTo>
                <a:lnTo>
                  <a:pt x="7" y="512"/>
                </a:lnTo>
                <a:lnTo>
                  <a:pt x="7" y="511"/>
                </a:lnTo>
                <a:lnTo>
                  <a:pt x="6" y="511"/>
                </a:lnTo>
                <a:lnTo>
                  <a:pt x="6" y="510"/>
                </a:lnTo>
                <a:lnTo>
                  <a:pt x="7" y="510"/>
                </a:lnTo>
                <a:lnTo>
                  <a:pt x="6" y="510"/>
                </a:lnTo>
                <a:lnTo>
                  <a:pt x="7" y="509"/>
                </a:lnTo>
                <a:lnTo>
                  <a:pt x="6" y="509"/>
                </a:lnTo>
                <a:lnTo>
                  <a:pt x="6" y="508"/>
                </a:lnTo>
                <a:lnTo>
                  <a:pt x="5" y="508"/>
                </a:lnTo>
                <a:lnTo>
                  <a:pt x="5" y="507"/>
                </a:lnTo>
                <a:lnTo>
                  <a:pt x="6" y="506"/>
                </a:lnTo>
                <a:lnTo>
                  <a:pt x="5" y="506"/>
                </a:lnTo>
                <a:lnTo>
                  <a:pt x="6" y="506"/>
                </a:lnTo>
                <a:lnTo>
                  <a:pt x="5" y="505"/>
                </a:lnTo>
                <a:lnTo>
                  <a:pt x="5" y="504"/>
                </a:lnTo>
                <a:lnTo>
                  <a:pt x="6" y="504"/>
                </a:lnTo>
                <a:lnTo>
                  <a:pt x="6" y="503"/>
                </a:lnTo>
                <a:lnTo>
                  <a:pt x="7" y="503"/>
                </a:lnTo>
                <a:lnTo>
                  <a:pt x="7" y="502"/>
                </a:lnTo>
                <a:lnTo>
                  <a:pt x="7" y="501"/>
                </a:lnTo>
                <a:lnTo>
                  <a:pt x="7" y="500"/>
                </a:lnTo>
                <a:lnTo>
                  <a:pt x="8" y="500"/>
                </a:lnTo>
                <a:lnTo>
                  <a:pt x="9" y="500"/>
                </a:lnTo>
                <a:lnTo>
                  <a:pt x="9" y="499"/>
                </a:lnTo>
                <a:lnTo>
                  <a:pt x="10" y="498"/>
                </a:lnTo>
                <a:lnTo>
                  <a:pt x="10" y="496"/>
                </a:lnTo>
                <a:lnTo>
                  <a:pt x="11" y="496"/>
                </a:lnTo>
                <a:lnTo>
                  <a:pt x="11" y="495"/>
                </a:lnTo>
                <a:lnTo>
                  <a:pt x="11" y="494"/>
                </a:lnTo>
                <a:lnTo>
                  <a:pt x="12" y="493"/>
                </a:lnTo>
                <a:lnTo>
                  <a:pt x="12" y="492"/>
                </a:lnTo>
                <a:lnTo>
                  <a:pt x="12" y="491"/>
                </a:lnTo>
                <a:lnTo>
                  <a:pt x="13" y="491"/>
                </a:lnTo>
                <a:lnTo>
                  <a:pt x="13" y="490"/>
                </a:lnTo>
                <a:lnTo>
                  <a:pt x="14" y="490"/>
                </a:lnTo>
                <a:lnTo>
                  <a:pt x="15" y="489"/>
                </a:lnTo>
                <a:lnTo>
                  <a:pt x="14" y="488"/>
                </a:lnTo>
                <a:lnTo>
                  <a:pt x="15" y="488"/>
                </a:lnTo>
                <a:lnTo>
                  <a:pt x="16" y="487"/>
                </a:lnTo>
                <a:lnTo>
                  <a:pt x="16" y="486"/>
                </a:lnTo>
                <a:lnTo>
                  <a:pt x="16" y="485"/>
                </a:lnTo>
                <a:lnTo>
                  <a:pt x="17" y="485"/>
                </a:lnTo>
                <a:lnTo>
                  <a:pt x="17" y="484"/>
                </a:lnTo>
                <a:lnTo>
                  <a:pt x="18" y="485"/>
                </a:lnTo>
                <a:lnTo>
                  <a:pt x="18" y="484"/>
                </a:lnTo>
                <a:lnTo>
                  <a:pt x="19" y="484"/>
                </a:lnTo>
                <a:lnTo>
                  <a:pt x="19" y="483"/>
                </a:lnTo>
                <a:lnTo>
                  <a:pt x="19" y="482"/>
                </a:lnTo>
                <a:lnTo>
                  <a:pt x="20" y="483"/>
                </a:lnTo>
                <a:lnTo>
                  <a:pt x="20" y="482"/>
                </a:lnTo>
                <a:lnTo>
                  <a:pt x="21" y="482"/>
                </a:lnTo>
                <a:lnTo>
                  <a:pt x="21" y="481"/>
                </a:lnTo>
                <a:lnTo>
                  <a:pt x="21" y="482"/>
                </a:lnTo>
                <a:lnTo>
                  <a:pt x="21" y="481"/>
                </a:lnTo>
                <a:lnTo>
                  <a:pt x="22" y="482"/>
                </a:lnTo>
                <a:lnTo>
                  <a:pt x="22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80"/>
                </a:lnTo>
                <a:lnTo>
                  <a:pt x="21" y="479"/>
                </a:lnTo>
                <a:lnTo>
                  <a:pt x="22" y="479"/>
                </a:lnTo>
                <a:lnTo>
                  <a:pt x="22" y="478"/>
                </a:lnTo>
                <a:lnTo>
                  <a:pt x="21" y="478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2" y="477"/>
                </a:lnTo>
                <a:lnTo>
                  <a:pt x="22" y="476"/>
                </a:lnTo>
                <a:lnTo>
                  <a:pt x="22" y="475"/>
                </a:lnTo>
                <a:lnTo>
                  <a:pt x="22" y="476"/>
                </a:lnTo>
                <a:lnTo>
                  <a:pt x="23" y="475"/>
                </a:lnTo>
                <a:lnTo>
                  <a:pt x="22" y="475"/>
                </a:lnTo>
                <a:lnTo>
                  <a:pt x="23" y="475"/>
                </a:lnTo>
                <a:lnTo>
                  <a:pt x="22" y="474"/>
                </a:lnTo>
                <a:lnTo>
                  <a:pt x="23" y="474"/>
                </a:lnTo>
                <a:lnTo>
                  <a:pt x="22" y="474"/>
                </a:lnTo>
                <a:lnTo>
                  <a:pt x="23" y="474"/>
                </a:lnTo>
                <a:lnTo>
                  <a:pt x="23" y="473"/>
                </a:lnTo>
                <a:lnTo>
                  <a:pt x="23" y="472"/>
                </a:lnTo>
                <a:lnTo>
                  <a:pt x="23" y="471"/>
                </a:lnTo>
                <a:lnTo>
                  <a:pt x="23" y="469"/>
                </a:lnTo>
                <a:lnTo>
                  <a:pt x="23" y="470"/>
                </a:lnTo>
                <a:lnTo>
                  <a:pt x="24" y="470"/>
                </a:lnTo>
                <a:lnTo>
                  <a:pt x="24" y="469"/>
                </a:lnTo>
                <a:lnTo>
                  <a:pt x="24" y="468"/>
                </a:lnTo>
                <a:lnTo>
                  <a:pt x="25" y="468"/>
                </a:lnTo>
                <a:lnTo>
                  <a:pt x="25" y="467"/>
                </a:lnTo>
                <a:lnTo>
                  <a:pt x="25" y="466"/>
                </a:lnTo>
                <a:lnTo>
                  <a:pt x="25" y="465"/>
                </a:lnTo>
                <a:lnTo>
                  <a:pt x="25" y="464"/>
                </a:lnTo>
                <a:lnTo>
                  <a:pt x="26" y="464"/>
                </a:lnTo>
                <a:lnTo>
                  <a:pt x="26" y="463"/>
                </a:lnTo>
                <a:lnTo>
                  <a:pt x="27" y="463"/>
                </a:lnTo>
                <a:lnTo>
                  <a:pt x="27" y="462"/>
                </a:lnTo>
                <a:lnTo>
                  <a:pt x="27" y="461"/>
                </a:lnTo>
                <a:lnTo>
                  <a:pt x="28" y="461"/>
                </a:lnTo>
                <a:lnTo>
                  <a:pt x="27" y="461"/>
                </a:lnTo>
                <a:lnTo>
                  <a:pt x="27" y="460"/>
                </a:lnTo>
                <a:lnTo>
                  <a:pt x="28" y="460"/>
                </a:lnTo>
                <a:lnTo>
                  <a:pt x="27" y="459"/>
                </a:lnTo>
                <a:lnTo>
                  <a:pt x="28" y="459"/>
                </a:lnTo>
                <a:lnTo>
                  <a:pt x="29" y="459"/>
                </a:lnTo>
                <a:lnTo>
                  <a:pt x="30" y="459"/>
                </a:lnTo>
                <a:lnTo>
                  <a:pt x="30" y="460"/>
                </a:lnTo>
                <a:lnTo>
                  <a:pt x="31" y="459"/>
                </a:lnTo>
                <a:lnTo>
                  <a:pt x="32" y="460"/>
                </a:lnTo>
                <a:lnTo>
                  <a:pt x="33" y="460"/>
                </a:lnTo>
                <a:lnTo>
                  <a:pt x="33" y="459"/>
                </a:lnTo>
                <a:lnTo>
                  <a:pt x="32" y="459"/>
                </a:lnTo>
                <a:lnTo>
                  <a:pt x="33" y="459"/>
                </a:lnTo>
                <a:lnTo>
                  <a:pt x="34" y="459"/>
                </a:lnTo>
                <a:lnTo>
                  <a:pt x="34" y="458"/>
                </a:lnTo>
                <a:lnTo>
                  <a:pt x="33" y="458"/>
                </a:lnTo>
                <a:lnTo>
                  <a:pt x="34" y="458"/>
                </a:lnTo>
                <a:lnTo>
                  <a:pt x="34" y="459"/>
                </a:lnTo>
                <a:lnTo>
                  <a:pt x="35" y="459"/>
                </a:lnTo>
                <a:lnTo>
                  <a:pt x="35" y="458"/>
                </a:lnTo>
                <a:lnTo>
                  <a:pt x="34" y="458"/>
                </a:lnTo>
                <a:lnTo>
                  <a:pt x="34" y="457"/>
                </a:lnTo>
                <a:lnTo>
                  <a:pt x="35" y="457"/>
                </a:lnTo>
                <a:lnTo>
                  <a:pt x="36" y="457"/>
                </a:lnTo>
                <a:lnTo>
                  <a:pt x="36" y="456"/>
                </a:lnTo>
                <a:lnTo>
                  <a:pt x="36" y="455"/>
                </a:lnTo>
                <a:lnTo>
                  <a:pt x="35" y="454"/>
                </a:lnTo>
                <a:lnTo>
                  <a:pt x="36" y="454"/>
                </a:lnTo>
                <a:lnTo>
                  <a:pt x="36" y="453"/>
                </a:lnTo>
                <a:lnTo>
                  <a:pt x="37" y="453"/>
                </a:lnTo>
                <a:lnTo>
                  <a:pt x="37" y="454"/>
                </a:lnTo>
                <a:lnTo>
                  <a:pt x="36" y="454"/>
                </a:lnTo>
                <a:lnTo>
                  <a:pt x="36" y="455"/>
                </a:lnTo>
                <a:lnTo>
                  <a:pt x="37" y="455"/>
                </a:lnTo>
                <a:lnTo>
                  <a:pt x="38" y="454"/>
                </a:lnTo>
                <a:lnTo>
                  <a:pt x="39" y="454"/>
                </a:lnTo>
                <a:lnTo>
                  <a:pt x="39" y="453"/>
                </a:lnTo>
                <a:lnTo>
                  <a:pt x="39" y="452"/>
                </a:lnTo>
                <a:lnTo>
                  <a:pt x="40" y="452"/>
                </a:lnTo>
                <a:lnTo>
                  <a:pt x="41" y="452"/>
                </a:lnTo>
                <a:lnTo>
                  <a:pt x="40" y="451"/>
                </a:lnTo>
                <a:lnTo>
                  <a:pt x="41" y="451"/>
                </a:lnTo>
                <a:lnTo>
                  <a:pt x="41" y="450"/>
                </a:lnTo>
                <a:lnTo>
                  <a:pt x="42" y="451"/>
                </a:lnTo>
                <a:lnTo>
                  <a:pt x="43" y="451"/>
                </a:lnTo>
                <a:lnTo>
                  <a:pt x="43" y="450"/>
                </a:lnTo>
                <a:lnTo>
                  <a:pt x="44" y="450"/>
                </a:lnTo>
                <a:lnTo>
                  <a:pt x="45" y="450"/>
                </a:lnTo>
                <a:lnTo>
                  <a:pt x="46" y="450"/>
                </a:lnTo>
                <a:lnTo>
                  <a:pt x="47" y="450"/>
                </a:lnTo>
                <a:lnTo>
                  <a:pt x="47" y="449"/>
                </a:lnTo>
                <a:lnTo>
                  <a:pt x="48" y="448"/>
                </a:lnTo>
                <a:lnTo>
                  <a:pt x="48" y="447"/>
                </a:lnTo>
                <a:lnTo>
                  <a:pt x="49" y="447"/>
                </a:lnTo>
                <a:lnTo>
                  <a:pt x="49" y="448"/>
                </a:lnTo>
                <a:lnTo>
                  <a:pt x="50" y="448"/>
                </a:lnTo>
                <a:lnTo>
                  <a:pt x="50" y="447"/>
                </a:lnTo>
                <a:lnTo>
                  <a:pt x="51" y="447"/>
                </a:lnTo>
                <a:lnTo>
                  <a:pt x="51" y="446"/>
                </a:lnTo>
                <a:lnTo>
                  <a:pt x="51" y="445"/>
                </a:lnTo>
                <a:lnTo>
                  <a:pt x="51" y="444"/>
                </a:lnTo>
                <a:lnTo>
                  <a:pt x="52" y="444"/>
                </a:lnTo>
                <a:lnTo>
                  <a:pt x="53" y="443"/>
                </a:lnTo>
                <a:lnTo>
                  <a:pt x="54" y="444"/>
                </a:lnTo>
                <a:lnTo>
                  <a:pt x="54" y="443"/>
                </a:lnTo>
                <a:lnTo>
                  <a:pt x="54" y="442"/>
                </a:lnTo>
                <a:lnTo>
                  <a:pt x="54" y="441"/>
                </a:lnTo>
                <a:lnTo>
                  <a:pt x="54" y="440"/>
                </a:lnTo>
                <a:lnTo>
                  <a:pt x="55" y="440"/>
                </a:lnTo>
                <a:lnTo>
                  <a:pt x="54" y="440"/>
                </a:lnTo>
                <a:lnTo>
                  <a:pt x="53" y="440"/>
                </a:lnTo>
                <a:lnTo>
                  <a:pt x="53" y="439"/>
                </a:lnTo>
                <a:lnTo>
                  <a:pt x="54" y="439"/>
                </a:lnTo>
                <a:lnTo>
                  <a:pt x="55" y="439"/>
                </a:lnTo>
                <a:lnTo>
                  <a:pt x="55" y="438"/>
                </a:lnTo>
                <a:lnTo>
                  <a:pt x="56" y="438"/>
                </a:lnTo>
                <a:lnTo>
                  <a:pt x="56" y="437"/>
                </a:lnTo>
                <a:lnTo>
                  <a:pt x="55" y="436"/>
                </a:lnTo>
                <a:lnTo>
                  <a:pt x="56" y="436"/>
                </a:lnTo>
                <a:lnTo>
                  <a:pt x="56" y="435"/>
                </a:lnTo>
                <a:lnTo>
                  <a:pt x="56" y="436"/>
                </a:lnTo>
                <a:lnTo>
                  <a:pt x="57" y="436"/>
                </a:lnTo>
                <a:lnTo>
                  <a:pt x="57" y="437"/>
                </a:lnTo>
                <a:lnTo>
                  <a:pt x="58" y="437"/>
                </a:lnTo>
                <a:lnTo>
                  <a:pt x="59" y="437"/>
                </a:lnTo>
                <a:lnTo>
                  <a:pt x="59" y="436"/>
                </a:lnTo>
                <a:lnTo>
                  <a:pt x="58" y="435"/>
                </a:lnTo>
                <a:lnTo>
                  <a:pt x="58" y="434"/>
                </a:lnTo>
                <a:lnTo>
                  <a:pt x="57" y="434"/>
                </a:lnTo>
                <a:lnTo>
                  <a:pt x="56" y="433"/>
                </a:lnTo>
                <a:lnTo>
                  <a:pt x="57" y="432"/>
                </a:lnTo>
                <a:lnTo>
                  <a:pt x="56" y="431"/>
                </a:lnTo>
                <a:lnTo>
                  <a:pt x="57" y="431"/>
                </a:lnTo>
                <a:lnTo>
                  <a:pt x="58" y="431"/>
                </a:lnTo>
                <a:lnTo>
                  <a:pt x="59" y="432"/>
                </a:lnTo>
                <a:lnTo>
                  <a:pt x="60" y="432"/>
                </a:lnTo>
                <a:lnTo>
                  <a:pt x="60" y="431"/>
                </a:lnTo>
                <a:lnTo>
                  <a:pt x="60" y="430"/>
                </a:lnTo>
                <a:lnTo>
                  <a:pt x="60" y="429"/>
                </a:lnTo>
                <a:lnTo>
                  <a:pt x="61" y="429"/>
                </a:lnTo>
                <a:lnTo>
                  <a:pt x="61" y="431"/>
                </a:lnTo>
                <a:lnTo>
                  <a:pt x="62" y="431"/>
                </a:lnTo>
                <a:lnTo>
                  <a:pt x="63" y="431"/>
                </a:lnTo>
                <a:lnTo>
                  <a:pt x="64" y="431"/>
                </a:lnTo>
                <a:lnTo>
                  <a:pt x="63" y="430"/>
                </a:lnTo>
                <a:lnTo>
                  <a:pt x="63" y="429"/>
                </a:lnTo>
                <a:lnTo>
                  <a:pt x="64" y="429"/>
                </a:lnTo>
                <a:lnTo>
                  <a:pt x="64" y="430"/>
                </a:lnTo>
                <a:lnTo>
                  <a:pt x="65" y="430"/>
                </a:lnTo>
                <a:lnTo>
                  <a:pt x="64" y="429"/>
                </a:lnTo>
                <a:lnTo>
                  <a:pt x="64" y="428"/>
                </a:lnTo>
                <a:lnTo>
                  <a:pt x="64" y="427"/>
                </a:lnTo>
                <a:lnTo>
                  <a:pt x="65" y="429"/>
                </a:lnTo>
                <a:lnTo>
                  <a:pt x="66" y="429"/>
                </a:lnTo>
                <a:lnTo>
                  <a:pt x="66" y="428"/>
                </a:lnTo>
                <a:lnTo>
                  <a:pt x="66" y="427"/>
                </a:lnTo>
                <a:lnTo>
                  <a:pt x="67" y="427"/>
                </a:lnTo>
                <a:lnTo>
                  <a:pt x="67" y="428"/>
                </a:lnTo>
                <a:lnTo>
                  <a:pt x="67" y="426"/>
                </a:lnTo>
                <a:lnTo>
                  <a:pt x="68" y="426"/>
                </a:lnTo>
                <a:lnTo>
                  <a:pt x="68" y="425"/>
                </a:lnTo>
                <a:lnTo>
                  <a:pt x="68" y="424"/>
                </a:lnTo>
                <a:lnTo>
                  <a:pt x="67" y="424"/>
                </a:lnTo>
                <a:lnTo>
                  <a:pt x="67" y="423"/>
                </a:lnTo>
                <a:lnTo>
                  <a:pt x="67" y="422"/>
                </a:lnTo>
                <a:lnTo>
                  <a:pt x="68" y="422"/>
                </a:lnTo>
                <a:lnTo>
                  <a:pt x="68" y="423"/>
                </a:lnTo>
                <a:lnTo>
                  <a:pt x="69" y="423"/>
                </a:lnTo>
                <a:lnTo>
                  <a:pt x="70" y="423"/>
                </a:lnTo>
                <a:lnTo>
                  <a:pt x="70" y="422"/>
                </a:lnTo>
                <a:lnTo>
                  <a:pt x="71" y="421"/>
                </a:lnTo>
                <a:lnTo>
                  <a:pt x="70" y="420"/>
                </a:lnTo>
                <a:lnTo>
                  <a:pt x="71" y="420"/>
                </a:lnTo>
                <a:lnTo>
                  <a:pt x="70" y="420"/>
                </a:lnTo>
                <a:lnTo>
                  <a:pt x="70" y="419"/>
                </a:lnTo>
                <a:lnTo>
                  <a:pt x="71" y="419"/>
                </a:lnTo>
                <a:lnTo>
                  <a:pt x="71" y="418"/>
                </a:lnTo>
                <a:lnTo>
                  <a:pt x="70" y="418"/>
                </a:lnTo>
                <a:lnTo>
                  <a:pt x="69" y="418"/>
                </a:lnTo>
                <a:lnTo>
                  <a:pt x="69" y="419"/>
                </a:lnTo>
                <a:lnTo>
                  <a:pt x="69" y="418"/>
                </a:lnTo>
                <a:lnTo>
                  <a:pt x="70" y="417"/>
                </a:lnTo>
                <a:lnTo>
                  <a:pt x="69" y="417"/>
                </a:lnTo>
                <a:lnTo>
                  <a:pt x="69" y="416"/>
                </a:lnTo>
                <a:lnTo>
                  <a:pt x="68" y="416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7" y="413"/>
                </a:lnTo>
                <a:lnTo>
                  <a:pt x="66" y="412"/>
                </a:lnTo>
                <a:lnTo>
                  <a:pt x="64" y="413"/>
                </a:lnTo>
                <a:lnTo>
                  <a:pt x="62" y="411"/>
                </a:lnTo>
                <a:lnTo>
                  <a:pt x="63" y="410"/>
                </a:lnTo>
                <a:lnTo>
                  <a:pt x="64" y="409"/>
                </a:lnTo>
                <a:lnTo>
                  <a:pt x="63" y="409"/>
                </a:lnTo>
                <a:lnTo>
                  <a:pt x="63" y="408"/>
                </a:lnTo>
                <a:lnTo>
                  <a:pt x="62" y="408"/>
                </a:lnTo>
                <a:lnTo>
                  <a:pt x="63" y="407"/>
                </a:lnTo>
                <a:lnTo>
                  <a:pt x="62" y="407"/>
                </a:lnTo>
                <a:lnTo>
                  <a:pt x="62" y="406"/>
                </a:lnTo>
                <a:lnTo>
                  <a:pt x="63" y="405"/>
                </a:lnTo>
                <a:lnTo>
                  <a:pt x="63" y="404"/>
                </a:lnTo>
                <a:lnTo>
                  <a:pt x="63" y="403"/>
                </a:lnTo>
                <a:lnTo>
                  <a:pt x="63" y="402"/>
                </a:lnTo>
                <a:lnTo>
                  <a:pt x="63" y="401"/>
                </a:lnTo>
                <a:lnTo>
                  <a:pt x="64" y="401"/>
                </a:lnTo>
                <a:lnTo>
                  <a:pt x="64" y="400"/>
                </a:lnTo>
                <a:lnTo>
                  <a:pt x="65" y="400"/>
                </a:lnTo>
                <a:lnTo>
                  <a:pt x="65" y="399"/>
                </a:lnTo>
                <a:lnTo>
                  <a:pt x="66" y="399"/>
                </a:lnTo>
                <a:lnTo>
                  <a:pt x="67" y="399"/>
                </a:lnTo>
                <a:lnTo>
                  <a:pt x="68" y="399"/>
                </a:lnTo>
                <a:lnTo>
                  <a:pt x="69" y="399"/>
                </a:lnTo>
                <a:lnTo>
                  <a:pt x="69" y="400"/>
                </a:lnTo>
                <a:lnTo>
                  <a:pt x="70" y="400"/>
                </a:lnTo>
                <a:lnTo>
                  <a:pt x="70" y="399"/>
                </a:lnTo>
                <a:lnTo>
                  <a:pt x="71" y="398"/>
                </a:lnTo>
                <a:lnTo>
                  <a:pt x="73" y="398"/>
                </a:lnTo>
                <a:lnTo>
                  <a:pt x="74" y="398"/>
                </a:lnTo>
                <a:lnTo>
                  <a:pt x="74" y="397"/>
                </a:lnTo>
                <a:lnTo>
                  <a:pt x="74" y="396"/>
                </a:lnTo>
                <a:lnTo>
                  <a:pt x="75" y="396"/>
                </a:lnTo>
                <a:lnTo>
                  <a:pt x="76" y="397"/>
                </a:lnTo>
                <a:lnTo>
                  <a:pt x="76" y="398"/>
                </a:lnTo>
                <a:lnTo>
                  <a:pt x="77" y="398"/>
                </a:lnTo>
                <a:lnTo>
                  <a:pt x="77" y="397"/>
                </a:lnTo>
                <a:lnTo>
                  <a:pt x="78" y="397"/>
                </a:lnTo>
                <a:lnTo>
                  <a:pt x="77" y="396"/>
                </a:lnTo>
                <a:lnTo>
                  <a:pt x="76" y="396"/>
                </a:lnTo>
                <a:lnTo>
                  <a:pt x="76" y="395"/>
                </a:lnTo>
                <a:lnTo>
                  <a:pt x="75" y="394"/>
                </a:lnTo>
                <a:lnTo>
                  <a:pt x="76" y="393"/>
                </a:lnTo>
                <a:lnTo>
                  <a:pt x="77" y="394"/>
                </a:lnTo>
                <a:lnTo>
                  <a:pt x="77" y="393"/>
                </a:lnTo>
                <a:lnTo>
                  <a:pt x="78" y="393"/>
                </a:lnTo>
                <a:lnTo>
                  <a:pt x="78" y="392"/>
                </a:lnTo>
                <a:lnTo>
                  <a:pt x="78" y="391"/>
                </a:lnTo>
                <a:lnTo>
                  <a:pt x="77" y="390"/>
                </a:lnTo>
                <a:lnTo>
                  <a:pt x="77" y="389"/>
                </a:lnTo>
                <a:lnTo>
                  <a:pt x="78" y="389"/>
                </a:lnTo>
                <a:lnTo>
                  <a:pt x="78" y="388"/>
                </a:lnTo>
                <a:lnTo>
                  <a:pt x="78" y="387"/>
                </a:lnTo>
                <a:lnTo>
                  <a:pt x="79" y="387"/>
                </a:lnTo>
                <a:lnTo>
                  <a:pt x="80" y="386"/>
                </a:lnTo>
                <a:lnTo>
                  <a:pt x="80" y="385"/>
                </a:lnTo>
                <a:lnTo>
                  <a:pt x="80" y="384"/>
                </a:lnTo>
                <a:lnTo>
                  <a:pt x="81" y="384"/>
                </a:lnTo>
                <a:lnTo>
                  <a:pt x="82" y="384"/>
                </a:lnTo>
                <a:lnTo>
                  <a:pt x="82" y="385"/>
                </a:lnTo>
                <a:lnTo>
                  <a:pt x="83" y="385"/>
                </a:lnTo>
                <a:lnTo>
                  <a:pt x="84" y="384"/>
                </a:lnTo>
                <a:lnTo>
                  <a:pt x="85" y="384"/>
                </a:lnTo>
                <a:lnTo>
                  <a:pt x="85" y="383"/>
                </a:lnTo>
                <a:lnTo>
                  <a:pt x="86" y="383"/>
                </a:lnTo>
                <a:lnTo>
                  <a:pt x="87" y="383"/>
                </a:lnTo>
                <a:lnTo>
                  <a:pt x="88" y="382"/>
                </a:lnTo>
                <a:lnTo>
                  <a:pt x="89" y="382"/>
                </a:lnTo>
                <a:lnTo>
                  <a:pt x="90" y="381"/>
                </a:lnTo>
                <a:lnTo>
                  <a:pt x="91" y="381"/>
                </a:lnTo>
                <a:lnTo>
                  <a:pt x="92" y="381"/>
                </a:lnTo>
                <a:lnTo>
                  <a:pt x="93" y="380"/>
                </a:lnTo>
                <a:lnTo>
                  <a:pt x="94" y="380"/>
                </a:lnTo>
                <a:lnTo>
                  <a:pt x="95" y="381"/>
                </a:lnTo>
                <a:lnTo>
                  <a:pt x="96" y="381"/>
                </a:lnTo>
                <a:lnTo>
                  <a:pt x="96" y="380"/>
                </a:lnTo>
                <a:lnTo>
                  <a:pt x="97" y="379"/>
                </a:lnTo>
                <a:lnTo>
                  <a:pt x="98" y="379"/>
                </a:lnTo>
                <a:lnTo>
                  <a:pt x="99" y="379"/>
                </a:lnTo>
                <a:lnTo>
                  <a:pt x="100" y="378"/>
                </a:lnTo>
                <a:lnTo>
                  <a:pt x="101" y="378"/>
                </a:lnTo>
                <a:lnTo>
                  <a:pt x="101" y="376"/>
                </a:lnTo>
                <a:lnTo>
                  <a:pt x="101" y="375"/>
                </a:lnTo>
                <a:lnTo>
                  <a:pt x="101" y="374"/>
                </a:lnTo>
                <a:lnTo>
                  <a:pt x="102" y="374"/>
                </a:lnTo>
                <a:lnTo>
                  <a:pt x="102" y="372"/>
                </a:lnTo>
                <a:lnTo>
                  <a:pt x="103" y="371"/>
                </a:lnTo>
                <a:lnTo>
                  <a:pt x="104" y="370"/>
                </a:lnTo>
                <a:lnTo>
                  <a:pt x="105" y="369"/>
                </a:lnTo>
                <a:lnTo>
                  <a:pt x="105" y="368"/>
                </a:lnTo>
                <a:lnTo>
                  <a:pt x="105" y="367"/>
                </a:lnTo>
                <a:lnTo>
                  <a:pt x="106" y="366"/>
                </a:lnTo>
                <a:lnTo>
                  <a:pt x="107" y="365"/>
                </a:lnTo>
                <a:lnTo>
                  <a:pt x="108" y="364"/>
                </a:lnTo>
                <a:lnTo>
                  <a:pt x="108" y="363"/>
                </a:lnTo>
                <a:lnTo>
                  <a:pt x="109" y="362"/>
                </a:lnTo>
                <a:lnTo>
                  <a:pt x="109" y="361"/>
                </a:lnTo>
                <a:lnTo>
                  <a:pt x="109" y="360"/>
                </a:lnTo>
                <a:lnTo>
                  <a:pt x="110" y="359"/>
                </a:lnTo>
                <a:lnTo>
                  <a:pt x="111" y="359"/>
                </a:lnTo>
                <a:lnTo>
                  <a:pt x="112" y="359"/>
                </a:lnTo>
                <a:lnTo>
                  <a:pt x="113" y="359"/>
                </a:lnTo>
                <a:lnTo>
                  <a:pt x="114" y="359"/>
                </a:lnTo>
                <a:lnTo>
                  <a:pt x="115" y="359"/>
                </a:lnTo>
                <a:lnTo>
                  <a:pt x="116" y="359"/>
                </a:lnTo>
                <a:lnTo>
                  <a:pt x="117" y="359"/>
                </a:lnTo>
                <a:lnTo>
                  <a:pt x="119" y="360"/>
                </a:lnTo>
                <a:lnTo>
                  <a:pt x="120" y="360"/>
                </a:lnTo>
                <a:lnTo>
                  <a:pt x="121" y="360"/>
                </a:lnTo>
                <a:lnTo>
                  <a:pt x="122" y="360"/>
                </a:lnTo>
                <a:lnTo>
                  <a:pt x="123" y="359"/>
                </a:lnTo>
                <a:lnTo>
                  <a:pt x="124" y="359"/>
                </a:lnTo>
                <a:lnTo>
                  <a:pt x="124" y="360"/>
                </a:lnTo>
                <a:lnTo>
                  <a:pt x="125" y="360"/>
                </a:lnTo>
                <a:lnTo>
                  <a:pt x="126" y="359"/>
                </a:lnTo>
                <a:lnTo>
                  <a:pt x="127" y="359"/>
                </a:lnTo>
                <a:lnTo>
                  <a:pt x="128" y="359"/>
                </a:lnTo>
                <a:lnTo>
                  <a:pt x="128" y="360"/>
                </a:lnTo>
                <a:lnTo>
                  <a:pt x="129" y="360"/>
                </a:lnTo>
                <a:lnTo>
                  <a:pt x="130" y="360"/>
                </a:lnTo>
                <a:lnTo>
                  <a:pt x="131" y="360"/>
                </a:lnTo>
                <a:lnTo>
                  <a:pt x="132" y="360"/>
                </a:lnTo>
                <a:lnTo>
                  <a:pt x="133" y="360"/>
                </a:lnTo>
                <a:lnTo>
                  <a:pt x="134" y="360"/>
                </a:lnTo>
                <a:lnTo>
                  <a:pt x="134" y="359"/>
                </a:lnTo>
                <a:lnTo>
                  <a:pt x="135" y="359"/>
                </a:lnTo>
                <a:lnTo>
                  <a:pt x="135" y="358"/>
                </a:lnTo>
                <a:lnTo>
                  <a:pt x="136" y="357"/>
                </a:lnTo>
                <a:lnTo>
                  <a:pt x="137" y="356"/>
                </a:lnTo>
                <a:lnTo>
                  <a:pt x="137" y="355"/>
                </a:lnTo>
                <a:lnTo>
                  <a:pt x="138" y="355"/>
                </a:lnTo>
                <a:lnTo>
                  <a:pt x="139" y="355"/>
                </a:lnTo>
                <a:lnTo>
                  <a:pt x="140" y="355"/>
                </a:lnTo>
                <a:lnTo>
                  <a:pt x="140" y="354"/>
                </a:lnTo>
                <a:lnTo>
                  <a:pt x="140" y="353"/>
                </a:lnTo>
                <a:lnTo>
                  <a:pt x="140" y="352"/>
                </a:lnTo>
                <a:lnTo>
                  <a:pt x="142" y="352"/>
                </a:lnTo>
                <a:lnTo>
                  <a:pt x="144" y="353"/>
                </a:lnTo>
                <a:lnTo>
                  <a:pt x="145" y="353"/>
                </a:lnTo>
                <a:lnTo>
                  <a:pt x="146" y="354"/>
                </a:lnTo>
                <a:lnTo>
                  <a:pt x="146" y="355"/>
                </a:lnTo>
                <a:lnTo>
                  <a:pt x="147" y="355"/>
                </a:lnTo>
                <a:lnTo>
                  <a:pt x="147" y="354"/>
                </a:lnTo>
                <a:lnTo>
                  <a:pt x="148" y="354"/>
                </a:lnTo>
                <a:lnTo>
                  <a:pt x="148" y="353"/>
                </a:lnTo>
                <a:lnTo>
                  <a:pt x="148" y="352"/>
                </a:lnTo>
                <a:lnTo>
                  <a:pt x="148" y="351"/>
                </a:lnTo>
                <a:lnTo>
                  <a:pt x="149" y="351"/>
                </a:lnTo>
                <a:lnTo>
                  <a:pt x="150" y="350"/>
                </a:lnTo>
                <a:lnTo>
                  <a:pt x="151" y="348"/>
                </a:lnTo>
                <a:lnTo>
                  <a:pt x="152" y="346"/>
                </a:lnTo>
                <a:lnTo>
                  <a:pt x="154" y="345"/>
                </a:lnTo>
                <a:lnTo>
                  <a:pt x="154" y="344"/>
                </a:lnTo>
                <a:lnTo>
                  <a:pt x="155" y="344"/>
                </a:lnTo>
                <a:lnTo>
                  <a:pt x="156" y="344"/>
                </a:lnTo>
                <a:lnTo>
                  <a:pt x="156" y="343"/>
                </a:lnTo>
                <a:lnTo>
                  <a:pt x="156" y="342"/>
                </a:lnTo>
                <a:lnTo>
                  <a:pt x="156" y="341"/>
                </a:lnTo>
                <a:lnTo>
                  <a:pt x="160" y="336"/>
                </a:lnTo>
                <a:lnTo>
                  <a:pt x="161" y="335"/>
                </a:lnTo>
                <a:lnTo>
                  <a:pt x="161" y="333"/>
                </a:lnTo>
                <a:lnTo>
                  <a:pt x="161" y="332"/>
                </a:lnTo>
                <a:lnTo>
                  <a:pt x="159" y="326"/>
                </a:lnTo>
                <a:lnTo>
                  <a:pt x="159" y="325"/>
                </a:lnTo>
                <a:lnTo>
                  <a:pt x="159" y="324"/>
                </a:lnTo>
                <a:lnTo>
                  <a:pt x="160" y="324"/>
                </a:lnTo>
                <a:lnTo>
                  <a:pt x="160" y="323"/>
                </a:lnTo>
                <a:lnTo>
                  <a:pt x="161" y="324"/>
                </a:lnTo>
                <a:lnTo>
                  <a:pt x="161" y="325"/>
                </a:lnTo>
                <a:lnTo>
                  <a:pt x="161" y="326"/>
                </a:lnTo>
                <a:lnTo>
                  <a:pt x="162" y="326"/>
                </a:lnTo>
                <a:lnTo>
                  <a:pt x="163" y="326"/>
                </a:lnTo>
                <a:lnTo>
                  <a:pt x="164" y="326"/>
                </a:lnTo>
                <a:lnTo>
                  <a:pt x="164" y="325"/>
                </a:lnTo>
                <a:lnTo>
                  <a:pt x="164" y="324"/>
                </a:lnTo>
                <a:lnTo>
                  <a:pt x="163" y="323"/>
                </a:lnTo>
                <a:lnTo>
                  <a:pt x="163" y="322"/>
                </a:lnTo>
                <a:lnTo>
                  <a:pt x="164" y="322"/>
                </a:lnTo>
                <a:lnTo>
                  <a:pt x="164" y="321"/>
                </a:lnTo>
                <a:lnTo>
                  <a:pt x="165" y="320"/>
                </a:lnTo>
                <a:lnTo>
                  <a:pt x="166" y="320"/>
                </a:lnTo>
                <a:lnTo>
                  <a:pt x="167" y="320"/>
                </a:lnTo>
                <a:lnTo>
                  <a:pt x="167" y="319"/>
                </a:lnTo>
                <a:lnTo>
                  <a:pt x="167" y="318"/>
                </a:lnTo>
                <a:lnTo>
                  <a:pt x="167" y="317"/>
                </a:lnTo>
                <a:lnTo>
                  <a:pt x="166" y="316"/>
                </a:lnTo>
                <a:lnTo>
                  <a:pt x="167" y="315"/>
                </a:lnTo>
                <a:lnTo>
                  <a:pt x="168" y="313"/>
                </a:lnTo>
                <a:lnTo>
                  <a:pt x="168" y="312"/>
                </a:lnTo>
                <a:lnTo>
                  <a:pt x="168" y="311"/>
                </a:lnTo>
                <a:lnTo>
                  <a:pt x="168" y="310"/>
                </a:lnTo>
                <a:lnTo>
                  <a:pt x="169" y="309"/>
                </a:lnTo>
                <a:lnTo>
                  <a:pt x="170" y="308"/>
                </a:lnTo>
                <a:lnTo>
                  <a:pt x="171" y="307"/>
                </a:lnTo>
                <a:lnTo>
                  <a:pt x="171" y="306"/>
                </a:lnTo>
                <a:lnTo>
                  <a:pt x="171" y="305"/>
                </a:lnTo>
                <a:lnTo>
                  <a:pt x="170" y="305"/>
                </a:lnTo>
                <a:lnTo>
                  <a:pt x="169" y="304"/>
                </a:lnTo>
                <a:lnTo>
                  <a:pt x="169" y="303"/>
                </a:lnTo>
                <a:lnTo>
                  <a:pt x="169" y="301"/>
                </a:lnTo>
                <a:lnTo>
                  <a:pt x="169" y="300"/>
                </a:lnTo>
                <a:lnTo>
                  <a:pt x="170" y="299"/>
                </a:lnTo>
                <a:lnTo>
                  <a:pt x="170" y="298"/>
                </a:lnTo>
                <a:lnTo>
                  <a:pt x="171" y="298"/>
                </a:lnTo>
                <a:lnTo>
                  <a:pt x="172" y="297"/>
                </a:lnTo>
                <a:lnTo>
                  <a:pt x="173" y="296"/>
                </a:lnTo>
                <a:lnTo>
                  <a:pt x="174" y="296"/>
                </a:lnTo>
                <a:lnTo>
                  <a:pt x="174" y="295"/>
                </a:lnTo>
                <a:lnTo>
                  <a:pt x="173" y="295"/>
                </a:lnTo>
                <a:lnTo>
                  <a:pt x="172" y="295"/>
                </a:lnTo>
                <a:lnTo>
                  <a:pt x="172" y="294"/>
                </a:lnTo>
                <a:lnTo>
                  <a:pt x="172" y="293"/>
                </a:lnTo>
                <a:lnTo>
                  <a:pt x="172" y="291"/>
                </a:lnTo>
                <a:lnTo>
                  <a:pt x="173" y="290"/>
                </a:lnTo>
                <a:lnTo>
                  <a:pt x="173" y="288"/>
                </a:lnTo>
                <a:lnTo>
                  <a:pt x="173" y="287"/>
                </a:lnTo>
                <a:lnTo>
                  <a:pt x="175" y="286"/>
                </a:lnTo>
                <a:lnTo>
                  <a:pt x="176" y="285"/>
                </a:lnTo>
                <a:lnTo>
                  <a:pt x="177" y="285"/>
                </a:lnTo>
                <a:lnTo>
                  <a:pt x="178" y="285"/>
                </a:lnTo>
                <a:lnTo>
                  <a:pt x="179" y="285"/>
                </a:lnTo>
                <a:lnTo>
                  <a:pt x="179" y="284"/>
                </a:lnTo>
                <a:lnTo>
                  <a:pt x="180" y="283"/>
                </a:lnTo>
                <a:lnTo>
                  <a:pt x="181" y="281"/>
                </a:lnTo>
                <a:lnTo>
                  <a:pt x="182" y="280"/>
                </a:lnTo>
                <a:lnTo>
                  <a:pt x="184" y="280"/>
                </a:lnTo>
                <a:lnTo>
                  <a:pt x="184" y="279"/>
                </a:lnTo>
                <a:lnTo>
                  <a:pt x="185" y="279"/>
                </a:lnTo>
                <a:lnTo>
                  <a:pt x="185" y="278"/>
                </a:lnTo>
                <a:lnTo>
                  <a:pt x="185" y="277"/>
                </a:lnTo>
                <a:lnTo>
                  <a:pt x="186" y="276"/>
                </a:lnTo>
                <a:lnTo>
                  <a:pt x="186" y="275"/>
                </a:lnTo>
                <a:lnTo>
                  <a:pt x="187" y="275"/>
                </a:lnTo>
                <a:lnTo>
                  <a:pt x="188" y="274"/>
                </a:lnTo>
                <a:lnTo>
                  <a:pt x="189" y="274"/>
                </a:lnTo>
                <a:lnTo>
                  <a:pt x="190" y="274"/>
                </a:lnTo>
                <a:lnTo>
                  <a:pt x="191" y="275"/>
                </a:lnTo>
                <a:lnTo>
                  <a:pt x="192" y="275"/>
                </a:lnTo>
                <a:lnTo>
                  <a:pt x="193" y="274"/>
                </a:lnTo>
                <a:lnTo>
                  <a:pt x="194" y="273"/>
                </a:lnTo>
                <a:lnTo>
                  <a:pt x="195" y="272"/>
                </a:lnTo>
                <a:lnTo>
                  <a:pt x="196" y="272"/>
                </a:lnTo>
                <a:lnTo>
                  <a:pt x="197" y="270"/>
                </a:lnTo>
                <a:lnTo>
                  <a:pt x="198" y="269"/>
                </a:lnTo>
                <a:lnTo>
                  <a:pt x="199" y="269"/>
                </a:lnTo>
                <a:lnTo>
                  <a:pt x="200" y="269"/>
                </a:lnTo>
                <a:lnTo>
                  <a:pt x="201" y="270"/>
                </a:lnTo>
                <a:lnTo>
                  <a:pt x="202" y="270"/>
                </a:lnTo>
                <a:lnTo>
                  <a:pt x="203" y="270"/>
                </a:lnTo>
                <a:lnTo>
                  <a:pt x="205" y="269"/>
                </a:lnTo>
                <a:lnTo>
                  <a:pt x="206" y="268"/>
                </a:lnTo>
                <a:lnTo>
                  <a:pt x="207" y="266"/>
                </a:lnTo>
                <a:lnTo>
                  <a:pt x="208" y="266"/>
                </a:lnTo>
                <a:lnTo>
                  <a:pt x="209" y="267"/>
                </a:lnTo>
                <a:lnTo>
                  <a:pt x="210" y="267"/>
                </a:lnTo>
                <a:lnTo>
                  <a:pt x="210" y="268"/>
                </a:lnTo>
                <a:lnTo>
                  <a:pt x="211" y="269"/>
                </a:lnTo>
                <a:lnTo>
                  <a:pt x="210" y="270"/>
                </a:lnTo>
                <a:lnTo>
                  <a:pt x="211" y="272"/>
                </a:lnTo>
                <a:lnTo>
                  <a:pt x="211" y="273"/>
                </a:lnTo>
                <a:lnTo>
                  <a:pt x="212" y="274"/>
                </a:lnTo>
                <a:lnTo>
                  <a:pt x="213" y="274"/>
                </a:lnTo>
                <a:lnTo>
                  <a:pt x="215" y="273"/>
                </a:lnTo>
                <a:lnTo>
                  <a:pt x="216" y="274"/>
                </a:lnTo>
                <a:lnTo>
                  <a:pt x="216" y="273"/>
                </a:lnTo>
                <a:lnTo>
                  <a:pt x="217" y="273"/>
                </a:lnTo>
                <a:lnTo>
                  <a:pt x="219" y="272"/>
                </a:lnTo>
                <a:lnTo>
                  <a:pt x="219" y="271"/>
                </a:lnTo>
                <a:lnTo>
                  <a:pt x="220" y="271"/>
                </a:lnTo>
                <a:lnTo>
                  <a:pt x="221" y="270"/>
                </a:lnTo>
                <a:lnTo>
                  <a:pt x="222" y="270"/>
                </a:lnTo>
                <a:lnTo>
                  <a:pt x="223" y="270"/>
                </a:lnTo>
                <a:lnTo>
                  <a:pt x="223" y="269"/>
                </a:lnTo>
                <a:lnTo>
                  <a:pt x="225" y="269"/>
                </a:lnTo>
                <a:lnTo>
                  <a:pt x="226" y="268"/>
                </a:lnTo>
                <a:lnTo>
                  <a:pt x="226" y="267"/>
                </a:lnTo>
                <a:lnTo>
                  <a:pt x="226" y="266"/>
                </a:lnTo>
                <a:lnTo>
                  <a:pt x="228" y="264"/>
                </a:lnTo>
                <a:lnTo>
                  <a:pt x="229" y="263"/>
                </a:lnTo>
                <a:lnTo>
                  <a:pt x="230" y="263"/>
                </a:lnTo>
                <a:lnTo>
                  <a:pt x="231" y="262"/>
                </a:lnTo>
                <a:lnTo>
                  <a:pt x="232" y="262"/>
                </a:lnTo>
                <a:lnTo>
                  <a:pt x="233" y="262"/>
                </a:lnTo>
                <a:lnTo>
                  <a:pt x="233" y="261"/>
                </a:lnTo>
                <a:lnTo>
                  <a:pt x="233" y="260"/>
                </a:lnTo>
                <a:lnTo>
                  <a:pt x="232" y="259"/>
                </a:lnTo>
                <a:lnTo>
                  <a:pt x="232" y="257"/>
                </a:lnTo>
                <a:lnTo>
                  <a:pt x="233" y="256"/>
                </a:lnTo>
                <a:lnTo>
                  <a:pt x="233" y="255"/>
                </a:lnTo>
                <a:lnTo>
                  <a:pt x="233" y="254"/>
                </a:lnTo>
                <a:lnTo>
                  <a:pt x="233" y="253"/>
                </a:lnTo>
                <a:lnTo>
                  <a:pt x="234" y="252"/>
                </a:lnTo>
                <a:lnTo>
                  <a:pt x="234" y="251"/>
                </a:lnTo>
                <a:lnTo>
                  <a:pt x="235" y="251"/>
                </a:lnTo>
                <a:lnTo>
                  <a:pt x="236" y="250"/>
                </a:lnTo>
                <a:lnTo>
                  <a:pt x="237" y="250"/>
                </a:lnTo>
                <a:lnTo>
                  <a:pt x="237" y="249"/>
                </a:lnTo>
                <a:lnTo>
                  <a:pt x="238" y="249"/>
                </a:lnTo>
                <a:lnTo>
                  <a:pt x="238" y="248"/>
                </a:lnTo>
                <a:lnTo>
                  <a:pt x="237" y="247"/>
                </a:lnTo>
                <a:lnTo>
                  <a:pt x="237" y="246"/>
                </a:lnTo>
                <a:lnTo>
                  <a:pt x="237" y="245"/>
                </a:lnTo>
                <a:lnTo>
                  <a:pt x="237" y="244"/>
                </a:lnTo>
                <a:lnTo>
                  <a:pt x="237" y="243"/>
                </a:lnTo>
                <a:lnTo>
                  <a:pt x="238" y="242"/>
                </a:lnTo>
                <a:lnTo>
                  <a:pt x="238" y="241"/>
                </a:lnTo>
                <a:lnTo>
                  <a:pt x="239" y="241"/>
                </a:lnTo>
                <a:lnTo>
                  <a:pt x="240" y="240"/>
                </a:lnTo>
                <a:lnTo>
                  <a:pt x="240" y="239"/>
                </a:lnTo>
                <a:lnTo>
                  <a:pt x="239" y="237"/>
                </a:lnTo>
                <a:lnTo>
                  <a:pt x="240" y="236"/>
                </a:lnTo>
                <a:lnTo>
                  <a:pt x="240" y="235"/>
                </a:lnTo>
                <a:lnTo>
                  <a:pt x="241" y="235"/>
                </a:lnTo>
                <a:lnTo>
                  <a:pt x="241" y="234"/>
                </a:lnTo>
                <a:lnTo>
                  <a:pt x="242" y="234"/>
                </a:lnTo>
                <a:lnTo>
                  <a:pt x="242" y="232"/>
                </a:lnTo>
                <a:lnTo>
                  <a:pt x="243" y="232"/>
                </a:lnTo>
                <a:lnTo>
                  <a:pt x="244" y="230"/>
                </a:lnTo>
                <a:lnTo>
                  <a:pt x="244" y="229"/>
                </a:lnTo>
                <a:lnTo>
                  <a:pt x="244" y="228"/>
                </a:lnTo>
                <a:lnTo>
                  <a:pt x="244" y="227"/>
                </a:lnTo>
                <a:lnTo>
                  <a:pt x="243" y="227"/>
                </a:lnTo>
                <a:lnTo>
                  <a:pt x="243" y="226"/>
                </a:lnTo>
                <a:lnTo>
                  <a:pt x="244" y="225"/>
                </a:lnTo>
                <a:lnTo>
                  <a:pt x="246" y="223"/>
                </a:lnTo>
                <a:lnTo>
                  <a:pt x="247" y="222"/>
                </a:lnTo>
                <a:lnTo>
                  <a:pt x="247" y="221"/>
                </a:lnTo>
                <a:lnTo>
                  <a:pt x="247" y="220"/>
                </a:lnTo>
                <a:lnTo>
                  <a:pt x="246" y="218"/>
                </a:lnTo>
                <a:lnTo>
                  <a:pt x="247" y="216"/>
                </a:lnTo>
                <a:lnTo>
                  <a:pt x="246" y="215"/>
                </a:lnTo>
                <a:lnTo>
                  <a:pt x="246" y="214"/>
                </a:lnTo>
                <a:lnTo>
                  <a:pt x="245" y="214"/>
                </a:lnTo>
                <a:lnTo>
                  <a:pt x="245" y="213"/>
                </a:lnTo>
                <a:lnTo>
                  <a:pt x="245" y="212"/>
                </a:lnTo>
                <a:lnTo>
                  <a:pt x="245" y="211"/>
                </a:lnTo>
                <a:lnTo>
                  <a:pt x="244" y="210"/>
                </a:lnTo>
                <a:lnTo>
                  <a:pt x="244" y="209"/>
                </a:lnTo>
                <a:lnTo>
                  <a:pt x="244" y="208"/>
                </a:lnTo>
                <a:lnTo>
                  <a:pt x="245" y="208"/>
                </a:lnTo>
                <a:lnTo>
                  <a:pt x="245" y="207"/>
                </a:lnTo>
                <a:lnTo>
                  <a:pt x="245" y="205"/>
                </a:lnTo>
                <a:lnTo>
                  <a:pt x="245" y="204"/>
                </a:lnTo>
                <a:lnTo>
                  <a:pt x="245" y="203"/>
                </a:lnTo>
                <a:lnTo>
                  <a:pt x="246" y="203"/>
                </a:lnTo>
                <a:lnTo>
                  <a:pt x="247" y="202"/>
                </a:lnTo>
                <a:lnTo>
                  <a:pt x="247" y="201"/>
                </a:lnTo>
                <a:lnTo>
                  <a:pt x="247" y="200"/>
                </a:lnTo>
                <a:lnTo>
                  <a:pt x="247" y="198"/>
                </a:lnTo>
                <a:lnTo>
                  <a:pt x="247" y="197"/>
                </a:lnTo>
                <a:lnTo>
                  <a:pt x="247" y="196"/>
                </a:lnTo>
                <a:lnTo>
                  <a:pt x="247" y="195"/>
                </a:lnTo>
                <a:lnTo>
                  <a:pt x="248" y="194"/>
                </a:lnTo>
                <a:lnTo>
                  <a:pt x="248" y="193"/>
                </a:lnTo>
                <a:lnTo>
                  <a:pt x="249" y="192"/>
                </a:lnTo>
                <a:lnTo>
                  <a:pt x="249" y="191"/>
                </a:lnTo>
                <a:lnTo>
                  <a:pt x="250" y="189"/>
                </a:lnTo>
                <a:lnTo>
                  <a:pt x="251" y="188"/>
                </a:lnTo>
                <a:lnTo>
                  <a:pt x="251" y="187"/>
                </a:lnTo>
                <a:lnTo>
                  <a:pt x="252" y="187"/>
                </a:lnTo>
                <a:lnTo>
                  <a:pt x="252" y="186"/>
                </a:lnTo>
                <a:lnTo>
                  <a:pt x="252" y="185"/>
                </a:lnTo>
                <a:lnTo>
                  <a:pt x="254" y="184"/>
                </a:lnTo>
                <a:lnTo>
                  <a:pt x="254" y="183"/>
                </a:lnTo>
                <a:lnTo>
                  <a:pt x="254" y="182"/>
                </a:lnTo>
                <a:lnTo>
                  <a:pt x="254" y="181"/>
                </a:lnTo>
                <a:lnTo>
                  <a:pt x="253" y="179"/>
                </a:lnTo>
                <a:lnTo>
                  <a:pt x="253" y="178"/>
                </a:lnTo>
                <a:lnTo>
                  <a:pt x="254" y="178"/>
                </a:lnTo>
                <a:lnTo>
                  <a:pt x="254" y="177"/>
                </a:lnTo>
                <a:lnTo>
                  <a:pt x="255" y="177"/>
                </a:lnTo>
                <a:lnTo>
                  <a:pt x="255" y="178"/>
                </a:lnTo>
                <a:lnTo>
                  <a:pt x="256" y="179"/>
                </a:lnTo>
                <a:lnTo>
                  <a:pt x="258" y="179"/>
                </a:lnTo>
                <a:lnTo>
                  <a:pt x="259" y="179"/>
                </a:lnTo>
                <a:lnTo>
                  <a:pt x="261" y="178"/>
                </a:lnTo>
                <a:lnTo>
                  <a:pt x="262" y="177"/>
                </a:lnTo>
                <a:lnTo>
                  <a:pt x="262" y="175"/>
                </a:lnTo>
                <a:lnTo>
                  <a:pt x="263" y="175"/>
                </a:lnTo>
                <a:lnTo>
                  <a:pt x="263" y="174"/>
                </a:lnTo>
                <a:lnTo>
                  <a:pt x="263" y="173"/>
                </a:lnTo>
                <a:lnTo>
                  <a:pt x="262" y="173"/>
                </a:lnTo>
                <a:lnTo>
                  <a:pt x="262" y="172"/>
                </a:lnTo>
                <a:lnTo>
                  <a:pt x="261" y="170"/>
                </a:lnTo>
                <a:lnTo>
                  <a:pt x="261" y="169"/>
                </a:lnTo>
                <a:lnTo>
                  <a:pt x="261" y="168"/>
                </a:lnTo>
                <a:lnTo>
                  <a:pt x="261" y="167"/>
                </a:lnTo>
                <a:lnTo>
                  <a:pt x="261" y="166"/>
                </a:lnTo>
                <a:lnTo>
                  <a:pt x="261" y="165"/>
                </a:lnTo>
                <a:lnTo>
                  <a:pt x="260" y="164"/>
                </a:lnTo>
                <a:lnTo>
                  <a:pt x="260" y="163"/>
                </a:lnTo>
                <a:lnTo>
                  <a:pt x="260" y="162"/>
                </a:lnTo>
                <a:lnTo>
                  <a:pt x="260" y="161"/>
                </a:lnTo>
                <a:lnTo>
                  <a:pt x="261" y="160"/>
                </a:lnTo>
                <a:lnTo>
                  <a:pt x="262" y="160"/>
                </a:lnTo>
                <a:lnTo>
                  <a:pt x="262" y="159"/>
                </a:lnTo>
                <a:lnTo>
                  <a:pt x="262" y="158"/>
                </a:lnTo>
                <a:lnTo>
                  <a:pt x="262" y="157"/>
                </a:lnTo>
                <a:lnTo>
                  <a:pt x="262" y="156"/>
                </a:lnTo>
                <a:lnTo>
                  <a:pt x="262" y="155"/>
                </a:lnTo>
                <a:lnTo>
                  <a:pt x="263" y="154"/>
                </a:lnTo>
                <a:lnTo>
                  <a:pt x="263" y="152"/>
                </a:lnTo>
                <a:lnTo>
                  <a:pt x="263" y="151"/>
                </a:lnTo>
                <a:lnTo>
                  <a:pt x="262" y="150"/>
                </a:lnTo>
                <a:lnTo>
                  <a:pt x="262" y="149"/>
                </a:lnTo>
                <a:lnTo>
                  <a:pt x="261" y="148"/>
                </a:lnTo>
                <a:lnTo>
                  <a:pt x="261" y="147"/>
                </a:lnTo>
                <a:lnTo>
                  <a:pt x="262" y="146"/>
                </a:lnTo>
                <a:lnTo>
                  <a:pt x="262" y="145"/>
                </a:lnTo>
                <a:lnTo>
                  <a:pt x="261" y="144"/>
                </a:lnTo>
                <a:lnTo>
                  <a:pt x="262" y="143"/>
                </a:lnTo>
                <a:lnTo>
                  <a:pt x="262" y="142"/>
                </a:lnTo>
                <a:lnTo>
                  <a:pt x="262" y="141"/>
                </a:lnTo>
                <a:lnTo>
                  <a:pt x="261" y="140"/>
                </a:lnTo>
                <a:lnTo>
                  <a:pt x="261" y="139"/>
                </a:lnTo>
                <a:lnTo>
                  <a:pt x="260" y="138"/>
                </a:lnTo>
                <a:lnTo>
                  <a:pt x="260" y="137"/>
                </a:lnTo>
                <a:lnTo>
                  <a:pt x="261" y="136"/>
                </a:lnTo>
                <a:lnTo>
                  <a:pt x="262" y="136"/>
                </a:lnTo>
                <a:lnTo>
                  <a:pt x="263" y="136"/>
                </a:lnTo>
                <a:lnTo>
                  <a:pt x="264" y="135"/>
                </a:lnTo>
                <a:lnTo>
                  <a:pt x="265" y="136"/>
                </a:lnTo>
                <a:lnTo>
                  <a:pt x="266" y="135"/>
                </a:lnTo>
                <a:lnTo>
                  <a:pt x="266" y="134"/>
                </a:lnTo>
                <a:lnTo>
                  <a:pt x="267" y="134"/>
                </a:lnTo>
                <a:lnTo>
                  <a:pt x="267" y="133"/>
                </a:lnTo>
                <a:lnTo>
                  <a:pt x="268" y="132"/>
                </a:lnTo>
                <a:lnTo>
                  <a:pt x="269" y="131"/>
                </a:lnTo>
                <a:lnTo>
                  <a:pt x="269" y="129"/>
                </a:lnTo>
                <a:lnTo>
                  <a:pt x="270" y="126"/>
                </a:lnTo>
                <a:lnTo>
                  <a:pt x="270" y="125"/>
                </a:lnTo>
                <a:lnTo>
                  <a:pt x="271" y="124"/>
                </a:lnTo>
                <a:lnTo>
                  <a:pt x="271" y="123"/>
                </a:lnTo>
                <a:lnTo>
                  <a:pt x="271" y="122"/>
                </a:lnTo>
                <a:lnTo>
                  <a:pt x="272" y="121"/>
                </a:lnTo>
                <a:lnTo>
                  <a:pt x="272" y="119"/>
                </a:lnTo>
                <a:lnTo>
                  <a:pt x="272" y="117"/>
                </a:lnTo>
                <a:lnTo>
                  <a:pt x="272" y="116"/>
                </a:lnTo>
                <a:lnTo>
                  <a:pt x="273" y="116"/>
                </a:lnTo>
                <a:lnTo>
                  <a:pt x="274" y="114"/>
                </a:lnTo>
                <a:lnTo>
                  <a:pt x="275" y="114"/>
                </a:lnTo>
                <a:lnTo>
                  <a:pt x="276" y="114"/>
                </a:lnTo>
                <a:lnTo>
                  <a:pt x="276" y="113"/>
                </a:lnTo>
                <a:lnTo>
                  <a:pt x="277" y="113"/>
                </a:lnTo>
                <a:lnTo>
                  <a:pt x="279" y="112"/>
                </a:lnTo>
                <a:lnTo>
                  <a:pt x="279" y="111"/>
                </a:lnTo>
                <a:lnTo>
                  <a:pt x="280" y="111"/>
                </a:lnTo>
                <a:lnTo>
                  <a:pt x="280" y="109"/>
                </a:lnTo>
                <a:lnTo>
                  <a:pt x="281" y="108"/>
                </a:lnTo>
                <a:lnTo>
                  <a:pt x="282" y="108"/>
                </a:lnTo>
                <a:lnTo>
                  <a:pt x="283" y="108"/>
                </a:lnTo>
                <a:lnTo>
                  <a:pt x="283" y="107"/>
                </a:lnTo>
                <a:lnTo>
                  <a:pt x="283" y="105"/>
                </a:lnTo>
                <a:lnTo>
                  <a:pt x="282" y="103"/>
                </a:lnTo>
                <a:lnTo>
                  <a:pt x="283" y="102"/>
                </a:lnTo>
                <a:lnTo>
                  <a:pt x="283" y="101"/>
                </a:lnTo>
                <a:lnTo>
                  <a:pt x="284" y="100"/>
                </a:lnTo>
                <a:lnTo>
                  <a:pt x="285" y="99"/>
                </a:lnTo>
                <a:lnTo>
                  <a:pt x="286" y="98"/>
                </a:lnTo>
                <a:lnTo>
                  <a:pt x="287" y="97"/>
                </a:lnTo>
                <a:lnTo>
                  <a:pt x="288" y="96"/>
                </a:lnTo>
                <a:lnTo>
                  <a:pt x="289" y="95"/>
                </a:lnTo>
                <a:lnTo>
                  <a:pt x="289" y="94"/>
                </a:lnTo>
                <a:lnTo>
                  <a:pt x="290" y="91"/>
                </a:lnTo>
                <a:lnTo>
                  <a:pt x="289" y="91"/>
                </a:lnTo>
                <a:lnTo>
                  <a:pt x="290" y="90"/>
                </a:lnTo>
                <a:lnTo>
                  <a:pt x="291" y="89"/>
                </a:lnTo>
                <a:lnTo>
                  <a:pt x="291" y="88"/>
                </a:lnTo>
                <a:lnTo>
                  <a:pt x="292" y="88"/>
                </a:lnTo>
                <a:lnTo>
                  <a:pt x="292" y="86"/>
                </a:lnTo>
                <a:lnTo>
                  <a:pt x="292" y="85"/>
                </a:lnTo>
                <a:lnTo>
                  <a:pt x="292" y="84"/>
                </a:lnTo>
                <a:lnTo>
                  <a:pt x="292" y="83"/>
                </a:lnTo>
                <a:lnTo>
                  <a:pt x="291" y="83"/>
                </a:lnTo>
                <a:lnTo>
                  <a:pt x="290" y="82"/>
                </a:lnTo>
                <a:lnTo>
                  <a:pt x="291" y="80"/>
                </a:lnTo>
                <a:lnTo>
                  <a:pt x="291" y="79"/>
                </a:lnTo>
                <a:lnTo>
                  <a:pt x="291" y="78"/>
                </a:lnTo>
                <a:lnTo>
                  <a:pt x="291" y="77"/>
                </a:lnTo>
                <a:lnTo>
                  <a:pt x="291" y="76"/>
                </a:lnTo>
                <a:lnTo>
                  <a:pt x="292" y="75"/>
                </a:lnTo>
                <a:lnTo>
                  <a:pt x="292" y="74"/>
                </a:lnTo>
                <a:lnTo>
                  <a:pt x="292" y="73"/>
                </a:lnTo>
                <a:lnTo>
                  <a:pt x="292" y="72"/>
                </a:lnTo>
                <a:lnTo>
                  <a:pt x="291" y="71"/>
                </a:lnTo>
                <a:lnTo>
                  <a:pt x="291" y="70"/>
                </a:lnTo>
                <a:lnTo>
                  <a:pt x="290" y="69"/>
                </a:lnTo>
                <a:lnTo>
                  <a:pt x="290" y="68"/>
                </a:lnTo>
                <a:lnTo>
                  <a:pt x="290" y="67"/>
                </a:lnTo>
                <a:lnTo>
                  <a:pt x="291" y="67"/>
                </a:lnTo>
                <a:lnTo>
                  <a:pt x="292" y="67"/>
                </a:lnTo>
                <a:lnTo>
                  <a:pt x="293" y="67"/>
                </a:lnTo>
                <a:lnTo>
                  <a:pt x="294" y="67"/>
                </a:lnTo>
                <a:lnTo>
                  <a:pt x="294" y="66"/>
                </a:lnTo>
                <a:lnTo>
                  <a:pt x="294" y="65"/>
                </a:lnTo>
                <a:lnTo>
                  <a:pt x="293" y="64"/>
                </a:lnTo>
                <a:lnTo>
                  <a:pt x="292" y="62"/>
                </a:lnTo>
                <a:lnTo>
                  <a:pt x="293" y="61"/>
                </a:lnTo>
                <a:lnTo>
                  <a:pt x="294" y="61"/>
                </a:lnTo>
                <a:lnTo>
                  <a:pt x="295" y="62"/>
                </a:lnTo>
                <a:lnTo>
                  <a:pt x="296" y="62"/>
                </a:lnTo>
                <a:lnTo>
                  <a:pt x="296" y="61"/>
                </a:lnTo>
                <a:lnTo>
                  <a:pt x="297" y="60"/>
                </a:lnTo>
                <a:lnTo>
                  <a:pt x="298" y="60"/>
                </a:lnTo>
                <a:lnTo>
                  <a:pt x="299" y="60"/>
                </a:lnTo>
                <a:lnTo>
                  <a:pt x="299" y="59"/>
                </a:lnTo>
                <a:lnTo>
                  <a:pt x="299" y="58"/>
                </a:lnTo>
                <a:lnTo>
                  <a:pt x="299" y="56"/>
                </a:lnTo>
                <a:lnTo>
                  <a:pt x="299" y="55"/>
                </a:lnTo>
                <a:lnTo>
                  <a:pt x="300" y="55"/>
                </a:lnTo>
                <a:lnTo>
                  <a:pt x="300" y="53"/>
                </a:lnTo>
                <a:lnTo>
                  <a:pt x="301" y="52"/>
                </a:lnTo>
                <a:lnTo>
                  <a:pt x="301" y="51"/>
                </a:lnTo>
                <a:lnTo>
                  <a:pt x="302" y="50"/>
                </a:lnTo>
                <a:lnTo>
                  <a:pt x="302" y="49"/>
                </a:lnTo>
                <a:lnTo>
                  <a:pt x="302" y="48"/>
                </a:lnTo>
                <a:lnTo>
                  <a:pt x="301" y="47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81" name="Freeform 575"/>
          <p:cNvSpPr>
            <a:spLocks/>
          </p:cNvSpPr>
          <p:nvPr/>
        </p:nvSpPr>
        <p:spPr bwMode="auto">
          <a:xfrm>
            <a:off x="3081338" y="3771900"/>
            <a:ext cx="104775" cy="66675"/>
          </a:xfrm>
          <a:custGeom>
            <a:avLst/>
            <a:gdLst>
              <a:gd name="T0" fmla="*/ 2147483646 w 101"/>
              <a:gd name="T1" fmla="*/ 2147483646 h 64"/>
              <a:gd name="T2" fmla="*/ 0 w 101"/>
              <a:gd name="T3" fmla="*/ 2147483646 h 64"/>
              <a:gd name="T4" fmla="*/ 2147483646 w 101"/>
              <a:gd name="T5" fmla="*/ 2147483646 h 64"/>
              <a:gd name="T6" fmla="*/ 2147483646 w 101"/>
              <a:gd name="T7" fmla="*/ 2147483646 h 64"/>
              <a:gd name="T8" fmla="*/ 2147483646 w 101"/>
              <a:gd name="T9" fmla="*/ 2147483646 h 64"/>
              <a:gd name="T10" fmla="*/ 2147483646 w 101"/>
              <a:gd name="T11" fmla="*/ 2147483646 h 64"/>
              <a:gd name="T12" fmla="*/ 2147483646 w 101"/>
              <a:gd name="T13" fmla="*/ 2147483646 h 64"/>
              <a:gd name="T14" fmla="*/ 2147483646 w 101"/>
              <a:gd name="T15" fmla="*/ 2147483646 h 64"/>
              <a:gd name="T16" fmla="*/ 2147483646 w 101"/>
              <a:gd name="T17" fmla="*/ 2147483646 h 64"/>
              <a:gd name="T18" fmla="*/ 2147483646 w 101"/>
              <a:gd name="T19" fmla="*/ 2147483646 h 64"/>
              <a:gd name="T20" fmla="*/ 2147483646 w 101"/>
              <a:gd name="T21" fmla="*/ 2147483646 h 64"/>
              <a:gd name="T22" fmla="*/ 2147483646 w 101"/>
              <a:gd name="T23" fmla="*/ 2147483646 h 64"/>
              <a:gd name="T24" fmla="*/ 2147483646 w 101"/>
              <a:gd name="T25" fmla="*/ 2147483646 h 64"/>
              <a:gd name="T26" fmla="*/ 2147483646 w 101"/>
              <a:gd name="T27" fmla="*/ 2147483646 h 64"/>
              <a:gd name="T28" fmla="*/ 2147483646 w 101"/>
              <a:gd name="T29" fmla="*/ 2147483646 h 64"/>
              <a:gd name="T30" fmla="*/ 2147483646 w 101"/>
              <a:gd name="T31" fmla="*/ 2147483646 h 64"/>
              <a:gd name="T32" fmla="*/ 2147483646 w 101"/>
              <a:gd name="T33" fmla="*/ 2147483646 h 64"/>
              <a:gd name="T34" fmla="*/ 2147483646 w 101"/>
              <a:gd name="T35" fmla="*/ 2147483646 h 64"/>
              <a:gd name="T36" fmla="*/ 2147483646 w 101"/>
              <a:gd name="T37" fmla="*/ 2147483646 h 64"/>
              <a:gd name="T38" fmla="*/ 2147483646 w 101"/>
              <a:gd name="T39" fmla="*/ 2147483646 h 64"/>
              <a:gd name="T40" fmla="*/ 2147483646 w 101"/>
              <a:gd name="T41" fmla="*/ 2147483646 h 64"/>
              <a:gd name="T42" fmla="*/ 2147483646 w 101"/>
              <a:gd name="T43" fmla="*/ 2147483646 h 64"/>
              <a:gd name="T44" fmla="*/ 2147483646 w 101"/>
              <a:gd name="T45" fmla="*/ 2147483646 h 64"/>
              <a:gd name="T46" fmla="*/ 2147483646 w 101"/>
              <a:gd name="T47" fmla="*/ 2147483646 h 64"/>
              <a:gd name="T48" fmla="*/ 2147483646 w 101"/>
              <a:gd name="T49" fmla="*/ 2147483646 h 64"/>
              <a:gd name="T50" fmla="*/ 2147483646 w 101"/>
              <a:gd name="T51" fmla="*/ 2147483646 h 64"/>
              <a:gd name="T52" fmla="*/ 2147483646 w 101"/>
              <a:gd name="T53" fmla="*/ 2147483646 h 64"/>
              <a:gd name="T54" fmla="*/ 2147483646 w 101"/>
              <a:gd name="T55" fmla="*/ 2147483646 h 64"/>
              <a:gd name="T56" fmla="*/ 2147483646 w 101"/>
              <a:gd name="T57" fmla="*/ 2147483646 h 64"/>
              <a:gd name="T58" fmla="*/ 2147483646 w 101"/>
              <a:gd name="T59" fmla="*/ 2147483646 h 64"/>
              <a:gd name="T60" fmla="*/ 2147483646 w 101"/>
              <a:gd name="T61" fmla="*/ 2147483646 h 64"/>
              <a:gd name="T62" fmla="*/ 2147483646 w 101"/>
              <a:gd name="T63" fmla="*/ 2147483646 h 64"/>
              <a:gd name="T64" fmla="*/ 2147483646 w 101"/>
              <a:gd name="T65" fmla="*/ 2147483646 h 64"/>
              <a:gd name="T66" fmla="*/ 2147483646 w 101"/>
              <a:gd name="T67" fmla="*/ 2147483646 h 64"/>
              <a:gd name="T68" fmla="*/ 2147483646 w 101"/>
              <a:gd name="T69" fmla="*/ 2147483646 h 64"/>
              <a:gd name="T70" fmla="*/ 2147483646 w 101"/>
              <a:gd name="T71" fmla="*/ 2147483646 h 64"/>
              <a:gd name="T72" fmla="*/ 2147483646 w 101"/>
              <a:gd name="T73" fmla="*/ 2147483646 h 64"/>
              <a:gd name="T74" fmla="*/ 2147483646 w 101"/>
              <a:gd name="T75" fmla="*/ 2147483646 h 64"/>
              <a:gd name="T76" fmla="*/ 2147483646 w 101"/>
              <a:gd name="T77" fmla="*/ 2147483646 h 64"/>
              <a:gd name="T78" fmla="*/ 2147483646 w 101"/>
              <a:gd name="T79" fmla="*/ 2147483646 h 64"/>
              <a:gd name="T80" fmla="*/ 2147483646 w 101"/>
              <a:gd name="T81" fmla="*/ 2147483646 h 64"/>
              <a:gd name="T82" fmla="*/ 2147483646 w 101"/>
              <a:gd name="T83" fmla="*/ 2147483646 h 64"/>
              <a:gd name="T84" fmla="*/ 2147483646 w 101"/>
              <a:gd name="T85" fmla="*/ 2147483646 h 64"/>
              <a:gd name="T86" fmla="*/ 2147483646 w 101"/>
              <a:gd name="T87" fmla="*/ 2147483646 h 64"/>
              <a:gd name="T88" fmla="*/ 2147483646 w 101"/>
              <a:gd name="T89" fmla="*/ 2147483646 h 64"/>
              <a:gd name="T90" fmla="*/ 2147483646 w 101"/>
              <a:gd name="T91" fmla="*/ 2147483646 h 64"/>
              <a:gd name="T92" fmla="*/ 2147483646 w 101"/>
              <a:gd name="T93" fmla="*/ 2147483646 h 64"/>
              <a:gd name="T94" fmla="*/ 2147483646 w 101"/>
              <a:gd name="T95" fmla="*/ 2147483646 h 64"/>
              <a:gd name="T96" fmla="*/ 2147483646 w 101"/>
              <a:gd name="T97" fmla="*/ 2147483646 h 64"/>
              <a:gd name="T98" fmla="*/ 2147483646 w 101"/>
              <a:gd name="T99" fmla="*/ 2147483646 h 64"/>
              <a:gd name="T100" fmla="*/ 2147483646 w 101"/>
              <a:gd name="T101" fmla="*/ 2147483646 h 64"/>
              <a:gd name="T102" fmla="*/ 2147483646 w 101"/>
              <a:gd name="T103" fmla="*/ 2147483646 h 64"/>
              <a:gd name="T104" fmla="*/ 2147483646 w 101"/>
              <a:gd name="T105" fmla="*/ 2147483646 h 64"/>
              <a:gd name="T106" fmla="*/ 2147483646 w 101"/>
              <a:gd name="T107" fmla="*/ 2147483646 h 64"/>
              <a:gd name="T108" fmla="*/ 2147483646 w 101"/>
              <a:gd name="T109" fmla="*/ 2147483646 h 64"/>
              <a:gd name="T110" fmla="*/ 2147483646 w 101"/>
              <a:gd name="T111" fmla="*/ 2147483646 h 6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101"/>
              <a:gd name="T169" fmla="*/ 0 h 64"/>
              <a:gd name="T170" fmla="*/ 101 w 101"/>
              <a:gd name="T171" fmla="*/ 64 h 6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101" h="64">
                <a:moveTo>
                  <a:pt x="99" y="63"/>
                </a:moveTo>
                <a:lnTo>
                  <a:pt x="99" y="63"/>
                </a:lnTo>
                <a:lnTo>
                  <a:pt x="99" y="64"/>
                </a:lnTo>
                <a:lnTo>
                  <a:pt x="61" y="62"/>
                </a:lnTo>
                <a:lnTo>
                  <a:pt x="35" y="60"/>
                </a:lnTo>
                <a:lnTo>
                  <a:pt x="26" y="60"/>
                </a:lnTo>
                <a:lnTo>
                  <a:pt x="20" y="59"/>
                </a:lnTo>
                <a:lnTo>
                  <a:pt x="0" y="58"/>
                </a:lnTo>
                <a:lnTo>
                  <a:pt x="0" y="57"/>
                </a:lnTo>
                <a:lnTo>
                  <a:pt x="0" y="56"/>
                </a:lnTo>
                <a:lnTo>
                  <a:pt x="1" y="56"/>
                </a:lnTo>
                <a:lnTo>
                  <a:pt x="1" y="55"/>
                </a:lnTo>
                <a:lnTo>
                  <a:pt x="1" y="54"/>
                </a:lnTo>
                <a:lnTo>
                  <a:pt x="1" y="53"/>
                </a:lnTo>
                <a:lnTo>
                  <a:pt x="2" y="52"/>
                </a:lnTo>
                <a:lnTo>
                  <a:pt x="2" y="51"/>
                </a:lnTo>
                <a:lnTo>
                  <a:pt x="3" y="50"/>
                </a:lnTo>
                <a:lnTo>
                  <a:pt x="3" y="49"/>
                </a:lnTo>
                <a:lnTo>
                  <a:pt x="3" y="48"/>
                </a:lnTo>
                <a:lnTo>
                  <a:pt x="4" y="48"/>
                </a:lnTo>
                <a:lnTo>
                  <a:pt x="4" y="47"/>
                </a:lnTo>
                <a:lnTo>
                  <a:pt x="4" y="46"/>
                </a:lnTo>
                <a:lnTo>
                  <a:pt x="3" y="45"/>
                </a:lnTo>
                <a:lnTo>
                  <a:pt x="2" y="45"/>
                </a:lnTo>
                <a:lnTo>
                  <a:pt x="1" y="45"/>
                </a:lnTo>
                <a:lnTo>
                  <a:pt x="1" y="44"/>
                </a:lnTo>
                <a:lnTo>
                  <a:pt x="2" y="44"/>
                </a:lnTo>
                <a:lnTo>
                  <a:pt x="2" y="43"/>
                </a:lnTo>
                <a:lnTo>
                  <a:pt x="1" y="42"/>
                </a:lnTo>
                <a:lnTo>
                  <a:pt x="2" y="42"/>
                </a:lnTo>
                <a:lnTo>
                  <a:pt x="1" y="42"/>
                </a:lnTo>
                <a:lnTo>
                  <a:pt x="2" y="42"/>
                </a:lnTo>
                <a:lnTo>
                  <a:pt x="2" y="41"/>
                </a:lnTo>
                <a:lnTo>
                  <a:pt x="2" y="40"/>
                </a:lnTo>
                <a:lnTo>
                  <a:pt x="2" y="39"/>
                </a:lnTo>
                <a:lnTo>
                  <a:pt x="2" y="38"/>
                </a:lnTo>
                <a:lnTo>
                  <a:pt x="1" y="38"/>
                </a:lnTo>
                <a:lnTo>
                  <a:pt x="1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3" y="32"/>
                </a:lnTo>
                <a:lnTo>
                  <a:pt x="4" y="31"/>
                </a:lnTo>
                <a:lnTo>
                  <a:pt x="5" y="31"/>
                </a:lnTo>
                <a:lnTo>
                  <a:pt x="6" y="31"/>
                </a:lnTo>
                <a:lnTo>
                  <a:pt x="6" y="30"/>
                </a:lnTo>
                <a:lnTo>
                  <a:pt x="7" y="29"/>
                </a:lnTo>
                <a:lnTo>
                  <a:pt x="8" y="28"/>
                </a:lnTo>
                <a:lnTo>
                  <a:pt x="9" y="27"/>
                </a:lnTo>
                <a:lnTo>
                  <a:pt x="9" y="26"/>
                </a:lnTo>
                <a:lnTo>
                  <a:pt x="10" y="26"/>
                </a:lnTo>
                <a:lnTo>
                  <a:pt x="10" y="25"/>
                </a:lnTo>
                <a:lnTo>
                  <a:pt x="10" y="24"/>
                </a:lnTo>
                <a:lnTo>
                  <a:pt x="10" y="23"/>
                </a:lnTo>
                <a:lnTo>
                  <a:pt x="9" y="22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7" y="17"/>
                </a:lnTo>
                <a:lnTo>
                  <a:pt x="7" y="16"/>
                </a:lnTo>
                <a:lnTo>
                  <a:pt x="7" y="15"/>
                </a:lnTo>
                <a:lnTo>
                  <a:pt x="7" y="14"/>
                </a:lnTo>
                <a:lnTo>
                  <a:pt x="8" y="14"/>
                </a:lnTo>
                <a:lnTo>
                  <a:pt x="9" y="13"/>
                </a:lnTo>
                <a:lnTo>
                  <a:pt x="10" y="13"/>
                </a:lnTo>
                <a:lnTo>
                  <a:pt x="11" y="13"/>
                </a:lnTo>
                <a:lnTo>
                  <a:pt x="11" y="11"/>
                </a:lnTo>
                <a:lnTo>
                  <a:pt x="12" y="0"/>
                </a:lnTo>
                <a:lnTo>
                  <a:pt x="27" y="1"/>
                </a:lnTo>
                <a:lnTo>
                  <a:pt x="84" y="5"/>
                </a:lnTo>
                <a:lnTo>
                  <a:pt x="92" y="5"/>
                </a:lnTo>
                <a:lnTo>
                  <a:pt x="91" y="10"/>
                </a:lnTo>
                <a:lnTo>
                  <a:pt x="92" y="11"/>
                </a:lnTo>
                <a:lnTo>
                  <a:pt x="92" y="10"/>
                </a:lnTo>
                <a:lnTo>
                  <a:pt x="93" y="11"/>
                </a:lnTo>
                <a:lnTo>
                  <a:pt x="93" y="12"/>
                </a:lnTo>
                <a:lnTo>
                  <a:pt x="94" y="12"/>
                </a:lnTo>
                <a:lnTo>
                  <a:pt x="94" y="13"/>
                </a:lnTo>
                <a:lnTo>
                  <a:pt x="95" y="13"/>
                </a:lnTo>
                <a:lnTo>
                  <a:pt x="95" y="14"/>
                </a:lnTo>
                <a:lnTo>
                  <a:pt x="96" y="14"/>
                </a:lnTo>
                <a:lnTo>
                  <a:pt x="97" y="14"/>
                </a:lnTo>
                <a:lnTo>
                  <a:pt x="98" y="14"/>
                </a:lnTo>
                <a:lnTo>
                  <a:pt x="99" y="15"/>
                </a:lnTo>
                <a:lnTo>
                  <a:pt x="100" y="15"/>
                </a:lnTo>
                <a:lnTo>
                  <a:pt x="100" y="16"/>
                </a:lnTo>
                <a:lnTo>
                  <a:pt x="101" y="15"/>
                </a:lnTo>
                <a:lnTo>
                  <a:pt x="101" y="16"/>
                </a:lnTo>
                <a:lnTo>
                  <a:pt x="100" y="16"/>
                </a:lnTo>
                <a:lnTo>
                  <a:pt x="100" y="17"/>
                </a:lnTo>
                <a:lnTo>
                  <a:pt x="100" y="18"/>
                </a:lnTo>
                <a:lnTo>
                  <a:pt x="99" y="19"/>
                </a:lnTo>
                <a:lnTo>
                  <a:pt x="100" y="19"/>
                </a:lnTo>
                <a:lnTo>
                  <a:pt x="99" y="19"/>
                </a:lnTo>
                <a:lnTo>
                  <a:pt x="99" y="20"/>
                </a:lnTo>
                <a:lnTo>
                  <a:pt x="100" y="21"/>
                </a:lnTo>
                <a:lnTo>
                  <a:pt x="99" y="21"/>
                </a:lnTo>
                <a:lnTo>
                  <a:pt x="100" y="22"/>
                </a:lnTo>
                <a:lnTo>
                  <a:pt x="99" y="22"/>
                </a:lnTo>
                <a:lnTo>
                  <a:pt x="99" y="23"/>
                </a:lnTo>
                <a:lnTo>
                  <a:pt x="100" y="23"/>
                </a:lnTo>
                <a:lnTo>
                  <a:pt x="99" y="24"/>
                </a:lnTo>
                <a:lnTo>
                  <a:pt x="100" y="24"/>
                </a:lnTo>
                <a:lnTo>
                  <a:pt x="99" y="25"/>
                </a:lnTo>
                <a:lnTo>
                  <a:pt x="99" y="26"/>
                </a:lnTo>
                <a:lnTo>
                  <a:pt x="100" y="26"/>
                </a:lnTo>
                <a:lnTo>
                  <a:pt x="101" y="27"/>
                </a:lnTo>
                <a:lnTo>
                  <a:pt x="101" y="28"/>
                </a:lnTo>
                <a:lnTo>
                  <a:pt x="100" y="28"/>
                </a:lnTo>
                <a:lnTo>
                  <a:pt x="100" y="29"/>
                </a:lnTo>
                <a:lnTo>
                  <a:pt x="100" y="30"/>
                </a:lnTo>
                <a:lnTo>
                  <a:pt x="100" y="31"/>
                </a:lnTo>
                <a:lnTo>
                  <a:pt x="101" y="31"/>
                </a:lnTo>
                <a:lnTo>
                  <a:pt x="100" y="31"/>
                </a:lnTo>
                <a:lnTo>
                  <a:pt x="101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4"/>
                </a:lnTo>
                <a:lnTo>
                  <a:pt x="99" y="35"/>
                </a:lnTo>
                <a:lnTo>
                  <a:pt x="99" y="36"/>
                </a:lnTo>
                <a:lnTo>
                  <a:pt x="98" y="36"/>
                </a:lnTo>
                <a:lnTo>
                  <a:pt x="98" y="37"/>
                </a:lnTo>
                <a:lnTo>
                  <a:pt x="97" y="37"/>
                </a:lnTo>
                <a:lnTo>
                  <a:pt x="97" y="38"/>
                </a:lnTo>
                <a:lnTo>
                  <a:pt x="97" y="39"/>
                </a:lnTo>
                <a:lnTo>
                  <a:pt x="96" y="38"/>
                </a:lnTo>
                <a:lnTo>
                  <a:pt x="96" y="39"/>
                </a:lnTo>
                <a:lnTo>
                  <a:pt x="96" y="40"/>
                </a:lnTo>
                <a:lnTo>
                  <a:pt x="95" y="40"/>
                </a:lnTo>
                <a:lnTo>
                  <a:pt x="94" y="41"/>
                </a:lnTo>
                <a:lnTo>
                  <a:pt x="95" y="41"/>
                </a:lnTo>
                <a:lnTo>
                  <a:pt x="94" y="41"/>
                </a:lnTo>
                <a:lnTo>
                  <a:pt x="94" y="42"/>
                </a:lnTo>
                <a:lnTo>
                  <a:pt x="94" y="43"/>
                </a:lnTo>
                <a:lnTo>
                  <a:pt x="94" y="44"/>
                </a:lnTo>
                <a:lnTo>
                  <a:pt x="94" y="45"/>
                </a:lnTo>
                <a:lnTo>
                  <a:pt x="93" y="45"/>
                </a:lnTo>
                <a:lnTo>
                  <a:pt x="94" y="45"/>
                </a:lnTo>
                <a:lnTo>
                  <a:pt x="93" y="46"/>
                </a:lnTo>
                <a:lnTo>
                  <a:pt x="93" y="47"/>
                </a:lnTo>
                <a:lnTo>
                  <a:pt x="93" y="48"/>
                </a:lnTo>
                <a:lnTo>
                  <a:pt x="93" y="49"/>
                </a:lnTo>
                <a:lnTo>
                  <a:pt x="94" y="49"/>
                </a:lnTo>
                <a:lnTo>
                  <a:pt x="94" y="50"/>
                </a:lnTo>
                <a:lnTo>
                  <a:pt x="94" y="51"/>
                </a:lnTo>
                <a:lnTo>
                  <a:pt x="94" y="52"/>
                </a:lnTo>
                <a:lnTo>
                  <a:pt x="94" y="51"/>
                </a:lnTo>
                <a:lnTo>
                  <a:pt x="94" y="52"/>
                </a:lnTo>
                <a:lnTo>
                  <a:pt x="93" y="52"/>
                </a:lnTo>
                <a:lnTo>
                  <a:pt x="94" y="53"/>
                </a:lnTo>
                <a:lnTo>
                  <a:pt x="93" y="53"/>
                </a:lnTo>
                <a:lnTo>
                  <a:pt x="94" y="53"/>
                </a:lnTo>
                <a:lnTo>
                  <a:pt x="93" y="53"/>
                </a:lnTo>
                <a:lnTo>
                  <a:pt x="93" y="54"/>
                </a:lnTo>
                <a:lnTo>
                  <a:pt x="93" y="55"/>
                </a:lnTo>
                <a:lnTo>
                  <a:pt x="92" y="55"/>
                </a:lnTo>
                <a:lnTo>
                  <a:pt x="93" y="56"/>
                </a:lnTo>
                <a:lnTo>
                  <a:pt x="92" y="56"/>
                </a:lnTo>
                <a:lnTo>
                  <a:pt x="93" y="56"/>
                </a:lnTo>
                <a:lnTo>
                  <a:pt x="93" y="57"/>
                </a:lnTo>
                <a:lnTo>
                  <a:pt x="92" y="57"/>
                </a:lnTo>
                <a:lnTo>
                  <a:pt x="93" y="57"/>
                </a:lnTo>
                <a:lnTo>
                  <a:pt x="93" y="58"/>
                </a:lnTo>
                <a:lnTo>
                  <a:pt x="93" y="59"/>
                </a:lnTo>
                <a:lnTo>
                  <a:pt x="94" y="59"/>
                </a:lnTo>
                <a:lnTo>
                  <a:pt x="93" y="59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7" y="61"/>
                </a:lnTo>
                <a:lnTo>
                  <a:pt x="97" y="62"/>
                </a:lnTo>
                <a:lnTo>
                  <a:pt x="98" y="62"/>
                </a:lnTo>
                <a:lnTo>
                  <a:pt x="98" y="63"/>
                </a:lnTo>
                <a:lnTo>
                  <a:pt x="99" y="63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82" name="Freeform 576"/>
          <p:cNvSpPr>
            <a:spLocks/>
          </p:cNvSpPr>
          <p:nvPr/>
        </p:nvSpPr>
        <p:spPr bwMode="auto">
          <a:xfrm>
            <a:off x="3081338" y="3771900"/>
            <a:ext cx="104775" cy="66675"/>
          </a:xfrm>
          <a:custGeom>
            <a:avLst/>
            <a:gdLst>
              <a:gd name="T0" fmla="*/ 2147483646 w 101"/>
              <a:gd name="T1" fmla="*/ 2147483646 h 64"/>
              <a:gd name="T2" fmla="*/ 0 w 101"/>
              <a:gd name="T3" fmla="*/ 2147483646 h 64"/>
              <a:gd name="T4" fmla="*/ 2147483646 w 101"/>
              <a:gd name="T5" fmla="*/ 2147483646 h 64"/>
              <a:gd name="T6" fmla="*/ 2147483646 w 101"/>
              <a:gd name="T7" fmla="*/ 2147483646 h 64"/>
              <a:gd name="T8" fmla="*/ 2147483646 w 101"/>
              <a:gd name="T9" fmla="*/ 2147483646 h 64"/>
              <a:gd name="T10" fmla="*/ 2147483646 w 101"/>
              <a:gd name="T11" fmla="*/ 2147483646 h 64"/>
              <a:gd name="T12" fmla="*/ 2147483646 w 101"/>
              <a:gd name="T13" fmla="*/ 2147483646 h 64"/>
              <a:gd name="T14" fmla="*/ 2147483646 w 101"/>
              <a:gd name="T15" fmla="*/ 2147483646 h 64"/>
              <a:gd name="T16" fmla="*/ 2147483646 w 101"/>
              <a:gd name="T17" fmla="*/ 2147483646 h 64"/>
              <a:gd name="T18" fmla="*/ 2147483646 w 101"/>
              <a:gd name="T19" fmla="*/ 2147483646 h 64"/>
              <a:gd name="T20" fmla="*/ 2147483646 w 101"/>
              <a:gd name="T21" fmla="*/ 2147483646 h 64"/>
              <a:gd name="T22" fmla="*/ 2147483646 w 101"/>
              <a:gd name="T23" fmla="*/ 2147483646 h 64"/>
              <a:gd name="T24" fmla="*/ 2147483646 w 101"/>
              <a:gd name="T25" fmla="*/ 2147483646 h 64"/>
              <a:gd name="T26" fmla="*/ 2147483646 w 101"/>
              <a:gd name="T27" fmla="*/ 2147483646 h 64"/>
              <a:gd name="T28" fmla="*/ 2147483646 w 101"/>
              <a:gd name="T29" fmla="*/ 2147483646 h 64"/>
              <a:gd name="T30" fmla="*/ 2147483646 w 101"/>
              <a:gd name="T31" fmla="*/ 2147483646 h 64"/>
              <a:gd name="T32" fmla="*/ 2147483646 w 101"/>
              <a:gd name="T33" fmla="*/ 2147483646 h 64"/>
              <a:gd name="T34" fmla="*/ 2147483646 w 101"/>
              <a:gd name="T35" fmla="*/ 2147483646 h 64"/>
              <a:gd name="T36" fmla="*/ 2147483646 w 101"/>
              <a:gd name="T37" fmla="*/ 2147483646 h 64"/>
              <a:gd name="T38" fmla="*/ 2147483646 w 101"/>
              <a:gd name="T39" fmla="*/ 2147483646 h 64"/>
              <a:gd name="T40" fmla="*/ 2147483646 w 101"/>
              <a:gd name="T41" fmla="*/ 2147483646 h 64"/>
              <a:gd name="T42" fmla="*/ 2147483646 w 101"/>
              <a:gd name="T43" fmla="*/ 2147483646 h 64"/>
              <a:gd name="T44" fmla="*/ 2147483646 w 101"/>
              <a:gd name="T45" fmla="*/ 2147483646 h 64"/>
              <a:gd name="T46" fmla="*/ 2147483646 w 101"/>
              <a:gd name="T47" fmla="*/ 2147483646 h 64"/>
              <a:gd name="T48" fmla="*/ 2147483646 w 101"/>
              <a:gd name="T49" fmla="*/ 2147483646 h 64"/>
              <a:gd name="T50" fmla="*/ 2147483646 w 101"/>
              <a:gd name="T51" fmla="*/ 2147483646 h 64"/>
              <a:gd name="T52" fmla="*/ 2147483646 w 101"/>
              <a:gd name="T53" fmla="*/ 2147483646 h 64"/>
              <a:gd name="T54" fmla="*/ 2147483646 w 101"/>
              <a:gd name="T55" fmla="*/ 2147483646 h 64"/>
              <a:gd name="T56" fmla="*/ 2147483646 w 101"/>
              <a:gd name="T57" fmla="*/ 2147483646 h 64"/>
              <a:gd name="T58" fmla="*/ 2147483646 w 101"/>
              <a:gd name="T59" fmla="*/ 2147483646 h 64"/>
              <a:gd name="T60" fmla="*/ 2147483646 w 101"/>
              <a:gd name="T61" fmla="*/ 2147483646 h 64"/>
              <a:gd name="T62" fmla="*/ 2147483646 w 101"/>
              <a:gd name="T63" fmla="*/ 2147483646 h 64"/>
              <a:gd name="T64" fmla="*/ 2147483646 w 101"/>
              <a:gd name="T65" fmla="*/ 2147483646 h 64"/>
              <a:gd name="T66" fmla="*/ 2147483646 w 101"/>
              <a:gd name="T67" fmla="*/ 2147483646 h 64"/>
              <a:gd name="T68" fmla="*/ 2147483646 w 101"/>
              <a:gd name="T69" fmla="*/ 2147483646 h 64"/>
              <a:gd name="T70" fmla="*/ 2147483646 w 101"/>
              <a:gd name="T71" fmla="*/ 2147483646 h 64"/>
              <a:gd name="T72" fmla="*/ 2147483646 w 101"/>
              <a:gd name="T73" fmla="*/ 2147483646 h 64"/>
              <a:gd name="T74" fmla="*/ 2147483646 w 101"/>
              <a:gd name="T75" fmla="*/ 2147483646 h 64"/>
              <a:gd name="T76" fmla="*/ 2147483646 w 101"/>
              <a:gd name="T77" fmla="*/ 2147483646 h 64"/>
              <a:gd name="T78" fmla="*/ 2147483646 w 101"/>
              <a:gd name="T79" fmla="*/ 2147483646 h 64"/>
              <a:gd name="T80" fmla="*/ 2147483646 w 101"/>
              <a:gd name="T81" fmla="*/ 2147483646 h 64"/>
              <a:gd name="T82" fmla="*/ 2147483646 w 101"/>
              <a:gd name="T83" fmla="*/ 2147483646 h 64"/>
              <a:gd name="T84" fmla="*/ 2147483646 w 101"/>
              <a:gd name="T85" fmla="*/ 2147483646 h 64"/>
              <a:gd name="T86" fmla="*/ 2147483646 w 101"/>
              <a:gd name="T87" fmla="*/ 2147483646 h 64"/>
              <a:gd name="T88" fmla="*/ 2147483646 w 101"/>
              <a:gd name="T89" fmla="*/ 2147483646 h 64"/>
              <a:gd name="T90" fmla="*/ 2147483646 w 101"/>
              <a:gd name="T91" fmla="*/ 2147483646 h 64"/>
              <a:gd name="T92" fmla="*/ 2147483646 w 101"/>
              <a:gd name="T93" fmla="*/ 2147483646 h 64"/>
              <a:gd name="T94" fmla="*/ 2147483646 w 101"/>
              <a:gd name="T95" fmla="*/ 2147483646 h 64"/>
              <a:gd name="T96" fmla="*/ 2147483646 w 101"/>
              <a:gd name="T97" fmla="*/ 2147483646 h 64"/>
              <a:gd name="T98" fmla="*/ 2147483646 w 101"/>
              <a:gd name="T99" fmla="*/ 2147483646 h 64"/>
              <a:gd name="T100" fmla="*/ 2147483646 w 101"/>
              <a:gd name="T101" fmla="*/ 2147483646 h 64"/>
              <a:gd name="T102" fmla="*/ 2147483646 w 101"/>
              <a:gd name="T103" fmla="*/ 2147483646 h 64"/>
              <a:gd name="T104" fmla="*/ 2147483646 w 101"/>
              <a:gd name="T105" fmla="*/ 2147483646 h 64"/>
              <a:gd name="T106" fmla="*/ 2147483646 w 101"/>
              <a:gd name="T107" fmla="*/ 2147483646 h 64"/>
              <a:gd name="T108" fmla="*/ 2147483646 w 101"/>
              <a:gd name="T109" fmla="*/ 2147483646 h 64"/>
              <a:gd name="T110" fmla="*/ 2147483646 w 101"/>
              <a:gd name="T111" fmla="*/ 2147483646 h 6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101"/>
              <a:gd name="T169" fmla="*/ 0 h 64"/>
              <a:gd name="T170" fmla="*/ 101 w 101"/>
              <a:gd name="T171" fmla="*/ 64 h 6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101" h="64">
                <a:moveTo>
                  <a:pt x="99" y="63"/>
                </a:moveTo>
                <a:lnTo>
                  <a:pt x="99" y="63"/>
                </a:lnTo>
                <a:lnTo>
                  <a:pt x="99" y="64"/>
                </a:lnTo>
                <a:lnTo>
                  <a:pt x="61" y="62"/>
                </a:lnTo>
                <a:lnTo>
                  <a:pt x="35" y="60"/>
                </a:lnTo>
                <a:lnTo>
                  <a:pt x="26" y="60"/>
                </a:lnTo>
                <a:lnTo>
                  <a:pt x="20" y="59"/>
                </a:lnTo>
                <a:lnTo>
                  <a:pt x="0" y="58"/>
                </a:lnTo>
                <a:lnTo>
                  <a:pt x="0" y="57"/>
                </a:lnTo>
                <a:lnTo>
                  <a:pt x="0" y="56"/>
                </a:lnTo>
                <a:lnTo>
                  <a:pt x="1" y="56"/>
                </a:lnTo>
                <a:lnTo>
                  <a:pt x="1" y="55"/>
                </a:lnTo>
                <a:lnTo>
                  <a:pt x="1" y="54"/>
                </a:lnTo>
                <a:lnTo>
                  <a:pt x="1" y="53"/>
                </a:lnTo>
                <a:lnTo>
                  <a:pt x="2" y="52"/>
                </a:lnTo>
                <a:lnTo>
                  <a:pt x="2" y="51"/>
                </a:lnTo>
                <a:lnTo>
                  <a:pt x="3" y="50"/>
                </a:lnTo>
                <a:lnTo>
                  <a:pt x="3" y="49"/>
                </a:lnTo>
                <a:lnTo>
                  <a:pt x="3" y="48"/>
                </a:lnTo>
                <a:lnTo>
                  <a:pt x="4" y="48"/>
                </a:lnTo>
                <a:lnTo>
                  <a:pt x="4" y="47"/>
                </a:lnTo>
                <a:lnTo>
                  <a:pt x="4" y="46"/>
                </a:lnTo>
                <a:lnTo>
                  <a:pt x="3" y="45"/>
                </a:lnTo>
                <a:lnTo>
                  <a:pt x="2" y="45"/>
                </a:lnTo>
                <a:lnTo>
                  <a:pt x="1" y="45"/>
                </a:lnTo>
                <a:lnTo>
                  <a:pt x="1" y="44"/>
                </a:lnTo>
                <a:lnTo>
                  <a:pt x="2" y="44"/>
                </a:lnTo>
                <a:lnTo>
                  <a:pt x="2" y="43"/>
                </a:lnTo>
                <a:lnTo>
                  <a:pt x="1" y="42"/>
                </a:lnTo>
                <a:lnTo>
                  <a:pt x="2" y="42"/>
                </a:lnTo>
                <a:lnTo>
                  <a:pt x="1" y="42"/>
                </a:lnTo>
                <a:lnTo>
                  <a:pt x="2" y="42"/>
                </a:lnTo>
                <a:lnTo>
                  <a:pt x="2" y="41"/>
                </a:lnTo>
                <a:lnTo>
                  <a:pt x="2" y="40"/>
                </a:lnTo>
                <a:lnTo>
                  <a:pt x="2" y="39"/>
                </a:lnTo>
                <a:lnTo>
                  <a:pt x="2" y="38"/>
                </a:lnTo>
                <a:lnTo>
                  <a:pt x="1" y="38"/>
                </a:lnTo>
                <a:lnTo>
                  <a:pt x="1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3" y="32"/>
                </a:lnTo>
                <a:lnTo>
                  <a:pt x="4" y="31"/>
                </a:lnTo>
                <a:lnTo>
                  <a:pt x="5" y="31"/>
                </a:lnTo>
                <a:lnTo>
                  <a:pt x="6" y="31"/>
                </a:lnTo>
                <a:lnTo>
                  <a:pt x="6" y="30"/>
                </a:lnTo>
                <a:lnTo>
                  <a:pt x="7" y="29"/>
                </a:lnTo>
                <a:lnTo>
                  <a:pt x="8" y="28"/>
                </a:lnTo>
                <a:lnTo>
                  <a:pt x="9" y="27"/>
                </a:lnTo>
                <a:lnTo>
                  <a:pt x="9" y="26"/>
                </a:lnTo>
                <a:lnTo>
                  <a:pt x="10" y="26"/>
                </a:lnTo>
                <a:lnTo>
                  <a:pt x="10" y="25"/>
                </a:lnTo>
                <a:lnTo>
                  <a:pt x="10" y="24"/>
                </a:lnTo>
                <a:lnTo>
                  <a:pt x="10" y="23"/>
                </a:lnTo>
                <a:lnTo>
                  <a:pt x="9" y="22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7" y="17"/>
                </a:lnTo>
                <a:lnTo>
                  <a:pt x="7" y="16"/>
                </a:lnTo>
                <a:lnTo>
                  <a:pt x="7" y="15"/>
                </a:lnTo>
                <a:lnTo>
                  <a:pt x="7" y="14"/>
                </a:lnTo>
                <a:lnTo>
                  <a:pt x="8" y="14"/>
                </a:lnTo>
                <a:lnTo>
                  <a:pt x="9" y="13"/>
                </a:lnTo>
                <a:lnTo>
                  <a:pt x="10" y="13"/>
                </a:lnTo>
                <a:lnTo>
                  <a:pt x="11" y="13"/>
                </a:lnTo>
                <a:lnTo>
                  <a:pt x="11" y="11"/>
                </a:lnTo>
                <a:lnTo>
                  <a:pt x="12" y="0"/>
                </a:lnTo>
                <a:lnTo>
                  <a:pt x="27" y="1"/>
                </a:lnTo>
                <a:lnTo>
                  <a:pt x="84" y="5"/>
                </a:lnTo>
                <a:lnTo>
                  <a:pt x="92" y="5"/>
                </a:lnTo>
                <a:lnTo>
                  <a:pt x="91" y="10"/>
                </a:lnTo>
                <a:lnTo>
                  <a:pt x="92" y="11"/>
                </a:lnTo>
                <a:lnTo>
                  <a:pt x="92" y="10"/>
                </a:lnTo>
                <a:lnTo>
                  <a:pt x="93" y="11"/>
                </a:lnTo>
                <a:lnTo>
                  <a:pt x="93" y="12"/>
                </a:lnTo>
                <a:lnTo>
                  <a:pt x="94" y="12"/>
                </a:lnTo>
                <a:lnTo>
                  <a:pt x="94" y="13"/>
                </a:lnTo>
                <a:lnTo>
                  <a:pt x="95" y="13"/>
                </a:lnTo>
                <a:lnTo>
                  <a:pt x="95" y="14"/>
                </a:lnTo>
                <a:lnTo>
                  <a:pt x="96" y="14"/>
                </a:lnTo>
                <a:lnTo>
                  <a:pt x="97" y="14"/>
                </a:lnTo>
                <a:lnTo>
                  <a:pt x="98" y="14"/>
                </a:lnTo>
                <a:lnTo>
                  <a:pt x="99" y="15"/>
                </a:lnTo>
                <a:lnTo>
                  <a:pt x="100" y="15"/>
                </a:lnTo>
                <a:lnTo>
                  <a:pt x="100" y="16"/>
                </a:lnTo>
                <a:lnTo>
                  <a:pt x="101" y="15"/>
                </a:lnTo>
                <a:lnTo>
                  <a:pt x="101" y="16"/>
                </a:lnTo>
                <a:lnTo>
                  <a:pt x="100" y="16"/>
                </a:lnTo>
                <a:lnTo>
                  <a:pt x="100" y="17"/>
                </a:lnTo>
                <a:lnTo>
                  <a:pt x="100" y="18"/>
                </a:lnTo>
                <a:lnTo>
                  <a:pt x="99" y="19"/>
                </a:lnTo>
                <a:lnTo>
                  <a:pt x="100" y="19"/>
                </a:lnTo>
                <a:lnTo>
                  <a:pt x="99" y="19"/>
                </a:lnTo>
                <a:lnTo>
                  <a:pt x="99" y="20"/>
                </a:lnTo>
                <a:lnTo>
                  <a:pt x="100" y="21"/>
                </a:lnTo>
                <a:lnTo>
                  <a:pt x="99" y="21"/>
                </a:lnTo>
                <a:lnTo>
                  <a:pt x="100" y="22"/>
                </a:lnTo>
                <a:lnTo>
                  <a:pt x="99" y="22"/>
                </a:lnTo>
                <a:lnTo>
                  <a:pt x="99" y="23"/>
                </a:lnTo>
                <a:lnTo>
                  <a:pt x="100" y="23"/>
                </a:lnTo>
                <a:lnTo>
                  <a:pt x="99" y="24"/>
                </a:lnTo>
                <a:lnTo>
                  <a:pt x="100" y="24"/>
                </a:lnTo>
                <a:lnTo>
                  <a:pt x="99" y="25"/>
                </a:lnTo>
                <a:lnTo>
                  <a:pt x="99" y="26"/>
                </a:lnTo>
                <a:lnTo>
                  <a:pt x="100" y="26"/>
                </a:lnTo>
                <a:lnTo>
                  <a:pt x="101" y="27"/>
                </a:lnTo>
                <a:lnTo>
                  <a:pt x="101" y="28"/>
                </a:lnTo>
                <a:lnTo>
                  <a:pt x="100" y="28"/>
                </a:lnTo>
                <a:lnTo>
                  <a:pt x="100" y="29"/>
                </a:lnTo>
                <a:lnTo>
                  <a:pt x="100" y="30"/>
                </a:lnTo>
                <a:lnTo>
                  <a:pt x="100" y="31"/>
                </a:lnTo>
                <a:lnTo>
                  <a:pt x="101" y="31"/>
                </a:lnTo>
                <a:lnTo>
                  <a:pt x="100" y="31"/>
                </a:lnTo>
                <a:lnTo>
                  <a:pt x="101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4"/>
                </a:lnTo>
                <a:lnTo>
                  <a:pt x="99" y="35"/>
                </a:lnTo>
                <a:lnTo>
                  <a:pt x="99" y="36"/>
                </a:lnTo>
                <a:lnTo>
                  <a:pt x="98" y="36"/>
                </a:lnTo>
                <a:lnTo>
                  <a:pt x="98" y="37"/>
                </a:lnTo>
                <a:lnTo>
                  <a:pt x="97" y="37"/>
                </a:lnTo>
                <a:lnTo>
                  <a:pt x="97" y="38"/>
                </a:lnTo>
                <a:lnTo>
                  <a:pt x="97" y="39"/>
                </a:lnTo>
                <a:lnTo>
                  <a:pt x="96" y="38"/>
                </a:lnTo>
                <a:lnTo>
                  <a:pt x="96" y="39"/>
                </a:lnTo>
                <a:lnTo>
                  <a:pt x="96" y="40"/>
                </a:lnTo>
                <a:lnTo>
                  <a:pt x="95" y="40"/>
                </a:lnTo>
                <a:lnTo>
                  <a:pt x="94" y="41"/>
                </a:lnTo>
                <a:lnTo>
                  <a:pt x="95" y="41"/>
                </a:lnTo>
                <a:lnTo>
                  <a:pt x="94" y="41"/>
                </a:lnTo>
                <a:lnTo>
                  <a:pt x="94" y="42"/>
                </a:lnTo>
                <a:lnTo>
                  <a:pt x="94" y="43"/>
                </a:lnTo>
                <a:lnTo>
                  <a:pt x="94" y="44"/>
                </a:lnTo>
                <a:lnTo>
                  <a:pt x="94" y="45"/>
                </a:lnTo>
                <a:lnTo>
                  <a:pt x="93" y="45"/>
                </a:lnTo>
                <a:lnTo>
                  <a:pt x="94" y="45"/>
                </a:lnTo>
                <a:lnTo>
                  <a:pt x="93" y="46"/>
                </a:lnTo>
                <a:lnTo>
                  <a:pt x="93" y="47"/>
                </a:lnTo>
                <a:lnTo>
                  <a:pt x="93" y="48"/>
                </a:lnTo>
                <a:lnTo>
                  <a:pt x="93" y="49"/>
                </a:lnTo>
                <a:lnTo>
                  <a:pt x="94" y="49"/>
                </a:lnTo>
                <a:lnTo>
                  <a:pt x="94" y="50"/>
                </a:lnTo>
                <a:lnTo>
                  <a:pt x="94" y="51"/>
                </a:lnTo>
                <a:lnTo>
                  <a:pt x="94" y="52"/>
                </a:lnTo>
                <a:lnTo>
                  <a:pt x="94" y="51"/>
                </a:lnTo>
                <a:lnTo>
                  <a:pt x="94" y="52"/>
                </a:lnTo>
                <a:lnTo>
                  <a:pt x="93" y="52"/>
                </a:lnTo>
                <a:lnTo>
                  <a:pt x="94" y="53"/>
                </a:lnTo>
                <a:lnTo>
                  <a:pt x="93" y="53"/>
                </a:lnTo>
                <a:lnTo>
                  <a:pt x="94" y="53"/>
                </a:lnTo>
                <a:lnTo>
                  <a:pt x="93" y="53"/>
                </a:lnTo>
                <a:lnTo>
                  <a:pt x="93" y="54"/>
                </a:lnTo>
                <a:lnTo>
                  <a:pt x="93" y="55"/>
                </a:lnTo>
                <a:lnTo>
                  <a:pt x="92" y="55"/>
                </a:lnTo>
                <a:lnTo>
                  <a:pt x="93" y="56"/>
                </a:lnTo>
                <a:lnTo>
                  <a:pt x="92" y="56"/>
                </a:lnTo>
                <a:lnTo>
                  <a:pt x="93" y="56"/>
                </a:lnTo>
                <a:lnTo>
                  <a:pt x="93" y="57"/>
                </a:lnTo>
                <a:lnTo>
                  <a:pt x="92" y="57"/>
                </a:lnTo>
                <a:lnTo>
                  <a:pt x="93" y="57"/>
                </a:lnTo>
                <a:lnTo>
                  <a:pt x="93" y="58"/>
                </a:lnTo>
                <a:lnTo>
                  <a:pt x="93" y="59"/>
                </a:lnTo>
                <a:lnTo>
                  <a:pt x="94" y="59"/>
                </a:lnTo>
                <a:lnTo>
                  <a:pt x="93" y="59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7" y="61"/>
                </a:lnTo>
                <a:lnTo>
                  <a:pt x="97" y="62"/>
                </a:lnTo>
                <a:lnTo>
                  <a:pt x="98" y="62"/>
                </a:lnTo>
                <a:lnTo>
                  <a:pt x="98" y="63"/>
                </a:lnTo>
                <a:lnTo>
                  <a:pt x="99" y="63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83" name="Freeform 577"/>
          <p:cNvSpPr>
            <a:spLocks/>
          </p:cNvSpPr>
          <p:nvPr/>
        </p:nvSpPr>
        <p:spPr bwMode="auto">
          <a:xfrm>
            <a:off x="2843213" y="2646363"/>
            <a:ext cx="549275" cy="908050"/>
          </a:xfrm>
          <a:custGeom>
            <a:avLst/>
            <a:gdLst>
              <a:gd name="T0" fmla="*/ 2147483646 w 533"/>
              <a:gd name="T1" fmla="*/ 2147483646 h 882"/>
              <a:gd name="T2" fmla="*/ 2147483646 w 533"/>
              <a:gd name="T3" fmla="*/ 2147483646 h 882"/>
              <a:gd name="T4" fmla="*/ 2147483646 w 533"/>
              <a:gd name="T5" fmla="*/ 2147483646 h 882"/>
              <a:gd name="T6" fmla="*/ 2147483646 w 533"/>
              <a:gd name="T7" fmla="*/ 2147483646 h 882"/>
              <a:gd name="T8" fmla="*/ 2147483646 w 533"/>
              <a:gd name="T9" fmla="*/ 2147483646 h 882"/>
              <a:gd name="T10" fmla="*/ 2147483646 w 533"/>
              <a:gd name="T11" fmla="*/ 2147483646 h 882"/>
              <a:gd name="T12" fmla="*/ 2147483646 w 533"/>
              <a:gd name="T13" fmla="*/ 2147483646 h 882"/>
              <a:gd name="T14" fmla="*/ 2147483646 w 533"/>
              <a:gd name="T15" fmla="*/ 2147483646 h 882"/>
              <a:gd name="T16" fmla="*/ 2147483646 w 533"/>
              <a:gd name="T17" fmla="*/ 2147483646 h 882"/>
              <a:gd name="T18" fmla="*/ 2147483646 w 533"/>
              <a:gd name="T19" fmla="*/ 2147483646 h 882"/>
              <a:gd name="T20" fmla="*/ 2147483646 w 533"/>
              <a:gd name="T21" fmla="*/ 2147483646 h 882"/>
              <a:gd name="T22" fmla="*/ 2147483646 w 533"/>
              <a:gd name="T23" fmla="*/ 2147483646 h 882"/>
              <a:gd name="T24" fmla="*/ 2147483646 w 533"/>
              <a:gd name="T25" fmla="*/ 2147483646 h 882"/>
              <a:gd name="T26" fmla="*/ 2147483646 w 533"/>
              <a:gd name="T27" fmla="*/ 2147483646 h 882"/>
              <a:gd name="T28" fmla="*/ 2147483646 w 533"/>
              <a:gd name="T29" fmla="*/ 2147483646 h 882"/>
              <a:gd name="T30" fmla="*/ 2147483646 w 533"/>
              <a:gd name="T31" fmla="*/ 2147483646 h 882"/>
              <a:gd name="T32" fmla="*/ 2147483646 w 533"/>
              <a:gd name="T33" fmla="*/ 2147483646 h 882"/>
              <a:gd name="T34" fmla="*/ 2147483646 w 533"/>
              <a:gd name="T35" fmla="*/ 2147483646 h 882"/>
              <a:gd name="T36" fmla="*/ 2147483646 w 533"/>
              <a:gd name="T37" fmla="*/ 2147483646 h 882"/>
              <a:gd name="T38" fmla="*/ 2147483646 w 533"/>
              <a:gd name="T39" fmla="*/ 2147483646 h 882"/>
              <a:gd name="T40" fmla="*/ 2147483646 w 533"/>
              <a:gd name="T41" fmla="*/ 2147483646 h 882"/>
              <a:gd name="T42" fmla="*/ 2147483646 w 533"/>
              <a:gd name="T43" fmla="*/ 2147483646 h 882"/>
              <a:gd name="T44" fmla="*/ 2147483646 w 533"/>
              <a:gd name="T45" fmla="*/ 2147483646 h 882"/>
              <a:gd name="T46" fmla="*/ 2147483646 w 533"/>
              <a:gd name="T47" fmla="*/ 2147483646 h 882"/>
              <a:gd name="T48" fmla="*/ 2147483646 w 533"/>
              <a:gd name="T49" fmla="*/ 2147483646 h 882"/>
              <a:gd name="T50" fmla="*/ 2147483646 w 533"/>
              <a:gd name="T51" fmla="*/ 2147483646 h 882"/>
              <a:gd name="T52" fmla="*/ 2147483646 w 533"/>
              <a:gd name="T53" fmla="*/ 2147483646 h 882"/>
              <a:gd name="T54" fmla="*/ 2147483646 w 533"/>
              <a:gd name="T55" fmla="*/ 2147483646 h 882"/>
              <a:gd name="T56" fmla="*/ 2147483646 w 533"/>
              <a:gd name="T57" fmla="*/ 2147483646 h 882"/>
              <a:gd name="T58" fmla="*/ 2147483646 w 533"/>
              <a:gd name="T59" fmla="*/ 2147483646 h 882"/>
              <a:gd name="T60" fmla="*/ 2147483646 w 533"/>
              <a:gd name="T61" fmla="*/ 2147483646 h 882"/>
              <a:gd name="T62" fmla="*/ 2147483646 w 533"/>
              <a:gd name="T63" fmla="*/ 2147483646 h 882"/>
              <a:gd name="T64" fmla="*/ 2147483646 w 533"/>
              <a:gd name="T65" fmla="*/ 2147483646 h 882"/>
              <a:gd name="T66" fmla="*/ 2147483646 w 533"/>
              <a:gd name="T67" fmla="*/ 2147483646 h 882"/>
              <a:gd name="T68" fmla="*/ 2147483646 w 533"/>
              <a:gd name="T69" fmla="*/ 2147483646 h 882"/>
              <a:gd name="T70" fmla="*/ 2147483646 w 533"/>
              <a:gd name="T71" fmla="*/ 2147483646 h 882"/>
              <a:gd name="T72" fmla="*/ 2147483646 w 533"/>
              <a:gd name="T73" fmla="*/ 2147483646 h 882"/>
              <a:gd name="T74" fmla="*/ 2147483646 w 533"/>
              <a:gd name="T75" fmla="*/ 2147483646 h 882"/>
              <a:gd name="T76" fmla="*/ 2147483646 w 533"/>
              <a:gd name="T77" fmla="*/ 2147483646 h 882"/>
              <a:gd name="T78" fmla="*/ 2147483646 w 533"/>
              <a:gd name="T79" fmla="*/ 2147483646 h 882"/>
              <a:gd name="T80" fmla="*/ 2147483646 w 533"/>
              <a:gd name="T81" fmla="*/ 2147483646 h 882"/>
              <a:gd name="T82" fmla="*/ 2147483646 w 533"/>
              <a:gd name="T83" fmla="*/ 2147483646 h 882"/>
              <a:gd name="T84" fmla="*/ 2147483646 w 533"/>
              <a:gd name="T85" fmla="*/ 2147483646 h 882"/>
              <a:gd name="T86" fmla="*/ 2147483646 w 533"/>
              <a:gd name="T87" fmla="*/ 2147483646 h 882"/>
              <a:gd name="T88" fmla="*/ 2147483646 w 533"/>
              <a:gd name="T89" fmla="*/ 2147483646 h 882"/>
              <a:gd name="T90" fmla="*/ 2147483646 w 533"/>
              <a:gd name="T91" fmla="*/ 2147483646 h 882"/>
              <a:gd name="T92" fmla="*/ 2147483646 w 533"/>
              <a:gd name="T93" fmla="*/ 2147483646 h 882"/>
              <a:gd name="T94" fmla="*/ 2147483646 w 533"/>
              <a:gd name="T95" fmla="*/ 2147483646 h 882"/>
              <a:gd name="T96" fmla="*/ 2147483646 w 533"/>
              <a:gd name="T97" fmla="*/ 2147483646 h 882"/>
              <a:gd name="T98" fmla="*/ 2147483646 w 533"/>
              <a:gd name="T99" fmla="*/ 2147483646 h 882"/>
              <a:gd name="T100" fmla="*/ 2147483646 w 533"/>
              <a:gd name="T101" fmla="*/ 2147483646 h 882"/>
              <a:gd name="T102" fmla="*/ 2147483646 w 533"/>
              <a:gd name="T103" fmla="*/ 2147483646 h 882"/>
              <a:gd name="T104" fmla="*/ 2147483646 w 533"/>
              <a:gd name="T105" fmla="*/ 2147483646 h 882"/>
              <a:gd name="T106" fmla="*/ 2147483646 w 533"/>
              <a:gd name="T107" fmla="*/ 2147483646 h 882"/>
              <a:gd name="T108" fmla="*/ 2147483646 w 533"/>
              <a:gd name="T109" fmla="*/ 2147483646 h 882"/>
              <a:gd name="T110" fmla="*/ 2147483646 w 533"/>
              <a:gd name="T111" fmla="*/ 2147483646 h 882"/>
              <a:gd name="T112" fmla="*/ 2147483646 w 533"/>
              <a:gd name="T113" fmla="*/ 2147483646 h 882"/>
              <a:gd name="T114" fmla="*/ 2147483646 w 533"/>
              <a:gd name="T115" fmla="*/ 2147483646 h 882"/>
              <a:gd name="T116" fmla="*/ 2147483646 w 533"/>
              <a:gd name="T117" fmla="*/ 2147483646 h 882"/>
              <a:gd name="T118" fmla="*/ 2147483646 w 533"/>
              <a:gd name="T119" fmla="*/ 2147483646 h 882"/>
              <a:gd name="T120" fmla="*/ 2147483646 w 533"/>
              <a:gd name="T121" fmla="*/ 2147483646 h 882"/>
              <a:gd name="T122" fmla="*/ 2147483646 w 533"/>
              <a:gd name="T123" fmla="*/ 2147483646 h 882"/>
              <a:gd name="T124" fmla="*/ 2147483646 w 533"/>
              <a:gd name="T125" fmla="*/ 2147483646 h 88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33"/>
              <a:gd name="T190" fmla="*/ 0 h 882"/>
              <a:gd name="T191" fmla="*/ 533 w 533"/>
              <a:gd name="T192" fmla="*/ 882 h 88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33" h="882">
                <a:moveTo>
                  <a:pt x="62" y="482"/>
                </a:moveTo>
                <a:lnTo>
                  <a:pt x="62" y="482"/>
                </a:lnTo>
                <a:lnTo>
                  <a:pt x="63" y="481"/>
                </a:lnTo>
                <a:lnTo>
                  <a:pt x="63" y="480"/>
                </a:lnTo>
                <a:lnTo>
                  <a:pt x="63" y="479"/>
                </a:lnTo>
                <a:lnTo>
                  <a:pt x="64" y="478"/>
                </a:lnTo>
                <a:lnTo>
                  <a:pt x="64" y="477"/>
                </a:lnTo>
                <a:lnTo>
                  <a:pt x="65" y="475"/>
                </a:lnTo>
                <a:lnTo>
                  <a:pt x="65" y="474"/>
                </a:lnTo>
                <a:lnTo>
                  <a:pt x="65" y="473"/>
                </a:lnTo>
                <a:lnTo>
                  <a:pt x="66" y="472"/>
                </a:lnTo>
                <a:lnTo>
                  <a:pt x="67" y="471"/>
                </a:lnTo>
                <a:lnTo>
                  <a:pt x="69" y="469"/>
                </a:lnTo>
                <a:lnTo>
                  <a:pt x="69" y="468"/>
                </a:lnTo>
                <a:lnTo>
                  <a:pt x="70" y="468"/>
                </a:lnTo>
                <a:lnTo>
                  <a:pt x="70" y="467"/>
                </a:lnTo>
                <a:lnTo>
                  <a:pt x="70" y="466"/>
                </a:lnTo>
                <a:lnTo>
                  <a:pt x="70" y="465"/>
                </a:lnTo>
                <a:lnTo>
                  <a:pt x="71" y="464"/>
                </a:lnTo>
                <a:lnTo>
                  <a:pt x="71" y="463"/>
                </a:lnTo>
                <a:lnTo>
                  <a:pt x="71" y="462"/>
                </a:lnTo>
                <a:lnTo>
                  <a:pt x="71" y="461"/>
                </a:lnTo>
                <a:lnTo>
                  <a:pt x="71" y="460"/>
                </a:lnTo>
                <a:lnTo>
                  <a:pt x="72" y="460"/>
                </a:lnTo>
                <a:lnTo>
                  <a:pt x="73" y="459"/>
                </a:lnTo>
                <a:lnTo>
                  <a:pt x="73" y="458"/>
                </a:lnTo>
                <a:lnTo>
                  <a:pt x="74" y="458"/>
                </a:lnTo>
                <a:lnTo>
                  <a:pt x="75" y="457"/>
                </a:lnTo>
                <a:lnTo>
                  <a:pt x="75" y="456"/>
                </a:lnTo>
                <a:lnTo>
                  <a:pt x="75" y="455"/>
                </a:lnTo>
                <a:lnTo>
                  <a:pt x="75" y="454"/>
                </a:lnTo>
                <a:lnTo>
                  <a:pt x="76" y="454"/>
                </a:lnTo>
                <a:lnTo>
                  <a:pt x="76" y="453"/>
                </a:lnTo>
                <a:lnTo>
                  <a:pt x="77" y="452"/>
                </a:lnTo>
                <a:lnTo>
                  <a:pt x="77" y="450"/>
                </a:lnTo>
                <a:lnTo>
                  <a:pt x="75" y="448"/>
                </a:lnTo>
                <a:lnTo>
                  <a:pt x="75" y="447"/>
                </a:lnTo>
                <a:lnTo>
                  <a:pt x="76" y="447"/>
                </a:lnTo>
                <a:lnTo>
                  <a:pt x="76" y="446"/>
                </a:lnTo>
                <a:lnTo>
                  <a:pt x="76" y="445"/>
                </a:lnTo>
                <a:lnTo>
                  <a:pt x="76" y="444"/>
                </a:lnTo>
                <a:lnTo>
                  <a:pt x="77" y="442"/>
                </a:lnTo>
                <a:lnTo>
                  <a:pt x="77" y="441"/>
                </a:lnTo>
                <a:lnTo>
                  <a:pt x="77" y="440"/>
                </a:lnTo>
                <a:lnTo>
                  <a:pt x="78" y="438"/>
                </a:lnTo>
                <a:lnTo>
                  <a:pt x="79" y="438"/>
                </a:lnTo>
                <a:lnTo>
                  <a:pt x="80" y="437"/>
                </a:lnTo>
                <a:lnTo>
                  <a:pt x="81" y="435"/>
                </a:lnTo>
                <a:lnTo>
                  <a:pt x="81" y="434"/>
                </a:lnTo>
                <a:lnTo>
                  <a:pt x="82" y="434"/>
                </a:lnTo>
                <a:lnTo>
                  <a:pt x="82" y="431"/>
                </a:lnTo>
                <a:lnTo>
                  <a:pt x="81" y="430"/>
                </a:lnTo>
                <a:lnTo>
                  <a:pt x="82" y="427"/>
                </a:lnTo>
                <a:lnTo>
                  <a:pt x="83" y="426"/>
                </a:lnTo>
                <a:lnTo>
                  <a:pt x="83" y="425"/>
                </a:lnTo>
                <a:lnTo>
                  <a:pt x="85" y="424"/>
                </a:lnTo>
                <a:lnTo>
                  <a:pt x="86" y="424"/>
                </a:lnTo>
                <a:lnTo>
                  <a:pt x="87" y="423"/>
                </a:lnTo>
                <a:lnTo>
                  <a:pt x="87" y="422"/>
                </a:lnTo>
                <a:lnTo>
                  <a:pt x="88" y="420"/>
                </a:lnTo>
                <a:lnTo>
                  <a:pt x="88" y="419"/>
                </a:lnTo>
                <a:lnTo>
                  <a:pt x="89" y="419"/>
                </a:lnTo>
                <a:lnTo>
                  <a:pt x="90" y="419"/>
                </a:lnTo>
                <a:lnTo>
                  <a:pt x="91" y="419"/>
                </a:lnTo>
                <a:lnTo>
                  <a:pt x="92" y="419"/>
                </a:lnTo>
                <a:lnTo>
                  <a:pt x="92" y="418"/>
                </a:lnTo>
                <a:lnTo>
                  <a:pt x="93" y="416"/>
                </a:lnTo>
                <a:lnTo>
                  <a:pt x="94" y="416"/>
                </a:lnTo>
                <a:lnTo>
                  <a:pt x="95" y="415"/>
                </a:lnTo>
                <a:lnTo>
                  <a:pt x="96" y="415"/>
                </a:lnTo>
                <a:lnTo>
                  <a:pt x="97" y="414"/>
                </a:lnTo>
                <a:lnTo>
                  <a:pt x="98" y="413"/>
                </a:lnTo>
                <a:lnTo>
                  <a:pt x="98" y="412"/>
                </a:lnTo>
                <a:lnTo>
                  <a:pt x="97" y="412"/>
                </a:lnTo>
                <a:lnTo>
                  <a:pt x="97" y="411"/>
                </a:lnTo>
                <a:lnTo>
                  <a:pt x="98" y="411"/>
                </a:lnTo>
                <a:lnTo>
                  <a:pt x="99" y="410"/>
                </a:lnTo>
                <a:lnTo>
                  <a:pt x="100" y="408"/>
                </a:lnTo>
                <a:lnTo>
                  <a:pt x="102" y="406"/>
                </a:lnTo>
                <a:lnTo>
                  <a:pt x="103" y="405"/>
                </a:lnTo>
                <a:lnTo>
                  <a:pt x="103" y="404"/>
                </a:lnTo>
                <a:lnTo>
                  <a:pt x="104" y="403"/>
                </a:lnTo>
                <a:lnTo>
                  <a:pt x="104" y="402"/>
                </a:lnTo>
                <a:lnTo>
                  <a:pt x="104" y="400"/>
                </a:lnTo>
                <a:lnTo>
                  <a:pt x="104" y="399"/>
                </a:lnTo>
                <a:lnTo>
                  <a:pt x="105" y="398"/>
                </a:lnTo>
                <a:lnTo>
                  <a:pt x="106" y="398"/>
                </a:lnTo>
                <a:lnTo>
                  <a:pt x="108" y="396"/>
                </a:lnTo>
                <a:lnTo>
                  <a:pt x="108" y="395"/>
                </a:lnTo>
                <a:lnTo>
                  <a:pt x="109" y="395"/>
                </a:lnTo>
                <a:lnTo>
                  <a:pt x="110" y="394"/>
                </a:lnTo>
                <a:lnTo>
                  <a:pt x="112" y="392"/>
                </a:lnTo>
                <a:lnTo>
                  <a:pt x="113" y="390"/>
                </a:lnTo>
                <a:lnTo>
                  <a:pt x="113" y="389"/>
                </a:lnTo>
                <a:lnTo>
                  <a:pt x="115" y="388"/>
                </a:lnTo>
                <a:lnTo>
                  <a:pt x="115" y="387"/>
                </a:lnTo>
                <a:lnTo>
                  <a:pt x="116" y="386"/>
                </a:lnTo>
                <a:lnTo>
                  <a:pt x="117" y="386"/>
                </a:lnTo>
                <a:lnTo>
                  <a:pt x="119" y="384"/>
                </a:lnTo>
                <a:lnTo>
                  <a:pt x="120" y="383"/>
                </a:lnTo>
                <a:lnTo>
                  <a:pt x="121" y="383"/>
                </a:lnTo>
                <a:lnTo>
                  <a:pt x="122" y="381"/>
                </a:lnTo>
                <a:lnTo>
                  <a:pt x="127" y="380"/>
                </a:lnTo>
                <a:lnTo>
                  <a:pt x="128" y="381"/>
                </a:lnTo>
                <a:lnTo>
                  <a:pt x="130" y="380"/>
                </a:lnTo>
                <a:lnTo>
                  <a:pt x="131" y="380"/>
                </a:lnTo>
                <a:lnTo>
                  <a:pt x="132" y="380"/>
                </a:lnTo>
                <a:lnTo>
                  <a:pt x="133" y="378"/>
                </a:lnTo>
                <a:lnTo>
                  <a:pt x="134" y="377"/>
                </a:lnTo>
                <a:lnTo>
                  <a:pt x="135" y="376"/>
                </a:lnTo>
                <a:lnTo>
                  <a:pt x="137" y="373"/>
                </a:lnTo>
                <a:lnTo>
                  <a:pt x="137" y="372"/>
                </a:lnTo>
                <a:lnTo>
                  <a:pt x="138" y="371"/>
                </a:lnTo>
                <a:lnTo>
                  <a:pt x="139" y="371"/>
                </a:lnTo>
                <a:lnTo>
                  <a:pt x="141" y="368"/>
                </a:lnTo>
                <a:lnTo>
                  <a:pt x="142" y="366"/>
                </a:lnTo>
                <a:lnTo>
                  <a:pt x="143" y="365"/>
                </a:lnTo>
                <a:lnTo>
                  <a:pt x="144" y="364"/>
                </a:lnTo>
                <a:lnTo>
                  <a:pt x="144" y="363"/>
                </a:lnTo>
                <a:lnTo>
                  <a:pt x="144" y="362"/>
                </a:lnTo>
                <a:lnTo>
                  <a:pt x="146" y="360"/>
                </a:lnTo>
                <a:lnTo>
                  <a:pt x="146" y="359"/>
                </a:lnTo>
                <a:lnTo>
                  <a:pt x="147" y="359"/>
                </a:lnTo>
                <a:lnTo>
                  <a:pt x="147" y="357"/>
                </a:lnTo>
                <a:lnTo>
                  <a:pt x="149" y="355"/>
                </a:lnTo>
                <a:lnTo>
                  <a:pt x="151" y="354"/>
                </a:lnTo>
                <a:lnTo>
                  <a:pt x="152" y="354"/>
                </a:lnTo>
                <a:lnTo>
                  <a:pt x="153" y="353"/>
                </a:lnTo>
                <a:lnTo>
                  <a:pt x="153" y="351"/>
                </a:lnTo>
                <a:lnTo>
                  <a:pt x="154" y="351"/>
                </a:lnTo>
                <a:lnTo>
                  <a:pt x="153" y="350"/>
                </a:lnTo>
                <a:lnTo>
                  <a:pt x="154" y="348"/>
                </a:lnTo>
                <a:lnTo>
                  <a:pt x="154" y="347"/>
                </a:lnTo>
                <a:lnTo>
                  <a:pt x="154" y="346"/>
                </a:lnTo>
                <a:lnTo>
                  <a:pt x="155" y="344"/>
                </a:lnTo>
                <a:lnTo>
                  <a:pt x="155" y="343"/>
                </a:lnTo>
                <a:lnTo>
                  <a:pt x="156" y="341"/>
                </a:lnTo>
                <a:lnTo>
                  <a:pt x="159" y="337"/>
                </a:lnTo>
                <a:lnTo>
                  <a:pt x="161" y="336"/>
                </a:lnTo>
                <a:lnTo>
                  <a:pt x="163" y="335"/>
                </a:lnTo>
                <a:lnTo>
                  <a:pt x="165" y="335"/>
                </a:lnTo>
                <a:lnTo>
                  <a:pt x="165" y="334"/>
                </a:lnTo>
                <a:lnTo>
                  <a:pt x="166" y="333"/>
                </a:lnTo>
                <a:lnTo>
                  <a:pt x="167" y="331"/>
                </a:lnTo>
                <a:lnTo>
                  <a:pt x="168" y="328"/>
                </a:lnTo>
                <a:lnTo>
                  <a:pt x="169" y="325"/>
                </a:lnTo>
                <a:lnTo>
                  <a:pt x="170" y="323"/>
                </a:lnTo>
                <a:lnTo>
                  <a:pt x="170" y="322"/>
                </a:lnTo>
                <a:lnTo>
                  <a:pt x="170" y="320"/>
                </a:lnTo>
                <a:lnTo>
                  <a:pt x="172" y="318"/>
                </a:lnTo>
                <a:lnTo>
                  <a:pt x="172" y="316"/>
                </a:lnTo>
                <a:lnTo>
                  <a:pt x="173" y="315"/>
                </a:lnTo>
                <a:lnTo>
                  <a:pt x="174" y="314"/>
                </a:lnTo>
                <a:lnTo>
                  <a:pt x="175" y="312"/>
                </a:lnTo>
                <a:lnTo>
                  <a:pt x="176" y="308"/>
                </a:lnTo>
                <a:lnTo>
                  <a:pt x="175" y="307"/>
                </a:lnTo>
                <a:lnTo>
                  <a:pt x="175" y="306"/>
                </a:lnTo>
                <a:lnTo>
                  <a:pt x="176" y="305"/>
                </a:lnTo>
                <a:lnTo>
                  <a:pt x="176" y="304"/>
                </a:lnTo>
                <a:lnTo>
                  <a:pt x="176" y="303"/>
                </a:lnTo>
                <a:lnTo>
                  <a:pt x="177" y="302"/>
                </a:lnTo>
                <a:lnTo>
                  <a:pt x="178" y="301"/>
                </a:lnTo>
                <a:lnTo>
                  <a:pt x="179" y="300"/>
                </a:lnTo>
                <a:lnTo>
                  <a:pt x="179" y="299"/>
                </a:lnTo>
                <a:lnTo>
                  <a:pt x="179" y="298"/>
                </a:lnTo>
                <a:lnTo>
                  <a:pt x="179" y="296"/>
                </a:lnTo>
                <a:lnTo>
                  <a:pt x="179" y="295"/>
                </a:lnTo>
                <a:lnTo>
                  <a:pt x="179" y="292"/>
                </a:lnTo>
                <a:lnTo>
                  <a:pt x="179" y="291"/>
                </a:lnTo>
                <a:lnTo>
                  <a:pt x="179" y="290"/>
                </a:lnTo>
                <a:lnTo>
                  <a:pt x="180" y="289"/>
                </a:lnTo>
                <a:lnTo>
                  <a:pt x="180" y="288"/>
                </a:lnTo>
                <a:lnTo>
                  <a:pt x="181" y="285"/>
                </a:lnTo>
                <a:lnTo>
                  <a:pt x="181" y="283"/>
                </a:lnTo>
                <a:lnTo>
                  <a:pt x="180" y="281"/>
                </a:lnTo>
                <a:lnTo>
                  <a:pt x="181" y="279"/>
                </a:lnTo>
                <a:lnTo>
                  <a:pt x="180" y="278"/>
                </a:lnTo>
                <a:lnTo>
                  <a:pt x="181" y="278"/>
                </a:lnTo>
                <a:lnTo>
                  <a:pt x="181" y="276"/>
                </a:lnTo>
                <a:lnTo>
                  <a:pt x="183" y="274"/>
                </a:lnTo>
                <a:lnTo>
                  <a:pt x="183" y="273"/>
                </a:lnTo>
                <a:lnTo>
                  <a:pt x="182" y="272"/>
                </a:lnTo>
                <a:lnTo>
                  <a:pt x="181" y="271"/>
                </a:lnTo>
                <a:lnTo>
                  <a:pt x="179" y="271"/>
                </a:lnTo>
                <a:lnTo>
                  <a:pt x="178" y="270"/>
                </a:lnTo>
                <a:lnTo>
                  <a:pt x="175" y="268"/>
                </a:lnTo>
                <a:lnTo>
                  <a:pt x="174" y="267"/>
                </a:lnTo>
                <a:lnTo>
                  <a:pt x="173" y="266"/>
                </a:lnTo>
                <a:lnTo>
                  <a:pt x="170" y="264"/>
                </a:lnTo>
                <a:lnTo>
                  <a:pt x="169" y="262"/>
                </a:lnTo>
                <a:lnTo>
                  <a:pt x="168" y="262"/>
                </a:lnTo>
                <a:lnTo>
                  <a:pt x="168" y="261"/>
                </a:lnTo>
                <a:lnTo>
                  <a:pt x="165" y="259"/>
                </a:lnTo>
                <a:lnTo>
                  <a:pt x="164" y="259"/>
                </a:lnTo>
                <a:lnTo>
                  <a:pt x="164" y="258"/>
                </a:lnTo>
                <a:lnTo>
                  <a:pt x="163" y="257"/>
                </a:lnTo>
                <a:lnTo>
                  <a:pt x="163" y="256"/>
                </a:lnTo>
                <a:lnTo>
                  <a:pt x="163" y="255"/>
                </a:lnTo>
                <a:lnTo>
                  <a:pt x="162" y="254"/>
                </a:lnTo>
                <a:lnTo>
                  <a:pt x="161" y="252"/>
                </a:lnTo>
                <a:lnTo>
                  <a:pt x="160" y="249"/>
                </a:lnTo>
                <a:lnTo>
                  <a:pt x="159" y="247"/>
                </a:lnTo>
                <a:lnTo>
                  <a:pt x="159" y="246"/>
                </a:lnTo>
                <a:lnTo>
                  <a:pt x="159" y="244"/>
                </a:lnTo>
                <a:lnTo>
                  <a:pt x="160" y="240"/>
                </a:lnTo>
                <a:lnTo>
                  <a:pt x="160" y="239"/>
                </a:lnTo>
                <a:lnTo>
                  <a:pt x="165" y="234"/>
                </a:lnTo>
                <a:lnTo>
                  <a:pt x="166" y="233"/>
                </a:lnTo>
                <a:lnTo>
                  <a:pt x="167" y="232"/>
                </a:lnTo>
                <a:lnTo>
                  <a:pt x="168" y="231"/>
                </a:lnTo>
                <a:lnTo>
                  <a:pt x="169" y="229"/>
                </a:lnTo>
                <a:lnTo>
                  <a:pt x="170" y="229"/>
                </a:lnTo>
                <a:lnTo>
                  <a:pt x="171" y="227"/>
                </a:lnTo>
                <a:lnTo>
                  <a:pt x="172" y="226"/>
                </a:lnTo>
                <a:lnTo>
                  <a:pt x="173" y="224"/>
                </a:lnTo>
                <a:lnTo>
                  <a:pt x="175" y="223"/>
                </a:lnTo>
                <a:lnTo>
                  <a:pt x="176" y="222"/>
                </a:lnTo>
                <a:lnTo>
                  <a:pt x="178" y="219"/>
                </a:lnTo>
                <a:lnTo>
                  <a:pt x="178" y="218"/>
                </a:lnTo>
                <a:lnTo>
                  <a:pt x="178" y="217"/>
                </a:lnTo>
                <a:lnTo>
                  <a:pt x="179" y="216"/>
                </a:lnTo>
                <a:lnTo>
                  <a:pt x="180" y="214"/>
                </a:lnTo>
                <a:lnTo>
                  <a:pt x="181" y="213"/>
                </a:lnTo>
                <a:lnTo>
                  <a:pt x="181" y="212"/>
                </a:lnTo>
                <a:lnTo>
                  <a:pt x="181" y="211"/>
                </a:lnTo>
                <a:lnTo>
                  <a:pt x="181" y="208"/>
                </a:lnTo>
                <a:lnTo>
                  <a:pt x="180" y="202"/>
                </a:lnTo>
                <a:lnTo>
                  <a:pt x="181" y="198"/>
                </a:lnTo>
                <a:lnTo>
                  <a:pt x="181" y="196"/>
                </a:lnTo>
                <a:lnTo>
                  <a:pt x="181" y="194"/>
                </a:lnTo>
                <a:lnTo>
                  <a:pt x="181" y="192"/>
                </a:lnTo>
                <a:lnTo>
                  <a:pt x="181" y="191"/>
                </a:lnTo>
                <a:lnTo>
                  <a:pt x="180" y="190"/>
                </a:lnTo>
                <a:lnTo>
                  <a:pt x="180" y="188"/>
                </a:lnTo>
                <a:lnTo>
                  <a:pt x="179" y="186"/>
                </a:lnTo>
                <a:lnTo>
                  <a:pt x="179" y="185"/>
                </a:lnTo>
                <a:lnTo>
                  <a:pt x="179" y="184"/>
                </a:lnTo>
                <a:lnTo>
                  <a:pt x="179" y="181"/>
                </a:lnTo>
                <a:lnTo>
                  <a:pt x="179" y="180"/>
                </a:lnTo>
                <a:lnTo>
                  <a:pt x="181" y="179"/>
                </a:lnTo>
                <a:lnTo>
                  <a:pt x="182" y="179"/>
                </a:lnTo>
                <a:lnTo>
                  <a:pt x="182" y="178"/>
                </a:lnTo>
                <a:lnTo>
                  <a:pt x="183" y="177"/>
                </a:lnTo>
                <a:lnTo>
                  <a:pt x="184" y="177"/>
                </a:lnTo>
                <a:lnTo>
                  <a:pt x="185" y="177"/>
                </a:lnTo>
                <a:lnTo>
                  <a:pt x="186" y="177"/>
                </a:lnTo>
                <a:lnTo>
                  <a:pt x="190" y="175"/>
                </a:lnTo>
                <a:lnTo>
                  <a:pt x="191" y="173"/>
                </a:lnTo>
                <a:lnTo>
                  <a:pt x="193" y="172"/>
                </a:lnTo>
                <a:lnTo>
                  <a:pt x="195" y="171"/>
                </a:lnTo>
                <a:lnTo>
                  <a:pt x="198" y="170"/>
                </a:lnTo>
                <a:lnTo>
                  <a:pt x="199" y="168"/>
                </a:lnTo>
                <a:lnTo>
                  <a:pt x="200" y="167"/>
                </a:lnTo>
                <a:lnTo>
                  <a:pt x="200" y="166"/>
                </a:lnTo>
                <a:lnTo>
                  <a:pt x="201" y="166"/>
                </a:lnTo>
                <a:lnTo>
                  <a:pt x="202" y="166"/>
                </a:lnTo>
                <a:lnTo>
                  <a:pt x="204" y="166"/>
                </a:lnTo>
                <a:lnTo>
                  <a:pt x="205" y="166"/>
                </a:lnTo>
                <a:lnTo>
                  <a:pt x="206" y="166"/>
                </a:lnTo>
                <a:lnTo>
                  <a:pt x="208" y="165"/>
                </a:lnTo>
                <a:lnTo>
                  <a:pt x="209" y="165"/>
                </a:lnTo>
                <a:lnTo>
                  <a:pt x="210" y="165"/>
                </a:lnTo>
                <a:lnTo>
                  <a:pt x="211" y="164"/>
                </a:lnTo>
                <a:lnTo>
                  <a:pt x="212" y="164"/>
                </a:lnTo>
                <a:lnTo>
                  <a:pt x="213" y="164"/>
                </a:lnTo>
                <a:lnTo>
                  <a:pt x="218" y="164"/>
                </a:lnTo>
                <a:lnTo>
                  <a:pt x="219" y="164"/>
                </a:lnTo>
                <a:lnTo>
                  <a:pt x="220" y="164"/>
                </a:lnTo>
                <a:lnTo>
                  <a:pt x="221" y="164"/>
                </a:lnTo>
                <a:lnTo>
                  <a:pt x="222" y="164"/>
                </a:lnTo>
                <a:lnTo>
                  <a:pt x="224" y="163"/>
                </a:lnTo>
                <a:lnTo>
                  <a:pt x="226" y="163"/>
                </a:lnTo>
                <a:lnTo>
                  <a:pt x="227" y="162"/>
                </a:lnTo>
                <a:lnTo>
                  <a:pt x="228" y="161"/>
                </a:lnTo>
                <a:lnTo>
                  <a:pt x="229" y="159"/>
                </a:lnTo>
                <a:lnTo>
                  <a:pt x="230" y="159"/>
                </a:lnTo>
                <a:lnTo>
                  <a:pt x="230" y="158"/>
                </a:lnTo>
                <a:lnTo>
                  <a:pt x="231" y="158"/>
                </a:lnTo>
                <a:lnTo>
                  <a:pt x="235" y="158"/>
                </a:lnTo>
                <a:lnTo>
                  <a:pt x="236" y="157"/>
                </a:lnTo>
                <a:lnTo>
                  <a:pt x="237" y="157"/>
                </a:lnTo>
                <a:lnTo>
                  <a:pt x="238" y="156"/>
                </a:lnTo>
                <a:lnTo>
                  <a:pt x="239" y="154"/>
                </a:lnTo>
                <a:lnTo>
                  <a:pt x="240" y="153"/>
                </a:lnTo>
                <a:lnTo>
                  <a:pt x="240" y="150"/>
                </a:lnTo>
                <a:lnTo>
                  <a:pt x="240" y="149"/>
                </a:lnTo>
                <a:lnTo>
                  <a:pt x="239" y="147"/>
                </a:lnTo>
                <a:lnTo>
                  <a:pt x="238" y="146"/>
                </a:lnTo>
                <a:lnTo>
                  <a:pt x="239" y="144"/>
                </a:lnTo>
                <a:lnTo>
                  <a:pt x="239" y="143"/>
                </a:lnTo>
                <a:lnTo>
                  <a:pt x="241" y="141"/>
                </a:lnTo>
                <a:lnTo>
                  <a:pt x="241" y="140"/>
                </a:lnTo>
                <a:lnTo>
                  <a:pt x="241" y="139"/>
                </a:lnTo>
                <a:lnTo>
                  <a:pt x="242" y="138"/>
                </a:lnTo>
                <a:lnTo>
                  <a:pt x="242" y="137"/>
                </a:lnTo>
                <a:lnTo>
                  <a:pt x="243" y="136"/>
                </a:lnTo>
                <a:lnTo>
                  <a:pt x="244" y="135"/>
                </a:lnTo>
                <a:lnTo>
                  <a:pt x="244" y="134"/>
                </a:lnTo>
                <a:lnTo>
                  <a:pt x="245" y="133"/>
                </a:lnTo>
                <a:lnTo>
                  <a:pt x="247" y="132"/>
                </a:lnTo>
                <a:lnTo>
                  <a:pt x="249" y="131"/>
                </a:lnTo>
                <a:lnTo>
                  <a:pt x="250" y="130"/>
                </a:lnTo>
                <a:lnTo>
                  <a:pt x="251" y="129"/>
                </a:lnTo>
                <a:lnTo>
                  <a:pt x="252" y="129"/>
                </a:lnTo>
                <a:lnTo>
                  <a:pt x="252" y="128"/>
                </a:lnTo>
                <a:lnTo>
                  <a:pt x="253" y="128"/>
                </a:lnTo>
                <a:lnTo>
                  <a:pt x="254" y="127"/>
                </a:lnTo>
                <a:lnTo>
                  <a:pt x="254" y="126"/>
                </a:lnTo>
                <a:lnTo>
                  <a:pt x="255" y="125"/>
                </a:lnTo>
                <a:lnTo>
                  <a:pt x="256" y="124"/>
                </a:lnTo>
                <a:lnTo>
                  <a:pt x="257" y="124"/>
                </a:lnTo>
                <a:lnTo>
                  <a:pt x="260" y="124"/>
                </a:lnTo>
                <a:lnTo>
                  <a:pt x="262" y="124"/>
                </a:lnTo>
                <a:lnTo>
                  <a:pt x="263" y="124"/>
                </a:lnTo>
                <a:lnTo>
                  <a:pt x="265" y="125"/>
                </a:lnTo>
                <a:lnTo>
                  <a:pt x="267" y="127"/>
                </a:lnTo>
                <a:lnTo>
                  <a:pt x="269" y="127"/>
                </a:lnTo>
                <a:lnTo>
                  <a:pt x="269" y="126"/>
                </a:lnTo>
                <a:lnTo>
                  <a:pt x="270" y="125"/>
                </a:lnTo>
                <a:lnTo>
                  <a:pt x="270" y="124"/>
                </a:lnTo>
                <a:lnTo>
                  <a:pt x="270" y="123"/>
                </a:lnTo>
                <a:lnTo>
                  <a:pt x="269" y="122"/>
                </a:lnTo>
                <a:lnTo>
                  <a:pt x="269" y="121"/>
                </a:lnTo>
                <a:lnTo>
                  <a:pt x="267" y="120"/>
                </a:lnTo>
                <a:lnTo>
                  <a:pt x="266" y="120"/>
                </a:lnTo>
                <a:lnTo>
                  <a:pt x="266" y="119"/>
                </a:lnTo>
                <a:lnTo>
                  <a:pt x="266" y="118"/>
                </a:lnTo>
                <a:lnTo>
                  <a:pt x="266" y="117"/>
                </a:lnTo>
                <a:lnTo>
                  <a:pt x="266" y="115"/>
                </a:lnTo>
                <a:lnTo>
                  <a:pt x="265" y="113"/>
                </a:lnTo>
                <a:lnTo>
                  <a:pt x="265" y="112"/>
                </a:lnTo>
                <a:lnTo>
                  <a:pt x="265" y="110"/>
                </a:lnTo>
                <a:lnTo>
                  <a:pt x="264" y="108"/>
                </a:lnTo>
                <a:lnTo>
                  <a:pt x="264" y="107"/>
                </a:lnTo>
                <a:lnTo>
                  <a:pt x="264" y="106"/>
                </a:lnTo>
                <a:lnTo>
                  <a:pt x="265" y="105"/>
                </a:lnTo>
                <a:lnTo>
                  <a:pt x="266" y="104"/>
                </a:lnTo>
                <a:lnTo>
                  <a:pt x="267" y="104"/>
                </a:lnTo>
                <a:lnTo>
                  <a:pt x="268" y="103"/>
                </a:lnTo>
                <a:lnTo>
                  <a:pt x="269" y="103"/>
                </a:lnTo>
                <a:lnTo>
                  <a:pt x="270" y="103"/>
                </a:lnTo>
                <a:lnTo>
                  <a:pt x="272" y="103"/>
                </a:lnTo>
                <a:lnTo>
                  <a:pt x="275" y="102"/>
                </a:lnTo>
                <a:lnTo>
                  <a:pt x="276" y="102"/>
                </a:lnTo>
                <a:lnTo>
                  <a:pt x="278" y="101"/>
                </a:lnTo>
                <a:lnTo>
                  <a:pt x="279" y="100"/>
                </a:lnTo>
                <a:lnTo>
                  <a:pt x="279" y="99"/>
                </a:lnTo>
                <a:lnTo>
                  <a:pt x="280" y="98"/>
                </a:lnTo>
                <a:lnTo>
                  <a:pt x="281" y="97"/>
                </a:lnTo>
                <a:lnTo>
                  <a:pt x="280" y="95"/>
                </a:lnTo>
                <a:lnTo>
                  <a:pt x="279" y="93"/>
                </a:lnTo>
                <a:lnTo>
                  <a:pt x="278" y="92"/>
                </a:lnTo>
                <a:lnTo>
                  <a:pt x="276" y="92"/>
                </a:lnTo>
                <a:lnTo>
                  <a:pt x="275" y="91"/>
                </a:lnTo>
                <a:lnTo>
                  <a:pt x="275" y="90"/>
                </a:lnTo>
                <a:lnTo>
                  <a:pt x="276" y="88"/>
                </a:lnTo>
                <a:lnTo>
                  <a:pt x="277" y="86"/>
                </a:lnTo>
                <a:lnTo>
                  <a:pt x="278" y="85"/>
                </a:lnTo>
                <a:lnTo>
                  <a:pt x="280" y="85"/>
                </a:lnTo>
                <a:lnTo>
                  <a:pt x="284" y="84"/>
                </a:lnTo>
                <a:lnTo>
                  <a:pt x="286" y="84"/>
                </a:lnTo>
                <a:lnTo>
                  <a:pt x="287" y="83"/>
                </a:lnTo>
                <a:lnTo>
                  <a:pt x="287" y="82"/>
                </a:lnTo>
                <a:lnTo>
                  <a:pt x="287" y="81"/>
                </a:lnTo>
                <a:lnTo>
                  <a:pt x="287" y="80"/>
                </a:lnTo>
                <a:lnTo>
                  <a:pt x="286" y="79"/>
                </a:lnTo>
                <a:lnTo>
                  <a:pt x="286" y="78"/>
                </a:lnTo>
                <a:lnTo>
                  <a:pt x="285" y="77"/>
                </a:lnTo>
                <a:lnTo>
                  <a:pt x="284" y="76"/>
                </a:lnTo>
                <a:lnTo>
                  <a:pt x="283" y="74"/>
                </a:lnTo>
                <a:lnTo>
                  <a:pt x="282" y="73"/>
                </a:lnTo>
                <a:lnTo>
                  <a:pt x="281" y="72"/>
                </a:lnTo>
                <a:lnTo>
                  <a:pt x="281" y="71"/>
                </a:lnTo>
                <a:lnTo>
                  <a:pt x="280" y="68"/>
                </a:lnTo>
                <a:lnTo>
                  <a:pt x="280" y="66"/>
                </a:lnTo>
                <a:lnTo>
                  <a:pt x="280" y="65"/>
                </a:lnTo>
                <a:lnTo>
                  <a:pt x="280" y="63"/>
                </a:lnTo>
                <a:lnTo>
                  <a:pt x="281" y="62"/>
                </a:lnTo>
                <a:lnTo>
                  <a:pt x="281" y="61"/>
                </a:lnTo>
                <a:lnTo>
                  <a:pt x="282" y="60"/>
                </a:lnTo>
                <a:lnTo>
                  <a:pt x="283" y="59"/>
                </a:lnTo>
                <a:lnTo>
                  <a:pt x="284" y="59"/>
                </a:lnTo>
                <a:lnTo>
                  <a:pt x="285" y="59"/>
                </a:lnTo>
                <a:lnTo>
                  <a:pt x="287" y="60"/>
                </a:lnTo>
                <a:lnTo>
                  <a:pt x="289" y="60"/>
                </a:lnTo>
                <a:lnTo>
                  <a:pt x="291" y="59"/>
                </a:lnTo>
                <a:lnTo>
                  <a:pt x="293" y="58"/>
                </a:lnTo>
                <a:lnTo>
                  <a:pt x="294" y="58"/>
                </a:lnTo>
                <a:lnTo>
                  <a:pt x="295" y="57"/>
                </a:lnTo>
                <a:lnTo>
                  <a:pt x="296" y="55"/>
                </a:lnTo>
                <a:lnTo>
                  <a:pt x="297" y="52"/>
                </a:lnTo>
                <a:lnTo>
                  <a:pt x="298" y="51"/>
                </a:lnTo>
                <a:lnTo>
                  <a:pt x="297" y="50"/>
                </a:lnTo>
                <a:lnTo>
                  <a:pt x="297" y="49"/>
                </a:lnTo>
                <a:lnTo>
                  <a:pt x="295" y="47"/>
                </a:lnTo>
                <a:lnTo>
                  <a:pt x="294" y="47"/>
                </a:lnTo>
                <a:lnTo>
                  <a:pt x="293" y="46"/>
                </a:lnTo>
                <a:lnTo>
                  <a:pt x="291" y="44"/>
                </a:lnTo>
                <a:lnTo>
                  <a:pt x="289" y="42"/>
                </a:lnTo>
                <a:lnTo>
                  <a:pt x="288" y="41"/>
                </a:lnTo>
                <a:lnTo>
                  <a:pt x="287" y="41"/>
                </a:lnTo>
                <a:lnTo>
                  <a:pt x="284" y="41"/>
                </a:lnTo>
                <a:lnTo>
                  <a:pt x="283" y="40"/>
                </a:lnTo>
                <a:lnTo>
                  <a:pt x="282" y="40"/>
                </a:lnTo>
                <a:lnTo>
                  <a:pt x="281" y="39"/>
                </a:lnTo>
                <a:lnTo>
                  <a:pt x="280" y="38"/>
                </a:lnTo>
                <a:lnTo>
                  <a:pt x="278" y="35"/>
                </a:lnTo>
                <a:lnTo>
                  <a:pt x="279" y="35"/>
                </a:lnTo>
                <a:lnTo>
                  <a:pt x="279" y="34"/>
                </a:lnTo>
                <a:lnTo>
                  <a:pt x="279" y="33"/>
                </a:lnTo>
                <a:lnTo>
                  <a:pt x="277" y="32"/>
                </a:lnTo>
                <a:lnTo>
                  <a:pt x="277" y="31"/>
                </a:lnTo>
                <a:lnTo>
                  <a:pt x="277" y="29"/>
                </a:lnTo>
                <a:lnTo>
                  <a:pt x="276" y="28"/>
                </a:lnTo>
                <a:lnTo>
                  <a:pt x="276" y="27"/>
                </a:lnTo>
                <a:lnTo>
                  <a:pt x="275" y="27"/>
                </a:lnTo>
                <a:lnTo>
                  <a:pt x="274" y="26"/>
                </a:lnTo>
                <a:lnTo>
                  <a:pt x="272" y="26"/>
                </a:lnTo>
                <a:lnTo>
                  <a:pt x="271" y="26"/>
                </a:lnTo>
                <a:lnTo>
                  <a:pt x="268" y="25"/>
                </a:lnTo>
                <a:lnTo>
                  <a:pt x="267" y="25"/>
                </a:lnTo>
                <a:lnTo>
                  <a:pt x="266" y="25"/>
                </a:lnTo>
                <a:lnTo>
                  <a:pt x="266" y="23"/>
                </a:lnTo>
                <a:lnTo>
                  <a:pt x="265" y="23"/>
                </a:lnTo>
                <a:lnTo>
                  <a:pt x="264" y="23"/>
                </a:lnTo>
                <a:lnTo>
                  <a:pt x="259" y="24"/>
                </a:lnTo>
                <a:lnTo>
                  <a:pt x="252" y="25"/>
                </a:lnTo>
                <a:lnTo>
                  <a:pt x="250" y="25"/>
                </a:lnTo>
                <a:lnTo>
                  <a:pt x="248" y="25"/>
                </a:lnTo>
                <a:lnTo>
                  <a:pt x="247" y="24"/>
                </a:lnTo>
                <a:lnTo>
                  <a:pt x="246" y="24"/>
                </a:lnTo>
                <a:lnTo>
                  <a:pt x="245" y="21"/>
                </a:lnTo>
                <a:lnTo>
                  <a:pt x="244" y="21"/>
                </a:lnTo>
                <a:lnTo>
                  <a:pt x="241" y="20"/>
                </a:lnTo>
                <a:lnTo>
                  <a:pt x="240" y="20"/>
                </a:lnTo>
                <a:lnTo>
                  <a:pt x="238" y="20"/>
                </a:lnTo>
                <a:lnTo>
                  <a:pt x="237" y="20"/>
                </a:lnTo>
                <a:lnTo>
                  <a:pt x="237" y="19"/>
                </a:lnTo>
                <a:lnTo>
                  <a:pt x="236" y="20"/>
                </a:lnTo>
                <a:lnTo>
                  <a:pt x="235" y="19"/>
                </a:lnTo>
                <a:lnTo>
                  <a:pt x="234" y="19"/>
                </a:lnTo>
                <a:lnTo>
                  <a:pt x="233" y="18"/>
                </a:lnTo>
                <a:lnTo>
                  <a:pt x="233" y="17"/>
                </a:lnTo>
                <a:lnTo>
                  <a:pt x="233" y="16"/>
                </a:lnTo>
                <a:lnTo>
                  <a:pt x="235" y="17"/>
                </a:lnTo>
                <a:lnTo>
                  <a:pt x="236" y="17"/>
                </a:lnTo>
                <a:lnTo>
                  <a:pt x="237" y="17"/>
                </a:lnTo>
                <a:lnTo>
                  <a:pt x="238" y="17"/>
                </a:lnTo>
                <a:lnTo>
                  <a:pt x="238" y="16"/>
                </a:lnTo>
                <a:lnTo>
                  <a:pt x="239" y="15"/>
                </a:lnTo>
                <a:lnTo>
                  <a:pt x="239" y="14"/>
                </a:lnTo>
                <a:lnTo>
                  <a:pt x="240" y="13"/>
                </a:lnTo>
                <a:lnTo>
                  <a:pt x="241" y="12"/>
                </a:lnTo>
                <a:lnTo>
                  <a:pt x="243" y="13"/>
                </a:lnTo>
                <a:lnTo>
                  <a:pt x="244" y="13"/>
                </a:lnTo>
                <a:lnTo>
                  <a:pt x="245" y="14"/>
                </a:lnTo>
                <a:lnTo>
                  <a:pt x="246" y="14"/>
                </a:lnTo>
                <a:lnTo>
                  <a:pt x="246" y="15"/>
                </a:lnTo>
                <a:lnTo>
                  <a:pt x="247" y="16"/>
                </a:lnTo>
                <a:lnTo>
                  <a:pt x="248" y="16"/>
                </a:lnTo>
                <a:lnTo>
                  <a:pt x="249" y="16"/>
                </a:lnTo>
                <a:lnTo>
                  <a:pt x="250" y="16"/>
                </a:lnTo>
                <a:lnTo>
                  <a:pt x="250" y="15"/>
                </a:lnTo>
                <a:lnTo>
                  <a:pt x="251" y="14"/>
                </a:lnTo>
                <a:lnTo>
                  <a:pt x="253" y="11"/>
                </a:lnTo>
                <a:lnTo>
                  <a:pt x="253" y="10"/>
                </a:lnTo>
                <a:lnTo>
                  <a:pt x="253" y="9"/>
                </a:lnTo>
                <a:lnTo>
                  <a:pt x="253" y="8"/>
                </a:lnTo>
                <a:lnTo>
                  <a:pt x="254" y="7"/>
                </a:lnTo>
                <a:lnTo>
                  <a:pt x="254" y="5"/>
                </a:lnTo>
                <a:lnTo>
                  <a:pt x="255" y="5"/>
                </a:lnTo>
                <a:lnTo>
                  <a:pt x="256" y="4"/>
                </a:lnTo>
                <a:lnTo>
                  <a:pt x="257" y="3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1"/>
                </a:lnTo>
                <a:lnTo>
                  <a:pt x="260" y="1"/>
                </a:lnTo>
                <a:lnTo>
                  <a:pt x="261" y="2"/>
                </a:lnTo>
                <a:lnTo>
                  <a:pt x="262" y="2"/>
                </a:lnTo>
                <a:lnTo>
                  <a:pt x="264" y="1"/>
                </a:lnTo>
                <a:lnTo>
                  <a:pt x="265" y="1"/>
                </a:lnTo>
                <a:lnTo>
                  <a:pt x="267" y="1"/>
                </a:lnTo>
                <a:lnTo>
                  <a:pt x="269" y="0"/>
                </a:lnTo>
                <a:lnTo>
                  <a:pt x="272" y="0"/>
                </a:lnTo>
                <a:lnTo>
                  <a:pt x="273" y="0"/>
                </a:lnTo>
                <a:lnTo>
                  <a:pt x="274" y="0"/>
                </a:lnTo>
                <a:lnTo>
                  <a:pt x="275" y="0"/>
                </a:lnTo>
                <a:lnTo>
                  <a:pt x="276" y="0"/>
                </a:lnTo>
                <a:lnTo>
                  <a:pt x="278" y="2"/>
                </a:lnTo>
                <a:lnTo>
                  <a:pt x="279" y="3"/>
                </a:lnTo>
                <a:lnTo>
                  <a:pt x="280" y="4"/>
                </a:lnTo>
                <a:lnTo>
                  <a:pt x="282" y="4"/>
                </a:lnTo>
                <a:lnTo>
                  <a:pt x="283" y="4"/>
                </a:lnTo>
                <a:lnTo>
                  <a:pt x="284" y="5"/>
                </a:lnTo>
                <a:lnTo>
                  <a:pt x="285" y="5"/>
                </a:lnTo>
                <a:lnTo>
                  <a:pt x="287" y="6"/>
                </a:lnTo>
                <a:lnTo>
                  <a:pt x="289" y="7"/>
                </a:lnTo>
                <a:lnTo>
                  <a:pt x="290" y="8"/>
                </a:lnTo>
                <a:lnTo>
                  <a:pt x="292" y="9"/>
                </a:lnTo>
                <a:lnTo>
                  <a:pt x="293" y="9"/>
                </a:lnTo>
                <a:lnTo>
                  <a:pt x="293" y="10"/>
                </a:lnTo>
                <a:lnTo>
                  <a:pt x="295" y="11"/>
                </a:lnTo>
                <a:lnTo>
                  <a:pt x="298" y="11"/>
                </a:lnTo>
                <a:lnTo>
                  <a:pt x="302" y="12"/>
                </a:lnTo>
                <a:lnTo>
                  <a:pt x="305" y="13"/>
                </a:lnTo>
                <a:lnTo>
                  <a:pt x="306" y="13"/>
                </a:lnTo>
                <a:lnTo>
                  <a:pt x="308" y="12"/>
                </a:lnTo>
                <a:lnTo>
                  <a:pt x="309" y="12"/>
                </a:lnTo>
                <a:lnTo>
                  <a:pt x="310" y="10"/>
                </a:lnTo>
                <a:lnTo>
                  <a:pt x="311" y="10"/>
                </a:lnTo>
                <a:lnTo>
                  <a:pt x="312" y="9"/>
                </a:lnTo>
                <a:lnTo>
                  <a:pt x="313" y="9"/>
                </a:lnTo>
                <a:lnTo>
                  <a:pt x="314" y="9"/>
                </a:lnTo>
                <a:lnTo>
                  <a:pt x="315" y="9"/>
                </a:lnTo>
                <a:lnTo>
                  <a:pt x="318" y="10"/>
                </a:lnTo>
                <a:lnTo>
                  <a:pt x="320" y="10"/>
                </a:lnTo>
                <a:lnTo>
                  <a:pt x="321" y="10"/>
                </a:lnTo>
                <a:lnTo>
                  <a:pt x="322" y="11"/>
                </a:lnTo>
                <a:lnTo>
                  <a:pt x="323" y="11"/>
                </a:lnTo>
                <a:lnTo>
                  <a:pt x="326" y="13"/>
                </a:lnTo>
                <a:lnTo>
                  <a:pt x="327" y="14"/>
                </a:lnTo>
                <a:lnTo>
                  <a:pt x="327" y="15"/>
                </a:lnTo>
                <a:lnTo>
                  <a:pt x="328" y="17"/>
                </a:lnTo>
                <a:lnTo>
                  <a:pt x="328" y="19"/>
                </a:lnTo>
                <a:lnTo>
                  <a:pt x="327" y="20"/>
                </a:lnTo>
                <a:lnTo>
                  <a:pt x="328" y="21"/>
                </a:lnTo>
                <a:lnTo>
                  <a:pt x="327" y="21"/>
                </a:lnTo>
                <a:lnTo>
                  <a:pt x="328" y="22"/>
                </a:lnTo>
                <a:lnTo>
                  <a:pt x="329" y="23"/>
                </a:lnTo>
                <a:lnTo>
                  <a:pt x="330" y="25"/>
                </a:lnTo>
                <a:lnTo>
                  <a:pt x="331" y="26"/>
                </a:lnTo>
                <a:lnTo>
                  <a:pt x="332" y="26"/>
                </a:lnTo>
                <a:lnTo>
                  <a:pt x="334" y="26"/>
                </a:lnTo>
                <a:lnTo>
                  <a:pt x="335" y="26"/>
                </a:lnTo>
                <a:lnTo>
                  <a:pt x="336" y="26"/>
                </a:lnTo>
                <a:lnTo>
                  <a:pt x="337" y="26"/>
                </a:lnTo>
                <a:lnTo>
                  <a:pt x="338" y="26"/>
                </a:lnTo>
                <a:lnTo>
                  <a:pt x="339" y="26"/>
                </a:lnTo>
                <a:lnTo>
                  <a:pt x="340" y="26"/>
                </a:lnTo>
                <a:lnTo>
                  <a:pt x="341" y="26"/>
                </a:lnTo>
                <a:lnTo>
                  <a:pt x="342" y="27"/>
                </a:lnTo>
                <a:lnTo>
                  <a:pt x="343" y="28"/>
                </a:lnTo>
                <a:lnTo>
                  <a:pt x="346" y="30"/>
                </a:lnTo>
                <a:lnTo>
                  <a:pt x="347" y="30"/>
                </a:lnTo>
                <a:lnTo>
                  <a:pt x="348" y="30"/>
                </a:lnTo>
                <a:lnTo>
                  <a:pt x="349" y="31"/>
                </a:lnTo>
                <a:lnTo>
                  <a:pt x="350" y="33"/>
                </a:lnTo>
                <a:lnTo>
                  <a:pt x="351" y="33"/>
                </a:lnTo>
                <a:lnTo>
                  <a:pt x="353" y="35"/>
                </a:lnTo>
                <a:lnTo>
                  <a:pt x="354" y="35"/>
                </a:lnTo>
                <a:lnTo>
                  <a:pt x="355" y="36"/>
                </a:lnTo>
                <a:lnTo>
                  <a:pt x="357" y="37"/>
                </a:lnTo>
                <a:lnTo>
                  <a:pt x="358" y="37"/>
                </a:lnTo>
                <a:lnTo>
                  <a:pt x="358" y="36"/>
                </a:lnTo>
                <a:lnTo>
                  <a:pt x="359" y="36"/>
                </a:lnTo>
                <a:lnTo>
                  <a:pt x="360" y="36"/>
                </a:lnTo>
                <a:lnTo>
                  <a:pt x="361" y="37"/>
                </a:lnTo>
                <a:lnTo>
                  <a:pt x="362" y="38"/>
                </a:lnTo>
                <a:lnTo>
                  <a:pt x="363" y="39"/>
                </a:lnTo>
                <a:lnTo>
                  <a:pt x="363" y="40"/>
                </a:lnTo>
                <a:lnTo>
                  <a:pt x="364" y="41"/>
                </a:lnTo>
                <a:lnTo>
                  <a:pt x="366" y="43"/>
                </a:lnTo>
                <a:lnTo>
                  <a:pt x="367" y="45"/>
                </a:lnTo>
                <a:lnTo>
                  <a:pt x="367" y="47"/>
                </a:lnTo>
                <a:lnTo>
                  <a:pt x="367" y="50"/>
                </a:lnTo>
                <a:lnTo>
                  <a:pt x="367" y="52"/>
                </a:lnTo>
                <a:lnTo>
                  <a:pt x="367" y="53"/>
                </a:lnTo>
                <a:lnTo>
                  <a:pt x="368" y="55"/>
                </a:lnTo>
                <a:lnTo>
                  <a:pt x="368" y="57"/>
                </a:lnTo>
                <a:lnTo>
                  <a:pt x="367" y="60"/>
                </a:lnTo>
                <a:lnTo>
                  <a:pt x="366" y="62"/>
                </a:lnTo>
                <a:lnTo>
                  <a:pt x="366" y="63"/>
                </a:lnTo>
                <a:lnTo>
                  <a:pt x="365" y="64"/>
                </a:lnTo>
                <a:lnTo>
                  <a:pt x="365" y="65"/>
                </a:lnTo>
                <a:lnTo>
                  <a:pt x="365" y="66"/>
                </a:lnTo>
                <a:lnTo>
                  <a:pt x="366" y="67"/>
                </a:lnTo>
                <a:lnTo>
                  <a:pt x="368" y="69"/>
                </a:lnTo>
                <a:lnTo>
                  <a:pt x="368" y="70"/>
                </a:lnTo>
                <a:lnTo>
                  <a:pt x="368" y="71"/>
                </a:lnTo>
                <a:lnTo>
                  <a:pt x="369" y="72"/>
                </a:lnTo>
                <a:lnTo>
                  <a:pt x="370" y="73"/>
                </a:lnTo>
                <a:lnTo>
                  <a:pt x="370" y="74"/>
                </a:lnTo>
                <a:lnTo>
                  <a:pt x="371" y="76"/>
                </a:lnTo>
                <a:lnTo>
                  <a:pt x="371" y="78"/>
                </a:lnTo>
                <a:lnTo>
                  <a:pt x="372" y="79"/>
                </a:lnTo>
                <a:lnTo>
                  <a:pt x="372" y="80"/>
                </a:lnTo>
                <a:lnTo>
                  <a:pt x="372" y="81"/>
                </a:lnTo>
                <a:lnTo>
                  <a:pt x="372" y="82"/>
                </a:lnTo>
                <a:lnTo>
                  <a:pt x="372" y="85"/>
                </a:lnTo>
                <a:lnTo>
                  <a:pt x="372" y="86"/>
                </a:lnTo>
                <a:lnTo>
                  <a:pt x="371" y="88"/>
                </a:lnTo>
                <a:lnTo>
                  <a:pt x="370" y="90"/>
                </a:lnTo>
                <a:lnTo>
                  <a:pt x="370" y="91"/>
                </a:lnTo>
                <a:lnTo>
                  <a:pt x="370" y="92"/>
                </a:lnTo>
                <a:lnTo>
                  <a:pt x="370" y="93"/>
                </a:lnTo>
                <a:lnTo>
                  <a:pt x="370" y="95"/>
                </a:lnTo>
                <a:lnTo>
                  <a:pt x="371" y="96"/>
                </a:lnTo>
                <a:lnTo>
                  <a:pt x="371" y="97"/>
                </a:lnTo>
                <a:lnTo>
                  <a:pt x="371" y="98"/>
                </a:lnTo>
                <a:lnTo>
                  <a:pt x="371" y="101"/>
                </a:lnTo>
                <a:lnTo>
                  <a:pt x="371" y="103"/>
                </a:lnTo>
                <a:lnTo>
                  <a:pt x="371" y="105"/>
                </a:lnTo>
                <a:lnTo>
                  <a:pt x="371" y="107"/>
                </a:lnTo>
                <a:lnTo>
                  <a:pt x="371" y="111"/>
                </a:lnTo>
                <a:lnTo>
                  <a:pt x="372" y="112"/>
                </a:lnTo>
                <a:lnTo>
                  <a:pt x="374" y="116"/>
                </a:lnTo>
                <a:lnTo>
                  <a:pt x="374" y="117"/>
                </a:lnTo>
                <a:lnTo>
                  <a:pt x="375" y="118"/>
                </a:lnTo>
                <a:lnTo>
                  <a:pt x="376" y="120"/>
                </a:lnTo>
                <a:lnTo>
                  <a:pt x="376" y="121"/>
                </a:lnTo>
                <a:lnTo>
                  <a:pt x="376" y="122"/>
                </a:lnTo>
                <a:lnTo>
                  <a:pt x="376" y="123"/>
                </a:lnTo>
                <a:lnTo>
                  <a:pt x="374" y="126"/>
                </a:lnTo>
                <a:lnTo>
                  <a:pt x="372" y="128"/>
                </a:lnTo>
                <a:lnTo>
                  <a:pt x="372" y="129"/>
                </a:lnTo>
                <a:lnTo>
                  <a:pt x="372" y="130"/>
                </a:lnTo>
                <a:lnTo>
                  <a:pt x="372" y="131"/>
                </a:lnTo>
                <a:lnTo>
                  <a:pt x="372" y="133"/>
                </a:lnTo>
                <a:lnTo>
                  <a:pt x="372" y="134"/>
                </a:lnTo>
                <a:lnTo>
                  <a:pt x="371" y="136"/>
                </a:lnTo>
                <a:lnTo>
                  <a:pt x="370" y="138"/>
                </a:lnTo>
                <a:lnTo>
                  <a:pt x="369" y="139"/>
                </a:lnTo>
                <a:lnTo>
                  <a:pt x="369" y="140"/>
                </a:lnTo>
                <a:lnTo>
                  <a:pt x="371" y="143"/>
                </a:lnTo>
                <a:lnTo>
                  <a:pt x="371" y="145"/>
                </a:lnTo>
                <a:lnTo>
                  <a:pt x="370" y="146"/>
                </a:lnTo>
                <a:lnTo>
                  <a:pt x="369" y="147"/>
                </a:lnTo>
                <a:lnTo>
                  <a:pt x="368" y="148"/>
                </a:lnTo>
                <a:lnTo>
                  <a:pt x="368" y="150"/>
                </a:lnTo>
                <a:lnTo>
                  <a:pt x="367" y="151"/>
                </a:lnTo>
                <a:lnTo>
                  <a:pt x="366" y="152"/>
                </a:lnTo>
                <a:lnTo>
                  <a:pt x="365" y="154"/>
                </a:lnTo>
                <a:lnTo>
                  <a:pt x="365" y="155"/>
                </a:lnTo>
                <a:lnTo>
                  <a:pt x="366" y="157"/>
                </a:lnTo>
                <a:lnTo>
                  <a:pt x="365" y="158"/>
                </a:lnTo>
                <a:lnTo>
                  <a:pt x="365" y="159"/>
                </a:lnTo>
                <a:lnTo>
                  <a:pt x="364" y="159"/>
                </a:lnTo>
                <a:lnTo>
                  <a:pt x="363" y="161"/>
                </a:lnTo>
                <a:lnTo>
                  <a:pt x="362" y="163"/>
                </a:lnTo>
                <a:lnTo>
                  <a:pt x="361" y="164"/>
                </a:lnTo>
                <a:lnTo>
                  <a:pt x="362" y="165"/>
                </a:lnTo>
                <a:lnTo>
                  <a:pt x="362" y="166"/>
                </a:lnTo>
                <a:lnTo>
                  <a:pt x="361" y="167"/>
                </a:lnTo>
                <a:lnTo>
                  <a:pt x="361" y="170"/>
                </a:lnTo>
                <a:lnTo>
                  <a:pt x="361" y="171"/>
                </a:lnTo>
                <a:lnTo>
                  <a:pt x="362" y="172"/>
                </a:lnTo>
                <a:lnTo>
                  <a:pt x="361" y="173"/>
                </a:lnTo>
                <a:lnTo>
                  <a:pt x="361" y="174"/>
                </a:lnTo>
                <a:lnTo>
                  <a:pt x="359" y="176"/>
                </a:lnTo>
                <a:lnTo>
                  <a:pt x="359" y="177"/>
                </a:lnTo>
                <a:lnTo>
                  <a:pt x="358" y="178"/>
                </a:lnTo>
                <a:lnTo>
                  <a:pt x="358" y="180"/>
                </a:lnTo>
                <a:lnTo>
                  <a:pt x="358" y="181"/>
                </a:lnTo>
                <a:lnTo>
                  <a:pt x="358" y="182"/>
                </a:lnTo>
                <a:lnTo>
                  <a:pt x="359" y="182"/>
                </a:lnTo>
                <a:lnTo>
                  <a:pt x="360" y="185"/>
                </a:lnTo>
                <a:lnTo>
                  <a:pt x="360" y="186"/>
                </a:lnTo>
                <a:lnTo>
                  <a:pt x="360" y="188"/>
                </a:lnTo>
                <a:lnTo>
                  <a:pt x="359" y="189"/>
                </a:lnTo>
                <a:lnTo>
                  <a:pt x="359" y="190"/>
                </a:lnTo>
                <a:lnTo>
                  <a:pt x="358" y="191"/>
                </a:lnTo>
                <a:lnTo>
                  <a:pt x="357" y="192"/>
                </a:lnTo>
                <a:lnTo>
                  <a:pt x="357" y="193"/>
                </a:lnTo>
                <a:lnTo>
                  <a:pt x="357" y="194"/>
                </a:lnTo>
                <a:lnTo>
                  <a:pt x="357" y="195"/>
                </a:lnTo>
                <a:lnTo>
                  <a:pt x="357" y="196"/>
                </a:lnTo>
                <a:lnTo>
                  <a:pt x="357" y="197"/>
                </a:lnTo>
                <a:lnTo>
                  <a:pt x="355" y="198"/>
                </a:lnTo>
                <a:lnTo>
                  <a:pt x="353" y="199"/>
                </a:lnTo>
                <a:lnTo>
                  <a:pt x="352" y="200"/>
                </a:lnTo>
                <a:lnTo>
                  <a:pt x="351" y="200"/>
                </a:lnTo>
                <a:lnTo>
                  <a:pt x="351" y="201"/>
                </a:lnTo>
                <a:lnTo>
                  <a:pt x="350" y="202"/>
                </a:lnTo>
                <a:lnTo>
                  <a:pt x="350" y="203"/>
                </a:lnTo>
                <a:lnTo>
                  <a:pt x="350" y="204"/>
                </a:lnTo>
                <a:lnTo>
                  <a:pt x="348" y="206"/>
                </a:lnTo>
                <a:lnTo>
                  <a:pt x="347" y="207"/>
                </a:lnTo>
                <a:lnTo>
                  <a:pt x="346" y="209"/>
                </a:lnTo>
                <a:lnTo>
                  <a:pt x="346" y="210"/>
                </a:lnTo>
                <a:lnTo>
                  <a:pt x="346" y="211"/>
                </a:lnTo>
                <a:lnTo>
                  <a:pt x="345" y="211"/>
                </a:lnTo>
                <a:lnTo>
                  <a:pt x="345" y="212"/>
                </a:lnTo>
                <a:lnTo>
                  <a:pt x="344" y="213"/>
                </a:lnTo>
                <a:lnTo>
                  <a:pt x="343" y="213"/>
                </a:lnTo>
                <a:lnTo>
                  <a:pt x="342" y="213"/>
                </a:lnTo>
                <a:lnTo>
                  <a:pt x="341" y="213"/>
                </a:lnTo>
                <a:lnTo>
                  <a:pt x="339" y="212"/>
                </a:lnTo>
                <a:lnTo>
                  <a:pt x="338" y="212"/>
                </a:lnTo>
                <a:lnTo>
                  <a:pt x="337" y="212"/>
                </a:lnTo>
                <a:lnTo>
                  <a:pt x="335" y="213"/>
                </a:lnTo>
                <a:lnTo>
                  <a:pt x="334" y="214"/>
                </a:lnTo>
                <a:lnTo>
                  <a:pt x="333" y="214"/>
                </a:lnTo>
                <a:lnTo>
                  <a:pt x="333" y="215"/>
                </a:lnTo>
                <a:lnTo>
                  <a:pt x="333" y="216"/>
                </a:lnTo>
                <a:lnTo>
                  <a:pt x="333" y="218"/>
                </a:lnTo>
                <a:lnTo>
                  <a:pt x="333" y="219"/>
                </a:lnTo>
                <a:lnTo>
                  <a:pt x="334" y="220"/>
                </a:lnTo>
                <a:lnTo>
                  <a:pt x="335" y="220"/>
                </a:lnTo>
                <a:lnTo>
                  <a:pt x="335" y="221"/>
                </a:lnTo>
                <a:lnTo>
                  <a:pt x="337" y="221"/>
                </a:lnTo>
                <a:lnTo>
                  <a:pt x="339" y="222"/>
                </a:lnTo>
                <a:lnTo>
                  <a:pt x="340" y="224"/>
                </a:lnTo>
                <a:lnTo>
                  <a:pt x="341" y="225"/>
                </a:lnTo>
                <a:lnTo>
                  <a:pt x="341" y="226"/>
                </a:lnTo>
                <a:lnTo>
                  <a:pt x="342" y="228"/>
                </a:lnTo>
                <a:lnTo>
                  <a:pt x="342" y="229"/>
                </a:lnTo>
                <a:lnTo>
                  <a:pt x="343" y="229"/>
                </a:lnTo>
                <a:lnTo>
                  <a:pt x="343" y="230"/>
                </a:lnTo>
                <a:lnTo>
                  <a:pt x="344" y="230"/>
                </a:lnTo>
                <a:lnTo>
                  <a:pt x="345" y="229"/>
                </a:lnTo>
                <a:lnTo>
                  <a:pt x="346" y="229"/>
                </a:lnTo>
                <a:lnTo>
                  <a:pt x="346" y="228"/>
                </a:lnTo>
                <a:lnTo>
                  <a:pt x="347" y="227"/>
                </a:lnTo>
                <a:lnTo>
                  <a:pt x="348" y="227"/>
                </a:lnTo>
                <a:lnTo>
                  <a:pt x="348" y="226"/>
                </a:lnTo>
                <a:lnTo>
                  <a:pt x="349" y="226"/>
                </a:lnTo>
                <a:lnTo>
                  <a:pt x="350" y="226"/>
                </a:lnTo>
                <a:lnTo>
                  <a:pt x="351" y="226"/>
                </a:lnTo>
                <a:lnTo>
                  <a:pt x="352" y="226"/>
                </a:lnTo>
                <a:lnTo>
                  <a:pt x="353" y="226"/>
                </a:lnTo>
                <a:lnTo>
                  <a:pt x="355" y="226"/>
                </a:lnTo>
                <a:lnTo>
                  <a:pt x="356" y="227"/>
                </a:lnTo>
                <a:lnTo>
                  <a:pt x="356" y="228"/>
                </a:lnTo>
                <a:lnTo>
                  <a:pt x="358" y="229"/>
                </a:lnTo>
                <a:lnTo>
                  <a:pt x="359" y="230"/>
                </a:lnTo>
                <a:lnTo>
                  <a:pt x="360" y="231"/>
                </a:lnTo>
                <a:lnTo>
                  <a:pt x="360" y="233"/>
                </a:lnTo>
                <a:lnTo>
                  <a:pt x="361" y="234"/>
                </a:lnTo>
                <a:lnTo>
                  <a:pt x="361" y="235"/>
                </a:lnTo>
                <a:lnTo>
                  <a:pt x="360" y="237"/>
                </a:lnTo>
                <a:lnTo>
                  <a:pt x="359" y="238"/>
                </a:lnTo>
                <a:lnTo>
                  <a:pt x="356" y="240"/>
                </a:lnTo>
                <a:lnTo>
                  <a:pt x="355" y="240"/>
                </a:lnTo>
                <a:lnTo>
                  <a:pt x="354" y="240"/>
                </a:lnTo>
                <a:lnTo>
                  <a:pt x="352" y="241"/>
                </a:lnTo>
                <a:lnTo>
                  <a:pt x="351" y="241"/>
                </a:lnTo>
                <a:lnTo>
                  <a:pt x="350" y="242"/>
                </a:lnTo>
                <a:lnTo>
                  <a:pt x="349" y="243"/>
                </a:lnTo>
                <a:lnTo>
                  <a:pt x="349" y="244"/>
                </a:lnTo>
                <a:lnTo>
                  <a:pt x="349" y="245"/>
                </a:lnTo>
                <a:lnTo>
                  <a:pt x="350" y="245"/>
                </a:lnTo>
                <a:lnTo>
                  <a:pt x="351" y="245"/>
                </a:lnTo>
                <a:lnTo>
                  <a:pt x="351" y="246"/>
                </a:lnTo>
                <a:lnTo>
                  <a:pt x="352" y="245"/>
                </a:lnTo>
                <a:lnTo>
                  <a:pt x="353" y="245"/>
                </a:lnTo>
                <a:lnTo>
                  <a:pt x="354" y="244"/>
                </a:lnTo>
                <a:lnTo>
                  <a:pt x="355" y="244"/>
                </a:lnTo>
                <a:lnTo>
                  <a:pt x="356" y="244"/>
                </a:lnTo>
                <a:lnTo>
                  <a:pt x="358" y="245"/>
                </a:lnTo>
                <a:lnTo>
                  <a:pt x="358" y="246"/>
                </a:lnTo>
                <a:lnTo>
                  <a:pt x="358" y="247"/>
                </a:lnTo>
                <a:lnTo>
                  <a:pt x="358" y="248"/>
                </a:lnTo>
                <a:lnTo>
                  <a:pt x="358" y="249"/>
                </a:lnTo>
                <a:lnTo>
                  <a:pt x="360" y="250"/>
                </a:lnTo>
                <a:lnTo>
                  <a:pt x="360" y="251"/>
                </a:lnTo>
                <a:lnTo>
                  <a:pt x="360" y="253"/>
                </a:lnTo>
                <a:lnTo>
                  <a:pt x="360" y="254"/>
                </a:lnTo>
                <a:lnTo>
                  <a:pt x="360" y="255"/>
                </a:lnTo>
                <a:lnTo>
                  <a:pt x="361" y="255"/>
                </a:lnTo>
                <a:lnTo>
                  <a:pt x="361" y="254"/>
                </a:lnTo>
                <a:lnTo>
                  <a:pt x="362" y="254"/>
                </a:lnTo>
                <a:lnTo>
                  <a:pt x="363" y="254"/>
                </a:lnTo>
                <a:lnTo>
                  <a:pt x="364" y="254"/>
                </a:lnTo>
                <a:lnTo>
                  <a:pt x="365" y="255"/>
                </a:lnTo>
                <a:lnTo>
                  <a:pt x="366" y="255"/>
                </a:lnTo>
                <a:lnTo>
                  <a:pt x="366" y="256"/>
                </a:lnTo>
                <a:lnTo>
                  <a:pt x="365" y="257"/>
                </a:lnTo>
                <a:lnTo>
                  <a:pt x="364" y="257"/>
                </a:lnTo>
                <a:lnTo>
                  <a:pt x="364" y="258"/>
                </a:lnTo>
                <a:lnTo>
                  <a:pt x="365" y="258"/>
                </a:lnTo>
                <a:lnTo>
                  <a:pt x="366" y="258"/>
                </a:lnTo>
                <a:lnTo>
                  <a:pt x="366" y="259"/>
                </a:lnTo>
                <a:lnTo>
                  <a:pt x="367" y="259"/>
                </a:lnTo>
                <a:lnTo>
                  <a:pt x="368" y="259"/>
                </a:lnTo>
                <a:lnTo>
                  <a:pt x="368" y="260"/>
                </a:lnTo>
                <a:lnTo>
                  <a:pt x="368" y="261"/>
                </a:lnTo>
                <a:lnTo>
                  <a:pt x="367" y="261"/>
                </a:lnTo>
                <a:lnTo>
                  <a:pt x="370" y="262"/>
                </a:lnTo>
                <a:lnTo>
                  <a:pt x="370" y="263"/>
                </a:lnTo>
                <a:lnTo>
                  <a:pt x="370" y="264"/>
                </a:lnTo>
                <a:lnTo>
                  <a:pt x="370" y="265"/>
                </a:lnTo>
                <a:lnTo>
                  <a:pt x="369" y="266"/>
                </a:lnTo>
                <a:lnTo>
                  <a:pt x="369" y="268"/>
                </a:lnTo>
                <a:lnTo>
                  <a:pt x="370" y="269"/>
                </a:lnTo>
                <a:lnTo>
                  <a:pt x="371" y="269"/>
                </a:lnTo>
                <a:lnTo>
                  <a:pt x="372" y="268"/>
                </a:lnTo>
                <a:lnTo>
                  <a:pt x="373" y="268"/>
                </a:lnTo>
                <a:lnTo>
                  <a:pt x="373" y="267"/>
                </a:lnTo>
                <a:lnTo>
                  <a:pt x="372" y="267"/>
                </a:lnTo>
                <a:lnTo>
                  <a:pt x="371" y="266"/>
                </a:lnTo>
                <a:lnTo>
                  <a:pt x="371" y="265"/>
                </a:lnTo>
                <a:lnTo>
                  <a:pt x="372" y="265"/>
                </a:lnTo>
                <a:lnTo>
                  <a:pt x="373" y="265"/>
                </a:lnTo>
                <a:lnTo>
                  <a:pt x="373" y="266"/>
                </a:lnTo>
                <a:lnTo>
                  <a:pt x="374" y="267"/>
                </a:lnTo>
                <a:lnTo>
                  <a:pt x="375" y="268"/>
                </a:lnTo>
                <a:lnTo>
                  <a:pt x="376" y="269"/>
                </a:lnTo>
                <a:lnTo>
                  <a:pt x="377" y="270"/>
                </a:lnTo>
                <a:lnTo>
                  <a:pt x="376" y="270"/>
                </a:lnTo>
                <a:lnTo>
                  <a:pt x="375" y="270"/>
                </a:lnTo>
                <a:lnTo>
                  <a:pt x="374" y="270"/>
                </a:lnTo>
                <a:lnTo>
                  <a:pt x="375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3"/>
                </a:lnTo>
                <a:lnTo>
                  <a:pt x="378" y="273"/>
                </a:lnTo>
                <a:lnTo>
                  <a:pt x="378" y="274"/>
                </a:lnTo>
                <a:lnTo>
                  <a:pt x="377" y="274"/>
                </a:lnTo>
                <a:lnTo>
                  <a:pt x="376" y="274"/>
                </a:lnTo>
                <a:lnTo>
                  <a:pt x="377" y="275"/>
                </a:lnTo>
                <a:lnTo>
                  <a:pt x="377" y="276"/>
                </a:lnTo>
                <a:lnTo>
                  <a:pt x="376" y="276"/>
                </a:lnTo>
                <a:lnTo>
                  <a:pt x="376" y="277"/>
                </a:lnTo>
                <a:lnTo>
                  <a:pt x="377" y="277"/>
                </a:lnTo>
                <a:lnTo>
                  <a:pt x="377" y="278"/>
                </a:lnTo>
                <a:lnTo>
                  <a:pt x="378" y="277"/>
                </a:lnTo>
                <a:lnTo>
                  <a:pt x="379" y="277"/>
                </a:lnTo>
                <a:lnTo>
                  <a:pt x="380" y="278"/>
                </a:lnTo>
                <a:lnTo>
                  <a:pt x="380" y="277"/>
                </a:lnTo>
                <a:lnTo>
                  <a:pt x="381" y="277"/>
                </a:lnTo>
                <a:lnTo>
                  <a:pt x="381" y="278"/>
                </a:lnTo>
                <a:lnTo>
                  <a:pt x="381" y="279"/>
                </a:lnTo>
                <a:lnTo>
                  <a:pt x="381" y="278"/>
                </a:lnTo>
                <a:lnTo>
                  <a:pt x="382" y="278"/>
                </a:lnTo>
                <a:lnTo>
                  <a:pt x="382" y="279"/>
                </a:lnTo>
                <a:lnTo>
                  <a:pt x="382" y="280"/>
                </a:lnTo>
                <a:lnTo>
                  <a:pt x="381" y="280"/>
                </a:lnTo>
                <a:lnTo>
                  <a:pt x="381" y="281"/>
                </a:lnTo>
                <a:lnTo>
                  <a:pt x="382" y="280"/>
                </a:lnTo>
                <a:lnTo>
                  <a:pt x="383" y="280"/>
                </a:lnTo>
                <a:lnTo>
                  <a:pt x="384" y="280"/>
                </a:lnTo>
                <a:lnTo>
                  <a:pt x="383" y="281"/>
                </a:lnTo>
                <a:lnTo>
                  <a:pt x="382" y="281"/>
                </a:lnTo>
                <a:lnTo>
                  <a:pt x="383" y="281"/>
                </a:lnTo>
                <a:lnTo>
                  <a:pt x="383" y="282"/>
                </a:lnTo>
                <a:lnTo>
                  <a:pt x="384" y="283"/>
                </a:lnTo>
                <a:lnTo>
                  <a:pt x="383" y="283"/>
                </a:lnTo>
                <a:lnTo>
                  <a:pt x="383" y="284"/>
                </a:lnTo>
                <a:lnTo>
                  <a:pt x="384" y="284"/>
                </a:lnTo>
                <a:lnTo>
                  <a:pt x="384" y="285"/>
                </a:lnTo>
                <a:lnTo>
                  <a:pt x="383" y="285"/>
                </a:lnTo>
                <a:lnTo>
                  <a:pt x="384" y="285"/>
                </a:lnTo>
                <a:lnTo>
                  <a:pt x="384" y="286"/>
                </a:lnTo>
                <a:lnTo>
                  <a:pt x="383" y="286"/>
                </a:lnTo>
                <a:lnTo>
                  <a:pt x="384" y="287"/>
                </a:lnTo>
                <a:lnTo>
                  <a:pt x="384" y="286"/>
                </a:lnTo>
                <a:lnTo>
                  <a:pt x="384" y="287"/>
                </a:lnTo>
                <a:lnTo>
                  <a:pt x="385" y="287"/>
                </a:lnTo>
                <a:lnTo>
                  <a:pt x="384" y="287"/>
                </a:lnTo>
                <a:lnTo>
                  <a:pt x="385" y="288"/>
                </a:lnTo>
                <a:lnTo>
                  <a:pt x="386" y="288"/>
                </a:lnTo>
                <a:lnTo>
                  <a:pt x="386" y="289"/>
                </a:lnTo>
                <a:lnTo>
                  <a:pt x="387" y="289"/>
                </a:lnTo>
                <a:lnTo>
                  <a:pt x="388" y="289"/>
                </a:lnTo>
                <a:lnTo>
                  <a:pt x="388" y="290"/>
                </a:lnTo>
                <a:lnTo>
                  <a:pt x="389" y="290"/>
                </a:lnTo>
                <a:lnTo>
                  <a:pt x="389" y="291"/>
                </a:lnTo>
                <a:lnTo>
                  <a:pt x="390" y="291"/>
                </a:lnTo>
                <a:lnTo>
                  <a:pt x="390" y="292"/>
                </a:lnTo>
                <a:lnTo>
                  <a:pt x="390" y="293"/>
                </a:lnTo>
                <a:lnTo>
                  <a:pt x="391" y="293"/>
                </a:lnTo>
                <a:lnTo>
                  <a:pt x="392" y="294"/>
                </a:lnTo>
                <a:lnTo>
                  <a:pt x="392" y="295"/>
                </a:lnTo>
                <a:lnTo>
                  <a:pt x="393" y="296"/>
                </a:lnTo>
                <a:lnTo>
                  <a:pt x="393" y="295"/>
                </a:lnTo>
                <a:lnTo>
                  <a:pt x="393" y="296"/>
                </a:lnTo>
                <a:lnTo>
                  <a:pt x="394" y="295"/>
                </a:lnTo>
                <a:lnTo>
                  <a:pt x="394" y="296"/>
                </a:lnTo>
                <a:lnTo>
                  <a:pt x="393" y="297"/>
                </a:lnTo>
                <a:lnTo>
                  <a:pt x="394" y="298"/>
                </a:lnTo>
                <a:lnTo>
                  <a:pt x="394" y="299"/>
                </a:lnTo>
                <a:lnTo>
                  <a:pt x="395" y="298"/>
                </a:lnTo>
                <a:lnTo>
                  <a:pt x="395" y="299"/>
                </a:lnTo>
                <a:lnTo>
                  <a:pt x="396" y="299"/>
                </a:lnTo>
                <a:lnTo>
                  <a:pt x="396" y="300"/>
                </a:lnTo>
                <a:lnTo>
                  <a:pt x="397" y="300"/>
                </a:lnTo>
                <a:lnTo>
                  <a:pt x="397" y="301"/>
                </a:lnTo>
                <a:lnTo>
                  <a:pt x="396" y="302"/>
                </a:lnTo>
                <a:lnTo>
                  <a:pt x="397" y="302"/>
                </a:lnTo>
                <a:lnTo>
                  <a:pt x="398" y="302"/>
                </a:lnTo>
                <a:lnTo>
                  <a:pt x="398" y="303"/>
                </a:lnTo>
                <a:lnTo>
                  <a:pt x="397" y="303"/>
                </a:lnTo>
                <a:lnTo>
                  <a:pt x="398" y="303"/>
                </a:lnTo>
                <a:lnTo>
                  <a:pt x="397" y="304"/>
                </a:lnTo>
                <a:lnTo>
                  <a:pt x="398" y="305"/>
                </a:lnTo>
                <a:lnTo>
                  <a:pt x="397" y="306"/>
                </a:lnTo>
                <a:lnTo>
                  <a:pt x="399" y="306"/>
                </a:lnTo>
                <a:lnTo>
                  <a:pt x="400" y="306"/>
                </a:lnTo>
                <a:lnTo>
                  <a:pt x="400" y="307"/>
                </a:lnTo>
                <a:lnTo>
                  <a:pt x="401" y="307"/>
                </a:lnTo>
                <a:lnTo>
                  <a:pt x="402" y="308"/>
                </a:lnTo>
                <a:lnTo>
                  <a:pt x="402" y="309"/>
                </a:lnTo>
                <a:lnTo>
                  <a:pt x="402" y="310"/>
                </a:lnTo>
                <a:lnTo>
                  <a:pt x="402" y="311"/>
                </a:lnTo>
                <a:lnTo>
                  <a:pt x="403" y="311"/>
                </a:lnTo>
                <a:lnTo>
                  <a:pt x="402" y="312"/>
                </a:lnTo>
                <a:lnTo>
                  <a:pt x="403" y="312"/>
                </a:lnTo>
                <a:lnTo>
                  <a:pt x="403" y="313"/>
                </a:lnTo>
                <a:lnTo>
                  <a:pt x="404" y="313"/>
                </a:lnTo>
                <a:lnTo>
                  <a:pt x="405" y="313"/>
                </a:lnTo>
                <a:lnTo>
                  <a:pt x="406" y="314"/>
                </a:lnTo>
                <a:lnTo>
                  <a:pt x="407" y="314"/>
                </a:lnTo>
                <a:lnTo>
                  <a:pt x="408" y="314"/>
                </a:lnTo>
                <a:lnTo>
                  <a:pt x="408" y="315"/>
                </a:lnTo>
                <a:lnTo>
                  <a:pt x="408" y="314"/>
                </a:lnTo>
                <a:lnTo>
                  <a:pt x="409" y="314"/>
                </a:lnTo>
                <a:lnTo>
                  <a:pt x="409" y="313"/>
                </a:lnTo>
                <a:lnTo>
                  <a:pt x="410" y="313"/>
                </a:lnTo>
                <a:lnTo>
                  <a:pt x="411" y="313"/>
                </a:lnTo>
                <a:lnTo>
                  <a:pt x="411" y="312"/>
                </a:lnTo>
                <a:lnTo>
                  <a:pt x="412" y="312"/>
                </a:lnTo>
                <a:lnTo>
                  <a:pt x="412" y="311"/>
                </a:lnTo>
                <a:lnTo>
                  <a:pt x="413" y="311"/>
                </a:lnTo>
                <a:lnTo>
                  <a:pt x="413" y="310"/>
                </a:lnTo>
                <a:lnTo>
                  <a:pt x="413" y="309"/>
                </a:lnTo>
                <a:lnTo>
                  <a:pt x="414" y="309"/>
                </a:lnTo>
                <a:lnTo>
                  <a:pt x="414" y="308"/>
                </a:lnTo>
                <a:lnTo>
                  <a:pt x="415" y="308"/>
                </a:lnTo>
                <a:lnTo>
                  <a:pt x="416" y="307"/>
                </a:lnTo>
                <a:lnTo>
                  <a:pt x="416" y="308"/>
                </a:lnTo>
                <a:lnTo>
                  <a:pt x="417" y="308"/>
                </a:lnTo>
                <a:lnTo>
                  <a:pt x="417" y="307"/>
                </a:lnTo>
                <a:lnTo>
                  <a:pt x="416" y="307"/>
                </a:lnTo>
                <a:lnTo>
                  <a:pt x="417" y="306"/>
                </a:lnTo>
                <a:lnTo>
                  <a:pt x="418" y="306"/>
                </a:lnTo>
                <a:lnTo>
                  <a:pt x="418" y="307"/>
                </a:lnTo>
                <a:lnTo>
                  <a:pt x="419" y="307"/>
                </a:lnTo>
                <a:lnTo>
                  <a:pt x="420" y="306"/>
                </a:lnTo>
                <a:lnTo>
                  <a:pt x="421" y="306"/>
                </a:lnTo>
                <a:lnTo>
                  <a:pt x="421" y="305"/>
                </a:lnTo>
                <a:lnTo>
                  <a:pt x="421" y="304"/>
                </a:lnTo>
                <a:lnTo>
                  <a:pt x="422" y="304"/>
                </a:lnTo>
                <a:lnTo>
                  <a:pt x="422" y="305"/>
                </a:lnTo>
                <a:lnTo>
                  <a:pt x="423" y="305"/>
                </a:lnTo>
                <a:lnTo>
                  <a:pt x="423" y="304"/>
                </a:lnTo>
                <a:lnTo>
                  <a:pt x="424" y="304"/>
                </a:lnTo>
                <a:lnTo>
                  <a:pt x="425" y="305"/>
                </a:lnTo>
                <a:lnTo>
                  <a:pt x="426" y="305"/>
                </a:lnTo>
                <a:lnTo>
                  <a:pt x="427" y="305"/>
                </a:lnTo>
                <a:lnTo>
                  <a:pt x="427" y="304"/>
                </a:lnTo>
                <a:lnTo>
                  <a:pt x="428" y="304"/>
                </a:lnTo>
                <a:lnTo>
                  <a:pt x="429" y="304"/>
                </a:lnTo>
                <a:lnTo>
                  <a:pt x="430" y="304"/>
                </a:lnTo>
                <a:lnTo>
                  <a:pt x="429" y="304"/>
                </a:lnTo>
                <a:lnTo>
                  <a:pt x="430" y="304"/>
                </a:lnTo>
                <a:lnTo>
                  <a:pt x="431" y="304"/>
                </a:lnTo>
                <a:lnTo>
                  <a:pt x="431" y="303"/>
                </a:lnTo>
                <a:lnTo>
                  <a:pt x="432" y="303"/>
                </a:lnTo>
                <a:lnTo>
                  <a:pt x="433" y="303"/>
                </a:lnTo>
                <a:lnTo>
                  <a:pt x="433" y="302"/>
                </a:lnTo>
                <a:lnTo>
                  <a:pt x="433" y="303"/>
                </a:lnTo>
                <a:lnTo>
                  <a:pt x="434" y="302"/>
                </a:lnTo>
                <a:lnTo>
                  <a:pt x="434" y="301"/>
                </a:lnTo>
                <a:lnTo>
                  <a:pt x="435" y="301"/>
                </a:lnTo>
                <a:lnTo>
                  <a:pt x="435" y="302"/>
                </a:lnTo>
                <a:lnTo>
                  <a:pt x="436" y="301"/>
                </a:lnTo>
                <a:lnTo>
                  <a:pt x="437" y="301"/>
                </a:lnTo>
                <a:lnTo>
                  <a:pt x="438" y="301"/>
                </a:lnTo>
                <a:lnTo>
                  <a:pt x="439" y="300"/>
                </a:lnTo>
                <a:lnTo>
                  <a:pt x="439" y="301"/>
                </a:lnTo>
                <a:lnTo>
                  <a:pt x="439" y="300"/>
                </a:lnTo>
                <a:lnTo>
                  <a:pt x="440" y="300"/>
                </a:lnTo>
                <a:lnTo>
                  <a:pt x="440" y="301"/>
                </a:lnTo>
                <a:lnTo>
                  <a:pt x="441" y="301"/>
                </a:lnTo>
                <a:lnTo>
                  <a:pt x="442" y="301"/>
                </a:lnTo>
                <a:lnTo>
                  <a:pt x="443" y="301"/>
                </a:lnTo>
                <a:lnTo>
                  <a:pt x="444" y="300"/>
                </a:lnTo>
                <a:lnTo>
                  <a:pt x="445" y="300"/>
                </a:lnTo>
                <a:lnTo>
                  <a:pt x="446" y="300"/>
                </a:lnTo>
                <a:lnTo>
                  <a:pt x="447" y="300"/>
                </a:lnTo>
                <a:lnTo>
                  <a:pt x="448" y="300"/>
                </a:lnTo>
                <a:lnTo>
                  <a:pt x="449" y="299"/>
                </a:lnTo>
                <a:lnTo>
                  <a:pt x="450" y="300"/>
                </a:lnTo>
                <a:lnTo>
                  <a:pt x="450" y="299"/>
                </a:lnTo>
                <a:lnTo>
                  <a:pt x="451" y="300"/>
                </a:lnTo>
                <a:lnTo>
                  <a:pt x="452" y="301"/>
                </a:lnTo>
                <a:lnTo>
                  <a:pt x="453" y="301"/>
                </a:lnTo>
                <a:lnTo>
                  <a:pt x="453" y="302"/>
                </a:lnTo>
                <a:lnTo>
                  <a:pt x="454" y="302"/>
                </a:lnTo>
                <a:lnTo>
                  <a:pt x="455" y="302"/>
                </a:lnTo>
                <a:lnTo>
                  <a:pt x="455" y="303"/>
                </a:lnTo>
                <a:lnTo>
                  <a:pt x="455" y="304"/>
                </a:lnTo>
                <a:lnTo>
                  <a:pt x="455" y="305"/>
                </a:lnTo>
                <a:lnTo>
                  <a:pt x="456" y="306"/>
                </a:lnTo>
                <a:lnTo>
                  <a:pt x="457" y="305"/>
                </a:lnTo>
                <a:lnTo>
                  <a:pt x="457" y="306"/>
                </a:lnTo>
                <a:lnTo>
                  <a:pt x="458" y="306"/>
                </a:lnTo>
                <a:lnTo>
                  <a:pt x="459" y="307"/>
                </a:lnTo>
                <a:lnTo>
                  <a:pt x="460" y="307"/>
                </a:lnTo>
                <a:lnTo>
                  <a:pt x="460" y="308"/>
                </a:lnTo>
                <a:lnTo>
                  <a:pt x="461" y="308"/>
                </a:lnTo>
                <a:lnTo>
                  <a:pt x="461" y="309"/>
                </a:lnTo>
                <a:lnTo>
                  <a:pt x="462" y="309"/>
                </a:lnTo>
                <a:lnTo>
                  <a:pt x="462" y="311"/>
                </a:lnTo>
                <a:lnTo>
                  <a:pt x="462" y="312"/>
                </a:lnTo>
                <a:lnTo>
                  <a:pt x="463" y="313"/>
                </a:lnTo>
                <a:lnTo>
                  <a:pt x="463" y="315"/>
                </a:lnTo>
                <a:lnTo>
                  <a:pt x="463" y="316"/>
                </a:lnTo>
                <a:lnTo>
                  <a:pt x="463" y="317"/>
                </a:lnTo>
                <a:lnTo>
                  <a:pt x="463" y="318"/>
                </a:lnTo>
                <a:lnTo>
                  <a:pt x="464" y="318"/>
                </a:lnTo>
                <a:lnTo>
                  <a:pt x="464" y="319"/>
                </a:lnTo>
                <a:lnTo>
                  <a:pt x="464" y="320"/>
                </a:lnTo>
                <a:lnTo>
                  <a:pt x="463" y="321"/>
                </a:lnTo>
                <a:lnTo>
                  <a:pt x="462" y="321"/>
                </a:lnTo>
                <a:lnTo>
                  <a:pt x="461" y="322"/>
                </a:lnTo>
                <a:lnTo>
                  <a:pt x="461" y="323"/>
                </a:lnTo>
                <a:lnTo>
                  <a:pt x="461" y="324"/>
                </a:lnTo>
                <a:lnTo>
                  <a:pt x="460" y="325"/>
                </a:lnTo>
                <a:lnTo>
                  <a:pt x="459" y="327"/>
                </a:lnTo>
                <a:lnTo>
                  <a:pt x="459" y="328"/>
                </a:lnTo>
                <a:lnTo>
                  <a:pt x="459" y="329"/>
                </a:lnTo>
                <a:lnTo>
                  <a:pt x="458" y="329"/>
                </a:lnTo>
                <a:lnTo>
                  <a:pt x="458" y="330"/>
                </a:lnTo>
                <a:lnTo>
                  <a:pt x="459" y="330"/>
                </a:lnTo>
                <a:lnTo>
                  <a:pt x="459" y="331"/>
                </a:lnTo>
                <a:lnTo>
                  <a:pt x="460" y="331"/>
                </a:lnTo>
                <a:lnTo>
                  <a:pt x="461" y="332"/>
                </a:lnTo>
                <a:lnTo>
                  <a:pt x="461" y="333"/>
                </a:lnTo>
                <a:lnTo>
                  <a:pt x="460" y="334"/>
                </a:lnTo>
                <a:lnTo>
                  <a:pt x="459" y="334"/>
                </a:lnTo>
                <a:lnTo>
                  <a:pt x="459" y="336"/>
                </a:lnTo>
                <a:lnTo>
                  <a:pt x="459" y="337"/>
                </a:lnTo>
                <a:lnTo>
                  <a:pt x="459" y="338"/>
                </a:lnTo>
                <a:lnTo>
                  <a:pt x="459" y="339"/>
                </a:lnTo>
                <a:lnTo>
                  <a:pt x="459" y="340"/>
                </a:lnTo>
                <a:lnTo>
                  <a:pt x="458" y="340"/>
                </a:lnTo>
                <a:lnTo>
                  <a:pt x="458" y="341"/>
                </a:lnTo>
                <a:lnTo>
                  <a:pt x="458" y="342"/>
                </a:lnTo>
                <a:lnTo>
                  <a:pt x="457" y="342"/>
                </a:lnTo>
                <a:lnTo>
                  <a:pt x="456" y="343"/>
                </a:lnTo>
                <a:lnTo>
                  <a:pt x="455" y="344"/>
                </a:lnTo>
                <a:lnTo>
                  <a:pt x="455" y="345"/>
                </a:lnTo>
                <a:lnTo>
                  <a:pt x="454" y="345"/>
                </a:lnTo>
                <a:lnTo>
                  <a:pt x="453" y="345"/>
                </a:lnTo>
                <a:lnTo>
                  <a:pt x="452" y="345"/>
                </a:lnTo>
                <a:lnTo>
                  <a:pt x="451" y="345"/>
                </a:lnTo>
                <a:lnTo>
                  <a:pt x="450" y="345"/>
                </a:lnTo>
                <a:lnTo>
                  <a:pt x="449" y="345"/>
                </a:lnTo>
                <a:lnTo>
                  <a:pt x="448" y="345"/>
                </a:lnTo>
                <a:lnTo>
                  <a:pt x="447" y="345"/>
                </a:lnTo>
                <a:lnTo>
                  <a:pt x="446" y="344"/>
                </a:lnTo>
                <a:lnTo>
                  <a:pt x="445" y="344"/>
                </a:lnTo>
                <a:lnTo>
                  <a:pt x="444" y="344"/>
                </a:lnTo>
                <a:lnTo>
                  <a:pt x="443" y="345"/>
                </a:lnTo>
                <a:lnTo>
                  <a:pt x="441" y="345"/>
                </a:lnTo>
                <a:lnTo>
                  <a:pt x="440" y="345"/>
                </a:lnTo>
                <a:lnTo>
                  <a:pt x="440" y="346"/>
                </a:lnTo>
                <a:lnTo>
                  <a:pt x="439" y="347"/>
                </a:lnTo>
                <a:lnTo>
                  <a:pt x="438" y="347"/>
                </a:lnTo>
                <a:lnTo>
                  <a:pt x="437" y="347"/>
                </a:lnTo>
                <a:lnTo>
                  <a:pt x="437" y="348"/>
                </a:lnTo>
                <a:lnTo>
                  <a:pt x="436" y="348"/>
                </a:lnTo>
                <a:lnTo>
                  <a:pt x="436" y="349"/>
                </a:lnTo>
                <a:lnTo>
                  <a:pt x="435" y="350"/>
                </a:lnTo>
                <a:lnTo>
                  <a:pt x="434" y="350"/>
                </a:lnTo>
                <a:lnTo>
                  <a:pt x="434" y="349"/>
                </a:lnTo>
                <a:lnTo>
                  <a:pt x="433" y="349"/>
                </a:lnTo>
                <a:lnTo>
                  <a:pt x="432" y="349"/>
                </a:lnTo>
                <a:lnTo>
                  <a:pt x="431" y="349"/>
                </a:lnTo>
                <a:lnTo>
                  <a:pt x="430" y="349"/>
                </a:lnTo>
                <a:lnTo>
                  <a:pt x="430" y="348"/>
                </a:lnTo>
                <a:lnTo>
                  <a:pt x="429" y="348"/>
                </a:lnTo>
                <a:lnTo>
                  <a:pt x="429" y="349"/>
                </a:lnTo>
                <a:lnTo>
                  <a:pt x="429" y="350"/>
                </a:lnTo>
                <a:lnTo>
                  <a:pt x="428" y="350"/>
                </a:lnTo>
                <a:lnTo>
                  <a:pt x="429" y="350"/>
                </a:lnTo>
                <a:lnTo>
                  <a:pt x="429" y="351"/>
                </a:lnTo>
                <a:lnTo>
                  <a:pt x="428" y="352"/>
                </a:lnTo>
                <a:lnTo>
                  <a:pt x="427" y="351"/>
                </a:lnTo>
                <a:lnTo>
                  <a:pt x="427" y="352"/>
                </a:lnTo>
                <a:lnTo>
                  <a:pt x="428" y="353"/>
                </a:lnTo>
                <a:lnTo>
                  <a:pt x="427" y="354"/>
                </a:lnTo>
                <a:lnTo>
                  <a:pt x="428" y="355"/>
                </a:lnTo>
                <a:lnTo>
                  <a:pt x="427" y="356"/>
                </a:lnTo>
                <a:lnTo>
                  <a:pt x="428" y="356"/>
                </a:lnTo>
                <a:lnTo>
                  <a:pt x="427" y="357"/>
                </a:lnTo>
                <a:lnTo>
                  <a:pt x="426" y="358"/>
                </a:lnTo>
                <a:lnTo>
                  <a:pt x="425" y="359"/>
                </a:lnTo>
                <a:lnTo>
                  <a:pt x="425" y="358"/>
                </a:lnTo>
                <a:lnTo>
                  <a:pt x="425" y="359"/>
                </a:lnTo>
                <a:lnTo>
                  <a:pt x="424" y="359"/>
                </a:lnTo>
                <a:lnTo>
                  <a:pt x="424" y="358"/>
                </a:lnTo>
                <a:lnTo>
                  <a:pt x="423" y="358"/>
                </a:lnTo>
                <a:lnTo>
                  <a:pt x="423" y="359"/>
                </a:lnTo>
                <a:lnTo>
                  <a:pt x="422" y="359"/>
                </a:lnTo>
                <a:lnTo>
                  <a:pt x="422" y="360"/>
                </a:lnTo>
                <a:lnTo>
                  <a:pt x="422" y="361"/>
                </a:lnTo>
                <a:lnTo>
                  <a:pt x="422" y="362"/>
                </a:lnTo>
                <a:lnTo>
                  <a:pt x="422" y="363"/>
                </a:lnTo>
                <a:lnTo>
                  <a:pt x="421" y="363"/>
                </a:lnTo>
                <a:lnTo>
                  <a:pt x="422" y="364"/>
                </a:lnTo>
                <a:lnTo>
                  <a:pt x="421" y="364"/>
                </a:lnTo>
                <a:lnTo>
                  <a:pt x="422" y="365"/>
                </a:lnTo>
                <a:lnTo>
                  <a:pt x="421" y="365"/>
                </a:lnTo>
                <a:lnTo>
                  <a:pt x="421" y="366"/>
                </a:lnTo>
                <a:lnTo>
                  <a:pt x="420" y="366"/>
                </a:lnTo>
                <a:lnTo>
                  <a:pt x="421" y="367"/>
                </a:lnTo>
                <a:lnTo>
                  <a:pt x="420" y="367"/>
                </a:lnTo>
                <a:lnTo>
                  <a:pt x="420" y="368"/>
                </a:lnTo>
                <a:lnTo>
                  <a:pt x="419" y="367"/>
                </a:lnTo>
                <a:lnTo>
                  <a:pt x="419" y="368"/>
                </a:lnTo>
                <a:lnTo>
                  <a:pt x="419" y="367"/>
                </a:lnTo>
                <a:lnTo>
                  <a:pt x="419" y="368"/>
                </a:lnTo>
                <a:lnTo>
                  <a:pt x="418" y="368"/>
                </a:lnTo>
                <a:lnTo>
                  <a:pt x="419" y="368"/>
                </a:lnTo>
                <a:lnTo>
                  <a:pt x="419" y="369"/>
                </a:lnTo>
                <a:lnTo>
                  <a:pt x="418" y="368"/>
                </a:lnTo>
                <a:lnTo>
                  <a:pt x="418" y="369"/>
                </a:lnTo>
                <a:lnTo>
                  <a:pt x="418" y="368"/>
                </a:lnTo>
                <a:lnTo>
                  <a:pt x="418" y="369"/>
                </a:lnTo>
                <a:lnTo>
                  <a:pt x="417" y="369"/>
                </a:lnTo>
                <a:lnTo>
                  <a:pt x="417" y="370"/>
                </a:lnTo>
                <a:lnTo>
                  <a:pt x="416" y="369"/>
                </a:lnTo>
                <a:lnTo>
                  <a:pt x="416" y="370"/>
                </a:lnTo>
                <a:lnTo>
                  <a:pt x="416" y="371"/>
                </a:lnTo>
                <a:lnTo>
                  <a:pt x="415" y="371"/>
                </a:lnTo>
                <a:lnTo>
                  <a:pt x="415" y="370"/>
                </a:lnTo>
                <a:lnTo>
                  <a:pt x="415" y="371"/>
                </a:lnTo>
                <a:lnTo>
                  <a:pt x="414" y="371"/>
                </a:lnTo>
                <a:lnTo>
                  <a:pt x="415" y="371"/>
                </a:lnTo>
                <a:lnTo>
                  <a:pt x="415" y="372"/>
                </a:lnTo>
                <a:lnTo>
                  <a:pt x="415" y="371"/>
                </a:lnTo>
                <a:lnTo>
                  <a:pt x="416" y="371"/>
                </a:lnTo>
                <a:lnTo>
                  <a:pt x="416" y="372"/>
                </a:lnTo>
                <a:lnTo>
                  <a:pt x="416" y="373"/>
                </a:lnTo>
                <a:lnTo>
                  <a:pt x="415" y="373"/>
                </a:lnTo>
                <a:lnTo>
                  <a:pt x="416" y="373"/>
                </a:lnTo>
                <a:lnTo>
                  <a:pt x="415" y="373"/>
                </a:lnTo>
                <a:lnTo>
                  <a:pt x="415" y="374"/>
                </a:lnTo>
                <a:lnTo>
                  <a:pt x="414" y="375"/>
                </a:lnTo>
                <a:lnTo>
                  <a:pt x="415" y="375"/>
                </a:lnTo>
                <a:lnTo>
                  <a:pt x="414" y="375"/>
                </a:lnTo>
                <a:lnTo>
                  <a:pt x="414" y="376"/>
                </a:lnTo>
                <a:lnTo>
                  <a:pt x="415" y="376"/>
                </a:lnTo>
                <a:lnTo>
                  <a:pt x="414" y="376"/>
                </a:lnTo>
                <a:lnTo>
                  <a:pt x="414" y="377"/>
                </a:lnTo>
                <a:lnTo>
                  <a:pt x="415" y="377"/>
                </a:lnTo>
                <a:lnTo>
                  <a:pt x="415" y="378"/>
                </a:lnTo>
                <a:lnTo>
                  <a:pt x="415" y="377"/>
                </a:lnTo>
                <a:lnTo>
                  <a:pt x="415" y="378"/>
                </a:lnTo>
                <a:lnTo>
                  <a:pt x="416" y="378"/>
                </a:lnTo>
                <a:lnTo>
                  <a:pt x="416" y="379"/>
                </a:lnTo>
                <a:lnTo>
                  <a:pt x="417" y="379"/>
                </a:lnTo>
                <a:lnTo>
                  <a:pt x="417" y="380"/>
                </a:lnTo>
                <a:lnTo>
                  <a:pt x="417" y="381"/>
                </a:lnTo>
                <a:lnTo>
                  <a:pt x="416" y="381"/>
                </a:lnTo>
                <a:lnTo>
                  <a:pt x="415" y="382"/>
                </a:lnTo>
                <a:lnTo>
                  <a:pt x="415" y="383"/>
                </a:lnTo>
                <a:lnTo>
                  <a:pt x="414" y="383"/>
                </a:lnTo>
                <a:lnTo>
                  <a:pt x="414" y="384"/>
                </a:lnTo>
                <a:lnTo>
                  <a:pt x="414" y="385"/>
                </a:lnTo>
                <a:lnTo>
                  <a:pt x="413" y="385"/>
                </a:lnTo>
                <a:lnTo>
                  <a:pt x="412" y="385"/>
                </a:lnTo>
                <a:lnTo>
                  <a:pt x="413" y="386"/>
                </a:lnTo>
                <a:lnTo>
                  <a:pt x="413" y="387"/>
                </a:lnTo>
                <a:lnTo>
                  <a:pt x="413" y="388"/>
                </a:lnTo>
                <a:lnTo>
                  <a:pt x="413" y="389"/>
                </a:lnTo>
                <a:lnTo>
                  <a:pt x="414" y="389"/>
                </a:lnTo>
                <a:lnTo>
                  <a:pt x="414" y="390"/>
                </a:lnTo>
                <a:lnTo>
                  <a:pt x="415" y="390"/>
                </a:lnTo>
                <a:lnTo>
                  <a:pt x="415" y="391"/>
                </a:lnTo>
                <a:lnTo>
                  <a:pt x="414" y="391"/>
                </a:lnTo>
                <a:lnTo>
                  <a:pt x="415" y="392"/>
                </a:lnTo>
                <a:lnTo>
                  <a:pt x="414" y="392"/>
                </a:lnTo>
                <a:lnTo>
                  <a:pt x="414" y="393"/>
                </a:lnTo>
                <a:lnTo>
                  <a:pt x="415" y="394"/>
                </a:lnTo>
                <a:lnTo>
                  <a:pt x="414" y="394"/>
                </a:lnTo>
                <a:lnTo>
                  <a:pt x="415" y="394"/>
                </a:lnTo>
                <a:lnTo>
                  <a:pt x="414" y="395"/>
                </a:lnTo>
                <a:lnTo>
                  <a:pt x="413" y="395"/>
                </a:lnTo>
                <a:lnTo>
                  <a:pt x="414" y="396"/>
                </a:lnTo>
                <a:lnTo>
                  <a:pt x="414" y="397"/>
                </a:lnTo>
                <a:lnTo>
                  <a:pt x="413" y="397"/>
                </a:lnTo>
                <a:lnTo>
                  <a:pt x="413" y="398"/>
                </a:lnTo>
                <a:lnTo>
                  <a:pt x="413" y="399"/>
                </a:lnTo>
                <a:lnTo>
                  <a:pt x="412" y="399"/>
                </a:lnTo>
                <a:lnTo>
                  <a:pt x="411" y="399"/>
                </a:lnTo>
                <a:lnTo>
                  <a:pt x="410" y="399"/>
                </a:lnTo>
                <a:lnTo>
                  <a:pt x="409" y="400"/>
                </a:lnTo>
                <a:lnTo>
                  <a:pt x="408" y="400"/>
                </a:lnTo>
                <a:lnTo>
                  <a:pt x="407" y="399"/>
                </a:lnTo>
                <a:lnTo>
                  <a:pt x="406" y="400"/>
                </a:lnTo>
                <a:lnTo>
                  <a:pt x="405" y="400"/>
                </a:lnTo>
                <a:lnTo>
                  <a:pt x="405" y="401"/>
                </a:lnTo>
                <a:lnTo>
                  <a:pt x="406" y="402"/>
                </a:lnTo>
                <a:lnTo>
                  <a:pt x="405" y="402"/>
                </a:lnTo>
                <a:lnTo>
                  <a:pt x="406" y="402"/>
                </a:lnTo>
                <a:lnTo>
                  <a:pt x="405" y="403"/>
                </a:lnTo>
                <a:lnTo>
                  <a:pt x="406" y="403"/>
                </a:lnTo>
                <a:lnTo>
                  <a:pt x="407" y="403"/>
                </a:lnTo>
                <a:lnTo>
                  <a:pt x="407" y="404"/>
                </a:lnTo>
                <a:lnTo>
                  <a:pt x="407" y="405"/>
                </a:lnTo>
                <a:lnTo>
                  <a:pt x="406" y="405"/>
                </a:lnTo>
                <a:lnTo>
                  <a:pt x="406" y="406"/>
                </a:lnTo>
                <a:lnTo>
                  <a:pt x="405" y="406"/>
                </a:lnTo>
                <a:lnTo>
                  <a:pt x="404" y="406"/>
                </a:lnTo>
                <a:lnTo>
                  <a:pt x="404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1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9" y="414"/>
                </a:lnTo>
                <a:lnTo>
                  <a:pt x="398" y="414"/>
                </a:lnTo>
                <a:lnTo>
                  <a:pt x="397" y="414"/>
                </a:lnTo>
                <a:lnTo>
                  <a:pt x="396" y="414"/>
                </a:lnTo>
                <a:lnTo>
                  <a:pt x="397" y="415"/>
                </a:lnTo>
                <a:lnTo>
                  <a:pt x="398" y="415"/>
                </a:lnTo>
                <a:lnTo>
                  <a:pt x="399" y="415"/>
                </a:lnTo>
                <a:lnTo>
                  <a:pt x="398" y="415"/>
                </a:lnTo>
                <a:lnTo>
                  <a:pt x="399" y="415"/>
                </a:lnTo>
                <a:lnTo>
                  <a:pt x="399" y="416"/>
                </a:lnTo>
                <a:lnTo>
                  <a:pt x="398" y="416"/>
                </a:lnTo>
                <a:lnTo>
                  <a:pt x="398" y="417"/>
                </a:lnTo>
                <a:lnTo>
                  <a:pt x="397" y="418"/>
                </a:lnTo>
                <a:lnTo>
                  <a:pt x="397" y="419"/>
                </a:lnTo>
                <a:lnTo>
                  <a:pt x="396" y="419"/>
                </a:lnTo>
                <a:lnTo>
                  <a:pt x="396" y="420"/>
                </a:lnTo>
                <a:lnTo>
                  <a:pt x="397" y="420"/>
                </a:lnTo>
                <a:lnTo>
                  <a:pt x="398" y="421"/>
                </a:lnTo>
                <a:lnTo>
                  <a:pt x="398" y="420"/>
                </a:lnTo>
                <a:lnTo>
                  <a:pt x="399" y="420"/>
                </a:lnTo>
                <a:lnTo>
                  <a:pt x="399" y="421"/>
                </a:lnTo>
                <a:lnTo>
                  <a:pt x="400" y="421"/>
                </a:lnTo>
                <a:lnTo>
                  <a:pt x="401" y="421"/>
                </a:lnTo>
                <a:lnTo>
                  <a:pt x="402" y="421"/>
                </a:lnTo>
                <a:lnTo>
                  <a:pt x="402" y="422"/>
                </a:lnTo>
                <a:lnTo>
                  <a:pt x="403" y="422"/>
                </a:lnTo>
                <a:lnTo>
                  <a:pt x="403" y="421"/>
                </a:lnTo>
                <a:lnTo>
                  <a:pt x="404" y="421"/>
                </a:lnTo>
                <a:lnTo>
                  <a:pt x="406" y="422"/>
                </a:lnTo>
                <a:lnTo>
                  <a:pt x="407" y="422"/>
                </a:lnTo>
                <a:lnTo>
                  <a:pt x="408" y="421"/>
                </a:lnTo>
                <a:lnTo>
                  <a:pt x="409" y="421"/>
                </a:lnTo>
                <a:lnTo>
                  <a:pt x="410" y="421"/>
                </a:lnTo>
                <a:lnTo>
                  <a:pt x="411" y="421"/>
                </a:lnTo>
                <a:lnTo>
                  <a:pt x="412" y="422"/>
                </a:lnTo>
                <a:lnTo>
                  <a:pt x="412" y="423"/>
                </a:lnTo>
                <a:lnTo>
                  <a:pt x="411" y="423"/>
                </a:lnTo>
                <a:lnTo>
                  <a:pt x="410" y="423"/>
                </a:lnTo>
                <a:lnTo>
                  <a:pt x="410" y="424"/>
                </a:lnTo>
                <a:lnTo>
                  <a:pt x="411" y="424"/>
                </a:lnTo>
                <a:lnTo>
                  <a:pt x="411" y="425"/>
                </a:lnTo>
                <a:lnTo>
                  <a:pt x="410" y="425"/>
                </a:lnTo>
                <a:lnTo>
                  <a:pt x="410" y="426"/>
                </a:lnTo>
                <a:lnTo>
                  <a:pt x="411" y="426"/>
                </a:lnTo>
                <a:lnTo>
                  <a:pt x="411" y="427"/>
                </a:lnTo>
                <a:lnTo>
                  <a:pt x="410" y="427"/>
                </a:lnTo>
                <a:lnTo>
                  <a:pt x="410" y="428"/>
                </a:lnTo>
                <a:lnTo>
                  <a:pt x="411" y="428"/>
                </a:lnTo>
                <a:lnTo>
                  <a:pt x="412" y="428"/>
                </a:lnTo>
                <a:lnTo>
                  <a:pt x="413" y="428"/>
                </a:lnTo>
                <a:lnTo>
                  <a:pt x="413" y="427"/>
                </a:lnTo>
                <a:lnTo>
                  <a:pt x="414" y="427"/>
                </a:lnTo>
                <a:lnTo>
                  <a:pt x="415" y="428"/>
                </a:lnTo>
                <a:lnTo>
                  <a:pt x="414" y="429"/>
                </a:lnTo>
                <a:lnTo>
                  <a:pt x="415" y="429"/>
                </a:lnTo>
                <a:lnTo>
                  <a:pt x="416" y="429"/>
                </a:lnTo>
                <a:lnTo>
                  <a:pt x="416" y="430"/>
                </a:lnTo>
                <a:lnTo>
                  <a:pt x="417" y="430"/>
                </a:lnTo>
                <a:lnTo>
                  <a:pt x="418" y="430"/>
                </a:lnTo>
                <a:lnTo>
                  <a:pt x="418" y="431"/>
                </a:lnTo>
                <a:lnTo>
                  <a:pt x="418" y="432"/>
                </a:lnTo>
                <a:lnTo>
                  <a:pt x="419" y="432"/>
                </a:lnTo>
                <a:lnTo>
                  <a:pt x="418" y="434"/>
                </a:lnTo>
                <a:lnTo>
                  <a:pt x="418" y="435"/>
                </a:lnTo>
                <a:lnTo>
                  <a:pt x="419" y="435"/>
                </a:lnTo>
                <a:lnTo>
                  <a:pt x="420" y="435"/>
                </a:lnTo>
                <a:lnTo>
                  <a:pt x="421" y="435"/>
                </a:lnTo>
                <a:lnTo>
                  <a:pt x="421" y="436"/>
                </a:lnTo>
                <a:lnTo>
                  <a:pt x="421" y="437"/>
                </a:lnTo>
                <a:lnTo>
                  <a:pt x="421" y="438"/>
                </a:lnTo>
                <a:lnTo>
                  <a:pt x="420" y="440"/>
                </a:lnTo>
                <a:lnTo>
                  <a:pt x="421" y="441"/>
                </a:lnTo>
                <a:lnTo>
                  <a:pt x="421" y="442"/>
                </a:lnTo>
                <a:lnTo>
                  <a:pt x="421" y="443"/>
                </a:lnTo>
                <a:lnTo>
                  <a:pt x="420" y="443"/>
                </a:lnTo>
                <a:lnTo>
                  <a:pt x="420" y="444"/>
                </a:lnTo>
                <a:lnTo>
                  <a:pt x="418" y="444"/>
                </a:lnTo>
                <a:lnTo>
                  <a:pt x="418" y="445"/>
                </a:lnTo>
                <a:lnTo>
                  <a:pt x="418" y="446"/>
                </a:lnTo>
                <a:lnTo>
                  <a:pt x="418" y="447"/>
                </a:lnTo>
                <a:lnTo>
                  <a:pt x="419" y="447"/>
                </a:lnTo>
                <a:lnTo>
                  <a:pt x="420" y="447"/>
                </a:lnTo>
                <a:lnTo>
                  <a:pt x="421" y="447"/>
                </a:lnTo>
                <a:lnTo>
                  <a:pt x="422" y="447"/>
                </a:lnTo>
                <a:lnTo>
                  <a:pt x="422" y="448"/>
                </a:lnTo>
                <a:lnTo>
                  <a:pt x="422" y="449"/>
                </a:lnTo>
                <a:lnTo>
                  <a:pt x="423" y="451"/>
                </a:lnTo>
                <a:lnTo>
                  <a:pt x="424" y="451"/>
                </a:lnTo>
                <a:lnTo>
                  <a:pt x="424" y="452"/>
                </a:lnTo>
                <a:lnTo>
                  <a:pt x="425" y="453"/>
                </a:lnTo>
                <a:lnTo>
                  <a:pt x="426" y="454"/>
                </a:lnTo>
                <a:lnTo>
                  <a:pt x="427" y="455"/>
                </a:lnTo>
                <a:lnTo>
                  <a:pt x="427" y="456"/>
                </a:lnTo>
                <a:lnTo>
                  <a:pt x="426" y="458"/>
                </a:lnTo>
                <a:lnTo>
                  <a:pt x="427" y="459"/>
                </a:lnTo>
                <a:lnTo>
                  <a:pt x="428" y="459"/>
                </a:lnTo>
                <a:lnTo>
                  <a:pt x="429" y="459"/>
                </a:lnTo>
                <a:lnTo>
                  <a:pt x="429" y="458"/>
                </a:lnTo>
                <a:lnTo>
                  <a:pt x="430" y="457"/>
                </a:lnTo>
                <a:lnTo>
                  <a:pt x="431" y="457"/>
                </a:lnTo>
                <a:lnTo>
                  <a:pt x="432" y="458"/>
                </a:lnTo>
                <a:lnTo>
                  <a:pt x="433" y="458"/>
                </a:lnTo>
                <a:lnTo>
                  <a:pt x="435" y="457"/>
                </a:lnTo>
                <a:lnTo>
                  <a:pt x="436" y="457"/>
                </a:lnTo>
                <a:lnTo>
                  <a:pt x="437" y="458"/>
                </a:lnTo>
                <a:lnTo>
                  <a:pt x="438" y="459"/>
                </a:lnTo>
                <a:lnTo>
                  <a:pt x="439" y="459"/>
                </a:lnTo>
                <a:lnTo>
                  <a:pt x="440" y="460"/>
                </a:lnTo>
                <a:lnTo>
                  <a:pt x="439" y="460"/>
                </a:lnTo>
                <a:lnTo>
                  <a:pt x="438" y="461"/>
                </a:lnTo>
                <a:lnTo>
                  <a:pt x="438" y="463"/>
                </a:lnTo>
                <a:lnTo>
                  <a:pt x="439" y="464"/>
                </a:lnTo>
                <a:lnTo>
                  <a:pt x="439" y="465"/>
                </a:lnTo>
                <a:lnTo>
                  <a:pt x="440" y="465"/>
                </a:lnTo>
                <a:lnTo>
                  <a:pt x="442" y="465"/>
                </a:lnTo>
                <a:lnTo>
                  <a:pt x="443" y="466"/>
                </a:lnTo>
                <a:lnTo>
                  <a:pt x="443" y="467"/>
                </a:lnTo>
                <a:lnTo>
                  <a:pt x="444" y="468"/>
                </a:lnTo>
                <a:lnTo>
                  <a:pt x="445" y="467"/>
                </a:lnTo>
                <a:lnTo>
                  <a:pt x="446" y="467"/>
                </a:lnTo>
                <a:lnTo>
                  <a:pt x="447" y="467"/>
                </a:lnTo>
                <a:lnTo>
                  <a:pt x="447" y="468"/>
                </a:lnTo>
                <a:lnTo>
                  <a:pt x="447" y="469"/>
                </a:lnTo>
                <a:lnTo>
                  <a:pt x="446" y="470"/>
                </a:lnTo>
                <a:lnTo>
                  <a:pt x="445" y="470"/>
                </a:lnTo>
                <a:lnTo>
                  <a:pt x="445" y="471"/>
                </a:lnTo>
                <a:lnTo>
                  <a:pt x="445" y="472"/>
                </a:lnTo>
                <a:lnTo>
                  <a:pt x="446" y="472"/>
                </a:lnTo>
                <a:lnTo>
                  <a:pt x="447" y="473"/>
                </a:lnTo>
                <a:lnTo>
                  <a:pt x="447" y="474"/>
                </a:lnTo>
                <a:lnTo>
                  <a:pt x="449" y="475"/>
                </a:lnTo>
                <a:lnTo>
                  <a:pt x="449" y="476"/>
                </a:lnTo>
                <a:lnTo>
                  <a:pt x="446" y="477"/>
                </a:lnTo>
                <a:lnTo>
                  <a:pt x="446" y="478"/>
                </a:lnTo>
                <a:lnTo>
                  <a:pt x="445" y="478"/>
                </a:lnTo>
                <a:lnTo>
                  <a:pt x="444" y="478"/>
                </a:lnTo>
                <a:lnTo>
                  <a:pt x="443" y="478"/>
                </a:lnTo>
                <a:lnTo>
                  <a:pt x="443" y="479"/>
                </a:lnTo>
                <a:lnTo>
                  <a:pt x="443" y="480"/>
                </a:lnTo>
                <a:lnTo>
                  <a:pt x="443" y="481"/>
                </a:lnTo>
                <a:lnTo>
                  <a:pt x="442" y="483"/>
                </a:lnTo>
                <a:lnTo>
                  <a:pt x="442" y="485"/>
                </a:lnTo>
                <a:lnTo>
                  <a:pt x="441" y="485"/>
                </a:lnTo>
                <a:lnTo>
                  <a:pt x="441" y="486"/>
                </a:lnTo>
                <a:lnTo>
                  <a:pt x="440" y="487"/>
                </a:lnTo>
                <a:lnTo>
                  <a:pt x="438" y="488"/>
                </a:lnTo>
                <a:lnTo>
                  <a:pt x="436" y="489"/>
                </a:lnTo>
                <a:lnTo>
                  <a:pt x="437" y="490"/>
                </a:lnTo>
                <a:lnTo>
                  <a:pt x="436" y="491"/>
                </a:lnTo>
                <a:lnTo>
                  <a:pt x="437" y="491"/>
                </a:lnTo>
                <a:lnTo>
                  <a:pt x="437" y="492"/>
                </a:lnTo>
                <a:lnTo>
                  <a:pt x="437" y="493"/>
                </a:lnTo>
                <a:lnTo>
                  <a:pt x="437" y="494"/>
                </a:lnTo>
                <a:lnTo>
                  <a:pt x="437" y="495"/>
                </a:lnTo>
                <a:lnTo>
                  <a:pt x="438" y="495"/>
                </a:lnTo>
                <a:lnTo>
                  <a:pt x="439" y="495"/>
                </a:lnTo>
                <a:lnTo>
                  <a:pt x="441" y="495"/>
                </a:lnTo>
                <a:lnTo>
                  <a:pt x="442" y="495"/>
                </a:lnTo>
                <a:lnTo>
                  <a:pt x="442" y="496"/>
                </a:lnTo>
                <a:lnTo>
                  <a:pt x="443" y="496"/>
                </a:lnTo>
                <a:lnTo>
                  <a:pt x="444" y="497"/>
                </a:lnTo>
                <a:lnTo>
                  <a:pt x="445" y="498"/>
                </a:lnTo>
                <a:lnTo>
                  <a:pt x="444" y="499"/>
                </a:lnTo>
                <a:lnTo>
                  <a:pt x="443" y="501"/>
                </a:lnTo>
                <a:lnTo>
                  <a:pt x="444" y="502"/>
                </a:lnTo>
                <a:lnTo>
                  <a:pt x="445" y="502"/>
                </a:lnTo>
                <a:lnTo>
                  <a:pt x="447" y="502"/>
                </a:lnTo>
                <a:lnTo>
                  <a:pt x="448" y="502"/>
                </a:lnTo>
                <a:lnTo>
                  <a:pt x="449" y="502"/>
                </a:lnTo>
                <a:lnTo>
                  <a:pt x="450" y="501"/>
                </a:lnTo>
                <a:lnTo>
                  <a:pt x="451" y="501"/>
                </a:lnTo>
                <a:lnTo>
                  <a:pt x="451" y="502"/>
                </a:lnTo>
                <a:lnTo>
                  <a:pt x="451" y="503"/>
                </a:lnTo>
                <a:lnTo>
                  <a:pt x="451" y="504"/>
                </a:lnTo>
                <a:lnTo>
                  <a:pt x="452" y="505"/>
                </a:lnTo>
                <a:lnTo>
                  <a:pt x="452" y="506"/>
                </a:lnTo>
                <a:lnTo>
                  <a:pt x="452" y="507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3" y="510"/>
                </a:lnTo>
                <a:lnTo>
                  <a:pt x="454" y="510"/>
                </a:lnTo>
                <a:lnTo>
                  <a:pt x="454" y="512"/>
                </a:lnTo>
                <a:lnTo>
                  <a:pt x="454" y="513"/>
                </a:lnTo>
                <a:lnTo>
                  <a:pt x="453" y="515"/>
                </a:lnTo>
                <a:lnTo>
                  <a:pt x="454" y="516"/>
                </a:lnTo>
                <a:lnTo>
                  <a:pt x="454" y="517"/>
                </a:lnTo>
                <a:lnTo>
                  <a:pt x="453" y="518"/>
                </a:lnTo>
                <a:lnTo>
                  <a:pt x="453" y="519"/>
                </a:lnTo>
                <a:lnTo>
                  <a:pt x="454" y="520"/>
                </a:lnTo>
                <a:lnTo>
                  <a:pt x="453" y="521"/>
                </a:lnTo>
                <a:lnTo>
                  <a:pt x="453" y="522"/>
                </a:lnTo>
                <a:lnTo>
                  <a:pt x="454" y="523"/>
                </a:lnTo>
                <a:lnTo>
                  <a:pt x="454" y="524"/>
                </a:lnTo>
                <a:lnTo>
                  <a:pt x="455" y="525"/>
                </a:lnTo>
                <a:lnTo>
                  <a:pt x="455" y="527"/>
                </a:lnTo>
                <a:lnTo>
                  <a:pt x="455" y="528"/>
                </a:lnTo>
                <a:lnTo>
                  <a:pt x="455" y="529"/>
                </a:lnTo>
                <a:lnTo>
                  <a:pt x="456" y="530"/>
                </a:lnTo>
                <a:lnTo>
                  <a:pt x="456" y="531"/>
                </a:lnTo>
                <a:lnTo>
                  <a:pt x="456" y="532"/>
                </a:lnTo>
                <a:lnTo>
                  <a:pt x="457" y="532"/>
                </a:lnTo>
                <a:lnTo>
                  <a:pt x="458" y="532"/>
                </a:lnTo>
                <a:lnTo>
                  <a:pt x="459" y="533"/>
                </a:lnTo>
                <a:lnTo>
                  <a:pt x="460" y="535"/>
                </a:lnTo>
                <a:lnTo>
                  <a:pt x="461" y="535"/>
                </a:lnTo>
                <a:lnTo>
                  <a:pt x="462" y="536"/>
                </a:lnTo>
                <a:lnTo>
                  <a:pt x="462" y="537"/>
                </a:lnTo>
                <a:lnTo>
                  <a:pt x="463" y="540"/>
                </a:lnTo>
                <a:lnTo>
                  <a:pt x="463" y="541"/>
                </a:lnTo>
                <a:lnTo>
                  <a:pt x="464" y="542"/>
                </a:lnTo>
                <a:lnTo>
                  <a:pt x="465" y="542"/>
                </a:lnTo>
                <a:lnTo>
                  <a:pt x="466" y="543"/>
                </a:lnTo>
                <a:lnTo>
                  <a:pt x="467" y="543"/>
                </a:lnTo>
                <a:lnTo>
                  <a:pt x="468" y="544"/>
                </a:lnTo>
                <a:lnTo>
                  <a:pt x="468" y="543"/>
                </a:lnTo>
                <a:lnTo>
                  <a:pt x="469" y="543"/>
                </a:lnTo>
                <a:lnTo>
                  <a:pt x="470" y="543"/>
                </a:lnTo>
                <a:lnTo>
                  <a:pt x="472" y="543"/>
                </a:lnTo>
                <a:lnTo>
                  <a:pt x="473" y="544"/>
                </a:lnTo>
                <a:lnTo>
                  <a:pt x="474" y="544"/>
                </a:lnTo>
                <a:lnTo>
                  <a:pt x="477" y="543"/>
                </a:lnTo>
                <a:lnTo>
                  <a:pt x="478" y="543"/>
                </a:lnTo>
                <a:lnTo>
                  <a:pt x="480" y="543"/>
                </a:lnTo>
                <a:lnTo>
                  <a:pt x="481" y="544"/>
                </a:lnTo>
                <a:lnTo>
                  <a:pt x="482" y="545"/>
                </a:lnTo>
                <a:lnTo>
                  <a:pt x="483" y="546"/>
                </a:lnTo>
                <a:lnTo>
                  <a:pt x="483" y="547"/>
                </a:lnTo>
                <a:lnTo>
                  <a:pt x="484" y="548"/>
                </a:lnTo>
                <a:lnTo>
                  <a:pt x="485" y="548"/>
                </a:lnTo>
                <a:lnTo>
                  <a:pt x="486" y="548"/>
                </a:lnTo>
                <a:lnTo>
                  <a:pt x="487" y="548"/>
                </a:lnTo>
                <a:lnTo>
                  <a:pt x="488" y="548"/>
                </a:lnTo>
                <a:lnTo>
                  <a:pt x="490" y="548"/>
                </a:lnTo>
                <a:lnTo>
                  <a:pt x="491" y="548"/>
                </a:lnTo>
                <a:lnTo>
                  <a:pt x="492" y="548"/>
                </a:lnTo>
                <a:lnTo>
                  <a:pt x="494" y="547"/>
                </a:lnTo>
                <a:lnTo>
                  <a:pt x="496" y="546"/>
                </a:lnTo>
                <a:lnTo>
                  <a:pt x="496" y="545"/>
                </a:lnTo>
                <a:lnTo>
                  <a:pt x="497" y="545"/>
                </a:lnTo>
                <a:lnTo>
                  <a:pt x="498" y="545"/>
                </a:lnTo>
                <a:lnTo>
                  <a:pt x="499" y="545"/>
                </a:lnTo>
                <a:lnTo>
                  <a:pt x="499" y="546"/>
                </a:lnTo>
                <a:lnTo>
                  <a:pt x="499" y="547"/>
                </a:lnTo>
                <a:lnTo>
                  <a:pt x="500" y="548"/>
                </a:lnTo>
                <a:lnTo>
                  <a:pt x="500" y="550"/>
                </a:lnTo>
                <a:lnTo>
                  <a:pt x="500" y="551"/>
                </a:lnTo>
                <a:lnTo>
                  <a:pt x="500" y="552"/>
                </a:lnTo>
                <a:lnTo>
                  <a:pt x="500" y="553"/>
                </a:lnTo>
                <a:lnTo>
                  <a:pt x="501" y="554"/>
                </a:lnTo>
                <a:lnTo>
                  <a:pt x="502" y="553"/>
                </a:lnTo>
                <a:lnTo>
                  <a:pt x="504" y="553"/>
                </a:lnTo>
                <a:lnTo>
                  <a:pt x="507" y="555"/>
                </a:lnTo>
                <a:lnTo>
                  <a:pt x="508" y="554"/>
                </a:lnTo>
                <a:lnTo>
                  <a:pt x="509" y="554"/>
                </a:lnTo>
                <a:lnTo>
                  <a:pt x="512" y="553"/>
                </a:lnTo>
                <a:lnTo>
                  <a:pt x="514" y="553"/>
                </a:lnTo>
                <a:lnTo>
                  <a:pt x="516" y="554"/>
                </a:lnTo>
                <a:lnTo>
                  <a:pt x="517" y="555"/>
                </a:lnTo>
                <a:lnTo>
                  <a:pt x="518" y="556"/>
                </a:lnTo>
                <a:lnTo>
                  <a:pt x="523" y="557"/>
                </a:lnTo>
                <a:lnTo>
                  <a:pt x="526" y="555"/>
                </a:lnTo>
                <a:lnTo>
                  <a:pt x="528" y="554"/>
                </a:lnTo>
                <a:lnTo>
                  <a:pt x="529" y="553"/>
                </a:lnTo>
                <a:lnTo>
                  <a:pt x="530" y="551"/>
                </a:lnTo>
                <a:lnTo>
                  <a:pt x="530" y="550"/>
                </a:lnTo>
                <a:lnTo>
                  <a:pt x="530" y="549"/>
                </a:lnTo>
                <a:lnTo>
                  <a:pt x="529" y="548"/>
                </a:lnTo>
                <a:lnTo>
                  <a:pt x="529" y="547"/>
                </a:lnTo>
                <a:lnTo>
                  <a:pt x="530" y="546"/>
                </a:lnTo>
                <a:lnTo>
                  <a:pt x="530" y="545"/>
                </a:lnTo>
                <a:lnTo>
                  <a:pt x="531" y="545"/>
                </a:lnTo>
                <a:lnTo>
                  <a:pt x="531" y="546"/>
                </a:lnTo>
                <a:lnTo>
                  <a:pt x="531" y="547"/>
                </a:lnTo>
                <a:lnTo>
                  <a:pt x="532" y="547"/>
                </a:lnTo>
                <a:lnTo>
                  <a:pt x="533" y="547"/>
                </a:lnTo>
                <a:lnTo>
                  <a:pt x="533" y="548"/>
                </a:lnTo>
                <a:lnTo>
                  <a:pt x="532" y="549"/>
                </a:lnTo>
                <a:lnTo>
                  <a:pt x="533" y="550"/>
                </a:lnTo>
                <a:lnTo>
                  <a:pt x="533" y="552"/>
                </a:lnTo>
                <a:lnTo>
                  <a:pt x="533" y="554"/>
                </a:lnTo>
                <a:lnTo>
                  <a:pt x="533" y="556"/>
                </a:lnTo>
                <a:lnTo>
                  <a:pt x="533" y="557"/>
                </a:lnTo>
                <a:lnTo>
                  <a:pt x="532" y="558"/>
                </a:lnTo>
                <a:lnTo>
                  <a:pt x="531" y="559"/>
                </a:lnTo>
                <a:lnTo>
                  <a:pt x="530" y="560"/>
                </a:lnTo>
                <a:lnTo>
                  <a:pt x="530" y="562"/>
                </a:lnTo>
                <a:lnTo>
                  <a:pt x="528" y="565"/>
                </a:lnTo>
                <a:lnTo>
                  <a:pt x="527" y="565"/>
                </a:lnTo>
                <a:lnTo>
                  <a:pt x="527" y="566"/>
                </a:lnTo>
                <a:lnTo>
                  <a:pt x="524" y="566"/>
                </a:lnTo>
                <a:lnTo>
                  <a:pt x="522" y="566"/>
                </a:lnTo>
                <a:lnTo>
                  <a:pt x="520" y="566"/>
                </a:lnTo>
                <a:lnTo>
                  <a:pt x="519" y="567"/>
                </a:lnTo>
                <a:lnTo>
                  <a:pt x="518" y="568"/>
                </a:lnTo>
                <a:lnTo>
                  <a:pt x="518" y="569"/>
                </a:lnTo>
                <a:lnTo>
                  <a:pt x="518" y="570"/>
                </a:lnTo>
                <a:lnTo>
                  <a:pt x="518" y="571"/>
                </a:lnTo>
                <a:lnTo>
                  <a:pt x="519" y="571"/>
                </a:lnTo>
                <a:lnTo>
                  <a:pt x="519" y="572"/>
                </a:lnTo>
                <a:lnTo>
                  <a:pt x="518" y="574"/>
                </a:lnTo>
                <a:lnTo>
                  <a:pt x="517" y="575"/>
                </a:lnTo>
                <a:lnTo>
                  <a:pt x="516" y="574"/>
                </a:lnTo>
                <a:lnTo>
                  <a:pt x="514" y="574"/>
                </a:lnTo>
                <a:lnTo>
                  <a:pt x="512" y="575"/>
                </a:lnTo>
                <a:lnTo>
                  <a:pt x="511" y="576"/>
                </a:lnTo>
                <a:lnTo>
                  <a:pt x="510" y="576"/>
                </a:lnTo>
                <a:lnTo>
                  <a:pt x="510" y="577"/>
                </a:lnTo>
                <a:lnTo>
                  <a:pt x="510" y="578"/>
                </a:lnTo>
                <a:lnTo>
                  <a:pt x="507" y="579"/>
                </a:lnTo>
                <a:lnTo>
                  <a:pt x="505" y="580"/>
                </a:lnTo>
                <a:lnTo>
                  <a:pt x="505" y="581"/>
                </a:lnTo>
                <a:lnTo>
                  <a:pt x="504" y="581"/>
                </a:lnTo>
                <a:lnTo>
                  <a:pt x="503" y="582"/>
                </a:lnTo>
                <a:lnTo>
                  <a:pt x="503" y="583"/>
                </a:lnTo>
                <a:lnTo>
                  <a:pt x="502" y="583"/>
                </a:lnTo>
                <a:lnTo>
                  <a:pt x="501" y="583"/>
                </a:lnTo>
                <a:lnTo>
                  <a:pt x="500" y="584"/>
                </a:lnTo>
                <a:lnTo>
                  <a:pt x="500" y="583"/>
                </a:lnTo>
                <a:lnTo>
                  <a:pt x="498" y="583"/>
                </a:lnTo>
                <a:lnTo>
                  <a:pt x="498" y="584"/>
                </a:lnTo>
                <a:lnTo>
                  <a:pt x="497" y="584"/>
                </a:lnTo>
                <a:lnTo>
                  <a:pt x="497" y="585"/>
                </a:lnTo>
                <a:lnTo>
                  <a:pt x="497" y="586"/>
                </a:lnTo>
                <a:lnTo>
                  <a:pt x="497" y="587"/>
                </a:lnTo>
                <a:lnTo>
                  <a:pt x="496" y="587"/>
                </a:lnTo>
                <a:lnTo>
                  <a:pt x="494" y="587"/>
                </a:lnTo>
                <a:lnTo>
                  <a:pt x="493" y="587"/>
                </a:lnTo>
                <a:lnTo>
                  <a:pt x="493" y="589"/>
                </a:lnTo>
                <a:lnTo>
                  <a:pt x="493" y="590"/>
                </a:lnTo>
                <a:lnTo>
                  <a:pt x="492" y="590"/>
                </a:lnTo>
                <a:lnTo>
                  <a:pt x="491" y="590"/>
                </a:lnTo>
                <a:lnTo>
                  <a:pt x="489" y="590"/>
                </a:lnTo>
                <a:lnTo>
                  <a:pt x="488" y="591"/>
                </a:lnTo>
                <a:lnTo>
                  <a:pt x="486" y="592"/>
                </a:lnTo>
                <a:lnTo>
                  <a:pt x="485" y="592"/>
                </a:lnTo>
                <a:lnTo>
                  <a:pt x="483" y="592"/>
                </a:lnTo>
                <a:lnTo>
                  <a:pt x="482" y="591"/>
                </a:lnTo>
                <a:lnTo>
                  <a:pt x="481" y="591"/>
                </a:lnTo>
                <a:lnTo>
                  <a:pt x="480" y="592"/>
                </a:lnTo>
                <a:lnTo>
                  <a:pt x="479" y="592"/>
                </a:lnTo>
                <a:lnTo>
                  <a:pt x="479" y="593"/>
                </a:lnTo>
                <a:lnTo>
                  <a:pt x="478" y="593"/>
                </a:lnTo>
                <a:lnTo>
                  <a:pt x="478" y="594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8" y="596"/>
                </a:lnTo>
                <a:lnTo>
                  <a:pt x="479" y="598"/>
                </a:lnTo>
                <a:lnTo>
                  <a:pt x="479" y="599"/>
                </a:lnTo>
                <a:lnTo>
                  <a:pt x="477" y="601"/>
                </a:lnTo>
                <a:lnTo>
                  <a:pt x="476" y="602"/>
                </a:lnTo>
                <a:lnTo>
                  <a:pt x="475" y="602"/>
                </a:lnTo>
                <a:lnTo>
                  <a:pt x="474" y="602"/>
                </a:lnTo>
                <a:lnTo>
                  <a:pt x="473" y="603"/>
                </a:lnTo>
                <a:lnTo>
                  <a:pt x="471" y="604"/>
                </a:lnTo>
                <a:lnTo>
                  <a:pt x="470" y="604"/>
                </a:lnTo>
                <a:lnTo>
                  <a:pt x="470" y="605"/>
                </a:lnTo>
                <a:lnTo>
                  <a:pt x="470" y="606"/>
                </a:lnTo>
                <a:lnTo>
                  <a:pt x="471" y="607"/>
                </a:lnTo>
                <a:lnTo>
                  <a:pt x="472" y="607"/>
                </a:lnTo>
                <a:lnTo>
                  <a:pt x="472" y="608"/>
                </a:lnTo>
                <a:lnTo>
                  <a:pt x="473" y="608"/>
                </a:lnTo>
                <a:lnTo>
                  <a:pt x="474" y="608"/>
                </a:lnTo>
                <a:lnTo>
                  <a:pt x="475" y="608"/>
                </a:lnTo>
                <a:lnTo>
                  <a:pt x="474" y="610"/>
                </a:lnTo>
                <a:lnTo>
                  <a:pt x="471" y="611"/>
                </a:lnTo>
                <a:lnTo>
                  <a:pt x="470" y="612"/>
                </a:lnTo>
                <a:lnTo>
                  <a:pt x="469" y="611"/>
                </a:lnTo>
                <a:lnTo>
                  <a:pt x="468" y="612"/>
                </a:lnTo>
                <a:lnTo>
                  <a:pt x="468" y="613"/>
                </a:lnTo>
                <a:lnTo>
                  <a:pt x="466" y="615"/>
                </a:lnTo>
                <a:lnTo>
                  <a:pt x="466" y="616"/>
                </a:lnTo>
                <a:lnTo>
                  <a:pt x="466" y="617"/>
                </a:lnTo>
                <a:lnTo>
                  <a:pt x="466" y="618"/>
                </a:lnTo>
                <a:lnTo>
                  <a:pt x="467" y="619"/>
                </a:lnTo>
                <a:lnTo>
                  <a:pt x="468" y="620"/>
                </a:lnTo>
                <a:lnTo>
                  <a:pt x="467" y="621"/>
                </a:lnTo>
                <a:lnTo>
                  <a:pt x="466" y="621"/>
                </a:lnTo>
                <a:lnTo>
                  <a:pt x="465" y="622"/>
                </a:lnTo>
                <a:lnTo>
                  <a:pt x="463" y="622"/>
                </a:lnTo>
                <a:lnTo>
                  <a:pt x="461" y="622"/>
                </a:lnTo>
                <a:lnTo>
                  <a:pt x="460" y="621"/>
                </a:lnTo>
                <a:lnTo>
                  <a:pt x="459" y="622"/>
                </a:lnTo>
                <a:lnTo>
                  <a:pt x="458" y="623"/>
                </a:lnTo>
                <a:lnTo>
                  <a:pt x="458" y="624"/>
                </a:lnTo>
                <a:lnTo>
                  <a:pt x="458" y="625"/>
                </a:lnTo>
                <a:lnTo>
                  <a:pt x="457" y="625"/>
                </a:lnTo>
                <a:lnTo>
                  <a:pt x="456" y="625"/>
                </a:lnTo>
                <a:lnTo>
                  <a:pt x="455" y="625"/>
                </a:lnTo>
                <a:lnTo>
                  <a:pt x="454" y="626"/>
                </a:lnTo>
                <a:lnTo>
                  <a:pt x="453" y="627"/>
                </a:lnTo>
                <a:lnTo>
                  <a:pt x="453" y="626"/>
                </a:lnTo>
                <a:lnTo>
                  <a:pt x="452" y="627"/>
                </a:lnTo>
                <a:lnTo>
                  <a:pt x="451" y="627"/>
                </a:lnTo>
                <a:lnTo>
                  <a:pt x="450" y="628"/>
                </a:lnTo>
                <a:lnTo>
                  <a:pt x="449" y="628"/>
                </a:lnTo>
                <a:lnTo>
                  <a:pt x="448" y="629"/>
                </a:lnTo>
                <a:lnTo>
                  <a:pt x="448" y="630"/>
                </a:lnTo>
                <a:lnTo>
                  <a:pt x="447" y="630"/>
                </a:lnTo>
                <a:lnTo>
                  <a:pt x="446" y="631"/>
                </a:lnTo>
                <a:lnTo>
                  <a:pt x="445" y="632"/>
                </a:lnTo>
                <a:lnTo>
                  <a:pt x="444" y="633"/>
                </a:lnTo>
                <a:lnTo>
                  <a:pt x="444" y="634"/>
                </a:lnTo>
                <a:lnTo>
                  <a:pt x="443" y="635"/>
                </a:lnTo>
                <a:lnTo>
                  <a:pt x="444" y="636"/>
                </a:lnTo>
                <a:lnTo>
                  <a:pt x="444" y="637"/>
                </a:lnTo>
                <a:lnTo>
                  <a:pt x="443" y="637"/>
                </a:lnTo>
                <a:lnTo>
                  <a:pt x="443" y="638"/>
                </a:lnTo>
                <a:lnTo>
                  <a:pt x="444" y="638"/>
                </a:lnTo>
                <a:lnTo>
                  <a:pt x="445" y="638"/>
                </a:lnTo>
                <a:lnTo>
                  <a:pt x="445" y="639"/>
                </a:lnTo>
                <a:lnTo>
                  <a:pt x="445" y="640"/>
                </a:lnTo>
                <a:lnTo>
                  <a:pt x="445" y="641"/>
                </a:lnTo>
                <a:lnTo>
                  <a:pt x="446" y="642"/>
                </a:lnTo>
                <a:lnTo>
                  <a:pt x="446" y="643"/>
                </a:lnTo>
                <a:lnTo>
                  <a:pt x="445" y="644"/>
                </a:lnTo>
                <a:lnTo>
                  <a:pt x="444" y="646"/>
                </a:lnTo>
                <a:lnTo>
                  <a:pt x="443" y="646"/>
                </a:lnTo>
                <a:lnTo>
                  <a:pt x="442" y="647"/>
                </a:lnTo>
                <a:lnTo>
                  <a:pt x="441" y="647"/>
                </a:lnTo>
                <a:lnTo>
                  <a:pt x="440" y="647"/>
                </a:lnTo>
                <a:lnTo>
                  <a:pt x="440" y="648"/>
                </a:lnTo>
                <a:lnTo>
                  <a:pt x="440" y="649"/>
                </a:lnTo>
                <a:lnTo>
                  <a:pt x="439" y="649"/>
                </a:lnTo>
                <a:lnTo>
                  <a:pt x="438" y="649"/>
                </a:lnTo>
                <a:lnTo>
                  <a:pt x="438" y="648"/>
                </a:lnTo>
                <a:lnTo>
                  <a:pt x="437" y="649"/>
                </a:lnTo>
                <a:lnTo>
                  <a:pt x="438" y="650"/>
                </a:lnTo>
                <a:lnTo>
                  <a:pt x="437" y="651"/>
                </a:lnTo>
                <a:lnTo>
                  <a:pt x="436" y="652"/>
                </a:lnTo>
                <a:lnTo>
                  <a:pt x="435" y="652"/>
                </a:lnTo>
                <a:lnTo>
                  <a:pt x="435" y="653"/>
                </a:lnTo>
                <a:lnTo>
                  <a:pt x="434" y="654"/>
                </a:lnTo>
                <a:lnTo>
                  <a:pt x="433" y="655"/>
                </a:lnTo>
                <a:lnTo>
                  <a:pt x="432" y="655"/>
                </a:lnTo>
                <a:lnTo>
                  <a:pt x="432" y="656"/>
                </a:lnTo>
                <a:lnTo>
                  <a:pt x="431" y="656"/>
                </a:lnTo>
                <a:lnTo>
                  <a:pt x="432" y="657"/>
                </a:lnTo>
                <a:lnTo>
                  <a:pt x="432" y="658"/>
                </a:lnTo>
                <a:lnTo>
                  <a:pt x="431" y="658"/>
                </a:lnTo>
                <a:lnTo>
                  <a:pt x="430" y="658"/>
                </a:lnTo>
                <a:lnTo>
                  <a:pt x="430" y="659"/>
                </a:lnTo>
                <a:lnTo>
                  <a:pt x="430" y="660"/>
                </a:lnTo>
                <a:lnTo>
                  <a:pt x="431" y="661"/>
                </a:lnTo>
                <a:lnTo>
                  <a:pt x="432" y="662"/>
                </a:lnTo>
                <a:lnTo>
                  <a:pt x="432" y="664"/>
                </a:lnTo>
                <a:lnTo>
                  <a:pt x="432" y="665"/>
                </a:lnTo>
                <a:lnTo>
                  <a:pt x="433" y="666"/>
                </a:lnTo>
                <a:lnTo>
                  <a:pt x="434" y="667"/>
                </a:lnTo>
                <a:lnTo>
                  <a:pt x="436" y="668"/>
                </a:lnTo>
                <a:lnTo>
                  <a:pt x="437" y="668"/>
                </a:lnTo>
                <a:lnTo>
                  <a:pt x="438" y="669"/>
                </a:lnTo>
                <a:lnTo>
                  <a:pt x="438" y="672"/>
                </a:lnTo>
                <a:lnTo>
                  <a:pt x="438" y="673"/>
                </a:lnTo>
                <a:lnTo>
                  <a:pt x="439" y="673"/>
                </a:lnTo>
                <a:lnTo>
                  <a:pt x="440" y="673"/>
                </a:lnTo>
                <a:lnTo>
                  <a:pt x="440" y="675"/>
                </a:lnTo>
                <a:lnTo>
                  <a:pt x="440" y="676"/>
                </a:lnTo>
                <a:lnTo>
                  <a:pt x="439" y="677"/>
                </a:lnTo>
                <a:lnTo>
                  <a:pt x="439" y="678"/>
                </a:lnTo>
                <a:lnTo>
                  <a:pt x="440" y="680"/>
                </a:lnTo>
                <a:lnTo>
                  <a:pt x="441" y="681"/>
                </a:lnTo>
                <a:lnTo>
                  <a:pt x="442" y="682"/>
                </a:lnTo>
                <a:lnTo>
                  <a:pt x="443" y="682"/>
                </a:lnTo>
                <a:lnTo>
                  <a:pt x="444" y="683"/>
                </a:lnTo>
                <a:lnTo>
                  <a:pt x="444" y="684"/>
                </a:lnTo>
                <a:lnTo>
                  <a:pt x="445" y="684"/>
                </a:lnTo>
                <a:lnTo>
                  <a:pt x="446" y="684"/>
                </a:lnTo>
                <a:lnTo>
                  <a:pt x="448" y="684"/>
                </a:lnTo>
                <a:lnTo>
                  <a:pt x="449" y="685"/>
                </a:lnTo>
                <a:lnTo>
                  <a:pt x="450" y="685"/>
                </a:lnTo>
                <a:lnTo>
                  <a:pt x="450" y="686"/>
                </a:lnTo>
                <a:lnTo>
                  <a:pt x="450" y="687"/>
                </a:lnTo>
                <a:lnTo>
                  <a:pt x="451" y="687"/>
                </a:lnTo>
                <a:lnTo>
                  <a:pt x="452" y="687"/>
                </a:lnTo>
                <a:lnTo>
                  <a:pt x="453" y="686"/>
                </a:lnTo>
                <a:lnTo>
                  <a:pt x="454" y="686"/>
                </a:lnTo>
                <a:lnTo>
                  <a:pt x="455" y="686"/>
                </a:lnTo>
                <a:lnTo>
                  <a:pt x="456" y="687"/>
                </a:lnTo>
                <a:lnTo>
                  <a:pt x="458" y="688"/>
                </a:lnTo>
                <a:lnTo>
                  <a:pt x="459" y="687"/>
                </a:lnTo>
                <a:lnTo>
                  <a:pt x="461" y="687"/>
                </a:lnTo>
                <a:lnTo>
                  <a:pt x="462" y="688"/>
                </a:lnTo>
                <a:lnTo>
                  <a:pt x="464" y="689"/>
                </a:lnTo>
                <a:lnTo>
                  <a:pt x="465" y="689"/>
                </a:lnTo>
                <a:lnTo>
                  <a:pt x="466" y="690"/>
                </a:lnTo>
                <a:lnTo>
                  <a:pt x="467" y="690"/>
                </a:lnTo>
                <a:lnTo>
                  <a:pt x="468" y="691"/>
                </a:lnTo>
                <a:lnTo>
                  <a:pt x="469" y="691"/>
                </a:lnTo>
                <a:lnTo>
                  <a:pt x="470" y="691"/>
                </a:lnTo>
                <a:lnTo>
                  <a:pt x="470" y="692"/>
                </a:lnTo>
                <a:lnTo>
                  <a:pt x="471" y="692"/>
                </a:lnTo>
                <a:lnTo>
                  <a:pt x="471" y="693"/>
                </a:lnTo>
                <a:lnTo>
                  <a:pt x="471" y="694"/>
                </a:lnTo>
                <a:lnTo>
                  <a:pt x="472" y="695"/>
                </a:lnTo>
                <a:lnTo>
                  <a:pt x="473" y="695"/>
                </a:lnTo>
                <a:lnTo>
                  <a:pt x="474" y="695"/>
                </a:lnTo>
                <a:lnTo>
                  <a:pt x="476" y="695"/>
                </a:lnTo>
                <a:lnTo>
                  <a:pt x="477" y="696"/>
                </a:lnTo>
                <a:lnTo>
                  <a:pt x="478" y="696"/>
                </a:lnTo>
                <a:lnTo>
                  <a:pt x="479" y="696"/>
                </a:lnTo>
                <a:lnTo>
                  <a:pt x="480" y="696"/>
                </a:lnTo>
                <a:lnTo>
                  <a:pt x="482" y="696"/>
                </a:lnTo>
                <a:lnTo>
                  <a:pt x="482" y="697"/>
                </a:lnTo>
                <a:lnTo>
                  <a:pt x="483" y="697"/>
                </a:lnTo>
                <a:lnTo>
                  <a:pt x="484" y="697"/>
                </a:lnTo>
                <a:lnTo>
                  <a:pt x="484" y="698"/>
                </a:lnTo>
                <a:lnTo>
                  <a:pt x="484" y="699"/>
                </a:lnTo>
                <a:lnTo>
                  <a:pt x="485" y="699"/>
                </a:lnTo>
                <a:lnTo>
                  <a:pt x="484" y="700"/>
                </a:lnTo>
                <a:lnTo>
                  <a:pt x="483" y="700"/>
                </a:lnTo>
                <a:lnTo>
                  <a:pt x="482" y="700"/>
                </a:lnTo>
                <a:lnTo>
                  <a:pt x="481" y="700"/>
                </a:lnTo>
                <a:lnTo>
                  <a:pt x="480" y="700"/>
                </a:lnTo>
                <a:lnTo>
                  <a:pt x="479" y="700"/>
                </a:lnTo>
                <a:lnTo>
                  <a:pt x="478" y="701"/>
                </a:lnTo>
                <a:lnTo>
                  <a:pt x="477" y="701"/>
                </a:lnTo>
                <a:lnTo>
                  <a:pt x="476" y="701"/>
                </a:lnTo>
                <a:lnTo>
                  <a:pt x="475" y="700"/>
                </a:lnTo>
                <a:lnTo>
                  <a:pt x="474" y="700"/>
                </a:lnTo>
                <a:lnTo>
                  <a:pt x="474" y="701"/>
                </a:lnTo>
                <a:lnTo>
                  <a:pt x="473" y="701"/>
                </a:lnTo>
                <a:lnTo>
                  <a:pt x="473" y="700"/>
                </a:lnTo>
                <a:lnTo>
                  <a:pt x="472" y="700"/>
                </a:lnTo>
                <a:lnTo>
                  <a:pt x="471" y="700"/>
                </a:lnTo>
                <a:lnTo>
                  <a:pt x="470" y="699"/>
                </a:lnTo>
                <a:lnTo>
                  <a:pt x="467" y="697"/>
                </a:lnTo>
                <a:lnTo>
                  <a:pt x="466" y="697"/>
                </a:lnTo>
                <a:lnTo>
                  <a:pt x="465" y="697"/>
                </a:lnTo>
                <a:lnTo>
                  <a:pt x="464" y="697"/>
                </a:lnTo>
                <a:lnTo>
                  <a:pt x="463" y="697"/>
                </a:lnTo>
                <a:lnTo>
                  <a:pt x="462" y="697"/>
                </a:lnTo>
                <a:lnTo>
                  <a:pt x="461" y="697"/>
                </a:lnTo>
                <a:lnTo>
                  <a:pt x="460" y="697"/>
                </a:lnTo>
                <a:lnTo>
                  <a:pt x="460" y="698"/>
                </a:lnTo>
                <a:lnTo>
                  <a:pt x="460" y="699"/>
                </a:lnTo>
                <a:lnTo>
                  <a:pt x="462" y="700"/>
                </a:lnTo>
                <a:lnTo>
                  <a:pt x="462" y="701"/>
                </a:lnTo>
                <a:lnTo>
                  <a:pt x="462" y="702"/>
                </a:lnTo>
                <a:lnTo>
                  <a:pt x="462" y="703"/>
                </a:lnTo>
                <a:lnTo>
                  <a:pt x="462" y="704"/>
                </a:lnTo>
                <a:lnTo>
                  <a:pt x="461" y="705"/>
                </a:lnTo>
                <a:lnTo>
                  <a:pt x="460" y="706"/>
                </a:lnTo>
                <a:lnTo>
                  <a:pt x="459" y="707"/>
                </a:lnTo>
                <a:lnTo>
                  <a:pt x="459" y="708"/>
                </a:lnTo>
                <a:lnTo>
                  <a:pt x="458" y="708"/>
                </a:lnTo>
                <a:lnTo>
                  <a:pt x="456" y="709"/>
                </a:lnTo>
                <a:lnTo>
                  <a:pt x="454" y="709"/>
                </a:lnTo>
                <a:lnTo>
                  <a:pt x="454" y="710"/>
                </a:lnTo>
                <a:lnTo>
                  <a:pt x="454" y="711"/>
                </a:lnTo>
                <a:lnTo>
                  <a:pt x="455" y="710"/>
                </a:lnTo>
                <a:lnTo>
                  <a:pt x="456" y="710"/>
                </a:lnTo>
                <a:lnTo>
                  <a:pt x="457" y="710"/>
                </a:lnTo>
                <a:lnTo>
                  <a:pt x="457" y="711"/>
                </a:lnTo>
                <a:lnTo>
                  <a:pt x="458" y="712"/>
                </a:lnTo>
                <a:lnTo>
                  <a:pt x="459" y="712"/>
                </a:lnTo>
                <a:lnTo>
                  <a:pt x="459" y="713"/>
                </a:lnTo>
                <a:lnTo>
                  <a:pt x="458" y="713"/>
                </a:lnTo>
                <a:lnTo>
                  <a:pt x="457" y="713"/>
                </a:lnTo>
                <a:lnTo>
                  <a:pt x="457" y="714"/>
                </a:lnTo>
                <a:lnTo>
                  <a:pt x="458" y="715"/>
                </a:lnTo>
                <a:lnTo>
                  <a:pt x="458" y="716"/>
                </a:lnTo>
                <a:lnTo>
                  <a:pt x="457" y="716"/>
                </a:lnTo>
                <a:lnTo>
                  <a:pt x="457" y="717"/>
                </a:lnTo>
                <a:lnTo>
                  <a:pt x="456" y="717"/>
                </a:lnTo>
                <a:lnTo>
                  <a:pt x="455" y="717"/>
                </a:lnTo>
                <a:lnTo>
                  <a:pt x="455" y="718"/>
                </a:lnTo>
                <a:lnTo>
                  <a:pt x="456" y="718"/>
                </a:lnTo>
                <a:lnTo>
                  <a:pt x="456" y="719"/>
                </a:lnTo>
                <a:lnTo>
                  <a:pt x="455" y="719"/>
                </a:lnTo>
                <a:lnTo>
                  <a:pt x="454" y="718"/>
                </a:lnTo>
                <a:lnTo>
                  <a:pt x="453" y="719"/>
                </a:lnTo>
                <a:lnTo>
                  <a:pt x="453" y="720"/>
                </a:lnTo>
                <a:lnTo>
                  <a:pt x="453" y="722"/>
                </a:lnTo>
                <a:lnTo>
                  <a:pt x="454" y="724"/>
                </a:lnTo>
                <a:lnTo>
                  <a:pt x="454" y="723"/>
                </a:lnTo>
                <a:lnTo>
                  <a:pt x="455" y="723"/>
                </a:lnTo>
                <a:lnTo>
                  <a:pt x="456" y="724"/>
                </a:lnTo>
                <a:lnTo>
                  <a:pt x="457" y="725"/>
                </a:lnTo>
                <a:lnTo>
                  <a:pt x="458" y="725"/>
                </a:lnTo>
                <a:lnTo>
                  <a:pt x="459" y="726"/>
                </a:lnTo>
                <a:lnTo>
                  <a:pt x="460" y="725"/>
                </a:lnTo>
                <a:lnTo>
                  <a:pt x="461" y="725"/>
                </a:lnTo>
                <a:lnTo>
                  <a:pt x="462" y="724"/>
                </a:lnTo>
                <a:lnTo>
                  <a:pt x="463" y="725"/>
                </a:lnTo>
                <a:lnTo>
                  <a:pt x="464" y="725"/>
                </a:lnTo>
                <a:lnTo>
                  <a:pt x="465" y="726"/>
                </a:lnTo>
                <a:lnTo>
                  <a:pt x="466" y="726"/>
                </a:lnTo>
                <a:lnTo>
                  <a:pt x="467" y="727"/>
                </a:lnTo>
                <a:lnTo>
                  <a:pt x="468" y="726"/>
                </a:lnTo>
                <a:lnTo>
                  <a:pt x="469" y="726"/>
                </a:lnTo>
                <a:lnTo>
                  <a:pt x="470" y="726"/>
                </a:lnTo>
                <a:lnTo>
                  <a:pt x="471" y="725"/>
                </a:lnTo>
                <a:lnTo>
                  <a:pt x="472" y="725"/>
                </a:lnTo>
                <a:lnTo>
                  <a:pt x="473" y="725"/>
                </a:lnTo>
                <a:lnTo>
                  <a:pt x="473" y="726"/>
                </a:lnTo>
                <a:lnTo>
                  <a:pt x="474" y="727"/>
                </a:lnTo>
                <a:lnTo>
                  <a:pt x="473" y="728"/>
                </a:lnTo>
                <a:lnTo>
                  <a:pt x="471" y="730"/>
                </a:lnTo>
                <a:lnTo>
                  <a:pt x="470" y="730"/>
                </a:lnTo>
                <a:lnTo>
                  <a:pt x="469" y="730"/>
                </a:lnTo>
                <a:lnTo>
                  <a:pt x="468" y="730"/>
                </a:lnTo>
                <a:lnTo>
                  <a:pt x="467" y="731"/>
                </a:lnTo>
                <a:lnTo>
                  <a:pt x="466" y="731"/>
                </a:lnTo>
                <a:lnTo>
                  <a:pt x="464" y="731"/>
                </a:lnTo>
                <a:lnTo>
                  <a:pt x="462" y="731"/>
                </a:lnTo>
                <a:lnTo>
                  <a:pt x="461" y="731"/>
                </a:lnTo>
                <a:lnTo>
                  <a:pt x="459" y="731"/>
                </a:lnTo>
                <a:lnTo>
                  <a:pt x="458" y="732"/>
                </a:lnTo>
                <a:lnTo>
                  <a:pt x="457" y="732"/>
                </a:lnTo>
                <a:lnTo>
                  <a:pt x="455" y="733"/>
                </a:lnTo>
                <a:lnTo>
                  <a:pt x="455" y="734"/>
                </a:lnTo>
                <a:lnTo>
                  <a:pt x="454" y="734"/>
                </a:lnTo>
                <a:lnTo>
                  <a:pt x="454" y="735"/>
                </a:lnTo>
                <a:lnTo>
                  <a:pt x="453" y="735"/>
                </a:lnTo>
                <a:lnTo>
                  <a:pt x="452" y="736"/>
                </a:lnTo>
                <a:lnTo>
                  <a:pt x="452" y="737"/>
                </a:lnTo>
                <a:lnTo>
                  <a:pt x="450" y="739"/>
                </a:lnTo>
                <a:lnTo>
                  <a:pt x="449" y="740"/>
                </a:lnTo>
                <a:lnTo>
                  <a:pt x="450" y="740"/>
                </a:lnTo>
                <a:lnTo>
                  <a:pt x="450" y="741"/>
                </a:lnTo>
                <a:lnTo>
                  <a:pt x="451" y="741"/>
                </a:lnTo>
                <a:lnTo>
                  <a:pt x="451" y="742"/>
                </a:lnTo>
                <a:lnTo>
                  <a:pt x="451" y="743"/>
                </a:lnTo>
                <a:lnTo>
                  <a:pt x="450" y="743"/>
                </a:lnTo>
                <a:lnTo>
                  <a:pt x="450" y="744"/>
                </a:lnTo>
                <a:lnTo>
                  <a:pt x="451" y="744"/>
                </a:lnTo>
                <a:lnTo>
                  <a:pt x="451" y="745"/>
                </a:lnTo>
                <a:lnTo>
                  <a:pt x="450" y="745"/>
                </a:lnTo>
                <a:lnTo>
                  <a:pt x="450" y="746"/>
                </a:lnTo>
                <a:lnTo>
                  <a:pt x="451" y="746"/>
                </a:lnTo>
                <a:lnTo>
                  <a:pt x="452" y="746"/>
                </a:lnTo>
                <a:lnTo>
                  <a:pt x="452" y="747"/>
                </a:lnTo>
                <a:lnTo>
                  <a:pt x="452" y="748"/>
                </a:lnTo>
                <a:lnTo>
                  <a:pt x="452" y="749"/>
                </a:lnTo>
                <a:lnTo>
                  <a:pt x="452" y="750"/>
                </a:lnTo>
                <a:lnTo>
                  <a:pt x="451" y="751"/>
                </a:lnTo>
                <a:lnTo>
                  <a:pt x="451" y="752"/>
                </a:lnTo>
                <a:lnTo>
                  <a:pt x="451" y="753"/>
                </a:lnTo>
                <a:lnTo>
                  <a:pt x="450" y="753"/>
                </a:lnTo>
                <a:lnTo>
                  <a:pt x="450" y="754"/>
                </a:lnTo>
                <a:lnTo>
                  <a:pt x="450" y="755"/>
                </a:lnTo>
                <a:lnTo>
                  <a:pt x="450" y="756"/>
                </a:lnTo>
                <a:lnTo>
                  <a:pt x="449" y="756"/>
                </a:lnTo>
                <a:lnTo>
                  <a:pt x="450" y="757"/>
                </a:lnTo>
                <a:lnTo>
                  <a:pt x="451" y="757"/>
                </a:lnTo>
                <a:lnTo>
                  <a:pt x="452" y="757"/>
                </a:lnTo>
                <a:lnTo>
                  <a:pt x="451" y="759"/>
                </a:lnTo>
                <a:lnTo>
                  <a:pt x="452" y="759"/>
                </a:lnTo>
                <a:lnTo>
                  <a:pt x="452" y="760"/>
                </a:lnTo>
                <a:lnTo>
                  <a:pt x="451" y="762"/>
                </a:lnTo>
                <a:lnTo>
                  <a:pt x="450" y="762"/>
                </a:lnTo>
                <a:lnTo>
                  <a:pt x="450" y="763"/>
                </a:lnTo>
                <a:lnTo>
                  <a:pt x="451" y="763"/>
                </a:lnTo>
                <a:lnTo>
                  <a:pt x="451" y="764"/>
                </a:lnTo>
                <a:lnTo>
                  <a:pt x="451" y="765"/>
                </a:lnTo>
                <a:lnTo>
                  <a:pt x="450" y="766"/>
                </a:lnTo>
                <a:lnTo>
                  <a:pt x="451" y="767"/>
                </a:lnTo>
                <a:lnTo>
                  <a:pt x="452" y="767"/>
                </a:lnTo>
                <a:lnTo>
                  <a:pt x="453" y="768"/>
                </a:lnTo>
                <a:lnTo>
                  <a:pt x="454" y="768"/>
                </a:lnTo>
                <a:lnTo>
                  <a:pt x="455" y="768"/>
                </a:lnTo>
                <a:lnTo>
                  <a:pt x="455" y="769"/>
                </a:lnTo>
                <a:lnTo>
                  <a:pt x="454" y="769"/>
                </a:lnTo>
                <a:lnTo>
                  <a:pt x="453" y="769"/>
                </a:lnTo>
                <a:lnTo>
                  <a:pt x="453" y="770"/>
                </a:lnTo>
                <a:lnTo>
                  <a:pt x="452" y="770"/>
                </a:lnTo>
                <a:lnTo>
                  <a:pt x="453" y="771"/>
                </a:lnTo>
                <a:lnTo>
                  <a:pt x="452" y="771"/>
                </a:lnTo>
                <a:lnTo>
                  <a:pt x="452" y="772"/>
                </a:lnTo>
                <a:lnTo>
                  <a:pt x="453" y="772"/>
                </a:lnTo>
                <a:lnTo>
                  <a:pt x="454" y="772"/>
                </a:lnTo>
                <a:lnTo>
                  <a:pt x="455" y="774"/>
                </a:lnTo>
                <a:lnTo>
                  <a:pt x="456" y="774"/>
                </a:lnTo>
                <a:lnTo>
                  <a:pt x="458" y="775"/>
                </a:lnTo>
                <a:lnTo>
                  <a:pt x="459" y="777"/>
                </a:lnTo>
                <a:lnTo>
                  <a:pt x="458" y="777"/>
                </a:lnTo>
                <a:lnTo>
                  <a:pt x="458" y="778"/>
                </a:lnTo>
                <a:lnTo>
                  <a:pt x="458" y="779"/>
                </a:lnTo>
                <a:lnTo>
                  <a:pt x="457" y="779"/>
                </a:lnTo>
                <a:lnTo>
                  <a:pt x="457" y="780"/>
                </a:lnTo>
                <a:lnTo>
                  <a:pt x="457" y="781"/>
                </a:lnTo>
                <a:lnTo>
                  <a:pt x="458" y="781"/>
                </a:lnTo>
                <a:lnTo>
                  <a:pt x="459" y="780"/>
                </a:lnTo>
                <a:lnTo>
                  <a:pt x="460" y="780"/>
                </a:lnTo>
                <a:lnTo>
                  <a:pt x="461" y="780"/>
                </a:lnTo>
                <a:lnTo>
                  <a:pt x="461" y="781"/>
                </a:lnTo>
                <a:lnTo>
                  <a:pt x="462" y="782"/>
                </a:lnTo>
                <a:lnTo>
                  <a:pt x="462" y="783"/>
                </a:lnTo>
                <a:lnTo>
                  <a:pt x="462" y="784"/>
                </a:lnTo>
                <a:lnTo>
                  <a:pt x="462" y="785"/>
                </a:lnTo>
                <a:lnTo>
                  <a:pt x="462" y="786"/>
                </a:lnTo>
                <a:lnTo>
                  <a:pt x="461" y="787"/>
                </a:lnTo>
                <a:lnTo>
                  <a:pt x="462" y="788"/>
                </a:lnTo>
                <a:lnTo>
                  <a:pt x="461" y="789"/>
                </a:lnTo>
                <a:lnTo>
                  <a:pt x="462" y="790"/>
                </a:lnTo>
                <a:lnTo>
                  <a:pt x="463" y="790"/>
                </a:lnTo>
                <a:lnTo>
                  <a:pt x="464" y="790"/>
                </a:lnTo>
                <a:lnTo>
                  <a:pt x="465" y="790"/>
                </a:lnTo>
                <a:lnTo>
                  <a:pt x="466" y="789"/>
                </a:lnTo>
                <a:lnTo>
                  <a:pt x="468" y="788"/>
                </a:lnTo>
                <a:lnTo>
                  <a:pt x="470" y="788"/>
                </a:lnTo>
                <a:lnTo>
                  <a:pt x="471" y="788"/>
                </a:lnTo>
                <a:lnTo>
                  <a:pt x="472" y="788"/>
                </a:lnTo>
                <a:lnTo>
                  <a:pt x="472" y="789"/>
                </a:lnTo>
                <a:lnTo>
                  <a:pt x="471" y="790"/>
                </a:lnTo>
                <a:lnTo>
                  <a:pt x="472" y="791"/>
                </a:lnTo>
                <a:lnTo>
                  <a:pt x="472" y="792"/>
                </a:lnTo>
                <a:lnTo>
                  <a:pt x="472" y="793"/>
                </a:lnTo>
                <a:lnTo>
                  <a:pt x="471" y="793"/>
                </a:lnTo>
                <a:lnTo>
                  <a:pt x="470" y="794"/>
                </a:lnTo>
                <a:lnTo>
                  <a:pt x="469" y="794"/>
                </a:lnTo>
                <a:lnTo>
                  <a:pt x="467" y="793"/>
                </a:lnTo>
                <a:lnTo>
                  <a:pt x="464" y="794"/>
                </a:lnTo>
                <a:lnTo>
                  <a:pt x="462" y="795"/>
                </a:lnTo>
                <a:lnTo>
                  <a:pt x="461" y="795"/>
                </a:lnTo>
                <a:lnTo>
                  <a:pt x="460" y="795"/>
                </a:lnTo>
                <a:lnTo>
                  <a:pt x="460" y="796"/>
                </a:lnTo>
                <a:lnTo>
                  <a:pt x="460" y="797"/>
                </a:lnTo>
                <a:lnTo>
                  <a:pt x="459" y="798"/>
                </a:lnTo>
                <a:lnTo>
                  <a:pt x="458" y="798"/>
                </a:lnTo>
                <a:lnTo>
                  <a:pt x="458" y="799"/>
                </a:lnTo>
                <a:lnTo>
                  <a:pt x="459" y="799"/>
                </a:lnTo>
                <a:lnTo>
                  <a:pt x="459" y="800"/>
                </a:lnTo>
                <a:lnTo>
                  <a:pt x="458" y="800"/>
                </a:lnTo>
                <a:lnTo>
                  <a:pt x="458" y="802"/>
                </a:lnTo>
                <a:lnTo>
                  <a:pt x="457" y="803"/>
                </a:lnTo>
                <a:lnTo>
                  <a:pt x="457" y="804"/>
                </a:lnTo>
                <a:lnTo>
                  <a:pt x="458" y="804"/>
                </a:lnTo>
                <a:lnTo>
                  <a:pt x="459" y="804"/>
                </a:lnTo>
                <a:lnTo>
                  <a:pt x="459" y="805"/>
                </a:lnTo>
                <a:lnTo>
                  <a:pt x="460" y="805"/>
                </a:lnTo>
                <a:lnTo>
                  <a:pt x="460" y="806"/>
                </a:lnTo>
                <a:lnTo>
                  <a:pt x="460" y="807"/>
                </a:lnTo>
                <a:lnTo>
                  <a:pt x="459" y="807"/>
                </a:lnTo>
                <a:lnTo>
                  <a:pt x="458" y="808"/>
                </a:lnTo>
                <a:lnTo>
                  <a:pt x="457" y="808"/>
                </a:lnTo>
                <a:lnTo>
                  <a:pt x="457" y="809"/>
                </a:lnTo>
                <a:lnTo>
                  <a:pt x="456" y="809"/>
                </a:lnTo>
                <a:lnTo>
                  <a:pt x="456" y="810"/>
                </a:lnTo>
                <a:lnTo>
                  <a:pt x="457" y="811"/>
                </a:lnTo>
                <a:lnTo>
                  <a:pt x="458" y="811"/>
                </a:lnTo>
                <a:lnTo>
                  <a:pt x="459" y="812"/>
                </a:lnTo>
                <a:lnTo>
                  <a:pt x="459" y="813"/>
                </a:lnTo>
                <a:lnTo>
                  <a:pt x="459" y="815"/>
                </a:lnTo>
                <a:lnTo>
                  <a:pt x="458" y="815"/>
                </a:lnTo>
                <a:lnTo>
                  <a:pt x="457" y="816"/>
                </a:lnTo>
                <a:lnTo>
                  <a:pt x="458" y="817"/>
                </a:lnTo>
                <a:lnTo>
                  <a:pt x="458" y="818"/>
                </a:lnTo>
                <a:lnTo>
                  <a:pt x="458" y="819"/>
                </a:lnTo>
                <a:lnTo>
                  <a:pt x="457" y="819"/>
                </a:lnTo>
                <a:lnTo>
                  <a:pt x="457" y="820"/>
                </a:lnTo>
                <a:lnTo>
                  <a:pt x="457" y="821"/>
                </a:lnTo>
                <a:lnTo>
                  <a:pt x="457" y="822"/>
                </a:lnTo>
                <a:lnTo>
                  <a:pt x="458" y="823"/>
                </a:lnTo>
                <a:lnTo>
                  <a:pt x="458" y="824"/>
                </a:lnTo>
                <a:lnTo>
                  <a:pt x="458" y="825"/>
                </a:lnTo>
                <a:lnTo>
                  <a:pt x="457" y="827"/>
                </a:lnTo>
                <a:lnTo>
                  <a:pt x="455" y="828"/>
                </a:lnTo>
                <a:lnTo>
                  <a:pt x="456" y="829"/>
                </a:lnTo>
                <a:lnTo>
                  <a:pt x="456" y="830"/>
                </a:lnTo>
                <a:lnTo>
                  <a:pt x="455" y="831"/>
                </a:lnTo>
                <a:lnTo>
                  <a:pt x="455" y="832"/>
                </a:lnTo>
                <a:lnTo>
                  <a:pt x="454" y="833"/>
                </a:lnTo>
                <a:lnTo>
                  <a:pt x="455" y="833"/>
                </a:lnTo>
                <a:lnTo>
                  <a:pt x="455" y="834"/>
                </a:lnTo>
                <a:lnTo>
                  <a:pt x="454" y="835"/>
                </a:lnTo>
                <a:lnTo>
                  <a:pt x="454" y="836"/>
                </a:lnTo>
                <a:lnTo>
                  <a:pt x="453" y="837"/>
                </a:lnTo>
                <a:lnTo>
                  <a:pt x="454" y="837"/>
                </a:lnTo>
                <a:lnTo>
                  <a:pt x="455" y="837"/>
                </a:lnTo>
                <a:lnTo>
                  <a:pt x="456" y="836"/>
                </a:lnTo>
                <a:lnTo>
                  <a:pt x="457" y="836"/>
                </a:lnTo>
                <a:lnTo>
                  <a:pt x="457" y="835"/>
                </a:lnTo>
                <a:lnTo>
                  <a:pt x="458" y="836"/>
                </a:lnTo>
                <a:lnTo>
                  <a:pt x="459" y="836"/>
                </a:lnTo>
                <a:lnTo>
                  <a:pt x="461" y="837"/>
                </a:lnTo>
                <a:lnTo>
                  <a:pt x="462" y="837"/>
                </a:lnTo>
                <a:lnTo>
                  <a:pt x="463" y="836"/>
                </a:lnTo>
                <a:lnTo>
                  <a:pt x="464" y="835"/>
                </a:lnTo>
                <a:lnTo>
                  <a:pt x="466" y="835"/>
                </a:lnTo>
                <a:lnTo>
                  <a:pt x="467" y="835"/>
                </a:lnTo>
                <a:lnTo>
                  <a:pt x="468" y="835"/>
                </a:lnTo>
                <a:lnTo>
                  <a:pt x="469" y="835"/>
                </a:lnTo>
                <a:lnTo>
                  <a:pt x="471" y="834"/>
                </a:lnTo>
                <a:lnTo>
                  <a:pt x="472" y="834"/>
                </a:lnTo>
                <a:lnTo>
                  <a:pt x="473" y="835"/>
                </a:lnTo>
                <a:lnTo>
                  <a:pt x="473" y="836"/>
                </a:lnTo>
                <a:lnTo>
                  <a:pt x="472" y="836"/>
                </a:lnTo>
                <a:lnTo>
                  <a:pt x="471" y="836"/>
                </a:lnTo>
                <a:lnTo>
                  <a:pt x="470" y="837"/>
                </a:lnTo>
                <a:lnTo>
                  <a:pt x="469" y="837"/>
                </a:lnTo>
                <a:lnTo>
                  <a:pt x="468" y="837"/>
                </a:lnTo>
                <a:lnTo>
                  <a:pt x="468" y="836"/>
                </a:lnTo>
                <a:lnTo>
                  <a:pt x="467" y="837"/>
                </a:lnTo>
                <a:lnTo>
                  <a:pt x="466" y="837"/>
                </a:lnTo>
                <a:lnTo>
                  <a:pt x="466" y="838"/>
                </a:lnTo>
                <a:lnTo>
                  <a:pt x="465" y="838"/>
                </a:lnTo>
                <a:lnTo>
                  <a:pt x="465" y="839"/>
                </a:lnTo>
                <a:lnTo>
                  <a:pt x="463" y="839"/>
                </a:lnTo>
                <a:lnTo>
                  <a:pt x="461" y="839"/>
                </a:lnTo>
                <a:lnTo>
                  <a:pt x="460" y="839"/>
                </a:lnTo>
                <a:lnTo>
                  <a:pt x="458" y="839"/>
                </a:lnTo>
                <a:lnTo>
                  <a:pt x="457" y="839"/>
                </a:lnTo>
                <a:lnTo>
                  <a:pt x="456" y="839"/>
                </a:lnTo>
                <a:lnTo>
                  <a:pt x="456" y="840"/>
                </a:lnTo>
                <a:lnTo>
                  <a:pt x="456" y="839"/>
                </a:lnTo>
                <a:lnTo>
                  <a:pt x="455" y="839"/>
                </a:lnTo>
                <a:lnTo>
                  <a:pt x="455" y="840"/>
                </a:lnTo>
                <a:lnTo>
                  <a:pt x="454" y="840"/>
                </a:lnTo>
                <a:lnTo>
                  <a:pt x="453" y="840"/>
                </a:lnTo>
                <a:lnTo>
                  <a:pt x="452" y="840"/>
                </a:lnTo>
                <a:lnTo>
                  <a:pt x="451" y="840"/>
                </a:lnTo>
                <a:lnTo>
                  <a:pt x="450" y="840"/>
                </a:lnTo>
                <a:lnTo>
                  <a:pt x="449" y="840"/>
                </a:lnTo>
                <a:lnTo>
                  <a:pt x="449" y="841"/>
                </a:lnTo>
                <a:lnTo>
                  <a:pt x="449" y="840"/>
                </a:lnTo>
                <a:lnTo>
                  <a:pt x="449" y="841"/>
                </a:lnTo>
                <a:lnTo>
                  <a:pt x="448" y="841"/>
                </a:lnTo>
                <a:lnTo>
                  <a:pt x="447" y="841"/>
                </a:lnTo>
                <a:lnTo>
                  <a:pt x="446" y="841"/>
                </a:lnTo>
                <a:lnTo>
                  <a:pt x="446" y="840"/>
                </a:lnTo>
                <a:lnTo>
                  <a:pt x="446" y="839"/>
                </a:lnTo>
                <a:lnTo>
                  <a:pt x="447" y="839"/>
                </a:lnTo>
                <a:lnTo>
                  <a:pt x="446" y="839"/>
                </a:lnTo>
                <a:lnTo>
                  <a:pt x="446" y="838"/>
                </a:lnTo>
                <a:lnTo>
                  <a:pt x="446" y="837"/>
                </a:lnTo>
                <a:lnTo>
                  <a:pt x="447" y="837"/>
                </a:lnTo>
                <a:lnTo>
                  <a:pt x="446" y="836"/>
                </a:lnTo>
                <a:lnTo>
                  <a:pt x="447" y="835"/>
                </a:lnTo>
                <a:lnTo>
                  <a:pt x="447" y="834"/>
                </a:lnTo>
                <a:lnTo>
                  <a:pt x="447" y="833"/>
                </a:lnTo>
                <a:lnTo>
                  <a:pt x="448" y="832"/>
                </a:lnTo>
                <a:lnTo>
                  <a:pt x="447" y="832"/>
                </a:lnTo>
                <a:lnTo>
                  <a:pt x="447" y="831"/>
                </a:lnTo>
                <a:lnTo>
                  <a:pt x="447" y="830"/>
                </a:lnTo>
                <a:lnTo>
                  <a:pt x="448" y="830"/>
                </a:lnTo>
                <a:lnTo>
                  <a:pt x="447" y="830"/>
                </a:lnTo>
                <a:lnTo>
                  <a:pt x="448" y="829"/>
                </a:lnTo>
                <a:lnTo>
                  <a:pt x="447" y="829"/>
                </a:lnTo>
                <a:lnTo>
                  <a:pt x="447" y="828"/>
                </a:lnTo>
                <a:lnTo>
                  <a:pt x="447" y="827"/>
                </a:lnTo>
                <a:lnTo>
                  <a:pt x="447" y="826"/>
                </a:lnTo>
                <a:lnTo>
                  <a:pt x="446" y="826"/>
                </a:lnTo>
                <a:lnTo>
                  <a:pt x="445" y="826"/>
                </a:lnTo>
                <a:lnTo>
                  <a:pt x="444" y="826"/>
                </a:lnTo>
                <a:lnTo>
                  <a:pt x="444" y="825"/>
                </a:lnTo>
                <a:lnTo>
                  <a:pt x="443" y="825"/>
                </a:lnTo>
                <a:lnTo>
                  <a:pt x="444" y="825"/>
                </a:lnTo>
                <a:lnTo>
                  <a:pt x="443" y="825"/>
                </a:lnTo>
                <a:lnTo>
                  <a:pt x="443" y="824"/>
                </a:lnTo>
                <a:lnTo>
                  <a:pt x="443" y="823"/>
                </a:lnTo>
                <a:lnTo>
                  <a:pt x="437" y="834"/>
                </a:lnTo>
                <a:lnTo>
                  <a:pt x="436" y="836"/>
                </a:lnTo>
                <a:lnTo>
                  <a:pt x="424" y="835"/>
                </a:lnTo>
                <a:lnTo>
                  <a:pt x="422" y="834"/>
                </a:lnTo>
                <a:lnTo>
                  <a:pt x="401" y="839"/>
                </a:lnTo>
                <a:lnTo>
                  <a:pt x="400" y="839"/>
                </a:lnTo>
                <a:lnTo>
                  <a:pt x="400" y="840"/>
                </a:lnTo>
                <a:lnTo>
                  <a:pt x="399" y="840"/>
                </a:lnTo>
                <a:lnTo>
                  <a:pt x="399" y="841"/>
                </a:lnTo>
                <a:lnTo>
                  <a:pt x="398" y="842"/>
                </a:lnTo>
                <a:lnTo>
                  <a:pt x="397" y="842"/>
                </a:lnTo>
                <a:lnTo>
                  <a:pt x="397" y="843"/>
                </a:lnTo>
                <a:lnTo>
                  <a:pt x="397" y="844"/>
                </a:lnTo>
                <a:lnTo>
                  <a:pt x="396" y="844"/>
                </a:lnTo>
                <a:lnTo>
                  <a:pt x="396" y="845"/>
                </a:lnTo>
                <a:lnTo>
                  <a:pt x="394" y="845"/>
                </a:lnTo>
                <a:lnTo>
                  <a:pt x="394" y="844"/>
                </a:lnTo>
                <a:lnTo>
                  <a:pt x="394" y="845"/>
                </a:lnTo>
                <a:lnTo>
                  <a:pt x="393" y="844"/>
                </a:lnTo>
                <a:lnTo>
                  <a:pt x="394" y="843"/>
                </a:lnTo>
                <a:lnTo>
                  <a:pt x="393" y="843"/>
                </a:lnTo>
                <a:lnTo>
                  <a:pt x="392" y="843"/>
                </a:lnTo>
                <a:lnTo>
                  <a:pt x="392" y="844"/>
                </a:lnTo>
                <a:lnTo>
                  <a:pt x="391" y="844"/>
                </a:lnTo>
                <a:lnTo>
                  <a:pt x="391" y="845"/>
                </a:lnTo>
                <a:lnTo>
                  <a:pt x="390" y="845"/>
                </a:lnTo>
                <a:lnTo>
                  <a:pt x="390" y="846"/>
                </a:lnTo>
                <a:lnTo>
                  <a:pt x="389" y="846"/>
                </a:lnTo>
                <a:lnTo>
                  <a:pt x="388" y="847"/>
                </a:lnTo>
                <a:lnTo>
                  <a:pt x="388" y="848"/>
                </a:lnTo>
                <a:lnTo>
                  <a:pt x="387" y="848"/>
                </a:lnTo>
                <a:lnTo>
                  <a:pt x="386" y="848"/>
                </a:lnTo>
                <a:lnTo>
                  <a:pt x="386" y="849"/>
                </a:lnTo>
                <a:lnTo>
                  <a:pt x="385" y="849"/>
                </a:lnTo>
                <a:lnTo>
                  <a:pt x="384" y="849"/>
                </a:lnTo>
                <a:lnTo>
                  <a:pt x="384" y="850"/>
                </a:lnTo>
                <a:lnTo>
                  <a:pt x="383" y="850"/>
                </a:lnTo>
                <a:lnTo>
                  <a:pt x="383" y="851"/>
                </a:lnTo>
                <a:lnTo>
                  <a:pt x="382" y="851"/>
                </a:lnTo>
                <a:lnTo>
                  <a:pt x="382" y="850"/>
                </a:lnTo>
                <a:lnTo>
                  <a:pt x="381" y="850"/>
                </a:lnTo>
                <a:lnTo>
                  <a:pt x="380" y="850"/>
                </a:lnTo>
                <a:lnTo>
                  <a:pt x="380" y="851"/>
                </a:lnTo>
                <a:lnTo>
                  <a:pt x="380" y="852"/>
                </a:lnTo>
                <a:lnTo>
                  <a:pt x="379" y="852"/>
                </a:lnTo>
                <a:lnTo>
                  <a:pt x="378" y="852"/>
                </a:lnTo>
                <a:lnTo>
                  <a:pt x="377" y="852"/>
                </a:lnTo>
                <a:lnTo>
                  <a:pt x="377" y="853"/>
                </a:lnTo>
                <a:lnTo>
                  <a:pt x="377" y="852"/>
                </a:lnTo>
                <a:lnTo>
                  <a:pt x="377" y="853"/>
                </a:lnTo>
                <a:lnTo>
                  <a:pt x="376" y="853"/>
                </a:lnTo>
                <a:lnTo>
                  <a:pt x="376" y="852"/>
                </a:lnTo>
                <a:lnTo>
                  <a:pt x="376" y="853"/>
                </a:lnTo>
                <a:lnTo>
                  <a:pt x="375" y="853"/>
                </a:lnTo>
                <a:lnTo>
                  <a:pt x="375" y="854"/>
                </a:lnTo>
                <a:lnTo>
                  <a:pt x="375" y="853"/>
                </a:lnTo>
                <a:lnTo>
                  <a:pt x="375" y="854"/>
                </a:lnTo>
                <a:lnTo>
                  <a:pt x="374" y="854"/>
                </a:lnTo>
                <a:lnTo>
                  <a:pt x="373" y="853"/>
                </a:lnTo>
                <a:lnTo>
                  <a:pt x="373" y="854"/>
                </a:lnTo>
                <a:lnTo>
                  <a:pt x="372" y="854"/>
                </a:lnTo>
                <a:lnTo>
                  <a:pt x="372" y="855"/>
                </a:lnTo>
                <a:lnTo>
                  <a:pt x="372" y="856"/>
                </a:lnTo>
                <a:lnTo>
                  <a:pt x="371" y="856"/>
                </a:lnTo>
                <a:lnTo>
                  <a:pt x="371" y="855"/>
                </a:lnTo>
                <a:lnTo>
                  <a:pt x="370" y="855"/>
                </a:lnTo>
                <a:lnTo>
                  <a:pt x="369" y="856"/>
                </a:lnTo>
                <a:lnTo>
                  <a:pt x="369" y="855"/>
                </a:lnTo>
                <a:lnTo>
                  <a:pt x="368" y="855"/>
                </a:lnTo>
                <a:lnTo>
                  <a:pt x="367" y="855"/>
                </a:lnTo>
                <a:lnTo>
                  <a:pt x="366" y="856"/>
                </a:lnTo>
                <a:lnTo>
                  <a:pt x="366" y="857"/>
                </a:lnTo>
                <a:lnTo>
                  <a:pt x="366" y="858"/>
                </a:lnTo>
                <a:lnTo>
                  <a:pt x="365" y="858"/>
                </a:lnTo>
                <a:lnTo>
                  <a:pt x="364" y="858"/>
                </a:lnTo>
                <a:lnTo>
                  <a:pt x="363" y="858"/>
                </a:lnTo>
                <a:lnTo>
                  <a:pt x="362" y="858"/>
                </a:lnTo>
                <a:lnTo>
                  <a:pt x="361" y="858"/>
                </a:lnTo>
                <a:lnTo>
                  <a:pt x="361" y="857"/>
                </a:lnTo>
                <a:lnTo>
                  <a:pt x="362" y="857"/>
                </a:lnTo>
                <a:lnTo>
                  <a:pt x="362" y="856"/>
                </a:lnTo>
                <a:lnTo>
                  <a:pt x="361" y="856"/>
                </a:lnTo>
                <a:lnTo>
                  <a:pt x="360" y="856"/>
                </a:lnTo>
                <a:lnTo>
                  <a:pt x="358" y="856"/>
                </a:lnTo>
                <a:lnTo>
                  <a:pt x="357" y="856"/>
                </a:lnTo>
                <a:lnTo>
                  <a:pt x="356" y="857"/>
                </a:lnTo>
                <a:lnTo>
                  <a:pt x="355" y="857"/>
                </a:lnTo>
                <a:lnTo>
                  <a:pt x="355" y="858"/>
                </a:lnTo>
                <a:lnTo>
                  <a:pt x="354" y="858"/>
                </a:lnTo>
                <a:lnTo>
                  <a:pt x="354" y="859"/>
                </a:lnTo>
                <a:lnTo>
                  <a:pt x="354" y="860"/>
                </a:lnTo>
                <a:lnTo>
                  <a:pt x="353" y="860"/>
                </a:lnTo>
                <a:lnTo>
                  <a:pt x="352" y="861"/>
                </a:lnTo>
                <a:lnTo>
                  <a:pt x="352" y="862"/>
                </a:lnTo>
                <a:lnTo>
                  <a:pt x="351" y="862"/>
                </a:lnTo>
                <a:lnTo>
                  <a:pt x="351" y="863"/>
                </a:lnTo>
                <a:lnTo>
                  <a:pt x="350" y="863"/>
                </a:lnTo>
                <a:lnTo>
                  <a:pt x="350" y="862"/>
                </a:lnTo>
                <a:lnTo>
                  <a:pt x="349" y="861"/>
                </a:lnTo>
                <a:lnTo>
                  <a:pt x="349" y="862"/>
                </a:lnTo>
                <a:lnTo>
                  <a:pt x="349" y="861"/>
                </a:lnTo>
                <a:lnTo>
                  <a:pt x="348" y="862"/>
                </a:lnTo>
                <a:lnTo>
                  <a:pt x="347" y="862"/>
                </a:lnTo>
                <a:lnTo>
                  <a:pt x="346" y="862"/>
                </a:lnTo>
                <a:lnTo>
                  <a:pt x="345" y="861"/>
                </a:lnTo>
                <a:lnTo>
                  <a:pt x="344" y="861"/>
                </a:lnTo>
                <a:lnTo>
                  <a:pt x="343" y="861"/>
                </a:lnTo>
                <a:lnTo>
                  <a:pt x="342" y="859"/>
                </a:lnTo>
                <a:lnTo>
                  <a:pt x="341" y="859"/>
                </a:lnTo>
                <a:lnTo>
                  <a:pt x="340" y="860"/>
                </a:lnTo>
                <a:lnTo>
                  <a:pt x="339" y="861"/>
                </a:lnTo>
                <a:lnTo>
                  <a:pt x="339" y="862"/>
                </a:lnTo>
                <a:lnTo>
                  <a:pt x="337" y="863"/>
                </a:lnTo>
                <a:lnTo>
                  <a:pt x="336" y="863"/>
                </a:lnTo>
                <a:lnTo>
                  <a:pt x="336" y="864"/>
                </a:lnTo>
                <a:lnTo>
                  <a:pt x="336" y="865"/>
                </a:lnTo>
                <a:lnTo>
                  <a:pt x="335" y="865"/>
                </a:lnTo>
                <a:lnTo>
                  <a:pt x="335" y="864"/>
                </a:lnTo>
                <a:lnTo>
                  <a:pt x="335" y="863"/>
                </a:lnTo>
                <a:lnTo>
                  <a:pt x="335" y="862"/>
                </a:lnTo>
                <a:lnTo>
                  <a:pt x="333" y="861"/>
                </a:lnTo>
                <a:lnTo>
                  <a:pt x="333" y="860"/>
                </a:lnTo>
                <a:lnTo>
                  <a:pt x="334" y="859"/>
                </a:lnTo>
                <a:lnTo>
                  <a:pt x="335" y="859"/>
                </a:lnTo>
                <a:lnTo>
                  <a:pt x="335" y="858"/>
                </a:lnTo>
                <a:lnTo>
                  <a:pt x="334" y="857"/>
                </a:lnTo>
                <a:lnTo>
                  <a:pt x="332" y="858"/>
                </a:lnTo>
                <a:lnTo>
                  <a:pt x="331" y="858"/>
                </a:lnTo>
                <a:lnTo>
                  <a:pt x="330" y="857"/>
                </a:lnTo>
                <a:lnTo>
                  <a:pt x="330" y="856"/>
                </a:lnTo>
                <a:lnTo>
                  <a:pt x="330" y="855"/>
                </a:lnTo>
                <a:lnTo>
                  <a:pt x="331" y="854"/>
                </a:lnTo>
                <a:lnTo>
                  <a:pt x="331" y="853"/>
                </a:lnTo>
                <a:lnTo>
                  <a:pt x="330" y="853"/>
                </a:lnTo>
                <a:lnTo>
                  <a:pt x="329" y="853"/>
                </a:lnTo>
                <a:lnTo>
                  <a:pt x="329" y="854"/>
                </a:lnTo>
                <a:lnTo>
                  <a:pt x="328" y="854"/>
                </a:lnTo>
                <a:lnTo>
                  <a:pt x="327" y="854"/>
                </a:lnTo>
                <a:lnTo>
                  <a:pt x="327" y="853"/>
                </a:lnTo>
                <a:lnTo>
                  <a:pt x="326" y="853"/>
                </a:lnTo>
                <a:lnTo>
                  <a:pt x="325" y="853"/>
                </a:lnTo>
                <a:lnTo>
                  <a:pt x="324" y="854"/>
                </a:lnTo>
                <a:lnTo>
                  <a:pt x="322" y="853"/>
                </a:lnTo>
                <a:lnTo>
                  <a:pt x="322" y="852"/>
                </a:lnTo>
                <a:lnTo>
                  <a:pt x="322" y="850"/>
                </a:lnTo>
                <a:lnTo>
                  <a:pt x="322" y="849"/>
                </a:lnTo>
                <a:lnTo>
                  <a:pt x="322" y="848"/>
                </a:lnTo>
                <a:lnTo>
                  <a:pt x="323" y="847"/>
                </a:lnTo>
                <a:lnTo>
                  <a:pt x="323" y="846"/>
                </a:lnTo>
                <a:lnTo>
                  <a:pt x="322" y="846"/>
                </a:lnTo>
                <a:lnTo>
                  <a:pt x="322" y="845"/>
                </a:lnTo>
                <a:lnTo>
                  <a:pt x="321" y="845"/>
                </a:lnTo>
                <a:lnTo>
                  <a:pt x="320" y="845"/>
                </a:lnTo>
                <a:lnTo>
                  <a:pt x="319" y="844"/>
                </a:lnTo>
                <a:lnTo>
                  <a:pt x="318" y="844"/>
                </a:lnTo>
                <a:lnTo>
                  <a:pt x="317" y="844"/>
                </a:lnTo>
                <a:lnTo>
                  <a:pt x="316" y="844"/>
                </a:lnTo>
                <a:lnTo>
                  <a:pt x="315" y="843"/>
                </a:lnTo>
                <a:lnTo>
                  <a:pt x="315" y="844"/>
                </a:lnTo>
                <a:lnTo>
                  <a:pt x="315" y="845"/>
                </a:lnTo>
                <a:lnTo>
                  <a:pt x="314" y="845"/>
                </a:lnTo>
                <a:lnTo>
                  <a:pt x="314" y="846"/>
                </a:lnTo>
                <a:lnTo>
                  <a:pt x="313" y="847"/>
                </a:lnTo>
                <a:lnTo>
                  <a:pt x="314" y="847"/>
                </a:lnTo>
                <a:lnTo>
                  <a:pt x="314" y="848"/>
                </a:lnTo>
                <a:lnTo>
                  <a:pt x="313" y="848"/>
                </a:lnTo>
                <a:lnTo>
                  <a:pt x="313" y="849"/>
                </a:lnTo>
                <a:lnTo>
                  <a:pt x="312" y="849"/>
                </a:lnTo>
                <a:lnTo>
                  <a:pt x="311" y="850"/>
                </a:lnTo>
                <a:lnTo>
                  <a:pt x="312" y="850"/>
                </a:lnTo>
                <a:lnTo>
                  <a:pt x="312" y="851"/>
                </a:lnTo>
                <a:lnTo>
                  <a:pt x="312" y="850"/>
                </a:lnTo>
                <a:lnTo>
                  <a:pt x="312" y="851"/>
                </a:lnTo>
                <a:lnTo>
                  <a:pt x="313" y="851"/>
                </a:lnTo>
                <a:lnTo>
                  <a:pt x="313" y="852"/>
                </a:lnTo>
                <a:lnTo>
                  <a:pt x="312" y="852"/>
                </a:lnTo>
                <a:lnTo>
                  <a:pt x="312" y="853"/>
                </a:lnTo>
                <a:lnTo>
                  <a:pt x="312" y="854"/>
                </a:lnTo>
                <a:lnTo>
                  <a:pt x="312" y="855"/>
                </a:lnTo>
                <a:lnTo>
                  <a:pt x="311" y="854"/>
                </a:lnTo>
                <a:lnTo>
                  <a:pt x="311" y="855"/>
                </a:lnTo>
                <a:lnTo>
                  <a:pt x="312" y="855"/>
                </a:lnTo>
                <a:lnTo>
                  <a:pt x="311" y="855"/>
                </a:lnTo>
                <a:lnTo>
                  <a:pt x="311" y="856"/>
                </a:lnTo>
                <a:lnTo>
                  <a:pt x="312" y="856"/>
                </a:lnTo>
                <a:lnTo>
                  <a:pt x="313" y="856"/>
                </a:lnTo>
                <a:lnTo>
                  <a:pt x="312" y="856"/>
                </a:lnTo>
                <a:lnTo>
                  <a:pt x="313" y="857"/>
                </a:lnTo>
                <a:lnTo>
                  <a:pt x="312" y="857"/>
                </a:lnTo>
                <a:lnTo>
                  <a:pt x="313" y="858"/>
                </a:lnTo>
                <a:lnTo>
                  <a:pt x="313" y="859"/>
                </a:lnTo>
                <a:lnTo>
                  <a:pt x="314" y="861"/>
                </a:lnTo>
                <a:lnTo>
                  <a:pt x="313" y="861"/>
                </a:lnTo>
                <a:lnTo>
                  <a:pt x="313" y="862"/>
                </a:lnTo>
                <a:lnTo>
                  <a:pt x="312" y="862"/>
                </a:lnTo>
                <a:lnTo>
                  <a:pt x="312" y="863"/>
                </a:lnTo>
                <a:lnTo>
                  <a:pt x="312" y="864"/>
                </a:lnTo>
                <a:lnTo>
                  <a:pt x="311" y="864"/>
                </a:lnTo>
                <a:lnTo>
                  <a:pt x="311" y="865"/>
                </a:lnTo>
                <a:lnTo>
                  <a:pt x="312" y="865"/>
                </a:lnTo>
                <a:lnTo>
                  <a:pt x="312" y="866"/>
                </a:lnTo>
                <a:lnTo>
                  <a:pt x="312" y="867"/>
                </a:lnTo>
                <a:lnTo>
                  <a:pt x="312" y="868"/>
                </a:lnTo>
                <a:lnTo>
                  <a:pt x="312" y="869"/>
                </a:lnTo>
                <a:lnTo>
                  <a:pt x="312" y="870"/>
                </a:lnTo>
                <a:lnTo>
                  <a:pt x="313" y="870"/>
                </a:lnTo>
                <a:lnTo>
                  <a:pt x="313" y="871"/>
                </a:lnTo>
                <a:lnTo>
                  <a:pt x="314" y="871"/>
                </a:lnTo>
                <a:lnTo>
                  <a:pt x="315" y="872"/>
                </a:lnTo>
                <a:lnTo>
                  <a:pt x="315" y="873"/>
                </a:lnTo>
                <a:lnTo>
                  <a:pt x="314" y="873"/>
                </a:lnTo>
                <a:lnTo>
                  <a:pt x="314" y="874"/>
                </a:lnTo>
                <a:lnTo>
                  <a:pt x="313" y="874"/>
                </a:lnTo>
                <a:lnTo>
                  <a:pt x="313" y="875"/>
                </a:lnTo>
                <a:lnTo>
                  <a:pt x="313" y="876"/>
                </a:lnTo>
                <a:lnTo>
                  <a:pt x="312" y="876"/>
                </a:lnTo>
                <a:lnTo>
                  <a:pt x="311" y="876"/>
                </a:lnTo>
                <a:lnTo>
                  <a:pt x="311" y="877"/>
                </a:lnTo>
                <a:lnTo>
                  <a:pt x="311" y="878"/>
                </a:lnTo>
                <a:lnTo>
                  <a:pt x="310" y="878"/>
                </a:lnTo>
                <a:lnTo>
                  <a:pt x="310" y="879"/>
                </a:lnTo>
                <a:lnTo>
                  <a:pt x="309" y="879"/>
                </a:lnTo>
                <a:lnTo>
                  <a:pt x="309" y="880"/>
                </a:lnTo>
                <a:lnTo>
                  <a:pt x="309" y="882"/>
                </a:lnTo>
                <a:lnTo>
                  <a:pt x="297" y="867"/>
                </a:lnTo>
                <a:lnTo>
                  <a:pt x="297" y="866"/>
                </a:lnTo>
                <a:lnTo>
                  <a:pt x="296" y="866"/>
                </a:lnTo>
                <a:lnTo>
                  <a:pt x="296" y="865"/>
                </a:lnTo>
                <a:lnTo>
                  <a:pt x="295" y="865"/>
                </a:lnTo>
                <a:lnTo>
                  <a:pt x="295" y="864"/>
                </a:lnTo>
                <a:lnTo>
                  <a:pt x="294" y="864"/>
                </a:lnTo>
                <a:lnTo>
                  <a:pt x="292" y="865"/>
                </a:lnTo>
                <a:lnTo>
                  <a:pt x="292" y="864"/>
                </a:lnTo>
                <a:lnTo>
                  <a:pt x="291" y="864"/>
                </a:lnTo>
                <a:lnTo>
                  <a:pt x="290" y="864"/>
                </a:lnTo>
                <a:lnTo>
                  <a:pt x="290" y="865"/>
                </a:lnTo>
                <a:lnTo>
                  <a:pt x="289" y="865"/>
                </a:lnTo>
                <a:lnTo>
                  <a:pt x="288" y="865"/>
                </a:lnTo>
                <a:lnTo>
                  <a:pt x="288" y="864"/>
                </a:lnTo>
                <a:lnTo>
                  <a:pt x="287" y="864"/>
                </a:lnTo>
                <a:lnTo>
                  <a:pt x="287" y="863"/>
                </a:lnTo>
                <a:lnTo>
                  <a:pt x="287" y="864"/>
                </a:lnTo>
                <a:lnTo>
                  <a:pt x="286" y="864"/>
                </a:lnTo>
                <a:lnTo>
                  <a:pt x="286" y="863"/>
                </a:lnTo>
                <a:lnTo>
                  <a:pt x="286" y="862"/>
                </a:lnTo>
                <a:lnTo>
                  <a:pt x="285" y="862"/>
                </a:lnTo>
                <a:lnTo>
                  <a:pt x="284" y="862"/>
                </a:lnTo>
                <a:lnTo>
                  <a:pt x="284" y="861"/>
                </a:lnTo>
                <a:lnTo>
                  <a:pt x="284" y="862"/>
                </a:lnTo>
                <a:lnTo>
                  <a:pt x="283" y="861"/>
                </a:lnTo>
                <a:lnTo>
                  <a:pt x="283" y="862"/>
                </a:lnTo>
                <a:lnTo>
                  <a:pt x="282" y="862"/>
                </a:lnTo>
                <a:lnTo>
                  <a:pt x="282" y="863"/>
                </a:lnTo>
                <a:lnTo>
                  <a:pt x="281" y="863"/>
                </a:lnTo>
                <a:lnTo>
                  <a:pt x="280" y="863"/>
                </a:lnTo>
                <a:lnTo>
                  <a:pt x="280" y="864"/>
                </a:lnTo>
                <a:lnTo>
                  <a:pt x="280" y="863"/>
                </a:lnTo>
                <a:lnTo>
                  <a:pt x="279" y="863"/>
                </a:lnTo>
                <a:lnTo>
                  <a:pt x="279" y="862"/>
                </a:lnTo>
                <a:lnTo>
                  <a:pt x="279" y="861"/>
                </a:lnTo>
                <a:lnTo>
                  <a:pt x="278" y="860"/>
                </a:lnTo>
                <a:lnTo>
                  <a:pt x="278" y="859"/>
                </a:lnTo>
                <a:lnTo>
                  <a:pt x="277" y="859"/>
                </a:lnTo>
                <a:lnTo>
                  <a:pt x="275" y="859"/>
                </a:lnTo>
                <a:lnTo>
                  <a:pt x="274" y="859"/>
                </a:lnTo>
                <a:lnTo>
                  <a:pt x="273" y="859"/>
                </a:lnTo>
                <a:lnTo>
                  <a:pt x="273" y="858"/>
                </a:lnTo>
                <a:lnTo>
                  <a:pt x="274" y="858"/>
                </a:lnTo>
                <a:lnTo>
                  <a:pt x="273" y="858"/>
                </a:lnTo>
                <a:lnTo>
                  <a:pt x="273" y="857"/>
                </a:lnTo>
                <a:lnTo>
                  <a:pt x="271" y="857"/>
                </a:lnTo>
                <a:lnTo>
                  <a:pt x="271" y="856"/>
                </a:lnTo>
                <a:lnTo>
                  <a:pt x="271" y="855"/>
                </a:lnTo>
                <a:lnTo>
                  <a:pt x="270" y="855"/>
                </a:lnTo>
                <a:lnTo>
                  <a:pt x="269" y="855"/>
                </a:lnTo>
                <a:lnTo>
                  <a:pt x="269" y="856"/>
                </a:lnTo>
                <a:lnTo>
                  <a:pt x="269" y="857"/>
                </a:lnTo>
                <a:lnTo>
                  <a:pt x="269" y="858"/>
                </a:lnTo>
                <a:lnTo>
                  <a:pt x="269" y="859"/>
                </a:lnTo>
                <a:lnTo>
                  <a:pt x="269" y="858"/>
                </a:lnTo>
                <a:lnTo>
                  <a:pt x="268" y="859"/>
                </a:lnTo>
                <a:lnTo>
                  <a:pt x="269" y="859"/>
                </a:lnTo>
                <a:lnTo>
                  <a:pt x="268" y="859"/>
                </a:lnTo>
                <a:lnTo>
                  <a:pt x="269" y="859"/>
                </a:lnTo>
                <a:lnTo>
                  <a:pt x="268" y="860"/>
                </a:lnTo>
                <a:lnTo>
                  <a:pt x="267" y="860"/>
                </a:lnTo>
                <a:lnTo>
                  <a:pt x="266" y="860"/>
                </a:lnTo>
                <a:lnTo>
                  <a:pt x="265" y="860"/>
                </a:lnTo>
                <a:lnTo>
                  <a:pt x="264" y="860"/>
                </a:lnTo>
                <a:lnTo>
                  <a:pt x="264" y="861"/>
                </a:lnTo>
                <a:lnTo>
                  <a:pt x="262" y="861"/>
                </a:lnTo>
                <a:lnTo>
                  <a:pt x="262" y="862"/>
                </a:lnTo>
                <a:lnTo>
                  <a:pt x="261" y="861"/>
                </a:lnTo>
                <a:lnTo>
                  <a:pt x="261" y="862"/>
                </a:lnTo>
                <a:lnTo>
                  <a:pt x="260" y="861"/>
                </a:lnTo>
                <a:lnTo>
                  <a:pt x="260" y="862"/>
                </a:lnTo>
                <a:lnTo>
                  <a:pt x="260" y="861"/>
                </a:lnTo>
                <a:lnTo>
                  <a:pt x="259" y="861"/>
                </a:lnTo>
                <a:lnTo>
                  <a:pt x="259" y="860"/>
                </a:lnTo>
                <a:lnTo>
                  <a:pt x="260" y="860"/>
                </a:lnTo>
                <a:lnTo>
                  <a:pt x="260" y="859"/>
                </a:lnTo>
                <a:lnTo>
                  <a:pt x="261" y="859"/>
                </a:lnTo>
                <a:lnTo>
                  <a:pt x="260" y="857"/>
                </a:lnTo>
                <a:lnTo>
                  <a:pt x="261" y="856"/>
                </a:lnTo>
                <a:lnTo>
                  <a:pt x="260" y="855"/>
                </a:lnTo>
                <a:lnTo>
                  <a:pt x="259" y="855"/>
                </a:lnTo>
                <a:lnTo>
                  <a:pt x="259" y="854"/>
                </a:lnTo>
                <a:lnTo>
                  <a:pt x="260" y="854"/>
                </a:lnTo>
                <a:lnTo>
                  <a:pt x="261" y="852"/>
                </a:lnTo>
                <a:lnTo>
                  <a:pt x="260" y="851"/>
                </a:lnTo>
                <a:lnTo>
                  <a:pt x="260" y="850"/>
                </a:lnTo>
                <a:lnTo>
                  <a:pt x="260" y="849"/>
                </a:lnTo>
                <a:lnTo>
                  <a:pt x="260" y="848"/>
                </a:lnTo>
                <a:lnTo>
                  <a:pt x="261" y="848"/>
                </a:lnTo>
                <a:lnTo>
                  <a:pt x="261" y="847"/>
                </a:lnTo>
                <a:lnTo>
                  <a:pt x="261" y="846"/>
                </a:lnTo>
                <a:lnTo>
                  <a:pt x="262" y="846"/>
                </a:lnTo>
                <a:lnTo>
                  <a:pt x="262" y="845"/>
                </a:lnTo>
                <a:lnTo>
                  <a:pt x="261" y="846"/>
                </a:lnTo>
                <a:lnTo>
                  <a:pt x="260" y="845"/>
                </a:lnTo>
                <a:lnTo>
                  <a:pt x="260" y="846"/>
                </a:lnTo>
                <a:lnTo>
                  <a:pt x="259" y="845"/>
                </a:lnTo>
                <a:lnTo>
                  <a:pt x="260" y="845"/>
                </a:lnTo>
                <a:lnTo>
                  <a:pt x="259" y="845"/>
                </a:lnTo>
                <a:lnTo>
                  <a:pt x="258" y="845"/>
                </a:lnTo>
                <a:lnTo>
                  <a:pt x="258" y="846"/>
                </a:lnTo>
                <a:lnTo>
                  <a:pt x="257" y="846"/>
                </a:lnTo>
                <a:lnTo>
                  <a:pt x="257" y="847"/>
                </a:lnTo>
                <a:lnTo>
                  <a:pt x="256" y="847"/>
                </a:lnTo>
                <a:lnTo>
                  <a:pt x="255" y="847"/>
                </a:lnTo>
                <a:lnTo>
                  <a:pt x="254" y="847"/>
                </a:lnTo>
                <a:lnTo>
                  <a:pt x="254" y="846"/>
                </a:lnTo>
                <a:lnTo>
                  <a:pt x="253" y="846"/>
                </a:lnTo>
                <a:lnTo>
                  <a:pt x="253" y="847"/>
                </a:lnTo>
                <a:lnTo>
                  <a:pt x="252" y="848"/>
                </a:lnTo>
                <a:lnTo>
                  <a:pt x="252" y="849"/>
                </a:lnTo>
                <a:lnTo>
                  <a:pt x="251" y="849"/>
                </a:lnTo>
                <a:lnTo>
                  <a:pt x="250" y="849"/>
                </a:lnTo>
                <a:lnTo>
                  <a:pt x="250" y="850"/>
                </a:lnTo>
                <a:lnTo>
                  <a:pt x="249" y="850"/>
                </a:lnTo>
                <a:lnTo>
                  <a:pt x="248" y="850"/>
                </a:lnTo>
                <a:lnTo>
                  <a:pt x="249" y="850"/>
                </a:lnTo>
                <a:lnTo>
                  <a:pt x="249" y="849"/>
                </a:lnTo>
                <a:lnTo>
                  <a:pt x="248" y="849"/>
                </a:lnTo>
                <a:lnTo>
                  <a:pt x="248" y="850"/>
                </a:lnTo>
                <a:lnTo>
                  <a:pt x="247" y="850"/>
                </a:lnTo>
                <a:lnTo>
                  <a:pt x="247" y="851"/>
                </a:lnTo>
                <a:lnTo>
                  <a:pt x="245" y="852"/>
                </a:lnTo>
                <a:lnTo>
                  <a:pt x="245" y="853"/>
                </a:lnTo>
                <a:lnTo>
                  <a:pt x="244" y="853"/>
                </a:lnTo>
                <a:lnTo>
                  <a:pt x="244" y="852"/>
                </a:lnTo>
                <a:lnTo>
                  <a:pt x="243" y="852"/>
                </a:lnTo>
                <a:lnTo>
                  <a:pt x="242" y="852"/>
                </a:lnTo>
                <a:lnTo>
                  <a:pt x="242" y="853"/>
                </a:lnTo>
                <a:lnTo>
                  <a:pt x="241" y="853"/>
                </a:lnTo>
                <a:lnTo>
                  <a:pt x="242" y="853"/>
                </a:lnTo>
                <a:lnTo>
                  <a:pt x="242" y="854"/>
                </a:lnTo>
                <a:lnTo>
                  <a:pt x="241" y="854"/>
                </a:lnTo>
                <a:lnTo>
                  <a:pt x="241" y="853"/>
                </a:lnTo>
                <a:lnTo>
                  <a:pt x="240" y="853"/>
                </a:lnTo>
                <a:lnTo>
                  <a:pt x="240" y="854"/>
                </a:lnTo>
                <a:lnTo>
                  <a:pt x="240" y="853"/>
                </a:lnTo>
                <a:lnTo>
                  <a:pt x="239" y="854"/>
                </a:lnTo>
                <a:lnTo>
                  <a:pt x="238" y="854"/>
                </a:lnTo>
                <a:lnTo>
                  <a:pt x="238" y="855"/>
                </a:lnTo>
                <a:lnTo>
                  <a:pt x="237" y="855"/>
                </a:lnTo>
                <a:lnTo>
                  <a:pt x="237" y="856"/>
                </a:lnTo>
                <a:lnTo>
                  <a:pt x="237" y="855"/>
                </a:lnTo>
                <a:lnTo>
                  <a:pt x="236" y="855"/>
                </a:lnTo>
                <a:lnTo>
                  <a:pt x="236" y="856"/>
                </a:lnTo>
                <a:lnTo>
                  <a:pt x="235" y="856"/>
                </a:lnTo>
                <a:lnTo>
                  <a:pt x="234" y="856"/>
                </a:lnTo>
                <a:lnTo>
                  <a:pt x="233" y="856"/>
                </a:lnTo>
                <a:lnTo>
                  <a:pt x="232" y="856"/>
                </a:lnTo>
                <a:lnTo>
                  <a:pt x="232" y="857"/>
                </a:lnTo>
                <a:lnTo>
                  <a:pt x="231" y="857"/>
                </a:lnTo>
                <a:lnTo>
                  <a:pt x="232" y="858"/>
                </a:lnTo>
                <a:lnTo>
                  <a:pt x="231" y="858"/>
                </a:lnTo>
                <a:lnTo>
                  <a:pt x="230" y="857"/>
                </a:lnTo>
                <a:lnTo>
                  <a:pt x="229" y="857"/>
                </a:lnTo>
                <a:lnTo>
                  <a:pt x="229" y="856"/>
                </a:lnTo>
                <a:lnTo>
                  <a:pt x="229" y="855"/>
                </a:lnTo>
                <a:lnTo>
                  <a:pt x="230" y="855"/>
                </a:lnTo>
                <a:lnTo>
                  <a:pt x="229" y="854"/>
                </a:lnTo>
                <a:lnTo>
                  <a:pt x="230" y="853"/>
                </a:lnTo>
                <a:lnTo>
                  <a:pt x="229" y="853"/>
                </a:lnTo>
                <a:lnTo>
                  <a:pt x="228" y="853"/>
                </a:lnTo>
                <a:lnTo>
                  <a:pt x="229" y="852"/>
                </a:lnTo>
                <a:lnTo>
                  <a:pt x="228" y="852"/>
                </a:lnTo>
                <a:lnTo>
                  <a:pt x="228" y="851"/>
                </a:lnTo>
                <a:lnTo>
                  <a:pt x="228" y="850"/>
                </a:lnTo>
                <a:lnTo>
                  <a:pt x="228" y="849"/>
                </a:lnTo>
                <a:lnTo>
                  <a:pt x="228" y="848"/>
                </a:lnTo>
                <a:lnTo>
                  <a:pt x="228" y="847"/>
                </a:lnTo>
                <a:lnTo>
                  <a:pt x="228" y="846"/>
                </a:lnTo>
                <a:lnTo>
                  <a:pt x="228" y="845"/>
                </a:lnTo>
                <a:lnTo>
                  <a:pt x="229" y="845"/>
                </a:lnTo>
                <a:lnTo>
                  <a:pt x="228" y="845"/>
                </a:lnTo>
                <a:lnTo>
                  <a:pt x="228" y="844"/>
                </a:lnTo>
                <a:lnTo>
                  <a:pt x="229" y="844"/>
                </a:lnTo>
                <a:lnTo>
                  <a:pt x="229" y="843"/>
                </a:lnTo>
                <a:lnTo>
                  <a:pt x="229" y="841"/>
                </a:lnTo>
                <a:lnTo>
                  <a:pt x="228" y="841"/>
                </a:lnTo>
                <a:lnTo>
                  <a:pt x="228" y="842"/>
                </a:lnTo>
                <a:lnTo>
                  <a:pt x="227" y="842"/>
                </a:lnTo>
                <a:lnTo>
                  <a:pt x="226" y="841"/>
                </a:lnTo>
                <a:lnTo>
                  <a:pt x="225" y="841"/>
                </a:lnTo>
                <a:lnTo>
                  <a:pt x="225" y="840"/>
                </a:lnTo>
                <a:lnTo>
                  <a:pt x="225" y="841"/>
                </a:lnTo>
                <a:lnTo>
                  <a:pt x="224" y="841"/>
                </a:lnTo>
                <a:lnTo>
                  <a:pt x="223" y="842"/>
                </a:lnTo>
                <a:lnTo>
                  <a:pt x="224" y="842"/>
                </a:lnTo>
                <a:lnTo>
                  <a:pt x="223" y="842"/>
                </a:lnTo>
                <a:lnTo>
                  <a:pt x="223" y="843"/>
                </a:lnTo>
                <a:lnTo>
                  <a:pt x="223" y="844"/>
                </a:lnTo>
                <a:lnTo>
                  <a:pt x="223" y="845"/>
                </a:lnTo>
                <a:lnTo>
                  <a:pt x="222" y="846"/>
                </a:lnTo>
                <a:lnTo>
                  <a:pt x="222" y="847"/>
                </a:lnTo>
                <a:lnTo>
                  <a:pt x="221" y="847"/>
                </a:lnTo>
                <a:lnTo>
                  <a:pt x="220" y="847"/>
                </a:lnTo>
                <a:lnTo>
                  <a:pt x="220" y="848"/>
                </a:lnTo>
                <a:lnTo>
                  <a:pt x="220" y="850"/>
                </a:lnTo>
                <a:lnTo>
                  <a:pt x="220" y="851"/>
                </a:lnTo>
                <a:lnTo>
                  <a:pt x="220" y="852"/>
                </a:lnTo>
                <a:lnTo>
                  <a:pt x="219" y="853"/>
                </a:lnTo>
                <a:lnTo>
                  <a:pt x="220" y="853"/>
                </a:lnTo>
                <a:lnTo>
                  <a:pt x="219" y="854"/>
                </a:lnTo>
                <a:lnTo>
                  <a:pt x="220" y="854"/>
                </a:lnTo>
                <a:lnTo>
                  <a:pt x="219" y="854"/>
                </a:lnTo>
                <a:lnTo>
                  <a:pt x="219" y="855"/>
                </a:lnTo>
                <a:lnTo>
                  <a:pt x="219" y="856"/>
                </a:lnTo>
                <a:lnTo>
                  <a:pt x="220" y="856"/>
                </a:lnTo>
                <a:lnTo>
                  <a:pt x="219" y="856"/>
                </a:lnTo>
                <a:lnTo>
                  <a:pt x="219" y="858"/>
                </a:lnTo>
                <a:lnTo>
                  <a:pt x="218" y="859"/>
                </a:lnTo>
                <a:lnTo>
                  <a:pt x="217" y="859"/>
                </a:lnTo>
                <a:lnTo>
                  <a:pt x="216" y="860"/>
                </a:lnTo>
                <a:lnTo>
                  <a:pt x="216" y="859"/>
                </a:lnTo>
                <a:lnTo>
                  <a:pt x="215" y="858"/>
                </a:lnTo>
                <a:lnTo>
                  <a:pt x="215" y="857"/>
                </a:lnTo>
                <a:lnTo>
                  <a:pt x="215" y="856"/>
                </a:lnTo>
                <a:lnTo>
                  <a:pt x="215" y="855"/>
                </a:lnTo>
                <a:lnTo>
                  <a:pt x="216" y="854"/>
                </a:lnTo>
                <a:lnTo>
                  <a:pt x="216" y="853"/>
                </a:lnTo>
                <a:lnTo>
                  <a:pt x="215" y="852"/>
                </a:lnTo>
                <a:lnTo>
                  <a:pt x="215" y="851"/>
                </a:lnTo>
                <a:lnTo>
                  <a:pt x="216" y="851"/>
                </a:lnTo>
                <a:lnTo>
                  <a:pt x="216" y="850"/>
                </a:lnTo>
                <a:lnTo>
                  <a:pt x="217" y="849"/>
                </a:lnTo>
                <a:lnTo>
                  <a:pt x="217" y="848"/>
                </a:lnTo>
                <a:lnTo>
                  <a:pt x="218" y="847"/>
                </a:lnTo>
                <a:lnTo>
                  <a:pt x="217" y="847"/>
                </a:lnTo>
                <a:lnTo>
                  <a:pt x="218" y="846"/>
                </a:lnTo>
                <a:lnTo>
                  <a:pt x="217" y="846"/>
                </a:lnTo>
                <a:lnTo>
                  <a:pt x="217" y="845"/>
                </a:lnTo>
                <a:lnTo>
                  <a:pt x="218" y="845"/>
                </a:lnTo>
                <a:lnTo>
                  <a:pt x="218" y="844"/>
                </a:lnTo>
                <a:lnTo>
                  <a:pt x="217" y="844"/>
                </a:lnTo>
                <a:lnTo>
                  <a:pt x="217" y="843"/>
                </a:lnTo>
                <a:lnTo>
                  <a:pt x="216" y="843"/>
                </a:lnTo>
                <a:lnTo>
                  <a:pt x="216" y="842"/>
                </a:lnTo>
                <a:lnTo>
                  <a:pt x="217" y="842"/>
                </a:lnTo>
                <a:lnTo>
                  <a:pt x="216" y="842"/>
                </a:lnTo>
                <a:lnTo>
                  <a:pt x="217" y="841"/>
                </a:lnTo>
                <a:lnTo>
                  <a:pt x="218" y="841"/>
                </a:lnTo>
                <a:lnTo>
                  <a:pt x="218" y="840"/>
                </a:lnTo>
                <a:lnTo>
                  <a:pt x="218" y="839"/>
                </a:lnTo>
                <a:lnTo>
                  <a:pt x="217" y="839"/>
                </a:lnTo>
                <a:lnTo>
                  <a:pt x="218" y="838"/>
                </a:lnTo>
                <a:lnTo>
                  <a:pt x="217" y="838"/>
                </a:lnTo>
                <a:lnTo>
                  <a:pt x="218" y="838"/>
                </a:lnTo>
                <a:lnTo>
                  <a:pt x="217" y="837"/>
                </a:lnTo>
                <a:lnTo>
                  <a:pt x="216" y="837"/>
                </a:lnTo>
                <a:lnTo>
                  <a:pt x="217" y="837"/>
                </a:lnTo>
                <a:lnTo>
                  <a:pt x="216" y="836"/>
                </a:lnTo>
                <a:lnTo>
                  <a:pt x="217" y="836"/>
                </a:lnTo>
                <a:lnTo>
                  <a:pt x="216" y="836"/>
                </a:lnTo>
                <a:lnTo>
                  <a:pt x="216" y="835"/>
                </a:lnTo>
                <a:lnTo>
                  <a:pt x="216" y="834"/>
                </a:lnTo>
                <a:lnTo>
                  <a:pt x="216" y="835"/>
                </a:lnTo>
                <a:lnTo>
                  <a:pt x="216" y="834"/>
                </a:lnTo>
                <a:lnTo>
                  <a:pt x="215" y="834"/>
                </a:lnTo>
                <a:lnTo>
                  <a:pt x="216" y="834"/>
                </a:lnTo>
                <a:lnTo>
                  <a:pt x="216" y="833"/>
                </a:lnTo>
                <a:lnTo>
                  <a:pt x="216" y="832"/>
                </a:lnTo>
                <a:lnTo>
                  <a:pt x="215" y="832"/>
                </a:lnTo>
                <a:lnTo>
                  <a:pt x="214" y="832"/>
                </a:lnTo>
                <a:lnTo>
                  <a:pt x="213" y="832"/>
                </a:lnTo>
                <a:lnTo>
                  <a:pt x="213" y="831"/>
                </a:lnTo>
                <a:lnTo>
                  <a:pt x="213" y="830"/>
                </a:lnTo>
                <a:lnTo>
                  <a:pt x="212" y="830"/>
                </a:lnTo>
                <a:lnTo>
                  <a:pt x="213" y="830"/>
                </a:lnTo>
                <a:lnTo>
                  <a:pt x="212" y="830"/>
                </a:lnTo>
                <a:lnTo>
                  <a:pt x="212" y="829"/>
                </a:lnTo>
                <a:lnTo>
                  <a:pt x="212" y="828"/>
                </a:lnTo>
                <a:lnTo>
                  <a:pt x="212" y="827"/>
                </a:lnTo>
                <a:lnTo>
                  <a:pt x="211" y="827"/>
                </a:lnTo>
                <a:lnTo>
                  <a:pt x="210" y="827"/>
                </a:lnTo>
                <a:lnTo>
                  <a:pt x="210" y="826"/>
                </a:lnTo>
                <a:lnTo>
                  <a:pt x="209" y="826"/>
                </a:lnTo>
                <a:lnTo>
                  <a:pt x="209" y="825"/>
                </a:lnTo>
                <a:lnTo>
                  <a:pt x="208" y="825"/>
                </a:lnTo>
                <a:lnTo>
                  <a:pt x="207" y="825"/>
                </a:lnTo>
                <a:lnTo>
                  <a:pt x="207" y="826"/>
                </a:lnTo>
                <a:lnTo>
                  <a:pt x="207" y="825"/>
                </a:lnTo>
                <a:lnTo>
                  <a:pt x="206" y="825"/>
                </a:lnTo>
                <a:lnTo>
                  <a:pt x="205" y="826"/>
                </a:lnTo>
                <a:lnTo>
                  <a:pt x="205" y="825"/>
                </a:lnTo>
                <a:lnTo>
                  <a:pt x="205" y="826"/>
                </a:lnTo>
                <a:lnTo>
                  <a:pt x="204" y="826"/>
                </a:lnTo>
                <a:lnTo>
                  <a:pt x="204" y="825"/>
                </a:lnTo>
                <a:lnTo>
                  <a:pt x="203" y="825"/>
                </a:lnTo>
                <a:lnTo>
                  <a:pt x="203" y="824"/>
                </a:lnTo>
                <a:lnTo>
                  <a:pt x="202" y="823"/>
                </a:lnTo>
                <a:lnTo>
                  <a:pt x="203" y="823"/>
                </a:lnTo>
                <a:lnTo>
                  <a:pt x="202" y="823"/>
                </a:lnTo>
                <a:lnTo>
                  <a:pt x="203" y="822"/>
                </a:lnTo>
                <a:lnTo>
                  <a:pt x="202" y="822"/>
                </a:lnTo>
                <a:lnTo>
                  <a:pt x="203" y="822"/>
                </a:lnTo>
                <a:lnTo>
                  <a:pt x="203" y="821"/>
                </a:lnTo>
                <a:lnTo>
                  <a:pt x="203" y="820"/>
                </a:lnTo>
                <a:lnTo>
                  <a:pt x="202" y="820"/>
                </a:lnTo>
                <a:lnTo>
                  <a:pt x="202" y="819"/>
                </a:lnTo>
                <a:lnTo>
                  <a:pt x="203" y="819"/>
                </a:lnTo>
                <a:lnTo>
                  <a:pt x="203" y="818"/>
                </a:lnTo>
                <a:lnTo>
                  <a:pt x="202" y="818"/>
                </a:lnTo>
                <a:lnTo>
                  <a:pt x="202" y="817"/>
                </a:lnTo>
                <a:lnTo>
                  <a:pt x="202" y="816"/>
                </a:lnTo>
                <a:lnTo>
                  <a:pt x="201" y="816"/>
                </a:lnTo>
                <a:lnTo>
                  <a:pt x="201" y="815"/>
                </a:lnTo>
                <a:lnTo>
                  <a:pt x="200" y="815"/>
                </a:lnTo>
                <a:lnTo>
                  <a:pt x="200" y="814"/>
                </a:lnTo>
                <a:lnTo>
                  <a:pt x="199" y="814"/>
                </a:lnTo>
                <a:lnTo>
                  <a:pt x="199" y="813"/>
                </a:lnTo>
                <a:lnTo>
                  <a:pt x="198" y="813"/>
                </a:lnTo>
                <a:lnTo>
                  <a:pt x="198" y="812"/>
                </a:lnTo>
                <a:lnTo>
                  <a:pt x="198" y="813"/>
                </a:lnTo>
                <a:lnTo>
                  <a:pt x="197" y="813"/>
                </a:lnTo>
                <a:lnTo>
                  <a:pt x="197" y="812"/>
                </a:lnTo>
                <a:lnTo>
                  <a:pt x="196" y="812"/>
                </a:lnTo>
                <a:lnTo>
                  <a:pt x="196" y="811"/>
                </a:lnTo>
                <a:lnTo>
                  <a:pt x="195" y="811"/>
                </a:lnTo>
                <a:lnTo>
                  <a:pt x="195" y="810"/>
                </a:lnTo>
                <a:lnTo>
                  <a:pt x="195" y="809"/>
                </a:lnTo>
                <a:lnTo>
                  <a:pt x="194" y="809"/>
                </a:lnTo>
                <a:lnTo>
                  <a:pt x="194" y="808"/>
                </a:lnTo>
                <a:lnTo>
                  <a:pt x="193" y="808"/>
                </a:lnTo>
                <a:lnTo>
                  <a:pt x="192" y="808"/>
                </a:lnTo>
                <a:lnTo>
                  <a:pt x="192" y="807"/>
                </a:lnTo>
                <a:lnTo>
                  <a:pt x="192" y="806"/>
                </a:lnTo>
                <a:lnTo>
                  <a:pt x="192" y="805"/>
                </a:lnTo>
                <a:lnTo>
                  <a:pt x="192" y="804"/>
                </a:lnTo>
                <a:lnTo>
                  <a:pt x="191" y="804"/>
                </a:lnTo>
                <a:lnTo>
                  <a:pt x="190" y="804"/>
                </a:lnTo>
                <a:lnTo>
                  <a:pt x="189" y="804"/>
                </a:lnTo>
                <a:lnTo>
                  <a:pt x="190" y="805"/>
                </a:lnTo>
                <a:lnTo>
                  <a:pt x="189" y="805"/>
                </a:lnTo>
                <a:lnTo>
                  <a:pt x="188" y="805"/>
                </a:lnTo>
                <a:lnTo>
                  <a:pt x="178" y="819"/>
                </a:lnTo>
                <a:lnTo>
                  <a:pt x="177" y="818"/>
                </a:lnTo>
                <a:lnTo>
                  <a:pt x="176" y="818"/>
                </a:lnTo>
                <a:lnTo>
                  <a:pt x="176" y="817"/>
                </a:lnTo>
                <a:lnTo>
                  <a:pt x="175" y="817"/>
                </a:lnTo>
                <a:lnTo>
                  <a:pt x="175" y="816"/>
                </a:lnTo>
                <a:lnTo>
                  <a:pt x="174" y="815"/>
                </a:lnTo>
                <a:lnTo>
                  <a:pt x="174" y="814"/>
                </a:lnTo>
                <a:lnTo>
                  <a:pt x="173" y="814"/>
                </a:lnTo>
                <a:lnTo>
                  <a:pt x="172" y="813"/>
                </a:lnTo>
                <a:lnTo>
                  <a:pt x="171" y="813"/>
                </a:lnTo>
                <a:lnTo>
                  <a:pt x="171" y="814"/>
                </a:lnTo>
                <a:lnTo>
                  <a:pt x="170" y="814"/>
                </a:lnTo>
                <a:lnTo>
                  <a:pt x="169" y="813"/>
                </a:lnTo>
                <a:lnTo>
                  <a:pt x="168" y="813"/>
                </a:lnTo>
                <a:lnTo>
                  <a:pt x="167" y="813"/>
                </a:lnTo>
                <a:lnTo>
                  <a:pt x="167" y="812"/>
                </a:lnTo>
                <a:lnTo>
                  <a:pt x="166" y="812"/>
                </a:lnTo>
                <a:lnTo>
                  <a:pt x="166" y="811"/>
                </a:lnTo>
                <a:lnTo>
                  <a:pt x="167" y="811"/>
                </a:lnTo>
                <a:lnTo>
                  <a:pt x="167" y="810"/>
                </a:lnTo>
                <a:lnTo>
                  <a:pt x="168" y="810"/>
                </a:lnTo>
                <a:lnTo>
                  <a:pt x="168" y="809"/>
                </a:lnTo>
                <a:lnTo>
                  <a:pt x="168" y="808"/>
                </a:lnTo>
                <a:lnTo>
                  <a:pt x="168" y="807"/>
                </a:lnTo>
                <a:lnTo>
                  <a:pt x="169" y="807"/>
                </a:lnTo>
                <a:lnTo>
                  <a:pt x="167" y="807"/>
                </a:lnTo>
                <a:lnTo>
                  <a:pt x="166" y="806"/>
                </a:lnTo>
                <a:lnTo>
                  <a:pt x="165" y="806"/>
                </a:lnTo>
                <a:lnTo>
                  <a:pt x="164" y="801"/>
                </a:lnTo>
                <a:lnTo>
                  <a:pt x="163" y="801"/>
                </a:lnTo>
                <a:lnTo>
                  <a:pt x="162" y="802"/>
                </a:lnTo>
                <a:lnTo>
                  <a:pt x="161" y="802"/>
                </a:lnTo>
                <a:lnTo>
                  <a:pt x="161" y="803"/>
                </a:lnTo>
                <a:lnTo>
                  <a:pt x="161" y="804"/>
                </a:lnTo>
                <a:lnTo>
                  <a:pt x="160" y="804"/>
                </a:lnTo>
                <a:lnTo>
                  <a:pt x="159" y="805"/>
                </a:lnTo>
                <a:lnTo>
                  <a:pt x="158" y="805"/>
                </a:lnTo>
                <a:lnTo>
                  <a:pt x="158" y="806"/>
                </a:lnTo>
                <a:lnTo>
                  <a:pt x="157" y="806"/>
                </a:lnTo>
                <a:lnTo>
                  <a:pt x="156" y="807"/>
                </a:lnTo>
                <a:lnTo>
                  <a:pt x="155" y="808"/>
                </a:lnTo>
                <a:lnTo>
                  <a:pt x="154" y="809"/>
                </a:lnTo>
                <a:lnTo>
                  <a:pt x="153" y="809"/>
                </a:lnTo>
                <a:lnTo>
                  <a:pt x="152" y="809"/>
                </a:lnTo>
                <a:lnTo>
                  <a:pt x="152" y="810"/>
                </a:lnTo>
                <a:lnTo>
                  <a:pt x="151" y="810"/>
                </a:lnTo>
                <a:lnTo>
                  <a:pt x="151" y="811"/>
                </a:lnTo>
                <a:lnTo>
                  <a:pt x="150" y="811"/>
                </a:lnTo>
                <a:lnTo>
                  <a:pt x="150" y="812"/>
                </a:lnTo>
                <a:lnTo>
                  <a:pt x="150" y="813"/>
                </a:lnTo>
                <a:lnTo>
                  <a:pt x="149" y="814"/>
                </a:lnTo>
                <a:lnTo>
                  <a:pt x="149" y="815"/>
                </a:lnTo>
                <a:lnTo>
                  <a:pt x="149" y="816"/>
                </a:lnTo>
                <a:lnTo>
                  <a:pt x="148" y="816"/>
                </a:lnTo>
                <a:lnTo>
                  <a:pt x="147" y="817"/>
                </a:lnTo>
                <a:lnTo>
                  <a:pt x="146" y="819"/>
                </a:lnTo>
                <a:lnTo>
                  <a:pt x="147" y="820"/>
                </a:lnTo>
                <a:lnTo>
                  <a:pt x="146" y="820"/>
                </a:lnTo>
                <a:lnTo>
                  <a:pt x="146" y="821"/>
                </a:lnTo>
                <a:lnTo>
                  <a:pt x="145" y="822"/>
                </a:lnTo>
                <a:lnTo>
                  <a:pt x="144" y="823"/>
                </a:lnTo>
                <a:lnTo>
                  <a:pt x="144" y="824"/>
                </a:lnTo>
                <a:lnTo>
                  <a:pt x="143" y="825"/>
                </a:lnTo>
                <a:lnTo>
                  <a:pt x="142" y="825"/>
                </a:lnTo>
                <a:lnTo>
                  <a:pt x="142" y="826"/>
                </a:lnTo>
                <a:lnTo>
                  <a:pt x="141" y="827"/>
                </a:lnTo>
                <a:lnTo>
                  <a:pt x="141" y="828"/>
                </a:lnTo>
                <a:lnTo>
                  <a:pt x="140" y="828"/>
                </a:lnTo>
                <a:lnTo>
                  <a:pt x="140" y="829"/>
                </a:lnTo>
                <a:lnTo>
                  <a:pt x="139" y="829"/>
                </a:lnTo>
                <a:lnTo>
                  <a:pt x="139" y="830"/>
                </a:lnTo>
                <a:lnTo>
                  <a:pt x="139" y="831"/>
                </a:lnTo>
                <a:lnTo>
                  <a:pt x="138" y="831"/>
                </a:lnTo>
                <a:lnTo>
                  <a:pt x="138" y="832"/>
                </a:lnTo>
                <a:lnTo>
                  <a:pt x="138" y="833"/>
                </a:lnTo>
                <a:lnTo>
                  <a:pt x="138" y="834"/>
                </a:lnTo>
                <a:lnTo>
                  <a:pt x="139" y="834"/>
                </a:lnTo>
                <a:lnTo>
                  <a:pt x="139" y="835"/>
                </a:lnTo>
                <a:lnTo>
                  <a:pt x="139" y="836"/>
                </a:lnTo>
                <a:lnTo>
                  <a:pt x="138" y="837"/>
                </a:lnTo>
                <a:lnTo>
                  <a:pt x="137" y="838"/>
                </a:lnTo>
                <a:lnTo>
                  <a:pt x="138" y="839"/>
                </a:lnTo>
                <a:lnTo>
                  <a:pt x="138" y="840"/>
                </a:lnTo>
                <a:lnTo>
                  <a:pt x="138" y="841"/>
                </a:lnTo>
                <a:lnTo>
                  <a:pt x="138" y="842"/>
                </a:lnTo>
                <a:lnTo>
                  <a:pt x="138" y="843"/>
                </a:lnTo>
                <a:lnTo>
                  <a:pt x="138" y="844"/>
                </a:lnTo>
                <a:lnTo>
                  <a:pt x="138" y="846"/>
                </a:lnTo>
                <a:lnTo>
                  <a:pt x="139" y="846"/>
                </a:lnTo>
                <a:lnTo>
                  <a:pt x="139" y="848"/>
                </a:lnTo>
                <a:lnTo>
                  <a:pt x="138" y="849"/>
                </a:lnTo>
                <a:lnTo>
                  <a:pt x="137" y="849"/>
                </a:lnTo>
                <a:lnTo>
                  <a:pt x="135" y="850"/>
                </a:lnTo>
                <a:lnTo>
                  <a:pt x="122" y="842"/>
                </a:lnTo>
                <a:lnTo>
                  <a:pt x="81" y="815"/>
                </a:lnTo>
                <a:lnTo>
                  <a:pt x="81" y="814"/>
                </a:lnTo>
                <a:lnTo>
                  <a:pt x="80" y="814"/>
                </a:lnTo>
                <a:lnTo>
                  <a:pt x="79" y="814"/>
                </a:lnTo>
                <a:lnTo>
                  <a:pt x="78" y="813"/>
                </a:lnTo>
                <a:lnTo>
                  <a:pt x="77" y="814"/>
                </a:lnTo>
                <a:lnTo>
                  <a:pt x="76" y="813"/>
                </a:lnTo>
                <a:lnTo>
                  <a:pt x="75" y="813"/>
                </a:lnTo>
                <a:lnTo>
                  <a:pt x="75" y="812"/>
                </a:lnTo>
                <a:lnTo>
                  <a:pt x="74" y="812"/>
                </a:lnTo>
                <a:lnTo>
                  <a:pt x="74" y="811"/>
                </a:lnTo>
                <a:lnTo>
                  <a:pt x="74" y="812"/>
                </a:lnTo>
                <a:lnTo>
                  <a:pt x="73" y="812"/>
                </a:lnTo>
                <a:lnTo>
                  <a:pt x="72" y="812"/>
                </a:lnTo>
                <a:lnTo>
                  <a:pt x="72" y="811"/>
                </a:lnTo>
                <a:lnTo>
                  <a:pt x="71" y="811"/>
                </a:lnTo>
                <a:lnTo>
                  <a:pt x="71" y="810"/>
                </a:lnTo>
                <a:lnTo>
                  <a:pt x="70" y="810"/>
                </a:lnTo>
                <a:lnTo>
                  <a:pt x="69" y="810"/>
                </a:lnTo>
                <a:lnTo>
                  <a:pt x="68" y="811"/>
                </a:lnTo>
                <a:lnTo>
                  <a:pt x="67" y="810"/>
                </a:lnTo>
                <a:lnTo>
                  <a:pt x="67" y="809"/>
                </a:lnTo>
                <a:lnTo>
                  <a:pt x="66" y="809"/>
                </a:lnTo>
                <a:lnTo>
                  <a:pt x="65" y="809"/>
                </a:lnTo>
                <a:lnTo>
                  <a:pt x="64" y="808"/>
                </a:lnTo>
                <a:lnTo>
                  <a:pt x="64" y="807"/>
                </a:lnTo>
                <a:lnTo>
                  <a:pt x="63" y="807"/>
                </a:lnTo>
                <a:lnTo>
                  <a:pt x="62" y="807"/>
                </a:lnTo>
                <a:lnTo>
                  <a:pt x="61" y="807"/>
                </a:lnTo>
                <a:lnTo>
                  <a:pt x="61" y="808"/>
                </a:lnTo>
                <a:lnTo>
                  <a:pt x="60" y="807"/>
                </a:lnTo>
                <a:lnTo>
                  <a:pt x="59" y="807"/>
                </a:lnTo>
                <a:lnTo>
                  <a:pt x="58" y="807"/>
                </a:lnTo>
                <a:lnTo>
                  <a:pt x="57" y="807"/>
                </a:lnTo>
                <a:lnTo>
                  <a:pt x="57" y="806"/>
                </a:lnTo>
                <a:lnTo>
                  <a:pt x="56" y="806"/>
                </a:lnTo>
                <a:lnTo>
                  <a:pt x="55" y="805"/>
                </a:lnTo>
                <a:lnTo>
                  <a:pt x="55" y="806"/>
                </a:lnTo>
                <a:lnTo>
                  <a:pt x="54" y="806"/>
                </a:lnTo>
                <a:lnTo>
                  <a:pt x="54" y="805"/>
                </a:lnTo>
                <a:lnTo>
                  <a:pt x="53" y="805"/>
                </a:lnTo>
                <a:lnTo>
                  <a:pt x="53" y="806"/>
                </a:lnTo>
                <a:lnTo>
                  <a:pt x="53" y="805"/>
                </a:lnTo>
                <a:lnTo>
                  <a:pt x="52" y="805"/>
                </a:lnTo>
                <a:lnTo>
                  <a:pt x="53" y="805"/>
                </a:lnTo>
                <a:lnTo>
                  <a:pt x="52" y="805"/>
                </a:lnTo>
                <a:lnTo>
                  <a:pt x="51" y="804"/>
                </a:lnTo>
                <a:lnTo>
                  <a:pt x="50" y="804"/>
                </a:lnTo>
                <a:lnTo>
                  <a:pt x="50" y="803"/>
                </a:lnTo>
                <a:lnTo>
                  <a:pt x="50" y="804"/>
                </a:lnTo>
                <a:lnTo>
                  <a:pt x="50" y="803"/>
                </a:lnTo>
                <a:lnTo>
                  <a:pt x="49" y="803"/>
                </a:lnTo>
                <a:lnTo>
                  <a:pt x="49" y="802"/>
                </a:lnTo>
                <a:lnTo>
                  <a:pt x="49" y="801"/>
                </a:lnTo>
                <a:lnTo>
                  <a:pt x="49" y="802"/>
                </a:lnTo>
                <a:lnTo>
                  <a:pt x="48" y="801"/>
                </a:lnTo>
                <a:lnTo>
                  <a:pt x="47" y="801"/>
                </a:lnTo>
                <a:lnTo>
                  <a:pt x="46" y="801"/>
                </a:lnTo>
                <a:lnTo>
                  <a:pt x="46" y="800"/>
                </a:lnTo>
                <a:lnTo>
                  <a:pt x="45" y="800"/>
                </a:lnTo>
                <a:lnTo>
                  <a:pt x="45" y="799"/>
                </a:lnTo>
                <a:lnTo>
                  <a:pt x="44" y="799"/>
                </a:lnTo>
                <a:lnTo>
                  <a:pt x="44" y="800"/>
                </a:lnTo>
                <a:lnTo>
                  <a:pt x="43" y="799"/>
                </a:lnTo>
                <a:lnTo>
                  <a:pt x="42" y="799"/>
                </a:lnTo>
                <a:lnTo>
                  <a:pt x="42" y="798"/>
                </a:lnTo>
                <a:lnTo>
                  <a:pt x="41" y="798"/>
                </a:lnTo>
                <a:lnTo>
                  <a:pt x="41" y="797"/>
                </a:lnTo>
                <a:lnTo>
                  <a:pt x="41" y="796"/>
                </a:lnTo>
                <a:lnTo>
                  <a:pt x="41" y="795"/>
                </a:lnTo>
                <a:lnTo>
                  <a:pt x="40" y="795"/>
                </a:lnTo>
                <a:lnTo>
                  <a:pt x="40" y="794"/>
                </a:lnTo>
                <a:lnTo>
                  <a:pt x="41" y="793"/>
                </a:lnTo>
                <a:lnTo>
                  <a:pt x="41" y="792"/>
                </a:lnTo>
                <a:lnTo>
                  <a:pt x="41" y="791"/>
                </a:lnTo>
                <a:lnTo>
                  <a:pt x="41" y="790"/>
                </a:lnTo>
                <a:lnTo>
                  <a:pt x="42" y="790"/>
                </a:lnTo>
                <a:lnTo>
                  <a:pt x="42" y="789"/>
                </a:lnTo>
                <a:lnTo>
                  <a:pt x="41" y="789"/>
                </a:lnTo>
                <a:lnTo>
                  <a:pt x="42" y="789"/>
                </a:lnTo>
                <a:lnTo>
                  <a:pt x="42" y="788"/>
                </a:lnTo>
                <a:lnTo>
                  <a:pt x="42" y="789"/>
                </a:lnTo>
                <a:lnTo>
                  <a:pt x="43" y="788"/>
                </a:lnTo>
                <a:lnTo>
                  <a:pt x="43" y="787"/>
                </a:lnTo>
                <a:lnTo>
                  <a:pt x="43" y="786"/>
                </a:lnTo>
                <a:lnTo>
                  <a:pt x="43" y="785"/>
                </a:lnTo>
                <a:lnTo>
                  <a:pt x="42" y="785"/>
                </a:lnTo>
                <a:lnTo>
                  <a:pt x="42" y="784"/>
                </a:lnTo>
                <a:lnTo>
                  <a:pt x="42" y="783"/>
                </a:lnTo>
                <a:lnTo>
                  <a:pt x="42" y="782"/>
                </a:lnTo>
                <a:lnTo>
                  <a:pt x="43" y="782"/>
                </a:lnTo>
                <a:lnTo>
                  <a:pt x="42" y="782"/>
                </a:lnTo>
                <a:lnTo>
                  <a:pt x="42" y="783"/>
                </a:lnTo>
                <a:lnTo>
                  <a:pt x="43" y="783"/>
                </a:lnTo>
                <a:lnTo>
                  <a:pt x="43" y="782"/>
                </a:lnTo>
                <a:lnTo>
                  <a:pt x="43" y="783"/>
                </a:lnTo>
                <a:lnTo>
                  <a:pt x="44" y="783"/>
                </a:lnTo>
                <a:lnTo>
                  <a:pt x="44" y="782"/>
                </a:lnTo>
                <a:lnTo>
                  <a:pt x="45" y="783"/>
                </a:lnTo>
                <a:lnTo>
                  <a:pt x="45" y="782"/>
                </a:lnTo>
                <a:lnTo>
                  <a:pt x="46" y="781"/>
                </a:lnTo>
                <a:lnTo>
                  <a:pt x="46" y="780"/>
                </a:lnTo>
                <a:lnTo>
                  <a:pt x="45" y="780"/>
                </a:lnTo>
                <a:lnTo>
                  <a:pt x="45" y="779"/>
                </a:lnTo>
                <a:lnTo>
                  <a:pt x="46" y="779"/>
                </a:lnTo>
                <a:lnTo>
                  <a:pt x="46" y="778"/>
                </a:lnTo>
                <a:lnTo>
                  <a:pt x="47" y="778"/>
                </a:lnTo>
                <a:lnTo>
                  <a:pt x="47" y="777"/>
                </a:lnTo>
                <a:lnTo>
                  <a:pt x="47" y="776"/>
                </a:lnTo>
                <a:lnTo>
                  <a:pt x="47" y="777"/>
                </a:lnTo>
                <a:lnTo>
                  <a:pt x="48" y="777"/>
                </a:lnTo>
                <a:lnTo>
                  <a:pt x="49" y="777"/>
                </a:lnTo>
                <a:lnTo>
                  <a:pt x="49" y="776"/>
                </a:lnTo>
                <a:lnTo>
                  <a:pt x="48" y="775"/>
                </a:lnTo>
                <a:lnTo>
                  <a:pt x="48" y="774"/>
                </a:lnTo>
                <a:lnTo>
                  <a:pt x="48" y="773"/>
                </a:lnTo>
                <a:lnTo>
                  <a:pt x="49" y="772"/>
                </a:lnTo>
                <a:lnTo>
                  <a:pt x="50" y="773"/>
                </a:lnTo>
                <a:lnTo>
                  <a:pt x="50" y="772"/>
                </a:lnTo>
                <a:lnTo>
                  <a:pt x="51" y="771"/>
                </a:lnTo>
                <a:lnTo>
                  <a:pt x="52" y="771"/>
                </a:lnTo>
                <a:lnTo>
                  <a:pt x="52" y="770"/>
                </a:lnTo>
                <a:lnTo>
                  <a:pt x="53" y="770"/>
                </a:lnTo>
                <a:lnTo>
                  <a:pt x="54" y="770"/>
                </a:lnTo>
                <a:lnTo>
                  <a:pt x="53" y="770"/>
                </a:lnTo>
                <a:lnTo>
                  <a:pt x="53" y="769"/>
                </a:lnTo>
                <a:lnTo>
                  <a:pt x="52" y="769"/>
                </a:lnTo>
                <a:lnTo>
                  <a:pt x="52" y="770"/>
                </a:lnTo>
                <a:lnTo>
                  <a:pt x="52" y="769"/>
                </a:lnTo>
                <a:lnTo>
                  <a:pt x="51" y="769"/>
                </a:lnTo>
                <a:lnTo>
                  <a:pt x="52" y="769"/>
                </a:lnTo>
                <a:lnTo>
                  <a:pt x="51" y="768"/>
                </a:lnTo>
                <a:lnTo>
                  <a:pt x="50" y="768"/>
                </a:lnTo>
                <a:lnTo>
                  <a:pt x="50" y="767"/>
                </a:lnTo>
                <a:lnTo>
                  <a:pt x="51" y="765"/>
                </a:lnTo>
                <a:lnTo>
                  <a:pt x="51" y="764"/>
                </a:lnTo>
                <a:lnTo>
                  <a:pt x="51" y="763"/>
                </a:lnTo>
                <a:lnTo>
                  <a:pt x="51" y="762"/>
                </a:lnTo>
                <a:lnTo>
                  <a:pt x="52" y="762"/>
                </a:lnTo>
                <a:lnTo>
                  <a:pt x="52" y="761"/>
                </a:lnTo>
                <a:lnTo>
                  <a:pt x="53" y="761"/>
                </a:lnTo>
                <a:lnTo>
                  <a:pt x="53" y="760"/>
                </a:lnTo>
                <a:lnTo>
                  <a:pt x="53" y="759"/>
                </a:lnTo>
                <a:lnTo>
                  <a:pt x="54" y="759"/>
                </a:lnTo>
                <a:lnTo>
                  <a:pt x="55" y="759"/>
                </a:lnTo>
                <a:lnTo>
                  <a:pt x="55" y="758"/>
                </a:lnTo>
                <a:lnTo>
                  <a:pt x="55" y="757"/>
                </a:lnTo>
                <a:lnTo>
                  <a:pt x="57" y="757"/>
                </a:lnTo>
                <a:lnTo>
                  <a:pt x="58" y="756"/>
                </a:lnTo>
                <a:lnTo>
                  <a:pt x="58" y="755"/>
                </a:lnTo>
                <a:lnTo>
                  <a:pt x="59" y="754"/>
                </a:lnTo>
                <a:lnTo>
                  <a:pt x="60" y="753"/>
                </a:lnTo>
                <a:lnTo>
                  <a:pt x="59" y="753"/>
                </a:lnTo>
                <a:lnTo>
                  <a:pt x="58" y="753"/>
                </a:lnTo>
                <a:lnTo>
                  <a:pt x="58" y="754"/>
                </a:lnTo>
                <a:lnTo>
                  <a:pt x="57" y="754"/>
                </a:lnTo>
                <a:lnTo>
                  <a:pt x="56" y="754"/>
                </a:lnTo>
                <a:lnTo>
                  <a:pt x="56" y="755"/>
                </a:lnTo>
                <a:lnTo>
                  <a:pt x="56" y="756"/>
                </a:lnTo>
                <a:lnTo>
                  <a:pt x="55" y="756"/>
                </a:lnTo>
                <a:lnTo>
                  <a:pt x="55" y="755"/>
                </a:lnTo>
                <a:lnTo>
                  <a:pt x="54" y="754"/>
                </a:lnTo>
                <a:lnTo>
                  <a:pt x="54" y="755"/>
                </a:lnTo>
                <a:lnTo>
                  <a:pt x="55" y="755"/>
                </a:lnTo>
                <a:lnTo>
                  <a:pt x="55" y="756"/>
                </a:lnTo>
                <a:lnTo>
                  <a:pt x="55" y="757"/>
                </a:lnTo>
                <a:lnTo>
                  <a:pt x="54" y="756"/>
                </a:lnTo>
                <a:lnTo>
                  <a:pt x="52" y="757"/>
                </a:lnTo>
                <a:lnTo>
                  <a:pt x="53" y="757"/>
                </a:lnTo>
                <a:lnTo>
                  <a:pt x="53" y="758"/>
                </a:lnTo>
                <a:lnTo>
                  <a:pt x="52" y="758"/>
                </a:lnTo>
                <a:lnTo>
                  <a:pt x="51" y="758"/>
                </a:lnTo>
                <a:lnTo>
                  <a:pt x="50" y="758"/>
                </a:lnTo>
                <a:lnTo>
                  <a:pt x="50" y="759"/>
                </a:lnTo>
                <a:lnTo>
                  <a:pt x="48" y="759"/>
                </a:lnTo>
                <a:lnTo>
                  <a:pt x="47" y="761"/>
                </a:lnTo>
                <a:lnTo>
                  <a:pt x="46" y="761"/>
                </a:lnTo>
                <a:lnTo>
                  <a:pt x="45" y="761"/>
                </a:lnTo>
                <a:lnTo>
                  <a:pt x="44" y="762"/>
                </a:lnTo>
                <a:lnTo>
                  <a:pt x="43" y="762"/>
                </a:lnTo>
                <a:lnTo>
                  <a:pt x="42" y="763"/>
                </a:lnTo>
                <a:lnTo>
                  <a:pt x="41" y="763"/>
                </a:lnTo>
                <a:lnTo>
                  <a:pt x="40" y="764"/>
                </a:lnTo>
                <a:lnTo>
                  <a:pt x="41" y="764"/>
                </a:lnTo>
                <a:lnTo>
                  <a:pt x="41" y="765"/>
                </a:lnTo>
                <a:lnTo>
                  <a:pt x="40" y="765"/>
                </a:lnTo>
                <a:lnTo>
                  <a:pt x="40" y="764"/>
                </a:lnTo>
                <a:lnTo>
                  <a:pt x="39" y="765"/>
                </a:lnTo>
                <a:lnTo>
                  <a:pt x="39" y="766"/>
                </a:lnTo>
                <a:lnTo>
                  <a:pt x="39" y="767"/>
                </a:lnTo>
                <a:lnTo>
                  <a:pt x="38" y="766"/>
                </a:lnTo>
                <a:lnTo>
                  <a:pt x="38" y="767"/>
                </a:lnTo>
                <a:lnTo>
                  <a:pt x="37" y="767"/>
                </a:lnTo>
                <a:lnTo>
                  <a:pt x="36" y="767"/>
                </a:lnTo>
                <a:lnTo>
                  <a:pt x="36" y="768"/>
                </a:lnTo>
                <a:lnTo>
                  <a:pt x="36" y="769"/>
                </a:lnTo>
                <a:lnTo>
                  <a:pt x="36" y="768"/>
                </a:lnTo>
                <a:lnTo>
                  <a:pt x="35" y="769"/>
                </a:lnTo>
                <a:lnTo>
                  <a:pt x="36" y="770"/>
                </a:lnTo>
                <a:lnTo>
                  <a:pt x="35" y="770"/>
                </a:lnTo>
                <a:lnTo>
                  <a:pt x="35" y="771"/>
                </a:lnTo>
                <a:lnTo>
                  <a:pt x="34" y="771"/>
                </a:lnTo>
                <a:lnTo>
                  <a:pt x="33" y="772"/>
                </a:lnTo>
                <a:lnTo>
                  <a:pt x="32" y="773"/>
                </a:lnTo>
                <a:lnTo>
                  <a:pt x="33" y="774"/>
                </a:lnTo>
                <a:lnTo>
                  <a:pt x="33" y="775"/>
                </a:lnTo>
                <a:lnTo>
                  <a:pt x="32" y="775"/>
                </a:lnTo>
                <a:lnTo>
                  <a:pt x="31" y="775"/>
                </a:lnTo>
                <a:lnTo>
                  <a:pt x="30" y="776"/>
                </a:lnTo>
                <a:lnTo>
                  <a:pt x="30" y="777"/>
                </a:lnTo>
                <a:lnTo>
                  <a:pt x="31" y="778"/>
                </a:lnTo>
                <a:lnTo>
                  <a:pt x="30" y="778"/>
                </a:lnTo>
                <a:lnTo>
                  <a:pt x="29" y="777"/>
                </a:lnTo>
                <a:lnTo>
                  <a:pt x="28" y="778"/>
                </a:lnTo>
                <a:lnTo>
                  <a:pt x="27" y="778"/>
                </a:lnTo>
                <a:lnTo>
                  <a:pt x="27" y="779"/>
                </a:lnTo>
                <a:lnTo>
                  <a:pt x="28" y="779"/>
                </a:lnTo>
                <a:lnTo>
                  <a:pt x="28" y="778"/>
                </a:lnTo>
                <a:lnTo>
                  <a:pt x="29" y="778"/>
                </a:lnTo>
                <a:lnTo>
                  <a:pt x="29" y="779"/>
                </a:lnTo>
                <a:lnTo>
                  <a:pt x="28" y="779"/>
                </a:lnTo>
                <a:lnTo>
                  <a:pt x="28" y="780"/>
                </a:lnTo>
                <a:lnTo>
                  <a:pt x="28" y="781"/>
                </a:lnTo>
                <a:lnTo>
                  <a:pt x="28" y="782"/>
                </a:lnTo>
                <a:lnTo>
                  <a:pt x="28" y="783"/>
                </a:lnTo>
                <a:lnTo>
                  <a:pt x="27" y="783"/>
                </a:lnTo>
                <a:lnTo>
                  <a:pt x="26" y="783"/>
                </a:lnTo>
                <a:lnTo>
                  <a:pt x="25" y="783"/>
                </a:lnTo>
                <a:lnTo>
                  <a:pt x="25" y="784"/>
                </a:lnTo>
                <a:lnTo>
                  <a:pt x="24" y="784"/>
                </a:lnTo>
                <a:lnTo>
                  <a:pt x="23" y="784"/>
                </a:lnTo>
                <a:lnTo>
                  <a:pt x="23" y="785"/>
                </a:lnTo>
                <a:lnTo>
                  <a:pt x="24" y="785"/>
                </a:lnTo>
                <a:lnTo>
                  <a:pt x="25" y="786"/>
                </a:lnTo>
                <a:lnTo>
                  <a:pt x="25" y="787"/>
                </a:lnTo>
                <a:lnTo>
                  <a:pt x="24" y="787"/>
                </a:lnTo>
                <a:lnTo>
                  <a:pt x="23" y="787"/>
                </a:lnTo>
                <a:lnTo>
                  <a:pt x="23" y="788"/>
                </a:lnTo>
                <a:lnTo>
                  <a:pt x="22" y="788"/>
                </a:lnTo>
                <a:lnTo>
                  <a:pt x="23" y="789"/>
                </a:lnTo>
                <a:lnTo>
                  <a:pt x="24" y="789"/>
                </a:lnTo>
                <a:lnTo>
                  <a:pt x="23" y="790"/>
                </a:lnTo>
                <a:lnTo>
                  <a:pt x="23" y="791"/>
                </a:lnTo>
                <a:lnTo>
                  <a:pt x="22" y="791"/>
                </a:lnTo>
                <a:lnTo>
                  <a:pt x="22" y="792"/>
                </a:lnTo>
                <a:lnTo>
                  <a:pt x="21" y="792"/>
                </a:lnTo>
                <a:lnTo>
                  <a:pt x="21" y="793"/>
                </a:lnTo>
                <a:lnTo>
                  <a:pt x="22" y="794"/>
                </a:lnTo>
                <a:lnTo>
                  <a:pt x="22" y="795"/>
                </a:lnTo>
                <a:lnTo>
                  <a:pt x="21" y="795"/>
                </a:lnTo>
                <a:lnTo>
                  <a:pt x="21" y="796"/>
                </a:lnTo>
                <a:lnTo>
                  <a:pt x="21" y="797"/>
                </a:lnTo>
                <a:lnTo>
                  <a:pt x="21" y="798"/>
                </a:lnTo>
                <a:lnTo>
                  <a:pt x="20" y="799"/>
                </a:lnTo>
                <a:lnTo>
                  <a:pt x="19" y="800"/>
                </a:lnTo>
                <a:lnTo>
                  <a:pt x="19" y="798"/>
                </a:lnTo>
                <a:lnTo>
                  <a:pt x="18" y="797"/>
                </a:lnTo>
                <a:lnTo>
                  <a:pt x="17" y="798"/>
                </a:lnTo>
                <a:lnTo>
                  <a:pt x="16" y="798"/>
                </a:lnTo>
                <a:lnTo>
                  <a:pt x="14" y="798"/>
                </a:lnTo>
                <a:lnTo>
                  <a:pt x="12" y="797"/>
                </a:lnTo>
                <a:lnTo>
                  <a:pt x="10" y="796"/>
                </a:lnTo>
                <a:lnTo>
                  <a:pt x="10" y="795"/>
                </a:lnTo>
                <a:lnTo>
                  <a:pt x="11" y="795"/>
                </a:lnTo>
                <a:lnTo>
                  <a:pt x="12" y="794"/>
                </a:lnTo>
                <a:lnTo>
                  <a:pt x="12" y="793"/>
                </a:lnTo>
                <a:lnTo>
                  <a:pt x="11" y="793"/>
                </a:lnTo>
                <a:lnTo>
                  <a:pt x="10" y="793"/>
                </a:lnTo>
                <a:lnTo>
                  <a:pt x="10" y="794"/>
                </a:lnTo>
                <a:lnTo>
                  <a:pt x="9" y="795"/>
                </a:lnTo>
                <a:lnTo>
                  <a:pt x="8" y="795"/>
                </a:lnTo>
                <a:lnTo>
                  <a:pt x="7" y="794"/>
                </a:lnTo>
                <a:lnTo>
                  <a:pt x="8" y="793"/>
                </a:lnTo>
                <a:lnTo>
                  <a:pt x="8" y="792"/>
                </a:lnTo>
                <a:lnTo>
                  <a:pt x="9" y="792"/>
                </a:lnTo>
                <a:lnTo>
                  <a:pt x="9" y="791"/>
                </a:lnTo>
                <a:lnTo>
                  <a:pt x="9" y="790"/>
                </a:lnTo>
                <a:lnTo>
                  <a:pt x="7" y="790"/>
                </a:lnTo>
                <a:lnTo>
                  <a:pt x="7" y="789"/>
                </a:lnTo>
                <a:lnTo>
                  <a:pt x="8" y="789"/>
                </a:lnTo>
                <a:lnTo>
                  <a:pt x="8" y="788"/>
                </a:lnTo>
                <a:lnTo>
                  <a:pt x="8" y="786"/>
                </a:lnTo>
                <a:lnTo>
                  <a:pt x="8" y="785"/>
                </a:lnTo>
                <a:lnTo>
                  <a:pt x="7" y="785"/>
                </a:lnTo>
                <a:lnTo>
                  <a:pt x="7" y="784"/>
                </a:lnTo>
                <a:lnTo>
                  <a:pt x="7" y="783"/>
                </a:lnTo>
                <a:lnTo>
                  <a:pt x="8" y="783"/>
                </a:lnTo>
                <a:lnTo>
                  <a:pt x="7" y="783"/>
                </a:lnTo>
                <a:lnTo>
                  <a:pt x="6" y="783"/>
                </a:lnTo>
                <a:lnTo>
                  <a:pt x="6" y="782"/>
                </a:lnTo>
                <a:lnTo>
                  <a:pt x="5" y="780"/>
                </a:lnTo>
                <a:lnTo>
                  <a:pt x="5" y="779"/>
                </a:lnTo>
                <a:lnTo>
                  <a:pt x="6" y="778"/>
                </a:lnTo>
                <a:lnTo>
                  <a:pt x="6" y="777"/>
                </a:lnTo>
                <a:lnTo>
                  <a:pt x="5" y="777"/>
                </a:lnTo>
                <a:lnTo>
                  <a:pt x="4" y="777"/>
                </a:lnTo>
                <a:lnTo>
                  <a:pt x="3" y="777"/>
                </a:lnTo>
                <a:lnTo>
                  <a:pt x="2" y="777"/>
                </a:lnTo>
                <a:lnTo>
                  <a:pt x="1" y="777"/>
                </a:lnTo>
                <a:lnTo>
                  <a:pt x="0" y="776"/>
                </a:lnTo>
                <a:lnTo>
                  <a:pt x="1" y="775"/>
                </a:lnTo>
                <a:lnTo>
                  <a:pt x="1" y="774"/>
                </a:lnTo>
                <a:lnTo>
                  <a:pt x="0" y="773"/>
                </a:lnTo>
                <a:lnTo>
                  <a:pt x="0" y="772"/>
                </a:lnTo>
                <a:lnTo>
                  <a:pt x="0" y="771"/>
                </a:lnTo>
                <a:lnTo>
                  <a:pt x="1" y="771"/>
                </a:lnTo>
                <a:lnTo>
                  <a:pt x="2" y="771"/>
                </a:lnTo>
                <a:lnTo>
                  <a:pt x="3" y="771"/>
                </a:lnTo>
                <a:lnTo>
                  <a:pt x="4" y="772"/>
                </a:lnTo>
                <a:lnTo>
                  <a:pt x="4" y="771"/>
                </a:lnTo>
                <a:lnTo>
                  <a:pt x="4" y="770"/>
                </a:lnTo>
                <a:lnTo>
                  <a:pt x="4" y="769"/>
                </a:lnTo>
                <a:lnTo>
                  <a:pt x="3" y="769"/>
                </a:lnTo>
                <a:lnTo>
                  <a:pt x="2" y="769"/>
                </a:lnTo>
                <a:lnTo>
                  <a:pt x="2" y="768"/>
                </a:lnTo>
                <a:lnTo>
                  <a:pt x="3" y="766"/>
                </a:lnTo>
                <a:lnTo>
                  <a:pt x="5" y="765"/>
                </a:lnTo>
                <a:lnTo>
                  <a:pt x="5" y="764"/>
                </a:lnTo>
                <a:lnTo>
                  <a:pt x="5" y="762"/>
                </a:lnTo>
                <a:lnTo>
                  <a:pt x="6" y="761"/>
                </a:lnTo>
                <a:lnTo>
                  <a:pt x="6" y="760"/>
                </a:lnTo>
                <a:lnTo>
                  <a:pt x="7" y="760"/>
                </a:lnTo>
                <a:lnTo>
                  <a:pt x="7" y="759"/>
                </a:lnTo>
                <a:lnTo>
                  <a:pt x="7" y="758"/>
                </a:lnTo>
                <a:lnTo>
                  <a:pt x="6" y="758"/>
                </a:lnTo>
                <a:lnTo>
                  <a:pt x="6" y="757"/>
                </a:lnTo>
                <a:lnTo>
                  <a:pt x="7" y="756"/>
                </a:lnTo>
                <a:lnTo>
                  <a:pt x="8" y="756"/>
                </a:lnTo>
                <a:lnTo>
                  <a:pt x="9" y="757"/>
                </a:lnTo>
                <a:lnTo>
                  <a:pt x="10" y="756"/>
                </a:lnTo>
                <a:lnTo>
                  <a:pt x="10" y="755"/>
                </a:lnTo>
                <a:lnTo>
                  <a:pt x="10" y="754"/>
                </a:lnTo>
                <a:lnTo>
                  <a:pt x="10" y="753"/>
                </a:lnTo>
                <a:lnTo>
                  <a:pt x="9" y="753"/>
                </a:lnTo>
                <a:lnTo>
                  <a:pt x="9" y="752"/>
                </a:lnTo>
                <a:lnTo>
                  <a:pt x="9" y="751"/>
                </a:lnTo>
                <a:lnTo>
                  <a:pt x="9" y="750"/>
                </a:lnTo>
                <a:lnTo>
                  <a:pt x="9" y="749"/>
                </a:lnTo>
                <a:lnTo>
                  <a:pt x="9" y="748"/>
                </a:lnTo>
                <a:lnTo>
                  <a:pt x="9" y="747"/>
                </a:lnTo>
                <a:lnTo>
                  <a:pt x="8" y="746"/>
                </a:lnTo>
                <a:lnTo>
                  <a:pt x="8" y="745"/>
                </a:lnTo>
                <a:lnTo>
                  <a:pt x="8" y="744"/>
                </a:lnTo>
                <a:lnTo>
                  <a:pt x="8" y="743"/>
                </a:lnTo>
                <a:lnTo>
                  <a:pt x="9" y="743"/>
                </a:lnTo>
                <a:lnTo>
                  <a:pt x="8" y="742"/>
                </a:lnTo>
                <a:lnTo>
                  <a:pt x="8" y="741"/>
                </a:lnTo>
                <a:lnTo>
                  <a:pt x="7" y="740"/>
                </a:lnTo>
                <a:lnTo>
                  <a:pt x="8" y="739"/>
                </a:lnTo>
                <a:lnTo>
                  <a:pt x="9" y="739"/>
                </a:lnTo>
                <a:lnTo>
                  <a:pt x="10" y="738"/>
                </a:lnTo>
                <a:lnTo>
                  <a:pt x="10" y="737"/>
                </a:lnTo>
                <a:lnTo>
                  <a:pt x="9" y="737"/>
                </a:lnTo>
                <a:lnTo>
                  <a:pt x="8" y="735"/>
                </a:lnTo>
                <a:lnTo>
                  <a:pt x="7" y="735"/>
                </a:lnTo>
                <a:lnTo>
                  <a:pt x="7" y="734"/>
                </a:lnTo>
                <a:lnTo>
                  <a:pt x="8" y="733"/>
                </a:lnTo>
                <a:lnTo>
                  <a:pt x="8" y="732"/>
                </a:lnTo>
                <a:lnTo>
                  <a:pt x="7" y="731"/>
                </a:lnTo>
                <a:lnTo>
                  <a:pt x="6" y="731"/>
                </a:lnTo>
                <a:lnTo>
                  <a:pt x="5" y="731"/>
                </a:lnTo>
                <a:lnTo>
                  <a:pt x="4" y="731"/>
                </a:lnTo>
                <a:lnTo>
                  <a:pt x="4" y="729"/>
                </a:lnTo>
                <a:lnTo>
                  <a:pt x="5" y="728"/>
                </a:lnTo>
                <a:lnTo>
                  <a:pt x="5" y="726"/>
                </a:lnTo>
                <a:lnTo>
                  <a:pt x="5" y="725"/>
                </a:lnTo>
                <a:lnTo>
                  <a:pt x="5" y="724"/>
                </a:lnTo>
                <a:lnTo>
                  <a:pt x="6" y="723"/>
                </a:lnTo>
                <a:lnTo>
                  <a:pt x="6" y="722"/>
                </a:lnTo>
                <a:lnTo>
                  <a:pt x="5" y="722"/>
                </a:lnTo>
                <a:lnTo>
                  <a:pt x="5" y="721"/>
                </a:lnTo>
                <a:lnTo>
                  <a:pt x="5" y="720"/>
                </a:lnTo>
                <a:lnTo>
                  <a:pt x="6" y="720"/>
                </a:lnTo>
                <a:lnTo>
                  <a:pt x="6" y="719"/>
                </a:lnTo>
                <a:lnTo>
                  <a:pt x="6" y="718"/>
                </a:lnTo>
                <a:lnTo>
                  <a:pt x="6" y="717"/>
                </a:lnTo>
                <a:lnTo>
                  <a:pt x="6" y="716"/>
                </a:lnTo>
                <a:lnTo>
                  <a:pt x="6" y="715"/>
                </a:lnTo>
                <a:lnTo>
                  <a:pt x="6" y="714"/>
                </a:lnTo>
                <a:lnTo>
                  <a:pt x="5" y="714"/>
                </a:lnTo>
                <a:lnTo>
                  <a:pt x="5" y="713"/>
                </a:lnTo>
                <a:lnTo>
                  <a:pt x="5" y="712"/>
                </a:lnTo>
                <a:lnTo>
                  <a:pt x="5" y="711"/>
                </a:lnTo>
                <a:lnTo>
                  <a:pt x="6" y="710"/>
                </a:lnTo>
                <a:lnTo>
                  <a:pt x="5" y="710"/>
                </a:lnTo>
                <a:lnTo>
                  <a:pt x="5" y="709"/>
                </a:lnTo>
                <a:lnTo>
                  <a:pt x="5" y="708"/>
                </a:lnTo>
                <a:lnTo>
                  <a:pt x="5" y="707"/>
                </a:lnTo>
                <a:lnTo>
                  <a:pt x="6" y="707"/>
                </a:lnTo>
                <a:lnTo>
                  <a:pt x="6" y="706"/>
                </a:lnTo>
                <a:lnTo>
                  <a:pt x="7" y="706"/>
                </a:lnTo>
                <a:lnTo>
                  <a:pt x="8" y="705"/>
                </a:lnTo>
                <a:lnTo>
                  <a:pt x="8" y="704"/>
                </a:lnTo>
                <a:lnTo>
                  <a:pt x="8" y="703"/>
                </a:lnTo>
                <a:lnTo>
                  <a:pt x="8" y="702"/>
                </a:lnTo>
                <a:lnTo>
                  <a:pt x="7" y="701"/>
                </a:lnTo>
                <a:lnTo>
                  <a:pt x="7" y="700"/>
                </a:lnTo>
                <a:lnTo>
                  <a:pt x="8" y="699"/>
                </a:lnTo>
                <a:lnTo>
                  <a:pt x="9" y="698"/>
                </a:lnTo>
                <a:lnTo>
                  <a:pt x="10" y="698"/>
                </a:lnTo>
                <a:lnTo>
                  <a:pt x="10" y="697"/>
                </a:lnTo>
                <a:lnTo>
                  <a:pt x="10" y="696"/>
                </a:lnTo>
                <a:lnTo>
                  <a:pt x="10" y="695"/>
                </a:lnTo>
                <a:lnTo>
                  <a:pt x="9" y="695"/>
                </a:lnTo>
                <a:lnTo>
                  <a:pt x="8" y="694"/>
                </a:lnTo>
                <a:lnTo>
                  <a:pt x="7" y="694"/>
                </a:lnTo>
                <a:lnTo>
                  <a:pt x="6" y="694"/>
                </a:lnTo>
                <a:lnTo>
                  <a:pt x="6" y="693"/>
                </a:lnTo>
                <a:lnTo>
                  <a:pt x="5" y="693"/>
                </a:lnTo>
                <a:lnTo>
                  <a:pt x="5" y="692"/>
                </a:lnTo>
                <a:lnTo>
                  <a:pt x="5" y="691"/>
                </a:lnTo>
                <a:lnTo>
                  <a:pt x="5" y="690"/>
                </a:lnTo>
                <a:lnTo>
                  <a:pt x="5" y="688"/>
                </a:lnTo>
                <a:lnTo>
                  <a:pt x="4" y="687"/>
                </a:lnTo>
                <a:lnTo>
                  <a:pt x="4" y="686"/>
                </a:lnTo>
                <a:lnTo>
                  <a:pt x="4" y="683"/>
                </a:lnTo>
                <a:lnTo>
                  <a:pt x="3" y="682"/>
                </a:lnTo>
                <a:lnTo>
                  <a:pt x="2" y="680"/>
                </a:lnTo>
                <a:lnTo>
                  <a:pt x="2" y="679"/>
                </a:lnTo>
                <a:lnTo>
                  <a:pt x="3" y="679"/>
                </a:lnTo>
                <a:lnTo>
                  <a:pt x="4" y="677"/>
                </a:lnTo>
                <a:lnTo>
                  <a:pt x="5" y="677"/>
                </a:lnTo>
                <a:lnTo>
                  <a:pt x="5" y="676"/>
                </a:lnTo>
                <a:lnTo>
                  <a:pt x="6" y="676"/>
                </a:lnTo>
                <a:lnTo>
                  <a:pt x="7" y="676"/>
                </a:lnTo>
                <a:lnTo>
                  <a:pt x="8" y="675"/>
                </a:lnTo>
                <a:lnTo>
                  <a:pt x="9" y="674"/>
                </a:lnTo>
                <a:lnTo>
                  <a:pt x="9" y="673"/>
                </a:lnTo>
                <a:lnTo>
                  <a:pt x="9" y="672"/>
                </a:lnTo>
                <a:lnTo>
                  <a:pt x="9" y="670"/>
                </a:lnTo>
                <a:lnTo>
                  <a:pt x="9" y="669"/>
                </a:lnTo>
                <a:lnTo>
                  <a:pt x="9" y="668"/>
                </a:lnTo>
                <a:lnTo>
                  <a:pt x="9" y="666"/>
                </a:lnTo>
                <a:lnTo>
                  <a:pt x="10" y="666"/>
                </a:lnTo>
                <a:lnTo>
                  <a:pt x="10" y="665"/>
                </a:lnTo>
                <a:lnTo>
                  <a:pt x="9" y="665"/>
                </a:lnTo>
                <a:lnTo>
                  <a:pt x="9" y="664"/>
                </a:lnTo>
                <a:lnTo>
                  <a:pt x="8" y="664"/>
                </a:lnTo>
                <a:lnTo>
                  <a:pt x="7" y="664"/>
                </a:lnTo>
                <a:lnTo>
                  <a:pt x="6" y="664"/>
                </a:lnTo>
                <a:lnTo>
                  <a:pt x="5" y="664"/>
                </a:lnTo>
                <a:lnTo>
                  <a:pt x="4" y="664"/>
                </a:lnTo>
                <a:lnTo>
                  <a:pt x="3" y="663"/>
                </a:lnTo>
                <a:lnTo>
                  <a:pt x="3" y="662"/>
                </a:lnTo>
                <a:lnTo>
                  <a:pt x="2" y="661"/>
                </a:lnTo>
                <a:lnTo>
                  <a:pt x="2" y="660"/>
                </a:lnTo>
                <a:lnTo>
                  <a:pt x="1" y="659"/>
                </a:lnTo>
                <a:lnTo>
                  <a:pt x="1" y="658"/>
                </a:lnTo>
                <a:lnTo>
                  <a:pt x="2" y="657"/>
                </a:lnTo>
                <a:lnTo>
                  <a:pt x="2" y="656"/>
                </a:lnTo>
                <a:lnTo>
                  <a:pt x="2" y="655"/>
                </a:lnTo>
                <a:lnTo>
                  <a:pt x="1" y="655"/>
                </a:lnTo>
                <a:lnTo>
                  <a:pt x="2" y="652"/>
                </a:lnTo>
                <a:lnTo>
                  <a:pt x="1" y="651"/>
                </a:lnTo>
                <a:lnTo>
                  <a:pt x="1" y="650"/>
                </a:lnTo>
                <a:lnTo>
                  <a:pt x="2" y="649"/>
                </a:lnTo>
                <a:lnTo>
                  <a:pt x="2" y="648"/>
                </a:lnTo>
                <a:lnTo>
                  <a:pt x="3" y="646"/>
                </a:lnTo>
                <a:lnTo>
                  <a:pt x="3" y="645"/>
                </a:lnTo>
                <a:lnTo>
                  <a:pt x="3" y="643"/>
                </a:lnTo>
                <a:lnTo>
                  <a:pt x="3" y="642"/>
                </a:lnTo>
                <a:lnTo>
                  <a:pt x="4" y="641"/>
                </a:lnTo>
                <a:lnTo>
                  <a:pt x="5" y="640"/>
                </a:lnTo>
                <a:lnTo>
                  <a:pt x="5" y="638"/>
                </a:lnTo>
                <a:lnTo>
                  <a:pt x="5" y="637"/>
                </a:lnTo>
                <a:lnTo>
                  <a:pt x="6" y="635"/>
                </a:lnTo>
                <a:lnTo>
                  <a:pt x="6" y="634"/>
                </a:lnTo>
                <a:lnTo>
                  <a:pt x="9" y="634"/>
                </a:lnTo>
                <a:lnTo>
                  <a:pt x="9" y="633"/>
                </a:lnTo>
                <a:lnTo>
                  <a:pt x="10" y="632"/>
                </a:lnTo>
                <a:lnTo>
                  <a:pt x="10" y="630"/>
                </a:lnTo>
                <a:lnTo>
                  <a:pt x="11" y="629"/>
                </a:lnTo>
                <a:lnTo>
                  <a:pt x="11" y="628"/>
                </a:lnTo>
                <a:lnTo>
                  <a:pt x="11" y="625"/>
                </a:lnTo>
                <a:lnTo>
                  <a:pt x="11" y="624"/>
                </a:lnTo>
                <a:lnTo>
                  <a:pt x="11" y="623"/>
                </a:lnTo>
                <a:lnTo>
                  <a:pt x="11" y="622"/>
                </a:lnTo>
                <a:lnTo>
                  <a:pt x="10" y="620"/>
                </a:lnTo>
                <a:lnTo>
                  <a:pt x="11" y="618"/>
                </a:lnTo>
                <a:lnTo>
                  <a:pt x="11" y="617"/>
                </a:lnTo>
                <a:lnTo>
                  <a:pt x="11" y="616"/>
                </a:lnTo>
                <a:lnTo>
                  <a:pt x="12" y="616"/>
                </a:lnTo>
                <a:lnTo>
                  <a:pt x="13" y="615"/>
                </a:lnTo>
                <a:lnTo>
                  <a:pt x="14" y="613"/>
                </a:lnTo>
                <a:lnTo>
                  <a:pt x="14" y="612"/>
                </a:lnTo>
                <a:lnTo>
                  <a:pt x="16" y="612"/>
                </a:lnTo>
                <a:lnTo>
                  <a:pt x="16" y="611"/>
                </a:lnTo>
                <a:lnTo>
                  <a:pt x="16" y="610"/>
                </a:lnTo>
                <a:lnTo>
                  <a:pt x="17" y="610"/>
                </a:lnTo>
                <a:lnTo>
                  <a:pt x="17" y="607"/>
                </a:lnTo>
                <a:lnTo>
                  <a:pt x="16" y="607"/>
                </a:lnTo>
                <a:lnTo>
                  <a:pt x="16" y="606"/>
                </a:lnTo>
                <a:lnTo>
                  <a:pt x="16" y="605"/>
                </a:lnTo>
                <a:lnTo>
                  <a:pt x="16" y="604"/>
                </a:lnTo>
                <a:lnTo>
                  <a:pt x="16" y="603"/>
                </a:lnTo>
                <a:lnTo>
                  <a:pt x="16" y="602"/>
                </a:lnTo>
                <a:lnTo>
                  <a:pt x="15" y="601"/>
                </a:lnTo>
                <a:lnTo>
                  <a:pt x="16" y="599"/>
                </a:lnTo>
                <a:lnTo>
                  <a:pt x="15" y="598"/>
                </a:lnTo>
                <a:lnTo>
                  <a:pt x="15" y="597"/>
                </a:lnTo>
                <a:lnTo>
                  <a:pt x="15" y="596"/>
                </a:lnTo>
                <a:lnTo>
                  <a:pt x="15" y="595"/>
                </a:lnTo>
                <a:lnTo>
                  <a:pt x="16" y="594"/>
                </a:lnTo>
                <a:lnTo>
                  <a:pt x="17" y="593"/>
                </a:lnTo>
                <a:lnTo>
                  <a:pt x="18" y="592"/>
                </a:lnTo>
                <a:lnTo>
                  <a:pt x="18" y="591"/>
                </a:lnTo>
                <a:lnTo>
                  <a:pt x="18" y="590"/>
                </a:lnTo>
                <a:lnTo>
                  <a:pt x="18" y="589"/>
                </a:lnTo>
                <a:lnTo>
                  <a:pt x="17" y="589"/>
                </a:lnTo>
                <a:lnTo>
                  <a:pt x="17" y="588"/>
                </a:lnTo>
                <a:lnTo>
                  <a:pt x="16" y="588"/>
                </a:lnTo>
                <a:lnTo>
                  <a:pt x="16" y="586"/>
                </a:lnTo>
                <a:lnTo>
                  <a:pt x="17" y="585"/>
                </a:lnTo>
                <a:lnTo>
                  <a:pt x="17" y="584"/>
                </a:lnTo>
                <a:lnTo>
                  <a:pt x="17" y="583"/>
                </a:lnTo>
                <a:lnTo>
                  <a:pt x="18" y="582"/>
                </a:lnTo>
                <a:lnTo>
                  <a:pt x="19" y="582"/>
                </a:lnTo>
                <a:lnTo>
                  <a:pt x="20" y="582"/>
                </a:lnTo>
                <a:lnTo>
                  <a:pt x="20" y="580"/>
                </a:lnTo>
                <a:lnTo>
                  <a:pt x="20" y="579"/>
                </a:lnTo>
                <a:lnTo>
                  <a:pt x="21" y="579"/>
                </a:lnTo>
                <a:lnTo>
                  <a:pt x="21" y="578"/>
                </a:lnTo>
                <a:lnTo>
                  <a:pt x="22" y="577"/>
                </a:lnTo>
                <a:lnTo>
                  <a:pt x="22" y="576"/>
                </a:lnTo>
                <a:lnTo>
                  <a:pt x="21" y="575"/>
                </a:lnTo>
                <a:lnTo>
                  <a:pt x="21" y="574"/>
                </a:lnTo>
                <a:lnTo>
                  <a:pt x="21" y="573"/>
                </a:lnTo>
                <a:lnTo>
                  <a:pt x="21" y="572"/>
                </a:lnTo>
                <a:lnTo>
                  <a:pt x="20" y="572"/>
                </a:lnTo>
                <a:lnTo>
                  <a:pt x="20" y="571"/>
                </a:lnTo>
                <a:lnTo>
                  <a:pt x="20" y="570"/>
                </a:lnTo>
                <a:lnTo>
                  <a:pt x="20" y="569"/>
                </a:lnTo>
                <a:lnTo>
                  <a:pt x="19" y="569"/>
                </a:lnTo>
                <a:lnTo>
                  <a:pt x="19" y="568"/>
                </a:lnTo>
                <a:lnTo>
                  <a:pt x="19" y="567"/>
                </a:lnTo>
                <a:lnTo>
                  <a:pt x="19" y="566"/>
                </a:lnTo>
                <a:lnTo>
                  <a:pt x="20" y="566"/>
                </a:lnTo>
                <a:lnTo>
                  <a:pt x="21" y="565"/>
                </a:lnTo>
                <a:lnTo>
                  <a:pt x="21" y="564"/>
                </a:lnTo>
                <a:lnTo>
                  <a:pt x="22" y="564"/>
                </a:lnTo>
                <a:lnTo>
                  <a:pt x="22" y="563"/>
                </a:lnTo>
                <a:lnTo>
                  <a:pt x="23" y="562"/>
                </a:lnTo>
                <a:lnTo>
                  <a:pt x="24" y="562"/>
                </a:lnTo>
                <a:lnTo>
                  <a:pt x="25" y="562"/>
                </a:lnTo>
                <a:lnTo>
                  <a:pt x="26" y="562"/>
                </a:lnTo>
                <a:lnTo>
                  <a:pt x="26" y="561"/>
                </a:lnTo>
                <a:lnTo>
                  <a:pt x="26" y="560"/>
                </a:lnTo>
                <a:lnTo>
                  <a:pt x="26" y="559"/>
                </a:lnTo>
                <a:lnTo>
                  <a:pt x="27" y="558"/>
                </a:lnTo>
                <a:lnTo>
                  <a:pt x="28" y="558"/>
                </a:lnTo>
                <a:lnTo>
                  <a:pt x="28" y="557"/>
                </a:lnTo>
                <a:lnTo>
                  <a:pt x="28" y="556"/>
                </a:lnTo>
                <a:lnTo>
                  <a:pt x="28" y="555"/>
                </a:lnTo>
                <a:lnTo>
                  <a:pt x="29" y="553"/>
                </a:lnTo>
                <a:lnTo>
                  <a:pt x="28" y="552"/>
                </a:lnTo>
                <a:lnTo>
                  <a:pt x="28" y="551"/>
                </a:lnTo>
                <a:lnTo>
                  <a:pt x="29" y="551"/>
                </a:lnTo>
                <a:lnTo>
                  <a:pt x="29" y="550"/>
                </a:lnTo>
                <a:lnTo>
                  <a:pt x="30" y="550"/>
                </a:lnTo>
                <a:lnTo>
                  <a:pt x="31" y="550"/>
                </a:lnTo>
                <a:lnTo>
                  <a:pt x="32" y="550"/>
                </a:lnTo>
                <a:lnTo>
                  <a:pt x="32" y="549"/>
                </a:lnTo>
                <a:lnTo>
                  <a:pt x="32" y="548"/>
                </a:lnTo>
                <a:lnTo>
                  <a:pt x="32" y="547"/>
                </a:lnTo>
                <a:lnTo>
                  <a:pt x="33" y="544"/>
                </a:lnTo>
                <a:lnTo>
                  <a:pt x="33" y="542"/>
                </a:lnTo>
                <a:lnTo>
                  <a:pt x="33" y="541"/>
                </a:lnTo>
                <a:lnTo>
                  <a:pt x="34" y="540"/>
                </a:lnTo>
                <a:lnTo>
                  <a:pt x="35" y="540"/>
                </a:lnTo>
                <a:lnTo>
                  <a:pt x="36" y="539"/>
                </a:lnTo>
                <a:lnTo>
                  <a:pt x="37" y="538"/>
                </a:lnTo>
                <a:lnTo>
                  <a:pt x="37" y="537"/>
                </a:lnTo>
                <a:lnTo>
                  <a:pt x="39" y="536"/>
                </a:lnTo>
                <a:lnTo>
                  <a:pt x="39" y="535"/>
                </a:lnTo>
                <a:lnTo>
                  <a:pt x="39" y="534"/>
                </a:lnTo>
                <a:lnTo>
                  <a:pt x="39" y="533"/>
                </a:lnTo>
                <a:lnTo>
                  <a:pt x="40" y="531"/>
                </a:lnTo>
                <a:lnTo>
                  <a:pt x="41" y="528"/>
                </a:lnTo>
                <a:lnTo>
                  <a:pt x="42" y="526"/>
                </a:lnTo>
                <a:lnTo>
                  <a:pt x="42" y="525"/>
                </a:lnTo>
                <a:lnTo>
                  <a:pt x="42" y="524"/>
                </a:lnTo>
                <a:lnTo>
                  <a:pt x="43" y="523"/>
                </a:lnTo>
                <a:lnTo>
                  <a:pt x="44" y="521"/>
                </a:lnTo>
                <a:lnTo>
                  <a:pt x="43" y="517"/>
                </a:lnTo>
                <a:lnTo>
                  <a:pt x="42" y="516"/>
                </a:lnTo>
                <a:lnTo>
                  <a:pt x="42" y="515"/>
                </a:lnTo>
                <a:lnTo>
                  <a:pt x="42" y="514"/>
                </a:lnTo>
                <a:lnTo>
                  <a:pt x="43" y="512"/>
                </a:lnTo>
                <a:lnTo>
                  <a:pt x="44" y="511"/>
                </a:lnTo>
                <a:lnTo>
                  <a:pt x="45" y="510"/>
                </a:lnTo>
                <a:lnTo>
                  <a:pt x="45" y="509"/>
                </a:lnTo>
                <a:lnTo>
                  <a:pt x="46" y="509"/>
                </a:lnTo>
                <a:lnTo>
                  <a:pt x="47" y="508"/>
                </a:lnTo>
                <a:lnTo>
                  <a:pt x="47" y="507"/>
                </a:lnTo>
                <a:lnTo>
                  <a:pt x="47" y="506"/>
                </a:lnTo>
                <a:lnTo>
                  <a:pt x="49" y="505"/>
                </a:lnTo>
                <a:lnTo>
                  <a:pt x="50" y="504"/>
                </a:lnTo>
                <a:lnTo>
                  <a:pt x="52" y="503"/>
                </a:lnTo>
                <a:lnTo>
                  <a:pt x="53" y="502"/>
                </a:lnTo>
                <a:lnTo>
                  <a:pt x="54" y="500"/>
                </a:lnTo>
                <a:lnTo>
                  <a:pt x="54" y="499"/>
                </a:lnTo>
                <a:lnTo>
                  <a:pt x="54" y="498"/>
                </a:lnTo>
                <a:lnTo>
                  <a:pt x="54" y="497"/>
                </a:lnTo>
                <a:lnTo>
                  <a:pt x="55" y="497"/>
                </a:lnTo>
                <a:lnTo>
                  <a:pt x="56" y="496"/>
                </a:lnTo>
                <a:lnTo>
                  <a:pt x="55" y="495"/>
                </a:lnTo>
                <a:lnTo>
                  <a:pt x="56" y="494"/>
                </a:lnTo>
                <a:lnTo>
                  <a:pt x="56" y="493"/>
                </a:lnTo>
                <a:lnTo>
                  <a:pt x="57" y="492"/>
                </a:lnTo>
                <a:lnTo>
                  <a:pt x="57" y="491"/>
                </a:lnTo>
                <a:lnTo>
                  <a:pt x="57" y="490"/>
                </a:lnTo>
                <a:lnTo>
                  <a:pt x="57" y="489"/>
                </a:lnTo>
                <a:lnTo>
                  <a:pt x="58" y="487"/>
                </a:lnTo>
                <a:lnTo>
                  <a:pt x="60" y="485"/>
                </a:lnTo>
                <a:lnTo>
                  <a:pt x="61" y="484"/>
                </a:lnTo>
                <a:lnTo>
                  <a:pt x="62" y="484"/>
                </a:lnTo>
                <a:lnTo>
                  <a:pt x="62" y="483"/>
                </a:lnTo>
                <a:lnTo>
                  <a:pt x="61" y="483"/>
                </a:lnTo>
                <a:lnTo>
                  <a:pt x="62" y="482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84" name="Freeform 578"/>
          <p:cNvSpPr>
            <a:spLocks/>
          </p:cNvSpPr>
          <p:nvPr/>
        </p:nvSpPr>
        <p:spPr bwMode="auto">
          <a:xfrm>
            <a:off x="2843213" y="2646363"/>
            <a:ext cx="549275" cy="908050"/>
          </a:xfrm>
          <a:custGeom>
            <a:avLst/>
            <a:gdLst>
              <a:gd name="T0" fmla="*/ 2147483646 w 533"/>
              <a:gd name="T1" fmla="*/ 2147483646 h 882"/>
              <a:gd name="T2" fmla="*/ 2147483646 w 533"/>
              <a:gd name="T3" fmla="*/ 2147483646 h 882"/>
              <a:gd name="T4" fmla="*/ 2147483646 w 533"/>
              <a:gd name="T5" fmla="*/ 2147483646 h 882"/>
              <a:gd name="T6" fmla="*/ 2147483646 w 533"/>
              <a:gd name="T7" fmla="*/ 2147483646 h 882"/>
              <a:gd name="T8" fmla="*/ 2147483646 w 533"/>
              <a:gd name="T9" fmla="*/ 2147483646 h 882"/>
              <a:gd name="T10" fmla="*/ 2147483646 w 533"/>
              <a:gd name="T11" fmla="*/ 2147483646 h 882"/>
              <a:gd name="T12" fmla="*/ 2147483646 w 533"/>
              <a:gd name="T13" fmla="*/ 2147483646 h 882"/>
              <a:gd name="T14" fmla="*/ 2147483646 w 533"/>
              <a:gd name="T15" fmla="*/ 2147483646 h 882"/>
              <a:gd name="T16" fmla="*/ 2147483646 w 533"/>
              <a:gd name="T17" fmla="*/ 2147483646 h 882"/>
              <a:gd name="T18" fmla="*/ 2147483646 w 533"/>
              <a:gd name="T19" fmla="*/ 2147483646 h 882"/>
              <a:gd name="T20" fmla="*/ 2147483646 w 533"/>
              <a:gd name="T21" fmla="*/ 2147483646 h 882"/>
              <a:gd name="T22" fmla="*/ 2147483646 w 533"/>
              <a:gd name="T23" fmla="*/ 2147483646 h 882"/>
              <a:gd name="T24" fmla="*/ 2147483646 w 533"/>
              <a:gd name="T25" fmla="*/ 2147483646 h 882"/>
              <a:gd name="T26" fmla="*/ 2147483646 w 533"/>
              <a:gd name="T27" fmla="*/ 2147483646 h 882"/>
              <a:gd name="T28" fmla="*/ 2147483646 w 533"/>
              <a:gd name="T29" fmla="*/ 2147483646 h 882"/>
              <a:gd name="T30" fmla="*/ 2147483646 w 533"/>
              <a:gd name="T31" fmla="*/ 2147483646 h 882"/>
              <a:gd name="T32" fmla="*/ 2147483646 w 533"/>
              <a:gd name="T33" fmla="*/ 2147483646 h 882"/>
              <a:gd name="T34" fmla="*/ 2147483646 w 533"/>
              <a:gd name="T35" fmla="*/ 2147483646 h 882"/>
              <a:gd name="T36" fmla="*/ 2147483646 w 533"/>
              <a:gd name="T37" fmla="*/ 2147483646 h 882"/>
              <a:gd name="T38" fmla="*/ 2147483646 w 533"/>
              <a:gd name="T39" fmla="*/ 2147483646 h 882"/>
              <a:gd name="T40" fmla="*/ 2147483646 w 533"/>
              <a:gd name="T41" fmla="*/ 2147483646 h 882"/>
              <a:gd name="T42" fmla="*/ 2147483646 w 533"/>
              <a:gd name="T43" fmla="*/ 2147483646 h 882"/>
              <a:gd name="T44" fmla="*/ 2147483646 w 533"/>
              <a:gd name="T45" fmla="*/ 2147483646 h 882"/>
              <a:gd name="T46" fmla="*/ 2147483646 w 533"/>
              <a:gd name="T47" fmla="*/ 2147483646 h 882"/>
              <a:gd name="T48" fmla="*/ 2147483646 w 533"/>
              <a:gd name="T49" fmla="*/ 2147483646 h 882"/>
              <a:gd name="T50" fmla="*/ 2147483646 w 533"/>
              <a:gd name="T51" fmla="*/ 2147483646 h 882"/>
              <a:gd name="T52" fmla="*/ 2147483646 w 533"/>
              <a:gd name="T53" fmla="*/ 2147483646 h 882"/>
              <a:gd name="T54" fmla="*/ 2147483646 w 533"/>
              <a:gd name="T55" fmla="*/ 2147483646 h 882"/>
              <a:gd name="T56" fmla="*/ 2147483646 w 533"/>
              <a:gd name="T57" fmla="*/ 2147483646 h 882"/>
              <a:gd name="T58" fmla="*/ 2147483646 w 533"/>
              <a:gd name="T59" fmla="*/ 2147483646 h 882"/>
              <a:gd name="T60" fmla="*/ 2147483646 w 533"/>
              <a:gd name="T61" fmla="*/ 2147483646 h 882"/>
              <a:gd name="T62" fmla="*/ 2147483646 w 533"/>
              <a:gd name="T63" fmla="*/ 2147483646 h 882"/>
              <a:gd name="T64" fmla="*/ 2147483646 w 533"/>
              <a:gd name="T65" fmla="*/ 2147483646 h 882"/>
              <a:gd name="T66" fmla="*/ 2147483646 w 533"/>
              <a:gd name="T67" fmla="*/ 2147483646 h 882"/>
              <a:gd name="T68" fmla="*/ 2147483646 w 533"/>
              <a:gd name="T69" fmla="*/ 2147483646 h 882"/>
              <a:gd name="T70" fmla="*/ 2147483646 w 533"/>
              <a:gd name="T71" fmla="*/ 2147483646 h 882"/>
              <a:gd name="T72" fmla="*/ 2147483646 w 533"/>
              <a:gd name="T73" fmla="*/ 2147483646 h 882"/>
              <a:gd name="T74" fmla="*/ 2147483646 w 533"/>
              <a:gd name="T75" fmla="*/ 2147483646 h 882"/>
              <a:gd name="T76" fmla="*/ 2147483646 w 533"/>
              <a:gd name="T77" fmla="*/ 2147483646 h 882"/>
              <a:gd name="T78" fmla="*/ 2147483646 w 533"/>
              <a:gd name="T79" fmla="*/ 2147483646 h 882"/>
              <a:gd name="T80" fmla="*/ 2147483646 w 533"/>
              <a:gd name="T81" fmla="*/ 2147483646 h 882"/>
              <a:gd name="T82" fmla="*/ 2147483646 w 533"/>
              <a:gd name="T83" fmla="*/ 2147483646 h 882"/>
              <a:gd name="T84" fmla="*/ 2147483646 w 533"/>
              <a:gd name="T85" fmla="*/ 2147483646 h 882"/>
              <a:gd name="T86" fmla="*/ 2147483646 w 533"/>
              <a:gd name="T87" fmla="*/ 2147483646 h 882"/>
              <a:gd name="T88" fmla="*/ 2147483646 w 533"/>
              <a:gd name="T89" fmla="*/ 2147483646 h 882"/>
              <a:gd name="T90" fmla="*/ 2147483646 w 533"/>
              <a:gd name="T91" fmla="*/ 2147483646 h 882"/>
              <a:gd name="T92" fmla="*/ 2147483646 w 533"/>
              <a:gd name="T93" fmla="*/ 2147483646 h 882"/>
              <a:gd name="T94" fmla="*/ 2147483646 w 533"/>
              <a:gd name="T95" fmla="*/ 2147483646 h 882"/>
              <a:gd name="T96" fmla="*/ 2147483646 w 533"/>
              <a:gd name="T97" fmla="*/ 2147483646 h 882"/>
              <a:gd name="T98" fmla="*/ 2147483646 w 533"/>
              <a:gd name="T99" fmla="*/ 2147483646 h 882"/>
              <a:gd name="T100" fmla="*/ 2147483646 w 533"/>
              <a:gd name="T101" fmla="*/ 2147483646 h 882"/>
              <a:gd name="T102" fmla="*/ 2147483646 w 533"/>
              <a:gd name="T103" fmla="*/ 2147483646 h 882"/>
              <a:gd name="T104" fmla="*/ 2147483646 w 533"/>
              <a:gd name="T105" fmla="*/ 2147483646 h 882"/>
              <a:gd name="T106" fmla="*/ 2147483646 w 533"/>
              <a:gd name="T107" fmla="*/ 2147483646 h 882"/>
              <a:gd name="T108" fmla="*/ 2147483646 w 533"/>
              <a:gd name="T109" fmla="*/ 2147483646 h 882"/>
              <a:gd name="T110" fmla="*/ 2147483646 w 533"/>
              <a:gd name="T111" fmla="*/ 2147483646 h 882"/>
              <a:gd name="T112" fmla="*/ 2147483646 w 533"/>
              <a:gd name="T113" fmla="*/ 2147483646 h 882"/>
              <a:gd name="T114" fmla="*/ 2147483646 w 533"/>
              <a:gd name="T115" fmla="*/ 2147483646 h 882"/>
              <a:gd name="T116" fmla="*/ 2147483646 w 533"/>
              <a:gd name="T117" fmla="*/ 2147483646 h 882"/>
              <a:gd name="T118" fmla="*/ 2147483646 w 533"/>
              <a:gd name="T119" fmla="*/ 2147483646 h 882"/>
              <a:gd name="T120" fmla="*/ 2147483646 w 533"/>
              <a:gd name="T121" fmla="*/ 2147483646 h 882"/>
              <a:gd name="T122" fmla="*/ 2147483646 w 533"/>
              <a:gd name="T123" fmla="*/ 2147483646 h 882"/>
              <a:gd name="T124" fmla="*/ 2147483646 w 533"/>
              <a:gd name="T125" fmla="*/ 2147483646 h 88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33"/>
              <a:gd name="T190" fmla="*/ 0 h 882"/>
              <a:gd name="T191" fmla="*/ 533 w 533"/>
              <a:gd name="T192" fmla="*/ 882 h 88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33" h="882">
                <a:moveTo>
                  <a:pt x="62" y="482"/>
                </a:moveTo>
                <a:lnTo>
                  <a:pt x="62" y="482"/>
                </a:lnTo>
                <a:lnTo>
                  <a:pt x="63" y="481"/>
                </a:lnTo>
                <a:lnTo>
                  <a:pt x="63" y="480"/>
                </a:lnTo>
                <a:lnTo>
                  <a:pt x="63" y="479"/>
                </a:lnTo>
                <a:lnTo>
                  <a:pt x="64" y="478"/>
                </a:lnTo>
                <a:lnTo>
                  <a:pt x="64" y="477"/>
                </a:lnTo>
                <a:lnTo>
                  <a:pt x="65" y="475"/>
                </a:lnTo>
                <a:lnTo>
                  <a:pt x="65" y="474"/>
                </a:lnTo>
                <a:lnTo>
                  <a:pt x="65" y="473"/>
                </a:lnTo>
                <a:lnTo>
                  <a:pt x="66" y="472"/>
                </a:lnTo>
                <a:lnTo>
                  <a:pt x="67" y="471"/>
                </a:lnTo>
                <a:lnTo>
                  <a:pt x="69" y="469"/>
                </a:lnTo>
                <a:lnTo>
                  <a:pt x="69" y="468"/>
                </a:lnTo>
                <a:lnTo>
                  <a:pt x="70" y="468"/>
                </a:lnTo>
                <a:lnTo>
                  <a:pt x="70" y="467"/>
                </a:lnTo>
                <a:lnTo>
                  <a:pt x="70" y="466"/>
                </a:lnTo>
                <a:lnTo>
                  <a:pt x="70" y="465"/>
                </a:lnTo>
                <a:lnTo>
                  <a:pt x="71" y="464"/>
                </a:lnTo>
                <a:lnTo>
                  <a:pt x="71" y="463"/>
                </a:lnTo>
                <a:lnTo>
                  <a:pt x="71" y="462"/>
                </a:lnTo>
                <a:lnTo>
                  <a:pt x="71" y="461"/>
                </a:lnTo>
                <a:lnTo>
                  <a:pt x="71" y="460"/>
                </a:lnTo>
                <a:lnTo>
                  <a:pt x="72" y="460"/>
                </a:lnTo>
                <a:lnTo>
                  <a:pt x="73" y="459"/>
                </a:lnTo>
                <a:lnTo>
                  <a:pt x="73" y="458"/>
                </a:lnTo>
                <a:lnTo>
                  <a:pt x="74" y="458"/>
                </a:lnTo>
                <a:lnTo>
                  <a:pt x="75" y="457"/>
                </a:lnTo>
                <a:lnTo>
                  <a:pt x="75" y="456"/>
                </a:lnTo>
                <a:lnTo>
                  <a:pt x="75" y="455"/>
                </a:lnTo>
                <a:lnTo>
                  <a:pt x="75" y="454"/>
                </a:lnTo>
                <a:lnTo>
                  <a:pt x="76" y="454"/>
                </a:lnTo>
                <a:lnTo>
                  <a:pt x="76" y="453"/>
                </a:lnTo>
                <a:lnTo>
                  <a:pt x="77" y="452"/>
                </a:lnTo>
                <a:lnTo>
                  <a:pt x="77" y="450"/>
                </a:lnTo>
                <a:lnTo>
                  <a:pt x="75" y="448"/>
                </a:lnTo>
                <a:lnTo>
                  <a:pt x="75" y="447"/>
                </a:lnTo>
                <a:lnTo>
                  <a:pt x="76" y="447"/>
                </a:lnTo>
                <a:lnTo>
                  <a:pt x="76" y="446"/>
                </a:lnTo>
                <a:lnTo>
                  <a:pt x="76" y="445"/>
                </a:lnTo>
                <a:lnTo>
                  <a:pt x="76" y="444"/>
                </a:lnTo>
                <a:lnTo>
                  <a:pt x="77" y="442"/>
                </a:lnTo>
                <a:lnTo>
                  <a:pt x="77" y="441"/>
                </a:lnTo>
                <a:lnTo>
                  <a:pt x="77" y="440"/>
                </a:lnTo>
                <a:lnTo>
                  <a:pt x="78" y="438"/>
                </a:lnTo>
                <a:lnTo>
                  <a:pt x="79" y="438"/>
                </a:lnTo>
                <a:lnTo>
                  <a:pt x="80" y="437"/>
                </a:lnTo>
                <a:lnTo>
                  <a:pt x="81" y="435"/>
                </a:lnTo>
                <a:lnTo>
                  <a:pt x="81" y="434"/>
                </a:lnTo>
                <a:lnTo>
                  <a:pt x="82" y="434"/>
                </a:lnTo>
                <a:lnTo>
                  <a:pt x="82" y="431"/>
                </a:lnTo>
                <a:lnTo>
                  <a:pt x="81" y="430"/>
                </a:lnTo>
                <a:lnTo>
                  <a:pt x="82" y="427"/>
                </a:lnTo>
                <a:lnTo>
                  <a:pt x="83" y="426"/>
                </a:lnTo>
                <a:lnTo>
                  <a:pt x="83" y="425"/>
                </a:lnTo>
                <a:lnTo>
                  <a:pt x="85" y="424"/>
                </a:lnTo>
                <a:lnTo>
                  <a:pt x="86" y="424"/>
                </a:lnTo>
                <a:lnTo>
                  <a:pt x="87" y="423"/>
                </a:lnTo>
                <a:lnTo>
                  <a:pt x="87" y="422"/>
                </a:lnTo>
                <a:lnTo>
                  <a:pt x="88" y="420"/>
                </a:lnTo>
                <a:lnTo>
                  <a:pt x="88" y="419"/>
                </a:lnTo>
                <a:lnTo>
                  <a:pt x="89" y="419"/>
                </a:lnTo>
                <a:lnTo>
                  <a:pt x="90" y="419"/>
                </a:lnTo>
                <a:lnTo>
                  <a:pt x="91" y="419"/>
                </a:lnTo>
                <a:lnTo>
                  <a:pt x="92" y="419"/>
                </a:lnTo>
                <a:lnTo>
                  <a:pt x="92" y="418"/>
                </a:lnTo>
                <a:lnTo>
                  <a:pt x="93" y="416"/>
                </a:lnTo>
                <a:lnTo>
                  <a:pt x="94" y="416"/>
                </a:lnTo>
                <a:lnTo>
                  <a:pt x="95" y="415"/>
                </a:lnTo>
                <a:lnTo>
                  <a:pt x="96" y="415"/>
                </a:lnTo>
                <a:lnTo>
                  <a:pt x="97" y="414"/>
                </a:lnTo>
                <a:lnTo>
                  <a:pt x="98" y="413"/>
                </a:lnTo>
                <a:lnTo>
                  <a:pt x="98" y="412"/>
                </a:lnTo>
                <a:lnTo>
                  <a:pt x="97" y="412"/>
                </a:lnTo>
                <a:lnTo>
                  <a:pt x="97" y="411"/>
                </a:lnTo>
                <a:lnTo>
                  <a:pt x="98" y="411"/>
                </a:lnTo>
                <a:lnTo>
                  <a:pt x="99" y="410"/>
                </a:lnTo>
                <a:lnTo>
                  <a:pt x="100" y="408"/>
                </a:lnTo>
                <a:lnTo>
                  <a:pt x="102" y="406"/>
                </a:lnTo>
                <a:lnTo>
                  <a:pt x="103" y="405"/>
                </a:lnTo>
                <a:lnTo>
                  <a:pt x="103" y="404"/>
                </a:lnTo>
                <a:lnTo>
                  <a:pt x="104" y="403"/>
                </a:lnTo>
                <a:lnTo>
                  <a:pt x="104" y="402"/>
                </a:lnTo>
                <a:lnTo>
                  <a:pt x="104" y="400"/>
                </a:lnTo>
                <a:lnTo>
                  <a:pt x="104" y="399"/>
                </a:lnTo>
                <a:lnTo>
                  <a:pt x="105" y="398"/>
                </a:lnTo>
                <a:lnTo>
                  <a:pt x="106" y="398"/>
                </a:lnTo>
                <a:lnTo>
                  <a:pt x="108" y="396"/>
                </a:lnTo>
                <a:lnTo>
                  <a:pt x="108" y="395"/>
                </a:lnTo>
                <a:lnTo>
                  <a:pt x="109" y="395"/>
                </a:lnTo>
                <a:lnTo>
                  <a:pt x="110" y="394"/>
                </a:lnTo>
                <a:lnTo>
                  <a:pt x="112" y="392"/>
                </a:lnTo>
                <a:lnTo>
                  <a:pt x="113" y="390"/>
                </a:lnTo>
                <a:lnTo>
                  <a:pt x="113" y="389"/>
                </a:lnTo>
                <a:lnTo>
                  <a:pt x="115" y="388"/>
                </a:lnTo>
                <a:lnTo>
                  <a:pt x="115" y="387"/>
                </a:lnTo>
                <a:lnTo>
                  <a:pt x="116" y="386"/>
                </a:lnTo>
                <a:lnTo>
                  <a:pt x="117" y="386"/>
                </a:lnTo>
                <a:lnTo>
                  <a:pt x="119" y="384"/>
                </a:lnTo>
                <a:lnTo>
                  <a:pt x="120" y="383"/>
                </a:lnTo>
                <a:lnTo>
                  <a:pt x="121" y="383"/>
                </a:lnTo>
                <a:lnTo>
                  <a:pt x="122" y="381"/>
                </a:lnTo>
                <a:lnTo>
                  <a:pt x="127" y="380"/>
                </a:lnTo>
                <a:lnTo>
                  <a:pt x="128" y="381"/>
                </a:lnTo>
                <a:lnTo>
                  <a:pt x="130" y="380"/>
                </a:lnTo>
                <a:lnTo>
                  <a:pt x="131" y="380"/>
                </a:lnTo>
                <a:lnTo>
                  <a:pt x="132" y="380"/>
                </a:lnTo>
                <a:lnTo>
                  <a:pt x="133" y="378"/>
                </a:lnTo>
                <a:lnTo>
                  <a:pt x="134" y="377"/>
                </a:lnTo>
                <a:lnTo>
                  <a:pt x="135" y="376"/>
                </a:lnTo>
                <a:lnTo>
                  <a:pt x="137" y="373"/>
                </a:lnTo>
                <a:lnTo>
                  <a:pt x="137" y="372"/>
                </a:lnTo>
                <a:lnTo>
                  <a:pt x="138" y="371"/>
                </a:lnTo>
                <a:lnTo>
                  <a:pt x="139" y="371"/>
                </a:lnTo>
                <a:lnTo>
                  <a:pt x="141" y="368"/>
                </a:lnTo>
                <a:lnTo>
                  <a:pt x="142" y="366"/>
                </a:lnTo>
                <a:lnTo>
                  <a:pt x="143" y="365"/>
                </a:lnTo>
                <a:lnTo>
                  <a:pt x="144" y="364"/>
                </a:lnTo>
                <a:lnTo>
                  <a:pt x="144" y="363"/>
                </a:lnTo>
                <a:lnTo>
                  <a:pt x="144" y="362"/>
                </a:lnTo>
                <a:lnTo>
                  <a:pt x="146" y="360"/>
                </a:lnTo>
                <a:lnTo>
                  <a:pt x="146" y="359"/>
                </a:lnTo>
                <a:lnTo>
                  <a:pt x="147" y="359"/>
                </a:lnTo>
                <a:lnTo>
                  <a:pt x="147" y="357"/>
                </a:lnTo>
                <a:lnTo>
                  <a:pt x="149" y="355"/>
                </a:lnTo>
                <a:lnTo>
                  <a:pt x="151" y="354"/>
                </a:lnTo>
                <a:lnTo>
                  <a:pt x="152" y="354"/>
                </a:lnTo>
                <a:lnTo>
                  <a:pt x="153" y="353"/>
                </a:lnTo>
                <a:lnTo>
                  <a:pt x="153" y="351"/>
                </a:lnTo>
                <a:lnTo>
                  <a:pt x="154" y="351"/>
                </a:lnTo>
                <a:lnTo>
                  <a:pt x="153" y="350"/>
                </a:lnTo>
                <a:lnTo>
                  <a:pt x="154" y="348"/>
                </a:lnTo>
                <a:lnTo>
                  <a:pt x="154" y="347"/>
                </a:lnTo>
                <a:lnTo>
                  <a:pt x="154" y="346"/>
                </a:lnTo>
                <a:lnTo>
                  <a:pt x="155" y="344"/>
                </a:lnTo>
                <a:lnTo>
                  <a:pt x="155" y="343"/>
                </a:lnTo>
                <a:lnTo>
                  <a:pt x="156" y="341"/>
                </a:lnTo>
                <a:lnTo>
                  <a:pt x="159" y="337"/>
                </a:lnTo>
                <a:lnTo>
                  <a:pt x="161" y="336"/>
                </a:lnTo>
                <a:lnTo>
                  <a:pt x="163" y="335"/>
                </a:lnTo>
                <a:lnTo>
                  <a:pt x="165" y="335"/>
                </a:lnTo>
                <a:lnTo>
                  <a:pt x="165" y="334"/>
                </a:lnTo>
                <a:lnTo>
                  <a:pt x="166" y="333"/>
                </a:lnTo>
                <a:lnTo>
                  <a:pt x="167" y="331"/>
                </a:lnTo>
                <a:lnTo>
                  <a:pt x="168" y="328"/>
                </a:lnTo>
                <a:lnTo>
                  <a:pt x="169" y="325"/>
                </a:lnTo>
                <a:lnTo>
                  <a:pt x="170" y="323"/>
                </a:lnTo>
                <a:lnTo>
                  <a:pt x="170" y="322"/>
                </a:lnTo>
                <a:lnTo>
                  <a:pt x="170" y="320"/>
                </a:lnTo>
                <a:lnTo>
                  <a:pt x="172" y="318"/>
                </a:lnTo>
                <a:lnTo>
                  <a:pt x="172" y="316"/>
                </a:lnTo>
                <a:lnTo>
                  <a:pt x="173" y="315"/>
                </a:lnTo>
                <a:lnTo>
                  <a:pt x="174" y="314"/>
                </a:lnTo>
                <a:lnTo>
                  <a:pt x="175" y="312"/>
                </a:lnTo>
                <a:lnTo>
                  <a:pt x="176" y="308"/>
                </a:lnTo>
                <a:lnTo>
                  <a:pt x="175" y="307"/>
                </a:lnTo>
                <a:lnTo>
                  <a:pt x="175" y="306"/>
                </a:lnTo>
                <a:lnTo>
                  <a:pt x="176" y="305"/>
                </a:lnTo>
                <a:lnTo>
                  <a:pt x="176" y="304"/>
                </a:lnTo>
                <a:lnTo>
                  <a:pt x="176" y="303"/>
                </a:lnTo>
                <a:lnTo>
                  <a:pt x="177" y="302"/>
                </a:lnTo>
                <a:lnTo>
                  <a:pt x="178" y="301"/>
                </a:lnTo>
                <a:lnTo>
                  <a:pt x="179" y="300"/>
                </a:lnTo>
                <a:lnTo>
                  <a:pt x="179" y="299"/>
                </a:lnTo>
                <a:lnTo>
                  <a:pt x="179" y="298"/>
                </a:lnTo>
                <a:lnTo>
                  <a:pt x="179" y="296"/>
                </a:lnTo>
                <a:lnTo>
                  <a:pt x="179" y="295"/>
                </a:lnTo>
                <a:lnTo>
                  <a:pt x="179" y="292"/>
                </a:lnTo>
                <a:lnTo>
                  <a:pt x="179" y="291"/>
                </a:lnTo>
                <a:lnTo>
                  <a:pt x="179" y="290"/>
                </a:lnTo>
                <a:lnTo>
                  <a:pt x="180" y="289"/>
                </a:lnTo>
                <a:lnTo>
                  <a:pt x="180" y="288"/>
                </a:lnTo>
                <a:lnTo>
                  <a:pt x="181" y="285"/>
                </a:lnTo>
                <a:lnTo>
                  <a:pt x="181" y="283"/>
                </a:lnTo>
                <a:lnTo>
                  <a:pt x="180" y="281"/>
                </a:lnTo>
                <a:lnTo>
                  <a:pt x="181" y="279"/>
                </a:lnTo>
                <a:lnTo>
                  <a:pt x="180" y="278"/>
                </a:lnTo>
                <a:lnTo>
                  <a:pt x="181" y="278"/>
                </a:lnTo>
                <a:lnTo>
                  <a:pt x="181" y="276"/>
                </a:lnTo>
                <a:lnTo>
                  <a:pt x="183" y="274"/>
                </a:lnTo>
                <a:lnTo>
                  <a:pt x="183" y="273"/>
                </a:lnTo>
                <a:lnTo>
                  <a:pt x="182" y="272"/>
                </a:lnTo>
                <a:lnTo>
                  <a:pt x="181" y="271"/>
                </a:lnTo>
                <a:lnTo>
                  <a:pt x="179" y="271"/>
                </a:lnTo>
                <a:lnTo>
                  <a:pt x="178" y="270"/>
                </a:lnTo>
                <a:lnTo>
                  <a:pt x="175" y="268"/>
                </a:lnTo>
                <a:lnTo>
                  <a:pt x="174" y="267"/>
                </a:lnTo>
                <a:lnTo>
                  <a:pt x="173" y="266"/>
                </a:lnTo>
                <a:lnTo>
                  <a:pt x="170" y="264"/>
                </a:lnTo>
                <a:lnTo>
                  <a:pt x="169" y="262"/>
                </a:lnTo>
                <a:lnTo>
                  <a:pt x="168" y="262"/>
                </a:lnTo>
                <a:lnTo>
                  <a:pt x="168" y="261"/>
                </a:lnTo>
                <a:lnTo>
                  <a:pt x="165" y="259"/>
                </a:lnTo>
                <a:lnTo>
                  <a:pt x="164" y="259"/>
                </a:lnTo>
                <a:lnTo>
                  <a:pt x="164" y="258"/>
                </a:lnTo>
                <a:lnTo>
                  <a:pt x="163" y="257"/>
                </a:lnTo>
                <a:lnTo>
                  <a:pt x="163" y="256"/>
                </a:lnTo>
                <a:lnTo>
                  <a:pt x="163" y="255"/>
                </a:lnTo>
                <a:lnTo>
                  <a:pt x="162" y="254"/>
                </a:lnTo>
                <a:lnTo>
                  <a:pt x="161" y="252"/>
                </a:lnTo>
                <a:lnTo>
                  <a:pt x="160" y="249"/>
                </a:lnTo>
                <a:lnTo>
                  <a:pt x="159" y="247"/>
                </a:lnTo>
                <a:lnTo>
                  <a:pt x="159" y="246"/>
                </a:lnTo>
                <a:lnTo>
                  <a:pt x="159" y="244"/>
                </a:lnTo>
                <a:lnTo>
                  <a:pt x="160" y="240"/>
                </a:lnTo>
                <a:lnTo>
                  <a:pt x="160" y="239"/>
                </a:lnTo>
                <a:lnTo>
                  <a:pt x="165" y="234"/>
                </a:lnTo>
                <a:lnTo>
                  <a:pt x="166" y="233"/>
                </a:lnTo>
                <a:lnTo>
                  <a:pt x="167" y="232"/>
                </a:lnTo>
                <a:lnTo>
                  <a:pt x="168" y="231"/>
                </a:lnTo>
                <a:lnTo>
                  <a:pt x="169" y="229"/>
                </a:lnTo>
                <a:lnTo>
                  <a:pt x="170" y="229"/>
                </a:lnTo>
                <a:lnTo>
                  <a:pt x="171" y="227"/>
                </a:lnTo>
                <a:lnTo>
                  <a:pt x="172" y="226"/>
                </a:lnTo>
                <a:lnTo>
                  <a:pt x="173" y="224"/>
                </a:lnTo>
                <a:lnTo>
                  <a:pt x="175" y="223"/>
                </a:lnTo>
                <a:lnTo>
                  <a:pt x="176" y="222"/>
                </a:lnTo>
                <a:lnTo>
                  <a:pt x="178" y="219"/>
                </a:lnTo>
                <a:lnTo>
                  <a:pt x="178" y="218"/>
                </a:lnTo>
                <a:lnTo>
                  <a:pt x="178" y="217"/>
                </a:lnTo>
                <a:lnTo>
                  <a:pt x="179" y="216"/>
                </a:lnTo>
                <a:lnTo>
                  <a:pt x="180" y="214"/>
                </a:lnTo>
                <a:lnTo>
                  <a:pt x="181" y="213"/>
                </a:lnTo>
                <a:lnTo>
                  <a:pt x="181" y="212"/>
                </a:lnTo>
                <a:lnTo>
                  <a:pt x="181" y="211"/>
                </a:lnTo>
                <a:lnTo>
                  <a:pt x="181" y="208"/>
                </a:lnTo>
                <a:lnTo>
                  <a:pt x="180" y="202"/>
                </a:lnTo>
                <a:lnTo>
                  <a:pt x="181" y="198"/>
                </a:lnTo>
                <a:lnTo>
                  <a:pt x="181" y="196"/>
                </a:lnTo>
                <a:lnTo>
                  <a:pt x="181" y="194"/>
                </a:lnTo>
                <a:lnTo>
                  <a:pt x="181" y="192"/>
                </a:lnTo>
                <a:lnTo>
                  <a:pt x="181" y="191"/>
                </a:lnTo>
                <a:lnTo>
                  <a:pt x="180" y="190"/>
                </a:lnTo>
                <a:lnTo>
                  <a:pt x="180" y="188"/>
                </a:lnTo>
                <a:lnTo>
                  <a:pt x="179" y="186"/>
                </a:lnTo>
                <a:lnTo>
                  <a:pt x="179" y="185"/>
                </a:lnTo>
                <a:lnTo>
                  <a:pt x="179" y="184"/>
                </a:lnTo>
                <a:lnTo>
                  <a:pt x="179" y="181"/>
                </a:lnTo>
                <a:lnTo>
                  <a:pt x="179" y="180"/>
                </a:lnTo>
                <a:lnTo>
                  <a:pt x="181" y="179"/>
                </a:lnTo>
                <a:lnTo>
                  <a:pt x="182" y="179"/>
                </a:lnTo>
                <a:lnTo>
                  <a:pt x="182" y="178"/>
                </a:lnTo>
                <a:lnTo>
                  <a:pt x="183" y="177"/>
                </a:lnTo>
                <a:lnTo>
                  <a:pt x="184" y="177"/>
                </a:lnTo>
                <a:lnTo>
                  <a:pt x="185" y="177"/>
                </a:lnTo>
                <a:lnTo>
                  <a:pt x="186" y="177"/>
                </a:lnTo>
                <a:lnTo>
                  <a:pt x="190" y="175"/>
                </a:lnTo>
                <a:lnTo>
                  <a:pt x="191" y="173"/>
                </a:lnTo>
                <a:lnTo>
                  <a:pt x="193" y="172"/>
                </a:lnTo>
                <a:lnTo>
                  <a:pt x="195" y="171"/>
                </a:lnTo>
                <a:lnTo>
                  <a:pt x="198" y="170"/>
                </a:lnTo>
                <a:lnTo>
                  <a:pt x="199" y="168"/>
                </a:lnTo>
                <a:lnTo>
                  <a:pt x="200" y="167"/>
                </a:lnTo>
                <a:lnTo>
                  <a:pt x="200" y="166"/>
                </a:lnTo>
                <a:lnTo>
                  <a:pt x="201" y="166"/>
                </a:lnTo>
                <a:lnTo>
                  <a:pt x="202" y="166"/>
                </a:lnTo>
                <a:lnTo>
                  <a:pt x="204" y="166"/>
                </a:lnTo>
                <a:lnTo>
                  <a:pt x="205" y="166"/>
                </a:lnTo>
                <a:lnTo>
                  <a:pt x="206" y="166"/>
                </a:lnTo>
                <a:lnTo>
                  <a:pt x="208" y="165"/>
                </a:lnTo>
                <a:lnTo>
                  <a:pt x="209" y="165"/>
                </a:lnTo>
                <a:lnTo>
                  <a:pt x="210" y="165"/>
                </a:lnTo>
                <a:lnTo>
                  <a:pt x="211" y="164"/>
                </a:lnTo>
                <a:lnTo>
                  <a:pt x="212" y="164"/>
                </a:lnTo>
                <a:lnTo>
                  <a:pt x="213" y="164"/>
                </a:lnTo>
                <a:lnTo>
                  <a:pt x="218" y="164"/>
                </a:lnTo>
                <a:lnTo>
                  <a:pt x="219" y="164"/>
                </a:lnTo>
                <a:lnTo>
                  <a:pt x="220" y="164"/>
                </a:lnTo>
                <a:lnTo>
                  <a:pt x="221" y="164"/>
                </a:lnTo>
                <a:lnTo>
                  <a:pt x="222" y="164"/>
                </a:lnTo>
                <a:lnTo>
                  <a:pt x="224" y="163"/>
                </a:lnTo>
                <a:lnTo>
                  <a:pt x="226" y="163"/>
                </a:lnTo>
                <a:lnTo>
                  <a:pt x="227" y="162"/>
                </a:lnTo>
                <a:lnTo>
                  <a:pt x="228" y="161"/>
                </a:lnTo>
                <a:lnTo>
                  <a:pt x="229" y="159"/>
                </a:lnTo>
                <a:lnTo>
                  <a:pt x="230" y="159"/>
                </a:lnTo>
                <a:lnTo>
                  <a:pt x="230" y="158"/>
                </a:lnTo>
                <a:lnTo>
                  <a:pt x="231" y="158"/>
                </a:lnTo>
                <a:lnTo>
                  <a:pt x="235" y="158"/>
                </a:lnTo>
                <a:lnTo>
                  <a:pt x="236" y="157"/>
                </a:lnTo>
                <a:lnTo>
                  <a:pt x="237" y="157"/>
                </a:lnTo>
                <a:lnTo>
                  <a:pt x="238" y="156"/>
                </a:lnTo>
                <a:lnTo>
                  <a:pt x="239" y="154"/>
                </a:lnTo>
                <a:lnTo>
                  <a:pt x="240" y="153"/>
                </a:lnTo>
                <a:lnTo>
                  <a:pt x="240" y="150"/>
                </a:lnTo>
                <a:lnTo>
                  <a:pt x="240" y="149"/>
                </a:lnTo>
                <a:lnTo>
                  <a:pt x="239" y="147"/>
                </a:lnTo>
                <a:lnTo>
                  <a:pt x="238" y="146"/>
                </a:lnTo>
                <a:lnTo>
                  <a:pt x="239" y="144"/>
                </a:lnTo>
                <a:lnTo>
                  <a:pt x="239" y="143"/>
                </a:lnTo>
                <a:lnTo>
                  <a:pt x="241" y="141"/>
                </a:lnTo>
                <a:lnTo>
                  <a:pt x="241" y="140"/>
                </a:lnTo>
                <a:lnTo>
                  <a:pt x="241" y="139"/>
                </a:lnTo>
                <a:lnTo>
                  <a:pt x="242" y="138"/>
                </a:lnTo>
                <a:lnTo>
                  <a:pt x="242" y="137"/>
                </a:lnTo>
                <a:lnTo>
                  <a:pt x="243" y="136"/>
                </a:lnTo>
                <a:lnTo>
                  <a:pt x="244" y="135"/>
                </a:lnTo>
                <a:lnTo>
                  <a:pt x="244" y="134"/>
                </a:lnTo>
                <a:lnTo>
                  <a:pt x="245" y="133"/>
                </a:lnTo>
                <a:lnTo>
                  <a:pt x="247" y="132"/>
                </a:lnTo>
                <a:lnTo>
                  <a:pt x="249" y="131"/>
                </a:lnTo>
                <a:lnTo>
                  <a:pt x="250" y="130"/>
                </a:lnTo>
                <a:lnTo>
                  <a:pt x="251" y="129"/>
                </a:lnTo>
                <a:lnTo>
                  <a:pt x="252" y="129"/>
                </a:lnTo>
                <a:lnTo>
                  <a:pt x="252" y="128"/>
                </a:lnTo>
                <a:lnTo>
                  <a:pt x="253" y="128"/>
                </a:lnTo>
                <a:lnTo>
                  <a:pt x="254" y="127"/>
                </a:lnTo>
                <a:lnTo>
                  <a:pt x="254" y="126"/>
                </a:lnTo>
                <a:lnTo>
                  <a:pt x="255" y="125"/>
                </a:lnTo>
                <a:lnTo>
                  <a:pt x="256" y="124"/>
                </a:lnTo>
                <a:lnTo>
                  <a:pt x="257" y="124"/>
                </a:lnTo>
                <a:lnTo>
                  <a:pt x="260" y="124"/>
                </a:lnTo>
                <a:lnTo>
                  <a:pt x="262" y="124"/>
                </a:lnTo>
                <a:lnTo>
                  <a:pt x="263" y="124"/>
                </a:lnTo>
                <a:lnTo>
                  <a:pt x="265" y="125"/>
                </a:lnTo>
                <a:lnTo>
                  <a:pt x="267" y="127"/>
                </a:lnTo>
                <a:lnTo>
                  <a:pt x="269" y="127"/>
                </a:lnTo>
                <a:lnTo>
                  <a:pt x="269" y="126"/>
                </a:lnTo>
                <a:lnTo>
                  <a:pt x="270" y="125"/>
                </a:lnTo>
                <a:lnTo>
                  <a:pt x="270" y="124"/>
                </a:lnTo>
                <a:lnTo>
                  <a:pt x="270" y="123"/>
                </a:lnTo>
                <a:lnTo>
                  <a:pt x="269" y="122"/>
                </a:lnTo>
                <a:lnTo>
                  <a:pt x="269" y="121"/>
                </a:lnTo>
                <a:lnTo>
                  <a:pt x="267" y="120"/>
                </a:lnTo>
                <a:lnTo>
                  <a:pt x="266" y="120"/>
                </a:lnTo>
                <a:lnTo>
                  <a:pt x="266" y="119"/>
                </a:lnTo>
                <a:lnTo>
                  <a:pt x="266" y="118"/>
                </a:lnTo>
                <a:lnTo>
                  <a:pt x="266" y="117"/>
                </a:lnTo>
                <a:lnTo>
                  <a:pt x="266" y="115"/>
                </a:lnTo>
                <a:lnTo>
                  <a:pt x="265" y="113"/>
                </a:lnTo>
                <a:lnTo>
                  <a:pt x="265" y="112"/>
                </a:lnTo>
                <a:lnTo>
                  <a:pt x="265" y="110"/>
                </a:lnTo>
                <a:lnTo>
                  <a:pt x="264" y="108"/>
                </a:lnTo>
                <a:lnTo>
                  <a:pt x="264" y="107"/>
                </a:lnTo>
                <a:lnTo>
                  <a:pt x="264" y="106"/>
                </a:lnTo>
                <a:lnTo>
                  <a:pt x="265" y="105"/>
                </a:lnTo>
                <a:lnTo>
                  <a:pt x="266" y="104"/>
                </a:lnTo>
                <a:lnTo>
                  <a:pt x="267" y="104"/>
                </a:lnTo>
                <a:lnTo>
                  <a:pt x="268" y="103"/>
                </a:lnTo>
                <a:lnTo>
                  <a:pt x="269" y="103"/>
                </a:lnTo>
                <a:lnTo>
                  <a:pt x="270" y="103"/>
                </a:lnTo>
                <a:lnTo>
                  <a:pt x="272" y="103"/>
                </a:lnTo>
                <a:lnTo>
                  <a:pt x="275" y="102"/>
                </a:lnTo>
                <a:lnTo>
                  <a:pt x="276" y="102"/>
                </a:lnTo>
                <a:lnTo>
                  <a:pt x="278" y="101"/>
                </a:lnTo>
                <a:lnTo>
                  <a:pt x="279" y="100"/>
                </a:lnTo>
                <a:lnTo>
                  <a:pt x="279" y="99"/>
                </a:lnTo>
                <a:lnTo>
                  <a:pt x="280" y="98"/>
                </a:lnTo>
                <a:lnTo>
                  <a:pt x="281" y="97"/>
                </a:lnTo>
                <a:lnTo>
                  <a:pt x="280" y="95"/>
                </a:lnTo>
                <a:lnTo>
                  <a:pt x="279" y="93"/>
                </a:lnTo>
                <a:lnTo>
                  <a:pt x="278" y="92"/>
                </a:lnTo>
                <a:lnTo>
                  <a:pt x="276" y="92"/>
                </a:lnTo>
                <a:lnTo>
                  <a:pt x="275" y="91"/>
                </a:lnTo>
                <a:lnTo>
                  <a:pt x="275" y="90"/>
                </a:lnTo>
                <a:lnTo>
                  <a:pt x="276" y="88"/>
                </a:lnTo>
                <a:lnTo>
                  <a:pt x="277" y="86"/>
                </a:lnTo>
                <a:lnTo>
                  <a:pt x="278" y="85"/>
                </a:lnTo>
                <a:lnTo>
                  <a:pt x="280" y="85"/>
                </a:lnTo>
                <a:lnTo>
                  <a:pt x="284" y="84"/>
                </a:lnTo>
                <a:lnTo>
                  <a:pt x="286" y="84"/>
                </a:lnTo>
                <a:lnTo>
                  <a:pt x="287" y="83"/>
                </a:lnTo>
                <a:lnTo>
                  <a:pt x="287" y="82"/>
                </a:lnTo>
                <a:lnTo>
                  <a:pt x="287" y="81"/>
                </a:lnTo>
                <a:lnTo>
                  <a:pt x="287" y="80"/>
                </a:lnTo>
                <a:lnTo>
                  <a:pt x="286" y="79"/>
                </a:lnTo>
                <a:lnTo>
                  <a:pt x="286" y="78"/>
                </a:lnTo>
                <a:lnTo>
                  <a:pt x="285" y="77"/>
                </a:lnTo>
                <a:lnTo>
                  <a:pt x="284" y="76"/>
                </a:lnTo>
                <a:lnTo>
                  <a:pt x="283" y="74"/>
                </a:lnTo>
                <a:lnTo>
                  <a:pt x="282" y="73"/>
                </a:lnTo>
                <a:lnTo>
                  <a:pt x="281" y="72"/>
                </a:lnTo>
                <a:lnTo>
                  <a:pt x="281" y="71"/>
                </a:lnTo>
                <a:lnTo>
                  <a:pt x="280" y="68"/>
                </a:lnTo>
                <a:lnTo>
                  <a:pt x="280" y="66"/>
                </a:lnTo>
                <a:lnTo>
                  <a:pt x="280" y="65"/>
                </a:lnTo>
                <a:lnTo>
                  <a:pt x="280" y="63"/>
                </a:lnTo>
                <a:lnTo>
                  <a:pt x="281" y="62"/>
                </a:lnTo>
                <a:lnTo>
                  <a:pt x="281" y="61"/>
                </a:lnTo>
                <a:lnTo>
                  <a:pt x="282" y="60"/>
                </a:lnTo>
                <a:lnTo>
                  <a:pt x="283" y="59"/>
                </a:lnTo>
                <a:lnTo>
                  <a:pt x="284" y="59"/>
                </a:lnTo>
                <a:lnTo>
                  <a:pt x="285" y="59"/>
                </a:lnTo>
                <a:lnTo>
                  <a:pt x="287" y="60"/>
                </a:lnTo>
                <a:lnTo>
                  <a:pt x="289" y="60"/>
                </a:lnTo>
                <a:lnTo>
                  <a:pt x="291" y="59"/>
                </a:lnTo>
                <a:lnTo>
                  <a:pt x="293" y="58"/>
                </a:lnTo>
                <a:lnTo>
                  <a:pt x="294" y="58"/>
                </a:lnTo>
                <a:lnTo>
                  <a:pt x="295" y="57"/>
                </a:lnTo>
                <a:lnTo>
                  <a:pt x="296" y="55"/>
                </a:lnTo>
                <a:lnTo>
                  <a:pt x="297" y="52"/>
                </a:lnTo>
                <a:lnTo>
                  <a:pt x="298" y="51"/>
                </a:lnTo>
                <a:lnTo>
                  <a:pt x="297" y="50"/>
                </a:lnTo>
                <a:lnTo>
                  <a:pt x="297" y="49"/>
                </a:lnTo>
                <a:lnTo>
                  <a:pt x="295" y="47"/>
                </a:lnTo>
                <a:lnTo>
                  <a:pt x="294" y="47"/>
                </a:lnTo>
                <a:lnTo>
                  <a:pt x="293" y="46"/>
                </a:lnTo>
                <a:lnTo>
                  <a:pt x="291" y="44"/>
                </a:lnTo>
                <a:lnTo>
                  <a:pt x="289" y="42"/>
                </a:lnTo>
                <a:lnTo>
                  <a:pt x="288" y="41"/>
                </a:lnTo>
                <a:lnTo>
                  <a:pt x="287" y="41"/>
                </a:lnTo>
                <a:lnTo>
                  <a:pt x="284" y="41"/>
                </a:lnTo>
                <a:lnTo>
                  <a:pt x="283" y="40"/>
                </a:lnTo>
                <a:lnTo>
                  <a:pt x="282" y="40"/>
                </a:lnTo>
                <a:lnTo>
                  <a:pt x="281" y="39"/>
                </a:lnTo>
                <a:lnTo>
                  <a:pt x="280" y="38"/>
                </a:lnTo>
                <a:lnTo>
                  <a:pt x="278" y="35"/>
                </a:lnTo>
                <a:lnTo>
                  <a:pt x="279" y="35"/>
                </a:lnTo>
                <a:lnTo>
                  <a:pt x="279" y="34"/>
                </a:lnTo>
                <a:lnTo>
                  <a:pt x="279" y="33"/>
                </a:lnTo>
                <a:lnTo>
                  <a:pt x="277" y="32"/>
                </a:lnTo>
                <a:lnTo>
                  <a:pt x="277" y="31"/>
                </a:lnTo>
                <a:lnTo>
                  <a:pt x="277" y="29"/>
                </a:lnTo>
                <a:lnTo>
                  <a:pt x="276" y="28"/>
                </a:lnTo>
                <a:lnTo>
                  <a:pt x="276" y="27"/>
                </a:lnTo>
                <a:lnTo>
                  <a:pt x="275" y="27"/>
                </a:lnTo>
                <a:lnTo>
                  <a:pt x="274" y="26"/>
                </a:lnTo>
                <a:lnTo>
                  <a:pt x="272" y="26"/>
                </a:lnTo>
                <a:lnTo>
                  <a:pt x="271" y="26"/>
                </a:lnTo>
                <a:lnTo>
                  <a:pt x="268" y="25"/>
                </a:lnTo>
                <a:lnTo>
                  <a:pt x="267" y="25"/>
                </a:lnTo>
                <a:lnTo>
                  <a:pt x="266" y="25"/>
                </a:lnTo>
                <a:lnTo>
                  <a:pt x="266" y="23"/>
                </a:lnTo>
                <a:lnTo>
                  <a:pt x="265" y="23"/>
                </a:lnTo>
                <a:lnTo>
                  <a:pt x="264" y="23"/>
                </a:lnTo>
                <a:lnTo>
                  <a:pt x="259" y="24"/>
                </a:lnTo>
                <a:lnTo>
                  <a:pt x="252" y="25"/>
                </a:lnTo>
                <a:lnTo>
                  <a:pt x="250" y="25"/>
                </a:lnTo>
                <a:lnTo>
                  <a:pt x="248" y="25"/>
                </a:lnTo>
                <a:lnTo>
                  <a:pt x="247" y="24"/>
                </a:lnTo>
                <a:lnTo>
                  <a:pt x="246" y="24"/>
                </a:lnTo>
                <a:lnTo>
                  <a:pt x="245" y="21"/>
                </a:lnTo>
                <a:lnTo>
                  <a:pt x="244" y="21"/>
                </a:lnTo>
                <a:lnTo>
                  <a:pt x="241" y="20"/>
                </a:lnTo>
                <a:lnTo>
                  <a:pt x="240" y="20"/>
                </a:lnTo>
                <a:lnTo>
                  <a:pt x="238" y="20"/>
                </a:lnTo>
                <a:lnTo>
                  <a:pt x="237" y="20"/>
                </a:lnTo>
                <a:lnTo>
                  <a:pt x="237" y="19"/>
                </a:lnTo>
                <a:lnTo>
                  <a:pt x="236" y="20"/>
                </a:lnTo>
                <a:lnTo>
                  <a:pt x="235" y="19"/>
                </a:lnTo>
                <a:lnTo>
                  <a:pt x="234" y="19"/>
                </a:lnTo>
                <a:lnTo>
                  <a:pt x="233" y="18"/>
                </a:lnTo>
                <a:lnTo>
                  <a:pt x="233" y="17"/>
                </a:lnTo>
                <a:lnTo>
                  <a:pt x="233" y="16"/>
                </a:lnTo>
                <a:lnTo>
                  <a:pt x="235" y="17"/>
                </a:lnTo>
                <a:lnTo>
                  <a:pt x="236" y="17"/>
                </a:lnTo>
                <a:lnTo>
                  <a:pt x="237" y="17"/>
                </a:lnTo>
                <a:lnTo>
                  <a:pt x="238" y="17"/>
                </a:lnTo>
                <a:lnTo>
                  <a:pt x="238" y="16"/>
                </a:lnTo>
                <a:lnTo>
                  <a:pt x="239" y="15"/>
                </a:lnTo>
                <a:lnTo>
                  <a:pt x="239" y="14"/>
                </a:lnTo>
                <a:lnTo>
                  <a:pt x="240" y="13"/>
                </a:lnTo>
                <a:lnTo>
                  <a:pt x="241" y="12"/>
                </a:lnTo>
                <a:lnTo>
                  <a:pt x="243" y="13"/>
                </a:lnTo>
                <a:lnTo>
                  <a:pt x="244" y="13"/>
                </a:lnTo>
                <a:lnTo>
                  <a:pt x="245" y="14"/>
                </a:lnTo>
                <a:lnTo>
                  <a:pt x="246" y="14"/>
                </a:lnTo>
                <a:lnTo>
                  <a:pt x="246" y="15"/>
                </a:lnTo>
                <a:lnTo>
                  <a:pt x="247" y="16"/>
                </a:lnTo>
                <a:lnTo>
                  <a:pt x="248" y="16"/>
                </a:lnTo>
                <a:lnTo>
                  <a:pt x="249" y="16"/>
                </a:lnTo>
                <a:lnTo>
                  <a:pt x="250" y="16"/>
                </a:lnTo>
                <a:lnTo>
                  <a:pt x="250" y="15"/>
                </a:lnTo>
                <a:lnTo>
                  <a:pt x="251" y="14"/>
                </a:lnTo>
                <a:lnTo>
                  <a:pt x="253" y="11"/>
                </a:lnTo>
                <a:lnTo>
                  <a:pt x="253" y="10"/>
                </a:lnTo>
                <a:lnTo>
                  <a:pt x="253" y="9"/>
                </a:lnTo>
                <a:lnTo>
                  <a:pt x="253" y="8"/>
                </a:lnTo>
                <a:lnTo>
                  <a:pt x="254" y="7"/>
                </a:lnTo>
                <a:lnTo>
                  <a:pt x="254" y="5"/>
                </a:lnTo>
                <a:lnTo>
                  <a:pt x="255" y="5"/>
                </a:lnTo>
                <a:lnTo>
                  <a:pt x="256" y="4"/>
                </a:lnTo>
                <a:lnTo>
                  <a:pt x="257" y="3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1"/>
                </a:lnTo>
                <a:lnTo>
                  <a:pt x="260" y="1"/>
                </a:lnTo>
                <a:lnTo>
                  <a:pt x="261" y="2"/>
                </a:lnTo>
                <a:lnTo>
                  <a:pt x="262" y="2"/>
                </a:lnTo>
                <a:lnTo>
                  <a:pt x="264" y="1"/>
                </a:lnTo>
                <a:lnTo>
                  <a:pt x="265" y="1"/>
                </a:lnTo>
                <a:lnTo>
                  <a:pt x="267" y="1"/>
                </a:lnTo>
                <a:lnTo>
                  <a:pt x="269" y="0"/>
                </a:lnTo>
                <a:lnTo>
                  <a:pt x="272" y="0"/>
                </a:lnTo>
                <a:lnTo>
                  <a:pt x="273" y="0"/>
                </a:lnTo>
                <a:lnTo>
                  <a:pt x="274" y="0"/>
                </a:lnTo>
                <a:lnTo>
                  <a:pt x="275" y="0"/>
                </a:lnTo>
                <a:lnTo>
                  <a:pt x="276" y="0"/>
                </a:lnTo>
                <a:lnTo>
                  <a:pt x="278" y="2"/>
                </a:lnTo>
                <a:lnTo>
                  <a:pt x="279" y="3"/>
                </a:lnTo>
                <a:lnTo>
                  <a:pt x="280" y="4"/>
                </a:lnTo>
                <a:lnTo>
                  <a:pt x="282" y="4"/>
                </a:lnTo>
                <a:lnTo>
                  <a:pt x="283" y="4"/>
                </a:lnTo>
                <a:lnTo>
                  <a:pt x="284" y="5"/>
                </a:lnTo>
                <a:lnTo>
                  <a:pt x="285" y="5"/>
                </a:lnTo>
                <a:lnTo>
                  <a:pt x="287" y="6"/>
                </a:lnTo>
                <a:lnTo>
                  <a:pt x="289" y="7"/>
                </a:lnTo>
                <a:lnTo>
                  <a:pt x="290" y="8"/>
                </a:lnTo>
                <a:lnTo>
                  <a:pt x="292" y="9"/>
                </a:lnTo>
                <a:lnTo>
                  <a:pt x="293" y="9"/>
                </a:lnTo>
                <a:lnTo>
                  <a:pt x="293" y="10"/>
                </a:lnTo>
                <a:lnTo>
                  <a:pt x="295" y="11"/>
                </a:lnTo>
                <a:lnTo>
                  <a:pt x="298" y="11"/>
                </a:lnTo>
                <a:lnTo>
                  <a:pt x="302" y="12"/>
                </a:lnTo>
                <a:lnTo>
                  <a:pt x="305" y="13"/>
                </a:lnTo>
                <a:lnTo>
                  <a:pt x="306" y="13"/>
                </a:lnTo>
                <a:lnTo>
                  <a:pt x="308" y="12"/>
                </a:lnTo>
                <a:lnTo>
                  <a:pt x="309" y="12"/>
                </a:lnTo>
                <a:lnTo>
                  <a:pt x="310" y="10"/>
                </a:lnTo>
                <a:lnTo>
                  <a:pt x="311" y="10"/>
                </a:lnTo>
                <a:lnTo>
                  <a:pt x="312" y="9"/>
                </a:lnTo>
                <a:lnTo>
                  <a:pt x="313" y="9"/>
                </a:lnTo>
                <a:lnTo>
                  <a:pt x="314" y="9"/>
                </a:lnTo>
                <a:lnTo>
                  <a:pt x="315" y="9"/>
                </a:lnTo>
                <a:lnTo>
                  <a:pt x="318" y="10"/>
                </a:lnTo>
                <a:lnTo>
                  <a:pt x="320" y="10"/>
                </a:lnTo>
                <a:lnTo>
                  <a:pt x="321" y="10"/>
                </a:lnTo>
                <a:lnTo>
                  <a:pt x="322" y="11"/>
                </a:lnTo>
                <a:lnTo>
                  <a:pt x="323" y="11"/>
                </a:lnTo>
                <a:lnTo>
                  <a:pt x="326" y="13"/>
                </a:lnTo>
                <a:lnTo>
                  <a:pt x="327" y="14"/>
                </a:lnTo>
                <a:lnTo>
                  <a:pt x="327" y="15"/>
                </a:lnTo>
                <a:lnTo>
                  <a:pt x="328" y="17"/>
                </a:lnTo>
                <a:lnTo>
                  <a:pt x="328" y="19"/>
                </a:lnTo>
                <a:lnTo>
                  <a:pt x="327" y="20"/>
                </a:lnTo>
                <a:lnTo>
                  <a:pt x="328" y="21"/>
                </a:lnTo>
                <a:lnTo>
                  <a:pt x="327" y="21"/>
                </a:lnTo>
                <a:lnTo>
                  <a:pt x="328" y="22"/>
                </a:lnTo>
                <a:lnTo>
                  <a:pt x="329" y="23"/>
                </a:lnTo>
                <a:lnTo>
                  <a:pt x="330" y="25"/>
                </a:lnTo>
                <a:lnTo>
                  <a:pt x="331" y="26"/>
                </a:lnTo>
                <a:lnTo>
                  <a:pt x="332" y="26"/>
                </a:lnTo>
                <a:lnTo>
                  <a:pt x="334" y="26"/>
                </a:lnTo>
                <a:lnTo>
                  <a:pt x="335" y="26"/>
                </a:lnTo>
                <a:lnTo>
                  <a:pt x="336" y="26"/>
                </a:lnTo>
                <a:lnTo>
                  <a:pt x="337" y="26"/>
                </a:lnTo>
                <a:lnTo>
                  <a:pt x="338" y="26"/>
                </a:lnTo>
                <a:lnTo>
                  <a:pt x="339" y="26"/>
                </a:lnTo>
                <a:lnTo>
                  <a:pt x="340" y="26"/>
                </a:lnTo>
                <a:lnTo>
                  <a:pt x="341" y="26"/>
                </a:lnTo>
                <a:lnTo>
                  <a:pt x="342" y="27"/>
                </a:lnTo>
                <a:lnTo>
                  <a:pt x="343" y="28"/>
                </a:lnTo>
                <a:lnTo>
                  <a:pt x="346" y="30"/>
                </a:lnTo>
                <a:lnTo>
                  <a:pt x="347" y="30"/>
                </a:lnTo>
                <a:lnTo>
                  <a:pt x="348" y="30"/>
                </a:lnTo>
                <a:lnTo>
                  <a:pt x="349" y="31"/>
                </a:lnTo>
                <a:lnTo>
                  <a:pt x="350" y="33"/>
                </a:lnTo>
                <a:lnTo>
                  <a:pt x="351" y="33"/>
                </a:lnTo>
                <a:lnTo>
                  <a:pt x="353" y="35"/>
                </a:lnTo>
                <a:lnTo>
                  <a:pt x="354" y="35"/>
                </a:lnTo>
                <a:lnTo>
                  <a:pt x="355" y="36"/>
                </a:lnTo>
                <a:lnTo>
                  <a:pt x="357" y="37"/>
                </a:lnTo>
                <a:lnTo>
                  <a:pt x="358" y="37"/>
                </a:lnTo>
                <a:lnTo>
                  <a:pt x="358" y="36"/>
                </a:lnTo>
                <a:lnTo>
                  <a:pt x="359" y="36"/>
                </a:lnTo>
                <a:lnTo>
                  <a:pt x="360" y="36"/>
                </a:lnTo>
                <a:lnTo>
                  <a:pt x="361" y="37"/>
                </a:lnTo>
                <a:lnTo>
                  <a:pt x="362" y="38"/>
                </a:lnTo>
                <a:lnTo>
                  <a:pt x="363" y="39"/>
                </a:lnTo>
                <a:lnTo>
                  <a:pt x="363" y="40"/>
                </a:lnTo>
                <a:lnTo>
                  <a:pt x="364" y="41"/>
                </a:lnTo>
                <a:lnTo>
                  <a:pt x="366" y="43"/>
                </a:lnTo>
                <a:lnTo>
                  <a:pt x="367" y="45"/>
                </a:lnTo>
                <a:lnTo>
                  <a:pt x="367" y="47"/>
                </a:lnTo>
                <a:lnTo>
                  <a:pt x="367" y="50"/>
                </a:lnTo>
                <a:lnTo>
                  <a:pt x="367" y="52"/>
                </a:lnTo>
                <a:lnTo>
                  <a:pt x="367" y="53"/>
                </a:lnTo>
                <a:lnTo>
                  <a:pt x="368" y="55"/>
                </a:lnTo>
                <a:lnTo>
                  <a:pt x="368" y="57"/>
                </a:lnTo>
                <a:lnTo>
                  <a:pt x="367" y="60"/>
                </a:lnTo>
                <a:lnTo>
                  <a:pt x="366" y="62"/>
                </a:lnTo>
                <a:lnTo>
                  <a:pt x="366" y="63"/>
                </a:lnTo>
                <a:lnTo>
                  <a:pt x="365" y="64"/>
                </a:lnTo>
                <a:lnTo>
                  <a:pt x="365" y="65"/>
                </a:lnTo>
                <a:lnTo>
                  <a:pt x="365" y="66"/>
                </a:lnTo>
                <a:lnTo>
                  <a:pt x="366" y="67"/>
                </a:lnTo>
                <a:lnTo>
                  <a:pt x="368" y="69"/>
                </a:lnTo>
                <a:lnTo>
                  <a:pt x="368" y="70"/>
                </a:lnTo>
                <a:lnTo>
                  <a:pt x="368" y="71"/>
                </a:lnTo>
                <a:lnTo>
                  <a:pt x="369" y="72"/>
                </a:lnTo>
                <a:lnTo>
                  <a:pt x="370" y="73"/>
                </a:lnTo>
                <a:lnTo>
                  <a:pt x="370" y="74"/>
                </a:lnTo>
                <a:lnTo>
                  <a:pt x="371" y="76"/>
                </a:lnTo>
                <a:lnTo>
                  <a:pt x="371" y="78"/>
                </a:lnTo>
                <a:lnTo>
                  <a:pt x="372" y="79"/>
                </a:lnTo>
                <a:lnTo>
                  <a:pt x="372" y="80"/>
                </a:lnTo>
                <a:lnTo>
                  <a:pt x="372" y="81"/>
                </a:lnTo>
                <a:lnTo>
                  <a:pt x="372" y="82"/>
                </a:lnTo>
                <a:lnTo>
                  <a:pt x="372" y="85"/>
                </a:lnTo>
                <a:lnTo>
                  <a:pt x="372" y="86"/>
                </a:lnTo>
                <a:lnTo>
                  <a:pt x="371" y="88"/>
                </a:lnTo>
                <a:lnTo>
                  <a:pt x="370" y="90"/>
                </a:lnTo>
                <a:lnTo>
                  <a:pt x="370" y="91"/>
                </a:lnTo>
                <a:lnTo>
                  <a:pt x="370" y="92"/>
                </a:lnTo>
                <a:lnTo>
                  <a:pt x="370" y="93"/>
                </a:lnTo>
                <a:lnTo>
                  <a:pt x="370" y="95"/>
                </a:lnTo>
                <a:lnTo>
                  <a:pt x="371" y="96"/>
                </a:lnTo>
                <a:lnTo>
                  <a:pt x="371" y="97"/>
                </a:lnTo>
                <a:lnTo>
                  <a:pt x="371" y="98"/>
                </a:lnTo>
                <a:lnTo>
                  <a:pt x="371" y="101"/>
                </a:lnTo>
                <a:lnTo>
                  <a:pt x="371" y="103"/>
                </a:lnTo>
                <a:lnTo>
                  <a:pt x="371" y="105"/>
                </a:lnTo>
                <a:lnTo>
                  <a:pt x="371" y="107"/>
                </a:lnTo>
                <a:lnTo>
                  <a:pt x="371" y="111"/>
                </a:lnTo>
                <a:lnTo>
                  <a:pt x="372" y="112"/>
                </a:lnTo>
                <a:lnTo>
                  <a:pt x="374" y="116"/>
                </a:lnTo>
                <a:lnTo>
                  <a:pt x="374" y="117"/>
                </a:lnTo>
                <a:lnTo>
                  <a:pt x="375" y="118"/>
                </a:lnTo>
                <a:lnTo>
                  <a:pt x="376" y="120"/>
                </a:lnTo>
                <a:lnTo>
                  <a:pt x="376" y="121"/>
                </a:lnTo>
                <a:lnTo>
                  <a:pt x="376" y="122"/>
                </a:lnTo>
                <a:lnTo>
                  <a:pt x="376" y="123"/>
                </a:lnTo>
                <a:lnTo>
                  <a:pt x="374" y="126"/>
                </a:lnTo>
                <a:lnTo>
                  <a:pt x="372" y="128"/>
                </a:lnTo>
                <a:lnTo>
                  <a:pt x="372" y="129"/>
                </a:lnTo>
                <a:lnTo>
                  <a:pt x="372" y="130"/>
                </a:lnTo>
                <a:lnTo>
                  <a:pt x="372" y="131"/>
                </a:lnTo>
                <a:lnTo>
                  <a:pt x="372" y="133"/>
                </a:lnTo>
                <a:lnTo>
                  <a:pt x="372" y="134"/>
                </a:lnTo>
                <a:lnTo>
                  <a:pt x="371" y="136"/>
                </a:lnTo>
                <a:lnTo>
                  <a:pt x="370" y="138"/>
                </a:lnTo>
                <a:lnTo>
                  <a:pt x="369" y="139"/>
                </a:lnTo>
                <a:lnTo>
                  <a:pt x="369" y="140"/>
                </a:lnTo>
                <a:lnTo>
                  <a:pt x="371" y="143"/>
                </a:lnTo>
                <a:lnTo>
                  <a:pt x="371" y="145"/>
                </a:lnTo>
                <a:lnTo>
                  <a:pt x="370" y="146"/>
                </a:lnTo>
                <a:lnTo>
                  <a:pt x="369" y="147"/>
                </a:lnTo>
                <a:lnTo>
                  <a:pt x="368" y="148"/>
                </a:lnTo>
                <a:lnTo>
                  <a:pt x="368" y="150"/>
                </a:lnTo>
                <a:lnTo>
                  <a:pt x="367" y="151"/>
                </a:lnTo>
                <a:lnTo>
                  <a:pt x="366" y="152"/>
                </a:lnTo>
                <a:lnTo>
                  <a:pt x="365" y="154"/>
                </a:lnTo>
                <a:lnTo>
                  <a:pt x="365" y="155"/>
                </a:lnTo>
                <a:lnTo>
                  <a:pt x="366" y="157"/>
                </a:lnTo>
                <a:lnTo>
                  <a:pt x="365" y="158"/>
                </a:lnTo>
                <a:lnTo>
                  <a:pt x="365" y="159"/>
                </a:lnTo>
                <a:lnTo>
                  <a:pt x="364" y="159"/>
                </a:lnTo>
                <a:lnTo>
                  <a:pt x="363" y="161"/>
                </a:lnTo>
                <a:lnTo>
                  <a:pt x="362" y="163"/>
                </a:lnTo>
                <a:lnTo>
                  <a:pt x="361" y="164"/>
                </a:lnTo>
                <a:lnTo>
                  <a:pt x="362" y="165"/>
                </a:lnTo>
                <a:lnTo>
                  <a:pt x="362" y="166"/>
                </a:lnTo>
                <a:lnTo>
                  <a:pt x="361" y="167"/>
                </a:lnTo>
                <a:lnTo>
                  <a:pt x="361" y="170"/>
                </a:lnTo>
                <a:lnTo>
                  <a:pt x="361" y="171"/>
                </a:lnTo>
                <a:lnTo>
                  <a:pt x="362" y="172"/>
                </a:lnTo>
                <a:lnTo>
                  <a:pt x="361" y="173"/>
                </a:lnTo>
                <a:lnTo>
                  <a:pt x="361" y="174"/>
                </a:lnTo>
                <a:lnTo>
                  <a:pt x="359" y="176"/>
                </a:lnTo>
                <a:lnTo>
                  <a:pt x="359" y="177"/>
                </a:lnTo>
                <a:lnTo>
                  <a:pt x="358" y="178"/>
                </a:lnTo>
                <a:lnTo>
                  <a:pt x="358" y="180"/>
                </a:lnTo>
                <a:lnTo>
                  <a:pt x="358" y="181"/>
                </a:lnTo>
                <a:lnTo>
                  <a:pt x="358" y="182"/>
                </a:lnTo>
                <a:lnTo>
                  <a:pt x="359" y="182"/>
                </a:lnTo>
                <a:lnTo>
                  <a:pt x="360" y="185"/>
                </a:lnTo>
                <a:lnTo>
                  <a:pt x="360" y="186"/>
                </a:lnTo>
                <a:lnTo>
                  <a:pt x="360" y="188"/>
                </a:lnTo>
                <a:lnTo>
                  <a:pt x="359" y="189"/>
                </a:lnTo>
                <a:lnTo>
                  <a:pt x="359" y="190"/>
                </a:lnTo>
                <a:lnTo>
                  <a:pt x="358" y="191"/>
                </a:lnTo>
                <a:lnTo>
                  <a:pt x="357" y="192"/>
                </a:lnTo>
                <a:lnTo>
                  <a:pt x="357" y="193"/>
                </a:lnTo>
                <a:lnTo>
                  <a:pt x="357" y="194"/>
                </a:lnTo>
                <a:lnTo>
                  <a:pt x="357" y="195"/>
                </a:lnTo>
                <a:lnTo>
                  <a:pt x="357" y="196"/>
                </a:lnTo>
                <a:lnTo>
                  <a:pt x="357" y="197"/>
                </a:lnTo>
                <a:lnTo>
                  <a:pt x="355" y="198"/>
                </a:lnTo>
                <a:lnTo>
                  <a:pt x="353" y="199"/>
                </a:lnTo>
                <a:lnTo>
                  <a:pt x="352" y="200"/>
                </a:lnTo>
                <a:lnTo>
                  <a:pt x="351" y="200"/>
                </a:lnTo>
                <a:lnTo>
                  <a:pt x="351" y="201"/>
                </a:lnTo>
                <a:lnTo>
                  <a:pt x="350" y="202"/>
                </a:lnTo>
                <a:lnTo>
                  <a:pt x="350" y="203"/>
                </a:lnTo>
                <a:lnTo>
                  <a:pt x="350" y="204"/>
                </a:lnTo>
                <a:lnTo>
                  <a:pt x="348" y="206"/>
                </a:lnTo>
                <a:lnTo>
                  <a:pt x="347" y="207"/>
                </a:lnTo>
                <a:lnTo>
                  <a:pt x="346" y="209"/>
                </a:lnTo>
                <a:lnTo>
                  <a:pt x="346" y="210"/>
                </a:lnTo>
                <a:lnTo>
                  <a:pt x="346" y="211"/>
                </a:lnTo>
                <a:lnTo>
                  <a:pt x="345" y="211"/>
                </a:lnTo>
                <a:lnTo>
                  <a:pt x="345" y="212"/>
                </a:lnTo>
                <a:lnTo>
                  <a:pt x="344" y="213"/>
                </a:lnTo>
                <a:lnTo>
                  <a:pt x="343" y="213"/>
                </a:lnTo>
                <a:lnTo>
                  <a:pt x="342" y="213"/>
                </a:lnTo>
                <a:lnTo>
                  <a:pt x="341" y="213"/>
                </a:lnTo>
                <a:lnTo>
                  <a:pt x="339" y="212"/>
                </a:lnTo>
                <a:lnTo>
                  <a:pt x="338" y="212"/>
                </a:lnTo>
                <a:lnTo>
                  <a:pt x="337" y="212"/>
                </a:lnTo>
                <a:lnTo>
                  <a:pt x="335" y="213"/>
                </a:lnTo>
                <a:lnTo>
                  <a:pt x="334" y="214"/>
                </a:lnTo>
                <a:lnTo>
                  <a:pt x="333" y="214"/>
                </a:lnTo>
                <a:lnTo>
                  <a:pt x="333" y="215"/>
                </a:lnTo>
                <a:lnTo>
                  <a:pt x="333" y="216"/>
                </a:lnTo>
                <a:lnTo>
                  <a:pt x="333" y="218"/>
                </a:lnTo>
                <a:lnTo>
                  <a:pt x="333" y="219"/>
                </a:lnTo>
                <a:lnTo>
                  <a:pt x="334" y="220"/>
                </a:lnTo>
                <a:lnTo>
                  <a:pt x="335" y="220"/>
                </a:lnTo>
                <a:lnTo>
                  <a:pt x="335" y="221"/>
                </a:lnTo>
                <a:lnTo>
                  <a:pt x="337" y="221"/>
                </a:lnTo>
                <a:lnTo>
                  <a:pt x="339" y="222"/>
                </a:lnTo>
                <a:lnTo>
                  <a:pt x="340" y="224"/>
                </a:lnTo>
                <a:lnTo>
                  <a:pt x="341" y="225"/>
                </a:lnTo>
                <a:lnTo>
                  <a:pt x="341" y="226"/>
                </a:lnTo>
                <a:lnTo>
                  <a:pt x="342" y="228"/>
                </a:lnTo>
                <a:lnTo>
                  <a:pt x="342" y="229"/>
                </a:lnTo>
                <a:lnTo>
                  <a:pt x="343" y="229"/>
                </a:lnTo>
                <a:lnTo>
                  <a:pt x="343" y="230"/>
                </a:lnTo>
                <a:lnTo>
                  <a:pt x="344" y="230"/>
                </a:lnTo>
                <a:lnTo>
                  <a:pt x="345" y="229"/>
                </a:lnTo>
                <a:lnTo>
                  <a:pt x="346" y="229"/>
                </a:lnTo>
                <a:lnTo>
                  <a:pt x="346" y="228"/>
                </a:lnTo>
                <a:lnTo>
                  <a:pt x="347" y="227"/>
                </a:lnTo>
                <a:lnTo>
                  <a:pt x="348" y="227"/>
                </a:lnTo>
                <a:lnTo>
                  <a:pt x="348" y="226"/>
                </a:lnTo>
                <a:lnTo>
                  <a:pt x="349" y="226"/>
                </a:lnTo>
                <a:lnTo>
                  <a:pt x="350" y="226"/>
                </a:lnTo>
                <a:lnTo>
                  <a:pt x="351" y="226"/>
                </a:lnTo>
                <a:lnTo>
                  <a:pt x="352" y="226"/>
                </a:lnTo>
                <a:lnTo>
                  <a:pt x="353" y="226"/>
                </a:lnTo>
                <a:lnTo>
                  <a:pt x="355" y="226"/>
                </a:lnTo>
                <a:lnTo>
                  <a:pt x="356" y="227"/>
                </a:lnTo>
                <a:lnTo>
                  <a:pt x="356" y="228"/>
                </a:lnTo>
                <a:lnTo>
                  <a:pt x="358" y="229"/>
                </a:lnTo>
                <a:lnTo>
                  <a:pt x="359" y="230"/>
                </a:lnTo>
                <a:lnTo>
                  <a:pt x="360" y="231"/>
                </a:lnTo>
                <a:lnTo>
                  <a:pt x="360" y="233"/>
                </a:lnTo>
                <a:lnTo>
                  <a:pt x="361" y="234"/>
                </a:lnTo>
                <a:lnTo>
                  <a:pt x="361" y="235"/>
                </a:lnTo>
                <a:lnTo>
                  <a:pt x="360" y="237"/>
                </a:lnTo>
                <a:lnTo>
                  <a:pt x="359" y="238"/>
                </a:lnTo>
                <a:lnTo>
                  <a:pt x="356" y="240"/>
                </a:lnTo>
                <a:lnTo>
                  <a:pt x="355" y="240"/>
                </a:lnTo>
                <a:lnTo>
                  <a:pt x="354" y="240"/>
                </a:lnTo>
                <a:lnTo>
                  <a:pt x="352" y="241"/>
                </a:lnTo>
                <a:lnTo>
                  <a:pt x="351" y="241"/>
                </a:lnTo>
                <a:lnTo>
                  <a:pt x="350" y="242"/>
                </a:lnTo>
                <a:lnTo>
                  <a:pt x="349" y="243"/>
                </a:lnTo>
                <a:lnTo>
                  <a:pt x="349" y="244"/>
                </a:lnTo>
                <a:lnTo>
                  <a:pt x="349" y="245"/>
                </a:lnTo>
                <a:lnTo>
                  <a:pt x="350" y="245"/>
                </a:lnTo>
                <a:lnTo>
                  <a:pt x="351" y="245"/>
                </a:lnTo>
                <a:lnTo>
                  <a:pt x="351" y="246"/>
                </a:lnTo>
                <a:lnTo>
                  <a:pt x="352" y="245"/>
                </a:lnTo>
                <a:lnTo>
                  <a:pt x="353" y="245"/>
                </a:lnTo>
                <a:lnTo>
                  <a:pt x="354" y="244"/>
                </a:lnTo>
                <a:lnTo>
                  <a:pt x="355" y="244"/>
                </a:lnTo>
                <a:lnTo>
                  <a:pt x="356" y="244"/>
                </a:lnTo>
                <a:lnTo>
                  <a:pt x="358" y="245"/>
                </a:lnTo>
                <a:lnTo>
                  <a:pt x="358" y="246"/>
                </a:lnTo>
                <a:lnTo>
                  <a:pt x="358" y="247"/>
                </a:lnTo>
                <a:lnTo>
                  <a:pt x="358" y="248"/>
                </a:lnTo>
                <a:lnTo>
                  <a:pt x="358" y="249"/>
                </a:lnTo>
                <a:lnTo>
                  <a:pt x="360" y="250"/>
                </a:lnTo>
                <a:lnTo>
                  <a:pt x="360" y="251"/>
                </a:lnTo>
                <a:lnTo>
                  <a:pt x="360" y="253"/>
                </a:lnTo>
                <a:lnTo>
                  <a:pt x="360" y="254"/>
                </a:lnTo>
                <a:lnTo>
                  <a:pt x="360" y="255"/>
                </a:lnTo>
                <a:lnTo>
                  <a:pt x="361" y="255"/>
                </a:lnTo>
                <a:lnTo>
                  <a:pt x="361" y="254"/>
                </a:lnTo>
                <a:lnTo>
                  <a:pt x="362" y="254"/>
                </a:lnTo>
                <a:lnTo>
                  <a:pt x="363" y="254"/>
                </a:lnTo>
                <a:lnTo>
                  <a:pt x="364" y="254"/>
                </a:lnTo>
                <a:lnTo>
                  <a:pt x="365" y="255"/>
                </a:lnTo>
                <a:lnTo>
                  <a:pt x="366" y="255"/>
                </a:lnTo>
                <a:lnTo>
                  <a:pt x="366" y="256"/>
                </a:lnTo>
                <a:lnTo>
                  <a:pt x="365" y="257"/>
                </a:lnTo>
                <a:lnTo>
                  <a:pt x="364" y="257"/>
                </a:lnTo>
                <a:lnTo>
                  <a:pt x="364" y="258"/>
                </a:lnTo>
                <a:lnTo>
                  <a:pt x="365" y="258"/>
                </a:lnTo>
                <a:lnTo>
                  <a:pt x="366" y="258"/>
                </a:lnTo>
                <a:lnTo>
                  <a:pt x="366" y="259"/>
                </a:lnTo>
                <a:lnTo>
                  <a:pt x="367" y="259"/>
                </a:lnTo>
                <a:lnTo>
                  <a:pt x="368" y="259"/>
                </a:lnTo>
                <a:lnTo>
                  <a:pt x="368" y="260"/>
                </a:lnTo>
                <a:lnTo>
                  <a:pt x="368" y="261"/>
                </a:lnTo>
                <a:lnTo>
                  <a:pt x="367" y="261"/>
                </a:lnTo>
                <a:lnTo>
                  <a:pt x="370" y="262"/>
                </a:lnTo>
                <a:lnTo>
                  <a:pt x="370" y="263"/>
                </a:lnTo>
                <a:lnTo>
                  <a:pt x="370" y="264"/>
                </a:lnTo>
                <a:lnTo>
                  <a:pt x="370" y="265"/>
                </a:lnTo>
                <a:lnTo>
                  <a:pt x="369" y="266"/>
                </a:lnTo>
                <a:lnTo>
                  <a:pt x="369" y="268"/>
                </a:lnTo>
                <a:lnTo>
                  <a:pt x="370" y="269"/>
                </a:lnTo>
                <a:lnTo>
                  <a:pt x="371" y="269"/>
                </a:lnTo>
                <a:lnTo>
                  <a:pt x="372" y="268"/>
                </a:lnTo>
                <a:lnTo>
                  <a:pt x="373" y="268"/>
                </a:lnTo>
                <a:lnTo>
                  <a:pt x="373" y="267"/>
                </a:lnTo>
                <a:lnTo>
                  <a:pt x="372" y="267"/>
                </a:lnTo>
                <a:lnTo>
                  <a:pt x="371" y="266"/>
                </a:lnTo>
                <a:lnTo>
                  <a:pt x="371" y="265"/>
                </a:lnTo>
                <a:lnTo>
                  <a:pt x="372" y="265"/>
                </a:lnTo>
                <a:lnTo>
                  <a:pt x="373" y="265"/>
                </a:lnTo>
                <a:lnTo>
                  <a:pt x="373" y="266"/>
                </a:lnTo>
                <a:lnTo>
                  <a:pt x="374" y="267"/>
                </a:lnTo>
                <a:lnTo>
                  <a:pt x="375" y="268"/>
                </a:lnTo>
                <a:lnTo>
                  <a:pt x="376" y="269"/>
                </a:lnTo>
                <a:lnTo>
                  <a:pt x="377" y="270"/>
                </a:lnTo>
                <a:lnTo>
                  <a:pt x="376" y="270"/>
                </a:lnTo>
                <a:lnTo>
                  <a:pt x="375" y="270"/>
                </a:lnTo>
                <a:lnTo>
                  <a:pt x="374" y="270"/>
                </a:lnTo>
                <a:lnTo>
                  <a:pt x="375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3"/>
                </a:lnTo>
                <a:lnTo>
                  <a:pt x="378" y="273"/>
                </a:lnTo>
                <a:lnTo>
                  <a:pt x="378" y="274"/>
                </a:lnTo>
                <a:lnTo>
                  <a:pt x="377" y="274"/>
                </a:lnTo>
                <a:lnTo>
                  <a:pt x="376" y="274"/>
                </a:lnTo>
                <a:lnTo>
                  <a:pt x="377" y="275"/>
                </a:lnTo>
                <a:lnTo>
                  <a:pt x="377" y="276"/>
                </a:lnTo>
                <a:lnTo>
                  <a:pt x="376" y="276"/>
                </a:lnTo>
                <a:lnTo>
                  <a:pt x="376" y="277"/>
                </a:lnTo>
                <a:lnTo>
                  <a:pt x="377" y="277"/>
                </a:lnTo>
                <a:lnTo>
                  <a:pt x="377" y="278"/>
                </a:lnTo>
                <a:lnTo>
                  <a:pt x="378" y="277"/>
                </a:lnTo>
                <a:lnTo>
                  <a:pt x="379" y="277"/>
                </a:lnTo>
                <a:lnTo>
                  <a:pt x="380" y="278"/>
                </a:lnTo>
                <a:lnTo>
                  <a:pt x="380" y="277"/>
                </a:lnTo>
                <a:lnTo>
                  <a:pt x="381" y="277"/>
                </a:lnTo>
                <a:lnTo>
                  <a:pt x="381" y="278"/>
                </a:lnTo>
                <a:lnTo>
                  <a:pt x="381" y="279"/>
                </a:lnTo>
                <a:lnTo>
                  <a:pt x="381" y="278"/>
                </a:lnTo>
                <a:lnTo>
                  <a:pt x="382" y="278"/>
                </a:lnTo>
                <a:lnTo>
                  <a:pt x="382" y="279"/>
                </a:lnTo>
                <a:lnTo>
                  <a:pt x="382" y="280"/>
                </a:lnTo>
                <a:lnTo>
                  <a:pt x="381" y="280"/>
                </a:lnTo>
                <a:lnTo>
                  <a:pt x="381" y="281"/>
                </a:lnTo>
                <a:lnTo>
                  <a:pt x="382" y="280"/>
                </a:lnTo>
                <a:lnTo>
                  <a:pt x="383" y="280"/>
                </a:lnTo>
                <a:lnTo>
                  <a:pt x="384" y="280"/>
                </a:lnTo>
                <a:lnTo>
                  <a:pt x="383" y="281"/>
                </a:lnTo>
                <a:lnTo>
                  <a:pt x="382" y="281"/>
                </a:lnTo>
                <a:lnTo>
                  <a:pt x="383" y="281"/>
                </a:lnTo>
                <a:lnTo>
                  <a:pt x="383" y="282"/>
                </a:lnTo>
                <a:lnTo>
                  <a:pt x="384" y="283"/>
                </a:lnTo>
                <a:lnTo>
                  <a:pt x="383" y="283"/>
                </a:lnTo>
                <a:lnTo>
                  <a:pt x="383" y="284"/>
                </a:lnTo>
                <a:lnTo>
                  <a:pt x="384" y="284"/>
                </a:lnTo>
                <a:lnTo>
                  <a:pt x="384" y="285"/>
                </a:lnTo>
                <a:lnTo>
                  <a:pt x="383" y="285"/>
                </a:lnTo>
                <a:lnTo>
                  <a:pt x="384" y="285"/>
                </a:lnTo>
                <a:lnTo>
                  <a:pt x="384" y="286"/>
                </a:lnTo>
                <a:lnTo>
                  <a:pt x="383" y="286"/>
                </a:lnTo>
                <a:lnTo>
                  <a:pt x="384" y="287"/>
                </a:lnTo>
                <a:lnTo>
                  <a:pt x="384" y="286"/>
                </a:lnTo>
                <a:lnTo>
                  <a:pt x="384" y="287"/>
                </a:lnTo>
                <a:lnTo>
                  <a:pt x="385" y="287"/>
                </a:lnTo>
                <a:lnTo>
                  <a:pt x="384" y="287"/>
                </a:lnTo>
                <a:lnTo>
                  <a:pt x="385" y="288"/>
                </a:lnTo>
                <a:lnTo>
                  <a:pt x="386" y="288"/>
                </a:lnTo>
                <a:lnTo>
                  <a:pt x="386" y="289"/>
                </a:lnTo>
                <a:lnTo>
                  <a:pt x="387" y="289"/>
                </a:lnTo>
                <a:lnTo>
                  <a:pt x="388" y="289"/>
                </a:lnTo>
                <a:lnTo>
                  <a:pt x="388" y="290"/>
                </a:lnTo>
                <a:lnTo>
                  <a:pt x="389" y="290"/>
                </a:lnTo>
                <a:lnTo>
                  <a:pt x="389" y="291"/>
                </a:lnTo>
                <a:lnTo>
                  <a:pt x="390" y="291"/>
                </a:lnTo>
                <a:lnTo>
                  <a:pt x="390" y="292"/>
                </a:lnTo>
                <a:lnTo>
                  <a:pt x="390" y="293"/>
                </a:lnTo>
                <a:lnTo>
                  <a:pt x="391" y="293"/>
                </a:lnTo>
                <a:lnTo>
                  <a:pt x="392" y="294"/>
                </a:lnTo>
                <a:lnTo>
                  <a:pt x="392" y="295"/>
                </a:lnTo>
                <a:lnTo>
                  <a:pt x="393" y="296"/>
                </a:lnTo>
                <a:lnTo>
                  <a:pt x="393" y="295"/>
                </a:lnTo>
                <a:lnTo>
                  <a:pt x="393" y="296"/>
                </a:lnTo>
                <a:lnTo>
                  <a:pt x="394" y="295"/>
                </a:lnTo>
                <a:lnTo>
                  <a:pt x="394" y="296"/>
                </a:lnTo>
                <a:lnTo>
                  <a:pt x="393" y="297"/>
                </a:lnTo>
                <a:lnTo>
                  <a:pt x="394" y="298"/>
                </a:lnTo>
                <a:lnTo>
                  <a:pt x="394" y="299"/>
                </a:lnTo>
                <a:lnTo>
                  <a:pt x="395" y="298"/>
                </a:lnTo>
                <a:lnTo>
                  <a:pt x="395" y="299"/>
                </a:lnTo>
                <a:lnTo>
                  <a:pt x="396" y="299"/>
                </a:lnTo>
                <a:lnTo>
                  <a:pt x="396" y="300"/>
                </a:lnTo>
                <a:lnTo>
                  <a:pt x="397" y="300"/>
                </a:lnTo>
                <a:lnTo>
                  <a:pt x="397" y="301"/>
                </a:lnTo>
                <a:lnTo>
                  <a:pt x="396" y="302"/>
                </a:lnTo>
                <a:lnTo>
                  <a:pt x="397" y="302"/>
                </a:lnTo>
                <a:lnTo>
                  <a:pt x="398" y="302"/>
                </a:lnTo>
                <a:lnTo>
                  <a:pt x="398" y="303"/>
                </a:lnTo>
                <a:lnTo>
                  <a:pt x="397" y="303"/>
                </a:lnTo>
                <a:lnTo>
                  <a:pt x="398" y="303"/>
                </a:lnTo>
                <a:lnTo>
                  <a:pt x="397" y="304"/>
                </a:lnTo>
                <a:lnTo>
                  <a:pt x="398" y="305"/>
                </a:lnTo>
                <a:lnTo>
                  <a:pt x="397" y="306"/>
                </a:lnTo>
                <a:lnTo>
                  <a:pt x="399" y="306"/>
                </a:lnTo>
                <a:lnTo>
                  <a:pt x="400" y="306"/>
                </a:lnTo>
                <a:lnTo>
                  <a:pt x="400" y="307"/>
                </a:lnTo>
                <a:lnTo>
                  <a:pt x="401" y="307"/>
                </a:lnTo>
                <a:lnTo>
                  <a:pt x="402" y="308"/>
                </a:lnTo>
                <a:lnTo>
                  <a:pt x="402" y="309"/>
                </a:lnTo>
                <a:lnTo>
                  <a:pt x="402" y="310"/>
                </a:lnTo>
                <a:lnTo>
                  <a:pt x="402" y="311"/>
                </a:lnTo>
                <a:lnTo>
                  <a:pt x="403" y="311"/>
                </a:lnTo>
                <a:lnTo>
                  <a:pt x="402" y="312"/>
                </a:lnTo>
                <a:lnTo>
                  <a:pt x="403" y="312"/>
                </a:lnTo>
                <a:lnTo>
                  <a:pt x="403" y="313"/>
                </a:lnTo>
                <a:lnTo>
                  <a:pt x="404" y="313"/>
                </a:lnTo>
                <a:lnTo>
                  <a:pt x="405" y="313"/>
                </a:lnTo>
                <a:lnTo>
                  <a:pt x="406" y="314"/>
                </a:lnTo>
                <a:lnTo>
                  <a:pt x="407" y="314"/>
                </a:lnTo>
                <a:lnTo>
                  <a:pt x="408" y="314"/>
                </a:lnTo>
                <a:lnTo>
                  <a:pt x="408" y="315"/>
                </a:lnTo>
                <a:lnTo>
                  <a:pt x="408" y="314"/>
                </a:lnTo>
                <a:lnTo>
                  <a:pt x="409" y="314"/>
                </a:lnTo>
                <a:lnTo>
                  <a:pt x="409" y="313"/>
                </a:lnTo>
                <a:lnTo>
                  <a:pt x="410" y="313"/>
                </a:lnTo>
                <a:lnTo>
                  <a:pt x="411" y="313"/>
                </a:lnTo>
                <a:lnTo>
                  <a:pt x="411" y="312"/>
                </a:lnTo>
                <a:lnTo>
                  <a:pt x="412" y="312"/>
                </a:lnTo>
                <a:lnTo>
                  <a:pt x="412" y="311"/>
                </a:lnTo>
                <a:lnTo>
                  <a:pt x="413" y="311"/>
                </a:lnTo>
                <a:lnTo>
                  <a:pt x="413" y="310"/>
                </a:lnTo>
                <a:lnTo>
                  <a:pt x="413" y="309"/>
                </a:lnTo>
                <a:lnTo>
                  <a:pt x="414" y="309"/>
                </a:lnTo>
                <a:lnTo>
                  <a:pt x="414" y="308"/>
                </a:lnTo>
                <a:lnTo>
                  <a:pt x="415" y="308"/>
                </a:lnTo>
                <a:lnTo>
                  <a:pt x="416" y="307"/>
                </a:lnTo>
                <a:lnTo>
                  <a:pt x="416" y="308"/>
                </a:lnTo>
                <a:lnTo>
                  <a:pt x="417" y="308"/>
                </a:lnTo>
                <a:lnTo>
                  <a:pt x="417" y="307"/>
                </a:lnTo>
                <a:lnTo>
                  <a:pt x="416" y="307"/>
                </a:lnTo>
                <a:lnTo>
                  <a:pt x="417" y="306"/>
                </a:lnTo>
                <a:lnTo>
                  <a:pt x="418" y="306"/>
                </a:lnTo>
                <a:lnTo>
                  <a:pt x="418" y="307"/>
                </a:lnTo>
                <a:lnTo>
                  <a:pt x="419" y="307"/>
                </a:lnTo>
                <a:lnTo>
                  <a:pt x="420" y="306"/>
                </a:lnTo>
                <a:lnTo>
                  <a:pt x="421" y="306"/>
                </a:lnTo>
                <a:lnTo>
                  <a:pt x="421" y="305"/>
                </a:lnTo>
                <a:lnTo>
                  <a:pt x="421" y="304"/>
                </a:lnTo>
                <a:lnTo>
                  <a:pt x="422" y="304"/>
                </a:lnTo>
                <a:lnTo>
                  <a:pt x="422" y="305"/>
                </a:lnTo>
                <a:lnTo>
                  <a:pt x="423" y="305"/>
                </a:lnTo>
                <a:lnTo>
                  <a:pt x="423" y="304"/>
                </a:lnTo>
                <a:lnTo>
                  <a:pt x="424" y="304"/>
                </a:lnTo>
                <a:lnTo>
                  <a:pt x="425" y="305"/>
                </a:lnTo>
                <a:lnTo>
                  <a:pt x="426" y="305"/>
                </a:lnTo>
                <a:lnTo>
                  <a:pt x="427" y="305"/>
                </a:lnTo>
                <a:lnTo>
                  <a:pt x="427" y="304"/>
                </a:lnTo>
                <a:lnTo>
                  <a:pt x="428" y="304"/>
                </a:lnTo>
                <a:lnTo>
                  <a:pt x="429" y="304"/>
                </a:lnTo>
                <a:lnTo>
                  <a:pt x="430" y="304"/>
                </a:lnTo>
                <a:lnTo>
                  <a:pt x="429" y="304"/>
                </a:lnTo>
                <a:lnTo>
                  <a:pt x="430" y="304"/>
                </a:lnTo>
                <a:lnTo>
                  <a:pt x="431" y="304"/>
                </a:lnTo>
                <a:lnTo>
                  <a:pt x="431" y="303"/>
                </a:lnTo>
                <a:lnTo>
                  <a:pt x="432" y="303"/>
                </a:lnTo>
                <a:lnTo>
                  <a:pt x="433" y="303"/>
                </a:lnTo>
                <a:lnTo>
                  <a:pt x="433" y="302"/>
                </a:lnTo>
                <a:lnTo>
                  <a:pt x="433" y="303"/>
                </a:lnTo>
                <a:lnTo>
                  <a:pt x="434" y="302"/>
                </a:lnTo>
                <a:lnTo>
                  <a:pt x="434" y="301"/>
                </a:lnTo>
                <a:lnTo>
                  <a:pt x="435" y="301"/>
                </a:lnTo>
                <a:lnTo>
                  <a:pt x="435" y="302"/>
                </a:lnTo>
                <a:lnTo>
                  <a:pt x="436" y="301"/>
                </a:lnTo>
                <a:lnTo>
                  <a:pt x="437" y="301"/>
                </a:lnTo>
                <a:lnTo>
                  <a:pt x="438" y="301"/>
                </a:lnTo>
                <a:lnTo>
                  <a:pt x="439" y="300"/>
                </a:lnTo>
                <a:lnTo>
                  <a:pt x="439" y="301"/>
                </a:lnTo>
                <a:lnTo>
                  <a:pt x="439" y="300"/>
                </a:lnTo>
                <a:lnTo>
                  <a:pt x="440" y="300"/>
                </a:lnTo>
                <a:lnTo>
                  <a:pt x="440" y="301"/>
                </a:lnTo>
                <a:lnTo>
                  <a:pt x="441" y="301"/>
                </a:lnTo>
                <a:lnTo>
                  <a:pt x="442" y="301"/>
                </a:lnTo>
                <a:lnTo>
                  <a:pt x="443" y="301"/>
                </a:lnTo>
                <a:lnTo>
                  <a:pt x="444" y="300"/>
                </a:lnTo>
                <a:lnTo>
                  <a:pt x="445" y="300"/>
                </a:lnTo>
                <a:lnTo>
                  <a:pt x="446" y="300"/>
                </a:lnTo>
                <a:lnTo>
                  <a:pt x="447" y="300"/>
                </a:lnTo>
                <a:lnTo>
                  <a:pt x="448" y="300"/>
                </a:lnTo>
                <a:lnTo>
                  <a:pt x="449" y="299"/>
                </a:lnTo>
                <a:lnTo>
                  <a:pt x="450" y="300"/>
                </a:lnTo>
                <a:lnTo>
                  <a:pt x="450" y="299"/>
                </a:lnTo>
                <a:lnTo>
                  <a:pt x="451" y="300"/>
                </a:lnTo>
                <a:lnTo>
                  <a:pt x="452" y="301"/>
                </a:lnTo>
                <a:lnTo>
                  <a:pt x="453" y="301"/>
                </a:lnTo>
                <a:lnTo>
                  <a:pt x="453" y="302"/>
                </a:lnTo>
                <a:lnTo>
                  <a:pt x="454" y="302"/>
                </a:lnTo>
                <a:lnTo>
                  <a:pt x="455" y="302"/>
                </a:lnTo>
                <a:lnTo>
                  <a:pt x="455" y="303"/>
                </a:lnTo>
                <a:lnTo>
                  <a:pt x="455" y="304"/>
                </a:lnTo>
                <a:lnTo>
                  <a:pt x="455" y="305"/>
                </a:lnTo>
                <a:lnTo>
                  <a:pt x="456" y="306"/>
                </a:lnTo>
                <a:lnTo>
                  <a:pt x="457" y="305"/>
                </a:lnTo>
                <a:lnTo>
                  <a:pt x="457" y="306"/>
                </a:lnTo>
                <a:lnTo>
                  <a:pt x="458" y="306"/>
                </a:lnTo>
                <a:lnTo>
                  <a:pt x="459" y="307"/>
                </a:lnTo>
                <a:lnTo>
                  <a:pt x="460" y="307"/>
                </a:lnTo>
                <a:lnTo>
                  <a:pt x="460" y="308"/>
                </a:lnTo>
                <a:lnTo>
                  <a:pt x="461" y="308"/>
                </a:lnTo>
                <a:lnTo>
                  <a:pt x="461" y="309"/>
                </a:lnTo>
                <a:lnTo>
                  <a:pt x="462" y="309"/>
                </a:lnTo>
                <a:lnTo>
                  <a:pt x="462" y="311"/>
                </a:lnTo>
                <a:lnTo>
                  <a:pt x="462" y="312"/>
                </a:lnTo>
                <a:lnTo>
                  <a:pt x="463" y="313"/>
                </a:lnTo>
                <a:lnTo>
                  <a:pt x="463" y="315"/>
                </a:lnTo>
                <a:lnTo>
                  <a:pt x="463" y="316"/>
                </a:lnTo>
                <a:lnTo>
                  <a:pt x="463" y="317"/>
                </a:lnTo>
                <a:lnTo>
                  <a:pt x="463" y="318"/>
                </a:lnTo>
                <a:lnTo>
                  <a:pt x="464" y="318"/>
                </a:lnTo>
                <a:lnTo>
                  <a:pt x="464" y="319"/>
                </a:lnTo>
                <a:lnTo>
                  <a:pt x="464" y="320"/>
                </a:lnTo>
                <a:lnTo>
                  <a:pt x="463" y="321"/>
                </a:lnTo>
                <a:lnTo>
                  <a:pt x="462" y="321"/>
                </a:lnTo>
                <a:lnTo>
                  <a:pt x="461" y="322"/>
                </a:lnTo>
                <a:lnTo>
                  <a:pt x="461" y="323"/>
                </a:lnTo>
                <a:lnTo>
                  <a:pt x="461" y="324"/>
                </a:lnTo>
                <a:lnTo>
                  <a:pt x="460" y="325"/>
                </a:lnTo>
                <a:lnTo>
                  <a:pt x="459" y="327"/>
                </a:lnTo>
                <a:lnTo>
                  <a:pt x="459" y="328"/>
                </a:lnTo>
                <a:lnTo>
                  <a:pt x="459" y="329"/>
                </a:lnTo>
                <a:lnTo>
                  <a:pt x="458" y="329"/>
                </a:lnTo>
                <a:lnTo>
                  <a:pt x="458" y="330"/>
                </a:lnTo>
                <a:lnTo>
                  <a:pt x="459" y="330"/>
                </a:lnTo>
                <a:lnTo>
                  <a:pt x="459" y="331"/>
                </a:lnTo>
                <a:lnTo>
                  <a:pt x="460" y="331"/>
                </a:lnTo>
                <a:lnTo>
                  <a:pt x="461" y="332"/>
                </a:lnTo>
                <a:lnTo>
                  <a:pt x="461" y="333"/>
                </a:lnTo>
                <a:lnTo>
                  <a:pt x="460" y="334"/>
                </a:lnTo>
                <a:lnTo>
                  <a:pt x="459" y="334"/>
                </a:lnTo>
                <a:lnTo>
                  <a:pt x="459" y="336"/>
                </a:lnTo>
                <a:lnTo>
                  <a:pt x="459" y="337"/>
                </a:lnTo>
                <a:lnTo>
                  <a:pt x="459" y="338"/>
                </a:lnTo>
                <a:lnTo>
                  <a:pt x="459" y="339"/>
                </a:lnTo>
                <a:lnTo>
                  <a:pt x="459" y="340"/>
                </a:lnTo>
                <a:lnTo>
                  <a:pt x="458" y="340"/>
                </a:lnTo>
                <a:lnTo>
                  <a:pt x="458" y="341"/>
                </a:lnTo>
                <a:lnTo>
                  <a:pt x="458" y="342"/>
                </a:lnTo>
                <a:lnTo>
                  <a:pt x="457" y="342"/>
                </a:lnTo>
                <a:lnTo>
                  <a:pt x="456" y="343"/>
                </a:lnTo>
                <a:lnTo>
                  <a:pt x="455" y="344"/>
                </a:lnTo>
                <a:lnTo>
                  <a:pt x="455" y="345"/>
                </a:lnTo>
                <a:lnTo>
                  <a:pt x="454" y="345"/>
                </a:lnTo>
                <a:lnTo>
                  <a:pt x="453" y="345"/>
                </a:lnTo>
                <a:lnTo>
                  <a:pt x="452" y="345"/>
                </a:lnTo>
                <a:lnTo>
                  <a:pt x="451" y="345"/>
                </a:lnTo>
                <a:lnTo>
                  <a:pt x="450" y="345"/>
                </a:lnTo>
                <a:lnTo>
                  <a:pt x="449" y="345"/>
                </a:lnTo>
                <a:lnTo>
                  <a:pt x="448" y="345"/>
                </a:lnTo>
                <a:lnTo>
                  <a:pt x="447" y="345"/>
                </a:lnTo>
                <a:lnTo>
                  <a:pt x="446" y="344"/>
                </a:lnTo>
                <a:lnTo>
                  <a:pt x="445" y="344"/>
                </a:lnTo>
                <a:lnTo>
                  <a:pt x="444" y="344"/>
                </a:lnTo>
                <a:lnTo>
                  <a:pt x="443" y="345"/>
                </a:lnTo>
                <a:lnTo>
                  <a:pt x="441" y="345"/>
                </a:lnTo>
                <a:lnTo>
                  <a:pt x="440" y="345"/>
                </a:lnTo>
                <a:lnTo>
                  <a:pt x="440" y="346"/>
                </a:lnTo>
                <a:lnTo>
                  <a:pt x="439" y="347"/>
                </a:lnTo>
                <a:lnTo>
                  <a:pt x="438" y="347"/>
                </a:lnTo>
                <a:lnTo>
                  <a:pt x="437" y="347"/>
                </a:lnTo>
                <a:lnTo>
                  <a:pt x="437" y="348"/>
                </a:lnTo>
                <a:lnTo>
                  <a:pt x="436" y="348"/>
                </a:lnTo>
                <a:lnTo>
                  <a:pt x="436" y="349"/>
                </a:lnTo>
                <a:lnTo>
                  <a:pt x="435" y="350"/>
                </a:lnTo>
                <a:lnTo>
                  <a:pt x="434" y="350"/>
                </a:lnTo>
                <a:lnTo>
                  <a:pt x="434" y="349"/>
                </a:lnTo>
                <a:lnTo>
                  <a:pt x="433" y="349"/>
                </a:lnTo>
                <a:lnTo>
                  <a:pt x="432" y="349"/>
                </a:lnTo>
                <a:lnTo>
                  <a:pt x="431" y="349"/>
                </a:lnTo>
                <a:lnTo>
                  <a:pt x="430" y="349"/>
                </a:lnTo>
                <a:lnTo>
                  <a:pt x="430" y="348"/>
                </a:lnTo>
                <a:lnTo>
                  <a:pt x="429" y="348"/>
                </a:lnTo>
                <a:lnTo>
                  <a:pt x="429" y="349"/>
                </a:lnTo>
                <a:lnTo>
                  <a:pt x="429" y="350"/>
                </a:lnTo>
                <a:lnTo>
                  <a:pt x="428" y="350"/>
                </a:lnTo>
                <a:lnTo>
                  <a:pt x="429" y="350"/>
                </a:lnTo>
                <a:lnTo>
                  <a:pt x="429" y="351"/>
                </a:lnTo>
                <a:lnTo>
                  <a:pt x="428" y="352"/>
                </a:lnTo>
                <a:lnTo>
                  <a:pt x="427" y="351"/>
                </a:lnTo>
                <a:lnTo>
                  <a:pt x="427" y="352"/>
                </a:lnTo>
                <a:lnTo>
                  <a:pt x="428" y="353"/>
                </a:lnTo>
                <a:lnTo>
                  <a:pt x="427" y="354"/>
                </a:lnTo>
                <a:lnTo>
                  <a:pt x="428" y="355"/>
                </a:lnTo>
                <a:lnTo>
                  <a:pt x="427" y="356"/>
                </a:lnTo>
                <a:lnTo>
                  <a:pt x="428" y="356"/>
                </a:lnTo>
                <a:lnTo>
                  <a:pt x="427" y="357"/>
                </a:lnTo>
                <a:lnTo>
                  <a:pt x="426" y="358"/>
                </a:lnTo>
                <a:lnTo>
                  <a:pt x="425" y="359"/>
                </a:lnTo>
                <a:lnTo>
                  <a:pt x="425" y="358"/>
                </a:lnTo>
                <a:lnTo>
                  <a:pt x="425" y="359"/>
                </a:lnTo>
                <a:lnTo>
                  <a:pt x="424" y="359"/>
                </a:lnTo>
                <a:lnTo>
                  <a:pt x="424" y="358"/>
                </a:lnTo>
                <a:lnTo>
                  <a:pt x="423" y="358"/>
                </a:lnTo>
                <a:lnTo>
                  <a:pt x="423" y="359"/>
                </a:lnTo>
                <a:lnTo>
                  <a:pt x="422" y="359"/>
                </a:lnTo>
                <a:lnTo>
                  <a:pt x="422" y="360"/>
                </a:lnTo>
                <a:lnTo>
                  <a:pt x="422" y="361"/>
                </a:lnTo>
                <a:lnTo>
                  <a:pt x="422" y="362"/>
                </a:lnTo>
                <a:lnTo>
                  <a:pt x="422" y="363"/>
                </a:lnTo>
                <a:lnTo>
                  <a:pt x="421" y="363"/>
                </a:lnTo>
                <a:lnTo>
                  <a:pt x="422" y="364"/>
                </a:lnTo>
                <a:lnTo>
                  <a:pt x="421" y="364"/>
                </a:lnTo>
                <a:lnTo>
                  <a:pt x="422" y="365"/>
                </a:lnTo>
                <a:lnTo>
                  <a:pt x="421" y="365"/>
                </a:lnTo>
                <a:lnTo>
                  <a:pt x="421" y="366"/>
                </a:lnTo>
                <a:lnTo>
                  <a:pt x="420" y="366"/>
                </a:lnTo>
                <a:lnTo>
                  <a:pt x="421" y="367"/>
                </a:lnTo>
                <a:lnTo>
                  <a:pt x="420" y="367"/>
                </a:lnTo>
                <a:lnTo>
                  <a:pt x="420" y="368"/>
                </a:lnTo>
                <a:lnTo>
                  <a:pt x="419" y="367"/>
                </a:lnTo>
                <a:lnTo>
                  <a:pt x="419" y="368"/>
                </a:lnTo>
                <a:lnTo>
                  <a:pt x="419" y="367"/>
                </a:lnTo>
                <a:lnTo>
                  <a:pt x="419" y="368"/>
                </a:lnTo>
                <a:lnTo>
                  <a:pt x="418" y="368"/>
                </a:lnTo>
                <a:lnTo>
                  <a:pt x="419" y="368"/>
                </a:lnTo>
                <a:lnTo>
                  <a:pt x="419" y="369"/>
                </a:lnTo>
                <a:lnTo>
                  <a:pt x="418" y="368"/>
                </a:lnTo>
                <a:lnTo>
                  <a:pt x="418" y="369"/>
                </a:lnTo>
                <a:lnTo>
                  <a:pt x="418" y="368"/>
                </a:lnTo>
                <a:lnTo>
                  <a:pt x="418" y="369"/>
                </a:lnTo>
                <a:lnTo>
                  <a:pt x="417" y="369"/>
                </a:lnTo>
                <a:lnTo>
                  <a:pt x="417" y="370"/>
                </a:lnTo>
                <a:lnTo>
                  <a:pt x="416" y="369"/>
                </a:lnTo>
                <a:lnTo>
                  <a:pt x="416" y="370"/>
                </a:lnTo>
                <a:lnTo>
                  <a:pt x="416" y="371"/>
                </a:lnTo>
                <a:lnTo>
                  <a:pt x="415" y="371"/>
                </a:lnTo>
                <a:lnTo>
                  <a:pt x="415" y="370"/>
                </a:lnTo>
                <a:lnTo>
                  <a:pt x="415" y="371"/>
                </a:lnTo>
                <a:lnTo>
                  <a:pt x="414" y="371"/>
                </a:lnTo>
                <a:lnTo>
                  <a:pt x="415" y="371"/>
                </a:lnTo>
                <a:lnTo>
                  <a:pt x="415" y="372"/>
                </a:lnTo>
                <a:lnTo>
                  <a:pt x="415" y="371"/>
                </a:lnTo>
                <a:lnTo>
                  <a:pt x="416" y="371"/>
                </a:lnTo>
                <a:lnTo>
                  <a:pt x="416" y="372"/>
                </a:lnTo>
                <a:lnTo>
                  <a:pt x="416" y="373"/>
                </a:lnTo>
                <a:lnTo>
                  <a:pt x="415" y="373"/>
                </a:lnTo>
                <a:lnTo>
                  <a:pt x="416" y="373"/>
                </a:lnTo>
                <a:lnTo>
                  <a:pt x="415" y="373"/>
                </a:lnTo>
                <a:lnTo>
                  <a:pt x="415" y="374"/>
                </a:lnTo>
                <a:lnTo>
                  <a:pt x="414" y="375"/>
                </a:lnTo>
                <a:lnTo>
                  <a:pt x="415" y="375"/>
                </a:lnTo>
                <a:lnTo>
                  <a:pt x="414" y="375"/>
                </a:lnTo>
                <a:lnTo>
                  <a:pt x="414" y="376"/>
                </a:lnTo>
                <a:lnTo>
                  <a:pt x="415" y="376"/>
                </a:lnTo>
                <a:lnTo>
                  <a:pt x="414" y="376"/>
                </a:lnTo>
                <a:lnTo>
                  <a:pt x="414" y="377"/>
                </a:lnTo>
                <a:lnTo>
                  <a:pt x="415" y="377"/>
                </a:lnTo>
                <a:lnTo>
                  <a:pt x="415" y="378"/>
                </a:lnTo>
                <a:lnTo>
                  <a:pt x="415" y="377"/>
                </a:lnTo>
                <a:lnTo>
                  <a:pt x="415" y="378"/>
                </a:lnTo>
                <a:lnTo>
                  <a:pt x="416" y="378"/>
                </a:lnTo>
                <a:lnTo>
                  <a:pt x="416" y="379"/>
                </a:lnTo>
                <a:lnTo>
                  <a:pt x="417" y="379"/>
                </a:lnTo>
                <a:lnTo>
                  <a:pt x="417" y="380"/>
                </a:lnTo>
                <a:lnTo>
                  <a:pt x="417" y="381"/>
                </a:lnTo>
                <a:lnTo>
                  <a:pt x="416" y="381"/>
                </a:lnTo>
                <a:lnTo>
                  <a:pt x="415" y="382"/>
                </a:lnTo>
                <a:lnTo>
                  <a:pt x="415" y="383"/>
                </a:lnTo>
                <a:lnTo>
                  <a:pt x="414" y="383"/>
                </a:lnTo>
                <a:lnTo>
                  <a:pt x="414" y="384"/>
                </a:lnTo>
                <a:lnTo>
                  <a:pt x="414" y="385"/>
                </a:lnTo>
                <a:lnTo>
                  <a:pt x="413" y="385"/>
                </a:lnTo>
                <a:lnTo>
                  <a:pt x="412" y="385"/>
                </a:lnTo>
                <a:lnTo>
                  <a:pt x="413" y="386"/>
                </a:lnTo>
                <a:lnTo>
                  <a:pt x="413" y="387"/>
                </a:lnTo>
                <a:lnTo>
                  <a:pt x="413" y="388"/>
                </a:lnTo>
                <a:lnTo>
                  <a:pt x="413" y="389"/>
                </a:lnTo>
                <a:lnTo>
                  <a:pt x="414" y="389"/>
                </a:lnTo>
                <a:lnTo>
                  <a:pt x="414" y="390"/>
                </a:lnTo>
                <a:lnTo>
                  <a:pt x="415" y="390"/>
                </a:lnTo>
                <a:lnTo>
                  <a:pt x="415" y="391"/>
                </a:lnTo>
                <a:lnTo>
                  <a:pt x="414" y="391"/>
                </a:lnTo>
                <a:lnTo>
                  <a:pt x="415" y="392"/>
                </a:lnTo>
                <a:lnTo>
                  <a:pt x="414" y="392"/>
                </a:lnTo>
                <a:lnTo>
                  <a:pt x="414" y="393"/>
                </a:lnTo>
                <a:lnTo>
                  <a:pt x="415" y="394"/>
                </a:lnTo>
                <a:lnTo>
                  <a:pt x="414" y="394"/>
                </a:lnTo>
                <a:lnTo>
                  <a:pt x="415" y="394"/>
                </a:lnTo>
                <a:lnTo>
                  <a:pt x="414" y="395"/>
                </a:lnTo>
                <a:lnTo>
                  <a:pt x="413" y="395"/>
                </a:lnTo>
                <a:lnTo>
                  <a:pt x="414" y="396"/>
                </a:lnTo>
                <a:lnTo>
                  <a:pt x="414" y="397"/>
                </a:lnTo>
                <a:lnTo>
                  <a:pt x="413" y="397"/>
                </a:lnTo>
                <a:lnTo>
                  <a:pt x="413" y="398"/>
                </a:lnTo>
                <a:lnTo>
                  <a:pt x="413" y="399"/>
                </a:lnTo>
                <a:lnTo>
                  <a:pt x="412" y="399"/>
                </a:lnTo>
                <a:lnTo>
                  <a:pt x="411" y="399"/>
                </a:lnTo>
                <a:lnTo>
                  <a:pt x="410" y="399"/>
                </a:lnTo>
                <a:lnTo>
                  <a:pt x="409" y="400"/>
                </a:lnTo>
                <a:lnTo>
                  <a:pt x="408" y="400"/>
                </a:lnTo>
                <a:lnTo>
                  <a:pt x="407" y="399"/>
                </a:lnTo>
                <a:lnTo>
                  <a:pt x="406" y="400"/>
                </a:lnTo>
                <a:lnTo>
                  <a:pt x="405" y="400"/>
                </a:lnTo>
                <a:lnTo>
                  <a:pt x="405" y="401"/>
                </a:lnTo>
                <a:lnTo>
                  <a:pt x="406" y="402"/>
                </a:lnTo>
                <a:lnTo>
                  <a:pt x="405" y="402"/>
                </a:lnTo>
                <a:lnTo>
                  <a:pt x="406" y="402"/>
                </a:lnTo>
                <a:lnTo>
                  <a:pt x="405" y="403"/>
                </a:lnTo>
                <a:lnTo>
                  <a:pt x="406" y="403"/>
                </a:lnTo>
                <a:lnTo>
                  <a:pt x="407" y="403"/>
                </a:lnTo>
                <a:lnTo>
                  <a:pt x="407" y="404"/>
                </a:lnTo>
                <a:lnTo>
                  <a:pt x="407" y="405"/>
                </a:lnTo>
                <a:lnTo>
                  <a:pt x="406" y="405"/>
                </a:lnTo>
                <a:lnTo>
                  <a:pt x="406" y="406"/>
                </a:lnTo>
                <a:lnTo>
                  <a:pt x="405" y="406"/>
                </a:lnTo>
                <a:lnTo>
                  <a:pt x="404" y="406"/>
                </a:lnTo>
                <a:lnTo>
                  <a:pt x="404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1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9" y="414"/>
                </a:lnTo>
                <a:lnTo>
                  <a:pt x="398" y="414"/>
                </a:lnTo>
                <a:lnTo>
                  <a:pt x="397" y="414"/>
                </a:lnTo>
                <a:lnTo>
                  <a:pt x="396" y="414"/>
                </a:lnTo>
                <a:lnTo>
                  <a:pt x="397" y="415"/>
                </a:lnTo>
                <a:lnTo>
                  <a:pt x="398" y="415"/>
                </a:lnTo>
                <a:lnTo>
                  <a:pt x="399" y="415"/>
                </a:lnTo>
                <a:lnTo>
                  <a:pt x="398" y="415"/>
                </a:lnTo>
                <a:lnTo>
                  <a:pt x="399" y="415"/>
                </a:lnTo>
                <a:lnTo>
                  <a:pt x="399" y="416"/>
                </a:lnTo>
                <a:lnTo>
                  <a:pt x="398" y="416"/>
                </a:lnTo>
                <a:lnTo>
                  <a:pt x="398" y="417"/>
                </a:lnTo>
                <a:lnTo>
                  <a:pt x="397" y="418"/>
                </a:lnTo>
                <a:lnTo>
                  <a:pt x="397" y="419"/>
                </a:lnTo>
                <a:lnTo>
                  <a:pt x="396" y="419"/>
                </a:lnTo>
                <a:lnTo>
                  <a:pt x="396" y="420"/>
                </a:lnTo>
                <a:lnTo>
                  <a:pt x="397" y="420"/>
                </a:lnTo>
                <a:lnTo>
                  <a:pt x="398" y="421"/>
                </a:lnTo>
                <a:lnTo>
                  <a:pt x="398" y="420"/>
                </a:lnTo>
                <a:lnTo>
                  <a:pt x="399" y="420"/>
                </a:lnTo>
                <a:lnTo>
                  <a:pt x="399" y="421"/>
                </a:lnTo>
                <a:lnTo>
                  <a:pt x="400" y="421"/>
                </a:lnTo>
                <a:lnTo>
                  <a:pt x="401" y="421"/>
                </a:lnTo>
                <a:lnTo>
                  <a:pt x="402" y="421"/>
                </a:lnTo>
                <a:lnTo>
                  <a:pt x="402" y="422"/>
                </a:lnTo>
                <a:lnTo>
                  <a:pt x="403" y="422"/>
                </a:lnTo>
                <a:lnTo>
                  <a:pt x="403" y="421"/>
                </a:lnTo>
                <a:lnTo>
                  <a:pt x="404" y="421"/>
                </a:lnTo>
                <a:lnTo>
                  <a:pt x="406" y="422"/>
                </a:lnTo>
                <a:lnTo>
                  <a:pt x="407" y="422"/>
                </a:lnTo>
                <a:lnTo>
                  <a:pt x="408" y="421"/>
                </a:lnTo>
                <a:lnTo>
                  <a:pt x="409" y="421"/>
                </a:lnTo>
                <a:lnTo>
                  <a:pt x="410" y="421"/>
                </a:lnTo>
                <a:lnTo>
                  <a:pt x="411" y="421"/>
                </a:lnTo>
                <a:lnTo>
                  <a:pt x="412" y="422"/>
                </a:lnTo>
                <a:lnTo>
                  <a:pt x="412" y="423"/>
                </a:lnTo>
                <a:lnTo>
                  <a:pt x="411" y="423"/>
                </a:lnTo>
                <a:lnTo>
                  <a:pt x="410" y="423"/>
                </a:lnTo>
                <a:lnTo>
                  <a:pt x="410" y="424"/>
                </a:lnTo>
                <a:lnTo>
                  <a:pt x="411" y="424"/>
                </a:lnTo>
                <a:lnTo>
                  <a:pt x="411" y="425"/>
                </a:lnTo>
                <a:lnTo>
                  <a:pt x="410" y="425"/>
                </a:lnTo>
                <a:lnTo>
                  <a:pt x="410" y="426"/>
                </a:lnTo>
                <a:lnTo>
                  <a:pt x="411" y="426"/>
                </a:lnTo>
                <a:lnTo>
                  <a:pt x="411" y="427"/>
                </a:lnTo>
                <a:lnTo>
                  <a:pt x="410" y="427"/>
                </a:lnTo>
                <a:lnTo>
                  <a:pt x="410" y="428"/>
                </a:lnTo>
                <a:lnTo>
                  <a:pt x="411" y="428"/>
                </a:lnTo>
                <a:lnTo>
                  <a:pt x="412" y="428"/>
                </a:lnTo>
                <a:lnTo>
                  <a:pt x="413" y="428"/>
                </a:lnTo>
                <a:lnTo>
                  <a:pt x="413" y="427"/>
                </a:lnTo>
                <a:lnTo>
                  <a:pt x="414" y="427"/>
                </a:lnTo>
                <a:lnTo>
                  <a:pt x="415" y="428"/>
                </a:lnTo>
                <a:lnTo>
                  <a:pt x="414" y="429"/>
                </a:lnTo>
                <a:lnTo>
                  <a:pt x="415" y="429"/>
                </a:lnTo>
                <a:lnTo>
                  <a:pt x="416" y="429"/>
                </a:lnTo>
                <a:lnTo>
                  <a:pt x="416" y="430"/>
                </a:lnTo>
                <a:lnTo>
                  <a:pt x="417" y="430"/>
                </a:lnTo>
                <a:lnTo>
                  <a:pt x="418" y="430"/>
                </a:lnTo>
                <a:lnTo>
                  <a:pt x="418" y="431"/>
                </a:lnTo>
                <a:lnTo>
                  <a:pt x="418" y="432"/>
                </a:lnTo>
                <a:lnTo>
                  <a:pt x="419" y="432"/>
                </a:lnTo>
                <a:lnTo>
                  <a:pt x="418" y="434"/>
                </a:lnTo>
                <a:lnTo>
                  <a:pt x="418" y="435"/>
                </a:lnTo>
                <a:lnTo>
                  <a:pt x="419" y="435"/>
                </a:lnTo>
                <a:lnTo>
                  <a:pt x="420" y="435"/>
                </a:lnTo>
                <a:lnTo>
                  <a:pt x="421" y="435"/>
                </a:lnTo>
                <a:lnTo>
                  <a:pt x="421" y="436"/>
                </a:lnTo>
                <a:lnTo>
                  <a:pt x="421" y="437"/>
                </a:lnTo>
                <a:lnTo>
                  <a:pt x="421" y="438"/>
                </a:lnTo>
                <a:lnTo>
                  <a:pt x="420" y="440"/>
                </a:lnTo>
                <a:lnTo>
                  <a:pt x="421" y="441"/>
                </a:lnTo>
                <a:lnTo>
                  <a:pt x="421" y="442"/>
                </a:lnTo>
                <a:lnTo>
                  <a:pt x="421" y="443"/>
                </a:lnTo>
                <a:lnTo>
                  <a:pt x="420" y="443"/>
                </a:lnTo>
                <a:lnTo>
                  <a:pt x="420" y="444"/>
                </a:lnTo>
                <a:lnTo>
                  <a:pt x="418" y="444"/>
                </a:lnTo>
                <a:lnTo>
                  <a:pt x="418" y="445"/>
                </a:lnTo>
                <a:lnTo>
                  <a:pt x="418" y="446"/>
                </a:lnTo>
                <a:lnTo>
                  <a:pt x="418" y="447"/>
                </a:lnTo>
                <a:lnTo>
                  <a:pt x="419" y="447"/>
                </a:lnTo>
                <a:lnTo>
                  <a:pt x="420" y="447"/>
                </a:lnTo>
                <a:lnTo>
                  <a:pt x="421" y="447"/>
                </a:lnTo>
                <a:lnTo>
                  <a:pt x="422" y="447"/>
                </a:lnTo>
                <a:lnTo>
                  <a:pt x="422" y="448"/>
                </a:lnTo>
                <a:lnTo>
                  <a:pt x="422" y="449"/>
                </a:lnTo>
                <a:lnTo>
                  <a:pt x="423" y="451"/>
                </a:lnTo>
                <a:lnTo>
                  <a:pt x="424" y="451"/>
                </a:lnTo>
                <a:lnTo>
                  <a:pt x="424" y="452"/>
                </a:lnTo>
                <a:lnTo>
                  <a:pt x="425" y="453"/>
                </a:lnTo>
                <a:lnTo>
                  <a:pt x="426" y="454"/>
                </a:lnTo>
                <a:lnTo>
                  <a:pt x="427" y="455"/>
                </a:lnTo>
                <a:lnTo>
                  <a:pt x="427" y="456"/>
                </a:lnTo>
                <a:lnTo>
                  <a:pt x="426" y="458"/>
                </a:lnTo>
                <a:lnTo>
                  <a:pt x="427" y="459"/>
                </a:lnTo>
                <a:lnTo>
                  <a:pt x="428" y="459"/>
                </a:lnTo>
                <a:lnTo>
                  <a:pt x="429" y="459"/>
                </a:lnTo>
                <a:lnTo>
                  <a:pt x="429" y="458"/>
                </a:lnTo>
                <a:lnTo>
                  <a:pt x="430" y="457"/>
                </a:lnTo>
                <a:lnTo>
                  <a:pt x="431" y="457"/>
                </a:lnTo>
                <a:lnTo>
                  <a:pt x="432" y="458"/>
                </a:lnTo>
                <a:lnTo>
                  <a:pt x="433" y="458"/>
                </a:lnTo>
                <a:lnTo>
                  <a:pt x="435" y="457"/>
                </a:lnTo>
                <a:lnTo>
                  <a:pt x="436" y="457"/>
                </a:lnTo>
                <a:lnTo>
                  <a:pt x="437" y="458"/>
                </a:lnTo>
                <a:lnTo>
                  <a:pt x="438" y="459"/>
                </a:lnTo>
                <a:lnTo>
                  <a:pt x="439" y="459"/>
                </a:lnTo>
                <a:lnTo>
                  <a:pt x="440" y="460"/>
                </a:lnTo>
                <a:lnTo>
                  <a:pt x="439" y="460"/>
                </a:lnTo>
                <a:lnTo>
                  <a:pt x="438" y="461"/>
                </a:lnTo>
                <a:lnTo>
                  <a:pt x="438" y="463"/>
                </a:lnTo>
                <a:lnTo>
                  <a:pt x="439" y="464"/>
                </a:lnTo>
                <a:lnTo>
                  <a:pt x="439" y="465"/>
                </a:lnTo>
                <a:lnTo>
                  <a:pt x="440" y="465"/>
                </a:lnTo>
                <a:lnTo>
                  <a:pt x="442" y="465"/>
                </a:lnTo>
                <a:lnTo>
                  <a:pt x="443" y="466"/>
                </a:lnTo>
                <a:lnTo>
                  <a:pt x="443" y="467"/>
                </a:lnTo>
                <a:lnTo>
                  <a:pt x="444" y="468"/>
                </a:lnTo>
                <a:lnTo>
                  <a:pt x="445" y="467"/>
                </a:lnTo>
                <a:lnTo>
                  <a:pt x="446" y="467"/>
                </a:lnTo>
                <a:lnTo>
                  <a:pt x="447" y="467"/>
                </a:lnTo>
                <a:lnTo>
                  <a:pt x="447" y="468"/>
                </a:lnTo>
                <a:lnTo>
                  <a:pt x="447" y="469"/>
                </a:lnTo>
                <a:lnTo>
                  <a:pt x="446" y="470"/>
                </a:lnTo>
                <a:lnTo>
                  <a:pt x="445" y="470"/>
                </a:lnTo>
                <a:lnTo>
                  <a:pt x="445" y="471"/>
                </a:lnTo>
                <a:lnTo>
                  <a:pt x="445" y="472"/>
                </a:lnTo>
                <a:lnTo>
                  <a:pt x="446" y="472"/>
                </a:lnTo>
                <a:lnTo>
                  <a:pt x="447" y="473"/>
                </a:lnTo>
                <a:lnTo>
                  <a:pt x="447" y="474"/>
                </a:lnTo>
                <a:lnTo>
                  <a:pt x="449" y="475"/>
                </a:lnTo>
                <a:lnTo>
                  <a:pt x="449" y="476"/>
                </a:lnTo>
                <a:lnTo>
                  <a:pt x="446" y="477"/>
                </a:lnTo>
                <a:lnTo>
                  <a:pt x="446" y="478"/>
                </a:lnTo>
                <a:lnTo>
                  <a:pt x="445" y="478"/>
                </a:lnTo>
                <a:lnTo>
                  <a:pt x="444" y="478"/>
                </a:lnTo>
                <a:lnTo>
                  <a:pt x="443" y="478"/>
                </a:lnTo>
                <a:lnTo>
                  <a:pt x="443" y="479"/>
                </a:lnTo>
                <a:lnTo>
                  <a:pt x="443" y="480"/>
                </a:lnTo>
                <a:lnTo>
                  <a:pt x="443" y="481"/>
                </a:lnTo>
                <a:lnTo>
                  <a:pt x="442" y="483"/>
                </a:lnTo>
                <a:lnTo>
                  <a:pt x="442" y="485"/>
                </a:lnTo>
                <a:lnTo>
                  <a:pt x="441" y="485"/>
                </a:lnTo>
                <a:lnTo>
                  <a:pt x="441" y="486"/>
                </a:lnTo>
                <a:lnTo>
                  <a:pt x="440" y="487"/>
                </a:lnTo>
                <a:lnTo>
                  <a:pt x="438" y="488"/>
                </a:lnTo>
                <a:lnTo>
                  <a:pt x="436" y="489"/>
                </a:lnTo>
                <a:lnTo>
                  <a:pt x="437" y="490"/>
                </a:lnTo>
                <a:lnTo>
                  <a:pt x="436" y="491"/>
                </a:lnTo>
                <a:lnTo>
                  <a:pt x="437" y="491"/>
                </a:lnTo>
                <a:lnTo>
                  <a:pt x="437" y="492"/>
                </a:lnTo>
                <a:lnTo>
                  <a:pt x="437" y="493"/>
                </a:lnTo>
                <a:lnTo>
                  <a:pt x="437" y="494"/>
                </a:lnTo>
                <a:lnTo>
                  <a:pt x="437" y="495"/>
                </a:lnTo>
                <a:lnTo>
                  <a:pt x="438" y="495"/>
                </a:lnTo>
                <a:lnTo>
                  <a:pt x="439" y="495"/>
                </a:lnTo>
                <a:lnTo>
                  <a:pt x="441" y="495"/>
                </a:lnTo>
                <a:lnTo>
                  <a:pt x="442" y="495"/>
                </a:lnTo>
                <a:lnTo>
                  <a:pt x="442" y="496"/>
                </a:lnTo>
                <a:lnTo>
                  <a:pt x="443" y="496"/>
                </a:lnTo>
                <a:lnTo>
                  <a:pt x="444" y="497"/>
                </a:lnTo>
                <a:lnTo>
                  <a:pt x="445" y="498"/>
                </a:lnTo>
                <a:lnTo>
                  <a:pt x="444" y="499"/>
                </a:lnTo>
                <a:lnTo>
                  <a:pt x="443" y="501"/>
                </a:lnTo>
                <a:lnTo>
                  <a:pt x="444" y="502"/>
                </a:lnTo>
                <a:lnTo>
                  <a:pt x="445" y="502"/>
                </a:lnTo>
                <a:lnTo>
                  <a:pt x="447" y="502"/>
                </a:lnTo>
                <a:lnTo>
                  <a:pt x="448" y="502"/>
                </a:lnTo>
                <a:lnTo>
                  <a:pt x="449" y="502"/>
                </a:lnTo>
                <a:lnTo>
                  <a:pt x="450" y="501"/>
                </a:lnTo>
                <a:lnTo>
                  <a:pt x="451" y="501"/>
                </a:lnTo>
                <a:lnTo>
                  <a:pt x="451" y="502"/>
                </a:lnTo>
                <a:lnTo>
                  <a:pt x="451" y="503"/>
                </a:lnTo>
                <a:lnTo>
                  <a:pt x="451" y="504"/>
                </a:lnTo>
                <a:lnTo>
                  <a:pt x="452" y="505"/>
                </a:lnTo>
                <a:lnTo>
                  <a:pt x="452" y="506"/>
                </a:lnTo>
                <a:lnTo>
                  <a:pt x="452" y="507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3" y="510"/>
                </a:lnTo>
                <a:lnTo>
                  <a:pt x="454" y="510"/>
                </a:lnTo>
                <a:lnTo>
                  <a:pt x="454" y="512"/>
                </a:lnTo>
                <a:lnTo>
                  <a:pt x="454" y="513"/>
                </a:lnTo>
                <a:lnTo>
                  <a:pt x="453" y="515"/>
                </a:lnTo>
                <a:lnTo>
                  <a:pt x="454" y="516"/>
                </a:lnTo>
                <a:lnTo>
                  <a:pt x="454" y="517"/>
                </a:lnTo>
                <a:lnTo>
                  <a:pt x="453" y="518"/>
                </a:lnTo>
                <a:lnTo>
                  <a:pt x="453" y="519"/>
                </a:lnTo>
                <a:lnTo>
                  <a:pt x="454" y="520"/>
                </a:lnTo>
                <a:lnTo>
                  <a:pt x="453" y="521"/>
                </a:lnTo>
                <a:lnTo>
                  <a:pt x="453" y="522"/>
                </a:lnTo>
                <a:lnTo>
                  <a:pt x="454" y="523"/>
                </a:lnTo>
                <a:lnTo>
                  <a:pt x="454" y="524"/>
                </a:lnTo>
                <a:lnTo>
                  <a:pt x="455" y="525"/>
                </a:lnTo>
                <a:lnTo>
                  <a:pt x="455" y="527"/>
                </a:lnTo>
                <a:lnTo>
                  <a:pt x="455" y="528"/>
                </a:lnTo>
                <a:lnTo>
                  <a:pt x="455" y="529"/>
                </a:lnTo>
                <a:lnTo>
                  <a:pt x="456" y="530"/>
                </a:lnTo>
                <a:lnTo>
                  <a:pt x="456" y="531"/>
                </a:lnTo>
                <a:lnTo>
                  <a:pt x="456" y="532"/>
                </a:lnTo>
                <a:lnTo>
                  <a:pt x="457" y="532"/>
                </a:lnTo>
                <a:lnTo>
                  <a:pt x="458" y="532"/>
                </a:lnTo>
                <a:lnTo>
                  <a:pt x="459" y="533"/>
                </a:lnTo>
                <a:lnTo>
                  <a:pt x="460" y="535"/>
                </a:lnTo>
                <a:lnTo>
                  <a:pt x="461" y="535"/>
                </a:lnTo>
                <a:lnTo>
                  <a:pt x="462" y="536"/>
                </a:lnTo>
                <a:lnTo>
                  <a:pt x="462" y="537"/>
                </a:lnTo>
                <a:lnTo>
                  <a:pt x="463" y="540"/>
                </a:lnTo>
                <a:lnTo>
                  <a:pt x="463" y="541"/>
                </a:lnTo>
                <a:lnTo>
                  <a:pt x="464" y="542"/>
                </a:lnTo>
                <a:lnTo>
                  <a:pt x="465" y="542"/>
                </a:lnTo>
                <a:lnTo>
                  <a:pt x="466" y="543"/>
                </a:lnTo>
                <a:lnTo>
                  <a:pt x="467" y="543"/>
                </a:lnTo>
                <a:lnTo>
                  <a:pt x="468" y="544"/>
                </a:lnTo>
                <a:lnTo>
                  <a:pt x="468" y="543"/>
                </a:lnTo>
                <a:lnTo>
                  <a:pt x="469" y="543"/>
                </a:lnTo>
                <a:lnTo>
                  <a:pt x="470" y="543"/>
                </a:lnTo>
                <a:lnTo>
                  <a:pt x="472" y="543"/>
                </a:lnTo>
                <a:lnTo>
                  <a:pt x="473" y="544"/>
                </a:lnTo>
                <a:lnTo>
                  <a:pt x="474" y="544"/>
                </a:lnTo>
                <a:lnTo>
                  <a:pt x="477" y="543"/>
                </a:lnTo>
                <a:lnTo>
                  <a:pt x="478" y="543"/>
                </a:lnTo>
                <a:lnTo>
                  <a:pt x="480" y="543"/>
                </a:lnTo>
                <a:lnTo>
                  <a:pt x="481" y="544"/>
                </a:lnTo>
                <a:lnTo>
                  <a:pt x="482" y="545"/>
                </a:lnTo>
                <a:lnTo>
                  <a:pt x="483" y="546"/>
                </a:lnTo>
                <a:lnTo>
                  <a:pt x="483" y="547"/>
                </a:lnTo>
                <a:lnTo>
                  <a:pt x="484" y="548"/>
                </a:lnTo>
                <a:lnTo>
                  <a:pt x="485" y="548"/>
                </a:lnTo>
                <a:lnTo>
                  <a:pt x="486" y="548"/>
                </a:lnTo>
                <a:lnTo>
                  <a:pt x="487" y="548"/>
                </a:lnTo>
                <a:lnTo>
                  <a:pt x="488" y="548"/>
                </a:lnTo>
                <a:lnTo>
                  <a:pt x="490" y="548"/>
                </a:lnTo>
                <a:lnTo>
                  <a:pt x="491" y="548"/>
                </a:lnTo>
                <a:lnTo>
                  <a:pt x="492" y="548"/>
                </a:lnTo>
                <a:lnTo>
                  <a:pt x="494" y="547"/>
                </a:lnTo>
                <a:lnTo>
                  <a:pt x="496" y="546"/>
                </a:lnTo>
                <a:lnTo>
                  <a:pt x="496" y="545"/>
                </a:lnTo>
                <a:lnTo>
                  <a:pt x="497" y="545"/>
                </a:lnTo>
                <a:lnTo>
                  <a:pt x="498" y="545"/>
                </a:lnTo>
                <a:lnTo>
                  <a:pt x="499" y="545"/>
                </a:lnTo>
                <a:lnTo>
                  <a:pt x="499" y="546"/>
                </a:lnTo>
                <a:lnTo>
                  <a:pt x="499" y="547"/>
                </a:lnTo>
                <a:lnTo>
                  <a:pt x="500" y="548"/>
                </a:lnTo>
                <a:lnTo>
                  <a:pt x="500" y="550"/>
                </a:lnTo>
                <a:lnTo>
                  <a:pt x="500" y="551"/>
                </a:lnTo>
                <a:lnTo>
                  <a:pt x="500" y="552"/>
                </a:lnTo>
                <a:lnTo>
                  <a:pt x="500" y="553"/>
                </a:lnTo>
                <a:lnTo>
                  <a:pt x="501" y="554"/>
                </a:lnTo>
                <a:lnTo>
                  <a:pt x="502" y="553"/>
                </a:lnTo>
                <a:lnTo>
                  <a:pt x="504" y="553"/>
                </a:lnTo>
                <a:lnTo>
                  <a:pt x="507" y="555"/>
                </a:lnTo>
                <a:lnTo>
                  <a:pt x="508" y="554"/>
                </a:lnTo>
                <a:lnTo>
                  <a:pt x="509" y="554"/>
                </a:lnTo>
                <a:lnTo>
                  <a:pt x="512" y="553"/>
                </a:lnTo>
                <a:lnTo>
                  <a:pt x="514" y="553"/>
                </a:lnTo>
                <a:lnTo>
                  <a:pt x="516" y="554"/>
                </a:lnTo>
                <a:lnTo>
                  <a:pt x="517" y="555"/>
                </a:lnTo>
                <a:lnTo>
                  <a:pt x="518" y="556"/>
                </a:lnTo>
                <a:lnTo>
                  <a:pt x="523" y="557"/>
                </a:lnTo>
                <a:lnTo>
                  <a:pt x="526" y="555"/>
                </a:lnTo>
                <a:lnTo>
                  <a:pt x="528" y="554"/>
                </a:lnTo>
                <a:lnTo>
                  <a:pt x="529" y="553"/>
                </a:lnTo>
                <a:lnTo>
                  <a:pt x="530" y="551"/>
                </a:lnTo>
                <a:lnTo>
                  <a:pt x="530" y="550"/>
                </a:lnTo>
                <a:lnTo>
                  <a:pt x="530" y="549"/>
                </a:lnTo>
                <a:lnTo>
                  <a:pt x="529" y="548"/>
                </a:lnTo>
                <a:lnTo>
                  <a:pt x="529" y="547"/>
                </a:lnTo>
                <a:lnTo>
                  <a:pt x="530" y="546"/>
                </a:lnTo>
                <a:lnTo>
                  <a:pt x="530" y="545"/>
                </a:lnTo>
                <a:lnTo>
                  <a:pt x="531" y="545"/>
                </a:lnTo>
                <a:lnTo>
                  <a:pt x="531" y="546"/>
                </a:lnTo>
                <a:lnTo>
                  <a:pt x="531" y="547"/>
                </a:lnTo>
                <a:lnTo>
                  <a:pt x="532" y="547"/>
                </a:lnTo>
                <a:lnTo>
                  <a:pt x="533" y="547"/>
                </a:lnTo>
                <a:lnTo>
                  <a:pt x="533" y="548"/>
                </a:lnTo>
                <a:lnTo>
                  <a:pt x="532" y="549"/>
                </a:lnTo>
                <a:lnTo>
                  <a:pt x="533" y="550"/>
                </a:lnTo>
                <a:lnTo>
                  <a:pt x="533" y="552"/>
                </a:lnTo>
                <a:lnTo>
                  <a:pt x="533" y="554"/>
                </a:lnTo>
                <a:lnTo>
                  <a:pt x="533" y="556"/>
                </a:lnTo>
                <a:lnTo>
                  <a:pt x="533" y="557"/>
                </a:lnTo>
                <a:lnTo>
                  <a:pt x="532" y="558"/>
                </a:lnTo>
                <a:lnTo>
                  <a:pt x="531" y="559"/>
                </a:lnTo>
                <a:lnTo>
                  <a:pt x="530" y="560"/>
                </a:lnTo>
                <a:lnTo>
                  <a:pt x="530" y="562"/>
                </a:lnTo>
                <a:lnTo>
                  <a:pt x="528" y="565"/>
                </a:lnTo>
                <a:lnTo>
                  <a:pt x="527" y="565"/>
                </a:lnTo>
                <a:lnTo>
                  <a:pt x="527" y="566"/>
                </a:lnTo>
                <a:lnTo>
                  <a:pt x="524" y="566"/>
                </a:lnTo>
                <a:lnTo>
                  <a:pt x="522" y="566"/>
                </a:lnTo>
                <a:lnTo>
                  <a:pt x="520" y="566"/>
                </a:lnTo>
                <a:lnTo>
                  <a:pt x="519" y="567"/>
                </a:lnTo>
                <a:lnTo>
                  <a:pt x="518" y="568"/>
                </a:lnTo>
                <a:lnTo>
                  <a:pt x="518" y="569"/>
                </a:lnTo>
                <a:lnTo>
                  <a:pt x="518" y="570"/>
                </a:lnTo>
                <a:lnTo>
                  <a:pt x="518" y="571"/>
                </a:lnTo>
                <a:lnTo>
                  <a:pt x="519" y="571"/>
                </a:lnTo>
                <a:lnTo>
                  <a:pt x="519" y="572"/>
                </a:lnTo>
                <a:lnTo>
                  <a:pt x="518" y="574"/>
                </a:lnTo>
                <a:lnTo>
                  <a:pt x="517" y="575"/>
                </a:lnTo>
                <a:lnTo>
                  <a:pt x="516" y="574"/>
                </a:lnTo>
                <a:lnTo>
                  <a:pt x="514" y="574"/>
                </a:lnTo>
                <a:lnTo>
                  <a:pt x="512" y="575"/>
                </a:lnTo>
                <a:lnTo>
                  <a:pt x="511" y="576"/>
                </a:lnTo>
                <a:lnTo>
                  <a:pt x="510" y="576"/>
                </a:lnTo>
                <a:lnTo>
                  <a:pt x="510" y="577"/>
                </a:lnTo>
                <a:lnTo>
                  <a:pt x="510" y="578"/>
                </a:lnTo>
                <a:lnTo>
                  <a:pt x="507" y="579"/>
                </a:lnTo>
                <a:lnTo>
                  <a:pt x="505" y="580"/>
                </a:lnTo>
                <a:lnTo>
                  <a:pt x="505" y="581"/>
                </a:lnTo>
                <a:lnTo>
                  <a:pt x="504" y="581"/>
                </a:lnTo>
                <a:lnTo>
                  <a:pt x="503" y="582"/>
                </a:lnTo>
                <a:lnTo>
                  <a:pt x="503" y="583"/>
                </a:lnTo>
                <a:lnTo>
                  <a:pt x="502" y="583"/>
                </a:lnTo>
                <a:lnTo>
                  <a:pt x="501" y="583"/>
                </a:lnTo>
                <a:lnTo>
                  <a:pt x="500" y="584"/>
                </a:lnTo>
                <a:lnTo>
                  <a:pt x="500" y="583"/>
                </a:lnTo>
                <a:lnTo>
                  <a:pt x="498" y="583"/>
                </a:lnTo>
                <a:lnTo>
                  <a:pt x="498" y="584"/>
                </a:lnTo>
                <a:lnTo>
                  <a:pt x="497" y="584"/>
                </a:lnTo>
                <a:lnTo>
                  <a:pt x="497" y="585"/>
                </a:lnTo>
                <a:lnTo>
                  <a:pt x="497" y="586"/>
                </a:lnTo>
                <a:lnTo>
                  <a:pt x="497" y="587"/>
                </a:lnTo>
                <a:lnTo>
                  <a:pt x="496" y="587"/>
                </a:lnTo>
                <a:lnTo>
                  <a:pt x="494" y="587"/>
                </a:lnTo>
                <a:lnTo>
                  <a:pt x="493" y="587"/>
                </a:lnTo>
                <a:lnTo>
                  <a:pt x="493" y="589"/>
                </a:lnTo>
                <a:lnTo>
                  <a:pt x="493" y="590"/>
                </a:lnTo>
                <a:lnTo>
                  <a:pt x="492" y="590"/>
                </a:lnTo>
                <a:lnTo>
                  <a:pt x="491" y="590"/>
                </a:lnTo>
                <a:lnTo>
                  <a:pt x="489" y="590"/>
                </a:lnTo>
                <a:lnTo>
                  <a:pt x="488" y="591"/>
                </a:lnTo>
                <a:lnTo>
                  <a:pt x="486" y="592"/>
                </a:lnTo>
                <a:lnTo>
                  <a:pt x="485" y="592"/>
                </a:lnTo>
                <a:lnTo>
                  <a:pt x="483" y="592"/>
                </a:lnTo>
                <a:lnTo>
                  <a:pt x="482" y="591"/>
                </a:lnTo>
                <a:lnTo>
                  <a:pt x="481" y="591"/>
                </a:lnTo>
                <a:lnTo>
                  <a:pt x="480" y="592"/>
                </a:lnTo>
                <a:lnTo>
                  <a:pt x="479" y="592"/>
                </a:lnTo>
                <a:lnTo>
                  <a:pt x="479" y="593"/>
                </a:lnTo>
                <a:lnTo>
                  <a:pt x="478" y="593"/>
                </a:lnTo>
                <a:lnTo>
                  <a:pt x="478" y="594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8" y="596"/>
                </a:lnTo>
                <a:lnTo>
                  <a:pt x="479" y="598"/>
                </a:lnTo>
                <a:lnTo>
                  <a:pt x="479" y="599"/>
                </a:lnTo>
                <a:lnTo>
                  <a:pt x="477" y="601"/>
                </a:lnTo>
                <a:lnTo>
                  <a:pt x="476" y="602"/>
                </a:lnTo>
                <a:lnTo>
                  <a:pt x="475" y="602"/>
                </a:lnTo>
                <a:lnTo>
                  <a:pt x="474" y="602"/>
                </a:lnTo>
                <a:lnTo>
                  <a:pt x="473" y="603"/>
                </a:lnTo>
                <a:lnTo>
                  <a:pt x="471" y="604"/>
                </a:lnTo>
                <a:lnTo>
                  <a:pt x="470" y="604"/>
                </a:lnTo>
                <a:lnTo>
                  <a:pt x="470" y="605"/>
                </a:lnTo>
                <a:lnTo>
                  <a:pt x="470" y="606"/>
                </a:lnTo>
                <a:lnTo>
                  <a:pt x="471" y="607"/>
                </a:lnTo>
                <a:lnTo>
                  <a:pt x="472" y="607"/>
                </a:lnTo>
                <a:lnTo>
                  <a:pt x="472" y="608"/>
                </a:lnTo>
                <a:lnTo>
                  <a:pt x="473" y="608"/>
                </a:lnTo>
                <a:lnTo>
                  <a:pt x="474" y="608"/>
                </a:lnTo>
                <a:lnTo>
                  <a:pt x="475" y="608"/>
                </a:lnTo>
                <a:lnTo>
                  <a:pt x="474" y="610"/>
                </a:lnTo>
                <a:lnTo>
                  <a:pt x="471" y="611"/>
                </a:lnTo>
                <a:lnTo>
                  <a:pt x="470" y="612"/>
                </a:lnTo>
                <a:lnTo>
                  <a:pt x="469" y="611"/>
                </a:lnTo>
                <a:lnTo>
                  <a:pt x="468" y="612"/>
                </a:lnTo>
                <a:lnTo>
                  <a:pt x="468" y="613"/>
                </a:lnTo>
                <a:lnTo>
                  <a:pt x="466" y="615"/>
                </a:lnTo>
                <a:lnTo>
                  <a:pt x="466" y="616"/>
                </a:lnTo>
                <a:lnTo>
                  <a:pt x="466" y="617"/>
                </a:lnTo>
                <a:lnTo>
                  <a:pt x="466" y="618"/>
                </a:lnTo>
                <a:lnTo>
                  <a:pt x="467" y="619"/>
                </a:lnTo>
                <a:lnTo>
                  <a:pt x="468" y="620"/>
                </a:lnTo>
                <a:lnTo>
                  <a:pt x="467" y="621"/>
                </a:lnTo>
                <a:lnTo>
                  <a:pt x="466" y="621"/>
                </a:lnTo>
                <a:lnTo>
                  <a:pt x="465" y="622"/>
                </a:lnTo>
                <a:lnTo>
                  <a:pt x="463" y="622"/>
                </a:lnTo>
                <a:lnTo>
                  <a:pt x="461" y="622"/>
                </a:lnTo>
                <a:lnTo>
                  <a:pt x="460" y="621"/>
                </a:lnTo>
                <a:lnTo>
                  <a:pt x="459" y="622"/>
                </a:lnTo>
                <a:lnTo>
                  <a:pt x="458" y="623"/>
                </a:lnTo>
                <a:lnTo>
                  <a:pt x="458" y="624"/>
                </a:lnTo>
                <a:lnTo>
                  <a:pt x="458" y="625"/>
                </a:lnTo>
                <a:lnTo>
                  <a:pt x="457" y="625"/>
                </a:lnTo>
                <a:lnTo>
                  <a:pt x="456" y="625"/>
                </a:lnTo>
                <a:lnTo>
                  <a:pt x="455" y="625"/>
                </a:lnTo>
                <a:lnTo>
                  <a:pt x="454" y="626"/>
                </a:lnTo>
                <a:lnTo>
                  <a:pt x="453" y="627"/>
                </a:lnTo>
                <a:lnTo>
                  <a:pt x="453" y="626"/>
                </a:lnTo>
                <a:lnTo>
                  <a:pt x="452" y="627"/>
                </a:lnTo>
                <a:lnTo>
                  <a:pt x="451" y="627"/>
                </a:lnTo>
                <a:lnTo>
                  <a:pt x="450" y="628"/>
                </a:lnTo>
                <a:lnTo>
                  <a:pt x="449" y="628"/>
                </a:lnTo>
                <a:lnTo>
                  <a:pt x="448" y="629"/>
                </a:lnTo>
                <a:lnTo>
                  <a:pt x="448" y="630"/>
                </a:lnTo>
                <a:lnTo>
                  <a:pt x="447" y="630"/>
                </a:lnTo>
                <a:lnTo>
                  <a:pt x="446" y="631"/>
                </a:lnTo>
                <a:lnTo>
                  <a:pt x="445" y="632"/>
                </a:lnTo>
                <a:lnTo>
                  <a:pt x="444" y="633"/>
                </a:lnTo>
                <a:lnTo>
                  <a:pt x="444" y="634"/>
                </a:lnTo>
                <a:lnTo>
                  <a:pt x="443" y="635"/>
                </a:lnTo>
                <a:lnTo>
                  <a:pt x="444" y="636"/>
                </a:lnTo>
                <a:lnTo>
                  <a:pt x="444" y="637"/>
                </a:lnTo>
                <a:lnTo>
                  <a:pt x="443" y="637"/>
                </a:lnTo>
                <a:lnTo>
                  <a:pt x="443" y="638"/>
                </a:lnTo>
                <a:lnTo>
                  <a:pt x="444" y="638"/>
                </a:lnTo>
                <a:lnTo>
                  <a:pt x="445" y="638"/>
                </a:lnTo>
                <a:lnTo>
                  <a:pt x="445" y="639"/>
                </a:lnTo>
                <a:lnTo>
                  <a:pt x="445" y="640"/>
                </a:lnTo>
                <a:lnTo>
                  <a:pt x="445" y="641"/>
                </a:lnTo>
                <a:lnTo>
                  <a:pt x="446" y="642"/>
                </a:lnTo>
                <a:lnTo>
                  <a:pt x="446" y="643"/>
                </a:lnTo>
                <a:lnTo>
                  <a:pt x="445" y="644"/>
                </a:lnTo>
                <a:lnTo>
                  <a:pt x="444" y="646"/>
                </a:lnTo>
                <a:lnTo>
                  <a:pt x="443" y="646"/>
                </a:lnTo>
                <a:lnTo>
                  <a:pt x="442" y="647"/>
                </a:lnTo>
                <a:lnTo>
                  <a:pt x="441" y="647"/>
                </a:lnTo>
                <a:lnTo>
                  <a:pt x="440" y="647"/>
                </a:lnTo>
                <a:lnTo>
                  <a:pt x="440" y="648"/>
                </a:lnTo>
                <a:lnTo>
                  <a:pt x="440" y="649"/>
                </a:lnTo>
                <a:lnTo>
                  <a:pt x="439" y="649"/>
                </a:lnTo>
                <a:lnTo>
                  <a:pt x="438" y="649"/>
                </a:lnTo>
                <a:lnTo>
                  <a:pt x="438" y="648"/>
                </a:lnTo>
                <a:lnTo>
                  <a:pt x="437" y="649"/>
                </a:lnTo>
                <a:lnTo>
                  <a:pt x="438" y="650"/>
                </a:lnTo>
                <a:lnTo>
                  <a:pt x="437" y="651"/>
                </a:lnTo>
                <a:lnTo>
                  <a:pt x="436" y="652"/>
                </a:lnTo>
                <a:lnTo>
                  <a:pt x="435" y="652"/>
                </a:lnTo>
                <a:lnTo>
                  <a:pt x="435" y="653"/>
                </a:lnTo>
                <a:lnTo>
                  <a:pt x="434" y="654"/>
                </a:lnTo>
                <a:lnTo>
                  <a:pt x="433" y="655"/>
                </a:lnTo>
                <a:lnTo>
                  <a:pt x="432" y="655"/>
                </a:lnTo>
                <a:lnTo>
                  <a:pt x="432" y="656"/>
                </a:lnTo>
                <a:lnTo>
                  <a:pt x="431" y="656"/>
                </a:lnTo>
                <a:lnTo>
                  <a:pt x="432" y="657"/>
                </a:lnTo>
                <a:lnTo>
                  <a:pt x="432" y="658"/>
                </a:lnTo>
                <a:lnTo>
                  <a:pt x="431" y="658"/>
                </a:lnTo>
                <a:lnTo>
                  <a:pt x="430" y="658"/>
                </a:lnTo>
                <a:lnTo>
                  <a:pt x="430" y="659"/>
                </a:lnTo>
                <a:lnTo>
                  <a:pt x="430" y="660"/>
                </a:lnTo>
                <a:lnTo>
                  <a:pt x="431" y="661"/>
                </a:lnTo>
                <a:lnTo>
                  <a:pt x="432" y="662"/>
                </a:lnTo>
                <a:lnTo>
                  <a:pt x="432" y="664"/>
                </a:lnTo>
                <a:lnTo>
                  <a:pt x="432" y="665"/>
                </a:lnTo>
                <a:lnTo>
                  <a:pt x="433" y="666"/>
                </a:lnTo>
                <a:lnTo>
                  <a:pt x="434" y="667"/>
                </a:lnTo>
                <a:lnTo>
                  <a:pt x="436" y="668"/>
                </a:lnTo>
                <a:lnTo>
                  <a:pt x="437" y="668"/>
                </a:lnTo>
                <a:lnTo>
                  <a:pt x="438" y="669"/>
                </a:lnTo>
                <a:lnTo>
                  <a:pt x="438" y="672"/>
                </a:lnTo>
                <a:lnTo>
                  <a:pt x="438" y="673"/>
                </a:lnTo>
                <a:lnTo>
                  <a:pt x="439" y="673"/>
                </a:lnTo>
                <a:lnTo>
                  <a:pt x="440" y="673"/>
                </a:lnTo>
                <a:lnTo>
                  <a:pt x="440" y="675"/>
                </a:lnTo>
                <a:lnTo>
                  <a:pt x="440" y="676"/>
                </a:lnTo>
                <a:lnTo>
                  <a:pt x="439" y="677"/>
                </a:lnTo>
                <a:lnTo>
                  <a:pt x="439" y="678"/>
                </a:lnTo>
                <a:lnTo>
                  <a:pt x="440" y="680"/>
                </a:lnTo>
                <a:lnTo>
                  <a:pt x="441" y="681"/>
                </a:lnTo>
                <a:lnTo>
                  <a:pt x="442" y="682"/>
                </a:lnTo>
                <a:lnTo>
                  <a:pt x="443" y="682"/>
                </a:lnTo>
                <a:lnTo>
                  <a:pt x="444" y="683"/>
                </a:lnTo>
                <a:lnTo>
                  <a:pt x="444" y="684"/>
                </a:lnTo>
                <a:lnTo>
                  <a:pt x="445" y="684"/>
                </a:lnTo>
                <a:lnTo>
                  <a:pt x="446" y="684"/>
                </a:lnTo>
                <a:lnTo>
                  <a:pt x="448" y="684"/>
                </a:lnTo>
                <a:lnTo>
                  <a:pt x="449" y="685"/>
                </a:lnTo>
                <a:lnTo>
                  <a:pt x="450" y="685"/>
                </a:lnTo>
                <a:lnTo>
                  <a:pt x="450" y="686"/>
                </a:lnTo>
                <a:lnTo>
                  <a:pt x="450" y="687"/>
                </a:lnTo>
                <a:lnTo>
                  <a:pt x="451" y="687"/>
                </a:lnTo>
                <a:lnTo>
                  <a:pt x="452" y="687"/>
                </a:lnTo>
                <a:lnTo>
                  <a:pt x="453" y="686"/>
                </a:lnTo>
                <a:lnTo>
                  <a:pt x="454" y="686"/>
                </a:lnTo>
                <a:lnTo>
                  <a:pt x="455" y="686"/>
                </a:lnTo>
                <a:lnTo>
                  <a:pt x="456" y="687"/>
                </a:lnTo>
                <a:lnTo>
                  <a:pt x="458" y="688"/>
                </a:lnTo>
                <a:lnTo>
                  <a:pt x="459" y="687"/>
                </a:lnTo>
                <a:lnTo>
                  <a:pt x="461" y="687"/>
                </a:lnTo>
                <a:lnTo>
                  <a:pt x="462" y="688"/>
                </a:lnTo>
                <a:lnTo>
                  <a:pt x="464" y="689"/>
                </a:lnTo>
                <a:lnTo>
                  <a:pt x="465" y="689"/>
                </a:lnTo>
                <a:lnTo>
                  <a:pt x="466" y="690"/>
                </a:lnTo>
                <a:lnTo>
                  <a:pt x="467" y="690"/>
                </a:lnTo>
                <a:lnTo>
                  <a:pt x="468" y="691"/>
                </a:lnTo>
                <a:lnTo>
                  <a:pt x="469" y="691"/>
                </a:lnTo>
                <a:lnTo>
                  <a:pt x="470" y="691"/>
                </a:lnTo>
                <a:lnTo>
                  <a:pt x="470" y="692"/>
                </a:lnTo>
                <a:lnTo>
                  <a:pt x="471" y="692"/>
                </a:lnTo>
                <a:lnTo>
                  <a:pt x="471" y="693"/>
                </a:lnTo>
                <a:lnTo>
                  <a:pt x="471" y="694"/>
                </a:lnTo>
                <a:lnTo>
                  <a:pt x="472" y="695"/>
                </a:lnTo>
                <a:lnTo>
                  <a:pt x="473" y="695"/>
                </a:lnTo>
                <a:lnTo>
                  <a:pt x="474" y="695"/>
                </a:lnTo>
                <a:lnTo>
                  <a:pt x="476" y="695"/>
                </a:lnTo>
                <a:lnTo>
                  <a:pt x="477" y="696"/>
                </a:lnTo>
                <a:lnTo>
                  <a:pt x="478" y="696"/>
                </a:lnTo>
                <a:lnTo>
                  <a:pt x="479" y="696"/>
                </a:lnTo>
                <a:lnTo>
                  <a:pt x="480" y="696"/>
                </a:lnTo>
                <a:lnTo>
                  <a:pt x="482" y="696"/>
                </a:lnTo>
                <a:lnTo>
                  <a:pt x="482" y="697"/>
                </a:lnTo>
                <a:lnTo>
                  <a:pt x="483" y="697"/>
                </a:lnTo>
                <a:lnTo>
                  <a:pt x="484" y="697"/>
                </a:lnTo>
                <a:lnTo>
                  <a:pt x="484" y="698"/>
                </a:lnTo>
                <a:lnTo>
                  <a:pt x="484" y="699"/>
                </a:lnTo>
                <a:lnTo>
                  <a:pt x="485" y="699"/>
                </a:lnTo>
                <a:lnTo>
                  <a:pt x="484" y="700"/>
                </a:lnTo>
                <a:lnTo>
                  <a:pt x="483" y="700"/>
                </a:lnTo>
                <a:lnTo>
                  <a:pt x="482" y="700"/>
                </a:lnTo>
                <a:lnTo>
                  <a:pt x="481" y="700"/>
                </a:lnTo>
                <a:lnTo>
                  <a:pt x="480" y="700"/>
                </a:lnTo>
                <a:lnTo>
                  <a:pt x="479" y="700"/>
                </a:lnTo>
                <a:lnTo>
                  <a:pt x="478" y="701"/>
                </a:lnTo>
                <a:lnTo>
                  <a:pt x="477" y="701"/>
                </a:lnTo>
                <a:lnTo>
                  <a:pt x="476" y="701"/>
                </a:lnTo>
                <a:lnTo>
                  <a:pt x="475" y="700"/>
                </a:lnTo>
                <a:lnTo>
                  <a:pt x="474" y="700"/>
                </a:lnTo>
                <a:lnTo>
                  <a:pt x="474" y="701"/>
                </a:lnTo>
                <a:lnTo>
                  <a:pt x="473" y="701"/>
                </a:lnTo>
                <a:lnTo>
                  <a:pt x="473" y="700"/>
                </a:lnTo>
                <a:lnTo>
                  <a:pt x="472" y="700"/>
                </a:lnTo>
                <a:lnTo>
                  <a:pt x="471" y="700"/>
                </a:lnTo>
                <a:lnTo>
                  <a:pt x="470" y="699"/>
                </a:lnTo>
                <a:lnTo>
                  <a:pt x="467" y="697"/>
                </a:lnTo>
                <a:lnTo>
                  <a:pt x="466" y="697"/>
                </a:lnTo>
                <a:lnTo>
                  <a:pt x="465" y="697"/>
                </a:lnTo>
                <a:lnTo>
                  <a:pt x="464" y="697"/>
                </a:lnTo>
                <a:lnTo>
                  <a:pt x="463" y="697"/>
                </a:lnTo>
                <a:lnTo>
                  <a:pt x="462" y="697"/>
                </a:lnTo>
                <a:lnTo>
                  <a:pt x="461" y="697"/>
                </a:lnTo>
                <a:lnTo>
                  <a:pt x="460" y="697"/>
                </a:lnTo>
                <a:lnTo>
                  <a:pt x="460" y="698"/>
                </a:lnTo>
                <a:lnTo>
                  <a:pt x="460" y="699"/>
                </a:lnTo>
                <a:lnTo>
                  <a:pt x="462" y="700"/>
                </a:lnTo>
                <a:lnTo>
                  <a:pt x="462" y="701"/>
                </a:lnTo>
                <a:lnTo>
                  <a:pt x="462" y="702"/>
                </a:lnTo>
                <a:lnTo>
                  <a:pt x="462" y="703"/>
                </a:lnTo>
                <a:lnTo>
                  <a:pt x="462" y="704"/>
                </a:lnTo>
                <a:lnTo>
                  <a:pt x="461" y="705"/>
                </a:lnTo>
                <a:lnTo>
                  <a:pt x="460" y="706"/>
                </a:lnTo>
                <a:lnTo>
                  <a:pt x="459" y="707"/>
                </a:lnTo>
                <a:lnTo>
                  <a:pt x="459" y="708"/>
                </a:lnTo>
                <a:lnTo>
                  <a:pt x="458" y="708"/>
                </a:lnTo>
                <a:lnTo>
                  <a:pt x="456" y="709"/>
                </a:lnTo>
                <a:lnTo>
                  <a:pt x="454" y="709"/>
                </a:lnTo>
                <a:lnTo>
                  <a:pt x="454" y="710"/>
                </a:lnTo>
                <a:lnTo>
                  <a:pt x="454" y="711"/>
                </a:lnTo>
                <a:lnTo>
                  <a:pt x="455" y="710"/>
                </a:lnTo>
                <a:lnTo>
                  <a:pt x="456" y="710"/>
                </a:lnTo>
                <a:lnTo>
                  <a:pt x="457" y="710"/>
                </a:lnTo>
                <a:lnTo>
                  <a:pt x="457" y="711"/>
                </a:lnTo>
                <a:lnTo>
                  <a:pt x="458" y="712"/>
                </a:lnTo>
                <a:lnTo>
                  <a:pt x="459" y="712"/>
                </a:lnTo>
                <a:lnTo>
                  <a:pt x="459" y="713"/>
                </a:lnTo>
                <a:lnTo>
                  <a:pt x="458" y="713"/>
                </a:lnTo>
                <a:lnTo>
                  <a:pt x="457" y="713"/>
                </a:lnTo>
                <a:lnTo>
                  <a:pt x="457" y="714"/>
                </a:lnTo>
                <a:lnTo>
                  <a:pt x="458" y="715"/>
                </a:lnTo>
                <a:lnTo>
                  <a:pt x="458" y="716"/>
                </a:lnTo>
                <a:lnTo>
                  <a:pt x="457" y="716"/>
                </a:lnTo>
                <a:lnTo>
                  <a:pt x="457" y="717"/>
                </a:lnTo>
                <a:lnTo>
                  <a:pt x="456" y="717"/>
                </a:lnTo>
                <a:lnTo>
                  <a:pt x="455" y="717"/>
                </a:lnTo>
                <a:lnTo>
                  <a:pt x="455" y="718"/>
                </a:lnTo>
                <a:lnTo>
                  <a:pt x="456" y="718"/>
                </a:lnTo>
                <a:lnTo>
                  <a:pt x="456" y="719"/>
                </a:lnTo>
                <a:lnTo>
                  <a:pt x="455" y="719"/>
                </a:lnTo>
                <a:lnTo>
                  <a:pt x="454" y="718"/>
                </a:lnTo>
                <a:lnTo>
                  <a:pt x="453" y="719"/>
                </a:lnTo>
                <a:lnTo>
                  <a:pt x="453" y="720"/>
                </a:lnTo>
                <a:lnTo>
                  <a:pt x="453" y="722"/>
                </a:lnTo>
                <a:lnTo>
                  <a:pt x="454" y="724"/>
                </a:lnTo>
                <a:lnTo>
                  <a:pt x="454" y="723"/>
                </a:lnTo>
                <a:lnTo>
                  <a:pt x="455" y="723"/>
                </a:lnTo>
                <a:lnTo>
                  <a:pt x="456" y="724"/>
                </a:lnTo>
                <a:lnTo>
                  <a:pt x="457" y="725"/>
                </a:lnTo>
                <a:lnTo>
                  <a:pt x="458" y="725"/>
                </a:lnTo>
                <a:lnTo>
                  <a:pt x="459" y="726"/>
                </a:lnTo>
                <a:lnTo>
                  <a:pt x="460" y="725"/>
                </a:lnTo>
                <a:lnTo>
                  <a:pt x="461" y="725"/>
                </a:lnTo>
                <a:lnTo>
                  <a:pt x="462" y="724"/>
                </a:lnTo>
                <a:lnTo>
                  <a:pt x="463" y="725"/>
                </a:lnTo>
                <a:lnTo>
                  <a:pt x="464" y="725"/>
                </a:lnTo>
                <a:lnTo>
                  <a:pt x="465" y="726"/>
                </a:lnTo>
                <a:lnTo>
                  <a:pt x="466" y="726"/>
                </a:lnTo>
                <a:lnTo>
                  <a:pt x="467" y="727"/>
                </a:lnTo>
                <a:lnTo>
                  <a:pt x="468" y="726"/>
                </a:lnTo>
                <a:lnTo>
                  <a:pt x="469" y="726"/>
                </a:lnTo>
                <a:lnTo>
                  <a:pt x="470" y="726"/>
                </a:lnTo>
                <a:lnTo>
                  <a:pt x="471" y="725"/>
                </a:lnTo>
                <a:lnTo>
                  <a:pt x="472" y="725"/>
                </a:lnTo>
                <a:lnTo>
                  <a:pt x="473" y="725"/>
                </a:lnTo>
                <a:lnTo>
                  <a:pt x="473" y="726"/>
                </a:lnTo>
                <a:lnTo>
                  <a:pt x="474" y="727"/>
                </a:lnTo>
                <a:lnTo>
                  <a:pt x="473" y="728"/>
                </a:lnTo>
                <a:lnTo>
                  <a:pt x="471" y="730"/>
                </a:lnTo>
                <a:lnTo>
                  <a:pt x="470" y="730"/>
                </a:lnTo>
                <a:lnTo>
                  <a:pt x="469" y="730"/>
                </a:lnTo>
                <a:lnTo>
                  <a:pt x="468" y="730"/>
                </a:lnTo>
                <a:lnTo>
                  <a:pt x="467" y="731"/>
                </a:lnTo>
                <a:lnTo>
                  <a:pt x="466" y="731"/>
                </a:lnTo>
                <a:lnTo>
                  <a:pt x="464" y="731"/>
                </a:lnTo>
                <a:lnTo>
                  <a:pt x="462" y="731"/>
                </a:lnTo>
                <a:lnTo>
                  <a:pt x="461" y="731"/>
                </a:lnTo>
                <a:lnTo>
                  <a:pt x="459" y="731"/>
                </a:lnTo>
                <a:lnTo>
                  <a:pt x="458" y="732"/>
                </a:lnTo>
                <a:lnTo>
                  <a:pt x="457" y="732"/>
                </a:lnTo>
                <a:lnTo>
                  <a:pt x="455" y="733"/>
                </a:lnTo>
                <a:lnTo>
                  <a:pt x="455" y="734"/>
                </a:lnTo>
                <a:lnTo>
                  <a:pt x="454" y="734"/>
                </a:lnTo>
                <a:lnTo>
                  <a:pt x="454" y="735"/>
                </a:lnTo>
                <a:lnTo>
                  <a:pt x="453" y="735"/>
                </a:lnTo>
                <a:lnTo>
                  <a:pt x="452" y="736"/>
                </a:lnTo>
                <a:lnTo>
                  <a:pt x="452" y="737"/>
                </a:lnTo>
                <a:lnTo>
                  <a:pt x="450" y="739"/>
                </a:lnTo>
                <a:lnTo>
                  <a:pt x="449" y="740"/>
                </a:lnTo>
                <a:lnTo>
                  <a:pt x="450" y="740"/>
                </a:lnTo>
                <a:lnTo>
                  <a:pt x="450" y="741"/>
                </a:lnTo>
                <a:lnTo>
                  <a:pt x="451" y="741"/>
                </a:lnTo>
                <a:lnTo>
                  <a:pt x="451" y="742"/>
                </a:lnTo>
                <a:lnTo>
                  <a:pt x="451" y="743"/>
                </a:lnTo>
                <a:lnTo>
                  <a:pt x="450" y="743"/>
                </a:lnTo>
                <a:lnTo>
                  <a:pt x="450" y="744"/>
                </a:lnTo>
                <a:lnTo>
                  <a:pt x="451" y="744"/>
                </a:lnTo>
                <a:lnTo>
                  <a:pt x="451" y="745"/>
                </a:lnTo>
                <a:lnTo>
                  <a:pt x="450" y="745"/>
                </a:lnTo>
                <a:lnTo>
                  <a:pt x="450" y="746"/>
                </a:lnTo>
                <a:lnTo>
                  <a:pt x="451" y="746"/>
                </a:lnTo>
                <a:lnTo>
                  <a:pt x="452" y="746"/>
                </a:lnTo>
                <a:lnTo>
                  <a:pt x="452" y="747"/>
                </a:lnTo>
                <a:lnTo>
                  <a:pt x="452" y="748"/>
                </a:lnTo>
                <a:lnTo>
                  <a:pt x="452" y="749"/>
                </a:lnTo>
                <a:lnTo>
                  <a:pt x="452" y="750"/>
                </a:lnTo>
                <a:lnTo>
                  <a:pt x="451" y="751"/>
                </a:lnTo>
                <a:lnTo>
                  <a:pt x="451" y="752"/>
                </a:lnTo>
                <a:lnTo>
                  <a:pt x="451" y="753"/>
                </a:lnTo>
                <a:lnTo>
                  <a:pt x="450" y="753"/>
                </a:lnTo>
                <a:lnTo>
                  <a:pt x="450" y="754"/>
                </a:lnTo>
                <a:lnTo>
                  <a:pt x="450" y="755"/>
                </a:lnTo>
                <a:lnTo>
                  <a:pt x="450" y="756"/>
                </a:lnTo>
                <a:lnTo>
                  <a:pt x="449" y="756"/>
                </a:lnTo>
                <a:lnTo>
                  <a:pt x="450" y="757"/>
                </a:lnTo>
                <a:lnTo>
                  <a:pt x="451" y="757"/>
                </a:lnTo>
                <a:lnTo>
                  <a:pt x="452" y="757"/>
                </a:lnTo>
                <a:lnTo>
                  <a:pt x="451" y="759"/>
                </a:lnTo>
                <a:lnTo>
                  <a:pt x="452" y="759"/>
                </a:lnTo>
                <a:lnTo>
                  <a:pt x="452" y="760"/>
                </a:lnTo>
                <a:lnTo>
                  <a:pt x="451" y="762"/>
                </a:lnTo>
                <a:lnTo>
                  <a:pt x="450" y="762"/>
                </a:lnTo>
                <a:lnTo>
                  <a:pt x="450" y="763"/>
                </a:lnTo>
                <a:lnTo>
                  <a:pt x="451" y="763"/>
                </a:lnTo>
                <a:lnTo>
                  <a:pt x="451" y="764"/>
                </a:lnTo>
                <a:lnTo>
                  <a:pt x="451" y="765"/>
                </a:lnTo>
                <a:lnTo>
                  <a:pt x="450" y="766"/>
                </a:lnTo>
                <a:lnTo>
                  <a:pt x="451" y="767"/>
                </a:lnTo>
                <a:lnTo>
                  <a:pt x="452" y="767"/>
                </a:lnTo>
                <a:lnTo>
                  <a:pt x="453" y="768"/>
                </a:lnTo>
                <a:lnTo>
                  <a:pt x="454" y="768"/>
                </a:lnTo>
                <a:lnTo>
                  <a:pt x="455" y="768"/>
                </a:lnTo>
                <a:lnTo>
                  <a:pt x="455" y="769"/>
                </a:lnTo>
                <a:lnTo>
                  <a:pt x="454" y="769"/>
                </a:lnTo>
                <a:lnTo>
                  <a:pt x="453" y="769"/>
                </a:lnTo>
                <a:lnTo>
                  <a:pt x="453" y="770"/>
                </a:lnTo>
                <a:lnTo>
                  <a:pt x="452" y="770"/>
                </a:lnTo>
                <a:lnTo>
                  <a:pt x="453" y="771"/>
                </a:lnTo>
                <a:lnTo>
                  <a:pt x="452" y="771"/>
                </a:lnTo>
                <a:lnTo>
                  <a:pt x="452" y="772"/>
                </a:lnTo>
                <a:lnTo>
                  <a:pt x="453" y="772"/>
                </a:lnTo>
                <a:lnTo>
                  <a:pt x="454" y="772"/>
                </a:lnTo>
                <a:lnTo>
                  <a:pt x="455" y="774"/>
                </a:lnTo>
                <a:lnTo>
                  <a:pt x="456" y="774"/>
                </a:lnTo>
                <a:lnTo>
                  <a:pt x="458" y="775"/>
                </a:lnTo>
                <a:lnTo>
                  <a:pt x="459" y="777"/>
                </a:lnTo>
                <a:lnTo>
                  <a:pt x="458" y="777"/>
                </a:lnTo>
                <a:lnTo>
                  <a:pt x="458" y="778"/>
                </a:lnTo>
                <a:lnTo>
                  <a:pt x="458" y="779"/>
                </a:lnTo>
                <a:lnTo>
                  <a:pt x="457" y="779"/>
                </a:lnTo>
                <a:lnTo>
                  <a:pt x="457" y="780"/>
                </a:lnTo>
                <a:lnTo>
                  <a:pt x="457" y="781"/>
                </a:lnTo>
                <a:lnTo>
                  <a:pt x="458" y="781"/>
                </a:lnTo>
                <a:lnTo>
                  <a:pt x="459" y="780"/>
                </a:lnTo>
                <a:lnTo>
                  <a:pt x="460" y="780"/>
                </a:lnTo>
                <a:lnTo>
                  <a:pt x="461" y="780"/>
                </a:lnTo>
                <a:lnTo>
                  <a:pt x="461" y="781"/>
                </a:lnTo>
                <a:lnTo>
                  <a:pt x="462" y="782"/>
                </a:lnTo>
                <a:lnTo>
                  <a:pt x="462" y="783"/>
                </a:lnTo>
                <a:lnTo>
                  <a:pt x="462" y="784"/>
                </a:lnTo>
                <a:lnTo>
                  <a:pt x="462" y="785"/>
                </a:lnTo>
                <a:lnTo>
                  <a:pt x="462" y="786"/>
                </a:lnTo>
                <a:lnTo>
                  <a:pt x="461" y="787"/>
                </a:lnTo>
                <a:lnTo>
                  <a:pt x="462" y="788"/>
                </a:lnTo>
                <a:lnTo>
                  <a:pt x="461" y="789"/>
                </a:lnTo>
                <a:lnTo>
                  <a:pt x="462" y="790"/>
                </a:lnTo>
                <a:lnTo>
                  <a:pt x="463" y="790"/>
                </a:lnTo>
                <a:lnTo>
                  <a:pt x="464" y="790"/>
                </a:lnTo>
                <a:lnTo>
                  <a:pt x="465" y="790"/>
                </a:lnTo>
                <a:lnTo>
                  <a:pt x="466" y="789"/>
                </a:lnTo>
                <a:lnTo>
                  <a:pt x="468" y="788"/>
                </a:lnTo>
                <a:lnTo>
                  <a:pt x="470" y="788"/>
                </a:lnTo>
                <a:lnTo>
                  <a:pt x="471" y="788"/>
                </a:lnTo>
                <a:lnTo>
                  <a:pt x="472" y="788"/>
                </a:lnTo>
                <a:lnTo>
                  <a:pt x="472" y="789"/>
                </a:lnTo>
                <a:lnTo>
                  <a:pt x="471" y="790"/>
                </a:lnTo>
                <a:lnTo>
                  <a:pt x="472" y="791"/>
                </a:lnTo>
                <a:lnTo>
                  <a:pt x="472" y="792"/>
                </a:lnTo>
                <a:lnTo>
                  <a:pt x="472" y="793"/>
                </a:lnTo>
                <a:lnTo>
                  <a:pt x="471" y="793"/>
                </a:lnTo>
                <a:lnTo>
                  <a:pt x="470" y="794"/>
                </a:lnTo>
                <a:lnTo>
                  <a:pt x="469" y="794"/>
                </a:lnTo>
                <a:lnTo>
                  <a:pt x="467" y="793"/>
                </a:lnTo>
                <a:lnTo>
                  <a:pt x="464" y="794"/>
                </a:lnTo>
                <a:lnTo>
                  <a:pt x="462" y="795"/>
                </a:lnTo>
                <a:lnTo>
                  <a:pt x="461" y="795"/>
                </a:lnTo>
                <a:lnTo>
                  <a:pt x="460" y="795"/>
                </a:lnTo>
                <a:lnTo>
                  <a:pt x="460" y="796"/>
                </a:lnTo>
                <a:lnTo>
                  <a:pt x="460" y="797"/>
                </a:lnTo>
                <a:lnTo>
                  <a:pt x="459" y="798"/>
                </a:lnTo>
                <a:lnTo>
                  <a:pt x="458" y="798"/>
                </a:lnTo>
                <a:lnTo>
                  <a:pt x="458" y="799"/>
                </a:lnTo>
                <a:lnTo>
                  <a:pt x="459" y="799"/>
                </a:lnTo>
                <a:lnTo>
                  <a:pt x="459" y="800"/>
                </a:lnTo>
                <a:lnTo>
                  <a:pt x="458" y="800"/>
                </a:lnTo>
                <a:lnTo>
                  <a:pt x="458" y="802"/>
                </a:lnTo>
                <a:lnTo>
                  <a:pt x="457" y="803"/>
                </a:lnTo>
                <a:lnTo>
                  <a:pt x="457" y="804"/>
                </a:lnTo>
                <a:lnTo>
                  <a:pt x="458" y="804"/>
                </a:lnTo>
                <a:lnTo>
                  <a:pt x="459" y="804"/>
                </a:lnTo>
                <a:lnTo>
                  <a:pt x="459" y="805"/>
                </a:lnTo>
                <a:lnTo>
                  <a:pt x="460" y="805"/>
                </a:lnTo>
                <a:lnTo>
                  <a:pt x="460" y="806"/>
                </a:lnTo>
                <a:lnTo>
                  <a:pt x="460" y="807"/>
                </a:lnTo>
                <a:lnTo>
                  <a:pt x="459" y="807"/>
                </a:lnTo>
                <a:lnTo>
                  <a:pt x="458" y="808"/>
                </a:lnTo>
                <a:lnTo>
                  <a:pt x="457" y="808"/>
                </a:lnTo>
                <a:lnTo>
                  <a:pt x="457" y="809"/>
                </a:lnTo>
                <a:lnTo>
                  <a:pt x="456" y="809"/>
                </a:lnTo>
                <a:lnTo>
                  <a:pt x="456" y="810"/>
                </a:lnTo>
                <a:lnTo>
                  <a:pt x="457" y="811"/>
                </a:lnTo>
                <a:lnTo>
                  <a:pt x="458" y="811"/>
                </a:lnTo>
                <a:lnTo>
                  <a:pt x="459" y="812"/>
                </a:lnTo>
                <a:lnTo>
                  <a:pt x="459" y="813"/>
                </a:lnTo>
                <a:lnTo>
                  <a:pt x="459" y="815"/>
                </a:lnTo>
                <a:lnTo>
                  <a:pt x="458" y="815"/>
                </a:lnTo>
                <a:lnTo>
                  <a:pt x="457" y="816"/>
                </a:lnTo>
                <a:lnTo>
                  <a:pt x="458" y="817"/>
                </a:lnTo>
                <a:lnTo>
                  <a:pt x="458" y="818"/>
                </a:lnTo>
                <a:lnTo>
                  <a:pt x="458" y="819"/>
                </a:lnTo>
                <a:lnTo>
                  <a:pt x="457" y="819"/>
                </a:lnTo>
                <a:lnTo>
                  <a:pt x="457" y="820"/>
                </a:lnTo>
                <a:lnTo>
                  <a:pt x="457" y="821"/>
                </a:lnTo>
                <a:lnTo>
                  <a:pt x="457" y="822"/>
                </a:lnTo>
                <a:lnTo>
                  <a:pt x="458" y="823"/>
                </a:lnTo>
                <a:lnTo>
                  <a:pt x="458" y="824"/>
                </a:lnTo>
                <a:lnTo>
                  <a:pt x="458" y="825"/>
                </a:lnTo>
                <a:lnTo>
                  <a:pt x="457" y="827"/>
                </a:lnTo>
                <a:lnTo>
                  <a:pt x="455" y="828"/>
                </a:lnTo>
                <a:lnTo>
                  <a:pt x="456" y="829"/>
                </a:lnTo>
                <a:lnTo>
                  <a:pt x="456" y="830"/>
                </a:lnTo>
                <a:lnTo>
                  <a:pt x="455" y="831"/>
                </a:lnTo>
                <a:lnTo>
                  <a:pt x="455" y="832"/>
                </a:lnTo>
                <a:lnTo>
                  <a:pt x="454" y="833"/>
                </a:lnTo>
                <a:lnTo>
                  <a:pt x="455" y="833"/>
                </a:lnTo>
                <a:lnTo>
                  <a:pt x="455" y="834"/>
                </a:lnTo>
                <a:lnTo>
                  <a:pt x="454" y="835"/>
                </a:lnTo>
                <a:lnTo>
                  <a:pt x="454" y="836"/>
                </a:lnTo>
                <a:lnTo>
                  <a:pt x="453" y="837"/>
                </a:lnTo>
                <a:lnTo>
                  <a:pt x="454" y="837"/>
                </a:lnTo>
                <a:lnTo>
                  <a:pt x="455" y="837"/>
                </a:lnTo>
                <a:lnTo>
                  <a:pt x="456" y="836"/>
                </a:lnTo>
                <a:lnTo>
                  <a:pt x="457" y="836"/>
                </a:lnTo>
                <a:lnTo>
                  <a:pt x="457" y="835"/>
                </a:lnTo>
                <a:lnTo>
                  <a:pt x="458" y="836"/>
                </a:lnTo>
                <a:lnTo>
                  <a:pt x="459" y="836"/>
                </a:lnTo>
                <a:lnTo>
                  <a:pt x="461" y="837"/>
                </a:lnTo>
                <a:lnTo>
                  <a:pt x="462" y="837"/>
                </a:lnTo>
                <a:lnTo>
                  <a:pt x="463" y="836"/>
                </a:lnTo>
                <a:lnTo>
                  <a:pt x="464" y="835"/>
                </a:lnTo>
                <a:lnTo>
                  <a:pt x="466" y="835"/>
                </a:lnTo>
                <a:lnTo>
                  <a:pt x="467" y="835"/>
                </a:lnTo>
                <a:lnTo>
                  <a:pt x="468" y="835"/>
                </a:lnTo>
                <a:lnTo>
                  <a:pt x="469" y="835"/>
                </a:lnTo>
                <a:lnTo>
                  <a:pt x="471" y="834"/>
                </a:lnTo>
                <a:lnTo>
                  <a:pt x="472" y="834"/>
                </a:lnTo>
                <a:lnTo>
                  <a:pt x="473" y="835"/>
                </a:lnTo>
                <a:lnTo>
                  <a:pt x="473" y="836"/>
                </a:lnTo>
                <a:lnTo>
                  <a:pt x="472" y="836"/>
                </a:lnTo>
                <a:lnTo>
                  <a:pt x="471" y="836"/>
                </a:lnTo>
                <a:lnTo>
                  <a:pt x="470" y="837"/>
                </a:lnTo>
                <a:lnTo>
                  <a:pt x="469" y="837"/>
                </a:lnTo>
                <a:lnTo>
                  <a:pt x="468" y="837"/>
                </a:lnTo>
                <a:lnTo>
                  <a:pt x="468" y="836"/>
                </a:lnTo>
                <a:lnTo>
                  <a:pt x="467" y="837"/>
                </a:lnTo>
                <a:lnTo>
                  <a:pt x="466" y="837"/>
                </a:lnTo>
                <a:lnTo>
                  <a:pt x="466" y="838"/>
                </a:lnTo>
                <a:lnTo>
                  <a:pt x="465" y="838"/>
                </a:lnTo>
                <a:lnTo>
                  <a:pt x="465" y="839"/>
                </a:lnTo>
                <a:lnTo>
                  <a:pt x="463" y="839"/>
                </a:lnTo>
                <a:lnTo>
                  <a:pt x="461" y="839"/>
                </a:lnTo>
                <a:lnTo>
                  <a:pt x="460" y="839"/>
                </a:lnTo>
                <a:lnTo>
                  <a:pt x="458" y="839"/>
                </a:lnTo>
                <a:lnTo>
                  <a:pt x="457" y="839"/>
                </a:lnTo>
                <a:lnTo>
                  <a:pt x="456" y="839"/>
                </a:lnTo>
                <a:lnTo>
                  <a:pt x="456" y="840"/>
                </a:lnTo>
                <a:lnTo>
                  <a:pt x="456" y="839"/>
                </a:lnTo>
                <a:lnTo>
                  <a:pt x="455" y="839"/>
                </a:lnTo>
                <a:lnTo>
                  <a:pt x="455" y="840"/>
                </a:lnTo>
                <a:lnTo>
                  <a:pt x="454" y="840"/>
                </a:lnTo>
                <a:lnTo>
                  <a:pt x="453" y="840"/>
                </a:lnTo>
                <a:lnTo>
                  <a:pt x="452" y="840"/>
                </a:lnTo>
                <a:lnTo>
                  <a:pt x="451" y="840"/>
                </a:lnTo>
                <a:lnTo>
                  <a:pt x="450" y="840"/>
                </a:lnTo>
                <a:lnTo>
                  <a:pt x="449" y="840"/>
                </a:lnTo>
                <a:lnTo>
                  <a:pt x="449" y="841"/>
                </a:lnTo>
                <a:lnTo>
                  <a:pt x="449" y="840"/>
                </a:lnTo>
                <a:lnTo>
                  <a:pt x="449" y="841"/>
                </a:lnTo>
                <a:lnTo>
                  <a:pt x="448" y="841"/>
                </a:lnTo>
                <a:lnTo>
                  <a:pt x="447" y="841"/>
                </a:lnTo>
                <a:lnTo>
                  <a:pt x="446" y="841"/>
                </a:lnTo>
                <a:lnTo>
                  <a:pt x="446" y="840"/>
                </a:lnTo>
                <a:lnTo>
                  <a:pt x="446" y="839"/>
                </a:lnTo>
                <a:lnTo>
                  <a:pt x="447" y="839"/>
                </a:lnTo>
                <a:lnTo>
                  <a:pt x="446" y="839"/>
                </a:lnTo>
                <a:lnTo>
                  <a:pt x="446" y="838"/>
                </a:lnTo>
                <a:lnTo>
                  <a:pt x="446" y="837"/>
                </a:lnTo>
                <a:lnTo>
                  <a:pt x="447" y="837"/>
                </a:lnTo>
                <a:lnTo>
                  <a:pt x="446" y="836"/>
                </a:lnTo>
                <a:lnTo>
                  <a:pt x="447" y="835"/>
                </a:lnTo>
                <a:lnTo>
                  <a:pt x="447" y="834"/>
                </a:lnTo>
                <a:lnTo>
                  <a:pt x="447" y="833"/>
                </a:lnTo>
                <a:lnTo>
                  <a:pt x="448" y="832"/>
                </a:lnTo>
                <a:lnTo>
                  <a:pt x="447" y="832"/>
                </a:lnTo>
                <a:lnTo>
                  <a:pt x="447" y="831"/>
                </a:lnTo>
                <a:lnTo>
                  <a:pt x="447" y="830"/>
                </a:lnTo>
                <a:lnTo>
                  <a:pt x="448" y="830"/>
                </a:lnTo>
                <a:lnTo>
                  <a:pt x="447" y="830"/>
                </a:lnTo>
                <a:lnTo>
                  <a:pt x="448" y="829"/>
                </a:lnTo>
                <a:lnTo>
                  <a:pt x="447" y="829"/>
                </a:lnTo>
                <a:lnTo>
                  <a:pt x="447" y="828"/>
                </a:lnTo>
                <a:lnTo>
                  <a:pt x="447" y="827"/>
                </a:lnTo>
                <a:lnTo>
                  <a:pt x="447" y="826"/>
                </a:lnTo>
                <a:lnTo>
                  <a:pt x="446" y="826"/>
                </a:lnTo>
                <a:lnTo>
                  <a:pt x="445" y="826"/>
                </a:lnTo>
                <a:lnTo>
                  <a:pt x="444" y="826"/>
                </a:lnTo>
                <a:lnTo>
                  <a:pt x="444" y="825"/>
                </a:lnTo>
                <a:lnTo>
                  <a:pt x="443" y="825"/>
                </a:lnTo>
                <a:lnTo>
                  <a:pt x="444" y="825"/>
                </a:lnTo>
                <a:lnTo>
                  <a:pt x="443" y="825"/>
                </a:lnTo>
                <a:lnTo>
                  <a:pt x="443" y="824"/>
                </a:lnTo>
                <a:lnTo>
                  <a:pt x="443" y="823"/>
                </a:lnTo>
                <a:lnTo>
                  <a:pt x="437" y="834"/>
                </a:lnTo>
                <a:lnTo>
                  <a:pt x="436" y="836"/>
                </a:lnTo>
                <a:lnTo>
                  <a:pt x="424" y="835"/>
                </a:lnTo>
                <a:lnTo>
                  <a:pt x="422" y="834"/>
                </a:lnTo>
                <a:lnTo>
                  <a:pt x="401" y="839"/>
                </a:lnTo>
                <a:lnTo>
                  <a:pt x="400" y="839"/>
                </a:lnTo>
                <a:lnTo>
                  <a:pt x="400" y="840"/>
                </a:lnTo>
                <a:lnTo>
                  <a:pt x="399" y="840"/>
                </a:lnTo>
                <a:lnTo>
                  <a:pt x="399" y="841"/>
                </a:lnTo>
                <a:lnTo>
                  <a:pt x="398" y="842"/>
                </a:lnTo>
                <a:lnTo>
                  <a:pt x="397" y="842"/>
                </a:lnTo>
                <a:lnTo>
                  <a:pt x="397" y="843"/>
                </a:lnTo>
                <a:lnTo>
                  <a:pt x="397" y="844"/>
                </a:lnTo>
                <a:lnTo>
                  <a:pt x="396" y="844"/>
                </a:lnTo>
                <a:lnTo>
                  <a:pt x="396" y="845"/>
                </a:lnTo>
                <a:lnTo>
                  <a:pt x="394" y="845"/>
                </a:lnTo>
                <a:lnTo>
                  <a:pt x="394" y="844"/>
                </a:lnTo>
                <a:lnTo>
                  <a:pt x="394" y="845"/>
                </a:lnTo>
                <a:lnTo>
                  <a:pt x="393" y="844"/>
                </a:lnTo>
                <a:lnTo>
                  <a:pt x="394" y="843"/>
                </a:lnTo>
                <a:lnTo>
                  <a:pt x="393" y="843"/>
                </a:lnTo>
                <a:lnTo>
                  <a:pt x="392" y="843"/>
                </a:lnTo>
                <a:lnTo>
                  <a:pt x="392" y="844"/>
                </a:lnTo>
                <a:lnTo>
                  <a:pt x="391" y="844"/>
                </a:lnTo>
                <a:lnTo>
                  <a:pt x="391" y="845"/>
                </a:lnTo>
                <a:lnTo>
                  <a:pt x="390" y="845"/>
                </a:lnTo>
                <a:lnTo>
                  <a:pt x="390" y="846"/>
                </a:lnTo>
                <a:lnTo>
                  <a:pt x="389" y="846"/>
                </a:lnTo>
                <a:lnTo>
                  <a:pt x="388" y="847"/>
                </a:lnTo>
                <a:lnTo>
                  <a:pt x="388" y="848"/>
                </a:lnTo>
                <a:lnTo>
                  <a:pt x="387" y="848"/>
                </a:lnTo>
                <a:lnTo>
                  <a:pt x="386" y="848"/>
                </a:lnTo>
                <a:lnTo>
                  <a:pt x="386" y="849"/>
                </a:lnTo>
                <a:lnTo>
                  <a:pt x="385" y="849"/>
                </a:lnTo>
                <a:lnTo>
                  <a:pt x="384" y="849"/>
                </a:lnTo>
                <a:lnTo>
                  <a:pt x="384" y="850"/>
                </a:lnTo>
                <a:lnTo>
                  <a:pt x="383" y="850"/>
                </a:lnTo>
                <a:lnTo>
                  <a:pt x="383" y="851"/>
                </a:lnTo>
                <a:lnTo>
                  <a:pt x="382" y="851"/>
                </a:lnTo>
                <a:lnTo>
                  <a:pt x="382" y="850"/>
                </a:lnTo>
                <a:lnTo>
                  <a:pt x="381" y="850"/>
                </a:lnTo>
                <a:lnTo>
                  <a:pt x="380" y="850"/>
                </a:lnTo>
                <a:lnTo>
                  <a:pt x="380" y="851"/>
                </a:lnTo>
                <a:lnTo>
                  <a:pt x="380" y="852"/>
                </a:lnTo>
                <a:lnTo>
                  <a:pt x="379" y="852"/>
                </a:lnTo>
                <a:lnTo>
                  <a:pt x="378" y="852"/>
                </a:lnTo>
                <a:lnTo>
                  <a:pt x="377" y="852"/>
                </a:lnTo>
                <a:lnTo>
                  <a:pt x="377" y="853"/>
                </a:lnTo>
                <a:lnTo>
                  <a:pt x="377" y="852"/>
                </a:lnTo>
                <a:lnTo>
                  <a:pt x="377" y="853"/>
                </a:lnTo>
                <a:lnTo>
                  <a:pt x="376" y="853"/>
                </a:lnTo>
                <a:lnTo>
                  <a:pt x="376" y="852"/>
                </a:lnTo>
                <a:lnTo>
                  <a:pt x="376" y="853"/>
                </a:lnTo>
                <a:lnTo>
                  <a:pt x="375" y="853"/>
                </a:lnTo>
                <a:lnTo>
                  <a:pt x="375" y="854"/>
                </a:lnTo>
                <a:lnTo>
                  <a:pt x="375" y="853"/>
                </a:lnTo>
                <a:lnTo>
                  <a:pt x="375" y="854"/>
                </a:lnTo>
                <a:lnTo>
                  <a:pt x="374" y="854"/>
                </a:lnTo>
                <a:lnTo>
                  <a:pt x="373" y="853"/>
                </a:lnTo>
                <a:lnTo>
                  <a:pt x="373" y="854"/>
                </a:lnTo>
                <a:lnTo>
                  <a:pt x="372" y="854"/>
                </a:lnTo>
                <a:lnTo>
                  <a:pt x="372" y="855"/>
                </a:lnTo>
                <a:lnTo>
                  <a:pt x="372" y="856"/>
                </a:lnTo>
                <a:lnTo>
                  <a:pt x="371" y="856"/>
                </a:lnTo>
                <a:lnTo>
                  <a:pt x="371" y="855"/>
                </a:lnTo>
                <a:lnTo>
                  <a:pt x="370" y="855"/>
                </a:lnTo>
                <a:lnTo>
                  <a:pt x="369" y="856"/>
                </a:lnTo>
                <a:lnTo>
                  <a:pt x="369" y="855"/>
                </a:lnTo>
                <a:lnTo>
                  <a:pt x="368" y="855"/>
                </a:lnTo>
                <a:lnTo>
                  <a:pt x="367" y="855"/>
                </a:lnTo>
                <a:lnTo>
                  <a:pt x="366" y="856"/>
                </a:lnTo>
                <a:lnTo>
                  <a:pt x="366" y="857"/>
                </a:lnTo>
                <a:lnTo>
                  <a:pt x="366" y="858"/>
                </a:lnTo>
                <a:lnTo>
                  <a:pt x="365" y="858"/>
                </a:lnTo>
                <a:lnTo>
                  <a:pt x="364" y="858"/>
                </a:lnTo>
                <a:lnTo>
                  <a:pt x="363" y="858"/>
                </a:lnTo>
                <a:lnTo>
                  <a:pt x="362" y="858"/>
                </a:lnTo>
                <a:lnTo>
                  <a:pt x="361" y="858"/>
                </a:lnTo>
                <a:lnTo>
                  <a:pt x="361" y="857"/>
                </a:lnTo>
                <a:lnTo>
                  <a:pt x="362" y="857"/>
                </a:lnTo>
                <a:lnTo>
                  <a:pt x="362" y="856"/>
                </a:lnTo>
                <a:lnTo>
                  <a:pt x="361" y="856"/>
                </a:lnTo>
                <a:lnTo>
                  <a:pt x="360" y="856"/>
                </a:lnTo>
                <a:lnTo>
                  <a:pt x="358" y="856"/>
                </a:lnTo>
                <a:lnTo>
                  <a:pt x="357" y="856"/>
                </a:lnTo>
                <a:lnTo>
                  <a:pt x="356" y="857"/>
                </a:lnTo>
                <a:lnTo>
                  <a:pt x="355" y="857"/>
                </a:lnTo>
                <a:lnTo>
                  <a:pt x="355" y="858"/>
                </a:lnTo>
                <a:lnTo>
                  <a:pt x="354" y="858"/>
                </a:lnTo>
                <a:lnTo>
                  <a:pt x="354" y="859"/>
                </a:lnTo>
                <a:lnTo>
                  <a:pt x="354" y="860"/>
                </a:lnTo>
                <a:lnTo>
                  <a:pt x="353" y="860"/>
                </a:lnTo>
                <a:lnTo>
                  <a:pt x="352" y="861"/>
                </a:lnTo>
                <a:lnTo>
                  <a:pt x="352" y="862"/>
                </a:lnTo>
                <a:lnTo>
                  <a:pt x="351" y="862"/>
                </a:lnTo>
                <a:lnTo>
                  <a:pt x="351" y="863"/>
                </a:lnTo>
                <a:lnTo>
                  <a:pt x="350" y="863"/>
                </a:lnTo>
                <a:lnTo>
                  <a:pt x="350" y="862"/>
                </a:lnTo>
                <a:lnTo>
                  <a:pt x="349" y="861"/>
                </a:lnTo>
                <a:lnTo>
                  <a:pt x="349" y="862"/>
                </a:lnTo>
                <a:lnTo>
                  <a:pt x="349" y="861"/>
                </a:lnTo>
                <a:lnTo>
                  <a:pt x="348" y="862"/>
                </a:lnTo>
                <a:lnTo>
                  <a:pt x="347" y="862"/>
                </a:lnTo>
                <a:lnTo>
                  <a:pt x="346" y="862"/>
                </a:lnTo>
                <a:lnTo>
                  <a:pt x="345" y="861"/>
                </a:lnTo>
                <a:lnTo>
                  <a:pt x="344" y="861"/>
                </a:lnTo>
                <a:lnTo>
                  <a:pt x="343" y="861"/>
                </a:lnTo>
                <a:lnTo>
                  <a:pt x="342" y="859"/>
                </a:lnTo>
                <a:lnTo>
                  <a:pt x="341" y="859"/>
                </a:lnTo>
                <a:lnTo>
                  <a:pt x="340" y="860"/>
                </a:lnTo>
                <a:lnTo>
                  <a:pt x="339" y="861"/>
                </a:lnTo>
                <a:lnTo>
                  <a:pt x="339" y="862"/>
                </a:lnTo>
                <a:lnTo>
                  <a:pt x="337" y="863"/>
                </a:lnTo>
                <a:lnTo>
                  <a:pt x="336" y="863"/>
                </a:lnTo>
                <a:lnTo>
                  <a:pt x="336" y="864"/>
                </a:lnTo>
                <a:lnTo>
                  <a:pt x="336" y="865"/>
                </a:lnTo>
                <a:lnTo>
                  <a:pt x="335" y="865"/>
                </a:lnTo>
                <a:lnTo>
                  <a:pt x="335" y="864"/>
                </a:lnTo>
                <a:lnTo>
                  <a:pt x="335" y="863"/>
                </a:lnTo>
                <a:lnTo>
                  <a:pt x="335" y="862"/>
                </a:lnTo>
                <a:lnTo>
                  <a:pt x="333" y="861"/>
                </a:lnTo>
                <a:lnTo>
                  <a:pt x="333" y="860"/>
                </a:lnTo>
                <a:lnTo>
                  <a:pt x="334" y="859"/>
                </a:lnTo>
                <a:lnTo>
                  <a:pt x="335" y="859"/>
                </a:lnTo>
                <a:lnTo>
                  <a:pt x="335" y="858"/>
                </a:lnTo>
                <a:lnTo>
                  <a:pt x="334" y="857"/>
                </a:lnTo>
                <a:lnTo>
                  <a:pt x="332" y="858"/>
                </a:lnTo>
                <a:lnTo>
                  <a:pt x="331" y="858"/>
                </a:lnTo>
                <a:lnTo>
                  <a:pt x="330" y="857"/>
                </a:lnTo>
                <a:lnTo>
                  <a:pt x="330" y="856"/>
                </a:lnTo>
                <a:lnTo>
                  <a:pt x="330" y="855"/>
                </a:lnTo>
                <a:lnTo>
                  <a:pt x="331" y="854"/>
                </a:lnTo>
                <a:lnTo>
                  <a:pt x="331" y="853"/>
                </a:lnTo>
                <a:lnTo>
                  <a:pt x="330" y="853"/>
                </a:lnTo>
                <a:lnTo>
                  <a:pt x="329" y="853"/>
                </a:lnTo>
                <a:lnTo>
                  <a:pt x="329" y="854"/>
                </a:lnTo>
                <a:lnTo>
                  <a:pt x="328" y="854"/>
                </a:lnTo>
                <a:lnTo>
                  <a:pt x="327" y="854"/>
                </a:lnTo>
                <a:lnTo>
                  <a:pt x="327" y="853"/>
                </a:lnTo>
                <a:lnTo>
                  <a:pt x="326" y="853"/>
                </a:lnTo>
                <a:lnTo>
                  <a:pt x="325" y="853"/>
                </a:lnTo>
                <a:lnTo>
                  <a:pt x="324" y="854"/>
                </a:lnTo>
                <a:lnTo>
                  <a:pt x="322" y="853"/>
                </a:lnTo>
                <a:lnTo>
                  <a:pt x="322" y="852"/>
                </a:lnTo>
                <a:lnTo>
                  <a:pt x="322" y="850"/>
                </a:lnTo>
                <a:lnTo>
                  <a:pt x="322" y="849"/>
                </a:lnTo>
                <a:lnTo>
                  <a:pt x="322" y="848"/>
                </a:lnTo>
                <a:lnTo>
                  <a:pt x="323" y="847"/>
                </a:lnTo>
                <a:lnTo>
                  <a:pt x="323" y="846"/>
                </a:lnTo>
                <a:lnTo>
                  <a:pt x="322" y="846"/>
                </a:lnTo>
                <a:lnTo>
                  <a:pt x="322" y="845"/>
                </a:lnTo>
                <a:lnTo>
                  <a:pt x="321" y="845"/>
                </a:lnTo>
                <a:lnTo>
                  <a:pt x="320" y="845"/>
                </a:lnTo>
                <a:lnTo>
                  <a:pt x="319" y="844"/>
                </a:lnTo>
                <a:lnTo>
                  <a:pt x="318" y="844"/>
                </a:lnTo>
                <a:lnTo>
                  <a:pt x="317" y="844"/>
                </a:lnTo>
                <a:lnTo>
                  <a:pt x="316" y="844"/>
                </a:lnTo>
                <a:lnTo>
                  <a:pt x="315" y="843"/>
                </a:lnTo>
                <a:lnTo>
                  <a:pt x="315" y="844"/>
                </a:lnTo>
                <a:lnTo>
                  <a:pt x="315" y="845"/>
                </a:lnTo>
                <a:lnTo>
                  <a:pt x="314" y="845"/>
                </a:lnTo>
                <a:lnTo>
                  <a:pt x="314" y="846"/>
                </a:lnTo>
                <a:lnTo>
                  <a:pt x="313" y="847"/>
                </a:lnTo>
                <a:lnTo>
                  <a:pt x="314" y="847"/>
                </a:lnTo>
                <a:lnTo>
                  <a:pt x="314" y="848"/>
                </a:lnTo>
                <a:lnTo>
                  <a:pt x="313" y="848"/>
                </a:lnTo>
                <a:lnTo>
                  <a:pt x="313" y="849"/>
                </a:lnTo>
                <a:lnTo>
                  <a:pt x="312" y="849"/>
                </a:lnTo>
                <a:lnTo>
                  <a:pt x="311" y="850"/>
                </a:lnTo>
                <a:lnTo>
                  <a:pt x="312" y="850"/>
                </a:lnTo>
                <a:lnTo>
                  <a:pt x="312" y="851"/>
                </a:lnTo>
                <a:lnTo>
                  <a:pt x="312" y="850"/>
                </a:lnTo>
                <a:lnTo>
                  <a:pt x="312" y="851"/>
                </a:lnTo>
                <a:lnTo>
                  <a:pt x="313" y="851"/>
                </a:lnTo>
                <a:lnTo>
                  <a:pt x="313" y="852"/>
                </a:lnTo>
                <a:lnTo>
                  <a:pt x="312" y="852"/>
                </a:lnTo>
                <a:lnTo>
                  <a:pt x="312" y="853"/>
                </a:lnTo>
                <a:lnTo>
                  <a:pt x="312" y="854"/>
                </a:lnTo>
                <a:lnTo>
                  <a:pt x="312" y="855"/>
                </a:lnTo>
                <a:lnTo>
                  <a:pt x="311" y="854"/>
                </a:lnTo>
                <a:lnTo>
                  <a:pt x="311" y="855"/>
                </a:lnTo>
                <a:lnTo>
                  <a:pt x="312" y="855"/>
                </a:lnTo>
                <a:lnTo>
                  <a:pt x="311" y="855"/>
                </a:lnTo>
                <a:lnTo>
                  <a:pt x="311" y="856"/>
                </a:lnTo>
                <a:lnTo>
                  <a:pt x="312" y="856"/>
                </a:lnTo>
                <a:lnTo>
                  <a:pt x="313" y="856"/>
                </a:lnTo>
                <a:lnTo>
                  <a:pt x="312" y="856"/>
                </a:lnTo>
                <a:lnTo>
                  <a:pt x="313" y="857"/>
                </a:lnTo>
                <a:lnTo>
                  <a:pt x="312" y="857"/>
                </a:lnTo>
                <a:lnTo>
                  <a:pt x="313" y="858"/>
                </a:lnTo>
                <a:lnTo>
                  <a:pt x="313" y="859"/>
                </a:lnTo>
                <a:lnTo>
                  <a:pt x="314" y="861"/>
                </a:lnTo>
                <a:lnTo>
                  <a:pt x="313" y="861"/>
                </a:lnTo>
                <a:lnTo>
                  <a:pt x="313" y="862"/>
                </a:lnTo>
                <a:lnTo>
                  <a:pt x="312" y="862"/>
                </a:lnTo>
                <a:lnTo>
                  <a:pt x="312" y="863"/>
                </a:lnTo>
                <a:lnTo>
                  <a:pt x="312" y="864"/>
                </a:lnTo>
                <a:lnTo>
                  <a:pt x="311" y="864"/>
                </a:lnTo>
                <a:lnTo>
                  <a:pt x="311" y="865"/>
                </a:lnTo>
                <a:lnTo>
                  <a:pt x="312" y="865"/>
                </a:lnTo>
                <a:lnTo>
                  <a:pt x="312" y="866"/>
                </a:lnTo>
                <a:lnTo>
                  <a:pt x="312" y="867"/>
                </a:lnTo>
                <a:lnTo>
                  <a:pt x="312" y="868"/>
                </a:lnTo>
                <a:lnTo>
                  <a:pt x="312" y="869"/>
                </a:lnTo>
                <a:lnTo>
                  <a:pt x="312" y="870"/>
                </a:lnTo>
                <a:lnTo>
                  <a:pt x="313" y="870"/>
                </a:lnTo>
                <a:lnTo>
                  <a:pt x="313" y="871"/>
                </a:lnTo>
                <a:lnTo>
                  <a:pt x="314" y="871"/>
                </a:lnTo>
                <a:lnTo>
                  <a:pt x="315" y="872"/>
                </a:lnTo>
                <a:lnTo>
                  <a:pt x="315" y="873"/>
                </a:lnTo>
                <a:lnTo>
                  <a:pt x="314" y="873"/>
                </a:lnTo>
                <a:lnTo>
                  <a:pt x="314" y="874"/>
                </a:lnTo>
                <a:lnTo>
                  <a:pt x="313" y="874"/>
                </a:lnTo>
                <a:lnTo>
                  <a:pt x="313" y="875"/>
                </a:lnTo>
                <a:lnTo>
                  <a:pt x="313" y="876"/>
                </a:lnTo>
                <a:lnTo>
                  <a:pt x="312" y="876"/>
                </a:lnTo>
                <a:lnTo>
                  <a:pt x="311" y="876"/>
                </a:lnTo>
                <a:lnTo>
                  <a:pt x="311" y="877"/>
                </a:lnTo>
                <a:lnTo>
                  <a:pt x="311" y="878"/>
                </a:lnTo>
                <a:lnTo>
                  <a:pt x="310" y="878"/>
                </a:lnTo>
                <a:lnTo>
                  <a:pt x="310" y="879"/>
                </a:lnTo>
                <a:lnTo>
                  <a:pt x="309" y="879"/>
                </a:lnTo>
                <a:lnTo>
                  <a:pt x="309" y="880"/>
                </a:lnTo>
                <a:lnTo>
                  <a:pt x="309" y="882"/>
                </a:lnTo>
                <a:lnTo>
                  <a:pt x="297" y="867"/>
                </a:lnTo>
                <a:lnTo>
                  <a:pt x="297" y="866"/>
                </a:lnTo>
                <a:lnTo>
                  <a:pt x="296" y="866"/>
                </a:lnTo>
                <a:lnTo>
                  <a:pt x="296" y="865"/>
                </a:lnTo>
                <a:lnTo>
                  <a:pt x="295" y="865"/>
                </a:lnTo>
                <a:lnTo>
                  <a:pt x="295" y="864"/>
                </a:lnTo>
                <a:lnTo>
                  <a:pt x="294" y="864"/>
                </a:lnTo>
                <a:lnTo>
                  <a:pt x="292" y="865"/>
                </a:lnTo>
                <a:lnTo>
                  <a:pt x="292" y="864"/>
                </a:lnTo>
                <a:lnTo>
                  <a:pt x="291" y="864"/>
                </a:lnTo>
                <a:lnTo>
                  <a:pt x="290" y="864"/>
                </a:lnTo>
                <a:lnTo>
                  <a:pt x="290" y="865"/>
                </a:lnTo>
                <a:lnTo>
                  <a:pt x="289" y="865"/>
                </a:lnTo>
                <a:lnTo>
                  <a:pt x="288" y="865"/>
                </a:lnTo>
                <a:lnTo>
                  <a:pt x="288" y="864"/>
                </a:lnTo>
                <a:lnTo>
                  <a:pt x="287" y="864"/>
                </a:lnTo>
                <a:lnTo>
                  <a:pt x="287" y="863"/>
                </a:lnTo>
                <a:lnTo>
                  <a:pt x="287" y="864"/>
                </a:lnTo>
                <a:lnTo>
                  <a:pt x="286" y="864"/>
                </a:lnTo>
                <a:lnTo>
                  <a:pt x="286" y="863"/>
                </a:lnTo>
                <a:lnTo>
                  <a:pt x="286" y="862"/>
                </a:lnTo>
                <a:lnTo>
                  <a:pt x="285" y="862"/>
                </a:lnTo>
                <a:lnTo>
                  <a:pt x="284" y="862"/>
                </a:lnTo>
                <a:lnTo>
                  <a:pt x="284" y="861"/>
                </a:lnTo>
                <a:lnTo>
                  <a:pt x="284" y="862"/>
                </a:lnTo>
                <a:lnTo>
                  <a:pt x="283" y="861"/>
                </a:lnTo>
                <a:lnTo>
                  <a:pt x="283" y="862"/>
                </a:lnTo>
                <a:lnTo>
                  <a:pt x="282" y="862"/>
                </a:lnTo>
                <a:lnTo>
                  <a:pt x="282" y="863"/>
                </a:lnTo>
                <a:lnTo>
                  <a:pt x="281" y="863"/>
                </a:lnTo>
                <a:lnTo>
                  <a:pt x="280" y="863"/>
                </a:lnTo>
                <a:lnTo>
                  <a:pt x="280" y="864"/>
                </a:lnTo>
                <a:lnTo>
                  <a:pt x="280" y="863"/>
                </a:lnTo>
                <a:lnTo>
                  <a:pt x="279" y="863"/>
                </a:lnTo>
                <a:lnTo>
                  <a:pt x="279" y="862"/>
                </a:lnTo>
                <a:lnTo>
                  <a:pt x="279" y="861"/>
                </a:lnTo>
                <a:lnTo>
                  <a:pt x="278" y="860"/>
                </a:lnTo>
                <a:lnTo>
                  <a:pt x="278" y="859"/>
                </a:lnTo>
                <a:lnTo>
                  <a:pt x="277" y="859"/>
                </a:lnTo>
                <a:lnTo>
                  <a:pt x="275" y="859"/>
                </a:lnTo>
                <a:lnTo>
                  <a:pt x="274" y="859"/>
                </a:lnTo>
                <a:lnTo>
                  <a:pt x="273" y="859"/>
                </a:lnTo>
                <a:lnTo>
                  <a:pt x="273" y="858"/>
                </a:lnTo>
                <a:lnTo>
                  <a:pt x="274" y="858"/>
                </a:lnTo>
                <a:lnTo>
                  <a:pt x="273" y="858"/>
                </a:lnTo>
                <a:lnTo>
                  <a:pt x="273" y="857"/>
                </a:lnTo>
                <a:lnTo>
                  <a:pt x="271" y="857"/>
                </a:lnTo>
                <a:lnTo>
                  <a:pt x="271" y="856"/>
                </a:lnTo>
                <a:lnTo>
                  <a:pt x="271" y="855"/>
                </a:lnTo>
                <a:lnTo>
                  <a:pt x="270" y="855"/>
                </a:lnTo>
                <a:lnTo>
                  <a:pt x="269" y="855"/>
                </a:lnTo>
                <a:lnTo>
                  <a:pt x="269" y="856"/>
                </a:lnTo>
                <a:lnTo>
                  <a:pt x="269" y="857"/>
                </a:lnTo>
                <a:lnTo>
                  <a:pt x="269" y="858"/>
                </a:lnTo>
                <a:lnTo>
                  <a:pt x="269" y="859"/>
                </a:lnTo>
                <a:lnTo>
                  <a:pt x="269" y="858"/>
                </a:lnTo>
                <a:lnTo>
                  <a:pt x="268" y="859"/>
                </a:lnTo>
                <a:lnTo>
                  <a:pt x="269" y="859"/>
                </a:lnTo>
                <a:lnTo>
                  <a:pt x="268" y="859"/>
                </a:lnTo>
                <a:lnTo>
                  <a:pt x="269" y="859"/>
                </a:lnTo>
                <a:lnTo>
                  <a:pt x="268" y="860"/>
                </a:lnTo>
                <a:lnTo>
                  <a:pt x="267" y="860"/>
                </a:lnTo>
                <a:lnTo>
                  <a:pt x="266" y="860"/>
                </a:lnTo>
                <a:lnTo>
                  <a:pt x="265" y="860"/>
                </a:lnTo>
                <a:lnTo>
                  <a:pt x="264" y="860"/>
                </a:lnTo>
                <a:lnTo>
                  <a:pt x="264" y="861"/>
                </a:lnTo>
                <a:lnTo>
                  <a:pt x="262" y="861"/>
                </a:lnTo>
                <a:lnTo>
                  <a:pt x="262" y="862"/>
                </a:lnTo>
                <a:lnTo>
                  <a:pt x="261" y="861"/>
                </a:lnTo>
                <a:lnTo>
                  <a:pt x="261" y="862"/>
                </a:lnTo>
                <a:lnTo>
                  <a:pt x="260" y="861"/>
                </a:lnTo>
                <a:lnTo>
                  <a:pt x="260" y="862"/>
                </a:lnTo>
                <a:lnTo>
                  <a:pt x="260" y="861"/>
                </a:lnTo>
                <a:lnTo>
                  <a:pt x="259" y="861"/>
                </a:lnTo>
                <a:lnTo>
                  <a:pt x="259" y="860"/>
                </a:lnTo>
                <a:lnTo>
                  <a:pt x="260" y="860"/>
                </a:lnTo>
                <a:lnTo>
                  <a:pt x="260" y="859"/>
                </a:lnTo>
                <a:lnTo>
                  <a:pt x="261" y="859"/>
                </a:lnTo>
                <a:lnTo>
                  <a:pt x="260" y="857"/>
                </a:lnTo>
                <a:lnTo>
                  <a:pt x="261" y="856"/>
                </a:lnTo>
                <a:lnTo>
                  <a:pt x="260" y="855"/>
                </a:lnTo>
                <a:lnTo>
                  <a:pt x="259" y="855"/>
                </a:lnTo>
                <a:lnTo>
                  <a:pt x="259" y="854"/>
                </a:lnTo>
                <a:lnTo>
                  <a:pt x="260" y="854"/>
                </a:lnTo>
                <a:lnTo>
                  <a:pt x="261" y="852"/>
                </a:lnTo>
                <a:lnTo>
                  <a:pt x="260" y="851"/>
                </a:lnTo>
                <a:lnTo>
                  <a:pt x="260" y="850"/>
                </a:lnTo>
                <a:lnTo>
                  <a:pt x="260" y="849"/>
                </a:lnTo>
                <a:lnTo>
                  <a:pt x="260" y="848"/>
                </a:lnTo>
                <a:lnTo>
                  <a:pt x="261" y="848"/>
                </a:lnTo>
                <a:lnTo>
                  <a:pt x="261" y="847"/>
                </a:lnTo>
                <a:lnTo>
                  <a:pt x="261" y="846"/>
                </a:lnTo>
                <a:lnTo>
                  <a:pt x="262" y="846"/>
                </a:lnTo>
                <a:lnTo>
                  <a:pt x="262" y="845"/>
                </a:lnTo>
                <a:lnTo>
                  <a:pt x="261" y="846"/>
                </a:lnTo>
                <a:lnTo>
                  <a:pt x="260" y="845"/>
                </a:lnTo>
                <a:lnTo>
                  <a:pt x="260" y="846"/>
                </a:lnTo>
                <a:lnTo>
                  <a:pt x="259" y="845"/>
                </a:lnTo>
                <a:lnTo>
                  <a:pt x="260" y="845"/>
                </a:lnTo>
                <a:lnTo>
                  <a:pt x="259" y="845"/>
                </a:lnTo>
                <a:lnTo>
                  <a:pt x="258" y="845"/>
                </a:lnTo>
                <a:lnTo>
                  <a:pt x="258" y="846"/>
                </a:lnTo>
                <a:lnTo>
                  <a:pt x="257" y="846"/>
                </a:lnTo>
                <a:lnTo>
                  <a:pt x="257" y="847"/>
                </a:lnTo>
                <a:lnTo>
                  <a:pt x="256" y="847"/>
                </a:lnTo>
                <a:lnTo>
                  <a:pt x="255" y="847"/>
                </a:lnTo>
                <a:lnTo>
                  <a:pt x="254" y="847"/>
                </a:lnTo>
                <a:lnTo>
                  <a:pt x="254" y="846"/>
                </a:lnTo>
                <a:lnTo>
                  <a:pt x="253" y="846"/>
                </a:lnTo>
                <a:lnTo>
                  <a:pt x="253" y="847"/>
                </a:lnTo>
                <a:lnTo>
                  <a:pt x="252" y="848"/>
                </a:lnTo>
                <a:lnTo>
                  <a:pt x="252" y="849"/>
                </a:lnTo>
                <a:lnTo>
                  <a:pt x="251" y="849"/>
                </a:lnTo>
                <a:lnTo>
                  <a:pt x="250" y="849"/>
                </a:lnTo>
                <a:lnTo>
                  <a:pt x="250" y="850"/>
                </a:lnTo>
                <a:lnTo>
                  <a:pt x="249" y="850"/>
                </a:lnTo>
                <a:lnTo>
                  <a:pt x="248" y="850"/>
                </a:lnTo>
                <a:lnTo>
                  <a:pt x="249" y="850"/>
                </a:lnTo>
                <a:lnTo>
                  <a:pt x="249" y="849"/>
                </a:lnTo>
                <a:lnTo>
                  <a:pt x="248" y="849"/>
                </a:lnTo>
                <a:lnTo>
                  <a:pt x="248" y="850"/>
                </a:lnTo>
                <a:lnTo>
                  <a:pt x="247" y="850"/>
                </a:lnTo>
                <a:lnTo>
                  <a:pt x="247" y="851"/>
                </a:lnTo>
                <a:lnTo>
                  <a:pt x="245" y="852"/>
                </a:lnTo>
                <a:lnTo>
                  <a:pt x="245" y="853"/>
                </a:lnTo>
                <a:lnTo>
                  <a:pt x="244" y="853"/>
                </a:lnTo>
                <a:lnTo>
                  <a:pt x="244" y="852"/>
                </a:lnTo>
                <a:lnTo>
                  <a:pt x="243" y="852"/>
                </a:lnTo>
                <a:lnTo>
                  <a:pt x="242" y="852"/>
                </a:lnTo>
                <a:lnTo>
                  <a:pt x="242" y="853"/>
                </a:lnTo>
                <a:lnTo>
                  <a:pt x="241" y="853"/>
                </a:lnTo>
                <a:lnTo>
                  <a:pt x="242" y="853"/>
                </a:lnTo>
                <a:lnTo>
                  <a:pt x="242" y="854"/>
                </a:lnTo>
                <a:lnTo>
                  <a:pt x="241" y="854"/>
                </a:lnTo>
                <a:lnTo>
                  <a:pt x="241" y="853"/>
                </a:lnTo>
                <a:lnTo>
                  <a:pt x="240" y="853"/>
                </a:lnTo>
                <a:lnTo>
                  <a:pt x="240" y="854"/>
                </a:lnTo>
                <a:lnTo>
                  <a:pt x="240" y="853"/>
                </a:lnTo>
                <a:lnTo>
                  <a:pt x="239" y="854"/>
                </a:lnTo>
                <a:lnTo>
                  <a:pt x="238" y="854"/>
                </a:lnTo>
                <a:lnTo>
                  <a:pt x="238" y="855"/>
                </a:lnTo>
                <a:lnTo>
                  <a:pt x="237" y="855"/>
                </a:lnTo>
                <a:lnTo>
                  <a:pt x="237" y="856"/>
                </a:lnTo>
                <a:lnTo>
                  <a:pt x="237" y="855"/>
                </a:lnTo>
                <a:lnTo>
                  <a:pt x="236" y="855"/>
                </a:lnTo>
                <a:lnTo>
                  <a:pt x="236" y="856"/>
                </a:lnTo>
                <a:lnTo>
                  <a:pt x="235" y="856"/>
                </a:lnTo>
                <a:lnTo>
                  <a:pt x="234" y="856"/>
                </a:lnTo>
                <a:lnTo>
                  <a:pt x="233" y="856"/>
                </a:lnTo>
                <a:lnTo>
                  <a:pt x="232" y="856"/>
                </a:lnTo>
                <a:lnTo>
                  <a:pt x="232" y="857"/>
                </a:lnTo>
                <a:lnTo>
                  <a:pt x="231" y="857"/>
                </a:lnTo>
                <a:lnTo>
                  <a:pt x="232" y="858"/>
                </a:lnTo>
                <a:lnTo>
                  <a:pt x="231" y="858"/>
                </a:lnTo>
                <a:lnTo>
                  <a:pt x="230" y="857"/>
                </a:lnTo>
                <a:lnTo>
                  <a:pt x="229" y="857"/>
                </a:lnTo>
                <a:lnTo>
                  <a:pt x="229" y="856"/>
                </a:lnTo>
                <a:lnTo>
                  <a:pt x="229" y="855"/>
                </a:lnTo>
                <a:lnTo>
                  <a:pt x="230" y="855"/>
                </a:lnTo>
                <a:lnTo>
                  <a:pt x="229" y="854"/>
                </a:lnTo>
                <a:lnTo>
                  <a:pt x="230" y="853"/>
                </a:lnTo>
                <a:lnTo>
                  <a:pt x="229" y="853"/>
                </a:lnTo>
                <a:lnTo>
                  <a:pt x="228" y="853"/>
                </a:lnTo>
                <a:lnTo>
                  <a:pt x="229" y="852"/>
                </a:lnTo>
                <a:lnTo>
                  <a:pt x="228" y="852"/>
                </a:lnTo>
                <a:lnTo>
                  <a:pt x="228" y="851"/>
                </a:lnTo>
                <a:lnTo>
                  <a:pt x="228" y="850"/>
                </a:lnTo>
                <a:lnTo>
                  <a:pt x="228" y="849"/>
                </a:lnTo>
                <a:lnTo>
                  <a:pt x="228" y="848"/>
                </a:lnTo>
                <a:lnTo>
                  <a:pt x="228" y="847"/>
                </a:lnTo>
                <a:lnTo>
                  <a:pt x="228" y="846"/>
                </a:lnTo>
                <a:lnTo>
                  <a:pt x="228" y="845"/>
                </a:lnTo>
                <a:lnTo>
                  <a:pt x="229" y="845"/>
                </a:lnTo>
                <a:lnTo>
                  <a:pt x="228" y="845"/>
                </a:lnTo>
                <a:lnTo>
                  <a:pt x="228" y="844"/>
                </a:lnTo>
                <a:lnTo>
                  <a:pt x="229" y="844"/>
                </a:lnTo>
                <a:lnTo>
                  <a:pt x="229" y="843"/>
                </a:lnTo>
                <a:lnTo>
                  <a:pt x="229" y="841"/>
                </a:lnTo>
                <a:lnTo>
                  <a:pt x="228" y="841"/>
                </a:lnTo>
                <a:lnTo>
                  <a:pt x="228" y="842"/>
                </a:lnTo>
                <a:lnTo>
                  <a:pt x="227" y="842"/>
                </a:lnTo>
                <a:lnTo>
                  <a:pt x="226" y="841"/>
                </a:lnTo>
                <a:lnTo>
                  <a:pt x="225" y="841"/>
                </a:lnTo>
                <a:lnTo>
                  <a:pt x="225" y="840"/>
                </a:lnTo>
                <a:lnTo>
                  <a:pt x="225" y="841"/>
                </a:lnTo>
                <a:lnTo>
                  <a:pt x="224" y="841"/>
                </a:lnTo>
                <a:lnTo>
                  <a:pt x="223" y="842"/>
                </a:lnTo>
                <a:lnTo>
                  <a:pt x="224" y="842"/>
                </a:lnTo>
                <a:lnTo>
                  <a:pt x="223" y="842"/>
                </a:lnTo>
                <a:lnTo>
                  <a:pt x="223" y="843"/>
                </a:lnTo>
                <a:lnTo>
                  <a:pt x="223" y="844"/>
                </a:lnTo>
                <a:lnTo>
                  <a:pt x="223" y="845"/>
                </a:lnTo>
                <a:lnTo>
                  <a:pt x="222" y="846"/>
                </a:lnTo>
                <a:lnTo>
                  <a:pt x="222" y="847"/>
                </a:lnTo>
                <a:lnTo>
                  <a:pt x="221" y="847"/>
                </a:lnTo>
                <a:lnTo>
                  <a:pt x="220" y="847"/>
                </a:lnTo>
                <a:lnTo>
                  <a:pt x="220" y="848"/>
                </a:lnTo>
                <a:lnTo>
                  <a:pt x="220" y="850"/>
                </a:lnTo>
                <a:lnTo>
                  <a:pt x="220" y="851"/>
                </a:lnTo>
                <a:lnTo>
                  <a:pt x="220" y="852"/>
                </a:lnTo>
                <a:lnTo>
                  <a:pt x="219" y="853"/>
                </a:lnTo>
                <a:lnTo>
                  <a:pt x="220" y="853"/>
                </a:lnTo>
                <a:lnTo>
                  <a:pt x="219" y="854"/>
                </a:lnTo>
                <a:lnTo>
                  <a:pt x="220" y="854"/>
                </a:lnTo>
                <a:lnTo>
                  <a:pt x="219" y="854"/>
                </a:lnTo>
                <a:lnTo>
                  <a:pt x="219" y="855"/>
                </a:lnTo>
                <a:lnTo>
                  <a:pt x="219" y="856"/>
                </a:lnTo>
                <a:lnTo>
                  <a:pt x="220" y="856"/>
                </a:lnTo>
                <a:lnTo>
                  <a:pt x="219" y="856"/>
                </a:lnTo>
                <a:lnTo>
                  <a:pt x="219" y="858"/>
                </a:lnTo>
                <a:lnTo>
                  <a:pt x="218" y="859"/>
                </a:lnTo>
                <a:lnTo>
                  <a:pt x="217" y="859"/>
                </a:lnTo>
                <a:lnTo>
                  <a:pt x="216" y="860"/>
                </a:lnTo>
                <a:lnTo>
                  <a:pt x="216" y="859"/>
                </a:lnTo>
                <a:lnTo>
                  <a:pt x="215" y="858"/>
                </a:lnTo>
                <a:lnTo>
                  <a:pt x="215" y="857"/>
                </a:lnTo>
                <a:lnTo>
                  <a:pt x="215" y="856"/>
                </a:lnTo>
                <a:lnTo>
                  <a:pt x="215" y="855"/>
                </a:lnTo>
                <a:lnTo>
                  <a:pt x="216" y="854"/>
                </a:lnTo>
                <a:lnTo>
                  <a:pt x="216" y="853"/>
                </a:lnTo>
                <a:lnTo>
                  <a:pt x="215" y="852"/>
                </a:lnTo>
                <a:lnTo>
                  <a:pt x="215" y="851"/>
                </a:lnTo>
                <a:lnTo>
                  <a:pt x="216" y="851"/>
                </a:lnTo>
                <a:lnTo>
                  <a:pt x="216" y="850"/>
                </a:lnTo>
                <a:lnTo>
                  <a:pt x="217" y="849"/>
                </a:lnTo>
                <a:lnTo>
                  <a:pt x="217" y="848"/>
                </a:lnTo>
                <a:lnTo>
                  <a:pt x="218" y="847"/>
                </a:lnTo>
                <a:lnTo>
                  <a:pt x="217" y="847"/>
                </a:lnTo>
                <a:lnTo>
                  <a:pt x="218" y="846"/>
                </a:lnTo>
                <a:lnTo>
                  <a:pt x="217" y="846"/>
                </a:lnTo>
                <a:lnTo>
                  <a:pt x="217" y="845"/>
                </a:lnTo>
                <a:lnTo>
                  <a:pt x="218" y="845"/>
                </a:lnTo>
                <a:lnTo>
                  <a:pt x="218" y="844"/>
                </a:lnTo>
                <a:lnTo>
                  <a:pt x="217" y="844"/>
                </a:lnTo>
                <a:lnTo>
                  <a:pt x="217" y="843"/>
                </a:lnTo>
                <a:lnTo>
                  <a:pt x="216" y="843"/>
                </a:lnTo>
                <a:lnTo>
                  <a:pt x="216" y="842"/>
                </a:lnTo>
                <a:lnTo>
                  <a:pt x="217" y="842"/>
                </a:lnTo>
                <a:lnTo>
                  <a:pt x="216" y="842"/>
                </a:lnTo>
                <a:lnTo>
                  <a:pt x="217" y="841"/>
                </a:lnTo>
                <a:lnTo>
                  <a:pt x="218" y="841"/>
                </a:lnTo>
                <a:lnTo>
                  <a:pt x="218" y="840"/>
                </a:lnTo>
                <a:lnTo>
                  <a:pt x="218" y="839"/>
                </a:lnTo>
                <a:lnTo>
                  <a:pt x="217" y="839"/>
                </a:lnTo>
                <a:lnTo>
                  <a:pt x="218" y="838"/>
                </a:lnTo>
                <a:lnTo>
                  <a:pt x="217" y="838"/>
                </a:lnTo>
                <a:lnTo>
                  <a:pt x="218" y="838"/>
                </a:lnTo>
                <a:lnTo>
                  <a:pt x="217" y="837"/>
                </a:lnTo>
                <a:lnTo>
                  <a:pt x="216" y="837"/>
                </a:lnTo>
                <a:lnTo>
                  <a:pt x="217" y="837"/>
                </a:lnTo>
                <a:lnTo>
                  <a:pt x="216" y="836"/>
                </a:lnTo>
                <a:lnTo>
                  <a:pt x="217" y="836"/>
                </a:lnTo>
                <a:lnTo>
                  <a:pt x="216" y="836"/>
                </a:lnTo>
                <a:lnTo>
                  <a:pt x="216" y="835"/>
                </a:lnTo>
                <a:lnTo>
                  <a:pt x="216" y="834"/>
                </a:lnTo>
                <a:lnTo>
                  <a:pt x="216" y="835"/>
                </a:lnTo>
                <a:lnTo>
                  <a:pt x="216" y="834"/>
                </a:lnTo>
                <a:lnTo>
                  <a:pt x="215" y="834"/>
                </a:lnTo>
                <a:lnTo>
                  <a:pt x="216" y="834"/>
                </a:lnTo>
                <a:lnTo>
                  <a:pt x="216" y="833"/>
                </a:lnTo>
                <a:lnTo>
                  <a:pt x="216" y="832"/>
                </a:lnTo>
                <a:lnTo>
                  <a:pt x="215" y="832"/>
                </a:lnTo>
                <a:lnTo>
                  <a:pt x="214" y="832"/>
                </a:lnTo>
                <a:lnTo>
                  <a:pt x="213" y="832"/>
                </a:lnTo>
                <a:lnTo>
                  <a:pt x="213" y="831"/>
                </a:lnTo>
                <a:lnTo>
                  <a:pt x="213" y="830"/>
                </a:lnTo>
                <a:lnTo>
                  <a:pt x="212" y="830"/>
                </a:lnTo>
                <a:lnTo>
                  <a:pt x="213" y="830"/>
                </a:lnTo>
                <a:lnTo>
                  <a:pt x="212" y="830"/>
                </a:lnTo>
                <a:lnTo>
                  <a:pt x="212" y="829"/>
                </a:lnTo>
                <a:lnTo>
                  <a:pt x="212" y="828"/>
                </a:lnTo>
                <a:lnTo>
                  <a:pt x="212" y="827"/>
                </a:lnTo>
                <a:lnTo>
                  <a:pt x="211" y="827"/>
                </a:lnTo>
                <a:lnTo>
                  <a:pt x="210" y="827"/>
                </a:lnTo>
                <a:lnTo>
                  <a:pt x="210" y="826"/>
                </a:lnTo>
                <a:lnTo>
                  <a:pt x="209" y="826"/>
                </a:lnTo>
                <a:lnTo>
                  <a:pt x="209" y="825"/>
                </a:lnTo>
                <a:lnTo>
                  <a:pt x="208" y="825"/>
                </a:lnTo>
                <a:lnTo>
                  <a:pt x="207" y="825"/>
                </a:lnTo>
                <a:lnTo>
                  <a:pt x="207" y="826"/>
                </a:lnTo>
                <a:lnTo>
                  <a:pt x="207" y="825"/>
                </a:lnTo>
                <a:lnTo>
                  <a:pt x="206" y="825"/>
                </a:lnTo>
                <a:lnTo>
                  <a:pt x="205" y="826"/>
                </a:lnTo>
                <a:lnTo>
                  <a:pt x="205" y="825"/>
                </a:lnTo>
                <a:lnTo>
                  <a:pt x="205" y="826"/>
                </a:lnTo>
                <a:lnTo>
                  <a:pt x="204" y="826"/>
                </a:lnTo>
                <a:lnTo>
                  <a:pt x="204" y="825"/>
                </a:lnTo>
                <a:lnTo>
                  <a:pt x="203" y="825"/>
                </a:lnTo>
                <a:lnTo>
                  <a:pt x="203" y="824"/>
                </a:lnTo>
                <a:lnTo>
                  <a:pt x="202" y="823"/>
                </a:lnTo>
                <a:lnTo>
                  <a:pt x="203" y="823"/>
                </a:lnTo>
                <a:lnTo>
                  <a:pt x="202" y="823"/>
                </a:lnTo>
                <a:lnTo>
                  <a:pt x="203" y="822"/>
                </a:lnTo>
                <a:lnTo>
                  <a:pt x="202" y="822"/>
                </a:lnTo>
                <a:lnTo>
                  <a:pt x="203" y="822"/>
                </a:lnTo>
                <a:lnTo>
                  <a:pt x="203" y="821"/>
                </a:lnTo>
                <a:lnTo>
                  <a:pt x="203" y="820"/>
                </a:lnTo>
                <a:lnTo>
                  <a:pt x="202" y="820"/>
                </a:lnTo>
                <a:lnTo>
                  <a:pt x="202" y="819"/>
                </a:lnTo>
                <a:lnTo>
                  <a:pt x="203" y="819"/>
                </a:lnTo>
                <a:lnTo>
                  <a:pt x="203" y="818"/>
                </a:lnTo>
                <a:lnTo>
                  <a:pt x="202" y="818"/>
                </a:lnTo>
                <a:lnTo>
                  <a:pt x="202" y="817"/>
                </a:lnTo>
                <a:lnTo>
                  <a:pt x="202" y="816"/>
                </a:lnTo>
                <a:lnTo>
                  <a:pt x="201" y="816"/>
                </a:lnTo>
                <a:lnTo>
                  <a:pt x="201" y="815"/>
                </a:lnTo>
                <a:lnTo>
                  <a:pt x="200" y="815"/>
                </a:lnTo>
                <a:lnTo>
                  <a:pt x="200" y="814"/>
                </a:lnTo>
                <a:lnTo>
                  <a:pt x="199" y="814"/>
                </a:lnTo>
                <a:lnTo>
                  <a:pt x="199" y="813"/>
                </a:lnTo>
                <a:lnTo>
                  <a:pt x="198" y="813"/>
                </a:lnTo>
                <a:lnTo>
                  <a:pt x="198" y="812"/>
                </a:lnTo>
                <a:lnTo>
                  <a:pt x="198" y="813"/>
                </a:lnTo>
                <a:lnTo>
                  <a:pt x="197" y="813"/>
                </a:lnTo>
                <a:lnTo>
                  <a:pt x="197" y="812"/>
                </a:lnTo>
                <a:lnTo>
                  <a:pt x="196" y="812"/>
                </a:lnTo>
                <a:lnTo>
                  <a:pt x="196" y="811"/>
                </a:lnTo>
                <a:lnTo>
                  <a:pt x="195" y="811"/>
                </a:lnTo>
                <a:lnTo>
                  <a:pt x="195" y="810"/>
                </a:lnTo>
                <a:lnTo>
                  <a:pt x="195" y="809"/>
                </a:lnTo>
                <a:lnTo>
                  <a:pt x="194" y="809"/>
                </a:lnTo>
                <a:lnTo>
                  <a:pt x="194" y="808"/>
                </a:lnTo>
                <a:lnTo>
                  <a:pt x="193" y="808"/>
                </a:lnTo>
                <a:lnTo>
                  <a:pt x="192" y="808"/>
                </a:lnTo>
                <a:lnTo>
                  <a:pt x="192" y="807"/>
                </a:lnTo>
                <a:lnTo>
                  <a:pt x="192" y="806"/>
                </a:lnTo>
                <a:lnTo>
                  <a:pt x="192" y="805"/>
                </a:lnTo>
                <a:lnTo>
                  <a:pt x="192" y="804"/>
                </a:lnTo>
                <a:lnTo>
                  <a:pt x="191" y="804"/>
                </a:lnTo>
                <a:lnTo>
                  <a:pt x="190" y="804"/>
                </a:lnTo>
                <a:lnTo>
                  <a:pt x="189" y="804"/>
                </a:lnTo>
                <a:lnTo>
                  <a:pt x="190" y="805"/>
                </a:lnTo>
                <a:lnTo>
                  <a:pt x="189" y="805"/>
                </a:lnTo>
                <a:lnTo>
                  <a:pt x="188" y="805"/>
                </a:lnTo>
                <a:lnTo>
                  <a:pt x="178" y="819"/>
                </a:lnTo>
                <a:lnTo>
                  <a:pt x="177" y="818"/>
                </a:lnTo>
                <a:lnTo>
                  <a:pt x="176" y="818"/>
                </a:lnTo>
                <a:lnTo>
                  <a:pt x="176" y="817"/>
                </a:lnTo>
                <a:lnTo>
                  <a:pt x="175" y="817"/>
                </a:lnTo>
                <a:lnTo>
                  <a:pt x="175" y="816"/>
                </a:lnTo>
                <a:lnTo>
                  <a:pt x="174" y="815"/>
                </a:lnTo>
                <a:lnTo>
                  <a:pt x="174" y="814"/>
                </a:lnTo>
                <a:lnTo>
                  <a:pt x="173" y="814"/>
                </a:lnTo>
                <a:lnTo>
                  <a:pt x="172" y="813"/>
                </a:lnTo>
                <a:lnTo>
                  <a:pt x="171" y="813"/>
                </a:lnTo>
                <a:lnTo>
                  <a:pt x="171" y="814"/>
                </a:lnTo>
                <a:lnTo>
                  <a:pt x="170" y="814"/>
                </a:lnTo>
                <a:lnTo>
                  <a:pt x="169" y="813"/>
                </a:lnTo>
                <a:lnTo>
                  <a:pt x="168" y="813"/>
                </a:lnTo>
                <a:lnTo>
                  <a:pt x="167" y="813"/>
                </a:lnTo>
                <a:lnTo>
                  <a:pt x="167" y="812"/>
                </a:lnTo>
                <a:lnTo>
                  <a:pt x="166" y="812"/>
                </a:lnTo>
                <a:lnTo>
                  <a:pt x="166" y="811"/>
                </a:lnTo>
                <a:lnTo>
                  <a:pt x="167" y="811"/>
                </a:lnTo>
                <a:lnTo>
                  <a:pt x="167" y="810"/>
                </a:lnTo>
                <a:lnTo>
                  <a:pt x="168" y="810"/>
                </a:lnTo>
                <a:lnTo>
                  <a:pt x="168" y="809"/>
                </a:lnTo>
                <a:lnTo>
                  <a:pt x="168" y="808"/>
                </a:lnTo>
                <a:lnTo>
                  <a:pt x="168" y="807"/>
                </a:lnTo>
                <a:lnTo>
                  <a:pt x="169" y="807"/>
                </a:lnTo>
                <a:lnTo>
                  <a:pt x="167" y="807"/>
                </a:lnTo>
                <a:lnTo>
                  <a:pt x="166" y="806"/>
                </a:lnTo>
                <a:lnTo>
                  <a:pt x="165" y="806"/>
                </a:lnTo>
                <a:lnTo>
                  <a:pt x="164" y="801"/>
                </a:lnTo>
                <a:lnTo>
                  <a:pt x="163" y="801"/>
                </a:lnTo>
                <a:lnTo>
                  <a:pt x="162" y="802"/>
                </a:lnTo>
                <a:lnTo>
                  <a:pt x="161" y="802"/>
                </a:lnTo>
                <a:lnTo>
                  <a:pt x="161" y="803"/>
                </a:lnTo>
                <a:lnTo>
                  <a:pt x="161" y="804"/>
                </a:lnTo>
                <a:lnTo>
                  <a:pt x="160" y="804"/>
                </a:lnTo>
                <a:lnTo>
                  <a:pt x="159" y="805"/>
                </a:lnTo>
                <a:lnTo>
                  <a:pt x="158" y="805"/>
                </a:lnTo>
                <a:lnTo>
                  <a:pt x="158" y="806"/>
                </a:lnTo>
                <a:lnTo>
                  <a:pt x="157" y="806"/>
                </a:lnTo>
                <a:lnTo>
                  <a:pt x="156" y="807"/>
                </a:lnTo>
                <a:lnTo>
                  <a:pt x="155" y="808"/>
                </a:lnTo>
                <a:lnTo>
                  <a:pt x="154" y="809"/>
                </a:lnTo>
                <a:lnTo>
                  <a:pt x="153" y="809"/>
                </a:lnTo>
                <a:lnTo>
                  <a:pt x="152" y="809"/>
                </a:lnTo>
                <a:lnTo>
                  <a:pt x="152" y="810"/>
                </a:lnTo>
                <a:lnTo>
                  <a:pt x="151" y="810"/>
                </a:lnTo>
                <a:lnTo>
                  <a:pt x="151" y="811"/>
                </a:lnTo>
                <a:lnTo>
                  <a:pt x="150" y="811"/>
                </a:lnTo>
                <a:lnTo>
                  <a:pt x="150" y="812"/>
                </a:lnTo>
                <a:lnTo>
                  <a:pt x="150" y="813"/>
                </a:lnTo>
                <a:lnTo>
                  <a:pt x="149" y="814"/>
                </a:lnTo>
                <a:lnTo>
                  <a:pt x="149" y="815"/>
                </a:lnTo>
                <a:lnTo>
                  <a:pt x="149" y="816"/>
                </a:lnTo>
                <a:lnTo>
                  <a:pt x="148" y="816"/>
                </a:lnTo>
                <a:lnTo>
                  <a:pt x="147" y="817"/>
                </a:lnTo>
                <a:lnTo>
                  <a:pt x="146" y="819"/>
                </a:lnTo>
                <a:lnTo>
                  <a:pt x="147" y="820"/>
                </a:lnTo>
                <a:lnTo>
                  <a:pt x="146" y="820"/>
                </a:lnTo>
                <a:lnTo>
                  <a:pt x="146" y="821"/>
                </a:lnTo>
                <a:lnTo>
                  <a:pt x="145" y="822"/>
                </a:lnTo>
                <a:lnTo>
                  <a:pt x="144" y="823"/>
                </a:lnTo>
                <a:lnTo>
                  <a:pt x="144" y="824"/>
                </a:lnTo>
                <a:lnTo>
                  <a:pt x="143" y="825"/>
                </a:lnTo>
                <a:lnTo>
                  <a:pt x="142" y="825"/>
                </a:lnTo>
                <a:lnTo>
                  <a:pt x="142" y="826"/>
                </a:lnTo>
                <a:lnTo>
                  <a:pt x="141" y="827"/>
                </a:lnTo>
                <a:lnTo>
                  <a:pt x="141" y="828"/>
                </a:lnTo>
                <a:lnTo>
                  <a:pt x="140" y="828"/>
                </a:lnTo>
                <a:lnTo>
                  <a:pt x="140" y="829"/>
                </a:lnTo>
                <a:lnTo>
                  <a:pt x="139" y="829"/>
                </a:lnTo>
                <a:lnTo>
                  <a:pt x="139" y="830"/>
                </a:lnTo>
                <a:lnTo>
                  <a:pt x="139" y="831"/>
                </a:lnTo>
                <a:lnTo>
                  <a:pt x="138" y="831"/>
                </a:lnTo>
                <a:lnTo>
                  <a:pt x="138" y="832"/>
                </a:lnTo>
                <a:lnTo>
                  <a:pt x="138" y="833"/>
                </a:lnTo>
                <a:lnTo>
                  <a:pt x="138" y="834"/>
                </a:lnTo>
                <a:lnTo>
                  <a:pt x="139" y="834"/>
                </a:lnTo>
                <a:lnTo>
                  <a:pt x="139" y="835"/>
                </a:lnTo>
                <a:lnTo>
                  <a:pt x="139" y="836"/>
                </a:lnTo>
                <a:lnTo>
                  <a:pt x="138" y="837"/>
                </a:lnTo>
                <a:lnTo>
                  <a:pt x="137" y="838"/>
                </a:lnTo>
                <a:lnTo>
                  <a:pt x="138" y="839"/>
                </a:lnTo>
                <a:lnTo>
                  <a:pt x="138" y="840"/>
                </a:lnTo>
                <a:lnTo>
                  <a:pt x="138" y="841"/>
                </a:lnTo>
                <a:lnTo>
                  <a:pt x="138" y="842"/>
                </a:lnTo>
                <a:lnTo>
                  <a:pt x="138" y="843"/>
                </a:lnTo>
                <a:lnTo>
                  <a:pt x="138" y="844"/>
                </a:lnTo>
                <a:lnTo>
                  <a:pt x="138" y="846"/>
                </a:lnTo>
                <a:lnTo>
                  <a:pt x="139" y="846"/>
                </a:lnTo>
                <a:lnTo>
                  <a:pt x="139" y="848"/>
                </a:lnTo>
                <a:lnTo>
                  <a:pt x="138" y="849"/>
                </a:lnTo>
                <a:lnTo>
                  <a:pt x="137" y="849"/>
                </a:lnTo>
                <a:lnTo>
                  <a:pt x="135" y="850"/>
                </a:lnTo>
                <a:lnTo>
                  <a:pt x="122" y="842"/>
                </a:lnTo>
                <a:lnTo>
                  <a:pt x="81" y="815"/>
                </a:lnTo>
                <a:lnTo>
                  <a:pt x="81" y="814"/>
                </a:lnTo>
                <a:lnTo>
                  <a:pt x="80" y="814"/>
                </a:lnTo>
                <a:lnTo>
                  <a:pt x="79" y="814"/>
                </a:lnTo>
                <a:lnTo>
                  <a:pt x="78" y="813"/>
                </a:lnTo>
                <a:lnTo>
                  <a:pt x="77" y="814"/>
                </a:lnTo>
                <a:lnTo>
                  <a:pt x="76" y="813"/>
                </a:lnTo>
                <a:lnTo>
                  <a:pt x="75" y="813"/>
                </a:lnTo>
                <a:lnTo>
                  <a:pt x="75" y="812"/>
                </a:lnTo>
                <a:lnTo>
                  <a:pt x="74" y="812"/>
                </a:lnTo>
                <a:lnTo>
                  <a:pt x="74" y="811"/>
                </a:lnTo>
                <a:lnTo>
                  <a:pt x="74" y="812"/>
                </a:lnTo>
                <a:lnTo>
                  <a:pt x="73" y="812"/>
                </a:lnTo>
                <a:lnTo>
                  <a:pt x="72" y="812"/>
                </a:lnTo>
                <a:lnTo>
                  <a:pt x="72" y="811"/>
                </a:lnTo>
                <a:lnTo>
                  <a:pt x="71" y="811"/>
                </a:lnTo>
                <a:lnTo>
                  <a:pt x="71" y="810"/>
                </a:lnTo>
                <a:lnTo>
                  <a:pt x="70" y="810"/>
                </a:lnTo>
                <a:lnTo>
                  <a:pt x="69" y="810"/>
                </a:lnTo>
                <a:lnTo>
                  <a:pt x="68" y="811"/>
                </a:lnTo>
                <a:lnTo>
                  <a:pt x="67" y="810"/>
                </a:lnTo>
                <a:lnTo>
                  <a:pt x="67" y="809"/>
                </a:lnTo>
                <a:lnTo>
                  <a:pt x="66" y="809"/>
                </a:lnTo>
                <a:lnTo>
                  <a:pt x="65" y="809"/>
                </a:lnTo>
                <a:lnTo>
                  <a:pt x="64" y="808"/>
                </a:lnTo>
                <a:lnTo>
                  <a:pt x="64" y="807"/>
                </a:lnTo>
                <a:lnTo>
                  <a:pt x="63" y="807"/>
                </a:lnTo>
                <a:lnTo>
                  <a:pt x="62" y="807"/>
                </a:lnTo>
                <a:lnTo>
                  <a:pt x="61" y="807"/>
                </a:lnTo>
                <a:lnTo>
                  <a:pt x="61" y="808"/>
                </a:lnTo>
                <a:lnTo>
                  <a:pt x="60" y="807"/>
                </a:lnTo>
                <a:lnTo>
                  <a:pt x="59" y="807"/>
                </a:lnTo>
                <a:lnTo>
                  <a:pt x="58" y="807"/>
                </a:lnTo>
                <a:lnTo>
                  <a:pt x="57" y="807"/>
                </a:lnTo>
                <a:lnTo>
                  <a:pt x="57" y="806"/>
                </a:lnTo>
                <a:lnTo>
                  <a:pt x="56" y="806"/>
                </a:lnTo>
                <a:lnTo>
                  <a:pt x="55" y="805"/>
                </a:lnTo>
                <a:lnTo>
                  <a:pt x="55" y="806"/>
                </a:lnTo>
                <a:lnTo>
                  <a:pt x="54" y="806"/>
                </a:lnTo>
                <a:lnTo>
                  <a:pt x="54" y="805"/>
                </a:lnTo>
                <a:lnTo>
                  <a:pt x="53" y="805"/>
                </a:lnTo>
                <a:lnTo>
                  <a:pt x="53" y="806"/>
                </a:lnTo>
                <a:lnTo>
                  <a:pt x="53" y="805"/>
                </a:lnTo>
                <a:lnTo>
                  <a:pt x="52" y="805"/>
                </a:lnTo>
                <a:lnTo>
                  <a:pt x="53" y="805"/>
                </a:lnTo>
                <a:lnTo>
                  <a:pt x="52" y="805"/>
                </a:lnTo>
                <a:lnTo>
                  <a:pt x="51" y="804"/>
                </a:lnTo>
                <a:lnTo>
                  <a:pt x="50" y="804"/>
                </a:lnTo>
                <a:lnTo>
                  <a:pt x="50" y="803"/>
                </a:lnTo>
                <a:lnTo>
                  <a:pt x="50" y="804"/>
                </a:lnTo>
                <a:lnTo>
                  <a:pt x="50" y="803"/>
                </a:lnTo>
                <a:lnTo>
                  <a:pt x="49" y="803"/>
                </a:lnTo>
                <a:lnTo>
                  <a:pt x="49" y="802"/>
                </a:lnTo>
                <a:lnTo>
                  <a:pt x="49" y="801"/>
                </a:lnTo>
                <a:lnTo>
                  <a:pt x="49" y="802"/>
                </a:lnTo>
                <a:lnTo>
                  <a:pt x="48" y="801"/>
                </a:lnTo>
                <a:lnTo>
                  <a:pt x="47" y="801"/>
                </a:lnTo>
                <a:lnTo>
                  <a:pt x="46" y="801"/>
                </a:lnTo>
                <a:lnTo>
                  <a:pt x="46" y="800"/>
                </a:lnTo>
                <a:lnTo>
                  <a:pt x="45" y="800"/>
                </a:lnTo>
                <a:lnTo>
                  <a:pt x="45" y="799"/>
                </a:lnTo>
                <a:lnTo>
                  <a:pt x="44" y="799"/>
                </a:lnTo>
                <a:lnTo>
                  <a:pt x="44" y="800"/>
                </a:lnTo>
                <a:lnTo>
                  <a:pt x="43" y="799"/>
                </a:lnTo>
                <a:lnTo>
                  <a:pt x="42" y="799"/>
                </a:lnTo>
                <a:lnTo>
                  <a:pt x="42" y="798"/>
                </a:lnTo>
                <a:lnTo>
                  <a:pt x="41" y="798"/>
                </a:lnTo>
                <a:lnTo>
                  <a:pt x="41" y="797"/>
                </a:lnTo>
                <a:lnTo>
                  <a:pt x="41" y="796"/>
                </a:lnTo>
                <a:lnTo>
                  <a:pt x="41" y="795"/>
                </a:lnTo>
                <a:lnTo>
                  <a:pt x="40" y="795"/>
                </a:lnTo>
                <a:lnTo>
                  <a:pt x="40" y="794"/>
                </a:lnTo>
                <a:lnTo>
                  <a:pt x="41" y="793"/>
                </a:lnTo>
                <a:lnTo>
                  <a:pt x="41" y="792"/>
                </a:lnTo>
                <a:lnTo>
                  <a:pt x="41" y="791"/>
                </a:lnTo>
                <a:lnTo>
                  <a:pt x="41" y="790"/>
                </a:lnTo>
                <a:lnTo>
                  <a:pt x="42" y="790"/>
                </a:lnTo>
                <a:lnTo>
                  <a:pt x="42" y="789"/>
                </a:lnTo>
                <a:lnTo>
                  <a:pt x="41" y="789"/>
                </a:lnTo>
                <a:lnTo>
                  <a:pt x="42" y="789"/>
                </a:lnTo>
                <a:lnTo>
                  <a:pt x="42" y="788"/>
                </a:lnTo>
                <a:lnTo>
                  <a:pt x="42" y="789"/>
                </a:lnTo>
                <a:lnTo>
                  <a:pt x="43" y="788"/>
                </a:lnTo>
                <a:lnTo>
                  <a:pt x="43" y="787"/>
                </a:lnTo>
                <a:lnTo>
                  <a:pt x="43" y="786"/>
                </a:lnTo>
                <a:lnTo>
                  <a:pt x="43" y="785"/>
                </a:lnTo>
                <a:lnTo>
                  <a:pt x="42" y="785"/>
                </a:lnTo>
                <a:lnTo>
                  <a:pt x="42" y="784"/>
                </a:lnTo>
                <a:lnTo>
                  <a:pt x="42" y="783"/>
                </a:lnTo>
                <a:lnTo>
                  <a:pt x="42" y="782"/>
                </a:lnTo>
                <a:lnTo>
                  <a:pt x="43" y="782"/>
                </a:lnTo>
                <a:lnTo>
                  <a:pt x="42" y="782"/>
                </a:lnTo>
                <a:lnTo>
                  <a:pt x="42" y="783"/>
                </a:lnTo>
                <a:lnTo>
                  <a:pt x="43" y="783"/>
                </a:lnTo>
                <a:lnTo>
                  <a:pt x="43" y="782"/>
                </a:lnTo>
                <a:lnTo>
                  <a:pt x="43" y="783"/>
                </a:lnTo>
                <a:lnTo>
                  <a:pt x="44" y="783"/>
                </a:lnTo>
                <a:lnTo>
                  <a:pt x="44" y="782"/>
                </a:lnTo>
                <a:lnTo>
                  <a:pt x="45" y="783"/>
                </a:lnTo>
                <a:lnTo>
                  <a:pt x="45" y="782"/>
                </a:lnTo>
                <a:lnTo>
                  <a:pt x="46" y="781"/>
                </a:lnTo>
                <a:lnTo>
                  <a:pt x="46" y="780"/>
                </a:lnTo>
                <a:lnTo>
                  <a:pt x="45" y="780"/>
                </a:lnTo>
                <a:lnTo>
                  <a:pt x="45" y="779"/>
                </a:lnTo>
                <a:lnTo>
                  <a:pt x="46" y="779"/>
                </a:lnTo>
                <a:lnTo>
                  <a:pt x="46" y="778"/>
                </a:lnTo>
                <a:lnTo>
                  <a:pt x="47" y="778"/>
                </a:lnTo>
                <a:lnTo>
                  <a:pt x="47" y="777"/>
                </a:lnTo>
                <a:lnTo>
                  <a:pt x="47" y="776"/>
                </a:lnTo>
                <a:lnTo>
                  <a:pt x="47" y="777"/>
                </a:lnTo>
                <a:lnTo>
                  <a:pt x="48" y="777"/>
                </a:lnTo>
                <a:lnTo>
                  <a:pt x="49" y="777"/>
                </a:lnTo>
                <a:lnTo>
                  <a:pt x="49" y="776"/>
                </a:lnTo>
                <a:lnTo>
                  <a:pt x="48" y="775"/>
                </a:lnTo>
                <a:lnTo>
                  <a:pt x="48" y="774"/>
                </a:lnTo>
                <a:lnTo>
                  <a:pt x="48" y="773"/>
                </a:lnTo>
                <a:lnTo>
                  <a:pt x="49" y="772"/>
                </a:lnTo>
                <a:lnTo>
                  <a:pt x="50" y="773"/>
                </a:lnTo>
                <a:lnTo>
                  <a:pt x="50" y="772"/>
                </a:lnTo>
                <a:lnTo>
                  <a:pt x="51" y="771"/>
                </a:lnTo>
                <a:lnTo>
                  <a:pt x="52" y="771"/>
                </a:lnTo>
                <a:lnTo>
                  <a:pt x="52" y="770"/>
                </a:lnTo>
                <a:lnTo>
                  <a:pt x="53" y="770"/>
                </a:lnTo>
                <a:lnTo>
                  <a:pt x="54" y="770"/>
                </a:lnTo>
                <a:lnTo>
                  <a:pt x="53" y="770"/>
                </a:lnTo>
                <a:lnTo>
                  <a:pt x="53" y="769"/>
                </a:lnTo>
                <a:lnTo>
                  <a:pt x="52" y="769"/>
                </a:lnTo>
                <a:lnTo>
                  <a:pt x="52" y="770"/>
                </a:lnTo>
                <a:lnTo>
                  <a:pt x="52" y="769"/>
                </a:lnTo>
                <a:lnTo>
                  <a:pt x="51" y="769"/>
                </a:lnTo>
                <a:lnTo>
                  <a:pt x="52" y="769"/>
                </a:lnTo>
                <a:lnTo>
                  <a:pt x="51" y="768"/>
                </a:lnTo>
                <a:lnTo>
                  <a:pt x="50" y="768"/>
                </a:lnTo>
                <a:lnTo>
                  <a:pt x="50" y="767"/>
                </a:lnTo>
                <a:lnTo>
                  <a:pt x="51" y="765"/>
                </a:lnTo>
                <a:lnTo>
                  <a:pt x="51" y="764"/>
                </a:lnTo>
                <a:lnTo>
                  <a:pt x="51" y="763"/>
                </a:lnTo>
                <a:lnTo>
                  <a:pt x="51" y="762"/>
                </a:lnTo>
                <a:lnTo>
                  <a:pt x="52" y="762"/>
                </a:lnTo>
                <a:lnTo>
                  <a:pt x="52" y="761"/>
                </a:lnTo>
                <a:lnTo>
                  <a:pt x="53" y="761"/>
                </a:lnTo>
                <a:lnTo>
                  <a:pt x="53" y="760"/>
                </a:lnTo>
                <a:lnTo>
                  <a:pt x="53" y="759"/>
                </a:lnTo>
                <a:lnTo>
                  <a:pt x="54" y="759"/>
                </a:lnTo>
                <a:lnTo>
                  <a:pt x="55" y="759"/>
                </a:lnTo>
                <a:lnTo>
                  <a:pt x="55" y="758"/>
                </a:lnTo>
                <a:lnTo>
                  <a:pt x="55" y="757"/>
                </a:lnTo>
                <a:lnTo>
                  <a:pt x="57" y="757"/>
                </a:lnTo>
                <a:lnTo>
                  <a:pt x="58" y="756"/>
                </a:lnTo>
                <a:lnTo>
                  <a:pt x="58" y="755"/>
                </a:lnTo>
                <a:lnTo>
                  <a:pt x="59" y="754"/>
                </a:lnTo>
                <a:lnTo>
                  <a:pt x="60" y="753"/>
                </a:lnTo>
                <a:lnTo>
                  <a:pt x="59" y="753"/>
                </a:lnTo>
                <a:lnTo>
                  <a:pt x="58" y="753"/>
                </a:lnTo>
                <a:lnTo>
                  <a:pt x="58" y="754"/>
                </a:lnTo>
                <a:lnTo>
                  <a:pt x="57" y="754"/>
                </a:lnTo>
                <a:lnTo>
                  <a:pt x="56" y="754"/>
                </a:lnTo>
                <a:lnTo>
                  <a:pt x="56" y="755"/>
                </a:lnTo>
                <a:lnTo>
                  <a:pt x="56" y="756"/>
                </a:lnTo>
                <a:lnTo>
                  <a:pt x="55" y="756"/>
                </a:lnTo>
                <a:lnTo>
                  <a:pt x="55" y="755"/>
                </a:lnTo>
                <a:lnTo>
                  <a:pt x="54" y="754"/>
                </a:lnTo>
                <a:lnTo>
                  <a:pt x="54" y="755"/>
                </a:lnTo>
                <a:lnTo>
                  <a:pt x="55" y="755"/>
                </a:lnTo>
                <a:lnTo>
                  <a:pt x="55" y="756"/>
                </a:lnTo>
                <a:lnTo>
                  <a:pt x="55" y="757"/>
                </a:lnTo>
                <a:lnTo>
                  <a:pt x="54" y="756"/>
                </a:lnTo>
                <a:lnTo>
                  <a:pt x="52" y="757"/>
                </a:lnTo>
                <a:lnTo>
                  <a:pt x="53" y="757"/>
                </a:lnTo>
                <a:lnTo>
                  <a:pt x="53" y="758"/>
                </a:lnTo>
                <a:lnTo>
                  <a:pt x="52" y="758"/>
                </a:lnTo>
                <a:lnTo>
                  <a:pt x="51" y="758"/>
                </a:lnTo>
                <a:lnTo>
                  <a:pt x="50" y="758"/>
                </a:lnTo>
                <a:lnTo>
                  <a:pt x="50" y="759"/>
                </a:lnTo>
                <a:lnTo>
                  <a:pt x="48" y="759"/>
                </a:lnTo>
                <a:lnTo>
                  <a:pt x="47" y="761"/>
                </a:lnTo>
                <a:lnTo>
                  <a:pt x="46" y="761"/>
                </a:lnTo>
                <a:lnTo>
                  <a:pt x="45" y="761"/>
                </a:lnTo>
                <a:lnTo>
                  <a:pt x="44" y="762"/>
                </a:lnTo>
                <a:lnTo>
                  <a:pt x="43" y="762"/>
                </a:lnTo>
                <a:lnTo>
                  <a:pt x="42" y="763"/>
                </a:lnTo>
                <a:lnTo>
                  <a:pt x="41" y="763"/>
                </a:lnTo>
                <a:lnTo>
                  <a:pt x="40" y="764"/>
                </a:lnTo>
                <a:lnTo>
                  <a:pt x="41" y="764"/>
                </a:lnTo>
                <a:lnTo>
                  <a:pt x="41" y="765"/>
                </a:lnTo>
                <a:lnTo>
                  <a:pt x="40" y="765"/>
                </a:lnTo>
                <a:lnTo>
                  <a:pt x="40" y="764"/>
                </a:lnTo>
                <a:lnTo>
                  <a:pt x="39" y="765"/>
                </a:lnTo>
                <a:lnTo>
                  <a:pt x="39" y="766"/>
                </a:lnTo>
                <a:lnTo>
                  <a:pt x="39" y="767"/>
                </a:lnTo>
                <a:lnTo>
                  <a:pt x="38" y="766"/>
                </a:lnTo>
                <a:lnTo>
                  <a:pt x="38" y="767"/>
                </a:lnTo>
                <a:lnTo>
                  <a:pt x="37" y="767"/>
                </a:lnTo>
                <a:lnTo>
                  <a:pt x="36" y="767"/>
                </a:lnTo>
                <a:lnTo>
                  <a:pt x="36" y="768"/>
                </a:lnTo>
                <a:lnTo>
                  <a:pt x="36" y="769"/>
                </a:lnTo>
                <a:lnTo>
                  <a:pt x="36" y="768"/>
                </a:lnTo>
                <a:lnTo>
                  <a:pt x="35" y="769"/>
                </a:lnTo>
                <a:lnTo>
                  <a:pt x="36" y="770"/>
                </a:lnTo>
                <a:lnTo>
                  <a:pt x="35" y="770"/>
                </a:lnTo>
                <a:lnTo>
                  <a:pt x="35" y="771"/>
                </a:lnTo>
                <a:lnTo>
                  <a:pt x="34" y="771"/>
                </a:lnTo>
                <a:lnTo>
                  <a:pt x="33" y="772"/>
                </a:lnTo>
                <a:lnTo>
                  <a:pt x="32" y="773"/>
                </a:lnTo>
                <a:lnTo>
                  <a:pt x="33" y="774"/>
                </a:lnTo>
                <a:lnTo>
                  <a:pt x="33" y="775"/>
                </a:lnTo>
                <a:lnTo>
                  <a:pt x="32" y="775"/>
                </a:lnTo>
                <a:lnTo>
                  <a:pt x="31" y="775"/>
                </a:lnTo>
                <a:lnTo>
                  <a:pt x="30" y="776"/>
                </a:lnTo>
                <a:lnTo>
                  <a:pt x="30" y="777"/>
                </a:lnTo>
                <a:lnTo>
                  <a:pt x="31" y="778"/>
                </a:lnTo>
                <a:lnTo>
                  <a:pt x="30" y="778"/>
                </a:lnTo>
                <a:lnTo>
                  <a:pt x="29" y="777"/>
                </a:lnTo>
                <a:lnTo>
                  <a:pt x="28" y="778"/>
                </a:lnTo>
                <a:lnTo>
                  <a:pt x="27" y="778"/>
                </a:lnTo>
                <a:lnTo>
                  <a:pt x="27" y="779"/>
                </a:lnTo>
                <a:lnTo>
                  <a:pt x="28" y="779"/>
                </a:lnTo>
                <a:lnTo>
                  <a:pt x="28" y="778"/>
                </a:lnTo>
                <a:lnTo>
                  <a:pt x="29" y="778"/>
                </a:lnTo>
                <a:lnTo>
                  <a:pt x="29" y="779"/>
                </a:lnTo>
                <a:lnTo>
                  <a:pt x="28" y="779"/>
                </a:lnTo>
                <a:lnTo>
                  <a:pt x="28" y="780"/>
                </a:lnTo>
                <a:lnTo>
                  <a:pt x="28" y="781"/>
                </a:lnTo>
                <a:lnTo>
                  <a:pt x="28" y="782"/>
                </a:lnTo>
                <a:lnTo>
                  <a:pt x="28" y="783"/>
                </a:lnTo>
                <a:lnTo>
                  <a:pt x="27" y="783"/>
                </a:lnTo>
                <a:lnTo>
                  <a:pt x="26" y="783"/>
                </a:lnTo>
                <a:lnTo>
                  <a:pt x="25" y="783"/>
                </a:lnTo>
                <a:lnTo>
                  <a:pt x="25" y="784"/>
                </a:lnTo>
                <a:lnTo>
                  <a:pt x="24" y="784"/>
                </a:lnTo>
                <a:lnTo>
                  <a:pt x="23" y="784"/>
                </a:lnTo>
                <a:lnTo>
                  <a:pt x="23" y="785"/>
                </a:lnTo>
                <a:lnTo>
                  <a:pt x="24" y="785"/>
                </a:lnTo>
                <a:lnTo>
                  <a:pt x="25" y="786"/>
                </a:lnTo>
                <a:lnTo>
                  <a:pt x="25" y="787"/>
                </a:lnTo>
                <a:lnTo>
                  <a:pt x="24" y="787"/>
                </a:lnTo>
                <a:lnTo>
                  <a:pt x="23" y="787"/>
                </a:lnTo>
                <a:lnTo>
                  <a:pt x="23" y="788"/>
                </a:lnTo>
                <a:lnTo>
                  <a:pt x="22" y="788"/>
                </a:lnTo>
                <a:lnTo>
                  <a:pt x="23" y="789"/>
                </a:lnTo>
                <a:lnTo>
                  <a:pt x="24" y="789"/>
                </a:lnTo>
                <a:lnTo>
                  <a:pt x="23" y="790"/>
                </a:lnTo>
                <a:lnTo>
                  <a:pt x="23" y="791"/>
                </a:lnTo>
                <a:lnTo>
                  <a:pt x="22" y="791"/>
                </a:lnTo>
                <a:lnTo>
                  <a:pt x="22" y="792"/>
                </a:lnTo>
                <a:lnTo>
                  <a:pt x="21" y="792"/>
                </a:lnTo>
                <a:lnTo>
                  <a:pt x="21" y="793"/>
                </a:lnTo>
                <a:lnTo>
                  <a:pt x="22" y="794"/>
                </a:lnTo>
                <a:lnTo>
                  <a:pt x="22" y="795"/>
                </a:lnTo>
                <a:lnTo>
                  <a:pt x="21" y="795"/>
                </a:lnTo>
                <a:lnTo>
                  <a:pt x="21" y="796"/>
                </a:lnTo>
                <a:lnTo>
                  <a:pt x="21" y="797"/>
                </a:lnTo>
                <a:lnTo>
                  <a:pt x="21" y="798"/>
                </a:lnTo>
                <a:lnTo>
                  <a:pt x="20" y="799"/>
                </a:lnTo>
                <a:lnTo>
                  <a:pt x="19" y="800"/>
                </a:lnTo>
                <a:lnTo>
                  <a:pt x="19" y="798"/>
                </a:lnTo>
                <a:lnTo>
                  <a:pt x="18" y="797"/>
                </a:lnTo>
                <a:lnTo>
                  <a:pt x="17" y="798"/>
                </a:lnTo>
                <a:lnTo>
                  <a:pt x="16" y="798"/>
                </a:lnTo>
                <a:lnTo>
                  <a:pt x="14" y="798"/>
                </a:lnTo>
                <a:lnTo>
                  <a:pt x="12" y="797"/>
                </a:lnTo>
                <a:lnTo>
                  <a:pt x="10" y="796"/>
                </a:lnTo>
                <a:lnTo>
                  <a:pt x="10" y="795"/>
                </a:lnTo>
                <a:lnTo>
                  <a:pt x="11" y="795"/>
                </a:lnTo>
                <a:lnTo>
                  <a:pt x="12" y="794"/>
                </a:lnTo>
                <a:lnTo>
                  <a:pt x="12" y="793"/>
                </a:lnTo>
                <a:lnTo>
                  <a:pt x="11" y="793"/>
                </a:lnTo>
                <a:lnTo>
                  <a:pt x="10" y="793"/>
                </a:lnTo>
                <a:lnTo>
                  <a:pt x="10" y="794"/>
                </a:lnTo>
                <a:lnTo>
                  <a:pt x="9" y="795"/>
                </a:lnTo>
                <a:lnTo>
                  <a:pt x="8" y="795"/>
                </a:lnTo>
                <a:lnTo>
                  <a:pt x="7" y="794"/>
                </a:lnTo>
                <a:lnTo>
                  <a:pt x="8" y="793"/>
                </a:lnTo>
                <a:lnTo>
                  <a:pt x="8" y="792"/>
                </a:lnTo>
                <a:lnTo>
                  <a:pt x="9" y="792"/>
                </a:lnTo>
                <a:lnTo>
                  <a:pt x="9" y="791"/>
                </a:lnTo>
                <a:lnTo>
                  <a:pt x="9" y="790"/>
                </a:lnTo>
                <a:lnTo>
                  <a:pt x="7" y="790"/>
                </a:lnTo>
                <a:lnTo>
                  <a:pt x="7" y="789"/>
                </a:lnTo>
                <a:lnTo>
                  <a:pt x="8" y="789"/>
                </a:lnTo>
                <a:lnTo>
                  <a:pt x="8" y="788"/>
                </a:lnTo>
                <a:lnTo>
                  <a:pt x="8" y="786"/>
                </a:lnTo>
                <a:lnTo>
                  <a:pt x="8" y="785"/>
                </a:lnTo>
                <a:lnTo>
                  <a:pt x="7" y="785"/>
                </a:lnTo>
                <a:lnTo>
                  <a:pt x="7" y="784"/>
                </a:lnTo>
                <a:lnTo>
                  <a:pt x="7" y="783"/>
                </a:lnTo>
                <a:lnTo>
                  <a:pt x="8" y="783"/>
                </a:lnTo>
                <a:lnTo>
                  <a:pt x="7" y="783"/>
                </a:lnTo>
                <a:lnTo>
                  <a:pt x="6" y="783"/>
                </a:lnTo>
                <a:lnTo>
                  <a:pt x="6" y="782"/>
                </a:lnTo>
                <a:lnTo>
                  <a:pt x="5" y="780"/>
                </a:lnTo>
                <a:lnTo>
                  <a:pt x="5" y="779"/>
                </a:lnTo>
                <a:lnTo>
                  <a:pt x="6" y="778"/>
                </a:lnTo>
                <a:lnTo>
                  <a:pt x="6" y="777"/>
                </a:lnTo>
                <a:lnTo>
                  <a:pt x="5" y="777"/>
                </a:lnTo>
                <a:lnTo>
                  <a:pt x="4" y="777"/>
                </a:lnTo>
                <a:lnTo>
                  <a:pt x="3" y="777"/>
                </a:lnTo>
                <a:lnTo>
                  <a:pt x="2" y="777"/>
                </a:lnTo>
                <a:lnTo>
                  <a:pt x="1" y="777"/>
                </a:lnTo>
                <a:lnTo>
                  <a:pt x="0" y="776"/>
                </a:lnTo>
                <a:lnTo>
                  <a:pt x="1" y="775"/>
                </a:lnTo>
                <a:lnTo>
                  <a:pt x="1" y="774"/>
                </a:lnTo>
                <a:lnTo>
                  <a:pt x="0" y="773"/>
                </a:lnTo>
                <a:lnTo>
                  <a:pt x="0" y="772"/>
                </a:lnTo>
                <a:lnTo>
                  <a:pt x="0" y="771"/>
                </a:lnTo>
                <a:lnTo>
                  <a:pt x="1" y="771"/>
                </a:lnTo>
                <a:lnTo>
                  <a:pt x="2" y="771"/>
                </a:lnTo>
                <a:lnTo>
                  <a:pt x="3" y="771"/>
                </a:lnTo>
                <a:lnTo>
                  <a:pt x="4" y="772"/>
                </a:lnTo>
                <a:lnTo>
                  <a:pt x="4" y="771"/>
                </a:lnTo>
                <a:lnTo>
                  <a:pt x="4" y="770"/>
                </a:lnTo>
                <a:lnTo>
                  <a:pt x="4" y="769"/>
                </a:lnTo>
                <a:lnTo>
                  <a:pt x="3" y="769"/>
                </a:lnTo>
                <a:lnTo>
                  <a:pt x="2" y="769"/>
                </a:lnTo>
                <a:lnTo>
                  <a:pt x="2" y="768"/>
                </a:lnTo>
                <a:lnTo>
                  <a:pt x="3" y="766"/>
                </a:lnTo>
                <a:lnTo>
                  <a:pt x="5" y="765"/>
                </a:lnTo>
                <a:lnTo>
                  <a:pt x="5" y="764"/>
                </a:lnTo>
                <a:lnTo>
                  <a:pt x="5" y="762"/>
                </a:lnTo>
                <a:lnTo>
                  <a:pt x="6" y="761"/>
                </a:lnTo>
                <a:lnTo>
                  <a:pt x="6" y="760"/>
                </a:lnTo>
                <a:lnTo>
                  <a:pt x="7" y="760"/>
                </a:lnTo>
                <a:lnTo>
                  <a:pt x="7" y="759"/>
                </a:lnTo>
                <a:lnTo>
                  <a:pt x="7" y="758"/>
                </a:lnTo>
                <a:lnTo>
                  <a:pt x="6" y="758"/>
                </a:lnTo>
                <a:lnTo>
                  <a:pt x="6" y="757"/>
                </a:lnTo>
                <a:lnTo>
                  <a:pt x="7" y="756"/>
                </a:lnTo>
                <a:lnTo>
                  <a:pt x="8" y="756"/>
                </a:lnTo>
                <a:lnTo>
                  <a:pt x="9" y="757"/>
                </a:lnTo>
                <a:lnTo>
                  <a:pt x="10" y="756"/>
                </a:lnTo>
                <a:lnTo>
                  <a:pt x="10" y="755"/>
                </a:lnTo>
                <a:lnTo>
                  <a:pt x="10" y="754"/>
                </a:lnTo>
                <a:lnTo>
                  <a:pt x="10" y="753"/>
                </a:lnTo>
                <a:lnTo>
                  <a:pt x="9" y="753"/>
                </a:lnTo>
                <a:lnTo>
                  <a:pt x="9" y="752"/>
                </a:lnTo>
                <a:lnTo>
                  <a:pt x="9" y="751"/>
                </a:lnTo>
                <a:lnTo>
                  <a:pt x="9" y="750"/>
                </a:lnTo>
                <a:lnTo>
                  <a:pt x="9" y="749"/>
                </a:lnTo>
                <a:lnTo>
                  <a:pt x="9" y="748"/>
                </a:lnTo>
                <a:lnTo>
                  <a:pt x="9" y="747"/>
                </a:lnTo>
                <a:lnTo>
                  <a:pt x="8" y="746"/>
                </a:lnTo>
                <a:lnTo>
                  <a:pt x="8" y="745"/>
                </a:lnTo>
                <a:lnTo>
                  <a:pt x="8" y="744"/>
                </a:lnTo>
                <a:lnTo>
                  <a:pt x="8" y="743"/>
                </a:lnTo>
                <a:lnTo>
                  <a:pt x="9" y="743"/>
                </a:lnTo>
                <a:lnTo>
                  <a:pt x="8" y="742"/>
                </a:lnTo>
                <a:lnTo>
                  <a:pt x="8" y="741"/>
                </a:lnTo>
                <a:lnTo>
                  <a:pt x="7" y="740"/>
                </a:lnTo>
                <a:lnTo>
                  <a:pt x="8" y="739"/>
                </a:lnTo>
                <a:lnTo>
                  <a:pt x="9" y="739"/>
                </a:lnTo>
                <a:lnTo>
                  <a:pt x="10" y="738"/>
                </a:lnTo>
                <a:lnTo>
                  <a:pt x="10" y="737"/>
                </a:lnTo>
                <a:lnTo>
                  <a:pt x="9" y="737"/>
                </a:lnTo>
                <a:lnTo>
                  <a:pt x="8" y="735"/>
                </a:lnTo>
                <a:lnTo>
                  <a:pt x="7" y="735"/>
                </a:lnTo>
                <a:lnTo>
                  <a:pt x="7" y="734"/>
                </a:lnTo>
                <a:lnTo>
                  <a:pt x="8" y="733"/>
                </a:lnTo>
                <a:lnTo>
                  <a:pt x="8" y="732"/>
                </a:lnTo>
                <a:lnTo>
                  <a:pt x="7" y="731"/>
                </a:lnTo>
                <a:lnTo>
                  <a:pt x="6" y="731"/>
                </a:lnTo>
                <a:lnTo>
                  <a:pt x="5" y="731"/>
                </a:lnTo>
                <a:lnTo>
                  <a:pt x="4" y="731"/>
                </a:lnTo>
                <a:lnTo>
                  <a:pt x="4" y="729"/>
                </a:lnTo>
                <a:lnTo>
                  <a:pt x="5" y="728"/>
                </a:lnTo>
                <a:lnTo>
                  <a:pt x="5" y="726"/>
                </a:lnTo>
                <a:lnTo>
                  <a:pt x="5" y="725"/>
                </a:lnTo>
                <a:lnTo>
                  <a:pt x="5" y="724"/>
                </a:lnTo>
                <a:lnTo>
                  <a:pt x="6" y="723"/>
                </a:lnTo>
                <a:lnTo>
                  <a:pt x="6" y="722"/>
                </a:lnTo>
                <a:lnTo>
                  <a:pt x="5" y="722"/>
                </a:lnTo>
                <a:lnTo>
                  <a:pt x="5" y="721"/>
                </a:lnTo>
                <a:lnTo>
                  <a:pt x="5" y="720"/>
                </a:lnTo>
                <a:lnTo>
                  <a:pt x="6" y="720"/>
                </a:lnTo>
                <a:lnTo>
                  <a:pt x="6" y="719"/>
                </a:lnTo>
                <a:lnTo>
                  <a:pt x="6" y="718"/>
                </a:lnTo>
                <a:lnTo>
                  <a:pt x="6" y="717"/>
                </a:lnTo>
                <a:lnTo>
                  <a:pt x="6" y="716"/>
                </a:lnTo>
                <a:lnTo>
                  <a:pt x="6" y="715"/>
                </a:lnTo>
                <a:lnTo>
                  <a:pt x="6" y="714"/>
                </a:lnTo>
                <a:lnTo>
                  <a:pt x="5" y="714"/>
                </a:lnTo>
                <a:lnTo>
                  <a:pt x="5" y="713"/>
                </a:lnTo>
                <a:lnTo>
                  <a:pt x="5" y="712"/>
                </a:lnTo>
                <a:lnTo>
                  <a:pt x="5" y="711"/>
                </a:lnTo>
                <a:lnTo>
                  <a:pt x="6" y="710"/>
                </a:lnTo>
                <a:lnTo>
                  <a:pt x="5" y="710"/>
                </a:lnTo>
                <a:lnTo>
                  <a:pt x="5" y="709"/>
                </a:lnTo>
                <a:lnTo>
                  <a:pt x="5" y="708"/>
                </a:lnTo>
                <a:lnTo>
                  <a:pt x="5" y="707"/>
                </a:lnTo>
                <a:lnTo>
                  <a:pt x="6" y="707"/>
                </a:lnTo>
                <a:lnTo>
                  <a:pt x="6" y="706"/>
                </a:lnTo>
                <a:lnTo>
                  <a:pt x="7" y="706"/>
                </a:lnTo>
                <a:lnTo>
                  <a:pt x="8" y="705"/>
                </a:lnTo>
                <a:lnTo>
                  <a:pt x="8" y="704"/>
                </a:lnTo>
                <a:lnTo>
                  <a:pt x="8" y="703"/>
                </a:lnTo>
                <a:lnTo>
                  <a:pt x="8" y="702"/>
                </a:lnTo>
                <a:lnTo>
                  <a:pt x="7" y="701"/>
                </a:lnTo>
                <a:lnTo>
                  <a:pt x="7" y="700"/>
                </a:lnTo>
                <a:lnTo>
                  <a:pt x="8" y="699"/>
                </a:lnTo>
                <a:lnTo>
                  <a:pt x="9" y="698"/>
                </a:lnTo>
                <a:lnTo>
                  <a:pt x="10" y="698"/>
                </a:lnTo>
                <a:lnTo>
                  <a:pt x="10" y="697"/>
                </a:lnTo>
                <a:lnTo>
                  <a:pt x="10" y="696"/>
                </a:lnTo>
                <a:lnTo>
                  <a:pt x="10" y="695"/>
                </a:lnTo>
                <a:lnTo>
                  <a:pt x="9" y="695"/>
                </a:lnTo>
                <a:lnTo>
                  <a:pt x="8" y="694"/>
                </a:lnTo>
                <a:lnTo>
                  <a:pt x="7" y="694"/>
                </a:lnTo>
                <a:lnTo>
                  <a:pt x="6" y="694"/>
                </a:lnTo>
                <a:lnTo>
                  <a:pt x="6" y="693"/>
                </a:lnTo>
                <a:lnTo>
                  <a:pt x="5" y="693"/>
                </a:lnTo>
                <a:lnTo>
                  <a:pt x="5" y="692"/>
                </a:lnTo>
                <a:lnTo>
                  <a:pt x="5" y="691"/>
                </a:lnTo>
                <a:lnTo>
                  <a:pt x="5" y="690"/>
                </a:lnTo>
                <a:lnTo>
                  <a:pt x="5" y="688"/>
                </a:lnTo>
                <a:lnTo>
                  <a:pt x="4" y="687"/>
                </a:lnTo>
                <a:lnTo>
                  <a:pt x="4" y="686"/>
                </a:lnTo>
                <a:lnTo>
                  <a:pt x="4" y="683"/>
                </a:lnTo>
                <a:lnTo>
                  <a:pt x="3" y="682"/>
                </a:lnTo>
                <a:lnTo>
                  <a:pt x="2" y="680"/>
                </a:lnTo>
                <a:lnTo>
                  <a:pt x="2" y="679"/>
                </a:lnTo>
                <a:lnTo>
                  <a:pt x="3" y="679"/>
                </a:lnTo>
                <a:lnTo>
                  <a:pt x="4" y="677"/>
                </a:lnTo>
                <a:lnTo>
                  <a:pt x="5" y="677"/>
                </a:lnTo>
                <a:lnTo>
                  <a:pt x="5" y="676"/>
                </a:lnTo>
                <a:lnTo>
                  <a:pt x="6" y="676"/>
                </a:lnTo>
                <a:lnTo>
                  <a:pt x="7" y="676"/>
                </a:lnTo>
                <a:lnTo>
                  <a:pt x="8" y="675"/>
                </a:lnTo>
                <a:lnTo>
                  <a:pt x="9" y="674"/>
                </a:lnTo>
                <a:lnTo>
                  <a:pt x="9" y="673"/>
                </a:lnTo>
                <a:lnTo>
                  <a:pt x="9" y="672"/>
                </a:lnTo>
                <a:lnTo>
                  <a:pt x="9" y="670"/>
                </a:lnTo>
                <a:lnTo>
                  <a:pt x="9" y="669"/>
                </a:lnTo>
                <a:lnTo>
                  <a:pt x="9" y="668"/>
                </a:lnTo>
                <a:lnTo>
                  <a:pt x="9" y="666"/>
                </a:lnTo>
                <a:lnTo>
                  <a:pt x="10" y="666"/>
                </a:lnTo>
                <a:lnTo>
                  <a:pt x="10" y="665"/>
                </a:lnTo>
                <a:lnTo>
                  <a:pt x="9" y="665"/>
                </a:lnTo>
                <a:lnTo>
                  <a:pt x="9" y="664"/>
                </a:lnTo>
                <a:lnTo>
                  <a:pt x="8" y="664"/>
                </a:lnTo>
                <a:lnTo>
                  <a:pt x="7" y="664"/>
                </a:lnTo>
                <a:lnTo>
                  <a:pt x="6" y="664"/>
                </a:lnTo>
                <a:lnTo>
                  <a:pt x="5" y="664"/>
                </a:lnTo>
                <a:lnTo>
                  <a:pt x="4" y="664"/>
                </a:lnTo>
                <a:lnTo>
                  <a:pt x="3" y="663"/>
                </a:lnTo>
                <a:lnTo>
                  <a:pt x="3" y="662"/>
                </a:lnTo>
                <a:lnTo>
                  <a:pt x="2" y="661"/>
                </a:lnTo>
                <a:lnTo>
                  <a:pt x="2" y="660"/>
                </a:lnTo>
                <a:lnTo>
                  <a:pt x="1" y="659"/>
                </a:lnTo>
                <a:lnTo>
                  <a:pt x="1" y="658"/>
                </a:lnTo>
                <a:lnTo>
                  <a:pt x="2" y="657"/>
                </a:lnTo>
                <a:lnTo>
                  <a:pt x="2" y="656"/>
                </a:lnTo>
                <a:lnTo>
                  <a:pt x="2" y="655"/>
                </a:lnTo>
                <a:lnTo>
                  <a:pt x="1" y="655"/>
                </a:lnTo>
                <a:lnTo>
                  <a:pt x="2" y="652"/>
                </a:lnTo>
                <a:lnTo>
                  <a:pt x="1" y="651"/>
                </a:lnTo>
                <a:lnTo>
                  <a:pt x="1" y="650"/>
                </a:lnTo>
                <a:lnTo>
                  <a:pt x="2" y="649"/>
                </a:lnTo>
                <a:lnTo>
                  <a:pt x="2" y="648"/>
                </a:lnTo>
                <a:lnTo>
                  <a:pt x="3" y="646"/>
                </a:lnTo>
                <a:lnTo>
                  <a:pt x="3" y="645"/>
                </a:lnTo>
                <a:lnTo>
                  <a:pt x="3" y="643"/>
                </a:lnTo>
                <a:lnTo>
                  <a:pt x="3" y="642"/>
                </a:lnTo>
                <a:lnTo>
                  <a:pt x="4" y="641"/>
                </a:lnTo>
                <a:lnTo>
                  <a:pt x="5" y="640"/>
                </a:lnTo>
                <a:lnTo>
                  <a:pt x="5" y="638"/>
                </a:lnTo>
                <a:lnTo>
                  <a:pt x="5" y="637"/>
                </a:lnTo>
                <a:lnTo>
                  <a:pt x="6" y="635"/>
                </a:lnTo>
                <a:lnTo>
                  <a:pt x="6" y="634"/>
                </a:lnTo>
                <a:lnTo>
                  <a:pt x="9" y="634"/>
                </a:lnTo>
                <a:lnTo>
                  <a:pt x="9" y="633"/>
                </a:lnTo>
                <a:lnTo>
                  <a:pt x="10" y="632"/>
                </a:lnTo>
                <a:lnTo>
                  <a:pt x="10" y="630"/>
                </a:lnTo>
                <a:lnTo>
                  <a:pt x="11" y="629"/>
                </a:lnTo>
                <a:lnTo>
                  <a:pt x="11" y="628"/>
                </a:lnTo>
                <a:lnTo>
                  <a:pt x="11" y="625"/>
                </a:lnTo>
                <a:lnTo>
                  <a:pt x="11" y="624"/>
                </a:lnTo>
                <a:lnTo>
                  <a:pt x="11" y="623"/>
                </a:lnTo>
                <a:lnTo>
                  <a:pt x="11" y="622"/>
                </a:lnTo>
                <a:lnTo>
                  <a:pt x="10" y="620"/>
                </a:lnTo>
                <a:lnTo>
                  <a:pt x="11" y="618"/>
                </a:lnTo>
                <a:lnTo>
                  <a:pt x="11" y="617"/>
                </a:lnTo>
                <a:lnTo>
                  <a:pt x="11" y="616"/>
                </a:lnTo>
                <a:lnTo>
                  <a:pt x="12" y="616"/>
                </a:lnTo>
                <a:lnTo>
                  <a:pt x="13" y="615"/>
                </a:lnTo>
                <a:lnTo>
                  <a:pt x="14" y="613"/>
                </a:lnTo>
                <a:lnTo>
                  <a:pt x="14" y="612"/>
                </a:lnTo>
                <a:lnTo>
                  <a:pt x="16" y="612"/>
                </a:lnTo>
                <a:lnTo>
                  <a:pt x="16" y="611"/>
                </a:lnTo>
                <a:lnTo>
                  <a:pt x="16" y="610"/>
                </a:lnTo>
                <a:lnTo>
                  <a:pt x="17" y="610"/>
                </a:lnTo>
                <a:lnTo>
                  <a:pt x="17" y="607"/>
                </a:lnTo>
                <a:lnTo>
                  <a:pt x="16" y="607"/>
                </a:lnTo>
                <a:lnTo>
                  <a:pt x="16" y="606"/>
                </a:lnTo>
                <a:lnTo>
                  <a:pt x="16" y="605"/>
                </a:lnTo>
                <a:lnTo>
                  <a:pt x="16" y="604"/>
                </a:lnTo>
                <a:lnTo>
                  <a:pt x="16" y="603"/>
                </a:lnTo>
                <a:lnTo>
                  <a:pt x="16" y="602"/>
                </a:lnTo>
                <a:lnTo>
                  <a:pt x="15" y="601"/>
                </a:lnTo>
                <a:lnTo>
                  <a:pt x="16" y="599"/>
                </a:lnTo>
                <a:lnTo>
                  <a:pt x="15" y="598"/>
                </a:lnTo>
                <a:lnTo>
                  <a:pt x="15" y="597"/>
                </a:lnTo>
                <a:lnTo>
                  <a:pt x="15" y="596"/>
                </a:lnTo>
                <a:lnTo>
                  <a:pt x="15" y="595"/>
                </a:lnTo>
                <a:lnTo>
                  <a:pt x="16" y="594"/>
                </a:lnTo>
                <a:lnTo>
                  <a:pt x="17" y="593"/>
                </a:lnTo>
                <a:lnTo>
                  <a:pt x="18" y="592"/>
                </a:lnTo>
                <a:lnTo>
                  <a:pt x="18" y="591"/>
                </a:lnTo>
                <a:lnTo>
                  <a:pt x="18" y="590"/>
                </a:lnTo>
                <a:lnTo>
                  <a:pt x="18" y="589"/>
                </a:lnTo>
                <a:lnTo>
                  <a:pt x="17" y="589"/>
                </a:lnTo>
                <a:lnTo>
                  <a:pt x="17" y="588"/>
                </a:lnTo>
                <a:lnTo>
                  <a:pt x="16" y="588"/>
                </a:lnTo>
                <a:lnTo>
                  <a:pt x="16" y="586"/>
                </a:lnTo>
                <a:lnTo>
                  <a:pt x="17" y="585"/>
                </a:lnTo>
                <a:lnTo>
                  <a:pt x="17" y="584"/>
                </a:lnTo>
                <a:lnTo>
                  <a:pt x="17" y="583"/>
                </a:lnTo>
                <a:lnTo>
                  <a:pt x="18" y="582"/>
                </a:lnTo>
                <a:lnTo>
                  <a:pt x="19" y="582"/>
                </a:lnTo>
                <a:lnTo>
                  <a:pt x="20" y="582"/>
                </a:lnTo>
                <a:lnTo>
                  <a:pt x="20" y="580"/>
                </a:lnTo>
                <a:lnTo>
                  <a:pt x="20" y="579"/>
                </a:lnTo>
                <a:lnTo>
                  <a:pt x="21" y="579"/>
                </a:lnTo>
                <a:lnTo>
                  <a:pt x="21" y="578"/>
                </a:lnTo>
                <a:lnTo>
                  <a:pt x="22" y="577"/>
                </a:lnTo>
                <a:lnTo>
                  <a:pt x="22" y="576"/>
                </a:lnTo>
                <a:lnTo>
                  <a:pt x="21" y="575"/>
                </a:lnTo>
                <a:lnTo>
                  <a:pt x="21" y="574"/>
                </a:lnTo>
                <a:lnTo>
                  <a:pt x="21" y="573"/>
                </a:lnTo>
                <a:lnTo>
                  <a:pt x="21" y="572"/>
                </a:lnTo>
                <a:lnTo>
                  <a:pt x="20" y="572"/>
                </a:lnTo>
                <a:lnTo>
                  <a:pt x="20" y="571"/>
                </a:lnTo>
                <a:lnTo>
                  <a:pt x="20" y="570"/>
                </a:lnTo>
                <a:lnTo>
                  <a:pt x="20" y="569"/>
                </a:lnTo>
                <a:lnTo>
                  <a:pt x="19" y="569"/>
                </a:lnTo>
                <a:lnTo>
                  <a:pt x="19" y="568"/>
                </a:lnTo>
                <a:lnTo>
                  <a:pt x="19" y="567"/>
                </a:lnTo>
                <a:lnTo>
                  <a:pt x="19" y="566"/>
                </a:lnTo>
                <a:lnTo>
                  <a:pt x="20" y="566"/>
                </a:lnTo>
                <a:lnTo>
                  <a:pt x="21" y="565"/>
                </a:lnTo>
                <a:lnTo>
                  <a:pt x="21" y="564"/>
                </a:lnTo>
                <a:lnTo>
                  <a:pt x="22" y="564"/>
                </a:lnTo>
                <a:lnTo>
                  <a:pt x="22" y="563"/>
                </a:lnTo>
                <a:lnTo>
                  <a:pt x="23" y="562"/>
                </a:lnTo>
                <a:lnTo>
                  <a:pt x="24" y="562"/>
                </a:lnTo>
                <a:lnTo>
                  <a:pt x="25" y="562"/>
                </a:lnTo>
                <a:lnTo>
                  <a:pt x="26" y="562"/>
                </a:lnTo>
                <a:lnTo>
                  <a:pt x="26" y="561"/>
                </a:lnTo>
                <a:lnTo>
                  <a:pt x="26" y="560"/>
                </a:lnTo>
                <a:lnTo>
                  <a:pt x="26" y="559"/>
                </a:lnTo>
                <a:lnTo>
                  <a:pt x="27" y="558"/>
                </a:lnTo>
                <a:lnTo>
                  <a:pt x="28" y="558"/>
                </a:lnTo>
                <a:lnTo>
                  <a:pt x="28" y="557"/>
                </a:lnTo>
                <a:lnTo>
                  <a:pt x="28" y="556"/>
                </a:lnTo>
                <a:lnTo>
                  <a:pt x="28" y="555"/>
                </a:lnTo>
                <a:lnTo>
                  <a:pt x="29" y="553"/>
                </a:lnTo>
                <a:lnTo>
                  <a:pt x="28" y="552"/>
                </a:lnTo>
                <a:lnTo>
                  <a:pt x="28" y="551"/>
                </a:lnTo>
                <a:lnTo>
                  <a:pt x="29" y="551"/>
                </a:lnTo>
                <a:lnTo>
                  <a:pt x="29" y="550"/>
                </a:lnTo>
                <a:lnTo>
                  <a:pt x="30" y="550"/>
                </a:lnTo>
                <a:lnTo>
                  <a:pt x="31" y="550"/>
                </a:lnTo>
                <a:lnTo>
                  <a:pt x="32" y="550"/>
                </a:lnTo>
                <a:lnTo>
                  <a:pt x="32" y="549"/>
                </a:lnTo>
                <a:lnTo>
                  <a:pt x="32" y="548"/>
                </a:lnTo>
                <a:lnTo>
                  <a:pt x="32" y="547"/>
                </a:lnTo>
                <a:lnTo>
                  <a:pt x="33" y="544"/>
                </a:lnTo>
                <a:lnTo>
                  <a:pt x="33" y="542"/>
                </a:lnTo>
                <a:lnTo>
                  <a:pt x="33" y="541"/>
                </a:lnTo>
                <a:lnTo>
                  <a:pt x="34" y="540"/>
                </a:lnTo>
                <a:lnTo>
                  <a:pt x="35" y="540"/>
                </a:lnTo>
                <a:lnTo>
                  <a:pt x="36" y="539"/>
                </a:lnTo>
                <a:lnTo>
                  <a:pt x="37" y="538"/>
                </a:lnTo>
                <a:lnTo>
                  <a:pt x="37" y="537"/>
                </a:lnTo>
                <a:lnTo>
                  <a:pt x="39" y="536"/>
                </a:lnTo>
                <a:lnTo>
                  <a:pt x="39" y="535"/>
                </a:lnTo>
                <a:lnTo>
                  <a:pt x="39" y="534"/>
                </a:lnTo>
                <a:lnTo>
                  <a:pt x="39" y="533"/>
                </a:lnTo>
                <a:lnTo>
                  <a:pt x="40" y="531"/>
                </a:lnTo>
                <a:lnTo>
                  <a:pt x="41" y="528"/>
                </a:lnTo>
                <a:lnTo>
                  <a:pt x="42" y="526"/>
                </a:lnTo>
                <a:lnTo>
                  <a:pt x="42" y="525"/>
                </a:lnTo>
                <a:lnTo>
                  <a:pt x="42" y="524"/>
                </a:lnTo>
                <a:lnTo>
                  <a:pt x="43" y="523"/>
                </a:lnTo>
                <a:lnTo>
                  <a:pt x="44" y="521"/>
                </a:lnTo>
                <a:lnTo>
                  <a:pt x="43" y="517"/>
                </a:lnTo>
                <a:lnTo>
                  <a:pt x="42" y="516"/>
                </a:lnTo>
                <a:lnTo>
                  <a:pt x="42" y="515"/>
                </a:lnTo>
                <a:lnTo>
                  <a:pt x="42" y="514"/>
                </a:lnTo>
                <a:lnTo>
                  <a:pt x="43" y="512"/>
                </a:lnTo>
                <a:lnTo>
                  <a:pt x="44" y="511"/>
                </a:lnTo>
                <a:lnTo>
                  <a:pt x="45" y="510"/>
                </a:lnTo>
                <a:lnTo>
                  <a:pt x="45" y="509"/>
                </a:lnTo>
                <a:lnTo>
                  <a:pt x="46" y="509"/>
                </a:lnTo>
                <a:lnTo>
                  <a:pt x="47" y="508"/>
                </a:lnTo>
                <a:lnTo>
                  <a:pt x="47" y="507"/>
                </a:lnTo>
                <a:lnTo>
                  <a:pt x="47" y="506"/>
                </a:lnTo>
                <a:lnTo>
                  <a:pt x="49" y="505"/>
                </a:lnTo>
                <a:lnTo>
                  <a:pt x="50" y="504"/>
                </a:lnTo>
                <a:lnTo>
                  <a:pt x="52" y="503"/>
                </a:lnTo>
                <a:lnTo>
                  <a:pt x="53" y="502"/>
                </a:lnTo>
                <a:lnTo>
                  <a:pt x="54" y="500"/>
                </a:lnTo>
                <a:lnTo>
                  <a:pt x="54" y="499"/>
                </a:lnTo>
                <a:lnTo>
                  <a:pt x="54" y="498"/>
                </a:lnTo>
                <a:lnTo>
                  <a:pt x="54" y="497"/>
                </a:lnTo>
                <a:lnTo>
                  <a:pt x="55" y="497"/>
                </a:lnTo>
                <a:lnTo>
                  <a:pt x="56" y="496"/>
                </a:lnTo>
                <a:lnTo>
                  <a:pt x="55" y="495"/>
                </a:lnTo>
                <a:lnTo>
                  <a:pt x="56" y="494"/>
                </a:lnTo>
                <a:lnTo>
                  <a:pt x="56" y="493"/>
                </a:lnTo>
                <a:lnTo>
                  <a:pt x="57" y="492"/>
                </a:lnTo>
                <a:lnTo>
                  <a:pt x="57" y="491"/>
                </a:lnTo>
                <a:lnTo>
                  <a:pt x="57" y="490"/>
                </a:lnTo>
                <a:lnTo>
                  <a:pt x="57" y="489"/>
                </a:lnTo>
                <a:lnTo>
                  <a:pt x="58" y="487"/>
                </a:lnTo>
                <a:lnTo>
                  <a:pt x="60" y="485"/>
                </a:lnTo>
                <a:lnTo>
                  <a:pt x="61" y="484"/>
                </a:lnTo>
                <a:lnTo>
                  <a:pt x="62" y="484"/>
                </a:lnTo>
                <a:lnTo>
                  <a:pt x="62" y="483"/>
                </a:lnTo>
                <a:lnTo>
                  <a:pt x="61" y="483"/>
                </a:lnTo>
                <a:lnTo>
                  <a:pt x="62" y="482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85" name="Freeform 579"/>
          <p:cNvSpPr>
            <a:spLocks/>
          </p:cNvSpPr>
          <p:nvPr/>
        </p:nvSpPr>
        <p:spPr bwMode="auto">
          <a:xfrm>
            <a:off x="1311275" y="1492250"/>
            <a:ext cx="661988" cy="731838"/>
          </a:xfrm>
          <a:custGeom>
            <a:avLst/>
            <a:gdLst>
              <a:gd name="T0" fmla="*/ 2147483646 w 644"/>
              <a:gd name="T1" fmla="*/ 2147483646 h 712"/>
              <a:gd name="T2" fmla="*/ 2147483646 w 644"/>
              <a:gd name="T3" fmla="*/ 2147483646 h 712"/>
              <a:gd name="T4" fmla="*/ 2147483646 w 644"/>
              <a:gd name="T5" fmla="*/ 2147483646 h 712"/>
              <a:gd name="T6" fmla="*/ 2147483646 w 644"/>
              <a:gd name="T7" fmla="*/ 2147483646 h 712"/>
              <a:gd name="T8" fmla="*/ 2147483646 w 644"/>
              <a:gd name="T9" fmla="*/ 2147483646 h 712"/>
              <a:gd name="T10" fmla="*/ 2147483646 w 644"/>
              <a:gd name="T11" fmla="*/ 2147483646 h 712"/>
              <a:gd name="T12" fmla="*/ 2147483646 w 644"/>
              <a:gd name="T13" fmla="*/ 2147483646 h 712"/>
              <a:gd name="T14" fmla="*/ 2147483646 w 644"/>
              <a:gd name="T15" fmla="*/ 2147483646 h 712"/>
              <a:gd name="T16" fmla="*/ 2147483646 w 644"/>
              <a:gd name="T17" fmla="*/ 2147483646 h 712"/>
              <a:gd name="T18" fmla="*/ 2147483646 w 644"/>
              <a:gd name="T19" fmla="*/ 2147483646 h 712"/>
              <a:gd name="T20" fmla="*/ 2147483646 w 644"/>
              <a:gd name="T21" fmla="*/ 2147483646 h 712"/>
              <a:gd name="T22" fmla="*/ 2147483646 w 644"/>
              <a:gd name="T23" fmla="*/ 2147483646 h 712"/>
              <a:gd name="T24" fmla="*/ 2147483646 w 644"/>
              <a:gd name="T25" fmla="*/ 2147483646 h 712"/>
              <a:gd name="T26" fmla="*/ 2147483646 w 644"/>
              <a:gd name="T27" fmla="*/ 2147483646 h 712"/>
              <a:gd name="T28" fmla="*/ 2147483646 w 644"/>
              <a:gd name="T29" fmla="*/ 2147483646 h 712"/>
              <a:gd name="T30" fmla="*/ 2147483646 w 644"/>
              <a:gd name="T31" fmla="*/ 2147483646 h 712"/>
              <a:gd name="T32" fmla="*/ 2147483646 w 644"/>
              <a:gd name="T33" fmla="*/ 2147483646 h 712"/>
              <a:gd name="T34" fmla="*/ 2147483646 w 644"/>
              <a:gd name="T35" fmla="*/ 2147483646 h 712"/>
              <a:gd name="T36" fmla="*/ 2147483646 w 644"/>
              <a:gd name="T37" fmla="*/ 2147483646 h 712"/>
              <a:gd name="T38" fmla="*/ 2147483646 w 644"/>
              <a:gd name="T39" fmla="*/ 2147483646 h 712"/>
              <a:gd name="T40" fmla="*/ 2147483646 w 644"/>
              <a:gd name="T41" fmla="*/ 2147483646 h 712"/>
              <a:gd name="T42" fmla="*/ 2147483646 w 644"/>
              <a:gd name="T43" fmla="*/ 2147483646 h 712"/>
              <a:gd name="T44" fmla="*/ 2147483646 w 644"/>
              <a:gd name="T45" fmla="*/ 2147483646 h 712"/>
              <a:gd name="T46" fmla="*/ 2147483646 w 644"/>
              <a:gd name="T47" fmla="*/ 2147483646 h 712"/>
              <a:gd name="T48" fmla="*/ 2147483646 w 644"/>
              <a:gd name="T49" fmla="*/ 2147483646 h 712"/>
              <a:gd name="T50" fmla="*/ 2147483646 w 644"/>
              <a:gd name="T51" fmla="*/ 2147483646 h 712"/>
              <a:gd name="T52" fmla="*/ 2147483646 w 644"/>
              <a:gd name="T53" fmla="*/ 2147483646 h 712"/>
              <a:gd name="T54" fmla="*/ 2147483646 w 644"/>
              <a:gd name="T55" fmla="*/ 2147483646 h 712"/>
              <a:gd name="T56" fmla="*/ 2147483646 w 644"/>
              <a:gd name="T57" fmla="*/ 2147483646 h 712"/>
              <a:gd name="T58" fmla="*/ 2147483646 w 644"/>
              <a:gd name="T59" fmla="*/ 2147483646 h 712"/>
              <a:gd name="T60" fmla="*/ 2147483646 w 644"/>
              <a:gd name="T61" fmla="*/ 2147483646 h 712"/>
              <a:gd name="T62" fmla="*/ 2147483646 w 644"/>
              <a:gd name="T63" fmla="*/ 2147483646 h 712"/>
              <a:gd name="T64" fmla="*/ 2147483646 w 644"/>
              <a:gd name="T65" fmla="*/ 2147483646 h 712"/>
              <a:gd name="T66" fmla="*/ 2147483646 w 644"/>
              <a:gd name="T67" fmla="*/ 2147483646 h 712"/>
              <a:gd name="T68" fmla="*/ 2147483646 w 644"/>
              <a:gd name="T69" fmla="*/ 2147483646 h 712"/>
              <a:gd name="T70" fmla="*/ 2147483646 w 644"/>
              <a:gd name="T71" fmla="*/ 2147483646 h 712"/>
              <a:gd name="T72" fmla="*/ 2147483646 w 644"/>
              <a:gd name="T73" fmla="*/ 2147483646 h 712"/>
              <a:gd name="T74" fmla="*/ 2147483646 w 644"/>
              <a:gd name="T75" fmla="*/ 2147483646 h 712"/>
              <a:gd name="T76" fmla="*/ 2147483646 w 644"/>
              <a:gd name="T77" fmla="*/ 2147483646 h 712"/>
              <a:gd name="T78" fmla="*/ 2147483646 w 644"/>
              <a:gd name="T79" fmla="*/ 2147483646 h 712"/>
              <a:gd name="T80" fmla="*/ 2147483646 w 644"/>
              <a:gd name="T81" fmla="*/ 2147483646 h 712"/>
              <a:gd name="T82" fmla="*/ 2147483646 w 644"/>
              <a:gd name="T83" fmla="*/ 2147483646 h 712"/>
              <a:gd name="T84" fmla="*/ 2147483646 w 644"/>
              <a:gd name="T85" fmla="*/ 2147483646 h 712"/>
              <a:gd name="T86" fmla="*/ 2147483646 w 644"/>
              <a:gd name="T87" fmla="*/ 2147483646 h 712"/>
              <a:gd name="T88" fmla="*/ 2147483646 w 644"/>
              <a:gd name="T89" fmla="*/ 2147483646 h 712"/>
              <a:gd name="T90" fmla="*/ 2147483646 w 644"/>
              <a:gd name="T91" fmla="*/ 2147483646 h 712"/>
              <a:gd name="T92" fmla="*/ 2147483646 w 644"/>
              <a:gd name="T93" fmla="*/ 2147483646 h 712"/>
              <a:gd name="T94" fmla="*/ 2147483646 w 644"/>
              <a:gd name="T95" fmla="*/ 2147483646 h 712"/>
              <a:gd name="T96" fmla="*/ 2147483646 w 644"/>
              <a:gd name="T97" fmla="*/ 2147483646 h 712"/>
              <a:gd name="T98" fmla="*/ 2147483646 w 644"/>
              <a:gd name="T99" fmla="*/ 2147483646 h 712"/>
              <a:gd name="T100" fmla="*/ 2147483646 w 644"/>
              <a:gd name="T101" fmla="*/ 2147483646 h 712"/>
              <a:gd name="T102" fmla="*/ 2147483646 w 644"/>
              <a:gd name="T103" fmla="*/ 2147483646 h 712"/>
              <a:gd name="T104" fmla="*/ 2147483646 w 644"/>
              <a:gd name="T105" fmla="*/ 2147483646 h 712"/>
              <a:gd name="T106" fmla="*/ 2147483646 w 644"/>
              <a:gd name="T107" fmla="*/ 2147483646 h 712"/>
              <a:gd name="T108" fmla="*/ 2147483646 w 644"/>
              <a:gd name="T109" fmla="*/ 2147483646 h 712"/>
              <a:gd name="T110" fmla="*/ 2147483646 w 644"/>
              <a:gd name="T111" fmla="*/ 2147483646 h 712"/>
              <a:gd name="T112" fmla="*/ 2147483646 w 644"/>
              <a:gd name="T113" fmla="*/ 2147483646 h 712"/>
              <a:gd name="T114" fmla="*/ 2147483646 w 644"/>
              <a:gd name="T115" fmla="*/ 2147483646 h 712"/>
              <a:gd name="T116" fmla="*/ 2147483646 w 644"/>
              <a:gd name="T117" fmla="*/ 2147483646 h 712"/>
              <a:gd name="T118" fmla="*/ 2147483646 w 644"/>
              <a:gd name="T119" fmla="*/ 2147483646 h 712"/>
              <a:gd name="T120" fmla="*/ 2147483646 w 644"/>
              <a:gd name="T121" fmla="*/ 2147483646 h 712"/>
              <a:gd name="T122" fmla="*/ 2147483646 w 644"/>
              <a:gd name="T123" fmla="*/ 2147483646 h 712"/>
              <a:gd name="T124" fmla="*/ 2147483646 w 644"/>
              <a:gd name="T125" fmla="*/ 2147483646 h 71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644"/>
              <a:gd name="T190" fmla="*/ 0 h 712"/>
              <a:gd name="T191" fmla="*/ 644 w 644"/>
              <a:gd name="T192" fmla="*/ 712 h 71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644" h="712">
                <a:moveTo>
                  <a:pt x="643" y="520"/>
                </a:moveTo>
                <a:lnTo>
                  <a:pt x="611" y="520"/>
                </a:lnTo>
                <a:lnTo>
                  <a:pt x="585" y="520"/>
                </a:lnTo>
                <a:lnTo>
                  <a:pt x="520" y="520"/>
                </a:lnTo>
                <a:lnTo>
                  <a:pt x="519" y="521"/>
                </a:lnTo>
                <a:lnTo>
                  <a:pt x="519" y="523"/>
                </a:lnTo>
                <a:lnTo>
                  <a:pt x="519" y="524"/>
                </a:lnTo>
                <a:lnTo>
                  <a:pt x="518" y="528"/>
                </a:lnTo>
                <a:lnTo>
                  <a:pt x="518" y="529"/>
                </a:lnTo>
                <a:lnTo>
                  <a:pt x="518" y="530"/>
                </a:lnTo>
                <a:lnTo>
                  <a:pt x="516" y="531"/>
                </a:lnTo>
                <a:lnTo>
                  <a:pt x="515" y="532"/>
                </a:lnTo>
                <a:lnTo>
                  <a:pt x="514" y="532"/>
                </a:lnTo>
                <a:lnTo>
                  <a:pt x="512" y="533"/>
                </a:lnTo>
                <a:lnTo>
                  <a:pt x="511" y="533"/>
                </a:lnTo>
                <a:lnTo>
                  <a:pt x="511" y="534"/>
                </a:lnTo>
                <a:lnTo>
                  <a:pt x="509" y="536"/>
                </a:lnTo>
                <a:lnTo>
                  <a:pt x="509" y="537"/>
                </a:lnTo>
                <a:lnTo>
                  <a:pt x="510" y="538"/>
                </a:lnTo>
                <a:lnTo>
                  <a:pt x="511" y="539"/>
                </a:lnTo>
                <a:lnTo>
                  <a:pt x="510" y="539"/>
                </a:lnTo>
                <a:lnTo>
                  <a:pt x="509" y="540"/>
                </a:lnTo>
                <a:lnTo>
                  <a:pt x="509" y="542"/>
                </a:lnTo>
                <a:lnTo>
                  <a:pt x="509" y="543"/>
                </a:lnTo>
                <a:lnTo>
                  <a:pt x="509" y="544"/>
                </a:lnTo>
                <a:lnTo>
                  <a:pt x="508" y="545"/>
                </a:lnTo>
                <a:lnTo>
                  <a:pt x="507" y="545"/>
                </a:lnTo>
                <a:lnTo>
                  <a:pt x="506" y="546"/>
                </a:lnTo>
                <a:lnTo>
                  <a:pt x="505" y="547"/>
                </a:lnTo>
                <a:lnTo>
                  <a:pt x="504" y="547"/>
                </a:lnTo>
                <a:lnTo>
                  <a:pt x="504" y="548"/>
                </a:lnTo>
                <a:lnTo>
                  <a:pt x="503" y="550"/>
                </a:lnTo>
                <a:lnTo>
                  <a:pt x="502" y="551"/>
                </a:lnTo>
                <a:lnTo>
                  <a:pt x="502" y="552"/>
                </a:lnTo>
                <a:lnTo>
                  <a:pt x="502" y="553"/>
                </a:lnTo>
                <a:lnTo>
                  <a:pt x="501" y="554"/>
                </a:lnTo>
                <a:lnTo>
                  <a:pt x="500" y="555"/>
                </a:lnTo>
                <a:lnTo>
                  <a:pt x="500" y="556"/>
                </a:lnTo>
                <a:lnTo>
                  <a:pt x="500" y="557"/>
                </a:lnTo>
                <a:lnTo>
                  <a:pt x="499" y="558"/>
                </a:lnTo>
                <a:lnTo>
                  <a:pt x="499" y="559"/>
                </a:lnTo>
                <a:lnTo>
                  <a:pt x="500" y="560"/>
                </a:lnTo>
                <a:lnTo>
                  <a:pt x="499" y="560"/>
                </a:lnTo>
                <a:lnTo>
                  <a:pt x="500" y="561"/>
                </a:lnTo>
                <a:lnTo>
                  <a:pt x="500" y="562"/>
                </a:lnTo>
                <a:lnTo>
                  <a:pt x="499" y="562"/>
                </a:lnTo>
                <a:lnTo>
                  <a:pt x="497" y="565"/>
                </a:lnTo>
                <a:lnTo>
                  <a:pt x="496" y="565"/>
                </a:lnTo>
                <a:lnTo>
                  <a:pt x="495" y="566"/>
                </a:lnTo>
                <a:lnTo>
                  <a:pt x="495" y="567"/>
                </a:lnTo>
                <a:lnTo>
                  <a:pt x="494" y="568"/>
                </a:lnTo>
                <a:lnTo>
                  <a:pt x="493" y="569"/>
                </a:lnTo>
                <a:lnTo>
                  <a:pt x="492" y="568"/>
                </a:lnTo>
                <a:lnTo>
                  <a:pt x="492" y="569"/>
                </a:lnTo>
                <a:lnTo>
                  <a:pt x="492" y="570"/>
                </a:lnTo>
                <a:lnTo>
                  <a:pt x="492" y="571"/>
                </a:lnTo>
                <a:lnTo>
                  <a:pt x="492" y="574"/>
                </a:lnTo>
                <a:lnTo>
                  <a:pt x="491" y="575"/>
                </a:lnTo>
                <a:lnTo>
                  <a:pt x="492" y="576"/>
                </a:lnTo>
                <a:lnTo>
                  <a:pt x="492" y="577"/>
                </a:lnTo>
                <a:lnTo>
                  <a:pt x="493" y="578"/>
                </a:lnTo>
                <a:lnTo>
                  <a:pt x="492" y="578"/>
                </a:lnTo>
                <a:lnTo>
                  <a:pt x="491" y="579"/>
                </a:lnTo>
                <a:lnTo>
                  <a:pt x="491" y="581"/>
                </a:lnTo>
                <a:lnTo>
                  <a:pt x="490" y="581"/>
                </a:lnTo>
                <a:lnTo>
                  <a:pt x="490" y="582"/>
                </a:lnTo>
                <a:lnTo>
                  <a:pt x="489" y="582"/>
                </a:lnTo>
                <a:lnTo>
                  <a:pt x="490" y="583"/>
                </a:lnTo>
                <a:lnTo>
                  <a:pt x="490" y="585"/>
                </a:lnTo>
                <a:lnTo>
                  <a:pt x="489" y="586"/>
                </a:lnTo>
                <a:lnTo>
                  <a:pt x="489" y="587"/>
                </a:lnTo>
                <a:lnTo>
                  <a:pt x="488" y="587"/>
                </a:lnTo>
                <a:lnTo>
                  <a:pt x="488" y="588"/>
                </a:lnTo>
                <a:lnTo>
                  <a:pt x="487" y="589"/>
                </a:lnTo>
                <a:lnTo>
                  <a:pt x="486" y="590"/>
                </a:lnTo>
                <a:lnTo>
                  <a:pt x="487" y="590"/>
                </a:lnTo>
                <a:lnTo>
                  <a:pt x="487" y="591"/>
                </a:lnTo>
                <a:lnTo>
                  <a:pt x="487" y="592"/>
                </a:lnTo>
                <a:lnTo>
                  <a:pt x="487" y="593"/>
                </a:lnTo>
                <a:lnTo>
                  <a:pt x="486" y="594"/>
                </a:lnTo>
                <a:lnTo>
                  <a:pt x="485" y="594"/>
                </a:lnTo>
                <a:lnTo>
                  <a:pt x="483" y="595"/>
                </a:lnTo>
                <a:lnTo>
                  <a:pt x="483" y="596"/>
                </a:lnTo>
                <a:lnTo>
                  <a:pt x="483" y="597"/>
                </a:lnTo>
                <a:lnTo>
                  <a:pt x="482" y="598"/>
                </a:lnTo>
                <a:lnTo>
                  <a:pt x="482" y="599"/>
                </a:lnTo>
                <a:lnTo>
                  <a:pt x="482" y="600"/>
                </a:lnTo>
                <a:lnTo>
                  <a:pt x="481" y="600"/>
                </a:lnTo>
                <a:lnTo>
                  <a:pt x="481" y="601"/>
                </a:lnTo>
                <a:lnTo>
                  <a:pt x="481" y="602"/>
                </a:lnTo>
                <a:lnTo>
                  <a:pt x="481" y="604"/>
                </a:lnTo>
                <a:lnTo>
                  <a:pt x="481" y="605"/>
                </a:lnTo>
                <a:lnTo>
                  <a:pt x="483" y="605"/>
                </a:lnTo>
                <a:lnTo>
                  <a:pt x="483" y="606"/>
                </a:lnTo>
                <a:lnTo>
                  <a:pt x="483" y="607"/>
                </a:lnTo>
                <a:lnTo>
                  <a:pt x="482" y="608"/>
                </a:lnTo>
                <a:lnTo>
                  <a:pt x="483" y="609"/>
                </a:lnTo>
                <a:lnTo>
                  <a:pt x="484" y="608"/>
                </a:lnTo>
                <a:lnTo>
                  <a:pt x="484" y="609"/>
                </a:lnTo>
                <a:lnTo>
                  <a:pt x="485" y="610"/>
                </a:lnTo>
                <a:lnTo>
                  <a:pt x="486" y="612"/>
                </a:lnTo>
                <a:lnTo>
                  <a:pt x="487" y="612"/>
                </a:lnTo>
                <a:lnTo>
                  <a:pt x="488" y="613"/>
                </a:lnTo>
                <a:lnTo>
                  <a:pt x="489" y="614"/>
                </a:lnTo>
                <a:lnTo>
                  <a:pt x="490" y="614"/>
                </a:lnTo>
                <a:lnTo>
                  <a:pt x="490" y="615"/>
                </a:lnTo>
                <a:lnTo>
                  <a:pt x="490" y="616"/>
                </a:lnTo>
                <a:lnTo>
                  <a:pt x="491" y="617"/>
                </a:lnTo>
                <a:lnTo>
                  <a:pt x="491" y="618"/>
                </a:lnTo>
                <a:lnTo>
                  <a:pt x="491" y="619"/>
                </a:lnTo>
                <a:lnTo>
                  <a:pt x="491" y="620"/>
                </a:lnTo>
                <a:lnTo>
                  <a:pt x="491" y="621"/>
                </a:lnTo>
                <a:lnTo>
                  <a:pt x="491" y="623"/>
                </a:lnTo>
                <a:lnTo>
                  <a:pt x="490" y="622"/>
                </a:lnTo>
                <a:lnTo>
                  <a:pt x="487" y="624"/>
                </a:lnTo>
                <a:lnTo>
                  <a:pt x="487" y="625"/>
                </a:lnTo>
                <a:lnTo>
                  <a:pt x="486" y="625"/>
                </a:lnTo>
                <a:lnTo>
                  <a:pt x="483" y="625"/>
                </a:lnTo>
                <a:lnTo>
                  <a:pt x="483" y="626"/>
                </a:lnTo>
                <a:lnTo>
                  <a:pt x="482" y="626"/>
                </a:lnTo>
                <a:lnTo>
                  <a:pt x="481" y="626"/>
                </a:lnTo>
                <a:lnTo>
                  <a:pt x="480" y="626"/>
                </a:lnTo>
                <a:lnTo>
                  <a:pt x="479" y="627"/>
                </a:lnTo>
                <a:lnTo>
                  <a:pt x="478" y="628"/>
                </a:lnTo>
                <a:lnTo>
                  <a:pt x="477" y="628"/>
                </a:lnTo>
                <a:lnTo>
                  <a:pt x="476" y="628"/>
                </a:lnTo>
                <a:lnTo>
                  <a:pt x="475" y="628"/>
                </a:lnTo>
                <a:lnTo>
                  <a:pt x="474" y="627"/>
                </a:lnTo>
                <a:lnTo>
                  <a:pt x="472" y="628"/>
                </a:lnTo>
                <a:lnTo>
                  <a:pt x="471" y="629"/>
                </a:lnTo>
                <a:lnTo>
                  <a:pt x="470" y="629"/>
                </a:lnTo>
                <a:lnTo>
                  <a:pt x="471" y="630"/>
                </a:lnTo>
                <a:lnTo>
                  <a:pt x="470" y="631"/>
                </a:lnTo>
                <a:lnTo>
                  <a:pt x="471" y="632"/>
                </a:lnTo>
                <a:lnTo>
                  <a:pt x="470" y="633"/>
                </a:lnTo>
                <a:lnTo>
                  <a:pt x="469" y="633"/>
                </a:lnTo>
                <a:lnTo>
                  <a:pt x="468" y="634"/>
                </a:lnTo>
                <a:lnTo>
                  <a:pt x="470" y="635"/>
                </a:lnTo>
                <a:lnTo>
                  <a:pt x="469" y="636"/>
                </a:lnTo>
                <a:lnTo>
                  <a:pt x="468" y="637"/>
                </a:lnTo>
                <a:lnTo>
                  <a:pt x="467" y="638"/>
                </a:lnTo>
                <a:lnTo>
                  <a:pt x="466" y="638"/>
                </a:lnTo>
                <a:lnTo>
                  <a:pt x="465" y="638"/>
                </a:lnTo>
                <a:lnTo>
                  <a:pt x="464" y="638"/>
                </a:lnTo>
                <a:lnTo>
                  <a:pt x="464" y="637"/>
                </a:lnTo>
                <a:lnTo>
                  <a:pt x="463" y="637"/>
                </a:lnTo>
                <a:lnTo>
                  <a:pt x="462" y="637"/>
                </a:lnTo>
                <a:lnTo>
                  <a:pt x="461" y="636"/>
                </a:lnTo>
                <a:lnTo>
                  <a:pt x="460" y="636"/>
                </a:lnTo>
                <a:lnTo>
                  <a:pt x="460" y="637"/>
                </a:lnTo>
                <a:lnTo>
                  <a:pt x="460" y="638"/>
                </a:lnTo>
                <a:lnTo>
                  <a:pt x="458" y="637"/>
                </a:lnTo>
                <a:lnTo>
                  <a:pt x="457" y="637"/>
                </a:lnTo>
                <a:lnTo>
                  <a:pt x="457" y="638"/>
                </a:lnTo>
                <a:lnTo>
                  <a:pt x="456" y="638"/>
                </a:lnTo>
                <a:lnTo>
                  <a:pt x="455" y="639"/>
                </a:lnTo>
                <a:lnTo>
                  <a:pt x="453" y="639"/>
                </a:lnTo>
                <a:lnTo>
                  <a:pt x="453" y="640"/>
                </a:lnTo>
                <a:lnTo>
                  <a:pt x="452" y="640"/>
                </a:lnTo>
                <a:lnTo>
                  <a:pt x="451" y="640"/>
                </a:lnTo>
                <a:lnTo>
                  <a:pt x="452" y="639"/>
                </a:lnTo>
                <a:lnTo>
                  <a:pt x="451" y="638"/>
                </a:lnTo>
                <a:lnTo>
                  <a:pt x="450" y="638"/>
                </a:lnTo>
                <a:lnTo>
                  <a:pt x="449" y="638"/>
                </a:lnTo>
                <a:lnTo>
                  <a:pt x="448" y="637"/>
                </a:lnTo>
                <a:lnTo>
                  <a:pt x="447" y="638"/>
                </a:lnTo>
                <a:lnTo>
                  <a:pt x="446" y="637"/>
                </a:lnTo>
                <a:lnTo>
                  <a:pt x="445" y="637"/>
                </a:lnTo>
                <a:lnTo>
                  <a:pt x="444" y="637"/>
                </a:lnTo>
                <a:lnTo>
                  <a:pt x="443" y="637"/>
                </a:lnTo>
                <a:lnTo>
                  <a:pt x="443" y="636"/>
                </a:lnTo>
                <a:lnTo>
                  <a:pt x="442" y="635"/>
                </a:lnTo>
                <a:lnTo>
                  <a:pt x="442" y="634"/>
                </a:lnTo>
                <a:lnTo>
                  <a:pt x="443" y="633"/>
                </a:lnTo>
                <a:lnTo>
                  <a:pt x="442" y="632"/>
                </a:lnTo>
                <a:lnTo>
                  <a:pt x="442" y="630"/>
                </a:lnTo>
                <a:lnTo>
                  <a:pt x="441" y="630"/>
                </a:lnTo>
                <a:lnTo>
                  <a:pt x="440" y="630"/>
                </a:lnTo>
                <a:lnTo>
                  <a:pt x="440" y="629"/>
                </a:lnTo>
                <a:lnTo>
                  <a:pt x="441" y="628"/>
                </a:lnTo>
                <a:lnTo>
                  <a:pt x="442" y="627"/>
                </a:lnTo>
                <a:lnTo>
                  <a:pt x="441" y="626"/>
                </a:lnTo>
                <a:lnTo>
                  <a:pt x="440" y="626"/>
                </a:lnTo>
                <a:lnTo>
                  <a:pt x="440" y="625"/>
                </a:lnTo>
                <a:lnTo>
                  <a:pt x="439" y="625"/>
                </a:lnTo>
                <a:lnTo>
                  <a:pt x="438" y="625"/>
                </a:lnTo>
                <a:lnTo>
                  <a:pt x="438" y="624"/>
                </a:lnTo>
                <a:lnTo>
                  <a:pt x="438" y="623"/>
                </a:lnTo>
                <a:lnTo>
                  <a:pt x="438" y="622"/>
                </a:lnTo>
                <a:lnTo>
                  <a:pt x="438" y="621"/>
                </a:lnTo>
                <a:lnTo>
                  <a:pt x="438" y="620"/>
                </a:lnTo>
                <a:lnTo>
                  <a:pt x="436" y="619"/>
                </a:lnTo>
                <a:lnTo>
                  <a:pt x="435" y="619"/>
                </a:lnTo>
                <a:lnTo>
                  <a:pt x="434" y="619"/>
                </a:lnTo>
                <a:lnTo>
                  <a:pt x="433" y="619"/>
                </a:lnTo>
                <a:lnTo>
                  <a:pt x="432" y="618"/>
                </a:lnTo>
                <a:lnTo>
                  <a:pt x="432" y="616"/>
                </a:lnTo>
                <a:lnTo>
                  <a:pt x="432" y="615"/>
                </a:lnTo>
                <a:lnTo>
                  <a:pt x="431" y="614"/>
                </a:lnTo>
                <a:lnTo>
                  <a:pt x="430" y="615"/>
                </a:lnTo>
                <a:lnTo>
                  <a:pt x="429" y="615"/>
                </a:lnTo>
                <a:lnTo>
                  <a:pt x="428" y="614"/>
                </a:lnTo>
                <a:lnTo>
                  <a:pt x="427" y="614"/>
                </a:lnTo>
                <a:lnTo>
                  <a:pt x="427" y="613"/>
                </a:lnTo>
                <a:lnTo>
                  <a:pt x="426" y="612"/>
                </a:lnTo>
                <a:lnTo>
                  <a:pt x="426" y="611"/>
                </a:lnTo>
                <a:lnTo>
                  <a:pt x="425" y="611"/>
                </a:lnTo>
                <a:lnTo>
                  <a:pt x="425" y="609"/>
                </a:lnTo>
                <a:lnTo>
                  <a:pt x="425" y="608"/>
                </a:lnTo>
                <a:lnTo>
                  <a:pt x="425" y="607"/>
                </a:lnTo>
                <a:lnTo>
                  <a:pt x="425" y="605"/>
                </a:lnTo>
                <a:lnTo>
                  <a:pt x="424" y="605"/>
                </a:lnTo>
                <a:lnTo>
                  <a:pt x="423" y="606"/>
                </a:lnTo>
                <a:lnTo>
                  <a:pt x="422" y="606"/>
                </a:lnTo>
                <a:lnTo>
                  <a:pt x="421" y="605"/>
                </a:lnTo>
                <a:lnTo>
                  <a:pt x="420" y="606"/>
                </a:lnTo>
                <a:lnTo>
                  <a:pt x="419" y="606"/>
                </a:lnTo>
                <a:lnTo>
                  <a:pt x="416" y="606"/>
                </a:lnTo>
                <a:lnTo>
                  <a:pt x="415" y="605"/>
                </a:lnTo>
                <a:lnTo>
                  <a:pt x="414" y="605"/>
                </a:lnTo>
                <a:lnTo>
                  <a:pt x="413" y="604"/>
                </a:lnTo>
                <a:lnTo>
                  <a:pt x="412" y="605"/>
                </a:lnTo>
                <a:lnTo>
                  <a:pt x="411" y="604"/>
                </a:lnTo>
                <a:lnTo>
                  <a:pt x="410" y="603"/>
                </a:lnTo>
                <a:lnTo>
                  <a:pt x="410" y="602"/>
                </a:lnTo>
                <a:lnTo>
                  <a:pt x="409" y="601"/>
                </a:lnTo>
                <a:lnTo>
                  <a:pt x="408" y="600"/>
                </a:lnTo>
                <a:lnTo>
                  <a:pt x="407" y="600"/>
                </a:lnTo>
                <a:lnTo>
                  <a:pt x="406" y="600"/>
                </a:lnTo>
                <a:lnTo>
                  <a:pt x="405" y="600"/>
                </a:lnTo>
                <a:lnTo>
                  <a:pt x="404" y="600"/>
                </a:lnTo>
                <a:lnTo>
                  <a:pt x="403" y="600"/>
                </a:lnTo>
                <a:lnTo>
                  <a:pt x="402" y="599"/>
                </a:lnTo>
                <a:lnTo>
                  <a:pt x="400" y="600"/>
                </a:lnTo>
                <a:lnTo>
                  <a:pt x="399" y="600"/>
                </a:lnTo>
                <a:lnTo>
                  <a:pt x="399" y="601"/>
                </a:lnTo>
                <a:lnTo>
                  <a:pt x="398" y="601"/>
                </a:lnTo>
                <a:lnTo>
                  <a:pt x="397" y="600"/>
                </a:lnTo>
                <a:lnTo>
                  <a:pt x="396" y="600"/>
                </a:lnTo>
                <a:lnTo>
                  <a:pt x="395" y="600"/>
                </a:lnTo>
                <a:lnTo>
                  <a:pt x="394" y="599"/>
                </a:lnTo>
                <a:lnTo>
                  <a:pt x="392" y="600"/>
                </a:lnTo>
                <a:lnTo>
                  <a:pt x="392" y="602"/>
                </a:lnTo>
                <a:lnTo>
                  <a:pt x="393" y="603"/>
                </a:lnTo>
                <a:lnTo>
                  <a:pt x="392" y="604"/>
                </a:lnTo>
                <a:lnTo>
                  <a:pt x="392" y="606"/>
                </a:lnTo>
                <a:lnTo>
                  <a:pt x="391" y="606"/>
                </a:lnTo>
                <a:lnTo>
                  <a:pt x="390" y="607"/>
                </a:lnTo>
                <a:lnTo>
                  <a:pt x="389" y="607"/>
                </a:lnTo>
                <a:lnTo>
                  <a:pt x="388" y="607"/>
                </a:lnTo>
                <a:lnTo>
                  <a:pt x="386" y="608"/>
                </a:lnTo>
                <a:lnTo>
                  <a:pt x="385" y="607"/>
                </a:lnTo>
                <a:lnTo>
                  <a:pt x="384" y="608"/>
                </a:lnTo>
                <a:lnTo>
                  <a:pt x="383" y="609"/>
                </a:lnTo>
                <a:lnTo>
                  <a:pt x="382" y="609"/>
                </a:lnTo>
                <a:lnTo>
                  <a:pt x="381" y="610"/>
                </a:lnTo>
                <a:lnTo>
                  <a:pt x="380" y="610"/>
                </a:lnTo>
                <a:lnTo>
                  <a:pt x="379" y="610"/>
                </a:lnTo>
                <a:lnTo>
                  <a:pt x="377" y="610"/>
                </a:lnTo>
                <a:lnTo>
                  <a:pt x="376" y="611"/>
                </a:lnTo>
                <a:lnTo>
                  <a:pt x="374" y="612"/>
                </a:lnTo>
                <a:lnTo>
                  <a:pt x="372" y="613"/>
                </a:lnTo>
                <a:lnTo>
                  <a:pt x="370" y="614"/>
                </a:lnTo>
                <a:lnTo>
                  <a:pt x="369" y="615"/>
                </a:lnTo>
                <a:lnTo>
                  <a:pt x="370" y="616"/>
                </a:lnTo>
                <a:lnTo>
                  <a:pt x="369" y="616"/>
                </a:lnTo>
                <a:lnTo>
                  <a:pt x="368" y="616"/>
                </a:lnTo>
                <a:lnTo>
                  <a:pt x="367" y="616"/>
                </a:lnTo>
                <a:lnTo>
                  <a:pt x="366" y="617"/>
                </a:lnTo>
                <a:lnTo>
                  <a:pt x="365" y="619"/>
                </a:lnTo>
                <a:lnTo>
                  <a:pt x="365" y="621"/>
                </a:lnTo>
                <a:lnTo>
                  <a:pt x="364" y="622"/>
                </a:lnTo>
                <a:lnTo>
                  <a:pt x="363" y="623"/>
                </a:lnTo>
                <a:lnTo>
                  <a:pt x="362" y="624"/>
                </a:lnTo>
                <a:lnTo>
                  <a:pt x="361" y="625"/>
                </a:lnTo>
                <a:lnTo>
                  <a:pt x="360" y="625"/>
                </a:lnTo>
                <a:lnTo>
                  <a:pt x="359" y="626"/>
                </a:lnTo>
                <a:lnTo>
                  <a:pt x="358" y="626"/>
                </a:lnTo>
                <a:lnTo>
                  <a:pt x="358" y="627"/>
                </a:lnTo>
                <a:lnTo>
                  <a:pt x="357" y="629"/>
                </a:lnTo>
                <a:lnTo>
                  <a:pt x="356" y="631"/>
                </a:lnTo>
                <a:lnTo>
                  <a:pt x="356" y="632"/>
                </a:lnTo>
                <a:lnTo>
                  <a:pt x="356" y="633"/>
                </a:lnTo>
                <a:lnTo>
                  <a:pt x="357" y="635"/>
                </a:lnTo>
                <a:lnTo>
                  <a:pt x="357" y="636"/>
                </a:lnTo>
                <a:lnTo>
                  <a:pt x="357" y="637"/>
                </a:lnTo>
                <a:lnTo>
                  <a:pt x="356" y="638"/>
                </a:lnTo>
                <a:lnTo>
                  <a:pt x="356" y="639"/>
                </a:lnTo>
                <a:lnTo>
                  <a:pt x="356" y="640"/>
                </a:lnTo>
                <a:lnTo>
                  <a:pt x="356" y="641"/>
                </a:lnTo>
                <a:lnTo>
                  <a:pt x="354" y="642"/>
                </a:lnTo>
                <a:lnTo>
                  <a:pt x="354" y="643"/>
                </a:lnTo>
                <a:lnTo>
                  <a:pt x="353" y="644"/>
                </a:lnTo>
                <a:lnTo>
                  <a:pt x="353" y="645"/>
                </a:lnTo>
                <a:lnTo>
                  <a:pt x="353" y="646"/>
                </a:lnTo>
                <a:lnTo>
                  <a:pt x="354" y="647"/>
                </a:lnTo>
                <a:lnTo>
                  <a:pt x="353" y="649"/>
                </a:lnTo>
                <a:lnTo>
                  <a:pt x="353" y="650"/>
                </a:lnTo>
                <a:lnTo>
                  <a:pt x="354" y="651"/>
                </a:lnTo>
                <a:lnTo>
                  <a:pt x="356" y="651"/>
                </a:lnTo>
                <a:lnTo>
                  <a:pt x="355" y="652"/>
                </a:lnTo>
                <a:lnTo>
                  <a:pt x="356" y="653"/>
                </a:lnTo>
                <a:lnTo>
                  <a:pt x="357" y="654"/>
                </a:lnTo>
                <a:lnTo>
                  <a:pt x="358" y="656"/>
                </a:lnTo>
                <a:lnTo>
                  <a:pt x="357" y="658"/>
                </a:lnTo>
                <a:lnTo>
                  <a:pt x="357" y="659"/>
                </a:lnTo>
                <a:lnTo>
                  <a:pt x="356" y="660"/>
                </a:lnTo>
                <a:lnTo>
                  <a:pt x="355" y="660"/>
                </a:lnTo>
                <a:lnTo>
                  <a:pt x="354" y="660"/>
                </a:lnTo>
                <a:lnTo>
                  <a:pt x="354" y="661"/>
                </a:lnTo>
                <a:lnTo>
                  <a:pt x="354" y="662"/>
                </a:lnTo>
                <a:lnTo>
                  <a:pt x="355" y="662"/>
                </a:lnTo>
                <a:lnTo>
                  <a:pt x="354" y="663"/>
                </a:lnTo>
                <a:lnTo>
                  <a:pt x="354" y="664"/>
                </a:lnTo>
                <a:lnTo>
                  <a:pt x="354" y="665"/>
                </a:lnTo>
                <a:lnTo>
                  <a:pt x="355" y="666"/>
                </a:lnTo>
                <a:lnTo>
                  <a:pt x="355" y="667"/>
                </a:lnTo>
                <a:lnTo>
                  <a:pt x="354" y="668"/>
                </a:lnTo>
                <a:lnTo>
                  <a:pt x="353" y="669"/>
                </a:lnTo>
                <a:lnTo>
                  <a:pt x="354" y="670"/>
                </a:lnTo>
                <a:lnTo>
                  <a:pt x="354" y="671"/>
                </a:lnTo>
                <a:lnTo>
                  <a:pt x="353" y="672"/>
                </a:lnTo>
                <a:lnTo>
                  <a:pt x="353" y="673"/>
                </a:lnTo>
                <a:lnTo>
                  <a:pt x="352" y="674"/>
                </a:lnTo>
                <a:lnTo>
                  <a:pt x="352" y="675"/>
                </a:lnTo>
                <a:lnTo>
                  <a:pt x="351" y="678"/>
                </a:lnTo>
                <a:lnTo>
                  <a:pt x="351" y="680"/>
                </a:lnTo>
                <a:lnTo>
                  <a:pt x="351" y="681"/>
                </a:lnTo>
                <a:lnTo>
                  <a:pt x="348" y="683"/>
                </a:lnTo>
                <a:lnTo>
                  <a:pt x="349" y="684"/>
                </a:lnTo>
                <a:lnTo>
                  <a:pt x="350" y="684"/>
                </a:lnTo>
                <a:lnTo>
                  <a:pt x="352" y="686"/>
                </a:lnTo>
                <a:lnTo>
                  <a:pt x="353" y="687"/>
                </a:lnTo>
                <a:lnTo>
                  <a:pt x="353" y="689"/>
                </a:lnTo>
                <a:lnTo>
                  <a:pt x="353" y="690"/>
                </a:lnTo>
                <a:lnTo>
                  <a:pt x="352" y="690"/>
                </a:lnTo>
                <a:lnTo>
                  <a:pt x="350" y="692"/>
                </a:lnTo>
                <a:lnTo>
                  <a:pt x="350" y="693"/>
                </a:lnTo>
                <a:lnTo>
                  <a:pt x="350" y="694"/>
                </a:lnTo>
                <a:lnTo>
                  <a:pt x="351" y="695"/>
                </a:lnTo>
                <a:lnTo>
                  <a:pt x="352" y="694"/>
                </a:lnTo>
                <a:lnTo>
                  <a:pt x="353" y="695"/>
                </a:lnTo>
                <a:lnTo>
                  <a:pt x="354" y="696"/>
                </a:lnTo>
                <a:lnTo>
                  <a:pt x="354" y="697"/>
                </a:lnTo>
                <a:lnTo>
                  <a:pt x="357" y="697"/>
                </a:lnTo>
                <a:lnTo>
                  <a:pt x="358" y="697"/>
                </a:lnTo>
                <a:lnTo>
                  <a:pt x="358" y="698"/>
                </a:lnTo>
                <a:lnTo>
                  <a:pt x="359" y="699"/>
                </a:lnTo>
                <a:lnTo>
                  <a:pt x="359" y="701"/>
                </a:lnTo>
                <a:lnTo>
                  <a:pt x="359" y="702"/>
                </a:lnTo>
                <a:lnTo>
                  <a:pt x="360" y="703"/>
                </a:lnTo>
                <a:lnTo>
                  <a:pt x="361" y="704"/>
                </a:lnTo>
                <a:lnTo>
                  <a:pt x="361" y="705"/>
                </a:lnTo>
                <a:lnTo>
                  <a:pt x="363" y="705"/>
                </a:lnTo>
                <a:lnTo>
                  <a:pt x="364" y="706"/>
                </a:lnTo>
                <a:lnTo>
                  <a:pt x="365" y="707"/>
                </a:lnTo>
                <a:lnTo>
                  <a:pt x="366" y="708"/>
                </a:lnTo>
                <a:lnTo>
                  <a:pt x="366" y="709"/>
                </a:lnTo>
                <a:lnTo>
                  <a:pt x="365" y="710"/>
                </a:lnTo>
                <a:lnTo>
                  <a:pt x="365" y="711"/>
                </a:lnTo>
                <a:lnTo>
                  <a:pt x="365" y="712"/>
                </a:lnTo>
                <a:lnTo>
                  <a:pt x="364" y="712"/>
                </a:lnTo>
                <a:lnTo>
                  <a:pt x="363" y="712"/>
                </a:lnTo>
                <a:lnTo>
                  <a:pt x="362" y="711"/>
                </a:lnTo>
                <a:lnTo>
                  <a:pt x="362" y="710"/>
                </a:lnTo>
                <a:lnTo>
                  <a:pt x="361" y="710"/>
                </a:lnTo>
                <a:lnTo>
                  <a:pt x="358" y="707"/>
                </a:lnTo>
                <a:lnTo>
                  <a:pt x="356" y="704"/>
                </a:lnTo>
                <a:lnTo>
                  <a:pt x="354" y="702"/>
                </a:lnTo>
                <a:lnTo>
                  <a:pt x="353" y="700"/>
                </a:lnTo>
                <a:lnTo>
                  <a:pt x="351" y="699"/>
                </a:lnTo>
                <a:lnTo>
                  <a:pt x="348" y="697"/>
                </a:lnTo>
                <a:lnTo>
                  <a:pt x="346" y="697"/>
                </a:lnTo>
                <a:lnTo>
                  <a:pt x="345" y="697"/>
                </a:lnTo>
                <a:lnTo>
                  <a:pt x="343" y="696"/>
                </a:lnTo>
                <a:lnTo>
                  <a:pt x="342" y="696"/>
                </a:lnTo>
                <a:lnTo>
                  <a:pt x="341" y="695"/>
                </a:lnTo>
                <a:lnTo>
                  <a:pt x="340" y="695"/>
                </a:lnTo>
                <a:lnTo>
                  <a:pt x="339" y="695"/>
                </a:lnTo>
                <a:lnTo>
                  <a:pt x="338" y="694"/>
                </a:lnTo>
                <a:lnTo>
                  <a:pt x="336" y="693"/>
                </a:lnTo>
                <a:lnTo>
                  <a:pt x="334" y="692"/>
                </a:lnTo>
                <a:lnTo>
                  <a:pt x="333" y="692"/>
                </a:lnTo>
                <a:lnTo>
                  <a:pt x="331" y="692"/>
                </a:lnTo>
                <a:lnTo>
                  <a:pt x="330" y="692"/>
                </a:lnTo>
                <a:lnTo>
                  <a:pt x="328" y="694"/>
                </a:lnTo>
                <a:lnTo>
                  <a:pt x="327" y="694"/>
                </a:lnTo>
                <a:lnTo>
                  <a:pt x="326" y="694"/>
                </a:lnTo>
                <a:lnTo>
                  <a:pt x="325" y="694"/>
                </a:lnTo>
                <a:lnTo>
                  <a:pt x="322" y="694"/>
                </a:lnTo>
                <a:lnTo>
                  <a:pt x="319" y="694"/>
                </a:lnTo>
                <a:lnTo>
                  <a:pt x="319" y="693"/>
                </a:lnTo>
                <a:lnTo>
                  <a:pt x="318" y="692"/>
                </a:lnTo>
                <a:lnTo>
                  <a:pt x="318" y="689"/>
                </a:lnTo>
                <a:lnTo>
                  <a:pt x="317" y="687"/>
                </a:lnTo>
                <a:lnTo>
                  <a:pt x="316" y="686"/>
                </a:lnTo>
                <a:lnTo>
                  <a:pt x="314" y="684"/>
                </a:lnTo>
                <a:lnTo>
                  <a:pt x="314" y="683"/>
                </a:lnTo>
                <a:lnTo>
                  <a:pt x="313" y="681"/>
                </a:lnTo>
                <a:lnTo>
                  <a:pt x="313" y="680"/>
                </a:lnTo>
                <a:lnTo>
                  <a:pt x="312" y="678"/>
                </a:lnTo>
                <a:lnTo>
                  <a:pt x="310" y="675"/>
                </a:lnTo>
                <a:lnTo>
                  <a:pt x="309" y="673"/>
                </a:lnTo>
                <a:lnTo>
                  <a:pt x="307" y="668"/>
                </a:lnTo>
                <a:lnTo>
                  <a:pt x="306" y="667"/>
                </a:lnTo>
                <a:lnTo>
                  <a:pt x="304" y="665"/>
                </a:lnTo>
                <a:lnTo>
                  <a:pt x="303" y="664"/>
                </a:lnTo>
                <a:lnTo>
                  <a:pt x="302" y="663"/>
                </a:lnTo>
                <a:lnTo>
                  <a:pt x="301" y="663"/>
                </a:lnTo>
                <a:lnTo>
                  <a:pt x="299" y="663"/>
                </a:lnTo>
                <a:lnTo>
                  <a:pt x="297" y="662"/>
                </a:lnTo>
                <a:lnTo>
                  <a:pt x="297" y="661"/>
                </a:lnTo>
                <a:lnTo>
                  <a:pt x="296" y="661"/>
                </a:lnTo>
                <a:lnTo>
                  <a:pt x="295" y="660"/>
                </a:lnTo>
                <a:lnTo>
                  <a:pt x="296" y="660"/>
                </a:lnTo>
                <a:lnTo>
                  <a:pt x="296" y="659"/>
                </a:lnTo>
                <a:lnTo>
                  <a:pt x="295" y="657"/>
                </a:lnTo>
                <a:lnTo>
                  <a:pt x="295" y="656"/>
                </a:lnTo>
                <a:lnTo>
                  <a:pt x="294" y="656"/>
                </a:lnTo>
                <a:lnTo>
                  <a:pt x="293" y="656"/>
                </a:lnTo>
                <a:lnTo>
                  <a:pt x="291" y="655"/>
                </a:lnTo>
                <a:lnTo>
                  <a:pt x="291" y="654"/>
                </a:lnTo>
                <a:lnTo>
                  <a:pt x="290" y="654"/>
                </a:lnTo>
                <a:lnTo>
                  <a:pt x="290" y="653"/>
                </a:lnTo>
                <a:lnTo>
                  <a:pt x="287" y="653"/>
                </a:lnTo>
                <a:lnTo>
                  <a:pt x="286" y="651"/>
                </a:lnTo>
                <a:lnTo>
                  <a:pt x="285" y="651"/>
                </a:lnTo>
                <a:lnTo>
                  <a:pt x="284" y="650"/>
                </a:lnTo>
                <a:lnTo>
                  <a:pt x="282" y="650"/>
                </a:lnTo>
                <a:lnTo>
                  <a:pt x="280" y="650"/>
                </a:lnTo>
                <a:lnTo>
                  <a:pt x="280" y="649"/>
                </a:lnTo>
                <a:lnTo>
                  <a:pt x="279" y="649"/>
                </a:lnTo>
                <a:lnTo>
                  <a:pt x="279" y="648"/>
                </a:lnTo>
                <a:lnTo>
                  <a:pt x="278" y="647"/>
                </a:lnTo>
                <a:lnTo>
                  <a:pt x="277" y="647"/>
                </a:lnTo>
                <a:lnTo>
                  <a:pt x="276" y="647"/>
                </a:lnTo>
                <a:lnTo>
                  <a:pt x="276" y="646"/>
                </a:lnTo>
                <a:lnTo>
                  <a:pt x="274" y="645"/>
                </a:lnTo>
                <a:lnTo>
                  <a:pt x="274" y="644"/>
                </a:lnTo>
                <a:lnTo>
                  <a:pt x="273" y="644"/>
                </a:lnTo>
                <a:lnTo>
                  <a:pt x="272" y="643"/>
                </a:lnTo>
                <a:lnTo>
                  <a:pt x="271" y="642"/>
                </a:lnTo>
                <a:lnTo>
                  <a:pt x="271" y="641"/>
                </a:lnTo>
                <a:lnTo>
                  <a:pt x="270" y="640"/>
                </a:lnTo>
                <a:lnTo>
                  <a:pt x="269" y="640"/>
                </a:lnTo>
                <a:lnTo>
                  <a:pt x="269" y="639"/>
                </a:lnTo>
                <a:lnTo>
                  <a:pt x="268" y="639"/>
                </a:lnTo>
                <a:lnTo>
                  <a:pt x="268" y="638"/>
                </a:lnTo>
                <a:lnTo>
                  <a:pt x="268" y="637"/>
                </a:lnTo>
                <a:lnTo>
                  <a:pt x="267" y="636"/>
                </a:lnTo>
                <a:lnTo>
                  <a:pt x="268" y="636"/>
                </a:lnTo>
                <a:lnTo>
                  <a:pt x="266" y="635"/>
                </a:lnTo>
                <a:lnTo>
                  <a:pt x="265" y="634"/>
                </a:lnTo>
                <a:lnTo>
                  <a:pt x="263" y="633"/>
                </a:lnTo>
                <a:lnTo>
                  <a:pt x="262" y="633"/>
                </a:lnTo>
                <a:lnTo>
                  <a:pt x="261" y="632"/>
                </a:lnTo>
                <a:lnTo>
                  <a:pt x="260" y="632"/>
                </a:lnTo>
                <a:lnTo>
                  <a:pt x="260" y="633"/>
                </a:lnTo>
                <a:lnTo>
                  <a:pt x="259" y="632"/>
                </a:lnTo>
                <a:lnTo>
                  <a:pt x="258" y="632"/>
                </a:lnTo>
                <a:lnTo>
                  <a:pt x="258" y="631"/>
                </a:lnTo>
                <a:lnTo>
                  <a:pt x="257" y="631"/>
                </a:lnTo>
                <a:lnTo>
                  <a:pt x="256" y="631"/>
                </a:lnTo>
                <a:lnTo>
                  <a:pt x="255" y="631"/>
                </a:lnTo>
                <a:lnTo>
                  <a:pt x="254" y="630"/>
                </a:lnTo>
                <a:lnTo>
                  <a:pt x="254" y="629"/>
                </a:lnTo>
                <a:lnTo>
                  <a:pt x="253" y="628"/>
                </a:lnTo>
                <a:lnTo>
                  <a:pt x="254" y="627"/>
                </a:lnTo>
                <a:lnTo>
                  <a:pt x="255" y="627"/>
                </a:lnTo>
                <a:lnTo>
                  <a:pt x="254" y="626"/>
                </a:lnTo>
                <a:lnTo>
                  <a:pt x="254" y="625"/>
                </a:lnTo>
                <a:lnTo>
                  <a:pt x="253" y="625"/>
                </a:lnTo>
                <a:lnTo>
                  <a:pt x="254" y="624"/>
                </a:lnTo>
                <a:lnTo>
                  <a:pt x="253" y="623"/>
                </a:lnTo>
                <a:lnTo>
                  <a:pt x="254" y="622"/>
                </a:lnTo>
                <a:lnTo>
                  <a:pt x="255" y="622"/>
                </a:lnTo>
                <a:lnTo>
                  <a:pt x="255" y="621"/>
                </a:lnTo>
                <a:lnTo>
                  <a:pt x="255" y="620"/>
                </a:lnTo>
                <a:lnTo>
                  <a:pt x="257" y="620"/>
                </a:lnTo>
                <a:lnTo>
                  <a:pt x="257" y="621"/>
                </a:lnTo>
                <a:lnTo>
                  <a:pt x="258" y="620"/>
                </a:lnTo>
                <a:lnTo>
                  <a:pt x="259" y="621"/>
                </a:lnTo>
                <a:lnTo>
                  <a:pt x="261" y="621"/>
                </a:lnTo>
                <a:lnTo>
                  <a:pt x="262" y="621"/>
                </a:lnTo>
                <a:lnTo>
                  <a:pt x="262" y="622"/>
                </a:lnTo>
                <a:lnTo>
                  <a:pt x="263" y="622"/>
                </a:lnTo>
                <a:lnTo>
                  <a:pt x="264" y="623"/>
                </a:lnTo>
                <a:lnTo>
                  <a:pt x="264" y="624"/>
                </a:lnTo>
                <a:lnTo>
                  <a:pt x="266" y="624"/>
                </a:lnTo>
                <a:lnTo>
                  <a:pt x="266" y="622"/>
                </a:lnTo>
                <a:lnTo>
                  <a:pt x="267" y="622"/>
                </a:lnTo>
                <a:lnTo>
                  <a:pt x="268" y="622"/>
                </a:lnTo>
                <a:lnTo>
                  <a:pt x="268" y="623"/>
                </a:lnTo>
                <a:lnTo>
                  <a:pt x="269" y="622"/>
                </a:lnTo>
                <a:lnTo>
                  <a:pt x="269" y="621"/>
                </a:lnTo>
                <a:lnTo>
                  <a:pt x="268" y="621"/>
                </a:lnTo>
                <a:lnTo>
                  <a:pt x="268" y="620"/>
                </a:lnTo>
                <a:lnTo>
                  <a:pt x="268" y="619"/>
                </a:lnTo>
                <a:lnTo>
                  <a:pt x="269" y="619"/>
                </a:lnTo>
                <a:lnTo>
                  <a:pt x="270" y="619"/>
                </a:lnTo>
                <a:lnTo>
                  <a:pt x="271" y="618"/>
                </a:lnTo>
                <a:lnTo>
                  <a:pt x="271" y="619"/>
                </a:lnTo>
                <a:lnTo>
                  <a:pt x="272" y="618"/>
                </a:lnTo>
                <a:lnTo>
                  <a:pt x="272" y="617"/>
                </a:lnTo>
                <a:lnTo>
                  <a:pt x="273" y="617"/>
                </a:lnTo>
                <a:lnTo>
                  <a:pt x="274" y="617"/>
                </a:lnTo>
                <a:lnTo>
                  <a:pt x="275" y="617"/>
                </a:lnTo>
                <a:lnTo>
                  <a:pt x="276" y="616"/>
                </a:lnTo>
                <a:lnTo>
                  <a:pt x="277" y="616"/>
                </a:lnTo>
                <a:lnTo>
                  <a:pt x="277" y="615"/>
                </a:lnTo>
                <a:lnTo>
                  <a:pt x="277" y="614"/>
                </a:lnTo>
                <a:lnTo>
                  <a:pt x="276" y="613"/>
                </a:lnTo>
                <a:lnTo>
                  <a:pt x="275" y="613"/>
                </a:lnTo>
                <a:lnTo>
                  <a:pt x="276" y="612"/>
                </a:lnTo>
                <a:lnTo>
                  <a:pt x="277" y="611"/>
                </a:lnTo>
                <a:lnTo>
                  <a:pt x="276" y="610"/>
                </a:lnTo>
                <a:lnTo>
                  <a:pt x="275" y="610"/>
                </a:lnTo>
                <a:lnTo>
                  <a:pt x="275" y="609"/>
                </a:lnTo>
                <a:lnTo>
                  <a:pt x="275" y="608"/>
                </a:lnTo>
                <a:lnTo>
                  <a:pt x="274" y="607"/>
                </a:lnTo>
                <a:lnTo>
                  <a:pt x="274" y="606"/>
                </a:lnTo>
                <a:lnTo>
                  <a:pt x="275" y="605"/>
                </a:lnTo>
                <a:lnTo>
                  <a:pt x="274" y="604"/>
                </a:lnTo>
                <a:lnTo>
                  <a:pt x="275" y="604"/>
                </a:lnTo>
                <a:lnTo>
                  <a:pt x="275" y="602"/>
                </a:lnTo>
                <a:lnTo>
                  <a:pt x="275" y="601"/>
                </a:lnTo>
                <a:lnTo>
                  <a:pt x="276" y="601"/>
                </a:lnTo>
                <a:lnTo>
                  <a:pt x="277" y="600"/>
                </a:lnTo>
                <a:lnTo>
                  <a:pt x="277" y="599"/>
                </a:lnTo>
                <a:lnTo>
                  <a:pt x="277" y="598"/>
                </a:lnTo>
                <a:lnTo>
                  <a:pt x="278" y="598"/>
                </a:lnTo>
                <a:lnTo>
                  <a:pt x="279" y="597"/>
                </a:lnTo>
                <a:lnTo>
                  <a:pt x="278" y="597"/>
                </a:lnTo>
                <a:lnTo>
                  <a:pt x="278" y="596"/>
                </a:lnTo>
                <a:lnTo>
                  <a:pt x="280" y="595"/>
                </a:lnTo>
                <a:lnTo>
                  <a:pt x="281" y="594"/>
                </a:lnTo>
                <a:lnTo>
                  <a:pt x="282" y="593"/>
                </a:lnTo>
                <a:lnTo>
                  <a:pt x="283" y="593"/>
                </a:lnTo>
                <a:lnTo>
                  <a:pt x="284" y="591"/>
                </a:lnTo>
                <a:lnTo>
                  <a:pt x="285" y="591"/>
                </a:lnTo>
                <a:lnTo>
                  <a:pt x="285" y="590"/>
                </a:lnTo>
                <a:lnTo>
                  <a:pt x="285" y="589"/>
                </a:lnTo>
                <a:lnTo>
                  <a:pt x="286" y="589"/>
                </a:lnTo>
                <a:lnTo>
                  <a:pt x="286" y="588"/>
                </a:lnTo>
                <a:lnTo>
                  <a:pt x="286" y="587"/>
                </a:lnTo>
                <a:lnTo>
                  <a:pt x="287" y="586"/>
                </a:lnTo>
                <a:lnTo>
                  <a:pt x="287" y="583"/>
                </a:lnTo>
                <a:lnTo>
                  <a:pt x="288" y="583"/>
                </a:lnTo>
                <a:lnTo>
                  <a:pt x="287" y="582"/>
                </a:lnTo>
                <a:lnTo>
                  <a:pt x="285" y="581"/>
                </a:lnTo>
                <a:lnTo>
                  <a:pt x="284" y="581"/>
                </a:lnTo>
                <a:lnTo>
                  <a:pt x="283" y="581"/>
                </a:lnTo>
                <a:lnTo>
                  <a:pt x="282" y="581"/>
                </a:lnTo>
                <a:lnTo>
                  <a:pt x="282" y="580"/>
                </a:lnTo>
                <a:lnTo>
                  <a:pt x="281" y="580"/>
                </a:lnTo>
                <a:lnTo>
                  <a:pt x="281" y="579"/>
                </a:lnTo>
                <a:lnTo>
                  <a:pt x="281" y="578"/>
                </a:lnTo>
                <a:lnTo>
                  <a:pt x="281" y="577"/>
                </a:lnTo>
                <a:lnTo>
                  <a:pt x="282" y="575"/>
                </a:lnTo>
                <a:lnTo>
                  <a:pt x="281" y="575"/>
                </a:lnTo>
                <a:lnTo>
                  <a:pt x="281" y="574"/>
                </a:lnTo>
                <a:lnTo>
                  <a:pt x="281" y="573"/>
                </a:lnTo>
                <a:lnTo>
                  <a:pt x="281" y="572"/>
                </a:lnTo>
                <a:lnTo>
                  <a:pt x="281" y="571"/>
                </a:lnTo>
                <a:lnTo>
                  <a:pt x="281" y="570"/>
                </a:lnTo>
                <a:lnTo>
                  <a:pt x="281" y="568"/>
                </a:lnTo>
                <a:lnTo>
                  <a:pt x="282" y="567"/>
                </a:lnTo>
                <a:lnTo>
                  <a:pt x="281" y="567"/>
                </a:lnTo>
                <a:lnTo>
                  <a:pt x="281" y="566"/>
                </a:lnTo>
                <a:lnTo>
                  <a:pt x="280" y="566"/>
                </a:lnTo>
                <a:lnTo>
                  <a:pt x="279" y="565"/>
                </a:lnTo>
                <a:lnTo>
                  <a:pt x="278" y="565"/>
                </a:lnTo>
                <a:lnTo>
                  <a:pt x="278" y="564"/>
                </a:lnTo>
                <a:lnTo>
                  <a:pt x="277" y="564"/>
                </a:lnTo>
                <a:lnTo>
                  <a:pt x="276" y="563"/>
                </a:lnTo>
                <a:lnTo>
                  <a:pt x="276" y="562"/>
                </a:lnTo>
                <a:lnTo>
                  <a:pt x="276" y="561"/>
                </a:lnTo>
                <a:lnTo>
                  <a:pt x="275" y="561"/>
                </a:lnTo>
                <a:lnTo>
                  <a:pt x="274" y="560"/>
                </a:lnTo>
                <a:lnTo>
                  <a:pt x="273" y="559"/>
                </a:lnTo>
                <a:lnTo>
                  <a:pt x="274" y="557"/>
                </a:lnTo>
                <a:lnTo>
                  <a:pt x="273" y="556"/>
                </a:lnTo>
                <a:lnTo>
                  <a:pt x="272" y="555"/>
                </a:lnTo>
                <a:lnTo>
                  <a:pt x="273" y="555"/>
                </a:lnTo>
                <a:lnTo>
                  <a:pt x="273" y="552"/>
                </a:lnTo>
                <a:lnTo>
                  <a:pt x="273" y="551"/>
                </a:lnTo>
                <a:lnTo>
                  <a:pt x="273" y="550"/>
                </a:lnTo>
                <a:lnTo>
                  <a:pt x="272" y="549"/>
                </a:lnTo>
                <a:lnTo>
                  <a:pt x="271" y="547"/>
                </a:lnTo>
                <a:lnTo>
                  <a:pt x="270" y="545"/>
                </a:lnTo>
                <a:lnTo>
                  <a:pt x="269" y="544"/>
                </a:lnTo>
                <a:lnTo>
                  <a:pt x="268" y="544"/>
                </a:lnTo>
                <a:lnTo>
                  <a:pt x="268" y="543"/>
                </a:lnTo>
                <a:lnTo>
                  <a:pt x="267" y="543"/>
                </a:lnTo>
                <a:lnTo>
                  <a:pt x="266" y="542"/>
                </a:lnTo>
                <a:lnTo>
                  <a:pt x="265" y="542"/>
                </a:lnTo>
                <a:lnTo>
                  <a:pt x="263" y="541"/>
                </a:lnTo>
                <a:lnTo>
                  <a:pt x="262" y="539"/>
                </a:lnTo>
                <a:lnTo>
                  <a:pt x="262" y="538"/>
                </a:lnTo>
                <a:lnTo>
                  <a:pt x="262" y="537"/>
                </a:lnTo>
                <a:lnTo>
                  <a:pt x="261" y="536"/>
                </a:lnTo>
                <a:lnTo>
                  <a:pt x="261" y="535"/>
                </a:lnTo>
                <a:lnTo>
                  <a:pt x="262" y="535"/>
                </a:lnTo>
                <a:lnTo>
                  <a:pt x="262" y="533"/>
                </a:lnTo>
                <a:lnTo>
                  <a:pt x="262" y="532"/>
                </a:lnTo>
                <a:lnTo>
                  <a:pt x="261" y="530"/>
                </a:lnTo>
                <a:lnTo>
                  <a:pt x="261" y="529"/>
                </a:lnTo>
                <a:lnTo>
                  <a:pt x="260" y="528"/>
                </a:lnTo>
                <a:lnTo>
                  <a:pt x="259" y="528"/>
                </a:lnTo>
                <a:lnTo>
                  <a:pt x="259" y="527"/>
                </a:lnTo>
                <a:lnTo>
                  <a:pt x="259" y="525"/>
                </a:lnTo>
                <a:lnTo>
                  <a:pt x="259" y="523"/>
                </a:lnTo>
                <a:lnTo>
                  <a:pt x="258" y="522"/>
                </a:lnTo>
                <a:lnTo>
                  <a:pt x="258" y="521"/>
                </a:lnTo>
                <a:lnTo>
                  <a:pt x="257" y="521"/>
                </a:lnTo>
                <a:lnTo>
                  <a:pt x="257" y="520"/>
                </a:lnTo>
                <a:lnTo>
                  <a:pt x="258" y="519"/>
                </a:lnTo>
                <a:lnTo>
                  <a:pt x="258" y="516"/>
                </a:lnTo>
                <a:lnTo>
                  <a:pt x="257" y="514"/>
                </a:lnTo>
                <a:lnTo>
                  <a:pt x="258" y="513"/>
                </a:lnTo>
                <a:lnTo>
                  <a:pt x="258" y="512"/>
                </a:lnTo>
                <a:lnTo>
                  <a:pt x="258" y="511"/>
                </a:lnTo>
                <a:lnTo>
                  <a:pt x="259" y="510"/>
                </a:lnTo>
                <a:lnTo>
                  <a:pt x="259" y="509"/>
                </a:lnTo>
                <a:lnTo>
                  <a:pt x="259" y="508"/>
                </a:lnTo>
                <a:lnTo>
                  <a:pt x="258" y="508"/>
                </a:lnTo>
                <a:lnTo>
                  <a:pt x="258" y="507"/>
                </a:lnTo>
                <a:lnTo>
                  <a:pt x="258" y="506"/>
                </a:lnTo>
                <a:lnTo>
                  <a:pt x="258" y="505"/>
                </a:lnTo>
                <a:lnTo>
                  <a:pt x="257" y="504"/>
                </a:lnTo>
                <a:lnTo>
                  <a:pt x="255" y="501"/>
                </a:lnTo>
                <a:lnTo>
                  <a:pt x="254" y="502"/>
                </a:lnTo>
                <a:lnTo>
                  <a:pt x="253" y="503"/>
                </a:lnTo>
                <a:lnTo>
                  <a:pt x="252" y="502"/>
                </a:lnTo>
                <a:lnTo>
                  <a:pt x="251" y="501"/>
                </a:lnTo>
                <a:lnTo>
                  <a:pt x="251" y="498"/>
                </a:lnTo>
                <a:lnTo>
                  <a:pt x="250" y="497"/>
                </a:lnTo>
                <a:lnTo>
                  <a:pt x="250" y="496"/>
                </a:lnTo>
                <a:lnTo>
                  <a:pt x="250" y="495"/>
                </a:lnTo>
                <a:lnTo>
                  <a:pt x="250" y="494"/>
                </a:lnTo>
                <a:lnTo>
                  <a:pt x="251" y="492"/>
                </a:lnTo>
                <a:lnTo>
                  <a:pt x="251" y="491"/>
                </a:lnTo>
                <a:lnTo>
                  <a:pt x="251" y="489"/>
                </a:lnTo>
                <a:lnTo>
                  <a:pt x="252" y="488"/>
                </a:lnTo>
                <a:lnTo>
                  <a:pt x="252" y="487"/>
                </a:lnTo>
                <a:lnTo>
                  <a:pt x="251" y="486"/>
                </a:lnTo>
                <a:lnTo>
                  <a:pt x="251" y="484"/>
                </a:lnTo>
                <a:lnTo>
                  <a:pt x="251" y="483"/>
                </a:lnTo>
                <a:lnTo>
                  <a:pt x="250" y="481"/>
                </a:lnTo>
                <a:lnTo>
                  <a:pt x="249" y="478"/>
                </a:lnTo>
                <a:lnTo>
                  <a:pt x="250" y="476"/>
                </a:lnTo>
                <a:lnTo>
                  <a:pt x="251" y="475"/>
                </a:lnTo>
                <a:lnTo>
                  <a:pt x="251" y="474"/>
                </a:lnTo>
                <a:lnTo>
                  <a:pt x="252" y="472"/>
                </a:lnTo>
                <a:lnTo>
                  <a:pt x="253" y="471"/>
                </a:lnTo>
                <a:lnTo>
                  <a:pt x="256" y="469"/>
                </a:lnTo>
                <a:lnTo>
                  <a:pt x="258" y="468"/>
                </a:lnTo>
                <a:lnTo>
                  <a:pt x="258" y="467"/>
                </a:lnTo>
                <a:lnTo>
                  <a:pt x="258" y="465"/>
                </a:lnTo>
                <a:lnTo>
                  <a:pt x="258" y="463"/>
                </a:lnTo>
                <a:lnTo>
                  <a:pt x="257" y="462"/>
                </a:lnTo>
                <a:lnTo>
                  <a:pt x="255" y="461"/>
                </a:lnTo>
                <a:lnTo>
                  <a:pt x="255" y="460"/>
                </a:lnTo>
                <a:lnTo>
                  <a:pt x="255" y="459"/>
                </a:lnTo>
                <a:lnTo>
                  <a:pt x="255" y="458"/>
                </a:lnTo>
                <a:lnTo>
                  <a:pt x="255" y="457"/>
                </a:lnTo>
                <a:lnTo>
                  <a:pt x="256" y="455"/>
                </a:lnTo>
                <a:lnTo>
                  <a:pt x="257" y="453"/>
                </a:lnTo>
                <a:lnTo>
                  <a:pt x="257" y="452"/>
                </a:lnTo>
                <a:lnTo>
                  <a:pt x="259" y="451"/>
                </a:lnTo>
                <a:lnTo>
                  <a:pt x="259" y="450"/>
                </a:lnTo>
                <a:lnTo>
                  <a:pt x="260" y="449"/>
                </a:lnTo>
                <a:lnTo>
                  <a:pt x="260" y="448"/>
                </a:lnTo>
                <a:lnTo>
                  <a:pt x="259" y="447"/>
                </a:lnTo>
                <a:lnTo>
                  <a:pt x="259" y="446"/>
                </a:lnTo>
                <a:lnTo>
                  <a:pt x="258" y="446"/>
                </a:lnTo>
                <a:lnTo>
                  <a:pt x="258" y="445"/>
                </a:lnTo>
                <a:lnTo>
                  <a:pt x="257" y="444"/>
                </a:lnTo>
                <a:lnTo>
                  <a:pt x="256" y="443"/>
                </a:lnTo>
                <a:lnTo>
                  <a:pt x="256" y="442"/>
                </a:lnTo>
                <a:lnTo>
                  <a:pt x="256" y="440"/>
                </a:lnTo>
                <a:lnTo>
                  <a:pt x="256" y="439"/>
                </a:lnTo>
                <a:lnTo>
                  <a:pt x="256" y="437"/>
                </a:lnTo>
                <a:lnTo>
                  <a:pt x="257" y="436"/>
                </a:lnTo>
                <a:lnTo>
                  <a:pt x="255" y="435"/>
                </a:lnTo>
                <a:lnTo>
                  <a:pt x="254" y="436"/>
                </a:lnTo>
                <a:lnTo>
                  <a:pt x="251" y="436"/>
                </a:lnTo>
                <a:lnTo>
                  <a:pt x="250" y="435"/>
                </a:lnTo>
                <a:lnTo>
                  <a:pt x="249" y="432"/>
                </a:lnTo>
                <a:lnTo>
                  <a:pt x="248" y="430"/>
                </a:lnTo>
                <a:lnTo>
                  <a:pt x="247" y="426"/>
                </a:lnTo>
                <a:lnTo>
                  <a:pt x="247" y="425"/>
                </a:lnTo>
                <a:lnTo>
                  <a:pt x="245" y="421"/>
                </a:lnTo>
                <a:lnTo>
                  <a:pt x="243" y="416"/>
                </a:lnTo>
                <a:lnTo>
                  <a:pt x="243" y="414"/>
                </a:lnTo>
                <a:lnTo>
                  <a:pt x="243" y="412"/>
                </a:lnTo>
                <a:lnTo>
                  <a:pt x="242" y="411"/>
                </a:lnTo>
                <a:lnTo>
                  <a:pt x="242" y="410"/>
                </a:lnTo>
                <a:lnTo>
                  <a:pt x="242" y="409"/>
                </a:lnTo>
                <a:lnTo>
                  <a:pt x="241" y="408"/>
                </a:lnTo>
                <a:lnTo>
                  <a:pt x="240" y="407"/>
                </a:lnTo>
                <a:lnTo>
                  <a:pt x="240" y="404"/>
                </a:lnTo>
                <a:lnTo>
                  <a:pt x="240" y="403"/>
                </a:lnTo>
                <a:lnTo>
                  <a:pt x="239" y="402"/>
                </a:lnTo>
                <a:lnTo>
                  <a:pt x="239" y="400"/>
                </a:lnTo>
                <a:lnTo>
                  <a:pt x="238" y="399"/>
                </a:lnTo>
                <a:lnTo>
                  <a:pt x="237" y="398"/>
                </a:lnTo>
                <a:lnTo>
                  <a:pt x="236" y="398"/>
                </a:lnTo>
                <a:lnTo>
                  <a:pt x="234" y="397"/>
                </a:lnTo>
                <a:lnTo>
                  <a:pt x="233" y="397"/>
                </a:lnTo>
                <a:lnTo>
                  <a:pt x="232" y="395"/>
                </a:lnTo>
                <a:lnTo>
                  <a:pt x="231" y="395"/>
                </a:lnTo>
                <a:lnTo>
                  <a:pt x="229" y="394"/>
                </a:lnTo>
                <a:lnTo>
                  <a:pt x="228" y="393"/>
                </a:lnTo>
                <a:lnTo>
                  <a:pt x="228" y="391"/>
                </a:lnTo>
                <a:lnTo>
                  <a:pt x="228" y="390"/>
                </a:lnTo>
                <a:lnTo>
                  <a:pt x="227" y="389"/>
                </a:lnTo>
                <a:lnTo>
                  <a:pt x="224" y="386"/>
                </a:lnTo>
                <a:lnTo>
                  <a:pt x="223" y="385"/>
                </a:lnTo>
                <a:lnTo>
                  <a:pt x="222" y="385"/>
                </a:lnTo>
                <a:lnTo>
                  <a:pt x="222" y="384"/>
                </a:lnTo>
                <a:lnTo>
                  <a:pt x="221" y="383"/>
                </a:lnTo>
                <a:lnTo>
                  <a:pt x="221" y="382"/>
                </a:lnTo>
                <a:lnTo>
                  <a:pt x="222" y="381"/>
                </a:lnTo>
                <a:lnTo>
                  <a:pt x="222" y="380"/>
                </a:lnTo>
                <a:lnTo>
                  <a:pt x="223" y="379"/>
                </a:lnTo>
                <a:lnTo>
                  <a:pt x="224" y="378"/>
                </a:lnTo>
                <a:lnTo>
                  <a:pt x="226" y="376"/>
                </a:lnTo>
                <a:lnTo>
                  <a:pt x="227" y="375"/>
                </a:lnTo>
                <a:lnTo>
                  <a:pt x="228" y="374"/>
                </a:lnTo>
                <a:lnTo>
                  <a:pt x="229" y="374"/>
                </a:lnTo>
                <a:lnTo>
                  <a:pt x="230" y="373"/>
                </a:lnTo>
                <a:lnTo>
                  <a:pt x="230" y="372"/>
                </a:lnTo>
                <a:lnTo>
                  <a:pt x="231" y="371"/>
                </a:lnTo>
                <a:lnTo>
                  <a:pt x="231" y="370"/>
                </a:lnTo>
                <a:lnTo>
                  <a:pt x="231" y="367"/>
                </a:lnTo>
                <a:lnTo>
                  <a:pt x="230" y="366"/>
                </a:lnTo>
                <a:lnTo>
                  <a:pt x="230" y="365"/>
                </a:lnTo>
                <a:lnTo>
                  <a:pt x="230" y="362"/>
                </a:lnTo>
                <a:lnTo>
                  <a:pt x="229" y="361"/>
                </a:lnTo>
                <a:lnTo>
                  <a:pt x="230" y="360"/>
                </a:lnTo>
                <a:lnTo>
                  <a:pt x="230" y="359"/>
                </a:lnTo>
                <a:lnTo>
                  <a:pt x="231" y="357"/>
                </a:lnTo>
                <a:lnTo>
                  <a:pt x="232" y="355"/>
                </a:lnTo>
                <a:lnTo>
                  <a:pt x="233" y="353"/>
                </a:lnTo>
                <a:lnTo>
                  <a:pt x="233" y="352"/>
                </a:lnTo>
                <a:lnTo>
                  <a:pt x="233" y="350"/>
                </a:lnTo>
                <a:lnTo>
                  <a:pt x="233" y="349"/>
                </a:lnTo>
                <a:lnTo>
                  <a:pt x="233" y="348"/>
                </a:lnTo>
                <a:lnTo>
                  <a:pt x="232" y="347"/>
                </a:lnTo>
                <a:lnTo>
                  <a:pt x="231" y="346"/>
                </a:lnTo>
                <a:lnTo>
                  <a:pt x="230" y="345"/>
                </a:lnTo>
                <a:lnTo>
                  <a:pt x="228" y="344"/>
                </a:lnTo>
                <a:lnTo>
                  <a:pt x="225" y="343"/>
                </a:lnTo>
                <a:lnTo>
                  <a:pt x="223" y="343"/>
                </a:lnTo>
                <a:lnTo>
                  <a:pt x="222" y="342"/>
                </a:lnTo>
                <a:lnTo>
                  <a:pt x="221" y="342"/>
                </a:lnTo>
                <a:lnTo>
                  <a:pt x="220" y="341"/>
                </a:lnTo>
                <a:lnTo>
                  <a:pt x="219" y="340"/>
                </a:lnTo>
                <a:lnTo>
                  <a:pt x="218" y="340"/>
                </a:lnTo>
                <a:lnTo>
                  <a:pt x="216" y="340"/>
                </a:lnTo>
                <a:lnTo>
                  <a:pt x="214" y="339"/>
                </a:lnTo>
                <a:lnTo>
                  <a:pt x="210" y="339"/>
                </a:lnTo>
                <a:lnTo>
                  <a:pt x="209" y="339"/>
                </a:lnTo>
                <a:lnTo>
                  <a:pt x="208" y="339"/>
                </a:lnTo>
                <a:lnTo>
                  <a:pt x="207" y="338"/>
                </a:lnTo>
                <a:lnTo>
                  <a:pt x="205" y="339"/>
                </a:lnTo>
                <a:lnTo>
                  <a:pt x="204" y="339"/>
                </a:lnTo>
                <a:lnTo>
                  <a:pt x="204" y="340"/>
                </a:lnTo>
                <a:lnTo>
                  <a:pt x="203" y="340"/>
                </a:lnTo>
                <a:lnTo>
                  <a:pt x="202" y="340"/>
                </a:lnTo>
                <a:lnTo>
                  <a:pt x="201" y="340"/>
                </a:lnTo>
                <a:lnTo>
                  <a:pt x="200" y="340"/>
                </a:lnTo>
                <a:lnTo>
                  <a:pt x="199" y="340"/>
                </a:lnTo>
                <a:lnTo>
                  <a:pt x="198" y="340"/>
                </a:lnTo>
                <a:lnTo>
                  <a:pt x="197" y="339"/>
                </a:lnTo>
                <a:lnTo>
                  <a:pt x="194" y="338"/>
                </a:lnTo>
                <a:lnTo>
                  <a:pt x="193" y="337"/>
                </a:lnTo>
                <a:lnTo>
                  <a:pt x="192" y="336"/>
                </a:lnTo>
                <a:lnTo>
                  <a:pt x="191" y="335"/>
                </a:lnTo>
                <a:lnTo>
                  <a:pt x="190" y="335"/>
                </a:lnTo>
                <a:lnTo>
                  <a:pt x="189" y="332"/>
                </a:lnTo>
                <a:lnTo>
                  <a:pt x="188" y="331"/>
                </a:lnTo>
                <a:lnTo>
                  <a:pt x="187" y="330"/>
                </a:lnTo>
                <a:lnTo>
                  <a:pt x="187" y="329"/>
                </a:lnTo>
                <a:lnTo>
                  <a:pt x="186" y="328"/>
                </a:lnTo>
                <a:lnTo>
                  <a:pt x="187" y="325"/>
                </a:lnTo>
                <a:lnTo>
                  <a:pt x="186" y="324"/>
                </a:lnTo>
                <a:lnTo>
                  <a:pt x="185" y="324"/>
                </a:lnTo>
                <a:lnTo>
                  <a:pt x="184" y="323"/>
                </a:lnTo>
                <a:lnTo>
                  <a:pt x="182" y="323"/>
                </a:lnTo>
                <a:lnTo>
                  <a:pt x="181" y="323"/>
                </a:lnTo>
                <a:lnTo>
                  <a:pt x="179" y="324"/>
                </a:lnTo>
                <a:lnTo>
                  <a:pt x="176" y="324"/>
                </a:lnTo>
                <a:lnTo>
                  <a:pt x="172" y="326"/>
                </a:lnTo>
                <a:lnTo>
                  <a:pt x="171" y="326"/>
                </a:lnTo>
                <a:lnTo>
                  <a:pt x="170" y="326"/>
                </a:lnTo>
                <a:lnTo>
                  <a:pt x="169" y="326"/>
                </a:lnTo>
                <a:lnTo>
                  <a:pt x="168" y="325"/>
                </a:lnTo>
                <a:lnTo>
                  <a:pt x="167" y="324"/>
                </a:lnTo>
                <a:lnTo>
                  <a:pt x="164" y="323"/>
                </a:lnTo>
                <a:lnTo>
                  <a:pt x="163" y="323"/>
                </a:lnTo>
                <a:lnTo>
                  <a:pt x="162" y="322"/>
                </a:lnTo>
                <a:lnTo>
                  <a:pt x="161" y="320"/>
                </a:lnTo>
                <a:lnTo>
                  <a:pt x="159" y="318"/>
                </a:lnTo>
                <a:lnTo>
                  <a:pt x="158" y="317"/>
                </a:lnTo>
                <a:lnTo>
                  <a:pt x="158" y="316"/>
                </a:lnTo>
                <a:lnTo>
                  <a:pt x="159" y="315"/>
                </a:lnTo>
                <a:lnTo>
                  <a:pt x="159" y="314"/>
                </a:lnTo>
                <a:lnTo>
                  <a:pt x="160" y="313"/>
                </a:lnTo>
                <a:lnTo>
                  <a:pt x="160" y="312"/>
                </a:lnTo>
                <a:lnTo>
                  <a:pt x="160" y="310"/>
                </a:lnTo>
                <a:lnTo>
                  <a:pt x="160" y="308"/>
                </a:lnTo>
                <a:lnTo>
                  <a:pt x="159" y="307"/>
                </a:lnTo>
                <a:lnTo>
                  <a:pt x="158" y="306"/>
                </a:lnTo>
                <a:lnTo>
                  <a:pt x="159" y="304"/>
                </a:lnTo>
                <a:lnTo>
                  <a:pt x="160" y="302"/>
                </a:lnTo>
                <a:lnTo>
                  <a:pt x="160" y="301"/>
                </a:lnTo>
                <a:lnTo>
                  <a:pt x="159" y="299"/>
                </a:lnTo>
                <a:lnTo>
                  <a:pt x="158" y="297"/>
                </a:lnTo>
                <a:lnTo>
                  <a:pt x="157" y="297"/>
                </a:lnTo>
                <a:lnTo>
                  <a:pt x="156" y="297"/>
                </a:lnTo>
                <a:lnTo>
                  <a:pt x="153" y="296"/>
                </a:lnTo>
                <a:lnTo>
                  <a:pt x="152" y="297"/>
                </a:lnTo>
                <a:lnTo>
                  <a:pt x="148" y="297"/>
                </a:lnTo>
                <a:lnTo>
                  <a:pt x="145" y="298"/>
                </a:lnTo>
                <a:lnTo>
                  <a:pt x="142" y="298"/>
                </a:lnTo>
                <a:lnTo>
                  <a:pt x="140" y="299"/>
                </a:lnTo>
                <a:lnTo>
                  <a:pt x="137" y="300"/>
                </a:lnTo>
                <a:lnTo>
                  <a:pt x="136" y="300"/>
                </a:lnTo>
                <a:lnTo>
                  <a:pt x="133" y="301"/>
                </a:lnTo>
                <a:lnTo>
                  <a:pt x="129" y="302"/>
                </a:lnTo>
                <a:lnTo>
                  <a:pt x="125" y="303"/>
                </a:lnTo>
                <a:lnTo>
                  <a:pt x="122" y="303"/>
                </a:lnTo>
                <a:lnTo>
                  <a:pt x="119" y="303"/>
                </a:lnTo>
                <a:lnTo>
                  <a:pt x="118" y="302"/>
                </a:lnTo>
                <a:lnTo>
                  <a:pt x="116" y="302"/>
                </a:lnTo>
                <a:lnTo>
                  <a:pt x="114" y="301"/>
                </a:lnTo>
                <a:lnTo>
                  <a:pt x="111" y="300"/>
                </a:lnTo>
                <a:lnTo>
                  <a:pt x="108" y="299"/>
                </a:lnTo>
                <a:lnTo>
                  <a:pt x="105" y="298"/>
                </a:lnTo>
                <a:lnTo>
                  <a:pt x="102" y="297"/>
                </a:lnTo>
                <a:lnTo>
                  <a:pt x="100" y="296"/>
                </a:lnTo>
                <a:lnTo>
                  <a:pt x="97" y="295"/>
                </a:lnTo>
                <a:lnTo>
                  <a:pt x="96" y="295"/>
                </a:lnTo>
                <a:lnTo>
                  <a:pt x="95" y="295"/>
                </a:lnTo>
                <a:lnTo>
                  <a:pt x="95" y="294"/>
                </a:lnTo>
                <a:lnTo>
                  <a:pt x="93" y="294"/>
                </a:lnTo>
                <a:lnTo>
                  <a:pt x="92" y="294"/>
                </a:lnTo>
                <a:lnTo>
                  <a:pt x="91" y="293"/>
                </a:lnTo>
                <a:lnTo>
                  <a:pt x="90" y="293"/>
                </a:lnTo>
                <a:lnTo>
                  <a:pt x="89" y="293"/>
                </a:lnTo>
                <a:lnTo>
                  <a:pt x="89" y="294"/>
                </a:lnTo>
                <a:lnTo>
                  <a:pt x="88" y="294"/>
                </a:lnTo>
                <a:lnTo>
                  <a:pt x="87" y="294"/>
                </a:lnTo>
                <a:lnTo>
                  <a:pt x="87" y="293"/>
                </a:lnTo>
                <a:lnTo>
                  <a:pt x="86" y="292"/>
                </a:lnTo>
                <a:lnTo>
                  <a:pt x="86" y="291"/>
                </a:lnTo>
                <a:lnTo>
                  <a:pt x="85" y="291"/>
                </a:lnTo>
                <a:lnTo>
                  <a:pt x="84" y="291"/>
                </a:lnTo>
                <a:lnTo>
                  <a:pt x="84" y="290"/>
                </a:lnTo>
                <a:lnTo>
                  <a:pt x="84" y="289"/>
                </a:lnTo>
                <a:lnTo>
                  <a:pt x="85" y="289"/>
                </a:lnTo>
                <a:lnTo>
                  <a:pt x="85" y="288"/>
                </a:lnTo>
                <a:lnTo>
                  <a:pt x="86" y="288"/>
                </a:lnTo>
                <a:lnTo>
                  <a:pt x="85" y="287"/>
                </a:lnTo>
                <a:lnTo>
                  <a:pt x="85" y="286"/>
                </a:lnTo>
                <a:lnTo>
                  <a:pt x="86" y="285"/>
                </a:lnTo>
                <a:lnTo>
                  <a:pt x="86" y="284"/>
                </a:lnTo>
                <a:lnTo>
                  <a:pt x="86" y="283"/>
                </a:lnTo>
                <a:lnTo>
                  <a:pt x="87" y="283"/>
                </a:lnTo>
                <a:lnTo>
                  <a:pt x="88" y="283"/>
                </a:lnTo>
                <a:lnTo>
                  <a:pt x="88" y="281"/>
                </a:lnTo>
                <a:lnTo>
                  <a:pt x="89" y="280"/>
                </a:lnTo>
                <a:lnTo>
                  <a:pt x="90" y="280"/>
                </a:lnTo>
                <a:lnTo>
                  <a:pt x="90" y="279"/>
                </a:lnTo>
                <a:lnTo>
                  <a:pt x="89" y="279"/>
                </a:lnTo>
                <a:lnTo>
                  <a:pt x="89" y="278"/>
                </a:lnTo>
                <a:lnTo>
                  <a:pt x="90" y="278"/>
                </a:lnTo>
                <a:lnTo>
                  <a:pt x="90" y="277"/>
                </a:lnTo>
                <a:lnTo>
                  <a:pt x="91" y="277"/>
                </a:lnTo>
                <a:lnTo>
                  <a:pt x="92" y="276"/>
                </a:lnTo>
                <a:lnTo>
                  <a:pt x="92" y="275"/>
                </a:lnTo>
                <a:lnTo>
                  <a:pt x="92" y="274"/>
                </a:lnTo>
                <a:lnTo>
                  <a:pt x="91" y="273"/>
                </a:lnTo>
                <a:lnTo>
                  <a:pt x="92" y="273"/>
                </a:lnTo>
                <a:lnTo>
                  <a:pt x="92" y="272"/>
                </a:lnTo>
                <a:lnTo>
                  <a:pt x="92" y="271"/>
                </a:lnTo>
                <a:lnTo>
                  <a:pt x="90" y="270"/>
                </a:lnTo>
                <a:lnTo>
                  <a:pt x="90" y="269"/>
                </a:lnTo>
                <a:lnTo>
                  <a:pt x="91" y="269"/>
                </a:lnTo>
                <a:lnTo>
                  <a:pt x="92" y="268"/>
                </a:lnTo>
                <a:lnTo>
                  <a:pt x="92" y="267"/>
                </a:lnTo>
                <a:lnTo>
                  <a:pt x="91" y="266"/>
                </a:lnTo>
                <a:lnTo>
                  <a:pt x="90" y="266"/>
                </a:lnTo>
                <a:lnTo>
                  <a:pt x="91" y="264"/>
                </a:lnTo>
                <a:lnTo>
                  <a:pt x="91" y="263"/>
                </a:lnTo>
                <a:lnTo>
                  <a:pt x="90" y="262"/>
                </a:lnTo>
                <a:lnTo>
                  <a:pt x="89" y="262"/>
                </a:lnTo>
                <a:lnTo>
                  <a:pt x="89" y="261"/>
                </a:lnTo>
                <a:lnTo>
                  <a:pt x="89" y="260"/>
                </a:lnTo>
                <a:lnTo>
                  <a:pt x="89" y="259"/>
                </a:lnTo>
                <a:lnTo>
                  <a:pt x="89" y="258"/>
                </a:lnTo>
                <a:lnTo>
                  <a:pt x="88" y="257"/>
                </a:lnTo>
                <a:lnTo>
                  <a:pt x="87" y="257"/>
                </a:lnTo>
                <a:lnTo>
                  <a:pt x="86" y="257"/>
                </a:lnTo>
                <a:lnTo>
                  <a:pt x="85" y="256"/>
                </a:lnTo>
                <a:lnTo>
                  <a:pt x="85" y="255"/>
                </a:lnTo>
                <a:lnTo>
                  <a:pt x="84" y="255"/>
                </a:lnTo>
                <a:lnTo>
                  <a:pt x="83" y="253"/>
                </a:lnTo>
                <a:lnTo>
                  <a:pt x="83" y="252"/>
                </a:lnTo>
                <a:lnTo>
                  <a:pt x="83" y="248"/>
                </a:lnTo>
                <a:lnTo>
                  <a:pt x="83" y="246"/>
                </a:lnTo>
                <a:lnTo>
                  <a:pt x="82" y="245"/>
                </a:lnTo>
                <a:lnTo>
                  <a:pt x="80" y="245"/>
                </a:lnTo>
                <a:lnTo>
                  <a:pt x="79" y="244"/>
                </a:lnTo>
                <a:lnTo>
                  <a:pt x="78" y="243"/>
                </a:lnTo>
                <a:lnTo>
                  <a:pt x="77" y="241"/>
                </a:lnTo>
                <a:lnTo>
                  <a:pt x="77" y="240"/>
                </a:lnTo>
                <a:lnTo>
                  <a:pt x="76" y="239"/>
                </a:lnTo>
                <a:lnTo>
                  <a:pt x="75" y="238"/>
                </a:lnTo>
                <a:lnTo>
                  <a:pt x="73" y="236"/>
                </a:lnTo>
                <a:lnTo>
                  <a:pt x="72" y="234"/>
                </a:lnTo>
                <a:lnTo>
                  <a:pt x="71" y="233"/>
                </a:lnTo>
                <a:lnTo>
                  <a:pt x="71" y="232"/>
                </a:lnTo>
                <a:lnTo>
                  <a:pt x="70" y="232"/>
                </a:lnTo>
                <a:lnTo>
                  <a:pt x="69" y="231"/>
                </a:lnTo>
                <a:lnTo>
                  <a:pt x="68" y="230"/>
                </a:lnTo>
                <a:lnTo>
                  <a:pt x="66" y="230"/>
                </a:lnTo>
                <a:lnTo>
                  <a:pt x="65" y="228"/>
                </a:lnTo>
                <a:lnTo>
                  <a:pt x="65" y="227"/>
                </a:lnTo>
                <a:lnTo>
                  <a:pt x="65" y="226"/>
                </a:lnTo>
                <a:lnTo>
                  <a:pt x="66" y="225"/>
                </a:lnTo>
                <a:lnTo>
                  <a:pt x="66" y="224"/>
                </a:lnTo>
                <a:lnTo>
                  <a:pt x="67" y="222"/>
                </a:lnTo>
                <a:lnTo>
                  <a:pt x="68" y="220"/>
                </a:lnTo>
                <a:lnTo>
                  <a:pt x="67" y="219"/>
                </a:lnTo>
                <a:lnTo>
                  <a:pt x="67" y="218"/>
                </a:lnTo>
                <a:lnTo>
                  <a:pt x="67" y="216"/>
                </a:lnTo>
                <a:lnTo>
                  <a:pt x="67" y="215"/>
                </a:lnTo>
                <a:lnTo>
                  <a:pt x="67" y="214"/>
                </a:lnTo>
                <a:lnTo>
                  <a:pt x="64" y="208"/>
                </a:lnTo>
                <a:lnTo>
                  <a:pt x="64" y="207"/>
                </a:lnTo>
                <a:lnTo>
                  <a:pt x="64" y="205"/>
                </a:lnTo>
                <a:lnTo>
                  <a:pt x="65" y="201"/>
                </a:lnTo>
                <a:lnTo>
                  <a:pt x="65" y="200"/>
                </a:lnTo>
                <a:lnTo>
                  <a:pt x="65" y="199"/>
                </a:lnTo>
                <a:lnTo>
                  <a:pt x="63" y="198"/>
                </a:lnTo>
                <a:lnTo>
                  <a:pt x="62" y="197"/>
                </a:lnTo>
                <a:lnTo>
                  <a:pt x="63" y="196"/>
                </a:lnTo>
                <a:lnTo>
                  <a:pt x="63" y="195"/>
                </a:lnTo>
                <a:lnTo>
                  <a:pt x="64" y="194"/>
                </a:lnTo>
                <a:lnTo>
                  <a:pt x="68" y="190"/>
                </a:lnTo>
                <a:lnTo>
                  <a:pt x="69" y="189"/>
                </a:lnTo>
                <a:lnTo>
                  <a:pt x="70" y="188"/>
                </a:lnTo>
                <a:lnTo>
                  <a:pt x="70" y="186"/>
                </a:lnTo>
                <a:lnTo>
                  <a:pt x="70" y="185"/>
                </a:lnTo>
                <a:lnTo>
                  <a:pt x="70" y="183"/>
                </a:lnTo>
                <a:lnTo>
                  <a:pt x="70" y="182"/>
                </a:lnTo>
                <a:lnTo>
                  <a:pt x="70" y="181"/>
                </a:lnTo>
                <a:lnTo>
                  <a:pt x="69" y="179"/>
                </a:lnTo>
                <a:lnTo>
                  <a:pt x="68" y="178"/>
                </a:lnTo>
                <a:lnTo>
                  <a:pt x="64" y="175"/>
                </a:lnTo>
                <a:lnTo>
                  <a:pt x="63" y="174"/>
                </a:lnTo>
                <a:lnTo>
                  <a:pt x="63" y="173"/>
                </a:lnTo>
                <a:lnTo>
                  <a:pt x="62" y="172"/>
                </a:lnTo>
                <a:lnTo>
                  <a:pt x="60" y="171"/>
                </a:lnTo>
                <a:lnTo>
                  <a:pt x="59" y="170"/>
                </a:lnTo>
                <a:lnTo>
                  <a:pt x="59" y="169"/>
                </a:lnTo>
                <a:lnTo>
                  <a:pt x="59" y="168"/>
                </a:lnTo>
                <a:lnTo>
                  <a:pt x="59" y="167"/>
                </a:lnTo>
                <a:lnTo>
                  <a:pt x="55" y="165"/>
                </a:lnTo>
                <a:lnTo>
                  <a:pt x="54" y="165"/>
                </a:lnTo>
                <a:lnTo>
                  <a:pt x="54" y="164"/>
                </a:lnTo>
                <a:lnTo>
                  <a:pt x="53" y="164"/>
                </a:lnTo>
                <a:lnTo>
                  <a:pt x="52" y="163"/>
                </a:lnTo>
                <a:lnTo>
                  <a:pt x="51" y="163"/>
                </a:lnTo>
                <a:lnTo>
                  <a:pt x="50" y="162"/>
                </a:lnTo>
                <a:lnTo>
                  <a:pt x="49" y="162"/>
                </a:lnTo>
                <a:lnTo>
                  <a:pt x="48" y="161"/>
                </a:lnTo>
                <a:lnTo>
                  <a:pt x="47" y="161"/>
                </a:lnTo>
                <a:lnTo>
                  <a:pt x="46" y="160"/>
                </a:lnTo>
                <a:lnTo>
                  <a:pt x="44" y="159"/>
                </a:lnTo>
                <a:lnTo>
                  <a:pt x="42" y="159"/>
                </a:lnTo>
                <a:lnTo>
                  <a:pt x="40" y="159"/>
                </a:lnTo>
                <a:lnTo>
                  <a:pt x="39" y="159"/>
                </a:lnTo>
                <a:lnTo>
                  <a:pt x="38" y="159"/>
                </a:lnTo>
                <a:lnTo>
                  <a:pt x="37" y="158"/>
                </a:lnTo>
                <a:lnTo>
                  <a:pt x="36" y="157"/>
                </a:lnTo>
                <a:lnTo>
                  <a:pt x="35" y="155"/>
                </a:lnTo>
                <a:lnTo>
                  <a:pt x="33" y="153"/>
                </a:lnTo>
                <a:lnTo>
                  <a:pt x="30" y="151"/>
                </a:lnTo>
                <a:lnTo>
                  <a:pt x="29" y="150"/>
                </a:lnTo>
                <a:lnTo>
                  <a:pt x="28" y="149"/>
                </a:lnTo>
                <a:lnTo>
                  <a:pt x="27" y="144"/>
                </a:lnTo>
                <a:lnTo>
                  <a:pt x="25" y="143"/>
                </a:lnTo>
                <a:lnTo>
                  <a:pt x="25" y="142"/>
                </a:lnTo>
                <a:lnTo>
                  <a:pt x="23" y="142"/>
                </a:lnTo>
                <a:lnTo>
                  <a:pt x="22" y="141"/>
                </a:lnTo>
                <a:lnTo>
                  <a:pt x="22" y="140"/>
                </a:lnTo>
                <a:lnTo>
                  <a:pt x="21" y="139"/>
                </a:lnTo>
                <a:lnTo>
                  <a:pt x="20" y="138"/>
                </a:lnTo>
                <a:lnTo>
                  <a:pt x="19" y="137"/>
                </a:lnTo>
                <a:lnTo>
                  <a:pt x="17" y="136"/>
                </a:lnTo>
                <a:lnTo>
                  <a:pt x="17" y="135"/>
                </a:lnTo>
                <a:lnTo>
                  <a:pt x="16" y="135"/>
                </a:lnTo>
                <a:lnTo>
                  <a:pt x="16" y="132"/>
                </a:lnTo>
                <a:lnTo>
                  <a:pt x="15" y="132"/>
                </a:lnTo>
                <a:lnTo>
                  <a:pt x="15" y="131"/>
                </a:lnTo>
                <a:lnTo>
                  <a:pt x="13" y="130"/>
                </a:lnTo>
                <a:lnTo>
                  <a:pt x="13" y="129"/>
                </a:lnTo>
                <a:lnTo>
                  <a:pt x="12" y="128"/>
                </a:lnTo>
                <a:lnTo>
                  <a:pt x="12" y="126"/>
                </a:lnTo>
                <a:lnTo>
                  <a:pt x="11" y="124"/>
                </a:lnTo>
                <a:lnTo>
                  <a:pt x="10" y="124"/>
                </a:lnTo>
                <a:lnTo>
                  <a:pt x="8" y="123"/>
                </a:lnTo>
                <a:lnTo>
                  <a:pt x="5" y="121"/>
                </a:lnTo>
                <a:lnTo>
                  <a:pt x="3" y="120"/>
                </a:lnTo>
                <a:lnTo>
                  <a:pt x="2" y="119"/>
                </a:lnTo>
                <a:lnTo>
                  <a:pt x="2" y="118"/>
                </a:lnTo>
                <a:lnTo>
                  <a:pt x="1" y="115"/>
                </a:lnTo>
                <a:lnTo>
                  <a:pt x="1" y="114"/>
                </a:lnTo>
                <a:lnTo>
                  <a:pt x="0" y="112"/>
                </a:lnTo>
                <a:lnTo>
                  <a:pt x="1" y="110"/>
                </a:lnTo>
                <a:lnTo>
                  <a:pt x="2" y="109"/>
                </a:lnTo>
                <a:lnTo>
                  <a:pt x="3" y="108"/>
                </a:lnTo>
                <a:lnTo>
                  <a:pt x="4" y="107"/>
                </a:lnTo>
                <a:lnTo>
                  <a:pt x="5" y="107"/>
                </a:lnTo>
                <a:lnTo>
                  <a:pt x="7" y="108"/>
                </a:lnTo>
                <a:lnTo>
                  <a:pt x="8" y="108"/>
                </a:lnTo>
                <a:lnTo>
                  <a:pt x="11" y="110"/>
                </a:lnTo>
                <a:lnTo>
                  <a:pt x="14" y="111"/>
                </a:lnTo>
                <a:lnTo>
                  <a:pt x="16" y="112"/>
                </a:lnTo>
                <a:lnTo>
                  <a:pt x="19" y="115"/>
                </a:lnTo>
                <a:lnTo>
                  <a:pt x="20" y="119"/>
                </a:lnTo>
                <a:lnTo>
                  <a:pt x="21" y="122"/>
                </a:lnTo>
                <a:lnTo>
                  <a:pt x="22" y="122"/>
                </a:lnTo>
                <a:lnTo>
                  <a:pt x="22" y="123"/>
                </a:lnTo>
                <a:lnTo>
                  <a:pt x="24" y="123"/>
                </a:lnTo>
                <a:lnTo>
                  <a:pt x="26" y="125"/>
                </a:lnTo>
                <a:lnTo>
                  <a:pt x="29" y="126"/>
                </a:lnTo>
                <a:lnTo>
                  <a:pt x="30" y="125"/>
                </a:lnTo>
                <a:lnTo>
                  <a:pt x="31" y="125"/>
                </a:lnTo>
                <a:lnTo>
                  <a:pt x="33" y="124"/>
                </a:lnTo>
                <a:lnTo>
                  <a:pt x="34" y="124"/>
                </a:lnTo>
                <a:lnTo>
                  <a:pt x="34" y="125"/>
                </a:lnTo>
                <a:lnTo>
                  <a:pt x="36" y="125"/>
                </a:lnTo>
                <a:lnTo>
                  <a:pt x="39" y="124"/>
                </a:lnTo>
                <a:lnTo>
                  <a:pt x="40" y="124"/>
                </a:lnTo>
                <a:lnTo>
                  <a:pt x="41" y="123"/>
                </a:lnTo>
                <a:lnTo>
                  <a:pt x="42" y="123"/>
                </a:lnTo>
                <a:lnTo>
                  <a:pt x="43" y="122"/>
                </a:lnTo>
                <a:lnTo>
                  <a:pt x="46" y="122"/>
                </a:lnTo>
                <a:lnTo>
                  <a:pt x="48" y="122"/>
                </a:lnTo>
                <a:lnTo>
                  <a:pt x="54" y="123"/>
                </a:lnTo>
                <a:lnTo>
                  <a:pt x="56" y="122"/>
                </a:lnTo>
                <a:lnTo>
                  <a:pt x="57" y="122"/>
                </a:lnTo>
                <a:lnTo>
                  <a:pt x="58" y="121"/>
                </a:lnTo>
                <a:lnTo>
                  <a:pt x="60" y="121"/>
                </a:lnTo>
                <a:lnTo>
                  <a:pt x="60" y="122"/>
                </a:lnTo>
                <a:lnTo>
                  <a:pt x="61" y="123"/>
                </a:lnTo>
                <a:lnTo>
                  <a:pt x="62" y="123"/>
                </a:lnTo>
                <a:lnTo>
                  <a:pt x="63" y="122"/>
                </a:lnTo>
                <a:lnTo>
                  <a:pt x="64" y="123"/>
                </a:lnTo>
                <a:lnTo>
                  <a:pt x="65" y="123"/>
                </a:lnTo>
                <a:lnTo>
                  <a:pt x="66" y="124"/>
                </a:lnTo>
                <a:lnTo>
                  <a:pt x="67" y="124"/>
                </a:lnTo>
                <a:lnTo>
                  <a:pt x="69" y="124"/>
                </a:lnTo>
                <a:lnTo>
                  <a:pt x="70" y="123"/>
                </a:lnTo>
                <a:lnTo>
                  <a:pt x="71" y="123"/>
                </a:lnTo>
                <a:lnTo>
                  <a:pt x="71" y="122"/>
                </a:lnTo>
                <a:lnTo>
                  <a:pt x="72" y="122"/>
                </a:lnTo>
                <a:lnTo>
                  <a:pt x="72" y="123"/>
                </a:lnTo>
                <a:lnTo>
                  <a:pt x="73" y="123"/>
                </a:lnTo>
                <a:lnTo>
                  <a:pt x="73" y="124"/>
                </a:lnTo>
                <a:lnTo>
                  <a:pt x="74" y="124"/>
                </a:lnTo>
                <a:lnTo>
                  <a:pt x="75" y="124"/>
                </a:lnTo>
                <a:lnTo>
                  <a:pt x="76" y="125"/>
                </a:lnTo>
                <a:lnTo>
                  <a:pt x="77" y="126"/>
                </a:lnTo>
                <a:lnTo>
                  <a:pt x="78" y="126"/>
                </a:lnTo>
                <a:lnTo>
                  <a:pt x="78" y="127"/>
                </a:lnTo>
                <a:lnTo>
                  <a:pt x="79" y="128"/>
                </a:lnTo>
                <a:lnTo>
                  <a:pt x="79" y="129"/>
                </a:lnTo>
                <a:lnTo>
                  <a:pt x="79" y="130"/>
                </a:lnTo>
                <a:lnTo>
                  <a:pt x="80" y="131"/>
                </a:lnTo>
                <a:lnTo>
                  <a:pt x="79" y="132"/>
                </a:lnTo>
                <a:lnTo>
                  <a:pt x="79" y="133"/>
                </a:lnTo>
                <a:lnTo>
                  <a:pt x="80" y="133"/>
                </a:lnTo>
                <a:lnTo>
                  <a:pt x="82" y="136"/>
                </a:lnTo>
                <a:lnTo>
                  <a:pt x="83" y="137"/>
                </a:lnTo>
                <a:lnTo>
                  <a:pt x="84" y="140"/>
                </a:lnTo>
                <a:lnTo>
                  <a:pt x="84" y="141"/>
                </a:lnTo>
                <a:lnTo>
                  <a:pt x="85" y="141"/>
                </a:lnTo>
                <a:lnTo>
                  <a:pt x="86" y="141"/>
                </a:lnTo>
                <a:lnTo>
                  <a:pt x="86" y="142"/>
                </a:lnTo>
                <a:lnTo>
                  <a:pt x="90" y="142"/>
                </a:lnTo>
                <a:lnTo>
                  <a:pt x="90" y="143"/>
                </a:lnTo>
                <a:lnTo>
                  <a:pt x="90" y="145"/>
                </a:lnTo>
                <a:lnTo>
                  <a:pt x="91" y="145"/>
                </a:lnTo>
                <a:lnTo>
                  <a:pt x="91" y="146"/>
                </a:lnTo>
                <a:lnTo>
                  <a:pt x="92" y="146"/>
                </a:lnTo>
                <a:lnTo>
                  <a:pt x="93" y="146"/>
                </a:lnTo>
                <a:lnTo>
                  <a:pt x="93" y="147"/>
                </a:lnTo>
                <a:lnTo>
                  <a:pt x="93" y="148"/>
                </a:lnTo>
                <a:lnTo>
                  <a:pt x="94" y="148"/>
                </a:lnTo>
                <a:lnTo>
                  <a:pt x="94" y="149"/>
                </a:lnTo>
                <a:lnTo>
                  <a:pt x="94" y="148"/>
                </a:lnTo>
                <a:lnTo>
                  <a:pt x="94" y="147"/>
                </a:lnTo>
                <a:lnTo>
                  <a:pt x="95" y="147"/>
                </a:lnTo>
                <a:lnTo>
                  <a:pt x="96" y="146"/>
                </a:lnTo>
                <a:lnTo>
                  <a:pt x="97" y="145"/>
                </a:lnTo>
                <a:lnTo>
                  <a:pt x="97" y="144"/>
                </a:lnTo>
                <a:lnTo>
                  <a:pt x="98" y="143"/>
                </a:lnTo>
                <a:lnTo>
                  <a:pt x="99" y="143"/>
                </a:lnTo>
                <a:lnTo>
                  <a:pt x="100" y="142"/>
                </a:lnTo>
                <a:lnTo>
                  <a:pt x="101" y="142"/>
                </a:lnTo>
                <a:lnTo>
                  <a:pt x="102" y="142"/>
                </a:lnTo>
                <a:lnTo>
                  <a:pt x="103" y="142"/>
                </a:lnTo>
                <a:lnTo>
                  <a:pt x="104" y="141"/>
                </a:lnTo>
                <a:lnTo>
                  <a:pt x="105" y="141"/>
                </a:lnTo>
                <a:lnTo>
                  <a:pt x="105" y="140"/>
                </a:lnTo>
                <a:lnTo>
                  <a:pt x="106" y="141"/>
                </a:lnTo>
                <a:lnTo>
                  <a:pt x="106" y="140"/>
                </a:lnTo>
                <a:lnTo>
                  <a:pt x="107" y="141"/>
                </a:lnTo>
                <a:lnTo>
                  <a:pt x="108" y="141"/>
                </a:lnTo>
                <a:lnTo>
                  <a:pt x="109" y="141"/>
                </a:lnTo>
                <a:lnTo>
                  <a:pt x="110" y="141"/>
                </a:lnTo>
                <a:lnTo>
                  <a:pt x="111" y="141"/>
                </a:lnTo>
                <a:lnTo>
                  <a:pt x="112" y="142"/>
                </a:lnTo>
                <a:lnTo>
                  <a:pt x="113" y="142"/>
                </a:lnTo>
                <a:lnTo>
                  <a:pt x="114" y="142"/>
                </a:lnTo>
                <a:lnTo>
                  <a:pt x="115" y="141"/>
                </a:lnTo>
                <a:lnTo>
                  <a:pt x="116" y="141"/>
                </a:lnTo>
                <a:lnTo>
                  <a:pt x="118" y="142"/>
                </a:lnTo>
                <a:lnTo>
                  <a:pt x="118" y="143"/>
                </a:lnTo>
                <a:lnTo>
                  <a:pt x="118" y="144"/>
                </a:lnTo>
                <a:lnTo>
                  <a:pt x="119" y="144"/>
                </a:lnTo>
                <a:lnTo>
                  <a:pt x="120" y="144"/>
                </a:lnTo>
                <a:lnTo>
                  <a:pt x="121" y="145"/>
                </a:lnTo>
                <a:lnTo>
                  <a:pt x="121" y="144"/>
                </a:lnTo>
                <a:lnTo>
                  <a:pt x="122" y="144"/>
                </a:lnTo>
                <a:lnTo>
                  <a:pt x="123" y="144"/>
                </a:lnTo>
                <a:lnTo>
                  <a:pt x="124" y="144"/>
                </a:lnTo>
                <a:lnTo>
                  <a:pt x="125" y="144"/>
                </a:lnTo>
                <a:lnTo>
                  <a:pt x="126" y="143"/>
                </a:lnTo>
                <a:lnTo>
                  <a:pt x="127" y="143"/>
                </a:lnTo>
                <a:lnTo>
                  <a:pt x="126" y="143"/>
                </a:lnTo>
                <a:lnTo>
                  <a:pt x="125" y="143"/>
                </a:lnTo>
                <a:lnTo>
                  <a:pt x="125" y="142"/>
                </a:lnTo>
                <a:lnTo>
                  <a:pt x="124" y="141"/>
                </a:lnTo>
                <a:lnTo>
                  <a:pt x="124" y="142"/>
                </a:lnTo>
                <a:lnTo>
                  <a:pt x="123" y="141"/>
                </a:lnTo>
                <a:lnTo>
                  <a:pt x="122" y="140"/>
                </a:lnTo>
                <a:lnTo>
                  <a:pt x="123" y="139"/>
                </a:lnTo>
                <a:lnTo>
                  <a:pt x="123" y="138"/>
                </a:lnTo>
                <a:lnTo>
                  <a:pt x="123" y="137"/>
                </a:lnTo>
                <a:lnTo>
                  <a:pt x="123" y="136"/>
                </a:lnTo>
                <a:lnTo>
                  <a:pt x="124" y="136"/>
                </a:lnTo>
                <a:lnTo>
                  <a:pt x="124" y="135"/>
                </a:lnTo>
                <a:lnTo>
                  <a:pt x="124" y="134"/>
                </a:lnTo>
                <a:lnTo>
                  <a:pt x="124" y="133"/>
                </a:lnTo>
                <a:lnTo>
                  <a:pt x="125" y="133"/>
                </a:lnTo>
                <a:lnTo>
                  <a:pt x="126" y="134"/>
                </a:lnTo>
                <a:lnTo>
                  <a:pt x="127" y="134"/>
                </a:lnTo>
                <a:lnTo>
                  <a:pt x="128" y="134"/>
                </a:lnTo>
                <a:lnTo>
                  <a:pt x="128" y="135"/>
                </a:lnTo>
                <a:lnTo>
                  <a:pt x="129" y="137"/>
                </a:lnTo>
                <a:lnTo>
                  <a:pt x="131" y="139"/>
                </a:lnTo>
                <a:lnTo>
                  <a:pt x="132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5" y="143"/>
                </a:lnTo>
                <a:lnTo>
                  <a:pt x="134" y="144"/>
                </a:lnTo>
                <a:lnTo>
                  <a:pt x="134" y="145"/>
                </a:lnTo>
                <a:lnTo>
                  <a:pt x="135" y="145"/>
                </a:lnTo>
                <a:lnTo>
                  <a:pt x="135" y="146"/>
                </a:lnTo>
                <a:lnTo>
                  <a:pt x="134" y="146"/>
                </a:lnTo>
                <a:lnTo>
                  <a:pt x="135" y="147"/>
                </a:lnTo>
                <a:lnTo>
                  <a:pt x="135" y="146"/>
                </a:lnTo>
                <a:lnTo>
                  <a:pt x="136" y="147"/>
                </a:lnTo>
                <a:lnTo>
                  <a:pt x="137" y="146"/>
                </a:lnTo>
                <a:lnTo>
                  <a:pt x="138" y="146"/>
                </a:lnTo>
                <a:lnTo>
                  <a:pt x="138" y="147"/>
                </a:lnTo>
                <a:lnTo>
                  <a:pt x="138" y="148"/>
                </a:lnTo>
                <a:lnTo>
                  <a:pt x="139" y="148"/>
                </a:lnTo>
                <a:lnTo>
                  <a:pt x="139" y="149"/>
                </a:lnTo>
                <a:lnTo>
                  <a:pt x="140" y="148"/>
                </a:lnTo>
                <a:lnTo>
                  <a:pt x="141" y="149"/>
                </a:lnTo>
                <a:lnTo>
                  <a:pt x="142" y="149"/>
                </a:lnTo>
                <a:lnTo>
                  <a:pt x="142" y="150"/>
                </a:lnTo>
                <a:lnTo>
                  <a:pt x="143" y="150"/>
                </a:lnTo>
                <a:lnTo>
                  <a:pt x="144" y="150"/>
                </a:lnTo>
                <a:lnTo>
                  <a:pt x="144" y="151"/>
                </a:lnTo>
                <a:lnTo>
                  <a:pt x="145" y="151"/>
                </a:lnTo>
                <a:lnTo>
                  <a:pt x="145" y="150"/>
                </a:lnTo>
                <a:lnTo>
                  <a:pt x="144" y="149"/>
                </a:lnTo>
                <a:lnTo>
                  <a:pt x="144" y="148"/>
                </a:lnTo>
                <a:lnTo>
                  <a:pt x="145" y="148"/>
                </a:lnTo>
                <a:lnTo>
                  <a:pt x="145" y="147"/>
                </a:lnTo>
                <a:lnTo>
                  <a:pt x="145" y="148"/>
                </a:lnTo>
                <a:lnTo>
                  <a:pt x="146" y="147"/>
                </a:lnTo>
                <a:lnTo>
                  <a:pt x="148" y="148"/>
                </a:lnTo>
                <a:lnTo>
                  <a:pt x="148" y="149"/>
                </a:lnTo>
                <a:lnTo>
                  <a:pt x="149" y="149"/>
                </a:lnTo>
                <a:lnTo>
                  <a:pt x="150" y="149"/>
                </a:lnTo>
                <a:lnTo>
                  <a:pt x="150" y="148"/>
                </a:lnTo>
                <a:lnTo>
                  <a:pt x="151" y="149"/>
                </a:lnTo>
                <a:lnTo>
                  <a:pt x="151" y="148"/>
                </a:lnTo>
                <a:lnTo>
                  <a:pt x="151" y="147"/>
                </a:lnTo>
                <a:lnTo>
                  <a:pt x="151" y="146"/>
                </a:lnTo>
                <a:lnTo>
                  <a:pt x="152" y="145"/>
                </a:lnTo>
                <a:lnTo>
                  <a:pt x="153" y="145"/>
                </a:lnTo>
                <a:lnTo>
                  <a:pt x="154" y="144"/>
                </a:lnTo>
                <a:lnTo>
                  <a:pt x="154" y="143"/>
                </a:lnTo>
                <a:lnTo>
                  <a:pt x="153" y="143"/>
                </a:lnTo>
                <a:lnTo>
                  <a:pt x="153" y="142"/>
                </a:lnTo>
                <a:lnTo>
                  <a:pt x="153" y="141"/>
                </a:lnTo>
                <a:lnTo>
                  <a:pt x="152" y="141"/>
                </a:lnTo>
                <a:lnTo>
                  <a:pt x="151" y="141"/>
                </a:lnTo>
                <a:lnTo>
                  <a:pt x="150" y="141"/>
                </a:lnTo>
                <a:lnTo>
                  <a:pt x="151" y="140"/>
                </a:lnTo>
                <a:lnTo>
                  <a:pt x="150" y="139"/>
                </a:lnTo>
                <a:lnTo>
                  <a:pt x="149" y="139"/>
                </a:lnTo>
                <a:lnTo>
                  <a:pt x="150" y="138"/>
                </a:lnTo>
                <a:lnTo>
                  <a:pt x="151" y="138"/>
                </a:lnTo>
                <a:lnTo>
                  <a:pt x="152" y="137"/>
                </a:lnTo>
                <a:lnTo>
                  <a:pt x="153" y="137"/>
                </a:lnTo>
                <a:lnTo>
                  <a:pt x="155" y="137"/>
                </a:lnTo>
                <a:lnTo>
                  <a:pt x="156" y="136"/>
                </a:lnTo>
                <a:lnTo>
                  <a:pt x="157" y="137"/>
                </a:lnTo>
                <a:lnTo>
                  <a:pt x="158" y="137"/>
                </a:lnTo>
                <a:lnTo>
                  <a:pt x="159" y="138"/>
                </a:lnTo>
                <a:lnTo>
                  <a:pt x="160" y="138"/>
                </a:lnTo>
                <a:lnTo>
                  <a:pt x="161" y="138"/>
                </a:lnTo>
                <a:lnTo>
                  <a:pt x="162" y="139"/>
                </a:lnTo>
                <a:lnTo>
                  <a:pt x="163" y="138"/>
                </a:lnTo>
                <a:lnTo>
                  <a:pt x="164" y="138"/>
                </a:lnTo>
                <a:lnTo>
                  <a:pt x="165" y="138"/>
                </a:lnTo>
                <a:lnTo>
                  <a:pt x="164" y="137"/>
                </a:lnTo>
                <a:lnTo>
                  <a:pt x="164" y="136"/>
                </a:lnTo>
                <a:lnTo>
                  <a:pt x="165" y="136"/>
                </a:lnTo>
                <a:lnTo>
                  <a:pt x="166" y="137"/>
                </a:lnTo>
                <a:lnTo>
                  <a:pt x="167" y="137"/>
                </a:lnTo>
                <a:lnTo>
                  <a:pt x="168" y="138"/>
                </a:lnTo>
                <a:lnTo>
                  <a:pt x="168" y="139"/>
                </a:lnTo>
                <a:lnTo>
                  <a:pt x="169" y="138"/>
                </a:lnTo>
                <a:lnTo>
                  <a:pt x="170" y="138"/>
                </a:lnTo>
                <a:lnTo>
                  <a:pt x="171" y="138"/>
                </a:lnTo>
                <a:lnTo>
                  <a:pt x="171" y="139"/>
                </a:lnTo>
                <a:lnTo>
                  <a:pt x="172" y="139"/>
                </a:lnTo>
                <a:lnTo>
                  <a:pt x="173" y="139"/>
                </a:lnTo>
                <a:lnTo>
                  <a:pt x="175" y="139"/>
                </a:lnTo>
                <a:lnTo>
                  <a:pt x="176" y="139"/>
                </a:lnTo>
                <a:lnTo>
                  <a:pt x="176" y="140"/>
                </a:lnTo>
                <a:lnTo>
                  <a:pt x="175" y="141"/>
                </a:lnTo>
                <a:lnTo>
                  <a:pt x="175" y="142"/>
                </a:lnTo>
                <a:lnTo>
                  <a:pt x="174" y="144"/>
                </a:lnTo>
                <a:lnTo>
                  <a:pt x="174" y="145"/>
                </a:lnTo>
                <a:lnTo>
                  <a:pt x="174" y="146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3" y="149"/>
                </a:lnTo>
                <a:lnTo>
                  <a:pt x="173" y="150"/>
                </a:lnTo>
                <a:lnTo>
                  <a:pt x="174" y="150"/>
                </a:lnTo>
                <a:lnTo>
                  <a:pt x="174" y="151"/>
                </a:lnTo>
                <a:lnTo>
                  <a:pt x="174" y="152"/>
                </a:lnTo>
                <a:lnTo>
                  <a:pt x="175" y="152"/>
                </a:lnTo>
                <a:lnTo>
                  <a:pt x="175" y="153"/>
                </a:lnTo>
                <a:lnTo>
                  <a:pt x="176" y="153"/>
                </a:lnTo>
                <a:lnTo>
                  <a:pt x="177" y="153"/>
                </a:lnTo>
                <a:lnTo>
                  <a:pt x="178" y="153"/>
                </a:lnTo>
                <a:lnTo>
                  <a:pt x="179" y="153"/>
                </a:lnTo>
                <a:lnTo>
                  <a:pt x="180" y="154"/>
                </a:lnTo>
                <a:lnTo>
                  <a:pt x="181" y="154"/>
                </a:lnTo>
                <a:lnTo>
                  <a:pt x="182" y="154"/>
                </a:lnTo>
                <a:lnTo>
                  <a:pt x="183" y="154"/>
                </a:lnTo>
                <a:lnTo>
                  <a:pt x="184" y="154"/>
                </a:lnTo>
                <a:lnTo>
                  <a:pt x="185" y="154"/>
                </a:lnTo>
                <a:lnTo>
                  <a:pt x="186" y="154"/>
                </a:lnTo>
                <a:lnTo>
                  <a:pt x="186" y="155"/>
                </a:lnTo>
                <a:lnTo>
                  <a:pt x="187" y="155"/>
                </a:lnTo>
                <a:lnTo>
                  <a:pt x="188" y="156"/>
                </a:lnTo>
                <a:lnTo>
                  <a:pt x="189" y="157"/>
                </a:lnTo>
                <a:lnTo>
                  <a:pt x="189" y="158"/>
                </a:lnTo>
                <a:lnTo>
                  <a:pt x="190" y="158"/>
                </a:lnTo>
                <a:lnTo>
                  <a:pt x="191" y="159"/>
                </a:lnTo>
                <a:lnTo>
                  <a:pt x="191" y="160"/>
                </a:lnTo>
                <a:lnTo>
                  <a:pt x="192" y="160"/>
                </a:lnTo>
                <a:lnTo>
                  <a:pt x="192" y="161"/>
                </a:lnTo>
                <a:lnTo>
                  <a:pt x="192" y="162"/>
                </a:lnTo>
                <a:lnTo>
                  <a:pt x="192" y="164"/>
                </a:lnTo>
                <a:lnTo>
                  <a:pt x="191" y="165"/>
                </a:lnTo>
                <a:lnTo>
                  <a:pt x="190" y="165"/>
                </a:lnTo>
                <a:lnTo>
                  <a:pt x="190" y="166"/>
                </a:lnTo>
                <a:lnTo>
                  <a:pt x="192" y="167"/>
                </a:lnTo>
                <a:lnTo>
                  <a:pt x="193" y="168"/>
                </a:lnTo>
                <a:lnTo>
                  <a:pt x="195" y="168"/>
                </a:lnTo>
                <a:lnTo>
                  <a:pt x="195" y="169"/>
                </a:lnTo>
                <a:lnTo>
                  <a:pt x="195" y="170"/>
                </a:lnTo>
                <a:lnTo>
                  <a:pt x="196" y="170"/>
                </a:lnTo>
                <a:lnTo>
                  <a:pt x="197" y="170"/>
                </a:lnTo>
                <a:lnTo>
                  <a:pt x="197" y="171"/>
                </a:lnTo>
                <a:lnTo>
                  <a:pt x="198" y="173"/>
                </a:lnTo>
                <a:lnTo>
                  <a:pt x="199" y="173"/>
                </a:lnTo>
                <a:lnTo>
                  <a:pt x="199" y="174"/>
                </a:lnTo>
                <a:lnTo>
                  <a:pt x="200" y="174"/>
                </a:lnTo>
                <a:lnTo>
                  <a:pt x="201" y="174"/>
                </a:lnTo>
                <a:lnTo>
                  <a:pt x="202" y="174"/>
                </a:lnTo>
                <a:lnTo>
                  <a:pt x="203" y="174"/>
                </a:lnTo>
                <a:lnTo>
                  <a:pt x="204" y="174"/>
                </a:lnTo>
                <a:lnTo>
                  <a:pt x="204" y="173"/>
                </a:lnTo>
                <a:lnTo>
                  <a:pt x="205" y="173"/>
                </a:lnTo>
                <a:lnTo>
                  <a:pt x="205" y="172"/>
                </a:lnTo>
                <a:lnTo>
                  <a:pt x="206" y="171"/>
                </a:lnTo>
                <a:lnTo>
                  <a:pt x="206" y="170"/>
                </a:lnTo>
                <a:lnTo>
                  <a:pt x="207" y="170"/>
                </a:lnTo>
                <a:lnTo>
                  <a:pt x="207" y="168"/>
                </a:lnTo>
                <a:lnTo>
                  <a:pt x="207" y="167"/>
                </a:lnTo>
                <a:lnTo>
                  <a:pt x="208" y="168"/>
                </a:lnTo>
                <a:lnTo>
                  <a:pt x="209" y="167"/>
                </a:lnTo>
                <a:lnTo>
                  <a:pt x="210" y="167"/>
                </a:lnTo>
                <a:lnTo>
                  <a:pt x="211" y="166"/>
                </a:lnTo>
                <a:lnTo>
                  <a:pt x="212" y="165"/>
                </a:lnTo>
                <a:lnTo>
                  <a:pt x="214" y="163"/>
                </a:lnTo>
                <a:lnTo>
                  <a:pt x="215" y="163"/>
                </a:lnTo>
                <a:lnTo>
                  <a:pt x="215" y="162"/>
                </a:lnTo>
                <a:lnTo>
                  <a:pt x="216" y="162"/>
                </a:lnTo>
                <a:lnTo>
                  <a:pt x="216" y="161"/>
                </a:lnTo>
                <a:lnTo>
                  <a:pt x="217" y="161"/>
                </a:lnTo>
                <a:lnTo>
                  <a:pt x="218" y="161"/>
                </a:lnTo>
                <a:lnTo>
                  <a:pt x="219" y="161"/>
                </a:lnTo>
                <a:lnTo>
                  <a:pt x="220" y="161"/>
                </a:lnTo>
                <a:lnTo>
                  <a:pt x="220" y="162"/>
                </a:lnTo>
                <a:lnTo>
                  <a:pt x="221" y="163"/>
                </a:lnTo>
                <a:lnTo>
                  <a:pt x="222" y="163"/>
                </a:lnTo>
                <a:lnTo>
                  <a:pt x="222" y="165"/>
                </a:lnTo>
                <a:lnTo>
                  <a:pt x="223" y="165"/>
                </a:lnTo>
                <a:lnTo>
                  <a:pt x="223" y="166"/>
                </a:lnTo>
                <a:lnTo>
                  <a:pt x="224" y="166"/>
                </a:lnTo>
                <a:lnTo>
                  <a:pt x="225" y="167"/>
                </a:lnTo>
                <a:lnTo>
                  <a:pt x="226" y="167"/>
                </a:lnTo>
                <a:lnTo>
                  <a:pt x="226" y="166"/>
                </a:lnTo>
                <a:lnTo>
                  <a:pt x="227" y="166"/>
                </a:lnTo>
                <a:lnTo>
                  <a:pt x="227" y="165"/>
                </a:lnTo>
                <a:lnTo>
                  <a:pt x="228" y="164"/>
                </a:lnTo>
                <a:lnTo>
                  <a:pt x="227" y="162"/>
                </a:lnTo>
                <a:lnTo>
                  <a:pt x="227" y="161"/>
                </a:lnTo>
                <a:lnTo>
                  <a:pt x="227" y="160"/>
                </a:lnTo>
                <a:lnTo>
                  <a:pt x="227" y="159"/>
                </a:lnTo>
                <a:lnTo>
                  <a:pt x="227" y="158"/>
                </a:lnTo>
                <a:lnTo>
                  <a:pt x="227" y="157"/>
                </a:lnTo>
                <a:lnTo>
                  <a:pt x="227" y="156"/>
                </a:lnTo>
                <a:lnTo>
                  <a:pt x="226" y="156"/>
                </a:lnTo>
                <a:lnTo>
                  <a:pt x="226" y="155"/>
                </a:lnTo>
                <a:lnTo>
                  <a:pt x="227" y="155"/>
                </a:lnTo>
                <a:lnTo>
                  <a:pt x="228" y="154"/>
                </a:lnTo>
                <a:lnTo>
                  <a:pt x="226" y="153"/>
                </a:lnTo>
                <a:lnTo>
                  <a:pt x="226" y="152"/>
                </a:lnTo>
                <a:lnTo>
                  <a:pt x="225" y="152"/>
                </a:lnTo>
                <a:lnTo>
                  <a:pt x="224" y="151"/>
                </a:lnTo>
                <a:lnTo>
                  <a:pt x="223" y="151"/>
                </a:lnTo>
                <a:lnTo>
                  <a:pt x="223" y="150"/>
                </a:lnTo>
                <a:lnTo>
                  <a:pt x="224" y="150"/>
                </a:lnTo>
                <a:lnTo>
                  <a:pt x="225" y="149"/>
                </a:lnTo>
                <a:lnTo>
                  <a:pt x="225" y="148"/>
                </a:lnTo>
                <a:lnTo>
                  <a:pt x="223" y="147"/>
                </a:lnTo>
                <a:lnTo>
                  <a:pt x="223" y="146"/>
                </a:lnTo>
                <a:lnTo>
                  <a:pt x="222" y="145"/>
                </a:lnTo>
                <a:lnTo>
                  <a:pt x="221" y="145"/>
                </a:lnTo>
                <a:lnTo>
                  <a:pt x="221" y="144"/>
                </a:lnTo>
                <a:lnTo>
                  <a:pt x="221" y="143"/>
                </a:lnTo>
                <a:lnTo>
                  <a:pt x="222" y="142"/>
                </a:lnTo>
                <a:lnTo>
                  <a:pt x="222" y="141"/>
                </a:lnTo>
                <a:lnTo>
                  <a:pt x="222" y="140"/>
                </a:lnTo>
                <a:lnTo>
                  <a:pt x="224" y="139"/>
                </a:lnTo>
                <a:lnTo>
                  <a:pt x="225" y="139"/>
                </a:lnTo>
                <a:lnTo>
                  <a:pt x="225" y="137"/>
                </a:lnTo>
                <a:lnTo>
                  <a:pt x="226" y="136"/>
                </a:lnTo>
                <a:lnTo>
                  <a:pt x="225" y="136"/>
                </a:lnTo>
                <a:lnTo>
                  <a:pt x="224" y="135"/>
                </a:lnTo>
                <a:lnTo>
                  <a:pt x="224" y="134"/>
                </a:lnTo>
                <a:lnTo>
                  <a:pt x="224" y="133"/>
                </a:lnTo>
                <a:lnTo>
                  <a:pt x="223" y="133"/>
                </a:lnTo>
                <a:lnTo>
                  <a:pt x="224" y="132"/>
                </a:lnTo>
                <a:lnTo>
                  <a:pt x="225" y="131"/>
                </a:lnTo>
                <a:lnTo>
                  <a:pt x="226" y="131"/>
                </a:lnTo>
                <a:lnTo>
                  <a:pt x="225" y="131"/>
                </a:lnTo>
                <a:lnTo>
                  <a:pt x="225" y="130"/>
                </a:lnTo>
                <a:lnTo>
                  <a:pt x="226" y="130"/>
                </a:lnTo>
                <a:lnTo>
                  <a:pt x="227" y="130"/>
                </a:lnTo>
                <a:lnTo>
                  <a:pt x="227" y="129"/>
                </a:lnTo>
                <a:lnTo>
                  <a:pt x="229" y="130"/>
                </a:lnTo>
                <a:lnTo>
                  <a:pt x="230" y="130"/>
                </a:lnTo>
                <a:lnTo>
                  <a:pt x="231" y="130"/>
                </a:lnTo>
                <a:lnTo>
                  <a:pt x="232" y="130"/>
                </a:lnTo>
                <a:lnTo>
                  <a:pt x="233" y="129"/>
                </a:lnTo>
                <a:lnTo>
                  <a:pt x="234" y="130"/>
                </a:lnTo>
                <a:lnTo>
                  <a:pt x="235" y="130"/>
                </a:lnTo>
                <a:lnTo>
                  <a:pt x="236" y="130"/>
                </a:lnTo>
                <a:lnTo>
                  <a:pt x="236" y="129"/>
                </a:lnTo>
                <a:lnTo>
                  <a:pt x="237" y="129"/>
                </a:lnTo>
                <a:lnTo>
                  <a:pt x="238" y="129"/>
                </a:lnTo>
                <a:lnTo>
                  <a:pt x="239" y="129"/>
                </a:lnTo>
                <a:lnTo>
                  <a:pt x="240" y="129"/>
                </a:lnTo>
                <a:lnTo>
                  <a:pt x="241" y="129"/>
                </a:lnTo>
                <a:lnTo>
                  <a:pt x="242" y="130"/>
                </a:lnTo>
                <a:lnTo>
                  <a:pt x="243" y="130"/>
                </a:lnTo>
                <a:lnTo>
                  <a:pt x="244" y="131"/>
                </a:lnTo>
                <a:lnTo>
                  <a:pt x="245" y="132"/>
                </a:lnTo>
                <a:lnTo>
                  <a:pt x="246" y="131"/>
                </a:lnTo>
                <a:lnTo>
                  <a:pt x="247" y="131"/>
                </a:lnTo>
                <a:lnTo>
                  <a:pt x="246" y="131"/>
                </a:lnTo>
                <a:lnTo>
                  <a:pt x="246" y="130"/>
                </a:lnTo>
                <a:lnTo>
                  <a:pt x="246" y="129"/>
                </a:lnTo>
                <a:lnTo>
                  <a:pt x="247" y="129"/>
                </a:lnTo>
                <a:lnTo>
                  <a:pt x="249" y="129"/>
                </a:lnTo>
                <a:lnTo>
                  <a:pt x="249" y="128"/>
                </a:lnTo>
                <a:lnTo>
                  <a:pt x="248" y="127"/>
                </a:lnTo>
                <a:lnTo>
                  <a:pt x="248" y="126"/>
                </a:lnTo>
                <a:lnTo>
                  <a:pt x="248" y="125"/>
                </a:lnTo>
                <a:lnTo>
                  <a:pt x="247" y="125"/>
                </a:lnTo>
                <a:lnTo>
                  <a:pt x="246" y="125"/>
                </a:lnTo>
                <a:lnTo>
                  <a:pt x="247" y="125"/>
                </a:lnTo>
                <a:lnTo>
                  <a:pt x="247" y="124"/>
                </a:lnTo>
                <a:lnTo>
                  <a:pt x="247" y="123"/>
                </a:lnTo>
                <a:lnTo>
                  <a:pt x="248" y="123"/>
                </a:lnTo>
                <a:lnTo>
                  <a:pt x="247" y="123"/>
                </a:lnTo>
                <a:lnTo>
                  <a:pt x="247" y="122"/>
                </a:lnTo>
                <a:lnTo>
                  <a:pt x="248" y="122"/>
                </a:lnTo>
                <a:lnTo>
                  <a:pt x="249" y="121"/>
                </a:lnTo>
                <a:lnTo>
                  <a:pt x="250" y="121"/>
                </a:lnTo>
                <a:lnTo>
                  <a:pt x="250" y="120"/>
                </a:lnTo>
                <a:lnTo>
                  <a:pt x="249" y="119"/>
                </a:lnTo>
                <a:lnTo>
                  <a:pt x="250" y="119"/>
                </a:lnTo>
                <a:lnTo>
                  <a:pt x="251" y="120"/>
                </a:lnTo>
                <a:lnTo>
                  <a:pt x="252" y="120"/>
                </a:lnTo>
                <a:lnTo>
                  <a:pt x="252" y="119"/>
                </a:lnTo>
                <a:lnTo>
                  <a:pt x="252" y="118"/>
                </a:lnTo>
                <a:lnTo>
                  <a:pt x="253" y="118"/>
                </a:lnTo>
                <a:lnTo>
                  <a:pt x="254" y="119"/>
                </a:lnTo>
                <a:lnTo>
                  <a:pt x="255" y="119"/>
                </a:lnTo>
                <a:lnTo>
                  <a:pt x="256" y="119"/>
                </a:lnTo>
                <a:lnTo>
                  <a:pt x="257" y="118"/>
                </a:lnTo>
                <a:lnTo>
                  <a:pt x="257" y="117"/>
                </a:lnTo>
                <a:lnTo>
                  <a:pt x="258" y="117"/>
                </a:lnTo>
                <a:lnTo>
                  <a:pt x="257" y="117"/>
                </a:lnTo>
                <a:lnTo>
                  <a:pt x="257" y="116"/>
                </a:lnTo>
                <a:lnTo>
                  <a:pt x="256" y="116"/>
                </a:lnTo>
                <a:lnTo>
                  <a:pt x="256" y="115"/>
                </a:lnTo>
                <a:lnTo>
                  <a:pt x="257" y="115"/>
                </a:lnTo>
                <a:lnTo>
                  <a:pt x="256" y="115"/>
                </a:lnTo>
                <a:lnTo>
                  <a:pt x="257" y="115"/>
                </a:lnTo>
                <a:lnTo>
                  <a:pt x="258" y="115"/>
                </a:lnTo>
                <a:lnTo>
                  <a:pt x="259" y="115"/>
                </a:lnTo>
                <a:lnTo>
                  <a:pt x="259" y="114"/>
                </a:lnTo>
                <a:lnTo>
                  <a:pt x="260" y="114"/>
                </a:lnTo>
                <a:lnTo>
                  <a:pt x="261" y="114"/>
                </a:lnTo>
                <a:lnTo>
                  <a:pt x="262" y="114"/>
                </a:lnTo>
                <a:lnTo>
                  <a:pt x="263" y="115"/>
                </a:lnTo>
                <a:lnTo>
                  <a:pt x="264" y="115"/>
                </a:lnTo>
                <a:lnTo>
                  <a:pt x="265" y="115"/>
                </a:lnTo>
                <a:lnTo>
                  <a:pt x="266" y="116"/>
                </a:lnTo>
                <a:lnTo>
                  <a:pt x="267" y="116"/>
                </a:lnTo>
                <a:lnTo>
                  <a:pt x="268" y="116"/>
                </a:lnTo>
                <a:lnTo>
                  <a:pt x="268" y="117"/>
                </a:lnTo>
                <a:lnTo>
                  <a:pt x="269" y="117"/>
                </a:lnTo>
                <a:lnTo>
                  <a:pt x="270" y="118"/>
                </a:lnTo>
                <a:lnTo>
                  <a:pt x="270" y="119"/>
                </a:lnTo>
                <a:lnTo>
                  <a:pt x="271" y="119"/>
                </a:lnTo>
                <a:lnTo>
                  <a:pt x="272" y="118"/>
                </a:lnTo>
                <a:lnTo>
                  <a:pt x="273" y="119"/>
                </a:lnTo>
                <a:lnTo>
                  <a:pt x="274" y="119"/>
                </a:lnTo>
                <a:lnTo>
                  <a:pt x="275" y="118"/>
                </a:lnTo>
                <a:lnTo>
                  <a:pt x="276" y="119"/>
                </a:lnTo>
                <a:lnTo>
                  <a:pt x="277" y="119"/>
                </a:lnTo>
                <a:lnTo>
                  <a:pt x="278" y="119"/>
                </a:lnTo>
                <a:lnTo>
                  <a:pt x="279" y="120"/>
                </a:lnTo>
                <a:lnTo>
                  <a:pt x="280" y="119"/>
                </a:lnTo>
                <a:lnTo>
                  <a:pt x="280" y="120"/>
                </a:lnTo>
                <a:lnTo>
                  <a:pt x="280" y="121"/>
                </a:lnTo>
                <a:lnTo>
                  <a:pt x="281" y="121"/>
                </a:lnTo>
                <a:lnTo>
                  <a:pt x="282" y="121"/>
                </a:lnTo>
                <a:lnTo>
                  <a:pt x="283" y="121"/>
                </a:lnTo>
                <a:lnTo>
                  <a:pt x="283" y="122"/>
                </a:lnTo>
                <a:lnTo>
                  <a:pt x="284" y="121"/>
                </a:lnTo>
                <a:lnTo>
                  <a:pt x="285" y="121"/>
                </a:lnTo>
                <a:lnTo>
                  <a:pt x="286" y="121"/>
                </a:lnTo>
                <a:lnTo>
                  <a:pt x="286" y="123"/>
                </a:lnTo>
                <a:lnTo>
                  <a:pt x="288" y="123"/>
                </a:lnTo>
                <a:lnTo>
                  <a:pt x="289" y="123"/>
                </a:lnTo>
                <a:lnTo>
                  <a:pt x="289" y="124"/>
                </a:lnTo>
                <a:lnTo>
                  <a:pt x="291" y="125"/>
                </a:lnTo>
                <a:lnTo>
                  <a:pt x="291" y="124"/>
                </a:lnTo>
                <a:lnTo>
                  <a:pt x="292" y="124"/>
                </a:lnTo>
                <a:lnTo>
                  <a:pt x="293" y="124"/>
                </a:lnTo>
                <a:lnTo>
                  <a:pt x="295" y="124"/>
                </a:lnTo>
                <a:lnTo>
                  <a:pt x="295" y="123"/>
                </a:lnTo>
                <a:lnTo>
                  <a:pt x="294" y="123"/>
                </a:lnTo>
                <a:lnTo>
                  <a:pt x="295" y="122"/>
                </a:lnTo>
                <a:lnTo>
                  <a:pt x="294" y="122"/>
                </a:lnTo>
                <a:lnTo>
                  <a:pt x="294" y="121"/>
                </a:lnTo>
                <a:lnTo>
                  <a:pt x="295" y="121"/>
                </a:lnTo>
                <a:lnTo>
                  <a:pt x="296" y="121"/>
                </a:lnTo>
                <a:lnTo>
                  <a:pt x="296" y="120"/>
                </a:lnTo>
                <a:lnTo>
                  <a:pt x="296" y="119"/>
                </a:lnTo>
                <a:lnTo>
                  <a:pt x="297" y="119"/>
                </a:lnTo>
                <a:lnTo>
                  <a:pt x="297" y="120"/>
                </a:lnTo>
                <a:lnTo>
                  <a:pt x="298" y="120"/>
                </a:lnTo>
                <a:lnTo>
                  <a:pt x="299" y="120"/>
                </a:lnTo>
                <a:lnTo>
                  <a:pt x="299" y="119"/>
                </a:lnTo>
                <a:lnTo>
                  <a:pt x="298" y="119"/>
                </a:lnTo>
                <a:lnTo>
                  <a:pt x="298" y="118"/>
                </a:lnTo>
                <a:lnTo>
                  <a:pt x="298" y="117"/>
                </a:lnTo>
                <a:lnTo>
                  <a:pt x="299" y="116"/>
                </a:lnTo>
                <a:lnTo>
                  <a:pt x="300" y="116"/>
                </a:lnTo>
                <a:lnTo>
                  <a:pt x="301" y="117"/>
                </a:lnTo>
                <a:lnTo>
                  <a:pt x="302" y="117"/>
                </a:lnTo>
                <a:lnTo>
                  <a:pt x="302" y="116"/>
                </a:lnTo>
                <a:lnTo>
                  <a:pt x="303" y="116"/>
                </a:lnTo>
                <a:lnTo>
                  <a:pt x="303" y="117"/>
                </a:lnTo>
                <a:lnTo>
                  <a:pt x="304" y="117"/>
                </a:lnTo>
                <a:lnTo>
                  <a:pt x="304" y="116"/>
                </a:lnTo>
                <a:lnTo>
                  <a:pt x="305" y="117"/>
                </a:lnTo>
                <a:lnTo>
                  <a:pt x="306" y="116"/>
                </a:lnTo>
                <a:lnTo>
                  <a:pt x="306" y="115"/>
                </a:lnTo>
                <a:lnTo>
                  <a:pt x="307" y="116"/>
                </a:lnTo>
                <a:lnTo>
                  <a:pt x="308" y="115"/>
                </a:lnTo>
                <a:lnTo>
                  <a:pt x="309" y="114"/>
                </a:lnTo>
                <a:lnTo>
                  <a:pt x="309" y="115"/>
                </a:lnTo>
                <a:lnTo>
                  <a:pt x="309" y="116"/>
                </a:lnTo>
                <a:lnTo>
                  <a:pt x="310" y="117"/>
                </a:lnTo>
                <a:lnTo>
                  <a:pt x="311" y="118"/>
                </a:lnTo>
                <a:lnTo>
                  <a:pt x="312" y="119"/>
                </a:lnTo>
                <a:lnTo>
                  <a:pt x="312" y="120"/>
                </a:lnTo>
                <a:lnTo>
                  <a:pt x="312" y="121"/>
                </a:lnTo>
                <a:lnTo>
                  <a:pt x="313" y="121"/>
                </a:lnTo>
                <a:lnTo>
                  <a:pt x="314" y="122"/>
                </a:lnTo>
                <a:lnTo>
                  <a:pt x="315" y="122"/>
                </a:lnTo>
                <a:lnTo>
                  <a:pt x="315" y="121"/>
                </a:lnTo>
                <a:lnTo>
                  <a:pt x="314" y="121"/>
                </a:lnTo>
                <a:lnTo>
                  <a:pt x="315" y="120"/>
                </a:lnTo>
                <a:lnTo>
                  <a:pt x="315" y="119"/>
                </a:lnTo>
                <a:lnTo>
                  <a:pt x="315" y="118"/>
                </a:lnTo>
                <a:lnTo>
                  <a:pt x="315" y="117"/>
                </a:lnTo>
                <a:lnTo>
                  <a:pt x="316" y="117"/>
                </a:lnTo>
                <a:lnTo>
                  <a:pt x="315" y="117"/>
                </a:lnTo>
                <a:lnTo>
                  <a:pt x="315" y="116"/>
                </a:lnTo>
                <a:lnTo>
                  <a:pt x="316" y="116"/>
                </a:lnTo>
                <a:lnTo>
                  <a:pt x="317" y="116"/>
                </a:lnTo>
                <a:lnTo>
                  <a:pt x="318" y="116"/>
                </a:lnTo>
                <a:lnTo>
                  <a:pt x="319" y="116"/>
                </a:lnTo>
                <a:lnTo>
                  <a:pt x="319" y="117"/>
                </a:lnTo>
                <a:lnTo>
                  <a:pt x="320" y="116"/>
                </a:lnTo>
                <a:lnTo>
                  <a:pt x="321" y="117"/>
                </a:lnTo>
                <a:lnTo>
                  <a:pt x="321" y="116"/>
                </a:lnTo>
                <a:lnTo>
                  <a:pt x="320" y="115"/>
                </a:lnTo>
                <a:lnTo>
                  <a:pt x="321" y="115"/>
                </a:lnTo>
                <a:lnTo>
                  <a:pt x="322" y="115"/>
                </a:lnTo>
                <a:lnTo>
                  <a:pt x="323" y="115"/>
                </a:lnTo>
                <a:lnTo>
                  <a:pt x="324" y="115"/>
                </a:lnTo>
                <a:lnTo>
                  <a:pt x="324" y="116"/>
                </a:lnTo>
                <a:lnTo>
                  <a:pt x="325" y="116"/>
                </a:lnTo>
                <a:lnTo>
                  <a:pt x="326" y="116"/>
                </a:lnTo>
                <a:lnTo>
                  <a:pt x="326" y="115"/>
                </a:lnTo>
                <a:lnTo>
                  <a:pt x="327" y="115"/>
                </a:lnTo>
                <a:lnTo>
                  <a:pt x="327" y="114"/>
                </a:lnTo>
                <a:lnTo>
                  <a:pt x="327" y="113"/>
                </a:lnTo>
                <a:lnTo>
                  <a:pt x="326" y="112"/>
                </a:lnTo>
                <a:lnTo>
                  <a:pt x="327" y="112"/>
                </a:lnTo>
                <a:lnTo>
                  <a:pt x="328" y="111"/>
                </a:lnTo>
                <a:lnTo>
                  <a:pt x="328" y="110"/>
                </a:lnTo>
                <a:lnTo>
                  <a:pt x="329" y="110"/>
                </a:lnTo>
                <a:lnTo>
                  <a:pt x="329" y="109"/>
                </a:lnTo>
                <a:lnTo>
                  <a:pt x="328" y="109"/>
                </a:lnTo>
                <a:lnTo>
                  <a:pt x="329" y="109"/>
                </a:lnTo>
                <a:lnTo>
                  <a:pt x="330" y="109"/>
                </a:lnTo>
                <a:lnTo>
                  <a:pt x="330" y="108"/>
                </a:lnTo>
                <a:lnTo>
                  <a:pt x="330" y="109"/>
                </a:lnTo>
                <a:lnTo>
                  <a:pt x="332" y="109"/>
                </a:lnTo>
                <a:lnTo>
                  <a:pt x="332" y="108"/>
                </a:lnTo>
                <a:lnTo>
                  <a:pt x="331" y="107"/>
                </a:lnTo>
                <a:lnTo>
                  <a:pt x="332" y="107"/>
                </a:lnTo>
                <a:lnTo>
                  <a:pt x="333" y="107"/>
                </a:lnTo>
                <a:lnTo>
                  <a:pt x="334" y="106"/>
                </a:lnTo>
                <a:lnTo>
                  <a:pt x="335" y="106"/>
                </a:lnTo>
                <a:lnTo>
                  <a:pt x="336" y="105"/>
                </a:lnTo>
                <a:lnTo>
                  <a:pt x="337" y="104"/>
                </a:lnTo>
                <a:lnTo>
                  <a:pt x="337" y="105"/>
                </a:lnTo>
                <a:lnTo>
                  <a:pt x="337" y="106"/>
                </a:lnTo>
                <a:lnTo>
                  <a:pt x="336" y="106"/>
                </a:lnTo>
                <a:lnTo>
                  <a:pt x="336" y="107"/>
                </a:lnTo>
                <a:lnTo>
                  <a:pt x="337" y="107"/>
                </a:lnTo>
                <a:lnTo>
                  <a:pt x="338" y="107"/>
                </a:lnTo>
                <a:lnTo>
                  <a:pt x="338" y="106"/>
                </a:lnTo>
                <a:lnTo>
                  <a:pt x="339" y="106"/>
                </a:lnTo>
                <a:lnTo>
                  <a:pt x="340" y="106"/>
                </a:lnTo>
                <a:lnTo>
                  <a:pt x="341" y="106"/>
                </a:lnTo>
                <a:lnTo>
                  <a:pt x="342" y="106"/>
                </a:lnTo>
                <a:lnTo>
                  <a:pt x="342" y="105"/>
                </a:lnTo>
                <a:lnTo>
                  <a:pt x="343" y="105"/>
                </a:lnTo>
                <a:lnTo>
                  <a:pt x="344" y="105"/>
                </a:lnTo>
                <a:lnTo>
                  <a:pt x="344" y="106"/>
                </a:lnTo>
                <a:lnTo>
                  <a:pt x="345" y="106"/>
                </a:lnTo>
                <a:lnTo>
                  <a:pt x="345" y="107"/>
                </a:lnTo>
                <a:lnTo>
                  <a:pt x="346" y="108"/>
                </a:lnTo>
                <a:lnTo>
                  <a:pt x="347" y="107"/>
                </a:lnTo>
                <a:lnTo>
                  <a:pt x="347" y="106"/>
                </a:lnTo>
                <a:lnTo>
                  <a:pt x="348" y="106"/>
                </a:lnTo>
                <a:lnTo>
                  <a:pt x="349" y="105"/>
                </a:lnTo>
                <a:lnTo>
                  <a:pt x="350" y="106"/>
                </a:lnTo>
                <a:lnTo>
                  <a:pt x="350" y="107"/>
                </a:lnTo>
                <a:lnTo>
                  <a:pt x="351" y="107"/>
                </a:lnTo>
                <a:lnTo>
                  <a:pt x="352" y="107"/>
                </a:lnTo>
                <a:lnTo>
                  <a:pt x="353" y="107"/>
                </a:lnTo>
                <a:lnTo>
                  <a:pt x="353" y="106"/>
                </a:lnTo>
                <a:lnTo>
                  <a:pt x="354" y="106"/>
                </a:lnTo>
                <a:lnTo>
                  <a:pt x="355" y="106"/>
                </a:lnTo>
                <a:lnTo>
                  <a:pt x="355" y="105"/>
                </a:lnTo>
                <a:lnTo>
                  <a:pt x="357" y="104"/>
                </a:lnTo>
                <a:lnTo>
                  <a:pt x="358" y="103"/>
                </a:lnTo>
                <a:lnTo>
                  <a:pt x="358" y="102"/>
                </a:lnTo>
                <a:lnTo>
                  <a:pt x="359" y="102"/>
                </a:lnTo>
                <a:lnTo>
                  <a:pt x="358" y="102"/>
                </a:lnTo>
                <a:lnTo>
                  <a:pt x="359" y="101"/>
                </a:lnTo>
                <a:lnTo>
                  <a:pt x="359" y="100"/>
                </a:lnTo>
                <a:lnTo>
                  <a:pt x="360" y="100"/>
                </a:lnTo>
                <a:lnTo>
                  <a:pt x="360" y="99"/>
                </a:lnTo>
                <a:lnTo>
                  <a:pt x="359" y="98"/>
                </a:lnTo>
                <a:lnTo>
                  <a:pt x="359" y="97"/>
                </a:lnTo>
                <a:lnTo>
                  <a:pt x="358" y="97"/>
                </a:lnTo>
                <a:lnTo>
                  <a:pt x="358" y="96"/>
                </a:lnTo>
                <a:lnTo>
                  <a:pt x="359" y="96"/>
                </a:lnTo>
                <a:lnTo>
                  <a:pt x="359" y="95"/>
                </a:lnTo>
                <a:lnTo>
                  <a:pt x="359" y="94"/>
                </a:lnTo>
                <a:lnTo>
                  <a:pt x="359" y="93"/>
                </a:lnTo>
                <a:lnTo>
                  <a:pt x="359" y="92"/>
                </a:lnTo>
                <a:lnTo>
                  <a:pt x="360" y="92"/>
                </a:lnTo>
                <a:lnTo>
                  <a:pt x="359" y="91"/>
                </a:lnTo>
                <a:lnTo>
                  <a:pt x="360" y="90"/>
                </a:lnTo>
                <a:lnTo>
                  <a:pt x="361" y="90"/>
                </a:lnTo>
                <a:lnTo>
                  <a:pt x="362" y="90"/>
                </a:lnTo>
                <a:lnTo>
                  <a:pt x="363" y="90"/>
                </a:lnTo>
                <a:lnTo>
                  <a:pt x="363" y="89"/>
                </a:lnTo>
                <a:lnTo>
                  <a:pt x="364" y="89"/>
                </a:lnTo>
                <a:lnTo>
                  <a:pt x="364" y="88"/>
                </a:lnTo>
                <a:lnTo>
                  <a:pt x="365" y="88"/>
                </a:lnTo>
                <a:lnTo>
                  <a:pt x="365" y="87"/>
                </a:lnTo>
                <a:lnTo>
                  <a:pt x="366" y="87"/>
                </a:lnTo>
                <a:lnTo>
                  <a:pt x="367" y="87"/>
                </a:lnTo>
                <a:lnTo>
                  <a:pt x="368" y="87"/>
                </a:lnTo>
                <a:lnTo>
                  <a:pt x="368" y="88"/>
                </a:lnTo>
                <a:lnTo>
                  <a:pt x="367" y="88"/>
                </a:lnTo>
                <a:lnTo>
                  <a:pt x="368" y="88"/>
                </a:lnTo>
                <a:lnTo>
                  <a:pt x="369" y="88"/>
                </a:lnTo>
                <a:lnTo>
                  <a:pt x="370" y="87"/>
                </a:lnTo>
                <a:lnTo>
                  <a:pt x="370" y="88"/>
                </a:lnTo>
                <a:lnTo>
                  <a:pt x="370" y="87"/>
                </a:lnTo>
                <a:lnTo>
                  <a:pt x="371" y="88"/>
                </a:lnTo>
                <a:lnTo>
                  <a:pt x="372" y="88"/>
                </a:lnTo>
                <a:lnTo>
                  <a:pt x="373" y="88"/>
                </a:lnTo>
                <a:lnTo>
                  <a:pt x="374" y="88"/>
                </a:lnTo>
                <a:lnTo>
                  <a:pt x="375" y="88"/>
                </a:lnTo>
                <a:lnTo>
                  <a:pt x="376" y="88"/>
                </a:lnTo>
                <a:lnTo>
                  <a:pt x="377" y="89"/>
                </a:lnTo>
                <a:lnTo>
                  <a:pt x="378" y="89"/>
                </a:lnTo>
                <a:lnTo>
                  <a:pt x="379" y="89"/>
                </a:lnTo>
                <a:lnTo>
                  <a:pt x="379" y="88"/>
                </a:lnTo>
                <a:lnTo>
                  <a:pt x="380" y="88"/>
                </a:lnTo>
                <a:lnTo>
                  <a:pt x="381" y="88"/>
                </a:lnTo>
                <a:lnTo>
                  <a:pt x="381" y="87"/>
                </a:lnTo>
                <a:lnTo>
                  <a:pt x="380" y="87"/>
                </a:lnTo>
                <a:lnTo>
                  <a:pt x="380" y="86"/>
                </a:lnTo>
                <a:lnTo>
                  <a:pt x="381" y="86"/>
                </a:lnTo>
                <a:lnTo>
                  <a:pt x="381" y="85"/>
                </a:lnTo>
                <a:lnTo>
                  <a:pt x="382" y="85"/>
                </a:lnTo>
                <a:lnTo>
                  <a:pt x="382" y="84"/>
                </a:lnTo>
                <a:lnTo>
                  <a:pt x="383" y="85"/>
                </a:lnTo>
                <a:lnTo>
                  <a:pt x="384" y="85"/>
                </a:lnTo>
                <a:lnTo>
                  <a:pt x="384" y="84"/>
                </a:lnTo>
                <a:lnTo>
                  <a:pt x="385" y="84"/>
                </a:lnTo>
                <a:lnTo>
                  <a:pt x="385" y="83"/>
                </a:lnTo>
                <a:lnTo>
                  <a:pt x="385" y="82"/>
                </a:lnTo>
                <a:lnTo>
                  <a:pt x="384" y="83"/>
                </a:lnTo>
                <a:lnTo>
                  <a:pt x="383" y="82"/>
                </a:lnTo>
                <a:lnTo>
                  <a:pt x="383" y="81"/>
                </a:lnTo>
                <a:lnTo>
                  <a:pt x="382" y="81"/>
                </a:lnTo>
                <a:lnTo>
                  <a:pt x="382" y="80"/>
                </a:lnTo>
                <a:lnTo>
                  <a:pt x="381" y="80"/>
                </a:lnTo>
                <a:lnTo>
                  <a:pt x="380" y="80"/>
                </a:lnTo>
                <a:lnTo>
                  <a:pt x="380" y="79"/>
                </a:lnTo>
                <a:lnTo>
                  <a:pt x="380" y="78"/>
                </a:lnTo>
                <a:lnTo>
                  <a:pt x="380" y="77"/>
                </a:lnTo>
                <a:lnTo>
                  <a:pt x="381" y="77"/>
                </a:lnTo>
                <a:lnTo>
                  <a:pt x="382" y="77"/>
                </a:lnTo>
                <a:lnTo>
                  <a:pt x="382" y="76"/>
                </a:lnTo>
                <a:lnTo>
                  <a:pt x="383" y="76"/>
                </a:lnTo>
                <a:lnTo>
                  <a:pt x="383" y="77"/>
                </a:lnTo>
                <a:lnTo>
                  <a:pt x="383" y="76"/>
                </a:lnTo>
                <a:lnTo>
                  <a:pt x="384" y="77"/>
                </a:lnTo>
                <a:lnTo>
                  <a:pt x="384" y="76"/>
                </a:lnTo>
                <a:lnTo>
                  <a:pt x="385" y="76"/>
                </a:lnTo>
                <a:lnTo>
                  <a:pt x="385" y="77"/>
                </a:lnTo>
                <a:lnTo>
                  <a:pt x="386" y="77"/>
                </a:lnTo>
                <a:lnTo>
                  <a:pt x="386" y="76"/>
                </a:lnTo>
                <a:lnTo>
                  <a:pt x="387" y="76"/>
                </a:lnTo>
                <a:lnTo>
                  <a:pt x="388" y="76"/>
                </a:lnTo>
                <a:lnTo>
                  <a:pt x="388" y="77"/>
                </a:lnTo>
                <a:lnTo>
                  <a:pt x="388" y="78"/>
                </a:lnTo>
                <a:lnTo>
                  <a:pt x="388" y="77"/>
                </a:lnTo>
                <a:lnTo>
                  <a:pt x="389" y="77"/>
                </a:lnTo>
                <a:lnTo>
                  <a:pt x="391" y="77"/>
                </a:lnTo>
                <a:lnTo>
                  <a:pt x="391" y="78"/>
                </a:lnTo>
                <a:lnTo>
                  <a:pt x="392" y="78"/>
                </a:lnTo>
                <a:lnTo>
                  <a:pt x="391" y="77"/>
                </a:lnTo>
                <a:lnTo>
                  <a:pt x="392" y="77"/>
                </a:lnTo>
                <a:lnTo>
                  <a:pt x="394" y="79"/>
                </a:lnTo>
                <a:lnTo>
                  <a:pt x="394" y="78"/>
                </a:lnTo>
                <a:lnTo>
                  <a:pt x="395" y="78"/>
                </a:lnTo>
                <a:lnTo>
                  <a:pt x="395" y="79"/>
                </a:lnTo>
                <a:lnTo>
                  <a:pt x="396" y="79"/>
                </a:lnTo>
                <a:lnTo>
                  <a:pt x="397" y="80"/>
                </a:lnTo>
                <a:lnTo>
                  <a:pt x="398" y="80"/>
                </a:lnTo>
                <a:lnTo>
                  <a:pt x="398" y="81"/>
                </a:lnTo>
                <a:lnTo>
                  <a:pt x="399" y="81"/>
                </a:lnTo>
                <a:lnTo>
                  <a:pt x="399" y="82"/>
                </a:lnTo>
                <a:lnTo>
                  <a:pt x="400" y="81"/>
                </a:lnTo>
                <a:lnTo>
                  <a:pt x="401" y="81"/>
                </a:lnTo>
                <a:lnTo>
                  <a:pt x="401" y="80"/>
                </a:lnTo>
                <a:lnTo>
                  <a:pt x="402" y="80"/>
                </a:lnTo>
                <a:lnTo>
                  <a:pt x="403" y="79"/>
                </a:lnTo>
                <a:lnTo>
                  <a:pt x="404" y="79"/>
                </a:lnTo>
                <a:lnTo>
                  <a:pt x="405" y="78"/>
                </a:lnTo>
                <a:lnTo>
                  <a:pt x="406" y="78"/>
                </a:lnTo>
                <a:lnTo>
                  <a:pt x="407" y="78"/>
                </a:lnTo>
                <a:lnTo>
                  <a:pt x="408" y="78"/>
                </a:lnTo>
                <a:lnTo>
                  <a:pt x="410" y="78"/>
                </a:lnTo>
                <a:lnTo>
                  <a:pt x="411" y="78"/>
                </a:lnTo>
                <a:lnTo>
                  <a:pt x="412" y="78"/>
                </a:lnTo>
                <a:lnTo>
                  <a:pt x="413" y="78"/>
                </a:lnTo>
                <a:lnTo>
                  <a:pt x="413" y="79"/>
                </a:lnTo>
                <a:lnTo>
                  <a:pt x="414" y="78"/>
                </a:lnTo>
                <a:lnTo>
                  <a:pt x="415" y="78"/>
                </a:lnTo>
                <a:lnTo>
                  <a:pt x="416" y="78"/>
                </a:lnTo>
                <a:lnTo>
                  <a:pt x="416" y="77"/>
                </a:lnTo>
                <a:lnTo>
                  <a:pt x="417" y="76"/>
                </a:lnTo>
                <a:lnTo>
                  <a:pt x="419" y="76"/>
                </a:lnTo>
                <a:lnTo>
                  <a:pt x="420" y="75"/>
                </a:lnTo>
                <a:lnTo>
                  <a:pt x="420" y="74"/>
                </a:lnTo>
                <a:lnTo>
                  <a:pt x="420" y="73"/>
                </a:lnTo>
                <a:lnTo>
                  <a:pt x="420" y="72"/>
                </a:lnTo>
                <a:lnTo>
                  <a:pt x="421" y="72"/>
                </a:lnTo>
                <a:lnTo>
                  <a:pt x="422" y="72"/>
                </a:lnTo>
                <a:lnTo>
                  <a:pt x="422" y="71"/>
                </a:lnTo>
                <a:lnTo>
                  <a:pt x="423" y="71"/>
                </a:lnTo>
                <a:lnTo>
                  <a:pt x="422" y="70"/>
                </a:lnTo>
                <a:lnTo>
                  <a:pt x="421" y="70"/>
                </a:lnTo>
                <a:lnTo>
                  <a:pt x="422" y="69"/>
                </a:lnTo>
                <a:lnTo>
                  <a:pt x="423" y="68"/>
                </a:lnTo>
                <a:lnTo>
                  <a:pt x="422" y="68"/>
                </a:lnTo>
                <a:lnTo>
                  <a:pt x="422" y="67"/>
                </a:lnTo>
                <a:lnTo>
                  <a:pt x="422" y="66"/>
                </a:lnTo>
                <a:lnTo>
                  <a:pt x="421" y="66"/>
                </a:lnTo>
                <a:lnTo>
                  <a:pt x="421" y="65"/>
                </a:lnTo>
                <a:lnTo>
                  <a:pt x="421" y="64"/>
                </a:lnTo>
                <a:lnTo>
                  <a:pt x="422" y="64"/>
                </a:lnTo>
                <a:lnTo>
                  <a:pt x="423" y="64"/>
                </a:lnTo>
                <a:lnTo>
                  <a:pt x="423" y="63"/>
                </a:lnTo>
                <a:lnTo>
                  <a:pt x="424" y="63"/>
                </a:lnTo>
                <a:lnTo>
                  <a:pt x="425" y="63"/>
                </a:lnTo>
                <a:lnTo>
                  <a:pt x="425" y="62"/>
                </a:lnTo>
                <a:lnTo>
                  <a:pt x="425" y="61"/>
                </a:lnTo>
                <a:lnTo>
                  <a:pt x="425" y="60"/>
                </a:lnTo>
                <a:lnTo>
                  <a:pt x="425" y="59"/>
                </a:lnTo>
                <a:lnTo>
                  <a:pt x="426" y="58"/>
                </a:lnTo>
                <a:lnTo>
                  <a:pt x="427" y="58"/>
                </a:lnTo>
                <a:lnTo>
                  <a:pt x="428" y="58"/>
                </a:lnTo>
                <a:lnTo>
                  <a:pt x="429" y="58"/>
                </a:lnTo>
                <a:lnTo>
                  <a:pt x="430" y="59"/>
                </a:lnTo>
                <a:lnTo>
                  <a:pt x="431" y="59"/>
                </a:lnTo>
                <a:lnTo>
                  <a:pt x="432" y="59"/>
                </a:lnTo>
                <a:lnTo>
                  <a:pt x="432" y="58"/>
                </a:lnTo>
                <a:lnTo>
                  <a:pt x="433" y="58"/>
                </a:lnTo>
                <a:lnTo>
                  <a:pt x="434" y="57"/>
                </a:lnTo>
                <a:lnTo>
                  <a:pt x="435" y="57"/>
                </a:lnTo>
                <a:lnTo>
                  <a:pt x="436" y="56"/>
                </a:lnTo>
                <a:lnTo>
                  <a:pt x="436" y="55"/>
                </a:lnTo>
                <a:lnTo>
                  <a:pt x="436" y="54"/>
                </a:lnTo>
                <a:lnTo>
                  <a:pt x="437" y="54"/>
                </a:lnTo>
                <a:lnTo>
                  <a:pt x="438" y="54"/>
                </a:lnTo>
                <a:lnTo>
                  <a:pt x="440" y="54"/>
                </a:lnTo>
                <a:lnTo>
                  <a:pt x="441" y="54"/>
                </a:lnTo>
                <a:lnTo>
                  <a:pt x="441" y="53"/>
                </a:lnTo>
                <a:lnTo>
                  <a:pt x="442" y="54"/>
                </a:lnTo>
                <a:lnTo>
                  <a:pt x="443" y="53"/>
                </a:lnTo>
                <a:lnTo>
                  <a:pt x="444" y="52"/>
                </a:lnTo>
                <a:lnTo>
                  <a:pt x="445" y="52"/>
                </a:lnTo>
                <a:lnTo>
                  <a:pt x="446" y="51"/>
                </a:lnTo>
                <a:lnTo>
                  <a:pt x="445" y="51"/>
                </a:lnTo>
                <a:lnTo>
                  <a:pt x="445" y="50"/>
                </a:lnTo>
                <a:lnTo>
                  <a:pt x="446" y="49"/>
                </a:lnTo>
                <a:lnTo>
                  <a:pt x="447" y="48"/>
                </a:lnTo>
                <a:lnTo>
                  <a:pt x="448" y="48"/>
                </a:lnTo>
                <a:lnTo>
                  <a:pt x="449" y="47"/>
                </a:lnTo>
                <a:lnTo>
                  <a:pt x="449" y="46"/>
                </a:lnTo>
                <a:lnTo>
                  <a:pt x="450" y="46"/>
                </a:lnTo>
                <a:lnTo>
                  <a:pt x="451" y="45"/>
                </a:lnTo>
                <a:lnTo>
                  <a:pt x="452" y="44"/>
                </a:lnTo>
                <a:lnTo>
                  <a:pt x="452" y="43"/>
                </a:lnTo>
                <a:lnTo>
                  <a:pt x="453" y="42"/>
                </a:lnTo>
                <a:lnTo>
                  <a:pt x="454" y="42"/>
                </a:lnTo>
                <a:lnTo>
                  <a:pt x="454" y="41"/>
                </a:lnTo>
                <a:lnTo>
                  <a:pt x="453" y="41"/>
                </a:lnTo>
                <a:lnTo>
                  <a:pt x="453" y="40"/>
                </a:lnTo>
                <a:lnTo>
                  <a:pt x="454" y="40"/>
                </a:lnTo>
                <a:lnTo>
                  <a:pt x="455" y="40"/>
                </a:lnTo>
                <a:lnTo>
                  <a:pt x="456" y="40"/>
                </a:lnTo>
                <a:lnTo>
                  <a:pt x="456" y="39"/>
                </a:lnTo>
                <a:lnTo>
                  <a:pt x="456" y="38"/>
                </a:lnTo>
                <a:lnTo>
                  <a:pt x="457" y="37"/>
                </a:lnTo>
                <a:lnTo>
                  <a:pt x="458" y="36"/>
                </a:lnTo>
                <a:lnTo>
                  <a:pt x="459" y="36"/>
                </a:lnTo>
                <a:lnTo>
                  <a:pt x="460" y="36"/>
                </a:lnTo>
                <a:lnTo>
                  <a:pt x="460" y="34"/>
                </a:lnTo>
                <a:lnTo>
                  <a:pt x="461" y="33"/>
                </a:lnTo>
                <a:lnTo>
                  <a:pt x="460" y="31"/>
                </a:lnTo>
                <a:lnTo>
                  <a:pt x="460" y="30"/>
                </a:lnTo>
                <a:lnTo>
                  <a:pt x="459" y="29"/>
                </a:lnTo>
                <a:lnTo>
                  <a:pt x="459" y="28"/>
                </a:lnTo>
                <a:lnTo>
                  <a:pt x="458" y="28"/>
                </a:lnTo>
                <a:lnTo>
                  <a:pt x="457" y="28"/>
                </a:lnTo>
                <a:lnTo>
                  <a:pt x="457" y="27"/>
                </a:lnTo>
                <a:lnTo>
                  <a:pt x="457" y="26"/>
                </a:lnTo>
                <a:lnTo>
                  <a:pt x="456" y="26"/>
                </a:lnTo>
                <a:lnTo>
                  <a:pt x="456" y="25"/>
                </a:lnTo>
                <a:lnTo>
                  <a:pt x="456" y="24"/>
                </a:lnTo>
                <a:lnTo>
                  <a:pt x="455" y="23"/>
                </a:lnTo>
                <a:lnTo>
                  <a:pt x="454" y="23"/>
                </a:lnTo>
                <a:lnTo>
                  <a:pt x="454" y="22"/>
                </a:lnTo>
                <a:lnTo>
                  <a:pt x="454" y="21"/>
                </a:lnTo>
                <a:lnTo>
                  <a:pt x="454" y="20"/>
                </a:lnTo>
                <a:lnTo>
                  <a:pt x="454" y="19"/>
                </a:lnTo>
                <a:lnTo>
                  <a:pt x="454" y="18"/>
                </a:lnTo>
                <a:lnTo>
                  <a:pt x="454" y="17"/>
                </a:lnTo>
                <a:lnTo>
                  <a:pt x="454" y="16"/>
                </a:lnTo>
                <a:lnTo>
                  <a:pt x="453" y="16"/>
                </a:lnTo>
                <a:lnTo>
                  <a:pt x="453" y="17"/>
                </a:lnTo>
                <a:lnTo>
                  <a:pt x="453" y="16"/>
                </a:lnTo>
                <a:lnTo>
                  <a:pt x="453" y="15"/>
                </a:lnTo>
                <a:lnTo>
                  <a:pt x="453" y="14"/>
                </a:lnTo>
                <a:lnTo>
                  <a:pt x="453" y="13"/>
                </a:lnTo>
                <a:lnTo>
                  <a:pt x="453" y="12"/>
                </a:lnTo>
                <a:lnTo>
                  <a:pt x="452" y="11"/>
                </a:lnTo>
                <a:lnTo>
                  <a:pt x="451" y="11"/>
                </a:lnTo>
                <a:lnTo>
                  <a:pt x="451" y="10"/>
                </a:lnTo>
                <a:lnTo>
                  <a:pt x="450" y="10"/>
                </a:lnTo>
                <a:lnTo>
                  <a:pt x="450" y="9"/>
                </a:lnTo>
                <a:lnTo>
                  <a:pt x="449" y="8"/>
                </a:lnTo>
                <a:lnTo>
                  <a:pt x="448" y="8"/>
                </a:lnTo>
                <a:lnTo>
                  <a:pt x="447" y="8"/>
                </a:lnTo>
                <a:lnTo>
                  <a:pt x="446" y="8"/>
                </a:lnTo>
                <a:lnTo>
                  <a:pt x="445" y="8"/>
                </a:lnTo>
                <a:lnTo>
                  <a:pt x="444" y="8"/>
                </a:lnTo>
                <a:lnTo>
                  <a:pt x="445" y="7"/>
                </a:lnTo>
                <a:lnTo>
                  <a:pt x="445" y="6"/>
                </a:lnTo>
                <a:lnTo>
                  <a:pt x="446" y="6"/>
                </a:lnTo>
                <a:lnTo>
                  <a:pt x="447" y="6"/>
                </a:lnTo>
                <a:lnTo>
                  <a:pt x="448" y="5"/>
                </a:lnTo>
                <a:lnTo>
                  <a:pt x="450" y="4"/>
                </a:lnTo>
                <a:lnTo>
                  <a:pt x="451" y="4"/>
                </a:lnTo>
                <a:lnTo>
                  <a:pt x="452" y="5"/>
                </a:lnTo>
                <a:lnTo>
                  <a:pt x="453" y="5"/>
                </a:lnTo>
                <a:lnTo>
                  <a:pt x="454" y="5"/>
                </a:lnTo>
                <a:lnTo>
                  <a:pt x="455" y="6"/>
                </a:lnTo>
                <a:lnTo>
                  <a:pt x="456" y="6"/>
                </a:lnTo>
                <a:lnTo>
                  <a:pt x="457" y="6"/>
                </a:lnTo>
                <a:lnTo>
                  <a:pt x="458" y="6"/>
                </a:lnTo>
                <a:lnTo>
                  <a:pt x="459" y="6"/>
                </a:lnTo>
                <a:lnTo>
                  <a:pt x="459" y="5"/>
                </a:lnTo>
                <a:lnTo>
                  <a:pt x="460" y="6"/>
                </a:lnTo>
                <a:lnTo>
                  <a:pt x="460" y="7"/>
                </a:lnTo>
                <a:lnTo>
                  <a:pt x="461" y="8"/>
                </a:lnTo>
                <a:lnTo>
                  <a:pt x="462" y="8"/>
                </a:lnTo>
                <a:lnTo>
                  <a:pt x="465" y="8"/>
                </a:lnTo>
                <a:lnTo>
                  <a:pt x="465" y="7"/>
                </a:lnTo>
                <a:lnTo>
                  <a:pt x="466" y="7"/>
                </a:lnTo>
                <a:lnTo>
                  <a:pt x="467" y="7"/>
                </a:lnTo>
                <a:lnTo>
                  <a:pt x="468" y="7"/>
                </a:lnTo>
                <a:lnTo>
                  <a:pt x="469" y="7"/>
                </a:lnTo>
                <a:lnTo>
                  <a:pt x="470" y="7"/>
                </a:lnTo>
                <a:lnTo>
                  <a:pt x="472" y="7"/>
                </a:lnTo>
                <a:lnTo>
                  <a:pt x="473" y="8"/>
                </a:lnTo>
                <a:lnTo>
                  <a:pt x="473" y="7"/>
                </a:lnTo>
                <a:lnTo>
                  <a:pt x="473" y="8"/>
                </a:lnTo>
                <a:lnTo>
                  <a:pt x="474" y="8"/>
                </a:lnTo>
                <a:lnTo>
                  <a:pt x="475" y="7"/>
                </a:lnTo>
                <a:lnTo>
                  <a:pt x="475" y="8"/>
                </a:lnTo>
                <a:lnTo>
                  <a:pt x="475" y="9"/>
                </a:lnTo>
                <a:lnTo>
                  <a:pt x="477" y="10"/>
                </a:lnTo>
                <a:lnTo>
                  <a:pt x="477" y="9"/>
                </a:lnTo>
                <a:lnTo>
                  <a:pt x="478" y="9"/>
                </a:lnTo>
                <a:lnTo>
                  <a:pt x="478" y="8"/>
                </a:lnTo>
                <a:lnTo>
                  <a:pt x="478" y="7"/>
                </a:lnTo>
                <a:lnTo>
                  <a:pt x="479" y="6"/>
                </a:lnTo>
                <a:lnTo>
                  <a:pt x="480" y="7"/>
                </a:lnTo>
                <a:lnTo>
                  <a:pt x="481" y="6"/>
                </a:lnTo>
                <a:lnTo>
                  <a:pt x="482" y="6"/>
                </a:lnTo>
                <a:lnTo>
                  <a:pt x="482" y="5"/>
                </a:lnTo>
                <a:lnTo>
                  <a:pt x="483" y="5"/>
                </a:lnTo>
                <a:lnTo>
                  <a:pt x="483" y="6"/>
                </a:lnTo>
                <a:lnTo>
                  <a:pt x="484" y="6"/>
                </a:lnTo>
                <a:lnTo>
                  <a:pt x="484" y="7"/>
                </a:lnTo>
                <a:lnTo>
                  <a:pt x="485" y="7"/>
                </a:lnTo>
                <a:lnTo>
                  <a:pt x="486" y="7"/>
                </a:lnTo>
                <a:lnTo>
                  <a:pt x="487" y="7"/>
                </a:lnTo>
                <a:lnTo>
                  <a:pt x="488" y="7"/>
                </a:lnTo>
                <a:lnTo>
                  <a:pt x="489" y="7"/>
                </a:lnTo>
                <a:lnTo>
                  <a:pt x="490" y="7"/>
                </a:lnTo>
                <a:lnTo>
                  <a:pt x="490" y="6"/>
                </a:lnTo>
                <a:lnTo>
                  <a:pt x="491" y="5"/>
                </a:lnTo>
                <a:lnTo>
                  <a:pt x="492" y="5"/>
                </a:lnTo>
                <a:lnTo>
                  <a:pt x="493" y="5"/>
                </a:lnTo>
                <a:lnTo>
                  <a:pt x="494" y="4"/>
                </a:lnTo>
                <a:lnTo>
                  <a:pt x="495" y="4"/>
                </a:lnTo>
                <a:lnTo>
                  <a:pt x="495" y="3"/>
                </a:lnTo>
                <a:lnTo>
                  <a:pt x="495" y="2"/>
                </a:lnTo>
                <a:lnTo>
                  <a:pt x="496" y="2"/>
                </a:lnTo>
                <a:lnTo>
                  <a:pt x="497" y="2"/>
                </a:lnTo>
                <a:lnTo>
                  <a:pt x="498" y="1"/>
                </a:lnTo>
                <a:lnTo>
                  <a:pt x="499" y="1"/>
                </a:lnTo>
                <a:lnTo>
                  <a:pt x="500" y="1"/>
                </a:lnTo>
                <a:lnTo>
                  <a:pt x="501" y="0"/>
                </a:lnTo>
                <a:lnTo>
                  <a:pt x="502" y="1"/>
                </a:lnTo>
                <a:lnTo>
                  <a:pt x="503" y="2"/>
                </a:lnTo>
                <a:lnTo>
                  <a:pt x="503" y="3"/>
                </a:lnTo>
                <a:lnTo>
                  <a:pt x="503" y="4"/>
                </a:lnTo>
                <a:lnTo>
                  <a:pt x="504" y="4"/>
                </a:lnTo>
                <a:lnTo>
                  <a:pt x="505" y="4"/>
                </a:lnTo>
                <a:lnTo>
                  <a:pt x="505" y="5"/>
                </a:lnTo>
                <a:lnTo>
                  <a:pt x="506" y="4"/>
                </a:lnTo>
                <a:lnTo>
                  <a:pt x="507" y="4"/>
                </a:lnTo>
                <a:lnTo>
                  <a:pt x="509" y="3"/>
                </a:lnTo>
                <a:lnTo>
                  <a:pt x="509" y="4"/>
                </a:lnTo>
                <a:lnTo>
                  <a:pt x="510" y="5"/>
                </a:lnTo>
                <a:lnTo>
                  <a:pt x="510" y="6"/>
                </a:lnTo>
                <a:lnTo>
                  <a:pt x="511" y="7"/>
                </a:lnTo>
                <a:lnTo>
                  <a:pt x="512" y="8"/>
                </a:lnTo>
                <a:lnTo>
                  <a:pt x="513" y="10"/>
                </a:lnTo>
                <a:lnTo>
                  <a:pt x="513" y="11"/>
                </a:lnTo>
                <a:lnTo>
                  <a:pt x="513" y="12"/>
                </a:lnTo>
                <a:lnTo>
                  <a:pt x="513" y="13"/>
                </a:lnTo>
                <a:lnTo>
                  <a:pt x="514" y="14"/>
                </a:lnTo>
                <a:lnTo>
                  <a:pt x="515" y="14"/>
                </a:lnTo>
                <a:lnTo>
                  <a:pt x="516" y="14"/>
                </a:lnTo>
                <a:lnTo>
                  <a:pt x="517" y="15"/>
                </a:lnTo>
                <a:lnTo>
                  <a:pt x="518" y="16"/>
                </a:lnTo>
                <a:lnTo>
                  <a:pt x="517" y="16"/>
                </a:lnTo>
                <a:lnTo>
                  <a:pt x="518" y="16"/>
                </a:lnTo>
                <a:lnTo>
                  <a:pt x="518" y="17"/>
                </a:lnTo>
                <a:lnTo>
                  <a:pt x="519" y="17"/>
                </a:lnTo>
                <a:lnTo>
                  <a:pt x="521" y="18"/>
                </a:lnTo>
                <a:lnTo>
                  <a:pt x="521" y="19"/>
                </a:lnTo>
                <a:lnTo>
                  <a:pt x="522" y="19"/>
                </a:lnTo>
                <a:lnTo>
                  <a:pt x="523" y="19"/>
                </a:lnTo>
                <a:lnTo>
                  <a:pt x="524" y="19"/>
                </a:lnTo>
                <a:lnTo>
                  <a:pt x="524" y="20"/>
                </a:lnTo>
                <a:lnTo>
                  <a:pt x="524" y="21"/>
                </a:lnTo>
                <a:lnTo>
                  <a:pt x="523" y="22"/>
                </a:lnTo>
                <a:lnTo>
                  <a:pt x="524" y="23"/>
                </a:lnTo>
                <a:lnTo>
                  <a:pt x="524" y="24"/>
                </a:lnTo>
                <a:lnTo>
                  <a:pt x="524" y="25"/>
                </a:lnTo>
                <a:lnTo>
                  <a:pt x="524" y="26"/>
                </a:lnTo>
                <a:lnTo>
                  <a:pt x="524" y="27"/>
                </a:lnTo>
                <a:lnTo>
                  <a:pt x="525" y="30"/>
                </a:lnTo>
                <a:lnTo>
                  <a:pt x="525" y="31"/>
                </a:lnTo>
                <a:lnTo>
                  <a:pt x="524" y="32"/>
                </a:lnTo>
                <a:lnTo>
                  <a:pt x="525" y="33"/>
                </a:lnTo>
                <a:lnTo>
                  <a:pt x="525" y="34"/>
                </a:lnTo>
                <a:lnTo>
                  <a:pt x="525" y="35"/>
                </a:lnTo>
                <a:lnTo>
                  <a:pt x="524" y="36"/>
                </a:lnTo>
                <a:lnTo>
                  <a:pt x="524" y="37"/>
                </a:lnTo>
                <a:lnTo>
                  <a:pt x="523" y="38"/>
                </a:lnTo>
                <a:lnTo>
                  <a:pt x="523" y="39"/>
                </a:lnTo>
                <a:lnTo>
                  <a:pt x="522" y="40"/>
                </a:lnTo>
                <a:lnTo>
                  <a:pt x="523" y="41"/>
                </a:lnTo>
                <a:lnTo>
                  <a:pt x="522" y="43"/>
                </a:lnTo>
                <a:lnTo>
                  <a:pt x="522" y="45"/>
                </a:lnTo>
                <a:lnTo>
                  <a:pt x="522" y="46"/>
                </a:lnTo>
                <a:lnTo>
                  <a:pt x="521" y="46"/>
                </a:lnTo>
                <a:lnTo>
                  <a:pt x="521" y="47"/>
                </a:lnTo>
                <a:lnTo>
                  <a:pt x="520" y="48"/>
                </a:lnTo>
                <a:lnTo>
                  <a:pt x="521" y="48"/>
                </a:lnTo>
                <a:lnTo>
                  <a:pt x="520" y="49"/>
                </a:lnTo>
                <a:lnTo>
                  <a:pt x="520" y="50"/>
                </a:lnTo>
                <a:lnTo>
                  <a:pt x="520" y="51"/>
                </a:lnTo>
                <a:lnTo>
                  <a:pt x="521" y="51"/>
                </a:lnTo>
                <a:lnTo>
                  <a:pt x="521" y="52"/>
                </a:lnTo>
                <a:lnTo>
                  <a:pt x="521" y="53"/>
                </a:lnTo>
                <a:lnTo>
                  <a:pt x="521" y="54"/>
                </a:lnTo>
                <a:lnTo>
                  <a:pt x="521" y="55"/>
                </a:lnTo>
                <a:lnTo>
                  <a:pt x="520" y="56"/>
                </a:lnTo>
                <a:lnTo>
                  <a:pt x="520" y="57"/>
                </a:lnTo>
                <a:lnTo>
                  <a:pt x="519" y="57"/>
                </a:lnTo>
                <a:lnTo>
                  <a:pt x="519" y="58"/>
                </a:lnTo>
                <a:lnTo>
                  <a:pt x="520" y="58"/>
                </a:lnTo>
                <a:lnTo>
                  <a:pt x="521" y="59"/>
                </a:lnTo>
                <a:lnTo>
                  <a:pt x="520" y="60"/>
                </a:lnTo>
                <a:lnTo>
                  <a:pt x="519" y="60"/>
                </a:lnTo>
                <a:lnTo>
                  <a:pt x="518" y="62"/>
                </a:lnTo>
                <a:lnTo>
                  <a:pt x="517" y="62"/>
                </a:lnTo>
                <a:lnTo>
                  <a:pt x="517" y="63"/>
                </a:lnTo>
                <a:lnTo>
                  <a:pt x="515" y="65"/>
                </a:lnTo>
                <a:lnTo>
                  <a:pt x="516" y="66"/>
                </a:lnTo>
                <a:lnTo>
                  <a:pt x="516" y="67"/>
                </a:lnTo>
                <a:lnTo>
                  <a:pt x="515" y="67"/>
                </a:lnTo>
                <a:lnTo>
                  <a:pt x="516" y="68"/>
                </a:lnTo>
                <a:lnTo>
                  <a:pt x="516" y="69"/>
                </a:lnTo>
                <a:lnTo>
                  <a:pt x="515" y="69"/>
                </a:lnTo>
                <a:lnTo>
                  <a:pt x="514" y="69"/>
                </a:lnTo>
                <a:lnTo>
                  <a:pt x="514" y="70"/>
                </a:lnTo>
                <a:lnTo>
                  <a:pt x="513" y="70"/>
                </a:lnTo>
                <a:lnTo>
                  <a:pt x="512" y="69"/>
                </a:lnTo>
                <a:lnTo>
                  <a:pt x="512" y="70"/>
                </a:lnTo>
                <a:lnTo>
                  <a:pt x="511" y="70"/>
                </a:lnTo>
                <a:lnTo>
                  <a:pt x="510" y="70"/>
                </a:lnTo>
                <a:lnTo>
                  <a:pt x="509" y="71"/>
                </a:lnTo>
                <a:lnTo>
                  <a:pt x="510" y="72"/>
                </a:lnTo>
                <a:lnTo>
                  <a:pt x="510" y="73"/>
                </a:lnTo>
                <a:lnTo>
                  <a:pt x="509" y="73"/>
                </a:lnTo>
                <a:lnTo>
                  <a:pt x="508" y="73"/>
                </a:lnTo>
                <a:lnTo>
                  <a:pt x="509" y="74"/>
                </a:lnTo>
                <a:lnTo>
                  <a:pt x="508" y="74"/>
                </a:lnTo>
                <a:lnTo>
                  <a:pt x="507" y="73"/>
                </a:lnTo>
                <a:lnTo>
                  <a:pt x="506" y="74"/>
                </a:lnTo>
                <a:lnTo>
                  <a:pt x="506" y="75"/>
                </a:lnTo>
                <a:lnTo>
                  <a:pt x="507" y="76"/>
                </a:lnTo>
                <a:lnTo>
                  <a:pt x="506" y="77"/>
                </a:lnTo>
                <a:lnTo>
                  <a:pt x="506" y="78"/>
                </a:lnTo>
                <a:lnTo>
                  <a:pt x="506" y="79"/>
                </a:lnTo>
                <a:lnTo>
                  <a:pt x="507" y="80"/>
                </a:lnTo>
                <a:lnTo>
                  <a:pt x="509" y="79"/>
                </a:lnTo>
                <a:lnTo>
                  <a:pt x="509" y="80"/>
                </a:lnTo>
                <a:lnTo>
                  <a:pt x="510" y="80"/>
                </a:lnTo>
                <a:lnTo>
                  <a:pt x="513" y="80"/>
                </a:lnTo>
                <a:lnTo>
                  <a:pt x="513" y="79"/>
                </a:lnTo>
                <a:lnTo>
                  <a:pt x="512" y="78"/>
                </a:lnTo>
                <a:lnTo>
                  <a:pt x="513" y="78"/>
                </a:lnTo>
                <a:lnTo>
                  <a:pt x="514" y="77"/>
                </a:lnTo>
                <a:lnTo>
                  <a:pt x="514" y="78"/>
                </a:lnTo>
                <a:lnTo>
                  <a:pt x="514" y="79"/>
                </a:lnTo>
                <a:lnTo>
                  <a:pt x="515" y="79"/>
                </a:lnTo>
                <a:lnTo>
                  <a:pt x="516" y="78"/>
                </a:lnTo>
                <a:lnTo>
                  <a:pt x="517" y="79"/>
                </a:lnTo>
                <a:lnTo>
                  <a:pt x="516" y="79"/>
                </a:lnTo>
                <a:lnTo>
                  <a:pt x="516" y="80"/>
                </a:lnTo>
                <a:lnTo>
                  <a:pt x="516" y="81"/>
                </a:lnTo>
                <a:lnTo>
                  <a:pt x="517" y="80"/>
                </a:lnTo>
                <a:lnTo>
                  <a:pt x="518" y="80"/>
                </a:lnTo>
                <a:lnTo>
                  <a:pt x="519" y="81"/>
                </a:lnTo>
                <a:lnTo>
                  <a:pt x="519" y="80"/>
                </a:lnTo>
                <a:lnTo>
                  <a:pt x="519" y="81"/>
                </a:lnTo>
                <a:lnTo>
                  <a:pt x="520" y="81"/>
                </a:lnTo>
                <a:lnTo>
                  <a:pt x="521" y="81"/>
                </a:lnTo>
                <a:lnTo>
                  <a:pt x="521" y="80"/>
                </a:lnTo>
                <a:lnTo>
                  <a:pt x="522" y="81"/>
                </a:lnTo>
                <a:lnTo>
                  <a:pt x="523" y="80"/>
                </a:lnTo>
                <a:lnTo>
                  <a:pt x="524" y="80"/>
                </a:lnTo>
                <a:lnTo>
                  <a:pt x="524" y="81"/>
                </a:lnTo>
                <a:lnTo>
                  <a:pt x="525" y="82"/>
                </a:lnTo>
                <a:lnTo>
                  <a:pt x="526" y="82"/>
                </a:lnTo>
                <a:lnTo>
                  <a:pt x="527" y="82"/>
                </a:lnTo>
                <a:lnTo>
                  <a:pt x="527" y="80"/>
                </a:lnTo>
                <a:lnTo>
                  <a:pt x="528" y="80"/>
                </a:lnTo>
                <a:lnTo>
                  <a:pt x="529" y="80"/>
                </a:lnTo>
                <a:lnTo>
                  <a:pt x="529" y="81"/>
                </a:lnTo>
                <a:lnTo>
                  <a:pt x="531" y="81"/>
                </a:lnTo>
                <a:lnTo>
                  <a:pt x="532" y="81"/>
                </a:lnTo>
                <a:lnTo>
                  <a:pt x="532" y="82"/>
                </a:lnTo>
                <a:lnTo>
                  <a:pt x="532" y="83"/>
                </a:lnTo>
                <a:lnTo>
                  <a:pt x="533" y="83"/>
                </a:lnTo>
                <a:lnTo>
                  <a:pt x="534" y="83"/>
                </a:lnTo>
                <a:lnTo>
                  <a:pt x="533" y="84"/>
                </a:lnTo>
                <a:lnTo>
                  <a:pt x="534" y="84"/>
                </a:lnTo>
                <a:lnTo>
                  <a:pt x="534" y="85"/>
                </a:lnTo>
                <a:lnTo>
                  <a:pt x="535" y="84"/>
                </a:lnTo>
                <a:lnTo>
                  <a:pt x="535" y="83"/>
                </a:lnTo>
                <a:lnTo>
                  <a:pt x="536" y="83"/>
                </a:lnTo>
                <a:lnTo>
                  <a:pt x="537" y="83"/>
                </a:lnTo>
                <a:lnTo>
                  <a:pt x="538" y="82"/>
                </a:lnTo>
                <a:lnTo>
                  <a:pt x="538" y="83"/>
                </a:lnTo>
                <a:lnTo>
                  <a:pt x="539" y="83"/>
                </a:lnTo>
                <a:lnTo>
                  <a:pt x="539" y="84"/>
                </a:lnTo>
                <a:lnTo>
                  <a:pt x="538" y="84"/>
                </a:lnTo>
                <a:lnTo>
                  <a:pt x="538" y="85"/>
                </a:lnTo>
                <a:lnTo>
                  <a:pt x="539" y="85"/>
                </a:lnTo>
                <a:lnTo>
                  <a:pt x="540" y="85"/>
                </a:lnTo>
                <a:lnTo>
                  <a:pt x="541" y="85"/>
                </a:lnTo>
                <a:lnTo>
                  <a:pt x="542" y="85"/>
                </a:lnTo>
                <a:lnTo>
                  <a:pt x="543" y="85"/>
                </a:lnTo>
                <a:lnTo>
                  <a:pt x="542" y="85"/>
                </a:lnTo>
                <a:lnTo>
                  <a:pt x="543" y="85"/>
                </a:lnTo>
                <a:lnTo>
                  <a:pt x="543" y="86"/>
                </a:lnTo>
                <a:lnTo>
                  <a:pt x="544" y="86"/>
                </a:lnTo>
                <a:lnTo>
                  <a:pt x="545" y="85"/>
                </a:lnTo>
                <a:lnTo>
                  <a:pt x="545" y="84"/>
                </a:lnTo>
                <a:lnTo>
                  <a:pt x="546" y="84"/>
                </a:lnTo>
                <a:lnTo>
                  <a:pt x="546" y="83"/>
                </a:lnTo>
                <a:lnTo>
                  <a:pt x="546" y="84"/>
                </a:lnTo>
                <a:lnTo>
                  <a:pt x="546" y="85"/>
                </a:lnTo>
                <a:lnTo>
                  <a:pt x="546" y="86"/>
                </a:lnTo>
                <a:lnTo>
                  <a:pt x="547" y="85"/>
                </a:lnTo>
                <a:lnTo>
                  <a:pt x="548" y="86"/>
                </a:lnTo>
                <a:lnTo>
                  <a:pt x="549" y="87"/>
                </a:lnTo>
                <a:lnTo>
                  <a:pt x="550" y="87"/>
                </a:lnTo>
                <a:lnTo>
                  <a:pt x="550" y="88"/>
                </a:lnTo>
                <a:lnTo>
                  <a:pt x="551" y="88"/>
                </a:lnTo>
                <a:lnTo>
                  <a:pt x="552" y="88"/>
                </a:lnTo>
                <a:lnTo>
                  <a:pt x="553" y="88"/>
                </a:lnTo>
                <a:lnTo>
                  <a:pt x="553" y="89"/>
                </a:lnTo>
                <a:lnTo>
                  <a:pt x="554" y="89"/>
                </a:lnTo>
                <a:lnTo>
                  <a:pt x="554" y="90"/>
                </a:lnTo>
                <a:lnTo>
                  <a:pt x="554" y="91"/>
                </a:lnTo>
                <a:lnTo>
                  <a:pt x="555" y="91"/>
                </a:lnTo>
                <a:lnTo>
                  <a:pt x="556" y="92"/>
                </a:lnTo>
                <a:lnTo>
                  <a:pt x="557" y="93"/>
                </a:lnTo>
                <a:lnTo>
                  <a:pt x="558" y="92"/>
                </a:lnTo>
                <a:lnTo>
                  <a:pt x="559" y="93"/>
                </a:lnTo>
                <a:lnTo>
                  <a:pt x="560" y="93"/>
                </a:lnTo>
                <a:lnTo>
                  <a:pt x="559" y="93"/>
                </a:lnTo>
                <a:lnTo>
                  <a:pt x="559" y="94"/>
                </a:lnTo>
                <a:lnTo>
                  <a:pt x="558" y="94"/>
                </a:lnTo>
                <a:lnTo>
                  <a:pt x="559" y="96"/>
                </a:lnTo>
                <a:lnTo>
                  <a:pt x="558" y="97"/>
                </a:lnTo>
                <a:lnTo>
                  <a:pt x="557" y="97"/>
                </a:lnTo>
                <a:lnTo>
                  <a:pt x="557" y="98"/>
                </a:lnTo>
                <a:lnTo>
                  <a:pt x="556" y="99"/>
                </a:lnTo>
                <a:lnTo>
                  <a:pt x="556" y="100"/>
                </a:lnTo>
                <a:lnTo>
                  <a:pt x="555" y="100"/>
                </a:lnTo>
                <a:lnTo>
                  <a:pt x="554" y="101"/>
                </a:lnTo>
                <a:lnTo>
                  <a:pt x="554" y="102"/>
                </a:lnTo>
                <a:lnTo>
                  <a:pt x="553" y="102"/>
                </a:lnTo>
                <a:lnTo>
                  <a:pt x="554" y="103"/>
                </a:lnTo>
                <a:lnTo>
                  <a:pt x="553" y="103"/>
                </a:lnTo>
                <a:lnTo>
                  <a:pt x="553" y="104"/>
                </a:lnTo>
                <a:lnTo>
                  <a:pt x="554" y="104"/>
                </a:lnTo>
                <a:lnTo>
                  <a:pt x="555" y="103"/>
                </a:lnTo>
                <a:lnTo>
                  <a:pt x="555" y="104"/>
                </a:lnTo>
                <a:lnTo>
                  <a:pt x="556" y="104"/>
                </a:lnTo>
                <a:lnTo>
                  <a:pt x="555" y="104"/>
                </a:lnTo>
                <a:lnTo>
                  <a:pt x="553" y="108"/>
                </a:lnTo>
                <a:lnTo>
                  <a:pt x="553" y="110"/>
                </a:lnTo>
                <a:lnTo>
                  <a:pt x="553" y="111"/>
                </a:lnTo>
                <a:lnTo>
                  <a:pt x="554" y="111"/>
                </a:lnTo>
                <a:lnTo>
                  <a:pt x="554" y="112"/>
                </a:lnTo>
                <a:lnTo>
                  <a:pt x="554" y="113"/>
                </a:lnTo>
                <a:lnTo>
                  <a:pt x="554" y="114"/>
                </a:lnTo>
                <a:lnTo>
                  <a:pt x="555" y="114"/>
                </a:lnTo>
                <a:lnTo>
                  <a:pt x="555" y="115"/>
                </a:lnTo>
                <a:lnTo>
                  <a:pt x="556" y="115"/>
                </a:lnTo>
                <a:lnTo>
                  <a:pt x="557" y="116"/>
                </a:lnTo>
                <a:lnTo>
                  <a:pt x="558" y="116"/>
                </a:lnTo>
                <a:lnTo>
                  <a:pt x="559" y="117"/>
                </a:lnTo>
                <a:lnTo>
                  <a:pt x="561" y="117"/>
                </a:lnTo>
                <a:lnTo>
                  <a:pt x="561" y="116"/>
                </a:lnTo>
                <a:lnTo>
                  <a:pt x="563" y="117"/>
                </a:lnTo>
                <a:lnTo>
                  <a:pt x="564" y="117"/>
                </a:lnTo>
                <a:lnTo>
                  <a:pt x="565" y="118"/>
                </a:lnTo>
                <a:lnTo>
                  <a:pt x="565" y="119"/>
                </a:lnTo>
                <a:lnTo>
                  <a:pt x="564" y="120"/>
                </a:lnTo>
                <a:lnTo>
                  <a:pt x="564" y="121"/>
                </a:lnTo>
                <a:lnTo>
                  <a:pt x="563" y="122"/>
                </a:lnTo>
                <a:lnTo>
                  <a:pt x="563" y="123"/>
                </a:lnTo>
                <a:lnTo>
                  <a:pt x="562" y="123"/>
                </a:lnTo>
                <a:lnTo>
                  <a:pt x="562" y="124"/>
                </a:lnTo>
                <a:lnTo>
                  <a:pt x="563" y="124"/>
                </a:lnTo>
                <a:lnTo>
                  <a:pt x="563" y="125"/>
                </a:lnTo>
                <a:lnTo>
                  <a:pt x="564" y="126"/>
                </a:lnTo>
                <a:lnTo>
                  <a:pt x="565" y="126"/>
                </a:lnTo>
                <a:lnTo>
                  <a:pt x="566" y="126"/>
                </a:lnTo>
                <a:lnTo>
                  <a:pt x="565" y="126"/>
                </a:lnTo>
                <a:lnTo>
                  <a:pt x="566" y="127"/>
                </a:lnTo>
                <a:lnTo>
                  <a:pt x="566" y="128"/>
                </a:lnTo>
                <a:lnTo>
                  <a:pt x="567" y="128"/>
                </a:lnTo>
                <a:lnTo>
                  <a:pt x="568" y="129"/>
                </a:lnTo>
                <a:lnTo>
                  <a:pt x="568" y="130"/>
                </a:lnTo>
                <a:lnTo>
                  <a:pt x="567" y="130"/>
                </a:lnTo>
                <a:lnTo>
                  <a:pt x="566" y="130"/>
                </a:lnTo>
                <a:lnTo>
                  <a:pt x="567" y="130"/>
                </a:lnTo>
                <a:lnTo>
                  <a:pt x="567" y="131"/>
                </a:lnTo>
                <a:lnTo>
                  <a:pt x="568" y="130"/>
                </a:lnTo>
                <a:lnTo>
                  <a:pt x="569" y="130"/>
                </a:lnTo>
                <a:lnTo>
                  <a:pt x="569" y="131"/>
                </a:lnTo>
                <a:lnTo>
                  <a:pt x="568" y="132"/>
                </a:lnTo>
                <a:lnTo>
                  <a:pt x="569" y="132"/>
                </a:lnTo>
                <a:lnTo>
                  <a:pt x="570" y="131"/>
                </a:lnTo>
                <a:lnTo>
                  <a:pt x="570" y="132"/>
                </a:lnTo>
                <a:lnTo>
                  <a:pt x="570" y="133"/>
                </a:lnTo>
                <a:lnTo>
                  <a:pt x="569" y="133"/>
                </a:lnTo>
                <a:lnTo>
                  <a:pt x="569" y="134"/>
                </a:lnTo>
                <a:lnTo>
                  <a:pt x="569" y="135"/>
                </a:lnTo>
                <a:lnTo>
                  <a:pt x="570" y="135"/>
                </a:lnTo>
                <a:lnTo>
                  <a:pt x="571" y="135"/>
                </a:lnTo>
                <a:lnTo>
                  <a:pt x="572" y="134"/>
                </a:lnTo>
                <a:lnTo>
                  <a:pt x="573" y="134"/>
                </a:lnTo>
                <a:lnTo>
                  <a:pt x="575" y="135"/>
                </a:lnTo>
                <a:lnTo>
                  <a:pt x="576" y="136"/>
                </a:lnTo>
                <a:lnTo>
                  <a:pt x="576" y="137"/>
                </a:lnTo>
                <a:lnTo>
                  <a:pt x="576" y="138"/>
                </a:lnTo>
                <a:lnTo>
                  <a:pt x="575" y="138"/>
                </a:lnTo>
                <a:lnTo>
                  <a:pt x="576" y="139"/>
                </a:lnTo>
                <a:lnTo>
                  <a:pt x="575" y="139"/>
                </a:lnTo>
                <a:lnTo>
                  <a:pt x="575" y="140"/>
                </a:lnTo>
                <a:lnTo>
                  <a:pt x="574" y="139"/>
                </a:lnTo>
                <a:lnTo>
                  <a:pt x="574" y="140"/>
                </a:lnTo>
                <a:lnTo>
                  <a:pt x="573" y="140"/>
                </a:lnTo>
                <a:lnTo>
                  <a:pt x="572" y="140"/>
                </a:lnTo>
                <a:lnTo>
                  <a:pt x="571" y="140"/>
                </a:lnTo>
                <a:lnTo>
                  <a:pt x="571" y="141"/>
                </a:lnTo>
                <a:lnTo>
                  <a:pt x="571" y="142"/>
                </a:lnTo>
                <a:lnTo>
                  <a:pt x="571" y="143"/>
                </a:lnTo>
                <a:lnTo>
                  <a:pt x="570" y="142"/>
                </a:lnTo>
                <a:lnTo>
                  <a:pt x="570" y="143"/>
                </a:lnTo>
                <a:lnTo>
                  <a:pt x="569" y="143"/>
                </a:lnTo>
                <a:lnTo>
                  <a:pt x="568" y="143"/>
                </a:lnTo>
                <a:lnTo>
                  <a:pt x="568" y="144"/>
                </a:lnTo>
                <a:lnTo>
                  <a:pt x="568" y="145"/>
                </a:lnTo>
                <a:lnTo>
                  <a:pt x="568" y="146"/>
                </a:lnTo>
                <a:lnTo>
                  <a:pt x="569" y="146"/>
                </a:lnTo>
                <a:lnTo>
                  <a:pt x="568" y="147"/>
                </a:lnTo>
                <a:lnTo>
                  <a:pt x="569" y="148"/>
                </a:lnTo>
                <a:lnTo>
                  <a:pt x="569" y="149"/>
                </a:lnTo>
                <a:lnTo>
                  <a:pt x="570" y="149"/>
                </a:lnTo>
                <a:lnTo>
                  <a:pt x="570" y="151"/>
                </a:lnTo>
                <a:lnTo>
                  <a:pt x="569" y="151"/>
                </a:lnTo>
                <a:lnTo>
                  <a:pt x="569" y="150"/>
                </a:lnTo>
                <a:lnTo>
                  <a:pt x="568" y="151"/>
                </a:lnTo>
                <a:lnTo>
                  <a:pt x="568" y="152"/>
                </a:lnTo>
                <a:lnTo>
                  <a:pt x="568" y="153"/>
                </a:lnTo>
                <a:lnTo>
                  <a:pt x="567" y="153"/>
                </a:lnTo>
                <a:lnTo>
                  <a:pt x="567" y="152"/>
                </a:lnTo>
                <a:lnTo>
                  <a:pt x="566" y="152"/>
                </a:lnTo>
                <a:lnTo>
                  <a:pt x="565" y="153"/>
                </a:lnTo>
                <a:lnTo>
                  <a:pt x="564" y="154"/>
                </a:lnTo>
                <a:lnTo>
                  <a:pt x="564" y="153"/>
                </a:lnTo>
                <a:lnTo>
                  <a:pt x="563" y="153"/>
                </a:lnTo>
                <a:lnTo>
                  <a:pt x="563" y="154"/>
                </a:lnTo>
                <a:lnTo>
                  <a:pt x="562" y="154"/>
                </a:lnTo>
                <a:lnTo>
                  <a:pt x="561" y="154"/>
                </a:lnTo>
                <a:lnTo>
                  <a:pt x="560" y="154"/>
                </a:lnTo>
                <a:lnTo>
                  <a:pt x="560" y="155"/>
                </a:lnTo>
                <a:lnTo>
                  <a:pt x="560" y="156"/>
                </a:lnTo>
                <a:lnTo>
                  <a:pt x="559" y="156"/>
                </a:lnTo>
                <a:lnTo>
                  <a:pt x="559" y="157"/>
                </a:lnTo>
                <a:lnTo>
                  <a:pt x="558" y="157"/>
                </a:lnTo>
                <a:lnTo>
                  <a:pt x="559" y="157"/>
                </a:lnTo>
                <a:lnTo>
                  <a:pt x="560" y="157"/>
                </a:lnTo>
                <a:lnTo>
                  <a:pt x="560" y="158"/>
                </a:lnTo>
                <a:lnTo>
                  <a:pt x="559" y="158"/>
                </a:lnTo>
                <a:lnTo>
                  <a:pt x="560" y="158"/>
                </a:lnTo>
                <a:lnTo>
                  <a:pt x="560" y="159"/>
                </a:lnTo>
                <a:lnTo>
                  <a:pt x="560" y="160"/>
                </a:lnTo>
                <a:lnTo>
                  <a:pt x="560" y="161"/>
                </a:lnTo>
                <a:lnTo>
                  <a:pt x="561" y="161"/>
                </a:lnTo>
                <a:lnTo>
                  <a:pt x="560" y="162"/>
                </a:lnTo>
                <a:lnTo>
                  <a:pt x="559" y="163"/>
                </a:lnTo>
                <a:lnTo>
                  <a:pt x="558" y="163"/>
                </a:lnTo>
                <a:lnTo>
                  <a:pt x="558" y="164"/>
                </a:lnTo>
                <a:lnTo>
                  <a:pt x="557" y="164"/>
                </a:lnTo>
                <a:lnTo>
                  <a:pt x="556" y="164"/>
                </a:lnTo>
                <a:lnTo>
                  <a:pt x="555" y="165"/>
                </a:lnTo>
                <a:lnTo>
                  <a:pt x="554" y="165"/>
                </a:lnTo>
                <a:lnTo>
                  <a:pt x="554" y="166"/>
                </a:lnTo>
                <a:lnTo>
                  <a:pt x="554" y="167"/>
                </a:lnTo>
                <a:lnTo>
                  <a:pt x="553" y="167"/>
                </a:lnTo>
                <a:lnTo>
                  <a:pt x="552" y="167"/>
                </a:lnTo>
                <a:lnTo>
                  <a:pt x="551" y="167"/>
                </a:lnTo>
                <a:lnTo>
                  <a:pt x="551" y="168"/>
                </a:lnTo>
                <a:lnTo>
                  <a:pt x="550" y="168"/>
                </a:lnTo>
                <a:lnTo>
                  <a:pt x="550" y="169"/>
                </a:lnTo>
                <a:lnTo>
                  <a:pt x="550" y="170"/>
                </a:lnTo>
                <a:lnTo>
                  <a:pt x="549" y="170"/>
                </a:lnTo>
                <a:lnTo>
                  <a:pt x="549" y="171"/>
                </a:lnTo>
                <a:lnTo>
                  <a:pt x="548" y="171"/>
                </a:lnTo>
                <a:lnTo>
                  <a:pt x="547" y="171"/>
                </a:lnTo>
                <a:lnTo>
                  <a:pt x="546" y="171"/>
                </a:lnTo>
                <a:lnTo>
                  <a:pt x="545" y="171"/>
                </a:lnTo>
                <a:lnTo>
                  <a:pt x="544" y="171"/>
                </a:lnTo>
                <a:lnTo>
                  <a:pt x="544" y="172"/>
                </a:lnTo>
                <a:lnTo>
                  <a:pt x="543" y="172"/>
                </a:lnTo>
                <a:lnTo>
                  <a:pt x="541" y="173"/>
                </a:lnTo>
                <a:lnTo>
                  <a:pt x="540" y="173"/>
                </a:lnTo>
                <a:lnTo>
                  <a:pt x="540" y="174"/>
                </a:lnTo>
                <a:lnTo>
                  <a:pt x="539" y="175"/>
                </a:lnTo>
                <a:lnTo>
                  <a:pt x="538" y="176"/>
                </a:lnTo>
                <a:lnTo>
                  <a:pt x="539" y="176"/>
                </a:lnTo>
                <a:lnTo>
                  <a:pt x="538" y="177"/>
                </a:lnTo>
                <a:lnTo>
                  <a:pt x="539" y="178"/>
                </a:lnTo>
                <a:lnTo>
                  <a:pt x="540" y="178"/>
                </a:lnTo>
                <a:lnTo>
                  <a:pt x="541" y="178"/>
                </a:lnTo>
                <a:lnTo>
                  <a:pt x="541" y="179"/>
                </a:lnTo>
                <a:lnTo>
                  <a:pt x="542" y="180"/>
                </a:lnTo>
                <a:lnTo>
                  <a:pt x="542" y="181"/>
                </a:lnTo>
                <a:lnTo>
                  <a:pt x="543" y="181"/>
                </a:lnTo>
                <a:lnTo>
                  <a:pt x="544" y="181"/>
                </a:lnTo>
                <a:lnTo>
                  <a:pt x="545" y="182"/>
                </a:lnTo>
                <a:lnTo>
                  <a:pt x="545" y="183"/>
                </a:lnTo>
                <a:lnTo>
                  <a:pt x="546" y="184"/>
                </a:lnTo>
                <a:lnTo>
                  <a:pt x="545" y="184"/>
                </a:lnTo>
                <a:lnTo>
                  <a:pt x="544" y="185"/>
                </a:lnTo>
                <a:lnTo>
                  <a:pt x="543" y="185"/>
                </a:lnTo>
                <a:lnTo>
                  <a:pt x="543" y="186"/>
                </a:lnTo>
                <a:lnTo>
                  <a:pt x="544" y="186"/>
                </a:lnTo>
                <a:lnTo>
                  <a:pt x="545" y="186"/>
                </a:lnTo>
                <a:lnTo>
                  <a:pt x="545" y="187"/>
                </a:lnTo>
                <a:lnTo>
                  <a:pt x="544" y="187"/>
                </a:lnTo>
                <a:lnTo>
                  <a:pt x="544" y="186"/>
                </a:lnTo>
                <a:lnTo>
                  <a:pt x="543" y="187"/>
                </a:lnTo>
                <a:lnTo>
                  <a:pt x="542" y="188"/>
                </a:lnTo>
                <a:lnTo>
                  <a:pt x="542" y="189"/>
                </a:lnTo>
                <a:lnTo>
                  <a:pt x="541" y="189"/>
                </a:lnTo>
                <a:lnTo>
                  <a:pt x="541" y="190"/>
                </a:lnTo>
                <a:lnTo>
                  <a:pt x="541" y="191"/>
                </a:lnTo>
                <a:lnTo>
                  <a:pt x="542" y="191"/>
                </a:lnTo>
                <a:lnTo>
                  <a:pt x="543" y="191"/>
                </a:lnTo>
                <a:lnTo>
                  <a:pt x="544" y="191"/>
                </a:lnTo>
                <a:lnTo>
                  <a:pt x="544" y="192"/>
                </a:lnTo>
                <a:lnTo>
                  <a:pt x="543" y="193"/>
                </a:lnTo>
                <a:lnTo>
                  <a:pt x="544" y="194"/>
                </a:lnTo>
                <a:lnTo>
                  <a:pt x="544" y="195"/>
                </a:lnTo>
                <a:lnTo>
                  <a:pt x="545" y="196"/>
                </a:lnTo>
                <a:lnTo>
                  <a:pt x="545" y="197"/>
                </a:lnTo>
                <a:lnTo>
                  <a:pt x="545" y="198"/>
                </a:lnTo>
                <a:lnTo>
                  <a:pt x="545" y="199"/>
                </a:lnTo>
                <a:lnTo>
                  <a:pt x="544" y="199"/>
                </a:lnTo>
                <a:lnTo>
                  <a:pt x="543" y="198"/>
                </a:lnTo>
                <a:lnTo>
                  <a:pt x="542" y="198"/>
                </a:lnTo>
                <a:lnTo>
                  <a:pt x="542" y="199"/>
                </a:lnTo>
                <a:lnTo>
                  <a:pt x="543" y="201"/>
                </a:lnTo>
                <a:lnTo>
                  <a:pt x="542" y="202"/>
                </a:lnTo>
                <a:lnTo>
                  <a:pt x="541" y="202"/>
                </a:lnTo>
                <a:lnTo>
                  <a:pt x="541" y="203"/>
                </a:lnTo>
                <a:lnTo>
                  <a:pt x="540" y="204"/>
                </a:lnTo>
                <a:lnTo>
                  <a:pt x="540" y="205"/>
                </a:lnTo>
                <a:lnTo>
                  <a:pt x="539" y="207"/>
                </a:lnTo>
                <a:lnTo>
                  <a:pt x="538" y="206"/>
                </a:lnTo>
                <a:lnTo>
                  <a:pt x="538" y="207"/>
                </a:lnTo>
                <a:lnTo>
                  <a:pt x="537" y="208"/>
                </a:lnTo>
                <a:lnTo>
                  <a:pt x="537" y="209"/>
                </a:lnTo>
                <a:lnTo>
                  <a:pt x="537" y="210"/>
                </a:lnTo>
                <a:lnTo>
                  <a:pt x="536" y="210"/>
                </a:lnTo>
                <a:lnTo>
                  <a:pt x="536" y="211"/>
                </a:lnTo>
                <a:lnTo>
                  <a:pt x="538" y="211"/>
                </a:lnTo>
                <a:lnTo>
                  <a:pt x="538" y="212"/>
                </a:lnTo>
                <a:lnTo>
                  <a:pt x="536" y="212"/>
                </a:lnTo>
                <a:lnTo>
                  <a:pt x="536" y="213"/>
                </a:lnTo>
                <a:lnTo>
                  <a:pt x="534" y="213"/>
                </a:lnTo>
                <a:lnTo>
                  <a:pt x="534" y="214"/>
                </a:lnTo>
                <a:lnTo>
                  <a:pt x="533" y="215"/>
                </a:lnTo>
                <a:lnTo>
                  <a:pt x="533" y="216"/>
                </a:lnTo>
                <a:lnTo>
                  <a:pt x="534" y="218"/>
                </a:lnTo>
                <a:lnTo>
                  <a:pt x="535" y="218"/>
                </a:lnTo>
                <a:lnTo>
                  <a:pt x="535" y="219"/>
                </a:lnTo>
                <a:lnTo>
                  <a:pt x="535" y="220"/>
                </a:lnTo>
                <a:lnTo>
                  <a:pt x="534" y="220"/>
                </a:lnTo>
                <a:lnTo>
                  <a:pt x="533" y="220"/>
                </a:lnTo>
                <a:lnTo>
                  <a:pt x="534" y="220"/>
                </a:lnTo>
                <a:lnTo>
                  <a:pt x="534" y="221"/>
                </a:lnTo>
                <a:lnTo>
                  <a:pt x="533" y="221"/>
                </a:lnTo>
                <a:lnTo>
                  <a:pt x="533" y="222"/>
                </a:lnTo>
                <a:lnTo>
                  <a:pt x="534" y="222"/>
                </a:lnTo>
                <a:lnTo>
                  <a:pt x="534" y="223"/>
                </a:lnTo>
                <a:lnTo>
                  <a:pt x="534" y="224"/>
                </a:lnTo>
                <a:lnTo>
                  <a:pt x="533" y="224"/>
                </a:lnTo>
                <a:lnTo>
                  <a:pt x="533" y="223"/>
                </a:lnTo>
                <a:lnTo>
                  <a:pt x="532" y="224"/>
                </a:lnTo>
                <a:lnTo>
                  <a:pt x="531" y="224"/>
                </a:lnTo>
                <a:lnTo>
                  <a:pt x="531" y="225"/>
                </a:lnTo>
                <a:lnTo>
                  <a:pt x="531" y="226"/>
                </a:lnTo>
                <a:lnTo>
                  <a:pt x="530" y="226"/>
                </a:lnTo>
                <a:lnTo>
                  <a:pt x="529" y="227"/>
                </a:lnTo>
                <a:lnTo>
                  <a:pt x="529" y="228"/>
                </a:lnTo>
                <a:lnTo>
                  <a:pt x="529" y="230"/>
                </a:lnTo>
                <a:lnTo>
                  <a:pt x="529" y="231"/>
                </a:lnTo>
                <a:lnTo>
                  <a:pt x="529" y="232"/>
                </a:lnTo>
                <a:lnTo>
                  <a:pt x="528" y="232"/>
                </a:lnTo>
                <a:lnTo>
                  <a:pt x="528" y="233"/>
                </a:lnTo>
                <a:lnTo>
                  <a:pt x="528" y="234"/>
                </a:lnTo>
                <a:lnTo>
                  <a:pt x="530" y="235"/>
                </a:lnTo>
                <a:lnTo>
                  <a:pt x="530" y="236"/>
                </a:lnTo>
                <a:lnTo>
                  <a:pt x="529" y="236"/>
                </a:lnTo>
                <a:lnTo>
                  <a:pt x="529" y="237"/>
                </a:lnTo>
                <a:lnTo>
                  <a:pt x="528" y="238"/>
                </a:lnTo>
                <a:lnTo>
                  <a:pt x="528" y="239"/>
                </a:lnTo>
                <a:lnTo>
                  <a:pt x="528" y="240"/>
                </a:lnTo>
                <a:lnTo>
                  <a:pt x="527" y="241"/>
                </a:lnTo>
                <a:lnTo>
                  <a:pt x="526" y="242"/>
                </a:lnTo>
                <a:lnTo>
                  <a:pt x="526" y="243"/>
                </a:lnTo>
                <a:lnTo>
                  <a:pt x="526" y="244"/>
                </a:lnTo>
                <a:lnTo>
                  <a:pt x="526" y="245"/>
                </a:lnTo>
                <a:lnTo>
                  <a:pt x="526" y="246"/>
                </a:lnTo>
                <a:lnTo>
                  <a:pt x="525" y="247"/>
                </a:lnTo>
                <a:lnTo>
                  <a:pt x="526" y="248"/>
                </a:lnTo>
                <a:lnTo>
                  <a:pt x="526" y="249"/>
                </a:lnTo>
                <a:lnTo>
                  <a:pt x="525" y="249"/>
                </a:lnTo>
                <a:lnTo>
                  <a:pt x="526" y="250"/>
                </a:lnTo>
                <a:lnTo>
                  <a:pt x="526" y="251"/>
                </a:lnTo>
                <a:lnTo>
                  <a:pt x="525" y="251"/>
                </a:lnTo>
                <a:lnTo>
                  <a:pt x="525" y="252"/>
                </a:lnTo>
                <a:lnTo>
                  <a:pt x="525" y="255"/>
                </a:lnTo>
                <a:lnTo>
                  <a:pt x="525" y="256"/>
                </a:lnTo>
                <a:lnTo>
                  <a:pt x="525" y="258"/>
                </a:lnTo>
                <a:lnTo>
                  <a:pt x="525" y="260"/>
                </a:lnTo>
                <a:lnTo>
                  <a:pt x="525" y="261"/>
                </a:lnTo>
                <a:lnTo>
                  <a:pt x="525" y="262"/>
                </a:lnTo>
                <a:lnTo>
                  <a:pt x="525" y="263"/>
                </a:lnTo>
                <a:lnTo>
                  <a:pt x="525" y="264"/>
                </a:lnTo>
                <a:lnTo>
                  <a:pt x="525" y="265"/>
                </a:lnTo>
                <a:lnTo>
                  <a:pt x="525" y="266"/>
                </a:lnTo>
                <a:lnTo>
                  <a:pt x="525" y="267"/>
                </a:lnTo>
                <a:lnTo>
                  <a:pt x="525" y="268"/>
                </a:lnTo>
                <a:lnTo>
                  <a:pt x="525" y="269"/>
                </a:lnTo>
                <a:lnTo>
                  <a:pt x="526" y="269"/>
                </a:lnTo>
                <a:lnTo>
                  <a:pt x="527" y="270"/>
                </a:lnTo>
                <a:lnTo>
                  <a:pt x="527" y="271"/>
                </a:lnTo>
                <a:lnTo>
                  <a:pt x="527" y="272"/>
                </a:lnTo>
                <a:lnTo>
                  <a:pt x="527" y="273"/>
                </a:lnTo>
                <a:lnTo>
                  <a:pt x="527" y="274"/>
                </a:lnTo>
                <a:lnTo>
                  <a:pt x="528" y="274"/>
                </a:lnTo>
                <a:lnTo>
                  <a:pt x="528" y="275"/>
                </a:lnTo>
                <a:lnTo>
                  <a:pt x="529" y="276"/>
                </a:lnTo>
                <a:lnTo>
                  <a:pt x="528" y="276"/>
                </a:lnTo>
                <a:lnTo>
                  <a:pt x="527" y="277"/>
                </a:lnTo>
                <a:lnTo>
                  <a:pt x="527" y="278"/>
                </a:lnTo>
                <a:lnTo>
                  <a:pt x="528" y="278"/>
                </a:lnTo>
                <a:lnTo>
                  <a:pt x="529" y="278"/>
                </a:lnTo>
                <a:lnTo>
                  <a:pt x="530" y="278"/>
                </a:lnTo>
                <a:lnTo>
                  <a:pt x="531" y="279"/>
                </a:lnTo>
                <a:lnTo>
                  <a:pt x="531" y="280"/>
                </a:lnTo>
                <a:lnTo>
                  <a:pt x="532" y="280"/>
                </a:lnTo>
                <a:lnTo>
                  <a:pt x="531" y="281"/>
                </a:lnTo>
                <a:lnTo>
                  <a:pt x="531" y="282"/>
                </a:lnTo>
                <a:lnTo>
                  <a:pt x="532" y="283"/>
                </a:lnTo>
                <a:lnTo>
                  <a:pt x="533" y="284"/>
                </a:lnTo>
                <a:lnTo>
                  <a:pt x="533" y="285"/>
                </a:lnTo>
                <a:lnTo>
                  <a:pt x="533" y="286"/>
                </a:lnTo>
                <a:lnTo>
                  <a:pt x="533" y="287"/>
                </a:lnTo>
                <a:lnTo>
                  <a:pt x="534" y="287"/>
                </a:lnTo>
                <a:lnTo>
                  <a:pt x="534" y="288"/>
                </a:lnTo>
                <a:lnTo>
                  <a:pt x="535" y="289"/>
                </a:lnTo>
                <a:lnTo>
                  <a:pt x="535" y="290"/>
                </a:lnTo>
                <a:lnTo>
                  <a:pt x="536" y="291"/>
                </a:lnTo>
                <a:lnTo>
                  <a:pt x="536" y="292"/>
                </a:lnTo>
                <a:lnTo>
                  <a:pt x="535" y="292"/>
                </a:lnTo>
                <a:lnTo>
                  <a:pt x="535" y="293"/>
                </a:lnTo>
                <a:lnTo>
                  <a:pt x="535" y="294"/>
                </a:lnTo>
                <a:lnTo>
                  <a:pt x="536" y="295"/>
                </a:lnTo>
                <a:lnTo>
                  <a:pt x="535" y="295"/>
                </a:lnTo>
                <a:lnTo>
                  <a:pt x="535" y="296"/>
                </a:lnTo>
                <a:lnTo>
                  <a:pt x="535" y="297"/>
                </a:lnTo>
                <a:lnTo>
                  <a:pt x="534" y="298"/>
                </a:lnTo>
                <a:lnTo>
                  <a:pt x="534" y="299"/>
                </a:lnTo>
                <a:lnTo>
                  <a:pt x="534" y="300"/>
                </a:lnTo>
                <a:lnTo>
                  <a:pt x="535" y="301"/>
                </a:lnTo>
                <a:lnTo>
                  <a:pt x="535" y="302"/>
                </a:lnTo>
                <a:lnTo>
                  <a:pt x="536" y="302"/>
                </a:lnTo>
                <a:lnTo>
                  <a:pt x="537" y="302"/>
                </a:lnTo>
                <a:lnTo>
                  <a:pt x="538" y="302"/>
                </a:lnTo>
                <a:lnTo>
                  <a:pt x="538" y="303"/>
                </a:lnTo>
                <a:lnTo>
                  <a:pt x="540" y="304"/>
                </a:lnTo>
                <a:lnTo>
                  <a:pt x="540" y="305"/>
                </a:lnTo>
                <a:lnTo>
                  <a:pt x="541" y="305"/>
                </a:lnTo>
                <a:lnTo>
                  <a:pt x="541" y="306"/>
                </a:lnTo>
                <a:lnTo>
                  <a:pt x="542" y="306"/>
                </a:lnTo>
                <a:lnTo>
                  <a:pt x="542" y="305"/>
                </a:lnTo>
                <a:lnTo>
                  <a:pt x="543" y="305"/>
                </a:lnTo>
                <a:lnTo>
                  <a:pt x="543" y="306"/>
                </a:lnTo>
                <a:lnTo>
                  <a:pt x="544" y="306"/>
                </a:lnTo>
                <a:lnTo>
                  <a:pt x="544" y="307"/>
                </a:lnTo>
                <a:lnTo>
                  <a:pt x="545" y="307"/>
                </a:lnTo>
                <a:lnTo>
                  <a:pt x="545" y="308"/>
                </a:lnTo>
                <a:lnTo>
                  <a:pt x="546" y="308"/>
                </a:lnTo>
                <a:lnTo>
                  <a:pt x="547" y="309"/>
                </a:lnTo>
                <a:lnTo>
                  <a:pt x="547" y="310"/>
                </a:lnTo>
                <a:lnTo>
                  <a:pt x="548" y="309"/>
                </a:lnTo>
                <a:lnTo>
                  <a:pt x="549" y="309"/>
                </a:lnTo>
                <a:lnTo>
                  <a:pt x="550" y="309"/>
                </a:lnTo>
                <a:lnTo>
                  <a:pt x="551" y="309"/>
                </a:lnTo>
                <a:lnTo>
                  <a:pt x="552" y="309"/>
                </a:lnTo>
                <a:lnTo>
                  <a:pt x="553" y="309"/>
                </a:lnTo>
                <a:lnTo>
                  <a:pt x="554" y="310"/>
                </a:lnTo>
                <a:lnTo>
                  <a:pt x="554" y="311"/>
                </a:lnTo>
                <a:lnTo>
                  <a:pt x="554" y="312"/>
                </a:lnTo>
                <a:lnTo>
                  <a:pt x="554" y="313"/>
                </a:lnTo>
                <a:lnTo>
                  <a:pt x="554" y="314"/>
                </a:lnTo>
                <a:lnTo>
                  <a:pt x="554" y="315"/>
                </a:lnTo>
                <a:lnTo>
                  <a:pt x="553" y="316"/>
                </a:lnTo>
                <a:lnTo>
                  <a:pt x="554" y="317"/>
                </a:lnTo>
                <a:lnTo>
                  <a:pt x="554" y="318"/>
                </a:lnTo>
                <a:lnTo>
                  <a:pt x="553" y="318"/>
                </a:lnTo>
                <a:lnTo>
                  <a:pt x="554" y="318"/>
                </a:lnTo>
                <a:lnTo>
                  <a:pt x="554" y="319"/>
                </a:lnTo>
                <a:lnTo>
                  <a:pt x="553" y="319"/>
                </a:lnTo>
                <a:lnTo>
                  <a:pt x="553" y="320"/>
                </a:lnTo>
                <a:lnTo>
                  <a:pt x="552" y="321"/>
                </a:lnTo>
                <a:lnTo>
                  <a:pt x="553" y="321"/>
                </a:lnTo>
                <a:lnTo>
                  <a:pt x="552" y="321"/>
                </a:lnTo>
                <a:lnTo>
                  <a:pt x="552" y="322"/>
                </a:lnTo>
                <a:lnTo>
                  <a:pt x="553" y="323"/>
                </a:lnTo>
                <a:lnTo>
                  <a:pt x="552" y="323"/>
                </a:lnTo>
                <a:lnTo>
                  <a:pt x="552" y="324"/>
                </a:lnTo>
                <a:lnTo>
                  <a:pt x="553" y="324"/>
                </a:lnTo>
                <a:lnTo>
                  <a:pt x="553" y="325"/>
                </a:lnTo>
                <a:lnTo>
                  <a:pt x="554" y="325"/>
                </a:lnTo>
                <a:lnTo>
                  <a:pt x="554" y="326"/>
                </a:lnTo>
                <a:lnTo>
                  <a:pt x="554" y="327"/>
                </a:lnTo>
                <a:lnTo>
                  <a:pt x="554" y="328"/>
                </a:lnTo>
                <a:lnTo>
                  <a:pt x="554" y="329"/>
                </a:lnTo>
                <a:lnTo>
                  <a:pt x="553" y="330"/>
                </a:lnTo>
                <a:lnTo>
                  <a:pt x="553" y="331"/>
                </a:lnTo>
                <a:lnTo>
                  <a:pt x="552" y="331"/>
                </a:lnTo>
                <a:lnTo>
                  <a:pt x="552" y="332"/>
                </a:lnTo>
                <a:lnTo>
                  <a:pt x="552" y="333"/>
                </a:lnTo>
                <a:lnTo>
                  <a:pt x="553" y="334"/>
                </a:lnTo>
                <a:lnTo>
                  <a:pt x="553" y="335"/>
                </a:lnTo>
                <a:lnTo>
                  <a:pt x="553" y="336"/>
                </a:lnTo>
                <a:lnTo>
                  <a:pt x="554" y="336"/>
                </a:lnTo>
                <a:lnTo>
                  <a:pt x="553" y="336"/>
                </a:lnTo>
                <a:lnTo>
                  <a:pt x="554" y="336"/>
                </a:lnTo>
                <a:lnTo>
                  <a:pt x="554" y="337"/>
                </a:lnTo>
                <a:lnTo>
                  <a:pt x="553" y="337"/>
                </a:lnTo>
                <a:lnTo>
                  <a:pt x="553" y="338"/>
                </a:lnTo>
                <a:lnTo>
                  <a:pt x="553" y="339"/>
                </a:lnTo>
                <a:lnTo>
                  <a:pt x="553" y="340"/>
                </a:lnTo>
                <a:lnTo>
                  <a:pt x="553" y="341"/>
                </a:lnTo>
                <a:lnTo>
                  <a:pt x="552" y="341"/>
                </a:lnTo>
                <a:lnTo>
                  <a:pt x="553" y="341"/>
                </a:lnTo>
                <a:lnTo>
                  <a:pt x="552" y="341"/>
                </a:lnTo>
                <a:lnTo>
                  <a:pt x="552" y="342"/>
                </a:lnTo>
                <a:lnTo>
                  <a:pt x="553" y="343"/>
                </a:lnTo>
                <a:lnTo>
                  <a:pt x="552" y="343"/>
                </a:lnTo>
                <a:lnTo>
                  <a:pt x="552" y="344"/>
                </a:lnTo>
                <a:lnTo>
                  <a:pt x="552" y="345"/>
                </a:lnTo>
                <a:lnTo>
                  <a:pt x="551" y="345"/>
                </a:lnTo>
                <a:lnTo>
                  <a:pt x="551" y="346"/>
                </a:lnTo>
                <a:lnTo>
                  <a:pt x="551" y="347"/>
                </a:lnTo>
                <a:lnTo>
                  <a:pt x="550" y="347"/>
                </a:lnTo>
                <a:lnTo>
                  <a:pt x="551" y="348"/>
                </a:lnTo>
                <a:lnTo>
                  <a:pt x="550" y="348"/>
                </a:lnTo>
                <a:lnTo>
                  <a:pt x="550" y="349"/>
                </a:lnTo>
                <a:lnTo>
                  <a:pt x="550" y="350"/>
                </a:lnTo>
                <a:lnTo>
                  <a:pt x="551" y="351"/>
                </a:lnTo>
                <a:lnTo>
                  <a:pt x="551" y="352"/>
                </a:lnTo>
                <a:lnTo>
                  <a:pt x="551" y="353"/>
                </a:lnTo>
                <a:lnTo>
                  <a:pt x="551" y="354"/>
                </a:lnTo>
                <a:lnTo>
                  <a:pt x="553" y="354"/>
                </a:lnTo>
                <a:lnTo>
                  <a:pt x="553" y="355"/>
                </a:lnTo>
                <a:lnTo>
                  <a:pt x="553" y="354"/>
                </a:lnTo>
                <a:lnTo>
                  <a:pt x="554" y="355"/>
                </a:lnTo>
                <a:lnTo>
                  <a:pt x="555" y="354"/>
                </a:lnTo>
                <a:lnTo>
                  <a:pt x="557" y="354"/>
                </a:lnTo>
                <a:lnTo>
                  <a:pt x="558" y="355"/>
                </a:lnTo>
                <a:lnTo>
                  <a:pt x="559" y="356"/>
                </a:lnTo>
                <a:lnTo>
                  <a:pt x="560" y="355"/>
                </a:lnTo>
                <a:lnTo>
                  <a:pt x="560" y="354"/>
                </a:lnTo>
                <a:lnTo>
                  <a:pt x="560" y="353"/>
                </a:lnTo>
                <a:lnTo>
                  <a:pt x="561" y="353"/>
                </a:lnTo>
                <a:lnTo>
                  <a:pt x="561" y="354"/>
                </a:lnTo>
                <a:lnTo>
                  <a:pt x="562" y="355"/>
                </a:lnTo>
                <a:lnTo>
                  <a:pt x="562" y="356"/>
                </a:lnTo>
                <a:lnTo>
                  <a:pt x="561" y="357"/>
                </a:lnTo>
                <a:lnTo>
                  <a:pt x="561" y="358"/>
                </a:lnTo>
                <a:lnTo>
                  <a:pt x="561" y="359"/>
                </a:lnTo>
                <a:lnTo>
                  <a:pt x="560" y="358"/>
                </a:lnTo>
                <a:lnTo>
                  <a:pt x="560" y="359"/>
                </a:lnTo>
                <a:lnTo>
                  <a:pt x="559" y="359"/>
                </a:lnTo>
                <a:lnTo>
                  <a:pt x="558" y="360"/>
                </a:lnTo>
                <a:lnTo>
                  <a:pt x="559" y="361"/>
                </a:lnTo>
                <a:lnTo>
                  <a:pt x="558" y="361"/>
                </a:lnTo>
                <a:lnTo>
                  <a:pt x="558" y="362"/>
                </a:lnTo>
                <a:lnTo>
                  <a:pt x="557" y="364"/>
                </a:lnTo>
                <a:lnTo>
                  <a:pt x="558" y="365"/>
                </a:lnTo>
                <a:lnTo>
                  <a:pt x="559" y="364"/>
                </a:lnTo>
                <a:lnTo>
                  <a:pt x="560" y="364"/>
                </a:lnTo>
                <a:lnTo>
                  <a:pt x="560" y="365"/>
                </a:lnTo>
                <a:lnTo>
                  <a:pt x="561" y="366"/>
                </a:lnTo>
                <a:lnTo>
                  <a:pt x="560" y="366"/>
                </a:lnTo>
                <a:lnTo>
                  <a:pt x="561" y="366"/>
                </a:lnTo>
                <a:lnTo>
                  <a:pt x="562" y="366"/>
                </a:lnTo>
                <a:lnTo>
                  <a:pt x="563" y="366"/>
                </a:lnTo>
                <a:lnTo>
                  <a:pt x="564" y="366"/>
                </a:lnTo>
                <a:lnTo>
                  <a:pt x="564" y="367"/>
                </a:lnTo>
                <a:lnTo>
                  <a:pt x="565" y="368"/>
                </a:lnTo>
                <a:lnTo>
                  <a:pt x="565" y="369"/>
                </a:lnTo>
                <a:lnTo>
                  <a:pt x="565" y="368"/>
                </a:lnTo>
                <a:lnTo>
                  <a:pt x="566" y="368"/>
                </a:lnTo>
                <a:lnTo>
                  <a:pt x="567" y="368"/>
                </a:lnTo>
                <a:lnTo>
                  <a:pt x="568" y="368"/>
                </a:lnTo>
                <a:lnTo>
                  <a:pt x="569" y="367"/>
                </a:lnTo>
                <a:lnTo>
                  <a:pt x="570" y="367"/>
                </a:lnTo>
                <a:lnTo>
                  <a:pt x="571" y="367"/>
                </a:lnTo>
                <a:lnTo>
                  <a:pt x="572" y="367"/>
                </a:lnTo>
                <a:lnTo>
                  <a:pt x="572" y="368"/>
                </a:lnTo>
                <a:lnTo>
                  <a:pt x="572" y="367"/>
                </a:lnTo>
                <a:lnTo>
                  <a:pt x="573" y="367"/>
                </a:lnTo>
                <a:lnTo>
                  <a:pt x="573" y="368"/>
                </a:lnTo>
                <a:lnTo>
                  <a:pt x="574" y="368"/>
                </a:lnTo>
                <a:lnTo>
                  <a:pt x="575" y="369"/>
                </a:lnTo>
                <a:lnTo>
                  <a:pt x="574" y="369"/>
                </a:lnTo>
                <a:lnTo>
                  <a:pt x="575" y="370"/>
                </a:lnTo>
                <a:lnTo>
                  <a:pt x="575" y="371"/>
                </a:lnTo>
                <a:lnTo>
                  <a:pt x="576" y="372"/>
                </a:lnTo>
                <a:lnTo>
                  <a:pt x="577" y="372"/>
                </a:lnTo>
                <a:lnTo>
                  <a:pt x="577" y="374"/>
                </a:lnTo>
                <a:lnTo>
                  <a:pt x="577" y="373"/>
                </a:lnTo>
                <a:lnTo>
                  <a:pt x="578" y="373"/>
                </a:lnTo>
                <a:lnTo>
                  <a:pt x="579" y="373"/>
                </a:lnTo>
                <a:lnTo>
                  <a:pt x="579" y="374"/>
                </a:lnTo>
                <a:lnTo>
                  <a:pt x="579" y="375"/>
                </a:lnTo>
                <a:lnTo>
                  <a:pt x="578" y="375"/>
                </a:lnTo>
                <a:lnTo>
                  <a:pt x="579" y="376"/>
                </a:lnTo>
                <a:lnTo>
                  <a:pt x="579" y="377"/>
                </a:lnTo>
                <a:lnTo>
                  <a:pt x="580" y="377"/>
                </a:lnTo>
                <a:lnTo>
                  <a:pt x="580" y="378"/>
                </a:lnTo>
                <a:lnTo>
                  <a:pt x="581" y="379"/>
                </a:lnTo>
                <a:lnTo>
                  <a:pt x="582" y="379"/>
                </a:lnTo>
                <a:lnTo>
                  <a:pt x="584" y="379"/>
                </a:lnTo>
                <a:lnTo>
                  <a:pt x="584" y="380"/>
                </a:lnTo>
                <a:lnTo>
                  <a:pt x="585" y="381"/>
                </a:lnTo>
                <a:lnTo>
                  <a:pt x="586" y="382"/>
                </a:lnTo>
                <a:lnTo>
                  <a:pt x="586" y="383"/>
                </a:lnTo>
                <a:lnTo>
                  <a:pt x="585" y="384"/>
                </a:lnTo>
                <a:lnTo>
                  <a:pt x="586" y="384"/>
                </a:lnTo>
                <a:lnTo>
                  <a:pt x="586" y="385"/>
                </a:lnTo>
                <a:lnTo>
                  <a:pt x="587" y="385"/>
                </a:lnTo>
                <a:lnTo>
                  <a:pt x="587" y="386"/>
                </a:lnTo>
                <a:lnTo>
                  <a:pt x="589" y="385"/>
                </a:lnTo>
                <a:lnTo>
                  <a:pt x="590" y="386"/>
                </a:lnTo>
                <a:lnTo>
                  <a:pt x="589" y="387"/>
                </a:lnTo>
                <a:lnTo>
                  <a:pt x="590" y="387"/>
                </a:lnTo>
                <a:lnTo>
                  <a:pt x="591" y="388"/>
                </a:lnTo>
                <a:lnTo>
                  <a:pt x="591" y="389"/>
                </a:lnTo>
                <a:lnTo>
                  <a:pt x="591" y="390"/>
                </a:lnTo>
                <a:lnTo>
                  <a:pt x="592" y="390"/>
                </a:lnTo>
                <a:lnTo>
                  <a:pt x="593" y="390"/>
                </a:lnTo>
                <a:lnTo>
                  <a:pt x="593" y="391"/>
                </a:lnTo>
                <a:lnTo>
                  <a:pt x="593" y="390"/>
                </a:lnTo>
                <a:lnTo>
                  <a:pt x="593" y="389"/>
                </a:lnTo>
                <a:lnTo>
                  <a:pt x="594" y="389"/>
                </a:lnTo>
                <a:lnTo>
                  <a:pt x="595" y="389"/>
                </a:lnTo>
                <a:lnTo>
                  <a:pt x="596" y="389"/>
                </a:lnTo>
                <a:lnTo>
                  <a:pt x="596" y="390"/>
                </a:lnTo>
                <a:lnTo>
                  <a:pt x="597" y="390"/>
                </a:lnTo>
                <a:lnTo>
                  <a:pt x="596" y="390"/>
                </a:lnTo>
                <a:lnTo>
                  <a:pt x="597" y="391"/>
                </a:lnTo>
                <a:lnTo>
                  <a:pt x="597" y="393"/>
                </a:lnTo>
                <a:lnTo>
                  <a:pt x="597" y="394"/>
                </a:lnTo>
                <a:lnTo>
                  <a:pt x="597" y="395"/>
                </a:lnTo>
                <a:lnTo>
                  <a:pt x="598" y="395"/>
                </a:lnTo>
                <a:lnTo>
                  <a:pt x="599" y="395"/>
                </a:lnTo>
                <a:lnTo>
                  <a:pt x="600" y="395"/>
                </a:lnTo>
                <a:lnTo>
                  <a:pt x="601" y="396"/>
                </a:lnTo>
                <a:lnTo>
                  <a:pt x="601" y="397"/>
                </a:lnTo>
                <a:lnTo>
                  <a:pt x="601" y="398"/>
                </a:lnTo>
                <a:lnTo>
                  <a:pt x="602" y="398"/>
                </a:lnTo>
                <a:lnTo>
                  <a:pt x="602" y="399"/>
                </a:lnTo>
                <a:lnTo>
                  <a:pt x="603" y="400"/>
                </a:lnTo>
                <a:lnTo>
                  <a:pt x="602" y="400"/>
                </a:lnTo>
                <a:lnTo>
                  <a:pt x="602" y="401"/>
                </a:lnTo>
                <a:lnTo>
                  <a:pt x="603" y="401"/>
                </a:lnTo>
                <a:lnTo>
                  <a:pt x="604" y="402"/>
                </a:lnTo>
                <a:lnTo>
                  <a:pt x="605" y="403"/>
                </a:lnTo>
                <a:lnTo>
                  <a:pt x="606" y="403"/>
                </a:lnTo>
                <a:lnTo>
                  <a:pt x="607" y="403"/>
                </a:lnTo>
                <a:lnTo>
                  <a:pt x="608" y="404"/>
                </a:lnTo>
                <a:lnTo>
                  <a:pt x="609" y="404"/>
                </a:lnTo>
                <a:lnTo>
                  <a:pt x="610" y="404"/>
                </a:lnTo>
                <a:lnTo>
                  <a:pt x="611" y="404"/>
                </a:lnTo>
                <a:lnTo>
                  <a:pt x="612" y="404"/>
                </a:lnTo>
                <a:lnTo>
                  <a:pt x="612" y="405"/>
                </a:lnTo>
                <a:lnTo>
                  <a:pt x="613" y="405"/>
                </a:lnTo>
                <a:lnTo>
                  <a:pt x="613" y="406"/>
                </a:lnTo>
                <a:lnTo>
                  <a:pt x="614" y="406"/>
                </a:lnTo>
                <a:lnTo>
                  <a:pt x="615" y="406"/>
                </a:lnTo>
                <a:lnTo>
                  <a:pt x="615" y="407"/>
                </a:lnTo>
                <a:lnTo>
                  <a:pt x="616" y="407"/>
                </a:lnTo>
                <a:lnTo>
                  <a:pt x="617" y="407"/>
                </a:lnTo>
                <a:lnTo>
                  <a:pt x="618" y="407"/>
                </a:lnTo>
                <a:lnTo>
                  <a:pt x="619" y="407"/>
                </a:lnTo>
                <a:lnTo>
                  <a:pt x="619" y="408"/>
                </a:lnTo>
                <a:lnTo>
                  <a:pt x="620" y="408"/>
                </a:lnTo>
                <a:lnTo>
                  <a:pt x="620" y="407"/>
                </a:lnTo>
                <a:lnTo>
                  <a:pt x="621" y="407"/>
                </a:lnTo>
                <a:lnTo>
                  <a:pt x="622" y="407"/>
                </a:lnTo>
                <a:lnTo>
                  <a:pt x="623" y="408"/>
                </a:lnTo>
                <a:lnTo>
                  <a:pt x="624" y="409"/>
                </a:lnTo>
                <a:lnTo>
                  <a:pt x="625" y="409"/>
                </a:lnTo>
                <a:lnTo>
                  <a:pt x="625" y="408"/>
                </a:lnTo>
                <a:lnTo>
                  <a:pt x="626" y="408"/>
                </a:lnTo>
                <a:lnTo>
                  <a:pt x="626" y="409"/>
                </a:lnTo>
                <a:lnTo>
                  <a:pt x="627" y="409"/>
                </a:lnTo>
                <a:lnTo>
                  <a:pt x="627" y="410"/>
                </a:lnTo>
                <a:lnTo>
                  <a:pt x="628" y="409"/>
                </a:lnTo>
                <a:lnTo>
                  <a:pt x="629" y="409"/>
                </a:lnTo>
                <a:lnTo>
                  <a:pt x="630" y="409"/>
                </a:lnTo>
                <a:lnTo>
                  <a:pt x="631" y="410"/>
                </a:lnTo>
                <a:lnTo>
                  <a:pt x="632" y="409"/>
                </a:lnTo>
                <a:lnTo>
                  <a:pt x="632" y="410"/>
                </a:lnTo>
                <a:lnTo>
                  <a:pt x="633" y="409"/>
                </a:lnTo>
                <a:lnTo>
                  <a:pt x="633" y="410"/>
                </a:lnTo>
                <a:lnTo>
                  <a:pt x="634" y="411"/>
                </a:lnTo>
                <a:lnTo>
                  <a:pt x="635" y="412"/>
                </a:lnTo>
                <a:lnTo>
                  <a:pt x="635" y="411"/>
                </a:lnTo>
                <a:lnTo>
                  <a:pt x="636" y="411"/>
                </a:lnTo>
                <a:lnTo>
                  <a:pt x="637" y="411"/>
                </a:lnTo>
                <a:lnTo>
                  <a:pt x="638" y="411"/>
                </a:lnTo>
                <a:lnTo>
                  <a:pt x="638" y="410"/>
                </a:lnTo>
                <a:lnTo>
                  <a:pt x="639" y="410"/>
                </a:lnTo>
                <a:lnTo>
                  <a:pt x="640" y="410"/>
                </a:lnTo>
                <a:lnTo>
                  <a:pt x="641" y="410"/>
                </a:lnTo>
                <a:lnTo>
                  <a:pt x="641" y="411"/>
                </a:lnTo>
                <a:lnTo>
                  <a:pt x="641" y="412"/>
                </a:lnTo>
                <a:lnTo>
                  <a:pt x="641" y="413"/>
                </a:lnTo>
                <a:lnTo>
                  <a:pt x="641" y="414"/>
                </a:lnTo>
                <a:lnTo>
                  <a:pt x="643" y="414"/>
                </a:lnTo>
                <a:lnTo>
                  <a:pt x="644" y="415"/>
                </a:lnTo>
                <a:lnTo>
                  <a:pt x="644" y="416"/>
                </a:lnTo>
                <a:lnTo>
                  <a:pt x="644" y="417"/>
                </a:lnTo>
                <a:lnTo>
                  <a:pt x="643" y="417"/>
                </a:lnTo>
                <a:lnTo>
                  <a:pt x="642" y="417"/>
                </a:lnTo>
                <a:lnTo>
                  <a:pt x="643" y="418"/>
                </a:lnTo>
                <a:lnTo>
                  <a:pt x="642" y="418"/>
                </a:lnTo>
                <a:lnTo>
                  <a:pt x="642" y="419"/>
                </a:lnTo>
                <a:lnTo>
                  <a:pt x="643" y="419"/>
                </a:lnTo>
                <a:lnTo>
                  <a:pt x="643" y="420"/>
                </a:lnTo>
                <a:lnTo>
                  <a:pt x="643" y="520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86" name="Freeform 580"/>
          <p:cNvSpPr>
            <a:spLocks/>
          </p:cNvSpPr>
          <p:nvPr/>
        </p:nvSpPr>
        <p:spPr bwMode="auto">
          <a:xfrm>
            <a:off x="1311275" y="1492250"/>
            <a:ext cx="661988" cy="731838"/>
          </a:xfrm>
          <a:custGeom>
            <a:avLst/>
            <a:gdLst>
              <a:gd name="T0" fmla="*/ 2147483646 w 644"/>
              <a:gd name="T1" fmla="*/ 2147483646 h 712"/>
              <a:gd name="T2" fmla="*/ 2147483646 w 644"/>
              <a:gd name="T3" fmla="*/ 2147483646 h 712"/>
              <a:gd name="T4" fmla="*/ 2147483646 w 644"/>
              <a:gd name="T5" fmla="*/ 2147483646 h 712"/>
              <a:gd name="T6" fmla="*/ 2147483646 w 644"/>
              <a:gd name="T7" fmla="*/ 2147483646 h 712"/>
              <a:gd name="T8" fmla="*/ 2147483646 w 644"/>
              <a:gd name="T9" fmla="*/ 2147483646 h 712"/>
              <a:gd name="T10" fmla="*/ 2147483646 w 644"/>
              <a:gd name="T11" fmla="*/ 2147483646 h 712"/>
              <a:gd name="T12" fmla="*/ 2147483646 w 644"/>
              <a:gd name="T13" fmla="*/ 2147483646 h 712"/>
              <a:gd name="T14" fmla="*/ 2147483646 w 644"/>
              <a:gd name="T15" fmla="*/ 2147483646 h 712"/>
              <a:gd name="T16" fmla="*/ 2147483646 w 644"/>
              <a:gd name="T17" fmla="*/ 2147483646 h 712"/>
              <a:gd name="T18" fmla="*/ 2147483646 w 644"/>
              <a:gd name="T19" fmla="*/ 2147483646 h 712"/>
              <a:gd name="T20" fmla="*/ 2147483646 w 644"/>
              <a:gd name="T21" fmla="*/ 2147483646 h 712"/>
              <a:gd name="T22" fmla="*/ 2147483646 w 644"/>
              <a:gd name="T23" fmla="*/ 2147483646 h 712"/>
              <a:gd name="T24" fmla="*/ 2147483646 w 644"/>
              <a:gd name="T25" fmla="*/ 2147483646 h 712"/>
              <a:gd name="T26" fmla="*/ 2147483646 w 644"/>
              <a:gd name="T27" fmla="*/ 2147483646 h 712"/>
              <a:gd name="T28" fmla="*/ 2147483646 w 644"/>
              <a:gd name="T29" fmla="*/ 2147483646 h 712"/>
              <a:gd name="T30" fmla="*/ 2147483646 w 644"/>
              <a:gd name="T31" fmla="*/ 2147483646 h 712"/>
              <a:gd name="T32" fmla="*/ 2147483646 w 644"/>
              <a:gd name="T33" fmla="*/ 2147483646 h 712"/>
              <a:gd name="T34" fmla="*/ 2147483646 w 644"/>
              <a:gd name="T35" fmla="*/ 2147483646 h 712"/>
              <a:gd name="T36" fmla="*/ 2147483646 w 644"/>
              <a:gd name="T37" fmla="*/ 2147483646 h 712"/>
              <a:gd name="T38" fmla="*/ 2147483646 w 644"/>
              <a:gd name="T39" fmla="*/ 2147483646 h 712"/>
              <a:gd name="T40" fmla="*/ 2147483646 w 644"/>
              <a:gd name="T41" fmla="*/ 2147483646 h 712"/>
              <a:gd name="T42" fmla="*/ 2147483646 w 644"/>
              <a:gd name="T43" fmla="*/ 2147483646 h 712"/>
              <a:gd name="T44" fmla="*/ 2147483646 w 644"/>
              <a:gd name="T45" fmla="*/ 2147483646 h 712"/>
              <a:gd name="T46" fmla="*/ 2147483646 w 644"/>
              <a:gd name="T47" fmla="*/ 2147483646 h 712"/>
              <a:gd name="T48" fmla="*/ 2147483646 w 644"/>
              <a:gd name="T49" fmla="*/ 2147483646 h 712"/>
              <a:gd name="T50" fmla="*/ 2147483646 w 644"/>
              <a:gd name="T51" fmla="*/ 2147483646 h 712"/>
              <a:gd name="T52" fmla="*/ 2147483646 w 644"/>
              <a:gd name="T53" fmla="*/ 2147483646 h 712"/>
              <a:gd name="T54" fmla="*/ 2147483646 w 644"/>
              <a:gd name="T55" fmla="*/ 2147483646 h 712"/>
              <a:gd name="T56" fmla="*/ 2147483646 w 644"/>
              <a:gd name="T57" fmla="*/ 2147483646 h 712"/>
              <a:gd name="T58" fmla="*/ 2147483646 w 644"/>
              <a:gd name="T59" fmla="*/ 2147483646 h 712"/>
              <a:gd name="T60" fmla="*/ 2147483646 w 644"/>
              <a:gd name="T61" fmla="*/ 2147483646 h 712"/>
              <a:gd name="T62" fmla="*/ 2147483646 w 644"/>
              <a:gd name="T63" fmla="*/ 2147483646 h 712"/>
              <a:gd name="T64" fmla="*/ 2147483646 w 644"/>
              <a:gd name="T65" fmla="*/ 2147483646 h 712"/>
              <a:gd name="T66" fmla="*/ 2147483646 w 644"/>
              <a:gd name="T67" fmla="*/ 2147483646 h 712"/>
              <a:gd name="T68" fmla="*/ 2147483646 w 644"/>
              <a:gd name="T69" fmla="*/ 2147483646 h 712"/>
              <a:gd name="T70" fmla="*/ 2147483646 w 644"/>
              <a:gd name="T71" fmla="*/ 2147483646 h 712"/>
              <a:gd name="T72" fmla="*/ 2147483646 w 644"/>
              <a:gd name="T73" fmla="*/ 2147483646 h 712"/>
              <a:gd name="T74" fmla="*/ 2147483646 w 644"/>
              <a:gd name="T75" fmla="*/ 2147483646 h 712"/>
              <a:gd name="T76" fmla="*/ 2147483646 w 644"/>
              <a:gd name="T77" fmla="*/ 2147483646 h 712"/>
              <a:gd name="T78" fmla="*/ 2147483646 w 644"/>
              <a:gd name="T79" fmla="*/ 2147483646 h 712"/>
              <a:gd name="T80" fmla="*/ 2147483646 w 644"/>
              <a:gd name="T81" fmla="*/ 2147483646 h 712"/>
              <a:gd name="T82" fmla="*/ 2147483646 w 644"/>
              <a:gd name="T83" fmla="*/ 2147483646 h 712"/>
              <a:gd name="T84" fmla="*/ 2147483646 w 644"/>
              <a:gd name="T85" fmla="*/ 2147483646 h 712"/>
              <a:gd name="T86" fmla="*/ 2147483646 w 644"/>
              <a:gd name="T87" fmla="*/ 2147483646 h 712"/>
              <a:gd name="T88" fmla="*/ 2147483646 w 644"/>
              <a:gd name="T89" fmla="*/ 2147483646 h 712"/>
              <a:gd name="T90" fmla="*/ 2147483646 w 644"/>
              <a:gd name="T91" fmla="*/ 2147483646 h 712"/>
              <a:gd name="T92" fmla="*/ 2147483646 w 644"/>
              <a:gd name="T93" fmla="*/ 2147483646 h 712"/>
              <a:gd name="T94" fmla="*/ 2147483646 w 644"/>
              <a:gd name="T95" fmla="*/ 2147483646 h 712"/>
              <a:gd name="T96" fmla="*/ 2147483646 w 644"/>
              <a:gd name="T97" fmla="*/ 2147483646 h 712"/>
              <a:gd name="T98" fmla="*/ 2147483646 w 644"/>
              <a:gd name="T99" fmla="*/ 2147483646 h 712"/>
              <a:gd name="T100" fmla="*/ 2147483646 w 644"/>
              <a:gd name="T101" fmla="*/ 2147483646 h 712"/>
              <a:gd name="T102" fmla="*/ 2147483646 w 644"/>
              <a:gd name="T103" fmla="*/ 2147483646 h 712"/>
              <a:gd name="T104" fmla="*/ 2147483646 w 644"/>
              <a:gd name="T105" fmla="*/ 2147483646 h 712"/>
              <a:gd name="T106" fmla="*/ 2147483646 w 644"/>
              <a:gd name="T107" fmla="*/ 2147483646 h 712"/>
              <a:gd name="T108" fmla="*/ 2147483646 w 644"/>
              <a:gd name="T109" fmla="*/ 2147483646 h 712"/>
              <a:gd name="T110" fmla="*/ 2147483646 w 644"/>
              <a:gd name="T111" fmla="*/ 2147483646 h 712"/>
              <a:gd name="T112" fmla="*/ 2147483646 w 644"/>
              <a:gd name="T113" fmla="*/ 2147483646 h 712"/>
              <a:gd name="T114" fmla="*/ 2147483646 w 644"/>
              <a:gd name="T115" fmla="*/ 2147483646 h 712"/>
              <a:gd name="T116" fmla="*/ 2147483646 w 644"/>
              <a:gd name="T117" fmla="*/ 2147483646 h 712"/>
              <a:gd name="T118" fmla="*/ 2147483646 w 644"/>
              <a:gd name="T119" fmla="*/ 2147483646 h 712"/>
              <a:gd name="T120" fmla="*/ 2147483646 w 644"/>
              <a:gd name="T121" fmla="*/ 2147483646 h 712"/>
              <a:gd name="T122" fmla="*/ 2147483646 w 644"/>
              <a:gd name="T123" fmla="*/ 2147483646 h 712"/>
              <a:gd name="T124" fmla="*/ 2147483646 w 644"/>
              <a:gd name="T125" fmla="*/ 2147483646 h 71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644"/>
              <a:gd name="T190" fmla="*/ 0 h 712"/>
              <a:gd name="T191" fmla="*/ 644 w 644"/>
              <a:gd name="T192" fmla="*/ 712 h 71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644" h="712">
                <a:moveTo>
                  <a:pt x="643" y="520"/>
                </a:moveTo>
                <a:lnTo>
                  <a:pt x="611" y="520"/>
                </a:lnTo>
                <a:lnTo>
                  <a:pt x="585" y="520"/>
                </a:lnTo>
                <a:lnTo>
                  <a:pt x="520" y="520"/>
                </a:lnTo>
                <a:lnTo>
                  <a:pt x="519" y="521"/>
                </a:lnTo>
                <a:lnTo>
                  <a:pt x="519" y="523"/>
                </a:lnTo>
                <a:lnTo>
                  <a:pt x="519" y="524"/>
                </a:lnTo>
                <a:lnTo>
                  <a:pt x="518" y="528"/>
                </a:lnTo>
                <a:lnTo>
                  <a:pt x="518" y="529"/>
                </a:lnTo>
                <a:lnTo>
                  <a:pt x="518" y="530"/>
                </a:lnTo>
                <a:lnTo>
                  <a:pt x="516" y="531"/>
                </a:lnTo>
                <a:lnTo>
                  <a:pt x="515" y="532"/>
                </a:lnTo>
                <a:lnTo>
                  <a:pt x="514" y="532"/>
                </a:lnTo>
                <a:lnTo>
                  <a:pt x="512" y="533"/>
                </a:lnTo>
                <a:lnTo>
                  <a:pt x="511" y="533"/>
                </a:lnTo>
                <a:lnTo>
                  <a:pt x="511" y="534"/>
                </a:lnTo>
                <a:lnTo>
                  <a:pt x="509" y="536"/>
                </a:lnTo>
                <a:lnTo>
                  <a:pt x="509" y="537"/>
                </a:lnTo>
                <a:lnTo>
                  <a:pt x="510" y="538"/>
                </a:lnTo>
                <a:lnTo>
                  <a:pt x="511" y="539"/>
                </a:lnTo>
                <a:lnTo>
                  <a:pt x="510" y="539"/>
                </a:lnTo>
                <a:lnTo>
                  <a:pt x="509" y="540"/>
                </a:lnTo>
                <a:lnTo>
                  <a:pt x="509" y="542"/>
                </a:lnTo>
                <a:lnTo>
                  <a:pt x="509" y="543"/>
                </a:lnTo>
                <a:lnTo>
                  <a:pt x="509" y="544"/>
                </a:lnTo>
                <a:lnTo>
                  <a:pt x="508" y="545"/>
                </a:lnTo>
                <a:lnTo>
                  <a:pt x="507" y="545"/>
                </a:lnTo>
                <a:lnTo>
                  <a:pt x="506" y="546"/>
                </a:lnTo>
                <a:lnTo>
                  <a:pt x="505" y="547"/>
                </a:lnTo>
                <a:lnTo>
                  <a:pt x="504" y="547"/>
                </a:lnTo>
                <a:lnTo>
                  <a:pt x="504" y="548"/>
                </a:lnTo>
                <a:lnTo>
                  <a:pt x="503" y="550"/>
                </a:lnTo>
                <a:lnTo>
                  <a:pt x="502" y="551"/>
                </a:lnTo>
                <a:lnTo>
                  <a:pt x="502" y="552"/>
                </a:lnTo>
                <a:lnTo>
                  <a:pt x="502" y="553"/>
                </a:lnTo>
                <a:lnTo>
                  <a:pt x="501" y="554"/>
                </a:lnTo>
                <a:lnTo>
                  <a:pt x="500" y="555"/>
                </a:lnTo>
                <a:lnTo>
                  <a:pt x="500" y="556"/>
                </a:lnTo>
                <a:lnTo>
                  <a:pt x="500" y="557"/>
                </a:lnTo>
                <a:lnTo>
                  <a:pt x="499" y="558"/>
                </a:lnTo>
                <a:lnTo>
                  <a:pt x="499" y="559"/>
                </a:lnTo>
                <a:lnTo>
                  <a:pt x="500" y="560"/>
                </a:lnTo>
                <a:lnTo>
                  <a:pt x="499" y="560"/>
                </a:lnTo>
                <a:lnTo>
                  <a:pt x="500" y="561"/>
                </a:lnTo>
                <a:lnTo>
                  <a:pt x="500" y="562"/>
                </a:lnTo>
                <a:lnTo>
                  <a:pt x="499" y="562"/>
                </a:lnTo>
                <a:lnTo>
                  <a:pt x="497" y="565"/>
                </a:lnTo>
                <a:lnTo>
                  <a:pt x="496" y="565"/>
                </a:lnTo>
                <a:lnTo>
                  <a:pt x="495" y="566"/>
                </a:lnTo>
                <a:lnTo>
                  <a:pt x="495" y="567"/>
                </a:lnTo>
                <a:lnTo>
                  <a:pt x="494" y="568"/>
                </a:lnTo>
                <a:lnTo>
                  <a:pt x="493" y="569"/>
                </a:lnTo>
                <a:lnTo>
                  <a:pt x="492" y="568"/>
                </a:lnTo>
                <a:lnTo>
                  <a:pt x="492" y="569"/>
                </a:lnTo>
                <a:lnTo>
                  <a:pt x="492" y="570"/>
                </a:lnTo>
                <a:lnTo>
                  <a:pt x="492" y="571"/>
                </a:lnTo>
                <a:lnTo>
                  <a:pt x="492" y="574"/>
                </a:lnTo>
                <a:lnTo>
                  <a:pt x="491" y="575"/>
                </a:lnTo>
                <a:lnTo>
                  <a:pt x="492" y="576"/>
                </a:lnTo>
                <a:lnTo>
                  <a:pt x="492" y="577"/>
                </a:lnTo>
                <a:lnTo>
                  <a:pt x="493" y="578"/>
                </a:lnTo>
                <a:lnTo>
                  <a:pt x="492" y="578"/>
                </a:lnTo>
                <a:lnTo>
                  <a:pt x="491" y="579"/>
                </a:lnTo>
                <a:lnTo>
                  <a:pt x="491" y="581"/>
                </a:lnTo>
                <a:lnTo>
                  <a:pt x="490" y="581"/>
                </a:lnTo>
                <a:lnTo>
                  <a:pt x="490" y="582"/>
                </a:lnTo>
                <a:lnTo>
                  <a:pt x="489" y="582"/>
                </a:lnTo>
                <a:lnTo>
                  <a:pt x="490" y="583"/>
                </a:lnTo>
                <a:lnTo>
                  <a:pt x="490" y="585"/>
                </a:lnTo>
                <a:lnTo>
                  <a:pt x="489" y="586"/>
                </a:lnTo>
                <a:lnTo>
                  <a:pt x="489" y="587"/>
                </a:lnTo>
                <a:lnTo>
                  <a:pt x="488" y="587"/>
                </a:lnTo>
                <a:lnTo>
                  <a:pt x="488" y="588"/>
                </a:lnTo>
                <a:lnTo>
                  <a:pt x="487" y="589"/>
                </a:lnTo>
                <a:lnTo>
                  <a:pt x="486" y="590"/>
                </a:lnTo>
                <a:lnTo>
                  <a:pt x="487" y="590"/>
                </a:lnTo>
                <a:lnTo>
                  <a:pt x="487" y="591"/>
                </a:lnTo>
                <a:lnTo>
                  <a:pt x="487" y="592"/>
                </a:lnTo>
                <a:lnTo>
                  <a:pt x="487" y="593"/>
                </a:lnTo>
                <a:lnTo>
                  <a:pt x="486" y="594"/>
                </a:lnTo>
                <a:lnTo>
                  <a:pt x="485" y="594"/>
                </a:lnTo>
                <a:lnTo>
                  <a:pt x="483" y="595"/>
                </a:lnTo>
                <a:lnTo>
                  <a:pt x="483" y="596"/>
                </a:lnTo>
                <a:lnTo>
                  <a:pt x="483" y="597"/>
                </a:lnTo>
                <a:lnTo>
                  <a:pt x="482" y="598"/>
                </a:lnTo>
                <a:lnTo>
                  <a:pt x="482" y="599"/>
                </a:lnTo>
                <a:lnTo>
                  <a:pt x="482" y="600"/>
                </a:lnTo>
                <a:lnTo>
                  <a:pt x="481" y="600"/>
                </a:lnTo>
                <a:lnTo>
                  <a:pt x="481" y="601"/>
                </a:lnTo>
                <a:lnTo>
                  <a:pt x="481" y="602"/>
                </a:lnTo>
                <a:lnTo>
                  <a:pt x="481" y="604"/>
                </a:lnTo>
                <a:lnTo>
                  <a:pt x="481" y="605"/>
                </a:lnTo>
                <a:lnTo>
                  <a:pt x="483" y="605"/>
                </a:lnTo>
                <a:lnTo>
                  <a:pt x="483" y="606"/>
                </a:lnTo>
                <a:lnTo>
                  <a:pt x="483" y="607"/>
                </a:lnTo>
                <a:lnTo>
                  <a:pt x="482" y="608"/>
                </a:lnTo>
                <a:lnTo>
                  <a:pt x="483" y="609"/>
                </a:lnTo>
                <a:lnTo>
                  <a:pt x="484" y="608"/>
                </a:lnTo>
                <a:lnTo>
                  <a:pt x="484" y="609"/>
                </a:lnTo>
                <a:lnTo>
                  <a:pt x="485" y="610"/>
                </a:lnTo>
                <a:lnTo>
                  <a:pt x="486" y="612"/>
                </a:lnTo>
                <a:lnTo>
                  <a:pt x="487" y="612"/>
                </a:lnTo>
                <a:lnTo>
                  <a:pt x="488" y="613"/>
                </a:lnTo>
                <a:lnTo>
                  <a:pt x="489" y="614"/>
                </a:lnTo>
                <a:lnTo>
                  <a:pt x="490" y="614"/>
                </a:lnTo>
                <a:lnTo>
                  <a:pt x="490" y="615"/>
                </a:lnTo>
                <a:lnTo>
                  <a:pt x="490" y="616"/>
                </a:lnTo>
                <a:lnTo>
                  <a:pt x="491" y="617"/>
                </a:lnTo>
                <a:lnTo>
                  <a:pt x="491" y="618"/>
                </a:lnTo>
                <a:lnTo>
                  <a:pt x="491" y="619"/>
                </a:lnTo>
                <a:lnTo>
                  <a:pt x="491" y="620"/>
                </a:lnTo>
                <a:lnTo>
                  <a:pt x="491" y="621"/>
                </a:lnTo>
                <a:lnTo>
                  <a:pt x="491" y="623"/>
                </a:lnTo>
                <a:lnTo>
                  <a:pt x="490" y="622"/>
                </a:lnTo>
                <a:lnTo>
                  <a:pt x="487" y="624"/>
                </a:lnTo>
                <a:lnTo>
                  <a:pt x="487" y="625"/>
                </a:lnTo>
                <a:lnTo>
                  <a:pt x="486" y="625"/>
                </a:lnTo>
                <a:lnTo>
                  <a:pt x="483" y="625"/>
                </a:lnTo>
                <a:lnTo>
                  <a:pt x="483" y="626"/>
                </a:lnTo>
                <a:lnTo>
                  <a:pt x="482" y="626"/>
                </a:lnTo>
                <a:lnTo>
                  <a:pt x="481" y="626"/>
                </a:lnTo>
                <a:lnTo>
                  <a:pt x="480" y="626"/>
                </a:lnTo>
                <a:lnTo>
                  <a:pt x="479" y="627"/>
                </a:lnTo>
                <a:lnTo>
                  <a:pt x="478" y="628"/>
                </a:lnTo>
                <a:lnTo>
                  <a:pt x="477" y="628"/>
                </a:lnTo>
                <a:lnTo>
                  <a:pt x="476" y="628"/>
                </a:lnTo>
                <a:lnTo>
                  <a:pt x="475" y="628"/>
                </a:lnTo>
                <a:lnTo>
                  <a:pt x="474" y="627"/>
                </a:lnTo>
                <a:lnTo>
                  <a:pt x="472" y="628"/>
                </a:lnTo>
                <a:lnTo>
                  <a:pt x="471" y="629"/>
                </a:lnTo>
                <a:lnTo>
                  <a:pt x="470" y="629"/>
                </a:lnTo>
                <a:lnTo>
                  <a:pt x="471" y="630"/>
                </a:lnTo>
                <a:lnTo>
                  <a:pt x="470" y="631"/>
                </a:lnTo>
                <a:lnTo>
                  <a:pt x="471" y="632"/>
                </a:lnTo>
                <a:lnTo>
                  <a:pt x="470" y="633"/>
                </a:lnTo>
                <a:lnTo>
                  <a:pt x="469" y="633"/>
                </a:lnTo>
                <a:lnTo>
                  <a:pt x="468" y="634"/>
                </a:lnTo>
                <a:lnTo>
                  <a:pt x="470" y="635"/>
                </a:lnTo>
                <a:lnTo>
                  <a:pt x="469" y="636"/>
                </a:lnTo>
                <a:lnTo>
                  <a:pt x="468" y="637"/>
                </a:lnTo>
                <a:lnTo>
                  <a:pt x="467" y="638"/>
                </a:lnTo>
                <a:lnTo>
                  <a:pt x="466" y="638"/>
                </a:lnTo>
                <a:lnTo>
                  <a:pt x="465" y="638"/>
                </a:lnTo>
                <a:lnTo>
                  <a:pt x="464" y="638"/>
                </a:lnTo>
                <a:lnTo>
                  <a:pt x="464" y="637"/>
                </a:lnTo>
                <a:lnTo>
                  <a:pt x="463" y="637"/>
                </a:lnTo>
                <a:lnTo>
                  <a:pt x="462" y="637"/>
                </a:lnTo>
                <a:lnTo>
                  <a:pt x="461" y="636"/>
                </a:lnTo>
                <a:lnTo>
                  <a:pt x="460" y="636"/>
                </a:lnTo>
                <a:lnTo>
                  <a:pt x="460" y="637"/>
                </a:lnTo>
                <a:lnTo>
                  <a:pt x="460" y="638"/>
                </a:lnTo>
                <a:lnTo>
                  <a:pt x="458" y="637"/>
                </a:lnTo>
                <a:lnTo>
                  <a:pt x="457" y="637"/>
                </a:lnTo>
                <a:lnTo>
                  <a:pt x="457" y="638"/>
                </a:lnTo>
                <a:lnTo>
                  <a:pt x="456" y="638"/>
                </a:lnTo>
                <a:lnTo>
                  <a:pt x="455" y="639"/>
                </a:lnTo>
                <a:lnTo>
                  <a:pt x="453" y="639"/>
                </a:lnTo>
                <a:lnTo>
                  <a:pt x="453" y="640"/>
                </a:lnTo>
                <a:lnTo>
                  <a:pt x="452" y="640"/>
                </a:lnTo>
                <a:lnTo>
                  <a:pt x="451" y="640"/>
                </a:lnTo>
                <a:lnTo>
                  <a:pt x="452" y="639"/>
                </a:lnTo>
                <a:lnTo>
                  <a:pt x="451" y="638"/>
                </a:lnTo>
                <a:lnTo>
                  <a:pt x="450" y="638"/>
                </a:lnTo>
                <a:lnTo>
                  <a:pt x="449" y="638"/>
                </a:lnTo>
                <a:lnTo>
                  <a:pt x="448" y="637"/>
                </a:lnTo>
                <a:lnTo>
                  <a:pt x="447" y="638"/>
                </a:lnTo>
                <a:lnTo>
                  <a:pt x="446" y="637"/>
                </a:lnTo>
                <a:lnTo>
                  <a:pt x="445" y="637"/>
                </a:lnTo>
                <a:lnTo>
                  <a:pt x="444" y="637"/>
                </a:lnTo>
                <a:lnTo>
                  <a:pt x="443" y="637"/>
                </a:lnTo>
                <a:lnTo>
                  <a:pt x="443" y="636"/>
                </a:lnTo>
                <a:lnTo>
                  <a:pt x="442" y="635"/>
                </a:lnTo>
                <a:lnTo>
                  <a:pt x="442" y="634"/>
                </a:lnTo>
                <a:lnTo>
                  <a:pt x="443" y="633"/>
                </a:lnTo>
                <a:lnTo>
                  <a:pt x="442" y="632"/>
                </a:lnTo>
                <a:lnTo>
                  <a:pt x="442" y="630"/>
                </a:lnTo>
                <a:lnTo>
                  <a:pt x="441" y="630"/>
                </a:lnTo>
                <a:lnTo>
                  <a:pt x="440" y="630"/>
                </a:lnTo>
                <a:lnTo>
                  <a:pt x="440" y="629"/>
                </a:lnTo>
                <a:lnTo>
                  <a:pt x="441" y="628"/>
                </a:lnTo>
                <a:lnTo>
                  <a:pt x="442" y="627"/>
                </a:lnTo>
                <a:lnTo>
                  <a:pt x="441" y="626"/>
                </a:lnTo>
                <a:lnTo>
                  <a:pt x="440" y="626"/>
                </a:lnTo>
                <a:lnTo>
                  <a:pt x="440" y="625"/>
                </a:lnTo>
                <a:lnTo>
                  <a:pt x="439" y="625"/>
                </a:lnTo>
                <a:lnTo>
                  <a:pt x="438" y="625"/>
                </a:lnTo>
                <a:lnTo>
                  <a:pt x="438" y="624"/>
                </a:lnTo>
                <a:lnTo>
                  <a:pt x="438" y="623"/>
                </a:lnTo>
                <a:lnTo>
                  <a:pt x="438" y="622"/>
                </a:lnTo>
                <a:lnTo>
                  <a:pt x="438" y="621"/>
                </a:lnTo>
                <a:lnTo>
                  <a:pt x="438" y="620"/>
                </a:lnTo>
                <a:lnTo>
                  <a:pt x="436" y="619"/>
                </a:lnTo>
                <a:lnTo>
                  <a:pt x="435" y="619"/>
                </a:lnTo>
                <a:lnTo>
                  <a:pt x="434" y="619"/>
                </a:lnTo>
                <a:lnTo>
                  <a:pt x="433" y="619"/>
                </a:lnTo>
                <a:lnTo>
                  <a:pt x="432" y="618"/>
                </a:lnTo>
                <a:lnTo>
                  <a:pt x="432" y="616"/>
                </a:lnTo>
                <a:lnTo>
                  <a:pt x="432" y="615"/>
                </a:lnTo>
                <a:lnTo>
                  <a:pt x="431" y="614"/>
                </a:lnTo>
                <a:lnTo>
                  <a:pt x="430" y="615"/>
                </a:lnTo>
                <a:lnTo>
                  <a:pt x="429" y="615"/>
                </a:lnTo>
                <a:lnTo>
                  <a:pt x="428" y="614"/>
                </a:lnTo>
                <a:lnTo>
                  <a:pt x="427" y="614"/>
                </a:lnTo>
                <a:lnTo>
                  <a:pt x="427" y="613"/>
                </a:lnTo>
                <a:lnTo>
                  <a:pt x="426" y="612"/>
                </a:lnTo>
                <a:lnTo>
                  <a:pt x="426" y="611"/>
                </a:lnTo>
                <a:lnTo>
                  <a:pt x="425" y="611"/>
                </a:lnTo>
                <a:lnTo>
                  <a:pt x="425" y="609"/>
                </a:lnTo>
                <a:lnTo>
                  <a:pt x="425" y="608"/>
                </a:lnTo>
                <a:lnTo>
                  <a:pt x="425" y="607"/>
                </a:lnTo>
                <a:lnTo>
                  <a:pt x="425" y="605"/>
                </a:lnTo>
                <a:lnTo>
                  <a:pt x="424" y="605"/>
                </a:lnTo>
                <a:lnTo>
                  <a:pt x="423" y="606"/>
                </a:lnTo>
                <a:lnTo>
                  <a:pt x="422" y="606"/>
                </a:lnTo>
                <a:lnTo>
                  <a:pt x="421" y="605"/>
                </a:lnTo>
                <a:lnTo>
                  <a:pt x="420" y="606"/>
                </a:lnTo>
                <a:lnTo>
                  <a:pt x="419" y="606"/>
                </a:lnTo>
                <a:lnTo>
                  <a:pt x="416" y="606"/>
                </a:lnTo>
                <a:lnTo>
                  <a:pt x="415" y="605"/>
                </a:lnTo>
                <a:lnTo>
                  <a:pt x="414" y="605"/>
                </a:lnTo>
                <a:lnTo>
                  <a:pt x="413" y="604"/>
                </a:lnTo>
                <a:lnTo>
                  <a:pt x="412" y="605"/>
                </a:lnTo>
                <a:lnTo>
                  <a:pt x="411" y="604"/>
                </a:lnTo>
                <a:lnTo>
                  <a:pt x="410" y="603"/>
                </a:lnTo>
                <a:lnTo>
                  <a:pt x="410" y="602"/>
                </a:lnTo>
                <a:lnTo>
                  <a:pt x="409" y="601"/>
                </a:lnTo>
                <a:lnTo>
                  <a:pt x="408" y="600"/>
                </a:lnTo>
                <a:lnTo>
                  <a:pt x="407" y="600"/>
                </a:lnTo>
                <a:lnTo>
                  <a:pt x="406" y="600"/>
                </a:lnTo>
                <a:lnTo>
                  <a:pt x="405" y="600"/>
                </a:lnTo>
                <a:lnTo>
                  <a:pt x="404" y="600"/>
                </a:lnTo>
                <a:lnTo>
                  <a:pt x="403" y="600"/>
                </a:lnTo>
                <a:lnTo>
                  <a:pt x="402" y="599"/>
                </a:lnTo>
                <a:lnTo>
                  <a:pt x="400" y="600"/>
                </a:lnTo>
                <a:lnTo>
                  <a:pt x="399" y="600"/>
                </a:lnTo>
                <a:lnTo>
                  <a:pt x="399" y="601"/>
                </a:lnTo>
                <a:lnTo>
                  <a:pt x="398" y="601"/>
                </a:lnTo>
                <a:lnTo>
                  <a:pt x="397" y="600"/>
                </a:lnTo>
                <a:lnTo>
                  <a:pt x="396" y="600"/>
                </a:lnTo>
                <a:lnTo>
                  <a:pt x="395" y="600"/>
                </a:lnTo>
                <a:lnTo>
                  <a:pt x="394" y="599"/>
                </a:lnTo>
                <a:lnTo>
                  <a:pt x="392" y="600"/>
                </a:lnTo>
                <a:lnTo>
                  <a:pt x="392" y="602"/>
                </a:lnTo>
                <a:lnTo>
                  <a:pt x="393" y="603"/>
                </a:lnTo>
                <a:lnTo>
                  <a:pt x="392" y="604"/>
                </a:lnTo>
                <a:lnTo>
                  <a:pt x="392" y="606"/>
                </a:lnTo>
                <a:lnTo>
                  <a:pt x="391" y="606"/>
                </a:lnTo>
                <a:lnTo>
                  <a:pt x="390" y="607"/>
                </a:lnTo>
                <a:lnTo>
                  <a:pt x="389" y="607"/>
                </a:lnTo>
                <a:lnTo>
                  <a:pt x="388" y="607"/>
                </a:lnTo>
                <a:lnTo>
                  <a:pt x="386" y="608"/>
                </a:lnTo>
                <a:lnTo>
                  <a:pt x="385" y="607"/>
                </a:lnTo>
                <a:lnTo>
                  <a:pt x="384" y="608"/>
                </a:lnTo>
                <a:lnTo>
                  <a:pt x="383" y="609"/>
                </a:lnTo>
                <a:lnTo>
                  <a:pt x="382" y="609"/>
                </a:lnTo>
                <a:lnTo>
                  <a:pt x="381" y="610"/>
                </a:lnTo>
                <a:lnTo>
                  <a:pt x="380" y="610"/>
                </a:lnTo>
                <a:lnTo>
                  <a:pt x="379" y="610"/>
                </a:lnTo>
                <a:lnTo>
                  <a:pt x="377" y="610"/>
                </a:lnTo>
                <a:lnTo>
                  <a:pt x="376" y="611"/>
                </a:lnTo>
                <a:lnTo>
                  <a:pt x="374" y="612"/>
                </a:lnTo>
                <a:lnTo>
                  <a:pt x="372" y="613"/>
                </a:lnTo>
                <a:lnTo>
                  <a:pt x="370" y="614"/>
                </a:lnTo>
                <a:lnTo>
                  <a:pt x="369" y="615"/>
                </a:lnTo>
                <a:lnTo>
                  <a:pt x="370" y="616"/>
                </a:lnTo>
                <a:lnTo>
                  <a:pt x="369" y="616"/>
                </a:lnTo>
                <a:lnTo>
                  <a:pt x="368" y="616"/>
                </a:lnTo>
                <a:lnTo>
                  <a:pt x="367" y="616"/>
                </a:lnTo>
                <a:lnTo>
                  <a:pt x="366" y="617"/>
                </a:lnTo>
                <a:lnTo>
                  <a:pt x="365" y="619"/>
                </a:lnTo>
                <a:lnTo>
                  <a:pt x="365" y="621"/>
                </a:lnTo>
                <a:lnTo>
                  <a:pt x="364" y="622"/>
                </a:lnTo>
                <a:lnTo>
                  <a:pt x="363" y="623"/>
                </a:lnTo>
                <a:lnTo>
                  <a:pt x="362" y="624"/>
                </a:lnTo>
                <a:lnTo>
                  <a:pt x="361" y="625"/>
                </a:lnTo>
                <a:lnTo>
                  <a:pt x="360" y="625"/>
                </a:lnTo>
                <a:lnTo>
                  <a:pt x="359" y="626"/>
                </a:lnTo>
                <a:lnTo>
                  <a:pt x="358" y="626"/>
                </a:lnTo>
                <a:lnTo>
                  <a:pt x="358" y="627"/>
                </a:lnTo>
                <a:lnTo>
                  <a:pt x="357" y="629"/>
                </a:lnTo>
                <a:lnTo>
                  <a:pt x="356" y="631"/>
                </a:lnTo>
                <a:lnTo>
                  <a:pt x="356" y="632"/>
                </a:lnTo>
                <a:lnTo>
                  <a:pt x="356" y="633"/>
                </a:lnTo>
                <a:lnTo>
                  <a:pt x="357" y="635"/>
                </a:lnTo>
                <a:lnTo>
                  <a:pt x="357" y="636"/>
                </a:lnTo>
                <a:lnTo>
                  <a:pt x="357" y="637"/>
                </a:lnTo>
                <a:lnTo>
                  <a:pt x="356" y="638"/>
                </a:lnTo>
                <a:lnTo>
                  <a:pt x="356" y="639"/>
                </a:lnTo>
                <a:lnTo>
                  <a:pt x="356" y="640"/>
                </a:lnTo>
                <a:lnTo>
                  <a:pt x="356" y="641"/>
                </a:lnTo>
                <a:lnTo>
                  <a:pt x="354" y="642"/>
                </a:lnTo>
                <a:lnTo>
                  <a:pt x="354" y="643"/>
                </a:lnTo>
                <a:lnTo>
                  <a:pt x="353" y="644"/>
                </a:lnTo>
                <a:lnTo>
                  <a:pt x="353" y="645"/>
                </a:lnTo>
                <a:lnTo>
                  <a:pt x="353" y="646"/>
                </a:lnTo>
                <a:lnTo>
                  <a:pt x="354" y="647"/>
                </a:lnTo>
                <a:lnTo>
                  <a:pt x="353" y="649"/>
                </a:lnTo>
                <a:lnTo>
                  <a:pt x="353" y="650"/>
                </a:lnTo>
                <a:lnTo>
                  <a:pt x="354" y="651"/>
                </a:lnTo>
                <a:lnTo>
                  <a:pt x="356" y="651"/>
                </a:lnTo>
                <a:lnTo>
                  <a:pt x="355" y="652"/>
                </a:lnTo>
                <a:lnTo>
                  <a:pt x="356" y="653"/>
                </a:lnTo>
                <a:lnTo>
                  <a:pt x="357" y="654"/>
                </a:lnTo>
                <a:lnTo>
                  <a:pt x="358" y="656"/>
                </a:lnTo>
                <a:lnTo>
                  <a:pt x="357" y="658"/>
                </a:lnTo>
                <a:lnTo>
                  <a:pt x="357" y="659"/>
                </a:lnTo>
                <a:lnTo>
                  <a:pt x="356" y="660"/>
                </a:lnTo>
                <a:lnTo>
                  <a:pt x="355" y="660"/>
                </a:lnTo>
                <a:lnTo>
                  <a:pt x="354" y="660"/>
                </a:lnTo>
                <a:lnTo>
                  <a:pt x="354" y="661"/>
                </a:lnTo>
                <a:lnTo>
                  <a:pt x="354" y="662"/>
                </a:lnTo>
                <a:lnTo>
                  <a:pt x="355" y="662"/>
                </a:lnTo>
                <a:lnTo>
                  <a:pt x="354" y="663"/>
                </a:lnTo>
                <a:lnTo>
                  <a:pt x="354" y="664"/>
                </a:lnTo>
                <a:lnTo>
                  <a:pt x="354" y="665"/>
                </a:lnTo>
                <a:lnTo>
                  <a:pt x="355" y="666"/>
                </a:lnTo>
                <a:lnTo>
                  <a:pt x="355" y="667"/>
                </a:lnTo>
                <a:lnTo>
                  <a:pt x="354" y="668"/>
                </a:lnTo>
                <a:lnTo>
                  <a:pt x="353" y="669"/>
                </a:lnTo>
                <a:lnTo>
                  <a:pt x="354" y="670"/>
                </a:lnTo>
                <a:lnTo>
                  <a:pt x="354" y="671"/>
                </a:lnTo>
                <a:lnTo>
                  <a:pt x="353" y="672"/>
                </a:lnTo>
                <a:lnTo>
                  <a:pt x="353" y="673"/>
                </a:lnTo>
                <a:lnTo>
                  <a:pt x="352" y="674"/>
                </a:lnTo>
                <a:lnTo>
                  <a:pt x="352" y="675"/>
                </a:lnTo>
                <a:lnTo>
                  <a:pt x="351" y="678"/>
                </a:lnTo>
                <a:lnTo>
                  <a:pt x="351" y="680"/>
                </a:lnTo>
                <a:lnTo>
                  <a:pt x="351" y="681"/>
                </a:lnTo>
                <a:lnTo>
                  <a:pt x="348" y="683"/>
                </a:lnTo>
                <a:lnTo>
                  <a:pt x="349" y="684"/>
                </a:lnTo>
                <a:lnTo>
                  <a:pt x="350" y="684"/>
                </a:lnTo>
                <a:lnTo>
                  <a:pt x="352" y="686"/>
                </a:lnTo>
                <a:lnTo>
                  <a:pt x="353" y="687"/>
                </a:lnTo>
                <a:lnTo>
                  <a:pt x="353" y="689"/>
                </a:lnTo>
                <a:lnTo>
                  <a:pt x="353" y="690"/>
                </a:lnTo>
                <a:lnTo>
                  <a:pt x="352" y="690"/>
                </a:lnTo>
                <a:lnTo>
                  <a:pt x="350" y="692"/>
                </a:lnTo>
                <a:lnTo>
                  <a:pt x="350" y="693"/>
                </a:lnTo>
                <a:lnTo>
                  <a:pt x="350" y="694"/>
                </a:lnTo>
                <a:lnTo>
                  <a:pt x="351" y="695"/>
                </a:lnTo>
                <a:lnTo>
                  <a:pt x="352" y="694"/>
                </a:lnTo>
                <a:lnTo>
                  <a:pt x="353" y="695"/>
                </a:lnTo>
                <a:lnTo>
                  <a:pt x="354" y="696"/>
                </a:lnTo>
                <a:lnTo>
                  <a:pt x="354" y="697"/>
                </a:lnTo>
                <a:lnTo>
                  <a:pt x="357" y="697"/>
                </a:lnTo>
                <a:lnTo>
                  <a:pt x="358" y="697"/>
                </a:lnTo>
                <a:lnTo>
                  <a:pt x="358" y="698"/>
                </a:lnTo>
                <a:lnTo>
                  <a:pt x="359" y="699"/>
                </a:lnTo>
                <a:lnTo>
                  <a:pt x="359" y="701"/>
                </a:lnTo>
                <a:lnTo>
                  <a:pt x="359" y="702"/>
                </a:lnTo>
                <a:lnTo>
                  <a:pt x="360" y="703"/>
                </a:lnTo>
                <a:lnTo>
                  <a:pt x="361" y="704"/>
                </a:lnTo>
                <a:lnTo>
                  <a:pt x="361" y="705"/>
                </a:lnTo>
                <a:lnTo>
                  <a:pt x="363" y="705"/>
                </a:lnTo>
                <a:lnTo>
                  <a:pt x="364" y="706"/>
                </a:lnTo>
                <a:lnTo>
                  <a:pt x="365" y="707"/>
                </a:lnTo>
                <a:lnTo>
                  <a:pt x="366" y="708"/>
                </a:lnTo>
                <a:lnTo>
                  <a:pt x="366" y="709"/>
                </a:lnTo>
                <a:lnTo>
                  <a:pt x="365" y="710"/>
                </a:lnTo>
                <a:lnTo>
                  <a:pt x="365" y="711"/>
                </a:lnTo>
                <a:lnTo>
                  <a:pt x="365" y="712"/>
                </a:lnTo>
                <a:lnTo>
                  <a:pt x="364" y="712"/>
                </a:lnTo>
                <a:lnTo>
                  <a:pt x="363" y="712"/>
                </a:lnTo>
                <a:lnTo>
                  <a:pt x="362" y="711"/>
                </a:lnTo>
                <a:lnTo>
                  <a:pt x="362" y="710"/>
                </a:lnTo>
                <a:lnTo>
                  <a:pt x="361" y="710"/>
                </a:lnTo>
                <a:lnTo>
                  <a:pt x="358" y="707"/>
                </a:lnTo>
                <a:lnTo>
                  <a:pt x="356" y="704"/>
                </a:lnTo>
                <a:lnTo>
                  <a:pt x="354" y="702"/>
                </a:lnTo>
                <a:lnTo>
                  <a:pt x="353" y="700"/>
                </a:lnTo>
                <a:lnTo>
                  <a:pt x="351" y="699"/>
                </a:lnTo>
                <a:lnTo>
                  <a:pt x="348" y="697"/>
                </a:lnTo>
                <a:lnTo>
                  <a:pt x="346" y="697"/>
                </a:lnTo>
                <a:lnTo>
                  <a:pt x="345" y="697"/>
                </a:lnTo>
                <a:lnTo>
                  <a:pt x="343" y="696"/>
                </a:lnTo>
                <a:lnTo>
                  <a:pt x="342" y="696"/>
                </a:lnTo>
                <a:lnTo>
                  <a:pt x="341" y="695"/>
                </a:lnTo>
                <a:lnTo>
                  <a:pt x="340" y="695"/>
                </a:lnTo>
                <a:lnTo>
                  <a:pt x="339" y="695"/>
                </a:lnTo>
                <a:lnTo>
                  <a:pt x="338" y="694"/>
                </a:lnTo>
                <a:lnTo>
                  <a:pt x="336" y="693"/>
                </a:lnTo>
                <a:lnTo>
                  <a:pt x="334" y="692"/>
                </a:lnTo>
                <a:lnTo>
                  <a:pt x="333" y="692"/>
                </a:lnTo>
                <a:lnTo>
                  <a:pt x="331" y="692"/>
                </a:lnTo>
                <a:lnTo>
                  <a:pt x="330" y="692"/>
                </a:lnTo>
                <a:lnTo>
                  <a:pt x="328" y="694"/>
                </a:lnTo>
                <a:lnTo>
                  <a:pt x="327" y="694"/>
                </a:lnTo>
                <a:lnTo>
                  <a:pt x="326" y="694"/>
                </a:lnTo>
                <a:lnTo>
                  <a:pt x="325" y="694"/>
                </a:lnTo>
                <a:lnTo>
                  <a:pt x="322" y="694"/>
                </a:lnTo>
                <a:lnTo>
                  <a:pt x="319" y="694"/>
                </a:lnTo>
                <a:lnTo>
                  <a:pt x="319" y="693"/>
                </a:lnTo>
                <a:lnTo>
                  <a:pt x="318" y="692"/>
                </a:lnTo>
                <a:lnTo>
                  <a:pt x="318" y="689"/>
                </a:lnTo>
                <a:lnTo>
                  <a:pt x="317" y="687"/>
                </a:lnTo>
                <a:lnTo>
                  <a:pt x="316" y="686"/>
                </a:lnTo>
                <a:lnTo>
                  <a:pt x="314" y="684"/>
                </a:lnTo>
                <a:lnTo>
                  <a:pt x="314" y="683"/>
                </a:lnTo>
                <a:lnTo>
                  <a:pt x="313" y="681"/>
                </a:lnTo>
                <a:lnTo>
                  <a:pt x="313" y="680"/>
                </a:lnTo>
                <a:lnTo>
                  <a:pt x="312" y="678"/>
                </a:lnTo>
                <a:lnTo>
                  <a:pt x="310" y="675"/>
                </a:lnTo>
                <a:lnTo>
                  <a:pt x="309" y="673"/>
                </a:lnTo>
                <a:lnTo>
                  <a:pt x="307" y="668"/>
                </a:lnTo>
                <a:lnTo>
                  <a:pt x="306" y="667"/>
                </a:lnTo>
                <a:lnTo>
                  <a:pt x="304" y="665"/>
                </a:lnTo>
                <a:lnTo>
                  <a:pt x="303" y="664"/>
                </a:lnTo>
                <a:lnTo>
                  <a:pt x="302" y="663"/>
                </a:lnTo>
                <a:lnTo>
                  <a:pt x="301" y="663"/>
                </a:lnTo>
                <a:lnTo>
                  <a:pt x="299" y="663"/>
                </a:lnTo>
                <a:lnTo>
                  <a:pt x="297" y="662"/>
                </a:lnTo>
                <a:lnTo>
                  <a:pt x="297" y="661"/>
                </a:lnTo>
                <a:lnTo>
                  <a:pt x="296" y="661"/>
                </a:lnTo>
                <a:lnTo>
                  <a:pt x="295" y="660"/>
                </a:lnTo>
                <a:lnTo>
                  <a:pt x="296" y="660"/>
                </a:lnTo>
                <a:lnTo>
                  <a:pt x="296" y="659"/>
                </a:lnTo>
                <a:lnTo>
                  <a:pt x="295" y="657"/>
                </a:lnTo>
                <a:lnTo>
                  <a:pt x="295" y="656"/>
                </a:lnTo>
                <a:lnTo>
                  <a:pt x="294" y="656"/>
                </a:lnTo>
                <a:lnTo>
                  <a:pt x="293" y="656"/>
                </a:lnTo>
                <a:lnTo>
                  <a:pt x="291" y="655"/>
                </a:lnTo>
                <a:lnTo>
                  <a:pt x="291" y="654"/>
                </a:lnTo>
                <a:lnTo>
                  <a:pt x="290" y="654"/>
                </a:lnTo>
                <a:lnTo>
                  <a:pt x="290" y="653"/>
                </a:lnTo>
                <a:lnTo>
                  <a:pt x="287" y="653"/>
                </a:lnTo>
                <a:lnTo>
                  <a:pt x="286" y="651"/>
                </a:lnTo>
                <a:lnTo>
                  <a:pt x="285" y="651"/>
                </a:lnTo>
                <a:lnTo>
                  <a:pt x="284" y="650"/>
                </a:lnTo>
                <a:lnTo>
                  <a:pt x="282" y="650"/>
                </a:lnTo>
                <a:lnTo>
                  <a:pt x="280" y="650"/>
                </a:lnTo>
                <a:lnTo>
                  <a:pt x="280" y="649"/>
                </a:lnTo>
                <a:lnTo>
                  <a:pt x="279" y="649"/>
                </a:lnTo>
                <a:lnTo>
                  <a:pt x="279" y="648"/>
                </a:lnTo>
                <a:lnTo>
                  <a:pt x="278" y="647"/>
                </a:lnTo>
                <a:lnTo>
                  <a:pt x="277" y="647"/>
                </a:lnTo>
                <a:lnTo>
                  <a:pt x="276" y="647"/>
                </a:lnTo>
                <a:lnTo>
                  <a:pt x="276" y="646"/>
                </a:lnTo>
                <a:lnTo>
                  <a:pt x="274" y="645"/>
                </a:lnTo>
                <a:lnTo>
                  <a:pt x="274" y="644"/>
                </a:lnTo>
                <a:lnTo>
                  <a:pt x="273" y="644"/>
                </a:lnTo>
                <a:lnTo>
                  <a:pt x="272" y="643"/>
                </a:lnTo>
                <a:lnTo>
                  <a:pt x="271" y="642"/>
                </a:lnTo>
                <a:lnTo>
                  <a:pt x="271" y="641"/>
                </a:lnTo>
                <a:lnTo>
                  <a:pt x="270" y="640"/>
                </a:lnTo>
                <a:lnTo>
                  <a:pt x="269" y="640"/>
                </a:lnTo>
                <a:lnTo>
                  <a:pt x="269" y="639"/>
                </a:lnTo>
                <a:lnTo>
                  <a:pt x="268" y="639"/>
                </a:lnTo>
                <a:lnTo>
                  <a:pt x="268" y="638"/>
                </a:lnTo>
                <a:lnTo>
                  <a:pt x="268" y="637"/>
                </a:lnTo>
                <a:lnTo>
                  <a:pt x="267" y="636"/>
                </a:lnTo>
                <a:lnTo>
                  <a:pt x="268" y="636"/>
                </a:lnTo>
                <a:lnTo>
                  <a:pt x="266" y="635"/>
                </a:lnTo>
                <a:lnTo>
                  <a:pt x="265" y="634"/>
                </a:lnTo>
                <a:lnTo>
                  <a:pt x="263" y="633"/>
                </a:lnTo>
                <a:lnTo>
                  <a:pt x="262" y="633"/>
                </a:lnTo>
                <a:lnTo>
                  <a:pt x="261" y="632"/>
                </a:lnTo>
                <a:lnTo>
                  <a:pt x="260" y="632"/>
                </a:lnTo>
                <a:lnTo>
                  <a:pt x="260" y="633"/>
                </a:lnTo>
                <a:lnTo>
                  <a:pt x="259" y="632"/>
                </a:lnTo>
                <a:lnTo>
                  <a:pt x="258" y="632"/>
                </a:lnTo>
                <a:lnTo>
                  <a:pt x="258" y="631"/>
                </a:lnTo>
                <a:lnTo>
                  <a:pt x="257" y="631"/>
                </a:lnTo>
                <a:lnTo>
                  <a:pt x="256" y="631"/>
                </a:lnTo>
                <a:lnTo>
                  <a:pt x="255" y="631"/>
                </a:lnTo>
                <a:lnTo>
                  <a:pt x="254" y="630"/>
                </a:lnTo>
                <a:lnTo>
                  <a:pt x="254" y="629"/>
                </a:lnTo>
                <a:lnTo>
                  <a:pt x="253" y="628"/>
                </a:lnTo>
                <a:lnTo>
                  <a:pt x="254" y="627"/>
                </a:lnTo>
                <a:lnTo>
                  <a:pt x="255" y="627"/>
                </a:lnTo>
                <a:lnTo>
                  <a:pt x="254" y="626"/>
                </a:lnTo>
                <a:lnTo>
                  <a:pt x="254" y="625"/>
                </a:lnTo>
                <a:lnTo>
                  <a:pt x="253" y="625"/>
                </a:lnTo>
                <a:lnTo>
                  <a:pt x="254" y="624"/>
                </a:lnTo>
                <a:lnTo>
                  <a:pt x="253" y="623"/>
                </a:lnTo>
                <a:lnTo>
                  <a:pt x="254" y="622"/>
                </a:lnTo>
                <a:lnTo>
                  <a:pt x="255" y="622"/>
                </a:lnTo>
                <a:lnTo>
                  <a:pt x="255" y="621"/>
                </a:lnTo>
                <a:lnTo>
                  <a:pt x="255" y="620"/>
                </a:lnTo>
                <a:lnTo>
                  <a:pt x="257" y="620"/>
                </a:lnTo>
                <a:lnTo>
                  <a:pt x="257" y="621"/>
                </a:lnTo>
                <a:lnTo>
                  <a:pt x="258" y="620"/>
                </a:lnTo>
                <a:lnTo>
                  <a:pt x="259" y="621"/>
                </a:lnTo>
                <a:lnTo>
                  <a:pt x="261" y="621"/>
                </a:lnTo>
                <a:lnTo>
                  <a:pt x="262" y="621"/>
                </a:lnTo>
                <a:lnTo>
                  <a:pt x="262" y="622"/>
                </a:lnTo>
                <a:lnTo>
                  <a:pt x="263" y="622"/>
                </a:lnTo>
                <a:lnTo>
                  <a:pt x="264" y="623"/>
                </a:lnTo>
                <a:lnTo>
                  <a:pt x="264" y="624"/>
                </a:lnTo>
                <a:lnTo>
                  <a:pt x="266" y="624"/>
                </a:lnTo>
                <a:lnTo>
                  <a:pt x="266" y="622"/>
                </a:lnTo>
                <a:lnTo>
                  <a:pt x="267" y="622"/>
                </a:lnTo>
                <a:lnTo>
                  <a:pt x="268" y="622"/>
                </a:lnTo>
                <a:lnTo>
                  <a:pt x="268" y="623"/>
                </a:lnTo>
                <a:lnTo>
                  <a:pt x="269" y="622"/>
                </a:lnTo>
                <a:lnTo>
                  <a:pt x="269" y="621"/>
                </a:lnTo>
                <a:lnTo>
                  <a:pt x="268" y="621"/>
                </a:lnTo>
                <a:lnTo>
                  <a:pt x="268" y="620"/>
                </a:lnTo>
                <a:lnTo>
                  <a:pt x="268" y="619"/>
                </a:lnTo>
                <a:lnTo>
                  <a:pt x="269" y="619"/>
                </a:lnTo>
                <a:lnTo>
                  <a:pt x="270" y="619"/>
                </a:lnTo>
                <a:lnTo>
                  <a:pt x="271" y="618"/>
                </a:lnTo>
                <a:lnTo>
                  <a:pt x="271" y="619"/>
                </a:lnTo>
                <a:lnTo>
                  <a:pt x="272" y="618"/>
                </a:lnTo>
                <a:lnTo>
                  <a:pt x="272" y="617"/>
                </a:lnTo>
                <a:lnTo>
                  <a:pt x="273" y="617"/>
                </a:lnTo>
                <a:lnTo>
                  <a:pt x="274" y="617"/>
                </a:lnTo>
                <a:lnTo>
                  <a:pt x="275" y="617"/>
                </a:lnTo>
                <a:lnTo>
                  <a:pt x="276" y="616"/>
                </a:lnTo>
                <a:lnTo>
                  <a:pt x="277" y="616"/>
                </a:lnTo>
                <a:lnTo>
                  <a:pt x="277" y="615"/>
                </a:lnTo>
                <a:lnTo>
                  <a:pt x="277" y="614"/>
                </a:lnTo>
                <a:lnTo>
                  <a:pt x="276" y="613"/>
                </a:lnTo>
                <a:lnTo>
                  <a:pt x="275" y="613"/>
                </a:lnTo>
                <a:lnTo>
                  <a:pt x="276" y="612"/>
                </a:lnTo>
                <a:lnTo>
                  <a:pt x="277" y="611"/>
                </a:lnTo>
                <a:lnTo>
                  <a:pt x="276" y="610"/>
                </a:lnTo>
                <a:lnTo>
                  <a:pt x="275" y="610"/>
                </a:lnTo>
                <a:lnTo>
                  <a:pt x="275" y="609"/>
                </a:lnTo>
                <a:lnTo>
                  <a:pt x="275" y="608"/>
                </a:lnTo>
                <a:lnTo>
                  <a:pt x="274" y="607"/>
                </a:lnTo>
                <a:lnTo>
                  <a:pt x="274" y="606"/>
                </a:lnTo>
                <a:lnTo>
                  <a:pt x="275" y="605"/>
                </a:lnTo>
                <a:lnTo>
                  <a:pt x="274" y="604"/>
                </a:lnTo>
                <a:lnTo>
                  <a:pt x="275" y="604"/>
                </a:lnTo>
                <a:lnTo>
                  <a:pt x="275" y="602"/>
                </a:lnTo>
                <a:lnTo>
                  <a:pt x="275" y="601"/>
                </a:lnTo>
                <a:lnTo>
                  <a:pt x="276" y="601"/>
                </a:lnTo>
                <a:lnTo>
                  <a:pt x="277" y="600"/>
                </a:lnTo>
                <a:lnTo>
                  <a:pt x="277" y="599"/>
                </a:lnTo>
                <a:lnTo>
                  <a:pt x="277" y="598"/>
                </a:lnTo>
                <a:lnTo>
                  <a:pt x="278" y="598"/>
                </a:lnTo>
                <a:lnTo>
                  <a:pt x="279" y="597"/>
                </a:lnTo>
                <a:lnTo>
                  <a:pt x="278" y="597"/>
                </a:lnTo>
                <a:lnTo>
                  <a:pt x="278" y="596"/>
                </a:lnTo>
                <a:lnTo>
                  <a:pt x="280" y="595"/>
                </a:lnTo>
                <a:lnTo>
                  <a:pt x="281" y="594"/>
                </a:lnTo>
                <a:lnTo>
                  <a:pt x="282" y="593"/>
                </a:lnTo>
                <a:lnTo>
                  <a:pt x="283" y="593"/>
                </a:lnTo>
                <a:lnTo>
                  <a:pt x="284" y="591"/>
                </a:lnTo>
                <a:lnTo>
                  <a:pt x="285" y="591"/>
                </a:lnTo>
                <a:lnTo>
                  <a:pt x="285" y="590"/>
                </a:lnTo>
                <a:lnTo>
                  <a:pt x="285" y="589"/>
                </a:lnTo>
                <a:lnTo>
                  <a:pt x="286" y="589"/>
                </a:lnTo>
                <a:lnTo>
                  <a:pt x="286" y="588"/>
                </a:lnTo>
                <a:lnTo>
                  <a:pt x="286" y="587"/>
                </a:lnTo>
                <a:lnTo>
                  <a:pt x="287" y="586"/>
                </a:lnTo>
                <a:lnTo>
                  <a:pt x="287" y="583"/>
                </a:lnTo>
                <a:lnTo>
                  <a:pt x="288" y="583"/>
                </a:lnTo>
                <a:lnTo>
                  <a:pt x="287" y="582"/>
                </a:lnTo>
                <a:lnTo>
                  <a:pt x="285" y="581"/>
                </a:lnTo>
                <a:lnTo>
                  <a:pt x="284" y="581"/>
                </a:lnTo>
                <a:lnTo>
                  <a:pt x="283" y="581"/>
                </a:lnTo>
                <a:lnTo>
                  <a:pt x="282" y="581"/>
                </a:lnTo>
                <a:lnTo>
                  <a:pt x="282" y="580"/>
                </a:lnTo>
                <a:lnTo>
                  <a:pt x="281" y="580"/>
                </a:lnTo>
                <a:lnTo>
                  <a:pt x="281" y="579"/>
                </a:lnTo>
                <a:lnTo>
                  <a:pt x="281" y="578"/>
                </a:lnTo>
                <a:lnTo>
                  <a:pt x="281" y="577"/>
                </a:lnTo>
                <a:lnTo>
                  <a:pt x="282" y="575"/>
                </a:lnTo>
                <a:lnTo>
                  <a:pt x="281" y="575"/>
                </a:lnTo>
                <a:lnTo>
                  <a:pt x="281" y="574"/>
                </a:lnTo>
                <a:lnTo>
                  <a:pt x="281" y="573"/>
                </a:lnTo>
                <a:lnTo>
                  <a:pt x="281" y="572"/>
                </a:lnTo>
                <a:lnTo>
                  <a:pt x="281" y="571"/>
                </a:lnTo>
                <a:lnTo>
                  <a:pt x="281" y="570"/>
                </a:lnTo>
                <a:lnTo>
                  <a:pt x="281" y="568"/>
                </a:lnTo>
                <a:lnTo>
                  <a:pt x="282" y="567"/>
                </a:lnTo>
                <a:lnTo>
                  <a:pt x="281" y="567"/>
                </a:lnTo>
                <a:lnTo>
                  <a:pt x="281" y="566"/>
                </a:lnTo>
                <a:lnTo>
                  <a:pt x="280" y="566"/>
                </a:lnTo>
                <a:lnTo>
                  <a:pt x="279" y="565"/>
                </a:lnTo>
                <a:lnTo>
                  <a:pt x="278" y="565"/>
                </a:lnTo>
                <a:lnTo>
                  <a:pt x="278" y="564"/>
                </a:lnTo>
                <a:lnTo>
                  <a:pt x="277" y="564"/>
                </a:lnTo>
                <a:lnTo>
                  <a:pt x="276" y="563"/>
                </a:lnTo>
                <a:lnTo>
                  <a:pt x="276" y="562"/>
                </a:lnTo>
                <a:lnTo>
                  <a:pt x="276" y="561"/>
                </a:lnTo>
                <a:lnTo>
                  <a:pt x="275" y="561"/>
                </a:lnTo>
                <a:lnTo>
                  <a:pt x="274" y="560"/>
                </a:lnTo>
                <a:lnTo>
                  <a:pt x="273" y="559"/>
                </a:lnTo>
                <a:lnTo>
                  <a:pt x="274" y="557"/>
                </a:lnTo>
                <a:lnTo>
                  <a:pt x="273" y="556"/>
                </a:lnTo>
                <a:lnTo>
                  <a:pt x="272" y="555"/>
                </a:lnTo>
                <a:lnTo>
                  <a:pt x="273" y="555"/>
                </a:lnTo>
                <a:lnTo>
                  <a:pt x="273" y="552"/>
                </a:lnTo>
                <a:lnTo>
                  <a:pt x="273" y="551"/>
                </a:lnTo>
                <a:lnTo>
                  <a:pt x="273" y="550"/>
                </a:lnTo>
                <a:lnTo>
                  <a:pt x="272" y="549"/>
                </a:lnTo>
                <a:lnTo>
                  <a:pt x="271" y="547"/>
                </a:lnTo>
                <a:lnTo>
                  <a:pt x="270" y="545"/>
                </a:lnTo>
                <a:lnTo>
                  <a:pt x="269" y="544"/>
                </a:lnTo>
                <a:lnTo>
                  <a:pt x="268" y="544"/>
                </a:lnTo>
                <a:lnTo>
                  <a:pt x="268" y="543"/>
                </a:lnTo>
                <a:lnTo>
                  <a:pt x="267" y="543"/>
                </a:lnTo>
                <a:lnTo>
                  <a:pt x="266" y="542"/>
                </a:lnTo>
                <a:lnTo>
                  <a:pt x="265" y="542"/>
                </a:lnTo>
                <a:lnTo>
                  <a:pt x="263" y="541"/>
                </a:lnTo>
                <a:lnTo>
                  <a:pt x="262" y="539"/>
                </a:lnTo>
                <a:lnTo>
                  <a:pt x="262" y="538"/>
                </a:lnTo>
                <a:lnTo>
                  <a:pt x="262" y="537"/>
                </a:lnTo>
                <a:lnTo>
                  <a:pt x="261" y="536"/>
                </a:lnTo>
                <a:lnTo>
                  <a:pt x="261" y="535"/>
                </a:lnTo>
                <a:lnTo>
                  <a:pt x="262" y="535"/>
                </a:lnTo>
                <a:lnTo>
                  <a:pt x="262" y="533"/>
                </a:lnTo>
                <a:lnTo>
                  <a:pt x="262" y="532"/>
                </a:lnTo>
                <a:lnTo>
                  <a:pt x="261" y="530"/>
                </a:lnTo>
                <a:lnTo>
                  <a:pt x="261" y="529"/>
                </a:lnTo>
                <a:lnTo>
                  <a:pt x="260" y="528"/>
                </a:lnTo>
                <a:lnTo>
                  <a:pt x="259" y="528"/>
                </a:lnTo>
                <a:lnTo>
                  <a:pt x="259" y="527"/>
                </a:lnTo>
                <a:lnTo>
                  <a:pt x="259" y="525"/>
                </a:lnTo>
                <a:lnTo>
                  <a:pt x="259" y="523"/>
                </a:lnTo>
                <a:lnTo>
                  <a:pt x="258" y="522"/>
                </a:lnTo>
                <a:lnTo>
                  <a:pt x="258" y="521"/>
                </a:lnTo>
                <a:lnTo>
                  <a:pt x="257" y="521"/>
                </a:lnTo>
                <a:lnTo>
                  <a:pt x="257" y="520"/>
                </a:lnTo>
                <a:lnTo>
                  <a:pt x="258" y="519"/>
                </a:lnTo>
                <a:lnTo>
                  <a:pt x="258" y="516"/>
                </a:lnTo>
                <a:lnTo>
                  <a:pt x="257" y="514"/>
                </a:lnTo>
                <a:lnTo>
                  <a:pt x="258" y="513"/>
                </a:lnTo>
                <a:lnTo>
                  <a:pt x="258" y="512"/>
                </a:lnTo>
                <a:lnTo>
                  <a:pt x="258" y="511"/>
                </a:lnTo>
                <a:lnTo>
                  <a:pt x="259" y="510"/>
                </a:lnTo>
                <a:lnTo>
                  <a:pt x="259" y="509"/>
                </a:lnTo>
                <a:lnTo>
                  <a:pt x="259" y="508"/>
                </a:lnTo>
                <a:lnTo>
                  <a:pt x="258" y="508"/>
                </a:lnTo>
                <a:lnTo>
                  <a:pt x="258" y="507"/>
                </a:lnTo>
                <a:lnTo>
                  <a:pt x="258" y="506"/>
                </a:lnTo>
                <a:lnTo>
                  <a:pt x="258" y="505"/>
                </a:lnTo>
                <a:lnTo>
                  <a:pt x="257" y="504"/>
                </a:lnTo>
                <a:lnTo>
                  <a:pt x="255" y="501"/>
                </a:lnTo>
                <a:lnTo>
                  <a:pt x="254" y="502"/>
                </a:lnTo>
                <a:lnTo>
                  <a:pt x="253" y="503"/>
                </a:lnTo>
                <a:lnTo>
                  <a:pt x="252" y="502"/>
                </a:lnTo>
                <a:lnTo>
                  <a:pt x="251" y="501"/>
                </a:lnTo>
                <a:lnTo>
                  <a:pt x="251" y="498"/>
                </a:lnTo>
                <a:lnTo>
                  <a:pt x="250" y="497"/>
                </a:lnTo>
                <a:lnTo>
                  <a:pt x="250" y="496"/>
                </a:lnTo>
                <a:lnTo>
                  <a:pt x="250" y="495"/>
                </a:lnTo>
                <a:lnTo>
                  <a:pt x="250" y="494"/>
                </a:lnTo>
                <a:lnTo>
                  <a:pt x="251" y="492"/>
                </a:lnTo>
                <a:lnTo>
                  <a:pt x="251" y="491"/>
                </a:lnTo>
                <a:lnTo>
                  <a:pt x="251" y="489"/>
                </a:lnTo>
                <a:lnTo>
                  <a:pt x="252" y="488"/>
                </a:lnTo>
                <a:lnTo>
                  <a:pt x="252" y="487"/>
                </a:lnTo>
                <a:lnTo>
                  <a:pt x="251" y="486"/>
                </a:lnTo>
                <a:lnTo>
                  <a:pt x="251" y="484"/>
                </a:lnTo>
                <a:lnTo>
                  <a:pt x="251" y="483"/>
                </a:lnTo>
                <a:lnTo>
                  <a:pt x="250" y="481"/>
                </a:lnTo>
                <a:lnTo>
                  <a:pt x="249" y="478"/>
                </a:lnTo>
                <a:lnTo>
                  <a:pt x="250" y="476"/>
                </a:lnTo>
                <a:lnTo>
                  <a:pt x="251" y="475"/>
                </a:lnTo>
                <a:lnTo>
                  <a:pt x="251" y="474"/>
                </a:lnTo>
                <a:lnTo>
                  <a:pt x="252" y="472"/>
                </a:lnTo>
                <a:lnTo>
                  <a:pt x="253" y="471"/>
                </a:lnTo>
                <a:lnTo>
                  <a:pt x="256" y="469"/>
                </a:lnTo>
                <a:lnTo>
                  <a:pt x="258" y="468"/>
                </a:lnTo>
                <a:lnTo>
                  <a:pt x="258" y="467"/>
                </a:lnTo>
                <a:lnTo>
                  <a:pt x="258" y="465"/>
                </a:lnTo>
                <a:lnTo>
                  <a:pt x="258" y="463"/>
                </a:lnTo>
                <a:lnTo>
                  <a:pt x="257" y="462"/>
                </a:lnTo>
                <a:lnTo>
                  <a:pt x="255" y="461"/>
                </a:lnTo>
                <a:lnTo>
                  <a:pt x="255" y="460"/>
                </a:lnTo>
                <a:lnTo>
                  <a:pt x="255" y="459"/>
                </a:lnTo>
                <a:lnTo>
                  <a:pt x="255" y="458"/>
                </a:lnTo>
                <a:lnTo>
                  <a:pt x="255" y="457"/>
                </a:lnTo>
                <a:lnTo>
                  <a:pt x="256" y="455"/>
                </a:lnTo>
                <a:lnTo>
                  <a:pt x="257" y="453"/>
                </a:lnTo>
                <a:lnTo>
                  <a:pt x="257" y="452"/>
                </a:lnTo>
                <a:lnTo>
                  <a:pt x="259" y="451"/>
                </a:lnTo>
                <a:lnTo>
                  <a:pt x="259" y="450"/>
                </a:lnTo>
                <a:lnTo>
                  <a:pt x="260" y="449"/>
                </a:lnTo>
                <a:lnTo>
                  <a:pt x="260" y="448"/>
                </a:lnTo>
                <a:lnTo>
                  <a:pt x="259" y="447"/>
                </a:lnTo>
                <a:lnTo>
                  <a:pt x="259" y="446"/>
                </a:lnTo>
                <a:lnTo>
                  <a:pt x="258" y="446"/>
                </a:lnTo>
                <a:lnTo>
                  <a:pt x="258" y="445"/>
                </a:lnTo>
                <a:lnTo>
                  <a:pt x="257" y="444"/>
                </a:lnTo>
                <a:lnTo>
                  <a:pt x="256" y="443"/>
                </a:lnTo>
                <a:lnTo>
                  <a:pt x="256" y="442"/>
                </a:lnTo>
                <a:lnTo>
                  <a:pt x="256" y="440"/>
                </a:lnTo>
                <a:lnTo>
                  <a:pt x="256" y="439"/>
                </a:lnTo>
                <a:lnTo>
                  <a:pt x="256" y="437"/>
                </a:lnTo>
                <a:lnTo>
                  <a:pt x="257" y="436"/>
                </a:lnTo>
                <a:lnTo>
                  <a:pt x="255" y="435"/>
                </a:lnTo>
                <a:lnTo>
                  <a:pt x="254" y="436"/>
                </a:lnTo>
                <a:lnTo>
                  <a:pt x="251" y="436"/>
                </a:lnTo>
                <a:lnTo>
                  <a:pt x="250" y="435"/>
                </a:lnTo>
                <a:lnTo>
                  <a:pt x="249" y="432"/>
                </a:lnTo>
                <a:lnTo>
                  <a:pt x="248" y="430"/>
                </a:lnTo>
                <a:lnTo>
                  <a:pt x="247" y="426"/>
                </a:lnTo>
                <a:lnTo>
                  <a:pt x="247" y="425"/>
                </a:lnTo>
                <a:lnTo>
                  <a:pt x="245" y="421"/>
                </a:lnTo>
                <a:lnTo>
                  <a:pt x="243" y="416"/>
                </a:lnTo>
                <a:lnTo>
                  <a:pt x="243" y="414"/>
                </a:lnTo>
                <a:lnTo>
                  <a:pt x="243" y="412"/>
                </a:lnTo>
                <a:lnTo>
                  <a:pt x="242" y="411"/>
                </a:lnTo>
                <a:lnTo>
                  <a:pt x="242" y="410"/>
                </a:lnTo>
                <a:lnTo>
                  <a:pt x="242" y="409"/>
                </a:lnTo>
                <a:lnTo>
                  <a:pt x="241" y="408"/>
                </a:lnTo>
                <a:lnTo>
                  <a:pt x="240" y="407"/>
                </a:lnTo>
                <a:lnTo>
                  <a:pt x="240" y="404"/>
                </a:lnTo>
                <a:lnTo>
                  <a:pt x="240" y="403"/>
                </a:lnTo>
                <a:lnTo>
                  <a:pt x="239" y="402"/>
                </a:lnTo>
                <a:lnTo>
                  <a:pt x="239" y="400"/>
                </a:lnTo>
                <a:lnTo>
                  <a:pt x="238" y="399"/>
                </a:lnTo>
                <a:lnTo>
                  <a:pt x="237" y="398"/>
                </a:lnTo>
                <a:lnTo>
                  <a:pt x="236" y="398"/>
                </a:lnTo>
                <a:lnTo>
                  <a:pt x="234" y="397"/>
                </a:lnTo>
                <a:lnTo>
                  <a:pt x="233" y="397"/>
                </a:lnTo>
                <a:lnTo>
                  <a:pt x="232" y="395"/>
                </a:lnTo>
                <a:lnTo>
                  <a:pt x="231" y="395"/>
                </a:lnTo>
                <a:lnTo>
                  <a:pt x="229" y="394"/>
                </a:lnTo>
                <a:lnTo>
                  <a:pt x="228" y="393"/>
                </a:lnTo>
                <a:lnTo>
                  <a:pt x="228" y="391"/>
                </a:lnTo>
                <a:lnTo>
                  <a:pt x="228" y="390"/>
                </a:lnTo>
                <a:lnTo>
                  <a:pt x="227" y="389"/>
                </a:lnTo>
                <a:lnTo>
                  <a:pt x="224" y="386"/>
                </a:lnTo>
                <a:lnTo>
                  <a:pt x="223" y="385"/>
                </a:lnTo>
                <a:lnTo>
                  <a:pt x="222" y="385"/>
                </a:lnTo>
                <a:lnTo>
                  <a:pt x="222" y="384"/>
                </a:lnTo>
                <a:lnTo>
                  <a:pt x="221" y="383"/>
                </a:lnTo>
                <a:lnTo>
                  <a:pt x="221" y="382"/>
                </a:lnTo>
                <a:lnTo>
                  <a:pt x="222" y="381"/>
                </a:lnTo>
                <a:lnTo>
                  <a:pt x="222" y="380"/>
                </a:lnTo>
                <a:lnTo>
                  <a:pt x="223" y="379"/>
                </a:lnTo>
                <a:lnTo>
                  <a:pt x="224" y="378"/>
                </a:lnTo>
                <a:lnTo>
                  <a:pt x="226" y="376"/>
                </a:lnTo>
                <a:lnTo>
                  <a:pt x="227" y="375"/>
                </a:lnTo>
                <a:lnTo>
                  <a:pt x="228" y="374"/>
                </a:lnTo>
                <a:lnTo>
                  <a:pt x="229" y="374"/>
                </a:lnTo>
                <a:lnTo>
                  <a:pt x="230" y="373"/>
                </a:lnTo>
                <a:lnTo>
                  <a:pt x="230" y="372"/>
                </a:lnTo>
                <a:lnTo>
                  <a:pt x="231" y="371"/>
                </a:lnTo>
                <a:lnTo>
                  <a:pt x="231" y="370"/>
                </a:lnTo>
                <a:lnTo>
                  <a:pt x="231" y="367"/>
                </a:lnTo>
                <a:lnTo>
                  <a:pt x="230" y="366"/>
                </a:lnTo>
                <a:lnTo>
                  <a:pt x="230" y="365"/>
                </a:lnTo>
                <a:lnTo>
                  <a:pt x="230" y="362"/>
                </a:lnTo>
                <a:lnTo>
                  <a:pt x="229" y="361"/>
                </a:lnTo>
                <a:lnTo>
                  <a:pt x="230" y="360"/>
                </a:lnTo>
                <a:lnTo>
                  <a:pt x="230" y="359"/>
                </a:lnTo>
                <a:lnTo>
                  <a:pt x="231" y="357"/>
                </a:lnTo>
                <a:lnTo>
                  <a:pt x="232" y="355"/>
                </a:lnTo>
                <a:lnTo>
                  <a:pt x="233" y="353"/>
                </a:lnTo>
                <a:lnTo>
                  <a:pt x="233" y="352"/>
                </a:lnTo>
                <a:lnTo>
                  <a:pt x="233" y="350"/>
                </a:lnTo>
                <a:lnTo>
                  <a:pt x="233" y="349"/>
                </a:lnTo>
                <a:lnTo>
                  <a:pt x="233" y="348"/>
                </a:lnTo>
                <a:lnTo>
                  <a:pt x="232" y="347"/>
                </a:lnTo>
                <a:lnTo>
                  <a:pt x="231" y="346"/>
                </a:lnTo>
                <a:lnTo>
                  <a:pt x="230" y="345"/>
                </a:lnTo>
                <a:lnTo>
                  <a:pt x="228" y="344"/>
                </a:lnTo>
                <a:lnTo>
                  <a:pt x="225" y="343"/>
                </a:lnTo>
                <a:lnTo>
                  <a:pt x="223" y="343"/>
                </a:lnTo>
                <a:lnTo>
                  <a:pt x="222" y="342"/>
                </a:lnTo>
                <a:lnTo>
                  <a:pt x="221" y="342"/>
                </a:lnTo>
                <a:lnTo>
                  <a:pt x="220" y="341"/>
                </a:lnTo>
                <a:lnTo>
                  <a:pt x="219" y="340"/>
                </a:lnTo>
                <a:lnTo>
                  <a:pt x="218" y="340"/>
                </a:lnTo>
                <a:lnTo>
                  <a:pt x="216" y="340"/>
                </a:lnTo>
                <a:lnTo>
                  <a:pt x="214" y="339"/>
                </a:lnTo>
                <a:lnTo>
                  <a:pt x="210" y="339"/>
                </a:lnTo>
                <a:lnTo>
                  <a:pt x="209" y="339"/>
                </a:lnTo>
                <a:lnTo>
                  <a:pt x="208" y="339"/>
                </a:lnTo>
                <a:lnTo>
                  <a:pt x="207" y="338"/>
                </a:lnTo>
                <a:lnTo>
                  <a:pt x="205" y="339"/>
                </a:lnTo>
                <a:lnTo>
                  <a:pt x="204" y="339"/>
                </a:lnTo>
                <a:lnTo>
                  <a:pt x="204" y="340"/>
                </a:lnTo>
                <a:lnTo>
                  <a:pt x="203" y="340"/>
                </a:lnTo>
                <a:lnTo>
                  <a:pt x="202" y="340"/>
                </a:lnTo>
                <a:lnTo>
                  <a:pt x="201" y="340"/>
                </a:lnTo>
                <a:lnTo>
                  <a:pt x="200" y="340"/>
                </a:lnTo>
                <a:lnTo>
                  <a:pt x="199" y="340"/>
                </a:lnTo>
                <a:lnTo>
                  <a:pt x="198" y="340"/>
                </a:lnTo>
                <a:lnTo>
                  <a:pt x="197" y="339"/>
                </a:lnTo>
                <a:lnTo>
                  <a:pt x="194" y="338"/>
                </a:lnTo>
                <a:lnTo>
                  <a:pt x="193" y="337"/>
                </a:lnTo>
                <a:lnTo>
                  <a:pt x="192" y="336"/>
                </a:lnTo>
                <a:lnTo>
                  <a:pt x="191" y="335"/>
                </a:lnTo>
                <a:lnTo>
                  <a:pt x="190" y="335"/>
                </a:lnTo>
                <a:lnTo>
                  <a:pt x="189" y="332"/>
                </a:lnTo>
                <a:lnTo>
                  <a:pt x="188" y="331"/>
                </a:lnTo>
                <a:lnTo>
                  <a:pt x="187" y="330"/>
                </a:lnTo>
                <a:lnTo>
                  <a:pt x="187" y="329"/>
                </a:lnTo>
                <a:lnTo>
                  <a:pt x="186" y="328"/>
                </a:lnTo>
                <a:lnTo>
                  <a:pt x="187" y="325"/>
                </a:lnTo>
                <a:lnTo>
                  <a:pt x="186" y="324"/>
                </a:lnTo>
                <a:lnTo>
                  <a:pt x="185" y="324"/>
                </a:lnTo>
                <a:lnTo>
                  <a:pt x="184" y="323"/>
                </a:lnTo>
                <a:lnTo>
                  <a:pt x="182" y="323"/>
                </a:lnTo>
                <a:lnTo>
                  <a:pt x="181" y="323"/>
                </a:lnTo>
                <a:lnTo>
                  <a:pt x="179" y="324"/>
                </a:lnTo>
                <a:lnTo>
                  <a:pt x="176" y="324"/>
                </a:lnTo>
                <a:lnTo>
                  <a:pt x="172" y="326"/>
                </a:lnTo>
                <a:lnTo>
                  <a:pt x="171" y="326"/>
                </a:lnTo>
                <a:lnTo>
                  <a:pt x="170" y="326"/>
                </a:lnTo>
                <a:lnTo>
                  <a:pt x="169" y="326"/>
                </a:lnTo>
                <a:lnTo>
                  <a:pt x="168" y="325"/>
                </a:lnTo>
                <a:lnTo>
                  <a:pt x="167" y="324"/>
                </a:lnTo>
                <a:lnTo>
                  <a:pt x="164" y="323"/>
                </a:lnTo>
                <a:lnTo>
                  <a:pt x="163" y="323"/>
                </a:lnTo>
                <a:lnTo>
                  <a:pt x="162" y="322"/>
                </a:lnTo>
                <a:lnTo>
                  <a:pt x="161" y="320"/>
                </a:lnTo>
                <a:lnTo>
                  <a:pt x="159" y="318"/>
                </a:lnTo>
                <a:lnTo>
                  <a:pt x="158" y="317"/>
                </a:lnTo>
                <a:lnTo>
                  <a:pt x="158" y="316"/>
                </a:lnTo>
                <a:lnTo>
                  <a:pt x="159" y="315"/>
                </a:lnTo>
                <a:lnTo>
                  <a:pt x="159" y="314"/>
                </a:lnTo>
                <a:lnTo>
                  <a:pt x="160" y="313"/>
                </a:lnTo>
                <a:lnTo>
                  <a:pt x="160" y="312"/>
                </a:lnTo>
                <a:lnTo>
                  <a:pt x="160" y="310"/>
                </a:lnTo>
                <a:lnTo>
                  <a:pt x="160" y="308"/>
                </a:lnTo>
                <a:lnTo>
                  <a:pt x="159" y="307"/>
                </a:lnTo>
                <a:lnTo>
                  <a:pt x="158" y="306"/>
                </a:lnTo>
                <a:lnTo>
                  <a:pt x="159" y="304"/>
                </a:lnTo>
                <a:lnTo>
                  <a:pt x="160" y="302"/>
                </a:lnTo>
                <a:lnTo>
                  <a:pt x="160" y="301"/>
                </a:lnTo>
                <a:lnTo>
                  <a:pt x="159" y="299"/>
                </a:lnTo>
                <a:lnTo>
                  <a:pt x="158" y="297"/>
                </a:lnTo>
                <a:lnTo>
                  <a:pt x="157" y="297"/>
                </a:lnTo>
                <a:lnTo>
                  <a:pt x="156" y="297"/>
                </a:lnTo>
                <a:lnTo>
                  <a:pt x="153" y="296"/>
                </a:lnTo>
                <a:lnTo>
                  <a:pt x="152" y="297"/>
                </a:lnTo>
                <a:lnTo>
                  <a:pt x="148" y="297"/>
                </a:lnTo>
                <a:lnTo>
                  <a:pt x="145" y="298"/>
                </a:lnTo>
                <a:lnTo>
                  <a:pt x="142" y="298"/>
                </a:lnTo>
                <a:lnTo>
                  <a:pt x="140" y="299"/>
                </a:lnTo>
                <a:lnTo>
                  <a:pt x="137" y="300"/>
                </a:lnTo>
                <a:lnTo>
                  <a:pt x="136" y="300"/>
                </a:lnTo>
                <a:lnTo>
                  <a:pt x="133" y="301"/>
                </a:lnTo>
                <a:lnTo>
                  <a:pt x="129" y="302"/>
                </a:lnTo>
                <a:lnTo>
                  <a:pt x="125" y="303"/>
                </a:lnTo>
                <a:lnTo>
                  <a:pt x="122" y="303"/>
                </a:lnTo>
                <a:lnTo>
                  <a:pt x="119" y="303"/>
                </a:lnTo>
                <a:lnTo>
                  <a:pt x="118" y="302"/>
                </a:lnTo>
                <a:lnTo>
                  <a:pt x="116" y="302"/>
                </a:lnTo>
                <a:lnTo>
                  <a:pt x="114" y="301"/>
                </a:lnTo>
                <a:lnTo>
                  <a:pt x="111" y="300"/>
                </a:lnTo>
                <a:lnTo>
                  <a:pt x="108" y="299"/>
                </a:lnTo>
                <a:lnTo>
                  <a:pt x="105" y="298"/>
                </a:lnTo>
                <a:lnTo>
                  <a:pt x="102" y="297"/>
                </a:lnTo>
                <a:lnTo>
                  <a:pt x="100" y="296"/>
                </a:lnTo>
                <a:lnTo>
                  <a:pt x="97" y="295"/>
                </a:lnTo>
                <a:lnTo>
                  <a:pt x="96" y="295"/>
                </a:lnTo>
                <a:lnTo>
                  <a:pt x="95" y="295"/>
                </a:lnTo>
                <a:lnTo>
                  <a:pt x="95" y="294"/>
                </a:lnTo>
                <a:lnTo>
                  <a:pt x="93" y="294"/>
                </a:lnTo>
                <a:lnTo>
                  <a:pt x="92" y="294"/>
                </a:lnTo>
                <a:lnTo>
                  <a:pt x="91" y="293"/>
                </a:lnTo>
                <a:lnTo>
                  <a:pt x="90" y="293"/>
                </a:lnTo>
                <a:lnTo>
                  <a:pt x="89" y="293"/>
                </a:lnTo>
                <a:lnTo>
                  <a:pt x="89" y="294"/>
                </a:lnTo>
                <a:lnTo>
                  <a:pt x="88" y="294"/>
                </a:lnTo>
                <a:lnTo>
                  <a:pt x="87" y="294"/>
                </a:lnTo>
                <a:lnTo>
                  <a:pt x="87" y="293"/>
                </a:lnTo>
                <a:lnTo>
                  <a:pt x="86" y="292"/>
                </a:lnTo>
                <a:lnTo>
                  <a:pt x="86" y="291"/>
                </a:lnTo>
                <a:lnTo>
                  <a:pt x="85" y="291"/>
                </a:lnTo>
                <a:lnTo>
                  <a:pt x="84" y="291"/>
                </a:lnTo>
                <a:lnTo>
                  <a:pt x="84" y="290"/>
                </a:lnTo>
                <a:lnTo>
                  <a:pt x="84" y="289"/>
                </a:lnTo>
                <a:lnTo>
                  <a:pt x="85" y="289"/>
                </a:lnTo>
                <a:lnTo>
                  <a:pt x="85" y="288"/>
                </a:lnTo>
                <a:lnTo>
                  <a:pt x="86" y="288"/>
                </a:lnTo>
                <a:lnTo>
                  <a:pt x="85" y="287"/>
                </a:lnTo>
                <a:lnTo>
                  <a:pt x="85" y="286"/>
                </a:lnTo>
                <a:lnTo>
                  <a:pt x="86" y="285"/>
                </a:lnTo>
                <a:lnTo>
                  <a:pt x="86" y="284"/>
                </a:lnTo>
                <a:lnTo>
                  <a:pt x="86" y="283"/>
                </a:lnTo>
                <a:lnTo>
                  <a:pt x="87" y="283"/>
                </a:lnTo>
                <a:lnTo>
                  <a:pt x="88" y="283"/>
                </a:lnTo>
                <a:lnTo>
                  <a:pt x="88" y="281"/>
                </a:lnTo>
                <a:lnTo>
                  <a:pt x="89" y="280"/>
                </a:lnTo>
                <a:lnTo>
                  <a:pt x="90" y="280"/>
                </a:lnTo>
                <a:lnTo>
                  <a:pt x="90" y="279"/>
                </a:lnTo>
                <a:lnTo>
                  <a:pt x="89" y="279"/>
                </a:lnTo>
                <a:lnTo>
                  <a:pt x="89" y="278"/>
                </a:lnTo>
                <a:lnTo>
                  <a:pt x="90" y="278"/>
                </a:lnTo>
                <a:lnTo>
                  <a:pt x="90" y="277"/>
                </a:lnTo>
                <a:lnTo>
                  <a:pt x="91" y="277"/>
                </a:lnTo>
                <a:lnTo>
                  <a:pt x="92" y="276"/>
                </a:lnTo>
                <a:lnTo>
                  <a:pt x="92" y="275"/>
                </a:lnTo>
                <a:lnTo>
                  <a:pt x="92" y="274"/>
                </a:lnTo>
                <a:lnTo>
                  <a:pt x="91" y="273"/>
                </a:lnTo>
                <a:lnTo>
                  <a:pt x="92" y="273"/>
                </a:lnTo>
                <a:lnTo>
                  <a:pt x="92" y="272"/>
                </a:lnTo>
                <a:lnTo>
                  <a:pt x="92" y="271"/>
                </a:lnTo>
                <a:lnTo>
                  <a:pt x="90" y="270"/>
                </a:lnTo>
                <a:lnTo>
                  <a:pt x="90" y="269"/>
                </a:lnTo>
                <a:lnTo>
                  <a:pt x="91" y="269"/>
                </a:lnTo>
                <a:lnTo>
                  <a:pt x="92" y="268"/>
                </a:lnTo>
                <a:lnTo>
                  <a:pt x="92" y="267"/>
                </a:lnTo>
                <a:lnTo>
                  <a:pt x="91" y="266"/>
                </a:lnTo>
                <a:lnTo>
                  <a:pt x="90" y="266"/>
                </a:lnTo>
                <a:lnTo>
                  <a:pt x="91" y="264"/>
                </a:lnTo>
                <a:lnTo>
                  <a:pt x="91" y="263"/>
                </a:lnTo>
                <a:lnTo>
                  <a:pt x="90" y="262"/>
                </a:lnTo>
                <a:lnTo>
                  <a:pt x="89" y="262"/>
                </a:lnTo>
                <a:lnTo>
                  <a:pt x="89" y="261"/>
                </a:lnTo>
                <a:lnTo>
                  <a:pt x="89" y="260"/>
                </a:lnTo>
                <a:lnTo>
                  <a:pt x="89" y="259"/>
                </a:lnTo>
                <a:lnTo>
                  <a:pt x="89" y="258"/>
                </a:lnTo>
                <a:lnTo>
                  <a:pt x="88" y="257"/>
                </a:lnTo>
                <a:lnTo>
                  <a:pt x="87" y="257"/>
                </a:lnTo>
                <a:lnTo>
                  <a:pt x="86" y="257"/>
                </a:lnTo>
                <a:lnTo>
                  <a:pt x="85" y="256"/>
                </a:lnTo>
                <a:lnTo>
                  <a:pt x="85" y="255"/>
                </a:lnTo>
                <a:lnTo>
                  <a:pt x="84" y="255"/>
                </a:lnTo>
                <a:lnTo>
                  <a:pt x="83" y="253"/>
                </a:lnTo>
                <a:lnTo>
                  <a:pt x="83" y="252"/>
                </a:lnTo>
                <a:lnTo>
                  <a:pt x="83" y="248"/>
                </a:lnTo>
                <a:lnTo>
                  <a:pt x="83" y="246"/>
                </a:lnTo>
                <a:lnTo>
                  <a:pt x="82" y="245"/>
                </a:lnTo>
                <a:lnTo>
                  <a:pt x="80" y="245"/>
                </a:lnTo>
                <a:lnTo>
                  <a:pt x="79" y="244"/>
                </a:lnTo>
                <a:lnTo>
                  <a:pt x="78" y="243"/>
                </a:lnTo>
                <a:lnTo>
                  <a:pt x="77" y="241"/>
                </a:lnTo>
                <a:lnTo>
                  <a:pt x="77" y="240"/>
                </a:lnTo>
                <a:lnTo>
                  <a:pt x="76" y="239"/>
                </a:lnTo>
                <a:lnTo>
                  <a:pt x="75" y="238"/>
                </a:lnTo>
                <a:lnTo>
                  <a:pt x="73" y="236"/>
                </a:lnTo>
                <a:lnTo>
                  <a:pt x="72" y="234"/>
                </a:lnTo>
                <a:lnTo>
                  <a:pt x="71" y="233"/>
                </a:lnTo>
                <a:lnTo>
                  <a:pt x="71" y="232"/>
                </a:lnTo>
                <a:lnTo>
                  <a:pt x="70" y="232"/>
                </a:lnTo>
                <a:lnTo>
                  <a:pt x="69" y="231"/>
                </a:lnTo>
                <a:lnTo>
                  <a:pt x="68" y="230"/>
                </a:lnTo>
                <a:lnTo>
                  <a:pt x="66" y="230"/>
                </a:lnTo>
                <a:lnTo>
                  <a:pt x="65" y="228"/>
                </a:lnTo>
                <a:lnTo>
                  <a:pt x="65" y="227"/>
                </a:lnTo>
                <a:lnTo>
                  <a:pt x="65" y="226"/>
                </a:lnTo>
                <a:lnTo>
                  <a:pt x="66" y="225"/>
                </a:lnTo>
                <a:lnTo>
                  <a:pt x="66" y="224"/>
                </a:lnTo>
                <a:lnTo>
                  <a:pt x="67" y="222"/>
                </a:lnTo>
                <a:lnTo>
                  <a:pt x="68" y="220"/>
                </a:lnTo>
                <a:lnTo>
                  <a:pt x="67" y="219"/>
                </a:lnTo>
                <a:lnTo>
                  <a:pt x="67" y="218"/>
                </a:lnTo>
                <a:lnTo>
                  <a:pt x="67" y="216"/>
                </a:lnTo>
                <a:lnTo>
                  <a:pt x="67" y="215"/>
                </a:lnTo>
                <a:lnTo>
                  <a:pt x="67" y="214"/>
                </a:lnTo>
                <a:lnTo>
                  <a:pt x="64" y="208"/>
                </a:lnTo>
                <a:lnTo>
                  <a:pt x="64" y="207"/>
                </a:lnTo>
                <a:lnTo>
                  <a:pt x="64" y="205"/>
                </a:lnTo>
                <a:lnTo>
                  <a:pt x="65" y="201"/>
                </a:lnTo>
                <a:lnTo>
                  <a:pt x="65" y="200"/>
                </a:lnTo>
                <a:lnTo>
                  <a:pt x="65" y="199"/>
                </a:lnTo>
                <a:lnTo>
                  <a:pt x="63" y="198"/>
                </a:lnTo>
                <a:lnTo>
                  <a:pt x="62" y="197"/>
                </a:lnTo>
                <a:lnTo>
                  <a:pt x="63" y="196"/>
                </a:lnTo>
                <a:lnTo>
                  <a:pt x="63" y="195"/>
                </a:lnTo>
                <a:lnTo>
                  <a:pt x="64" y="194"/>
                </a:lnTo>
                <a:lnTo>
                  <a:pt x="68" y="190"/>
                </a:lnTo>
                <a:lnTo>
                  <a:pt x="69" y="189"/>
                </a:lnTo>
                <a:lnTo>
                  <a:pt x="70" y="188"/>
                </a:lnTo>
                <a:lnTo>
                  <a:pt x="70" y="186"/>
                </a:lnTo>
                <a:lnTo>
                  <a:pt x="70" y="185"/>
                </a:lnTo>
                <a:lnTo>
                  <a:pt x="70" y="183"/>
                </a:lnTo>
                <a:lnTo>
                  <a:pt x="70" y="182"/>
                </a:lnTo>
                <a:lnTo>
                  <a:pt x="70" y="181"/>
                </a:lnTo>
                <a:lnTo>
                  <a:pt x="69" y="179"/>
                </a:lnTo>
                <a:lnTo>
                  <a:pt x="68" y="178"/>
                </a:lnTo>
                <a:lnTo>
                  <a:pt x="64" y="175"/>
                </a:lnTo>
                <a:lnTo>
                  <a:pt x="63" y="174"/>
                </a:lnTo>
                <a:lnTo>
                  <a:pt x="63" y="173"/>
                </a:lnTo>
                <a:lnTo>
                  <a:pt x="62" y="172"/>
                </a:lnTo>
                <a:lnTo>
                  <a:pt x="60" y="171"/>
                </a:lnTo>
                <a:lnTo>
                  <a:pt x="59" y="170"/>
                </a:lnTo>
                <a:lnTo>
                  <a:pt x="59" y="169"/>
                </a:lnTo>
                <a:lnTo>
                  <a:pt x="59" y="168"/>
                </a:lnTo>
                <a:lnTo>
                  <a:pt x="59" y="167"/>
                </a:lnTo>
                <a:lnTo>
                  <a:pt x="55" y="165"/>
                </a:lnTo>
                <a:lnTo>
                  <a:pt x="54" y="165"/>
                </a:lnTo>
                <a:lnTo>
                  <a:pt x="54" y="164"/>
                </a:lnTo>
                <a:lnTo>
                  <a:pt x="53" y="164"/>
                </a:lnTo>
                <a:lnTo>
                  <a:pt x="52" y="163"/>
                </a:lnTo>
                <a:lnTo>
                  <a:pt x="51" y="163"/>
                </a:lnTo>
                <a:lnTo>
                  <a:pt x="50" y="162"/>
                </a:lnTo>
                <a:lnTo>
                  <a:pt x="49" y="162"/>
                </a:lnTo>
                <a:lnTo>
                  <a:pt x="48" y="161"/>
                </a:lnTo>
                <a:lnTo>
                  <a:pt x="47" y="161"/>
                </a:lnTo>
                <a:lnTo>
                  <a:pt x="46" y="160"/>
                </a:lnTo>
                <a:lnTo>
                  <a:pt x="44" y="159"/>
                </a:lnTo>
                <a:lnTo>
                  <a:pt x="42" y="159"/>
                </a:lnTo>
                <a:lnTo>
                  <a:pt x="40" y="159"/>
                </a:lnTo>
                <a:lnTo>
                  <a:pt x="39" y="159"/>
                </a:lnTo>
                <a:lnTo>
                  <a:pt x="38" y="159"/>
                </a:lnTo>
                <a:lnTo>
                  <a:pt x="37" y="158"/>
                </a:lnTo>
                <a:lnTo>
                  <a:pt x="36" y="157"/>
                </a:lnTo>
                <a:lnTo>
                  <a:pt x="35" y="155"/>
                </a:lnTo>
                <a:lnTo>
                  <a:pt x="33" y="153"/>
                </a:lnTo>
                <a:lnTo>
                  <a:pt x="30" y="151"/>
                </a:lnTo>
                <a:lnTo>
                  <a:pt x="29" y="150"/>
                </a:lnTo>
                <a:lnTo>
                  <a:pt x="28" y="149"/>
                </a:lnTo>
                <a:lnTo>
                  <a:pt x="27" y="144"/>
                </a:lnTo>
                <a:lnTo>
                  <a:pt x="25" y="143"/>
                </a:lnTo>
                <a:lnTo>
                  <a:pt x="25" y="142"/>
                </a:lnTo>
                <a:lnTo>
                  <a:pt x="23" y="142"/>
                </a:lnTo>
                <a:lnTo>
                  <a:pt x="22" y="141"/>
                </a:lnTo>
                <a:lnTo>
                  <a:pt x="22" y="140"/>
                </a:lnTo>
                <a:lnTo>
                  <a:pt x="21" y="139"/>
                </a:lnTo>
                <a:lnTo>
                  <a:pt x="20" y="138"/>
                </a:lnTo>
                <a:lnTo>
                  <a:pt x="19" y="137"/>
                </a:lnTo>
                <a:lnTo>
                  <a:pt x="17" y="136"/>
                </a:lnTo>
                <a:lnTo>
                  <a:pt x="17" y="135"/>
                </a:lnTo>
                <a:lnTo>
                  <a:pt x="16" y="135"/>
                </a:lnTo>
                <a:lnTo>
                  <a:pt x="16" y="132"/>
                </a:lnTo>
                <a:lnTo>
                  <a:pt x="15" y="132"/>
                </a:lnTo>
                <a:lnTo>
                  <a:pt x="15" y="131"/>
                </a:lnTo>
                <a:lnTo>
                  <a:pt x="13" y="130"/>
                </a:lnTo>
                <a:lnTo>
                  <a:pt x="13" y="129"/>
                </a:lnTo>
                <a:lnTo>
                  <a:pt x="12" y="128"/>
                </a:lnTo>
                <a:lnTo>
                  <a:pt x="12" y="126"/>
                </a:lnTo>
                <a:lnTo>
                  <a:pt x="11" y="124"/>
                </a:lnTo>
                <a:lnTo>
                  <a:pt x="10" y="124"/>
                </a:lnTo>
                <a:lnTo>
                  <a:pt x="8" y="123"/>
                </a:lnTo>
                <a:lnTo>
                  <a:pt x="5" y="121"/>
                </a:lnTo>
                <a:lnTo>
                  <a:pt x="3" y="120"/>
                </a:lnTo>
                <a:lnTo>
                  <a:pt x="2" y="119"/>
                </a:lnTo>
                <a:lnTo>
                  <a:pt x="2" y="118"/>
                </a:lnTo>
                <a:lnTo>
                  <a:pt x="1" y="115"/>
                </a:lnTo>
                <a:lnTo>
                  <a:pt x="1" y="114"/>
                </a:lnTo>
                <a:lnTo>
                  <a:pt x="0" y="112"/>
                </a:lnTo>
                <a:lnTo>
                  <a:pt x="1" y="110"/>
                </a:lnTo>
                <a:lnTo>
                  <a:pt x="2" y="109"/>
                </a:lnTo>
                <a:lnTo>
                  <a:pt x="3" y="108"/>
                </a:lnTo>
                <a:lnTo>
                  <a:pt x="4" y="107"/>
                </a:lnTo>
                <a:lnTo>
                  <a:pt x="5" y="107"/>
                </a:lnTo>
                <a:lnTo>
                  <a:pt x="7" y="108"/>
                </a:lnTo>
                <a:lnTo>
                  <a:pt x="8" y="108"/>
                </a:lnTo>
                <a:lnTo>
                  <a:pt x="11" y="110"/>
                </a:lnTo>
                <a:lnTo>
                  <a:pt x="14" y="111"/>
                </a:lnTo>
                <a:lnTo>
                  <a:pt x="16" y="112"/>
                </a:lnTo>
                <a:lnTo>
                  <a:pt x="19" y="115"/>
                </a:lnTo>
                <a:lnTo>
                  <a:pt x="20" y="119"/>
                </a:lnTo>
                <a:lnTo>
                  <a:pt x="21" y="122"/>
                </a:lnTo>
                <a:lnTo>
                  <a:pt x="22" y="122"/>
                </a:lnTo>
                <a:lnTo>
                  <a:pt x="22" y="123"/>
                </a:lnTo>
                <a:lnTo>
                  <a:pt x="24" y="123"/>
                </a:lnTo>
                <a:lnTo>
                  <a:pt x="26" y="125"/>
                </a:lnTo>
                <a:lnTo>
                  <a:pt x="29" y="126"/>
                </a:lnTo>
                <a:lnTo>
                  <a:pt x="30" y="125"/>
                </a:lnTo>
                <a:lnTo>
                  <a:pt x="31" y="125"/>
                </a:lnTo>
                <a:lnTo>
                  <a:pt x="33" y="124"/>
                </a:lnTo>
                <a:lnTo>
                  <a:pt x="34" y="124"/>
                </a:lnTo>
                <a:lnTo>
                  <a:pt x="34" y="125"/>
                </a:lnTo>
                <a:lnTo>
                  <a:pt x="36" y="125"/>
                </a:lnTo>
                <a:lnTo>
                  <a:pt x="39" y="124"/>
                </a:lnTo>
                <a:lnTo>
                  <a:pt x="40" y="124"/>
                </a:lnTo>
                <a:lnTo>
                  <a:pt x="41" y="123"/>
                </a:lnTo>
                <a:lnTo>
                  <a:pt x="42" y="123"/>
                </a:lnTo>
                <a:lnTo>
                  <a:pt x="43" y="122"/>
                </a:lnTo>
                <a:lnTo>
                  <a:pt x="46" y="122"/>
                </a:lnTo>
                <a:lnTo>
                  <a:pt x="48" y="122"/>
                </a:lnTo>
                <a:lnTo>
                  <a:pt x="54" y="123"/>
                </a:lnTo>
                <a:lnTo>
                  <a:pt x="56" y="122"/>
                </a:lnTo>
                <a:lnTo>
                  <a:pt x="57" y="122"/>
                </a:lnTo>
                <a:lnTo>
                  <a:pt x="58" y="121"/>
                </a:lnTo>
                <a:lnTo>
                  <a:pt x="60" y="121"/>
                </a:lnTo>
                <a:lnTo>
                  <a:pt x="60" y="122"/>
                </a:lnTo>
                <a:lnTo>
                  <a:pt x="61" y="123"/>
                </a:lnTo>
                <a:lnTo>
                  <a:pt x="62" y="123"/>
                </a:lnTo>
                <a:lnTo>
                  <a:pt x="63" y="122"/>
                </a:lnTo>
                <a:lnTo>
                  <a:pt x="64" y="123"/>
                </a:lnTo>
                <a:lnTo>
                  <a:pt x="65" y="123"/>
                </a:lnTo>
                <a:lnTo>
                  <a:pt x="66" y="124"/>
                </a:lnTo>
                <a:lnTo>
                  <a:pt x="67" y="124"/>
                </a:lnTo>
                <a:lnTo>
                  <a:pt x="69" y="124"/>
                </a:lnTo>
                <a:lnTo>
                  <a:pt x="70" y="123"/>
                </a:lnTo>
                <a:lnTo>
                  <a:pt x="71" y="123"/>
                </a:lnTo>
                <a:lnTo>
                  <a:pt x="71" y="122"/>
                </a:lnTo>
                <a:lnTo>
                  <a:pt x="72" y="122"/>
                </a:lnTo>
                <a:lnTo>
                  <a:pt x="72" y="123"/>
                </a:lnTo>
                <a:lnTo>
                  <a:pt x="73" y="123"/>
                </a:lnTo>
                <a:lnTo>
                  <a:pt x="73" y="124"/>
                </a:lnTo>
                <a:lnTo>
                  <a:pt x="74" y="124"/>
                </a:lnTo>
                <a:lnTo>
                  <a:pt x="75" y="124"/>
                </a:lnTo>
                <a:lnTo>
                  <a:pt x="76" y="125"/>
                </a:lnTo>
                <a:lnTo>
                  <a:pt x="77" y="126"/>
                </a:lnTo>
                <a:lnTo>
                  <a:pt x="78" y="126"/>
                </a:lnTo>
                <a:lnTo>
                  <a:pt x="78" y="127"/>
                </a:lnTo>
                <a:lnTo>
                  <a:pt x="79" y="128"/>
                </a:lnTo>
                <a:lnTo>
                  <a:pt x="79" y="129"/>
                </a:lnTo>
                <a:lnTo>
                  <a:pt x="79" y="130"/>
                </a:lnTo>
                <a:lnTo>
                  <a:pt x="80" y="131"/>
                </a:lnTo>
                <a:lnTo>
                  <a:pt x="79" y="132"/>
                </a:lnTo>
                <a:lnTo>
                  <a:pt x="79" y="133"/>
                </a:lnTo>
                <a:lnTo>
                  <a:pt x="80" y="133"/>
                </a:lnTo>
                <a:lnTo>
                  <a:pt x="82" y="136"/>
                </a:lnTo>
                <a:lnTo>
                  <a:pt x="83" y="137"/>
                </a:lnTo>
                <a:lnTo>
                  <a:pt x="84" y="140"/>
                </a:lnTo>
                <a:lnTo>
                  <a:pt x="84" y="141"/>
                </a:lnTo>
                <a:lnTo>
                  <a:pt x="85" y="141"/>
                </a:lnTo>
                <a:lnTo>
                  <a:pt x="86" y="141"/>
                </a:lnTo>
                <a:lnTo>
                  <a:pt x="86" y="142"/>
                </a:lnTo>
                <a:lnTo>
                  <a:pt x="90" y="142"/>
                </a:lnTo>
                <a:lnTo>
                  <a:pt x="90" y="143"/>
                </a:lnTo>
                <a:lnTo>
                  <a:pt x="90" y="145"/>
                </a:lnTo>
                <a:lnTo>
                  <a:pt x="91" y="145"/>
                </a:lnTo>
                <a:lnTo>
                  <a:pt x="91" y="146"/>
                </a:lnTo>
                <a:lnTo>
                  <a:pt x="92" y="146"/>
                </a:lnTo>
                <a:lnTo>
                  <a:pt x="93" y="146"/>
                </a:lnTo>
                <a:lnTo>
                  <a:pt x="93" y="147"/>
                </a:lnTo>
                <a:lnTo>
                  <a:pt x="93" y="148"/>
                </a:lnTo>
                <a:lnTo>
                  <a:pt x="94" y="148"/>
                </a:lnTo>
                <a:lnTo>
                  <a:pt x="94" y="149"/>
                </a:lnTo>
                <a:lnTo>
                  <a:pt x="94" y="148"/>
                </a:lnTo>
                <a:lnTo>
                  <a:pt x="94" y="147"/>
                </a:lnTo>
                <a:lnTo>
                  <a:pt x="95" y="147"/>
                </a:lnTo>
                <a:lnTo>
                  <a:pt x="96" y="146"/>
                </a:lnTo>
                <a:lnTo>
                  <a:pt x="97" y="145"/>
                </a:lnTo>
                <a:lnTo>
                  <a:pt x="97" y="144"/>
                </a:lnTo>
                <a:lnTo>
                  <a:pt x="98" y="143"/>
                </a:lnTo>
                <a:lnTo>
                  <a:pt x="99" y="143"/>
                </a:lnTo>
                <a:lnTo>
                  <a:pt x="100" y="142"/>
                </a:lnTo>
                <a:lnTo>
                  <a:pt x="101" y="142"/>
                </a:lnTo>
                <a:lnTo>
                  <a:pt x="102" y="142"/>
                </a:lnTo>
                <a:lnTo>
                  <a:pt x="103" y="142"/>
                </a:lnTo>
                <a:lnTo>
                  <a:pt x="104" y="141"/>
                </a:lnTo>
                <a:lnTo>
                  <a:pt x="105" y="141"/>
                </a:lnTo>
                <a:lnTo>
                  <a:pt x="105" y="140"/>
                </a:lnTo>
                <a:lnTo>
                  <a:pt x="106" y="141"/>
                </a:lnTo>
                <a:lnTo>
                  <a:pt x="106" y="140"/>
                </a:lnTo>
                <a:lnTo>
                  <a:pt x="107" y="141"/>
                </a:lnTo>
                <a:lnTo>
                  <a:pt x="108" y="141"/>
                </a:lnTo>
                <a:lnTo>
                  <a:pt x="109" y="141"/>
                </a:lnTo>
                <a:lnTo>
                  <a:pt x="110" y="141"/>
                </a:lnTo>
                <a:lnTo>
                  <a:pt x="111" y="141"/>
                </a:lnTo>
                <a:lnTo>
                  <a:pt x="112" y="142"/>
                </a:lnTo>
                <a:lnTo>
                  <a:pt x="113" y="142"/>
                </a:lnTo>
                <a:lnTo>
                  <a:pt x="114" y="142"/>
                </a:lnTo>
                <a:lnTo>
                  <a:pt x="115" y="141"/>
                </a:lnTo>
                <a:lnTo>
                  <a:pt x="116" y="141"/>
                </a:lnTo>
                <a:lnTo>
                  <a:pt x="118" y="142"/>
                </a:lnTo>
                <a:lnTo>
                  <a:pt x="118" y="143"/>
                </a:lnTo>
                <a:lnTo>
                  <a:pt x="118" y="144"/>
                </a:lnTo>
                <a:lnTo>
                  <a:pt x="119" y="144"/>
                </a:lnTo>
                <a:lnTo>
                  <a:pt x="120" y="144"/>
                </a:lnTo>
                <a:lnTo>
                  <a:pt x="121" y="145"/>
                </a:lnTo>
                <a:lnTo>
                  <a:pt x="121" y="144"/>
                </a:lnTo>
                <a:lnTo>
                  <a:pt x="122" y="144"/>
                </a:lnTo>
                <a:lnTo>
                  <a:pt x="123" y="144"/>
                </a:lnTo>
                <a:lnTo>
                  <a:pt x="124" y="144"/>
                </a:lnTo>
                <a:lnTo>
                  <a:pt x="125" y="144"/>
                </a:lnTo>
                <a:lnTo>
                  <a:pt x="126" y="143"/>
                </a:lnTo>
                <a:lnTo>
                  <a:pt x="127" y="143"/>
                </a:lnTo>
                <a:lnTo>
                  <a:pt x="126" y="143"/>
                </a:lnTo>
                <a:lnTo>
                  <a:pt x="125" y="143"/>
                </a:lnTo>
                <a:lnTo>
                  <a:pt x="125" y="142"/>
                </a:lnTo>
                <a:lnTo>
                  <a:pt x="124" y="141"/>
                </a:lnTo>
                <a:lnTo>
                  <a:pt x="124" y="142"/>
                </a:lnTo>
                <a:lnTo>
                  <a:pt x="123" y="141"/>
                </a:lnTo>
                <a:lnTo>
                  <a:pt x="122" y="140"/>
                </a:lnTo>
                <a:lnTo>
                  <a:pt x="123" y="139"/>
                </a:lnTo>
                <a:lnTo>
                  <a:pt x="123" y="138"/>
                </a:lnTo>
                <a:lnTo>
                  <a:pt x="123" y="137"/>
                </a:lnTo>
                <a:lnTo>
                  <a:pt x="123" y="136"/>
                </a:lnTo>
                <a:lnTo>
                  <a:pt x="124" y="136"/>
                </a:lnTo>
                <a:lnTo>
                  <a:pt x="124" y="135"/>
                </a:lnTo>
                <a:lnTo>
                  <a:pt x="124" y="134"/>
                </a:lnTo>
                <a:lnTo>
                  <a:pt x="124" y="133"/>
                </a:lnTo>
                <a:lnTo>
                  <a:pt x="125" y="133"/>
                </a:lnTo>
                <a:lnTo>
                  <a:pt x="126" y="134"/>
                </a:lnTo>
                <a:lnTo>
                  <a:pt x="127" y="134"/>
                </a:lnTo>
                <a:lnTo>
                  <a:pt x="128" y="134"/>
                </a:lnTo>
                <a:lnTo>
                  <a:pt x="128" y="135"/>
                </a:lnTo>
                <a:lnTo>
                  <a:pt x="129" y="137"/>
                </a:lnTo>
                <a:lnTo>
                  <a:pt x="131" y="139"/>
                </a:lnTo>
                <a:lnTo>
                  <a:pt x="132" y="140"/>
                </a:lnTo>
                <a:lnTo>
                  <a:pt x="133" y="141"/>
                </a:lnTo>
                <a:lnTo>
                  <a:pt x="134" y="141"/>
                </a:lnTo>
                <a:lnTo>
                  <a:pt x="134" y="142"/>
                </a:lnTo>
                <a:lnTo>
                  <a:pt x="135" y="143"/>
                </a:lnTo>
                <a:lnTo>
                  <a:pt x="134" y="144"/>
                </a:lnTo>
                <a:lnTo>
                  <a:pt x="134" y="145"/>
                </a:lnTo>
                <a:lnTo>
                  <a:pt x="135" y="145"/>
                </a:lnTo>
                <a:lnTo>
                  <a:pt x="135" y="146"/>
                </a:lnTo>
                <a:lnTo>
                  <a:pt x="134" y="146"/>
                </a:lnTo>
                <a:lnTo>
                  <a:pt x="135" y="147"/>
                </a:lnTo>
                <a:lnTo>
                  <a:pt x="135" y="146"/>
                </a:lnTo>
                <a:lnTo>
                  <a:pt x="136" y="147"/>
                </a:lnTo>
                <a:lnTo>
                  <a:pt x="137" y="146"/>
                </a:lnTo>
                <a:lnTo>
                  <a:pt x="138" y="146"/>
                </a:lnTo>
                <a:lnTo>
                  <a:pt x="138" y="147"/>
                </a:lnTo>
                <a:lnTo>
                  <a:pt x="138" y="148"/>
                </a:lnTo>
                <a:lnTo>
                  <a:pt x="139" y="148"/>
                </a:lnTo>
                <a:lnTo>
                  <a:pt x="139" y="149"/>
                </a:lnTo>
                <a:lnTo>
                  <a:pt x="140" y="148"/>
                </a:lnTo>
                <a:lnTo>
                  <a:pt x="141" y="149"/>
                </a:lnTo>
                <a:lnTo>
                  <a:pt x="142" y="149"/>
                </a:lnTo>
                <a:lnTo>
                  <a:pt x="142" y="150"/>
                </a:lnTo>
                <a:lnTo>
                  <a:pt x="143" y="150"/>
                </a:lnTo>
                <a:lnTo>
                  <a:pt x="144" y="150"/>
                </a:lnTo>
                <a:lnTo>
                  <a:pt x="144" y="151"/>
                </a:lnTo>
                <a:lnTo>
                  <a:pt x="145" y="151"/>
                </a:lnTo>
                <a:lnTo>
                  <a:pt x="145" y="150"/>
                </a:lnTo>
                <a:lnTo>
                  <a:pt x="144" y="149"/>
                </a:lnTo>
                <a:lnTo>
                  <a:pt x="144" y="148"/>
                </a:lnTo>
                <a:lnTo>
                  <a:pt x="145" y="148"/>
                </a:lnTo>
                <a:lnTo>
                  <a:pt x="145" y="147"/>
                </a:lnTo>
                <a:lnTo>
                  <a:pt x="145" y="148"/>
                </a:lnTo>
                <a:lnTo>
                  <a:pt x="146" y="147"/>
                </a:lnTo>
                <a:lnTo>
                  <a:pt x="148" y="148"/>
                </a:lnTo>
                <a:lnTo>
                  <a:pt x="148" y="149"/>
                </a:lnTo>
                <a:lnTo>
                  <a:pt x="149" y="149"/>
                </a:lnTo>
                <a:lnTo>
                  <a:pt x="150" y="149"/>
                </a:lnTo>
                <a:lnTo>
                  <a:pt x="150" y="148"/>
                </a:lnTo>
                <a:lnTo>
                  <a:pt x="151" y="149"/>
                </a:lnTo>
                <a:lnTo>
                  <a:pt x="151" y="148"/>
                </a:lnTo>
                <a:lnTo>
                  <a:pt x="151" y="147"/>
                </a:lnTo>
                <a:lnTo>
                  <a:pt x="151" y="146"/>
                </a:lnTo>
                <a:lnTo>
                  <a:pt x="152" y="145"/>
                </a:lnTo>
                <a:lnTo>
                  <a:pt x="153" y="145"/>
                </a:lnTo>
                <a:lnTo>
                  <a:pt x="154" y="144"/>
                </a:lnTo>
                <a:lnTo>
                  <a:pt x="154" y="143"/>
                </a:lnTo>
                <a:lnTo>
                  <a:pt x="153" y="143"/>
                </a:lnTo>
                <a:lnTo>
                  <a:pt x="153" y="142"/>
                </a:lnTo>
                <a:lnTo>
                  <a:pt x="153" y="141"/>
                </a:lnTo>
                <a:lnTo>
                  <a:pt x="152" y="141"/>
                </a:lnTo>
                <a:lnTo>
                  <a:pt x="151" y="141"/>
                </a:lnTo>
                <a:lnTo>
                  <a:pt x="150" y="141"/>
                </a:lnTo>
                <a:lnTo>
                  <a:pt x="151" y="140"/>
                </a:lnTo>
                <a:lnTo>
                  <a:pt x="150" y="139"/>
                </a:lnTo>
                <a:lnTo>
                  <a:pt x="149" y="139"/>
                </a:lnTo>
                <a:lnTo>
                  <a:pt x="150" y="138"/>
                </a:lnTo>
                <a:lnTo>
                  <a:pt x="151" y="138"/>
                </a:lnTo>
                <a:lnTo>
                  <a:pt x="152" y="137"/>
                </a:lnTo>
                <a:lnTo>
                  <a:pt x="153" y="137"/>
                </a:lnTo>
                <a:lnTo>
                  <a:pt x="155" y="137"/>
                </a:lnTo>
                <a:lnTo>
                  <a:pt x="156" y="136"/>
                </a:lnTo>
                <a:lnTo>
                  <a:pt x="157" y="137"/>
                </a:lnTo>
                <a:lnTo>
                  <a:pt x="158" y="137"/>
                </a:lnTo>
                <a:lnTo>
                  <a:pt x="159" y="138"/>
                </a:lnTo>
                <a:lnTo>
                  <a:pt x="160" y="138"/>
                </a:lnTo>
                <a:lnTo>
                  <a:pt x="161" y="138"/>
                </a:lnTo>
                <a:lnTo>
                  <a:pt x="162" y="139"/>
                </a:lnTo>
                <a:lnTo>
                  <a:pt x="163" y="138"/>
                </a:lnTo>
                <a:lnTo>
                  <a:pt x="164" y="138"/>
                </a:lnTo>
                <a:lnTo>
                  <a:pt x="165" y="138"/>
                </a:lnTo>
                <a:lnTo>
                  <a:pt x="164" y="137"/>
                </a:lnTo>
                <a:lnTo>
                  <a:pt x="164" y="136"/>
                </a:lnTo>
                <a:lnTo>
                  <a:pt x="165" y="136"/>
                </a:lnTo>
                <a:lnTo>
                  <a:pt x="166" y="137"/>
                </a:lnTo>
                <a:lnTo>
                  <a:pt x="167" y="137"/>
                </a:lnTo>
                <a:lnTo>
                  <a:pt x="168" y="138"/>
                </a:lnTo>
                <a:lnTo>
                  <a:pt x="168" y="139"/>
                </a:lnTo>
                <a:lnTo>
                  <a:pt x="169" y="138"/>
                </a:lnTo>
                <a:lnTo>
                  <a:pt x="170" y="138"/>
                </a:lnTo>
                <a:lnTo>
                  <a:pt x="171" y="138"/>
                </a:lnTo>
                <a:lnTo>
                  <a:pt x="171" y="139"/>
                </a:lnTo>
                <a:lnTo>
                  <a:pt x="172" y="139"/>
                </a:lnTo>
                <a:lnTo>
                  <a:pt x="173" y="139"/>
                </a:lnTo>
                <a:lnTo>
                  <a:pt x="175" y="139"/>
                </a:lnTo>
                <a:lnTo>
                  <a:pt x="176" y="139"/>
                </a:lnTo>
                <a:lnTo>
                  <a:pt x="176" y="140"/>
                </a:lnTo>
                <a:lnTo>
                  <a:pt x="175" y="141"/>
                </a:lnTo>
                <a:lnTo>
                  <a:pt x="175" y="142"/>
                </a:lnTo>
                <a:lnTo>
                  <a:pt x="174" y="144"/>
                </a:lnTo>
                <a:lnTo>
                  <a:pt x="174" y="145"/>
                </a:lnTo>
                <a:lnTo>
                  <a:pt x="174" y="146"/>
                </a:lnTo>
                <a:lnTo>
                  <a:pt x="173" y="146"/>
                </a:lnTo>
                <a:lnTo>
                  <a:pt x="173" y="147"/>
                </a:lnTo>
                <a:lnTo>
                  <a:pt x="173" y="148"/>
                </a:lnTo>
                <a:lnTo>
                  <a:pt x="173" y="149"/>
                </a:lnTo>
                <a:lnTo>
                  <a:pt x="173" y="150"/>
                </a:lnTo>
                <a:lnTo>
                  <a:pt x="174" y="150"/>
                </a:lnTo>
                <a:lnTo>
                  <a:pt x="174" y="151"/>
                </a:lnTo>
                <a:lnTo>
                  <a:pt x="174" y="152"/>
                </a:lnTo>
                <a:lnTo>
                  <a:pt x="175" y="152"/>
                </a:lnTo>
                <a:lnTo>
                  <a:pt x="175" y="153"/>
                </a:lnTo>
                <a:lnTo>
                  <a:pt x="176" y="153"/>
                </a:lnTo>
                <a:lnTo>
                  <a:pt x="177" y="153"/>
                </a:lnTo>
                <a:lnTo>
                  <a:pt x="178" y="153"/>
                </a:lnTo>
                <a:lnTo>
                  <a:pt x="179" y="153"/>
                </a:lnTo>
                <a:lnTo>
                  <a:pt x="180" y="154"/>
                </a:lnTo>
                <a:lnTo>
                  <a:pt x="181" y="154"/>
                </a:lnTo>
                <a:lnTo>
                  <a:pt x="182" y="154"/>
                </a:lnTo>
                <a:lnTo>
                  <a:pt x="183" y="154"/>
                </a:lnTo>
                <a:lnTo>
                  <a:pt x="184" y="154"/>
                </a:lnTo>
                <a:lnTo>
                  <a:pt x="185" y="154"/>
                </a:lnTo>
                <a:lnTo>
                  <a:pt x="186" y="154"/>
                </a:lnTo>
                <a:lnTo>
                  <a:pt x="186" y="155"/>
                </a:lnTo>
                <a:lnTo>
                  <a:pt x="187" y="155"/>
                </a:lnTo>
                <a:lnTo>
                  <a:pt x="188" y="156"/>
                </a:lnTo>
                <a:lnTo>
                  <a:pt x="189" y="157"/>
                </a:lnTo>
                <a:lnTo>
                  <a:pt x="189" y="158"/>
                </a:lnTo>
                <a:lnTo>
                  <a:pt x="190" y="158"/>
                </a:lnTo>
                <a:lnTo>
                  <a:pt x="191" y="159"/>
                </a:lnTo>
                <a:lnTo>
                  <a:pt x="191" y="160"/>
                </a:lnTo>
                <a:lnTo>
                  <a:pt x="192" y="160"/>
                </a:lnTo>
                <a:lnTo>
                  <a:pt x="192" y="161"/>
                </a:lnTo>
                <a:lnTo>
                  <a:pt x="192" y="162"/>
                </a:lnTo>
                <a:lnTo>
                  <a:pt x="192" y="164"/>
                </a:lnTo>
                <a:lnTo>
                  <a:pt x="191" y="165"/>
                </a:lnTo>
                <a:lnTo>
                  <a:pt x="190" y="165"/>
                </a:lnTo>
                <a:lnTo>
                  <a:pt x="190" y="166"/>
                </a:lnTo>
                <a:lnTo>
                  <a:pt x="192" y="167"/>
                </a:lnTo>
                <a:lnTo>
                  <a:pt x="193" y="168"/>
                </a:lnTo>
                <a:lnTo>
                  <a:pt x="195" y="168"/>
                </a:lnTo>
                <a:lnTo>
                  <a:pt x="195" y="169"/>
                </a:lnTo>
                <a:lnTo>
                  <a:pt x="195" y="170"/>
                </a:lnTo>
                <a:lnTo>
                  <a:pt x="196" y="170"/>
                </a:lnTo>
                <a:lnTo>
                  <a:pt x="197" y="170"/>
                </a:lnTo>
                <a:lnTo>
                  <a:pt x="197" y="171"/>
                </a:lnTo>
                <a:lnTo>
                  <a:pt x="198" y="173"/>
                </a:lnTo>
                <a:lnTo>
                  <a:pt x="199" y="173"/>
                </a:lnTo>
                <a:lnTo>
                  <a:pt x="199" y="174"/>
                </a:lnTo>
                <a:lnTo>
                  <a:pt x="200" y="174"/>
                </a:lnTo>
                <a:lnTo>
                  <a:pt x="201" y="174"/>
                </a:lnTo>
                <a:lnTo>
                  <a:pt x="202" y="174"/>
                </a:lnTo>
                <a:lnTo>
                  <a:pt x="203" y="174"/>
                </a:lnTo>
                <a:lnTo>
                  <a:pt x="204" y="174"/>
                </a:lnTo>
                <a:lnTo>
                  <a:pt x="204" y="173"/>
                </a:lnTo>
                <a:lnTo>
                  <a:pt x="205" y="173"/>
                </a:lnTo>
                <a:lnTo>
                  <a:pt x="205" y="172"/>
                </a:lnTo>
                <a:lnTo>
                  <a:pt x="206" y="171"/>
                </a:lnTo>
                <a:lnTo>
                  <a:pt x="206" y="170"/>
                </a:lnTo>
                <a:lnTo>
                  <a:pt x="207" y="170"/>
                </a:lnTo>
                <a:lnTo>
                  <a:pt x="207" y="168"/>
                </a:lnTo>
                <a:lnTo>
                  <a:pt x="207" y="167"/>
                </a:lnTo>
                <a:lnTo>
                  <a:pt x="208" y="168"/>
                </a:lnTo>
                <a:lnTo>
                  <a:pt x="209" y="167"/>
                </a:lnTo>
                <a:lnTo>
                  <a:pt x="210" y="167"/>
                </a:lnTo>
                <a:lnTo>
                  <a:pt x="211" y="166"/>
                </a:lnTo>
                <a:lnTo>
                  <a:pt x="212" y="165"/>
                </a:lnTo>
                <a:lnTo>
                  <a:pt x="214" y="163"/>
                </a:lnTo>
                <a:lnTo>
                  <a:pt x="215" y="163"/>
                </a:lnTo>
                <a:lnTo>
                  <a:pt x="215" y="162"/>
                </a:lnTo>
                <a:lnTo>
                  <a:pt x="216" y="162"/>
                </a:lnTo>
                <a:lnTo>
                  <a:pt x="216" y="161"/>
                </a:lnTo>
                <a:lnTo>
                  <a:pt x="217" y="161"/>
                </a:lnTo>
                <a:lnTo>
                  <a:pt x="218" y="161"/>
                </a:lnTo>
                <a:lnTo>
                  <a:pt x="219" y="161"/>
                </a:lnTo>
                <a:lnTo>
                  <a:pt x="220" y="161"/>
                </a:lnTo>
                <a:lnTo>
                  <a:pt x="220" y="162"/>
                </a:lnTo>
                <a:lnTo>
                  <a:pt x="221" y="163"/>
                </a:lnTo>
                <a:lnTo>
                  <a:pt x="222" y="163"/>
                </a:lnTo>
                <a:lnTo>
                  <a:pt x="222" y="165"/>
                </a:lnTo>
                <a:lnTo>
                  <a:pt x="223" y="165"/>
                </a:lnTo>
                <a:lnTo>
                  <a:pt x="223" y="166"/>
                </a:lnTo>
                <a:lnTo>
                  <a:pt x="224" y="166"/>
                </a:lnTo>
                <a:lnTo>
                  <a:pt x="225" y="167"/>
                </a:lnTo>
                <a:lnTo>
                  <a:pt x="226" y="167"/>
                </a:lnTo>
                <a:lnTo>
                  <a:pt x="226" y="166"/>
                </a:lnTo>
                <a:lnTo>
                  <a:pt x="227" y="166"/>
                </a:lnTo>
                <a:lnTo>
                  <a:pt x="227" y="165"/>
                </a:lnTo>
                <a:lnTo>
                  <a:pt x="228" y="164"/>
                </a:lnTo>
                <a:lnTo>
                  <a:pt x="227" y="162"/>
                </a:lnTo>
                <a:lnTo>
                  <a:pt x="227" y="161"/>
                </a:lnTo>
                <a:lnTo>
                  <a:pt x="227" y="160"/>
                </a:lnTo>
                <a:lnTo>
                  <a:pt x="227" y="159"/>
                </a:lnTo>
                <a:lnTo>
                  <a:pt x="227" y="158"/>
                </a:lnTo>
                <a:lnTo>
                  <a:pt x="227" y="157"/>
                </a:lnTo>
                <a:lnTo>
                  <a:pt x="227" y="156"/>
                </a:lnTo>
                <a:lnTo>
                  <a:pt x="226" y="156"/>
                </a:lnTo>
                <a:lnTo>
                  <a:pt x="226" y="155"/>
                </a:lnTo>
                <a:lnTo>
                  <a:pt x="227" y="155"/>
                </a:lnTo>
                <a:lnTo>
                  <a:pt x="228" y="154"/>
                </a:lnTo>
                <a:lnTo>
                  <a:pt x="226" y="153"/>
                </a:lnTo>
                <a:lnTo>
                  <a:pt x="226" y="152"/>
                </a:lnTo>
                <a:lnTo>
                  <a:pt x="225" y="152"/>
                </a:lnTo>
                <a:lnTo>
                  <a:pt x="224" y="151"/>
                </a:lnTo>
                <a:lnTo>
                  <a:pt x="223" y="151"/>
                </a:lnTo>
                <a:lnTo>
                  <a:pt x="223" y="150"/>
                </a:lnTo>
                <a:lnTo>
                  <a:pt x="224" y="150"/>
                </a:lnTo>
                <a:lnTo>
                  <a:pt x="225" y="149"/>
                </a:lnTo>
                <a:lnTo>
                  <a:pt x="225" y="148"/>
                </a:lnTo>
                <a:lnTo>
                  <a:pt x="223" y="147"/>
                </a:lnTo>
                <a:lnTo>
                  <a:pt x="223" y="146"/>
                </a:lnTo>
                <a:lnTo>
                  <a:pt x="222" y="145"/>
                </a:lnTo>
                <a:lnTo>
                  <a:pt x="221" y="145"/>
                </a:lnTo>
                <a:lnTo>
                  <a:pt x="221" y="144"/>
                </a:lnTo>
                <a:lnTo>
                  <a:pt x="221" y="143"/>
                </a:lnTo>
                <a:lnTo>
                  <a:pt x="222" y="142"/>
                </a:lnTo>
                <a:lnTo>
                  <a:pt x="222" y="141"/>
                </a:lnTo>
                <a:lnTo>
                  <a:pt x="222" y="140"/>
                </a:lnTo>
                <a:lnTo>
                  <a:pt x="224" y="139"/>
                </a:lnTo>
                <a:lnTo>
                  <a:pt x="225" y="139"/>
                </a:lnTo>
                <a:lnTo>
                  <a:pt x="225" y="137"/>
                </a:lnTo>
                <a:lnTo>
                  <a:pt x="226" y="136"/>
                </a:lnTo>
                <a:lnTo>
                  <a:pt x="225" y="136"/>
                </a:lnTo>
                <a:lnTo>
                  <a:pt x="224" y="135"/>
                </a:lnTo>
                <a:lnTo>
                  <a:pt x="224" y="134"/>
                </a:lnTo>
                <a:lnTo>
                  <a:pt x="224" y="133"/>
                </a:lnTo>
                <a:lnTo>
                  <a:pt x="223" y="133"/>
                </a:lnTo>
                <a:lnTo>
                  <a:pt x="224" y="132"/>
                </a:lnTo>
                <a:lnTo>
                  <a:pt x="225" y="131"/>
                </a:lnTo>
                <a:lnTo>
                  <a:pt x="226" y="131"/>
                </a:lnTo>
                <a:lnTo>
                  <a:pt x="225" y="131"/>
                </a:lnTo>
                <a:lnTo>
                  <a:pt x="225" y="130"/>
                </a:lnTo>
                <a:lnTo>
                  <a:pt x="226" y="130"/>
                </a:lnTo>
                <a:lnTo>
                  <a:pt x="227" y="130"/>
                </a:lnTo>
                <a:lnTo>
                  <a:pt x="227" y="129"/>
                </a:lnTo>
                <a:lnTo>
                  <a:pt x="229" y="130"/>
                </a:lnTo>
                <a:lnTo>
                  <a:pt x="230" y="130"/>
                </a:lnTo>
                <a:lnTo>
                  <a:pt x="231" y="130"/>
                </a:lnTo>
                <a:lnTo>
                  <a:pt x="232" y="130"/>
                </a:lnTo>
                <a:lnTo>
                  <a:pt x="233" y="129"/>
                </a:lnTo>
                <a:lnTo>
                  <a:pt x="234" y="130"/>
                </a:lnTo>
                <a:lnTo>
                  <a:pt x="235" y="130"/>
                </a:lnTo>
                <a:lnTo>
                  <a:pt x="236" y="130"/>
                </a:lnTo>
                <a:lnTo>
                  <a:pt x="236" y="129"/>
                </a:lnTo>
                <a:lnTo>
                  <a:pt x="237" y="129"/>
                </a:lnTo>
                <a:lnTo>
                  <a:pt x="238" y="129"/>
                </a:lnTo>
                <a:lnTo>
                  <a:pt x="239" y="129"/>
                </a:lnTo>
                <a:lnTo>
                  <a:pt x="240" y="129"/>
                </a:lnTo>
                <a:lnTo>
                  <a:pt x="241" y="129"/>
                </a:lnTo>
                <a:lnTo>
                  <a:pt x="242" y="130"/>
                </a:lnTo>
                <a:lnTo>
                  <a:pt x="243" y="130"/>
                </a:lnTo>
                <a:lnTo>
                  <a:pt x="244" y="131"/>
                </a:lnTo>
                <a:lnTo>
                  <a:pt x="245" y="132"/>
                </a:lnTo>
                <a:lnTo>
                  <a:pt x="246" y="131"/>
                </a:lnTo>
                <a:lnTo>
                  <a:pt x="247" y="131"/>
                </a:lnTo>
                <a:lnTo>
                  <a:pt x="246" y="131"/>
                </a:lnTo>
                <a:lnTo>
                  <a:pt x="246" y="130"/>
                </a:lnTo>
                <a:lnTo>
                  <a:pt x="246" y="129"/>
                </a:lnTo>
                <a:lnTo>
                  <a:pt x="247" y="129"/>
                </a:lnTo>
                <a:lnTo>
                  <a:pt x="249" y="129"/>
                </a:lnTo>
                <a:lnTo>
                  <a:pt x="249" y="128"/>
                </a:lnTo>
                <a:lnTo>
                  <a:pt x="248" y="127"/>
                </a:lnTo>
                <a:lnTo>
                  <a:pt x="248" y="126"/>
                </a:lnTo>
                <a:lnTo>
                  <a:pt x="248" y="125"/>
                </a:lnTo>
                <a:lnTo>
                  <a:pt x="247" y="125"/>
                </a:lnTo>
                <a:lnTo>
                  <a:pt x="246" y="125"/>
                </a:lnTo>
                <a:lnTo>
                  <a:pt x="247" y="125"/>
                </a:lnTo>
                <a:lnTo>
                  <a:pt x="247" y="124"/>
                </a:lnTo>
                <a:lnTo>
                  <a:pt x="247" y="123"/>
                </a:lnTo>
                <a:lnTo>
                  <a:pt x="248" y="123"/>
                </a:lnTo>
                <a:lnTo>
                  <a:pt x="247" y="123"/>
                </a:lnTo>
                <a:lnTo>
                  <a:pt x="247" y="122"/>
                </a:lnTo>
                <a:lnTo>
                  <a:pt x="248" y="122"/>
                </a:lnTo>
                <a:lnTo>
                  <a:pt x="249" y="121"/>
                </a:lnTo>
                <a:lnTo>
                  <a:pt x="250" y="121"/>
                </a:lnTo>
                <a:lnTo>
                  <a:pt x="250" y="120"/>
                </a:lnTo>
                <a:lnTo>
                  <a:pt x="249" y="119"/>
                </a:lnTo>
                <a:lnTo>
                  <a:pt x="250" y="119"/>
                </a:lnTo>
                <a:lnTo>
                  <a:pt x="251" y="120"/>
                </a:lnTo>
                <a:lnTo>
                  <a:pt x="252" y="120"/>
                </a:lnTo>
                <a:lnTo>
                  <a:pt x="252" y="119"/>
                </a:lnTo>
                <a:lnTo>
                  <a:pt x="252" y="118"/>
                </a:lnTo>
                <a:lnTo>
                  <a:pt x="253" y="118"/>
                </a:lnTo>
                <a:lnTo>
                  <a:pt x="254" y="119"/>
                </a:lnTo>
                <a:lnTo>
                  <a:pt x="255" y="119"/>
                </a:lnTo>
                <a:lnTo>
                  <a:pt x="256" y="119"/>
                </a:lnTo>
                <a:lnTo>
                  <a:pt x="257" y="118"/>
                </a:lnTo>
                <a:lnTo>
                  <a:pt x="257" y="117"/>
                </a:lnTo>
                <a:lnTo>
                  <a:pt x="258" y="117"/>
                </a:lnTo>
                <a:lnTo>
                  <a:pt x="257" y="117"/>
                </a:lnTo>
                <a:lnTo>
                  <a:pt x="257" y="116"/>
                </a:lnTo>
                <a:lnTo>
                  <a:pt x="256" y="116"/>
                </a:lnTo>
                <a:lnTo>
                  <a:pt x="256" y="115"/>
                </a:lnTo>
                <a:lnTo>
                  <a:pt x="257" y="115"/>
                </a:lnTo>
                <a:lnTo>
                  <a:pt x="256" y="115"/>
                </a:lnTo>
                <a:lnTo>
                  <a:pt x="257" y="115"/>
                </a:lnTo>
                <a:lnTo>
                  <a:pt x="258" y="115"/>
                </a:lnTo>
                <a:lnTo>
                  <a:pt x="259" y="115"/>
                </a:lnTo>
                <a:lnTo>
                  <a:pt x="259" y="114"/>
                </a:lnTo>
                <a:lnTo>
                  <a:pt x="260" y="114"/>
                </a:lnTo>
                <a:lnTo>
                  <a:pt x="261" y="114"/>
                </a:lnTo>
                <a:lnTo>
                  <a:pt x="262" y="114"/>
                </a:lnTo>
                <a:lnTo>
                  <a:pt x="263" y="115"/>
                </a:lnTo>
                <a:lnTo>
                  <a:pt x="264" y="115"/>
                </a:lnTo>
                <a:lnTo>
                  <a:pt x="265" y="115"/>
                </a:lnTo>
                <a:lnTo>
                  <a:pt x="266" y="116"/>
                </a:lnTo>
                <a:lnTo>
                  <a:pt x="267" y="116"/>
                </a:lnTo>
                <a:lnTo>
                  <a:pt x="268" y="116"/>
                </a:lnTo>
                <a:lnTo>
                  <a:pt x="268" y="117"/>
                </a:lnTo>
                <a:lnTo>
                  <a:pt x="269" y="117"/>
                </a:lnTo>
                <a:lnTo>
                  <a:pt x="270" y="118"/>
                </a:lnTo>
                <a:lnTo>
                  <a:pt x="270" y="119"/>
                </a:lnTo>
                <a:lnTo>
                  <a:pt x="271" y="119"/>
                </a:lnTo>
                <a:lnTo>
                  <a:pt x="272" y="118"/>
                </a:lnTo>
                <a:lnTo>
                  <a:pt x="273" y="119"/>
                </a:lnTo>
                <a:lnTo>
                  <a:pt x="274" y="119"/>
                </a:lnTo>
                <a:lnTo>
                  <a:pt x="275" y="118"/>
                </a:lnTo>
                <a:lnTo>
                  <a:pt x="276" y="119"/>
                </a:lnTo>
                <a:lnTo>
                  <a:pt x="277" y="119"/>
                </a:lnTo>
                <a:lnTo>
                  <a:pt x="278" y="119"/>
                </a:lnTo>
                <a:lnTo>
                  <a:pt x="279" y="120"/>
                </a:lnTo>
                <a:lnTo>
                  <a:pt x="280" y="119"/>
                </a:lnTo>
                <a:lnTo>
                  <a:pt x="280" y="120"/>
                </a:lnTo>
                <a:lnTo>
                  <a:pt x="280" y="121"/>
                </a:lnTo>
                <a:lnTo>
                  <a:pt x="281" y="121"/>
                </a:lnTo>
                <a:lnTo>
                  <a:pt x="282" y="121"/>
                </a:lnTo>
                <a:lnTo>
                  <a:pt x="283" y="121"/>
                </a:lnTo>
                <a:lnTo>
                  <a:pt x="283" y="122"/>
                </a:lnTo>
                <a:lnTo>
                  <a:pt x="284" y="121"/>
                </a:lnTo>
                <a:lnTo>
                  <a:pt x="285" y="121"/>
                </a:lnTo>
                <a:lnTo>
                  <a:pt x="286" y="121"/>
                </a:lnTo>
                <a:lnTo>
                  <a:pt x="286" y="123"/>
                </a:lnTo>
                <a:lnTo>
                  <a:pt x="288" y="123"/>
                </a:lnTo>
                <a:lnTo>
                  <a:pt x="289" y="123"/>
                </a:lnTo>
                <a:lnTo>
                  <a:pt x="289" y="124"/>
                </a:lnTo>
                <a:lnTo>
                  <a:pt x="291" y="125"/>
                </a:lnTo>
                <a:lnTo>
                  <a:pt x="291" y="124"/>
                </a:lnTo>
                <a:lnTo>
                  <a:pt x="292" y="124"/>
                </a:lnTo>
                <a:lnTo>
                  <a:pt x="293" y="124"/>
                </a:lnTo>
                <a:lnTo>
                  <a:pt x="295" y="124"/>
                </a:lnTo>
                <a:lnTo>
                  <a:pt x="295" y="123"/>
                </a:lnTo>
                <a:lnTo>
                  <a:pt x="294" y="123"/>
                </a:lnTo>
                <a:lnTo>
                  <a:pt x="295" y="122"/>
                </a:lnTo>
                <a:lnTo>
                  <a:pt x="294" y="122"/>
                </a:lnTo>
                <a:lnTo>
                  <a:pt x="294" y="121"/>
                </a:lnTo>
                <a:lnTo>
                  <a:pt x="295" y="121"/>
                </a:lnTo>
                <a:lnTo>
                  <a:pt x="296" y="121"/>
                </a:lnTo>
                <a:lnTo>
                  <a:pt x="296" y="120"/>
                </a:lnTo>
                <a:lnTo>
                  <a:pt x="296" y="119"/>
                </a:lnTo>
                <a:lnTo>
                  <a:pt x="297" y="119"/>
                </a:lnTo>
                <a:lnTo>
                  <a:pt x="297" y="120"/>
                </a:lnTo>
                <a:lnTo>
                  <a:pt x="298" y="120"/>
                </a:lnTo>
                <a:lnTo>
                  <a:pt x="299" y="120"/>
                </a:lnTo>
                <a:lnTo>
                  <a:pt x="299" y="119"/>
                </a:lnTo>
                <a:lnTo>
                  <a:pt x="298" y="119"/>
                </a:lnTo>
                <a:lnTo>
                  <a:pt x="298" y="118"/>
                </a:lnTo>
                <a:lnTo>
                  <a:pt x="298" y="117"/>
                </a:lnTo>
                <a:lnTo>
                  <a:pt x="299" y="116"/>
                </a:lnTo>
                <a:lnTo>
                  <a:pt x="300" y="116"/>
                </a:lnTo>
                <a:lnTo>
                  <a:pt x="301" y="117"/>
                </a:lnTo>
                <a:lnTo>
                  <a:pt x="302" y="117"/>
                </a:lnTo>
                <a:lnTo>
                  <a:pt x="302" y="116"/>
                </a:lnTo>
                <a:lnTo>
                  <a:pt x="303" y="116"/>
                </a:lnTo>
                <a:lnTo>
                  <a:pt x="303" y="117"/>
                </a:lnTo>
                <a:lnTo>
                  <a:pt x="304" y="117"/>
                </a:lnTo>
                <a:lnTo>
                  <a:pt x="304" y="116"/>
                </a:lnTo>
                <a:lnTo>
                  <a:pt x="305" y="117"/>
                </a:lnTo>
                <a:lnTo>
                  <a:pt x="306" y="116"/>
                </a:lnTo>
                <a:lnTo>
                  <a:pt x="306" y="115"/>
                </a:lnTo>
                <a:lnTo>
                  <a:pt x="307" y="116"/>
                </a:lnTo>
                <a:lnTo>
                  <a:pt x="308" y="115"/>
                </a:lnTo>
                <a:lnTo>
                  <a:pt x="309" y="114"/>
                </a:lnTo>
                <a:lnTo>
                  <a:pt x="309" y="115"/>
                </a:lnTo>
                <a:lnTo>
                  <a:pt x="309" y="116"/>
                </a:lnTo>
                <a:lnTo>
                  <a:pt x="310" y="117"/>
                </a:lnTo>
                <a:lnTo>
                  <a:pt x="311" y="118"/>
                </a:lnTo>
                <a:lnTo>
                  <a:pt x="312" y="119"/>
                </a:lnTo>
                <a:lnTo>
                  <a:pt x="312" y="120"/>
                </a:lnTo>
                <a:lnTo>
                  <a:pt x="312" y="121"/>
                </a:lnTo>
                <a:lnTo>
                  <a:pt x="313" y="121"/>
                </a:lnTo>
                <a:lnTo>
                  <a:pt x="314" y="122"/>
                </a:lnTo>
                <a:lnTo>
                  <a:pt x="315" y="122"/>
                </a:lnTo>
                <a:lnTo>
                  <a:pt x="315" y="121"/>
                </a:lnTo>
                <a:lnTo>
                  <a:pt x="314" y="121"/>
                </a:lnTo>
                <a:lnTo>
                  <a:pt x="315" y="120"/>
                </a:lnTo>
                <a:lnTo>
                  <a:pt x="315" y="119"/>
                </a:lnTo>
                <a:lnTo>
                  <a:pt x="315" y="118"/>
                </a:lnTo>
                <a:lnTo>
                  <a:pt x="315" y="117"/>
                </a:lnTo>
                <a:lnTo>
                  <a:pt x="316" y="117"/>
                </a:lnTo>
                <a:lnTo>
                  <a:pt x="315" y="117"/>
                </a:lnTo>
                <a:lnTo>
                  <a:pt x="315" y="116"/>
                </a:lnTo>
                <a:lnTo>
                  <a:pt x="316" y="116"/>
                </a:lnTo>
                <a:lnTo>
                  <a:pt x="317" y="116"/>
                </a:lnTo>
                <a:lnTo>
                  <a:pt x="318" y="116"/>
                </a:lnTo>
                <a:lnTo>
                  <a:pt x="319" y="116"/>
                </a:lnTo>
                <a:lnTo>
                  <a:pt x="319" y="117"/>
                </a:lnTo>
                <a:lnTo>
                  <a:pt x="320" y="116"/>
                </a:lnTo>
                <a:lnTo>
                  <a:pt x="321" y="117"/>
                </a:lnTo>
                <a:lnTo>
                  <a:pt x="321" y="116"/>
                </a:lnTo>
                <a:lnTo>
                  <a:pt x="320" y="115"/>
                </a:lnTo>
                <a:lnTo>
                  <a:pt x="321" y="115"/>
                </a:lnTo>
                <a:lnTo>
                  <a:pt x="322" y="115"/>
                </a:lnTo>
                <a:lnTo>
                  <a:pt x="323" y="115"/>
                </a:lnTo>
                <a:lnTo>
                  <a:pt x="324" y="115"/>
                </a:lnTo>
                <a:lnTo>
                  <a:pt x="324" y="116"/>
                </a:lnTo>
                <a:lnTo>
                  <a:pt x="325" y="116"/>
                </a:lnTo>
                <a:lnTo>
                  <a:pt x="326" y="116"/>
                </a:lnTo>
                <a:lnTo>
                  <a:pt x="326" y="115"/>
                </a:lnTo>
                <a:lnTo>
                  <a:pt x="327" y="115"/>
                </a:lnTo>
                <a:lnTo>
                  <a:pt x="327" y="114"/>
                </a:lnTo>
                <a:lnTo>
                  <a:pt x="327" y="113"/>
                </a:lnTo>
                <a:lnTo>
                  <a:pt x="326" y="112"/>
                </a:lnTo>
                <a:lnTo>
                  <a:pt x="327" y="112"/>
                </a:lnTo>
                <a:lnTo>
                  <a:pt x="328" y="111"/>
                </a:lnTo>
                <a:lnTo>
                  <a:pt x="328" y="110"/>
                </a:lnTo>
                <a:lnTo>
                  <a:pt x="329" y="110"/>
                </a:lnTo>
                <a:lnTo>
                  <a:pt x="329" y="109"/>
                </a:lnTo>
                <a:lnTo>
                  <a:pt x="328" y="109"/>
                </a:lnTo>
                <a:lnTo>
                  <a:pt x="329" y="109"/>
                </a:lnTo>
                <a:lnTo>
                  <a:pt x="330" y="109"/>
                </a:lnTo>
                <a:lnTo>
                  <a:pt x="330" y="108"/>
                </a:lnTo>
                <a:lnTo>
                  <a:pt x="330" y="109"/>
                </a:lnTo>
                <a:lnTo>
                  <a:pt x="332" y="109"/>
                </a:lnTo>
                <a:lnTo>
                  <a:pt x="332" y="108"/>
                </a:lnTo>
                <a:lnTo>
                  <a:pt x="331" y="107"/>
                </a:lnTo>
                <a:lnTo>
                  <a:pt x="332" y="107"/>
                </a:lnTo>
                <a:lnTo>
                  <a:pt x="333" y="107"/>
                </a:lnTo>
                <a:lnTo>
                  <a:pt x="334" y="106"/>
                </a:lnTo>
                <a:lnTo>
                  <a:pt x="335" y="106"/>
                </a:lnTo>
                <a:lnTo>
                  <a:pt x="336" y="105"/>
                </a:lnTo>
                <a:lnTo>
                  <a:pt x="337" y="104"/>
                </a:lnTo>
                <a:lnTo>
                  <a:pt x="337" y="105"/>
                </a:lnTo>
                <a:lnTo>
                  <a:pt x="337" y="106"/>
                </a:lnTo>
                <a:lnTo>
                  <a:pt x="336" y="106"/>
                </a:lnTo>
                <a:lnTo>
                  <a:pt x="336" y="107"/>
                </a:lnTo>
                <a:lnTo>
                  <a:pt x="337" y="107"/>
                </a:lnTo>
                <a:lnTo>
                  <a:pt x="338" y="107"/>
                </a:lnTo>
                <a:lnTo>
                  <a:pt x="338" y="106"/>
                </a:lnTo>
                <a:lnTo>
                  <a:pt x="339" y="106"/>
                </a:lnTo>
                <a:lnTo>
                  <a:pt x="340" y="106"/>
                </a:lnTo>
                <a:lnTo>
                  <a:pt x="341" y="106"/>
                </a:lnTo>
                <a:lnTo>
                  <a:pt x="342" y="106"/>
                </a:lnTo>
                <a:lnTo>
                  <a:pt x="342" y="105"/>
                </a:lnTo>
                <a:lnTo>
                  <a:pt x="343" y="105"/>
                </a:lnTo>
                <a:lnTo>
                  <a:pt x="344" y="105"/>
                </a:lnTo>
                <a:lnTo>
                  <a:pt x="344" y="106"/>
                </a:lnTo>
                <a:lnTo>
                  <a:pt x="345" y="106"/>
                </a:lnTo>
                <a:lnTo>
                  <a:pt x="345" y="107"/>
                </a:lnTo>
                <a:lnTo>
                  <a:pt x="346" y="108"/>
                </a:lnTo>
                <a:lnTo>
                  <a:pt x="347" y="107"/>
                </a:lnTo>
                <a:lnTo>
                  <a:pt x="347" y="106"/>
                </a:lnTo>
                <a:lnTo>
                  <a:pt x="348" y="106"/>
                </a:lnTo>
                <a:lnTo>
                  <a:pt x="349" y="105"/>
                </a:lnTo>
                <a:lnTo>
                  <a:pt x="350" y="106"/>
                </a:lnTo>
                <a:lnTo>
                  <a:pt x="350" y="107"/>
                </a:lnTo>
                <a:lnTo>
                  <a:pt x="351" y="107"/>
                </a:lnTo>
                <a:lnTo>
                  <a:pt x="352" y="107"/>
                </a:lnTo>
                <a:lnTo>
                  <a:pt x="353" y="107"/>
                </a:lnTo>
                <a:lnTo>
                  <a:pt x="353" y="106"/>
                </a:lnTo>
                <a:lnTo>
                  <a:pt x="354" y="106"/>
                </a:lnTo>
                <a:lnTo>
                  <a:pt x="355" y="106"/>
                </a:lnTo>
                <a:lnTo>
                  <a:pt x="355" y="105"/>
                </a:lnTo>
                <a:lnTo>
                  <a:pt x="357" y="104"/>
                </a:lnTo>
                <a:lnTo>
                  <a:pt x="358" y="103"/>
                </a:lnTo>
                <a:lnTo>
                  <a:pt x="358" y="102"/>
                </a:lnTo>
                <a:lnTo>
                  <a:pt x="359" y="102"/>
                </a:lnTo>
                <a:lnTo>
                  <a:pt x="358" y="102"/>
                </a:lnTo>
                <a:lnTo>
                  <a:pt x="359" y="101"/>
                </a:lnTo>
                <a:lnTo>
                  <a:pt x="359" y="100"/>
                </a:lnTo>
                <a:lnTo>
                  <a:pt x="360" y="100"/>
                </a:lnTo>
                <a:lnTo>
                  <a:pt x="360" y="99"/>
                </a:lnTo>
                <a:lnTo>
                  <a:pt x="359" y="98"/>
                </a:lnTo>
                <a:lnTo>
                  <a:pt x="359" y="97"/>
                </a:lnTo>
                <a:lnTo>
                  <a:pt x="358" y="97"/>
                </a:lnTo>
                <a:lnTo>
                  <a:pt x="358" y="96"/>
                </a:lnTo>
                <a:lnTo>
                  <a:pt x="359" y="96"/>
                </a:lnTo>
                <a:lnTo>
                  <a:pt x="359" y="95"/>
                </a:lnTo>
                <a:lnTo>
                  <a:pt x="359" y="94"/>
                </a:lnTo>
                <a:lnTo>
                  <a:pt x="359" y="93"/>
                </a:lnTo>
                <a:lnTo>
                  <a:pt x="359" y="92"/>
                </a:lnTo>
                <a:lnTo>
                  <a:pt x="360" y="92"/>
                </a:lnTo>
                <a:lnTo>
                  <a:pt x="359" y="91"/>
                </a:lnTo>
                <a:lnTo>
                  <a:pt x="360" y="90"/>
                </a:lnTo>
                <a:lnTo>
                  <a:pt x="361" y="90"/>
                </a:lnTo>
                <a:lnTo>
                  <a:pt x="362" y="90"/>
                </a:lnTo>
                <a:lnTo>
                  <a:pt x="363" y="90"/>
                </a:lnTo>
                <a:lnTo>
                  <a:pt x="363" y="89"/>
                </a:lnTo>
                <a:lnTo>
                  <a:pt x="364" y="89"/>
                </a:lnTo>
                <a:lnTo>
                  <a:pt x="364" y="88"/>
                </a:lnTo>
                <a:lnTo>
                  <a:pt x="365" y="88"/>
                </a:lnTo>
                <a:lnTo>
                  <a:pt x="365" y="87"/>
                </a:lnTo>
                <a:lnTo>
                  <a:pt x="366" y="87"/>
                </a:lnTo>
                <a:lnTo>
                  <a:pt x="367" y="87"/>
                </a:lnTo>
                <a:lnTo>
                  <a:pt x="368" y="87"/>
                </a:lnTo>
                <a:lnTo>
                  <a:pt x="368" y="88"/>
                </a:lnTo>
                <a:lnTo>
                  <a:pt x="367" y="88"/>
                </a:lnTo>
                <a:lnTo>
                  <a:pt x="368" y="88"/>
                </a:lnTo>
                <a:lnTo>
                  <a:pt x="369" y="88"/>
                </a:lnTo>
                <a:lnTo>
                  <a:pt x="370" y="87"/>
                </a:lnTo>
                <a:lnTo>
                  <a:pt x="370" y="88"/>
                </a:lnTo>
                <a:lnTo>
                  <a:pt x="370" y="87"/>
                </a:lnTo>
                <a:lnTo>
                  <a:pt x="371" y="88"/>
                </a:lnTo>
                <a:lnTo>
                  <a:pt x="372" y="88"/>
                </a:lnTo>
                <a:lnTo>
                  <a:pt x="373" y="88"/>
                </a:lnTo>
                <a:lnTo>
                  <a:pt x="374" y="88"/>
                </a:lnTo>
                <a:lnTo>
                  <a:pt x="375" y="88"/>
                </a:lnTo>
                <a:lnTo>
                  <a:pt x="376" y="88"/>
                </a:lnTo>
                <a:lnTo>
                  <a:pt x="377" y="89"/>
                </a:lnTo>
                <a:lnTo>
                  <a:pt x="378" y="89"/>
                </a:lnTo>
                <a:lnTo>
                  <a:pt x="379" y="89"/>
                </a:lnTo>
                <a:lnTo>
                  <a:pt x="379" y="88"/>
                </a:lnTo>
                <a:lnTo>
                  <a:pt x="380" y="88"/>
                </a:lnTo>
                <a:lnTo>
                  <a:pt x="381" y="88"/>
                </a:lnTo>
                <a:lnTo>
                  <a:pt x="381" y="87"/>
                </a:lnTo>
                <a:lnTo>
                  <a:pt x="380" y="87"/>
                </a:lnTo>
                <a:lnTo>
                  <a:pt x="380" y="86"/>
                </a:lnTo>
                <a:lnTo>
                  <a:pt x="381" y="86"/>
                </a:lnTo>
                <a:lnTo>
                  <a:pt x="381" y="85"/>
                </a:lnTo>
                <a:lnTo>
                  <a:pt x="382" y="85"/>
                </a:lnTo>
                <a:lnTo>
                  <a:pt x="382" y="84"/>
                </a:lnTo>
                <a:lnTo>
                  <a:pt x="383" y="85"/>
                </a:lnTo>
                <a:lnTo>
                  <a:pt x="384" y="85"/>
                </a:lnTo>
                <a:lnTo>
                  <a:pt x="384" y="84"/>
                </a:lnTo>
                <a:lnTo>
                  <a:pt x="385" y="84"/>
                </a:lnTo>
                <a:lnTo>
                  <a:pt x="385" y="83"/>
                </a:lnTo>
                <a:lnTo>
                  <a:pt x="385" y="82"/>
                </a:lnTo>
                <a:lnTo>
                  <a:pt x="384" y="83"/>
                </a:lnTo>
                <a:lnTo>
                  <a:pt x="383" y="82"/>
                </a:lnTo>
                <a:lnTo>
                  <a:pt x="383" y="81"/>
                </a:lnTo>
                <a:lnTo>
                  <a:pt x="382" y="81"/>
                </a:lnTo>
                <a:lnTo>
                  <a:pt x="382" y="80"/>
                </a:lnTo>
                <a:lnTo>
                  <a:pt x="381" y="80"/>
                </a:lnTo>
                <a:lnTo>
                  <a:pt x="380" y="80"/>
                </a:lnTo>
                <a:lnTo>
                  <a:pt x="380" y="79"/>
                </a:lnTo>
                <a:lnTo>
                  <a:pt x="380" y="78"/>
                </a:lnTo>
                <a:lnTo>
                  <a:pt x="380" y="77"/>
                </a:lnTo>
                <a:lnTo>
                  <a:pt x="381" y="77"/>
                </a:lnTo>
                <a:lnTo>
                  <a:pt x="382" y="77"/>
                </a:lnTo>
                <a:lnTo>
                  <a:pt x="382" y="76"/>
                </a:lnTo>
                <a:lnTo>
                  <a:pt x="383" y="76"/>
                </a:lnTo>
                <a:lnTo>
                  <a:pt x="383" y="77"/>
                </a:lnTo>
                <a:lnTo>
                  <a:pt x="383" y="76"/>
                </a:lnTo>
                <a:lnTo>
                  <a:pt x="384" y="77"/>
                </a:lnTo>
                <a:lnTo>
                  <a:pt x="384" y="76"/>
                </a:lnTo>
                <a:lnTo>
                  <a:pt x="385" y="76"/>
                </a:lnTo>
                <a:lnTo>
                  <a:pt x="385" y="77"/>
                </a:lnTo>
                <a:lnTo>
                  <a:pt x="386" y="77"/>
                </a:lnTo>
                <a:lnTo>
                  <a:pt x="386" y="76"/>
                </a:lnTo>
                <a:lnTo>
                  <a:pt x="387" y="76"/>
                </a:lnTo>
                <a:lnTo>
                  <a:pt x="388" y="76"/>
                </a:lnTo>
                <a:lnTo>
                  <a:pt x="388" y="77"/>
                </a:lnTo>
                <a:lnTo>
                  <a:pt x="388" y="78"/>
                </a:lnTo>
                <a:lnTo>
                  <a:pt x="388" y="77"/>
                </a:lnTo>
                <a:lnTo>
                  <a:pt x="389" y="77"/>
                </a:lnTo>
                <a:lnTo>
                  <a:pt x="391" y="77"/>
                </a:lnTo>
                <a:lnTo>
                  <a:pt x="391" y="78"/>
                </a:lnTo>
                <a:lnTo>
                  <a:pt x="392" y="78"/>
                </a:lnTo>
                <a:lnTo>
                  <a:pt x="391" y="77"/>
                </a:lnTo>
                <a:lnTo>
                  <a:pt x="392" y="77"/>
                </a:lnTo>
                <a:lnTo>
                  <a:pt x="394" y="79"/>
                </a:lnTo>
                <a:lnTo>
                  <a:pt x="394" y="78"/>
                </a:lnTo>
                <a:lnTo>
                  <a:pt x="395" y="78"/>
                </a:lnTo>
                <a:lnTo>
                  <a:pt x="395" y="79"/>
                </a:lnTo>
                <a:lnTo>
                  <a:pt x="396" y="79"/>
                </a:lnTo>
                <a:lnTo>
                  <a:pt x="397" y="80"/>
                </a:lnTo>
                <a:lnTo>
                  <a:pt x="398" y="80"/>
                </a:lnTo>
                <a:lnTo>
                  <a:pt x="398" y="81"/>
                </a:lnTo>
                <a:lnTo>
                  <a:pt x="399" y="81"/>
                </a:lnTo>
                <a:lnTo>
                  <a:pt x="399" y="82"/>
                </a:lnTo>
                <a:lnTo>
                  <a:pt x="400" y="81"/>
                </a:lnTo>
                <a:lnTo>
                  <a:pt x="401" y="81"/>
                </a:lnTo>
                <a:lnTo>
                  <a:pt x="401" y="80"/>
                </a:lnTo>
                <a:lnTo>
                  <a:pt x="402" y="80"/>
                </a:lnTo>
                <a:lnTo>
                  <a:pt x="403" y="79"/>
                </a:lnTo>
                <a:lnTo>
                  <a:pt x="404" y="79"/>
                </a:lnTo>
                <a:lnTo>
                  <a:pt x="405" y="78"/>
                </a:lnTo>
                <a:lnTo>
                  <a:pt x="406" y="78"/>
                </a:lnTo>
                <a:lnTo>
                  <a:pt x="407" y="78"/>
                </a:lnTo>
                <a:lnTo>
                  <a:pt x="408" y="78"/>
                </a:lnTo>
                <a:lnTo>
                  <a:pt x="410" y="78"/>
                </a:lnTo>
                <a:lnTo>
                  <a:pt x="411" y="78"/>
                </a:lnTo>
                <a:lnTo>
                  <a:pt x="412" y="78"/>
                </a:lnTo>
                <a:lnTo>
                  <a:pt x="413" y="78"/>
                </a:lnTo>
                <a:lnTo>
                  <a:pt x="413" y="79"/>
                </a:lnTo>
                <a:lnTo>
                  <a:pt x="414" y="78"/>
                </a:lnTo>
                <a:lnTo>
                  <a:pt x="415" y="78"/>
                </a:lnTo>
                <a:lnTo>
                  <a:pt x="416" y="78"/>
                </a:lnTo>
                <a:lnTo>
                  <a:pt x="416" y="77"/>
                </a:lnTo>
                <a:lnTo>
                  <a:pt x="417" y="76"/>
                </a:lnTo>
                <a:lnTo>
                  <a:pt x="419" y="76"/>
                </a:lnTo>
                <a:lnTo>
                  <a:pt x="420" y="75"/>
                </a:lnTo>
                <a:lnTo>
                  <a:pt x="420" y="74"/>
                </a:lnTo>
                <a:lnTo>
                  <a:pt x="420" y="73"/>
                </a:lnTo>
                <a:lnTo>
                  <a:pt x="420" y="72"/>
                </a:lnTo>
                <a:lnTo>
                  <a:pt x="421" y="72"/>
                </a:lnTo>
                <a:lnTo>
                  <a:pt x="422" y="72"/>
                </a:lnTo>
                <a:lnTo>
                  <a:pt x="422" y="71"/>
                </a:lnTo>
                <a:lnTo>
                  <a:pt x="423" y="71"/>
                </a:lnTo>
                <a:lnTo>
                  <a:pt x="422" y="70"/>
                </a:lnTo>
                <a:lnTo>
                  <a:pt x="421" y="70"/>
                </a:lnTo>
                <a:lnTo>
                  <a:pt x="422" y="69"/>
                </a:lnTo>
                <a:lnTo>
                  <a:pt x="423" y="68"/>
                </a:lnTo>
                <a:lnTo>
                  <a:pt x="422" y="68"/>
                </a:lnTo>
                <a:lnTo>
                  <a:pt x="422" y="67"/>
                </a:lnTo>
                <a:lnTo>
                  <a:pt x="422" y="66"/>
                </a:lnTo>
                <a:lnTo>
                  <a:pt x="421" y="66"/>
                </a:lnTo>
                <a:lnTo>
                  <a:pt x="421" y="65"/>
                </a:lnTo>
                <a:lnTo>
                  <a:pt x="421" y="64"/>
                </a:lnTo>
                <a:lnTo>
                  <a:pt x="422" y="64"/>
                </a:lnTo>
                <a:lnTo>
                  <a:pt x="423" y="64"/>
                </a:lnTo>
                <a:lnTo>
                  <a:pt x="423" y="63"/>
                </a:lnTo>
                <a:lnTo>
                  <a:pt x="424" y="63"/>
                </a:lnTo>
                <a:lnTo>
                  <a:pt x="425" y="63"/>
                </a:lnTo>
                <a:lnTo>
                  <a:pt x="425" y="62"/>
                </a:lnTo>
                <a:lnTo>
                  <a:pt x="425" y="61"/>
                </a:lnTo>
                <a:lnTo>
                  <a:pt x="425" y="60"/>
                </a:lnTo>
                <a:lnTo>
                  <a:pt x="425" y="59"/>
                </a:lnTo>
                <a:lnTo>
                  <a:pt x="426" y="58"/>
                </a:lnTo>
                <a:lnTo>
                  <a:pt x="427" y="58"/>
                </a:lnTo>
                <a:lnTo>
                  <a:pt x="428" y="58"/>
                </a:lnTo>
                <a:lnTo>
                  <a:pt x="429" y="58"/>
                </a:lnTo>
                <a:lnTo>
                  <a:pt x="430" y="59"/>
                </a:lnTo>
                <a:lnTo>
                  <a:pt x="431" y="59"/>
                </a:lnTo>
                <a:lnTo>
                  <a:pt x="432" y="59"/>
                </a:lnTo>
                <a:lnTo>
                  <a:pt x="432" y="58"/>
                </a:lnTo>
                <a:lnTo>
                  <a:pt x="433" y="58"/>
                </a:lnTo>
                <a:lnTo>
                  <a:pt x="434" y="57"/>
                </a:lnTo>
                <a:lnTo>
                  <a:pt x="435" y="57"/>
                </a:lnTo>
                <a:lnTo>
                  <a:pt x="436" y="56"/>
                </a:lnTo>
                <a:lnTo>
                  <a:pt x="436" y="55"/>
                </a:lnTo>
                <a:lnTo>
                  <a:pt x="436" y="54"/>
                </a:lnTo>
                <a:lnTo>
                  <a:pt x="437" y="54"/>
                </a:lnTo>
                <a:lnTo>
                  <a:pt x="438" y="54"/>
                </a:lnTo>
                <a:lnTo>
                  <a:pt x="440" y="54"/>
                </a:lnTo>
                <a:lnTo>
                  <a:pt x="441" y="54"/>
                </a:lnTo>
                <a:lnTo>
                  <a:pt x="441" y="53"/>
                </a:lnTo>
                <a:lnTo>
                  <a:pt x="442" y="54"/>
                </a:lnTo>
                <a:lnTo>
                  <a:pt x="443" y="53"/>
                </a:lnTo>
                <a:lnTo>
                  <a:pt x="444" y="52"/>
                </a:lnTo>
                <a:lnTo>
                  <a:pt x="445" y="52"/>
                </a:lnTo>
                <a:lnTo>
                  <a:pt x="446" y="51"/>
                </a:lnTo>
                <a:lnTo>
                  <a:pt x="445" y="51"/>
                </a:lnTo>
                <a:lnTo>
                  <a:pt x="445" y="50"/>
                </a:lnTo>
                <a:lnTo>
                  <a:pt x="446" y="49"/>
                </a:lnTo>
                <a:lnTo>
                  <a:pt x="447" y="48"/>
                </a:lnTo>
                <a:lnTo>
                  <a:pt x="448" y="48"/>
                </a:lnTo>
                <a:lnTo>
                  <a:pt x="449" y="47"/>
                </a:lnTo>
                <a:lnTo>
                  <a:pt x="449" y="46"/>
                </a:lnTo>
                <a:lnTo>
                  <a:pt x="450" y="46"/>
                </a:lnTo>
                <a:lnTo>
                  <a:pt x="451" y="45"/>
                </a:lnTo>
                <a:lnTo>
                  <a:pt x="452" y="44"/>
                </a:lnTo>
                <a:lnTo>
                  <a:pt x="452" y="43"/>
                </a:lnTo>
                <a:lnTo>
                  <a:pt x="453" y="42"/>
                </a:lnTo>
                <a:lnTo>
                  <a:pt x="454" y="42"/>
                </a:lnTo>
                <a:lnTo>
                  <a:pt x="454" y="41"/>
                </a:lnTo>
                <a:lnTo>
                  <a:pt x="453" y="41"/>
                </a:lnTo>
                <a:lnTo>
                  <a:pt x="453" y="40"/>
                </a:lnTo>
                <a:lnTo>
                  <a:pt x="454" y="40"/>
                </a:lnTo>
                <a:lnTo>
                  <a:pt x="455" y="40"/>
                </a:lnTo>
                <a:lnTo>
                  <a:pt x="456" y="40"/>
                </a:lnTo>
                <a:lnTo>
                  <a:pt x="456" y="39"/>
                </a:lnTo>
                <a:lnTo>
                  <a:pt x="456" y="38"/>
                </a:lnTo>
                <a:lnTo>
                  <a:pt x="457" y="37"/>
                </a:lnTo>
                <a:lnTo>
                  <a:pt x="458" y="36"/>
                </a:lnTo>
                <a:lnTo>
                  <a:pt x="459" y="36"/>
                </a:lnTo>
                <a:lnTo>
                  <a:pt x="460" y="36"/>
                </a:lnTo>
                <a:lnTo>
                  <a:pt x="460" y="34"/>
                </a:lnTo>
                <a:lnTo>
                  <a:pt x="461" y="33"/>
                </a:lnTo>
                <a:lnTo>
                  <a:pt x="460" y="31"/>
                </a:lnTo>
                <a:lnTo>
                  <a:pt x="460" y="30"/>
                </a:lnTo>
                <a:lnTo>
                  <a:pt x="459" y="29"/>
                </a:lnTo>
                <a:lnTo>
                  <a:pt x="459" y="28"/>
                </a:lnTo>
                <a:lnTo>
                  <a:pt x="458" y="28"/>
                </a:lnTo>
                <a:lnTo>
                  <a:pt x="457" y="28"/>
                </a:lnTo>
                <a:lnTo>
                  <a:pt x="457" y="27"/>
                </a:lnTo>
                <a:lnTo>
                  <a:pt x="457" y="26"/>
                </a:lnTo>
                <a:lnTo>
                  <a:pt x="456" y="26"/>
                </a:lnTo>
                <a:lnTo>
                  <a:pt x="456" y="25"/>
                </a:lnTo>
                <a:lnTo>
                  <a:pt x="456" y="24"/>
                </a:lnTo>
                <a:lnTo>
                  <a:pt x="455" y="23"/>
                </a:lnTo>
                <a:lnTo>
                  <a:pt x="454" y="23"/>
                </a:lnTo>
                <a:lnTo>
                  <a:pt x="454" y="22"/>
                </a:lnTo>
                <a:lnTo>
                  <a:pt x="454" y="21"/>
                </a:lnTo>
                <a:lnTo>
                  <a:pt x="454" y="20"/>
                </a:lnTo>
                <a:lnTo>
                  <a:pt x="454" y="19"/>
                </a:lnTo>
                <a:lnTo>
                  <a:pt x="454" y="18"/>
                </a:lnTo>
                <a:lnTo>
                  <a:pt x="454" y="17"/>
                </a:lnTo>
                <a:lnTo>
                  <a:pt x="454" y="16"/>
                </a:lnTo>
                <a:lnTo>
                  <a:pt x="453" y="16"/>
                </a:lnTo>
                <a:lnTo>
                  <a:pt x="453" y="17"/>
                </a:lnTo>
                <a:lnTo>
                  <a:pt x="453" y="16"/>
                </a:lnTo>
                <a:lnTo>
                  <a:pt x="453" y="15"/>
                </a:lnTo>
                <a:lnTo>
                  <a:pt x="453" y="14"/>
                </a:lnTo>
                <a:lnTo>
                  <a:pt x="453" y="13"/>
                </a:lnTo>
                <a:lnTo>
                  <a:pt x="453" y="12"/>
                </a:lnTo>
                <a:lnTo>
                  <a:pt x="452" y="11"/>
                </a:lnTo>
                <a:lnTo>
                  <a:pt x="451" y="11"/>
                </a:lnTo>
                <a:lnTo>
                  <a:pt x="451" y="10"/>
                </a:lnTo>
                <a:lnTo>
                  <a:pt x="450" y="10"/>
                </a:lnTo>
                <a:lnTo>
                  <a:pt x="450" y="9"/>
                </a:lnTo>
                <a:lnTo>
                  <a:pt x="449" y="8"/>
                </a:lnTo>
                <a:lnTo>
                  <a:pt x="448" y="8"/>
                </a:lnTo>
                <a:lnTo>
                  <a:pt x="447" y="8"/>
                </a:lnTo>
                <a:lnTo>
                  <a:pt x="446" y="8"/>
                </a:lnTo>
                <a:lnTo>
                  <a:pt x="445" y="8"/>
                </a:lnTo>
                <a:lnTo>
                  <a:pt x="444" y="8"/>
                </a:lnTo>
                <a:lnTo>
                  <a:pt x="445" y="7"/>
                </a:lnTo>
                <a:lnTo>
                  <a:pt x="445" y="6"/>
                </a:lnTo>
                <a:lnTo>
                  <a:pt x="446" y="6"/>
                </a:lnTo>
                <a:lnTo>
                  <a:pt x="447" y="6"/>
                </a:lnTo>
                <a:lnTo>
                  <a:pt x="448" y="5"/>
                </a:lnTo>
                <a:lnTo>
                  <a:pt x="450" y="4"/>
                </a:lnTo>
                <a:lnTo>
                  <a:pt x="451" y="4"/>
                </a:lnTo>
                <a:lnTo>
                  <a:pt x="452" y="5"/>
                </a:lnTo>
                <a:lnTo>
                  <a:pt x="453" y="5"/>
                </a:lnTo>
                <a:lnTo>
                  <a:pt x="454" y="5"/>
                </a:lnTo>
                <a:lnTo>
                  <a:pt x="455" y="6"/>
                </a:lnTo>
                <a:lnTo>
                  <a:pt x="456" y="6"/>
                </a:lnTo>
                <a:lnTo>
                  <a:pt x="457" y="6"/>
                </a:lnTo>
                <a:lnTo>
                  <a:pt x="458" y="6"/>
                </a:lnTo>
                <a:lnTo>
                  <a:pt x="459" y="6"/>
                </a:lnTo>
                <a:lnTo>
                  <a:pt x="459" y="5"/>
                </a:lnTo>
                <a:lnTo>
                  <a:pt x="460" y="6"/>
                </a:lnTo>
                <a:lnTo>
                  <a:pt x="460" y="7"/>
                </a:lnTo>
                <a:lnTo>
                  <a:pt x="461" y="8"/>
                </a:lnTo>
                <a:lnTo>
                  <a:pt x="462" y="8"/>
                </a:lnTo>
                <a:lnTo>
                  <a:pt x="465" y="8"/>
                </a:lnTo>
                <a:lnTo>
                  <a:pt x="465" y="7"/>
                </a:lnTo>
                <a:lnTo>
                  <a:pt x="466" y="7"/>
                </a:lnTo>
                <a:lnTo>
                  <a:pt x="467" y="7"/>
                </a:lnTo>
                <a:lnTo>
                  <a:pt x="468" y="7"/>
                </a:lnTo>
                <a:lnTo>
                  <a:pt x="469" y="7"/>
                </a:lnTo>
                <a:lnTo>
                  <a:pt x="470" y="7"/>
                </a:lnTo>
                <a:lnTo>
                  <a:pt x="472" y="7"/>
                </a:lnTo>
                <a:lnTo>
                  <a:pt x="473" y="8"/>
                </a:lnTo>
                <a:lnTo>
                  <a:pt x="473" y="7"/>
                </a:lnTo>
                <a:lnTo>
                  <a:pt x="473" y="8"/>
                </a:lnTo>
                <a:lnTo>
                  <a:pt x="474" y="8"/>
                </a:lnTo>
                <a:lnTo>
                  <a:pt x="475" y="7"/>
                </a:lnTo>
                <a:lnTo>
                  <a:pt x="475" y="8"/>
                </a:lnTo>
                <a:lnTo>
                  <a:pt x="475" y="9"/>
                </a:lnTo>
                <a:lnTo>
                  <a:pt x="477" y="10"/>
                </a:lnTo>
                <a:lnTo>
                  <a:pt x="477" y="9"/>
                </a:lnTo>
                <a:lnTo>
                  <a:pt x="478" y="9"/>
                </a:lnTo>
                <a:lnTo>
                  <a:pt x="478" y="8"/>
                </a:lnTo>
                <a:lnTo>
                  <a:pt x="478" y="7"/>
                </a:lnTo>
                <a:lnTo>
                  <a:pt x="479" y="6"/>
                </a:lnTo>
                <a:lnTo>
                  <a:pt x="480" y="7"/>
                </a:lnTo>
                <a:lnTo>
                  <a:pt x="481" y="6"/>
                </a:lnTo>
                <a:lnTo>
                  <a:pt x="482" y="6"/>
                </a:lnTo>
                <a:lnTo>
                  <a:pt x="482" y="5"/>
                </a:lnTo>
                <a:lnTo>
                  <a:pt x="483" y="5"/>
                </a:lnTo>
                <a:lnTo>
                  <a:pt x="483" y="6"/>
                </a:lnTo>
                <a:lnTo>
                  <a:pt x="484" y="6"/>
                </a:lnTo>
                <a:lnTo>
                  <a:pt x="484" y="7"/>
                </a:lnTo>
                <a:lnTo>
                  <a:pt x="485" y="7"/>
                </a:lnTo>
                <a:lnTo>
                  <a:pt x="486" y="7"/>
                </a:lnTo>
                <a:lnTo>
                  <a:pt x="487" y="7"/>
                </a:lnTo>
                <a:lnTo>
                  <a:pt x="488" y="7"/>
                </a:lnTo>
                <a:lnTo>
                  <a:pt x="489" y="7"/>
                </a:lnTo>
                <a:lnTo>
                  <a:pt x="490" y="7"/>
                </a:lnTo>
                <a:lnTo>
                  <a:pt x="490" y="6"/>
                </a:lnTo>
                <a:lnTo>
                  <a:pt x="491" y="5"/>
                </a:lnTo>
                <a:lnTo>
                  <a:pt x="492" y="5"/>
                </a:lnTo>
                <a:lnTo>
                  <a:pt x="493" y="5"/>
                </a:lnTo>
                <a:lnTo>
                  <a:pt x="494" y="4"/>
                </a:lnTo>
                <a:lnTo>
                  <a:pt x="495" y="4"/>
                </a:lnTo>
                <a:lnTo>
                  <a:pt x="495" y="3"/>
                </a:lnTo>
                <a:lnTo>
                  <a:pt x="495" y="2"/>
                </a:lnTo>
                <a:lnTo>
                  <a:pt x="496" y="2"/>
                </a:lnTo>
                <a:lnTo>
                  <a:pt x="497" y="2"/>
                </a:lnTo>
                <a:lnTo>
                  <a:pt x="498" y="1"/>
                </a:lnTo>
                <a:lnTo>
                  <a:pt x="499" y="1"/>
                </a:lnTo>
                <a:lnTo>
                  <a:pt x="500" y="1"/>
                </a:lnTo>
                <a:lnTo>
                  <a:pt x="501" y="0"/>
                </a:lnTo>
                <a:lnTo>
                  <a:pt x="502" y="1"/>
                </a:lnTo>
                <a:lnTo>
                  <a:pt x="503" y="2"/>
                </a:lnTo>
                <a:lnTo>
                  <a:pt x="503" y="3"/>
                </a:lnTo>
                <a:lnTo>
                  <a:pt x="503" y="4"/>
                </a:lnTo>
                <a:lnTo>
                  <a:pt x="504" y="4"/>
                </a:lnTo>
                <a:lnTo>
                  <a:pt x="505" y="4"/>
                </a:lnTo>
                <a:lnTo>
                  <a:pt x="505" y="5"/>
                </a:lnTo>
                <a:lnTo>
                  <a:pt x="506" y="4"/>
                </a:lnTo>
                <a:lnTo>
                  <a:pt x="507" y="4"/>
                </a:lnTo>
                <a:lnTo>
                  <a:pt x="509" y="3"/>
                </a:lnTo>
                <a:lnTo>
                  <a:pt x="509" y="4"/>
                </a:lnTo>
                <a:lnTo>
                  <a:pt x="510" y="5"/>
                </a:lnTo>
                <a:lnTo>
                  <a:pt x="510" y="6"/>
                </a:lnTo>
                <a:lnTo>
                  <a:pt x="511" y="7"/>
                </a:lnTo>
                <a:lnTo>
                  <a:pt x="512" y="8"/>
                </a:lnTo>
                <a:lnTo>
                  <a:pt x="513" y="10"/>
                </a:lnTo>
                <a:lnTo>
                  <a:pt x="513" y="11"/>
                </a:lnTo>
                <a:lnTo>
                  <a:pt x="513" y="12"/>
                </a:lnTo>
                <a:lnTo>
                  <a:pt x="513" y="13"/>
                </a:lnTo>
                <a:lnTo>
                  <a:pt x="514" y="14"/>
                </a:lnTo>
                <a:lnTo>
                  <a:pt x="515" y="14"/>
                </a:lnTo>
                <a:lnTo>
                  <a:pt x="516" y="14"/>
                </a:lnTo>
                <a:lnTo>
                  <a:pt x="517" y="15"/>
                </a:lnTo>
                <a:lnTo>
                  <a:pt x="518" y="16"/>
                </a:lnTo>
                <a:lnTo>
                  <a:pt x="517" y="16"/>
                </a:lnTo>
                <a:lnTo>
                  <a:pt x="518" y="16"/>
                </a:lnTo>
                <a:lnTo>
                  <a:pt x="518" y="17"/>
                </a:lnTo>
                <a:lnTo>
                  <a:pt x="519" y="17"/>
                </a:lnTo>
                <a:lnTo>
                  <a:pt x="521" y="18"/>
                </a:lnTo>
                <a:lnTo>
                  <a:pt x="521" y="19"/>
                </a:lnTo>
                <a:lnTo>
                  <a:pt x="522" y="19"/>
                </a:lnTo>
                <a:lnTo>
                  <a:pt x="523" y="19"/>
                </a:lnTo>
                <a:lnTo>
                  <a:pt x="524" y="19"/>
                </a:lnTo>
                <a:lnTo>
                  <a:pt x="524" y="20"/>
                </a:lnTo>
                <a:lnTo>
                  <a:pt x="524" y="21"/>
                </a:lnTo>
                <a:lnTo>
                  <a:pt x="523" y="22"/>
                </a:lnTo>
                <a:lnTo>
                  <a:pt x="524" y="23"/>
                </a:lnTo>
                <a:lnTo>
                  <a:pt x="524" y="24"/>
                </a:lnTo>
                <a:lnTo>
                  <a:pt x="524" y="25"/>
                </a:lnTo>
                <a:lnTo>
                  <a:pt x="524" y="26"/>
                </a:lnTo>
                <a:lnTo>
                  <a:pt x="524" y="27"/>
                </a:lnTo>
                <a:lnTo>
                  <a:pt x="525" y="30"/>
                </a:lnTo>
                <a:lnTo>
                  <a:pt x="525" y="31"/>
                </a:lnTo>
                <a:lnTo>
                  <a:pt x="524" y="32"/>
                </a:lnTo>
                <a:lnTo>
                  <a:pt x="525" y="33"/>
                </a:lnTo>
                <a:lnTo>
                  <a:pt x="525" y="34"/>
                </a:lnTo>
                <a:lnTo>
                  <a:pt x="525" y="35"/>
                </a:lnTo>
                <a:lnTo>
                  <a:pt x="524" y="36"/>
                </a:lnTo>
                <a:lnTo>
                  <a:pt x="524" y="37"/>
                </a:lnTo>
                <a:lnTo>
                  <a:pt x="523" y="38"/>
                </a:lnTo>
                <a:lnTo>
                  <a:pt x="523" y="39"/>
                </a:lnTo>
                <a:lnTo>
                  <a:pt x="522" y="40"/>
                </a:lnTo>
                <a:lnTo>
                  <a:pt x="523" y="41"/>
                </a:lnTo>
                <a:lnTo>
                  <a:pt x="522" y="43"/>
                </a:lnTo>
                <a:lnTo>
                  <a:pt x="522" y="45"/>
                </a:lnTo>
                <a:lnTo>
                  <a:pt x="522" y="46"/>
                </a:lnTo>
                <a:lnTo>
                  <a:pt x="521" y="46"/>
                </a:lnTo>
                <a:lnTo>
                  <a:pt x="521" y="47"/>
                </a:lnTo>
                <a:lnTo>
                  <a:pt x="520" y="48"/>
                </a:lnTo>
                <a:lnTo>
                  <a:pt x="521" y="48"/>
                </a:lnTo>
                <a:lnTo>
                  <a:pt x="520" y="49"/>
                </a:lnTo>
                <a:lnTo>
                  <a:pt x="520" y="50"/>
                </a:lnTo>
                <a:lnTo>
                  <a:pt x="520" y="51"/>
                </a:lnTo>
                <a:lnTo>
                  <a:pt x="521" y="51"/>
                </a:lnTo>
                <a:lnTo>
                  <a:pt x="521" y="52"/>
                </a:lnTo>
                <a:lnTo>
                  <a:pt x="521" y="53"/>
                </a:lnTo>
                <a:lnTo>
                  <a:pt x="521" y="54"/>
                </a:lnTo>
                <a:lnTo>
                  <a:pt x="521" y="55"/>
                </a:lnTo>
                <a:lnTo>
                  <a:pt x="520" y="56"/>
                </a:lnTo>
                <a:lnTo>
                  <a:pt x="520" y="57"/>
                </a:lnTo>
                <a:lnTo>
                  <a:pt x="519" y="57"/>
                </a:lnTo>
                <a:lnTo>
                  <a:pt x="519" y="58"/>
                </a:lnTo>
                <a:lnTo>
                  <a:pt x="520" y="58"/>
                </a:lnTo>
                <a:lnTo>
                  <a:pt x="521" y="59"/>
                </a:lnTo>
                <a:lnTo>
                  <a:pt x="520" y="60"/>
                </a:lnTo>
                <a:lnTo>
                  <a:pt x="519" y="60"/>
                </a:lnTo>
                <a:lnTo>
                  <a:pt x="518" y="62"/>
                </a:lnTo>
                <a:lnTo>
                  <a:pt x="517" y="62"/>
                </a:lnTo>
                <a:lnTo>
                  <a:pt x="517" y="63"/>
                </a:lnTo>
                <a:lnTo>
                  <a:pt x="515" y="65"/>
                </a:lnTo>
                <a:lnTo>
                  <a:pt x="516" y="66"/>
                </a:lnTo>
                <a:lnTo>
                  <a:pt x="516" y="67"/>
                </a:lnTo>
                <a:lnTo>
                  <a:pt x="515" y="67"/>
                </a:lnTo>
                <a:lnTo>
                  <a:pt x="516" y="68"/>
                </a:lnTo>
                <a:lnTo>
                  <a:pt x="516" y="69"/>
                </a:lnTo>
                <a:lnTo>
                  <a:pt x="515" y="69"/>
                </a:lnTo>
                <a:lnTo>
                  <a:pt x="514" y="69"/>
                </a:lnTo>
                <a:lnTo>
                  <a:pt x="514" y="70"/>
                </a:lnTo>
                <a:lnTo>
                  <a:pt x="513" y="70"/>
                </a:lnTo>
                <a:lnTo>
                  <a:pt x="512" y="69"/>
                </a:lnTo>
                <a:lnTo>
                  <a:pt x="512" y="70"/>
                </a:lnTo>
                <a:lnTo>
                  <a:pt x="511" y="70"/>
                </a:lnTo>
                <a:lnTo>
                  <a:pt x="510" y="70"/>
                </a:lnTo>
                <a:lnTo>
                  <a:pt x="509" y="71"/>
                </a:lnTo>
                <a:lnTo>
                  <a:pt x="510" y="72"/>
                </a:lnTo>
                <a:lnTo>
                  <a:pt x="510" y="73"/>
                </a:lnTo>
                <a:lnTo>
                  <a:pt x="509" y="73"/>
                </a:lnTo>
                <a:lnTo>
                  <a:pt x="508" y="73"/>
                </a:lnTo>
                <a:lnTo>
                  <a:pt x="509" y="74"/>
                </a:lnTo>
                <a:lnTo>
                  <a:pt x="508" y="74"/>
                </a:lnTo>
                <a:lnTo>
                  <a:pt x="507" y="73"/>
                </a:lnTo>
                <a:lnTo>
                  <a:pt x="506" y="74"/>
                </a:lnTo>
                <a:lnTo>
                  <a:pt x="506" y="75"/>
                </a:lnTo>
                <a:lnTo>
                  <a:pt x="507" y="76"/>
                </a:lnTo>
                <a:lnTo>
                  <a:pt x="506" y="77"/>
                </a:lnTo>
                <a:lnTo>
                  <a:pt x="506" y="78"/>
                </a:lnTo>
                <a:lnTo>
                  <a:pt x="506" y="79"/>
                </a:lnTo>
                <a:lnTo>
                  <a:pt x="507" y="80"/>
                </a:lnTo>
                <a:lnTo>
                  <a:pt x="509" y="79"/>
                </a:lnTo>
                <a:lnTo>
                  <a:pt x="509" y="80"/>
                </a:lnTo>
                <a:lnTo>
                  <a:pt x="510" y="80"/>
                </a:lnTo>
                <a:lnTo>
                  <a:pt x="513" y="80"/>
                </a:lnTo>
                <a:lnTo>
                  <a:pt x="513" y="79"/>
                </a:lnTo>
                <a:lnTo>
                  <a:pt x="512" y="78"/>
                </a:lnTo>
                <a:lnTo>
                  <a:pt x="513" y="78"/>
                </a:lnTo>
                <a:lnTo>
                  <a:pt x="514" y="77"/>
                </a:lnTo>
                <a:lnTo>
                  <a:pt x="514" y="78"/>
                </a:lnTo>
                <a:lnTo>
                  <a:pt x="514" y="79"/>
                </a:lnTo>
                <a:lnTo>
                  <a:pt x="515" y="79"/>
                </a:lnTo>
                <a:lnTo>
                  <a:pt x="516" y="78"/>
                </a:lnTo>
                <a:lnTo>
                  <a:pt x="517" y="79"/>
                </a:lnTo>
                <a:lnTo>
                  <a:pt x="516" y="79"/>
                </a:lnTo>
                <a:lnTo>
                  <a:pt x="516" y="80"/>
                </a:lnTo>
                <a:lnTo>
                  <a:pt x="516" y="81"/>
                </a:lnTo>
                <a:lnTo>
                  <a:pt x="517" y="80"/>
                </a:lnTo>
                <a:lnTo>
                  <a:pt x="518" y="80"/>
                </a:lnTo>
                <a:lnTo>
                  <a:pt x="519" y="81"/>
                </a:lnTo>
                <a:lnTo>
                  <a:pt x="519" y="80"/>
                </a:lnTo>
                <a:lnTo>
                  <a:pt x="519" y="81"/>
                </a:lnTo>
                <a:lnTo>
                  <a:pt x="520" y="81"/>
                </a:lnTo>
                <a:lnTo>
                  <a:pt x="521" y="81"/>
                </a:lnTo>
                <a:lnTo>
                  <a:pt x="521" y="80"/>
                </a:lnTo>
                <a:lnTo>
                  <a:pt x="522" y="81"/>
                </a:lnTo>
                <a:lnTo>
                  <a:pt x="523" y="80"/>
                </a:lnTo>
                <a:lnTo>
                  <a:pt x="524" y="80"/>
                </a:lnTo>
                <a:lnTo>
                  <a:pt x="524" y="81"/>
                </a:lnTo>
                <a:lnTo>
                  <a:pt x="525" y="82"/>
                </a:lnTo>
                <a:lnTo>
                  <a:pt x="526" y="82"/>
                </a:lnTo>
                <a:lnTo>
                  <a:pt x="527" y="82"/>
                </a:lnTo>
                <a:lnTo>
                  <a:pt x="527" y="80"/>
                </a:lnTo>
                <a:lnTo>
                  <a:pt x="528" y="80"/>
                </a:lnTo>
                <a:lnTo>
                  <a:pt x="529" y="80"/>
                </a:lnTo>
                <a:lnTo>
                  <a:pt x="529" y="81"/>
                </a:lnTo>
                <a:lnTo>
                  <a:pt x="531" y="81"/>
                </a:lnTo>
                <a:lnTo>
                  <a:pt x="532" y="81"/>
                </a:lnTo>
                <a:lnTo>
                  <a:pt x="532" y="82"/>
                </a:lnTo>
                <a:lnTo>
                  <a:pt x="532" y="83"/>
                </a:lnTo>
                <a:lnTo>
                  <a:pt x="533" y="83"/>
                </a:lnTo>
                <a:lnTo>
                  <a:pt x="534" y="83"/>
                </a:lnTo>
                <a:lnTo>
                  <a:pt x="533" y="84"/>
                </a:lnTo>
                <a:lnTo>
                  <a:pt x="534" y="84"/>
                </a:lnTo>
                <a:lnTo>
                  <a:pt x="534" y="85"/>
                </a:lnTo>
                <a:lnTo>
                  <a:pt x="535" y="84"/>
                </a:lnTo>
                <a:lnTo>
                  <a:pt x="535" y="83"/>
                </a:lnTo>
                <a:lnTo>
                  <a:pt x="536" y="83"/>
                </a:lnTo>
                <a:lnTo>
                  <a:pt x="537" y="83"/>
                </a:lnTo>
                <a:lnTo>
                  <a:pt x="538" y="82"/>
                </a:lnTo>
                <a:lnTo>
                  <a:pt x="538" y="83"/>
                </a:lnTo>
                <a:lnTo>
                  <a:pt x="539" y="83"/>
                </a:lnTo>
                <a:lnTo>
                  <a:pt x="539" y="84"/>
                </a:lnTo>
                <a:lnTo>
                  <a:pt x="538" y="84"/>
                </a:lnTo>
                <a:lnTo>
                  <a:pt x="538" y="85"/>
                </a:lnTo>
                <a:lnTo>
                  <a:pt x="539" y="85"/>
                </a:lnTo>
                <a:lnTo>
                  <a:pt x="540" y="85"/>
                </a:lnTo>
                <a:lnTo>
                  <a:pt x="541" y="85"/>
                </a:lnTo>
                <a:lnTo>
                  <a:pt x="542" y="85"/>
                </a:lnTo>
                <a:lnTo>
                  <a:pt x="543" y="85"/>
                </a:lnTo>
                <a:lnTo>
                  <a:pt x="542" y="85"/>
                </a:lnTo>
                <a:lnTo>
                  <a:pt x="543" y="85"/>
                </a:lnTo>
                <a:lnTo>
                  <a:pt x="543" y="86"/>
                </a:lnTo>
                <a:lnTo>
                  <a:pt x="544" y="86"/>
                </a:lnTo>
                <a:lnTo>
                  <a:pt x="545" y="85"/>
                </a:lnTo>
                <a:lnTo>
                  <a:pt x="545" y="84"/>
                </a:lnTo>
                <a:lnTo>
                  <a:pt x="546" y="84"/>
                </a:lnTo>
                <a:lnTo>
                  <a:pt x="546" y="83"/>
                </a:lnTo>
                <a:lnTo>
                  <a:pt x="546" y="84"/>
                </a:lnTo>
                <a:lnTo>
                  <a:pt x="546" y="85"/>
                </a:lnTo>
                <a:lnTo>
                  <a:pt x="546" y="86"/>
                </a:lnTo>
                <a:lnTo>
                  <a:pt x="547" y="85"/>
                </a:lnTo>
                <a:lnTo>
                  <a:pt x="548" y="86"/>
                </a:lnTo>
                <a:lnTo>
                  <a:pt x="549" y="87"/>
                </a:lnTo>
                <a:lnTo>
                  <a:pt x="550" y="87"/>
                </a:lnTo>
                <a:lnTo>
                  <a:pt x="550" y="88"/>
                </a:lnTo>
                <a:lnTo>
                  <a:pt x="551" y="88"/>
                </a:lnTo>
                <a:lnTo>
                  <a:pt x="552" y="88"/>
                </a:lnTo>
                <a:lnTo>
                  <a:pt x="553" y="88"/>
                </a:lnTo>
                <a:lnTo>
                  <a:pt x="553" y="89"/>
                </a:lnTo>
                <a:lnTo>
                  <a:pt x="554" y="89"/>
                </a:lnTo>
                <a:lnTo>
                  <a:pt x="554" y="90"/>
                </a:lnTo>
                <a:lnTo>
                  <a:pt x="554" y="91"/>
                </a:lnTo>
                <a:lnTo>
                  <a:pt x="555" y="91"/>
                </a:lnTo>
                <a:lnTo>
                  <a:pt x="556" y="92"/>
                </a:lnTo>
                <a:lnTo>
                  <a:pt x="557" y="93"/>
                </a:lnTo>
                <a:lnTo>
                  <a:pt x="558" y="92"/>
                </a:lnTo>
                <a:lnTo>
                  <a:pt x="559" y="93"/>
                </a:lnTo>
                <a:lnTo>
                  <a:pt x="560" y="93"/>
                </a:lnTo>
                <a:lnTo>
                  <a:pt x="559" y="93"/>
                </a:lnTo>
                <a:lnTo>
                  <a:pt x="559" y="94"/>
                </a:lnTo>
                <a:lnTo>
                  <a:pt x="558" y="94"/>
                </a:lnTo>
                <a:lnTo>
                  <a:pt x="559" y="96"/>
                </a:lnTo>
                <a:lnTo>
                  <a:pt x="558" y="97"/>
                </a:lnTo>
                <a:lnTo>
                  <a:pt x="557" y="97"/>
                </a:lnTo>
                <a:lnTo>
                  <a:pt x="557" y="98"/>
                </a:lnTo>
                <a:lnTo>
                  <a:pt x="556" y="99"/>
                </a:lnTo>
                <a:lnTo>
                  <a:pt x="556" y="100"/>
                </a:lnTo>
                <a:lnTo>
                  <a:pt x="555" y="100"/>
                </a:lnTo>
                <a:lnTo>
                  <a:pt x="554" y="101"/>
                </a:lnTo>
                <a:lnTo>
                  <a:pt x="554" y="102"/>
                </a:lnTo>
                <a:lnTo>
                  <a:pt x="553" y="102"/>
                </a:lnTo>
                <a:lnTo>
                  <a:pt x="554" y="103"/>
                </a:lnTo>
                <a:lnTo>
                  <a:pt x="553" y="103"/>
                </a:lnTo>
                <a:lnTo>
                  <a:pt x="553" y="104"/>
                </a:lnTo>
                <a:lnTo>
                  <a:pt x="554" y="104"/>
                </a:lnTo>
                <a:lnTo>
                  <a:pt x="555" y="103"/>
                </a:lnTo>
                <a:lnTo>
                  <a:pt x="555" y="104"/>
                </a:lnTo>
                <a:lnTo>
                  <a:pt x="556" y="104"/>
                </a:lnTo>
                <a:lnTo>
                  <a:pt x="555" y="104"/>
                </a:lnTo>
                <a:lnTo>
                  <a:pt x="553" y="108"/>
                </a:lnTo>
                <a:lnTo>
                  <a:pt x="553" y="110"/>
                </a:lnTo>
                <a:lnTo>
                  <a:pt x="553" y="111"/>
                </a:lnTo>
                <a:lnTo>
                  <a:pt x="554" y="111"/>
                </a:lnTo>
                <a:lnTo>
                  <a:pt x="554" y="112"/>
                </a:lnTo>
                <a:lnTo>
                  <a:pt x="554" y="113"/>
                </a:lnTo>
                <a:lnTo>
                  <a:pt x="554" y="114"/>
                </a:lnTo>
                <a:lnTo>
                  <a:pt x="555" y="114"/>
                </a:lnTo>
                <a:lnTo>
                  <a:pt x="555" y="115"/>
                </a:lnTo>
                <a:lnTo>
                  <a:pt x="556" y="115"/>
                </a:lnTo>
                <a:lnTo>
                  <a:pt x="557" y="116"/>
                </a:lnTo>
                <a:lnTo>
                  <a:pt x="558" y="116"/>
                </a:lnTo>
                <a:lnTo>
                  <a:pt x="559" y="117"/>
                </a:lnTo>
                <a:lnTo>
                  <a:pt x="561" y="117"/>
                </a:lnTo>
                <a:lnTo>
                  <a:pt x="561" y="116"/>
                </a:lnTo>
                <a:lnTo>
                  <a:pt x="563" y="117"/>
                </a:lnTo>
                <a:lnTo>
                  <a:pt x="564" y="117"/>
                </a:lnTo>
                <a:lnTo>
                  <a:pt x="565" y="118"/>
                </a:lnTo>
                <a:lnTo>
                  <a:pt x="565" y="119"/>
                </a:lnTo>
                <a:lnTo>
                  <a:pt x="564" y="120"/>
                </a:lnTo>
                <a:lnTo>
                  <a:pt x="564" y="121"/>
                </a:lnTo>
                <a:lnTo>
                  <a:pt x="563" y="122"/>
                </a:lnTo>
                <a:lnTo>
                  <a:pt x="563" y="123"/>
                </a:lnTo>
                <a:lnTo>
                  <a:pt x="562" y="123"/>
                </a:lnTo>
                <a:lnTo>
                  <a:pt x="562" y="124"/>
                </a:lnTo>
                <a:lnTo>
                  <a:pt x="563" y="124"/>
                </a:lnTo>
                <a:lnTo>
                  <a:pt x="563" y="125"/>
                </a:lnTo>
                <a:lnTo>
                  <a:pt x="564" y="126"/>
                </a:lnTo>
                <a:lnTo>
                  <a:pt x="565" y="126"/>
                </a:lnTo>
                <a:lnTo>
                  <a:pt x="566" y="126"/>
                </a:lnTo>
                <a:lnTo>
                  <a:pt x="565" y="126"/>
                </a:lnTo>
                <a:lnTo>
                  <a:pt x="566" y="127"/>
                </a:lnTo>
                <a:lnTo>
                  <a:pt x="566" y="128"/>
                </a:lnTo>
                <a:lnTo>
                  <a:pt x="567" y="128"/>
                </a:lnTo>
                <a:lnTo>
                  <a:pt x="568" y="129"/>
                </a:lnTo>
                <a:lnTo>
                  <a:pt x="568" y="130"/>
                </a:lnTo>
                <a:lnTo>
                  <a:pt x="567" y="130"/>
                </a:lnTo>
                <a:lnTo>
                  <a:pt x="566" y="130"/>
                </a:lnTo>
                <a:lnTo>
                  <a:pt x="567" y="130"/>
                </a:lnTo>
                <a:lnTo>
                  <a:pt x="567" y="131"/>
                </a:lnTo>
                <a:lnTo>
                  <a:pt x="568" y="130"/>
                </a:lnTo>
                <a:lnTo>
                  <a:pt x="569" y="130"/>
                </a:lnTo>
                <a:lnTo>
                  <a:pt x="569" y="131"/>
                </a:lnTo>
                <a:lnTo>
                  <a:pt x="568" y="132"/>
                </a:lnTo>
                <a:lnTo>
                  <a:pt x="569" y="132"/>
                </a:lnTo>
                <a:lnTo>
                  <a:pt x="570" y="131"/>
                </a:lnTo>
                <a:lnTo>
                  <a:pt x="570" y="132"/>
                </a:lnTo>
                <a:lnTo>
                  <a:pt x="570" y="133"/>
                </a:lnTo>
                <a:lnTo>
                  <a:pt x="569" y="133"/>
                </a:lnTo>
                <a:lnTo>
                  <a:pt x="569" y="134"/>
                </a:lnTo>
                <a:lnTo>
                  <a:pt x="569" y="135"/>
                </a:lnTo>
                <a:lnTo>
                  <a:pt x="570" y="135"/>
                </a:lnTo>
                <a:lnTo>
                  <a:pt x="571" y="135"/>
                </a:lnTo>
                <a:lnTo>
                  <a:pt x="572" y="134"/>
                </a:lnTo>
                <a:lnTo>
                  <a:pt x="573" y="134"/>
                </a:lnTo>
                <a:lnTo>
                  <a:pt x="575" y="135"/>
                </a:lnTo>
                <a:lnTo>
                  <a:pt x="576" y="136"/>
                </a:lnTo>
                <a:lnTo>
                  <a:pt x="576" y="137"/>
                </a:lnTo>
                <a:lnTo>
                  <a:pt x="576" y="138"/>
                </a:lnTo>
                <a:lnTo>
                  <a:pt x="575" y="138"/>
                </a:lnTo>
                <a:lnTo>
                  <a:pt x="576" y="139"/>
                </a:lnTo>
                <a:lnTo>
                  <a:pt x="575" y="139"/>
                </a:lnTo>
                <a:lnTo>
                  <a:pt x="575" y="140"/>
                </a:lnTo>
                <a:lnTo>
                  <a:pt x="574" y="139"/>
                </a:lnTo>
                <a:lnTo>
                  <a:pt x="574" y="140"/>
                </a:lnTo>
                <a:lnTo>
                  <a:pt x="573" y="140"/>
                </a:lnTo>
                <a:lnTo>
                  <a:pt x="572" y="140"/>
                </a:lnTo>
                <a:lnTo>
                  <a:pt x="571" y="140"/>
                </a:lnTo>
                <a:lnTo>
                  <a:pt x="571" y="141"/>
                </a:lnTo>
                <a:lnTo>
                  <a:pt x="571" y="142"/>
                </a:lnTo>
                <a:lnTo>
                  <a:pt x="571" y="143"/>
                </a:lnTo>
                <a:lnTo>
                  <a:pt x="570" y="142"/>
                </a:lnTo>
                <a:lnTo>
                  <a:pt x="570" y="143"/>
                </a:lnTo>
                <a:lnTo>
                  <a:pt x="569" y="143"/>
                </a:lnTo>
                <a:lnTo>
                  <a:pt x="568" y="143"/>
                </a:lnTo>
                <a:lnTo>
                  <a:pt x="568" y="144"/>
                </a:lnTo>
                <a:lnTo>
                  <a:pt x="568" y="145"/>
                </a:lnTo>
                <a:lnTo>
                  <a:pt x="568" y="146"/>
                </a:lnTo>
                <a:lnTo>
                  <a:pt x="569" y="146"/>
                </a:lnTo>
                <a:lnTo>
                  <a:pt x="568" y="147"/>
                </a:lnTo>
                <a:lnTo>
                  <a:pt x="569" y="148"/>
                </a:lnTo>
                <a:lnTo>
                  <a:pt x="569" y="149"/>
                </a:lnTo>
                <a:lnTo>
                  <a:pt x="570" y="149"/>
                </a:lnTo>
                <a:lnTo>
                  <a:pt x="570" y="151"/>
                </a:lnTo>
                <a:lnTo>
                  <a:pt x="569" y="151"/>
                </a:lnTo>
                <a:lnTo>
                  <a:pt x="569" y="150"/>
                </a:lnTo>
                <a:lnTo>
                  <a:pt x="568" y="151"/>
                </a:lnTo>
                <a:lnTo>
                  <a:pt x="568" y="152"/>
                </a:lnTo>
                <a:lnTo>
                  <a:pt x="568" y="153"/>
                </a:lnTo>
                <a:lnTo>
                  <a:pt x="567" y="153"/>
                </a:lnTo>
                <a:lnTo>
                  <a:pt x="567" y="152"/>
                </a:lnTo>
                <a:lnTo>
                  <a:pt x="566" y="152"/>
                </a:lnTo>
                <a:lnTo>
                  <a:pt x="565" y="153"/>
                </a:lnTo>
                <a:lnTo>
                  <a:pt x="564" y="154"/>
                </a:lnTo>
                <a:lnTo>
                  <a:pt x="564" y="153"/>
                </a:lnTo>
                <a:lnTo>
                  <a:pt x="563" y="153"/>
                </a:lnTo>
                <a:lnTo>
                  <a:pt x="563" y="154"/>
                </a:lnTo>
                <a:lnTo>
                  <a:pt x="562" y="154"/>
                </a:lnTo>
                <a:lnTo>
                  <a:pt x="561" y="154"/>
                </a:lnTo>
                <a:lnTo>
                  <a:pt x="560" y="154"/>
                </a:lnTo>
                <a:lnTo>
                  <a:pt x="560" y="155"/>
                </a:lnTo>
                <a:lnTo>
                  <a:pt x="560" y="156"/>
                </a:lnTo>
                <a:lnTo>
                  <a:pt x="559" y="156"/>
                </a:lnTo>
                <a:lnTo>
                  <a:pt x="559" y="157"/>
                </a:lnTo>
                <a:lnTo>
                  <a:pt x="558" y="157"/>
                </a:lnTo>
                <a:lnTo>
                  <a:pt x="559" y="157"/>
                </a:lnTo>
                <a:lnTo>
                  <a:pt x="560" y="157"/>
                </a:lnTo>
                <a:lnTo>
                  <a:pt x="560" y="158"/>
                </a:lnTo>
                <a:lnTo>
                  <a:pt x="559" y="158"/>
                </a:lnTo>
                <a:lnTo>
                  <a:pt x="560" y="158"/>
                </a:lnTo>
                <a:lnTo>
                  <a:pt x="560" y="159"/>
                </a:lnTo>
                <a:lnTo>
                  <a:pt x="560" y="160"/>
                </a:lnTo>
                <a:lnTo>
                  <a:pt x="560" y="161"/>
                </a:lnTo>
                <a:lnTo>
                  <a:pt x="561" y="161"/>
                </a:lnTo>
                <a:lnTo>
                  <a:pt x="560" y="162"/>
                </a:lnTo>
                <a:lnTo>
                  <a:pt x="559" y="163"/>
                </a:lnTo>
                <a:lnTo>
                  <a:pt x="558" y="163"/>
                </a:lnTo>
                <a:lnTo>
                  <a:pt x="558" y="164"/>
                </a:lnTo>
                <a:lnTo>
                  <a:pt x="557" y="164"/>
                </a:lnTo>
                <a:lnTo>
                  <a:pt x="556" y="164"/>
                </a:lnTo>
                <a:lnTo>
                  <a:pt x="555" y="165"/>
                </a:lnTo>
                <a:lnTo>
                  <a:pt x="554" y="165"/>
                </a:lnTo>
                <a:lnTo>
                  <a:pt x="554" y="166"/>
                </a:lnTo>
                <a:lnTo>
                  <a:pt x="554" y="167"/>
                </a:lnTo>
                <a:lnTo>
                  <a:pt x="553" y="167"/>
                </a:lnTo>
                <a:lnTo>
                  <a:pt x="552" y="167"/>
                </a:lnTo>
                <a:lnTo>
                  <a:pt x="551" y="167"/>
                </a:lnTo>
                <a:lnTo>
                  <a:pt x="551" y="168"/>
                </a:lnTo>
                <a:lnTo>
                  <a:pt x="550" y="168"/>
                </a:lnTo>
                <a:lnTo>
                  <a:pt x="550" y="169"/>
                </a:lnTo>
                <a:lnTo>
                  <a:pt x="550" y="170"/>
                </a:lnTo>
                <a:lnTo>
                  <a:pt x="549" y="170"/>
                </a:lnTo>
                <a:lnTo>
                  <a:pt x="549" y="171"/>
                </a:lnTo>
                <a:lnTo>
                  <a:pt x="548" y="171"/>
                </a:lnTo>
                <a:lnTo>
                  <a:pt x="547" y="171"/>
                </a:lnTo>
                <a:lnTo>
                  <a:pt x="546" y="171"/>
                </a:lnTo>
                <a:lnTo>
                  <a:pt x="545" y="171"/>
                </a:lnTo>
                <a:lnTo>
                  <a:pt x="544" y="171"/>
                </a:lnTo>
                <a:lnTo>
                  <a:pt x="544" y="172"/>
                </a:lnTo>
                <a:lnTo>
                  <a:pt x="543" y="172"/>
                </a:lnTo>
                <a:lnTo>
                  <a:pt x="541" y="173"/>
                </a:lnTo>
                <a:lnTo>
                  <a:pt x="540" y="173"/>
                </a:lnTo>
                <a:lnTo>
                  <a:pt x="540" y="174"/>
                </a:lnTo>
                <a:lnTo>
                  <a:pt x="539" y="175"/>
                </a:lnTo>
                <a:lnTo>
                  <a:pt x="538" y="176"/>
                </a:lnTo>
                <a:lnTo>
                  <a:pt x="539" y="176"/>
                </a:lnTo>
                <a:lnTo>
                  <a:pt x="538" y="177"/>
                </a:lnTo>
                <a:lnTo>
                  <a:pt x="539" y="178"/>
                </a:lnTo>
                <a:lnTo>
                  <a:pt x="540" y="178"/>
                </a:lnTo>
                <a:lnTo>
                  <a:pt x="541" y="178"/>
                </a:lnTo>
                <a:lnTo>
                  <a:pt x="541" y="179"/>
                </a:lnTo>
                <a:lnTo>
                  <a:pt x="542" y="180"/>
                </a:lnTo>
                <a:lnTo>
                  <a:pt x="542" y="181"/>
                </a:lnTo>
                <a:lnTo>
                  <a:pt x="543" y="181"/>
                </a:lnTo>
                <a:lnTo>
                  <a:pt x="544" y="181"/>
                </a:lnTo>
                <a:lnTo>
                  <a:pt x="545" y="182"/>
                </a:lnTo>
                <a:lnTo>
                  <a:pt x="545" y="183"/>
                </a:lnTo>
                <a:lnTo>
                  <a:pt x="546" y="184"/>
                </a:lnTo>
                <a:lnTo>
                  <a:pt x="545" y="184"/>
                </a:lnTo>
                <a:lnTo>
                  <a:pt x="544" y="185"/>
                </a:lnTo>
                <a:lnTo>
                  <a:pt x="543" y="185"/>
                </a:lnTo>
                <a:lnTo>
                  <a:pt x="543" y="186"/>
                </a:lnTo>
                <a:lnTo>
                  <a:pt x="544" y="186"/>
                </a:lnTo>
                <a:lnTo>
                  <a:pt x="545" y="186"/>
                </a:lnTo>
                <a:lnTo>
                  <a:pt x="545" y="187"/>
                </a:lnTo>
                <a:lnTo>
                  <a:pt x="544" y="187"/>
                </a:lnTo>
                <a:lnTo>
                  <a:pt x="544" y="186"/>
                </a:lnTo>
                <a:lnTo>
                  <a:pt x="543" y="187"/>
                </a:lnTo>
                <a:lnTo>
                  <a:pt x="542" y="188"/>
                </a:lnTo>
                <a:lnTo>
                  <a:pt x="542" y="189"/>
                </a:lnTo>
                <a:lnTo>
                  <a:pt x="541" y="189"/>
                </a:lnTo>
                <a:lnTo>
                  <a:pt x="541" y="190"/>
                </a:lnTo>
                <a:lnTo>
                  <a:pt x="541" y="191"/>
                </a:lnTo>
                <a:lnTo>
                  <a:pt x="542" y="191"/>
                </a:lnTo>
                <a:lnTo>
                  <a:pt x="543" y="191"/>
                </a:lnTo>
                <a:lnTo>
                  <a:pt x="544" y="191"/>
                </a:lnTo>
                <a:lnTo>
                  <a:pt x="544" y="192"/>
                </a:lnTo>
                <a:lnTo>
                  <a:pt x="543" y="193"/>
                </a:lnTo>
                <a:lnTo>
                  <a:pt x="544" y="194"/>
                </a:lnTo>
                <a:lnTo>
                  <a:pt x="544" y="195"/>
                </a:lnTo>
                <a:lnTo>
                  <a:pt x="545" y="196"/>
                </a:lnTo>
                <a:lnTo>
                  <a:pt x="545" y="197"/>
                </a:lnTo>
                <a:lnTo>
                  <a:pt x="545" y="198"/>
                </a:lnTo>
                <a:lnTo>
                  <a:pt x="545" y="199"/>
                </a:lnTo>
                <a:lnTo>
                  <a:pt x="544" y="199"/>
                </a:lnTo>
                <a:lnTo>
                  <a:pt x="543" y="198"/>
                </a:lnTo>
                <a:lnTo>
                  <a:pt x="542" y="198"/>
                </a:lnTo>
                <a:lnTo>
                  <a:pt x="542" y="199"/>
                </a:lnTo>
                <a:lnTo>
                  <a:pt x="543" y="201"/>
                </a:lnTo>
                <a:lnTo>
                  <a:pt x="542" y="202"/>
                </a:lnTo>
                <a:lnTo>
                  <a:pt x="541" y="202"/>
                </a:lnTo>
                <a:lnTo>
                  <a:pt x="541" y="203"/>
                </a:lnTo>
                <a:lnTo>
                  <a:pt x="540" y="204"/>
                </a:lnTo>
                <a:lnTo>
                  <a:pt x="540" y="205"/>
                </a:lnTo>
                <a:lnTo>
                  <a:pt x="539" y="207"/>
                </a:lnTo>
                <a:lnTo>
                  <a:pt x="538" y="206"/>
                </a:lnTo>
                <a:lnTo>
                  <a:pt x="538" y="207"/>
                </a:lnTo>
                <a:lnTo>
                  <a:pt x="537" y="208"/>
                </a:lnTo>
                <a:lnTo>
                  <a:pt x="537" y="209"/>
                </a:lnTo>
                <a:lnTo>
                  <a:pt x="537" y="210"/>
                </a:lnTo>
                <a:lnTo>
                  <a:pt x="536" y="210"/>
                </a:lnTo>
                <a:lnTo>
                  <a:pt x="536" y="211"/>
                </a:lnTo>
                <a:lnTo>
                  <a:pt x="538" y="211"/>
                </a:lnTo>
                <a:lnTo>
                  <a:pt x="538" y="212"/>
                </a:lnTo>
                <a:lnTo>
                  <a:pt x="536" y="212"/>
                </a:lnTo>
                <a:lnTo>
                  <a:pt x="536" y="213"/>
                </a:lnTo>
                <a:lnTo>
                  <a:pt x="534" y="213"/>
                </a:lnTo>
                <a:lnTo>
                  <a:pt x="534" y="214"/>
                </a:lnTo>
                <a:lnTo>
                  <a:pt x="533" y="215"/>
                </a:lnTo>
                <a:lnTo>
                  <a:pt x="533" y="216"/>
                </a:lnTo>
                <a:lnTo>
                  <a:pt x="534" y="218"/>
                </a:lnTo>
                <a:lnTo>
                  <a:pt x="535" y="218"/>
                </a:lnTo>
                <a:lnTo>
                  <a:pt x="535" y="219"/>
                </a:lnTo>
                <a:lnTo>
                  <a:pt x="535" y="220"/>
                </a:lnTo>
                <a:lnTo>
                  <a:pt x="534" y="220"/>
                </a:lnTo>
                <a:lnTo>
                  <a:pt x="533" y="220"/>
                </a:lnTo>
                <a:lnTo>
                  <a:pt x="534" y="220"/>
                </a:lnTo>
                <a:lnTo>
                  <a:pt x="534" y="221"/>
                </a:lnTo>
                <a:lnTo>
                  <a:pt x="533" y="221"/>
                </a:lnTo>
                <a:lnTo>
                  <a:pt x="533" y="222"/>
                </a:lnTo>
                <a:lnTo>
                  <a:pt x="534" y="222"/>
                </a:lnTo>
                <a:lnTo>
                  <a:pt x="534" y="223"/>
                </a:lnTo>
                <a:lnTo>
                  <a:pt x="534" y="224"/>
                </a:lnTo>
                <a:lnTo>
                  <a:pt x="533" y="224"/>
                </a:lnTo>
                <a:lnTo>
                  <a:pt x="533" y="223"/>
                </a:lnTo>
                <a:lnTo>
                  <a:pt x="532" y="224"/>
                </a:lnTo>
                <a:lnTo>
                  <a:pt x="531" y="224"/>
                </a:lnTo>
                <a:lnTo>
                  <a:pt x="531" y="225"/>
                </a:lnTo>
                <a:lnTo>
                  <a:pt x="531" y="226"/>
                </a:lnTo>
                <a:lnTo>
                  <a:pt x="530" y="226"/>
                </a:lnTo>
                <a:lnTo>
                  <a:pt x="529" y="227"/>
                </a:lnTo>
                <a:lnTo>
                  <a:pt x="529" y="228"/>
                </a:lnTo>
                <a:lnTo>
                  <a:pt x="529" y="230"/>
                </a:lnTo>
                <a:lnTo>
                  <a:pt x="529" y="231"/>
                </a:lnTo>
                <a:lnTo>
                  <a:pt x="529" y="232"/>
                </a:lnTo>
                <a:lnTo>
                  <a:pt x="528" y="232"/>
                </a:lnTo>
                <a:lnTo>
                  <a:pt x="528" y="233"/>
                </a:lnTo>
                <a:lnTo>
                  <a:pt x="528" y="234"/>
                </a:lnTo>
                <a:lnTo>
                  <a:pt x="530" y="235"/>
                </a:lnTo>
                <a:lnTo>
                  <a:pt x="530" y="236"/>
                </a:lnTo>
                <a:lnTo>
                  <a:pt x="529" y="236"/>
                </a:lnTo>
                <a:lnTo>
                  <a:pt x="529" y="237"/>
                </a:lnTo>
                <a:lnTo>
                  <a:pt x="528" y="238"/>
                </a:lnTo>
                <a:lnTo>
                  <a:pt x="528" y="239"/>
                </a:lnTo>
                <a:lnTo>
                  <a:pt x="528" y="240"/>
                </a:lnTo>
                <a:lnTo>
                  <a:pt x="527" y="241"/>
                </a:lnTo>
                <a:lnTo>
                  <a:pt x="526" y="242"/>
                </a:lnTo>
                <a:lnTo>
                  <a:pt x="526" y="243"/>
                </a:lnTo>
                <a:lnTo>
                  <a:pt x="526" y="244"/>
                </a:lnTo>
                <a:lnTo>
                  <a:pt x="526" y="245"/>
                </a:lnTo>
                <a:lnTo>
                  <a:pt x="526" y="246"/>
                </a:lnTo>
                <a:lnTo>
                  <a:pt x="525" y="247"/>
                </a:lnTo>
                <a:lnTo>
                  <a:pt x="526" y="248"/>
                </a:lnTo>
                <a:lnTo>
                  <a:pt x="526" y="249"/>
                </a:lnTo>
                <a:lnTo>
                  <a:pt x="525" y="249"/>
                </a:lnTo>
                <a:lnTo>
                  <a:pt x="526" y="250"/>
                </a:lnTo>
                <a:lnTo>
                  <a:pt x="526" y="251"/>
                </a:lnTo>
                <a:lnTo>
                  <a:pt x="525" y="251"/>
                </a:lnTo>
                <a:lnTo>
                  <a:pt x="525" y="252"/>
                </a:lnTo>
                <a:lnTo>
                  <a:pt x="525" y="255"/>
                </a:lnTo>
                <a:lnTo>
                  <a:pt x="525" y="256"/>
                </a:lnTo>
                <a:lnTo>
                  <a:pt x="525" y="258"/>
                </a:lnTo>
                <a:lnTo>
                  <a:pt x="525" y="260"/>
                </a:lnTo>
                <a:lnTo>
                  <a:pt x="525" y="261"/>
                </a:lnTo>
                <a:lnTo>
                  <a:pt x="525" y="262"/>
                </a:lnTo>
                <a:lnTo>
                  <a:pt x="525" y="263"/>
                </a:lnTo>
                <a:lnTo>
                  <a:pt x="525" y="264"/>
                </a:lnTo>
                <a:lnTo>
                  <a:pt x="525" y="265"/>
                </a:lnTo>
                <a:lnTo>
                  <a:pt x="525" y="266"/>
                </a:lnTo>
                <a:lnTo>
                  <a:pt x="525" y="267"/>
                </a:lnTo>
                <a:lnTo>
                  <a:pt x="525" y="268"/>
                </a:lnTo>
                <a:lnTo>
                  <a:pt x="525" y="269"/>
                </a:lnTo>
                <a:lnTo>
                  <a:pt x="526" y="269"/>
                </a:lnTo>
                <a:lnTo>
                  <a:pt x="527" y="270"/>
                </a:lnTo>
                <a:lnTo>
                  <a:pt x="527" y="271"/>
                </a:lnTo>
                <a:lnTo>
                  <a:pt x="527" y="272"/>
                </a:lnTo>
                <a:lnTo>
                  <a:pt x="527" y="273"/>
                </a:lnTo>
                <a:lnTo>
                  <a:pt x="527" y="274"/>
                </a:lnTo>
                <a:lnTo>
                  <a:pt x="528" y="274"/>
                </a:lnTo>
                <a:lnTo>
                  <a:pt x="528" y="275"/>
                </a:lnTo>
                <a:lnTo>
                  <a:pt x="529" y="276"/>
                </a:lnTo>
                <a:lnTo>
                  <a:pt x="528" y="276"/>
                </a:lnTo>
                <a:lnTo>
                  <a:pt x="527" y="277"/>
                </a:lnTo>
                <a:lnTo>
                  <a:pt x="527" y="278"/>
                </a:lnTo>
                <a:lnTo>
                  <a:pt x="528" y="278"/>
                </a:lnTo>
                <a:lnTo>
                  <a:pt x="529" y="278"/>
                </a:lnTo>
                <a:lnTo>
                  <a:pt x="530" y="278"/>
                </a:lnTo>
                <a:lnTo>
                  <a:pt x="531" y="279"/>
                </a:lnTo>
                <a:lnTo>
                  <a:pt x="531" y="280"/>
                </a:lnTo>
                <a:lnTo>
                  <a:pt x="532" y="280"/>
                </a:lnTo>
                <a:lnTo>
                  <a:pt x="531" y="281"/>
                </a:lnTo>
                <a:lnTo>
                  <a:pt x="531" y="282"/>
                </a:lnTo>
                <a:lnTo>
                  <a:pt x="532" y="283"/>
                </a:lnTo>
                <a:lnTo>
                  <a:pt x="533" y="284"/>
                </a:lnTo>
                <a:lnTo>
                  <a:pt x="533" y="285"/>
                </a:lnTo>
                <a:lnTo>
                  <a:pt x="533" y="286"/>
                </a:lnTo>
                <a:lnTo>
                  <a:pt x="533" y="287"/>
                </a:lnTo>
                <a:lnTo>
                  <a:pt x="534" y="287"/>
                </a:lnTo>
                <a:lnTo>
                  <a:pt x="534" y="288"/>
                </a:lnTo>
                <a:lnTo>
                  <a:pt x="535" y="289"/>
                </a:lnTo>
                <a:lnTo>
                  <a:pt x="535" y="290"/>
                </a:lnTo>
                <a:lnTo>
                  <a:pt x="536" y="291"/>
                </a:lnTo>
                <a:lnTo>
                  <a:pt x="536" y="292"/>
                </a:lnTo>
                <a:lnTo>
                  <a:pt x="535" y="292"/>
                </a:lnTo>
                <a:lnTo>
                  <a:pt x="535" y="293"/>
                </a:lnTo>
                <a:lnTo>
                  <a:pt x="535" y="294"/>
                </a:lnTo>
                <a:lnTo>
                  <a:pt x="536" y="295"/>
                </a:lnTo>
                <a:lnTo>
                  <a:pt x="535" y="295"/>
                </a:lnTo>
                <a:lnTo>
                  <a:pt x="535" y="296"/>
                </a:lnTo>
                <a:lnTo>
                  <a:pt x="535" y="297"/>
                </a:lnTo>
                <a:lnTo>
                  <a:pt x="534" y="298"/>
                </a:lnTo>
                <a:lnTo>
                  <a:pt x="534" y="299"/>
                </a:lnTo>
                <a:lnTo>
                  <a:pt x="534" y="300"/>
                </a:lnTo>
                <a:lnTo>
                  <a:pt x="535" y="301"/>
                </a:lnTo>
                <a:lnTo>
                  <a:pt x="535" y="302"/>
                </a:lnTo>
                <a:lnTo>
                  <a:pt x="536" y="302"/>
                </a:lnTo>
                <a:lnTo>
                  <a:pt x="537" y="302"/>
                </a:lnTo>
                <a:lnTo>
                  <a:pt x="538" y="302"/>
                </a:lnTo>
                <a:lnTo>
                  <a:pt x="538" y="303"/>
                </a:lnTo>
                <a:lnTo>
                  <a:pt x="540" y="304"/>
                </a:lnTo>
                <a:lnTo>
                  <a:pt x="540" y="305"/>
                </a:lnTo>
                <a:lnTo>
                  <a:pt x="541" y="305"/>
                </a:lnTo>
                <a:lnTo>
                  <a:pt x="541" y="306"/>
                </a:lnTo>
                <a:lnTo>
                  <a:pt x="542" y="306"/>
                </a:lnTo>
                <a:lnTo>
                  <a:pt x="542" y="305"/>
                </a:lnTo>
                <a:lnTo>
                  <a:pt x="543" y="305"/>
                </a:lnTo>
                <a:lnTo>
                  <a:pt x="543" y="306"/>
                </a:lnTo>
                <a:lnTo>
                  <a:pt x="544" y="306"/>
                </a:lnTo>
                <a:lnTo>
                  <a:pt x="544" y="307"/>
                </a:lnTo>
                <a:lnTo>
                  <a:pt x="545" y="307"/>
                </a:lnTo>
                <a:lnTo>
                  <a:pt x="545" y="308"/>
                </a:lnTo>
                <a:lnTo>
                  <a:pt x="546" y="308"/>
                </a:lnTo>
                <a:lnTo>
                  <a:pt x="547" y="309"/>
                </a:lnTo>
                <a:lnTo>
                  <a:pt x="547" y="310"/>
                </a:lnTo>
                <a:lnTo>
                  <a:pt x="548" y="309"/>
                </a:lnTo>
                <a:lnTo>
                  <a:pt x="549" y="309"/>
                </a:lnTo>
                <a:lnTo>
                  <a:pt x="550" y="309"/>
                </a:lnTo>
                <a:lnTo>
                  <a:pt x="551" y="309"/>
                </a:lnTo>
                <a:lnTo>
                  <a:pt x="552" y="309"/>
                </a:lnTo>
                <a:lnTo>
                  <a:pt x="553" y="309"/>
                </a:lnTo>
                <a:lnTo>
                  <a:pt x="554" y="310"/>
                </a:lnTo>
                <a:lnTo>
                  <a:pt x="554" y="311"/>
                </a:lnTo>
                <a:lnTo>
                  <a:pt x="554" y="312"/>
                </a:lnTo>
                <a:lnTo>
                  <a:pt x="554" y="313"/>
                </a:lnTo>
                <a:lnTo>
                  <a:pt x="554" y="314"/>
                </a:lnTo>
                <a:lnTo>
                  <a:pt x="554" y="315"/>
                </a:lnTo>
                <a:lnTo>
                  <a:pt x="553" y="316"/>
                </a:lnTo>
                <a:lnTo>
                  <a:pt x="554" y="317"/>
                </a:lnTo>
                <a:lnTo>
                  <a:pt x="554" y="318"/>
                </a:lnTo>
                <a:lnTo>
                  <a:pt x="553" y="318"/>
                </a:lnTo>
                <a:lnTo>
                  <a:pt x="554" y="318"/>
                </a:lnTo>
                <a:lnTo>
                  <a:pt x="554" y="319"/>
                </a:lnTo>
                <a:lnTo>
                  <a:pt x="553" y="319"/>
                </a:lnTo>
                <a:lnTo>
                  <a:pt x="553" y="320"/>
                </a:lnTo>
                <a:lnTo>
                  <a:pt x="552" y="321"/>
                </a:lnTo>
                <a:lnTo>
                  <a:pt x="553" y="321"/>
                </a:lnTo>
                <a:lnTo>
                  <a:pt x="552" y="321"/>
                </a:lnTo>
                <a:lnTo>
                  <a:pt x="552" y="322"/>
                </a:lnTo>
                <a:lnTo>
                  <a:pt x="553" y="323"/>
                </a:lnTo>
                <a:lnTo>
                  <a:pt x="552" y="323"/>
                </a:lnTo>
                <a:lnTo>
                  <a:pt x="552" y="324"/>
                </a:lnTo>
                <a:lnTo>
                  <a:pt x="553" y="324"/>
                </a:lnTo>
                <a:lnTo>
                  <a:pt x="553" y="325"/>
                </a:lnTo>
                <a:lnTo>
                  <a:pt x="554" y="325"/>
                </a:lnTo>
                <a:lnTo>
                  <a:pt x="554" y="326"/>
                </a:lnTo>
                <a:lnTo>
                  <a:pt x="554" y="327"/>
                </a:lnTo>
                <a:lnTo>
                  <a:pt x="554" y="328"/>
                </a:lnTo>
                <a:lnTo>
                  <a:pt x="554" y="329"/>
                </a:lnTo>
                <a:lnTo>
                  <a:pt x="553" y="330"/>
                </a:lnTo>
                <a:lnTo>
                  <a:pt x="553" y="331"/>
                </a:lnTo>
                <a:lnTo>
                  <a:pt x="552" y="331"/>
                </a:lnTo>
                <a:lnTo>
                  <a:pt x="552" y="332"/>
                </a:lnTo>
                <a:lnTo>
                  <a:pt x="552" y="333"/>
                </a:lnTo>
                <a:lnTo>
                  <a:pt x="553" y="334"/>
                </a:lnTo>
                <a:lnTo>
                  <a:pt x="553" y="335"/>
                </a:lnTo>
                <a:lnTo>
                  <a:pt x="553" y="336"/>
                </a:lnTo>
                <a:lnTo>
                  <a:pt x="554" y="336"/>
                </a:lnTo>
                <a:lnTo>
                  <a:pt x="553" y="336"/>
                </a:lnTo>
                <a:lnTo>
                  <a:pt x="554" y="336"/>
                </a:lnTo>
                <a:lnTo>
                  <a:pt x="554" y="337"/>
                </a:lnTo>
                <a:lnTo>
                  <a:pt x="553" y="337"/>
                </a:lnTo>
                <a:lnTo>
                  <a:pt x="553" y="338"/>
                </a:lnTo>
                <a:lnTo>
                  <a:pt x="553" y="339"/>
                </a:lnTo>
                <a:lnTo>
                  <a:pt x="553" y="340"/>
                </a:lnTo>
                <a:lnTo>
                  <a:pt x="553" y="341"/>
                </a:lnTo>
                <a:lnTo>
                  <a:pt x="552" y="341"/>
                </a:lnTo>
                <a:lnTo>
                  <a:pt x="553" y="341"/>
                </a:lnTo>
                <a:lnTo>
                  <a:pt x="552" y="341"/>
                </a:lnTo>
                <a:lnTo>
                  <a:pt x="552" y="342"/>
                </a:lnTo>
                <a:lnTo>
                  <a:pt x="553" y="343"/>
                </a:lnTo>
                <a:lnTo>
                  <a:pt x="552" y="343"/>
                </a:lnTo>
                <a:lnTo>
                  <a:pt x="552" y="344"/>
                </a:lnTo>
                <a:lnTo>
                  <a:pt x="552" y="345"/>
                </a:lnTo>
                <a:lnTo>
                  <a:pt x="551" y="345"/>
                </a:lnTo>
                <a:lnTo>
                  <a:pt x="551" y="346"/>
                </a:lnTo>
                <a:lnTo>
                  <a:pt x="551" y="347"/>
                </a:lnTo>
                <a:lnTo>
                  <a:pt x="550" y="347"/>
                </a:lnTo>
                <a:lnTo>
                  <a:pt x="551" y="348"/>
                </a:lnTo>
                <a:lnTo>
                  <a:pt x="550" y="348"/>
                </a:lnTo>
                <a:lnTo>
                  <a:pt x="550" y="349"/>
                </a:lnTo>
                <a:lnTo>
                  <a:pt x="550" y="350"/>
                </a:lnTo>
                <a:lnTo>
                  <a:pt x="551" y="351"/>
                </a:lnTo>
                <a:lnTo>
                  <a:pt x="551" y="352"/>
                </a:lnTo>
                <a:lnTo>
                  <a:pt x="551" y="353"/>
                </a:lnTo>
                <a:lnTo>
                  <a:pt x="551" y="354"/>
                </a:lnTo>
                <a:lnTo>
                  <a:pt x="553" y="354"/>
                </a:lnTo>
                <a:lnTo>
                  <a:pt x="553" y="355"/>
                </a:lnTo>
                <a:lnTo>
                  <a:pt x="553" y="354"/>
                </a:lnTo>
                <a:lnTo>
                  <a:pt x="554" y="355"/>
                </a:lnTo>
                <a:lnTo>
                  <a:pt x="555" y="354"/>
                </a:lnTo>
                <a:lnTo>
                  <a:pt x="557" y="354"/>
                </a:lnTo>
                <a:lnTo>
                  <a:pt x="558" y="355"/>
                </a:lnTo>
                <a:lnTo>
                  <a:pt x="559" y="356"/>
                </a:lnTo>
                <a:lnTo>
                  <a:pt x="560" y="355"/>
                </a:lnTo>
                <a:lnTo>
                  <a:pt x="560" y="354"/>
                </a:lnTo>
                <a:lnTo>
                  <a:pt x="560" y="353"/>
                </a:lnTo>
                <a:lnTo>
                  <a:pt x="561" y="353"/>
                </a:lnTo>
                <a:lnTo>
                  <a:pt x="561" y="354"/>
                </a:lnTo>
                <a:lnTo>
                  <a:pt x="562" y="355"/>
                </a:lnTo>
                <a:lnTo>
                  <a:pt x="562" y="356"/>
                </a:lnTo>
                <a:lnTo>
                  <a:pt x="561" y="357"/>
                </a:lnTo>
                <a:lnTo>
                  <a:pt x="561" y="358"/>
                </a:lnTo>
                <a:lnTo>
                  <a:pt x="561" y="359"/>
                </a:lnTo>
                <a:lnTo>
                  <a:pt x="560" y="358"/>
                </a:lnTo>
                <a:lnTo>
                  <a:pt x="560" y="359"/>
                </a:lnTo>
                <a:lnTo>
                  <a:pt x="559" y="359"/>
                </a:lnTo>
                <a:lnTo>
                  <a:pt x="558" y="360"/>
                </a:lnTo>
                <a:lnTo>
                  <a:pt x="559" y="361"/>
                </a:lnTo>
                <a:lnTo>
                  <a:pt x="558" y="361"/>
                </a:lnTo>
                <a:lnTo>
                  <a:pt x="558" y="362"/>
                </a:lnTo>
                <a:lnTo>
                  <a:pt x="557" y="364"/>
                </a:lnTo>
                <a:lnTo>
                  <a:pt x="558" y="365"/>
                </a:lnTo>
                <a:lnTo>
                  <a:pt x="559" y="364"/>
                </a:lnTo>
                <a:lnTo>
                  <a:pt x="560" y="364"/>
                </a:lnTo>
                <a:lnTo>
                  <a:pt x="560" y="365"/>
                </a:lnTo>
                <a:lnTo>
                  <a:pt x="561" y="366"/>
                </a:lnTo>
                <a:lnTo>
                  <a:pt x="560" y="366"/>
                </a:lnTo>
                <a:lnTo>
                  <a:pt x="561" y="366"/>
                </a:lnTo>
                <a:lnTo>
                  <a:pt x="562" y="366"/>
                </a:lnTo>
                <a:lnTo>
                  <a:pt x="563" y="366"/>
                </a:lnTo>
                <a:lnTo>
                  <a:pt x="564" y="366"/>
                </a:lnTo>
                <a:lnTo>
                  <a:pt x="564" y="367"/>
                </a:lnTo>
                <a:lnTo>
                  <a:pt x="565" y="368"/>
                </a:lnTo>
                <a:lnTo>
                  <a:pt x="565" y="369"/>
                </a:lnTo>
                <a:lnTo>
                  <a:pt x="565" y="368"/>
                </a:lnTo>
                <a:lnTo>
                  <a:pt x="566" y="368"/>
                </a:lnTo>
                <a:lnTo>
                  <a:pt x="567" y="368"/>
                </a:lnTo>
                <a:lnTo>
                  <a:pt x="568" y="368"/>
                </a:lnTo>
                <a:lnTo>
                  <a:pt x="569" y="367"/>
                </a:lnTo>
                <a:lnTo>
                  <a:pt x="570" y="367"/>
                </a:lnTo>
                <a:lnTo>
                  <a:pt x="571" y="367"/>
                </a:lnTo>
                <a:lnTo>
                  <a:pt x="572" y="367"/>
                </a:lnTo>
                <a:lnTo>
                  <a:pt x="572" y="368"/>
                </a:lnTo>
                <a:lnTo>
                  <a:pt x="572" y="367"/>
                </a:lnTo>
                <a:lnTo>
                  <a:pt x="573" y="367"/>
                </a:lnTo>
                <a:lnTo>
                  <a:pt x="573" y="368"/>
                </a:lnTo>
                <a:lnTo>
                  <a:pt x="574" y="368"/>
                </a:lnTo>
                <a:lnTo>
                  <a:pt x="575" y="369"/>
                </a:lnTo>
                <a:lnTo>
                  <a:pt x="574" y="369"/>
                </a:lnTo>
                <a:lnTo>
                  <a:pt x="575" y="370"/>
                </a:lnTo>
                <a:lnTo>
                  <a:pt x="575" y="371"/>
                </a:lnTo>
                <a:lnTo>
                  <a:pt x="576" y="372"/>
                </a:lnTo>
                <a:lnTo>
                  <a:pt x="577" y="372"/>
                </a:lnTo>
                <a:lnTo>
                  <a:pt x="577" y="374"/>
                </a:lnTo>
                <a:lnTo>
                  <a:pt x="577" y="373"/>
                </a:lnTo>
                <a:lnTo>
                  <a:pt x="578" y="373"/>
                </a:lnTo>
                <a:lnTo>
                  <a:pt x="579" y="373"/>
                </a:lnTo>
                <a:lnTo>
                  <a:pt x="579" y="374"/>
                </a:lnTo>
                <a:lnTo>
                  <a:pt x="579" y="375"/>
                </a:lnTo>
                <a:lnTo>
                  <a:pt x="578" y="375"/>
                </a:lnTo>
                <a:lnTo>
                  <a:pt x="579" y="376"/>
                </a:lnTo>
                <a:lnTo>
                  <a:pt x="579" y="377"/>
                </a:lnTo>
                <a:lnTo>
                  <a:pt x="580" y="377"/>
                </a:lnTo>
                <a:lnTo>
                  <a:pt x="580" y="378"/>
                </a:lnTo>
                <a:lnTo>
                  <a:pt x="581" y="379"/>
                </a:lnTo>
                <a:lnTo>
                  <a:pt x="582" y="379"/>
                </a:lnTo>
                <a:lnTo>
                  <a:pt x="584" y="379"/>
                </a:lnTo>
                <a:lnTo>
                  <a:pt x="584" y="380"/>
                </a:lnTo>
                <a:lnTo>
                  <a:pt x="585" y="381"/>
                </a:lnTo>
                <a:lnTo>
                  <a:pt x="586" y="382"/>
                </a:lnTo>
                <a:lnTo>
                  <a:pt x="586" y="383"/>
                </a:lnTo>
                <a:lnTo>
                  <a:pt x="585" y="384"/>
                </a:lnTo>
                <a:lnTo>
                  <a:pt x="586" y="384"/>
                </a:lnTo>
                <a:lnTo>
                  <a:pt x="586" y="385"/>
                </a:lnTo>
                <a:lnTo>
                  <a:pt x="587" y="385"/>
                </a:lnTo>
                <a:lnTo>
                  <a:pt x="587" y="386"/>
                </a:lnTo>
                <a:lnTo>
                  <a:pt x="589" y="385"/>
                </a:lnTo>
                <a:lnTo>
                  <a:pt x="590" y="386"/>
                </a:lnTo>
                <a:lnTo>
                  <a:pt x="589" y="387"/>
                </a:lnTo>
                <a:lnTo>
                  <a:pt x="590" y="387"/>
                </a:lnTo>
                <a:lnTo>
                  <a:pt x="591" y="388"/>
                </a:lnTo>
                <a:lnTo>
                  <a:pt x="591" y="389"/>
                </a:lnTo>
                <a:lnTo>
                  <a:pt x="591" y="390"/>
                </a:lnTo>
                <a:lnTo>
                  <a:pt x="592" y="390"/>
                </a:lnTo>
                <a:lnTo>
                  <a:pt x="593" y="390"/>
                </a:lnTo>
                <a:lnTo>
                  <a:pt x="593" y="391"/>
                </a:lnTo>
                <a:lnTo>
                  <a:pt x="593" y="390"/>
                </a:lnTo>
                <a:lnTo>
                  <a:pt x="593" y="389"/>
                </a:lnTo>
                <a:lnTo>
                  <a:pt x="594" y="389"/>
                </a:lnTo>
                <a:lnTo>
                  <a:pt x="595" y="389"/>
                </a:lnTo>
                <a:lnTo>
                  <a:pt x="596" y="389"/>
                </a:lnTo>
                <a:lnTo>
                  <a:pt x="596" y="390"/>
                </a:lnTo>
                <a:lnTo>
                  <a:pt x="597" y="390"/>
                </a:lnTo>
                <a:lnTo>
                  <a:pt x="596" y="390"/>
                </a:lnTo>
                <a:lnTo>
                  <a:pt x="597" y="391"/>
                </a:lnTo>
                <a:lnTo>
                  <a:pt x="597" y="393"/>
                </a:lnTo>
                <a:lnTo>
                  <a:pt x="597" y="394"/>
                </a:lnTo>
                <a:lnTo>
                  <a:pt x="597" y="395"/>
                </a:lnTo>
                <a:lnTo>
                  <a:pt x="598" y="395"/>
                </a:lnTo>
                <a:lnTo>
                  <a:pt x="599" y="395"/>
                </a:lnTo>
                <a:lnTo>
                  <a:pt x="600" y="395"/>
                </a:lnTo>
                <a:lnTo>
                  <a:pt x="601" y="396"/>
                </a:lnTo>
                <a:lnTo>
                  <a:pt x="601" y="397"/>
                </a:lnTo>
                <a:lnTo>
                  <a:pt x="601" y="398"/>
                </a:lnTo>
                <a:lnTo>
                  <a:pt x="602" y="398"/>
                </a:lnTo>
                <a:lnTo>
                  <a:pt x="602" y="399"/>
                </a:lnTo>
                <a:lnTo>
                  <a:pt x="603" y="400"/>
                </a:lnTo>
                <a:lnTo>
                  <a:pt x="602" y="400"/>
                </a:lnTo>
                <a:lnTo>
                  <a:pt x="602" y="401"/>
                </a:lnTo>
                <a:lnTo>
                  <a:pt x="603" y="401"/>
                </a:lnTo>
                <a:lnTo>
                  <a:pt x="604" y="402"/>
                </a:lnTo>
                <a:lnTo>
                  <a:pt x="605" y="403"/>
                </a:lnTo>
                <a:lnTo>
                  <a:pt x="606" y="403"/>
                </a:lnTo>
                <a:lnTo>
                  <a:pt x="607" y="403"/>
                </a:lnTo>
                <a:lnTo>
                  <a:pt x="608" y="404"/>
                </a:lnTo>
                <a:lnTo>
                  <a:pt x="609" y="404"/>
                </a:lnTo>
                <a:lnTo>
                  <a:pt x="610" y="404"/>
                </a:lnTo>
                <a:lnTo>
                  <a:pt x="611" y="404"/>
                </a:lnTo>
                <a:lnTo>
                  <a:pt x="612" y="404"/>
                </a:lnTo>
                <a:lnTo>
                  <a:pt x="612" y="405"/>
                </a:lnTo>
                <a:lnTo>
                  <a:pt x="613" y="405"/>
                </a:lnTo>
                <a:lnTo>
                  <a:pt x="613" y="406"/>
                </a:lnTo>
                <a:lnTo>
                  <a:pt x="614" y="406"/>
                </a:lnTo>
                <a:lnTo>
                  <a:pt x="615" y="406"/>
                </a:lnTo>
                <a:lnTo>
                  <a:pt x="615" y="407"/>
                </a:lnTo>
                <a:lnTo>
                  <a:pt x="616" y="407"/>
                </a:lnTo>
                <a:lnTo>
                  <a:pt x="617" y="407"/>
                </a:lnTo>
                <a:lnTo>
                  <a:pt x="618" y="407"/>
                </a:lnTo>
                <a:lnTo>
                  <a:pt x="619" y="407"/>
                </a:lnTo>
                <a:lnTo>
                  <a:pt x="619" y="408"/>
                </a:lnTo>
                <a:lnTo>
                  <a:pt x="620" y="408"/>
                </a:lnTo>
                <a:lnTo>
                  <a:pt x="620" y="407"/>
                </a:lnTo>
                <a:lnTo>
                  <a:pt x="621" y="407"/>
                </a:lnTo>
                <a:lnTo>
                  <a:pt x="622" y="407"/>
                </a:lnTo>
                <a:lnTo>
                  <a:pt x="623" y="408"/>
                </a:lnTo>
                <a:lnTo>
                  <a:pt x="624" y="409"/>
                </a:lnTo>
                <a:lnTo>
                  <a:pt x="625" y="409"/>
                </a:lnTo>
                <a:lnTo>
                  <a:pt x="625" y="408"/>
                </a:lnTo>
                <a:lnTo>
                  <a:pt x="626" y="408"/>
                </a:lnTo>
                <a:lnTo>
                  <a:pt x="626" y="409"/>
                </a:lnTo>
                <a:lnTo>
                  <a:pt x="627" y="409"/>
                </a:lnTo>
                <a:lnTo>
                  <a:pt x="627" y="410"/>
                </a:lnTo>
                <a:lnTo>
                  <a:pt x="628" y="409"/>
                </a:lnTo>
                <a:lnTo>
                  <a:pt x="629" y="409"/>
                </a:lnTo>
                <a:lnTo>
                  <a:pt x="630" y="409"/>
                </a:lnTo>
                <a:lnTo>
                  <a:pt x="631" y="410"/>
                </a:lnTo>
                <a:lnTo>
                  <a:pt x="632" y="409"/>
                </a:lnTo>
                <a:lnTo>
                  <a:pt x="632" y="410"/>
                </a:lnTo>
                <a:lnTo>
                  <a:pt x="633" y="409"/>
                </a:lnTo>
                <a:lnTo>
                  <a:pt x="633" y="410"/>
                </a:lnTo>
                <a:lnTo>
                  <a:pt x="634" y="411"/>
                </a:lnTo>
                <a:lnTo>
                  <a:pt x="635" y="412"/>
                </a:lnTo>
                <a:lnTo>
                  <a:pt x="635" y="411"/>
                </a:lnTo>
                <a:lnTo>
                  <a:pt x="636" y="411"/>
                </a:lnTo>
                <a:lnTo>
                  <a:pt x="637" y="411"/>
                </a:lnTo>
                <a:lnTo>
                  <a:pt x="638" y="411"/>
                </a:lnTo>
                <a:lnTo>
                  <a:pt x="638" y="410"/>
                </a:lnTo>
                <a:lnTo>
                  <a:pt x="639" y="410"/>
                </a:lnTo>
                <a:lnTo>
                  <a:pt x="640" y="410"/>
                </a:lnTo>
                <a:lnTo>
                  <a:pt x="641" y="410"/>
                </a:lnTo>
                <a:lnTo>
                  <a:pt x="641" y="411"/>
                </a:lnTo>
                <a:lnTo>
                  <a:pt x="641" y="412"/>
                </a:lnTo>
                <a:lnTo>
                  <a:pt x="641" y="413"/>
                </a:lnTo>
                <a:lnTo>
                  <a:pt x="641" y="414"/>
                </a:lnTo>
                <a:lnTo>
                  <a:pt x="643" y="414"/>
                </a:lnTo>
                <a:lnTo>
                  <a:pt x="644" y="415"/>
                </a:lnTo>
                <a:lnTo>
                  <a:pt x="644" y="416"/>
                </a:lnTo>
                <a:lnTo>
                  <a:pt x="644" y="417"/>
                </a:lnTo>
                <a:lnTo>
                  <a:pt x="643" y="417"/>
                </a:lnTo>
                <a:lnTo>
                  <a:pt x="642" y="417"/>
                </a:lnTo>
                <a:lnTo>
                  <a:pt x="643" y="418"/>
                </a:lnTo>
                <a:lnTo>
                  <a:pt x="642" y="418"/>
                </a:lnTo>
                <a:lnTo>
                  <a:pt x="642" y="419"/>
                </a:lnTo>
                <a:lnTo>
                  <a:pt x="643" y="419"/>
                </a:lnTo>
                <a:lnTo>
                  <a:pt x="643" y="420"/>
                </a:lnTo>
                <a:lnTo>
                  <a:pt x="643" y="52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87" name="Freeform 582"/>
          <p:cNvSpPr>
            <a:spLocks/>
          </p:cNvSpPr>
          <p:nvPr/>
        </p:nvSpPr>
        <p:spPr bwMode="auto">
          <a:xfrm>
            <a:off x="1973263" y="1782763"/>
            <a:ext cx="1419225" cy="1360487"/>
          </a:xfrm>
          <a:custGeom>
            <a:avLst/>
            <a:gdLst>
              <a:gd name="T0" fmla="*/ 2147483646 w 1380"/>
              <a:gd name="T1" fmla="*/ 2147483646 h 1322"/>
              <a:gd name="T2" fmla="*/ 2147483646 w 1380"/>
              <a:gd name="T3" fmla="*/ 2147483646 h 1322"/>
              <a:gd name="T4" fmla="*/ 2147483646 w 1380"/>
              <a:gd name="T5" fmla="*/ 2147483646 h 1322"/>
              <a:gd name="T6" fmla="*/ 2147483646 w 1380"/>
              <a:gd name="T7" fmla="*/ 2147483646 h 1322"/>
              <a:gd name="T8" fmla="*/ 2147483646 w 1380"/>
              <a:gd name="T9" fmla="*/ 2147483646 h 1322"/>
              <a:gd name="T10" fmla="*/ 2147483646 w 1380"/>
              <a:gd name="T11" fmla="*/ 2147483646 h 1322"/>
              <a:gd name="T12" fmla="*/ 2147483646 w 1380"/>
              <a:gd name="T13" fmla="*/ 2147483646 h 1322"/>
              <a:gd name="T14" fmla="*/ 2147483646 w 1380"/>
              <a:gd name="T15" fmla="*/ 2147483646 h 1322"/>
              <a:gd name="T16" fmla="*/ 2147483646 w 1380"/>
              <a:gd name="T17" fmla="*/ 2147483646 h 1322"/>
              <a:gd name="T18" fmla="*/ 2147483646 w 1380"/>
              <a:gd name="T19" fmla="*/ 2147483646 h 1322"/>
              <a:gd name="T20" fmla="*/ 2147483646 w 1380"/>
              <a:gd name="T21" fmla="*/ 2147483646 h 1322"/>
              <a:gd name="T22" fmla="*/ 2147483646 w 1380"/>
              <a:gd name="T23" fmla="*/ 2147483646 h 1322"/>
              <a:gd name="T24" fmla="*/ 2147483646 w 1380"/>
              <a:gd name="T25" fmla="*/ 2147483646 h 1322"/>
              <a:gd name="T26" fmla="*/ 2147483646 w 1380"/>
              <a:gd name="T27" fmla="*/ 2147483646 h 1322"/>
              <a:gd name="T28" fmla="*/ 2147483646 w 1380"/>
              <a:gd name="T29" fmla="*/ 2147483646 h 1322"/>
              <a:gd name="T30" fmla="*/ 2147483646 w 1380"/>
              <a:gd name="T31" fmla="*/ 2147483646 h 1322"/>
              <a:gd name="T32" fmla="*/ 2147483646 w 1380"/>
              <a:gd name="T33" fmla="*/ 2147483646 h 1322"/>
              <a:gd name="T34" fmla="*/ 2147483646 w 1380"/>
              <a:gd name="T35" fmla="*/ 2147483646 h 1322"/>
              <a:gd name="T36" fmla="*/ 2147483646 w 1380"/>
              <a:gd name="T37" fmla="*/ 2147483646 h 1322"/>
              <a:gd name="T38" fmla="*/ 2147483646 w 1380"/>
              <a:gd name="T39" fmla="*/ 2147483646 h 1322"/>
              <a:gd name="T40" fmla="*/ 2147483646 w 1380"/>
              <a:gd name="T41" fmla="*/ 2147483646 h 1322"/>
              <a:gd name="T42" fmla="*/ 2147483646 w 1380"/>
              <a:gd name="T43" fmla="*/ 2147483646 h 1322"/>
              <a:gd name="T44" fmla="*/ 2147483646 w 1380"/>
              <a:gd name="T45" fmla="*/ 2147483646 h 1322"/>
              <a:gd name="T46" fmla="*/ 2147483646 w 1380"/>
              <a:gd name="T47" fmla="*/ 2147483646 h 1322"/>
              <a:gd name="T48" fmla="*/ 2147483646 w 1380"/>
              <a:gd name="T49" fmla="*/ 2147483646 h 1322"/>
              <a:gd name="T50" fmla="*/ 2147483646 w 1380"/>
              <a:gd name="T51" fmla="*/ 2147483646 h 1322"/>
              <a:gd name="T52" fmla="*/ 2147483646 w 1380"/>
              <a:gd name="T53" fmla="*/ 2147483646 h 1322"/>
              <a:gd name="T54" fmla="*/ 2147483646 w 1380"/>
              <a:gd name="T55" fmla="*/ 2147483646 h 1322"/>
              <a:gd name="T56" fmla="*/ 2147483646 w 1380"/>
              <a:gd name="T57" fmla="*/ 2147483646 h 1322"/>
              <a:gd name="T58" fmla="*/ 2147483646 w 1380"/>
              <a:gd name="T59" fmla="*/ 2147483646 h 1322"/>
              <a:gd name="T60" fmla="*/ 2147483646 w 1380"/>
              <a:gd name="T61" fmla="*/ 2147483646 h 1322"/>
              <a:gd name="T62" fmla="*/ 2147483646 w 1380"/>
              <a:gd name="T63" fmla="*/ 2147483646 h 1322"/>
              <a:gd name="T64" fmla="*/ 2147483646 w 1380"/>
              <a:gd name="T65" fmla="*/ 2147483646 h 1322"/>
              <a:gd name="T66" fmla="*/ 2147483646 w 1380"/>
              <a:gd name="T67" fmla="*/ 2147483646 h 1322"/>
              <a:gd name="T68" fmla="*/ 2147483646 w 1380"/>
              <a:gd name="T69" fmla="*/ 2147483646 h 1322"/>
              <a:gd name="T70" fmla="*/ 2147483646 w 1380"/>
              <a:gd name="T71" fmla="*/ 2147483646 h 1322"/>
              <a:gd name="T72" fmla="*/ 2147483646 w 1380"/>
              <a:gd name="T73" fmla="*/ 2147483646 h 1322"/>
              <a:gd name="T74" fmla="*/ 2147483646 w 1380"/>
              <a:gd name="T75" fmla="*/ 2147483646 h 1322"/>
              <a:gd name="T76" fmla="*/ 2147483646 w 1380"/>
              <a:gd name="T77" fmla="*/ 2147483646 h 1322"/>
              <a:gd name="T78" fmla="*/ 2147483646 w 1380"/>
              <a:gd name="T79" fmla="*/ 2147483646 h 1322"/>
              <a:gd name="T80" fmla="*/ 2147483646 w 1380"/>
              <a:gd name="T81" fmla="*/ 2147483646 h 1322"/>
              <a:gd name="T82" fmla="*/ 2147483646 w 1380"/>
              <a:gd name="T83" fmla="*/ 2147483646 h 1322"/>
              <a:gd name="T84" fmla="*/ 2147483646 w 1380"/>
              <a:gd name="T85" fmla="*/ 2147483646 h 1322"/>
              <a:gd name="T86" fmla="*/ 2147483646 w 1380"/>
              <a:gd name="T87" fmla="*/ 2147483646 h 1322"/>
              <a:gd name="T88" fmla="*/ 2147483646 w 1380"/>
              <a:gd name="T89" fmla="*/ 2147483646 h 1322"/>
              <a:gd name="T90" fmla="*/ 2147483646 w 1380"/>
              <a:gd name="T91" fmla="*/ 2147483646 h 1322"/>
              <a:gd name="T92" fmla="*/ 2147483646 w 1380"/>
              <a:gd name="T93" fmla="*/ 2147483646 h 1322"/>
              <a:gd name="T94" fmla="*/ 2147483646 w 1380"/>
              <a:gd name="T95" fmla="*/ 2147483646 h 1322"/>
              <a:gd name="T96" fmla="*/ 2147483646 w 1380"/>
              <a:gd name="T97" fmla="*/ 2147483646 h 1322"/>
              <a:gd name="T98" fmla="*/ 2147483646 w 1380"/>
              <a:gd name="T99" fmla="*/ 2147483646 h 1322"/>
              <a:gd name="T100" fmla="*/ 2147483646 w 1380"/>
              <a:gd name="T101" fmla="*/ 2147483646 h 1322"/>
              <a:gd name="T102" fmla="*/ 2147483646 w 1380"/>
              <a:gd name="T103" fmla="*/ 2147483646 h 1322"/>
              <a:gd name="T104" fmla="*/ 2147483646 w 1380"/>
              <a:gd name="T105" fmla="*/ 2147483646 h 1322"/>
              <a:gd name="T106" fmla="*/ 2147483646 w 1380"/>
              <a:gd name="T107" fmla="*/ 2147483646 h 1322"/>
              <a:gd name="T108" fmla="*/ 2147483646 w 1380"/>
              <a:gd name="T109" fmla="*/ 2147483646 h 1322"/>
              <a:gd name="T110" fmla="*/ 2147483646 w 1380"/>
              <a:gd name="T111" fmla="*/ 2147483646 h 1322"/>
              <a:gd name="T112" fmla="*/ 2147483646 w 1380"/>
              <a:gd name="T113" fmla="*/ 2147483646 h 1322"/>
              <a:gd name="T114" fmla="*/ 2147483646 w 1380"/>
              <a:gd name="T115" fmla="*/ 2147483646 h 1322"/>
              <a:gd name="T116" fmla="*/ 2147483646 w 1380"/>
              <a:gd name="T117" fmla="*/ 2147483646 h 1322"/>
              <a:gd name="T118" fmla="*/ 2147483646 w 1380"/>
              <a:gd name="T119" fmla="*/ 2147483646 h 1322"/>
              <a:gd name="T120" fmla="*/ 2147483646 w 1380"/>
              <a:gd name="T121" fmla="*/ 2147483646 h 1322"/>
              <a:gd name="T122" fmla="*/ 2147483646 w 1380"/>
              <a:gd name="T123" fmla="*/ 2147483646 h 1322"/>
              <a:gd name="T124" fmla="*/ 2147483646 w 1380"/>
              <a:gd name="T125" fmla="*/ 2147483646 h 132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380"/>
              <a:gd name="T190" fmla="*/ 0 h 1322"/>
              <a:gd name="T191" fmla="*/ 1380 w 1380"/>
              <a:gd name="T192" fmla="*/ 1322 h 132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380" h="1322">
                <a:moveTo>
                  <a:pt x="79" y="1035"/>
                </a:moveTo>
                <a:lnTo>
                  <a:pt x="78" y="1034"/>
                </a:lnTo>
                <a:lnTo>
                  <a:pt x="77" y="1033"/>
                </a:lnTo>
                <a:lnTo>
                  <a:pt x="76" y="1032"/>
                </a:lnTo>
                <a:lnTo>
                  <a:pt x="75" y="1031"/>
                </a:lnTo>
                <a:lnTo>
                  <a:pt x="75" y="1030"/>
                </a:lnTo>
                <a:lnTo>
                  <a:pt x="75" y="1026"/>
                </a:lnTo>
                <a:lnTo>
                  <a:pt x="76" y="1024"/>
                </a:lnTo>
                <a:lnTo>
                  <a:pt x="76" y="1023"/>
                </a:lnTo>
                <a:lnTo>
                  <a:pt x="76" y="1022"/>
                </a:lnTo>
                <a:lnTo>
                  <a:pt x="74" y="1018"/>
                </a:lnTo>
                <a:lnTo>
                  <a:pt x="74" y="1017"/>
                </a:lnTo>
                <a:lnTo>
                  <a:pt x="74" y="1016"/>
                </a:lnTo>
                <a:lnTo>
                  <a:pt x="72" y="1014"/>
                </a:lnTo>
                <a:lnTo>
                  <a:pt x="72" y="1013"/>
                </a:lnTo>
                <a:lnTo>
                  <a:pt x="71" y="1012"/>
                </a:lnTo>
                <a:lnTo>
                  <a:pt x="71" y="1011"/>
                </a:lnTo>
                <a:lnTo>
                  <a:pt x="70" y="1011"/>
                </a:lnTo>
                <a:lnTo>
                  <a:pt x="69" y="1009"/>
                </a:lnTo>
                <a:lnTo>
                  <a:pt x="68" y="1008"/>
                </a:lnTo>
                <a:lnTo>
                  <a:pt x="67" y="1007"/>
                </a:lnTo>
                <a:lnTo>
                  <a:pt x="67" y="1006"/>
                </a:lnTo>
                <a:lnTo>
                  <a:pt x="65" y="1006"/>
                </a:lnTo>
                <a:lnTo>
                  <a:pt x="64" y="1005"/>
                </a:lnTo>
                <a:lnTo>
                  <a:pt x="63" y="1004"/>
                </a:lnTo>
                <a:lnTo>
                  <a:pt x="62" y="1002"/>
                </a:lnTo>
                <a:lnTo>
                  <a:pt x="60" y="1000"/>
                </a:lnTo>
                <a:lnTo>
                  <a:pt x="59" y="998"/>
                </a:lnTo>
                <a:lnTo>
                  <a:pt x="58" y="996"/>
                </a:lnTo>
                <a:lnTo>
                  <a:pt x="57" y="995"/>
                </a:lnTo>
                <a:lnTo>
                  <a:pt x="56" y="995"/>
                </a:lnTo>
                <a:lnTo>
                  <a:pt x="53" y="995"/>
                </a:lnTo>
                <a:lnTo>
                  <a:pt x="52" y="994"/>
                </a:lnTo>
                <a:lnTo>
                  <a:pt x="52" y="993"/>
                </a:lnTo>
                <a:lnTo>
                  <a:pt x="52" y="992"/>
                </a:lnTo>
                <a:lnTo>
                  <a:pt x="50" y="991"/>
                </a:lnTo>
                <a:lnTo>
                  <a:pt x="49" y="989"/>
                </a:lnTo>
                <a:lnTo>
                  <a:pt x="48" y="988"/>
                </a:lnTo>
                <a:lnTo>
                  <a:pt x="46" y="985"/>
                </a:lnTo>
                <a:lnTo>
                  <a:pt x="44" y="980"/>
                </a:lnTo>
                <a:lnTo>
                  <a:pt x="44" y="977"/>
                </a:lnTo>
                <a:lnTo>
                  <a:pt x="42" y="975"/>
                </a:lnTo>
                <a:lnTo>
                  <a:pt x="43" y="973"/>
                </a:lnTo>
                <a:lnTo>
                  <a:pt x="43" y="971"/>
                </a:lnTo>
                <a:lnTo>
                  <a:pt x="43" y="969"/>
                </a:lnTo>
                <a:lnTo>
                  <a:pt x="43" y="967"/>
                </a:lnTo>
                <a:lnTo>
                  <a:pt x="43" y="966"/>
                </a:lnTo>
                <a:lnTo>
                  <a:pt x="44" y="964"/>
                </a:lnTo>
                <a:lnTo>
                  <a:pt x="44" y="963"/>
                </a:lnTo>
                <a:lnTo>
                  <a:pt x="46" y="961"/>
                </a:lnTo>
                <a:lnTo>
                  <a:pt x="48" y="957"/>
                </a:lnTo>
                <a:lnTo>
                  <a:pt x="49" y="957"/>
                </a:lnTo>
                <a:lnTo>
                  <a:pt x="50" y="956"/>
                </a:lnTo>
                <a:lnTo>
                  <a:pt x="52" y="955"/>
                </a:lnTo>
                <a:lnTo>
                  <a:pt x="53" y="954"/>
                </a:lnTo>
                <a:lnTo>
                  <a:pt x="54" y="953"/>
                </a:lnTo>
                <a:lnTo>
                  <a:pt x="56" y="952"/>
                </a:lnTo>
                <a:lnTo>
                  <a:pt x="57" y="952"/>
                </a:lnTo>
                <a:lnTo>
                  <a:pt x="57" y="951"/>
                </a:lnTo>
                <a:lnTo>
                  <a:pt x="58" y="950"/>
                </a:lnTo>
                <a:lnTo>
                  <a:pt x="58" y="949"/>
                </a:lnTo>
                <a:lnTo>
                  <a:pt x="59" y="947"/>
                </a:lnTo>
                <a:lnTo>
                  <a:pt x="59" y="945"/>
                </a:lnTo>
                <a:lnTo>
                  <a:pt x="60" y="945"/>
                </a:lnTo>
                <a:lnTo>
                  <a:pt x="61" y="945"/>
                </a:lnTo>
                <a:lnTo>
                  <a:pt x="62" y="945"/>
                </a:lnTo>
                <a:lnTo>
                  <a:pt x="63" y="945"/>
                </a:lnTo>
                <a:lnTo>
                  <a:pt x="65" y="943"/>
                </a:lnTo>
                <a:lnTo>
                  <a:pt x="66" y="942"/>
                </a:lnTo>
                <a:lnTo>
                  <a:pt x="90" y="893"/>
                </a:lnTo>
                <a:lnTo>
                  <a:pt x="109" y="851"/>
                </a:lnTo>
                <a:lnTo>
                  <a:pt x="139" y="789"/>
                </a:lnTo>
                <a:lnTo>
                  <a:pt x="203" y="659"/>
                </a:lnTo>
                <a:lnTo>
                  <a:pt x="208" y="649"/>
                </a:lnTo>
                <a:lnTo>
                  <a:pt x="212" y="639"/>
                </a:lnTo>
                <a:lnTo>
                  <a:pt x="215" y="632"/>
                </a:lnTo>
                <a:lnTo>
                  <a:pt x="223" y="615"/>
                </a:lnTo>
                <a:lnTo>
                  <a:pt x="228" y="605"/>
                </a:lnTo>
                <a:lnTo>
                  <a:pt x="240" y="580"/>
                </a:lnTo>
                <a:lnTo>
                  <a:pt x="245" y="569"/>
                </a:lnTo>
                <a:lnTo>
                  <a:pt x="257" y="545"/>
                </a:lnTo>
                <a:lnTo>
                  <a:pt x="265" y="528"/>
                </a:lnTo>
                <a:lnTo>
                  <a:pt x="268" y="524"/>
                </a:lnTo>
                <a:lnTo>
                  <a:pt x="267" y="523"/>
                </a:lnTo>
                <a:lnTo>
                  <a:pt x="266" y="523"/>
                </a:lnTo>
                <a:lnTo>
                  <a:pt x="265" y="523"/>
                </a:lnTo>
                <a:lnTo>
                  <a:pt x="264" y="522"/>
                </a:lnTo>
                <a:lnTo>
                  <a:pt x="262" y="521"/>
                </a:lnTo>
                <a:lnTo>
                  <a:pt x="261" y="521"/>
                </a:lnTo>
                <a:lnTo>
                  <a:pt x="261" y="520"/>
                </a:lnTo>
                <a:lnTo>
                  <a:pt x="266" y="514"/>
                </a:lnTo>
                <a:lnTo>
                  <a:pt x="266" y="513"/>
                </a:lnTo>
                <a:lnTo>
                  <a:pt x="266" y="512"/>
                </a:lnTo>
                <a:lnTo>
                  <a:pt x="267" y="511"/>
                </a:lnTo>
                <a:lnTo>
                  <a:pt x="267" y="510"/>
                </a:lnTo>
                <a:lnTo>
                  <a:pt x="269" y="505"/>
                </a:lnTo>
                <a:lnTo>
                  <a:pt x="270" y="504"/>
                </a:lnTo>
                <a:lnTo>
                  <a:pt x="271" y="504"/>
                </a:lnTo>
                <a:lnTo>
                  <a:pt x="272" y="503"/>
                </a:lnTo>
                <a:lnTo>
                  <a:pt x="274" y="503"/>
                </a:lnTo>
                <a:lnTo>
                  <a:pt x="275" y="503"/>
                </a:lnTo>
                <a:lnTo>
                  <a:pt x="278" y="502"/>
                </a:lnTo>
                <a:lnTo>
                  <a:pt x="283" y="499"/>
                </a:lnTo>
                <a:lnTo>
                  <a:pt x="286" y="498"/>
                </a:lnTo>
                <a:lnTo>
                  <a:pt x="288" y="497"/>
                </a:lnTo>
                <a:lnTo>
                  <a:pt x="289" y="496"/>
                </a:lnTo>
                <a:lnTo>
                  <a:pt x="292" y="493"/>
                </a:lnTo>
                <a:lnTo>
                  <a:pt x="293" y="492"/>
                </a:lnTo>
                <a:lnTo>
                  <a:pt x="296" y="487"/>
                </a:lnTo>
                <a:lnTo>
                  <a:pt x="298" y="484"/>
                </a:lnTo>
                <a:lnTo>
                  <a:pt x="299" y="484"/>
                </a:lnTo>
                <a:lnTo>
                  <a:pt x="301" y="482"/>
                </a:lnTo>
                <a:lnTo>
                  <a:pt x="301" y="481"/>
                </a:lnTo>
                <a:lnTo>
                  <a:pt x="301" y="479"/>
                </a:lnTo>
                <a:lnTo>
                  <a:pt x="300" y="479"/>
                </a:lnTo>
                <a:lnTo>
                  <a:pt x="297" y="480"/>
                </a:lnTo>
                <a:lnTo>
                  <a:pt x="296" y="481"/>
                </a:lnTo>
                <a:lnTo>
                  <a:pt x="294" y="481"/>
                </a:lnTo>
                <a:lnTo>
                  <a:pt x="293" y="481"/>
                </a:lnTo>
                <a:lnTo>
                  <a:pt x="292" y="481"/>
                </a:lnTo>
                <a:lnTo>
                  <a:pt x="291" y="482"/>
                </a:lnTo>
                <a:lnTo>
                  <a:pt x="290" y="482"/>
                </a:lnTo>
                <a:lnTo>
                  <a:pt x="289" y="483"/>
                </a:lnTo>
                <a:lnTo>
                  <a:pt x="288" y="483"/>
                </a:lnTo>
                <a:lnTo>
                  <a:pt x="287" y="482"/>
                </a:lnTo>
                <a:lnTo>
                  <a:pt x="286" y="483"/>
                </a:lnTo>
                <a:lnTo>
                  <a:pt x="285" y="485"/>
                </a:lnTo>
                <a:lnTo>
                  <a:pt x="284" y="485"/>
                </a:lnTo>
                <a:lnTo>
                  <a:pt x="281" y="486"/>
                </a:lnTo>
                <a:lnTo>
                  <a:pt x="280" y="487"/>
                </a:lnTo>
                <a:lnTo>
                  <a:pt x="279" y="488"/>
                </a:lnTo>
                <a:lnTo>
                  <a:pt x="279" y="489"/>
                </a:lnTo>
                <a:lnTo>
                  <a:pt x="278" y="489"/>
                </a:lnTo>
                <a:lnTo>
                  <a:pt x="278" y="490"/>
                </a:lnTo>
                <a:lnTo>
                  <a:pt x="277" y="491"/>
                </a:lnTo>
                <a:lnTo>
                  <a:pt x="276" y="491"/>
                </a:lnTo>
                <a:lnTo>
                  <a:pt x="275" y="492"/>
                </a:lnTo>
                <a:lnTo>
                  <a:pt x="274" y="492"/>
                </a:lnTo>
                <a:lnTo>
                  <a:pt x="272" y="490"/>
                </a:lnTo>
                <a:lnTo>
                  <a:pt x="271" y="491"/>
                </a:lnTo>
                <a:lnTo>
                  <a:pt x="270" y="491"/>
                </a:lnTo>
                <a:lnTo>
                  <a:pt x="270" y="492"/>
                </a:lnTo>
                <a:lnTo>
                  <a:pt x="269" y="493"/>
                </a:lnTo>
                <a:lnTo>
                  <a:pt x="267" y="494"/>
                </a:lnTo>
                <a:lnTo>
                  <a:pt x="266" y="494"/>
                </a:lnTo>
                <a:lnTo>
                  <a:pt x="265" y="493"/>
                </a:lnTo>
                <a:lnTo>
                  <a:pt x="265" y="492"/>
                </a:lnTo>
                <a:lnTo>
                  <a:pt x="264" y="492"/>
                </a:lnTo>
                <a:lnTo>
                  <a:pt x="263" y="492"/>
                </a:lnTo>
                <a:lnTo>
                  <a:pt x="262" y="492"/>
                </a:lnTo>
                <a:lnTo>
                  <a:pt x="261" y="493"/>
                </a:lnTo>
                <a:lnTo>
                  <a:pt x="260" y="494"/>
                </a:lnTo>
                <a:lnTo>
                  <a:pt x="259" y="493"/>
                </a:lnTo>
                <a:lnTo>
                  <a:pt x="258" y="492"/>
                </a:lnTo>
                <a:lnTo>
                  <a:pt x="257" y="491"/>
                </a:lnTo>
                <a:lnTo>
                  <a:pt x="256" y="490"/>
                </a:lnTo>
                <a:lnTo>
                  <a:pt x="255" y="490"/>
                </a:lnTo>
                <a:lnTo>
                  <a:pt x="254" y="491"/>
                </a:lnTo>
                <a:lnTo>
                  <a:pt x="253" y="492"/>
                </a:lnTo>
                <a:lnTo>
                  <a:pt x="252" y="492"/>
                </a:lnTo>
                <a:lnTo>
                  <a:pt x="252" y="493"/>
                </a:lnTo>
                <a:lnTo>
                  <a:pt x="250" y="494"/>
                </a:lnTo>
                <a:lnTo>
                  <a:pt x="249" y="495"/>
                </a:lnTo>
                <a:lnTo>
                  <a:pt x="248" y="494"/>
                </a:lnTo>
                <a:lnTo>
                  <a:pt x="247" y="494"/>
                </a:lnTo>
                <a:lnTo>
                  <a:pt x="247" y="495"/>
                </a:lnTo>
                <a:lnTo>
                  <a:pt x="246" y="497"/>
                </a:lnTo>
                <a:lnTo>
                  <a:pt x="245" y="498"/>
                </a:lnTo>
                <a:lnTo>
                  <a:pt x="244" y="497"/>
                </a:lnTo>
                <a:lnTo>
                  <a:pt x="243" y="497"/>
                </a:lnTo>
                <a:lnTo>
                  <a:pt x="241" y="498"/>
                </a:lnTo>
                <a:lnTo>
                  <a:pt x="239" y="498"/>
                </a:lnTo>
                <a:lnTo>
                  <a:pt x="238" y="498"/>
                </a:lnTo>
                <a:lnTo>
                  <a:pt x="237" y="497"/>
                </a:lnTo>
                <a:lnTo>
                  <a:pt x="236" y="497"/>
                </a:lnTo>
                <a:lnTo>
                  <a:pt x="235" y="495"/>
                </a:lnTo>
                <a:lnTo>
                  <a:pt x="234" y="494"/>
                </a:lnTo>
                <a:lnTo>
                  <a:pt x="233" y="494"/>
                </a:lnTo>
                <a:lnTo>
                  <a:pt x="232" y="494"/>
                </a:lnTo>
                <a:lnTo>
                  <a:pt x="231" y="494"/>
                </a:lnTo>
                <a:lnTo>
                  <a:pt x="230" y="494"/>
                </a:lnTo>
                <a:lnTo>
                  <a:pt x="229" y="493"/>
                </a:lnTo>
                <a:lnTo>
                  <a:pt x="229" y="491"/>
                </a:lnTo>
                <a:lnTo>
                  <a:pt x="229" y="490"/>
                </a:lnTo>
                <a:lnTo>
                  <a:pt x="230" y="487"/>
                </a:lnTo>
                <a:lnTo>
                  <a:pt x="233" y="485"/>
                </a:lnTo>
                <a:lnTo>
                  <a:pt x="233" y="484"/>
                </a:lnTo>
                <a:lnTo>
                  <a:pt x="234" y="482"/>
                </a:lnTo>
                <a:lnTo>
                  <a:pt x="234" y="481"/>
                </a:lnTo>
                <a:lnTo>
                  <a:pt x="234" y="479"/>
                </a:lnTo>
                <a:lnTo>
                  <a:pt x="233" y="479"/>
                </a:lnTo>
                <a:lnTo>
                  <a:pt x="233" y="478"/>
                </a:lnTo>
                <a:lnTo>
                  <a:pt x="232" y="477"/>
                </a:lnTo>
                <a:lnTo>
                  <a:pt x="231" y="477"/>
                </a:lnTo>
                <a:lnTo>
                  <a:pt x="230" y="476"/>
                </a:lnTo>
                <a:lnTo>
                  <a:pt x="229" y="476"/>
                </a:lnTo>
                <a:lnTo>
                  <a:pt x="228" y="477"/>
                </a:lnTo>
                <a:lnTo>
                  <a:pt x="226" y="478"/>
                </a:lnTo>
                <a:lnTo>
                  <a:pt x="224" y="478"/>
                </a:lnTo>
                <a:lnTo>
                  <a:pt x="221" y="477"/>
                </a:lnTo>
                <a:lnTo>
                  <a:pt x="220" y="477"/>
                </a:lnTo>
                <a:lnTo>
                  <a:pt x="219" y="477"/>
                </a:lnTo>
                <a:lnTo>
                  <a:pt x="218" y="476"/>
                </a:lnTo>
                <a:lnTo>
                  <a:pt x="217" y="474"/>
                </a:lnTo>
                <a:lnTo>
                  <a:pt x="216" y="474"/>
                </a:lnTo>
                <a:lnTo>
                  <a:pt x="215" y="473"/>
                </a:lnTo>
                <a:lnTo>
                  <a:pt x="213" y="472"/>
                </a:lnTo>
                <a:lnTo>
                  <a:pt x="212" y="471"/>
                </a:lnTo>
                <a:lnTo>
                  <a:pt x="211" y="471"/>
                </a:lnTo>
                <a:lnTo>
                  <a:pt x="210" y="471"/>
                </a:lnTo>
                <a:lnTo>
                  <a:pt x="209" y="471"/>
                </a:lnTo>
                <a:lnTo>
                  <a:pt x="208" y="470"/>
                </a:lnTo>
                <a:lnTo>
                  <a:pt x="208" y="469"/>
                </a:lnTo>
                <a:lnTo>
                  <a:pt x="208" y="468"/>
                </a:lnTo>
                <a:lnTo>
                  <a:pt x="207" y="468"/>
                </a:lnTo>
                <a:lnTo>
                  <a:pt x="206" y="467"/>
                </a:lnTo>
                <a:lnTo>
                  <a:pt x="206" y="466"/>
                </a:lnTo>
                <a:lnTo>
                  <a:pt x="205" y="465"/>
                </a:lnTo>
                <a:lnTo>
                  <a:pt x="203" y="466"/>
                </a:lnTo>
                <a:lnTo>
                  <a:pt x="201" y="466"/>
                </a:lnTo>
                <a:lnTo>
                  <a:pt x="200" y="466"/>
                </a:lnTo>
                <a:lnTo>
                  <a:pt x="200" y="465"/>
                </a:lnTo>
                <a:lnTo>
                  <a:pt x="200" y="464"/>
                </a:lnTo>
                <a:lnTo>
                  <a:pt x="199" y="463"/>
                </a:lnTo>
                <a:lnTo>
                  <a:pt x="199" y="462"/>
                </a:lnTo>
                <a:lnTo>
                  <a:pt x="198" y="461"/>
                </a:lnTo>
                <a:lnTo>
                  <a:pt x="197" y="460"/>
                </a:lnTo>
                <a:lnTo>
                  <a:pt x="196" y="457"/>
                </a:lnTo>
                <a:lnTo>
                  <a:pt x="197" y="456"/>
                </a:lnTo>
                <a:lnTo>
                  <a:pt x="197" y="455"/>
                </a:lnTo>
                <a:lnTo>
                  <a:pt x="196" y="454"/>
                </a:lnTo>
                <a:lnTo>
                  <a:pt x="195" y="454"/>
                </a:lnTo>
                <a:lnTo>
                  <a:pt x="195" y="453"/>
                </a:lnTo>
                <a:lnTo>
                  <a:pt x="195" y="452"/>
                </a:lnTo>
                <a:lnTo>
                  <a:pt x="194" y="451"/>
                </a:lnTo>
                <a:lnTo>
                  <a:pt x="192" y="453"/>
                </a:lnTo>
                <a:lnTo>
                  <a:pt x="190" y="450"/>
                </a:lnTo>
                <a:lnTo>
                  <a:pt x="188" y="450"/>
                </a:lnTo>
                <a:lnTo>
                  <a:pt x="187" y="451"/>
                </a:lnTo>
                <a:lnTo>
                  <a:pt x="187" y="449"/>
                </a:lnTo>
                <a:lnTo>
                  <a:pt x="186" y="449"/>
                </a:lnTo>
                <a:lnTo>
                  <a:pt x="186" y="447"/>
                </a:lnTo>
                <a:lnTo>
                  <a:pt x="187" y="447"/>
                </a:lnTo>
                <a:lnTo>
                  <a:pt x="186" y="446"/>
                </a:lnTo>
                <a:lnTo>
                  <a:pt x="185" y="447"/>
                </a:lnTo>
                <a:lnTo>
                  <a:pt x="184" y="446"/>
                </a:lnTo>
                <a:lnTo>
                  <a:pt x="183" y="446"/>
                </a:lnTo>
                <a:lnTo>
                  <a:pt x="182" y="446"/>
                </a:lnTo>
                <a:lnTo>
                  <a:pt x="182" y="445"/>
                </a:lnTo>
                <a:lnTo>
                  <a:pt x="181" y="445"/>
                </a:lnTo>
                <a:lnTo>
                  <a:pt x="180" y="446"/>
                </a:lnTo>
                <a:lnTo>
                  <a:pt x="179" y="446"/>
                </a:lnTo>
                <a:lnTo>
                  <a:pt x="178" y="446"/>
                </a:lnTo>
                <a:lnTo>
                  <a:pt x="177" y="445"/>
                </a:lnTo>
                <a:lnTo>
                  <a:pt x="178" y="444"/>
                </a:lnTo>
                <a:lnTo>
                  <a:pt x="177" y="443"/>
                </a:lnTo>
                <a:lnTo>
                  <a:pt x="176" y="443"/>
                </a:lnTo>
                <a:lnTo>
                  <a:pt x="176" y="444"/>
                </a:lnTo>
                <a:lnTo>
                  <a:pt x="176" y="445"/>
                </a:lnTo>
                <a:lnTo>
                  <a:pt x="175" y="445"/>
                </a:lnTo>
                <a:lnTo>
                  <a:pt x="175" y="444"/>
                </a:lnTo>
                <a:lnTo>
                  <a:pt x="173" y="444"/>
                </a:lnTo>
                <a:lnTo>
                  <a:pt x="172" y="445"/>
                </a:lnTo>
                <a:lnTo>
                  <a:pt x="171" y="446"/>
                </a:lnTo>
                <a:lnTo>
                  <a:pt x="170" y="446"/>
                </a:lnTo>
                <a:lnTo>
                  <a:pt x="169" y="445"/>
                </a:lnTo>
                <a:lnTo>
                  <a:pt x="167" y="445"/>
                </a:lnTo>
                <a:lnTo>
                  <a:pt x="167" y="446"/>
                </a:lnTo>
                <a:lnTo>
                  <a:pt x="166" y="447"/>
                </a:lnTo>
                <a:lnTo>
                  <a:pt x="164" y="445"/>
                </a:lnTo>
                <a:lnTo>
                  <a:pt x="163" y="445"/>
                </a:lnTo>
                <a:lnTo>
                  <a:pt x="162" y="446"/>
                </a:lnTo>
                <a:lnTo>
                  <a:pt x="161" y="445"/>
                </a:lnTo>
                <a:lnTo>
                  <a:pt x="162" y="444"/>
                </a:lnTo>
                <a:lnTo>
                  <a:pt x="162" y="443"/>
                </a:lnTo>
                <a:lnTo>
                  <a:pt x="161" y="442"/>
                </a:lnTo>
                <a:lnTo>
                  <a:pt x="161" y="441"/>
                </a:lnTo>
                <a:lnTo>
                  <a:pt x="160" y="440"/>
                </a:lnTo>
                <a:lnTo>
                  <a:pt x="159" y="441"/>
                </a:lnTo>
                <a:lnTo>
                  <a:pt x="158" y="442"/>
                </a:lnTo>
                <a:lnTo>
                  <a:pt x="157" y="442"/>
                </a:lnTo>
                <a:lnTo>
                  <a:pt x="157" y="441"/>
                </a:lnTo>
                <a:lnTo>
                  <a:pt x="157" y="440"/>
                </a:lnTo>
                <a:lnTo>
                  <a:pt x="155" y="440"/>
                </a:lnTo>
                <a:lnTo>
                  <a:pt x="154" y="441"/>
                </a:lnTo>
                <a:lnTo>
                  <a:pt x="153" y="441"/>
                </a:lnTo>
                <a:lnTo>
                  <a:pt x="152" y="439"/>
                </a:lnTo>
                <a:lnTo>
                  <a:pt x="152" y="438"/>
                </a:lnTo>
                <a:lnTo>
                  <a:pt x="151" y="439"/>
                </a:lnTo>
                <a:lnTo>
                  <a:pt x="150" y="438"/>
                </a:lnTo>
                <a:lnTo>
                  <a:pt x="150" y="437"/>
                </a:lnTo>
                <a:lnTo>
                  <a:pt x="147" y="438"/>
                </a:lnTo>
                <a:lnTo>
                  <a:pt x="148" y="436"/>
                </a:lnTo>
                <a:lnTo>
                  <a:pt x="148" y="435"/>
                </a:lnTo>
                <a:lnTo>
                  <a:pt x="146" y="435"/>
                </a:lnTo>
                <a:lnTo>
                  <a:pt x="145" y="434"/>
                </a:lnTo>
                <a:lnTo>
                  <a:pt x="145" y="433"/>
                </a:lnTo>
                <a:lnTo>
                  <a:pt x="143" y="433"/>
                </a:lnTo>
                <a:lnTo>
                  <a:pt x="141" y="432"/>
                </a:lnTo>
                <a:lnTo>
                  <a:pt x="140" y="432"/>
                </a:lnTo>
                <a:lnTo>
                  <a:pt x="140" y="431"/>
                </a:lnTo>
                <a:lnTo>
                  <a:pt x="141" y="430"/>
                </a:lnTo>
                <a:lnTo>
                  <a:pt x="139" y="429"/>
                </a:lnTo>
                <a:lnTo>
                  <a:pt x="138" y="430"/>
                </a:lnTo>
                <a:lnTo>
                  <a:pt x="138" y="431"/>
                </a:lnTo>
                <a:lnTo>
                  <a:pt x="137" y="431"/>
                </a:lnTo>
                <a:lnTo>
                  <a:pt x="136" y="431"/>
                </a:lnTo>
                <a:lnTo>
                  <a:pt x="135" y="431"/>
                </a:lnTo>
                <a:lnTo>
                  <a:pt x="134" y="431"/>
                </a:lnTo>
                <a:lnTo>
                  <a:pt x="134" y="430"/>
                </a:lnTo>
                <a:lnTo>
                  <a:pt x="133" y="431"/>
                </a:lnTo>
                <a:lnTo>
                  <a:pt x="131" y="432"/>
                </a:lnTo>
                <a:lnTo>
                  <a:pt x="129" y="430"/>
                </a:lnTo>
                <a:lnTo>
                  <a:pt x="128" y="430"/>
                </a:lnTo>
                <a:lnTo>
                  <a:pt x="129" y="428"/>
                </a:lnTo>
                <a:lnTo>
                  <a:pt x="128" y="427"/>
                </a:lnTo>
                <a:lnTo>
                  <a:pt x="128" y="426"/>
                </a:lnTo>
                <a:lnTo>
                  <a:pt x="128" y="425"/>
                </a:lnTo>
                <a:lnTo>
                  <a:pt x="127" y="423"/>
                </a:lnTo>
                <a:lnTo>
                  <a:pt x="127" y="422"/>
                </a:lnTo>
                <a:lnTo>
                  <a:pt x="126" y="423"/>
                </a:lnTo>
                <a:lnTo>
                  <a:pt x="124" y="422"/>
                </a:lnTo>
                <a:lnTo>
                  <a:pt x="123" y="423"/>
                </a:lnTo>
                <a:lnTo>
                  <a:pt x="122" y="422"/>
                </a:lnTo>
                <a:lnTo>
                  <a:pt x="121" y="423"/>
                </a:lnTo>
                <a:lnTo>
                  <a:pt x="120" y="423"/>
                </a:lnTo>
                <a:lnTo>
                  <a:pt x="120" y="422"/>
                </a:lnTo>
                <a:lnTo>
                  <a:pt x="120" y="420"/>
                </a:lnTo>
                <a:lnTo>
                  <a:pt x="119" y="421"/>
                </a:lnTo>
                <a:lnTo>
                  <a:pt x="118" y="420"/>
                </a:lnTo>
                <a:lnTo>
                  <a:pt x="118" y="419"/>
                </a:lnTo>
                <a:lnTo>
                  <a:pt x="117" y="419"/>
                </a:lnTo>
                <a:lnTo>
                  <a:pt x="117" y="417"/>
                </a:lnTo>
                <a:lnTo>
                  <a:pt x="116" y="417"/>
                </a:lnTo>
                <a:lnTo>
                  <a:pt x="115" y="416"/>
                </a:lnTo>
                <a:lnTo>
                  <a:pt x="114" y="415"/>
                </a:lnTo>
                <a:lnTo>
                  <a:pt x="113" y="414"/>
                </a:lnTo>
                <a:lnTo>
                  <a:pt x="112" y="414"/>
                </a:lnTo>
                <a:lnTo>
                  <a:pt x="109" y="414"/>
                </a:lnTo>
                <a:lnTo>
                  <a:pt x="108" y="415"/>
                </a:lnTo>
                <a:lnTo>
                  <a:pt x="107" y="414"/>
                </a:lnTo>
                <a:lnTo>
                  <a:pt x="106" y="414"/>
                </a:lnTo>
                <a:lnTo>
                  <a:pt x="105" y="413"/>
                </a:lnTo>
                <a:lnTo>
                  <a:pt x="106" y="412"/>
                </a:lnTo>
                <a:lnTo>
                  <a:pt x="105" y="411"/>
                </a:lnTo>
                <a:lnTo>
                  <a:pt x="103" y="411"/>
                </a:lnTo>
                <a:lnTo>
                  <a:pt x="102" y="412"/>
                </a:lnTo>
                <a:lnTo>
                  <a:pt x="101" y="411"/>
                </a:lnTo>
                <a:lnTo>
                  <a:pt x="101" y="409"/>
                </a:lnTo>
                <a:lnTo>
                  <a:pt x="99" y="409"/>
                </a:lnTo>
                <a:lnTo>
                  <a:pt x="99" y="408"/>
                </a:lnTo>
                <a:lnTo>
                  <a:pt x="100" y="407"/>
                </a:lnTo>
                <a:lnTo>
                  <a:pt x="98" y="406"/>
                </a:lnTo>
                <a:lnTo>
                  <a:pt x="97" y="405"/>
                </a:lnTo>
                <a:lnTo>
                  <a:pt x="97" y="404"/>
                </a:lnTo>
                <a:lnTo>
                  <a:pt x="97" y="403"/>
                </a:lnTo>
                <a:lnTo>
                  <a:pt x="98" y="402"/>
                </a:lnTo>
                <a:lnTo>
                  <a:pt x="98" y="401"/>
                </a:lnTo>
                <a:lnTo>
                  <a:pt x="98" y="400"/>
                </a:lnTo>
                <a:lnTo>
                  <a:pt x="98" y="399"/>
                </a:lnTo>
                <a:lnTo>
                  <a:pt x="99" y="396"/>
                </a:lnTo>
                <a:lnTo>
                  <a:pt x="99" y="395"/>
                </a:lnTo>
                <a:lnTo>
                  <a:pt x="99" y="394"/>
                </a:lnTo>
                <a:lnTo>
                  <a:pt x="100" y="393"/>
                </a:lnTo>
                <a:lnTo>
                  <a:pt x="100" y="392"/>
                </a:lnTo>
                <a:lnTo>
                  <a:pt x="100" y="391"/>
                </a:lnTo>
                <a:lnTo>
                  <a:pt x="99" y="390"/>
                </a:lnTo>
                <a:lnTo>
                  <a:pt x="100" y="388"/>
                </a:lnTo>
                <a:lnTo>
                  <a:pt x="100" y="386"/>
                </a:lnTo>
                <a:lnTo>
                  <a:pt x="99" y="385"/>
                </a:lnTo>
                <a:lnTo>
                  <a:pt x="97" y="385"/>
                </a:lnTo>
                <a:lnTo>
                  <a:pt x="96" y="385"/>
                </a:lnTo>
                <a:lnTo>
                  <a:pt x="95" y="384"/>
                </a:lnTo>
                <a:lnTo>
                  <a:pt x="95" y="383"/>
                </a:lnTo>
                <a:lnTo>
                  <a:pt x="96" y="382"/>
                </a:lnTo>
                <a:lnTo>
                  <a:pt x="95" y="380"/>
                </a:lnTo>
                <a:lnTo>
                  <a:pt x="93" y="380"/>
                </a:lnTo>
                <a:lnTo>
                  <a:pt x="92" y="380"/>
                </a:lnTo>
                <a:lnTo>
                  <a:pt x="88" y="382"/>
                </a:lnTo>
                <a:lnTo>
                  <a:pt x="88" y="384"/>
                </a:lnTo>
                <a:lnTo>
                  <a:pt x="88" y="385"/>
                </a:lnTo>
                <a:lnTo>
                  <a:pt x="86" y="386"/>
                </a:lnTo>
                <a:lnTo>
                  <a:pt x="85" y="386"/>
                </a:lnTo>
                <a:lnTo>
                  <a:pt x="84" y="386"/>
                </a:lnTo>
                <a:lnTo>
                  <a:pt x="83" y="386"/>
                </a:lnTo>
                <a:lnTo>
                  <a:pt x="84" y="387"/>
                </a:lnTo>
                <a:lnTo>
                  <a:pt x="84" y="389"/>
                </a:lnTo>
                <a:lnTo>
                  <a:pt x="83" y="389"/>
                </a:lnTo>
                <a:lnTo>
                  <a:pt x="80" y="393"/>
                </a:lnTo>
                <a:lnTo>
                  <a:pt x="79" y="393"/>
                </a:lnTo>
                <a:lnTo>
                  <a:pt x="77" y="391"/>
                </a:lnTo>
                <a:lnTo>
                  <a:pt x="76" y="390"/>
                </a:lnTo>
                <a:lnTo>
                  <a:pt x="75" y="389"/>
                </a:lnTo>
                <a:lnTo>
                  <a:pt x="74" y="387"/>
                </a:lnTo>
                <a:lnTo>
                  <a:pt x="73" y="386"/>
                </a:lnTo>
                <a:lnTo>
                  <a:pt x="71" y="386"/>
                </a:lnTo>
                <a:lnTo>
                  <a:pt x="70" y="385"/>
                </a:lnTo>
                <a:lnTo>
                  <a:pt x="69" y="383"/>
                </a:lnTo>
                <a:lnTo>
                  <a:pt x="68" y="383"/>
                </a:lnTo>
                <a:lnTo>
                  <a:pt x="67" y="384"/>
                </a:lnTo>
                <a:lnTo>
                  <a:pt x="64" y="384"/>
                </a:lnTo>
                <a:lnTo>
                  <a:pt x="63" y="384"/>
                </a:lnTo>
                <a:lnTo>
                  <a:pt x="62" y="384"/>
                </a:lnTo>
                <a:lnTo>
                  <a:pt x="62" y="383"/>
                </a:lnTo>
                <a:lnTo>
                  <a:pt x="61" y="382"/>
                </a:lnTo>
                <a:lnTo>
                  <a:pt x="59" y="380"/>
                </a:lnTo>
                <a:lnTo>
                  <a:pt x="59" y="381"/>
                </a:lnTo>
                <a:lnTo>
                  <a:pt x="58" y="380"/>
                </a:lnTo>
                <a:lnTo>
                  <a:pt x="58" y="379"/>
                </a:lnTo>
                <a:lnTo>
                  <a:pt x="57" y="377"/>
                </a:lnTo>
                <a:lnTo>
                  <a:pt x="57" y="376"/>
                </a:lnTo>
                <a:lnTo>
                  <a:pt x="55" y="374"/>
                </a:lnTo>
                <a:lnTo>
                  <a:pt x="54" y="373"/>
                </a:lnTo>
                <a:lnTo>
                  <a:pt x="54" y="374"/>
                </a:lnTo>
                <a:lnTo>
                  <a:pt x="53" y="373"/>
                </a:lnTo>
                <a:lnTo>
                  <a:pt x="52" y="374"/>
                </a:lnTo>
                <a:lnTo>
                  <a:pt x="51" y="373"/>
                </a:lnTo>
                <a:lnTo>
                  <a:pt x="50" y="372"/>
                </a:lnTo>
                <a:lnTo>
                  <a:pt x="51" y="371"/>
                </a:lnTo>
                <a:lnTo>
                  <a:pt x="51" y="370"/>
                </a:lnTo>
                <a:lnTo>
                  <a:pt x="51" y="369"/>
                </a:lnTo>
                <a:lnTo>
                  <a:pt x="51" y="368"/>
                </a:lnTo>
                <a:lnTo>
                  <a:pt x="52" y="367"/>
                </a:lnTo>
                <a:lnTo>
                  <a:pt x="52" y="366"/>
                </a:lnTo>
                <a:lnTo>
                  <a:pt x="51" y="365"/>
                </a:lnTo>
                <a:lnTo>
                  <a:pt x="50" y="364"/>
                </a:lnTo>
                <a:lnTo>
                  <a:pt x="49" y="362"/>
                </a:lnTo>
                <a:lnTo>
                  <a:pt x="48" y="361"/>
                </a:lnTo>
                <a:lnTo>
                  <a:pt x="48" y="360"/>
                </a:lnTo>
                <a:lnTo>
                  <a:pt x="48" y="359"/>
                </a:lnTo>
                <a:lnTo>
                  <a:pt x="48" y="358"/>
                </a:lnTo>
                <a:lnTo>
                  <a:pt x="49" y="358"/>
                </a:lnTo>
                <a:lnTo>
                  <a:pt x="50" y="358"/>
                </a:lnTo>
                <a:lnTo>
                  <a:pt x="50" y="357"/>
                </a:lnTo>
                <a:lnTo>
                  <a:pt x="49" y="356"/>
                </a:lnTo>
                <a:lnTo>
                  <a:pt x="47" y="355"/>
                </a:lnTo>
                <a:lnTo>
                  <a:pt x="46" y="355"/>
                </a:lnTo>
                <a:lnTo>
                  <a:pt x="46" y="356"/>
                </a:lnTo>
                <a:lnTo>
                  <a:pt x="45" y="355"/>
                </a:lnTo>
                <a:lnTo>
                  <a:pt x="45" y="354"/>
                </a:lnTo>
                <a:lnTo>
                  <a:pt x="44" y="354"/>
                </a:lnTo>
                <a:lnTo>
                  <a:pt x="43" y="353"/>
                </a:lnTo>
                <a:lnTo>
                  <a:pt x="44" y="351"/>
                </a:lnTo>
                <a:lnTo>
                  <a:pt x="43" y="352"/>
                </a:lnTo>
                <a:lnTo>
                  <a:pt x="42" y="352"/>
                </a:lnTo>
                <a:lnTo>
                  <a:pt x="41" y="352"/>
                </a:lnTo>
                <a:lnTo>
                  <a:pt x="41" y="351"/>
                </a:lnTo>
                <a:lnTo>
                  <a:pt x="40" y="351"/>
                </a:lnTo>
                <a:lnTo>
                  <a:pt x="39" y="350"/>
                </a:lnTo>
                <a:lnTo>
                  <a:pt x="38" y="349"/>
                </a:lnTo>
                <a:lnTo>
                  <a:pt x="37" y="349"/>
                </a:lnTo>
                <a:lnTo>
                  <a:pt x="36" y="348"/>
                </a:lnTo>
                <a:lnTo>
                  <a:pt x="35" y="347"/>
                </a:lnTo>
                <a:lnTo>
                  <a:pt x="34" y="346"/>
                </a:lnTo>
                <a:lnTo>
                  <a:pt x="33" y="345"/>
                </a:lnTo>
                <a:lnTo>
                  <a:pt x="33" y="344"/>
                </a:lnTo>
                <a:lnTo>
                  <a:pt x="32" y="344"/>
                </a:lnTo>
                <a:lnTo>
                  <a:pt x="31" y="344"/>
                </a:lnTo>
                <a:lnTo>
                  <a:pt x="30" y="343"/>
                </a:lnTo>
                <a:lnTo>
                  <a:pt x="30" y="342"/>
                </a:lnTo>
                <a:lnTo>
                  <a:pt x="28" y="340"/>
                </a:lnTo>
                <a:lnTo>
                  <a:pt x="28" y="339"/>
                </a:lnTo>
                <a:lnTo>
                  <a:pt x="27" y="339"/>
                </a:lnTo>
                <a:lnTo>
                  <a:pt x="26" y="339"/>
                </a:lnTo>
                <a:lnTo>
                  <a:pt x="25" y="339"/>
                </a:lnTo>
                <a:lnTo>
                  <a:pt x="25" y="338"/>
                </a:lnTo>
                <a:lnTo>
                  <a:pt x="24" y="338"/>
                </a:lnTo>
                <a:lnTo>
                  <a:pt x="23" y="336"/>
                </a:lnTo>
                <a:lnTo>
                  <a:pt x="22" y="336"/>
                </a:lnTo>
                <a:lnTo>
                  <a:pt x="21" y="335"/>
                </a:lnTo>
                <a:lnTo>
                  <a:pt x="21" y="334"/>
                </a:lnTo>
                <a:lnTo>
                  <a:pt x="20" y="334"/>
                </a:lnTo>
                <a:lnTo>
                  <a:pt x="20" y="333"/>
                </a:lnTo>
                <a:lnTo>
                  <a:pt x="20" y="332"/>
                </a:lnTo>
                <a:lnTo>
                  <a:pt x="19" y="332"/>
                </a:lnTo>
                <a:lnTo>
                  <a:pt x="19" y="331"/>
                </a:lnTo>
                <a:lnTo>
                  <a:pt x="18" y="330"/>
                </a:lnTo>
                <a:lnTo>
                  <a:pt x="18" y="328"/>
                </a:lnTo>
                <a:lnTo>
                  <a:pt x="18" y="327"/>
                </a:lnTo>
                <a:lnTo>
                  <a:pt x="18" y="326"/>
                </a:lnTo>
                <a:lnTo>
                  <a:pt x="18" y="325"/>
                </a:lnTo>
                <a:lnTo>
                  <a:pt x="18" y="324"/>
                </a:lnTo>
                <a:lnTo>
                  <a:pt x="18" y="323"/>
                </a:lnTo>
                <a:lnTo>
                  <a:pt x="19" y="323"/>
                </a:lnTo>
                <a:lnTo>
                  <a:pt x="20" y="322"/>
                </a:lnTo>
                <a:lnTo>
                  <a:pt x="20" y="321"/>
                </a:lnTo>
                <a:lnTo>
                  <a:pt x="20" y="319"/>
                </a:lnTo>
                <a:lnTo>
                  <a:pt x="20" y="317"/>
                </a:lnTo>
                <a:lnTo>
                  <a:pt x="19" y="317"/>
                </a:lnTo>
                <a:lnTo>
                  <a:pt x="18" y="315"/>
                </a:lnTo>
                <a:lnTo>
                  <a:pt x="18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11"/>
                </a:lnTo>
                <a:lnTo>
                  <a:pt x="18" y="310"/>
                </a:lnTo>
                <a:lnTo>
                  <a:pt x="17" y="310"/>
                </a:lnTo>
                <a:lnTo>
                  <a:pt x="17" y="308"/>
                </a:lnTo>
                <a:lnTo>
                  <a:pt x="16" y="307"/>
                </a:lnTo>
                <a:lnTo>
                  <a:pt x="14" y="307"/>
                </a:lnTo>
                <a:lnTo>
                  <a:pt x="14" y="306"/>
                </a:lnTo>
                <a:lnTo>
                  <a:pt x="13" y="306"/>
                </a:lnTo>
                <a:lnTo>
                  <a:pt x="13" y="305"/>
                </a:lnTo>
                <a:lnTo>
                  <a:pt x="12" y="305"/>
                </a:lnTo>
                <a:lnTo>
                  <a:pt x="11" y="305"/>
                </a:lnTo>
                <a:lnTo>
                  <a:pt x="10" y="304"/>
                </a:lnTo>
                <a:lnTo>
                  <a:pt x="9" y="304"/>
                </a:lnTo>
                <a:lnTo>
                  <a:pt x="8" y="303"/>
                </a:lnTo>
                <a:lnTo>
                  <a:pt x="6" y="303"/>
                </a:lnTo>
                <a:lnTo>
                  <a:pt x="3" y="301"/>
                </a:lnTo>
                <a:lnTo>
                  <a:pt x="3" y="300"/>
                </a:lnTo>
                <a:lnTo>
                  <a:pt x="2" y="299"/>
                </a:lnTo>
                <a:lnTo>
                  <a:pt x="3" y="299"/>
                </a:lnTo>
                <a:lnTo>
                  <a:pt x="3" y="298"/>
                </a:lnTo>
                <a:lnTo>
                  <a:pt x="2" y="297"/>
                </a:lnTo>
                <a:lnTo>
                  <a:pt x="2" y="296"/>
                </a:lnTo>
                <a:lnTo>
                  <a:pt x="2" y="295"/>
                </a:lnTo>
                <a:lnTo>
                  <a:pt x="3" y="294"/>
                </a:lnTo>
                <a:lnTo>
                  <a:pt x="4" y="293"/>
                </a:lnTo>
                <a:lnTo>
                  <a:pt x="4" y="292"/>
                </a:lnTo>
                <a:lnTo>
                  <a:pt x="3" y="292"/>
                </a:lnTo>
                <a:lnTo>
                  <a:pt x="3" y="291"/>
                </a:lnTo>
                <a:lnTo>
                  <a:pt x="2" y="288"/>
                </a:lnTo>
                <a:lnTo>
                  <a:pt x="2" y="285"/>
                </a:lnTo>
                <a:lnTo>
                  <a:pt x="2" y="284"/>
                </a:lnTo>
                <a:lnTo>
                  <a:pt x="2" y="283"/>
                </a:lnTo>
                <a:lnTo>
                  <a:pt x="4" y="282"/>
                </a:lnTo>
                <a:lnTo>
                  <a:pt x="4" y="281"/>
                </a:lnTo>
                <a:lnTo>
                  <a:pt x="4" y="280"/>
                </a:lnTo>
                <a:lnTo>
                  <a:pt x="4" y="279"/>
                </a:lnTo>
                <a:lnTo>
                  <a:pt x="3" y="279"/>
                </a:lnTo>
                <a:lnTo>
                  <a:pt x="4" y="275"/>
                </a:lnTo>
                <a:lnTo>
                  <a:pt x="4" y="274"/>
                </a:lnTo>
                <a:lnTo>
                  <a:pt x="4" y="272"/>
                </a:lnTo>
                <a:lnTo>
                  <a:pt x="3" y="271"/>
                </a:lnTo>
                <a:lnTo>
                  <a:pt x="2" y="271"/>
                </a:lnTo>
                <a:lnTo>
                  <a:pt x="1" y="271"/>
                </a:lnTo>
                <a:lnTo>
                  <a:pt x="1" y="270"/>
                </a:lnTo>
                <a:lnTo>
                  <a:pt x="1" y="269"/>
                </a:lnTo>
                <a:lnTo>
                  <a:pt x="1" y="268"/>
                </a:lnTo>
                <a:lnTo>
                  <a:pt x="1" y="267"/>
                </a:lnTo>
                <a:lnTo>
                  <a:pt x="0" y="266"/>
                </a:lnTo>
                <a:lnTo>
                  <a:pt x="0" y="237"/>
                </a:lnTo>
                <a:lnTo>
                  <a:pt x="0" y="137"/>
                </a:lnTo>
                <a:lnTo>
                  <a:pt x="0" y="136"/>
                </a:lnTo>
                <a:lnTo>
                  <a:pt x="1" y="136"/>
                </a:lnTo>
                <a:lnTo>
                  <a:pt x="2" y="136"/>
                </a:lnTo>
                <a:lnTo>
                  <a:pt x="2" y="137"/>
                </a:lnTo>
                <a:lnTo>
                  <a:pt x="3" y="137"/>
                </a:lnTo>
                <a:lnTo>
                  <a:pt x="3" y="138"/>
                </a:lnTo>
                <a:lnTo>
                  <a:pt x="3" y="139"/>
                </a:lnTo>
                <a:lnTo>
                  <a:pt x="4" y="139"/>
                </a:lnTo>
                <a:lnTo>
                  <a:pt x="4" y="140"/>
                </a:lnTo>
                <a:lnTo>
                  <a:pt x="5" y="140"/>
                </a:lnTo>
                <a:lnTo>
                  <a:pt x="5" y="141"/>
                </a:lnTo>
                <a:lnTo>
                  <a:pt x="6" y="141"/>
                </a:lnTo>
                <a:lnTo>
                  <a:pt x="7" y="141"/>
                </a:lnTo>
                <a:lnTo>
                  <a:pt x="8" y="141"/>
                </a:lnTo>
                <a:lnTo>
                  <a:pt x="8" y="142"/>
                </a:lnTo>
                <a:lnTo>
                  <a:pt x="9" y="142"/>
                </a:lnTo>
                <a:lnTo>
                  <a:pt x="10" y="142"/>
                </a:lnTo>
                <a:lnTo>
                  <a:pt x="10" y="141"/>
                </a:lnTo>
                <a:lnTo>
                  <a:pt x="11" y="142"/>
                </a:lnTo>
                <a:lnTo>
                  <a:pt x="11" y="141"/>
                </a:lnTo>
                <a:lnTo>
                  <a:pt x="12" y="141"/>
                </a:lnTo>
                <a:lnTo>
                  <a:pt x="11" y="141"/>
                </a:lnTo>
                <a:lnTo>
                  <a:pt x="12" y="141"/>
                </a:lnTo>
                <a:lnTo>
                  <a:pt x="13" y="140"/>
                </a:lnTo>
                <a:lnTo>
                  <a:pt x="13" y="141"/>
                </a:lnTo>
                <a:lnTo>
                  <a:pt x="14" y="141"/>
                </a:lnTo>
                <a:lnTo>
                  <a:pt x="15" y="140"/>
                </a:lnTo>
                <a:lnTo>
                  <a:pt x="16" y="139"/>
                </a:lnTo>
                <a:lnTo>
                  <a:pt x="17" y="139"/>
                </a:lnTo>
                <a:lnTo>
                  <a:pt x="17" y="140"/>
                </a:lnTo>
                <a:lnTo>
                  <a:pt x="18" y="139"/>
                </a:lnTo>
                <a:lnTo>
                  <a:pt x="18" y="138"/>
                </a:lnTo>
                <a:lnTo>
                  <a:pt x="19" y="138"/>
                </a:lnTo>
                <a:lnTo>
                  <a:pt x="20" y="136"/>
                </a:lnTo>
                <a:lnTo>
                  <a:pt x="20" y="135"/>
                </a:lnTo>
                <a:lnTo>
                  <a:pt x="19" y="135"/>
                </a:lnTo>
                <a:lnTo>
                  <a:pt x="19" y="134"/>
                </a:lnTo>
                <a:lnTo>
                  <a:pt x="20" y="133"/>
                </a:lnTo>
                <a:lnTo>
                  <a:pt x="20" y="132"/>
                </a:lnTo>
                <a:lnTo>
                  <a:pt x="21" y="131"/>
                </a:lnTo>
                <a:lnTo>
                  <a:pt x="20" y="131"/>
                </a:lnTo>
                <a:lnTo>
                  <a:pt x="21" y="130"/>
                </a:lnTo>
                <a:lnTo>
                  <a:pt x="22" y="130"/>
                </a:lnTo>
                <a:lnTo>
                  <a:pt x="22" y="129"/>
                </a:lnTo>
                <a:lnTo>
                  <a:pt x="23" y="130"/>
                </a:lnTo>
                <a:lnTo>
                  <a:pt x="23" y="129"/>
                </a:lnTo>
                <a:lnTo>
                  <a:pt x="24" y="129"/>
                </a:lnTo>
                <a:lnTo>
                  <a:pt x="24" y="130"/>
                </a:lnTo>
                <a:lnTo>
                  <a:pt x="24" y="131"/>
                </a:lnTo>
                <a:lnTo>
                  <a:pt x="25" y="131"/>
                </a:lnTo>
                <a:lnTo>
                  <a:pt x="26" y="131"/>
                </a:lnTo>
                <a:lnTo>
                  <a:pt x="27" y="131"/>
                </a:lnTo>
                <a:lnTo>
                  <a:pt x="28" y="131"/>
                </a:lnTo>
                <a:lnTo>
                  <a:pt x="29" y="130"/>
                </a:lnTo>
                <a:lnTo>
                  <a:pt x="29" y="131"/>
                </a:lnTo>
                <a:lnTo>
                  <a:pt x="30" y="131"/>
                </a:lnTo>
                <a:lnTo>
                  <a:pt x="31" y="131"/>
                </a:lnTo>
                <a:lnTo>
                  <a:pt x="32" y="132"/>
                </a:lnTo>
                <a:lnTo>
                  <a:pt x="33" y="132"/>
                </a:lnTo>
                <a:lnTo>
                  <a:pt x="34" y="132"/>
                </a:lnTo>
                <a:lnTo>
                  <a:pt x="34" y="133"/>
                </a:lnTo>
                <a:lnTo>
                  <a:pt x="35" y="132"/>
                </a:lnTo>
                <a:lnTo>
                  <a:pt x="35" y="131"/>
                </a:lnTo>
                <a:lnTo>
                  <a:pt x="36" y="131"/>
                </a:lnTo>
                <a:lnTo>
                  <a:pt x="36" y="130"/>
                </a:lnTo>
                <a:lnTo>
                  <a:pt x="37" y="130"/>
                </a:lnTo>
                <a:lnTo>
                  <a:pt x="38" y="130"/>
                </a:lnTo>
                <a:lnTo>
                  <a:pt x="39" y="131"/>
                </a:lnTo>
                <a:lnTo>
                  <a:pt x="39" y="132"/>
                </a:lnTo>
                <a:lnTo>
                  <a:pt x="39" y="133"/>
                </a:lnTo>
                <a:lnTo>
                  <a:pt x="40" y="133"/>
                </a:lnTo>
                <a:lnTo>
                  <a:pt x="40" y="132"/>
                </a:lnTo>
                <a:lnTo>
                  <a:pt x="41" y="133"/>
                </a:lnTo>
                <a:lnTo>
                  <a:pt x="41" y="134"/>
                </a:lnTo>
                <a:lnTo>
                  <a:pt x="41" y="133"/>
                </a:lnTo>
                <a:lnTo>
                  <a:pt x="41" y="132"/>
                </a:lnTo>
                <a:lnTo>
                  <a:pt x="42" y="132"/>
                </a:lnTo>
                <a:lnTo>
                  <a:pt x="43" y="132"/>
                </a:lnTo>
                <a:lnTo>
                  <a:pt x="43" y="133"/>
                </a:lnTo>
                <a:lnTo>
                  <a:pt x="44" y="133"/>
                </a:lnTo>
                <a:lnTo>
                  <a:pt x="44" y="132"/>
                </a:lnTo>
                <a:lnTo>
                  <a:pt x="44" y="131"/>
                </a:lnTo>
                <a:lnTo>
                  <a:pt x="44" y="130"/>
                </a:lnTo>
                <a:lnTo>
                  <a:pt x="45" y="129"/>
                </a:lnTo>
                <a:lnTo>
                  <a:pt x="46" y="128"/>
                </a:lnTo>
                <a:lnTo>
                  <a:pt x="47" y="127"/>
                </a:lnTo>
                <a:lnTo>
                  <a:pt x="46" y="126"/>
                </a:lnTo>
                <a:lnTo>
                  <a:pt x="46" y="124"/>
                </a:lnTo>
                <a:lnTo>
                  <a:pt x="47" y="124"/>
                </a:lnTo>
                <a:lnTo>
                  <a:pt x="47" y="122"/>
                </a:lnTo>
                <a:lnTo>
                  <a:pt x="48" y="122"/>
                </a:lnTo>
                <a:lnTo>
                  <a:pt x="47" y="121"/>
                </a:lnTo>
                <a:lnTo>
                  <a:pt x="47" y="122"/>
                </a:lnTo>
                <a:lnTo>
                  <a:pt x="45" y="121"/>
                </a:lnTo>
                <a:lnTo>
                  <a:pt x="45" y="120"/>
                </a:lnTo>
                <a:lnTo>
                  <a:pt x="46" y="120"/>
                </a:lnTo>
                <a:lnTo>
                  <a:pt x="45" y="120"/>
                </a:lnTo>
                <a:lnTo>
                  <a:pt x="44" y="119"/>
                </a:lnTo>
                <a:lnTo>
                  <a:pt x="43" y="119"/>
                </a:lnTo>
                <a:lnTo>
                  <a:pt x="43" y="118"/>
                </a:lnTo>
                <a:lnTo>
                  <a:pt x="43" y="117"/>
                </a:lnTo>
                <a:lnTo>
                  <a:pt x="43" y="116"/>
                </a:lnTo>
                <a:lnTo>
                  <a:pt x="44" y="116"/>
                </a:lnTo>
                <a:lnTo>
                  <a:pt x="43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3" y="112"/>
                </a:lnTo>
                <a:lnTo>
                  <a:pt x="44" y="112"/>
                </a:lnTo>
                <a:lnTo>
                  <a:pt x="45" y="112"/>
                </a:lnTo>
                <a:lnTo>
                  <a:pt x="45" y="113"/>
                </a:lnTo>
                <a:lnTo>
                  <a:pt x="46" y="113"/>
                </a:lnTo>
                <a:lnTo>
                  <a:pt x="47" y="112"/>
                </a:lnTo>
                <a:lnTo>
                  <a:pt x="48" y="112"/>
                </a:lnTo>
                <a:lnTo>
                  <a:pt x="48" y="113"/>
                </a:lnTo>
                <a:lnTo>
                  <a:pt x="49" y="113"/>
                </a:lnTo>
                <a:lnTo>
                  <a:pt x="50" y="113"/>
                </a:lnTo>
                <a:lnTo>
                  <a:pt x="50" y="112"/>
                </a:lnTo>
                <a:lnTo>
                  <a:pt x="51" y="112"/>
                </a:lnTo>
                <a:lnTo>
                  <a:pt x="52" y="112"/>
                </a:lnTo>
                <a:lnTo>
                  <a:pt x="53" y="111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6" y="111"/>
                </a:lnTo>
                <a:lnTo>
                  <a:pt x="57" y="111"/>
                </a:lnTo>
                <a:lnTo>
                  <a:pt x="57" y="110"/>
                </a:lnTo>
                <a:lnTo>
                  <a:pt x="56" y="110"/>
                </a:lnTo>
                <a:lnTo>
                  <a:pt x="56" y="109"/>
                </a:lnTo>
                <a:lnTo>
                  <a:pt x="55" y="109"/>
                </a:lnTo>
                <a:lnTo>
                  <a:pt x="55" y="108"/>
                </a:lnTo>
                <a:lnTo>
                  <a:pt x="56" y="108"/>
                </a:lnTo>
                <a:lnTo>
                  <a:pt x="56" y="107"/>
                </a:lnTo>
                <a:lnTo>
                  <a:pt x="55" y="107"/>
                </a:lnTo>
                <a:lnTo>
                  <a:pt x="55" y="106"/>
                </a:lnTo>
                <a:lnTo>
                  <a:pt x="55" y="105"/>
                </a:lnTo>
                <a:lnTo>
                  <a:pt x="56" y="105"/>
                </a:lnTo>
                <a:lnTo>
                  <a:pt x="57" y="105"/>
                </a:lnTo>
                <a:lnTo>
                  <a:pt x="58" y="105"/>
                </a:lnTo>
                <a:lnTo>
                  <a:pt x="59" y="104"/>
                </a:lnTo>
                <a:lnTo>
                  <a:pt x="58" y="103"/>
                </a:lnTo>
                <a:lnTo>
                  <a:pt x="58" y="102"/>
                </a:lnTo>
                <a:lnTo>
                  <a:pt x="59" y="102"/>
                </a:lnTo>
                <a:lnTo>
                  <a:pt x="60" y="102"/>
                </a:lnTo>
                <a:lnTo>
                  <a:pt x="60" y="101"/>
                </a:lnTo>
                <a:lnTo>
                  <a:pt x="61" y="100"/>
                </a:lnTo>
                <a:lnTo>
                  <a:pt x="62" y="99"/>
                </a:lnTo>
                <a:lnTo>
                  <a:pt x="63" y="99"/>
                </a:lnTo>
                <a:lnTo>
                  <a:pt x="64" y="99"/>
                </a:lnTo>
                <a:lnTo>
                  <a:pt x="63" y="99"/>
                </a:lnTo>
                <a:lnTo>
                  <a:pt x="64" y="100"/>
                </a:lnTo>
                <a:lnTo>
                  <a:pt x="63" y="101"/>
                </a:lnTo>
                <a:lnTo>
                  <a:pt x="63" y="102"/>
                </a:lnTo>
                <a:lnTo>
                  <a:pt x="65" y="102"/>
                </a:lnTo>
                <a:lnTo>
                  <a:pt x="66" y="102"/>
                </a:lnTo>
                <a:lnTo>
                  <a:pt x="66" y="101"/>
                </a:lnTo>
                <a:lnTo>
                  <a:pt x="67" y="101"/>
                </a:lnTo>
                <a:lnTo>
                  <a:pt x="68" y="102"/>
                </a:lnTo>
                <a:lnTo>
                  <a:pt x="69" y="101"/>
                </a:lnTo>
                <a:lnTo>
                  <a:pt x="70" y="102"/>
                </a:lnTo>
                <a:lnTo>
                  <a:pt x="70" y="103"/>
                </a:lnTo>
                <a:lnTo>
                  <a:pt x="71" y="103"/>
                </a:lnTo>
                <a:lnTo>
                  <a:pt x="72" y="104"/>
                </a:lnTo>
                <a:lnTo>
                  <a:pt x="73" y="103"/>
                </a:lnTo>
                <a:lnTo>
                  <a:pt x="74" y="103"/>
                </a:lnTo>
                <a:lnTo>
                  <a:pt x="74" y="102"/>
                </a:lnTo>
                <a:lnTo>
                  <a:pt x="76" y="102"/>
                </a:lnTo>
                <a:lnTo>
                  <a:pt x="77" y="101"/>
                </a:lnTo>
                <a:lnTo>
                  <a:pt x="78" y="102"/>
                </a:lnTo>
                <a:lnTo>
                  <a:pt x="80" y="103"/>
                </a:lnTo>
                <a:lnTo>
                  <a:pt x="80" y="104"/>
                </a:lnTo>
                <a:lnTo>
                  <a:pt x="81" y="104"/>
                </a:lnTo>
                <a:lnTo>
                  <a:pt x="81" y="105"/>
                </a:lnTo>
                <a:lnTo>
                  <a:pt x="81" y="106"/>
                </a:lnTo>
                <a:lnTo>
                  <a:pt x="81" y="107"/>
                </a:lnTo>
                <a:lnTo>
                  <a:pt x="82" y="107"/>
                </a:lnTo>
                <a:lnTo>
                  <a:pt x="81" y="108"/>
                </a:lnTo>
                <a:lnTo>
                  <a:pt x="82" y="108"/>
                </a:lnTo>
                <a:lnTo>
                  <a:pt x="83" y="109"/>
                </a:lnTo>
                <a:lnTo>
                  <a:pt x="84" y="109"/>
                </a:lnTo>
                <a:lnTo>
                  <a:pt x="85" y="109"/>
                </a:lnTo>
                <a:lnTo>
                  <a:pt x="86" y="108"/>
                </a:lnTo>
                <a:lnTo>
                  <a:pt x="87" y="108"/>
                </a:lnTo>
                <a:lnTo>
                  <a:pt x="87" y="107"/>
                </a:lnTo>
                <a:lnTo>
                  <a:pt x="88" y="107"/>
                </a:lnTo>
                <a:lnTo>
                  <a:pt x="88" y="108"/>
                </a:lnTo>
                <a:lnTo>
                  <a:pt x="89" y="108"/>
                </a:lnTo>
                <a:lnTo>
                  <a:pt x="90" y="108"/>
                </a:lnTo>
                <a:lnTo>
                  <a:pt x="90" y="107"/>
                </a:lnTo>
                <a:lnTo>
                  <a:pt x="91" y="107"/>
                </a:lnTo>
                <a:lnTo>
                  <a:pt x="91" y="106"/>
                </a:lnTo>
                <a:lnTo>
                  <a:pt x="92" y="106"/>
                </a:lnTo>
                <a:lnTo>
                  <a:pt x="93" y="107"/>
                </a:lnTo>
                <a:lnTo>
                  <a:pt x="94" y="107"/>
                </a:lnTo>
                <a:lnTo>
                  <a:pt x="95" y="108"/>
                </a:lnTo>
                <a:lnTo>
                  <a:pt x="97" y="109"/>
                </a:lnTo>
                <a:lnTo>
                  <a:pt x="97" y="108"/>
                </a:lnTo>
                <a:lnTo>
                  <a:pt x="97" y="107"/>
                </a:lnTo>
                <a:lnTo>
                  <a:pt x="98" y="107"/>
                </a:lnTo>
                <a:lnTo>
                  <a:pt x="97" y="106"/>
                </a:lnTo>
                <a:lnTo>
                  <a:pt x="98" y="106"/>
                </a:lnTo>
                <a:lnTo>
                  <a:pt x="98" y="105"/>
                </a:lnTo>
                <a:lnTo>
                  <a:pt x="99" y="105"/>
                </a:lnTo>
                <a:lnTo>
                  <a:pt x="99" y="104"/>
                </a:lnTo>
                <a:lnTo>
                  <a:pt x="98" y="103"/>
                </a:lnTo>
                <a:lnTo>
                  <a:pt x="99" y="103"/>
                </a:lnTo>
                <a:lnTo>
                  <a:pt x="99" y="102"/>
                </a:lnTo>
                <a:lnTo>
                  <a:pt x="100" y="101"/>
                </a:lnTo>
                <a:lnTo>
                  <a:pt x="99" y="101"/>
                </a:lnTo>
                <a:lnTo>
                  <a:pt x="99" y="100"/>
                </a:lnTo>
                <a:lnTo>
                  <a:pt x="100" y="99"/>
                </a:lnTo>
                <a:lnTo>
                  <a:pt x="99" y="98"/>
                </a:lnTo>
                <a:lnTo>
                  <a:pt x="99" y="97"/>
                </a:lnTo>
                <a:lnTo>
                  <a:pt x="99" y="96"/>
                </a:lnTo>
                <a:lnTo>
                  <a:pt x="100" y="96"/>
                </a:lnTo>
                <a:lnTo>
                  <a:pt x="100" y="95"/>
                </a:lnTo>
                <a:lnTo>
                  <a:pt x="99" y="95"/>
                </a:lnTo>
                <a:lnTo>
                  <a:pt x="99" y="94"/>
                </a:lnTo>
                <a:lnTo>
                  <a:pt x="98" y="94"/>
                </a:lnTo>
                <a:lnTo>
                  <a:pt x="97" y="94"/>
                </a:lnTo>
                <a:lnTo>
                  <a:pt x="97" y="93"/>
                </a:lnTo>
                <a:lnTo>
                  <a:pt x="99" y="93"/>
                </a:lnTo>
                <a:lnTo>
                  <a:pt x="99" y="92"/>
                </a:lnTo>
                <a:lnTo>
                  <a:pt x="100" y="92"/>
                </a:lnTo>
                <a:lnTo>
                  <a:pt x="100" y="93"/>
                </a:lnTo>
                <a:lnTo>
                  <a:pt x="101" y="93"/>
                </a:lnTo>
                <a:lnTo>
                  <a:pt x="102" y="93"/>
                </a:lnTo>
                <a:lnTo>
                  <a:pt x="103" y="94"/>
                </a:lnTo>
                <a:lnTo>
                  <a:pt x="104" y="93"/>
                </a:lnTo>
                <a:lnTo>
                  <a:pt x="104" y="94"/>
                </a:lnTo>
                <a:lnTo>
                  <a:pt x="106" y="94"/>
                </a:lnTo>
                <a:lnTo>
                  <a:pt x="107" y="94"/>
                </a:lnTo>
                <a:lnTo>
                  <a:pt x="107" y="93"/>
                </a:lnTo>
                <a:lnTo>
                  <a:pt x="108" y="93"/>
                </a:lnTo>
                <a:lnTo>
                  <a:pt x="108" y="92"/>
                </a:lnTo>
                <a:lnTo>
                  <a:pt x="108" y="91"/>
                </a:lnTo>
                <a:lnTo>
                  <a:pt x="109" y="91"/>
                </a:lnTo>
                <a:lnTo>
                  <a:pt x="110" y="91"/>
                </a:lnTo>
                <a:lnTo>
                  <a:pt x="111" y="91"/>
                </a:lnTo>
                <a:lnTo>
                  <a:pt x="111" y="90"/>
                </a:lnTo>
                <a:lnTo>
                  <a:pt x="112" y="91"/>
                </a:lnTo>
                <a:lnTo>
                  <a:pt x="113" y="92"/>
                </a:lnTo>
                <a:lnTo>
                  <a:pt x="114" y="92"/>
                </a:lnTo>
                <a:lnTo>
                  <a:pt x="114" y="91"/>
                </a:lnTo>
                <a:lnTo>
                  <a:pt x="113" y="91"/>
                </a:lnTo>
                <a:lnTo>
                  <a:pt x="114" y="90"/>
                </a:lnTo>
                <a:lnTo>
                  <a:pt x="114" y="89"/>
                </a:lnTo>
                <a:lnTo>
                  <a:pt x="115" y="90"/>
                </a:lnTo>
                <a:lnTo>
                  <a:pt x="116" y="90"/>
                </a:lnTo>
                <a:lnTo>
                  <a:pt x="117" y="90"/>
                </a:lnTo>
                <a:lnTo>
                  <a:pt x="118" y="90"/>
                </a:lnTo>
                <a:lnTo>
                  <a:pt x="119" y="90"/>
                </a:lnTo>
                <a:lnTo>
                  <a:pt x="120" y="90"/>
                </a:lnTo>
                <a:lnTo>
                  <a:pt x="120" y="89"/>
                </a:lnTo>
                <a:lnTo>
                  <a:pt x="119" y="89"/>
                </a:lnTo>
                <a:lnTo>
                  <a:pt x="119" y="88"/>
                </a:lnTo>
                <a:lnTo>
                  <a:pt x="120" y="88"/>
                </a:lnTo>
                <a:lnTo>
                  <a:pt x="120" y="87"/>
                </a:lnTo>
                <a:lnTo>
                  <a:pt x="120" y="86"/>
                </a:lnTo>
                <a:lnTo>
                  <a:pt x="121" y="86"/>
                </a:lnTo>
                <a:lnTo>
                  <a:pt x="122" y="86"/>
                </a:lnTo>
                <a:lnTo>
                  <a:pt x="122" y="85"/>
                </a:lnTo>
                <a:lnTo>
                  <a:pt x="123" y="85"/>
                </a:lnTo>
                <a:lnTo>
                  <a:pt x="123" y="86"/>
                </a:lnTo>
                <a:lnTo>
                  <a:pt x="124" y="86"/>
                </a:lnTo>
                <a:lnTo>
                  <a:pt x="125" y="86"/>
                </a:lnTo>
                <a:lnTo>
                  <a:pt x="126" y="86"/>
                </a:lnTo>
                <a:lnTo>
                  <a:pt x="127" y="86"/>
                </a:lnTo>
                <a:lnTo>
                  <a:pt x="128" y="86"/>
                </a:lnTo>
                <a:lnTo>
                  <a:pt x="128" y="87"/>
                </a:lnTo>
                <a:lnTo>
                  <a:pt x="129" y="87"/>
                </a:lnTo>
                <a:lnTo>
                  <a:pt x="129" y="86"/>
                </a:lnTo>
                <a:lnTo>
                  <a:pt x="129" y="85"/>
                </a:lnTo>
                <a:lnTo>
                  <a:pt x="130" y="86"/>
                </a:lnTo>
                <a:lnTo>
                  <a:pt x="130" y="87"/>
                </a:lnTo>
                <a:lnTo>
                  <a:pt x="131" y="87"/>
                </a:lnTo>
                <a:lnTo>
                  <a:pt x="131" y="88"/>
                </a:lnTo>
                <a:lnTo>
                  <a:pt x="132" y="88"/>
                </a:lnTo>
                <a:lnTo>
                  <a:pt x="133" y="88"/>
                </a:lnTo>
                <a:lnTo>
                  <a:pt x="133" y="87"/>
                </a:lnTo>
                <a:lnTo>
                  <a:pt x="134" y="88"/>
                </a:lnTo>
                <a:lnTo>
                  <a:pt x="133" y="89"/>
                </a:lnTo>
                <a:lnTo>
                  <a:pt x="134" y="89"/>
                </a:lnTo>
                <a:lnTo>
                  <a:pt x="134" y="90"/>
                </a:lnTo>
                <a:lnTo>
                  <a:pt x="135" y="90"/>
                </a:lnTo>
                <a:lnTo>
                  <a:pt x="136" y="90"/>
                </a:lnTo>
                <a:lnTo>
                  <a:pt x="137" y="90"/>
                </a:lnTo>
                <a:lnTo>
                  <a:pt x="137" y="89"/>
                </a:lnTo>
                <a:lnTo>
                  <a:pt x="138" y="89"/>
                </a:lnTo>
                <a:lnTo>
                  <a:pt x="139" y="89"/>
                </a:lnTo>
                <a:lnTo>
                  <a:pt x="140" y="89"/>
                </a:lnTo>
                <a:lnTo>
                  <a:pt x="141" y="89"/>
                </a:lnTo>
                <a:lnTo>
                  <a:pt x="142" y="88"/>
                </a:lnTo>
                <a:lnTo>
                  <a:pt x="142" y="89"/>
                </a:lnTo>
                <a:lnTo>
                  <a:pt x="143" y="88"/>
                </a:lnTo>
                <a:lnTo>
                  <a:pt x="143" y="89"/>
                </a:lnTo>
                <a:lnTo>
                  <a:pt x="143" y="90"/>
                </a:lnTo>
                <a:lnTo>
                  <a:pt x="144" y="90"/>
                </a:lnTo>
                <a:lnTo>
                  <a:pt x="145" y="89"/>
                </a:lnTo>
                <a:lnTo>
                  <a:pt x="146" y="89"/>
                </a:lnTo>
                <a:lnTo>
                  <a:pt x="147" y="89"/>
                </a:lnTo>
                <a:lnTo>
                  <a:pt x="148" y="89"/>
                </a:lnTo>
                <a:lnTo>
                  <a:pt x="148" y="88"/>
                </a:lnTo>
                <a:lnTo>
                  <a:pt x="148" y="87"/>
                </a:lnTo>
                <a:lnTo>
                  <a:pt x="147" y="87"/>
                </a:lnTo>
                <a:lnTo>
                  <a:pt x="147" y="86"/>
                </a:lnTo>
                <a:lnTo>
                  <a:pt x="148" y="86"/>
                </a:lnTo>
                <a:lnTo>
                  <a:pt x="149" y="86"/>
                </a:lnTo>
                <a:lnTo>
                  <a:pt x="150" y="86"/>
                </a:lnTo>
                <a:lnTo>
                  <a:pt x="150" y="85"/>
                </a:lnTo>
                <a:lnTo>
                  <a:pt x="150" y="84"/>
                </a:lnTo>
                <a:lnTo>
                  <a:pt x="151" y="83"/>
                </a:lnTo>
                <a:lnTo>
                  <a:pt x="152" y="82"/>
                </a:lnTo>
                <a:lnTo>
                  <a:pt x="152" y="81"/>
                </a:lnTo>
                <a:lnTo>
                  <a:pt x="151" y="80"/>
                </a:lnTo>
                <a:lnTo>
                  <a:pt x="152" y="79"/>
                </a:lnTo>
                <a:lnTo>
                  <a:pt x="153" y="79"/>
                </a:lnTo>
                <a:lnTo>
                  <a:pt x="153" y="78"/>
                </a:lnTo>
                <a:lnTo>
                  <a:pt x="154" y="78"/>
                </a:lnTo>
                <a:lnTo>
                  <a:pt x="154" y="79"/>
                </a:lnTo>
                <a:lnTo>
                  <a:pt x="154" y="78"/>
                </a:lnTo>
                <a:lnTo>
                  <a:pt x="155" y="79"/>
                </a:lnTo>
                <a:lnTo>
                  <a:pt x="155" y="78"/>
                </a:lnTo>
                <a:lnTo>
                  <a:pt x="156" y="78"/>
                </a:lnTo>
                <a:lnTo>
                  <a:pt x="157" y="78"/>
                </a:lnTo>
                <a:lnTo>
                  <a:pt x="157" y="77"/>
                </a:lnTo>
                <a:lnTo>
                  <a:pt x="158" y="76"/>
                </a:lnTo>
                <a:lnTo>
                  <a:pt x="158" y="75"/>
                </a:lnTo>
                <a:lnTo>
                  <a:pt x="158" y="74"/>
                </a:lnTo>
                <a:lnTo>
                  <a:pt x="158" y="73"/>
                </a:lnTo>
                <a:lnTo>
                  <a:pt x="159" y="73"/>
                </a:lnTo>
                <a:lnTo>
                  <a:pt x="159" y="72"/>
                </a:lnTo>
                <a:lnTo>
                  <a:pt x="159" y="71"/>
                </a:lnTo>
                <a:lnTo>
                  <a:pt x="159" y="70"/>
                </a:lnTo>
                <a:lnTo>
                  <a:pt x="159" y="69"/>
                </a:lnTo>
                <a:lnTo>
                  <a:pt x="159" y="67"/>
                </a:lnTo>
                <a:lnTo>
                  <a:pt x="160" y="67"/>
                </a:lnTo>
                <a:lnTo>
                  <a:pt x="161" y="67"/>
                </a:lnTo>
                <a:lnTo>
                  <a:pt x="162" y="67"/>
                </a:lnTo>
                <a:lnTo>
                  <a:pt x="163" y="66"/>
                </a:lnTo>
                <a:lnTo>
                  <a:pt x="163" y="65"/>
                </a:lnTo>
                <a:lnTo>
                  <a:pt x="164" y="65"/>
                </a:lnTo>
                <a:lnTo>
                  <a:pt x="165" y="66"/>
                </a:lnTo>
                <a:lnTo>
                  <a:pt x="166" y="66"/>
                </a:lnTo>
                <a:lnTo>
                  <a:pt x="166" y="65"/>
                </a:lnTo>
                <a:lnTo>
                  <a:pt x="167" y="65"/>
                </a:lnTo>
                <a:lnTo>
                  <a:pt x="167" y="64"/>
                </a:lnTo>
                <a:lnTo>
                  <a:pt x="167" y="63"/>
                </a:lnTo>
                <a:lnTo>
                  <a:pt x="166" y="63"/>
                </a:lnTo>
                <a:lnTo>
                  <a:pt x="166" y="62"/>
                </a:lnTo>
                <a:lnTo>
                  <a:pt x="167" y="62"/>
                </a:lnTo>
                <a:lnTo>
                  <a:pt x="167" y="61"/>
                </a:lnTo>
                <a:lnTo>
                  <a:pt x="168" y="60"/>
                </a:lnTo>
                <a:lnTo>
                  <a:pt x="169" y="60"/>
                </a:lnTo>
                <a:lnTo>
                  <a:pt x="170" y="60"/>
                </a:lnTo>
                <a:lnTo>
                  <a:pt x="171" y="60"/>
                </a:lnTo>
                <a:lnTo>
                  <a:pt x="172" y="60"/>
                </a:lnTo>
                <a:lnTo>
                  <a:pt x="173" y="58"/>
                </a:lnTo>
                <a:lnTo>
                  <a:pt x="175" y="59"/>
                </a:lnTo>
                <a:lnTo>
                  <a:pt x="176" y="60"/>
                </a:lnTo>
                <a:lnTo>
                  <a:pt x="177" y="60"/>
                </a:lnTo>
                <a:lnTo>
                  <a:pt x="176" y="61"/>
                </a:lnTo>
                <a:lnTo>
                  <a:pt x="177" y="61"/>
                </a:lnTo>
                <a:lnTo>
                  <a:pt x="178" y="62"/>
                </a:lnTo>
                <a:lnTo>
                  <a:pt x="178" y="63"/>
                </a:lnTo>
                <a:lnTo>
                  <a:pt x="179" y="63"/>
                </a:lnTo>
                <a:lnTo>
                  <a:pt x="180" y="64"/>
                </a:lnTo>
                <a:lnTo>
                  <a:pt x="181" y="64"/>
                </a:lnTo>
                <a:lnTo>
                  <a:pt x="181" y="63"/>
                </a:lnTo>
                <a:lnTo>
                  <a:pt x="181" y="62"/>
                </a:lnTo>
                <a:lnTo>
                  <a:pt x="182" y="62"/>
                </a:lnTo>
                <a:lnTo>
                  <a:pt x="183" y="62"/>
                </a:lnTo>
                <a:lnTo>
                  <a:pt x="183" y="61"/>
                </a:lnTo>
                <a:lnTo>
                  <a:pt x="184" y="61"/>
                </a:lnTo>
                <a:lnTo>
                  <a:pt x="184" y="60"/>
                </a:lnTo>
                <a:lnTo>
                  <a:pt x="185" y="60"/>
                </a:lnTo>
                <a:lnTo>
                  <a:pt x="186" y="60"/>
                </a:lnTo>
                <a:lnTo>
                  <a:pt x="187" y="59"/>
                </a:lnTo>
                <a:lnTo>
                  <a:pt x="188" y="58"/>
                </a:lnTo>
                <a:lnTo>
                  <a:pt x="189" y="59"/>
                </a:lnTo>
                <a:lnTo>
                  <a:pt x="190" y="59"/>
                </a:lnTo>
                <a:lnTo>
                  <a:pt x="190" y="58"/>
                </a:lnTo>
                <a:lnTo>
                  <a:pt x="191" y="58"/>
                </a:lnTo>
                <a:lnTo>
                  <a:pt x="192" y="58"/>
                </a:lnTo>
                <a:lnTo>
                  <a:pt x="192" y="57"/>
                </a:lnTo>
                <a:lnTo>
                  <a:pt x="193" y="57"/>
                </a:lnTo>
                <a:lnTo>
                  <a:pt x="193" y="56"/>
                </a:lnTo>
                <a:lnTo>
                  <a:pt x="193" y="55"/>
                </a:lnTo>
                <a:lnTo>
                  <a:pt x="194" y="55"/>
                </a:lnTo>
                <a:lnTo>
                  <a:pt x="195" y="56"/>
                </a:lnTo>
                <a:lnTo>
                  <a:pt x="196" y="56"/>
                </a:lnTo>
                <a:lnTo>
                  <a:pt x="196" y="55"/>
                </a:lnTo>
                <a:lnTo>
                  <a:pt x="197" y="56"/>
                </a:lnTo>
                <a:lnTo>
                  <a:pt x="197" y="57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8" y="60"/>
                </a:lnTo>
                <a:lnTo>
                  <a:pt x="198" y="61"/>
                </a:lnTo>
                <a:lnTo>
                  <a:pt x="199" y="62"/>
                </a:lnTo>
                <a:lnTo>
                  <a:pt x="199" y="63"/>
                </a:lnTo>
                <a:lnTo>
                  <a:pt x="199" y="62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2" y="64"/>
                </a:lnTo>
                <a:lnTo>
                  <a:pt x="203" y="64"/>
                </a:lnTo>
                <a:lnTo>
                  <a:pt x="203" y="65"/>
                </a:lnTo>
                <a:lnTo>
                  <a:pt x="203" y="66"/>
                </a:lnTo>
                <a:lnTo>
                  <a:pt x="204" y="67"/>
                </a:lnTo>
                <a:lnTo>
                  <a:pt x="205" y="67"/>
                </a:lnTo>
                <a:lnTo>
                  <a:pt x="206" y="68"/>
                </a:lnTo>
                <a:lnTo>
                  <a:pt x="207" y="68"/>
                </a:lnTo>
                <a:lnTo>
                  <a:pt x="208" y="68"/>
                </a:lnTo>
                <a:lnTo>
                  <a:pt x="209" y="68"/>
                </a:lnTo>
                <a:lnTo>
                  <a:pt x="209" y="67"/>
                </a:lnTo>
                <a:lnTo>
                  <a:pt x="210" y="67"/>
                </a:lnTo>
                <a:lnTo>
                  <a:pt x="210" y="66"/>
                </a:lnTo>
                <a:lnTo>
                  <a:pt x="211" y="66"/>
                </a:lnTo>
                <a:lnTo>
                  <a:pt x="211" y="67"/>
                </a:lnTo>
                <a:lnTo>
                  <a:pt x="212" y="66"/>
                </a:lnTo>
                <a:lnTo>
                  <a:pt x="213" y="66"/>
                </a:lnTo>
                <a:lnTo>
                  <a:pt x="214" y="66"/>
                </a:lnTo>
                <a:lnTo>
                  <a:pt x="215" y="65"/>
                </a:lnTo>
                <a:lnTo>
                  <a:pt x="215" y="66"/>
                </a:lnTo>
                <a:lnTo>
                  <a:pt x="216" y="66"/>
                </a:lnTo>
                <a:lnTo>
                  <a:pt x="216" y="67"/>
                </a:lnTo>
                <a:lnTo>
                  <a:pt x="216" y="68"/>
                </a:lnTo>
                <a:lnTo>
                  <a:pt x="217" y="69"/>
                </a:lnTo>
                <a:lnTo>
                  <a:pt x="218" y="69"/>
                </a:lnTo>
                <a:lnTo>
                  <a:pt x="219" y="69"/>
                </a:lnTo>
                <a:lnTo>
                  <a:pt x="220" y="69"/>
                </a:lnTo>
                <a:lnTo>
                  <a:pt x="221" y="69"/>
                </a:lnTo>
                <a:lnTo>
                  <a:pt x="221" y="70"/>
                </a:lnTo>
                <a:lnTo>
                  <a:pt x="222" y="70"/>
                </a:lnTo>
                <a:lnTo>
                  <a:pt x="223" y="69"/>
                </a:lnTo>
                <a:lnTo>
                  <a:pt x="223" y="70"/>
                </a:lnTo>
                <a:lnTo>
                  <a:pt x="224" y="70"/>
                </a:lnTo>
                <a:lnTo>
                  <a:pt x="224" y="71"/>
                </a:lnTo>
                <a:lnTo>
                  <a:pt x="225" y="70"/>
                </a:lnTo>
                <a:lnTo>
                  <a:pt x="225" y="71"/>
                </a:lnTo>
                <a:lnTo>
                  <a:pt x="226" y="71"/>
                </a:lnTo>
                <a:lnTo>
                  <a:pt x="227" y="71"/>
                </a:lnTo>
                <a:lnTo>
                  <a:pt x="228" y="72"/>
                </a:lnTo>
                <a:lnTo>
                  <a:pt x="228" y="73"/>
                </a:lnTo>
                <a:lnTo>
                  <a:pt x="228" y="74"/>
                </a:lnTo>
                <a:lnTo>
                  <a:pt x="229" y="74"/>
                </a:lnTo>
                <a:lnTo>
                  <a:pt x="229" y="72"/>
                </a:lnTo>
                <a:lnTo>
                  <a:pt x="230" y="72"/>
                </a:lnTo>
                <a:lnTo>
                  <a:pt x="231" y="71"/>
                </a:lnTo>
                <a:lnTo>
                  <a:pt x="231" y="70"/>
                </a:lnTo>
                <a:lnTo>
                  <a:pt x="232" y="70"/>
                </a:lnTo>
                <a:lnTo>
                  <a:pt x="233" y="70"/>
                </a:lnTo>
                <a:lnTo>
                  <a:pt x="233" y="69"/>
                </a:lnTo>
                <a:lnTo>
                  <a:pt x="234" y="68"/>
                </a:lnTo>
                <a:lnTo>
                  <a:pt x="235" y="67"/>
                </a:lnTo>
                <a:lnTo>
                  <a:pt x="236" y="67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9" y="67"/>
                </a:lnTo>
                <a:lnTo>
                  <a:pt x="240" y="68"/>
                </a:lnTo>
                <a:lnTo>
                  <a:pt x="240" y="67"/>
                </a:lnTo>
                <a:lnTo>
                  <a:pt x="241" y="67"/>
                </a:lnTo>
                <a:lnTo>
                  <a:pt x="241" y="68"/>
                </a:lnTo>
                <a:lnTo>
                  <a:pt x="242" y="68"/>
                </a:lnTo>
                <a:lnTo>
                  <a:pt x="242" y="67"/>
                </a:lnTo>
                <a:lnTo>
                  <a:pt x="243" y="68"/>
                </a:lnTo>
                <a:lnTo>
                  <a:pt x="243" y="67"/>
                </a:lnTo>
                <a:lnTo>
                  <a:pt x="244" y="67"/>
                </a:lnTo>
                <a:lnTo>
                  <a:pt x="244" y="66"/>
                </a:lnTo>
                <a:lnTo>
                  <a:pt x="245" y="66"/>
                </a:lnTo>
                <a:lnTo>
                  <a:pt x="245" y="65"/>
                </a:lnTo>
                <a:lnTo>
                  <a:pt x="246" y="65"/>
                </a:lnTo>
                <a:lnTo>
                  <a:pt x="247" y="64"/>
                </a:lnTo>
                <a:lnTo>
                  <a:pt x="248" y="65"/>
                </a:lnTo>
                <a:lnTo>
                  <a:pt x="249" y="65"/>
                </a:lnTo>
                <a:lnTo>
                  <a:pt x="250" y="66"/>
                </a:lnTo>
                <a:lnTo>
                  <a:pt x="250" y="67"/>
                </a:lnTo>
                <a:lnTo>
                  <a:pt x="251" y="68"/>
                </a:lnTo>
                <a:lnTo>
                  <a:pt x="251" y="69"/>
                </a:lnTo>
                <a:lnTo>
                  <a:pt x="252" y="68"/>
                </a:lnTo>
                <a:lnTo>
                  <a:pt x="253" y="68"/>
                </a:lnTo>
                <a:lnTo>
                  <a:pt x="254" y="67"/>
                </a:lnTo>
                <a:lnTo>
                  <a:pt x="255" y="68"/>
                </a:lnTo>
                <a:lnTo>
                  <a:pt x="256" y="68"/>
                </a:lnTo>
                <a:lnTo>
                  <a:pt x="256" y="67"/>
                </a:lnTo>
                <a:lnTo>
                  <a:pt x="257" y="67"/>
                </a:lnTo>
                <a:lnTo>
                  <a:pt x="258" y="66"/>
                </a:lnTo>
                <a:lnTo>
                  <a:pt x="259" y="66"/>
                </a:lnTo>
                <a:lnTo>
                  <a:pt x="260" y="66"/>
                </a:lnTo>
                <a:lnTo>
                  <a:pt x="260" y="65"/>
                </a:lnTo>
                <a:lnTo>
                  <a:pt x="261" y="64"/>
                </a:lnTo>
                <a:lnTo>
                  <a:pt x="262" y="64"/>
                </a:lnTo>
                <a:lnTo>
                  <a:pt x="263" y="64"/>
                </a:lnTo>
                <a:lnTo>
                  <a:pt x="264" y="64"/>
                </a:lnTo>
                <a:lnTo>
                  <a:pt x="265" y="64"/>
                </a:lnTo>
                <a:lnTo>
                  <a:pt x="266" y="64"/>
                </a:lnTo>
                <a:lnTo>
                  <a:pt x="267" y="64"/>
                </a:lnTo>
                <a:lnTo>
                  <a:pt x="267" y="65"/>
                </a:lnTo>
                <a:lnTo>
                  <a:pt x="268" y="65"/>
                </a:lnTo>
                <a:lnTo>
                  <a:pt x="269" y="65"/>
                </a:lnTo>
                <a:lnTo>
                  <a:pt x="270" y="67"/>
                </a:lnTo>
                <a:lnTo>
                  <a:pt x="270" y="66"/>
                </a:lnTo>
                <a:lnTo>
                  <a:pt x="271" y="66"/>
                </a:lnTo>
                <a:lnTo>
                  <a:pt x="271" y="67"/>
                </a:lnTo>
                <a:lnTo>
                  <a:pt x="272" y="67"/>
                </a:lnTo>
                <a:lnTo>
                  <a:pt x="272" y="66"/>
                </a:lnTo>
                <a:lnTo>
                  <a:pt x="273" y="66"/>
                </a:lnTo>
                <a:lnTo>
                  <a:pt x="274" y="66"/>
                </a:lnTo>
                <a:lnTo>
                  <a:pt x="275" y="65"/>
                </a:lnTo>
                <a:lnTo>
                  <a:pt x="276" y="65"/>
                </a:lnTo>
                <a:lnTo>
                  <a:pt x="276" y="66"/>
                </a:lnTo>
                <a:lnTo>
                  <a:pt x="276" y="65"/>
                </a:lnTo>
                <a:lnTo>
                  <a:pt x="278" y="66"/>
                </a:lnTo>
                <a:lnTo>
                  <a:pt x="279" y="66"/>
                </a:lnTo>
                <a:lnTo>
                  <a:pt x="279" y="67"/>
                </a:lnTo>
                <a:lnTo>
                  <a:pt x="280" y="67"/>
                </a:lnTo>
                <a:lnTo>
                  <a:pt x="281" y="68"/>
                </a:lnTo>
                <a:lnTo>
                  <a:pt x="282" y="69"/>
                </a:lnTo>
                <a:lnTo>
                  <a:pt x="283" y="69"/>
                </a:lnTo>
                <a:lnTo>
                  <a:pt x="284" y="70"/>
                </a:lnTo>
                <a:lnTo>
                  <a:pt x="285" y="70"/>
                </a:lnTo>
                <a:lnTo>
                  <a:pt x="286" y="71"/>
                </a:lnTo>
                <a:lnTo>
                  <a:pt x="287" y="72"/>
                </a:lnTo>
                <a:lnTo>
                  <a:pt x="288" y="72"/>
                </a:lnTo>
                <a:lnTo>
                  <a:pt x="288" y="71"/>
                </a:lnTo>
                <a:lnTo>
                  <a:pt x="289" y="70"/>
                </a:lnTo>
                <a:lnTo>
                  <a:pt x="291" y="70"/>
                </a:lnTo>
                <a:lnTo>
                  <a:pt x="292" y="70"/>
                </a:lnTo>
                <a:lnTo>
                  <a:pt x="293" y="71"/>
                </a:lnTo>
                <a:lnTo>
                  <a:pt x="293" y="70"/>
                </a:lnTo>
                <a:lnTo>
                  <a:pt x="294" y="71"/>
                </a:lnTo>
                <a:lnTo>
                  <a:pt x="296" y="70"/>
                </a:lnTo>
                <a:lnTo>
                  <a:pt x="296" y="71"/>
                </a:lnTo>
                <a:lnTo>
                  <a:pt x="297" y="71"/>
                </a:lnTo>
                <a:lnTo>
                  <a:pt x="298" y="71"/>
                </a:lnTo>
                <a:lnTo>
                  <a:pt x="298" y="72"/>
                </a:lnTo>
                <a:lnTo>
                  <a:pt x="299" y="72"/>
                </a:lnTo>
                <a:lnTo>
                  <a:pt x="299" y="73"/>
                </a:lnTo>
                <a:lnTo>
                  <a:pt x="300" y="73"/>
                </a:lnTo>
                <a:lnTo>
                  <a:pt x="300" y="74"/>
                </a:lnTo>
                <a:lnTo>
                  <a:pt x="301" y="74"/>
                </a:lnTo>
                <a:lnTo>
                  <a:pt x="301" y="75"/>
                </a:lnTo>
                <a:lnTo>
                  <a:pt x="302" y="75"/>
                </a:lnTo>
                <a:lnTo>
                  <a:pt x="303" y="75"/>
                </a:lnTo>
                <a:lnTo>
                  <a:pt x="303" y="76"/>
                </a:lnTo>
                <a:lnTo>
                  <a:pt x="304" y="75"/>
                </a:lnTo>
                <a:lnTo>
                  <a:pt x="305" y="75"/>
                </a:lnTo>
                <a:lnTo>
                  <a:pt x="305" y="76"/>
                </a:lnTo>
                <a:lnTo>
                  <a:pt x="306" y="76"/>
                </a:lnTo>
                <a:lnTo>
                  <a:pt x="306" y="75"/>
                </a:lnTo>
                <a:lnTo>
                  <a:pt x="307" y="75"/>
                </a:lnTo>
                <a:lnTo>
                  <a:pt x="308" y="75"/>
                </a:lnTo>
                <a:lnTo>
                  <a:pt x="309" y="75"/>
                </a:lnTo>
                <a:lnTo>
                  <a:pt x="309" y="76"/>
                </a:lnTo>
                <a:lnTo>
                  <a:pt x="310" y="75"/>
                </a:lnTo>
                <a:lnTo>
                  <a:pt x="311" y="76"/>
                </a:lnTo>
                <a:lnTo>
                  <a:pt x="313" y="77"/>
                </a:lnTo>
                <a:lnTo>
                  <a:pt x="314" y="77"/>
                </a:lnTo>
                <a:lnTo>
                  <a:pt x="315" y="77"/>
                </a:lnTo>
                <a:lnTo>
                  <a:pt x="316" y="77"/>
                </a:lnTo>
                <a:lnTo>
                  <a:pt x="316" y="76"/>
                </a:lnTo>
                <a:lnTo>
                  <a:pt x="317" y="76"/>
                </a:lnTo>
                <a:lnTo>
                  <a:pt x="318" y="76"/>
                </a:lnTo>
                <a:lnTo>
                  <a:pt x="319" y="76"/>
                </a:lnTo>
                <a:lnTo>
                  <a:pt x="320" y="75"/>
                </a:lnTo>
                <a:lnTo>
                  <a:pt x="321" y="74"/>
                </a:lnTo>
                <a:lnTo>
                  <a:pt x="321" y="73"/>
                </a:lnTo>
                <a:lnTo>
                  <a:pt x="322" y="73"/>
                </a:lnTo>
                <a:lnTo>
                  <a:pt x="323" y="72"/>
                </a:lnTo>
                <a:lnTo>
                  <a:pt x="324" y="72"/>
                </a:lnTo>
                <a:lnTo>
                  <a:pt x="325" y="72"/>
                </a:lnTo>
                <a:lnTo>
                  <a:pt x="325" y="71"/>
                </a:lnTo>
                <a:lnTo>
                  <a:pt x="325" y="70"/>
                </a:lnTo>
                <a:lnTo>
                  <a:pt x="324" y="69"/>
                </a:lnTo>
                <a:lnTo>
                  <a:pt x="323" y="68"/>
                </a:lnTo>
                <a:lnTo>
                  <a:pt x="323" y="67"/>
                </a:lnTo>
                <a:lnTo>
                  <a:pt x="322" y="67"/>
                </a:lnTo>
                <a:lnTo>
                  <a:pt x="322" y="66"/>
                </a:lnTo>
                <a:lnTo>
                  <a:pt x="323" y="65"/>
                </a:lnTo>
                <a:lnTo>
                  <a:pt x="322" y="64"/>
                </a:lnTo>
                <a:lnTo>
                  <a:pt x="322" y="63"/>
                </a:lnTo>
                <a:lnTo>
                  <a:pt x="321" y="62"/>
                </a:lnTo>
                <a:lnTo>
                  <a:pt x="321" y="61"/>
                </a:lnTo>
                <a:lnTo>
                  <a:pt x="321" y="60"/>
                </a:lnTo>
                <a:lnTo>
                  <a:pt x="322" y="60"/>
                </a:lnTo>
                <a:lnTo>
                  <a:pt x="322" y="61"/>
                </a:lnTo>
                <a:lnTo>
                  <a:pt x="323" y="61"/>
                </a:lnTo>
                <a:lnTo>
                  <a:pt x="324" y="61"/>
                </a:lnTo>
                <a:lnTo>
                  <a:pt x="324" y="60"/>
                </a:lnTo>
                <a:lnTo>
                  <a:pt x="324" y="59"/>
                </a:lnTo>
                <a:lnTo>
                  <a:pt x="324" y="58"/>
                </a:lnTo>
                <a:lnTo>
                  <a:pt x="325" y="57"/>
                </a:lnTo>
                <a:lnTo>
                  <a:pt x="325" y="56"/>
                </a:lnTo>
                <a:lnTo>
                  <a:pt x="324" y="55"/>
                </a:lnTo>
                <a:lnTo>
                  <a:pt x="323" y="55"/>
                </a:lnTo>
                <a:lnTo>
                  <a:pt x="322" y="54"/>
                </a:lnTo>
                <a:lnTo>
                  <a:pt x="322" y="53"/>
                </a:lnTo>
                <a:lnTo>
                  <a:pt x="322" y="52"/>
                </a:lnTo>
                <a:lnTo>
                  <a:pt x="321" y="52"/>
                </a:lnTo>
                <a:lnTo>
                  <a:pt x="320" y="51"/>
                </a:lnTo>
                <a:lnTo>
                  <a:pt x="320" y="50"/>
                </a:lnTo>
                <a:lnTo>
                  <a:pt x="319" y="50"/>
                </a:lnTo>
                <a:lnTo>
                  <a:pt x="318" y="51"/>
                </a:lnTo>
                <a:lnTo>
                  <a:pt x="317" y="49"/>
                </a:lnTo>
                <a:lnTo>
                  <a:pt x="318" y="48"/>
                </a:lnTo>
                <a:lnTo>
                  <a:pt x="317" y="48"/>
                </a:lnTo>
                <a:lnTo>
                  <a:pt x="317" y="47"/>
                </a:lnTo>
                <a:lnTo>
                  <a:pt x="316" y="46"/>
                </a:lnTo>
                <a:lnTo>
                  <a:pt x="315" y="46"/>
                </a:lnTo>
                <a:lnTo>
                  <a:pt x="315" y="45"/>
                </a:lnTo>
                <a:lnTo>
                  <a:pt x="316" y="45"/>
                </a:lnTo>
                <a:lnTo>
                  <a:pt x="316" y="44"/>
                </a:lnTo>
                <a:lnTo>
                  <a:pt x="315" y="44"/>
                </a:lnTo>
                <a:lnTo>
                  <a:pt x="315" y="43"/>
                </a:lnTo>
                <a:lnTo>
                  <a:pt x="314" y="42"/>
                </a:lnTo>
                <a:lnTo>
                  <a:pt x="313" y="43"/>
                </a:lnTo>
                <a:lnTo>
                  <a:pt x="311" y="42"/>
                </a:lnTo>
                <a:lnTo>
                  <a:pt x="310" y="42"/>
                </a:lnTo>
                <a:lnTo>
                  <a:pt x="310" y="41"/>
                </a:lnTo>
                <a:lnTo>
                  <a:pt x="309" y="41"/>
                </a:lnTo>
                <a:lnTo>
                  <a:pt x="308" y="41"/>
                </a:lnTo>
                <a:lnTo>
                  <a:pt x="308" y="40"/>
                </a:lnTo>
                <a:lnTo>
                  <a:pt x="309" y="39"/>
                </a:lnTo>
                <a:lnTo>
                  <a:pt x="310" y="39"/>
                </a:lnTo>
                <a:lnTo>
                  <a:pt x="310" y="38"/>
                </a:lnTo>
                <a:lnTo>
                  <a:pt x="310" y="37"/>
                </a:lnTo>
                <a:lnTo>
                  <a:pt x="310" y="36"/>
                </a:lnTo>
                <a:lnTo>
                  <a:pt x="309" y="36"/>
                </a:lnTo>
                <a:lnTo>
                  <a:pt x="308" y="35"/>
                </a:lnTo>
                <a:lnTo>
                  <a:pt x="307" y="35"/>
                </a:lnTo>
                <a:lnTo>
                  <a:pt x="307" y="34"/>
                </a:lnTo>
                <a:lnTo>
                  <a:pt x="307" y="35"/>
                </a:lnTo>
                <a:lnTo>
                  <a:pt x="306" y="35"/>
                </a:lnTo>
                <a:lnTo>
                  <a:pt x="305" y="34"/>
                </a:lnTo>
                <a:lnTo>
                  <a:pt x="304" y="34"/>
                </a:lnTo>
                <a:lnTo>
                  <a:pt x="304" y="35"/>
                </a:lnTo>
                <a:lnTo>
                  <a:pt x="303" y="34"/>
                </a:lnTo>
                <a:lnTo>
                  <a:pt x="302" y="34"/>
                </a:lnTo>
                <a:lnTo>
                  <a:pt x="301" y="34"/>
                </a:lnTo>
                <a:lnTo>
                  <a:pt x="301" y="33"/>
                </a:lnTo>
                <a:lnTo>
                  <a:pt x="300" y="32"/>
                </a:lnTo>
                <a:lnTo>
                  <a:pt x="299" y="32"/>
                </a:lnTo>
                <a:lnTo>
                  <a:pt x="300" y="31"/>
                </a:lnTo>
                <a:lnTo>
                  <a:pt x="301" y="31"/>
                </a:lnTo>
                <a:lnTo>
                  <a:pt x="301" y="30"/>
                </a:lnTo>
                <a:lnTo>
                  <a:pt x="301" y="29"/>
                </a:lnTo>
                <a:lnTo>
                  <a:pt x="302" y="29"/>
                </a:lnTo>
                <a:lnTo>
                  <a:pt x="302" y="28"/>
                </a:lnTo>
                <a:lnTo>
                  <a:pt x="302" y="27"/>
                </a:lnTo>
                <a:lnTo>
                  <a:pt x="303" y="27"/>
                </a:lnTo>
                <a:lnTo>
                  <a:pt x="303" y="26"/>
                </a:lnTo>
                <a:lnTo>
                  <a:pt x="304" y="26"/>
                </a:lnTo>
                <a:lnTo>
                  <a:pt x="304" y="25"/>
                </a:lnTo>
                <a:lnTo>
                  <a:pt x="305" y="24"/>
                </a:lnTo>
                <a:lnTo>
                  <a:pt x="305" y="23"/>
                </a:lnTo>
                <a:lnTo>
                  <a:pt x="304" y="22"/>
                </a:lnTo>
                <a:lnTo>
                  <a:pt x="305" y="22"/>
                </a:lnTo>
                <a:lnTo>
                  <a:pt x="305" y="21"/>
                </a:lnTo>
                <a:lnTo>
                  <a:pt x="306" y="21"/>
                </a:lnTo>
                <a:lnTo>
                  <a:pt x="307" y="21"/>
                </a:lnTo>
                <a:lnTo>
                  <a:pt x="307" y="22"/>
                </a:lnTo>
                <a:lnTo>
                  <a:pt x="308" y="23"/>
                </a:lnTo>
                <a:lnTo>
                  <a:pt x="308" y="24"/>
                </a:lnTo>
                <a:lnTo>
                  <a:pt x="309" y="25"/>
                </a:lnTo>
                <a:lnTo>
                  <a:pt x="310" y="25"/>
                </a:lnTo>
                <a:lnTo>
                  <a:pt x="311" y="25"/>
                </a:lnTo>
                <a:lnTo>
                  <a:pt x="312" y="24"/>
                </a:lnTo>
                <a:lnTo>
                  <a:pt x="311" y="24"/>
                </a:lnTo>
                <a:lnTo>
                  <a:pt x="312" y="23"/>
                </a:lnTo>
                <a:lnTo>
                  <a:pt x="311" y="23"/>
                </a:lnTo>
                <a:lnTo>
                  <a:pt x="311" y="22"/>
                </a:lnTo>
                <a:lnTo>
                  <a:pt x="310" y="22"/>
                </a:lnTo>
                <a:lnTo>
                  <a:pt x="310" y="21"/>
                </a:lnTo>
                <a:lnTo>
                  <a:pt x="311" y="21"/>
                </a:lnTo>
                <a:lnTo>
                  <a:pt x="311" y="20"/>
                </a:lnTo>
                <a:lnTo>
                  <a:pt x="312" y="20"/>
                </a:lnTo>
                <a:lnTo>
                  <a:pt x="312" y="19"/>
                </a:lnTo>
                <a:lnTo>
                  <a:pt x="313" y="19"/>
                </a:lnTo>
                <a:lnTo>
                  <a:pt x="313" y="18"/>
                </a:lnTo>
                <a:lnTo>
                  <a:pt x="314" y="18"/>
                </a:lnTo>
                <a:lnTo>
                  <a:pt x="314" y="17"/>
                </a:lnTo>
                <a:lnTo>
                  <a:pt x="315" y="17"/>
                </a:lnTo>
                <a:lnTo>
                  <a:pt x="316" y="17"/>
                </a:lnTo>
                <a:lnTo>
                  <a:pt x="316" y="16"/>
                </a:lnTo>
                <a:lnTo>
                  <a:pt x="315" y="16"/>
                </a:lnTo>
                <a:lnTo>
                  <a:pt x="316" y="15"/>
                </a:lnTo>
                <a:lnTo>
                  <a:pt x="315" y="14"/>
                </a:lnTo>
                <a:lnTo>
                  <a:pt x="314" y="14"/>
                </a:lnTo>
                <a:lnTo>
                  <a:pt x="314" y="13"/>
                </a:lnTo>
                <a:lnTo>
                  <a:pt x="314" y="14"/>
                </a:lnTo>
                <a:lnTo>
                  <a:pt x="313" y="13"/>
                </a:lnTo>
                <a:lnTo>
                  <a:pt x="314" y="13"/>
                </a:lnTo>
                <a:lnTo>
                  <a:pt x="314" y="12"/>
                </a:lnTo>
                <a:lnTo>
                  <a:pt x="315" y="11"/>
                </a:lnTo>
                <a:lnTo>
                  <a:pt x="316" y="11"/>
                </a:lnTo>
                <a:lnTo>
                  <a:pt x="316" y="10"/>
                </a:lnTo>
                <a:lnTo>
                  <a:pt x="317" y="10"/>
                </a:lnTo>
                <a:lnTo>
                  <a:pt x="317" y="9"/>
                </a:lnTo>
                <a:lnTo>
                  <a:pt x="317" y="8"/>
                </a:lnTo>
                <a:lnTo>
                  <a:pt x="315" y="8"/>
                </a:lnTo>
                <a:lnTo>
                  <a:pt x="315" y="7"/>
                </a:lnTo>
                <a:lnTo>
                  <a:pt x="316" y="6"/>
                </a:lnTo>
                <a:lnTo>
                  <a:pt x="317" y="6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1" y="5"/>
                </a:lnTo>
                <a:lnTo>
                  <a:pt x="322" y="5"/>
                </a:lnTo>
                <a:lnTo>
                  <a:pt x="323" y="5"/>
                </a:lnTo>
                <a:lnTo>
                  <a:pt x="323" y="6"/>
                </a:lnTo>
                <a:lnTo>
                  <a:pt x="324" y="6"/>
                </a:lnTo>
                <a:lnTo>
                  <a:pt x="325" y="6"/>
                </a:lnTo>
                <a:lnTo>
                  <a:pt x="325" y="7"/>
                </a:lnTo>
                <a:lnTo>
                  <a:pt x="326" y="7"/>
                </a:lnTo>
                <a:lnTo>
                  <a:pt x="327" y="8"/>
                </a:lnTo>
                <a:lnTo>
                  <a:pt x="327" y="9"/>
                </a:lnTo>
                <a:lnTo>
                  <a:pt x="328" y="9"/>
                </a:lnTo>
                <a:lnTo>
                  <a:pt x="329" y="10"/>
                </a:lnTo>
                <a:lnTo>
                  <a:pt x="330" y="10"/>
                </a:lnTo>
                <a:lnTo>
                  <a:pt x="331" y="11"/>
                </a:lnTo>
                <a:lnTo>
                  <a:pt x="331" y="12"/>
                </a:lnTo>
                <a:lnTo>
                  <a:pt x="332" y="12"/>
                </a:lnTo>
                <a:lnTo>
                  <a:pt x="333" y="12"/>
                </a:lnTo>
                <a:lnTo>
                  <a:pt x="334" y="12"/>
                </a:lnTo>
                <a:lnTo>
                  <a:pt x="335" y="13"/>
                </a:lnTo>
                <a:lnTo>
                  <a:pt x="336" y="12"/>
                </a:lnTo>
                <a:lnTo>
                  <a:pt x="337" y="13"/>
                </a:lnTo>
                <a:lnTo>
                  <a:pt x="338" y="13"/>
                </a:lnTo>
                <a:lnTo>
                  <a:pt x="338" y="12"/>
                </a:lnTo>
                <a:lnTo>
                  <a:pt x="340" y="13"/>
                </a:lnTo>
                <a:lnTo>
                  <a:pt x="340" y="14"/>
                </a:lnTo>
                <a:lnTo>
                  <a:pt x="340" y="15"/>
                </a:lnTo>
                <a:lnTo>
                  <a:pt x="341" y="16"/>
                </a:lnTo>
                <a:lnTo>
                  <a:pt x="341" y="17"/>
                </a:lnTo>
                <a:lnTo>
                  <a:pt x="342" y="18"/>
                </a:lnTo>
                <a:lnTo>
                  <a:pt x="343" y="18"/>
                </a:lnTo>
                <a:lnTo>
                  <a:pt x="344" y="18"/>
                </a:lnTo>
                <a:lnTo>
                  <a:pt x="345" y="19"/>
                </a:lnTo>
                <a:lnTo>
                  <a:pt x="346" y="19"/>
                </a:lnTo>
                <a:lnTo>
                  <a:pt x="346" y="18"/>
                </a:lnTo>
                <a:lnTo>
                  <a:pt x="347" y="17"/>
                </a:lnTo>
                <a:lnTo>
                  <a:pt x="348" y="17"/>
                </a:lnTo>
                <a:lnTo>
                  <a:pt x="349" y="17"/>
                </a:lnTo>
                <a:lnTo>
                  <a:pt x="350" y="18"/>
                </a:lnTo>
                <a:lnTo>
                  <a:pt x="350" y="17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4" y="17"/>
                </a:lnTo>
                <a:lnTo>
                  <a:pt x="355" y="17"/>
                </a:lnTo>
                <a:lnTo>
                  <a:pt x="356" y="17"/>
                </a:lnTo>
                <a:lnTo>
                  <a:pt x="356" y="16"/>
                </a:lnTo>
                <a:lnTo>
                  <a:pt x="357" y="16"/>
                </a:lnTo>
                <a:lnTo>
                  <a:pt x="358" y="16"/>
                </a:lnTo>
                <a:lnTo>
                  <a:pt x="358" y="15"/>
                </a:lnTo>
                <a:lnTo>
                  <a:pt x="359" y="16"/>
                </a:lnTo>
                <a:lnTo>
                  <a:pt x="359" y="15"/>
                </a:lnTo>
                <a:lnTo>
                  <a:pt x="360" y="15"/>
                </a:lnTo>
                <a:lnTo>
                  <a:pt x="361" y="16"/>
                </a:lnTo>
                <a:lnTo>
                  <a:pt x="361" y="17"/>
                </a:lnTo>
                <a:lnTo>
                  <a:pt x="362" y="16"/>
                </a:lnTo>
                <a:lnTo>
                  <a:pt x="362" y="17"/>
                </a:lnTo>
                <a:lnTo>
                  <a:pt x="363" y="16"/>
                </a:lnTo>
                <a:lnTo>
                  <a:pt x="366" y="16"/>
                </a:lnTo>
                <a:lnTo>
                  <a:pt x="366" y="15"/>
                </a:lnTo>
                <a:lnTo>
                  <a:pt x="367" y="15"/>
                </a:lnTo>
                <a:lnTo>
                  <a:pt x="368" y="15"/>
                </a:lnTo>
                <a:lnTo>
                  <a:pt x="369" y="15"/>
                </a:lnTo>
                <a:lnTo>
                  <a:pt x="370" y="15"/>
                </a:lnTo>
                <a:lnTo>
                  <a:pt x="376" y="15"/>
                </a:lnTo>
                <a:lnTo>
                  <a:pt x="381" y="18"/>
                </a:lnTo>
                <a:lnTo>
                  <a:pt x="385" y="15"/>
                </a:lnTo>
                <a:lnTo>
                  <a:pt x="384" y="12"/>
                </a:lnTo>
                <a:lnTo>
                  <a:pt x="388" y="8"/>
                </a:lnTo>
                <a:lnTo>
                  <a:pt x="393" y="8"/>
                </a:lnTo>
                <a:lnTo>
                  <a:pt x="397" y="9"/>
                </a:lnTo>
                <a:lnTo>
                  <a:pt x="400" y="7"/>
                </a:lnTo>
                <a:lnTo>
                  <a:pt x="404" y="3"/>
                </a:lnTo>
                <a:lnTo>
                  <a:pt x="409" y="3"/>
                </a:lnTo>
                <a:lnTo>
                  <a:pt x="412" y="7"/>
                </a:lnTo>
                <a:lnTo>
                  <a:pt x="417" y="4"/>
                </a:lnTo>
                <a:lnTo>
                  <a:pt x="422" y="0"/>
                </a:lnTo>
                <a:lnTo>
                  <a:pt x="428" y="1"/>
                </a:lnTo>
                <a:lnTo>
                  <a:pt x="430" y="8"/>
                </a:lnTo>
                <a:lnTo>
                  <a:pt x="432" y="11"/>
                </a:lnTo>
                <a:lnTo>
                  <a:pt x="437" y="17"/>
                </a:lnTo>
                <a:lnTo>
                  <a:pt x="436" y="18"/>
                </a:lnTo>
                <a:lnTo>
                  <a:pt x="436" y="19"/>
                </a:lnTo>
                <a:lnTo>
                  <a:pt x="437" y="19"/>
                </a:lnTo>
                <a:lnTo>
                  <a:pt x="437" y="20"/>
                </a:lnTo>
                <a:lnTo>
                  <a:pt x="438" y="21"/>
                </a:lnTo>
                <a:lnTo>
                  <a:pt x="440" y="23"/>
                </a:lnTo>
                <a:lnTo>
                  <a:pt x="442" y="26"/>
                </a:lnTo>
                <a:lnTo>
                  <a:pt x="443" y="26"/>
                </a:lnTo>
                <a:lnTo>
                  <a:pt x="444" y="27"/>
                </a:lnTo>
                <a:lnTo>
                  <a:pt x="444" y="28"/>
                </a:lnTo>
                <a:lnTo>
                  <a:pt x="444" y="29"/>
                </a:lnTo>
                <a:lnTo>
                  <a:pt x="445" y="29"/>
                </a:lnTo>
                <a:lnTo>
                  <a:pt x="445" y="30"/>
                </a:lnTo>
                <a:lnTo>
                  <a:pt x="444" y="31"/>
                </a:lnTo>
                <a:lnTo>
                  <a:pt x="444" y="32"/>
                </a:lnTo>
                <a:lnTo>
                  <a:pt x="444" y="33"/>
                </a:lnTo>
                <a:lnTo>
                  <a:pt x="443" y="33"/>
                </a:lnTo>
                <a:lnTo>
                  <a:pt x="443" y="34"/>
                </a:lnTo>
                <a:lnTo>
                  <a:pt x="443" y="35"/>
                </a:lnTo>
                <a:lnTo>
                  <a:pt x="444" y="36"/>
                </a:lnTo>
                <a:lnTo>
                  <a:pt x="444" y="37"/>
                </a:lnTo>
                <a:lnTo>
                  <a:pt x="445" y="37"/>
                </a:lnTo>
                <a:lnTo>
                  <a:pt x="445" y="38"/>
                </a:lnTo>
                <a:lnTo>
                  <a:pt x="446" y="38"/>
                </a:lnTo>
                <a:lnTo>
                  <a:pt x="446" y="39"/>
                </a:lnTo>
                <a:lnTo>
                  <a:pt x="447" y="40"/>
                </a:lnTo>
                <a:lnTo>
                  <a:pt x="447" y="41"/>
                </a:lnTo>
                <a:lnTo>
                  <a:pt x="448" y="41"/>
                </a:lnTo>
                <a:lnTo>
                  <a:pt x="448" y="42"/>
                </a:lnTo>
                <a:lnTo>
                  <a:pt x="448" y="43"/>
                </a:lnTo>
                <a:lnTo>
                  <a:pt x="448" y="44"/>
                </a:lnTo>
                <a:lnTo>
                  <a:pt x="447" y="44"/>
                </a:lnTo>
                <a:lnTo>
                  <a:pt x="446" y="44"/>
                </a:lnTo>
                <a:lnTo>
                  <a:pt x="446" y="45"/>
                </a:lnTo>
                <a:lnTo>
                  <a:pt x="446" y="46"/>
                </a:lnTo>
                <a:lnTo>
                  <a:pt x="445" y="46"/>
                </a:lnTo>
                <a:lnTo>
                  <a:pt x="444" y="47"/>
                </a:lnTo>
                <a:lnTo>
                  <a:pt x="444" y="48"/>
                </a:lnTo>
                <a:lnTo>
                  <a:pt x="444" y="49"/>
                </a:lnTo>
                <a:lnTo>
                  <a:pt x="443" y="49"/>
                </a:lnTo>
                <a:lnTo>
                  <a:pt x="443" y="50"/>
                </a:lnTo>
                <a:lnTo>
                  <a:pt x="444" y="51"/>
                </a:lnTo>
                <a:lnTo>
                  <a:pt x="443" y="52"/>
                </a:lnTo>
                <a:lnTo>
                  <a:pt x="443" y="53"/>
                </a:lnTo>
                <a:lnTo>
                  <a:pt x="443" y="54"/>
                </a:lnTo>
                <a:lnTo>
                  <a:pt x="444" y="54"/>
                </a:lnTo>
                <a:lnTo>
                  <a:pt x="443" y="55"/>
                </a:lnTo>
                <a:lnTo>
                  <a:pt x="443" y="56"/>
                </a:lnTo>
                <a:lnTo>
                  <a:pt x="444" y="57"/>
                </a:lnTo>
                <a:lnTo>
                  <a:pt x="443" y="58"/>
                </a:lnTo>
                <a:lnTo>
                  <a:pt x="444" y="60"/>
                </a:lnTo>
                <a:lnTo>
                  <a:pt x="445" y="61"/>
                </a:lnTo>
                <a:lnTo>
                  <a:pt x="445" y="62"/>
                </a:lnTo>
                <a:lnTo>
                  <a:pt x="446" y="62"/>
                </a:lnTo>
                <a:lnTo>
                  <a:pt x="447" y="63"/>
                </a:lnTo>
                <a:lnTo>
                  <a:pt x="448" y="63"/>
                </a:lnTo>
                <a:lnTo>
                  <a:pt x="447" y="64"/>
                </a:lnTo>
                <a:lnTo>
                  <a:pt x="447" y="65"/>
                </a:lnTo>
                <a:lnTo>
                  <a:pt x="448" y="65"/>
                </a:lnTo>
                <a:lnTo>
                  <a:pt x="449" y="65"/>
                </a:lnTo>
                <a:lnTo>
                  <a:pt x="449" y="66"/>
                </a:lnTo>
                <a:lnTo>
                  <a:pt x="449" y="67"/>
                </a:lnTo>
                <a:lnTo>
                  <a:pt x="448" y="67"/>
                </a:lnTo>
                <a:lnTo>
                  <a:pt x="449" y="67"/>
                </a:lnTo>
                <a:lnTo>
                  <a:pt x="448" y="68"/>
                </a:lnTo>
                <a:lnTo>
                  <a:pt x="448" y="69"/>
                </a:lnTo>
                <a:lnTo>
                  <a:pt x="447" y="69"/>
                </a:lnTo>
                <a:lnTo>
                  <a:pt x="447" y="70"/>
                </a:lnTo>
                <a:lnTo>
                  <a:pt x="447" y="71"/>
                </a:lnTo>
                <a:lnTo>
                  <a:pt x="448" y="71"/>
                </a:lnTo>
                <a:lnTo>
                  <a:pt x="448" y="72"/>
                </a:lnTo>
                <a:lnTo>
                  <a:pt x="448" y="73"/>
                </a:lnTo>
                <a:lnTo>
                  <a:pt x="448" y="74"/>
                </a:lnTo>
                <a:lnTo>
                  <a:pt x="449" y="75"/>
                </a:lnTo>
                <a:lnTo>
                  <a:pt x="449" y="76"/>
                </a:lnTo>
                <a:lnTo>
                  <a:pt x="449" y="77"/>
                </a:lnTo>
                <a:lnTo>
                  <a:pt x="449" y="78"/>
                </a:lnTo>
                <a:lnTo>
                  <a:pt x="450" y="79"/>
                </a:lnTo>
                <a:lnTo>
                  <a:pt x="451" y="79"/>
                </a:lnTo>
                <a:lnTo>
                  <a:pt x="451" y="80"/>
                </a:lnTo>
                <a:lnTo>
                  <a:pt x="451" y="81"/>
                </a:lnTo>
                <a:lnTo>
                  <a:pt x="450" y="81"/>
                </a:lnTo>
                <a:lnTo>
                  <a:pt x="449" y="82"/>
                </a:lnTo>
                <a:lnTo>
                  <a:pt x="450" y="83"/>
                </a:lnTo>
                <a:lnTo>
                  <a:pt x="449" y="83"/>
                </a:lnTo>
                <a:lnTo>
                  <a:pt x="449" y="84"/>
                </a:lnTo>
                <a:lnTo>
                  <a:pt x="450" y="85"/>
                </a:lnTo>
                <a:lnTo>
                  <a:pt x="450" y="86"/>
                </a:lnTo>
                <a:lnTo>
                  <a:pt x="451" y="86"/>
                </a:lnTo>
                <a:lnTo>
                  <a:pt x="452" y="86"/>
                </a:lnTo>
                <a:lnTo>
                  <a:pt x="453" y="86"/>
                </a:lnTo>
                <a:lnTo>
                  <a:pt x="454" y="86"/>
                </a:lnTo>
                <a:lnTo>
                  <a:pt x="455" y="86"/>
                </a:lnTo>
                <a:lnTo>
                  <a:pt x="456" y="87"/>
                </a:lnTo>
                <a:lnTo>
                  <a:pt x="457" y="87"/>
                </a:lnTo>
                <a:lnTo>
                  <a:pt x="458" y="87"/>
                </a:lnTo>
                <a:lnTo>
                  <a:pt x="460" y="86"/>
                </a:lnTo>
                <a:lnTo>
                  <a:pt x="460" y="87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3" y="86"/>
                </a:lnTo>
                <a:lnTo>
                  <a:pt x="464" y="86"/>
                </a:lnTo>
                <a:lnTo>
                  <a:pt x="466" y="85"/>
                </a:lnTo>
                <a:lnTo>
                  <a:pt x="466" y="86"/>
                </a:lnTo>
                <a:lnTo>
                  <a:pt x="467" y="86"/>
                </a:lnTo>
                <a:lnTo>
                  <a:pt x="468" y="86"/>
                </a:lnTo>
                <a:lnTo>
                  <a:pt x="468" y="85"/>
                </a:lnTo>
                <a:lnTo>
                  <a:pt x="469" y="85"/>
                </a:lnTo>
                <a:lnTo>
                  <a:pt x="469" y="86"/>
                </a:lnTo>
                <a:lnTo>
                  <a:pt x="470" y="87"/>
                </a:lnTo>
                <a:lnTo>
                  <a:pt x="472" y="87"/>
                </a:lnTo>
                <a:lnTo>
                  <a:pt x="473" y="87"/>
                </a:lnTo>
                <a:lnTo>
                  <a:pt x="473" y="88"/>
                </a:lnTo>
                <a:lnTo>
                  <a:pt x="474" y="88"/>
                </a:lnTo>
                <a:lnTo>
                  <a:pt x="474" y="89"/>
                </a:lnTo>
                <a:lnTo>
                  <a:pt x="475" y="89"/>
                </a:lnTo>
                <a:lnTo>
                  <a:pt x="476" y="89"/>
                </a:lnTo>
                <a:lnTo>
                  <a:pt x="477" y="89"/>
                </a:lnTo>
                <a:lnTo>
                  <a:pt x="477" y="90"/>
                </a:lnTo>
                <a:lnTo>
                  <a:pt x="478" y="89"/>
                </a:lnTo>
                <a:lnTo>
                  <a:pt x="479" y="89"/>
                </a:lnTo>
                <a:lnTo>
                  <a:pt x="480" y="89"/>
                </a:lnTo>
                <a:lnTo>
                  <a:pt x="480" y="88"/>
                </a:lnTo>
                <a:lnTo>
                  <a:pt x="481" y="89"/>
                </a:lnTo>
                <a:lnTo>
                  <a:pt x="481" y="88"/>
                </a:lnTo>
                <a:lnTo>
                  <a:pt x="482" y="89"/>
                </a:lnTo>
                <a:lnTo>
                  <a:pt x="483" y="89"/>
                </a:lnTo>
                <a:lnTo>
                  <a:pt x="484" y="89"/>
                </a:lnTo>
                <a:lnTo>
                  <a:pt x="485" y="88"/>
                </a:lnTo>
                <a:lnTo>
                  <a:pt x="485" y="89"/>
                </a:lnTo>
                <a:lnTo>
                  <a:pt x="486" y="89"/>
                </a:lnTo>
                <a:lnTo>
                  <a:pt x="487" y="88"/>
                </a:lnTo>
                <a:lnTo>
                  <a:pt x="488" y="89"/>
                </a:lnTo>
                <a:lnTo>
                  <a:pt x="488" y="90"/>
                </a:lnTo>
                <a:lnTo>
                  <a:pt x="489" y="90"/>
                </a:lnTo>
                <a:lnTo>
                  <a:pt x="489" y="89"/>
                </a:lnTo>
                <a:lnTo>
                  <a:pt x="490" y="89"/>
                </a:lnTo>
                <a:lnTo>
                  <a:pt x="490" y="88"/>
                </a:lnTo>
                <a:lnTo>
                  <a:pt x="491" y="89"/>
                </a:lnTo>
                <a:lnTo>
                  <a:pt x="492" y="89"/>
                </a:lnTo>
                <a:lnTo>
                  <a:pt x="492" y="90"/>
                </a:lnTo>
                <a:lnTo>
                  <a:pt x="493" y="90"/>
                </a:lnTo>
                <a:lnTo>
                  <a:pt x="493" y="91"/>
                </a:lnTo>
                <a:lnTo>
                  <a:pt x="494" y="90"/>
                </a:lnTo>
                <a:lnTo>
                  <a:pt x="494" y="91"/>
                </a:lnTo>
                <a:lnTo>
                  <a:pt x="495" y="90"/>
                </a:lnTo>
                <a:lnTo>
                  <a:pt x="496" y="91"/>
                </a:lnTo>
                <a:lnTo>
                  <a:pt x="497" y="91"/>
                </a:lnTo>
                <a:lnTo>
                  <a:pt x="497" y="92"/>
                </a:lnTo>
                <a:lnTo>
                  <a:pt x="498" y="92"/>
                </a:lnTo>
                <a:lnTo>
                  <a:pt x="499" y="92"/>
                </a:lnTo>
                <a:lnTo>
                  <a:pt x="499" y="93"/>
                </a:lnTo>
                <a:lnTo>
                  <a:pt x="500" y="93"/>
                </a:lnTo>
                <a:lnTo>
                  <a:pt x="500" y="92"/>
                </a:lnTo>
                <a:lnTo>
                  <a:pt x="500" y="93"/>
                </a:lnTo>
                <a:lnTo>
                  <a:pt x="499" y="94"/>
                </a:lnTo>
                <a:lnTo>
                  <a:pt x="500" y="94"/>
                </a:lnTo>
                <a:lnTo>
                  <a:pt x="501" y="94"/>
                </a:lnTo>
                <a:lnTo>
                  <a:pt x="502" y="94"/>
                </a:lnTo>
                <a:lnTo>
                  <a:pt x="501" y="95"/>
                </a:lnTo>
                <a:lnTo>
                  <a:pt x="502" y="95"/>
                </a:lnTo>
                <a:lnTo>
                  <a:pt x="501" y="96"/>
                </a:lnTo>
                <a:lnTo>
                  <a:pt x="502" y="96"/>
                </a:lnTo>
                <a:lnTo>
                  <a:pt x="502" y="97"/>
                </a:lnTo>
                <a:lnTo>
                  <a:pt x="503" y="97"/>
                </a:lnTo>
                <a:lnTo>
                  <a:pt x="504" y="97"/>
                </a:lnTo>
                <a:lnTo>
                  <a:pt x="504" y="98"/>
                </a:lnTo>
                <a:lnTo>
                  <a:pt x="505" y="98"/>
                </a:lnTo>
                <a:lnTo>
                  <a:pt x="505" y="97"/>
                </a:lnTo>
                <a:lnTo>
                  <a:pt x="506" y="98"/>
                </a:lnTo>
                <a:lnTo>
                  <a:pt x="506" y="99"/>
                </a:lnTo>
                <a:lnTo>
                  <a:pt x="507" y="100"/>
                </a:lnTo>
                <a:lnTo>
                  <a:pt x="508" y="100"/>
                </a:lnTo>
                <a:lnTo>
                  <a:pt x="509" y="100"/>
                </a:lnTo>
                <a:lnTo>
                  <a:pt x="509" y="101"/>
                </a:lnTo>
                <a:lnTo>
                  <a:pt x="509" y="102"/>
                </a:lnTo>
                <a:lnTo>
                  <a:pt x="510" y="103"/>
                </a:lnTo>
                <a:lnTo>
                  <a:pt x="510" y="102"/>
                </a:lnTo>
                <a:lnTo>
                  <a:pt x="510" y="101"/>
                </a:lnTo>
                <a:lnTo>
                  <a:pt x="510" y="100"/>
                </a:lnTo>
                <a:lnTo>
                  <a:pt x="511" y="100"/>
                </a:lnTo>
                <a:lnTo>
                  <a:pt x="511" y="101"/>
                </a:lnTo>
                <a:lnTo>
                  <a:pt x="512" y="101"/>
                </a:lnTo>
                <a:lnTo>
                  <a:pt x="513" y="101"/>
                </a:lnTo>
                <a:lnTo>
                  <a:pt x="514" y="102"/>
                </a:lnTo>
                <a:lnTo>
                  <a:pt x="514" y="101"/>
                </a:lnTo>
                <a:lnTo>
                  <a:pt x="515" y="102"/>
                </a:lnTo>
                <a:lnTo>
                  <a:pt x="515" y="103"/>
                </a:lnTo>
                <a:lnTo>
                  <a:pt x="516" y="103"/>
                </a:lnTo>
                <a:lnTo>
                  <a:pt x="516" y="104"/>
                </a:lnTo>
                <a:lnTo>
                  <a:pt x="517" y="105"/>
                </a:lnTo>
                <a:lnTo>
                  <a:pt x="517" y="106"/>
                </a:lnTo>
                <a:lnTo>
                  <a:pt x="516" y="106"/>
                </a:lnTo>
                <a:lnTo>
                  <a:pt x="517" y="107"/>
                </a:lnTo>
                <a:lnTo>
                  <a:pt x="518" y="108"/>
                </a:lnTo>
                <a:lnTo>
                  <a:pt x="518" y="107"/>
                </a:lnTo>
                <a:lnTo>
                  <a:pt x="519" y="107"/>
                </a:lnTo>
                <a:lnTo>
                  <a:pt x="519" y="108"/>
                </a:lnTo>
                <a:lnTo>
                  <a:pt x="518" y="109"/>
                </a:lnTo>
                <a:lnTo>
                  <a:pt x="518" y="110"/>
                </a:lnTo>
                <a:lnTo>
                  <a:pt x="518" y="111"/>
                </a:lnTo>
                <a:lnTo>
                  <a:pt x="519" y="111"/>
                </a:lnTo>
                <a:lnTo>
                  <a:pt x="520" y="111"/>
                </a:lnTo>
                <a:lnTo>
                  <a:pt x="520" y="112"/>
                </a:lnTo>
                <a:lnTo>
                  <a:pt x="521" y="113"/>
                </a:lnTo>
                <a:lnTo>
                  <a:pt x="521" y="114"/>
                </a:lnTo>
                <a:lnTo>
                  <a:pt x="521" y="115"/>
                </a:lnTo>
                <a:lnTo>
                  <a:pt x="521" y="116"/>
                </a:lnTo>
                <a:lnTo>
                  <a:pt x="521" y="117"/>
                </a:lnTo>
                <a:lnTo>
                  <a:pt x="521" y="118"/>
                </a:lnTo>
                <a:lnTo>
                  <a:pt x="522" y="118"/>
                </a:lnTo>
                <a:lnTo>
                  <a:pt x="522" y="117"/>
                </a:lnTo>
                <a:lnTo>
                  <a:pt x="523" y="116"/>
                </a:lnTo>
                <a:lnTo>
                  <a:pt x="524" y="117"/>
                </a:lnTo>
                <a:lnTo>
                  <a:pt x="525" y="117"/>
                </a:lnTo>
                <a:lnTo>
                  <a:pt x="526" y="116"/>
                </a:lnTo>
                <a:lnTo>
                  <a:pt x="527" y="117"/>
                </a:lnTo>
                <a:lnTo>
                  <a:pt x="528" y="117"/>
                </a:lnTo>
                <a:lnTo>
                  <a:pt x="528" y="116"/>
                </a:lnTo>
                <a:lnTo>
                  <a:pt x="527" y="115"/>
                </a:lnTo>
                <a:lnTo>
                  <a:pt x="528" y="115"/>
                </a:lnTo>
                <a:lnTo>
                  <a:pt x="529" y="114"/>
                </a:lnTo>
                <a:lnTo>
                  <a:pt x="530" y="115"/>
                </a:lnTo>
                <a:lnTo>
                  <a:pt x="530" y="116"/>
                </a:lnTo>
                <a:lnTo>
                  <a:pt x="530" y="117"/>
                </a:lnTo>
                <a:lnTo>
                  <a:pt x="530" y="118"/>
                </a:lnTo>
                <a:lnTo>
                  <a:pt x="530" y="119"/>
                </a:lnTo>
                <a:lnTo>
                  <a:pt x="531" y="119"/>
                </a:lnTo>
                <a:lnTo>
                  <a:pt x="532" y="119"/>
                </a:lnTo>
                <a:lnTo>
                  <a:pt x="533" y="119"/>
                </a:lnTo>
                <a:lnTo>
                  <a:pt x="534" y="118"/>
                </a:lnTo>
                <a:lnTo>
                  <a:pt x="535" y="119"/>
                </a:lnTo>
                <a:lnTo>
                  <a:pt x="535" y="120"/>
                </a:lnTo>
                <a:lnTo>
                  <a:pt x="536" y="120"/>
                </a:lnTo>
                <a:lnTo>
                  <a:pt x="537" y="120"/>
                </a:lnTo>
                <a:lnTo>
                  <a:pt x="538" y="120"/>
                </a:lnTo>
                <a:lnTo>
                  <a:pt x="538" y="121"/>
                </a:lnTo>
                <a:lnTo>
                  <a:pt x="538" y="122"/>
                </a:lnTo>
                <a:lnTo>
                  <a:pt x="537" y="122"/>
                </a:lnTo>
                <a:lnTo>
                  <a:pt x="537" y="123"/>
                </a:lnTo>
                <a:lnTo>
                  <a:pt x="537" y="124"/>
                </a:lnTo>
                <a:lnTo>
                  <a:pt x="539" y="123"/>
                </a:lnTo>
                <a:lnTo>
                  <a:pt x="539" y="122"/>
                </a:lnTo>
                <a:lnTo>
                  <a:pt x="539" y="121"/>
                </a:lnTo>
                <a:lnTo>
                  <a:pt x="540" y="121"/>
                </a:lnTo>
                <a:lnTo>
                  <a:pt x="541" y="121"/>
                </a:lnTo>
                <a:lnTo>
                  <a:pt x="542" y="121"/>
                </a:lnTo>
                <a:lnTo>
                  <a:pt x="542" y="122"/>
                </a:lnTo>
                <a:lnTo>
                  <a:pt x="542" y="123"/>
                </a:lnTo>
                <a:lnTo>
                  <a:pt x="543" y="123"/>
                </a:lnTo>
                <a:lnTo>
                  <a:pt x="544" y="124"/>
                </a:lnTo>
                <a:lnTo>
                  <a:pt x="543" y="124"/>
                </a:lnTo>
                <a:lnTo>
                  <a:pt x="543" y="125"/>
                </a:lnTo>
                <a:lnTo>
                  <a:pt x="542" y="126"/>
                </a:lnTo>
                <a:lnTo>
                  <a:pt x="543" y="127"/>
                </a:lnTo>
                <a:lnTo>
                  <a:pt x="544" y="127"/>
                </a:lnTo>
                <a:lnTo>
                  <a:pt x="544" y="126"/>
                </a:lnTo>
                <a:lnTo>
                  <a:pt x="545" y="127"/>
                </a:lnTo>
                <a:lnTo>
                  <a:pt x="546" y="127"/>
                </a:lnTo>
                <a:lnTo>
                  <a:pt x="547" y="127"/>
                </a:lnTo>
                <a:lnTo>
                  <a:pt x="546" y="127"/>
                </a:lnTo>
                <a:lnTo>
                  <a:pt x="546" y="128"/>
                </a:lnTo>
                <a:lnTo>
                  <a:pt x="547" y="128"/>
                </a:lnTo>
                <a:lnTo>
                  <a:pt x="548" y="128"/>
                </a:lnTo>
                <a:lnTo>
                  <a:pt x="549" y="128"/>
                </a:lnTo>
                <a:lnTo>
                  <a:pt x="550" y="129"/>
                </a:lnTo>
                <a:lnTo>
                  <a:pt x="551" y="128"/>
                </a:lnTo>
                <a:lnTo>
                  <a:pt x="551" y="127"/>
                </a:lnTo>
                <a:lnTo>
                  <a:pt x="550" y="127"/>
                </a:lnTo>
                <a:lnTo>
                  <a:pt x="549" y="126"/>
                </a:lnTo>
                <a:lnTo>
                  <a:pt x="550" y="125"/>
                </a:lnTo>
                <a:lnTo>
                  <a:pt x="552" y="125"/>
                </a:lnTo>
                <a:lnTo>
                  <a:pt x="552" y="126"/>
                </a:lnTo>
                <a:lnTo>
                  <a:pt x="553" y="126"/>
                </a:lnTo>
                <a:lnTo>
                  <a:pt x="553" y="127"/>
                </a:lnTo>
                <a:lnTo>
                  <a:pt x="554" y="127"/>
                </a:lnTo>
                <a:lnTo>
                  <a:pt x="555" y="128"/>
                </a:lnTo>
                <a:lnTo>
                  <a:pt x="556" y="128"/>
                </a:lnTo>
                <a:lnTo>
                  <a:pt x="556" y="127"/>
                </a:lnTo>
                <a:lnTo>
                  <a:pt x="557" y="128"/>
                </a:lnTo>
                <a:lnTo>
                  <a:pt x="557" y="129"/>
                </a:lnTo>
                <a:lnTo>
                  <a:pt x="558" y="129"/>
                </a:lnTo>
                <a:lnTo>
                  <a:pt x="559" y="129"/>
                </a:lnTo>
                <a:lnTo>
                  <a:pt x="559" y="128"/>
                </a:lnTo>
                <a:lnTo>
                  <a:pt x="560" y="128"/>
                </a:lnTo>
                <a:lnTo>
                  <a:pt x="561" y="128"/>
                </a:lnTo>
                <a:lnTo>
                  <a:pt x="561" y="127"/>
                </a:lnTo>
                <a:lnTo>
                  <a:pt x="561" y="126"/>
                </a:lnTo>
                <a:lnTo>
                  <a:pt x="560" y="125"/>
                </a:lnTo>
                <a:lnTo>
                  <a:pt x="561" y="125"/>
                </a:lnTo>
                <a:lnTo>
                  <a:pt x="562" y="125"/>
                </a:lnTo>
                <a:lnTo>
                  <a:pt x="563" y="125"/>
                </a:lnTo>
                <a:lnTo>
                  <a:pt x="563" y="126"/>
                </a:lnTo>
                <a:lnTo>
                  <a:pt x="562" y="127"/>
                </a:lnTo>
                <a:lnTo>
                  <a:pt x="561" y="128"/>
                </a:lnTo>
                <a:lnTo>
                  <a:pt x="561" y="129"/>
                </a:lnTo>
                <a:lnTo>
                  <a:pt x="562" y="130"/>
                </a:lnTo>
                <a:lnTo>
                  <a:pt x="564" y="129"/>
                </a:lnTo>
                <a:lnTo>
                  <a:pt x="565" y="130"/>
                </a:lnTo>
                <a:lnTo>
                  <a:pt x="565" y="131"/>
                </a:lnTo>
                <a:lnTo>
                  <a:pt x="566" y="131"/>
                </a:lnTo>
                <a:lnTo>
                  <a:pt x="567" y="131"/>
                </a:lnTo>
                <a:lnTo>
                  <a:pt x="567" y="129"/>
                </a:lnTo>
                <a:lnTo>
                  <a:pt x="567" y="128"/>
                </a:lnTo>
                <a:lnTo>
                  <a:pt x="568" y="127"/>
                </a:lnTo>
                <a:lnTo>
                  <a:pt x="569" y="127"/>
                </a:lnTo>
                <a:lnTo>
                  <a:pt x="569" y="128"/>
                </a:lnTo>
                <a:lnTo>
                  <a:pt x="569" y="129"/>
                </a:lnTo>
                <a:lnTo>
                  <a:pt x="569" y="130"/>
                </a:lnTo>
                <a:lnTo>
                  <a:pt x="569" y="131"/>
                </a:lnTo>
                <a:lnTo>
                  <a:pt x="569" y="132"/>
                </a:lnTo>
                <a:lnTo>
                  <a:pt x="568" y="132"/>
                </a:lnTo>
                <a:lnTo>
                  <a:pt x="568" y="133"/>
                </a:lnTo>
                <a:lnTo>
                  <a:pt x="567" y="133"/>
                </a:lnTo>
                <a:lnTo>
                  <a:pt x="567" y="134"/>
                </a:lnTo>
                <a:lnTo>
                  <a:pt x="568" y="135"/>
                </a:lnTo>
                <a:lnTo>
                  <a:pt x="569" y="135"/>
                </a:lnTo>
                <a:lnTo>
                  <a:pt x="569" y="134"/>
                </a:lnTo>
                <a:lnTo>
                  <a:pt x="570" y="134"/>
                </a:lnTo>
                <a:lnTo>
                  <a:pt x="571" y="133"/>
                </a:lnTo>
                <a:lnTo>
                  <a:pt x="572" y="133"/>
                </a:lnTo>
                <a:lnTo>
                  <a:pt x="573" y="133"/>
                </a:lnTo>
                <a:lnTo>
                  <a:pt x="574" y="133"/>
                </a:lnTo>
                <a:lnTo>
                  <a:pt x="575" y="133"/>
                </a:lnTo>
                <a:lnTo>
                  <a:pt x="575" y="134"/>
                </a:lnTo>
                <a:lnTo>
                  <a:pt x="577" y="135"/>
                </a:lnTo>
                <a:lnTo>
                  <a:pt x="577" y="134"/>
                </a:lnTo>
                <a:lnTo>
                  <a:pt x="577" y="133"/>
                </a:lnTo>
                <a:lnTo>
                  <a:pt x="578" y="133"/>
                </a:lnTo>
                <a:lnTo>
                  <a:pt x="579" y="134"/>
                </a:lnTo>
                <a:lnTo>
                  <a:pt x="580" y="134"/>
                </a:lnTo>
                <a:lnTo>
                  <a:pt x="581" y="136"/>
                </a:lnTo>
                <a:lnTo>
                  <a:pt x="580" y="137"/>
                </a:lnTo>
                <a:lnTo>
                  <a:pt x="578" y="137"/>
                </a:lnTo>
                <a:lnTo>
                  <a:pt x="578" y="138"/>
                </a:lnTo>
                <a:lnTo>
                  <a:pt x="577" y="138"/>
                </a:lnTo>
                <a:lnTo>
                  <a:pt x="577" y="139"/>
                </a:lnTo>
                <a:lnTo>
                  <a:pt x="578" y="140"/>
                </a:lnTo>
                <a:lnTo>
                  <a:pt x="578" y="141"/>
                </a:lnTo>
                <a:lnTo>
                  <a:pt x="580" y="141"/>
                </a:lnTo>
                <a:lnTo>
                  <a:pt x="581" y="141"/>
                </a:lnTo>
                <a:lnTo>
                  <a:pt x="581" y="142"/>
                </a:lnTo>
                <a:lnTo>
                  <a:pt x="582" y="143"/>
                </a:lnTo>
                <a:lnTo>
                  <a:pt x="581" y="144"/>
                </a:lnTo>
                <a:lnTo>
                  <a:pt x="581" y="145"/>
                </a:lnTo>
                <a:lnTo>
                  <a:pt x="580" y="145"/>
                </a:lnTo>
                <a:lnTo>
                  <a:pt x="579" y="146"/>
                </a:lnTo>
                <a:lnTo>
                  <a:pt x="579" y="147"/>
                </a:lnTo>
                <a:lnTo>
                  <a:pt x="580" y="148"/>
                </a:lnTo>
                <a:lnTo>
                  <a:pt x="581" y="148"/>
                </a:lnTo>
                <a:lnTo>
                  <a:pt x="584" y="147"/>
                </a:lnTo>
                <a:lnTo>
                  <a:pt x="585" y="147"/>
                </a:lnTo>
                <a:lnTo>
                  <a:pt x="587" y="145"/>
                </a:lnTo>
                <a:lnTo>
                  <a:pt x="588" y="146"/>
                </a:lnTo>
                <a:lnTo>
                  <a:pt x="590" y="146"/>
                </a:lnTo>
                <a:lnTo>
                  <a:pt x="591" y="146"/>
                </a:lnTo>
                <a:lnTo>
                  <a:pt x="592" y="145"/>
                </a:lnTo>
                <a:lnTo>
                  <a:pt x="592" y="146"/>
                </a:lnTo>
                <a:lnTo>
                  <a:pt x="592" y="147"/>
                </a:lnTo>
                <a:lnTo>
                  <a:pt x="593" y="148"/>
                </a:lnTo>
                <a:lnTo>
                  <a:pt x="593" y="149"/>
                </a:lnTo>
                <a:lnTo>
                  <a:pt x="595" y="150"/>
                </a:lnTo>
                <a:lnTo>
                  <a:pt x="595" y="151"/>
                </a:lnTo>
                <a:lnTo>
                  <a:pt x="595" y="152"/>
                </a:lnTo>
                <a:lnTo>
                  <a:pt x="595" y="154"/>
                </a:lnTo>
                <a:lnTo>
                  <a:pt x="594" y="155"/>
                </a:lnTo>
                <a:lnTo>
                  <a:pt x="593" y="155"/>
                </a:lnTo>
                <a:lnTo>
                  <a:pt x="591" y="154"/>
                </a:lnTo>
                <a:lnTo>
                  <a:pt x="590" y="155"/>
                </a:lnTo>
                <a:lnTo>
                  <a:pt x="589" y="155"/>
                </a:lnTo>
                <a:lnTo>
                  <a:pt x="589" y="156"/>
                </a:lnTo>
                <a:lnTo>
                  <a:pt x="589" y="157"/>
                </a:lnTo>
                <a:lnTo>
                  <a:pt x="589" y="159"/>
                </a:lnTo>
                <a:lnTo>
                  <a:pt x="589" y="162"/>
                </a:lnTo>
                <a:lnTo>
                  <a:pt x="589" y="163"/>
                </a:lnTo>
                <a:lnTo>
                  <a:pt x="590" y="163"/>
                </a:lnTo>
                <a:lnTo>
                  <a:pt x="591" y="164"/>
                </a:lnTo>
                <a:lnTo>
                  <a:pt x="591" y="165"/>
                </a:lnTo>
                <a:lnTo>
                  <a:pt x="591" y="166"/>
                </a:lnTo>
                <a:lnTo>
                  <a:pt x="592" y="166"/>
                </a:lnTo>
                <a:lnTo>
                  <a:pt x="592" y="167"/>
                </a:lnTo>
                <a:lnTo>
                  <a:pt x="592" y="168"/>
                </a:lnTo>
                <a:lnTo>
                  <a:pt x="592" y="169"/>
                </a:lnTo>
                <a:lnTo>
                  <a:pt x="592" y="170"/>
                </a:lnTo>
                <a:lnTo>
                  <a:pt x="592" y="171"/>
                </a:lnTo>
                <a:lnTo>
                  <a:pt x="593" y="171"/>
                </a:lnTo>
                <a:lnTo>
                  <a:pt x="593" y="172"/>
                </a:lnTo>
                <a:lnTo>
                  <a:pt x="593" y="173"/>
                </a:lnTo>
                <a:lnTo>
                  <a:pt x="593" y="175"/>
                </a:lnTo>
                <a:lnTo>
                  <a:pt x="593" y="176"/>
                </a:lnTo>
                <a:lnTo>
                  <a:pt x="593" y="177"/>
                </a:lnTo>
                <a:lnTo>
                  <a:pt x="593" y="178"/>
                </a:lnTo>
                <a:lnTo>
                  <a:pt x="595" y="179"/>
                </a:lnTo>
                <a:lnTo>
                  <a:pt x="596" y="180"/>
                </a:lnTo>
                <a:lnTo>
                  <a:pt x="598" y="181"/>
                </a:lnTo>
                <a:lnTo>
                  <a:pt x="599" y="181"/>
                </a:lnTo>
                <a:lnTo>
                  <a:pt x="599" y="182"/>
                </a:lnTo>
                <a:lnTo>
                  <a:pt x="603" y="184"/>
                </a:lnTo>
                <a:lnTo>
                  <a:pt x="604" y="184"/>
                </a:lnTo>
                <a:lnTo>
                  <a:pt x="605" y="185"/>
                </a:lnTo>
                <a:lnTo>
                  <a:pt x="607" y="187"/>
                </a:lnTo>
                <a:lnTo>
                  <a:pt x="608" y="188"/>
                </a:lnTo>
                <a:lnTo>
                  <a:pt x="608" y="189"/>
                </a:lnTo>
                <a:lnTo>
                  <a:pt x="610" y="191"/>
                </a:lnTo>
                <a:lnTo>
                  <a:pt x="612" y="192"/>
                </a:lnTo>
                <a:lnTo>
                  <a:pt x="614" y="193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6" y="195"/>
                </a:lnTo>
                <a:lnTo>
                  <a:pt x="617" y="195"/>
                </a:lnTo>
                <a:lnTo>
                  <a:pt x="618" y="196"/>
                </a:lnTo>
                <a:lnTo>
                  <a:pt x="617" y="196"/>
                </a:lnTo>
                <a:lnTo>
                  <a:pt x="617" y="197"/>
                </a:lnTo>
                <a:lnTo>
                  <a:pt x="618" y="197"/>
                </a:lnTo>
                <a:lnTo>
                  <a:pt x="618" y="198"/>
                </a:lnTo>
                <a:lnTo>
                  <a:pt x="619" y="199"/>
                </a:lnTo>
                <a:lnTo>
                  <a:pt x="620" y="199"/>
                </a:lnTo>
                <a:lnTo>
                  <a:pt x="621" y="199"/>
                </a:lnTo>
                <a:lnTo>
                  <a:pt x="621" y="200"/>
                </a:lnTo>
                <a:lnTo>
                  <a:pt x="621" y="201"/>
                </a:lnTo>
                <a:lnTo>
                  <a:pt x="621" y="202"/>
                </a:lnTo>
                <a:lnTo>
                  <a:pt x="622" y="203"/>
                </a:lnTo>
                <a:lnTo>
                  <a:pt x="623" y="203"/>
                </a:lnTo>
                <a:lnTo>
                  <a:pt x="624" y="203"/>
                </a:lnTo>
                <a:lnTo>
                  <a:pt x="625" y="203"/>
                </a:lnTo>
                <a:lnTo>
                  <a:pt x="625" y="204"/>
                </a:lnTo>
                <a:lnTo>
                  <a:pt x="626" y="204"/>
                </a:lnTo>
                <a:lnTo>
                  <a:pt x="626" y="205"/>
                </a:lnTo>
                <a:lnTo>
                  <a:pt x="626" y="206"/>
                </a:lnTo>
                <a:lnTo>
                  <a:pt x="625" y="207"/>
                </a:lnTo>
                <a:lnTo>
                  <a:pt x="625" y="208"/>
                </a:lnTo>
                <a:lnTo>
                  <a:pt x="625" y="209"/>
                </a:lnTo>
                <a:lnTo>
                  <a:pt x="625" y="210"/>
                </a:lnTo>
                <a:lnTo>
                  <a:pt x="624" y="210"/>
                </a:lnTo>
                <a:lnTo>
                  <a:pt x="623" y="211"/>
                </a:lnTo>
                <a:lnTo>
                  <a:pt x="622" y="213"/>
                </a:lnTo>
                <a:lnTo>
                  <a:pt x="621" y="214"/>
                </a:lnTo>
                <a:lnTo>
                  <a:pt x="621" y="215"/>
                </a:lnTo>
                <a:lnTo>
                  <a:pt x="621" y="217"/>
                </a:lnTo>
                <a:lnTo>
                  <a:pt x="621" y="218"/>
                </a:lnTo>
                <a:lnTo>
                  <a:pt x="621" y="219"/>
                </a:lnTo>
                <a:lnTo>
                  <a:pt x="621" y="220"/>
                </a:lnTo>
                <a:lnTo>
                  <a:pt x="620" y="221"/>
                </a:lnTo>
                <a:lnTo>
                  <a:pt x="620" y="222"/>
                </a:lnTo>
                <a:lnTo>
                  <a:pt x="619" y="223"/>
                </a:lnTo>
                <a:lnTo>
                  <a:pt x="619" y="224"/>
                </a:lnTo>
                <a:lnTo>
                  <a:pt x="620" y="225"/>
                </a:lnTo>
                <a:lnTo>
                  <a:pt x="621" y="225"/>
                </a:lnTo>
                <a:lnTo>
                  <a:pt x="620" y="228"/>
                </a:lnTo>
                <a:lnTo>
                  <a:pt x="619" y="229"/>
                </a:lnTo>
                <a:lnTo>
                  <a:pt x="620" y="230"/>
                </a:lnTo>
                <a:lnTo>
                  <a:pt x="620" y="232"/>
                </a:lnTo>
                <a:lnTo>
                  <a:pt x="620" y="233"/>
                </a:lnTo>
                <a:lnTo>
                  <a:pt x="620" y="234"/>
                </a:lnTo>
                <a:lnTo>
                  <a:pt x="618" y="236"/>
                </a:lnTo>
                <a:lnTo>
                  <a:pt x="619" y="237"/>
                </a:lnTo>
                <a:lnTo>
                  <a:pt x="619" y="238"/>
                </a:lnTo>
                <a:lnTo>
                  <a:pt x="620" y="238"/>
                </a:lnTo>
                <a:lnTo>
                  <a:pt x="621" y="239"/>
                </a:lnTo>
                <a:lnTo>
                  <a:pt x="622" y="241"/>
                </a:lnTo>
                <a:lnTo>
                  <a:pt x="622" y="243"/>
                </a:lnTo>
                <a:lnTo>
                  <a:pt x="623" y="244"/>
                </a:lnTo>
                <a:lnTo>
                  <a:pt x="623" y="245"/>
                </a:lnTo>
                <a:lnTo>
                  <a:pt x="624" y="245"/>
                </a:lnTo>
                <a:lnTo>
                  <a:pt x="625" y="246"/>
                </a:lnTo>
                <a:lnTo>
                  <a:pt x="626" y="247"/>
                </a:lnTo>
                <a:lnTo>
                  <a:pt x="627" y="248"/>
                </a:lnTo>
                <a:lnTo>
                  <a:pt x="627" y="249"/>
                </a:lnTo>
                <a:lnTo>
                  <a:pt x="626" y="251"/>
                </a:lnTo>
                <a:lnTo>
                  <a:pt x="626" y="252"/>
                </a:lnTo>
                <a:lnTo>
                  <a:pt x="626" y="253"/>
                </a:lnTo>
                <a:lnTo>
                  <a:pt x="627" y="255"/>
                </a:lnTo>
                <a:lnTo>
                  <a:pt x="627" y="256"/>
                </a:lnTo>
                <a:lnTo>
                  <a:pt x="628" y="256"/>
                </a:lnTo>
                <a:lnTo>
                  <a:pt x="629" y="257"/>
                </a:lnTo>
                <a:lnTo>
                  <a:pt x="629" y="258"/>
                </a:lnTo>
                <a:lnTo>
                  <a:pt x="630" y="258"/>
                </a:lnTo>
                <a:lnTo>
                  <a:pt x="632" y="259"/>
                </a:lnTo>
                <a:lnTo>
                  <a:pt x="632" y="260"/>
                </a:lnTo>
                <a:lnTo>
                  <a:pt x="632" y="261"/>
                </a:lnTo>
                <a:lnTo>
                  <a:pt x="633" y="261"/>
                </a:lnTo>
                <a:lnTo>
                  <a:pt x="633" y="262"/>
                </a:lnTo>
                <a:lnTo>
                  <a:pt x="633" y="263"/>
                </a:lnTo>
                <a:lnTo>
                  <a:pt x="633" y="264"/>
                </a:lnTo>
                <a:lnTo>
                  <a:pt x="634" y="265"/>
                </a:lnTo>
                <a:lnTo>
                  <a:pt x="635" y="266"/>
                </a:lnTo>
                <a:lnTo>
                  <a:pt x="636" y="266"/>
                </a:lnTo>
                <a:lnTo>
                  <a:pt x="636" y="267"/>
                </a:lnTo>
                <a:lnTo>
                  <a:pt x="636" y="268"/>
                </a:lnTo>
                <a:lnTo>
                  <a:pt x="635" y="270"/>
                </a:lnTo>
                <a:lnTo>
                  <a:pt x="636" y="271"/>
                </a:lnTo>
                <a:lnTo>
                  <a:pt x="637" y="272"/>
                </a:lnTo>
                <a:lnTo>
                  <a:pt x="638" y="272"/>
                </a:lnTo>
                <a:lnTo>
                  <a:pt x="639" y="272"/>
                </a:lnTo>
                <a:lnTo>
                  <a:pt x="639" y="273"/>
                </a:lnTo>
                <a:lnTo>
                  <a:pt x="639" y="274"/>
                </a:lnTo>
                <a:lnTo>
                  <a:pt x="640" y="274"/>
                </a:lnTo>
                <a:lnTo>
                  <a:pt x="639" y="275"/>
                </a:lnTo>
                <a:lnTo>
                  <a:pt x="639" y="276"/>
                </a:lnTo>
                <a:lnTo>
                  <a:pt x="640" y="278"/>
                </a:lnTo>
                <a:lnTo>
                  <a:pt x="640" y="281"/>
                </a:lnTo>
                <a:lnTo>
                  <a:pt x="641" y="282"/>
                </a:lnTo>
                <a:lnTo>
                  <a:pt x="641" y="283"/>
                </a:lnTo>
                <a:lnTo>
                  <a:pt x="641" y="284"/>
                </a:lnTo>
                <a:lnTo>
                  <a:pt x="642" y="286"/>
                </a:lnTo>
                <a:lnTo>
                  <a:pt x="643" y="288"/>
                </a:lnTo>
                <a:lnTo>
                  <a:pt x="643" y="289"/>
                </a:lnTo>
                <a:lnTo>
                  <a:pt x="644" y="291"/>
                </a:lnTo>
                <a:lnTo>
                  <a:pt x="645" y="292"/>
                </a:lnTo>
                <a:lnTo>
                  <a:pt x="646" y="292"/>
                </a:lnTo>
                <a:lnTo>
                  <a:pt x="647" y="292"/>
                </a:lnTo>
                <a:lnTo>
                  <a:pt x="648" y="292"/>
                </a:lnTo>
                <a:lnTo>
                  <a:pt x="649" y="292"/>
                </a:lnTo>
                <a:lnTo>
                  <a:pt x="649" y="291"/>
                </a:lnTo>
                <a:lnTo>
                  <a:pt x="650" y="291"/>
                </a:lnTo>
                <a:lnTo>
                  <a:pt x="651" y="292"/>
                </a:lnTo>
                <a:lnTo>
                  <a:pt x="653" y="292"/>
                </a:lnTo>
                <a:lnTo>
                  <a:pt x="653" y="293"/>
                </a:lnTo>
                <a:lnTo>
                  <a:pt x="654" y="294"/>
                </a:lnTo>
                <a:lnTo>
                  <a:pt x="654" y="295"/>
                </a:lnTo>
                <a:lnTo>
                  <a:pt x="654" y="296"/>
                </a:lnTo>
                <a:lnTo>
                  <a:pt x="656" y="297"/>
                </a:lnTo>
                <a:lnTo>
                  <a:pt x="662" y="302"/>
                </a:lnTo>
                <a:lnTo>
                  <a:pt x="663" y="302"/>
                </a:lnTo>
                <a:lnTo>
                  <a:pt x="663" y="303"/>
                </a:lnTo>
                <a:lnTo>
                  <a:pt x="663" y="304"/>
                </a:lnTo>
                <a:lnTo>
                  <a:pt x="665" y="306"/>
                </a:lnTo>
                <a:lnTo>
                  <a:pt x="666" y="307"/>
                </a:lnTo>
                <a:lnTo>
                  <a:pt x="667" y="307"/>
                </a:lnTo>
                <a:lnTo>
                  <a:pt x="668" y="307"/>
                </a:lnTo>
                <a:lnTo>
                  <a:pt x="669" y="308"/>
                </a:lnTo>
                <a:lnTo>
                  <a:pt x="670" y="308"/>
                </a:lnTo>
                <a:lnTo>
                  <a:pt x="670" y="309"/>
                </a:lnTo>
                <a:lnTo>
                  <a:pt x="671" y="310"/>
                </a:lnTo>
                <a:lnTo>
                  <a:pt x="671" y="312"/>
                </a:lnTo>
                <a:lnTo>
                  <a:pt x="671" y="313"/>
                </a:lnTo>
                <a:lnTo>
                  <a:pt x="670" y="314"/>
                </a:lnTo>
                <a:lnTo>
                  <a:pt x="670" y="315"/>
                </a:lnTo>
                <a:lnTo>
                  <a:pt x="669" y="316"/>
                </a:lnTo>
                <a:lnTo>
                  <a:pt x="669" y="317"/>
                </a:lnTo>
                <a:lnTo>
                  <a:pt x="669" y="318"/>
                </a:lnTo>
                <a:lnTo>
                  <a:pt x="671" y="320"/>
                </a:lnTo>
                <a:lnTo>
                  <a:pt x="671" y="321"/>
                </a:lnTo>
                <a:lnTo>
                  <a:pt x="670" y="322"/>
                </a:lnTo>
                <a:lnTo>
                  <a:pt x="670" y="323"/>
                </a:lnTo>
                <a:lnTo>
                  <a:pt x="669" y="323"/>
                </a:lnTo>
                <a:lnTo>
                  <a:pt x="669" y="324"/>
                </a:lnTo>
                <a:lnTo>
                  <a:pt x="668" y="325"/>
                </a:lnTo>
                <a:lnTo>
                  <a:pt x="669" y="325"/>
                </a:lnTo>
                <a:lnTo>
                  <a:pt x="669" y="326"/>
                </a:lnTo>
                <a:lnTo>
                  <a:pt x="670" y="327"/>
                </a:lnTo>
                <a:lnTo>
                  <a:pt x="669" y="328"/>
                </a:lnTo>
                <a:lnTo>
                  <a:pt x="669" y="329"/>
                </a:lnTo>
                <a:lnTo>
                  <a:pt x="671" y="331"/>
                </a:lnTo>
                <a:lnTo>
                  <a:pt x="672" y="332"/>
                </a:lnTo>
                <a:lnTo>
                  <a:pt x="672" y="333"/>
                </a:lnTo>
                <a:lnTo>
                  <a:pt x="672" y="334"/>
                </a:lnTo>
                <a:lnTo>
                  <a:pt x="673" y="335"/>
                </a:lnTo>
                <a:lnTo>
                  <a:pt x="675" y="338"/>
                </a:lnTo>
                <a:lnTo>
                  <a:pt x="676" y="339"/>
                </a:lnTo>
                <a:lnTo>
                  <a:pt x="678" y="340"/>
                </a:lnTo>
                <a:lnTo>
                  <a:pt x="680" y="338"/>
                </a:lnTo>
                <a:lnTo>
                  <a:pt x="681" y="338"/>
                </a:lnTo>
                <a:lnTo>
                  <a:pt x="682" y="338"/>
                </a:lnTo>
                <a:lnTo>
                  <a:pt x="685" y="338"/>
                </a:lnTo>
                <a:lnTo>
                  <a:pt x="686" y="338"/>
                </a:lnTo>
                <a:lnTo>
                  <a:pt x="687" y="338"/>
                </a:lnTo>
                <a:lnTo>
                  <a:pt x="687" y="339"/>
                </a:lnTo>
                <a:lnTo>
                  <a:pt x="688" y="341"/>
                </a:lnTo>
                <a:lnTo>
                  <a:pt x="688" y="342"/>
                </a:lnTo>
                <a:lnTo>
                  <a:pt x="689" y="343"/>
                </a:lnTo>
                <a:lnTo>
                  <a:pt x="689" y="346"/>
                </a:lnTo>
                <a:lnTo>
                  <a:pt x="688" y="347"/>
                </a:lnTo>
                <a:lnTo>
                  <a:pt x="689" y="349"/>
                </a:lnTo>
                <a:lnTo>
                  <a:pt x="690" y="350"/>
                </a:lnTo>
                <a:lnTo>
                  <a:pt x="690" y="352"/>
                </a:lnTo>
                <a:lnTo>
                  <a:pt x="690" y="353"/>
                </a:lnTo>
                <a:lnTo>
                  <a:pt x="690" y="354"/>
                </a:lnTo>
                <a:lnTo>
                  <a:pt x="690" y="356"/>
                </a:lnTo>
                <a:lnTo>
                  <a:pt x="688" y="358"/>
                </a:lnTo>
                <a:lnTo>
                  <a:pt x="688" y="359"/>
                </a:lnTo>
                <a:lnTo>
                  <a:pt x="687" y="360"/>
                </a:lnTo>
                <a:lnTo>
                  <a:pt x="687" y="361"/>
                </a:lnTo>
                <a:lnTo>
                  <a:pt x="688" y="362"/>
                </a:lnTo>
                <a:lnTo>
                  <a:pt x="689" y="363"/>
                </a:lnTo>
                <a:lnTo>
                  <a:pt x="688" y="363"/>
                </a:lnTo>
                <a:lnTo>
                  <a:pt x="687" y="364"/>
                </a:lnTo>
                <a:lnTo>
                  <a:pt x="686" y="365"/>
                </a:lnTo>
                <a:lnTo>
                  <a:pt x="686" y="366"/>
                </a:lnTo>
                <a:lnTo>
                  <a:pt x="685" y="367"/>
                </a:lnTo>
                <a:lnTo>
                  <a:pt x="686" y="367"/>
                </a:lnTo>
                <a:lnTo>
                  <a:pt x="687" y="367"/>
                </a:lnTo>
                <a:lnTo>
                  <a:pt x="688" y="367"/>
                </a:lnTo>
                <a:lnTo>
                  <a:pt x="690" y="367"/>
                </a:lnTo>
                <a:lnTo>
                  <a:pt x="691" y="366"/>
                </a:lnTo>
                <a:lnTo>
                  <a:pt x="693" y="366"/>
                </a:lnTo>
                <a:lnTo>
                  <a:pt x="694" y="366"/>
                </a:lnTo>
                <a:lnTo>
                  <a:pt x="694" y="365"/>
                </a:lnTo>
                <a:lnTo>
                  <a:pt x="696" y="365"/>
                </a:lnTo>
                <a:lnTo>
                  <a:pt x="696" y="366"/>
                </a:lnTo>
                <a:lnTo>
                  <a:pt x="697" y="367"/>
                </a:lnTo>
                <a:lnTo>
                  <a:pt x="698" y="367"/>
                </a:lnTo>
                <a:lnTo>
                  <a:pt x="699" y="369"/>
                </a:lnTo>
                <a:lnTo>
                  <a:pt x="700" y="370"/>
                </a:lnTo>
                <a:lnTo>
                  <a:pt x="700" y="372"/>
                </a:lnTo>
                <a:lnTo>
                  <a:pt x="700" y="374"/>
                </a:lnTo>
                <a:lnTo>
                  <a:pt x="699" y="374"/>
                </a:lnTo>
                <a:lnTo>
                  <a:pt x="698" y="374"/>
                </a:lnTo>
                <a:lnTo>
                  <a:pt x="697" y="374"/>
                </a:lnTo>
                <a:lnTo>
                  <a:pt x="696" y="375"/>
                </a:lnTo>
                <a:lnTo>
                  <a:pt x="696" y="376"/>
                </a:lnTo>
                <a:lnTo>
                  <a:pt x="696" y="377"/>
                </a:lnTo>
                <a:lnTo>
                  <a:pt x="697" y="377"/>
                </a:lnTo>
                <a:lnTo>
                  <a:pt x="698" y="378"/>
                </a:lnTo>
                <a:lnTo>
                  <a:pt x="698" y="379"/>
                </a:lnTo>
                <a:lnTo>
                  <a:pt x="698" y="380"/>
                </a:lnTo>
                <a:lnTo>
                  <a:pt x="698" y="382"/>
                </a:lnTo>
                <a:lnTo>
                  <a:pt x="699" y="384"/>
                </a:lnTo>
                <a:lnTo>
                  <a:pt x="698" y="385"/>
                </a:lnTo>
                <a:lnTo>
                  <a:pt x="697" y="386"/>
                </a:lnTo>
                <a:lnTo>
                  <a:pt x="697" y="387"/>
                </a:lnTo>
                <a:lnTo>
                  <a:pt x="697" y="388"/>
                </a:lnTo>
                <a:lnTo>
                  <a:pt x="698" y="388"/>
                </a:lnTo>
                <a:lnTo>
                  <a:pt x="699" y="387"/>
                </a:lnTo>
                <a:lnTo>
                  <a:pt x="700" y="387"/>
                </a:lnTo>
                <a:lnTo>
                  <a:pt x="701" y="388"/>
                </a:lnTo>
                <a:lnTo>
                  <a:pt x="702" y="388"/>
                </a:lnTo>
                <a:lnTo>
                  <a:pt x="704" y="389"/>
                </a:lnTo>
                <a:lnTo>
                  <a:pt x="705" y="389"/>
                </a:lnTo>
                <a:lnTo>
                  <a:pt x="705" y="390"/>
                </a:lnTo>
                <a:lnTo>
                  <a:pt x="707" y="394"/>
                </a:lnTo>
                <a:lnTo>
                  <a:pt x="707" y="395"/>
                </a:lnTo>
                <a:lnTo>
                  <a:pt x="708" y="395"/>
                </a:lnTo>
                <a:lnTo>
                  <a:pt x="709" y="395"/>
                </a:lnTo>
                <a:lnTo>
                  <a:pt x="711" y="395"/>
                </a:lnTo>
                <a:lnTo>
                  <a:pt x="712" y="396"/>
                </a:lnTo>
                <a:lnTo>
                  <a:pt x="714" y="397"/>
                </a:lnTo>
                <a:lnTo>
                  <a:pt x="717" y="396"/>
                </a:lnTo>
                <a:lnTo>
                  <a:pt x="719" y="397"/>
                </a:lnTo>
                <a:lnTo>
                  <a:pt x="720" y="397"/>
                </a:lnTo>
                <a:lnTo>
                  <a:pt x="721" y="397"/>
                </a:lnTo>
                <a:lnTo>
                  <a:pt x="723" y="397"/>
                </a:lnTo>
                <a:lnTo>
                  <a:pt x="724" y="397"/>
                </a:lnTo>
                <a:lnTo>
                  <a:pt x="725" y="397"/>
                </a:lnTo>
                <a:lnTo>
                  <a:pt x="726" y="398"/>
                </a:lnTo>
                <a:lnTo>
                  <a:pt x="727" y="399"/>
                </a:lnTo>
                <a:lnTo>
                  <a:pt x="728" y="399"/>
                </a:lnTo>
                <a:lnTo>
                  <a:pt x="729" y="399"/>
                </a:lnTo>
                <a:lnTo>
                  <a:pt x="730" y="399"/>
                </a:lnTo>
                <a:lnTo>
                  <a:pt x="731" y="401"/>
                </a:lnTo>
                <a:lnTo>
                  <a:pt x="731" y="403"/>
                </a:lnTo>
                <a:lnTo>
                  <a:pt x="731" y="404"/>
                </a:lnTo>
                <a:lnTo>
                  <a:pt x="731" y="406"/>
                </a:lnTo>
                <a:lnTo>
                  <a:pt x="731" y="407"/>
                </a:lnTo>
                <a:lnTo>
                  <a:pt x="732" y="408"/>
                </a:lnTo>
                <a:lnTo>
                  <a:pt x="734" y="408"/>
                </a:lnTo>
                <a:lnTo>
                  <a:pt x="735" y="409"/>
                </a:lnTo>
                <a:lnTo>
                  <a:pt x="736" y="409"/>
                </a:lnTo>
                <a:lnTo>
                  <a:pt x="737" y="409"/>
                </a:lnTo>
                <a:lnTo>
                  <a:pt x="737" y="408"/>
                </a:lnTo>
                <a:lnTo>
                  <a:pt x="738" y="407"/>
                </a:lnTo>
                <a:lnTo>
                  <a:pt x="738" y="406"/>
                </a:lnTo>
                <a:lnTo>
                  <a:pt x="737" y="405"/>
                </a:lnTo>
                <a:lnTo>
                  <a:pt x="736" y="404"/>
                </a:lnTo>
                <a:lnTo>
                  <a:pt x="736" y="403"/>
                </a:lnTo>
                <a:lnTo>
                  <a:pt x="737" y="402"/>
                </a:lnTo>
                <a:lnTo>
                  <a:pt x="739" y="402"/>
                </a:lnTo>
                <a:lnTo>
                  <a:pt x="740" y="402"/>
                </a:lnTo>
                <a:lnTo>
                  <a:pt x="741" y="402"/>
                </a:lnTo>
                <a:lnTo>
                  <a:pt x="742" y="402"/>
                </a:lnTo>
                <a:lnTo>
                  <a:pt x="743" y="402"/>
                </a:lnTo>
                <a:lnTo>
                  <a:pt x="744" y="402"/>
                </a:lnTo>
                <a:lnTo>
                  <a:pt x="744" y="401"/>
                </a:lnTo>
                <a:lnTo>
                  <a:pt x="744" y="400"/>
                </a:lnTo>
                <a:lnTo>
                  <a:pt x="744" y="398"/>
                </a:lnTo>
                <a:lnTo>
                  <a:pt x="744" y="397"/>
                </a:lnTo>
                <a:lnTo>
                  <a:pt x="745" y="397"/>
                </a:lnTo>
                <a:lnTo>
                  <a:pt x="746" y="397"/>
                </a:lnTo>
                <a:lnTo>
                  <a:pt x="747" y="397"/>
                </a:lnTo>
                <a:lnTo>
                  <a:pt x="747" y="398"/>
                </a:lnTo>
                <a:lnTo>
                  <a:pt x="747" y="400"/>
                </a:lnTo>
                <a:lnTo>
                  <a:pt x="747" y="401"/>
                </a:lnTo>
                <a:lnTo>
                  <a:pt x="747" y="402"/>
                </a:lnTo>
                <a:lnTo>
                  <a:pt x="748" y="402"/>
                </a:lnTo>
                <a:lnTo>
                  <a:pt x="749" y="402"/>
                </a:lnTo>
                <a:lnTo>
                  <a:pt x="749" y="401"/>
                </a:lnTo>
                <a:lnTo>
                  <a:pt x="750" y="400"/>
                </a:lnTo>
                <a:lnTo>
                  <a:pt x="750" y="399"/>
                </a:lnTo>
                <a:lnTo>
                  <a:pt x="750" y="398"/>
                </a:lnTo>
                <a:lnTo>
                  <a:pt x="751" y="398"/>
                </a:lnTo>
                <a:lnTo>
                  <a:pt x="752" y="399"/>
                </a:lnTo>
                <a:lnTo>
                  <a:pt x="753" y="400"/>
                </a:lnTo>
                <a:lnTo>
                  <a:pt x="754" y="402"/>
                </a:lnTo>
                <a:lnTo>
                  <a:pt x="755" y="402"/>
                </a:lnTo>
                <a:lnTo>
                  <a:pt x="756" y="402"/>
                </a:lnTo>
                <a:lnTo>
                  <a:pt x="760" y="402"/>
                </a:lnTo>
                <a:lnTo>
                  <a:pt x="761" y="402"/>
                </a:lnTo>
                <a:lnTo>
                  <a:pt x="764" y="401"/>
                </a:lnTo>
                <a:lnTo>
                  <a:pt x="766" y="400"/>
                </a:lnTo>
                <a:lnTo>
                  <a:pt x="767" y="400"/>
                </a:lnTo>
                <a:lnTo>
                  <a:pt x="767" y="399"/>
                </a:lnTo>
                <a:lnTo>
                  <a:pt x="770" y="397"/>
                </a:lnTo>
                <a:lnTo>
                  <a:pt x="773" y="394"/>
                </a:lnTo>
                <a:lnTo>
                  <a:pt x="775" y="392"/>
                </a:lnTo>
                <a:lnTo>
                  <a:pt x="776" y="392"/>
                </a:lnTo>
                <a:lnTo>
                  <a:pt x="777" y="390"/>
                </a:lnTo>
                <a:lnTo>
                  <a:pt x="777" y="389"/>
                </a:lnTo>
                <a:lnTo>
                  <a:pt x="777" y="387"/>
                </a:lnTo>
                <a:lnTo>
                  <a:pt x="777" y="386"/>
                </a:lnTo>
                <a:lnTo>
                  <a:pt x="777" y="385"/>
                </a:lnTo>
                <a:lnTo>
                  <a:pt x="777" y="383"/>
                </a:lnTo>
                <a:lnTo>
                  <a:pt x="776" y="377"/>
                </a:lnTo>
                <a:lnTo>
                  <a:pt x="776" y="375"/>
                </a:lnTo>
                <a:lnTo>
                  <a:pt x="777" y="374"/>
                </a:lnTo>
                <a:lnTo>
                  <a:pt x="777" y="373"/>
                </a:lnTo>
                <a:lnTo>
                  <a:pt x="777" y="371"/>
                </a:lnTo>
                <a:lnTo>
                  <a:pt x="777" y="370"/>
                </a:lnTo>
                <a:lnTo>
                  <a:pt x="777" y="369"/>
                </a:lnTo>
                <a:lnTo>
                  <a:pt x="777" y="367"/>
                </a:lnTo>
                <a:lnTo>
                  <a:pt x="778" y="364"/>
                </a:lnTo>
                <a:lnTo>
                  <a:pt x="778" y="363"/>
                </a:lnTo>
                <a:lnTo>
                  <a:pt x="779" y="362"/>
                </a:lnTo>
                <a:lnTo>
                  <a:pt x="780" y="361"/>
                </a:lnTo>
                <a:lnTo>
                  <a:pt x="781" y="359"/>
                </a:lnTo>
                <a:lnTo>
                  <a:pt x="783" y="355"/>
                </a:lnTo>
                <a:lnTo>
                  <a:pt x="785" y="353"/>
                </a:lnTo>
                <a:lnTo>
                  <a:pt x="786" y="352"/>
                </a:lnTo>
                <a:lnTo>
                  <a:pt x="787" y="349"/>
                </a:lnTo>
                <a:lnTo>
                  <a:pt x="790" y="347"/>
                </a:lnTo>
                <a:lnTo>
                  <a:pt x="795" y="342"/>
                </a:lnTo>
                <a:lnTo>
                  <a:pt x="796" y="341"/>
                </a:lnTo>
                <a:lnTo>
                  <a:pt x="796" y="340"/>
                </a:lnTo>
                <a:lnTo>
                  <a:pt x="798" y="340"/>
                </a:lnTo>
                <a:lnTo>
                  <a:pt x="798" y="339"/>
                </a:lnTo>
                <a:lnTo>
                  <a:pt x="799" y="339"/>
                </a:lnTo>
                <a:lnTo>
                  <a:pt x="800" y="338"/>
                </a:lnTo>
                <a:lnTo>
                  <a:pt x="802" y="336"/>
                </a:lnTo>
                <a:lnTo>
                  <a:pt x="802" y="335"/>
                </a:lnTo>
                <a:lnTo>
                  <a:pt x="805" y="331"/>
                </a:lnTo>
                <a:lnTo>
                  <a:pt x="806" y="331"/>
                </a:lnTo>
                <a:lnTo>
                  <a:pt x="806" y="328"/>
                </a:lnTo>
                <a:lnTo>
                  <a:pt x="807" y="327"/>
                </a:lnTo>
                <a:lnTo>
                  <a:pt x="807" y="326"/>
                </a:lnTo>
                <a:lnTo>
                  <a:pt x="808" y="325"/>
                </a:lnTo>
                <a:lnTo>
                  <a:pt x="809" y="324"/>
                </a:lnTo>
                <a:lnTo>
                  <a:pt x="812" y="321"/>
                </a:lnTo>
                <a:lnTo>
                  <a:pt x="813" y="321"/>
                </a:lnTo>
                <a:lnTo>
                  <a:pt x="813" y="320"/>
                </a:lnTo>
                <a:lnTo>
                  <a:pt x="814" y="316"/>
                </a:lnTo>
                <a:lnTo>
                  <a:pt x="815" y="314"/>
                </a:lnTo>
                <a:lnTo>
                  <a:pt x="815" y="312"/>
                </a:lnTo>
                <a:lnTo>
                  <a:pt x="816" y="311"/>
                </a:lnTo>
                <a:lnTo>
                  <a:pt x="817" y="310"/>
                </a:lnTo>
                <a:lnTo>
                  <a:pt x="818" y="310"/>
                </a:lnTo>
                <a:lnTo>
                  <a:pt x="819" y="309"/>
                </a:lnTo>
                <a:lnTo>
                  <a:pt x="820" y="309"/>
                </a:lnTo>
                <a:lnTo>
                  <a:pt x="820" y="308"/>
                </a:lnTo>
                <a:lnTo>
                  <a:pt x="821" y="306"/>
                </a:lnTo>
                <a:lnTo>
                  <a:pt x="824" y="303"/>
                </a:lnTo>
                <a:lnTo>
                  <a:pt x="824" y="302"/>
                </a:lnTo>
                <a:lnTo>
                  <a:pt x="826" y="299"/>
                </a:lnTo>
                <a:lnTo>
                  <a:pt x="827" y="298"/>
                </a:lnTo>
                <a:lnTo>
                  <a:pt x="828" y="296"/>
                </a:lnTo>
                <a:lnTo>
                  <a:pt x="829" y="296"/>
                </a:lnTo>
                <a:lnTo>
                  <a:pt x="829" y="295"/>
                </a:lnTo>
                <a:lnTo>
                  <a:pt x="831" y="295"/>
                </a:lnTo>
                <a:lnTo>
                  <a:pt x="832" y="295"/>
                </a:lnTo>
                <a:lnTo>
                  <a:pt x="834" y="294"/>
                </a:lnTo>
                <a:lnTo>
                  <a:pt x="836" y="294"/>
                </a:lnTo>
                <a:lnTo>
                  <a:pt x="838" y="294"/>
                </a:lnTo>
                <a:lnTo>
                  <a:pt x="840" y="293"/>
                </a:lnTo>
                <a:lnTo>
                  <a:pt x="842" y="293"/>
                </a:lnTo>
                <a:lnTo>
                  <a:pt x="844" y="292"/>
                </a:lnTo>
                <a:lnTo>
                  <a:pt x="845" y="291"/>
                </a:lnTo>
                <a:lnTo>
                  <a:pt x="846" y="291"/>
                </a:lnTo>
                <a:lnTo>
                  <a:pt x="848" y="288"/>
                </a:lnTo>
                <a:lnTo>
                  <a:pt x="851" y="285"/>
                </a:lnTo>
                <a:lnTo>
                  <a:pt x="852" y="284"/>
                </a:lnTo>
                <a:lnTo>
                  <a:pt x="853" y="283"/>
                </a:lnTo>
                <a:lnTo>
                  <a:pt x="854" y="281"/>
                </a:lnTo>
                <a:lnTo>
                  <a:pt x="855" y="280"/>
                </a:lnTo>
                <a:lnTo>
                  <a:pt x="855" y="279"/>
                </a:lnTo>
                <a:lnTo>
                  <a:pt x="857" y="278"/>
                </a:lnTo>
                <a:lnTo>
                  <a:pt x="859" y="277"/>
                </a:lnTo>
                <a:lnTo>
                  <a:pt x="861" y="276"/>
                </a:lnTo>
                <a:lnTo>
                  <a:pt x="875" y="273"/>
                </a:lnTo>
                <a:lnTo>
                  <a:pt x="878" y="272"/>
                </a:lnTo>
                <a:lnTo>
                  <a:pt x="880" y="271"/>
                </a:lnTo>
                <a:lnTo>
                  <a:pt x="883" y="270"/>
                </a:lnTo>
                <a:lnTo>
                  <a:pt x="885" y="268"/>
                </a:lnTo>
                <a:lnTo>
                  <a:pt x="887" y="267"/>
                </a:lnTo>
                <a:lnTo>
                  <a:pt x="888" y="266"/>
                </a:lnTo>
                <a:lnTo>
                  <a:pt x="890" y="264"/>
                </a:lnTo>
                <a:lnTo>
                  <a:pt x="892" y="262"/>
                </a:lnTo>
                <a:lnTo>
                  <a:pt x="893" y="261"/>
                </a:lnTo>
                <a:lnTo>
                  <a:pt x="894" y="261"/>
                </a:lnTo>
                <a:lnTo>
                  <a:pt x="895" y="260"/>
                </a:lnTo>
                <a:lnTo>
                  <a:pt x="896" y="260"/>
                </a:lnTo>
                <a:lnTo>
                  <a:pt x="898" y="257"/>
                </a:lnTo>
                <a:lnTo>
                  <a:pt x="901" y="254"/>
                </a:lnTo>
                <a:lnTo>
                  <a:pt x="902" y="251"/>
                </a:lnTo>
                <a:lnTo>
                  <a:pt x="903" y="250"/>
                </a:lnTo>
                <a:lnTo>
                  <a:pt x="904" y="247"/>
                </a:lnTo>
                <a:lnTo>
                  <a:pt x="905" y="245"/>
                </a:lnTo>
                <a:lnTo>
                  <a:pt x="906" y="243"/>
                </a:lnTo>
                <a:lnTo>
                  <a:pt x="906" y="242"/>
                </a:lnTo>
                <a:lnTo>
                  <a:pt x="907" y="241"/>
                </a:lnTo>
                <a:lnTo>
                  <a:pt x="908" y="239"/>
                </a:lnTo>
                <a:lnTo>
                  <a:pt x="910" y="236"/>
                </a:lnTo>
                <a:lnTo>
                  <a:pt x="910" y="234"/>
                </a:lnTo>
                <a:lnTo>
                  <a:pt x="910" y="233"/>
                </a:lnTo>
                <a:lnTo>
                  <a:pt x="911" y="231"/>
                </a:lnTo>
                <a:lnTo>
                  <a:pt x="911" y="228"/>
                </a:lnTo>
                <a:lnTo>
                  <a:pt x="912" y="227"/>
                </a:lnTo>
                <a:lnTo>
                  <a:pt x="912" y="226"/>
                </a:lnTo>
                <a:lnTo>
                  <a:pt x="914" y="224"/>
                </a:lnTo>
                <a:lnTo>
                  <a:pt x="915" y="222"/>
                </a:lnTo>
                <a:lnTo>
                  <a:pt x="917" y="221"/>
                </a:lnTo>
                <a:lnTo>
                  <a:pt x="918" y="220"/>
                </a:lnTo>
                <a:lnTo>
                  <a:pt x="919" y="220"/>
                </a:lnTo>
                <a:lnTo>
                  <a:pt x="923" y="217"/>
                </a:lnTo>
                <a:lnTo>
                  <a:pt x="925" y="217"/>
                </a:lnTo>
                <a:lnTo>
                  <a:pt x="927" y="216"/>
                </a:lnTo>
                <a:lnTo>
                  <a:pt x="932" y="215"/>
                </a:lnTo>
                <a:lnTo>
                  <a:pt x="940" y="214"/>
                </a:lnTo>
                <a:lnTo>
                  <a:pt x="941" y="214"/>
                </a:lnTo>
                <a:lnTo>
                  <a:pt x="944" y="214"/>
                </a:lnTo>
                <a:lnTo>
                  <a:pt x="947" y="214"/>
                </a:lnTo>
                <a:lnTo>
                  <a:pt x="948" y="214"/>
                </a:lnTo>
                <a:lnTo>
                  <a:pt x="950" y="215"/>
                </a:lnTo>
                <a:lnTo>
                  <a:pt x="951" y="215"/>
                </a:lnTo>
                <a:lnTo>
                  <a:pt x="951" y="220"/>
                </a:lnTo>
                <a:lnTo>
                  <a:pt x="953" y="222"/>
                </a:lnTo>
                <a:lnTo>
                  <a:pt x="955" y="224"/>
                </a:lnTo>
                <a:lnTo>
                  <a:pt x="955" y="225"/>
                </a:lnTo>
                <a:lnTo>
                  <a:pt x="956" y="227"/>
                </a:lnTo>
                <a:lnTo>
                  <a:pt x="957" y="228"/>
                </a:lnTo>
                <a:lnTo>
                  <a:pt x="957" y="232"/>
                </a:lnTo>
                <a:lnTo>
                  <a:pt x="957" y="233"/>
                </a:lnTo>
                <a:lnTo>
                  <a:pt x="957" y="235"/>
                </a:lnTo>
                <a:lnTo>
                  <a:pt x="956" y="237"/>
                </a:lnTo>
                <a:lnTo>
                  <a:pt x="955" y="249"/>
                </a:lnTo>
                <a:lnTo>
                  <a:pt x="955" y="251"/>
                </a:lnTo>
                <a:lnTo>
                  <a:pt x="954" y="253"/>
                </a:lnTo>
                <a:lnTo>
                  <a:pt x="956" y="253"/>
                </a:lnTo>
                <a:lnTo>
                  <a:pt x="958" y="253"/>
                </a:lnTo>
                <a:lnTo>
                  <a:pt x="959" y="254"/>
                </a:lnTo>
                <a:lnTo>
                  <a:pt x="960" y="254"/>
                </a:lnTo>
                <a:lnTo>
                  <a:pt x="962" y="254"/>
                </a:lnTo>
                <a:lnTo>
                  <a:pt x="962" y="255"/>
                </a:lnTo>
                <a:lnTo>
                  <a:pt x="963" y="255"/>
                </a:lnTo>
                <a:lnTo>
                  <a:pt x="964" y="255"/>
                </a:lnTo>
                <a:lnTo>
                  <a:pt x="965" y="255"/>
                </a:lnTo>
                <a:lnTo>
                  <a:pt x="965" y="254"/>
                </a:lnTo>
                <a:lnTo>
                  <a:pt x="966" y="254"/>
                </a:lnTo>
                <a:lnTo>
                  <a:pt x="966" y="255"/>
                </a:lnTo>
                <a:lnTo>
                  <a:pt x="967" y="255"/>
                </a:lnTo>
                <a:lnTo>
                  <a:pt x="968" y="255"/>
                </a:lnTo>
                <a:lnTo>
                  <a:pt x="969" y="256"/>
                </a:lnTo>
                <a:lnTo>
                  <a:pt x="970" y="256"/>
                </a:lnTo>
                <a:lnTo>
                  <a:pt x="971" y="256"/>
                </a:lnTo>
                <a:lnTo>
                  <a:pt x="973" y="256"/>
                </a:lnTo>
                <a:lnTo>
                  <a:pt x="974" y="255"/>
                </a:lnTo>
                <a:lnTo>
                  <a:pt x="975" y="255"/>
                </a:lnTo>
                <a:lnTo>
                  <a:pt x="977" y="254"/>
                </a:lnTo>
                <a:lnTo>
                  <a:pt x="978" y="254"/>
                </a:lnTo>
                <a:lnTo>
                  <a:pt x="979" y="255"/>
                </a:lnTo>
                <a:lnTo>
                  <a:pt x="980" y="255"/>
                </a:lnTo>
                <a:lnTo>
                  <a:pt x="981" y="254"/>
                </a:lnTo>
                <a:lnTo>
                  <a:pt x="981" y="255"/>
                </a:lnTo>
                <a:lnTo>
                  <a:pt x="982" y="254"/>
                </a:lnTo>
                <a:lnTo>
                  <a:pt x="983" y="254"/>
                </a:lnTo>
                <a:lnTo>
                  <a:pt x="984" y="254"/>
                </a:lnTo>
                <a:lnTo>
                  <a:pt x="985" y="253"/>
                </a:lnTo>
                <a:lnTo>
                  <a:pt x="986" y="254"/>
                </a:lnTo>
                <a:lnTo>
                  <a:pt x="986" y="253"/>
                </a:lnTo>
                <a:lnTo>
                  <a:pt x="987" y="253"/>
                </a:lnTo>
                <a:lnTo>
                  <a:pt x="987" y="254"/>
                </a:lnTo>
                <a:lnTo>
                  <a:pt x="987" y="255"/>
                </a:lnTo>
                <a:lnTo>
                  <a:pt x="988" y="255"/>
                </a:lnTo>
                <a:lnTo>
                  <a:pt x="989" y="256"/>
                </a:lnTo>
                <a:lnTo>
                  <a:pt x="989" y="255"/>
                </a:lnTo>
                <a:lnTo>
                  <a:pt x="988" y="255"/>
                </a:lnTo>
                <a:lnTo>
                  <a:pt x="988" y="254"/>
                </a:lnTo>
                <a:lnTo>
                  <a:pt x="988" y="253"/>
                </a:lnTo>
                <a:lnTo>
                  <a:pt x="989" y="253"/>
                </a:lnTo>
                <a:lnTo>
                  <a:pt x="990" y="253"/>
                </a:lnTo>
                <a:lnTo>
                  <a:pt x="991" y="253"/>
                </a:lnTo>
                <a:lnTo>
                  <a:pt x="992" y="252"/>
                </a:lnTo>
                <a:lnTo>
                  <a:pt x="993" y="252"/>
                </a:lnTo>
                <a:lnTo>
                  <a:pt x="994" y="252"/>
                </a:lnTo>
                <a:lnTo>
                  <a:pt x="995" y="252"/>
                </a:lnTo>
                <a:lnTo>
                  <a:pt x="996" y="252"/>
                </a:lnTo>
                <a:lnTo>
                  <a:pt x="997" y="253"/>
                </a:lnTo>
                <a:lnTo>
                  <a:pt x="997" y="254"/>
                </a:lnTo>
                <a:lnTo>
                  <a:pt x="996" y="254"/>
                </a:lnTo>
                <a:lnTo>
                  <a:pt x="997" y="254"/>
                </a:lnTo>
                <a:lnTo>
                  <a:pt x="998" y="254"/>
                </a:lnTo>
                <a:lnTo>
                  <a:pt x="999" y="254"/>
                </a:lnTo>
                <a:lnTo>
                  <a:pt x="1000" y="255"/>
                </a:lnTo>
                <a:lnTo>
                  <a:pt x="1000" y="256"/>
                </a:lnTo>
                <a:lnTo>
                  <a:pt x="1001" y="256"/>
                </a:lnTo>
                <a:lnTo>
                  <a:pt x="1001" y="257"/>
                </a:lnTo>
                <a:lnTo>
                  <a:pt x="1002" y="258"/>
                </a:lnTo>
                <a:lnTo>
                  <a:pt x="1002" y="260"/>
                </a:lnTo>
                <a:lnTo>
                  <a:pt x="1003" y="261"/>
                </a:lnTo>
                <a:lnTo>
                  <a:pt x="1003" y="262"/>
                </a:lnTo>
                <a:lnTo>
                  <a:pt x="1004" y="264"/>
                </a:lnTo>
                <a:lnTo>
                  <a:pt x="1005" y="266"/>
                </a:lnTo>
                <a:lnTo>
                  <a:pt x="1008" y="269"/>
                </a:lnTo>
                <a:lnTo>
                  <a:pt x="1009" y="271"/>
                </a:lnTo>
                <a:lnTo>
                  <a:pt x="1010" y="273"/>
                </a:lnTo>
                <a:lnTo>
                  <a:pt x="1013" y="277"/>
                </a:lnTo>
                <a:lnTo>
                  <a:pt x="1014" y="278"/>
                </a:lnTo>
                <a:lnTo>
                  <a:pt x="1016" y="281"/>
                </a:lnTo>
                <a:lnTo>
                  <a:pt x="1016" y="282"/>
                </a:lnTo>
                <a:lnTo>
                  <a:pt x="1017" y="283"/>
                </a:lnTo>
                <a:lnTo>
                  <a:pt x="1018" y="284"/>
                </a:lnTo>
                <a:lnTo>
                  <a:pt x="1019" y="284"/>
                </a:lnTo>
                <a:lnTo>
                  <a:pt x="1020" y="284"/>
                </a:lnTo>
                <a:lnTo>
                  <a:pt x="1021" y="284"/>
                </a:lnTo>
                <a:lnTo>
                  <a:pt x="1022" y="285"/>
                </a:lnTo>
                <a:lnTo>
                  <a:pt x="1023" y="285"/>
                </a:lnTo>
                <a:lnTo>
                  <a:pt x="1023" y="286"/>
                </a:lnTo>
                <a:lnTo>
                  <a:pt x="1024" y="286"/>
                </a:lnTo>
                <a:lnTo>
                  <a:pt x="1025" y="286"/>
                </a:lnTo>
                <a:lnTo>
                  <a:pt x="1026" y="287"/>
                </a:lnTo>
                <a:lnTo>
                  <a:pt x="1026" y="288"/>
                </a:lnTo>
                <a:lnTo>
                  <a:pt x="1026" y="289"/>
                </a:lnTo>
                <a:lnTo>
                  <a:pt x="1025" y="289"/>
                </a:lnTo>
                <a:lnTo>
                  <a:pt x="1025" y="290"/>
                </a:lnTo>
                <a:lnTo>
                  <a:pt x="1026" y="290"/>
                </a:lnTo>
                <a:lnTo>
                  <a:pt x="1027" y="290"/>
                </a:lnTo>
                <a:lnTo>
                  <a:pt x="1028" y="291"/>
                </a:lnTo>
                <a:lnTo>
                  <a:pt x="1028" y="292"/>
                </a:lnTo>
                <a:lnTo>
                  <a:pt x="1066" y="310"/>
                </a:lnTo>
                <a:lnTo>
                  <a:pt x="1067" y="311"/>
                </a:lnTo>
                <a:lnTo>
                  <a:pt x="1067" y="312"/>
                </a:lnTo>
                <a:lnTo>
                  <a:pt x="1067" y="313"/>
                </a:lnTo>
                <a:lnTo>
                  <a:pt x="1069" y="314"/>
                </a:lnTo>
                <a:lnTo>
                  <a:pt x="1070" y="314"/>
                </a:lnTo>
                <a:lnTo>
                  <a:pt x="1071" y="314"/>
                </a:lnTo>
                <a:lnTo>
                  <a:pt x="1071" y="315"/>
                </a:lnTo>
                <a:lnTo>
                  <a:pt x="1072" y="315"/>
                </a:lnTo>
                <a:lnTo>
                  <a:pt x="1073" y="316"/>
                </a:lnTo>
                <a:lnTo>
                  <a:pt x="1074" y="317"/>
                </a:lnTo>
                <a:lnTo>
                  <a:pt x="1075" y="318"/>
                </a:lnTo>
                <a:lnTo>
                  <a:pt x="1076" y="318"/>
                </a:lnTo>
                <a:lnTo>
                  <a:pt x="1077" y="318"/>
                </a:lnTo>
                <a:lnTo>
                  <a:pt x="1078" y="318"/>
                </a:lnTo>
                <a:lnTo>
                  <a:pt x="1078" y="317"/>
                </a:lnTo>
                <a:lnTo>
                  <a:pt x="1079" y="317"/>
                </a:lnTo>
                <a:lnTo>
                  <a:pt x="1080" y="317"/>
                </a:lnTo>
                <a:lnTo>
                  <a:pt x="1081" y="317"/>
                </a:lnTo>
                <a:lnTo>
                  <a:pt x="1082" y="317"/>
                </a:lnTo>
                <a:lnTo>
                  <a:pt x="1083" y="317"/>
                </a:lnTo>
                <a:lnTo>
                  <a:pt x="1084" y="317"/>
                </a:lnTo>
                <a:lnTo>
                  <a:pt x="1085" y="318"/>
                </a:lnTo>
                <a:lnTo>
                  <a:pt x="1086" y="317"/>
                </a:lnTo>
                <a:lnTo>
                  <a:pt x="1086" y="318"/>
                </a:lnTo>
                <a:lnTo>
                  <a:pt x="1087" y="318"/>
                </a:lnTo>
                <a:lnTo>
                  <a:pt x="1088" y="318"/>
                </a:lnTo>
                <a:lnTo>
                  <a:pt x="1089" y="318"/>
                </a:lnTo>
                <a:lnTo>
                  <a:pt x="1090" y="318"/>
                </a:lnTo>
                <a:lnTo>
                  <a:pt x="1091" y="320"/>
                </a:lnTo>
                <a:lnTo>
                  <a:pt x="1092" y="320"/>
                </a:lnTo>
                <a:lnTo>
                  <a:pt x="1095" y="321"/>
                </a:lnTo>
                <a:lnTo>
                  <a:pt x="1097" y="321"/>
                </a:lnTo>
                <a:lnTo>
                  <a:pt x="1098" y="322"/>
                </a:lnTo>
                <a:lnTo>
                  <a:pt x="1099" y="322"/>
                </a:lnTo>
                <a:lnTo>
                  <a:pt x="1100" y="322"/>
                </a:lnTo>
                <a:lnTo>
                  <a:pt x="1101" y="322"/>
                </a:lnTo>
                <a:lnTo>
                  <a:pt x="1102" y="322"/>
                </a:lnTo>
                <a:lnTo>
                  <a:pt x="1102" y="321"/>
                </a:lnTo>
                <a:lnTo>
                  <a:pt x="1103" y="321"/>
                </a:lnTo>
                <a:lnTo>
                  <a:pt x="1105" y="320"/>
                </a:lnTo>
                <a:lnTo>
                  <a:pt x="1106" y="320"/>
                </a:lnTo>
                <a:lnTo>
                  <a:pt x="1107" y="320"/>
                </a:lnTo>
                <a:lnTo>
                  <a:pt x="1108" y="320"/>
                </a:lnTo>
                <a:lnTo>
                  <a:pt x="1109" y="320"/>
                </a:lnTo>
                <a:lnTo>
                  <a:pt x="1110" y="320"/>
                </a:lnTo>
                <a:lnTo>
                  <a:pt x="1111" y="320"/>
                </a:lnTo>
                <a:lnTo>
                  <a:pt x="1113" y="320"/>
                </a:lnTo>
                <a:lnTo>
                  <a:pt x="1113" y="321"/>
                </a:lnTo>
                <a:lnTo>
                  <a:pt x="1114" y="321"/>
                </a:lnTo>
                <a:lnTo>
                  <a:pt x="1115" y="321"/>
                </a:lnTo>
                <a:lnTo>
                  <a:pt x="1117" y="321"/>
                </a:lnTo>
                <a:lnTo>
                  <a:pt x="1118" y="321"/>
                </a:lnTo>
                <a:lnTo>
                  <a:pt x="1119" y="321"/>
                </a:lnTo>
                <a:lnTo>
                  <a:pt x="1120" y="322"/>
                </a:lnTo>
                <a:lnTo>
                  <a:pt x="1121" y="321"/>
                </a:lnTo>
                <a:lnTo>
                  <a:pt x="1122" y="321"/>
                </a:lnTo>
                <a:lnTo>
                  <a:pt x="1123" y="321"/>
                </a:lnTo>
                <a:lnTo>
                  <a:pt x="1124" y="321"/>
                </a:lnTo>
                <a:lnTo>
                  <a:pt x="1125" y="321"/>
                </a:lnTo>
                <a:lnTo>
                  <a:pt x="1127" y="322"/>
                </a:lnTo>
                <a:lnTo>
                  <a:pt x="1128" y="323"/>
                </a:lnTo>
                <a:lnTo>
                  <a:pt x="1129" y="324"/>
                </a:lnTo>
                <a:lnTo>
                  <a:pt x="1130" y="324"/>
                </a:lnTo>
                <a:lnTo>
                  <a:pt x="1131" y="324"/>
                </a:lnTo>
                <a:lnTo>
                  <a:pt x="1132" y="325"/>
                </a:lnTo>
                <a:lnTo>
                  <a:pt x="1132" y="326"/>
                </a:lnTo>
                <a:lnTo>
                  <a:pt x="1133" y="327"/>
                </a:lnTo>
                <a:lnTo>
                  <a:pt x="1133" y="328"/>
                </a:lnTo>
                <a:lnTo>
                  <a:pt x="1133" y="331"/>
                </a:lnTo>
                <a:lnTo>
                  <a:pt x="1133" y="332"/>
                </a:lnTo>
                <a:lnTo>
                  <a:pt x="1133" y="334"/>
                </a:lnTo>
                <a:lnTo>
                  <a:pt x="1132" y="335"/>
                </a:lnTo>
                <a:lnTo>
                  <a:pt x="1132" y="336"/>
                </a:lnTo>
                <a:lnTo>
                  <a:pt x="1131" y="336"/>
                </a:lnTo>
                <a:lnTo>
                  <a:pt x="1130" y="337"/>
                </a:lnTo>
                <a:lnTo>
                  <a:pt x="1129" y="338"/>
                </a:lnTo>
                <a:lnTo>
                  <a:pt x="1128" y="339"/>
                </a:lnTo>
                <a:lnTo>
                  <a:pt x="1126" y="341"/>
                </a:lnTo>
                <a:lnTo>
                  <a:pt x="1126" y="342"/>
                </a:lnTo>
                <a:lnTo>
                  <a:pt x="1126" y="344"/>
                </a:lnTo>
                <a:lnTo>
                  <a:pt x="1126" y="345"/>
                </a:lnTo>
                <a:lnTo>
                  <a:pt x="1125" y="345"/>
                </a:lnTo>
                <a:lnTo>
                  <a:pt x="1125" y="346"/>
                </a:lnTo>
                <a:lnTo>
                  <a:pt x="1123" y="349"/>
                </a:lnTo>
                <a:lnTo>
                  <a:pt x="1149" y="359"/>
                </a:lnTo>
                <a:lnTo>
                  <a:pt x="1174" y="369"/>
                </a:lnTo>
                <a:lnTo>
                  <a:pt x="1174" y="370"/>
                </a:lnTo>
                <a:lnTo>
                  <a:pt x="1174" y="371"/>
                </a:lnTo>
                <a:lnTo>
                  <a:pt x="1174" y="372"/>
                </a:lnTo>
                <a:lnTo>
                  <a:pt x="1174" y="373"/>
                </a:lnTo>
                <a:lnTo>
                  <a:pt x="1175" y="373"/>
                </a:lnTo>
                <a:lnTo>
                  <a:pt x="1175" y="371"/>
                </a:lnTo>
                <a:lnTo>
                  <a:pt x="1176" y="372"/>
                </a:lnTo>
                <a:lnTo>
                  <a:pt x="1176" y="370"/>
                </a:lnTo>
                <a:lnTo>
                  <a:pt x="1177" y="370"/>
                </a:lnTo>
                <a:lnTo>
                  <a:pt x="1178" y="369"/>
                </a:lnTo>
                <a:lnTo>
                  <a:pt x="1178" y="368"/>
                </a:lnTo>
                <a:lnTo>
                  <a:pt x="1177" y="367"/>
                </a:lnTo>
                <a:lnTo>
                  <a:pt x="1178" y="367"/>
                </a:lnTo>
                <a:lnTo>
                  <a:pt x="1178" y="366"/>
                </a:lnTo>
                <a:lnTo>
                  <a:pt x="1179" y="365"/>
                </a:lnTo>
                <a:lnTo>
                  <a:pt x="1180" y="366"/>
                </a:lnTo>
                <a:lnTo>
                  <a:pt x="1181" y="365"/>
                </a:lnTo>
                <a:lnTo>
                  <a:pt x="1182" y="365"/>
                </a:lnTo>
                <a:lnTo>
                  <a:pt x="1182" y="366"/>
                </a:lnTo>
                <a:lnTo>
                  <a:pt x="1183" y="365"/>
                </a:lnTo>
                <a:lnTo>
                  <a:pt x="1183" y="364"/>
                </a:lnTo>
                <a:lnTo>
                  <a:pt x="1183" y="363"/>
                </a:lnTo>
                <a:lnTo>
                  <a:pt x="1184" y="363"/>
                </a:lnTo>
                <a:lnTo>
                  <a:pt x="1184" y="362"/>
                </a:lnTo>
                <a:lnTo>
                  <a:pt x="1184" y="361"/>
                </a:lnTo>
                <a:lnTo>
                  <a:pt x="1185" y="360"/>
                </a:lnTo>
                <a:lnTo>
                  <a:pt x="1185" y="359"/>
                </a:lnTo>
                <a:lnTo>
                  <a:pt x="1184" y="360"/>
                </a:lnTo>
                <a:lnTo>
                  <a:pt x="1184" y="359"/>
                </a:lnTo>
                <a:lnTo>
                  <a:pt x="1184" y="358"/>
                </a:lnTo>
                <a:lnTo>
                  <a:pt x="1185" y="358"/>
                </a:lnTo>
                <a:lnTo>
                  <a:pt x="1186" y="357"/>
                </a:lnTo>
                <a:lnTo>
                  <a:pt x="1187" y="358"/>
                </a:lnTo>
                <a:lnTo>
                  <a:pt x="1188" y="358"/>
                </a:lnTo>
                <a:lnTo>
                  <a:pt x="1189" y="359"/>
                </a:lnTo>
                <a:lnTo>
                  <a:pt x="1189" y="360"/>
                </a:lnTo>
                <a:lnTo>
                  <a:pt x="1190" y="360"/>
                </a:lnTo>
                <a:lnTo>
                  <a:pt x="1189" y="361"/>
                </a:lnTo>
                <a:lnTo>
                  <a:pt x="1191" y="362"/>
                </a:lnTo>
                <a:lnTo>
                  <a:pt x="1190" y="362"/>
                </a:lnTo>
                <a:lnTo>
                  <a:pt x="1190" y="363"/>
                </a:lnTo>
                <a:lnTo>
                  <a:pt x="1190" y="364"/>
                </a:lnTo>
                <a:lnTo>
                  <a:pt x="1191" y="365"/>
                </a:lnTo>
                <a:lnTo>
                  <a:pt x="1190" y="366"/>
                </a:lnTo>
                <a:lnTo>
                  <a:pt x="1190" y="367"/>
                </a:lnTo>
                <a:lnTo>
                  <a:pt x="1189" y="368"/>
                </a:lnTo>
                <a:lnTo>
                  <a:pt x="1189" y="369"/>
                </a:lnTo>
                <a:lnTo>
                  <a:pt x="1188" y="369"/>
                </a:lnTo>
                <a:lnTo>
                  <a:pt x="1188" y="370"/>
                </a:lnTo>
                <a:lnTo>
                  <a:pt x="1188" y="371"/>
                </a:lnTo>
                <a:lnTo>
                  <a:pt x="1189" y="371"/>
                </a:lnTo>
                <a:lnTo>
                  <a:pt x="1189" y="370"/>
                </a:lnTo>
                <a:lnTo>
                  <a:pt x="1190" y="370"/>
                </a:lnTo>
                <a:lnTo>
                  <a:pt x="1190" y="371"/>
                </a:lnTo>
                <a:lnTo>
                  <a:pt x="1191" y="371"/>
                </a:lnTo>
                <a:lnTo>
                  <a:pt x="1192" y="371"/>
                </a:lnTo>
                <a:lnTo>
                  <a:pt x="1192" y="370"/>
                </a:lnTo>
                <a:lnTo>
                  <a:pt x="1193" y="370"/>
                </a:lnTo>
                <a:lnTo>
                  <a:pt x="1193" y="369"/>
                </a:lnTo>
                <a:lnTo>
                  <a:pt x="1193" y="368"/>
                </a:lnTo>
                <a:lnTo>
                  <a:pt x="1193" y="367"/>
                </a:lnTo>
                <a:lnTo>
                  <a:pt x="1193" y="368"/>
                </a:lnTo>
                <a:lnTo>
                  <a:pt x="1193" y="367"/>
                </a:lnTo>
                <a:lnTo>
                  <a:pt x="1193" y="366"/>
                </a:lnTo>
                <a:lnTo>
                  <a:pt x="1193" y="365"/>
                </a:lnTo>
                <a:lnTo>
                  <a:pt x="1193" y="364"/>
                </a:lnTo>
                <a:lnTo>
                  <a:pt x="1193" y="363"/>
                </a:lnTo>
                <a:lnTo>
                  <a:pt x="1194" y="363"/>
                </a:lnTo>
                <a:lnTo>
                  <a:pt x="1195" y="362"/>
                </a:lnTo>
                <a:lnTo>
                  <a:pt x="1194" y="362"/>
                </a:lnTo>
                <a:lnTo>
                  <a:pt x="1195" y="361"/>
                </a:lnTo>
                <a:lnTo>
                  <a:pt x="1195" y="360"/>
                </a:lnTo>
                <a:lnTo>
                  <a:pt x="1194" y="360"/>
                </a:lnTo>
                <a:lnTo>
                  <a:pt x="1194" y="359"/>
                </a:lnTo>
                <a:lnTo>
                  <a:pt x="1195" y="358"/>
                </a:lnTo>
                <a:lnTo>
                  <a:pt x="1196" y="358"/>
                </a:lnTo>
                <a:lnTo>
                  <a:pt x="1197" y="359"/>
                </a:lnTo>
                <a:lnTo>
                  <a:pt x="1197" y="360"/>
                </a:lnTo>
                <a:lnTo>
                  <a:pt x="1196" y="360"/>
                </a:lnTo>
                <a:lnTo>
                  <a:pt x="1195" y="361"/>
                </a:lnTo>
                <a:lnTo>
                  <a:pt x="1195" y="362"/>
                </a:lnTo>
                <a:lnTo>
                  <a:pt x="1196" y="362"/>
                </a:lnTo>
                <a:lnTo>
                  <a:pt x="1197" y="361"/>
                </a:lnTo>
                <a:lnTo>
                  <a:pt x="1198" y="362"/>
                </a:lnTo>
                <a:lnTo>
                  <a:pt x="1198" y="361"/>
                </a:lnTo>
                <a:lnTo>
                  <a:pt x="1199" y="362"/>
                </a:lnTo>
                <a:lnTo>
                  <a:pt x="1198" y="362"/>
                </a:lnTo>
                <a:lnTo>
                  <a:pt x="1199" y="364"/>
                </a:lnTo>
                <a:lnTo>
                  <a:pt x="1199" y="365"/>
                </a:lnTo>
                <a:lnTo>
                  <a:pt x="1199" y="367"/>
                </a:lnTo>
                <a:lnTo>
                  <a:pt x="1198" y="367"/>
                </a:lnTo>
                <a:lnTo>
                  <a:pt x="1199" y="367"/>
                </a:lnTo>
                <a:lnTo>
                  <a:pt x="1200" y="367"/>
                </a:lnTo>
                <a:lnTo>
                  <a:pt x="1200" y="366"/>
                </a:lnTo>
                <a:lnTo>
                  <a:pt x="1200" y="365"/>
                </a:lnTo>
                <a:lnTo>
                  <a:pt x="1200" y="364"/>
                </a:lnTo>
                <a:lnTo>
                  <a:pt x="1201" y="364"/>
                </a:lnTo>
                <a:lnTo>
                  <a:pt x="1201" y="363"/>
                </a:lnTo>
                <a:lnTo>
                  <a:pt x="1200" y="362"/>
                </a:lnTo>
                <a:lnTo>
                  <a:pt x="1199" y="361"/>
                </a:lnTo>
                <a:lnTo>
                  <a:pt x="1199" y="360"/>
                </a:lnTo>
                <a:lnTo>
                  <a:pt x="1201" y="360"/>
                </a:lnTo>
                <a:lnTo>
                  <a:pt x="1202" y="360"/>
                </a:lnTo>
                <a:lnTo>
                  <a:pt x="1203" y="359"/>
                </a:lnTo>
                <a:lnTo>
                  <a:pt x="1203" y="358"/>
                </a:lnTo>
                <a:lnTo>
                  <a:pt x="1204" y="358"/>
                </a:lnTo>
                <a:lnTo>
                  <a:pt x="1204" y="357"/>
                </a:lnTo>
                <a:lnTo>
                  <a:pt x="1205" y="357"/>
                </a:lnTo>
                <a:lnTo>
                  <a:pt x="1206" y="357"/>
                </a:lnTo>
                <a:lnTo>
                  <a:pt x="1207" y="358"/>
                </a:lnTo>
                <a:lnTo>
                  <a:pt x="1206" y="358"/>
                </a:lnTo>
                <a:lnTo>
                  <a:pt x="1206" y="359"/>
                </a:lnTo>
                <a:lnTo>
                  <a:pt x="1207" y="359"/>
                </a:lnTo>
                <a:lnTo>
                  <a:pt x="1206" y="359"/>
                </a:lnTo>
                <a:lnTo>
                  <a:pt x="1207" y="360"/>
                </a:lnTo>
                <a:lnTo>
                  <a:pt x="1207" y="361"/>
                </a:lnTo>
                <a:lnTo>
                  <a:pt x="1206" y="361"/>
                </a:lnTo>
                <a:lnTo>
                  <a:pt x="1206" y="362"/>
                </a:lnTo>
                <a:lnTo>
                  <a:pt x="1207" y="362"/>
                </a:lnTo>
                <a:lnTo>
                  <a:pt x="1206" y="362"/>
                </a:lnTo>
                <a:lnTo>
                  <a:pt x="1206" y="363"/>
                </a:lnTo>
                <a:lnTo>
                  <a:pt x="1207" y="364"/>
                </a:lnTo>
                <a:lnTo>
                  <a:pt x="1208" y="363"/>
                </a:lnTo>
                <a:lnTo>
                  <a:pt x="1209" y="362"/>
                </a:lnTo>
                <a:lnTo>
                  <a:pt x="1210" y="362"/>
                </a:lnTo>
                <a:lnTo>
                  <a:pt x="1211" y="362"/>
                </a:lnTo>
                <a:lnTo>
                  <a:pt x="1212" y="363"/>
                </a:lnTo>
                <a:lnTo>
                  <a:pt x="1213" y="364"/>
                </a:lnTo>
                <a:lnTo>
                  <a:pt x="1213" y="366"/>
                </a:lnTo>
                <a:lnTo>
                  <a:pt x="1214" y="367"/>
                </a:lnTo>
                <a:lnTo>
                  <a:pt x="1214" y="368"/>
                </a:lnTo>
                <a:lnTo>
                  <a:pt x="1213" y="368"/>
                </a:lnTo>
                <a:lnTo>
                  <a:pt x="1213" y="369"/>
                </a:lnTo>
                <a:lnTo>
                  <a:pt x="1213" y="370"/>
                </a:lnTo>
                <a:lnTo>
                  <a:pt x="1212" y="370"/>
                </a:lnTo>
                <a:lnTo>
                  <a:pt x="1213" y="370"/>
                </a:lnTo>
                <a:lnTo>
                  <a:pt x="1213" y="371"/>
                </a:lnTo>
                <a:lnTo>
                  <a:pt x="1213" y="372"/>
                </a:lnTo>
                <a:lnTo>
                  <a:pt x="1212" y="373"/>
                </a:lnTo>
                <a:lnTo>
                  <a:pt x="1212" y="374"/>
                </a:lnTo>
                <a:lnTo>
                  <a:pt x="1213" y="374"/>
                </a:lnTo>
                <a:lnTo>
                  <a:pt x="1213" y="373"/>
                </a:lnTo>
                <a:lnTo>
                  <a:pt x="1213" y="374"/>
                </a:lnTo>
                <a:lnTo>
                  <a:pt x="1213" y="375"/>
                </a:lnTo>
                <a:lnTo>
                  <a:pt x="1214" y="375"/>
                </a:lnTo>
                <a:lnTo>
                  <a:pt x="1214" y="376"/>
                </a:lnTo>
                <a:lnTo>
                  <a:pt x="1215" y="375"/>
                </a:lnTo>
                <a:lnTo>
                  <a:pt x="1216" y="373"/>
                </a:lnTo>
                <a:lnTo>
                  <a:pt x="1217" y="372"/>
                </a:lnTo>
                <a:lnTo>
                  <a:pt x="1217" y="371"/>
                </a:lnTo>
                <a:lnTo>
                  <a:pt x="1218" y="371"/>
                </a:lnTo>
                <a:lnTo>
                  <a:pt x="1218" y="370"/>
                </a:lnTo>
                <a:lnTo>
                  <a:pt x="1219" y="369"/>
                </a:lnTo>
                <a:lnTo>
                  <a:pt x="1219" y="368"/>
                </a:lnTo>
                <a:lnTo>
                  <a:pt x="1219" y="367"/>
                </a:lnTo>
                <a:lnTo>
                  <a:pt x="1219" y="366"/>
                </a:lnTo>
                <a:lnTo>
                  <a:pt x="1219" y="364"/>
                </a:lnTo>
                <a:lnTo>
                  <a:pt x="1219" y="363"/>
                </a:lnTo>
                <a:lnTo>
                  <a:pt x="1221" y="363"/>
                </a:lnTo>
                <a:lnTo>
                  <a:pt x="1221" y="364"/>
                </a:lnTo>
                <a:lnTo>
                  <a:pt x="1222" y="365"/>
                </a:lnTo>
                <a:lnTo>
                  <a:pt x="1223" y="365"/>
                </a:lnTo>
                <a:lnTo>
                  <a:pt x="1224" y="366"/>
                </a:lnTo>
                <a:lnTo>
                  <a:pt x="1224" y="367"/>
                </a:lnTo>
                <a:lnTo>
                  <a:pt x="1224" y="368"/>
                </a:lnTo>
                <a:lnTo>
                  <a:pt x="1224" y="369"/>
                </a:lnTo>
                <a:lnTo>
                  <a:pt x="1223" y="369"/>
                </a:lnTo>
                <a:lnTo>
                  <a:pt x="1224" y="370"/>
                </a:lnTo>
                <a:lnTo>
                  <a:pt x="1225" y="371"/>
                </a:lnTo>
                <a:lnTo>
                  <a:pt x="1224" y="372"/>
                </a:lnTo>
                <a:lnTo>
                  <a:pt x="1225" y="373"/>
                </a:lnTo>
                <a:lnTo>
                  <a:pt x="1226" y="373"/>
                </a:lnTo>
                <a:lnTo>
                  <a:pt x="1226" y="374"/>
                </a:lnTo>
                <a:lnTo>
                  <a:pt x="1227" y="375"/>
                </a:lnTo>
                <a:lnTo>
                  <a:pt x="1227" y="377"/>
                </a:lnTo>
                <a:lnTo>
                  <a:pt x="1228" y="378"/>
                </a:lnTo>
                <a:lnTo>
                  <a:pt x="1229" y="379"/>
                </a:lnTo>
                <a:lnTo>
                  <a:pt x="1229" y="380"/>
                </a:lnTo>
                <a:lnTo>
                  <a:pt x="1229" y="381"/>
                </a:lnTo>
                <a:lnTo>
                  <a:pt x="1228" y="382"/>
                </a:lnTo>
                <a:lnTo>
                  <a:pt x="1229" y="383"/>
                </a:lnTo>
                <a:lnTo>
                  <a:pt x="1229" y="382"/>
                </a:lnTo>
                <a:lnTo>
                  <a:pt x="1231" y="383"/>
                </a:lnTo>
                <a:lnTo>
                  <a:pt x="1231" y="381"/>
                </a:lnTo>
                <a:lnTo>
                  <a:pt x="1230" y="380"/>
                </a:lnTo>
                <a:lnTo>
                  <a:pt x="1230" y="379"/>
                </a:lnTo>
                <a:lnTo>
                  <a:pt x="1231" y="376"/>
                </a:lnTo>
                <a:lnTo>
                  <a:pt x="1230" y="375"/>
                </a:lnTo>
                <a:lnTo>
                  <a:pt x="1230" y="374"/>
                </a:lnTo>
                <a:lnTo>
                  <a:pt x="1230" y="372"/>
                </a:lnTo>
                <a:lnTo>
                  <a:pt x="1230" y="371"/>
                </a:lnTo>
                <a:lnTo>
                  <a:pt x="1230" y="370"/>
                </a:lnTo>
                <a:lnTo>
                  <a:pt x="1231" y="369"/>
                </a:lnTo>
                <a:lnTo>
                  <a:pt x="1230" y="368"/>
                </a:lnTo>
                <a:lnTo>
                  <a:pt x="1229" y="368"/>
                </a:lnTo>
                <a:lnTo>
                  <a:pt x="1229" y="367"/>
                </a:lnTo>
                <a:lnTo>
                  <a:pt x="1230" y="367"/>
                </a:lnTo>
                <a:lnTo>
                  <a:pt x="1230" y="366"/>
                </a:lnTo>
                <a:lnTo>
                  <a:pt x="1231" y="366"/>
                </a:lnTo>
                <a:lnTo>
                  <a:pt x="1231" y="365"/>
                </a:lnTo>
                <a:lnTo>
                  <a:pt x="1230" y="365"/>
                </a:lnTo>
                <a:lnTo>
                  <a:pt x="1231" y="364"/>
                </a:lnTo>
                <a:lnTo>
                  <a:pt x="1232" y="364"/>
                </a:lnTo>
                <a:lnTo>
                  <a:pt x="1234" y="364"/>
                </a:lnTo>
                <a:lnTo>
                  <a:pt x="1235" y="364"/>
                </a:lnTo>
                <a:lnTo>
                  <a:pt x="1236" y="365"/>
                </a:lnTo>
                <a:lnTo>
                  <a:pt x="1237" y="366"/>
                </a:lnTo>
                <a:lnTo>
                  <a:pt x="1236" y="367"/>
                </a:lnTo>
                <a:lnTo>
                  <a:pt x="1236" y="368"/>
                </a:lnTo>
                <a:lnTo>
                  <a:pt x="1236" y="369"/>
                </a:lnTo>
                <a:lnTo>
                  <a:pt x="1235" y="370"/>
                </a:lnTo>
                <a:lnTo>
                  <a:pt x="1235" y="371"/>
                </a:lnTo>
                <a:lnTo>
                  <a:pt x="1235" y="370"/>
                </a:lnTo>
                <a:lnTo>
                  <a:pt x="1236" y="370"/>
                </a:lnTo>
                <a:lnTo>
                  <a:pt x="1236" y="371"/>
                </a:lnTo>
                <a:lnTo>
                  <a:pt x="1237" y="371"/>
                </a:lnTo>
                <a:lnTo>
                  <a:pt x="1237" y="372"/>
                </a:lnTo>
                <a:lnTo>
                  <a:pt x="1238" y="372"/>
                </a:lnTo>
                <a:lnTo>
                  <a:pt x="1238" y="371"/>
                </a:lnTo>
                <a:lnTo>
                  <a:pt x="1239" y="371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1" y="369"/>
                </a:lnTo>
                <a:lnTo>
                  <a:pt x="1242" y="369"/>
                </a:lnTo>
                <a:lnTo>
                  <a:pt x="1241" y="368"/>
                </a:lnTo>
                <a:lnTo>
                  <a:pt x="1241" y="367"/>
                </a:lnTo>
                <a:lnTo>
                  <a:pt x="1240" y="367"/>
                </a:lnTo>
                <a:lnTo>
                  <a:pt x="1241" y="367"/>
                </a:lnTo>
                <a:lnTo>
                  <a:pt x="1242" y="367"/>
                </a:lnTo>
                <a:lnTo>
                  <a:pt x="1243" y="367"/>
                </a:lnTo>
                <a:lnTo>
                  <a:pt x="1244" y="366"/>
                </a:lnTo>
                <a:lnTo>
                  <a:pt x="1246" y="366"/>
                </a:lnTo>
                <a:lnTo>
                  <a:pt x="1247" y="366"/>
                </a:lnTo>
                <a:lnTo>
                  <a:pt x="1249" y="366"/>
                </a:lnTo>
                <a:lnTo>
                  <a:pt x="1250" y="367"/>
                </a:lnTo>
                <a:lnTo>
                  <a:pt x="1251" y="367"/>
                </a:lnTo>
                <a:lnTo>
                  <a:pt x="1251" y="368"/>
                </a:lnTo>
                <a:lnTo>
                  <a:pt x="1250" y="368"/>
                </a:lnTo>
                <a:lnTo>
                  <a:pt x="1250" y="367"/>
                </a:lnTo>
                <a:lnTo>
                  <a:pt x="1250" y="368"/>
                </a:lnTo>
                <a:lnTo>
                  <a:pt x="1250" y="369"/>
                </a:lnTo>
                <a:lnTo>
                  <a:pt x="1250" y="370"/>
                </a:lnTo>
                <a:lnTo>
                  <a:pt x="1249" y="370"/>
                </a:lnTo>
                <a:lnTo>
                  <a:pt x="1250" y="371"/>
                </a:lnTo>
                <a:lnTo>
                  <a:pt x="1251" y="371"/>
                </a:lnTo>
                <a:lnTo>
                  <a:pt x="1252" y="371"/>
                </a:lnTo>
                <a:lnTo>
                  <a:pt x="1252" y="372"/>
                </a:lnTo>
                <a:lnTo>
                  <a:pt x="1253" y="371"/>
                </a:lnTo>
                <a:lnTo>
                  <a:pt x="1253" y="372"/>
                </a:lnTo>
                <a:lnTo>
                  <a:pt x="1254" y="371"/>
                </a:lnTo>
                <a:lnTo>
                  <a:pt x="1253" y="370"/>
                </a:lnTo>
                <a:lnTo>
                  <a:pt x="1253" y="369"/>
                </a:lnTo>
                <a:lnTo>
                  <a:pt x="1254" y="370"/>
                </a:lnTo>
                <a:lnTo>
                  <a:pt x="1254" y="369"/>
                </a:lnTo>
                <a:lnTo>
                  <a:pt x="1255" y="369"/>
                </a:lnTo>
                <a:lnTo>
                  <a:pt x="1256" y="370"/>
                </a:lnTo>
                <a:lnTo>
                  <a:pt x="1258" y="370"/>
                </a:lnTo>
                <a:lnTo>
                  <a:pt x="1258" y="371"/>
                </a:lnTo>
                <a:lnTo>
                  <a:pt x="1259" y="372"/>
                </a:lnTo>
                <a:lnTo>
                  <a:pt x="1259" y="373"/>
                </a:lnTo>
                <a:lnTo>
                  <a:pt x="1260" y="374"/>
                </a:lnTo>
                <a:lnTo>
                  <a:pt x="1259" y="375"/>
                </a:lnTo>
                <a:lnTo>
                  <a:pt x="1258" y="376"/>
                </a:lnTo>
                <a:lnTo>
                  <a:pt x="1257" y="376"/>
                </a:lnTo>
                <a:lnTo>
                  <a:pt x="1256" y="375"/>
                </a:lnTo>
                <a:lnTo>
                  <a:pt x="1255" y="375"/>
                </a:lnTo>
                <a:lnTo>
                  <a:pt x="1255" y="376"/>
                </a:lnTo>
                <a:lnTo>
                  <a:pt x="1255" y="377"/>
                </a:lnTo>
                <a:lnTo>
                  <a:pt x="1254" y="377"/>
                </a:lnTo>
                <a:lnTo>
                  <a:pt x="1255" y="378"/>
                </a:lnTo>
                <a:lnTo>
                  <a:pt x="1256" y="377"/>
                </a:lnTo>
                <a:lnTo>
                  <a:pt x="1256" y="378"/>
                </a:lnTo>
                <a:lnTo>
                  <a:pt x="1257" y="377"/>
                </a:lnTo>
                <a:lnTo>
                  <a:pt x="1258" y="377"/>
                </a:lnTo>
                <a:lnTo>
                  <a:pt x="1258" y="376"/>
                </a:lnTo>
                <a:lnTo>
                  <a:pt x="1259" y="376"/>
                </a:lnTo>
                <a:lnTo>
                  <a:pt x="1260" y="377"/>
                </a:lnTo>
                <a:lnTo>
                  <a:pt x="1260" y="376"/>
                </a:lnTo>
                <a:lnTo>
                  <a:pt x="1260" y="375"/>
                </a:lnTo>
                <a:lnTo>
                  <a:pt x="1261" y="375"/>
                </a:lnTo>
                <a:lnTo>
                  <a:pt x="1261" y="374"/>
                </a:lnTo>
                <a:lnTo>
                  <a:pt x="1262" y="374"/>
                </a:lnTo>
                <a:lnTo>
                  <a:pt x="1261" y="374"/>
                </a:lnTo>
                <a:lnTo>
                  <a:pt x="1262" y="374"/>
                </a:lnTo>
                <a:lnTo>
                  <a:pt x="1263" y="374"/>
                </a:lnTo>
                <a:lnTo>
                  <a:pt x="1264" y="374"/>
                </a:lnTo>
                <a:lnTo>
                  <a:pt x="1264" y="375"/>
                </a:lnTo>
                <a:lnTo>
                  <a:pt x="1263" y="376"/>
                </a:lnTo>
                <a:lnTo>
                  <a:pt x="1263" y="377"/>
                </a:lnTo>
                <a:lnTo>
                  <a:pt x="1263" y="378"/>
                </a:lnTo>
                <a:lnTo>
                  <a:pt x="1263" y="379"/>
                </a:lnTo>
                <a:lnTo>
                  <a:pt x="1263" y="381"/>
                </a:lnTo>
                <a:lnTo>
                  <a:pt x="1262" y="381"/>
                </a:lnTo>
                <a:lnTo>
                  <a:pt x="1262" y="382"/>
                </a:lnTo>
                <a:lnTo>
                  <a:pt x="1262" y="383"/>
                </a:lnTo>
                <a:lnTo>
                  <a:pt x="1262" y="384"/>
                </a:lnTo>
                <a:lnTo>
                  <a:pt x="1262" y="385"/>
                </a:lnTo>
                <a:lnTo>
                  <a:pt x="1263" y="385"/>
                </a:lnTo>
                <a:lnTo>
                  <a:pt x="1263" y="384"/>
                </a:lnTo>
                <a:lnTo>
                  <a:pt x="1263" y="385"/>
                </a:lnTo>
                <a:lnTo>
                  <a:pt x="1264" y="385"/>
                </a:lnTo>
                <a:lnTo>
                  <a:pt x="1264" y="384"/>
                </a:lnTo>
                <a:lnTo>
                  <a:pt x="1264" y="383"/>
                </a:lnTo>
                <a:lnTo>
                  <a:pt x="1263" y="383"/>
                </a:lnTo>
                <a:lnTo>
                  <a:pt x="1263" y="382"/>
                </a:lnTo>
                <a:lnTo>
                  <a:pt x="1264" y="380"/>
                </a:lnTo>
                <a:lnTo>
                  <a:pt x="1265" y="379"/>
                </a:lnTo>
                <a:lnTo>
                  <a:pt x="1265" y="380"/>
                </a:lnTo>
                <a:lnTo>
                  <a:pt x="1265" y="381"/>
                </a:lnTo>
                <a:lnTo>
                  <a:pt x="1266" y="381"/>
                </a:lnTo>
                <a:lnTo>
                  <a:pt x="1266" y="380"/>
                </a:lnTo>
                <a:lnTo>
                  <a:pt x="1265" y="380"/>
                </a:lnTo>
                <a:lnTo>
                  <a:pt x="1265" y="379"/>
                </a:lnTo>
                <a:lnTo>
                  <a:pt x="1265" y="378"/>
                </a:lnTo>
                <a:lnTo>
                  <a:pt x="1266" y="378"/>
                </a:lnTo>
                <a:lnTo>
                  <a:pt x="1266" y="377"/>
                </a:lnTo>
                <a:lnTo>
                  <a:pt x="1265" y="377"/>
                </a:lnTo>
                <a:lnTo>
                  <a:pt x="1266" y="376"/>
                </a:lnTo>
                <a:lnTo>
                  <a:pt x="1267" y="377"/>
                </a:lnTo>
                <a:lnTo>
                  <a:pt x="1267" y="376"/>
                </a:lnTo>
                <a:lnTo>
                  <a:pt x="1268" y="376"/>
                </a:lnTo>
                <a:lnTo>
                  <a:pt x="1269" y="376"/>
                </a:lnTo>
                <a:lnTo>
                  <a:pt x="1269" y="375"/>
                </a:lnTo>
                <a:lnTo>
                  <a:pt x="1270" y="375"/>
                </a:lnTo>
                <a:lnTo>
                  <a:pt x="1271" y="374"/>
                </a:lnTo>
                <a:lnTo>
                  <a:pt x="1271" y="375"/>
                </a:lnTo>
                <a:lnTo>
                  <a:pt x="1272" y="375"/>
                </a:lnTo>
                <a:lnTo>
                  <a:pt x="1272" y="376"/>
                </a:lnTo>
                <a:lnTo>
                  <a:pt x="1273" y="377"/>
                </a:lnTo>
                <a:lnTo>
                  <a:pt x="1273" y="378"/>
                </a:lnTo>
                <a:lnTo>
                  <a:pt x="1273" y="379"/>
                </a:lnTo>
                <a:lnTo>
                  <a:pt x="1272" y="379"/>
                </a:lnTo>
                <a:lnTo>
                  <a:pt x="1271" y="379"/>
                </a:lnTo>
                <a:lnTo>
                  <a:pt x="1272" y="380"/>
                </a:lnTo>
                <a:lnTo>
                  <a:pt x="1272" y="381"/>
                </a:lnTo>
                <a:lnTo>
                  <a:pt x="1273" y="381"/>
                </a:lnTo>
                <a:lnTo>
                  <a:pt x="1273" y="382"/>
                </a:lnTo>
                <a:lnTo>
                  <a:pt x="1272" y="383"/>
                </a:lnTo>
                <a:lnTo>
                  <a:pt x="1271" y="383"/>
                </a:lnTo>
                <a:lnTo>
                  <a:pt x="1272" y="383"/>
                </a:lnTo>
                <a:lnTo>
                  <a:pt x="1273" y="383"/>
                </a:lnTo>
                <a:lnTo>
                  <a:pt x="1273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3" y="385"/>
                </a:lnTo>
                <a:lnTo>
                  <a:pt x="1273" y="386"/>
                </a:lnTo>
                <a:lnTo>
                  <a:pt x="1274" y="386"/>
                </a:lnTo>
                <a:lnTo>
                  <a:pt x="1273" y="385"/>
                </a:lnTo>
                <a:lnTo>
                  <a:pt x="1274" y="385"/>
                </a:lnTo>
                <a:lnTo>
                  <a:pt x="1274" y="383"/>
                </a:lnTo>
                <a:lnTo>
                  <a:pt x="1275" y="382"/>
                </a:lnTo>
                <a:lnTo>
                  <a:pt x="1275" y="379"/>
                </a:lnTo>
                <a:lnTo>
                  <a:pt x="1276" y="379"/>
                </a:lnTo>
                <a:lnTo>
                  <a:pt x="1276" y="380"/>
                </a:lnTo>
                <a:lnTo>
                  <a:pt x="1275" y="381"/>
                </a:lnTo>
                <a:lnTo>
                  <a:pt x="1275" y="382"/>
                </a:lnTo>
                <a:lnTo>
                  <a:pt x="1275" y="385"/>
                </a:lnTo>
                <a:lnTo>
                  <a:pt x="1275" y="386"/>
                </a:lnTo>
                <a:lnTo>
                  <a:pt x="1275" y="387"/>
                </a:lnTo>
                <a:lnTo>
                  <a:pt x="1274" y="389"/>
                </a:lnTo>
                <a:lnTo>
                  <a:pt x="1275" y="389"/>
                </a:lnTo>
                <a:lnTo>
                  <a:pt x="1275" y="388"/>
                </a:lnTo>
                <a:lnTo>
                  <a:pt x="1276" y="388"/>
                </a:lnTo>
                <a:lnTo>
                  <a:pt x="1277" y="389"/>
                </a:lnTo>
                <a:lnTo>
                  <a:pt x="1278" y="389"/>
                </a:lnTo>
                <a:lnTo>
                  <a:pt x="1277" y="389"/>
                </a:lnTo>
                <a:lnTo>
                  <a:pt x="1276" y="388"/>
                </a:lnTo>
                <a:lnTo>
                  <a:pt x="1276" y="387"/>
                </a:lnTo>
                <a:lnTo>
                  <a:pt x="1275" y="386"/>
                </a:lnTo>
                <a:lnTo>
                  <a:pt x="1276" y="386"/>
                </a:lnTo>
                <a:lnTo>
                  <a:pt x="1276" y="385"/>
                </a:lnTo>
                <a:lnTo>
                  <a:pt x="1276" y="383"/>
                </a:lnTo>
                <a:lnTo>
                  <a:pt x="1276" y="382"/>
                </a:lnTo>
                <a:lnTo>
                  <a:pt x="1276" y="381"/>
                </a:lnTo>
                <a:lnTo>
                  <a:pt x="1277" y="382"/>
                </a:lnTo>
                <a:lnTo>
                  <a:pt x="1277" y="383"/>
                </a:lnTo>
                <a:lnTo>
                  <a:pt x="1277" y="382"/>
                </a:lnTo>
                <a:lnTo>
                  <a:pt x="1278" y="383"/>
                </a:lnTo>
                <a:lnTo>
                  <a:pt x="1278" y="382"/>
                </a:lnTo>
                <a:lnTo>
                  <a:pt x="1279" y="382"/>
                </a:lnTo>
                <a:lnTo>
                  <a:pt x="1278" y="381"/>
                </a:lnTo>
                <a:lnTo>
                  <a:pt x="1279" y="381"/>
                </a:lnTo>
                <a:lnTo>
                  <a:pt x="1280" y="381"/>
                </a:lnTo>
                <a:lnTo>
                  <a:pt x="1281" y="380"/>
                </a:lnTo>
                <a:lnTo>
                  <a:pt x="1283" y="379"/>
                </a:lnTo>
                <a:lnTo>
                  <a:pt x="1284" y="379"/>
                </a:lnTo>
                <a:lnTo>
                  <a:pt x="1285" y="380"/>
                </a:lnTo>
                <a:lnTo>
                  <a:pt x="1285" y="381"/>
                </a:lnTo>
                <a:lnTo>
                  <a:pt x="1286" y="382"/>
                </a:lnTo>
                <a:lnTo>
                  <a:pt x="1286" y="383"/>
                </a:lnTo>
                <a:lnTo>
                  <a:pt x="1286" y="382"/>
                </a:lnTo>
                <a:lnTo>
                  <a:pt x="1285" y="382"/>
                </a:lnTo>
                <a:lnTo>
                  <a:pt x="1285" y="383"/>
                </a:lnTo>
                <a:lnTo>
                  <a:pt x="1285" y="384"/>
                </a:lnTo>
                <a:lnTo>
                  <a:pt x="1284" y="384"/>
                </a:lnTo>
                <a:lnTo>
                  <a:pt x="1284" y="385"/>
                </a:lnTo>
                <a:lnTo>
                  <a:pt x="1285" y="385"/>
                </a:lnTo>
                <a:lnTo>
                  <a:pt x="1284" y="386"/>
                </a:lnTo>
                <a:lnTo>
                  <a:pt x="1283" y="387"/>
                </a:lnTo>
                <a:lnTo>
                  <a:pt x="1283" y="388"/>
                </a:lnTo>
                <a:lnTo>
                  <a:pt x="1284" y="387"/>
                </a:lnTo>
                <a:lnTo>
                  <a:pt x="1285" y="388"/>
                </a:lnTo>
                <a:lnTo>
                  <a:pt x="1285" y="389"/>
                </a:lnTo>
                <a:lnTo>
                  <a:pt x="1285" y="388"/>
                </a:lnTo>
                <a:lnTo>
                  <a:pt x="1286" y="388"/>
                </a:lnTo>
                <a:lnTo>
                  <a:pt x="1286" y="389"/>
                </a:lnTo>
                <a:lnTo>
                  <a:pt x="1286" y="390"/>
                </a:lnTo>
                <a:lnTo>
                  <a:pt x="1285" y="390"/>
                </a:lnTo>
                <a:lnTo>
                  <a:pt x="1286" y="391"/>
                </a:lnTo>
                <a:lnTo>
                  <a:pt x="1286" y="392"/>
                </a:lnTo>
                <a:lnTo>
                  <a:pt x="1287" y="393"/>
                </a:lnTo>
                <a:lnTo>
                  <a:pt x="1288" y="394"/>
                </a:lnTo>
                <a:lnTo>
                  <a:pt x="1287" y="395"/>
                </a:lnTo>
                <a:lnTo>
                  <a:pt x="1287" y="396"/>
                </a:lnTo>
                <a:lnTo>
                  <a:pt x="1286" y="395"/>
                </a:lnTo>
                <a:lnTo>
                  <a:pt x="1285" y="396"/>
                </a:lnTo>
                <a:lnTo>
                  <a:pt x="1286" y="397"/>
                </a:lnTo>
                <a:lnTo>
                  <a:pt x="1287" y="397"/>
                </a:lnTo>
                <a:lnTo>
                  <a:pt x="1287" y="398"/>
                </a:lnTo>
                <a:lnTo>
                  <a:pt x="1288" y="398"/>
                </a:lnTo>
                <a:lnTo>
                  <a:pt x="1289" y="397"/>
                </a:lnTo>
                <a:lnTo>
                  <a:pt x="1289" y="398"/>
                </a:lnTo>
                <a:lnTo>
                  <a:pt x="1289" y="397"/>
                </a:lnTo>
                <a:lnTo>
                  <a:pt x="1289" y="396"/>
                </a:lnTo>
                <a:lnTo>
                  <a:pt x="1290" y="396"/>
                </a:lnTo>
                <a:lnTo>
                  <a:pt x="1291" y="396"/>
                </a:lnTo>
                <a:lnTo>
                  <a:pt x="1290" y="396"/>
                </a:lnTo>
                <a:lnTo>
                  <a:pt x="1290" y="395"/>
                </a:lnTo>
                <a:lnTo>
                  <a:pt x="1290" y="394"/>
                </a:lnTo>
                <a:lnTo>
                  <a:pt x="1290" y="392"/>
                </a:lnTo>
                <a:lnTo>
                  <a:pt x="1290" y="391"/>
                </a:lnTo>
                <a:lnTo>
                  <a:pt x="1292" y="391"/>
                </a:lnTo>
                <a:lnTo>
                  <a:pt x="1293" y="391"/>
                </a:lnTo>
                <a:lnTo>
                  <a:pt x="1293" y="390"/>
                </a:lnTo>
                <a:lnTo>
                  <a:pt x="1293" y="389"/>
                </a:lnTo>
                <a:lnTo>
                  <a:pt x="1293" y="390"/>
                </a:lnTo>
                <a:lnTo>
                  <a:pt x="1293" y="389"/>
                </a:lnTo>
                <a:lnTo>
                  <a:pt x="1293" y="388"/>
                </a:lnTo>
                <a:lnTo>
                  <a:pt x="1293" y="387"/>
                </a:lnTo>
                <a:lnTo>
                  <a:pt x="1293" y="386"/>
                </a:lnTo>
                <a:lnTo>
                  <a:pt x="1294" y="386"/>
                </a:lnTo>
                <a:lnTo>
                  <a:pt x="1294" y="385"/>
                </a:lnTo>
                <a:lnTo>
                  <a:pt x="1295" y="386"/>
                </a:lnTo>
                <a:lnTo>
                  <a:pt x="1295" y="387"/>
                </a:lnTo>
                <a:lnTo>
                  <a:pt x="1296" y="387"/>
                </a:lnTo>
                <a:lnTo>
                  <a:pt x="1296" y="386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4"/>
                </a:lnTo>
                <a:lnTo>
                  <a:pt x="1296" y="384"/>
                </a:lnTo>
                <a:lnTo>
                  <a:pt x="1295" y="384"/>
                </a:lnTo>
                <a:lnTo>
                  <a:pt x="1296" y="383"/>
                </a:lnTo>
                <a:lnTo>
                  <a:pt x="1297" y="383"/>
                </a:lnTo>
                <a:lnTo>
                  <a:pt x="1298" y="384"/>
                </a:lnTo>
                <a:lnTo>
                  <a:pt x="1299" y="385"/>
                </a:lnTo>
                <a:lnTo>
                  <a:pt x="1299" y="386"/>
                </a:lnTo>
                <a:lnTo>
                  <a:pt x="1298" y="386"/>
                </a:lnTo>
                <a:lnTo>
                  <a:pt x="1298" y="387"/>
                </a:lnTo>
                <a:lnTo>
                  <a:pt x="1299" y="387"/>
                </a:lnTo>
                <a:lnTo>
                  <a:pt x="1299" y="388"/>
                </a:lnTo>
                <a:lnTo>
                  <a:pt x="1299" y="389"/>
                </a:lnTo>
                <a:lnTo>
                  <a:pt x="1298" y="389"/>
                </a:lnTo>
                <a:lnTo>
                  <a:pt x="1297" y="389"/>
                </a:lnTo>
                <a:lnTo>
                  <a:pt x="1296" y="389"/>
                </a:lnTo>
                <a:lnTo>
                  <a:pt x="1297" y="390"/>
                </a:lnTo>
                <a:lnTo>
                  <a:pt x="1298" y="390"/>
                </a:lnTo>
                <a:lnTo>
                  <a:pt x="1298" y="391"/>
                </a:lnTo>
                <a:lnTo>
                  <a:pt x="1298" y="392"/>
                </a:lnTo>
                <a:lnTo>
                  <a:pt x="1297" y="392"/>
                </a:lnTo>
                <a:lnTo>
                  <a:pt x="1297" y="393"/>
                </a:lnTo>
                <a:lnTo>
                  <a:pt x="1296" y="394"/>
                </a:lnTo>
                <a:lnTo>
                  <a:pt x="1297" y="393"/>
                </a:lnTo>
                <a:lnTo>
                  <a:pt x="1298" y="393"/>
                </a:lnTo>
                <a:lnTo>
                  <a:pt x="1298" y="394"/>
                </a:lnTo>
                <a:lnTo>
                  <a:pt x="1296" y="395"/>
                </a:lnTo>
                <a:lnTo>
                  <a:pt x="1296" y="396"/>
                </a:lnTo>
                <a:lnTo>
                  <a:pt x="1297" y="396"/>
                </a:lnTo>
                <a:lnTo>
                  <a:pt x="1297" y="397"/>
                </a:lnTo>
                <a:lnTo>
                  <a:pt x="1297" y="396"/>
                </a:lnTo>
                <a:lnTo>
                  <a:pt x="1297" y="395"/>
                </a:lnTo>
                <a:lnTo>
                  <a:pt x="1298" y="395"/>
                </a:lnTo>
                <a:lnTo>
                  <a:pt x="1299" y="395"/>
                </a:lnTo>
                <a:lnTo>
                  <a:pt x="1299" y="394"/>
                </a:lnTo>
                <a:lnTo>
                  <a:pt x="1299" y="393"/>
                </a:lnTo>
                <a:lnTo>
                  <a:pt x="1300" y="393"/>
                </a:lnTo>
                <a:lnTo>
                  <a:pt x="1300" y="394"/>
                </a:lnTo>
                <a:lnTo>
                  <a:pt x="1300" y="395"/>
                </a:lnTo>
                <a:lnTo>
                  <a:pt x="1301" y="396"/>
                </a:lnTo>
                <a:lnTo>
                  <a:pt x="1300" y="396"/>
                </a:lnTo>
                <a:lnTo>
                  <a:pt x="1301" y="396"/>
                </a:lnTo>
                <a:lnTo>
                  <a:pt x="1301" y="397"/>
                </a:lnTo>
                <a:lnTo>
                  <a:pt x="1300" y="398"/>
                </a:lnTo>
                <a:lnTo>
                  <a:pt x="1299" y="399"/>
                </a:lnTo>
                <a:lnTo>
                  <a:pt x="1299" y="400"/>
                </a:lnTo>
                <a:lnTo>
                  <a:pt x="1300" y="401"/>
                </a:lnTo>
                <a:lnTo>
                  <a:pt x="1300" y="400"/>
                </a:lnTo>
                <a:lnTo>
                  <a:pt x="1300" y="399"/>
                </a:lnTo>
                <a:lnTo>
                  <a:pt x="1301" y="398"/>
                </a:lnTo>
                <a:lnTo>
                  <a:pt x="1301" y="397"/>
                </a:lnTo>
                <a:lnTo>
                  <a:pt x="1302" y="397"/>
                </a:lnTo>
                <a:lnTo>
                  <a:pt x="1302" y="398"/>
                </a:lnTo>
                <a:lnTo>
                  <a:pt x="1303" y="398"/>
                </a:lnTo>
                <a:lnTo>
                  <a:pt x="1303" y="399"/>
                </a:lnTo>
                <a:lnTo>
                  <a:pt x="1302" y="400"/>
                </a:lnTo>
                <a:lnTo>
                  <a:pt x="1302" y="401"/>
                </a:lnTo>
                <a:lnTo>
                  <a:pt x="1303" y="401"/>
                </a:lnTo>
                <a:lnTo>
                  <a:pt x="1303" y="400"/>
                </a:lnTo>
                <a:lnTo>
                  <a:pt x="1304" y="399"/>
                </a:lnTo>
                <a:lnTo>
                  <a:pt x="1304" y="398"/>
                </a:lnTo>
                <a:lnTo>
                  <a:pt x="1303" y="398"/>
                </a:lnTo>
                <a:lnTo>
                  <a:pt x="1303" y="397"/>
                </a:lnTo>
                <a:lnTo>
                  <a:pt x="1304" y="397"/>
                </a:lnTo>
                <a:lnTo>
                  <a:pt x="1303" y="397"/>
                </a:lnTo>
                <a:lnTo>
                  <a:pt x="1302" y="396"/>
                </a:lnTo>
                <a:lnTo>
                  <a:pt x="1303" y="396"/>
                </a:lnTo>
                <a:lnTo>
                  <a:pt x="1302" y="395"/>
                </a:lnTo>
                <a:lnTo>
                  <a:pt x="1304" y="394"/>
                </a:lnTo>
                <a:lnTo>
                  <a:pt x="1305" y="394"/>
                </a:lnTo>
                <a:lnTo>
                  <a:pt x="1305" y="395"/>
                </a:lnTo>
                <a:lnTo>
                  <a:pt x="1305" y="396"/>
                </a:lnTo>
                <a:lnTo>
                  <a:pt x="1306" y="396"/>
                </a:lnTo>
                <a:lnTo>
                  <a:pt x="1306" y="395"/>
                </a:lnTo>
                <a:lnTo>
                  <a:pt x="1305" y="394"/>
                </a:lnTo>
                <a:lnTo>
                  <a:pt x="1306" y="393"/>
                </a:lnTo>
                <a:lnTo>
                  <a:pt x="1306" y="392"/>
                </a:lnTo>
                <a:lnTo>
                  <a:pt x="1307" y="393"/>
                </a:lnTo>
                <a:lnTo>
                  <a:pt x="1307" y="394"/>
                </a:lnTo>
                <a:lnTo>
                  <a:pt x="1308" y="394"/>
                </a:lnTo>
                <a:lnTo>
                  <a:pt x="1308" y="395"/>
                </a:lnTo>
                <a:lnTo>
                  <a:pt x="1308" y="396"/>
                </a:lnTo>
                <a:lnTo>
                  <a:pt x="1308" y="397"/>
                </a:lnTo>
                <a:lnTo>
                  <a:pt x="1308" y="398"/>
                </a:lnTo>
                <a:lnTo>
                  <a:pt x="1308" y="399"/>
                </a:lnTo>
                <a:lnTo>
                  <a:pt x="1309" y="401"/>
                </a:lnTo>
                <a:lnTo>
                  <a:pt x="1309" y="402"/>
                </a:lnTo>
                <a:lnTo>
                  <a:pt x="1308" y="402"/>
                </a:lnTo>
                <a:lnTo>
                  <a:pt x="1308" y="403"/>
                </a:lnTo>
                <a:lnTo>
                  <a:pt x="1307" y="403"/>
                </a:lnTo>
                <a:lnTo>
                  <a:pt x="1308" y="403"/>
                </a:lnTo>
                <a:lnTo>
                  <a:pt x="1310" y="402"/>
                </a:lnTo>
                <a:lnTo>
                  <a:pt x="1310" y="401"/>
                </a:lnTo>
                <a:lnTo>
                  <a:pt x="1310" y="400"/>
                </a:lnTo>
                <a:lnTo>
                  <a:pt x="1309" y="398"/>
                </a:lnTo>
                <a:lnTo>
                  <a:pt x="1310" y="395"/>
                </a:lnTo>
                <a:lnTo>
                  <a:pt x="1311" y="394"/>
                </a:lnTo>
                <a:lnTo>
                  <a:pt x="1310" y="394"/>
                </a:lnTo>
                <a:lnTo>
                  <a:pt x="1311" y="394"/>
                </a:lnTo>
                <a:lnTo>
                  <a:pt x="1311" y="393"/>
                </a:lnTo>
                <a:lnTo>
                  <a:pt x="1312" y="393"/>
                </a:lnTo>
                <a:lnTo>
                  <a:pt x="1313" y="394"/>
                </a:lnTo>
                <a:lnTo>
                  <a:pt x="1314" y="396"/>
                </a:lnTo>
                <a:lnTo>
                  <a:pt x="1314" y="397"/>
                </a:lnTo>
                <a:lnTo>
                  <a:pt x="1315" y="397"/>
                </a:lnTo>
                <a:lnTo>
                  <a:pt x="1315" y="398"/>
                </a:lnTo>
                <a:lnTo>
                  <a:pt x="1315" y="397"/>
                </a:lnTo>
                <a:lnTo>
                  <a:pt x="1316" y="397"/>
                </a:lnTo>
                <a:lnTo>
                  <a:pt x="1316" y="396"/>
                </a:lnTo>
                <a:lnTo>
                  <a:pt x="1315" y="396"/>
                </a:lnTo>
                <a:lnTo>
                  <a:pt x="1315" y="395"/>
                </a:lnTo>
                <a:lnTo>
                  <a:pt x="1314" y="393"/>
                </a:lnTo>
                <a:lnTo>
                  <a:pt x="1314" y="392"/>
                </a:lnTo>
                <a:lnTo>
                  <a:pt x="1315" y="392"/>
                </a:lnTo>
                <a:lnTo>
                  <a:pt x="1316" y="392"/>
                </a:lnTo>
                <a:lnTo>
                  <a:pt x="1316" y="393"/>
                </a:lnTo>
                <a:lnTo>
                  <a:pt x="1317" y="393"/>
                </a:lnTo>
                <a:lnTo>
                  <a:pt x="1317" y="392"/>
                </a:lnTo>
                <a:lnTo>
                  <a:pt x="1316" y="392"/>
                </a:lnTo>
                <a:lnTo>
                  <a:pt x="1316" y="391"/>
                </a:lnTo>
                <a:lnTo>
                  <a:pt x="1316" y="390"/>
                </a:lnTo>
                <a:lnTo>
                  <a:pt x="1317" y="390"/>
                </a:lnTo>
                <a:lnTo>
                  <a:pt x="1318" y="390"/>
                </a:lnTo>
                <a:lnTo>
                  <a:pt x="1319" y="390"/>
                </a:lnTo>
                <a:lnTo>
                  <a:pt x="1319" y="391"/>
                </a:lnTo>
                <a:lnTo>
                  <a:pt x="1318" y="391"/>
                </a:lnTo>
                <a:lnTo>
                  <a:pt x="1319" y="392"/>
                </a:lnTo>
                <a:lnTo>
                  <a:pt x="1319" y="393"/>
                </a:lnTo>
                <a:lnTo>
                  <a:pt x="1321" y="393"/>
                </a:lnTo>
                <a:lnTo>
                  <a:pt x="1322" y="394"/>
                </a:lnTo>
                <a:lnTo>
                  <a:pt x="1321" y="395"/>
                </a:lnTo>
                <a:lnTo>
                  <a:pt x="1322" y="395"/>
                </a:lnTo>
                <a:lnTo>
                  <a:pt x="1322" y="396"/>
                </a:lnTo>
                <a:lnTo>
                  <a:pt x="1322" y="397"/>
                </a:lnTo>
                <a:lnTo>
                  <a:pt x="1321" y="397"/>
                </a:lnTo>
                <a:lnTo>
                  <a:pt x="1321" y="396"/>
                </a:lnTo>
                <a:lnTo>
                  <a:pt x="1320" y="397"/>
                </a:lnTo>
                <a:lnTo>
                  <a:pt x="1321" y="397"/>
                </a:lnTo>
                <a:lnTo>
                  <a:pt x="1321" y="398"/>
                </a:lnTo>
                <a:lnTo>
                  <a:pt x="1320" y="398"/>
                </a:lnTo>
                <a:lnTo>
                  <a:pt x="1321" y="398"/>
                </a:lnTo>
                <a:lnTo>
                  <a:pt x="1321" y="399"/>
                </a:lnTo>
                <a:lnTo>
                  <a:pt x="1320" y="399"/>
                </a:lnTo>
                <a:lnTo>
                  <a:pt x="1319" y="399"/>
                </a:lnTo>
                <a:lnTo>
                  <a:pt x="1319" y="400"/>
                </a:lnTo>
                <a:lnTo>
                  <a:pt x="1320" y="401"/>
                </a:lnTo>
                <a:lnTo>
                  <a:pt x="1319" y="401"/>
                </a:lnTo>
                <a:lnTo>
                  <a:pt x="1318" y="401"/>
                </a:lnTo>
                <a:lnTo>
                  <a:pt x="1318" y="402"/>
                </a:lnTo>
                <a:lnTo>
                  <a:pt x="1319" y="402"/>
                </a:lnTo>
                <a:lnTo>
                  <a:pt x="1319" y="403"/>
                </a:lnTo>
                <a:lnTo>
                  <a:pt x="1320" y="403"/>
                </a:lnTo>
                <a:lnTo>
                  <a:pt x="1320" y="404"/>
                </a:lnTo>
                <a:lnTo>
                  <a:pt x="1319" y="405"/>
                </a:lnTo>
                <a:lnTo>
                  <a:pt x="1319" y="406"/>
                </a:lnTo>
                <a:lnTo>
                  <a:pt x="1318" y="406"/>
                </a:lnTo>
                <a:lnTo>
                  <a:pt x="1317" y="406"/>
                </a:lnTo>
                <a:lnTo>
                  <a:pt x="1316" y="406"/>
                </a:lnTo>
                <a:lnTo>
                  <a:pt x="1316" y="407"/>
                </a:lnTo>
                <a:lnTo>
                  <a:pt x="1315" y="407"/>
                </a:lnTo>
                <a:lnTo>
                  <a:pt x="1314" y="407"/>
                </a:lnTo>
                <a:lnTo>
                  <a:pt x="1314" y="408"/>
                </a:lnTo>
                <a:lnTo>
                  <a:pt x="1315" y="410"/>
                </a:lnTo>
                <a:lnTo>
                  <a:pt x="1315" y="409"/>
                </a:lnTo>
                <a:lnTo>
                  <a:pt x="1316" y="409"/>
                </a:lnTo>
                <a:lnTo>
                  <a:pt x="1317" y="409"/>
                </a:lnTo>
                <a:lnTo>
                  <a:pt x="1318" y="408"/>
                </a:lnTo>
                <a:lnTo>
                  <a:pt x="1318" y="409"/>
                </a:lnTo>
                <a:lnTo>
                  <a:pt x="1317" y="409"/>
                </a:lnTo>
                <a:lnTo>
                  <a:pt x="1318" y="409"/>
                </a:lnTo>
                <a:lnTo>
                  <a:pt x="1320" y="409"/>
                </a:lnTo>
                <a:lnTo>
                  <a:pt x="1320" y="408"/>
                </a:lnTo>
                <a:lnTo>
                  <a:pt x="1321" y="408"/>
                </a:lnTo>
                <a:lnTo>
                  <a:pt x="1322" y="408"/>
                </a:lnTo>
                <a:lnTo>
                  <a:pt x="1323" y="408"/>
                </a:lnTo>
                <a:lnTo>
                  <a:pt x="1323" y="407"/>
                </a:lnTo>
                <a:lnTo>
                  <a:pt x="1323" y="408"/>
                </a:lnTo>
                <a:lnTo>
                  <a:pt x="1323" y="409"/>
                </a:lnTo>
                <a:lnTo>
                  <a:pt x="1323" y="410"/>
                </a:lnTo>
                <a:lnTo>
                  <a:pt x="1325" y="410"/>
                </a:lnTo>
                <a:lnTo>
                  <a:pt x="1326" y="409"/>
                </a:lnTo>
                <a:lnTo>
                  <a:pt x="1326" y="408"/>
                </a:lnTo>
                <a:lnTo>
                  <a:pt x="1327" y="407"/>
                </a:lnTo>
                <a:lnTo>
                  <a:pt x="1327" y="406"/>
                </a:lnTo>
                <a:lnTo>
                  <a:pt x="1328" y="406"/>
                </a:lnTo>
                <a:lnTo>
                  <a:pt x="1327" y="405"/>
                </a:lnTo>
                <a:lnTo>
                  <a:pt x="1328" y="405"/>
                </a:lnTo>
                <a:lnTo>
                  <a:pt x="1327" y="404"/>
                </a:lnTo>
                <a:lnTo>
                  <a:pt x="1327" y="403"/>
                </a:lnTo>
                <a:lnTo>
                  <a:pt x="1328" y="403"/>
                </a:lnTo>
                <a:lnTo>
                  <a:pt x="1329" y="403"/>
                </a:lnTo>
                <a:lnTo>
                  <a:pt x="1329" y="404"/>
                </a:lnTo>
                <a:lnTo>
                  <a:pt x="1329" y="405"/>
                </a:lnTo>
                <a:lnTo>
                  <a:pt x="1329" y="406"/>
                </a:lnTo>
                <a:lnTo>
                  <a:pt x="1329" y="407"/>
                </a:lnTo>
                <a:lnTo>
                  <a:pt x="1329" y="408"/>
                </a:lnTo>
                <a:lnTo>
                  <a:pt x="1329" y="409"/>
                </a:lnTo>
                <a:lnTo>
                  <a:pt x="1330" y="410"/>
                </a:lnTo>
                <a:lnTo>
                  <a:pt x="1329" y="411"/>
                </a:lnTo>
                <a:lnTo>
                  <a:pt x="1330" y="411"/>
                </a:lnTo>
                <a:lnTo>
                  <a:pt x="1330" y="410"/>
                </a:lnTo>
                <a:lnTo>
                  <a:pt x="1330" y="409"/>
                </a:lnTo>
                <a:lnTo>
                  <a:pt x="1330" y="408"/>
                </a:lnTo>
                <a:lnTo>
                  <a:pt x="1331" y="407"/>
                </a:lnTo>
                <a:lnTo>
                  <a:pt x="1331" y="408"/>
                </a:lnTo>
                <a:lnTo>
                  <a:pt x="1332" y="407"/>
                </a:lnTo>
                <a:lnTo>
                  <a:pt x="1331" y="407"/>
                </a:lnTo>
                <a:lnTo>
                  <a:pt x="1330" y="406"/>
                </a:lnTo>
                <a:lnTo>
                  <a:pt x="1331" y="405"/>
                </a:lnTo>
                <a:lnTo>
                  <a:pt x="1332" y="405"/>
                </a:lnTo>
                <a:lnTo>
                  <a:pt x="1332" y="404"/>
                </a:lnTo>
                <a:lnTo>
                  <a:pt x="1332" y="403"/>
                </a:lnTo>
                <a:lnTo>
                  <a:pt x="1333" y="402"/>
                </a:lnTo>
                <a:lnTo>
                  <a:pt x="1333" y="403"/>
                </a:lnTo>
                <a:lnTo>
                  <a:pt x="1333" y="402"/>
                </a:lnTo>
                <a:lnTo>
                  <a:pt x="1333" y="401"/>
                </a:lnTo>
                <a:lnTo>
                  <a:pt x="1334" y="400"/>
                </a:lnTo>
                <a:lnTo>
                  <a:pt x="1335" y="400"/>
                </a:lnTo>
                <a:lnTo>
                  <a:pt x="1336" y="400"/>
                </a:lnTo>
                <a:lnTo>
                  <a:pt x="1337" y="401"/>
                </a:lnTo>
                <a:lnTo>
                  <a:pt x="1337" y="402"/>
                </a:lnTo>
                <a:lnTo>
                  <a:pt x="1337" y="403"/>
                </a:lnTo>
                <a:lnTo>
                  <a:pt x="1338" y="402"/>
                </a:lnTo>
                <a:lnTo>
                  <a:pt x="1339" y="401"/>
                </a:lnTo>
                <a:lnTo>
                  <a:pt x="1339" y="400"/>
                </a:lnTo>
                <a:lnTo>
                  <a:pt x="1340" y="400"/>
                </a:lnTo>
                <a:lnTo>
                  <a:pt x="1340" y="399"/>
                </a:lnTo>
                <a:lnTo>
                  <a:pt x="1341" y="399"/>
                </a:lnTo>
                <a:lnTo>
                  <a:pt x="1342" y="399"/>
                </a:lnTo>
                <a:lnTo>
                  <a:pt x="1343" y="400"/>
                </a:lnTo>
                <a:lnTo>
                  <a:pt x="1343" y="402"/>
                </a:lnTo>
                <a:lnTo>
                  <a:pt x="1342" y="402"/>
                </a:lnTo>
                <a:lnTo>
                  <a:pt x="1342" y="403"/>
                </a:lnTo>
                <a:lnTo>
                  <a:pt x="1341" y="403"/>
                </a:lnTo>
                <a:lnTo>
                  <a:pt x="1340" y="404"/>
                </a:lnTo>
                <a:lnTo>
                  <a:pt x="1339" y="403"/>
                </a:lnTo>
                <a:lnTo>
                  <a:pt x="1338" y="403"/>
                </a:lnTo>
                <a:lnTo>
                  <a:pt x="1338" y="404"/>
                </a:lnTo>
                <a:lnTo>
                  <a:pt x="1337" y="404"/>
                </a:lnTo>
                <a:lnTo>
                  <a:pt x="1337" y="405"/>
                </a:lnTo>
                <a:lnTo>
                  <a:pt x="1336" y="406"/>
                </a:lnTo>
                <a:lnTo>
                  <a:pt x="1337" y="406"/>
                </a:lnTo>
                <a:lnTo>
                  <a:pt x="1337" y="407"/>
                </a:lnTo>
                <a:lnTo>
                  <a:pt x="1337" y="408"/>
                </a:lnTo>
                <a:lnTo>
                  <a:pt x="1336" y="407"/>
                </a:lnTo>
                <a:lnTo>
                  <a:pt x="1336" y="408"/>
                </a:lnTo>
                <a:lnTo>
                  <a:pt x="1337" y="409"/>
                </a:lnTo>
                <a:lnTo>
                  <a:pt x="1336" y="409"/>
                </a:lnTo>
                <a:lnTo>
                  <a:pt x="1336" y="410"/>
                </a:lnTo>
                <a:lnTo>
                  <a:pt x="1335" y="409"/>
                </a:lnTo>
                <a:lnTo>
                  <a:pt x="1335" y="410"/>
                </a:lnTo>
                <a:lnTo>
                  <a:pt x="1334" y="410"/>
                </a:lnTo>
                <a:lnTo>
                  <a:pt x="1334" y="411"/>
                </a:lnTo>
                <a:lnTo>
                  <a:pt x="1335" y="410"/>
                </a:lnTo>
                <a:lnTo>
                  <a:pt x="1337" y="411"/>
                </a:lnTo>
                <a:lnTo>
                  <a:pt x="1338" y="412"/>
                </a:lnTo>
                <a:lnTo>
                  <a:pt x="1337" y="414"/>
                </a:lnTo>
                <a:lnTo>
                  <a:pt x="1336" y="414"/>
                </a:lnTo>
                <a:lnTo>
                  <a:pt x="1336" y="413"/>
                </a:lnTo>
                <a:lnTo>
                  <a:pt x="1335" y="413"/>
                </a:lnTo>
                <a:lnTo>
                  <a:pt x="1335" y="414"/>
                </a:lnTo>
                <a:lnTo>
                  <a:pt x="1336" y="414"/>
                </a:lnTo>
                <a:lnTo>
                  <a:pt x="1336" y="415"/>
                </a:lnTo>
                <a:lnTo>
                  <a:pt x="1336" y="416"/>
                </a:lnTo>
                <a:lnTo>
                  <a:pt x="1336" y="415"/>
                </a:lnTo>
                <a:lnTo>
                  <a:pt x="1337" y="416"/>
                </a:lnTo>
                <a:lnTo>
                  <a:pt x="1336" y="416"/>
                </a:lnTo>
                <a:lnTo>
                  <a:pt x="1336" y="417"/>
                </a:lnTo>
                <a:lnTo>
                  <a:pt x="1335" y="417"/>
                </a:lnTo>
                <a:lnTo>
                  <a:pt x="1336" y="418"/>
                </a:lnTo>
                <a:lnTo>
                  <a:pt x="1336" y="419"/>
                </a:lnTo>
                <a:lnTo>
                  <a:pt x="1337" y="419"/>
                </a:lnTo>
                <a:lnTo>
                  <a:pt x="1337" y="418"/>
                </a:lnTo>
                <a:lnTo>
                  <a:pt x="1337" y="417"/>
                </a:lnTo>
                <a:lnTo>
                  <a:pt x="1338" y="417"/>
                </a:lnTo>
                <a:lnTo>
                  <a:pt x="1339" y="417"/>
                </a:lnTo>
                <a:lnTo>
                  <a:pt x="1338" y="416"/>
                </a:lnTo>
                <a:lnTo>
                  <a:pt x="1340" y="416"/>
                </a:lnTo>
                <a:lnTo>
                  <a:pt x="1341" y="416"/>
                </a:lnTo>
                <a:lnTo>
                  <a:pt x="1341" y="415"/>
                </a:lnTo>
                <a:lnTo>
                  <a:pt x="1342" y="416"/>
                </a:lnTo>
                <a:lnTo>
                  <a:pt x="1343" y="416"/>
                </a:lnTo>
                <a:lnTo>
                  <a:pt x="1343" y="418"/>
                </a:lnTo>
                <a:lnTo>
                  <a:pt x="1342" y="419"/>
                </a:lnTo>
                <a:lnTo>
                  <a:pt x="1341" y="419"/>
                </a:lnTo>
                <a:lnTo>
                  <a:pt x="1341" y="420"/>
                </a:lnTo>
                <a:lnTo>
                  <a:pt x="1341" y="421"/>
                </a:lnTo>
                <a:lnTo>
                  <a:pt x="1342" y="421"/>
                </a:lnTo>
                <a:lnTo>
                  <a:pt x="1342" y="420"/>
                </a:lnTo>
                <a:lnTo>
                  <a:pt x="1341" y="420"/>
                </a:lnTo>
                <a:lnTo>
                  <a:pt x="1342" y="419"/>
                </a:lnTo>
                <a:lnTo>
                  <a:pt x="1343" y="420"/>
                </a:lnTo>
                <a:lnTo>
                  <a:pt x="1343" y="419"/>
                </a:lnTo>
                <a:lnTo>
                  <a:pt x="1344" y="419"/>
                </a:lnTo>
                <a:lnTo>
                  <a:pt x="1343" y="418"/>
                </a:lnTo>
                <a:lnTo>
                  <a:pt x="1344" y="417"/>
                </a:lnTo>
                <a:lnTo>
                  <a:pt x="1343" y="416"/>
                </a:lnTo>
                <a:lnTo>
                  <a:pt x="1343" y="415"/>
                </a:lnTo>
                <a:lnTo>
                  <a:pt x="1342" y="415"/>
                </a:lnTo>
                <a:lnTo>
                  <a:pt x="1342" y="414"/>
                </a:lnTo>
                <a:lnTo>
                  <a:pt x="1342" y="413"/>
                </a:lnTo>
                <a:lnTo>
                  <a:pt x="1343" y="413"/>
                </a:lnTo>
                <a:lnTo>
                  <a:pt x="1344" y="413"/>
                </a:lnTo>
                <a:lnTo>
                  <a:pt x="1345" y="413"/>
                </a:lnTo>
                <a:lnTo>
                  <a:pt x="1345" y="416"/>
                </a:lnTo>
                <a:lnTo>
                  <a:pt x="1346" y="417"/>
                </a:lnTo>
                <a:lnTo>
                  <a:pt x="1346" y="418"/>
                </a:lnTo>
                <a:lnTo>
                  <a:pt x="1346" y="419"/>
                </a:lnTo>
                <a:lnTo>
                  <a:pt x="1347" y="420"/>
                </a:lnTo>
                <a:lnTo>
                  <a:pt x="1347" y="419"/>
                </a:lnTo>
                <a:lnTo>
                  <a:pt x="1347" y="418"/>
                </a:lnTo>
                <a:lnTo>
                  <a:pt x="1347" y="417"/>
                </a:lnTo>
                <a:lnTo>
                  <a:pt x="1347" y="416"/>
                </a:lnTo>
                <a:lnTo>
                  <a:pt x="1347" y="417"/>
                </a:lnTo>
                <a:lnTo>
                  <a:pt x="1348" y="416"/>
                </a:lnTo>
                <a:lnTo>
                  <a:pt x="1348" y="415"/>
                </a:lnTo>
                <a:lnTo>
                  <a:pt x="1349" y="414"/>
                </a:lnTo>
                <a:lnTo>
                  <a:pt x="1350" y="414"/>
                </a:lnTo>
                <a:lnTo>
                  <a:pt x="1350" y="415"/>
                </a:lnTo>
                <a:lnTo>
                  <a:pt x="1351" y="415"/>
                </a:lnTo>
                <a:lnTo>
                  <a:pt x="1351" y="416"/>
                </a:lnTo>
                <a:lnTo>
                  <a:pt x="1351" y="418"/>
                </a:lnTo>
                <a:lnTo>
                  <a:pt x="1351" y="419"/>
                </a:lnTo>
                <a:lnTo>
                  <a:pt x="1351" y="420"/>
                </a:lnTo>
                <a:lnTo>
                  <a:pt x="1350" y="421"/>
                </a:lnTo>
                <a:lnTo>
                  <a:pt x="1350" y="422"/>
                </a:lnTo>
                <a:lnTo>
                  <a:pt x="1350" y="423"/>
                </a:lnTo>
                <a:lnTo>
                  <a:pt x="1351" y="422"/>
                </a:lnTo>
                <a:lnTo>
                  <a:pt x="1353" y="422"/>
                </a:lnTo>
                <a:lnTo>
                  <a:pt x="1354" y="424"/>
                </a:lnTo>
                <a:lnTo>
                  <a:pt x="1355" y="423"/>
                </a:lnTo>
                <a:lnTo>
                  <a:pt x="1354" y="423"/>
                </a:lnTo>
                <a:lnTo>
                  <a:pt x="1354" y="422"/>
                </a:lnTo>
                <a:lnTo>
                  <a:pt x="1352" y="422"/>
                </a:lnTo>
                <a:lnTo>
                  <a:pt x="1351" y="422"/>
                </a:lnTo>
                <a:lnTo>
                  <a:pt x="1351" y="421"/>
                </a:lnTo>
                <a:lnTo>
                  <a:pt x="1352" y="421"/>
                </a:lnTo>
                <a:lnTo>
                  <a:pt x="1352" y="420"/>
                </a:lnTo>
                <a:lnTo>
                  <a:pt x="1353" y="419"/>
                </a:lnTo>
                <a:lnTo>
                  <a:pt x="1353" y="417"/>
                </a:lnTo>
                <a:lnTo>
                  <a:pt x="1353" y="416"/>
                </a:lnTo>
                <a:lnTo>
                  <a:pt x="1354" y="416"/>
                </a:lnTo>
                <a:lnTo>
                  <a:pt x="1355" y="417"/>
                </a:lnTo>
                <a:lnTo>
                  <a:pt x="1355" y="418"/>
                </a:lnTo>
                <a:lnTo>
                  <a:pt x="1355" y="420"/>
                </a:lnTo>
                <a:lnTo>
                  <a:pt x="1356" y="420"/>
                </a:lnTo>
                <a:lnTo>
                  <a:pt x="1357" y="420"/>
                </a:lnTo>
                <a:lnTo>
                  <a:pt x="1356" y="419"/>
                </a:lnTo>
                <a:lnTo>
                  <a:pt x="1356" y="418"/>
                </a:lnTo>
                <a:lnTo>
                  <a:pt x="1356" y="417"/>
                </a:lnTo>
                <a:lnTo>
                  <a:pt x="1354" y="416"/>
                </a:lnTo>
                <a:lnTo>
                  <a:pt x="1354" y="415"/>
                </a:lnTo>
                <a:lnTo>
                  <a:pt x="1355" y="414"/>
                </a:lnTo>
                <a:lnTo>
                  <a:pt x="1356" y="415"/>
                </a:lnTo>
                <a:lnTo>
                  <a:pt x="1357" y="414"/>
                </a:lnTo>
                <a:lnTo>
                  <a:pt x="1358" y="414"/>
                </a:lnTo>
                <a:lnTo>
                  <a:pt x="1359" y="414"/>
                </a:lnTo>
                <a:lnTo>
                  <a:pt x="1358" y="414"/>
                </a:lnTo>
                <a:lnTo>
                  <a:pt x="1359" y="413"/>
                </a:lnTo>
                <a:lnTo>
                  <a:pt x="1358" y="414"/>
                </a:lnTo>
                <a:lnTo>
                  <a:pt x="1357" y="413"/>
                </a:lnTo>
                <a:lnTo>
                  <a:pt x="1357" y="412"/>
                </a:lnTo>
                <a:lnTo>
                  <a:pt x="1358" y="411"/>
                </a:lnTo>
                <a:lnTo>
                  <a:pt x="1358" y="410"/>
                </a:lnTo>
                <a:lnTo>
                  <a:pt x="1359" y="409"/>
                </a:lnTo>
                <a:lnTo>
                  <a:pt x="1359" y="408"/>
                </a:lnTo>
                <a:lnTo>
                  <a:pt x="1360" y="409"/>
                </a:lnTo>
                <a:lnTo>
                  <a:pt x="1360" y="410"/>
                </a:lnTo>
                <a:lnTo>
                  <a:pt x="1360" y="409"/>
                </a:lnTo>
                <a:lnTo>
                  <a:pt x="1360" y="408"/>
                </a:lnTo>
                <a:lnTo>
                  <a:pt x="1361" y="408"/>
                </a:lnTo>
                <a:lnTo>
                  <a:pt x="1361" y="407"/>
                </a:lnTo>
                <a:lnTo>
                  <a:pt x="1360" y="407"/>
                </a:lnTo>
                <a:lnTo>
                  <a:pt x="1359" y="408"/>
                </a:lnTo>
                <a:lnTo>
                  <a:pt x="1359" y="407"/>
                </a:lnTo>
                <a:lnTo>
                  <a:pt x="1358" y="407"/>
                </a:lnTo>
                <a:lnTo>
                  <a:pt x="1359" y="406"/>
                </a:lnTo>
                <a:lnTo>
                  <a:pt x="1360" y="406"/>
                </a:lnTo>
                <a:lnTo>
                  <a:pt x="1361" y="406"/>
                </a:lnTo>
                <a:lnTo>
                  <a:pt x="1362" y="406"/>
                </a:lnTo>
                <a:lnTo>
                  <a:pt x="1362" y="405"/>
                </a:lnTo>
                <a:lnTo>
                  <a:pt x="1363" y="405"/>
                </a:lnTo>
                <a:lnTo>
                  <a:pt x="1364" y="405"/>
                </a:lnTo>
                <a:lnTo>
                  <a:pt x="1365" y="404"/>
                </a:lnTo>
                <a:lnTo>
                  <a:pt x="1365" y="403"/>
                </a:lnTo>
                <a:lnTo>
                  <a:pt x="1366" y="403"/>
                </a:lnTo>
                <a:lnTo>
                  <a:pt x="1366" y="404"/>
                </a:lnTo>
                <a:lnTo>
                  <a:pt x="1367" y="404"/>
                </a:lnTo>
                <a:lnTo>
                  <a:pt x="1367" y="405"/>
                </a:lnTo>
                <a:lnTo>
                  <a:pt x="1367" y="406"/>
                </a:lnTo>
                <a:lnTo>
                  <a:pt x="1367" y="409"/>
                </a:lnTo>
                <a:lnTo>
                  <a:pt x="1366" y="408"/>
                </a:lnTo>
                <a:lnTo>
                  <a:pt x="1365" y="408"/>
                </a:lnTo>
                <a:lnTo>
                  <a:pt x="1365" y="409"/>
                </a:lnTo>
                <a:lnTo>
                  <a:pt x="1364" y="410"/>
                </a:lnTo>
                <a:lnTo>
                  <a:pt x="1365" y="410"/>
                </a:lnTo>
                <a:lnTo>
                  <a:pt x="1366" y="410"/>
                </a:lnTo>
                <a:lnTo>
                  <a:pt x="1366" y="411"/>
                </a:lnTo>
                <a:lnTo>
                  <a:pt x="1366" y="412"/>
                </a:lnTo>
                <a:lnTo>
                  <a:pt x="1365" y="412"/>
                </a:lnTo>
                <a:lnTo>
                  <a:pt x="1364" y="413"/>
                </a:lnTo>
                <a:lnTo>
                  <a:pt x="1364" y="412"/>
                </a:lnTo>
                <a:lnTo>
                  <a:pt x="1363" y="412"/>
                </a:lnTo>
                <a:lnTo>
                  <a:pt x="1364" y="413"/>
                </a:lnTo>
                <a:lnTo>
                  <a:pt x="1363" y="414"/>
                </a:lnTo>
                <a:lnTo>
                  <a:pt x="1362" y="413"/>
                </a:lnTo>
                <a:lnTo>
                  <a:pt x="1362" y="414"/>
                </a:lnTo>
                <a:lnTo>
                  <a:pt x="1361" y="415"/>
                </a:lnTo>
                <a:lnTo>
                  <a:pt x="1360" y="414"/>
                </a:lnTo>
                <a:lnTo>
                  <a:pt x="1360" y="415"/>
                </a:lnTo>
                <a:lnTo>
                  <a:pt x="1361" y="415"/>
                </a:lnTo>
                <a:lnTo>
                  <a:pt x="1362" y="415"/>
                </a:lnTo>
                <a:lnTo>
                  <a:pt x="1362" y="414"/>
                </a:lnTo>
                <a:lnTo>
                  <a:pt x="1364" y="414"/>
                </a:lnTo>
                <a:lnTo>
                  <a:pt x="1364" y="413"/>
                </a:lnTo>
                <a:lnTo>
                  <a:pt x="1364" y="414"/>
                </a:lnTo>
                <a:lnTo>
                  <a:pt x="1364" y="415"/>
                </a:lnTo>
                <a:lnTo>
                  <a:pt x="1364" y="416"/>
                </a:lnTo>
                <a:lnTo>
                  <a:pt x="1364" y="417"/>
                </a:lnTo>
                <a:lnTo>
                  <a:pt x="1363" y="417"/>
                </a:lnTo>
                <a:lnTo>
                  <a:pt x="1364" y="417"/>
                </a:lnTo>
                <a:lnTo>
                  <a:pt x="1365" y="417"/>
                </a:lnTo>
                <a:lnTo>
                  <a:pt x="1365" y="418"/>
                </a:lnTo>
                <a:lnTo>
                  <a:pt x="1365" y="419"/>
                </a:lnTo>
                <a:lnTo>
                  <a:pt x="1365" y="421"/>
                </a:lnTo>
                <a:lnTo>
                  <a:pt x="1364" y="421"/>
                </a:lnTo>
                <a:lnTo>
                  <a:pt x="1364" y="422"/>
                </a:lnTo>
                <a:lnTo>
                  <a:pt x="1363" y="423"/>
                </a:lnTo>
                <a:lnTo>
                  <a:pt x="1362" y="424"/>
                </a:lnTo>
                <a:lnTo>
                  <a:pt x="1360" y="426"/>
                </a:lnTo>
                <a:lnTo>
                  <a:pt x="1359" y="428"/>
                </a:lnTo>
                <a:lnTo>
                  <a:pt x="1359" y="429"/>
                </a:lnTo>
                <a:lnTo>
                  <a:pt x="1358" y="431"/>
                </a:lnTo>
                <a:lnTo>
                  <a:pt x="1357" y="433"/>
                </a:lnTo>
                <a:lnTo>
                  <a:pt x="1358" y="433"/>
                </a:lnTo>
                <a:lnTo>
                  <a:pt x="1358" y="432"/>
                </a:lnTo>
                <a:lnTo>
                  <a:pt x="1360" y="431"/>
                </a:lnTo>
                <a:lnTo>
                  <a:pt x="1360" y="430"/>
                </a:lnTo>
                <a:lnTo>
                  <a:pt x="1360" y="429"/>
                </a:lnTo>
                <a:lnTo>
                  <a:pt x="1361" y="429"/>
                </a:lnTo>
                <a:lnTo>
                  <a:pt x="1361" y="428"/>
                </a:lnTo>
                <a:lnTo>
                  <a:pt x="1362" y="426"/>
                </a:lnTo>
                <a:lnTo>
                  <a:pt x="1362" y="425"/>
                </a:lnTo>
                <a:lnTo>
                  <a:pt x="1363" y="425"/>
                </a:lnTo>
                <a:lnTo>
                  <a:pt x="1364" y="424"/>
                </a:lnTo>
                <a:lnTo>
                  <a:pt x="1365" y="424"/>
                </a:lnTo>
                <a:lnTo>
                  <a:pt x="1366" y="423"/>
                </a:lnTo>
                <a:lnTo>
                  <a:pt x="1366" y="422"/>
                </a:lnTo>
                <a:lnTo>
                  <a:pt x="1367" y="421"/>
                </a:lnTo>
                <a:lnTo>
                  <a:pt x="1367" y="418"/>
                </a:lnTo>
                <a:lnTo>
                  <a:pt x="1367" y="417"/>
                </a:lnTo>
                <a:lnTo>
                  <a:pt x="1368" y="416"/>
                </a:lnTo>
                <a:lnTo>
                  <a:pt x="1369" y="415"/>
                </a:lnTo>
                <a:lnTo>
                  <a:pt x="1370" y="415"/>
                </a:lnTo>
                <a:lnTo>
                  <a:pt x="1370" y="416"/>
                </a:lnTo>
                <a:lnTo>
                  <a:pt x="1371" y="416"/>
                </a:lnTo>
                <a:lnTo>
                  <a:pt x="1370" y="417"/>
                </a:lnTo>
                <a:lnTo>
                  <a:pt x="1370" y="418"/>
                </a:lnTo>
                <a:lnTo>
                  <a:pt x="1370" y="420"/>
                </a:lnTo>
                <a:lnTo>
                  <a:pt x="1370" y="421"/>
                </a:lnTo>
                <a:lnTo>
                  <a:pt x="1369" y="422"/>
                </a:lnTo>
                <a:lnTo>
                  <a:pt x="1369" y="423"/>
                </a:lnTo>
                <a:lnTo>
                  <a:pt x="1368" y="424"/>
                </a:lnTo>
                <a:lnTo>
                  <a:pt x="1367" y="425"/>
                </a:lnTo>
                <a:lnTo>
                  <a:pt x="1368" y="426"/>
                </a:lnTo>
                <a:lnTo>
                  <a:pt x="1367" y="427"/>
                </a:lnTo>
                <a:lnTo>
                  <a:pt x="1366" y="428"/>
                </a:lnTo>
                <a:lnTo>
                  <a:pt x="1365" y="428"/>
                </a:lnTo>
                <a:lnTo>
                  <a:pt x="1365" y="429"/>
                </a:lnTo>
                <a:lnTo>
                  <a:pt x="1366" y="429"/>
                </a:lnTo>
                <a:lnTo>
                  <a:pt x="1367" y="429"/>
                </a:lnTo>
                <a:lnTo>
                  <a:pt x="1368" y="431"/>
                </a:lnTo>
                <a:lnTo>
                  <a:pt x="1369" y="432"/>
                </a:lnTo>
                <a:lnTo>
                  <a:pt x="1368" y="432"/>
                </a:lnTo>
                <a:lnTo>
                  <a:pt x="1369" y="432"/>
                </a:lnTo>
                <a:lnTo>
                  <a:pt x="1369" y="431"/>
                </a:lnTo>
                <a:lnTo>
                  <a:pt x="1368" y="429"/>
                </a:lnTo>
                <a:lnTo>
                  <a:pt x="1367" y="428"/>
                </a:lnTo>
                <a:lnTo>
                  <a:pt x="1368" y="428"/>
                </a:lnTo>
                <a:lnTo>
                  <a:pt x="1368" y="427"/>
                </a:lnTo>
                <a:lnTo>
                  <a:pt x="1369" y="426"/>
                </a:lnTo>
                <a:lnTo>
                  <a:pt x="1369" y="425"/>
                </a:lnTo>
                <a:lnTo>
                  <a:pt x="1369" y="424"/>
                </a:lnTo>
                <a:lnTo>
                  <a:pt x="1370" y="424"/>
                </a:lnTo>
                <a:lnTo>
                  <a:pt x="1371" y="425"/>
                </a:lnTo>
                <a:lnTo>
                  <a:pt x="1371" y="426"/>
                </a:lnTo>
                <a:lnTo>
                  <a:pt x="1371" y="429"/>
                </a:lnTo>
                <a:lnTo>
                  <a:pt x="1370" y="430"/>
                </a:lnTo>
                <a:lnTo>
                  <a:pt x="1371" y="430"/>
                </a:lnTo>
                <a:lnTo>
                  <a:pt x="1371" y="429"/>
                </a:lnTo>
                <a:lnTo>
                  <a:pt x="1371" y="428"/>
                </a:lnTo>
                <a:lnTo>
                  <a:pt x="1372" y="429"/>
                </a:lnTo>
                <a:lnTo>
                  <a:pt x="1372" y="428"/>
                </a:lnTo>
                <a:lnTo>
                  <a:pt x="1371" y="428"/>
                </a:lnTo>
                <a:lnTo>
                  <a:pt x="1371" y="427"/>
                </a:lnTo>
                <a:lnTo>
                  <a:pt x="1371" y="425"/>
                </a:lnTo>
                <a:lnTo>
                  <a:pt x="1371" y="424"/>
                </a:lnTo>
                <a:lnTo>
                  <a:pt x="1371" y="423"/>
                </a:lnTo>
                <a:lnTo>
                  <a:pt x="1372" y="422"/>
                </a:lnTo>
                <a:lnTo>
                  <a:pt x="1376" y="420"/>
                </a:lnTo>
                <a:lnTo>
                  <a:pt x="1377" y="420"/>
                </a:lnTo>
                <a:lnTo>
                  <a:pt x="1378" y="420"/>
                </a:lnTo>
                <a:lnTo>
                  <a:pt x="1377" y="419"/>
                </a:lnTo>
                <a:lnTo>
                  <a:pt x="1378" y="418"/>
                </a:lnTo>
                <a:lnTo>
                  <a:pt x="1379" y="418"/>
                </a:lnTo>
                <a:lnTo>
                  <a:pt x="1379" y="419"/>
                </a:lnTo>
                <a:lnTo>
                  <a:pt x="1380" y="419"/>
                </a:lnTo>
                <a:lnTo>
                  <a:pt x="1379" y="420"/>
                </a:lnTo>
                <a:lnTo>
                  <a:pt x="1378" y="420"/>
                </a:lnTo>
                <a:lnTo>
                  <a:pt x="1377" y="421"/>
                </a:lnTo>
                <a:lnTo>
                  <a:pt x="1376" y="424"/>
                </a:lnTo>
                <a:lnTo>
                  <a:pt x="1377" y="424"/>
                </a:lnTo>
                <a:lnTo>
                  <a:pt x="1377" y="425"/>
                </a:lnTo>
                <a:lnTo>
                  <a:pt x="1378" y="426"/>
                </a:lnTo>
                <a:lnTo>
                  <a:pt x="1377" y="426"/>
                </a:lnTo>
                <a:lnTo>
                  <a:pt x="1378" y="426"/>
                </a:lnTo>
                <a:lnTo>
                  <a:pt x="1379" y="427"/>
                </a:lnTo>
                <a:lnTo>
                  <a:pt x="1379" y="428"/>
                </a:lnTo>
                <a:lnTo>
                  <a:pt x="1377" y="432"/>
                </a:lnTo>
                <a:lnTo>
                  <a:pt x="1376" y="433"/>
                </a:lnTo>
                <a:lnTo>
                  <a:pt x="1376" y="434"/>
                </a:lnTo>
                <a:lnTo>
                  <a:pt x="1376" y="436"/>
                </a:lnTo>
                <a:lnTo>
                  <a:pt x="1375" y="436"/>
                </a:lnTo>
                <a:lnTo>
                  <a:pt x="1373" y="437"/>
                </a:lnTo>
                <a:lnTo>
                  <a:pt x="1372" y="438"/>
                </a:lnTo>
                <a:lnTo>
                  <a:pt x="1371" y="439"/>
                </a:lnTo>
                <a:lnTo>
                  <a:pt x="1371" y="440"/>
                </a:lnTo>
                <a:lnTo>
                  <a:pt x="1372" y="441"/>
                </a:lnTo>
                <a:lnTo>
                  <a:pt x="1371" y="442"/>
                </a:lnTo>
                <a:lnTo>
                  <a:pt x="1370" y="443"/>
                </a:lnTo>
                <a:lnTo>
                  <a:pt x="1370" y="444"/>
                </a:lnTo>
                <a:lnTo>
                  <a:pt x="1371" y="446"/>
                </a:lnTo>
                <a:lnTo>
                  <a:pt x="1371" y="447"/>
                </a:lnTo>
                <a:lnTo>
                  <a:pt x="1373" y="447"/>
                </a:lnTo>
                <a:lnTo>
                  <a:pt x="1373" y="448"/>
                </a:lnTo>
                <a:lnTo>
                  <a:pt x="1373" y="449"/>
                </a:lnTo>
                <a:lnTo>
                  <a:pt x="1373" y="450"/>
                </a:lnTo>
                <a:lnTo>
                  <a:pt x="1374" y="450"/>
                </a:lnTo>
                <a:lnTo>
                  <a:pt x="1375" y="450"/>
                </a:lnTo>
                <a:lnTo>
                  <a:pt x="1376" y="450"/>
                </a:lnTo>
                <a:lnTo>
                  <a:pt x="1375" y="451"/>
                </a:lnTo>
                <a:lnTo>
                  <a:pt x="1374" y="452"/>
                </a:lnTo>
                <a:lnTo>
                  <a:pt x="1374" y="453"/>
                </a:lnTo>
                <a:lnTo>
                  <a:pt x="1374" y="454"/>
                </a:lnTo>
                <a:lnTo>
                  <a:pt x="1373" y="454"/>
                </a:lnTo>
                <a:lnTo>
                  <a:pt x="1372" y="455"/>
                </a:lnTo>
                <a:lnTo>
                  <a:pt x="1372" y="457"/>
                </a:lnTo>
                <a:lnTo>
                  <a:pt x="1371" y="458"/>
                </a:lnTo>
                <a:lnTo>
                  <a:pt x="1370" y="459"/>
                </a:lnTo>
                <a:lnTo>
                  <a:pt x="1372" y="461"/>
                </a:lnTo>
                <a:lnTo>
                  <a:pt x="1371" y="461"/>
                </a:lnTo>
                <a:lnTo>
                  <a:pt x="1370" y="462"/>
                </a:lnTo>
                <a:lnTo>
                  <a:pt x="1370" y="463"/>
                </a:lnTo>
                <a:lnTo>
                  <a:pt x="1368" y="464"/>
                </a:lnTo>
                <a:lnTo>
                  <a:pt x="1368" y="465"/>
                </a:lnTo>
                <a:lnTo>
                  <a:pt x="1368" y="466"/>
                </a:lnTo>
                <a:lnTo>
                  <a:pt x="1369" y="466"/>
                </a:lnTo>
                <a:lnTo>
                  <a:pt x="1369" y="467"/>
                </a:lnTo>
                <a:lnTo>
                  <a:pt x="1370" y="468"/>
                </a:lnTo>
                <a:lnTo>
                  <a:pt x="1370" y="469"/>
                </a:lnTo>
                <a:lnTo>
                  <a:pt x="1371" y="469"/>
                </a:lnTo>
                <a:lnTo>
                  <a:pt x="1371" y="471"/>
                </a:lnTo>
                <a:lnTo>
                  <a:pt x="1371" y="473"/>
                </a:lnTo>
                <a:lnTo>
                  <a:pt x="1371" y="474"/>
                </a:lnTo>
                <a:lnTo>
                  <a:pt x="1372" y="476"/>
                </a:lnTo>
                <a:lnTo>
                  <a:pt x="1371" y="476"/>
                </a:lnTo>
                <a:lnTo>
                  <a:pt x="1371" y="477"/>
                </a:lnTo>
                <a:lnTo>
                  <a:pt x="1370" y="477"/>
                </a:lnTo>
                <a:lnTo>
                  <a:pt x="1369" y="478"/>
                </a:lnTo>
                <a:lnTo>
                  <a:pt x="1370" y="478"/>
                </a:lnTo>
                <a:lnTo>
                  <a:pt x="1370" y="479"/>
                </a:lnTo>
                <a:lnTo>
                  <a:pt x="1369" y="480"/>
                </a:lnTo>
                <a:lnTo>
                  <a:pt x="1368" y="480"/>
                </a:lnTo>
                <a:lnTo>
                  <a:pt x="1368" y="482"/>
                </a:lnTo>
                <a:lnTo>
                  <a:pt x="1369" y="484"/>
                </a:lnTo>
                <a:lnTo>
                  <a:pt x="1369" y="485"/>
                </a:lnTo>
                <a:lnTo>
                  <a:pt x="1369" y="486"/>
                </a:lnTo>
                <a:lnTo>
                  <a:pt x="1368" y="488"/>
                </a:lnTo>
                <a:lnTo>
                  <a:pt x="1367" y="488"/>
                </a:lnTo>
                <a:lnTo>
                  <a:pt x="1367" y="489"/>
                </a:lnTo>
                <a:lnTo>
                  <a:pt x="1366" y="489"/>
                </a:lnTo>
                <a:lnTo>
                  <a:pt x="1365" y="489"/>
                </a:lnTo>
                <a:lnTo>
                  <a:pt x="1364" y="489"/>
                </a:lnTo>
                <a:lnTo>
                  <a:pt x="1364" y="490"/>
                </a:lnTo>
                <a:lnTo>
                  <a:pt x="1363" y="490"/>
                </a:lnTo>
                <a:lnTo>
                  <a:pt x="1363" y="491"/>
                </a:lnTo>
                <a:lnTo>
                  <a:pt x="1362" y="491"/>
                </a:lnTo>
                <a:lnTo>
                  <a:pt x="1359" y="490"/>
                </a:lnTo>
                <a:lnTo>
                  <a:pt x="1357" y="491"/>
                </a:lnTo>
                <a:lnTo>
                  <a:pt x="1354" y="490"/>
                </a:lnTo>
                <a:lnTo>
                  <a:pt x="1352" y="491"/>
                </a:lnTo>
                <a:lnTo>
                  <a:pt x="1351" y="494"/>
                </a:lnTo>
                <a:lnTo>
                  <a:pt x="1351" y="495"/>
                </a:lnTo>
                <a:lnTo>
                  <a:pt x="1351" y="497"/>
                </a:lnTo>
                <a:lnTo>
                  <a:pt x="1352" y="499"/>
                </a:lnTo>
                <a:lnTo>
                  <a:pt x="1353" y="498"/>
                </a:lnTo>
                <a:lnTo>
                  <a:pt x="1354" y="498"/>
                </a:lnTo>
                <a:lnTo>
                  <a:pt x="1355" y="498"/>
                </a:lnTo>
                <a:lnTo>
                  <a:pt x="1356" y="498"/>
                </a:lnTo>
                <a:lnTo>
                  <a:pt x="1357" y="498"/>
                </a:lnTo>
                <a:lnTo>
                  <a:pt x="1358" y="498"/>
                </a:lnTo>
                <a:lnTo>
                  <a:pt x="1359" y="499"/>
                </a:lnTo>
                <a:lnTo>
                  <a:pt x="1360" y="499"/>
                </a:lnTo>
                <a:lnTo>
                  <a:pt x="1361" y="500"/>
                </a:lnTo>
                <a:lnTo>
                  <a:pt x="1362" y="500"/>
                </a:lnTo>
                <a:lnTo>
                  <a:pt x="1363" y="503"/>
                </a:lnTo>
                <a:lnTo>
                  <a:pt x="1362" y="504"/>
                </a:lnTo>
                <a:lnTo>
                  <a:pt x="1359" y="507"/>
                </a:lnTo>
                <a:lnTo>
                  <a:pt x="1359" y="508"/>
                </a:lnTo>
                <a:lnTo>
                  <a:pt x="1361" y="508"/>
                </a:lnTo>
                <a:lnTo>
                  <a:pt x="1361" y="510"/>
                </a:lnTo>
                <a:lnTo>
                  <a:pt x="1361" y="511"/>
                </a:lnTo>
                <a:lnTo>
                  <a:pt x="1360" y="514"/>
                </a:lnTo>
                <a:lnTo>
                  <a:pt x="1360" y="516"/>
                </a:lnTo>
                <a:lnTo>
                  <a:pt x="1359" y="517"/>
                </a:lnTo>
                <a:lnTo>
                  <a:pt x="1358" y="520"/>
                </a:lnTo>
                <a:lnTo>
                  <a:pt x="1358" y="521"/>
                </a:lnTo>
                <a:lnTo>
                  <a:pt x="1358" y="522"/>
                </a:lnTo>
                <a:lnTo>
                  <a:pt x="1357" y="524"/>
                </a:lnTo>
                <a:lnTo>
                  <a:pt x="1357" y="525"/>
                </a:lnTo>
                <a:lnTo>
                  <a:pt x="1356" y="525"/>
                </a:lnTo>
                <a:lnTo>
                  <a:pt x="1355" y="526"/>
                </a:lnTo>
                <a:lnTo>
                  <a:pt x="1355" y="527"/>
                </a:lnTo>
                <a:lnTo>
                  <a:pt x="1355" y="528"/>
                </a:lnTo>
                <a:lnTo>
                  <a:pt x="1355" y="529"/>
                </a:lnTo>
                <a:lnTo>
                  <a:pt x="1355" y="530"/>
                </a:lnTo>
                <a:lnTo>
                  <a:pt x="1355" y="532"/>
                </a:lnTo>
                <a:lnTo>
                  <a:pt x="1355" y="533"/>
                </a:lnTo>
                <a:lnTo>
                  <a:pt x="1354" y="533"/>
                </a:lnTo>
                <a:lnTo>
                  <a:pt x="1354" y="534"/>
                </a:lnTo>
                <a:lnTo>
                  <a:pt x="1353" y="534"/>
                </a:lnTo>
                <a:lnTo>
                  <a:pt x="1352" y="535"/>
                </a:lnTo>
                <a:lnTo>
                  <a:pt x="1353" y="536"/>
                </a:lnTo>
                <a:lnTo>
                  <a:pt x="1354" y="536"/>
                </a:lnTo>
                <a:lnTo>
                  <a:pt x="1354" y="537"/>
                </a:lnTo>
                <a:lnTo>
                  <a:pt x="1352" y="538"/>
                </a:lnTo>
                <a:lnTo>
                  <a:pt x="1350" y="538"/>
                </a:lnTo>
                <a:lnTo>
                  <a:pt x="1349" y="539"/>
                </a:lnTo>
                <a:lnTo>
                  <a:pt x="1348" y="540"/>
                </a:lnTo>
                <a:lnTo>
                  <a:pt x="1347" y="542"/>
                </a:lnTo>
                <a:lnTo>
                  <a:pt x="1346" y="543"/>
                </a:lnTo>
                <a:lnTo>
                  <a:pt x="1345" y="543"/>
                </a:lnTo>
                <a:lnTo>
                  <a:pt x="1344" y="543"/>
                </a:lnTo>
                <a:lnTo>
                  <a:pt x="1343" y="545"/>
                </a:lnTo>
                <a:lnTo>
                  <a:pt x="1343" y="546"/>
                </a:lnTo>
                <a:lnTo>
                  <a:pt x="1342" y="546"/>
                </a:lnTo>
                <a:lnTo>
                  <a:pt x="1341" y="545"/>
                </a:lnTo>
                <a:lnTo>
                  <a:pt x="1340" y="544"/>
                </a:lnTo>
                <a:lnTo>
                  <a:pt x="1340" y="543"/>
                </a:lnTo>
                <a:lnTo>
                  <a:pt x="1339" y="543"/>
                </a:lnTo>
                <a:lnTo>
                  <a:pt x="1337" y="544"/>
                </a:lnTo>
                <a:lnTo>
                  <a:pt x="1338" y="545"/>
                </a:lnTo>
                <a:lnTo>
                  <a:pt x="1339" y="546"/>
                </a:lnTo>
                <a:lnTo>
                  <a:pt x="1339" y="548"/>
                </a:lnTo>
                <a:lnTo>
                  <a:pt x="1338" y="549"/>
                </a:lnTo>
                <a:lnTo>
                  <a:pt x="1338" y="550"/>
                </a:lnTo>
                <a:lnTo>
                  <a:pt x="1337" y="550"/>
                </a:lnTo>
                <a:lnTo>
                  <a:pt x="1337" y="551"/>
                </a:lnTo>
                <a:lnTo>
                  <a:pt x="1337" y="552"/>
                </a:lnTo>
                <a:lnTo>
                  <a:pt x="1337" y="553"/>
                </a:lnTo>
                <a:lnTo>
                  <a:pt x="1337" y="554"/>
                </a:lnTo>
                <a:lnTo>
                  <a:pt x="1335" y="555"/>
                </a:lnTo>
                <a:lnTo>
                  <a:pt x="1334" y="556"/>
                </a:lnTo>
                <a:lnTo>
                  <a:pt x="1334" y="557"/>
                </a:lnTo>
                <a:lnTo>
                  <a:pt x="1334" y="558"/>
                </a:lnTo>
                <a:lnTo>
                  <a:pt x="1335" y="559"/>
                </a:lnTo>
                <a:lnTo>
                  <a:pt x="1336" y="558"/>
                </a:lnTo>
                <a:lnTo>
                  <a:pt x="1337" y="557"/>
                </a:lnTo>
                <a:lnTo>
                  <a:pt x="1338" y="557"/>
                </a:lnTo>
                <a:lnTo>
                  <a:pt x="1339" y="557"/>
                </a:lnTo>
                <a:lnTo>
                  <a:pt x="1340" y="558"/>
                </a:lnTo>
                <a:lnTo>
                  <a:pt x="1338" y="559"/>
                </a:lnTo>
                <a:lnTo>
                  <a:pt x="1338" y="560"/>
                </a:lnTo>
                <a:lnTo>
                  <a:pt x="1337" y="561"/>
                </a:lnTo>
                <a:lnTo>
                  <a:pt x="1336" y="562"/>
                </a:lnTo>
                <a:lnTo>
                  <a:pt x="1336" y="564"/>
                </a:lnTo>
                <a:lnTo>
                  <a:pt x="1336" y="566"/>
                </a:lnTo>
                <a:lnTo>
                  <a:pt x="1336" y="567"/>
                </a:lnTo>
                <a:lnTo>
                  <a:pt x="1337" y="567"/>
                </a:lnTo>
                <a:lnTo>
                  <a:pt x="1337" y="568"/>
                </a:lnTo>
                <a:lnTo>
                  <a:pt x="1336" y="568"/>
                </a:lnTo>
                <a:lnTo>
                  <a:pt x="1336" y="569"/>
                </a:lnTo>
                <a:lnTo>
                  <a:pt x="1337" y="570"/>
                </a:lnTo>
                <a:lnTo>
                  <a:pt x="1337" y="571"/>
                </a:lnTo>
                <a:lnTo>
                  <a:pt x="1336" y="572"/>
                </a:lnTo>
                <a:lnTo>
                  <a:pt x="1336" y="573"/>
                </a:lnTo>
                <a:lnTo>
                  <a:pt x="1337" y="574"/>
                </a:lnTo>
                <a:lnTo>
                  <a:pt x="1338" y="574"/>
                </a:lnTo>
                <a:lnTo>
                  <a:pt x="1338" y="575"/>
                </a:lnTo>
                <a:lnTo>
                  <a:pt x="1337" y="575"/>
                </a:lnTo>
                <a:lnTo>
                  <a:pt x="1336" y="575"/>
                </a:lnTo>
                <a:lnTo>
                  <a:pt x="1335" y="575"/>
                </a:lnTo>
                <a:lnTo>
                  <a:pt x="1334" y="575"/>
                </a:lnTo>
                <a:lnTo>
                  <a:pt x="1334" y="576"/>
                </a:lnTo>
                <a:lnTo>
                  <a:pt x="1333" y="576"/>
                </a:lnTo>
                <a:lnTo>
                  <a:pt x="1332" y="576"/>
                </a:lnTo>
                <a:lnTo>
                  <a:pt x="1331" y="575"/>
                </a:lnTo>
                <a:lnTo>
                  <a:pt x="1330" y="575"/>
                </a:lnTo>
                <a:lnTo>
                  <a:pt x="1330" y="576"/>
                </a:lnTo>
                <a:lnTo>
                  <a:pt x="1329" y="576"/>
                </a:lnTo>
                <a:lnTo>
                  <a:pt x="1329" y="577"/>
                </a:lnTo>
                <a:lnTo>
                  <a:pt x="1330" y="578"/>
                </a:lnTo>
                <a:lnTo>
                  <a:pt x="1331" y="578"/>
                </a:lnTo>
                <a:lnTo>
                  <a:pt x="1330" y="579"/>
                </a:lnTo>
                <a:lnTo>
                  <a:pt x="1330" y="580"/>
                </a:lnTo>
                <a:lnTo>
                  <a:pt x="1329" y="579"/>
                </a:lnTo>
                <a:lnTo>
                  <a:pt x="1329" y="580"/>
                </a:lnTo>
                <a:lnTo>
                  <a:pt x="1328" y="580"/>
                </a:lnTo>
                <a:lnTo>
                  <a:pt x="1328" y="581"/>
                </a:lnTo>
                <a:lnTo>
                  <a:pt x="1328" y="582"/>
                </a:lnTo>
                <a:lnTo>
                  <a:pt x="1329" y="583"/>
                </a:lnTo>
                <a:lnTo>
                  <a:pt x="1328" y="583"/>
                </a:lnTo>
                <a:lnTo>
                  <a:pt x="1327" y="583"/>
                </a:lnTo>
                <a:lnTo>
                  <a:pt x="1326" y="584"/>
                </a:lnTo>
                <a:lnTo>
                  <a:pt x="1325" y="584"/>
                </a:lnTo>
                <a:lnTo>
                  <a:pt x="1324" y="584"/>
                </a:lnTo>
                <a:lnTo>
                  <a:pt x="1323" y="584"/>
                </a:lnTo>
                <a:lnTo>
                  <a:pt x="1322" y="584"/>
                </a:lnTo>
                <a:lnTo>
                  <a:pt x="1321" y="584"/>
                </a:lnTo>
                <a:lnTo>
                  <a:pt x="1320" y="584"/>
                </a:lnTo>
                <a:lnTo>
                  <a:pt x="1320" y="585"/>
                </a:lnTo>
                <a:lnTo>
                  <a:pt x="1319" y="587"/>
                </a:lnTo>
                <a:lnTo>
                  <a:pt x="1319" y="588"/>
                </a:lnTo>
                <a:lnTo>
                  <a:pt x="1318" y="586"/>
                </a:lnTo>
                <a:lnTo>
                  <a:pt x="1318" y="585"/>
                </a:lnTo>
                <a:lnTo>
                  <a:pt x="1317" y="585"/>
                </a:lnTo>
                <a:lnTo>
                  <a:pt x="1316" y="585"/>
                </a:lnTo>
                <a:lnTo>
                  <a:pt x="1316" y="586"/>
                </a:lnTo>
                <a:lnTo>
                  <a:pt x="1316" y="587"/>
                </a:lnTo>
                <a:lnTo>
                  <a:pt x="1316" y="588"/>
                </a:lnTo>
                <a:lnTo>
                  <a:pt x="1315" y="588"/>
                </a:lnTo>
                <a:lnTo>
                  <a:pt x="1315" y="589"/>
                </a:lnTo>
                <a:lnTo>
                  <a:pt x="1314" y="590"/>
                </a:lnTo>
                <a:lnTo>
                  <a:pt x="1314" y="589"/>
                </a:lnTo>
                <a:lnTo>
                  <a:pt x="1313" y="589"/>
                </a:lnTo>
                <a:lnTo>
                  <a:pt x="1313" y="590"/>
                </a:lnTo>
                <a:lnTo>
                  <a:pt x="1312" y="590"/>
                </a:lnTo>
                <a:lnTo>
                  <a:pt x="1311" y="590"/>
                </a:lnTo>
                <a:lnTo>
                  <a:pt x="1311" y="591"/>
                </a:lnTo>
                <a:lnTo>
                  <a:pt x="1311" y="592"/>
                </a:lnTo>
                <a:lnTo>
                  <a:pt x="1311" y="593"/>
                </a:lnTo>
                <a:lnTo>
                  <a:pt x="1311" y="594"/>
                </a:lnTo>
                <a:lnTo>
                  <a:pt x="1311" y="595"/>
                </a:lnTo>
                <a:lnTo>
                  <a:pt x="1312" y="594"/>
                </a:lnTo>
                <a:lnTo>
                  <a:pt x="1313" y="595"/>
                </a:lnTo>
                <a:lnTo>
                  <a:pt x="1312" y="595"/>
                </a:lnTo>
                <a:lnTo>
                  <a:pt x="1313" y="596"/>
                </a:lnTo>
                <a:lnTo>
                  <a:pt x="1313" y="597"/>
                </a:lnTo>
                <a:lnTo>
                  <a:pt x="1314" y="596"/>
                </a:lnTo>
                <a:lnTo>
                  <a:pt x="1314" y="597"/>
                </a:lnTo>
                <a:lnTo>
                  <a:pt x="1314" y="598"/>
                </a:lnTo>
                <a:lnTo>
                  <a:pt x="1315" y="598"/>
                </a:lnTo>
                <a:lnTo>
                  <a:pt x="1314" y="599"/>
                </a:lnTo>
                <a:lnTo>
                  <a:pt x="1314" y="600"/>
                </a:lnTo>
                <a:lnTo>
                  <a:pt x="1314" y="601"/>
                </a:lnTo>
                <a:lnTo>
                  <a:pt x="1315" y="602"/>
                </a:lnTo>
                <a:lnTo>
                  <a:pt x="1316" y="602"/>
                </a:lnTo>
                <a:lnTo>
                  <a:pt x="1317" y="602"/>
                </a:lnTo>
                <a:lnTo>
                  <a:pt x="1317" y="601"/>
                </a:lnTo>
                <a:lnTo>
                  <a:pt x="1318" y="601"/>
                </a:lnTo>
                <a:lnTo>
                  <a:pt x="1318" y="602"/>
                </a:lnTo>
                <a:lnTo>
                  <a:pt x="1318" y="603"/>
                </a:lnTo>
                <a:lnTo>
                  <a:pt x="1318" y="604"/>
                </a:lnTo>
                <a:lnTo>
                  <a:pt x="1319" y="604"/>
                </a:lnTo>
                <a:lnTo>
                  <a:pt x="1318" y="605"/>
                </a:lnTo>
                <a:lnTo>
                  <a:pt x="1319" y="605"/>
                </a:lnTo>
                <a:lnTo>
                  <a:pt x="1320" y="605"/>
                </a:lnTo>
                <a:lnTo>
                  <a:pt x="1319" y="606"/>
                </a:lnTo>
                <a:lnTo>
                  <a:pt x="1320" y="606"/>
                </a:lnTo>
                <a:lnTo>
                  <a:pt x="1319" y="606"/>
                </a:lnTo>
                <a:lnTo>
                  <a:pt x="1319" y="607"/>
                </a:lnTo>
                <a:lnTo>
                  <a:pt x="1318" y="606"/>
                </a:lnTo>
                <a:lnTo>
                  <a:pt x="1318" y="605"/>
                </a:lnTo>
                <a:lnTo>
                  <a:pt x="1317" y="605"/>
                </a:lnTo>
                <a:lnTo>
                  <a:pt x="1316" y="605"/>
                </a:lnTo>
                <a:lnTo>
                  <a:pt x="1316" y="606"/>
                </a:lnTo>
                <a:lnTo>
                  <a:pt x="1317" y="607"/>
                </a:lnTo>
                <a:lnTo>
                  <a:pt x="1316" y="607"/>
                </a:lnTo>
                <a:lnTo>
                  <a:pt x="1316" y="608"/>
                </a:lnTo>
                <a:lnTo>
                  <a:pt x="1315" y="608"/>
                </a:lnTo>
                <a:lnTo>
                  <a:pt x="1314" y="607"/>
                </a:lnTo>
                <a:lnTo>
                  <a:pt x="1313" y="607"/>
                </a:lnTo>
                <a:lnTo>
                  <a:pt x="1314" y="608"/>
                </a:lnTo>
                <a:lnTo>
                  <a:pt x="1313" y="608"/>
                </a:lnTo>
                <a:lnTo>
                  <a:pt x="1313" y="609"/>
                </a:lnTo>
                <a:lnTo>
                  <a:pt x="1314" y="609"/>
                </a:lnTo>
                <a:lnTo>
                  <a:pt x="1313" y="610"/>
                </a:lnTo>
                <a:lnTo>
                  <a:pt x="1312" y="610"/>
                </a:lnTo>
                <a:lnTo>
                  <a:pt x="1310" y="609"/>
                </a:lnTo>
                <a:lnTo>
                  <a:pt x="1309" y="610"/>
                </a:lnTo>
                <a:lnTo>
                  <a:pt x="1309" y="611"/>
                </a:lnTo>
                <a:lnTo>
                  <a:pt x="1310" y="611"/>
                </a:lnTo>
                <a:lnTo>
                  <a:pt x="1310" y="612"/>
                </a:lnTo>
                <a:lnTo>
                  <a:pt x="1311" y="612"/>
                </a:lnTo>
                <a:lnTo>
                  <a:pt x="1311" y="613"/>
                </a:lnTo>
                <a:lnTo>
                  <a:pt x="1311" y="614"/>
                </a:lnTo>
                <a:lnTo>
                  <a:pt x="1312" y="614"/>
                </a:lnTo>
                <a:lnTo>
                  <a:pt x="1312" y="615"/>
                </a:lnTo>
                <a:lnTo>
                  <a:pt x="1310" y="616"/>
                </a:lnTo>
                <a:lnTo>
                  <a:pt x="1310" y="617"/>
                </a:lnTo>
                <a:lnTo>
                  <a:pt x="1310" y="618"/>
                </a:lnTo>
                <a:lnTo>
                  <a:pt x="1311" y="618"/>
                </a:lnTo>
                <a:lnTo>
                  <a:pt x="1312" y="619"/>
                </a:lnTo>
                <a:lnTo>
                  <a:pt x="1312" y="620"/>
                </a:lnTo>
                <a:lnTo>
                  <a:pt x="1311" y="620"/>
                </a:lnTo>
                <a:lnTo>
                  <a:pt x="1312" y="620"/>
                </a:lnTo>
                <a:lnTo>
                  <a:pt x="1312" y="621"/>
                </a:lnTo>
                <a:lnTo>
                  <a:pt x="1312" y="622"/>
                </a:lnTo>
                <a:lnTo>
                  <a:pt x="1311" y="622"/>
                </a:lnTo>
                <a:lnTo>
                  <a:pt x="1310" y="622"/>
                </a:lnTo>
                <a:lnTo>
                  <a:pt x="1309" y="622"/>
                </a:lnTo>
                <a:lnTo>
                  <a:pt x="1309" y="623"/>
                </a:lnTo>
                <a:lnTo>
                  <a:pt x="1310" y="623"/>
                </a:lnTo>
                <a:lnTo>
                  <a:pt x="1310" y="624"/>
                </a:lnTo>
                <a:lnTo>
                  <a:pt x="1309" y="625"/>
                </a:lnTo>
                <a:lnTo>
                  <a:pt x="1310" y="626"/>
                </a:lnTo>
                <a:lnTo>
                  <a:pt x="1309" y="626"/>
                </a:lnTo>
                <a:lnTo>
                  <a:pt x="1309" y="627"/>
                </a:lnTo>
                <a:lnTo>
                  <a:pt x="1308" y="628"/>
                </a:lnTo>
                <a:lnTo>
                  <a:pt x="1309" y="629"/>
                </a:lnTo>
                <a:lnTo>
                  <a:pt x="1309" y="630"/>
                </a:lnTo>
                <a:lnTo>
                  <a:pt x="1308" y="630"/>
                </a:lnTo>
                <a:lnTo>
                  <a:pt x="1308" y="631"/>
                </a:lnTo>
                <a:lnTo>
                  <a:pt x="1308" y="632"/>
                </a:lnTo>
                <a:lnTo>
                  <a:pt x="1307" y="632"/>
                </a:lnTo>
                <a:lnTo>
                  <a:pt x="1306" y="632"/>
                </a:lnTo>
                <a:lnTo>
                  <a:pt x="1306" y="633"/>
                </a:lnTo>
                <a:lnTo>
                  <a:pt x="1305" y="633"/>
                </a:lnTo>
                <a:lnTo>
                  <a:pt x="1306" y="634"/>
                </a:lnTo>
                <a:lnTo>
                  <a:pt x="1306" y="635"/>
                </a:lnTo>
                <a:lnTo>
                  <a:pt x="1305" y="636"/>
                </a:lnTo>
                <a:lnTo>
                  <a:pt x="1304" y="635"/>
                </a:lnTo>
                <a:lnTo>
                  <a:pt x="1305" y="634"/>
                </a:lnTo>
                <a:lnTo>
                  <a:pt x="1304" y="634"/>
                </a:lnTo>
                <a:lnTo>
                  <a:pt x="1304" y="633"/>
                </a:lnTo>
                <a:lnTo>
                  <a:pt x="1303" y="634"/>
                </a:lnTo>
                <a:lnTo>
                  <a:pt x="1303" y="635"/>
                </a:lnTo>
                <a:lnTo>
                  <a:pt x="1302" y="634"/>
                </a:lnTo>
                <a:lnTo>
                  <a:pt x="1302" y="635"/>
                </a:lnTo>
                <a:lnTo>
                  <a:pt x="1301" y="634"/>
                </a:lnTo>
                <a:lnTo>
                  <a:pt x="1301" y="635"/>
                </a:lnTo>
                <a:lnTo>
                  <a:pt x="1301" y="636"/>
                </a:lnTo>
                <a:lnTo>
                  <a:pt x="1302" y="636"/>
                </a:lnTo>
                <a:lnTo>
                  <a:pt x="1303" y="635"/>
                </a:lnTo>
                <a:lnTo>
                  <a:pt x="1303" y="636"/>
                </a:lnTo>
                <a:lnTo>
                  <a:pt x="1303" y="637"/>
                </a:lnTo>
                <a:lnTo>
                  <a:pt x="1304" y="638"/>
                </a:lnTo>
                <a:lnTo>
                  <a:pt x="1303" y="639"/>
                </a:lnTo>
                <a:lnTo>
                  <a:pt x="1302" y="639"/>
                </a:lnTo>
                <a:lnTo>
                  <a:pt x="1301" y="639"/>
                </a:lnTo>
                <a:lnTo>
                  <a:pt x="1301" y="640"/>
                </a:lnTo>
                <a:lnTo>
                  <a:pt x="1301" y="641"/>
                </a:lnTo>
                <a:lnTo>
                  <a:pt x="1300" y="642"/>
                </a:lnTo>
                <a:lnTo>
                  <a:pt x="1300" y="641"/>
                </a:lnTo>
                <a:lnTo>
                  <a:pt x="1299" y="640"/>
                </a:lnTo>
                <a:lnTo>
                  <a:pt x="1298" y="640"/>
                </a:lnTo>
                <a:lnTo>
                  <a:pt x="1299" y="641"/>
                </a:lnTo>
                <a:lnTo>
                  <a:pt x="1300" y="641"/>
                </a:lnTo>
                <a:lnTo>
                  <a:pt x="1300" y="642"/>
                </a:lnTo>
                <a:lnTo>
                  <a:pt x="1298" y="642"/>
                </a:lnTo>
                <a:lnTo>
                  <a:pt x="1298" y="643"/>
                </a:lnTo>
                <a:lnTo>
                  <a:pt x="1300" y="644"/>
                </a:lnTo>
                <a:lnTo>
                  <a:pt x="1300" y="645"/>
                </a:lnTo>
                <a:lnTo>
                  <a:pt x="1299" y="644"/>
                </a:lnTo>
                <a:lnTo>
                  <a:pt x="1297" y="644"/>
                </a:lnTo>
                <a:lnTo>
                  <a:pt x="1297" y="645"/>
                </a:lnTo>
                <a:lnTo>
                  <a:pt x="1298" y="646"/>
                </a:lnTo>
                <a:lnTo>
                  <a:pt x="1297" y="647"/>
                </a:lnTo>
                <a:lnTo>
                  <a:pt x="1296" y="647"/>
                </a:lnTo>
                <a:lnTo>
                  <a:pt x="1296" y="646"/>
                </a:lnTo>
                <a:lnTo>
                  <a:pt x="1295" y="647"/>
                </a:lnTo>
                <a:lnTo>
                  <a:pt x="1294" y="647"/>
                </a:lnTo>
                <a:lnTo>
                  <a:pt x="1294" y="648"/>
                </a:lnTo>
                <a:lnTo>
                  <a:pt x="1295" y="649"/>
                </a:lnTo>
                <a:lnTo>
                  <a:pt x="1294" y="650"/>
                </a:lnTo>
                <a:lnTo>
                  <a:pt x="1293" y="649"/>
                </a:lnTo>
                <a:lnTo>
                  <a:pt x="1292" y="650"/>
                </a:lnTo>
                <a:lnTo>
                  <a:pt x="1293" y="650"/>
                </a:lnTo>
                <a:lnTo>
                  <a:pt x="1294" y="650"/>
                </a:lnTo>
                <a:lnTo>
                  <a:pt x="1294" y="651"/>
                </a:lnTo>
                <a:lnTo>
                  <a:pt x="1293" y="652"/>
                </a:lnTo>
                <a:lnTo>
                  <a:pt x="1292" y="652"/>
                </a:lnTo>
                <a:lnTo>
                  <a:pt x="1292" y="653"/>
                </a:lnTo>
                <a:lnTo>
                  <a:pt x="1293" y="653"/>
                </a:lnTo>
                <a:lnTo>
                  <a:pt x="1293" y="654"/>
                </a:lnTo>
                <a:lnTo>
                  <a:pt x="1292" y="654"/>
                </a:lnTo>
                <a:lnTo>
                  <a:pt x="1291" y="654"/>
                </a:lnTo>
                <a:lnTo>
                  <a:pt x="1290" y="655"/>
                </a:lnTo>
                <a:lnTo>
                  <a:pt x="1290" y="654"/>
                </a:lnTo>
                <a:lnTo>
                  <a:pt x="1289" y="655"/>
                </a:lnTo>
                <a:lnTo>
                  <a:pt x="1289" y="656"/>
                </a:lnTo>
                <a:lnTo>
                  <a:pt x="1289" y="657"/>
                </a:lnTo>
                <a:lnTo>
                  <a:pt x="1288" y="656"/>
                </a:lnTo>
                <a:lnTo>
                  <a:pt x="1288" y="655"/>
                </a:lnTo>
                <a:lnTo>
                  <a:pt x="1287" y="655"/>
                </a:lnTo>
                <a:lnTo>
                  <a:pt x="1287" y="656"/>
                </a:lnTo>
                <a:lnTo>
                  <a:pt x="1288" y="656"/>
                </a:lnTo>
                <a:lnTo>
                  <a:pt x="1287" y="657"/>
                </a:lnTo>
                <a:lnTo>
                  <a:pt x="1286" y="657"/>
                </a:lnTo>
                <a:lnTo>
                  <a:pt x="1286" y="656"/>
                </a:lnTo>
                <a:lnTo>
                  <a:pt x="1285" y="656"/>
                </a:lnTo>
                <a:lnTo>
                  <a:pt x="1285" y="657"/>
                </a:lnTo>
                <a:lnTo>
                  <a:pt x="1284" y="657"/>
                </a:lnTo>
                <a:lnTo>
                  <a:pt x="1284" y="658"/>
                </a:lnTo>
                <a:lnTo>
                  <a:pt x="1284" y="659"/>
                </a:lnTo>
                <a:lnTo>
                  <a:pt x="1283" y="660"/>
                </a:lnTo>
                <a:lnTo>
                  <a:pt x="1283" y="659"/>
                </a:lnTo>
                <a:lnTo>
                  <a:pt x="1282" y="659"/>
                </a:lnTo>
                <a:lnTo>
                  <a:pt x="1282" y="660"/>
                </a:lnTo>
                <a:lnTo>
                  <a:pt x="1281" y="660"/>
                </a:lnTo>
                <a:lnTo>
                  <a:pt x="1280" y="660"/>
                </a:lnTo>
                <a:lnTo>
                  <a:pt x="1279" y="660"/>
                </a:lnTo>
                <a:lnTo>
                  <a:pt x="1280" y="661"/>
                </a:lnTo>
                <a:lnTo>
                  <a:pt x="1280" y="662"/>
                </a:lnTo>
                <a:lnTo>
                  <a:pt x="1279" y="662"/>
                </a:lnTo>
                <a:lnTo>
                  <a:pt x="1279" y="663"/>
                </a:lnTo>
                <a:lnTo>
                  <a:pt x="1279" y="664"/>
                </a:lnTo>
                <a:lnTo>
                  <a:pt x="1279" y="665"/>
                </a:lnTo>
                <a:lnTo>
                  <a:pt x="1278" y="665"/>
                </a:lnTo>
                <a:lnTo>
                  <a:pt x="1278" y="666"/>
                </a:lnTo>
                <a:lnTo>
                  <a:pt x="1278" y="667"/>
                </a:lnTo>
                <a:lnTo>
                  <a:pt x="1279" y="667"/>
                </a:lnTo>
                <a:lnTo>
                  <a:pt x="1279" y="668"/>
                </a:lnTo>
                <a:lnTo>
                  <a:pt x="1278" y="668"/>
                </a:lnTo>
                <a:lnTo>
                  <a:pt x="1279" y="669"/>
                </a:lnTo>
                <a:lnTo>
                  <a:pt x="1278" y="669"/>
                </a:lnTo>
                <a:lnTo>
                  <a:pt x="1278" y="670"/>
                </a:lnTo>
                <a:lnTo>
                  <a:pt x="1279" y="670"/>
                </a:lnTo>
                <a:lnTo>
                  <a:pt x="1278" y="671"/>
                </a:lnTo>
                <a:lnTo>
                  <a:pt x="1278" y="670"/>
                </a:lnTo>
                <a:lnTo>
                  <a:pt x="1277" y="670"/>
                </a:lnTo>
                <a:lnTo>
                  <a:pt x="1276" y="670"/>
                </a:lnTo>
                <a:lnTo>
                  <a:pt x="1277" y="671"/>
                </a:lnTo>
                <a:lnTo>
                  <a:pt x="1277" y="672"/>
                </a:lnTo>
                <a:lnTo>
                  <a:pt x="1277" y="673"/>
                </a:lnTo>
                <a:lnTo>
                  <a:pt x="1276" y="672"/>
                </a:lnTo>
                <a:lnTo>
                  <a:pt x="1275" y="672"/>
                </a:lnTo>
                <a:lnTo>
                  <a:pt x="1275" y="673"/>
                </a:lnTo>
                <a:lnTo>
                  <a:pt x="1276" y="674"/>
                </a:lnTo>
                <a:lnTo>
                  <a:pt x="1276" y="675"/>
                </a:lnTo>
                <a:lnTo>
                  <a:pt x="1275" y="675"/>
                </a:lnTo>
                <a:lnTo>
                  <a:pt x="1275" y="676"/>
                </a:lnTo>
                <a:lnTo>
                  <a:pt x="1274" y="676"/>
                </a:lnTo>
                <a:lnTo>
                  <a:pt x="1274" y="677"/>
                </a:lnTo>
                <a:lnTo>
                  <a:pt x="1273" y="677"/>
                </a:lnTo>
                <a:lnTo>
                  <a:pt x="1272" y="676"/>
                </a:lnTo>
                <a:lnTo>
                  <a:pt x="1272" y="677"/>
                </a:lnTo>
                <a:lnTo>
                  <a:pt x="1271" y="678"/>
                </a:lnTo>
                <a:lnTo>
                  <a:pt x="1271" y="677"/>
                </a:lnTo>
                <a:lnTo>
                  <a:pt x="1271" y="678"/>
                </a:lnTo>
                <a:lnTo>
                  <a:pt x="1271" y="679"/>
                </a:lnTo>
                <a:lnTo>
                  <a:pt x="1270" y="680"/>
                </a:lnTo>
                <a:lnTo>
                  <a:pt x="1270" y="679"/>
                </a:lnTo>
                <a:lnTo>
                  <a:pt x="1269" y="679"/>
                </a:lnTo>
                <a:lnTo>
                  <a:pt x="1269" y="680"/>
                </a:lnTo>
                <a:lnTo>
                  <a:pt x="1269" y="681"/>
                </a:lnTo>
                <a:lnTo>
                  <a:pt x="1270" y="681"/>
                </a:lnTo>
                <a:lnTo>
                  <a:pt x="1269" y="681"/>
                </a:lnTo>
                <a:lnTo>
                  <a:pt x="1269" y="682"/>
                </a:lnTo>
                <a:lnTo>
                  <a:pt x="1269" y="683"/>
                </a:lnTo>
                <a:lnTo>
                  <a:pt x="1269" y="684"/>
                </a:lnTo>
                <a:lnTo>
                  <a:pt x="1268" y="685"/>
                </a:lnTo>
                <a:lnTo>
                  <a:pt x="1268" y="686"/>
                </a:lnTo>
                <a:lnTo>
                  <a:pt x="1267" y="686"/>
                </a:lnTo>
                <a:lnTo>
                  <a:pt x="1267" y="687"/>
                </a:lnTo>
                <a:lnTo>
                  <a:pt x="1268" y="687"/>
                </a:lnTo>
                <a:lnTo>
                  <a:pt x="1268" y="688"/>
                </a:lnTo>
                <a:lnTo>
                  <a:pt x="1267" y="688"/>
                </a:lnTo>
                <a:lnTo>
                  <a:pt x="1267" y="689"/>
                </a:lnTo>
                <a:lnTo>
                  <a:pt x="1267" y="690"/>
                </a:lnTo>
                <a:lnTo>
                  <a:pt x="1268" y="690"/>
                </a:lnTo>
                <a:lnTo>
                  <a:pt x="1269" y="691"/>
                </a:lnTo>
                <a:lnTo>
                  <a:pt x="1267" y="691"/>
                </a:lnTo>
                <a:lnTo>
                  <a:pt x="1267" y="692"/>
                </a:lnTo>
                <a:lnTo>
                  <a:pt x="1267" y="693"/>
                </a:lnTo>
                <a:lnTo>
                  <a:pt x="1268" y="694"/>
                </a:lnTo>
                <a:lnTo>
                  <a:pt x="1268" y="695"/>
                </a:lnTo>
                <a:lnTo>
                  <a:pt x="1267" y="696"/>
                </a:lnTo>
                <a:lnTo>
                  <a:pt x="1266" y="696"/>
                </a:lnTo>
                <a:lnTo>
                  <a:pt x="1266" y="697"/>
                </a:lnTo>
                <a:lnTo>
                  <a:pt x="1266" y="698"/>
                </a:lnTo>
                <a:lnTo>
                  <a:pt x="1266" y="699"/>
                </a:lnTo>
                <a:lnTo>
                  <a:pt x="1265" y="700"/>
                </a:lnTo>
                <a:lnTo>
                  <a:pt x="1265" y="701"/>
                </a:lnTo>
                <a:lnTo>
                  <a:pt x="1266" y="701"/>
                </a:lnTo>
                <a:lnTo>
                  <a:pt x="1266" y="702"/>
                </a:lnTo>
                <a:lnTo>
                  <a:pt x="1265" y="702"/>
                </a:lnTo>
                <a:lnTo>
                  <a:pt x="1265" y="703"/>
                </a:lnTo>
                <a:lnTo>
                  <a:pt x="1265" y="704"/>
                </a:lnTo>
                <a:lnTo>
                  <a:pt x="1264" y="704"/>
                </a:lnTo>
                <a:lnTo>
                  <a:pt x="1264" y="705"/>
                </a:lnTo>
                <a:lnTo>
                  <a:pt x="1264" y="706"/>
                </a:lnTo>
                <a:lnTo>
                  <a:pt x="1263" y="706"/>
                </a:lnTo>
                <a:lnTo>
                  <a:pt x="1263" y="707"/>
                </a:lnTo>
                <a:lnTo>
                  <a:pt x="1263" y="708"/>
                </a:lnTo>
                <a:lnTo>
                  <a:pt x="1263" y="709"/>
                </a:lnTo>
                <a:lnTo>
                  <a:pt x="1262" y="710"/>
                </a:lnTo>
                <a:lnTo>
                  <a:pt x="1261" y="710"/>
                </a:lnTo>
                <a:lnTo>
                  <a:pt x="1261" y="711"/>
                </a:lnTo>
                <a:lnTo>
                  <a:pt x="1260" y="712"/>
                </a:lnTo>
                <a:lnTo>
                  <a:pt x="1259" y="712"/>
                </a:lnTo>
                <a:lnTo>
                  <a:pt x="1258" y="712"/>
                </a:lnTo>
                <a:lnTo>
                  <a:pt x="1257" y="712"/>
                </a:lnTo>
                <a:lnTo>
                  <a:pt x="1257" y="713"/>
                </a:lnTo>
                <a:lnTo>
                  <a:pt x="1257" y="714"/>
                </a:lnTo>
                <a:lnTo>
                  <a:pt x="1256" y="714"/>
                </a:lnTo>
                <a:lnTo>
                  <a:pt x="1255" y="716"/>
                </a:lnTo>
                <a:lnTo>
                  <a:pt x="1254" y="716"/>
                </a:lnTo>
                <a:lnTo>
                  <a:pt x="1254" y="717"/>
                </a:lnTo>
                <a:lnTo>
                  <a:pt x="1253" y="717"/>
                </a:lnTo>
                <a:lnTo>
                  <a:pt x="1253" y="718"/>
                </a:lnTo>
                <a:lnTo>
                  <a:pt x="1252" y="718"/>
                </a:lnTo>
                <a:lnTo>
                  <a:pt x="1252" y="719"/>
                </a:lnTo>
                <a:lnTo>
                  <a:pt x="1252" y="720"/>
                </a:lnTo>
                <a:lnTo>
                  <a:pt x="1252" y="721"/>
                </a:lnTo>
                <a:lnTo>
                  <a:pt x="1251" y="721"/>
                </a:lnTo>
                <a:lnTo>
                  <a:pt x="1251" y="722"/>
                </a:lnTo>
                <a:lnTo>
                  <a:pt x="1250" y="721"/>
                </a:lnTo>
                <a:lnTo>
                  <a:pt x="1249" y="723"/>
                </a:lnTo>
                <a:lnTo>
                  <a:pt x="1248" y="723"/>
                </a:lnTo>
                <a:lnTo>
                  <a:pt x="1248" y="724"/>
                </a:lnTo>
                <a:lnTo>
                  <a:pt x="1247" y="724"/>
                </a:lnTo>
                <a:lnTo>
                  <a:pt x="1246" y="723"/>
                </a:lnTo>
                <a:lnTo>
                  <a:pt x="1246" y="724"/>
                </a:lnTo>
                <a:lnTo>
                  <a:pt x="1245" y="725"/>
                </a:lnTo>
                <a:lnTo>
                  <a:pt x="1244" y="726"/>
                </a:lnTo>
                <a:lnTo>
                  <a:pt x="1243" y="726"/>
                </a:lnTo>
                <a:lnTo>
                  <a:pt x="1243" y="727"/>
                </a:lnTo>
                <a:lnTo>
                  <a:pt x="1242" y="727"/>
                </a:lnTo>
                <a:lnTo>
                  <a:pt x="1241" y="727"/>
                </a:lnTo>
                <a:lnTo>
                  <a:pt x="1241" y="728"/>
                </a:lnTo>
                <a:lnTo>
                  <a:pt x="1240" y="728"/>
                </a:lnTo>
                <a:lnTo>
                  <a:pt x="1240" y="729"/>
                </a:lnTo>
                <a:lnTo>
                  <a:pt x="1239" y="729"/>
                </a:lnTo>
                <a:lnTo>
                  <a:pt x="1238" y="730"/>
                </a:lnTo>
                <a:lnTo>
                  <a:pt x="1238" y="729"/>
                </a:lnTo>
                <a:lnTo>
                  <a:pt x="1237" y="728"/>
                </a:lnTo>
                <a:lnTo>
                  <a:pt x="1237" y="729"/>
                </a:lnTo>
                <a:lnTo>
                  <a:pt x="1236" y="729"/>
                </a:lnTo>
                <a:lnTo>
                  <a:pt x="1237" y="730"/>
                </a:lnTo>
                <a:lnTo>
                  <a:pt x="1236" y="731"/>
                </a:lnTo>
                <a:lnTo>
                  <a:pt x="1235" y="732"/>
                </a:lnTo>
                <a:lnTo>
                  <a:pt x="1236" y="733"/>
                </a:lnTo>
                <a:lnTo>
                  <a:pt x="1235" y="733"/>
                </a:lnTo>
                <a:lnTo>
                  <a:pt x="1234" y="734"/>
                </a:lnTo>
                <a:lnTo>
                  <a:pt x="1234" y="735"/>
                </a:lnTo>
                <a:lnTo>
                  <a:pt x="1234" y="736"/>
                </a:lnTo>
                <a:lnTo>
                  <a:pt x="1234" y="737"/>
                </a:lnTo>
                <a:lnTo>
                  <a:pt x="1234" y="738"/>
                </a:lnTo>
                <a:lnTo>
                  <a:pt x="1234" y="739"/>
                </a:lnTo>
                <a:lnTo>
                  <a:pt x="1234" y="740"/>
                </a:lnTo>
                <a:lnTo>
                  <a:pt x="1234" y="741"/>
                </a:lnTo>
                <a:lnTo>
                  <a:pt x="1234" y="742"/>
                </a:lnTo>
                <a:lnTo>
                  <a:pt x="1233" y="742"/>
                </a:lnTo>
                <a:lnTo>
                  <a:pt x="1232" y="742"/>
                </a:lnTo>
                <a:lnTo>
                  <a:pt x="1232" y="743"/>
                </a:lnTo>
                <a:lnTo>
                  <a:pt x="1231" y="744"/>
                </a:lnTo>
                <a:lnTo>
                  <a:pt x="1232" y="744"/>
                </a:lnTo>
                <a:lnTo>
                  <a:pt x="1232" y="745"/>
                </a:lnTo>
                <a:lnTo>
                  <a:pt x="1231" y="745"/>
                </a:lnTo>
                <a:lnTo>
                  <a:pt x="1231" y="746"/>
                </a:lnTo>
                <a:lnTo>
                  <a:pt x="1230" y="746"/>
                </a:lnTo>
                <a:lnTo>
                  <a:pt x="1230" y="747"/>
                </a:lnTo>
                <a:lnTo>
                  <a:pt x="1231" y="747"/>
                </a:lnTo>
                <a:lnTo>
                  <a:pt x="1231" y="748"/>
                </a:lnTo>
                <a:lnTo>
                  <a:pt x="1231" y="749"/>
                </a:lnTo>
                <a:lnTo>
                  <a:pt x="1230" y="749"/>
                </a:lnTo>
                <a:lnTo>
                  <a:pt x="1229" y="749"/>
                </a:lnTo>
                <a:lnTo>
                  <a:pt x="1229" y="750"/>
                </a:lnTo>
                <a:lnTo>
                  <a:pt x="1228" y="750"/>
                </a:lnTo>
                <a:lnTo>
                  <a:pt x="1227" y="751"/>
                </a:lnTo>
                <a:lnTo>
                  <a:pt x="1226" y="752"/>
                </a:lnTo>
                <a:lnTo>
                  <a:pt x="1225" y="752"/>
                </a:lnTo>
                <a:lnTo>
                  <a:pt x="1225" y="753"/>
                </a:lnTo>
                <a:lnTo>
                  <a:pt x="1224" y="753"/>
                </a:lnTo>
                <a:lnTo>
                  <a:pt x="1223" y="753"/>
                </a:lnTo>
                <a:lnTo>
                  <a:pt x="1223" y="754"/>
                </a:lnTo>
                <a:lnTo>
                  <a:pt x="1222" y="754"/>
                </a:lnTo>
                <a:lnTo>
                  <a:pt x="1222" y="755"/>
                </a:lnTo>
                <a:lnTo>
                  <a:pt x="1221" y="755"/>
                </a:lnTo>
                <a:lnTo>
                  <a:pt x="1220" y="755"/>
                </a:lnTo>
                <a:lnTo>
                  <a:pt x="1220" y="756"/>
                </a:lnTo>
                <a:lnTo>
                  <a:pt x="1219" y="756"/>
                </a:lnTo>
                <a:lnTo>
                  <a:pt x="1219" y="757"/>
                </a:lnTo>
                <a:lnTo>
                  <a:pt x="1219" y="758"/>
                </a:lnTo>
                <a:lnTo>
                  <a:pt x="1220" y="758"/>
                </a:lnTo>
                <a:lnTo>
                  <a:pt x="1219" y="759"/>
                </a:lnTo>
                <a:lnTo>
                  <a:pt x="1219" y="760"/>
                </a:lnTo>
                <a:lnTo>
                  <a:pt x="1218" y="761"/>
                </a:lnTo>
                <a:lnTo>
                  <a:pt x="1218" y="762"/>
                </a:lnTo>
                <a:lnTo>
                  <a:pt x="1217" y="763"/>
                </a:lnTo>
                <a:lnTo>
                  <a:pt x="1217" y="764"/>
                </a:lnTo>
                <a:lnTo>
                  <a:pt x="1217" y="765"/>
                </a:lnTo>
                <a:lnTo>
                  <a:pt x="1216" y="766"/>
                </a:lnTo>
                <a:lnTo>
                  <a:pt x="1215" y="767"/>
                </a:lnTo>
                <a:lnTo>
                  <a:pt x="1213" y="769"/>
                </a:lnTo>
                <a:lnTo>
                  <a:pt x="1211" y="771"/>
                </a:lnTo>
                <a:lnTo>
                  <a:pt x="1210" y="771"/>
                </a:lnTo>
                <a:lnTo>
                  <a:pt x="1210" y="772"/>
                </a:lnTo>
                <a:lnTo>
                  <a:pt x="1209" y="773"/>
                </a:lnTo>
                <a:lnTo>
                  <a:pt x="1209" y="774"/>
                </a:lnTo>
                <a:lnTo>
                  <a:pt x="1208" y="775"/>
                </a:lnTo>
                <a:lnTo>
                  <a:pt x="1208" y="776"/>
                </a:lnTo>
                <a:lnTo>
                  <a:pt x="1207" y="777"/>
                </a:lnTo>
                <a:lnTo>
                  <a:pt x="1207" y="778"/>
                </a:lnTo>
                <a:lnTo>
                  <a:pt x="1205" y="779"/>
                </a:lnTo>
                <a:lnTo>
                  <a:pt x="1205" y="780"/>
                </a:lnTo>
                <a:lnTo>
                  <a:pt x="1204" y="781"/>
                </a:lnTo>
                <a:lnTo>
                  <a:pt x="1203" y="781"/>
                </a:lnTo>
                <a:lnTo>
                  <a:pt x="1202" y="781"/>
                </a:lnTo>
                <a:lnTo>
                  <a:pt x="1201" y="782"/>
                </a:lnTo>
                <a:lnTo>
                  <a:pt x="1200" y="783"/>
                </a:lnTo>
                <a:lnTo>
                  <a:pt x="1199" y="783"/>
                </a:lnTo>
                <a:lnTo>
                  <a:pt x="1199" y="784"/>
                </a:lnTo>
                <a:lnTo>
                  <a:pt x="1198" y="785"/>
                </a:lnTo>
                <a:lnTo>
                  <a:pt x="1197" y="785"/>
                </a:lnTo>
                <a:lnTo>
                  <a:pt x="1195" y="785"/>
                </a:lnTo>
                <a:lnTo>
                  <a:pt x="1193" y="785"/>
                </a:lnTo>
                <a:lnTo>
                  <a:pt x="1193" y="784"/>
                </a:lnTo>
                <a:lnTo>
                  <a:pt x="1192" y="784"/>
                </a:lnTo>
                <a:lnTo>
                  <a:pt x="1192" y="785"/>
                </a:lnTo>
                <a:lnTo>
                  <a:pt x="1191" y="784"/>
                </a:lnTo>
                <a:lnTo>
                  <a:pt x="1190" y="784"/>
                </a:lnTo>
                <a:lnTo>
                  <a:pt x="1189" y="784"/>
                </a:lnTo>
                <a:lnTo>
                  <a:pt x="1189" y="783"/>
                </a:lnTo>
                <a:lnTo>
                  <a:pt x="1188" y="783"/>
                </a:lnTo>
                <a:lnTo>
                  <a:pt x="1187" y="783"/>
                </a:lnTo>
                <a:lnTo>
                  <a:pt x="1186" y="782"/>
                </a:lnTo>
                <a:lnTo>
                  <a:pt x="1185" y="782"/>
                </a:lnTo>
                <a:lnTo>
                  <a:pt x="1184" y="783"/>
                </a:lnTo>
                <a:lnTo>
                  <a:pt x="1183" y="784"/>
                </a:lnTo>
                <a:lnTo>
                  <a:pt x="1182" y="785"/>
                </a:lnTo>
                <a:lnTo>
                  <a:pt x="1162" y="799"/>
                </a:lnTo>
                <a:lnTo>
                  <a:pt x="1160" y="801"/>
                </a:lnTo>
                <a:lnTo>
                  <a:pt x="1156" y="803"/>
                </a:lnTo>
                <a:lnTo>
                  <a:pt x="1141" y="814"/>
                </a:lnTo>
                <a:lnTo>
                  <a:pt x="1139" y="815"/>
                </a:lnTo>
                <a:lnTo>
                  <a:pt x="1128" y="823"/>
                </a:lnTo>
                <a:lnTo>
                  <a:pt x="1122" y="828"/>
                </a:lnTo>
                <a:lnTo>
                  <a:pt x="1120" y="828"/>
                </a:lnTo>
                <a:lnTo>
                  <a:pt x="1119" y="830"/>
                </a:lnTo>
                <a:lnTo>
                  <a:pt x="1117" y="831"/>
                </a:lnTo>
                <a:lnTo>
                  <a:pt x="1116" y="830"/>
                </a:lnTo>
                <a:lnTo>
                  <a:pt x="1115" y="830"/>
                </a:lnTo>
                <a:lnTo>
                  <a:pt x="1115" y="831"/>
                </a:lnTo>
                <a:lnTo>
                  <a:pt x="1115" y="832"/>
                </a:lnTo>
                <a:lnTo>
                  <a:pt x="1114" y="832"/>
                </a:lnTo>
                <a:lnTo>
                  <a:pt x="1114" y="833"/>
                </a:lnTo>
                <a:lnTo>
                  <a:pt x="1113" y="833"/>
                </a:lnTo>
                <a:lnTo>
                  <a:pt x="1113" y="834"/>
                </a:lnTo>
                <a:lnTo>
                  <a:pt x="1112" y="834"/>
                </a:lnTo>
                <a:lnTo>
                  <a:pt x="1109" y="837"/>
                </a:lnTo>
                <a:lnTo>
                  <a:pt x="1080" y="856"/>
                </a:lnTo>
                <a:lnTo>
                  <a:pt x="1080" y="857"/>
                </a:lnTo>
                <a:lnTo>
                  <a:pt x="1080" y="858"/>
                </a:lnTo>
                <a:lnTo>
                  <a:pt x="1081" y="859"/>
                </a:lnTo>
                <a:lnTo>
                  <a:pt x="1082" y="859"/>
                </a:lnTo>
                <a:lnTo>
                  <a:pt x="1083" y="860"/>
                </a:lnTo>
                <a:lnTo>
                  <a:pt x="1084" y="859"/>
                </a:lnTo>
                <a:lnTo>
                  <a:pt x="1084" y="860"/>
                </a:lnTo>
                <a:lnTo>
                  <a:pt x="1085" y="860"/>
                </a:lnTo>
                <a:lnTo>
                  <a:pt x="1087" y="860"/>
                </a:lnTo>
                <a:lnTo>
                  <a:pt x="1088" y="860"/>
                </a:lnTo>
                <a:lnTo>
                  <a:pt x="1091" y="861"/>
                </a:lnTo>
                <a:lnTo>
                  <a:pt x="1092" y="861"/>
                </a:lnTo>
                <a:lnTo>
                  <a:pt x="1093" y="864"/>
                </a:lnTo>
                <a:lnTo>
                  <a:pt x="1094" y="864"/>
                </a:lnTo>
                <a:lnTo>
                  <a:pt x="1095" y="865"/>
                </a:lnTo>
                <a:lnTo>
                  <a:pt x="1097" y="865"/>
                </a:lnTo>
                <a:lnTo>
                  <a:pt x="1099" y="865"/>
                </a:lnTo>
                <a:lnTo>
                  <a:pt x="1106" y="864"/>
                </a:lnTo>
                <a:lnTo>
                  <a:pt x="1111" y="863"/>
                </a:lnTo>
                <a:lnTo>
                  <a:pt x="1112" y="863"/>
                </a:lnTo>
                <a:lnTo>
                  <a:pt x="1113" y="863"/>
                </a:lnTo>
                <a:lnTo>
                  <a:pt x="1113" y="865"/>
                </a:lnTo>
                <a:lnTo>
                  <a:pt x="1114" y="865"/>
                </a:lnTo>
                <a:lnTo>
                  <a:pt x="1115" y="865"/>
                </a:lnTo>
                <a:lnTo>
                  <a:pt x="1118" y="866"/>
                </a:lnTo>
                <a:lnTo>
                  <a:pt x="1119" y="866"/>
                </a:lnTo>
                <a:lnTo>
                  <a:pt x="1121" y="866"/>
                </a:lnTo>
                <a:lnTo>
                  <a:pt x="1122" y="867"/>
                </a:lnTo>
                <a:lnTo>
                  <a:pt x="1123" y="867"/>
                </a:lnTo>
                <a:lnTo>
                  <a:pt x="1123" y="868"/>
                </a:lnTo>
                <a:lnTo>
                  <a:pt x="1124" y="869"/>
                </a:lnTo>
                <a:lnTo>
                  <a:pt x="1124" y="871"/>
                </a:lnTo>
                <a:lnTo>
                  <a:pt x="1124" y="872"/>
                </a:lnTo>
                <a:lnTo>
                  <a:pt x="1126" y="873"/>
                </a:lnTo>
                <a:lnTo>
                  <a:pt x="1126" y="874"/>
                </a:lnTo>
                <a:lnTo>
                  <a:pt x="1126" y="875"/>
                </a:lnTo>
                <a:lnTo>
                  <a:pt x="1125" y="875"/>
                </a:lnTo>
                <a:lnTo>
                  <a:pt x="1127" y="878"/>
                </a:lnTo>
                <a:lnTo>
                  <a:pt x="1128" y="879"/>
                </a:lnTo>
                <a:lnTo>
                  <a:pt x="1129" y="880"/>
                </a:lnTo>
                <a:lnTo>
                  <a:pt x="1130" y="880"/>
                </a:lnTo>
                <a:lnTo>
                  <a:pt x="1131" y="881"/>
                </a:lnTo>
                <a:lnTo>
                  <a:pt x="1134" y="881"/>
                </a:lnTo>
                <a:lnTo>
                  <a:pt x="1135" y="881"/>
                </a:lnTo>
                <a:lnTo>
                  <a:pt x="1136" y="882"/>
                </a:lnTo>
                <a:lnTo>
                  <a:pt x="1138" y="884"/>
                </a:lnTo>
                <a:lnTo>
                  <a:pt x="1140" y="886"/>
                </a:lnTo>
                <a:lnTo>
                  <a:pt x="1141" y="887"/>
                </a:lnTo>
                <a:lnTo>
                  <a:pt x="1142" y="887"/>
                </a:lnTo>
                <a:lnTo>
                  <a:pt x="1144" y="889"/>
                </a:lnTo>
                <a:lnTo>
                  <a:pt x="1144" y="890"/>
                </a:lnTo>
                <a:lnTo>
                  <a:pt x="1145" y="891"/>
                </a:lnTo>
                <a:lnTo>
                  <a:pt x="1144" y="892"/>
                </a:lnTo>
                <a:lnTo>
                  <a:pt x="1143" y="895"/>
                </a:lnTo>
                <a:lnTo>
                  <a:pt x="1142" y="897"/>
                </a:lnTo>
                <a:lnTo>
                  <a:pt x="1141" y="898"/>
                </a:lnTo>
                <a:lnTo>
                  <a:pt x="1140" y="898"/>
                </a:lnTo>
                <a:lnTo>
                  <a:pt x="1138" y="899"/>
                </a:lnTo>
                <a:lnTo>
                  <a:pt x="1136" y="900"/>
                </a:lnTo>
                <a:lnTo>
                  <a:pt x="1134" y="900"/>
                </a:lnTo>
                <a:lnTo>
                  <a:pt x="1132" y="899"/>
                </a:lnTo>
                <a:lnTo>
                  <a:pt x="1131" y="899"/>
                </a:lnTo>
                <a:lnTo>
                  <a:pt x="1130" y="899"/>
                </a:lnTo>
                <a:lnTo>
                  <a:pt x="1129" y="900"/>
                </a:lnTo>
                <a:lnTo>
                  <a:pt x="1128" y="901"/>
                </a:lnTo>
                <a:lnTo>
                  <a:pt x="1128" y="902"/>
                </a:lnTo>
                <a:lnTo>
                  <a:pt x="1127" y="903"/>
                </a:lnTo>
                <a:lnTo>
                  <a:pt x="1127" y="905"/>
                </a:lnTo>
                <a:lnTo>
                  <a:pt x="1127" y="906"/>
                </a:lnTo>
                <a:lnTo>
                  <a:pt x="1127" y="908"/>
                </a:lnTo>
                <a:lnTo>
                  <a:pt x="1128" y="911"/>
                </a:lnTo>
                <a:lnTo>
                  <a:pt x="1128" y="912"/>
                </a:lnTo>
                <a:lnTo>
                  <a:pt x="1129" y="913"/>
                </a:lnTo>
                <a:lnTo>
                  <a:pt x="1130" y="914"/>
                </a:lnTo>
                <a:lnTo>
                  <a:pt x="1131" y="916"/>
                </a:lnTo>
                <a:lnTo>
                  <a:pt x="1132" y="917"/>
                </a:lnTo>
                <a:lnTo>
                  <a:pt x="1133" y="918"/>
                </a:lnTo>
                <a:lnTo>
                  <a:pt x="1133" y="919"/>
                </a:lnTo>
                <a:lnTo>
                  <a:pt x="1134" y="920"/>
                </a:lnTo>
                <a:lnTo>
                  <a:pt x="1134" y="921"/>
                </a:lnTo>
                <a:lnTo>
                  <a:pt x="1134" y="922"/>
                </a:lnTo>
                <a:lnTo>
                  <a:pt x="1134" y="923"/>
                </a:lnTo>
                <a:lnTo>
                  <a:pt x="1133" y="924"/>
                </a:lnTo>
                <a:lnTo>
                  <a:pt x="1131" y="924"/>
                </a:lnTo>
                <a:lnTo>
                  <a:pt x="1127" y="925"/>
                </a:lnTo>
                <a:lnTo>
                  <a:pt x="1125" y="925"/>
                </a:lnTo>
                <a:lnTo>
                  <a:pt x="1124" y="926"/>
                </a:lnTo>
                <a:lnTo>
                  <a:pt x="1123" y="928"/>
                </a:lnTo>
                <a:lnTo>
                  <a:pt x="1122" y="930"/>
                </a:lnTo>
                <a:lnTo>
                  <a:pt x="1122" y="931"/>
                </a:lnTo>
                <a:lnTo>
                  <a:pt x="1123" y="932"/>
                </a:lnTo>
                <a:lnTo>
                  <a:pt x="1125" y="932"/>
                </a:lnTo>
                <a:lnTo>
                  <a:pt x="1126" y="933"/>
                </a:lnTo>
                <a:lnTo>
                  <a:pt x="1127" y="935"/>
                </a:lnTo>
                <a:lnTo>
                  <a:pt x="1128" y="937"/>
                </a:lnTo>
                <a:lnTo>
                  <a:pt x="1127" y="938"/>
                </a:lnTo>
                <a:lnTo>
                  <a:pt x="1126" y="939"/>
                </a:lnTo>
                <a:lnTo>
                  <a:pt x="1126" y="940"/>
                </a:lnTo>
                <a:lnTo>
                  <a:pt x="1125" y="941"/>
                </a:lnTo>
                <a:lnTo>
                  <a:pt x="1123" y="942"/>
                </a:lnTo>
                <a:lnTo>
                  <a:pt x="1122" y="942"/>
                </a:lnTo>
                <a:lnTo>
                  <a:pt x="1119" y="943"/>
                </a:lnTo>
                <a:lnTo>
                  <a:pt x="1117" y="943"/>
                </a:lnTo>
                <a:lnTo>
                  <a:pt x="1116" y="943"/>
                </a:lnTo>
                <a:lnTo>
                  <a:pt x="1115" y="943"/>
                </a:lnTo>
                <a:lnTo>
                  <a:pt x="1114" y="944"/>
                </a:lnTo>
                <a:lnTo>
                  <a:pt x="1113" y="944"/>
                </a:lnTo>
                <a:lnTo>
                  <a:pt x="1112" y="945"/>
                </a:lnTo>
                <a:lnTo>
                  <a:pt x="1111" y="946"/>
                </a:lnTo>
                <a:lnTo>
                  <a:pt x="1111" y="947"/>
                </a:lnTo>
                <a:lnTo>
                  <a:pt x="1111" y="948"/>
                </a:lnTo>
                <a:lnTo>
                  <a:pt x="1112" y="950"/>
                </a:lnTo>
                <a:lnTo>
                  <a:pt x="1112" y="952"/>
                </a:lnTo>
                <a:lnTo>
                  <a:pt x="1112" y="953"/>
                </a:lnTo>
                <a:lnTo>
                  <a:pt x="1113" y="955"/>
                </a:lnTo>
                <a:lnTo>
                  <a:pt x="1113" y="957"/>
                </a:lnTo>
                <a:lnTo>
                  <a:pt x="1113" y="958"/>
                </a:lnTo>
                <a:lnTo>
                  <a:pt x="1113" y="959"/>
                </a:lnTo>
                <a:lnTo>
                  <a:pt x="1113" y="960"/>
                </a:lnTo>
                <a:lnTo>
                  <a:pt x="1114" y="960"/>
                </a:lnTo>
                <a:lnTo>
                  <a:pt x="1116" y="961"/>
                </a:lnTo>
                <a:lnTo>
                  <a:pt x="1116" y="962"/>
                </a:lnTo>
                <a:lnTo>
                  <a:pt x="1117" y="963"/>
                </a:lnTo>
                <a:lnTo>
                  <a:pt x="1117" y="964"/>
                </a:lnTo>
                <a:lnTo>
                  <a:pt x="1117" y="965"/>
                </a:lnTo>
                <a:lnTo>
                  <a:pt x="1116" y="966"/>
                </a:lnTo>
                <a:lnTo>
                  <a:pt x="1116" y="967"/>
                </a:lnTo>
                <a:lnTo>
                  <a:pt x="1114" y="967"/>
                </a:lnTo>
                <a:lnTo>
                  <a:pt x="1112" y="965"/>
                </a:lnTo>
                <a:lnTo>
                  <a:pt x="1110" y="964"/>
                </a:lnTo>
                <a:lnTo>
                  <a:pt x="1109" y="964"/>
                </a:lnTo>
                <a:lnTo>
                  <a:pt x="1107" y="964"/>
                </a:lnTo>
                <a:lnTo>
                  <a:pt x="1104" y="964"/>
                </a:lnTo>
                <a:lnTo>
                  <a:pt x="1103" y="964"/>
                </a:lnTo>
                <a:lnTo>
                  <a:pt x="1102" y="965"/>
                </a:lnTo>
                <a:lnTo>
                  <a:pt x="1101" y="966"/>
                </a:lnTo>
                <a:lnTo>
                  <a:pt x="1101" y="967"/>
                </a:lnTo>
                <a:lnTo>
                  <a:pt x="1100" y="968"/>
                </a:lnTo>
                <a:lnTo>
                  <a:pt x="1099" y="968"/>
                </a:lnTo>
                <a:lnTo>
                  <a:pt x="1099" y="969"/>
                </a:lnTo>
                <a:lnTo>
                  <a:pt x="1098" y="969"/>
                </a:lnTo>
                <a:lnTo>
                  <a:pt x="1097" y="970"/>
                </a:lnTo>
                <a:lnTo>
                  <a:pt x="1096" y="971"/>
                </a:lnTo>
                <a:lnTo>
                  <a:pt x="1094" y="972"/>
                </a:lnTo>
                <a:lnTo>
                  <a:pt x="1092" y="973"/>
                </a:lnTo>
                <a:lnTo>
                  <a:pt x="1091" y="974"/>
                </a:lnTo>
                <a:lnTo>
                  <a:pt x="1091" y="975"/>
                </a:lnTo>
                <a:lnTo>
                  <a:pt x="1090" y="976"/>
                </a:lnTo>
                <a:lnTo>
                  <a:pt x="1089" y="977"/>
                </a:lnTo>
                <a:lnTo>
                  <a:pt x="1089" y="978"/>
                </a:lnTo>
                <a:lnTo>
                  <a:pt x="1088" y="979"/>
                </a:lnTo>
                <a:lnTo>
                  <a:pt x="1088" y="980"/>
                </a:lnTo>
                <a:lnTo>
                  <a:pt x="1088" y="981"/>
                </a:lnTo>
                <a:lnTo>
                  <a:pt x="1086" y="983"/>
                </a:lnTo>
                <a:lnTo>
                  <a:pt x="1086" y="984"/>
                </a:lnTo>
                <a:lnTo>
                  <a:pt x="1085" y="986"/>
                </a:lnTo>
                <a:lnTo>
                  <a:pt x="1086" y="987"/>
                </a:lnTo>
                <a:lnTo>
                  <a:pt x="1087" y="989"/>
                </a:lnTo>
                <a:lnTo>
                  <a:pt x="1087" y="990"/>
                </a:lnTo>
                <a:lnTo>
                  <a:pt x="1087" y="993"/>
                </a:lnTo>
                <a:lnTo>
                  <a:pt x="1086" y="994"/>
                </a:lnTo>
                <a:lnTo>
                  <a:pt x="1085" y="996"/>
                </a:lnTo>
                <a:lnTo>
                  <a:pt x="1084" y="997"/>
                </a:lnTo>
                <a:lnTo>
                  <a:pt x="1083" y="997"/>
                </a:lnTo>
                <a:lnTo>
                  <a:pt x="1082" y="998"/>
                </a:lnTo>
                <a:lnTo>
                  <a:pt x="1078" y="998"/>
                </a:lnTo>
                <a:lnTo>
                  <a:pt x="1077" y="998"/>
                </a:lnTo>
                <a:lnTo>
                  <a:pt x="1077" y="999"/>
                </a:lnTo>
                <a:lnTo>
                  <a:pt x="1076" y="999"/>
                </a:lnTo>
                <a:lnTo>
                  <a:pt x="1075" y="1001"/>
                </a:lnTo>
                <a:lnTo>
                  <a:pt x="1074" y="1002"/>
                </a:lnTo>
                <a:lnTo>
                  <a:pt x="1073" y="1003"/>
                </a:lnTo>
                <a:lnTo>
                  <a:pt x="1071" y="1003"/>
                </a:lnTo>
                <a:lnTo>
                  <a:pt x="1069" y="1004"/>
                </a:lnTo>
                <a:lnTo>
                  <a:pt x="1068" y="1004"/>
                </a:lnTo>
                <a:lnTo>
                  <a:pt x="1067" y="1004"/>
                </a:lnTo>
                <a:lnTo>
                  <a:pt x="1066" y="1004"/>
                </a:lnTo>
                <a:lnTo>
                  <a:pt x="1065" y="1004"/>
                </a:lnTo>
                <a:lnTo>
                  <a:pt x="1060" y="1004"/>
                </a:lnTo>
                <a:lnTo>
                  <a:pt x="1059" y="1004"/>
                </a:lnTo>
                <a:lnTo>
                  <a:pt x="1058" y="1004"/>
                </a:lnTo>
                <a:lnTo>
                  <a:pt x="1057" y="1005"/>
                </a:lnTo>
                <a:lnTo>
                  <a:pt x="1056" y="1005"/>
                </a:lnTo>
                <a:lnTo>
                  <a:pt x="1055" y="1005"/>
                </a:lnTo>
                <a:lnTo>
                  <a:pt x="1053" y="1006"/>
                </a:lnTo>
                <a:lnTo>
                  <a:pt x="1052" y="1006"/>
                </a:lnTo>
                <a:lnTo>
                  <a:pt x="1051" y="1006"/>
                </a:lnTo>
                <a:lnTo>
                  <a:pt x="1049" y="1006"/>
                </a:lnTo>
                <a:lnTo>
                  <a:pt x="1048" y="1006"/>
                </a:lnTo>
                <a:lnTo>
                  <a:pt x="1047" y="1006"/>
                </a:lnTo>
                <a:lnTo>
                  <a:pt x="1047" y="1007"/>
                </a:lnTo>
                <a:lnTo>
                  <a:pt x="1046" y="1008"/>
                </a:lnTo>
                <a:lnTo>
                  <a:pt x="1045" y="1010"/>
                </a:lnTo>
                <a:lnTo>
                  <a:pt x="1042" y="1011"/>
                </a:lnTo>
                <a:lnTo>
                  <a:pt x="1040" y="1012"/>
                </a:lnTo>
                <a:lnTo>
                  <a:pt x="1038" y="1013"/>
                </a:lnTo>
                <a:lnTo>
                  <a:pt x="1037" y="1015"/>
                </a:lnTo>
                <a:lnTo>
                  <a:pt x="1033" y="1017"/>
                </a:lnTo>
                <a:lnTo>
                  <a:pt x="1032" y="1017"/>
                </a:lnTo>
                <a:lnTo>
                  <a:pt x="1031" y="1017"/>
                </a:lnTo>
                <a:lnTo>
                  <a:pt x="1030" y="1017"/>
                </a:lnTo>
                <a:lnTo>
                  <a:pt x="1029" y="1018"/>
                </a:lnTo>
                <a:lnTo>
                  <a:pt x="1029" y="1019"/>
                </a:lnTo>
                <a:lnTo>
                  <a:pt x="1028" y="1019"/>
                </a:lnTo>
                <a:lnTo>
                  <a:pt x="1026" y="1020"/>
                </a:lnTo>
                <a:lnTo>
                  <a:pt x="1026" y="1021"/>
                </a:lnTo>
                <a:lnTo>
                  <a:pt x="1026" y="1024"/>
                </a:lnTo>
                <a:lnTo>
                  <a:pt x="1026" y="1025"/>
                </a:lnTo>
                <a:lnTo>
                  <a:pt x="1026" y="1026"/>
                </a:lnTo>
                <a:lnTo>
                  <a:pt x="1027" y="1028"/>
                </a:lnTo>
                <a:lnTo>
                  <a:pt x="1027" y="1030"/>
                </a:lnTo>
                <a:lnTo>
                  <a:pt x="1028" y="1031"/>
                </a:lnTo>
                <a:lnTo>
                  <a:pt x="1028" y="1032"/>
                </a:lnTo>
                <a:lnTo>
                  <a:pt x="1028" y="1034"/>
                </a:lnTo>
                <a:lnTo>
                  <a:pt x="1028" y="1036"/>
                </a:lnTo>
                <a:lnTo>
                  <a:pt x="1028" y="1038"/>
                </a:lnTo>
                <a:lnTo>
                  <a:pt x="1027" y="1042"/>
                </a:lnTo>
                <a:lnTo>
                  <a:pt x="1028" y="1048"/>
                </a:lnTo>
                <a:lnTo>
                  <a:pt x="1028" y="1051"/>
                </a:lnTo>
                <a:lnTo>
                  <a:pt x="1028" y="1052"/>
                </a:lnTo>
                <a:lnTo>
                  <a:pt x="1028" y="1053"/>
                </a:lnTo>
                <a:lnTo>
                  <a:pt x="1027" y="1054"/>
                </a:lnTo>
                <a:lnTo>
                  <a:pt x="1026" y="1056"/>
                </a:lnTo>
                <a:lnTo>
                  <a:pt x="1025" y="1057"/>
                </a:lnTo>
                <a:lnTo>
                  <a:pt x="1025" y="1058"/>
                </a:lnTo>
                <a:lnTo>
                  <a:pt x="1025" y="1059"/>
                </a:lnTo>
                <a:lnTo>
                  <a:pt x="1023" y="1062"/>
                </a:lnTo>
                <a:lnTo>
                  <a:pt x="1022" y="1063"/>
                </a:lnTo>
                <a:lnTo>
                  <a:pt x="1020" y="1064"/>
                </a:lnTo>
                <a:lnTo>
                  <a:pt x="1019" y="1066"/>
                </a:lnTo>
                <a:lnTo>
                  <a:pt x="1018" y="1067"/>
                </a:lnTo>
                <a:lnTo>
                  <a:pt x="1017" y="1069"/>
                </a:lnTo>
                <a:lnTo>
                  <a:pt x="1016" y="1069"/>
                </a:lnTo>
                <a:lnTo>
                  <a:pt x="1015" y="1071"/>
                </a:lnTo>
                <a:lnTo>
                  <a:pt x="1014" y="1072"/>
                </a:lnTo>
                <a:lnTo>
                  <a:pt x="1013" y="1073"/>
                </a:lnTo>
                <a:lnTo>
                  <a:pt x="1012" y="1074"/>
                </a:lnTo>
                <a:lnTo>
                  <a:pt x="1007" y="1079"/>
                </a:lnTo>
                <a:lnTo>
                  <a:pt x="1007" y="1080"/>
                </a:lnTo>
                <a:lnTo>
                  <a:pt x="1006" y="1084"/>
                </a:lnTo>
                <a:lnTo>
                  <a:pt x="1006" y="1086"/>
                </a:lnTo>
                <a:lnTo>
                  <a:pt x="1006" y="1087"/>
                </a:lnTo>
                <a:lnTo>
                  <a:pt x="1007" y="1089"/>
                </a:lnTo>
                <a:lnTo>
                  <a:pt x="1008" y="1092"/>
                </a:lnTo>
                <a:lnTo>
                  <a:pt x="1009" y="1094"/>
                </a:lnTo>
                <a:lnTo>
                  <a:pt x="1010" y="1095"/>
                </a:lnTo>
                <a:lnTo>
                  <a:pt x="1010" y="1096"/>
                </a:lnTo>
                <a:lnTo>
                  <a:pt x="1010" y="1097"/>
                </a:lnTo>
                <a:lnTo>
                  <a:pt x="1011" y="1098"/>
                </a:lnTo>
                <a:lnTo>
                  <a:pt x="1011" y="1099"/>
                </a:lnTo>
                <a:lnTo>
                  <a:pt x="1012" y="1099"/>
                </a:lnTo>
                <a:lnTo>
                  <a:pt x="1015" y="1101"/>
                </a:lnTo>
                <a:lnTo>
                  <a:pt x="1015" y="1102"/>
                </a:lnTo>
                <a:lnTo>
                  <a:pt x="1016" y="1102"/>
                </a:lnTo>
                <a:lnTo>
                  <a:pt x="1017" y="1104"/>
                </a:lnTo>
                <a:lnTo>
                  <a:pt x="1020" y="1106"/>
                </a:lnTo>
                <a:lnTo>
                  <a:pt x="1021" y="1107"/>
                </a:lnTo>
                <a:lnTo>
                  <a:pt x="1022" y="1108"/>
                </a:lnTo>
                <a:lnTo>
                  <a:pt x="1025" y="1110"/>
                </a:lnTo>
                <a:lnTo>
                  <a:pt x="1026" y="1111"/>
                </a:lnTo>
                <a:lnTo>
                  <a:pt x="1028" y="1111"/>
                </a:lnTo>
                <a:lnTo>
                  <a:pt x="1029" y="1112"/>
                </a:lnTo>
                <a:lnTo>
                  <a:pt x="1030" y="1113"/>
                </a:lnTo>
                <a:lnTo>
                  <a:pt x="1030" y="1114"/>
                </a:lnTo>
                <a:lnTo>
                  <a:pt x="1028" y="1116"/>
                </a:lnTo>
                <a:lnTo>
                  <a:pt x="1028" y="1118"/>
                </a:lnTo>
                <a:lnTo>
                  <a:pt x="1027" y="1118"/>
                </a:lnTo>
                <a:lnTo>
                  <a:pt x="1028" y="1119"/>
                </a:lnTo>
                <a:lnTo>
                  <a:pt x="1027" y="1121"/>
                </a:lnTo>
                <a:lnTo>
                  <a:pt x="1028" y="1123"/>
                </a:lnTo>
                <a:lnTo>
                  <a:pt x="1028" y="1125"/>
                </a:lnTo>
                <a:lnTo>
                  <a:pt x="1027" y="1128"/>
                </a:lnTo>
                <a:lnTo>
                  <a:pt x="1027" y="1129"/>
                </a:lnTo>
                <a:lnTo>
                  <a:pt x="1026" y="1130"/>
                </a:lnTo>
                <a:lnTo>
                  <a:pt x="1026" y="1131"/>
                </a:lnTo>
                <a:lnTo>
                  <a:pt x="1026" y="1132"/>
                </a:lnTo>
                <a:lnTo>
                  <a:pt x="1026" y="1135"/>
                </a:lnTo>
                <a:lnTo>
                  <a:pt x="1026" y="1136"/>
                </a:lnTo>
                <a:lnTo>
                  <a:pt x="1026" y="1138"/>
                </a:lnTo>
                <a:lnTo>
                  <a:pt x="1026" y="1139"/>
                </a:lnTo>
                <a:lnTo>
                  <a:pt x="1026" y="1140"/>
                </a:lnTo>
                <a:lnTo>
                  <a:pt x="1025" y="1141"/>
                </a:lnTo>
                <a:lnTo>
                  <a:pt x="1024" y="1142"/>
                </a:lnTo>
                <a:lnTo>
                  <a:pt x="1023" y="1143"/>
                </a:lnTo>
                <a:lnTo>
                  <a:pt x="1023" y="1144"/>
                </a:lnTo>
                <a:lnTo>
                  <a:pt x="1023" y="1145"/>
                </a:lnTo>
                <a:lnTo>
                  <a:pt x="1022" y="1146"/>
                </a:lnTo>
                <a:lnTo>
                  <a:pt x="1022" y="1147"/>
                </a:lnTo>
                <a:lnTo>
                  <a:pt x="1023" y="1148"/>
                </a:lnTo>
                <a:lnTo>
                  <a:pt x="1022" y="1152"/>
                </a:lnTo>
                <a:lnTo>
                  <a:pt x="1021" y="1154"/>
                </a:lnTo>
                <a:lnTo>
                  <a:pt x="1020" y="1155"/>
                </a:lnTo>
                <a:lnTo>
                  <a:pt x="1019" y="1156"/>
                </a:lnTo>
                <a:lnTo>
                  <a:pt x="1019" y="1158"/>
                </a:lnTo>
                <a:lnTo>
                  <a:pt x="1017" y="1160"/>
                </a:lnTo>
                <a:lnTo>
                  <a:pt x="1017" y="1162"/>
                </a:lnTo>
                <a:lnTo>
                  <a:pt x="1017" y="1163"/>
                </a:lnTo>
                <a:lnTo>
                  <a:pt x="1016" y="1165"/>
                </a:lnTo>
                <a:lnTo>
                  <a:pt x="1015" y="1168"/>
                </a:lnTo>
                <a:lnTo>
                  <a:pt x="1014" y="1171"/>
                </a:lnTo>
                <a:lnTo>
                  <a:pt x="1013" y="1173"/>
                </a:lnTo>
                <a:lnTo>
                  <a:pt x="1012" y="1174"/>
                </a:lnTo>
                <a:lnTo>
                  <a:pt x="1012" y="1175"/>
                </a:lnTo>
                <a:lnTo>
                  <a:pt x="1010" y="1175"/>
                </a:lnTo>
                <a:lnTo>
                  <a:pt x="1008" y="1176"/>
                </a:lnTo>
                <a:lnTo>
                  <a:pt x="1006" y="1177"/>
                </a:lnTo>
                <a:lnTo>
                  <a:pt x="1003" y="1181"/>
                </a:lnTo>
                <a:lnTo>
                  <a:pt x="1002" y="1183"/>
                </a:lnTo>
                <a:lnTo>
                  <a:pt x="1002" y="1184"/>
                </a:lnTo>
                <a:lnTo>
                  <a:pt x="1001" y="1186"/>
                </a:lnTo>
                <a:lnTo>
                  <a:pt x="1001" y="1187"/>
                </a:lnTo>
                <a:lnTo>
                  <a:pt x="1001" y="1188"/>
                </a:lnTo>
                <a:lnTo>
                  <a:pt x="1000" y="1190"/>
                </a:lnTo>
                <a:lnTo>
                  <a:pt x="1001" y="1191"/>
                </a:lnTo>
                <a:lnTo>
                  <a:pt x="1000" y="1191"/>
                </a:lnTo>
                <a:lnTo>
                  <a:pt x="1000" y="1193"/>
                </a:lnTo>
                <a:lnTo>
                  <a:pt x="999" y="1194"/>
                </a:lnTo>
                <a:lnTo>
                  <a:pt x="998" y="1194"/>
                </a:lnTo>
                <a:lnTo>
                  <a:pt x="996" y="1195"/>
                </a:lnTo>
                <a:lnTo>
                  <a:pt x="994" y="1197"/>
                </a:lnTo>
                <a:lnTo>
                  <a:pt x="994" y="1199"/>
                </a:lnTo>
                <a:lnTo>
                  <a:pt x="993" y="1199"/>
                </a:lnTo>
                <a:lnTo>
                  <a:pt x="993" y="1200"/>
                </a:lnTo>
                <a:lnTo>
                  <a:pt x="991" y="1202"/>
                </a:lnTo>
                <a:lnTo>
                  <a:pt x="991" y="1203"/>
                </a:lnTo>
                <a:lnTo>
                  <a:pt x="991" y="1204"/>
                </a:lnTo>
                <a:lnTo>
                  <a:pt x="990" y="1205"/>
                </a:lnTo>
                <a:lnTo>
                  <a:pt x="989" y="1206"/>
                </a:lnTo>
                <a:lnTo>
                  <a:pt x="988" y="1208"/>
                </a:lnTo>
                <a:lnTo>
                  <a:pt x="986" y="1211"/>
                </a:lnTo>
                <a:lnTo>
                  <a:pt x="985" y="1211"/>
                </a:lnTo>
                <a:lnTo>
                  <a:pt x="984" y="1212"/>
                </a:lnTo>
                <a:lnTo>
                  <a:pt x="984" y="1213"/>
                </a:lnTo>
                <a:lnTo>
                  <a:pt x="982" y="1216"/>
                </a:lnTo>
                <a:lnTo>
                  <a:pt x="981" y="1217"/>
                </a:lnTo>
                <a:lnTo>
                  <a:pt x="980" y="1218"/>
                </a:lnTo>
                <a:lnTo>
                  <a:pt x="979" y="1220"/>
                </a:lnTo>
                <a:lnTo>
                  <a:pt x="978" y="1220"/>
                </a:lnTo>
                <a:lnTo>
                  <a:pt x="977" y="1220"/>
                </a:lnTo>
                <a:lnTo>
                  <a:pt x="975" y="1221"/>
                </a:lnTo>
                <a:lnTo>
                  <a:pt x="974" y="1220"/>
                </a:lnTo>
                <a:lnTo>
                  <a:pt x="969" y="1221"/>
                </a:lnTo>
                <a:lnTo>
                  <a:pt x="968" y="1223"/>
                </a:lnTo>
                <a:lnTo>
                  <a:pt x="967" y="1223"/>
                </a:lnTo>
                <a:lnTo>
                  <a:pt x="966" y="1224"/>
                </a:lnTo>
                <a:lnTo>
                  <a:pt x="964" y="1226"/>
                </a:lnTo>
                <a:lnTo>
                  <a:pt x="963" y="1226"/>
                </a:lnTo>
                <a:lnTo>
                  <a:pt x="962" y="1227"/>
                </a:lnTo>
                <a:lnTo>
                  <a:pt x="962" y="1228"/>
                </a:lnTo>
                <a:lnTo>
                  <a:pt x="960" y="1229"/>
                </a:lnTo>
                <a:lnTo>
                  <a:pt x="960" y="1230"/>
                </a:lnTo>
                <a:lnTo>
                  <a:pt x="959" y="1232"/>
                </a:lnTo>
                <a:lnTo>
                  <a:pt x="957" y="1234"/>
                </a:lnTo>
                <a:lnTo>
                  <a:pt x="956" y="1235"/>
                </a:lnTo>
                <a:lnTo>
                  <a:pt x="955" y="1235"/>
                </a:lnTo>
                <a:lnTo>
                  <a:pt x="955" y="1236"/>
                </a:lnTo>
                <a:lnTo>
                  <a:pt x="953" y="1238"/>
                </a:lnTo>
                <a:lnTo>
                  <a:pt x="952" y="1238"/>
                </a:lnTo>
                <a:lnTo>
                  <a:pt x="951" y="1239"/>
                </a:lnTo>
                <a:lnTo>
                  <a:pt x="951" y="1240"/>
                </a:lnTo>
                <a:lnTo>
                  <a:pt x="951" y="1242"/>
                </a:lnTo>
                <a:lnTo>
                  <a:pt x="951" y="1243"/>
                </a:lnTo>
                <a:lnTo>
                  <a:pt x="950" y="1244"/>
                </a:lnTo>
                <a:lnTo>
                  <a:pt x="950" y="1245"/>
                </a:lnTo>
                <a:lnTo>
                  <a:pt x="949" y="1246"/>
                </a:lnTo>
                <a:lnTo>
                  <a:pt x="947" y="1248"/>
                </a:lnTo>
                <a:lnTo>
                  <a:pt x="946" y="1250"/>
                </a:lnTo>
                <a:lnTo>
                  <a:pt x="945" y="1251"/>
                </a:lnTo>
                <a:lnTo>
                  <a:pt x="944" y="1251"/>
                </a:lnTo>
                <a:lnTo>
                  <a:pt x="944" y="1252"/>
                </a:lnTo>
                <a:lnTo>
                  <a:pt x="945" y="1252"/>
                </a:lnTo>
                <a:lnTo>
                  <a:pt x="945" y="1253"/>
                </a:lnTo>
                <a:lnTo>
                  <a:pt x="944" y="1254"/>
                </a:lnTo>
                <a:lnTo>
                  <a:pt x="943" y="1255"/>
                </a:lnTo>
                <a:lnTo>
                  <a:pt x="942" y="1255"/>
                </a:lnTo>
                <a:lnTo>
                  <a:pt x="941" y="1256"/>
                </a:lnTo>
                <a:lnTo>
                  <a:pt x="940" y="1256"/>
                </a:lnTo>
                <a:lnTo>
                  <a:pt x="939" y="1258"/>
                </a:lnTo>
                <a:lnTo>
                  <a:pt x="939" y="1259"/>
                </a:lnTo>
                <a:lnTo>
                  <a:pt x="938" y="1259"/>
                </a:lnTo>
                <a:lnTo>
                  <a:pt x="937" y="1259"/>
                </a:lnTo>
                <a:lnTo>
                  <a:pt x="936" y="1259"/>
                </a:lnTo>
                <a:lnTo>
                  <a:pt x="935" y="1259"/>
                </a:lnTo>
                <a:lnTo>
                  <a:pt x="935" y="1260"/>
                </a:lnTo>
                <a:lnTo>
                  <a:pt x="934" y="1262"/>
                </a:lnTo>
                <a:lnTo>
                  <a:pt x="934" y="1263"/>
                </a:lnTo>
                <a:lnTo>
                  <a:pt x="933" y="1264"/>
                </a:lnTo>
                <a:lnTo>
                  <a:pt x="932" y="1264"/>
                </a:lnTo>
                <a:lnTo>
                  <a:pt x="930" y="1265"/>
                </a:lnTo>
                <a:lnTo>
                  <a:pt x="930" y="1266"/>
                </a:lnTo>
                <a:lnTo>
                  <a:pt x="929" y="1267"/>
                </a:lnTo>
                <a:lnTo>
                  <a:pt x="928" y="1270"/>
                </a:lnTo>
                <a:lnTo>
                  <a:pt x="929" y="1271"/>
                </a:lnTo>
                <a:lnTo>
                  <a:pt x="929" y="1274"/>
                </a:lnTo>
                <a:lnTo>
                  <a:pt x="928" y="1274"/>
                </a:lnTo>
                <a:lnTo>
                  <a:pt x="928" y="1275"/>
                </a:lnTo>
                <a:lnTo>
                  <a:pt x="927" y="1277"/>
                </a:lnTo>
                <a:lnTo>
                  <a:pt x="926" y="1278"/>
                </a:lnTo>
                <a:lnTo>
                  <a:pt x="925" y="1278"/>
                </a:lnTo>
                <a:lnTo>
                  <a:pt x="924" y="1280"/>
                </a:lnTo>
                <a:lnTo>
                  <a:pt x="924" y="1281"/>
                </a:lnTo>
                <a:lnTo>
                  <a:pt x="924" y="1282"/>
                </a:lnTo>
                <a:lnTo>
                  <a:pt x="923" y="1284"/>
                </a:lnTo>
                <a:lnTo>
                  <a:pt x="923" y="1285"/>
                </a:lnTo>
                <a:lnTo>
                  <a:pt x="923" y="1286"/>
                </a:lnTo>
                <a:lnTo>
                  <a:pt x="923" y="1287"/>
                </a:lnTo>
                <a:lnTo>
                  <a:pt x="922" y="1287"/>
                </a:lnTo>
                <a:lnTo>
                  <a:pt x="922" y="1288"/>
                </a:lnTo>
                <a:lnTo>
                  <a:pt x="924" y="1290"/>
                </a:lnTo>
                <a:lnTo>
                  <a:pt x="924" y="1292"/>
                </a:lnTo>
                <a:lnTo>
                  <a:pt x="923" y="1293"/>
                </a:lnTo>
                <a:lnTo>
                  <a:pt x="923" y="1294"/>
                </a:lnTo>
                <a:lnTo>
                  <a:pt x="922" y="1294"/>
                </a:lnTo>
                <a:lnTo>
                  <a:pt x="922" y="1295"/>
                </a:lnTo>
                <a:lnTo>
                  <a:pt x="922" y="1296"/>
                </a:lnTo>
                <a:lnTo>
                  <a:pt x="922" y="1297"/>
                </a:lnTo>
                <a:lnTo>
                  <a:pt x="921" y="1298"/>
                </a:lnTo>
                <a:lnTo>
                  <a:pt x="920" y="1298"/>
                </a:lnTo>
                <a:lnTo>
                  <a:pt x="920" y="1299"/>
                </a:lnTo>
                <a:lnTo>
                  <a:pt x="919" y="1300"/>
                </a:lnTo>
                <a:lnTo>
                  <a:pt x="918" y="1300"/>
                </a:lnTo>
                <a:lnTo>
                  <a:pt x="918" y="1301"/>
                </a:lnTo>
                <a:lnTo>
                  <a:pt x="918" y="1302"/>
                </a:lnTo>
                <a:lnTo>
                  <a:pt x="918" y="1303"/>
                </a:lnTo>
                <a:lnTo>
                  <a:pt x="918" y="1304"/>
                </a:lnTo>
                <a:lnTo>
                  <a:pt x="917" y="1305"/>
                </a:lnTo>
                <a:lnTo>
                  <a:pt x="917" y="1306"/>
                </a:lnTo>
                <a:lnTo>
                  <a:pt x="917" y="1307"/>
                </a:lnTo>
                <a:lnTo>
                  <a:pt x="917" y="1308"/>
                </a:lnTo>
                <a:lnTo>
                  <a:pt x="916" y="1308"/>
                </a:lnTo>
                <a:lnTo>
                  <a:pt x="916" y="1309"/>
                </a:lnTo>
                <a:lnTo>
                  <a:pt x="914" y="1311"/>
                </a:lnTo>
                <a:lnTo>
                  <a:pt x="913" y="1312"/>
                </a:lnTo>
                <a:lnTo>
                  <a:pt x="912" y="1313"/>
                </a:lnTo>
                <a:lnTo>
                  <a:pt x="912" y="1314"/>
                </a:lnTo>
                <a:lnTo>
                  <a:pt x="912" y="1315"/>
                </a:lnTo>
                <a:lnTo>
                  <a:pt x="911" y="1317"/>
                </a:lnTo>
                <a:lnTo>
                  <a:pt x="911" y="1318"/>
                </a:lnTo>
                <a:lnTo>
                  <a:pt x="910" y="1319"/>
                </a:lnTo>
                <a:lnTo>
                  <a:pt x="910" y="1320"/>
                </a:lnTo>
                <a:lnTo>
                  <a:pt x="910" y="1321"/>
                </a:lnTo>
                <a:lnTo>
                  <a:pt x="909" y="1322"/>
                </a:lnTo>
                <a:lnTo>
                  <a:pt x="880" y="1319"/>
                </a:lnTo>
                <a:lnTo>
                  <a:pt x="844" y="1315"/>
                </a:lnTo>
                <a:lnTo>
                  <a:pt x="796" y="1310"/>
                </a:lnTo>
                <a:lnTo>
                  <a:pt x="723" y="1301"/>
                </a:lnTo>
                <a:lnTo>
                  <a:pt x="696" y="1298"/>
                </a:lnTo>
                <a:lnTo>
                  <a:pt x="658" y="1294"/>
                </a:lnTo>
                <a:lnTo>
                  <a:pt x="604" y="1288"/>
                </a:lnTo>
                <a:lnTo>
                  <a:pt x="556" y="1283"/>
                </a:lnTo>
                <a:lnTo>
                  <a:pt x="502" y="1277"/>
                </a:lnTo>
                <a:lnTo>
                  <a:pt x="448" y="1272"/>
                </a:lnTo>
                <a:lnTo>
                  <a:pt x="408" y="1267"/>
                </a:lnTo>
                <a:lnTo>
                  <a:pt x="325" y="1259"/>
                </a:lnTo>
                <a:lnTo>
                  <a:pt x="286" y="1255"/>
                </a:lnTo>
                <a:lnTo>
                  <a:pt x="274" y="1253"/>
                </a:lnTo>
                <a:lnTo>
                  <a:pt x="232" y="1249"/>
                </a:lnTo>
                <a:lnTo>
                  <a:pt x="231" y="1249"/>
                </a:lnTo>
                <a:lnTo>
                  <a:pt x="230" y="1249"/>
                </a:lnTo>
                <a:lnTo>
                  <a:pt x="229" y="1250"/>
                </a:lnTo>
                <a:lnTo>
                  <a:pt x="228" y="1250"/>
                </a:lnTo>
                <a:lnTo>
                  <a:pt x="227" y="1250"/>
                </a:lnTo>
                <a:lnTo>
                  <a:pt x="227" y="1251"/>
                </a:lnTo>
                <a:lnTo>
                  <a:pt x="226" y="1251"/>
                </a:lnTo>
                <a:lnTo>
                  <a:pt x="225" y="1252"/>
                </a:lnTo>
                <a:lnTo>
                  <a:pt x="224" y="1253"/>
                </a:lnTo>
                <a:lnTo>
                  <a:pt x="223" y="1253"/>
                </a:lnTo>
                <a:lnTo>
                  <a:pt x="222" y="1253"/>
                </a:lnTo>
                <a:lnTo>
                  <a:pt x="222" y="1252"/>
                </a:lnTo>
                <a:lnTo>
                  <a:pt x="221" y="1251"/>
                </a:lnTo>
                <a:lnTo>
                  <a:pt x="222" y="1251"/>
                </a:lnTo>
                <a:lnTo>
                  <a:pt x="222" y="1250"/>
                </a:lnTo>
                <a:lnTo>
                  <a:pt x="221" y="1249"/>
                </a:lnTo>
                <a:lnTo>
                  <a:pt x="221" y="1247"/>
                </a:lnTo>
                <a:lnTo>
                  <a:pt x="221" y="1246"/>
                </a:lnTo>
                <a:lnTo>
                  <a:pt x="221" y="1245"/>
                </a:lnTo>
                <a:lnTo>
                  <a:pt x="221" y="1244"/>
                </a:lnTo>
                <a:lnTo>
                  <a:pt x="220" y="1244"/>
                </a:lnTo>
                <a:lnTo>
                  <a:pt x="220" y="1241"/>
                </a:lnTo>
                <a:lnTo>
                  <a:pt x="219" y="1240"/>
                </a:lnTo>
                <a:lnTo>
                  <a:pt x="218" y="1240"/>
                </a:lnTo>
                <a:lnTo>
                  <a:pt x="218" y="1238"/>
                </a:lnTo>
                <a:lnTo>
                  <a:pt x="217" y="1237"/>
                </a:lnTo>
                <a:lnTo>
                  <a:pt x="216" y="1236"/>
                </a:lnTo>
                <a:lnTo>
                  <a:pt x="215" y="1236"/>
                </a:lnTo>
                <a:lnTo>
                  <a:pt x="214" y="1235"/>
                </a:lnTo>
                <a:lnTo>
                  <a:pt x="213" y="1235"/>
                </a:lnTo>
                <a:lnTo>
                  <a:pt x="212" y="1234"/>
                </a:lnTo>
                <a:lnTo>
                  <a:pt x="211" y="1235"/>
                </a:lnTo>
                <a:lnTo>
                  <a:pt x="210" y="1235"/>
                </a:lnTo>
                <a:lnTo>
                  <a:pt x="209" y="1235"/>
                </a:lnTo>
                <a:lnTo>
                  <a:pt x="207" y="1235"/>
                </a:lnTo>
                <a:lnTo>
                  <a:pt x="206" y="1234"/>
                </a:lnTo>
                <a:lnTo>
                  <a:pt x="204" y="1234"/>
                </a:lnTo>
                <a:lnTo>
                  <a:pt x="203" y="1233"/>
                </a:lnTo>
                <a:lnTo>
                  <a:pt x="202" y="1233"/>
                </a:lnTo>
                <a:lnTo>
                  <a:pt x="201" y="1233"/>
                </a:lnTo>
                <a:lnTo>
                  <a:pt x="200" y="1234"/>
                </a:lnTo>
                <a:lnTo>
                  <a:pt x="199" y="1234"/>
                </a:lnTo>
                <a:lnTo>
                  <a:pt x="198" y="1234"/>
                </a:lnTo>
                <a:lnTo>
                  <a:pt x="197" y="1234"/>
                </a:lnTo>
                <a:lnTo>
                  <a:pt x="197" y="1233"/>
                </a:lnTo>
                <a:lnTo>
                  <a:pt x="195" y="1233"/>
                </a:lnTo>
                <a:lnTo>
                  <a:pt x="194" y="1232"/>
                </a:lnTo>
                <a:lnTo>
                  <a:pt x="194" y="1231"/>
                </a:lnTo>
                <a:lnTo>
                  <a:pt x="193" y="1231"/>
                </a:lnTo>
                <a:lnTo>
                  <a:pt x="193" y="1230"/>
                </a:lnTo>
                <a:lnTo>
                  <a:pt x="192" y="1230"/>
                </a:lnTo>
                <a:lnTo>
                  <a:pt x="192" y="1229"/>
                </a:lnTo>
                <a:lnTo>
                  <a:pt x="191" y="1229"/>
                </a:lnTo>
                <a:lnTo>
                  <a:pt x="191" y="1228"/>
                </a:lnTo>
                <a:lnTo>
                  <a:pt x="192" y="1227"/>
                </a:lnTo>
                <a:lnTo>
                  <a:pt x="192" y="1226"/>
                </a:lnTo>
                <a:lnTo>
                  <a:pt x="192" y="1225"/>
                </a:lnTo>
                <a:lnTo>
                  <a:pt x="191" y="1225"/>
                </a:lnTo>
                <a:lnTo>
                  <a:pt x="191" y="1224"/>
                </a:lnTo>
                <a:lnTo>
                  <a:pt x="192" y="1223"/>
                </a:lnTo>
                <a:lnTo>
                  <a:pt x="193" y="1223"/>
                </a:lnTo>
                <a:lnTo>
                  <a:pt x="193" y="1222"/>
                </a:lnTo>
                <a:lnTo>
                  <a:pt x="194" y="1221"/>
                </a:lnTo>
                <a:lnTo>
                  <a:pt x="194" y="1220"/>
                </a:lnTo>
                <a:lnTo>
                  <a:pt x="193" y="1219"/>
                </a:lnTo>
                <a:lnTo>
                  <a:pt x="191" y="1218"/>
                </a:lnTo>
                <a:lnTo>
                  <a:pt x="191" y="1217"/>
                </a:lnTo>
                <a:lnTo>
                  <a:pt x="191" y="1216"/>
                </a:lnTo>
                <a:lnTo>
                  <a:pt x="190" y="1216"/>
                </a:lnTo>
                <a:lnTo>
                  <a:pt x="189" y="1215"/>
                </a:lnTo>
                <a:lnTo>
                  <a:pt x="189" y="1214"/>
                </a:lnTo>
                <a:lnTo>
                  <a:pt x="188" y="1214"/>
                </a:lnTo>
                <a:lnTo>
                  <a:pt x="188" y="1213"/>
                </a:lnTo>
                <a:lnTo>
                  <a:pt x="188" y="1212"/>
                </a:lnTo>
                <a:lnTo>
                  <a:pt x="188" y="1211"/>
                </a:lnTo>
                <a:lnTo>
                  <a:pt x="187" y="1211"/>
                </a:lnTo>
                <a:lnTo>
                  <a:pt x="186" y="1211"/>
                </a:lnTo>
                <a:lnTo>
                  <a:pt x="184" y="1210"/>
                </a:lnTo>
                <a:lnTo>
                  <a:pt x="183" y="1209"/>
                </a:lnTo>
                <a:lnTo>
                  <a:pt x="182" y="1208"/>
                </a:lnTo>
                <a:lnTo>
                  <a:pt x="181" y="1207"/>
                </a:lnTo>
                <a:lnTo>
                  <a:pt x="181" y="1206"/>
                </a:lnTo>
                <a:lnTo>
                  <a:pt x="179" y="1203"/>
                </a:lnTo>
                <a:lnTo>
                  <a:pt x="177" y="1202"/>
                </a:lnTo>
                <a:lnTo>
                  <a:pt x="176" y="1201"/>
                </a:lnTo>
                <a:lnTo>
                  <a:pt x="175" y="1201"/>
                </a:lnTo>
                <a:lnTo>
                  <a:pt x="174" y="1200"/>
                </a:lnTo>
                <a:lnTo>
                  <a:pt x="172" y="1200"/>
                </a:lnTo>
                <a:lnTo>
                  <a:pt x="172" y="1199"/>
                </a:lnTo>
                <a:lnTo>
                  <a:pt x="170" y="1200"/>
                </a:lnTo>
                <a:lnTo>
                  <a:pt x="168" y="1201"/>
                </a:lnTo>
                <a:lnTo>
                  <a:pt x="167" y="1201"/>
                </a:lnTo>
                <a:lnTo>
                  <a:pt x="166" y="1200"/>
                </a:lnTo>
                <a:lnTo>
                  <a:pt x="165" y="1199"/>
                </a:lnTo>
                <a:lnTo>
                  <a:pt x="165" y="1198"/>
                </a:lnTo>
                <a:lnTo>
                  <a:pt x="165" y="1197"/>
                </a:lnTo>
                <a:lnTo>
                  <a:pt x="164" y="1197"/>
                </a:lnTo>
                <a:lnTo>
                  <a:pt x="161" y="1197"/>
                </a:lnTo>
                <a:lnTo>
                  <a:pt x="160" y="1197"/>
                </a:lnTo>
                <a:lnTo>
                  <a:pt x="159" y="1197"/>
                </a:lnTo>
                <a:lnTo>
                  <a:pt x="158" y="1197"/>
                </a:lnTo>
                <a:lnTo>
                  <a:pt x="157" y="1197"/>
                </a:lnTo>
                <a:lnTo>
                  <a:pt x="155" y="1195"/>
                </a:lnTo>
                <a:lnTo>
                  <a:pt x="154" y="1195"/>
                </a:lnTo>
                <a:lnTo>
                  <a:pt x="154" y="1194"/>
                </a:lnTo>
                <a:lnTo>
                  <a:pt x="153" y="1194"/>
                </a:lnTo>
                <a:lnTo>
                  <a:pt x="153" y="1193"/>
                </a:lnTo>
                <a:lnTo>
                  <a:pt x="154" y="1192"/>
                </a:lnTo>
                <a:lnTo>
                  <a:pt x="154" y="1191"/>
                </a:lnTo>
                <a:lnTo>
                  <a:pt x="154" y="1189"/>
                </a:lnTo>
                <a:lnTo>
                  <a:pt x="154" y="1188"/>
                </a:lnTo>
                <a:lnTo>
                  <a:pt x="154" y="1187"/>
                </a:lnTo>
                <a:lnTo>
                  <a:pt x="153" y="1187"/>
                </a:lnTo>
                <a:lnTo>
                  <a:pt x="153" y="1186"/>
                </a:lnTo>
                <a:lnTo>
                  <a:pt x="152" y="1186"/>
                </a:lnTo>
                <a:lnTo>
                  <a:pt x="150" y="1187"/>
                </a:lnTo>
                <a:lnTo>
                  <a:pt x="149" y="1187"/>
                </a:lnTo>
                <a:lnTo>
                  <a:pt x="148" y="1186"/>
                </a:lnTo>
                <a:lnTo>
                  <a:pt x="147" y="1185"/>
                </a:lnTo>
                <a:lnTo>
                  <a:pt x="144" y="1184"/>
                </a:lnTo>
                <a:lnTo>
                  <a:pt x="144" y="1183"/>
                </a:lnTo>
                <a:lnTo>
                  <a:pt x="143" y="1183"/>
                </a:lnTo>
                <a:lnTo>
                  <a:pt x="142" y="1182"/>
                </a:lnTo>
                <a:lnTo>
                  <a:pt x="141" y="1183"/>
                </a:lnTo>
                <a:lnTo>
                  <a:pt x="139" y="1184"/>
                </a:lnTo>
                <a:lnTo>
                  <a:pt x="137" y="1184"/>
                </a:lnTo>
                <a:lnTo>
                  <a:pt x="136" y="1184"/>
                </a:lnTo>
                <a:lnTo>
                  <a:pt x="135" y="1183"/>
                </a:lnTo>
                <a:lnTo>
                  <a:pt x="135" y="1182"/>
                </a:lnTo>
                <a:lnTo>
                  <a:pt x="135" y="1179"/>
                </a:lnTo>
                <a:lnTo>
                  <a:pt x="135" y="1178"/>
                </a:lnTo>
                <a:lnTo>
                  <a:pt x="135" y="1176"/>
                </a:lnTo>
                <a:lnTo>
                  <a:pt x="134" y="1175"/>
                </a:lnTo>
                <a:lnTo>
                  <a:pt x="134" y="1174"/>
                </a:lnTo>
                <a:lnTo>
                  <a:pt x="134" y="1173"/>
                </a:lnTo>
                <a:lnTo>
                  <a:pt x="132" y="1172"/>
                </a:lnTo>
                <a:lnTo>
                  <a:pt x="132" y="1171"/>
                </a:lnTo>
                <a:lnTo>
                  <a:pt x="132" y="1169"/>
                </a:lnTo>
                <a:lnTo>
                  <a:pt x="132" y="1167"/>
                </a:lnTo>
                <a:lnTo>
                  <a:pt x="132" y="1166"/>
                </a:lnTo>
                <a:lnTo>
                  <a:pt x="131" y="1165"/>
                </a:lnTo>
                <a:lnTo>
                  <a:pt x="130" y="1165"/>
                </a:lnTo>
                <a:lnTo>
                  <a:pt x="130" y="1164"/>
                </a:lnTo>
                <a:lnTo>
                  <a:pt x="130" y="1163"/>
                </a:lnTo>
                <a:lnTo>
                  <a:pt x="129" y="1162"/>
                </a:lnTo>
                <a:lnTo>
                  <a:pt x="130" y="1161"/>
                </a:lnTo>
                <a:lnTo>
                  <a:pt x="131" y="1161"/>
                </a:lnTo>
                <a:lnTo>
                  <a:pt x="131" y="1159"/>
                </a:lnTo>
                <a:lnTo>
                  <a:pt x="131" y="1158"/>
                </a:lnTo>
                <a:lnTo>
                  <a:pt x="130" y="1157"/>
                </a:lnTo>
                <a:lnTo>
                  <a:pt x="129" y="1156"/>
                </a:lnTo>
                <a:lnTo>
                  <a:pt x="128" y="1156"/>
                </a:lnTo>
                <a:lnTo>
                  <a:pt x="128" y="1155"/>
                </a:lnTo>
                <a:lnTo>
                  <a:pt x="129" y="1155"/>
                </a:lnTo>
                <a:lnTo>
                  <a:pt x="129" y="1154"/>
                </a:lnTo>
                <a:lnTo>
                  <a:pt x="129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7" y="1150"/>
                </a:lnTo>
                <a:lnTo>
                  <a:pt x="126" y="1149"/>
                </a:lnTo>
                <a:lnTo>
                  <a:pt x="126" y="1148"/>
                </a:lnTo>
                <a:lnTo>
                  <a:pt x="126" y="1147"/>
                </a:lnTo>
                <a:lnTo>
                  <a:pt x="126" y="1146"/>
                </a:lnTo>
                <a:lnTo>
                  <a:pt x="128" y="1144"/>
                </a:lnTo>
                <a:lnTo>
                  <a:pt x="128" y="1143"/>
                </a:lnTo>
                <a:lnTo>
                  <a:pt x="128" y="1142"/>
                </a:lnTo>
                <a:lnTo>
                  <a:pt x="128" y="1141"/>
                </a:lnTo>
                <a:lnTo>
                  <a:pt x="127" y="1139"/>
                </a:lnTo>
                <a:lnTo>
                  <a:pt x="127" y="1138"/>
                </a:lnTo>
                <a:lnTo>
                  <a:pt x="127" y="1137"/>
                </a:lnTo>
                <a:lnTo>
                  <a:pt x="127" y="1136"/>
                </a:lnTo>
                <a:lnTo>
                  <a:pt x="128" y="1135"/>
                </a:lnTo>
                <a:lnTo>
                  <a:pt x="128" y="1134"/>
                </a:lnTo>
                <a:lnTo>
                  <a:pt x="128" y="1133"/>
                </a:lnTo>
                <a:lnTo>
                  <a:pt x="128" y="1132"/>
                </a:lnTo>
                <a:lnTo>
                  <a:pt x="129" y="1131"/>
                </a:lnTo>
                <a:lnTo>
                  <a:pt x="130" y="1128"/>
                </a:lnTo>
                <a:lnTo>
                  <a:pt x="131" y="1127"/>
                </a:lnTo>
                <a:lnTo>
                  <a:pt x="131" y="1126"/>
                </a:lnTo>
                <a:lnTo>
                  <a:pt x="130" y="1125"/>
                </a:lnTo>
                <a:lnTo>
                  <a:pt x="129" y="1123"/>
                </a:lnTo>
                <a:lnTo>
                  <a:pt x="128" y="1122"/>
                </a:lnTo>
                <a:lnTo>
                  <a:pt x="127" y="1122"/>
                </a:lnTo>
                <a:lnTo>
                  <a:pt x="127" y="1121"/>
                </a:lnTo>
                <a:lnTo>
                  <a:pt x="126" y="1121"/>
                </a:lnTo>
                <a:lnTo>
                  <a:pt x="125" y="1121"/>
                </a:lnTo>
                <a:lnTo>
                  <a:pt x="124" y="1121"/>
                </a:lnTo>
                <a:lnTo>
                  <a:pt x="123" y="1121"/>
                </a:lnTo>
                <a:lnTo>
                  <a:pt x="123" y="1120"/>
                </a:lnTo>
                <a:lnTo>
                  <a:pt x="123" y="1119"/>
                </a:lnTo>
                <a:lnTo>
                  <a:pt x="122" y="1119"/>
                </a:lnTo>
                <a:lnTo>
                  <a:pt x="122" y="1118"/>
                </a:lnTo>
                <a:lnTo>
                  <a:pt x="122" y="1116"/>
                </a:lnTo>
                <a:lnTo>
                  <a:pt x="122" y="1114"/>
                </a:lnTo>
                <a:lnTo>
                  <a:pt x="122" y="1113"/>
                </a:lnTo>
                <a:lnTo>
                  <a:pt x="121" y="1113"/>
                </a:lnTo>
                <a:lnTo>
                  <a:pt x="119" y="1111"/>
                </a:lnTo>
                <a:lnTo>
                  <a:pt x="116" y="1109"/>
                </a:lnTo>
                <a:lnTo>
                  <a:pt x="115" y="1106"/>
                </a:lnTo>
                <a:lnTo>
                  <a:pt x="114" y="1104"/>
                </a:lnTo>
                <a:lnTo>
                  <a:pt x="113" y="1103"/>
                </a:lnTo>
                <a:lnTo>
                  <a:pt x="112" y="1102"/>
                </a:lnTo>
                <a:lnTo>
                  <a:pt x="111" y="1101"/>
                </a:lnTo>
                <a:lnTo>
                  <a:pt x="111" y="1100"/>
                </a:lnTo>
                <a:lnTo>
                  <a:pt x="111" y="1099"/>
                </a:lnTo>
                <a:lnTo>
                  <a:pt x="111" y="1098"/>
                </a:lnTo>
                <a:lnTo>
                  <a:pt x="111" y="1096"/>
                </a:lnTo>
                <a:lnTo>
                  <a:pt x="111" y="1094"/>
                </a:lnTo>
                <a:lnTo>
                  <a:pt x="111" y="1092"/>
                </a:lnTo>
                <a:lnTo>
                  <a:pt x="110" y="1091"/>
                </a:lnTo>
                <a:lnTo>
                  <a:pt x="110" y="1088"/>
                </a:lnTo>
                <a:lnTo>
                  <a:pt x="108" y="1086"/>
                </a:lnTo>
                <a:lnTo>
                  <a:pt x="107" y="1084"/>
                </a:lnTo>
                <a:lnTo>
                  <a:pt x="106" y="1082"/>
                </a:lnTo>
                <a:lnTo>
                  <a:pt x="106" y="1081"/>
                </a:lnTo>
                <a:lnTo>
                  <a:pt x="106" y="1080"/>
                </a:lnTo>
                <a:lnTo>
                  <a:pt x="106" y="1077"/>
                </a:lnTo>
                <a:lnTo>
                  <a:pt x="105" y="1075"/>
                </a:lnTo>
                <a:lnTo>
                  <a:pt x="105" y="1073"/>
                </a:lnTo>
                <a:lnTo>
                  <a:pt x="104" y="1069"/>
                </a:lnTo>
                <a:lnTo>
                  <a:pt x="104" y="1068"/>
                </a:lnTo>
                <a:lnTo>
                  <a:pt x="103" y="1068"/>
                </a:lnTo>
                <a:lnTo>
                  <a:pt x="102" y="1067"/>
                </a:lnTo>
                <a:lnTo>
                  <a:pt x="101" y="1067"/>
                </a:lnTo>
                <a:lnTo>
                  <a:pt x="100" y="1067"/>
                </a:lnTo>
                <a:lnTo>
                  <a:pt x="99" y="1066"/>
                </a:lnTo>
                <a:lnTo>
                  <a:pt x="99" y="1063"/>
                </a:lnTo>
                <a:lnTo>
                  <a:pt x="99" y="1061"/>
                </a:lnTo>
                <a:lnTo>
                  <a:pt x="98" y="1059"/>
                </a:lnTo>
                <a:lnTo>
                  <a:pt x="97" y="1056"/>
                </a:lnTo>
                <a:lnTo>
                  <a:pt x="96" y="1055"/>
                </a:lnTo>
                <a:lnTo>
                  <a:pt x="96" y="1054"/>
                </a:lnTo>
                <a:lnTo>
                  <a:pt x="95" y="1052"/>
                </a:lnTo>
                <a:lnTo>
                  <a:pt x="94" y="1051"/>
                </a:lnTo>
                <a:lnTo>
                  <a:pt x="93" y="1049"/>
                </a:lnTo>
                <a:lnTo>
                  <a:pt x="91" y="1048"/>
                </a:lnTo>
                <a:lnTo>
                  <a:pt x="90" y="1046"/>
                </a:lnTo>
                <a:lnTo>
                  <a:pt x="89" y="1045"/>
                </a:lnTo>
                <a:lnTo>
                  <a:pt x="88" y="1042"/>
                </a:lnTo>
                <a:lnTo>
                  <a:pt x="87" y="1039"/>
                </a:lnTo>
                <a:lnTo>
                  <a:pt x="85" y="1038"/>
                </a:lnTo>
                <a:lnTo>
                  <a:pt x="84" y="1037"/>
                </a:lnTo>
                <a:lnTo>
                  <a:pt x="81" y="1035"/>
                </a:lnTo>
                <a:lnTo>
                  <a:pt x="80" y="1035"/>
                </a:lnTo>
                <a:lnTo>
                  <a:pt x="79" y="1034"/>
                </a:lnTo>
                <a:lnTo>
                  <a:pt x="79" y="1035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88" name="Freeform 583"/>
          <p:cNvSpPr>
            <a:spLocks/>
          </p:cNvSpPr>
          <p:nvPr/>
        </p:nvSpPr>
        <p:spPr bwMode="auto">
          <a:xfrm>
            <a:off x="3370263" y="2203450"/>
            <a:ext cx="0" cy="0"/>
          </a:xfrm>
          <a:custGeom>
            <a:avLst/>
            <a:gdLst>
              <a:gd name="T0" fmla="*/ 2147483646 w 1"/>
              <a:gd name="T1" fmla="*/ 0 w 1"/>
              <a:gd name="T2" fmla="*/ 2147483646 w 1"/>
              <a:gd name="T3" fmla="*/ 2147483646 w 1"/>
              <a:gd name="T4" fmla="*/ 0 60000 65536"/>
              <a:gd name="T5" fmla="*/ 0 60000 65536"/>
              <a:gd name="T6" fmla="*/ 0 60000 65536"/>
              <a:gd name="T7" fmla="*/ 0 60000 65536"/>
              <a:gd name="T8" fmla="*/ 0 w 1"/>
              <a:gd name="T9" fmla="*/ 1 w 1"/>
            </a:gdLst>
            <a:ahLst/>
            <a:cxnLst>
              <a:cxn ang="T4">
                <a:pos x="T0" y="0"/>
              </a:cxn>
              <a:cxn ang="T5">
                <a:pos x="T1" y="0"/>
              </a:cxn>
              <a:cxn ang="T6">
                <a:pos x="T2" y="0"/>
              </a:cxn>
              <a:cxn ang="T7">
                <a:pos x="T3" y="0"/>
              </a:cxn>
            </a:cxnLst>
            <a:rect l="T8" t="0" r="T9" b="0"/>
            <a:pathLst>
              <a:path w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89" name="Freeform 584"/>
          <p:cNvSpPr>
            <a:spLocks/>
          </p:cNvSpPr>
          <p:nvPr/>
        </p:nvSpPr>
        <p:spPr bwMode="auto">
          <a:xfrm>
            <a:off x="3376613" y="2203450"/>
            <a:ext cx="1587" cy="0"/>
          </a:xfrm>
          <a:custGeom>
            <a:avLst/>
            <a:gdLst>
              <a:gd name="T0" fmla="*/ 0 w 1"/>
              <a:gd name="T1" fmla="*/ 2147483646 w 1"/>
              <a:gd name="T2" fmla="*/ 2147483646 w 1"/>
              <a:gd name="T3" fmla="*/ 0 w 1"/>
              <a:gd name="T4" fmla="*/ 0 60000 65536"/>
              <a:gd name="T5" fmla="*/ 0 60000 65536"/>
              <a:gd name="T6" fmla="*/ 0 60000 65536"/>
              <a:gd name="T7" fmla="*/ 0 60000 65536"/>
              <a:gd name="T8" fmla="*/ 0 w 1"/>
              <a:gd name="T9" fmla="*/ 1 w 1"/>
            </a:gdLst>
            <a:ahLst/>
            <a:cxnLst>
              <a:cxn ang="T4">
                <a:pos x="T0" y="0"/>
              </a:cxn>
              <a:cxn ang="T5">
                <a:pos x="T1" y="0"/>
              </a:cxn>
              <a:cxn ang="T6">
                <a:pos x="T2" y="0"/>
              </a:cxn>
              <a:cxn ang="T7">
                <a:pos x="T3" y="0"/>
              </a:cxn>
            </a:cxnLst>
            <a:rect l="T8" t="0" r="T9" b="0"/>
            <a:pathLst>
              <a:path w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90" name="Freeform 585"/>
          <p:cNvSpPr>
            <a:spLocks/>
          </p:cNvSpPr>
          <p:nvPr/>
        </p:nvSpPr>
        <p:spPr bwMode="auto">
          <a:xfrm>
            <a:off x="3362325" y="2203450"/>
            <a:ext cx="4763" cy="6350"/>
          </a:xfrm>
          <a:custGeom>
            <a:avLst/>
            <a:gdLst>
              <a:gd name="T0" fmla="*/ 2147483646 w 4"/>
              <a:gd name="T1" fmla="*/ 2147483646 h 6"/>
              <a:gd name="T2" fmla="*/ 2147483646 w 4"/>
              <a:gd name="T3" fmla="*/ 2147483646 h 6"/>
              <a:gd name="T4" fmla="*/ 2147483646 w 4"/>
              <a:gd name="T5" fmla="*/ 2147483646 h 6"/>
              <a:gd name="T6" fmla="*/ 2147483646 w 4"/>
              <a:gd name="T7" fmla="*/ 2147483646 h 6"/>
              <a:gd name="T8" fmla="*/ 2147483646 w 4"/>
              <a:gd name="T9" fmla="*/ 2147483646 h 6"/>
              <a:gd name="T10" fmla="*/ 2147483646 w 4"/>
              <a:gd name="T11" fmla="*/ 2147483646 h 6"/>
              <a:gd name="T12" fmla="*/ 2147483646 w 4"/>
              <a:gd name="T13" fmla="*/ 2147483646 h 6"/>
              <a:gd name="T14" fmla="*/ 2147483646 w 4"/>
              <a:gd name="T15" fmla="*/ 2147483646 h 6"/>
              <a:gd name="T16" fmla="*/ 2147483646 w 4"/>
              <a:gd name="T17" fmla="*/ 2147483646 h 6"/>
              <a:gd name="T18" fmla="*/ 0 w 4"/>
              <a:gd name="T19" fmla="*/ 2147483646 h 6"/>
              <a:gd name="T20" fmla="*/ 2147483646 w 4"/>
              <a:gd name="T21" fmla="*/ 2147483646 h 6"/>
              <a:gd name="T22" fmla="*/ 2147483646 w 4"/>
              <a:gd name="T23" fmla="*/ 0 h 6"/>
              <a:gd name="T24" fmla="*/ 2147483646 w 4"/>
              <a:gd name="T25" fmla="*/ 0 h 6"/>
              <a:gd name="T26" fmla="*/ 2147483646 w 4"/>
              <a:gd name="T27" fmla="*/ 0 h 6"/>
              <a:gd name="T28" fmla="*/ 2147483646 w 4"/>
              <a:gd name="T29" fmla="*/ 0 h 6"/>
              <a:gd name="T30" fmla="*/ 2147483646 w 4"/>
              <a:gd name="T31" fmla="*/ 2147483646 h 6"/>
              <a:gd name="T32" fmla="*/ 2147483646 w 4"/>
              <a:gd name="T33" fmla="*/ 2147483646 h 6"/>
              <a:gd name="T34" fmla="*/ 2147483646 w 4"/>
              <a:gd name="T35" fmla="*/ 2147483646 h 6"/>
              <a:gd name="T36" fmla="*/ 2147483646 w 4"/>
              <a:gd name="T37" fmla="*/ 2147483646 h 6"/>
              <a:gd name="T38" fmla="*/ 2147483646 w 4"/>
              <a:gd name="T39" fmla="*/ 2147483646 h 6"/>
              <a:gd name="T40" fmla="*/ 2147483646 w 4"/>
              <a:gd name="T41" fmla="*/ 2147483646 h 6"/>
              <a:gd name="T42" fmla="*/ 2147483646 w 4"/>
              <a:gd name="T43" fmla="*/ 2147483646 h 6"/>
              <a:gd name="T44" fmla="*/ 2147483646 w 4"/>
              <a:gd name="T45" fmla="*/ 2147483646 h 6"/>
              <a:gd name="T46" fmla="*/ 2147483646 w 4"/>
              <a:gd name="T47" fmla="*/ 2147483646 h 6"/>
              <a:gd name="T48" fmla="*/ 2147483646 w 4"/>
              <a:gd name="T49" fmla="*/ 2147483646 h 6"/>
              <a:gd name="T50" fmla="*/ 2147483646 w 4"/>
              <a:gd name="T51" fmla="*/ 2147483646 h 6"/>
              <a:gd name="T52" fmla="*/ 2147483646 w 4"/>
              <a:gd name="T53" fmla="*/ 2147483646 h 6"/>
              <a:gd name="T54" fmla="*/ 2147483646 w 4"/>
              <a:gd name="T55" fmla="*/ 2147483646 h 6"/>
              <a:gd name="T56" fmla="*/ 2147483646 w 4"/>
              <a:gd name="T57" fmla="*/ 2147483646 h 6"/>
              <a:gd name="T58" fmla="*/ 2147483646 w 4"/>
              <a:gd name="T59" fmla="*/ 2147483646 h 6"/>
              <a:gd name="T60" fmla="*/ 2147483646 w 4"/>
              <a:gd name="T61" fmla="*/ 2147483646 h 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w 4"/>
              <a:gd name="T94" fmla="*/ 0 h 6"/>
              <a:gd name="T95" fmla="*/ 4 w 4"/>
              <a:gd name="T96" fmla="*/ 6 h 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T93" t="T94" r="T95" b="T96"/>
            <a:pathLst>
              <a:path w="4" h="6">
                <a:moveTo>
                  <a:pt x="3" y="6"/>
                </a:moveTo>
                <a:lnTo>
                  <a:pt x="2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3" y="2"/>
                </a:ln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  <a:lnTo>
                  <a:pt x="3" y="4"/>
                </a:lnTo>
                <a:lnTo>
                  <a:pt x="2" y="4"/>
                </a:lnTo>
                <a:lnTo>
                  <a:pt x="3" y="5"/>
                </a:lnTo>
                <a:lnTo>
                  <a:pt x="4" y="5"/>
                </a:lnTo>
                <a:lnTo>
                  <a:pt x="3" y="6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91" name="Freeform 586"/>
          <p:cNvSpPr>
            <a:spLocks/>
          </p:cNvSpPr>
          <p:nvPr/>
        </p:nvSpPr>
        <p:spPr bwMode="auto">
          <a:xfrm>
            <a:off x="3389313" y="2217738"/>
            <a:ext cx="3175" cy="4762"/>
          </a:xfrm>
          <a:custGeom>
            <a:avLst/>
            <a:gdLst>
              <a:gd name="T0" fmla="*/ 2147483646 w 3"/>
              <a:gd name="T1" fmla="*/ 2147483646 h 5"/>
              <a:gd name="T2" fmla="*/ 2147483646 w 3"/>
              <a:gd name="T3" fmla="*/ 2147483646 h 5"/>
              <a:gd name="T4" fmla="*/ 2147483646 w 3"/>
              <a:gd name="T5" fmla="*/ 2147483646 h 5"/>
              <a:gd name="T6" fmla="*/ 2147483646 w 3"/>
              <a:gd name="T7" fmla="*/ 2147483646 h 5"/>
              <a:gd name="T8" fmla="*/ 0 w 3"/>
              <a:gd name="T9" fmla="*/ 2147483646 h 5"/>
              <a:gd name="T10" fmla="*/ 2147483646 w 3"/>
              <a:gd name="T11" fmla="*/ 2147483646 h 5"/>
              <a:gd name="T12" fmla="*/ 2147483646 w 3"/>
              <a:gd name="T13" fmla="*/ 0 h 5"/>
              <a:gd name="T14" fmla="*/ 2147483646 w 3"/>
              <a:gd name="T15" fmla="*/ 2147483646 h 5"/>
              <a:gd name="T16" fmla="*/ 2147483646 w 3"/>
              <a:gd name="T17" fmla="*/ 2147483646 h 5"/>
              <a:gd name="T18" fmla="*/ 2147483646 w 3"/>
              <a:gd name="T19" fmla="*/ 2147483646 h 5"/>
              <a:gd name="T20" fmla="*/ 2147483646 w 3"/>
              <a:gd name="T21" fmla="*/ 2147483646 h 5"/>
              <a:gd name="T22" fmla="*/ 2147483646 w 3"/>
              <a:gd name="T23" fmla="*/ 2147483646 h 5"/>
              <a:gd name="T24" fmla="*/ 2147483646 w 3"/>
              <a:gd name="T25" fmla="*/ 2147483646 h 5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"/>
              <a:gd name="T40" fmla="*/ 0 h 5"/>
              <a:gd name="T41" fmla="*/ 3 w 3"/>
              <a:gd name="T42" fmla="*/ 5 h 5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" h="5">
                <a:moveTo>
                  <a:pt x="3" y="5"/>
                </a:moveTo>
                <a:lnTo>
                  <a:pt x="2" y="4"/>
                </a:lnTo>
                <a:lnTo>
                  <a:pt x="1" y="3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3" y="4"/>
                </a:lnTo>
                <a:lnTo>
                  <a:pt x="3" y="5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92" name="Freeform 593"/>
          <p:cNvSpPr>
            <a:spLocks/>
          </p:cNvSpPr>
          <p:nvPr/>
        </p:nvSpPr>
        <p:spPr bwMode="auto">
          <a:xfrm>
            <a:off x="3351213" y="2201863"/>
            <a:ext cx="4762" cy="4762"/>
          </a:xfrm>
          <a:custGeom>
            <a:avLst/>
            <a:gdLst>
              <a:gd name="T0" fmla="*/ 0 w 5"/>
              <a:gd name="T1" fmla="*/ 2147483646 h 5"/>
              <a:gd name="T2" fmla="*/ 0 w 5"/>
              <a:gd name="T3" fmla="*/ 2147483646 h 5"/>
              <a:gd name="T4" fmla="*/ 2147483646 w 5"/>
              <a:gd name="T5" fmla="*/ 2147483646 h 5"/>
              <a:gd name="T6" fmla="*/ 2147483646 w 5"/>
              <a:gd name="T7" fmla="*/ 2147483646 h 5"/>
              <a:gd name="T8" fmla="*/ 2147483646 w 5"/>
              <a:gd name="T9" fmla="*/ 2147483646 h 5"/>
              <a:gd name="T10" fmla="*/ 2147483646 w 5"/>
              <a:gd name="T11" fmla="*/ 2147483646 h 5"/>
              <a:gd name="T12" fmla="*/ 2147483646 w 5"/>
              <a:gd name="T13" fmla="*/ 2147483646 h 5"/>
              <a:gd name="T14" fmla="*/ 2147483646 w 5"/>
              <a:gd name="T15" fmla="*/ 2147483646 h 5"/>
              <a:gd name="T16" fmla="*/ 2147483646 w 5"/>
              <a:gd name="T17" fmla="*/ 2147483646 h 5"/>
              <a:gd name="T18" fmla="*/ 2147483646 w 5"/>
              <a:gd name="T19" fmla="*/ 2147483646 h 5"/>
              <a:gd name="T20" fmla="*/ 2147483646 w 5"/>
              <a:gd name="T21" fmla="*/ 2147483646 h 5"/>
              <a:gd name="T22" fmla="*/ 2147483646 w 5"/>
              <a:gd name="T23" fmla="*/ 2147483646 h 5"/>
              <a:gd name="T24" fmla="*/ 2147483646 w 5"/>
              <a:gd name="T25" fmla="*/ 0 h 5"/>
              <a:gd name="T26" fmla="*/ 2147483646 w 5"/>
              <a:gd name="T27" fmla="*/ 0 h 5"/>
              <a:gd name="T28" fmla="*/ 2147483646 w 5"/>
              <a:gd name="T29" fmla="*/ 0 h 5"/>
              <a:gd name="T30" fmla="*/ 2147483646 w 5"/>
              <a:gd name="T31" fmla="*/ 0 h 5"/>
              <a:gd name="T32" fmla="*/ 2147483646 w 5"/>
              <a:gd name="T33" fmla="*/ 0 h 5"/>
              <a:gd name="T34" fmla="*/ 2147483646 w 5"/>
              <a:gd name="T35" fmla="*/ 2147483646 h 5"/>
              <a:gd name="T36" fmla="*/ 2147483646 w 5"/>
              <a:gd name="T37" fmla="*/ 2147483646 h 5"/>
              <a:gd name="T38" fmla="*/ 2147483646 w 5"/>
              <a:gd name="T39" fmla="*/ 2147483646 h 5"/>
              <a:gd name="T40" fmla="*/ 2147483646 w 5"/>
              <a:gd name="T41" fmla="*/ 2147483646 h 5"/>
              <a:gd name="T42" fmla="*/ 2147483646 w 5"/>
              <a:gd name="T43" fmla="*/ 2147483646 h 5"/>
              <a:gd name="T44" fmla="*/ 2147483646 w 5"/>
              <a:gd name="T45" fmla="*/ 2147483646 h 5"/>
              <a:gd name="T46" fmla="*/ 2147483646 w 5"/>
              <a:gd name="T47" fmla="*/ 2147483646 h 5"/>
              <a:gd name="T48" fmla="*/ 2147483646 w 5"/>
              <a:gd name="T49" fmla="*/ 2147483646 h 5"/>
              <a:gd name="T50" fmla="*/ 2147483646 w 5"/>
              <a:gd name="T51" fmla="*/ 2147483646 h 5"/>
              <a:gd name="T52" fmla="*/ 0 w 5"/>
              <a:gd name="T53" fmla="*/ 2147483646 h 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w 5"/>
              <a:gd name="T82" fmla="*/ 0 h 5"/>
              <a:gd name="T83" fmla="*/ 5 w 5"/>
              <a:gd name="T84" fmla="*/ 5 h 5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T81" t="T82" r="T83" b="T84"/>
            <a:pathLst>
              <a:path w="5" h="5">
                <a:moveTo>
                  <a:pt x="0" y="5"/>
                </a:moveTo>
                <a:lnTo>
                  <a:pt x="0" y="5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4" y="2"/>
                </a:lnTo>
                <a:lnTo>
                  <a:pt x="5" y="2"/>
                </a:lnTo>
                <a:lnTo>
                  <a:pt x="4" y="2"/>
                </a:lnTo>
                <a:lnTo>
                  <a:pt x="4" y="3"/>
                </a:lnTo>
                <a:lnTo>
                  <a:pt x="4" y="2"/>
                </a:lnTo>
                <a:lnTo>
                  <a:pt x="3" y="3"/>
                </a:lnTo>
                <a:lnTo>
                  <a:pt x="3" y="4"/>
                </a:lnTo>
                <a:lnTo>
                  <a:pt x="0" y="5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93" name="Freeform 594"/>
          <p:cNvSpPr>
            <a:spLocks/>
          </p:cNvSpPr>
          <p:nvPr/>
        </p:nvSpPr>
        <p:spPr bwMode="auto">
          <a:xfrm>
            <a:off x="3346450" y="2203450"/>
            <a:ext cx="1588" cy="1588"/>
          </a:xfrm>
          <a:custGeom>
            <a:avLst/>
            <a:gdLst>
              <a:gd name="T0" fmla="*/ 0 w 1"/>
              <a:gd name="T1" fmla="*/ 2147483646 h 1"/>
              <a:gd name="T2" fmla="*/ 2147483646 w 1"/>
              <a:gd name="T3" fmla="*/ 0 h 1"/>
              <a:gd name="T4" fmla="*/ 2147483646 w 1"/>
              <a:gd name="T5" fmla="*/ 0 h 1"/>
              <a:gd name="T6" fmla="*/ 2147483646 w 1"/>
              <a:gd name="T7" fmla="*/ 2147483646 h 1"/>
              <a:gd name="T8" fmla="*/ 0 w 1"/>
              <a:gd name="T9" fmla="*/ 2147483646 h 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"/>
              <a:gd name="T16" fmla="*/ 0 h 1"/>
              <a:gd name="T17" fmla="*/ 1 w 1"/>
              <a:gd name="T18" fmla="*/ 1 h 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" h="1">
                <a:moveTo>
                  <a:pt x="0" y="1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94" name="Freeform 595"/>
          <p:cNvSpPr>
            <a:spLocks/>
          </p:cNvSpPr>
          <p:nvPr/>
        </p:nvSpPr>
        <p:spPr bwMode="auto">
          <a:xfrm>
            <a:off x="3357563" y="2208213"/>
            <a:ext cx="1587" cy="3175"/>
          </a:xfrm>
          <a:custGeom>
            <a:avLst/>
            <a:gdLst>
              <a:gd name="T0" fmla="*/ 0 w 2"/>
              <a:gd name="T1" fmla="*/ 2147483646 h 3"/>
              <a:gd name="T2" fmla="*/ 0 w 2"/>
              <a:gd name="T3" fmla="*/ 0 h 3"/>
              <a:gd name="T4" fmla="*/ 2147483646 w 2"/>
              <a:gd name="T5" fmla="*/ 0 h 3"/>
              <a:gd name="T6" fmla="*/ 2147483646 w 2"/>
              <a:gd name="T7" fmla="*/ 0 h 3"/>
              <a:gd name="T8" fmla="*/ 2147483646 w 2"/>
              <a:gd name="T9" fmla="*/ 2147483646 h 3"/>
              <a:gd name="T10" fmla="*/ 2147483646 w 2"/>
              <a:gd name="T11" fmla="*/ 2147483646 h 3"/>
              <a:gd name="T12" fmla="*/ 2147483646 w 2"/>
              <a:gd name="T13" fmla="*/ 2147483646 h 3"/>
              <a:gd name="T14" fmla="*/ 2147483646 w 2"/>
              <a:gd name="T15" fmla="*/ 2147483646 h 3"/>
              <a:gd name="T16" fmla="*/ 0 w 2"/>
              <a:gd name="T17" fmla="*/ 2147483646 h 3"/>
              <a:gd name="T18" fmla="*/ 0 w 2"/>
              <a:gd name="T19" fmla="*/ 2147483646 h 3"/>
              <a:gd name="T20" fmla="*/ 0 w 2"/>
              <a:gd name="T21" fmla="*/ 2147483646 h 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"/>
              <a:gd name="T34" fmla="*/ 0 h 3"/>
              <a:gd name="T35" fmla="*/ 2 w 2"/>
              <a:gd name="T36" fmla="*/ 3 h 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" h="3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95" name="Freeform 596"/>
          <p:cNvSpPr>
            <a:spLocks/>
          </p:cNvSpPr>
          <p:nvPr/>
        </p:nvSpPr>
        <p:spPr bwMode="auto">
          <a:xfrm>
            <a:off x="3349625" y="2209800"/>
            <a:ext cx="3175" cy="0"/>
          </a:xfrm>
          <a:custGeom>
            <a:avLst/>
            <a:gdLst>
              <a:gd name="T0" fmla="*/ 0 w 2"/>
              <a:gd name="T1" fmla="*/ 2147483646 h 1"/>
              <a:gd name="T2" fmla="*/ 0 w 2"/>
              <a:gd name="T3" fmla="*/ 2147483646 h 1"/>
              <a:gd name="T4" fmla="*/ 0 w 2"/>
              <a:gd name="T5" fmla="*/ 0 h 1"/>
              <a:gd name="T6" fmla="*/ 2147483646 w 2"/>
              <a:gd name="T7" fmla="*/ 0 h 1"/>
              <a:gd name="T8" fmla="*/ 2147483646 w 2"/>
              <a:gd name="T9" fmla="*/ 0 h 1"/>
              <a:gd name="T10" fmla="*/ 2147483646 w 2"/>
              <a:gd name="T11" fmla="*/ 0 h 1"/>
              <a:gd name="T12" fmla="*/ 2147483646 w 2"/>
              <a:gd name="T13" fmla="*/ 2147483646 h 1"/>
              <a:gd name="T14" fmla="*/ 0 w 2"/>
              <a:gd name="T15" fmla="*/ 2147483646 h 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"/>
              <a:gd name="T25" fmla="*/ 0 h 1"/>
              <a:gd name="T26" fmla="*/ 2 w 2"/>
              <a:gd name="T27" fmla="*/ 0 h 1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"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1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96" name="Freeform 601"/>
          <p:cNvSpPr>
            <a:spLocks/>
          </p:cNvSpPr>
          <p:nvPr/>
        </p:nvSpPr>
        <p:spPr bwMode="auto">
          <a:xfrm>
            <a:off x="2420938" y="1598613"/>
            <a:ext cx="555625" cy="604837"/>
          </a:xfrm>
          <a:custGeom>
            <a:avLst/>
            <a:gdLst>
              <a:gd name="T0" fmla="*/ 2147483646 w 540"/>
              <a:gd name="T1" fmla="*/ 2147483646 h 589"/>
              <a:gd name="T2" fmla="*/ 2147483646 w 540"/>
              <a:gd name="T3" fmla="*/ 2147483646 h 589"/>
              <a:gd name="T4" fmla="*/ 2147483646 w 540"/>
              <a:gd name="T5" fmla="*/ 2147483646 h 589"/>
              <a:gd name="T6" fmla="*/ 2147483646 w 540"/>
              <a:gd name="T7" fmla="*/ 2147483646 h 589"/>
              <a:gd name="T8" fmla="*/ 2147483646 w 540"/>
              <a:gd name="T9" fmla="*/ 2147483646 h 589"/>
              <a:gd name="T10" fmla="*/ 2147483646 w 540"/>
              <a:gd name="T11" fmla="*/ 2147483646 h 589"/>
              <a:gd name="T12" fmla="*/ 2147483646 w 540"/>
              <a:gd name="T13" fmla="*/ 2147483646 h 589"/>
              <a:gd name="T14" fmla="*/ 2147483646 w 540"/>
              <a:gd name="T15" fmla="*/ 2147483646 h 589"/>
              <a:gd name="T16" fmla="*/ 2147483646 w 540"/>
              <a:gd name="T17" fmla="*/ 2147483646 h 589"/>
              <a:gd name="T18" fmla="*/ 2147483646 w 540"/>
              <a:gd name="T19" fmla="*/ 2147483646 h 589"/>
              <a:gd name="T20" fmla="*/ 2147483646 w 540"/>
              <a:gd name="T21" fmla="*/ 2147483646 h 589"/>
              <a:gd name="T22" fmla="*/ 2147483646 w 540"/>
              <a:gd name="T23" fmla="*/ 2147483646 h 589"/>
              <a:gd name="T24" fmla="*/ 2147483646 w 540"/>
              <a:gd name="T25" fmla="*/ 2147483646 h 589"/>
              <a:gd name="T26" fmla="*/ 2147483646 w 540"/>
              <a:gd name="T27" fmla="*/ 2147483646 h 589"/>
              <a:gd name="T28" fmla="*/ 2147483646 w 540"/>
              <a:gd name="T29" fmla="*/ 2147483646 h 589"/>
              <a:gd name="T30" fmla="*/ 2147483646 w 540"/>
              <a:gd name="T31" fmla="*/ 2147483646 h 589"/>
              <a:gd name="T32" fmla="*/ 2147483646 w 540"/>
              <a:gd name="T33" fmla="*/ 2147483646 h 589"/>
              <a:gd name="T34" fmla="*/ 2147483646 w 540"/>
              <a:gd name="T35" fmla="*/ 2147483646 h 589"/>
              <a:gd name="T36" fmla="*/ 2147483646 w 540"/>
              <a:gd name="T37" fmla="*/ 2147483646 h 589"/>
              <a:gd name="T38" fmla="*/ 2147483646 w 540"/>
              <a:gd name="T39" fmla="*/ 2147483646 h 589"/>
              <a:gd name="T40" fmla="*/ 2147483646 w 540"/>
              <a:gd name="T41" fmla="*/ 2147483646 h 589"/>
              <a:gd name="T42" fmla="*/ 2147483646 w 540"/>
              <a:gd name="T43" fmla="*/ 2147483646 h 589"/>
              <a:gd name="T44" fmla="*/ 2147483646 w 540"/>
              <a:gd name="T45" fmla="*/ 2147483646 h 589"/>
              <a:gd name="T46" fmla="*/ 2147483646 w 540"/>
              <a:gd name="T47" fmla="*/ 2147483646 h 589"/>
              <a:gd name="T48" fmla="*/ 2147483646 w 540"/>
              <a:gd name="T49" fmla="*/ 2147483646 h 589"/>
              <a:gd name="T50" fmla="*/ 2147483646 w 540"/>
              <a:gd name="T51" fmla="*/ 2147483646 h 589"/>
              <a:gd name="T52" fmla="*/ 2147483646 w 540"/>
              <a:gd name="T53" fmla="*/ 2147483646 h 589"/>
              <a:gd name="T54" fmla="*/ 2147483646 w 540"/>
              <a:gd name="T55" fmla="*/ 2147483646 h 589"/>
              <a:gd name="T56" fmla="*/ 2147483646 w 540"/>
              <a:gd name="T57" fmla="*/ 2147483646 h 589"/>
              <a:gd name="T58" fmla="*/ 2147483646 w 540"/>
              <a:gd name="T59" fmla="*/ 2147483646 h 589"/>
              <a:gd name="T60" fmla="*/ 2147483646 w 540"/>
              <a:gd name="T61" fmla="*/ 2147483646 h 589"/>
              <a:gd name="T62" fmla="*/ 2147483646 w 540"/>
              <a:gd name="T63" fmla="*/ 2147483646 h 589"/>
              <a:gd name="T64" fmla="*/ 2147483646 w 540"/>
              <a:gd name="T65" fmla="*/ 2147483646 h 589"/>
              <a:gd name="T66" fmla="*/ 2147483646 w 540"/>
              <a:gd name="T67" fmla="*/ 2147483646 h 589"/>
              <a:gd name="T68" fmla="*/ 2147483646 w 540"/>
              <a:gd name="T69" fmla="*/ 2147483646 h 589"/>
              <a:gd name="T70" fmla="*/ 2147483646 w 540"/>
              <a:gd name="T71" fmla="*/ 2147483646 h 589"/>
              <a:gd name="T72" fmla="*/ 2147483646 w 540"/>
              <a:gd name="T73" fmla="*/ 2147483646 h 589"/>
              <a:gd name="T74" fmla="*/ 2147483646 w 540"/>
              <a:gd name="T75" fmla="*/ 2147483646 h 589"/>
              <a:gd name="T76" fmla="*/ 2147483646 w 540"/>
              <a:gd name="T77" fmla="*/ 2147483646 h 589"/>
              <a:gd name="T78" fmla="*/ 2147483646 w 540"/>
              <a:gd name="T79" fmla="*/ 2147483646 h 589"/>
              <a:gd name="T80" fmla="*/ 2147483646 w 540"/>
              <a:gd name="T81" fmla="*/ 2147483646 h 589"/>
              <a:gd name="T82" fmla="*/ 2147483646 w 540"/>
              <a:gd name="T83" fmla="*/ 2147483646 h 589"/>
              <a:gd name="T84" fmla="*/ 2147483646 w 540"/>
              <a:gd name="T85" fmla="*/ 2147483646 h 589"/>
              <a:gd name="T86" fmla="*/ 2147483646 w 540"/>
              <a:gd name="T87" fmla="*/ 2147483646 h 589"/>
              <a:gd name="T88" fmla="*/ 2147483646 w 540"/>
              <a:gd name="T89" fmla="*/ 2147483646 h 589"/>
              <a:gd name="T90" fmla="*/ 2147483646 w 540"/>
              <a:gd name="T91" fmla="*/ 2147483646 h 589"/>
              <a:gd name="T92" fmla="*/ 2147483646 w 540"/>
              <a:gd name="T93" fmla="*/ 2147483646 h 589"/>
              <a:gd name="T94" fmla="*/ 2147483646 w 540"/>
              <a:gd name="T95" fmla="*/ 2147483646 h 589"/>
              <a:gd name="T96" fmla="*/ 2147483646 w 540"/>
              <a:gd name="T97" fmla="*/ 2147483646 h 589"/>
              <a:gd name="T98" fmla="*/ 2147483646 w 540"/>
              <a:gd name="T99" fmla="*/ 2147483646 h 589"/>
              <a:gd name="T100" fmla="*/ 2147483646 w 540"/>
              <a:gd name="T101" fmla="*/ 2147483646 h 589"/>
              <a:gd name="T102" fmla="*/ 2147483646 w 540"/>
              <a:gd name="T103" fmla="*/ 2147483646 h 589"/>
              <a:gd name="T104" fmla="*/ 2147483646 w 540"/>
              <a:gd name="T105" fmla="*/ 2147483646 h 589"/>
              <a:gd name="T106" fmla="*/ 2147483646 w 540"/>
              <a:gd name="T107" fmla="*/ 2147483646 h 589"/>
              <a:gd name="T108" fmla="*/ 2147483646 w 540"/>
              <a:gd name="T109" fmla="*/ 2147483646 h 589"/>
              <a:gd name="T110" fmla="*/ 2147483646 w 540"/>
              <a:gd name="T111" fmla="*/ 2147483646 h 589"/>
              <a:gd name="T112" fmla="*/ 2147483646 w 540"/>
              <a:gd name="T113" fmla="*/ 2147483646 h 589"/>
              <a:gd name="T114" fmla="*/ 2147483646 w 540"/>
              <a:gd name="T115" fmla="*/ 2147483646 h 589"/>
              <a:gd name="T116" fmla="*/ 2147483646 w 540"/>
              <a:gd name="T117" fmla="*/ 2147483646 h 589"/>
              <a:gd name="T118" fmla="*/ 2147483646 w 540"/>
              <a:gd name="T119" fmla="*/ 2147483646 h 589"/>
              <a:gd name="T120" fmla="*/ 2147483646 w 540"/>
              <a:gd name="T121" fmla="*/ 2147483646 h 589"/>
              <a:gd name="T122" fmla="*/ 2147483646 w 540"/>
              <a:gd name="T123" fmla="*/ 2147483646 h 589"/>
              <a:gd name="T124" fmla="*/ 2147483646 w 540"/>
              <a:gd name="T125" fmla="*/ 2147483646 h 58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40"/>
              <a:gd name="T190" fmla="*/ 0 h 589"/>
              <a:gd name="T191" fmla="*/ 540 w 540"/>
              <a:gd name="T192" fmla="*/ 589 h 589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40" h="589">
                <a:moveTo>
                  <a:pt x="515" y="395"/>
                </a:moveTo>
                <a:lnTo>
                  <a:pt x="514" y="395"/>
                </a:lnTo>
                <a:lnTo>
                  <a:pt x="512" y="394"/>
                </a:lnTo>
                <a:lnTo>
                  <a:pt x="511" y="394"/>
                </a:lnTo>
                <a:lnTo>
                  <a:pt x="508" y="394"/>
                </a:lnTo>
                <a:lnTo>
                  <a:pt x="505" y="394"/>
                </a:lnTo>
                <a:lnTo>
                  <a:pt x="504" y="394"/>
                </a:lnTo>
                <a:lnTo>
                  <a:pt x="496" y="395"/>
                </a:lnTo>
                <a:lnTo>
                  <a:pt x="491" y="396"/>
                </a:lnTo>
                <a:lnTo>
                  <a:pt x="489" y="397"/>
                </a:lnTo>
                <a:lnTo>
                  <a:pt x="487" y="397"/>
                </a:lnTo>
                <a:lnTo>
                  <a:pt x="483" y="400"/>
                </a:lnTo>
                <a:lnTo>
                  <a:pt x="482" y="400"/>
                </a:lnTo>
                <a:lnTo>
                  <a:pt x="481" y="401"/>
                </a:lnTo>
                <a:lnTo>
                  <a:pt x="479" y="402"/>
                </a:lnTo>
                <a:lnTo>
                  <a:pt x="478" y="404"/>
                </a:lnTo>
                <a:lnTo>
                  <a:pt x="476" y="406"/>
                </a:lnTo>
                <a:lnTo>
                  <a:pt x="476" y="407"/>
                </a:lnTo>
                <a:lnTo>
                  <a:pt x="475" y="408"/>
                </a:lnTo>
                <a:lnTo>
                  <a:pt x="475" y="411"/>
                </a:lnTo>
                <a:lnTo>
                  <a:pt x="474" y="413"/>
                </a:lnTo>
                <a:lnTo>
                  <a:pt x="474" y="414"/>
                </a:lnTo>
                <a:lnTo>
                  <a:pt x="474" y="416"/>
                </a:lnTo>
                <a:lnTo>
                  <a:pt x="472" y="419"/>
                </a:lnTo>
                <a:lnTo>
                  <a:pt x="471" y="421"/>
                </a:lnTo>
                <a:lnTo>
                  <a:pt x="470" y="422"/>
                </a:lnTo>
                <a:lnTo>
                  <a:pt x="470" y="423"/>
                </a:lnTo>
                <a:lnTo>
                  <a:pt x="469" y="425"/>
                </a:lnTo>
                <a:lnTo>
                  <a:pt x="468" y="427"/>
                </a:lnTo>
                <a:lnTo>
                  <a:pt x="467" y="430"/>
                </a:lnTo>
                <a:lnTo>
                  <a:pt x="466" y="431"/>
                </a:lnTo>
                <a:lnTo>
                  <a:pt x="465" y="434"/>
                </a:lnTo>
                <a:lnTo>
                  <a:pt x="462" y="437"/>
                </a:lnTo>
                <a:lnTo>
                  <a:pt x="460" y="440"/>
                </a:lnTo>
                <a:lnTo>
                  <a:pt x="459" y="440"/>
                </a:lnTo>
                <a:lnTo>
                  <a:pt x="458" y="441"/>
                </a:lnTo>
                <a:lnTo>
                  <a:pt x="457" y="441"/>
                </a:lnTo>
                <a:lnTo>
                  <a:pt x="456" y="442"/>
                </a:lnTo>
                <a:lnTo>
                  <a:pt x="454" y="444"/>
                </a:lnTo>
                <a:lnTo>
                  <a:pt x="452" y="446"/>
                </a:lnTo>
                <a:lnTo>
                  <a:pt x="451" y="447"/>
                </a:lnTo>
                <a:lnTo>
                  <a:pt x="449" y="448"/>
                </a:lnTo>
                <a:lnTo>
                  <a:pt x="447" y="450"/>
                </a:lnTo>
                <a:lnTo>
                  <a:pt x="444" y="451"/>
                </a:lnTo>
                <a:lnTo>
                  <a:pt x="442" y="452"/>
                </a:lnTo>
                <a:lnTo>
                  <a:pt x="439" y="453"/>
                </a:lnTo>
                <a:lnTo>
                  <a:pt x="425" y="456"/>
                </a:lnTo>
                <a:lnTo>
                  <a:pt x="423" y="457"/>
                </a:lnTo>
                <a:lnTo>
                  <a:pt x="421" y="458"/>
                </a:lnTo>
                <a:lnTo>
                  <a:pt x="419" y="459"/>
                </a:lnTo>
                <a:lnTo>
                  <a:pt x="419" y="460"/>
                </a:lnTo>
                <a:lnTo>
                  <a:pt x="418" y="461"/>
                </a:lnTo>
                <a:lnTo>
                  <a:pt x="417" y="463"/>
                </a:lnTo>
                <a:lnTo>
                  <a:pt x="416" y="464"/>
                </a:lnTo>
                <a:lnTo>
                  <a:pt x="415" y="465"/>
                </a:lnTo>
                <a:lnTo>
                  <a:pt x="412" y="468"/>
                </a:lnTo>
                <a:lnTo>
                  <a:pt x="410" y="471"/>
                </a:lnTo>
                <a:lnTo>
                  <a:pt x="409" y="471"/>
                </a:lnTo>
                <a:lnTo>
                  <a:pt x="408" y="472"/>
                </a:lnTo>
                <a:lnTo>
                  <a:pt x="406" y="473"/>
                </a:lnTo>
                <a:lnTo>
                  <a:pt x="404" y="473"/>
                </a:lnTo>
                <a:lnTo>
                  <a:pt x="402" y="474"/>
                </a:lnTo>
                <a:lnTo>
                  <a:pt x="400" y="474"/>
                </a:lnTo>
                <a:lnTo>
                  <a:pt x="398" y="474"/>
                </a:lnTo>
                <a:lnTo>
                  <a:pt x="396" y="475"/>
                </a:lnTo>
                <a:lnTo>
                  <a:pt x="395" y="475"/>
                </a:lnTo>
                <a:lnTo>
                  <a:pt x="393" y="475"/>
                </a:lnTo>
                <a:lnTo>
                  <a:pt x="393" y="476"/>
                </a:lnTo>
                <a:lnTo>
                  <a:pt x="392" y="476"/>
                </a:lnTo>
                <a:lnTo>
                  <a:pt x="391" y="478"/>
                </a:lnTo>
                <a:lnTo>
                  <a:pt x="390" y="479"/>
                </a:lnTo>
                <a:lnTo>
                  <a:pt x="388" y="482"/>
                </a:lnTo>
                <a:lnTo>
                  <a:pt x="388" y="483"/>
                </a:lnTo>
                <a:lnTo>
                  <a:pt x="385" y="486"/>
                </a:lnTo>
                <a:lnTo>
                  <a:pt x="384" y="488"/>
                </a:lnTo>
                <a:lnTo>
                  <a:pt x="384" y="489"/>
                </a:lnTo>
                <a:lnTo>
                  <a:pt x="383" y="489"/>
                </a:lnTo>
                <a:lnTo>
                  <a:pt x="382" y="490"/>
                </a:lnTo>
                <a:lnTo>
                  <a:pt x="381" y="490"/>
                </a:lnTo>
                <a:lnTo>
                  <a:pt x="380" y="491"/>
                </a:lnTo>
                <a:lnTo>
                  <a:pt x="379" y="492"/>
                </a:lnTo>
                <a:lnTo>
                  <a:pt x="379" y="494"/>
                </a:lnTo>
                <a:lnTo>
                  <a:pt x="378" y="496"/>
                </a:lnTo>
                <a:lnTo>
                  <a:pt x="377" y="500"/>
                </a:lnTo>
                <a:lnTo>
                  <a:pt x="377" y="501"/>
                </a:lnTo>
                <a:lnTo>
                  <a:pt x="376" y="501"/>
                </a:lnTo>
                <a:lnTo>
                  <a:pt x="373" y="504"/>
                </a:lnTo>
                <a:lnTo>
                  <a:pt x="372" y="505"/>
                </a:lnTo>
                <a:lnTo>
                  <a:pt x="371" y="506"/>
                </a:lnTo>
                <a:lnTo>
                  <a:pt x="371" y="507"/>
                </a:lnTo>
                <a:lnTo>
                  <a:pt x="370" y="508"/>
                </a:lnTo>
                <a:lnTo>
                  <a:pt x="370" y="511"/>
                </a:lnTo>
                <a:lnTo>
                  <a:pt x="369" y="511"/>
                </a:lnTo>
                <a:lnTo>
                  <a:pt x="366" y="515"/>
                </a:lnTo>
                <a:lnTo>
                  <a:pt x="366" y="516"/>
                </a:lnTo>
                <a:lnTo>
                  <a:pt x="364" y="518"/>
                </a:lnTo>
                <a:lnTo>
                  <a:pt x="363" y="519"/>
                </a:lnTo>
                <a:lnTo>
                  <a:pt x="362" y="519"/>
                </a:lnTo>
                <a:lnTo>
                  <a:pt x="362" y="520"/>
                </a:lnTo>
                <a:lnTo>
                  <a:pt x="360" y="520"/>
                </a:lnTo>
                <a:lnTo>
                  <a:pt x="360" y="521"/>
                </a:lnTo>
                <a:lnTo>
                  <a:pt x="359" y="522"/>
                </a:lnTo>
                <a:lnTo>
                  <a:pt x="354" y="527"/>
                </a:lnTo>
                <a:lnTo>
                  <a:pt x="351" y="529"/>
                </a:lnTo>
                <a:lnTo>
                  <a:pt x="350" y="532"/>
                </a:lnTo>
                <a:lnTo>
                  <a:pt x="349" y="533"/>
                </a:lnTo>
                <a:lnTo>
                  <a:pt x="347" y="535"/>
                </a:lnTo>
                <a:lnTo>
                  <a:pt x="345" y="539"/>
                </a:lnTo>
                <a:lnTo>
                  <a:pt x="344" y="541"/>
                </a:lnTo>
                <a:lnTo>
                  <a:pt x="343" y="542"/>
                </a:lnTo>
                <a:lnTo>
                  <a:pt x="342" y="543"/>
                </a:lnTo>
                <a:lnTo>
                  <a:pt x="342" y="544"/>
                </a:lnTo>
                <a:lnTo>
                  <a:pt x="341" y="547"/>
                </a:lnTo>
                <a:lnTo>
                  <a:pt x="341" y="549"/>
                </a:lnTo>
                <a:lnTo>
                  <a:pt x="341" y="550"/>
                </a:lnTo>
                <a:lnTo>
                  <a:pt x="341" y="551"/>
                </a:lnTo>
                <a:lnTo>
                  <a:pt x="341" y="553"/>
                </a:lnTo>
                <a:lnTo>
                  <a:pt x="341" y="554"/>
                </a:lnTo>
                <a:lnTo>
                  <a:pt x="340" y="555"/>
                </a:lnTo>
                <a:lnTo>
                  <a:pt x="340" y="557"/>
                </a:lnTo>
                <a:lnTo>
                  <a:pt x="341" y="563"/>
                </a:lnTo>
                <a:lnTo>
                  <a:pt x="341" y="565"/>
                </a:lnTo>
                <a:lnTo>
                  <a:pt x="341" y="566"/>
                </a:lnTo>
                <a:lnTo>
                  <a:pt x="341" y="567"/>
                </a:lnTo>
                <a:lnTo>
                  <a:pt x="341" y="569"/>
                </a:lnTo>
                <a:lnTo>
                  <a:pt x="341" y="570"/>
                </a:lnTo>
                <a:lnTo>
                  <a:pt x="340" y="572"/>
                </a:lnTo>
                <a:lnTo>
                  <a:pt x="339" y="572"/>
                </a:lnTo>
                <a:lnTo>
                  <a:pt x="337" y="574"/>
                </a:lnTo>
                <a:lnTo>
                  <a:pt x="334" y="577"/>
                </a:lnTo>
                <a:lnTo>
                  <a:pt x="331" y="579"/>
                </a:lnTo>
                <a:lnTo>
                  <a:pt x="331" y="580"/>
                </a:lnTo>
                <a:lnTo>
                  <a:pt x="330" y="580"/>
                </a:lnTo>
                <a:lnTo>
                  <a:pt x="328" y="581"/>
                </a:lnTo>
                <a:lnTo>
                  <a:pt x="325" y="582"/>
                </a:lnTo>
                <a:lnTo>
                  <a:pt x="324" y="582"/>
                </a:lnTo>
                <a:lnTo>
                  <a:pt x="320" y="582"/>
                </a:lnTo>
                <a:lnTo>
                  <a:pt x="319" y="582"/>
                </a:lnTo>
                <a:lnTo>
                  <a:pt x="318" y="582"/>
                </a:lnTo>
                <a:lnTo>
                  <a:pt x="317" y="580"/>
                </a:lnTo>
                <a:lnTo>
                  <a:pt x="316" y="579"/>
                </a:lnTo>
                <a:lnTo>
                  <a:pt x="315" y="578"/>
                </a:lnTo>
                <a:lnTo>
                  <a:pt x="314" y="578"/>
                </a:lnTo>
                <a:lnTo>
                  <a:pt x="314" y="579"/>
                </a:lnTo>
                <a:lnTo>
                  <a:pt x="314" y="580"/>
                </a:lnTo>
                <a:lnTo>
                  <a:pt x="313" y="581"/>
                </a:lnTo>
                <a:lnTo>
                  <a:pt x="313" y="582"/>
                </a:lnTo>
                <a:lnTo>
                  <a:pt x="312" y="582"/>
                </a:lnTo>
                <a:lnTo>
                  <a:pt x="311" y="582"/>
                </a:lnTo>
                <a:lnTo>
                  <a:pt x="311" y="581"/>
                </a:lnTo>
                <a:lnTo>
                  <a:pt x="311" y="580"/>
                </a:lnTo>
                <a:lnTo>
                  <a:pt x="311" y="578"/>
                </a:lnTo>
                <a:lnTo>
                  <a:pt x="311" y="577"/>
                </a:lnTo>
                <a:lnTo>
                  <a:pt x="310" y="577"/>
                </a:lnTo>
                <a:lnTo>
                  <a:pt x="309" y="577"/>
                </a:lnTo>
                <a:lnTo>
                  <a:pt x="308" y="577"/>
                </a:lnTo>
                <a:lnTo>
                  <a:pt x="308" y="578"/>
                </a:lnTo>
                <a:lnTo>
                  <a:pt x="308" y="580"/>
                </a:lnTo>
                <a:lnTo>
                  <a:pt x="308" y="581"/>
                </a:lnTo>
                <a:lnTo>
                  <a:pt x="308" y="582"/>
                </a:lnTo>
                <a:lnTo>
                  <a:pt x="307" y="582"/>
                </a:lnTo>
                <a:lnTo>
                  <a:pt x="306" y="582"/>
                </a:lnTo>
                <a:lnTo>
                  <a:pt x="305" y="582"/>
                </a:lnTo>
                <a:lnTo>
                  <a:pt x="304" y="582"/>
                </a:lnTo>
                <a:lnTo>
                  <a:pt x="303" y="582"/>
                </a:lnTo>
                <a:lnTo>
                  <a:pt x="301" y="582"/>
                </a:lnTo>
                <a:lnTo>
                  <a:pt x="300" y="583"/>
                </a:lnTo>
                <a:lnTo>
                  <a:pt x="300" y="584"/>
                </a:lnTo>
                <a:lnTo>
                  <a:pt x="301" y="585"/>
                </a:lnTo>
                <a:lnTo>
                  <a:pt x="302" y="586"/>
                </a:lnTo>
                <a:lnTo>
                  <a:pt x="302" y="587"/>
                </a:lnTo>
                <a:lnTo>
                  <a:pt x="301" y="588"/>
                </a:lnTo>
                <a:lnTo>
                  <a:pt x="301" y="589"/>
                </a:lnTo>
                <a:lnTo>
                  <a:pt x="300" y="589"/>
                </a:lnTo>
                <a:lnTo>
                  <a:pt x="299" y="589"/>
                </a:lnTo>
                <a:lnTo>
                  <a:pt x="298" y="588"/>
                </a:lnTo>
                <a:lnTo>
                  <a:pt x="296" y="588"/>
                </a:lnTo>
                <a:lnTo>
                  <a:pt x="295" y="587"/>
                </a:lnTo>
                <a:lnTo>
                  <a:pt x="295" y="586"/>
                </a:lnTo>
                <a:lnTo>
                  <a:pt x="295" y="584"/>
                </a:lnTo>
                <a:lnTo>
                  <a:pt x="295" y="583"/>
                </a:lnTo>
                <a:lnTo>
                  <a:pt x="295" y="581"/>
                </a:lnTo>
                <a:lnTo>
                  <a:pt x="294" y="579"/>
                </a:lnTo>
                <a:lnTo>
                  <a:pt x="293" y="579"/>
                </a:lnTo>
                <a:lnTo>
                  <a:pt x="292" y="579"/>
                </a:lnTo>
                <a:lnTo>
                  <a:pt x="291" y="579"/>
                </a:lnTo>
                <a:lnTo>
                  <a:pt x="290" y="578"/>
                </a:lnTo>
                <a:lnTo>
                  <a:pt x="289" y="577"/>
                </a:lnTo>
                <a:lnTo>
                  <a:pt x="288" y="577"/>
                </a:lnTo>
                <a:lnTo>
                  <a:pt x="287" y="577"/>
                </a:lnTo>
                <a:lnTo>
                  <a:pt x="285" y="577"/>
                </a:lnTo>
                <a:lnTo>
                  <a:pt x="284" y="577"/>
                </a:lnTo>
                <a:lnTo>
                  <a:pt x="283" y="577"/>
                </a:lnTo>
                <a:lnTo>
                  <a:pt x="281" y="576"/>
                </a:lnTo>
                <a:lnTo>
                  <a:pt x="278" y="577"/>
                </a:lnTo>
                <a:lnTo>
                  <a:pt x="276" y="576"/>
                </a:lnTo>
                <a:lnTo>
                  <a:pt x="275" y="575"/>
                </a:lnTo>
                <a:lnTo>
                  <a:pt x="273" y="575"/>
                </a:lnTo>
                <a:lnTo>
                  <a:pt x="272" y="575"/>
                </a:lnTo>
                <a:lnTo>
                  <a:pt x="271" y="575"/>
                </a:lnTo>
                <a:lnTo>
                  <a:pt x="271" y="574"/>
                </a:lnTo>
                <a:lnTo>
                  <a:pt x="269" y="570"/>
                </a:lnTo>
                <a:lnTo>
                  <a:pt x="269" y="569"/>
                </a:lnTo>
                <a:lnTo>
                  <a:pt x="268" y="569"/>
                </a:lnTo>
                <a:lnTo>
                  <a:pt x="266" y="568"/>
                </a:lnTo>
                <a:lnTo>
                  <a:pt x="265" y="568"/>
                </a:lnTo>
                <a:lnTo>
                  <a:pt x="264" y="567"/>
                </a:lnTo>
                <a:lnTo>
                  <a:pt x="263" y="567"/>
                </a:lnTo>
                <a:lnTo>
                  <a:pt x="262" y="568"/>
                </a:lnTo>
                <a:lnTo>
                  <a:pt x="261" y="568"/>
                </a:lnTo>
                <a:lnTo>
                  <a:pt x="261" y="567"/>
                </a:lnTo>
                <a:lnTo>
                  <a:pt x="261" y="566"/>
                </a:lnTo>
                <a:lnTo>
                  <a:pt x="262" y="565"/>
                </a:lnTo>
                <a:lnTo>
                  <a:pt x="263" y="564"/>
                </a:lnTo>
                <a:lnTo>
                  <a:pt x="262" y="562"/>
                </a:lnTo>
                <a:lnTo>
                  <a:pt x="262" y="560"/>
                </a:lnTo>
                <a:lnTo>
                  <a:pt x="262" y="559"/>
                </a:lnTo>
                <a:lnTo>
                  <a:pt x="262" y="558"/>
                </a:lnTo>
                <a:lnTo>
                  <a:pt x="261" y="557"/>
                </a:lnTo>
                <a:lnTo>
                  <a:pt x="260" y="557"/>
                </a:lnTo>
                <a:lnTo>
                  <a:pt x="260" y="556"/>
                </a:lnTo>
                <a:lnTo>
                  <a:pt x="260" y="555"/>
                </a:lnTo>
                <a:lnTo>
                  <a:pt x="261" y="554"/>
                </a:lnTo>
                <a:lnTo>
                  <a:pt x="262" y="554"/>
                </a:lnTo>
                <a:lnTo>
                  <a:pt x="263" y="554"/>
                </a:lnTo>
                <a:lnTo>
                  <a:pt x="264" y="554"/>
                </a:lnTo>
                <a:lnTo>
                  <a:pt x="264" y="552"/>
                </a:lnTo>
                <a:lnTo>
                  <a:pt x="264" y="550"/>
                </a:lnTo>
                <a:lnTo>
                  <a:pt x="263" y="549"/>
                </a:lnTo>
                <a:lnTo>
                  <a:pt x="262" y="547"/>
                </a:lnTo>
                <a:lnTo>
                  <a:pt x="261" y="547"/>
                </a:lnTo>
                <a:lnTo>
                  <a:pt x="260" y="546"/>
                </a:lnTo>
                <a:lnTo>
                  <a:pt x="260" y="545"/>
                </a:lnTo>
                <a:lnTo>
                  <a:pt x="258" y="545"/>
                </a:lnTo>
                <a:lnTo>
                  <a:pt x="258" y="546"/>
                </a:lnTo>
                <a:lnTo>
                  <a:pt x="257" y="546"/>
                </a:lnTo>
                <a:lnTo>
                  <a:pt x="255" y="546"/>
                </a:lnTo>
                <a:lnTo>
                  <a:pt x="254" y="547"/>
                </a:lnTo>
                <a:lnTo>
                  <a:pt x="252" y="547"/>
                </a:lnTo>
                <a:lnTo>
                  <a:pt x="251" y="547"/>
                </a:lnTo>
                <a:lnTo>
                  <a:pt x="250" y="547"/>
                </a:lnTo>
                <a:lnTo>
                  <a:pt x="249" y="547"/>
                </a:lnTo>
                <a:lnTo>
                  <a:pt x="250" y="546"/>
                </a:lnTo>
                <a:lnTo>
                  <a:pt x="250" y="545"/>
                </a:lnTo>
                <a:lnTo>
                  <a:pt x="251" y="544"/>
                </a:lnTo>
                <a:lnTo>
                  <a:pt x="252" y="543"/>
                </a:lnTo>
                <a:lnTo>
                  <a:pt x="253" y="543"/>
                </a:lnTo>
                <a:lnTo>
                  <a:pt x="252" y="542"/>
                </a:lnTo>
                <a:lnTo>
                  <a:pt x="251" y="541"/>
                </a:lnTo>
                <a:lnTo>
                  <a:pt x="251" y="540"/>
                </a:lnTo>
                <a:lnTo>
                  <a:pt x="252" y="539"/>
                </a:lnTo>
                <a:lnTo>
                  <a:pt x="252" y="538"/>
                </a:lnTo>
                <a:lnTo>
                  <a:pt x="254" y="536"/>
                </a:lnTo>
                <a:lnTo>
                  <a:pt x="254" y="534"/>
                </a:lnTo>
                <a:lnTo>
                  <a:pt x="254" y="533"/>
                </a:lnTo>
                <a:lnTo>
                  <a:pt x="254" y="532"/>
                </a:lnTo>
                <a:lnTo>
                  <a:pt x="254" y="530"/>
                </a:lnTo>
                <a:lnTo>
                  <a:pt x="253" y="529"/>
                </a:lnTo>
                <a:lnTo>
                  <a:pt x="252" y="527"/>
                </a:lnTo>
                <a:lnTo>
                  <a:pt x="253" y="526"/>
                </a:lnTo>
                <a:lnTo>
                  <a:pt x="253" y="523"/>
                </a:lnTo>
                <a:lnTo>
                  <a:pt x="252" y="522"/>
                </a:lnTo>
                <a:lnTo>
                  <a:pt x="252" y="521"/>
                </a:lnTo>
                <a:lnTo>
                  <a:pt x="251" y="519"/>
                </a:lnTo>
                <a:lnTo>
                  <a:pt x="251" y="518"/>
                </a:lnTo>
                <a:lnTo>
                  <a:pt x="250" y="518"/>
                </a:lnTo>
                <a:lnTo>
                  <a:pt x="249" y="518"/>
                </a:lnTo>
                <a:lnTo>
                  <a:pt x="246" y="518"/>
                </a:lnTo>
                <a:lnTo>
                  <a:pt x="245" y="518"/>
                </a:lnTo>
                <a:lnTo>
                  <a:pt x="244" y="518"/>
                </a:lnTo>
                <a:lnTo>
                  <a:pt x="242" y="520"/>
                </a:lnTo>
                <a:lnTo>
                  <a:pt x="240" y="519"/>
                </a:lnTo>
                <a:lnTo>
                  <a:pt x="239" y="518"/>
                </a:lnTo>
                <a:lnTo>
                  <a:pt x="237" y="515"/>
                </a:lnTo>
                <a:lnTo>
                  <a:pt x="236" y="514"/>
                </a:lnTo>
                <a:lnTo>
                  <a:pt x="236" y="513"/>
                </a:lnTo>
                <a:lnTo>
                  <a:pt x="236" y="512"/>
                </a:lnTo>
                <a:lnTo>
                  <a:pt x="235" y="511"/>
                </a:lnTo>
                <a:lnTo>
                  <a:pt x="233" y="509"/>
                </a:lnTo>
                <a:lnTo>
                  <a:pt x="233" y="508"/>
                </a:lnTo>
                <a:lnTo>
                  <a:pt x="234" y="507"/>
                </a:lnTo>
                <a:lnTo>
                  <a:pt x="233" y="506"/>
                </a:lnTo>
                <a:lnTo>
                  <a:pt x="233" y="505"/>
                </a:lnTo>
                <a:lnTo>
                  <a:pt x="232" y="505"/>
                </a:lnTo>
                <a:lnTo>
                  <a:pt x="233" y="504"/>
                </a:lnTo>
                <a:lnTo>
                  <a:pt x="233" y="503"/>
                </a:lnTo>
                <a:lnTo>
                  <a:pt x="234" y="503"/>
                </a:lnTo>
                <a:lnTo>
                  <a:pt x="234" y="502"/>
                </a:lnTo>
                <a:lnTo>
                  <a:pt x="235" y="501"/>
                </a:lnTo>
                <a:lnTo>
                  <a:pt x="235" y="500"/>
                </a:lnTo>
                <a:lnTo>
                  <a:pt x="233" y="498"/>
                </a:lnTo>
                <a:lnTo>
                  <a:pt x="233" y="497"/>
                </a:lnTo>
                <a:lnTo>
                  <a:pt x="233" y="496"/>
                </a:lnTo>
                <a:lnTo>
                  <a:pt x="234" y="495"/>
                </a:lnTo>
                <a:lnTo>
                  <a:pt x="234" y="494"/>
                </a:lnTo>
                <a:lnTo>
                  <a:pt x="235" y="493"/>
                </a:lnTo>
                <a:lnTo>
                  <a:pt x="235" y="492"/>
                </a:lnTo>
                <a:lnTo>
                  <a:pt x="235" y="490"/>
                </a:lnTo>
                <a:lnTo>
                  <a:pt x="234" y="489"/>
                </a:lnTo>
                <a:lnTo>
                  <a:pt x="234" y="488"/>
                </a:lnTo>
                <a:lnTo>
                  <a:pt x="233" y="488"/>
                </a:lnTo>
                <a:lnTo>
                  <a:pt x="232" y="487"/>
                </a:lnTo>
                <a:lnTo>
                  <a:pt x="231" y="487"/>
                </a:lnTo>
                <a:lnTo>
                  <a:pt x="230" y="487"/>
                </a:lnTo>
                <a:lnTo>
                  <a:pt x="229" y="486"/>
                </a:lnTo>
                <a:lnTo>
                  <a:pt x="227" y="484"/>
                </a:lnTo>
                <a:lnTo>
                  <a:pt x="227" y="483"/>
                </a:lnTo>
                <a:lnTo>
                  <a:pt x="227" y="482"/>
                </a:lnTo>
                <a:lnTo>
                  <a:pt x="226" y="482"/>
                </a:lnTo>
                <a:lnTo>
                  <a:pt x="220" y="477"/>
                </a:lnTo>
                <a:lnTo>
                  <a:pt x="218" y="476"/>
                </a:lnTo>
                <a:lnTo>
                  <a:pt x="218" y="475"/>
                </a:lnTo>
                <a:lnTo>
                  <a:pt x="218" y="474"/>
                </a:lnTo>
                <a:lnTo>
                  <a:pt x="217" y="473"/>
                </a:lnTo>
                <a:lnTo>
                  <a:pt x="217" y="472"/>
                </a:lnTo>
                <a:lnTo>
                  <a:pt x="215" y="472"/>
                </a:lnTo>
                <a:lnTo>
                  <a:pt x="214" y="471"/>
                </a:lnTo>
                <a:lnTo>
                  <a:pt x="213" y="471"/>
                </a:lnTo>
                <a:lnTo>
                  <a:pt x="213" y="472"/>
                </a:lnTo>
                <a:lnTo>
                  <a:pt x="212" y="472"/>
                </a:lnTo>
                <a:lnTo>
                  <a:pt x="211" y="472"/>
                </a:lnTo>
                <a:lnTo>
                  <a:pt x="210" y="472"/>
                </a:lnTo>
                <a:lnTo>
                  <a:pt x="209" y="472"/>
                </a:lnTo>
                <a:lnTo>
                  <a:pt x="208" y="471"/>
                </a:lnTo>
                <a:lnTo>
                  <a:pt x="207" y="469"/>
                </a:lnTo>
                <a:lnTo>
                  <a:pt x="207" y="468"/>
                </a:lnTo>
                <a:lnTo>
                  <a:pt x="206" y="466"/>
                </a:lnTo>
                <a:lnTo>
                  <a:pt x="205" y="464"/>
                </a:lnTo>
                <a:lnTo>
                  <a:pt x="205" y="463"/>
                </a:lnTo>
                <a:lnTo>
                  <a:pt x="205" y="462"/>
                </a:lnTo>
                <a:lnTo>
                  <a:pt x="204" y="461"/>
                </a:lnTo>
                <a:lnTo>
                  <a:pt x="204" y="458"/>
                </a:lnTo>
                <a:lnTo>
                  <a:pt x="203" y="456"/>
                </a:lnTo>
                <a:lnTo>
                  <a:pt x="203" y="455"/>
                </a:lnTo>
                <a:lnTo>
                  <a:pt x="204" y="454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1" y="452"/>
                </a:lnTo>
                <a:lnTo>
                  <a:pt x="200" y="451"/>
                </a:lnTo>
                <a:lnTo>
                  <a:pt x="199" y="450"/>
                </a:lnTo>
                <a:lnTo>
                  <a:pt x="200" y="448"/>
                </a:lnTo>
                <a:lnTo>
                  <a:pt x="200" y="447"/>
                </a:lnTo>
                <a:lnTo>
                  <a:pt x="200" y="446"/>
                </a:lnTo>
                <a:lnTo>
                  <a:pt x="199" y="446"/>
                </a:lnTo>
                <a:lnTo>
                  <a:pt x="198" y="445"/>
                </a:lnTo>
                <a:lnTo>
                  <a:pt x="197" y="444"/>
                </a:lnTo>
                <a:lnTo>
                  <a:pt x="197" y="443"/>
                </a:lnTo>
                <a:lnTo>
                  <a:pt x="197" y="442"/>
                </a:lnTo>
                <a:lnTo>
                  <a:pt x="197" y="441"/>
                </a:lnTo>
                <a:lnTo>
                  <a:pt x="196" y="441"/>
                </a:lnTo>
                <a:lnTo>
                  <a:pt x="196" y="440"/>
                </a:lnTo>
                <a:lnTo>
                  <a:pt x="196" y="439"/>
                </a:lnTo>
                <a:lnTo>
                  <a:pt x="194" y="438"/>
                </a:lnTo>
                <a:lnTo>
                  <a:pt x="193" y="438"/>
                </a:lnTo>
                <a:lnTo>
                  <a:pt x="193" y="437"/>
                </a:lnTo>
                <a:lnTo>
                  <a:pt x="192" y="436"/>
                </a:lnTo>
                <a:lnTo>
                  <a:pt x="191" y="436"/>
                </a:lnTo>
                <a:lnTo>
                  <a:pt x="191" y="435"/>
                </a:lnTo>
                <a:lnTo>
                  <a:pt x="190" y="433"/>
                </a:lnTo>
                <a:lnTo>
                  <a:pt x="190" y="432"/>
                </a:lnTo>
                <a:lnTo>
                  <a:pt x="190" y="431"/>
                </a:lnTo>
                <a:lnTo>
                  <a:pt x="191" y="429"/>
                </a:lnTo>
                <a:lnTo>
                  <a:pt x="191" y="428"/>
                </a:lnTo>
                <a:lnTo>
                  <a:pt x="190" y="427"/>
                </a:lnTo>
                <a:lnTo>
                  <a:pt x="189" y="426"/>
                </a:lnTo>
                <a:lnTo>
                  <a:pt x="188" y="425"/>
                </a:lnTo>
                <a:lnTo>
                  <a:pt x="187" y="425"/>
                </a:lnTo>
                <a:lnTo>
                  <a:pt x="187" y="424"/>
                </a:lnTo>
                <a:lnTo>
                  <a:pt x="186" y="423"/>
                </a:lnTo>
                <a:lnTo>
                  <a:pt x="186" y="421"/>
                </a:lnTo>
                <a:lnTo>
                  <a:pt x="185" y="419"/>
                </a:lnTo>
                <a:lnTo>
                  <a:pt x="184" y="418"/>
                </a:lnTo>
                <a:lnTo>
                  <a:pt x="183" y="418"/>
                </a:lnTo>
                <a:lnTo>
                  <a:pt x="183" y="417"/>
                </a:lnTo>
                <a:lnTo>
                  <a:pt x="182" y="416"/>
                </a:lnTo>
                <a:lnTo>
                  <a:pt x="184" y="414"/>
                </a:lnTo>
                <a:lnTo>
                  <a:pt x="184" y="413"/>
                </a:lnTo>
                <a:lnTo>
                  <a:pt x="184" y="412"/>
                </a:lnTo>
                <a:lnTo>
                  <a:pt x="184" y="410"/>
                </a:lnTo>
                <a:lnTo>
                  <a:pt x="183" y="409"/>
                </a:lnTo>
                <a:lnTo>
                  <a:pt x="184" y="408"/>
                </a:lnTo>
                <a:lnTo>
                  <a:pt x="185" y="405"/>
                </a:lnTo>
                <a:lnTo>
                  <a:pt x="184" y="405"/>
                </a:lnTo>
                <a:lnTo>
                  <a:pt x="183" y="404"/>
                </a:lnTo>
                <a:lnTo>
                  <a:pt x="183" y="403"/>
                </a:lnTo>
                <a:lnTo>
                  <a:pt x="184" y="402"/>
                </a:lnTo>
                <a:lnTo>
                  <a:pt x="184" y="401"/>
                </a:lnTo>
                <a:lnTo>
                  <a:pt x="185" y="400"/>
                </a:lnTo>
                <a:lnTo>
                  <a:pt x="185" y="399"/>
                </a:lnTo>
                <a:lnTo>
                  <a:pt x="185" y="398"/>
                </a:lnTo>
                <a:lnTo>
                  <a:pt x="185" y="397"/>
                </a:lnTo>
                <a:lnTo>
                  <a:pt x="185" y="395"/>
                </a:lnTo>
                <a:lnTo>
                  <a:pt x="185" y="394"/>
                </a:lnTo>
                <a:lnTo>
                  <a:pt x="186" y="393"/>
                </a:lnTo>
                <a:lnTo>
                  <a:pt x="187" y="391"/>
                </a:lnTo>
                <a:lnTo>
                  <a:pt x="188" y="390"/>
                </a:lnTo>
                <a:lnTo>
                  <a:pt x="189" y="390"/>
                </a:lnTo>
                <a:lnTo>
                  <a:pt x="189" y="389"/>
                </a:lnTo>
                <a:lnTo>
                  <a:pt x="189" y="388"/>
                </a:lnTo>
                <a:lnTo>
                  <a:pt x="189" y="387"/>
                </a:lnTo>
                <a:lnTo>
                  <a:pt x="190" y="386"/>
                </a:lnTo>
                <a:lnTo>
                  <a:pt x="190" y="385"/>
                </a:lnTo>
                <a:lnTo>
                  <a:pt x="190" y="384"/>
                </a:lnTo>
                <a:lnTo>
                  <a:pt x="189" y="384"/>
                </a:lnTo>
                <a:lnTo>
                  <a:pt x="189" y="383"/>
                </a:lnTo>
                <a:lnTo>
                  <a:pt x="188" y="383"/>
                </a:lnTo>
                <a:lnTo>
                  <a:pt x="187" y="383"/>
                </a:lnTo>
                <a:lnTo>
                  <a:pt x="186" y="383"/>
                </a:lnTo>
                <a:lnTo>
                  <a:pt x="185" y="382"/>
                </a:lnTo>
                <a:lnTo>
                  <a:pt x="185" y="381"/>
                </a:lnTo>
                <a:lnTo>
                  <a:pt x="185" y="380"/>
                </a:lnTo>
                <a:lnTo>
                  <a:pt x="185" y="379"/>
                </a:lnTo>
                <a:lnTo>
                  <a:pt x="184" y="379"/>
                </a:lnTo>
                <a:lnTo>
                  <a:pt x="183" y="379"/>
                </a:lnTo>
                <a:lnTo>
                  <a:pt x="182" y="378"/>
                </a:lnTo>
                <a:lnTo>
                  <a:pt x="182" y="377"/>
                </a:lnTo>
                <a:lnTo>
                  <a:pt x="181" y="377"/>
                </a:lnTo>
                <a:lnTo>
                  <a:pt x="181" y="376"/>
                </a:lnTo>
                <a:lnTo>
                  <a:pt x="182" y="376"/>
                </a:lnTo>
                <a:lnTo>
                  <a:pt x="181" y="375"/>
                </a:lnTo>
                <a:lnTo>
                  <a:pt x="180" y="375"/>
                </a:lnTo>
                <a:lnTo>
                  <a:pt x="179" y="375"/>
                </a:lnTo>
                <a:lnTo>
                  <a:pt x="179" y="374"/>
                </a:lnTo>
                <a:lnTo>
                  <a:pt x="179" y="373"/>
                </a:lnTo>
                <a:lnTo>
                  <a:pt x="178" y="373"/>
                </a:lnTo>
                <a:lnTo>
                  <a:pt x="176" y="372"/>
                </a:lnTo>
                <a:lnTo>
                  <a:pt x="174" y="371"/>
                </a:lnTo>
                <a:lnTo>
                  <a:pt x="172" y="369"/>
                </a:lnTo>
                <a:lnTo>
                  <a:pt x="172" y="368"/>
                </a:lnTo>
                <a:lnTo>
                  <a:pt x="171" y="367"/>
                </a:lnTo>
                <a:lnTo>
                  <a:pt x="169" y="365"/>
                </a:lnTo>
                <a:lnTo>
                  <a:pt x="168" y="364"/>
                </a:lnTo>
                <a:lnTo>
                  <a:pt x="167" y="364"/>
                </a:lnTo>
                <a:lnTo>
                  <a:pt x="163" y="362"/>
                </a:lnTo>
                <a:lnTo>
                  <a:pt x="163" y="361"/>
                </a:lnTo>
                <a:lnTo>
                  <a:pt x="162" y="361"/>
                </a:lnTo>
                <a:lnTo>
                  <a:pt x="160" y="360"/>
                </a:lnTo>
                <a:lnTo>
                  <a:pt x="159" y="359"/>
                </a:lnTo>
                <a:lnTo>
                  <a:pt x="157" y="358"/>
                </a:lnTo>
                <a:lnTo>
                  <a:pt x="157" y="357"/>
                </a:lnTo>
                <a:lnTo>
                  <a:pt x="157" y="356"/>
                </a:lnTo>
                <a:lnTo>
                  <a:pt x="157" y="355"/>
                </a:lnTo>
                <a:lnTo>
                  <a:pt x="157" y="353"/>
                </a:lnTo>
                <a:lnTo>
                  <a:pt x="157" y="352"/>
                </a:lnTo>
                <a:lnTo>
                  <a:pt x="157" y="351"/>
                </a:lnTo>
                <a:lnTo>
                  <a:pt x="156" y="351"/>
                </a:lnTo>
                <a:lnTo>
                  <a:pt x="156" y="350"/>
                </a:lnTo>
                <a:lnTo>
                  <a:pt x="156" y="349"/>
                </a:lnTo>
                <a:lnTo>
                  <a:pt x="156" y="348"/>
                </a:lnTo>
                <a:lnTo>
                  <a:pt x="156" y="347"/>
                </a:lnTo>
                <a:lnTo>
                  <a:pt x="156" y="346"/>
                </a:lnTo>
                <a:lnTo>
                  <a:pt x="155" y="346"/>
                </a:lnTo>
                <a:lnTo>
                  <a:pt x="155" y="345"/>
                </a:lnTo>
                <a:lnTo>
                  <a:pt x="155" y="344"/>
                </a:lnTo>
                <a:lnTo>
                  <a:pt x="154" y="343"/>
                </a:lnTo>
                <a:lnTo>
                  <a:pt x="153" y="343"/>
                </a:lnTo>
                <a:lnTo>
                  <a:pt x="153" y="342"/>
                </a:lnTo>
                <a:lnTo>
                  <a:pt x="153" y="339"/>
                </a:lnTo>
                <a:lnTo>
                  <a:pt x="153" y="337"/>
                </a:lnTo>
                <a:lnTo>
                  <a:pt x="153" y="336"/>
                </a:lnTo>
                <a:lnTo>
                  <a:pt x="153" y="335"/>
                </a:lnTo>
                <a:lnTo>
                  <a:pt x="154" y="335"/>
                </a:lnTo>
                <a:lnTo>
                  <a:pt x="155" y="334"/>
                </a:lnTo>
                <a:lnTo>
                  <a:pt x="157" y="335"/>
                </a:lnTo>
                <a:lnTo>
                  <a:pt x="158" y="335"/>
                </a:lnTo>
                <a:lnTo>
                  <a:pt x="159" y="334"/>
                </a:lnTo>
                <a:lnTo>
                  <a:pt x="159" y="332"/>
                </a:lnTo>
                <a:lnTo>
                  <a:pt x="159" y="331"/>
                </a:lnTo>
                <a:lnTo>
                  <a:pt x="159" y="330"/>
                </a:lnTo>
                <a:lnTo>
                  <a:pt x="157" y="329"/>
                </a:lnTo>
                <a:lnTo>
                  <a:pt x="157" y="328"/>
                </a:lnTo>
                <a:lnTo>
                  <a:pt x="156" y="327"/>
                </a:lnTo>
                <a:lnTo>
                  <a:pt x="156" y="326"/>
                </a:lnTo>
                <a:lnTo>
                  <a:pt x="156" y="325"/>
                </a:lnTo>
                <a:lnTo>
                  <a:pt x="155" y="326"/>
                </a:lnTo>
                <a:lnTo>
                  <a:pt x="154" y="326"/>
                </a:lnTo>
                <a:lnTo>
                  <a:pt x="152" y="326"/>
                </a:lnTo>
                <a:lnTo>
                  <a:pt x="151" y="325"/>
                </a:lnTo>
                <a:lnTo>
                  <a:pt x="149" y="327"/>
                </a:lnTo>
                <a:lnTo>
                  <a:pt x="148" y="327"/>
                </a:lnTo>
                <a:lnTo>
                  <a:pt x="145" y="328"/>
                </a:lnTo>
                <a:lnTo>
                  <a:pt x="144" y="328"/>
                </a:lnTo>
                <a:lnTo>
                  <a:pt x="143" y="327"/>
                </a:lnTo>
                <a:lnTo>
                  <a:pt x="143" y="326"/>
                </a:lnTo>
                <a:lnTo>
                  <a:pt x="144" y="325"/>
                </a:lnTo>
                <a:lnTo>
                  <a:pt x="145" y="325"/>
                </a:lnTo>
                <a:lnTo>
                  <a:pt x="145" y="324"/>
                </a:lnTo>
                <a:lnTo>
                  <a:pt x="146" y="323"/>
                </a:lnTo>
                <a:lnTo>
                  <a:pt x="145" y="322"/>
                </a:lnTo>
                <a:lnTo>
                  <a:pt x="145" y="321"/>
                </a:lnTo>
                <a:lnTo>
                  <a:pt x="144" y="321"/>
                </a:lnTo>
                <a:lnTo>
                  <a:pt x="142" y="321"/>
                </a:lnTo>
                <a:lnTo>
                  <a:pt x="142" y="320"/>
                </a:lnTo>
                <a:lnTo>
                  <a:pt x="141" y="319"/>
                </a:lnTo>
                <a:lnTo>
                  <a:pt x="141" y="318"/>
                </a:lnTo>
                <a:lnTo>
                  <a:pt x="142" y="318"/>
                </a:lnTo>
                <a:lnTo>
                  <a:pt x="142" y="317"/>
                </a:lnTo>
                <a:lnTo>
                  <a:pt x="144" y="317"/>
                </a:lnTo>
                <a:lnTo>
                  <a:pt x="145" y="316"/>
                </a:lnTo>
                <a:lnTo>
                  <a:pt x="144" y="314"/>
                </a:lnTo>
                <a:lnTo>
                  <a:pt x="143" y="314"/>
                </a:lnTo>
                <a:lnTo>
                  <a:pt x="142" y="313"/>
                </a:lnTo>
                <a:lnTo>
                  <a:pt x="141" y="313"/>
                </a:lnTo>
                <a:lnTo>
                  <a:pt x="141" y="314"/>
                </a:lnTo>
                <a:lnTo>
                  <a:pt x="141" y="315"/>
                </a:lnTo>
                <a:lnTo>
                  <a:pt x="139" y="314"/>
                </a:lnTo>
                <a:lnTo>
                  <a:pt x="139" y="313"/>
                </a:lnTo>
                <a:lnTo>
                  <a:pt x="138" y="313"/>
                </a:lnTo>
                <a:lnTo>
                  <a:pt x="137" y="313"/>
                </a:lnTo>
                <a:lnTo>
                  <a:pt x="136" y="313"/>
                </a:lnTo>
                <a:lnTo>
                  <a:pt x="135" y="313"/>
                </a:lnTo>
                <a:lnTo>
                  <a:pt x="134" y="314"/>
                </a:lnTo>
                <a:lnTo>
                  <a:pt x="133" y="314"/>
                </a:lnTo>
                <a:lnTo>
                  <a:pt x="133" y="315"/>
                </a:lnTo>
                <a:lnTo>
                  <a:pt x="132" y="315"/>
                </a:lnTo>
                <a:lnTo>
                  <a:pt x="131" y="314"/>
                </a:lnTo>
                <a:lnTo>
                  <a:pt x="131" y="313"/>
                </a:lnTo>
                <a:lnTo>
                  <a:pt x="132" y="313"/>
                </a:lnTo>
                <a:lnTo>
                  <a:pt x="132" y="312"/>
                </a:lnTo>
                <a:lnTo>
                  <a:pt x="133" y="312"/>
                </a:lnTo>
                <a:lnTo>
                  <a:pt x="133" y="311"/>
                </a:lnTo>
                <a:lnTo>
                  <a:pt x="133" y="310"/>
                </a:lnTo>
                <a:lnTo>
                  <a:pt x="133" y="309"/>
                </a:lnTo>
                <a:lnTo>
                  <a:pt x="133" y="308"/>
                </a:lnTo>
                <a:lnTo>
                  <a:pt x="133" y="307"/>
                </a:lnTo>
                <a:lnTo>
                  <a:pt x="132" y="307"/>
                </a:lnTo>
                <a:lnTo>
                  <a:pt x="131" y="308"/>
                </a:lnTo>
                <a:lnTo>
                  <a:pt x="131" y="309"/>
                </a:lnTo>
                <a:lnTo>
                  <a:pt x="131" y="311"/>
                </a:lnTo>
                <a:lnTo>
                  <a:pt x="130" y="311"/>
                </a:lnTo>
                <a:lnTo>
                  <a:pt x="129" y="311"/>
                </a:lnTo>
                <a:lnTo>
                  <a:pt x="129" y="310"/>
                </a:lnTo>
                <a:lnTo>
                  <a:pt x="128" y="309"/>
                </a:lnTo>
                <a:lnTo>
                  <a:pt x="126" y="310"/>
                </a:lnTo>
                <a:lnTo>
                  <a:pt x="125" y="309"/>
                </a:lnTo>
                <a:lnTo>
                  <a:pt x="125" y="308"/>
                </a:lnTo>
                <a:lnTo>
                  <a:pt x="126" y="307"/>
                </a:lnTo>
                <a:lnTo>
                  <a:pt x="127" y="306"/>
                </a:lnTo>
                <a:lnTo>
                  <a:pt x="127" y="305"/>
                </a:lnTo>
                <a:lnTo>
                  <a:pt x="126" y="305"/>
                </a:lnTo>
                <a:lnTo>
                  <a:pt x="125" y="305"/>
                </a:lnTo>
                <a:lnTo>
                  <a:pt x="124" y="305"/>
                </a:lnTo>
                <a:lnTo>
                  <a:pt x="125" y="306"/>
                </a:lnTo>
                <a:lnTo>
                  <a:pt x="125" y="307"/>
                </a:lnTo>
                <a:lnTo>
                  <a:pt x="125" y="308"/>
                </a:lnTo>
                <a:lnTo>
                  <a:pt x="124" y="308"/>
                </a:lnTo>
                <a:lnTo>
                  <a:pt x="123" y="308"/>
                </a:lnTo>
                <a:lnTo>
                  <a:pt x="123" y="309"/>
                </a:lnTo>
                <a:lnTo>
                  <a:pt x="122" y="309"/>
                </a:lnTo>
                <a:lnTo>
                  <a:pt x="121" y="309"/>
                </a:lnTo>
                <a:lnTo>
                  <a:pt x="121" y="308"/>
                </a:lnTo>
                <a:lnTo>
                  <a:pt x="120" y="307"/>
                </a:lnTo>
                <a:lnTo>
                  <a:pt x="120" y="308"/>
                </a:lnTo>
                <a:lnTo>
                  <a:pt x="119" y="308"/>
                </a:lnTo>
                <a:lnTo>
                  <a:pt x="118" y="307"/>
                </a:lnTo>
                <a:lnTo>
                  <a:pt x="117" y="307"/>
                </a:lnTo>
                <a:lnTo>
                  <a:pt x="117" y="306"/>
                </a:lnTo>
                <a:lnTo>
                  <a:pt x="116" y="306"/>
                </a:lnTo>
                <a:lnTo>
                  <a:pt x="116" y="305"/>
                </a:lnTo>
                <a:lnTo>
                  <a:pt x="114" y="305"/>
                </a:lnTo>
                <a:lnTo>
                  <a:pt x="113" y="306"/>
                </a:lnTo>
                <a:lnTo>
                  <a:pt x="114" y="307"/>
                </a:lnTo>
                <a:lnTo>
                  <a:pt x="115" y="307"/>
                </a:lnTo>
                <a:lnTo>
                  <a:pt x="115" y="308"/>
                </a:lnTo>
                <a:lnTo>
                  <a:pt x="114" y="309"/>
                </a:lnTo>
                <a:lnTo>
                  <a:pt x="113" y="308"/>
                </a:lnTo>
                <a:lnTo>
                  <a:pt x="112" y="308"/>
                </a:lnTo>
                <a:lnTo>
                  <a:pt x="111" y="308"/>
                </a:lnTo>
                <a:lnTo>
                  <a:pt x="110" y="308"/>
                </a:lnTo>
                <a:lnTo>
                  <a:pt x="110" y="307"/>
                </a:lnTo>
                <a:lnTo>
                  <a:pt x="111" y="307"/>
                </a:lnTo>
                <a:lnTo>
                  <a:pt x="110" y="307"/>
                </a:lnTo>
                <a:lnTo>
                  <a:pt x="109" y="307"/>
                </a:lnTo>
                <a:lnTo>
                  <a:pt x="108" y="306"/>
                </a:lnTo>
                <a:lnTo>
                  <a:pt x="108" y="307"/>
                </a:lnTo>
                <a:lnTo>
                  <a:pt x="107" y="307"/>
                </a:lnTo>
                <a:lnTo>
                  <a:pt x="106" y="306"/>
                </a:lnTo>
                <a:lnTo>
                  <a:pt x="107" y="305"/>
                </a:lnTo>
                <a:lnTo>
                  <a:pt x="107" y="304"/>
                </a:lnTo>
                <a:lnTo>
                  <a:pt x="108" y="304"/>
                </a:lnTo>
                <a:lnTo>
                  <a:pt x="107" y="303"/>
                </a:lnTo>
                <a:lnTo>
                  <a:pt x="106" y="303"/>
                </a:lnTo>
                <a:lnTo>
                  <a:pt x="106" y="302"/>
                </a:lnTo>
                <a:lnTo>
                  <a:pt x="106" y="301"/>
                </a:lnTo>
                <a:lnTo>
                  <a:pt x="105" y="301"/>
                </a:lnTo>
                <a:lnTo>
                  <a:pt x="104" y="301"/>
                </a:lnTo>
                <a:lnTo>
                  <a:pt x="103" y="301"/>
                </a:lnTo>
                <a:lnTo>
                  <a:pt x="103" y="302"/>
                </a:lnTo>
                <a:lnTo>
                  <a:pt x="103" y="303"/>
                </a:lnTo>
                <a:lnTo>
                  <a:pt x="101" y="304"/>
                </a:lnTo>
                <a:lnTo>
                  <a:pt x="101" y="303"/>
                </a:lnTo>
                <a:lnTo>
                  <a:pt x="101" y="302"/>
                </a:lnTo>
                <a:lnTo>
                  <a:pt x="102" y="302"/>
                </a:lnTo>
                <a:lnTo>
                  <a:pt x="102" y="301"/>
                </a:lnTo>
                <a:lnTo>
                  <a:pt x="102" y="300"/>
                </a:lnTo>
                <a:lnTo>
                  <a:pt x="101" y="300"/>
                </a:lnTo>
                <a:lnTo>
                  <a:pt x="100" y="300"/>
                </a:lnTo>
                <a:lnTo>
                  <a:pt x="99" y="300"/>
                </a:lnTo>
                <a:lnTo>
                  <a:pt x="99" y="299"/>
                </a:lnTo>
                <a:lnTo>
                  <a:pt x="98" y="298"/>
                </a:lnTo>
                <a:lnTo>
                  <a:pt x="97" y="299"/>
                </a:lnTo>
                <a:lnTo>
                  <a:pt x="96" y="299"/>
                </a:lnTo>
                <a:lnTo>
                  <a:pt x="95" y="299"/>
                </a:lnTo>
                <a:lnTo>
                  <a:pt x="94" y="299"/>
                </a:lnTo>
                <a:lnTo>
                  <a:pt x="94" y="298"/>
                </a:lnTo>
                <a:lnTo>
                  <a:pt x="94" y="297"/>
                </a:lnTo>
                <a:lnTo>
                  <a:pt x="94" y="296"/>
                </a:lnTo>
                <a:lnTo>
                  <a:pt x="94" y="295"/>
                </a:lnTo>
                <a:lnTo>
                  <a:pt x="93" y="294"/>
                </a:lnTo>
                <a:lnTo>
                  <a:pt x="92" y="295"/>
                </a:lnTo>
                <a:lnTo>
                  <a:pt x="91" y="295"/>
                </a:lnTo>
                <a:lnTo>
                  <a:pt x="92" y="296"/>
                </a:lnTo>
                <a:lnTo>
                  <a:pt x="92" y="297"/>
                </a:lnTo>
                <a:lnTo>
                  <a:pt x="91" y="297"/>
                </a:lnTo>
                <a:lnTo>
                  <a:pt x="90" y="296"/>
                </a:lnTo>
                <a:lnTo>
                  <a:pt x="89" y="297"/>
                </a:lnTo>
                <a:lnTo>
                  <a:pt x="88" y="297"/>
                </a:lnTo>
                <a:lnTo>
                  <a:pt x="87" y="296"/>
                </a:lnTo>
                <a:lnTo>
                  <a:pt x="86" y="297"/>
                </a:lnTo>
                <a:lnTo>
                  <a:pt x="86" y="298"/>
                </a:lnTo>
                <a:lnTo>
                  <a:pt x="85" y="298"/>
                </a:lnTo>
                <a:lnTo>
                  <a:pt x="85" y="297"/>
                </a:lnTo>
                <a:lnTo>
                  <a:pt x="85" y="296"/>
                </a:lnTo>
                <a:lnTo>
                  <a:pt x="85" y="295"/>
                </a:lnTo>
                <a:lnTo>
                  <a:pt x="85" y="294"/>
                </a:lnTo>
                <a:lnTo>
                  <a:pt x="85" y="293"/>
                </a:lnTo>
                <a:lnTo>
                  <a:pt x="84" y="292"/>
                </a:lnTo>
                <a:lnTo>
                  <a:pt x="84" y="291"/>
                </a:lnTo>
                <a:lnTo>
                  <a:pt x="83" y="291"/>
                </a:lnTo>
                <a:lnTo>
                  <a:pt x="82" y="291"/>
                </a:lnTo>
                <a:lnTo>
                  <a:pt x="82" y="290"/>
                </a:lnTo>
                <a:lnTo>
                  <a:pt x="82" y="289"/>
                </a:lnTo>
                <a:lnTo>
                  <a:pt x="83" y="288"/>
                </a:lnTo>
                <a:lnTo>
                  <a:pt x="83" y="287"/>
                </a:lnTo>
                <a:lnTo>
                  <a:pt x="82" y="287"/>
                </a:lnTo>
                <a:lnTo>
                  <a:pt x="82" y="288"/>
                </a:lnTo>
                <a:lnTo>
                  <a:pt x="81" y="287"/>
                </a:lnTo>
                <a:lnTo>
                  <a:pt x="80" y="286"/>
                </a:lnTo>
                <a:lnTo>
                  <a:pt x="81" y="286"/>
                </a:lnTo>
                <a:lnTo>
                  <a:pt x="81" y="285"/>
                </a:lnTo>
                <a:lnTo>
                  <a:pt x="80" y="284"/>
                </a:lnTo>
                <a:lnTo>
                  <a:pt x="80" y="283"/>
                </a:lnTo>
                <a:lnTo>
                  <a:pt x="79" y="283"/>
                </a:lnTo>
                <a:lnTo>
                  <a:pt x="79" y="282"/>
                </a:lnTo>
                <a:lnTo>
                  <a:pt x="78" y="281"/>
                </a:lnTo>
                <a:lnTo>
                  <a:pt x="78" y="282"/>
                </a:lnTo>
                <a:lnTo>
                  <a:pt x="77" y="281"/>
                </a:lnTo>
                <a:lnTo>
                  <a:pt x="76" y="281"/>
                </a:lnTo>
                <a:lnTo>
                  <a:pt x="75" y="281"/>
                </a:lnTo>
                <a:lnTo>
                  <a:pt x="75" y="280"/>
                </a:lnTo>
                <a:lnTo>
                  <a:pt x="74" y="280"/>
                </a:lnTo>
                <a:lnTo>
                  <a:pt x="74" y="281"/>
                </a:lnTo>
                <a:lnTo>
                  <a:pt x="74" y="282"/>
                </a:lnTo>
                <a:lnTo>
                  <a:pt x="74" y="283"/>
                </a:lnTo>
                <a:lnTo>
                  <a:pt x="73" y="282"/>
                </a:lnTo>
                <a:lnTo>
                  <a:pt x="73" y="281"/>
                </a:lnTo>
                <a:lnTo>
                  <a:pt x="73" y="280"/>
                </a:lnTo>
                <a:lnTo>
                  <a:pt x="72" y="280"/>
                </a:lnTo>
                <a:lnTo>
                  <a:pt x="71" y="280"/>
                </a:lnTo>
                <a:lnTo>
                  <a:pt x="70" y="279"/>
                </a:lnTo>
                <a:lnTo>
                  <a:pt x="70" y="278"/>
                </a:lnTo>
                <a:lnTo>
                  <a:pt x="69" y="277"/>
                </a:lnTo>
                <a:lnTo>
                  <a:pt x="69" y="278"/>
                </a:lnTo>
                <a:lnTo>
                  <a:pt x="68" y="278"/>
                </a:lnTo>
                <a:lnTo>
                  <a:pt x="68" y="277"/>
                </a:lnTo>
                <a:lnTo>
                  <a:pt x="67" y="277"/>
                </a:lnTo>
                <a:lnTo>
                  <a:pt x="66" y="277"/>
                </a:lnTo>
                <a:lnTo>
                  <a:pt x="66" y="276"/>
                </a:lnTo>
                <a:lnTo>
                  <a:pt x="65" y="276"/>
                </a:lnTo>
                <a:lnTo>
                  <a:pt x="66" y="275"/>
                </a:lnTo>
                <a:lnTo>
                  <a:pt x="65" y="275"/>
                </a:lnTo>
                <a:lnTo>
                  <a:pt x="66" y="274"/>
                </a:lnTo>
                <a:lnTo>
                  <a:pt x="65" y="274"/>
                </a:lnTo>
                <a:lnTo>
                  <a:pt x="64" y="274"/>
                </a:lnTo>
                <a:lnTo>
                  <a:pt x="63" y="274"/>
                </a:lnTo>
                <a:lnTo>
                  <a:pt x="64" y="273"/>
                </a:lnTo>
                <a:lnTo>
                  <a:pt x="64" y="272"/>
                </a:lnTo>
                <a:lnTo>
                  <a:pt x="64" y="273"/>
                </a:lnTo>
                <a:lnTo>
                  <a:pt x="63" y="273"/>
                </a:lnTo>
                <a:lnTo>
                  <a:pt x="63" y="272"/>
                </a:lnTo>
                <a:lnTo>
                  <a:pt x="62" y="272"/>
                </a:lnTo>
                <a:lnTo>
                  <a:pt x="61" y="272"/>
                </a:lnTo>
                <a:lnTo>
                  <a:pt x="61" y="271"/>
                </a:lnTo>
                <a:lnTo>
                  <a:pt x="60" y="271"/>
                </a:lnTo>
                <a:lnTo>
                  <a:pt x="59" y="270"/>
                </a:lnTo>
                <a:lnTo>
                  <a:pt x="58" y="271"/>
                </a:lnTo>
                <a:lnTo>
                  <a:pt x="58" y="270"/>
                </a:lnTo>
                <a:lnTo>
                  <a:pt x="57" y="271"/>
                </a:lnTo>
                <a:lnTo>
                  <a:pt x="57" y="270"/>
                </a:lnTo>
                <a:lnTo>
                  <a:pt x="56" y="270"/>
                </a:lnTo>
                <a:lnTo>
                  <a:pt x="56" y="269"/>
                </a:lnTo>
                <a:lnTo>
                  <a:pt x="55" y="269"/>
                </a:lnTo>
                <a:lnTo>
                  <a:pt x="54" y="268"/>
                </a:lnTo>
                <a:lnTo>
                  <a:pt x="54" y="269"/>
                </a:lnTo>
                <a:lnTo>
                  <a:pt x="53" y="269"/>
                </a:lnTo>
                <a:lnTo>
                  <a:pt x="53" y="270"/>
                </a:lnTo>
                <a:lnTo>
                  <a:pt x="52" y="270"/>
                </a:lnTo>
                <a:lnTo>
                  <a:pt x="52" y="269"/>
                </a:lnTo>
                <a:lnTo>
                  <a:pt x="51" y="268"/>
                </a:lnTo>
                <a:lnTo>
                  <a:pt x="50" y="269"/>
                </a:lnTo>
                <a:lnTo>
                  <a:pt x="49" y="269"/>
                </a:lnTo>
                <a:lnTo>
                  <a:pt x="49" y="268"/>
                </a:lnTo>
                <a:lnTo>
                  <a:pt x="48" y="269"/>
                </a:lnTo>
                <a:lnTo>
                  <a:pt x="47" y="269"/>
                </a:lnTo>
                <a:lnTo>
                  <a:pt x="46" y="269"/>
                </a:lnTo>
                <a:lnTo>
                  <a:pt x="45" y="268"/>
                </a:lnTo>
                <a:lnTo>
                  <a:pt x="45" y="269"/>
                </a:lnTo>
                <a:lnTo>
                  <a:pt x="44" y="268"/>
                </a:lnTo>
                <a:lnTo>
                  <a:pt x="44" y="269"/>
                </a:lnTo>
                <a:lnTo>
                  <a:pt x="43" y="269"/>
                </a:lnTo>
                <a:lnTo>
                  <a:pt x="42" y="269"/>
                </a:lnTo>
                <a:lnTo>
                  <a:pt x="41" y="270"/>
                </a:lnTo>
                <a:lnTo>
                  <a:pt x="41" y="269"/>
                </a:lnTo>
                <a:lnTo>
                  <a:pt x="40" y="269"/>
                </a:lnTo>
                <a:lnTo>
                  <a:pt x="39" y="269"/>
                </a:lnTo>
                <a:lnTo>
                  <a:pt x="38" y="269"/>
                </a:lnTo>
                <a:lnTo>
                  <a:pt x="38" y="268"/>
                </a:lnTo>
                <a:lnTo>
                  <a:pt x="37" y="268"/>
                </a:lnTo>
                <a:lnTo>
                  <a:pt x="37" y="267"/>
                </a:lnTo>
                <a:lnTo>
                  <a:pt x="36" y="267"/>
                </a:lnTo>
                <a:lnTo>
                  <a:pt x="34" y="267"/>
                </a:lnTo>
                <a:lnTo>
                  <a:pt x="33" y="266"/>
                </a:lnTo>
                <a:lnTo>
                  <a:pt x="33" y="265"/>
                </a:lnTo>
                <a:lnTo>
                  <a:pt x="32" y="265"/>
                </a:lnTo>
                <a:lnTo>
                  <a:pt x="32" y="266"/>
                </a:lnTo>
                <a:lnTo>
                  <a:pt x="31" y="266"/>
                </a:lnTo>
                <a:lnTo>
                  <a:pt x="30" y="266"/>
                </a:lnTo>
                <a:lnTo>
                  <a:pt x="30" y="265"/>
                </a:lnTo>
                <a:lnTo>
                  <a:pt x="28" y="266"/>
                </a:lnTo>
                <a:lnTo>
                  <a:pt x="27" y="266"/>
                </a:lnTo>
                <a:lnTo>
                  <a:pt x="26" y="266"/>
                </a:lnTo>
                <a:lnTo>
                  <a:pt x="25" y="266"/>
                </a:lnTo>
                <a:lnTo>
                  <a:pt x="25" y="267"/>
                </a:lnTo>
                <a:lnTo>
                  <a:pt x="24" y="267"/>
                </a:lnTo>
                <a:lnTo>
                  <a:pt x="24" y="266"/>
                </a:lnTo>
                <a:lnTo>
                  <a:pt x="22" y="267"/>
                </a:lnTo>
                <a:lnTo>
                  <a:pt x="21" y="267"/>
                </a:lnTo>
                <a:lnTo>
                  <a:pt x="20" y="267"/>
                </a:lnTo>
                <a:lnTo>
                  <a:pt x="19" y="266"/>
                </a:lnTo>
                <a:lnTo>
                  <a:pt x="18" y="266"/>
                </a:lnTo>
                <a:lnTo>
                  <a:pt x="17" y="266"/>
                </a:lnTo>
                <a:lnTo>
                  <a:pt x="16" y="266"/>
                </a:lnTo>
                <a:lnTo>
                  <a:pt x="15" y="266"/>
                </a:lnTo>
                <a:lnTo>
                  <a:pt x="14" y="266"/>
                </a:lnTo>
                <a:lnTo>
                  <a:pt x="14" y="265"/>
                </a:lnTo>
                <a:lnTo>
                  <a:pt x="13" y="264"/>
                </a:lnTo>
                <a:lnTo>
                  <a:pt x="13" y="263"/>
                </a:lnTo>
                <a:lnTo>
                  <a:pt x="14" y="263"/>
                </a:lnTo>
                <a:lnTo>
                  <a:pt x="13" y="262"/>
                </a:lnTo>
                <a:lnTo>
                  <a:pt x="14" y="261"/>
                </a:lnTo>
                <a:lnTo>
                  <a:pt x="15" y="261"/>
                </a:lnTo>
                <a:lnTo>
                  <a:pt x="15" y="260"/>
                </a:lnTo>
                <a:lnTo>
                  <a:pt x="15" y="259"/>
                </a:lnTo>
                <a:lnTo>
                  <a:pt x="14" y="259"/>
                </a:lnTo>
                <a:lnTo>
                  <a:pt x="13" y="258"/>
                </a:lnTo>
                <a:lnTo>
                  <a:pt x="13" y="257"/>
                </a:lnTo>
                <a:lnTo>
                  <a:pt x="13" y="256"/>
                </a:lnTo>
                <a:lnTo>
                  <a:pt x="13" y="255"/>
                </a:lnTo>
                <a:lnTo>
                  <a:pt x="12" y="254"/>
                </a:lnTo>
                <a:lnTo>
                  <a:pt x="12" y="253"/>
                </a:lnTo>
                <a:lnTo>
                  <a:pt x="12" y="252"/>
                </a:lnTo>
                <a:lnTo>
                  <a:pt x="12" y="251"/>
                </a:lnTo>
                <a:lnTo>
                  <a:pt x="11" y="251"/>
                </a:lnTo>
                <a:lnTo>
                  <a:pt x="11" y="250"/>
                </a:lnTo>
                <a:lnTo>
                  <a:pt x="11" y="249"/>
                </a:lnTo>
                <a:lnTo>
                  <a:pt x="12" y="249"/>
                </a:lnTo>
                <a:lnTo>
                  <a:pt x="12" y="248"/>
                </a:lnTo>
                <a:lnTo>
                  <a:pt x="13" y="247"/>
                </a:lnTo>
                <a:lnTo>
                  <a:pt x="12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5"/>
                </a:lnTo>
                <a:lnTo>
                  <a:pt x="11" y="245"/>
                </a:lnTo>
                <a:lnTo>
                  <a:pt x="11" y="244"/>
                </a:lnTo>
                <a:lnTo>
                  <a:pt x="12" y="243"/>
                </a:lnTo>
                <a:lnTo>
                  <a:pt x="11" y="243"/>
                </a:lnTo>
                <a:lnTo>
                  <a:pt x="10" y="242"/>
                </a:lnTo>
                <a:lnTo>
                  <a:pt x="9" y="242"/>
                </a:lnTo>
                <a:lnTo>
                  <a:pt x="9" y="241"/>
                </a:lnTo>
                <a:lnTo>
                  <a:pt x="8" y="240"/>
                </a:lnTo>
                <a:lnTo>
                  <a:pt x="7" y="238"/>
                </a:lnTo>
                <a:lnTo>
                  <a:pt x="8" y="237"/>
                </a:lnTo>
                <a:lnTo>
                  <a:pt x="7" y="236"/>
                </a:lnTo>
                <a:lnTo>
                  <a:pt x="7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7" y="232"/>
                </a:lnTo>
                <a:lnTo>
                  <a:pt x="8" y="231"/>
                </a:lnTo>
                <a:lnTo>
                  <a:pt x="7" y="230"/>
                </a:lnTo>
                <a:lnTo>
                  <a:pt x="7" y="229"/>
                </a:lnTo>
                <a:lnTo>
                  <a:pt x="8" y="229"/>
                </a:lnTo>
                <a:lnTo>
                  <a:pt x="8" y="228"/>
                </a:lnTo>
                <a:lnTo>
                  <a:pt x="8" y="227"/>
                </a:lnTo>
                <a:lnTo>
                  <a:pt x="9" y="226"/>
                </a:lnTo>
                <a:lnTo>
                  <a:pt x="10" y="226"/>
                </a:lnTo>
                <a:lnTo>
                  <a:pt x="10" y="225"/>
                </a:lnTo>
                <a:lnTo>
                  <a:pt x="10" y="224"/>
                </a:lnTo>
                <a:lnTo>
                  <a:pt x="11" y="224"/>
                </a:lnTo>
                <a:lnTo>
                  <a:pt x="12" y="224"/>
                </a:lnTo>
                <a:lnTo>
                  <a:pt x="12" y="223"/>
                </a:lnTo>
                <a:lnTo>
                  <a:pt x="12" y="222"/>
                </a:lnTo>
                <a:lnTo>
                  <a:pt x="12" y="221"/>
                </a:lnTo>
                <a:lnTo>
                  <a:pt x="11" y="221"/>
                </a:lnTo>
                <a:lnTo>
                  <a:pt x="11" y="220"/>
                </a:lnTo>
                <a:lnTo>
                  <a:pt x="10" y="219"/>
                </a:lnTo>
                <a:lnTo>
                  <a:pt x="10" y="218"/>
                </a:lnTo>
                <a:lnTo>
                  <a:pt x="9" y="218"/>
                </a:lnTo>
                <a:lnTo>
                  <a:pt x="9" y="217"/>
                </a:lnTo>
                <a:lnTo>
                  <a:pt x="8" y="217"/>
                </a:lnTo>
                <a:lnTo>
                  <a:pt x="8" y="216"/>
                </a:lnTo>
                <a:lnTo>
                  <a:pt x="7" y="215"/>
                </a:lnTo>
                <a:lnTo>
                  <a:pt x="7" y="214"/>
                </a:lnTo>
                <a:lnTo>
                  <a:pt x="7" y="213"/>
                </a:lnTo>
                <a:lnTo>
                  <a:pt x="8" y="213"/>
                </a:lnTo>
                <a:lnTo>
                  <a:pt x="8" y="212"/>
                </a:lnTo>
                <a:lnTo>
                  <a:pt x="8" y="211"/>
                </a:lnTo>
                <a:lnTo>
                  <a:pt x="9" y="210"/>
                </a:lnTo>
                <a:lnTo>
                  <a:pt x="9" y="209"/>
                </a:lnTo>
                <a:lnTo>
                  <a:pt x="8" y="209"/>
                </a:lnTo>
                <a:lnTo>
                  <a:pt x="8" y="208"/>
                </a:lnTo>
                <a:lnTo>
                  <a:pt x="8" y="207"/>
                </a:lnTo>
                <a:lnTo>
                  <a:pt x="7" y="206"/>
                </a:lnTo>
                <a:lnTo>
                  <a:pt x="6" y="206"/>
                </a:lnTo>
                <a:lnTo>
                  <a:pt x="4" y="203"/>
                </a:lnTo>
                <a:lnTo>
                  <a:pt x="2" y="201"/>
                </a:lnTo>
                <a:lnTo>
                  <a:pt x="1" y="200"/>
                </a:lnTo>
                <a:lnTo>
                  <a:pt x="1" y="199"/>
                </a:lnTo>
                <a:lnTo>
                  <a:pt x="0" y="199"/>
                </a:lnTo>
                <a:lnTo>
                  <a:pt x="0" y="198"/>
                </a:lnTo>
                <a:lnTo>
                  <a:pt x="1" y="197"/>
                </a:lnTo>
                <a:lnTo>
                  <a:pt x="9" y="197"/>
                </a:lnTo>
                <a:lnTo>
                  <a:pt x="15" y="194"/>
                </a:lnTo>
                <a:lnTo>
                  <a:pt x="21" y="196"/>
                </a:lnTo>
                <a:lnTo>
                  <a:pt x="21" y="200"/>
                </a:lnTo>
                <a:lnTo>
                  <a:pt x="20" y="205"/>
                </a:lnTo>
                <a:lnTo>
                  <a:pt x="23" y="209"/>
                </a:lnTo>
                <a:lnTo>
                  <a:pt x="30" y="208"/>
                </a:lnTo>
                <a:lnTo>
                  <a:pt x="48" y="221"/>
                </a:lnTo>
                <a:lnTo>
                  <a:pt x="74" y="225"/>
                </a:lnTo>
                <a:lnTo>
                  <a:pt x="95" y="221"/>
                </a:lnTo>
                <a:lnTo>
                  <a:pt x="96" y="220"/>
                </a:lnTo>
                <a:lnTo>
                  <a:pt x="98" y="220"/>
                </a:lnTo>
                <a:lnTo>
                  <a:pt x="98" y="219"/>
                </a:lnTo>
                <a:lnTo>
                  <a:pt x="99" y="219"/>
                </a:lnTo>
                <a:lnTo>
                  <a:pt x="100" y="219"/>
                </a:lnTo>
                <a:lnTo>
                  <a:pt x="101" y="220"/>
                </a:lnTo>
                <a:lnTo>
                  <a:pt x="101" y="218"/>
                </a:lnTo>
                <a:lnTo>
                  <a:pt x="102" y="218"/>
                </a:lnTo>
                <a:lnTo>
                  <a:pt x="102" y="217"/>
                </a:lnTo>
                <a:lnTo>
                  <a:pt x="102" y="216"/>
                </a:lnTo>
                <a:lnTo>
                  <a:pt x="101" y="216"/>
                </a:lnTo>
                <a:lnTo>
                  <a:pt x="102" y="215"/>
                </a:lnTo>
                <a:lnTo>
                  <a:pt x="101" y="214"/>
                </a:lnTo>
                <a:lnTo>
                  <a:pt x="102" y="214"/>
                </a:lnTo>
                <a:lnTo>
                  <a:pt x="103" y="214"/>
                </a:lnTo>
                <a:lnTo>
                  <a:pt x="103" y="215"/>
                </a:lnTo>
                <a:lnTo>
                  <a:pt x="103" y="214"/>
                </a:lnTo>
                <a:lnTo>
                  <a:pt x="104" y="214"/>
                </a:lnTo>
                <a:lnTo>
                  <a:pt x="104" y="215"/>
                </a:lnTo>
                <a:lnTo>
                  <a:pt x="104" y="216"/>
                </a:lnTo>
                <a:lnTo>
                  <a:pt x="105" y="216"/>
                </a:lnTo>
                <a:lnTo>
                  <a:pt x="106" y="215"/>
                </a:lnTo>
                <a:lnTo>
                  <a:pt x="107" y="215"/>
                </a:lnTo>
                <a:lnTo>
                  <a:pt x="106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8" y="212"/>
                </a:lnTo>
                <a:lnTo>
                  <a:pt x="109" y="212"/>
                </a:lnTo>
                <a:lnTo>
                  <a:pt x="109" y="213"/>
                </a:lnTo>
                <a:lnTo>
                  <a:pt x="110" y="212"/>
                </a:lnTo>
                <a:lnTo>
                  <a:pt x="111" y="213"/>
                </a:lnTo>
                <a:lnTo>
                  <a:pt x="112" y="213"/>
                </a:lnTo>
                <a:lnTo>
                  <a:pt x="113" y="213"/>
                </a:lnTo>
                <a:lnTo>
                  <a:pt x="113" y="212"/>
                </a:lnTo>
                <a:lnTo>
                  <a:pt x="114" y="212"/>
                </a:lnTo>
                <a:lnTo>
                  <a:pt x="115" y="212"/>
                </a:lnTo>
                <a:lnTo>
                  <a:pt x="115" y="211"/>
                </a:lnTo>
                <a:lnTo>
                  <a:pt x="114" y="211"/>
                </a:lnTo>
                <a:lnTo>
                  <a:pt x="113" y="211"/>
                </a:lnTo>
                <a:lnTo>
                  <a:pt x="113" y="210"/>
                </a:lnTo>
                <a:lnTo>
                  <a:pt x="113" y="209"/>
                </a:lnTo>
                <a:lnTo>
                  <a:pt x="114" y="210"/>
                </a:lnTo>
                <a:lnTo>
                  <a:pt x="115" y="209"/>
                </a:lnTo>
                <a:lnTo>
                  <a:pt x="115" y="208"/>
                </a:lnTo>
                <a:lnTo>
                  <a:pt x="116" y="208"/>
                </a:lnTo>
                <a:lnTo>
                  <a:pt x="117" y="207"/>
                </a:lnTo>
                <a:lnTo>
                  <a:pt x="118" y="207"/>
                </a:lnTo>
                <a:lnTo>
                  <a:pt x="118" y="206"/>
                </a:lnTo>
                <a:lnTo>
                  <a:pt x="119" y="206"/>
                </a:lnTo>
                <a:lnTo>
                  <a:pt x="120" y="206"/>
                </a:lnTo>
                <a:lnTo>
                  <a:pt x="121" y="206"/>
                </a:lnTo>
                <a:lnTo>
                  <a:pt x="122" y="206"/>
                </a:lnTo>
                <a:lnTo>
                  <a:pt x="123" y="206"/>
                </a:lnTo>
                <a:lnTo>
                  <a:pt x="123" y="207"/>
                </a:lnTo>
                <a:lnTo>
                  <a:pt x="122" y="207"/>
                </a:lnTo>
                <a:lnTo>
                  <a:pt x="122" y="208"/>
                </a:lnTo>
                <a:lnTo>
                  <a:pt x="123" y="208"/>
                </a:lnTo>
                <a:lnTo>
                  <a:pt x="124" y="208"/>
                </a:lnTo>
                <a:lnTo>
                  <a:pt x="124" y="209"/>
                </a:lnTo>
                <a:lnTo>
                  <a:pt x="125" y="208"/>
                </a:lnTo>
                <a:lnTo>
                  <a:pt x="125" y="209"/>
                </a:lnTo>
                <a:lnTo>
                  <a:pt x="124" y="210"/>
                </a:lnTo>
                <a:lnTo>
                  <a:pt x="123" y="210"/>
                </a:lnTo>
                <a:lnTo>
                  <a:pt x="123" y="211"/>
                </a:lnTo>
                <a:lnTo>
                  <a:pt x="124" y="212"/>
                </a:lnTo>
                <a:lnTo>
                  <a:pt x="123" y="212"/>
                </a:lnTo>
                <a:lnTo>
                  <a:pt x="122" y="212"/>
                </a:lnTo>
                <a:lnTo>
                  <a:pt x="122" y="213"/>
                </a:lnTo>
                <a:lnTo>
                  <a:pt x="123" y="213"/>
                </a:lnTo>
                <a:lnTo>
                  <a:pt x="124" y="213"/>
                </a:lnTo>
                <a:lnTo>
                  <a:pt x="125" y="213"/>
                </a:lnTo>
                <a:lnTo>
                  <a:pt x="126" y="213"/>
                </a:lnTo>
                <a:lnTo>
                  <a:pt x="127" y="213"/>
                </a:lnTo>
                <a:lnTo>
                  <a:pt x="128" y="213"/>
                </a:lnTo>
                <a:lnTo>
                  <a:pt x="128" y="214"/>
                </a:lnTo>
                <a:lnTo>
                  <a:pt x="129" y="215"/>
                </a:lnTo>
                <a:lnTo>
                  <a:pt x="129" y="214"/>
                </a:lnTo>
                <a:lnTo>
                  <a:pt x="130" y="214"/>
                </a:lnTo>
                <a:lnTo>
                  <a:pt x="131" y="214"/>
                </a:lnTo>
                <a:lnTo>
                  <a:pt x="132" y="214"/>
                </a:lnTo>
                <a:lnTo>
                  <a:pt x="132" y="215"/>
                </a:lnTo>
                <a:lnTo>
                  <a:pt x="132" y="216"/>
                </a:lnTo>
                <a:lnTo>
                  <a:pt x="133" y="216"/>
                </a:lnTo>
                <a:lnTo>
                  <a:pt x="134" y="216"/>
                </a:lnTo>
                <a:lnTo>
                  <a:pt x="135" y="216"/>
                </a:lnTo>
                <a:lnTo>
                  <a:pt x="136" y="216"/>
                </a:lnTo>
                <a:lnTo>
                  <a:pt x="136" y="217"/>
                </a:lnTo>
                <a:lnTo>
                  <a:pt x="137" y="216"/>
                </a:lnTo>
                <a:lnTo>
                  <a:pt x="138" y="216"/>
                </a:lnTo>
                <a:lnTo>
                  <a:pt x="139" y="217"/>
                </a:lnTo>
                <a:lnTo>
                  <a:pt x="140" y="217"/>
                </a:lnTo>
                <a:lnTo>
                  <a:pt x="140" y="218"/>
                </a:lnTo>
                <a:lnTo>
                  <a:pt x="141" y="217"/>
                </a:lnTo>
                <a:lnTo>
                  <a:pt x="142" y="218"/>
                </a:lnTo>
                <a:lnTo>
                  <a:pt x="143" y="219"/>
                </a:lnTo>
                <a:lnTo>
                  <a:pt x="144" y="219"/>
                </a:lnTo>
                <a:lnTo>
                  <a:pt x="145" y="219"/>
                </a:lnTo>
                <a:lnTo>
                  <a:pt x="146" y="219"/>
                </a:lnTo>
                <a:lnTo>
                  <a:pt x="147" y="218"/>
                </a:lnTo>
                <a:lnTo>
                  <a:pt x="148" y="219"/>
                </a:lnTo>
                <a:lnTo>
                  <a:pt x="149" y="219"/>
                </a:lnTo>
                <a:lnTo>
                  <a:pt x="150" y="219"/>
                </a:lnTo>
                <a:lnTo>
                  <a:pt x="151" y="219"/>
                </a:lnTo>
                <a:lnTo>
                  <a:pt x="152" y="219"/>
                </a:lnTo>
                <a:lnTo>
                  <a:pt x="153" y="219"/>
                </a:lnTo>
                <a:lnTo>
                  <a:pt x="154" y="219"/>
                </a:lnTo>
                <a:lnTo>
                  <a:pt x="154" y="218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3" y="216"/>
                </a:lnTo>
                <a:lnTo>
                  <a:pt x="154" y="216"/>
                </a:lnTo>
                <a:lnTo>
                  <a:pt x="155" y="217"/>
                </a:lnTo>
                <a:lnTo>
                  <a:pt x="156" y="216"/>
                </a:lnTo>
                <a:lnTo>
                  <a:pt x="157" y="216"/>
                </a:lnTo>
                <a:lnTo>
                  <a:pt x="158" y="215"/>
                </a:lnTo>
                <a:lnTo>
                  <a:pt x="159" y="215"/>
                </a:lnTo>
                <a:lnTo>
                  <a:pt x="160" y="215"/>
                </a:lnTo>
                <a:lnTo>
                  <a:pt x="160" y="214"/>
                </a:lnTo>
                <a:lnTo>
                  <a:pt x="161" y="214"/>
                </a:lnTo>
                <a:lnTo>
                  <a:pt x="162" y="214"/>
                </a:lnTo>
                <a:lnTo>
                  <a:pt x="162" y="213"/>
                </a:lnTo>
                <a:lnTo>
                  <a:pt x="163" y="213"/>
                </a:lnTo>
                <a:lnTo>
                  <a:pt x="164" y="212"/>
                </a:lnTo>
                <a:lnTo>
                  <a:pt x="164" y="211"/>
                </a:lnTo>
                <a:lnTo>
                  <a:pt x="164" y="210"/>
                </a:lnTo>
                <a:lnTo>
                  <a:pt x="165" y="210"/>
                </a:lnTo>
                <a:lnTo>
                  <a:pt x="165" y="209"/>
                </a:lnTo>
                <a:lnTo>
                  <a:pt x="166" y="209"/>
                </a:lnTo>
                <a:lnTo>
                  <a:pt x="167" y="210"/>
                </a:lnTo>
                <a:lnTo>
                  <a:pt x="167" y="211"/>
                </a:lnTo>
                <a:lnTo>
                  <a:pt x="168" y="211"/>
                </a:lnTo>
                <a:lnTo>
                  <a:pt x="169" y="211"/>
                </a:lnTo>
                <a:lnTo>
                  <a:pt x="169" y="212"/>
                </a:lnTo>
                <a:lnTo>
                  <a:pt x="169" y="213"/>
                </a:lnTo>
                <a:lnTo>
                  <a:pt x="170" y="214"/>
                </a:lnTo>
                <a:lnTo>
                  <a:pt x="171" y="214"/>
                </a:lnTo>
                <a:lnTo>
                  <a:pt x="172" y="214"/>
                </a:lnTo>
                <a:lnTo>
                  <a:pt x="173" y="216"/>
                </a:lnTo>
                <a:lnTo>
                  <a:pt x="174" y="216"/>
                </a:lnTo>
                <a:lnTo>
                  <a:pt x="175" y="216"/>
                </a:lnTo>
                <a:lnTo>
                  <a:pt x="175" y="217"/>
                </a:lnTo>
                <a:lnTo>
                  <a:pt x="175" y="218"/>
                </a:lnTo>
                <a:lnTo>
                  <a:pt x="176" y="218"/>
                </a:lnTo>
                <a:lnTo>
                  <a:pt x="178" y="218"/>
                </a:lnTo>
                <a:lnTo>
                  <a:pt x="178" y="219"/>
                </a:lnTo>
                <a:lnTo>
                  <a:pt x="178" y="220"/>
                </a:lnTo>
                <a:lnTo>
                  <a:pt x="177" y="220"/>
                </a:lnTo>
                <a:lnTo>
                  <a:pt x="176" y="221"/>
                </a:lnTo>
                <a:lnTo>
                  <a:pt x="175" y="220"/>
                </a:lnTo>
                <a:lnTo>
                  <a:pt x="175" y="221"/>
                </a:lnTo>
                <a:lnTo>
                  <a:pt x="175" y="222"/>
                </a:lnTo>
                <a:lnTo>
                  <a:pt x="175" y="223"/>
                </a:lnTo>
                <a:lnTo>
                  <a:pt x="174" y="223"/>
                </a:lnTo>
                <a:lnTo>
                  <a:pt x="173" y="223"/>
                </a:lnTo>
                <a:lnTo>
                  <a:pt x="173" y="224"/>
                </a:lnTo>
                <a:lnTo>
                  <a:pt x="173" y="225"/>
                </a:lnTo>
                <a:lnTo>
                  <a:pt x="172" y="226"/>
                </a:lnTo>
                <a:lnTo>
                  <a:pt x="172" y="227"/>
                </a:lnTo>
                <a:lnTo>
                  <a:pt x="173" y="227"/>
                </a:lnTo>
                <a:lnTo>
                  <a:pt x="174" y="227"/>
                </a:lnTo>
                <a:lnTo>
                  <a:pt x="175" y="227"/>
                </a:lnTo>
                <a:lnTo>
                  <a:pt x="175" y="226"/>
                </a:lnTo>
                <a:lnTo>
                  <a:pt x="176" y="226"/>
                </a:lnTo>
                <a:lnTo>
                  <a:pt x="177" y="225"/>
                </a:lnTo>
                <a:lnTo>
                  <a:pt x="178" y="226"/>
                </a:lnTo>
                <a:lnTo>
                  <a:pt x="179" y="226"/>
                </a:lnTo>
                <a:lnTo>
                  <a:pt x="179" y="227"/>
                </a:lnTo>
                <a:lnTo>
                  <a:pt x="180" y="227"/>
                </a:lnTo>
                <a:lnTo>
                  <a:pt x="181" y="226"/>
                </a:lnTo>
                <a:lnTo>
                  <a:pt x="182" y="226"/>
                </a:lnTo>
                <a:lnTo>
                  <a:pt x="183" y="226"/>
                </a:lnTo>
                <a:lnTo>
                  <a:pt x="184" y="226"/>
                </a:lnTo>
                <a:lnTo>
                  <a:pt x="185" y="226"/>
                </a:lnTo>
                <a:lnTo>
                  <a:pt x="187" y="226"/>
                </a:lnTo>
                <a:lnTo>
                  <a:pt x="188" y="225"/>
                </a:lnTo>
                <a:lnTo>
                  <a:pt x="190" y="225"/>
                </a:lnTo>
                <a:lnTo>
                  <a:pt x="192" y="225"/>
                </a:lnTo>
                <a:lnTo>
                  <a:pt x="194" y="225"/>
                </a:lnTo>
                <a:lnTo>
                  <a:pt x="194" y="226"/>
                </a:lnTo>
                <a:lnTo>
                  <a:pt x="196" y="227"/>
                </a:lnTo>
                <a:lnTo>
                  <a:pt x="197" y="228"/>
                </a:lnTo>
                <a:lnTo>
                  <a:pt x="198" y="229"/>
                </a:lnTo>
                <a:lnTo>
                  <a:pt x="199" y="229"/>
                </a:lnTo>
                <a:lnTo>
                  <a:pt x="200" y="229"/>
                </a:lnTo>
                <a:lnTo>
                  <a:pt x="200" y="230"/>
                </a:lnTo>
                <a:lnTo>
                  <a:pt x="201" y="230"/>
                </a:lnTo>
                <a:lnTo>
                  <a:pt x="202" y="230"/>
                </a:lnTo>
                <a:lnTo>
                  <a:pt x="203" y="230"/>
                </a:lnTo>
                <a:lnTo>
                  <a:pt x="204" y="231"/>
                </a:lnTo>
                <a:lnTo>
                  <a:pt x="205" y="231"/>
                </a:lnTo>
                <a:lnTo>
                  <a:pt x="206" y="231"/>
                </a:lnTo>
                <a:lnTo>
                  <a:pt x="207" y="231"/>
                </a:lnTo>
                <a:lnTo>
                  <a:pt x="207" y="230"/>
                </a:lnTo>
                <a:lnTo>
                  <a:pt x="207" y="231"/>
                </a:lnTo>
                <a:lnTo>
                  <a:pt x="208" y="231"/>
                </a:lnTo>
                <a:lnTo>
                  <a:pt x="208" y="230"/>
                </a:lnTo>
                <a:lnTo>
                  <a:pt x="209" y="230"/>
                </a:lnTo>
                <a:lnTo>
                  <a:pt x="210" y="229"/>
                </a:lnTo>
                <a:lnTo>
                  <a:pt x="210" y="228"/>
                </a:lnTo>
                <a:lnTo>
                  <a:pt x="211" y="228"/>
                </a:lnTo>
                <a:lnTo>
                  <a:pt x="212" y="228"/>
                </a:lnTo>
                <a:lnTo>
                  <a:pt x="213" y="229"/>
                </a:lnTo>
                <a:lnTo>
                  <a:pt x="213" y="228"/>
                </a:lnTo>
                <a:lnTo>
                  <a:pt x="214" y="227"/>
                </a:lnTo>
                <a:lnTo>
                  <a:pt x="214" y="226"/>
                </a:lnTo>
                <a:lnTo>
                  <a:pt x="215" y="226"/>
                </a:lnTo>
                <a:lnTo>
                  <a:pt x="215" y="225"/>
                </a:lnTo>
                <a:lnTo>
                  <a:pt x="215" y="224"/>
                </a:lnTo>
                <a:lnTo>
                  <a:pt x="215" y="223"/>
                </a:lnTo>
                <a:lnTo>
                  <a:pt x="216" y="223"/>
                </a:lnTo>
                <a:lnTo>
                  <a:pt x="217" y="222"/>
                </a:lnTo>
                <a:lnTo>
                  <a:pt x="217" y="221"/>
                </a:lnTo>
                <a:lnTo>
                  <a:pt x="218" y="221"/>
                </a:lnTo>
                <a:lnTo>
                  <a:pt x="219" y="221"/>
                </a:lnTo>
                <a:lnTo>
                  <a:pt x="219" y="220"/>
                </a:lnTo>
                <a:lnTo>
                  <a:pt x="218" y="219"/>
                </a:lnTo>
                <a:lnTo>
                  <a:pt x="219" y="219"/>
                </a:lnTo>
                <a:lnTo>
                  <a:pt x="220" y="219"/>
                </a:lnTo>
                <a:lnTo>
                  <a:pt x="221" y="219"/>
                </a:lnTo>
                <a:lnTo>
                  <a:pt x="220" y="219"/>
                </a:lnTo>
                <a:lnTo>
                  <a:pt x="220" y="218"/>
                </a:lnTo>
                <a:lnTo>
                  <a:pt x="221" y="218"/>
                </a:lnTo>
                <a:lnTo>
                  <a:pt x="222" y="218"/>
                </a:lnTo>
                <a:lnTo>
                  <a:pt x="224" y="217"/>
                </a:lnTo>
                <a:lnTo>
                  <a:pt x="225" y="217"/>
                </a:lnTo>
                <a:lnTo>
                  <a:pt x="226" y="217"/>
                </a:lnTo>
                <a:lnTo>
                  <a:pt x="226" y="216"/>
                </a:lnTo>
                <a:lnTo>
                  <a:pt x="227" y="216"/>
                </a:lnTo>
                <a:lnTo>
                  <a:pt x="228" y="216"/>
                </a:lnTo>
                <a:lnTo>
                  <a:pt x="228" y="215"/>
                </a:lnTo>
                <a:lnTo>
                  <a:pt x="229" y="215"/>
                </a:lnTo>
                <a:lnTo>
                  <a:pt x="231" y="215"/>
                </a:lnTo>
                <a:lnTo>
                  <a:pt x="231" y="214"/>
                </a:lnTo>
                <a:lnTo>
                  <a:pt x="232" y="214"/>
                </a:lnTo>
                <a:lnTo>
                  <a:pt x="234" y="214"/>
                </a:lnTo>
                <a:lnTo>
                  <a:pt x="234" y="213"/>
                </a:lnTo>
                <a:lnTo>
                  <a:pt x="235" y="212"/>
                </a:lnTo>
                <a:lnTo>
                  <a:pt x="236" y="212"/>
                </a:lnTo>
                <a:lnTo>
                  <a:pt x="237" y="211"/>
                </a:lnTo>
                <a:lnTo>
                  <a:pt x="238" y="210"/>
                </a:lnTo>
                <a:lnTo>
                  <a:pt x="239" y="210"/>
                </a:lnTo>
                <a:lnTo>
                  <a:pt x="239" y="209"/>
                </a:lnTo>
                <a:lnTo>
                  <a:pt x="240" y="209"/>
                </a:lnTo>
                <a:lnTo>
                  <a:pt x="240" y="208"/>
                </a:lnTo>
                <a:lnTo>
                  <a:pt x="240" y="207"/>
                </a:lnTo>
                <a:lnTo>
                  <a:pt x="240" y="206"/>
                </a:lnTo>
                <a:lnTo>
                  <a:pt x="242" y="205"/>
                </a:lnTo>
                <a:lnTo>
                  <a:pt x="242" y="204"/>
                </a:lnTo>
                <a:lnTo>
                  <a:pt x="242" y="203"/>
                </a:lnTo>
                <a:lnTo>
                  <a:pt x="243" y="203"/>
                </a:lnTo>
                <a:lnTo>
                  <a:pt x="243" y="202"/>
                </a:lnTo>
                <a:lnTo>
                  <a:pt x="244" y="202"/>
                </a:lnTo>
                <a:lnTo>
                  <a:pt x="245" y="202"/>
                </a:lnTo>
                <a:lnTo>
                  <a:pt x="246" y="202"/>
                </a:lnTo>
                <a:lnTo>
                  <a:pt x="245" y="201"/>
                </a:lnTo>
                <a:lnTo>
                  <a:pt x="245" y="200"/>
                </a:lnTo>
                <a:lnTo>
                  <a:pt x="245" y="199"/>
                </a:lnTo>
                <a:lnTo>
                  <a:pt x="247" y="199"/>
                </a:lnTo>
                <a:lnTo>
                  <a:pt x="247" y="200"/>
                </a:lnTo>
                <a:lnTo>
                  <a:pt x="247" y="199"/>
                </a:lnTo>
                <a:lnTo>
                  <a:pt x="248" y="200"/>
                </a:lnTo>
                <a:lnTo>
                  <a:pt x="248" y="198"/>
                </a:lnTo>
                <a:lnTo>
                  <a:pt x="249" y="197"/>
                </a:lnTo>
                <a:lnTo>
                  <a:pt x="250" y="196"/>
                </a:lnTo>
                <a:lnTo>
                  <a:pt x="251" y="196"/>
                </a:lnTo>
                <a:lnTo>
                  <a:pt x="251" y="195"/>
                </a:lnTo>
                <a:lnTo>
                  <a:pt x="252" y="194"/>
                </a:lnTo>
                <a:lnTo>
                  <a:pt x="251" y="194"/>
                </a:lnTo>
                <a:lnTo>
                  <a:pt x="251" y="193"/>
                </a:lnTo>
                <a:lnTo>
                  <a:pt x="250" y="192"/>
                </a:lnTo>
                <a:lnTo>
                  <a:pt x="251" y="192"/>
                </a:lnTo>
                <a:lnTo>
                  <a:pt x="252" y="191"/>
                </a:lnTo>
                <a:lnTo>
                  <a:pt x="253" y="192"/>
                </a:lnTo>
                <a:lnTo>
                  <a:pt x="253" y="191"/>
                </a:lnTo>
                <a:lnTo>
                  <a:pt x="254" y="190"/>
                </a:lnTo>
                <a:lnTo>
                  <a:pt x="254" y="189"/>
                </a:lnTo>
                <a:lnTo>
                  <a:pt x="254" y="188"/>
                </a:lnTo>
                <a:lnTo>
                  <a:pt x="254" y="187"/>
                </a:lnTo>
                <a:lnTo>
                  <a:pt x="253" y="187"/>
                </a:lnTo>
                <a:lnTo>
                  <a:pt x="252" y="186"/>
                </a:lnTo>
                <a:lnTo>
                  <a:pt x="252" y="185"/>
                </a:lnTo>
                <a:lnTo>
                  <a:pt x="251" y="183"/>
                </a:lnTo>
                <a:lnTo>
                  <a:pt x="252" y="182"/>
                </a:lnTo>
                <a:lnTo>
                  <a:pt x="253" y="182"/>
                </a:lnTo>
                <a:lnTo>
                  <a:pt x="254" y="182"/>
                </a:lnTo>
                <a:lnTo>
                  <a:pt x="254" y="181"/>
                </a:lnTo>
                <a:lnTo>
                  <a:pt x="254" y="180"/>
                </a:lnTo>
                <a:lnTo>
                  <a:pt x="255" y="179"/>
                </a:lnTo>
                <a:lnTo>
                  <a:pt x="256" y="178"/>
                </a:lnTo>
                <a:lnTo>
                  <a:pt x="256" y="177"/>
                </a:lnTo>
                <a:lnTo>
                  <a:pt x="256" y="176"/>
                </a:lnTo>
                <a:lnTo>
                  <a:pt x="257" y="175"/>
                </a:lnTo>
                <a:lnTo>
                  <a:pt x="257" y="174"/>
                </a:lnTo>
                <a:lnTo>
                  <a:pt x="258" y="174"/>
                </a:lnTo>
                <a:lnTo>
                  <a:pt x="258" y="173"/>
                </a:lnTo>
                <a:lnTo>
                  <a:pt x="259" y="172"/>
                </a:lnTo>
                <a:lnTo>
                  <a:pt x="259" y="171"/>
                </a:lnTo>
                <a:lnTo>
                  <a:pt x="259" y="170"/>
                </a:lnTo>
                <a:lnTo>
                  <a:pt x="259" y="169"/>
                </a:lnTo>
                <a:lnTo>
                  <a:pt x="260" y="168"/>
                </a:lnTo>
                <a:lnTo>
                  <a:pt x="260" y="167"/>
                </a:lnTo>
                <a:lnTo>
                  <a:pt x="261" y="166"/>
                </a:lnTo>
                <a:lnTo>
                  <a:pt x="262" y="165"/>
                </a:lnTo>
                <a:lnTo>
                  <a:pt x="262" y="164"/>
                </a:lnTo>
                <a:lnTo>
                  <a:pt x="263" y="163"/>
                </a:lnTo>
                <a:lnTo>
                  <a:pt x="263" y="162"/>
                </a:lnTo>
                <a:lnTo>
                  <a:pt x="263" y="161"/>
                </a:lnTo>
                <a:lnTo>
                  <a:pt x="264" y="160"/>
                </a:lnTo>
                <a:lnTo>
                  <a:pt x="265" y="157"/>
                </a:lnTo>
                <a:lnTo>
                  <a:pt x="266" y="157"/>
                </a:lnTo>
                <a:lnTo>
                  <a:pt x="267" y="157"/>
                </a:lnTo>
                <a:lnTo>
                  <a:pt x="268" y="157"/>
                </a:lnTo>
                <a:lnTo>
                  <a:pt x="269" y="157"/>
                </a:lnTo>
                <a:lnTo>
                  <a:pt x="269" y="156"/>
                </a:lnTo>
                <a:lnTo>
                  <a:pt x="270" y="155"/>
                </a:lnTo>
                <a:lnTo>
                  <a:pt x="270" y="154"/>
                </a:lnTo>
                <a:lnTo>
                  <a:pt x="269" y="155"/>
                </a:lnTo>
                <a:lnTo>
                  <a:pt x="269" y="154"/>
                </a:lnTo>
                <a:lnTo>
                  <a:pt x="268" y="154"/>
                </a:lnTo>
                <a:lnTo>
                  <a:pt x="269" y="152"/>
                </a:lnTo>
                <a:lnTo>
                  <a:pt x="269" y="151"/>
                </a:lnTo>
                <a:lnTo>
                  <a:pt x="270" y="150"/>
                </a:lnTo>
                <a:lnTo>
                  <a:pt x="270" y="149"/>
                </a:lnTo>
                <a:lnTo>
                  <a:pt x="271" y="147"/>
                </a:lnTo>
                <a:lnTo>
                  <a:pt x="271" y="146"/>
                </a:lnTo>
                <a:lnTo>
                  <a:pt x="272" y="145"/>
                </a:lnTo>
                <a:lnTo>
                  <a:pt x="272" y="144"/>
                </a:lnTo>
                <a:lnTo>
                  <a:pt x="272" y="143"/>
                </a:lnTo>
                <a:lnTo>
                  <a:pt x="273" y="143"/>
                </a:lnTo>
                <a:lnTo>
                  <a:pt x="273" y="142"/>
                </a:lnTo>
                <a:lnTo>
                  <a:pt x="274" y="141"/>
                </a:lnTo>
                <a:lnTo>
                  <a:pt x="275" y="140"/>
                </a:lnTo>
                <a:lnTo>
                  <a:pt x="276" y="138"/>
                </a:lnTo>
                <a:lnTo>
                  <a:pt x="276" y="137"/>
                </a:lnTo>
                <a:lnTo>
                  <a:pt x="274" y="136"/>
                </a:lnTo>
                <a:lnTo>
                  <a:pt x="274" y="135"/>
                </a:lnTo>
                <a:lnTo>
                  <a:pt x="274" y="134"/>
                </a:lnTo>
                <a:lnTo>
                  <a:pt x="275" y="134"/>
                </a:lnTo>
                <a:lnTo>
                  <a:pt x="275" y="133"/>
                </a:lnTo>
                <a:lnTo>
                  <a:pt x="274" y="133"/>
                </a:lnTo>
                <a:lnTo>
                  <a:pt x="273" y="133"/>
                </a:lnTo>
                <a:lnTo>
                  <a:pt x="273" y="132"/>
                </a:lnTo>
                <a:lnTo>
                  <a:pt x="274" y="131"/>
                </a:lnTo>
                <a:lnTo>
                  <a:pt x="275" y="132"/>
                </a:lnTo>
                <a:lnTo>
                  <a:pt x="275" y="131"/>
                </a:lnTo>
                <a:lnTo>
                  <a:pt x="275" y="130"/>
                </a:lnTo>
                <a:lnTo>
                  <a:pt x="276" y="129"/>
                </a:lnTo>
                <a:lnTo>
                  <a:pt x="276" y="128"/>
                </a:lnTo>
                <a:lnTo>
                  <a:pt x="277" y="128"/>
                </a:lnTo>
                <a:lnTo>
                  <a:pt x="278" y="128"/>
                </a:lnTo>
                <a:lnTo>
                  <a:pt x="279" y="128"/>
                </a:lnTo>
                <a:lnTo>
                  <a:pt x="279" y="127"/>
                </a:lnTo>
                <a:lnTo>
                  <a:pt x="278" y="126"/>
                </a:lnTo>
                <a:lnTo>
                  <a:pt x="278" y="125"/>
                </a:lnTo>
                <a:lnTo>
                  <a:pt x="279" y="124"/>
                </a:lnTo>
                <a:lnTo>
                  <a:pt x="280" y="123"/>
                </a:lnTo>
                <a:lnTo>
                  <a:pt x="280" y="122"/>
                </a:lnTo>
                <a:lnTo>
                  <a:pt x="282" y="121"/>
                </a:lnTo>
                <a:lnTo>
                  <a:pt x="283" y="121"/>
                </a:lnTo>
                <a:lnTo>
                  <a:pt x="283" y="120"/>
                </a:lnTo>
                <a:lnTo>
                  <a:pt x="284" y="120"/>
                </a:lnTo>
                <a:lnTo>
                  <a:pt x="285" y="120"/>
                </a:lnTo>
                <a:lnTo>
                  <a:pt x="285" y="121"/>
                </a:lnTo>
                <a:lnTo>
                  <a:pt x="286" y="121"/>
                </a:lnTo>
                <a:lnTo>
                  <a:pt x="287" y="120"/>
                </a:lnTo>
                <a:lnTo>
                  <a:pt x="288" y="118"/>
                </a:lnTo>
                <a:lnTo>
                  <a:pt x="289" y="118"/>
                </a:lnTo>
                <a:lnTo>
                  <a:pt x="290" y="116"/>
                </a:lnTo>
                <a:lnTo>
                  <a:pt x="291" y="116"/>
                </a:lnTo>
                <a:lnTo>
                  <a:pt x="291" y="115"/>
                </a:lnTo>
                <a:lnTo>
                  <a:pt x="291" y="114"/>
                </a:lnTo>
                <a:lnTo>
                  <a:pt x="292" y="113"/>
                </a:lnTo>
                <a:lnTo>
                  <a:pt x="293" y="112"/>
                </a:lnTo>
                <a:lnTo>
                  <a:pt x="293" y="111"/>
                </a:lnTo>
                <a:lnTo>
                  <a:pt x="294" y="111"/>
                </a:lnTo>
                <a:lnTo>
                  <a:pt x="294" y="110"/>
                </a:lnTo>
                <a:lnTo>
                  <a:pt x="295" y="109"/>
                </a:lnTo>
                <a:lnTo>
                  <a:pt x="296" y="107"/>
                </a:lnTo>
                <a:lnTo>
                  <a:pt x="298" y="104"/>
                </a:lnTo>
                <a:lnTo>
                  <a:pt x="299" y="101"/>
                </a:lnTo>
                <a:lnTo>
                  <a:pt x="300" y="100"/>
                </a:lnTo>
                <a:lnTo>
                  <a:pt x="301" y="98"/>
                </a:lnTo>
                <a:lnTo>
                  <a:pt x="302" y="98"/>
                </a:lnTo>
                <a:lnTo>
                  <a:pt x="302" y="96"/>
                </a:lnTo>
                <a:lnTo>
                  <a:pt x="303" y="95"/>
                </a:lnTo>
                <a:lnTo>
                  <a:pt x="304" y="94"/>
                </a:lnTo>
                <a:lnTo>
                  <a:pt x="304" y="93"/>
                </a:lnTo>
                <a:lnTo>
                  <a:pt x="305" y="93"/>
                </a:lnTo>
                <a:lnTo>
                  <a:pt x="306" y="93"/>
                </a:lnTo>
                <a:lnTo>
                  <a:pt x="307" y="90"/>
                </a:lnTo>
                <a:lnTo>
                  <a:pt x="307" y="89"/>
                </a:lnTo>
                <a:lnTo>
                  <a:pt x="308" y="88"/>
                </a:lnTo>
                <a:lnTo>
                  <a:pt x="309" y="87"/>
                </a:lnTo>
                <a:lnTo>
                  <a:pt x="309" y="86"/>
                </a:lnTo>
                <a:lnTo>
                  <a:pt x="312" y="84"/>
                </a:lnTo>
                <a:lnTo>
                  <a:pt x="312" y="83"/>
                </a:lnTo>
                <a:lnTo>
                  <a:pt x="313" y="82"/>
                </a:lnTo>
                <a:lnTo>
                  <a:pt x="313" y="81"/>
                </a:lnTo>
                <a:lnTo>
                  <a:pt x="313" y="80"/>
                </a:lnTo>
                <a:lnTo>
                  <a:pt x="313" y="79"/>
                </a:lnTo>
                <a:lnTo>
                  <a:pt x="313" y="78"/>
                </a:lnTo>
                <a:lnTo>
                  <a:pt x="313" y="77"/>
                </a:lnTo>
                <a:lnTo>
                  <a:pt x="314" y="76"/>
                </a:lnTo>
                <a:lnTo>
                  <a:pt x="315" y="75"/>
                </a:lnTo>
                <a:lnTo>
                  <a:pt x="315" y="72"/>
                </a:lnTo>
                <a:lnTo>
                  <a:pt x="316" y="72"/>
                </a:lnTo>
                <a:lnTo>
                  <a:pt x="316" y="71"/>
                </a:lnTo>
                <a:lnTo>
                  <a:pt x="317" y="71"/>
                </a:lnTo>
                <a:lnTo>
                  <a:pt x="318" y="72"/>
                </a:lnTo>
                <a:lnTo>
                  <a:pt x="320" y="72"/>
                </a:lnTo>
                <a:lnTo>
                  <a:pt x="320" y="71"/>
                </a:lnTo>
                <a:lnTo>
                  <a:pt x="321" y="70"/>
                </a:lnTo>
                <a:lnTo>
                  <a:pt x="320" y="67"/>
                </a:lnTo>
                <a:lnTo>
                  <a:pt x="321" y="66"/>
                </a:lnTo>
                <a:lnTo>
                  <a:pt x="322" y="66"/>
                </a:lnTo>
                <a:lnTo>
                  <a:pt x="322" y="65"/>
                </a:lnTo>
                <a:lnTo>
                  <a:pt x="323" y="65"/>
                </a:lnTo>
                <a:lnTo>
                  <a:pt x="323" y="64"/>
                </a:lnTo>
                <a:lnTo>
                  <a:pt x="324" y="65"/>
                </a:lnTo>
                <a:lnTo>
                  <a:pt x="324" y="64"/>
                </a:lnTo>
                <a:lnTo>
                  <a:pt x="325" y="64"/>
                </a:lnTo>
                <a:lnTo>
                  <a:pt x="326" y="64"/>
                </a:lnTo>
                <a:lnTo>
                  <a:pt x="327" y="62"/>
                </a:lnTo>
                <a:lnTo>
                  <a:pt x="329" y="60"/>
                </a:lnTo>
                <a:lnTo>
                  <a:pt x="329" y="59"/>
                </a:lnTo>
                <a:lnTo>
                  <a:pt x="330" y="59"/>
                </a:lnTo>
                <a:lnTo>
                  <a:pt x="331" y="59"/>
                </a:lnTo>
                <a:lnTo>
                  <a:pt x="331" y="58"/>
                </a:lnTo>
                <a:lnTo>
                  <a:pt x="332" y="57"/>
                </a:lnTo>
                <a:lnTo>
                  <a:pt x="333" y="57"/>
                </a:lnTo>
                <a:lnTo>
                  <a:pt x="334" y="56"/>
                </a:lnTo>
                <a:lnTo>
                  <a:pt x="335" y="55"/>
                </a:lnTo>
                <a:lnTo>
                  <a:pt x="335" y="54"/>
                </a:lnTo>
                <a:lnTo>
                  <a:pt x="336" y="52"/>
                </a:lnTo>
                <a:lnTo>
                  <a:pt x="336" y="51"/>
                </a:lnTo>
                <a:lnTo>
                  <a:pt x="336" y="49"/>
                </a:lnTo>
                <a:lnTo>
                  <a:pt x="338" y="47"/>
                </a:lnTo>
                <a:lnTo>
                  <a:pt x="339" y="45"/>
                </a:lnTo>
                <a:lnTo>
                  <a:pt x="340" y="45"/>
                </a:lnTo>
                <a:lnTo>
                  <a:pt x="341" y="44"/>
                </a:lnTo>
                <a:lnTo>
                  <a:pt x="343" y="44"/>
                </a:lnTo>
                <a:lnTo>
                  <a:pt x="344" y="44"/>
                </a:lnTo>
                <a:lnTo>
                  <a:pt x="345" y="44"/>
                </a:lnTo>
                <a:lnTo>
                  <a:pt x="345" y="43"/>
                </a:lnTo>
                <a:lnTo>
                  <a:pt x="346" y="43"/>
                </a:lnTo>
                <a:lnTo>
                  <a:pt x="346" y="42"/>
                </a:lnTo>
                <a:lnTo>
                  <a:pt x="349" y="42"/>
                </a:lnTo>
                <a:lnTo>
                  <a:pt x="350" y="41"/>
                </a:lnTo>
                <a:lnTo>
                  <a:pt x="350" y="40"/>
                </a:lnTo>
                <a:lnTo>
                  <a:pt x="351" y="40"/>
                </a:lnTo>
                <a:lnTo>
                  <a:pt x="351" y="39"/>
                </a:lnTo>
                <a:lnTo>
                  <a:pt x="351" y="38"/>
                </a:lnTo>
                <a:lnTo>
                  <a:pt x="351" y="37"/>
                </a:lnTo>
                <a:lnTo>
                  <a:pt x="351" y="36"/>
                </a:lnTo>
                <a:lnTo>
                  <a:pt x="352" y="36"/>
                </a:lnTo>
                <a:lnTo>
                  <a:pt x="353" y="32"/>
                </a:lnTo>
                <a:lnTo>
                  <a:pt x="354" y="30"/>
                </a:lnTo>
                <a:lnTo>
                  <a:pt x="354" y="29"/>
                </a:lnTo>
                <a:lnTo>
                  <a:pt x="355" y="27"/>
                </a:lnTo>
                <a:lnTo>
                  <a:pt x="356" y="26"/>
                </a:lnTo>
                <a:lnTo>
                  <a:pt x="356" y="25"/>
                </a:lnTo>
                <a:lnTo>
                  <a:pt x="356" y="23"/>
                </a:lnTo>
                <a:lnTo>
                  <a:pt x="356" y="21"/>
                </a:lnTo>
                <a:lnTo>
                  <a:pt x="357" y="20"/>
                </a:lnTo>
                <a:lnTo>
                  <a:pt x="357" y="18"/>
                </a:lnTo>
                <a:lnTo>
                  <a:pt x="358" y="17"/>
                </a:lnTo>
                <a:lnTo>
                  <a:pt x="358" y="15"/>
                </a:lnTo>
                <a:lnTo>
                  <a:pt x="358" y="12"/>
                </a:lnTo>
                <a:lnTo>
                  <a:pt x="358" y="11"/>
                </a:lnTo>
                <a:lnTo>
                  <a:pt x="359" y="10"/>
                </a:lnTo>
                <a:lnTo>
                  <a:pt x="359" y="9"/>
                </a:lnTo>
                <a:lnTo>
                  <a:pt x="360" y="7"/>
                </a:lnTo>
                <a:lnTo>
                  <a:pt x="360" y="6"/>
                </a:lnTo>
                <a:lnTo>
                  <a:pt x="360" y="3"/>
                </a:lnTo>
                <a:lnTo>
                  <a:pt x="361" y="2"/>
                </a:lnTo>
                <a:lnTo>
                  <a:pt x="361" y="1"/>
                </a:lnTo>
                <a:lnTo>
                  <a:pt x="362" y="0"/>
                </a:lnTo>
                <a:lnTo>
                  <a:pt x="364" y="0"/>
                </a:lnTo>
                <a:lnTo>
                  <a:pt x="365" y="0"/>
                </a:lnTo>
                <a:lnTo>
                  <a:pt x="367" y="1"/>
                </a:lnTo>
                <a:lnTo>
                  <a:pt x="368" y="1"/>
                </a:lnTo>
                <a:lnTo>
                  <a:pt x="372" y="5"/>
                </a:lnTo>
                <a:lnTo>
                  <a:pt x="375" y="7"/>
                </a:lnTo>
                <a:lnTo>
                  <a:pt x="378" y="9"/>
                </a:lnTo>
                <a:lnTo>
                  <a:pt x="380" y="12"/>
                </a:lnTo>
                <a:lnTo>
                  <a:pt x="383" y="15"/>
                </a:lnTo>
                <a:lnTo>
                  <a:pt x="386" y="18"/>
                </a:lnTo>
                <a:lnTo>
                  <a:pt x="389" y="21"/>
                </a:lnTo>
                <a:lnTo>
                  <a:pt x="390" y="22"/>
                </a:lnTo>
                <a:lnTo>
                  <a:pt x="391" y="23"/>
                </a:lnTo>
                <a:lnTo>
                  <a:pt x="392" y="24"/>
                </a:lnTo>
                <a:lnTo>
                  <a:pt x="393" y="26"/>
                </a:lnTo>
                <a:lnTo>
                  <a:pt x="394" y="27"/>
                </a:lnTo>
                <a:lnTo>
                  <a:pt x="394" y="28"/>
                </a:lnTo>
                <a:lnTo>
                  <a:pt x="396" y="30"/>
                </a:lnTo>
                <a:lnTo>
                  <a:pt x="396" y="31"/>
                </a:lnTo>
                <a:lnTo>
                  <a:pt x="396" y="32"/>
                </a:lnTo>
                <a:lnTo>
                  <a:pt x="397" y="33"/>
                </a:lnTo>
                <a:lnTo>
                  <a:pt x="398" y="34"/>
                </a:lnTo>
                <a:lnTo>
                  <a:pt x="398" y="35"/>
                </a:lnTo>
                <a:lnTo>
                  <a:pt x="399" y="36"/>
                </a:lnTo>
                <a:lnTo>
                  <a:pt x="400" y="38"/>
                </a:lnTo>
                <a:lnTo>
                  <a:pt x="400" y="39"/>
                </a:lnTo>
                <a:lnTo>
                  <a:pt x="400" y="40"/>
                </a:lnTo>
                <a:lnTo>
                  <a:pt x="400" y="41"/>
                </a:lnTo>
                <a:lnTo>
                  <a:pt x="401" y="41"/>
                </a:lnTo>
                <a:lnTo>
                  <a:pt x="401" y="42"/>
                </a:lnTo>
                <a:lnTo>
                  <a:pt x="401" y="43"/>
                </a:lnTo>
                <a:lnTo>
                  <a:pt x="401" y="45"/>
                </a:lnTo>
                <a:lnTo>
                  <a:pt x="401" y="46"/>
                </a:lnTo>
                <a:lnTo>
                  <a:pt x="401" y="47"/>
                </a:lnTo>
                <a:lnTo>
                  <a:pt x="401" y="48"/>
                </a:lnTo>
                <a:lnTo>
                  <a:pt x="401" y="49"/>
                </a:lnTo>
                <a:lnTo>
                  <a:pt x="402" y="49"/>
                </a:lnTo>
                <a:lnTo>
                  <a:pt x="401" y="50"/>
                </a:lnTo>
                <a:lnTo>
                  <a:pt x="402" y="51"/>
                </a:lnTo>
                <a:lnTo>
                  <a:pt x="401" y="51"/>
                </a:lnTo>
                <a:lnTo>
                  <a:pt x="401" y="52"/>
                </a:lnTo>
                <a:lnTo>
                  <a:pt x="403" y="53"/>
                </a:lnTo>
                <a:lnTo>
                  <a:pt x="404" y="54"/>
                </a:lnTo>
                <a:lnTo>
                  <a:pt x="407" y="56"/>
                </a:lnTo>
                <a:lnTo>
                  <a:pt x="409" y="56"/>
                </a:lnTo>
                <a:lnTo>
                  <a:pt x="410" y="56"/>
                </a:lnTo>
                <a:lnTo>
                  <a:pt x="411" y="57"/>
                </a:lnTo>
                <a:lnTo>
                  <a:pt x="412" y="57"/>
                </a:lnTo>
                <a:lnTo>
                  <a:pt x="411" y="57"/>
                </a:lnTo>
                <a:lnTo>
                  <a:pt x="412" y="58"/>
                </a:lnTo>
                <a:lnTo>
                  <a:pt x="413" y="59"/>
                </a:lnTo>
                <a:lnTo>
                  <a:pt x="412" y="60"/>
                </a:lnTo>
                <a:lnTo>
                  <a:pt x="413" y="60"/>
                </a:lnTo>
                <a:lnTo>
                  <a:pt x="412" y="61"/>
                </a:lnTo>
                <a:lnTo>
                  <a:pt x="413" y="62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2" y="66"/>
                </a:lnTo>
                <a:lnTo>
                  <a:pt x="412" y="67"/>
                </a:lnTo>
                <a:lnTo>
                  <a:pt x="412" y="69"/>
                </a:lnTo>
                <a:lnTo>
                  <a:pt x="411" y="70"/>
                </a:lnTo>
                <a:lnTo>
                  <a:pt x="411" y="72"/>
                </a:lnTo>
                <a:lnTo>
                  <a:pt x="411" y="73"/>
                </a:lnTo>
                <a:lnTo>
                  <a:pt x="411" y="74"/>
                </a:lnTo>
                <a:lnTo>
                  <a:pt x="411" y="75"/>
                </a:lnTo>
                <a:lnTo>
                  <a:pt x="411" y="76"/>
                </a:lnTo>
                <a:lnTo>
                  <a:pt x="411" y="77"/>
                </a:lnTo>
                <a:lnTo>
                  <a:pt x="411" y="78"/>
                </a:lnTo>
                <a:lnTo>
                  <a:pt x="411" y="80"/>
                </a:lnTo>
                <a:lnTo>
                  <a:pt x="411" y="83"/>
                </a:lnTo>
                <a:lnTo>
                  <a:pt x="412" y="86"/>
                </a:lnTo>
                <a:lnTo>
                  <a:pt x="412" y="91"/>
                </a:lnTo>
                <a:lnTo>
                  <a:pt x="412" y="93"/>
                </a:lnTo>
                <a:lnTo>
                  <a:pt x="412" y="94"/>
                </a:lnTo>
                <a:lnTo>
                  <a:pt x="412" y="95"/>
                </a:lnTo>
                <a:lnTo>
                  <a:pt x="413" y="98"/>
                </a:lnTo>
                <a:lnTo>
                  <a:pt x="413" y="99"/>
                </a:lnTo>
                <a:lnTo>
                  <a:pt x="413" y="100"/>
                </a:lnTo>
                <a:lnTo>
                  <a:pt x="412" y="102"/>
                </a:lnTo>
                <a:lnTo>
                  <a:pt x="412" y="103"/>
                </a:lnTo>
                <a:lnTo>
                  <a:pt x="411" y="103"/>
                </a:lnTo>
                <a:lnTo>
                  <a:pt x="411" y="104"/>
                </a:lnTo>
                <a:lnTo>
                  <a:pt x="410" y="104"/>
                </a:lnTo>
                <a:lnTo>
                  <a:pt x="411" y="105"/>
                </a:lnTo>
                <a:lnTo>
                  <a:pt x="411" y="107"/>
                </a:lnTo>
                <a:lnTo>
                  <a:pt x="411" y="108"/>
                </a:lnTo>
                <a:lnTo>
                  <a:pt x="411" y="110"/>
                </a:lnTo>
                <a:lnTo>
                  <a:pt x="411" y="112"/>
                </a:lnTo>
                <a:lnTo>
                  <a:pt x="412" y="113"/>
                </a:lnTo>
                <a:lnTo>
                  <a:pt x="413" y="115"/>
                </a:lnTo>
                <a:lnTo>
                  <a:pt x="413" y="116"/>
                </a:lnTo>
                <a:lnTo>
                  <a:pt x="413" y="118"/>
                </a:lnTo>
                <a:lnTo>
                  <a:pt x="414" y="119"/>
                </a:lnTo>
                <a:lnTo>
                  <a:pt x="414" y="121"/>
                </a:lnTo>
                <a:lnTo>
                  <a:pt x="415" y="122"/>
                </a:lnTo>
                <a:lnTo>
                  <a:pt x="415" y="123"/>
                </a:lnTo>
                <a:lnTo>
                  <a:pt x="416" y="124"/>
                </a:lnTo>
                <a:lnTo>
                  <a:pt x="416" y="125"/>
                </a:lnTo>
                <a:lnTo>
                  <a:pt x="416" y="126"/>
                </a:lnTo>
                <a:lnTo>
                  <a:pt x="417" y="127"/>
                </a:lnTo>
                <a:lnTo>
                  <a:pt x="417" y="128"/>
                </a:lnTo>
                <a:lnTo>
                  <a:pt x="418" y="129"/>
                </a:lnTo>
                <a:lnTo>
                  <a:pt x="418" y="130"/>
                </a:lnTo>
                <a:lnTo>
                  <a:pt x="417" y="131"/>
                </a:lnTo>
                <a:lnTo>
                  <a:pt x="417" y="132"/>
                </a:lnTo>
                <a:lnTo>
                  <a:pt x="416" y="133"/>
                </a:lnTo>
                <a:lnTo>
                  <a:pt x="417" y="135"/>
                </a:lnTo>
                <a:lnTo>
                  <a:pt x="416" y="135"/>
                </a:lnTo>
                <a:lnTo>
                  <a:pt x="416" y="136"/>
                </a:lnTo>
                <a:lnTo>
                  <a:pt x="416" y="137"/>
                </a:lnTo>
                <a:lnTo>
                  <a:pt x="417" y="139"/>
                </a:lnTo>
                <a:lnTo>
                  <a:pt x="418" y="139"/>
                </a:lnTo>
                <a:lnTo>
                  <a:pt x="419" y="141"/>
                </a:lnTo>
                <a:lnTo>
                  <a:pt x="419" y="143"/>
                </a:lnTo>
                <a:lnTo>
                  <a:pt x="419" y="144"/>
                </a:lnTo>
                <a:lnTo>
                  <a:pt x="418" y="144"/>
                </a:lnTo>
                <a:lnTo>
                  <a:pt x="418" y="145"/>
                </a:lnTo>
                <a:lnTo>
                  <a:pt x="418" y="146"/>
                </a:lnTo>
                <a:lnTo>
                  <a:pt x="419" y="147"/>
                </a:lnTo>
                <a:lnTo>
                  <a:pt x="419" y="148"/>
                </a:lnTo>
                <a:lnTo>
                  <a:pt x="420" y="148"/>
                </a:lnTo>
                <a:lnTo>
                  <a:pt x="420" y="149"/>
                </a:lnTo>
                <a:lnTo>
                  <a:pt x="421" y="151"/>
                </a:lnTo>
                <a:lnTo>
                  <a:pt x="421" y="152"/>
                </a:lnTo>
                <a:lnTo>
                  <a:pt x="422" y="154"/>
                </a:lnTo>
                <a:lnTo>
                  <a:pt x="421" y="154"/>
                </a:lnTo>
                <a:lnTo>
                  <a:pt x="421" y="155"/>
                </a:lnTo>
                <a:lnTo>
                  <a:pt x="422" y="156"/>
                </a:lnTo>
                <a:lnTo>
                  <a:pt x="422" y="157"/>
                </a:lnTo>
                <a:lnTo>
                  <a:pt x="422" y="158"/>
                </a:lnTo>
                <a:lnTo>
                  <a:pt x="423" y="159"/>
                </a:lnTo>
                <a:lnTo>
                  <a:pt x="424" y="161"/>
                </a:lnTo>
                <a:lnTo>
                  <a:pt x="426" y="163"/>
                </a:lnTo>
                <a:lnTo>
                  <a:pt x="426" y="165"/>
                </a:lnTo>
                <a:lnTo>
                  <a:pt x="426" y="166"/>
                </a:lnTo>
                <a:lnTo>
                  <a:pt x="426" y="168"/>
                </a:lnTo>
                <a:lnTo>
                  <a:pt x="425" y="168"/>
                </a:lnTo>
                <a:lnTo>
                  <a:pt x="426" y="169"/>
                </a:lnTo>
                <a:lnTo>
                  <a:pt x="426" y="170"/>
                </a:lnTo>
                <a:lnTo>
                  <a:pt x="426" y="171"/>
                </a:lnTo>
                <a:lnTo>
                  <a:pt x="426" y="172"/>
                </a:lnTo>
                <a:lnTo>
                  <a:pt x="427" y="171"/>
                </a:lnTo>
                <a:lnTo>
                  <a:pt x="428" y="171"/>
                </a:lnTo>
                <a:lnTo>
                  <a:pt x="430" y="172"/>
                </a:lnTo>
                <a:lnTo>
                  <a:pt x="430" y="173"/>
                </a:lnTo>
                <a:lnTo>
                  <a:pt x="431" y="173"/>
                </a:lnTo>
                <a:lnTo>
                  <a:pt x="430" y="174"/>
                </a:lnTo>
                <a:lnTo>
                  <a:pt x="430" y="175"/>
                </a:lnTo>
                <a:lnTo>
                  <a:pt x="430" y="176"/>
                </a:lnTo>
                <a:lnTo>
                  <a:pt x="430" y="177"/>
                </a:lnTo>
                <a:lnTo>
                  <a:pt x="431" y="177"/>
                </a:lnTo>
                <a:lnTo>
                  <a:pt x="432" y="178"/>
                </a:lnTo>
                <a:lnTo>
                  <a:pt x="433" y="180"/>
                </a:lnTo>
                <a:lnTo>
                  <a:pt x="432" y="182"/>
                </a:lnTo>
                <a:lnTo>
                  <a:pt x="432" y="184"/>
                </a:lnTo>
                <a:lnTo>
                  <a:pt x="433" y="184"/>
                </a:lnTo>
                <a:lnTo>
                  <a:pt x="433" y="185"/>
                </a:lnTo>
                <a:lnTo>
                  <a:pt x="434" y="185"/>
                </a:lnTo>
                <a:lnTo>
                  <a:pt x="435" y="186"/>
                </a:lnTo>
                <a:lnTo>
                  <a:pt x="436" y="187"/>
                </a:lnTo>
                <a:lnTo>
                  <a:pt x="436" y="188"/>
                </a:lnTo>
                <a:lnTo>
                  <a:pt x="436" y="189"/>
                </a:lnTo>
                <a:lnTo>
                  <a:pt x="437" y="189"/>
                </a:lnTo>
                <a:lnTo>
                  <a:pt x="437" y="190"/>
                </a:lnTo>
                <a:lnTo>
                  <a:pt x="437" y="192"/>
                </a:lnTo>
                <a:lnTo>
                  <a:pt x="437" y="193"/>
                </a:lnTo>
                <a:lnTo>
                  <a:pt x="436" y="194"/>
                </a:lnTo>
                <a:lnTo>
                  <a:pt x="437" y="194"/>
                </a:lnTo>
                <a:lnTo>
                  <a:pt x="436" y="194"/>
                </a:lnTo>
                <a:lnTo>
                  <a:pt x="437" y="195"/>
                </a:lnTo>
                <a:lnTo>
                  <a:pt x="437" y="196"/>
                </a:lnTo>
                <a:lnTo>
                  <a:pt x="437" y="197"/>
                </a:lnTo>
                <a:lnTo>
                  <a:pt x="437" y="198"/>
                </a:lnTo>
                <a:lnTo>
                  <a:pt x="438" y="200"/>
                </a:lnTo>
                <a:lnTo>
                  <a:pt x="437" y="201"/>
                </a:lnTo>
                <a:lnTo>
                  <a:pt x="437" y="202"/>
                </a:lnTo>
                <a:lnTo>
                  <a:pt x="437" y="203"/>
                </a:lnTo>
                <a:lnTo>
                  <a:pt x="436" y="203"/>
                </a:lnTo>
                <a:lnTo>
                  <a:pt x="435" y="203"/>
                </a:lnTo>
                <a:lnTo>
                  <a:pt x="435" y="204"/>
                </a:lnTo>
                <a:lnTo>
                  <a:pt x="435" y="205"/>
                </a:lnTo>
                <a:lnTo>
                  <a:pt x="436" y="204"/>
                </a:lnTo>
                <a:lnTo>
                  <a:pt x="437" y="204"/>
                </a:lnTo>
                <a:lnTo>
                  <a:pt x="437" y="205"/>
                </a:lnTo>
                <a:lnTo>
                  <a:pt x="438" y="204"/>
                </a:lnTo>
                <a:lnTo>
                  <a:pt x="439" y="203"/>
                </a:lnTo>
                <a:lnTo>
                  <a:pt x="440" y="203"/>
                </a:lnTo>
                <a:lnTo>
                  <a:pt x="441" y="203"/>
                </a:lnTo>
                <a:lnTo>
                  <a:pt x="442" y="204"/>
                </a:lnTo>
                <a:lnTo>
                  <a:pt x="443" y="205"/>
                </a:lnTo>
                <a:lnTo>
                  <a:pt x="443" y="206"/>
                </a:lnTo>
                <a:lnTo>
                  <a:pt x="443" y="207"/>
                </a:lnTo>
                <a:lnTo>
                  <a:pt x="444" y="207"/>
                </a:lnTo>
                <a:lnTo>
                  <a:pt x="444" y="208"/>
                </a:lnTo>
                <a:lnTo>
                  <a:pt x="444" y="209"/>
                </a:lnTo>
                <a:lnTo>
                  <a:pt x="445" y="209"/>
                </a:lnTo>
                <a:lnTo>
                  <a:pt x="445" y="210"/>
                </a:lnTo>
                <a:lnTo>
                  <a:pt x="445" y="211"/>
                </a:lnTo>
                <a:lnTo>
                  <a:pt x="445" y="212"/>
                </a:lnTo>
                <a:lnTo>
                  <a:pt x="444" y="213"/>
                </a:lnTo>
                <a:lnTo>
                  <a:pt x="445" y="215"/>
                </a:lnTo>
                <a:lnTo>
                  <a:pt x="445" y="216"/>
                </a:lnTo>
                <a:lnTo>
                  <a:pt x="446" y="216"/>
                </a:lnTo>
                <a:lnTo>
                  <a:pt x="446" y="217"/>
                </a:lnTo>
                <a:lnTo>
                  <a:pt x="445" y="217"/>
                </a:lnTo>
                <a:lnTo>
                  <a:pt x="445" y="218"/>
                </a:lnTo>
                <a:lnTo>
                  <a:pt x="446" y="218"/>
                </a:lnTo>
                <a:lnTo>
                  <a:pt x="446" y="219"/>
                </a:lnTo>
                <a:lnTo>
                  <a:pt x="447" y="219"/>
                </a:lnTo>
                <a:lnTo>
                  <a:pt x="447" y="220"/>
                </a:lnTo>
                <a:lnTo>
                  <a:pt x="447" y="221"/>
                </a:lnTo>
                <a:lnTo>
                  <a:pt x="447" y="222"/>
                </a:lnTo>
                <a:lnTo>
                  <a:pt x="447" y="223"/>
                </a:lnTo>
                <a:lnTo>
                  <a:pt x="447" y="224"/>
                </a:lnTo>
                <a:lnTo>
                  <a:pt x="448" y="225"/>
                </a:lnTo>
                <a:lnTo>
                  <a:pt x="449" y="226"/>
                </a:lnTo>
                <a:lnTo>
                  <a:pt x="449" y="227"/>
                </a:lnTo>
                <a:lnTo>
                  <a:pt x="449" y="228"/>
                </a:lnTo>
                <a:lnTo>
                  <a:pt x="449" y="229"/>
                </a:lnTo>
                <a:lnTo>
                  <a:pt x="449" y="230"/>
                </a:lnTo>
                <a:lnTo>
                  <a:pt x="449" y="231"/>
                </a:lnTo>
                <a:lnTo>
                  <a:pt x="449" y="232"/>
                </a:lnTo>
                <a:lnTo>
                  <a:pt x="450" y="232"/>
                </a:lnTo>
                <a:lnTo>
                  <a:pt x="451" y="232"/>
                </a:lnTo>
                <a:lnTo>
                  <a:pt x="451" y="233"/>
                </a:lnTo>
                <a:lnTo>
                  <a:pt x="452" y="235"/>
                </a:lnTo>
                <a:lnTo>
                  <a:pt x="453" y="236"/>
                </a:lnTo>
                <a:lnTo>
                  <a:pt x="453" y="238"/>
                </a:lnTo>
                <a:lnTo>
                  <a:pt x="453" y="240"/>
                </a:lnTo>
                <a:lnTo>
                  <a:pt x="453" y="241"/>
                </a:lnTo>
                <a:lnTo>
                  <a:pt x="452" y="241"/>
                </a:lnTo>
                <a:lnTo>
                  <a:pt x="451" y="241"/>
                </a:lnTo>
                <a:lnTo>
                  <a:pt x="451" y="242"/>
                </a:lnTo>
                <a:lnTo>
                  <a:pt x="453" y="242"/>
                </a:lnTo>
                <a:lnTo>
                  <a:pt x="455" y="241"/>
                </a:lnTo>
                <a:lnTo>
                  <a:pt x="457" y="240"/>
                </a:lnTo>
                <a:lnTo>
                  <a:pt x="464" y="237"/>
                </a:lnTo>
                <a:lnTo>
                  <a:pt x="465" y="237"/>
                </a:lnTo>
                <a:lnTo>
                  <a:pt x="470" y="236"/>
                </a:lnTo>
                <a:lnTo>
                  <a:pt x="471" y="235"/>
                </a:lnTo>
                <a:lnTo>
                  <a:pt x="473" y="236"/>
                </a:lnTo>
                <a:lnTo>
                  <a:pt x="474" y="236"/>
                </a:lnTo>
                <a:lnTo>
                  <a:pt x="475" y="236"/>
                </a:lnTo>
                <a:lnTo>
                  <a:pt x="476" y="236"/>
                </a:lnTo>
                <a:lnTo>
                  <a:pt x="477" y="236"/>
                </a:lnTo>
                <a:lnTo>
                  <a:pt x="478" y="236"/>
                </a:lnTo>
                <a:lnTo>
                  <a:pt x="478" y="237"/>
                </a:lnTo>
                <a:lnTo>
                  <a:pt x="479" y="237"/>
                </a:lnTo>
                <a:lnTo>
                  <a:pt x="479" y="238"/>
                </a:lnTo>
                <a:lnTo>
                  <a:pt x="480" y="237"/>
                </a:lnTo>
                <a:lnTo>
                  <a:pt x="480" y="238"/>
                </a:lnTo>
                <a:lnTo>
                  <a:pt x="481" y="238"/>
                </a:lnTo>
                <a:lnTo>
                  <a:pt x="481" y="239"/>
                </a:lnTo>
                <a:lnTo>
                  <a:pt x="482" y="240"/>
                </a:lnTo>
                <a:lnTo>
                  <a:pt x="482" y="241"/>
                </a:lnTo>
                <a:lnTo>
                  <a:pt x="483" y="241"/>
                </a:lnTo>
                <a:lnTo>
                  <a:pt x="483" y="242"/>
                </a:lnTo>
                <a:lnTo>
                  <a:pt x="485" y="245"/>
                </a:lnTo>
                <a:lnTo>
                  <a:pt x="486" y="246"/>
                </a:lnTo>
                <a:lnTo>
                  <a:pt x="486" y="247"/>
                </a:lnTo>
                <a:lnTo>
                  <a:pt x="487" y="247"/>
                </a:lnTo>
                <a:lnTo>
                  <a:pt x="488" y="247"/>
                </a:lnTo>
                <a:lnTo>
                  <a:pt x="488" y="248"/>
                </a:lnTo>
                <a:lnTo>
                  <a:pt x="489" y="249"/>
                </a:lnTo>
                <a:lnTo>
                  <a:pt x="489" y="250"/>
                </a:lnTo>
                <a:lnTo>
                  <a:pt x="489" y="251"/>
                </a:lnTo>
                <a:lnTo>
                  <a:pt x="490" y="252"/>
                </a:lnTo>
                <a:lnTo>
                  <a:pt x="489" y="253"/>
                </a:lnTo>
                <a:lnTo>
                  <a:pt x="490" y="254"/>
                </a:lnTo>
                <a:lnTo>
                  <a:pt x="490" y="255"/>
                </a:lnTo>
                <a:lnTo>
                  <a:pt x="491" y="255"/>
                </a:lnTo>
                <a:lnTo>
                  <a:pt x="491" y="256"/>
                </a:lnTo>
                <a:lnTo>
                  <a:pt x="492" y="256"/>
                </a:lnTo>
                <a:lnTo>
                  <a:pt x="492" y="257"/>
                </a:lnTo>
                <a:lnTo>
                  <a:pt x="493" y="257"/>
                </a:lnTo>
                <a:lnTo>
                  <a:pt x="493" y="258"/>
                </a:lnTo>
                <a:lnTo>
                  <a:pt x="493" y="260"/>
                </a:lnTo>
                <a:lnTo>
                  <a:pt x="493" y="261"/>
                </a:lnTo>
                <a:lnTo>
                  <a:pt x="494" y="261"/>
                </a:lnTo>
                <a:lnTo>
                  <a:pt x="494" y="262"/>
                </a:lnTo>
                <a:lnTo>
                  <a:pt x="494" y="263"/>
                </a:lnTo>
                <a:lnTo>
                  <a:pt x="495" y="264"/>
                </a:lnTo>
                <a:lnTo>
                  <a:pt x="501" y="279"/>
                </a:lnTo>
                <a:lnTo>
                  <a:pt x="502" y="279"/>
                </a:lnTo>
                <a:lnTo>
                  <a:pt x="504" y="279"/>
                </a:lnTo>
                <a:lnTo>
                  <a:pt x="506" y="279"/>
                </a:lnTo>
                <a:lnTo>
                  <a:pt x="508" y="278"/>
                </a:lnTo>
                <a:lnTo>
                  <a:pt x="509" y="278"/>
                </a:lnTo>
                <a:lnTo>
                  <a:pt x="512" y="280"/>
                </a:lnTo>
                <a:lnTo>
                  <a:pt x="513" y="280"/>
                </a:lnTo>
                <a:lnTo>
                  <a:pt x="515" y="281"/>
                </a:lnTo>
                <a:lnTo>
                  <a:pt x="516" y="281"/>
                </a:lnTo>
                <a:lnTo>
                  <a:pt x="517" y="281"/>
                </a:lnTo>
                <a:lnTo>
                  <a:pt x="519" y="282"/>
                </a:lnTo>
                <a:lnTo>
                  <a:pt x="521" y="283"/>
                </a:lnTo>
                <a:lnTo>
                  <a:pt x="523" y="283"/>
                </a:lnTo>
                <a:lnTo>
                  <a:pt x="524" y="284"/>
                </a:lnTo>
                <a:lnTo>
                  <a:pt x="526" y="285"/>
                </a:lnTo>
                <a:lnTo>
                  <a:pt x="527" y="286"/>
                </a:lnTo>
                <a:lnTo>
                  <a:pt x="528" y="286"/>
                </a:lnTo>
                <a:lnTo>
                  <a:pt x="531" y="288"/>
                </a:lnTo>
                <a:lnTo>
                  <a:pt x="535" y="291"/>
                </a:lnTo>
                <a:lnTo>
                  <a:pt x="536" y="292"/>
                </a:lnTo>
                <a:lnTo>
                  <a:pt x="536" y="293"/>
                </a:lnTo>
                <a:lnTo>
                  <a:pt x="536" y="294"/>
                </a:lnTo>
                <a:lnTo>
                  <a:pt x="535" y="294"/>
                </a:lnTo>
                <a:lnTo>
                  <a:pt x="536" y="294"/>
                </a:lnTo>
                <a:lnTo>
                  <a:pt x="537" y="295"/>
                </a:lnTo>
                <a:lnTo>
                  <a:pt x="537" y="296"/>
                </a:lnTo>
                <a:lnTo>
                  <a:pt x="537" y="297"/>
                </a:lnTo>
                <a:lnTo>
                  <a:pt x="538" y="299"/>
                </a:lnTo>
                <a:lnTo>
                  <a:pt x="538" y="301"/>
                </a:lnTo>
                <a:lnTo>
                  <a:pt x="538" y="304"/>
                </a:lnTo>
                <a:lnTo>
                  <a:pt x="538" y="308"/>
                </a:lnTo>
                <a:lnTo>
                  <a:pt x="539" y="309"/>
                </a:lnTo>
                <a:lnTo>
                  <a:pt x="539" y="312"/>
                </a:lnTo>
                <a:lnTo>
                  <a:pt x="539" y="313"/>
                </a:lnTo>
                <a:lnTo>
                  <a:pt x="539" y="314"/>
                </a:lnTo>
                <a:lnTo>
                  <a:pt x="540" y="314"/>
                </a:lnTo>
                <a:lnTo>
                  <a:pt x="540" y="315"/>
                </a:lnTo>
                <a:lnTo>
                  <a:pt x="539" y="315"/>
                </a:lnTo>
                <a:lnTo>
                  <a:pt x="540" y="316"/>
                </a:lnTo>
                <a:lnTo>
                  <a:pt x="539" y="316"/>
                </a:lnTo>
                <a:lnTo>
                  <a:pt x="539" y="318"/>
                </a:lnTo>
                <a:lnTo>
                  <a:pt x="539" y="319"/>
                </a:lnTo>
                <a:lnTo>
                  <a:pt x="539" y="320"/>
                </a:lnTo>
                <a:lnTo>
                  <a:pt x="539" y="321"/>
                </a:lnTo>
                <a:lnTo>
                  <a:pt x="539" y="322"/>
                </a:lnTo>
                <a:lnTo>
                  <a:pt x="539" y="323"/>
                </a:lnTo>
                <a:lnTo>
                  <a:pt x="539" y="324"/>
                </a:lnTo>
                <a:lnTo>
                  <a:pt x="538" y="325"/>
                </a:lnTo>
                <a:lnTo>
                  <a:pt x="538" y="326"/>
                </a:lnTo>
                <a:lnTo>
                  <a:pt x="538" y="327"/>
                </a:lnTo>
                <a:lnTo>
                  <a:pt x="538" y="328"/>
                </a:lnTo>
                <a:lnTo>
                  <a:pt x="537" y="329"/>
                </a:lnTo>
                <a:lnTo>
                  <a:pt x="537" y="330"/>
                </a:lnTo>
                <a:lnTo>
                  <a:pt x="536" y="331"/>
                </a:lnTo>
                <a:lnTo>
                  <a:pt x="536" y="332"/>
                </a:lnTo>
                <a:lnTo>
                  <a:pt x="536" y="333"/>
                </a:lnTo>
                <a:lnTo>
                  <a:pt x="536" y="336"/>
                </a:lnTo>
                <a:lnTo>
                  <a:pt x="537" y="339"/>
                </a:lnTo>
                <a:lnTo>
                  <a:pt x="537" y="340"/>
                </a:lnTo>
                <a:lnTo>
                  <a:pt x="537" y="341"/>
                </a:lnTo>
                <a:lnTo>
                  <a:pt x="537" y="342"/>
                </a:lnTo>
                <a:lnTo>
                  <a:pt x="537" y="343"/>
                </a:lnTo>
                <a:lnTo>
                  <a:pt x="538" y="343"/>
                </a:lnTo>
                <a:lnTo>
                  <a:pt x="537" y="344"/>
                </a:lnTo>
                <a:lnTo>
                  <a:pt x="537" y="346"/>
                </a:lnTo>
                <a:lnTo>
                  <a:pt x="536" y="346"/>
                </a:lnTo>
                <a:lnTo>
                  <a:pt x="536" y="347"/>
                </a:lnTo>
                <a:lnTo>
                  <a:pt x="536" y="348"/>
                </a:lnTo>
                <a:lnTo>
                  <a:pt x="535" y="348"/>
                </a:lnTo>
                <a:lnTo>
                  <a:pt x="535" y="349"/>
                </a:lnTo>
                <a:lnTo>
                  <a:pt x="535" y="350"/>
                </a:lnTo>
                <a:lnTo>
                  <a:pt x="534" y="350"/>
                </a:lnTo>
                <a:lnTo>
                  <a:pt x="534" y="351"/>
                </a:lnTo>
                <a:lnTo>
                  <a:pt x="533" y="351"/>
                </a:lnTo>
                <a:lnTo>
                  <a:pt x="533" y="352"/>
                </a:lnTo>
                <a:lnTo>
                  <a:pt x="532" y="352"/>
                </a:lnTo>
                <a:lnTo>
                  <a:pt x="532" y="353"/>
                </a:lnTo>
                <a:lnTo>
                  <a:pt x="532" y="354"/>
                </a:lnTo>
                <a:lnTo>
                  <a:pt x="531" y="360"/>
                </a:lnTo>
                <a:lnTo>
                  <a:pt x="532" y="361"/>
                </a:lnTo>
                <a:lnTo>
                  <a:pt x="532" y="362"/>
                </a:lnTo>
                <a:lnTo>
                  <a:pt x="532" y="363"/>
                </a:lnTo>
                <a:lnTo>
                  <a:pt x="532" y="365"/>
                </a:lnTo>
                <a:lnTo>
                  <a:pt x="531" y="366"/>
                </a:lnTo>
                <a:lnTo>
                  <a:pt x="530" y="367"/>
                </a:lnTo>
                <a:lnTo>
                  <a:pt x="529" y="368"/>
                </a:lnTo>
                <a:lnTo>
                  <a:pt x="528" y="368"/>
                </a:lnTo>
                <a:lnTo>
                  <a:pt x="527" y="370"/>
                </a:lnTo>
                <a:lnTo>
                  <a:pt x="526" y="371"/>
                </a:lnTo>
                <a:lnTo>
                  <a:pt x="525" y="374"/>
                </a:lnTo>
                <a:lnTo>
                  <a:pt x="524" y="376"/>
                </a:lnTo>
                <a:lnTo>
                  <a:pt x="523" y="378"/>
                </a:lnTo>
                <a:lnTo>
                  <a:pt x="522" y="378"/>
                </a:lnTo>
                <a:lnTo>
                  <a:pt x="521" y="379"/>
                </a:lnTo>
                <a:lnTo>
                  <a:pt x="520" y="379"/>
                </a:lnTo>
                <a:lnTo>
                  <a:pt x="519" y="379"/>
                </a:lnTo>
                <a:lnTo>
                  <a:pt x="520" y="379"/>
                </a:lnTo>
                <a:lnTo>
                  <a:pt x="520" y="380"/>
                </a:lnTo>
                <a:lnTo>
                  <a:pt x="519" y="380"/>
                </a:lnTo>
                <a:lnTo>
                  <a:pt x="519" y="381"/>
                </a:lnTo>
                <a:lnTo>
                  <a:pt x="520" y="381"/>
                </a:lnTo>
                <a:lnTo>
                  <a:pt x="519" y="381"/>
                </a:lnTo>
                <a:lnTo>
                  <a:pt x="519" y="382"/>
                </a:lnTo>
                <a:lnTo>
                  <a:pt x="519" y="383"/>
                </a:lnTo>
                <a:lnTo>
                  <a:pt x="519" y="384"/>
                </a:lnTo>
                <a:lnTo>
                  <a:pt x="518" y="384"/>
                </a:lnTo>
                <a:lnTo>
                  <a:pt x="518" y="385"/>
                </a:lnTo>
                <a:lnTo>
                  <a:pt x="517" y="385"/>
                </a:lnTo>
                <a:lnTo>
                  <a:pt x="517" y="386"/>
                </a:lnTo>
                <a:lnTo>
                  <a:pt x="516" y="386"/>
                </a:lnTo>
                <a:lnTo>
                  <a:pt x="515" y="386"/>
                </a:lnTo>
                <a:lnTo>
                  <a:pt x="515" y="388"/>
                </a:lnTo>
                <a:lnTo>
                  <a:pt x="515" y="395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97" name="Freeform 602"/>
          <p:cNvSpPr>
            <a:spLocks/>
          </p:cNvSpPr>
          <p:nvPr/>
        </p:nvSpPr>
        <p:spPr bwMode="auto">
          <a:xfrm>
            <a:off x="2420938" y="1598613"/>
            <a:ext cx="555625" cy="604837"/>
          </a:xfrm>
          <a:custGeom>
            <a:avLst/>
            <a:gdLst>
              <a:gd name="T0" fmla="*/ 2147483646 w 540"/>
              <a:gd name="T1" fmla="*/ 2147483646 h 589"/>
              <a:gd name="T2" fmla="*/ 2147483646 w 540"/>
              <a:gd name="T3" fmla="*/ 2147483646 h 589"/>
              <a:gd name="T4" fmla="*/ 2147483646 w 540"/>
              <a:gd name="T5" fmla="*/ 2147483646 h 589"/>
              <a:gd name="T6" fmla="*/ 2147483646 w 540"/>
              <a:gd name="T7" fmla="*/ 2147483646 h 589"/>
              <a:gd name="T8" fmla="*/ 2147483646 w 540"/>
              <a:gd name="T9" fmla="*/ 2147483646 h 589"/>
              <a:gd name="T10" fmla="*/ 2147483646 w 540"/>
              <a:gd name="T11" fmla="*/ 2147483646 h 589"/>
              <a:gd name="T12" fmla="*/ 2147483646 w 540"/>
              <a:gd name="T13" fmla="*/ 2147483646 h 589"/>
              <a:gd name="T14" fmla="*/ 2147483646 w 540"/>
              <a:gd name="T15" fmla="*/ 2147483646 h 589"/>
              <a:gd name="T16" fmla="*/ 2147483646 w 540"/>
              <a:gd name="T17" fmla="*/ 2147483646 h 589"/>
              <a:gd name="T18" fmla="*/ 2147483646 w 540"/>
              <a:gd name="T19" fmla="*/ 2147483646 h 589"/>
              <a:gd name="T20" fmla="*/ 2147483646 w 540"/>
              <a:gd name="T21" fmla="*/ 2147483646 h 589"/>
              <a:gd name="T22" fmla="*/ 2147483646 w 540"/>
              <a:gd name="T23" fmla="*/ 2147483646 h 589"/>
              <a:gd name="T24" fmla="*/ 2147483646 w 540"/>
              <a:gd name="T25" fmla="*/ 2147483646 h 589"/>
              <a:gd name="T26" fmla="*/ 2147483646 w 540"/>
              <a:gd name="T27" fmla="*/ 2147483646 h 589"/>
              <a:gd name="T28" fmla="*/ 2147483646 w 540"/>
              <a:gd name="T29" fmla="*/ 2147483646 h 589"/>
              <a:gd name="T30" fmla="*/ 2147483646 w 540"/>
              <a:gd name="T31" fmla="*/ 2147483646 h 589"/>
              <a:gd name="T32" fmla="*/ 2147483646 w 540"/>
              <a:gd name="T33" fmla="*/ 2147483646 h 589"/>
              <a:gd name="T34" fmla="*/ 2147483646 w 540"/>
              <a:gd name="T35" fmla="*/ 2147483646 h 589"/>
              <a:gd name="T36" fmla="*/ 2147483646 w 540"/>
              <a:gd name="T37" fmla="*/ 2147483646 h 589"/>
              <a:gd name="T38" fmla="*/ 2147483646 w 540"/>
              <a:gd name="T39" fmla="*/ 2147483646 h 589"/>
              <a:gd name="T40" fmla="*/ 2147483646 w 540"/>
              <a:gd name="T41" fmla="*/ 2147483646 h 589"/>
              <a:gd name="T42" fmla="*/ 2147483646 w 540"/>
              <a:gd name="T43" fmla="*/ 2147483646 h 589"/>
              <a:gd name="T44" fmla="*/ 2147483646 w 540"/>
              <a:gd name="T45" fmla="*/ 2147483646 h 589"/>
              <a:gd name="T46" fmla="*/ 2147483646 w 540"/>
              <a:gd name="T47" fmla="*/ 2147483646 h 589"/>
              <a:gd name="T48" fmla="*/ 2147483646 w 540"/>
              <a:gd name="T49" fmla="*/ 2147483646 h 589"/>
              <a:gd name="T50" fmla="*/ 2147483646 w 540"/>
              <a:gd name="T51" fmla="*/ 2147483646 h 589"/>
              <a:gd name="T52" fmla="*/ 2147483646 w 540"/>
              <a:gd name="T53" fmla="*/ 2147483646 h 589"/>
              <a:gd name="T54" fmla="*/ 2147483646 w 540"/>
              <a:gd name="T55" fmla="*/ 2147483646 h 589"/>
              <a:gd name="T56" fmla="*/ 2147483646 w 540"/>
              <a:gd name="T57" fmla="*/ 2147483646 h 589"/>
              <a:gd name="T58" fmla="*/ 2147483646 w 540"/>
              <a:gd name="T59" fmla="*/ 2147483646 h 589"/>
              <a:gd name="T60" fmla="*/ 2147483646 w 540"/>
              <a:gd name="T61" fmla="*/ 2147483646 h 589"/>
              <a:gd name="T62" fmla="*/ 2147483646 w 540"/>
              <a:gd name="T63" fmla="*/ 2147483646 h 589"/>
              <a:gd name="T64" fmla="*/ 2147483646 w 540"/>
              <a:gd name="T65" fmla="*/ 2147483646 h 589"/>
              <a:gd name="T66" fmla="*/ 2147483646 w 540"/>
              <a:gd name="T67" fmla="*/ 2147483646 h 589"/>
              <a:gd name="T68" fmla="*/ 2147483646 w 540"/>
              <a:gd name="T69" fmla="*/ 2147483646 h 589"/>
              <a:gd name="T70" fmla="*/ 2147483646 w 540"/>
              <a:gd name="T71" fmla="*/ 2147483646 h 589"/>
              <a:gd name="T72" fmla="*/ 2147483646 w 540"/>
              <a:gd name="T73" fmla="*/ 2147483646 h 589"/>
              <a:gd name="T74" fmla="*/ 2147483646 w 540"/>
              <a:gd name="T75" fmla="*/ 2147483646 h 589"/>
              <a:gd name="T76" fmla="*/ 2147483646 w 540"/>
              <a:gd name="T77" fmla="*/ 2147483646 h 589"/>
              <a:gd name="T78" fmla="*/ 2147483646 w 540"/>
              <a:gd name="T79" fmla="*/ 2147483646 h 589"/>
              <a:gd name="T80" fmla="*/ 2147483646 w 540"/>
              <a:gd name="T81" fmla="*/ 2147483646 h 589"/>
              <a:gd name="T82" fmla="*/ 2147483646 w 540"/>
              <a:gd name="T83" fmla="*/ 2147483646 h 589"/>
              <a:gd name="T84" fmla="*/ 2147483646 w 540"/>
              <a:gd name="T85" fmla="*/ 2147483646 h 589"/>
              <a:gd name="T86" fmla="*/ 2147483646 w 540"/>
              <a:gd name="T87" fmla="*/ 2147483646 h 589"/>
              <a:gd name="T88" fmla="*/ 2147483646 w 540"/>
              <a:gd name="T89" fmla="*/ 2147483646 h 589"/>
              <a:gd name="T90" fmla="*/ 2147483646 w 540"/>
              <a:gd name="T91" fmla="*/ 2147483646 h 589"/>
              <a:gd name="T92" fmla="*/ 2147483646 w 540"/>
              <a:gd name="T93" fmla="*/ 2147483646 h 589"/>
              <a:gd name="T94" fmla="*/ 2147483646 w 540"/>
              <a:gd name="T95" fmla="*/ 2147483646 h 589"/>
              <a:gd name="T96" fmla="*/ 2147483646 w 540"/>
              <a:gd name="T97" fmla="*/ 2147483646 h 589"/>
              <a:gd name="T98" fmla="*/ 2147483646 w 540"/>
              <a:gd name="T99" fmla="*/ 2147483646 h 589"/>
              <a:gd name="T100" fmla="*/ 2147483646 w 540"/>
              <a:gd name="T101" fmla="*/ 2147483646 h 589"/>
              <a:gd name="T102" fmla="*/ 2147483646 w 540"/>
              <a:gd name="T103" fmla="*/ 2147483646 h 589"/>
              <a:gd name="T104" fmla="*/ 2147483646 w 540"/>
              <a:gd name="T105" fmla="*/ 2147483646 h 589"/>
              <a:gd name="T106" fmla="*/ 2147483646 w 540"/>
              <a:gd name="T107" fmla="*/ 2147483646 h 589"/>
              <a:gd name="T108" fmla="*/ 2147483646 w 540"/>
              <a:gd name="T109" fmla="*/ 2147483646 h 589"/>
              <a:gd name="T110" fmla="*/ 2147483646 w 540"/>
              <a:gd name="T111" fmla="*/ 2147483646 h 589"/>
              <a:gd name="T112" fmla="*/ 2147483646 w 540"/>
              <a:gd name="T113" fmla="*/ 2147483646 h 589"/>
              <a:gd name="T114" fmla="*/ 2147483646 w 540"/>
              <a:gd name="T115" fmla="*/ 2147483646 h 589"/>
              <a:gd name="T116" fmla="*/ 2147483646 w 540"/>
              <a:gd name="T117" fmla="*/ 2147483646 h 589"/>
              <a:gd name="T118" fmla="*/ 2147483646 w 540"/>
              <a:gd name="T119" fmla="*/ 2147483646 h 589"/>
              <a:gd name="T120" fmla="*/ 2147483646 w 540"/>
              <a:gd name="T121" fmla="*/ 2147483646 h 589"/>
              <a:gd name="T122" fmla="*/ 2147483646 w 540"/>
              <a:gd name="T123" fmla="*/ 2147483646 h 589"/>
              <a:gd name="T124" fmla="*/ 2147483646 w 540"/>
              <a:gd name="T125" fmla="*/ 2147483646 h 58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40"/>
              <a:gd name="T190" fmla="*/ 0 h 589"/>
              <a:gd name="T191" fmla="*/ 540 w 540"/>
              <a:gd name="T192" fmla="*/ 589 h 589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40" h="589">
                <a:moveTo>
                  <a:pt x="515" y="395"/>
                </a:moveTo>
                <a:lnTo>
                  <a:pt x="514" y="395"/>
                </a:lnTo>
                <a:lnTo>
                  <a:pt x="512" y="394"/>
                </a:lnTo>
                <a:lnTo>
                  <a:pt x="511" y="394"/>
                </a:lnTo>
                <a:lnTo>
                  <a:pt x="508" y="394"/>
                </a:lnTo>
                <a:lnTo>
                  <a:pt x="505" y="394"/>
                </a:lnTo>
                <a:lnTo>
                  <a:pt x="504" y="394"/>
                </a:lnTo>
                <a:lnTo>
                  <a:pt x="496" y="395"/>
                </a:lnTo>
                <a:lnTo>
                  <a:pt x="491" y="396"/>
                </a:lnTo>
                <a:lnTo>
                  <a:pt x="489" y="397"/>
                </a:lnTo>
                <a:lnTo>
                  <a:pt x="487" y="397"/>
                </a:lnTo>
                <a:lnTo>
                  <a:pt x="483" y="400"/>
                </a:lnTo>
                <a:lnTo>
                  <a:pt x="482" y="400"/>
                </a:lnTo>
                <a:lnTo>
                  <a:pt x="481" y="401"/>
                </a:lnTo>
                <a:lnTo>
                  <a:pt x="479" y="402"/>
                </a:lnTo>
                <a:lnTo>
                  <a:pt x="478" y="404"/>
                </a:lnTo>
                <a:lnTo>
                  <a:pt x="476" y="406"/>
                </a:lnTo>
                <a:lnTo>
                  <a:pt x="476" y="407"/>
                </a:lnTo>
                <a:lnTo>
                  <a:pt x="475" y="408"/>
                </a:lnTo>
                <a:lnTo>
                  <a:pt x="475" y="411"/>
                </a:lnTo>
                <a:lnTo>
                  <a:pt x="474" y="413"/>
                </a:lnTo>
                <a:lnTo>
                  <a:pt x="474" y="414"/>
                </a:lnTo>
                <a:lnTo>
                  <a:pt x="474" y="416"/>
                </a:lnTo>
                <a:lnTo>
                  <a:pt x="472" y="419"/>
                </a:lnTo>
                <a:lnTo>
                  <a:pt x="471" y="421"/>
                </a:lnTo>
                <a:lnTo>
                  <a:pt x="470" y="422"/>
                </a:lnTo>
                <a:lnTo>
                  <a:pt x="470" y="423"/>
                </a:lnTo>
                <a:lnTo>
                  <a:pt x="469" y="425"/>
                </a:lnTo>
                <a:lnTo>
                  <a:pt x="468" y="427"/>
                </a:lnTo>
                <a:lnTo>
                  <a:pt x="467" y="430"/>
                </a:lnTo>
                <a:lnTo>
                  <a:pt x="466" y="431"/>
                </a:lnTo>
                <a:lnTo>
                  <a:pt x="465" y="434"/>
                </a:lnTo>
                <a:lnTo>
                  <a:pt x="462" y="437"/>
                </a:lnTo>
                <a:lnTo>
                  <a:pt x="460" y="440"/>
                </a:lnTo>
                <a:lnTo>
                  <a:pt x="459" y="440"/>
                </a:lnTo>
                <a:lnTo>
                  <a:pt x="458" y="441"/>
                </a:lnTo>
                <a:lnTo>
                  <a:pt x="457" y="441"/>
                </a:lnTo>
                <a:lnTo>
                  <a:pt x="456" y="442"/>
                </a:lnTo>
                <a:lnTo>
                  <a:pt x="454" y="444"/>
                </a:lnTo>
                <a:lnTo>
                  <a:pt x="452" y="446"/>
                </a:lnTo>
                <a:lnTo>
                  <a:pt x="451" y="447"/>
                </a:lnTo>
                <a:lnTo>
                  <a:pt x="449" y="448"/>
                </a:lnTo>
                <a:lnTo>
                  <a:pt x="447" y="450"/>
                </a:lnTo>
                <a:lnTo>
                  <a:pt x="444" y="451"/>
                </a:lnTo>
                <a:lnTo>
                  <a:pt x="442" y="452"/>
                </a:lnTo>
                <a:lnTo>
                  <a:pt x="439" y="453"/>
                </a:lnTo>
                <a:lnTo>
                  <a:pt x="425" y="456"/>
                </a:lnTo>
                <a:lnTo>
                  <a:pt x="423" y="457"/>
                </a:lnTo>
                <a:lnTo>
                  <a:pt x="421" y="458"/>
                </a:lnTo>
                <a:lnTo>
                  <a:pt x="419" y="459"/>
                </a:lnTo>
                <a:lnTo>
                  <a:pt x="419" y="460"/>
                </a:lnTo>
                <a:lnTo>
                  <a:pt x="418" y="461"/>
                </a:lnTo>
                <a:lnTo>
                  <a:pt x="417" y="463"/>
                </a:lnTo>
                <a:lnTo>
                  <a:pt x="416" y="464"/>
                </a:lnTo>
                <a:lnTo>
                  <a:pt x="415" y="465"/>
                </a:lnTo>
                <a:lnTo>
                  <a:pt x="412" y="468"/>
                </a:lnTo>
                <a:lnTo>
                  <a:pt x="410" y="471"/>
                </a:lnTo>
                <a:lnTo>
                  <a:pt x="409" y="471"/>
                </a:lnTo>
                <a:lnTo>
                  <a:pt x="408" y="472"/>
                </a:lnTo>
                <a:lnTo>
                  <a:pt x="406" y="473"/>
                </a:lnTo>
                <a:lnTo>
                  <a:pt x="404" y="473"/>
                </a:lnTo>
                <a:lnTo>
                  <a:pt x="402" y="474"/>
                </a:lnTo>
                <a:lnTo>
                  <a:pt x="400" y="474"/>
                </a:lnTo>
                <a:lnTo>
                  <a:pt x="398" y="474"/>
                </a:lnTo>
                <a:lnTo>
                  <a:pt x="396" y="475"/>
                </a:lnTo>
                <a:lnTo>
                  <a:pt x="395" y="475"/>
                </a:lnTo>
                <a:lnTo>
                  <a:pt x="393" y="475"/>
                </a:lnTo>
                <a:lnTo>
                  <a:pt x="393" y="476"/>
                </a:lnTo>
                <a:lnTo>
                  <a:pt x="392" y="476"/>
                </a:lnTo>
                <a:lnTo>
                  <a:pt x="391" y="478"/>
                </a:lnTo>
                <a:lnTo>
                  <a:pt x="390" y="479"/>
                </a:lnTo>
                <a:lnTo>
                  <a:pt x="388" y="482"/>
                </a:lnTo>
                <a:lnTo>
                  <a:pt x="388" y="483"/>
                </a:lnTo>
                <a:lnTo>
                  <a:pt x="385" y="486"/>
                </a:lnTo>
                <a:lnTo>
                  <a:pt x="384" y="488"/>
                </a:lnTo>
                <a:lnTo>
                  <a:pt x="384" y="489"/>
                </a:lnTo>
                <a:lnTo>
                  <a:pt x="383" y="489"/>
                </a:lnTo>
                <a:lnTo>
                  <a:pt x="382" y="490"/>
                </a:lnTo>
                <a:lnTo>
                  <a:pt x="381" y="490"/>
                </a:lnTo>
                <a:lnTo>
                  <a:pt x="380" y="491"/>
                </a:lnTo>
                <a:lnTo>
                  <a:pt x="379" y="492"/>
                </a:lnTo>
                <a:lnTo>
                  <a:pt x="379" y="494"/>
                </a:lnTo>
                <a:lnTo>
                  <a:pt x="378" y="496"/>
                </a:lnTo>
                <a:lnTo>
                  <a:pt x="377" y="500"/>
                </a:lnTo>
                <a:lnTo>
                  <a:pt x="377" y="501"/>
                </a:lnTo>
                <a:lnTo>
                  <a:pt x="376" y="501"/>
                </a:lnTo>
                <a:lnTo>
                  <a:pt x="373" y="504"/>
                </a:lnTo>
                <a:lnTo>
                  <a:pt x="372" y="505"/>
                </a:lnTo>
                <a:lnTo>
                  <a:pt x="371" y="506"/>
                </a:lnTo>
                <a:lnTo>
                  <a:pt x="371" y="507"/>
                </a:lnTo>
                <a:lnTo>
                  <a:pt x="370" y="508"/>
                </a:lnTo>
                <a:lnTo>
                  <a:pt x="370" y="511"/>
                </a:lnTo>
                <a:lnTo>
                  <a:pt x="369" y="511"/>
                </a:lnTo>
                <a:lnTo>
                  <a:pt x="366" y="515"/>
                </a:lnTo>
                <a:lnTo>
                  <a:pt x="366" y="516"/>
                </a:lnTo>
                <a:lnTo>
                  <a:pt x="364" y="518"/>
                </a:lnTo>
                <a:lnTo>
                  <a:pt x="363" y="519"/>
                </a:lnTo>
                <a:lnTo>
                  <a:pt x="362" y="519"/>
                </a:lnTo>
                <a:lnTo>
                  <a:pt x="362" y="520"/>
                </a:lnTo>
                <a:lnTo>
                  <a:pt x="360" y="520"/>
                </a:lnTo>
                <a:lnTo>
                  <a:pt x="360" y="521"/>
                </a:lnTo>
                <a:lnTo>
                  <a:pt x="359" y="522"/>
                </a:lnTo>
                <a:lnTo>
                  <a:pt x="354" y="527"/>
                </a:lnTo>
                <a:lnTo>
                  <a:pt x="351" y="529"/>
                </a:lnTo>
                <a:lnTo>
                  <a:pt x="350" y="532"/>
                </a:lnTo>
                <a:lnTo>
                  <a:pt x="349" y="533"/>
                </a:lnTo>
                <a:lnTo>
                  <a:pt x="347" y="535"/>
                </a:lnTo>
                <a:lnTo>
                  <a:pt x="345" y="539"/>
                </a:lnTo>
                <a:lnTo>
                  <a:pt x="344" y="541"/>
                </a:lnTo>
                <a:lnTo>
                  <a:pt x="343" y="542"/>
                </a:lnTo>
                <a:lnTo>
                  <a:pt x="342" y="543"/>
                </a:lnTo>
                <a:lnTo>
                  <a:pt x="342" y="544"/>
                </a:lnTo>
                <a:lnTo>
                  <a:pt x="341" y="547"/>
                </a:lnTo>
                <a:lnTo>
                  <a:pt x="341" y="549"/>
                </a:lnTo>
                <a:lnTo>
                  <a:pt x="341" y="550"/>
                </a:lnTo>
                <a:lnTo>
                  <a:pt x="341" y="551"/>
                </a:lnTo>
                <a:lnTo>
                  <a:pt x="341" y="553"/>
                </a:lnTo>
                <a:lnTo>
                  <a:pt x="341" y="554"/>
                </a:lnTo>
                <a:lnTo>
                  <a:pt x="340" y="555"/>
                </a:lnTo>
                <a:lnTo>
                  <a:pt x="340" y="557"/>
                </a:lnTo>
                <a:lnTo>
                  <a:pt x="341" y="563"/>
                </a:lnTo>
                <a:lnTo>
                  <a:pt x="341" y="565"/>
                </a:lnTo>
                <a:lnTo>
                  <a:pt x="341" y="566"/>
                </a:lnTo>
                <a:lnTo>
                  <a:pt x="341" y="567"/>
                </a:lnTo>
                <a:lnTo>
                  <a:pt x="341" y="569"/>
                </a:lnTo>
                <a:lnTo>
                  <a:pt x="341" y="570"/>
                </a:lnTo>
                <a:lnTo>
                  <a:pt x="340" y="572"/>
                </a:lnTo>
                <a:lnTo>
                  <a:pt x="339" y="572"/>
                </a:lnTo>
                <a:lnTo>
                  <a:pt x="337" y="574"/>
                </a:lnTo>
                <a:lnTo>
                  <a:pt x="334" y="577"/>
                </a:lnTo>
                <a:lnTo>
                  <a:pt x="331" y="579"/>
                </a:lnTo>
                <a:lnTo>
                  <a:pt x="331" y="580"/>
                </a:lnTo>
                <a:lnTo>
                  <a:pt x="330" y="580"/>
                </a:lnTo>
                <a:lnTo>
                  <a:pt x="328" y="581"/>
                </a:lnTo>
                <a:lnTo>
                  <a:pt x="325" y="582"/>
                </a:lnTo>
                <a:lnTo>
                  <a:pt x="324" y="582"/>
                </a:lnTo>
                <a:lnTo>
                  <a:pt x="320" y="582"/>
                </a:lnTo>
                <a:lnTo>
                  <a:pt x="319" y="582"/>
                </a:lnTo>
                <a:lnTo>
                  <a:pt x="318" y="582"/>
                </a:lnTo>
                <a:lnTo>
                  <a:pt x="317" y="580"/>
                </a:lnTo>
                <a:lnTo>
                  <a:pt x="316" y="579"/>
                </a:lnTo>
                <a:lnTo>
                  <a:pt x="315" y="578"/>
                </a:lnTo>
                <a:lnTo>
                  <a:pt x="314" y="578"/>
                </a:lnTo>
                <a:lnTo>
                  <a:pt x="314" y="579"/>
                </a:lnTo>
                <a:lnTo>
                  <a:pt x="314" y="580"/>
                </a:lnTo>
                <a:lnTo>
                  <a:pt x="313" y="581"/>
                </a:lnTo>
                <a:lnTo>
                  <a:pt x="313" y="582"/>
                </a:lnTo>
                <a:lnTo>
                  <a:pt x="312" y="582"/>
                </a:lnTo>
                <a:lnTo>
                  <a:pt x="311" y="582"/>
                </a:lnTo>
                <a:lnTo>
                  <a:pt x="311" y="581"/>
                </a:lnTo>
                <a:lnTo>
                  <a:pt x="311" y="580"/>
                </a:lnTo>
                <a:lnTo>
                  <a:pt x="311" y="578"/>
                </a:lnTo>
                <a:lnTo>
                  <a:pt x="311" y="577"/>
                </a:lnTo>
                <a:lnTo>
                  <a:pt x="310" y="577"/>
                </a:lnTo>
                <a:lnTo>
                  <a:pt x="309" y="577"/>
                </a:lnTo>
                <a:lnTo>
                  <a:pt x="308" y="577"/>
                </a:lnTo>
                <a:lnTo>
                  <a:pt x="308" y="578"/>
                </a:lnTo>
                <a:lnTo>
                  <a:pt x="308" y="580"/>
                </a:lnTo>
                <a:lnTo>
                  <a:pt x="308" y="581"/>
                </a:lnTo>
                <a:lnTo>
                  <a:pt x="308" y="582"/>
                </a:lnTo>
                <a:lnTo>
                  <a:pt x="307" y="582"/>
                </a:lnTo>
                <a:lnTo>
                  <a:pt x="306" y="582"/>
                </a:lnTo>
                <a:lnTo>
                  <a:pt x="305" y="582"/>
                </a:lnTo>
                <a:lnTo>
                  <a:pt x="304" y="582"/>
                </a:lnTo>
                <a:lnTo>
                  <a:pt x="303" y="582"/>
                </a:lnTo>
                <a:lnTo>
                  <a:pt x="301" y="582"/>
                </a:lnTo>
                <a:lnTo>
                  <a:pt x="300" y="583"/>
                </a:lnTo>
                <a:lnTo>
                  <a:pt x="300" y="584"/>
                </a:lnTo>
                <a:lnTo>
                  <a:pt x="301" y="585"/>
                </a:lnTo>
                <a:lnTo>
                  <a:pt x="302" y="586"/>
                </a:lnTo>
                <a:lnTo>
                  <a:pt x="302" y="587"/>
                </a:lnTo>
                <a:lnTo>
                  <a:pt x="301" y="588"/>
                </a:lnTo>
                <a:lnTo>
                  <a:pt x="301" y="589"/>
                </a:lnTo>
                <a:lnTo>
                  <a:pt x="300" y="589"/>
                </a:lnTo>
                <a:lnTo>
                  <a:pt x="299" y="589"/>
                </a:lnTo>
                <a:lnTo>
                  <a:pt x="298" y="588"/>
                </a:lnTo>
                <a:lnTo>
                  <a:pt x="296" y="588"/>
                </a:lnTo>
                <a:lnTo>
                  <a:pt x="295" y="587"/>
                </a:lnTo>
                <a:lnTo>
                  <a:pt x="295" y="586"/>
                </a:lnTo>
                <a:lnTo>
                  <a:pt x="295" y="584"/>
                </a:lnTo>
                <a:lnTo>
                  <a:pt x="295" y="583"/>
                </a:lnTo>
                <a:lnTo>
                  <a:pt x="295" y="581"/>
                </a:lnTo>
                <a:lnTo>
                  <a:pt x="294" y="579"/>
                </a:lnTo>
                <a:lnTo>
                  <a:pt x="293" y="579"/>
                </a:lnTo>
                <a:lnTo>
                  <a:pt x="292" y="579"/>
                </a:lnTo>
                <a:lnTo>
                  <a:pt x="291" y="579"/>
                </a:lnTo>
                <a:lnTo>
                  <a:pt x="290" y="578"/>
                </a:lnTo>
                <a:lnTo>
                  <a:pt x="289" y="577"/>
                </a:lnTo>
                <a:lnTo>
                  <a:pt x="288" y="577"/>
                </a:lnTo>
                <a:lnTo>
                  <a:pt x="287" y="577"/>
                </a:lnTo>
                <a:lnTo>
                  <a:pt x="285" y="577"/>
                </a:lnTo>
                <a:lnTo>
                  <a:pt x="284" y="577"/>
                </a:lnTo>
                <a:lnTo>
                  <a:pt x="283" y="577"/>
                </a:lnTo>
                <a:lnTo>
                  <a:pt x="281" y="576"/>
                </a:lnTo>
                <a:lnTo>
                  <a:pt x="278" y="577"/>
                </a:lnTo>
                <a:lnTo>
                  <a:pt x="276" y="576"/>
                </a:lnTo>
                <a:lnTo>
                  <a:pt x="275" y="575"/>
                </a:lnTo>
                <a:lnTo>
                  <a:pt x="273" y="575"/>
                </a:lnTo>
                <a:lnTo>
                  <a:pt x="272" y="575"/>
                </a:lnTo>
                <a:lnTo>
                  <a:pt x="271" y="575"/>
                </a:lnTo>
                <a:lnTo>
                  <a:pt x="271" y="574"/>
                </a:lnTo>
                <a:lnTo>
                  <a:pt x="269" y="570"/>
                </a:lnTo>
                <a:lnTo>
                  <a:pt x="269" y="569"/>
                </a:lnTo>
                <a:lnTo>
                  <a:pt x="268" y="569"/>
                </a:lnTo>
                <a:lnTo>
                  <a:pt x="266" y="568"/>
                </a:lnTo>
                <a:lnTo>
                  <a:pt x="265" y="568"/>
                </a:lnTo>
                <a:lnTo>
                  <a:pt x="264" y="567"/>
                </a:lnTo>
                <a:lnTo>
                  <a:pt x="263" y="567"/>
                </a:lnTo>
                <a:lnTo>
                  <a:pt x="262" y="568"/>
                </a:lnTo>
                <a:lnTo>
                  <a:pt x="261" y="568"/>
                </a:lnTo>
                <a:lnTo>
                  <a:pt x="261" y="567"/>
                </a:lnTo>
                <a:lnTo>
                  <a:pt x="261" y="566"/>
                </a:lnTo>
                <a:lnTo>
                  <a:pt x="262" y="565"/>
                </a:lnTo>
                <a:lnTo>
                  <a:pt x="263" y="564"/>
                </a:lnTo>
                <a:lnTo>
                  <a:pt x="262" y="562"/>
                </a:lnTo>
                <a:lnTo>
                  <a:pt x="262" y="560"/>
                </a:lnTo>
                <a:lnTo>
                  <a:pt x="262" y="559"/>
                </a:lnTo>
                <a:lnTo>
                  <a:pt x="262" y="558"/>
                </a:lnTo>
                <a:lnTo>
                  <a:pt x="261" y="557"/>
                </a:lnTo>
                <a:lnTo>
                  <a:pt x="260" y="557"/>
                </a:lnTo>
                <a:lnTo>
                  <a:pt x="260" y="556"/>
                </a:lnTo>
                <a:lnTo>
                  <a:pt x="260" y="555"/>
                </a:lnTo>
                <a:lnTo>
                  <a:pt x="261" y="554"/>
                </a:lnTo>
                <a:lnTo>
                  <a:pt x="262" y="554"/>
                </a:lnTo>
                <a:lnTo>
                  <a:pt x="263" y="554"/>
                </a:lnTo>
                <a:lnTo>
                  <a:pt x="264" y="554"/>
                </a:lnTo>
                <a:lnTo>
                  <a:pt x="264" y="552"/>
                </a:lnTo>
                <a:lnTo>
                  <a:pt x="264" y="550"/>
                </a:lnTo>
                <a:lnTo>
                  <a:pt x="263" y="549"/>
                </a:lnTo>
                <a:lnTo>
                  <a:pt x="262" y="547"/>
                </a:lnTo>
                <a:lnTo>
                  <a:pt x="261" y="547"/>
                </a:lnTo>
                <a:lnTo>
                  <a:pt x="260" y="546"/>
                </a:lnTo>
                <a:lnTo>
                  <a:pt x="260" y="545"/>
                </a:lnTo>
                <a:lnTo>
                  <a:pt x="258" y="545"/>
                </a:lnTo>
                <a:lnTo>
                  <a:pt x="258" y="546"/>
                </a:lnTo>
                <a:lnTo>
                  <a:pt x="257" y="546"/>
                </a:lnTo>
                <a:lnTo>
                  <a:pt x="255" y="546"/>
                </a:lnTo>
                <a:lnTo>
                  <a:pt x="254" y="547"/>
                </a:lnTo>
                <a:lnTo>
                  <a:pt x="252" y="547"/>
                </a:lnTo>
                <a:lnTo>
                  <a:pt x="251" y="547"/>
                </a:lnTo>
                <a:lnTo>
                  <a:pt x="250" y="547"/>
                </a:lnTo>
                <a:lnTo>
                  <a:pt x="249" y="547"/>
                </a:lnTo>
                <a:lnTo>
                  <a:pt x="250" y="546"/>
                </a:lnTo>
                <a:lnTo>
                  <a:pt x="250" y="545"/>
                </a:lnTo>
                <a:lnTo>
                  <a:pt x="251" y="544"/>
                </a:lnTo>
                <a:lnTo>
                  <a:pt x="252" y="543"/>
                </a:lnTo>
                <a:lnTo>
                  <a:pt x="253" y="543"/>
                </a:lnTo>
                <a:lnTo>
                  <a:pt x="252" y="542"/>
                </a:lnTo>
                <a:lnTo>
                  <a:pt x="251" y="541"/>
                </a:lnTo>
                <a:lnTo>
                  <a:pt x="251" y="540"/>
                </a:lnTo>
                <a:lnTo>
                  <a:pt x="252" y="539"/>
                </a:lnTo>
                <a:lnTo>
                  <a:pt x="252" y="538"/>
                </a:lnTo>
                <a:lnTo>
                  <a:pt x="254" y="536"/>
                </a:lnTo>
                <a:lnTo>
                  <a:pt x="254" y="534"/>
                </a:lnTo>
                <a:lnTo>
                  <a:pt x="254" y="533"/>
                </a:lnTo>
                <a:lnTo>
                  <a:pt x="254" y="532"/>
                </a:lnTo>
                <a:lnTo>
                  <a:pt x="254" y="530"/>
                </a:lnTo>
                <a:lnTo>
                  <a:pt x="253" y="529"/>
                </a:lnTo>
                <a:lnTo>
                  <a:pt x="252" y="527"/>
                </a:lnTo>
                <a:lnTo>
                  <a:pt x="253" y="526"/>
                </a:lnTo>
                <a:lnTo>
                  <a:pt x="253" y="523"/>
                </a:lnTo>
                <a:lnTo>
                  <a:pt x="252" y="522"/>
                </a:lnTo>
                <a:lnTo>
                  <a:pt x="252" y="521"/>
                </a:lnTo>
                <a:lnTo>
                  <a:pt x="251" y="519"/>
                </a:lnTo>
                <a:lnTo>
                  <a:pt x="251" y="518"/>
                </a:lnTo>
                <a:lnTo>
                  <a:pt x="250" y="518"/>
                </a:lnTo>
                <a:lnTo>
                  <a:pt x="249" y="518"/>
                </a:lnTo>
                <a:lnTo>
                  <a:pt x="246" y="518"/>
                </a:lnTo>
                <a:lnTo>
                  <a:pt x="245" y="518"/>
                </a:lnTo>
                <a:lnTo>
                  <a:pt x="244" y="518"/>
                </a:lnTo>
                <a:lnTo>
                  <a:pt x="242" y="520"/>
                </a:lnTo>
                <a:lnTo>
                  <a:pt x="240" y="519"/>
                </a:lnTo>
                <a:lnTo>
                  <a:pt x="239" y="518"/>
                </a:lnTo>
                <a:lnTo>
                  <a:pt x="237" y="515"/>
                </a:lnTo>
                <a:lnTo>
                  <a:pt x="236" y="514"/>
                </a:lnTo>
                <a:lnTo>
                  <a:pt x="236" y="513"/>
                </a:lnTo>
                <a:lnTo>
                  <a:pt x="236" y="512"/>
                </a:lnTo>
                <a:lnTo>
                  <a:pt x="235" y="511"/>
                </a:lnTo>
                <a:lnTo>
                  <a:pt x="233" y="509"/>
                </a:lnTo>
                <a:lnTo>
                  <a:pt x="233" y="508"/>
                </a:lnTo>
                <a:lnTo>
                  <a:pt x="234" y="507"/>
                </a:lnTo>
                <a:lnTo>
                  <a:pt x="233" y="506"/>
                </a:lnTo>
                <a:lnTo>
                  <a:pt x="233" y="505"/>
                </a:lnTo>
                <a:lnTo>
                  <a:pt x="232" y="505"/>
                </a:lnTo>
                <a:lnTo>
                  <a:pt x="233" y="504"/>
                </a:lnTo>
                <a:lnTo>
                  <a:pt x="233" y="503"/>
                </a:lnTo>
                <a:lnTo>
                  <a:pt x="234" y="503"/>
                </a:lnTo>
                <a:lnTo>
                  <a:pt x="234" y="502"/>
                </a:lnTo>
                <a:lnTo>
                  <a:pt x="235" y="501"/>
                </a:lnTo>
                <a:lnTo>
                  <a:pt x="235" y="500"/>
                </a:lnTo>
                <a:lnTo>
                  <a:pt x="233" y="498"/>
                </a:lnTo>
                <a:lnTo>
                  <a:pt x="233" y="497"/>
                </a:lnTo>
                <a:lnTo>
                  <a:pt x="233" y="496"/>
                </a:lnTo>
                <a:lnTo>
                  <a:pt x="234" y="495"/>
                </a:lnTo>
                <a:lnTo>
                  <a:pt x="234" y="494"/>
                </a:lnTo>
                <a:lnTo>
                  <a:pt x="235" y="493"/>
                </a:lnTo>
                <a:lnTo>
                  <a:pt x="235" y="492"/>
                </a:lnTo>
                <a:lnTo>
                  <a:pt x="235" y="490"/>
                </a:lnTo>
                <a:lnTo>
                  <a:pt x="234" y="489"/>
                </a:lnTo>
                <a:lnTo>
                  <a:pt x="234" y="488"/>
                </a:lnTo>
                <a:lnTo>
                  <a:pt x="233" y="488"/>
                </a:lnTo>
                <a:lnTo>
                  <a:pt x="232" y="487"/>
                </a:lnTo>
                <a:lnTo>
                  <a:pt x="231" y="487"/>
                </a:lnTo>
                <a:lnTo>
                  <a:pt x="230" y="487"/>
                </a:lnTo>
                <a:lnTo>
                  <a:pt x="229" y="486"/>
                </a:lnTo>
                <a:lnTo>
                  <a:pt x="227" y="484"/>
                </a:lnTo>
                <a:lnTo>
                  <a:pt x="227" y="483"/>
                </a:lnTo>
                <a:lnTo>
                  <a:pt x="227" y="482"/>
                </a:lnTo>
                <a:lnTo>
                  <a:pt x="226" y="482"/>
                </a:lnTo>
                <a:lnTo>
                  <a:pt x="220" y="477"/>
                </a:lnTo>
                <a:lnTo>
                  <a:pt x="218" y="476"/>
                </a:lnTo>
                <a:lnTo>
                  <a:pt x="218" y="475"/>
                </a:lnTo>
                <a:lnTo>
                  <a:pt x="218" y="474"/>
                </a:lnTo>
                <a:lnTo>
                  <a:pt x="217" y="473"/>
                </a:lnTo>
                <a:lnTo>
                  <a:pt x="217" y="472"/>
                </a:lnTo>
                <a:lnTo>
                  <a:pt x="215" y="472"/>
                </a:lnTo>
                <a:lnTo>
                  <a:pt x="214" y="471"/>
                </a:lnTo>
                <a:lnTo>
                  <a:pt x="213" y="471"/>
                </a:lnTo>
                <a:lnTo>
                  <a:pt x="213" y="472"/>
                </a:lnTo>
                <a:lnTo>
                  <a:pt x="212" y="472"/>
                </a:lnTo>
                <a:lnTo>
                  <a:pt x="211" y="472"/>
                </a:lnTo>
                <a:lnTo>
                  <a:pt x="210" y="472"/>
                </a:lnTo>
                <a:lnTo>
                  <a:pt x="209" y="472"/>
                </a:lnTo>
                <a:lnTo>
                  <a:pt x="208" y="471"/>
                </a:lnTo>
                <a:lnTo>
                  <a:pt x="207" y="469"/>
                </a:lnTo>
                <a:lnTo>
                  <a:pt x="207" y="468"/>
                </a:lnTo>
                <a:lnTo>
                  <a:pt x="206" y="466"/>
                </a:lnTo>
                <a:lnTo>
                  <a:pt x="205" y="464"/>
                </a:lnTo>
                <a:lnTo>
                  <a:pt x="205" y="463"/>
                </a:lnTo>
                <a:lnTo>
                  <a:pt x="205" y="462"/>
                </a:lnTo>
                <a:lnTo>
                  <a:pt x="204" y="461"/>
                </a:lnTo>
                <a:lnTo>
                  <a:pt x="204" y="458"/>
                </a:lnTo>
                <a:lnTo>
                  <a:pt x="203" y="456"/>
                </a:lnTo>
                <a:lnTo>
                  <a:pt x="203" y="455"/>
                </a:lnTo>
                <a:lnTo>
                  <a:pt x="204" y="454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1" y="452"/>
                </a:lnTo>
                <a:lnTo>
                  <a:pt x="200" y="451"/>
                </a:lnTo>
                <a:lnTo>
                  <a:pt x="199" y="450"/>
                </a:lnTo>
                <a:lnTo>
                  <a:pt x="200" y="448"/>
                </a:lnTo>
                <a:lnTo>
                  <a:pt x="200" y="447"/>
                </a:lnTo>
                <a:lnTo>
                  <a:pt x="200" y="446"/>
                </a:lnTo>
                <a:lnTo>
                  <a:pt x="199" y="446"/>
                </a:lnTo>
                <a:lnTo>
                  <a:pt x="198" y="445"/>
                </a:lnTo>
                <a:lnTo>
                  <a:pt x="197" y="444"/>
                </a:lnTo>
                <a:lnTo>
                  <a:pt x="197" y="443"/>
                </a:lnTo>
                <a:lnTo>
                  <a:pt x="197" y="442"/>
                </a:lnTo>
                <a:lnTo>
                  <a:pt x="197" y="441"/>
                </a:lnTo>
                <a:lnTo>
                  <a:pt x="196" y="441"/>
                </a:lnTo>
                <a:lnTo>
                  <a:pt x="196" y="440"/>
                </a:lnTo>
                <a:lnTo>
                  <a:pt x="196" y="439"/>
                </a:lnTo>
                <a:lnTo>
                  <a:pt x="194" y="438"/>
                </a:lnTo>
                <a:lnTo>
                  <a:pt x="193" y="438"/>
                </a:lnTo>
                <a:lnTo>
                  <a:pt x="193" y="437"/>
                </a:lnTo>
                <a:lnTo>
                  <a:pt x="192" y="436"/>
                </a:lnTo>
                <a:lnTo>
                  <a:pt x="191" y="436"/>
                </a:lnTo>
                <a:lnTo>
                  <a:pt x="191" y="435"/>
                </a:lnTo>
                <a:lnTo>
                  <a:pt x="190" y="433"/>
                </a:lnTo>
                <a:lnTo>
                  <a:pt x="190" y="432"/>
                </a:lnTo>
                <a:lnTo>
                  <a:pt x="190" y="431"/>
                </a:lnTo>
                <a:lnTo>
                  <a:pt x="191" y="429"/>
                </a:lnTo>
                <a:lnTo>
                  <a:pt x="191" y="428"/>
                </a:lnTo>
                <a:lnTo>
                  <a:pt x="190" y="427"/>
                </a:lnTo>
                <a:lnTo>
                  <a:pt x="189" y="426"/>
                </a:lnTo>
                <a:lnTo>
                  <a:pt x="188" y="425"/>
                </a:lnTo>
                <a:lnTo>
                  <a:pt x="187" y="425"/>
                </a:lnTo>
                <a:lnTo>
                  <a:pt x="187" y="424"/>
                </a:lnTo>
                <a:lnTo>
                  <a:pt x="186" y="423"/>
                </a:lnTo>
                <a:lnTo>
                  <a:pt x="186" y="421"/>
                </a:lnTo>
                <a:lnTo>
                  <a:pt x="185" y="419"/>
                </a:lnTo>
                <a:lnTo>
                  <a:pt x="184" y="418"/>
                </a:lnTo>
                <a:lnTo>
                  <a:pt x="183" y="418"/>
                </a:lnTo>
                <a:lnTo>
                  <a:pt x="183" y="417"/>
                </a:lnTo>
                <a:lnTo>
                  <a:pt x="182" y="416"/>
                </a:lnTo>
                <a:lnTo>
                  <a:pt x="184" y="414"/>
                </a:lnTo>
                <a:lnTo>
                  <a:pt x="184" y="413"/>
                </a:lnTo>
                <a:lnTo>
                  <a:pt x="184" y="412"/>
                </a:lnTo>
                <a:lnTo>
                  <a:pt x="184" y="410"/>
                </a:lnTo>
                <a:lnTo>
                  <a:pt x="183" y="409"/>
                </a:lnTo>
                <a:lnTo>
                  <a:pt x="184" y="408"/>
                </a:lnTo>
                <a:lnTo>
                  <a:pt x="185" y="405"/>
                </a:lnTo>
                <a:lnTo>
                  <a:pt x="184" y="405"/>
                </a:lnTo>
                <a:lnTo>
                  <a:pt x="183" y="404"/>
                </a:lnTo>
                <a:lnTo>
                  <a:pt x="183" y="403"/>
                </a:lnTo>
                <a:lnTo>
                  <a:pt x="184" y="402"/>
                </a:lnTo>
                <a:lnTo>
                  <a:pt x="184" y="401"/>
                </a:lnTo>
                <a:lnTo>
                  <a:pt x="185" y="400"/>
                </a:lnTo>
                <a:lnTo>
                  <a:pt x="185" y="399"/>
                </a:lnTo>
                <a:lnTo>
                  <a:pt x="185" y="398"/>
                </a:lnTo>
                <a:lnTo>
                  <a:pt x="185" y="397"/>
                </a:lnTo>
                <a:lnTo>
                  <a:pt x="185" y="395"/>
                </a:lnTo>
                <a:lnTo>
                  <a:pt x="185" y="394"/>
                </a:lnTo>
                <a:lnTo>
                  <a:pt x="186" y="393"/>
                </a:lnTo>
                <a:lnTo>
                  <a:pt x="187" y="391"/>
                </a:lnTo>
                <a:lnTo>
                  <a:pt x="188" y="390"/>
                </a:lnTo>
                <a:lnTo>
                  <a:pt x="189" y="390"/>
                </a:lnTo>
                <a:lnTo>
                  <a:pt x="189" y="389"/>
                </a:lnTo>
                <a:lnTo>
                  <a:pt x="189" y="388"/>
                </a:lnTo>
                <a:lnTo>
                  <a:pt x="189" y="387"/>
                </a:lnTo>
                <a:lnTo>
                  <a:pt x="190" y="386"/>
                </a:lnTo>
                <a:lnTo>
                  <a:pt x="190" y="385"/>
                </a:lnTo>
                <a:lnTo>
                  <a:pt x="190" y="384"/>
                </a:lnTo>
                <a:lnTo>
                  <a:pt x="189" y="384"/>
                </a:lnTo>
                <a:lnTo>
                  <a:pt x="189" y="383"/>
                </a:lnTo>
                <a:lnTo>
                  <a:pt x="188" y="383"/>
                </a:lnTo>
                <a:lnTo>
                  <a:pt x="187" y="383"/>
                </a:lnTo>
                <a:lnTo>
                  <a:pt x="186" y="383"/>
                </a:lnTo>
                <a:lnTo>
                  <a:pt x="185" y="382"/>
                </a:lnTo>
                <a:lnTo>
                  <a:pt x="185" y="381"/>
                </a:lnTo>
                <a:lnTo>
                  <a:pt x="185" y="380"/>
                </a:lnTo>
                <a:lnTo>
                  <a:pt x="185" y="379"/>
                </a:lnTo>
                <a:lnTo>
                  <a:pt x="184" y="379"/>
                </a:lnTo>
                <a:lnTo>
                  <a:pt x="183" y="379"/>
                </a:lnTo>
                <a:lnTo>
                  <a:pt x="182" y="378"/>
                </a:lnTo>
                <a:lnTo>
                  <a:pt x="182" y="377"/>
                </a:lnTo>
                <a:lnTo>
                  <a:pt x="181" y="377"/>
                </a:lnTo>
                <a:lnTo>
                  <a:pt x="181" y="376"/>
                </a:lnTo>
                <a:lnTo>
                  <a:pt x="182" y="376"/>
                </a:lnTo>
                <a:lnTo>
                  <a:pt x="181" y="375"/>
                </a:lnTo>
                <a:lnTo>
                  <a:pt x="180" y="375"/>
                </a:lnTo>
                <a:lnTo>
                  <a:pt x="179" y="375"/>
                </a:lnTo>
                <a:lnTo>
                  <a:pt x="179" y="374"/>
                </a:lnTo>
                <a:lnTo>
                  <a:pt x="179" y="373"/>
                </a:lnTo>
                <a:lnTo>
                  <a:pt x="178" y="373"/>
                </a:lnTo>
                <a:lnTo>
                  <a:pt x="176" y="372"/>
                </a:lnTo>
                <a:lnTo>
                  <a:pt x="174" y="371"/>
                </a:lnTo>
                <a:lnTo>
                  <a:pt x="172" y="369"/>
                </a:lnTo>
                <a:lnTo>
                  <a:pt x="172" y="368"/>
                </a:lnTo>
                <a:lnTo>
                  <a:pt x="171" y="367"/>
                </a:lnTo>
                <a:lnTo>
                  <a:pt x="169" y="365"/>
                </a:lnTo>
                <a:lnTo>
                  <a:pt x="168" y="364"/>
                </a:lnTo>
                <a:lnTo>
                  <a:pt x="167" y="364"/>
                </a:lnTo>
                <a:lnTo>
                  <a:pt x="163" y="362"/>
                </a:lnTo>
                <a:lnTo>
                  <a:pt x="163" y="361"/>
                </a:lnTo>
                <a:lnTo>
                  <a:pt x="162" y="361"/>
                </a:lnTo>
                <a:lnTo>
                  <a:pt x="160" y="360"/>
                </a:lnTo>
                <a:lnTo>
                  <a:pt x="159" y="359"/>
                </a:lnTo>
                <a:lnTo>
                  <a:pt x="157" y="358"/>
                </a:lnTo>
                <a:lnTo>
                  <a:pt x="157" y="357"/>
                </a:lnTo>
                <a:lnTo>
                  <a:pt x="157" y="356"/>
                </a:lnTo>
                <a:lnTo>
                  <a:pt x="157" y="355"/>
                </a:lnTo>
                <a:lnTo>
                  <a:pt x="157" y="353"/>
                </a:lnTo>
                <a:lnTo>
                  <a:pt x="157" y="352"/>
                </a:lnTo>
                <a:lnTo>
                  <a:pt x="157" y="351"/>
                </a:lnTo>
                <a:lnTo>
                  <a:pt x="156" y="351"/>
                </a:lnTo>
                <a:lnTo>
                  <a:pt x="156" y="350"/>
                </a:lnTo>
                <a:lnTo>
                  <a:pt x="156" y="349"/>
                </a:lnTo>
                <a:lnTo>
                  <a:pt x="156" y="348"/>
                </a:lnTo>
                <a:lnTo>
                  <a:pt x="156" y="347"/>
                </a:lnTo>
                <a:lnTo>
                  <a:pt x="156" y="346"/>
                </a:lnTo>
                <a:lnTo>
                  <a:pt x="155" y="346"/>
                </a:lnTo>
                <a:lnTo>
                  <a:pt x="155" y="345"/>
                </a:lnTo>
                <a:lnTo>
                  <a:pt x="155" y="344"/>
                </a:lnTo>
                <a:lnTo>
                  <a:pt x="154" y="343"/>
                </a:lnTo>
                <a:lnTo>
                  <a:pt x="153" y="343"/>
                </a:lnTo>
                <a:lnTo>
                  <a:pt x="153" y="342"/>
                </a:lnTo>
                <a:lnTo>
                  <a:pt x="153" y="339"/>
                </a:lnTo>
                <a:lnTo>
                  <a:pt x="153" y="337"/>
                </a:lnTo>
                <a:lnTo>
                  <a:pt x="153" y="336"/>
                </a:lnTo>
                <a:lnTo>
                  <a:pt x="153" y="335"/>
                </a:lnTo>
                <a:lnTo>
                  <a:pt x="154" y="335"/>
                </a:lnTo>
                <a:lnTo>
                  <a:pt x="155" y="334"/>
                </a:lnTo>
                <a:lnTo>
                  <a:pt x="157" y="335"/>
                </a:lnTo>
                <a:lnTo>
                  <a:pt x="158" y="335"/>
                </a:lnTo>
                <a:lnTo>
                  <a:pt x="159" y="334"/>
                </a:lnTo>
                <a:lnTo>
                  <a:pt x="159" y="332"/>
                </a:lnTo>
                <a:lnTo>
                  <a:pt x="159" y="331"/>
                </a:lnTo>
                <a:lnTo>
                  <a:pt x="159" y="330"/>
                </a:lnTo>
                <a:lnTo>
                  <a:pt x="157" y="329"/>
                </a:lnTo>
                <a:lnTo>
                  <a:pt x="157" y="328"/>
                </a:lnTo>
                <a:lnTo>
                  <a:pt x="156" y="327"/>
                </a:lnTo>
                <a:lnTo>
                  <a:pt x="156" y="326"/>
                </a:lnTo>
                <a:lnTo>
                  <a:pt x="156" y="325"/>
                </a:lnTo>
                <a:lnTo>
                  <a:pt x="155" y="326"/>
                </a:lnTo>
                <a:lnTo>
                  <a:pt x="154" y="326"/>
                </a:lnTo>
                <a:lnTo>
                  <a:pt x="152" y="326"/>
                </a:lnTo>
                <a:lnTo>
                  <a:pt x="151" y="325"/>
                </a:lnTo>
                <a:lnTo>
                  <a:pt x="149" y="327"/>
                </a:lnTo>
                <a:lnTo>
                  <a:pt x="148" y="327"/>
                </a:lnTo>
                <a:lnTo>
                  <a:pt x="145" y="328"/>
                </a:lnTo>
                <a:lnTo>
                  <a:pt x="144" y="328"/>
                </a:lnTo>
                <a:lnTo>
                  <a:pt x="143" y="327"/>
                </a:lnTo>
                <a:lnTo>
                  <a:pt x="143" y="326"/>
                </a:lnTo>
                <a:lnTo>
                  <a:pt x="144" y="325"/>
                </a:lnTo>
                <a:lnTo>
                  <a:pt x="145" y="325"/>
                </a:lnTo>
                <a:lnTo>
                  <a:pt x="145" y="324"/>
                </a:lnTo>
                <a:lnTo>
                  <a:pt x="146" y="323"/>
                </a:lnTo>
                <a:lnTo>
                  <a:pt x="145" y="322"/>
                </a:lnTo>
                <a:lnTo>
                  <a:pt x="145" y="321"/>
                </a:lnTo>
                <a:lnTo>
                  <a:pt x="144" y="321"/>
                </a:lnTo>
                <a:lnTo>
                  <a:pt x="142" y="321"/>
                </a:lnTo>
                <a:lnTo>
                  <a:pt x="142" y="320"/>
                </a:lnTo>
                <a:lnTo>
                  <a:pt x="141" y="319"/>
                </a:lnTo>
                <a:lnTo>
                  <a:pt x="141" y="318"/>
                </a:lnTo>
                <a:lnTo>
                  <a:pt x="142" y="318"/>
                </a:lnTo>
                <a:lnTo>
                  <a:pt x="142" y="317"/>
                </a:lnTo>
                <a:lnTo>
                  <a:pt x="144" y="317"/>
                </a:lnTo>
                <a:lnTo>
                  <a:pt x="145" y="316"/>
                </a:lnTo>
                <a:lnTo>
                  <a:pt x="144" y="314"/>
                </a:lnTo>
                <a:lnTo>
                  <a:pt x="143" y="314"/>
                </a:lnTo>
                <a:lnTo>
                  <a:pt x="142" y="313"/>
                </a:lnTo>
                <a:lnTo>
                  <a:pt x="141" y="313"/>
                </a:lnTo>
                <a:lnTo>
                  <a:pt x="141" y="314"/>
                </a:lnTo>
                <a:lnTo>
                  <a:pt x="141" y="315"/>
                </a:lnTo>
                <a:lnTo>
                  <a:pt x="139" y="314"/>
                </a:lnTo>
                <a:lnTo>
                  <a:pt x="139" y="313"/>
                </a:lnTo>
                <a:lnTo>
                  <a:pt x="138" y="313"/>
                </a:lnTo>
                <a:lnTo>
                  <a:pt x="137" y="313"/>
                </a:lnTo>
                <a:lnTo>
                  <a:pt x="136" y="313"/>
                </a:lnTo>
                <a:lnTo>
                  <a:pt x="135" y="313"/>
                </a:lnTo>
                <a:lnTo>
                  <a:pt x="134" y="314"/>
                </a:lnTo>
                <a:lnTo>
                  <a:pt x="133" y="314"/>
                </a:lnTo>
                <a:lnTo>
                  <a:pt x="133" y="315"/>
                </a:lnTo>
                <a:lnTo>
                  <a:pt x="132" y="315"/>
                </a:lnTo>
                <a:lnTo>
                  <a:pt x="131" y="314"/>
                </a:lnTo>
                <a:lnTo>
                  <a:pt x="131" y="313"/>
                </a:lnTo>
                <a:lnTo>
                  <a:pt x="132" y="313"/>
                </a:lnTo>
                <a:lnTo>
                  <a:pt x="132" y="312"/>
                </a:lnTo>
                <a:lnTo>
                  <a:pt x="133" y="312"/>
                </a:lnTo>
                <a:lnTo>
                  <a:pt x="133" y="311"/>
                </a:lnTo>
                <a:lnTo>
                  <a:pt x="133" y="310"/>
                </a:lnTo>
                <a:lnTo>
                  <a:pt x="133" y="309"/>
                </a:lnTo>
                <a:lnTo>
                  <a:pt x="133" y="308"/>
                </a:lnTo>
                <a:lnTo>
                  <a:pt x="133" y="307"/>
                </a:lnTo>
                <a:lnTo>
                  <a:pt x="132" y="307"/>
                </a:lnTo>
                <a:lnTo>
                  <a:pt x="131" y="308"/>
                </a:lnTo>
                <a:lnTo>
                  <a:pt x="131" y="309"/>
                </a:lnTo>
                <a:lnTo>
                  <a:pt x="131" y="311"/>
                </a:lnTo>
                <a:lnTo>
                  <a:pt x="130" y="311"/>
                </a:lnTo>
                <a:lnTo>
                  <a:pt x="129" y="311"/>
                </a:lnTo>
                <a:lnTo>
                  <a:pt x="129" y="310"/>
                </a:lnTo>
                <a:lnTo>
                  <a:pt x="128" y="309"/>
                </a:lnTo>
                <a:lnTo>
                  <a:pt x="126" y="310"/>
                </a:lnTo>
                <a:lnTo>
                  <a:pt x="125" y="309"/>
                </a:lnTo>
                <a:lnTo>
                  <a:pt x="125" y="308"/>
                </a:lnTo>
                <a:lnTo>
                  <a:pt x="126" y="307"/>
                </a:lnTo>
                <a:lnTo>
                  <a:pt x="127" y="306"/>
                </a:lnTo>
                <a:lnTo>
                  <a:pt x="127" y="305"/>
                </a:lnTo>
                <a:lnTo>
                  <a:pt x="126" y="305"/>
                </a:lnTo>
                <a:lnTo>
                  <a:pt x="125" y="305"/>
                </a:lnTo>
                <a:lnTo>
                  <a:pt x="124" y="305"/>
                </a:lnTo>
                <a:lnTo>
                  <a:pt x="125" y="306"/>
                </a:lnTo>
                <a:lnTo>
                  <a:pt x="125" y="307"/>
                </a:lnTo>
                <a:lnTo>
                  <a:pt x="125" y="308"/>
                </a:lnTo>
                <a:lnTo>
                  <a:pt x="124" y="308"/>
                </a:lnTo>
                <a:lnTo>
                  <a:pt x="123" y="308"/>
                </a:lnTo>
                <a:lnTo>
                  <a:pt x="123" y="309"/>
                </a:lnTo>
                <a:lnTo>
                  <a:pt x="122" y="309"/>
                </a:lnTo>
                <a:lnTo>
                  <a:pt x="121" y="309"/>
                </a:lnTo>
                <a:lnTo>
                  <a:pt x="121" y="308"/>
                </a:lnTo>
                <a:lnTo>
                  <a:pt x="120" y="307"/>
                </a:lnTo>
                <a:lnTo>
                  <a:pt x="120" y="308"/>
                </a:lnTo>
                <a:lnTo>
                  <a:pt x="119" y="308"/>
                </a:lnTo>
                <a:lnTo>
                  <a:pt x="118" y="307"/>
                </a:lnTo>
                <a:lnTo>
                  <a:pt x="117" y="307"/>
                </a:lnTo>
                <a:lnTo>
                  <a:pt x="117" y="306"/>
                </a:lnTo>
                <a:lnTo>
                  <a:pt x="116" y="306"/>
                </a:lnTo>
                <a:lnTo>
                  <a:pt x="116" y="305"/>
                </a:lnTo>
                <a:lnTo>
                  <a:pt x="114" y="305"/>
                </a:lnTo>
                <a:lnTo>
                  <a:pt x="113" y="306"/>
                </a:lnTo>
                <a:lnTo>
                  <a:pt x="114" y="307"/>
                </a:lnTo>
                <a:lnTo>
                  <a:pt x="115" y="307"/>
                </a:lnTo>
                <a:lnTo>
                  <a:pt x="115" y="308"/>
                </a:lnTo>
                <a:lnTo>
                  <a:pt x="114" y="309"/>
                </a:lnTo>
                <a:lnTo>
                  <a:pt x="113" y="308"/>
                </a:lnTo>
                <a:lnTo>
                  <a:pt x="112" y="308"/>
                </a:lnTo>
                <a:lnTo>
                  <a:pt x="111" y="308"/>
                </a:lnTo>
                <a:lnTo>
                  <a:pt x="110" y="308"/>
                </a:lnTo>
                <a:lnTo>
                  <a:pt x="110" y="307"/>
                </a:lnTo>
                <a:lnTo>
                  <a:pt x="111" y="307"/>
                </a:lnTo>
                <a:lnTo>
                  <a:pt x="110" y="307"/>
                </a:lnTo>
                <a:lnTo>
                  <a:pt x="109" y="307"/>
                </a:lnTo>
                <a:lnTo>
                  <a:pt x="108" y="306"/>
                </a:lnTo>
                <a:lnTo>
                  <a:pt x="108" y="307"/>
                </a:lnTo>
                <a:lnTo>
                  <a:pt x="107" y="307"/>
                </a:lnTo>
                <a:lnTo>
                  <a:pt x="106" y="306"/>
                </a:lnTo>
                <a:lnTo>
                  <a:pt x="107" y="305"/>
                </a:lnTo>
                <a:lnTo>
                  <a:pt x="107" y="304"/>
                </a:lnTo>
                <a:lnTo>
                  <a:pt x="108" y="304"/>
                </a:lnTo>
                <a:lnTo>
                  <a:pt x="107" y="303"/>
                </a:lnTo>
                <a:lnTo>
                  <a:pt x="106" y="303"/>
                </a:lnTo>
                <a:lnTo>
                  <a:pt x="106" y="302"/>
                </a:lnTo>
                <a:lnTo>
                  <a:pt x="106" y="301"/>
                </a:lnTo>
                <a:lnTo>
                  <a:pt x="105" y="301"/>
                </a:lnTo>
                <a:lnTo>
                  <a:pt x="104" y="301"/>
                </a:lnTo>
                <a:lnTo>
                  <a:pt x="103" y="301"/>
                </a:lnTo>
                <a:lnTo>
                  <a:pt x="103" y="302"/>
                </a:lnTo>
                <a:lnTo>
                  <a:pt x="103" y="303"/>
                </a:lnTo>
                <a:lnTo>
                  <a:pt x="101" y="304"/>
                </a:lnTo>
                <a:lnTo>
                  <a:pt x="101" y="303"/>
                </a:lnTo>
                <a:lnTo>
                  <a:pt x="101" y="302"/>
                </a:lnTo>
                <a:lnTo>
                  <a:pt x="102" y="302"/>
                </a:lnTo>
                <a:lnTo>
                  <a:pt x="102" y="301"/>
                </a:lnTo>
                <a:lnTo>
                  <a:pt x="102" y="300"/>
                </a:lnTo>
                <a:lnTo>
                  <a:pt x="101" y="300"/>
                </a:lnTo>
                <a:lnTo>
                  <a:pt x="100" y="300"/>
                </a:lnTo>
                <a:lnTo>
                  <a:pt x="99" y="300"/>
                </a:lnTo>
                <a:lnTo>
                  <a:pt x="99" y="299"/>
                </a:lnTo>
                <a:lnTo>
                  <a:pt x="98" y="298"/>
                </a:lnTo>
                <a:lnTo>
                  <a:pt x="97" y="299"/>
                </a:lnTo>
                <a:lnTo>
                  <a:pt x="96" y="299"/>
                </a:lnTo>
                <a:lnTo>
                  <a:pt x="95" y="299"/>
                </a:lnTo>
                <a:lnTo>
                  <a:pt x="94" y="299"/>
                </a:lnTo>
                <a:lnTo>
                  <a:pt x="94" y="298"/>
                </a:lnTo>
                <a:lnTo>
                  <a:pt x="94" y="297"/>
                </a:lnTo>
                <a:lnTo>
                  <a:pt x="94" y="296"/>
                </a:lnTo>
                <a:lnTo>
                  <a:pt x="94" y="295"/>
                </a:lnTo>
                <a:lnTo>
                  <a:pt x="93" y="294"/>
                </a:lnTo>
                <a:lnTo>
                  <a:pt x="92" y="295"/>
                </a:lnTo>
                <a:lnTo>
                  <a:pt x="91" y="295"/>
                </a:lnTo>
                <a:lnTo>
                  <a:pt x="92" y="296"/>
                </a:lnTo>
                <a:lnTo>
                  <a:pt x="92" y="297"/>
                </a:lnTo>
                <a:lnTo>
                  <a:pt x="91" y="297"/>
                </a:lnTo>
                <a:lnTo>
                  <a:pt x="90" y="296"/>
                </a:lnTo>
                <a:lnTo>
                  <a:pt x="89" y="297"/>
                </a:lnTo>
                <a:lnTo>
                  <a:pt x="88" y="297"/>
                </a:lnTo>
                <a:lnTo>
                  <a:pt x="87" y="296"/>
                </a:lnTo>
                <a:lnTo>
                  <a:pt x="86" y="297"/>
                </a:lnTo>
                <a:lnTo>
                  <a:pt x="86" y="298"/>
                </a:lnTo>
                <a:lnTo>
                  <a:pt x="85" y="298"/>
                </a:lnTo>
                <a:lnTo>
                  <a:pt x="85" y="297"/>
                </a:lnTo>
                <a:lnTo>
                  <a:pt x="85" y="296"/>
                </a:lnTo>
                <a:lnTo>
                  <a:pt x="85" y="295"/>
                </a:lnTo>
                <a:lnTo>
                  <a:pt x="85" y="294"/>
                </a:lnTo>
                <a:lnTo>
                  <a:pt x="85" y="293"/>
                </a:lnTo>
                <a:lnTo>
                  <a:pt x="84" y="292"/>
                </a:lnTo>
                <a:lnTo>
                  <a:pt x="84" y="291"/>
                </a:lnTo>
                <a:lnTo>
                  <a:pt x="83" y="291"/>
                </a:lnTo>
                <a:lnTo>
                  <a:pt x="82" y="291"/>
                </a:lnTo>
                <a:lnTo>
                  <a:pt x="82" y="290"/>
                </a:lnTo>
                <a:lnTo>
                  <a:pt x="82" y="289"/>
                </a:lnTo>
                <a:lnTo>
                  <a:pt x="83" y="288"/>
                </a:lnTo>
                <a:lnTo>
                  <a:pt x="83" y="287"/>
                </a:lnTo>
                <a:lnTo>
                  <a:pt x="82" y="287"/>
                </a:lnTo>
                <a:lnTo>
                  <a:pt x="82" y="288"/>
                </a:lnTo>
                <a:lnTo>
                  <a:pt x="81" y="287"/>
                </a:lnTo>
                <a:lnTo>
                  <a:pt x="80" y="286"/>
                </a:lnTo>
                <a:lnTo>
                  <a:pt x="81" y="286"/>
                </a:lnTo>
                <a:lnTo>
                  <a:pt x="81" y="285"/>
                </a:lnTo>
                <a:lnTo>
                  <a:pt x="80" y="284"/>
                </a:lnTo>
                <a:lnTo>
                  <a:pt x="80" y="283"/>
                </a:lnTo>
                <a:lnTo>
                  <a:pt x="79" y="283"/>
                </a:lnTo>
                <a:lnTo>
                  <a:pt x="79" y="282"/>
                </a:lnTo>
                <a:lnTo>
                  <a:pt x="78" y="281"/>
                </a:lnTo>
                <a:lnTo>
                  <a:pt x="78" y="282"/>
                </a:lnTo>
                <a:lnTo>
                  <a:pt x="77" y="281"/>
                </a:lnTo>
                <a:lnTo>
                  <a:pt x="76" y="281"/>
                </a:lnTo>
                <a:lnTo>
                  <a:pt x="75" y="281"/>
                </a:lnTo>
                <a:lnTo>
                  <a:pt x="75" y="280"/>
                </a:lnTo>
                <a:lnTo>
                  <a:pt x="74" y="280"/>
                </a:lnTo>
                <a:lnTo>
                  <a:pt x="74" y="281"/>
                </a:lnTo>
                <a:lnTo>
                  <a:pt x="74" y="282"/>
                </a:lnTo>
                <a:lnTo>
                  <a:pt x="74" y="283"/>
                </a:lnTo>
                <a:lnTo>
                  <a:pt x="73" y="282"/>
                </a:lnTo>
                <a:lnTo>
                  <a:pt x="73" y="281"/>
                </a:lnTo>
                <a:lnTo>
                  <a:pt x="73" y="280"/>
                </a:lnTo>
                <a:lnTo>
                  <a:pt x="72" y="280"/>
                </a:lnTo>
                <a:lnTo>
                  <a:pt x="71" y="280"/>
                </a:lnTo>
                <a:lnTo>
                  <a:pt x="70" y="279"/>
                </a:lnTo>
                <a:lnTo>
                  <a:pt x="70" y="278"/>
                </a:lnTo>
                <a:lnTo>
                  <a:pt x="69" y="277"/>
                </a:lnTo>
                <a:lnTo>
                  <a:pt x="69" y="278"/>
                </a:lnTo>
                <a:lnTo>
                  <a:pt x="68" y="278"/>
                </a:lnTo>
                <a:lnTo>
                  <a:pt x="68" y="277"/>
                </a:lnTo>
                <a:lnTo>
                  <a:pt x="67" y="277"/>
                </a:lnTo>
                <a:lnTo>
                  <a:pt x="66" y="277"/>
                </a:lnTo>
                <a:lnTo>
                  <a:pt x="66" y="276"/>
                </a:lnTo>
                <a:lnTo>
                  <a:pt x="65" y="276"/>
                </a:lnTo>
                <a:lnTo>
                  <a:pt x="66" y="275"/>
                </a:lnTo>
                <a:lnTo>
                  <a:pt x="65" y="275"/>
                </a:lnTo>
                <a:lnTo>
                  <a:pt x="66" y="274"/>
                </a:lnTo>
                <a:lnTo>
                  <a:pt x="65" y="274"/>
                </a:lnTo>
                <a:lnTo>
                  <a:pt x="64" y="274"/>
                </a:lnTo>
                <a:lnTo>
                  <a:pt x="63" y="274"/>
                </a:lnTo>
                <a:lnTo>
                  <a:pt x="64" y="273"/>
                </a:lnTo>
                <a:lnTo>
                  <a:pt x="64" y="272"/>
                </a:lnTo>
                <a:lnTo>
                  <a:pt x="64" y="273"/>
                </a:lnTo>
                <a:lnTo>
                  <a:pt x="63" y="273"/>
                </a:lnTo>
                <a:lnTo>
                  <a:pt x="63" y="272"/>
                </a:lnTo>
                <a:lnTo>
                  <a:pt x="62" y="272"/>
                </a:lnTo>
                <a:lnTo>
                  <a:pt x="61" y="272"/>
                </a:lnTo>
                <a:lnTo>
                  <a:pt x="61" y="271"/>
                </a:lnTo>
                <a:lnTo>
                  <a:pt x="60" y="271"/>
                </a:lnTo>
                <a:lnTo>
                  <a:pt x="59" y="270"/>
                </a:lnTo>
                <a:lnTo>
                  <a:pt x="58" y="271"/>
                </a:lnTo>
                <a:lnTo>
                  <a:pt x="58" y="270"/>
                </a:lnTo>
                <a:lnTo>
                  <a:pt x="57" y="271"/>
                </a:lnTo>
                <a:lnTo>
                  <a:pt x="57" y="270"/>
                </a:lnTo>
                <a:lnTo>
                  <a:pt x="56" y="270"/>
                </a:lnTo>
                <a:lnTo>
                  <a:pt x="56" y="269"/>
                </a:lnTo>
                <a:lnTo>
                  <a:pt x="55" y="269"/>
                </a:lnTo>
                <a:lnTo>
                  <a:pt x="54" y="268"/>
                </a:lnTo>
                <a:lnTo>
                  <a:pt x="54" y="269"/>
                </a:lnTo>
                <a:lnTo>
                  <a:pt x="53" y="269"/>
                </a:lnTo>
                <a:lnTo>
                  <a:pt x="53" y="270"/>
                </a:lnTo>
                <a:lnTo>
                  <a:pt x="52" y="270"/>
                </a:lnTo>
                <a:lnTo>
                  <a:pt x="52" y="269"/>
                </a:lnTo>
                <a:lnTo>
                  <a:pt x="51" y="268"/>
                </a:lnTo>
                <a:lnTo>
                  <a:pt x="50" y="269"/>
                </a:lnTo>
                <a:lnTo>
                  <a:pt x="49" y="269"/>
                </a:lnTo>
                <a:lnTo>
                  <a:pt x="49" y="268"/>
                </a:lnTo>
                <a:lnTo>
                  <a:pt x="48" y="269"/>
                </a:lnTo>
                <a:lnTo>
                  <a:pt x="47" y="269"/>
                </a:lnTo>
                <a:lnTo>
                  <a:pt x="46" y="269"/>
                </a:lnTo>
                <a:lnTo>
                  <a:pt x="45" y="268"/>
                </a:lnTo>
                <a:lnTo>
                  <a:pt x="45" y="269"/>
                </a:lnTo>
                <a:lnTo>
                  <a:pt x="44" y="268"/>
                </a:lnTo>
                <a:lnTo>
                  <a:pt x="44" y="269"/>
                </a:lnTo>
                <a:lnTo>
                  <a:pt x="43" y="269"/>
                </a:lnTo>
                <a:lnTo>
                  <a:pt x="42" y="269"/>
                </a:lnTo>
                <a:lnTo>
                  <a:pt x="41" y="270"/>
                </a:lnTo>
                <a:lnTo>
                  <a:pt x="41" y="269"/>
                </a:lnTo>
                <a:lnTo>
                  <a:pt x="40" y="269"/>
                </a:lnTo>
                <a:lnTo>
                  <a:pt x="39" y="269"/>
                </a:lnTo>
                <a:lnTo>
                  <a:pt x="38" y="269"/>
                </a:lnTo>
                <a:lnTo>
                  <a:pt x="38" y="268"/>
                </a:lnTo>
                <a:lnTo>
                  <a:pt x="37" y="268"/>
                </a:lnTo>
                <a:lnTo>
                  <a:pt x="37" y="267"/>
                </a:lnTo>
                <a:lnTo>
                  <a:pt x="36" y="267"/>
                </a:lnTo>
                <a:lnTo>
                  <a:pt x="34" y="267"/>
                </a:lnTo>
                <a:lnTo>
                  <a:pt x="33" y="266"/>
                </a:lnTo>
                <a:lnTo>
                  <a:pt x="33" y="265"/>
                </a:lnTo>
                <a:lnTo>
                  <a:pt x="32" y="265"/>
                </a:lnTo>
                <a:lnTo>
                  <a:pt x="32" y="266"/>
                </a:lnTo>
                <a:lnTo>
                  <a:pt x="31" y="266"/>
                </a:lnTo>
                <a:lnTo>
                  <a:pt x="30" y="266"/>
                </a:lnTo>
                <a:lnTo>
                  <a:pt x="30" y="265"/>
                </a:lnTo>
                <a:lnTo>
                  <a:pt x="28" y="266"/>
                </a:lnTo>
                <a:lnTo>
                  <a:pt x="27" y="266"/>
                </a:lnTo>
                <a:lnTo>
                  <a:pt x="26" y="266"/>
                </a:lnTo>
                <a:lnTo>
                  <a:pt x="25" y="266"/>
                </a:lnTo>
                <a:lnTo>
                  <a:pt x="25" y="267"/>
                </a:lnTo>
                <a:lnTo>
                  <a:pt x="24" y="267"/>
                </a:lnTo>
                <a:lnTo>
                  <a:pt x="24" y="266"/>
                </a:lnTo>
                <a:lnTo>
                  <a:pt x="22" y="267"/>
                </a:lnTo>
                <a:lnTo>
                  <a:pt x="21" y="267"/>
                </a:lnTo>
                <a:lnTo>
                  <a:pt x="20" y="267"/>
                </a:lnTo>
                <a:lnTo>
                  <a:pt x="19" y="266"/>
                </a:lnTo>
                <a:lnTo>
                  <a:pt x="18" y="266"/>
                </a:lnTo>
                <a:lnTo>
                  <a:pt x="17" y="266"/>
                </a:lnTo>
                <a:lnTo>
                  <a:pt x="16" y="266"/>
                </a:lnTo>
                <a:lnTo>
                  <a:pt x="15" y="266"/>
                </a:lnTo>
                <a:lnTo>
                  <a:pt x="14" y="266"/>
                </a:lnTo>
                <a:lnTo>
                  <a:pt x="14" y="265"/>
                </a:lnTo>
                <a:lnTo>
                  <a:pt x="13" y="264"/>
                </a:lnTo>
                <a:lnTo>
                  <a:pt x="13" y="263"/>
                </a:lnTo>
                <a:lnTo>
                  <a:pt x="14" y="263"/>
                </a:lnTo>
                <a:lnTo>
                  <a:pt x="13" y="262"/>
                </a:lnTo>
                <a:lnTo>
                  <a:pt x="14" y="261"/>
                </a:lnTo>
                <a:lnTo>
                  <a:pt x="15" y="261"/>
                </a:lnTo>
                <a:lnTo>
                  <a:pt x="15" y="260"/>
                </a:lnTo>
                <a:lnTo>
                  <a:pt x="15" y="259"/>
                </a:lnTo>
                <a:lnTo>
                  <a:pt x="14" y="259"/>
                </a:lnTo>
                <a:lnTo>
                  <a:pt x="13" y="258"/>
                </a:lnTo>
                <a:lnTo>
                  <a:pt x="13" y="257"/>
                </a:lnTo>
                <a:lnTo>
                  <a:pt x="13" y="256"/>
                </a:lnTo>
                <a:lnTo>
                  <a:pt x="13" y="255"/>
                </a:lnTo>
                <a:lnTo>
                  <a:pt x="12" y="254"/>
                </a:lnTo>
                <a:lnTo>
                  <a:pt x="12" y="253"/>
                </a:lnTo>
                <a:lnTo>
                  <a:pt x="12" y="252"/>
                </a:lnTo>
                <a:lnTo>
                  <a:pt x="12" y="251"/>
                </a:lnTo>
                <a:lnTo>
                  <a:pt x="11" y="251"/>
                </a:lnTo>
                <a:lnTo>
                  <a:pt x="11" y="250"/>
                </a:lnTo>
                <a:lnTo>
                  <a:pt x="11" y="249"/>
                </a:lnTo>
                <a:lnTo>
                  <a:pt x="12" y="249"/>
                </a:lnTo>
                <a:lnTo>
                  <a:pt x="12" y="248"/>
                </a:lnTo>
                <a:lnTo>
                  <a:pt x="13" y="247"/>
                </a:lnTo>
                <a:lnTo>
                  <a:pt x="12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5"/>
                </a:lnTo>
                <a:lnTo>
                  <a:pt x="11" y="245"/>
                </a:lnTo>
                <a:lnTo>
                  <a:pt x="11" y="244"/>
                </a:lnTo>
                <a:lnTo>
                  <a:pt x="12" y="243"/>
                </a:lnTo>
                <a:lnTo>
                  <a:pt x="11" y="243"/>
                </a:lnTo>
                <a:lnTo>
                  <a:pt x="10" y="242"/>
                </a:lnTo>
                <a:lnTo>
                  <a:pt x="9" y="242"/>
                </a:lnTo>
                <a:lnTo>
                  <a:pt x="9" y="241"/>
                </a:lnTo>
                <a:lnTo>
                  <a:pt x="8" y="240"/>
                </a:lnTo>
                <a:lnTo>
                  <a:pt x="7" y="238"/>
                </a:lnTo>
                <a:lnTo>
                  <a:pt x="8" y="237"/>
                </a:lnTo>
                <a:lnTo>
                  <a:pt x="7" y="236"/>
                </a:lnTo>
                <a:lnTo>
                  <a:pt x="7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7" y="232"/>
                </a:lnTo>
                <a:lnTo>
                  <a:pt x="8" y="231"/>
                </a:lnTo>
                <a:lnTo>
                  <a:pt x="7" y="230"/>
                </a:lnTo>
                <a:lnTo>
                  <a:pt x="7" y="229"/>
                </a:lnTo>
                <a:lnTo>
                  <a:pt x="8" y="229"/>
                </a:lnTo>
                <a:lnTo>
                  <a:pt x="8" y="228"/>
                </a:lnTo>
                <a:lnTo>
                  <a:pt x="8" y="227"/>
                </a:lnTo>
                <a:lnTo>
                  <a:pt x="9" y="226"/>
                </a:lnTo>
                <a:lnTo>
                  <a:pt x="10" y="226"/>
                </a:lnTo>
                <a:lnTo>
                  <a:pt x="10" y="225"/>
                </a:lnTo>
                <a:lnTo>
                  <a:pt x="10" y="224"/>
                </a:lnTo>
                <a:lnTo>
                  <a:pt x="11" y="224"/>
                </a:lnTo>
                <a:lnTo>
                  <a:pt x="12" y="224"/>
                </a:lnTo>
                <a:lnTo>
                  <a:pt x="12" y="223"/>
                </a:lnTo>
                <a:lnTo>
                  <a:pt x="12" y="222"/>
                </a:lnTo>
                <a:lnTo>
                  <a:pt x="12" y="221"/>
                </a:lnTo>
                <a:lnTo>
                  <a:pt x="11" y="221"/>
                </a:lnTo>
                <a:lnTo>
                  <a:pt x="11" y="220"/>
                </a:lnTo>
                <a:lnTo>
                  <a:pt x="10" y="219"/>
                </a:lnTo>
                <a:lnTo>
                  <a:pt x="10" y="218"/>
                </a:lnTo>
                <a:lnTo>
                  <a:pt x="9" y="218"/>
                </a:lnTo>
                <a:lnTo>
                  <a:pt x="9" y="217"/>
                </a:lnTo>
                <a:lnTo>
                  <a:pt x="8" y="217"/>
                </a:lnTo>
                <a:lnTo>
                  <a:pt x="8" y="216"/>
                </a:lnTo>
                <a:lnTo>
                  <a:pt x="7" y="215"/>
                </a:lnTo>
                <a:lnTo>
                  <a:pt x="7" y="214"/>
                </a:lnTo>
                <a:lnTo>
                  <a:pt x="7" y="213"/>
                </a:lnTo>
                <a:lnTo>
                  <a:pt x="8" y="213"/>
                </a:lnTo>
                <a:lnTo>
                  <a:pt x="8" y="212"/>
                </a:lnTo>
                <a:lnTo>
                  <a:pt x="8" y="211"/>
                </a:lnTo>
                <a:lnTo>
                  <a:pt x="9" y="210"/>
                </a:lnTo>
                <a:lnTo>
                  <a:pt x="9" y="209"/>
                </a:lnTo>
                <a:lnTo>
                  <a:pt x="8" y="209"/>
                </a:lnTo>
                <a:lnTo>
                  <a:pt x="8" y="208"/>
                </a:lnTo>
                <a:lnTo>
                  <a:pt x="8" y="207"/>
                </a:lnTo>
                <a:lnTo>
                  <a:pt x="7" y="206"/>
                </a:lnTo>
                <a:lnTo>
                  <a:pt x="6" y="206"/>
                </a:lnTo>
                <a:lnTo>
                  <a:pt x="4" y="203"/>
                </a:lnTo>
                <a:lnTo>
                  <a:pt x="2" y="201"/>
                </a:lnTo>
                <a:lnTo>
                  <a:pt x="1" y="200"/>
                </a:lnTo>
                <a:lnTo>
                  <a:pt x="1" y="199"/>
                </a:lnTo>
                <a:lnTo>
                  <a:pt x="0" y="199"/>
                </a:lnTo>
                <a:lnTo>
                  <a:pt x="0" y="198"/>
                </a:lnTo>
                <a:lnTo>
                  <a:pt x="1" y="197"/>
                </a:lnTo>
                <a:lnTo>
                  <a:pt x="9" y="197"/>
                </a:lnTo>
                <a:lnTo>
                  <a:pt x="15" y="194"/>
                </a:lnTo>
                <a:lnTo>
                  <a:pt x="21" y="196"/>
                </a:lnTo>
                <a:lnTo>
                  <a:pt x="21" y="200"/>
                </a:lnTo>
                <a:lnTo>
                  <a:pt x="20" y="205"/>
                </a:lnTo>
                <a:lnTo>
                  <a:pt x="23" y="209"/>
                </a:lnTo>
                <a:lnTo>
                  <a:pt x="30" y="208"/>
                </a:lnTo>
                <a:lnTo>
                  <a:pt x="48" y="221"/>
                </a:lnTo>
                <a:lnTo>
                  <a:pt x="74" y="225"/>
                </a:lnTo>
                <a:lnTo>
                  <a:pt x="95" y="221"/>
                </a:lnTo>
                <a:lnTo>
                  <a:pt x="96" y="220"/>
                </a:lnTo>
                <a:lnTo>
                  <a:pt x="98" y="220"/>
                </a:lnTo>
                <a:lnTo>
                  <a:pt x="98" y="219"/>
                </a:lnTo>
                <a:lnTo>
                  <a:pt x="99" y="219"/>
                </a:lnTo>
                <a:lnTo>
                  <a:pt x="100" y="219"/>
                </a:lnTo>
                <a:lnTo>
                  <a:pt x="101" y="220"/>
                </a:lnTo>
                <a:lnTo>
                  <a:pt x="101" y="218"/>
                </a:lnTo>
                <a:lnTo>
                  <a:pt x="102" y="218"/>
                </a:lnTo>
                <a:lnTo>
                  <a:pt x="102" y="217"/>
                </a:lnTo>
                <a:lnTo>
                  <a:pt x="102" y="216"/>
                </a:lnTo>
                <a:lnTo>
                  <a:pt x="101" y="216"/>
                </a:lnTo>
                <a:lnTo>
                  <a:pt x="102" y="215"/>
                </a:lnTo>
                <a:lnTo>
                  <a:pt x="101" y="214"/>
                </a:lnTo>
                <a:lnTo>
                  <a:pt x="102" y="214"/>
                </a:lnTo>
                <a:lnTo>
                  <a:pt x="103" y="214"/>
                </a:lnTo>
                <a:lnTo>
                  <a:pt x="103" y="215"/>
                </a:lnTo>
                <a:lnTo>
                  <a:pt x="103" y="214"/>
                </a:lnTo>
                <a:lnTo>
                  <a:pt x="104" y="214"/>
                </a:lnTo>
                <a:lnTo>
                  <a:pt x="104" y="215"/>
                </a:lnTo>
                <a:lnTo>
                  <a:pt x="104" y="216"/>
                </a:lnTo>
                <a:lnTo>
                  <a:pt x="105" y="216"/>
                </a:lnTo>
                <a:lnTo>
                  <a:pt x="106" y="215"/>
                </a:lnTo>
                <a:lnTo>
                  <a:pt x="107" y="215"/>
                </a:lnTo>
                <a:lnTo>
                  <a:pt x="106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8" y="212"/>
                </a:lnTo>
                <a:lnTo>
                  <a:pt x="109" y="212"/>
                </a:lnTo>
                <a:lnTo>
                  <a:pt x="109" y="213"/>
                </a:lnTo>
                <a:lnTo>
                  <a:pt x="110" y="212"/>
                </a:lnTo>
                <a:lnTo>
                  <a:pt x="111" y="213"/>
                </a:lnTo>
                <a:lnTo>
                  <a:pt x="112" y="213"/>
                </a:lnTo>
                <a:lnTo>
                  <a:pt x="113" y="213"/>
                </a:lnTo>
                <a:lnTo>
                  <a:pt x="113" y="212"/>
                </a:lnTo>
                <a:lnTo>
                  <a:pt x="114" y="212"/>
                </a:lnTo>
                <a:lnTo>
                  <a:pt x="115" y="212"/>
                </a:lnTo>
                <a:lnTo>
                  <a:pt x="115" y="211"/>
                </a:lnTo>
                <a:lnTo>
                  <a:pt x="114" y="211"/>
                </a:lnTo>
                <a:lnTo>
                  <a:pt x="113" y="211"/>
                </a:lnTo>
                <a:lnTo>
                  <a:pt x="113" y="210"/>
                </a:lnTo>
                <a:lnTo>
                  <a:pt x="113" y="209"/>
                </a:lnTo>
                <a:lnTo>
                  <a:pt x="114" y="210"/>
                </a:lnTo>
                <a:lnTo>
                  <a:pt x="115" y="209"/>
                </a:lnTo>
                <a:lnTo>
                  <a:pt x="115" y="208"/>
                </a:lnTo>
                <a:lnTo>
                  <a:pt x="116" y="208"/>
                </a:lnTo>
                <a:lnTo>
                  <a:pt x="117" y="207"/>
                </a:lnTo>
                <a:lnTo>
                  <a:pt x="118" y="207"/>
                </a:lnTo>
                <a:lnTo>
                  <a:pt x="118" y="206"/>
                </a:lnTo>
                <a:lnTo>
                  <a:pt x="119" y="206"/>
                </a:lnTo>
                <a:lnTo>
                  <a:pt x="120" y="206"/>
                </a:lnTo>
                <a:lnTo>
                  <a:pt x="121" y="206"/>
                </a:lnTo>
                <a:lnTo>
                  <a:pt x="122" y="206"/>
                </a:lnTo>
                <a:lnTo>
                  <a:pt x="123" y="206"/>
                </a:lnTo>
                <a:lnTo>
                  <a:pt x="123" y="207"/>
                </a:lnTo>
                <a:lnTo>
                  <a:pt x="122" y="207"/>
                </a:lnTo>
                <a:lnTo>
                  <a:pt x="122" y="208"/>
                </a:lnTo>
                <a:lnTo>
                  <a:pt x="123" y="208"/>
                </a:lnTo>
                <a:lnTo>
                  <a:pt x="124" y="208"/>
                </a:lnTo>
                <a:lnTo>
                  <a:pt x="124" y="209"/>
                </a:lnTo>
                <a:lnTo>
                  <a:pt x="125" y="208"/>
                </a:lnTo>
                <a:lnTo>
                  <a:pt x="125" y="209"/>
                </a:lnTo>
                <a:lnTo>
                  <a:pt x="124" y="210"/>
                </a:lnTo>
                <a:lnTo>
                  <a:pt x="123" y="210"/>
                </a:lnTo>
                <a:lnTo>
                  <a:pt x="123" y="211"/>
                </a:lnTo>
                <a:lnTo>
                  <a:pt x="124" y="212"/>
                </a:lnTo>
                <a:lnTo>
                  <a:pt x="123" y="212"/>
                </a:lnTo>
                <a:lnTo>
                  <a:pt x="122" y="212"/>
                </a:lnTo>
                <a:lnTo>
                  <a:pt x="122" y="213"/>
                </a:lnTo>
                <a:lnTo>
                  <a:pt x="123" y="213"/>
                </a:lnTo>
                <a:lnTo>
                  <a:pt x="124" y="213"/>
                </a:lnTo>
                <a:lnTo>
                  <a:pt x="125" y="213"/>
                </a:lnTo>
                <a:lnTo>
                  <a:pt x="126" y="213"/>
                </a:lnTo>
                <a:lnTo>
                  <a:pt x="127" y="213"/>
                </a:lnTo>
                <a:lnTo>
                  <a:pt x="128" y="213"/>
                </a:lnTo>
                <a:lnTo>
                  <a:pt x="128" y="214"/>
                </a:lnTo>
                <a:lnTo>
                  <a:pt x="129" y="215"/>
                </a:lnTo>
                <a:lnTo>
                  <a:pt x="129" y="214"/>
                </a:lnTo>
                <a:lnTo>
                  <a:pt x="130" y="214"/>
                </a:lnTo>
                <a:lnTo>
                  <a:pt x="131" y="214"/>
                </a:lnTo>
                <a:lnTo>
                  <a:pt x="132" y="214"/>
                </a:lnTo>
                <a:lnTo>
                  <a:pt x="132" y="215"/>
                </a:lnTo>
                <a:lnTo>
                  <a:pt x="132" y="216"/>
                </a:lnTo>
                <a:lnTo>
                  <a:pt x="133" y="216"/>
                </a:lnTo>
                <a:lnTo>
                  <a:pt x="134" y="216"/>
                </a:lnTo>
                <a:lnTo>
                  <a:pt x="135" y="216"/>
                </a:lnTo>
                <a:lnTo>
                  <a:pt x="136" y="216"/>
                </a:lnTo>
                <a:lnTo>
                  <a:pt x="136" y="217"/>
                </a:lnTo>
                <a:lnTo>
                  <a:pt x="137" y="216"/>
                </a:lnTo>
                <a:lnTo>
                  <a:pt x="138" y="216"/>
                </a:lnTo>
                <a:lnTo>
                  <a:pt x="139" y="217"/>
                </a:lnTo>
                <a:lnTo>
                  <a:pt x="140" y="217"/>
                </a:lnTo>
                <a:lnTo>
                  <a:pt x="140" y="218"/>
                </a:lnTo>
                <a:lnTo>
                  <a:pt x="141" y="217"/>
                </a:lnTo>
                <a:lnTo>
                  <a:pt x="142" y="218"/>
                </a:lnTo>
                <a:lnTo>
                  <a:pt x="143" y="219"/>
                </a:lnTo>
                <a:lnTo>
                  <a:pt x="144" y="219"/>
                </a:lnTo>
                <a:lnTo>
                  <a:pt x="145" y="219"/>
                </a:lnTo>
                <a:lnTo>
                  <a:pt x="146" y="219"/>
                </a:lnTo>
                <a:lnTo>
                  <a:pt x="147" y="218"/>
                </a:lnTo>
                <a:lnTo>
                  <a:pt x="148" y="219"/>
                </a:lnTo>
                <a:lnTo>
                  <a:pt x="149" y="219"/>
                </a:lnTo>
                <a:lnTo>
                  <a:pt x="150" y="219"/>
                </a:lnTo>
                <a:lnTo>
                  <a:pt x="151" y="219"/>
                </a:lnTo>
                <a:lnTo>
                  <a:pt x="152" y="219"/>
                </a:lnTo>
                <a:lnTo>
                  <a:pt x="153" y="219"/>
                </a:lnTo>
                <a:lnTo>
                  <a:pt x="154" y="219"/>
                </a:lnTo>
                <a:lnTo>
                  <a:pt x="154" y="218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3" y="216"/>
                </a:lnTo>
                <a:lnTo>
                  <a:pt x="154" y="216"/>
                </a:lnTo>
                <a:lnTo>
                  <a:pt x="155" y="217"/>
                </a:lnTo>
                <a:lnTo>
                  <a:pt x="156" y="216"/>
                </a:lnTo>
                <a:lnTo>
                  <a:pt x="157" y="216"/>
                </a:lnTo>
                <a:lnTo>
                  <a:pt x="158" y="215"/>
                </a:lnTo>
                <a:lnTo>
                  <a:pt x="159" y="215"/>
                </a:lnTo>
                <a:lnTo>
                  <a:pt x="160" y="215"/>
                </a:lnTo>
                <a:lnTo>
                  <a:pt x="160" y="214"/>
                </a:lnTo>
                <a:lnTo>
                  <a:pt x="161" y="214"/>
                </a:lnTo>
                <a:lnTo>
                  <a:pt x="162" y="214"/>
                </a:lnTo>
                <a:lnTo>
                  <a:pt x="162" y="213"/>
                </a:lnTo>
                <a:lnTo>
                  <a:pt x="163" y="213"/>
                </a:lnTo>
                <a:lnTo>
                  <a:pt x="164" y="212"/>
                </a:lnTo>
                <a:lnTo>
                  <a:pt x="164" y="211"/>
                </a:lnTo>
                <a:lnTo>
                  <a:pt x="164" y="210"/>
                </a:lnTo>
                <a:lnTo>
                  <a:pt x="165" y="210"/>
                </a:lnTo>
                <a:lnTo>
                  <a:pt x="165" y="209"/>
                </a:lnTo>
                <a:lnTo>
                  <a:pt x="166" y="209"/>
                </a:lnTo>
                <a:lnTo>
                  <a:pt x="167" y="210"/>
                </a:lnTo>
                <a:lnTo>
                  <a:pt x="167" y="211"/>
                </a:lnTo>
                <a:lnTo>
                  <a:pt x="168" y="211"/>
                </a:lnTo>
                <a:lnTo>
                  <a:pt x="169" y="211"/>
                </a:lnTo>
                <a:lnTo>
                  <a:pt x="169" y="212"/>
                </a:lnTo>
                <a:lnTo>
                  <a:pt x="169" y="213"/>
                </a:lnTo>
                <a:lnTo>
                  <a:pt x="170" y="214"/>
                </a:lnTo>
                <a:lnTo>
                  <a:pt x="171" y="214"/>
                </a:lnTo>
                <a:lnTo>
                  <a:pt x="172" y="214"/>
                </a:lnTo>
                <a:lnTo>
                  <a:pt x="173" y="216"/>
                </a:lnTo>
                <a:lnTo>
                  <a:pt x="174" y="216"/>
                </a:lnTo>
                <a:lnTo>
                  <a:pt x="175" y="216"/>
                </a:lnTo>
                <a:lnTo>
                  <a:pt x="175" y="217"/>
                </a:lnTo>
                <a:lnTo>
                  <a:pt x="175" y="218"/>
                </a:lnTo>
                <a:lnTo>
                  <a:pt x="176" y="218"/>
                </a:lnTo>
                <a:lnTo>
                  <a:pt x="178" y="218"/>
                </a:lnTo>
                <a:lnTo>
                  <a:pt x="178" y="219"/>
                </a:lnTo>
                <a:lnTo>
                  <a:pt x="178" y="220"/>
                </a:lnTo>
                <a:lnTo>
                  <a:pt x="177" y="220"/>
                </a:lnTo>
                <a:lnTo>
                  <a:pt x="176" y="221"/>
                </a:lnTo>
                <a:lnTo>
                  <a:pt x="175" y="220"/>
                </a:lnTo>
                <a:lnTo>
                  <a:pt x="175" y="221"/>
                </a:lnTo>
                <a:lnTo>
                  <a:pt x="175" y="222"/>
                </a:lnTo>
                <a:lnTo>
                  <a:pt x="175" y="223"/>
                </a:lnTo>
                <a:lnTo>
                  <a:pt x="174" y="223"/>
                </a:lnTo>
                <a:lnTo>
                  <a:pt x="173" y="223"/>
                </a:lnTo>
                <a:lnTo>
                  <a:pt x="173" y="224"/>
                </a:lnTo>
                <a:lnTo>
                  <a:pt x="173" y="225"/>
                </a:lnTo>
                <a:lnTo>
                  <a:pt x="172" y="226"/>
                </a:lnTo>
                <a:lnTo>
                  <a:pt x="172" y="227"/>
                </a:lnTo>
                <a:lnTo>
                  <a:pt x="173" y="227"/>
                </a:lnTo>
                <a:lnTo>
                  <a:pt x="174" y="227"/>
                </a:lnTo>
                <a:lnTo>
                  <a:pt x="175" y="227"/>
                </a:lnTo>
                <a:lnTo>
                  <a:pt x="175" y="226"/>
                </a:lnTo>
                <a:lnTo>
                  <a:pt x="176" y="226"/>
                </a:lnTo>
                <a:lnTo>
                  <a:pt x="177" y="225"/>
                </a:lnTo>
                <a:lnTo>
                  <a:pt x="178" y="226"/>
                </a:lnTo>
                <a:lnTo>
                  <a:pt x="179" y="226"/>
                </a:lnTo>
                <a:lnTo>
                  <a:pt x="179" y="227"/>
                </a:lnTo>
                <a:lnTo>
                  <a:pt x="180" y="227"/>
                </a:lnTo>
                <a:lnTo>
                  <a:pt x="181" y="226"/>
                </a:lnTo>
                <a:lnTo>
                  <a:pt x="182" y="226"/>
                </a:lnTo>
                <a:lnTo>
                  <a:pt x="183" y="226"/>
                </a:lnTo>
                <a:lnTo>
                  <a:pt x="184" y="226"/>
                </a:lnTo>
                <a:lnTo>
                  <a:pt x="185" y="226"/>
                </a:lnTo>
                <a:lnTo>
                  <a:pt x="187" y="226"/>
                </a:lnTo>
                <a:lnTo>
                  <a:pt x="188" y="225"/>
                </a:lnTo>
                <a:lnTo>
                  <a:pt x="190" y="225"/>
                </a:lnTo>
                <a:lnTo>
                  <a:pt x="192" y="225"/>
                </a:lnTo>
                <a:lnTo>
                  <a:pt x="194" y="225"/>
                </a:lnTo>
                <a:lnTo>
                  <a:pt x="194" y="226"/>
                </a:lnTo>
                <a:lnTo>
                  <a:pt x="196" y="227"/>
                </a:lnTo>
                <a:lnTo>
                  <a:pt x="197" y="228"/>
                </a:lnTo>
                <a:lnTo>
                  <a:pt x="198" y="229"/>
                </a:lnTo>
                <a:lnTo>
                  <a:pt x="199" y="229"/>
                </a:lnTo>
                <a:lnTo>
                  <a:pt x="200" y="229"/>
                </a:lnTo>
                <a:lnTo>
                  <a:pt x="200" y="230"/>
                </a:lnTo>
                <a:lnTo>
                  <a:pt x="201" y="230"/>
                </a:lnTo>
                <a:lnTo>
                  <a:pt x="202" y="230"/>
                </a:lnTo>
                <a:lnTo>
                  <a:pt x="203" y="230"/>
                </a:lnTo>
                <a:lnTo>
                  <a:pt x="204" y="231"/>
                </a:lnTo>
                <a:lnTo>
                  <a:pt x="205" y="231"/>
                </a:lnTo>
                <a:lnTo>
                  <a:pt x="206" y="231"/>
                </a:lnTo>
                <a:lnTo>
                  <a:pt x="207" y="231"/>
                </a:lnTo>
                <a:lnTo>
                  <a:pt x="207" y="230"/>
                </a:lnTo>
                <a:lnTo>
                  <a:pt x="207" y="231"/>
                </a:lnTo>
                <a:lnTo>
                  <a:pt x="208" y="231"/>
                </a:lnTo>
                <a:lnTo>
                  <a:pt x="208" y="230"/>
                </a:lnTo>
                <a:lnTo>
                  <a:pt x="209" y="230"/>
                </a:lnTo>
                <a:lnTo>
                  <a:pt x="210" y="229"/>
                </a:lnTo>
                <a:lnTo>
                  <a:pt x="210" y="228"/>
                </a:lnTo>
                <a:lnTo>
                  <a:pt x="211" y="228"/>
                </a:lnTo>
                <a:lnTo>
                  <a:pt x="212" y="228"/>
                </a:lnTo>
                <a:lnTo>
                  <a:pt x="213" y="229"/>
                </a:lnTo>
                <a:lnTo>
                  <a:pt x="213" y="228"/>
                </a:lnTo>
                <a:lnTo>
                  <a:pt x="214" y="227"/>
                </a:lnTo>
                <a:lnTo>
                  <a:pt x="214" y="226"/>
                </a:lnTo>
                <a:lnTo>
                  <a:pt x="215" y="226"/>
                </a:lnTo>
                <a:lnTo>
                  <a:pt x="215" y="225"/>
                </a:lnTo>
                <a:lnTo>
                  <a:pt x="215" y="224"/>
                </a:lnTo>
                <a:lnTo>
                  <a:pt x="215" y="223"/>
                </a:lnTo>
                <a:lnTo>
                  <a:pt x="216" y="223"/>
                </a:lnTo>
                <a:lnTo>
                  <a:pt x="217" y="222"/>
                </a:lnTo>
                <a:lnTo>
                  <a:pt x="217" y="221"/>
                </a:lnTo>
                <a:lnTo>
                  <a:pt x="218" y="221"/>
                </a:lnTo>
                <a:lnTo>
                  <a:pt x="219" y="221"/>
                </a:lnTo>
                <a:lnTo>
                  <a:pt x="219" y="220"/>
                </a:lnTo>
                <a:lnTo>
                  <a:pt x="218" y="219"/>
                </a:lnTo>
                <a:lnTo>
                  <a:pt x="219" y="219"/>
                </a:lnTo>
                <a:lnTo>
                  <a:pt x="220" y="219"/>
                </a:lnTo>
                <a:lnTo>
                  <a:pt x="221" y="219"/>
                </a:lnTo>
                <a:lnTo>
                  <a:pt x="220" y="219"/>
                </a:lnTo>
                <a:lnTo>
                  <a:pt x="220" y="218"/>
                </a:lnTo>
                <a:lnTo>
                  <a:pt x="221" y="218"/>
                </a:lnTo>
                <a:lnTo>
                  <a:pt x="222" y="218"/>
                </a:lnTo>
                <a:lnTo>
                  <a:pt x="224" y="217"/>
                </a:lnTo>
                <a:lnTo>
                  <a:pt x="225" y="217"/>
                </a:lnTo>
                <a:lnTo>
                  <a:pt x="226" y="217"/>
                </a:lnTo>
                <a:lnTo>
                  <a:pt x="226" y="216"/>
                </a:lnTo>
                <a:lnTo>
                  <a:pt x="227" y="216"/>
                </a:lnTo>
                <a:lnTo>
                  <a:pt x="228" y="216"/>
                </a:lnTo>
                <a:lnTo>
                  <a:pt x="228" y="215"/>
                </a:lnTo>
                <a:lnTo>
                  <a:pt x="229" y="215"/>
                </a:lnTo>
                <a:lnTo>
                  <a:pt x="231" y="215"/>
                </a:lnTo>
                <a:lnTo>
                  <a:pt x="231" y="214"/>
                </a:lnTo>
                <a:lnTo>
                  <a:pt x="232" y="214"/>
                </a:lnTo>
                <a:lnTo>
                  <a:pt x="234" y="214"/>
                </a:lnTo>
                <a:lnTo>
                  <a:pt x="234" y="213"/>
                </a:lnTo>
                <a:lnTo>
                  <a:pt x="235" y="212"/>
                </a:lnTo>
                <a:lnTo>
                  <a:pt x="236" y="212"/>
                </a:lnTo>
                <a:lnTo>
                  <a:pt x="237" y="211"/>
                </a:lnTo>
                <a:lnTo>
                  <a:pt x="238" y="210"/>
                </a:lnTo>
                <a:lnTo>
                  <a:pt x="239" y="210"/>
                </a:lnTo>
                <a:lnTo>
                  <a:pt x="239" y="209"/>
                </a:lnTo>
                <a:lnTo>
                  <a:pt x="240" y="209"/>
                </a:lnTo>
                <a:lnTo>
                  <a:pt x="240" y="208"/>
                </a:lnTo>
                <a:lnTo>
                  <a:pt x="240" y="207"/>
                </a:lnTo>
                <a:lnTo>
                  <a:pt x="240" y="206"/>
                </a:lnTo>
                <a:lnTo>
                  <a:pt x="242" y="205"/>
                </a:lnTo>
                <a:lnTo>
                  <a:pt x="242" y="204"/>
                </a:lnTo>
                <a:lnTo>
                  <a:pt x="242" y="203"/>
                </a:lnTo>
                <a:lnTo>
                  <a:pt x="243" y="203"/>
                </a:lnTo>
                <a:lnTo>
                  <a:pt x="243" y="202"/>
                </a:lnTo>
                <a:lnTo>
                  <a:pt x="244" y="202"/>
                </a:lnTo>
                <a:lnTo>
                  <a:pt x="245" y="202"/>
                </a:lnTo>
                <a:lnTo>
                  <a:pt x="246" y="202"/>
                </a:lnTo>
                <a:lnTo>
                  <a:pt x="245" y="201"/>
                </a:lnTo>
                <a:lnTo>
                  <a:pt x="245" y="200"/>
                </a:lnTo>
                <a:lnTo>
                  <a:pt x="245" y="199"/>
                </a:lnTo>
                <a:lnTo>
                  <a:pt x="247" y="199"/>
                </a:lnTo>
                <a:lnTo>
                  <a:pt x="247" y="200"/>
                </a:lnTo>
                <a:lnTo>
                  <a:pt x="247" y="199"/>
                </a:lnTo>
                <a:lnTo>
                  <a:pt x="248" y="200"/>
                </a:lnTo>
                <a:lnTo>
                  <a:pt x="248" y="198"/>
                </a:lnTo>
                <a:lnTo>
                  <a:pt x="249" y="197"/>
                </a:lnTo>
                <a:lnTo>
                  <a:pt x="250" y="196"/>
                </a:lnTo>
                <a:lnTo>
                  <a:pt x="251" y="196"/>
                </a:lnTo>
                <a:lnTo>
                  <a:pt x="251" y="195"/>
                </a:lnTo>
                <a:lnTo>
                  <a:pt x="252" y="194"/>
                </a:lnTo>
                <a:lnTo>
                  <a:pt x="251" y="194"/>
                </a:lnTo>
                <a:lnTo>
                  <a:pt x="251" y="193"/>
                </a:lnTo>
                <a:lnTo>
                  <a:pt x="250" y="192"/>
                </a:lnTo>
                <a:lnTo>
                  <a:pt x="251" y="192"/>
                </a:lnTo>
                <a:lnTo>
                  <a:pt x="252" y="191"/>
                </a:lnTo>
                <a:lnTo>
                  <a:pt x="253" y="192"/>
                </a:lnTo>
                <a:lnTo>
                  <a:pt x="253" y="191"/>
                </a:lnTo>
                <a:lnTo>
                  <a:pt x="254" y="190"/>
                </a:lnTo>
                <a:lnTo>
                  <a:pt x="254" y="189"/>
                </a:lnTo>
                <a:lnTo>
                  <a:pt x="254" y="188"/>
                </a:lnTo>
                <a:lnTo>
                  <a:pt x="254" y="187"/>
                </a:lnTo>
                <a:lnTo>
                  <a:pt x="253" y="187"/>
                </a:lnTo>
                <a:lnTo>
                  <a:pt x="252" y="186"/>
                </a:lnTo>
                <a:lnTo>
                  <a:pt x="252" y="185"/>
                </a:lnTo>
                <a:lnTo>
                  <a:pt x="251" y="183"/>
                </a:lnTo>
                <a:lnTo>
                  <a:pt x="252" y="182"/>
                </a:lnTo>
                <a:lnTo>
                  <a:pt x="253" y="182"/>
                </a:lnTo>
                <a:lnTo>
                  <a:pt x="254" y="182"/>
                </a:lnTo>
                <a:lnTo>
                  <a:pt x="254" y="181"/>
                </a:lnTo>
                <a:lnTo>
                  <a:pt x="254" y="180"/>
                </a:lnTo>
                <a:lnTo>
                  <a:pt x="255" y="179"/>
                </a:lnTo>
                <a:lnTo>
                  <a:pt x="256" y="178"/>
                </a:lnTo>
                <a:lnTo>
                  <a:pt x="256" y="177"/>
                </a:lnTo>
                <a:lnTo>
                  <a:pt x="256" y="176"/>
                </a:lnTo>
                <a:lnTo>
                  <a:pt x="257" y="175"/>
                </a:lnTo>
                <a:lnTo>
                  <a:pt x="257" y="174"/>
                </a:lnTo>
                <a:lnTo>
                  <a:pt x="258" y="174"/>
                </a:lnTo>
                <a:lnTo>
                  <a:pt x="258" y="173"/>
                </a:lnTo>
                <a:lnTo>
                  <a:pt x="259" y="172"/>
                </a:lnTo>
                <a:lnTo>
                  <a:pt x="259" y="171"/>
                </a:lnTo>
                <a:lnTo>
                  <a:pt x="259" y="170"/>
                </a:lnTo>
                <a:lnTo>
                  <a:pt x="259" y="169"/>
                </a:lnTo>
                <a:lnTo>
                  <a:pt x="260" y="168"/>
                </a:lnTo>
                <a:lnTo>
                  <a:pt x="260" y="167"/>
                </a:lnTo>
                <a:lnTo>
                  <a:pt x="261" y="166"/>
                </a:lnTo>
                <a:lnTo>
                  <a:pt x="262" y="165"/>
                </a:lnTo>
                <a:lnTo>
                  <a:pt x="262" y="164"/>
                </a:lnTo>
                <a:lnTo>
                  <a:pt x="263" y="163"/>
                </a:lnTo>
                <a:lnTo>
                  <a:pt x="263" y="162"/>
                </a:lnTo>
                <a:lnTo>
                  <a:pt x="263" y="161"/>
                </a:lnTo>
                <a:lnTo>
                  <a:pt x="264" y="160"/>
                </a:lnTo>
                <a:lnTo>
                  <a:pt x="265" y="157"/>
                </a:lnTo>
                <a:lnTo>
                  <a:pt x="266" y="157"/>
                </a:lnTo>
                <a:lnTo>
                  <a:pt x="267" y="157"/>
                </a:lnTo>
                <a:lnTo>
                  <a:pt x="268" y="157"/>
                </a:lnTo>
                <a:lnTo>
                  <a:pt x="269" y="157"/>
                </a:lnTo>
                <a:lnTo>
                  <a:pt x="269" y="156"/>
                </a:lnTo>
                <a:lnTo>
                  <a:pt x="270" y="155"/>
                </a:lnTo>
                <a:lnTo>
                  <a:pt x="270" y="154"/>
                </a:lnTo>
                <a:lnTo>
                  <a:pt x="269" y="155"/>
                </a:lnTo>
                <a:lnTo>
                  <a:pt x="269" y="154"/>
                </a:lnTo>
                <a:lnTo>
                  <a:pt x="268" y="154"/>
                </a:lnTo>
                <a:lnTo>
                  <a:pt x="269" y="152"/>
                </a:lnTo>
                <a:lnTo>
                  <a:pt x="269" y="151"/>
                </a:lnTo>
                <a:lnTo>
                  <a:pt x="270" y="150"/>
                </a:lnTo>
                <a:lnTo>
                  <a:pt x="270" y="149"/>
                </a:lnTo>
                <a:lnTo>
                  <a:pt x="271" y="147"/>
                </a:lnTo>
                <a:lnTo>
                  <a:pt x="271" y="146"/>
                </a:lnTo>
                <a:lnTo>
                  <a:pt x="272" y="145"/>
                </a:lnTo>
                <a:lnTo>
                  <a:pt x="272" y="144"/>
                </a:lnTo>
                <a:lnTo>
                  <a:pt x="272" y="143"/>
                </a:lnTo>
                <a:lnTo>
                  <a:pt x="273" y="143"/>
                </a:lnTo>
                <a:lnTo>
                  <a:pt x="273" y="142"/>
                </a:lnTo>
                <a:lnTo>
                  <a:pt x="274" y="141"/>
                </a:lnTo>
                <a:lnTo>
                  <a:pt x="275" y="140"/>
                </a:lnTo>
                <a:lnTo>
                  <a:pt x="276" y="138"/>
                </a:lnTo>
                <a:lnTo>
                  <a:pt x="276" y="137"/>
                </a:lnTo>
                <a:lnTo>
                  <a:pt x="274" y="136"/>
                </a:lnTo>
                <a:lnTo>
                  <a:pt x="274" y="135"/>
                </a:lnTo>
                <a:lnTo>
                  <a:pt x="274" y="134"/>
                </a:lnTo>
                <a:lnTo>
                  <a:pt x="275" y="134"/>
                </a:lnTo>
                <a:lnTo>
                  <a:pt x="275" y="133"/>
                </a:lnTo>
                <a:lnTo>
                  <a:pt x="274" y="133"/>
                </a:lnTo>
                <a:lnTo>
                  <a:pt x="273" y="133"/>
                </a:lnTo>
                <a:lnTo>
                  <a:pt x="273" y="132"/>
                </a:lnTo>
                <a:lnTo>
                  <a:pt x="274" y="131"/>
                </a:lnTo>
                <a:lnTo>
                  <a:pt x="275" y="132"/>
                </a:lnTo>
                <a:lnTo>
                  <a:pt x="275" y="131"/>
                </a:lnTo>
                <a:lnTo>
                  <a:pt x="275" y="130"/>
                </a:lnTo>
                <a:lnTo>
                  <a:pt x="276" y="129"/>
                </a:lnTo>
                <a:lnTo>
                  <a:pt x="276" y="128"/>
                </a:lnTo>
                <a:lnTo>
                  <a:pt x="277" y="128"/>
                </a:lnTo>
                <a:lnTo>
                  <a:pt x="278" y="128"/>
                </a:lnTo>
                <a:lnTo>
                  <a:pt x="279" y="128"/>
                </a:lnTo>
                <a:lnTo>
                  <a:pt x="279" y="127"/>
                </a:lnTo>
                <a:lnTo>
                  <a:pt x="278" y="126"/>
                </a:lnTo>
                <a:lnTo>
                  <a:pt x="278" y="125"/>
                </a:lnTo>
                <a:lnTo>
                  <a:pt x="279" y="124"/>
                </a:lnTo>
                <a:lnTo>
                  <a:pt x="280" y="123"/>
                </a:lnTo>
                <a:lnTo>
                  <a:pt x="280" y="122"/>
                </a:lnTo>
                <a:lnTo>
                  <a:pt x="282" y="121"/>
                </a:lnTo>
                <a:lnTo>
                  <a:pt x="283" y="121"/>
                </a:lnTo>
                <a:lnTo>
                  <a:pt x="283" y="120"/>
                </a:lnTo>
                <a:lnTo>
                  <a:pt x="284" y="120"/>
                </a:lnTo>
                <a:lnTo>
                  <a:pt x="285" y="120"/>
                </a:lnTo>
                <a:lnTo>
                  <a:pt x="285" y="121"/>
                </a:lnTo>
                <a:lnTo>
                  <a:pt x="286" y="121"/>
                </a:lnTo>
                <a:lnTo>
                  <a:pt x="287" y="120"/>
                </a:lnTo>
                <a:lnTo>
                  <a:pt x="288" y="118"/>
                </a:lnTo>
                <a:lnTo>
                  <a:pt x="289" y="118"/>
                </a:lnTo>
                <a:lnTo>
                  <a:pt x="290" y="116"/>
                </a:lnTo>
                <a:lnTo>
                  <a:pt x="291" y="116"/>
                </a:lnTo>
                <a:lnTo>
                  <a:pt x="291" y="115"/>
                </a:lnTo>
                <a:lnTo>
                  <a:pt x="291" y="114"/>
                </a:lnTo>
                <a:lnTo>
                  <a:pt x="292" y="113"/>
                </a:lnTo>
                <a:lnTo>
                  <a:pt x="293" y="112"/>
                </a:lnTo>
                <a:lnTo>
                  <a:pt x="293" y="111"/>
                </a:lnTo>
                <a:lnTo>
                  <a:pt x="294" y="111"/>
                </a:lnTo>
                <a:lnTo>
                  <a:pt x="294" y="110"/>
                </a:lnTo>
                <a:lnTo>
                  <a:pt x="295" y="109"/>
                </a:lnTo>
                <a:lnTo>
                  <a:pt x="296" y="107"/>
                </a:lnTo>
                <a:lnTo>
                  <a:pt x="298" y="104"/>
                </a:lnTo>
                <a:lnTo>
                  <a:pt x="299" y="101"/>
                </a:lnTo>
                <a:lnTo>
                  <a:pt x="300" y="100"/>
                </a:lnTo>
                <a:lnTo>
                  <a:pt x="301" y="98"/>
                </a:lnTo>
                <a:lnTo>
                  <a:pt x="302" y="98"/>
                </a:lnTo>
                <a:lnTo>
                  <a:pt x="302" y="96"/>
                </a:lnTo>
                <a:lnTo>
                  <a:pt x="303" y="95"/>
                </a:lnTo>
                <a:lnTo>
                  <a:pt x="304" y="94"/>
                </a:lnTo>
                <a:lnTo>
                  <a:pt x="304" y="93"/>
                </a:lnTo>
                <a:lnTo>
                  <a:pt x="305" y="93"/>
                </a:lnTo>
                <a:lnTo>
                  <a:pt x="306" y="93"/>
                </a:lnTo>
                <a:lnTo>
                  <a:pt x="307" y="90"/>
                </a:lnTo>
                <a:lnTo>
                  <a:pt x="307" y="89"/>
                </a:lnTo>
                <a:lnTo>
                  <a:pt x="308" y="88"/>
                </a:lnTo>
                <a:lnTo>
                  <a:pt x="309" y="87"/>
                </a:lnTo>
                <a:lnTo>
                  <a:pt x="309" y="86"/>
                </a:lnTo>
                <a:lnTo>
                  <a:pt x="312" y="84"/>
                </a:lnTo>
                <a:lnTo>
                  <a:pt x="312" y="83"/>
                </a:lnTo>
                <a:lnTo>
                  <a:pt x="313" y="82"/>
                </a:lnTo>
                <a:lnTo>
                  <a:pt x="313" y="81"/>
                </a:lnTo>
                <a:lnTo>
                  <a:pt x="313" y="80"/>
                </a:lnTo>
                <a:lnTo>
                  <a:pt x="313" y="79"/>
                </a:lnTo>
                <a:lnTo>
                  <a:pt x="313" y="78"/>
                </a:lnTo>
                <a:lnTo>
                  <a:pt x="313" y="77"/>
                </a:lnTo>
                <a:lnTo>
                  <a:pt x="314" y="76"/>
                </a:lnTo>
                <a:lnTo>
                  <a:pt x="315" y="75"/>
                </a:lnTo>
                <a:lnTo>
                  <a:pt x="315" y="72"/>
                </a:lnTo>
                <a:lnTo>
                  <a:pt x="316" y="72"/>
                </a:lnTo>
                <a:lnTo>
                  <a:pt x="316" y="71"/>
                </a:lnTo>
                <a:lnTo>
                  <a:pt x="317" y="71"/>
                </a:lnTo>
                <a:lnTo>
                  <a:pt x="318" y="72"/>
                </a:lnTo>
                <a:lnTo>
                  <a:pt x="320" y="72"/>
                </a:lnTo>
                <a:lnTo>
                  <a:pt x="320" y="71"/>
                </a:lnTo>
                <a:lnTo>
                  <a:pt x="321" y="70"/>
                </a:lnTo>
                <a:lnTo>
                  <a:pt x="320" y="67"/>
                </a:lnTo>
                <a:lnTo>
                  <a:pt x="321" y="66"/>
                </a:lnTo>
                <a:lnTo>
                  <a:pt x="322" y="66"/>
                </a:lnTo>
                <a:lnTo>
                  <a:pt x="322" y="65"/>
                </a:lnTo>
                <a:lnTo>
                  <a:pt x="323" y="65"/>
                </a:lnTo>
                <a:lnTo>
                  <a:pt x="323" y="64"/>
                </a:lnTo>
                <a:lnTo>
                  <a:pt x="324" y="65"/>
                </a:lnTo>
                <a:lnTo>
                  <a:pt x="324" y="64"/>
                </a:lnTo>
                <a:lnTo>
                  <a:pt x="325" y="64"/>
                </a:lnTo>
                <a:lnTo>
                  <a:pt x="326" y="64"/>
                </a:lnTo>
                <a:lnTo>
                  <a:pt x="327" y="62"/>
                </a:lnTo>
                <a:lnTo>
                  <a:pt x="329" y="60"/>
                </a:lnTo>
                <a:lnTo>
                  <a:pt x="329" y="59"/>
                </a:lnTo>
                <a:lnTo>
                  <a:pt x="330" y="59"/>
                </a:lnTo>
                <a:lnTo>
                  <a:pt x="331" y="59"/>
                </a:lnTo>
                <a:lnTo>
                  <a:pt x="331" y="58"/>
                </a:lnTo>
                <a:lnTo>
                  <a:pt x="332" y="57"/>
                </a:lnTo>
                <a:lnTo>
                  <a:pt x="333" y="57"/>
                </a:lnTo>
                <a:lnTo>
                  <a:pt x="334" y="56"/>
                </a:lnTo>
                <a:lnTo>
                  <a:pt x="335" y="55"/>
                </a:lnTo>
                <a:lnTo>
                  <a:pt x="335" y="54"/>
                </a:lnTo>
                <a:lnTo>
                  <a:pt x="336" y="52"/>
                </a:lnTo>
                <a:lnTo>
                  <a:pt x="336" y="51"/>
                </a:lnTo>
                <a:lnTo>
                  <a:pt x="336" y="49"/>
                </a:lnTo>
                <a:lnTo>
                  <a:pt x="338" y="47"/>
                </a:lnTo>
                <a:lnTo>
                  <a:pt x="339" y="45"/>
                </a:lnTo>
                <a:lnTo>
                  <a:pt x="340" y="45"/>
                </a:lnTo>
                <a:lnTo>
                  <a:pt x="341" y="44"/>
                </a:lnTo>
                <a:lnTo>
                  <a:pt x="343" y="44"/>
                </a:lnTo>
                <a:lnTo>
                  <a:pt x="344" y="44"/>
                </a:lnTo>
                <a:lnTo>
                  <a:pt x="345" y="44"/>
                </a:lnTo>
                <a:lnTo>
                  <a:pt x="345" y="43"/>
                </a:lnTo>
                <a:lnTo>
                  <a:pt x="346" y="43"/>
                </a:lnTo>
                <a:lnTo>
                  <a:pt x="346" y="42"/>
                </a:lnTo>
                <a:lnTo>
                  <a:pt x="349" y="42"/>
                </a:lnTo>
                <a:lnTo>
                  <a:pt x="350" y="41"/>
                </a:lnTo>
                <a:lnTo>
                  <a:pt x="350" y="40"/>
                </a:lnTo>
                <a:lnTo>
                  <a:pt x="351" y="40"/>
                </a:lnTo>
                <a:lnTo>
                  <a:pt x="351" y="39"/>
                </a:lnTo>
                <a:lnTo>
                  <a:pt x="351" y="38"/>
                </a:lnTo>
                <a:lnTo>
                  <a:pt x="351" y="37"/>
                </a:lnTo>
                <a:lnTo>
                  <a:pt x="351" y="36"/>
                </a:lnTo>
                <a:lnTo>
                  <a:pt x="352" y="36"/>
                </a:lnTo>
                <a:lnTo>
                  <a:pt x="353" y="32"/>
                </a:lnTo>
                <a:lnTo>
                  <a:pt x="354" y="30"/>
                </a:lnTo>
                <a:lnTo>
                  <a:pt x="354" y="29"/>
                </a:lnTo>
                <a:lnTo>
                  <a:pt x="355" y="27"/>
                </a:lnTo>
                <a:lnTo>
                  <a:pt x="356" y="26"/>
                </a:lnTo>
                <a:lnTo>
                  <a:pt x="356" y="25"/>
                </a:lnTo>
                <a:lnTo>
                  <a:pt x="356" y="23"/>
                </a:lnTo>
                <a:lnTo>
                  <a:pt x="356" y="21"/>
                </a:lnTo>
                <a:lnTo>
                  <a:pt x="357" y="20"/>
                </a:lnTo>
                <a:lnTo>
                  <a:pt x="357" y="18"/>
                </a:lnTo>
                <a:lnTo>
                  <a:pt x="358" y="17"/>
                </a:lnTo>
                <a:lnTo>
                  <a:pt x="358" y="15"/>
                </a:lnTo>
                <a:lnTo>
                  <a:pt x="358" y="12"/>
                </a:lnTo>
                <a:lnTo>
                  <a:pt x="358" y="11"/>
                </a:lnTo>
                <a:lnTo>
                  <a:pt x="359" y="10"/>
                </a:lnTo>
                <a:lnTo>
                  <a:pt x="359" y="9"/>
                </a:lnTo>
                <a:lnTo>
                  <a:pt x="360" y="7"/>
                </a:lnTo>
                <a:lnTo>
                  <a:pt x="360" y="6"/>
                </a:lnTo>
                <a:lnTo>
                  <a:pt x="360" y="3"/>
                </a:lnTo>
                <a:lnTo>
                  <a:pt x="361" y="2"/>
                </a:lnTo>
                <a:lnTo>
                  <a:pt x="361" y="1"/>
                </a:lnTo>
                <a:lnTo>
                  <a:pt x="362" y="0"/>
                </a:lnTo>
                <a:lnTo>
                  <a:pt x="364" y="0"/>
                </a:lnTo>
                <a:lnTo>
                  <a:pt x="365" y="0"/>
                </a:lnTo>
                <a:lnTo>
                  <a:pt x="367" y="1"/>
                </a:lnTo>
                <a:lnTo>
                  <a:pt x="368" y="1"/>
                </a:lnTo>
                <a:lnTo>
                  <a:pt x="372" y="5"/>
                </a:lnTo>
                <a:lnTo>
                  <a:pt x="375" y="7"/>
                </a:lnTo>
                <a:lnTo>
                  <a:pt x="378" y="9"/>
                </a:lnTo>
                <a:lnTo>
                  <a:pt x="380" y="12"/>
                </a:lnTo>
                <a:lnTo>
                  <a:pt x="383" y="15"/>
                </a:lnTo>
                <a:lnTo>
                  <a:pt x="386" y="18"/>
                </a:lnTo>
                <a:lnTo>
                  <a:pt x="389" y="21"/>
                </a:lnTo>
                <a:lnTo>
                  <a:pt x="390" y="22"/>
                </a:lnTo>
                <a:lnTo>
                  <a:pt x="391" y="23"/>
                </a:lnTo>
                <a:lnTo>
                  <a:pt x="392" y="24"/>
                </a:lnTo>
                <a:lnTo>
                  <a:pt x="393" y="26"/>
                </a:lnTo>
                <a:lnTo>
                  <a:pt x="394" y="27"/>
                </a:lnTo>
                <a:lnTo>
                  <a:pt x="394" y="28"/>
                </a:lnTo>
                <a:lnTo>
                  <a:pt x="396" y="30"/>
                </a:lnTo>
                <a:lnTo>
                  <a:pt x="396" y="31"/>
                </a:lnTo>
                <a:lnTo>
                  <a:pt x="396" y="32"/>
                </a:lnTo>
                <a:lnTo>
                  <a:pt x="397" y="33"/>
                </a:lnTo>
                <a:lnTo>
                  <a:pt x="398" y="34"/>
                </a:lnTo>
                <a:lnTo>
                  <a:pt x="398" y="35"/>
                </a:lnTo>
                <a:lnTo>
                  <a:pt x="399" y="36"/>
                </a:lnTo>
                <a:lnTo>
                  <a:pt x="400" y="38"/>
                </a:lnTo>
                <a:lnTo>
                  <a:pt x="400" y="39"/>
                </a:lnTo>
                <a:lnTo>
                  <a:pt x="400" y="40"/>
                </a:lnTo>
                <a:lnTo>
                  <a:pt x="400" y="41"/>
                </a:lnTo>
                <a:lnTo>
                  <a:pt x="401" y="41"/>
                </a:lnTo>
                <a:lnTo>
                  <a:pt x="401" y="42"/>
                </a:lnTo>
                <a:lnTo>
                  <a:pt x="401" y="43"/>
                </a:lnTo>
                <a:lnTo>
                  <a:pt x="401" y="45"/>
                </a:lnTo>
                <a:lnTo>
                  <a:pt x="401" y="46"/>
                </a:lnTo>
                <a:lnTo>
                  <a:pt x="401" y="47"/>
                </a:lnTo>
                <a:lnTo>
                  <a:pt x="401" y="48"/>
                </a:lnTo>
                <a:lnTo>
                  <a:pt x="401" y="49"/>
                </a:lnTo>
                <a:lnTo>
                  <a:pt x="402" y="49"/>
                </a:lnTo>
                <a:lnTo>
                  <a:pt x="401" y="50"/>
                </a:lnTo>
                <a:lnTo>
                  <a:pt x="402" y="51"/>
                </a:lnTo>
                <a:lnTo>
                  <a:pt x="401" y="51"/>
                </a:lnTo>
                <a:lnTo>
                  <a:pt x="401" y="52"/>
                </a:lnTo>
                <a:lnTo>
                  <a:pt x="403" y="53"/>
                </a:lnTo>
                <a:lnTo>
                  <a:pt x="404" y="54"/>
                </a:lnTo>
                <a:lnTo>
                  <a:pt x="407" y="56"/>
                </a:lnTo>
                <a:lnTo>
                  <a:pt x="409" y="56"/>
                </a:lnTo>
                <a:lnTo>
                  <a:pt x="410" y="56"/>
                </a:lnTo>
                <a:lnTo>
                  <a:pt x="411" y="57"/>
                </a:lnTo>
                <a:lnTo>
                  <a:pt x="412" y="57"/>
                </a:lnTo>
                <a:lnTo>
                  <a:pt x="411" y="57"/>
                </a:lnTo>
                <a:lnTo>
                  <a:pt x="412" y="58"/>
                </a:lnTo>
                <a:lnTo>
                  <a:pt x="413" y="59"/>
                </a:lnTo>
                <a:lnTo>
                  <a:pt x="412" y="60"/>
                </a:lnTo>
                <a:lnTo>
                  <a:pt x="413" y="60"/>
                </a:lnTo>
                <a:lnTo>
                  <a:pt x="412" y="61"/>
                </a:lnTo>
                <a:lnTo>
                  <a:pt x="413" y="62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2" y="66"/>
                </a:lnTo>
                <a:lnTo>
                  <a:pt x="412" y="67"/>
                </a:lnTo>
                <a:lnTo>
                  <a:pt x="412" y="69"/>
                </a:lnTo>
                <a:lnTo>
                  <a:pt x="411" y="70"/>
                </a:lnTo>
                <a:lnTo>
                  <a:pt x="411" y="72"/>
                </a:lnTo>
                <a:lnTo>
                  <a:pt x="411" y="73"/>
                </a:lnTo>
                <a:lnTo>
                  <a:pt x="411" y="74"/>
                </a:lnTo>
                <a:lnTo>
                  <a:pt x="411" y="75"/>
                </a:lnTo>
                <a:lnTo>
                  <a:pt x="411" y="76"/>
                </a:lnTo>
                <a:lnTo>
                  <a:pt x="411" y="77"/>
                </a:lnTo>
                <a:lnTo>
                  <a:pt x="411" y="78"/>
                </a:lnTo>
                <a:lnTo>
                  <a:pt x="411" y="80"/>
                </a:lnTo>
                <a:lnTo>
                  <a:pt x="411" y="83"/>
                </a:lnTo>
                <a:lnTo>
                  <a:pt x="412" y="86"/>
                </a:lnTo>
                <a:lnTo>
                  <a:pt x="412" y="91"/>
                </a:lnTo>
                <a:lnTo>
                  <a:pt x="412" y="93"/>
                </a:lnTo>
                <a:lnTo>
                  <a:pt x="412" y="94"/>
                </a:lnTo>
                <a:lnTo>
                  <a:pt x="412" y="95"/>
                </a:lnTo>
                <a:lnTo>
                  <a:pt x="413" y="98"/>
                </a:lnTo>
                <a:lnTo>
                  <a:pt x="413" y="99"/>
                </a:lnTo>
                <a:lnTo>
                  <a:pt x="413" y="100"/>
                </a:lnTo>
                <a:lnTo>
                  <a:pt x="412" y="102"/>
                </a:lnTo>
                <a:lnTo>
                  <a:pt x="412" y="103"/>
                </a:lnTo>
                <a:lnTo>
                  <a:pt x="411" y="103"/>
                </a:lnTo>
                <a:lnTo>
                  <a:pt x="411" y="104"/>
                </a:lnTo>
                <a:lnTo>
                  <a:pt x="410" y="104"/>
                </a:lnTo>
                <a:lnTo>
                  <a:pt x="411" y="105"/>
                </a:lnTo>
                <a:lnTo>
                  <a:pt x="411" y="107"/>
                </a:lnTo>
                <a:lnTo>
                  <a:pt x="411" y="108"/>
                </a:lnTo>
                <a:lnTo>
                  <a:pt x="411" y="110"/>
                </a:lnTo>
                <a:lnTo>
                  <a:pt x="411" y="112"/>
                </a:lnTo>
                <a:lnTo>
                  <a:pt x="412" y="113"/>
                </a:lnTo>
                <a:lnTo>
                  <a:pt x="413" y="115"/>
                </a:lnTo>
                <a:lnTo>
                  <a:pt x="413" y="116"/>
                </a:lnTo>
                <a:lnTo>
                  <a:pt x="413" y="118"/>
                </a:lnTo>
                <a:lnTo>
                  <a:pt x="414" y="119"/>
                </a:lnTo>
                <a:lnTo>
                  <a:pt x="414" y="121"/>
                </a:lnTo>
                <a:lnTo>
                  <a:pt x="415" y="122"/>
                </a:lnTo>
                <a:lnTo>
                  <a:pt x="415" y="123"/>
                </a:lnTo>
                <a:lnTo>
                  <a:pt x="416" y="124"/>
                </a:lnTo>
                <a:lnTo>
                  <a:pt x="416" y="125"/>
                </a:lnTo>
                <a:lnTo>
                  <a:pt x="416" y="126"/>
                </a:lnTo>
                <a:lnTo>
                  <a:pt x="417" y="127"/>
                </a:lnTo>
                <a:lnTo>
                  <a:pt x="417" y="128"/>
                </a:lnTo>
                <a:lnTo>
                  <a:pt x="418" y="129"/>
                </a:lnTo>
                <a:lnTo>
                  <a:pt x="418" y="130"/>
                </a:lnTo>
                <a:lnTo>
                  <a:pt x="417" y="131"/>
                </a:lnTo>
                <a:lnTo>
                  <a:pt x="417" y="132"/>
                </a:lnTo>
                <a:lnTo>
                  <a:pt x="416" y="133"/>
                </a:lnTo>
                <a:lnTo>
                  <a:pt x="417" y="135"/>
                </a:lnTo>
                <a:lnTo>
                  <a:pt x="416" y="135"/>
                </a:lnTo>
                <a:lnTo>
                  <a:pt x="416" y="136"/>
                </a:lnTo>
                <a:lnTo>
                  <a:pt x="416" y="137"/>
                </a:lnTo>
                <a:lnTo>
                  <a:pt x="417" y="139"/>
                </a:lnTo>
                <a:lnTo>
                  <a:pt x="418" y="139"/>
                </a:lnTo>
                <a:lnTo>
                  <a:pt x="419" y="141"/>
                </a:lnTo>
                <a:lnTo>
                  <a:pt x="419" y="143"/>
                </a:lnTo>
                <a:lnTo>
                  <a:pt x="419" y="144"/>
                </a:lnTo>
                <a:lnTo>
                  <a:pt x="418" y="144"/>
                </a:lnTo>
                <a:lnTo>
                  <a:pt x="418" y="145"/>
                </a:lnTo>
                <a:lnTo>
                  <a:pt x="418" y="146"/>
                </a:lnTo>
                <a:lnTo>
                  <a:pt x="419" y="147"/>
                </a:lnTo>
                <a:lnTo>
                  <a:pt x="419" y="148"/>
                </a:lnTo>
                <a:lnTo>
                  <a:pt x="420" y="148"/>
                </a:lnTo>
                <a:lnTo>
                  <a:pt x="420" y="149"/>
                </a:lnTo>
                <a:lnTo>
                  <a:pt x="421" y="151"/>
                </a:lnTo>
                <a:lnTo>
                  <a:pt x="421" y="152"/>
                </a:lnTo>
                <a:lnTo>
                  <a:pt x="422" y="154"/>
                </a:lnTo>
                <a:lnTo>
                  <a:pt x="421" y="154"/>
                </a:lnTo>
                <a:lnTo>
                  <a:pt x="421" y="155"/>
                </a:lnTo>
                <a:lnTo>
                  <a:pt x="422" y="156"/>
                </a:lnTo>
                <a:lnTo>
                  <a:pt x="422" y="157"/>
                </a:lnTo>
                <a:lnTo>
                  <a:pt x="422" y="158"/>
                </a:lnTo>
                <a:lnTo>
                  <a:pt x="423" y="159"/>
                </a:lnTo>
                <a:lnTo>
                  <a:pt x="424" y="161"/>
                </a:lnTo>
                <a:lnTo>
                  <a:pt x="426" y="163"/>
                </a:lnTo>
                <a:lnTo>
                  <a:pt x="426" y="165"/>
                </a:lnTo>
                <a:lnTo>
                  <a:pt x="426" y="166"/>
                </a:lnTo>
                <a:lnTo>
                  <a:pt x="426" y="168"/>
                </a:lnTo>
                <a:lnTo>
                  <a:pt x="425" y="168"/>
                </a:lnTo>
                <a:lnTo>
                  <a:pt x="426" y="169"/>
                </a:lnTo>
                <a:lnTo>
                  <a:pt x="426" y="170"/>
                </a:lnTo>
                <a:lnTo>
                  <a:pt x="426" y="171"/>
                </a:lnTo>
                <a:lnTo>
                  <a:pt x="426" y="172"/>
                </a:lnTo>
                <a:lnTo>
                  <a:pt x="427" y="171"/>
                </a:lnTo>
                <a:lnTo>
                  <a:pt x="428" y="171"/>
                </a:lnTo>
                <a:lnTo>
                  <a:pt x="430" y="172"/>
                </a:lnTo>
                <a:lnTo>
                  <a:pt x="430" y="173"/>
                </a:lnTo>
                <a:lnTo>
                  <a:pt x="431" y="173"/>
                </a:lnTo>
                <a:lnTo>
                  <a:pt x="430" y="174"/>
                </a:lnTo>
                <a:lnTo>
                  <a:pt x="430" y="175"/>
                </a:lnTo>
                <a:lnTo>
                  <a:pt x="430" y="176"/>
                </a:lnTo>
                <a:lnTo>
                  <a:pt x="430" y="177"/>
                </a:lnTo>
                <a:lnTo>
                  <a:pt x="431" y="177"/>
                </a:lnTo>
                <a:lnTo>
                  <a:pt x="432" y="178"/>
                </a:lnTo>
                <a:lnTo>
                  <a:pt x="433" y="180"/>
                </a:lnTo>
                <a:lnTo>
                  <a:pt x="432" y="182"/>
                </a:lnTo>
                <a:lnTo>
                  <a:pt x="432" y="184"/>
                </a:lnTo>
                <a:lnTo>
                  <a:pt x="433" y="184"/>
                </a:lnTo>
                <a:lnTo>
                  <a:pt x="433" y="185"/>
                </a:lnTo>
                <a:lnTo>
                  <a:pt x="434" y="185"/>
                </a:lnTo>
                <a:lnTo>
                  <a:pt x="435" y="186"/>
                </a:lnTo>
                <a:lnTo>
                  <a:pt x="436" y="187"/>
                </a:lnTo>
                <a:lnTo>
                  <a:pt x="436" y="188"/>
                </a:lnTo>
                <a:lnTo>
                  <a:pt x="436" y="189"/>
                </a:lnTo>
                <a:lnTo>
                  <a:pt x="437" y="189"/>
                </a:lnTo>
                <a:lnTo>
                  <a:pt x="437" y="190"/>
                </a:lnTo>
                <a:lnTo>
                  <a:pt x="437" y="192"/>
                </a:lnTo>
                <a:lnTo>
                  <a:pt x="437" y="193"/>
                </a:lnTo>
                <a:lnTo>
                  <a:pt x="436" y="194"/>
                </a:lnTo>
                <a:lnTo>
                  <a:pt x="437" y="194"/>
                </a:lnTo>
                <a:lnTo>
                  <a:pt x="436" y="194"/>
                </a:lnTo>
                <a:lnTo>
                  <a:pt x="437" y="195"/>
                </a:lnTo>
                <a:lnTo>
                  <a:pt x="437" y="196"/>
                </a:lnTo>
                <a:lnTo>
                  <a:pt x="437" y="197"/>
                </a:lnTo>
                <a:lnTo>
                  <a:pt x="437" y="198"/>
                </a:lnTo>
                <a:lnTo>
                  <a:pt x="438" y="200"/>
                </a:lnTo>
                <a:lnTo>
                  <a:pt x="437" y="201"/>
                </a:lnTo>
                <a:lnTo>
                  <a:pt x="437" y="202"/>
                </a:lnTo>
                <a:lnTo>
                  <a:pt x="437" y="203"/>
                </a:lnTo>
                <a:lnTo>
                  <a:pt x="436" y="203"/>
                </a:lnTo>
                <a:lnTo>
                  <a:pt x="435" y="203"/>
                </a:lnTo>
                <a:lnTo>
                  <a:pt x="435" y="204"/>
                </a:lnTo>
                <a:lnTo>
                  <a:pt x="435" y="205"/>
                </a:lnTo>
                <a:lnTo>
                  <a:pt x="436" y="204"/>
                </a:lnTo>
                <a:lnTo>
                  <a:pt x="437" y="204"/>
                </a:lnTo>
                <a:lnTo>
                  <a:pt x="437" y="205"/>
                </a:lnTo>
                <a:lnTo>
                  <a:pt x="438" y="204"/>
                </a:lnTo>
                <a:lnTo>
                  <a:pt x="439" y="203"/>
                </a:lnTo>
                <a:lnTo>
                  <a:pt x="440" y="203"/>
                </a:lnTo>
                <a:lnTo>
                  <a:pt x="441" y="203"/>
                </a:lnTo>
                <a:lnTo>
                  <a:pt x="442" y="204"/>
                </a:lnTo>
                <a:lnTo>
                  <a:pt x="443" y="205"/>
                </a:lnTo>
                <a:lnTo>
                  <a:pt x="443" y="206"/>
                </a:lnTo>
                <a:lnTo>
                  <a:pt x="443" y="207"/>
                </a:lnTo>
                <a:lnTo>
                  <a:pt x="444" y="207"/>
                </a:lnTo>
                <a:lnTo>
                  <a:pt x="444" y="208"/>
                </a:lnTo>
                <a:lnTo>
                  <a:pt x="444" y="209"/>
                </a:lnTo>
                <a:lnTo>
                  <a:pt x="445" y="209"/>
                </a:lnTo>
                <a:lnTo>
                  <a:pt x="445" y="210"/>
                </a:lnTo>
                <a:lnTo>
                  <a:pt x="445" y="211"/>
                </a:lnTo>
                <a:lnTo>
                  <a:pt x="445" y="212"/>
                </a:lnTo>
                <a:lnTo>
                  <a:pt x="444" y="213"/>
                </a:lnTo>
                <a:lnTo>
                  <a:pt x="445" y="215"/>
                </a:lnTo>
                <a:lnTo>
                  <a:pt x="445" y="216"/>
                </a:lnTo>
                <a:lnTo>
                  <a:pt x="446" y="216"/>
                </a:lnTo>
                <a:lnTo>
                  <a:pt x="446" y="217"/>
                </a:lnTo>
                <a:lnTo>
                  <a:pt x="445" y="217"/>
                </a:lnTo>
                <a:lnTo>
                  <a:pt x="445" y="218"/>
                </a:lnTo>
                <a:lnTo>
                  <a:pt x="446" y="218"/>
                </a:lnTo>
                <a:lnTo>
                  <a:pt x="446" y="219"/>
                </a:lnTo>
                <a:lnTo>
                  <a:pt x="447" y="219"/>
                </a:lnTo>
                <a:lnTo>
                  <a:pt x="447" y="220"/>
                </a:lnTo>
                <a:lnTo>
                  <a:pt x="447" y="221"/>
                </a:lnTo>
                <a:lnTo>
                  <a:pt x="447" y="222"/>
                </a:lnTo>
                <a:lnTo>
                  <a:pt x="447" y="223"/>
                </a:lnTo>
                <a:lnTo>
                  <a:pt x="447" y="224"/>
                </a:lnTo>
                <a:lnTo>
                  <a:pt x="448" y="225"/>
                </a:lnTo>
                <a:lnTo>
                  <a:pt x="449" y="226"/>
                </a:lnTo>
                <a:lnTo>
                  <a:pt x="449" y="227"/>
                </a:lnTo>
                <a:lnTo>
                  <a:pt x="449" y="228"/>
                </a:lnTo>
                <a:lnTo>
                  <a:pt x="449" y="229"/>
                </a:lnTo>
                <a:lnTo>
                  <a:pt x="449" y="230"/>
                </a:lnTo>
                <a:lnTo>
                  <a:pt x="449" y="231"/>
                </a:lnTo>
                <a:lnTo>
                  <a:pt x="449" y="232"/>
                </a:lnTo>
                <a:lnTo>
                  <a:pt x="450" y="232"/>
                </a:lnTo>
                <a:lnTo>
                  <a:pt x="451" y="232"/>
                </a:lnTo>
                <a:lnTo>
                  <a:pt x="451" y="233"/>
                </a:lnTo>
                <a:lnTo>
                  <a:pt x="452" y="235"/>
                </a:lnTo>
                <a:lnTo>
                  <a:pt x="453" y="236"/>
                </a:lnTo>
                <a:lnTo>
                  <a:pt x="453" y="238"/>
                </a:lnTo>
                <a:lnTo>
                  <a:pt x="453" y="240"/>
                </a:lnTo>
                <a:lnTo>
                  <a:pt x="453" y="241"/>
                </a:lnTo>
                <a:lnTo>
                  <a:pt x="452" y="241"/>
                </a:lnTo>
                <a:lnTo>
                  <a:pt x="451" y="241"/>
                </a:lnTo>
                <a:lnTo>
                  <a:pt x="451" y="242"/>
                </a:lnTo>
                <a:lnTo>
                  <a:pt x="453" y="242"/>
                </a:lnTo>
                <a:lnTo>
                  <a:pt x="455" y="241"/>
                </a:lnTo>
                <a:lnTo>
                  <a:pt x="457" y="240"/>
                </a:lnTo>
                <a:lnTo>
                  <a:pt x="464" y="237"/>
                </a:lnTo>
                <a:lnTo>
                  <a:pt x="465" y="237"/>
                </a:lnTo>
                <a:lnTo>
                  <a:pt x="470" y="236"/>
                </a:lnTo>
                <a:lnTo>
                  <a:pt x="471" y="235"/>
                </a:lnTo>
                <a:lnTo>
                  <a:pt x="473" y="236"/>
                </a:lnTo>
                <a:lnTo>
                  <a:pt x="474" y="236"/>
                </a:lnTo>
                <a:lnTo>
                  <a:pt x="475" y="236"/>
                </a:lnTo>
                <a:lnTo>
                  <a:pt x="476" y="236"/>
                </a:lnTo>
                <a:lnTo>
                  <a:pt x="477" y="236"/>
                </a:lnTo>
                <a:lnTo>
                  <a:pt x="478" y="236"/>
                </a:lnTo>
                <a:lnTo>
                  <a:pt x="478" y="237"/>
                </a:lnTo>
                <a:lnTo>
                  <a:pt x="479" y="237"/>
                </a:lnTo>
                <a:lnTo>
                  <a:pt x="479" y="238"/>
                </a:lnTo>
                <a:lnTo>
                  <a:pt x="480" y="237"/>
                </a:lnTo>
                <a:lnTo>
                  <a:pt x="480" y="238"/>
                </a:lnTo>
                <a:lnTo>
                  <a:pt x="481" y="238"/>
                </a:lnTo>
                <a:lnTo>
                  <a:pt x="481" y="239"/>
                </a:lnTo>
                <a:lnTo>
                  <a:pt x="482" y="240"/>
                </a:lnTo>
                <a:lnTo>
                  <a:pt x="482" y="241"/>
                </a:lnTo>
                <a:lnTo>
                  <a:pt x="483" y="241"/>
                </a:lnTo>
                <a:lnTo>
                  <a:pt x="483" y="242"/>
                </a:lnTo>
                <a:lnTo>
                  <a:pt x="485" y="245"/>
                </a:lnTo>
                <a:lnTo>
                  <a:pt x="486" y="246"/>
                </a:lnTo>
                <a:lnTo>
                  <a:pt x="486" y="247"/>
                </a:lnTo>
                <a:lnTo>
                  <a:pt x="487" y="247"/>
                </a:lnTo>
                <a:lnTo>
                  <a:pt x="488" y="247"/>
                </a:lnTo>
                <a:lnTo>
                  <a:pt x="488" y="248"/>
                </a:lnTo>
                <a:lnTo>
                  <a:pt x="489" y="249"/>
                </a:lnTo>
                <a:lnTo>
                  <a:pt x="489" y="250"/>
                </a:lnTo>
                <a:lnTo>
                  <a:pt x="489" y="251"/>
                </a:lnTo>
                <a:lnTo>
                  <a:pt x="490" y="252"/>
                </a:lnTo>
                <a:lnTo>
                  <a:pt x="489" y="253"/>
                </a:lnTo>
                <a:lnTo>
                  <a:pt x="490" y="254"/>
                </a:lnTo>
                <a:lnTo>
                  <a:pt x="490" y="255"/>
                </a:lnTo>
                <a:lnTo>
                  <a:pt x="491" y="255"/>
                </a:lnTo>
                <a:lnTo>
                  <a:pt x="491" y="256"/>
                </a:lnTo>
                <a:lnTo>
                  <a:pt x="492" y="256"/>
                </a:lnTo>
                <a:lnTo>
                  <a:pt x="492" y="257"/>
                </a:lnTo>
                <a:lnTo>
                  <a:pt x="493" y="257"/>
                </a:lnTo>
                <a:lnTo>
                  <a:pt x="493" y="258"/>
                </a:lnTo>
                <a:lnTo>
                  <a:pt x="493" y="260"/>
                </a:lnTo>
                <a:lnTo>
                  <a:pt x="493" y="261"/>
                </a:lnTo>
                <a:lnTo>
                  <a:pt x="494" y="261"/>
                </a:lnTo>
                <a:lnTo>
                  <a:pt x="494" y="262"/>
                </a:lnTo>
                <a:lnTo>
                  <a:pt x="494" y="263"/>
                </a:lnTo>
                <a:lnTo>
                  <a:pt x="495" y="264"/>
                </a:lnTo>
                <a:lnTo>
                  <a:pt x="501" y="279"/>
                </a:lnTo>
                <a:lnTo>
                  <a:pt x="502" y="279"/>
                </a:lnTo>
                <a:lnTo>
                  <a:pt x="504" y="279"/>
                </a:lnTo>
                <a:lnTo>
                  <a:pt x="506" y="279"/>
                </a:lnTo>
                <a:lnTo>
                  <a:pt x="508" y="278"/>
                </a:lnTo>
                <a:lnTo>
                  <a:pt x="509" y="278"/>
                </a:lnTo>
                <a:lnTo>
                  <a:pt x="512" y="280"/>
                </a:lnTo>
                <a:lnTo>
                  <a:pt x="513" y="280"/>
                </a:lnTo>
                <a:lnTo>
                  <a:pt x="515" y="281"/>
                </a:lnTo>
                <a:lnTo>
                  <a:pt x="516" y="281"/>
                </a:lnTo>
                <a:lnTo>
                  <a:pt x="517" y="281"/>
                </a:lnTo>
                <a:lnTo>
                  <a:pt x="519" y="282"/>
                </a:lnTo>
                <a:lnTo>
                  <a:pt x="521" y="283"/>
                </a:lnTo>
                <a:lnTo>
                  <a:pt x="523" y="283"/>
                </a:lnTo>
                <a:lnTo>
                  <a:pt x="524" y="284"/>
                </a:lnTo>
                <a:lnTo>
                  <a:pt x="526" y="285"/>
                </a:lnTo>
                <a:lnTo>
                  <a:pt x="527" y="286"/>
                </a:lnTo>
                <a:lnTo>
                  <a:pt x="528" y="286"/>
                </a:lnTo>
                <a:lnTo>
                  <a:pt x="531" y="288"/>
                </a:lnTo>
                <a:lnTo>
                  <a:pt x="535" y="291"/>
                </a:lnTo>
                <a:lnTo>
                  <a:pt x="536" y="292"/>
                </a:lnTo>
                <a:lnTo>
                  <a:pt x="536" y="293"/>
                </a:lnTo>
                <a:lnTo>
                  <a:pt x="536" y="294"/>
                </a:lnTo>
                <a:lnTo>
                  <a:pt x="535" y="294"/>
                </a:lnTo>
                <a:lnTo>
                  <a:pt x="536" y="294"/>
                </a:lnTo>
                <a:lnTo>
                  <a:pt x="537" y="295"/>
                </a:lnTo>
                <a:lnTo>
                  <a:pt x="537" y="296"/>
                </a:lnTo>
                <a:lnTo>
                  <a:pt x="537" y="297"/>
                </a:lnTo>
                <a:lnTo>
                  <a:pt x="538" y="299"/>
                </a:lnTo>
                <a:lnTo>
                  <a:pt x="538" y="301"/>
                </a:lnTo>
                <a:lnTo>
                  <a:pt x="538" y="304"/>
                </a:lnTo>
                <a:lnTo>
                  <a:pt x="538" y="308"/>
                </a:lnTo>
                <a:lnTo>
                  <a:pt x="539" y="309"/>
                </a:lnTo>
                <a:lnTo>
                  <a:pt x="539" y="312"/>
                </a:lnTo>
                <a:lnTo>
                  <a:pt x="539" y="313"/>
                </a:lnTo>
                <a:lnTo>
                  <a:pt x="539" y="314"/>
                </a:lnTo>
                <a:lnTo>
                  <a:pt x="540" y="314"/>
                </a:lnTo>
                <a:lnTo>
                  <a:pt x="540" y="315"/>
                </a:lnTo>
                <a:lnTo>
                  <a:pt x="539" y="315"/>
                </a:lnTo>
                <a:lnTo>
                  <a:pt x="540" y="316"/>
                </a:lnTo>
                <a:lnTo>
                  <a:pt x="539" y="316"/>
                </a:lnTo>
                <a:lnTo>
                  <a:pt x="539" y="318"/>
                </a:lnTo>
                <a:lnTo>
                  <a:pt x="539" y="319"/>
                </a:lnTo>
                <a:lnTo>
                  <a:pt x="539" y="320"/>
                </a:lnTo>
                <a:lnTo>
                  <a:pt x="539" y="321"/>
                </a:lnTo>
                <a:lnTo>
                  <a:pt x="539" y="322"/>
                </a:lnTo>
                <a:lnTo>
                  <a:pt x="539" y="323"/>
                </a:lnTo>
                <a:lnTo>
                  <a:pt x="539" y="324"/>
                </a:lnTo>
                <a:lnTo>
                  <a:pt x="538" y="325"/>
                </a:lnTo>
                <a:lnTo>
                  <a:pt x="538" y="326"/>
                </a:lnTo>
                <a:lnTo>
                  <a:pt x="538" y="327"/>
                </a:lnTo>
                <a:lnTo>
                  <a:pt x="538" y="328"/>
                </a:lnTo>
                <a:lnTo>
                  <a:pt x="537" y="329"/>
                </a:lnTo>
                <a:lnTo>
                  <a:pt x="537" y="330"/>
                </a:lnTo>
                <a:lnTo>
                  <a:pt x="536" y="331"/>
                </a:lnTo>
                <a:lnTo>
                  <a:pt x="536" y="332"/>
                </a:lnTo>
                <a:lnTo>
                  <a:pt x="536" y="333"/>
                </a:lnTo>
                <a:lnTo>
                  <a:pt x="536" y="336"/>
                </a:lnTo>
                <a:lnTo>
                  <a:pt x="537" y="339"/>
                </a:lnTo>
                <a:lnTo>
                  <a:pt x="537" y="340"/>
                </a:lnTo>
                <a:lnTo>
                  <a:pt x="537" y="341"/>
                </a:lnTo>
                <a:lnTo>
                  <a:pt x="537" y="342"/>
                </a:lnTo>
                <a:lnTo>
                  <a:pt x="537" y="343"/>
                </a:lnTo>
                <a:lnTo>
                  <a:pt x="538" y="343"/>
                </a:lnTo>
                <a:lnTo>
                  <a:pt x="537" y="344"/>
                </a:lnTo>
                <a:lnTo>
                  <a:pt x="537" y="346"/>
                </a:lnTo>
                <a:lnTo>
                  <a:pt x="536" y="346"/>
                </a:lnTo>
                <a:lnTo>
                  <a:pt x="536" y="347"/>
                </a:lnTo>
                <a:lnTo>
                  <a:pt x="536" y="348"/>
                </a:lnTo>
                <a:lnTo>
                  <a:pt x="535" y="348"/>
                </a:lnTo>
                <a:lnTo>
                  <a:pt x="535" y="349"/>
                </a:lnTo>
                <a:lnTo>
                  <a:pt x="535" y="350"/>
                </a:lnTo>
                <a:lnTo>
                  <a:pt x="534" y="350"/>
                </a:lnTo>
                <a:lnTo>
                  <a:pt x="534" y="351"/>
                </a:lnTo>
                <a:lnTo>
                  <a:pt x="533" y="351"/>
                </a:lnTo>
                <a:lnTo>
                  <a:pt x="533" y="352"/>
                </a:lnTo>
                <a:lnTo>
                  <a:pt x="532" y="352"/>
                </a:lnTo>
                <a:lnTo>
                  <a:pt x="532" y="353"/>
                </a:lnTo>
                <a:lnTo>
                  <a:pt x="532" y="354"/>
                </a:lnTo>
                <a:lnTo>
                  <a:pt x="531" y="360"/>
                </a:lnTo>
                <a:lnTo>
                  <a:pt x="532" y="361"/>
                </a:lnTo>
                <a:lnTo>
                  <a:pt x="532" y="362"/>
                </a:lnTo>
                <a:lnTo>
                  <a:pt x="532" y="363"/>
                </a:lnTo>
                <a:lnTo>
                  <a:pt x="532" y="365"/>
                </a:lnTo>
                <a:lnTo>
                  <a:pt x="531" y="366"/>
                </a:lnTo>
                <a:lnTo>
                  <a:pt x="530" y="367"/>
                </a:lnTo>
                <a:lnTo>
                  <a:pt x="529" y="368"/>
                </a:lnTo>
                <a:lnTo>
                  <a:pt x="528" y="368"/>
                </a:lnTo>
                <a:lnTo>
                  <a:pt x="527" y="370"/>
                </a:lnTo>
                <a:lnTo>
                  <a:pt x="526" y="371"/>
                </a:lnTo>
                <a:lnTo>
                  <a:pt x="525" y="374"/>
                </a:lnTo>
                <a:lnTo>
                  <a:pt x="524" y="376"/>
                </a:lnTo>
                <a:lnTo>
                  <a:pt x="523" y="378"/>
                </a:lnTo>
                <a:lnTo>
                  <a:pt x="522" y="378"/>
                </a:lnTo>
                <a:lnTo>
                  <a:pt x="521" y="379"/>
                </a:lnTo>
                <a:lnTo>
                  <a:pt x="520" y="379"/>
                </a:lnTo>
                <a:lnTo>
                  <a:pt x="519" y="379"/>
                </a:lnTo>
                <a:lnTo>
                  <a:pt x="520" y="379"/>
                </a:lnTo>
                <a:lnTo>
                  <a:pt x="520" y="380"/>
                </a:lnTo>
                <a:lnTo>
                  <a:pt x="519" y="380"/>
                </a:lnTo>
                <a:lnTo>
                  <a:pt x="519" y="381"/>
                </a:lnTo>
                <a:lnTo>
                  <a:pt x="520" y="381"/>
                </a:lnTo>
                <a:lnTo>
                  <a:pt x="519" y="381"/>
                </a:lnTo>
                <a:lnTo>
                  <a:pt x="519" y="382"/>
                </a:lnTo>
                <a:lnTo>
                  <a:pt x="519" y="383"/>
                </a:lnTo>
                <a:lnTo>
                  <a:pt x="519" y="384"/>
                </a:lnTo>
                <a:lnTo>
                  <a:pt x="518" y="384"/>
                </a:lnTo>
                <a:lnTo>
                  <a:pt x="518" y="385"/>
                </a:lnTo>
                <a:lnTo>
                  <a:pt x="517" y="385"/>
                </a:lnTo>
                <a:lnTo>
                  <a:pt x="517" y="386"/>
                </a:lnTo>
                <a:lnTo>
                  <a:pt x="516" y="386"/>
                </a:lnTo>
                <a:lnTo>
                  <a:pt x="515" y="386"/>
                </a:lnTo>
                <a:lnTo>
                  <a:pt x="515" y="388"/>
                </a:lnTo>
                <a:lnTo>
                  <a:pt x="515" y="395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98" name="Freeform 603"/>
          <p:cNvSpPr>
            <a:spLocks noEditPoints="1"/>
          </p:cNvSpPr>
          <p:nvPr/>
        </p:nvSpPr>
        <p:spPr bwMode="auto">
          <a:xfrm>
            <a:off x="3367088" y="4405313"/>
            <a:ext cx="414337" cy="255587"/>
          </a:xfrm>
          <a:custGeom>
            <a:avLst/>
            <a:gdLst>
              <a:gd name="T0" fmla="*/ 2147483646 w 404"/>
              <a:gd name="T1" fmla="*/ 2147483646 h 249"/>
              <a:gd name="T2" fmla="*/ 2147483646 w 404"/>
              <a:gd name="T3" fmla="*/ 2147483646 h 249"/>
              <a:gd name="T4" fmla="*/ 2147483646 w 404"/>
              <a:gd name="T5" fmla="*/ 2147483646 h 249"/>
              <a:gd name="T6" fmla="*/ 2147483646 w 404"/>
              <a:gd name="T7" fmla="*/ 2147483646 h 249"/>
              <a:gd name="T8" fmla="*/ 2147483646 w 404"/>
              <a:gd name="T9" fmla="*/ 2147483646 h 249"/>
              <a:gd name="T10" fmla="*/ 2147483646 w 404"/>
              <a:gd name="T11" fmla="*/ 2147483646 h 249"/>
              <a:gd name="T12" fmla="*/ 2147483646 w 404"/>
              <a:gd name="T13" fmla="*/ 2147483646 h 249"/>
              <a:gd name="T14" fmla="*/ 2147483646 w 404"/>
              <a:gd name="T15" fmla="*/ 2147483646 h 249"/>
              <a:gd name="T16" fmla="*/ 2147483646 w 404"/>
              <a:gd name="T17" fmla="*/ 2147483646 h 249"/>
              <a:gd name="T18" fmla="*/ 2147483646 w 404"/>
              <a:gd name="T19" fmla="*/ 2147483646 h 249"/>
              <a:gd name="T20" fmla="*/ 2147483646 w 404"/>
              <a:gd name="T21" fmla="*/ 2147483646 h 249"/>
              <a:gd name="T22" fmla="*/ 2147483646 w 404"/>
              <a:gd name="T23" fmla="*/ 2147483646 h 249"/>
              <a:gd name="T24" fmla="*/ 2147483646 w 404"/>
              <a:gd name="T25" fmla="*/ 2147483646 h 249"/>
              <a:gd name="T26" fmla="*/ 2147483646 w 404"/>
              <a:gd name="T27" fmla="*/ 2147483646 h 249"/>
              <a:gd name="T28" fmla="*/ 2147483646 w 404"/>
              <a:gd name="T29" fmla="*/ 2147483646 h 249"/>
              <a:gd name="T30" fmla="*/ 2147483646 w 404"/>
              <a:gd name="T31" fmla="*/ 2147483646 h 249"/>
              <a:gd name="T32" fmla="*/ 2147483646 w 404"/>
              <a:gd name="T33" fmla="*/ 2147483646 h 249"/>
              <a:gd name="T34" fmla="*/ 2147483646 w 404"/>
              <a:gd name="T35" fmla="*/ 2147483646 h 249"/>
              <a:gd name="T36" fmla="*/ 2147483646 w 404"/>
              <a:gd name="T37" fmla="*/ 2147483646 h 249"/>
              <a:gd name="T38" fmla="*/ 2147483646 w 404"/>
              <a:gd name="T39" fmla="*/ 2147483646 h 249"/>
              <a:gd name="T40" fmla="*/ 2147483646 w 404"/>
              <a:gd name="T41" fmla="*/ 2147483646 h 249"/>
              <a:gd name="T42" fmla="*/ 2147483646 w 404"/>
              <a:gd name="T43" fmla="*/ 2147483646 h 249"/>
              <a:gd name="T44" fmla="*/ 2147483646 w 404"/>
              <a:gd name="T45" fmla="*/ 2147483646 h 249"/>
              <a:gd name="T46" fmla="*/ 2147483646 w 404"/>
              <a:gd name="T47" fmla="*/ 2147483646 h 249"/>
              <a:gd name="T48" fmla="*/ 2147483646 w 404"/>
              <a:gd name="T49" fmla="*/ 2147483646 h 249"/>
              <a:gd name="T50" fmla="*/ 2147483646 w 404"/>
              <a:gd name="T51" fmla="*/ 2147483646 h 249"/>
              <a:gd name="T52" fmla="*/ 2147483646 w 404"/>
              <a:gd name="T53" fmla="*/ 2147483646 h 249"/>
              <a:gd name="T54" fmla="*/ 2147483646 w 404"/>
              <a:gd name="T55" fmla="*/ 2147483646 h 249"/>
              <a:gd name="T56" fmla="*/ 2147483646 w 404"/>
              <a:gd name="T57" fmla="*/ 2147483646 h 249"/>
              <a:gd name="T58" fmla="*/ 2147483646 w 404"/>
              <a:gd name="T59" fmla="*/ 2147483646 h 249"/>
              <a:gd name="T60" fmla="*/ 2147483646 w 404"/>
              <a:gd name="T61" fmla="*/ 2147483646 h 249"/>
              <a:gd name="T62" fmla="*/ 2147483646 w 404"/>
              <a:gd name="T63" fmla="*/ 2147483646 h 249"/>
              <a:gd name="T64" fmla="*/ 2147483646 w 404"/>
              <a:gd name="T65" fmla="*/ 2147483646 h 249"/>
              <a:gd name="T66" fmla="*/ 2147483646 w 404"/>
              <a:gd name="T67" fmla="*/ 2147483646 h 249"/>
              <a:gd name="T68" fmla="*/ 2147483646 w 404"/>
              <a:gd name="T69" fmla="*/ 2147483646 h 249"/>
              <a:gd name="T70" fmla="*/ 2147483646 w 404"/>
              <a:gd name="T71" fmla="*/ 2147483646 h 249"/>
              <a:gd name="T72" fmla="*/ 2147483646 w 404"/>
              <a:gd name="T73" fmla="*/ 2147483646 h 249"/>
              <a:gd name="T74" fmla="*/ 2147483646 w 404"/>
              <a:gd name="T75" fmla="*/ 2147483646 h 249"/>
              <a:gd name="T76" fmla="*/ 2147483646 w 404"/>
              <a:gd name="T77" fmla="*/ 2147483646 h 249"/>
              <a:gd name="T78" fmla="*/ 2147483646 w 404"/>
              <a:gd name="T79" fmla="*/ 2147483646 h 249"/>
              <a:gd name="T80" fmla="*/ 2147483646 w 404"/>
              <a:gd name="T81" fmla="*/ 2147483646 h 249"/>
              <a:gd name="T82" fmla="*/ 2147483646 w 404"/>
              <a:gd name="T83" fmla="*/ 2147483646 h 249"/>
              <a:gd name="T84" fmla="*/ 2147483646 w 404"/>
              <a:gd name="T85" fmla="*/ 2147483646 h 249"/>
              <a:gd name="T86" fmla="*/ 2147483646 w 404"/>
              <a:gd name="T87" fmla="*/ 2147483646 h 249"/>
              <a:gd name="T88" fmla="*/ 2147483646 w 404"/>
              <a:gd name="T89" fmla="*/ 2147483646 h 249"/>
              <a:gd name="T90" fmla="*/ 2147483646 w 404"/>
              <a:gd name="T91" fmla="*/ 2147483646 h 249"/>
              <a:gd name="T92" fmla="*/ 2147483646 w 404"/>
              <a:gd name="T93" fmla="*/ 2147483646 h 249"/>
              <a:gd name="T94" fmla="*/ 2147483646 w 404"/>
              <a:gd name="T95" fmla="*/ 2147483646 h 249"/>
              <a:gd name="T96" fmla="*/ 2147483646 w 404"/>
              <a:gd name="T97" fmla="*/ 2147483646 h 249"/>
              <a:gd name="T98" fmla="*/ 2147483646 w 404"/>
              <a:gd name="T99" fmla="*/ 2147483646 h 249"/>
              <a:gd name="T100" fmla="*/ 2147483646 w 404"/>
              <a:gd name="T101" fmla="*/ 2147483646 h 249"/>
              <a:gd name="T102" fmla="*/ 2147483646 w 404"/>
              <a:gd name="T103" fmla="*/ 2147483646 h 249"/>
              <a:gd name="T104" fmla="*/ 2147483646 w 404"/>
              <a:gd name="T105" fmla="*/ 2147483646 h 249"/>
              <a:gd name="T106" fmla="*/ 2147483646 w 404"/>
              <a:gd name="T107" fmla="*/ 2147483646 h 249"/>
              <a:gd name="T108" fmla="*/ 2147483646 w 404"/>
              <a:gd name="T109" fmla="*/ 2147483646 h 249"/>
              <a:gd name="T110" fmla="*/ 2147483646 w 404"/>
              <a:gd name="T111" fmla="*/ 2147483646 h 249"/>
              <a:gd name="T112" fmla="*/ 2147483646 w 404"/>
              <a:gd name="T113" fmla="*/ 2147483646 h 249"/>
              <a:gd name="T114" fmla="*/ 2147483646 w 404"/>
              <a:gd name="T115" fmla="*/ 2147483646 h 249"/>
              <a:gd name="T116" fmla="*/ 2147483646 w 404"/>
              <a:gd name="T117" fmla="*/ 2147483646 h 249"/>
              <a:gd name="T118" fmla="*/ 2147483646 w 404"/>
              <a:gd name="T119" fmla="*/ 2147483646 h 249"/>
              <a:gd name="T120" fmla="*/ 2147483646 w 404"/>
              <a:gd name="T121" fmla="*/ 2147483646 h 249"/>
              <a:gd name="T122" fmla="*/ 2147483646 w 404"/>
              <a:gd name="T123" fmla="*/ 2147483646 h 249"/>
              <a:gd name="T124" fmla="*/ 2147483646 w 404"/>
              <a:gd name="T125" fmla="*/ 2147483646 h 24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404"/>
              <a:gd name="T190" fmla="*/ 0 h 249"/>
              <a:gd name="T191" fmla="*/ 404 w 404"/>
              <a:gd name="T192" fmla="*/ 249 h 249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404" h="249">
                <a:moveTo>
                  <a:pt x="16" y="145"/>
                </a:moveTo>
                <a:lnTo>
                  <a:pt x="16" y="145"/>
                </a:lnTo>
                <a:lnTo>
                  <a:pt x="17" y="144"/>
                </a:lnTo>
                <a:lnTo>
                  <a:pt x="18" y="143"/>
                </a:lnTo>
                <a:lnTo>
                  <a:pt x="18" y="144"/>
                </a:lnTo>
                <a:lnTo>
                  <a:pt x="19" y="143"/>
                </a:lnTo>
                <a:lnTo>
                  <a:pt x="20" y="143"/>
                </a:lnTo>
                <a:lnTo>
                  <a:pt x="21" y="143"/>
                </a:lnTo>
                <a:lnTo>
                  <a:pt x="22" y="143"/>
                </a:lnTo>
                <a:lnTo>
                  <a:pt x="23" y="143"/>
                </a:lnTo>
                <a:lnTo>
                  <a:pt x="24" y="141"/>
                </a:lnTo>
                <a:lnTo>
                  <a:pt x="25" y="141"/>
                </a:lnTo>
                <a:lnTo>
                  <a:pt x="26" y="142"/>
                </a:lnTo>
                <a:lnTo>
                  <a:pt x="26" y="143"/>
                </a:lnTo>
                <a:lnTo>
                  <a:pt x="27" y="143"/>
                </a:lnTo>
                <a:lnTo>
                  <a:pt x="28" y="143"/>
                </a:lnTo>
                <a:lnTo>
                  <a:pt x="29" y="143"/>
                </a:lnTo>
                <a:lnTo>
                  <a:pt x="30" y="143"/>
                </a:lnTo>
                <a:lnTo>
                  <a:pt x="30" y="144"/>
                </a:lnTo>
                <a:lnTo>
                  <a:pt x="31" y="144"/>
                </a:lnTo>
                <a:lnTo>
                  <a:pt x="31" y="143"/>
                </a:lnTo>
                <a:lnTo>
                  <a:pt x="32" y="143"/>
                </a:lnTo>
                <a:lnTo>
                  <a:pt x="32" y="142"/>
                </a:lnTo>
                <a:lnTo>
                  <a:pt x="33" y="141"/>
                </a:lnTo>
                <a:lnTo>
                  <a:pt x="34" y="141"/>
                </a:lnTo>
                <a:lnTo>
                  <a:pt x="34" y="140"/>
                </a:lnTo>
                <a:lnTo>
                  <a:pt x="35" y="139"/>
                </a:lnTo>
                <a:lnTo>
                  <a:pt x="36" y="139"/>
                </a:lnTo>
                <a:lnTo>
                  <a:pt x="37" y="139"/>
                </a:lnTo>
                <a:lnTo>
                  <a:pt x="38" y="138"/>
                </a:lnTo>
                <a:lnTo>
                  <a:pt x="38" y="139"/>
                </a:lnTo>
                <a:lnTo>
                  <a:pt x="39" y="139"/>
                </a:lnTo>
                <a:lnTo>
                  <a:pt x="40" y="139"/>
                </a:lnTo>
                <a:lnTo>
                  <a:pt x="40" y="140"/>
                </a:lnTo>
                <a:lnTo>
                  <a:pt x="41" y="139"/>
                </a:lnTo>
                <a:lnTo>
                  <a:pt x="42" y="140"/>
                </a:lnTo>
                <a:lnTo>
                  <a:pt x="42" y="139"/>
                </a:lnTo>
                <a:lnTo>
                  <a:pt x="43" y="139"/>
                </a:lnTo>
                <a:lnTo>
                  <a:pt x="42" y="140"/>
                </a:lnTo>
                <a:lnTo>
                  <a:pt x="43" y="140"/>
                </a:lnTo>
                <a:lnTo>
                  <a:pt x="44" y="140"/>
                </a:lnTo>
                <a:lnTo>
                  <a:pt x="44" y="139"/>
                </a:lnTo>
                <a:lnTo>
                  <a:pt x="45" y="139"/>
                </a:lnTo>
                <a:lnTo>
                  <a:pt x="45" y="138"/>
                </a:lnTo>
                <a:lnTo>
                  <a:pt x="46" y="138"/>
                </a:lnTo>
                <a:lnTo>
                  <a:pt x="46" y="137"/>
                </a:lnTo>
                <a:lnTo>
                  <a:pt x="47" y="138"/>
                </a:lnTo>
                <a:lnTo>
                  <a:pt x="47" y="137"/>
                </a:lnTo>
                <a:lnTo>
                  <a:pt x="48" y="137"/>
                </a:lnTo>
                <a:lnTo>
                  <a:pt x="48" y="136"/>
                </a:lnTo>
                <a:lnTo>
                  <a:pt x="49" y="136"/>
                </a:lnTo>
                <a:lnTo>
                  <a:pt x="50" y="136"/>
                </a:lnTo>
                <a:lnTo>
                  <a:pt x="50" y="135"/>
                </a:lnTo>
                <a:lnTo>
                  <a:pt x="51" y="135"/>
                </a:lnTo>
                <a:lnTo>
                  <a:pt x="51" y="134"/>
                </a:lnTo>
                <a:lnTo>
                  <a:pt x="51" y="133"/>
                </a:lnTo>
                <a:lnTo>
                  <a:pt x="52" y="133"/>
                </a:lnTo>
                <a:lnTo>
                  <a:pt x="53" y="133"/>
                </a:lnTo>
                <a:lnTo>
                  <a:pt x="54" y="133"/>
                </a:lnTo>
                <a:lnTo>
                  <a:pt x="53" y="133"/>
                </a:lnTo>
                <a:lnTo>
                  <a:pt x="54" y="133"/>
                </a:lnTo>
                <a:lnTo>
                  <a:pt x="54" y="132"/>
                </a:lnTo>
                <a:lnTo>
                  <a:pt x="54" y="133"/>
                </a:lnTo>
                <a:lnTo>
                  <a:pt x="55" y="133"/>
                </a:lnTo>
                <a:lnTo>
                  <a:pt x="56" y="133"/>
                </a:lnTo>
                <a:lnTo>
                  <a:pt x="57" y="133"/>
                </a:lnTo>
                <a:lnTo>
                  <a:pt x="58" y="133"/>
                </a:lnTo>
                <a:lnTo>
                  <a:pt x="58" y="134"/>
                </a:lnTo>
                <a:lnTo>
                  <a:pt x="58" y="135"/>
                </a:lnTo>
                <a:lnTo>
                  <a:pt x="59" y="134"/>
                </a:lnTo>
                <a:lnTo>
                  <a:pt x="59" y="135"/>
                </a:lnTo>
                <a:lnTo>
                  <a:pt x="59" y="134"/>
                </a:lnTo>
                <a:lnTo>
                  <a:pt x="60" y="134"/>
                </a:lnTo>
                <a:lnTo>
                  <a:pt x="61" y="134"/>
                </a:lnTo>
                <a:lnTo>
                  <a:pt x="61" y="133"/>
                </a:lnTo>
                <a:lnTo>
                  <a:pt x="62" y="133"/>
                </a:lnTo>
                <a:lnTo>
                  <a:pt x="62" y="134"/>
                </a:lnTo>
                <a:lnTo>
                  <a:pt x="62" y="133"/>
                </a:lnTo>
                <a:lnTo>
                  <a:pt x="63" y="133"/>
                </a:lnTo>
                <a:lnTo>
                  <a:pt x="63" y="134"/>
                </a:lnTo>
                <a:lnTo>
                  <a:pt x="64" y="134"/>
                </a:lnTo>
                <a:lnTo>
                  <a:pt x="65" y="134"/>
                </a:lnTo>
                <a:lnTo>
                  <a:pt x="66" y="134"/>
                </a:lnTo>
                <a:lnTo>
                  <a:pt x="67" y="134"/>
                </a:lnTo>
                <a:lnTo>
                  <a:pt x="67" y="133"/>
                </a:lnTo>
                <a:lnTo>
                  <a:pt x="68" y="133"/>
                </a:lnTo>
                <a:lnTo>
                  <a:pt x="69" y="133"/>
                </a:lnTo>
                <a:lnTo>
                  <a:pt x="70" y="133"/>
                </a:lnTo>
                <a:lnTo>
                  <a:pt x="71" y="133"/>
                </a:lnTo>
                <a:lnTo>
                  <a:pt x="71" y="134"/>
                </a:lnTo>
                <a:lnTo>
                  <a:pt x="71" y="135"/>
                </a:lnTo>
                <a:lnTo>
                  <a:pt x="71" y="136"/>
                </a:lnTo>
                <a:lnTo>
                  <a:pt x="72" y="135"/>
                </a:lnTo>
                <a:lnTo>
                  <a:pt x="72" y="136"/>
                </a:lnTo>
                <a:lnTo>
                  <a:pt x="73" y="135"/>
                </a:lnTo>
                <a:lnTo>
                  <a:pt x="73" y="136"/>
                </a:lnTo>
                <a:lnTo>
                  <a:pt x="74" y="135"/>
                </a:lnTo>
                <a:lnTo>
                  <a:pt x="75" y="135"/>
                </a:lnTo>
                <a:lnTo>
                  <a:pt x="74" y="134"/>
                </a:lnTo>
                <a:lnTo>
                  <a:pt x="75" y="134"/>
                </a:lnTo>
                <a:lnTo>
                  <a:pt x="76" y="134"/>
                </a:lnTo>
                <a:lnTo>
                  <a:pt x="77" y="134"/>
                </a:lnTo>
                <a:lnTo>
                  <a:pt x="78" y="133"/>
                </a:lnTo>
                <a:lnTo>
                  <a:pt x="79" y="133"/>
                </a:lnTo>
                <a:lnTo>
                  <a:pt x="79" y="132"/>
                </a:lnTo>
                <a:lnTo>
                  <a:pt x="80" y="133"/>
                </a:lnTo>
                <a:lnTo>
                  <a:pt x="80" y="132"/>
                </a:lnTo>
                <a:lnTo>
                  <a:pt x="80" y="133"/>
                </a:lnTo>
                <a:lnTo>
                  <a:pt x="81" y="133"/>
                </a:lnTo>
                <a:lnTo>
                  <a:pt x="80" y="133"/>
                </a:lnTo>
                <a:lnTo>
                  <a:pt x="81" y="133"/>
                </a:lnTo>
                <a:lnTo>
                  <a:pt x="81" y="132"/>
                </a:lnTo>
                <a:lnTo>
                  <a:pt x="82" y="132"/>
                </a:lnTo>
                <a:lnTo>
                  <a:pt x="82" y="131"/>
                </a:lnTo>
                <a:lnTo>
                  <a:pt x="83" y="132"/>
                </a:lnTo>
                <a:lnTo>
                  <a:pt x="83" y="131"/>
                </a:lnTo>
                <a:lnTo>
                  <a:pt x="84" y="131"/>
                </a:lnTo>
                <a:lnTo>
                  <a:pt x="83" y="131"/>
                </a:lnTo>
                <a:lnTo>
                  <a:pt x="84" y="131"/>
                </a:lnTo>
                <a:lnTo>
                  <a:pt x="85" y="131"/>
                </a:lnTo>
                <a:lnTo>
                  <a:pt x="85" y="130"/>
                </a:lnTo>
                <a:lnTo>
                  <a:pt x="85" y="129"/>
                </a:lnTo>
                <a:lnTo>
                  <a:pt x="86" y="129"/>
                </a:lnTo>
                <a:lnTo>
                  <a:pt x="86" y="128"/>
                </a:lnTo>
                <a:lnTo>
                  <a:pt x="87" y="128"/>
                </a:lnTo>
                <a:lnTo>
                  <a:pt x="87" y="127"/>
                </a:lnTo>
                <a:lnTo>
                  <a:pt x="88" y="127"/>
                </a:lnTo>
                <a:lnTo>
                  <a:pt x="88" y="128"/>
                </a:lnTo>
                <a:lnTo>
                  <a:pt x="88" y="129"/>
                </a:lnTo>
                <a:lnTo>
                  <a:pt x="89" y="128"/>
                </a:lnTo>
                <a:lnTo>
                  <a:pt x="89" y="127"/>
                </a:lnTo>
                <a:lnTo>
                  <a:pt x="90" y="128"/>
                </a:lnTo>
                <a:lnTo>
                  <a:pt x="90" y="127"/>
                </a:lnTo>
                <a:lnTo>
                  <a:pt x="90" y="126"/>
                </a:lnTo>
                <a:lnTo>
                  <a:pt x="91" y="126"/>
                </a:lnTo>
                <a:lnTo>
                  <a:pt x="92" y="126"/>
                </a:lnTo>
                <a:lnTo>
                  <a:pt x="93" y="126"/>
                </a:lnTo>
                <a:lnTo>
                  <a:pt x="94" y="126"/>
                </a:lnTo>
                <a:lnTo>
                  <a:pt x="95" y="126"/>
                </a:lnTo>
                <a:lnTo>
                  <a:pt x="96" y="126"/>
                </a:lnTo>
                <a:lnTo>
                  <a:pt x="96" y="127"/>
                </a:lnTo>
                <a:lnTo>
                  <a:pt x="97" y="127"/>
                </a:lnTo>
                <a:lnTo>
                  <a:pt x="97" y="126"/>
                </a:lnTo>
                <a:lnTo>
                  <a:pt x="98" y="127"/>
                </a:lnTo>
                <a:lnTo>
                  <a:pt x="98" y="126"/>
                </a:lnTo>
                <a:lnTo>
                  <a:pt x="99" y="126"/>
                </a:lnTo>
                <a:lnTo>
                  <a:pt x="100" y="126"/>
                </a:lnTo>
                <a:lnTo>
                  <a:pt x="100" y="125"/>
                </a:lnTo>
                <a:lnTo>
                  <a:pt x="101" y="125"/>
                </a:lnTo>
                <a:lnTo>
                  <a:pt x="102" y="125"/>
                </a:lnTo>
                <a:lnTo>
                  <a:pt x="103" y="125"/>
                </a:lnTo>
                <a:lnTo>
                  <a:pt x="103" y="124"/>
                </a:lnTo>
                <a:lnTo>
                  <a:pt x="104" y="124"/>
                </a:lnTo>
                <a:lnTo>
                  <a:pt x="105" y="124"/>
                </a:lnTo>
                <a:lnTo>
                  <a:pt x="106" y="124"/>
                </a:lnTo>
                <a:lnTo>
                  <a:pt x="108" y="123"/>
                </a:lnTo>
                <a:lnTo>
                  <a:pt x="109" y="123"/>
                </a:lnTo>
                <a:lnTo>
                  <a:pt x="110" y="123"/>
                </a:lnTo>
                <a:lnTo>
                  <a:pt x="109" y="122"/>
                </a:lnTo>
                <a:lnTo>
                  <a:pt x="110" y="122"/>
                </a:lnTo>
                <a:lnTo>
                  <a:pt x="111" y="122"/>
                </a:lnTo>
                <a:lnTo>
                  <a:pt x="112" y="121"/>
                </a:lnTo>
                <a:lnTo>
                  <a:pt x="112" y="122"/>
                </a:lnTo>
                <a:lnTo>
                  <a:pt x="113" y="122"/>
                </a:lnTo>
                <a:lnTo>
                  <a:pt x="114" y="122"/>
                </a:lnTo>
                <a:lnTo>
                  <a:pt x="115" y="121"/>
                </a:lnTo>
                <a:lnTo>
                  <a:pt x="116" y="121"/>
                </a:lnTo>
                <a:lnTo>
                  <a:pt x="117" y="120"/>
                </a:lnTo>
                <a:lnTo>
                  <a:pt x="116" y="120"/>
                </a:lnTo>
                <a:lnTo>
                  <a:pt x="117" y="120"/>
                </a:lnTo>
                <a:lnTo>
                  <a:pt x="118" y="120"/>
                </a:lnTo>
                <a:lnTo>
                  <a:pt x="119" y="119"/>
                </a:lnTo>
                <a:lnTo>
                  <a:pt x="120" y="119"/>
                </a:lnTo>
                <a:lnTo>
                  <a:pt x="121" y="119"/>
                </a:lnTo>
                <a:lnTo>
                  <a:pt x="121" y="120"/>
                </a:lnTo>
                <a:lnTo>
                  <a:pt x="122" y="120"/>
                </a:lnTo>
                <a:lnTo>
                  <a:pt x="122" y="121"/>
                </a:lnTo>
                <a:lnTo>
                  <a:pt x="122" y="122"/>
                </a:lnTo>
                <a:lnTo>
                  <a:pt x="123" y="122"/>
                </a:lnTo>
                <a:lnTo>
                  <a:pt x="124" y="122"/>
                </a:lnTo>
                <a:lnTo>
                  <a:pt x="124" y="123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7" y="121"/>
                </a:lnTo>
                <a:lnTo>
                  <a:pt x="128" y="121"/>
                </a:lnTo>
                <a:lnTo>
                  <a:pt x="128" y="120"/>
                </a:lnTo>
                <a:lnTo>
                  <a:pt x="129" y="120"/>
                </a:lnTo>
                <a:lnTo>
                  <a:pt x="129" y="121"/>
                </a:lnTo>
                <a:lnTo>
                  <a:pt x="129" y="122"/>
                </a:lnTo>
                <a:lnTo>
                  <a:pt x="130" y="122"/>
                </a:lnTo>
                <a:lnTo>
                  <a:pt x="130" y="123"/>
                </a:lnTo>
                <a:lnTo>
                  <a:pt x="130" y="122"/>
                </a:lnTo>
                <a:lnTo>
                  <a:pt x="131" y="122"/>
                </a:lnTo>
                <a:lnTo>
                  <a:pt x="131" y="121"/>
                </a:lnTo>
                <a:lnTo>
                  <a:pt x="132" y="121"/>
                </a:lnTo>
                <a:lnTo>
                  <a:pt x="132" y="120"/>
                </a:lnTo>
                <a:lnTo>
                  <a:pt x="133" y="120"/>
                </a:lnTo>
                <a:lnTo>
                  <a:pt x="134" y="121"/>
                </a:lnTo>
                <a:lnTo>
                  <a:pt x="134" y="122"/>
                </a:lnTo>
                <a:lnTo>
                  <a:pt x="135" y="121"/>
                </a:lnTo>
                <a:lnTo>
                  <a:pt x="135" y="122"/>
                </a:lnTo>
                <a:lnTo>
                  <a:pt x="136" y="122"/>
                </a:lnTo>
                <a:lnTo>
                  <a:pt x="136" y="121"/>
                </a:lnTo>
                <a:lnTo>
                  <a:pt x="137" y="121"/>
                </a:lnTo>
                <a:lnTo>
                  <a:pt x="137" y="120"/>
                </a:lnTo>
                <a:lnTo>
                  <a:pt x="138" y="120"/>
                </a:lnTo>
                <a:lnTo>
                  <a:pt x="138" y="119"/>
                </a:lnTo>
                <a:lnTo>
                  <a:pt x="139" y="119"/>
                </a:lnTo>
                <a:lnTo>
                  <a:pt x="139" y="120"/>
                </a:lnTo>
                <a:lnTo>
                  <a:pt x="139" y="121"/>
                </a:lnTo>
                <a:lnTo>
                  <a:pt x="140" y="122"/>
                </a:lnTo>
                <a:lnTo>
                  <a:pt x="140" y="123"/>
                </a:lnTo>
                <a:lnTo>
                  <a:pt x="141" y="123"/>
                </a:lnTo>
                <a:lnTo>
                  <a:pt x="142" y="123"/>
                </a:lnTo>
                <a:lnTo>
                  <a:pt x="143" y="123"/>
                </a:lnTo>
                <a:lnTo>
                  <a:pt x="144" y="122"/>
                </a:lnTo>
                <a:lnTo>
                  <a:pt x="145" y="122"/>
                </a:lnTo>
                <a:lnTo>
                  <a:pt x="145" y="121"/>
                </a:lnTo>
                <a:lnTo>
                  <a:pt x="146" y="121"/>
                </a:lnTo>
                <a:lnTo>
                  <a:pt x="146" y="122"/>
                </a:lnTo>
                <a:lnTo>
                  <a:pt x="146" y="123"/>
                </a:lnTo>
                <a:lnTo>
                  <a:pt x="147" y="123"/>
                </a:lnTo>
                <a:lnTo>
                  <a:pt x="149" y="123"/>
                </a:lnTo>
                <a:lnTo>
                  <a:pt x="149" y="122"/>
                </a:lnTo>
                <a:lnTo>
                  <a:pt x="151" y="123"/>
                </a:lnTo>
                <a:lnTo>
                  <a:pt x="151" y="122"/>
                </a:lnTo>
                <a:lnTo>
                  <a:pt x="152" y="122"/>
                </a:lnTo>
                <a:lnTo>
                  <a:pt x="153" y="122"/>
                </a:lnTo>
                <a:lnTo>
                  <a:pt x="154" y="122"/>
                </a:lnTo>
                <a:lnTo>
                  <a:pt x="154" y="121"/>
                </a:lnTo>
                <a:lnTo>
                  <a:pt x="155" y="121"/>
                </a:lnTo>
                <a:lnTo>
                  <a:pt x="156" y="120"/>
                </a:lnTo>
                <a:lnTo>
                  <a:pt x="157" y="120"/>
                </a:lnTo>
                <a:lnTo>
                  <a:pt x="158" y="119"/>
                </a:lnTo>
                <a:lnTo>
                  <a:pt x="160" y="118"/>
                </a:lnTo>
                <a:lnTo>
                  <a:pt x="160" y="117"/>
                </a:lnTo>
                <a:lnTo>
                  <a:pt x="161" y="117"/>
                </a:lnTo>
                <a:lnTo>
                  <a:pt x="162" y="117"/>
                </a:lnTo>
                <a:lnTo>
                  <a:pt x="162" y="116"/>
                </a:lnTo>
                <a:lnTo>
                  <a:pt x="163" y="117"/>
                </a:lnTo>
                <a:lnTo>
                  <a:pt x="164" y="117"/>
                </a:lnTo>
                <a:lnTo>
                  <a:pt x="165" y="117"/>
                </a:lnTo>
                <a:lnTo>
                  <a:pt x="165" y="118"/>
                </a:lnTo>
                <a:lnTo>
                  <a:pt x="166" y="118"/>
                </a:lnTo>
                <a:lnTo>
                  <a:pt x="167" y="119"/>
                </a:lnTo>
                <a:lnTo>
                  <a:pt x="167" y="118"/>
                </a:lnTo>
                <a:lnTo>
                  <a:pt x="169" y="118"/>
                </a:lnTo>
                <a:lnTo>
                  <a:pt x="170" y="118"/>
                </a:lnTo>
                <a:lnTo>
                  <a:pt x="171" y="118"/>
                </a:lnTo>
                <a:lnTo>
                  <a:pt x="172" y="118"/>
                </a:lnTo>
                <a:lnTo>
                  <a:pt x="173" y="118"/>
                </a:lnTo>
                <a:lnTo>
                  <a:pt x="173" y="119"/>
                </a:lnTo>
                <a:lnTo>
                  <a:pt x="173" y="120"/>
                </a:lnTo>
                <a:lnTo>
                  <a:pt x="174" y="120"/>
                </a:lnTo>
                <a:lnTo>
                  <a:pt x="174" y="121"/>
                </a:lnTo>
                <a:lnTo>
                  <a:pt x="175" y="121"/>
                </a:lnTo>
                <a:lnTo>
                  <a:pt x="176" y="121"/>
                </a:lnTo>
                <a:lnTo>
                  <a:pt x="176" y="120"/>
                </a:lnTo>
                <a:lnTo>
                  <a:pt x="176" y="121"/>
                </a:lnTo>
                <a:lnTo>
                  <a:pt x="176" y="122"/>
                </a:lnTo>
                <a:lnTo>
                  <a:pt x="177" y="121"/>
                </a:lnTo>
                <a:lnTo>
                  <a:pt x="179" y="121"/>
                </a:lnTo>
                <a:lnTo>
                  <a:pt x="179" y="120"/>
                </a:lnTo>
                <a:lnTo>
                  <a:pt x="180" y="120"/>
                </a:lnTo>
                <a:lnTo>
                  <a:pt x="180" y="121"/>
                </a:lnTo>
                <a:lnTo>
                  <a:pt x="181" y="122"/>
                </a:lnTo>
                <a:lnTo>
                  <a:pt x="182" y="122"/>
                </a:lnTo>
                <a:lnTo>
                  <a:pt x="183" y="122"/>
                </a:lnTo>
                <a:lnTo>
                  <a:pt x="183" y="123"/>
                </a:lnTo>
                <a:lnTo>
                  <a:pt x="183" y="124"/>
                </a:lnTo>
                <a:lnTo>
                  <a:pt x="183" y="125"/>
                </a:lnTo>
                <a:lnTo>
                  <a:pt x="182" y="125"/>
                </a:lnTo>
                <a:lnTo>
                  <a:pt x="181" y="126"/>
                </a:lnTo>
                <a:lnTo>
                  <a:pt x="181" y="127"/>
                </a:lnTo>
                <a:lnTo>
                  <a:pt x="181" y="128"/>
                </a:lnTo>
                <a:lnTo>
                  <a:pt x="181" y="129"/>
                </a:lnTo>
                <a:lnTo>
                  <a:pt x="182" y="130"/>
                </a:lnTo>
                <a:lnTo>
                  <a:pt x="183" y="130"/>
                </a:lnTo>
                <a:lnTo>
                  <a:pt x="183" y="128"/>
                </a:lnTo>
                <a:lnTo>
                  <a:pt x="185" y="127"/>
                </a:lnTo>
                <a:lnTo>
                  <a:pt x="187" y="128"/>
                </a:lnTo>
                <a:lnTo>
                  <a:pt x="188" y="128"/>
                </a:lnTo>
                <a:lnTo>
                  <a:pt x="188" y="129"/>
                </a:lnTo>
                <a:lnTo>
                  <a:pt x="189" y="129"/>
                </a:lnTo>
                <a:lnTo>
                  <a:pt x="189" y="128"/>
                </a:lnTo>
                <a:lnTo>
                  <a:pt x="190" y="128"/>
                </a:lnTo>
                <a:lnTo>
                  <a:pt x="191" y="127"/>
                </a:lnTo>
                <a:lnTo>
                  <a:pt x="192" y="127"/>
                </a:lnTo>
                <a:lnTo>
                  <a:pt x="192" y="126"/>
                </a:lnTo>
                <a:lnTo>
                  <a:pt x="192" y="125"/>
                </a:lnTo>
                <a:lnTo>
                  <a:pt x="192" y="124"/>
                </a:lnTo>
                <a:lnTo>
                  <a:pt x="193" y="124"/>
                </a:lnTo>
                <a:lnTo>
                  <a:pt x="194" y="124"/>
                </a:lnTo>
                <a:lnTo>
                  <a:pt x="195" y="123"/>
                </a:lnTo>
                <a:lnTo>
                  <a:pt x="196" y="123"/>
                </a:lnTo>
                <a:lnTo>
                  <a:pt x="196" y="124"/>
                </a:lnTo>
                <a:lnTo>
                  <a:pt x="197" y="124"/>
                </a:lnTo>
                <a:lnTo>
                  <a:pt x="197" y="123"/>
                </a:lnTo>
                <a:lnTo>
                  <a:pt x="198" y="123"/>
                </a:lnTo>
                <a:lnTo>
                  <a:pt x="198" y="122"/>
                </a:lnTo>
                <a:lnTo>
                  <a:pt x="199" y="122"/>
                </a:lnTo>
                <a:lnTo>
                  <a:pt x="200" y="122"/>
                </a:lnTo>
                <a:lnTo>
                  <a:pt x="201" y="121"/>
                </a:lnTo>
                <a:lnTo>
                  <a:pt x="202" y="121"/>
                </a:lnTo>
                <a:lnTo>
                  <a:pt x="203" y="120"/>
                </a:lnTo>
                <a:lnTo>
                  <a:pt x="205" y="120"/>
                </a:lnTo>
                <a:lnTo>
                  <a:pt x="206" y="119"/>
                </a:lnTo>
                <a:lnTo>
                  <a:pt x="206" y="118"/>
                </a:lnTo>
                <a:lnTo>
                  <a:pt x="208" y="117"/>
                </a:lnTo>
                <a:lnTo>
                  <a:pt x="209" y="117"/>
                </a:lnTo>
                <a:lnTo>
                  <a:pt x="210" y="116"/>
                </a:lnTo>
                <a:lnTo>
                  <a:pt x="211" y="116"/>
                </a:lnTo>
                <a:lnTo>
                  <a:pt x="212" y="116"/>
                </a:lnTo>
                <a:lnTo>
                  <a:pt x="214" y="115"/>
                </a:lnTo>
                <a:lnTo>
                  <a:pt x="216" y="115"/>
                </a:lnTo>
                <a:lnTo>
                  <a:pt x="219" y="114"/>
                </a:lnTo>
                <a:lnTo>
                  <a:pt x="220" y="114"/>
                </a:lnTo>
                <a:lnTo>
                  <a:pt x="221" y="113"/>
                </a:lnTo>
                <a:lnTo>
                  <a:pt x="223" y="113"/>
                </a:lnTo>
                <a:lnTo>
                  <a:pt x="226" y="111"/>
                </a:lnTo>
                <a:lnTo>
                  <a:pt x="230" y="110"/>
                </a:lnTo>
                <a:lnTo>
                  <a:pt x="232" y="109"/>
                </a:lnTo>
                <a:lnTo>
                  <a:pt x="233" y="109"/>
                </a:lnTo>
                <a:lnTo>
                  <a:pt x="235" y="109"/>
                </a:lnTo>
                <a:lnTo>
                  <a:pt x="236" y="108"/>
                </a:lnTo>
                <a:lnTo>
                  <a:pt x="237" y="108"/>
                </a:lnTo>
                <a:lnTo>
                  <a:pt x="239" y="108"/>
                </a:lnTo>
                <a:lnTo>
                  <a:pt x="239" y="107"/>
                </a:lnTo>
                <a:lnTo>
                  <a:pt x="244" y="105"/>
                </a:lnTo>
                <a:lnTo>
                  <a:pt x="245" y="105"/>
                </a:lnTo>
                <a:lnTo>
                  <a:pt x="247" y="104"/>
                </a:lnTo>
                <a:lnTo>
                  <a:pt x="248" y="104"/>
                </a:lnTo>
                <a:lnTo>
                  <a:pt x="251" y="103"/>
                </a:lnTo>
                <a:lnTo>
                  <a:pt x="251" y="102"/>
                </a:lnTo>
                <a:lnTo>
                  <a:pt x="254" y="102"/>
                </a:lnTo>
                <a:lnTo>
                  <a:pt x="255" y="102"/>
                </a:lnTo>
                <a:lnTo>
                  <a:pt x="258" y="101"/>
                </a:lnTo>
                <a:lnTo>
                  <a:pt x="260" y="99"/>
                </a:lnTo>
                <a:lnTo>
                  <a:pt x="261" y="99"/>
                </a:lnTo>
                <a:lnTo>
                  <a:pt x="262" y="99"/>
                </a:lnTo>
                <a:lnTo>
                  <a:pt x="263" y="99"/>
                </a:lnTo>
                <a:lnTo>
                  <a:pt x="264" y="99"/>
                </a:lnTo>
                <a:lnTo>
                  <a:pt x="264" y="100"/>
                </a:lnTo>
                <a:lnTo>
                  <a:pt x="265" y="99"/>
                </a:lnTo>
                <a:lnTo>
                  <a:pt x="266" y="99"/>
                </a:lnTo>
                <a:lnTo>
                  <a:pt x="267" y="98"/>
                </a:lnTo>
                <a:lnTo>
                  <a:pt x="268" y="98"/>
                </a:lnTo>
                <a:lnTo>
                  <a:pt x="269" y="98"/>
                </a:lnTo>
                <a:lnTo>
                  <a:pt x="270" y="97"/>
                </a:lnTo>
                <a:lnTo>
                  <a:pt x="271" y="97"/>
                </a:lnTo>
                <a:lnTo>
                  <a:pt x="270" y="97"/>
                </a:lnTo>
                <a:lnTo>
                  <a:pt x="271" y="96"/>
                </a:lnTo>
                <a:lnTo>
                  <a:pt x="271" y="95"/>
                </a:lnTo>
                <a:lnTo>
                  <a:pt x="271" y="94"/>
                </a:lnTo>
                <a:lnTo>
                  <a:pt x="271" y="93"/>
                </a:lnTo>
                <a:lnTo>
                  <a:pt x="270" y="93"/>
                </a:lnTo>
                <a:lnTo>
                  <a:pt x="270" y="92"/>
                </a:lnTo>
                <a:lnTo>
                  <a:pt x="269" y="91"/>
                </a:lnTo>
                <a:lnTo>
                  <a:pt x="268" y="90"/>
                </a:lnTo>
                <a:lnTo>
                  <a:pt x="268" y="91"/>
                </a:lnTo>
                <a:lnTo>
                  <a:pt x="268" y="90"/>
                </a:lnTo>
                <a:lnTo>
                  <a:pt x="267" y="91"/>
                </a:lnTo>
                <a:lnTo>
                  <a:pt x="267" y="90"/>
                </a:lnTo>
                <a:lnTo>
                  <a:pt x="267" y="91"/>
                </a:lnTo>
                <a:lnTo>
                  <a:pt x="266" y="91"/>
                </a:lnTo>
                <a:lnTo>
                  <a:pt x="266" y="90"/>
                </a:lnTo>
                <a:lnTo>
                  <a:pt x="265" y="91"/>
                </a:lnTo>
                <a:lnTo>
                  <a:pt x="265" y="90"/>
                </a:lnTo>
                <a:lnTo>
                  <a:pt x="265" y="91"/>
                </a:lnTo>
                <a:lnTo>
                  <a:pt x="264" y="91"/>
                </a:lnTo>
                <a:lnTo>
                  <a:pt x="264" y="90"/>
                </a:lnTo>
                <a:lnTo>
                  <a:pt x="264" y="89"/>
                </a:lnTo>
                <a:lnTo>
                  <a:pt x="264" y="88"/>
                </a:lnTo>
                <a:lnTo>
                  <a:pt x="263" y="89"/>
                </a:lnTo>
                <a:lnTo>
                  <a:pt x="262" y="89"/>
                </a:lnTo>
                <a:lnTo>
                  <a:pt x="262" y="88"/>
                </a:lnTo>
                <a:lnTo>
                  <a:pt x="263" y="87"/>
                </a:lnTo>
                <a:lnTo>
                  <a:pt x="263" y="86"/>
                </a:lnTo>
                <a:lnTo>
                  <a:pt x="262" y="86"/>
                </a:lnTo>
                <a:lnTo>
                  <a:pt x="263" y="85"/>
                </a:lnTo>
                <a:lnTo>
                  <a:pt x="263" y="84"/>
                </a:lnTo>
                <a:lnTo>
                  <a:pt x="264" y="83"/>
                </a:lnTo>
                <a:lnTo>
                  <a:pt x="265" y="82"/>
                </a:lnTo>
                <a:lnTo>
                  <a:pt x="266" y="82"/>
                </a:lnTo>
                <a:lnTo>
                  <a:pt x="267" y="81"/>
                </a:lnTo>
                <a:lnTo>
                  <a:pt x="267" y="80"/>
                </a:lnTo>
                <a:lnTo>
                  <a:pt x="268" y="80"/>
                </a:lnTo>
                <a:lnTo>
                  <a:pt x="269" y="79"/>
                </a:lnTo>
                <a:lnTo>
                  <a:pt x="269" y="78"/>
                </a:lnTo>
                <a:lnTo>
                  <a:pt x="270" y="78"/>
                </a:lnTo>
                <a:lnTo>
                  <a:pt x="269" y="77"/>
                </a:lnTo>
                <a:lnTo>
                  <a:pt x="270" y="77"/>
                </a:lnTo>
                <a:lnTo>
                  <a:pt x="270" y="76"/>
                </a:lnTo>
                <a:lnTo>
                  <a:pt x="271" y="77"/>
                </a:lnTo>
                <a:lnTo>
                  <a:pt x="272" y="77"/>
                </a:lnTo>
                <a:lnTo>
                  <a:pt x="272" y="76"/>
                </a:lnTo>
                <a:lnTo>
                  <a:pt x="272" y="75"/>
                </a:lnTo>
                <a:lnTo>
                  <a:pt x="273" y="75"/>
                </a:lnTo>
                <a:lnTo>
                  <a:pt x="273" y="74"/>
                </a:lnTo>
                <a:lnTo>
                  <a:pt x="273" y="75"/>
                </a:lnTo>
                <a:lnTo>
                  <a:pt x="274" y="74"/>
                </a:lnTo>
                <a:lnTo>
                  <a:pt x="275" y="74"/>
                </a:lnTo>
                <a:lnTo>
                  <a:pt x="275" y="73"/>
                </a:lnTo>
                <a:lnTo>
                  <a:pt x="274" y="72"/>
                </a:lnTo>
                <a:lnTo>
                  <a:pt x="273" y="71"/>
                </a:lnTo>
                <a:lnTo>
                  <a:pt x="274" y="71"/>
                </a:lnTo>
                <a:lnTo>
                  <a:pt x="273" y="70"/>
                </a:lnTo>
                <a:lnTo>
                  <a:pt x="271" y="70"/>
                </a:lnTo>
                <a:lnTo>
                  <a:pt x="272" y="69"/>
                </a:lnTo>
                <a:lnTo>
                  <a:pt x="272" y="68"/>
                </a:lnTo>
                <a:lnTo>
                  <a:pt x="273" y="67"/>
                </a:lnTo>
                <a:lnTo>
                  <a:pt x="274" y="67"/>
                </a:lnTo>
                <a:lnTo>
                  <a:pt x="274" y="66"/>
                </a:lnTo>
                <a:lnTo>
                  <a:pt x="274" y="65"/>
                </a:lnTo>
                <a:lnTo>
                  <a:pt x="274" y="64"/>
                </a:lnTo>
                <a:lnTo>
                  <a:pt x="275" y="63"/>
                </a:lnTo>
                <a:lnTo>
                  <a:pt x="275" y="64"/>
                </a:lnTo>
                <a:lnTo>
                  <a:pt x="275" y="65"/>
                </a:lnTo>
                <a:lnTo>
                  <a:pt x="276" y="65"/>
                </a:lnTo>
                <a:lnTo>
                  <a:pt x="276" y="64"/>
                </a:lnTo>
                <a:lnTo>
                  <a:pt x="277" y="64"/>
                </a:lnTo>
                <a:lnTo>
                  <a:pt x="278" y="64"/>
                </a:lnTo>
                <a:lnTo>
                  <a:pt x="278" y="63"/>
                </a:lnTo>
                <a:lnTo>
                  <a:pt x="277" y="63"/>
                </a:lnTo>
                <a:lnTo>
                  <a:pt x="276" y="63"/>
                </a:lnTo>
                <a:lnTo>
                  <a:pt x="276" y="62"/>
                </a:lnTo>
                <a:lnTo>
                  <a:pt x="277" y="62"/>
                </a:lnTo>
                <a:lnTo>
                  <a:pt x="277" y="61"/>
                </a:lnTo>
                <a:lnTo>
                  <a:pt x="278" y="61"/>
                </a:lnTo>
                <a:lnTo>
                  <a:pt x="277" y="61"/>
                </a:lnTo>
                <a:lnTo>
                  <a:pt x="278" y="61"/>
                </a:lnTo>
                <a:lnTo>
                  <a:pt x="279" y="60"/>
                </a:lnTo>
                <a:lnTo>
                  <a:pt x="279" y="59"/>
                </a:lnTo>
                <a:lnTo>
                  <a:pt x="278" y="58"/>
                </a:lnTo>
                <a:lnTo>
                  <a:pt x="279" y="58"/>
                </a:lnTo>
                <a:lnTo>
                  <a:pt x="280" y="57"/>
                </a:lnTo>
                <a:lnTo>
                  <a:pt x="279" y="57"/>
                </a:lnTo>
                <a:lnTo>
                  <a:pt x="279" y="56"/>
                </a:lnTo>
                <a:lnTo>
                  <a:pt x="279" y="55"/>
                </a:lnTo>
                <a:lnTo>
                  <a:pt x="278" y="55"/>
                </a:lnTo>
                <a:lnTo>
                  <a:pt x="279" y="55"/>
                </a:lnTo>
                <a:lnTo>
                  <a:pt x="279" y="54"/>
                </a:lnTo>
                <a:lnTo>
                  <a:pt x="279" y="53"/>
                </a:lnTo>
                <a:lnTo>
                  <a:pt x="280" y="53"/>
                </a:lnTo>
                <a:lnTo>
                  <a:pt x="280" y="52"/>
                </a:lnTo>
                <a:lnTo>
                  <a:pt x="280" y="51"/>
                </a:lnTo>
                <a:lnTo>
                  <a:pt x="281" y="51"/>
                </a:lnTo>
                <a:lnTo>
                  <a:pt x="282" y="51"/>
                </a:lnTo>
                <a:lnTo>
                  <a:pt x="282" y="50"/>
                </a:lnTo>
                <a:lnTo>
                  <a:pt x="283" y="49"/>
                </a:lnTo>
                <a:lnTo>
                  <a:pt x="284" y="49"/>
                </a:lnTo>
                <a:lnTo>
                  <a:pt x="284" y="48"/>
                </a:lnTo>
                <a:lnTo>
                  <a:pt x="284" y="47"/>
                </a:lnTo>
                <a:lnTo>
                  <a:pt x="284" y="46"/>
                </a:lnTo>
                <a:lnTo>
                  <a:pt x="283" y="46"/>
                </a:lnTo>
                <a:lnTo>
                  <a:pt x="283" y="45"/>
                </a:lnTo>
                <a:lnTo>
                  <a:pt x="283" y="44"/>
                </a:lnTo>
                <a:lnTo>
                  <a:pt x="284" y="44"/>
                </a:lnTo>
                <a:lnTo>
                  <a:pt x="284" y="43"/>
                </a:lnTo>
                <a:lnTo>
                  <a:pt x="284" y="42"/>
                </a:lnTo>
                <a:lnTo>
                  <a:pt x="283" y="42"/>
                </a:lnTo>
                <a:lnTo>
                  <a:pt x="283" y="41"/>
                </a:lnTo>
                <a:lnTo>
                  <a:pt x="284" y="40"/>
                </a:lnTo>
                <a:lnTo>
                  <a:pt x="285" y="39"/>
                </a:lnTo>
                <a:lnTo>
                  <a:pt x="284" y="39"/>
                </a:lnTo>
                <a:lnTo>
                  <a:pt x="285" y="39"/>
                </a:lnTo>
                <a:lnTo>
                  <a:pt x="285" y="38"/>
                </a:lnTo>
                <a:lnTo>
                  <a:pt x="285" y="37"/>
                </a:lnTo>
                <a:lnTo>
                  <a:pt x="286" y="37"/>
                </a:lnTo>
                <a:lnTo>
                  <a:pt x="286" y="36"/>
                </a:lnTo>
                <a:lnTo>
                  <a:pt x="287" y="36"/>
                </a:lnTo>
                <a:lnTo>
                  <a:pt x="287" y="35"/>
                </a:lnTo>
                <a:lnTo>
                  <a:pt x="288" y="35"/>
                </a:lnTo>
                <a:lnTo>
                  <a:pt x="288" y="34"/>
                </a:lnTo>
                <a:lnTo>
                  <a:pt x="288" y="33"/>
                </a:lnTo>
                <a:lnTo>
                  <a:pt x="289" y="33"/>
                </a:lnTo>
                <a:lnTo>
                  <a:pt x="290" y="33"/>
                </a:lnTo>
                <a:lnTo>
                  <a:pt x="291" y="33"/>
                </a:lnTo>
                <a:lnTo>
                  <a:pt x="291" y="32"/>
                </a:lnTo>
                <a:lnTo>
                  <a:pt x="292" y="32"/>
                </a:lnTo>
                <a:lnTo>
                  <a:pt x="291" y="31"/>
                </a:lnTo>
                <a:lnTo>
                  <a:pt x="292" y="31"/>
                </a:lnTo>
                <a:lnTo>
                  <a:pt x="293" y="31"/>
                </a:lnTo>
                <a:lnTo>
                  <a:pt x="293" y="30"/>
                </a:lnTo>
                <a:lnTo>
                  <a:pt x="294" y="29"/>
                </a:lnTo>
                <a:lnTo>
                  <a:pt x="295" y="29"/>
                </a:lnTo>
                <a:lnTo>
                  <a:pt x="295" y="28"/>
                </a:lnTo>
                <a:lnTo>
                  <a:pt x="295" y="27"/>
                </a:lnTo>
                <a:lnTo>
                  <a:pt x="295" y="26"/>
                </a:lnTo>
                <a:lnTo>
                  <a:pt x="296" y="27"/>
                </a:lnTo>
                <a:lnTo>
                  <a:pt x="297" y="27"/>
                </a:lnTo>
                <a:lnTo>
                  <a:pt x="297" y="26"/>
                </a:lnTo>
                <a:lnTo>
                  <a:pt x="297" y="25"/>
                </a:lnTo>
                <a:lnTo>
                  <a:pt x="296" y="25"/>
                </a:lnTo>
                <a:lnTo>
                  <a:pt x="295" y="24"/>
                </a:lnTo>
                <a:lnTo>
                  <a:pt x="294" y="24"/>
                </a:lnTo>
                <a:lnTo>
                  <a:pt x="294" y="23"/>
                </a:lnTo>
                <a:lnTo>
                  <a:pt x="293" y="23"/>
                </a:lnTo>
                <a:lnTo>
                  <a:pt x="293" y="22"/>
                </a:lnTo>
                <a:lnTo>
                  <a:pt x="292" y="22"/>
                </a:lnTo>
                <a:lnTo>
                  <a:pt x="292" y="21"/>
                </a:lnTo>
                <a:lnTo>
                  <a:pt x="291" y="20"/>
                </a:lnTo>
                <a:lnTo>
                  <a:pt x="291" y="19"/>
                </a:lnTo>
                <a:lnTo>
                  <a:pt x="292" y="19"/>
                </a:lnTo>
                <a:lnTo>
                  <a:pt x="292" y="18"/>
                </a:lnTo>
                <a:lnTo>
                  <a:pt x="293" y="18"/>
                </a:lnTo>
                <a:lnTo>
                  <a:pt x="294" y="18"/>
                </a:lnTo>
                <a:lnTo>
                  <a:pt x="295" y="18"/>
                </a:lnTo>
                <a:lnTo>
                  <a:pt x="295" y="17"/>
                </a:lnTo>
                <a:lnTo>
                  <a:pt x="296" y="17"/>
                </a:lnTo>
                <a:lnTo>
                  <a:pt x="297" y="16"/>
                </a:lnTo>
                <a:lnTo>
                  <a:pt x="298" y="16"/>
                </a:lnTo>
                <a:lnTo>
                  <a:pt x="299" y="16"/>
                </a:lnTo>
                <a:lnTo>
                  <a:pt x="300" y="17"/>
                </a:lnTo>
                <a:lnTo>
                  <a:pt x="300" y="16"/>
                </a:lnTo>
                <a:lnTo>
                  <a:pt x="301" y="16"/>
                </a:lnTo>
                <a:lnTo>
                  <a:pt x="302" y="16"/>
                </a:lnTo>
                <a:lnTo>
                  <a:pt x="303" y="16"/>
                </a:lnTo>
                <a:lnTo>
                  <a:pt x="304" y="16"/>
                </a:lnTo>
                <a:lnTo>
                  <a:pt x="305" y="16"/>
                </a:lnTo>
                <a:lnTo>
                  <a:pt x="306" y="16"/>
                </a:lnTo>
                <a:lnTo>
                  <a:pt x="306" y="17"/>
                </a:lnTo>
                <a:lnTo>
                  <a:pt x="306" y="16"/>
                </a:lnTo>
                <a:lnTo>
                  <a:pt x="307" y="16"/>
                </a:lnTo>
                <a:lnTo>
                  <a:pt x="308" y="17"/>
                </a:lnTo>
                <a:lnTo>
                  <a:pt x="309" y="17"/>
                </a:lnTo>
                <a:lnTo>
                  <a:pt x="308" y="16"/>
                </a:lnTo>
                <a:lnTo>
                  <a:pt x="309" y="16"/>
                </a:lnTo>
                <a:lnTo>
                  <a:pt x="309" y="15"/>
                </a:lnTo>
                <a:lnTo>
                  <a:pt x="310" y="15"/>
                </a:lnTo>
                <a:lnTo>
                  <a:pt x="310" y="14"/>
                </a:lnTo>
                <a:lnTo>
                  <a:pt x="310" y="13"/>
                </a:lnTo>
                <a:lnTo>
                  <a:pt x="311" y="12"/>
                </a:lnTo>
                <a:lnTo>
                  <a:pt x="312" y="11"/>
                </a:lnTo>
                <a:lnTo>
                  <a:pt x="312" y="10"/>
                </a:lnTo>
                <a:lnTo>
                  <a:pt x="312" y="9"/>
                </a:lnTo>
                <a:lnTo>
                  <a:pt x="313" y="9"/>
                </a:lnTo>
                <a:lnTo>
                  <a:pt x="314" y="9"/>
                </a:lnTo>
                <a:lnTo>
                  <a:pt x="314" y="8"/>
                </a:lnTo>
                <a:lnTo>
                  <a:pt x="315" y="8"/>
                </a:lnTo>
                <a:lnTo>
                  <a:pt x="315" y="7"/>
                </a:lnTo>
                <a:lnTo>
                  <a:pt x="314" y="7"/>
                </a:lnTo>
                <a:lnTo>
                  <a:pt x="314" y="6"/>
                </a:lnTo>
                <a:lnTo>
                  <a:pt x="314" y="5"/>
                </a:lnTo>
                <a:lnTo>
                  <a:pt x="315" y="4"/>
                </a:lnTo>
                <a:lnTo>
                  <a:pt x="315" y="3"/>
                </a:lnTo>
                <a:lnTo>
                  <a:pt x="316" y="3"/>
                </a:lnTo>
                <a:lnTo>
                  <a:pt x="317" y="3"/>
                </a:lnTo>
                <a:lnTo>
                  <a:pt x="318" y="3"/>
                </a:lnTo>
                <a:lnTo>
                  <a:pt x="319" y="2"/>
                </a:lnTo>
                <a:lnTo>
                  <a:pt x="320" y="2"/>
                </a:lnTo>
                <a:lnTo>
                  <a:pt x="320" y="1"/>
                </a:lnTo>
                <a:lnTo>
                  <a:pt x="321" y="1"/>
                </a:lnTo>
                <a:lnTo>
                  <a:pt x="321" y="0"/>
                </a:lnTo>
                <a:lnTo>
                  <a:pt x="322" y="0"/>
                </a:lnTo>
                <a:lnTo>
                  <a:pt x="322" y="1"/>
                </a:lnTo>
                <a:lnTo>
                  <a:pt x="322" y="0"/>
                </a:lnTo>
                <a:lnTo>
                  <a:pt x="323" y="0"/>
                </a:lnTo>
                <a:lnTo>
                  <a:pt x="323" y="1"/>
                </a:lnTo>
                <a:lnTo>
                  <a:pt x="323" y="2"/>
                </a:lnTo>
                <a:lnTo>
                  <a:pt x="324" y="2"/>
                </a:lnTo>
                <a:lnTo>
                  <a:pt x="325" y="3"/>
                </a:lnTo>
                <a:lnTo>
                  <a:pt x="325" y="4"/>
                </a:lnTo>
                <a:lnTo>
                  <a:pt x="326" y="5"/>
                </a:lnTo>
                <a:lnTo>
                  <a:pt x="327" y="4"/>
                </a:lnTo>
                <a:lnTo>
                  <a:pt x="327" y="5"/>
                </a:lnTo>
                <a:lnTo>
                  <a:pt x="326" y="5"/>
                </a:lnTo>
                <a:lnTo>
                  <a:pt x="327" y="5"/>
                </a:lnTo>
                <a:lnTo>
                  <a:pt x="328" y="5"/>
                </a:lnTo>
                <a:lnTo>
                  <a:pt x="329" y="5"/>
                </a:lnTo>
                <a:lnTo>
                  <a:pt x="330" y="5"/>
                </a:lnTo>
                <a:lnTo>
                  <a:pt x="331" y="5"/>
                </a:lnTo>
                <a:lnTo>
                  <a:pt x="331" y="6"/>
                </a:lnTo>
                <a:lnTo>
                  <a:pt x="332" y="6"/>
                </a:lnTo>
                <a:lnTo>
                  <a:pt x="332" y="7"/>
                </a:lnTo>
                <a:lnTo>
                  <a:pt x="333" y="7"/>
                </a:lnTo>
                <a:lnTo>
                  <a:pt x="333" y="8"/>
                </a:lnTo>
                <a:lnTo>
                  <a:pt x="333" y="9"/>
                </a:lnTo>
                <a:lnTo>
                  <a:pt x="333" y="10"/>
                </a:lnTo>
                <a:lnTo>
                  <a:pt x="332" y="10"/>
                </a:lnTo>
                <a:lnTo>
                  <a:pt x="332" y="11"/>
                </a:lnTo>
                <a:lnTo>
                  <a:pt x="332" y="12"/>
                </a:lnTo>
                <a:lnTo>
                  <a:pt x="333" y="12"/>
                </a:lnTo>
                <a:lnTo>
                  <a:pt x="332" y="12"/>
                </a:lnTo>
                <a:lnTo>
                  <a:pt x="332" y="13"/>
                </a:lnTo>
                <a:lnTo>
                  <a:pt x="333" y="13"/>
                </a:lnTo>
                <a:lnTo>
                  <a:pt x="334" y="13"/>
                </a:lnTo>
                <a:lnTo>
                  <a:pt x="334" y="12"/>
                </a:lnTo>
                <a:lnTo>
                  <a:pt x="335" y="13"/>
                </a:lnTo>
                <a:lnTo>
                  <a:pt x="334" y="14"/>
                </a:lnTo>
                <a:lnTo>
                  <a:pt x="334" y="15"/>
                </a:lnTo>
                <a:lnTo>
                  <a:pt x="334" y="16"/>
                </a:lnTo>
                <a:lnTo>
                  <a:pt x="334" y="19"/>
                </a:lnTo>
                <a:lnTo>
                  <a:pt x="333" y="19"/>
                </a:lnTo>
                <a:lnTo>
                  <a:pt x="332" y="19"/>
                </a:lnTo>
                <a:lnTo>
                  <a:pt x="332" y="20"/>
                </a:lnTo>
                <a:lnTo>
                  <a:pt x="332" y="21"/>
                </a:lnTo>
                <a:lnTo>
                  <a:pt x="333" y="22"/>
                </a:lnTo>
                <a:lnTo>
                  <a:pt x="334" y="22"/>
                </a:lnTo>
                <a:lnTo>
                  <a:pt x="334" y="23"/>
                </a:lnTo>
                <a:lnTo>
                  <a:pt x="334" y="24"/>
                </a:lnTo>
                <a:lnTo>
                  <a:pt x="334" y="25"/>
                </a:lnTo>
                <a:lnTo>
                  <a:pt x="334" y="26"/>
                </a:lnTo>
                <a:lnTo>
                  <a:pt x="333" y="26"/>
                </a:lnTo>
                <a:lnTo>
                  <a:pt x="333" y="27"/>
                </a:lnTo>
                <a:lnTo>
                  <a:pt x="332" y="28"/>
                </a:lnTo>
                <a:lnTo>
                  <a:pt x="333" y="28"/>
                </a:lnTo>
                <a:lnTo>
                  <a:pt x="333" y="29"/>
                </a:lnTo>
                <a:lnTo>
                  <a:pt x="333" y="30"/>
                </a:lnTo>
                <a:lnTo>
                  <a:pt x="332" y="30"/>
                </a:lnTo>
                <a:lnTo>
                  <a:pt x="332" y="32"/>
                </a:lnTo>
                <a:lnTo>
                  <a:pt x="333" y="32"/>
                </a:lnTo>
                <a:lnTo>
                  <a:pt x="332" y="33"/>
                </a:lnTo>
                <a:lnTo>
                  <a:pt x="332" y="32"/>
                </a:lnTo>
                <a:lnTo>
                  <a:pt x="331" y="32"/>
                </a:lnTo>
                <a:lnTo>
                  <a:pt x="331" y="33"/>
                </a:lnTo>
                <a:lnTo>
                  <a:pt x="331" y="34"/>
                </a:lnTo>
                <a:lnTo>
                  <a:pt x="332" y="34"/>
                </a:lnTo>
                <a:lnTo>
                  <a:pt x="332" y="35"/>
                </a:lnTo>
                <a:lnTo>
                  <a:pt x="331" y="36"/>
                </a:lnTo>
                <a:lnTo>
                  <a:pt x="331" y="37"/>
                </a:lnTo>
                <a:lnTo>
                  <a:pt x="330" y="37"/>
                </a:lnTo>
                <a:lnTo>
                  <a:pt x="330" y="38"/>
                </a:lnTo>
                <a:lnTo>
                  <a:pt x="331" y="38"/>
                </a:lnTo>
                <a:lnTo>
                  <a:pt x="332" y="38"/>
                </a:lnTo>
                <a:lnTo>
                  <a:pt x="333" y="38"/>
                </a:lnTo>
                <a:lnTo>
                  <a:pt x="333" y="39"/>
                </a:lnTo>
                <a:lnTo>
                  <a:pt x="332" y="39"/>
                </a:lnTo>
                <a:lnTo>
                  <a:pt x="332" y="40"/>
                </a:lnTo>
                <a:lnTo>
                  <a:pt x="333" y="41"/>
                </a:lnTo>
                <a:lnTo>
                  <a:pt x="333" y="40"/>
                </a:lnTo>
                <a:lnTo>
                  <a:pt x="334" y="39"/>
                </a:lnTo>
                <a:lnTo>
                  <a:pt x="334" y="40"/>
                </a:lnTo>
                <a:lnTo>
                  <a:pt x="335" y="40"/>
                </a:lnTo>
                <a:lnTo>
                  <a:pt x="335" y="41"/>
                </a:lnTo>
                <a:lnTo>
                  <a:pt x="336" y="41"/>
                </a:lnTo>
                <a:lnTo>
                  <a:pt x="337" y="41"/>
                </a:lnTo>
                <a:lnTo>
                  <a:pt x="337" y="42"/>
                </a:lnTo>
                <a:lnTo>
                  <a:pt x="338" y="42"/>
                </a:lnTo>
                <a:lnTo>
                  <a:pt x="337" y="42"/>
                </a:lnTo>
                <a:lnTo>
                  <a:pt x="337" y="43"/>
                </a:lnTo>
                <a:lnTo>
                  <a:pt x="339" y="43"/>
                </a:lnTo>
                <a:lnTo>
                  <a:pt x="340" y="43"/>
                </a:lnTo>
                <a:lnTo>
                  <a:pt x="341" y="44"/>
                </a:lnTo>
                <a:lnTo>
                  <a:pt x="341" y="45"/>
                </a:lnTo>
                <a:lnTo>
                  <a:pt x="342" y="45"/>
                </a:lnTo>
                <a:lnTo>
                  <a:pt x="343" y="45"/>
                </a:lnTo>
                <a:lnTo>
                  <a:pt x="343" y="44"/>
                </a:lnTo>
                <a:lnTo>
                  <a:pt x="344" y="44"/>
                </a:lnTo>
                <a:lnTo>
                  <a:pt x="344" y="45"/>
                </a:lnTo>
                <a:lnTo>
                  <a:pt x="344" y="46"/>
                </a:lnTo>
                <a:lnTo>
                  <a:pt x="345" y="46"/>
                </a:lnTo>
                <a:lnTo>
                  <a:pt x="345" y="47"/>
                </a:lnTo>
                <a:lnTo>
                  <a:pt x="345" y="48"/>
                </a:lnTo>
                <a:lnTo>
                  <a:pt x="346" y="48"/>
                </a:lnTo>
                <a:lnTo>
                  <a:pt x="346" y="47"/>
                </a:lnTo>
                <a:lnTo>
                  <a:pt x="347" y="47"/>
                </a:lnTo>
                <a:lnTo>
                  <a:pt x="347" y="48"/>
                </a:lnTo>
                <a:lnTo>
                  <a:pt x="348" y="48"/>
                </a:lnTo>
                <a:lnTo>
                  <a:pt x="349" y="48"/>
                </a:lnTo>
                <a:lnTo>
                  <a:pt x="350" y="49"/>
                </a:lnTo>
                <a:lnTo>
                  <a:pt x="351" y="49"/>
                </a:lnTo>
                <a:lnTo>
                  <a:pt x="351" y="48"/>
                </a:lnTo>
                <a:lnTo>
                  <a:pt x="352" y="48"/>
                </a:lnTo>
                <a:lnTo>
                  <a:pt x="352" y="49"/>
                </a:lnTo>
                <a:lnTo>
                  <a:pt x="353" y="49"/>
                </a:lnTo>
                <a:lnTo>
                  <a:pt x="354" y="49"/>
                </a:lnTo>
                <a:lnTo>
                  <a:pt x="354" y="50"/>
                </a:lnTo>
                <a:lnTo>
                  <a:pt x="355" y="51"/>
                </a:lnTo>
                <a:lnTo>
                  <a:pt x="356" y="52"/>
                </a:lnTo>
                <a:lnTo>
                  <a:pt x="357" y="53"/>
                </a:lnTo>
                <a:lnTo>
                  <a:pt x="358" y="53"/>
                </a:lnTo>
                <a:lnTo>
                  <a:pt x="359" y="52"/>
                </a:lnTo>
                <a:lnTo>
                  <a:pt x="360" y="52"/>
                </a:lnTo>
                <a:lnTo>
                  <a:pt x="361" y="52"/>
                </a:lnTo>
                <a:lnTo>
                  <a:pt x="362" y="52"/>
                </a:lnTo>
                <a:lnTo>
                  <a:pt x="363" y="52"/>
                </a:lnTo>
                <a:lnTo>
                  <a:pt x="364" y="52"/>
                </a:lnTo>
                <a:lnTo>
                  <a:pt x="364" y="51"/>
                </a:lnTo>
                <a:lnTo>
                  <a:pt x="364" y="52"/>
                </a:lnTo>
                <a:lnTo>
                  <a:pt x="365" y="52"/>
                </a:lnTo>
                <a:lnTo>
                  <a:pt x="365" y="53"/>
                </a:lnTo>
                <a:lnTo>
                  <a:pt x="366" y="52"/>
                </a:lnTo>
                <a:lnTo>
                  <a:pt x="366" y="53"/>
                </a:lnTo>
                <a:lnTo>
                  <a:pt x="367" y="53"/>
                </a:lnTo>
                <a:lnTo>
                  <a:pt x="368" y="53"/>
                </a:lnTo>
                <a:lnTo>
                  <a:pt x="368" y="54"/>
                </a:lnTo>
                <a:lnTo>
                  <a:pt x="369" y="54"/>
                </a:lnTo>
                <a:lnTo>
                  <a:pt x="370" y="54"/>
                </a:lnTo>
                <a:lnTo>
                  <a:pt x="369" y="55"/>
                </a:lnTo>
                <a:lnTo>
                  <a:pt x="370" y="55"/>
                </a:lnTo>
                <a:lnTo>
                  <a:pt x="371" y="56"/>
                </a:lnTo>
                <a:lnTo>
                  <a:pt x="372" y="56"/>
                </a:lnTo>
                <a:lnTo>
                  <a:pt x="372" y="57"/>
                </a:lnTo>
                <a:lnTo>
                  <a:pt x="373" y="57"/>
                </a:lnTo>
                <a:lnTo>
                  <a:pt x="374" y="57"/>
                </a:lnTo>
                <a:lnTo>
                  <a:pt x="373" y="57"/>
                </a:lnTo>
                <a:lnTo>
                  <a:pt x="374" y="57"/>
                </a:lnTo>
                <a:lnTo>
                  <a:pt x="375" y="57"/>
                </a:lnTo>
                <a:lnTo>
                  <a:pt x="375" y="56"/>
                </a:lnTo>
                <a:lnTo>
                  <a:pt x="376" y="56"/>
                </a:lnTo>
                <a:lnTo>
                  <a:pt x="377" y="56"/>
                </a:lnTo>
                <a:lnTo>
                  <a:pt x="378" y="56"/>
                </a:lnTo>
                <a:lnTo>
                  <a:pt x="378" y="57"/>
                </a:lnTo>
                <a:lnTo>
                  <a:pt x="378" y="56"/>
                </a:lnTo>
                <a:lnTo>
                  <a:pt x="378" y="57"/>
                </a:lnTo>
                <a:lnTo>
                  <a:pt x="379" y="57"/>
                </a:lnTo>
                <a:lnTo>
                  <a:pt x="379" y="58"/>
                </a:lnTo>
                <a:lnTo>
                  <a:pt x="380" y="58"/>
                </a:lnTo>
                <a:lnTo>
                  <a:pt x="380" y="59"/>
                </a:lnTo>
                <a:lnTo>
                  <a:pt x="380" y="58"/>
                </a:lnTo>
                <a:lnTo>
                  <a:pt x="381" y="59"/>
                </a:lnTo>
                <a:lnTo>
                  <a:pt x="382" y="59"/>
                </a:lnTo>
                <a:lnTo>
                  <a:pt x="382" y="58"/>
                </a:lnTo>
                <a:lnTo>
                  <a:pt x="383" y="58"/>
                </a:lnTo>
                <a:lnTo>
                  <a:pt x="383" y="59"/>
                </a:lnTo>
                <a:lnTo>
                  <a:pt x="384" y="59"/>
                </a:lnTo>
                <a:lnTo>
                  <a:pt x="385" y="59"/>
                </a:lnTo>
                <a:lnTo>
                  <a:pt x="386" y="59"/>
                </a:lnTo>
                <a:lnTo>
                  <a:pt x="387" y="58"/>
                </a:lnTo>
                <a:lnTo>
                  <a:pt x="388" y="58"/>
                </a:lnTo>
                <a:lnTo>
                  <a:pt x="389" y="58"/>
                </a:lnTo>
                <a:lnTo>
                  <a:pt x="390" y="57"/>
                </a:lnTo>
                <a:lnTo>
                  <a:pt x="390" y="58"/>
                </a:lnTo>
                <a:lnTo>
                  <a:pt x="390" y="57"/>
                </a:lnTo>
                <a:lnTo>
                  <a:pt x="390" y="58"/>
                </a:lnTo>
                <a:lnTo>
                  <a:pt x="391" y="57"/>
                </a:lnTo>
                <a:lnTo>
                  <a:pt x="392" y="58"/>
                </a:lnTo>
                <a:lnTo>
                  <a:pt x="392" y="57"/>
                </a:lnTo>
                <a:lnTo>
                  <a:pt x="392" y="58"/>
                </a:lnTo>
                <a:lnTo>
                  <a:pt x="393" y="58"/>
                </a:lnTo>
                <a:lnTo>
                  <a:pt x="393" y="59"/>
                </a:lnTo>
                <a:lnTo>
                  <a:pt x="395" y="60"/>
                </a:lnTo>
                <a:lnTo>
                  <a:pt x="395" y="61"/>
                </a:lnTo>
                <a:lnTo>
                  <a:pt x="396" y="61"/>
                </a:lnTo>
                <a:lnTo>
                  <a:pt x="396" y="62"/>
                </a:lnTo>
                <a:lnTo>
                  <a:pt x="397" y="61"/>
                </a:lnTo>
                <a:lnTo>
                  <a:pt x="398" y="61"/>
                </a:lnTo>
                <a:lnTo>
                  <a:pt x="398" y="62"/>
                </a:lnTo>
                <a:lnTo>
                  <a:pt x="399" y="61"/>
                </a:lnTo>
                <a:lnTo>
                  <a:pt x="399" y="62"/>
                </a:lnTo>
                <a:lnTo>
                  <a:pt x="400" y="62"/>
                </a:lnTo>
                <a:lnTo>
                  <a:pt x="400" y="63"/>
                </a:lnTo>
                <a:lnTo>
                  <a:pt x="400" y="64"/>
                </a:lnTo>
                <a:lnTo>
                  <a:pt x="400" y="65"/>
                </a:lnTo>
                <a:lnTo>
                  <a:pt x="400" y="66"/>
                </a:lnTo>
                <a:lnTo>
                  <a:pt x="401" y="66"/>
                </a:lnTo>
                <a:lnTo>
                  <a:pt x="401" y="65"/>
                </a:lnTo>
                <a:lnTo>
                  <a:pt x="402" y="65"/>
                </a:lnTo>
                <a:lnTo>
                  <a:pt x="402" y="66"/>
                </a:lnTo>
                <a:lnTo>
                  <a:pt x="401" y="66"/>
                </a:lnTo>
                <a:lnTo>
                  <a:pt x="402" y="66"/>
                </a:lnTo>
                <a:lnTo>
                  <a:pt x="402" y="67"/>
                </a:lnTo>
                <a:lnTo>
                  <a:pt x="403" y="67"/>
                </a:lnTo>
                <a:lnTo>
                  <a:pt x="404" y="68"/>
                </a:lnTo>
                <a:lnTo>
                  <a:pt x="402" y="70"/>
                </a:lnTo>
                <a:lnTo>
                  <a:pt x="402" y="71"/>
                </a:lnTo>
                <a:lnTo>
                  <a:pt x="402" y="73"/>
                </a:lnTo>
                <a:lnTo>
                  <a:pt x="402" y="74"/>
                </a:lnTo>
                <a:lnTo>
                  <a:pt x="401" y="75"/>
                </a:lnTo>
                <a:lnTo>
                  <a:pt x="400" y="76"/>
                </a:lnTo>
                <a:lnTo>
                  <a:pt x="400" y="77"/>
                </a:lnTo>
                <a:lnTo>
                  <a:pt x="399" y="77"/>
                </a:lnTo>
                <a:lnTo>
                  <a:pt x="398" y="77"/>
                </a:lnTo>
                <a:lnTo>
                  <a:pt x="398" y="78"/>
                </a:lnTo>
                <a:lnTo>
                  <a:pt x="397" y="80"/>
                </a:lnTo>
                <a:lnTo>
                  <a:pt x="397" y="81"/>
                </a:lnTo>
                <a:lnTo>
                  <a:pt x="396" y="81"/>
                </a:lnTo>
                <a:lnTo>
                  <a:pt x="396" y="82"/>
                </a:lnTo>
                <a:lnTo>
                  <a:pt x="395" y="82"/>
                </a:lnTo>
                <a:lnTo>
                  <a:pt x="395" y="83"/>
                </a:lnTo>
                <a:lnTo>
                  <a:pt x="394" y="83"/>
                </a:lnTo>
                <a:lnTo>
                  <a:pt x="394" y="84"/>
                </a:lnTo>
                <a:lnTo>
                  <a:pt x="393" y="84"/>
                </a:lnTo>
                <a:lnTo>
                  <a:pt x="392" y="84"/>
                </a:lnTo>
                <a:lnTo>
                  <a:pt x="392" y="85"/>
                </a:lnTo>
                <a:lnTo>
                  <a:pt x="391" y="86"/>
                </a:lnTo>
                <a:lnTo>
                  <a:pt x="390" y="87"/>
                </a:lnTo>
                <a:lnTo>
                  <a:pt x="390" y="88"/>
                </a:lnTo>
                <a:lnTo>
                  <a:pt x="389" y="90"/>
                </a:lnTo>
                <a:lnTo>
                  <a:pt x="389" y="92"/>
                </a:lnTo>
                <a:lnTo>
                  <a:pt x="390" y="93"/>
                </a:lnTo>
                <a:lnTo>
                  <a:pt x="390" y="95"/>
                </a:lnTo>
                <a:lnTo>
                  <a:pt x="390" y="96"/>
                </a:lnTo>
                <a:lnTo>
                  <a:pt x="390" y="97"/>
                </a:lnTo>
                <a:lnTo>
                  <a:pt x="391" y="97"/>
                </a:lnTo>
                <a:lnTo>
                  <a:pt x="391" y="98"/>
                </a:lnTo>
                <a:lnTo>
                  <a:pt x="392" y="98"/>
                </a:lnTo>
                <a:lnTo>
                  <a:pt x="392" y="99"/>
                </a:lnTo>
                <a:lnTo>
                  <a:pt x="393" y="99"/>
                </a:lnTo>
                <a:lnTo>
                  <a:pt x="394" y="99"/>
                </a:lnTo>
                <a:lnTo>
                  <a:pt x="394" y="100"/>
                </a:lnTo>
                <a:lnTo>
                  <a:pt x="394" y="101"/>
                </a:lnTo>
                <a:lnTo>
                  <a:pt x="394" y="102"/>
                </a:lnTo>
                <a:lnTo>
                  <a:pt x="394" y="103"/>
                </a:lnTo>
                <a:lnTo>
                  <a:pt x="393" y="104"/>
                </a:lnTo>
                <a:lnTo>
                  <a:pt x="392" y="107"/>
                </a:lnTo>
                <a:lnTo>
                  <a:pt x="392" y="111"/>
                </a:lnTo>
                <a:lnTo>
                  <a:pt x="392" y="113"/>
                </a:lnTo>
                <a:lnTo>
                  <a:pt x="392" y="114"/>
                </a:lnTo>
                <a:lnTo>
                  <a:pt x="392" y="115"/>
                </a:lnTo>
                <a:lnTo>
                  <a:pt x="392" y="117"/>
                </a:lnTo>
                <a:lnTo>
                  <a:pt x="392" y="119"/>
                </a:lnTo>
                <a:lnTo>
                  <a:pt x="392" y="120"/>
                </a:lnTo>
                <a:lnTo>
                  <a:pt x="393" y="125"/>
                </a:lnTo>
                <a:lnTo>
                  <a:pt x="393" y="126"/>
                </a:lnTo>
                <a:lnTo>
                  <a:pt x="393" y="130"/>
                </a:lnTo>
                <a:lnTo>
                  <a:pt x="393" y="133"/>
                </a:lnTo>
                <a:lnTo>
                  <a:pt x="394" y="134"/>
                </a:lnTo>
                <a:lnTo>
                  <a:pt x="394" y="135"/>
                </a:lnTo>
                <a:lnTo>
                  <a:pt x="394" y="136"/>
                </a:lnTo>
                <a:lnTo>
                  <a:pt x="393" y="138"/>
                </a:lnTo>
                <a:lnTo>
                  <a:pt x="393" y="140"/>
                </a:lnTo>
                <a:lnTo>
                  <a:pt x="392" y="141"/>
                </a:lnTo>
                <a:lnTo>
                  <a:pt x="391" y="142"/>
                </a:lnTo>
                <a:lnTo>
                  <a:pt x="390" y="143"/>
                </a:lnTo>
                <a:lnTo>
                  <a:pt x="389" y="144"/>
                </a:lnTo>
                <a:lnTo>
                  <a:pt x="382" y="147"/>
                </a:lnTo>
                <a:lnTo>
                  <a:pt x="379" y="148"/>
                </a:lnTo>
                <a:lnTo>
                  <a:pt x="377" y="149"/>
                </a:lnTo>
                <a:lnTo>
                  <a:pt x="374" y="151"/>
                </a:lnTo>
                <a:lnTo>
                  <a:pt x="373" y="152"/>
                </a:lnTo>
                <a:lnTo>
                  <a:pt x="369" y="153"/>
                </a:lnTo>
                <a:lnTo>
                  <a:pt x="366" y="154"/>
                </a:lnTo>
                <a:lnTo>
                  <a:pt x="364" y="154"/>
                </a:lnTo>
                <a:lnTo>
                  <a:pt x="363" y="155"/>
                </a:lnTo>
                <a:lnTo>
                  <a:pt x="361" y="155"/>
                </a:lnTo>
                <a:lnTo>
                  <a:pt x="359" y="155"/>
                </a:lnTo>
                <a:lnTo>
                  <a:pt x="357" y="156"/>
                </a:lnTo>
                <a:lnTo>
                  <a:pt x="354" y="156"/>
                </a:lnTo>
                <a:lnTo>
                  <a:pt x="351" y="157"/>
                </a:lnTo>
                <a:lnTo>
                  <a:pt x="347" y="157"/>
                </a:lnTo>
                <a:lnTo>
                  <a:pt x="345" y="158"/>
                </a:lnTo>
                <a:lnTo>
                  <a:pt x="342" y="158"/>
                </a:lnTo>
                <a:lnTo>
                  <a:pt x="339" y="159"/>
                </a:lnTo>
                <a:lnTo>
                  <a:pt x="335" y="160"/>
                </a:lnTo>
                <a:lnTo>
                  <a:pt x="333" y="161"/>
                </a:lnTo>
                <a:lnTo>
                  <a:pt x="332" y="161"/>
                </a:lnTo>
                <a:lnTo>
                  <a:pt x="331" y="161"/>
                </a:lnTo>
                <a:lnTo>
                  <a:pt x="325" y="163"/>
                </a:lnTo>
                <a:lnTo>
                  <a:pt x="321" y="165"/>
                </a:lnTo>
                <a:lnTo>
                  <a:pt x="320" y="166"/>
                </a:lnTo>
                <a:lnTo>
                  <a:pt x="317" y="167"/>
                </a:lnTo>
                <a:lnTo>
                  <a:pt x="316" y="168"/>
                </a:lnTo>
                <a:lnTo>
                  <a:pt x="314" y="169"/>
                </a:lnTo>
                <a:lnTo>
                  <a:pt x="313" y="170"/>
                </a:lnTo>
                <a:lnTo>
                  <a:pt x="312" y="171"/>
                </a:lnTo>
                <a:lnTo>
                  <a:pt x="311" y="171"/>
                </a:lnTo>
                <a:lnTo>
                  <a:pt x="311" y="172"/>
                </a:lnTo>
                <a:lnTo>
                  <a:pt x="311" y="173"/>
                </a:lnTo>
                <a:lnTo>
                  <a:pt x="311" y="174"/>
                </a:lnTo>
                <a:lnTo>
                  <a:pt x="309" y="175"/>
                </a:lnTo>
                <a:lnTo>
                  <a:pt x="308" y="175"/>
                </a:lnTo>
                <a:lnTo>
                  <a:pt x="308" y="176"/>
                </a:lnTo>
                <a:lnTo>
                  <a:pt x="306" y="176"/>
                </a:lnTo>
                <a:lnTo>
                  <a:pt x="305" y="177"/>
                </a:lnTo>
                <a:lnTo>
                  <a:pt x="304" y="178"/>
                </a:lnTo>
                <a:lnTo>
                  <a:pt x="302" y="179"/>
                </a:lnTo>
                <a:lnTo>
                  <a:pt x="302" y="180"/>
                </a:lnTo>
                <a:lnTo>
                  <a:pt x="301" y="181"/>
                </a:lnTo>
                <a:lnTo>
                  <a:pt x="301" y="182"/>
                </a:lnTo>
                <a:lnTo>
                  <a:pt x="301" y="183"/>
                </a:lnTo>
                <a:lnTo>
                  <a:pt x="300" y="183"/>
                </a:lnTo>
                <a:lnTo>
                  <a:pt x="299" y="183"/>
                </a:lnTo>
                <a:lnTo>
                  <a:pt x="298" y="183"/>
                </a:lnTo>
                <a:lnTo>
                  <a:pt x="297" y="184"/>
                </a:lnTo>
                <a:lnTo>
                  <a:pt x="296" y="186"/>
                </a:lnTo>
                <a:lnTo>
                  <a:pt x="295" y="186"/>
                </a:lnTo>
                <a:lnTo>
                  <a:pt x="295" y="187"/>
                </a:lnTo>
                <a:lnTo>
                  <a:pt x="294" y="188"/>
                </a:lnTo>
                <a:lnTo>
                  <a:pt x="293" y="188"/>
                </a:lnTo>
                <a:lnTo>
                  <a:pt x="292" y="188"/>
                </a:lnTo>
                <a:lnTo>
                  <a:pt x="293" y="187"/>
                </a:lnTo>
                <a:lnTo>
                  <a:pt x="292" y="187"/>
                </a:lnTo>
                <a:lnTo>
                  <a:pt x="291" y="187"/>
                </a:lnTo>
                <a:lnTo>
                  <a:pt x="291" y="188"/>
                </a:lnTo>
                <a:lnTo>
                  <a:pt x="290" y="189"/>
                </a:lnTo>
                <a:lnTo>
                  <a:pt x="289" y="190"/>
                </a:lnTo>
                <a:lnTo>
                  <a:pt x="288" y="192"/>
                </a:lnTo>
                <a:lnTo>
                  <a:pt x="287" y="193"/>
                </a:lnTo>
                <a:lnTo>
                  <a:pt x="287" y="194"/>
                </a:lnTo>
                <a:lnTo>
                  <a:pt x="286" y="194"/>
                </a:lnTo>
                <a:lnTo>
                  <a:pt x="286" y="196"/>
                </a:lnTo>
                <a:lnTo>
                  <a:pt x="286" y="199"/>
                </a:lnTo>
                <a:lnTo>
                  <a:pt x="286" y="200"/>
                </a:lnTo>
                <a:lnTo>
                  <a:pt x="285" y="201"/>
                </a:lnTo>
                <a:lnTo>
                  <a:pt x="285" y="202"/>
                </a:lnTo>
                <a:lnTo>
                  <a:pt x="286" y="205"/>
                </a:lnTo>
                <a:lnTo>
                  <a:pt x="286" y="206"/>
                </a:lnTo>
                <a:lnTo>
                  <a:pt x="286" y="208"/>
                </a:lnTo>
                <a:lnTo>
                  <a:pt x="287" y="208"/>
                </a:lnTo>
                <a:lnTo>
                  <a:pt x="288" y="209"/>
                </a:lnTo>
                <a:lnTo>
                  <a:pt x="289" y="209"/>
                </a:lnTo>
                <a:lnTo>
                  <a:pt x="288" y="209"/>
                </a:lnTo>
                <a:lnTo>
                  <a:pt x="289" y="210"/>
                </a:lnTo>
                <a:lnTo>
                  <a:pt x="289" y="211"/>
                </a:lnTo>
                <a:lnTo>
                  <a:pt x="290" y="211"/>
                </a:lnTo>
                <a:lnTo>
                  <a:pt x="290" y="212"/>
                </a:lnTo>
                <a:lnTo>
                  <a:pt x="291" y="213"/>
                </a:lnTo>
                <a:lnTo>
                  <a:pt x="292" y="213"/>
                </a:lnTo>
                <a:lnTo>
                  <a:pt x="293" y="212"/>
                </a:lnTo>
                <a:lnTo>
                  <a:pt x="292" y="212"/>
                </a:lnTo>
                <a:lnTo>
                  <a:pt x="293" y="211"/>
                </a:lnTo>
                <a:lnTo>
                  <a:pt x="293" y="212"/>
                </a:lnTo>
                <a:lnTo>
                  <a:pt x="293" y="211"/>
                </a:lnTo>
                <a:lnTo>
                  <a:pt x="294" y="211"/>
                </a:lnTo>
                <a:lnTo>
                  <a:pt x="295" y="212"/>
                </a:lnTo>
                <a:lnTo>
                  <a:pt x="296" y="211"/>
                </a:lnTo>
                <a:lnTo>
                  <a:pt x="296" y="210"/>
                </a:lnTo>
                <a:lnTo>
                  <a:pt x="296" y="211"/>
                </a:lnTo>
                <a:lnTo>
                  <a:pt x="297" y="210"/>
                </a:lnTo>
                <a:lnTo>
                  <a:pt x="296" y="210"/>
                </a:lnTo>
                <a:lnTo>
                  <a:pt x="297" y="210"/>
                </a:lnTo>
                <a:lnTo>
                  <a:pt x="297" y="211"/>
                </a:lnTo>
                <a:lnTo>
                  <a:pt x="296" y="211"/>
                </a:lnTo>
                <a:lnTo>
                  <a:pt x="296" y="212"/>
                </a:lnTo>
                <a:lnTo>
                  <a:pt x="297" y="212"/>
                </a:lnTo>
                <a:lnTo>
                  <a:pt x="297" y="213"/>
                </a:lnTo>
                <a:lnTo>
                  <a:pt x="296" y="213"/>
                </a:lnTo>
                <a:lnTo>
                  <a:pt x="296" y="212"/>
                </a:lnTo>
                <a:lnTo>
                  <a:pt x="296" y="213"/>
                </a:lnTo>
                <a:lnTo>
                  <a:pt x="296" y="214"/>
                </a:lnTo>
                <a:lnTo>
                  <a:pt x="295" y="214"/>
                </a:lnTo>
                <a:lnTo>
                  <a:pt x="295" y="213"/>
                </a:lnTo>
                <a:lnTo>
                  <a:pt x="295" y="214"/>
                </a:lnTo>
                <a:lnTo>
                  <a:pt x="295" y="215"/>
                </a:lnTo>
                <a:lnTo>
                  <a:pt x="295" y="214"/>
                </a:lnTo>
                <a:lnTo>
                  <a:pt x="295" y="215"/>
                </a:lnTo>
                <a:lnTo>
                  <a:pt x="294" y="215"/>
                </a:lnTo>
                <a:lnTo>
                  <a:pt x="293" y="215"/>
                </a:lnTo>
                <a:lnTo>
                  <a:pt x="293" y="214"/>
                </a:lnTo>
                <a:lnTo>
                  <a:pt x="293" y="215"/>
                </a:lnTo>
                <a:lnTo>
                  <a:pt x="293" y="214"/>
                </a:lnTo>
                <a:lnTo>
                  <a:pt x="292" y="214"/>
                </a:lnTo>
                <a:lnTo>
                  <a:pt x="292" y="215"/>
                </a:lnTo>
                <a:lnTo>
                  <a:pt x="291" y="215"/>
                </a:lnTo>
                <a:lnTo>
                  <a:pt x="290" y="216"/>
                </a:lnTo>
                <a:lnTo>
                  <a:pt x="290" y="217"/>
                </a:lnTo>
                <a:lnTo>
                  <a:pt x="290" y="218"/>
                </a:lnTo>
                <a:lnTo>
                  <a:pt x="290" y="217"/>
                </a:lnTo>
                <a:lnTo>
                  <a:pt x="289" y="217"/>
                </a:lnTo>
                <a:lnTo>
                  <a:pt x="288" y="217"/>
                </a:lnTo>
                <a:lnTo>
                  <a:pt x="287" y="218"/>
                </a:lnTo>
                <a:lnTo>
                  <a:pt x="286" y="218"/>
                </a:lnTo>
                <a:lnTo>
                  <a:pt x="285" y="219"/>
                </a:lnTo>
                <a:lnTo>
                  <a:pt x="284" y="221"/>
                </a:lnTo>
                <a:lnTo>
                  <a:pt x="284" y="222"/>
                </a:lnTo>
                <a:lnTo>
                  <a:pt x="284" y="223"/>
                </a:lnTo>
                <a:lnTo>
                  <a:pt x="285" y="223"/>
                </a:lnTo>
                <a:lnTo>
                  <a:pt x="284" y="223"/>
                </a:lnTo>
                <a:lnTo>
                  <a:pt x="283" y="224"/>
                </a:lnTo>
                <a:lnTo>
                  <a:pt x="282" y="225"/>
                </a:lnTo>
                <a:lnTo>
                  <a:pt x="282" y="224"/>
                </a:lnTo>
                <a:lnTo>
                  <a:pt x="281" y="224"/>
                </a:lnTo>
                <a:lnTo>
                  <a:pt x="281" y="225"/>
                </a:lnTo>
                <a:lnTo>
                  <a:pt x="280" y="225"/>
                </a:lnTo>
                <a:lnTo>
                  <a:pt x="279" y="226"/>
                </a:lnTo>
                <a:lnTo>
                  <a:pt x="278" y="228"/>
                </a:lnTo>
                <a:lnTo>
                  <a:pt x="278" y="229"/>
                </a:lnTo>
                <a:lnTo>
                  <a:pt x="278" y="230"/>
                </a:lnTo>
                <a:lnTo>
                  <a:pt x="279" y="230"/>
                </a:lnTo>
                <a:lnTo>
                  <a:pt x="278" y="230"/>
                </a:lnTo>
                <a:lnTo>
                  <a:pt x="279" y="231"/>
                </a:lnTo>
                <a:lnTo>
                  <a:pt x="279" y="230"/>
                </a:lnTo>
                <a:lnTo>
                  <a:pt x="279" y="231"/>
                </a:lnTo>
                <a:lnTo>
                  <a:pt x="280" y="231"/>
                </a:lnTo>
                <a:lnTo>
                  <a:pt x="279" y="231"/>
                </a:lnTo>
                <a:lnTo>
                  <a:pt x="279" y="232"/>
                </a:lnTo>
                <a:lnTo>
                  <a:pt x="280" y="232"/>
                </a:lnTo>
                <a:lnTo>
                  <a:pt x="281" y="231"/>
                </a:lnTo>
                <a:lnTo>
                  <a:pt x="282" y="231"/>
                </a:lnTo>
                <a:lnTo>
                  <a:pt x="281" y="231"/>
                </a:lnTo>
                <a:lnTo>
                  <a:pt x="281" y="232"/>
                </a:lnTo>
                <a:lnTo>
                  <a:pt x="282" y="232"/>
                </a:lnTo>
                <a:lnTo>
                  <a:pt x="282" y="233"/>
                </a:lnTo>
                <a:lnTo>
                  <a:pt x="281" y="233"/>
                </a:lnTo>
                <a:lnTo>
                  <a:pt x="280" y="233"/>
                </a:lnTo>
                <a:lnTo>
                  <a:pt x="279" y="233"/>
                </a:lnTo>
                <a:lnTo>
                  <a:pt x="279" y="234"/>
                </a:lnTo>
                <a:lnTo>
                  <a:pt x="280" y="234"/>
                </a:lnTo>
                <a:lnTo>
                  <a:pt x="281" y="235"/>
                </a:lnTo>
                <a:lnTo>
                  <a:pt x="280" y="235"/>
                </a:lnTo>
                <a:lnTo>
                  <a:pt x="280" y="236"/>
                </a:lnTo>
                <a:lnTo>
                  <a:pt x="279" y="236"/>
                </a:lnTo>
                <a:lnTo>
                  <a:pt x="280" y="236"/>
                </a:lnTo>
                <a:lnTo>
                  <a:pt x="279" y="236"/>
                </a:lnTo>
                <a:lnTo>
                  <a:pt x="279" y="235"/>
                </a:lnTo>
                <a:lnTo>
                  <a:pt x="279" y="234"/>
                </a:lnTo>
                <a:lnTo>
                  <a:pt x="278" y="234"/>
                </a:lnTo>
                <a:lnTo>
                  <a:pt x="278" y="233"/>
                </a:lnTo>
                <a:lnTo>
                  <a:pt x="277" y="232"/>
                </a:lnTo>
                <a:lnTo>
                  <a:pt x="275" y="231"/>
                </a:lnTo>
                <a:lnTo>
                  <a:pt x="270" y="230"/>
                </a:lnTo>
                <a:lnTo>
                  <a:pt x="269" y="230"/>
                </a:lnTo>
                <a:lnTo>
                  <a:pt x="267" y="229"/>
                </a:lnTo>
                <a:lnTo>
                  <a:pt x="263" y="229"/>
                </a:lnTo>
                <a:lnTo>
                  <a:pt x="262" y="229"/>
                </a:lnTo>
                <a:lnTo>
                  <a:pt x="260" y="228"/>
                </a:lnTo>
                <a:lnTo>
                  <a:pt x="258" y="228"/>
                </a:lnTo>
                <a:lnTo>
                  <a:pt x="254" y="227"/>
                </a:lnTo>
                <a:lnTo>
                  <a:pt x="250" y="226"/>
                </a:lnTo>
                <a:lnTo>
                  <a:pt x="246" y="226"/>
                </a:lnTo>
                <a:lnTo>
                  <a:pt x="243" y="226"/>
                </a:lnTo>
                <a:lnTo>
                  <a:pt x="242" y="225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5" y="225"/>
                </a:lnTo>
                <a:lnTo>
                  <a:pt x="234" y="225"/>
                </a:lnTo>
                <a:lnTo>
                  <a:pt x="234" y="224"/>
                </a:lnTo>
                <a:lnTo>
                  <a:pt x="233" y="224"/>
                </a:lnTo>
                <a:lnTo>
                  <a:pt x="227" y="223"/>
                </a:lnTo>
                <a:lnTo>
                  <a:pt x="223" y="223"/>
                </a:lnTo>
                <a:lnTo>
                  <a:pt x="220" y="223"/>
                </a:lnTo>
                <a:lnTo>
                  <a:pt x="219" y="223"/>
                </a:lnTo>
                <a:lnTo>
                  <a:pt x="218" y="223"/>
                </a:lnTo>
                <a:lnTo>
                  <a:pt x="216" y="224"/>
                </a:lnTo>
                <a:lnTo>
                  <a:pt x="216" y="225"/>
                </a:lnTo>
                <a:lnTo>
                  <a:pt x="215" y="225"/>
                </a:lnTo>
                <a:lnTo>
                  <a:pt x="214" y="225"/>
                </a:lnTo>
                <a:lnTo>
                  <a:pt x="213" y="224"/>
                </a:lnTo>
                <a:lnTo>
                  <a:pt x="211" y="224"/>
                </a:lnTo>
                <a:lnTo>
                  <a:pt x="209" y="224"/>
                </a:lnTo>
                <a:lnTo>
                  <a:pt x="208" y="224"/>
                </a:lnTo>
                <a:lnTo>
                  <a:pt x="207" y="224"/>
                </a:lnTo>
                <a:lnTo>
                  <a:pt x="202" y="224"/>
                </a:lnTo>
                <a:lnTo>
                  <a:pt x="200" y="224"/>
                </a:lnTo>
                <a:lnTo>
                  <a:pt x="199" y="224"/>
                </a:lnTo>
                <a:lnTo>
                  <a:pt x="196" y="224"/>
                </a:lnTo>
                <a:lnTo>
                  <a:pt x="194" y="224"/>
                </a:lnTo>
                <a:lnTo>
                  <a:pt x="193" y="224"/>
                </a:lnTo>
                <a:lnTo>
                  <a:pt x="192" y="224"/>
                </a:lnTo>
                <a:lnTo>
                  <a:pt x="189" y="223"/>
                </a:lnTo>
                <a:lnTo>
                  <a:pt x="185" y="223"/>
                </a:lnTo>
                <a:lnTo>
                  <a:pt x="184" y="223"/>
                </a:lnTo>
                <a:lnTo>
                  <a:pt x="183" y="223"/>
                </a:lnTo>
                <a:lnTo>
                  <a:pt x="182" y="224"/>
                </a:lnTo>
                <a:lnTo>
                  <a:pt x="182" y="223"/>
                </a:lnTo>
                <a:lnTo>
                  <a:pt x="181" y="223"/>
                </a:lnTo>
                <a:lnTo>
                  <a:pt x="180" y="224"/>
                </a:lnTo>
                <a:lnTo>
                  <a:pt x="180" y="223"/>
                </a:lnTo>
                <a:lnTo>
                  <a:pt x="181" y="223"/>
                </a:lnTo>
                <a:lnTo>
                  <a:pt x="180" y="222"/>
                </a:lnTo>
                <a:lnTo>
                  <a:pt x="178" y="221"/>
                </a:lnTo>
                <a:lnTo>
                  <a:pt x="177" y="220"/>
                </a:lnTo>
                <a:lnTo>
                  <a:pt x="176" y="220"/>
                </a:lnTo>
                <a:lnTo>
                  <a:pt x="175" y="220"/>
                </a:lnTo>
                <a:lnTo>
                  <a:pt x="174" y="220"/>
                </a:lnTo>
                <a:lnTo>
                  <a:pt x="174" y="219"/>
                </a:lnTo>
                <a:lnTo>
                  <a:pt x="174" y="218"/>
                </a:lnTo>
                <a:lnTo>
                  <a:pt x="173" y="218"/>
                </a:lnTo>
                <a:lnTo>
                  <a:pt x="172" y="218"/>
                </a:lnTo>
                <a:lnTo>
                  <a:pt x="173" y="218"/>
                </a:lnTo>
                <a:lnTo>
                  <a:pt x="174" y="217"/>
                </a:lnTo>
                <a:lnTo>
                  <a:pt x="173" y="217"/>
                </a:lnTo>
                <a:lnTo>
                  <a:pt x="174" y="217"/>
                </a:lnTo>
                <a:lnTo>
                  <a:pt x="175" y="217"/>
                </a:lnTo>
                <a:lnTo>
                  <a:pt x="174" y="218"/>
                </a:lnTo>
                <a:lnTo>
                  <a:pt x="175" y="218"/>
                </a:lnTo>
                <a:lnTo>
                  <a:pt x="176" y="218"/>
                </a:lnTo>
                <a:lnTo>
                  <a:pt x="176" y="217"/>
                </a:lnTo>
                <a:lnTo>
                  <a:pt x="176" y="216"/>
                </a:lnTo>
                <a:lnTo>
                  <a:pt x="175" y="216"/>
                </a:lnTo>
                <a:lnTo>
                  <a:pt x="175" y="215"/>
                </a:lnTo>
                <a:lnTo>
                  <a:pt x="174" y="215"/>
                </a:lnTo>
                <a:lnTo>
                  <a:pt x="173" y="215"/>
                </a:lnTo>
                <a:lnTo>
                  <a:pt x="173" y="214"/>
                </a:lnTo>
                <a:lnTo>
                  <a:pt x="174" y="214"/>
                </a:lnTo>
                <a:lnTo>
                  <a:pt x="174" y="213"/>
                </a:lnTo>
                <a:lnTo>
                  <a:pt x="174" y="212"/>
                </a:lnTo>
                <a:lnTo>
                  <a:pt x="173" y="212"/>
                </a:lnTo>
                <a:lnTo>
                  <a:pt x="174" y="212"/>
                </a:lnTo>
                <a:lnTo>
                  <a:pt x="175" y="212"/>
                </a:lnTo>
                <a:lnTo>
                  <a:pt x="175" y="211"/>
                </a:lnTo>
                <a:lnTo>
                  <a:pt x="176" y="211"/>
                </a:lnTo>
                <a:lnTo>
                  <a:pt x="176" y="210"/>
                </a:lnTo>
                <a:lnTo>
                  <a:pt x="176" y="209"/>
                </a:lnTo>
                <a:lnTo>
                  <a:pt x="177" y="210"/>
                </a:lnTo>
                <a:lnTo>
                  <a:pt x="177" y="209"/>
                </a:lnTo>
                <a:lnTo>
                  <a:pt x="177" y="208"/>
                </a:lnTo>
                <a:lnTo>
                  <a:pt x="177" y="207"/>
                </a:lnTo>
                <a:lnTo>
                  <a:pt x="178" y="206"/>
                </a:lnTo>
                <a:lnTo>
                  <a:pt x="179" y="206"/>
                </a:lnTo>
                <a:lnTo>
                  <a:pt x="180" y="205"/>
                </a:lnTo>
                <a:lnTo>
                  <a:pt x="181" y="204"/>
                </a:lnTo>
                <a:lnTo>
                  <a:pt x="180" y="204"/>
                </a:lnTo>
                <a:lnTo>
                  <a:pt x="179" y="204"/>
                </a:lnTo>
                <a:lnTo>
                  <a:pt x="179" y="203"/>
                </a:lnTo>
                <a:lnTo>
                  <a:pt x="180" y="202"/>
                </a:lnTo>
                <a:lnTo>
                  <a:pt x="181" y="202"/>
                </a:lnTo>
                <a:lnTo>
                  <a:pt x="181" y="201"/>
                </a:lnTo>
                <a:lnTo>
                  <a:pt x="181" y="200"/>
                </a:lnTo>
                <a:lnTo>
                  <a:pt x="182" y="200"/>
                </a:lnTo>
                <a:lnTo>
                  <a:pt x="183" y="200"/>
                </a:lnTo>
                <a:lnTo>
                  <a:pt x="184" y="199"/>
                </a:lnTo>
                <a:lnTo>
                  <a:pt x="185" y="199"/>
                </a:lnTo>
                <a:lnTo>
                  <a:pt x="185" y="198"/>
                </a:lnTo>
                <a:lnTo>
                  <a:pt x="185" y="197"/>
                </a:lnTo>
                <a:lnTo>
                  <a:pt x="185" y="196"/>
                </a:lnTo>
                <a:lnTo>
                  <a:pt x="185" y="195"/>
                </a:lnTo>
                <a:lnTo>
                  <a:pt x="185" y="194"/>
                </a:lnTo>
                <a:lnTo>
                  <a:pt x="185" y="195"/>
                </a:lnTo>
                <a:lnTo>
                  <a:pt x="185" y="194"/>
                </a:lnTo>
                <a:lnTo>
                  <a:pt x="185" y="193"/>
                </a:lnTo>
                <a:lnTo>
                  <a:pt x="184" y="193"/>
                </a:lnTo>
                <a:lnTo>
                  <a:pt x="184" y="192"/>
                </a:lnTo>
                <a:lnTo>
                  <a:pt x="183" y="193"/>
                </a:lnTo>
                <a:lnTo>
                  <a:pt x="183" y="192"/>
                </a:lnTo>
                <a:lnTo>
                  <a:pt x="182" y="192"/>
                </a:lnTo>
                <a:lnTo>
                  <a:pt x="181" y="191"/>
                </a:lnTo>
                <a:lnTo>
                  <a:pt x="180" y="191"/>
                </a:lnTo>
                <a:lnTo>
                  <a:pt x="179" y="191"/>
                </a:lnTo>
                <a:lnTo>
                  <a:pt x="179" y="192"/>
                </a:lnTo>
                <a:lnTo>
                  <a:pt x="179" y="191"/>
                </a:lnTo>
                <a:lnTo>
                  <a:pt x="178" y="192"/>
                </a:lnTo>
                <a:lnTo>
                  <a:pt x="178" y="193"/>
                </a:lnTo>
                <a:lnTo>
                  <a:pt x="178" y="192"/>
                </a:lnTo>
                <a:lnTo>
                  <a:pt x="177" y="192"/>
                </a:lnTo>
                <a:lnTo>
                  <a:pt x="177" y="193"/>
                </a:lnTo>
                <a:lnTo>
                  <a:pt x="177" y="194"/>
                </a:lnTo>
                <a:lnTo>
                  <a:pt x="176" y="194"/>
                </a:lnTo>
                <a:lnTo>
                  <a:pt x="175" y="194"/>
                </a:lnTo>
                <a:lnTo>
                  <a:pt x="174" y="194"/>
                </a:lnTo>
                <a:lnTo>
                  <a:pt x="173" y="193"/>
                </a:lnTo>
                <a:lnTo>
                  <a:pt x="172" y="194"/>
                </a:lnTo>
                <a:lnTo>
                  <a:pt x="170" y="194"/>
                </a:lnTo>
                <a:lnTo>
                  <a:pt x="169" y="195"/>
                </a:lnTo>
                <a:lnTo>
                  <a:pt x="168" y="195"/>
                </a:lnTo>
                <a:lnTo>
                  <a:pt x="167" y="195"/>
                </a:lnTo>
                <a:lnTo>
                  <a:pt x="167" y="196"/>
                </a:lnTo>
                <a:lnTo>
                  <a:pt x="166" y="196"/>
                </a:lnTo>
                <a:lnTo>
                  <a:pt x="165" y="196"/>
                </a:lnTo>
                <a:lnTo>
                  <a:pt x="165" y="195"/>
                </a:lnTo>
                <a:lnTo>
                  <a:pt x="165" y="196"/>
                </a:lnTo>
                <a:lnTo>
                  <a:pt x="164" y="196"/>
                </a:lnTo>
                <a:lnTo>
                  <a:pt x="164" y="197"/>
                </a:lnTo>
                <a:lnTo>
                  <a:pt x="163" y="197"/>
                </a:lnTo>
                <a:lnTo>
                  <a:pt x="163" y="198"/>
                </a:lnTo>
                <a:lnTo>
                  <a:pt x="163" y="197"/>
                </a:lnTo>
                <a:lnTo>
                  <a:pt x="162" y="197"/>
                </a:lnTo>
                <a:lnTo>
                  <a:pt x="163" y="198"/>
                </a:lnTo>
                <a:lnTo>
                  <a:pt x="162" y="198"/>
                </a:lnTo>
                <a:lnTo>
                  <a:pt x="162" y="199"/>
                </a:lnTo>
                <a:lnTo>
                  <a:pt x="162" y="198"/>
                </a:lnTo>
                <a:lnTo>
                  <a:pt x="161" y="199"/>
                </a:lnTo>
                <a:lnTo>
                  <a:pt x="160" y="200"/>
                </a:lnTo>
                <a:lnTo>
                  <a:pt x="161" y="200"/>
                </a:lnTo>
                <a:lnTo>
                  <a:pt x="160" y="200"/>
                </a:lnTo>
                <a:lnTo>
                  <a:pt x="159" y="202"/>
                </a:lnTo>
                <a:lnTo>
                  <a:pt x="159" y="203"/>
                </a:lnTo>
                <a:lnTo>
                  <a:pt x="159" y="204"/>
                </a:lnTo>
                <a:lnTo>
                  <a:pt x="160" y="204"/>
                </a:lnTo>
                <a:lnTo>
                  <a:pt x="160" y="203"/>
                </a:lnTo>
                <a:lnTo>
                  <a:pt x="160" y="204"/>
                </a:lnTo>
                <a:lnTo>
                  <a:pt x="161" y="204"/>
                </a:lnTo>
                <a:lnTo>
                  <a:pt x="161" y="205"/>
                </a:lnTo>
                <a:lnTo>
                  <a:pt x="162" y="206"/>
                </a:lnTo>
                <a:lnTo>
                  <a:pt x="163" y="206"/>
                </a:lnTo>
                <a:lnTo>
                  <a:pt x="163" y="207"/>
                </a:lnTo>
                <a:lnTo>
                  <a:pt x="163" y="208"/>
                </a:lnTo>
                <a:lnTo>
                  <a:pt x="163" y="209"/>
                </a:lnTo>
                <a:lnTo>
                  <a:pt x="163" y="210"/>
                </a:lnTo>
                <a:lnTo>
                  <a:pt x="164" y="210"/>
                </a:lnTo>
                <a:lnTo>
                  <a:pt x="165" y="210"/>
                </a:lnTo>
                <a:lnTo>
                  <a:pt x="165" y="211"/>
                </a:lnTo>
                <a:lnTo>
                  <a:pt x="165" y="210"/>
                </a:lnTo>
                <a:lnTo>
                  <a:pt x="166" y="210"/>
                </a:lnTo>
                <a:lnTo>
                  <a:pt x="166" y="211"/>
                </a:lnTo>
                <a:lnTo>
                  <a:pt x="165" y="212"/>
                </a:lnTo>
                <a:lnTo>
                  <a:pt x="165" y="213"/>
                </a:lnTo>
                <a:lnTo>
                  <a:pt x="166" y="213"/>
                </a:lnTo>
                <a:lnTo>
                  <a:pt x="167" y="212"/>
                </a:lnTo>
                <a:lnTo>
                  <a:pt x="167" y="213"/>
                </a:lnTo>
                <a:lnTo>
                  <a:pt x="168" y="213"/>
                </a:lnTo>
                <a:lnTo>
                  <a:pt x="169" y="213"/>
                </a:lnTo>
                <a:lnTo>
                  <a:pt x="168" y="213"/>
                </a:lnTo>
                <a:lnTo>
                  <a:pt x="169" y="213"/>
                </a:lnTo>
                <a:lnTo>
                  <a:pt x="169" y="214"/>
                </a:lnTo>
                <a:lnTo>
                  <a:pt x="170" y="214"/>
                </a:lnTo>
                <a:lnTo>
                  <a:pt x="170" y="215"/>
                </a:lnTo>
                <a:lnTo>
                  <a:pt x="170" y="216"/>
                </a:lnTo>
                <a:lnTo>
                  <a:pt x="169" y="215"/>
                </a:lnTo>
                <a:lnTo>
                  <a:pt x="169" y="216"/>
                </a:lnTo>
                <a:lnTo>
                  <a:pt x="169" y="217"/>
                </a:lnTo>
                <a:lnTo>
                  <a:pt x="169" y="218"/>
                </a:lnTo>
                <a:lnTo>
                  <a:pt x="168" y="218"/>
                </a:lnTo>
                <a:lnTo>
                  <a:pt x="168" y="219"/>
                </a:lnTo>
                <a:lnTo>
                  <a:pt x="169" y="219"/>
                </a:lnTo>
                <a:lnTo>
                  <a:pt x="169" y="218"/>
                </a:lnTo>
                <a:lnTo>
                  <a:pt x="170" y="218"/>
                </a:lnTo>
                <a:lnTo>
                  <a:pt x="171" y="218"/>
                </a:lnTo>
                <a:lnTo>
                  <a:pt x="170" y="218"/>
                </a:lnTo>
                <a:lnTo>
                  <a:pt x="170" y="219"/>
                </a:lnTo>
                <a:lnTo>
                  <a:pt x="171" y="219"/>
                </a:lnTo>
                <a:lnTo>
                  <a:pt x="170" y="219"/>
                </a:lnTo>
                <a:lnTo>
                  <a:pt x="169" y="219"/>
                </a:lnTo>
                <a:lnTo>
                  <a:pt x="169" y="220"/>
                </a:lnTo>
                <a:lnTo>
                  <a:pt x="170" y="220"/>
                </a:lnTo>
                <a:lnTo>
                  <a:pt x="169" y="220"/>
                </a:lnTo>
                <a:lnTo>
                  <a:pt x="170" y="220"/>
                </a:lnTo>
                <a:lnTo>
                  <a:pt x="169" y="221"/>
                </a:lnTo>
                <a:lnTo>
                  <a:pt x="169" y="220"/>
                </a:lnTo>
                <a:lnTo>
                  <a:pt x="167" y="221"/>
                </a:lnTo>
                <a:lnTo>
                  <a:pt x="167" y="222"/>
                </a:lnTo>
                <a:lnTo>
                  <a:pt x="166" y="222"/>
                </a:lnTo>
                <a:lnTo>
                  <a:pt x="167" y="223"/>
                </a:lnTo>
                <a:lnTo>
                  <a:pt x="166" y="223"/>
                </a:lnTo>
                <a:lnTo>
                  <a:pt x="165" y="223"/>
                </a:lnTo>
                <a:lnTo>
                  <a:pt x="164" y="223"/>
                </a:lnTo>
                <a:lnTo>
                  <a:pt x="163" y="223"/>
                </a:lnTo>
                <a:lnTo>
                  <a:pt x="162" y="223"/>
                </a:lnTo>
                <a:lnTo>
                  <a:pt x="161" y="224"/>
                </a:lnTo>
                <a:lnTo>
                  <a:pt x="160" y="223"/>
                </a:lnTo>
                <a:lnTo>
                  <a:pt x="159" y="223"/>
                </a:lnTo>
                <a:lnTo>
                  <a:pt x="158" y="223"/>
                </a:lnTo>
                <a:lnTo>
                  <a:pt x="158" y="224"/>
                </a:lnTo>
                <a:lnTo>
                  <a:pt x="157" y="224"/>
                </a:lnTo>
                <a:lnTo>
                  <a:pt x="157" y="225"/>
                </a:lnTo>
                <a:lnTo>
                  <a:pt x="156" y="225"/>
                </a:lnTo>
                <a:lnTo>
                  <a:pt x="156" y="224"/>
                </a:lnTo>
                <a:lnTo>
                  <a:pt x="155" y="224"/>
                </a:lnTo>
                <a:lnTo>
                  <a:pt x="155" y="223"/>
                </a:lnTo>
                <a:lnTo>
                  <a:pt x="154" y="223"/>
                </a:lnTo>
                <a:lnTo>
                  <a:pt x="155" y="222"/>
                </a:lnTo>
                <a:lnTo>
                  <a:pt x="154" y="223"/>
                </a:lnTo>
                <a:lnTo>
                  <a:pt x="154" y="222"/>
                </a:lnTo>
                <a:lnTo>
                  <a:pt x="153" y="222"/>
                </a:lnTo>
                <a:lnTo>
                  <a:pt x="152" y="222"/>
                </a:lnTo>
                <a:lnTo>
                  <a:pt x="152" y="221"/>
                </a:lnTo>
                <a:lnTo>
                  <a:pt x="152" y="220"/>
                </a:lnTo>
                <a:lnTo>
                  <a:pt x="151" y="220"/>
                </a:lnTo>
                <a:lnTo>
                  <a:pt x="150" y="220"/>
                </a:lnTo>
                <a:lnTo>
                  <a:pt x="150" y="219"/>
                </a:lnTo>
                <a:lnTo>
                  <a:pt x="149" y="220"/>
                </a:lnTo>
                <a:lnTo>
                  <a:pt x="148" y="219"/>
                </a:lnTo>
                <a:lnTo>
                  <a:pt x="147" y="220"/>
                </a:lnTo>
                <a:lnTo>
                  <a:pt x="146" y="220"/>
                </a:lnTo>
                <a:lnTo>
                  <a:pt x="146" y="219"/>
                </a:lnTo>
                <a:lnTo>
                  <a:pt x="146" y="220"/>
                </a:lnTo>
                <a:lnTo>
                  <a:pt x="145" y="220"/>
                </a:lnTo>
                <a:lnTo>
                  <a:pt x="145" y="221"/>
                </a:lnTo>
                <a:lnTo>
                  <a:pt x="146" y="221"/>
                </a:lnTo>
                <a:lnTo>
                  <a:pt x="147" y="221"/>
                </a:lnTo>
                <a:lnTo>
                  <a:pt x="147" y="222"/>
                </a:lnTo>
                <a:lnTo>
                  <a:pt x="147" y="221"/>
                </a:lnTo>
                <a:lnTo>
                  <a:pt x="147" y="220"/>
                </a:lnTo>
                <a:lnTo>
                  <a:pt x="148" y="220"/>
                </a:lnTo>
                <a:lnTo>
                  <a:pt x="149" y="220"/>
                </a:lnTo>
                <a:lnTo>
                  <a:pt x="150" y="220"/>
                </a:lnTo>
                <a:lnTo>
                  <a:pt x="151" y="220"/>
                </a:lnTo>
                <a:lnTo>
                  <a:pt x="152" y="221"/>
                </a:lnTo>
                <a:lnTo>
                  <a:pt x="151" y="221"/>
                </a:lnTo>
                <a:lnTo>
                  <a:pt x="150" y="221"/>
                </a:lnTo>
                <a:lnTo>
                  <a:pt x="151" y="221"/>
                </a:lnTo>
                <a:lnTo>
                  <a:pt x="151" y="222"/>
                </a:lnTo>
                <a:lnTo>
                  <a:pt x="150" y="221"/>
                </a:lnTo>
                <a:lnTo>
                  <a:pt x="150" y="222"/>
                </a:lnTo>
                <a:lnTo>
                  <a:pt x="151" y="222"/>
                </a:lnTo>
                <a:lnTo>
                  <a:pt x="153" y="222"/>
                </a:lnTo>
                <a:lnTo>
                  <a:pt x="153" y="223"/>
                </a:lnTo>
                <a:lnTo>
                  <a:pt x="154" y="223"/>
                </a:lnTo>
                <a:lnTo>
                  <a:pt x="154" y="224"/>
                </a:lnTo>
                <a:lnTo>
                  <a:pt x="155" y="224"/>
                </a:lnTo>
                <a:lnTo>
                  <a:pt x="156" y="224"/>
                </a:lnTo>
                <a:lnTo>
                  <a:pt x="155" y="225"/>
                </a:lnTo>
                <a:lnTo>
                  <a:pt x="154" y="224"/>
                </a:lnTo>
                <a:lnTo>
                  <a:pt x="153" y="224"/>
                </a:lnTo>
                <a:lnTo>
                  <a:pt x="152" y="224"/>
                </a:lnTo>
                <a:lnTo>
                  <a:pt x="149" y="224"/>
                </a:lnTo>
                <a:lnTo>
                  <a:pt x="146" y="223"/>
                </a:lnTo>
                <a:lnTo>
                  <a:pt x="143" y="224"/>
                </a:lnTo>
                <a:lnTo>
                  <a:pt x="140" y="224"/>
                </a:lnTo>
                <a:lnTo>
                  <a:pt x="139" y="224"/>
                </a:lnTo>
                <a:lnTo>
                  <a:pt x="139" y="225"/>
                </a:lnTo>
                <a:lnTo>
                  <a:pt x="138" y="225"/>
                </a:lnTo>
                <a:lnTo>
                  <a:pt x="137" y="225"/>
                </a:lnTo>
                <a:lnTo>
                  <a:pt x="136" y="225"/>
                </a:lnTo>
                <a:lnTo>
                  <a:pt x="135" y="225"/>
                </a:lnTo>
                <a:lnTo>
                  <a:pt x="135" y="226"/>
                </a:lnTo>
                <a:lnTo>
                  <a:pt x="134" y="226"/>
                </a:lnTo>
                <a:lnTo>
                  <a:pt x="133" y="226"/>
                </a:lnTo>
                <a:lnTo>
                  <a:pt x="132" y="226"/>
                </a:lnTo>
                <a:lnTo>
                  <a:pt x="131" y="227"/>
                </a:lnTo>
                <a:lnTo>
                  <a:pt x="130" y="228"/>
                </a:lnTo>
                <a:lnTo>
                  <a:pt x="131" y="228"/>
                </a:lnTo>
                <a:lnTo>
                  <a:pt x="130" y="228"/>
                </a:lnTo>
                <a:lnTo>
                  <a:pt x="130" y="229"/>
                </a:lnTo>
                <a:lnTo>
                  <a:pt x="130" y="228"/>
                </a:lnTo>
                <a:lnTo>
                  <a:pt x="129" y="228"/>
                </a:lnTo>
                <a:lnTo>
                  <a:pt x="129" y="227"/>
                </a:lnTo>
                <a:lnTo>
                  <a:pt x="130" y="226"/>
                </a:lnTo>
                <a:lnTo>
                  <a:pt x="130" y="225"/>
                </a:lnTo>
                <a:lnTo>
                  <a:pt x="130" y="226"/>
                </a:lnTo>
                <a:lnTo>
                  <a:pt x="129" y="226"/>
                </a:lnTo>
                <a:lnTo>
                  <a:pt x="129" y="225"/>
                </a:lnTo>
                <a:lnTo>
                  <a:pt x="128" y="225"/>
                </a:lnTo>
                <a:lnTo>
                  <a:pt x="128" y="224"/>
                </a:lnTo>
                <a:lnTo>
                  <a:pt x="128" y="225"/>
                </a:lnTo>
                <a:lnTo>
                  <a:pt x="128" y="224"/>
                </a:lnTo>
                <a:lnTo>
                  <a:pt x="127" y="224"/>
                </a:lnTo>
                <a:lnTo>
                  <a:pt x="128" y="224"/>
                </a:lnTo>
                <a:lnTo>
                  <a:pt x="127" y="224"/>
                </a:lnTo>
                <a:lnTo>
                  <a:pt x="127" y="223"/>
                </a:lnTo>
                <a:lnTo>
                  <a:pt x="126" y="223"/>
                </a:lnTo>
                <a:lnTo>
                  <a:pt x="126" y="222"/>
                </a:lnTo>
                <a:lnTo>
                  <a:pt x="125" y="221"/>
                </a:lnTo>
                <a:lnTo>
                  <a:pt x="124" y="221"/>
                </a:lnTo>
                <a:lnTo>
                  <a:pt x="124" y="220"/>
                </a:lnTo>
                <a:lnTo>
                  <a:pt x="123" y="220"/>
                </a:lnTo>
                <a:lnTo>
                  <a:pt x="122" y="220"/>
                </a:lnTo>
                <a:lnTo>
                  <a:pt x="121" y="220"/>
                </a:lnTo>
                <a:lnTo>
                  <a:pt x="122" y="219"/>
                </a:lnTo>
                <a:lnTo>
                  <a:pt x="121" y="219"/>
                </a:lnTo>
                <a:lnTo>
                  <a:pt x="121" y="218"/>
                </a:lnTo>
                <a:lnTo>
                  <a:pt x="120" y="218"/>
                </a:lnTo>
                <a:lnTo>
                  <a:pt x="120" y="217"/>
                </a:lnTo>
                <a:lnTo>
                  <a:pt x="119" y="217"/>
                </a:lnTo>
                <a:lnTo>
                  <a:pt x="118" y="218"/>
                </a:lnTo>
                <a:lnTo>
                  <a:pt x="118" y="217"/>
                </a:lnTo>
                <a:lnTo>
                  <a:pt x="117" y="218"/>
                </a:lnTo>
                <a:lnTo>
                  <a:pt x="117" y="217"/>
                </a:lnTo>
                <a:lnTo>
                  <a:pt x="116" y="216"/>
                </a:lnTo>
                <a:lnTo>
                  <a:pt x="115" y="216"/>
                </a:lnTo>
                <a:lnTo>
                  <a:pt x="116" y="216"/>
                </a:lnTo>
                <a:lnTo>
                  <a:pt x="116" y="215"/>
                </a:lnTo>
                <a:lnTo>
                  <a:pt x="115" y="215"/>
                </a:lnTo>
                <a:lnTo>
                  <a:pt x="115" y="214"/>
                </a:lnTo>
                <a:lnTo>
                  <a:pt x="114" y="213"/>
                </a:lnTo>
                <a:lnTo>
                  <a:pt x="113" y="213"/>
                </a:lnTo>
                <a:lnTo>
                  <a:pt x="113" y="212"/>
                </a:lnTo>
                <a:lnTo>
                  <a:pt x="112" y="212"/>
                </a:lnTo>
                <a:lnTo>
                  <a:pt x="112" y="211"/>
                </a:lnTo>
                <a:lnTo>
                  <a:pt x="111" y="211"/>
                </a:lnTo>
                <a:lnTo>
                  <a:pt x="112" y="211"/>
                </a:lnTo>
                <a:lnTo>
                  <a:pt x="111" y="211"/>
                </a:lnTo>
                <a:lnTo>
                  <a:pt x="111" y="210"/>
                </a:lnTo>
                <a:lnTo>
                  <a:pt x="110" y="210"/>
                </a:lnTo>
                <a:lnTo>
                  <a:pt x="111" y="210"/>
                </a:lnTo>
                <a:lnTo>
                  <a:pt x="110" y="210"/>
                </a:lnTo>
                <a:lnTo>
                  <a:pt x="109" y="210"/>
                </a:lnTo>
                <a:lnTo>
                  <a:pt x="109" y="209"/>
                </a:lnTo>
                <a:lnTo>
                  <a:pt x="108" y="209"/>
                </a:lnTo>
                <a:lnTo>
                  <a:pt x="107" y="209"/>
                </a:lnTo>
                <a:lnTo>
                  <a:pt x="106" y="208"/>
                </a:lnTo>
                <a:lnTo>
                  <a:pt x="106" y="209"/>
                </a:lnTo>
                <a:lnTo>
                  <a:pt x="106" y="210"/>
                </a:lnTo>
                <a:lnTo>
                  <a:pt x="105" y="210"/>
                </a:lnTo>
                <a:lnTo>
                  <a:pt x="104" y="210"/>
                </a:lnTo>
                <a:lnTo>
                  <a:pt x="103" y="210"/>
                </a:lnTo>
                <a:lnTo>
                  <a:pt x="103" y="209"/>
                </a:lnTo>
                <a:lnTo>
                  <a:pt x="104" y="209"/>
                </a:lnTo>
                <a:lnTo>
                  <a:pt x="104" y="208"/>
                </a:lnTo>
                <a:lnTo>
                  <a:pt x="105" y="208"/>
                </a:lnTo>
                <a:lnTo>
                  <a:pt x="105" y="207"/>
                </a:lnTo>
                <a:lnTo>
                  <a:pt x="104" y="207"/>
                </a:lnTo>
                <a:lnTo>
                  <a:pt x="103" y="207"/>
                </a:lnTo>
                <a:lnTo>
                  <a:pt x="102" y="207"/>
                </a:lnTo>
                <a:lnTo>
                  <a:pt x="101" y="207"/>
                </a:lnTo>
                <a:lnTo>
                  <a:pt x="101" y="208"/>
                </a:lnTo>
                <a:lnTo>
                  <a:pt x="100" y="209"/>
                </a:lnTo>
                <a:lnTo>
                  <a:pt x="99" y="209"/>
                </a:lnTo>
                <a:lnTo>
                  <a:pt x="98" y="209"/>
                </a:lnTo>
                <a:lnTo>
                  <a:pt x="97" y="210"/>
                </a:lnTo>
                <a:lnTo>
                  <a:pt x="97" y="209"/>
                </a:lnTo>
                <a:lnTo>
                  <a:pt x="96" y="209"/>
                </a:lnTo>
                <a:lnTo>
                  <a:pt x="95" y="209"/>
                </a:lnTo>
                <a:lnTo>
                  <a:pt x="94" y="209"/>
                </a:lnTo>
                <a:lnTo>
                  <a:pt x="93" y="209"/>
                </a:lnTo>
                <a:lnTo>
                  <a:pt x="92" y="209"/>
                </a:lnTo>
                <a:lnTo>
                  <a:pt x="91" y="209"/>
                </a:lnTo>
                <a:lnTo>
                  <a:pt x="90" y="209"/>
                </a:lnTo>
                <a:lnTo>
                  <a:pt x="90" y="210"/>
                </a:lnTo>
                <a:lnTo>
                  <a:pt x="89" y="210"/>
                </a:lnTo>
                <a:lnTo>
                  <a:pt x="88" y="209"/>
                </a:lnTo>
                <a:lnTo>
                  <a:pt x="88" y="210"/>
                </a:lnTo>
                <a:lnTo>
                  <a:pt x="87" y="210"/>
                </a:lnTo>
                <a:lnTo>
                  <a:pt x="87" y="211"/>
                </a:lnTo>
                <a:lnTo>
                  <a:pt x="86" y="211"/>
                </a:lnTo>
                <a:lnTo>
                  <a:pt x="86" y="212"/>
                </a:lnTo>
                <a:lnTo>
                  <a:pt x="85" y="212"/>
                </a:lnTo>
                <a:lnTo>
                  <a:pt x="85" y="213"/>
                </a:lnTo>
                <a:lnTo>
                  <a:pt x="85" y="214"/>
                </a:lnTo>
                <a:lnTo>
                  <a:pt x="84" y="214"/>
                </a:lnTo>
                <a:lnTo>
                  <a:pt x="83" y="213"/>
                </a:lnTo>
                <a:lnTo>
                  <a:pt x="84" y="212"/>
                </a:lnTo>
                <a:lnTo>
                  <a:pt x="84" y="211"/>
                </a:lnTo>
                <a:lnTo>
                  <a:pt x="85" y="211"/>
                </a:lnTo>
                <a:lnTo>
                  <a:pt x="85" y="210"/>
                </a:lnTo>
                <a:lnTo>
                  <a:pt x="84" y="210"/>
                </a:lnTo>
                <a:lnTo>
                  <a:pt x="84" y="209"/>
                </a:lnTo>
                <a:lnTo>
                  <a:pt x="83" y="209"/>
                </a:lnTo>
                <a:lnTo>
                  <a:pt x="83" y="210"/>
                </a:lnTo>
                <a:lnTo>
                  <a:pt x="82" y="210"/>
                </a:lnTo>
                <a:lnTo>
                  <a:pt x="81" y="210"/>
                </a:lnTo>
                <a:lnTo>
                  <a:pt x="81" y="211"/>
                </a:lnTo>
                <a:lnTo>
                  <a:pt x="81" y="210"/>
                </a:lnTo>
                <a:lnTo>
                  <a:pt x="80" y="211"/>
                </a:lnTo>
                <a:lnTo>
                  <a:pt x="81" y="211"/>
                </a:lnTo>
                <a:lnTo>
                  <a:pt x="80" y="212"/>
                </a:lnTo>
                <a:lnTo>
                  <a:pt x="81" y="212"/>
                </a:lnTo>
                <a:lnTo>
                  <a:pt x="81" y="213"/>
                </a:lnTo>
                <a:lnTo>
                  <a:pt x="80" y="214"/>
                </a:lnTo>
                <a:lnTo>
                  <a:pt x="80" y="215"/>
                </a:lnTo>
                <a:lnTo>
                  <a:pt x="80" y="214"/>
                </a:lnTo>
                <a:lnTo>
                  <a:pt x="79" y="215"/>
                </a:lnTo>
                <a:lnTo>
                  <a:pt x="79" y="216"/>
                </a:lnTo>
                <a:lnTo>
                  <a:pt x="78" y="216"/>
                </a:lnTo>
                <a:lnTo>
                  <a:pt x="78" y="217"/>
                </a:lnTo>
                <a:lnTo>
                  <a:pt x="77" y="217"/>
                </a:lnTo>
                <a:lnTo>
                  <a:pt x="76" y="218"/>
                </a:lnTo>
                <a:lnTo>
                  <a:pt x="75" y="218"/>
                </a:lnTo>
                <a:lnTo>
                  <a:pt x="74" y="218"/>
                </a:lnTo>
                <a:lnTo>
                  <a:pt x="73" y="218"/>
                </a:lnTo>
                <a:lnTo>
                  <a:pt x="73" y="219"/>
                </a:lnTo>
                <a:lnTo>
                  <a:pt x="73" y="218"/>
                </a:lnTo>
                <a:lnTo>
                  <a:pt x="72" y="218"/>
                </a:lnTo>
                <a:lnTo>
                  <a:pt x="71" y="218"/>
                </a:lnTo>
                <a:lnTo>
                  <a:pt x="71" y="219"/>
                </a:lnTo>
                <a:lnTo>
                  <a:pt x="70" y="220"/>
                </a:lnTo>
                <a:lnTo>
                  <a:pt x="70" y="219"/>
                </a:lnTo>
                <a:lnTo>
                  <a:pt x="69" y="219"/>
                </a:lnTo>
                <a:lnTo>
                  <a:pt x="69" y="220"/>
                </a:lnTo>
                <a:lnTo>
                  <a:pt x="68" y="220"/>
                </a:lnTo>
                <a:lnTo>
                  <a:pt x="68" y="219"/>
                </a:lnTo>
                <a:lnTo>
                  <a:pt x="69" y="219"/>
                </a:lnTo>
                <a:lnTo>
                  <a:pt x="69" y="218"/>
                </a:lnTo>
                <a:lnTo>
                  <a:pt x="68" y="218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5" y="220"/>
                </a:lnTo>
                <a:lnTo>
                  <a:pt x="64" y="220"/>
                </a:lnTo>
                <a:lnTo>
                  <a:pt x="64" y="219"/>
                </a:lnTo>
                <a:lnTo>
                  <a:pt x="63" y="219"/>
                </a:lnTo>
                <a:lnTo>
                  <a:pt x="64" y="218"/>
                </a:lnTo>
                <a:lnTo>
                  <a:pt x="64" y="217"/>
                </a:lnTo>
                <a:lnTo>
                  <a:pt x="65" y="217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5"/>
                </a:lnTo>
                <a:lnTo>
                  <a:pt x="65" y="214"/>
                </a:lnTo>
                <a:lnTo>
                  <a:pt x="64" y="214"/>
                </a:lnTo>
                <a:lnTo>
                  <a:pt x="64" y="213"/>
                </a:lnTo>
                <a:lnTo>
                  <a:pt x="63" y="214"/>
                </a:lnTo>
                <a:lnTo>
                  <a:pt x="62" y="214"/>
                </a:lnTo>
                <a:lnTo>
                  <a:pt x="61" y="214"/>
                </a:lnTo>
                <a:lnTo>
                  <a:pt x="61" y="215"/>
                </a:lnTo>
                <a:lnTo>
                  <a:pt x="60" y="215"/>
                </a:lnTo>
                <a:lnTo>
                  <a:pt x="60" y="216"/>
                </a:lnTo>
                <a:lnTo>
                  <a:pt x="59" y="216"/>
                </a:lnTo>
                <a:lnTo>
                  <a:pt x="58" y="216"/>
                </a:lnTo>
                <a:lnTo>
                  <a:pt x="58" y="215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58" y="214"/>
                </a:lnTo>
                <a:lnTo>
                  <a:pt x="57" y="214"/>
                </a:lnTo>
                <a:lnTo>
                  <a:pt x="57" y="215"/>
                </a:lnTo>
                <a:lnTo>
                  <a:pt x="57" y="214"/>
                </a:lnTo>
                <a:lnTo>
                  <a:pt x="57" y="215"/>
                </a:lnTo>
                <a:lnTo>
                  <a:pt x="56" y="214"/>
                </a:lnTo>
                <a:lnTo>
                  <a:pt x="56" y="215"/>
                </a:lnTo>
                <a:lnTo>
                  <a:pt x="55" y="216"/>
                </a:lnTo>
                <a:lnTo>
                  <a:pt x="55" y="215"/>
                </a:lnTo>
                <a:lnTo>
                  <a:pt x="54" y="216"/>
                </a:lnTo>
                <a:lnTo>
                  <a:pt x="54" y="215"/>
                </a:lnTo>
                <a:lnTo>
                  <a:pt x="53" y="215"/>
                </a:lnTo>
                <a:lnTo>
                  <a:pt x="53" y="214"/>
                </a:lnTo>
                <a:lnTo>
                  <a:pt x="53" y="213"/>
                </a:lnTo>
                <a:lnTo>
                  <a:pt x="54" y="213"/>
                </a:lnTo>
                <a:lnTo>
                  <a:pt x="54" y="212"/>
                </a:lnTo>
                <a:lnTo>
                  <a:pt x="55" y="212"/>
                </a:lnTo>
                <a:lnTo>
                  <a:pt x="56" y="212"/>
                </a:lnTo>
                <a:lnTo>
                  <a:pt x="57" y="212"/>
                </a:lnTo>
                <a:lnTo>
                  <a:pt x="56" y="211"/>
                </a:lnTo>
                <a:lnTo>
                  <a:pt x="57" y="211"/>
                </a:lnTo>
                <a:lnTo>
                  <a:pt x="58" y="211"/>
                </a:lnTo>
                <a:lnTo>
                  <a:pt x="58" y="210"/>
                </a:lnTo>
                <a:lnTo>
                  <a:pt x="59" y="209"/>
                </a:lnTo>
                <a:lnTo>
                  <a:pt x="58" y="208"/>
                </a:lnTo>
                <a:lnTo>
                  <a:pt x="58" y="209"/>
                </a:lnTo>
                <a:lnTo>
                  <a:pt x="58" y="208"/>
                </a:lnTo>
                <a:lnTo>
                  <a:pt x="57" y="209"/>
                </a:lnTo>
                <a:lnTo>
                  <a:pt x="56" y="209"/>
                </a:lnTo>
                <a:lnTo>
                  <a:pt x="56" y="208"/>
                </a:lnTo>
                <a:lnTo>
                  <a:pt x="57" y="208"/>
                </a:lnTo>
                <a:lnTo>
                  <a:pt x="56" y="208"/>
                </a:lnTo>
                <a:lnTo>
                  <a:pt x="56" y="207"/>
                </a:lnTo>
                <a:lnTo>
                  <a:pt x="57" y="207"/>
                </a:lnTo>
                <a:lnTo>
                  <a:pt x="58" y="206"/>
                </a:lnTo>
                <a:lnTo>
                  <a:pt x="57" y="206"/>
                </a:lnTo>
                <a:lnTo>
                  <a:pt x="58" y="205"/>
                </a:lnTo>
                <a:lnTo>
                  <a:pt x="57" y="205"/>
                </a:lnTo>
                <a:lnTo>
                  <a:pt x="56" y="205"/>
                </a:lnTo>
                <a:lnTo>
                  <a:pt x="56" y="204"/>
                </a:lnTo>
                <a:lnTo>
                  <a:pt x="56" y="205"/>
                </a:lnTo>
                <a:lnTo>
                  <a:pt x="55" y="204"/>
                </a:lnTo>
                <a:lnTo>
                  <a:pt x="55" y="205"/>
                </a:lnTo>
                <a:lnTo>
                  <a:pt x="54" y="205"/>
                </a:lnTo>
                <a:lnTo>
                  <a:pt x="54" y="204"/>
                </a:lnTo>
                <a:lnTo>
                  <a:pt x="53" y="204"/>
                </a:lnTo>
                <a:lnTo>
                  <a:pt x="54" y="205"/>
                </a:lnTo>
                <a:lnTo>
                  <a:pt x="53" y="205"/>
                </a:lnTo>
                <a:lnTo>
                  <a:pt x="54" y="205"/>
                </a:lnTo>
                <a:lnTo>
                  <a:pt x="53" y="205"/>
                </a:lnTo>
                <a:lnTo>
                  <a:pt x="53" y="206"/>
                </a:lnTo>
                <a:lnTo>
                  <a:pt x="53" y="207"/>
                </a:lnTo>
                <a:lnTo>
                  <a:pt x="53" y="206"/>
                </a:lnTo>
                <a:lnTo>
                  <a:pt x="54" y="206"/>
                </a:lnTo>
                <a:lnTo>
                  <a:pt x="55" y="207"/>
                </a:lnTo>
                <a:lnTo>
                  <a:pt x="54" y="207"/>
                </a:lnTo>
                <a:lnTo>
                  <a:pt x="54" y="208"/>
                </a:lnTo>
                <a:lnTo>
                  <a:pt x="53" y="208"/>
                </a:lnTo>
                <a:lnTo>
                  <a:pt x="52" y="208"/>
                </a:lnTo>
                <a:lnTo>
                  <a:pt x="52" y="209"/>
                </a:lnTo>
                <a:lnTo>
                  <a:pt x="51" y="209"/>
                </a:lnTo>
                <a:lnTo>
                  <a:pt x="52" y="209"/>
                </a:lnTo>
                <a:lnTo>
                  <a:pt x="52" y="208"/>
                </a:lnTo>
                <a:lnTo>
                  <a:pt x="51" y="208"/>
                </a:lnTo>
                <a:lnTo>
                  <a:pt x="51" y="207"/>
                </a:lnTo>
                <a:lnTo>
                  <a:pt x="50" y="207"/>
                </a:lnTo>
                <a:lnTo>
                  <a:pt x="49" y="207"/>
                </a:lnTo>
                <a:lnTo>
                  <a:pt x="49" y="206"/>
                </a:lnTo>
                <a:lnTo>
                  <a:pt x="48" y="206"/>
                </a:lnTo>
                <a:lnTo>
                  <a:pt x="47" y="207"/>
                </a:lnTo>
                <a:lnTo>
                  <a:pt x="48" y="207"/>
                </a:lnTo>
                <a:lnTo>
                  <a:pt x="47" y="208"/>
                </a:lnTo>
                <a:lnTo>
                  <a:pt x="47" y="207"/>
                </a:lnTo>
                <a:lnTo>
                  <a:pt x="47" y="208"/>
                </a:lnTo>
                <a:lnTo>
                  <a:pt x="46" y="208"/>
                </a:lnTo>
                <a:lnTo>
                  <a:pt x="46" y="209"/>
                </a:lnTo>
                <a:lnTo>
                  <a:pt x="46" y="210"/>
                </a:lnTo>
                <a:lnTo>
                  <a:pt x="45" y="211"/>
                </a:lnTo>
                <a:lnTo>
                  <a:pt x="46" y="211"/>
                </a:lnTo>
                <a:lnTo>
                  <a:pt x="47" y="212"/>
                </a:lnTo>
                <a:lnTo>
                  <a:pt x="46" y="212"/>
                </a:lnTo>
                <a:lnTo>
                  <a:pt x="45" y="212"/>
                </a:lnTo>
                <a:lnTo>
                  <a:pt x="45" y="213"/>
                </a:lnTo>
                <a:lnTo>
                  <a:pt x="45" y="214"/>
                </a:lnTo>
                <a:lnTo>
                  <a:pt x="46" y="214"/>
                </a:lnTo>
                <a:lnTo>
                  <a:pt x="45" y="214"/>
                </a:lnTo>
                <a:lnTo>
                  <a:pt x="45" y="215"/>
                </a:lnTo>
                <a:lnTo>
                  <a:pt x="44" y="214"/>
                </a:lnTo>
                <a:lnTo>
                  <a:pt x="44" y="213"/>
                </a:lnTo>
                <a:lnTo>
                  <a:pt x="43" y="213"/>
                </a:lnTo>
                <a:lnTo>
                  <a:pt x="43" y="212"/>
                </a:lnTo>
                <a:lnTo>
                  <a:pt x="43" y="213"/>
                </a:lnTo>
                <a:lnTo>
                  <a:pt x="42" y="213"/>
                </a:lnTo>
                <a:lnTo>
                  <a:pt x="42" y="212"/>
                </a:lnTo>
                <a:lnTo>
                  <a:pt x="41" y="212"/>
                </a:lnTo>
                <a:lnTo>
                  <a:pt x="41" y="213"/>
                </a:lnTo>
                <a:lnTo>
                  <a:pt x="40" y="213"/>
                </a:lnTo>
                <a:lnTo>
                  <a:pt x="40" y="214"/>
                </a:lnTo>
                <a:lnTo>
                  <a:pt x="39" y="214"/>
                </a:lnTo>
                <a:lnTo>
                  <a:pt x="39" y="215"/>
                </a:lnTo>
                <a:lnTo>
                  <a:pt x="38" y="214"/>
                </a:lnTo>
                <a:lnTo>
                  <a:pt x="37" y="214"/>
                </a:lnTo>
                <a:lnTo>
                  <a:pt x="36" y="214"/>
                </a:lnTo>
                <a:lnTo>
                  <a:pt x="35" y="214"/>
                </a:lnTo>
                <a:lnTo>
                  <a:pt x="34" y="215"/>
                </a:lnTo>
                <a:lnTo>
                  <a:pt x="33" y="215"/>
                </a:lnTo>
                <a:lnTo>
                  <a:pt x="32" y="216"/>
                </a:lnTo>
                <a:lnTo>
                  <a:pt x="31" y="216"/>
                </a:lnTo>
                <a:lnTo>
                  <a:pt x="31" y="217"/>
                </a:lnTo>
                <a:lnTo>
                  <a:pt x="30" y="217"/>
                </a:lnTo>
                <a:lnTo>
                  <a:pt x="29" y="217"/>
                </a:lnTo>
                <a:lnTo>
                  <a:pt x="30" y="217"/>
                </a:lnTo>
                <a:lnTo>
                  <a:pt x="30" y="216"/>
                </a:lnTo>
                <a:lnTo>
                  <a:pt x="30" y="215"/>
                </a:lnTo>
                <a:lnTo>
                  <a:pt x="29" y="215"/>
                </a:lnTo>
                <a:lnTo>
                  <a:pt x="29" y="216"/>
                </a:lnTo>
                <a:lnTo>
                  <a:pt x="28" y="215"/>
                </a:lnTo>
                <a:lnTo>
                  <a:pt x="28" y="216"/>
                </a:lnTo>
                <a:lnTo>
                  <a:pt x="28" y="215"/>
                </a:lnTo>
                <a:lnTo>
                  <a:pt x="26" y="216"/>
                </a:lnTo>
                <a:lnTo>
                  <a:pt x="25" y="216"/>
                </a:lnTo>
                <a:lnTo>
                  <a:pt x="26" y="215"/>
                </a:lnTo>
                <a:lnTo>
                  <a:pt x="25" y="215"/>
                </a:lnTo>
                <a:lnTo>
                  <a:pt x="25" y="216"/>
                </a:lnTo>
                <a:lnTo>
                  <a:pt x="24" y="216"/>
                </a:lnTo>
                <a:lnTo>
                  <a:pt x="24" y="215"/>
                </a:lnTo>
                <a:lnTo>
                  <a:pt x="23" y="216"/>
                </a:lnTo>
                <a:lnTo>
                  <a:pt x="23" y="215"/>
                </a:lnTo>
                <a:lnTo>
                  <a:pt x="23" y="216"/>
                </a:lnTo>
                <a:lnTo>
                  <a:pt x="23" y="215"/>
                </a:lnTo>
                <a:lnTo>
                  <a:pt x="22" y="216"/>
                </a:lnTo>
                <a:lnTo>
                  <a:pt x="22" y="217"/>
                </a:lnTo>
                <a:lnTo>
                  <a:pt x="21" y="217"/>
                </a:lnTo>
                <a:lnTo>
                  <a:pt x="21" y="218"/>
                </a:lnTo>
                <a:lnTo>
                  <a:pt x="20" y="218"/>
                </a:lnTo>
                <a:lnTo>
                  <a:pt x="20" y="219"/>
                </a:lnTo>
                <a:lnTo>
                  <a:pt x="21" y="219"/>
                </a:lnTo>
                <a:lnTo>
                  <a:pt x="20" y="219"/>
                </a:lnTo>
                <a:lnTo>
                  <a:pt x="20" y="220"/>
                </a:lnTo>
                <a:lnTo>
                  <a:pt x="19" y="220"/>
                </a:lnTo>
                <a:lnTo>
                  <a:pt x="19" y="221"/>
                </a:lnTo>
                <a:lnTo>
                  <a:pt x="19" y="222"/>
                </a:lnTo>
                <a:lnTo>
                  <a:pt x="19" y="223"/>
                </a:lnTo>
                <a:lnTo>
                  <a:pt x="20" y="223"/>
                </a:lnTo>
                <a:lnTo>
                  <a:pt x="19" y="223"/>
                </a:lnTo>
                <a:lnTo>
                  <a:pt x="19" y="224"/>
                </a:lnTo>
                <a:lnTo>
                  <a:pt x="19" y="225"/>
                </a:lnTo>
                <a:lnTo>
                  <a:pt x="19" y="226"/>
                </a:lnTo>
                <a:lnTo>
                  <a:pt x="18" y="226"/>
                </a:lnTo>
                <a:lnTo>
                  <a:pt x="18" y="227"/>
                </a:lnTo>
                <a:lnTo>
                  <a:pt x="18" y="228"/>
                </a:lnTo>
                <a:lnTo>
                  <a:pt x="17" y="228"/>
                </a:lnTo>
                <a:lnTo>
                  <a:pt x="17" y="229"/>
                </a:lnTo>
                <a:lnTo>
                  <a:pt x="18" y="229"/>
                </a:lnTo>
                <a:lnTo>
                  <a:pt x="17" y="230"/>
                </a:lnTo>
                <a:lnTo>
                  <a:pt x="17" y="229"/>
                </a:lnTo>
                <a:lnTo>
                  <a:pt x="17" y="230"/>
                </a:lnTo>
                <a:lnTo>
                  <a:pt x="16" y="230"/>
                </a:lnTo>
                <a:lnTo>
                  <a:pt x="16" y="231"/>
                </a:lnTo>
                <a:lnTo>
                  <a:pt x="17" y="231"/>
                </a:lnTo>
                <a:lnTo>
                  <a:pt x="17" y="232"/>
                </a:lnTo>
                <a:lnTo>
                  <a:pt x="17" y="233"/>
                </a:lnTo>
                <a:lnTo>
                  <a:pt x="16" y="234"/>
                </a:lnTo>
                <a:lnTo>
                  <a:pt x="17" y="234"/>
                </a:lnTo>
                <a:lnTo>
                  <a:pt x="18" y="234"/>
                </a:lnTo>
                <a:lnTo>
                  <a:pt x="18" y="233"/>
                </a:lnTo>
                <a:lnTo>
                  <a:pt x="19" y="233"/>
                </a:lnTo>
                <a:lnTo>
                  <a:pt x="20" y="233"/>
                </a:lnTo>
                <a:lnTo>
                  <a:pt x="21" y="232"/>
                </a:lnTo>
                <a:lnTo>
                  <a:pt x="20" y="232"/>
                </a:lnTo>
                <a:lnTo>
                  <a:pt x="21" y="232"/>
                </a:lnTo>
                <a:lnTo>
                  <a:pt x="21" y="231"/>
                </a:lnTo>
                <a:lnTo>
                  <a:pt x="21" y="232"/>
                </a:lnTo>
                <a:lnTo>
                  <a:pt x="22" y="232"/>
                </a:lnTo>
                <a:lnTo>
                  <a:pt x="22" y="231"/>
                </a:lnTo>
                <a:lnTo>
                  <a:pt x="23" y="230"/>
                </a:lnTo>
                <a:lnTo>
                  <a:pt x="24" y="230"/>
                </a:lnTo>
                <a:lnTo>
                  <a:pt x="23" y="230"/>
                </a:lnTo>
                <a:lnTo>
                  <a:pt x="23" y="231"/>
                </a:lnTo>
                <a:lnTo>
                  <a:pt x="24" y="231"/>
                </a:lnTo>
                <a:lnTo>
                  <a:pt x="25" y="231"/>
                </a:lnTo>
                <a:lnTo>
                  <a:pt x="25" y="232"/>
                </a:lnTo>
                <a:lnTo>
                  <a:pt x="26" y="232"/>
                </a:lnTo>
                <a:lnTo>
                  <a:pt x="25" y="232"/>
                </a:lnTo>
                <a:lnTo>
                  <a:pt x="25" y="233"/>
                </a:lnTo>
                <a:lnTo>
                  <a:pt x="25" y="234"/>
                </a:lnTo>
                <a:lnTo>
                  <a:pt x="24" y="234"/>
                </a:lnTo>
                <a:lnTo>
                  <a:pt x="24" y="233"/>
                </a:lnTo>
                <a:lnTo>
                  <a:pt x="24" y="232"/>
                </a:lnTo>
                <a:lnTo>
                  <a:pt x="24" y="233"/>
                </a:lnTo>
                <a:lnTo>
                  <a:pt x="23" y="233"/>
                </a:lnTo>
                <a:lnTo>
                  <a:pt x="22" y="233"/>
                </a:lnTo>
                <a:lnTo>
                  <a:pt x="22" y="232"/>
                </a:lnTo>
                <a:lnTo>
                  <a:pt x="22" y="233"/>
                </a:lnTo>
                <a:lnTo>
                  <a:pt x="21" y="234"/>
                </a:lnTo>
                <a:lnTo>
                  <a:pt x="22" y="234"/>
                </a:lnTo>
                <a:lnTo>
                  <a:pt x="21" y="235"/>
                </a:lnTo>
                <a:lnTo>
                  <a:pt x="21" y="234"/>
                </a:lnTo>
                <a:lnTo>
                  <a:pt x="20" y="234"/>
                </a:lnTo>
                <a:lnTo>
                  <a:pt x="20" y="235"/>
                </a:lnTo>
                <a:lnTo>
                  <a:pt x="19" y="235"/>
                </a:lnTo>
                <a:lnTo>
                  <a:pt x="19" y="236"/>
                </a:lnTo>
                <a:lnTo>
                  <a:pt x="18" y="236"/>
                </a:lnTo>
                <a:lnTo>
                  <a:pt x="18" y="237"/>
                </a:lnTo>
                <a:lnTo>
                  <a:pt x="19" y="236"/>
                </a:lnTo>
                <a:lnTo>
                  <a:pt x="20" y="236"/>
                </a:lnTo>
                <a:lnTo>
                  <a:pt x="21" y="236"/>
                </a:lnTo>
                <a:lnTo>
                  <a:pt x="22" y="235"/>
                </a:lnTo>
                <a:lnTo>
                  <a:pt x="23" y="235"/>
                </a:lnTo>
                <a:lnTo>
                  <a:pt x="24" y="235"/>
                </a:lnTo>
                <a:lnTo>
                  <a:pt x="24" y="236"/>
                </a:lnTo>
                <a:lnTo>
                  <a:pt x="25" y="235"/>
                </a:lnTo>
                <a:lnTo>
                  <a:pt x="26" y="235"/>
                </a:lnTo>
                <a:lnTo>
                  <a:pt x="25" y="236"/>
                </a:lnTo>
                <a:lnTo>
                  <a:pt x="25" y="237"/>
                </a:lnTo>
                <a:lnTo>
                  <a:pt x="24" y="238"/>
                </a:lnTo>
                <a:lnTo>
                  <a:pt x="23" y="239"/>
                </a:lnTo>
                <a:lnTo>
                  <a:pt x="22" y="240"/>
                </a:lnTo>
                <a:lnTo>
                  <a:pt x="21" y="241"/>
                </a:lnTo>
                <a:lnTo>
                  <a:pt x="22" y="241"/>
                </a:lnTo>
                <a:lnTo>
                  <a:pt x="22" y="242"/>
                </a:lnTo>
                <a:lnTo>
                  <a:pt x="23" y="242"/>
                </a:lnTo>
                <a:lnTo>
                  <a:pt x="22" y="241"/>
                </a:lnTo>
                <a:lnTo>
                  <a:pt x="23" y="240"/>
                </a:lnTo>
                <a:lnTo>
                  <a:pt x="23" y="241"/>
                </a:lnTo>
                <a:lnTo>
                  <a:pt x="24" y="240"/>
                </a:lnTo>
                <a:lnTo>
                  <a:pt x="24" y="239"/>
                </a:lnTo>
                <a:lnTo>
                  <a:pt x="25" y="239"/>
                </a:lnTo>
                <a:lnTo>
                  <a:pt x="25" y="238"/>
                </a:lnTo>
                <a:lnTo>
                  <a:pt x="25" y="237"/>
                </a:lnTo>
                <a:lnTo>
                  <a:pt x="26" y="237"/>
                </a:lnTo>
                <a:lnTo>
                  <a:pt x="27" y="237"/>
                </a:lnTo>
                <a:lnTo>
                  <a:pt x="28" y="236"/>
                </a:lnTo>
                <a:lnTo>
                  <a:pt x="27" y="236"/>
                </a:lnTo>
                <a:lnTo>
                  <a:pt x="28" y="235"/>
                </a:lnTo>
                <a:lnTo>
                  <a:pt x="29" y="235"/>
                </a:lnTo>
                <a:lnTo>
                  <a:pt x="30" y="235"/>
                </a:lnTo>
                <a:lnTo>
                  <a:pt x="31" y="235"/>
                </a:lnTo>
                <a:lnTo>
                  <a:pt x="30" y="236"/>
                </a:lnTo>
                <a:lnTo>
                  <a:pt x="30" y="237"/>
                </a:lnTo>
                <a:lnTo>
                  <a:pt x="29" y="237"/>
                </a:lnTo>
                <a:lnTo>
                  <a:pt x="30" y="237"/>
                </a:lnTo>
                <a:lnTo>
                  <a:pt x="30" y="238"/>
                </a:lnTo>
                <a:lnTo>
                  <a:pt x="29" y="238"/>
                </a:lnTo>
                <a:lnTo>
                  <a:pt x="29" y="239"/>
                </a:lnTo>
                <a:lnTo>
                  <a:pt x="30" y="239"/>
                </a:lnTo>
                <a:lnTo>
                  <a:pt x="30" y="240"/>
                </a:lnTo>
                <a:lnTo>
                  <a:pt x="31" y="240"/>
                </a:lnTo>
                <a:lnTo>
                  <a:pt x="32" y="240"/>
                </a:lnTo>
                <a:lnTo>
                  <a:pt x="33" y="239"/>
                </a:lnTo>
                <a:lnTo>
                  <a:pt x="33" y="240"/>
                </a:lnTo>
                <a:lnTo>
                  <a:pt x="34" y="240"/>
                </a:lnTo>
                <a:lnTo>
                  <a:pt x="34" y="241"/>
                </a:lnTo>
                <a:lnTo>
                  <a:pt x="35" y="241"/>
                </a:lnTo>
                <a:lnTo>
                  <a:pt x="35" y="242"/>
                </a:lnTo>
                <a:lnTo>
                  <a:pt x="36" y="242"/>
                </a:lnTo>
                <a:lnTo>
                  <a:pt x="36" y="243"/>
                </a:lnTo>
                <a:lnTo>
                  <a:pt x="35" y="243"/>
                </a:lnTo>
                <a:lnTo>
                  <a:pt x="35" y="242"/>
                </a:lnTo>
                <a:lnTo>
                  <a:pt x="34" y="242"/>
                </a:lnTo>
                <a:lnTo>
                  <a:pt x="33" y="242"/>
                </a:lnTo>
                <a:lnTo>
                  <a:pt x="32" y="243"/>
                </a:lnTo>
                <a:lnTo>
                  <a:pt x="31" y="243"/>
                </a:lnTo>
                <a:lnTo>
                  <a:pt x="31" y="244"/>
                </a:lnTo>
                <a:lnTo>
                  <a:pt x="31" y="243"/>
                </a:lnTo>
                <a:lnTo>
                  <a:pt x="31" y="244"/>
                </a:lnTo>
                <a:lnTo>
                  <a:pt x="30" y="244"/>
                </a:lnTo>
                <a:lnTo>
                  <a:pt x="30" y="245"/>
                </a:lnTo>
                <a:lnTo>
                  <a:pt x="30" y="246"/>
                </a:lnTo>
                <a:lnTo>
                  <a:pt x="29" y="247"/>
                </a:lnTo>
                <a:lnTo>
                  <a:pt x="28" y="248"/>
                </a:lnTo>
                <a:lnTo>
                  <a:pt x="27" y="249"/>
                </a:lnTo>
                <a:lnTo>
                  <a:pt x="26" y="248"/>
                </a:lnTo>
                <a:lnTo>
                  <a:pt x="26" y="249"/>
                </a:lnTo>
                <a:lnTo>
                  <a:pt x="25" y="249"/>
                </a:lnTo>
                <a:lnTo>
                  <a:pt x="25" y="248"/>
                </a:lnTo>
                <a:lnTo>
                  <a:pt x="25" y="247"/>
                </a:lnTo>
                <a:lnTo>
                  <a:pt x="24" y="247"/>
                </a:lnTo>
                <a:lnTo>
                  <a:pt x="24" y="246"/>
                </a:lnTo>
                <a:lnTo>
                  <a:pt x="23" y="247"/>
                </a:lnTo>
                <a:lnTo>
                  <a:pt x="23" y="246"/>
                </a:lnTo>
                <a:lnTo>
                  <a:pt x="22" y="245"/>
                </a:lnTo>
                <a:lnTo>
                  <a:pt x="21" y="246"/>
                </a:lnTo>
                <a:lnTo>
                  <a:pt x="20" y="246"/>
                </a:lnTo>
                <a:lnTo>
                  <a:pt x="21" y="246"/>
                </a:lnTo>
                <a:lnTo>
                  <a:pt x="20" y="247"/>
                </a:lnTo>
                <a:lnTo>
                  <a:pt x="19" y="246"/>
                </a:lnTo>
                <a:lnTo>
                  <a:pt x="19" y="245"/>
                </a:lnTo>
                <a:lnTo>
                  <a:pt x="19" y="246"/>
                </a:lnTo>
                <a:lnTo>
                  <a:pt x="18" y="246"/>
                </a:lnTo>
                <a:lnTo>
                  <a:pt x="18" y="247"/>
                </a:lnTo>
                <a:lnTo>
                  <a:pt x="17" y="246"/>
                </a:lnTo>
                <a:lnTo>
                  <a:pt x="16" y="246"/>
                </a:lnTo>
                <a:lnTo>
                  <a:pt x="15" y="246"/>
                </a:lnTo>
                <a:lnTo>
                  <a:pt x="14" y="247"/>
                </a:lnTo>
                <a:lnTo>
                  <a:pt x="15" y="247"/>
                </a:lnTo>
                <a:lnTo>
                  <a:pt x="14" y="247"/>
                </a:lnTo>
                <a:lnTo>
                  <a:pt x="13" y="247"/>
                </a:lnTo>
                <a:lnTo>
                  <a:pt x="13" y="248"/>
                </a:lnTo>
                <a:lnTo>
                  <a:pt x="14" y="248"/>
                </a:lnTo>
                <a:lnTo>
                  <a:pt x="13" y="248"/>
                </a:lnTo>
                <a:lnTo>
                  <a:pt x="12" y="247"/>
                </a:lnTo>
                <a:lnTo>
                  <a:pt x="11" y="247"/>
                </a:lnTo>
                <a:lnTo>
                  <a:pt x="11" y="246"/>
                </a:lnTo>
                <a:lnTo>
                  <a:pt x="11" y="245"/>
                </a:lnTo>
                <a:lnTo>
                  <a:pt x="9" y="245"/>
                </a:lnTo>
                <a:lnTo>
                  <a:pt x="9" y="244"/>
                </a:lnTo>
                <a:lnTo>
                  <a:pt x="9" y="243"/>
                </a:lnTo>
                <a:lnTo>
                  <a:pt x="9" y="242"/>
                </a:lnTo>
                <a:lnTo>
                  <a:pt x="8" y="241"/>
                </a:lnTo>
                <a:lnTo>
                  <a:pt x="9" y="240"/>
                </a:lnTo>
                <a:lnTo>
                  <a:pt x="7" y="239"/>
                </a:lnTo>
                <a:lnTo>
                  <a:pt x="7" y="238"/>
                </a:lnTo>
                <a:lnTo>
                  <a:pt x="6" y="239"/>
                </a:lnTo>
                <a:lnTo>
                  <a:pt x="5" y="239"/>
                </a:lnTo>
                <a:lnTo>
                  <a:pt x="5" y="238"/>
                </a:lnTo>
                <a:lnTo>
                  <a:pt x="5" y="237"/>
                </a:lnTo>
                <a:lnTo>
                  <a:pt x="4" y="237"/>
                </a:lnTo>
                <a:lnTo>
                  <a:pt x="4" y="236"/>
                </a:lnTo>
                <a:lnTo>
                  <a:pt x="4" y="235"/>
                </a:lnTo>
                <a:lnTo>
                  <a:pt x="3" y="235"/>
                </a:lnTo>
                <a:lnTo>
                  <a:pt x="3" y="234"/>
                </a:lnTo>
                <a:lnTo>
                  <a:pt x="2" y="234"/>
                </a:lnTo>
                <a:lnTo>
                  <a:pt x="1" y="234"/>
                </a:lnTo>
                <a:lnTo>
                  <a:pt x="0" y="233"/>
                </a:lnTo>
                <a:lnTo>
                  <a:pt x="0" y="232"/>
                </a:lnTo>
                <a:lnTo>
                  <a:pt x="0" y="231"/>
                </a:lnTo>
                <a:lnTo>
                  <a:pt x="0" y="230"/>
                </a:lnTo>
                <a:lnTo>
                  <a:pt x="0" y="229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2" y="227"/>
                </a:lnTo>
                <a:lnTo>
                  <a:pt x="3" y="227"/>
                </a:lnTo>
                <a:lnTo>
                  <a:pt x="3" y="226"/>
                </a:lnTo>
                <a:lnTo>
                  <a:pt x="4" y="226"/>
                </a:lnTo>
                <a:lnTo>
                  <a:pt x="6" y="226"/>
                </a:lnTo>
                <a:lnTo>
                  <a:pt x="6" y="225"/>
                </a:lnTo>
                <a:lnTo>
                  <a:pt x="7" y="225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8" y="222"/>
                </a:lnTo>
                <a:lnTo>
                  <a:pt x="8" y="221"/>
                </a:lnTo>
                <a:lnTo>
                  <a:pt x="8" y="220"/>
                </a:lnTo>
                <a:lnTo>
                  <a:pt x="9" y="219"/>
                </a:lnTo>
                <a:lnTo>
                  <a:pt x="8" y="219"/>
                </a:lnTo>
                <a:lnTo>
                  <a:pt x="8" y="218"/>
                </a:lnTo>
                <a:lnTo>
                  <a:pt x="8" y="217"/>
                </a:lnTo>
                <a:lnTo>
                  <a:pt x="8" y="216"/>
                </a:lnTo>
                <a:lnTo>
                  <a:pt x="9" y="216"/>
                </a:lnTo>
                <a:lnTo>
                  <a:pt x="8" y="216"/>
                </a:lnTo>
                <a:lnTo>
                  <a:pt x="9" y="215"/>
                </a:lnTo>
                <a:lnTo>
                  <a:pt x="9" y="214"/>
                </a:lnTo>
                <a:lnTo>
                  <a:pt x="10" y="214"/>
                </a:lnTo>
                <a:lnTo>
                  <a:pt x="10" y="213"/>
                </a:lnTo>
                <a:lnTo>
                  <a:pt x="10" y="212"/>
                </a:lnTo>
                <a:lnTo>
                  <a:pt x="10" y="211"/>
                </a:lnTo>
                <a:lnTo>
                  <a:pt x="11" y="211"/>
                </a:lnTo>
                <a:lnTo>
                  <a:pt x="10" y="211"/>
                </a:lnTo>
                <a:lnTo>
                  <a:pt x="11" y="210"/>
                </a:lnTo>
                <a:lnTo>
                  <a:pt x="11" y="209"/>
                </a:lnTo>
                <a:lnTo>
                  <a:pt x="10" y="209"/>
                </a:lnTo>
                <a:lnTo>
                  <a:pt x="10" y="208"/>
                </a:lnTo>
                <a:lnTo>
                  <a:pt x="11" y="208"/>
                </a:lnTo>
                <a:lnTo>
                  <a:pt x="11" y="207"/>
                </a:lnTo>
                <a:lnTo>
                  <a:pt x="11" y="206"/>
                </a:lnTo>
                <a:lnTo>
                  <a:pt x="12" y="206"/>
                </a:lnTo>
                <a:lnTo>
                  <a:pt x="12" y="207"/>
                </a:lnTo>
                <a:lnTo>
                  <a:pt x="12" y="206"/>
                </a:lnTo>
                <a:lnTo>
                  <a:pt x="13" y="206"/>
                </a:lnTo>
                <a:lnTo>
                  <a:pt x="13" y="207"/>
                </a:lnTo>
                <a:lnTo>
                  <a:pt x="14" y="207"/>
                </a:lnTo>
                <a:lnTo>
                  <a:pt x="15" y="206"/>
                </a:lnTo>
                <a:lnTo>
                  <a:pt x="15" y="207"/>
                </a:lnTo>
                <a:lnTo>
                  <a:pt x="15" y="206"/>
                </a:lnTo>
                <a:lnTo>
                  <a:pt x="16" y="206"/>
                </a:lnTo>
                <a:lnTo>
                  <a:pt x="16" y="205"/>
                </a:lnTo>
                <a:lnTo>
                  <a:pt x="16" y="204"/>
                </a:lnTo>
                <a:lnTo>
                  <a:pt x="16" y="203"/>
                </a:lnTo>
                <a:lnTo>
                  <a:pt x="17" y="203"/>
                </a:lnTo>
                <a:lnTo>
                  <a:pt x="18" y="203"/>
                </a:lnTo>
                <a:lnTo>
                  <a:pt x="19" y="202"/>
                </a:lnTo>
                <a:lnTo>
                  <a:pt x="20" y="202"/>
                </a:lnTo>
                <a:lnTo>
                  <a:pt x="21" y="203"/>
                </a:lnTo>
                <a:lnTo>
                  <a:pt x="21" y="202"/>
                </a:lnTo>
                <a:lnTo>
                  <a:pt x="22" y="203"/>
                </a:lnTo>
                <a:lnTo>
                  <a:pt x="22" y="202"/>
                </a:lnTo>
                <a:lnTo>
                  <a:pt x="23" y="202"/>
                </a:lnTo>
                <a:lnTo>
                  <a:pt x="24" y="201"/>
                </a:lnTo>
                <a:lnTo>
                  <a:pt x="24" y="202"/>
                </a:lnTo>
                <a:lnTo>
                  <a:pt x="25" y="202"/>
                </a:lnTo>
                <a:lnTo>
                  <a:pt x="26" y="201"/>
                </a:lnTo>
                <a:lnTo>
                  <a:pt x="27" y="201"/>
                </a:lnTo>
                <a:lnTo>
                  <a:pt x="28" y="200"/>
                </a:lnTo>
                <a:lnTo>
                  <a:pt x="29" y="199"/>
                </a:lnTo>
                <a:lnTo>
                  <a:pt x="30" y="199"/>
                </a:lnTo>
                <a:lnTo>
                  <a:pt x="30" y="198"/>
                </a:lnTo>
                <a:lnTo>
                  <a:pt x="31" y="198"/>
                </a:lnTo>
                <a:lnTo>
                  <a:pt x="32" y="198"/>
                </a:lnTo>
                <a:lnTo>
                  <a:pt x="33" y="198"/>
                </a:lnTo>
                <a:lnTo>
                  <a:pt x="34" y="198"/>
                </a:lnTo>
                <a:lnTo>
                  <a:pt x="35" y="198"/>
                </a:lnTo>
                <a:lnTo>
                  <a:pt x="35" y="199"/>
                </a:lnTo>
                <a:lnTo>
                  <a:pt x="37" y="199"/>
                </a:lnTo>
                <a:lnTo>
                  <a:pt x="37" y="198"/>
                </a:lnTo>
                <a:lnTo>
                  <a:pt x="36" y="198"/>
                </a:lnTo>
                <a:lnTo>
                  <a:pt x="37" y="197"/>
                </a:lnTo>
                <a:lnTo>
                  <a:pt x="38" y="197"/>
                </a:lnTo>
                <a:lnTo>
                  <a:pt x="39" y="197"/>
                </a:lnTo>
                <a:lnTo>
                  <a:pt x="40" y="196"/>
                </a:lnTo>
                <a:lnTo>
                  <a:pt x="41" y="195"/>
                </a:lnTo>
                <a:lnTo>
                  <a:pt x="42" y="195"/>
                </a:lnTo>
                <a:lnTo>
                  <a:pt x="43" y="195"/>
                </a:lnTo>
                <a:lnTo>
                  <a:pt x="43" y="196"/>
                </a:lnTo>
                <a:lnTo>
                  <a:pt x="43" y="197"/>
                </a:lnTo>
                <a:lnTo>
                  <a:pt x="43" y="198"/>
                </a:lnTo>
                <a:lnTo>
                  <a:pt x="44" y="198"/>
                </a:lnTo>
                <a:lnTo>
                  <a:pt x="44" y="199"/>
                </a:lnTo>
                <a:lnTo>
                  <a:pt x="45" y="199"/>
                </a:lnTo>
                <a:lnTo>
                  <a:pt x="46" y="198"/>
                </a:lnTo>
                <a:lnTo>
                  <a:pt x="47" y="198"/>
                </a:lnTo>
                <a:lnTo>
                  <a:pt x="47" y="197"/>
                </a:lnTo>
                <a:lnTo>
                  <a:pt x="48" y="197"/>
                </a:lnTo>
                <a:lnTo>
                  <a:pt x="48" y="196"/>
                </a:lnTo>
                <a:lnTo>
                  <a:pt x="49" y="196"/>
                </a:lnTo>
                <a:lnTo>
                  <a:pt x="50" y="196"/>
                </a:lnTo>
                <a:lnTo>
                  <a:pt x="51" y="196"/>
                </a:lnTo>
                <a:lnTo>
                  <a:pt x="51" y="197"/>
                </a:lnTo>
                <a:lnTo>
                  <a:pt x="52" y="197"/>
                </a:lnTo>
                <a:lnTo>
                  <a:pt x="53" y="197"/>
                </a:lnTo>
                <a:lnTo>
                  <a:pt x="54" y="197"/>
                </a:lnTo>
                <a:lnTo>
                  <a:pt x="55" y="197"/>
                </a:lnTo>
                <a:lnTo>
                  <a:pt x="56" y="196"/>
                </a:lnTo>
                <a:lnTo>
                  <a:pt x="57" y="196"/>
                </a:lnTo>
                <a:lnTo>
                  <a:pt x="58" y="196"/>
                </a:lnTo>
                <a:lnTo>
                  <a:pt x="59" y="196"/>
                </a:lnTo>
                <a:lnTo>
                  <a:pt x="59" y="197"/>
                </a:lnTo>
                <a:lnTo>
                  <a:pt x="58" y="197"/>
                </a:lnTo>
                <a:lnTo>
                  <a:pt x="59" y="197"/>
                </a:lnTo>
                <a:lnTo>
                  <a:pt x="59" y="196"/>
                </a:lnTo>
                <a:lnTo>
                  <a:pt x="60" y="195"/>
                </a:lnTo>
                <a:lnTo>
                  <a:pt x="61" y="195"/>
                </a:lnTo>
                <a:lnTo>
                  <a:pt x="62" y="195"/>
                </a:lnTo>
                <a:lnTo>
                  <a:pt x="62" y="196"/>
                </a:lnTo>
                <a:lnTo>
                  <a:pt x="64" y="195"/>
                </a:lnTo>
                <a:lnTo>
                  <a:pt x="64" y="194"/>
                </a:lnTo>
                <a:lnTo>
                  <a:pt x="65" y="193"/>
                </a:lnTo>
                <a:lnTo>
                  <a:pt x="67" y="193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6" y="191"/>
                </a:lnTo>
                <a:lnTo>
                  <a:pt x="66" y="190"/>
                </a:lnTo>
                <a:lnTo>
                  <a:pt x="65" y="189"/>
                </a:lnTo>
                <a:lnTo>
                  <a:pt x="66" y="189"/>
                </a:lnTo>
                <a:lnTo>
                  <a:pt x="66" y="188"/>
                </a:lnTo>
                <a:lnTo>
                  <a:pt x="67" y="188"/>
                </a:lnTo>
                <a:lnTo>
                  <a:pt x="68" y="188"/>
                </a:lnTo>
                <a:lnTo>
                  <a:pt x="67" y="187"/>
                </a:lnTo>
                <a:lnTo>
                  <a:pt x="68" y="187"/>
                </a:lnTo>
                <a:lnTo>
                  <a:pt x="68" y="186"/>
                </a:lnTo>
                <a:lnTo>
                  <a:pt x="69" y="186"/>
                </a:lnTo>
                <a:lnTo>
                  <a:pt x="70" y="185"/>
                </a:lnTo>
                <a:lnTo>
                  <a:pt x="71" y="186"/>
                </a:lnTo>
                <a:lnTo>
                  <a:pt x="72" y="185"/>
                </a:lnTo>
                <a:lnTo>
                  <a:pt x="71" y="184"/>
                </a:lnTo>
                <a:lnTo>
                  <a:pt x="73" y="184"/>
                </a:lnTo>
                <a:lnTo>
                  <a:pt x="74" y="183"/>
                </a:lnTo>
                <a:lnTo>
                  <a:pt x="74" y="182"/>
                </a:lnTo>
                <a:lnTo>
                  <a:pt x="75" y="181"/>
                </a:lnTo>
                <a:lnTo>
                  <a:pt x="76" y="180"/>
                </a:lnTo>
                <a:lnTo>
                  <a:pt x="75" y="180"/>
                </a:lnTo>
                <a:lnTo>
                  <a:pt x="76" y="179"/>
                </a:lnTo>
                <a:lnTo>
                  <a:pt x="75" y="179"/>
                </a:lnTo>
                <a:lnTo>
                  <a:pt x="75" y="178"/>
                </a:lnTo>
                <a:lnTo>
                  <a:pt x="74" y="177"/>
                </a:lnTo>
                <a:lnTo>
                  <a:pt x="73" y="177"/>
                </a:lnTo>
                <a:lnTo>
                  <a:pt x="73" y="176"/>
                </a:lnTo>
                <a:lnTo>
                  <a:pt x="74" y="176"/>
                </a:lnTo>
                <a:lnTo>
                  <a:pt x="74" y="175"/>
                </a:lnTo>
                <a:lnTo>
                  <a:pt x="73" y="175"/>
                </a:lnTo>
                <a:lnTo>
                  <a:pt x="72" y="174"/>
                </a:lnTo>
                <a:lnTo>
                  <a:pt x="73" y="174"/>
                </a:lnTo>
                <a:lnTo>
                  <a:pt x="72" y="174"/>
                </a:lnTo>
                <a:lnTo>
                  <a:pt x="73" y="173"/>
                </a:lnTo>
                <a:lnTo>
                  <a:pt x="72" y="173"/>
                </a:lnTo>
                <a:lnTo>
                  <a:pt x="71" y="173"/>
                </a:lnTo>
                <a:lnTo>
                  <a:pt x="71" y="172"/>
                </a:lnTo>
                <a:lnTo>
                  <a:pt x="70" y="172"/>
                </a:lnTo>
                <a:lnTo>
                  <a:pt x="69" y="172"/>
                </a:lnTo>
                <a:lnTo>
                  <a:pt x="68" y="172"/>
                </a:lnTo>
                <a:lnTo>
                  <a:pt x="67" y="172"/>
                </a:lnTo>
                <a:lnTo>
                  <a:pt x="66" y="171"/>
                </a:lnTo>
                <a:lnTo>
                  <a:pt x="65" y="171"/>
                </a:lnTo>
                <a:lnTo>
                  <a:pt x="65" y="172"/>
                </a:lnTo>
                <a:lnTo>
                  <a:pt x="64" y="171"/>
                </a:lnTo>
                <a:lnTo>
                  <a:pt x="64" y="170"/>
                </a:lnTo>
                <a:lnTo>
                  <a:pt x="63" y="170"/>
                </a:lnTo>
                <a:lnTo>
                  <a:pt x="62" y="170"/>
                </a:lnTo>
                <a:lnTo>
                  <a:pt x="61" y="170"/>
                </a:lnTo>
                <a:lnTo>
                  <a:pt x="61" y="169"/>
                </a:lnTo>
                <a:lnTo>
                  <a:pt x="60" y="169"/>
                </a:lnTo>
                <a:lnTo>
                  <a:pt x="59" y="169"/>
                </a:lnTo>
                <a:lnTo>
                  <a:pt x="59" y="170"/>
                </a:lnTo>
                <a:lnTo>
                  <a:pt x="58" y="170"/>
                </a:lnTo>
                <a:lnTo>
                  <a:pt x="59" y="171"/>
                </a:lnTo>
                <a:lnTo>
                  <a:pt x="58" y="171"/>
                </a:lnTo>
                <a:lnTo>
                  <a:pt x="58" y="172"/>
                </a:lnTo>
                <a:lnTo>
                  <a:pt x="57" y="171"/>
                </a:lnTo>
                <a:lnTo>
                  <a:pt x="57" y="170"/>
                </a:lnTo>
                <a:lnTo>
                  <a:pt x="57" y="169"/>
                </a:lnTo>
                <a:lnTo>
                  <a:pt x="57" y="168"/>
                </a:lnTo>
                <a:lnTo>
                  <a:pt x="58" y="168"/>
                </a:lnTo>
                <a:lnTo>
                  <a:pt x="57" y="168"/>
                </a:lnTo>
                <a:lnTo>
                  <a:pt x="55" y="167"/>
                </a:lnTo>
                <a:lnTo>
                  <a:pt x="54" y="167"/>
                </a:lnTo>
                <a:lnTo>
                  <a:pt x="54" y="168"/>
                </a:lnTo>
                <a:lnTo>
                  <a:pt x="53" y="168"/>
                </a:lnTo>
                <a:lnTo>
                  <a:pt x="53" y="169"/>
                </a:lnTo>
                <a:lnTo>
                  <a:pt x="53" y="170"/>
                </a:lnTo>
                <a:lnTo>
                  <a:pt x="54" y="170"/>
                </a:lnTo>
                <a:lnTo>
                  <a:pt x="53" y="170"/>
                </a:lnTo>
                <a:lnTo>
                  <a:pt x="52" y="170"/>
                </a:lnTo>
                <a:lnTo>
                  <a:pt x="51" y="169"/>
                </a:lnTo>
                <a:lnTo>
                  <a:pt x="50" y="169"/>
                </a:lnTo>
                <a:lnTo>
                  <a:pt x="50" y="170"/>
                </a:lnTo>
                <a:lnTo>
                  <a:pt x="49" y="170"/>
                </a:lnTo>
                <a:lnTo>
                  <a:pt x="48" y="170"/>
                </a:lnTo>
                <a:lnTo>
                  <a:pt x="47" y="170"/>
                </a:lnTo>
                <a:lnTo>
                  <a:pt x="47" y="171"/>
                </a:lnTo>
                <a:lnTo>
                  <a:pt x="46" y="170"/>
                </a:lnTo>
                <a:lnTo>
                  <a:pt x="45" y="169"/>
                </a:lnTo>
                <a:lnTo>
                  <a:pt x="45" y="170"/>
                </a:lnTo>
                <a:lnTo>
                  <a:pt x="44" y="171"/>
                </a:lnTo>
                <a:lnTo>
                  <a:pt x="44" y="172"/>
                </a:lnTo>
                <a:lnTo>
                  <a:pt x="43" y="173"/>
                </a:lnTo>
                <a:lnTo>
                  <a:pt x="42" y="173"/>
                </a:lnTo>
                <a:lnTo>
                  <a:pt x="42" y="172"/>
                </a:lnTo>
                <a:lnTo>
                  <a:pt x="41" y="172"/>
                </a:lnTo>
                <a:lnTo>
                  <a:pt x="40" y="172"/>
                </a:lnTo>
                <a:lnTo>
                  <a:pt x="40" y="173"/>
                </a:lnTo>
                <a:lnTo>
                  <a:pt x="40" y="172"/>
                </a:lnTo>
                <a:lnTo>
                  <a:pt x="40" y="171"/>
                </a:lnTo>
                <a:lnTo>
                  <a:pt x="41" y="171"/>
                </a:lnTo>
                <a:lnTo>
                  <a:pt x="41" y="170"/>
                </a:lnTo>
                <a:lnTo>
                  <a:pt x="40" y="170"/>
                </a:lnTo>
                <a:lnTo>
                  <a:pt x="39" y="169"/>
                </a:lnTo>
                <a:lnTo>
                  <a:pt x="38" y="169"/>
                </a:lnTo>
                <a:lnTo>
                  <a:pt x="37" y="169"/>
                </a:lnTo>
                <a:lnTo>
                  <a:pt x="37" y="168"/>
                </a:lnTo>
                <a:lnTo>
                  <a:pt x="36" y="169"/>
                </a:lnTo>
                <a:lnTo>
                  <a:pt x="36" y="170"/>
                </a:lnTo>
                <a:lnTo>
                  <a:pt x="36" y="171"/>
                </a:lnTo>
                <a:lnTo>
                  <a:pt x="35" y="170"/>
                </a:lnTo>
                <a:lnTo>
                  <a:pt x="35" y="169"/>
                </a:lnTo>
                <a:lnTo>
                  <a:pt x="34" y="169"/>
                </a:lnTo>
                <a:lnTo>
                  <a:pt x="33" y="169"/>
                </a:lnTo>
                <a:lnTo>
                  <a:pt x="32" y="169"/>
                </a:lnTo>
                <a:lnTo>
                  <a:pt x="32" y="168"/>
                </a:lnTo>
                <a:lnTo>
                  <a:pt x="31" y="168"/>
                </a:lnTo>
                <a:lnTo>
                  <a:pt x="30" y="168"/>
                </a:lnTo>
                <a:lnTo>
                  <a:pt x="30" y="167"/>
                </a:lnTo>
                <a:lnTo>
                  <a:pt x="30" y="166"/>
                </a:lnTo>
                <a:lnTo>
                  <a:pt x="30" y="165"/>
                </a:lnTo>
                <a:lnTo>
                  <a:pt x="30" y="164"/>
                </a:lnTo>
                <a:lnTo>
                  <a:pt x="31" y="163"/>
                </a:lnTo>
                <a:lnTo>
                  <a:pt x="30" y="162"/>
                </a:lnTo>
                <a:lnTo>
                  <a:pt x="30" y="163"/>
                </a:lnTo>
                <a:lnTo>
                  <a:pt x="29" y="162"/>
                </a:lnTo>
                <a:lnTo>
                  <a:pt x="28" y="162"/>
                </a:lnTo>
                <a:lnTo>
                  <a:pt x="27" y="163"/>
                </a:lnTo>
                <a:lnTo>
                  <a:pt x="27" y="162"/>
                </a:lnTo>
                <a:lnTo>
                  <a:pt x="27" y="161"/>
                </a:lnTo>
                <a:lnTo>
                  <a:pt x="28" y="161"/>
                </a:lnTo>
                <a:lnTo>
                  <a:pt x="28" y="160"/>
                </a:lnTo>
                <a:lnTo>
                  <a:pt x="27" y="160"/>
                </a:lnTo>
                <a:lnTo>
                  <a:pt x="27" y="159"/>
                </a:lnTo>
                <a:lnTo>
                  <a:pt x="26" y="159"/>
                </a:lnTo>
                <a:lnTo>
                  <a:pt x="26" y="158"/>
                </a:lnTo>
                <a:lnTo>
                  <a:pt x="25" y="158"/>
                </a:lnTo>
                <a:lnTo>
                  <a:pt x="24" y="158"/>
                </a:lnTo>
                <a:lnTo>
                  <a:pt x="24" y="157"/>
                </a:lnTo>
                <a:lnTo>
                  <a:pt x="25" y="156"/>
                </a:lnTo>
                <a:lnTo>
                  <a:pt x="24" y="156"/>
                </a:lnTo>
                <a:lnTo>
                  <a:pt x="24" y="155"/>
                </a:lnTo>
                <a:lnTo>
                  <a:pt x="24" y="154"/>
                </a:lnTo>
                <a:lnTo>
                  <a:pt x="23" y="154"/>
                </a:lnTo>
                <a:lnTo>
                  <a:pt x="24" y="154"/>
                </a:lnTo>
                <a:lnTo>
                  <a:pt x="23" y="154"/>
                </a:lnTo>
                <a:lnTo>
                  <a:pt x="24" y="153"/>
                </a:lnTo>
                <a:lnTo>
                  <a:pt x="24" y="152"/>
                </a:lnTo>
                <a:lnTo>
                  <a:pt x="24" y="151"/>
                </a:lnTo>
                <a:lnTo>
                  <a:pt x="23" y="151"/>
                </a:lnTo>
                <a:lnTo>
                  <a:pt x="23" y="150"/>
                </a:lnTo>
                <a:lnTo>
                  <a:pt x="23" y="149"/>
                </a:lnTo>
                <a:lnTo>
                  <a:pt x="23" y="148"/>
                </a:lnTo>
                <a:lnTo>
                  <a:pt x="22" y="148"/>
                </a:lnTo>
                <a:lnTo>
                  <a:pt x="22" y="147"/>
                </a:lnTo>
                <a:lnTo>
                  <a:pt x="21" y="147"/>
                </a:lnTo>
                <a:lnTo>
                  <a:pt x="20" y="147"/>
                </a:lnTo>
                <a:lnTo>
                  <a:pt x="19" y="146"/>
                </a:lnTo>
                <a:lnTo>
                  <a:pt x="18" y="146"/>
                </a:lnTo>
                <a:lnTo>
                  <a:pt x="17" y="146"/>
                </a:lnTo>
                <a:lnTo>
                  <a:pt x="17" y="145"/>
                </a:lnTo>
                <a:lnTo>
                  <a:pt x="16" y="145"/>
                </a:lnTo>
                <a:close/>
                <a:moveTo>
                  <a:pt x="291" y="223"/>
                </a:moveTo>
                <a:lnTo>
                  <a:pt x="291" y="223"/>
                </a:lnTo>
                <a:lnTo>
                  <a:pt x="292" y="222"/>
                </a:lnTo>
                <a:lnTo>
                  <a:pt x="292" y="223"/>
                </a:lnTo>
                <a:lnTo>
                  <a:pt x="291" y="223"/>
                </a:lnTo>
                <a:close/>
                <a:moveTo>
                  <a:pt x="287" y="224"/>
                </a:moveTo>
                <a:lnTo>
                  <a:pt x="287" y="224"/>
                </a:lnTo>
                <a:lnTo>
                  <a:pt x="287" y="223"/>
                </a:lnTo>
                <a:lnTo>
                  <a:pt x="288" y="223"/>
                </a:lnTo>
                <a:lnTo>
                  <a:pt x="289" y="223"/>
                </a:lnTo>
                <a:lnTo>
                  <a:pt x="288" y="223"/>
                </a:lnTo>
                <a:lnTo>
                  <a:pt x="289" y="223"/>
                </a:lnTo>
                <a:lnTo>
                  <a:pt x="288" y="223"/>
                </a:lnTo>
                <a:lnTo>
                  <a:pt x="288" y="224"/>
                </a:lnTo>
                <a:lnTo>
                  <a:pt x="288" y="223"/>
                </a:lnTo>
                <a:lnTo>
                  <a:pt x="287" y="224"/>
                </a:lnTo>
                <a:close/>
                <a:moveTo>
                  <a:pt x="284" y="226"/>
                </a:moveTo>
                <a:lnTo>
                  <a:pt x="284" y="226"/>
                </a:lnTo>
                <a:lnTo>
                  <a:pt x="284" y="225"/>
                </a:lnTo>
                <a:lnTo>
                  <a:pt x="283" y="225"/>
                </a:lnTo>
                <a:lnTo>
                  <a:pt x="284" y="225"/>
                </a:lnTo>
                <a:lnTo>
                  <a:pt x="284" y="226"/>
                </a:lnTo>
                <a:close/>
                <a:moveTo>
                  <a:pt x="172" y="201"/>
                </a:moveTo>
                <a:lnTo>
                  <a:pt x="172" y="200"/>
                </a:lnTo>
                <a:lnTo>
                  <a:pt x="173" y="200"/>
                </a:lnTo>
                <a:lnTo>
                  <a:pt x="172" y="201"/>
                </a:lnTo>
                <a:close/>
                <a:moveTo>
                  <a:pt x="163" y="203"/>
                </a:moveTo>
                <a:lnTo>
                  <a:pt x="163" y="203"/>
                </a:lnTo>
                <a:lnTo>
                  <a:pt x="163" y="202"/>
                </a:lnTo>
                <a:lnTo>
                  <a:pt x="164" y="202"/>
                </a:lnTo>
                <a:lnTo>
                  <a:pt x="165" y="201"/>
                </a:lnTo>
                <a:lnTo>
                  <a:pt x="166" y="201"/>
                </a:lnTo>
                <a:lnTo>
                  <a:pt x="167" y="202"/>
                </a:lnTo>
                <a:lnTo>
                  <a:pt x="168" y="202"/>
                </a:lnTo>
                <a:lnTo>
                  <a:pt x="169" y="202"/>
                </a:lnTo>
                <a:lnTo>
                  <a:pt x="169" y="201"/>
                </a:lnTo>
                <a:lnTo>
                  <a:pt x="170" y="201"/>
                </a:lnTo>
                <a:lnTo>
                  <a:pt x="171" y="200"/>
                </a:lnTo>
                <a:lnTo>
                  <a:pt x="170" y="201"/>
                </a:lnTo>
                <a:lnTo>
                  <a:pt x="171" y="201"/>
                </a:lnTo>
                <a:lnTo>
                  <a:pt x="172" y="201"/>
                </a:lnTo>
                <a:lnTo>
                  <a:pt x="172" y="202"/>
                </a:lnTo>
                <a:lnTo>
                  <a:pt x="171" y="202"/>
                </a:lnTo>
                <a:lnTo>
                  <a:pt x="170" y="203"/>
                </a:lnTo>
                <a:lnTo>
                  <a:pt x="169" y="203"/>
                </a:lnTo>
                <a:lnTo>
                  <a:pt x="170" y="203"/>
                </a:lnTo>
                <a:lnTo>
                  <a:pt x="170" y="204"/>
                </a:lnTo>
                <a:lnTo>
                  <a:pt x="170" y="205"/>
                </a:lnTo>
                <a:lnTo>
                  <a:pt x="171" y="205"/>
                </a:lnTo>
                <a:lnTo>
                  <a:pt x="170" y="206"/>
                </a:lnTo>
                <a:lnTo>
                  <a:pt x="170" y="205"/>
                </a:lnTo>
                <a:lnTo>
                  <a:pt x="170" y="206"/>
                </a:lnTo>
                <a:lnTo>
                  <a:pt x="169" y="206"/>
                </a:lnTo>
                <a:lnTo>
                  <a:pt x="168" y="206"/>
                </a:lnTo>
                <a:lnTo>
                  <a:pt x="168" y="205"/>
                </a:lnTo>
                <a:lnTo>
                  <a:pt x="167" y="205"/>
                </a:lnTo>
                <a:lnTo>
                  <a:pt x="167" y="204"/>
                </a:lnTo>
                <a:lnTo>
                  <a:pt x="166" y="204"/>
                </a:lnTo>
                <a:lnTo>
                  <a:pt x="165" y="204"/>
                </a:lnTo>
                <a:lnTo>
                  <a:pt x="165" y="205"/>
                </a:lnTo>
                <a:lnTo>
                  <a:pt x="164" y="205"/>
                </a:lnTo>
                <a:lnTo>
                  <a:pt x="163" y="206"/>
                </a:lnTo>
                <a:lnTo>
                  <a:pt x="163" y="205"/>
                </a:lnTo>
                <a:lnTo>
                  <a:pt x="162" y="204"/>
                </a:lnTo>
                <a:lnTo>
                  <a:pt x="161" y="204"/>
                </a:lnTo>
                <a:lnTo>
                  <a:pt x="161" y="203"/>
                </a:lnTo>
                <a:lnTo>
                  <a:pt x="162" y="203"/>
                </a:lnTo>
                <a:lnTo>
                  <a:pt x="163" y="203"/>
                </a:lnTo>
                <a:close/>
                <a:moveTo>
                  <a:pt x="126" y="223"/>
                </a:moveTo>
                <a:lnTo>
                  <a:pt x="125" y="223"/>
                </a:lnTo>
                <a:lnTo>
                  <a:pt x="126" y="223"/>
                </a:lnTo>
                <a:close/>
                <a:moveTo>
                  <a:pt x="127" y="225"/>
                </a:moveTo>
                <a:lnTo>
                  <a:pt x="127" y="225"/>
                </a:lnTo>
                <a:lnTo>
                  <a:pt x="127" y="224"/>
                </a:lnTo>
                <a:lnTo>
                  <a:pt x="127" y="225"/>
                </a:lnTo>
                <a:close/>
                <a:moveTo>
                  <a:pt x="127" y="225"/>
                </a:moveTo>
                <a:lnTo>
                  <a:pt x="127" y="224"/>
                </a:lnTo>
                <a:lnTo>
                  <a:pt x="126" y="224"/>
                </a:lnTo>
                <a:lnTo>
                  <a:pt x="126" y="223"/>
                </a:lnTo>
                <a:lnTo>
                  <a:pt x="127" y="224"/>
                </a:lnTo>
                <a:lnTo>
                  <a:pt x="128" y="224"/>
                </a:lnTo>
                <a:lnTo>
                  <a:pt x="128" y="225"/>
                </a:lnTo>
                <a:lnTo>
                  <a:pt x="127" y="225"/>
                </a:lnTo>
                <a:close/>
                <a:moveTo>
                  <a:pt x="130" y="225"/>
                </a:moveTo>
                <a:lnTo>
                  <a:pt x="130" y="226"/>
                </a:lnTo>
                <a:lnTo>
                  <a:pt x="130" y="225"/>
                </a:lnTo>
                <a:close/>
                <a:moveTo>
                  <a:pt x="160" y="202"/>
                </a:moveTo>
                <a:lnTo>
                  <a:pt x="160" y="203"/>
                </a:lnTo>
                <a:lnTo>
                  <a:pt x="160" y="202"/>
                </a:lnTo>
                <a:close/>
                <a:moveTo>
                  <a:pt x="171" y="205"/>
                </a:moveTo>
                <a:lnTo>
                  <a:pt x="171" y="204"/>
                </a:lnTo>
                <a:lnTo>
                  <a:pt x="171" y="205"/>
                </a:lnTo>
                <a:close/>
                <a:moveTo>
                  <a:pt x="162" y="205"/>
                </a:moveTo>
                <a:lnTo>
                  <a:pt x="161" y="205"/>
                </a:lnTo>
                <a:lnTo>
                  <a:pt x="162" y="205"/>
                </a:lnTo>
                <a:close/>
                <a:moveTo>
                  <a:pt x="162" y="205"/>
                </a:moveTo>
                <a:lnTo>
                  <a:pt x="162" y="205"/>
                </a:lnTo>
                <a:close/>
                <a:moveTo>
                  <a:pt x="165" y="210"/>
                </a:moveTo>
                <a:lnTo>
                  <a:pt x="165" y="210"/>
                </a:lnTo>
                <a:lnTo>
                  <a:pt x="165" y="209"/>
                </a:lnTo>
                <a:lnTo>
                  <a:pt x="164" y="210"/>
                </a:lnTo>
                <a:lnTo>
                  <a:pt x="164" y="209"/>
                </a:lnTo>
                <a:lnTo>
                  <a:pt x="163" y="209"/>
                </a:lnTo>
                <a:lnTo>
                  <a:pt x="163" y="208"/>
                </a:lnTo>
                <a:lnTo>
                  <a:pt x="163" y="207"/>
                </a:lnTo>
                <a:lnTo>
                  <a:pt x="163" y="206"/>
                </a:lnTo>
                <a:lnTo>
                  <a:pt x="164" y="206"/>
                </a:lnTo>
                <a:lnTo>
                  <a:pt x="165" y="207"/>
                </a:lnTo>
                <a:lnTo>
                  <a:pt x="165" y="208"/>
                </a:lnTo>
                <a:lnTo>
                  <a:pt x="165" y="207"/>
                </a:lnTo>
                <a:lnTo>
                  <a:pt x="164" y="207"/>
                </a:lnTo>
                <a:lnTo>
                  <a:pt x="164" y="208"/>
                </a:lnTo>
                <a:lnTo>
                  <a:pt x="165" y="209"/>
                </a:lnTo>
                <a:lnTo>
                  <a:pt x="166" y="209"/>
                </a:lnTo>
                <a:lnTo>
                  <a:pt x="165" y="209"/>
                </a:lnTo>
                <a:lnTo>
                  <a:pt x="166" y="210"/>
                </a:lnTo>
                <a:lnTo>
                  <a:pt x="165" y="210"/>
                </a:lnTo>
                <a:close/>
                <a:moveTo>
                  <a:pt x="163" y="209"/>
                </a:moveTo>
                <a:lnTo>
                  <a:pt x="163" y="209"/>
                </a:lnTo>
                <a:close/>
                <a:moveTo>
                  <a:pt x="169" y="213"/>
                </a:moveTo>
                <a:lnTo>
                  <a:pt x="169" y="213"/>
                </a:lnTo>
                <a:lnTo>
                  <a:pt x="170" y="213"/>
                </a:lnTo>
                <a:lnTo>
                  <a:pt x="169" y="213"/>
                </a:lnTo>
                <a:close/>
                <a:moveTo>
                  <a:pt x="166" y="227"/>
                </a:moveTo>
                <a:lnTo>
                  <a:pt x="165" y="227"/>
                </a:lnTo>
                <a:lnTo>
                  <a:pt x="166" y="227"/>
                </a:lnTo>
                <a:close/>
                <a:moveTo>
                  <a:pt x="165" y="227"/>
                </a:moveTo>
                <a:lnTo>
                  <a:pt x="164" y="227"/>
                </a:lnTo>
                <a:lnTo>
                  <a:pt x="165" y="227"/>
                </a:lnTo>
                <a:close/>
                <a:moveTo>
                  <a:pt x="166" y="227"/>
                </a:moveTo>
                <a:lnTo>
                  <a:pt x="166" y="227"/>
                </a:lnTo>
                <a:close/>
                <a:moveTo>
                  <a:pt x="158" y="226"/>
                </a:moveTo>
                <a:lnTo>
                  <a:pt x="157" y="226"/>
                </a:lnTo>
                <a:lnTo>
                  <a:pt x="158" y="226"/>
                </a:lnTo>
                <a:close/>
                <a:moveTo>
                  <a:pt x="155" y="227"/>
                </a:moveTo>
                <a:lnTo>
                  <a:pt x="155" y="226"/>
                </a:lnTo>
                <a:lnTo>
                  <a:pt x="155" y="227"/>
                </a:lnTo>
                <a:close/>
                <a:moveTo>
                  <a:pt x="120" y="224"/>
                </a:moveTo>
                <a:lnTo>
                  <a:pt x="120" y="224"/>
                </a:lnTo>
                <a:lnTo>
                  <a:pt x="123" y="223"/>
                </a:lnTo>
                <a:lnTo>
                  <a:pt x="124" y="223"/>
                </a:lnTo>
                <a:lnTo>
                  <a:pt x="125" y="223"/>
                </a:lnTo>
                <a:lnTo>
                  <a:pt x="126" y="224"/>
                </a:lnTo>
                <a:lnTo>
                  <a:pt x="127" y="225"/>
                </a:lnTo>
                <a:lnTo>
                  <a:pt x="128" y="225"/>
                </a:lnTo>
                <a:lnTo>
                  <a:pt x="129" y="226"/>
                </a:lnTo>
                <a:lnTo>
                  <a:pt x="129" y="227"/>
                </a:lnTo>
                <a:lnTo>
                  <a:pt x="129" y="226"/>
                </a:lnTo>
                <a:lnTo>
                  <a:pt x="128" y="226"/>
                </a:lnTo>
                <a:lnTo>
                  <a:pt x="126" y="225"/>
                </a:lnTo>
                <a:lnTo>
                  <a:pt x="123" y="225"/>
                </a:lnTo>
                <a:lnTo>
                  <a:pt x="119" y="225"/>
                </a:lnTo>
                <a:lnTo>
                  <a:pt x="117" y="225"/>
                </a:lnTo>
                <a:lnTo>
                  <a:pt x="111" y="225"/>
                </a:lnTo>
                <a:lnTo>
                  <a:pt x="109" y="225"/>
                </a:lnTo>
                <a:lnTo>
                  <a:pt x="105" y="225"/>
                </a:lnTo>
                <a:lnTo>
                  <a:pt x="102" y="225"/>
                </a:lnTo>
                <a:lnTo>
                  <a:pt x="98" y="225"/>
                </a:lnTo>
                <a:lnTo>
                  <a:pt x="91" y="226"/>
                </a:lnTo>
                <a:lnTo>
                  <a:pt x="90" y="226"/>
                </a:lnTo>
                <a:lnTo>
                  <a:pt x="89" y="226"/>
                </a:lnTo>
                <a:lnTo>
                  <a:pt x="89" y="227"/>
                </a:lnTo>
                <a:lnTo>
                  <a:pt x="88" y="227"/>
                </a:lnTo>
                <a:lnTo>
                  <a:pt x="87" y="227"/>
                </a:lnTo>
                <a:lnTo>
                  <a:pt x="87" y="226"/>
                </a:lnTo>
                <a:lnTo>
                  <a:pt x="86" y="226"/>
                </a:lnTo>
                <a:lnTo>
                  <a:pt x="86" y="225"/>
                </a:lnTo>
                <a:lnTo>
                  <a:pt x="86" y="224"/>
                </a:lnTo>
                <a:lnTo>
                  <a:pt x="87" y="224"/>
                </a:lnTo>
                <a:lnTo>
                  <a:pt x="88" y="223"/>
                </a:lnTo>
                <a:lnTo>
                  <a:pt x="88" y="222"/>
                </a:lnTo>
                <a:lnTo>
                  <a:pt x="89" y="222"/>
                </a:lnTo>
                <a:lnTo>
                  <a:pt x="90" y="221"/>
                </a:lnTo>
                <a:lnTo>
                  <a:pt x="91" y="221"/>
                </a:lnTo>
                <a:lnTo>
                  <a:pt x="92" y="221"/>
                </a:lnTo>
                <a:lnTo>
                  <a:pt x="92" y="222"/>
                </a:lnTo>
                <a:lnTo>
                  <a:pt x="93" y="222"/>
                </a:lnTo>
                <a:lnTo>
                  <a:pt x="94" y="223"/>
                </a:lnTo>
                <a:lnTo>
                  <a:pt x="95" y="223"/>
                </a:lnTo>
                <a:lnTo>
                  <a:pt x="96" y="223"/>
                </a:lnTo>
                <a:lnTo>
                  <a:pt x="97" y="224"/>
                </a:lnTo>
                <a:lnTo>
                  <a:pt x="98" y="224"/>
                </a:lnTo>
                <a:lnTo>
                  <a:pt x="99" y="224"/>
                </a:lnTo>
                <a:lnTo>
                  <a:pt x="99" y="223"/>
                </a:lnTo>
                <a:lnTo>
                  <a:pt x="99" y="222"/>
                </a:lnTo>
                <a:lnTo>
                  <a:pt x="98" y="221"/>
                </a:lnTo>
                <a:lnTo>
                  <a:pt x="98" y="220"/>
                </a:lnTo>
                <a:lnTo>
                  <a:pt x="97" y="220"/>
                </a:lnTo>
                <a:lnTo>
                  <a:pt x="96" y="219"/>
                </a:lnTo>
                <a:lnTo>
                  <a:pt x="97" y="220"/>
                </a:lnTo>
                <a:lnTo>
                  <a:pt x="98" y="220"/>
                </a:lnTo>
                <a:lnTo>
                  <a:pt x="101" y="223"/>
                </a:lnTo>
                <a:lnTo>
                  <a:pt x="103" y="223"/>
                </a:lnTo>
                <a:lnTo>
                  <a:pt x="105" y="224"/>
                </a:lnTo>
                <a:lnTo>
                  <a:pt x="107" y="224"/>
                </a:lnTo>
                <a:lnTo>
                  <a:pt x="113" y="225"/>
                </a:lnTo>
                <a:lnTo>
                  <a:pt x="116" y="225"/>
                </a:lnTo>
                <a:lnTo>
                  <a:pt x="120" y="224"/>
                </a:lnTo>
                <a:close/>
                <a:moveTo>
                  <a:pt x="164" y="228"/>
                </a:moveTo>
                <a:lnTo>
                  <a:pt x="164" y="228"/>
                </a:lnTo>
                <a:lnTo>
                  <a:pt x="165" y="228"/>
                </a:lnTo>
                <a:lnTo>
                  <a:pt x="164" y="228"/>
                </a:lnTo>
                <a:close/>
                <a:moveTo>
                  <a:pt x="154" y="227"/>
                </a:moveTo>
                <a:lnTo>
                  <a:pt x="154" y="227"/>
                </a:lnTo>
                <a:lnTo>
                  <a:pt x="155" y="227"/>
                </a:lnTo>
                <a:lnTo>
                  <a:pt x="154" y="227"/>
                </a:lnTo>
                <a:close/>
                <a:moveTo>
                  <a:pt x="135" y="227"/>
                </a:moveTo>
                <a:lnTo>
                  <a:pt x="135" y="226"/>
                </a:lnTo>
                <a:lnTo>
                  <a:pt x="135" y="227"/>
                </a:lnTo>
                <a:close/>
                <a:moveTo>
                  <a:pt x="170" y="231"/>
                </a:moveTo>
                <a:lnTo>
                  <a:pt x="169" y="231"/>
                </a:lnTo>
                <a:lnTo>
                  <a:pt x="170" y="231"/>
                </a:lnTo>
                <a:lnTo>
                  <a:pt x="170" y="232"/>
                </a:lnTo>
                <a:lnTo>
                  <a:pt x="170" y="231"/>
                </a:lnTo>
                <a:close/>
                <a:moveTo>
                  <a:pt x="134" y="228"/>
                </a:moveTo>
                <a:lnTo>
                  <a:pt x="134" y="228"/>
                </a:lnTo>
                <a:lnTo>
                  <a:pt x="134" y="227"/>
                </a:lnTo>
                <a:lnTo>
                  <a:pt x="135" y="228"/>
                </a:lnTo>
                <a:lnTo>
                  <a:pt x="134" y="228"/>
                </a:lnTo>
                <a:close/>
                <a:moveTo>
                  <a:pt x="165" y="232"/>
                </a:moveTo>
                <a:lnTo>
                  <a:pt x="165" y="232"/>
                </a:lnTo>
                <a:lnTo>
                  <a:pt x="165" y="231"/>
                </a:lnTo>
                <a:lnTo>
                  <a:pt x="165" y="232"/>
                </a:lnTo>
                <a:close/>
                <a:moveTo>
                  <a:pt x="165" y="232"/>
                </a:moveTo>
                <a:lnTo>
                  <a:pt x="165" y="232"/>
                </a:lnTo>
                <a:close/>
                <a:moveTo>
                  <a:pt x="129" y="229"/>
                </a:moveTo>
                <a:lnTo>
                  <a:pt x="129" y="229"/>
                </a:lnTo>
                <a:lnTo>
                  <a:pt x="130" y="229"/>
                </a:lnTo>
                <a:lnTo>
                  <a:pt x="129" y="229"/>
                </a:lnTo>
                <a:close/>
                <a:moveTo>
                  <a:pt x="57" y="206"/>
                </a:moveTo>
                <a:lnTo>
                  <a:pt x="57" y="205"/>
                </a:lnTo>
                <a:lnTo>
                  <a:pt x="58" y="205"/>
                </a:lnTo>
                <a:lnTo>
                  <a:pt x="57" y="205"/>
                </a:lnTo>
                <a:lnTo>
                  <a:pt x="57" y="206"/>
                </a:lnTo>
                <a:close/>
                <a:moveTo>
                  <a:pt x="55" y="206"/>
                </a:moveTo>
                <a:lnTo>
                  <a:pt x="55" y="206"/>
                </a:lnTo>
                <a:lnTo>
                  <a:pt x="56" y="206"/>
                </a:lnTo>
                <a:lnTo>
                  <a:pt x="55" y="206"/>
                </a:lnTo>
                <a:close/>
                <a:moveTo>
                  <a:pt x="53" y="206"/>
                </a:moveTo>
                <a:lnTo>
                  <a:pt x="53" y="206"/>
                </a:lnTo>
                <a:close/>
                <a:moveTo>
                  <a:pt x="56" y="208"/>
                </a:moveTo>
                <a:lnTo>
                  <a:pt x="56" y="208"/>
                </a:lnTo>
                <a:lnTo>
                  <a:pt x="56" y="207"/>
                </a:lnTo>
                <a:lnTo>
                  <a:pt x="56" y="208"/>
                </a:lnTo>
                <a:close/>
                <a:moveTo>
                  <a:pt x="54" y="208"/>
                </a:moveTo>
                <a:lnTo>
                  <a:pt x="54" y="208"/>
                </a:lnTo>
                <a:close/>
                <a:moveTo>
                  <a:pt x="50" y="208"/>
                </a:moveTo>
                <a:lnTo>
                  <a:pt x="50" y="208"/>
                </a:lnTo>
                <a:close/>
                <a:moveTo>
                  <a:pt x="57" y="209"/>
                </a:moveTo>
                <a:lnTo>
                  <a:pt x="57" y="209"/>
                </a:lnTo>
                <a:close/>
                <a:moveTo>
                  <a:pt x="49" y="208"/>
                </a:moveTo>
                <a:lnTo>
                  <a:pt x="49" y="208"/>
                </a:lnTo>
                <a:close/>
                <a:moveTo>
                  <a:pt x="53" y="209"/>
                </a:moveTo>
                <a:lnTo>
                  <a:pt x="53" y="209"/>
                </a:lnTo>
                <a:close/>
                <a:moveTo>
                  <a:pt x="58" y="209"/>
                </a:moveTo>
                <a:lnTo>
                  <a:pt x="58" y="209"/>
                </a:lnTo>
                <a:close/>
                <a:moveTo>
                  <a:pt x="47" y="209"/>
                </a:moveTo>
                <a:lnTo>
                  <a:pt x="47" y="209"/>
                </a:lnTo>
                <a:lnTo>
                  <a:pt x="48" y="209"/>
                </a:lnTo>
                <a:lnTo>
                  <a:pt x="47" y="209"/>
                </a:lnTo>
                <a:close/>
                <a:moveTo>
                  <a:pt x="52" y="209"/>
                </a:moveTo>
                <a:lnTo>
                  <a:pt x="52" y="209"/>
                </a:lnTo>
                <a:lnTo>
                  <a:pt x="53" y="209"/>
                </a:lnTo>
                <a:lnTo>
                  <a:pt x="52" y="209"/>
                </a:lnTo>
                <a:close/>
                <a:moveTo>
                  <a:pt x="51" y="209"/>
                </a:moveTo>
                <a:lnTo>
                  <a:pt x="50" y="209"/>
                </a:lnTo>
                <a:lnTo>
                  <a:pt x="51" y="209"/>
                </a:lnTo>
                <a:close/>
                <a:moveTo>
                  <a:pt x="54" y="210"/>
                </a:moveTo>
                <a:lnTo>
                  <a:pt x="55" y="210"/>
                </a:lnTo>
                <a:lnTo>
                  <a:pt x="54" y="210"/>
                </a:lnTo>
                <a:close/>
                <a:moveTo>
                  <a:pt x="55" y="210"/>
                </a:moveTo>
                <a:lnTo>
                  <a:pt x="55" y="210"/>
                </a:lnTo>
                <a:close/>
                <a:moveTo>
                  <a:pt x="49" y="210"/>
                </a:moveTo>
                <a:lnTo>
                  <a:pt x="49" y="210"/>
                </a:lnTo>
                <a:lnTo>
                  <a:pt x="50" y="210"/>
                </a:lnTo>
                <a:lnTo>
                  <a:pt x="49" y="210"/>
                </a:lnTo>
                <a:lnTo>
                  <a:pt x="50" y="210"/>
                </a:lnTo>
                <a:lnTo>
                  <a:pt x="49" y="210"/>
                </a:lnTo>
                <a:close/>
                <a:moveTo>
                  <a:pt x="54" y="211"/>
                </a:moveTo>
                <a:lnTo>
                  <a:pt x="54" y="211"/>
                </a:lnTo>
                <a:close/>
                <a:moveTo>
                  <a:pt x="53" y="211"/>
                </a:moveTo>
                <a:lnTo>
                  <a:pt x="53" y="211"/>
                </a:lnTo>
                <a:close/>
                <a:moveTo>
                  <a:pt x="48" y="211"/>
                </a:moveTo>
                <a:lnTo>
                  <a:pt x="48" y="211"/>
                </a:lnTo>
                <a:lnTo>
                  <a:pt x="48" y="210"/>
                </a:lnTo>
                <a:lnTo>
                  <a:pt x="48" y="211"/>
                </a:lnTo>
                <a:close/>
                <a:moveTo>
                  <a:pt x="49" y="211"/>
                </a:moveTo>
                <a:lnTo>
                  <a:pt x="49" y="211"/>
                </a:lnTo>
                <a:close/>
                <a:moveTo>
                  <a:pt x="48" y="212"/>
                </a:moveTo>
                <a:lnTo>
                  <a:pt x="48" y="211"/>
                </a:lnTo>
                <a:lnTo>
                  <a:pt x="49" y="211"/>
                </a:lnTo>
                <a:lnTo>
                  <a:pt x="48" y="212"/>
                </a:lnTo>
                <a:close/>
                <a:moveTo>
                  <a:pt x="46" y="212"/>
                </a:moveTo>
                <a:lnTo>
                  <a:pt x="46" y="212"/>
                </a:lnTo>
                <a:close/>
                <a:moveTo>
                  <a:pt x="62" y="215"/>
                </a:moveTo>
                <a:lnTo>
                  <a:pt x="62" y="215"/>
                </a:lnTo>
                <a:close/>
                <a:moveTo>
                  <a:pt x="57" y="215"/>
                </a:moveTo>
                <a:lnTo>
                  <a:pt x="57" y="215"/>
                </a:lnTo>
                <a:close/>
                <a:moveTo>
                  <a:pt x="45" y="215"/>
                </a:moveTo>
                <a:lnTo>
                  <a:pt x="45" y="215"/>
                </a:lnTo>
                <a:close/>
                <a:moveTo>
                  <a:pt x="55" y="216"/>
                </a:moveTo>
                <a:lnTo>
                  <a:pt x="55" y="216"/>
                </a:lnTo>
                <a:lnTo>
                  <a:pt x="56" y="216"/>
                </a:lnTo>
                <a:lnTo>
                  <a:pt x="55" y="216"/>
                </a:lnTo>
                <a:close/>
                <a:moveTo>
                  <a:pt x="60" y="216"/>
                </a:moveTo>
                <a:lnTo>
                  <a:pt x="60" y="216"/>
                </a:lnTo>
                <a:close/>
                <a:moveTo>
                  <a:pt x="48" y="216"/>
                </a:moveTo>
                <a:lnTo>
                  <a:pt x="48" y="216"/>
                </a:lnTo>
                <a:lnTo>
                  <a:pt x="49" y="215"/>
                </a:lnTo>
                <a:lnTo>
                  <a:pt x="49" y="216"/>
                </a:lnTo>
                <a:lnTo>
                  <a:pt x="48" y="216"/>
                </a:lnTo>
                <a:close/>
                <a:moveTo>
                  <a:pt x="44" y="215"/>
                </a:moveTo>
                <a:lnTo>
                  <a:pt x="44" y="215"/>
                </a:lnTo>
                <a:lnTo>
                  <a:pt x="45" y="215"/>
                </a:lnTo>
                <a:lnTo>
                  <a:pt x="44" y="215"/>
                </a:lnTo>
                <a:close/>
                <a:moveTo>
                  <a:pt x="41" y="215"/>
                </a:moveTo>
                <a:lnTo>
                  <a:pt x="41" y="215"/>
                </a:lnTo>
                <a:close/>
                <a:moveTo>
                  <a:pt x="52" y="220"/>
                </a:moveTo>
                <a:lnTo>
                  <a:pt x="52" y="220"/>
                </a:lnTo>
                <a:lnTo>
                  <a:pt x="53" y="219"/>
                </a:lnTo>
                <a:lnTo>
                  <a:pt x="53" y="218"/>
                </a:lnTo>
                <a:lnTo>
                  <a:pt x="52" y="218"/>
                </a:lnTo>
                <a:lnTo>
                  <a:pt x="52" y="217"/>
                </a:lnTo>
                <a:lnTo>
                  <a:pt x="51" y="217"/>
                </a:lnTo>
                <a:lnTo>
                  <a:pt x="50" y="217"/>
                </a:lnTo>
                <a:lnTo>
                  <a:pt x="51" y="216"/>
                </a:lnTo>
                <a:lnTo>
                  <a:pt x="52" y="216"/>
                </a:lnTo>
                <a:lnTo>
                  <a:pt x="52" y="217"/>
                </a:lnTo>
                <a:lnTo>
                  <a:pt x="53" y="217"/>
                </a:lnTo>
                <a:lnTo>
                  <a:pt x="53" y="216"/>
                </a:lnTo>
                <a:lnTo>
                  <a:pt x="53" y="217"/>
                </a:lnTo>
                <a:lnTo>
                  <a:pt x="54" y="217"/>
                </a:lnTo>
                <a:lnTo>
                  <a:pt x="53" y="218"/>
                </a:lnTo>
                <a:lnTo>
                  <a:pt x="54" y="218"/>
                </a:lnTo>
                <a:lnTo>
                  <a:pt x="53" y="218"/>
                </a:lnTo>
                <a:lnTo>
                  <a:pt x="53" y="219"/>
                </a:lnTo>
                <a:lnTo>
                  <a:pt x="54" y="219"/>
                </a:lnTo>
                <a:lnTo>
                  <a:pt x="54" y="220"/>
                </a:lnTo>
                <a:lnTo>
                  <a:pt x="54" y="219"/>
                </a:lnTo>
                <a:lnTo>
                  <a:pt x="53" y="219"/>
                </a:lnTo>
                <a:lnTo>
                  <a:pt x="53" y="220"/>
                </a:lnTo>
                <a:lnTo>
                  <a:pt x="52" y="220"/>
                </a:lnTo>
                <a:close/>
                <a:moveTo>
                  <a:pt x="48" y="216"/>
                </a:moveTo>
                <a:lnTo>
                  <a:pt x="48" y="216"/>
                </a:lnTo>
                <a:close/>
                <a:moveTo>
                  <a:pt x="49" y="216"/>
                </a:moveTo>
                <a:lnTo>
                  <a:pt x="49" y="216"/>
                </a:lnTo>
                <a:close/>
                <a:moveTo>
                  <a:pt x="72" y="219"/>
                </a:moveTo>
                <a:lnTo>
                  <a:pt x="72" y="219"/>
                </a:lnTo>
                <a:lnTo>
                  <a:pt x="72" y="218"/>
                </a:lnTo>
                <a:lnTo>
                  <a:pt x="72" y="219"/>
                </a:lnTo>
                <a:close/>
                <a:moveTo>
                  <a:pt x="54" y="217"/>
                </a:moveTo>
                <a:lnTo>
                  <a:pt x="54" y="217"/>
                </a:lnTo>
                <a:lnTo>
                  <a:pt x="55" y="217"/>
                </a:lnTo>
                <a:lnTo>
                  <a:pt x="54" y="217"/>
                </a:lnTo>
                <a:close/>
                <a:moveTo>
                  <a:pt x="49" y="217"/>
                </a:moveTo>
                <a:lnTo>
                  <a:pt x="49" y="216"/>
                </a:lnTo>
                <a:lnTo>
                  <a:pt x="50" y="216"/>
                </a:lnTo>
                <a:lnTo>
                  <a:pt x="50" y="217"/>
                </a:lnTo>
                <a:lnTo>
                  <a:pt x="49" y="217"/>
                </a:lnTo>
                <a:close/>
                <a:moveTo>
                  <a:pt x="39" y="216"/>
                </a:moveTo>
                <a:lnTo>
                  <a:pt x="39" y="216"/>
                </a:lnTo>
                <a:lnTo>
                  <a:pt x="40" y="216"/>
                </a:lnTo>
                <a:lnTo>
                  <a:pt x="41" y="216"/>
                </a:lnTo>
                <a:lnTo>
                  <a:pt x="40" y="216"/>
                </a:lnTo>
                <a:lnTo>
                  <a:pt x="40" y="217"/>
                </a:lnTo>
                <a:lnTo>
                  <a:pt x="39" y="217"/>
                </a:lnTo>
                <a:lnTo>
                  <a:pt x="39" y="216"/>
                </a:lnTo>
                <a:close/>
                <a:moveTo>
                  <a:pt x="55" y="219"/>
                </a:moveTo>
                <a:lnTo>
                  <a:pt x="55" y="218"/>
                </a:lnTo>
                <a:lnTo>
                  <a:pt x="55" y="219"/>
                </a:lnTo>
                <a:close/>
                <a:moveTo>
                  <a:pt x="57" y="219"/>
                </a:moveTo>
                <a:lnTo>
                  <a:pt x="57" y="219"/>
                </a:lnTo>
                <a:close/>
                <a:moveTo>
                  <a:pt x="48" y="218"/>
                </a:moveTo>
                <a:lnTo>
                  <a:pt x="48" y="218"/>
                </a:lnTo>
                <a:close/>
                <a:moveTo>
                  <a:pt x="47" y="218"/>
                </a:moveTo>
                <a:lnTo>
                  <a:pt x="47" y="218"/>
                </a:lnTo>
                <a:close/>
                <a:moveTo>
                  <a:pt x="57" y="220"/>
                </a:moveTo>
                <a:lnTo>
                  <a:pt x="56" y="219"/>
                </a:lnTo>
                <a:lnTo>
                  <a:pt x="57" y="219"/>
                </a:lnTo>
                <a:lnTo>
                  <a:pt x="57" y="220"/>
                </a:lnTo>
                <a:close/>
                <a:moveTo>
                  <a:pt x="47" y="219"/>
                </a:moveTo>
                <a:lnTo>
                  <a:pt x="47" y="219"/>
                </a:lnTo>
                <a:lnTo>
                  <a:pt x="48" y="219"/>
                </a:lnTo>
                <a:lnTo>
                  <a:pt x="47" y="219"/>
                </a:lnTo>
                <a:close/>
                <a:moveTo>
                  <a:pt x="49" y="220"/>
                </a:moveTo>
                <a:lnTo>
                  <a:pt x="49" y="220"/>
                </a:lnTo>
                <a:lnTo>
                  <a:pt x="49" y="219"/>
                </a:lnTo>
                <a:lnTo>
                  <a:pt x="49" y="220"/>
                </a:lnTo>
                <a:close/>
                <a:moveTo>
                  <a:pt x="63" y="221"/>
                </a:moveTo>
                <a:lnTo>
                  <a:pt x="62" y="221"/>
                </a:lnTo>
                <a:lnTo>
                  <a:pt x="63" y="221"/>
                </a:lnTo>
                <a:close/>
                <a:moveTo>
                  <a:pt x="64" y="223"/>
                </a:moveTo>
                <a:lnTo>
                  <a:pt x="64" y="223"/>
                </a:lnTo>
                <a:lnTo>
                  <a:pt x="64" y="222"/>
                </a:lnTo>
                <a:lnTo>
                  <a:pt x="65" y="222"/>
                </a:lnTo>
                <a:lnTo>
                  <a:pt x="64" y="223"/>
                </a:lnTo>
                <a:close/>
                <a:moveTo>
                  <a:pt x="55" y="222"/>
                </a:moveTo>
                <a:lnTo>
                  <a:pt x="55" y="222"/>
                </a:lnTo>
                <a:close/>
                <a:moveTo>
                  <a:pt x="64" y="223"/>
                </a:moveTo>
                <a:lnTo>
                  <a:pt x="64" y="223"/>
                </a:lnTo>
                <a:close/>
                <a:moveTo>
                  <a:pt x="57" y="222"/>
                </a:moveTo>
                <a:lnTo>
                  <a:pt x="57" y="222"/>
                </a:lnTo>
                <a:close/>
                <a:moveTo>
                  <a:pt x="62" y="224"/>
                </a:moveTo>
                <a:lnTo>
                  <a:pt x="62" y="224"/>
                </a:lnTo>
                <a:lnTo>
                  <a:pt x="63" y="224"/>
                </a:lnTo>
                <a:lnTo>
                  <a:pt x="64" y="224"/>
                </a:lnTo>
                <a:lnTo>
                  <a:pt x="64" y="223"/>
                </a:lnTo>
                <a:lnTo>
                  <a:pt x="65" y="223"/>
                </a:lnTo>
                <a:lnTo>
                  <a:pt x="64" y="223"/>
                </a:lnTo>
                <a:lnTo>
                  <a:pt x="66" y="223"/>
                </a:lnTo>
                <a:lnTo>
                  <a:pt x="66" y="224"/>
                </a:lnTo>
                <a:lnTo>
                  <a:pt x="67" y="224"/>
                </a:lnTo>
                <a:lnTo>
                  <a:pt x="66" y="224"/>
                </a:lnTo>
                <a:lnTo>
                  <a:pt x="67" y="224"/>
                </a:lnTo>
                <a:lnTo>
                  <a:pt x="68" y="225"/>
                </a:lnTo>
                <a:lnTo>
                  <a:pt x="67" y="226"/>
                </a:lnTo>
                <a:lnTo>
                  <a:pt x="67" y="225"/>
                </a:lnTo>
                <a:lnTo>
                  <a:pt x="66" y="225"/>
                </a:lnTo>
                <a:lnTo>
                  <a:pt x="66" y="226"/>
                </a:lnTo>
                <a:lnTo>
                  <a:pt x="67" y="226"/>
                </a:lnTo>
                <a:lnTo>
                  <a:pt x="67" y="225"/>
                </a:lnTo>
                <a:lnTo>
                  <a:pt x="67" y="226"/>
                </a:lnTo>
                <a:lnTo>
                  <a:pt x="67" y="227"/>
                </a:lnTo>
                <a:lnTo>
                  <a:pt x="68" y="227"/>
                </a:lnTo>
                <a:lnTo>
                  <a:pt x="69" y="227"/>
                </a:lnTo>
                <a:lnTo>
                  <a:pt x="70" y="227"/>
                </a:lnTo>
                <a:lnTo>
                  <a:pt x="70" y="228"/>
                </a:lnTo>
                <a:lnTo>
                  <a:pt x="70" y="229"/>
                </a:lnTo>
                <a:lnTo>
                  <a:pt x="71" y="230"/>
                </a:lnTo>
                <a:lnTo>
                  <a:pt x="71" y="229"/>
                </a:lnTo>
                <a:lnTo>
                  <a:pt x="72" y="229"/>
                </a:lnTo>
                <a:lnTo>
                  <a:pt x="72" y="228"/>
                </a:lnTo>
                <a:lnTo>
                  <a:pt x="73" y="228"/>
                </a:lnTo>
                <a:lnTo>
                  <a:pt x="74" y="228"/>
                </a:lnTo>
                <a:lnTo>
                  <a:pt x="74" y="227"/>
                </a:lnTo>
                <a:lnTo>
                  <a:pt x="74" y="228"/>
                </a:lnTo>
                <a:lnTo>
                  <a:pt x="73" y="229"/>
                </a:lnTo>
                <a:lnTo>
                  <a:pt x="73" y="230"/>
                </a:lnTo>
                <a:lnTo>
                  <a:pt x="73" y="231"/>
                </a:lnTo>
                <a:lnTo>
                  <a:pt x="73" y="232"/>
                </a:lnTo>
                <a:lnTo>
                  <a:pt x="73" y="231"/>
                </a:lnTo>
                <a:lnTo>
                  <a:pt x="74" y="231"/>
                </a:lnTo>
                <a:lnTo>
                  <a:pt x="75" y="231"/>
                </a:lnTo>
                <a:lnTo>
                  <a:pt x="75" y="232"/>
                </a:lnTo>
                <a:lnTo>
                  <a:pt x="76" y="232"/>
                </a:lnTo>
                <a:lnTo>
                  <a:pt x="77" y="232"/>
                </a:lnTo>
                <a:lnTo>
                  <a:pt x="77" y="233"/>
                </a:lnTo>
                <a:lnTo>
                  <a:pt x="77" y="234"/>
                </a:lnTo>
                <a:lnTo>
                  <a:pt x="76" y="234"/>
                </a:lnTo>
                <a:lnTo>
                  <a:pt x="75" y="234"/>
                </a:lnTo>
                <a:lnTo>
                  <a:pt x="74" y="235"/>
                </a:lnTo>
                <a:lnTo>
                  <a:pt x="74" y="234"/>
                </a:lnTo>
                <a:lnTo>
                  <a:pt x="73" y="235"/>
                </a:lnTo>
                <a:lnTo>
                  <a:pt x="73" y="234"/>
                </a:lnTo>
                <a:lnTo>
                  <a:pt x="74" y="234"/>
                </a:lnTo>
                <a:lnTo>
                  <a:pt x="74" y="233"/>
                </a:lnTo>
                <a:lnTo>
                  <a:pt x="73" y="233"/>
                </a:lnTo>
                <a:lnTo>
                  <a:pt x="73" y="232"/>
                </a:lnTo>
                <a:lnTo>
                  <a:pt x="71" y="233"/>
                </a:lnTo>
                <a:lnTo>
                  <a:pt x="70" y="233"/>
                </a:lnTo>
                <a:lnTo>
                  <a:pt x="69" y="234"/>
                </a:lnTo>
                <a:lnTo>
                  <a:pt x="70" y="234"/>
                </a:lnTo>
                <a:lnTo>
                  <a:pt x="69" y="234"/>
                </a:lnTo>
                <a:lnTo>
                  <a:pt x="69" y="233"/>
                </a:lnTo>
                <a:lnTo>
                  <a:pt x="68" y="233"/>
                </a:lnTo>
                <a:lnTo>
                  <a:pt x="68" y="234"/>
                </a:lnTo>
                <a:lnTo>
                  <a:pt x="67" y="234"/>
                </a:lnTo>
                <a:lnTo>
                  <a:pt x="68" y="234"/>
                </a:lnTo>
                <a:lnTo>
                  <a:pt x="68" y="235"/>
                </a:lnTo>
                <a:lnTo>
                  <a:pt x="67" y="235"/>
                </a:lnTo>
                <a:lnTo>
                  <a:pt x="67" y="236"/>
                </a:lnTo>
                <a:lnTo>
                  <a:pt x="67" y="235"/>
                </a:lnTo>
                <a:lnTo>
                  <a:pt x="66" y="235"/>
                </a:lnTo>
                <a:lnTo>
                  <a:pt x="66" y="234"/>
                </a:lnTo>
                <a:lnTo>
                  <a:pt x="65" y="235"/>
                </a:lnTo>
                <a:lnTo>
                  <a:pt x="65" y="234"/>
                </a:lnTo>
                <a:lnTo>
                  <a:pt x="64" y="235"/>
                </a:lnTo>
                <a:lnTo>
                  <a:pt x="63" y="235"/>
                </a:lnTo>
                <a:lnTo>
                  <a:pt x="62" y="235"/>
                </a:lnTo>
                <a:lnTo>
                  <a:pt x="61" y="235"/>
                </a:lnTo>
                <a:lnTo>
                  <a:pt x="61" y="234"/>
                </a:lnTo>
                <a:lnTo>
                  <a:pt x="60" y="234"/>
                </a:lnTo>
                <a:lnTo>
                  <a:pt x="59" y="234"/>
                </a:lnTo>
                <a:lnTo>
                  <a:pt x="60" y="234"/>
                </a:lnTo>
                <a:lnTo>
                  <a:pt x="60" y="233"/>
                </a:lnTo>
                <a:lnTo>
                  <a:pt x="59" y="232"/>
                </a:lnTo>
                <a:lnTo>
                  <a:pt x="58" y="232"/>
                </a:lnTo>
                <a:lnTo>
                  <a:pt x="57" y="232"/>
                </a:lnTo>
                <a:lnTo>
                  <a:pt x="56" y="232"/>
                </a:lnTo>
                <a:lnTo>
                  <a:pt x="55" y="233"/>
                </a:lnTo>
                <a:lnTo>
                  <a:pt x="54" y="234"/>
                </a:lnTo>
                <a:lnTo>
                  <a:pt x="54" y="235"/>
                </a:lnTo>
                <a:lnTo>
                  <a:pt x="53" y="235"/>
                </a:lnTo>
                <a:lnTo>
                  <a:pt x="53" y="236"/>
                </a:lnTo>
                <a:lnTo>
                  <a:pt x="53" y="237"/>
                </a:lnTo>
                <a:lnTo>
                  <a:pt x="53" y="236"/>
                </a:lnTo>
                <a:lnTo>
                  <a:pt x="52" y="237"/>
                </a:lnTo>
                <a:lnTo>
                  <a:pt x="52" y="236"/>
                </a:lnTo>
                <a:lnTo>
                  <a:pt x="53" y="236"/>
                </a:lnTo>
                <a:lnTo>
                  <a:pt x="52" y="236"/>
                </a:lnTo>
                <a:lnTo>
                  <a:pt x="52" y="235"/>
                </a:lnTo>
                <a:lnTo>
                  <a:pt x="52" y="234"/>
                </a:lnTo>
                <a:lnTo>
                  <a:pt x="53" y="233"/>
                </a:lnTo>
                <a:lnTo>
                  <a:pt x="53" y="232"/>
                </a:lnTo>
                <a:lnTo>
                  <a:pt x="52" y="232"/>
                </a:lnTo>
                <a:lnTo>
                  <a:pt x="51" y="233"/>
                </a:lnTo>
                <a:lnTo>
                  <a:pt x="51" y="232"/>
                </a:lnTo>
                <a:lnTo>
                  <a:pt x="51" y="231"/>
                </a:lnTo>
                <a:lnTo>
                  <a:pt x="51" y="232"/>
                </a:lnTo>
                <a:lnTo>
                  <a:pt x="50" y="232"/>
                </a:lnTo>
                <a:lnTo>
                  <a:pt x="50" y="231"/>
                </a:lnTo>
                <a:lnTo>
                  <a:pt x="49" y="231"/>
                </a:lnTo>
                <a:lnTo>
                  <a:pt x="50" y="231"/>
                </a:lnTo>
                <a:lnTo>
                  <a:pt x="50" y="230"/>
                </a:lnTo>
                <a:lnTo>
                  <a:pt x="51" y="230"/>
                </a:lnTo>
                <a:lnTo>
                  <a:pt x="52" y="230"/>
                </a:lnTo>
                <a:lnTo>
                  <a:pt x="53" y="230"/>
                </a:lnTo>
                <a:lnTo>
                  <a:pt x="53" y="229"/>
                </a:lnTo>
                <a:lnTo>
                  <a:pt x="54" y="229"/>
                </a:lnTo>
                <a:lnTo>
                  <a:pt x="55" y="229"/>
                </a:lnTo>
                <a:lnTo>
                  <a:pt x="55" y="228"/>
                </a:lnTo>
                <a:lnTo>
                  <a:pt x="55" y="227"/>
                </a:lnTo>
                <a:lnTo>
                  <a:pt x="56" y="227"/>
                </a:lnTo>
                <a:lnTo>
                  <a:pt x="56" y="228"/>
                </a:lnTo>
                <a:lnTo>
                  <a:pt x="56" y="227"/>
                </a:lnTo>
                <a:lnTo>
                  <a:pt x="57" y="226"/>
                </a:lnTo>
                <a:lnTo>
                  <a:pt x="58" y="226"/>
                </a:lnTo>
                <a:lnTo>
                  <a:pt x="58" y="225"/>
                </a:lnTo>
                <a:lnTo>
                  <a:pt x="58" y="226"/>
                </a:lnTo>
                <a:lnTo>
                  <a:pt x="58" y="227"/>
                </a:lnTo>
                <a:lnTo>
                  <a:pt x="58" y="228"/>
                </a:lnTo>
                <a:lnTo>
                  <a:pt x="59" y="228"/>
                </a:lnTo>
                <a:lnTo>
                  <a:pt x="59" y="227"/>
                </a:lnTo>
                <a:lnTo>
                  <a:pt x="60" y="227"/>
                </a:lnTo>
                <a:lnTo>
                  <a:pt x="60" y="226"/>
                </a:lnTo>
                <a:lnTo>
                  <a:pt x="61" y="226"/>
                </a:lnTo>
                <a:lnTo>
                  <a:pt x="62" y="226"/>
                </a:lnTo>
                <a:lnTo>
                  <a:pt x="62" y="225"/>
                </a:lnTo>
                <a:lnTo>
                  <a:pt x="63" y="225"/>
                </a:lnTo>
                <a:lnTo>
                  <a:pt x="62" y="224"/>
                </a:lnTo>
                <a:close/>
                <a:moveTo>
                  <a:pt x="64" y="223"/>
                </a:moveTo>
                <a:lnTo>
                  <a:pt x="64" y="223"/>
                </a:lnTo>
                <a:close/>
                <a:moveTo>
                  <a:pt x="76" y="230"/>
                </a:moveTo>
                <a:lnTo>
                  <a:pt x="76" y="230"/>
                </a:lnTo>
                <a:close/>
                <a:moveTo>
                  <a:pt x="55" y="228"/>
                </a:moveTo>
                <a:lnTo>
                  <a:pt x="55" y="227"/>
                </a:lnTo>
                <a:lnTo>
                  <a:pt x="55" y="228"/>
                </a:lnTo>
                <a:close/>
                <a:moveTo>
                  <a:pt x="51" y="235"/>
                </a:moveTo>
                <a:lnTo>
                  <a:pt x="51" y="235"/>
                </a:lnTo>
                <a:close/>
                <a:moveTo>
                  <a:pt x="70" y="239"/>
                </a:moveTo>
                <a:lnTo>
                  <a:pt x="70" y="239"/>
                </a:lnTo>
                <a:lnTo>
                  <a:pt x="70" y="238"/>
                </a:lnTo>
                <a:lnTo>
                  <a:pt x="71" y="238"/>
                </a:lnTo>
                <a:lnTo>
                  <a:pt x="71" y="237"/>
                </a:lnTo>
                <a:lnTo>
                  <a:pt x="71" y="238"/>
                </a:lnTo>
                <a:lnTo>
                  <a:pt x="70" y="238"/>
                </a:lnTo>
                <a:lnTo>
                  <a:pt x="70" y="239"/>
                </a:lnTo>
                <a:close/>
                <a:moveTo>
                  <a:pt x="100" y="212"/>
                </a:moveTo>
                <a:lnTo>
                  <a:pt x="100" y="212"/>
                </a:lnTo>
                <a:lnTo>
                  <a:pt x="99" y="212"/>
                </a:lnTo>
                <a:lnTo>
                  <a:pt x="98" y="212"/>
                </a:lnTo>
                <a:lnTo>
                  <a:pt x="97" y="212"/>
                </a:lnTo>
                <a:lnTo>
                  <a:pt x="98" y="212"/>
                </a:lnTo>
                <a:lnTo>
                  <a:pt x="98" y="211"/>
                </a:lnTo>
                <a:lnTo>
                  <a:pt x="97" y="211"/>
                </a:lnTo>
                <a:lnTo>
                  <a:pt x="97" y="210"/>
                </a:lnTo>
                <a:lnTo>
                  <a:pt x="98" y="210"/>
                </a:lnTo>
                <a:lnTo>
                  <a:pt x="99" y="210"/>
                </a:lnTo>
                <a:lnTo>
                  <a:pt x="99" y="209"/>
                </a:lnTo>
                <a:lnTo>
                  <a:pt x="100" y="210"/>
                </a:lnTo>
                <a:lnTo>
                  <a:pt x="100" y="209"/>
                </a:lnTo>
                <a:lnTo>
                  <a:pt x="101" y="209"/>
                </a:lnTo>
                <a:lnTo>
                  <a:pt x="102" y="209"/>
                </a:lnTo>
                <a:lnTo>
                  <a:pt x="101" y="210"/>
                </a:lnTo>
                <a:lnTo>
                  <a:pt x="100" y="211"/>
                </a:lnTo>
                <a:lnTo>
                  <a:pt x="101" y="211"/>
                </a:lnTo>
                <a:lnTo>
                  <a:pt x="101" y="212"/>
                </a:lnTo>
                <a:lnTo>
                  <a:pt x="100" y="212"/>
                </a:lnTo>
                <a:close/>
                <a:moveTo>
                  <a:pt x="96" y="211"/>
                </a:moveTo>
                <a:lnTo>
                  <a:pt x="96" y="211"/>
                </a:lnTo>
                <a:lnTo>
                  <a:pt x="97" y="210"/>
                </a:lnTo>
                <a:lnTo>
                  <a:pt x="97" y="211"/>
                </a:lnTo>
                <a:lnTo>
                  <a:pt x="96" y="211"/>
                </a:lnTo>
                <a:close/>
                <a:moveTo>
                  <a:pt x="92" y="210"/>
                </a:moveTo>
                <a:lnTo>
                  <a:pt x="92" y="210"/>
                </a:lnTo>
                <a:close/>
                <a:moveTo>
                  <a:pt x="92" y="211"/>
                </a:moveTo>
                <a:lnTo>
                  <a:pt x="92" y="210"/>
                </a:lnTo>
                <a:lnTo>
                  <a:pt x="92" y="211"/>
                </a:lnTo>
                <a:close/>
                <a:moveTo>
                  <a:pt x="88" y="210"/>
                </a:moveTo>
                <a:lnTo>
                  <a:pt x="88" y="210"/>
                </a:lnTo>
                <a:close/>
                <a:moveTo>
                  <a:pt x="94" y="212"/>
                </a:moveTo>
                <a:lnTo>
                  <a:pt x="93" y="212"/>
                </a:lnTo>
                <a:lnTo>
                  <a:pt x="94" y="212"/>
                </a:lnTo>
                <a:close/>
                <a:moveTo>
                  <a:pt x="97" y="215"/>
                </a:moveTo>
                <a:lnTo>
                  <a:pt x="96" y="215"/>
                </a:lnTo>
                <a:lnTo>
                  <a:pt x="97" y="215"/>
                </a:lnTo>
                <a:close/>
                <a:moveTo>
                  <a:pt x="96" y="215"/>
                </a:moveTo>
                <a:lnTo>
                  <a:pt x="95" y="215"/>
                </a:lnTo>
                <a:lnTo>
                  <a:pt x="96" y="215"/>
                </a:lnTo>
                <a:close/>
                <a:moveTo>
                  <a:pt x="84" y="215"/>
                </a:moveTo>
                <a:lnTo>
                  <a:pt x="84" y="214"/>
                </a:lnTo>
                <a:lnTo>
                  <a:pt x="84" y="215"/>
                </a:lnTo>
                <a:close/>
                <a:moveTo>
                  <a:pt x="95" y="217"/>
                </a:moveTo>
                <a:lnTo>
                  <a:pt x="95" y="217"/>
                </a:lnTo>
                <a:lnTo>
                  <a:pt x="95" y="218"/>
                </a:lnTo>
                <a:lnTo>
                  <a:pt x="94" y="218"/>
                </a:lnTo>
                <a:lnTo>
                  <a:pt x="94" y="217"/>
                </a:lnTo>
                <a:lnTo>
                  <a:pt x="94" y="216"/>
                </a:lnTo>
                <a:lnTo>
                  <a:pt x="95" y="216"/>
                </a:lnTo>
                <a:lnTo>
                  <a:pt x="96" y="216"/>
                </a:lnTo>
                <a:lnTo>
                  <a:pt x="95" y="217"/>
                </a:lnTo>
                <a:close/>
                <a:moveTo>
                  <a:pt x="96" y="216"/>
                </a:moveTo>
                <a:lnTo>
                  <a:pt x="97" y="216"/>
                </a:lnTo>
                <a:lnTo>
                  <a:pt x="96" y="216"/>
                </a:lnTo>
                <a:close/>
                <a:moveTo>
                  <a:pt x="96" y="216"/>
                </a:moveTo>
                <a:lnTo>
                  <a:pt x="96" y="216"/>
                </a:lnTo>
                <a:close/>
                <a:moveTo>
                  <a:pt x="85" y="216"/>
                </a:moveTo>
                <a:lnTo>
                  <a:pt x="85" y="216"/>
                </a:lnTo>
                <a:lnTo>
                  <a:pt x="84" y="217"/>
                </a:lnTo>
                <a:lnTo>
                  <a:pt x="84" y="216"/>
                </a:lnTo>
                <a:lnTo>
                  <a:pt x="83" y="217"/>
                </a:lnTo>
                <a:lnTo>
                  <a:pt x="83" y="216"/>
                </a:lnTo>
                <a:lnTo>
                  <a:pt x="84" y="216"/>
                </a:lnTo>
                <a:lnTo>
                  <a:pt x="85" y="215"/>
                </a:lnTo>
                <a:lnTo>
                  <a:pt x="85" y="216"/>
                </a:lnTo>
                <a:close/>
                <a:moveTo>
                  <a:pt x="92" y="217"/>
                </a:moveTo>
                <a:lnTo>
                  <a:pt x="93" y="217"/>
                </a:lnTo>
                <a:lnTo>
                  <a:pt x="92" y="217"/>
                </a:lnTo>
                <a:close/>
                <a:moveTo>
                  <a:pt x="93" y="217"/>
                </a:moveTo>
                <a:lnTo>
                  <a:pt x="92" y="217"/>
                </a:lnTo>
                <a:lnTo>
                  <a:pt x="93" y="217"/>
                </a:lnTo>
                <a:close/>
                <a:moveTo>
                  <a:pt x="93" y="219"/>
                </a:moveTo>
                <a:lnTo>
                  <a:pt x="93" y="219"/>
                </a:lnTo>
                <a:close/>
                <a:moveTo>
                  <a:pt x="77" y="217"/>
                </a:moveTo>
                <a:lnTo>
                  <a:pt x="77" y="217"/>
                </a:lnTo>
                <a:close/>
                <a:moveTo>
                  <a:pt x="92" y="219"/>
                </a:moveTo>
                <a:lnTo>
                  <a:pt x="92" y="219"/>
                </a:lnTo>
                <a:close/>
                <a:moveTo>
                  <a:pt x="75" y="219"/>
                </a:moveTo>
                <a:lnTo>
                  <a:pt x="75" y="219"/>
                </a:lnTo>
                <a:lnTo>
                  <a:pt x="75" y="218"/>
                </a:lnTo>
                <a:lnTo>
                  <a:pt x="75" y="219"/>
                </a:lnTo>
                <a:lnTo>
                  <a:pt x="76" y="219"/>
                </a:lnTo>
                <a:lnTo>
                  <a:pt x="75" y="219"/>
                </a:lnTo>
                <a:close/>
                <a:moveTo>
                  <a:pt x="74" y="219"/>
                </a:moveTo>
                <a:lnTo>
                  <a:pt x="74" y="219"/>
                </a:lnTo>
                <a:close/>
                <a:moveTo>
                  <a:pt x="37" y="215"/>
                </a:moveTo>
                <a:lnTo>
                  <a:pt x="37" y="215"/>
                </a:lnTo>
                <a:lnTo>
                  <a:pt x="38" y="215"/>
                </a:lnTo>
                <a:lnTo>
                  <a:pt x="37" y="215"/>
                </a:lnTo>
                <a:close/>
                <a:moveTo>
                  <a:pt x="35" y="216"/>
                </a:moveTo>
                <a:lnTo>
                  <a:pt x="35" y="216"/>
                </a:lnTo>
                <a:close/>
                <a:moveTo>
                  <a:pt x="33" y="216"/>
                </a:moveTo>
                <a:lnTo>
                  <a:pt x="33" y="216"/>
                </a:lnTo>
                <a:close/>
                <a:moveTo>
                  <a:pt x="33" y="218"/>
                </a:moveTo>
                <a:lnTo>
                  <a:pt x="33" y="218"/>
                </a:lnTo>
                <a:lnTo>
                  <a:pt x="33" y="217"/>
                </a:lnTo>
                <a:lnTo>
                  <a:pt x="34" y="217"/>
                </a:lnTo>
                <a:lnTo>
                  <a:pt x="33" y="217"/>
                </a:lnTo>
                <a:lnTo>
                  <a:pt x="33" y="218"/>
                </a:lnTo>
                <a:close/>
                <a:moveTo>
                  <a:pt x="28" y="217"/>
                </a:moveTo>
                <a:lnTo>
                  <a:pt x="28" y="217"/>
                </a:lnTo>
                <a:lnTo>
                  <a:pt x="29" y="216"/>
                </a:lnTo>
                <a:lnTo>
                  <a:pt x="29" y="217"/>
                </a:lnTo>
                <a:lnTo>
                  <a:pt x="28" y="217"/>
                </a:lnTo>
                <a:close/>
                <a:moveTo>
                  <a:pt x="27" y="217"/>
                </a:moveTo>
                <a:lnTo>
                  <a:pt x="27" y="216"/>
                </a:lnTo>
                <a:lnTo>
                  <a:pt x="27" y="217"/>
                </a:lnTo>
                <a:close/>
                <a:moveTo>
                  <a:pt x="23" y="216"/>
                </a:moveTo>
                <a:lnTo>
                  <a:pt x="23" y="216"/>
                </a:lnTo>
                <a:close/>
                <a:moveTo>
                  <a:pt x="26" y="217"/>
                </a:moveTo>
                <a:lnTo>
                  <a:pt x="26" y="217"/>
                </a:lnTo>
                <a:lnTo>
                  <a:pt x="27" y="217"/>
                </a:lnTo>
                <a:lnTo>
                  <a:pt x="26" y="217"/>
                </a:lnTo>
                <a:close/>
                <a:moveTo>
                  <a:pt x="30" y="217"/>
                </a:moveTo>
                <a:lnTo>
                  <a:pt x="29" y="217"/>
                </a:lnTo>
                <a:lnTo>
                  <a:pt x="30" y="217"/>
                </a:lnTo>
                <a:close/>
                <a:moveTo>
                  <a:pt x="29" y="218"/>
                </a:moveTo>
                <a:lnTo>
                  <a:pt x="29" y="217"/>
                </a:lnTo>
                <a:lnTo>
                  <a:pt x="29" y="218"/>
                </a:lnTo>
                <a:close/>
                <a:moveTo>
                  <a:pt x="26" y="218"/>
                </a:moveTo>
                <a:lnTo>
                  <a:pt x="26" y="217"/>
                </a:lnTo>
                <a:lnTo>
                  <a:pt x="26" y="218"/>
                </a:lnTo>
                <a:close/>
                <a:moveTo>
                  <a:pt x="25" y="218"/>
                </a:moveTo>
                <a:lnTo>
                  <a:pt x="25" y="218"/>
                </a:lnTo>
                <a:lnTo>
                  <a:pt x="25" y="217"/>
                </a:lnTo>
                <a:lnTo>
                  <a:pt x="26" y="217"/>
                </a:lnTo>
                <a:lnTo>
                  <a:pt x="25" y="218"/>
                </a:lnTo>
                <a:close/>
                <a:moveTo>
                  <a:pt x="29" y="220"/>
                </a:moveTo>
                <a:lnTo>
                  <a:pt x="29" y="219"/>
                </a:lnTo>
                <a:lnTo>
                  <a:pt x="30" y="220"/>
                </a:lnTo>
                <a:lnTo>
                  <a:pt x="29" y="220"/>
                </a:lnTo>
                <a:close/>
                <a:moveTo>
                  <a:pt x="21" y="219"/>
                </a:moveTo>
                <a:lnTo>
                  <a:pt x="21" y="219"/>
                </a:lnTo>
                <a:close/>
                <a:moveTo>
                  <a:pt x="22" y="220"/>
                </a:moveTo>
                <a:lnTo>
                  <a:pt x="22" y="220"/>
                </a:lnTo>
                <a:close/>
                <a:moveTo>
                  <a:pt x="20" y="221"/>
                </a:moveTo>
                <a:lnTo>
                  <a:pt x="20" y="221"/>
                </a:lnTo>
                <a:close/>
                <a:moveTo>
                  <a:pt x="21" y="221"/>
                </a:moveTo>
                <a:lnTo>
                  <a:pt x="21" y="221"/>
                </a:lnTo>
                <a:close/>
                <a:moveTo>
                  <a:pt x="21" y="222"/>
                </a:moveTo>
                <a:lnTo>
                  <a:pt x="21" y="221"/>
                </a:lnTo>
                <a:lnTo>
                  <a:pt x="22" y="221"/>
                </a:lnTo>
                <a:lnTo>
                  <a:pt x="22" y="222"/>
                </a:lnTo>
                <a:lnTo>
                  <a:pt x="21" y="222"/>
                </a:lnTo>
                <a:close/>
                <a:moveTo>
                  <a:pt x="21" y="223"/>
                </a:moveTo>
                <a:lnTo>
                  <a:pt x="21" y="223"/>
                </a:lnTo>
                <a:close/>
                <a:moveTo>
                  <a:pt x="20" y="223"/>
                </a:moveTo>
                <a:lnTo>
                  <a:pt x="20" y="223"/>
                </a:lnTo>
                <a:close/>
                <a:moveTo>
                  <a:pt x="21" y="224"/>
                </a:moveTo>
                <a:lnTo>
                  <a:pt x="21" y="224"/>
                </a:lnTo>
                <a:close/>
                <a:moveTo>
                  <a:pt x="19" y="227"/>
                </a:moveTo>
                <a:lnTo>
                  <a:pt x="19" y="227"/>
                </a:lnTo>
                <a:lnTo>
                  <a:pt x="19" y="226"/>
                </a:lnTo>
                <a:lnTo>
                  <a:pt x="20" y="226"/>
                </a:lnTo>
                <a:lnTo>
                  <a:pt x="19" y="227"/>
                </a:lnTo>
                <a:close/>
                <a:moveTo>
                  <a:pt x="22" y="227"/>
                </a:moveTo>
                <a:lnTo>
                  <a:pt x="22" y="227"/>
                </a:lnTo>
                <a:close/>
                <a:moveTo>
                  <a:pt x="20" y="229"/>
                </a:moveTo>
                <a:lnTo>
                  <a:pt x="20" y="228"/>
                </a:lnTo>
                <a:lnTo>
                  <a:pt x="20" y="229"/>
                </a:lnTo>
                <a:close/>
                <a:moveTo>
                  <a:pt x="22" y="230"/>
                </a:moveTo>
                <a:lnTo>
                  <a:pt x="22" y="230"/>
                </a:lnTo>
                <a:lnTo>
                  <a:pt x="22" y="229"/>
                </a:lnTo>
                <a:lnTo>
                  <a:pt x="22" y="230"/>
                </a:lnTo>
                <a:close/>
                <a:moveTo>
                  <a:pt x="30" y="231"/>
                </a:moveTo>
                <a:lnTo>
                  <a:pt x="30" y="231"/>
                </a:lnTo>
                <a:lnTo>
                  <a:pt x="30" y="230"/>
                </a:lnTo>
                <a:lnTo>
                  <a:pt x="31" y="230"/>
                </a:lnTo>
                <a:lnTo>
                  <a:pt x="30" y="231"/>
                </a:lnTo>
                <a:close/>
                <a:moveTo>
                  <a:pt x="30" y="232"/>
                </a:moveTo>
                <a:lnTo>
                  <a:pt x="29" y="232"/>
                </a:lnTo>
                <a:lnTo>
                  <a:pt x="30" y="232"/>
                </a:lnTo>
                <a:close/>
                <a:moveTo>
                  <a:pt x="26" y="234"/>
                </a:moveTo>
                <a:lnTo>
                  <a:pt x="25" y="234"/>
                </a:lnTo>
                <a:lnTo>
                  <a:pt x="26" y="233"/>
                </a:lnTo>
                <a:lnTo>
                  <a:pt x="27" y="233"/>
                </a:lnTo>
                <a:lnTo>
                  <a:pt x="28" y="232"/>
                </a:lnTo>
                <a:lnTo>
                  <a:pt x="29" y="232"/>
                </a:lnTo>
                <a:lnTo>
                  <a:pt x="29" y="233"/>
                </a:lnTo>
                <a:lnTo>
                  <a:pt x="28" y="233"/>
                </a:lnTo>
                <a:lnTo>
                  <a:pt x="28" y="234"/>
                </a:lnTo>
                <a:lnTo>
                  <a:pt x="27" y="234"/>
                </a:lnTo>
                <a:lnTo>
                  <a:pt x="26" y="234"/>
                </a:lnTo>
                <a:close/>
                <a:moveTo>
                  <a:pt x="17" y="231"/>
                </a:moveTo>
                <a:lnTo>
                  <a:pt x="17" y="231"/>
                </a:lnTo>
                <a:close/>
                <a:moveTo>
                  <a:pt x="29" y="233"/>
                </a:moveTo>
                <a:lnTo>
                  <a:pt x="29" y="233"/>
                </a:lnTo>
                <a:close/>
                <a:moveTo>
                  <a:pt x="19" y="233"/>
                </a:moveTo>
                <a:lnTo>
                  <a:pt x="18" y="233"/>
                </a:lnTo>
                <a:lnTo>
                  <a:pt x="18" y="232"/>
                </a:lnTo>
                <a:lnTo>
                  <a:pt x="19" y="232"/>
                </a:lnTo>
                <a:lnTo>
                  <a:pt x="19" y="233"/>
                </a:lnTo>
                <a:close/>
                <a:moveTo>
                  <a:pt x="32" y="234"/>
                </a:moveTo>
                <a:lnTo>
                  <a:pt x="32" y="234"/>
                </a:lnTo>
                <a:close/>
                <a:moveTo>
                  <a:pt x="23" y="234"/>
                </a:moveTo>
                <a:lnTo>
                  <a:pt x="23" y="234"/>
                </a:lnTo>
                <a:lnTo>
                  <a:pt x="24" y="234"/>
                </a:lnTo>
                <a:lnTo>
                  <a:pt x="23" y="234"/>
                </a:lnTo>
                <a:close/>
                <a:moveTo>
                  <a:pt x="21" y="235"/>
                </a:moveTo>
                <a:lnTo>
                  <a:pt x="20" y="235"/>
                </a:lnTo>
                <a:lnTo>
                  <a:pt x="21" y="235"/>
                </a:lnTo>
                <a:close/>
                <a:moveTo>
                  <a:pt x="30" y="239"/>
                </a:moveTo>
                <a:lnTo>
                  <a:pt x="30" y="239"/>
                </a:lnTo>
                <a:close/>
                <a:moveTo>
                  <a:pt x="24" y="239"/>
                </a:moveTo>
                <a:lnTo>
                  <a:pt x="24" y="239"/>
                </a:lnTo>
                <a:close/>
                <a:moveTo>
                  <a:pt x="29" y="248"/>
                </a:moveTo>
                <a:lnTo>
                  <a:pt x="29" y="248"/>
                </a:lnTo>
                <a:close/>
                <a:moveTo>
                  <a:pt x="19" y="248"/>
                </a:moveTo>
                <a:lnTo>
                  <a:pt x="19" y="247"/>
                </a:lnTo>
                <a:lnTo>
                  <a:pt x="19" y="248"/>
                </a:lnTo>
                <a:close/>
                <a:moveTo>
                  <a:pt x="177" y="198"/>
                </a:moveTo>
                <a:lnTo>
                  <a:pt x="177" y="199"/>
                </a:lnTo>
                <a:lnTo>
                  <a:pt x="177" y="200"/>
                </a:lnTo>
                <a:lnTo>
                  <a:pt x="176" y="200"/>
                </a:lnTo>
                <a:lnTo>
                  <a:pt x="177" y="200"/>
                </a:lnTo>
                <a:lnTo>
                  <a:pt x="177" y="199"/>
                </a:lnTo>
                <a:lnTo>
                  <a:pt x="177" y="198"/>
                </a:lnTo>
                <a:close/>
                <a:moveTo>
                  <a:pt x="177" y="207"/>
                </a:moveTo>
                <a:lnTo>
                  <a:pt x="177" y="207"/>
                </a:lnTo>
                <a:lnTo>
                  <a:pt x="177" y="206"/>
                </a:lnTo>
                <a:lnTo>
                  <a:pt x="178" y="206"/>
                </a:lnTo>
                <a:lnTo>
                  <a:pt x="177" y="207"/>
                </a:lnTo>
                <a:close/>
                <a:moveTo>
                  <a:pt x="176" y="208"/>
                </a:moveTo>
                <a:lnTo>
                  <a:pt x="176" y="208"/>
                </a:lnTo>
                <a:lnTo>
                  <a:pt x="176" y="207"/>
                </a:lnTo>
                <a:lnTo>
                  <a:pt x="175" y="207"/>
                </a:lnTo>
                <a:lnTo>
                  <a:pt x="176" y="207"/>
                </a:lnTo>
                <a:lnTo>
                  <a:pt x="176" y="208"/>
                </a:lnTo>
                <a:close/>
                <a:moveTo>
                  <a:pt x="176" y="209"/>
                </a:moveTo>
                <a:lnTo>
                  <a:pt x="177" y="208"/>
                </a:lnTo>
                <a:lnTo>
                  <a:pt x="177" y="209"/>
                </a:lnTo>
                <a:lnTo>
                  <a:pt x="176" y="209"/>
                </a:lnTo>
                <a:close/>
                <a:moveTo>
                  <a:pt x="176" y="209"/>
                </a:moveTo>
                <a:lnTo>
                  <a:pt x="176" y="209"/>
                </a:lnTo>
                <a:close/>
                <a:moveTo>
                  <a:pt x="176" y="209"/>
                </a:moveTo>
                <a:lnTo>
                  <a:pt x="176" y="209"/>
                </a:lnTo>
                <a:lnTo>
                  <a:pt x="177" y="209"/>
                </a:lnTo>
                <a:lnTo>
                  <a:pt x="176" y="209"/>
                </a:lnTo>
                <a:close/>
                <a:moveTo>
                  <a:pt x="193" y="228"/>
                </a:moveTo>
                <a:lnTo>
                  <a:pt x="193" y="228"/>
                </a:lnTo>
                <a:lnTo>
                  <a:pt x="194" y="228"/>
                </a:lnTo>
                <a:lnTo>
                  <a:pt x="193" y="228"/>
                </a:lnTo>
                <a:close/>
                <a:moveTo>
                  <a:pt x="192" y="229"/>
                </a:moveTo>
                <a:lnTo>
                  <a:pt x="192" y="229"/>
                </a:lnTo>
                <a:lnTo>
                  <a:pt x="192" y="228"/>
                </a:lnTo>
                <a:lnTo>
                  <a:pt x="193" y="228"/>
                </a:lnTo>
                <a:lnTo>
                  <a:pt x="192" y="229"/>
                </a:lnTo>
                <a:close/>
                <a:moveTo>
                  <a:pt x="191" y="229"/>
                </a:moveTo>
                <a:lnTo>
                  <a:pt x="191" y="229"/>
                </a:lnTo>
                <a:close/>
                <a:moveTo>
                  <a:pt x="175" y="210"/>
                </a:moveTo>
                <a:lnTo>
                  <a:pt x="175" y="210"/>
                </a:lnTo>
                <a:lnTo>
                  <a:pt x="174" y="210"/>
                </a:lnTo>
                <a:lnTo>
                  <a:pt x="175" y="210"/>
                </a:lnTo>
                <a:close/>
                <a:moveTo>
                  <a:pt x="174" y="210"/>
                </a:moveTo>
                <a:lnTo>
                  <a:pt x="173" y="210"/>
                </a:lnTo>
                <a:lnTo>
                  <a:pt x="174" y="210"/>
                </a:lnTo>
                <a:close/>
                <a:moveTo>
                  <a:pt x="175" y="212"/>
                </a:moveTo>
                <a:lnTo>
                  <a:pt x="175" y="211"/>
                </a:lnTo>
                <a:lnTo>
                  <a:pt x="174" y="211"/>
                </a:lnTo>
                <a:lnTo>
                  <a:pt x="175" y="211"/>
                </a:lnTo>
                <a:lnTo>
                  <a:pt x="175" y="212"/>
                </a:lnTo>
                <a:close/>
                <a:moveTo>
                  <a:pt x="173" y="211"/>
                </a:moveTo>
                <a:lnTo>
                  <a:pt x="173" y="211"/>
                </a:lnTo>
                <a:close/>
                <a:moveTo>
                  <a:pt x="173" y="211"/>
                </a:moveTo>
                <a:lnTo>
                  <a:pt x="173" y="211"/>
                </a:lnTo>
                <a:close/>
                <a:moveTo>
                  <a:pt x="174" y="212"/>
                </a:moveTo>
                <a:lnTo>
                  <a:pt x="174" y="212"/>
                </a:lnTo>
                <a:lnTo>
                  <a:pt x="174" y="211"/>
                </a:lnTo>
                <a:lnTo>
                  <a:pt x="175" y="211"/>
                </a:lnTo>
                <a:lnTo>
                  <a:pt x="175" y="212"/>
                </a:lnTo>
                <a:lnTo>
                  <a:pt x="174" y="212"/>
                </a:lnTo>
                <a:close/>
                <a:moveTo>
                  <a:pt x="180" y="223"/>
                </a:moveTo>
                <a:lnTo>
                  <a:pt x="180" y="223"/>
                </a:lnTo>
                <a:close/>
                <a:moveTo>
                  <a:pt x="178" y="224"/>
                </a:moveTo>
                <a:lnTo>
                  <a:pt x="178" y="224"/>
                </a:lnTo>
                <a:lnTo>
                  <a:pt x="179" y="223"/>
                </a:lnTo>
                <a:lnTo>
                  <a:pt x="179" y="224"/>
                </a:lnTo>
                <a:lnTo>
                  <a:pt x="178" y="224"/>
                </a:lnTo>
                <a:close/>
                <a:moveTo>
                  <a:pt x="176" y="224"/>
                </a:moveTo>
                <a:lnTo>
                  <a:pt x="176" y="224"/>
                </a:lnTo>
                <a:lnTo>
                  <a:pt x="177" y="224"/>
                </a:lnTo>
                <a:lnTo>
                  <a:pt x="176" y="224"/>
                </a:lnTo>
                <a:close/>
                <a:moveTo>
                  <a:pt x="102" y="209"/>
                </a:moveTo>
                <a:lnTo>
                  <a:pt x="102" y="209"/>
                </a:lnTo>
                <a:close/>
                <a:moveTo>
                  <a:pt x="102" y="211"/>
                </a:moveTo>
                <a:lnTo>
                  <a:pt x="102" y="211"/>
                </a:lnTo>
                <a:close/>
                <a:moveTo>
                  <a:pt x="102" y="212"/>
                </a:moveTo>
                <a:lnTo>
                  <a:pt x="102" y="213"/>
                </a:lnTo>
                <a:lnTo>
                  <a:pt x="102" y="212"/>
                </a:lnTo>
                <a:lnTo>
                  <a:pt x="102" y="211"/>
                </a:lnTo>
                <a:lnTo>
                  <a:pt x="102" y="212"/>
                </a:lnTo>
                <a:close/>
                <a:moveTo>
                  <a:pt x="282" y="233"/>
                </a:moveTo>
                <a:lnTo>
                  <a:pt x="282" y="233"/>
                </a:lnTo>
                <a:lnTo>
                  <a:pt x="283" y="233"/>
                </a:lnTo>
                <a:lnTo>
                  <a:pt x="282" y="233"/>
                </a:lnTo>
                <a:close/>
                <a:moveTo>
                  <a:pt x="281" y="236"/>
                </a:moveTo>
                <a:lnTo>
                  <a:pt x="281" y="235"/>
                </a:lnTo>
                <a:lnTo>
                  <a:pt x="282" y="235"/>
                </a:lnTo>
                <a:lnTo>
                  <a:pt x="283" y="235"/>
                </a:lnTo>
                <a:lnTo>
                  <a:pt x="283" y="234"/>
                </a:lnTo>
                <a:lnTo>
                  <a:pt x="283" y="235"/>
                </a:lnTo>
                <a:lnTo>
                  <a:pt x="283" y="236"/>
                </a:lnTo>
                <a:lnTo>
                  <a:pt x="282" y="237"/>
                </a:lnTo>
                <a:lnTo>
                  <a:pt x="281" y="237"/>
                </a:lnTo>
                <a:lnTo>
                  <a:pt x="280" y="237"/>
                </a:lnTo>
                <a:lnTo>
                  <a:pt x="280" y="236"/>
                </a:lnTo>
                <a:lnTo>
                  <a:pt x="280" y="237"/>
                </a:lnTo>
                <a:lnTo>
                  <a:pt x="281" y="237"/>
                </a:lnTo>
                <a:lnTo>
                  <a:pt x="281" y="236"/>
                </a:lnTo>
                <a:close/>
                <a:moveTo>
                  <a:pt x="129" y="226"/>
                </a:moveTo>
                <a:lnTo>
                  <a:pt x="129" y="226"/>
                </a:lnTo>
                <a:lnTo>
                  <a:pt x="129" y="225"/>
                </a:lnTo>
                <a:lnTo>
                  <a:pt x="129" y="226"/>
                </a:lnTo>
                <a:close/>
                <a:moveTo>
                  <a:pt x="49" y="207"/>
                </a:moveTo>
                <a:lnTo>
                  <a:pt x="49" y="207"/>
                </a:lnTo>
                <a:lnTo>
                  <a:pt x="48" y="207"/>
                </a:lnTo>
                <a:lnTo>
                  <a:pt x="49" y="206"/>
                </a:lnTo>
                <a:lnTo>
                  <a:pt x="49" y="207"/>
                </a:lnTo>
                <a:close/>
                <a:moveTo>
                  <a:pt x="59" y="209"/>
                </a:moveTo>
                <a:lnTo>
                  <a:pt x="59" y="209"/>
                </a:lnTo>
                <a:close/>
                <a:moveTo>
                  <a:pt x="58" y="214"/>
                </a:moveTo>
                <a:lnTo>
                  <a:pt x="58" y="214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99" name="Freeform 604"/>
          <p:cNvSpPr>
            <a:spLocks/>
          </p:cNvSpPr>
          <p:nvPr/>
        </p:nvSpPr>
        <p:spPr bwMode="auto">
          <a:xfrm>
            <a:off x="3367088" y="4405313"/>
            <a:ext cx="414337" cy="255587"/>
          </a:xfrm>
          <a:custGeom>
            <a:avLst/>
            <a:gdLst>
              <a:gd name="T0" fmla="*/ 2147483646 w 404"/>
              <a:gd name="T1" fmla="*/ 2147483646 h 249"/>
              <a:gd name="T2" fmla="*/ 2147483646 w 404"/>
              <a:gd name="T3" fmla="*/ 2147483646 h 249"/>
              <a:gd name="T4" fmla="*/ 2147483646 w 404"/>
              <a:gd name="T5" fmla="*/ 2147483646 h 249"/>
              <a:gd name="T6" fmla="*/ 2147483646 w 404"/>
              <a:gd name="T7" fmla="*/ 2147483646 h 249"/>
              <a:gd name="T8" fmla="*/ 2147483646 w 404"/>
              <a:gd name="T9" fmla="*/ 2147483646 h 249"/>
              <a:gd name="T10" fmla="*/ 2147483646 w 404"/>
              <a:gd name="T11" fmla="*/ 2147483646 h 249"/>
              <a:gd name="T12" fmla="*/ 2147483646 w 404"/>
              <a:gd name="T13" fmla="*/ 2147483646 h 249"/>
              <a:gd name="T14" fmla="*/ 2147483646 w 404"/>
              <a:gd name="T15" fmla="*/ 2147483646 h 249"/>
              <a:gd name="T16" fmla="*/ 2147483646 w 404"/>
              <a:gd name="T17" fmla="*/ 2147483646 h 249"/>
              <a:gd name="T18" fmla="*/ 2147483646 w 404"/>
              <a:gd name="T19" fmla="*/ 2147483646 h 249"/>
              <a:gd name="T20" fmla="*/ 2147483646 w 404"/>
              <a:gd name="T21" fmla="*/ 2147483646 h 249"/>
              <a:gd name="T22" fmla="*/ 2147483646 w 404"/>
              <a:gd name="T23" fmla="*/ 2147483646 h 249"/>
              <a:gd name="T24" fmla="*/ 2147483646 w 404"/>
              <a:gd name="T25" fmla="*/ 2147483646 h 249"/>
              <a:gd name="T26" fmla="*/ 2147483646 w 404"/>
              <a:gd name="T27" fmla="*/ 2147483646 h 249"/>
              <a:gd name="T28" fmla="*/ 2147483646 w 404"/>
              <a:gd name="T29" fmla="*/ 2147483646 h 249"/>
              <a:gd name="T30" fmla="*/ 2147483646 w 404"/>
              <a:gd name="T31" fmla="*/ 2147483646 h 249"/>
              <a:gd name="T32" fmla="*/ 2147483646 w 404"/>
              <a:gd name="T33" fmla="*/ 2147483646 h 249"/>
              <a:gd name="T34" fmla="*/ 2147483646 w 404"/>
              <a:gd name="T35" fmla="*/ 2147483646 h 249"/>
              <a:gd name="T36" fmla="*/ 2147483646 w 404"/>
              <a:gd name="T37" fmla="*/ 2147483646 h 249"/>
              <a:gd name="T38" fmla="*/ 2147483646 w 404"/>
              <a:gd name="T39" fmla="*/ 2147483646 h 249"/>
              <a:gd name="T40" fmla="*/ 2147483646 w 404"/>
              <a:gd name="T41" fmla="*/ 2147483646 h 249"/>
              <a:gd name="T42" fmla="*/ 2147483646 w 404"/>
              <a:gd name="T43" fmla="*/ 2147483646 h 249"/>
              <a:gd name="T44" fmla="*/ 2147483646 w 404"/>
              <a:gd name="T45" fmla="*/ 2147483646 h 249"/>
              <a:gd name="T46" fmla="*/ 2147483646 w 404"/>
              <a:gd name="T47" fmla="*/ 2147483646 h 249"/>
              <a:gd name="T48" fmla="*/ 2147483646 w 404"/>
              <a:gd name="T49" fmla="*/ 2147483646 h 249"/>
              <a:gd name="T50" fmla="*/ 2147483646 w 404"/>
              <a:gd name="T51" fmla="*/ 2147483646 h 249"/>
              <a:gd name="T52" fmla="*/ 2147483646 w 404"/>
              <a:gd name="T53" fmla="*/ 2147483646 h 249"/>
              <a:gd name="T54" fmla="*/ 2147483646 w 404"/>
              <a:gd name="T55" fmla="*/ 2147483646 h 249"/>
              <a:gd name="T56" fmla="*/ 2147483646 w 404"/>
              <a:gd name="T57" fmla="*/ 2147483646 h 249"/>
              <a:gd name="T58" fmla="*/ 2147483646 w 404"/>
              <a:gd name="T59" fmla="*/ 2147483646 h 249"/>
              <a:gd name="T60" fmla="*/ 2147483646 w 404"/>
              <a:gd name="T61" fmla="*/ 2147483646 h 249"/>
              <a:gd name="T62" fmla="*/ 2147483646 w 404"/>
              <a:gd name="T63" fmla="*/ 2147483646 h 249"/>
              <a:gd name="T64" fmla="*/ 2147483646 w 404"/>
              <a:gd name="T65" fmla="*/ 2147483646 h 249"/>
              <a:gd name="T66" fmla="*/ 2147483646 w 404"/>
              <a:gd name="T67" fmla="*/ 2147483646 h 249"/>
              <a:gd name="T68" fmla="*/ 2147483646 w 404"/>
              <a:gd name="T69" fmla="*/ 2147483646 h 249"/>
              <a:gd name="T70" fmla="*/ 2147483646 w 404"/>
              <a:gd name="T71" fmla="*/ 2147483646 h 249"/>
              <a:gd name="T72" fmla="*/ 2147483646 w 404"/>
              <a:gd name="T73" fmla="*/ 2147483646 h 249"/>
              <a:gd name="T74" fmla="*/ 2147483646 w 404"/>
              <a:gd name="T75" fmla="*/ 2147483646 h 249"/>
              <a:gd name="T76" fmla="*/ 2147483646 w 404"/>
              <a:gd name="T77" fmla="*/ 2147483646 h 249"/>
              <a:gd name="T78" fmla="*/ 2147483646 w 404"/>
              <a:gd name="T79" fmla="*/ 2147483646 h 249"/>
              <a:gd name="T80" fmla="*/ 2147483646 w 404"/>
              <a:gd name="T81" fmla="*/ 2147483646 h 249"/>
              <a:gd name="T82" fmla="*/ 2147483646 w 404"/>
              <a:gd name="T83" fmla="*/ 2147483646 h 249"/>
              <a:gd name="T84" fmla="*/ 2147483646 w 404"/>
              <a:gd name="T85" fmla="*/ 2147483646 h 249"/>
              <a:gd name="T86" fmla="*/ 2147483646 w 404"/>
              <a:gd name="T87" fmla="*/ 2147483646 h 249"/>
              <a:gd name="T88" fmla="*/ 2147483646 w 404"/>
              <a:gd name="T89" fmla="*/ 2147483646 h 249"/>
              <a:gd name="T90" fmla="*/ 2147483646 w 404"/>
              <a:gd name="T91" fmla="*/ 2147483646 h 249"/>
              <a:gd name="T92" fmla="*/ 2147483646 w 404"/>
              <a:gd name="T93" fmla="*/ 2147483646 h 249"/>
              <a:gd name="T94" fmla="*/ 2147483646 w 404"/>
              <a:gd name="T95" fmla="*/ 2147483646 h 249"/>
              <a:gd name="T96" fmla="*/ 2147483646 w 404"/>
              <a:gd name="T97" fmla="*/ 2147483646 h 249"/>
              <a:gd name="T98" fmla="*/ 2147483646 w 404"/>
              <a:gd name="T99" fmla="*/ 2147483646 h 249"/>
              <a:gd name="T100" fmla="*/ 2147483646 w 404"/>
              <a:gd name="T101" fmla="*/ 2147483646 h 249"/>
              <a:gd name="T102" fmla="*/ 2147483646 w 404"/>
              <a:gd name="T103" fmla="*/ 2147483646 h 249"/>
              <a:gd name="T104" fmla="*/ 2147483646 w 404"/>
              <a:gd name="T105" fmla="*/ 2147483646 h 249"/>
              <a:gd name="T106" fmla="*/ 2147483646 w 404"/>
              <a:gd name="T107" fmla="*/ 2147483646 h 249"/>
              <a:gd name="T108" fmla="*/ 2147483646 w 404"/>
              <a:gd name="T109" fmla="*/ 2147483646 h 249"/>
              <a:gd name="T110" fmla="*/ 2147483646 w 404"/>
              <a:gd name="T111" fmla="*/ 2147483646 h 249"/>
              <a:gd name="T112" fmla="*/ 2147483646 w 404"/>
              <a:gd name="T113" fmla="*/ 2147483646 h 249"/>
              <a:gd name="T114" fmla="*/ 2147483646 w 404"/>
              <a:gd name="T115" fmla="*/ 2147483646 h 249"/>
              <a:gd name="T116" fmla="*/ 2147483646 w 404"/>
              <a:gd name="T117" fmla="*/ 2147483646 h 249"/>
              <a:gd name="T118" fmla="*/ 2147483646 w 404"/>
              <a:gd name="T119" fmla="*/ 2147483646 h 249"/>
              <a:gd name="T120" fmla="*/ 2147483646 w 404"/>
              <a:gd name="T121" fmla="*/ 2147483646 h 249"/>
              <a:gd name="T122" fmla="*/ 2147483646 w 404"/>
              <a:gd name="T123" fmla="*/ 2147483646 h 249"/>
              <a:gd name="T124" fmla="*/ 2147483646 w 404"/>
              <a:gd name="T125" fmla="*/ 2147483646 h 24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404"/>
              <a:gd name="T190" fmla="*/ 0 h 249"/>
              <a:gd name="T191" fmla="*/ 404 w 404"/>
              <a:gd name="T192" fmla="*/ 249 h 249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404" h="249">
                <a:moveTo>
                  <a:pt x="16" y="145"/>
                </a:moveTo>
                <a:lnTo>
                  <a:pt x="16" y="145"/>
                </a:lnTo>
                <a:lnTo>
                  <a:pt x="17" y="144"/>
                </a:lnTo>
                <a:lnTo>
                  <a:pt x="18" y="143"/>
                </a:lnTo>
                <a:lnTo>
                  <a:pt x="18" y="144"/>
                </a:lnTo>
                <a:lnTo>
                  <a:pt x="19" y="143"/>
                </a:lnTo>
                <a:lnTo>
                  <a:pt x="20" y="143"/>
                </a:lnTo>
                <a:lnTo>
                  <a:pt x="21" y="143"/>
                </a:lnTo>
                <a:lnTo>
                  <a:pt x="22" y="143"/>
                </a:lnTo>
                <a:lnTo>
                  <a:pt x="23" y="143"/>
                </a:lnTo>
                <a:lnTo>
                  <a:pt x="24" y="141"/>
                </a:lnTo>
                <a:lnTo>
                  <a:pt x="25" y="141"/>
                </a:lnTo>
                <a:lnTo>
                  <a:pt x="26" y="142"/>
                </a:lnTo>
                <a:lnTo>
                  <a:pt x="26" y="143"/>
                </a:lnTo>
                <a:lnTo>
                  <a:pt x="27" y="143"/>
                </a:lnTo>
                <a:lnTo>
                  <a:pt x="28" y="143"/>
                </a:lnTo>
                <a:lnTo>
                  <a:pt x="29" y="143"/>
                </a:lnTo>
                <a:lnTo>
                  <a:pt x="30" y="143"/>
                </a:lnTo>
                <a:lnTo>
                  <a:pt x="30" y="144"/>
                </a:lnTo>
                <a:lnTo>
                  <a:pt x="31" y="144"/>
                </a:lnTo>
                <a:lnTo>
                  <a:pt x="31" y="143"/>
                </a:lnTo>
                <a:lnTo>
                  <a:pt x="32" y="143"/>
                </a:lnTo>
                <a:lnTo>
                  <a:pt x="32" y="142"/>
                </a:lnTo>
                <a:lnTo>
                  <a:pt x="33" y="141"/>
                </a:lnTo>
                <a:lnTo>
                  <a:pt x="34" y="141"/>
                </a:lnTo>
                <a:lnTo>
                  <a:pt x="34" y="140"/>
                </a:lnTo>
                <a:lnTo>
                  <a:pt x="35" y="139"/>
                </a:lnTo>
                <a:lnTo>
                  <a:pt x="36" y="139"/>
                </a:lnTo>
                <a:lnTo>
                  <a:pt x="37" y="139"/>
                </a:lnTo>
                <a:lnTo>
                  <a:pt x="38" y="138"/>
                </a:lnTo>
                <a:lnTo>
                  <a:pt x="38" y="139"/>
                </a:lnTo>
                <a:lnTo>
                  <a:pt x="39" y="139"/>
                </a:lnTo>
                <a:lnTo>
                  <a:pt x="40" y="139"/>
                </a:lnTo>
                <a:lnTo>
                  <a:pt x="40" y="140"/>
                </a:lnTo>
                <a:lnTo>
                  <a:pt x="41" y="139"/>
                </a:lnTo>
                <a:lnTo>
                  <a:pt x="42" y="140"/>
                </a:lnTo>
                <a:lnTo>
                  <a:pt x="42" y="139"/>
                </a:lnTo>
                <a:lnTo>
                  <a:pt x="43" y="139"/>
                </a:lnTo>
                <a:lnTo>
                  <a:pt x="42" y="140"/>
                </a:lnTo>
                <a:lnTo>
                  <a:pt x="43" y="140"/>
                </a:lnTo>
                <a:lnTo>
                  <a:pt x="44" y="140"/>
                </a:lnTo>
                <a:lnTo>
                  <a:pt x="44" y="139"/>
                </a:lnTo>
                <a:lnTo>
                  <a:pt x="45" y="139"/>
                </a:lnTo>
                <a:lnTo>
                  <a:pt x="45" y="138"/>
                </a:lnTo>
                <a:lnTo>
                  <a:pt x="46" y="138"/>
                </a:lnTo>
                <a:lnTo>
                  <a:pt x="46" y="137"/>
                </a:lnTo>
                <a:lnTo>
                  <a:pt x="47" y="138"/>
                </a:lnTo>
                <a:lnTo>
                  <a:pt x="47" y="137"/>
                </a:lnTo>
                <a:lnTo>
                  <a:pt x="48" y="137"/>
                </a:lnTo>
                <a:lnTo>
                  <a:pt x="48" y="136"/>
                </a:lnTo>
                <a:lnTo>
                  <a:pt x="49" y="136"/>
                </a:lnTo>
                <a:lnTo>
                  <a:pt x="50" y="136"/>
                </a:lnTo>
                <a:lnTo>
                  <a:pt x="50" y="135"/>
                </a:lnTo>
                <a:lnTo>
                  <a:pt x="51" y="135"/>
                </a:lnTo>
                <a:lnTo>
                  <a:pt x="51" y="134"/>
                </a:lnTo>
                <a:lnTo>
                  <a:pt x="51" y="133"/>
                </a:lnTo>
                <a:lnTo>
                  <a:pt x="52" y="133"/>
                </a:lnTo>
                <a:lnTo>
                  <a:pt x="53" y="133"/>
                </a:lnTo>
                <a:lnTo>
                  <a:pt x="54" y="133"/>
                </a:lnTo>
                <a:lnTo>
                  <a:pt x="53" y="133"/>
                </a:lnTo>
                <a:lnTo>
                  <a:pt x="54" y="133"/>
                </a:lnTo>
                <a:lnTo>
                  <a:pt x="54" y="132"/>
                </a:lnTo>
                <a:lnTo>
                  <a:pt x="54" y="133"/>
                </a:lnTo>
                <a:lnTo>
                  <a:pt x="55" y="133"/>
                </a:lnTo>
                <a:lnTo>
                  <a:pt x="56" y="133"/>
                </a:lnTo>
                <a:lnTo>
                  <a:pt x="57" y="133"/>
                </a:lnTo>
                <a:lnTo>
                  <a:pt x="58" y="133"/>
                </a:lnTo>
                <a:lnTo>
                  <a:pt x="58" y="134"/>
                </a:lnTo>
                <a:lnTo>
                  <a:pt x="58" y="135"/>
                </a:lnTo>
                <a:lnTo>
                  <a:pt x="59" y="134"/>
                </a:lnTo>
                <a:lnTo>
                  <a:pt x="59" y="135"/>
                </a:lnTo>
                <a:lnTo>
                  <a:pt x="59" y="134"/>
                </a:lnTo>
                <a:lnTo>
                  <a:pt x="60" y="134"/>
                </a:lnTo>
                <a:lnTo>
                  <a:pt x="61" y="134"/>
                </a:lnTo>
                <a:lnTo>
                  <a:pt x="61" y="133"/>
                </a:lnTo>
                <a:lnTo>
                  <a:pt x="62" y="133"/>
                </a:lnTo>
                <a:lnTo>
                  <a:pt x="62" y="134"/>
                </a:lnTo>
                <a:lnTo>
                  <a:pt x="62" y="133"/>
                </a:lnTo>
                <a:lnTo>
                  <a:pt x="63" y="133"/>
                </a:lnTo>
                <a:lnTo>
                  <a:pt x="63" y="134"/>
                </a:lnTo>
                <a:lnTo>
                  <a:pt x="64" y="134"/>
                </a:lnTo>
                <a:lnTo>
                  <a:pt x="65" y="134"/>
                </a:lnTo>
                <a:lnTo>
                  <a:pt x="66" y="134"/>
                </a:lnTo>
                <a:lnTo>
                  <a:pt x="67" y="134"/>
                </a:lnTo>
                <a:lnTo>
                  <a:pt x="67" y="133"/>
                </a:lnTo>
                <a:lnTo>
                  <a:pt x="68" y="133"/>
                </a:lnTo>
                <a:lnTo>
                  <a:pt x="69" y="133"/>
                </a:lnTo>
                <a:lnTo>
                  <a:pt x="70" y="133"/>
                </a:lnTo>
                <a:lnTo>
                  <a:pt x="71" y="133"/>
                </a:lnTo>
                <a:lnTo>
                  <a:pt x="71" y="134"/>
                </a:lnTo>
                <a:lnTo>
                  <a:pt x="71" y="135"/>
                </a:lnTo>
                <a:lnTo>
                  <a:pt x="71" y="136"/>
                </a:lnTo>
                <a:lnTo>
                  <a:pt x="72" y="135"/>
                </a:lnTo>
                <a:lnTo>
                  <a:pt x="72" y="136"/>
                </a:lnTo>
                <a:lnTo>
                  <a:pt x="73" y="135"/>
                </a:lnTo>
                <a:lnTo>
                  <a:pt x="73" y="136"/>
                </a:lnTo>
                <a:lnTo>
                  <a:pt x="74" y="135"/>
                </a:lnTo>
                <a:lnTo>
                  <a:pt x="75" y="135"/>
                </a:lnTo>
                <a:lnTo>
                  <a:pt x="74" y="134"/>
                </a:lnTo>
                <a:lnTo>
                  <a:pt x="75" y="134"/>
                </a:lnTo>
                <a:lnTo>
                  <a:pt x="76" y="134"/>
                </a:lnTo>
                <a:lnTo>
                  <a:pt x="77" y="134"/>
                </a:lnTo>
                <a:lnTo>
                  <a:pt x="78" y="133"/>
                </a:lnTo>
                <a:lnTo>
                  <a:pt x="79" y="133"/>
                </a:lnTo>
                <a:lnTo>
                  <a:pt x="79" y="132"/>
                </a:lnTo>
                <a:lnTo>
                  <a:pt x="80" y="133"/>
                </a:lnTo>
                <a:lnTo>
                  <a:pt x="80" y="132"/>
                </a:lnTo>
                <a:lnTo>
                  <a:pt x="80" y="133"/>
                </a:lnTo>
                <a:lnTo>
                  <a:pt x="81" y="133"/>
                </a:lnTo>
                <a:lnTo>
                  <a:pt x="80" y="133"/>
                </a:lnTo>
                <a:lnTo>
                  <a:pt x="81" y="133"/>
                </a:lnTo>
                <a:lnTo>
                  <a:pt x="81" y="132"/>
                </a:lnTo>
                <a:lnTo>
                  <a:pt x="82" y="132"/>
                </a:lnTo>
                <a:lnTo>
                  <a:pt x="82" y="131"/>
                </a:lnTo>
                <a:lnTo>
                  <a:pt x="83" y="132"/>
                </a:lnTo>
                <a:lnTo>
                  <a:pt x="83" y="131"/>
                </a:lnTo>
                <a:lnTo>
                  <a:pt x="84" y="131"/>
                </a:lnTo>
                <a:lnTo>
                  <a:pt x="83" y="131"/>
                </a:lnTo>
                <a:lnTo>
                  <a:pt x="84" y="131"/>
                </a:lnTo>
                <a:lnTo>
                  <a:pt x="85" y="131"/>
                </a:lnTo>
                <a:lnTo>
                  <a:pt x="85" y="130"/>
                </a:lnTo>
                <a:lnTo>
                  <a:pt x="85" y="129"/>
                </a:lnTo>
                <a:lnTo>
                  <a:pt x="86" y="129"/>
                </a:lnTo>
                <a:lnTo>
                  <a:pt x="86" y="128"/>
                </a:lnTo>
                <a:lnTo>
                  <a:pt x="87" y="128"/>
                </a:lnTo>
                <a:lnTo>
                  <a:pt x="87" y="127"/>
                </a:lnTo>
                <a:lnTo>
                  <a:pt x="88" y="127"/>
                </a:lnTo>
                <a:lnTo>
                  <a:pt x="88" y="128"/>
                </a:lnTo>
                <a:lnTo>
                  <a:pt x="88" y="129"/>
                </a:lnTo>
                <a:lnTo>
                  <a:pt x="89" y="128"/>
                </a:lnTo>
                <a:lnTo>
                  <a:pt x="89" y="127"/>
                </a:lnTo>
                <a:lnTo>
                  <a:pt x="90" y="128"/>
                </a:lnTo>
                <a:lnTo>
                  <a:pt x="90" y="127"/>
                </a:lnTo>
                <a:lnTo>
                  <a:pt x="90" y="126"/>
                </a:lnTo>
                <a:lnTo>
                  <a:pt x="91" y="126"/>
                </a:lnTo>
                <a:lnTo>
                  <a:pt x="92" y="126"/>
                </a:lnTo>
                <a:lnTo>
                  <a:pt x="93" y="126"/>
                </a:lnTo>
                <a:lnTo>
                  <a:pt x="94" y="126"/>
                </a:lnTo>
                <a:lnTo>
                  <a:pt x="95" y="126"/>
                </a:lnTo>
                <a:lnTo>
                  <a:pt x="96" y="126"/>
                </a:lnTo>
                <a:lnTo>
                  <a:pt x="96" y="127"/>
                </a:lnTo>
                <a:lnTo>
                  <a:pt x="97" y="127"/>
                </a:lnTo>
                <a:lnTo>
                  <a:pt x="97" y="126"/>
                </a:lnTo>
                <a:lnTo>
                  <a:pt x="98" y="127"/>
                </a:lnTo>
                <a:lnTo>
                  <a:pt x="98" y="126"/>
                </a:lnTo>
                <a:lnTo>
                  <a:pt x="99" y="126"/>
                </a:lnTo>
                <a:lnTo>
                  <a:pt x="100" y="126"/>
                </a:lnTo>
                <a:lnTo>
                  <a:pt x="100" y="125"/>
                </a:lnTo>
                <a:lnTo>
                  <a:pt x="101" y="125"/>
                </a:lnTo>
                <a:lnTo>
                  <a:pt x="102" y="125"/>
                </a:lnTo>
                <a:lnTo>
                  <a:pt x="103" y="125"/>
                </a:lnTo>
                <a:lnTo>
                  <a:pt x="103" y="124"/>
                </a:lnTo>
                <a:lnTo>
                  <a:pt x="104" y="124"/>
                </a:lnTo>
                <a:lnTo>
                  <a:pt x="105" y="124"/>
                </a:lnTo>
                <a:lnTo>
                  <a:pt x="106" y="124"/>
                </a:lnTo>
                <a:lnTo>
                  <a:pt x="108" y="123"/>
                </a:lnTo>
                <a:lnTo>
                  <a:pt x="109" y="123"/>
                </a:lnTo>
                <a:lnTo>
                  <a:pt x="110" y="123"/>
                </a:lnTo>
                <a:lnTo>
                  <a:pt x="109" y="122"/>
                </a:lnTo>
                <a:lnTo>
                  <a:pt x="110" y="122"/>
                </a:lnTo>
                <a:lnTo>
                  <a:pt x="111" y="122"/>
                </a:lnTo>
                <a:lnTo>
                  <a:pt x="112" y="121"/>
                </a:lnTo>
                <a:lnTo>
                  <a:pt x="112" y="122"/>
                </a:lnTo>
                <a:lnTo>
                  <a:pt x="113" y="122"/>
                </a:lnTo>
                <a:lnTo>
                  <a:pt x="114" y="122"/>
                </a:lnTo>
                <a:lnTo>
                  <a:pt x="115" y="121"/>
                </a:lnTo>
                <a:lnTo>
                  <a:pt x="116" y="121"/>
                </a:lnTo>
                <a:lnTo>
                  <a:pt x="117" y="120"/>
                </a:lnTo>
                <a:lnTo>
                  <a:pt x="116" y="120"/>
                </a:lnTo>
                <a:lnTo>
                  <a:pt x="117" y="120"/>
                </a:lnTo>
                <a:lnTo>
                  <a:pt x="118" y="120"/>
                </a:lnTo>
                <a:lnTo>
                  <a:pt x="119" y="119"/>
                </a:lnTo>
                <a:lnTo>
                  <a:pt x="120" y="119"/>
                </a:lnTo>
                <a:lnTo>
                  <a:pt x="121" y="119"/>
                </a:lnTo>
                <a:lnTo>
                  <a:pt x="121" y="120"/>
                </a:lnTo>
                <a:lnTo>
                  <a:pt x="122" y="120"/>
                </a:lnTo>
                <a:lnTo>
                  <a:pt x="122" y="121"/>
                </a:lnTo>
                <a:lnTo>
                  <a:pt x="122" y="122"/>
                </a:lnTo>
                <a:lnTo>
                  <a:pt x="123" y="122"/>
                </a:lnTo>
                <a:lnTo>
                  <a:pt x="124" y="122"/>
                </a:lnTo>
                <a:lnTo>
                  <a:pt x="124" y="123"/>
                </a:lnTo>
                <a:lnTo>
                  <a:pt x="124" y="122"/>
                </a:lnTo>
                <a:lnTo>
                  <a:pt x="125" y="122"/>
                </a:lnTo>
                <a:lnTo>
                  <a:pt x="125" y="121"/>
                </a:lnTo>
                <a:lnTo>
                  <a:pt x="126" y="121"/>
                </a:lnTo>
                <a:lnTo>
                  <a:pt x="127" y="121"/>
                </a:lnTo>
                <a:lnTo>
                  <a:pt x="128" y="121"/>
                </a:lnTo>
                <a:lnTo>
                  <a:pt x="128" y="120"/>
                </a:lnTo>
                <a:lnTo>
                  <a:pt x="129" y="120"/>
                </a:lnTo>
                <a:lnTo>
                  <a:pt x="129" y="121"/>
                </a:lnTo>
                <a:lnTo>
                  <a:pt x="129" y="122"/>
                </a:lnTo>
                <a:lnTo>
                  <a:pt x="130" y="122"/>
                </a:lnTo>
                <a:lnTo>
                  <a:pt x="130" y="123"/>
                </a:lnTo>
                <a:lnTo>
                  <a:pt x="130" y="122"/>
                </a:lnTo>
                <a:lnTo>
                  <a:pt x="131" y="122"/>
                </a:lnTo>
                <a:lnTo>
                  <a:pt x="131" y="121"/>
                </a:lnTo>
                <a:lnTo>
                  <a:pt x="132" y="121"/>
                </a:lnTo>
                <a:lnTo>
                  <a:pt x="132" y="120"/>
                </a:lnTo>
                <a:lnTo>
                  <a:pt x="133" y="120"/>
                </a:lnTo>
                <a:lnTo>
                  <a:pt x="134" y="121"/>
                </a:lnTo>
                <a:lnTo>
                  <a:pt x="134" y="122"/>
                </a:lnTo>
                <a:lnTo>
                  <a:pt x="135" y="121"/>
                </a:lnTo>
                <a:lnTo>
                  <a:pt x="135" y="122"/>
                </a:lnTo>
                <a:lnTo>
                  <a:pt x="136" y="122"/>
                </a:lnTo>
                <a:lnTo>
                  <a:pt x="136" y="121"/>
                </a:lnTo>
                <a:lnTo>
                  <a:pt x="137" y="121"/>
                </a:lnTo>
                <a:lnTo>
                  <a:pt x="137" y="120"/>
                </a:lnTo>
                <a:lnTo>
                  <a:pt x="138" y="120"/>
                </a:lnTo>
                <a:lnTo>
                  <a:pt x="138" y="119"/>
                </a:lnTo>
                <a:lnTo>
                  <a:pt x="139" y="119"/>
                </a:lnTo>
                <a:lnTo>
                  <a:pt x="139" y="120"/>
                </a:lnTo>
                <a:lnTo>
                  <a:pt x="139" y="121"/>
                </a:lnTo>
                <a:lnTo>
                  <a:pt x="140" y="122"/>
                </a:lnTo>
                <a:lnTo>
                  <a:pt x="140" y="123"/>
                </a:lnTo>
                <a:lnTo>
                  <a:pt x="141" y="123"/>
                </a:lnTo>
                <a:lnTo>
                  <a:pt x="142" y="123"/>
                </a:lnTo>
                <a:lnTo>
                  <a:pt x="143" y="123"/>
                </a:lnTo>
                <a:lnTo>
                  <a:pt x="144" y="122"/>
                </a:lnTo>
                <a:lnTo>
                  <a:pt x="145" y="122"/>
                </a:lnTo>
                <a:lnTo>
                  <a:pt x="145" y="121"/>
                </a:lnTo>
                <a:lnTo>
                  <a:pt x="146" y="121"/>
                </a:lnTo>
                <a:lnTo>
                  <a:pt x="146" y="122"/>
                </a:lnTo>
                <a:lnTo>
                  <a:pt x="146" y="123"/>
                </a:lnTo>
                <a:lnTo>
                  <a:pt x="147" y="123"/>
                </a:lnTo>
                <a:lnTo>
                  <a:pt x="149" y="123"/>
                </a:lnTo>
                <a:lnTo>
                  <a:pt x="149" y="122"/>
                </a:lnTo>
                <a:lnTo>
                  <a:pt x="151" y="123"/>
                </a:lnTo>
                <a:lnTo>
                  <a:pt x="151" y="122"/>
                </a:lnTo>
                <a:lnTo>
                  <a:pt x="152" y="122"/>
                </a:lnTo>
                <a:lnTo>
                  <a:pt x="153" y="122"/>
                </a:lnTo>
                <a:lnTo>
                  <a:pt x="154" y="122"/>
                </a:lnTo>
                <a:lnTo>
                  <a:pt x="154" y="121"/>
                </a:lnTo>
                <a:lnTo>
                  <a:pt x="155" y="121"/>
                </a:lnTo>
                <a:lnTo>
                  <a:pt x="156" y="120"/>
                </a:lnTo>
                <a:lnTo>
                  <a:pt x="157" y="120"/>
                </a:lnTo>
                <a:lnTo>
                  <a:pt x="158" y="119"/>
                </a:lnTo>
                <a:lnTo>
                  <a:pt x="160" y="118"/>
                </a:lnTo>
                <a:lnTo>
                  <a:pt x="160" y="117"/>
                </a:lnTo>
                <a:lnTo>
                  <a:pt x="161" y="117"/>
                </a:lnTo>
                <a:lnTo>
                  <a:pt x="162" y="117"/>
                </a:lnTo>
                <a:lnTo>
                  <a:pt x="162" y="116"/>
                </a:lnTo>
                <a:lnTo>
                  <a:pt x="163" y="117"/>
                </a:lnTo>
                <a:lnTo>
                  <a:pt x="164" y="117"/>
                </a:lnTo>
                <a:lnTo>
                  <a:pt x="165" y="117"/>
                </a:lnTo>
                <a:lnTo>
                  <a:pt x="165" y="118"/>
                </a:lnTo>
                <a:lnTo>
                  <a:pt x="166" y="118"/>
                </a:lnTo>
                <a:lnTo>
                  <a:pt x="167" y="119"/>
                </a:lnTo>
                <a:lnTo>
                  <a:pt x="167" y="118"/>
                </a:lnTo>
                <a:lnTo>
                  <a:pt x="169" y="118"/>
                </a:lnTo>
                <a:lnTo>
                  <a:pt x="170" y="118"/>
                </a:lnTo>
                <a:lnTo>
                  <a:pt x="171" y="118"/>
                </a:lnTo>
                <a:lnTo>
                  <a:pt x="172" y="118"/>
                </a:lnTo>
                <a:lnTo>
                  <a:pt x="173" y="118"/>
                </a:lnTo>
                <a:lnTo>
                  <a:pt x="173" y="119"/>
                </a:lnTo>
                <a:lnTo>
                  <a:pt x="173" y="120"/>
                </a:lnTo>
                <a:lnTo>
                  <a:pt x="174" y="120"/>
                </a:lnTo>
                <a:lnTo>
                  <a:pt x="174" y="121"/>
                </a:lnTo>
                <a:lnTo>
                  <a:pt x="175" y="121"/>
                </a:lnTo>
                <a:lnTo>
                  <a:pt x="176" y="121"/>
                </a:lnTo>
                <a:lnTo>
                  <a:pt x="176" y="120"/>
                </a:lnTo>
                <a:lnTo>
                  <a:pt x="176" y="121"/>
                </a:lnTo>
                <a:lnTo>
                  <a:pt x="176" y="122"/>
                </a:lnTo>
                <a:lnTo>
                  <a:pt x="177" y="121"/>
                </a:lnTo>
                <a:lnTo>
                  <a:pt x="179" y="121"/>
                </a:lnTo>
                <a:lnTo>
                  <a:pt x="179" y="120"/>
                </a:lnTo>
                <a:lnTo>
                  <a:pt x="180" y="120"/>
                </a:lnTo>
                <a:lnTo>
                  <a:pt x="180" y="121"/>
                </a:lnTo>
                <a:lnTo>
                  <a:pt x="181" y="122"/>
                </a:lnTo>
                <a:lnTo>
                  <a:pt x="182" y="122"/>
                </a:lnTo>
                <a:lnTo>
                  <a:pt x="183" y="122"/>
                </a:lnTo>
                <a:lnTo>
                  <a:pt x="183" y="123"/>
                </a:lnTo>
                <a:lnTo>
                  <a:pt x="183" y="124"/>
                </a:lnTo>
                <a:lnTo>
                  <a:pt x="183" y="125"/>
                </a:lnTo>
                <a:lnTo>
                  <a:pt x="182" y="125"/>
                </a:lnTo>
                <a:lnTo>
                  <a:pt x="181" y="126"/>
                </a:lnTo>
                <a:lnTo>
                  <a:pt x="181" y="127"/>
                </a:lnTo>
                <a:lnTo>
                  <a:pt x="181" y="128"/>
                </a:lnTo>
                <a:lnTo>
                  <a:pt x="181" y="129"/>
                </a:lnTo>
                <a:lnTo>
                  <a:pt x="182" y="130"/>
                </a:lnTo>
                <a:lnTo>
                  <a:pt x="183" y="130"/>
                </a:lnTo>
                <a:lnTo>
                  <a:pt x="183" y="128"/>
                </a:lnTo>
                <a:lnTo>
                  <a:pt x="185" y="127"/>
                </a:lnTo>
                <a:lnTo>
                  <a:pt x="187" y="128"/>
                </a:lnTo>
                <a:lnTo>
                  <a:pt x="188" y="128"/>
                </a:lnTo>
                <a:lnTo>
                  <a:pt x="188" y="129"/>
                </a:lnTo>
                <a:lnTo>
                  <a:pt x="189" y="129"/>
                </a:lnTo>
                <a:lnTo>
                  <a:pt x="189" y="128"/>
                </a:lnTo>
                <a:lnTo>
                  <a:pt x="190" y="128"/>
                </a:lnTo>
                <a:lnTo>
                  <a:pt x="191" y="127"/>
                </a:lnTo>
                <a:lnTo>
                  <a:pt x="192" y="127"/>
                </a:lnTo>
                <a:lnTo>
                  <a:pt x="192" y="126"/>
                </a:lnTo>
                <a:lnTo>
                  <a:pt x="192" y="125"/>
                </a:lnTo>
                <a:lnTo>
                  <a:pt x="192" y="124"/>
                </a:lnTo>
                <a:lnTo>
                  <a:pt x="193" y="124"/>
                </a:lnTo>
                <a:lnTo>
                  <a:pt x="194" y="124"/>
                </a:lnTo>
                <a:lnTo>
                  <a:pt x="195" y="123"/>
                </a:lnTo>
                <a:lnTo>
                  <a:pt x="196" y="123"/>
                </a:lnTo>
                <a:lnTo>
                  <a:pt x="196" y="124"/>
                </a:lnTo>
                <a:lnTo>
                  <a:pt x="197" y="124"/>
                </a:lnTo>
                <a:lnTo>
                  <a:pt x="197" y="123"/>
                </a:lnTo>
                <a:lnTo>
                  <a:pt x="198" y="123"/>
                </a:lnTo>
                <a:lnTo>
                  <a:pt x="198" y="122"/>
                </a:lnTo>
                <a:lnTo>
                  <a:pt x="199" y="122"/>
                </a:lnTo>
                <a:lnTo>
                  <a:pt x="200" y="122"/>
                </a:lnTo>
                <a:lnTo>
                  <a:pt x="201" y="121"/>
                </a:lnTo>
                <a:lnTo>
                  <a:pt x="202" y="121"/>
                </a:lnTo>
                <a:lnTo>
                  <a:pt x="203" y="120"/>
                </a:lnTo>
                <a:lnTo>
                  <a:pt x="205" y="120"/>
                </a:lnTo>
                <a:lnTo>
                  <a:pt x="206" y="119"/>
                </a:lnTo>
                <a:lnTo>
                  <a:pt x="206" y="118"/>
                </a:lnTo>
                <a:lnTo>
                  <a:pt x="208" y="117"/>
                </a:lnTo>
                <a:lnTo>
                  <a:pt x="209" y="117"/>
                </a:lnTo>
                <a:lnTo>
                  <a:pt x="210" y="116"/>
                </a:lnTo>
                <a:lnTo>
                  <a:pt x="211" y="116"/>
                </a:lnTo>
                <a:lnTo>
                  <a:pt x="212" y="116"/>
                </a:lnTo>
                <a:lnTo>
                  <a:pt x="214" y="115"/>
                </a:lnTo>
                <a:lnTo>
                  <a:pt x="216" y="115"/>
                </a:lnTo>
                <a:lnTo>
                  <a:pt x="219" y="114"/>
                </a:lnTo>
                <a:lnTo>
                  <a:pt x="220" y="114"/>
                </a:lnTo>
                <a:lnTo>
                  <a:pt x="221" y="113"/>
                </a:lnTo>
                <a:lnTo>
                  <a:pt x="223" y="113"/>
                </a:lnTo>
                <a:lnTo>
                  <a:pt x="226" y="111"/>
                </a:lnTo>
                <a:lnTo>
                  <a:pt x="230" y="110"/>
                </a:lnTo>
                <a:lnTo>
                  <a:pt x="232" y="109"/>
                </a:lnTo>
                <a:lnTo>
                  <a:pt x="233" y="109"/>
                </a:lnTo>
                <a:lnTo>
                  <a:pt x="235" y="109"/>
                </a:lnTo>
                <a:lnTo>
                  <a:pt x="236" y="108"/>
                </a:lnTo>
                <a:lnTo>
                  <a:pt x="237" y="108"/>
                </a:lnTo>
                <a:lnTo>
                  <a:pt x="239" y="108"/>
                </a:lnTo>
                <a:lnTo>
                  <a:pt x="239" y="107"/>
                </a:lnTo>
                <a:lnTo>
                  <a:pt x="244" y="105"/>
                </a:lnTo>
                <a:lnTo>
                  <a:pt x="245" y="105"/>
                </a:lnTo>
                <a:lnTo>
                  <a:pt x="247" y="104"/>
                </a:lnTo>
                <a:lnTo>
                  <a:pt x="248" y="104"/>
                </a:lnTo>
                <a:lnTo>
                  <a:pt x="251" y="103"/>
                </a:lnTo>
                <a:lnTo>
                  <a:pt x="251" y="102"/>
                </a:lnTo>
                <a:lnTo>
                  <a:pt x="254" y="102"/>
                </a:lnTo>
                <a:lnTo>
                  <a:pt x="255" y="102"/>
                </a:lnTo>
                <a:lnTo>
                  <a:pt x="258" y="101"/>
                </a:lnTo>
                <a:lnTo>
                  <a:pt x="260" y="99"/>
                </a:lnTo>
                <a:lnTo>
                  <a:pt x="261" y="99"/>
                </a:lnTo>
                <a:lnTo>
                  <a:pt x="262" y="99"/>
                </a:lnTo>
                <a:lnTo>
                  <a:pt x="263" y="99"/>
                </a:lnTo>
                <a:lnTo>
                  <a:pt x="264" y="99"/>
                </a:lnTo>
                <a:lnTo>
                  <a:pt x="264" y="100"/>
                </a:lnTo>
                <a:lnTo>
                  <a:pt x="265" y="99"/>
                </a:lnTo>
                <a:lnTo>
                  <a:pt x="266" y="99"/>
                </a:lnTo>
                <a:lnTo>
                  <a:pt x="267" y="98"/>
                </a:lnTo>
                <a:lnTo>
                  <a:pt x="268" y="98"/>
                </a:lnTo>
                <a:lnTo>
                  <a:pt x="269" y="98"/>
                </a:lnTo>
                <a:lnTo>
                  <a:pt x="270" y="97"/>
                </a:lnTo>
                <a:lnTo>
                  <a:pt x="271" y="97"/>
                </a:lnTo>
                <a:lnTo>
                  <a:pt x="270" y="97"/>
                </a:lnTo>
                <a:lnTo>
                  <a:pt x="271" y="96"/>
                </a:lnTo>
                <a:lnTo>
                  <a:pt x="271" y="95"/>
                </a:lnTo>
                <a:lnTo>
                  <a:pt x="271" y="94"/>
                </a:lnTo>
                <a:lnTo>
                  <a:pt x="271" y="93"/>
                </a:lnTo>
                <a:lnTo>
                  <a:pt x="270" y="93"/>
                </a:lnTo>
                <a:lnTo>
                  <a:pt x="270" y="92"/>
                </a:lnTo>
                <a:lnTo>
                  <a:pt x="269" y="91"/>
                </a:lnTo>
                <a:lnTo>
                  <a:pt x="268" y="90"/>
                </a:lnTo>
                <a:lnTo>
                  <a:pt x="268" y="91"/>
                </a:lnTo>
                <a:lnTo>
                  <a:pt x="268" y="90"/>
                </a:lnTo>
                <a:lnTo>
                  <a:pt x="267" y="91"/>
                </a:lnTo>
                <a:lnTo>
                  <a:pt x="267" y="90"/>
                </a:lnTo>
                <a:lnTo>
                  <a:pt x="267" y="91"/>
                </a:lnTo>
                <a:lnTo>
                  <a:pt x="266" y="91"/>
                </a:lnTo>
                <a:lnTo>
                  <a:pt x="266" y="90"/>
                </a:lnTo>
                <a:lnTo>
                  <a:pt x="265" y="91"/>
                </a:lnTo>
                <a:lnTo>
                  <a:pt x="265" y="90"/>
                </a:lnTo>
                <a:lnTo>
                  <a:pt x="265" y="91"/>
                </a:lnTo>
                <a:lnTo>
                  <a:pt x="264" y="91"/>
                </a:lnTo>
                <a:lnTo>
                  <a:pt x="264" y="90"/>
                </a:lnTo>
                <a:lnTo>
                  <a:pt x="264" y="89"/>
                </a:lnTo>
                <a:lnTo>
                  <a:pt x="264" y="88"/>
                </a:lnTo>
                <a:lnTo>
                  <a:pt x="263" y="89"/>
                </a:lnTo>
                <a:lnTo>
                  <a:pt x="262" y="89"/>
                </a:lnTo>
                <a:lnTo>
                  <a:pt x="262" y="88"/>
                </a:lnTo>
                <a:lnTo>
                  <a:pt x="263" y="87"/>
                </a:lnTo>
                <a:lnTo>
                  <a:pt x="263" y="86"/>
                </a:lnTo>
                <a:lnTo>
                  <a:pt x="262" y="86"/>
                </a:lnTo>
                <a:lnTo>
                  <a:pt x="263" y="85"/>
                </a:lnTo>
                <a:lnTo>
                  <a:pt x="263" y="84"/>
                </a:lnTo>
                <a:lnTo>
                  <a:pt x="264" y="83"/>
                </a:lnTo>
                <a:lnTo>
                  <a:pt x="265" y="82"/>
                </a:lnTo>
                <a:lnTo>
                  <a:pt x="266" y="82"/>
                </a:lnTo>
                <a:lnTo>
                  <a:pt x="267" y="81"/>
                </a:lnTo>
                <a:lnTo>
                  <a:pt x="267" y="80"/>
                </a:lnTo>
                <a:lnTo>
                  <a:pt x="268" y="80"/>
                </a:lnTo>
                <a:lnTo>
                  <a:pt x="269" y="79"/>
                </a:lnTo>
                <a:lnTo>
                  <a:pt x="269" y="78"/>
                </a:lnTo>
                <a:lnTo>
                  <a:pt x="270" y="78"/>
                </a:lnTo>
                <a:lnTo>
                  <a:pt x="269" y="77"/>
                </a:lnTo>
                <a:lnTo>
                  <a:pt x="270" y="77"/>
                </a:lnTo>
                <a:lnTo>
                  <a:pt x="270" y="76"/>
                </a:lnTo>
                <a:lnTo>
                  <a:pt x="271" y="77"/>
                </a:lnTo>
                <a:lnTo>
                  <a:pt x="272" y="77"/>
                </a:lnTo>
                <a:lnTo>
                  <a:pt x="272" y="76"/>
                </a:lnTo>
                <a:lnTo>
                  <a:pt x="272" y="75"/>
                </a:lnTo>
                <a:lnTo>
                  <a:pt x="273" y="75"/>
                </a:lnTo>
                <a:lnTo>
                  <a:pt x="273" y="74"/>
                </a:lnTo>
                <a:lnTo>
                  <a:pt x="273" y="75"/>
                </a:lnTo>
                <a:lnTo>
                  <a:pt x="274" y="74"/>
                </a:lnTo>
                <a:lnTo>
                  <a:pt x="275" y="74"/>
                </a:lnTo>
                <a:lnTo>
                  <a:pt x="275" y="73"/>
                </a:lnTo>
                <a:lnTo>
                  <a:pt x="274" y="72"/>
                </a:lnTo>
                <a:lnTo>
                  <a:pt x="273" y="71"/>
                </a:lnTo>
                <a:lnTo>
                  <a:pt x="274" y="71"/>
                </a:lnTo>
                <a:lnTo>
                  <a:pt x="273" y="70"/>
                </a:lnTo>
                <a:lnTo>
                  <a:pt x="271" y="70"/>
                </a:lnTo>
                <a:lnTo>
                  <a:pt x="272" y="69"/>
                </a:lnTo>
                <a:lnTo>
                  <a:pt x="272" y="68"/>
                </a:lnTo>
                <a:lnTo>
                  <a:pt x="273" y="67"/>
                </a:lnTo>
                <a:lnTo>
                  <a:pt x="274" y="67"/>
                </a:lnTo>
                <a:lnTo>
                  <a:pt x="274" y="66"/>
                </a:lnTo>
                <a:lnTo>
                  <a:pt x="274" y="65"/>
                </a:lnTo>
                <a:lnTo>
                  <a:pt x="274" y="64"/>
                </a:lnTo>
                <a:lnTo>
                  <a:pt x="275" y="63"/>
                </a:lnTo>
                <a:lnTo>
                  <a:pt x="275" y="64"/>
                </a:lnTo>
                <a:lnTo>
                  <a:pt x="275" y="65"/>
                </a:lnTo>
                <a:lnTo>
                  <a:pt x="276" y="65"/>
                </a:lnTo>
                <a:lnTo>
                  <a:pt x="276" y="64"/>
                </a:lnTo>
                <a:lnTo>
                  <a:pt x="277" y="64"/>
                </a:lnTo>
                <a:lnTo>
                  <a:pt x="278" y="64"/>
                </a:lnTo>
                <a:lnTo>
                  <a:pt x="278" y="63"/>
                </a:lnTo>
                <a:lnTo>
                  <a:pt x="277" y="63"/>
                </a:lnTo>
                <a:lnTo>
                  <a:pt x="276" y="63"/>
                </a:lnTo>
                <a:lnTo>
                  <a:pt x="276" y="62"/>
                </a:lnTo>
                <a:lnTo>
                  <a:pt x="277" y="62"/>
                </a:lnTo>
                <a:lnTo>
                  <a:pt x="277" y="61"/>
                </a:lnTo>
                <a:lnTo>
                  <a:pt x="278" y="61"/>
                </a:lnTo>
                <a:lnTo>
                  <a:pt x="277" y="61"/>
                </a:lnTo>
                <a:lnTo>
                  <a:pt x="278" y="61"/>
                </a:lnTo>
                <a:lnTo>
                  <a:pt x="279" y="60"/>
                </a:lnTo>
                <a:lnTo>
                  <a:pt x="279" y="59"/>
                </a:lnTo>
                <a:lnTo>
                  <a:pt x="278" y="58"/>
                </a:lnTo>
                <a:lnTo>
                  <a:pt x="279" y="58"/>
                </a:lnTo>
                <a:lnTo>
                  <a:pt x="280" y="57"/>
                </a:lnTo>
                <a:lnTo>
                  <a:pt x="279" y="57"/>
                </a:lnTo>
                <a:lnTo>
                  <a:pt x="279" y="56"/>
                </a:lnTo>
                <a:lnTo>
                  <a:pt x="279" y="55"/>
                </a:lnTo>
                <a:lnTo>
                  <a:pt x="278" y="55"/>
                </a:lnTo>
                <a:lnTo>
                  <a:pt x="279" y="55"/>
                </a:lnTo>
                <a:lnTo>
                  <a:pt x="279" y="54"/>
                </a:lnTo>
                <a:lnTo>
                  <a:pt x="279" y="53"/>
                </a:lnTo>
                <a:lnTo>
                  <a:pt x="280" y="53"/>
                </a:lnTo>
                <a:lnTo>
                  <a:pt x="280" y="52"/>
                </a:lnTo>
                <a:lnTo>
                  <a:pt x="280" y="51"/>
                </a:lnTo>
                <a:lnTo>
                  <a:pt x="281" y="51"/>
                </a:lnTo>
                <a:lnTo>
                  <a:pt x="282" y="51"/>
                </a:lnTo>
                <a:lnTo>
                  <a:pt x="282" y="50"/>
                </a:lnTo>
                <a:lnTo>
                  <a:pt x="283" y="49"/>
                </a:lnTo>
                <a:lnTo>
                  <a:pt x="284" y="49"/>
                </a:lnTo>
                <a:lnTo>
                  <a:pt x="284" y="48"/>
                </a:lnTo>
                <a:lnTo>
                  <a:pt x="284" y="47"/>
                </a:lnTo>
                <a:lnTo>
                  <a:pt x="284" y="46"/>
                </a:lnTo>
                <a:lnTo>
                  <a:pt x="283" y="46"/>
                </a:lnTo>
                <a:lnTo>
                  <a:pt x="283" y="45"/>
                </a:lnTo>
                <a:lnTo>
                  <a:pt x="283" y="44"/>
                </a:lnTo>
                <a:lnTo>
                  <a:pt x="284" y="44"/>
                </a:lnTo>
                <a:lnTo>
                  <a:pt x="284" y="43"/>
                </a:lnTo>
                <a:lnTo>
                  <a:pt x="284" y="42"/>
                </a:lnTo>
                <a:lnTo>
                  <a:pt x="283" y="42"/>
                </a:lnTo>
                <a:lnTo>
                  <a:pt x="283" y="41"/>
                </a:lnTo>
                <a:lnTo>
                  <a:pt x="284" y="40"/>
                </a:lnTo>
                <a:lnTo>
                  <a:pt x="285" y="39"/>
                </a:lnTo>
                <a:lnTo>
                  <a:pt x="284" y="39"/>
                </a:lnTo>
                <a:lnTo>
                  <a:pt x="285" y="39"/>
                </a:lnTo>
                <a:lnTo>
                  <a:pt x="285" y="38"/>
                </a:lnTo>
                <a:lnTo>
                  <a:pt x="285" y="37"/>
                </a:lnTo>
                <a:lnTo>
                  <a:pt x="286" y="37"/>
                </a:lnTo>
                <a:lnTo>
                  <a:pt x="286" y="36"/>
                </a:lnTo>
                <a:lnTo>
                  <a:pt x="287" y="36"/>
                </a:lnTo>
                <a:lnTo>
                  <a:pt x="287" y="35"/>
                </a:lnTo>
                <a:lnTo>
                  <a:pt x="288" y="35"/>
                </a:lnTo>
                <a:lnTo>
                  <a:pt x="288" y="34"/>
                </a:lnTo>
                <a:lnTo>
                  <a:pt x="288" y="33"/>
                </a:lnTo>
                <a:lnTo>
                  <a:pt x="289" y="33"/>
                </a:lnTo>
                <a:lnTo>
                  <a:pt x="290" y="33"/>
                </a:lnTo>
                <a:lnTo>
                  <a:pt x="291" y="33"/>
                </a:lnTo>
                <a:lnTo>
                  <a:pt x="291" y="32"/>
                </a:lnTo>
                <a:lnTo>
                  <a:pt x="292" y="32"/>
                </a:lnTo>
                <a:lnTo>
                  <a:pt x="291" y="31"/>
                </a:lnTo>
                <a:lnTo>
                  <a:pt x="292" y="31"/>
                </a:lnTo>
                <a:lnTo>
                  <a:pt x="293" y="31"/>
                </a:lnTo>
                <a:lnTo>
                  <a:pt x="293" y="30"/>
                </a:lnTo>
                <a:lnTo>
                  <a:pt x="294" y="29"/>
                </a:lnTo>
                <a:lnTo>
                  <a:pt x="295" y="29"/>
                </a:lnTo>
                <a:lnTo>
                  <a:pt x="295" y="28"/>
                </a:lnTo>
                <a:lnTo>
                  <a:pt x="295" y="27"/>
                </a:lnTo>
                <a:lnTo>
                  <a:pt x="295" y="26"/>
                </a:lnTo>
                <a:lnTo>
                  <a:pt x="296" y="27"/>
                </a:lnTo>
                <a:lnTo>
                  <a:pt x="297" y="27"/>
                </a:lnTo>
                <a:lnTo>
                  <a:pt x="297" y="26"/>
                </a:lnTo>
                <a:lnTo>
                  <a:pt x="297" y="25"/>
                </a:lnTo>
                <a:lnTo>
                  <a:pt x="296" y="25"/>
                </a:lnTo>
                <a:lnTo>
                  <a:pt x="295" y="24"/>
                </a:lnTo>
                <a:lnTo>
                  <a:pt x="294" y="24"/>
                </a:lnTo>
                <a:lnTo>
                  <a:pt x="294" y="23"/>
                </a:lnTo>
                <a:lnTo>
                  <a:pt x="293" y="23"/>
                </a:lnTo>
                <a:lnTo>
                  <a:pt x="293" y="22"/>
                </a:lnTo>
                <a:lnTo>
                  <a:pt x="292" y="22"/>
                </a:lnTo>
                <a:lnTo>
                  <a:pt x="292" y="21"/>
                </a:lnTo>
                <a:lnTo>
                  <a:pt x="291" y="20"/>
                </a:lnTo>
                <a:lnTo>
                  <a:pt x="291" y="19"/>
                </a:lnTo>
                <a:lnTo>
                  <a:pt x="292" y="19"/>
                </a:lnTo>
                <a:lnTo>
                  <a:pt x="292" y="18"/>
                </a:lnTo>
                <a:lnTo>
                  <a:pt x="293" y="18"/>
                </a:lnTo>
                <a:lnTo>
                  <a:pt x="294" y="18"/>
                </a:lnTo>
                <a:lnTo>
                  <a:pt x="295" y="18"/>
                </a:lnTo>
                <a:lnTo>
                  <a:pt x="295" y="17"/>
                </a:lnTo>
                <a:lnTo>
                  <a:pt x="296" y="17"/>
                </a:lnTo>
                <a:lnTo>
                  <a:pt x="297" y="16"/>
                </a:lnTo>
                <a:lnTo>
                  <a:pt x="298" y="16"/>
                </a:lnTo>
                <a:lnTo>
                  <a:pt x="299" y="16"/>
                </a:lnTo>
                <a:lnTo>
                  <a:pt x="300" y="17"/>
                </a:lnTo>
                <a:lnTo>
                  <a:pt x="300" y="16"/>
                </a:lnTo>
                <a:lnTo>
                  <a:pt x="301" y="16"/>
                </a:lnTo>
                <a:lnTo>
                  <a:pt x="302" y="16"/>
                </a:lnTo>
                <a:lnTo>
                  <a:pt x="303" y="16"/>
                </a:lnTo>
                <a:lnTo>
                  <a:pt x="304" y="16"/>
                </a:lnTo>
                <a:lnTo>
                  <a:pt x="305" y="16"/>
                </a:lnTo>
                <a:lnTo>
                  <a:pt x="306" y="16"/>
                </a:lnTo>
                <a:lnTo>
                  <a:pt x="306" y="17"/>
                </a:lnTo>
                <a:lnTo>
                  <a:pt x="306" y="16"/>
                </a:lnTo>
                <a:lnTo>
                  <a:pt x="307" y="16"/>
                </a:lnTo>
                <a:lnTo>
                  <a:pt x="308" y="17"/>
                </a:lnTo>
                <a:lnTo>
                  <a:pt x="309" y="17"/>
                </a:lnTo>
                <a:lnTo>
                  <a:pt x="308" y="16"/>
                </a:lnTo>
                <a:lnTo>
                  <a:pt x="309" y="16"/>
                </a:lnTo>
                <a:lnTo>
                  <a:pt x="309" y="15"/>
                </a:lnTo>
                <a:lnTo>
                  <a:pt x="310" y="15"/>
                </a:lnTo>
                <a:lnTo>
                  <a:pt x="310" y="14"/>
                </a:lnTo>
                <a:lnTo>
                  <a:pt x="310" y="13"/>
                </a:lnTo>
                <a:lnTo>
                  <a:pt x="311" y="12"/>
                </a:lnTo>
                <a:lnTo>
                  <a:pt x="312" y="11"/>
                </a:lnTo>
                <a:lnTo>
                  <a:pt x="312" y="10"/>
                </a:lnTo>
                <a:lnTo>
                  <a:pt x="312" y="9"/>
                </a:lnTo>
                <a:lnTo>
                  <a:pt x="313" y="9"/>
                </a:lnTo>
                <a:lnTo>
                  <a:pt x="314" y="9"/>
                </a:lnTo>
                <a:lnTo>
                  <a:pt x="314" y="8"/>
                </a:lnTo>
                <a:lnTo>
                  <a:pt x="315" y="8"/>
                </a:lnTo>
                <a:lnTo>
                  <a:pt x="315" y="7"/>
                </a:lnTo>
                <a:lnTo>
                  <a:pt x="314" y="7"/>
                </a:lnTo>
                <a:lnTo>
                  <a:pt x="314" y="6"/>
                </a:lnTo>
                <a:lnTo>
                  <a:pt x="314" y="5"/>
                </a:lnTo>
                <a:lnTo>
                  <a:pt x="315" y="4"/>
                </a:lnTo>
                <a:lnTo>
                  <a:pt x="315" y="3"/>
                </a:lnTo>
                <a:lnTo>
                  <a:pt x="316" y="3"/>
                </a:lnTo>
                <a:lnTo>
                  <a:pt x="317" y="3"/>
                </a:lnTo>
                <a:lnTo>
                  <a:pt x="318" y="3"/>
                </a:lnTo>
                <a:lnTo>
                  <a:pt x="319" y="2"/>
                </a:lnTo>
                <a:lnTo>
                  <a:pt x="320" y="2"/>
                </a:lnTo>
                <a:lnTo>
                  <a:pt x="320" y="1"/>
                </a:lnTo>
                <a:lnTo>
                  <a:pt x="321" y="1"/>
                </a:lnTo>
                <a:lnTo>
                  <a:pt x="321" y="0"/>
                </a:lnTo>
                <a:lnTo>
                  <a:pt x="322" y="0"/>
                </a:lnTo>
                <a:lnTo>
                  <a:pt x="322" y="1"/>
                </a:lnTo>
                <a:lnTo>
                  <a:pt x="322" y="0"/>
                </a:lnTo>
                <a:lnTo>
                  <a:pt x="323" y="0"/>
                </a:lnTo>
                <a:lnTo>
                  <a:pt x="323" y="1"/>
                </a:lnTo>
                <a:lnTo>
                  <a:pt x="323" y="2"/>
                </a:lnTo>
                <a:lnTo>
                  <a:pt x="324" y="2"/>
                </a:lnTo>
                <a:lnTo>
                  <a:pt x="325" y="3"/>
                </a:lnTo>
                <a:lnTo>
                  <a:pt x="325" y="4"/>
                </a:lnTo>
                <a:lnTo>
                  <a:pt x="326" y="5"/>
                </a:lnTo>
                <a:lnTo>
                  <a:pt x="327" y="4"/>
                </a:lnTo>
                <a:lnTo>
                  <a:pt x="327" y="5"/>
                </a:lnTo>
                <a:lnTo>
                  <a:pt x="326" y="5"/>
                </a:lnTo>
                <a:lnTo>
                  <a:pt x="327" y="5"/>
                </a:lnTo>
                <a:lnTo>
                  <a:pt x="328" y="5"/>
                </a:lnTo>
                <a:lnTo>
                  <a:pt x="329" y="5"/>
                </a:lnTo>
                <a:lnTo>
                  <a:pt x="330" y="5"/>
                </a:lnTo>
                <a:lnTo>
                  <a:pt x="331" y="5"/>
                </a:lnTo>
                <a:lnTo>
                  <a:pt x="331" y="6"/>
                </a:lnTo>
                <a:lnTo>
                  <a:pt x="332" y="6"/>
                </a:lnTo>
                <a:lnTo>
                  <a:pt x="332" y="7"/>
                </a:lnTo>
                <a:lnTo>
                  <a:pt x="333" y="7"/>
                </a:lnTo>
                <a:lnTo>
                  <a:pt x="333" y="8"/>
                </a:lnTo>
                <a:lnTo>
                  <a:pt x="333" y="9"/>
                </a:lnTo>
                <a:lnTo>
                  <a:pt x="333" y="10"/>
                </a:lnTo>
                <a:lnTo>
                  <a:pt x="332" y="10"/>
                </a:lnTo>
                <a:lnTo>
                  <a:pt x="332" y="11"/>
                </a:lnTo>
                <a:lnTo>
                  <a:pt x="332" y="12"/>
                </a:lnTo>
                <a:lnTo>
                  <a:pt x="333" y="12"/>
                </a:lnTo>
                <a:lnTo>
                  <a:pt x="332" y="12"/>
                </a:lnTo>
                <a:lnTo>
                  <a:pt x="332" y="13"/>
                </a:lnTo>
                <a:lnTo>
                  <a:pt x="333" y="13"/>
                </a:lnTo>
                <a:lnTo>
                  <a:pt x="334" y="13"/>
                </a:lnTo>
                <a:lnTo>
                  <a:pt x="334" y="12"/>
                </a:lnTo>
                <a:lnTo>
                  <a:pt x="335" y="13"/>
                </a:lnTo>
                <a:lnTo>
                  <a:pt x="334" y="14"/>
                </a:lnTo>
                <a:lnTo>
                  <a:pt x="334" y="15"/>
                </a:lnTo>
                <a:lnTo>
                  <a:pt x="334" y="16"/>
                </a:lnTo>
                <a:lnTo>
                  <a:pt x="334" y="19"/>
                </a:lnTo>
                <a:lnTo>
                  <a:pt x="333" y="19"/>
                </a:lnTo>
                <a:lnTo>
                  <a:pt x="332" y="19"/>
                </a:lnTo>
                <a:lnTo>
                  <a:pt x="332" y="20"/>
                </a:lnTo>
                <a:lnTo>
                  <a:pt x="332" y="21"/>
                </a:lnTo>
                <a:lnTo>
                  <a:pt x="333" y="22"/>
                </a:lnTo>
                <a:lnTo>
                  <a:pt x="334" y="22"/>
                </a:lnTo>
                <a:lnTo>
                  <a:pt x="334" y="23"/>
                </a:lnTo>
                <a:lnTo>
                  <a:pt x="334" y="24"/>
                </a:lnTo>
                <a:lnTo>
                  <a:pt x="334" y="25"/>
                </a:lnTo>
                <a:lnTo>
                  <a:pt x="334" y="26"/>
                </a:lnTo>
                <a:lnTo>
                  <a:pt x="333" y="26"/>
                </a:lnTo>
                <a:lnTo>
                  <a:pt x="333" y="27"/>
                </a:lnTo>
                <a:lnTo>
                  <a:pt x="332" y="28"/>
                </a:lnTo>
                <a:lnTo>
                  <a:pt x="333" y="28"/>
                </a:lnTo>
                <a:lnTo>
                  <a:pt x="333" y="29"/>
                </a:lnTo>
                <a:lnTo>
                  <a:pt x="333" y="30"/>
                </a:lnTo>
                <a:lnTo>
                  <a:pt x="332" y="30"/>
                </a:lnTo>
                <a:lnTo>
                  <a:pt x="332" y="32"/>
                </a:lnTo>
                <a:lnTo>
                  <a:pt x="333" y="32"/>
                </a:lnTo>
                <a:lnTo>
                  <a:pt x="332" y="33"/>
                </a:lnTo>
                <a:lnTo>
                  <a:pt x="332" y="32"/>
                </a:lnTo>
                <a:lnTo>
                  <a:pt x="331" y="32"/>
                </a:lnTo>
                <a:lnTo>
                  <a:pt x="331" y="33"/>
                </a:lnTo>
                <a:lnTo>
                  <a:pt x="331" y="34"/>
                </a:lnTo>
                <a:lnTo>
                  <a:pt x="332" y="34"/>
                </a:lnTo>
                <a:lnTo>
                  <a:pt x="332" y="35"/>
                </a:lnTo>
                <a:lnTo>
                  <a:pt x="331" y="36"/>
                </a:lnTo>
                <a:lnTo>
                  <a:pt x="331" y="37"/>
                </a:lnTo>
                <a:lnTo>
                  <a:pt x="330" y="37"/>
                </a:lnTo>
                <a:lnTo>
                  <a:pt x="330" y="38"/>
                </a:lnTo>
                <a:lnTo>
                  <a:pt x="331" y="38"/>
                </a:lnTo>
                <a:lnTo>
                  <a:pt x="332" y="38"/>
                </a:lnTo>
                <a:lnTo>
                  <a:pt x="333" y="38"/>
                </a:lnTo>
                <a:lnTo>
                  <a:pt x="333" y="39"/>
                </a:lnTo>
                <a:lnTo>
                  <a:pt x="332" y="39"/>
                </a:lnTo>
                <a:lnTo>
                  <a:pt x="332" y="40"/>
                </a:lnTo>
                <a:lnTo>
                  <a:pt x="333" y="41"/>
                </a:lnTo>
                <a:lnTo>
                  <a:pt x="333" y="40"/>
                </a:lnTo>
                <a:lnTo>
                  <a:pt x="334" y="39"/>
                </a:lnTo>
                <a:lnTo>
                  <a:pt x="334" y="40"/>
                </a:lnTo>
                <a:lnTo>
                  <a:pt x="335" y="40"/>
                </a:lnTo>
                <a:lnTo>
                  <a:pt x="335" y="41"/>
                </a:lnTo>
                <a:lnTo>
                  <a:pt x="336" y="41"/>
                </a:lnTo>
                <a:lnTo>
                  <a:pt x="337" y="41"/>
                </a:lnTo>
                <a:lnTo>
                  <a:pt x="337" y="42"/>
                </a:lnTo>
                <a:lnTo>
                  <a:pt x="338" y="42"/>
                </a:lnTo>
                <a:lnTo>
                  <a:pt x="337" y="42"/>
                </a:lnTo>
                <a:lnTo>
                  <a:pt x="337" y="43"/>
                </a:lnTo>
                <a:lnTo>
                  <a:pt x="339" y="43"/>
                </a:lnTo>
                <a:lnTo>
                  <a:pt x="340" y="43"/>
                </a:lnTo>
                <a:lnTo>
                  <a:pt x="341" y="44"/>
                </a:lnTo>
                <a:lnTo>
                  <a:pt x="341" y="45"/>
                </a:lnTo>
                <a:lnTo>
                  <a:pt x="342" y="45"/>
                </a:lnTo>
                <a:lnTo>
                  <a:pt x="343" y="45"/>
                </a:lnTo>
                <a:lnTo>
                  <a:pt x="343" y="44"/>
                </a:lnTo>
                <a:lnTo>
                  <a:pt x="344" y="44"/>
                </a:lnTo>
                <a:lnTo>
                  <a:pt x="344" y="45"/>
                </a:lnTo>
                <a:lnTo>
                  <a:pt x="344" y="46"/>
                </a:lnTo>
                <a:lnTo>
                  <a:pt x="345" y="46"/>
                </a:lnTo>
                <a:lnTo>
                  <a:pt x="345" y="47"/>
                </a:lnTo>
                <a:lnTo>
                  <a:pt x="345" y="48"/>
                </a:lnTo>
                <a:lnTo>
                  <a:pt x="346" y="48"/>
                </a:lnTo>
                <a:lnTo>
                  <a:pt x="346" y="47"/>
                </a:lnTo>
                <a:lnTo>
                  <a:pt x="347" y="47"/>
                </a:lnTo>
                <a:lnTo>
                  <a:pt x="347" y="48"/>
                </a:lnTo>
                <a:lnTo>
                  <a:pt x="348" y="48"/>
                </a:lnTo>
                <a:lnTo>
                  <a:pt x="349" y="48"/>
                </a:lnTo>
                <a:lnTo>
                  <a:pt x="350" y="49"/>
                </a:lnTo>
                <a:lnTo>
                  <a:pt x="351" y="49"/>
                </a:lnTo>
                <a:lnTo>
                  <a:pt x="351" y="48"/>
                </a:lnTo>
                <a:lnTo>
                  <a:pt x="352" y="48"/>
                </a:lnTo>
                <a:lnTo>
                  <a:pt x="352" y="49"/>
                </a:lnTo>
                <a:lnTo>
                  <a:pt x="353" y="49"/>
                </a:lnTo>
                <a:lnTo>
                  <a:pt x="354" y="49"/>
                </a:lnTo>
                <a:lnTo>
                  <a:pt x="354" y="50"/>
                </a:lnTo>
                <a:lnTo>
                  <a:pt x="355" y="51"/>
                </a:lnTo>
                <a:lnTo>
                  <a:pt x="356" y="52"/>
                </a:lnTo>
                <a:lnTo>
                  <a:pt x="357" y="53"/>
                </a:lnTo>
                <a:lnTo>
                  <a:pt x="358" y="53"/>
                </a:lnTo>
                <a:lnTo>
                  <a:pt x="359" y="52"/>
                </a:lnTo>
                <a:lnTo>
                  <a:pt x="360" y="52"/>
                </a:lnTo>
                <a:lnTo>
                  <a:pt x="361" y="52"/>
                </a:lnTo>
                <a:lnTo>
                  <a:pt x="362" y="52"/>
                </a:lnTo>
                <a:lnTo>
                  <a:pt x="363" y="52"/>
                </a:lnTo>
                <a:lnTo>
                  <a:pt x="364" y="52"/>
                </a:lnTo>
                <a:lnTo>
                  <a:pt x="364" y="51"/>
                </a:lnTo>
                <a:lnTo>
                  <a:pt x="364" y="52"/>
                </a:lnTo>
                <a:lnTo>
                  <a:pt x="365" y="52"/>
                </a:lnTo>
                <a:lnTo>
                  <a:pt x="365" y="53"/>
                </a:lnTo>
                <a:lnTo>
                  <a:pt x="366" y="52"/>
                </a:lnTo>
                <a:lnTo>
                  <a:pt x="366" y="53"/>
                </a:lnTo>
                <a:lnTo>
                  <a:pt x="367" y="53"/>
                </a:lnTo>
                <a:lnTo>
                  <a:pt x="368" y="53"/>
                </a:lnTo>
                <a:lnTo>
                  <a:pt x="368" y="54"/>
                </a:lnTo>
                <a:lnTo>
                  <a:pt x="369" y="54"/>
                </a:lnTo>
                <a:lnTo>
                  <a:pt x="370" y="54"/>
                </a:lnTo>
                <a:lnTo>
                  <a:pt x="369" y="55"/>
                </a:lnTo>
                <a:lnTo>
                  <a:pt x="370" y="55"/>
                </a:lnTo>
                <a:lnTo>
                  <a:pt x="371" y="56"/>
                </a:lnTo>
                <a:lnTo>
                  <a:pt x="372" y="56"/>
                </a:lnTo>
                <a:lnTo>
                  <a:pt x="372" y="57"/>
                </a:lnTo>
                <a:lnTo>
                  <a:pt x="373" y="57"/>
                </a:lnTo>
                <a:lnTo>
                  <a:pt x="374" y="57"/>
                </a:lnTo>
                <a:lnTo>
                  <a:pt x="373" y="57"/>
                </a:lnTo>
                <a:lnTo>
                  <a:pt x="374" y="57"/>
                </a:lnTo>
                <a:lnTo>
                  <a:pt x="375" y="57"/>
                </a:lnTo>
                <a:lnTo>
                  <a:pt x="375" y="56"/>
                </a:lnTo>
                <a:lnTo>
                  <a:pt x="376" y="56"/>
                </a:lnTo>
                <a:lnTo>
                  <a:pt x="377" y="56"/>
                </a:lnTo>
                <a:lnTo>
                  <a:pt x="378" y="56"/>
                </a:lnTo>
                <a:lnTo>
                  <a:pt x="378" y="57"/>
                </a:lnTo>
                <a:lnTo>
                  <a:pt x="378" y="56"/>
                </a:lnTo>
                <a:lnTo>
                  <a:pt x="378" y="57"/>
                </a:lnTo>
                <a:lnTo>
                  <a:pt x="379" y="57"/>
                </a:lnTo>
                <a:lnTo>
                  <a:pt x="379" y="58"/>
                </a:lnTo>
                <a:lnTo>
                  <a:pt x="380" y="58"/>
                </a:lnTo>
                <a:lnTo>
                  <a:pt x="380" y="59"/>
                </a:lnTo>
                <a:lnTo>
                  <a:pt x="380" y="58"/>
                </a:lnTo>
                <a:lnTo>
                  <a:pt x="381" y="59"/>
                </a:lnTo>
                <a:lnTo>
                  <a:pt x="382" y="59"/>
                </a:lnTo>
                <a:lnTo>
                  <a:pt x="382" y="58"/>
                </a:lnTo>
                <a:lnTo>
                  <a:pt x="383" y="58"/>
                </a:lnTo>
                <a:lnTo>
                  <a:pt x="383" y="59"/>
                </a:lnTo>
                <a:lnTo>
                  <a:pt x="384" y="59"/>
                </a:lnTo>
                <a:lnTo>
                  <a:pt x="385" y="59"/>
                </a:lnTo>
                <a:lnTo>
                  <a:pt x="386" y="59"/>
                </a:lnTo>
                <a:lnTo>
                  <a:pt x="387" y="58"/>
                </a:lnTo>
                <a:lnTo>
                  <a:pt x="388" y="58"/>
                </a:lnTo>
                <a:lnTo>
                  <a:pt x="389" y="58"/>
                </a:lnTo>
                <a:lnTo>
                  <a:pt x="390" y="57"/>
                </a:lnTo>
                <a:lnTo>
                  <a:pt x="390" y="58"/>
                </a:lnTo>
                <a:lnTo>
                  <a:pt x="390" y="57"/>
                </a:lnTo>
                <a:lnTo>
                  <a:pt x="390" y="58"/>
                </a:lnTo>
                <a:lnTo>
                  <a:pt x="391" y="57"/>
                </a:lnTo>
                <a:lnTo>
                  <a:pt x="392" y="58"/>
                </a:lnTo>
                <a:lnTo>
                  <a:pt x="392" y="57"/>
                </a:lnTo>
                <a:lnTo>
                  <a:pt x="392" y="58"/>
                </a:lnTo>
                <a:lnTo>
                  <a:pt x="393" y="58"/>
                </a:lnTo>
                <a:lnTo>
                  <a:pt x="393" y="59"/>
                </a:lnTo>
                <a:lnTo>
                  <a:pt x="395" y="60"/>
                </a:lnTo>
                <a:lnTo>
                  <a:pt x="395" y="61"/>
                </a:lnTo>
                <a:lnTo>
                  <a:pt x="396" y="61"/>
                </a:lnTo>
                <a:lnTo>
                  <a:pt x="396" y="62"/>
                </a:lnTo>
                <a:lnTo>
                  <a:pt x="397" y="61"/>
                </a:lnTo>
                <a:lnTo>
                  <a:pt x="398" y="61"/>
                </a:lnTo>
                <a:lnTo>
                  <a:pt x="398" y="62"/>
                </a:lnTo>
                <a:lnTo>
                  <a:pt x="399" y="61"/>
                </a:lnTo>
                <a:lnTo>
                  <a:pt x="399" y="62"/>
                </a:lnTo>
                <a:lnTo>
                  <a:pt x="400" y="62"/>
                </a:lnTo>
                <a:lnTo>
                  <a:pt x="400" y="63"/>
                </a:lnTo>
                <a:lnTo>
                  <a:pt x="400" y="64"/>
                </a:lnTo>
                <a:lnTo>
                  <a:pt x="400" y="65"/>
                </a:lnTo>
                <a:lnTo>
                  <a:pt x="400" y="66"/>
                </a:lnTo>
                <a:lnTo>
                  <a:pt x="401" y="66"/>
                </a:lnTo>
                <a:lnTo>
                  <a:pt x="401" y="65"/>
                </a:lnTo>
                <a:lnTo>
                  <a:pt x="402" y="65"/>
                </a:lnTo>
                <a:lnTo>
                  <a:pt x="402" y="66"/>
                </a:lnTo>
                <a:lnTo>
                  <a:pt x="401" y="66"/>
                </a:lnTo>
                <a:lnTo>
                  <a:pt x="402" y="66"/>
                </a:lnTo>
                <a:lnTo>
                  <a:pt x="402" y="67"/>
                </a:lnTo>
                <a:lnTo>
                  <a:pt x="403" y="67"/>
                </a:lnTo>
                <a:lnTo>
                  <a:pt x="404" y="68"/>
                </a:lnTo>
                <a:lnTo>
                  <a:pt x="402" y="70"/>
                </a:lnTo>
                <a:lnTo>
                  <a:pt x="402" y="71"/>
                </a:lnTo>
                <a:lnTo>
                  <a:pt x="402" y="73"/>
                </a:lnTo>
                <a:lnTo>
                  <a:pt x="402" y="74"/>
                </a:lnTo>
                <a:lnTo>
                  <a:pt x="401" y="75"/>
                </a:lnTo>
                <a:lnTo>
                  <a:pt x="400" y="76"/>
                </a:lnTo>
                <a:lnTo>
                  <a:pt x="400" y="77"/>
                </a:lnTo>
                <a:lnTo>
                  <a:pt x="399" y="77"/>
                </a:lnTo>
                <a:lnTo>
                  <a:pt x="398" y="77"/>
                </a:lnTo>
                <a:lnTo>
                  <a:pt x="398" y="78"/>
                </a:lnTo>
                <a:lnTo>
                  <a:pt x="397" y="80"/>
                </a:lnTo>
                <a:lnTo>
                  <a:pt x="397" y="81"/>
                </a:lnTo>
                <a:lnTo>
                  <a:pt x="396" y="81"/>
                </a:lnTo>
                <a:lnTo>
                  <a:pt x="396" y="82"/>
                </a:lnTo>
                <a:lnTo>
                  <a:pt x="395" y="82"/>
                </a:lnTo>
                <a:lnTo>
                  <a:pt x="395" y="83"/>
                </a:lnTo>
                <a:lnTo>
                  <a:pt x="394" y="83"/>
                </a:lnTo>
                <a:lnTo>
                  <a:pt x="394" y="84"/>
                </a:lnTo>
                <a:lnTo>
                  <a:pt x="393" y="84"/>
                </a:lnTo>
                <a:lnTo>
                  <a:pt x="392" y="84"/>
                </a:lnTo>
                <a:lnTo>
                  <a:pt x="392" y="85"/>
                </a:lnTo>
                <a:lnTo>
                  <a:pt x="391" y="86"/>
                </a:lnTo>
                <a:lnTo>
                  <a:pt x="390" y="87"/>
                </a:lnTo>
                <a:lnTo>
                  <a:pt x="390" y="88"/>
                </a:lnTo>
                <a:lnTo>
                  <a:pt x="389" y="90"/>
                </a:lnTo>
                <a:lnTo>
                  <a:pt x="389" y="92"/>
                </a:lnTo>
                <a:lnTo>
                  <a:pt x="390" y="93"/>
                </a:lnTo>
                <a:lnTo>
                  <a:pt x="390" y="95"/>
                </a:lnTo>
                <a:lnTo>
                  <a:pt x="390" y="96"/>
                </a:lnTo>
                <a:lnTo>
                  <a:pt x="390" y="97"/>
                </a:lnTo>
                <a:lnTo>
                  <a:pt x="391" y="97"/>
                </a:lnTo>
                <a:lnTo>
                  <a:pt x="391" y="98"/>
                </a:lnTo>
                <a:lnTo>
                  <a:pt x="392" y="98"/>
                </a:lnTo>
                <a:lnTo>
                  <a:pt x="392" y="99"/>
                </a:lnTo>
                <a:lnTo>
                  <a:pt x="393" y="99"/>
                </a:lnTo>
                <a:lnTo>
                  <a:pt x="394" y="99"/>
                </a:lnTo>
                <a:lnTo>
                  <a:pt x="394" y="100"/>
                </a:lnTo>
                <a:lnTo>
                  <a:pt x="394" y="101"/>
                </a:lnTo>
                <a:lnTo>
                  <a:pt x="394" y="102"/>
                </a:lnTo>
                <a:lnTo>
                  <a:pt x="394" y="103"/>
                </a:lnTo>
                <a:lnTo>
                  <a:pt x="393" y="104"/>
                </a:lnTo>
                <a:lnTo>
                  <a:pt x="392" y="107"/>
                </a:lnTo>
                <a:lnTo>
                  <a:pt x="392" y="111"/>
                </a:lnTo>
                <a:lnTo>
                  <a:pt x="392" y="113"/>
                </a:lnTo>
                <a:lnTo>
                  <a:pt x="392" y="114"/>
                </a:lnTo>
                <a:lnTo>
                  <a:pt x="392" y="115"/>
                </a:lnTo>
                <a:lnTo>
                  <a:pt x="392" y="117"/>
                </a:lnTo>
                <a:lnTo>
                  <a:pt x="392" y="119"/>
                </a:lnTo>
                <a:lnTo>
                  <a:pt x="392" y="120"/>
                </a:lnTo>
                <a:lnTo>
                  <a:pt x="393" y="125"/>
                </a:lnTo>
                <a:lnTo>
                  <a:pt x="393" y="126"/>
                </a:lnTo>
                <a:lnTo>
                  <a:pt x="393" y="130"/>
                </a:lnTo>
                <a:lnTo>
                  <a:pt x="393" y="133"/>
                </a:lnTo>
                <a:lnTo>
                  <a:pt x="394" y="134"/>
                </a:lnTo>
                <a:lnTo>
                  <a:pt x="394" y="135"/>
                </a:lnTo>
                <a:lnTo>
                  <a:pt x="394" y="136"/>
                </a:lnTo>
                <a:lnTo>
                  <a:pt x="393" y="138"/>
                </a:lnTo>
                <a:lnTo>
                  <a:pt x="393" y="140"/>
                </a:lnTo>
                <a:lnTo>
                  <a:pt x="392" y="141"/>
                </a:lnTo>
                <a:lnTo>
                  <a:pt x="391" y="142"/>
                </a:lnTo>
                <a:lnTo>
                  <a:pt x="390" y="143"/>
                </a:lnTo>
                <a:lnTo>
                  <a:pt x="389" y="144"/>
                </a:lnTo>
                <a:lnTo>
                  <a:pt x="382" y="147"/>
                </a:lnTo>
                <a:lnTo>
                  <a:pt x="379" y="148"/>
                </a:lnTo>
                <a:lnTo>
                  <a:pt x="377" y="149"/>
                </a:lnTo>
                <a:lnTo>
                  <a:pt x="374" y="151"/>
                </a:lnTo>
                <a:lnTo>
                  <a:pt x="373" y="152"/>
                </a:lnTo>
                <a:lnTo>
                  <a:pt x="369" y="153"/>
                </a:lnTo>
                <a:lnTo>
                  <a:pt x="366" y="154"/>
                </a:lnTo>
                <a:lnTo>
                  <a:pt x="364" y="154"/>
                </a:lnTo>
                <a:lnTo>
                  <a:pt x="363" y="155"/>
                </a:lnTo>
                <a:lnTo>
                  <a:pt x="361" y="155"/>
                </a:lnTo>
                <a:lnTo>
                  <a:pt x="359" y="155"/>
                </a:lnTo>
                <a:lnTo>
                  <a:pt x="357" y="156"/>
                </a:lnTo>
                <a:lnTo>
                  <a:pt x="354" y="156"/>
                </a:lnTo>
                <a:lnTo>
                  <a:pt x="351" y="157"/>
                </a:lnTo>
                <a:lnTo>
                  <a:pt x="347" y="157"/>
                </a:lnTo>
                <a:lnTo>
                  <a:pt x="345" y="158"/>
                </a:lnTo>
                <a:lnTo>
                  <a:pt x="342" y="158"/>
                </a:lnTo>
                <a:lnTo>
                  <a:pt x="339" y="159"/>
                </a:lnTo>
                <a:lnTo>
                  <a:pt x="335" y="160"/>
                </a:lnTo>
                <a:lnTo>
                  <a:pt x="333" y="161"/>
                </a:lnTo>
                <a:lnTo>
                  <a:pt x="332" y="161"/>
                </a:lnTo>
                <a:lnTo>
                  <a:pt x="331" y="161"/>
                </a:lnTo>
                <a:lnTo>
                  <a:pt x="325" y="163"/>
                </a:lnTo>
                <a:lnTo>
                  <a:pt x="321" y="165"/>
                </a:lnTo>
                <a:lnTo>
                  <a:pt x="320" y="166"/>
                </a:lnTo>
                <a:lnTo>
                  <a:pt x="317" y="167"/>
                </a:lnTo>
                <a:lnTo>
                  <a:pt x="316" y="168"/>
                </a:lnTo>
                <a:lnTo>
                  <a:pt x="314" y="169"/>
                </a:lnTo>
                <a:lnTo>
                  <a:pt x="313" y="170"/>
                </a:lnTo>
                <a:lnTo>
                  <a:pt x="312" y="171"/>
                </a:lnTo>
                <a:lnTo>
                  <a:pt x="311" y="171"/>
                </a:lnTo>
                <a:lnTo>
                  <a:pt x="311" y="172"/>
                </a:lnTo>
                <a:lnTo>
                  <a:pt x="311" y="173"/>
                </a:lnTo>
                <a:lnTo>
                  <a:pt x="311" y="174"/>
                </a:lnTo>
                <a:lnTo>
                  <a:pt x="309" y="175"/>
                </a:lnTo>
                <a:lnTo>
                  <a:pt x="308" y="175"/>
                </a:lnTo>
                <a:lnTo>
                  <a:pt x="308" y="176"/>
                </a:lnTo>
                <a:lnTo>
                  <a:pt x="306" y="176"/>
                </a:lnTo>
                <a:lnTo>
                  <a:pt x="305" y="177"/>
                </a:lnTo>
                <a:lnTo>
                  <a:pt x="304" y="178"/>
                </a:lnTo>
                <a:lnTo>
                  <a:pt x="302" y="179"/>
                </a:lnTo>
                <a:lnTo>
                  <a:pt x="302" y="180"/>
                </a:lnTo>
                <a:lnTo>
                  <a:pt x="301" y="181"/>
                </a:lnTo>
                <a:lnTo>
                  <a:pt x="301" y="182"/>
                </a:lnTo>
                <a:lnTo>
                  <a:pt x="301" y="183"/>
                </a:lnTo>
                <a:lnTo>
                  <a:pt x="300" y="183"/>
                </a:lnTo>
                <a:lnTo>
                  <a:pt x="299" y="183"/>
                </a:lnTo>
                <a:lnTo>
                  <a:pt x="298" y="183"/>
                </a:lnTo>
                <a:lnTo>
                  <a:pt x="297" y="184"/>
                </a:lnTo>
                <a:lnTo>
                  <a:pt x="296" y="186"/>
                </a:lnTo>
                <a:lnTo>
                  <a:pt x="295" y="186"/>
                </a:lnTo>
                <a:lnTo>
                  <a:pt x="295" y="187"/>
                </a:lnTo>
                <a:lnTo>
                  <a:pt x="294" y="188"/>
                </a:lnTo>
                <a:lnTo>
                  <a:pt x="293" y="188"/>
                </a:lnTo>
                <a:lnTo>
                  <a:pt x="292" y="188"/>
                </a:lnTo>
                <a:lnTo>
                  <a:pt x="293" y="187"/>
                </a:lnTo>
                <a:lnTo>
                  <a:pt x="292" y="187"/>
                </a:lnTo>
                <a:lnTo>
                  <a:pt x="291" y="187"/>
                </a:lnTo>
                <a:lnTo>
                  <a:pt x="291" y="188"/>
                </a:lnTo>
                <a:lnTo>
                  <a:pt x="290" y="189"/>
                </a:lnTo>
                <a:lnTo>
                  <a:pt x="289" y="190"/>
                </a:lnTo>
                <a:lnTo>
                  <a:pt x="288" y="192"/>
                </a:lnTo>
                <a:lnTo>
                  <a:pt x="287" y="193"/>
                </a:lnTo>
                <a:lnTo>
                  <a:pt x="287" y="194"/>
                </a:lnTo>
                <a:lnTo>
                  <a:pt x="286" y="194"/>
                </a:lnTo>
                <a:lnTo>
                  <a:pt x="286" y="196"/>
                </a:lnTo>
                <a:lnTo>
                  <a:pt x="286" y="199"/>
                </a:lnTo>
                <a:lnTo>
                  <a:pt x="286" y="200"/>
                </a:lnTo>
                <a:lnTo>
                  <a:pt x="285" y="201"/>
                </a:lnTo>
                <a:lnTo>
                  <a:pt x="285" y="202"/>
                </a:lnTo>
                <a:lnTo>
                  <a:pt x="286" y="205"/>
                </a:lnTo>
                <a:lnTo>
                  <a:pt x="286" y="206"/>
                </a:lnTo>
                <a:lnTo>
                  <a:pt x="286" y="208"/>
                </a:lnTo>
                <a:lnTo>
                  <a:pt x="287" y="208"/>
                </a:lnTo>
                <a:lnTo>
                  <a:pt x="288" y="209"/>
                </a:lnTo>
                <a:lnTo>
                  <a:pt x="289" y="209"/>
                </a:lnTo>
                <a:lnTo>
                  <a:pt x="288" y="209"/>
                </a:lnTo>
                <a:lnTo>
                  <a:pt x="289" y="210"/>
                </a:lnTo>
                <a:lnTo>
                  <a:pt x="289" y="211"/>
                </a:lnTo>
                <a:lnTo>
                  <a:pt x="290" y="211"/>
                </a:lnTo>
                <a:lnTo>
                  <a:pt x="290" y="212"/>
                </a:lnTo>
                <a:lnTo>
                  <a:pt x="291" y="213"/>
                </a:lnTo>
                <a:lnTo>
                  <a:pt x="292" y="213"/>
                </a:lnTo>
                <a:lnTo>
                  <a:pt x="293" y="212"/>
                </a:lnTo>
                <a:lnTo>
                  <a:pt x="292" y="212"/>
                </a:lnTo>
                <a:lnTo>
                  <a:pt x="293" y="211"/>
                </a:lnTo>
                <a:lnTo>
                  <a:pt x="293" y="212"/>
                </a:lnTo>
                <a:lnTo>
                  <a:pt x="293" y="211"/>
                </a:lnTo>
                <a:lnTo>
                  <a:pt x="294" y="211"/>
                </a:lnTo>
                <a:lnTo>
                  <a:pt x="295" y="212"/>
                </a:lnTo>
                <a:lnTo>
                  <a:pt x="296" y="211"/>
                </a:lnTo>
                <a:lnTo>
                  <a:pt x="296" y="210"/>
                </a:lnTo>
                <a:lnTo>
                  <a:pt x="296" y="211"/>
                </a:lnTo>
                <a:lnTo>
                  <a:pt x="297" y="210"/>
                </a:lnTo>
                <a:lnTo>
                  <a:pt x="296" y="210"/>
                </a:lnTo>
                <a:lnTo>
                  <a:pt x="297" y="210"/>
                </a:lnTo>
                <a:lnTo>
                  <a:pt x="297" y="211"/>
                </a:lnTo>
                <a:lnTo>
                  <a:pt x="296" y="211"/>
                </a:lnTo>
                <a:lnTo>
                  <a:pt x="296" y="212"/>
                </a:lnTo>
                <a:lnTo>
                  <a:pt x="297" y="212"/>
                </a:lnTo>
                <a:lnTo>
                  <a:pt x="297" y="213"/>
                </a:lnTo>
                <a:lnTo>
                  <a:pt x="296" y="213"/>
                </a:lnTo>
                <a:lnTo>
                  <a:pt x="296" y="212"/>
                </a:lnTo>
                <a:lnTo>
                  <a:pt x="296" y="213"/>
                </a:lnTo>
                <a:lnTo>
                  <a:pt x="296" y="214"/>
                </a:lnTo>
                <a:lnTo>
                  <a:pt x="295" y="214"/>
                </a:lnTo>
                <a:lnTo>
                  <a:pt x="295" y="213"/>
                </a:lnTo>
                <a:lnTo>
                  <a:pt x="295" y="214"/>
                </a:lnTo>
                <a:lnTo>
                  <a:pt x="295" y="215"/>
                </a:lnTo>
                <a:lnTo>
                  <a:pt x="295" y="214"/>
                </a:lnTo>
                <a:lnTo>
                  <a:pt x="295" y="215"/>
                </a:lnTo>
                <a:lnTo>
                  <a:pt x="294" y="215"/>
                </a:lnTo>
                <a:lnTo>
                  <a:pt x="293" y="215"/>
                </a:lnTo>
                <a:lnTo>
                  <a:pt x="293" y="214"/>
                </a:lnTo>
                <a:lnTo>
                  <a:pt x="293" y="215"/>
                </a:lnTo>
                <a:lnTo>
                  <a:pt x="293" y="214"/>
                </a:lnTo>
                <a:lnTo>
                  <a:pt x="292" y="214"/>
                </a:lnTo>
                <a:lnTo>
                  <a:pt x="292" y="215"/>
                </a:lnTo>
                <a:lnTo>
                  <a:pt x="291" y="215"/>
                </a:lnTo>
                <a:lnTo>
                  <a:pt x="290" y="216"/>
                </a:lnTo>
                <a:lnTo>
                  <a:pt x="290" y="217"/>
                </a:lnTo>
                <a:lnTo>
                  <a:pt x="290" y="218"/>
                </a:lnTo>
                <a:lnTo>
                  <a:pt x="290" y="217"/>
                </a:lnTo>
                <a:lnTo>
                  <a:pt x="289" y="217"/>
                </a:lnTo>
                <a:lnTo>
                  <a:pt x="288" y="217"/>
                </a:lnTo>
                <a:lnTo>
                  <a:pt x="287" y="218"/>
                </a:lnTo>
                <a:lnTo>
                  <a:pt x="286" y="218"/>
                </a:lnTo>
                <a:lnTo>
                  <a:pt x="285" y="219"/>
                </a:lnTo>
                <a:lnTo>
                  <a:pt x="284" y="221"/>
                </a:lnTo>
                <a:lnTo>
                  <a:pt x="284" y="222"/>
                </a:lnTo>
                <a:lnTo>
                  <a:pt x="284" y="223"/>
                </a:lnTo>
                <a:lnTo>
                  <a:pt x="285" y="223"/>
                </a:lnTo>
                <a:lnTo>
                  <a:pt x="284" y="223"/>
                </a:lnTo>
                <a:lnTo>
                  <a:pt x="283" y="224"/>
                </a:lnTo>
                <a:lnTo>
                  <a:pt x="282" y="225"/>
                </a:lnTo>
                <a:lnTo>
                  <a:pt x="282" y="224"/>
                </a:lnTo>
                <a:lnTo>
                  <a:pt x="281" y="224"/>
                </a:lnTo>
                <a:lnTo>
                  <a:pt x="281" y="225"/>
                </a:lnTo>
                <a:lnTo>
                  <a:pt x="280" y="225"/>
                </a:lnTo>
                <a:lnTo>
                  <a:pt x="279" y="226"/>
                </a:lnTo>
                <a:lnTo>
                  <a:pt x="278" y="228"/>
                </a:lnTo>
                <a:lnTo>
                  <a:pt x="278" y="229"/>
                </a:lnTo>
                <a:lnTo>
                  <a:pt x="278" y="230"/>
                </a:lnTo>
                <a:lnTo>
                  <a:pt x="279" y="230"/>
                </a:lnTo>
                <a:lnTo>
                  <a:pt x="278" y="230"/>
                </a:lnTo>
                <a:lnTo>
                  <a:pt x="279" y="231"/>
                </a:lnTo>
                <a:lnTo>
                  <a:pt x="279" y="230"/>
                </a:lnTo>
                <a:lnTo>
                  <a:pt x="279" y="231"/>
                </a:lnTo>
                <a:lnTo>
                  <a:pt x="280" y="231"/>
                </a:lnTo>
                <a:lnTo>
                  <a:pt x="279" y="231"/>
                </a:lnTo>
                <a:lnTo>
                  <a:pt x="279" y="232"/>
                </a:lnTo>
                <a:lnTo>
                  <a:pt x="280" y="232"/>
                </a:lnTo>
                <a:lnTo>
                  <a:pt x="281" y="231"/>
                </a:lnTo>
                <a:lnTo>
                  <a:pt x="282" y="231"/>
                </a:lnTo>
                <a:lnTo>
                  <a:pt x="281" y="231"/>
                </a:lnTo>
                <a:lnTo>
                  <a:pt x="281" y="232"/>
                </a:lnTo>
                <a:lnTo>
                  <a:pt x="282" y="232"/>
                </a:lnTo>
                <a:lnTo>
                  <a:pt x="282" y="233"/>
                </a:lnTo>
                <a:lnTo>
                  <a:pt x="281" y="233"/>
                </a:lnTo>
                <a:lnTo>
                  <a:pt x="280" y="233"/>
                </a:lnTo>
                <a:lnTo>
                  <a:pt x="279" y="233"/>
                </a:lnTo>
                <a:lnTo>
                  <a:pt x="279" y="234"/>
                </a:lnTo>
                <a:lnTo>
                  <a:pt x="280" y="234"/>
                </a:lnTo>
                <a:lnTo>
                  <a:pt x="281" y="235"/>
                </a:lnTo>
                <a:lnTo>
                  <a:pt x="280" y="235"/>
                </a:lnTo>
                <a:lnTo>
                  <a:pt x="280" y="236"/>
                </a:lnTo>
                <a:lnTo>
                  <a:pt x="279" y="236"/>
                </a:lnTo>
                <a:lnTo>
                  <a:pt x="280" y="236"/>
                </a:lnTo>
                <a:lnTo>
                  <a:pt x="279" y="236"/>
                </a:lnTo>
                <a:lnTo>
                  <a:pt x="279" y="235"/>
                </a:lnTo>
                <a:lnTo>
                  <a:pt x="279" y="234"/>
                </a:lnTo>
                <a:lnTo>
                  <a:pt x="278" y="234"/>
                </a:lnTo>
                <a:lnTo>
                  <a:pt x="278" y="233"/>
                </a:lnTo>
                <a:lnTo>
                  <a:pt x="277" y="232"/>
                </a:lnTo>
                <a:lnTo>
                  <a:pt x="275" y="231"/>
                </a:lnTo>
                <a:lnTo>
                  <a:pt x="270" y="230"/>
                </a:lnTo>
                <a:lnTo>
                  <a:pt x="269" y="230"/>
                </a:lnTo>
                <a:lnTo>
                  <a:pt x="267" y="229"/>
                </a:lnTo>
                <a:lnTo>
                  <a:pt x="263" y="229"/>
                </a:lnTo>
                <a:lnTo>
                  <a:pt x="262" y="229"/>
                </a:lnTo>
                <a:lnTo>
                  <a:pt x="260" y="228"/>
                </a:lnTo>
                <a:lnTo>
                  <a:pt x="258" y="228"/>
                </a:lnTo>
                <a:lnTo>
                  <a:pt x="254" y="227"/>
                </a:lnTo>
                <a:lnTo>
                  <a:pt x="250" y="226"/>
                </a:lnTo>
                <a:lnTo>
                  <a:pt x="246" y="226"/>
                </a:lnTo>
                <a:lnTo>
                  <a:pt x="243" y="226"/>
                </a:lnTo>
                <a:lnTo>
                  <a:pt x="242" y="225"/>
                </a:lnTo>
                <a:lnTo>
                  <a:pt x="238" y="225"/>
                </a:lnTo>
                <a:lnTo>
                  <a:pt x="237" y="225"/>
                </a:lnTo>
                <a:lnTo>
                  <a:pt x="236" y="225"/>
                </a:lnTo>
                <a:lnTo>
                  <a:pt x="235" y="225"/>
                </a:lnTo>
                <a:lnTo>
                  <a:pt x="234" y="225"/>
                </a:lnTo>
                <a:lnTo>
                  <a:pt x="234" y="224"/>
                </a:lnTo>
                <a:lnTo>
                  <a:pt x="233" y="224"/>
                </a:lnTo>
                <a:lnTo>
                  <a:pt x="227" y="223"/>
                </a:lnTo>
                <a:lnTo>
                  <a:pt x="223" y="223"/>
                </a:lnTo>
                <a:lnTo>
                  <a:pt x="220" y="223"/>
                </a:lnTo>
                <a:lnTo>
                  <a:pt x="219" y="223"/>
                </a:lnTo>
                <a:lnTo>
                  <a:pt x="218" y="223"/>
                </a:lnTo>
                <a:lnTo>
                  <a:pt x="216" y="224"/>
                </a:lnTo>
                <a:lnTo>
                  <a:pt x="216" y="225"/>
                </a:lnTo>
                <a:lnTo>
                  <a:pt x="215" y="225"/>
                </a:lnTo>
                <a:lnTo>
                  <a:pt x="214" y="225"/>
                </a:lnTo>
                <a:lnTo>
                  <a:pt x="213" y="224"/>
                </a:lnTo>
                <a:lnTo>
                  <a:pt x="211" y="224"/>
                </a:lnTo>
                <a:lnTo>
                  <a:pt x="209" y="224"/>
                </a:lnTo>
                <a:lnTo>
                  <a:pt x="208" y="224"/>
                </a:lnTo>
                <a:lnTo>
                  <a:pt x="207" y="224"/>
                </a:lnTo>
                <a:lnTo>
                  <a:pt x="202" y="224"/>
                </a:lnTo>
                <a:lnTo>
                  <a:pt x="200" y="224"/>
                </a:lnTo>
                <a:lnTo>
                  <a:pt x="199" y="224"/>
                </a:lnTo>
                <a:lnTo>
                  <a:pt x="196" y="224"/>
                </a:lnTo>
                <a:lnTo>
                  <a:pt x="194" y="224"/>
                </a:lnTo>
                <a:lnTo>
                  <a:pt x="193" y="224"/>
                </a:lnTo>
                <a:lnTo>
                  <a:pt x="192" y="224"/>
                </a:lnTo>
                <a:lnTo>
                  <a:pt x="189" y="223"/>
                </a:lnTo>
                <a:lnTo>
                  <a:pt x="185" y="223"/>
                </a:lnTo>
                <a:lnTo>
                  <a:pt x="184" y="223"/>
                </a:lnTo>
                <a:lnTo>
                  <a:pt x="183" y="223"/>
                </a:lnTo>
                <a:lnTo>
                  <a:pt x="182" y="224"/>
                </a:lnTo>
                <a:lnTo>
                  <a:pt x="182" y="223"/>
                </a:lnTo>
                <a:lnTo>
                  <a:pt x="181" y="223"/>
                </a:lnTo>
                <a:lnTo>
                  <a:pt x="180" y="224"/>
                </a:lnTo>
                <a:lnTo>
                  <a:pt x="180" y="223"/>
                </a:lnTo>
                <a:lnTo>
                  <a:pt x="181" y="223"/>
                </a:lnTo>
                <a:lnTo>
                  <a:pt x="180" y="222"/>
                </a:lnTo>
                <a:lnTo>
                  <a:pt x="178" y="221"/>
                </a:lnTo>
                <a:lnTo>
                  <a:pt x="177" y="220"/>
                </a:lnTo>
                <a:lnTo>
                  <a:pt x="176" y="220"/>
                </a:lnTo>
                <a:lnTo>
                  <a:pt x="175" y="220"/>
                </a:lnTo>
                <a:lnTo>
                  <a:pt x="174" y="220"/>
                </a:lnTo>
                <a:lnTo>
                  <a:pt x="174" y="219"/>
                </a:lnTo>
                <a:lnTo>
                  <a:pt x="174" y="218"/>
                </a:lnTo>
                <a:lnTo>
                  <a:pt x="173" y="218"/>
                </a:lnTo>
                <a:lnTo>
                  <a:pt x="172" y="218"/>
                </a:lnTo>
                <a:lnTo>
                  <a:pt x="173" y="218"/>
                </a:lnTo>
                <a:lnTo>
                  <a:pt x="174" y="217"/>
                </a:lnTo>
                <a:lnTo>
                  <a:pt x="173" y="217"/>
                </a:lnTo>
                <a:lnTo>
                  <a:pt x="174" y="217"/>
                </a:lnTo>
                <a:lnTo>
                  <a:pt x="175" y="217"/>
                </a:lnTo>
                <a:lnTo>
                  <a:pt x="174" y="218"/>
                </a:lnTo>
                <a:lnTo>
                  <a:pt x="175" y="218"/>
                </a:lnTo>
                <a:lnTo>
                  <a:pt x="176" y="218"/>
                </a:lnTo>
                <a:lnTo>
                  <a:pt x="176" y="217"/>
                </a:lnTo>
                <a:lnTo>
                  <a:pt x="176" y="216"/>
                </a:lnTo>
                <a:lnTo>
                  <a:pt x="175" y="216"/>
                </a:lnTo>
                <a:lnTo>
                  <a:pt x="175" y="215"/>
                </a:lnTo>
                <a:lnTo>
                  <a:pt x="174" y="215"/>
                </a:lnTo>
                <a:lnTo>
                  <a:pt x="173" y="215"/>
                </a:lnTo>
                <a:lnTo>
                  <a:pt x="173" y="214"/>
                </a:lnTo>
                <a:lnTo>
                  <a:pt x="174" y="214"/>
                </a:lnTo>
                <a:lnTo>
                  <a:pt x="174" y="213"/>
                </a:lnTo>
                <a:lnTo>
                  <a:pt x="174" y="212"/>
                </a:lnTo>
                <a:lnTo>
                  <a:pt x="173" y="212"/>
                </a:lnTo>
                <a:lnTo>
                  <a:pt x="174" y="212"/>
                </a:lnTo>
                <a:lnTo>
                  <a:pt x="175" y="212"/>
                </a:lnTo>
                <a:lnTo>
                  <a:pt x="175" y="211"/>
                </a:lnTo>
                <a:lnTo>
                  <a:pt x="176" y="211"/>
                </a:lnTo>
                <a:lnTo>
                  <a:pt x="176" y="210"/>
                </a:lnTo>
                <a:lnTo>
                  <a:pt x="176" y="209"/>
                </a:lnTo>
                <a:lnTo>
                  <a:pt x="177" y="210"/>
                </a:lnTo>
                <a:lnTo>
                  <a:pt x="177" y="209"/>
                </a:lnTo>
                <a:lnTo>
                  <a:pt x="177" y="208"/>
                </a:lnTo>
                <a:lnTo>
                  <a:pt x="177" y="207"/>
                </a:lnTo>
                <a:lnTo>
                  <a:pt x="178" y="206"/>
                </a:lnTo>
                <a:lnTo>
                  <a:pt x="179" y="206"/>
                </a:lnTo>
                <a:lnTo>
                  <a:pt x="180" y="205"/>
                </a:lnTo>
                <a:lnTo>
                  <a:pt x="181" y="204"/>
                </a:lnTo>
                <a:lnTo>
                  <a:pt x="180" y="204"/>
                </a:lnTo>
                <a:lnTo>
                  <a:pt x="179" y="204"/>
                </a:lnTo>
                <a:lnTo>
                  <a:pt x="179" y="203"/>
                </a:lnTo>
                <a:lnTo>
                  <a:pt x="180" y="202"/>
                </a:lnTo>
                <a:lnTo>
                  <a:pt x="181" y="202"/>
                </a:lnTo>
                <a:lnTo>
                  <a:pt x="181" y="201"/>
                </a:lnTo>
                <a:lnTo>
                  <a:pt x="181" y="200"/>
                </a:lnTo>
                <a:lnTo>
                  <a:pt x="182" y="200"/>
                </a:lnTo>
                <a:lnTo>
                  <a:pt x="183" y="200"/>
                </a:lnTo>
                <a:lnTo>
                  <a:pt x="184" y="199"/>
                </a:lnTo>
                <a:lnTo>
                  <a:pt x="185" y="199"/>
                </a:lnTo>
                <a:lnTo>
                  <a:pt x="185" y="198"/>
                </a:lnTo>
                <a:lnTo>
                  <a:pt x="185" y="197"/>
                </a:lnTo>
                <a:lnTo>
                  <a:pt x="185" y="196"/>
                </a:lnTo>
                <a:lnTo>
                  <a:pt x="185" y="195"/>
                </a:lnTo>
                <a:lnTo>
                  <a:pt x="185" y="194"/>
                </a:lnTo>
                <a:lnTo>
                  <a:pt x="185" y="195"/>
                </a:lnTo>
                <a:lnTo>
                  <a:pt x="185" y="194"/>
                </a:lnTo>
                <a:lnTo>
                  <a:pt x="185" y="193"/>
                </a:lnTo>
                <a:lnTo>
                  <a:pt x="184" y="193"/>
                </a:lnTo>
                <a:lnTo>
                  <a:pt x="184" y="192"/>
                </a:lnTo>
                <a:lnTo>
                  <a:pt x="183" y="193"/>
                </a:lnTo>
                <a:lnTo>
                  <a:pt x="183" y="192"/>
                </a:lnTo>
                <a:lnTo>
                  <a:pt x="182" y="192"/>
                </a:lnTo>
                <a:lnTo>
                  <a:pt x="181" y="191"/>
                </a:lnTo>
                <a:lnTo>
                  <a:pt x="180" y="191"/>
                </a:lnTo>
                <a:lnTo>
                  <a:pt x="179" y="191"/>
                </a:lnTo>
                <a:lnTo>
                  <a:pt x="179" y="192"/>
                </a:lnTo>
                <a:lnTo>
                  <a:pt x="179" y="191"/>
                </a:lnTo>
                <a:lnTo>
                  <a:pt x="178" y="192"/>
                </a:lnTo>
                <a:lnTo>
                  <a:pt x="178" y="193"/>
                </a:lnTo>
                <a:lnTo>
                  <a:pt x="178" y="192"/>
                </a:lnTo>
                <a:lnTo>
                  <a:pt x="177" y="192"/>
                </a:lnTo>
                <a:lnTo>
                  <a:pt x="177" y="193"/>
                </a:lnTo>
                <a:lnTo>
                  <a:pt x="177" y="194"/>
                </a:lnTo>
                <a:lnTo>
                  <a:pt x="176" y="194"/>
                </a:lnTo>
                <a:lnTo>
                  <a:pt x="175" y="194"/>
                </a:lnTo>
                <a:lnTo>
                  <a:pt x="174" y="194"/>
                </a:lnTo>
                <a:lnTo>
                  <a:pt x="173" y="193"/>
                </a:lnTo>
                <a:lnTo>
                  <a:pt x="172" y="194"/>
                </a:lnTo>
                <a:lnTo>
                  <a:pt x="170" y="194"/>
                </a:lnTo>
                <a:lnTo>
                  <a:pt x="169" y="195"/>
                </a:lnTo>
                <a:lnTo>
                  <a:pt x="168" y="195"/>
                </a:lnTo>
                <a:lnTo>
                  <a:pt x="167" y="195"/>
                </a:lnTo>
                <a:lnTo>
                  <a:pt x="167" y="196"/>
                </a:lnTo>
                <a:lnTo>
                  <a:pt x="166" y="196"/>
                </a:lnTo>
                <a:lnTo>
                  <a:pt x="165" y="196"/>
                </a:lnTo>
                <a:lnTo>
                  <a:pt x="165" y="195"/>
                </a:lnTo>
                <a:lnTo>
                  <a:pt x="165" y="196"/>
                </a:lnTo>
                <a:lnTo>
                  <a:pt x="164" y="196"/>
                </a:lnTo>
                <a:lnTo>
                  <a:pt x="164" y="197"/>
                </a:lnTo>
                <a:lnTo>
                  <a:pt x="163" y="197"/>
                </a:lnTo>
                <a:lnTo>
                  <a:pt x="163" y="198"/>
                </a:lnTo>
                <a:lnTo>
                  <a:pt x="163" y="197"/>
                </a:lnTo>
                <a:lnTo>
                  <a:pt x="162" y="197"/>
                </a:lnTo>
                <a:lnTo>
                  <a:pt x="163" y="198"/>
                </a:lnTo>
                <a:lnTo>
                  <a:pt x="162" y="198"/>
                </a:lnTo>
                <a:lnTo>
                  <a:pt x="162" y="199"/>
                </a:lnTo>
                <a:lnTo>
                  <a:pt x="162" y="198"/>
                </a:lnTo>
                <a:lnTo>
                  <a:pt x="161" y="199"/>
                </a:lnTo>
                <a:lnTo>
                  <a:pt x="160" y="200"/>
                </a:lnTo>
                <a:lnTo>
                  <a:pt x="161" y="200"/>
                </a:lnTo>
                <a:lnTo>
                  <a:pt x="160" y="200"/>
                </a:lnTo>
                <a:lnTo>
                  <a:pt x="159" y="202"/>
                </a:lnTo>
                <a:lnTo>
                  <a:pt x="159" y="203"/>
                </a:lnTo>
                <a:lnTo>
                  <a:pt x="159" y="204"/>
                </a:lnTo>
                <a:lnTo>
                  <a:pt x="160" y="204"/>
                </a:lnTo>
                <a:lnTo>
                  <a:pt x="160" y="203"/>
                </a:lnTo>
                <a:lnTo>
                  <a:pt x="160" y="204"/>
                </a:lnTo>
                <a:lnTo>
                  <a:pt x="161" y="204"/>
                </a:lnTo>
                <a:lnTo>
                  <a:pt x="161" y="205"/>
                </a:lnTo>
                <a:lnTo>
                  <a:pt x="162" y="206"/>
                </a:lnTo>
                <a:lnTo>
                  <a:pt x="163" y="206"/>
                </a:lnTo>
                <a:lnTo>
                  <a:pt x="163" y="207"/>
                </a:lnTo>
                <a:lnTo>
                  <a:pt x="163" y="208"/>
                </a:lnTo>
                <a:lnTo>
                  <a:pt x="163" y="209"/>
                </a:lnTo>
                <a:lnTo>
                  <a:pt x="163" y="210"/>
                </a:lnTo>
                <a:lnTo>
                  <a:pt x="164" y="210"/>
                </a:lnTo>
                <a:lnTo>
                  <a:pt x="165" y="210"/>
                </a:lnTo>
                <a:lnTo>
                  <a:pt x="165" y="211"/>
                </a:lnTo>
                <a:lnTo>
                  <a:pt x="165" y="210"/>
                </a:lnTo>
                <a:lnTo>
                  <a:pt x="166" y="210"/>
                </a:lnTo>
                <a:lnTo>
                  <a:pt x="166" y="211"/>
                </a:lnTo>
                <a:lnTo>
                  <a:pt x="165" y="212"/>
                </a:lnTo>
                <a:lnTo>
                  <a:pt x="165" y="213"/>
                </a:lnTo>
                <a:lnTo>
                  <a:pt x="166" y="213"/>
                </a:lnTo>
                <a:lnTo>
                  <a:pt x="167" y="212"/>
                </a:lnTo>
                <a:lnTo>
                  <a:pt x="167" y="213"/>
                </a:lnTo>
                <a:lnTo>
                  <a:pt x="168" y="213"/>
                </a:lnTo>
                <a:lnTo>
                  <a:pt x="169" y="213"/>
                </a:lnTo>
                <a:lnTo>
                  <a:pt x="168" y="213"/>
                </a:lnTo>
                <a:lnTo>
                  <a:pt x="169" y="213"/>
                </a:lnTo>
                <a:lnTo>
                  <a:pt x="169" y="214"/>
                </a:lnTo>
                <a:lnTo>
                  <a:pt x="170" y="214"/>
                </a:lnTo>
                <a:lnTo>
                  <a:pt x="170" y="215"/>
                </a:lnTo>
                <a:lnTo>
                  <a:pt x="170" y="216"/>
                </a:lnTo>
                <a:lnTo>
                  <a:pt x="169" y="215"/>
                </a:lnTo>
                <a:lnTo>
                  <a:pt x="169" y="216"/>
                </a:lnTo>
                <a:lnTo>
                  <a:pt x="169" y="217"/>
                </a:lnTo>
                <a:lnTo>
                  <a:pt x="169" y="218"/>
                </a:lnTo>
                <a:lnTo>
                  <a:pt x="168" y="218"/>
                </a:lnTo>
                <a:lnTo>
                  <a:pt x="168" y="219"/>
                </a:lnTo>
                <a:lnTo>
                  <a:pt x="169" y="219"/>
                </a:lnTo>
                <a:lnTo>
                  <a:pt x="169" y="218"/>
                </a:lnTo>
                <a:lnTo>
                  <a:pt x="170" y="218"/>
                </a:lnTo>
                <a:lnTo>
                  <a:pt x="171" y="218"/>
                </a:lnTo>
                <a:lnTo>
                  <a:pt x="170" y="218"/>
                </a:lnTo>
                <a:lnTo>
                  <a:pt x="170" y="219"/>
                </a:lnTo>
                <a:lnTo>
                  <a:pt x="171" y="219"/>
                </a:lnTo>
                <a:lnTo>
                  <a:pt x="170" y="219"/>
                </a:lnTo>
                <a:lnTo>
                  <a:pt x="169" y="219"/>
                </a:lnTo>
                <a:lnTo>
                  <a:pt x="169" y="220"/>
                </a:lnTo>
                <a:lnTo>
                  <a:pt x="170" y="220"/>
                </a:lnTo>
                <a:lnTo>
                  <a:pt x="169" y="220"/>
                </a:lnTo>
                <a:lnTo>
                  <a:pt x="170" y="220"/>
                </a:lnTo>
                <a:lnTo>
                  <a:pt x="169" y="221"/>
                </a:lnTo>
                <a:lnTo>
                  <a:pt x="169" y="220"/>
                </a:lnTo>
                <a:lnTo>
                  <a:pt x="167" y="221"/>
                </a:lnTo>
                <a:lnTo>
                  <a:pt x="167" y="222"/>
                </a:lnTo>
                <a:lnTo>
                  <a:pt x="166" y="222"/>
                </a:lnTo>
                <a:lnTo>
                  <a:pt x="167" y="223"/>
                </a:lnTo>
                <a:lnTo>
                  <a:pt x="166" y="223"/>
                </a:lnTo>
                <a:lnTo>
                  <a:pt x="165" y="223"/>
                </a:lnTo>
                <a:lnTo>
                  <a:pt x="164" y="223"/>
                </a:lnTo>
                <a:lnTo>
                  <a:pt x="163" y="223"/>
                </a:lnTo>
                <a:lnTo>
                  <a:pt x="162" y="223"/>
                </a:lnTo>
                <a:lnTo>
                  <a:pt x="161" y="224"/>
                </a:lnTo>
                <a:lnTo>
                  <a:pt x="160" y="223"/>
                </a:lnTo>
                <a:lnTo>
                  <a:pt x="159" y="223"/>
                </a:lnTo>
                <a:lnTo>
                  <a:pt x="158" y="223"/>
                </a:lnTo>
                <a:lnTo>
                  <a:pt x="158" y="224"/>
                </a:lnTo>
                <a:lnTo>
                  <a:pt x="157" y="224"/>
                </a:lnTo>
                <a:lnTo>
                  <a:pt x="157" y="225"/>
                </a:lnTo>
                <a:lnTo>
                  <a:pt x="156" y="225"/>
                </a:lnTo>
                <a:lnTo>
                  <a:pt x="156" y="224"/>
                </a:lnTo>
                <a:lnTo>
                  <a:pt x="155" y="224"/>
                </a:lnTo>
                <a:lnTo>
                  <a:pt x="155" y="223"/>
                </a:lnTo>
                <a:lnTo>
                  <a:pt x="154" y="223"/>
                </a:lnTo>
                <a:lnTo>
                  <a:pt x="155" y="222"/>
                </a:lnTo>
                <a:lnTo>
                  <a:pt x="154" y="223"/>
                </a:lnTo>
                <a:lnTo>
                  <a:pt x="154" y="222"/>
                </a:lnTo>
                <a:lnTo>
                  <a:pt x="153" y="222"/>
                </a:lnTo>
                <a:lnTo>
                  <a:pt x="152" y="222"/>
                </a:lnTo>
                <a:lnTo>
                  <a:pt x="152" y="221"/>
                </a:lnTo>
                <a:lnTo>
                  <a:pt x="152" y="220"/>
                </a:lnTo>
                <a:lnTo>
                  <a:pt x="151" y="220"/>
                </a:lnTo>
                <a:lnTo>
                  <a:pt x="150" y="220"/>
                </a:lnTo>
                <a:lnTo>
                  <a:pt x="150" y="219"/>
                </a:lnTo>
                <a:lnTo>
                  <a:pt x="149" y="220"/>
                </a:lnTo>
                <a:lnTo>
                  <a:pt x="148" y="219"/>
                </a:lnTo>
                <a:lnTo>
                  <a:pt x="147" y="220"/>
                </a:lnTo>
                <a:lnTo>
                  <a:pt x="146" y="220"/>
                </a:lnTo>
                <a:lnTo>
                  <a:pt x="146" y="219"/>
                </a:lnTo>
                <a:lnTo>
                  <a:pt x="146" y="220"/>
                </a:lnTo>
                <a:lnTo>
                  <a:pt x="145" y="220"/>
                </a:lnTo>
                <a:lnTo>
                  <a:pt x="145" y="221"/>
                </a:lnTo>
                <a:lnTo>
                  <a:pt x="146" y="221"/>
                </a:lnTo>
                <a:lnTo>
                  <a:pt x="147" y="221"/>
                </a:lnTo>
                <a:lnTo>
                  <a:pt x="147" y="222"/>
                </a:lnTo>
                <a:lnTo>
                  <a:pt x="147" y="221"/>
                </a:lnTo>
                <a:lnTo>
                  <a:pt x="147" y="220"/>
                </a:lnTo>
                <a:lnTo>
                  <a:pt x="148" y="220"/>
                </a:lnTo>
                <a:lnTo>
                  <a:pt x="149" y="220"/>
                </a:lnTo>
                <a:lnTo>
                  <a:pt x="150" y="220"/>
                </a:lnTo>
                <a:lnTo>
                  <a:pt x="151" y="220"/>
                </a:lnTo>
                <a:lnTo>
                  <a:pt x="152" y="221"/>
                </a:lnTo>
                <a:lnTo>
                  <a:pt x="151" y="221"/>
                </a:lnTo>
                <a:lnTo>
                  <a:pt x="150" y="221"/>
                </a:lnTo>
                <a:lnTo>
                  <a:pt x="151" y="221"/>
                </a:lnTo>
                <a:lnTo>
                  <a:pt x="151" y="222"/>
                </a:lnTo>
                <a:lnTo>
                  <a:pt x="150" y="221"/>
                </a:lnTo>
                <a:lnTo>
                  <a:pt x="150" y="222"/>
                </a:lnTo>
                <a:lnTo>
                  <a:pt x="151" y="222"/>
                </a:lnTo>
                <a:lnTo>
                  <a:pt x="153" y="222"/>
                </a:lnTo>
                <a:lnTo>
                  <a:pt x="153" y="223"/>
                </a:lnTo>
                <a:lnTo>
                  <a:pt x="154" y="223"/>
                </a:lnTo>
                <a:lnTo>
                  <a:pt x="154" y="224"/>
                </a:lnTo>
                <a:lnTo>
                  <a:pt x="155" y="224"/>
                </a:lnTo>
                <a:lnTo>
                  <a:pt x="156" y="224"/>
                </a:lnTo>
                <a:lnTo>
                  <a:pt x="155" y="225"/>
                </a:lnTo>
                <a:lnTo>
                  <a:pt x="154" y="224"/>
                </a:lnTo>
                <a:lnTo>
                  <a:pt x="153" y="224"/>
                </a:lnTo>
                <a:lnTo>
                  <a:pt x="152" y="224"/>
                </a:lnTo>
                <a:lnTo>
                  <a:pt x="149" y="224"/>
                </a:lnTo>
                <a:lnTo>
                  <a:pt x="146" y="223"/>
                </a:lnTo>
                <a:lnTo>
                  <a:pt x="143" y="224"/>
                </a:lnTo>
                <a:lnTo>
                  <a:pt x="140" y="224"/>
                </a:lnTo>
                <a:lnTo>
                  <a:pt x="139" y="224"/>
                </a:lnTo>
                <a:lnTo>
                  <a:pt x="139" y="225"/>
                </a:lnTo>
                <a:lnTo>
                  <a:pt x="138" y="225"/>
                </a:lnTo>
                <a:lnTo>
                  <a:pt x="137" y="225"/>
                </a:lnTo>
                <a:lnTo>
                  <a:pt x="136" y="225"/>
                </a:lnTo>
                <a:lnTo>
                  <a:pt x="135" y="225"/>
                </a:lnTo>
                <a:lnTo>
                  <a:pt x="135" y="226"/>
                </a:lnTo>
                <a:lnTo>
                  <a:pt x="134" y="226"/>
                </a:lnTo>
                <a:lnTo>
                  <a:pt x="133" y="226"/>
                </a:lnTo>
                <a:lnTo>
                  <a:pt x="132" y="226"/>
                </a:lnTo>
                <a:lnTo>
                  <a:pt x="131" y="227"/>
                </a:lnTo>
                <a:lnTo>
                  <a:pt x="130" y="228"/>
                </a:lnTo>
                <a:lnTo>
                  <a:pt x="131" y="228"/>
                </a:lnTo>
                <a:lnTo>
                  <a:pt x="130" y="228"/>
                </a:lnTo>
                <a:lnTo>
                  <a:pt x="130" y="229"/>
                </a:lnTo>
                <a:lnTo>
                  <a:pt x="130" y="228"/>
                </a:lnTo>
                <a:lnTo>
                  <a:pt x="129" y="228"/>
                </a:lnTo>
                <a:lnTo>
                  <a:pt x="129" y="227"/>
                </a:lnTo>
                <a:lnTo>
                  <a:pt x="130" y="226"/>
                </a:lnTo>
                <a:lnTo>
                  <a:pt x="130" y="225"/>
                </a:lnTo>
                <a:lnTo>
                  <a:pt x="130" y="226"/>
                </a:lnTo>
                <a:lnTo>
                  <a:pt x="129" y="226"/>
                </a:lnTo>
                <a:lnTo>
                  <a:pt x="129" y="225"/>
                </a:lnTo>
                <a:lnTo>
                  <a:pt x="128" y="225"/>
                </a:lnTo>
                <a:lnTo>
                  <a:pt x="128" y="224"/>
                </a:lnTo>
                <a:lnTo>
                  <a:pt x="128" y="225"/>
                </a:lnTo>
                <a:lnTo>
                  <a:pt x="128" y="224"/>
                </a:lnTo>
                <a:lnTo>
                  <a:pt x="127" y="224"/>
                </a:lnTo>
                <a:lnTo>
                  <a:pt x="128" y="224"/>
                </a:lnTo>
                <a:lnTo>
                  <a:pt x="127" y="224"/>
                </a:lnTo>
                <a:lnTo>
                  <a:pt x="127" y="223"/>
                </a:lnTo>
                <a:lnTo>
                  <a:pt x="126" y="223"/>
                </a:lnTo>
                <a:lnTo>
                  <a:pt x="126" y="222"/>
                </a:lnTo>
                <a:lnTo>
                  <a:pt x="125" y="221"/>
                </a:lnTo>
                <a:lnTo>
                  <a:pt x="124" y="221"/>
                </a:lnTo>
                <a:lnTo>
                  <a:pt x="124" y="220"/>
                </a:lnTo>
                <a:lnTo>
                  <a:pt x="123" y="220"/>
                </a:lnTo>
                <a:lnTo>
                  <a:pt x="122" y="220"/>
                </a:lnTo>
                <a:lnTo>
                  <a:pt x="121" y="220"/>
                </a:lnTo>
                <a:lnTo>
                  <a:pt x="122" y="219"/>
                </a:lnTo>
                <a:lnTo>
                  <a:pt x="121" y="219"/>
                </a:lnTo>
                <a:lnTo>
                  <a:pt x="121" y="218"/>
                </a:lnTo>
                <a:lnTo>
                  <a:pt x="120" y="218"/>
                </a:lnTo>
                <a:lnTo>
                  <a:pt x="120" y="217"/>
                </a:lnTo>
                <a:lnTo>
                  <a:pt x="119" y="217"/>
                </a:lnTo>
                <a:lnTo>
                  <a:pt x="118" y="218"/>
                </a:lnTo>
                <a:lnTo>
                  <a:pt x="118" y="217"/>
                </a:lnTo>
                <a:lnTo>
                  <a:pt x="117" y="218"/>
                </a:lnTo>
                <a:lnTo>
                  <a:pt x="117" y="217"/>
                </a:lnTo>
                <a:lnTo>
                  <a:pt x="116" y="216"/>
                </a:lnTo>
                <a:lnTo>
                  <a:pt x="115" y="216"/>
                </a:lnTo>
                <a:lnTo>
                  <a:pt x="116" y="216"/>
                </a:lnTo>
                <a:lnTo>
                  <a:pt x="116" y="215"/>
                </a:lnTo>
                <a:lnTo>
                  <a:pt x="115" y="215"/>
                </a:lnTo>
                <a:lnTo>
                  <a:pt x="115" y="214"/>
                </a:lnTo>
                <a:lnTo>
                  <a:pt x="114" y="213"/>
                </a:lnTo>
                <a:lnTo>
                  <a:pt x="113" y="213"/>
                </a:lnTo>
                <a:lnTo>
                  <a:pt x="113" y="212"/>
                </a:lnTo>
                <a:lnTo>
                  <a:pt x="112" y="212"/>
                </a:lnTo>
                <a:lnTo>
                  <a:pt x="112" y="211"/>
                </a:lnTo>
                <a:lnTo>
                  <a:pt x="111" y="211"/>
                </a:lnTo>
                <a:lnTo>
                  <a:pt x="112" y="211"/>
                </a:lnTo>
                <a:lnTo>
                  <a:pt x="111" y="211"/>
                </a:lnTo>
                <a:lnTo>
                  <a:pt x="111" y="210"/>
                </a:lnTo>
                <a:lnTo>
                  <a:pt x="110" y="210"/>
                </a:lnTo>
                <a:lnTo>
                  <a:pt x="111" y="210"/>
                </a:lnTo>
                <a:lnTo>
                  <a:pt x="110" y="210"/>
                </a:lnTo>
                <a:lnTo>
                  <a:pt x="109" y="210"/>
                </a:lnTo>
                <a:lnTo>
                  <a:pt x="109" y="209"/>
                </a:lnTo>
                <a:lnTo>
                  <a:pt x="108" y="209"/>
                </a:lnTo>
                <a:lnTo>
                  <a:pt x="107" y="209"/>
                </a:lnTo>
                <a:lnTo>
                  <a:pt x="106" y="208"/>
                </a:lnTo>
                <a:lnTo>
                  <a:pt x="106" y="209"/>
                </a:lnTo>
                <a:lnTo>
                  <a:pt x="106" y="210"/>
                </a:lnTo>
                <a:lnTo>
                  <a:pt x="105" y="210"/>
                </a:lnTo>
                <a:lnTo>
                  <a:pt x="104" y="210"/>
                </a:lnTo>
                <a:lnTo>
                  <a:pt x="103" y="210"/>
                </a:lnTo>
                <a:lnTo>
                  <a:pt x="103" y="209"/>
                </a:lnTo>
                <a:lnTo>
                  <a:pt x="104" y="209"/>
                </a:lnTo>
                <a:lnTo>
                  <a:pt x="104" y="208"/>
                </a:lnTo>
                <a:lnTo>
                  <a:pt x="105" y="208"/>
                </a:lnTo>
                <a:lnTo>
                  <a:pt x="105" y="207"/>
                </a:lnTo>
                <a:lnTo>
                  <a:pt x="104" y="207"/>
                </a:lnTo>
                <a:lnTo>
                  <a:pt x="103" y="207"/>
                </a:lnTo>
                <a:lnTo>
                  <a:pt x="102" y="207"/>
                </a:lnTo>
                <a:lnTo>
                  <a:pt x="101" y="207"/>
                </a:lnTo>
                <a:lnTo>
                  <a:pt x="101" y="208"/>
                </a:lnTo>
                <a:lnTo>
                  <a:pt x="100" y="209"/>
                </a:lnTo>
                <a:lnTo>
                  <a:pt x="99" y="209"/>
                </a:lnTo>
                <a:lnTo>
                  <a:pt x="98" y="209"/>
                </a:lnTo>
                <a:lnTo>
                  <a:pt x="97" y="210"/>
                </a:lnTo>
                <a:lnTo>
                  <a:pt x="97" y="209"/>
                </a:lnTo>
                <a:lnTo>
                  <a:pt x="96" y="209"/>
                </a:lnTo>
                <a:lnTo>
                  <a:pt x="95" y="209"/>
                </a:lnTo>
                <a:lnTo>
                  <a:pt x="94" y="209"/>
                </a:lnTo>
                <a:lnTo>
                  <a:pt x="93" y="209"/>
                </a:lnTo>
                <a:lnTo>
                  <a:pt x="92" y="209"/>
                </a:lnTo>
                <a:lnTo>
                  <a:pt x="91" y="209"/>
                </a:lnTo>
                <a:lnTo>
                  <a:pt x="90" y="209"/>
                </a:lnTo>
                <a:lnTo>
                  <a:pt x="90" y="210"/>
                </a:lnTo>
                <a:lnTo>
                  <a:pt x="89" y="210"/>
                </a:lnTo>
                <a:lnTo>
                  <a:pt x="88" y="209"/>
                </a:lnTo>
                <a:lnTo>
                  <a:pt x="88" y="210"/>
                </a:lnTo>
                <a:lnTo>
                  <a:pt x="87" y="210"/>
                </a:lnTo>
                <a:lnTo>
                  <a:pt x="87" y="211"/>
                </a:lnTo>
                <a:lnTo>
                  <a:pt x="86" y="211"/>
                </a:lnTo>
                <a:lnTo>
                  <a:pt x="86" y="212"/>
                </a:lnTo>
                <a:lnTo>
                  <a:pt x="85" y="212"/>
                </a:lnTo>
                <a:lnTo>
                  <a:pt x="85" y="213"/>
                </a:lnTo>
                <a:lnTo>
                  <a:pt x="85" y="214"/>
                </a:lnTo>
                <a:lnTo>
                  <a:pt x="84" y="214"/>
                </a:lnTo>
                <a:lnTo>
                  <a:pt x="83" y="213"/>
                </a:lnTo>
                <a:lnTo>
                  <a:pt x="84" y="212"/>
                </a:lnTo>
                <a:lnTo>
                  <a:pt x="84" y="211"/>
                </a:lnTo>
                <a:lnTo>
                  <a:pt x="85" y="211"/>
                </a:lnTo>
                <a:lnTo>
                  <a:pt x="85" y="210"/>
                </a:lnTo>
                <a:lnTo>
                  <a:pt x="84" y="210"/>
                </a:lnTo>
                <a:lnTo>
                  <a:pt x="84" y="209"/>
                </a:lnTo>
                <a:lnTo>
                  <a:pt x="83" y="209"/>
                </a:lnTo>
                <a:lnTo>
                  <a:pt x="83" y="210"/>
                </a:lnTo>
                <a:lnTo>
                  <a:pt x="82" y="210"/>
                </a:lnTo>
                <a:lnTo>
                  <a:pt x="81" y="210"/>
                </a:lnTo>
                <a:lnTo>
                  <a:pt x="81" y="211"/>
                </a:lnTo>
                <a:lnTo>
                  <a:pt x="81" y="210"/>
                </a:lnTo>
                <a:lnTo>
                  <a:pt x="80" y="211"/>
                </a:lnTo>
                <a:lnTo>
                  <a:pt x="81" y="211"/>
                </a:lnTo>
                <a:lnTo>
                  <a:pt x="80" y="212"/>
                </a:lnTo>
                <a:lnTo>
                  <a:pt x="81" y="212"/>
                </a:lnTo>
                <a:lnTo>
                  <a:pt x="81" y="213"/>
                </a:lnTo>
                <a:lnTo>
                  <a:pt x="80" y="214"/>
                </a:lnTo>
                <a:lnTo>
                  <a:pt x="80" y="215"/>
                </a:lnTo>
                <a:lnTo>
                  <a:pt x="80" y="214"/>
                </a:lnTo>
                <a:lnTo>
                  <a:pt x="79" y="215"/>
                </a:lnTo>
                <a:lnTo>
                  <a:pt x="79" y="216"/>
                </a:lnTo>
                <a:lnTo>
                  <a:pt x="78" y="216"/>
                </a:lnTo>
                <a:lnTo>
                  <a:pt x="78" y="217"/>
                </a:lnTo>
                <a:lnTo>
                  <a:pt x="77" y="217"/>
                </a:lnTo>
                <a:lnTo>
                  <a:pt x="76" y="218"/>
                </a:lnTo>
                <a:lnTo>
                  <a:pt x="75" y="218"/>
                </a:lnTo>
                <a:lnTo>
                  <a:pt x="74" y="218"/>
                </a:lnTo>
                <a:lnTo>
                  <a:pt x="73" y="218"/>
                </a:lnTo>
                <a:lnTo>
                  <a:pt x="73" y="219"/>
                </a:lnTo>
                <a:lnTo>
                  <a:pt x="73" y="218"/>
                </a:lnTo>
                <a:lnTo>
                  <a:pt x="72" y="218"/>
                </a:lnTo>
                <a:lnTo>
                  <a:pt x="71" y="218"/>
                </a:lnTo>
                <a:lnTo>
                  <a:pt x="71" y="219"/>
                </a:lnTo>
                <a:lnTo>
                  <a:pt x="70" y="220"/>
                </a:lnTo>
                <a:lnTo>
                  <a:pt x="70" y="219"/>
                </a:lnTo>
                <a:lnTo>
                  <a:pt x="69" y="219"/>
                </a:lnTo>
                <a:lnTo>
                  <a:pt x="69" y="220"/>
                </a:lnTo>
                <a:lnTo>
                  <a:pt x="68" y="220"/>
                </a:lnTo>
                <a:lnTo>
                  <a:pt x="68" y="219"/>
                </a:lnTo>
                <a:lnTo>
                  <a:pt x="69" y="219"/>
                </a:lnTo>
                <a:lnTo>
                  <a:pt x="69" y="218"/>
                </a:lnTo>
                <a:lnTo>
                  <a:pt x="68" y="218"/>
                </a:lnTo>
                <a:lnTo>
                  <a:pt x="68" y="219"/>
                </a:lnTo>
                <a:lnTo>
                  <a:pt x="67" y="219"/>
                </a:lnTo>
                <a:lnTo>
                  <a:pt x="66" y="219"/>
                </a:lnTo>
                <a:lnTo>
                  <a:pt x="65" y="219"/>
                </a:lnTo>
                <a:lnTo>
                  <a:pt x="65" y="220"/>
                </a:lnTo>
                <a:lnTo>
                  <a:pt x="64" y="220"/>
                </a:lnTo>
                <a:lnTo>
                  <a:pt x="64" y="219"/>
                </a:lnTo>
                <a:lnTo>
                  <a:pt x="63" y="219"/>
                </a:lnTo>
                <a:lnTo>
                  <a:pt x="64" y="218"/>
                </a:lnTo>
                <a:lnTo>
                  <a:pt x="64" y="217"/>
                </a:lnTo>
                <a:lnTo>
                  <a:pt x="65" y="217"/>
                </a:lnTo>
                <a:lnTo>
                  <a:pt x="65" y="216"/>
                </a:lnTo>
                <a:lnTo>
                  <a:pt x="66" y="216"/>
                </a:lnTo>
                <a:lnTo>
                  <a:pt x="66" y="215"/>
                </a:lnTo>
                <a:lnTo>
                  <a:pt x="65" y="215"/>
                </a:lnTo>
                <a:lnTo>
                  <a:pt x="65" y="214"/>
                </a:lnTo>
                <a:lnTo>
                  <a:pt x="64" y="214"/>
                </a:lnTo>
                <a:lnTo>
                  <a:pt x="64" y="213"/>
                </a:lnTo>
                <a:lnTo>
                  <a:pt x="63" y="214"/>
                </a:lnTo>
                <a:lnTo>
                  <a:pt x="62" y="214"/>
                </a:lnTo>
                <a:lnTo>
                  <a:pt x="61" y="214"/>
                </a:lnTo>
                <a:lnTo>
                  <a:pt x="61" y="215"/>
                </a:lnTo>
                <a:lnTo>
                  <a:pt x="60" y="215"/>
                </a:lnTo>
                <a:lnTo>
                  <a:pt x="60" y="216"/>
                </a:lnTo>
                <a:lnTo>
                  <a:pt x="59" y="216"/>
                </a:lnTo>
                <a:lnTo>
                  <a:pt x="58" y="216"/>
                </a:lnTo>
                <a:lnTo>
                  <a:pt x="58" y="215"/>
                </a:lnTo>
                <a:lnTo>
                  <a:pt x="59" y="215"/>
                </a:lnTo>
                <a:lnTo>
                  <a:pt x="59" y="214"/>
                </a:lnTo>
                <a:lnTo>
                  <a:pt x="59" y="213"/>
                </a:lnTo>
                <a:lnTo>
                  <a:pt x="58" y="214"/>
                </a:lnTo>
                <a:lnTo>
                  <a:pt x="57" y="214"/>
                </a:lnTo>
                <a:lnTo>
                  <a:pt x="57" y="215"/>
                </a:lnTo>
                <a:lnTo>
                  <a:pt x="57" y="214"/>
                </a:lnTo>
                <a:lnTo>
                  <a:pt x="57" y="215"/>
                </a:lnTo>
                <a:lnTo>
                  <a:pt x="56" y="214"/>
                </a:lnTo>
                <a:lnTo>
                  <a:pt x="56" y="215"/>
                </a:lnTo>
                <a:lnTo>
                  <a:pt x="55" y="216"/>
                </a:lnTo>
                <a:lnTo>
                  <a:pt x="55" y="215"/>
                </a:lnTo>
                <a:lnTo>
                  <a:pt x="54" y="216"/>
                </a:lnTo>
                <a:lnTo>
                  <a:pt x="54" y="215"/>
                </a:lnTo>
                <a:lnTo>
                  <a:pt x="53" y="215"/>
                </a:lnTo>
                <a:lnTo>
                  <a:pt x="53" y="214"/>
                </a:lnTo>
                <a:lnTo>
                  <a:pt x="53" y="213"/>
                </a:lnTo>
                <a:lnTo>
                  <a:pt x="54" y="213"/>
                </a:lnTo>
                <a:lnTo>
                  <a:pt x="54" y="212"/>
                </a:lnTo>
                <a:lnTo>
                  <a:pt x="55" y="212"/>
                </a:lnTo>
                <a:lnTo>
                  <a:pt x="56" y="212"/>
                </a:lnTo>
                <a:lnTo>
                  <a:pt x="57" y="212"/>
                </a:lnTo>
                <a:lnTo>
                  <a:pt x="56" y="211"/>
                </a:lnTo>
                <a:lnTo>
                  <a:pt x="57" y="211"/>
                </a:lnTo>
                <a:lnTo>
                  <a:pt x="58" y="211"/>
                </a:lnTo>
                <a:lnTo>
                  <a:pt x="58" y="210"/>
                </a:lnTo>
                <a:lnTo>
                  <a:pt x="59" y="209"/>
                </a:lnTo>
                <a:lnTo>
                  <a:pt x="58" y="208"/>
                </a:lnTo>
                <a:lnTo>
                  <a:pt x="58" y="209"/>
                </a:lnTo>
                <a:lnTo>
                  <a:pt x="58" y="208"/>
                </a:lnTo>
                <a:lnTo>
                  <a:pt x="57" y="209"/>
                </a:lnTo>
                <a:lnTo>
                  <a:pt x="56" y="209"/>
                </a:lnTo>
                <a:lnTo>
                  <a:pt x="56" y="208"/>
                </a:lnTo>
                <a:lnTo>
                  <a:pt x="57" y="208"/>
                </a:lnTo>
                <a:lnTo>
                  <a:pt x="56" y="208"/>
                </a:lnTo>
                <a:lnTo>
                  <a:pt x="56" y="207"/>
                </a:lnTo>
                <a:lnTo>
                  <a:pt x="57" y="207"/>
                </a:lnTo>
                <a:lnTo>
                  <a:pt x="58" y="206"/>
                </a:lnTo>
                <a:lnTo>
                  <a:pt x="57" y="206"/>
                </a:lnTo>
                <a:lnTo>
                  <a:pt x="58" y="205"/>
                </a:lnTo>
                <a:lnTo>
                  <a:pt x="57" y="205"/>
                </a:lnTo>
                <a:lnTo>
                  <a:pt x="56" y="205"/>
                </a:lnTo>
                <a:lnTo>
                  <a:pt x="56" y="204"/>
                </a:lnTo>
                <a:lnTo>
                  <a:pt x="56" y="205"/>
                </a:lnTo>
                <a:lnTo>
                  <a:pt x="55" y="204"/>
                </a:lnTo>
                <a:lnTo>
                  <a:pt x="55" y="205"/>
                </a:lnTo>
                <a:lnTo>
                  <a:pt x="54" y="205"/>
                </a:lnTo>
                <a:lnTo>
                  <a:pt x="54" y="204"/>
                </a:lnTo>
                <a:lnTo>
                  <a:pt x="53" y="204"/>
                </a:lnTo>
                <a:lnTo>
                  <a:pt x="54" y="205"/>
                </a:lnTo>
                <a:lnTo>
                  <a:pt x="53" y="205"/>
                </a:lnTo>
                <a:lnTo>
                  <a:pt x="54" y="205"/>
                </a:lnTo>
                <a:lnTo>
                  <a:pt x="53" y="205"/>
                </a:lnTo>
                <a:lnTo>
                  <a:pt x="53" y="206"/>
                </a:lnTo>
                <a:lnTo>
                  <a:pt x="53" y="207"/>
                </a:lnTo>
                <a:lnTo>
                  <a:pt x="53" y="206"/>
                </a:lnTo>
                <a:lnTo>
                  <a:pt x="54" y="206"/>
                </a:lnTo>
                <a:lnTo>
                  <a:pt x="55" y="207"/>
                </a:lnTo>
                <a:lnTo>
                  <a:pt x="54" y="207"/>
                </a:lnTo>
                <a:lnTo>
                  <a:pt x="54" y="208"/>
                </a:lnTo>
                <a:lnTo>
                  <a:pt x="53" y="208"/>
                </a:lnTo>
                <a:lnTo>
                  <a:pt x="52" y="208"/>
                </a:lnTo>
                <a:lnTo>
                  <a:pt x="52" y="209"/>
                </a:lnTo>
                <a:lnTo>
                  <a:pt x="51" y="209"/>
                </a:lnTo>
                <a:lnTo>
                  <a:pt x="52" y="209"/>
                </a:lnTo>
                <a:lnTo>
                  <a:pt x="52" y="208"/>
                </a:lnTo>
                <a:lnTo>
                  <a:pt x="51" y="208"/>
                </a:lnTo>
                <a:lnTo>
                  <a:pt x="51" y="207"/>
                </a:lnTo>
                <a:lnTo>
                  <a:pt x="50" y="207"/>
                </a:lnTo>
                <a:lnTo>
                  <a:pt x="49" y="207"/>
                </a:lnTo>
                <a:lnTo>
                  <a:pt x="49" y="206"/>
                </a:lnTo>
                <a:lnTo>
                  <a:pt x="48" y="206"/>
                </a:lnTo>
                <a:lnTo>
                  <a:pt x="47" y="207"/>
                </a:lnTo>
                <a:lnTo>
                  <a:pt x="48" y="207"/>
                </a:lnTo>
                <a:lnTo>
                  <a:pt x="47" y="208"/>
                </a:lnTo>
                <a:lnTo>
                  <a:pt x="47" y="207"/>
                </a:lnTo>
                <a:lnTo>
                  <a:pt x="47" y="208"/>
                </a:lnTo>
                <a:lnTo>
                  <a:pt x="46" y="208"/>
                </a:lnTo>
                <a:lnTo>
                  <a:pt x="46" y="209"/>
                </a:lnTo>
                <a:lnTo>
                  <a:pt x="46" y="210"/>
                </a:lnTo>
                <a:lnTo>
                  <a:pt x="45" y="211"/>
                </a:lnTo>
                <a:lnTo>
                  <a:pt x="46" y="211"/>
                </a:lnTo>
                <a:lnTo>
                  <a:pt x="47" y="212"/>
                </a:lnTo>
                <a:lnTo>
                  <a:pt x="46" y="212"/>
                </a:lnTo>
                <a:lnTo>
                  <a:pt x="45" y="212"/>
                </a:lnTo>
                <a:lnTo>
                  <a:pt x="45" y="213"/>
                </a:lnTo>
                <a:lnTo>
                  <a:pt x="45" y="214"/>
                </a:lnTo>
                <a:lnTo>
                  <a:pt x="46" y="214"/>
                </a:lnTo>
                <a:lnTo>
                  <a:pt x="45" y="214"/>
                </a:lnTo>
                <a:lnTo>
                  <a:pt x="45" y="215"/>
                </a:lnTo>
                <a:lnTo>
                  <a:pt x="44" y="214"/>
                </a:lnTo>
                <a:lnTo>
                  <a:pt x="44" y="213"/>
                </a:lnTo>
                <a:lnTo>
                  <a:pt x="43" y="213"/>
                </a:lnTo>
                <a:lnTo>
                  <a:pt x="43" y="212"/>
                </a:lnTo>
                <a:lnTo>
                  <a:pt x="43" y="213"/>
                </a:lnTo>
                <a:lnTo>
                  <a:pt x="42" y="213"/>
                </a:lnTo>
                <a:lnTo>
                  <a:pt x="42" y="212"/>
                </a:lnTo>
                <a:lnTo>
                  <a:pt x="41" y="212"/>
                </a:lnTo>
                <a:lnTo>
                  <a:pt x="41" y="213"/>
                </a:lnTo>
                <a:lnTo>
                  <a:pt x="40" y="213"/>
                </a:lnTo>
                <a:lnTo>
                  <a:pt x="40" y="214"/>
                </a:lnTo>
                <a:lnTo>
                  <a:pt x="39" y="214"/>
                </a:lnTo>
                <a:lnTo>
                  <a:pt x="39" y="215"/>
                </a:lnTo>
                <a:lnTo>
                  <a:pt x="38" y="214"/>
                </a:lnTo>
                <a:lnTo>
                  <a:pt x="37" y="214"/>
                </a:lnTo>
                <a:lnTo>
                  <a:pt x="36" y="214"/>
                </a:lnTo>
                <a:lnTo>
                  <a:pt x="35" y="214"/>
                </a:lnTo>
                <a:lnTo>
                  <a:pt x="34" y="215"/>
                </a:lnTo>
                <a:lnTo>
                  <a:pt x="33" y="215"/>
                </a:lnTo>
                <a:lnTo>
                  <a:pt x="32" y="216"/>
                </a:lnTo>
                <a:lnTo>
                  <a:pt x="31" y="216"/>
                </a:lnTo>
                <a:lnTo>
                  <a:pt x="31" y="217"/>
                </a:lnTo>
                <a:lnTo>
                  <a:pt x="30" y="217"/>
                </a:lnTo>
                <a:lnTo>
                  <a:pt x="29" y="217"/>
                </a:lnTo>
                <a:lnTo>
                  <a:pt x="30" y="217"/>
                </a:lnTo>
                <a:lnTo>
                  <a:pt x="30" y="216"/>
                </a:lnTo>
                <a:lnTo>
                  <a:pt x="30" y="215"/>
                </a:lnTo>
                <a:lnTo>
                  <a:pt x="29" y="215"/>
                </a:lnTo>
                <a:lnTo>
                  <a:pt x="29" y="216"/>
                </a:lnTo>
                <a:lnTo>
                  <a:pt x="28" y="215"/>
                </a:lnTo>
                <a:lnTo>
                  <a:pt x="28" y="216"/>
                </a:lnTo>
                <a:lnTo>
                  <a:pt x="28" y="215"/>
                </a:lnTo>
                <a:lnTo>
                  <a:pt x="26" y="216"/>
                </a:lnTo>
                <a:lnTo>
                  <a:pt x="25" y="216"/>
                </a:lnTo>
                <a:lnTo>
                  <a:pt x="26" y="215"/>
                </a:lnTo>
                <a:lnTo>
                  <a:pt x="25" y="215"/>
                </a:lnTo>
                <a:lnTo>
                  <a:pt x="25" y="216"/>
                </a:lnTo>
                <a:lnTo>
                  <a:pt x="24" y="216"/>
                </a:lnTo>
                <a:lnTo>
                  <a:pt x="24" y="215"/>
                </a:lnTo>
                <a:lnTo>
                  <a:pt x="23" y="216"/>
                </a:lnTo>
                <a:lnTo>
                  <a:pt x="23" y="215"/>
                </a:lnTo>
                <a:lnTo>
                  <a:pt x="23" y="216"/>
                </a:lnTo>
                <a:lnTo>
                  <a:pt x="23" y="215"/>
                </a:lnTo>
                <a:lnTo>
                  <a:pt x="22" y="216"/>
                </a:lnTo>
                <a:lnTo>
                  <a:pt x="22" y="217"/>
                </a:lnTo>
                <a:lnTo>
                  <a:pt x="21" y="217"/>
                </a:lnTo>
                <a:lnTo>
                  <a:pt x="21" y="218"/>
                </a:lnTo>
                <a:lnTo>
                  <a:pt x="20" y="218"/>
                </a:lnTo>
                <a:lnTo>
                  <a:pt x="20" y="219"/>
                </a:lnTo>
                <a:lnTo>
                  <a:pt x="21" y="219"/>
                </a:lnTo>
                <a:lnTo>
                  <a:pt x="20" y="219"/>
                </a:lnTo>
                <a:lnTo>
                  <a:pt x="20" y="220"/>
                </a:lnTo>
                <a:lnTo>
                  <a:pt x="19" y="220"/>
                </a:lnTo>
                <a:lnTo>
                  <a:pt x="19" y="221"/>
                </a:lnTo>
                <a:lnTo>
                  <a:pt x="19" y="222"/>
                </a:lnTo>
                <a:lnTo>
                  <a:pt x="19" y="223"/>
                </a:lnTo>
                <a:lnTo>
                  <a:pt x="20" y="223"/>
                </a:lnTo>
                <a:lnTo>
                  <a:pt x="19" y="223"/>
                </a:lnTo>
                <a:lnTo>
                  <a:pt x="19" y="224"/>
                </a:lnTo>
                <a:lnTo>
                  <a:pt x="19" y="225"/>
                </a:lnTo>
                <a:lnTo>
                  <a:pt x="19" y="226"/>
                </a:lnTo>
                <a:lnTo>
                  <a:pt x="18" y="226"/>
                </a:lnTo>
                <a:lnTo>
                  <a:pt x="18" y="227"/>
                </a:lnTo>
                <a:lnTo>
                  <a:pt x="18" y="228"/>
                </a:lnTo>
                <a:lnTo>
                  <a:pt x="17" y="228"/>
                </a:lnTo>
                <a:lnTo>
                  <a:pt x="17" y="229"/>
                </a:lnTo>
                <a:lnTo>
                  <a:pt x="18" y="229"/>
                </a:lnTo>
                <a:lnTo>
                  <a:pt x="17" y="230"/>
                </a:lnTo>
                <a:lnTo>
                  <a:pt x="17" y="229"/>
                </a:lnTo>
                <a:lnTo>
                  <a:pt x="17" y="230"/>
                </a:lnTo>
                <a:lnTo>
                  <a:pt x="16" y="230"/>
                </a:lnTo>
                <a:lnTo>
                  <a:pt x="16" y="231"/>
                </a:lnTo>
                <a:lnTo>
                  <a:pt x="17" y="231"/>
                </a:lnTo>
                <a:lnTo>
                  <a:pt x="17" y="232"/>
                </a:lnTo>
                <a:lnTo>
                  <a:pt x="17" y="233"/>
                </a:lnTo>
                <a:lnTo>
                  <a:pt x="16" y="234"/>
                </a:lnTo>
                <a:lnTo>
                  <a:pt x="17" y="234"/>
                </a:lnTo>
                <a:lnTo>
                  <a:pt x="18" y="234"/>
                </a:lnTo>
                <a:lnTo>
                  <a:pt x="18" y="233"/>
                </a:lnTo>
                <a:lnTo>
                  <a:pt x="19" y="233"/>
                </a:lnTo>
                <a:lnTo>
                  <a:pt x="20" y="233"/>
                </a:lnTo>
                <a:lnTo>
                  <a:pt x="21" y="232"/>
                </a:lnTo>
                <a:lnTo>
                  <a:pt x="20" y="232"/>
                </a:lnTo>
                <a:lnTo>
                  <a:pt x="21" y="232"/>
                </a:lnTo>
                <a:lnTo>
                  <a:pt x="21" y="231"/>
                </a:lnTo>
                <a:lnTo>
                  <a:pt x="21" y="232"/>
                </a:lnTo>
                <a:lnTo>
                  <a:pt x="22" y="232"/>
                </a:lnTo>
                <a:lnTo>
                  <a:pt x="22" y="231"/>
                </a:lnTo>
                <a:lnTo>
                  <a:pt x="23" y="230"/>
                </a:lnTo>
                <a:lnTo>
                  <a:pt x="24" y="230"/>
                </a:lnTo>
                <a:lnTo>
                  <a:pt x="23" y="230"/>
                </a:lnTo>
                <a:lnTo>
                  <a:pt x="23" y="231"/>
                </a:lnTo>
                <a:lnTo>
                  <a:pt x="24" y="231"/>
                </a:lnTo>
                <a:lnTo>
                  <a:pt x="25" y="231"/>
                </a:lnTo>
                <a:lnTo>
                  <a:pt x="25" y="232"/>
                </a:lnTo>
                <a:lnTo>
                  <a:pt x="26" y="232"/>
                </a:lnTo>
                <a:lnTo>
                  <a:pt x="25" y="232"/>
                </a:lnTo>
                <a:lnTo>
                  <a:pt x="25" y="233"/>
                </a:lnTo>
                <a:lnTo>
                  <a:pt x="25" y="234"/>
                </a:lnTo>
                <a:lnTo>
                  <a:pt x="24" y="234"/>
                </a:lnTo>
                <a:lnTo>
                  <a:pt x="24" y="233"/>
                </a:lnTo>
                <a:lnTo>
                  <a:pt x="24" y="232"/>
                </a:lnTo>
                <a:lnTo>
                  <a:pt x="24" y="233"/>
                </a:lnTo>
                <a:lnTo>
                  <a:pt x="23" y="233"/>
                </a:lnTo>
                <a:lnTo>
                  <a:pt x="22" y="233"/>
                </a:lnTo>
                <a:lnTo>
                  <a:pt x="22" y="232"/>
                </a:lnTo>
                <a:lnTo>
                  <a:pt x="22" y="233"/>
                </a:lnTo>
                <a:lnTo>
                  <a:pt x="21" y="234"/>
                </a:lnTo>
                <a:lnTo>
                  <a:pt x="22" y="234"/>
                </a:lnTo>
                <a:lnTo>
                  <a:pt x="21" y="235"/>
                </a:lnTo>
                <a:lnTo>
                  <a:pt x="21" y="234"/>
                </a:lnTo>
                <a:lnTo>
                  <a:pt x="20" y="234"/>
                </a:lnTo>
                <a:lnTo>
                  <a:pt x="20" y="235"/>
                </a:lnTo>
                <a:lnTo>
                  <a:pt x="19" y="235"/>
                </a:lnTo>
                <a:lnTo>
                  <a:pt x="19" y="236"/>
                </a:lnTo>
                <a:lnTo>
                  <a:pt x="18" y="236"/>
                </a:lnTo>
                <a:lnTo>
                  <a:pt x="18" y="237"/>
                </a:lnTo>
                <a:lnTo>
                  <a:pt x="19" y="236"/>
                </a:lnTo>
                <a:lnTo>
                  <a:pt x="20" y="236"/>
                </a:lnTo>
                <a:lnTo>
                  <a:pt x="21" y="236"/>
                </a:lnTo>
                <a:lnTo>
                  <a:pt x="22" y="235"/>
                </a:lnTo>
                <a:lnTo>
                  <a:pt x="23" y="235"/>
                </a:lnTo>
                <a:lnTo>
                  <a:pt x="24" y="235"/>
                </a:lnTo>
                <a:lnTo>
                  <a:pt x="24" y="236"/>
                </a:lnTo>
                <a:lnTo>
                  <a:pt x="25" y="235"/>
                </a:lnTo>
                <a:lnTo>
                  <a:pt x="26" y="235"/>
                </a:lnTo>
                <a:lnTo>
                  <a:pt x="25" y="236"/>
                </a:lnTo>
                <a:lnTo>
                  <a:pt x="25" y="237"/>
                </a:lnTo>
                <a:lnTo>
                  <a:pt x="24" y="238"/>
                </a:lnTo>
                <a:lnTo>
                  <a:pt x="23" y="239"/>
                </a:lnTo>
                <a:lnTo>
                  <a:pt x="22" y="240"/>
                </a:lnTo>
                <a:lnTo>
                  <a:pt x="21" y="241"/>
                </a:lnTo>
                <a:lnTo>
                  <a:pt x="22" y="241"/>
                </a:lnTo>
                <a:lnTo>
                  <a:pt x="22" y="242"/>
                </a:lnTo>
                <a:lnTo>
                  <a:pt x="23" y="242"/>
                </a:lnTo>
                <a:lnTo>
                  <a:pt x="22" y="241"/>
                </a:lnTo>
                <a:lnTo>
                  <a:pt x="23" y="240"/>
                </a:lnTo>
                <a:lnTo>
                  <a:pt x="23" y="241"/>
                </a:lnTo>
                <a:lnTo>
                  <a:pt x="24" y="240"/>
                </a:lnTo>
                <a:lnTo>
                  <a:pt x="24" y="239"/>
                </a:lnTo>
                <a:lnTo>
                  <a:pt x="25" y="239"/>
                </a:lnTo>
                <a:lnTo>
                  <a:pt x="25" y="238"/>
                </a:lnTo>
                <a:lnTo>
                  <a:pt x="25" y="237"/>
                </a:lnTo>
                <a:lnTo>
                  <a:pt x="26" y="237"/>
                </a:lnTo>
                <a:lnTo>
                  <a:pt x="27" y="237"/>
                </a:lnTo>
                <a:lnTo>
                  <a:pt x="28" y="236"/>
                </a:lnTo>
                <a:lnTo>
                  <a:pt x="27" y="236"/>
                </a:lnTo>
                <a:lnTo>
                  <a:pt x="28" y="235"/>
                </a:lnTo>
                <a:lnTo>
                  <a:pt x="29" y="235"/>
                </a:lnTo>
                <a:lnTo>
                  <a:pt x="30" y="235"/>
                </a:lnTo>
                <a:lnTo>
                  <a:pt x="31" y="235"/>
                </a:lnTo>
                <a:lnTo>
                  <a:pt x="30" y="236"/>
                </a:lnTo>
                <a:lnTo>
                  <a:pt x="30" y="237"/>
                </a:lnTo>
                <a:lnTo>
                  <a:pt x="29" y="237"/>
                </a:lnTo>
                <a:lnTo>
                  <a:pt x="30" y="237"/>
                </a:lnTo>
                <a:lnTo>
                  <a:pt x="30" y="238"/>
                </a:lnTo>
                <a:lnTo>
                  <a:pt x="29" y="238"/>
                </a:lnTo>
                <a:lnTo>
                  <a:pt x="29" y="239"/>
                </a:lnTo>
                <a:lnTo>
                  <a:pt x="30" y="239"/>
                </a:lnTo>
                <a:lnTo>
                  <a:pt x="30" y="240"/>
                </a:lnTo>
                <a:lnTo>
                  <a:pt x="31" y="240"/>
                </a:lnTo>
                <a:lnTo>
                  <a:pt x="32" y="240"/>
                </a:lnTo>
                <a:lnTo>
                  <a:pt x="33" y="239"/>
                </a:lnTo>
                <a:lnTo>
                  <a:pt x="33" y="240"/>
                </a:lnTo>
                <a:lnTo>
                  <a:pt x="34" y="240"/>
                </a:lnTo>
                <a:lnTo>
                  <a:pt x="34" y="241"/>
                </a:lnTo>
                <a:lnTo>
                  <a:pt x="35" y="241"/>
                </a:lnTo>
                <a:lnTo>
                  <a:pt x="35" y="242"/>
                </a:lnTo>
                <a:lnTo>
                  <a:pt x="36" y="242"/>
                </a:lnTo>
                <a:lnTo>
                  <a:pt x="36" y="243"/>
                </a:lnTo>
                <a:lnTo>
                  <a:pt x="35" y="243"/>
                </a:lnTo>
                <a:lnTo>
                  <a:pt x="35" y="242"/>
                </a:lnTo>
                <a:lnTo>
                  <a:pt x="34" y="242"/>
                </a:lnTo>
                <a:lnTo>
                  <a:pt x="33" y="242"/>
                </a:lnTo>
                <a:lnTo>
                  <a:pt x="32" y="243"/>
                </a:lnTo>
                <a:lnTo>
                  <a:pt x="31" y="243"/>
                </a:lnTo>
                <a:lnTo>
                  <a:pt x="31" y="244"/>
                </a:lnTo>
                <a:lnTo>
                  <a:pt x="31" y="243"/>
                </a:lnTo>
                <a:lnTo>
                  <a:pt x="31" y="244"/>
                </a:lnTo>
                <a:lnTo>
                  <a:pt x="30" y="244"/>
                </a:lnTo>
                <a:lnTo>
                  <a:pt x="30" y="245"/>
                </a:lnTo>
                <a:lnTo>
                  <a:pt x="30" y="246"/>
                </a:lnTo>
                <a:lnTo>
                  <a:pt x="29" y="247"/>
                </a:lnTo>
                <a:lnTo>
                  <a:pt x="28" y="248"/>
                </a:lnTo>
                <a:lnTo>
                  <a:pt x="27" y="249"/>
                </a:lnTo>
                <a:lnTo>
                  <a:pt x="26" y="248"/>
                </a:lnTo>
                <a:lnTo>
                  <a:pt x="26" y="249"/>
                </a:lnTo>
                <a:lnTo>
                  <a:pt x="25" y="249"/>
                </a:lnTo>
                <a:lnTo>
                  <a:pt x="25" y="248"/>
                </a:lnTo>
                <a:lnTo>
                  <a:pt x="25" y="247"/>
                </a:lnTo>
                <a:lnTo>
                  <a:pt x="24" y="247"/>
                </a:lnTo>
                <a:lnTo>
                  <a:pt x="24" y="246"/>
                </a:lnTo>
                <a:lnTo>
                  <a:pt x="23" y="247"/>
                </a:lnTo>
                <a:lnTo>
                  <a:pt x="23" y="246"/>
                </a:lnTo>
                <a:lnTo>
                  <a:pt x="22" y="245"/>
                </a:lnTo>
                <a:lnTo>
                  <a:pt x="21" y="246"/>
                </a:lnTo>
                <a:lnTo>
                  <a:pt x="20" y="246"/>
                </a:lnTo>
                <a:lnTo>
                  <a:pt x="21" y="246"/>
                </a:lnTo>
                <a:lnTo>
                  <a:pt x="20" y="247"/>
                </a:lnTo>
                <a:lnTo>
                  <a:pt x="19" y="246"/>
                </a:lnTo>
                <a:lnTo>
                  <a:pt x="19" y="245"/>
                </a:lnTo>
                <a:lnTo>
                  <a:pt x="19" y="246"/>
                </a:lnTo>
                <a:lnTo>
                  <a:pt x="18" y="246"/>
                </a:lnTo>
                <a:lnTo>
                  <a:pt x="18" y="247"/>
                </a:lnTo>
                <a:lnTo>
                  <a:pt x="17" y="246"/>
                </a:lnTo>
                <a:lnTo>
                  <a:pt x="16" y="246"/>
                </a:lnTo>
                <a:lnTo>
                  <a:pt x="15" y="246"/>
                </a:lnTo>
                <a:lnTo>
                  <a:pt x="14" y="247"/>
                </a:lnTo>
                <a:lnTo>
                  <a:pt x="15" y="247"/>
                </a:lnTo>
                <a:lnTo>
                  <a:pt x="14" y="247"/>
                </a:lnTo>
                <a:lnTo>
                  <a:pt x="13" y="247"/>
                </a:lnTo>
                <a:lnTo>
                  <a:pt x="13" y="248"/>
                </a:lnTo>
                <a:lnTo>
                  <a:pt x="14" y="248"/>
                </a:lnTo>
                <a:lnTo>
                  <a:pt x="13" y="248"/>
                </a:lnTo>
                <a:lnTo>
                  <a:pt x="12" y="247"/>
                </a:lnTo>
                <a:lnTo>
                  <a:pt x="11" y="247"/>
                </a:lnTo>
                <a:lnTo>
                  <a:pt x="11" y="246"/>
                </a:lnTo>
                <a:lnTo>
                  <a:pt x="11" y="245"/>
                </a:lnTo>
                <a:lnTo>
                  <a:pt x="9" y="245"/>
                </a:lnTo>
                <a:lnTo>
                  <a:pt x="9" y="244"/>
                </a:lnTo>
                <a:lnTo>
                  <a:pt x="9" y="243"/>
                </a:lnTo>
                <a:lnTo>
                  <a:pt x="9" y="242"/>
                </a:lnTo>
                <a:lnTo>
                  <a:pt x="8" y="241"/>
                </a:lnTo>
                <a:lnTo>
                  <a:pt x="9" y="240"/>
                </a:lnTo>
                <a:lnTo>
                  <a:pt x="7" y="239"/>
                </a:lnTo>
                <a:lnTo>
                  <a:pt x="7" y="238"/>
                </a:lnTo>
                <a:lnTo>
                  <a:pt x="6" y="239"/>
                </a:lnTo>
                <a:lnTo>
                  <a:pt x="5" y="239"/>
                </a:lnTo>
                <a:lnTo>
                  <a:pt x="5" y="238"/>
                </a:lnTo>
                <a:lnTo>
                  <a:pt x="5" y="237"/>
                </a:lnTo>
                <a:lnTo>
                  <a:pt x="4" y="237"/>
                </a:lnTo>
                <a:lnTo>
                  <a:pt x="4" y="236"/>
                </a:lnTo>
                <a:lnTo>
                  <a:pt x="4" y="235"/>
                </a:lnTo>
                <a:lnTo>
                  <a:pt x="3" y="235"/>
                </a:lnTo>
                <a:lnTo>
                  <a:pt x="3" y="234"/>
                </a:lnTo>
                <a:lnTo>
                  <a:pt x="2" y="234"/>
                </a:lnTo>
                <a:lnTo>
                  <a:pt x="1" y="234"/>
                </a:lnTo>
                <a:lnTo>
                  <a:pt x="0" y="233"/>
                </a:lnTo>
                <a:lnTo>
                  <a:pt x="0" y="232"/>
                </a:lnTo>
                <a:lnTo>
                  <a:pt x="0" y="231"/>
                </a:lnTo>
                <a:lnTo>
                  <a:pt x="0" y="230"/>
                </a:lnTo>
                <a:lnTo>
                  <a:pt x="0" y="229"/>
                </a:lnTo>
                <a:lnTo>
                  <a:pt x="1" y="229"/>
                </a:lnTo>
                <a:lnTo>
                  <a:pt x="1" y="228"/>
                </a:lnTo>
                <a:lnTo>
                  <a:pt x="1" y="227"/>
                </a:lnTo>
                <a:lnTo>
                  <a:pt x="2" y="227"/>
                </a:lnTo>
                <a:lnTo>
                  <a:pt x="3" y="227"/>
                </a:lnTo>
                <a:lnTo>
                  <a:pt x="3" y="226"/>
                </a:lnTo>
                <a:lnTo>
                  <a:pt x="4" y="226"/>
                </a:lnTo>
                <a:lnTo>
                  <a:pt x="6" y="226"/>
                </a:lnTo>
                <a:lnTo>
                  <a:pt x="6" y="225"/>
                </a:lnTo>
                <a:lnTo>
                  <a:pt x="7" y="225"/>
                </a:lnTo>
                <a:lnTo>
                  <a:pt x="7" y="224"/>
                </a:lnTo>
                <a:lnTo>
                  <a:pt x="7" y="223"/>
                </a:lnTo>
                <a:lnTo>
                  <a:pt x="7" y="222"/>
                </a:lnTo>
                <a:lnTo>
                  <a:pt x="8" y="222"/>
                </a:lnTo>
                <a:lnTo>
                  <a:pt x="8" y="221"/>
                </a:lnTo>
                <a:lnTo>
                  <a:pt x="8" y="220"/>
                </a:lnTo>
                <a:lnTo>
                  <a:pt x="9" y="219"/>
                </a:lnTo>
                <a:lnTo>
                  <a:pt x="8" y="219"/>
                </a:lnTo>
                <a:lnTo>
                  <a:pt x="8" y="218"/>
                </a:lnTo>
                <a:lnTo>
                  <a:pt x="8" y="217"/>
                </a:lnTo>
                <a:lnTo>
                  <a:pt x="8" y="216"/>
                </a:lnTo>
                <a:lnTo>
                  <a:pt x="9" y="216"/>
                </a:lnTo>
                <a:lnTo>
                  <a:pt x="8" y="216"/>
                </a:lnTo>
                <a:lnTo>
                  <a:pt x="9" y="215"/>
                </a:lnTo>
                <a:lnTo>
                  <a:pt x="9" y="214"/>
                </a:lnTo>
                <a:lnTo>
                  <a:pt x="10" y="214"/>
                </a:lnTo>
                <a:lnTo>
                  <a:pt x="10" y="213"/>
                </a:lnTo>
                <a:lnTo>
                  <a:pt x="10" y="212"/>
                </a:lnTo>
                <a:lnTo>
                  <a:pt x="10" y="211"/>
                </a:lnTo>
                <a:lnTo>
                  <a:pt x="11" y="211"/>
                </a:lnTo>
                <a:lnTo>
                  <a:pt x="10" y="211"/>
                </a:lnTo>
                <a:lnTo>
                  <a:pt x="11" y="210"/>
                </a:lnTo>
                <a:lnTo>
                  <a:pt x="11" y="209"/>
                </a:lnTo>
                <a:lnTo>
                  <a:pt x="10" y="209"/>
                </a:lnTo>
                <a:lnTo>
                  <a:pt x="10" y="208"/>
                </a:lnTo>
                <a:lnTo>
                  <a:pt x="11" y="208"/>
                </a:lnTo>
                <a:lnTo>
                  <a:pt x="11" y="207"/>
                </a:lnTo>
                <a:lnTo>
                  <a:pt x="11" y="206"/>
                </a:lnTo>
                <a:lnTo>
                  <a:pt x="12" y="206"/>
                </a:lnTo>
                <a:lnTo>
                  <a:pt x="12" y="207"/>
                </a:lnTo>
                <a:lnTo>
                  <a:pt x="12" y="206"/>
                </a:lnTo>
                <a:lnTo>
                  <a:pt x="13" y="206"/>
                </a:lnTo>
                <a:lnTo>
                  <a:pt x="13" y="207"/>
                </a:lnTo>
                <a:lnTo>
                  <a:pt x="14" y="207"/>
                </a:lnTo>
                <a:lnTo>
                  <a:pt x="15" y="206"/>
                </a:lnTo>
                <a:lnTo>
                  <a:pt x="15" y="207"/>
                </a:lnTo>
                <a:lnTo>
                  <a:pt x="15" y="206"/>
                </a:lnTo>
                <a:lnTo>
                  <a:pt x="16" y="206"/>
                </a:lnTo>
                <a:lnTo>
                  <a:pt x="16" y="205"/>
                </a:lnTo>
                <a:lnTo>
                  <a:pt x="16" y="204"/>
                </a:lnTo>
                <a:lnTo>
                  <a:pt x="16" y="203"/>
                </a:lnTo>
                <a:lnTo>
                  <a:pt x="17" y="203"/>
                </a:lnTo>
                <a:lnTo>
                  <a:pt x="18" y="203"/>
                </a:lnTo>
                <a:lnTo>
                  <a:pt x="19" y="202"/>
                </a:lnTo>
                <a:lnTo>
                  <a:pt x="20" y="202"/>
                </a:lnTo>
                <a:lnTo>
                  <a:pt x="21" y="203"/>
                </a:lnTo>
                <a:lnTo>
                  <a:pt x="21" y="202"/>
                </a:lnTo>
                <a:lnTo>
                  <a:pt x="22" y="203"/>
                </a:lnTo>
                <a:lnTo>
                  <a:pt x="22" y="202"/>
                </a:lnTo>
                <a:lnTo>
                  <a:pt x="23" y="202"/>
                </a:lnTo>
                <a:lnTo>
                  <a:pt x="24" y="201"/>
                </a:lnTo>
                <a:lnTo>
                  <a:pt x="24" y="202"/>
                </a:lnTo>
                <a:lnTo>
                  <a:pt x="25" y="202"/>
                </a:lnTo>
                <a:lnTo>
                  <a:pt x="26" y="201"/>
                </a:lnTo>
                <a:lnTo>
                  <a:pt x="27" y="201"/>
                </a:lnTo>
                <a:lnTo>
                  <a:pt x="28" y="200"/>
                </a:lnTo>
                <a:lnTo>
                  <a:pt x="29" y="199"/>
                </a:lnTo>
                <a:lnTo>
                  <a:pt x="30" y="199"/>
                </a:lnTo>
                <a:lnTo>
                  <a:pt x="30" y="198"/>
                </a:lnTo>
                <a:lnTo>
                  <a:pt x="31" y="198"/>
                </a:lnTo>
                <a:lnTo>
                  <a:pt x="32" y="198"/>
                </a:lnTo>
                <a:lnTo>
                  <a:pt x="33" y="198"/>
                </a:lnTo>
                <a:lnTo>
                  <a:pt x="34" y="198"/>
                </a:lnTo>
                <a:lnTo>
                  <a:pt x="35" y="198"/>
                </a:lnTo>
                <a:lnTo>
                  <a:pt x="35" y="199"/>
                </a:lnTo>
                <a:lnTo>
                  <a:pt x="37" y="199"/>
                </a:lnTo>
                <a:lnTo>
                  <a:pt x="37" y="198"/>
                </a:lnTo>
                <a:lnTo>
                  <a:pt x="36" y="198"/>
                </a:lnTo>
                <a:lnTo>
                  <a:pt x="37" y="197"/>
                </a:lnTo>
                <a:lnTo>
                  <a:pt x="38" y="197"/>
                </a:lnTo>
                <a:lnTo>
                  <a:pt x="39" y="197"/>
                </a:lnTo>
                <a:lnTo>
                  <a:pt x="40" y="196"/>
                </a:lnTo>
                <a:lnTo>
                  <a:pt x="41" y="195"/>
                </a:lnTo>
                <a:lnTo>
                  <a:pt x="42" y="195"/>
                </a:lnTo>
                <a:lnTo>
                  <a:pt x="43" y="195"/>
                </a:lnTo>
                <a:lnTo>
                  <a:pt x="43" y="196"/>
                </a:lnTo>
                <a:lnTo>
                  <a:pt x="43" y="197"/>
                </a:lnTo>
                <a:lnTo>
                  <a:pt x="43" y="198"/>
                </a:lnTo>
                <a:lnTo>
                  <a:pt x="44" y="198"/>
                </a:lnTo>
                <a:lnTo>
                  <a:pt x="44" y="199"/>
                </a:lnTo>
                <a:lnTo>
                  <a:pt x="45" y="199"/>
                </a:lnTo>
                <a:lnTo>
                  <a:pt x="46" y="198"/>
                </a:lnTo>
                <a:lnTo>
                  <a:pt x="47" y="198"/>
                </a:lnTo>
                <a:lnTo>
                  <a:pt x="47" y="197"/>
                </a:lnTo>
                <a:lnTo>
                  <a:pt x="48" y="197"/>
                </a:lnTo>
                <a:lnTo>
                  <a:pt x="48" y="196"/>
                </a:lnTo>
                <a:lnTo>
                  <a:pt x="49" y="196"/>
                </a:lnTo>
                <a:lnTo>
                  <a:pt x="50" y="196"/>
                </a:lnTo>
                <a:lnTo>
                  <a:pt x="51" y="196"/>
                </a:lnTo>
                <a:lnTo>
                  <a:pt x="51" y="197"/>
                </a:lnTo>
                <a:lnTo>
                  <a:pt x="52" y="197"/>
                </a:lnTo>
                <a:lnTo>
                  <a:pt x="53" y="197"/>
                </a:lnTo>
                <a:lnTo>
                  <a:pt x="54" y="197"/>
                </a:lnTo>
                <a:lnTo>
                  <a:pt x="55" y="197"/>
                </a:lnTo>
                <a:lnTo>
                  <a:pt x="56" y="196"/>
                </a:lnTo>
                <a:lnTo>
                  <a:pt x="57" y="196"/>
                </a:lnTo>
                <a:lnTo>
                  <a:pt x="58" y="196"/>
                </a:lnTo>
                <a:lnTo>
                  <a:pt x="59" y="196"/>
                </a:lnTo>
                <a:lnTo>
                  <a:pt x="59" y="197"/>
                </a:lnTo>
                <a:lnTo>
                  <a:pt x="58" y="197"/>
                </a:lnTo>
                <a:lnTo>
                  <a:pt x="59" y="197"/>
                </a:lnTo>
                <a:lnTo>
                  <a:pt x="59" y="196"/>
                </a:lnTo>
                <a:lnTo>
                  <a:pt x="60" y="195"/>
                </a:lnTo>
                <a:lnTo>
                  <a:pt x="61" y="195"/>
                </a:lnTo>
                <a:lnTo>
                  <a:pt x="62" y="195"/>
                </a:lnTo>
                <a:lnTo>
                  <a:pt x="62" y="196"/>
                </a:lnTo>
                <a:lnTo>
                  <a:pt x="64" y="195"/>
                </a:lnTo>
                <a:lnTo>
                  <a:pt x="64" y="194"/>
                </a:lnTo>
                <a:lnTo>
                  <a:pt x="65" y="193"/>
                </a:lnTo>
                <a:lnTo>
                  <a:pt x="67" y="193"/>
                </a:lnTo>
                <a:lnTo>
                  <a:pt x="67" y="192"/>
                </a:lnTo>
                <a:lnTo>
                  <a:pt x="67" y="191"/>
                </a:lnTo>
                <a:lnTo>
                  <a:pt x="66" y="191"/>
                </a:lnTo>
                <a:lnTo>
                  <a:pt x="65" y="191"/>
                </a:lnTo>
                <a:lnTo>
                  <a:pt x="66" y="191"/>
                </a:lnTo>
                <a:lnTo>
                  <a:pt x="66" y="190"/>
                </a:lnTo>
                <a:lnTo>
                  <a:pt x="65" y="189"/>
                </a:lnTo>
                <a:lnTo>
                  <a:pt x="66" y="189"/>
                </a:lnTo>
                <a:lnTo>
                  <a:pt x="66" y="188"/>
                </a:lnTo>
                <a:lnTo>
                  <a:pt x="67" y="188"/>
                </a:lnTo>
                <a:lnTo>
                  <a:pt x="68" y="188"/>
                </a:lnTo>
                <a:lnTo>
                  <a:pt x="67" y="187"/>
                </a:lnTo>
                <a:lnTo>
                  <a:pt x="68" y="187"/>
                </a:lnTo>
                <a:lnTo>
                  <a:pt x="68" y="186"/>
                </a:lnTo>
                <a:lnTo>
                  <a:pt x="69" y="186"/>
                </a:lnTo>
                <a:lnTo>
                  <a:pt x="70" y="185"/>
                </a:lnTo>
                <a:lnTo>
                  <a:pt x="71" y="186"/>
                </a:lnTo>
                <a:lnTo>
                  <a:pt x="72" y="185"/>
                </a:lnTo>
                <a:lnTo>
                  <a:pt x="71" y="184"/>
                </a:lnTo>
                <a:lnTo>
                  <a:pt x="73" y="184"/>
                </a:lnTo>
                <a:lnTo>
                  <a:pt x="74" y="183"/>
                </a:lnTo>
                <a:lnTo>
                  <a:pt x="74" y="182"/>
                </a:lnTo>
                <a:lnTo>
                  <a:pt x="75" y="181"/>
                </a:lnTo>
                <a:lnTo>
                  <a:pt x="76" y="180"/>
                </a:lnTo>
                <a:lnTo>
                  <a:pt x="75" y="180"/>
                </a:lnTo>
                <a:lnTo>
                  <a:pt x="76" y="179"/>
                </a:lnTo>
                <a:lnTo>
                  <a:pt x="75" y="179"/>
                </a:lnTo>
                <a:lnTo>
                  <a:pt x="75" y="178"/>
                </a:lnTo>
                <a:lnTo>
                  <a:pt x="74" y="177"/>
                </a:lnTo>
                <a:lnTo>
                  <a:pt x="73" y="177"/>
                </a:lnTo>
                <a:lnTo>
                  <a:pt x="73" y="176"/>
                </a:lnTo>
                <a:lnTo>
                  <a:pt x="74" y="176"/>
                </a:lnTo>
                <a:lnTo>
                  <a:pt x="74" y="175"/>
                </a:lnTo>
                <a:lnTo>
                  <a:pt x="73" y="175"/>
                </a:lnTo>
                <a:lnTo>
                  <a:pt x="72" y="174"/>
                </a:lnTo>
                <a:lnTo>
                  <a:pt x="73" y="174"/>
                </a:lnTo>
                <a:lnTo>
                  <a:pt x="72" y="174"/>
                </a:lnTo>
                <a:lnTo>
                  <a:pt x="73" y="173"/>
                </a:lnTo>
                <a:lnTo>
                  <a:pt x="72" y="173"/>
                </a:lnTo>
                <a:lnTo>
                  <a:pt x="71" y="173"/>
                </a:lnTo>
                <a:lnTo>
                  <a:pt x="71" y="172"/>
                </a:lnTo>
                <a:lnTo>
                  <a:pt x="70" y="172"/>
                </a:lnTo>
                <a:lnTo>
                  <a:pt x="69" y="172"/>
                </a:lnTo>
                <a:lnTo>
                  <a:pt x="68" y="172"/>
                </a:lnTo>
                <a:lnTo>
                  <a:pt x="67" y="172"/>
                </a:lnTo>
                <a:lnTo>
                  <a:pt x="66" y="171"/>
                </a:lnTo>
                <a:lnTo>
                  <a:pt x="65" y="171"/>
                </a:lnTo>
                <a:lnTo>
                  <a:pt x="65" y="172"/>
                </a:lnTo>
                <a:lnTo>
                  <a:pt x="64" y="171"/>
                </a:lnTo>
                <a:lnTo>
                  <a:pt x="64" y="170"/>
                </a:lnTo>
                <a:lnTo>
                  <a:pt x="63" y="170"/>
                </a:lnTo>
                <a:lnTo>
                  <a:pt x="62" y="170"/>
                </a:lnTo>
                <a:lnTo>
                  <a:pt x="61" y="170"/>
                </a:lnTo>
                <a:lnTo>
                  <a:pt x="61" y="169"/>
                </a:lnTo>
                <a:lnTo>
                  <a:pt x="60" y="169"/>
                </a:lnTo>
                <a:lnTo>
                  <a:pt x="59" y="169"/>
                </a:lnTo>
                <a:lnTo>
                  <a:pt x="59" y="170"/>
                </a:lnTo>
                <a:lnTo>
                  <a:pt x="58" y="170"/>
                </a:lnTo>
                <a:lnTo>
                  <a:pt x="59" y="171"/>
                </a:lnTo>
                <a:lnTo>
                  <a:pt x="58" y="171"/>
                </a:lnTo>
                <a:lnTo>
                  <a:pt x="58" y="172"/>
                </a:lnTo>
                <a:lnTo>
                  <a:pt x="57" y="171"/>
                </a:lnTo>
                <a:lnTo>
                  <a:pt x="57" y="170"/>
                </a:lnTo>
                <a:lnTo>
                  <a:pt x="57" y="169"/>
                </a:lnTo>
                <a:lnTo>
                  <a:pt x="57" y="168"/>
                </a:lnTo>
                <a:lnTo>
                  <a:pt x="58" y="168"/>
                </a:lnTo>
                <a:lnTo>
                  <a:pt x="57" y="168"/>
                </a:lnTo>
                <a:lnTo>
                  <a:pt x="55" y="167"/>
                </a:lnTo>
                <a:lnTo>
                  <a:pt x="54" y="167"/>
                </a:lnTo>
                <a:lnTo>
                  <a:pt x="54" y="168"/>
                </a:lnTo>
                <a:lnTo>
                  <a:pt x="53" y="168"/>
                </a:lnTo>
                <a:lnTo>
                  <a:pt x="53" y="169"/>
                </a:lnTo>
                <a:lnTo>
                  <a:pt x="53" y="170"/>
                </a:lnTo>
                <a:lnTo>
                  <a:pt x="54" y="170"/>
                </a:lnTo>
                <a:lnTo>
                  <a:pt x="53" y="170"/>
                </a:lnTo>
                <a:lnTo>
                  <a:pt x="52" y="170"/>
                </a:lnTo>
                <a:lnTo>
                  <a:pt x="51" y="169"/>
                </a:lnTo>
                <a:lnTo>
                  <a:pt x="50" y="169"/>
                </a:lnTo>
                <a:lnTo>
                  <a:pt x="50" y="170"/>
                </a:lnTo>
                <a:lnTo>
                  <a:pt x="49" y="170"/>
                </a:lnTo>
                <a:lnTo>
                  <a:pt x="48" y="170"/>
                </a:lnTo>
                <a:lnTo>
                  <a:pt x="47" y="170"/>
                </a:lnTo>
                <a:lnTo>
                  <a:pt x="47" y="171"/>
                </a:lnTo>
                <a:lnTo>
                  <a:pt x="46" y="170"/>
                </a:lnTo>
                <a:lnTo>
                  <a:pt x="45" y="169"/>
                </a:lnTo>
                <a:lnTo>
                  <a:pt x="45" y="170"/>
                </a:lnTo>
                <a:lnTo>
                  <a:pt x="44" y="171"/>
                </a:lnTo>
                <a:lnTo>
                  <a:pt x="44" y="172"/>
                </a:lnTo>
                <a:lnTo>
                  <a:pt x="43" y="173"/>
                </a:lnTo>
                <a:lnTo>
                  <a:pt x="42" y="173"/>
                </a:lnTo>
                <a:lnTo>
                  <a:pt x="42" y="172"/>
                </a:lnTo>
                <a:lnTo>
                  <a:pt x="41" y="172"/>
                </a:lnTo>
                <a:lnTo>
                  <a:pt x="40" y="172"/>
                </a:lnTo>
                <a:lnTo>
                  <a:pt x="40" y="173"/>
                </a:lnTo>
                <a:lnTo>
                  <a:pt x="40" y="172"/>
                </a:lnTo>
                <a:lnTo>
                  <a:pt x="40" y="171"/>
                </a:lnTo>
                <a:lnTo>
                  <a:pt x="41" y="171"/>
                </a:lnTo>
                <a:lnTo>
                  <a:pt x="41" y="170"/>
                </a:lnTo>
                <a:lnTo>
                  <a:pt x="40" y="170"/>
                </a:lnTo>
                <a:lnTo>
                  <a:pt x="39" y="169"/>
                </a:lnTo>
                <a:lnTo>
                  <a:pt x="38" y="169"/>
                </a:lnTo>
                <a:lnTo>
                  <a:pt x="37" y="169"/>
                </a:lnTo>
                <a:lnTo>
                  <a:pt x="37" y="168"/>
                </a:lnTo>
                <a:lnTo>
                  <a:pt x="36" y="169"/>
                </a:lnTo>
                <a:lnTo>
                  <a:pt x="36" y="170"/>
                </a:lnTo>
                <a:lnTo>
                  <a:pt x="36" y="171"/>
                </a:lnTo>
                <a:lnTo>
                  <a:pt x="35" y="170"/>
                </a:lnTo>
                <a:lnTo>
                  <a:pt x="35" y="169"/>
                </a:lnTo>
                <a:lnTo>
                  <a:pt x="34" y="169"/>
                </a:lnTo>
                <a:lnTo>
                  <a:pt x="33" y="169"/>
                </a:lnTo>
                <a:lnTo>
                  <a:pt x="32" y="169"/>
                </a:lnTo>
                <a:lnTo>
                  <a:pt x="32" y="168"/>
                </a:lnTo>
                <a:lnTo>
                  <a:pt x="31" y="168"/>
                </a:lnTo>
                <a:lnTo>
                  <a:pt x="30" y="168"/>
                </a:lnTo>
                <a:lnTo>
                  <a:pt x="30" y="167"/>
                </a:lnTo>
                <a:lnTo>
                  <a:pt x="30" y="166"/>
                </a:lnTo>
                <a:lnTo>
                  <a:pt x="30" y="165"/>
                </a:lnTo>
                <a:lnTo>
                  <a:pt x="30" y="164"/>
                </a:lnTo>
                <a:lnTo>
                  <a:pt x="31" y="163"/>
                </a:lnTo>
                <a:lnTo>
                  <a:pt x="30" y="162"/>
                </a:lnTo>
                <a:lnTo>
                  <a:pt x="30" y="163"/>
                </a:lnTo>
                <a:lnTo>
                  <a:pt x="29" y="162"/>
                </a:lnTo>
                <a:lnTo>
                  <a:pt x="28" y="162"/>
                </a:lnTo>
                <a:lnTo>
                  <a:pt x="27" y="163"/>
                </a:lnTo>
                <a:lnTo>
                  <a:pt x="27" y="162"/>
                </a:lnTo>
                <a:lnTo>
                  <a:pt x="27" y="161"/>
                </a:lnTo>
                <a:lnTo>
                  <a:pt x="28" y="161"/>
                </a:lnTo>
                <a:lnTo>
                  <a:pt x="28" y="160"/>
                </a:lnTo>
                <a:lnTo>
                  <a:pt x="27" y="160"/>
                </a:lnTo>
                <a:lnTo>
                  <a:pt x="27" y="159"/>
                </a:lnTo>
                <a:lnTo>
                  <a:pt x="26" y="159"/>
                </a:lnTo>
                <a:lnTo>
                  <a:pt x="26" y="158"/>
                </a:lnTo>
                <a:lnTo>
                  <a:pt x="25" y="158"/>
                </a:lnTo>
                <a:lnTo>
                  <a:pt x="24" y="158"/>
                </a:lnTo>
                <a:lnTo>
                  <a:pt x="24" y="157"/>
                </a:lnTo>
                <a:lnTo>
                  <a:pt x="25" y="156"/>
                </a:lnTo>
                <a:lnTo>
                  <a:pt x="24" y="156"/>
                </a:lnTo>
                <a:lnTo>
                  <a:pt x="24" y="155"/>
                </a:lnTo>
                <a:lnTo>
                  <a:pt x="24" y="154"/>
                </a:lnTo>
                <a:lnTo>
                  <a:pt x="23" y="154"/>
                </a:lnTo>
                <a:lnTo>
                  <a:pt x="24" y="154"/>
                </a:lnTo>
                <a:lnTo>
                  <a:pt x="23" y="154"/>
                </a:lnTo>
                <a:lnTo>
                  <a:pt x="24" y="153"/>
                </a:lnTo>
                <a:lnTo>
                  <a:pt x="24" y="152"/>
                </a:lnTo>
                <a:lnTo>
                  <a:pt x="24" y="151"/>
                </a:lnTo>
                <a:lnTo>
                  <a:pt x="23" y="151"/>
                </a:lnTo>
                <a:lnTo>
                  <a:pt x="23" y="150"/>
                </a:lnTo>
                <a:lnTo>
                  <a:pt x="23" y="149"/>
                </a:lnTo>
                <a:lnTo>
                  <a:pt x="23" y="148"/>
                </a:lnTo>
                <a:lnTo>
                  <a:pt x="22" y="148"/>
                </a:lnTo>
                <a:lnTo>
                  <a:pt x="22" y="147"/>
                </a:lnTo>
                <a:lnTo>
                  <a:pt x="21" y="147"/>
                </a:lnTo>
                <a:lnTo>
                  <a:pt x="20" y="147"/>
                </a:lnTo>
                <a:lnTo>
                  <a:pt x="19" y="146"/>
                </a:lnTo>
                <a:lnTo>
                  <a:pt x="18" y="146"/>
                </a:lnTo>
                <a:lnTo>
                  <a:pt x="17" y="146"/>
                </a:lnTo>
                <a:lnTo>
                  <a:pt x="17" y="145"/>
                </a:lnTo>
                <a:lnTo>
                  <a:pt x="16" y="145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00" name="Freeform 605"/>
          <p:cNvSpPr>
            <a:spLocks/>
          </p:cNvSpPr>
          <p:nvPr/>
        </p:nvSpPr>
        <p:spPr bwMode="auto">
          <a:xfrm>
            <a:off x="3665538" y="4632325"/>
            <a:ext cx="1587" cy="1588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2147483646 h 1"/>
              <a:gd name="T4" fmla="*/ 2147483646 w 1"/>
              <a:gd name="T5" fmla="*/ 0 h 1"/>
              <a:gd name="T6" fmla="*/ 2147483646 w 1"/>
              <a:gd name="T7" fmla="*/ 0 h 1"/>
              <a:gd name="T8" fmla="*/ 2147483646 w 1"/>
              <a:gd name="T9" fmla="*/ 0 h 1"/>
              <a:gd name="T10" fmla="*/ 2147483646 w 1"/>
              <a:gd name="T11" fmla="*/ 0 h 1"/>
              <a:gd name="T12" fmla="*/ 2147483646 w 1"/>
              <a:gd name="T13" fmla="*/ 0 h 1"/>
              <a:gd name="T14" fmla="*/ 2147483646 w 1"/>
              <a:gd name="T15" fmla="*/ 2147483646 h 1"/>
              <a:gd name="T16" fmla="*/ 2147483646 w 1"/>
              <a:gd name="T17" fmla="*/ 2147483646 h 1"/>
              <a:gd name="T18" fmla="*/ 0 w 1"/>
              <a:gd name="T19" fmla="*/ 2147483646 h 1"/>
              <a:gd name="T20" fmla="*/ 0 w 1"/>
              <a:gd name="T21" fmla="*/ 2147483646 h 1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"/>
              <a:gd name="T34" fmla="*/ 0 h 1"/>
              <a:gd name="T35" fmla="*/ 1 w 1"/>
              <a:gd name="T36" fmla="*/ 1 h 1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" h="1">
                <a:moveTo>
                  <a:pt x="0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01" name="Freeform 606"/>
          <p:cNvSpPr>
            <a:spLocks/>
          </p:cNvSpPr>
          <p:nvPr/>
        </p:nvSpPr>
        <p:spPr bwMode="auto">
          <a:xfrm>
            <a:off x="3662363" y="4633913"/>
            <a:ext cx="1587" cy="1587"/>
          </a:xfrm>
          <a:custGeom>
            <a:avLst/>
            <a:gdLst>
              <a:gd name="T0" fmla="*/ 0 w 2"/>
              <a:gd name="T1" fmla="*/ 2147483646 h 1"/>
              <a:gd name="T2" fmla="*/ 0 w 2"/>
              <a:gd name="T3" fmla="*/ 2147483646 h 1"/>
              <a:gd name="T4" fmla="*/ 0 w 2"/>
              <a:gd name="T5" fmla="*/ 0 h 1"/>
              <a:gd name="T6" fmla="*/ 2147483646 w 2"/>
              <a:gd name="T7" fmla="*/ 0 h 1"/>
              <a:gd name="T8" fmla="*/ 2147483646 w 2"/>
              <a:gd name="T9" fmla="*/ 0 h 1"/>
              <a:gd name="T10" fmla="*/ 2147483646 w 2"/>
              <a:gd name="T11" fmla="*/ 0 h 1"/>
              <a:gd name="T12" fmla="*/ 2147483646 w 2"/>
              <a:gd name="T13" fmla="*/ 0 h 1"/>
              <a:gd name="T14" fmla="*/ 2147483646 w 2"/>
              <a:gd name="T15" fmla="*/ 0 h 1"/>
              <a:gd name="T16" fmla="*/ 2147483646 w 2"/>
              <a:gd name="T17" fmla="*/ 0 h 1"/>
              <a:gd name="T18" fmla="*/ 2147483646 w 2"/>
              <a:gd name="T19" fmla="*/ 0 h 1"/>
              <a:gd name="T20" fmla="*/ 2147483646 w 2"/>
              <a:gd name="T21" fmla="*/ 2147483646 h 1"/>
              <a:gd name="T22" fmla="*/ 2147483646 w 2"/>
              <a:gd name="T23" fmla="*/ 2147483646 h 1"/>
              <a:gd name="T24" fmla="*/ 2147483646 w 2"/>
              <a:gd name="T25" fmla="*/ 2147483646 h 1"/>
              <a:gd name="T26" fmla="*/ 2147483646 w 2"/>
              <a:gd name="T27" fmla="*/ 0 h 1"/>
              <a:gd name="T28" fmla="*/ 2147483646 w 2"/>
              <a:gd name="T29" fmla="*/ 0 h 1"/>
              <a:gd name="T30" fmla="*/ 0 w 2"/>
              <a:gd name="T31" fmla="*/ 2147483646 h 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2"/>
              <a:gd name="T49" fmla="*/ 0 h 1"/>
              <a:gd name="T50" fmla="*/ 2 w 2"/>
              <a:gd name="T51" fmla="*/ 1 h 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2"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02" name="Freeform 607"/>
          <p:cNvSpPr>
            <a:spLocks/>
          </p:cNvSpPr>
          <p:nvPr/>
        </p:nvSpPr>
        <p:spPr bwMode="auto">
          <a:xfrm>
            <a:off x="3657600" y="4635500"/>
            <a:ext cx="1588" cy="1588"/>
          </a:xfrm>
          <a:custGeom>
            <a:avLst/>
            <a:gdLst>
              <a:gd name="T0" fmla="*/ 2147483646 w 1"/>
              <a:gd name="T1" fmla="*/ 2147483646 h 1"/>
              <a:gd name="T2" fmla="*/ 2147483646 w 1"/>
              <a:gd name="T3" fmla="*/ 2147483646 h 1"/>
              <a:gd name="T4" fmla="*/ 2147483646 w 1"/>
              <a:gd name="T5" fmla="*/ 2147483646 h 1"/>
              <a:gd name="T6" fmla="*/ 2147483646 w 1"/>
              <a:gd name="T7" fmla="*/ 2147483646 h 1"/>
              <a:gd name="T8" fmla="*/ 2147483646 w 1"/>
              <a:gd name="T9" fmla="*/ 0 h 1"/>
              <a:gd name="T10" fmla="*/ 0 w 1"/>
              <a:gd name="T11" fmla="*/ 0 h 1"/>
              <a:gd name="T12" fmla="*/ 2147483646 w 1"/>
              <a:gd name="T13" fmla="*/ 0 h 1"/>
              <a:gd name="T14" fmla="*/ 2147483646 w 1"/>
              <a:gd name="T15" fmla="*/ 0 h 1"/>
              <a:gd name="T16" fmla="*/ 2147483646 w 1"/>
              <a:gd name="T17" fmla="*/ 0 h 1"/>
              <a:gd name="T18" fmla="*/ 2147483646 w 1"/>
              <a:gd name="T19" fmla="*/ 2147483646 h 1"/>
              <a:gd name="T20" fmla="*/ 2147483646 w 1"/>
              <a:gd name="T21" fmla="*/ 2147483646 h 1"/>
              <a:gd name="T22" fmla="*/ 2147483646 w 1"/>
              <a:gd name="T23" fmla="*/ 2147483646 h 1"/>
              <a:gd name="T24" fmla="*/ 2147483646 w 1"/>
              <a:gd name="T25" fmla="*/ 2147483646 h 1"/>
              <a:gd name="T26" fmla="*/ 2147483646 w 1"/>
              <a:gd name="T27" fmla="*/ 2147483646 h 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"/>
              <a:gd name="T43" fmla="*/ 0 h 1"/>
              <a:gd name="T44" fmla="*/ 1 w 1"/>
              <a:gd name="T45" fmla="*/ 1 h 1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" h="1">
                <a:moveTo>
                  <a:pt x="1" y="1"/>
                </a:move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03" name="Freeform 608"/>
          <p:cNvSpPr>
            <a:spLocks/>
          </p:cNvSpPr>
          <p:nvPr/>
        </p:nvSpPr>
        <p:spPr bwMode="auto">
          <a:xfrm>
            <a:off x="3543300" y="4610100"/>
            <a:ext cx="1588" cy="1588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0 h 1"/>
              <a:gd name="T4" fmla="*/ 0 w 1"/>
              <a:gd name="T5" fmla="*/ 0 h 1"/>
              <a:gd name="T6" fmla="*/ 0 w 1"/>
              <a:gd name="T7" fmla="*/ 0 h 1"/>
              <a:gd name="T8" fmla="*/ 0 w 1"/>
              <a:gd name="T9" fmla="*/ 0 h 1"/>
              <a:gd name="T10" fmla="*/ 0 w 1"/>
              <a:gd name="T11" fmla="*/ 0 h 1"/>
              <a:gd name="T12" fmla="*/ 2147483646 w 1"/>
              <a:gd name="T13" fmla="*/ 0 h 1"/>
              <a:gd name="T14" fmla="*/ 2147483646 w 1"/>
              <a:gd name="T15" fmla="*/ 0 h 1"/>
              <a:gd name="T16" fmla="*/ 0 w 1"/>
              <a:gd name="T17" fmla="*/ 2147483646 h 1"/>
              <a:gd name="T18" fmla="*/ 0 w 1"/>
              <a:gd name="T19" fmla="*/ 2147483646 h 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"/>
              <a:gd name="T31" fmla="*/ 0 h 1"/>
              <a:gd name="T32" fmla="*/ 1 w 1"/>
              <a:gd name="T33" fmla="*/ 1 h 1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04" name="Freeform 609"/>
          <p:cNvSpPr>
            <a:spLocks/>
          </p:cNvSpPr>
          <p:nvPr/>
        </p:nvSpPr>
        <p:spPr bwMode="auto">
          <a:xfrm>
            <a:off x="3532188" y="4610100"/>
            <a:ext cx="11112" cy="6350"/>
          </a:xfrm>
          <a:custGeom>
            <a:avLst/>
            <a:gdLst>
              <a:gd name="T0" fmla="*/ 2147483646 w 11"/>
              <a:gd name="T1" fmla="*/ 2147483646 h 6"/>
              <a:gd name="T2" fmla="*/ 2147483646 w 11"/>
              <a:gd name="T3" fmla="*/ 2147483646 h 6"/>
              <a:gd name="T4" fmla="*/ 2147483646 w 11"/>
              <a:gd name="T5" fmla="*/ 2147483646 h 6"/>
              <a:gd name="T6" fmla="*/ 2147483646 w 11"/>
              <a:gd name="T7" fmla="*/ 2147483646 h 6"/>
              <a:gd name="T8" fmla="*/ 2147483646 w 11"/>
              <a:gd name="T9" fmla="*/ 2147483646 h 6"/>
              <a:gd name="T10" fmla="*/ 2147483646 w 11"/>
              <a:gd name="T11" fmla="*/ 2147483646 h 6"/>
              <a:gd name="T12" fmla="*/ 2147483646 w 11"/>
              <a:gd name="T13" fmla="*/ 2147483646 h 6"/>
              <a:gd name="T14" fmla="*/ 2147483646 w 11"/>
              <a:gd name="T15" fmla="*/ 2147483646 h 6"/>
              <a:gd name="T16" fmla="*/ 2147483646 w 11"/>
              <a:gd name="T17" fmla="*/ 2147483646 h 6"/>
              <a:gd name="T18" fmla="*/ 2147483646 w 11"/>
              <a:gd name="T19" fmla="*/ 2147483646 h 6"/>
              <a:gd name="T20" fmla="*/ 2147483646 w 11"/>
              <a:gd name="T21" fmla="*/ 2147483646 h 6"/>
              <a:gd name="T22" fmla="*/ 2147483646 w 11"/>
              <a:gd name="T23" fmla="*/ 2147483646 h 6"/>
              <a:gd name="T24" fmla="*/ 2147483646 w 11"/>
              <a:gd name="T25" fmla="*/ 2147483646 h 6"/>
              <a:gd name="T26" fmla="*/ 2147483646 w 11"/>
              <a:gd name="T27" fmla="*/ 0 h 6"/>
              <a:gd name="T28" fmla="*/ 2147483646 w 11"/>
              <a:gd name="T29" fmla="*/ 2147483646 h 6"/>
              <a:gd name="T30" fmla="*/ 2147483646 w 11"/>
              <a:gd name="T31" fmla="*/ 2147483646 h 6"/>
              <a:gd name="T32" fmla="*/ 2147483646 w 11"/>
              <a:gd name="T33" fmla="*/ 2147483646 h 6"/>
              <a:gd name="T34" fmla="*/ 2147483646 w 11"/>
              <a:gd name="T35" fmla="*/ 2147483646 h 6"/>
              <a:gd name="T36" fmla="*/ 2147483646 w 11"/>
              <a:gd name="T37" fmla="*/ 2147483646 h 6"/>
              <a:gd name="T38" fmla="*/ 2147483646 w 11"/>
              <a:gd name="T39" fmla="*/ 2147483646 h 6"/>
              <a:gd name="T40" fmla="*/ 2147483646 w 11"/>
              <a:gd name="T41" fmla="*/ 2147483646 h 6"/>
              <a:gd name="T42" fmla="*/ 2147483646 w 11"/>
              <a:gd name="T43" fmla="*/ 2147483646 h 6"/>
              <a:gd name="T44" fmla="*/ 2147483646 w 11"/>
              <a:gd name="T45" fmla="*/ 2147483646 h 6"/>
              <a:gd name="T46" fmla="*/ 2147483646 w 11"/>
              <a:gd name="T47" fmla="*/ 2147483646 h 6"/>
              <a:gd name="T48" fmla="*/ 2147483646 w 11"/>
              <a:gd name="T49" fmla="*/ 2147483646 h 6"/>
              <a:gd name="T50" fmla="*/ 2147483646 w 11"/>
              <a:gd name="T51" fmla="*/ 2147483646 h 6"/>
              <a:gd name="T52" fmla="*/ 2147483646 w 11"/>
              <a:gd name="T53" fmla="*/ 2147483646 h 6"/>
              <a:gd name="T54" fmla="*/ 2147483646 w 11"/>
              <a:gd name="T55" fmla="*/ 2147483646 h 6"/>
              <a:gd name="T56" fmla="*/ 2147483646 w 11"/>
              <a:gd name="T57" fmla="*/ 2147483646 h 6"/>
              <a:gd name="T58" fmla="*/ 2147483646 w 11"/>
              <a:gd name="T59" fmla="*/ 2147483646 h 6"/>
              <a:gd name="T60" fmla="*/ 2147483646 w 11"/>
              <a:gd name="T61" fmla="*/ 2147483646 h 6"/>
              <a:gd name="T62" fmla="*/ 2147483646 w 11"/>
              <a:gd name="T63" fmla="*/ 2147483646 h 6"/>
              <a:gd name="T64" fmla="*/ 2147483646 w 11"/>
              <a:gd name="T65" fmla="*/ 2147483646 h 6"/>
              <a:gd name="T66" fmla="*/ 2147483646 w 11"/>
              <a:gd name="T67" fmla="*/ 2147483646 h 6"/>
              <a:gd name="T68" fmla="*/ 2147483646 w 11"/>
              <a:gd name="T69" fmla="*/ 2147483646 h 6"/>
              <a:gd name="T70" fmla="*/ 2147483646 w 11"/>
              <a:gd name="T71" fmla="*/ 2147483646 h 6"/>
              <a:gd name="T72" fmla="*/ 2147483646 w 11"/>
              <a:gd name="T73" fmla="*/ 2147483646 h 6"/>
              <a:gd name="T74" fmla="*/ 2147483646 w 11"/>
              <a:gd name="T75" fmla="*/ 2147483646 h 6"/>
              <a:gd name="T76" fmla="*/ 2147483646 w 11"/>
              <a:gd name="T77" fmla="*/ 2147483646 h 6"/>
              <a:gd name="T78" fmla="*/ 2147483646 w 11"/>
              <a:gd name="T79" fmla="*/ 2147483646 h 6"/>
              <a:gd name="T80" fmla="*/ 2147483646 w 11"/>
              <a:gd name="T81" fmla="*/ 2147483646 h 6"/>
              <a:gd name="T82" fmla="*/ 2147483646 w 11"/>
              <a:gd name="T83" fmla="*/ 2147483646 h 6"/>
              <a:gd name="T84" fmla="*/ 2147483646 w 11"/>
              <a:gd name="T85" fmla="*/ 2147483646 h 6"/>
              <a:gd name="T86" fmla="*/ 0 w 11"/>
              <a:gd name="T87" fmla="*/ 2147483646 h 6"/>
              <a:gd name="T88" fmla="*/ 2147483646 w 11"/>
              <a:gd name="T89" fmla="*/ 2147483646 h 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11"/>
              <a:gd name="T136" fmla="*/ 0 h 6"/>
              <a:gd name="T137" fmla="*/ 11 w 11"/>
              <a:gd name="T138" fmla="*/ 6 h 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11" h="6">
                <a:moveTo>
                  <a:pt x="2" y="3"/>
                </a:moveTo>
                <a:lnTo>
                  <a:pt x="2" y="3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5" y="1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9" y="1"/>
                </a:lnTo>
                <a:lnTo>
                  <a:pt x="10" y="0"/>
                </a:lnTo>
                <a:lnTo>
                  <a:pt x="9" y="1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0" y="2"/>
                </a:lnTo>
                <a:lnTo>
                  <a:pt x="9" y="3"/>
                </a:lnTo>
                <a:lnTo>
                  <a:pt x="8" y="3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10" y="5"/>
                </a:lnTo>
                <a:lnTo>
                  <a:pt x="9" y="6"/>
                </a:lnTo>
                <a:lnTo>
                  <a:pt x="9" y="5"/>
                </a:lnTo>
                <a:lnTo>
                  <a:pt x="9" y="6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6" y="4"/>
                </a:lnTo>
                <a:lnTo>
                  <a:pt x="5" y="4"/>
                </a:lnTo>
                <a:lnTo>
                  <a:pt x="4" y="4"/>
                </a:lnTo>
                <a:lnTo>
                  <a:pt x="4" y="5"/>
                </a:lnTo>
                <a:lnTo>
                  <a:pt x="3" y="5"/>
                </a:lnTo>
                <a:lnTo>
                  <a:pt x="2" y="6"/>
                </a:lnTo>
                <a:lnTo>
                  <a:pt x="2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2" y="3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05" name="Freeform 610"/>
          <p:cNvSpPr>
            <a:spLocks/>
          </p:cNvSpPr>
          <p:nvPr/>
        </p:nvSpPr>
        <p:spPr bwMode="auto">
          <a:xfrm>
            <a:off x="3495675" y="4633913"/>
            <a:ext cx="0" cy="0"/>
          </a:xfrm>
          <a:custGeom>
            <a:avLst/>
            <a:gdLst>
              <a:gd name="T0" fmla="*/ 2147483646 w 1"/>
              <a:gd name="T1" fmla="*/ 0 w 1"/>
              <a:gd name="T2" fmla="*/ 0 w 1"/>
              <a:gd name="T3" fmla="*/ 2147483646 w 1"/>
              <a:gd name="T4" fmla="*/ 2147483646 w 1"/>
              <a:gd name="T5" fmla="*/ 2147483646 w 1"/>
              <a:gd name="T6" fmla="*/ 0 60000 65536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w 1"/>
              <a:gd name="T13" fmla="*/ 1 w 1"/>
            </a:gdLst>
            <a:ahLst/>
            <a:cxnLst>
              <a:cxn ang="T6">
                <a:pos x="T0" y="0"/>
              </a:cxn>
              <a:cxn ang="T7">
                <a:pos x="T1" y="0"/>
              </a:cxn>
              <a:cxn ang="T8">
                <a:pos x="T2" y="0"/>
              </a:cxn>
              <a:cxn ang="T9">
                <a:pos x="T3" y="0"/>
              </a:cxn>
              <a:cxn ang="T10">
                <a:pos x="T4" y="0"/>
              </a:cxn>
              <a:cxn ang="T11">
                <a:pos x="T5" y="0"/>
              </a:cxn>
            </a:cxnLst>
            <a:rect l="T12" t="0" r="T13" b="0"/>
            <a:pathLst>
              <a:path w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06" name="Freeform 611"/>
          <p:cNvSpPr>
            <a:spLocks/>
          </p:cNvSpPr>
          <p:nvPr/>
        </p:nvSpPr>
        <p:spPr bwMode="auto">
          <a:xfrm>
            <a:off x="3497263" y="4635500"/>
            <a:ext cx="0" cy="0"/>
          </a:xfrm>
          <a:custGeom>
            <a:avLst/>
            <a:gdLst>
              <a:gd name="T0" fmla="*/ 2147483646 h 1"/>
              <a:gd name="T1" fmla="*/ 2147483646 h 1"/>
              <a:gd name="T2" fmla="*/ 0 h 1"/>
              <a:gd name="T3" fmla="*/ 2147483646 h 1"/>
              <a:gd name="T4" fmla="*/ 2147483646 h 1"/>
              <a:gd name="T5" fmla="*/ 0 60000 65536"/>
              <a:gd name="T6" fmla="*/ 0 60000 65536"/>
              <a:gd name="T7" fmla="*/ 0 60000 65536"/>
              <a:gd name="T8" fmla="*/ 0 60000 65536"/>
              <a:gd name="T9" fmla="*/ 0 60000 65536"/>
              <a:gd name="T10" fmla="*/ 0 h 1"/>
              <a:gd name="T11" fmla="*/ 1 h 1"/>
            </a:gdLst>
            <a:ahLst/>
            <a:cxnLst>
              <a:cxn ang="T5">
                <a:pos x="0" y="T0"/>
              </a:cxn>
              <a:cxn ang="T6">
                <a:pos x="0" y="T1"/>
              </a:cxn>
              <a:cxn ang="T7">
                <a:pos x="0" y="T2"/>
              </a:cxn>
              <a:cxn ang="T8">
                <a:pos x="0" y="T3"/>
              </a:cxn>
              <a:cxn ang="T9">
                <a:pos x="0" y="T4"/>
              </a:cxn>
            </a:cxnLst>
            <a:rect l="0" t="T10" r="0" b="T11"/>
            <a:pathLst>
              <a:path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07" name="Freeform 612"/>
          <p:cNvSpPr>
            <a:spLocks/>
          </p:cNvSpPr>
          <p:nvPr/>
        </p:nvSpPr>
        <p:spPr bwMode="auto">
          <a:xfrm>
            <a:off x="3495675" y="4633913"/>
            <a:ext cx="3175" cy="1587"/>
          </a:xfrm>
          <a:custGeom>
            <a:avLst/>
            <a:gdLst>
              <a:gd name="T0" fmla="*/ 2147483646 w 2"/>
              <a:gd name="T1" fmla="*/ 2147483646 h 2"/>
              <a:gd name="T2" fmla="*/ 2147483646 w 2"/>
              <a:gd name="T3" fmla="*/ 2147483646 h 2"/>
              <a:gd name="T4" fmla="*/ 0 w 2"/>
              <a:gd name="T5" fmla="*/ 2147483646 h 2"/>
              <a:gd name="T6" fmla="*/ 0 w 2"/>
              <a:gd name="T7" fmla="*/ 2147483646 h 2"/>
              <a:gd name="T8" fmla="*/ 0 w 2"/>
              <a:gd name="T9" fmla="*/ 0 h 2"/>
              <a:gd name="T10" fmla="*/ 0 w 2"/>
              <a:gd name="T11" fmla="*/ 0 h 2"/>
              <a:gd name="T12" fmla="*/ 0 w 2"/>
              <a:gd name="T13" fmla="*/ 0 h 2"/>
              <a:gd name="T14" fmla="*/ 0 w 2"/>
              <a:gd name="T15" fmla="*/ 0 h 2"/>
              <a:gd name="T16" fmla="*/ 0 w 2"/>
              <a:gd name="T17" fmla="*/ 0 h 2"/>
              <a:gd name="T18" fmla="*/ 2147483646 w 2"/>
              <a:gd name="T19" fmla="*/ 2147483646 h 2"/>
              <a:gd name="T20" fmla="*/ 2147483646 w 2"/>
              <a:gd name="T21" fmla="*/ 2147483646 h 2"/>
              <a:gd name="T22" fmla="*/ 2147483646 w 2"/>
              <a:gd name="T23" fmla="*/ 2147483646 h 2"/>
              <a:gd name="T24" fmla="*/ 2147483646 w 2"/>
              <a:gd name="T25" fmla="*/ 2147483646 h 2"/>
              <a:gd name="T26" fmla="*/ 2147483646 w 2"/>
              <a:gd name="T27" fmla="*/ 2147483646 h 2"/>
              <a:gd name="T28" fmla="*/ 2147483646 w 2"/>
              <a:gd name="T29" fmla="*/ 2147483646 h 2"/>
              <a:gd name="T30" fmla="*/ 2147483646 w 2"/>
              <a:gd name="T31" fmla="*/ 2147483646 h 2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2"/>
              <a:gd name="T49" fmla="*/ 0 h 2"/>
              <a:gd name="T50" fmla="*/ 2 w 2"/>
              <a:gd name="T51" fmla="*/ 2 h 2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2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08" name="Freeform 613"/>
          <p:cNvSpPr>
            <a:spLocks/>
          </p:cNvSpPr>
          <p:nvPr/>
        </p:nvSpPr>
        <p:spPr bwMode="auto">
          <a:xfrm>
            <a:off x="3500438" y="4635500"/>
            <a:ext cx="0" cy="1588"/>
          </a:xfrm>
          <a:custGeom>
            <a:avLst/>
            <a:gdLst>
              <a:gd name="T0" fmla="*/ 0 h 1"/>
              <a:gd name="T1" fmla="*/ 2147483646 h 1"/>
              <a:gd name="T2" fmla="*/ 2147483646 h 1"/>
              <a:gd name="T3" fmla="*/ 2147483646 h 1"/>
              <a:gd name="T4" fmla="*/ 2147483646 h 1"/>
              <a:gd name="T5" fmla="*/ 2147483646 h 1"/>
              <a:gd name="T6" fmla="*/ 0 h 1"/>
              <a:gd name="T7" fmla="*/ 0 h 1"/>
              <a:gd name="T8" fmla="*/ 0 h 1"/>
              <a:gd name="T9" fmla="*/ 0 h 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h 1"/>
              <a:gd name="T21" fmla="*/ 1 h 1"/>
            </a:gdLst>
            <a:ahLst/>
            <a:cxnLst>
              <a:cxn ang="T10">
                <a:pos x="0" y="T0"/>
              </a:cxn>
              <a:cxn ang="T11">
                <a:pos x="0" y="T1"/>
              </a:cxn>
              <a:cxn ang="T12">
                <a:pos x="0" y="T2"/>
              </a:cxn>
              <a:cxn ang="T13">
                <a:pos x="0" y="T3"/>
              </a:cxn>
              <a:cxn ang="T14">
                <a:pos x="0" y="T4"/>
              </a:cxn>
              <a:cxn ang="T15">
                <a:pos x="0" y="T5"/>
              </a:cxn>
              <a:cxn ang="T16">
                <a:pos x="0" y="T6"/>
              </a:cxn>
              <a:cxn ang="T17">
                <a:pos x="0" y="T7"/>
              </a:cxn>
              <a:cxn ang="T18">
                <a:pos x="0" y="T8"/>
              </a:cxn>
              <a:cxn ang="T19">
                <a:pos x="0" y="T9"/>
              </a:cxn>
            </a:cxnLst>
            <a:rect l="0" t="T20" r="0" b="T21"/>
            <a:pathLst>
              <a:path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09" name="Freeform 614"/>
          <p:cNvSpPr>
            <a:spLocks/>
          </p:cNvSpPr>
          <p:nvPr/>
        </p:nvSpPr>
        <p:spPr bwMode="auto">
          <a:xfrm>
            <a:off x="3530600" y="4611688"/>
            <a:ext cx="0" cy="1587"/>
          </a:xfrm>
          <a:custGeom>
            <a:avLst/>
            <a:gdLst>
              <a:gd name="T0" fmla="*/ 0 h 1"/>
              <a:gd name="T1" fmla="*/ 2147483646 h 1"/>
              <a:gd name="T2" fmla="*/ 2147483646 h 1"/>
              <a:gd name="T3" fmla="*/ 2147483646 h 1"/>
              <a:gd name="T4" fmla="*/ 0 h 1"/>
              <a:gd name="T5" fmla="*/ 0 60000 65536"/>
              <a:gd name="T6" fmla="*/ 0 60000 65536"/>
              <a:gd name="T7" fmla="*/ 0 60000 65536"/>
              <a:gd name="T8" fmla="*/ 0 60000 65536"/>
              <a:gd name="T9" fmla="*/ 0 60000 65536"/>
              <a:gd name="T10" fmla="*/ 0 h 1"/>
              <a:gd name="T11" fmla="*/ 1 h 1"/>
            </a:gdLst>
            <a:ahLst/>
            <a:cxnLst>
              <a:cxn ang="T5">
                <a:pos x="0" y="T0"/>
              </a:cxn>
              <a:cxn ang="T6">
                <a:pos x="0" y="T1"/>
              </a:cxn>
              <a:cxn ang="T7">
                <a:pos x="0" y="T2"/>
              </a:cxn>
              <a:cxn ang="T8">
                <a:pos x="0" y="T3"/>
              </a:cxn>
              <a:cxn ang="T9">
                <a:pos x="0" y="T4"/>
              </a:cxn>
            </a:cxnLst>
            <a:rect l="0" t="T10" r="0" b="T11"/>
            <a:pathLst>
              <a:path h="1">
                <a:moveTo>
                  <a:pt x="0" y="0"/>
                </a:moveTo>
                <a:lnTo>
                  <a:pt x="0" y="1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10" name="Rectangle 615"/>
          <p:cNvSpPr>
            <a:spLocks noChangeArrowheads="1"/>
          </p:cNvSpPr>
          <p:nvPr/>
        </p:nvSpPr>
        <p:spPr bwMode="auto">
          <a:xfrm>
            <a:off x="3541713" y="4614863"/>
            <a:ext cx="1587" cy="0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411" name="Freeform 616"/>
          <p:cNvSpPr>
            <a:spLocks/>
          </p:cNvSpPr>
          <p:nvPr/>
        </p:nvSpPr>
        <p:spPr bwMode="auto">
          <a:xfrm>
            <a:off x="3532188" y="4614863"/>
            <a:ext cx="1587" cy="0"/>
          </a:xfrm>
          <a:custGeom>
            <a:avLst/>
            <a:gdLst>
              <a:gd name="T0" fmla="*/ 2147483646 w 1"/>
              <a:gd name="T1" fmla="*/ 0 w 1"/>
              <a:gd name="T2" fmla="*/ 2147483646 w 1"/>
              <a:gd name="T3" fmla="*/ 2147483646 w 1"/>
              <a:gd name="T4" fmla="*/ 2147483646 w 1"/>
              <a:gd name="T5" fmla="*/ 0 60000 65536"/>
              <a:gd name="T6" fmla="*/ 0 60000 65536"/>
              <a:gd name="T7" fmla="*/ 0 60000 65536"/>
              <a:gd name="T8" fmla="*/ 0 60000 65536"/>
              <a:gd name="T9" fmla="*/ 0 60000 65536"/>
              <a:gd name="T10" fmla="*/ 0 w 1"/>
              <a:gd name="T11" fmla="*/ 1 w 1"/>
            </a:gdLst>
            <a:ahLst/>
            <a:cxnLst>
              <a:cxn ang="T5">
                <a:pos x="T0" y="0"/>
              </a:cxn>
              <a:cxn ang="T6">
                <a:pos x="T1" y="0"/>
              </a:cxn>
              <a:cxn ang="T7">
                <a:pos x="T2" y="0"/>
              </a:cxn>
              <a:cxn ang="T8">
                <a:pos x="T3" y="0"/>
              </a:cxn>
              <a:cxn ang="T9">
                <a:pos x="T4" y="0"/>
              </a:cxn>
            </a:cxnLst>
            <a:rect l="T10" t="0" r="T11" b="0"/>
            <a:pathLst>
              <a:path w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12" name="Freeform 617"/>
          <p:cNvSpPr>
            <a:spLocks/>
          </p:cNvSpPr>
          <p:nvPr/>
        </p:nvSpPr>
        <p:spPr bwMode="auto">
          <a:xfrm>
            <a:off x="3533775" y="4614863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  <a:gd name="T4" fmla="*/ 0 60000 65536"/>
              <a:gd name="T5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  <a:cxn ang="T4">
                <a:pos x="0" y="0"/>
              </a:cxn>
              <a:cxn ang="T5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13" name="Freeform 618"/>
          <p:cNvSpPr>
            <a:spLocks/>
          </p:cNvSpPr>
          <p:nvPr/>
        </p:nvSpPr>
        <p:spPr bwMode="auto">
          <a:xfrm>
            <a:off x="3533775" y="4616450"/>
            <a:ext cx="3175" cy="4763"/>
          </a:xfrm>
          <a:custGeom>
            <a:avLst/>
            <a:gdLst>
              <a:gd name="T0" fmla="*/ 2147483646 w 3"/>
              <a:gd name="T1" fmla="*/ 2147483646 h 4"/>
              <a:gd name="T2" fmla="*/ 2147483646 w 3"/>
              <a:gd name="T3" fmla="*/ 2147483646 h 4"/>
              <a:gd name="T4" fmla="*/ 2147483646 w 3"/>
              <a:gd name="T5" fmla="*/ 2147483646 h 4"/>
              <a:gd name="T6" fmla="*/ 2147483646 w 3"/>
              <a:gd name="T7" fmla="*/ 2147483646 h 4"/>
              <a:gd name="T8" fmla="*/ 2147483646 w 3"/>
              <a:gd name="T9" fmla="*/ 2147483646 h 4"/>
              <a:gd name="T10" fmla="*/ 2147483646 w 3"/>
              <a:gd name="T11" fmla="*/ 2147483646 h 4"/>
              <a:gd name="T12" fmla="*/ 2147483646 w 3"/>
              <a:gd name="T13" fmla="*/ 2147483646 h 4"/>
              <a:gd name="T14" fmla="*/ 0 w 3"/>
              <a:gd name="T15" fmla="*/ 2147483646 h 4"/>
              <a:gd name="T16" fmla="*/ 0 w 3"/>
              <a:gd name="T17" fmla="*/ 2147483646 h 4"/>
              <a:gd name="T18" fmla="*/ 0 w 3"/>
              <a:gd name="T19" fmla="*/ 2147483646 h 4"/>
              <a:gd name="T20" fmla="*/ 0 w 3"/>
              <a:gd name="T21" fmla="*/ 2147483646 h 4"/>
              <a:gd name="T22" fmla="*/ 0 w 3"/>
              <a:gd name="T23" fmla="*/ 2147483646 h 4"/>
              <a:gd name="T24" fmla="*/ 0 w 3"/>
              <a:gd name="T25" fmla="*/ 0 h 4"/>
              <a:gd name="T26" fmla="*/ 0 w 3"/>
              <a:gd name="T27" fmla="*/ 0 h 4"/>
              <a:gd name="T28" fmla="*/ 2147483646 w 3"/>
              <a:gd name="T29" fmla="*/ 0 h 4"/>
              <a:gd name="T30" fmla="*/ 2147483646 w 3"/>
              <a:gd name="T31" fmla="*/ 0 h 4"/>
              <a:gd name="T32" fmla="*/ 2147483646 w 3"/>
              <a:gd name="T33" fmla="*/ 0 h 4"/>
              <a:gd name="T34" fmla="*/ 2147483646 w 3"/>
              <a:gd name="T35" fmla="*/ 2147483646 h 4"/>
              <a:gd name="T36" fmla="*/ 2147483646 w 3"/>
              <a:gd name="T37" fmla="*/ 2147483646 h 4"/>
              <a:gd name="T38" fmla="*/ 2147483646 w 3"/>
              <a:gd name="T39" fmla="*/ 2147483646 h 4"/>
              <a:gd name="T40" fmla="*/ 2147483646 w 3"/>
              <a:gd name="T41" fmla="*/ 2147483646 h 4"/>
              <a:gd name="T42" fmla="*/ 2147483646 w 3"/>
              <a:gd name="T43" fmla="*/ 2147483646 h 4"/>
              <a:gd name="T44" fmla="*/ 2147483646 w 3"/>
              <a:gd name="T45" fmla="*/ 2147483646 h 4"/>
              <a:gd name="T46" fmla="*/ 2147483646 w 3"/>
              <a:gd name="T47" fmla="*/ 2147483646 h 4"/>
              <a:gd name="T48" fmla="*/ 2147483646 w 3"/>
              <a:gd name="T49" fmla="*/ 2147483646 h 4"/>
              <a:gd name="T50" fmla="*/ 2147483646 w 3"/>
              <a:gd name="T51" fmla="*/ 2147483646 h 4"/>
              <a:gd name="T52" fmla="*/ 2147483646 w 3"/>
              <a:gd name="T53" fmla="*/ 2147483646 h 4"/>
              <a:gd name="T54" fmla="*/ 2147483646 w 3"/>
              <a:gd name="T55" fmla="*/ 2147483646 h 4"/>
              <a:gd name="T56" fmla="*/ 2147483646 w 3"/>
              <a:gd name="T57" fmla="*/ 2147483646 h 4"/>
              <a:gd name="T58" fmla="*/ 2147483646 w 3"/>
              <a:gd name="T59" fmla="*/ 2147483646 h 4"/>
              <a:gd name="T60" fmla="*/ 2147483646 w 3"/>
              <a:gd name="T61" fmla="*/ 2147483646 h 4"/>
              <a:gd name="T62" fmla="*/ 2147483646 w 3"/>
              <a:gd name="T63" fmla="*/ 2147483646 h 4"/>
              <a:gd name="T64" fmla="*/ 2147483646 w 3"/>
              <a:gd name="T65" fmla="*/ 2147483646 h 4"/>
              <a:gd name="T66" fmla="*/ 2147483646 w 3"/>
              <a:gd name="T67" fmla="*/ 2147483646 h 4"/>
              <a:gd name="T68" fmla="*/ 2147483646 w 3"/>
              <a:gd name="T69" fmla="*/ 2147483646 h 4"/>
              <a:gd name="T70" fmla="*/ 2147483646 w 3"/>
              <a:gd name="T71" fmla="*/ 2147483646 h 4"/>
              <a:gd name="T72" fmla="*/ 2147483646 w 3"/>
              <a:gd name="T73" fmla="*/ 2147483646 h 4"/>
              <a:gd name="T74" fmla="*/ 2147483646 w 3"/>
              <a:gd name="T75" fmla="*/ 2147483646 h 4"/>
              <a:gd name="T76" fmla="*/ 2147483646 w 3"/>
              <a:gd name="T77" fmla="*/ 2147483646 h 4"/>
              <a:gd name="T78" fmla="*/ 2147483646 w 3"/>
              <a:gd name="T79" fmla="*/ 2147483646 h 4"/>
              <a:gd name="T80" fmla="*/ 2147483646 w 3"/>
              <a:gd name="T81" fmla="*/ 2147483646 h 4"/>
              <a:gd name="T82" fmla="*/ 2147483646 w 3"/>
              <a:gd name="T83" fmla="*/ 2147483646 h 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w 3"/>
              <a:gd name="T127" fmla="*/ 0 h 4"/>
              <a:gd name="T128" fmla="*/ 3 w 3"/>
              <a:gd name="T129" fmla="*/ 4 h 4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T126" t="T127" r="T128" b="T129"/>
            <a:pathLst>
              <a:path w="3" h="4">
                <a:moveTo>
                  <a:pt x="2" y="4"/>
                </a:moveTo>
                <a:lnTo>
                  <a:pt x="2" y="4"/>
                </a:lnTo>
                <a:lnTo>
                  <a:pt x="2" y="3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1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2"/>
                </a:lnTo>
                <a:lnTo>
                  <a:pt x="2" y="3"/>
                </a:lnTo>
                <a:lnTo>
                  <a:pt x="3" y="3"/>
                </a:lnTo>
                <a:lnTo>
                  <a:pt x="2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14" name="Freeform 619"/>
          <p:cNvSpPr>
            <a:spLocks/>
          </p:cNvSpPr>
          <p:nvPr/>
        </p:nvSpPr>
        <p:spPr bwMode="auto">
          <a:xfrm>
            <a:off x="3533775" y="4619625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  <a:gd name="T4" fmla="*/ 0 60000 65536"/>
              <a:gd name="T5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  <a:cxn ang="T4">
                <a:pos x="0" y="0"/>
              </a:cxn>
              <a:cxn ang="T5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15" name="Freeform 620"/>
          <p:cNvSpPr>
            <a:spLocks/>
          </p:cNvSpPr>
          <p:nvPr/>
        </p:nvSpPr>
        <p:spPr bwMode="auto">
          <a:xfrm>
            <a:off x="3540125" y="4624388"/>
            <a:ext cx="1588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  <a:gd name="T4" fmla="*/ 2147483646 w 1"/>
              <a:gd name="T5" fmla="*/ 0 w 1"/>
              <a:gd name="T6" fmla="*/ 0 w 1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60000 65536"/>
              <a:gd name="T13" fmla="*/ 0 60000 65536"/>
              <a:gd name="T14" fmla="*/ 0 w 1"/>
              <a:gd name="T15" fmla="*/ 1 w 1"/>
            </a:gdLst>
            <a:ahLst/>
            <a:cxnLst>
              <a:cxn ang="T7">
                <a:pos x="T0" y="0"/>
              </a:cxn>
              <a:cxn ang="T8">
                <a:pos x="T1" y="0"/>
              </a:cxn>
              <a:cxn ang="T9">
                <a:pos x="T2" y="0"/>
              </a:cxn>
              <a:cxn ang="T10">
                <a:pos x="T3" y="0"/>
              </a:cxn>
              <a:cxn ang="T11">
                <a:pos x="T4" y="0"/>
              </a:cxn>
              <a:cxn ang="T12">
                <a:pos x="T5" y="0"/>
              </a:cxn>
              <a:cxn ang="T13">
                <a:pos x="T6" y="0"/>
              </a:cxn>
            </a:cxnLst>
            <a:rect l="T14" t="0" r="T15" b="0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16" name="Freeform 621"/>
          <p:cNvSpPr>
            <a:spLocks/>
          </p:cNvSpPr>
          <p:nvPr/>
        </p:nvSpPr>
        <p:spPr bwMode="auto">
          <a:xfrm>
            <a:off x="3536950" y="4638675"/>
            <a:ext cx="0" cy="0"/>
          </a:xfrm>
          <a:custGeom>
            <a:avLst/>
            <a:gdLst>
              <a:gd name="T0" fmla="*/ 2147483646 w 1"/>
              <a:gd name="T1" fmla="*/ 0 w 1"/>
              <a:gd name="T2" fmla="*/ 2147483646 w 1"/>
              <a:gd name="T3" fmla="*/ 2147483646 w 1"/>
              <a:gd name="T4" fmla="*/ 2147483646 w 1"/>
              <a:gd name="T5" fmla="*/ 0 60000 65536"/>
              <a:gd name="T6" fmla="*/ 0 60000 65536"/>
              <a:gd name="T7" fmla="*/ 0 60000 65536"/>
              <a:gd name="T8" fmla="*/ 0 60000 65536"/>
              <a:gd name="T9" fmla="*/ 0 60000 65536"/>
              <a:gd name="T10" fmla="*/ 0 w 1"/>
              <a:gd name="T11" fmla="*/ 1 w 1"/>
            </a:gdLst>
            <a:ahLst/>
            <a:cxnLst>
              <a:cxn ang="T5">
                <a:pos x="T0" y="0"/>
              </a:cxn>
              <a:cxn ang="T6">
                <a:pos x="T1" y="0"/>
              </a:cxn>
              <a:cxn ang="T7">
                <a:pos x="T2" y="0"/>
              </a:cxn>
              <a:cxn ang="T8">
                <a:pos x="T3" y="0"/>
              </a:cxn>
              <a:cxn ang="T9">
                <a:pos x="T4" y="0"/>
              </a:cxn>
            </a:cxnLst>
            <a:rect l="T10" t="0" r="T11" b="0"/>
            <a:pathLst>
              <a:path w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17" name="Freeform 622"/>
          <p:cNvSpPr>
            <a:spLocks/>
          </p:cNvSpPr>
          <p:nvPr/>
        </p:nvSpPr>
        <p:spPr bwMode="auto">
          <a:xfrm>
            <a:off x="3535363" y="4638675"/>
            <a:ext cx="1587" cy="0"/>
          </a:xfrm>
          <a:custGeom>
            <a:avLst/>
            <a:gdLst>
              <a:gd name="T0" fmla="*/ 2147483646 w 1"/>
              <a:gd name="T1" fmla="*/ 0 w 1"/>
              <a:gd name="T2" fmla="*/ 0 w 1"/>
              <a:gd name="T3" fmla="*/ 2147483646 w 1"/>
              <a:gd name="T4" fmla="*/ 2147483646 w 1"/>
              <a:gd name="T5" fmla="*/ 2147483646 w 1"/>
              <a:gd name="T6" fmla="*/ 0 60000 65536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w 1"/>
              <a:gd name="T13" fmla="*/ 1 w 1"/>
            </a:gdLst>
            <a:ahLst/>
            <a:cxnLst>
              <a:cxn ang="T6">
                <a:pos x="T0" y="0"/>
              </a:cxn>
              <a:cxn ang="T7">
                <a:pos x="T1" y="0"/>
              </a:cxn>
              <a:cxn ang="T8">
                <a:pos x="T2" y="0"/>
              </a:cxn>
              <a:cxn ang="T9">
                <a:pos x="T3" y="0"/>
              </a:cxn>
              <a:cxn ang="T10">
                <a:pos x="T4" y="0"/>
              </a:cxn>
              <a:cxn ang="T11">
                <a:pos x="T5" y="0"/>
              </a:cxn>
            </a:cxnLst>
            <a:rect l="T12" t="0" r="T13" b="0"/>
            <a:pathLst>
              <a:path w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18" name="Rectangle 623"/>
          <p:cNvSpPr>
            <a:spLocks noChangeArrowheads="1"/>
          </p:cNvSpPr>
          <p:nvPr/>
        </p:nvSpPr>
        <p:spPr bwMode="auto">
          <a:xfrm>
            <a:off x="3536950" y="4638675"/>
            <a:ext cx="1588" cy="0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419" name="Freeform 624"/>
          <p:cNvSpPr>
            <a:spLocks/>
          </p:cNvSpPr>
          <p:nvPr/>
        </p:nvSpPr>
        <p:spPr bwMode="auto">
          <a:xfrm>
            <a:off x="3527425" y="4637088"/>
            <a:ext cx="1588" cy="0"/>
          </a:xfrm>
          <a:custGeom>
            <a:avLst/>
            <a:gdLst>
              <a:gd name="T0" fmla="*/ 2147483646 w 1"/>
              <a:gd name="T1" fmla="*/ 0 w 1"/>
              <a:gd name="T2" fmla="*/ 2147483646 w 1"/>
              <a:gd name="T3" fmla="*/ 2147483646 w 1"/>
              <a:gd name="T4" fmla="*/ 2147483646 w 1"/>
              <a:gd name="T5" fmla="*/ 0 60000 65536"/>
              <a:gd name="T6" fmla="*/ 0 60000 65536"/>
              <a:gd name="T7" fmla="*/ 0 60000 65536"/>
              <a:gd name="T8" fmla="*/ 0 60000 65536"/>
              <a:gd name="T9" fmla="*/ 0 60000 65536"/>
              <a:gd name="T10" fmla="*/ 0 w 1"/>
              <a:gd name="T11" fmla="*/ 1 w 1"/>
            </a:gdLst>
            <a:ahLst/>
            <a:cxnLst>
              <a:cxn ang="T5">
                <a:pos x="T0" y="0"/>
              </a:cxn>
              <a:cxn ang="T6">
                <a:pos x="T1" y="0"/>
              </a:cxn>
              <a:cxn ang="T7">
                <a:pos x="T2" y="0"/>
              </a:cxn>
              <a:cxn ang="T8">
                <a:pos x="T3" y="0"/>
              </a:cxn>
              <a:cxn ang="T9">
                <a:pos x="T4" y="0"/>
              </a:cxn>
            </a:cxnLst>
            <a:rect l="T10" t="0" r="T11" b="0"/>
            <a:pathLst>
              <a:path w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20" name="Freeform 625"/>
          <p:cNvSpPr>
            <a:spLocks/>
          </p:cNvSpPr>
          <p:nvPr/>
        </p:nvSpPr>
        <p:spPr bwMode="auto">
          <a:xfrm>
            <a:off x="3525838" y="4637088"/>
            <a:ext cx="0" cy="1587"/>
          </a:xfrm>
          <a:custGeom>
            <a:avLst/>
            <a:gdLst>
              <a:gd name="T0" fmla="*/ 2147483646 h 1"/>
              <a:gd name="T1" fmla="*/ 0 h 1"/>
              <a:gd name="T2" fmla="*/ 0 h 1"/>
              <a:gd name="T3" fmla="*/ 0 h 1"/>
              <a:gd name="T4" fmla="*/ 0 h 1"/>
              <a:gd name="T5" fmla="*/ 2147483646 h 1"/>
              <a:gd name="T6" fmla="*/ 0 60000 65536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h 1"/>
              <a:gd name="T13" fmla="*/ 1 h 1"/>
            </a:gdLst>
            <a:ahLst/>
            <a:cxnLst>
              <a:cxn ang="T6">
                <a:pos x="0" y="T0"/>
              </a:cxn>
              <a:cxn ang="T7">
                <a:pos x="0" y="T1"/>
              </a:cxn>
              <a:cxn ang="T8">
                <a:pos x="0" y="T2"/>
              </a:cxn>
              <a:cxn ang="T9">
                <a:pos x="0" y="T3"/>
              </a:cxn>
              <a:cxn ang="T10">
                <a:pos x="0" y="T4"/>
              </a:cxn>
              <a:cxn ang="T11">
                <a:pos x="0" y="T5"/>
              </a:cxn>
            </a:cxnLst>
            <a:rect l="0" t="T12" r="0" b="T13"/>
            <a:pathLst>
              <a:path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21" name="Freeform 626"/>
          <p:cNvSpPr>
            <a:spLocks/>
          </p:cNvSpPr>
          <p:nvPr/>
        </p:nvSpPr>
        <p:spPr bwMode="auto">
          <a:xfrm>
            <a:off x="3454400" y="4629150"/>
            <a:ext cx="44450" cy="9525"/>
          </a:xfrm>
          <a:custGeom>
            <a:avLst/>
            <a:gdLst>
              <a:gd name="T0" fmla="*/ 2147483646 w 43"/>
              <a:gd name="T1" fmla="*/ 2147483646 h 8"/>
              <a:gd name="T2" fmla="*/ 2147483646 w 43"/>
              <a:gd name="T3" fmla="*/ 2147483646 h 8"/>
              <a:gd name="T4" fmla="*/ 2147483646 w 43"/>
              <a:gd name="T5" fmla="*/ 2147483646 h 8"/>
              <a:gd name="T6" fmla="*/ 2147483646 w 43"/>
              <a:gd name="T7" fmla="*/ 2147483646 h 8"/>
              <a:gd name="T8" fmla="*/ 2147483646 w 43"/>
              <a:gd name="T9" fmla="*/ 2147483646 h 8"/>
              <a:gd name="T10" fmla="*/ 2147483646 w 43"/>
              <a:gd name="T11" fmla="*/ 2147483646 h 8"/>
              <a:gd name="T12" fmla="*/ 2147483646 w 43"/>
              <a:gd name="T13" fmla="*/ 2147483646 h 8"/>
              <a:gd name="T14" fmla="*/ 2147483646 w 43"/>
              <a:gd name="T15" fmla="*/ 2147483646 h 8"/>
              <a:gd name="T16" fmla="*/ 2147483646 w 43"/>
              <a:gd name="T17" fmla="*/ 2147483646 h 8"/>
              <a:gd name="T18" fmla="*/ 2147483646 w 43"/>
              <a:gd name="T19" fmla="*/ 2147483646 h 8"/>
              <a:gd name="T20" fmla="*/ 2147483646 w 43"/>
              <a:gd name="T21" fmla="*/ 2147483646 h 8"/>
              <a:gd name="T22" fmla="*/ 2147483646 w 43"/>
              <a:gd name="T23" fmla="*/ 2147483646 h 8"/>
              <a:gd name="T24" fmla="*/ 2147483646 w 43"/>
              <a:gd name="T25" fmla="*/ 2147483646 h 8"/>
              <a:gd name="T26" fmla="*/ 2147483646 w 43"/>
              <a:gd name="T27" fmla="*/ 2147483646 h 8"/>
              <a:gd name="T28" fmla="*/ 2147483646 w 43"/>
              <a:gd name="T29" fmla="*/ 2147483646 h 8"/>
              <a:gd name="T30" fmla="*/ 2147483646 w 43"/>
              <a:gd name="T31" fmla="*/ 2147483646 h 8"/>
              <a:gd name="T32" fmla="*/ 2147483646 w 43"/>
              <a:gd name="T33" fmla="*/ 2147483646 h 8"/>
              <a:gd name="T34" fmla="*/ 2147483646 w 43"/>
              <a:gd name="T35" fmla="*/ 2147483646 h 8"/>
              <a:gd name="T36" fmla="*/ 2147483646 w 43"/>
              <a:gd name="T37" fmla="*/ 2147483646 h 8"/>
              <a:gd name="T38" fmla="*/ 2147483646 w 43"/>
              <a:gd name="T39" fmla="*/ 2147483646 h 8"/>
              <a:gd name="T40" fmla="*/ 2147483646 w 43"/>
              <a:gd name="T41" fmla="*/ 2147483646 h 8"/>
              <a:gd name="T42" fmla="*/ 2147483646 w 43"/>
              <a:gd name="T43" fmla="*/ 2147483646 h 8"/>
              <a:gd name="T44" fmla="*/ 2147483646 w 43"/>
              <a:gd name="T45" fmla="*/ 2147483646 h 8"/>
              <a:gd name="T46" fmla="*/ 0 w 43"/>
              <a:gd name="T47" fmla="*/ 2147483646 h 8"/>
              <a:gd name="T48" fmla="*/ 0 w 43"/>
              <a:gd name="T49" fmla="*/ 2147483646 h 8"/>
              <a:gd name="T50" fmla="*/ 0 w 43"/>
              <a:gd name="T51" fmla="*/ 2147483646 h 8"/>
              <a:gd name="T52" fmla="*/ 2147483646 w 43"/>
              <a:gd name="T53" fmla="*/ 2147483646 h 8"/>
              <a:gd name="T54" fmla="*/ 2147483646 w 43"/>
              <a:gd name="T55" fmla="*/ 2147483646 h 8"/>
              <a:gd name="T56" fmla="*/ 2147483646 w 43"/>
              <a:gd name="T57" fmla="*/ 2147483646 h 8"/>
              <a:gd name="T58" fmla="*/ 2147483646 w 43"/>
              <a:gd name="T59" fmla="*/ 2147483646 h 8"/>
              <a:gd name="T60" fmla="*/ 2147483646 w 43"/>
              <a:gd name="T61" fmla="*/ 2147483646 h 8"/>
              <a:gd name="T62" fmla="*/ 2147483646 w 43"/>
              <a:gd name="T63" fmla="*/ 2147483646 h 8"/>
              <a:gd name="T64" fmla="*/ 2147483646 w 43"/>
              <a:gd name="T65" fmla="*/ 2147483646 h 8"/>
              <a:gd name="T66" fmla="*/ 2147483646 w 43"/>
              <a:gd name="T67" fmla="*/ 2147483646 h 8"/>
              <a:gd name="T68" fmla="*/ 2147483646 w 43"/>
              <a:gd name="T69" fmla="*/ 2147483646 h 8"/>
              <a:gd name="T70" fmla="*/ 2147483646 w 43"/>
              <a:gd name="T71" fmla="*/ 2147483646 h 8"/>
              <a:gd name="T72" fmla="*/ 2147483646 w 43"/>
              <a:gd name="T73" fmla="*/ 2147483646 h 8"/>
              <a:gd name="T74" fmla="*/ 2147483646 w 43"/>
              <a:gd name="T75" fmla="*/ 2147483646 h 8"/>
              <a:gd name="T76" fmla="*/ 2147483646 w 43"/>
              <a:gd name="T77" fmla="*/ 2147483646 h 8"/>
              <a:gd name="T78" fmla="*/ 2147483646 w 43"/>
              <a:gd name="T79" fmla="*/ 2147483646 h 8"/>
              <a:gd name="T80" fmla="*/ 2147483646 w 43"/>
              <a:gd name="T81" fmla="*/ 2147483646 h 8"/>
              <a:gd name="T82" fmla="*/ 2147483646 w 43"/>
              <a:gd name="T83" fmla="*/ 2147483646 h 8"/>
              <a:gd name="T84" fmla="*/ 2147483646 w 43"/>
              <a:gd name="T85" fmla="*/ 2147483646 h 8"/>
              <a:gd name="T86" fmla="*/ 2147483646 w 43"/>
              <a:gd name="T87" fmla="*/ 2147483646 h 8"/>
              <a:gd name="T88" fmla="*/ 2147483646 w 43"/>
              <a:gd name="T89" fmla="*/ 2147483646 h 8"/>
              <a:gd name="T90" fmla="*/ 2147483646 w 43"/>
              <a:gd name="T91" fmla="*/ 2147483646 h 8"/>
              <a:gd name="T92" fmla="*/ 2147483646 w 43"/>
              <a:gd name="T93" fmla="*/ 0 h 8"/>
              <a:gd name="T94" fmla="*/ 2147483646 w 43"/>
              <a:gd name="T95" fmla="*/ 2147483646 h 8"/>
              <a:gd name="T96" fmla="*/ 2147483646 w 43"/>
              <a:gd name="T97" fmla="*/ 2147483646 h 8"/>
              <a:gd name="T98" fmla="*/ 2147483646 w 43"/>
              <a:gd name="T99" fmla="*/ 2147483646 h 8"/>
              <a:gd name="T100" fmla="*/ 2147483646 w 43"/>
              <a:gd name="T101" fmla="*/ 2147483646 h 8"/>
              <a:gd name="T102" fmla="*/ 2147483646 w 43"/>
              <a:gd name="T103" fmla="*/ 2147483646 h 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43"/>
              <a:gd name="T157" fmla="*/ 0 h 8"/>
              <a:gd name="T158" fmla="*/ 43 w 43"/>
              <a:gd name="T159" fmla="*/ 8 h 8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43" h="8">
                <a:moveTo>
                  <a:pt x="34" y="5"/>
                </a:moveTo>
                <a:lnTo>
                  <a:pt x="34" y="5"/>
                </a:lnTo>
                <a:lnTo>
                  <a:pt x="37" y="4"/>
                </a:lnTo>
                <a:lnTo>
                  <a:pt x="38" y="4"/>
                </a:lnTo>
                <a:lnTo>
                  <a:pt x="39" y="4"/>
                </a:lnTo>
                <a:lnTo>
                  <a:pt x="40" y="5"/>
                </a:lnTo>
                <a:lnTo>
                  <a:pt x="41" y="6"/>
                </a:lnTo>
                <a:lnTo>
                  <a:pt x="42" y="6"/>
                </a:lnTo>
                <a:lnTo>
                  <a:pt x="43" y="7"/>
                </a:lnTo>
                <a:lnTo>
                  <a:pt x="43" y="8"/>
                </a:lnTo>
                <a:lnTo>
                  <a:pt x="43" y="7"/>
                </a:lnTo>
                <a:lnTo>
                  <a:pt x="42" y="7"/>
                </a:lnTo>
                <a:lnTo>
                  <a:pt x="40" y="6"/>
                </a:lnTo>
                <a:lnTo>
                  <a:pt x="37" y="6"/>
                </a:lnTo>
                <a:lnTo>
                  <a:pt x="33" y="6"/>
                </a:lnTo>
                <a:lnTo>
                  <a:pt x="31" y="6"/>
                </a:lnTo>
                <a:lnTo>
                  <a:pt x="25" y="6"/>
                </a:lnTo>
                <a:lnTo>
                  <a:pt x="23" y="6"/>
                </a:lnTo>
                <a:lnTo>
                  <a:pt x="19" y="6"/>
                </a:lnTo>
                <a:lnTo>
                  <a:pt x="16" y="6"/>
                </a:lnTo>
                <a:lnTo>
                  <a:pt x="12" y="6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1" y="5"/>
                </a:lnTo>
                <a:lnTo>
                  <a:pt x="2" y="4"/>
                </a:lnTo>
                <a:lnTo>
                  <a:pt x="2" y="3"/>
                </a:lnTo>
                <a:lnTo>
                  <a:pt x="3" y="3"/>
                </a:lnTo>
                <a:lnTo>
                  <a:pt x="4" y="2"/>
                </a:lnTo>
                <a:lnTo>
                  <a:pt x="5" y="2"/>
                </a:lnTo>
                <a:lnTo>
                  <a:pt x="6" y="2"/>
                </a:lnTo>
                <a:lnTo>
                  <a:pt x="6" y="3"/>
                </a:lnTo>
                <a:lnTo>
                  <a:pt x="7" y="3"/>
                </a:lnTo>
                <a:lnTo>
                  <a:pt x="8" y="4"/>
                </a:lnTo>
                <a:lnTo>
                  <a:pt x="9" y="4"/>
                </a:lnTo>
                <a:lnTo>
                  <a:pt x="10" y="4"/>
                </a:lnTo>
                <a:lnTo>
                  <a:pt x="11" y="5"/>
                </a:lnTo>
                <a:lnTo>
                  <a:pt x="12" y="5"/>
                </a:lnTo>
                <a:lnTo>
                  <a:pt x="13" y="5"/>
                </a:lnTo>
                <a:lnTo>
                  <a:pt x="13" y="4"/>
                </a:lnTo>
                <a:lnTo>
                  <a:pt x="13" y="3"/>
                </a:lnTo>
                <a:lnTo>
                  <a:pt x="12" y="2"/>
                </a:lnTo>
                <a:lnTo>
                  <a:pt x="12" y="1"/>
                </a:lnTo>
                <a:lnTo>
                  <a:pt x="11" y="1"/>
                </a:lnTo>
                <a:lnTo>
                  <a:pt x="10" y="0"/>
                </a:lnTo>
                <a:lnTo>
                  <a:pt x="11" y="1"/>
                </a:lnTo>
                <a:lnTo>
                  <a:pt x="12" y="1"/>
                </a:lnTo>
                <a:lnTo>
                  <a:pt x="15" y="4"/>
                </a:lnTo>
                <a:lnTo>
                  <a:pt x="17" y="4"/>
                </a:lnTo>
                <a:lnTo>
                  <a:pt x="19" y="5"/>
                </a:lnTo>
                <a:lnTo>
                  <a:pt x="21" y="5"/>
                </a:lnTo>
                <a:lnTo>
                  <a:pt x="27" y="6"/>
                </a:lnTo>
                <a:lnTo>
                  <a:pt x="30" y="6"/>
                </a:lnTo>
                <a:lnTo>
                  <a:pt x="34" y="5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22" name="Freeform 627"/>
          <p:cNvSpPr>
            <a:spLocks/>
          </p:cNvSpPr>
          <p:nvPr/>
        </p:nvSpPr>
        <p:spPr bwMode="auto">
          <a:xfrm>
            <a:off x="3535363" y="4638675"/>
            <a:ext cx="1587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2147483646 w 1"/>
              <a:gd name="T4" fmla="*/ 2147483646 w 1"/>
              <a:gd name="T5" fmla="*/ 2147483646 w 1"/>
              <a:gd name="T6" fmla="*/ 0 w 1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60000 65536"/>
              <a:gd name="T13" fmla="*/ 0 60000 65536"/>
              <a:gd name="T14" fmla="*/ 0 w 1"/>
              <a:gd name="T15" fmla="*/ 1 w 1"/>
            </a:gdLst>
            <a:ahLst/>
            <a:cxnLst>
              <a:cxn ang="T7">
                <a:pos x="T0" y="0"/>
              </a:cxn>
              <a:cxn ang="T8">
                <a:pos x="T1" y="0"/>
              </a:cxn>
              <a:cxn ang="T9">
                <a:pos x="T2" y="0"/>
              </a:cxn>
              <a:cxn ang="T10">
                <a:pos x="T3" y="0"/>
              </a:cxn>
              <a:cxn ang="T11">
                <a:pos x="T4" y="0"/>
              </a:cxn>
              <a:cxn ang="T12">
                <a:pos x="T5" y="0"/>
              </a:cxn>
              <a:cxn ang="T13">
                <a:pos x="T6" y="0"/>
              </a:cxn>
            </a:cxnLst>
            <a:rect l="T14" t="0" r="T15" b="0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23" name="Rectangle 628"/>
          <p:cNvSpPr>
            <a:spLocks noChangeArrowheads="1"/>
          </p:cNvSpPr>
          <p:nvPr/>
        </p:nvSpPr>
        <p:spPr bwMode="auto">
          <a:xfrm>
            <a:off x="3524250" y="4638675"/>
            <a:ext cx="1588" cy="0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424" name="Rectangle 629"/>
          <p:cNvSpPr>
            <a:spLocks noChangeArrowheads="1"/>
          </p:cNvSpPr>
          <p:nvPr/>
        </p:nvSpPr>
        <p:spPr bwMode="auto">
          <a:xfrm>
            <a:off x="3505200" y="4637088"/>
            <a:ext cx="1588" cy="1587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425" name="Freeform 630"/>
          <p:cNvSpPr>
            <a:spLocks/>
          </p:cNvSpPr>
          <p:nvPr/>
        </p:nvSpPr>
        <p:spPr bwMode="auto">
          <a:xfrm>
            <a:off x="3540125" y="4641850"/>
            <a:ext cx="1588" cy="1588"/>
          </a:xfrm>
          <a:custGeom>
            <a:avLst/>
            <a:gdLst>
              <a:gd name="T0" fmla="*/ 2147483646 w 1"/>
              <a:gd name="T1" fmla="*/ 0 h 1"/>
              <a:gd name="T2" fmla="*/ 0 w 1"/>
              <a:gd name="T3" fmla="*/ 0 h 1"/>
              <a:gd name="T4" fmla="*/ 2147483646 w 1"/>
              <a:gd name="T5" fmla="*/ 0 h 1"/>
              <a:gd name="T6" fmla="*/ 2147483646 w 1"/>
              <a:gd name="T7" fmla="*/ 0 h 1"/>
              <a:gd name="T8" fmla="*/ 2147483646 w 1"/>
              <a:gd name="T9" fmla="*/ 2147483646 h 1"/>
              <a:gd name="T10" fmla="*/ 2147483646 w 1"/>
              <a:gd name="T11" fmla="*/ 0 h 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"/>
              <a:gd name="T19" fmla="*/ 0 h 1"/>
              <a:gd name="T20" fmla="*/ 1 w 1"/>
              <a:gd name="T21" fmla="*/ 1 h 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" h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26" name="Freeform 631"/>
          <p:cNvSpPr>
            <a:spLocks/>
          </p:cNvSpPr>
          <p:nvPr/>
        </p:nvSpPr>
        <p:spPr bwMode="auto">
          <a:xfrm>
            <a:off x="3503613" y="4638675"/>
            <a:ext cx="1587" cy="0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2147483646 h 1"/>
              <a:gd name="T4" fmla="*/ 0 w 1"/>
              <a:gd name="T5" fmla="*/ 0 h 1"/>
              <a:gd name="T6" fmla="*/ 0 w 1"/>
              <a:gd name="T7" fmla="*/ 0 h 1"/>
              <a:gd name="T8" fmla="*/ 0 w 1"/>
              <a:gd name="T9" fmla="*/ 0 h 1"/>
              <a:gd name="T10" fmla="*/ 2147483646 w 1"/>
              <a:gd name="T11" fmla="*/ 2147483646 h 1"/>
              <a:gd name="T12" fmla="*/ 0 w 1"/>
              <a:gd name="T13" fmla="*/ 2147483646 h 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"/>
              <a:gd name="T22" fmla="*/ 0 h 1"/>
              <a:gd name="T23" fmla="*/ 1 w 1"/>
              <a:gd name="T24" fmla="*/ 0 h 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"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27" name="Freeform 632"/>
          <p:cNvSpPr>
            <a:spLocks/>
          </p:cNvSpPr>
          <p:nvPr/>
        </p:nvSpPr>
        <p:spPr bwMode="auto">
          <a:xfrm>
            <a:off x="3536950" y="4641850"/>
            <a:ext cx="0" cy="1588"/>
          </a:xfrm>
          <a:custGeom>
            <a:avLst/>
            <a:gdLst>
              <a:gd name="T0" fmla="*/ 2147483646 h 1"/>
              <a:gd name="T1" fmla="*/ 2147483646 h 1"/>
              <a:gd name="T2" fmla="*/ 2147483646 h 1"/>
              <a:gd name="T3" fmla="*/ 0 h 1"/>
              <a:gd name="T4" fmla="*/ 0 h 1"/>
              <a:gd name="T5" fmla="*/ 0 h 1"/>
              <a:gd name="T6" fmla="*/ 2147483646 h 1"/>
              <a:gd name="T7" fmla="*/ 2147483646 h 1"/>
              <a:gd name="T8" fmla="*/ 2147483646 h 1"/>
              <a:gd name="T9" fmla="*/ 0 60000 655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h 1"/>
              <a:gd name="T19" fmla="*/ 1 h 1"/>
            </a:gdLst>
            <a:ahLst/>
            <a:cxnLst>
              <a:cxn ang="T9">
                <a:pos x="0" y="T0"/>
              </a:cxn>
              <a:cxn ang="T10">
                <a:pos x="0" y="T1"/>
              </a:cxn>
              <a:cxn ang="T11">
                <a:pos x="0" y="T2"/>
              </a:cxn>
              <a:cxn ang="T12">
                <a:pos x="0" y="T3"/>
              </a:cxn>
              <a:cxn ang="T13">
                <a:pos x="0" y="T4"/>
              </a:cxn>
              <a:cxn ang="T14">
                <a:pos x="0" y="T5"/>
              </a:cxn>
              <a:cxn ang="T15">
                <a:pos x="0" y="T6"/>
              </a:cxn>
              <a:cxn ang="T16">
                <a:pos x="0" y="T7"/>
              </a:cxn>
              <a:cxn ang="T17">
                <a:pos x="0" y="T8"/>
              </a:cxn>
            </a:cxnLst>
            <a:rect l="0" t="T18" r="0" b="T19"/>
            <a:pathLst>
              <a:path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28" name="Freeform 633"/>
          <p:cNvSpPr>
            <a:spLocks/>
          </p:cNvSpPr>
          <p:nvPr/>
        </p:nvSpPr>
        <p:spPr bwMode="auto">
          <a:xfrm>
            <a:off x="3536950" y="4643438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29" name="Freeform 634"/>
          <p:cNvSpPr>
            <a:spLocks/>
          </p:cNvSpPr>
          <p:nvPr/>
        </p:nvSpPr>
        <p:spPr bwMode="auto">
          <a:xfrm>
            <a:off x="3498850" y="4640263"/>
            <a:ext cx="1588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2147483646 w 1"/>
              <a:gd name="T4" fmla="*/ 0 w 1"/>
              <a:gd name="T5" fmla="*/ 0 60000 65536"/>
              <a:gd name="T6" fmla="*/ 0 60000 65536"/>
              <a:gd name="T7" fmla="*/ 0 60000 65536"/>
              <a:gd name="T8" fmla="*/ 0 60000 65536"/>
              <a:gd name="T9" fmla="*/ 0 60000 65536"/>
              <a:gd name="T10" fmla="*/ 0 w 1"/>
              <a:gd name="T11" fmla="*/ 1 w 1"/>
            </a:gdLst>
            <a:ahLst/>
            <a:cxnLst>
              <a:cxn ang="T5">
                <a:pos x="T0" y="0"/>
              </a:cxn>
              <a:cxn ang="T6">
                <a:pos x="T1" y="0"/>
              </a:cxn>
              <a:cxn ang="T7">
                <a:pos x="T2" y="0"/>
              </a:cxn>
              <a:cxn ang="T8">
                <a:pos x="T3" y="0"/>
              </a:cxn>
              <a:cxn ang="T9">
                <a:pos x="T4" y="0"/>
              </a:cxn>
            </a:cxnLst>
            <a:rect l="T10" t="0" r="T11" b="0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30" name="Freeform 635"/>
          <p:cNvSpPr>
            <a:spLocks/>
          </p:cNvSpPr>
          <p:nvPr/>
        </p:nvSpPr>
        <p:spPr bwMode="auto">
          <a:xfrm>
            <a:off x="3425825" y="4614863"/>
            <a:ext cx="0" cy="1587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0 h 1"/>
              <a:gd name="T4" fmla="*/ 0 w 1"/>
              <a:gd name="T5" fmla="*/ 0 h 1"/>
              <a:gd name="T6" fmla="*/ 0 w 1"/>
              <a:gd name="T7" fmla="*/ 0 h 1"/>
              <a:gd name="T8" fmla="*/ 0 w 1"/>
              <a:gd name="T9" fmla="*/ 0 h 1"/>
              <a:gd name="T10" fmla="*/ 0 w 1"/>
              <a:gd name="T11" fmla="*/ 0 h 1"/>
              <a:gd name="T12" fmla="*/ 2147483646 w 1"/>
              <a:gd name="T13" fmla="*/ 0 h 1"/>
              <a:gd name="T14" fmla="*/ 0 w 1"/>
              <a:gd name="T15" fmla="*/ 0 h 1"/>
              <a:gd name="T16" fmla="*/ 0 w 1"/>
              <a:gd name="T17" fmla="*/ 2147483646 h 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"/>
              <a:gd name="T28" fmla="*/ 0 h 1"/>
              <a:gd name="T29" fmla="*/ 0 w 1"/>
              <a:gd name="T30" fmla="*/ 1 h 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31" name="Freeform 636"/>
          <p:cNvSpPr>
            <a:spLocks/>
          </p:cNvSpPr>
          <p:nvPr/>
        </p:nvSpPr>
        <p:spPr bwMode="auto">
          <a:xfrm>
            <a:off x="3422650" y="4616450"/>
            <a:ext cx="1588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  <a:gd name="T4" fmla="*/ 2147483646 w 1"/>
              <a:gd name="T5" fmla="*/ 2147483646 w 1"/>
              <a:gd name="T6" fmla="*/ 2147483646 w 1"/>
              <a:gd name="T7" fmla="*/ 2147483646 w 1"/>
              <a:gd name="T8" fmla="*/ 2147483646 w 1"/>
              <a:gd name="T9" fmla="*/ 0 w 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w 1"/>
              <a:gd name="T21" fmla="*/ 1 w 1"/>
            </a:gdLst>
            <a:ahLst/>
            <a:cxnLst>
              <a:cxn ang="T10">
                <a:pos x="T0" y="0"/>
              </a:cxn>
              <a:cxn ang="T11">
                <a:pos x="T1" y="0"/>
              </a:cxn>
              <a:cxn ang="T12">
                <a:pos x="T2" y="0"/>
              </a:cxn>
              <a:cxn ang="T13">
                <a:pos x="T3" y="0"/>
              </a:cxn>
              <a:cxn ang="T14">
                <a:pos x="T4" y="0"/>
              </a:cxn>
              <a:cxn ang="T15">
                <a:pos x="T5" y="0"/>
              </a:cxn>
              <a:cxn ang="T16">
                <a:pos x="T6" y="0"/>
              </a:cxn>
              <a:cxn ang="T17">
                <a:pos x="T7" y="0"/>
              </a:cxn>
              <a:cxn ang="T18">
                <a:pos x="T8" y="0"/>
              </a:cxn>
              <a:cxn ang="T19">
                <a:pos x="T9" y="0"/>
              </a:cxn>
            </a:cxnLst>
            <a:rect l="T20" t="0" r="T21" b="0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32" name="Freeform 637"/>
          <p:cNvSpPr>
            <a:spLocks/>
          </p:cNvSpPr>
          <p:nvPr/>
        </p:nvSpPr>
        <p:spPr bwMode="auto">
          <a:xfrm>
            <a:off x="3421063" y="4616450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33" name="Freeform 638"/>
          <p:cNvSpPr>
            <a:spLocks/>
          </p:cNvSpPr>
          <p:nvPr/>
        </p:nvSpPr>
        <p:spPr bwMode="auto">
          <a:xfrm>
            <a:off x="3424238" y="4618038"/>
            <a:ext cx="0" cy="0"/>
          </a:xfrm>
          <a:custGeom>
            <a:avLst/>
            <a:gdLst>
              <a:gd name="T0" fmla="*/ 2147483646 h 1"/>
              <a:gd name="T1" fmla="*/ 2147483646 h 1"/>
              <a:gd name="T2" fmla="*/ 2147483646 h 1"/>
              <a:gd name="T3" fmla="*/ 0 h 1"/>
              <a:gd name="T4" fmla="*/ 0 h 1"/>
              <a:gd name="T5" fmla="*/ 2147483646 h 1"/>
              <a:gd name="T6" fmla="*/ 2147483646 h 1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60000 65536"/>
              <a:gd name="T13" fmla="*/ 0 60000 65536"/>
              <a:gd name="T14" fmla="*/ 0 h 1"/>
              <a:gd name="T15" fmla="*/ 1 h 1"/>
            </a:gdLst>
            <a:ahLst/>
            <a:cxnLst>
              <a:cxn ang="T7">
                <a:pos x="0" y="T0"/>
              </a:cxn>
              <a:cxn ang="T8">
                <a:pos x="0" y="T1"/>
              </a:cxn>
              <a:cxn ang="T9">
                <a:pos x="0" y="T2"/>
              </a:cxn>
              <a:cxn ang="T10">
                <a:pos x="0" y="T3"/>
              </a:cxn>
              <a:cxn ang="T11">
                <a:pos x="0" y="T4"/>
              </a:cxn>
              <a:cxn ang="T12">
                <a:pos x="0" y="T5"/>
              </a:cxn>
              <a:cxn ang="T13">
                <a:pos x="0" y="T6"/>
              </a:cxn>
            </a:cxnLst>
            <a:rect l="0" t="T14" r="0" b="T15"/>
            <a:pathLst>
              <a:path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34" name="Freeform 639"/>
          <p:cNvSpPr>
            <a:spLocks/>
          </p:cNvSpPr>
          <p:nvPr/>
        </p:nvSpPr>
        <p:spPr bwMode="auto">
          <a:xfrm>
            <a:off x="3422650" y="4618038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35" name="Freeform 640"/>
          <p:cNvSpPr>
            <a:spLocks/>
          </p:cNvSpPr>
          <p:nvPr/>
        </p:nvSpPr>
        <p:spPr bwMode="auto">
          <a:xfrm>
            <a:off x="3417888" y="4618038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36" name="Freeform 641"/>
          <p:cNvSpPr>
            <a:spLocks/>
          </p:cNvSpPr>
          <p:nvPr/>
        </p:nvSpPr>
        <p:spPr bwMode="auto">
          <a:xfrm>
            <a:off x="3425825" y="4619625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37" name="Freeform 642"/>
          <p:cNvSpPr>
            <a:spLocks/>
          </p:cNvSpPr>
          <p:nvPr/>
        </p:nvSpPr>
        <p:spPr bwMode="auto">
          <a:xfrm>
            <a:off x="3416300" y="4618038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38" name="Freeform 643"/>
          <p:cNvSpPr>
            <a:spLocks/>
          </p:cNvSpPr>
          <p:nvPr/>
        </p:nvSpPr>
        <p:spPr bwMode="auto">
          <a:xfrm>
            <a:off x="3421063" y="4619625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39" name="Line 644"/>
          <p:cNvSpPr>
            <a:spLocks noChangeShapeType="1"/>
          </p:cNvSpPr>
          <p:nvPr/>
        </p:nvSpPr>
        <p:spPr bwMode="auto">
          <a:xfrm>
            <a:off x="3425825" y="4619625"/>
            <a:ext cx="0" cy="0"/>
          </a:xfrm>
          <a:prstGeom prst="line">
            <a:avLst/>
          </a:prstGeom>
          <a:noFill/>
          <a:ln w="0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40" name="Freeform 645"/>
          <p:cNvSpPr>
            <a:spLocks/>
          </p:cNvSpPr>
          <p:nvPr/>
        </p:nvSpPr>
        <p:spPr bwMode="auto">
          <a:xfrm>
            <a:off x="3414713" y="4619625"/>
            <a:ext cx="1587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2147483646 w 1"/>
              <a:gd name="T4" fmla="*/ 2147483646 w 1"/>
              <a:gd name="T5" fmla="*/ 2147483646 w 1"/>
              <a:gd name="T6" fmla="*/ 2147483646 w 1"/>
              <a:gd name="T7" fmla="*/ 2147483646 w 1"/>
              <a:gd name="T8" fmla="*/ 2147483646 w 1"/>
              <a:gd name="T9" fmla="*/ 0 w 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w 1"/>
              <a:gd name="T21" fmla="*/ 1 w 1"/>
            </a:gdLst>
            <a:ahLst/>
            <a:cxnLst>
              <a:cxn ang="T10">
                <a:pos x="T0" y="0"/>
              </a:cxn>
              <a:cxn ang="T11">
                <a:pos x="T1" y="0"/>
              </a:cxn>
              <a:cxn ang="T12">
                <a:pos x="T2" y="0"/>
              </a:cxn>
              <a:cxn ang="T13">
                <a:pos x="T3" y="0"/>
              </a:cxn>
              <a:cxn ang="T14">
                <a:pos x="T4" y="0"/>
              </a:cxn>
              <a:cxn ang="T15">
                <a:pos x="T5" y="0"/>
              </a:cxn>
              <a:cxn ang="T16">
                <a:pos x="T6" y="0"/>
              </a:cxn>
              <a:cxn ang="T17">
                <a:pos x="T7" y="0"/>
              </a:cxn>
              <a:cxn ang="T18">
                <a:pos x="T8" y="0"/>
              </a:cxn>
              <a:cxn ang="T19">
                <a:pos x="T9" y="0"/>
              </a:cxn>
            </a:cxnLst>
            <a:rect l="T20" t="0" r="T21" b="0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41" name="Freeform 646"/>
          <p:cNvSpPr>
            <a:spLocks/>
          </p:cNvSpPr>
          <p:nvPr/>
        </p:nvSpPr>
        <p:spPr bwMode="auto">
          <a:xfrm>
            <a:off x="3419475" y="4619625"/>
            <a:ext cx="1588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2147483646 w 1"/>
              <a:gd name="T4" fmla="*/ 2147483646 w 1"/>
              <a:gd name="T5" fmla="*/ 0 w 1"/>
              <a:gd name="T6" fmla="*/ 0 60000 65536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w 1"/>
              <a:gd name="T13" fmla="*/ 1 w 1"/>
            </a:gdLst>
            <a:ahLst/>
            <a:cxnLst>
              <a:cxn ang="T6">
                <a:pos x="T0" y="0"/>
              </a:cxn>
              <a:cxn ang="T7">
                <a:pos x="T1" y="0"/>
              </a:cxn>
              <a:cxn ang="T8">
                <a:pos x="T2" y="0"/>
              </a:cxn>
              <a:cxn ang="T9">
                <a:pos x="T3" y="0"/>
              </a:cxn>
              <a:cxn ang="T10">
                <a:pos x="T4" y="0"/>
              </a:cxn>
              <a:cxn ang="T11">
                <a:pos x="T5" y="0"/>
              </a:cxn>
            </a:cxnLst>
            <a:rect l="T12" t="0" r="T13" b="0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42" name="Freeform 647"/>
          <p:cNvSpPr>
            <a:spLocks/>
          </p:cNvSpPr>
          <p:nvPr/>
        </p:nvSpPr>
        <p:spPr bwMode="auto">
          <a:xfrm>
            <a:off x="3417888" y="4619625"/>
            <a:ext cx="1587" cy="0"/>
          </a:xfrm>
          <a:custGeom>
            <a:avLst/>
            <a:gdLst>
              <a:gd name="T0" fmla="*/ 2147483646 w 1"/>
              <a:gd name="T1" fmla="*/ 0 w 1"/>
              <a:gd name="T2" fmla="*/ 2147483646 w 1"/>
              <a:gd name="T3" fmla="*/ 2147483646 w 1"/>
              <a:gd name="T4" fmla="*/ 2147483646 w 1"/>
              <a:gd name="T5" fmla="*/ 0 60000 65536"/>
              <a:gd name="T6" fmla="*/ 0 60000 65536"/>
              <a:gd name="T7" fmla="*/ 0 60000 65536"/>
              <a:gd name="T8" fmla="*/ 0 60000 65536"/>
              <a:gd name="T9" fmla="*/ 0 60000 65536"/>
              <a:gd name="T10" fmla="*/ 0 w 1"/>
              <a:gd name="T11" fmla="*/ 1 w 1"/>
            </a:gdLst>
            <a:ahLst/>
            <a:cxnLst>
              <a:cxn ang="T5">
                <a:pos x="T0" y="0"/>
              </a:cxn>
              <a:cxn ang="T6">
                <a:pos x="T1" y="0"/>
              </a:cxn>
              <a:cxn ang="T7">
                <a:pos x="T2" y="0"/>
              </a:cxn>
              <a:cxn ang="T8">
                <a:pos x="T3" y="0"/>
              </a:cxn>
              <a:cxn ang="T9">
                <a:pos x="T4" y="0"/>
              </a:cxn>
            </a:cxnLst>
            <a:rect l="T10" t="0" r="T11" b="0"/>
            <a:pathLst>
              <a:path w="1">
                <a:moveTo>
                  <a:pt x="1" y="0"/>
                </a:move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43" name="Freeform 648"/>
          <p:cNvSpPr>
            <a:spLocks/>
          </p:cNvSpPr>
          <p:nvPr/>
        </p:nvSpPr>
        <p:spPr bwMode="auto">
          <a:xfrm>
            <a:off x="3422650" y="4621213"/>
            <a:ext cx="0" cy="0"/>
          </a:xfrm>
          <a:custGeom>
            <a:avLst/>
            <a:gdLst>
              <a:gd name="T0" fmla="*/ 0 w 1"/>
              <a:gd name="T1" fmla="*/ 2147483646 w 1"/>
              <a:gd name="T2" fmla="*/ 0 w 1"/>
              <a:gd name="T3" fmla="*/ 0 60000 65536"/>
              <a:gd name="T4" fmla="*/ 0 60000 65536"/>
              <a:gd name="T5" fmla="*/ 0 60000 65536"/>
              <a:gd name="T6" fmla="*/ 0 w 1"/>
              <a:gd name="T7" fmla="*/ 1 w 1"/>
            </a:gdLst>
            <a:ahLst/>
            <a:cxnLst>
              <a:cxn ang="T3">
                <a:pos x="T0" y="0"/>
              </a:cxn>
              <a:cxn ang="T4">
                <a:pos x="T1" y="0"/>
              </a:cxn>
              <a:cxn ang="T5">
                <a:pos x="T2" y="0"/>
              </a:cxn>
            </a:cxnLst>
            <a:rect l="T6" t="0" r="T7" b="0"/>
            <a:pathLst>
              <a:path w="1">
                <a:moveTo>
                  <a:pt x="0" y="0"/>
                </a:move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44" name="Rectangle 649"/>
          <p:cNvSpPr>
            <a:spLocks noChangeArrowheads="1"/>
          </p:cNvSpPr>
          <p:nvPr/>
        </p:nvSpPr>
        <p:spPr bwMode="auto">
          <a:xfrm>
            <a:off x="3422650" y="4621213"/>
            <a:ext cx="1588" cy="0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445" name="Freeform 650"/>
          <p:cNvSpPr>
            <a:spLocks/>
          </p:cNvSpPr>
          <p:nvPr/>
        </p:nvSpPr>
        <p:spPr bwMode="auto">
          <a:xfrm>
            <a:off x="3416300" y="4621213"/>
            <a:ext cx="1588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  <a:gd name="T4" fmla="*/ 0 w 1"/>
              <a:gd name="T5" fmla="*/ 0 w 1"/>
              <a:gd name="T6" fmla="*/ 0 w 1"/>
              <a:gd name="T7" fmla="*/ 2147483646 w 1"/>
              <a:gd name="T8" fmla="*/ 2147483646 w 1"/>
              <a:gd name="T9" fmla="*/ 2147483646 w 1"/>
              <a:gd name="T10" fmla="*/ 2147483646 w 1"/>
              <a:gd name="T11" fmla="*/ 2147483646 w 1"/>
              <a:gd name="T12" fmla="*/ 2147483646 w 1"/>
              <a:gd name="T13" fmla="*/ 0 w 1"/>
              <a:gd name="T14" fmla="*/ 2147483646 w 1"/>
              <a:gd name="T15" fmla="*/ 0 w 1"/>
              <a:gd name="T16" fmla="*/ 0 w 1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w 1"/>
              <a:gd name="T35" fmla="*/ 1 w 1"/>
            </a:gdLst>
            <a:ahLst/>
            <a:cxnLst>
              <a:cxn ang="T17">
                <a:pos x="T0" y="0"/>
              </a:cxn>
              <a:cxn ang="T18">
                <a:pos x="T1" y="0"/>
              </a:cxn>
              <a:cxn ang="T19">
                <a:pos x="T2" y="0"/>
              </a:cxn>
              <a:cxn ang="T20">
                <a:pos x="T3" y="0"/>
              </a:cxn>
              <a:cxn ang="T21">
                <a:pos x="T4" y="0"/>
              </a:cxn>
              <a:cxn ang="T22">
                <a:pos x="T5" y="0"/>
              </a:cxn>
              <a:cxn ang="T23">
                <a:pos x="T6" y="0"/>
              </a:cxn>
              <a:cxn ang="T24">
                <a:pos x="T7" y="0"/>
              </a:cxn>
              <a:cxn ang="T25">
                <a:pos x="T8" y="0"/>
              </a:cxn>
              <a:cxn ang="T26">
                <a:pos x="T9" y="0"/>
              </a:cxn>
              <a:cxn ang="T27">
                <a:pos x="T10" y="0"/>
              </a:cxn>
              <a:cxn ang="T28">
                <a:pos x="T11" y="0"/>
              </a:cxn>
              <a:cxn ang="T29">
                <a:pos x="T12" y="0"/>
              </a:cxn>
              <a:cxn ang="T30">
                <a:pos x="T13" y="0"/>
              </a:cxn>
              <a:cxn ang="T31">
                <a:pos x="T14" y="0"/>
              </a:cxn>
              <a:cxn ang="T32">
                <a:pos x="T15" y="0"/>
              </a:cxn>
              <a:cxn ang="T33">
                <a:pos x="T16" y="0"/>
              </a:cxn>
            </a:cxnLst>
            <a:rect l="T34" t="0" r="T35" b="0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46" name="Freeform 651"/>
          <p:cNvSpPr>
            <a:spLocks/>
          </p:cNvSpPr>
          <p:nvPr/>
        </p:nvSpPr>
        <p:spPr bwMode="auto">
          <a:xfrm>
            <a:off x="3422650" y="4621213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47" name="Freeform 652"/>
          <p:cNvSpPr>
            <a:spLocks/>
          </p:cNvSpPr>
          <p:nvPr/>
        </p:nvSpPr>
        <p:spPr bwMode="auto">
          <a:xfrm>
            <a:off x="3421063" y="4621213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48" name="Freeform 653"/>
          <p:cNvSpPr>
            <a:spLocks/>
          </p:cNvSpPr>
          <p:nvPr/>
        </p:nvSpPr>
        <p:spPr bwMode="auto">
          <a:xfrm>
            <a:off x="3416300" y="4621213"/>
            <a:ext cx="0" cy="0"/>
          </a:xfrm>
          <a:custGeom>
            <a:avLst/>
            <a:gdLst>
              <a:gd name="T0" fmla="*/ 2147483646 h 1"/>
              <a:gd name="T1" fmla="*/ 2147483646 h 1"/>
              <a:gd name="T2" fmla="*/ 2147483646 h 1"/>
              <a:gd name="T3" fmla="*/ 2147483646 h 1"/>
              <a:gd name="T4" fmla="*/ 0 h 1"/>
              <a:gd name="T5" fmla="*/ 2147483646 h 1"/>
              <a:gd name="T6" fmla="*/ 2147483646 h 1"/>
              <a:gd name="T7" fmla="*/ 2147483646 h 1"/>
              <a:gd name="T8" fmla="*/ 2147483646 h 1"/>
              <a:gd name="T9" fmla="*/ 2147483646 h 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h 1"/>
              <a:gd name="T21" fmla="*/ 1 h 1"/>
            </a:gdLst>
            <a:ahLst/>
            <a:cxnLst>
              <a:cxn ang="T10">
                <a:pos x="0" y="T0"/>
              </a:cxn>
              <a:cxn ang="T11">
                <a:pos x="0" y="T1"/>
              </a:cxn>
              <a:cxn ang="T12">
                <a:pos x="0" y="T2"/>
              </a:cxn>
              <a:cxn ang="T13">
                <a:pos x="0" y="T3"/>
              </a:cxn>
              <a:cxn ang="T14">
                <a:pos x="0" y="T4"/>
              </a:cxn>
              <a:cxn ang="T15">
                <a:pos x="0" y="T5"/>
              </a:cxn>
              <a:cxn ang="T16">
                <a:pos x="0" y="T6"/>
              </a:cxn>
              <a:cxn ang="T17">
                <a:pos x="0" y="T7"/>
              </a:cxn>
              <a:cxn ang="T18">
                <a:pos x="0" y="T8"/>
              </a:cxn>
              <a:cxn ang="T19">
                <a:pos x="0" y="T9"/>
              </a:cxn>
            </a:cxnLst>
            <a:rect l="0" t="T20" r="0" b="T21"/>
            <a:pathLst>
              <a:path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49" name="Freeform 654"/>
          <p:cNvSpPr>
            <a:spLocks/>
          </p:cNvSpPr>
          <p:nvPr/>
        </p:nvSpPr>
        <p:spPr bwMode="auto">
          <a:xfrm>
            <a:off x="3416300" y="4621213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  <a:gd name="T4" fmla="*/ 0 60000 65536"/>
              <a:gd name="T5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  <a:cxn ang="T4">
                <a:pos x="0" y="0"/>
              </a:cxn>
              <a:cxn ang="T5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50" name="Freeform 655"/>
          <p:cNvSpPr>
            <a:spLocks/>
          </p:cNvSpPr>
          <p:nvPr/>
        </p:nvSpPr>
        <p:spPr bwMode="auto">
          <a:xfrm>
            <a:off x="3416300" y="4621213"/>
            <a:ext cx="0" cy="1587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0 h 1"/>
              <a:gd name="T4" fmla="*/ 0 w 1"/>
              <a:gd name="T5" fmla="*/ 0 h 1"/>
              <a:gd name="T6" fmla="*/ 0 w 1"/>
              <a:gd name="T7" fmla="*/ 0 h 1"/>
              <a:gd name="T8" fmla="*/ 2147483646 w 1"/>
              <a:gd name="T9" fmla="*/ 0 h 1"/>
              <a:gd name="T10" fmla="*/ 0 w 1"/>
              <a:gd name="T11" fmla="*/ 2147483646 h 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"/>
              <a:gd name="T19" fmla="*/ 0 h 1"/>
              <a:gd name="T20" fmla="*/ 0 w 1"/>
              <a:gd name="T21" fmla="*/ 1 h 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51" name="Rectangle 656"/>
          <p:cNvSpPr>
            <a:spLocks noChangeArrowheads="1"/>
          </p:cNvSpPr>
          <p:nvPr/>
        </p:nvSpPr>
        <p:spPr bwMode="auto">
          <a:xfrm>
            <a:off x="3413125" y="4622800"/>
            <a:ext cx="1588" cy="1588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452" name="Freeform 657"/>
          <p:cNvSpPr>
            <a:spLocks/>
          </p:cNvSpPr>
          <p:nvPr/>
        </p:nvSpPr>
        <p:spPr bwMode="auto">
          <a:xfrm>
            <a:off x="3430588" y="4625975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53" name="Freeform 658"/>
          <p:cNvSpPr>
            <a:spLocks/>
          </p:cNvSpPr>
          <p:nvPr/>
        </p:nvSpPr>
        <p:spPr bwMode="auto">
          <a:xfrm>
            <a:off x="3425825" y="4625975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54" name="Freeform 659"/>
          <p:cNvSpPr>
            <a:spLocks/>
          </p:cNvSpPr>
          <p:nvPr/>
        </p:nvSpPr>
        <p:spPr bwMode="auto">
          <a:xfrm>
            <a:off x="3413125" y="4625975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55" name="Freeform 660"/>
          <p:cNvSpPr>
            <a:spLocks/>
          </p:cNvSpPr>
          <p:nvPr/>
        </p:nvSpPr>
        <p:spPr bwMode="auto">
          <a:xfrm>
            <a:off x="3422650" y="4627563"/>
            <a:ext cx="1588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2147483646 w 1"/>
              <a:gd name="T4" fmla="*/ 2147483646 w 1"/>
              <a:gd name="T5" fmla="*/ 0 w 1"/>
              <a:gd name="T6" fmla="*/ 0 60000 65536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w 1"/>
              <a:gd name="T13" fmla="*/ 1 w 1"/>
            </a:gdLst>
            <a:ahLst/>
            <a:cxnLst>
              <a:cxn ang="T6">
                <a:pos x="T0" y="0"/>
              </a:cxn>
              <a:cxn ang="T7">
                <a:pos x="T1" y="0"/>
              </a:cxn>
              <a:cxn ang="T8">
                <a:pos x="T2" y="0"/>
              </a:cxn>
              <a:cxn ang="T9">
                <a:pos x="T3" y="0"/>
              </a:cxn>
              <a:cxn ang="T10">
                <a:pos x="T4" y="0"/>
              </a:cxn>
              <a:cxn ang="T11">
                <a:pos x="T5" y="0"/>
              </a:cxn>
            </a:cxnLst>
            <a:rect l="T12" t="0" r="T13" b="0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56" name="Freeform 661"/>
          <p:cNvSpPr>
            <a:spLocks/>
          </p:cNvSpPr>
          <p:nvPr/>
        </p:nvSpPr>
        <p:spPr bwMode="auto">
          <a:xfrm>
            <a:off x="3427413" y="4627563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57" name="Freeform 662"/>
          <p:cNvSpPr>
            <a:spLocks/>
          </p:cNvSpPr>
          <p:nvPr/>
        </p:nvSpPr>
        <p:spPr bwMode="auto">
          <a:xfrm>
            <a:off x="3416300" y="4625975"/>
            <a:ext cx="0" cy="1588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2147483646 h 1"/>
              <a:gd name="T4" fmla="*/ 2147483646 w 1"/>
              <a:gd name="T5" fmla="*/ 0 h 1"/>
              <a:gd name="T6" fmla="*/ 2147483646 w 1"/>
              <a:gd name="T7" fmla="*/ 0 h 1"/>
              <a:gd name="T8" fmla="*/ 2147483646 w 1"/>
              <a:gd name="T9" fmla="*/ 0 h 1"/>
              <a:gd name="T10" fmla="*/ 2147483646 w 1"/>
              <a:gd name="T11" fmla="*/ 0 h 1"/>
              <a:gd name="T12" fmla="*/ 2147483646 w 1"/>
              <a:gd name="T13" fmla="*/ 2147483646 h 1"/>
              <a:gd name="T14" fmla="*/ 0 w 1"/>
              <a:gd name="T15" fmla="*/ 2147483646 h 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"/>
              <a:gd name="T25" fmla="*/ 0 h 1"/>
              <a:gd name="T26" fmla="*/ 0 w 1"/>
              <a:gd name="T27" fmla="*/ 1 h 1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" h="1">
                <a:moveTo>
                  <a:pt x="0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58" name="Freeform 663"/>
          <p:cNvSpPr>
            <a:spLocks/>
          </p:cNvSpPr>
          <p:nvPr/>
        </p:nvSpPr>
        <p:spPr bwMode="auto">
          <a:xfrm>
            <a:off x="3411538" y="4625975"/>
            <a:ext cx="1587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  <a:gd name="T4" fmla="*/ 2147483646 w 1"/>
              <a:gd name="T5" fmla="*/ 2147483646 w 1"/>
              <a:gd name="T6" fmla="*/ 0 w 1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60000 65536"/>
              <a:gd name="T13" fmla="*/ 0 60000 65536"/>
              <a:gd name="T14" fmla="*/ 0 w 1"/>
              <a:gd name="T15" fmla="*/ 1 w 1"/>
            </a:gdLst>
            <a:ahLst/>
            <a:cxnLst>
              <a:cxn ang="T7">
                <a:pos x="T0" y="0"/>
              </a:cxn>
              <a:cxn ang="T8">
                <a:pos x="T1" y="0"/>
              </a:cxn>
              <a:cxn ang="T9">
                <a:pos x="T2" y="0"/>
              </a:cxn>
              <a:cxn ang="T10">
                <a:pos x="T3" y="0"/>
              </a:cxn>
              <a:cxn ang="T11">
                <a:pos x="T4" y="0"/>
              </a:cxn>
              <a:cxn ang="T12">
                <a:pos x="T5" y="0"/>
              </a:cxn>
              <a:cxn ang="T13">
                <a:pos x="T6" y="0"/>
              </a:cxn>
            </a:cxnLst>
            <a:rect l="T14" t="0" r="T15" b="0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59" name="Rectangle 664"/>
          <p:cNvSpPr>
            <a:spLocks noChangeArrowheads="1"/>
          </p:cNvSpPr>
          <p:nvPr/>
        </p:nvSpPr>
        <p:spPr bwMode="auto">
          <a:xfrm>
            <a:off x="3408363" y="4625975"/>
            <a:ext cx="1587" cy="1588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460" name="Freeform 665"/>
          <p:cNvSpPr>
            <a:spLocks/>
          </p:cNvSpPr>
          <p:nvPr/>
        </p:nvSpPr>
        <p:spPr bwMode="auto">
          <a:xfrm>
            <a:off x="3417888" y="4627563"/>
            <a:ext cx="4762" cy="3175"/>
          </a:xfrm>
          <a:custGeom>
            <a:avLst/>
            <a:gdLst>
              <a:gd name="T0" fmla="*/ 2147483646 w 4"/>
              <a:gd name="T1" fmla="*/ 2147483646 h 4"/>
              <a:gd name="T2" fmla="*/ 2147483646 w 4"/>
              <a:gd name="T3" fmla="*/ 2147483646 h 4"/>
              <a:gd name="T4" fmla="*/ 2147483646 w 4"/>
              <a:gd name="T5" fmla="*/ 2147483646 h 4"/>
              <a:gd name="T6" fmla="*/ 2147483646 w 4"/>
              <a:gd name="T7" fmla="*/ 2147483646 h 4"/>
              <a:gd name="T8" fmla="*/ 2147483646 w 4"/>
              <a:gd name="T9" fmla="*/ 2147483646 h 4"/>
              <a:gd name="T10" fmla="*/ 2147483646 w 4"/>
              <a:gd name="T11" fmla="*/ 2147483646 h 4"/>
              <a:gd name="T12" fmla="*/ 2147483646 w 4"/>
              <a:gd name="T13" fmla="*/ 2147483646 h 4"/>
              <a:gd name="T14" fmla="*/ 2147483646 w 4"/>
              <a:gd name="T15" fmla="*/ 2147483646 h 4"/>
              <a:gd name="T16" fmla="*/ 2147483646 w 4"/>
              <a:gd name="T17" fmla="*/ 2147483646 h 4"/>
              <a:gd name="T18" fmla="*/ 2147483646 w 4"/>
              <a:gd name="T19" fmla="*/ 2147483646 h 4"/>
              <a:gd name="T20" fmla="*/ 2147483646 w 4"/>
              <a:gd name="T21" fmla="*/ 2147483646 h 4"/>
              <a:gd name="T22" fmla="*/ 2147483646 w 4"/>
              <a:gd name="T23" fmla="*/ 2147483646 h 4"/>
              <a:gd name="T24" fmla="*/ 2147483646 w 4"/>
              <a:gd name="T25" fmla="*/ 2147483646 h 4"/>
              <a:gd name="T26" fmla="*/ 2147483646 w 4"/>
              <a:gd name="T27" fmla="*/ 2147483646 h 4"/>
              <a:gd name="T28" fmla="*/ 2147483646 w 4"/>
              <a:gd name="T29" fmla="*/ 2147483646 h 4"/>
              <a:gd name="T30" fmla="*/ 2147483646 w 4"/>
              <a:gd name="T31" fmla="*/ 2147483646 h 4"/>
              <a:gd name="T32" fmla="*/ 2147483646 w 4"/>
              <a:gd name="T33" fmla="*/ 2147483646 h 4"/>
              <a:gd name="T34" fmla="*/ 0 w 4"/>
              <a:gd name="T35" fmla="*/ 2147483646 h 4"/>
              <a:gd name="T36" fmla="*/ 0 w 4"/>
              <a:gd name="T37" fmla="*/ 2147483646 h 4"/>
              <a:gd name="T38" fmla="*/ 0 w 4"/>
              <a:gd name="T39" fmla="*/ 2147483646 h 4"/>
              <a:gd name="T40" fmla="*/ 0 w 4"/>
              <a:gd name="T41" fmla="*/ 2147483646 h 4"/>
              <a:gd name="T42" fmla="*/ 2147483646 w 4"/>
              <a:gd name="T43" fmla="*/ 0 h 4"/>
              <a:gd name="T44" fmla="*/ 2147483646 w 4"/>
              <a:gd name="T45" fmla="*/ 0 h 4"/>
              <a:gd name="T46" fmla="*/ 2147483646 w 4"/>
              <a:gd name="T47" fmla="*/ 0 h 4"/>
              <a:gd name="T48" fmla="*/ 2147483646 w 4"/>
              <a:gd name="T49" fmla="*/ 0 h 4"/>
              <a:gd name="T50" fmla="*/ 2147483646 w 4"/>
              <a:gd name="T51" fmla="*/ 0 h 4"/>
              <a:gd name="T52" fmla="*/ 2147483646 w 4"/>
              <a:gd name="T53" fmla="*/ 0 h 4"/>
              <a:gd name="T54" fmla="*/ 2147483646 w 4"/>
              <a:gd name="T55" fmla="*/ 2147483646 h 4"/>
              <a:gd name="T56" fmla="*/ 2147483646 w 4"/>
              <a:gd name="T57" fmla="*/ 2147483646 h 4"/>
              <a:gd name="T58" fmla="*/ 2147483646 w 4"/>
              <a:gd name="T59" fmla="*/ 2147483646 h 4"/>
              <a:gd name="T60" fmla="*/ 2147483646 w 4"/>
              <a:gd name="T61" fmla="*/ 2147483646 h 4"/>
              <a:gd name="T62" fmla="*/ 2147483646 w 4"/>
              <a:gd name="T63" fmla="*/ 0 h 4"/>
              <a:gd name="T64" fmla="*/ 2147483646 w 4"/>
              <a:gd name="T65" fmla="*/ 2147483646 h 4"/>
              <a:gd name="T66" fmla="*/ 2147483646 w 4"/>
              <a:gd name="T67" fmla="*/ 2147483646 h 4"/>
              <a:gd name="T68" fmla="*/ 2147483646 w 4"/>
              <a:gd name="T69" fmla="*/ 2147483646 h 4"/>
              <a:gd name="T70" fmla="*/ 2147483646 w 4"/>
              <a:gd name="T71" fmla="*/ 2147483646 h 4"/>
              <a:gd name="T72" fmla="*/ 2147483646 w 4"/>
              <a:gd name="T73" fmla="*/ 2147483646 h 4"/>
              <a:gd name="T74" fmla="*/ 2147483646 w 4"/>
              <a:gd name="T75" fmla="*/ 2147483646 h 4"/>
              <a:gd name="T76" fmla="*/ 2147483646 w 4"/>
              <a:gd name="T77" fmla="*/ 2147483646 h 4"/>
              <a:gd name="T78" fmla="*/ 2147483646 w 4"/>
              <a:gd name="T79" fmla="*/ 2147483646 h 4"/>
              <a:gd name="T80" fmla="*/ 2147483646 w 4"/>
              <a:gd name="T81" fmla="*/ 2147483646 h 4"/>
              <a:gd name="T82" fmla="*/ 2147483646 w 4"/>
              <a:gd name="T83" fmla="*/ 2147483646 h 4"/>
              <a:gd name="T84" fmla="*/ 2147483646 w 4"/>
              <a:gd name="T85" fmla="*/ 2147483646 h 4"/>
              <a:gd name="T86" fmla="*/ 2147483646 w 4"/>
              <a:gd name="T87" fmla="*/ 2147483646 h 4"/>
              <a:gd name="T88" fmla="*/ 2147483646 w 4"/>
              <a:gd name="T89" fmla="*/ 2147483646 h 4"/>
              <a:gd name="T90" fmla="*/ 2147483646 w 4"/>
              <a:gd name="T91" fmla="*/ 2147483646 h 4"/>
              <a:gd name="T92" fmla="*/ 2147483646 w 4"/>
              <a:gd name="T93" fmla="*/ 2147483646 h 4"/>
              <a:gd name="T94" fmla="*/ 2147483646 w 4"/>
              <a:gd name="T95" fmla="*/ 2147483646 h 4"/>
              <a:gd name="T96" fmla="*/ 2147483646 w 4"/>
              <a:gd name="T97" fmla="*/ 2147483646 h 4"/>
              <a:gd name="T98" fmla="*/ 2147483646 w 4"/>
              <a:gd name="T99" fmla="*/ 2147483646 h 4"/>
              <a:gd name="T100" fmla="*/ 2147483646 w 4"/>
              <a:gd name="T101" fmla="*/ 2147483646 h 4"/>
              <a:gd name="T102" fmla="*/ 2147483646 w 4"/>
              <a:gd name="T103" fmla="*/ 2147483646 h 4"/>
              <a:gd name="T104" fmla="*/ 2147483646 w 4"/>
              <a:gd name="T105" fmla="*/ 2147483646 h 4"/>
              <a:gd name="T106" fmla="*/ 2147483646 w 4"/>
              <a:gd name="T107" fmla="*/ 2147483646 h 4"/>
              <a:gd name="T108" fmla="*/ 2147483646 w 4"/>
              <a:gd name="T109" fmla="*/ 2147483646 h 4"/>
              <a:gd name="T110" fmla="*/ 2147483646 w 4"/>
              <a:gd name="T111" fmla="*/ 2147483646 h 4"/>
              <a:gd name="T112" fmla="*/ 2147483646 w 4"/>
              <a:gd name="T113" fmla="*/ 2147483646 h 4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4"/>
              <a:gd name="T172" fmla="*/ 0 h 4"/>
              <a:gd name="T173" fmla="*/ 4 w 4"/>
              <a:gd name="T174" fmla="*/ 4 h 4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4" h="4">
                <a:moveTo>
                  <a:pt x="2" y="4"/>
                </a:moveTo>
                <a:lnTo>
                  <a:pt x="2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3" y="2"/>
                </a:lnTo>
                <a:lnTo>
                  <a:pt x="4" y="2"/>
                </a:lnTo>
                <a:lnTo>
                  <a:pt x="3" y="2"/>
                </a:lnTo>
                <a:lnTo>
                  <a:pt x="3" y="3"/>
                </a:lnTo>
                <a:lnTo>
                  <a:pt x="4" y="3"/>
                </a:lnTo>
                <a:lnTo>
                  <a:pt x="4" y="4"/>
                </a:lnTo>
                <a:lnTo>
                  <a:pt x="4" y="3"/>
                </a:lnTo>
                <a:lnTo>
                  <a:pt x="3" y="3"/>
                </a:lnTo>
                <a:lnTo>
                  <a:pt x="3" y="4"/>
                </a:lnTo>
                <a:lnTo>
                  <a:pt x="2" y="4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61" name="Freeform 666"/>
          <p:cNvSpPr>
            <a:spLocks/>
          </p:cNvSpPr>
          <p:nvPr/>
        </p:nvSpPr>
        <p:spPr bwMode="auto">
          <a:xfrm>
            <a:off x="3416300" y="4627563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62" name="Rectangle 667"/>
          <p:cNvSpPr>
            <a:spLocks noChangeArrowheads="1"/>
          </p:cNvSpPr>
          <p:nvPr/>
        </p:nvSpPr>
        <p:spPr bwMode="auto">
          <a:xfrm>
            <a:off x="3416300" y="4627563"/>
            <a:ext cx="1588" cy="0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463" name="Freeform 668"/>
          <p:cNvSpPr>
            <a:spLocks/>
          </p:cNvSpPr>
          <p:nvPr/>
        </p:nvSpPr>
        <p:spPr bwMode="auto">
          <a:xfrm>
            <a:off x="3440113" y="4629150"/>
            <a:ext cx="0" cy="0"/>
          </a:xfrm>
          <a:custGeom>
            <a:avLst/>
            <a:gdLst>
              <a:gd name="T0" fmla="*/ 2147483646 h 1"/>
              <a:gd name="T1" fmla="*/ 2147483646 h 1"/>
              <a:gd name="T2" fmla="*/ 0 h 1"/>
              <a:gd name="T3" fmla="*/ 2147483646 h 1"/>
              <a:gd name="T4" fmla="*/ 2147483646 h 1"/>
              <a:gd name="T5" fmla="*/ 0 60000 65536"/>
              <a:gd name="T6" fmla="*/ 0 60000 65536"/>
              <a:gd name="T7" fmla="*/ 0 60000 65536"/>
              <a:gd name="T8" fmla="*/ 0 60000 65536"/>
              <a:gd name="T9" fmla="*/ 0 60000 65536"/>
              <a:gd name="T10" fmla="*/ 0 h 1"/>
              <a:gd name="T11" fmla="*/ 1 h 1"/>
            </a:gdLst>
            <a:ahLst/>
            <a:cxnLst>
              <a:cxn ang="T5">
                <a:pos x="0" y="T0"/>
              </a:cxn>
              <a:cxn ang="T6">
                <a:pos x="0" y="T1"/>
              </a:cxn>
              <a:cxn ang="T7">
                <a:pos x="0" y="T2"/>
              </a:cxn>
              <a:cxn ang="T8">
                <a:pos x="0" y="T3"/>
              </a:cxn>
              <a:cxn ang="T9">
                <a:pos x="0" y="T4"/>
              </a:cxn>
            </a:cxnLst>
            <a:rect l="0" t="T10" r="0" b="T11"/>
            <a:pathLst>
              <a:path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64" name="Freeform 669"/>
          <p:cNvSpPr>
            <a:spLocks/>
          </p:cNvSpPr>
          <p:nvPr/>
        </p:nvSpPr>
        <p:spPr bwMode="auto">
          <a:xfrm>
            <a:off x="3422650" y="4627563"/>
            <a:ext cx="0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2147483646 w 1"/>
              <a:gd name="T4" fmla="*/ 0 w 1"/>
              <a:gd name="T5" fmla="*/ 0 60000 65536"/>
              <a:gd name="T6" fmla="*/ 0 60000 65536"/>
              <a:gd name="T7" fmla="*/ 0 60000 65536"/>
              <a:gd name="T8" fmla="*/ 0 60000 65536"/>
              <a:gd name="T9" fmla="*/ 0 60000 65536"/>
              <a:gd name="T10" fmla="*/ 0 w 1"/>
              <a:gd name="T11" fmla="*/ 1 w 1"/>
            </a:gdLst>
            <a:ahLst/>
            <a:cxnLst>
              <a:cxn ang="T5">
                <a:pos x="T0" y="0"/>
              </a:cxn>
              <a:cxn ang="T6">
                <a:pos x="T1" y="0"/>
              </a:cxn>
              <a:cxn ang="T7">
                <a:pos x="T2" y="0"/>
              </a:cxn>
              <a:cxn ang="T8">
                <a:pos x="T3" y="0"/>
              </a:cxn>
              <a:cxn ang="T9">
                <a:pos x="T4" y="0"/>
              </a:cxn>
            </a:cxnLst>
            <a:rect l="T10" t="0" r="T11" b="0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65" name="Freeform 670"/>
          <p:cNvSpPr>
            <a:spLocks/>
          </p:cNvSpPr>
          <p:nvPr/>
        </p:nvSpPr>
        <p:spPr bwMode="auto">
          <a:xfrm>
            <a:off x="3416300" y="4627563"/>
            <a:ext cx="1588" cy="0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0 h 1"/>
              <a:gd name="T4" fmla="*/ 2147483646 w 1"/>
              <a:gd name="T5" fmla="*/ 0 h 1"/>
              <a:gd name="T6" fmla="*/ 2147483646 w 1"/>
              <a:gd name="T7" fmla="*/ 2147483646 h 1"/>
              <a:gd name="T8" fmla="*/ 2147483646 w 1"/>
              <a:gd name="T9" fmla="*/ 2147483646 h 1"/>
              <a:gd name="T10" fmla="*/ 0 w 1"/>
              <a:gd name="T11" fmla="*/ 2147483646 h 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"/>
              <a:gd name="T19" fmla="*/ 0 h 1"/>
              <a:gd name="T20" fmla="*/ 1 w 1"/>
              <a:gd name="T21" fmla="*/ 0 h 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66" name="Freeform 671"/>
          <p:cNvSpPr>
            <a:spLocks/>
          </p:cNvSpPr>
          <p:nvPr/>
        </p:nvSpPr>
        <p:spPr bwMode="auto">
          <a:xfrm>
            <a:off x="3406775" y="4627563"/>
            <a:ext cx="1588" cy="0"/>
          </a:xfrm>
          <a:custGeom>
            <a:avLst/>
            <a:gdLst>
              <a:gd name="T0" fmla="*/ 0 w 2"/>
              <a:gd name="T1" fmla="*/ 0 h 1"/>
              <a:gd name="T2" fmla="*/ 0 w 2"/>
              <a:gd name="T3" fmla="*/ 0 h 1"/>
              <a:gd name="T4" fmla="*/ 0 w 2"/>
              <a:gd name="T5" fmla="*/ 0 h 1"/>
              <a:gd name="T6" fmla="*/ 2147483646 w 2"/>
              <a:gd name="T7" fmla="*/ 0 h 1"/>
              <a:gd name="T8" fmla="*/ 2147483646 w 2"/>
              <a:gd name="T9" fmla="*/ 0 h 1"/>
              <a:gd name="T10" fmla="*/ 2147483646 w 2"/>
              <a:gd name="T11" fmla="*/ 0 h 1"/>
              <a:gd name="T12" fmla="*/ 2147483646 w 2"/>
              <a:gd name="T13" fmla="*/ 0 h 1"/>
              <a:gd name="T14" fmla="*/ 2147483646 w 2"/>
              <a:gd name="T15" fmla="*/ 0 h 1"/>
              <a:gd name="T16" fmla="*/ 2147483646 w 2"/>
              <a:gd name="T17" fmla="*/ 0 h 1"/>
              <a:gd name="T18" fmla="*/ 2147483646 w 2"/>
              <a:gd name="T19" fmla="*/ 0 h 1"/>
              <a:gd name="T20" fmla="*/ 2147483646 w 2"/>
              <a:gd name="T21" fmla="*/ 2147483646 h 1"/>
              <a:gd name="T22" fmla="*/ 2147483646 w 2"/>
              <a:gd name="T23" fmla="*/ 2147483646 h 1"/>
              <a:gd name="T24" fmla="*/ 2147483646 w 2"/>
              <a:gd name="T25" fmla="*/ 2147483646 h 1"/>
              <a:gd name="T26" fmla="*/ 0 w 2"/>
              <a:gd name="T27" fmla="*/ 2147483646 h 1"/>
              <a:gd name="T28" fmla="*/ 0 w 2"/>
              <a:gd name="T29" fmla="*/ 2147483646 h 1"/>
              <a:gd name="T30" fmla="*/ 0 w 2"/>
              <a:gd name="T31" fmla="*/ 2147483646 h 1"/>
              <a:gd name="T32" fmla="*/ 0 w 2"/>
              <a:gd name="T33" fmla="*/ 0 h 1"/>
              <a:gd name="T34" fmla="*/ 0 w 2"/>
              <a:gd name="T35" fmla="*/ 0 h 1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2"/>
              <a:gd name="T55" fmla="*/ 0 h 1"/>
              <a:gd name="T56" fmla="*/ 2 w 2"/>
              <a:gd name="T57" fmla="*/ 0 h 1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2" h="1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67" name="Freeform 672"/>
          <p:cNvSpPr>
            <a:spLocks/>
          </p:cNvSpPr>
          <p:nvPr/>
        </p:nvSpPr>
        <p:spPr bwMode="auto">
          <a:xfrm>
            <a:off x="3422650" y="4629150"/>
            <a:ext cx="0" cy="0"/>
          </a:xfrm>
          <a:custGeom>
            <a:avLst/>
            <a:gdLst>
              <a:gd name="T0" fmla="*/ 2147483646 h 1"/>
              <a:gd name="T1" fmla="*/ 0 h 1"/>
              <a:gd name="T2" fmla="*/ 0 h 1"/>
              <a:gd name="T3" fmla="*/ 0 h 1"/>
              <a:gd name="T4" fmla="*/ 2147483646 h 1"/>
              <a:gd name="T5" fmla="*/ 0 60000 65536"/>
              <a:gd name="T6" fmla="*/ 0 60000 65536"/>
              <a:gd name="T7" fmla="*/ 0 60000 65536"/>
              <a:gd name="T8" fmla="*/ 0 60000 65536"/>
              <a:gd name="T9" fmla="*/ 0 60000 65536"/>
              <a:gd name="T10" fmla="*/ 0 h 1"/>
              <a:gd name="T11" fmla="*/ 1 h 1"/>
            </a:gdLst>
            <a:ahLst/>
            <a:cxnLst>
              <a:cxn ang="T5">
                <a:pos x="0" y="T0"/>
              </a:cxn>
              <a:cxn ang="T6">
                <a:pos x="0" y="T1"/>
              </a:cxn>
              <a:cxn ang="T7">
                <a:pos x="0" y="T2"/>
              </a:cxn>
              <a:cxn ang="T8">
                <a:pos x="0" y="T3"/>
              </a:cxn>
              <a:cxn ang="T9">
                <a:pos x="0" y="T4"/>
              </a:cxn>
            </a:cxnLst>
            <a:rect l="0" t="T10" r="0" b="T11"/>
            <a:pathLst>
              <a:path h="1">
                <a:moveTo>
                  <a:pt x="0" y="1"/>
                </a:move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68" name="Rectangle 673"/>
          <p:cNvSpPr>
            <a:spLocks noChangeArrowheads="1"/>
          </p:cNvSpPr>
          <p:nvPr/>
        </p:nvSpPr>
        <p:spPr bwMode="auto">
          <a:xfrm>
            <a:off x="3425825" y="4629150"/>
            <a:ext cx="0" cy="1588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469" name="Rectangle 674"/>
          <p:cNvSpPr>
            <a:spLocks noChangeArrowheads="1"/>
          </p:cNvSpPr>
          <p:nvPr/>
        </p:nvSpPr>
        <p:spPr bwMode="auto">
          <a:xfrm>
            <a:off x="3416300" y="4629150"/>
            <a:ext cx="0" cy="0"/>
          </a:xfrm>
          <a:prstGeom prst="rect">
            <a:avLst/>
          </a:prstGeom>
          <a:noFill/>
          <a:ln w="0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470" name="Freeform 675"/>
          <p:cNvSpPr>
            <a:spLocks/>
          </p:cNvSpPr>
          <p:nvPr/>
        </p:nvSpPr>
        <p:spPr bwMode="auto">
          <a:xfrm>
            <a:off x="3414713" y="4629150"/>
            <a:ext cx="0" cy="0"/>
          </a:xfrm>
          <a:custGeom>
            <a:avLst/>
            <a:gdLst>
              <a:gd name="T0" fmla="*/ 0 60000 65536"/>
              <a:gd name="T1" fmla="*/ 0 60000 65536"/>
              <a:gd name="T2" fmla="*/ 0 60000 65536"/>
              <a:gd name="T3" fmla="*/ 0 60000 65536"/>
              <a:gd name="T4" fmla="*/ 0 60000 65536"/>
              <a:gd name="T5" fmla="*/ 0 60000 65536"/>
            </a:gdLst>
            <a:ahLst/>
            <a:cxnLst>
              <a:cxn ang="T0">
                <a:pos x="0" y="0"/>
              </a:cxn>
              <a:cxn ang="T1">
                <a:pos x="0" y="0"/>
              </a:cxn>
              <a:cxn ang="T2">
                <a:pos x="0" y="0"/>
              </a:cxn>
              <a:cxn ang="T3">
                <a:pos x="0" y="0"/>
              </a:cxn>
              <a:cxn ang="T4">
                <a:pos x="0" y="0"/>
              </a:cxn>
              <a:cxn ang="T5">
                <a:pos x="0" y="0"/>
              </a:cxn>
            </a:cxnLst>
            <a:rect l="0" t="0" r="0" b="0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7471" name="Group 877"/>
          <p:cNvGrpSpPr>
            <a:grpSpLocks/>
          </p:cNvGrpSpPr>
          <p:nvPr/>
        </p:nvGrpSpPr>
        <p:grpSpPr bwMode="auto">
          <a:xfrm>
            <a:off x="2771775" y="2216150"/>
            <a:ext cx="2092325" cy="2443163"/>
            <a:chOff x="3377" y="787"/>
            <a:chExt cx="2034" cy="2376"/>
          </a:xfrm>
        </p:grpSpPr>
        <p:sp>
          <p:nvSpPr>
            <p:cNvPr id="97686" name="Freeform 677"/>
            <p:cNvSpPr>
              <a:spLocks/>
            </p:cNvSpPr>
            <p:nvPr/>
          </p:nvSpPr>
          <p:spPr bwMode="auto">
            <a:xfrm>
              <a:off x="4011" y="3134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0 h 1"/>
                <a:gd name="T14" fmla="*/ 1 w 1"/>
                <a:gd name="T15" fmla="*/ 1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"/>
                <a:gd name="T25" fmla="*/ 0 h 1"/>
                <a:gd name="T26" fmla="*/ 1 w 1"/>
                <a:gd name="T27" fmla="*/ 1 h 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87" name="Rectangle 678"/>
            <p:cNvSpPr>
              <a:spLocks noChangeArrowheads="1"/>
            </p:cNvSpPr>
            <p:nvPr/>
          </p:nvSpPr>
          <p:spPr bwMode="auto">
            <a:xfrm>
              <a:off x="4002" y="3134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688" name="Freeform 679"/>
            <p:cNvSpPr>
              <a:spLocks/>
            </p:cNvSpPr>
            <p:nvPr/>
          </p:nvSpPr>
          <p:spPr bwMode="auto">
            <a:xfrm>
              <a:off x="4004" y="3134"/>
              <a:ext cx="0" cy="1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0 h 1"/>
                <a:gd name="T4" fmla="*/ 1 h 1"/>
                <a:gd name="T5" fmla="*/ 1 h 1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h 1"/>
                <a:gd name="T13" fmla="*/ 1 h 1"/>
              </a:gdLst>
              <a:ahLst/>
              <a:cxnLst>
                <a:cxn ang="T6">
                  <a:pos x="0" y="T0"/>
                </a:cxn>
                <a:cxn ang="T7">
                  <a:pos x="0" y="T1"/>
                </a:cxn>
                <a:cxn ang="T8">
                  <a:pos x="0" y="T2"/>
                </a:cxn>
                <a:cxn ang="T9">
                  <a:pos x="0" y="T3"/>
                </a:cxn>
                <a:cxn ang="T10">
                  <a:pos x="0" y="T4"/>
                </a:cxn>
                <a:cxn ang="T11">
                  <a:pos x="0" y="T5"/>
                </a:cxn>
              </a:cxnLst>
              <a:rect l="0" t="T12" r="0" b="T13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89" name="Freeform 680"/>
            <p:cNvSpPr>
              <a:spLocks/>
            </p:cNvSpPr>
            <p:nvPr/>
          </p:nvSpPr>
          <p:spPr bwMode="auto">
            <a:xfrm>
              <a:off x="4017" y="3136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  <a:gd name="T4" fmla="*/ 1 w 1"/>
                <a:gd name="T5" fmla="*/ 0 60000 65536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w 1"/>
                <a:gd name="T11" fmla="*/ 1 w 1"/>
              </a:gdLst>
              <a:ahLst/>
              <a:cxnLst>
                <a:cxn ang="T5">
                  <a:pos x="T0" y="0"/>
                </a:cxn>
                <a:cxn ang="T6">
                  <a:pos x="T1" y="0"/>
                </a:cxn>
                <a:cxn ang="T7">
                  <a:pos x="T2" y="0"/>
                </a:cxn>
                <a:cxn ang="T8">
                  <a:pos x="T3" y="0"/>
                </a:cxn>
                <a:cxn ang="T9">
                  <a:pos x="T4" y="0"/>
                </a:cxn>
              </a:cxnLst>
              <a:rect l="T10" t="0" r="T11" b="0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0" name="Freeform 681"/>
            <p:cNvSpPr>
              <a:spLocks/>
            </p:cNvSpPr>
            <p:nvPr/>
          </p:nvSpPr>
          <p:spPr bwMode="auto">
            <a:xfrm>
              <a:off x="4019" y="3137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1 w 1"/>
                <a:gd name="T13" fmla="*/ 0 h 1"/>
                <a:gd name="T14" fmla="*/ 1 w 1"/>
                <a:gd name="T15" fmla="*/ 0 h 1"/>
                <a:gd name="T16" fmla="*/ 1 w 1"/>
                <a:gd name="T17" fmla="*/ 0 h 1"/>
                <a:gd name="T18" fmla="*/ 0 w 1"/>
                <a:gd name="T19" fmla="*/ 1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"/>
                <a:gd name="T31" fmla="*/ 0 h 1"/>
                <a:gd name="T32" fmla="*/ 1 w 1"/>
                <a:gd name="T33" fmla="*/ 1 h 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1" name="Freeform 682"/>
            <p:cNvSpPr>
              <a:spLocks/>
            </p:cNvSpPr>
            <p:nvPr/>
          </p:nvSpPr>
          <p:spPr bwMode="auto">
            <a:xfrm>
              <a:off x="4010" y="3137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2" name="Rectangle 683"/>
            <p:cNvSpPr>
              <a:spLocks noChangeArrowheads="1"/>
            </p:cNvSpPr>
            <p:nvPr/>
          </p:nvSpPr>
          <p:spPr bwMode="auto">
            <a:xfrm>
              <a:off x="4019" y="3138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693" name="Freeform 684"/>
            <p:cNvSpPr>
              <a:spLocks/>
            </p:cNvSpPr>
            <p:nvPr/>
          </p:nvSpPr>
          <p:spPr bwMode="auto">
            <a:xfrm>
              <a:off x="4012" y="3137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4" name="Freeform 685"/>
            <p:cNvSpPr>
              <a:spLocks/>
            </p:cNvSpPr>
            <p:nvPr/>
          </p:nvSpPr>
          <p:spPr bwMode="auto">
            <a:xfrm>
              <a:off x="4004" y="3138"/>
              <a:ext cx="28" cy="14"/>
            </a:xfrm>
            <a:custGeom>
              <a:avLst/>
              <a:gdLst>
                <a:gd name="T0" fmla="*/ 13 w 28"/>
                <a:gd name="T1" fmla="*/ 1 h 14"/>
                <a:gd name="T2" fmla="*/ 15 w 28"/>
                <a:gd name="T3" fmla="*/ 0 h 14"/>
                <a:gd name="T4" fmla="*/ 17 w 28"/>
                <a:gd name="T5" fmla="*/ 0 h 14"/>
                <a:gd name="T6" fmla="*/ 18 w 28"/>
                <a:gd name="T7" fmla="*/ 1 h 14"/>
                <a:gd name="T8" fmla="*/ 19 w 28"/>
                <a:gd name="T9" fmla="*/ 2 h 14"/>
                <a:gd name="T10" fmla="*/ 19 w 28"/>
                <a:gd name="T11" fmla="*/ 2 h 14"/>
                <a:gd name="T12" fmla="*/ 18 w 28"/>
                <a:gd name="T13" fmla="*/ 2 h 14"/>
                <a:gd name="T14" fmla="*/ 17 w 28"/>
                <a:gd name="T15" fmla="*/ 3 h 14"/>
                <a:gd name="T16" fmla="*/ 18 w 28"/>
                <a:gd name="T17" fmla="*/ 3 h 14"/>
                <a:gd name="T18" fmla="*/ 20 w 28"/>
                <a:gd name="T19" fmla="*/ 4 h 14"/>
                <a:gd name="T20" fmla="*/ 21 w 28"/>
                <a:gd name="T21" fmla="*/ 4 h 14"/>
                <a:gd name="T22" fmla="*/ 21 w 28"/>
                <a:gd name="T23" fmla="*/ 6 h 14"/>
                <a:gd name="T24" fmla="*/ 22 w 28"/>
                <a:gd name="T25" fmla="*/ 6 h 14"/>
                <a:gd name="T26" fmla="*/ 23 w 28"/>
                <a:gd name="T27" fmla="*/ 6 h 14"/>
                <a:gd name="T28" fmla="*/ 25 w 28"/>
                <a:gd name="T29" fmla="*/ 5 h 14"/>
                <a:gd name="T30" fmla="*/ 24 w 28"/>
                <a:gd name="T31" fmla="*/ 6 h 14"/>
                <a:gd name="T32" fmla="*/ 24 w 28"/>
                <a:gd name="T33" fmla="*/ 7 h 14"/>
                <a:gd name="T34" fmla="*/ 24 w 28"/>
                <a:gd name="T35" fmla="*/ 8 h 14"/>
                <a:gd name="T36" fmla="*/ 26 w 28"/>
                <a:gd name="T37" fmla="*/ 8 h 14"/>
                <a:gd name="T38" fmla="*/ 26 w 28"/>
                <a:gd name="T39" fmla="*/ 9 h 14"/>
                <a:gd name="T40" fmla="*/ 28 w 28"/>
                <a:gd name="T41" fmla="*/ 10 h 14"/>
                <a:gd name="T42" fmla="*/ 28 w 28"/>
                <a:gd name="T43" fmla="*/ 11 h 14"/>
                <a:gd name="T44" fmla="*/ 26 w 28"/>
                <a:gd name="T45" fmla="*/ 11 h 14"/>
                <a:gd name="T46" fmla="*/ 24 w 28"/>
                <a:gd name="T47" fmla="*/ 12 h 14"/>
                <a:gd name="T48" fmla="*/ 25 w 28"/>
                <a:gd name="T49" fmla="*/ 10 h 14"/>
                <a:gd name="T50" fmla="*/ 22 w 28"/>
                <a:gd name="T51" fmla="*/ 10 h 14"/>
                <a:gd name="T52" fmla="*/ 20 w 28"/>
                <a:gd name="T53" fmla="*/ 11 h 14"/>
                <a:gd name="T54" fmla="*/ 20 w 28"/>
                <a:gd name="T55" fmla="*/ 10 h 14"/>
                <a:gd name="T56" fmla="*/ 19 w 28"/>
                <a:gd name="T57" fmla="*/ 11 h 14"/>
                <a:gd name="T58" fmla="*/ 18 w 28"/>
                <a:gd name="T59" fmla="*/ 13 h 14"/>
                <a:gd name="T60" fmla="*/ 17 w 28"/>
                <a:gd name="T61" fmla="*/ 12 h 14"/>
                <a:gd name="T62" fmla="*/ 15 w 28"/>
                <a:gd name="T63" fmla="*/ 12 h 14"/>
                <a:gd name="T64" fmla="*/ 13 w 28"/>
                <a:gd name="T65" fmla="*/ 12 h 14"/>
                <a:gd name="T66" fmla="*/ 12 w 28"/>
                <a:gd name="T67" fmla="*/ 12 h 14"/>
                <a:gd name="T68" fmla="*/ 12 w 28"/>
                <a:gd name="T69" fmla="*/ 11 h 14"/>
                <a:gd name="T70" fmla="*/ 10 w 28"/>
                <a:gd name="T71" fmla="*/ 11 h 14"/>
                <a:gd name="T72" fmla="*/ 11 w 28"/>
                <a:gd name="T73" fmla="*/ 10 h 14"/>
                <a:gd name="T74" fmla="*/ 9 w 28"/>
                <a:gd name="T75" fmla="*/ 9 h 14"/>
                <a:gd name="T76" fmla="*/ 8 w 28"/>
                <a:gd name="T77" fmla="*/ 9 h 14"/>
                <a:gd name="T78" fmla="*/ 6 w 28"/>
                <a:gd name="T79" fmla="*/ 10 h 14"/>
                <a:gd name="T80" fmla="*/ 4 w 28"/>
                <a:gd name="T81" fmla="*/ 13 h 14"/>
                <a:gd name="T82" fmla="*/ 3 w 28"/>
                <a:gd name="T83" fmla="*/ 14 h 14"/>
                <a:gd name="T84" fmla="*/ 3 w 28"/>
                <a:gd name="T85" fmla="*/ 13 h 14"/>
                <a:gd name="T86" fmla="*/ 3 w 28"/>
                <a:gd name="T87" fmla="*/ 12 h 14"/>
                <a:gd name="T88" fmla="*/ 4 w 28"/>
                <a:gd name="T89" fmla="*/ 10 h 14"/>
                <a:gd name="T90" fmla="*/ 3 w 28"/>
                <a:gd name="T91" fmla="*/ 9 h 14"/>
                <a:gd name="T92" fmla="*/ 2 w 28"/>
                <a:gd name="T93" fmla="*/ 9 h 14"/>
                <a:gd name="T94" fmla="*/ 1 w 28"/>
                <a:gd name="T95" fmla="*/ 9 h 14"/>
                <a:gd name="T96" fmla="*/ 1 w 28"/>
                <a:gd name="T97" fmla="*/ 8 h 14"/>
                <a:gd name="T98" fmla="*/ 2 w 28"/>
                <a:gd name="T99" fmla="*/ 7 h 14"/>
                <a:gd name="T100" fmla="*/ 3 w 28"/>
                <a:gd name="T101" fmla="*/ 7 h 14"/>
                <a:gd name="T102" fmla="*/ 6 w 28"/>
                <a:gd name="T103" fmla="*/ 6 h 14"/>
                <a:gd name="T104" fmla="*/ 6 w 28"/>
                <a:gd name="T105" fmla="*/ 5 h 14"/>
                <a:gd name="T106" fmla="*/ 7 w 28"/>
                <a:gd name="T107" fmla="*/ 4 h 14"/>
                <a:gd name="T108" fmla="*/ 9 w 28"/>
                <a:gd name="T109" fmla="*/ 3 h 14"/>
                <a:gd name="T110" fmla="*/ 9 w 28"/>
                <a:gd name="T111" fmla="*/ 4 h 14"/>
                <a:gd name="T112" fmla="*/ 10 w 28"/>
                <a:gd name="T113" fmla="*/ 5 h 14"/>
                <a:gd name="T114" fmla="*/ 10 w 28"/>
                <a:gd name="T115" fmla="*/ 4 h 14"/>
                <a:gd name="T116" fmla="*/ 12 w 28"/>
                <a:gd name="T117" fmla="*/ 3 h 14"/>
                <a:gd name="T118" fmla="*/ 13 w 28"/>
                <a:gd name="T119" fmla="*/ 2 h 1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8"/>
                <a:gd name="T181" fmla="*/ 0 h 14"/>
                <a:gd name="T182" fmla="*/ 28 w 28"/>
                <a:gd name="T183" fmla="*/ 14 h 1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8" h="14">
                  <a:moveTo>
                    <a:pt x="13" y="1"/>
                  </a:move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2"/>
                  </a:lnTo>
                  <a:lnTo>
                    <a:pt x="18" y="3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2"/>
                  </a:lnTo>
                  <a:lnTo>
                    <a:pt x="18" y="3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1" y="4"/>
                  </a:lnTo>
                  <a:lnTo>
                    <a:pt x="21" y="5"/>
                  </a:lnTo>
                  <a:lnTo>
                    <a:pt x="21" y="6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3" y="6"/>
                  </a:lnTo>
                  <a:lnTo>
                    <a:pt x="23" y="5"/>
                  </a:lnTo>
                  <a:lnTo>
                    <a:pt x="24" y="5"/>
                  </a:lnTo>
                  <a:lnTo>
                    <a:pt x="25" y="5"/>
                  </a:lnTo>
                  <a:lnTo>
                    <a:pt x="25" y="4"/>
                  </a:lnTo>
                  <a:lnTo>
                    <a:pt x="25" y="5"/>
                  </a:lnTo>
                  <a:lnTo>
                    <a:pt x="24" y="6"/>
                  </a:lnTo>
                  <a:lnTo>
                    <a:pt x="24" y="7"/>
                  </a:lnTo>
                  <a:lnTo>
                    <a:pt x="24" y="8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9"/>
                  </a:lnTo>
                  <a:lnTo>
                    <a:pt x="27" y="9"/>
                  </a:lnTo>
                  <a:lnTo>
                    <a:pt x="28" y="9"/>
                  </a:lnTo>
                  <a:lnTo>
                    <a:pt x="28" y="10"/>
                  </a:lnTo>
                  <a:lnTo>
                    <a:pt x="28" y="11"/>
                  </a:lnTo>
                  <a:lnTo>
                    <a:pt x="27" y="11"/>
                  </a:lnTo>
                  <a:lnTo>
                    <a:pt x="26" y="11"/>
                  </a:lnTo>
                  <a:lnTo>
                    <a:pt x="25" y="12"/>
                  </a:lnTo>
                  <a:lnTo>
                    <a:pt x="25" y="11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5" y="11"/>
                  </a:lnTo>
                  <a:lnTo>
                    <a:pt x="25" y="10"/>
                  </a:lnTo>
                  <a:lnTo>
                    <a:pt x="24" y="10"/>
                  </a:lnTo>
                  <a:lnTo>
                    <a:pt x="24" y="9"/>
                  </a:lnTo>
                  <a:lnTo>
                    <a:pt x="22" y="10"/>
                  </a:lnTo>
                  <a:lnTo>
                    <a:pt x="21" y="10"/>
                  </a:lnTo>
                  <a:lnTo>
                    <a:pt x="20" y="11"/>
                  </a:lnTo>
                  <a:lnTo>
                    <a:pt x="21" y="11"/>
                  </a:lnTo>
                  <a:lnTo>
                    <a:pt x="20" y="11"/>
                  </a:lnTo>
                  <a:lnTo>
                    <a:pt x="20" y="10"/>
                  </a:lnTo>
                  <a:lnTo>
                    <a:pt x="19" y="10"/>
                  </a:lnTo>
                  <a:lnTo>
                    <a:pt x="19" y="11"/>
                  </a:lnTo>
                  <a:lnTo>
                    <a:pt x="18" y="11"/>
                  </a:lnTo>
                  <a:lnTo>
                    <a:pt x="19" y="11"/>
                  </a:lnTo>
                  <a:lnTo>
                    <a:pt x="19" y="12"/>
                  </a:lnTo>
                  <a:lnTo>
                    <a:pt x="18" y="12"/>
                  </a:lnTo>
                  <a:lnTo>
                    <a:pt x="18" y="13"/>
                  </a:lnTo>
                  <a:lnTo>
                    <a:pt x="18" y="12"/>
                  </a:lnTo>
                  <a:lnTo>
                    <a:pt x="17" y="12"/>
                  </a:lnTo>
                  <a:lnTo>
                    <a:pt x="17" y="11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5" y="12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2" y="12"/>
                  </a:lnTo>
                  <a:lnTo>
                    <a:pt x="12" y="11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0" y="9"/>
                  </a:lnTo>
                  <a:lnTo>
                    <a:pt x="9" y="9"/>
                  </a:lnTo>
                  <a:lnTo>
                    <a:pt x="8" y="9"/>
                  </a:lnTo>
                  <a:lnTo>
                    <a:pt x="7" y="9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4" y="10"/>
                  </a:lnTo>
                  <a:lnTo>
                    <a:pt x="4" y="9"/>
                  </a:lnTo>
                  <a:lnTo>
                    <a:pt x="3" y="9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8"/>
                  </a:lnTo>
                  <a:lnTo>
                    <a:pt x="1" y="8"/>
                  </a:lnTo>
                  <a:lnTo>
                    <a:pt x="1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5"/>
                  </a:lnTo>
                  <a:lnTo>
                    <a:pt x="7" y="4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3"/>
                  </a:lnTo>
                  <a:lnTo>
                    <a:pt x="9" y="4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3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5" name="Freeform 686"/>
            <p:cNvSpPr>
              <a:spLocks/>
            </p:cNvSpPr>
            <p:nvPr/>
          </p:nvSpPr>
          <p:spPr bwMode="auto">
            <a:xfrm>
              <a:off x="4019" y="3138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6" name="Freeform 687"/>
            <p:cNvSpPr>
              <a:spLocks/>
            </p:cNvSpPr>
            <p:nvPr/>
          </p:nvSpPr>
          <p:spPr bwMode="auto">
            <a:xfrm>
              <a:off x="4031" y="3145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7" name="Freeform 688"/>
            <p:cNvSpPr>
              <a:spLocks/>
            </p:cNvSpPr>
            <p:nvPr/>
          </p:nvSpPr>
          <p:spPr bwMode="auto">
            <a:xfrm>
              <a:off x="4010" y="3142"/>
              <a:ext cx="0" cy="1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  <a:gd name="T4" fmla="*/ 0 60000 65536"/>
                <a:gd name="T5" fmla="*/ 0 60000 65536"/>
                <a:gd name="T6" fmla="*/ 0 60000 65536"/>
                <a:gd name="T7" fmla="*/ 0 60000 65536"/>
                <a:gd name="T8" fmla="*/ 0 h 1"/>
                <a:gd name="T9" fmla="*/ 1 h 1"/>
              </a:gdLst>
              <a:ahLst/>
              <a:cxnLst>
                <a:cxn ang="T4">
                  <a:pos x="0" y="T0"/>
                </a:cxn>
                <a:cxn ang="T5">
                  <a:pos x="0" y="T1"/>
                </a:cxn>
                <a:cxn ang="T6">
                  <a:pos x="0" y="T2"/>
                </a:cxn>
                <a:cxn ang="T7">
                  <a:pos x="0" y="T3"/>
                </a:cxn>
              </a:cxnLst>
              <a:rect l="0" t="T8" r="0" b="T9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698" name="Rectangle 689"/>
            <p:cNvSpPr>
              <a:spLocks noChangeArrowheads="1"/>
            </p:cNvSpPr>
            <p:nvPr/>
          </p:nvSpPr>
          <p:spPr bwMode="auto">
            <a:xfrm>
              <a:off x="4006" y="3150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699" name="Freeform 690"/>
            <p:cNvSpPr>
              <a:spLocks/>
            </p:cNvSpPr>
            <p:nvPr/>
          </p:nvSpPr>
          <p:spPr bwMode="auto">
            <a:xfrm>
              <a:off x="4025" y="3152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1 h 2"/>
                <a:gd name="T6" fmla="*/ 0 w 1"/>
                <a:gd name="T7" fmla="*/ 1 h 2"/>
                <a:gd name="T8" fmla="*/ 0 w 1"/>
                <a:gd name="T9" fmla="*/ 1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0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1 h 2"/>
                <a:gd name="T28" fmla="*/ 0 w 1"/>
                <a:gd name="T29" fmla="*/ 1 h 2"/>
                <a:gd name="T30" fmla="*/ 0 w 1"/>
                <a:gd name="T31" fmla="*/ 2 h 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"/>
                <a:gd name="T49" fmla="*/ 0 h 2"/>
                <a:gd name="T50" fmla="*/ 1 w 1"/>
                <a:gd name="T51" fmla="*/ 2 h 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0" name="Freeform 691"/>
            <p:cNvSpPr>
              <a:spLocks/>
            </p:cNvSpPr>
            <p:nvPr/>
          </p:nvSpPr>
          <p:spPr bwMode="auto">
            <a:xfrm>
              <a:off x="4052" y="3124"/>
              <a:ext cx="5" cy="3"/>
            </a:xfrm>
            <a:custGeom>
              <a:avLst/>
              <a:gdLst>
                <a:gd name="T0" fmla="*/ 3 w 5"/>
                <a:gd name="T1" fmla="*/ 3 h 3"/>
                <a:gd name="T2" fmla="*/ 3 w 5"/>
                <a:gd name="T3" fmla="*/ 3 h 3"/>
                <a:gd name="T4" fmla="*/ 2 w 5"/>
                <a:gd name="T5" fmla="*/ 3 h 3"/>
                <a:gd name="T6" fmla="*/ 2 w 5"/>
                <a:gd name="T7" fmla="*/ 3 h 3"/>
                <a:gd name="T8" fmla="*/ 2 w 5"/>
                <a:gd name="T9" fmla="*/ 3 h 3"/>
                <a:gd name="T10" fmla="*/ 1 w 5"/>
                <a:gd name="T11" fmla="*/ 3 h 3"/>
                <a:gd name="T12" fmla="*/ 1 w 5"/>
                <a:gd name="T13" fmla="*/ 3 h 3"/>
                <a:gd name="T14" fmla="*/ 0 w 5"/>
                <a:gd name="T15" fmla="*/ 3 h 3"/>
                <a:gd name="T16" fmla="*/ 0 w 5"/>
                <a:gd name="T17" fmla="*/ 3 h 3"/>
                <a:gd name="T18" fmla="*/ 0 w 5"/>
                <a:gd name="T19" fmla="*/ 3 h 3"/>
                <a:gd name="T20" fmla="*/ 1 w 5"/>
                <a:gd name="T21" fmla="*/ 3 h 3"/>
                <a:gd name="T22" fmla="*/ 1 w 5"/>
                <a:gd name="T23" fmla="*/ 2 h 3"/>
                <a:gd name="T24" fmla="*/ 0 w 5"/>
                <a:gd name="T25" fmla="*/ 2 h 3"/>
                <a:gd name="T26" fmla="*/ 0 w 5"/>
                <a:gd name="T27" fmla="*/ 2 h 3"/>
                <a:gd name="T28" fmla="*/ 0 w 5"/>
                <a:gd name="T29" fmla="*/ 1 h 3"/>
                <a:gd name="T30" fmla="*/ 0 w 5"/>
                <a:gd name="T31" fmla="*/ 1 h 3"/>
                <a:gd name="T32" fmla="*/ 0 w 5"/>
                <a:gd name="T33" fmla="*/ 1 h 3"/>
                <a:gd name="T34" fmla="*/ 0 w 5"/>
                <a:gd name="T35" fmla="*/ 1 h 3"/>
                <a:gd name="T36" fmla="*/ 0 w 5"/>
                <a:gd name="T37" fmla="*/ 1 h 3"/>
                <a:gd name="T38" fmla="*/ 1 w 5"/>
                <a:gd name="T39" fmla="*/ 1 h 3"/>
                <a:gd name="T40" fmla="*/ 1 w 5"/>
                <a:gd name="T41" fmla="*/ 1 h 3"/>
                <a:gd name="T42" fmla="*/ 1 w 5"/>
                <a:gd name="T43" fmla="*/ 1 h 3"/>
                <a:gd name="T44" fmla="*/ 1 w 5"/>
                <a:gd name="T45" fmla="*/ 1 h 3"/>
                <a:gd name="T46" fmla="*/ 2 w 5"/>
                <a:gd name="T47" fmla="*/ 1 h 3"/>
                <a:gd name="T48" fmla="*/ 2 w 5"/>
                <a:gd name="T49" fmla="*/ 1 h 3"/>
                <a:gd name="T50" fmla="*/ 2 w 5"/>
                <a:gd name="T51" fmla="*/ 1 h 3"/>
                <a:gd name="T52" fmla="*/ 2 w 5"/>
                <a:gd name="T53" fmla="*/ 0 h 3"/>
                <a:gd name="T54" fmla="*/ 3 w 5"/>
                <a:gd name="T55" fmla="*/ 1 h 3"/>
                <a:gd name="T56" fmla="*/ 3 w 5"/>
                <a:gd name="T57" fmla="*/ 1 h 3"/>
                <a:gd name="T58" fmla="*/ 3 w 5"/>
                <a:gd name="T59" fmla="*/ 0 h 3"/>
                <a:gd name="T60" fmla="*/ 3 w 5"/>
                <a:gd name="T61" fmla="*/ 0 h 3"/>
                <a:gd name="T62" fmla="*/ 4 w 5"/>
                <a:gd name="T63" fmla="*/ 0 h 3"/>
                <a:gd name="T64" fmla="*/ 4 w 5"/>
                <a:gd name="T65" fmla="*/ 0 h 3"/>
                <a:gd name="T66" fmla="*/ 5 w 5"/>
                <a:gd name="T67" fmla="*/ 0 h 3"/>
                <a:gd name="T68" fmla="*/ 4 w 5"/>
                <a:gd name="T69" fmla="*/ 1 h 3"/>
                <a:gd name="T70" fmla="*/ 4 w 5"/>
                <a:gd name="T71" fmla="*/ 1 h 3"/>
                <a:gd name="T72" fmla="*/ 3 w 5"/>
                <a:gd name="T73" fmla="*/ 2 h 3"/>
                <a:gd name="T74" fmla="*/ 4 w 5"/>
                <a:gd name="T75" fmla="*/ 2 h 3"/>
                <a:gd name="T76" fmla="*/ 4 w 5"/>
                <a:gd name="T77" fmla="*/ 2 h 3"/>
                <a:gd name="T78" fmla="*/ 4 w 5"/>
                <a:gd name="T79" fmla="*/ 2 h 3"/>
                <a:gd name="T80" fmla="*/ 4 w 5"/>
                <a:gd name="T81" fmla="*/ 2 h 3"/>
                <a:gd name="T82" fmla="*/ 4 w 5"/>
                <a:gd name="T83" fmla="*/ 3 h 3"/>
                <a:gd name="T84" fmla="*/ 3 w 5"/>
                <a:gd name="T85" fmla="*/ 3 h 3"/>
                <a:gd name="T86" fmla="*/ 3 w 5"/>
                <a:gd name="T87" fmla="*/ 3 h 3"/>
                <a:gd name="T88" fmla="*/ 3 w 5"/>
                <a:gd name="T89" fmla="*/ 3 h 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"/>
                <a:gd name="T136" fmla="*/ 0 h 3"/>
                <a:gd name="T137" fmla="*/ 5 w 5"/>
                <a:gd name="T138" fmla="*/ 3 h 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" h="3">
                  <a:moveTo>
                    <a:pt x="3" y="3"/>
                  </a:moveTo>
                  <a:lnTo>
                    <a:pt x="3" y="3"/>
                  </a:lnTo>
                  <a:lnTo>
                    <a:pt x="2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3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3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1" name="Freeform 692"/>
            <p:cNvSpPr>
              <a:spLocks/>
            </p:cNvSpPr>
            <p:nvPr/>
          </p:nvSpPr>
          <p:spPr bwMode="auto">
            <a:xfrm>
              <a:off x="4051" y="3125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1 h 1"/>
                <a:gd name="T8" fmla="*/ 0 w 1"/>
                <a:gd name="T9" fmla="*/ 1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1"/>
                <a:gd name="T17" fmla="*/ 1 w 1"/>
                <a:gd name="T18" fmla="*/ 1 h 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2" name="Freeform 693"/>
            <p:cNvSpPr>
              <a:spLocks/>
            </p:cNvSpPr>
            <p:nvPr/>
          </p:nvSpPr>
          <p:spPr bwMode="auto">
            <a:xfrm>
              <a:off x="4047" y="3125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3" name="Freeform 694"/>
            <p:cNvSpPr>
              <a:spLocks/>
            </p:cNvSpPr>
            <p:nvPr/>
          </p:nvSpPr>
          <p:spPr bwMode="auto">
            <a:xfrm>
              <a:off x="4047" y="3125"/>
              <a:ext cx="0" cy="1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  <a:gd name="T4" fmla="*/ 0 60000 65536"/>
                <a:gd name="T5" fmla="*/ 0 60000 65536"/>
                <a:gd name="T6" fmla="*/ 0 60000 65536"/>
                <a:gd name="T7" fmla="*/ 0 60000 65536"/>
                <a:gd name="T8" fmla="*/ 0 h 1"/>
                <a:gd name="T9" fmla="*/ 1 h 1"/>
              </a:gdLst>
              <a:ahLst/>
              <a:cxnLst>
                <a:cxn ang="T4">
                  <a:pos x="0" y="T0"/>
                </a:cxn>
                <a:cxn ang="T5">
                  <a:pos x="0" y="T1"/>
                </a:cxn>
                <a:cxn ang="T6">
                  <a:pos x="0" y="T2"/>
                </a:cxn>
                <a:cxn ang="T7">
                  <a:pos x="0" y="T3"/>
                </a:cxn>
              </a:cxnLst>
              <a:rect l="0" t="T8" r="0" b="T9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4" name="Freeform 695"/>
            <p:cNvSpPr>
              <a:spLocks/>
            </p:cNvSpPr>
            <p:nvPr/>
          </p:nvSpPr>
          <p:spPr bwMode="auto">
            <a:xfrm>
              <a:off x="4043" y="3125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5" name="Freeform 696"/>
            <p:cNvSpPr>
              <a:spLocks/>
            </p:cNvSpPr>
            <p:nvPr/>
          </p:nvSpPr>
          <p:spPr bwMode="auto">
            <a:xfrm>
              <a:off x="4048" y="3127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  <a:gd name="T4" fmla="*/ 0 60000 65536"/>
                <a:gd name="T5" fmla="*/ 0 60000 65536"/>
                <a:gd name="T6" fmla="*/ 0 60000 65536"/>
                <a:gd name="T7" fmla="*/ 0 60000 65536"/>
                <a:gd name="T8" fmla="*/ 0 w 1"/>
                <a:gd name="T9" fmla="*/ 1 w 1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T8" t="0" r="T9" b="0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6" name="Freeform 697"/>
            <p:cNvSpPr>
              <a:spLocks/>
            </p:cNvSpPr>
            <p:nvPr/>
          </p:nvSpPr>
          <p:spPr bwMode="auto">
            <a:xfrm>
              <a:off x="4051" y="3130"/>
              <a:ext cx="1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w 1"/>
                <a:gd name="T15" fmla="*/ 1 w 1"/>
              </a:gdLst>
              <a:ahLst/>
              <a:cxnLst>
                <a:cxn ang="T7">
                  <a:pos x="T0" y="0"/>
                </a:cxn>
                <a:cxn ang="T8">
                  <a:pos x="T1" y="0"/>
                </a:cxn>
                <a:cxn ang="T9">
                  <a:pos x="T2" y="0"/>
                </a:cxn>
                <a:cxn ang="T10">
                  <a:pos x="T3" y="0"/>
                </a:cxn>
                <a:cxn ang="T11">
                  <a:pos x="T4" y="0"/>
                </a:cxn>
                <a:cxn ang="T12">
                  <a:pos x="T5" y="0"/>
                </a:cxn>
                <a:cxn ang="T13">
                  <a:pos x="T6" y="0"/>
                </a:cxn>
              </a:cxnLst>
              <a:rect l="T14" t="0" r="T15" b="0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7" name="Freeform 698"/>
            <p:cNvSpPr>
              <a:spLocks/>
            </p:cNvSpPr>
            <p:nvPr/>
          </p:nvSpPr>
          <p:spPr bwMode="auto">
            <a:xfrm>
              <a:off x="4050" y="3130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  <a:gd name="T4" fmla="*/ 1 w 1"/>
                <a:gd name="T5" fmla="*/ 1 w 1"/>
                <a:gd name="T6" fmla="*/ 1 w 1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w 1"/>
                <a:gd name="T15" fmla="*/ 1 w 1"/>
              </a:gdLst>
              <a:ahLst/>
              <a:cxnLst>
                <a:cxn ang="T7">
                  <a:pos x="T0" y="0"/>
                </a:cxn>
                <a:cxn ang="T8">
                  <a:pos x="T1" y="0"/>
                </a:cxn>
                <a:cxn ang="T9">
                  <a:pos x="T2" y="0"/>
                </a:cxn>
                <a:cxn ang="T10">
                  <a:pos x="T3" y="0"/>
                </a:cxn>
                <a:cxn ang="T11">
                  <a:pos x="T4" y="0"/>
                </a:cxn>
                <a:cxn ang="T12">
                  <a:pos x="T5" y="0"/>
                </a:cxn>
                <a:cxn ang="T13">
                  <a:pos x="T6" y="0"/>
                </a:cxn>
              </a:cxnLst>
              <a:rect l="T14" t="0" r="T15" b="0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8" name="Freeform 699"/>
            <p:cNvSpPr>
              <a:spLocks/>
            </p:cNvSpPr>
            <p:nvPr/>
          </p:nvSpPr>
          <p:spPr bwMode="auto">
            <a:xfrm>
              <a:off x="4039" y="3129"/>
              <a:ext cx="0" cy="1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0 h 1"/>
                <a:gd name="T4" fmla="*/ 1 h 1"/>
                <a:gd name="T5" fmla="*/ 1 h 1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h 1"/>
                <a:gd name="T13" fmla="*/ 1 h 1"/>
              </a:gdLst>
              <a:ahLst/>
              <a:cxnLst>
                <a:cxn ang="T6">
                  <a:pos x="0" y="T0"/>
                </a:cxn>
                <a:cxn ang="T7">
                  <a:pos x="0" y="T1"/>
                </a:cxn>
                <a:cxn ang="T8">
                  <a:pos x="0" y="T2"/>
                </a:cxn>
                <a:cxn ang="T9">
                  <a:pos x="0" y="T3"/>
                </a:cxn>
                <a:cxn ang="T10">
                  <a:pos x="0" y="T4"/>
                </a:cxn>
                <a:cxn ang="T11">
                  <a:pos x="0" y="T5"/>
                </a:cxn>
              </a:cxnLst>
              <a:rect l="0" t="T12" r="0" b="T13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09" name="Freeform 700"/>
            <p:cNvSpPr>
              <a:spLocks/>
            </p:cNvSpPr>
            <p:nvPr/>
          </p:nvSpPr>
          <p:spPr bwMode="auto">
            <a:xfrm>
              <a:off x="4049" y="3131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1 w 2"/>
                <a:gd name="T7" fmla="*/ 2 h 2"/>
                <a:gd name="T8" fmla="*/ 0 w 2"/>
                <a:gd name="T9" fmla="*/ 2 h 2"/>
                <a:gd name="T10" fmla="*/ 0 w 2"/>
                <a:gd name="T11" fmla="*/ 2 h 2"/>
                <a:gd name="T12" fmla="*/ 0 w 2"/>
                <a:gd name="T13" fmla="*/ 2 h 2"/>
                <a:gd name="T14" fmla="*/ 0 w 2"/>
                <a:gd name="T15" fmla="*/ 1 h 2"/>
                <a:gd name="T16" fmla="*/ 0 w 2"/>
                <a:gd name="T17" fmla="*/ 0 h 2"/>
                <a:gd name="T18" fmla="*/ 1 w 2"/>
                <a:gd name="T19" fmla="*/ 0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2 w 2"/>
                <a:gd name="T27" fmla="*/ 0 h 2"/>
                <a:gd name="T28" fmla="*/ 2 w 2"/>
                <a:gd name="T29" fmla="*/ 0 h 2"/>
                <a:gd name="T30" fmla="*/ 1 w 2"/>
                <a:gd name="T31" fmla="*/ 1 h 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"/>
                <a:gd name="T49" fmla="*/ 0 h 2"/>
                <a:gd name="T50" fmla="*/ 2 w 2"/>
                <a:gd name="T51" fmla="*/ 2 h 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" h="2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1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0" name="Freeform 701"/>
            <p:cNvSpPr>
              <a:spLocks/>
            </p:cNvSpPr>
            <p:nvPr/>
          </p:nvSpPr>
          <p:spPr bwMode="auto">
            <a:xfrm>
              <a:off x="4051" y="3131"/>
              <a:ext cx="1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1 w 1"/>
                <a:gd name="T4" fmla="*/ 1 w 1"/>
                <a:gd name="T5" fmla="*/ 0 w 1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"/>
                <a:gd name="T13" fmla="*/ 1 w 1"/>
              </a:gdLst>
              <a:ahLst/>
              <a:cxnLst>
                <a:cxn ang="T6">
                  <a:pos x="T0" y="0"/>
                </a:cxn>
                <a:cxn ang="T7">
                  <a:pos x="T1" y="0"/>
                </a:cxn>
                <a:cxn ang="T8">
                  <a:pos x="T2" y="0"/>
                </a:cxn>
                <a:cxn ang="T9">
                  <a:pos x="T3" y="0"/>
                </a:cxn>
                <a:cxn ang="T10">
                  <a:pos x="T4" y="0"/>
                </a:cxn>
                <a:cxn ang="T11">
                  <a:pos x="T5" y="0"/>
                </a:cxn>
              </a:cxnLst>
              <a:rect l="T12" t="0" r="T13" b="0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1" name="Line 702"/>
            <p:cNvSpPr>
              <a:spLocks noChangeShapeType="1"/>
            </p:cNvSpPr>
            <p:nvPr/>
          </p:nvSpPr>
          <p:spPr bwMode="auto">
            <a:xfrm>
              <a:off x="4051" y="3131"/>
              <a:ext cx="0" cy="0"/>
            </a:xfrm>
            <a:prstGeom prst="line">
              <a:avLst/>
            </a:prstGeom>
            <a:noFill/>
            <a:ln w="0">
              <a:solidFill>
                <a:srgbClr val="62E2F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2" name="Freeform 703"/>
            <p:cNvSpPr>
              <a:spLocks/>
            </p:cNvSpPr>
            <p:nvPr/>
          </p:nvSpPr>
          <p:spPr bwMode="auto">
            <a:xfrm>
              <a:off x="4038" y="3130"/>
              <a:ext cx="2" cy="2"/>
            </a:xfrm>
            <a:custGeom>
              <a:avLst/>
              <a:gdLst>
                <a:gd name="T0" fmla="*/ 2 w 2"/>
                <a:gd name="T1" fmla="*/ 1 h 2"/>
                <a:gd name="T2" fmla="*/ 2 w 2"/>
                <a:gd name="T3" fmla="*/ 1 h 2"/>
                <a:gd name="T4" fmla="*/ 2 w 2"/>
                <a:gd name="T5" fmla="*/ 1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0 w 2"/>
                <a:gd name="T13" fmla="*/ 2 h 2"/>
                <a:gd name="T14" fmla="*/ 0 w 2"/>
                <a:gd name="T15" fmla="*/ 1 h 2"/>
                <a:gd name="T16" fmla="*/ 0 w 2"/>
                <a:gd name="T17" fmla="*/ 1 h 2"/>
                <a:gd name="T18" fmla="*/ 0 w 2"/>
                <a:gd name="T19" fmla="*/ 1 h 2"/>
                <a:gd name="T20" fmla="*/ 0 w 2"/>
                <a:gd name="T21" fmla="*/ 1 h 2"/>
                <a:gd name="T22" fmla="*/ 1 w 2"/>
                <a:gd name="T23" fmla="*/ 1 h 2"/>
                <a:gd name="T24" fmla="*/ 2 w 2"/>
                <a:gd name="T25" fmla="*/ 0 h 2"/>
                <a:gd name="T26" fmla="*/ 2 w 2"/>
                <a:gd name="T27" fmla="*/ 1 h 2"/>
                <a:gd name="T28" fmla="*/ 2 w 2"/>
                <a:gd name="T29" fmla="*/ 1 h 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"/>
                <a:gd name="T46" fmla="*/ 0 h 2"/>
                <a:gd name="T47" fmla="*/ 2 w 2"/>
                <a:gd name="T48" fmla="*/ 2 h 2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" h="2">
                  <a:moveTo>
                    <a:pt x="2" y="1"/>
                  </a:moveTo>
                  <a:lnTo>
                    <a:pt x="2" y="1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lnTo>
                    <a:pt x="2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3" name="Freeform 704"/>
            <p:cNvSpPr>
              <a:spLocks/>
            </p:cNvSpPr>
            <p:nvPr/>
          </p:nvSpPr>
          <p:spPr bwMode="auto">
            <a:xfrm>
              <a:off x="4047" y="3132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60000 65536"/>
                <a:gd name="T4" fmla="*/ 0 60000 65536"/>
                <a:gd name="T5" fmla="*/ 0 60000 65536"/>
                <a:gd name="T6" fmla="*/ 0 w 1"/>
                <a:gd name="T7" fmla="*/ 1 w 1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4" name="Freeform 705"/>
            <p:cNvSpPr>
              <a:spLocks/>
            </p:cNvSpPr>
            <p:nvPr/>
          </p:nvSpPr>
          <p:spPr bwMode="auto">
            <a:xfrm>
              <a:off x="4047" y="3132"/>
              <a:ext cx="1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w 1"/>
                <a:gd name="T15" fmla="*/ 1 w 1"/>
              </a:gdLst>
              <a:ahLst/>
              <a:cxnLst>
                <a:cxn ang="T7">
                  <a:pos x="T0" y="0"/>
                </a:cxn>
                <a:cxn ang="T8">
                  <a:pos x="T1" y="0"/>
                </a:cxn>
                <a:cxn ang="T9">
                  <a:pos x="T2" y="0"/>
                </a:cxn>
                <a:cxn ang="T10">
                  <a:pos x="T3" y="0"/>
                </a:cxn>
                <a:cxn ang="T11">
                  <a:pos x="T4" y="0"/>
                </a:cxn>
                <a:cxn ang="T12">
                  <a:pos x="T5" y="0"/>
                </a:cxn>
                <a:cxn ang="T13">
                  <a:pos x="T6" y="0"/>
                </a:cxn>
              </a:cxnLst>
              <a:rect l="T14" t="0" r="T15" b="0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5" name="Freeform 706"/>
            <p:cNvSpPr>
              <a:spLocks/>
            </p:cNvSpPr>
            <p:nvPr/>
          </p:nvSpPr>
          <p:spPr bwMode="auto">
            <a:xfrm>
              <a:off x="4048" y="3134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  <a:gd name="T6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  <a:cxn ang="T6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6" name="Rectangle 707"/>
            <p:cNvSpPr>
              <a:spLocks noChangeArrowheads="1"/>
            </p:cNvSpPr>
            <p:nvPr/>
          </p:nvSpPr>
          <p:spPr bwMode="auto">
            <a:xfrm>
              <a:off x="4032" y="3132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717" name="Freeform 708"/>
            <p:cNvSpPr>
              <a:spLocks/>
            </p:cNvSpPr>
            <p:nvPr/>
          </p:nvSpPr>
          <p:spPr bwMode="auto">
            <a:xfrm>
              <a:off x="4047" y="3134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  <a:gd name="T6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  <a:cxn ang="T6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8" name="Freeform 709"/>
            <p:cNvSpPr>
              <a:spLocks/>
            </p:cNvSpPr>
            <p:nvPr/>
          </p:nvSpPr>
          <p:spPr bwMode="auto">
            <a:xfrm>
              <a:off x="4030" y="3133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0 w 1"/>
                <a:gd name="T9" fmla="*/ 0 h 1"/>
                <a:gd name="T10" fmla="*/ 0 w 1"/>
                <a:gd name="T11" fmla="*/ 1 h 1"/>
                <a:gd name="T12" fmla="*/ 1 w 1"/>
                <a:gd name="T13" fmla="*/ 1 h 1"/>
                <a:gd name="T14" fmla="*/ 0 w 1"/>
                <a:gd name="T15" fmla="*/ 1 h 1"/>
                <a:gd name="T16" fmla="*/ 0 w 1"/>
                <a:gd name="T17" fmla="*/ 1 h 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"/>
                <a:gd name="T28" fmla="*/ 0 h 1"/>
                <a:gd name="T29" fmla="*/ 1 w 1"/>
                <a:gd name="T30" fmla="*/ 1 h 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19" name="Rectangle 710"/>
            <p:cNvSpPr>
              <a:spLocks noChangeArrowheads="1"/>
            </p:cNvSpPr>
            <p:nvPr/>
          </p:nvSpPr>
          <p:spPr bwMode="auto">
            <a:xfrm>
              <a:off x="4029" y="3134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720" name="Freeform 711"/>
            <p:cNvSpPr>
              <a:spLocks/>
            </p:cNvSpPr>
            <p:nvPr/>
          </p:nvSpPr>
          <p:spPr bwMode="auto">
            <a:xfrm>
              <a:off x="3992" y="3130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  <a:gd name="T4" fmla="*/ 0 w 1"/>
                <a:gd name="T5" fmla="*/ 0 60000 65536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w 1"/>
                <a:gd name="T11" fmla="*/ 1 w 1"/>
              </a:gdLst>
              <a:ahLst/>
              <a:cxnLst>
                <a:cxn ang="T5">
                  <a:pos x="T0" y="0"/>
                </a:cxn>
                <a:cxn ang="T6">
                  <a:pos x="T1" y="0"/>
                </a:cxn>
                <a:cxn ang="T7">
                  <a:pos x="T2" y="0"/>
                </a:cxn>
                <a:cxn ang="T8">
                  <a:pos x="T3" y="0"/>
                </a:cxn>
                <a:cxn ang="T9">
                  <a:pos x="T4" y="0"/>
                </a:cxn>
              </a:cxnLst>
              <a:rect l="T10" t="0" r="T11" b="0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1" name="Freeform 712"/>
            <p:cNvSpPr>
              <a:spLocks/>
            </p:cNvSpPr>
            <p:nvPr/>
          </p:nvSpPr>
          <p:spPr bwMode="auto">
            <a:xfrm>
              <a:off x="3990" y="3131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2" name="Rectangle 713"/>
            <p:cNvSpPr>
              <a:spLocks noChangeArrowheads="1"/>
            </p:cNvSpPr>
            <p:nvPr/>
          </p:nvSpPr>
          <p:spPr bwMode="auto">
            <a:xfrm>
              <a:off x="3988" y="3131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723" name="Freeform 714"/>
            <p:cNvSpPr>
              <a:spLocks/>
            </p:cNvSpPr>
            <p:nvPr/>
          </p:nvSpPr>
          <p:spPr bwMode="auto">
            <a:xfrm>
              <a:off x="3988" y="3132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1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0 w 1"/>
                <a:gd name="T13" fmla="*/ 0 h 1"/>
                <a:gd name="T14" fmla="*/ 0 w 1"/>
                <a:gd name="T15" fmla="*/ 1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"/>
                <a:gd name="T25" fmla="*/ 0 h 1"/>
                <a:gd name="T26" fmla="*/ 1 w 1"/>
                <a:gd name="T27" fmla="*/ 1 h 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4" name="Freeform 715"/>
            <p:cNvSpPr>
              <a:spLocks/>
            </p:cNvSpPr>
            <p:nvPr/>
          </p:nvSpPr>
          <p:spPr bwMode="auto">
            <a:xfrm>
              <a:off x="3983" y="3131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  <a:gd name="T8" fmla="*/ 1 w 1"/>
                <a:gd name="T9" fmla="*/ 1 h 1"/>
                <a:gd name="T10" fmla="*/ 1 w 1"/>
                <a:gd name="T11" fmla="*/ 1 h 1"/>
                <a:gd name="T12" fmla="*/ 0 w 1"/>
                <a:gd name="T13" fmla="*/ 1 h 1"/>
                <a:gd name="T14" fmla="*/ 0 w 1"/>
                <a:gd name="T15" fmla="*/ 1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"/>
                <a:gd name="T25" fmla="*/ 0 h 1"/>
                <a:gd name="T26" fmla="*/ 1 w 1"/>
                <a:gd name="T27" fmla="*/ 1 h 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5" name="Freeform 716"/>
            <p:cNvSpPr>
              <a:spLocks/>
            </p:cNvSpPr>
            <p:nvPr/>
          </p:nvSpPr>
          <p:spPr bwMode="auto">
            <a:xfrm>
              <a:off x="3982" y="3131"/>
              <a:ext cx="0" cy="1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0 h 1"/>
                <a:gd name="T4" fmla="*/ 0 h 1"/>
                <a:gd name="T5" fmla="*/ 0 h 1"/>
                <a:gd name="T6" fmla="*/ 0 h 1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h 1"/>
                <a:gd name="T17" fmla="*/ 1 h 1"/>
              </a:gdLst>
              <a:ahLst/>
              <a:cxnLst>
                <a:cxn ang="T8">
                  <a:pos x="0" y="T0"/>
                </a:cxn>
                <a:cxn ang="T9">
                  <a:pos x="0" y="T1"/>
                </a:cxn>
                <a:cxn ang="T10">
                  <a:pos x="0" y="T2"/>
                </a:cxn>
                <a:cxn ang="T11">
                  <a:pos x="0" y="T3"/>
                </a:cxn>
                <a:cxn ang="T12">
                  <a:pos x="0" y="T4"/>
                </a:cxn>
                <a:cxn ang="T13">
                  <a:pos x="0" y="T5"/>
                </a:cxn>
                <a:cxn ang="T14">
                  <a:pos x="0" y="T6"/>
                </a:cxn>
                <a:cxn ang="T15">
                  <a:pos x="0" y="T7"/>
                </a:cxn>
              </a:cxnLst>
              <a:rect l="0" t="T16" r="0" b="T17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6" name="Line 717"/>
            <p:cNvSpPr>
              <a:spLocks noChangeShapeType="1"/>
            </p:cNvSpPr>
            <p:nvPr/>
          </p:nvSpPr>
          <p:spPr bwMode="auto">
            <a:xfrm>
              <a:off x="3978" y="3131"/>
              <a:ext cx="0" cy="0"/>
            </a:xfrm>
            <a:prstGeom prst="line">
              <a:avLst/>
            </a:prstGeom>
            <a:noFill/>
            <a:ln w="0">
              <a:solidFill>
                <a:srgbClr val="62E2F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7" name="Freeform 718"/>
            <p:cNvSpPr>
              <a:spLocks/>
            </p:cNvSpPr>
            <p:nvPr/>
          </p:nvSpPr>
          <p:spPr bwMode="auto">
            <a:xfrm>
              <a:off x="3981" y="3132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0 w 1"/>
                <a:gd name="T5" fmla="*/ 0 60000 65536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w 1"/>
                <a:gd name="T11" fmla="*/ 1 w 1"/>
              </a:gdLst>
              <a:ahLst/>
              <a:cxnLst>
                <a:cxn ang="T5">
                  <a:pos x="T0" y="0"/>
                </a:cxn>
                <a:cxn ang="T6">
                  <a:pos x="T1" y="0"/>
                </a:cxn>
                <a:cxn ang="T7">
                  <a:pos x="T2" y="0"/>
                </a:cxn>
                <a:cxn ang="T8">
                  <a:pos x="T3" y="0"/>
                </a:cxn>
                <a:cxn ang="T9">
                  <a:pos x="T4" y="0"/>
                </a:cxn>
              </a:cxnLst>
              <a:rect l="T10" t="0" r="T11" b="0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8" name="Freeform 719"/>
            <p:cNvSpPr>
              <a:spLocks/>
            </p:cNvSpPr>
            <p:nvPr/>
          </p:nvSpPr>
          <p:spPr bwMode="auto">
            <a:xfrm>
              <a:off x="3984" y="3132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  <a:gd name="T4" fmla="*/ 1 w 1"/>
                <a:gd name="T5" fmla="*/ 0 60000 65536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w 1"/>
                <a:gd name="T11" fmla="*/ 1 w 1"/>
              </a:gdLst>
              <a:ahLst/>
              <a:cxnLst>
                <a:cxn ang="T5">
                  <a:pos x="T0" y="0"/>
                </a:cxn>
                <a:cxn ang="T6">
                  <a:pos x="T1" y="0"/>
                </a:cxn>
                <a:cxn ang="T7">
                  <a:pos x="T2" y="0"/>
                </a:cxn>
                <a:cxn ang="T8">
                  <a:pos x="T3" y="0"/>
                </a:cxn>
                <a:cxn ang="T9">
                  <a:pos x="T4" y="0"/>
                </a:cxn>
              </a:cxnLst>
              <a:rect l="T10" t="0" r="T11" b="0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29" name="Freeform 720"/>
            <p:cNvSpPr>
              <a:spLocks/>
            </p:cNvSpPr>
            <p:nvPr/>
          </p:nvSpPr>
          <p:spPr bwMode="auto">
            <a:xfrm>
              <a:off x="3984" y="3132"/>
              <a:ext cx="0" cy="1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  <a:gd name="T4" fmla="*/ 0 60000 65536"/>
                <a:gd name="T5" fmla="*/ 0 60000 65536"/>
                <a:gd name="T6" fmla="*/ 0 60000 65536"/>
                <a:gd name="T7" fmla="*/ 0 60000 65536"/>
                <a:gd name="T8" fmla="*/ 0 h 1"/>
                <a:gd name="T9" fmla="*/ 1 h 1"/>
              </a:gdLst>
              <a:ahLst/>
              <a:cxnLst>
                <a:cxn ang="T4">
                  <a:pos x="0" y="T0"/>
                </a:cxn>
                <a:cxn ang="T5">
                  <a:pos x="0" y="T1"/>
                </a:cxn>
                <a:cxn ang="T6">
                  <a:pos x="0" y="T2"/>
                </a:cxn>
                <a:cxn ang="T7">
                  <a:pos x="0" y="T3"/>
                </a:cxn>
              </a:cxnLst>
              <a:rect l="0" t="T8" r="0" b="T9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30" name="Freeform 721"/>
            <p:cNvSpPr>
              <a:spLocks/>
            </p:cNvSpPr>
            <p:nvPr/>
          </p:nvSpPr>
          <p:spPr bwMode="auto">
            <a:xfrm>
              <a:off x="3981" y="3132"/>
              <a:ext cx="0" cy="1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0 h 1"/>
                <a:gd name="T4" fmla="*/ 1 h 1"/>
                <a:gd name="T5" fmla="*/ 1 h 1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h 1"/>
                <a:gd name="T13" fmla="*/ 1 h 1"/>
              </a:gdLst>
              <a:ahLst/>
              <a:cxnLst>
                <a:cxn ang="T6">
                  <a:pos x="0" y="T0"/>
                </a:cxn>
                <a:cxn ang="T7">
                  <a:pos x="0" y="T1"/>
                </a:cxn>
                <a:cxn ang="T8">
                  <a:pos x="0" y="T2"/>
                </a:cxn>
                <a:cxn ang="T9">
                  <a:pos x="0" y="T3"/>
                </a:cxn>
                <a:cxn ang="T10">
                  <a:pos x="0" y="T4"/>
                </a:cxn>
                <a:cxn ang="T11">
                  <a:pos x="0" y="T5"/>
                </a:cxn>
              </a:cxnLst>
              <a:rect l="0" t="T12" r="0" b="T13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31" name="Freeform 722"/>
            <p:cNvSpPr>
              <a:spLocks/>
            </p:cNvSpPr>
            <p:nvPr/>
          </p:nvSpPr>
          <p:spPr bwMode="auto">
            <a:xfrm>
              <a:off x="3980" y="3132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0 h 1"/>
                <a:gd name="T10" fmla="*/ 0 w 1"/>
                <a:gd name="T11" fmla="*/ 1 h 1"/>
                <a:gd name="T12" fmla="*/ 0 w 1"/>
                <a:gd name="T13" fmla="*/ 1 h 1"/>
                <a:gd name="T14" fmla="*/ 0 w 1"/>
                <a:gd name="T15" fmla="*/ 1 h 1"/>
                <a:gd name="T16" fmla="*/ 0 w 1"/>
                <a:gd name="T17" fmla="*/ 1 h 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"/>
                <a:gd name="T28" fmla="*/ 0 h 1"/>
                <a:gd name="T29" fmla="*/ 1 w 1"/>
                <a:gd name="T30" fmla="*/ 1 h 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32" name="Freeform 723"/>
            <p:cNvSpPr>
              <a:spLocks/>
            </p:cNvSpPr>
            <p:nvPr/>
          </p:nvSpPr>
          <p:spPr bwMode="auto">
            <a:xfrm>
              <a:off x="3984" y="313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"/>
                <a:gd name="T13" fmla="*/ 0 h 1"/>
                <a:gd name="T14" fmla="*/ 1 w 1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33" name="Freeform 724"/>
            <p:cNvSpPr>
              <a:spLocks/>
            </p:cNvSpPr>
            <p:nvPr/>
          </p:nvSpPr>
          <p:spPr bwMode="auto">
            <a:xfrm>
              <a:off x="3976" y="3134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34" name="Rectangle 725"/>
            <p:cNvSpPr>
              <a:spLocks noChangeArrowheads="1"/>
            </p:cNvSpPr>
            <p:nvPr/>
          </p:nvSpPr>
          <p:spPr bwMode="auto">
            <a:xfrm>
              <a:off x="3977" y="3135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735" name="Rectangle 726"/>
            <p:cNvSpPr>
              <a:spLocks noChangeArrowheads="1"/>
            </p:cNvSpPr>
            <p:nvPr/>
          </p:nvSpPr>
          <p:spPr bwMode="auto">
            <a:xfrm>
              <a:off x="3975" y="3136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736" name="Freeform 727"/>
            <p:cNvSpPr>
              <a:spLocks/>
            </p:cNvSpPr>
            <p:nvPr/>
          </p:nvSpPr>
          <p:spPr bwMode="auto">
            <a:xfrm>
              <a:off x="3976" y="3136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37" name="Rectangle 728"/>
            <p:cNvSpPr>
              <a:spLocks noChangeArrowheads="1"/>
            </p:cNvSpPr>
            <p:nvPr/>
          </p:nvSpPr>
          <p:spPr bwMode="auto">
            <a:xfrm>
              <a:off x="3976" y="3136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738" name="Rectangle 729"/>
            <p:cNvSpPr>
              <a:spLocks noChangeArrowheads="1"/>
            </p:cNvSpPr>
            <p:nvPr/>
          </p:nvSpPr>
          <p:spPr bwMode="auto">
            <a:xfrm>
              <a:off x="3976" y="3138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739" name="Rectangle 730"/>
            <p:cNvSpPr>
              <a:spLocks noChangeArrowheads="1"/>
            </p:cNvSpPr>
            <p:nvPr/>
          </p:nvSpPr>
          <p:spPr bwMode="auto">
            <a:xfrm>
              <a:off x="3975" y="3138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740" name="Freeform 731"/>
            <p:cNvSpPr>
              <a:spLocks/>
            </p:cNvSpPr>
            <p:nvPr/>
          </p:nvSpPr>
          <p:spPr bwMode="auto">
            <a:xfrm>
              <a:off x="3976" y="3139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1" name="Freeform 732"/>
            <p:cNvSpPr>
              <a:spLocks/>
            </p:cNvSpPr>
            <p:nvPr/>
          </p:nvSpPr>
          <p:spPr bwMode="auto">
            <a:xfrm>
              <a:off x="3974" y="3141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1 w 1"/>
                <a:gd name="T13" fmla="*/ 0 h 1"/>
                <a:gd name="T14" fmla="*/ 1 w 1"/>
                <a:gd name="T15" fmla="*/ 0 h 1"/>
                <a:gd name="T16" fmla="*/ 1 w 1"/>
                <a:gd name="T17" fmla="*/ 0 h 1"/>
                <a:gd name="T18" fmla="*/ 1 w 1"/>
                <a:gd name="T19" fmla="*/ 0 h 1"/>
                <a:gd name="T20" fmla="*/ 1 w 1"/>
                <a:gd name="T21" fmla="*/ 0 h 1"/>
                <a:gd name="T22" fmla="*/ 1 w 1"/>
                <a:gd name="T23" fmla="*/ 0 h 1"/>
                <a:gd name="T24" fmla="*/ 0 w 1"/>
                <a:gd name="T25" fmla="*/ 1 h 1"/>
                <a:gd name="T26" fmla="*/ 0 w 1"/>
                <a:gd name="T27" fmla="*/ 1 h 1"/>
                <a:gd name="T28" fmla="*/ 0 w 1"/>
                <a:gd name="T29" fmla="*/ 1 h 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"/>
                <a:gd name="T46" fmla="*/ 0 h 1"/>
                <a:gd name="T47" fmla="*/ 1 w 1"/>
                <a:gd name="T48" fmla="*/ 1 h 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2" name="Rectangle 733"/>
            <p:cNvSpPr>
              <a:spLocks noChangeArrowheads="1"/>
            </p:cNvSpPr>
            <p:nvPr/>
          </p:nvSpPr>
          <p:spPr bwMode="auto">
            <a:xfrm>
              <a:off x="3977" y="3142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743" name="Freeform 734"/>
            <p:cNvSpPr>
              <a:spLocks/>
            </p:cNvSpPr>
            <p:nvPr/>
          </p:nvSpPr>
          <p:spPr bwMode="auto">
            <a:xfrm>
              <a:off x="3975" y="3143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  <a:gd name="T4" fmla="*/ 0 60000 65536"/>
                <a:gd name="T5" fmla="*/ 0 60000 65536"/>
                <a:gd name="T6" fmla="*/ 0 60000 65536"/>
                <a:gd name="T7" fmla="*/ 0 60000 65536"/>
                <a:gd name="T8" fmla="*/ 0 h 1"/>
                <a:gd name="T9" fmla="*/ 1 h 1"/>
              </a:gdLst>
              <a:ahLst/>
              <a:cxnLst>
                <a:cxn ang="T4">
                  <a:pos x="0" y="T0"/>
                </a:cxn>
                <a:cxn ang="T5">
                  <a:pos x="0" y="T1"/>
                </a:cxn>
                <a:cxn ang="T6">
                  <a:pos x="0" y="T2"/>
                </a:cxn>
                <a:cxn ang="T7">
                  <a:pos x="0" y="T3"/>
                </a:cxn>
              </a:cxnLst>
              <a:rect l="0" t="T8" r="0" b="T9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4" name="Freeform 735"/>
            <p:cNvSpPr>
              <a:spLocks/>
            </p:cNvSpPr>
            <p:nvPr/>
          </p:nvSpPr>
          <p:spPr bwMode="auto">
            <a:xfrm>
              <a:off x="3977" y="3144"/>
              <a:ext cx="0" cy="1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0 h 1"/>
                <a:gd name="T4" fmla="*/ 0 h 1"/>
                <a:gd name="T5" fmla="*/ 0 h 1"/>
                <a:gd name="T6" fmla="*/ 1 h 1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h 1"/>
                <a:gd name="T17" fmla="*/ 1 h 1"/>
              </a:gdLst>
              <a:ahLst/>
              <a:cxnLst>
                <a:cxn ang="T8">
                  <a:pos x="0" y="T0"/>
                </a:cxn>
                <a:cxn ang="T9">
                  <a:pos x="0" y="T1"/>
                </a:cxn>
                <a:cxn ang="T10">
                  <a:pos x="0" y="T2"/>
                </a:cxn>
                <a:cxn ang="T11">
                  <a:pos x="0" y="T3"/>
                </a:cxn>
                <a:cxn ang="T12">
                  <a:pos x="0" y="T4"/>
                </a:cxn>
                <a:cxn ang="T13">
                  <a:pos x="0" y="T5"/>
                </a:cxn>
                <a:cxn ang="T14">
                  <a:pos x="0" y="T6"/>
                </a:cxn>
                <a:cxn ang="T15">
                  <a:pos x="0" y="T7"/>
                </a:cxn>
              </a:cxnLst>
              <a:rect l="0" t="T16" r="0" b="T17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5" name="Freeform 736"/>
            <p:cNvSpPr>
              <a:spLocks/>
            </p:cNvSpPr>
            <p:nvPr/>
          </p:nvSpPr>
          <p:spPr bwMode="auto">
            <a:xfrm>
              <a:off x="3985" y="3145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0 h 1"/>
                <a:gd name="T10" fmla="*/ 0 w 1"/>
                <a:gd name="T11" fmla="*/ 1 h 1"/>
                <a:gd name="T12" fmla="*/ 0 w 1"/>
                <a:gd name="T13" fmla="*/ 1 h 1"/>
                <a:gd name="T14" fmla="*/ 0 w 1"/>
                <a:gd name="T15" fmla="*/ 1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"/>
                <a:gd name="T25" fmla="*/ 0 h 1"/>
                <a:gd name="T26" fmla="*/ 1 w 1"/>
                <a:gd name="T27" fmla="*/ 1 h 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6" name="Freeform 737"/>
            <p:cNvSpPr>
              <a:spLocks/>
            </p:cNvSpPr>
            <p:nvPr/>
          </p:nvSpPr>
          <p:spPr bwMode="auto">
            <a:xfrm>
              <a:off x="3984" y="3147"/>
              <a:ext cx="1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0 w 1"/>
                <a:gd name="T4" fmla="*/ 0 w 1"/>
                <a:gd name="T5" fmla="*/ 0 w 1"/>
                <a:gd name="T6" fmla="*/ 1 w 1"/>
                <a:gd name="T7" fmla="*/ 1 w 1"/>
                <a:gd name="T8" fmla="*/ 1 w 1"/>
                <a:gd name="T9" fmla="*/ 1 w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w 1"/>
                <a:gd name="T21" fmla="*/ 1 w 1"/>
              </a:gdLst>
              <a:ahLst/>
              <a:cxnLst>
                <a:cxn ang="T10">
                  <a:pos x="T0" y="0"/>
                </a:cxn>
                <a:cxn ang="T11">
                  <a:pos x="T1" y="0"/>
                </a:cxn>
                <a:cxn ang="T12">
                  <a:pos x="T2" y="0"/>
                </a:cxn>
                <a:cxn ang="T13">
                  <a:pos x="T3" y="0"/>
                </a:cxn>
                <a:cxn ang="T14">
                  <a:pos x="T4" y="0"/>
                </a:cxn>
                <a:cxn ang="T15">
                  <a:pos x="T5" y="0"/>
                </a:cxn>
                <a:cxn ang="T16">
                  <a:pos x="T6" y="0"/>
                </a:cxn>
                <a:cxn ang="T17">
                  <a:pos x="T7" y="0"/>
                </a:cxn>
                <a:cxn ang="T18">
                  <a:pos x="T8" y="0"/>
                </a:cxn>
                <a:cxn ang="T19">
                  <a:pos x="T9" y="0"/>
                </a:cxn>
              </a:cxnLst>
              <a:rect l="T20" t="0" r="T21" b="0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7" name="Freeform 738"/>
            <p:cNvSpPr>
              <a:spLocks/>
            </p:cNvSpPr>
            <p:nvPr/>
          </p:nvSpPr>
          <p:spPr bwMode="auto">
            <a:xfrm>
              <a:off x="3980" y="3147"/>
              <a:ext cx="4" cy="2"/>
            </a:xfrm>
            <a:custGeom>
              <a:avLst/>
              <a:gdLst>
                <a:gd name="T0" fmla="*/ 1 w 4"/>
                <a:gd name="T1" fmla="*/ 2 h 2"/>
                <a:gd name="T2" fmla="*/ 0 w 4"/>
                <a:gd name="T3" fmla="*/ 2 h 2"/>
                <a:gd name="T4" fmla="*/ 0 w 4"/>
                <a:gd name="T5" fmla="*/ 2 h 2"/>
                <a:gd name="T6" fmla="*/ 1 w 4"/>
                <a:gd name="T7" fmla="*/ 1 h 2"/>
                <a:gd name="T8" fmla="*/ 2 w 4"/>
                <a:gd name="T9" fmla="*/ 1 h 2"/>
                <a:gd name="T10" fmla="*/ 3 w 4"/>
                <a:gd name="T11" fmla="*/ 0 h 2"/>
                <a:gd name="T12" fmla="*/ 3 w 4"/>
                <a:gd name="T13" fmla="*/ 0 h 2"/>
                <a:gd name="T14" fmla="*/ 3 w 4"/>
                <a:gd name="T15" fmla="*/ 0 h 2"/>
                <a:gd name="T16" fmla="*/ 4 w 4"/>
                <a:gd name="T17" fmla="*/ 0 h 2"/>
                <a:gd name="T18" fmla="*/ 4 w 4"/>
                <a:gd name="T19" fmla="*/ 0 h 2"/>
                <a:gd name="T20" fmla="*/ 4 w 4"/>
                <a:gd name="T21" fmla="*/ 0 h 2"/>
                <a:gd name="T22" fmla="*/ 4 w 4"/>
                <a:gd name="T23" fmla="*/ 0 h 2"/>
                <a:gd name="T24" fmla="*/ 4 w 4"/>
                <a:gd name="T25" fmla="*/ 0 h 2"/>
                <a:gd name="T26" fmla="*/ 4 w 4"/>
                <a:gd name="T27" fmla="*/ 0 h 2"/>
                <a:gd name="T28" fmla="*/ 4 w 4"/>
                <a:gd name="T29" fmla="*/ 1 h 2"/>
                <a:gd name="T30" fmla="*/ 4 w 4"/>
                <a:gd name="T31" fmla="*/ 1 h 2"/>
                <a:gd name="T32" fmla="*/ 3 w 4"/>
                <a:gd name="T33" fmla="*/ 1 h 2"/>
                <a:gd name="T34" fmla="*/ 3 w 4"/>
                <a:gd name="T35" fmla="*/ 1 h 2"/>
                <a:gd name="T36" fmla="*/ 3 w 4"/>
                <a:gd name="T37" fmla="*/ 1 h 2"/>
                <a:gd name="T38" fmla="*/ 3 w 4"/>
                <a:gd name="T39" fmla="*/ 2 h 2"/>
                <a:gd name="T40" fmla="*/ 2 w 4"/>
                <a:gd name="T41" fmla="*/ 2 h 2"/>
                <a:gd name="T42" fmla="*/ 2 w 4"/>
                <a:gd name="T43" fmla="*/ 2 h 2"/>
                <a:gd name="T44" fmla="*/ 2 w 4"/>
                <a:gd name="T45" fmla="*/ 2 h 2"/>
                <a:gd name="T46" fmla="*/ 1 w 4"/>
                <a:gd name="T47" fmla="*/ 2 h 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4"/>
                <a:gd name="T73" fmla="*/ 0 h 2"/>
                <a:gd name="T74" fmla="*/ 4 w 4"/>
                <a:gd name="T75" fmla="*/ 2 h 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4" h="2">
                  <a:moveTo>
                    <a:pt x="1" y="2"/>
                  </a:moveTo>
                  <a:lnTo>
                    <a:pt x="0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8" name="Freeform 739"/>
            <p:cNvSpPr>
              <a:spLocks/>
            </p:cNvSpPr>
            <p:nvPr/>
          </p:nvSpPr>
          <p:spPr bwMode="auto">
            <a:xfrm>
              <a:off x="3972" y="3146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49" name="Freeform 740"/>
            <p:cNvSpPr>
              <a:spLocks/>
            </p:cNvSpPr>
            <p:nvPr/>
          </p:nvSpPr>
          <p:spPr bwMode="auto">
            <a:xfrm>
              <a:off x="3984" y="3148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0" name="Rectangle 741"/>
            <p:cNvSpPr>
              <a:spLocks noChangeArrowheads="1"/>
            </p:cNvSpPr>
            <p:nvPr/>
          </p:nvSpPr>
          <p:spPr bwMode="auto">
            <a:xfrm>
              <a:off x="3973" y="3147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751" name="Rectangle 742"/>
            <p:cNvSpPr>
              <a:spLocks noChangeArrowheads="1"/>
            </p:cNvSpPr>
            <p:nvPr/>
          </p:nvSpPr>
          <p:spPr bwMode="auto">
            <a:xfrm>
              <a:off x="3987" y="3149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752" name="Freeform 743"/>
            <p:cNvSpPr>
              <a:spLocks/>
            </p:cNvSpPr>
            <p:nvPr/>
          </p:nvSpPr>
          <p:spPr bwMode="auto">
            <a:xfrm>
              <a:off x="3978" y="3149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0 w 1"/>
                <a:gd name="T8" fmla="*/ 0 w 1"/>
                <a:gd name="T9" fmla="*/ 0 60000 65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"/>
                <a:gd name="T19" fmla="*/ 1 w 1"/>
              </a:gdLst>
              <a:ahLst/>
              <a:cxnLst>
                <a:cxn ang="T9">
                  <a:pos x="T0" y="0"/>
                </a:cxn>
                <a:cxn ang="T10">
                  <a:pos x="T1" y="0"/>
                </a:cxn>
                <a:cxn ang="T11">
                  <a:pos x="T2" y="0"/>
                </a:cxn>
                <a:cxn ang="T12">
                  <a:pos x="T3" y="0"/>
                </a:cxn>
                <a:cxn ang="T13">
                  <a:pos x="T4" y="0"/>
                </a:cxn>
                <a:cxn ang="T14">
                  <a:pos x="T5" y="0"/>
                </a:cxn>
                <a:cxn ang="T15">
                  <a:pos x="T6" y="0"/>
                </a:cxn>
                <a:cxn ang="T16">
                  <a:pos x="T7" y="0"/>
                </a:cxn>
                <a:cxn ang="T17">
                  <a:pos x="T8" y="0"/>
                </a:cxn>
              </a:cxnLst>
              <a:rect l="T18" t="0" r="T19" b="0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3" name="Freeform 744"/>
            <p:cNvSpPr>
              <a:spLocks/>
            </p:cNvSpPr>
            <p:nvPr/>
          </p:nvSpPr>
          <p:spPr bwMode="auto">
            <a:xfrm>
              <a:off x="3975" y="3150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  <a:gd name="T4" fmla="*/ 0 60000 65536"/>
                <a:gd name="T5" fmla="*/ 0 60000 65536"/>
                <a:gd name="T6" fmla="*/ 0 60000 65536"/>
                <a:gd name="T7" fmla="*/ 0 60000 65536"/>
                <a:gd name="T8" fmla="*/ 0 w 1"/>
                <a:gd name="T9" fmla="*/ 1 w 1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T8" t="0" r="T9" b="0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4" name="Freeform 745"/>
            <p:cNvSpPr>
              <a:spLocks/>
            </p:cNvSpPr>
            <p:nvPr/>
          </p:nvSpPr>
          <p:spPr bwMode="auto">
            <a:xfrm>
              <a:off x="3985" y="3154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5" name="Freeform 746"/>
            <p:cNvSpPr>
              <a:spLocks/>
            </p:cNvSpPr>
            <p:nvPr/>
          </p:nvSpPr>
          <p:spPr bwMode="auto">
            <a:xfrm>
              <a:off x="3979" y="3154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6" name="Freeform 747"/>
            <p:cNvSpPr>
              <a:spLocks/>
            </p:cNvSpPr>
            <p:nvPr/>
          </p:nvSpPr>
          <p:spPr bwMode="auto">
            <a:xfrm>
              <a:off x="3984" y="3163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7" name="Freeform 748"/>
            <p:cNvSpPr>
              <a:spLocks/>
            </p:cNvSpPr>
            <p:nvPr/>
          </p:nvSpPr>
          <p:spPr bwMode="auto">
            <a:xfrm>
              <a:off x="3974" y="3162"/>
              <a:ext cx="0" cy="1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0 h 1"/>
                <a:gd name="T4" fmla="*/ 1 h 1"/>
                <a:gd name="T5" fmla="*/ 0 60000 65536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h 1"/>
                <a:gd name="T11" fmla="*/ 1 h 1"/>
              </a:gdLst>
              <a:ahLst/>
              <a:cxnLst>
                <a:cxn ang="T5">
                  <a:pos x="0" y="T0"/>
                </a:cxn>
                <a:cxn ang="T6">
                  <a:pos x="0" y="T1"/>
                </a:cxn>
                <a:cxn ang="T7">
                  <a:pos x="0" y="T2"/>
                </a:cxn>
                <a:cxn ang="T8">
                  <a:pos x="0" y="T3"/>
                </a:cxn>
                <a:cxn ang="T9">
                  <a:pos x="0" y="T4"/>
                </a:cxn>
              </a:cxnLst>
              <a:rect l="0" t="T10" r="0" b="T11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8" name="Freeform 749"/>
            <p:cNvSpPr>
              <a:spLocks/>
            </p:cNvSpPr>
            <p:nvPr/>
          </p:nvSpPr>
          <p:spPr bwMode="auto">
            <a:xfrm>
              <a:off x="4131" y="3113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1 w 1"/>
                <a:gd name="T5" fmla="*/ 1 h 2"/>
                <a:gd name="T6" fmla="*/ 1 w 1"/>
                <a:gd name="T7" fmla="*/ 1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2 h 2"/>
                <a:gd name="T18" fmla="*/ 0 w 1"/>
                <a:gd name="T19" fmla="*/ 2 h 2"/>
                <a:gd name="T20" fmla="*/ 1 w 1"/>
                <a:gd name="T21" fmla="*/ 2 h 2"/>
                <a:gd name="T22" fmla="*/ 1 w 1"/>
                <a:gd name="T23" fmla="*/ 2 h 2"/>
                <a:gd name="T24" fmla="*/ 1 w 1"/>
                <a:gd name="T25" fmla="*/ 1 h 2"/>
                <a:gd name="T26" fmla="*/ 1 w 1"/>
                <a:gd name="T27" fmla="*/ 1 h 2"/>
                <a:gd name="T28" fmla="*/ 1 w 1"/>
                <a:gd name="T29" fmla="*/ 1 h 2"/>
                <a:gd name="T30" fmla="*/ 1 w 1"/>
                <a:gd name="T31" fmla="*/ 0 h 2"/>
                <a:gd name="T32" fmla="*/ 1 w 1"/>
                <a:gd name="T33" fmla="*/ 0 h 2"/>
                <a:gd name="T34" fmla="*/ 1 w 1"/>
                <a:gd name="T35" fmla="*/ 0 h 2"/>
                <a:gd name="T36" fmla="*/ 1 w 1"/>
                <a:gd name="T37" fmla="*/ 0 h 2"/>
                <a:gd name="T38" fmla="*/ 1 w 1"/>
                <a:gd name="T39" fmla="*/ 0 h 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"/>
                <a:gd name="T61" fmla="*/ 0 h 2"/>
                <a:gd name="T62" fmla="*/ 1 w 1"/>
                <a:gd name="T63" fmla="*/ 2 h 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" h="2">
                  <a:moveTo>
                    <a:pt x="1" y="0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59" name="Freeform 750"/>
            <p:cNvSpPr>
              <a:spLocks/>
            </p:cNvSpPr>
            <p:nvPr/>
          </p:nvSpPr>
          <p:spPr bwMode="auto">
            <a:xfrm>
              <a:off x="4132" y="3121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1 w 1"/>
                <a:gd name="T13" fmla="*/ 0 h 1"/>
                <a:gd name="T14" fmla="*/ 1 w 1"/>
                <a:gd name="T15" fmla="*/ 0 h 1"/>
                <a:gd name="T16" fmla="*/ 0 w 1"/>
                <a:gd name="T17" fmla="*/ 1 h 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"/>
                <a:gd name="T28" fmla="*/ 0 h 1"/>
                <a:gd name="T29" fmla="*/ 1 w 1"/>
                <a:gd name="T30" fmla="*/ 1 h 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0" name="Freeform 751"/>
            <p:cNvSpPr>
              <a:spLocks/>
            </p:cNvSpPr>
            <p:nvPr/>
          </p:nvSpPr>
          <p:spPr bwMode="auto">
            <a:xfrm>
              <a:off x="4130" y="312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1 w 1"/>
                <a:gd name="T13" fmla="*/ 0 h 1"/>
                <a:gd name="T14" fmla="*/ 1 w 1"/>
                <a:gd name="T15" fmla="*/ 0 h 1"/>
                <a:gd name="T16" fmla="*/ 1 w 1"/>
                <a:gd name="T17" fmla="*/ 0 h 1"/>
                <a:gd name="T18" fmla="*/ 1 w 1"/>
                <a:gd name="T19" fmla="*/ 1 h 1"/>
                <a:gd name="T20" fmla="*/ 1 w 1"/>
                <a:gd name="T21" fmla="*/ 1 h 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"/>
                <a:gd name="T34" fmla="*/ 0 h 1"/>
                <a:gd name="T35" fmla="*/ 1 w 1"/>
                <a:gd name="T36" fmla="*/ 1 h 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" h="1">
                  <a:moveTo>
                    <a:pt x="1" y="1"/>
                  </a:move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1" name="Freeform 752"/>
            <p:cNvSpPr>
              <a:spLocks/>
            </p:cNvSpPr>
            <p:nvPr/>
          </p:nvSpPr>
          <p:spPr bwMode="auto">
            <a:xfrm>
              <a:off x="4131" y="3123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1 w 1"/>
                <a:gd name="T7" fmla="*/ 1 h 1"/>
                <a:gd name="T8" fmla="*/ 0 w 1"/>
                <a:gd name="T9" fmla="*/ 1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1"/>
                <a:gd name="T17" fmla="*/ 1 w 1"/>
                <a:gd name="T18" fmla="*/ 1 h 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2" name="Rectangle 753"/>
            <p:cNvSpPr>
              <a:spLocks noChangeArrowheads="1"/>
            </p:cNvSpPr>
            <p:nvPr/>
          </p:nvSpPr>
          <p:spPr bwMode="auto">
            <a:xfrm>
              <a:off x="4131" y="3124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763" name="Freeform 754"/>
            <p:cNvSpPr>
              <a:spLocks/>
            </p:cNvSpPr>
            <p:nvPr/>
          </p:nvSpPr>
          <p:spPr bwMode="auto">
            <a:xfrm>
              <a:off x="4131" y="3124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1 w 1"/>
                <a:gd name="T5" fmla="*/ 0 w 1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"/>
                <a:gd name="T13" fmla="*/ 1 w 1"/>
              </a:gdLst>
              <a:ahLst/>
              <a:cxnLst>
                <a:cxn ang="T6">
                  <a:pos x="T0" y="0"/>
                </a:cxn>
                <a:cxn ang="T7">
                  <a:pos x="T1" y="0"/>
                </a:cxn>
                <a:cxn ang="T8">
                  <a:pos x="T2" y="0"/>
                </a:cxn>
                <a:cxn ang="T9">
                  <a:pos x="T3" y="0"/>
                </a:cxn>
                <a:cxn ang="T10">
                  <a:pos x="T4" y="0"/>
                </a:cxn>
                <a:cxn ang="T11">
                  <a:pos x="T5" y="0"/>
                </a:cxn>
              </a:cxnLst>
              <a:rect l="T12" t="0" r="T13" b="0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4" name="Freeform 755"/>
            <p:cNvSpPr>
              <a:spLocks/>
            </p:cNvSpPr>
            <p:nvPr/>
          </p:nvSpPr>
          <p:spPr bwMode="auto">
            <a:xfrm>
              <a:off x="4148" y="3143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  <a:gd name="T4" fmla="*/ 0 60000 65536"/>
                <a:gd name="T5" fmla="*/ 0 60000 65536"/>
                <a:gd name="T6" fmla="*/ 0 60000 65536"/>
                <a:gd name="T7" fmla="*/ 0 60000 65536"/>
                <a:gd name="T8" fmla="*/ 0 w 1"/>
                <a:gd name="T9" fmla="*/ 1 w 1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T8" t="0" r="T9" b="0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5" name="Freeform 756"/>
            <p:cNvSpPr>
              <a:spLocks/>
            </p:cNvSpPr>
            <p:nvPr/>
          </p:nvSpPr>
          <p:spPr bwMode="auto">
            <a:xfrm>
              <a:off x="4147" y="3143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0 w 1"/>
                <a:gd name="T13" fmla="*/ 1 h 1"/>
                <a:gd name="T14" fmla="*/ 0 w 1"/>
                <a:gd name="T15" fmla="*/ 1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"/>
                <a:gd name="T25" fmla="*/ 0 h 1"/>
                <a:gd name="T26" fmla="*/ 1 w 1"/>
                <a:gd name="T27" fmla="*/ 1 h 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6" name="Rectangle 757"/>
            <p:cNvSpPr>
              <a:spLocks noChangeArrowheads="1"/>
            </p:cNvSpPr>
            <p:nvPr/>
          </p:nvSpPr>
          <p:spPr bwMode="auto">
            <a:xfrm>
              <a:off x="4146" y="3144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767" name="Freeform 758"/>
            <p:cNvSpPr>
              <a:spLocks/>
            </p:cNvSpPr>
            <p:nvPr/>
          </p:nvSpPr>
          <p:spPr bwMode="auto">
            <a:xfrm>
              <a:off x="4129" y="3125"/>
              <a:ext cx="1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0 w 1"/>
                <a:gd name="T4" fmla="*/ 0 w 1"/>
                <a:gd name="T5" fmla="*/ 0 w 1"/>
                <a:gd name="T6" fmla="*/ 1 w 1"/>
                <a:gd name="T7" fmla="*/ 1 w 1"/>
                <a:gd name="T8" fmla="*/ 1 w 1"/>
                <a:gd name="T9" fmla="*/ 0 60000 65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"/>
                <a:gd name="T19" fmla="*/ 1 w 1"/>
              </a:gdLst>
              <a:ahLst/>
              <a:cxnLst>
                <a:cxn ang="T9">
                  <a:pos x="T0" y="0"/>
                </a:cxn>
                <a:cxn ang="T10">
                  <a:pos x="T1" y="0"/>
                </a:cxn>
                <a:cxn ang="T11">
                  <a:pos x="T2" y="0"/>
                </a:cxn>
                <a:cxn ang="T12">
                  <a:pos x="T3" y="0"/>
                </a:cxn>
                <a:cxn ang="T13">
                  <a:pos x="T4" y="0"/>
                </a:cxn>
                <a:cxn ang="T14">
                  <a:pos x="T5" y="0"/>
                </a:cxn>
                <a:cxn ang="T15">
                  <a:pos x="T6" y="0"/>
                </a:cxn>
                <a:cxn ang="T16">
                  <a:pos x="T7" y="0"/>
                </a:cxn>
                <a:cxn ang="T17">
                  <a:pos x="T8" y="0"/>
                </a:cxn>
              </a:cxnLst>
              <a:rect l="T18" t="0" r="T19" b="0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8" name="Freeform 759"/>
            <p:cNvSpPr>
              <a:spLocks/>
            </p:cNvSpPr>
            <p:nvPr/>
          </p:nvSpPr>
          <p:spPr bwMode="auto">
            <a:xfrm>
              <a:off x="4128" y="3125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  <a:gd name="T4" fmla="*/ 1 w 1"/>
                <a:gd name="T5" fmla="*/ 0 60000 65536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w 1"/>
                <a:gd name="T11" fmla="*/ 1 w 1"/>
              </a:gdLst>
              <a:ahLst/>
              <a:cxnLst>
                <a:cxn ang="T5">
                  <a:pos x="T0" y="0"/>
                </a:cxn>
                <a:cxn ang="T6">
                  <a:pos x="T1" y="0"/>
                </a:cxn>
                <a:cxn ang="T7">
                  <a:pos x="T2" y="0"/>
                </a:cxn>
                <a:cxn ang="T8">
                  <a:pos x="T3" y="0"/>
                </a:cxn>
                <a:cxn ang="T9">
                  <a:pos x="T4" y="0"/>
                </a:cxn>
              </a:cxnLst>
              <a:rect l="T10" t="0" r="T11" b="0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69" name="Freeform 760"/>
            <p:cNvSpPr>
              <a:spLocks/>
            </p:cNvSpPr>
            <p:nvPr/>
          </p:nvSpPr>
          <p:spPr bwMode="auto">
            <a:xfrm>
              <a:off x="4129" y="3126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0 h 1"/>
                <a:gd name="T14" fmla="*/ 1 w 1"/>
                <a:gd name="T15" fmla="*/ 1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"/>
                <a:gd name="T25" fmla="*/ 0 h 1"/>
                <a:gd name="T26" fmla="*/ 1 w 1"/>
                <a:gd name="T27" fmla="*/ 1 h 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" h="1">
                  <a:moveTo>
                    <a:pt x="1" y="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0" name="Freeform 761"/>
            <p:cNvSpPr>
              <a:spLocks/>
            </p:cNvSpPr>
            <p:nvPr/>
          </p:nvSpPr>
          <p:spPr bwMode="auto">
            <a:xfrm>
              <a:off x="4128" y="3126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1" name="Rectangle 762"/>
            <p:cNvSpPr>
              <a:spLocks noChangeArrowheads="1"/>
            </p:cNvSpPr>
            <p:nvPr/>
          </p:nvSpPr>
          <p:spPr bwMode="auto">
            <a:xfrm>
              <a:off x="4128" y="3126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772" name="Freeform 763"/>
            <p:cNvSpPr>
              <a:spLocks/>
            </p:cNvSpPr>
            <p:nvPr/>
          </p:nvSpPr>
          <p:spPr bwMode="auto">
            <a:xfrm>
              <a:off x="4129" y="3126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0 h 1"/>
                <a:gd name="T10" fmla="*/ 1 w 1"/>
                <a:gd name="T11" fmla="*/ 1 h 1"/>
                <a:gd name="T12" fmla="*/ 0 w 1"/>
                <a:gd name="T13" fmla="*/ 1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"/>
                <a:gd name="T22" fmla="*/ 0 h 1"/>
                <a:gd name="T23" fmla="*/ 1 w 1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3" name="Freeform 764"/>
            <p:cNvSpPr>
              <a:spLocks/>
            </p:cNvSpPr>
            <p:nvPr/>
          </p:nvSpPr>
          <p:spPr bwMode="auto">
            <a:xfrm>
              <a:off x="4135" y="3138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4" name="Freeform 765"/>
            <p:cNvSpPr>
              <a:spLocks/>
            </p:cNvSpPr>
            <p:nvPr/>
          </p:nvSpPr>
          <p:spPr bwMode="auto">
            <a:xfrm>
              <a:off x="4133" y="3138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1 h 1"/>
                <a:gd name="T8" fmla="*/ 0 w 1"/>
                <a:gd name="T9" fmla="*/ 1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1"/>
                <a:gd name="T17" fmla="*/ 1 w 1"/>
                <a:gd name="T18" fmla="*/ 1 h 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5" name="Freeform 766"/>
            <p:cNvSpPr>
              <a:spLocks/>
            </p:cNvSpPr>
            <p:nvPr/>
          </p:nvSpPr>
          <p:spPr bwMode="auto">
            <a:xfrm>
              <a:off x="4131" y="3139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0 w 1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w 1"/>
                <a:gd name="T15" fmla="*/ 1 w 1"/>
              </a:gdLst>
              <a:ahLst/>
              <a:cxnLst>
                <a:cxn ang="T7">
                  <a:pos x="T0" y="0"/>
                </a:cxn>
                <a:cxn ang="T8">
                  <a:pos x="T1" y="0"/>
                </a:cxn>
                <a:cxn ang="T9">
                  <a:pos x="T2" y="0"/>
                </a:cxn>
                <a:cxn ang="T10">
                  <a:pos x="T3" y="0"/>
                </a:cxn>
                <a:cxn ang="T11">
                  <a:pos x="T4" y="0"/>
                </a:cxn>
                <a:cxn ang="T12">
                  <a:pos x="T5" y="0"/>
                </a:cxn>
                <a:cxn ang="T13">
                  <a:pos x="T6" y="0"/>
                </a:cxn>
              </a:cxnLst>
              <a:rect l="T14" t="0" r="T15" b="0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6" name="Freeform 767"/>
            <p:cNvSpPr>
              <a:spLocks/>
            </p:cNvSpPr>
            <p:nvPr/>
          </p:nvSpPr>
          <p:spPr bwMode="auto">
            <a:xfrm>
              <a:off x="4057" y="3124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7" name="Freeform 768"/>
            <p:cNvSpPr>
              <a:spLocks/>
            </p:cNvSpPr>
            <p:nvPr/>
          </p:nvSpPr>
          <p:spPr bwMode="auto">
            <a:xfrm>
              <a:off x="4057" y="3126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8" name="Freeform 769"/>
            <p:cNvSpPr>
              <a:spLocks/>
            </p:cNvSpPr>
            <p:nvPr/>
          </p:nvSpPr>
          <p:spPr bwMode="auto">
            <a:xfrm>
              <a:off x="4057" y="3126"/>
              <a:ext cx="0" cy="2"/>
            </a:xfrm>
            <a:custGeom>
              <a:avLst/>
              <a:gdLst>
                <a:gd name="T0" fmla="*/ 1 h 2"/>
                <a:gd name="T1" fmla="*/ 2 h 2"/>
                <a:gd name="T2" fmla="*/ 1 h 2"/>
                <a:gd name="T3" fmla="*/ 1 h 2"/>
                <a:gd name="T4" fmla="*/ 1 h 2"/>
                <a:gd name="T5" fmla="*/ 1 h 2"/>
                <a:gd name="T6" fmla="*/ 1 h 2"/>
                <a:gd name="T7" fmla="*/ 1 h 2"/>
                <a:gd name="T8" fmla="*/ 0 h 2"/>
                <a:gd name="T9" fmla="*/ 0 h 2"/>
                <a:gd name="T10" fmla="*/ 1 h 2"/>
                <a:gd name="T11" fmla="*/ 1 h 2"/>
                <a:gd name="T12" fmla="*/ 1 h 2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h 2"/>
                <a:gd name="T27" fmla="*/ 2 h 2"/>
              </a:gdLst>
              <a:ahLst/>
              <a:cxnLst>
                <a:cxn ang="T13">
                  <a:pos x="0" y="T0"/>
                </a:cxn>
                <a:cxn ang="T14">
                  <a:pos x="0" y="T1"/>
                </a:cxn>
                <a:cxn ang="T15">
                  <a:pos x="0" y="T2"/>
                </a:cxn>
                <a:cxn ang="T16">
                  <a:pos x="0" y="T3"/>
                </a:cxn>
                <a:cxn ang="T17">
                  <a:pos x="0" y="T4"/>
                </a:cxn>
                <a:cxn ang="T18">
                  <a:pos x="0" y="T5"/>
                </a:cxn>
                <a:cxn ang="T19">
                  <a:pos x="0" y="T6"/>
                </a:cxn>
                <a:cxn ang="T20">
                  <a:pos x="0" y="T7"/>
                </a:cxn>
                <a:cxn ang="T21">
                  <a:pos x="0" y="T8"/>
                </a:cxn>
                <a:cxn ang="T22">
                  <a:pos x="0" y="T9"/>
                </a:cxn>
                <a:cxn ang="T23">
                  <a:pos x="0" y="T10"/>
                </a:cxn>
                <a:cxn ang="T24">
                  <a:pos x="0" y="T11"/>
                </a:cxn>
                <a:cxn ang="T25">
                  <a:pos x="0" y="T12"/>
                </a:cxn>
              </a:cxnLst>
              <a:rect l="0" t="T26" r="0" b="T27"/>
              <a:pathLst>
                <a:path h="2">
                  <a:moveTo>
                    <a:pt x="0" y="1"/>
                  </a:move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79" name="Freeform 770"/>
            <p:cNvSpPr>
              <a:spLocks/>
            </p:cNvSpPr>
            <p:nvPr/>
          </p:nvSpPr>
          <p:spPr bwMode="auto">
            <a:xfrm>
              <a:off x="4237" y="3148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0 w 1"/>
                <a:gd name="T5" fmla="*/ 0 w 1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"/>
                <a:gd name="T13" fmla="*/ 1 w 1"/>
              </a:gdLst>
              <a:ahLst/>
              <a:cxnLst>
                <a:cxn ang="T6">
                  <a:pos x="T0" y="0"/>
                </a:cxn>
                <a:cxn ang="T7">
                  <a:pos x="T1" y="0"/>
                </a:cxn>
                <a:cxn ang="T8">
                  <a:pos x="T2" y="0"/>
                </a:cxn>
                <a:cxn ang="T9">
                  <a:pos x="T3" y="0"/>
                </a:cxn>
                <a:cxn ang="T10">
                  <a:pos x="T4" y="0"/>
                </a:cxn>
                <a:cxn ang="T11">
                  <a:pos x="T5" y="0"/>
                </a:cxn>
              </a:cxnLst>
              <a:rect l="T12" t="0" r="T13" b="0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80" name="Freeform 771"/>
            <p:cNvSpPr>
              <a:spLocks/>
            </p:cNvSpPr>
            <p:nvPr/>
          </p:nvSpPr>
          <p:spPr bwMode="auto">
            <a:xfrm>
              <a:off x="4235" y="3149"/>
              <a:ext cx="3" cy="3"/>
            </a:xfrm>
            <a:custGeom>
              <a:avLst/>
              <a:gdLst>
                <a:gd name="T0" fmla="*/ 1 w 3"/>
                <a:gd name="T1" fmla="*/ 2 h 3"/>
                <a:gd name="T2" fmla="*/ 1 w 3"/>
                <a:gd name="T3" fmla="*/ 1 h 3"/>
                <a:gd name="T4" fmla="*/ 2 w 3"/>
                <a:gd name="T5" fmla="*/ 1 h 3"/>
                <a:gd name="T6" fmla="*/ 3 w 3"/>
                <a:gd name="T7" fmla="*/ 1 h 3"/>
                <a:gd name="T8" fmla="*/ 3 w 3"/>
                <a:gd name="T9" fmla="*/ 0 h 3"/>
                <a:gd name="T10" fmla="*/ 3 w 3"/>
                <a:gd name="T11" fmla="*/ 0 h 3"/>
                <a:gd name="T12" fmla="*/ 3 w 3"/>
                <a:gd name="T13" fmla="*/ 1 h 3"/>
                <a:gd name="T14" fmla="*/ 3 w 3"/>
                <a:gd name="T15" fmla="*/ 1 h 3"/>
                <a:gd name="T16" fmla="*/ 3 w 3"/>
                <a:gd name="T17" fmla="*/ 2 h 3"/>
                <a:gd name="T18" fmla="*/ 3 w 3"/>
                <a:gd name="T19" fmla="*/ 2 h 3"/>
                <a:gd name="T20" fmla="*/ 3 w 3"/>
                <a:gd name="T21" fmla="*/ 2 h 3"/>
                <a:gd name="T22" fmla="*/ 3 w 3"/>
                <a:gd name="T23" fmla="*/ 2 h 3"/>
                <a:gd name="T24" fmla="*/ 2 w 3"/>
                <a:gd name="T25" fmla="*/ 3 h 3"/>
                <a:gd name="T26" fmla="*/ 2 w 3"/>
                <a:gd name="T27" fmla="*/ 3 h 3"/>
                <a:gd name="T28" fmla="*/ 2 w 3"/>
                <a:gd name="T29" fmla="*/ 3 h 3"/>
                <a:gd name="T30" fmla="*/ 1 w 3"/>
                <a:gd name="T31" fmla="*/ 3 h 3"/>
                <a:gd name="T32" fmla="*/ 1 w 3"/>
                <a:gd name="T33" fmla="*/ 3 h 3"/>
                <a:gd name="T34" fmla="*/ 1 w 3"/>
                <a:gd name="T35" fmla="*/ 3 h 3"/>
                <a:gd name="T36" fmla="*/ 0 w 3"/>
                <a:gd name="T37" fmla="*/ 3 h 3"/>
                <a:gd name="T38" fmla="*/ 0 w 3"/>
                <a:gd name="T39" fmla="*/ 3 h 3"/>
                <a:gd name="T40" fmla="*/ 0 w 3"/>
                <a:gd name="T41" fmla="*/ 2 h 3"/>
                <a:gd name="T42" fmla="*/ 0 w 3"/>
                <a:gd name="T43" fmla="*/ 3 h 3"/>
                <a:gd name="T44" fmla="*/ 1 w 3"/>
                <a:gd name="T45" fmla="*/ 3 h 3"/>
                <a:gd name="T46" fmla="*/ 1 w 3"/>
                <a:gd name="T47" fmla="*/ 2 h 3"/>
                <a:gd name="T48" fmla="*/ 1 w 3"/>
                <a:gd name="T49" fmla="*/ 2 h 3"/>
                <a:gd name="T50" fmla="*/ 1 w 3"/>
                <a:gd name="T51" fmla="*/ 2 h 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"/>
                <a:gd name="T79" fmla="*/ 0 h 3"/>
                <a:gd name="T80" fmla="*/ 3 w 3"/>
                <a:gd name="T81" fmla="*/ 3 h 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" h="3">
                  <a:moveTo>
                    <a:pt x="1" y="2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81" name="Freeform 772"/>
            <p:cNvSpPr>
              <a:spLocks/>
            </p:cNvSpPr>
            <p:nvPr/>
          </p:nvSpPr>
          <p:spPr bwMode="auto">
            <a:xfrm>
              <a:off x="4084" y="3140"/>
              <a:ext cx="0" cy="1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1 h 1"/>
                <a:gd name="T4" fmla="*/ 1 h 1"/>
                <a:gd name="T5" fmla="*/ 1 h 1"/>
                <a:gd name="T6" fmla="*/ 1 h 1"/>
                <a:gd name="T7" fmla="*/ 0 h 1"/>
                <a:gd name="T8" fmla="*/ 1 h 1"/>
                <a:gd name="T9" fmla="*/ 1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h 1"/>
                <a:gd name="T21" fmla="*/ 1 h 1"/>
              </a:gdLst>
              <a:ahLst/>
              <a:cxnLst>
                <a:cxn ang="T10">
                  <a:pos x="0" y="T0"/>
                </a:cxn>
                <a:cxn ang="T11">
                  <a:pos x="0" y="T1"/>
                </a:cxn>
                <a:cxn ang="T12">
                  <a:pos x="0" y="T2"/>
                </a:cxn>
                <a:cxn ang="T13">
                  <a:pos x="0" y="T3"/>
                </a:cxn>
                <a:cxn ang="T14">
                  <a:pos x="0" y="T4"/>
                </a:cxn>
                <a:cxn ang="T15">
                  <a:pos x="0" y="T5"/>
                </a:cxn>
                <a:cxn ang="T16">
                  <a:pos x="0" y="T6"/>
                </a:cxn>
                <a:cxn ang="T17">
                  <a:pos x="0" y="T7"/>
                </a:cxn>
                <a:cxn ang="T18">
                  <a:pos x="0" y="T8"/>
                </a:cxn>
                <a:cxn ang="T19">
                  <a:pos x="0" y="T9"/>
                </a:cxn>
              </a:cxnLst>
              <a:rect l="0" t="T20" r="0" b="T21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82" name="Freeform 773"/>
            <p:cNvSpPr>
              <a:spLocks/>
            </p:cNvSpPr>
            <p:nvPr/>
          </p:nvSpPr>
          <p:spPr bwMode="auto">
            <a:xfrm>
              <a:off x="4003" y="3121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0 w 1"/>
                <a:gd name="T9" fmla="*/ 1 h 1"/>
                <a:gd name="T10" fmla="*/ 1 w 1"/>
                <a:gd name="T11" fmla="*/ 0 h 1"/>
                <a:gd name="T12" fmla="*/ 1 w 1"/>
                <a:gd name="T13" fmla="*/ 1 h 1"/>
                <a:gd name="T14" fmla="*/ 1 w 1"/>
                <a:gd name="T15" fmla="*/ 1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"/>
                <a:gd name="T25" fmla="*/ 0 h 1"/>
                <a:gd name="T26" fmla="*/ 1 w 1"/>
                <a:gd name="T27" fmla="*/ 1 h 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" h="1">
                  <a:moveTo>
                    <a:pt x="1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83" name="Rectangle 774"/>
            <p:cNvSpPr>
              <a:spLocks noChangeArrowheads="1"/>
            </p:cNvSpPr>
            <p:nvPr/>
          </p:nvSpPr>
          <p:spPr bwMode="auto">
            <a:xfrm>
              <a:off x="4014" y="3124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784" name="Freeform 775"/>
            <p:cNvSpPr>
              <a:spLocks/>
            </p:cNvSpPr>
            <p:nvPr/>
          </p:nvSpPr>
          <p:spPr bwMode="auto">
            <a:xfrm>
              <a:off x="4013" y="3129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85" name="Freeform 776"/>
            <p:cNvSpPr>
              <a:spLocks/>
            </p:cNvSpPr>
            <p:nvPr/>
          </p:nvSpPr>
          <p:spPr bwMode="auto">
            <a:xfrm>
              <a:off x="3377" y="2197"/>
              <a:ext cx="1152" cy="906"/>
            </a:xfrm>
            <a:custGeom>
              <a:avLst/>
              <a:gdLst>
                <a:gd name="T0" fmla="*/ 545 w 1152"/>
                <a:gd name="T1" fmla="*/ 81 h 906"/>
                <a:gd name="T2" fmla="*/ 575 w 1152"/>
                <a:gd name="T3" fmla="*/ 74 h 906"/>
                <a:gd name="T4" fmla="*/ 611 w 1152"/>
                <a:gd name="T5" fmla="*/ 54 h 906"/>
                <a:gd name="T6" fmla="*/ 659 w 1152"/>
                <a:gd name="T7" fmla="*/ 32 h 906"/>
                <a:gd name="T8" fmla="*/ 688 w 1152"/>
                <a:gd name="T9" fmla="*/ 10 h 906"/>
                <a:gd name="T10" fmla="*/ 733 w 1152"/>
                <a:gd name="T11" fmla="*/ 4 h 906"/>
                <a:gd name="T12" fmla="*/ 766 w 1152"/>
                <a:gd name="T13" fmla="*/ 12 h 906"/>
                <a:gd name="T14" fmla="*/ 782 w 1152"/>
                <a:gd name="T15" fmla="*/ 60 h 906"/>
                <a:gd name="T16" fmla="*/ 833 w 1152"/>
                <a:gd name="T17" fmla="*/ 56 h 906"/>
                <a:gd name="T18" fmla="*/ 884 w 1152"/>
                <a:gd name="T19" fmla="*/ 90 h 906"/>
                <a:gd name="T20" fmla="*/ 965 w 1152"/>
                <a:gd name="T21" fmla="*/ 116 h 906"/>
                <a:gd name="T22" fmla="*/ 1081 w 1152"/>
                <a:gd name="T23" fmla="*/ 198 h 906"/>
                <a:gd name="T24" fmla="*/ 1121 w 1152"/>
                <a:gd name="T25" fmla="*/ 215 h 906"/>
                <a:gd name="T26" fmla="*/ 1152 w 1152"/>
                <a:gd name="T27" fmla="*/ 245 h 906"/>
                <a:gd name="T28" fmla="*/ 1112 w 1152"/>
                <a:gd name="T29" fmla="*/ 290 h 906"/>
                <a:gd name="T30" fmla="*/ 1080 w 1152"/>
                <a:gd name="T31" fmla="*/ 321 h 906"/>
                <a:gd name="T32" fmla="*/ 1073 w 1152"/>
                <a:gd name="T33" fmla="*/ 384 h 906"/>
                <a:gd name="T34" fmla="*/ 1078 w 1152"/>
                <a:gd name="T35" fmla="*/ 432 h 906"/>
                <a:gd name="T36" fmla="*/ 1028 w 1152"/>
                <a:gd name="T37" fmla="*/ 448 h 906"/>
                <a:gd name="T38" fmla="*/ 1010 w 1152"/>
                <a:gd name="T39" fmla="*/ 483 h 906"/>
                <a:gd name="T40" fmla="*/ 995 w 1152"/>
                <a:gd name="T41" fmla="*/ 530 h 906"/>
                <a:gd name="T42" fmla="*/ 1008 w 1152"/>
                <a:gd name="T43" fmla="*/ 571 h 906"/>
                <a:gd name="T44" fmla="*/ 977 w 1152"/>
                <a:gd name="T45" fmla="*/ 626 h 906"/>
                <a:gd name="T46" fmla="*/ 910 w 1152"/>
                <a:gd name="T47" fmla="*/ 670 h 906"/>
                <a:gd name="T48" fmla="*/ 900 w 1152"/>
                <a:gd name="T49" fmla="*/ 714 h 906"/>
                <a:gd name="T50" fmla="*/ 875 w 1152"/>
                <a:gd name="T51" fmla="*/ 743 h 906"/>
                <a:gd name="T52" fmla="*/ 850 w 1152"/>
                <a:gd name="T53" fmla="*/ 787 h 906"/>
                <a:gd name="T54" fmla="*/ 817 w 1152"/>
                <a:gd name="T55" fmla="*/ 826 h 906"/>
                <a:gd name="T56" fmla="*/ 738 w 1152"/>
                <a:gd name="T57" fmla="*/ 836 h 906"/>
                <a:gd name="T58" fmla="*/ 688 w 1152"/>
                <a:gd name="T59" fmla="*/ 841 h 906"/>
                <a:gd name="T60" fmla="*/ 646 w 1152"/>
                <a:gd name="T61" fmla="*/ 851 h 906"/>
                <a:gd name="T62" fmla="*/ 605 w 1152"/>
                <a:gd name="T63" fmla="*/ 861 h 906"/>
                <a:gd name="T64" fmla="*/ 533 w 1152"/>
                <a:gd name="T65" fmla="*/ 884 h 906"/>
                <a:gd name="T66" fmla="*/ 493 w 1152"/>
                <a:gd name="T67" fmla="*/ 888 h 906"/>
                <a:gd name="T68" fmla="*/ 463 w 1152"/>
                <a:gd name="T69" fmla="*/ 905 h 906"/>
                <a:gd name="T70" fmla="*/ 430 w 1152"/>
                <a:gd name="T71" fmla="*/ 881 h 906"/>
                <a:gd name="T72" fmla="*/ 411 w 1152"/>
                <a:gd name="T73" fmla="*/ 842 h 906"/>
                <a:gd name="T74" fmla="*/ 414 w 1152"/>
                <a:gd name="T75" fmla="*/ 808 h 906"/>
                <a:gd name="T76" fmla="*/ 437 w 1152"/>
                <a:gd name="T77" fmla="*/ 751 h 906"/>
                <a:gd name="T78" fmla="*/ 393 w 1152"/>
                <a:gd name="T79" fmla="*/ 740 h 906"/>
                <a:gd name="T80" fmla="*/ 377 w 1152"/>
                <a:gd name="T81" fmla="*/ 696 h 906"/>
                <a:gd name="T82" fmla="*/ 370 w 1152"/>
                <a:gd name="T83" fmla="*/ 636 h 906"/>
                <a:gd name="T84" fmla="*/ 359 w 1152"/>
                <a:gd name="T85" fmla="*/ 588 h 906"/>
                <a:gd name="T86" fmla="*/ 279 w 1152"/>
                <a:gd name="T87" fmla="*/ 593 h 906"/>
                <a:gd name="T88" fmla="*/ 181 w 1152"/>
                <a:gd name="T89" fmla="*/ 606 h 906"/>
                <a:gd name="T90" fmla="*/ 44 w 1152"/>
                <a:gd name="T91" fmla="*/ 549 h 906"/>
                <a:gd name="T92" fmla="*/ 31 w 1152"/>
                <a:gd name="T93" fmla="*/ 485 h 906"/>
                <a:gd name="T94" fmla="*/ 147 w 1152"/>
                <a:gd name="T95" fmla="*/ 419 h 906"/>
                <a:gd name="T96" fmla="*/ 215 w 1152"/>
                <a:gd name="T97" fmla="*/ 399 h 906"/>
                <a:gd name="T98" fmla="*/ 304 w 1152"/>
                <a:gd name="T99" fmla="*/ 414 h 906"/>
                <a:gd name="T100" fmla="*/ 351 w 1152"/>
                <a:gd name="T101" fmla="*/ 408 h 906"/>
                <a:gd name="T102" fmla="*/ 386 w 1152"/>
                <a:gd name="T103" fmla="*/ 382 h 906"/>
                <a:gd name="T104" fmla="*/ 382 w 1152"/>
                <a:gd name="T105" fmla="*/ 355 h 906"/>
                <a:gd name="T106" fmla="*/ 374 w 1152"/>
                <a:gd name="T107" fmla="*/ 324 h 906"/>
                <a:gd name="T108" fmla="*/ 379 w 1152"/>
                <a:gd name="T109" fmla="*/ 298 h 906"/>
                <a:gd name="T110" fmla="*/ 400 w 1152"/>
                <a:gd name="T111" fmla="*/ 278 h 906"/>
                <a:gd name="T112" fmla="*/ 405 w 1152"/>
                <a:gd name="T113" fmla="*/ 256 h 906"/>
                <a:gd name="T114" fmla="*/ 391 w 1152"/>
                <a:gd name="T115" fmla="*/ 224 h 906"/>
                <a:gd name="T116" fmla="*/ 394 w 1152"/>
                <a:gd name="T117" fmla="*/ 193 h 906"/>
                <a:gd name="T118" fmla="*/ 403 w 1152"/>
                <a:gd name="T119" fmla="*/ 164 h 906"/>
                <a:gd name="T120" fmla="*/ 418 w 1152"/>
                <a:gd name="T121" fmla="*/ 156 h 906"/>
                <a:gd name="T122" fmla="*/ 448 w 1152"/>
                <a:gd name="T123" fmla="*/ 74 h 906"/>
                <a:gd name="T124" fmla="*/ 505 w 1152"/>
                <a:gd name="T125" fmla="*/ 41 h 90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52"/>
                <a:gd name="T190" fmla="*/ 0 h 906"/>
                <a:gd name="T191" fmla="*/ 1152 w 1152"/>
                <a:gd name="T192" fmla="*/ 906 h 90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52" h="906">
                  <a:moveTo>
                    <a:pt x="538" y="52"/>
                  </a:moveTo>
                  <a:lnTo>
                    <a:pt x="538" y="53"/>
                  </a:lnTo>
                  <a:lnTo>
                    <a:pt x="539" y="54"/>
                  </a:lnTo>
                  <a:lnTo>
                    <a:pt x="540" y="54"/>
                  </a:lnTo>
                  <a:lnTo>
                    <a:pt x="540" y="55"/>
                  </a:lnTo>
                  <a:lnTo>
                    <a:pt x="541" y="56"/>
                  </a:lnTo>
                  <a:lnTo>
                    <a:pt x="540" y="58"/>
                  </a:lnTo>
                  <a:lnTo>
                    <a:pt x="541" y="58"/>
                  </a:lnTo>
                  <a:lnTo>
                    <a:pt x="542" y="59"/>
                  </a:lnTo>
                  <a:lnTo>
                    <a:pt x="542" y="60"/>
                  </a:lnTo>
                  <a:lnTo>
                    <a:pt x="543" y="61"/>
                  </a:lnTo>
                  <a:lnTo>
                    <a:pt x="544" y="61"/>
                  </a:lnTo>
                  <a:lnTo>
                    <a:pt x="544" y="63"/>
                  </a:lnTo>
                  <a:lnTo>
                    <a:pt x="544" y="64"/>
                  </a:lnTo>
                  <a:lnTo>
                    <a:pt x="544" y="66"/>
                  </a:lnTo>
                  <a:lnTo>
                    <a:pt x="543" y="66"/>
                  </a:lnTo>
                  <a:lnTo>
                    <a:pt x="543" y="67"/>
                  </a:lnTo>
                  <a:lnTo>
                    <a:pt x="543" y="69"/>
                  </a:lnTo>
                  <a:lnTo>
                    <a:pt x="543" y="70"/>
                  </a:lnTo>
                  <a:lnTo>
                    <a:pt x="542" y="71"/>
                  </a:lnTo>
                  <a:lnTo>
                    <a:pt x="541" y="72"/>
                  </a:lnTo>
                  <a:lnTo>
                    <a:pt x="539" y="74"/>
                  </a:lnTo>
                  <a:lnTo>
                    <a:pt x="538" y="74"/>
                  </a:lnTo>
                  <a:lnTo>
                    <a:pt x="538" y="75"/>
                  </a:lnTo>
                  <a:lnTo>
                    <a:pt x="538" y="76"/>
                  </a:lnTo>
                  <a:lnTo>
                    <a:pt x="537" y="77"/>
                  </a:lnTo>
                  <a:lnTo>
                    <a:pt x="537" y="78"/>
                  </a:lnTo>
                  <a:lnTo>
                    <a:pt x="536" y="78"/>
                  </a:lnTo>
                  <a:lnTo>
                    <a:pt x="535" y="78"/>
                  </a:lnTo>
                  <a:lnTo>
                    <a:pt x="534" y="80"/>
                  </a:lnTo>
                  <a:lnTo>
                    <a:pt x="535" y="81"/>
                  </a:lnTo>
                  <a:lnTo>
                    <a:pt x="535" y="82"/>
                  </a:lnTo>
                  <a:lnTo>
                    <a:pt x="534" y="83"/>
                  </a:lnTo>
                  <a:lnTo>
                    <a:pt x="534" y="84"/>
                  </a:lnTo>
                  <a:lnTo>
                    <a:pt x="533" y="84"/>
                  </a:lnTo>
                  <a:lnTo>
                    <a:pt x="532" y="84"/>
                  </a:lnTo>
                  <a:lnTo>
                    <a:pt x="531" y="84"/>
                  </a:lnTo>
                  <a:lnTo>
                    <a:pt x="531" y="85"/>
                  </a:lnTo>
                  <a:lnTo>
                    <a:pt x="530" y="85"/>
                  </a:lnTo>
                  <a:lnTo>
                    <a:pt x="529" y="86"/>
                  </a:lnTo>
                  <a:lnTo>
                    <a:pt x="527" y="85"/>
                  </a:lnTo>
                  <a:lnTo>
                    <a:pt x="527" y="86"/>
                  </a:lnTo>
                  <a:lnTo>
                    <a:pt x="527" y="87"/>
                  </a:lnTo>
                  <a:lnTo>
                    <a:pt x="528" y="87"/>
                  </a:lnTo>
                  <a:lnTo>
                    <a:pt x="529" y="88"/>
                  </a:lnTo>
                  <a:lnTo>
                    <a:pt x="529" y="90"/>
                  </a:lnTo>
                  <a:lnTo>
                    <a:pt x="529" y="91"/>
                  </a:lnTo>
                  <a:lnTo>
                    <a:pt x="529" y="92"/>
                  </a:lnTo>
                  <a:lnTo>
                    <a:pt x="530" y="92"/>
                  </a:lnTo>
                  <a:lnTo>
                    <a:pt x="530" y="93"/>
                  </a:lnTo>
                  <a:lnTo>
                    <a:pt x="531" y="94"/>
                  </a:lnTo>
                  <a:lnTo>
                    <a:pt x="532" y="93"/>
                  </a:lnTo>
                  <a:lnTo>
                    <a:pt x="533" y="94"/>
                  </a:lnTo>
                  <a:lnTo>
                    <a:pt x="533" y="93"/>
                  </a:lnTo>
                  <a:lnTo>
                    <a:pt x="533" y="92"/>
                  </a:lnTo>
                  <a:lnTo>
                    <a:pt x="534" y="92"/>
                  </a:lnTo>
                  <a:lnTo>
                    <a:pt x="533" y="92"/>
                  </a:lnTo>
                  <a:lnTo>
                    <a:pt x="534" y="91"/>
                  </a:lnTo>
                  <a:lnTo>
                    <a:pt x="535" y="91"/>
                  </a:lnTo>
                  <a:lnTo>
                    <a:pt x="535" y="90"/>
                  </a:lnTo>
                  <a:lnTo>
                    <a:pt x="535" y="89"/>
                  </a:lnTo>
                  <a:lnTo>
                    <a:pt x="536" y="88"/>
                  </a:lnTo>
                  <a:lnTo>
                    <a:pt x="536" y="87"/>
                  </a:lnTo>
                  <a:lnTo>
                    <a:pt x="537" y="87"/>
                  </a:lnTo>
                  <a:lnTo>
                    <a:pt x="538" y="87"/>
                  </a:lnTo>
                  <a:lnTo>
                    <a:pt x="539" y="87"/>
                  </a:lnTo>
                  <a:lnTo>
                    <a:pt x="540" y="87"/>
                  </a:lnTo>
                  <a:lnTo>
                    <a:pt x="541" y="87"/>
                  </a:lnTo>
                  <a:lnTo>
                    <a:pt x="541" y="86"/>
                  </a:lnTo>
                  <a:lnTo>
                    <a:pt x="541" y="85"/>
                  </a:lnTo>
                  <a:lnTo>
                    <a:pt x="542" y="85"/>
                  </a:lnTo>
                  <a:lnTo>
                    <a:pt x="541" y="85"/>
                  </a:lnTo>
                  <a:lnTo>
                    <a:pt x="542" y="85"/>
                  </a:lnTo>
                  <a:lnTo>
                    <a:pt x="542" y="84"/>
                  </a:lnTo>
                  <a:lnTo>
                    <a:pt x="542" y="83"/>
                  </a:lnTo>
                  <a:lnTo>
                    <a:pt x="543" y="82"/>
                  </a:lnTo>
                  <a:lnTo>
                    <a:pt x="544" y="82"/>
                  </a:lnTo>
                  <a:lnTo>
                    <a:pt x="544" y="81"/>
                  </a:lnTo>
                  <a:lnTo>
                    <a:pt x="545" y="81"/>
                  </a:lnTo>
                  <a:lnTo>
                    <a:pt x="546" y="81"/>
                  </a:lnTo>
                  <a:lnTo>
                    <a:pt x="547" y="81"/>
                  </a:lnTo>
                  <a:lnTo>
                    <a:pt x="548" y="81"/>
                  </a:lnTo>
                  <a:lnTo>
                    <a:pt x="549" y="81"/>
                  </a:lnTo>
                  <a:lnTo>
                    <a:pt x="549" y="82"/>
                  </a:lnTo>
                  <a:lnTo>
                    <a:pt x="550" y="82"/>
                  </a:lnTo>
                  <a:lnTo>
                    <a:pt x="550" y="83"/>
                  </a:lnTo>
                  <a:lnTo>
                    <a:pt x="552" y="84"/>
                  </a:lnTo>
                  <a:lnTo>
                    <a:pt x="553" y="84"/>
                  </a:lnTo>
                  <a:lnTo>
                    <a:pt x="553" y="83"/>
                  </a:lnTo>
                  <a:lnTo>
                    <a:pt x="554" y="83"/>
                  </a:lnTo>
                  <a:lnTo>
                    <a:pt x="554" y="82"/>
                  </a:lnTo>
                  <a:lnTo>
                    <a:pt x="554" y="83"/>
                  </a:lnTo>
                  <a:lnTo>
                    <a:pt x="554" y="82"/>
                  </a:lnTo>
                  <a:lnTo>
                    <a:pt x="554" y="83"/>
                  </a:lnTo>
                  <a:lnTo>
                    <a:pt x="555" y="82"/>
                  </a:lnTo>
                  <a:lnTo>
                    <a:pt x="555" y="83"/>
                  </a:lnTo>
                  <a:lnTo>
                    <a:pt x="556" y="82"/>
                  </a:lnTo>
                  <a:lnTo>
                    <a:pt x="557" y="81"/>
                  </a:lnTo>
                  <a:lnTo>
                    <a:pt x="556" y="81"/>
                  </a:lnTo>
                  <a:lnTo>
                    <a:pt x="557" y="81"/>
                  </a:lnTo>
                  <a:lnTo>
                    <a:pt x="557" y="80"/>
                  </a:lnTo>
                  <a:lnTo>
                    <a:pt x="558" y="80"/>
                  </a:lnTo>
                  <a:lnTo>
                    <a:pt x="559" y="80"/>
                  </a:lnTo>
                  <a:lnTo>
                    <a:pt x="560" y="80"/>
                  </a:lnTo>
                  <a:lnTo>
                    <a:pt x="561" y="80"/>
                  </a:lnTo>
                  <a:lnTo>
                    <a:pt x="562" y="80"/>
                  </a:lnTo>
                  <a:lnTo>
                    <a:pt x="563" y="80"/>
                  </a:lnTo>
                  <a:lnTo>
                    <a:pt x="563" y="81"/>
                  </a:lnTo>
                  <a:lnTo>
                    <a:pt x="563" y="80"/>
                  </a:lnTo>
                  <a:lnTo>
                    <a:pt x="563" y="81"/>
                  </a:lnTo>
                  <a:lnTo>
                    <a:pt x="564" y="80"/>
                  </a:lnTo>
                  <a:lnTo>
                    <a:pt x="564" y="81"/>
                  </a:lnTo>
                  <a:lnTo>
                    <a:pt x="565" y="81"/>
                  </a:lnTo>
                  <a:lnTo>
                    <a:pt x="566" y="81"/>
                  </a:lnTo>
                  <a:lnTo>
                    <a:pt x="567" y="81"/>
                  </a:lnTo>
                  <a:lnTo>
                    <a:pt x="567" y="80"/>
                  </a:lnTo>
                  <a:lnTo>
                    <a:pt x="568" y="80"/>
                  </a:lnTo>
                  <a:lnTo>
                    <a:pt x="568" y="79"/>
                  </a:lnTo>
                  <a:lnTo>
                    <a:pt x="568" y="80"/>
                  </a:lnTo>
                  <a:lnTo>
                    <a:pt x="569" y="79"/>
                  </a:lnTo>
                  <a:lnTo>
                    <a:pt x="568" y="79"/>
                  </a:lnTo>
                  <a:lnTo>
                    <a:pt x="568" y="78"/>
                  </a:lnTo>
                  <a:lnTo>
                    <a:pt x="569" y="78"/>
                  </a:lnTo>
                  <a:lnTo>
                    <a:pt x="569" y="79"/>
                  </a:lnTo>
                  <a:lnTo>
                    <a:pt x="569" y="78"/>
                  </a:lnTo>
                  <a:lnTo>
                    <a:pt x="570" y="78"/>
                  </a:lnTo>
                  <a:lnTo>
                    <a:pt x="571" y="79"/>
                  </a:lnTo>
                  <a:lnTo>
                    <a:pt x="571" y="78"/>
                  </a:lnTo>
                  <a:lnTo>
                    <a:pt x="572" y="78"/>
                  </a:lnTo>
                  <a:lnTo>
                    <a:pt x="573" y="78"/>
                  </a:lnTo>
                  <a:lnTo>
                    <a:pt x="573" y="77"/>
                  </a:lnTo>
                  <a:lnTo>
                    <a:pt x="574" y="77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4"/>
                  </a:lnTo>
                  <a:lnTo>
                    <a:pt x="575" y="73"/>
                  </a:lnTo>
                  <a:lnTo>
                    <a:pt x="575" y="72"/>
                  </a:lnTo>
                  <a:lnTo>
                    <a:pt x="576" y="72"/>
                  </a:lnTo>
                  <a:lnTo>
                    <a:pt x="576" y="71"/>
                  </a:lnTo>
                  <a:lnTo>
                    <a:pt x="576" y="72"/>
                  </a:lnTo>
                  <a:lnTo>
                    <a:pt x="576" y="71"/>
                  </a:lnTo>
                  <a:lnTo>
                    <a:pt x="576" y="72"/>
                  </a:lnTo>
                  <a:lnTo>
                    <a:pt x="576" y="71"/>
                  </a:lnTo>
                  <a:lnTo>
                    <a:pt x="576" y="72"/>
                  </a:lnTo>
                  <a:lnTo>
                    <a:pt x="577" y="72"/>
                  </a:lnTo>
                  <a:lnTo>
                    <a:pt x="577" y="71"/>
                  </a:lnTo>
                  <a:lnTo>
                    <a:pt x="577" y="72"/>
                  </a:lnTo>
                  <a:lnTo>
                    <a:pt x="578" y="72"/>
                  </a:lnTo>
                  <a:lnTo>
                    <a:pt x="578" y="71"/>
                  </a:lnTo>
                  <a:lnTo>
                    <a:pt x="579" y="71"/>
                  </a:lnTo>
                  <a:lnTo>
                    <a:pt x="580" y="71"/>
                  </a:lnTo>
                  <a:lnTo>
                    <a:pt x="580" y="69"/>
                  </a:lnTo>
                  <a:lnTo>
                    <a:pt x="581" y="69"/>
                  </a:lnTo>
                  <a:lnTo>
                    <a:pt x="581" y="68"/>
                  </a:lnTo>
                  <a:lnTo>
                    <a:pt x="582" y="68"/>
                  </a:lnTo>
                  <a:lnTo>
                    <a:pt x="582" y="67"/>
                  </a:lnTo>
                  <a:lnTo>
                    <a:pt x="583" y="67"/>
                  </a:lnTo>
                  <a:lnTo>
                    <a:pt x="583" y="66"/>
                  </a:lnTo>
                  <a:lnTo>
                    <a:pt x="584" y="66"/>
                  </a:lnTo>
                  <a:lnTo>
                    <a:pt x="585" y="65"/>
                  </a:lnTo>
                  <a:lnTo>
                    <a:pt x="585" y="64"/>
                  </a:lnTo>
                  <a:lnTo>
                    <a:pt x="586" y="64"/>
                  </a:lnTo>
                  <a:lnTo>
                    <a:pt x="587" y="64"/>
                  </a:lnTo>
                  <a:lnTo>
                    <a:pt x="587" y="63"/>
                  </a:lnTo>
                  <a:lnTo>
                    <a:pt x="588" y="63"/>
                  </a:lnTo>
                  <a:lnTo>
                    <a:pt x="589" y="63"/>
                  </a:lnTo>
                  <a:lnTo>
                    <a:pt x="589" y="64"/>
                  </a:lnTo>
                  <a:lnTo>
                    <a:pt x="590" y="64"/>
                  </a:lnTo>
                  <a:lnTo>
                    <a:pt x="590" y="65"/>
                  </a:lnTo>
                  <a:lnTo>
                    <a:pt x="591" y="65"/>
                  </a:lnTo>
                  <a:lnTo>
                    <a:pt x="592" y="65"/>
                  </a:lnTo>
                  <a:lnTo>
                    <a:pt x="593" y="65"/>
                  </a:lnTo>
                  <a:lnTo>
                    <a:pt x="593" y="66"/>
                  </a:lnTo>
                  <a:lnTo>
                    <a:pt x="594" y="66"/>
                  </a:lnTo>
                  <a:lnTo>
                    <a:pt x="594" y="65"/>
                  </a:lnTo>
                  <a:lnTo>
                    <a:pt x="595" y="65"/>
                  </a:lnTo>
                  <a:lnTo>
                    <a:pt x="596" y="65"/>
                  </a:lnTo>
                  <a:lnTo>
                    <a:pt x="596" y="66"/>
                  </a:lnTo>
                  <a:lnTo>
                    <a:pt x="596" y="65"/>
                  </a:lnTo>
                  <a:lnTo>
                    <a:pt x="597" y="65"/>
                  </a:lnTo>
                  <a:lnTo>
                    <a:pt x="597" y="64"/>
                  </a:lnTo>
                  <a:lnTo>
                    <a:pt x="598" y="64"/>
                  </a:lnTo>
                  <a:lnTo>
                    <a:pt x="598" y="63"/>
                  </a:lnTo>
                  <a:lnTo>
                    <a:pt x="599" y="62"/>
                  </a:lnTo>
                  <a:lnTo>
                    <a:pt x="600" y="62"/>
                  </a:lnTo>
                  <a:lnTo>
                    <a:pt x="600" y="63"/>
                  </a:lnTo>
                  <a:lnTo>
                    <a:pt x="601" y="63"/>
                  </a:lnTo>
                  <a:lnTo>
                    <a:pt x="602" y="63"/>
                  </a:lnTo>
                  <a:lnTo>
                    <a:pt x="602" y="62"/>
                  </a:lnTo>
                  <a:lnTo>
                    <a:pt x="603" y="62"/>
                  </a:lnTo>
                  <a:lnTo>
                    <a:pt x="604" y="61"/>
                  </a:lnTo>
                  <a:lnTo>
                    <a:pt x="604" y="60"/>
                  </a:lnTo>
                  <a:lnTo>
                    <a:pt x="605" y="60"/>
                  </a:lnTo>
                  <a:lnTo>
                    <a:pt x="606" y="60"/>
                  </a:lnTo>
                  <a:lnTo>
                    <a:pt x="606" y="59"/>
                  </a:lnTo>
                  <a:lnTo>
                    <a:pt x="605" y="59"/>
                  </a:lnTo>
                  <a:lnTo>
                    <a:pt x="606" y="58"/>
                  </a:lnTo>
                  <a:lnTo>
                    <a:pt x="607" y="58"/>
                  </a:lnTo>
                  <a:lnTo>
                    <a:pt x="608" y="57"/>
                  </a:lnTo>
                  <a:lnTo>
                    <a:pt x="607" y="57"/>
                  </a:lnTo>
                  <a:lnTo>
                    <a:pt x="608" y="57"/>
                  </a:lnTo>
                  <a:lnTo>
                    <a:pt x="609" y="57"/>
                  </a:lnTo>
                  <a:lnTo>
                    <a:pt x="610" y="57"/>
                  </a:lnTo>
                  <a:lnTo>
                    <a:pt x="610" y="56"/>
                  </a:lnTo>
                  <a:lnTo>
                    <a:pt x="611" y="56"/>
                  </a:lnTo>
                  <a:lnTo>
                    <a:pt x="611" y="55"/>
                  </a:lnTo>
                  <a:lnTo>
                    <a:pt x="612" y="55"/>
                  </a:lnTo>
                  <a:lnTo>
                    <a:pt x="611" y="55"/>
                  </a:lnTo>
                  <a:lnTo>
                    <a:pt x="611" y="54"/>
                  </a:lnTo>
                  <a:lnTo>
                    <a:pt x="612" y="54"/>
                  </a:lnTo>
                  <a:lnTo>
                    <a:pt x="612" y="55"/>
                  </a:lnTo>
                  <a:lnTo>
                    <a:pt x="613" y="54"/>
                  </a:lnTo>
                  <a:lnTo>
                    <a:pt x="614" y="54"/>
                  </a:lnTo>
                  <a:lnTo>
                    <a:pt x="615" y="54"/>
                  </a:lnTo>
                  <a:lnTo>
                    <a:pt x="614" y="54"/>
                  </a:lnTo>
                  <a:lnTo>
                    <a:pt x="614" y="53"/>
                  </a:lnTo>
                  <a:lnTo>
                    <a:pt x="615" y="53"/>
                  </a:lnTo>
                  <a:lnTo>
                    <a:pt x="614" y="53"/>
                  </a:lnTo>
                  <a:lnTo>
                    <a:pt x="615" y="52"/>
                  </a:lnTo>
                  <a:lnTo>
                    <a:pt x="616" y="52"/>
                  </a:lnTo>
                  <a:lnTo>
                    <a:pt x="616" y="51"/>
                  </a:lnTo>
                  <a:lnTo>
                    <a:pt x="617" y="51"/>
                  </a:lnTo>
                  <a:lnTo>
                    <a:pt x="617" y="50"/>
                  </a:lnTo>
                  <a:lnTo>
                    <a:pt x="618" y="50"/>
                  </a:lnTo>
                  <a:lnTo>
                    <a:pt x="619" y="49"/>
                  </a:lnTo>
                  <a:lnTo>
                    <a:pt x="619" y="50"/>
                  </a:lnTo>
                  <a:lnTo>
                    <a:pt x="620" y="49"/>
                  </a:lnTo>
                  <a:lnTo>
                    <a:pt x="621" y="49"/>
                  </a:lnTo>
                  <a:lnTo>
                    <a:pt x="621" y="48"/>
                  </a:lnTo>
                  <a:lnTo>
                    <a:pt x="622" y="47"/>
                  </a:lnTo>
                  <a:lnTo>
                    <a:pt x="622" y="46"/>
                  </a:lnTo>
                  <a:lnTo>
                    <a:pt x="623" y="46"/>
                  </a:lnTo>
                  <a:lnTo>
                    <a:pt x="624" y="46"/>
                  </a:lnTo>
                  <a:lnTo>
                    <a:pt x="625" y="46"/>
                  </a:lnTo>
                  <a:lnTo>
                    <a:pt x="625" y="45"/>
                  </a:lnTo>
                  <a:lnTo>
                    <a:pt x="626" y="46"/>
                  </a:lnTo>
                  <a:lnTo>
                    <a:pt x="626" y="45"/>
                  </a:lnTo>
                  <a:lnTo>
                    <a:pt x="627" y="45"/>
                  </a:lnTo>
                  <a:lnTo>
                    <a:pt x="628" y="45"/>
                  </a:lnTo>
                  <a:lnTo>
                    <a:pt x="628" y="46"/>
                  </a:lnTo>
                  <a:lnTo>
                    <a:pt x="629" y="45"/>
                  </a:lnTo>
                  <a:lnTo>
                    <a:pt x="629" y="46"/>
                  </a:lnTo>
                  <a:lnTo>
                    <a:pt x="630" y="46"/>
                  </a:lnTo>
                  <a:lnTo>
                    <a:pt x="631" y="46"/>
                  </a:lnTo>
                  <a:lnTo>
                    <a:pt x="632" y="46"/>
                  </a:lnTo>
                  <a:lnTo>
                    <a:pt x="632" y="47"/>
                  </a:lnTo>
                  <a:lnTo>
                    <a:pt x="633" y="47"/>
                  </a:lnTo>
                  <a:lnTo>
                    <a:pt x="634" y="47"/>
                  </a:lnTo>
                  <a:lnTo>
                    <a:pt x="635" y="47"/>
                  </a:lnTo>
                  <a:lnTo>
                    <a:pt x="636" y="47"/>
                  </a:lnTo>
                  <a:lnTo>
                    <a:pt x="637" y="46"/>
                  </a:lnTo>
                  <a:lnTo>
                    <a:pt x="638" y="45"/>
                  </a:lnTo>
                  <a:lnTo>
                    <a:pt x="638" y="44"/>
                  </a:lnTo>
                  <a:lnTo>
                    <a:pt x="639" y="43"/>
                  </a:lnTo>
                  <a:lnTo>
                    <a:pt x="639" y="42"/>
                  </a:lnTo>
                  <a:lnTo>
                    <a:pt x="640" y="41"/>
                  </a:lnTo>
                  <a:lnTo>
                    <a:pt x="640" y="42"/>
                  </a:lnTo>
                  <a:lnTo>
                    <a:pt x="640" y="41"/>
                  </a:lnTo>
                  <a:lnTo>
                    <a:pt x="641" y="41"/>
                  </a:lnTo>
                  <a:lnTo>
                    <a:pt x="641" y="40"/>
                  </a:lnTo>
                  <a:lnTo>
                    <a:pt x="642" y="40"/>
                  </a:lnTo>
                  <a:lnTo>
                    <a:pt x="645" y="39"/>
                  </a:lnTo>
                  <a:lnTo>
                    <a:pt x="646" y="39"/>
                  </a:lnTo>
                  <a:lnTo>
                    <a:pt x="645" y="39"/>
                  </a:lnTo>
                  <a:lnTo>
                    <a:pt x="645" y="38"/>
                  </a:lnTo>
                  <a:lnTo>
                    <a:pt x="646" y="38"/>
                  </a:lnTo>
                  <a:lnTo>
                    <a:pt x="646" y="39"/>
                  </a:lnTo>
                  <a:lnTo>
                    <a:pt x="647" y="38"/>
                  </a:lnTo>
                  <a:lnTo>
                    <a:pt x="648" y="38"/>
                  </a:lnTo>
                  <a:lnTo>
                    <a:pt x="647" y="37"/>
                  </a:lnTo>
                  <a:lnTo>
                    <a:pt x="648" y="37"/>
                  </a:lnTo>
                  <a:lnTo>
                    <a:pt x="648" y="36"/>
                  </a:lnTo>
                  <a:lnTo>
                    <a:pt x="649" y="36"/>
                  </a:lnTo>
                  <a:lnTo>
                    <a:pt x="650" y="36"/>
                  </a:lnTo>
                  <a:lnTo>
                    <a:pt x="651" y="36"/>
                  </a:lnTo>
                  <a:lnTo>
                    <a:pt x="651" y="35"/>
                  </a:lnTo>
                  <a:lnTo>
                    <a:pt x="652" y="35"/>
                  </a:lnTo>
                  <a:lnTo>
                    <a:pt x="653" y="35"/>
                  </a:lnTo>
                  <a:lnTo>
                    <a:pt x="654" y="35"/>
                  </a:lnTo>
                  <a:lnTo>
                    <a:pt x="654" y="34"/>
                  </a:lnTo>
                  <a:lnTo>
                    <a:pt x="655" y="34"/>
                  </a:lnTo>
                  <a:lnTo>
                    <a:pt x="655" y="33"/>
                  </a:lnTo>
                  <a:lnTo>
                    <a:pt x="656" y="34"/>
                  </a:lnTo>
                  <a:lnTo>
                    <a:pt x="656" y="33"/>
                  </a:lnTo>
                  <a:lnTo>
                    <a:pt x="657" y="33"/>
                  </a:lnTo>
                  <a:lnTo>
                    <a:pt x="658" y="32"/>
                  </a:lnTo>
                  <a:lnTo>
                    <a:pt x="658" y="33"/>
                  </a:lnTo>
                  <a:lnTo>
                    <a:pt x="658" y="32"/>
                  </a:lnTo>
                  <a:lnTo>
                    <a:pt x="659" y="32"/>
                  </a:lnTo>
                  <a:lnTo>
                    <a:pt x="660" y="31"/>
                  </a:lnTo>
                  <a:lnTo>
                    <a:pt x="661" y="31"/>
                  </a:lnTo>
                  <a:lnTo>
                    <a:pt x="662" y="31"/>
                  </a:lnTo>
                  <a:lnTo>
                    <a:pt x="662" y="30"/>
                  </a:lnTo>
                  <a:lnTo>
                    <a:pt x="661" y="30"/>
                  </a:lnTo>
                  <a:lnTo>
                    <a:pt x="661" y="31"/>
                  </a:lnTo>
                  <a:lnTo>
                    <a:pt x="661" y="30"/>
                  </a:lnTo>
                  <a:lnTo>
                    <a:pt x="660" y="30"/>
                  </a:lnTo>
                  <a:lnTo>
                    <a:pt x="661" y="30"/>
                  </a:lnTo>
                  <a:lnTo>
                    <a:pt x="661" y="29"/>
                  </a:lnTo>
                  <a:lnTo>
                    <a:pt x="661" y="28"/>
                  </a:lnTo>
                  <a:lnTo>
                    <a:pt x="661" y="27"/>
                  </a:lnTo>
                  <a:lnTo>
                    <a:pt x="662" y="27"/>
                  </a:lnTo>
                  <a:lnTo>
                    <a:pt x="663" y="27"/>
                  </a:lnTo>
                  <a:lnTo>
                    <a:pt x="664" y="27"/>
                  </a:lnTo>
                  <a:lnTo>
                    <a:pt x="663" y="26"/>
                  </a:lnTo>
                  <a:lnTo>
                    <a:pt x="663" y="27"/>
                  </a:lnTo>
                  <a:lnTo>
                    <a:pt x="663" y="26"/>
                  </a:lnTo>
                  <a:lnTo>
                    <a:pt x="663" y="25"/>
                  </a:lnTo>
                  <a:lnTo>
                    <a:pt x="664" y="25"/>
                  </a:lnTo>
                  <a:lnTo>
                    <a:pt x="664" y="24"/>
                  </a:lnTo>
                  <a:lnTo>
                    <a:pt x="663" y="24"/>
                  </a:lnTo>
                  <a:lnTo>
                    <a:pt x="663" y="23"/>
                  </a:lnTo>
                  <a:lnTo>
                    <a:pt x="664" y="23"/>
                  </a:lnTo>
                  <a:lnTo>
                    <a:pt x="665" y="23"/>
                  </a:lnTo>
                  <a:lnTo>
                    <a:pt x="666" y="23"/>
                  </a:lnTo>
                  <a:lnTo>
                    <a:pt x="665" y="22"/>
                  </a:lnTo>
                  <a:lnTo>
                    <a:pt x="666" y="22"/>
                  </a:lnTo>
                  <a:lnTo>
                    <a:pt x="666" y="23"/>
                  </a:lnTo>
                  <a:lnTo>
                    <a:pt x="667" y="23"/>
                  </a:lnTo>
                  <a:lnTo>
                    <a:pt x="667" y="22"/>
                  </a:lnTo>
                  <a:lnTo>
                    <a:pt x="668" y="22"/>
                  </a:lnTo>
                  <a:lnTo>
                    <a:pt x="669" y="21"/>
                  </a:lnTo>
                  <a:lnTo>
                    <a:pt x="670" y="21"/>
                  </a:lnTo>
                  <a:lnTo>
                    <a:pt x="671" y="21"/>
                  </a:lnTo>
                  <a:lnTo>
                    <a:pt x="672" y="21"/>
                  </a:lnTo>
                  <a:lnTo>
                    <a:pt x="672" y="20"/>
                  </a:lnTo>
                  <a:lnTo>
                    <a:pt x="673" y="20"/>
                  </a:lnTo>
                  <a:lnTo>
                    <a:pt x="674" y="20"/>
                  </a:lnTo>
                  <a:lnTo>
                    <a:pt x="675" y="19"/>
                  </a:lnTo>
                  <a:lnTo>
                    <a:pt x="675" y="18"/>
                  </a:lnTo>
                  <a:lnTo>
                    <a:pt x="675" y="19"/>
                  </a:lnTo>
                  <a:lnTo>
                    <a:pt x="675" y="18"/>
                  </a:lnTo>
                  <a:lnTo>
                    <a:pt x="676" y="18"/>
                  </a:lnTo>
                  <a:lnTo>
                    <a:pt x="676" y="19"/>
                  </a:lnTo>
                  <a:lnTo>
                    <a:pt x="677" y="18"/>
                  </a:lnTo>
                  <a:lnTo>
                    <a:pt x="677" y="19"/>
                  </a:lnTo>
                  <a:lnTo>
                    <a:pt x="677" y="18"/>
                  </a:lnTo>
                  <a:lnTo>
                    <a:pt x="678" y="17"/>
                  </a:lnTo>
                  <a:lnTo>
                    <a:pt x="678" y="16"/>
                  </a:lnTo>
                  <a:lnTo>
                    <a:pt x="679" y="16"/>
                  </a:lnTo>
                  <a:lnTo>
                    <a:pt x="679" y="15"/>
                  </a:lnTo>
                  <a:lnTo>
                    <a:pt x="680" y="16"/>
                  </a:lnTo>
                  <a:lnTo>
                    <a:pt x="681" y="15"/>
                  </a:lnTo>
                  <a:lnTo>
                    <a:pt x="681" y="16"/>
                  </a:lnTo>
                  <a:lnTo>
                    <a:pt x="680" y="16"/>
                  </a:lnTo>
                  <a:lnTo>
                    <a:pt x="681" y="16"/>
                  </a:lnTo>
                  <a:lnTo>
                    <a:pt x="682" y="15"/>
                  </a:lnTo>
                  <a:lnTo>
                    <a:pt x="681" y="15"/>
                  </a:lnTo>
                  <a:lnTo>
                    <a:pt x="682" y="15"/>
                  </a:lnTo>
                  <a:lnTo>
                    <a:pt x="681" y="14"/>
                  </a:lnTo>
                  <a:lnTo>
                    <a:pt x="682" y="14"/>
                  </a:lnTo>
                  <a:lnTo>
                    <a:pt x="682" y="13"/>
                  </a:lnTo>
                  <a:lnTo>
                    <a:pt x="683" y="13"/>
                  </a:lnTo>
                  <a:lnTo>
                    <a:pt x="683" y="14"/>
                  </a:lnTo>
                  <a:lnTo>
                    <a:pt x="683" y="13"/>
                  </a:lnTo>
                  <a:lnTo>
                    <a:pt x="684" y="13"/>
                  </a:lnTo>
                  <a:lnTo>
                    <a:pt x="683" y="13"/>
                  </a:lnTo>
                  <a:lnTo>
                    <a:pt x="684" y="13"/>
                  </a:lnTo>
                  <a:lnTo>
                    <a:pt x="685" y="13"/>
                  </a:lnTo>
                  <a:lnTo>
                    <a:pt x="685" y="12"/>
                  </a:lnTo>
                  <a:lnTo>
                    <a:pt x="686" y="11"/>
                  </a:lnTo>
                  <a:lnTo>
                    <a:pt x="686" y="12"/>
                  </a:lnTo>
                  <a:lnTo>
                    <a:pt x="687" y="11"/>
                  </a:lnTo>
                  <a:lnTo>
                    <a:pt x="687" y="10"/>
                  </a:lnTo>
                  <a:lnTo>
                    <a:pt x="688" y="11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89" y="10"/>
                  </a:lnTo>
                  <a:lnTo>
                    <a:pt x="689" y="9"/>
                  </a:lnTo>
                  <a:lnTo>
                    <a:pt x="690" y="9"/>
                  </a:lnTo>
                  <a:lnTo>
                    <a:pt x="691" y="9"/>
                  </a:lnTo>
                  <a:lnTo>
                    <a:pt x="692" y="9"/>
                  </a:lnTo>
                  <a:lnTo>
                    <a:pt x="692" y="8"/>
                  </a:lnTo>
                  <a:lnTo>
                    <a:pt x="693" y="8"/>
                  </a:lnTo>
                  <a:lnTo>
                    <a:pt x="694" y="9"/>
                  </a:lnTo>
                  <a:lnTo>
                    <a:pt x="694" y="8"/>
                  </a:lnTo>
                  <a:lnTo>
                    <a:pt x="694" y="7"/>
                  </a:lnTo>
                  <a:lnTo>
                    <a:pt x="695" y="7"/>
                  </a:lnTo>
                  <a:lnTo>
                    <a:pt x="696" y="7"/>
                  </a:lnTo>
                  <a:lnTo>
                    <a:pt x="697" y="8"/>
                  </a:lnTo>
                  <a:lnTo>
                    <a:pt x="697" y="7"/>
                  </a:lnTo>
                  <a:lnTo>
                    <a:pt x="698" y="7"/>
                  </a:lnTo>
                  <a:lnTo>
                    <a:pt x="699" y="7"/>
                  </a:lnTo>
                  <a:lnTo>
                    <a:pt x="700" y="7"/>
                  </a:lnTo>
                  <a:lnTo>
                    <a:pt x="700" y="8"/>
                  </a:lnTo>
                  <a:lnTo>
                    <a:pt x="700" y="7"/>
                  </a:lnTo>
                  <a:lnTo>
                    <a:pt x="701" y="7"/>
                  </a:lnTo>
                  <a:lnTo>
                    <a:pt x="701" y="6"/>
                  </a:lnTo>
                  <a:lnTo>
                    <a:pt x="702" y="6"/>
                  </a:lnTo>
                  <a:lnTo>
                    <a:pt x="702" y="7"/>
                  </a:lnTo>
                  <a:lnTo>
                    <a:pt x="702" y="6"/>
                  </a:lnTo>
                  <a:lnTo>
                    <a:pt x="703" y="6"/>
                  </a:lnTo>
                  <a:lnTo>
                    <a:pt x="704" y="6"/>
                  </a:lnTo>
                  <a:lnTo>
                    <a:pt x="705" y="6"/>
                  </a:lnTo>
                  <a:lnTo>
                    <a:pt x="705" y="5"/>
                  </a:lnTo>
                  <a:lnTo>
                    <a:pt x="706" y="4"/>
                  </a:lnTo>
                  <a:lnTo>
                    <a:pt x="708" y="3"/>
                  </a:lnTo>
                  <a:lnTo>
                    <a:pt x="709" y="3"/>
                  </a:lnTo>
                  <a:lnTo>
                    <a:pt x="710" y="3"/>
                  </a:lnTo>
                  <a:lnTo>
                    <a:pt x="711" y="3"/>
                  </a:lnTo>
                  <a:lnTo>
                    <a:pt x="712" y="3"/>
                  </a:lnTo>
                  <a:lnTo>
                    <a:pt x="711" y="2"/>
                  </a:lnTo>
                  <a:lnTo>
                    <a:pt x="712" y="2"/>
                  </a:lnTo>
                  <a:lnTo>
                    <a:pt x="712" y="3"/>
                  </a:lnTo>
                  <a:lnTo>
                    <a:pt x="713" y="3"/>
                  </a:lnTo>
                  <a:lnTo>
                    <a:pt x="714" y="2"/>
                  </a:lnTo>
                  <a:lnTo>
                    <a:pt x="715" y="2"/>
                  </a:lnTo>
                  <a:lnTo>
                    <a:pt x="714" y="1"/>
                  </a:lnTo>
                  <a:lnTo>
                    <a:pt x="715" y="1"/>
                  </a:lnTo>
                  <a:lnTo>
                    <a:pt x="716" y="1"/>
                  </a:lnTo>
                  <a:lnTo>
                    <a:pt x="718" y="0"/>
                  </a:lnTo>
                  <a:lnTo>
                    <a:pt x="719" y="1"/>
                  </a:lnTo>
                  <a:lnTo>
                    <a:pt x="721" y="1"/>
                  </a:lnTo>
                  <a:lnTo>
                    <a:pt x="722" y="1"/>
                  </a:lnTo>
                  <a:lnTo>
                    <a:pt x="723" y="1"/>
                  </a:lnTo>
                  <a:lnTo>
                    <a:pt x="724" y="1"/>
                  </a:lnTo>
                  <a:lnTo>
                    <a:pt x="724" y="2"/>
                  </a:lnTo>
                  <a:lnTo>
                    <a:pt x="725" y="2"/>
                  </a:lnTo>
                  <a:lnTo>
                    <a:pt x="726" y="2"/>
                  </a:lnTo>
                  <a:lnTo>
                    <a:pt x="725" y="2"/>
                  </a:lnTo>
                  <a:lnTo>
                    <a:pt x="726" y="2"/>
                  </a:lnTo>
                  <a:lnTo>
                    <a:pt x="726" y="1"/>
                  </a:lnTo>
                  <a:lnTo>
                    <a:pt x="726" y="0"/>
                  </a:lnTo>
                  <a:lnTo>
                    <a:pt x="726" y="1"/>
                  </a:lnTo>
                  <a:lnTo>
                    <a:pt x="727" y="1"/>
                  </a:lnTo>
                  <a:lnTo>
                    <a:pt x="728" y="1"/>
                  </a:lnTo>
                  <a:lnTo>
                    <a:pt x="728" y="0"/>
                  </a:lnTo>
                  <a:lnTo>
                    <a:pt x="729" y="0"/>
                  </a:lnTo>
                  <a:lnTo>
                    <a:pt x="729" y="1"/>
                  </a:lnTo>
                  <a:lnTo>
                    <a:pt x="730" y="2"/>
                  </a:lnTo>
                  <a:lnTo>
                    <a:pt x="731" y="3"/>
                  </a:lnTo>
                  <a:lnTo>
                    <a:pt x="732" y="3"/>
                  </a:lnTo>
                  <a:lnTo>
                    <a:pt x="732" y="4"/>
                  </a:lnTo>
                  <a:lnTo>
                    <a:pt x="733" y="4"/>
                  </a:lnTo>
                  <a:lnTo>
                    <a:pt x="734" y="3"/>
                  </a:lnTo>
                  <a:lnTo>
                    <a:pt x="735" y="4"/>
                  </a:lnTo>
                  <a:lnTo>
                    <a:pt x="736" y="4"/>
                  </a:lnTo>
                  <a:lnTo>
                    <a:pt x="736" y="5"/>
                  </a:lnTo>
                  <a:lnTo>
                    <a:pt x="735" y="5"/>
                  </a:lnTo>
                  <a:lnTo>
                    <a:pt x="735" y="6"/>
                  </a:lnTo>
                  <a:lnTo>
                    <a:pt x="736" y="6"/>
                  </a:lnTo>
                  <a:lnTo>
                    <a:pt x="737" y="6"/>
                  </a:lnTo>
                  <a:lnTo>
                    <a:pt x="737" y="5"/>
                  </a:lnTo>
                  <a:lnTo>
                    <a:pt x="738" y="5"/>
                  </a:lnTo>
                  <a:lnTo>
                    <a:pt x="738" y="4"/>
                  </a:lnTo>
                  <a:lnTo>
                    <a:pt x="739" y="4"/>
                  </a:lnTo>
                  <a:lnTo>
                    <a:pt x="739" y="3"/>
                  </a:lnTo>
                  <a:lnTo>
                    <a:pt x="739" y="4"/>
                  </a:lnTo>
                  <a:lnTo>
                    <a:pt x="739" y="5"/>
                  </a:lnTo>
                  <a:lnTo>
                    <a:pt x="740" y="5"/>
                  </a:lnTo>
                  <a:lnTo>
                    <a:pt x="741" y="5"/>
                  </a:lnTo>
                  <a:lnTo>
                    <a:pt x="741" y="6"/>
                  </a:lnTo>
                  <a:lnTo>
                    <a:pt x="742" y="6"/>
                  </a:lnTo>
                  <a:lnTo>
                    <a:pt x="742" y="5"/>
                  </a:lnTo>
                  <a:lnTo>
                    <a:pt x="743" y="5"/>
                  </a:lnTo>
                  <a:lnTo>
                    <a:pt x="742" y="6"/>
                  </a:lnTo>
                  <a:lnTo>
                    <a:pt x="743" y="6"/>
                  </a:lnTo>
                  <a:lnTo>
                    <a:pt x="742" y="7"/>
                  </a:lnTo>
                  <a:lnTo>
                    <a:pt x="743" y="7"/>
                  </a:lnTo>
                  <a:lnTo>
                    <a:pt x="743" y="6"/>
                  </a:lnTo>
                  <a:lnTo>
                    <a:pt x="744" y="7"/>
                  </a:lnTo>
                  <a:lnTo>
                    <a:pt x="744" y="6"/>
                  </a:lnTo>
                  <a:lnTo>
                    <a:pt x="744" y="7"/>
                  </a:lnTo>
                  <a:lnTo>
                    <a:pt x="745" y="7"/>
                  </a:lnTo>
                  <a:lnTo>
                    <a:pt x="746" y="7"/>
                  </a:lnTo>
                  <a:lnTo>
                    <a:pt x="747" y="7"/>
                  </a:lnTo>
                  <a:lnTo>
                    <a:pt x="747" y="6"/>
                  </a:lnTo>
                  <a:lnTo>
                    <a:pt x="748" y="6"/>
                  </a:lnTo>
                  <a:lnTo>
                    <a:pt x="749" y="6"/>
                  </a:lnTo>
                  <a:lnTo>
                    <a:pt x="750" y="6"/>
                  </a:lnTo>
                  <a:lnTo>
                    <a:pt x="750" y="5"/>
                  </a:lnTo>
                  <a:lnTo>
                    <a:pt x="751" y="5"/>
                  </a:lnTo>
                  <a:lnTo>
                    <a:pt x="751" y="6"/>
                  </a:lnTo>
                  <a:lnTo>
                    <a:pt x="752" y="6"/>
                  </a:lnTo>
                  <a:lnTo>
                    <a:pt x="751" y="6"/>
                  </a:lnTo>
                  <a:lnTo>
                    <a:pt x="752" y="6"/>
                  </a:lnTo>
                  <a:lnTo>
                    <a:pt x="752" y="7"/>
                  </a:lnTo>
                  <a:lnTo>
                    <a:pt x="753" y="7"/>
                  </a:lnTo>
                  <a:lnTo>
                    <a:pt x="753" y="6"/>
                  </a:lnTo>
                  <a:lnTo>
                    <a:pt x="753" y="7"/>
                  </a:lnTo>
                  <a:lnTo>
                    <a:pt x="754" y="7"/>
                  </a:lnTo>
                  <a:lnTo>
                    <a:pt x="754" y="8"/>
                  </a:lnTo>
                  <a:lnTo>
                    <a:pt x="754" y="9"/>
                  </a:lnTo>
                  <a:lnTo>
                    <a:pt x="755" y="9"/>
                  </a:lnTo>
                  <a:lnTo>
                    <a:pt x="755" y="8"/>
                  </a:lnTo>
                  <a:lnTo>
                    <a:pt x="756" y="9"/>
                  </a:lnTo>
                  <a:lnTo>
                    <a:pt x="756" y="10"/>
                  </a:lnTo>
                  <a:lnTo>
                    <a:pt x="756" y="9"/>
                  </a:lnTo>
                  <a:lnTo>
                    <a:pt x="757" y="9"/>
                  </a:lnTo>
                  <a:lnTo>
                    <a:pt x="757" y="10"/>
                  </a:lnTo>
                  <a:lnTo>
                    <a:pt x="758" y="10"/>
                  </a:lnTo>
                  <a:lnTo>
                    <a:pt x="758" y="9"/>
                  </a:lnTo>
                  <a:lnTo>
                    <a:pt x="759" y="9"/>
                  </a:lnTo>
                  <a:lnTo>
                    <a:pt x="758" y="10"/>
                  </a:lnTo>
                  <a:lnTo>
                    <a:pt x="759" y="10"/>
                  </a:lnTo>
                  <a:lnTo>
                    <a:pt x="759" y="9"/>
                  </a:lnTo>
                  <a:lnTo>
                    <a:pt x="759" y="10"/>
                  </a:lnTo>
                  <a:lnTo>
                    <a:pt x="760" y="10"/>
                  </a:lnTo>
                  <a:lnTo>
                    <a:pt x="760" y="9"/>
                  </a:lnTo>
                  <a:lnTo>
                    <a:pt x="760" y="10"/>
                  </a:lnTo>
                  <a:lnTo>
                    <a:pt x="761" y="10"/>
                  </a:lnTo>
                  <a:lnTo>
                    <a:pt x="761" y="9"/>
                  </a:lnTo>
                  <a:lnTo>
                    <a:pt x="761" y="10"/>
                  </a:lnTo>
                  <a:lnTo>
                    <a:pt x="761" y="11"/>
                  </a:lnTo>
                  <a:lnTo>
                    <a:pt x="762" y="11"/>
                  </a:lnTo>
                  <a:lnTo>
                    <a:pt x="762" y="12"/>
                  </a:lnTo>
                  <a:lnTo>
                    <a:pt x="763" y="11"/>
                  </a:lnTo>
                  <a:lnTo>
                    <a:pt x="763" y="12"/>
                  </a:lnTo>
                  <a:lnTo>
                    <a:pt x="763" y="11"/>
                  </a:lnTo>
                  <a:lnTo>
                    <a:pt x="764" y="12"/>
                  </a:lnTo>
                  <a:lnTo>
                    <a:pt x="765" y="11"/>
                  </a:lnTo>
                  <a:lnTo>
                    <a:pt x="765" y="12"/>
                  </a:lnTo>
                  <a:lnTo>
                    <a:pt x="766" y="12"/>
                  </a:lnTo>
                  <a:lnTo>
                    <a:pt x="765" y="13"/>
                  </a:lnTo>
                  <a:lnTo>
                    <a:pt x="766" y="12"/>
                  </a:lnTo>
                  <a:lnTo>
                    <a:pt x="767" y="12"/>
                  </a:lnTo>
                  <a:lnTo>
                    <a:pt x="768" y="12"/>
                  </a:lnTo>
                  <a:lnTo>
                    <a:pt x="768" y="13"/>
                  </a:lnTo>
                  <a:lnTo>
                    <a:pt x="769" y="13"/>
                  </a:lnTo>
                  <a:lnTo>
                    <a:pt x="769" y="14"/>
                  </a:lnTo>
                  <a:lnTo>
                    <a:pt x="770" y="15"/>
                  </a:lnTo>
                  <a:lnTo>
                    <a:pt x="771" y="15"/>
                  </a:lnTo>
                  <a:lnTo>
                    <a:pt x="772" y="15"/>
                  </a:lnTo>
                  <a:lnTo>
                    <a:pt x="771" y="16"/>
                  </a:lnTo>
                  <a:lnTo>
                    <a:pt x="770" y="17"/>
                  </a:lnTo>
                  <a:lnTo>
                    <a:pt x="770" y="18"/>
                  </a:lnTo>
                  <a:lnTo>
                    <a:pt x="769" y="18"/>
                  </a:lnTo>
                  <a:lnTo>
                    <a:pt x="768" y="19"/>
                  </a:lnTo>
                  <a:lnTo>
                    <a:pt x="768" y="20"/>
                  </a:lnTo>
                  <a:lnTo>
                    <a:pt x="766" y="24"/>
                  </a:lnTo>
                  <a:lnTo>
                    <a:pt x="766" y="26"/>
                  </a:lnTo>
                  <a:lnTo>
                    <a:pt x="763" y="31"/>
                  </a:lnTo>
                  <a:lnTo>
                    <a:pt x="762" y="32"/>
                  </a:lnTo>
                  <a:lnTo>
                    <a:pt x="761" y="34"/>
                  </a:lnTo>
                  <a:lnTo>
                    <a:pt x="761" y="35"/>
                  </a:lnTo>
                  <a:lnTo>
                    <a:pt x="760" y="36"/>
                  </a:lnTo>
                  <a:lnTo>
                    <a:pt x="760" y="37"/>
                  </a:lnTo>
                  <a:lnTo>
                    <a:pt x="760" y="38"/>
                  </a:lnTo>
                  <a:lnTo>
                    <a:pt x="759" y="40"/>
                  </a:lnTo>
                  <a:lnTo>
                    <a:pt x="759" y="41"/>
                  </a:lnTo>
                  <a:lnTo>
                    <a:pt x="759" y="42"/>
                  </a:lnTo>
                  <a:lnTo>
                    <a:pt x="760" y="41"/>
                  </a:lnTo>
                  <a:lnTo>
                    <a:pt x="760" y="42"/>
                  </a:lnTo>
                  <a:lnTo>
                    <a:pt x="760" y="43"/>
                  </a:lnTo>
                  <a:lnTo>
                    <a:pt x="761" y="43"/>
                  </a:lnTo>
                  <a:lnTo>
                    <a:pt x="760" y="44"/>
                  </a:lnTo>
                  <a:lnTo>
                    <a:pt x="759" y="45"/>
                  </a:lnTo>
                  <a:lnTo>
                    <a:pt x="760" y="45"/>
                  </a:lnTo>
                  <a:lnTo>
                    <a:pt x="760" y="46"/>
                  </a:lnTo>
                  <a:lnTo>
                    <a:pt x="759" y="46"/>
                  </a:lnTo>
                  <a:lnTo>
                    <a:pt x="760" y="46"/>
                  </a:lnTo>
                  <a:lnTo>
                    <a:pt x="759" y="46"/>
                  </a:lnTo>
                  <a:lnTo>
                    <a:pt x="759" y="47"/>
                  </a:lnTo>
                  <a:lnTo>
                    <a:pt x="759" y="48"/>
                  </a:lnTo>
                  <a:lnTo>
                    <a:pt x="760" y="48"/>
                  </a:lnTo>
                  <a:lnTo>
                    <a:pt x="760" y="49"/>
                  </a:lnTo>
                  <a:lnTo>
                    <a:pt x="761" y="49"/>
                  </a:lnTo>
                  <a:lnTo>
                    <a:pt x="761" y="50"/>
                  </a:lnTo>
                  <a:lnTo>
                    <a:pt x="762" y="50"/>
                  </a:lnTo>
                  <a:lnTo>
                    <a:pt x="763" y="50"/>
                  </a:lnTo>
                  <a:lnTo>
                    <a:pt x="764" y="50"/>
                  </a:lnTo>
                  <a:lnTo>
                    <a:pt x="764" y="51"/>
                  </a:lnTo>
                  <a:lnTo>
                    <a:pt x="765" y="51"/>
                  </a:lnTo>
                  <a:lnTo>
                    <a:pt x="766" y="51"/>
                  </a:lnTo>
                  <a:lnTo>
                    <a:pt x="766" y="52"/>
                  </a:lnTo>
                  <a:lnTo>
                    <a:pt x="767" y="52"/>
                  </a:lnTo>
                  <a:lnTo>
                    <a:pt x="768" y="52"/>
                  </a:lnTo>
                  <a:lnTo>
                    <a:pt x="769" y="52"/>
                  </a:lnTo>
                  <a:lnTo>
                    <a:pt x="769" y="53"/>
                  </a:lnTo>
                  <a:lnTo>
                    <a:pt x="771" y="53"/>
                  </a:lnTo>
                  <a:lnTo>
                    <a:pt x="772" y="54"/>
                  </a:lnTo>
                  <a:lnTo>
                    <a:pt x="773" y="54"/>
                  </a:lnTo>
                  <a:lnTo>
                    <a:pt x="774" y="54"/>
                  </a:lnTo>
                  <a:lnTo>
                    <a:pt x="775" y="54"/>
                  </a:lnTo>
                  <a:lnTo>
                    <a:pt x="775" y="55"/>
                  </a:lnTo>
                  <a:lnTo>
                    <a:pt x="776" y="56"/>
                  </a:lnTo>
                  <a:lnTo>
                    <a:pt x="775" y="56"/>
                  </a:lnTo>
                  <a:lnTo>
                    <a:pt x="775" y="57"/>
                  </a:lnTo>
                  <a:lnTo>
                    <a:pt x="776" y="57"/>
                  </a:lnTo>
                  <a:lnTo>
                    <a:pt x="777" y="57"/>
                  </a:lnTo>
                  <a:lnTo>
                    <a:pt x="778" y="57"/>
                  </a:lnTo>
                  <a:lnTo>
                    <a:pt x="779" y="57"/>
                  </a:lnTo>
                  <a:lnTo>
                    <a:pt x="779" y="58"/>
                  </a:lnTo>
                  <a:lnTo>
                    <a:pt x="780" y="58"/>
                  </a:lnTo>
                  <a:lnTo>
                    <a:pt x="779" y="57"/>
                  </a:lnTo>
                  <a:lnTo>
                    <a:pt x="780" y="57"/>
                  </a:lnTo>
                  <a:lnTo>
                    <a:pt x="780" y="58"/>
                  </a:lnTo>
                  <a:lnTo>
                    <a:pt x="780" y="59"/>
                  </a:lnTo>
                  <a:lnTo>
                    <a:pt x="781" y="59"/>
                  </a:lnTo>
                  <a:lnTo>
                    <a:pt x="782" y="60"/>
                  </a:lnTo>
                  <a:lnTo>
                    <a:pt x="783" y="60"/>
                  </a:lnTo>
                  <a:lnTo>
                    <a:pt x="784" y="60"/>
                  </a:lnTo>
                  <a:lnTo>
                    <a:pt x="784" y="61"/>
                  </a:lnTo>
                  <a:lnTo>
                    <a:pt x="785" y="61"/>
                  </a:lnTo>
                  <a:lnTo>
                    <a:pt x="785" y="62"/>
                  </a:lnTo>
                  <a:lnTo>
                    <a:pt x="786" y="62"/>
                  </a:lnTo>
                  <a:lnTo>
                    <a:pt x="787" y="61"/>
                  </a:lnTo>
                  <a:lnTo>
                    <a:pt x="788" y="61"/>
                  </a:lnTo>
                  <a:lnTo>
                    <a:pt x="789" y="61"/>
                  </a:lnTo>
                  <a:lnTo>
                    <a:pt x="789" y="62"/>
                  </a:lnTo>
                  <a:lnTo>
                    <a:pt x="790" y="63"/>
                  </a:lnTo>
                  <a:lnTo>
                    <a:pt x="791" y="63"/>
                  </a:lnTo>
                  <a:lnTo>
                    <a:pt x="791" y="64"/>
                  </a:lnTo>
                  <a:lnTo>
                    <a:pt x="792" y="64"/>
                  </a:lnTo>
                  <a:lnTo>
                    <a:pt x="793" y="65"/>
                  </a:lnTo>
                  <a:lnTo>
                    <a:pt x="792" y="67"/>
                  </a:lnTo>
                  <a:lnTo>
                    <a:pt x="793" y="67"/>
                  </a:lnTo>
                  <a:lnTo>
                    <a:pt x="793" y="68"/>
                  </a:lnTo>
                  <a:lnTo>
                    <a:pt x="794" y="68"/>
                  </a:lnTo>
                  <a:lnTo>
                    <a:pt x="794" y="67"/>
                  </a:lnTo>
                  <a:lnTo>
                    <a:pt x="795" y="67"/>
                  </a:lnTo>
                  <a:lnTo>
                    <a:pt x="796" y="67"/>
                  </a:lnTo>
                  <a:lnTo>
                    <a:pt x="796" y="66"/>
                  </a:lnTo>
                  <a:lnTo>
                    <a:pt x="797" y="66"/>
                  </a:lnTo>
                  <a:lnTo>
                    <a:pt x="798" y="66"/>
                  </a:lnTo>
                  <a:lnTo>
                    <a:pt x="799" y="66"/>
                  </a:lnTo>
                  <a:lnTo>
                    <a:pt x="800" y="65"/>
                  </a:lnTo>
                  <a:lnTo>
                    <a:pt x="799" y="64"/>
                  </a:lnTo>
                  <a:lnTo>
                    <a:pt x="799" y="63"/>
                  </a:lnTo>
                  <a:lnTo>
                    <a:pt x="800" y="63"/>
                  </a:lnTo>
                  <a:lnTo>
                    <a:pt x="800" y="64"/>
                  </a:lnTo>
                  <a:lnTo>
                    <a:pt x="801" y="64"/>
                  </a:lnTo>
                  <a:lnTo>
                    <a:pt x="801" y="63"/>
                  </a:lnTo>
                  <a:lnTo>
                    <a:pt x="801" y="62"/>
                  </a:lnTo>
                  <a:lnTo>
                    <a:pt x="802" y="61"/>
                  </a:lnTo>
                  <a:lnTo>
                    <a:pt x="803" y="61"/>
                  </a:lnTo>
                  <a:lnTo>
                    <a:pt x="803" y="60"/>
                  </a:lnTo>
                  <a:lnTo>
                    <a:pt x="804" y="60"/>
                  </a:lnTo>
                  <a:lnTo>
                    <a:pt x="804" y="59"/>
                  </a:lnTo>
                  <a:lnTo>
                    <a:pt x="804" y="60"/>
                  </a:lnTo>
                  <a:lnTo>
                    <a:pt x="805" y="60"/>
                  </a:lnTo>
                  <a:lnTo>
                    <a:pt x="805" y="59"/>
                  </a:lnTo>
                  <a:lnTo>
                    <a:pt x="806" y="60"/>
                  </a:lnTo>
                  <a:lnTo>
                    <a:pt x="806" y="59"/>
                  </a:lnTo>
                  <a:lnTo>
                    <a:pt x="807" y="59"/>
                  </a:lnTo>
                  <a:lnTo>
                    <a:pt x="808" y="58"/>
                  </a:lnTo>
                  <a:lnTo>
                    <a:pt x="809" y="58"/>
                  </a:lnTo>
                  <a:lnTo>
                    <a:pt x="810" y="58"/>
                  </a:lnTo>
                  <a:lnTo>
                    <a:pt x="810" y="57"/>
                  </a:lnTo>
                  <a:lnTo>
                    <a:pt x="811" y="57"/>
                  </a:lnTo>
                  <a:lnTo>
                    <a:pt x="812" y="57"/>
                  </a:lnTo>
                  <a:lnTo>
                    <a:pt x="813" y="57"/>
                  </a:lnTo>
                  <a:lnTo>
                    <a:pt x="814" y="57"/>
                  </a:lnTo>
                  <a:lnTo>
                    <a:pt x="815" y="56"/>
                  </a:lnTo>
                  <a:lnTo>
                    <a:pt x="816" y="56"/>
                  </a:lnTo>
                  <a:lnTo>
                    <a:pt x="817" y="55"/>
                  </a:lnTo>
                  <a:lnTo>
                    <a:pt x="818" y="55"/>
                  </a:lnTo>
                  <a:lnTo>
                    <a:pt x="818" y="56"/>
                  </a:lnTo>
                  <a:lnTo>
                    <a:pt x="819" y="56"/>
                  </a:lnTo>
                  <a:lnTo>
                    <a:pt x="820" y="56"/>
                  </a:lnTo>
                  <a:lnTo>
                    <a:pt x="820" y="55"/>
                  </a:lnTo>
                  <a:lnTo>
                    <a:pt x="821" y="55"/>
                  </a:lnTo>
                  <a:lnTo>
                    <a:pt x="821" y="54"/>
                  </a:lnTo>
                  <a:lnTo>
                    <a:pt x="822" y="55"/>
                  </a:lnTo>
                  <a:lnTo>
                    <a:pt x="822" y="54"/>
                  </a:lnTo>
                  <a:lnTo>
                    <a:pt x="823" y="55"/>
                  </a:lnTo>
                  <a:lnTo>
                    <a:pt x="823" y="54"/>
                  </a:lnTo>
                  <a:lnTo>
                    <a:pt x="824" y="54"/>
                  </a:lnTo>
                  <a:lnTo>
                    <a:pt x="825" y="54"/>
                  </a:lnTo>
                  <a:lnTo>
                    <a:pt x="825" y="55"/>
                  </a:lnTo>
                  <a:lnTo>
                    <a:pt x="826" y="54"/>
                  </a:lnTo>
                  <a:lnTo>
                    <a:pt x="826" y="55"/>
                  </a:lnTo>
                  <a:lnTo>
                    <a:pt x="827" y="55"/>
                  </a:lnTo>
                  <a:lnTo>
                    <a:pt x="828" y="54"/>
                  </a:lnTo>
                  <a:lnTo>
                    <a:pt x="829" y="54"/>
                  </a:lnTo>
                  <a:lnTo>
                    <a:pt x="830" y="54"/>
                  </a:lnTo>
                  <a:lnTo>
                    <a:pt x="830" y="55"/>
                  </a:lnTo>
                  <a:lnTo>
                    <a:pt x="831" y="55"/>
                  </a:lnTo>
                  <a:lnTo>
                    <a:pt x="831" y="54"/>
                  </a:lnTo>
                  <a:lnTo>
                    <a:pt x="832" y="55"/>
                  </a:lnTo>
                  <a:lnTo>
                    <a:pt x="833" y="56"/>
                  </a:lnTo>
                  <a:lnTo>
                    <a:pt x="834" y="56"/>
                  </a:lnTo>
                  <a:lnTo>
                    <a:pt x="835" y="56"/>
                  </a:lnTo>
                  <a:lnTo>
                    <a:pt x="836" y="56"/>
                  </a:lnTo>
                  <a:lnTo>
                    <a:pt x="836" y="57"/>
                  </a:lnTo>
                  <a:lnTo>
                    <a:pt x="837" y="58"/>
                  </a:lnTo>
                  <a:lnTo>
                    <a:pt x="837" y="57"/>
                  </a:lnTo>
                  <a:lnTo>
                    <a:pt x="838" y="57"/>
                  </a:lnTo>
                  <a:lnTo>
                    <a:pt x="839" y="58"/>
                  </a:lnTo>
                  <a:lnTo>
                    <a:pt x="839" y="59"/>
                  </a:lnTo>
                  <a:lnTo>
                    <a:pt x="840" y="60"/>
                  </a:lnTo>
                  <a:lnTo>
                    <a:pt x="840" y="59"/>
                  </a:lnTo>
                  <a:lnTo>
                    <a:pt x="841" y="59"/>
                  </a:lnTo>
                  <a:lnTo>
                    <a:pt x="841" y="58"/>
                  </a:lnTo>
                  <a:lnTo>
                    <a:pt x="842" y="58"/>
                  </a:lnTo>
                  <a:lnTo>
                    <a:pt x="842" y="59"/>
                  </a:lnTo>
                  <a:lnTo>
                    <a:pt x="843" y="59"/>
                  </a:lnTo>
                  <a:lnTo>
                    <a:pt x="844" y="59"/>
                  </a:lnTo>
                  <a:lnTo>
                    <a:pt x="845" y="59"/>
                  </a:lnTo>
                  <a:lnTo>
                    <a:pt x="846" y="59"/>
                  </a:lnTo>
                  <a:lnTo>
                    <a:pt x="846" y="60"/>
                  </a:lnTo>
                  <a:lnTo>
                    <a:pt x="847" y="60"/>
                  </a:lnTo>
                  <a:lnTo>
                    <a:pt x="847" y="61"/>
                  </a:lnTo>
                  <a:lnTo>
                    <a:pt x="848" y="61"/>
                  </a:lnTo>
                  <a:lnTo>
                    <a:pt x="849" y="61"/>
                  </a:lnTo>
                  <a:lnTo>
                    <a:pt x="850" y="61"/>
                  </a:lnTo>
                  <a:lnTo>
                    <a:pt x="851" y="61"/>
                  </a:lnTo>
                  <a:lnTo>
                    <a:pt x="852" y="62"/>
                  </a:lnTo>
                  <a:lnTo>
                    <a:pt x="853" y="62"/>
                  </a:lnTo>
                  <a:lnTo>
                    <a:pt x="854" y="62"/>
                  </a:lnTo>
                  <a:lnTo>
                    <a:pt x="854" y="63"/>
                  </a:lnTo>
                  <a:lnTo>
                    <a:pt x="854" y="64"/>
                  </a:lnTo>
                  <a:lnTo>
                    <a:pt x="855" y="64"/>
                  </a:lnTo>
                  <a:lnTo>
                    <a:pt x="855" y="65"/>
                  </a:lnTo>
                  <a:lnTo>
                    <a:pt x="856" y="65"/>
                  </a:lnTo>
                  <a:lnTo>
                    <a:pt x="856" y="66"/>
                  </a:lnTo>
                  <a:lnTo>
                    <a:pt x="855" y="66"/>
                  </a:lnTo>
                  <a:lnTo>
                    <a:pt x="856" y="66"/>
                  </a:lnTo>
                  <a:lnTo>
                    <a:pt x="856" y="67"/>
                  </a:lnTo>
                  <a:lnTo>
                    <a:pt x="857" y="67"/>
                  </a:lnTo>
                  <a:lnTo>
                    <a:pt x="857" y="68"/>
                  </a:lnTo>
                  <a:lnTo>
                    <a:pt x="857" y="69"/>
                  </a:lnTo>
                  <a:lnTo>
                    <a:pt x="858" y="69"/>
                  </a:lnTo>
                  <a:lnTo>
                    <a:pt x="858" y="68"/>
                  </a:lnTo>
                  <a:lnTo>
                    <a:pt x="858" y="69"/>
                  </a:lnTo>
                  <a:lnTo>
                    <a:pt x="859" y="69"/>
                  </a:lnTo>
                  <a:lnTo>
                    <a:pt x="860" y="70"/>
                  </a:lnTo>
                  <a:lnTo>
                    <a:pt x="861" y="69"/>
                  </a:lnTo>
                  <a:lnTo>
                    <a:pt x="861" y="70"/>
                  </a:lnTo>
                  <a:lnTo>
                    <a:pt x="861" y="71"/>
                  </a:lnTo>
                  <a:lnTo>
                    <a:pt x="862" y="71"/>
                  </a:lnTo>
                  <a:lnTo>
                    <a:pt x="862" y="72"/>
                  </a:lnTo>
                  <a:lnTo>
                    <a:pt x="863" y="73"/>
                  </a:lnTo>
                  <a:lnTo>
                    <a:pt x="864" y="74"/>
                  </a:lnTo>
                  <a:lnTo>
                    <a:pt x="865" y="75"/>
                  </a:lnTo>
                  <a:lnTo>
                    <a:pt x="866" y="76"/>
                  </a:lnTo>
                  <a:lnTo>
                    <a:pt x="867" y="76"/>
                  </a:lnTo>
                  <a:lnTo>
                    <a:pt x="867" y="77"/>
                  </a:lnTo>
                  <a:lnTo>
                    <a:pt x="868" y="78"/>
                  </a:lnTo>
                  <a:lnTo>
                    <a:pt x="870" y="78"/>
                  </a:lnTo>
                  <a:lnTo>
                    <a:pt x="870" y="79"/>
                  </a:lnTo>
                  <a:lnTo>
                    <a:pt x="870" y="78"/>
                  </a:lnTo>
                  <a:lnTo>
                    <a:pt x="871" y="78"/>
                  </a:lnTo>
                  <a:lnTo>
                    <a:pt x="871" y="79"/>
                  </a:lnTo>
                  <a:lnTo>
                    <a:pt x="872" y="79"/>
                  </a:lnTo>
                  <a:lnTo>
                    <a:pt x="872" y="80"/>
                  </a:lnTo>
                  <a:lnTo>
                    <a:pt x="872" y="81"/>
                  </a:lnTo>
                  <a:lnTo>
                    <a:pt x="873" y="81"/>
                  </a:lnTo>
                  <a:lnTo>
                    <a:pt x="873" y="82"/>
                  </a:lnTo>
                  <a:lnTo>
                    <a:pt x="874" y="82"/>
                  </a:lnTo>
                  <a:lnTo>
                    <a:pt x="875" y="83"/>
                  </a:lnTo>
                  <a:lnTo>
                    <a:pt x="875" y="84"/>
                  </a:lnTo>
                  <a:lnTo>
                    <a:pt x="876" y="84"/>
                  </a:lnTo>
                  <a:lnTo>
                    <a:pt x="876" y="83"/>
                  </a:lnTo>
                  <a:lnTo>
                    <a:pt x="877" y="83"/>
                  </a:lnTo>
                  <a:lnTo>
                    <a:pt x="877" y="84"/>
                  </a:lnTo>
                  <a:lnTo>
                    <a:pt x="877" y="85"/>
                  </a:lnTo>
                  <a:lnTo>
                    <a:pt x="878" y="86"/>
                  </a:lnTo>
                  <a:lnTo>
                    <a:pt x="879" y="86"/>
                  </a:lnTo>
                  <a:lnTo>
                    <a:pt x="880" y="87"/>
                  </a:lnTo>
                  <a:lnTo>
                    <a:pt x="881" y="87"/>
                  </a:lnTo>
                  <a:lnTo>
                    <a:pt x="881" y="88"/>
                  </a:lnTo>
                  <a:lnTo>
                    <a:pt x="882" y="88"/>
                  </a:lnTo>
                  <a:lnTo>
                    <a:pt x="881" y="88"/>
                  </a:lnTo>
                  <a:lnTo>
                    <a:pt x="882" y="88"/>
                  </a:lnTo>
                  <a:lnTo>
                    <a:pt x="882" y="89"/>
                  </a:lnTo>
                  <a:lnTo>
                    <a:pt x="883" y="89"/>
                  </a:lnTo>
                  <a:lnTo>
                    <a:pt x="883" y="90"/>
                  </a:lnTo>
                  <a:lnTo>
                    <a:pt x="884" y="90"/>
                  </a:lnTo>
                  <a:lnTo>
                    <a:pt x="884" y="91"/>
                  </a:lnTo>
                  <a:lnTo>
                    <a:pt x="885" y="91"/>
                  </a:lnTo>
                  <a:lnTo>
                    <a:pt x="885" y="90"/>
                  </a:lnTo>
                  <a:lnTo>
                    <a:pt x="886" y="89"/>
                  </a:lnTo>
                  <a:lnTo>
                    <a:pt x="887" y="89"/>
                  </a:lnTo>
                  <a:lnTo>
                    <a:pt x="888" y="89"/>
                  </a:lnTo>
                  <a:lnTo>
                    <a:pt x="888" y="90"/>
                  </a:lnTo>
                  <a:lnTo>
                    <a:pt x="889" y="91"/>
                  </a:lnTo>
                  <a:lnTo>
                    <a:pt x="889" y="90"/>
                  </a:lnTo>
                  <a:lnTo>
                    <a:pt x="889" y="91"/>
                  </a:lnTo>
                  <a:lnTo>
                    <a:pt x="890" y="92"/>
                  </a:lnTo>
                  <a:lnTo>
                    <a:pt x="890" y="93"/>
                  </a:lnTo>
                  <a:lnTo>
                    <a:pt x="891" y="93"/>
                  </a:lnTo>
                  <a:lnTo>
                    <a:pt x="892" y="93"/>
                  </a:lnTo>
                  <a:lnTo>
                    <a:pt x="892" y="94"/>
                  </a:lnTo>
                  <a:lnTo>
                    <a:pt x="893" y="94"/>
                  </a:lnTo>
                  <a:lnTo>
                    <a:pt x="893" y="95"/>
                  </a:lnTo>
                  <a:lnTo>
                    <a:pt x="894" y="96"/>
                  </a:lnTo>
                  <a:lnTo>
                    <a:pt x="895" y="96"/>
                  </a:lnTo>
                  <a:lnTo>
                    <a:pt x="896" y="96"/>
                  </a:lnTo>
                  <a:lnTo>
                    <a:pt x="897" y="97"/>
                  </a:lnTo>
                  <a:lnTo>
                    <a:pt x="897" y="98"/>
                  </a:lnTo>
                  <a:lnTo>
                    <a:pt x="898" y="99"/>
                  </a:lnTo>
                  <a:lnTo>
                    <a:pt x="899" y="100"/>
                  </a:lnTo>
                  <a:lnTo>
                    <a:pt x="900" y="100"/>
                  </a:lnTo>
                  <a:lnTo>
                    <a:pt x="902" y="101"/>
                  </a:lnTo>
                  <a:lnTo>
                    <a:pt x="903" y="101"/>
                  </a:lnTo>
                  <a:lnTo>
                    <a:pt x="902" y="102"/>
                  </a:lnTo>
                  <a:lnTo>
                    <a:pt x="902" y="104"/>
                  </a:lnTo>
                  <a:lnTo>
                    <a:pt x="902" y="105"/>
                  </a:lnTo>
                  <a:lnTo>
                    <a:pt x="904" y="106"/>
                  </a:lnTo>
                  <a:lnTo>
                    <a:pt x="905" y="106"/>
                  </a:lnTo>
                  <a:lnTo>
                    <a:pt x="906" y="107"/>
                  </a:lnTo>
                  <a:lnTo>
                    <a:pt x="908" y="107"/>
                  </a:lnTo>
                  <a:lnTo>
                    <a:pt x="909" y="107"/>
                  </a:lnTo>
                  <a:lnTo>
                    <a:pt x="909" y="109"/>
                  </a:lnTo>
                  <a:lnTo>
                    <a:pt x="910" y="109"/>
                  </a:lnTo>
                  <a:lnTo>
                    <a:pt x="910" y="110"/>
                  </a:lnTo>
                  <a:lnTo>
                    <a:pt x="911" y="110"/>
                  </a:lnTo>
                  <a:lnTo>
                    <a:pt x="912" y="108"/>
                  </a:lnTo>
                  <a:lnTo>
                    <a:pt x="913" y="108"/>
                  </a:lnTo>
                  <a:lnTo>
                    <a:pt x="913" y="110"/>
                  </a:lnTo>
                  <a:lnTo>
                    <a:pt x="914" y="110"/>
                  </a:lnTo>
                  <a:lnTo>
                    <a:pt x="915" y="111"/>
                  </a:lnTo>
                  <a:lnTo>
                    <a:pt x="916" y="112"/>
                  </a:lnTo>
                  <a:lnTo>
                    <a:pt x="917" y="112"/>
                  </a:lnTo>
                  <a:lnTo>
                    <a:pt x="917" y="113"/>
                  </a:lnTo>
                  <a:lnTo>
                    <a:pt x="918" y="112"/>
                  </a:lnTo>
                  <a:lnTo>
                    <a:pt x="918" y="113"/>
                  </a:lnTo>
                  <a:lnTo>
                    <a:pt x="919" y="114"/>
                  </a:lnTo>
                  <a:lnTo>
                    <a:pt x="920" y="113"/>
                  </a:lnTo>
                  <a:lnTo>
                    <a:pt x="921" y="112"/>
                  </a:lnTo>
                  <a:lnTo>
                    <a:pt x="922" y="112"/>
                  </a:lnTo>
                  <a:lnTo>
                    <a:pt x="923" y="112"/>
                  </a:lnTo>
                  <a:lnTo>
                    <a:pt x="923" y="111"/>
                  </a:lnTo>
                  <a:lnTo>
                    <a:pt x="924" y="111"/>
                  </a:lnTo>
                  <a:lnTo>
                    <a:pt x="924" y="112"/>
                  </a:lnTo>
                  <a:lnTo>
                    <a:pt x="925" y="112"/>
                  </a:lnTo>
                  <a:lnTo>
                    <a:pt x="926" y="112"/>
                  </a:lnTo>
                  <a:lnTo>
                    <a:pt x="927" y="112"/>
                  </a:lnTo>
                  <a:lnTo>
                    <a:pt x="928" y="112"/>
                  </a:lnTo>
                  <a:lnTo>
                    <a:pt x="928" y="110"/>
                  </a:lnTo>
                  <a:lnTo>
                    <a:pt x="929" y="110"/>
                  </a:lnTo>
                  <a:lnTo>
                    <a:pt x="929" y="111"/>
                  </a:lnTo>
                  <a:lnTo>
                    <a:pt x="929" y="112"/>
                  </a:lnTo>
                  <a:lnTo>
                    <a:pt x="930" y="112"/>
                  </a:lnTo>
                  <a:lnTo>
                    <a:pt x="931" y="112"/>
                  </a:lnTo>
                  <a:lnTo>
                    <a:pt x="931" y="113"/>
                  </a:lnTo>
                  <a:lnTo>
                    <a:pt x="931" y="114"/>
                  </a:lnTo>
                  <a:lnTo>
                    <a:pt x="931" y="115"/>
                  </a:lnTo>
                  <a:lnTo>
                    <a:pt x="932" y="115"/>
                  </a:lnTo>
                  <a:lnTo>
                    <a:pt x="933" y="116"/>
                  </a:lnTo>
                  <a:lnTo>
                    <a:pt x="934" y="117"/>
                  </a:lnTo>
                  <a:lnTo>
                    <a:pt x="934" y="118"/>
                  </a:lnTo>
                  <a:lnTo>
                    <a:pt x="935" y="120"/>
                  </a:lnTo>
                  <a:lnTo>
                    <a:pt x="936" y="121"/>
                  </a:lnTo>
                  <a:lnTo>
                    <a:pt x="936" y="122"/>
                  </a:lnTo>
                  <a:lnTo>
                    <a:pt x="937" y="122"/>
                  </a:lnTo>
                  <a:lnTo>
                    <a:pt x="938" y="121"/>
                  </a:lnTo>
                  <a:lnTo>
                    <a:pt x="939" y="121"/>
                  </a:lnTo>
                  <a:lnTo>
                    <a:pt x="941" y="121"/>
                  </a:lnTo>
                  <a:lnTo>
                    <a:pt x="942" y="120"/>
                  </a:lnTo>
                  <a:lnTo>
                    <a:pt x="943" y="120"/>
                  </a:lnTo>
                  <a:lnTo>
                    <a:pt x="945" y="120"/>
                  </a:lnTo>
                  <a:lnTo>
                    <a:pt x="946" y="120"/>
                  </a:lnTo>
                  <a:lnTo>
                    <a:pt x="947" y="121"/>
                  </a:lnTo>
                  <a:lnTo>
                    <a:pt x="948" y="121"/>
                  </a:lnTo>
                  <a:lnTo>
                    <a:pt x="949" y="121"/>
                  </a:lnTo>
                  <a:lnTo>
                    <a:pt x="949" y="122"/>
                  </a:lnTo>
                  <a:lnTo>
                    <a:pt x="950" y="122"/>
                  </a:lnTo>
                  <a:lnTo>
                    <a:pt x="951" y="122"/>
                  </a:lnTo>
                  <a:lnTo>
                    <a:pt x="952" y="122"/>
                  </a:lnTo>
                  <a:lnTo>
                    <a:pt x="953" y="121"/>
                  </a:lnTo>
                  <a:lnTo>
                    <a:pt x="954" y="121"/>
                  </a:lnTo>
                  <a:lnTo>
                    <a:pt x="955" y="120"/>
                  </a:lnTo>
                  <a:lnTo>
                    <a:pt x="956" y="120"/>
                  </a:lnTo>
                  <a:lnTo>
                    <a:pt x="957" y="119"/>
                  </a:lnTo>
                  <a:lnTo>
                    <a:pt x="958" y="119"/>
                  </a:lnTo>
                  <a:lnTo>
                    <a:pt x="958" y="118"/>
                  </a:lnTo>
                  <a:lnTo>
                    <a:pt x="959" y="117"/>
                  </a:lnTo>
                  <a:lnTo>
                    <a:pt x="960" y="117"/>
                  </a:lnTo>
                  <a:lnTo>
                    <a:pt x="961" y="117"/>
                  </a:lnTo>
                  <a:lnTo>
                    <a:pt x="962" y="117"/>
                  </a:lnTo>
                  <a:lnTo>
                    <a:pt x="965" y="116"/>
                  </a:lnTo>
                  <a:lnTo>
                    <a:pt x="966" y="116"/>
                  </a:lnTo>
                  <a:lnTo>
                    <a:pt x="994" y="148"/>
                  </a:lnTo>
                  <a:lnTo>
                    <a:pt x="997" y="151"/>
                  </a:lnTo>
                  <a:lnTo>
                    <a:pt x="1000" y="154"/>
                  </a:lnTo>
                  <a:lnTo>
                    <a:pt x="1006" y="161"/>
                  </a:lnTo>
                  <a:lnTo>
                    <a:pt x="1007" y="163"/>
                  </a:lnTo>
                  <a:lnTo>
                    <a:pt x="1007" y="178"/>
                  </a:lnTo>
                  <a:lnTo>
                    <a:pt x="1007" y="189"/>
                  </a:lnTo>
                  <a:lnTo>
                    <a:pt x="1008" y="189"/>
                  </a:lnTo>
                  <a:lnTo>
                    <a:pt x="1009" y="189"/>
                  </a:lnTo>
                  <a:lnTo>
                    <a:pt x="1010" y="189"/>
                  </a:lnTo>
                  <a:lnTo>
                    <a:pt x="1011" y="189"/>
                  </a:lnTo>
                  <a:lnTo>
                    <a:pt x="1012" y="189"/>
                  </a:lnTo>
                  <a:lnTo>
                    <a:pt x="1013" y="190"/>
                  </a:lnTo>
                  <a:lnTo>
                    <a:pt x="1013" y="191"/>
                  </a:lnTo>
                  <a:lnTo>
                    <a:pt x="1014" y="191"/>
                  </a:lnTo>
                  <a:lnTo>
                    <a:pt x="1015" y="191"/>
                  </a:lnTo>
                  <a:lnTo>
                    <a:pt x="1016" y="190"/>
                  </a:lnTo>
                  <a:lnTo>
                    <a:pt x="1017" y="190"/>
                  </a:lnTo>
                  <a:lnTo>
                    <a:pt x="1018" y="190"/>
                  </a:lnTo>
                  <a:lnTo>
                    <a:pt x="1019" y="190"/>
                  </a:lnTo>
                  <a:lnTo>
                    <a:pt x="1020" y="190"/>
                  </a:lnTo>
                  <a:lnTo>
                    <a:pt x="1021" y="191"/>
                  </a:lnTo>
                  <a:lnTo>
                    <a:pt x="1021" y="192"/>
                  </a:lnTo>
                  <a:lnTo>
                    <a:pt x="1022" y="192"/>
                  </a:lnTo>
                  <a:lnTo>
                    <a:pt x="1024" y="193"/>
                  </a:lnTo>
                  <a:lnTo>
                    <a:pt x="1025" y="193"/>
                  </a:lnTo>
                  <a:lnTo>
                    <a:pt x="1026" y="194"/>
                  </a:lnTo>
                  <a:lnTo>
                    <a:pt x="1027" y="194"/>
                  </a:lnTo>
                  <a:lnTo>
                    <a:pt x="1027" y="192"/>
                  </a:lnTo>
                  <a:lnTo>
                    <a:pt x="1028" y="192"/>
                  </a:lnTo>
                  <a:lnTo>
                    <a:pt x="1029" y="192"/>
                  </a:lnTo>
                  <a:lnTo>
                    <a:pt x="1030" y="191"/>
                  </a:lnTo>
                  <a:lnTo>
                    <a:pt x="1031" y="192"/>
                  </a:lnTo>
                  <a:lnTo>
                    <a:pt x="1032" y="191"/>
                  </a:lnTo>
                  <a:lnTo>
                    <a:pt x="1033" y="191"/>
                  </a:lnTo>
                  <a:lnTo>
                    <a:pt x="1033" y="190"/>
                  </a:lnTo>
                  <a:lnTo>
                    <a:pt x="1033" y="189"/>
                  </a:lnTo>
                  <a:lnTo>
                    <a:pt x="1034" y="189"/>
                  </a:lnTo>
                  <a:lnTo>
                    <a:pt x="1034" y="190"/>
                  </a:lnTo>
                  <a:lnTo>
                    <a:pt x="1035" y="190"/>
                  </a:lnTo>
                  <a:lnTo>
                    <a:pt x="1036" y="190"/>
                  </a:lnTo>
                  <a:lnTo>
                    <a:pt x="1037" y="189"/>
                  </a:lnTo>
                  <a:lnTo>
                    <a:pt x="1039" y="189"/>
                  </a:lnTo>
                  <a:lnTo>
                    <a:pt x="1040" y="190"/>
                  </a:lnTo>
                  <a:lnTo>
                    <a:pt x="1041" y="190"/>
                  </a:lnTo>
                  <a:lnTo>
                    <a:pt x="1041" y="189"/>
                  </a:lnTo>
                  <a:lnTo>
                    <a:pt x="1043" y="188"/>
                  </a:lnTo>
                  <a:lnTo>
                    <a:pt x="1044" y="187"/>
                  </a:lnTo>
                  <a:lnTo>
                    <a:pt x="1044" y="186"/>
                  </a:lnTo>
                  <a:lnTo>
                    <a:pt x="1044" y="185"/>
                  </a:lnTo>
                  <a:lnTo>
                    <a:pt x="1045" y="184"/>
                  </a:lnTo>
                  <a:lnTo>
                    <a:pt x="1046" y="183"/>
                  </a:lnTo>
                  <a:lnTo>
                    <a:pt x="1047" y="184"/>
                  </a:lnTo>
                  <a:lnTo>
                    <a:pt x="1048" y="184"/>
                  </a:lnTo>
                  <a:lnTo>
                    <a:pt x="1049" y="185"/>
                  </a:lnTo>
                  <a:lnTo>
                    <a:pt x="1049" y="184"/>
                  </a:lnTo>
                  <a:lnTo>
                    <a:pt x="1050" y="185"/>
                  </a:lnTo>
                  <a:lnTo>
                    <a:pt x="1051" y="186"/>
                  </a:lnTo>
                  <a:lnTo>
                    <a:pt x="1051" y="187"/>
                  </a:lnTo>
                  <a:lnTo>
                    <a:pt x="1051" y="188"/>
                  </a:lnTo>
                  <a:lnTo>
                    <a:pt x="1051" y="189"/>
                  </a:lnTo>
                  <a:lnTo>
                    <a:pt x="1052" y="188"/>
                  </a:lnTo>
                  <a:lnTo>
                    <a:pt x="1053" y="189"/>
                  </a:lnTo>
                  <a:lnTo>
                    <a:pt x="1056" y="188"/>
                  </a:lnTo>
                  <a:lnTo>
                    <a:pt x="1057" y="188"/>
                  </a:lnTo>
                  <a:lnTo>
                    <a:pt x="1058" y="187"/>
                  </a:lnTo>
                  <a:lnTo>
                    <a:pt x="1059" y="187"/>
                  </a:lnTo>
                  <a:lnTo>
                    <a:pt x="1059" y="185"/>
                  </a:lnTo>
                  <a:lnTo>
                    <a:pt x="1060" y="185"/>
                  </a:lnTo>
                  <a:lnTo>
                    <a:pt x="1061" y="185"/>
                  </a:lnTo>
                  <a:lnTo>
                    <a:pt x="1061" y="186"/>
                  </a:lnTo>
                  <a:lnTo>
                    <a:pt x="1062" y="187"/>
                  </a:lnTo>
                  <a:lnTo>
                    <a:pt x="1063" y="188"/>
                  </a:lnTo>
                  <a:lnTo>
                    <a:pt x="1064" y="188"/>
                  </a:lnTo>
                  <a:lnTo>
                    <a:pt x="1064" y="189"/>
                  </a:lnTo>
                  <a:lnTo>
                    <a:pt x="1063" y="190"/>
                  </a:lnTo>
                  <a:lnTo>
                    <a:pt x="1063" y="191"/>
                  </a:lnTo>
                  <a:lnTo>
                    <a:pt x="1064" y="192"/>
                  </a:lnTo>
                  <a:lnTo>
                    <a:pt x="1065" y="192"/>
                  </a:lnTo>
                  <a:lnTo>
                    <a:pt x="1066" y="192"/>
                  </a:lnTo>
                  <a:lnTo>
                    <a:pt x="1067" y="192"/>
                  </a:lnTo>
                  <a:lnTo>
                    <a:pt x="1068" y="192"/>
                  </a:lnTo>
                  <a:lnTo>
                    <a:pt x="1068" y="191"/>
                  </a:lnTo>
                  <a:lnTo>
                    <a:pt x="1067" y="190"/>
                  </a:lnTo>
                  <a:lnTo>
                    <a:pt x="1067" y="189"/>
                  </a:lnTo>
                  <a:lnTo>
                    <a:pt x="1068" y="189"/>
                  </a:lnTo>
                  <a:lnTo>
                    <a:pt x="1069" y="189"/>
                  </a:lnTo>
                  <a:lnTo>
                    <a:pt x="1070" y="188"/>
                  </a:lnTo>
                  <a:lnTo>
                    <a:pt x="1071" y="188"/>
                  </a:lnTo>
                  <a:lnTo>
                    <a:pt x="1072" y="188"/>
                  </a:lnTo>
                  <a:lnTo>
                    <a:pt x="1072" y="189"/>
                  </a:lnTo>
                  <a:lnTo>
                    <a:pt x="1073" y="190"/>
                  </a:lnTo>
                  <a:lnTo>
                    <a:pt x="1073" y="191"/>
                  </a:lnTo>
                  <a:lnTo>
                    <a:pt x="1073" y="192"/>
                  </a:lnTo>
                  <a:lnTo>
                    <a:pt x="1074" y="192"/>
                  </a:lnTo>
                  <a:lnTo>
                    <a:pt x="1075" y="192"/>
                  </a:lnTo>
                  <a:lnTo>
                    <a:pt x="1075" y="193"/>
                  </a:lnTo>
                  <a:lnTo>
                    <a:pt x="1076" y="194"/>
                  </a:lnTo>
                  <a:lnTo>
                    <a:pt x="1077" y="195"/>
                  </a:lnTo>
                  <a:lnTo>
                    <a:pt x="1078" y="195"/>
                  </a:lnTo>
                  <a:lnTo>
                    <a:pt x="1078" y="194"/>
                  </a:lnTo>
                  <a:lnTo>
                    <a:pt x="1079" y="194"/>
                  </a:lnTo>
                  <a:lnTo>
                    <a:pt x="1080" y="196"/>
                  </a:lnTo>
                  <a:lnTo>
                    <a:pt x="1080" y="197"/>
                  </a:lnTo>
                  <a:lnTo>
                    <a:pt x="1081" y="197"/>
                  </a:lnTo>
                  <a:lnTo>
                    <a:pt x="1081" y="198"/>
                  </a:lnTo>
                  <a:lnTo>
                    <a:pt x="1080" y="199"/>
                  </a:lnTo>
                  <a:lnTo>
                    <a:pt x="1082" y="200"/>
                  </a:lnTo>
                  <a:lnTo>
                    <a:pt x="1081" y="200"/>
                  </a:lnTo>
                  <a:lnTo>
                    <a:pt x="1082" y="201"/>
                  </a:lnTo>
                  <a:lnTo>
                    <a:pt x="1083" y="201"/>
                  </a:lnTo>
                  <a:lnTo>
                    <a:pt x="1084" y="201"/>
                  </a:lnTo>
                  <a:lnTo>
                    <a:pt x="1084" y="202"/>
                  </a:lnTo>
                  <a:lnTo>
                    <a:pt x="1083" y="202"/>
                  </a:lnTo>
                  <a:lnTo>
                    <a:pt x="1084" y="203"/>
                  </a:lnTo>
                  <a:lnTo>
                    <a:pt x="1084" y="204"/>
                  </a:lnTo>
                  <a:lnTo>
                    <a:pt x="1085" y="204"/>
                  </a:lnTo>
                  <a:lnTo>
                    <a:pt x="1086" y="204"/>
                  </a:lnTo>
                  <a:lnTo>
                    <a:pt x="1087" y="203"/>
                  </a:lnTo>
                  <a:lnTo>
                    <a:pt x="1087" y="204"/>
                  </a:lnTo>
                  <a:lnTo>
                    <a:pt x="1088" y="204"/>
                  </a:lnTo>
                  <a:lnTo>
                    <a:pt x="1089" y="204"/>
                  </a:lnTo>
                  <a:lnTo>
                    <a:pt x="1089" y="203"/>
                  </a:lnTo>
                  <a:lnTo>
                    <a:pt x="1089" y="202"/>
                  </a:lnTo>
                  <a:lnTo>
                    <a:pt x="1090" y="201"/>
                  </a:lnTo>
                  <a:lnTo>
                    <a:pt x="1091" y="201"/>
                  </a:lnTo>
                  <a:lnTo>
                    <a:pt x="1092" y="201"/>
                  </a:lnTo>
                  <a:lnTo>
                    <a:pt x="1092" y="202"/>
                  </a:lnTo>
                  <a:lnTo>
                    <a:pt x="1093" y="202"/>
                  </a:lnTo>
                  <a:lnTo>
                    <a:pt x="1093" y="201"/>
                  </a:lnTo>
                  <a:lnTo>
                    <a:pt x="1094" y="201"/>
                  </a:lnTo>
                  <a:lnTo>
                    <a:pt x="1095" y="200"/>
                  </a:lnTo>
                  <a:lnTo>
                    <a:pt x="1096" y="201"/>
                  </a:lnTo>
                  <a:lnTo>
                    <a:pt x="1096" y="202"/>
                  </a:lnTo>
                  <a:lnTo>
                    <a:pt x="1097" y="202"/>
                  </a:lnTo>
                  <a:lnTo>
                    <a:pt x="1097" y="203"/>
                  </a:lnTo>
                  <a:lnTo>
                    <a:pt x="1098" y="203"/>
                  </a:lnTo>
                  <a:lnTo>
                    <a:pt x="1098" y="204"/>
                  </a:lnTo>
                  <a:lnTo>
                    <a:pt x="1098" y="205"/>
                  </a:lnTo>
                  <a:lnTo>
                    <a:pt x="1098" y="206"/>
                  </a:lnTo>
                  <a:lnTo>
                    <a:pt x="1099" y="206"/>
                  </a:lnTo>
                  <a:lnTo>
                    <a:pt x="1099" y="207"/>
                  </a:lnTo>
                  <a:lnTo>
                    <a:pt x="1100" y="207"/>
                  </a:lnTo>
                  <a:lnTo>
                    <a:pt x="1101" y="207"/>
                  </a:lnTo>
                  <a:lnTo>
                    <a:pt x="1101" y="208"/>
                  </a:lnTo>
                  <a:lnTo>
                    <a:pt x="1102" y="208"/>
                  </a:lnTo>
                  <a:lnTo>
                    <a:pt x="1102" y="207"/>
                  </a:lnTo>
                  <a:lnTo>
                    <a:pt x="1102" y="208"/>
                  </a:lnTo>
                  <a:lnTo>
                    <a:pt x="1103" y="208"/>
                  </a:lnTo>
                  <a:lnTo>
                    <a:pt x="1104" y="208"/>
                  </a:lnTo>
                  <a:lnTo>
                    <a:pt x="1105" y="208"/>
                  </a:lnTo>
                  <a:lnTo>
                    <a:pt x="1106" y="208"/>
                  </a:lnTo>
                  <a:lnTo>
                    <a:pt x="1107" y="208"/>
                  </a:lnTo>
                  <a:lnTo>
                    <a:pt x="1106" y="209"/>
                  </a:lnTo>
                  <a:lnTo>
                    <a:pt x="1107" y="209"/>
                  </a:lnTo>
                  <a:lnTo>
                    <a:pt x="1108" y="208"/>
                  </a:lnTo>
                  <a:lnTo>
                    <a:pt x="1108" y="209"/>
                  </a:lnTo>
                  <a:lnTo>
                    <a:pt x="1109" y="209"/>
                  </a:lnTo>
                  <a:lnTo>
                    <a:pt x="1109" y="208"/>
                  </a:lnTo>
                  <a:lnTo>
                    <a:pt x="1110" y="208"/>
                  </a:lnTo>
                  <a:lnTo>
                    <a:pt x="1110" y="209"/>
                  </a:lnTo>
                  <a:lnTo>
                    <a:pt x="1111" y="209"/>
                  </a:lnTo>
                  <a:lnTo>
                    <a:pt x="1111" y="208"/>
                  </a:lnTo>
                  <a:lnTo>
                    <a:pt x="1112" y="208"/>
                  </a:lnTo>
                  <a:lnTo>
                    <a:pt x="1113" y="208"/>
                  </a:lnTo>
                  <a:lnTo>
                    <a:pt x="1113" y="209"/>
                  </a:lnTo>
                  <a:lnTo>
                    <a:pt x="1114" y="209"/>
                  </a:lnTo>
                  <a:lnTo>
                    <a:pt x="1114" y="208"/>
                  </a:lnTo>
                  <a:lnTo>
                    <a:pt x="1115" y="208"/>
                  </a:lnTo>
                  <a:lnTo>
                    <a:pt x="1116" y="208"/>
                  </a:lnTo>
                  <a:lnTo>
                    <a:pt x="1117" y="208"/>
                  </a:lnTo>
                  <a:lnTo>
                    <a:pt x="1118" y="208"/>
                  </a:lnTo>
                  <a:lnTo>
                    <a:pt x="1117" y="208"/>
                  </a:lnTo>
                  <a:lnTo>
                    <a:pt x="1118" y="209"/>
                  </a:lnTo>
                  <a:lnTo>
                    <a:pt x="1118" y="210"/>
                  </a:lnTo>
                  <a:lnTo>
                    <a:pt x="1118" y="211"/>
                  </a:lnTo>
                  <a:lnTo>
                    <a:pt x="1119" y="211"/>
                  </a:lnTo>
                  <a:lnTo>
                    <a:pt x="1119" y="212"/>
                  </a:lnTo>
                  <a:lnTo>
                    <a:pt x="1119" y="213"/>
                  </a:lnTo>
                  <a:lnTo>
                    <a:pt x="1120" y="213"/>
                  </a:lnTo>
                  <a:lnTo>
                    <a:pt x="1120" y="214"/>
                  </a:lnTo>
                  <a:lnTo>
                    <a:pt x="1120" y="215"/>
                  </a:lnTo>
                  <a:lnTo>
                    <a:pt x="1121" y="214"/>
                  </a:lnTo>
                  <a:lnTo>
                    <a:pt x="1121" y="215"/>
                  </a:lnTo>
                  <a:lnTo>
                    <a:pt x="1122" y="215"/>
                  </a:lnTo>
                  <a:lnTo>
                    <a:pt x="1123" y="216"/>
                  </a:lnTo>
                  <a:lnTo>
                    <a:pt x="1123" y="217"/>
                  </a:lnTo>
                  <a:lnTo>
                    <a:pt x="1123" y="218"/>
                  </a:lnTo>
                  <a:lnTo>
                    <a:pt x="1122" y="219"/>
                  </a:lnTo>
                  <a:lnTo>
                    <a:pt x="1122" y="220"/>
                  </a:lnTo>
                  <a:lnTo>
                    <a:pt x="1123" y="220"/>
                  </a:lnTo>
                  <a:lnTo>
                    <a:pt x="1124" y="220"/>
                  </a:lnTo>
                  <a:lnTo>
                    <a:pt x="1124" y="219"/>
                  </a:lnTo>
                  <a:lnTo>
                    <a:pt x="1124" y="220"/>
                  </a:lnTo>
                  <a:lnTo>
                    <a:pt x="1125" y="220"/>
                  </a:lnTo>
                  <a:lnTo>
                    <a:pt x="1125" y="219"/>
                  </a:lnTo>
                  <a:lnTo>
                    <a:pt x="1126" y="219"/>
                  </a:lnTo>
                  <a:lnTo>
                    <a:pt x="1126" y="220"/>
                  </a:lnTo>
                  <a:lnTo>
                    <a:pt x="1127" y="220"/>
                  </a:lnTo>
                  <a:lnTo>
                    <a:pt x="1128" y="220"/>
                  </a:lnTo>
                  <a:lnTo>
                    <a:pt x="1128" y="221"/>
                  </a:lnTo>
                  <a:lnTo>
                    <a:pt x="1129" y="221"/>
                  </a:lnTo>
                  <a:lnTo>
                    <a:pt x="1130" y="221"/>
                  </a:lnTo>
                  <a:lnTo>
                    <a:pt x="1130" y="220"/>
                  </a:lnTo>
                  <a:lnTo>
                    <a:pt x="1131" y="220"/>
                  </a:lnTo>
                  <a:lnTo>
                    <a:pt x="1131" y="221"/>
                  </a:lnTo>
                  <a:lnTo>
                    <a:pt x="1131" y="222"/>
                  </a:lnTo>
                  <a:lnTo>
                    <a:pt x="1131" y="223"/>
                  </a:lnTo>
                  <a:lnTo>
                    <a:pt x="1132" y="223"/>
                  </a:lnTo>
                  <a:lnTo>
                    <a:pt x="1132" y="222"/>
                  </a:lnTo>
                  <a:lnTo>
                    <a:pt x="1133" y="222"/>
                  </a:lnTo>
                  <a:lnTo>
                    <a:pt x="1132" y="221"/>
                  </a:lnTo>
                  <a:lnTo>
                    <a:pt x="1133" y="221"/>
                  </a:lnTo>
                  <a:lnTo>
                    <a:pt x="1133" y="222"/>
                  </a:lnTo>
                  <a:lnTo>
                    <a:pt x="1132" y="223"/>
                  </a:lnTo>
                  <a:lnTo>
                    <a:pt x="1133" y="223"/>
                  </a:lnTo>
                  <a:lnTo>
                    <a:pt x="1133" y="224"/>
                  </a:lnTo>
                  <a:lnTo>
                    <a:pt x="1132" y="224"/>
                  </a:lnTo>
                  <a:lnTo>
                    <a:pt x="1131" y="224"/>
                  </a:lnTo>
                  <a:lnTo>
                    <a:pt x="1132" y="224"/>
                  </a:lnTo>
                  <a:lnTo>
                    <a:pt x="1133" y="224"/>
                  </a:lnTo>
                  <a:lnTo>
                    <a:pt x="1133" y="225"/>
                  </a:lnTo>
                  <a:lnTo>
                    <a:pt x="1133" y="226"/>
                  </a:lnTo>
                  <a:lnTo>
                    <a:pt x="1133" y="227"/>
                  </a:lnTo>
                  <a:lnTo>
                    <a:pt x="1134" y="227"/>
                  </a:lnTo>
                  <a:lnTo>
                    <a:pt x="1135" y="227"/>
                  </a:lnTo>
                  <a:lnTo>
                    <a:pt x="1135" y="228"/>
                  </a:lnTo>
                  <a:lnTo>
                    <a:pt x="1134" y="228"/>
                  </a:lnTo>
                  <a:lnTo>
                    <a:pt x="1135" y="228"/>
                  </a:lnTo>
                  <a:lnTo>
                    <a:pt x="1136" y="228"/>
                  </a:lnTo>
                  <a:lnTo>
                    <a:pt x="1136" y="229"/>
                  </a:lnTo>
                  <a:lnTo>
                    <a:pt x="1136" y="230"/>
                  </a:lnTo>
                  <a:lnTo>
                    <a:pt x="1137" y="230"/>
                  </a:lnTo>
                  <a:lnTo>
                    <a:pt x="1138" y="230"/>
                  </a:lnTo>
                  <a:lnTo>
                    <a:pt x="1138" y="231"/>
                  </a:lnTo>
                  <a:lnTo>
                    <a:pt x="1139" y="231"/>
                  </a:lnTo>
                  <a:lnTo>
                    <a:pt x="1138" y="232"/>
                  </a:lnTo>
                  <a:lnTo>
                    <a:pt x="1139" y="232"/>
                  </a:lnTo>
                  <a:lnTo>
                    <a:pt x="1140" y="231"/>
                  </a:lnTo>
                  <a:lnTo>
                    <a:pt x="1141" y="232"/>
                  </a:lnTo>
                  <a:lnTo>
                    <a:pt x="1142" y="232"/>
                  </a:lnTo>
                  <a:lnTo>
                    <a:pt x="1142" y="233"/>
                  </a:lnTo>
                  <a:lnTo>
                    <a:pt x="1142" y="232"/>
                  </a:lnTo>
                  <a:lnTo>
                    <a:pt x="1143" y="231"/>
                  </a:lnTo>
                  <a:lnTo>
                    <a:pt x="1144" y="231"/>
                  </a:lnTo>
                  <a:lnTo>
                    <a:pt x="1145" y="232"/>
                  </a:lnTo>
                  <a:lnTo>
                    <a:pt x="1146" y="232"/>
                  </a:lnTo>
                  <a:lnTo>
                    <a:pt x="1147" y="233"/>
                  </a:lnTo>
                  <a:lnTo>
                    <a:pt x="1146" y="234"/>
                  </a:lnTo>
                  <a:lnTo>
                    <a:pt x="1145" y="235"/>
                  </a:lnTo>
                  <a:lnTo>
                    <a:pt x="1146" y="236"/>
                  </a:lnTo>
                  <a:lnTo>
                    <a:pt x="1147" y="237"/>
                  </a:lnTo>
                  <a:lnTo>
                    <a:pt x="1148" y="237"/>
                  </a:lnTo>
                  <a:lnTo>
                    <a:pt x="1148" y="238"/>
                  </a:lnTo>
                  <a:lnTo>
                    <a:pt x="1148" y="239"/>
                  </a:lnTo>
                  <a:lnTo>
                    <a:pt x="1149" y="239"/>
                  </a:lnTo>
                  <a:lnTo>
                    <a:pt x="1150" y="240"/>
                  </a:lnTo>
                  <a:lnTo>
                    <a:pt x="1150" y="241"/>
                  </a:lnTo>
                  <a:lnTo>
                    <a:pt x="1150" y="242"/>
                  </a:lnTo>
                  <a:lnTo>
                    <a:pt x="1150" y="243"/>
                  </a:lnTo>
                  <a:lnTo>
                    <a:pt x="1151" y="243"/>
                  </a:lnTo>
                  <a:lnTo>
                    <a:pt x="1151" y="244"/>
                  </a:lnTo>
                  <a:lnTo>
                    <a:pt x="1152" y="245"/>
                  </a:lnTo>
                  <a:lnTo>
                    <a:pt x="1151" y="246"/>
                  </a:lnTo>
                  <a:lnTo>
                    <a:pt x="1151" y="247"/>
                  </a:lnTo>
                  <a:lnTo>
                    <a:pt x="1150" y="248"/>
                  </a:lnTo>
                  <a:lnTo>
                    <a:pt x="1149" y="248"/>
                  </a:lnTo>
                  <a:lnTo>
                    <a:pt x="1148" y="248"/>
                  </a:lnTo>
                  <a:lnTo>
                    <a:pt x="1148" y="249"/>
                  </a:lnTo>
                  <a:lnTo>
                    <a:pt x="1148" y="250"/>
                  </a:lnTo>
                  <a:lnTo>
                    <a:pt x="1149" y="250"/>
                  </a:lnTo>
                  <a:lnTo>
                    <a:pt x="1148" y="252"/>
                  </a:lnTo>
                  <a:lnTo>
                    <a:pt x="1148" y="253"/>
                  </a:lnTo>
                  <a:lnTo>
                    <a:pt x="1148" y="254"/>
                  </a:lnTo>
                  <a:lnTo>
                    <a:pt x="1147" y="254"/>
                  </a:lnTo>
                  <a:lnTo>
                    <a:pt x="1146" y="255"/>
                  </a:lnTo>
                  <a:lnTo>
                    <a:pt x="1145" y="255"/>
                  </a:lnTo>
                  <a:lnTo>
                    <a:pt x="1145" y="256"/>
                  </a:lnTo>
                  <a:lnTo>
                    <a:pt x="1144" y="257"/>
                  </a:lnTo>
                  <a:lnTo>
                    <a:pt x="1143" y="258"/>
                  </a:lnTo>
                  <a:lnTo>
                    <a:pt x="1142" y="259"/>
                  </a:lnTo>
                  <a:lnTo>
                    <a:pt x="1143" y="260"/>
                  </a:lnTo>
                  <a:lnTo>
                    <a:pt x="1144" y="261"/>
                  </a:lnTo>
                  <a:lnTo>
                    <a:pt x="1144" y="262"/>
                  </a:lnTo>
                  <a:lnTo>
                    <a:pt x="1144" y="263"/>
                  </a:lnTo>
                  <a:lnTo>
                    <a:pt x="1143" y="263"/>
                  </a:lnTo>
                  <a:lnTo>
                    <a:pt x="1142" y="263"/>
                  </a:lnTo>
                  <a:lnTo>
                    <a:pt x="1142" y="264"/>
                  </a:lnTo>
                  <a:lnTo>
                    <a:pt x="1141" y="263"/>
                  </a:lnTo>
                  <a:lnTo>
                    <a:pt x="1141" y="264"/>
                  </a:lnTo>
                  <a:lnTo>
                    <a:pt x="1140" y="264"/>
                  </a:lnTo>
                  <a:lnTo>
                    <a:pt x="1140" y="265"/>
                  </a:lnTo>
                  <a:lnTo>
                    <a:pt x="1140" y="266"/>
                  </a:lnTo>
                  <a:lnTo>
                    <a:pt x="1139" y="266"/>
                  </a:lnTo>
                  <a:lnTo>
                    <a:pt x="1138" y="267"/>
                  </a:lnTo>
                  <a:lnTo>
                    <a:pt x="1138" y="266"/>
                  </a:lnTo>
                  <a:lnTo>
                    <a:pt x="1137" y="266"/>
                  </a:lnTo>
                  <a:lnTo>
                    <a:pt x="1137" y="265"/>
                  </a:lnTo>
                  <a:lnTo>
                    <a:pt x="1136" y="265"/>
                  </a:lnTo>
                  <a:lnTo>
                    <a:pt x="1136" y="266"/>
                  </a:lnTo>
                  <a:lnTo>
                    <a:pt x="1136" y="267"/>
                  </a:lnTo>
                  <a:lnTo>
                    <a:pt x="1135" y="267"/>
                  </a:lnTo>
                  <a:lnTo>
                    <a:pt x="1134" y="268"/>
                  </a:lnTo>
                  <a:lnTo>
                    <a:pt x="1134" y="269"/>
                  </a:lnTo>
                  <a:lnTo>
                    <a:pt x="1133" y="268"/>
                  </a:lnTo>
                  <a:lnTo>
                    <a:pt x="1133" y="269"/>
                  </a:lnTo>
                  <a:lnTo>
                    <a:pt x="1132" y="270"/>
                  </a:lnTo>
                  <a:lnTo>
                    <a:pt x="1132" y="271"/>
                  </a:lnTo>
                  <a:lnTo>
                    <a:pt x="1131" y="273"/>
                  </a:lnTo>
                  <a:lnTo>
                    <a:pt x="1130" y="274"/>
                  </a:lnTo>
                  <a:lnTo>
                    <a:pt x="1130" y="275"/>
                  </a:lnTo>
                  <a:lnTo>
                    <a:pt x="1130" y="276"/>
                  </a:lnTo>
                  <a:lnTo>
                    <a:pt x="1129" y="276"/>
                  </a:lnTo>
                  <a:lnTo>
                    <a:pt x="1129" y="277"/>
                  </a:lnTo>
                  <a:lnTo>
                    <a:pt x="1128" y="277"/>
                  </a:lnTo>
                  <a:lnTo>
                    <a:pt x="1128" y="278"/>
                  </a:lnTo>
                  <a:lnTo>
                    <a:pt x="1127" y="278"/>
                  </a:lnTo>
                  <a:lnTo>
                    <a:pt x="1127" y="279"/>
                  </a:lnTo>
                  <a:lnTo>
                    <a:pt x="1127" y="280"/>
                  </a:lnTo>
                  <a:lnTo>
                    <a:pt x="1126" y="280"/>
                  </a:lnTo>
                  <a:lnTo>
                    <a:pt x="1125" y="280"/>
                  </a:lnTo>
                  <a:lnTo>
                    <a:pt x="1125" y="279"/>
                  </a:lnTo>
                  <a:lnTo>
                    <a:pt x="1124" y="279"/>
                  </a:lnTo>
                  <a:lnTo>
                    <a:pt x="1124" y="278"/>
                  </a:lnTo>
                  <a:lnTo>
                    <a:pt x="1125" y="277"/>
                  </a:lnTo>
                  <a:lnTo>
                    <a:pt x="1124" y="277"/>
                  </a:lnTo>
                  <a:lnTo>
                    <a:pt x="1124" y="276"/>
                  </a:lnTo>
                  <a:lnTo>
                    <a:pt x="1124" y="275"/>
                  </a:lnTo>
                  <a:lnTo>
                    <a:pt x="1124" y="276"/>
                  </a:lnTo>
                  <a:lnTo>
                    <a:pt x="1124" y="277"/>
                  </a:lnTo>
                  <a:lnTo>
                    <a:pt x="1123" y="278"/>
                  </a:lnTo>
                  <a:lnTo>
                    <a:pt x="1122" y="279"/>
                  </a:lnTo>
                  <a:lnTo>
                    <a:pt x="1122" y="280"/>
                  </a:lnTo>
                  <a:lnTo>
                    <a:pt x="1121" y="280"/>
                  </a:lnTo>
                  <a:lnTo>
                    <a:pt x="1120" y="281"/>
                  </a:lnTo>
                  <a:lnTo>
                    <a:pt x="1120" y="282"/>
                  </a:lnTo>
                  <a:lnTo>
                    <a:pt x="1119" y="283"/>
                  </a:lnTo>
                  <a:lnTo>
                    <a:pt x="1118" y="284"/>
                  </a:lnTo>
                  <a:lnTo>
                    <a:pt x="1117" y="285"/>
                  </a:lnTo>
                  <a:lnTo>
                    <a:pt x="1117" y="286"/>
                  </a:lnTo>
                  <a:lnTo>
                    <a:pt x="1116" y="286"/>
                  </a:lnTo>
                  <a:lnTo>
                    <a:pt x="1116" y="285"/>
                  </a:lnTo>
                  <a:lnTo>
                    <a:pt x="1116" y="286"/>
                  </a:lnTo>
                  <a:lnTo>
                    <a:pt x="1116" y="287"/>
                  </a:lnTo>
                  <a:lnTo>
                    <a:pt x="1115" y="287"/>
                  </a:lnTo>
                  <a:lnTo>
                    <a:pt x="1116" y="287"/>
                  </a:lnTo>
                  <a:lnTo>
                    <a:pt x="1116" y="288"/>
                  </a:lnTo>
                  <a:lnTo>
                    <a:pt x="1117" y="289"/>
                  </a:lnTo>
                  <a:lnTo>
                    <a:pt x="1116" y="289"/>
                  </a:lnTo>
                  <a:lnTo>
                    <a:pt x="1117" y="289"/>
                  </a:lnTo>
                  <a:lnTo>
                    <a:pt x="1117" y="290"/>
                  </a:lnTo>
                  <a:lnTo>
                    <a:pt x="1116" y="291"/>
                  </a:lnTo>
                  <a:lnTo>
                    <a:pt x="1116" y="292"/>
                  </a:lnTo>
                  <a:lnTo>
                    <a:pt x="1116" y="291"/>
                  </a:lnTo>
                  <a:lnTo>
                    <a:pt x="1115" y="291"/>
                  </a:lnTo>
                  <a:lnTo>
                    <a:pt x="1115" y="292"/>
                  </a:lnTo>
                  <a:lnTo>
                    <a:pt x="1114" y="291"/>
                  </a:lnTo>
                  <a:lnTo>
                    <a:pt x="1113" y="290"/>
                  </a:lnTo>
                  <a:lnTo>
                    <a:pt x="1112" y="291"/>
                  </a:lnTo>
                  <a:lnTo>
                    <a:pt x="1112" y="290"/>
                  </a:lnTo>
                  <a:lnTo>
                    <a:pt x="1111" y="290"/>
                  </a:lnTo>
                  <a:lnTo>
                    <a:pt x="1111" y="289"/>
                  </a:lnTo>
                  <a:lnTo>
                    <a:pt x="1110" y="289"/>
                  </a:lnTo>
                  <a:lnTo>
                    <a:pt x="1109" y="289"/>
                  </a:lnTo>
                  <a:lnTo>
                    <a:pt x="1109" y="288"/>
                  </a:lnTo>
                  <a:lnTo>
                    <a:pt x="1109" y="289"/>
                  </a:lnTo>
                  <a:lnTo>
                    <a:pt x="1108" y="289"/>
                  </a:lnTo>
                  <a:lnTo>
                    <a:pt x="1108" y="290"/>
                  </a:lnTo>
                  <a:lnTo>
                    <a:pt x="1107" y="290"/>
                  </a:lnTo>
                  <a:lnTo>
                    <a:pt x="1107" y="289"/>
                  </a:lnTo>
                  <a:lnTo>
                    <a:pt x="1106" y="290"/>
                  </a:lnTo>
                  <a:lnTo>
                    <a:pt x="1105" y="290"/>
                  </a:lnTo>
                  <a:lnTo>
                    <a:pt x="1105" y="289"/>
                  </a:lnTo>
                  <a:lnTo>
                    <a:pt x="1105" y="290"/>
                  </a:lnTo>
                  <a:lnTo>
                    <a:pt x="1104" y="291"/>
                  </a:lnTo>
                  <a:lnTo>
                    <a:pt x="1104" y="292"/>
                  </a:lnTo>
                  <a:lnTo>
                    <a:pt x="1103" y="292"/>
                  </a:lnTo>
                  <a:lnTo>
                    <a:pt x="1104" y="293"/>
                  </a:lnTo>
                  <a:lnTo>
                    <a:pt x="1103" y="293"/>
                  </a:lnTo>
                  <a:lnTo>
                    <a:pt x="1103" y="294"/>
                  </a:lnTo>
                  <a:lnTo>
                    <a:pt x="1103" y="295"/>
                  </a:lnTo>
                  <a:lnTo>
                    <a:pt x="1102" y="296"/>
                  </a:lnTo>
                  <a:lnTo>
                    <a:pt x="1102" y="297"/>
                  </a:lnTo>
                  <a:lnTo>
                    <a:pt x="1102" y="298"/>
                  </a:lnTo>
                  <a:lnTo>
                    <a:pt x="1101" y="298"/>
                  </a:lnTo>
                  <a:lnTo>
                    <a:pt x="1101" y="299"/>
                  </a:lnTo>
                  <a:lnTo>
                    <a:pt x="1100" y="300"/>
                  </a:lnTo>
                  <a:lnTo>
                    <a:pt x="1100" y="301"/>
                  </a:lnTo>
                  <a:lnTo>
                    <a:pt x="1100" y="302"/>
                  </a:lnTo>
                  <a:lnTo>
                    <a:pt x="1101" y="303"/>
                  </a:lnTo>
                  <a:lnTo>
                    <a:pt x="1101" y="304"/>
                  </a:lnTo>
                  <a:lnTo>
                    <a:pt x="1100" y="304"/>
                  </a:lnTo>
                  <a:lnTo>
                    <a:pt x="1100" y="305"/>
                  </a:lnTo>
                  <a:lnTo>
                    <a:pt x="1099" y="306"/>
                  </a:lnTo>
                  <a:lnTo>
                    <a:pt x="1100" y="306"/>
                  </a:lnTo>
                  <a:lnTo>
                    <a:pt x="1100" y="307"/>
                  </a:lnTo>
                  <a:lnTo>
                    <a:pt x="1099" y="307"/>
                  </a:lnTo>
                  <a:lnTo>
                    <a:pt x="1098" y="307"/>
                  </a:lnTo>
                  <a:lnTo>
                    <a:pt x="1098" y="308"/>
                  </a:lnTo>
                  <a:lnTo>
                    <a:pt x="1098" y="309"/>
                  </a:lnTo>
                  <a:lnTo>
                    <a:pt x="1097" y="309"/>
                  </a:lnTo>
                  <a:lnTo>
                    <a:pt x="1097" y="310"/>
                  </a:lnTo>
                  <a:lnTo>
                    <a:pt x="1097" y="311"/>
                  </a:lnTo>
                  <a:lnTo>
                    <a:pt x="1096" y="311"/>
                  </a:lnTo>
                  <a:lnTo>
                    <a:pt x="1095" y="312"/>
                  </a:lnTo>
                  <a:lnTo>
                    <a:pt x="1096" y="312"/>
                  </a:lnTo>
                  <a:lnTo>
                    <a:pt x="1097" y="312"/>
                  </a:lnTo>
                  <a:lnTo>
                    <a:pt x="1097" y="313"/>
                  </a:lnTo>
                  <a:lnTo>
                    <a:pt x="1098" y="313"/>
                  </a:lnTo>
                  <a:lnTo>
                    <a:pt x="1100" y="313"/>
                  </a:lnTo>
                  <a:lnTo>
                    <a:pt x="1101" y="314"/>
                  </a:lnTo>
                  <a:lnTo>
                    <a:pt x="1102" y="314"/>
                  </a:lnTo>
                  <a:lnTo>
                    <a:pt x="1103" y="313"/>
                  </a:lnTo>
                  <a:lnTo>
                    <a:pt x="1103" y="314"/>
                  </a:lnTo>
                  <a:lnTo>
                    <a:pt x="1104" y="314"/>
                  </a:lnTo>
                  <a:lnTo>
                    <a:pt x="1104" y="315"/>
                  </a:lnTo>
                  <a:lnTo>
                    <a:pt x="1104" y="316"/>
                  </a:lnTo>
                  <a:lnTo>
                    <a:pt x="1104" y="317"/>
                  </a:lnTo>
                  <a:lnTo>
                    <a:pt x="1105" y="317"/>
                  </a:lnTo>
                  <a:lnTo>
                    <a:pt x="1104" y="318"/>
                  </a:lnTo>
                  <a:lnTo>
                    <a:pt x="1105" y="319"/>
                  </a:lnTo>
                  <a:lnTo>
                    <a:pt x="1104" y="319"/>
                  </a:lnTo>
                  <a:lnTo>
                    <a:pt x="1104" y="320"/>
                  </a:lnTo>
                  <a:lnTo>
                    <a:pt x="1104" y="321"/>
                  </a:lnTo>
                  <a:lnTo>
                    <a:pt x="1103" y="320"/>
                  </a:lnTo>
                  <a:lnTo>
                    <a:pt x="1103" y="321"/>
                  </a:lnTo>
                  <a:lnTo>
                    <a:pt x="1102" y="321"/>
                  </a:lnTo>
                  <a:lnTo>
                    <a:pt x="1102" y="322"/>
                  </a:lnTo>
                  <a:lnTo>
                    <a:pt x="1101" y="323"/>
                  </a:lnTo>
                  <a:lnTo>
                    <a:pt x="1101" y="324"/>
                  </a:lnTo>
                  <a:lnTo>
                    <a:pt x="1100" y="324"/>
                  </a:lnTo>
                  <a:lnTo>
                    <a:pt x="1100" y="325"/>
                  </a:lnTo>
                  <a:lnTo>
                    <a:pt x="1099" y="324"/>
                  </a:lnTo>
                  <a:lnTo>
                    <a:pt x="1099" y="323"/>
                  </a:lnTo>
                  <a:lnTo>
                    <a:pt x="1098" y="323"/>
                  </a:lnTo>
                  <a:lnTo>
                    <a:pt x="1098" y="324"/>
                  </a:lnTo>
                  <a:lnTo>
                    <a:pt x="1097" y="324"/>
                  </a:lnTo>
                  <a:lnTo>
                    <a:pt x="1096" y="325"/>
                  </a:lnTo>
                  <a:lnTo>
                    <a:pt x="1095" y="323"/>
                  </a:lnTo>
                  <a:lnTo>
                    <a:pt x="1094" y="323"/>
                  </a:lnTo>
                  <a:lnTo>
                    <a:pt x="1094" y="322"/>
                  </a:lnTo>
                  <a:lnTo>
                    <a:pt x="1093" y="322"/>
                  </a:lnTo>
                  <a:lnTo>
                    <a:pt x="1093" y="321"/>
                  </a:lnTo>
                  <a:lnTo>
                    <a:pt x="1092" y="321"/>
                  </a:lnTo>
                  <a:lnTo>
                    <a:pt x="1091" y="322"/>
                  </a:lnTo>
                  <a:lnTo>
                    <a:pt x="1090" y="322"/>
                  </a:lnTo>
                  <a:lnTo>
                    <a:pt x="1089" y="322"/>
                  </a:lnTo>
                  <a:lnTo>
                    <a:pt x="1088" y="323"/>
                  </a:lnTo>
                  <a:lnTo>
                    <a:pt x="1087" y="323"/>
                  </a:lnTo>
                  <a:lnTo>
                    <a:pt x="1086" y="322"/>
                  </a:lnTo>
                  <a:lnTo>
                    <a:pt x="1086" y="321"/>
                  </a:lnTo>
                  <a:lnTo>
                    <a:pt x="1085" y="321"/>
                  </a:lnTo>
                  <a:lnTo>
                    <a:pt x="1085" y="322"/>
                  </a:lnTo>
                  <a:lnTo>
                    <a:pt x="1084" y="322"/>
                  </a:lnTo>
                  <a:lnTo>
                    <a:pt x="1084" y="321"/>
                  </a:lnTo>
                  <a:lnTo>
                    <a:pt x="1084" y="320"/>
                  </a:lnTo>
                  <a:lnTo>
                    <a:pt x="1083" y="320"/>
                  </a:lnTo>
                  <a:lnTo>
                    <a:pt x="1082" y="320"/>
                  </a:lnTo>
                  <a:lnTo>
                    <a:pt x="1081" y="320"/>
                  </a:lnTo>
                  <a:lnTo>
                    <a:pt x="1080" y="320"/>
                  </a:lnTo>
                  <a:lnTo>
                    <a:pt x="1080" y="321"/>
                  </a:lnTo>
                  <a:lnTo>
                    <a:pt x="1080" y="322"/>
                  </a:lnTo>
                  <a:lnTo>
                    <a:pt x="1079" y="322"/>
                  </a:lnTo>
                  <a:lnTo>
                    <a:pt x="1079" y="323"/>
                  </a:lnTo>
                  <a:lnTo>
                    <a:pt x="1079" y="324"/>
                  </a:lnTo>
                  <a:lnTo>
                    <a:pt x="1078" y="324"/>
                  </a:lnTo>
                  <a:lnTo>
                    <a:pt x="1078" y="325"/>
                  </a:lnTo>
                  <a:lnTo>
                    <a:pt x="1077" y="327"/>
                  </a:lnTo>
                  <a:lnTo>
                    <a:pt x="1077" y="328"/>
                  </a:lnTo>
                  <a:lnTo>
                    <a:pt x="1076" y="328"/>
                  </a:lnTo>
                  <a:lnTo>
                    <a:pt x="1077" y="328"/>
                  </a:lnTo>
                  <a:lnTo>
                    <a:pt x="1076" y="328"/>
                  </a:lnTo>
                  <a:lnTo>
                    <a:pt x="1076" y="329"/>
                  </a:lnTo>
                  <a:lnTo>
                    <a:pt x="1075" y="329"/>
                  </a:lnTo>
                  <a:lnTo>
                    <a:pt x="1074" y="330"/>
                  </a:lnTo>
                  <a:lnTo>
                    <a:pt x="1073" y="330"/>
                  </a:lnTo>
                  <a:lnTo>
                    <a:pt x="1073" y="331"/>
                  </a:lnTo>
                  <a:lnTo>
                    <a:pt x="1073" y="332"/>
                  </a:lnTo>
                  <a:lnTo>
                    <a:pt x="1072" y="333"/>
                  </a:lnTo>
                  <a:lnTo>
                    <a:pt x="1072" y="334"/>
                  </a:lnTo>
                  <a:lnTo>
                    <a:pt x="1072" y="335"/>
                  </a:lnTo>
                  <a:lnTo>
                    <a:pt x="1071" y="336"/>
                  </a:lnTo>
                  <a:lnTo>
                    <a:pt x="1071" y="337"/>
                  </a:lnTo>
                  <a:lnTo>
                    <a:pt x="1070" y="338"/>
                  </a:lnTo>
                  <a:lnTo>
                    <a:pt x="1070" y="339"/>
                  </a:lnTo>
                  <a:lnTo>
                    <a:pt x="1070" y="340"/>
                  </a:lnTo>
                  <a:lnTo>
                    <a:pt x="1071" y="341"/>
                  </a:lnTo>
                  <a:lnTo>
                    <a:pt x="1071" y="343"/>
                  </a:lnTo>
                  <a:lnTo>
                    <a:pt x="1070" y="344"/>
                  </a:lnTo>
                  <a:lnTo>
                    <a:pt x="1070" y="345"/>
                  </a:lnTo>
                  <a:lnTo>
                    <a:pt x="1069" y="346"/>
                  </a:lnTo>
                  <a:lnTo>
                    <a:pt x="1069" y="347"/>
                  </a:lnTo>
                  <a:lnTo>
                    <a:pt x="1068" y="347"/>
                  </a:lnTo>
                  <a:lnTo>
                    <a:pt x="1068" y="348"/>
                  </a:lnTo>
                  <a:lnTo>
                    <a:pt x="1068" y="349"/>
                  </a:lnTo>
                  <a:lnTo>
                    <a:pt x="1068" y="350"/>
                  </a:lnTo>
                  <a:lnTo>
                    <a:pt x="1068" y="351"/>
                  </a:lnTo>
                  <a:lnTo>
                    <a:pt x="1069" y="351"/>
                  </a:lnTo>
                  <a:lnTo>
                    <a:pt x="1070" y="352"/>
                  </a:lnTo>
                  <a:lnTo>
                    <a:pt x="1070" y="353"/>
                  </a:lnTo>
                  <a:lnTo>
                    <a:pt x="1069" y="354"/>
                  </a:lnTo>
                  <a:lnTo>
                    <a:pt x="1069" y="355"/>
                  </a:lnTo>
                  <a:lnTo>
                    <a:pt x="1069" y="356"/>
                  </a:lnTo>
                  <a:lnTo>
                    <a:pt x="1069" y="357"/>
                  </a:lnTo>
                  <a:lnTo>
                    <a:pt x="1068" y="357"/>
                  </a:lnTo>
                  <a:lnTo>
                    <a:pt x="1068" y="358"/>
                  </a:lnTo>
                  <a:lnTo>
                    <a:pt x="1068" y="359"/>
                  </a:lnTo>
                  <a:lnTo>
                    <a:pt x="1069" y="359"/>
                  </a:lnTo>
                  <a:lnTo>
                    <a:pt x="1068" y="360"/>
                  </a:lnTo>
                  <a:lnTo>
                    <a:pt x="1069" y="361"/>
                  </a:lnTo>
                  <a:lnTo>
                    <a:pt x="1070" y="362"/>
                  </a:lnTo>
                  <a:lnTo>
                    <a:pt x="1069" y="363"/>
                  </a:lnTo>
                  <a:lnTo>
                    <a:pt x="1068" y="363"/>
                  </a:lnTo>
                  <a:lnTo>
                    <a:pt x="1067" y="363"/>
                  </a:lnTo>
                  <a:lnTo>
                    <a:pt x="1067" y="364"/>
                  </a:lnTo>
                  <a:lnTo>
                    <a:pt x="1066" y="365"/>
                  </a:lnTo>
                  <a:lnTo>
                    <a:pt x="1065" y="365"/>
                  </a:lnTo>
                  <a:lnTo>
                    <a:pt x="1065" y="366"/>
                  </a:lnTo>
                  <a:lnTo>
                    <a:pt x="1064" y="366"/>
                  </a:lnTo>
                  <a:lnTo>
                    <a:pt x="1063" y="366"/>
                  </a:lnTo>
                  <a:lnTo>
                    <a:pt x="1063" y="367"/>
                  </a:lnTo>
                  <a:lnTo>
                    <a:pt x="1064" y="367"/>
                  </a:lnTo>
                  <a:lnTo>
                    <a:pt x="1064" y="368"/>
                  </a:lnTo>
                  <a:lnTo>
                    <a:pt x="1065" y="368"/>
                  </a:lnTo>
                  <a:lnTo>
                    <a:pt x="1063" y="369"/>
                  </a:lnTo>
                  <a:lnTo>
                    <a:pt x="1063" y="370"/>
                  </a:lnTo>
                  <a:lnTo>
                    <a:pt x="1064" y="370"/>
                  </a:lnTo>
                  <a:lnTo>
                    <a:pt x="1064" y="371"/>
                  </a:lnTo>
                  <a:lnTo>
                    <a:pt x="1064" y="372"/>
                  </a:lnTo>
                  <a:lnTo>
                    <a:pt x="1063" y="372"/>
                  </a:lnTo>
                  <a:lnTo>
                    <a:pt x="1064" y="373"/>
                  </a:lnTo>
                  <a:lnTo>
                    <a:pt x="1063" y="373"/>
                  </a:lnTo>
                  <a:lnTo>
                    <a:pt x="1062" y="373"/>
                  </a:lnTo>
                  <a:lnTo>
                    <a:pt x="1061" y="374"/>
                  </a:lnTo>
                  <a:lnTo>
                    <a:pt x="1061" y="375"/>
                  </a:lnTo>
                  <a:lnTo>
                    <a:pt x="1062" y="375"/>
                  </a:lnTo>
                  <a:lnTo>
                    <a:pt x="1062" y="376"/>
                  </a:lnTo>
                  <a:lnTo>
                    <a:pt x="1063" y="376"/>
                  </a:lnTo>
                  <a:lnTo>
                    <a:pt x="1064" y="376"/>
                  </a:lnTo>
                  <a:lnTo>
                    <a:pt x="1065" y="376"/>
                  </a:lnTo>
                  <a:lnTo>
                    <a:pt x="1066" y="376"/>
                  </a:lnTo>
                  <a:lnTo>
                    <a:pt x="1066" y="377"/>
                  </a:lnTo>
                  <a:lnTo>
                    <a:pt x="1067" y="377"/>
                  </a:lnTo>
                  <a:lnTo>
                    <a:pt x="1067" y="378"/>
                  </a:lnTo>
                  <a:lnTo>
                    <a:pt x="1068" y="378"/>
                  </a:lnTo>
                  <a:lnTo>
                    <a:pt x="1069" y="379"/>
                  </a:lnTo>
                  <a:lnTo>
                    <a:pt x="1070" y="380"/>
                  </a:lnTo>
                  <a:lnTo>
                    <a:pt x="1071" y="380"/>
                  </a:lnTo>
                  <a:lnTo>
                    <a:pt x="1071" y="381"/>
                  </a:lnTo>
                  <a:lnTo>
                    <a:pt x="1070" y="381"/>
                  </a:lnTo>
                  <a:lnTo>
                    <a:pt x="1071" y="381"/>
                  </a:lnTo>
                  <a:lnTo>
                    <a:pt x="1071" y="382"/>
                  </a:lnTo>
                  <a:lnTo>
                    <a:pt x="1072" y="383"/>
                  </a:lnTo>
                  <a:lnTo>
                    <a:pt x="1072" y="384"/>
                  </a:lnTo>
                  <a:lnTo>
                    <a:pt x="1073" y="384"/>
                  </a:lnTo>
                  <a:lnTo>
                    <a:pt x="1073" y="385"/>
                  </a:lnTo>
                  <a:lnTo>
                    <a:pt x="1074" y="385"/>
                  </a:lnTo>
                  <a:lnTo>
                    <a:pt x="1073" y="386"/>
                  </a:lnTo>
                  <a:lnTo>
                    <a:pt x="1074" y="387"/>
                  </a:lnTo>
                  <a:lnTo>
                    <a:pt x="1073" y="387"/>
                  </a:lnTo>
                  <a:lnTo>
                    <a:pt x="1073" y="388"/>
                  </a:lnTo>
                  <a:lnTo>
                    <a:pt x="1073" y="389"/>
                  </a:lnTo>
                  <a:lnTo>
                    <a:pt x="1074" y="389"/>
                  </a:lnTo>
                  <a:lnTo>
                    <a:pt x="1074" y="390"/>
                  </a:lnTo>
                  <a:lnTo>
                    <a:pt x="1075" y="392"/>
                  </a:lnTo>
                  <a:lnTo>
                    <a:pt x="1075" y="393"/>
                  </a:lnTo>
                  <a:lnTo>
                    <a:pt x="1075" y="394"/>
                  </a:lnTo>
                  <a:lnTo>
                    <a:pt x="1076" y="394"/>
                  </a:lnTo>
                  <a:lnTo>
                    <a:pt x="1077" y="395"/>
                  </a:lnTo>
                  <a:lnTo>
                    <a:pt x="1077" y="394"/>
                  </a:lnTo>
                  <a:lnTo>
                    <a:pt x="1078" y="394"/>
                  </a:lnTo>
                  <a:lnTo>
                    <a:pt x="1079" y="394"/>
                  </a:lnTo>
                  <a:lnTo>
                    <a:pt x="1080" y="394"/>
                  </a:lnTo>
                  <a:lnTo>
                    <a:pt x="1080" y="395"/>
                  </a:lnTo>
                  <a:lnTo>
                    <a:pt x="1080" y="396"/>
                  </a:lnTo>
                  <a:lnTo>
                    <a:pt x="1079" y="396"/>
                  </a:lnTo>
                  <a:lnTo>
                    <a:pt x="1079" y="397"/>
                  </a:lnTo>
                  <a:lnTo>
                    <a:pt x="1079" y="398"/>
                  </a:lnTo>
                  <a:lnTo>
                    <a:pt x="1079" y="399"/>
                  </a:lnTo>
                  <a:lnTo>
                    <a:pt x="1080" y="398"/>
                  </a:lnTo>
                  <a:lnTo>
                    <a:pt x="1080" y="399"/>
                  </a:lnTo>
                  <a:lnTo>
                    <a:pt x="1081" y="400"/>
                  </a:lnTo>
                  <a:lnTo>
                    <a:pt x="1082" y="400"/>
                  </a:lnTo>
                  <a:lnTo>
                    <a:pt x="1083" y="399"/>
                  </a:lnTo>
                  <a:lnTo>
                    <a:pt x="1084" y="399"/>
                  </a:lnTo>
                  <a:lnTo>
                    <a:pt x="1084" y="400"/>
                  </a:lnTo>
                  <a:lnTo>
                    <a:pt x="1084" y="402"/>
                  </a:lnTo>
                  <a:lnTo>
                    <a:pt x="1085" y="403"/>
                  </a:lnTo>
                  <a:lnTo>
                    <a:pt x="1085" y="402"/>
                  </a:lnTo>
                  <a:lnTo>
                    <a:pt x="1086" y="401"/>
                  </a:lnTo>
                  <a:lnTo>
                    <a:pt x="1086" y="400"/>
                  </a:lnTo>
                  <a:lnTo>
                    <a:pt x="1087" y="401"/>
                  </a:lnTo>
                  <a:lnTo>
                    <a:pt x="1087" y="402"/>
                  </a:lnTo>
                  <a:lnTo>
                    <a:pt x="1088" y="402"/>
                  </a:lnTo>
                  <a:lnTo>
                    <a:pt x="1088" y="403"/>
                  </a:lnTo>
                  <a:lnTo>
                    <a:pt x="1088" y="404"/>
                  </a:lnTo>
                  <a:lnTo>
                    <a:pt x="1088" y="405"/>
                  </a:lnTo>
                  <a:lnTo>
                    <a:pt x="1089" y="406"/>
                  </a:lnTo>
                  <a:lnTo>
                    <a:pt x="1090" y="407"/>
                  </a:lnTo>
                  <a:lnTo>
                    <a:pt x="1090" y="408"/>
                  </a:lnTo>
                  <a:lnTo>
                    <a:pt x="1090" y="409"/>
                  </a:lnTo>
                  <a:lnTo>
                    <a:pt x="1091" y="409"/>
                  </a:lnTo>
                  <a:lnTo>
                    <a:pt x="1091" y="410"/>
                  </a:lnTo>
                  <a:lnTo>
                    <a:pt x="1091" y="411"/>
                  </a:lnTo>
                  <a:lnTo>
                    <a:pt x="1091" y="412"/>
                  </a:lnTo>
                  <a:lnTo>
                    <a:pt x="1092" y="413"/>
                  </a:lnTo>
                  <a:lnTo>
                    <a:pt x="1093" y="413"/>
                  </a:lnTo>
                  <a:lnTo>
                    <a:pt x="1094" y="412"/>
                  </a:lnTo>
                  <a:lnTo>
                    <a:pt x="1094" y="413"/>
                  </a:lnTo>
                  <a:lnTo>
                    <a:pt x="1095" y="414"/>
                  </a:lnTo>
                  <a:lnTo>
                    <a:pt x="1096" y="414"/>
                  </a:lnTo>
                  <a:lnTo>
                    <a:pt x="1097" y="414"/>
                  </a:lnTo>
                  <a:lnTo>
                    <a:pt x="1097" y="415"/>
                  </a:lnTo>
                  <a:lnTo>
                    <a:pt x="1098" y="416"/>
                  </a:lnTo>
                  <a:lnTo>
                    <a:pt x="1097" y="417"/>
                  </a:lnTo>
                  <a:lnTo>
                    <a:pt x="1097" y="418"/>
                  </a:lnTo>
                  <a:lnTo>
                    <a:pt x="1097" y="419"/>
                  </a:lnTo>
                  <a:lnTo>
                    <a:pt x="1097" y="420"/>
                  </a:lnTo>
                  <a:lnTo>
                    <a:pt x="1097" y="421"/>
                  </a:lnTo>
                  <a:lnTo>
                    <a:pt x="1098" y="421"/>
                  </a:lnTo>
                  <a:lnTo>
                    <a:pt x="1098" y="422"/>
                  </a:lnTo>
                  <a:lnTo>
                    <a:pt x="1098" y="423"/>
                  </a:lnTo>
                  <a:lnTo>
                    <a:pt x="1098" y="424"/>
                  </a:lnTo>
                  <a:lnTo>
                    <a:pt x="1099" y="424"/>
                  </a:lnTo>
                  <a:lnTo>
                    <a:pt x="1099" y="425"/>
                  </a:lnTo>
                  <a:lnTo>
                    <a:pt x="1100" y="425"/>
                  </a:lnTo>
                  <a:lnTo>
                    <a:pt x="1100" y="426"/>
                  </a:lnTo>
                  <a:lnTo>
                    <a:pt x="1100" y="427"/>
                  </a:lnTo>
                  <a:lnTo>
                    <a:pt x="1096" y="431"/>
                  </a:lnTo>
                  <a:lnTo>
                    <a:pt x="1091" y="434"/>
                  </a:lnTo>
                  <a:lnTo>
                    <a:pt x="1091" y="435"/>
                  </a:lnTo>
                  <a:lnTo>
                    <a:pt x="1092" y="436"/>
                  </a:lnTo>
                  <a:lnTo>
                    <a:pt x="1093" y="437"/>
                  </a:lnTo>
                  <a:lnTo>
                    <a:pt x="1094" y="437"/>
                  </a:lnTo>
                  <a:lnTo>
                    <a:pt x="1094" y="438"/>
                  </a:lnTo>
                  <a:lnTo>
                    <a:pt x="1094" y="439"/>
                  </a:lnTo>
                  <a:lnTo>
                    <a:pt x="1094" y="440"/>
                  </a:lnTo>
                  <a:lnTo>
                    <a:pt x="1093" y="440"/>
                  </a:lnTo>
                  <a:lnTo>
                    <a:pt x="1091" y="439"/>
                  </a:lnTo>
                  <a:lnTo>
                    <a:pt x="1091" y="438"/>
                  </a:lnTo>
                  <a:lnTo>
                    <a:pt x="1090" y="438"/>
                  </a:lnTo>
                  <a:lnTo>
                    <a:pt x="1089" y="438"/>
                  </a:lnTo>
                  <a:lnTo>
                    <a:pt x="1088" y="437"/>
                  </a:lnTo>
                  <a:lnTo>
                    <a:pt x="1088" y="436"/>
                  </a:lnTo>
                  <a:lnTo>
                    <a:pt x="1087" y="436"/>
                  </a:lnTo>
                  <a:lnTo>
                    <a:pt x="1086" y="436"/>
                  </a:lnTo>
                  <a:lnTo>
                    <a:pt x="1086" y="435"/>
                  </a:lnTo>
                  <a:lnTo>
                    <a:pt x="1085" y="435"/>
                  </a:lnTo>
                  <a:lnTo>
                    <a:pt x="1084" y="434"/>
                  </a:lnTo>
                  <a:lnTo>
                    <a:pt x="1084" y="433"/>
                  </a:lnTo>
                  <a:lnTo>
                    <a:pt x="1082" y="433"/>
                  </a:lnTo>
                  <a:lnTo>
                    <a:pt x="1081" y="433"/>
                  </a:lnTo>
                  <a:lnTo>
                    <a:pt x="1080" y="432"/>
                  </a:lnTo>
                  <a:lnTo>
                    <a:pt x="1080" y="433"/>
                  </a:lnTo>
                  <a:lnTo>
                    <a:pt x="1079" y="433"/>
                  </a:lnTo>
                  <a:lnTo>
                    <a:pt x="1078" y="433"/>
                  </a:lnTo>
                  <a:lnTo>
                    <a:pt x="1078" y="432"/>
                  </a:lnTo>
                  <a:lnTo>
                    <a:pt x="1077" y="432"/>
                  </a:lnTo>
                  <a:lnTo>
                    <a:pt x="1076" y="432"/>
                  </a:lnTo>
                  <a:lnTo>
                    <a:pt x="1074" y="432"/>
                  </a:lnTo>
                  <a:lnTo>
                    <a:pt x="1074" y="431"/>
                  </a:lnTo>
                  <a:lnTo>
                    <a:pt x="1073" y="431"/>
                  </a:lnTo>
                  <a:lnTo>
                    <a:pt x="1072" y="431"/>
                  </a:lnTo>
                  <a:lnTo>
                    <a:pt x="1071" y="431"/>
                  </a:lnTo>
                  <a:lnTo>
                    <a:pt x="1071" y="432"/>
                  </a:lnTo>
                  <a:lnTo>
                    <a:pt x="1070" y="432"/>
                  </a:lnTo>
                  <a:lnTo>
                    <a:pt x="1070" y="431"/>
                  </a:lnTo>
                  <a:lnTo>
                    <a:pt x="1069" y="430"/>
                  </a:lnTo>
                  <a:lnTo>
                    <a:pt x="1069" y="429"/>
                  </a:lnTo>
                  <a:lnTo>
                    <a:pt x="1068" y="429"/>
                  </a:lnTo>
                  <a:lnTo>
                    <a:pt x="1068" y="430"/>
                  </a:lnTo>
                  <a:lnTo>
                    <a:pt x="1067" y="430"/>
                  </a:lnTo>
                  <a:lnTo>
                    <a:pt x="1067" y="429"/>
                  </a:lnTo>
                  <a:lnTo>
                    <a:pt x="1066" y="429"/>
                  </a:lnTo>
                  <a:lnTo>
                    <a:pt x="1066" y="428"/>
                  </a:lnTo>
                  <a:lnTo>
                    <a:pt x="1066" y="427"/>
                  </a:lnTo>
                  <a:lnTo>
                    <a:pt x="1065" y="427"/>
                  </a:lnTo>
                  <a:lnTo>
                    <a:pt x="1064" y="427"/>
                  </a:lnTo>
                  <a:lnTo>
                    <a:pt x="1064" y="428"/>
                  </a:lnTo>
                  <a:lnTo>
                    <a:pt x="1063" y="428"/>
                  </a:lnTo>
                  <a:lnTo>
                    <a:pt x="1063" y="429"/>
                  </a:lnTo>
                  <a:lnTo>
                    <a:pt x="1062" y="429"/>
                  </a:lnTo>
                  <a:lnTo>
                    <a:pt x="1061" y="429"/>
                  </a:lnTo>
                  <a:lnTo>
                    <a:pt x="1059" y="429"/>
                  </a:lnTo>
                  <a:lnTo>
                    <a:pt x="1059" y="431"/>
                  </a:lnTo>
                  <a:lnTo>
                    <a:pt x="1058" y="431"/>
                  </a:lnTo>
                  <a:lnTo>
                    <a:pt x="1057" y="431"/>
                  </a:lnTo>
                  <a:lnTo>
                    <a:pt x="1056" y="431"/>
                  </a:lnTo>
                  <a:lnTo>
                    <a:pt x="1055" y="431"/>
                  </a:lnTo>
                  <a:lnTo>
                    <a:pt x="1055" y="432"/>
                  </a:lnTo>
                  <a:lnTo>
                    <a:pt x="1056" y="432"/>
                  </a:lnTo>
                  <a:lnTo>
                    <a:pt x="1055" y="433"/>
                  </a:lnTo>
                  <a:lnTo>
                    <a:pt x="1055" y="434"/>
                  </a:lnTo>
                  <a:lnTo>
                    <a:pt x="1055" y="435"/>
                  </a:lnTo>
                  <a:lnTo>
                    <a:pt x="1054" y="436"/>
                  </a:lnTo>
                  <a:lnTo>
                    <a:pt x="1054" y="437"/>
                  </a:lnTo>
                  <a:lnTo>
                    <a:pt x="1053" y="436"/>
                  </a:lnTo>
                  <a:lnTo>
                    <a:pt x="1053" y="437"/>
                  </a:lnTo>
                  <a:lnTo>
                    <a:pt x="1052" y="437"/>
                  </a:lnTo>
                  <a:lnTo>
                    <a:pt x="1051" y="438"/>
                  </a:lnTo>
                  <a:lnTo>
                    <a:pt x="1050" y="438"/>
                  </a:lnTo>
                  <a:lnTo>
                    <a:pt x="1050" y="439"/>
                  </a:lnTo>
                  <a:lnTo>
                    <a:pt x="1050" y="438"/>
                  </a:lnTo>
                  <a:lnTo>
                    <a:pt x="1049" y="438"/>
                  </a:lnTo>
                  <a:lnTo>
                    <a:pt x="1048" y="438"/>
                  </a:lnTo>
                  <a:lnTo>
                    <a:pt x="1047" y="438"/>
                  </a:lnTo>
                  <a:lnTo>
                    <a:pt x="1046" y="439"/>
                  </a:lnTo>
                  <a:lnTo>
                    <a:pt x="1045" y="439"/>
                  </a:lnTo>
                  <a:lnTo>
                    <a:pt x="1046" y="438"/>
                  </a:lnTo>
                  <a:lnTo>
                    <a:pt x="1045" y="438"/>
                  </a:lnTo>
                  <a:lnTo>
                    <a:pt x="1045" y="437"/>
                  </a:lnTo>
                  <a:lnTo>
                    <a:pt x="1044" y="437"/>
                  </a:lnTo>
                  <a:lnTo>
                    <a:pt x="1043" y="437"/>
                  </a:lnTo>
                  <a:lnTo>
                    <a:pt x="1042" y="437"/>
                  </a:lnTo>
                  <a:lnTo>
                    <a:pt x="1041" y="437"/>
                  </a:lnTo>
                  <a:lnTo>
                    <a:pt x="1041" y="436"/>
                  </a:lnTo>
                  <a:lnTo>
                    <a:pt x="1040" y="436"/>
                  </a:lnTo>
                  <a:lnTo>
                    <a:pt x="1041" y="435"/>
                  </a:lnTo>
                  <a:lnTo>
                    <a:pt x="1041" y="434"/>
                  </a:lnTo>
                  <a:lnTo>
                    <a:pt x="1040" y="434"/>
                  </a:lnTo>
                  <a:lnTo>
                    <a:pt x="1040" y="433"/>
                  </a:lnTo>
                  <a:lnTo>
                    <a:pt x="1039" y="433"/>
                  </a:lnTo>
                  <a:lnTo>
                    <a:pt x="1039" y="434"/>
                  </a:lnTo>
                  <a:lnTo>
                    <a:pt x="1038" y="434"/>
                  </a:lnTo>
                  <a:lnTo>
                    <a:pt x="1038" y="433"/>
                  </a:lnTo>
                  <a:lnTo>
                    <a:pt x="1037" y="432"/>
                  </a:lnTo>
                  <a:lnTo>
                    <a:pt x="1037" y="431"/>
                  </a:lnTo>
                  <a:lnTo>
                    <a:pt x="1036" y="431"/>
                  </a:lnTo>
                  <a:lnTo>
                    <a:pt x="1036" y="430"/>
                  </a:lnTo>
                  <a:lnTo>
                    <a:pt x="1036" y="431"/>
                  </a:lnTo>
                  <a:lnTo>
                    <a:pt x="1035" y="431"/>
                  </a:lnTo>
                  <a:lnTo>
                    <a:pt x="1034" y="431"/>
                  </a:lnTo>
                  <a:lnTo>
                    <a:pt x="1034" y="430"/>
                  </a:lnTo>
                  <a:lnTo>
                    <a:pt x="1034" y="431"/>
                  </a:lnTo>
                  <a:lnTo>
                    <a:pt x="1033" y="431"/>
                  </a:lnTo>
                  <a:lnTo>
                    <a:pt x="1032" y="432"/>
                  </a:lnTo>
                  <a:lnTo>
                    <a:pt x="1032" y="433"/>
                  </a:lnTo>
                  <a:lnTo>
                    <a:pt x="1031" y="433"/>
                  </a:lnTo>
                  <a:lnTo>
                    <a:pt x="1031" y="434"/>
                  </a:lnTo>
                  <a:lnTo>
                    <a:pt x="1030" y="434"/>
                  </a:lnTo>
                  <a:lnTo>
                    <a:pt x="1030" y="433"/>
                  </a:lnTo>
                  <a:lnTo>
                    <a:pt x="1029" y="433"/>
                  </a:lnTo>
                  <a:lnTo>
                    <a:pt x="1029" y="432"/>
                  </a:lnTo>
                  <a:lnTo>
                    <a:pt x="1029" y="431"/>
                  </a:lnTo>
                  <a:lnTo>
                    <a:pt x="1028" y="432"/>
                  </a:lnTo>
                  <a:lnTo>
                    <a:pt x="1028" y="433"/>
                  </a:lnTo>
                  <a:lnTo>
                    <a:pt x="1027" y="433"/>
                  </a:lnTo>
                  <a:lnTo>
                    <a:pt x="1026" y="433"/>
                  </a:lnTo>
                  <a:lnTo>
                    <a:pt x="1028" y="435"/>
                  </a:lnTo>
                  <a:lnTo>
                    <a:pt x="1038" y="448"/>
                  </a:lnTo>
                  <a:lnTo>
                    <a:pt x="1038" y="449"/>
                  </a:lnTo>
                  <a:lnTo>
                    <a:pt x="1038" y="450"/>
                  </a:lnTo>
                  <a:lnTo>
                    <a:pt x="1038" y="451"/>
                  </a:lnTo>
                  <a:lnTo>
                    <a:pt x="1038" y="452"/>
                  </a:lnTo>
                  <a:lnTo>
                    <a:pt x="1038" y="453"/>
                  </a:lnTo>
                  <a:lnTo>
                    <a:pt x="1037" y="453"/>
                  </a:lnTo>
                  <a:lnTo>
                    <a:pt x="1036" y="453"/>
                  </a:lnTo>
                  <a:lnTo>
                    <a:pt x="1035" y="453"/>
                  </a:lnTo>
                  <a:lnTo>
                    <a:pt x="1035" y="452"/>
                  </a:lnTo>
                  <a:lnTo>
                    <a:pt x="1034" y="452"/>
                  </a:lnTo>
                  <a:lnTo>
                    <a:pt x="1033" y="451"/>
                  </a:lnTo>
                  <a:lnTo>
                    <a:pt x="1032" y="451"/>
                  </a:lnTo>
                  <a:lnTo>
                    <a:pt x="1031" y="451"/>
                  </a:lnTo>
                  <a:lnTo>
                    <a:pt x="1030" y="451"/>
                  </a:lnTo>
                  <a:lnTo>
                    <a:pt x="1029" y="450"/>
                  </a:lnTo>
                  <a:lnTo>
                    <a:pt x="1028" y="449"/>
                  </a:lnTo>
                  <a:lnTo>
                    <a:pt x="1028" y="448"/>
                  </a:lnTo>
                  <a:lnTo>
                    <a:pt x="1027" y="448"/>
                  </a:lnTo>
                  <a:lnTo>
                    <a:pt x="1026" y="448"/>
                  </a:lnTo>
                  <a:lnTo>
                    <a:pt x="1026" y="447"/>
                  </a:lnTo>
                  <a:lnTo>
                    <a:pt x="1026" y="446"/>
                  </a:lnTo>
                  <a:lnTo>
                    <a:pt x="1025" y="446"/>
                  </a:lnTo>
                  <a:lnTo>
                    <a:pt x="1025" y="447"/>
                  </a:lnTo>
                  <a:lnTo>
                    <a:pt x="1024" y="447"/>
                  </a:lnTo>
                  <a:lnTo>
                    <a:pt x="1023" y="448"/>
                  </a:lnTo>
                  <a:lnTo>
                    <a:pt x="1022" y="449"/>
                  </a:lnTo>
                  <a:lnTo>
                    <a:pt x="1021" y="449"/>
                  </a:lnTo>
                  <a:lnTo>
                    <a:pt x="1021" y="448"/>
                  </a:lnTo>
                  <a:lnTo>
                    <a:pt x="1020" y="448"/>
                  </a:lnTo>
                  <a:lnTo>
                    <a:pt x="1020" y="449"/>
                  </a:lnTo>
                  <a:lnTo>
                    <a:pt x="1020" y="450"/>
                  </a:lnTo>
                  <a:lnTo>
                    <a:pt x="1019" y="450"/>
                  </a:lnTo>
                  <a:lnTo>
                    <a:pt x="1018" y="449"/>
                  </a:lnTo>
                  <a:lnTo>
                    <a:pt x="1017" y="449"/>
                  </a:lnTo>
                  <a:lnTo>
                    <a:pt x="1016" y="449"/>
                  </a:lnTo>
                  <a:lnTo>
                    <a:pt x="1016" y="450"/>
                  </a:lnTo>
                  <a:lnTo>
                    <a:pt x="1016" y="451"/>
                  </a:lnTo>
                  <a:lnTo>
                    <a:pt x="1016" y="452"/>
                  </a:lnTo>
                  <a:lnTo>
                    <a:pt x="1016" y="451"/>
                  </a:lnTo>
                  <a:lnTo>
                    <a:pt x="1015" y="451"/>
                  </a:lnTo>
                  <a:lnTo>
                    <a:pt x="1014" y="451"/>
                  </a:lnTo>
                  <a:lnTo>
                    <a:pt x="1013" y="451"/>
                  </a:lnTo>
                  <a:lnTo>
                    <a:pt x="1013" y="450"/>
                  </a:lnTo>
                  <a:lnTo>
                    <a:pt x="1012" y="450"/>
                  </a:lnTo>
                  <a:lnTo>
                    <a:pt x="1012" y="451"/>
                  </a:lnTo>
                  <a:lnTo>
                    <a:pt x="1011" y="451"/>
                  </a:lnTo>
                  <a:lnTo>
                    <a:pt x="1012" y="450"/>
                  </a:lnTo>
                  <a:lnTo>
                    <a:pt x="1011" y="450"/>
                  </a:lnTo>
                  <a:lnTo>
                    <a:pt x="1010" y="450"/>
                  </a:lnTo>
                  <a:lnTo>
                    <a:pt x="1010" y="451"/>
                  </a:lnTo>
                  <a:lnTo>
                    <a:pt x="1010" y="450"/>
                  </a:lnTo>
                  <a:lnTo>
                    <a:pt x="1010" y="451"/>
                  </a:lnTo>
                  <a:lnTo>
                    <a:pt x="1009" y="451"/>
                  </a:lnTo>
                  <a:lnTo>
                    <a:pt x="1010" y="451"/>
                  </a:lnTo>
                  <a:lnTo>
                    <a:pt x="1009" y="452"/>
                  </a:lnTo>
                  <a:lnTo>
                    <a:pt x="1008" y="452"/>
                  </a:lnTo>
                  <a:lnTo>
                    <a:pt x="1007" y="452"/>
                  </a:lnTo>
                  <a:lnTo>
                    <a:pt x="1006" y="453"/>
                  </a:lnTo>
                  <a:lnTo>
                    <a:pt x="1005" y="453"/>
                  </a:lnTo>
                  <a:lnTo>
                    <a:pt x="1005" y="454"/>
                  </a:lnTo>
                  <a:lnTo>
                    <a:pt x="1005" y="455"/>
                  </a:lnTo>
                  <a:lnTo>
                    <a:pt x="1004" y="455"/>
                  </a:lnTo>
                  <a:lnTo>
                    <a:pt x="1004" y="456"/>
                  </a:lnTo>
                  <a:lnTo>
                    <a:pt x="1005" y="456"/>
                  </a:lnTo>
                  <a:lnTo>
                    <a:pt x="1005" y="457"/>
                  </a:lnTo>
                  <a:lnTo>
                    <a:pt x="1004" y="457"/>
                  </a:lnTo>
                  <a:lnTo>
                    <a:pt x="1004" y="458"/>
                  </a:lnTo>
                  <a:lnTo>
                    <a:pt x="1004" y="459"/>
                  </a:lnTo>
                  <a:lnTo>
                    <a:pt x="1004" y="460"/>
                  </a:lnTo>
                  <a:lnTo>
                    <a:pt x="1003" y="460"/>
                  </a:lnTo>
                  <a:lnTo>
                    <a:pt x="1002" y="461"/>
                  </a:lnTo>
                  <a:lnTo>
                    <a:pt x="1001" y="462"/>
                  </a:lnTo>
                  <a:lnTo>
                    <a:pt x="1000" y="462"/>
                  </a:lnTo>
                  <a:lnTo>
                    <a:pt x="999" y="463"/>
                  </a:lnTo>
                  <a:lnTo>
                    <a:pt x="999" y="464"/>
                  </a:lnTo>
                  <a:lnTo>
                    <a:pt x="998" y="464"/>
                  </a:lnTo>
                  <a:lnTo>
                    <a:pt x="998" y="465"/>
                  </a:lnTo>
                  <a:lnTo>
                    <a:pt x="998" y="466"/>
                  </a:lnTo>
                  <a:lnTo>
                    <a:pt x="998" y="467"/>
                  </a:lnTo>
                  <a:lnTo>
                    <a:pt x="998" y="468"/>
                  </a:lnTo>
                  <a:lnTo>
                    <a:pt x="998" y="469"/>
                  </a:lnTo>
                  <a:lnTo>
                    <a:pt x="998" y="470"/>
                  </a:lnTo>
                  <a:lnTo>
                    <a:pt x="998" y="471"/>
                  </a:lnTo>
                  <a:lnTo>
                    <a:pt x="998" y="472"/>
                  </a:lnTo>
                  <a:lnTo>
                    <a:pt x="997" y="472"/>
                  </a:lnTo>
                  <a:lnTo>
                    <a:pt x="996" y="473"/>
                  </a:lnTo>
                  <a:lnTo>
                    <a:pt x="996" y="474"/>
                  </a:lnTo>
                  <a:lnTo>
                    <a:pt x="997" y="475"/>
                  </a:lnTo>
                  <a:lnTo>
                    <a:pt x="998" y="475"/>
                  </a:lnTo>
                  <a:lnTo>
                    <a:pt x="998" y="476"/>
                  </a:lnTo>
                  <a:lnTo>
                    <a:pt x="997" y="476"/>
                  </a:lnTo>
                  <a:lnTo>
                    <a:pt x="996" y="476"/>
                  </a:lnTo>
                  <a:lnTo>
                    <a:pt x="994" y="477"/>
                  </a:lnTo>
                  <a:lnTo>
                    <a:pt x="994" y="478"/>
                  </a:lnTo>
                  <a:lnTo>
                    <a:pt x="994" y="479"/>
                  </a:lnTo>
                  <a:lnTo>
                    <a:pt x="1009" y="482"/>
                  </a:lnTo>
                  <a:lnTo>
                    <a:pt x="1010" y="482"/>
                  </a:lnTo>
                  <a:lnTo>
                    <a:pt x="1010" y="483"/>
                  </a:lnTo>
                  <a:lnTo>
                    <a:pt x="1010" y="484"/>
                  </a:lnTo>
                  <a:lnTo>
                    <a:pt x="1008" y="489"/>
                  </a:lnTo>
                  <a:lnTo>
                    <a:pt x="1006" y="497"/>
                  </a:lnTo>
                  <a:lnTo>
                    <a:pt x="1006" y="498"/>
                  </a:lnTo>
                  <a:lnTo>
                    <a:pt x="1007" y="498"/>
                  </a:lnTo>
                  <a:lnTo>
                    <a:pt x="1006" y="498"/>
                  </a:lnTo>
                  <a:lnTo>
                    <a:pt x="1006" y="499"/>
                  </a:lnTo>
                  <a:lnTo>
                    <a:pt x="1005" y="500"/>
                  </a:lnTo>
                  <a:lnTo>
                    <a:pt x="1004" y="500"/>
                  </a:lnTo>
                  <a:lnTo>
                    <a:pt x="1005" y="500"/>
                  </a:lnTo>
                  <a:lnTo>
                    <a:pt x="1005" y="501"/>
                  </a:lnTo>
                  <a:lnTo>
                    <a:pt x="1005" y="502"/>
                  </a:lnTo>
                  <a:lnTo>
                    <a:pt x="1006" y="502"/>
                  </a:lnTo>
                  <a:lnTo>
                    <a:pt x="1007" y="502"/>
                  </a:lnTo>
                  <a:lnTo>
                    <a:pt x="1006" y="502"/>
                  </a:lnTo>
                  <a:lnTo>
                    <a:pt x="1006" y="503"/>
                  </a:lnTo>
                  <a:lnTo>
                    <a:pt x="1007" y="503"/>
                  </a:lnTo>
                  <a:lnTo>
                    <a:pt x="1008" y="503"/>
                  </a:lnTo>
                  <a:lnTo>
                    <a:pt x="1009" y="504"/>
                  </a:lnTo>
                  <a:lnTo>
                    <a:pt x="1010" y="505"/>
                  </a:lnTo>
                  <a:lnTo>
                    <a:pt x="1010" y="506"/>
                  </a:lnTo>
                  <a:lnTo>
                    <a:pt x="1011" y="506"/>
                  </a:lnTo>
                  <a:lnTo>
                    <a:pt x="1012" y="506"/>
                  </a:lnTo>
                  <a:lnTo>
                    <a:pt x="1013" y="506"/>
                  </a:lnTo>
                  <a:lnTo>
                    <a:pt x="1013" y="507"/>
                  </a:lnTo>
                  <a:lnTo>
                    <a:pt x="1014" y="506"/>
                  </a:lnTo>
                  <a:lnTo>
                    <a:pt x="1014" y="507"/>
                  </a:lnTo>
                  <a:lnTo>
                    <a:pt x="1015" y="507"/>
                  </a:lnTo>
                  <a:lnTo>
                    <a:pt x="1015" y="508"/>
                  </a:lnTo>
                  <a:lnTo>
                    <a:pt x="1014" y="512"/>
                  </a:lnTo>
                  <a:lnTo>
                    <a:pt x="1014" y="516"/>
                  </a:lnTo>
                  <a:lnTo>
                    <a:pt x="1014" y="517"/>
                  </a:lnTo>
                  <a:lnTo>
                    <a:pt x="1015" y="517"/>
                  </a:lnTo>
                  <a:lnTo>
                    <a:pt x="1015" y="518"/>
                  </a:lnTo>
                  <a:lnTo>
                    <a:pt x="1015" y="519"/>
                  </a:lnTo>
                  <a:lnTo>
                    <a:pt x="1015" y="520"/>
                  </a:lnTo>
                  <a:lnTo>
                    <a:pt x="1016" y="521"/>
                  </a:lnTo>
                  <a:lnTo>
                    <a:pt x="1015" y="521"/>
                  </a:lnTo>
                  <a:lnTo>
                    <a:pt x="1015" y="522"/>
                  </a:lnTo>
                  <a:lnTo>
                    <a:pt x="1014" y="522"/>
                  </a:lnTo>
                  <a:lnTo>
                    <a:pt x="1013" y="523"/>
                  </a:lnTo>
                  <a:lnTo>
                    <a:pt x="1013" y="522"/>
                  </a:lnTo>
                  <a:lnTo>
                    <a:pt x="1012" y="522"/>
                  </a:lnTo>
                  <a:lnTo>
                    <a:pt x="1012" y="523"/>
                  </a:lnTo>
                  <a:lnTo>
                    <a:pt x="1011" y="523"/>
                  </a:lnTo>
                  <a:lnTo>
                    <a:pt x="1005" y="522"/>
                  </a:lnTo>
                  <a:lnTo>
                    <a:pt x="999" y="522"/>
                  </a:lnTo>
                  <a:lnTo>
                    <a:pt x="997" y="522"/>
                  </a:lnTo>
                  <a:lnTo>
                    <a:pt x="996" y="522"/>
                  </a:lnTo>
                  <a:lnTo>
                    <a:pt x="996" y="521"/>
                  </a:lnTo>
                  <a:lnTo>
                    <a:pt x="996" y="520"/>
                  </a:lnTo>
                  <a:lnTo>
                    <a:pt x="996" y="519"/>
                  </a:lnTo>
                  <a:lnTo>
                    <a:pt x="996" y="518"/>
                  </a:lnTo>
                  <a:lnTo>
                    <a:pt x="995" y="518"/>
                  </a:lnTo>
                  <a:lnTo>
                    <a:pt x="994" y="517"/>
                  </a:lnTo>
                  <a:lnTo>
                    <a:pt x="993" y="517"/>
                  </a:lnTo>
                  <a:lnTo>
                    <a:pt x="985" y="516"/>
                  </a:lnTo>
                  <a:lnTo>
                    <a:pt x="984" y="517"/>
                  </a:lnTo>
                  <a:lnTo>
                    <a:pt x="984" y="518"/>
                  </a:lnTo>
                  <a:lnTo>
                    <a:pt x="983" y="518"/>
                  </a:lnTo>
                  <a:lnTo>
                    <a:pt x="983" y="519"/>
                  </a:lnTo>
                  <a:lnTo>
                    <a:pt x="984" y="520"/>
                  </a:lnTo>
                  <a:lnTo>
                    <a:pt x="983" y="520"/>
                  </a:lnTo>
                  <a:lnTo>
                    <a:pt x="983" y="521"/>
                  </a:lnTo>
                  <a:lnTo>
                    <a:pt x="983" y="522"/>
                  </a:lnTo>
                  <a:lnTo>
                    <a:pt x="984" y="522"/>
                  </a:lnTo>
                  <a:lnTo>
                    <a:pt x="985" y="523"/>
                  </a:lnTo>
                  <a:lnTo>
                    <a:pt x="985" y="524"/>
                  </a:lnTo>
                  <a:lnTo>
                    <a:pt x="986" y="524"/>
                  </a:lnTo>
                  <a:lnTo>
                    <a:pt x="986" y="523"/>
                  </a:lnTo>
                  <a:lnTo>
                    <a:pt x="986" y="522"/>
                  </a:lnTo>
                  <a:lnTo>
                    <a:pt x="987" y="523"/>
                  </a:lnTo>
                  <a:lnTo>
                    <a:pt x="988" y="523"/>
                  </a:lnTo>
                  <a:lnTo>
                    <a:pt x="989" y="523"/>
                  </a:lnTo>
                  <a:lnTo>
                    <a:pt x="991" y="523"/>
                  </a:lnTo>
                  <a:lnTo>
                    <a:pt x="991" y="524"/>
                  </a:lnTo>
                  <a:lnTo>
                    <a:pt x="991" y="525"/>
                  </a:lnTo>
                  <a:lnTo>
                    <a:pt x="991" y="526"/>
                  </a:lnTo>
                  <a:lnTo>
                    <a:pt x="992" y="526"/>
                  </a:lnTo>
                  <a:lnTo>
                    <a:pt x="993" y="526"/>
                  </a:lnTo>
                  <a:lnTo>
                    <a:pt x="993" y="527"/>
                  </a:lnTo>
                  <a:lnTo>
                    <a:pt x="994" y="527"/>
                  </a:lnTo>
                  <a:lnTo>
                    <a:pt x="994" y="528"/>
                  </a:lnTo>
                  <a:lnTo>
                    <a:pt x="994" y="529"/>
                  </a:lnTo>
                  <a:lnTo>
                    <a:pt x="995" y="529"/>
                  </a:lnTo>
                  <a:lnTo>
                    <a:pt x="995" y="530"/>
                  </a:lnTo>
                  <a:lnTo>
                    <a:pt x="994" y="530"/>
                  </a:lnTo>
                  <a:lnTo>
                    <a:pt x="995" y="530"/>
                  </a:lnTo>
                  <a:lnTo>
                    <a:pt x="996" y="531"/>
                  </a:lnTo>
                  <a:lnTo>
                    <a:pt x="996" y="532"/>
                  </a:lnTo>
                  <a:lnTo>
                    <a:pt x="997" y="532"/>
                  </a:lnTo>
                  <a:lnTo>
                    <a:pt x="998" y="532"/>
                  </a:lnTo>
                  <a:lnTo>
                    <a:pt x="998" y="533"/>
                  </a:lnTo>
                  <a:lnTo>
                    <a:pt x="998" y="534"/>
                  </a:lnTo>
                  <a:lnTo>
                    <a:pt x="998" y="533"/>
                  </a:lnTo>
                  <a:lnTo>
                    <a:pt x="999" y="533"/>
                  </a:lnTo>
                  <a:lnTo>
                    <a:pt x="1000" y="533"/>
                  </a:lnTo>
                  <a:lnTo>
                    <a:pt x="999" y="534"/>
                  </a:lnTo>
                  <a:lnTo>
                    <a:pt x="999" y="535"/>
                  </a:lnTo>
                  <a:lnTo>
                    <a:pt x="1000" y="536"/>
                  </a:lnTo>
                  <a:lnTo>
                    <a:pt x="1001" y="536"/>
                  </a:lnTo>
                  <a:lnTo>
                    <a:pt x="1000" y="537"/>
                  </a:lnTo>
                  <a:lnTo>
                    <a:pt x="1001" y="537"/>
                  </a:lnTo>
                  <a:lnTo>
                    <a:pt x="1002" y="537"/>
                  </a:lnTo>
                  <a:lnTo>
                    <a:pt x="1003" y="537"/>
                  </a:lnTo>
                  <a:lnTo>
                    <a:pt x="1004" y="537"/>
                  </a:lnTo>
                  <a:lnTo>
                    <a:pt x="1003" y="538"/>
                  </a:lnTo>
                  <a:lnTo>
                    <a:pt x="1002" y="539"/>
                  </a:lnTo>
                  <a:lnTo>
                    <a:pt x="1000" y="540"/>
                  </a:lnTo>
                  <a:lnTo>
                    <a:pt x="999" y="540"/>
                  </a:lnTo>
                  <a:lnTo>
                    <a:pt x="999" y="541"/>
                  </a:lnTo>
                  <a:lnTo>
                    <a:pt x="998" y="542"/>
                  </a:lnTo>
                  <a:lnTo>
                    <a:pt x="998" y="543"/>
                  </a:lnTo>
                  <a:lnTo>
                    <a:pt x="999" y="543"/>
                  </a:lnTo>
                  <a:lnTo>
                    <a:pt x="999" y="544"/>
                  </a:lnTo>
                  <a:lnTo>
                    <a:pt x="998" y="544"/>
                  </a:lnTo>
                  <a:lnTo>
                    <a:pt x="998" y="545"/>
                  </a:lnTo>
                  <a:lnTo>
                    <a:pt x="999" y="545"/>
                  </a:lnTo>
                  <a:lnTo>
                    <a:pt x="999" y="546"/>
                  </a:lnTo>
                  <a:lnTo>
                    <a:pt x="999" y="547"/>
                  </a:lnTo>
                  <a:lnTo>
                    <a:pt x="1000" y="547"/>
                  </a:lnTo>
                  <a:lnTo>
                    <a:pt x="1001" y="547"/>
                  </a:lnTo>
                  <a:lnTo>
                    <a:pt x="1001" y="548"/>
                  </a:lnTo>
                  <a:lnTo>
                    <a:pt x="1002" y="548"/>
                  </a:lnTo>
                  <a:lnTo>
                    <a:pt x="1003" y="548"/>
                  </a:lnTo>
                  <a:lnTo>
                    <a:pt x="1003" y="549"/>
                  </a:lnTo>
                  <a:lnTo>
                    <a:pt x="1003" y="550"/>
                  </a:lnTo>
                  <a:lnTo>
                    <a:pt x="1004" y="549"/>
                  </a:lnTo>
                  <a:lnTo>
                    <a:pt x="1003" y="550"/>
                  </a:lnTo>
                  <a:lnTo>
                    <a:pt x="1004" y="551"/>
                  </a:lnTo>
                  <a:lnTo>
                    <a:pt x="1005" y="551"/>
                  </a:lnTo>
                  <a:lnTo>
                    <a:pt x="1006" y="551"/>
                  </a:lnTo>
                  <a:lnTo>
                    <a:pt x="1006" y="552"/>
                  </a:lnTo>
                  <a:lnTo>
                    <a:pt x="1007" y="553"/>
                  </a:lnTo>
                  <a:lnTo>
                    <a:pt x="1008" y="553"/>
                  </a:lnTo>
                  <a:lnTo>
                    <a:pt x="1008" y="554"/>
                  </a:lnTo>
                  <a:lnTo>
                    <a:pt x="1008" y="555"/>
                  </a:lnTo>
                  <a:lnTo>
                    <a:pt x="1007" y="555"/>
                  </a:lnTo>
                  <a:lnTo>
                    <a:pt x="1007" y="556"/>
                  </a:lnTo>
                  <a:lnTo>
                    <a:pt x="1008" y="556"/>
                  </a:lnTo>
                  <a:lnTo>
                    <a:pt x="1009" y="556"/>
                  </a:lnTo>
                  <a:lnTo>
                    <a:pt x="1009" y="557"/>
                  </a:lnTo>
                  <a:lnTo>
                    <a:pt x="1008" y="557"/>
                  </a:lnTo>
                  <a:lnTo>
                    <a:pt x="1009" y="557"/>
                  </a:lnTo>
                  <a:lnTo>
                    <a:pt x="1009" y="558"/>
                  </a:lnTo>
                  <a:lnTo>
                    <a:pt x="1009" y="559"/>
                  </a:lnTo>
                  <a:lnTo>
                    <a:pt x="1009" y="560"/>
                  </a:lnTo>
                  <a:lnTo>
                    <a:pt x="1010" y="560"/>
                  </a:lnTo>
                  <a:lnTo>
                    <a:pt x="1010" y="561"/>
                  </a:lnTo>
                  <a:lnTo>
                    <a:pt x="1010" y="562"/>
                  </a:lnTo>
                  <a:lnTo>
                    <a:pt x="1011" y="562"/>
                  </a:lnTo>
                  <a:lnTo>
                    <a:pt x="1011" y="563"/>
                  </a:lnTo>
                  <a:lnTo>
                    <a:pt x="1010" y="563"/>
                  </a:lnTo>
                  <a:lnTo>
                    <a:pt x="1010" y="564"/>
                  </a:lnTo>
                  <a:lnTo>
                    <a:pt x="1009" y="564"/>
                  </a:lnTo>
                  <a:lnTo>
                    <a:pt x="1009" y="565"/>
                  </a:lnTo>
                  <a:lnTo>
                    <a:pt x="1008" y="565"/>
                  </a:lnTo>
                  <a:lnTo>
                    <a:pt x="1008" y="566"/>
                  </a:lnTo>
                  <a:lnTo>
                    <a:pt x="1009" y="566"/>
                  </a:lnTo>
                  <a:lnTo>
                    <a:pt x="1009" y="567"/>
                  </a:lnTo>
                  <a:lnTo>
                    <a:pt x="1008" y="567"/>
                  </a:lnTo>
                  <a:lnTo>
                    <a:pt x="1009" y="567"/>
                  </a:lnTo>
                  <a:lnTo>
                    <a:pt x="1010" y="568"/>
                  </a:lnTo>
                  <a:lnTo>
                    <a:pt x="1011" y="569"/>
                  </a:lnTo>
                  <a:lnTo>
                    <a:pt x="1010" y="570"/>
                  </a:lnTo>
                  <a:lnTo>
                    <a:pt x="1009" y="570"/>
                  </a:lnTo>
                  <a:lnTo>
                    <a:pt x="1008" y="570"/>
                  </a:lnTo>
                  <a:lnTo>
                    <a:pt x="1007" y="570"/>
                  </a:lnTo>
                  <a:lnTo>
                    <a:pt x="1008" y="571"/>
                  </a:lnTo>
                  <a:lnTo>
                    <a:pt x="1009" y="571"/>
                  </a:lnTo>
                  <a:lnTo>
                    <a:pt x="1009" y="572"/>
                  </a:lnTo>
                  <a:lnTo>
                    <a:pt x="1008" y="572"/>
                  </a:lnTo>
                  <a:lnTo>
                    <a:pt x="1008" y="573"/>
                  </a:lnTo>
                  <a:lnTo>
                    <a:pt x="1009" y="573"/>
                  </a:lnTo>
                  <a:lnTo>
                    <a:pt x="1010" y="573"/>
                  </a:lnTo>
                  <a:lnTo>
                    <a:pt x="1011" y="573"/>
                  </a:lnTo>
                  <a:lnTo>
                    <a:pt x="1011" y="574"/>
                  </a:lnTo>
                  <a:lnTo>
                    <a:pt x="1010" y="574"/>
                  </a:lnTo>
                  <a:lnTo>
                    <a:pt x="1010" y="575"/>
                  </a:lnTo>
                  <a:lnTo>
                    <a:pt x="1009" y="575"/>
                  </a:lnTo>
                  <a:lnTo>
                    <a:pt x="1009" y="576"/>
                  </a:lnTo>
                  <a:lnTo>
                    <a:pt x="1008" y="576"/>
                  </a:lnTo>
                  <a:lnTo>
                    <a:pt x="1008" y="577"/>
                  </a:lnTo>
                  <a:lnTo>
                    <a:pt x="1007" y="578"/>
                  </a:lnTo>
                  <a:lnTo>
                    <a:pt x="1007" y="579"/>
                  </a:lnTo>
                  <a:lnTo>
                    <a:pt x="1008" y="579"/>
                  </a:lnTo>
                  <a:lnTo>
                    <a:pt x="1008" y="580"/>
                  </a:lnTo>
                  <a:lnTo>
                    <a:pt x="1008" y="581"/>
                  </a:lnTo>
                  <a:lnTo>
                    <a:pt x="1008" y="582"/>
                  </a:lnTo>
                  <a:lnTo>
                    <a:pt x="1007" y="582"/>
                  </a:lnTo>
                  <a:lnTo>
                    <a:pt x="1006" y="582"/>
                  </a:lnTo>
                  <a:lnTo>
                    <a:pt x="1005" y="583"/>
                  </a:lnTo>
                  <a:lnTo>
                    <a:pt x="1005" y="584"/>
                  </a:lnTo>
                  <a:lnTo>
                    <a:pt x="1004" y="584"/>
                  </a:lnTo>
                  <a:lnTo>
                    <a:pt x="1004" y="585"/>
                  </a:lnTo>
                  <a:lnTo>
                    <a:pt x="1004" y="586"/>
                  </a:lnTo>
                  <a:lnTo>
                    <a:pt x="1003" y="586"/>
                  </a:lnTo>
                  <a:lnTo>
                    <a:pt x="1004" y="586"/>
                  </a:lnTo>
                  <a:lnTo>
                    <a:pt x="1004" y="587"/>
                  </a:lnTo>
                  <a:lnTo>
                    <a:pt x="1004" y="588"/>
                  </a:lnTo>
                  <a:lnTo>
                    <a:pt x="1005" y="590"/>
                  </a:lnTo>
                  <a:lnTo>
                    <a:pt x="1005" y="591"/>
                  </a:lnTo>
                  <a:lnTo>
                    <a:pt x="1004" y="591"/>
                  </a:lnTo>
                  <a:lnTo>
                    <a:pt x="1003" y="592"/>
                  </a:lnTo>
                  <a:lnTo>
                    <a:pt x="1002" y="593"/>
                  </a:lnTo>
                  <a:lnTo>
                    <a:pt x="1002" y="594"/>
                  </a:lnTo>
                  <a:lnTo>
                    <a:pt x="1001" y="594"/>
                  </a:lnTo>
                  <a:lnTo>
                    <a:pt x="1000" y="594"/>
                  </a:lnTo>
                  <a:lnTo>
                    <a:pt x="999" y="594"/>
                  </a:lnTo>
                  <a:lnTo>
                    <a:pt x="998" y="594"/>
                  </a:lnTo>
                  <a:lnTo>
                    <a:pt x="997" y="593"/>
                  </a:lnTo>
                  <a:lnTo>
                    <a:pt x="996" y="592"/>
                  </a:lnTo>
                  <a:lnTo>
                    <a:pt x="995" y="591"/>
                  </a:lnTo>
                  <a:lnTo>
                    <a:pt x="995" y="592"/>
                  </a:lnTo>
                  <a:lnTo>
                    <a:pt x="994" y="593"/>
                  </a:lnTo>
                  <a:lnTo>
                    <a:pt x="995" y="594"/>
                  </a:lnTo>
                  <a:lnTo>
                    <a:pt x="995" y="595"/>
                  </a:lnTo>
                  <a:lnTo>
                    <a:pt x="994" y="597"/>
                  </a:lnTo>
                  <a:lnTo>
                    <a:pt x="995" y="597"/>
                  </a:lnTo>
                  <a:lnTo>
                    <a:pt x="995" y="598"/>
                  </a:lnTo>
                  <a:lnTo>
                    <a:pt x="995" y="599"/>
                  </a:lnTo>
                  <a:lnTo>
                    <a:pt x="995" y="600"/>
                  </a:lnTo>
                  <a:lnTo>
                    <a:pt x="994" y="600"/>
                  </a:lnTo>
                  <a:lnTo>
                    <a:pt x="993" y="601"/>
                  </a:lnTo>
                  <a:lnTo>
                    <a:pt x="993" y="602"/>
                  </a:lnTo>
                  <a:lnTo>
                    <a:pt x="991" y="601"/>
                  </a:lnTo>
                  <a:lnTo>
                    <a:pt x="991" y="603"/>
                  </a:lnTo>
                  <a:lnTo>
                    <a:pt x="990" y="603"/>
                  </a:lnTo>
                  <a:lnTo>
                    <a:pt x="990" y="602"/>
                  </a:lnTo>
                  <a:lnTo>
                    <a:pt x="989" y="602"/>
                  </a:lnTo>
                  <a:lnTo>
                    <a:pt x="989" y="603"/>
                  </a:lnTo>
                  <a:lnTo>
                    <a:pt x="988" y="603"/>
                  </a:lnTo>
                  <a:lnTo>
                    <a:pt x="988" y="604"/>
                  </a:lnTo>
                  <a:lnTo>
                    <a:pt x="988" y="605"/>
                  </a:lnTo>
                  <a:lnTo>
                    <a:pt x="987" y="606"/>
                  </a:lnTo>
                  <a:lnTo>
                    <a:pt x="987" y="607"/>
                  </a:lnTo>
                  <a:lnTo>
                    <a:pt x="986" y="607"/>
                  </a:lnTo>
                  <a:lnTo>
                    <a:pt x="985" y="607"/>
                  </a:lnTo>
                  <a:lnTo>
                    <a:pt x="984" y="608"/>
                  </a:lnTo>
                  <a:lnTo>
                    <a:pt x="984" y="609"/>
                  </a:lnTo>
                  <a:lnTo>
                    <a:pt x="983" y="609"/>
                  </a:lnTo>
                  <a:lnTo>
                    <a:pt x="982" y="609"/>
                  </a:lnTo>
                  <a:lnTo>
                    <a:pt x="981" y="609"/>
                  </a:lnTo>
                  <a:lnTo>
                    <a:pt x="981" y="610"/>
                  </a:lnTo>
                  <a:lnTo>
                    <a:pt x="980" y="611"/>
                  </a:lnTo>
                  <a:lnTo>
                    <a:pt x="980" y="612"/>
                  </a:lnTo>
                  <a:lnTo>
                    <a:pt x="979" y="613"/>
                  </a:lnTo>
                  <a:lnTo>
                    <a:pt x="980" y="614"/>
                  </a:lnTo>
                  <a:lnTo>
                    <a:pt x="979" y="615"/>
                  </a:lnTo>
                  <a:lnTo>
                    <a:pt x="979" y="616"/>
                  </a:lnTo>
                  <a:lnTo>
                    <a:pt x="979" y="617"/>
                  </a:lnTo>
                  <a:lnTo>
                    <a:pt x="978" y="617"/>
                  </a:lnTo>
                  <a:lnTo>
                    <a:pt x="978" y="619"/>
                  </a:lnTo>
                  <a:lnTo>
                    <a:pt x="979" y="620"/>
                  </a:lnTo>
                  <a:lnTo>
                    <a:pt x="979" y="621"/>
                  </a:lnTo>
                  <a:lnTo>
                    <a:pt x="979" y="622"/>
                  </a:lnTo>
                  <a:lnTo>
                    <a:pt x="980" y="622"/>
                  </a:lnTo>
                  <a:lnTo>
                    <a:pt x="979" y="623"/>
                  </a:lnTo>
                  <a:lnTo>
                    <a:pt x="980" y="624"/>
                  </a:lnTo>
                  <a:lnTo>
                    <a:pt x="979" y="624"/>
                  </a:lnTo>
                  <a:lnTo>
                    <a:pt x="979" y="625"/>
                  </a:lnTo>
                  <a:lnTo>
                    <a:pt x="978" y="626"/>
                  </a:lnTo>
                  <a:lnTo>
                    <a:pt x="977" y="626"/>
                  </a:lnTo>
                  <a:lnTo>
                    <a:pt x="978" y="627"/>
                  </a:lnTo>
                  <a:lnTo>
                    <a:pt x="978" y="628"/>
                  </a:lnTo>
                  <a:lnTo>
                    <a:pt x="977" y="628"/>
                  </a:lnTo>
                  <a:lnTo>
                    <a:pt x="977" y="629"/>
                  </a:lnTo>
                  <a:lnTo>
                    <a:pt x="977" y="630"/>
                  </a:lnTo>
                  <a:lnTo>
                    <a:pt x="977" y="632"/>
                  </a:lnTo>
                  <a:lnTo>
                    <a:pt x="977" y="633"/>
                  </a:lnTo>
                  <a:lnTo>
                    <a:pt x="976" y="633"/>
                  </a:lnTo>
                  <a:lnTo>
                    <a:pt x="974" y="634"/>
                  </a:lnTo>
                  <a:lnTo>
                    <a:pt x="973" y="634"/>
                  </a:lnTo>
                  <a:lnTo>
                    <a:pt x="972" y="634"/>
                  </a:lnTo>
                  <a:lnTo>
                    <a:pt x="972" y="635"/>
                  </a:lnTo>
                  <a:lnTo>
                    <a:pt x="971" y="636"/>
                  </a:lnTo>
                  <a:lnTo>
                    <a:pt x="971" y="637"/>
                  </a:lnTo>
                  <a:lnTo>
                    <a:pt x="970" y="637"/>
                  </a:lnTo>
                  <a:lnTo>
                    <a:pt x="969" y="636"/>
                  </a:lnTo>
                  <a:lnTo>
                    <a:pt x="968" y="637"/>
                  </a:lnTo>
                  <a:lnTo>
                    <a:pt x="967" y="637"/>
                  </a:lnTo>
                  <a:lnTo>
                    <a:pt x="966" y="637"/>
                  </a:lnTo>
                  <a:lnTo>
                    <a:pt x="965" y="636"/>
                  </a:lnTo>
                  <a:lnTo>
                    <a:pt x="964" y="636"/>
                  </a:lnTo>
                  <a:lnTo>
                    <a:pt x="964" y="638"/>
                  </a:lnTo>
                  <a:lnTo>
                    <a:pt x="963" y="640"/>
                  </a:lnTo>
                  <a:lnTo>
                    <a:pt x="962" y="641"/>
                  </a:lnTo>
                  <a:lnTo>
                    <a:pt x="963" y="643"/>
                  </a:lnTo>
                  <a:lnTo>
                    <a:pt x="963" y="644"/>
                  </a:lnTo>
                  <a:lnTo>
                    <a:pt x="963" y="645"/>
                  </a:lnTo>
                  <a:lnTo>
                    <a:pt x="962" y="645"/>
                  </a:lnTo>
                  <a:lnTo>
                    <a:pt x="962" y="646"/>
                  </a:lnTo>
                  <a:lnTo>
                    <a:pt x="962" y="647"/>
                  </a:lnTo>
                  <a:lnTo>
                    <a:pt x="961" y="648"/>
                  </a:lnTo>
                  <a:lnTo>
                    <a:pt x="961" y="649"/>
                  </a:lnTo>
                  <a:lnTo>
                    <a:pt x="960" y="649"/>
                  </a:lnTo>
                  <a:lnTo>
                    <a:pt x="960" y="650"/>
                  </a:lnTo>
                  <a:lnTo>
                    <a:pt x="960" y="651"/>
                  </a:lnTo>
                  <a:lnTo>
                    <a:pt x="959" y="651"/>
                  </a:lnTo>
                  <a:lnTo>
                    <a:pt x="959" y="652"/>
                  </a:lnTo>
                  <a:lnTo>
                    <a:pt x="958" y="652"/>
                  </a:lnTo>
                  <a:lnTo>
                    <a:pt x="958" y="653"/>
                  </a:lnTo>
                  <a:lnTo>
                    <a:pt x="958" y="654"/>
                  </a:lnTo>
                  <a:lnTo>
                    <a:pt x="958" y="655"/>
                  </a:lnTo>
                  <a:lnTo>
                    <a:pt x="958" y="656"/>
                  </a:lnTo>
                  <a:lnTo>
                    <a:pt x="957" y="656"/>
                  </a:lnTo>
                  <a:lnTo>
                    <a:pt x="957" y="657"/>
                  </a:lnTo>
                  <a:lnTo>
                    <a:pt x="956" y="658"/>
                  </a:lnTo>
                  <a:lnTo>
                    <a:pt x="956" y="659"/>
                  </a:lnTo>
                  <a:lnTo>
                    <a:pt x="955" y="659"/>
                  </a:lnTo>
                  <a:lnTo>
                    <a:pt x="955" y="660"/>
                  </a:lnTo>
                  <a:lnTo>
                    <a:pt x="955" y="661"/>
                  </a:lnTo>
                  <a:lnTo>
                    <a:pt x="954" y="661"/>
                  </a:lnTo>
                  <a:lnTo>
                    <a:pt x="954" y="662"/>
                  </a:lnTo>
                  <a:lnTo>
                    <a:pt x="953" y="663"/>
                  </a:lnTo>
                  <a:lnTo>
                    <a:pt x="952" y="663"/>
                  </a:lnTo>
                  <a:lnTo>
                    <a:pt x="951" y="663"/>
                  </a:lnTo>
                  <a:lnTo>
                    <a:pt x="950" y="663"/>
                  </a:lnTo>
                  <a:lnTo>
                    <a:pt x="951" y="664"/>
                  </a:lnTo>
                  <a:lnTo>
                    <a:pt x="926" y="661"/>
                  </a:lnTo>
                  <a:lnTo>
                    <a:pt x="917" y="660"/>
                  </a:lnTo>
                  <a:lnTo>
                    <a:pt x="917" y="661"/>
                  </a:lnTo>
                  <a:lnTo>
                    <a:pt x="916" y="661"/>
                  </a:lnTo>
                  <a:lnTo>
                    <a:pt x="916" y="662"/>
                  </a:lnTo>
                  <a:lnTo>
                    <a:pt x="915" y="662"/>
                  </a:lnTo>
                  <a:lnTo>
                    <a:pt x="916" y="662"/>
                  </a:lnTo>
                  <a:lnTo>
                    <a:pt x="915" y="662"/>
                  </a:lnTo>
                  <a:lnTo>
                    <a:pt x="915" y="663"/>
                  </a:lnTo>
                  <a:lnTo>
                    <a:pt x="915" y="664"/>
                  </a:lnTo>
                  <a:lnTo>
                    <a:pt x="915" y="665"/>
                  </a:lnTo>
                  <a:lnTo>
                    <a:pt x="914" y="665"/>
                  </a:lnTo>
                  <a:lnTo>
                    <a:pt x="914" y="666"/>
                  </a:lnTo>
                  <a:lnTo>
                    <a:pt x="914" y="667"/>
                  </a:lnTo>
                  <a:lnTo>
                    <a:pt x="913" y="668"/>
                  </a:lnTo>
                  <a:lnTo>
                    <a:pt x="914" y="668"/>
                  </a:lnTo>
                  <a:lnTo>
                    <a:pt x="913" y="669"/>
                  </a:lnTo>
                  <a:lnTo>
                    <a:pt x="912" y="669"/>
                  </a:lnTo>
                  <a:lnTo>
                    <a:pt x="911" y="669"/>
                  </a:lnTo>
                  <a:lnTo>
                    <a:pt x="911" y="670"/>
                  </a:lnTo>
                  <a:lnTo>
                    <a:pt x="910" y="670"/>
                  </a:lnTo>
                  <a:lnTo>
                    <a:pt x="909" y="670"/>
                  </a:lnTo>
                  <a:lnTo>
                    <a:pt x="909" y="671"/>
                  </a:lnTo>
                  <a:lnTo>
                    <a:pt x="908" y="672"/>
                  </a:lnTo>
                  <a:lnTo>
                    <a:pt x="908" y="671"/>
                  </a:lnTo>
                  <a:lnTo>
                    <a:pt x="908" y="672"/>
                  </a:lnTo>
                  <a:lnTo>
                    <a:pt x="907" y="672"/>
                  </a:lnTo>
                  <a:lnTo>
                    <a:pt x="906" y="672"/>
                  </a:lnTo>
                  <a:lnTo>
                    <a:pt x="906" y="673"/>
                  </a:lnTo>
                  <a:lnTo>
                    <a:pt x="907" y="673"/>
                  </a:lnTo>
                  <a:lnTo>
                    <a:pt x="906" y="673"/>
                  </a:lnTo>
                  <a:lnTo>
                    <a:pt x="906" y="674"/>
                  </a:lnTo>
                  <a:lnTo>
                    <a:pt x="906" y="675"/>
                  </a:lnTo>
                  <a:lnTo>
                    <a:pt x="905" y="675"/>
                  </a:lnTo>
                  <a:lnTo>
                    <a:pt x="905" y="676"/>
                  </a:lnTo>
                  <a:lnTo>
                    <a:pt x="905" y="677"/>
                  </a:lnTo>
                  <a:lnTo>
                    <a:pt x="906" y="677"/>
                  </a:lnTo>
                  <a:lnTo>
                    <a:pt x="906" y="678"/>
                  </a:lnTo>
                  <a:lnTo>
                    <a:pt x="906" y="679"/>
                  </a:lnTo>
                  <a:lnTo>
                    <a:pt x="906" y="680"/>
                  </a:lnTo>
                  <a:lnTo>
                    <a:pt x="906" y="681"/>
                  </a:lnTo>
                  <a:lnTo>
                    <a:pt x="907" y="681"/>
                  </a:lnTo>
                  <a:lnTo>
                    <a:pt x="909" y="682"/>
                  </a:lnTo>
                  <a:lnTo>
                    <a:pt x="910" y="683"/>
                  </a:lnTo>
                  <a:lnTo>
                    <a:pt x="910" y="684"/>
                  </a:lnTo>
                  <a:lnTo>
                    <a:pt x="909" y="685"/>
                  </a:lnTo>
                  <a:lnTo>
                    <a:pt x="909" y="686"/>
                  </a:lnTo>
                  <a:lnTo>
                    <a:pt x="910" y="687"/>
                  </a:lnTo>
                  <a:lnTo>
                    <a:pt x="909" y="687"/>
                  </a:lnTo>
                  <a:lnTo>
                    <a:pt x="909" y="688"/>
                  </a:lnTo>
                  <a:lnTo>
                    <a:pt x="909" y="689"/>
                  </a:lnTo>
                  <a:lnTo>
                    <a:pt x="909" y="690"/>
                  </a:lnTo>
                  <a:lnTo>
                    <a:pt x="908" y="690"/>
                  </a:lnTo>
                  <a:lnTo>
                    <a:pt x="908" y="691"/>
                  </a:lnTo>
                  <a:lnTo>
                    <a:pt x="908" y="692"/>
                  </a:lnTo>
                  <a:lnTo>
                    <a:pt x="908" y="693"/>
                  </a:lnTo>
                  <a:lnTo>
                    <a:pt x="908" y="694"/>
                  </a:lnTo>
                  <a:lnTo>
                    <a:pt x="908" y="695"/>
                  </a:lnTo>
                  <a:lnTo>
                    <a:pt x="908" y="696"/>
                  </a:lnTo>
                  <a:lnTo>
                    <a:pt x="907" y="696"/>
                  </a:lnTo>
                  <a:lnTo>
                    <a:pt x="906" y="696"/>
                  </a:lnTo>
                  <a:lnTo>
                    <a:pt x="906" y="697"/>
                  </a:lnTo>
                  <a:lnTo>
                    <a:pt x="905" y="698"/>
                  </a:lnTo>
                  <a:lnTo>
                    <a:pt x="905" y="699"/>
                  </a:lnTo>
                  <a:lnTo>
                    <a:pt x="904" y="700"/>
                  </a:lnTo>
                  <a:lnTo>
                    <a:pt x="904" y="701"/>
                  </a:lnTo>
                  <a:lnTo>
                    <a:pt x="903" y="702"/>
                  </a:lnTo>
                  <a:lnTo>
                    <a:pt x="902" y="702"/>
                  </a:lnTo>
                  <a:lnTo>
                    <a:pt x="902" y="703"/>
                  </a:lnTo>
                  <a:lnTo>
                    <a:pt x="904" y="704"/>
                  </a:lnTo>
                  <a:lnTo>
                    <a:pt x="905" y="704"/>
                  </a:lnTo>
                  <a:lnTo>
                    <a:pt x="906" y="704"/>
                  </a:lnTo>
                  <a:lnTo>
                    <a:pt x="905" y="704"/>
                  </a:lnTo>
                  <a:lnTo>
                    <a:pt x="906" y="705"/>
                  </a:lnTo>
                  <a:lnTo>
                    <a:pt x="905" y="705"/>
                  </a:lnTo>
                  <a:lnTo>
                    <a:pt x="906" y="706"/>
                  </a:lnTo>
                  <a:lnTo>
                    <a:pt x="906" y="705"/>
                  </a:lnTo>
                  <a:lnTo>
                    <a:pt x="906" y="706"/>
                  </a:lnTo>
                  <a:lnTo>
                    <a:pt x="907" y="706"/>
                  </a:lnTo>
                  <a:lnTo>
                    <a:pt x="906" y="706"/>
                  </a:lnTo>
                  <a:lnTo>
                    <a:pt x="906" y="707"/>
                  </a:lnTo>
                  <a:lnTo>
                    <a:pt x="905" y="707"/>
                  </a:lnTo>
                  <a:lnTo>
                    <a:pt x="904" y="707"/>
                  </a:lnTo>
                  <a:lnTo>
                    <a:pt x="905" y="708"/>
                  </a:lnTo>
                  <a:lnTo>
                    <a:pt x="904" y="708"/>
                  </a:lnTo>
                  <a:lnTo>
                    <a:pt x="904" y="709"/>
                  </a:lnTo>
                  <a:lnTo>
                    <a:pt x="903" y="709"/>
                  </a:lnTo>
                  <a:lnTo>
                    <a:pt x="903" y="710"/>
                  </a:lnTo>
                  <a:lnTo>
                    <a:pt x="902" y="710"/>
                  </a:lnTo>
                  <a:lnTo>
                    <a:pt x="902" y="711"/>
                  </a:lnTo>
                  <a:lnTo>
                    <a:pt x="902" y="712"/>
                  </a:lnTo>
                  <a:lnTo>
                    <a:pt x="901" y="712"/>
                  </a:lnTo>
                  <a:lnTo>
                    <a:pt x="900" y="713"/>
                  </a:lnTo>
                  <a:lnTo>
                    <a:pt x="901" y="713"/>
                  </a:lnTo>
                  <a:lnTo>
                    <a:pt x="900" y="714"/>
                  </a:lnTo>
                  <a:lnTo>
                    <a:pt x="900" y="715"/>
                  </a:lnTo>
                  <a:lnTo>
                    <a:pt x="900" y="716"/>
                  </a:lnTo>
                  <a:lnTo>
                    <a:pt x="901" y="716"/>
                  </a:lnTo>
                  <a:lnTo>
                    <a:pt x="900" y="716"/>
                  </a:lnTo>
                  <a:lnTo>
                    <a:pt x="900" y="717"/>
                  </a:lnTo>
                  <a:lnTo>
                    <a:pt x="900" y="716"/>
                  </a:lnTo>
                  <a:lnTo>
                    <a:pt x="899" y="716"/>
                  </a:lnTo>
                  <a:lnTo>
                    <a:pt x="898" y="717"/>
                  </a:lnTo>
                  <a:lnTo>
                    <a:pt x="898" y="718"/>
                  </a:lnTo>
                  <a:lnTo>
                    <a:pt x="899" y="718"/>
                  </a:lnTo>
                  <a:lnTo>
                    <a:pt x="899" y="719"/>
                  </a:lnTo>
                  <a:lnTo>
                    <a:pt x="898" y="719"/>
                  </a:lnTo>
                  <a:lnTo>
                    <a:pt x="898" y="720"/>
                  </a:lnTo>
                  <a:lnTo>
                    <a:pt x="897" y="720"/>
                  </a:lnTo>
                  <a:lnTo>
                    <a:pt x="896" y="721"/>
                  </a:lnTo>
                  <a:lnTo>
                    <a:pt x="895" y="721"/>
                  </a:lnTo>
                  <a:lnTo>
                    <a:pt x="894" y="721"/>
                  </a:lnTo>
                  <a:lnTo>
                    <a:pt x="893" y="721"/>
                  </a:lnTo>
                  <a:lnTo>
                    <a:pt x="893" y="722"/>
                  </a:lnTo>
                  <a:lnTo>
                    <a:pt x="892" y="723"/>
                  </a:lnTo>
                  <a:lnTo>
                    <a:pt x="892" y="724"/>
                  </a:lnTo>
                  <a:lnTo>
                    <a:pt x="892" y="725"/>
                  </a:lnTo>
                  <a:lnTo>
                    <a:pt x="893" y="725"/>
                  </a:lnTo>
                  <a:lnTo>
                    <a:pt x="893" y="726"/>
                  </a:lnTo>
                  <a:lnTo>
                    <a:pt x="892" y="726"/>
                  </a:lnTo>
                  <a:lnTo>
                    <a:pt x="892" y="727"/>
                  </a:lnTo>
                  <a:lnTo>
                    <a:pt x="891" y="727"/>
                  </a:lnTo>
                  <a:lnTo>
                    <a:pt x="890" y="727"/>
                  </a:lnTo>
                  <a:lnTo>
                    <a:pt x="890" y="728"/>
                  </a:lnTo>
                  <a:lnTo>
                    <a:pt x="890" y="729"/>
                  </a:lnTo>
                  <a:lnTo>
                    <a:pt x="889" y="730"/>
                  </a:lnTo>
                  <a:lnTo>
                    <a:pt x="888" y="731"/>
                  </a:lnTo>
                  <a:lnTo>
                    <a:pt x="888" y="732"/>
                  </a:lnTo>
                  <a:lnTo>
                    <a:pt x="888" y="733"/>
                  </a:lnTo>
                  <a:lnTo>
                    <a:pt x="887" y="733"/>
                  </a:lnTo>
                  <a:lnTo>
                    <a:pt x="887" y="734"/>
                  </a:lnTo>
                  <a:lnTo>
                    <a:pt x="886" y="734"/>
                  </a:lnTo>
                  <a:lnTo>
                    <a:pt x="887" y="735"/>
                  </a:lnTo>
                  <a:lnTo>
                    <a:pt x="886" y="735"/>
                  </a:lnTo>
                  <a:lnTo>
                    <a:pt x="885" y="734"/>
                  </a:lnTo>
                  <a:lnTo>
                    <a:pt x="884" y="734"/>
                  </a:lnTo>
                  <a:lnTo>
                    <a:pt x="884" y="735"/>
                  </a:lnTo>
                  <a:lnTo>
                    <a:pt x="884" y="734"/>
                  </a:lnTo>
                  <a:lnTo>
                    <a:pt x="883" y="734"/>
                  </a:lnTo>
                  <a:lnTo>
                    <a:pt x="882" y="734"/>
                  </a:lnTo>
                  <a:lnTo>
                    <a:pt x="881" y="734"/>
                  </a:lnTo>
                  <a:lnTo>
                    <a:pt x="880" y="734"/>
                  </a:lnTo>
                  <a:lnTo>
                    <a:pt x="879" y="734"/>
                  </a:lnTo>
                  <a:lnTo>
                    <a:pt x="878" y="734"/>
                  </a:lnTo>
                  <a:lnTo>
                    <a:pt x="878" y="735"/>
                  </a:lnTo>
                  <a:lnTo>
                    <a:pt x="877" y="734"/>
                  </a:lnTo>
                  <a:lnTo>
                    <a:pt x="876" y="734"/>
                  </a:lnTo>
                  <a:lnTo>
                    <a:pt x="875" y="734"/>
                  </a:lnTo>
                  <a:lnTo>
                    <a:pt x="874" y="735"/>
                  </a:lnTo>
                  <a:lnTo>
                    <a:pt x="873" y="735"/>
                  </a:lnTo>
                  <a:lnTo>
                    <a:pt x="873" y="736"/>
                  </a:lnTo>
                  <a:lnTo>
                    <a:pt x="872" y="736"/>
                  </a:lnTo>
                  <a:lnTo>
                    <a:pt x="871" y="736"/>
                  </a:lnTo>
                  <a:lnTo>
                    <a:pt x="870" y="736"/>
                  </a:lnTo>
                  <a:lnTo>
                    <a:pt x="870" y="737"/>
                  </a:lnTo>
                  <a:lnTo>
                    <a:pt x="869" y="737"/>
                  </a:lnTo>
                  <a:lnTo>
                    <a:pt x="869" y="738"/>
                  </a:lnTo>
                  <a:lnTo>
                    <a:pt x="870" y="739"/>
                  </a:lnTo>
                  <a:lnTo>
                    <a:pt x="870" y="740"/>
                  </a:lnTo>
                  <a:lnTo>
                    <a:pt x="871" y="740"/>
                  </a:lnTo>
                  <a:lnTo>
                    <a:pt x="871" y="741"/>
                  </a:lnTo>
                  <a:lnTo>
                    <a:pt x="872" y="741"/>
                  </a:lnTo>
                  <a:lnTo>
                    <a:pt x="872" y="742"/>
                  </a:lnTo>
                  <a:lnTo>
                    <a:pt x="873" y="742"/>
                  </a:lnTo>
                  <a:lnTo>
                    <a:pt x="874" y="743"/>
                  </a:lnTo>
                  <a:lnTo>
                    <a:pt x="875" y="743"/>
                  </a:lnTo>
                  <a:lnTo>
                    <a:pt x="875" y="744"/>
                  </a:lnTo>
                  <a:lnTo>
                    <a:pt x="875" y="745"/>
                  </a:lnTo>
                  <a:lnTo>
                    <a:pt x="874" y="745"/>
                  </a:lnTo>
                  <a:lnTo>
                    <a:pt x="873" y="744"/>
                  </a:lnTo>
                  <a:lnTo>
                    <a:pt x="873" y="745"/>
                  </a:lnTo>
                  <a:lnTo>
                    <a:pt x="873" y="746"/>
                  </a:lnTo>
                  <a:lnTo>
                    <a:pt x="873" y="747"/>
                  </a:lnTo>
                  <a:lnTo>
                    <a:pt x="872" y="747"/>
                  </a:lnTo>
                  <a:lnTo>
                    <a:pt x="871" y="748"/>
                  </a:lnTo>
                  <a:lnTo>
                    <a:pt x="871" y="749"/>
                  </a:lnTo>
                  <a:lnTo>
                    <a:pt x="870" y="749"/>
                  </a:lnTo>
                  <a:lnTo>
                    <a:pt x="869" y="749"/>
                  </a:lnTo>
                  <a:lnTo>
                    <a:pt x="870" y="750"/>
                  </a:lnTo>
                  <a:lnTo>
                    <a:pt x="869" y="750"/>
                  </a:lnTo>
                  <a:lnTo>
                    <a:pt x="869" y="751"/>
                  </a:lnTo>
                  <a:lnTo>
                    <a:pt x="868" y="751"/>
                  </a:lnTo>
                  <a:lnTo>
                    <a:pt x="867" y="751"/>
                  </a:lnTo>
                  <a:lnTo>
                    <a:pt x="866" y="751"/>
                  </a:lnTo>
                  <a:lnTo>
                    <a:pt x="866" y="752"/>
                  </a:lnTo>
                  <a:lnTo>
                    <a:pt x="866" y="753"/>
                  </a:lnTo>
                  <a:lnTo>
                    <a:pt x="865" y="753"/>
                  </a:lnTo>
                  <a:lnTo>
                    <a:pt x="865" y="754"/>
                  </a:lnTo>
                  <a:lnTo>
                    <a:pt x="864" y="754"/>
                  </a:lnTo>
                  <a:lnTo>
                    <a:pt x="864" y="755"/>
                  </a:lnTo>
                  <a:lnTo>
                    <a:pt x="863" y="755"/>
                  </a:lnTo>
                  <a:lnTo>
                    <a:pt x="863" y="756"/>
                  </a:lnTo>
                  <a:lnTo>
                    <a:pt x="863" y="757"/>
                  </a:lnTo>
                  <a:lnTo>
                    <a:pt x="862" y="757"/>
                  </a:lnTo>
                  <a:lnTo>
                    <a:pt x="863" y="757"/>
                  </a:lnTo>
                  <a:lnTo>
                    <a:pt x="862" y="758"/>
                  </a:lnTo>
                  <a:lnTo>
                    <a:pt x="861" y="759"/>
                  </a:lnTo>
                  <a:lnTo>
                    <a:pt x="861" y="760"/>
                  </a:lnTo>
                  <a:lnTo>
                    <a:pt x="862" y="760"/>
                  </a:lnTo>
                  <a:lnTo>
                    <a:pt x="862" y="761"/>
                  </a:lnTo>
                  <a:lnTo>
                    <a:pt x="862" y="762"/>
                  </a:lnTo>
                  <a:lnTo>
                    <a:pt x="861" y="762"/>
                  </a:lnTo>
                  <a:lnTo>
                    <a:pt x="861" y="763"/>
                  </a:lnTo>
                  <a:lnTo>
                    <a:pt x="861" y="764"/>
                  </a:lnTo>
                  <a:lnTo>
                    <a:pt x="862" y="764"/>
                  </a:lnTo>
                  <a:lnTo>
                    <a:pt x="862" y="765"/>
                  </a:lnTo>
                  <a:lnTo>
                    <a:pt x="862" y="766"/>
                  </a:lnTo>
                  <a:lnTo>
                    <a:pt x="862" y="767"/>
                  </a:lnTo>
                  <a:lnTo>
                    <a:pt x="861" y="767"/>
                  </a:lnTo>
                  <a:lnTo>
                    <a:pt x="860" y="768"/>
                  </a:lnTo>
                  <a:lnTo>
                    <a:pt x="860" y="769"/>
                  </a:lnTo>
                  <a:lnTo>
                    <a:pt x="859" y="769"/>
                  </a:lnTo>
                  <a:lnTo>
                    <a:pt x="858" y="769"/>
                  </a:lnTo>
                  <a:lnTo>
                    <a:pt x="858" y="770"/>
                  </a:lnTo>
                  <a:lnTo>
                    <a:pt x="858" y="771"/>
                  </a:lnTo>
                  <a:lnTo>
                    <a:pt x="857" y="771"/>
                  </a:lnTo>
                  <a:lnTo>
                    <a:pt x="857" y="772"/>
                  </a:lnTo>
                  <a:lnTo>
                    <a:pt x="857" y="773"/>
                  </a:lnTo>
                  <a:lnTo>
                    <a:pt x="856" y="773"/>
                  </a:lnTo>
                  <a:lnTo>
                    <a:pt x="857" y="773"/>
                  </a:lnTo>
                  <a:lnTo>
                    <a:pt x="857" y="774"/>
                  </a:lnTo>
                  <a:lnTo>
                    <a:pt x="857" y="775"/>
                  </a:lnTo>
                  <a:lnTo>
                    <a:pt x="858" y="775"/>
                  </a:lnTo>
                  <a:lnTo>
                    <a:pt x="857" y="776"/>
                  </a:lnTo>
                  <a:lnTo>
                    <a:pt x="856" y="776"/>
                  </a:lnTo>
                  <a:lnTo>
                    <a:pt x="857" y="777"/>
                  </a:lnTo>
                  <a:lnTo>
                    <a:pt x="857" y="778"/>
                  </a:lnTo>
                  <a:lnTo>
                    <a:pt x="856" y="779"/>
                  </a:lnTo>
                  <a:lnTo>
                    <a:pt x="855" y="779"/>
                  </a:lnTo>
                  <a:lnTo>
                    <a:pt x="856" y="779"/>
                  </a:lnTo>
                  <a:lnTo>
                    <a:pt x="855" y="779"/>
                  </a:lnTo>
                  <a:lnTo>
                    <a:pt x="855" y="780"/>
                  </a:lnTo>
                  <a:lnTo>
                    <a:pt x="854" y="780"/>
                  </a:lnTo>
                  <a:lnTo>
                    <a:pt x="854" y="781"/>
                  </a:lnTo>
                  <a:lnTo>
                    <a:pt x="855" y="781"/>
                  </a:lnTo>
                  <a:lnTo>
                    <a:pt x="856" y="781"/>
                  </a:lnTo>
                  <a:lnTo>
                    <a:pt x="856" y="782"/>
                  </a:lnTo>
                  <a:lnTo>
                    <a:pt x="855" y="782"/>
                  </a:lnTo>
                  <a:lnTo>
                    <a:pt x="854" y="782"/>
                  </a:lnTo>
                  <a:lnTo>
                    <a:pt x="854" y="783"/>
                  </a:lnTo>
                  <a:lnTo>
                    <a:pt x="853" y="783"/>
                  </a:lnTo>
                  <a:lnTo>
                    <a:pt x="853" y="782"/>
                  </a:lnTo>
                  <a:lnTo>
                    <a:pt x="853" y="781"/>
                  </a:lnTo>
                  <a:lnTo>
                    <a:pt x="852" y="782"/>
                  </a:lnTo>
                  <a:lnTo>
                    <a:pt x="852" y="783"/>
                  </a:lnTo>
                  <a:lnTo>
                    <a:pt x="852" y="784"/>
                  </a:lnTo>
                  <a:lnTo>
                    <a:pt x="852" y="785"/>
                  </a:lnTo>
                  <a:lnTo>
                    <a:pt x="851" y="785"/>
                  </a:lnTo>
                  <a:lnTo>
                    <a:pt x="850" y="786"/>
                  </a:lnTo>
                  <a:lnTo>
                    <a:pt x="850" y="787"/>
                  </a:lnTo>
                  <a:lnTo>
                    <a:pt x="849" y="788"/>
                  </a:lnTo>
                  <a:lnTo>
                    <a:pt x="851" y="788"/>
                  </a:lnTo>
                  <a:lnTo>
                    <a:pt x="852" y="789"/>
                  </a:lnTo>
                  <a:lnTo>
                    <a:pt x="851" y="789"/>
                  </a:lnTo>
                  <a:lnTo>
                    <a:pt x="852" y="790"/>
                  </a:lnTo>
                  <a:lnTo>
                    <a:pt x="853" y="791"/>
                  </a:lnTo>
                  <a:lnTo>
                    <a:pt x="853" y="792"/>
                  </a:lnTo>
                  <a:lnTo>
                    <a:pt x="852" y="792"/>
                  </a:lnTo>
                  <a:lnTo>
                    <a:pt x="851" y="793"/>
                  </a:lnTo>
                  <a:lnTo>
                    <a:pt x="851" y="792"/>
                  </a:lnTo>
                  <a:lnTo>
                    <a:pt x="851" y="793"/>
                  </a:lnTo>
                  <a:lnTo>
                    <a:pt x="850" y="793"/>
                  </a:lnTo>
                  <a:lnTo>
                    <a:pt x="850" y="794"/>
                  </a:lnTo>
                  <a:lnTo>
                    <a:pt x="850" y="795"/>
                  </a:lnTo>
                  <a:lnTo>
                    <a:pt x="849" y="795"/>
                  </a:lnTo>
                  <a:lnTo>
                    <a:pt x="848" y="794"/>
                  </a:lnTo>
                  <a:lnTo>
                    <a:pt x="848" y="795"/>
                  </a:lnTo>
                  <a:lnTo>
                    <a:pt x="847" y="795"/>
                  </a:lnTo>
                  <a:lnTo>
                    <a:pt x="848" y="796"/>
                  </a:lnTo>
                  <a:lnTo>
                    <a:pt x="847" y="796"/>
                  </a:lnTo>
                  <a:lnTo>
                    <a:pt x="847" y="797"/>
                  </a:lnTo>
                  <a:lnTo>
                    <a:pt x="846" y="798"/>
                  </a:lnTo>
                  <a:lnTo>
                    <a:pt x="845" y="798"/>
                  </a:lnTo>
                  <a:lnTo>
                    <a:pt x="845" y="799"/>
                  </a:lnTo>
                  <a:lnTo>
                    <a:pt x="844" y="800"/>
                  </a:lnTo>
                  <a:lnTo>
                    <a:pt x="843" y="800"/>
                  </a:lnTo>
                  <a:lnTo>
                    <a:pt x="842" y="801"/>
                  </a:lnTo>
                  <a:lnTo>
                    <a:pt x="841" y="802"/>
                  </a:lnTo>
                  <a:lnTo>
                    <a:pt x="841" y="803"/>
                  </a:lnTo>
                  <a:lnTo>
                    <a:pt x="840" y="804"/>
                  </a:lnTo>
                  <a:lnTo>
                    <a:pt x="841" y="804"/>
                  </a:lnTo>
                  <a:lnTo>
                    <a:pt x="841" y="805"/>
                  </a:lnTo>
                  <a:lnTo>
                    <a:pt x="840" y="806"/>
                  </a:lnTo>
                  <a:lnTo>
                    <a:pt x="840" y="807"/>
                  </a:lnTo>
                  <a:lnTo>
                    <a:pt x="841" y="807"/>
                  </a:lnTo>
                  <a:lnTo>
                    <a:pt x="842" y="806"/>
                  </a:lnTo>
                  <a:lnTo>
                    <a:pt x="842" y="807"/>
                  </a:lnTo>
                  <a:lnTo>
                    <a:pt x="842" y="808"/>
                  </a:lnTo>
                  <a:lnTo>
                    <a:pt x="842" y="809"/>
                  </a:lnTo>
                  <a:lnTo>
                    <a:pt x="843" y="809"/>
                  </a:lnTo>
                  <a:lnTo>
                    <a:pt x="843" y="808"/>
                  </a:lnTo>
                  <a:lnTo>
                    <a:pt x="843" y="809"/>
                  </a:lnTo>
                  <a:lnTo>
                    <a:pt x="844" y="808"/>
                  </a:lnTo>
                  <a:lnTo>
                    <a:pt x="844" y="809"/>
                  </a:lnTo>
                  <a:lnTo>
                    <a:pt x="845" y="809"/>
                  </a:lnTo>
                  <a:lnTo>
                    <a:pt x="845" y="808"/>
                  </a:lnTo>
                  <a:lnTo>
                    <a:pt x="845" y="809"/>
                  </a:lnTo>
                  <a:lnTo>
                    <a:pt x="846" y="808"/>
                  </a:lnTo>
                  <a:lnTo>
                    <a:pt x="846" y="809"/>
                  </a:lnTo>
                  <a:lnTo>
                    <a:pt x="846" y="808"/>
                  </a:lnTo>
                  <a:lnTo>
                    <a:pt x="847" y="809"/>
                  </a:lnTo>
                  <a:lnTo>
                    <a:pt x="848" y="810"/>
                  </a:lnTo>
                  <a:lnTo>
                    <a:pt x="848" y="811"/>
                  </a:lnTo>
                  <a:lnTo>
                    <a:pt x="849" y="811"/>
                  </a:lnTo>
                  <a:lnTo>
                    <a:pt x="849" y="812"/>
                  </a:lnTo>
                  <a:lnTo>
                    <a:pt x="849" y="813"/>
                  </a:lnTo>
                  <a:lnTo>
                    <a:pt x="849" y="814"/>
                  </a:lnTo>
                  <a:lnTo>
                    <a:pt x="848" y="815"/>
                  </a:lnTo>
                  <a:lnTo>
                    <a:pt x="849" y="815"/>
                  </a:lnTo>
                  <a:lnTo>
                    <a:pt x="848" y="815"/>
                  </a:lnTo>
                  <a:lnTo>
                    <a:pt x="847" y="816"/>
                  </a:lnTo>
                  <a:lnTo>
                    <a:pt x="846" y="816"/>
                  </a:lnTo>
                  <a:lnTo>
                    <a:pt x="845" y="816"/>
                  </a:lnTo>
                  <a:lnTo>
                    <a:pt x="844" y="817"/>
                  </a:lnTo>
                  <a:lnTo>
                    <a:pt x="843" y="817"/>
                  </a:lnTo>
                  <a:lnTo>
                    <a:pt x="842" y="818"/>
                  </a:lnTo>
                  <a:lnTo>
                    <a:pt x="842" y="817"/>
                  </a:lnTo>
                  <a:lnTo>
                    <a:pt x="841" y="817"/>
                  </a:lnTo>
                  <a:lnTo>
                    <a:pt x="840" y="817"/>
                  </a:lnTo>
                  <a:lnTo>
                    <a:pt x="839" y="817"/>
                  </a:lnTo>
                  <a:lnTo>
                    <a:pt x="838" y="817"/>
                  </a:lnTo>
                  <a:lnTo>
                    <a:pt x="836" y="819"/>
                  </a:lnTo>
                  <a:lnTo>
                    <a:pt x="833" y="820"/>
                  </a:lnTo>
                  <a:lnTo>
                    <a:pt x="832" y="820"/>
                  </a:lnTo>
                  <a:lnTo>
                    <a:pt x="829" y="820"/>
                  </a:lnTo>
                  <a:lnTo>
                    <a:pt x="829" y="821"/>
                  </a:lnTo>
                  <a:lnTo>
                    <a:pt x="826" y="822"/>
                  </a:lnTo>
                  <a:lnTo>
                    <a:pt x="825" y="822"/>
                  </a:lnTo>
                  <a:lnTo>
                    <a:pt x="823" y="823"/>
                  </a:lnTo>
                  <a:lnTo>
                    <a:pt x="822" y="823"/>
                  </a:lnTo>
                  <a:lnTo>
                    <a:pt x="817" y="825"/>
                  </a:lnTo>
                  <a:lnTo>
                    <a:pt x="817" y="826"/>
                  </a:lnTo>
                  <a:lnTo>
                    <a:pt x="815" y="826"/>
                  </a:lnTo>
                  <a:lnTo>
                    <a:pt x="814" y="826"/>
                  </a:lnTo>
                  <a:lnTo>
                    <a:pt x="813" y="827"/>
                  </a:lnTo>
                  <a:lnTo>
                    <a:pt x="811" y="827"/>
                  </a:lnTo>
                  <a:lnTo>
                    <a:pt x="810" y="827"/>
                  </a:lnTo>
                  <a:lnTo>
                    <a:pt x="808" y="828"/>
                  </a:lnTo>
                  <a:lnTo>
                    <a:pt x="804" y="829"/>
                  </a:lnTo>
                  <a:lnTo>
                    <a:pt x="801" y="831"/>
                  </a:lnTo>
                  <a:lnTo>
                    <a:pt x="799" y="831"/>
                  </a:lnTo>
                  <a:lnTo>
                    <a:pt x="798" y="832"/>
                  </a:lnTo>
                  <a:lnTo>
                    <a:pt x="797" y="832"/>
                  </a:lnTo>
                  <a:lnTo>
                    <a:pt x="794" y="833"/>
                  </a:lnTo>
                  <a:lnTo>
                    <a:pt x="792" y="833"/>
                  </a:lnTo>
                  <a:lnTo>
                    <a:pt x="790" y="834"/>
                  </a:lnTo>
                  <a:lnTo>
                    <a:pt x="789" y="834"/>
                  </a:lnTo>
                  <a:lnTo>
                    <a:pt x="788" y="834"/>
                  </a:lnTo>
                  <a:lnTo>
                    <a:pt x="787" y="835"/>
                  </a:lnTo>
                  <a:lnTo>
                    <a:pt x="786" y="835"/>
                  </a:lnTo>
                  <a:lnTo>
                    <a:pt x="784" y="836"/>
                  </a:lnTo>
                  <a:lnTo>
                    <a:pt x="784" y="837"/>
                  </a:lnTo>
                  <a:lnTo>
                    <a:pt x="783" y="838"/>
                  </a:lnTo>
                  <a:lnTo>
                    <a:pt x="781" y="838"/>
                  </a:lnTo>
                  <a:lnTo>
                    <a:pt x="780" y="839"/>
                  </a:lnTo>
                  <a:lnTo>
                    <a:pt x="779" y="839"/>
                  </a:lnTo>
                  <a:lnTo>
                    <a:pt x="778" y="840"/>
                  </a:lnTo>
                  <a:lnTo>
                    <a:pt x="777" y="840"/>
                  </a:lnTo>
                  <a:lnTo>
                    <a:pt x="776" y="840"/>
                  </a:lnTo>
                  <a:lnTo>
                    <a:pt x="776" y="841"/>
                  </a:lnTo>
                  <a:lnTo>
                    <a:pt x="775" y="841"/>
                  </a:lnTo>
                  <a:lnTo>
                    <a:pt x="775" y="842"/>
                  </a:lnTo>
                  <a:lnTo>
                    <a:pt x="774" y="842"/>
                  </a:lnTo>
                  <a:lnTo>
                    <a:pt x="774" y="841"/>
                  </a:lnTo>
                  <a:lnTo>
                    <a:pt x="773" y="841"/>
                  </a:lnTo>
                  <a:lnTo>
                    <a:pt x="772" y="842"/>
                  </a:lnTo>
                  <a:lnTo>
                    <a:pt x="771" y="842"/>
                  </a:lnTo>
                  <a:lnTo>
                    <a:pt x="770" y="842"/>
                  </a:lnTo>
                  <a:lnTo>
                    <a:pt x="770" y="843"/>
                  </a:lnTo>
                  <a:lnTo>
                    <a:pt x="770" y="844"/>
                  </a:lnTo>
                  <a:lnTo>
                    <a:pt x="770" y="845"/>
                  </a:lnTo>
                  <a:lnTo>
                    <a:pt x="769" y="845"/>
                  </a:lnTo>
                  <a:lnTo>
                    <a:pt x="768" y="846"/>
                  </a:lnTo>
                  <a:lnTo>
                    <a:pt x="767" y="846"/>
                  </a:lnTo>
                  <a:lnTo>
                    <a:pt x="767" y="847"/>
                  </a:lnTo>
                  <a:lnTo>
                    <a:pt x="766" y="847"/>
                  </a:lnTo>
                  <a:lnTo>
                    <a:pt x="766" y="846"/>
                  </a:lnTo>
                  <a:lnTo>
                    <a:pt x="765" y="846"/>
                  </a:lnTo>
                  <a:lnTo>
                    <a:pt x="763" y="845"/>
                  </a:lnTo>
                  <a:lnTo>
                    <a:pt x="761" y="846"/>
                  </a:lnTo>
                  <a:lnTo>
                    <a:pt x="761" y="848"/>
                  </a:lnTo>
                  <a:lnTo>
                    <a:pt x="760" y="848"/>
                  </a:lnTo>
                  <a:lnTo>
                    <a:pt x="759" y="847"/>
                  </a:lnTo>
                  <a:lnTo>
                    <a:pt x="759" y="846"/>
                  </a:lnTo>
                  <a:lnTo>
                    <a:pt x="759" y="845"/>
                  </a:lnTo>
                  <a:lnTo>
                    <a:pt x="759" y="844"/>
                  </a:lnTo>
                  <a:lnTo>
                    <a:pt x="760" y="843"/>
                  </a:lnTo>
                  <a:lnTo>
                    <a:pt x="761" y="843"/>
                  </a:lnTo>
                  <a:lnTo>
                    <a:pt x="761" y="842"/>
                  </a:lnTo>
                  <a:lnTo>
                    <a:pt x="761" y="841"/>
                  </a:lnTo>
                  <a:lnTo>
                    <a:pt x="761" y="840"/>
                  </a:lnTo>
                  <a:lnTo>
                    <a:pt x="760" y="840"/>
                  </a:lnTo>
                  <a:lnTo>
                    <a:pt x="759" y="840"/>
                  </a:lnTo>
                  <a:lnTo>
                    <a:pt x="758" y="839"/>
                  </a:lnTo>
                  <a:lnTo>
                    <a:pt x="758" y="838"/>
                  </a:lnTo>
                  <a:lnTo>
                    <a:pt x="757" y="838"/>
                  </a:lnTo>
                  <a:lnTo>
                    <a:pt x="757" y="839"/>
                  </a:lnTo>
                  <a:lnTo>
                    <a:pt x="755" y="839"/>
                  </a:lnTo>
                  <a:lnTo>
                    <a:pt x="754" y="840"/>
                  </a:lnTo>
                  <a:lnTo>
                    <a:pt x="754" y="839"/>
                  </a:lnTo>
                  <a:lnTo>
                    <a:pt x="754" y="838"/>
                  </a:lnTo>
                  <a:lnTo>
                    <a:pt x="754" y="839"/>
                  </a:lnTo>
                  <a:lnTo>
                    <a:pt x="753" y="839"/>
                  </a:lnTo>
                  <a:lnTo>
                    <a:pt x="752" y="839"/>
                  </a:lnTo>
                  <a:lnTo>
                    <a:pt x="752" y="838"/>
                  </a:lnTo>
                  <a:lnTo>
                    <a:pt x="751" y="838"/>
                  </a:lnTo>
                  <a:lnTo>
                    <a:pt x="751" y="837"/>
                  </a:lnTo>
                  <a:lnTo>
                    <a:pt x="751" y="836"/>
                  </a:lnTo>
                  <a:lnTo>
                    <a:pt x="750" y="836"/>
                  </a:lnTo>
                  <a:lnTo>
                    <a:pt x="749" y="836"/>
                  </a:lnTo>
                  <a:lnTo>
                    <a:pt x="748" y="836"/>
                  </a:lnTo>
                  <a:lnTo>
                    <a:pt x="747" y="836"/>
                  </a:lnTo>
                  <a:lnTo>
                    <a:pt x="745" y="836"/>
                  </a:lnTo>
                  <a:lnTo>
                    <a:pt x="745" y="837"/>
                  </a:lnTo>
                  <a:lnTo>
                    <a:pt x="744" y="836"/>
                  </a:lnTo>
                  <a:lnTo>
                    <a:pt x="743" y="836"/>
                  </a:lnTo>
                  <a:lnTo>
                    <a:pt x="743" y="835"/>
                  </a:lnTo>
                  <a:lnTo>
                    <a:pt x="742" y="835"/>
                  </a:lnTo>
                  <a:lnTo>
                    <a:pt x="741" y="835"/>
                  </a:lnTo>
                  <a:lnTo>
                    <a:pt x="740" y="834"/>
                  </a:lnTo>
                  <a:lnTo>
                    <a:pt x="740" y="835"/>
                  </a:lnTo>
                  <a:lnTo>
                    <a:pt x="739" y="835"/>
                  </a:lnTo>
                  <a:lnTo>
                    <a:pt x="738" y="835"/>
                  </a:lnTo>
                  <a:lnTo>
                    <a:pt x="738" y="836"/>
                  </a:lnTo>
                  <a:lnTo>
                    <a:pt x="736" y="837"/>
                  </a:lnTo>
                  <a:lnTo>
                    <a:pt x="735" y="838"/>
                  </a:lnTo>
                  <a:lnTo>
                    <a:pt x="734" y="838"/>
                  </a:lnTo>
                  <a:lnTo>
                    <a:pt x="733" y="839"/>
                  </a:lnTo>
                  <a:lnTo>
                    <a:pt x="732" y="839"/>
                  </a:lnTo>
                  <a:lnTo>
                    <a:pt x="732" y="840"/>
                  </a:lnTo>
                  <a:lnTo>
                    <a:pt x="731" y="840"/>
                  </a:lnTo>
                  <a:lnTo>
                    <a:pt x="730" y="840"/>
                  </a:lnTo>
                  <a:lnTo>
                    <a:pt x="729" y="840"/>
                  </a:lnTo>
                  <a:lnTo>
                    <a:pt x="729" y="841"/>
                  </a:lnTo>
                  <a:lnTo>
                    <a:pt x="727" y="840"/>
                  </a:lnTo>
                  <a:lnTo>
                    <a:pt x="727" y="841"/>
                  </a:lnTo>
                  <a:lnTo>
                    <a:pt x="725" y="841"/>
                  </a:lnTo>
                  <a:lnTo>
                    <a:pt x="724" y="841"/>
                  </a:lnTo>
                  <a:lnTo>
                    <a:pt x="724" y="840"/>
                  </a:lnTo>
                  <a:lnTo>
                    <a:pt x="724" y="839"/>
                  </a:lnTo>
                  <a:lnTo>
                    <a:pt x="723" y="839"/>
                  </a:lnTo>
                  <a:lnTo>
                    <a:pt x="723" y="840"/>
                  </a:lnTo>
                  <a:lnTo>
                    <a:pt x="722" y="840"/>
                  </a:lnTo>
                  <a:lnTo>
                    <a:pt x="721" y="841"/>
                  </a:lnTo>
                  <a:lnTo>
                    <a:pt x="720" y="841"/>
                  </a:lnTo>
                  <a:lnTo>
                    <a:pt x="719" y="841"/>
                  </a:lnTo>
                  <a:lnTo>
                    <a:pt x="718" y="841"/>
                  </a:lnTo>
                  <a:lnTo>
                    <a:pt x="718" y="840"/>
                  </a:lnTo>
                  <a:lnTo>
                    <a:pt x="717" y="839"/>
                  </a:lnTo>
                  <a:lnTo>
                    <a:pt x="717" y="838"/>
                  </a:lnTo>
                  <a:lnTo>
                    <a:pt x="717" y="837"/>
                  </a:lnTo>
                  <a:lnTo>
                    <a:pt x="716" y="837"/>
                  </a:lnTo>
                  <a:lnTo>
                    <a:pt x="716" y="838"/>
                  </a:lnTo>
                  <a:lnTo>
                    <a:pt x="715" y="838"/>
                  </a:lnTo>
                  <a:lnTo>
                    <a:pt x="715" y="839"/>
                  </a:lnTo>
                  <a:lnTo>
                    <a:pt x="714" y="839"/>
                  </a:lnTo>
                  <a:lnTo>
                    <a:pt x="714" y="840"/>
                  </a:lnTo>
                  <a:lnTo>
                    <a:pt x="713" y="840"/>
                  </a:lnTo>
                  <a:lnTo>
                    <a:pt x="713" y="839"/>
                  </a:lnTo>
                  <a:lnTo>
                    <a:pt x="712" y="840"/>
                  </a:lnTo>
                  <a:lnTo>
                    <a:pt x="712" y="839"/>
                  </a:lnTo>
                  <a:lnTo>
                    <a:pt x="711" y="838"/>
                  </a:lnTo>
                  <a:lnTo>
                    <a:pt x="710" y="838"/>
                  </a:lnTo>
                  <a:lnTo>
                    <a:pt x="710" y="839"/>
                  </a:lnTo>
                  <a:lnTo>
                    <a:pt x="709" y="839"/>
                  </a:lnTo>
                  <a:lnTo>
                    <a:pt x="709" y="840"/>
                  </a:lnTo>
                  <a:lnTo>
                    <a:pt x="708" y="840"/>
                  </a:lnTo>
                  <a:lnTo>
                    <a:pt x="708" y="841"/>
                  </a:lnTo>
                  <a:lnTo>
                    <a:pt x="708" y="840"/>
                  </a:lnTo>
                  <a:lnTo>
                    <a:pt x="707" y="840"/>
                  </a:lnTo>
                  <a:lnTo>
                    <a:pt x="707" y="839"/>
                  </a:lnTo>
                  <a:lnTo>
                    <a:pt x="707" y="838"/>
                  </a:lnTo>
                  <a:lnTo>
                    <a:pt x="706" y="838"/>
                  </a:lnTo>
                  <a:lnTo>
                    <a:pt x="706" y="839"/>
                  </a:lnTo>
                  <a:lnTo>
                    <a:pt x="705" y="839"/>
                  </a:lnTo>
                  <a:lnTo>
                    <a:pt x="704" y="839"/>
                  </a:lnTo>
                  <a:lnTo>
                    <a:pt x="703" y="839"/>
                  </a:lnTo>
                  <a:lnTo>
                    <a:pt x="703" y="840"/>
                  </a:lnTo>
                  <a:lnTo>
                    <a:pt x="702" y="840"/>
                  </a:lnTo>
                  <a:lnTo>
                    <a:pt x="702" y="841"/>
                  </a:lnTo>
                  <a:lnTo>
                    <a:pt x="702" y="840"/>
                  </a:lnTo>
                  <a:lnTo>
                    <a:pt x="701" y="840"/>
                  </a:lnTo>
                  <a:lnTo>
                    <a:pt x="700" y="840"/>
                  </a:lnTo>
                  <a:lnTo>
                    <a:pt x="700" y="839"/>
                  </a:lnTo>
                  <a:lnTo>
                    <a:pt x="700" y="838"/>
                  </a:lnTo>
                  <a:lnTo>
                    <a:pt x="699" y="838"/>
                  </a:lnTo>
                  <a:lnTo>
                    <a:pt x="699" y="837"/>
                  </a:lnTo>
                  <a:lnTo>
                    <a:pt x="698" y="837"/>
                  </a:lnTo>
                  <a:lnTo>
                    <a:pt x="697" y="837"/>
                  </a:lnTo>
                  <a:lnTo>
                    <a:pt x="696" y="838"/>
                  </a:lnTo>
                  <a:lnTo>
                    <a:pt x="695" y="838"/>
                  </a:lnTo>
                  <a:lnTo>
                    <a:pt x="694" y="838"/>
                  </a:lnTo>
                  <a:lnTo>
                    <a:pt x="695" y="838"/>
                  </a:lnTo>
                  <a:lnTo>
                    <a:pt x="694" y="839"/>
                  </a:lnTo>
                  <a:lnTo>
                    <a:pt x="693" y="839"/>
                  </a:lnTo>
                  <a:lnTo>
                    <a:pt x="692" y="840"/>
                  </a:lnTo>
                  <a:lnTo>
                    <a:pt x="691" y="840"/>
                  </a:lnTo>
                  <a:lnTo>
                    <a:pt x="690" y="840"/>
                  </a:lnTo>
                  <a:lnTo>
                    <a:pt x="690" y="839"/>
                  </a:lnTo>
                  <a:lnTo>
                    <a:pt x="689" y="840"/>
                  </a:lnTo>
                  <a:lnTo>
                    <a:pt x="688" y="840"/>
                  </a:lnTo>
                  <a:lnTo>
                    <a:pt x="687" y="840"/>
                  </a:lnTo>
                  <a:lnTo>
                    <a:pt x="688" y="841"/>
                  </a:lnTo>
                  <a:lnTo>
                    <a:pt x="687" y="841"/>
                  </a:lnTo>
                  <a:lnTo>
                    <a:pt x="686" y="841"/>
                  </a:lnTo>
                  <a:lnTo>
                    <a:pt x="684" y="842"/>
                  </a:lnTo>
                  <a:lnTo>
                    <a:pt x="683" y="842"/>
                  </a:lnTo>
                  <a:lnTo>
                    <a:pt x="682" y="842"/>
                  </a:lnTo>
                  <a:lnTo>
                    <a:pt x="681" y="842"/>
                  </a:lnTo>
                  <a:lnTo>
                    <a:pt x="681" y="843"/>
                  </a:lnTo>
                  <a:lnTo>
                    <a:pt x="680" y="843"/>
                  </a:lnTo>
                  <a:lnTo>
                    <a:pt x="679" y="843"/>
                  </a:lnTo>
                  <a:lnTo>
                    <a:pt x="678" y="843"/>
                  </a:lnTo>
                  <a:lnTo>
                    <a:pt x="678" y="844"/>
                  </a:lnTo>
                  <a:lnTo>
                    <a:pt x="677" y="844"/>
                  </a:lnTo>
                  <a:lnTo>
                    <a:pt x="676" y="844"/>
                  </a:lnTo>
                  <a:lnTo>
                    <a:pt x="676" y="845"/>
                  </a:lnTo>
                  <a:lnTo>
                    <a:pt x="675" y="844"/>
                  </a:lnTo>
                  <a:lnTo>
                    <a:pt x="675" y="845"/>
                  </a:lnTo>
                  <a:lnTo>
                    <a:pt x="674" y="845"/>
                  </a:lnTo>
                  <a:lnTo>
                    <a:pt x="674" y="844"/>
                  </a:lnTo>
                  <a:lnTo>
                    <a:pt x="673" y="844"/>
                  </a:lnTo>
                  <a:lnTo>
                    <a:pt x="672" y="844"/>
                  </a:lnTo>
                  <a:lnTo>
                    <a:pt x="671" y="844"/>
                  </a:lnTo>
                  <a:lnTo>
                    <a:pt x="670" y="844"/>
                  </a:lnTo>
                  <a:lnTo>
                    <a:pt x="669" y="844"/>
                  </a:lnTo>
                  <a:lnTo>
                    <a:pt x="668" y="844"/>
                  </a:lnTo>
                  <a:lnTo>
                    <a:pt x="668" y="845"/>
                  </a:lnTo>
                  <a:lnTo>
                    <a:pt x="668" y="846"/>
                  </a:lnTo>
                  <a:lnTo>
                    <a:pt x="667" y="845"/>
                  </a:lnTo>
                  <a:lnTo>
                    <a:pt x="667" y="846"/>
                  </a:lnTo>
                  <a:lnTo>
                    <a:pt x="666" y="847"/>
                  </a:lnTo>
                  <a:lnTo>
                    <a:pt x="666" y="846"/>
                  </a:lnTo>
                  <a:lnTo>
                    <a:pt x="666" y="845"/>
                  </a:lnTo>
                  <a:lnTo>
                    <a:pt x="665" y="845"/>
                  </a:lnTo>
                  <a:lnTo>
                    <a:pt x="665" y="846"/>
                  </a:lnTo>
                  <a:lnTo>
                    <a:pt x="664" y="846"/>
                  </a:lnTo>
                  <a:lnTo>
                    <a:pt x="664" y="847"/>
                  </a:lnTo>
                  <a:lnTo>
                    <a:pt x="663" y="847"/>
                  </a:lnTo>
                  <a:lnTo>
                    <a:pt x="663" y="848"/>
                  </a:lnTo>
                  <a:lnTo>
                    <a:pt x="663" y="849"/>
                  </a:lnTo>
                  <a:lnTo>
                    <a:pt x="662" y="849"/>
                  </a:lnTo>
                  <a:lnTo>
                    <a:pt x="661" y="849"/>
                  </a:lnTo>
                  <a:lnTo>
                    <a:pt x="662" y="849"/>
                  </a:lnTo>
                  <a:lnTo>
                    <a:pt x="661" y="849"/>
                  </a:lnTo>
                  <a:lnTo>
                    <a:pt x="661" y="850"/>
                  </a:lnTo>
                  <a:lnTo>
                    <a:pt x="660" y="849"/>
                  </a:lnTo>
                  <a:lnTo>
                    <a:pt x="660" y="850"/>
                  </a:lnTo>
                  <a:lnTo>
                    <a:pt x="659" y="850"/>
                  </a:lnTo>
                  <a:lnTo>
                    <a:pt x="659" y="851"/>
                  </a:lnTo>
                  <a:lnTo>
                    <a:pt x="658" y="851"/>
                  </a:lnTo>
                  <a:lnTo>
                    <a:pt x="659" y="851"/>
                  </a:lnTo>
                  <a:lnTo>
                    <a:pt x="658" y="851"/>
                  </a:lnTo>
                  <a:lnTo>
                    <a:pt x="658" y="850"/>
                  </a:lnTo>
                  <a:lnTo>
                    <a:pt x="658" y="851"/>
                  </a:lnTo>
                  <a:lnTo>
                    <a:pt x="657" y="850"/>
                  </a:lnTo>
                  <a:lnTo>
                    <a:pt x="657" y="851"/>
                  </a:lnTo>
                  <a:lnTo>
                    <a:pt x="656" y="851"/>
                  </a:lnTo>
                  <a:lnTo>
                    <a:pt x="655" y="852"/>
                  </a:lnTo>
                  <a:lnTo>
                    <a:pt x="654" y="852"/>
                  </a:lnTo>
                  <a:lnTo>
                    <a:pt x="653" y="852"/>
                  </a:lnTo>
                  <a:lnTo>
                    <a:pt x="652" y="852"/>
                  </a:lnTo>
                  <a:lnTo>
                    <a:pt x="653" y="853"/>
                  </a:lnTo>
                  <a:lnTo>
                    <a:pt x="652" y="853"/>
                  </a:lnTo>
                  <a:lnTo>
                    <a:pt x="651" y="854"/>
                  </a:lnTo>
                  <a:lnTo>
                    <a:pt x="651" y="853"/>
                  </a:lnTo>
                  <a:lnTo>
                    <a:pt x="650" y="854"/>
                  </a:lnTo>
                  <a:lnTo>
                    <a:pt x="650" y="853"/>
                  </a:lnTo>
                  <a:lnTo>
                    <a:pt x="649" y="854"/>
                  </a:lnTo>
                  <a:lnTo>
                    <a:pt x="649" y="853"/>
                  </a:lnTo>
                  <a:lnTo>
                    <a:pt x="649" y="852"/>
                  </a:lnTo>
                  <a:lnTo>
                    <a:pt x="649" y="851"/>
                  </a:lnTo>
                  <a:lnTo>
                    <a:pt x="648" y="851"/>
                  </a:lnTo>
                  <a:lnTo>
                    <a:pt x="647" y="851"/>
                  </a:lnTo>
                  <a:lnTo>
                    <a:pt x="646" y="851"/>
                  </a:lnTo>
                  <a:lnTo>
                    <a:pt x="645" y="851"/>
                  </a:lnTo>
                  <a:lnTo>
                    <a:pt x="645" y="852"/>
                  </a:lnTo>
                  <a:lnTo>
                    <a:pt x="644" y="852"/>
                  </a:lnTo>
                  <a:lnTo>
                    <a:pt x="643" y="852"/>
                  </a:lnTo>
                  <a:lnTo>
                    <a:pt x="642" y="852"/>
                  </a:lnTo>
                  <a:lnTo>
                    <a:pt x="641" y="852"/>
                  </a:lnTo>
                  <a:lnTo>
                    <a:pt x="641" y="851"/>
                  </a:lnTo>
                  <a:lnTo>
                    <a:pt x="640" y="851"/>
                  </a:lnTo>
                  <a:lnTo>
                    <a:pt x="640" y="852"/>
                  </a:lnTo>
                  <a:lnTo>
                    <a:pt x="640" y="851"/>
                  </a:lnTo>
                  <a:lnTo>
                    <a:pt x="639" y="851"/>
                  </a:lnTo>
                  <a:lnTo>
                    <a:pt x="639" y="852"/>
                  </a:lnTo>
                  <a:lnTo>
                    <a:pt x="638" y="852"/>
                  </a:lnTo>
                  <a:lnTo>
                    <a:pt x="637" y="852"/>
                  </a:lnTo>
                  <a:lnTo>
                    <a:pt x="637" y="853"/>
                  </a:lnTo>
                  <a:lnTo>
                    <a:pt x="637" y="852"/>
                  </a:lnTo>
                  <a:lnTo>
                    <a:pt x="636" y="853"/>
                  </a:lnTo>
                  <a:lnTo>
                    <a:pt x="636" y="852"/>
                  </a:lnTo>
                  <a:lnTo>
                    <a:pt x="636" y="851"/>
                  </a:lnTo>
                  <a:lnTo>
                    <a:pt x="635" y="851"/>
                  </a:lnTo>
                  <a:lnTo>
                    <a:pt x="634" y="851"/>
                  </a:lnTo>
                  <a:lnTo>
                    <a:pt x="633" y="851"/>
                  </a:lnTo>
                  <a:lnTo>
                    <a:pt x="632" y="851"/>
                  </a:lnTo>
                  <a:lnTo>
                    <a:pt x="632" y="850"/>
                  </a:lnTo>
                  <a:lnTo>
                    <a:pt x="632" y="851"/>
                  </a:lnTo>
                  <a:lnTo>
                    <a:pt x="631" y="851"/>
                  </a:lnTo>
                  <a:lnTo>
                    <a:pt x="632" y="851"/>
                  </a:lnTo>
                  <a:lnTo>
                    <a:pt x="631" y="851"/>
                  </a:lnTo>
                  <a:lnTo>
                    <a:pt x="630" y="851"/>
                  </a:lnTo>
                  <a:lnTo>
                    <a:pt x="629" y="851"/>
                  </a:lnTo>
                  <a:lnTo>
                    <a:pt x="629" y="852"/>
                  </a:lnTo>
                  <a:lnTo>
                    <a:pt x="629" y="853"/>
                  </a:lnTo>
                  <a:lnTo>
                    <a:pt x="628" y="853"/>
                  </a:lnTo>
                  <a:lnTo>
                    <a:pt x="628" y="854"/>
                  </a:lnTo>
                  <a:lnTo>
                    <a:pt x="627" y="854"/>
                  </a:lnTo>
                  <a:lnTo>
                    <a:pt x="626" y="854"/>
                  </a:lnTo>
                  <a:lnTo>
                    <a:pt x="626" y="855"/>
                  </a:lnTo>
                  <a:lnTo>
                    <a:pt x="625" y="855"/>
                  </a:lnTo>
                  <a:lnTo>
                    <a:pt x="625" y="856"/>
                  </a:lnTo>
                  <a:lnTo>
                    <a:pt x="624" y="855"/>
                  </a:lnTo>
                  <a:lnTo>
                    <a:pt x="624" y="856"/>
                  </a:lnTo>
                  <a:lnTo>
                    <a:pt x="623" y="856"/>
                  </a:lnTo>
                  <a:lnTo>
                    <a:pt x="623" y="857"/>
                  </a:lnTo>
                  <a:lnTo>
                    <a:pt x="622" y="857"/>
                  </a:lnTo>
                  <a:lnTo>
                    <a:pt x="622" y="858"/>
                  </a:lnTo>
                  <a:lnTo>
                    <a:pt x="621" y="858"/>
                  </a:lnTo>
                  <a:lnTo>
                    <a:pt x="620" y="858"/>
                  </a:lnTo>
                  <a:lnTo>
                    <a:pt x="621" y="857"/>
                  </a:lnTo>
                  <a:lnTo>
                    <a:pt x="620" y="857"/>
                  </a:lnTo>
                  <a:lnTo>
                    <a:pt x="620" y="858"/>
                  </a:lnTo>
                  <a:lnTo>
                    <a:pt x="619" y="857"/>
                  </a:lnTo>
                  <a:lnTo>
                    <a:pt x="618" y="858"/>
                  </a:lnTo>
                  <a:lnTo>
                    <a:pt x="618" y="857"/>
                  </a:lnTo>
                  <a:lnTo>
                    <a:pt x="617" y="857"/>
                  </a:lnTo>
                  <a:lnTo>
                    <a:pt x="616" y="857"/>
                  </a:lnTo>
                  <a:lnTo>
                    <a:pt x="616" y="856"/>
                  </a:lnTo>
                  <a:lnTo>
                    <a:pt x="615" y="857"/>
                  </a:lnTo>
                  <a:lnTo>
                    <a:pt x="614" y="857"/>
                  </a:lnTo>
                  <a:lnTo>
                    <a:pt x="613" y="857"/>
                  </a:lnTo>
                  <a:lnTo>
                    <a:pt x="612" y="858"/>
                  </a:lnTo>
                  <a:lnTo>
                    <a:pt x="612" y="859"/>
                  </a:lnTo>
                  <a:lnTo>
                    <a:pt x="611" y="859"/>
                  </a:lnTo>
                  <a:lnTo>
                    <a:pt x="610" y="860"/>
                  </a:lnTo>
                  <a:lnTo>
                    <a:pt x="610" y="861"/>
                  </a:lnTo>
                  <a:lnTo>
                    <a:pt x="609" y="861"/>
                  </a:lnTo>
                  <a:lnTo>
                    <a:pt x="609" y="862"/>
                  </a:lnTo>
                  <a:lnTo>
                    <a:pt x="608" y="862"/>
                  </a:lnTo>
                  <a:lnTo>
                    <a:pt x="608" y="861"/>
                  </a:lnTo>
                  <a:lnTo>
                    <a:pt x="607" y="861"/>
                  </a:lnTo>
                  <a:lnTo>
                    <a:pt x="606" y="861"/>
                  </a:lnTo>
                  <a:lnTo>
                    <a:pt x="605" y="861"/>
                  </a:lnTo>
                  <a:lnTo>
                    <a:pt x="604" y="861"/>
                  </a:lnTo>
                  <a:lnTo>
                    <a:pt x="604" y="860"/>
                  </a:lnTo>
                  <a:lnTo>
                    <a:pt x="603" y="859"/>
                  </a:lnTo>
                  <a:lnTo>
                    <a:pt x="602" y="859"/>
                  </a:lnTo>
                  <a:lnTo>
                    <a:pt x="601" y="861"/>
                  </a:lnTo>
                  <a:lnTo>
                    <a:pt x="600" y="861"/>
                  </a:lnTo>
                  <a:lnTo>
                    <a:pt x="599" y="861"/>
                  </a:lnTo>
                  <a:lnTo>
                    <a:pt x="598" y="861"/>
                  </a:lnTo>
                  <a:lnTo>
                    <a:pt x="597" y="861"/>
                  </a:lnTo>
                  <a:lnTo>
                    <a:pt x="596" y="862"/>
                  </a:lnTo>
                  <a:lnTo>
                    <a:pt x="596" y="861"/>
                  </a:lnTo>
                  <a:lnTo>
                    <a:pt x="595" y="862"/>
                  </a:lnTo>
                  <a:lnTo>
                    <a:pt x="594" y="863"/>
                  </a:lnTo>
                  <a:lnTo>
                    <a:pt x="594" y="864"/>
                  </a:lnTo>
                  <a:lnTo>
                    <a:pt x="593" y="864"/>
                  </a:lnTo>
                  <a:lnTo>
                    <a:pt x="592" y="865"/>
                  </a:lnTo>
                  <a:lnTo>
                    <a:pt x="591" y="866"/>
                  </a:lnTo>
                  <a:lnTo>
                    <a:pt x="591" y="865"/>
                  </a:lnTo>
                  <a:lnTo>
                    <a:pt x="590" y="865"/>
                  </a:lnTo>
                  <a:lnTo>
                    <a:pt x="589" y="865"/>
                  </a:lnTo>
                  <a:lnTo>
                    <a:pt x="588" y="865"/>
                  </a:lnTo>
                  <a:lnTo>
                    <a:pt x="587" y="865"/>
                  </a:lnTo>
                  <a:lnTo>
                    <a:pt x="586" y="865"/>
                  </a:lnTo>
                  <a:lnTo>
                    <a:pt x="586" y="866"/>
                  </a:lnTo>
                  <a:lnTo>
                    <a:pt x="585" y="866"/>
                  </a:lnTo>
                  <a:lnTo>
                    <a:pt x="585" y="867"/>
                  </a:lnTo>
                  <a:lnTo>
                    <a:pt x="584" y="867"/>
                  </a:lnTo>
                  <a:lnTo>
                    <a:pt x="583" y="867"/>
                  </a:lnTo>
                  <a:lnTo>
                    <a:pt x="582" y="867"/>
                  </a:lnTo>
                  <a:lnTo>
                    <a:pt x="581" y="867"/>
                  </a:lnTo>
                  <a:lnTo>
                    <a:pt x="580" y="867"/>
                  </a:lnTo>
                  <a:lnTo>
                    <a:pt x="579" y="868"/>
                  </a:lnTo>
                  <a:lnTo>
                    <a:pt x="578" y="869"/>
                  </a:lnTo>
                  <a:lnTo>
                    <a:pt x="577" y="868"/>
                  </a:lnTo>
                  <a:lnTo>
                    <a:pt x="576" y="868"/>
                  </a:lnTo>
                  <a:lnTo>
                    <a:pt x="575" y="868"/>
                  </a:lnTo>
                  <a:lnTo>
                    <a:pt x="574" y="868"/>
                  </a:lnTo>
                  <a:lnTo>
                    <a:pt x="572" y="868"/>
                  </a:lnTo>
                  <a:lnTo>
                    <a:pt x="572" y="867"/>
                  </a:lnTo>
                  <a:lnTo>
                    <a:pt x="571" y="868"/>
                  </a:lnTo>
                  <a:lnTo>
                    <a:pt x="569" y="868"/>
                  </a:lnTo>
                  <a:lnTo>
                    <a:pt x="568" y="869"/>
                  </a:lnTo>
                  <a:lnTo>
                    <a:pt x="566" y="869"/>
                  </a:lnTo>
                  <a:lnTo>
                    <a:pt x="565" y="869"/>
                  </a:lnTo>
                  <a:lnTo>
                    <a:pt x="564" y="870"/>
                  </a:lnTo>
                  <a:lnTo>
                    <a:pt x="563" y="870"/>
                  </a:lnTo>
                  <a:lnTo>
                    <a:pt x="562" y="870"/>
                  </a:lnTo>
                  <a:lnTo>
                    <a:pt x="561" y="870"/>
                  </a:lnTo>
                  <a:lnTo>
                    <a:pt x="560" y="871"/>
                  </a:lnTo>
                  <a:lnTo>
                    <a:pt x="559" y="871"/>
                  </a:lnTo>
                  <a:lnTo>
                    <a:pt x="559" y="872"/>
                  </a:lnTo>
                  <a:lnTo>
                    <a:pt x="558" y="872"/>
                  </a:lnTo>
                  <a:lnTo>
                    <a:pt x="558" y="873"/>
                  </a:lnTo>
                  <a:lnTo>
                    <a:pt x="558" y="874"/>
                  </a:lnTo>
                  <a:lnTo>
                    <a:pt x="557" y="874"/>
                  </a:lnTo>
                  <a:lnTo>
                    <a:pt x="557" y="875"/>
                  </a:lnTo>
                  <a:lnTo>
                    <a:pt x="556" y="875"/>
                  </a:lnTo>
                  <a:lnTo>
                    <a:pt x="555" y="875"/>
                  </a:lnTo>
                  <a:lnTo>
                    <a:pt x="555" y="876"/>
                  </a:lnTo>
                  <a:lnTo>
                    <a:pt x="554" y="876"/>
                  </a:lnTo>
                  <a:lnTo>
                    <a:pt x="553" y="876"/>
                  </a:lnTo>
                  <a:lnTo>
                    <a:pt x="552" y="876"/>
                  </a:lnTo>
                  <a:lnTo>
                    <a:pt x="551" y="877"/>
                  </a:lnTo>
                  <a:lnTo>
                    <a:pt x="550" y="877"/>
                  </a:lnTo>
                  <a:lnTo>
                    <a:pt x="550" y="878"/>
                  </a:lnTo>
                  <a:lnTo>
                    <a:pt x="549" y="878"/>
                  </a:lnTo>
                  <a:lnTo>
                    <a:pt x="548" y="878"/>
                  </a:lnTo>
                  <a:lnTo>
                    <a:pt x="549" y="879"/>
                  </a:lnTo>
                  <a:lnTo>
                    <a:pt x="548" y="879"/>
                  </a:lnTo>
                  <a:lnTo>
                    <a:pt x="548" y="880"/>
                  </a:lnTo>
                  <a:lnTo>
                    <a:pt x="547" y="881"/>
                  </a:lnTo>
                  <a:lnTo>
                    <a:pt x="546" y="881"/>
                  </a:lnTo>
                  <a:lnTo>
                    <a:pt x="545" y="881"/>
                  </a:lnTo>
                  <a:lnTo>
                    <a:pt x="544" y="881"/>
                  </a:lnTo>
                  <a:lnTo>
                    <a:pt x="542" y="881"/>
                  </a:lnTo>
                  <a:lnTo>
                    <a:pt x="541" y="881"/>
                  </a:lnTo>
                  <a:lnTo>
                    <a:pt x="539" y="882"/>
                  </a:lnTo>
                  <a:lnTo>
                    <a:pt x="538" y="883"/>
                  </a:lnTo>
                  <a:lnTo>
                    <a:pt x="537" y="883"/>
                  </a:lnTo>
                  <a:lnTo>
                    <a:pt x="536" y="883"/>
                  </a:lnTo>
                  <a:lnTo>
                    <a:pt x="536" y="884"/>
                  </a:lnTo>
                  <a:lnTo>
                    <a:pt x="535" y="884"/>
                  </a:lnTo>
                  <a:lnTo>
                    <a:pt x="534" y="884"/>
                  </a:lnTo>
                  <a:lnTo>
                    <a:pt x="533" y="884"/>
                  </a:lnTo>
                  <a:lnTo>
                    <a:pt x="533" y="883"/>
                  </a:lnTo>
                  <a:lnTo>
                    <a:pt x="533" y="882"/>
                  </a:lnTo>
                  <a:lnTo>
                    <a:pt x="533" y="881"/>
                  </a:lnTo>
                  <a:lnTo>
                    <a:pt x="532" y="881"/>
                  </a:lnTo>
                  <a:lnTo>
                    <a:pt x="532" y="880"/>
                  </a:lnTo>
                  <a:lnTo>
                    <a:pt x="531" y="880"/>
                  </a:lnTo>
                  <a:lnTo>
                    <a:pt x="531" y="879"/>
                  </a:lnTo>
                  <a:lnTo>
                    <a:pt x="530" y="879"/>
                  </a:lnTo>
                  <a:lnTo>
                    <a:pt x="529" y="879"/>
                  </a:lnTo>
                  <a:lnTo>
                    <a:pt x="529" y="878"/>
                  </a:lnTo>
                  <a:lnTo>
                    <a:pt x="527" y="877"/>
                  </a:lnTo>
                  <a:lnTo>
                    <a:pt x="527" y="878"/>
                  </a:lnTo>
                  <a:lnTo>
                    <a:pt x="527" y="879"/>
                  </a:lnTo>
                  <a:lnTo>
                    <a:pt x="526" y="879"/>
                  </a:lnTo>
                  <a:lnTo>
                    <a:pt x="526" y="880"/>
                  </a:lnTo>
                  <a:lnTo>
                    <a:pt x="525" y="881"/>
                  </a:lnTo>
                  <a:lnTo>
                    <a:pt x="525" y="880"/>
                  </a:lnTo>
                  <a:lnTo>
                    <a:pt x="524" y="880"/>
                  </a:lnTo>
                  <a:lnTo>
                    <a:pt x="524" y="881"/>
                  </a:lnTo>
                  <a:lnTo>
                    <a:pt x="523" y="881"/>
                  </a:lnTo>
                  <a:lnTo>
                    <a:pt x="523" y="882"/>
                  </a:lnTo>
                  <a:lnTo>
                    <a:pt x="522" y="882"/>
                  </a:lnTo>
                  <a:lnTo>
                    <a:pt x="521" y="882"/>
                  </a:lnTo>
                  <a:lnTo>
                    <a:pt x="521" y="883"/>
                  </a:lnTo>
                  <a:lnTo>
                    <a:pt x="520" y="883"/>
                  </a:lnTo>
                  <a:lnTo>
                    <a:pt x="519" y="883"/>
                  </a:lnTo>
                  <a:lnTo>
                    <a:pt x="518" y="883"/>
                  </a:lnTo>
                  <a:lnTo>
                    <a:pt x="517" y="883"/>
                  </a:lnTo>
                  <a:lnTo>
                    <a:pt x="516" y="883"/>
                  </a:lnTo>
                  <a:lnTo>
                    <a:pt x="516" y="882"/>
                  </a:lnTo>
                  <a:lnTo>
                    <a:pt x="517" y="881"/>
                  </a:lnTo>
                  <a:lnTo>
                    <a:pt x="518" y="881"/>
                  </a:lnTo>
                  <a:lnTo>
                    <a:pt x="519" y="880"/>
                  </a:lnTo>
                  <a:lnTo>
                    <a:pt x="519" y="878"/>
                  </a:lnTo>
                  <a:lnTo>
                    <a:pt x="517" y="878"/>
                  </a:lnTo>
                  <a:lnTo>
                    <a:pt x="517" y="877"/>
                  </a:lnTo>
                  <a:lnTo>
                    <a:pt x="516" y="878"/>
                  </a:lnTo>
                  <a:lnTo>
                    <a:pt x="516" y="879"/>
                  </a:lnTo>
                  <a:lnTo>
                    <a:pt x="515" y="879"/>
                  </a:lnTo>
                  <a:lnTo>
                    <a:pt x="514" y="879"/>
                  </a:lnTo>
                  <a:lnTo>
                    <a:pt x="513" y="881"/>
                  </a:lnTo>
                  <a:lnTo>
                    <a:pt x="512" y="881"/>
                  </a:lnTo>
                  <a:lnTo>
                    <a:pt x="510" y="881"/>
                  </a:lnTo>
                  <a:lnTo>
                    <a:pt x="509" y="881"/>
                  </a:lnTo>
                  <a:lnTo>
                    <a:pt x="508" y="882"/>
                  </a:lnTo>
                  <a:lnTo>
                    <a:pt x="508" y="881"/>
                  </a:lnTo>
                  <a:lnTo>
                    <a:pt x="507" y="881"/>
                  </a:lnTo>
                  <a:lnTo>
                    <a:pt x="507" y="880"/>
                  </a:lnTo>
                  <a:lnTo>
                    <a:pt x="507" y="879"/>
                  </a:lnTo>
                  <a:lnTo>
                    <a:pt x="508" y="879"/>
                  </a:lnTo>
                  <a:lnTo>
                    <a:pt x="507" y="879"/>
                  </a:lnTo>
                  <a:lnTo>
                    <a:pt x="508" y="878"/>
                  </a:lnTo>
                  <a:lnTo>
                    <a:pt x="508" y="877"/>
                  </a:lnTo>
                  <a:lnTo>
                    <a:pt x="509" y="877"/>
                  </a:lnTo>
                  <a:lnTo>
                    <a:pt x="509" y="876"/>
                  </a:lnTo>
                  <a:lnTo>
                    <a:pt x="509" y="875"/>
                  </a:lnTo>
                  <a:lnTo>
                    <a:pt x="509" y="874"/>
                  </a:lnTo>
                  <a:lnTo>
                    <a:pt x="508" y="874"/>
                  </a:lnTo>
                  <a:lnTo>
                    <a:pt x="508" y="873"/>
                  </a:lnTo>
                  <a:lnTo>
                    <a:pt x="507" y="873"/>
                  </a:lnTo>
                  <a:lnTo>
                    <a:pt x="506" y="874"/>
                  </a:lnTo>
                  <a:lnTo>
                    <a:pt x="505" y="874"/>
                  </a:lnTo>
                  <a:lnTo>
                    <a:pt x="504" y="874"/>
                  </a:lnTo>
                  <a:lnTo>
                    <a:pt x="504" y="873"/>
                  </a:lnTo>
                  <a:lnTo>
                    <a:pt x="504" y="874"/>
                  </a:lnTo>
                  <a:lnTo>
                    <a:pt x="503" y="874"/>
                  </a:lnTo>
                  <a:lnTo>
                    <a:pt x="502" y="875"/>
                  </a:lnTo>
                  <a:lnTo>
                    <a:pt x="503" y="875"/>
                  </a:lnTo>
                  <a:lnTo>
                    <a:pt x="502" y="875"/>
                  </a:lnTo>
                  <a:lnTo>
                    <a:pt x="502" y="876"/>
                  </a:lnTo>
                  <a:lnTo>
                    <a:pt x="502" y="877"/>
                  </a:lnTo>
                  <a:lnTo>
                    <a:pt x="502" y="878"/>
                  </a:lnTo>
                  <a:lnTo>
                    <a:pt x="503" y="878"/>
                  </a:lnTo>
                  <a:lnTo>
                    <a:pt x="504" y="880"/>
                  </a:lnTo>
                  <a:lnTo>
                    <a:pt x="505" y="880"/>
                  </a:lnTo>
                  <a:lnTo>
                    <a:pt x="505" y="881"/>
                  </a:lnTo>
                  <a:lnTo>
                    <a:pt x="505" y="882"/>
                  </a:lnTo>
                  <a:lnTo>
                    <a:pt x="504" y="882"/>
                  </a:lnTo>
                  <a:lnTo>
                    <a:pt x="503" y="882"/>
                  </a:lnTo>
                  <a:lnTo>
                    <a:pt x="502" y="882"/>
                  </a:lnTo>
                  <a:lnTo>
                    <a:pt x="501" y="883"/>
                  </a:lnTo>
                  <a:lnTo>
                    <a:pt x="500" y="883"/>
                  </a:lnTo>
                  <a:lnTo>
                    <a:pt x="499" y="883"/>
                  </a:lnTo>
                  <a:lnTo>
                    <a:pt x="499" y="884"/>
                  </a:lnTo>
                  <a:lnTo>
                    <a:pt x="498" y="884"/>
                  </a:lnTo>
                  <a:lnTo>
                    <a:pt x="497" y="884"/>
                  </a:lnTo>
                  <a:lnTo>
                    <a:pt x="496" y="885"/>
                  </a:lnTo>
                  <a:lnTo>
                    <a:pt x="495" y="885"/>
                  </a:lnTo>
                  <a:lnTo>
                    <a:pt x="494" y="885"/>
                  </a:lnTo>
                  <a:lnTo>
                    <a:pt x="493" y="885"/>
                  </a:lnTo>
                  <a:lnTo>
                    <a:pt x="493" y="886"/>
                  </a:lnTo>
                  <a:lnTo>
                    <a:pt x="493" y="887"/>
                  </a:lnTo>
                  <a:lnTo>
                    <a:pt x="492" y="888"/>
                  </a:lnTo>
                  <a:lnTo>
                    <a:pt x="493" y="888"/>
                  </a:lnTo>
                  <a:lnTo>
                    <a:pt x="493" y="889"/>
                  </a:lnTo>
                  <a:lnTo>
                    <a:pt x="494" y="890"/>
                  </a:lnTo>
                  <a:lnTo>
                    <a:pt x="495" y="890"/>
                  </a:lnTo>
                  <a:lnTo>
                    <a:pt x="496" y="889"/>
                  </a:lnTo>
                  <a:lnTo>
                    <a:pt x="497" y="889"/>
                  </a:lnTo>
                  <a:lnTo>
                    <a:pt x="498" y="889"/>
                  </a:lnTo>
                  <a:lnTo>
                    <a:pt x="498" y="888"/>
                  </a:lnTo>
                  <a:lnTo>
                    <a:pt x="499" y="888"/>
                  </a:lnTo>
                  <a:lnTo>
                    <a:pt x="500" y="888"/>
                  </a:lnTo>
                  <a:lnTo>
                    <a:pt x="501" y="888"/>
                  </a:lnTo>
                  <a:lnTo>
                    <a:pt x="501" y="889"/>
                  </a:lnTo>
                  <a:lnTo>
                    <a:pt x="501" y="890"/>
                  </a:lnTo>
                  <a:lnTo>
                    <a:pt x="502" y="890"/>
                  </a:lnTo>
                  <a:lnTo>
                    <a:pt x="502" y="892"/>
                  </a:lnTo>
                  <a:lnTo>
                    <a:pt x="502" y="893"/>
                  </a:lnTo>
                  <a:lnTo>
                    <a:pt x="502" y="894"/>
                  </a:lnTo>
                  <a:lnTo>
                    <a:pt x="502" y="895"/>
                  </a:lnTo>
                  <a:lnTo>
                    <a:pt x="501" y="895"/>
                  </a:lnTo>
                  <a:lnTo>
                    <a:pt x="500" y="896"/>
                  </a:lnTo>
                  <a:lnTo>
                    <a:pt x="500" y="897"/>
                  </a:lnTo>
                  <a:lnTo>
                    <a:pt x="501" y="897"/>
                  </a:lnTo>
                  <a:lnTo>
                    <a:pt x="501" y="898"/>
                  </a:lnTo>
                  <a:lnTo>
                    <a:pt x="502" y="898"/>
                  </a:lnTo>
                  <a:lnTo>
                    <a:pt x="502" y="899"/>
                  </a:lnTo>
                  <a:lnTo>
                    <a:pt x="501" y="899"/>
                  </a:lnTo>
                  <a:lnTo>
                    <a:pt x="500" y="898"/>
                  </a:lnTo>
                  <a:lnTo>
                    <a:pt x="499" y="898"/>
                  </a:lnTo>
                  <a:lnTo>
                    <a:pt x="499" y="897"/>
                  </a:lnTo>
                  <a:lnTo>
                    <a:pt x="499" y="896"/>
                  </a:lnTo>
                  <a:lnTo>
                    <a:pt x="498" y="896"/>
                  </a:lnTo>
                  <a:lnTo>
                    <a:pt x="498" y="897"/>
                  </a:lnTo>
                  <a:lnTo>
                    <a:pt x="497" y="897"/>
                  </a:lnTo>
                  <a:lnTo>
                    <a:pt x="496" y="897"/>
                  </a:lnTo>
                  <a:lnTo>
                    <a:pt x="496" y="900"/>
                  </a:lnTo>
                  <a:lnTo>
                    <a:pt x="496" y="901"/>
                  </a:lnTo>
                  <a:lnTo>
                    <a:pt x="495" y="902"/>
                  </a:lnTo>
                  <a:lnTo>
                    <a:pt x="494" y="903"/>
                  </a:lnTo>
                  <a:lnTo>
                    <a:pt x="494" y="902"/>
                  </a:lnTo>
                  <a:lnTo>
                    <a:pt x="493" y="902"/>
                  </a:lnTo>
                  <a:lnTo>
                    <a:pt x="493" y="901"/>
                  </a:lnTo>
                  <a:lnTo>
                    <a:pt x="493" y="900"/>
                  </a:lnTo>
                  <a:lnTo>
                    <a:pt x="492" y="900"/>
                  </a:lnTo>
                  <a:lnTo>
                    <a:pt x="492" y="899"/>
                  </a:lnTo>
                  <a:lnTo>
                    <a:pt x="492" y="900"/>
                  </a:lnTo>
                  <a:lnTo>
                    <a:pt x="491" y="899"/>
                  </a:lnTo>
                  <a:lnTo>
                    <a:pt x="491" y="900"/>
                  </a:lnTo>
                  <a:lnTo>
                    <a:pt x="490" y="900"/>
                  </a:lnTo>
                  <a:lnTo>
                    <a:pt x="490" y="899"/>
                  </a:lnTo>
                  <a:lnTo>
                    <a:pt x="489" y="899"/>
                  </a:lnTo>
                  <a:lnTo>
                    <a:pt x="488" y="900"/>
                  </a:lnTo>
                  <a:lnTo>
                    <a:pt x="488" y="901"/>
                  </a:lnTo>
                  <a:lnTo>
                    <a:pt x="487" y="901"/>
                  </a:lnTo>
                  <a:lnTo>
                    <a:pt x="487" y="902"/>
                  </a:lnTo>
                  <a:lnTo>
                    <a:pt x="487" y="903"/>
                  </a:lnTo>
                  <a:lnTo>
                    <a:pt x="486" y="903"/>
                  </a:lnTo>
                  <a:lnTo>
                    <a:pt x="485" y="903"/>
                  </a:lnTo>
                  <a:lnTo>
                    <a:pt x="485" y="904"/>
                  </a:lnTo>
                  <a:lnTo>
                    <a:pt x="484" y="904"/>
                  </a:lnTo>
                  <a:lnTo>
                    <a:pt x="484" y="903"/>
                  </a:lnTo>
                  <a:lnTo>
                    <a:pt x="484" y="902"/>
                  </a:lnTo>
                  <a:lnTo>
                    <a:pt x="484" y="901"/>
                  </a:lnTo>
                  <a:lnTo>
                    <a:pt x="484" y="900"/>
                  </a:lnTo>
                  <a:lnTo>
                    <a:pt x="484" y="899"/>
                  </a:lnTo>
                  <a:lnTo>
                    <a:pt x="483" y="899"/>
                  </a:lnTo>
                  <a:lnTo>
                    <a:pt x="483" y="898"/>
                  </a:lnTo>
                  <a:lnTo>
                    <a:pt x="483" y="897"/>
                  </a:lnTo>
                  <a:lnTo>
                    <a:pt x="481" y="898"/>
                  </a:lnTo>
                  <a:lnTo>
                    <a:pt x="481" y="899"/>
                  </a:lnTo>
                  <a:lnTo>
                    <a:pt x="480" y="900"/>
                  </a:lnTo>
                  <a:lnTo>
                    <a:pt x="479" y="900"/>
                  </a:lnTo>
                  <a:lnTo>
                    <a:pt x="478" y="900"/>
                  </a:lnTo>
                  <a:lnTo>
                    <a:pt x="477" y="901"/>
                  </a:lnTo>
                  <a:lnTo>
                    <a:pt x="476" y="902"/>
                  </a:lnTo>
                  <a:lnTo>
                    <a:pt x="475" y="902"/>
                  </a:lnTo>
                  <a:lnTo>
                    <a:pt x="474" y="902"/>
                  </a:lnTo>
                  <a:lnTo>
                    <a:pt x="474" y="903"/>
                  </a:lnTo>
                  <a:lnTo>
                    <a:pt x="473" y="903"/>
                  </a:lnTo>
                  <a:lnTo>
                    <a:pt x="472" y="904"/>
                  </a:lnTo>
                  <a:lnTo>
                    <a:pt x="471" y="904"/>
                  </a:lnTo>
                  <a:lnTo>
                    <a:pt x="471" y="903"/>
                  </a:lnTo>
                  <a:lnTo>
                    <a:pt x="470" y="904"/>
                  </a:lnTo>
                  <a:lnTo>
                    <a:pt x="469" y="904"/>
                  </a:lnTo>
                  <a:lnTo>
                    <a:pt x="468" y="904"/>
                  </a:lnTo>
                  <a:lnTo>
                    <a:pt x="467" y="904"/>
                  </a:lnTo>
                  <a:lnTo>
                    <a:pt x="466" y="904"/>
                  </a:lnTo>
                  <a:lnTo>
                    <a:pt x="465" y="904"/>
                  </a:lnTo>
                  <a:lnTo>
                    <a:pt x="464" y="904"/>
                  </a:lnTo>
                  <a:lnTo>
                    <a:pt x="463" y="905"/>
                  </a:lnTo>
                  <a:lnTo>
                    <a:pt x="462" y="905"/>
                  </a:lnTo>
                  <a:lnTo>
                    <a:pt x="461" y="905"/>
                  </a:lnTo>
                  <a:lnTo>
                    <a:pt x="460" y="906"/>
                  </a:lnTo>
                  <a:lnTo>
                    <a:pt x="459" y="906"/>
                  </a:lnTo>
                  <a:lnTo>
                    <a:pt x="458" y="906"/>
                  </a:lnTo>
                  <a:lnTo>
                    <a:pt x="458" y="905"/>
                  </a:lnTo>
                  <a:lnTo>
                    <a:pt x="459" y="905"/>
                  </a:lnTo>
                  <a:lnTo>
                    <a:pt x="459" y="904"/>
                  </a:lnTo>
                  <a:lnTo>
                    <a:pt x="460" y="904"/>
                  </a:lnTo>
                  <a:lnTo>
                    <a:pt x="460" y="903"/>
                  </a:lnTo>
                  <a:lnTo>
                    <a:pt x="460" y="902"/>
                  </a:lnTo>
                  <a:lnTo>
                    <a:pt x="459" y="902"/>
                  </a:lnTo>
                  <a:lnTo>
                    <a:pt x="460" y="901"/>
                  </a:lnTo>
                  <a:lnTo>
                    <a:pt x="460" y="900"/>
                  </a:lnTo>
                  <a:lnTo>
                    <a:pt x="459" y="899"/>
                  </a:lnTo>
                  <a:lnTo>
                    <a:pt x="459" y="900"/>
                  </a:lnTo>
                  <a:lnTo>
                    <a:pt x="458" y="900"/>
                  </a:lnTo>
                  <a:lnTo>
                    <a:pt x="457" y="900"/>
                  </a:lnTo>
                  <a:lnTo>
                    <a:pt x="456" y="900"/>
                  </a:lnTo>
                  <a:lnTo>
                    <a:pt x="455" y="900"/>
                  </a:lnTo>
                  <a:lnTo>
                    <a:pt x="454" y="900"/>
                  </a:lnTo>
                  <a:lnTo>
                    <a:pt x="453" y="901"/>
                  </a:lnTo>
                  <a:lnTo>
                    <a:pt x="452" y="901"/>
                  </a:lnTo>
                  <a:lnTo>
                    <a:pt x="451" y="901"/>
                  </a:lnTo>
                  <a:lnTo>
                    <a:pt x="450" y="902"/>
                  </a:lnTo>
                  <a:lnTo>
                    <a:pt x="449" y="902"/>
                  </a:lnTo>
                  <a:lnTo>
                    <a:pt x="448" y="902"/>
                  </a:lnTo>
                  <a:lnTo>
                    <a:pt x="448" y="901"/>
                  </a:lnTo>
                  <a:lnTo>
                    <a:pt x="448" y="900"/>
                  </a:lnTo>
                  <a:lnTo>
                    <a:pt x="447" y="900"/>
                  </a:lnTo>
                  <a:lnTo>
                    <a:pt x="446" y="901"/>
                  </a:lnTo>
                  <a:lnTo>
                    <a:pt x="445" y="901"/>
                  </a:lnTo>
                  <a:lnTo>
                    <a:pt x="445" y="902"/>
                  </a:lnTo>
                  <a:lnTo>
                    <a:pt x="444" y="902"/>
                  </a:lnTo>
                  <a:lnTo>
                    <a:pt x="443" y="902"/>
                  </a:lnTo>
                  <a:lnTo>
                    <a:pt x="443" y="901"/>
                  </a:lnTo>
                  <a:lnTo>
                    <a:pt x="441" y="902"/>
                  </a:lnTo>
                  <a:lnTo>
                    <a:pt x="440" y="903"/>
                  </a:lnTo>
                  <a:lnTo>
                    <a:pt x="439" y="902"/>
                  </a:lnTo>
                  <a:lnTo>
                    <a:pt x="438" y="902"/>
                  </a:lnTo>
                  <a:lnTo>
                    <a:pt x="438" y="901"/>
                  </a:lnTo>
                  <a:lnTo>
                    <a:pt x="437" y="900"/>
                  </a:lnTo>
                  <a:lnTo>
                    <a:pt x="437" y="899"/>
                  </a:lnTo>
                  <a:lnTo>
                    <a:pt x="436" y="899"/>
                  </a:lnTo>
                  <a:lnTo>
                    <a:pt x="436" y="898"/>
                  </a:lnTo>
                  <a:lnTo>
                    <a:pt x="437" y="898"/>
                  </a:lnTo>
                  <a:lnTo>
                    <a:pt x="437" y="897"/>
                  </a:lnTo>
                  <a:lnTo>
                    <a:pt x="437" y="896"/>
                  </a:lnTo>
                  <a:lnTo>
                    <a:pt x="438" y="895"/>
                  </a:lnTo>
                  <a:lnTo>
                    <a:pt x="437" y="895"/>
                  </a:lnTo>
                  <a:lnTo>
                    <a:pt x="437" y="894"/>
                  </a:lnTo>
                  <a:lnTo>
                    <a:pt x="438" y="893"/>
                  </a:lnTo>
                  <a:lnTo>
                    <a:pt x="438" y="891"/>
                  </a:lnTo>
                  <a:lnTo>
                    <a:pt x="439" y="891"/>
                  </a:lnTo>
                  <a:lnTo>
                    <a:pt x="439" y="890"/>
                  </a:lnTo>
                  <a:lnTo>
                    <a:pt x="440" y="890"/>
                  </a:lnTo>
                  <a:lnTo>
                    <a:pt x="441" y="889"/>
                  </a:lnTo>
                  <a:lnTo>
                    <a:pt x="441" y="888"/>
                  </a:lnTo>
                  <a:lnTo>
                    <a:pt x="442" y="888"/>
                  </a:lnTo>
                  <a:lnTo>
                    <a:pt x="442" y="887"/>
                  </a:lnTo>
                  <a:lnTo>
                    <a:pt x="442" y="888"/>
                  </a:lnTo>
                  <a:lnTo>
                    <a:pt x="441" y="887"/>
                  </a:lnTo>
                  <a:lnTo>
                    <a:pt x="440" y="887"/>
                  </a:lnTo>
                  <a:lnTo>
                    <a:pt x="439" y="887"/>
                  </a:lnTo>
                  <a:lnTo>
                    <a:pt x="439" y="886"/>
                  </a:lnTo>
                  <a:lnTo>
                    <a:pt x="438" y="886"/>
                  </a:lnTo>
                  <a:lnTo>
                    <a:pt x="437" y="885"/>
                  </a:lnTo>
                  <a:lnTo>
                    <a:pt x="436" y="885"/>
                  </a:lnTo>
                  <a:lnTo>
                    <a:pt x="435" y="885"/>
                  </a:lnTo>
                  <a:lnTo>
                    <a:pt x="434" y="884"/>
                  </a:lnTo>
                  <a:lnTo>
                    <a:pt x="433" y="884"/>
                  </a:lnTo>
                  <a:lnTo>
                    <a:pt x="432" y="884"/>
                  </a:lnTo>
                  <a:lnTo>
                    <a:pt x="432" y="883"/>
                  </a:lnTo>
                  <a:lnTo>
                    <a:pt x="431" y="883"/>
                  </a:lnTo>
                  <a:lnTo>
                    <a:pt x="430" y="883"/>
                  </a:lnTo>
                  <a:lnTo>
                    <a:pt x="430" y="882"/>
                  </a:lnTo>
                  <a:lnTo>
                    <a:pt x="431" y="882"/>
                  </a:lnTo>
                  <a:lnTo>
                    <a:pt x="430" y="882"/>
                  </a:lnTo>
                  <a:lnTo>
                    <a:pt x="431" y="881"/>
                  </a:lnTo>
                  <a:lnTo>
                    <a:pt x="430" y="881"/>
                  </a:lnTo>
                  <a:lnTo>
                    <a:pt x="430" y="880"/>
                  </a:lnTo>
                  <a:lnTo>
                    <a:pt x="429" y="880"/>
                  </a:lnTo>
                  <a:lnTo>
                    <a:pt x="429" y="881"/>
                  </a:lnTo>
                  <a:lnTo>
                    <a:pt x="429" y="880"/>
                  </a:lnTo>
                  <a:lnTo>
                    <a:pt x="429" y="879"/>
                  </a:lnTo>
                  <a:lnTo>
                    <a:pt x="429" y="878"/>
                  </a:lnTo>
                  <a:lnTo>
                    <a:pt x="430" y="877"/>
                  </a:lnTo>
                  <a:lnTo>
                    <a:pt x="430" y="878"/>
                  </a:lnTo>
                  <a:lnTo>
                    <a:pt x="431" y="877"/>
                  </a:lnTo>
                  <a:lnTo>
                    <a:pt x="432" y="877"/>
                  </a:lnTo>
                  <a:lnTo>
                    <a:pt x="433" y="877"/>
                  </a:lnTo>
                  <a:lnTo>
                    <a:pt x="434" y="876"/>
                  </a:lnTo>
                  <a:lnTo>
                    <a:pt x="434" y="877"/>
                  </a:lnTo>
                  <a:lnTo>
                    <a:pt x="435" y="877"/>
                  </a:lnTo>
                  <a:lnTo>
                    <a:pt x="435" y="876"/>
                  </a:lnTo>
                  <a:lnTo>
                    <a:pt x="436" y="877"/>
                  </a:lnTo>
                  <a:lnTo>
                    <a:pt x="436" y="878"/>
                  </a:lnTo>
                  <a:lnTo>
                    <a:pt x="437" y="877"/>
                  </a:lnTo>
                  <a:lnTo>
                    <a:pt x="437" y="876"/>
                  </a:lnTo>
                  <a:lnTo>
                    <a:pt x="437" y="875"/>
                  </a:lnTo>
                  <a:lnTo>
                    <a:pt x="436" y="874"/>
                  </a:lnTo>
                  <a:lnTo>
                    <a:pt x="435" y="874"/>
                  </a:lnTo>
                  <a:lnTo>
                    <a:pt x="434" y="873"/>
                  </a:lnTo>
                  <a:lnTo>
                    <a:pt x="435" y="872"/>
                  </a:lnTo>
                  <a:lnTo>
                    <a:pt x="436" y="872"/>
                  </a:lnTo>
                  <a:lnTo>
                    <a:pt x="436" y="871"/>
                  </a:lnTo>
                  <a:lnTo>
                    <a:pt x="435" y="870"/>
                  </a:lnTo>
                  <a:lnTo>
                    <a:pt x="435" y="869"/>
                  </a:lnTo>
                  <a:lnTo>
                    <a:pt x="436" y="869"/>
                  </a:lnTo>
                  <a:lnTo>
                    <a:pt x="436" y="868"/>
                  </a:lnTo>
                  <a:lnTo>
                    <a:pt x="435" y="868"/>
                  </a:lnTo>
                  <a:lnTo>
                    <a:pt x="434" y="867"/>
                  </a:lnTo>
                  <a:lnTo>
                    <a:pt x="435" y="866"/>
                  </a:lnTo>
                  <a:lnTo>
                    <a:pt x="436" y="866"/>
                  </a:lnTo>
                  <a:lnTo>
                    <a:pt x="436" y="865"/>
                  </a:lnTo>
                  <a:lnTo>
                    <a:pt x="437" y="865"/>
                  </a:lnTo>
                  <a:lnTo>
                    <a:pt x="437" y="864"/>
                  </a:lnTo>
                  <a:lnTo>
                    <a:pt x="437" y="863"/>
                  </a:lnTo>
                  <a:lnTo>
                    <a:pt x="436" y="864"/>
                  </a:lnTo>
                  <a:lnTo>
                    <a:pt x="435" y="864"/>
                  </a:lnTo>
                  <a:lnTo>
                    <a:pt x="434" y="863"/>
                  </a:lnTo>
                  <a:lnTo>
                    <a:pt x="433" y="862"/>
                  </a:lnTo>
                  <a:lnTo>
                    <a:pt x="433" y="861"/>
                  </a:lnTo>
                  <a:lnTo>
                    <a:pt x="432" y="861"/>
                  </a:lnTo>
                  <a:lnTo>
                    <a:pt x="431" y="861"/>
                  </a:lnTo>
                  <a:lnTo>
                    <a:pt x="430" y="861"/>
                  </a:lnTo>
                  <a:lnTo>
                    <a:pt x="429" y="860"/>
                  </a:lnTo>
                  <a:lnTo>
                    <a:pt x="428" y="860"/>
                  </a:lnTo>
                  <a:lnTo>
                    <a:pt x="428" y="859"/>
                  </a:lnTo>
                  <a:lnTo>
                    <a:pt x="424" y="858"/>
                  </a:lnTo>
                  <a:lnTo>
                    <a:pt x="425" y="857"/>
                  </a:lnTo>
                  <a:lnTo>
                    <a:pt x="426" y="855"/>
                  </a:lnTo>
                  <a:lnTo>
                    <a:pt x="425" y="855"/>
                  </a:lnTo>
                  <a:lnTo>
                    <a:pt x="424" y="855"/>
                  </a:lnTo>
                  <a:lnTo>
                    <a:pt x="424" y="854"/>
                  </a:lnTo>
                  <a:lnTo>
                    <a:pt x="423" y="852"/>
                  </a:lnTo>
                  <a:lnTo>
                    <a:pt x="422" y="852"/>
                  </a:lnTo>
                  <a:lnTo>
                    <a:pt x="422" y="853"/>
                  </a:lnTo>
                  <a:lnTo>
                    <a:pt x="421" y="852"/>
                  </a:lnTo>
                  <a:lnTo>
                    <a:pt x="422" y="852"/>
                  </a:lnTo>
                  <a:lnTo>
                    <a:pt x="421" y="851"/>
                  </a:lnTo>
                  <a:lnTo>
                    <a:pt x="420" y="851"/>
                  </a:lnTo>
                  <a:lnTo>
                    <a:pt x="419" y="851"/>
                  </a:lnTo>
                  <a:lnTo>
                    <a:pt x="419" y="852"/>
                  </a:lnTo>
                  <a:lnTo>
                    <a:pt x="419" y="851"/>
                  </a:lnTo>
                  <a:lnTo>
                    <a:pt x="418" y="851"/>
                  </a:lnTo>
                  <a:lnTo>
                    <a:pt x="417" y="851"/>
                  </a:lnTo>
                  <a:lnTo>
                    <a:pt x="416" y="851"/>
                  </a:lnTo>
                  <a:lnTo>
                    <a:pt x="416" y="850"/>
                  </a:lnTo>
                  <a:lnTo>
                    <a:pt x="415" y="850"/>
                  </a:lnTo>
                  <a:lnTo>
                    <a:pt x="414" y="850"/>
                  </a:lnTo>
                  <a:lnTo>
                    <a:pt x="414" y="849"/>
                  </a:lnTo>
                  <a:lnTo>
                    <a:pt x="413" y="849"/>
                  </a:lnTo>
                  <a:lnTo>
                    <a:pt x="413" y="848"/>
                  </a:lnTo>
                  <a:lnTo>
                    <a:pt x="413" y="847"/>
                  </a:lnTo>
                  <a:lnTo>
                    <a:pt x="413" y="846"/>
                  </a:lnTo>
                  <a:lnTo>
                    <a:pt x="413" y="845"/>
                  </a:lnTo>
                  <a:lnTo>
                    <a:pt x="414" y="844"/>
                  </a:lnTo>
                  <a:lnTo>
                    <a:pt x="414" y="843"/>
                  </a:lnTo>
                  <a:lnTo>
                    <a:pt x="413" y="843"/>
                  </a:lnTo>
                  <a:lnTo>
                    <a:pt x="412" y="843"/>
                  </a:lnTo>
                  <a:lnTo>
                    <a:pt x="412" y="842"/>
                  </a:lnTo>
                  <a:lnTo>
                    <a:pt x="411" y="842"/>
                  </a:lnTo>
                  <a:lnTo>
                    <a:pt x="412" y="841"/>
                  </a:lnTo>
                  <a:lnTo>
                    <a:pt x="411" y="841"/>
                  </a:lnTo>
                  <a:lnTo>
                    <a:pt x="411" y="840"/>
                  </a:lnTo>
                  <a:lnTo>
                    <a:pt x="411" y="839"/>
                  </a:lnTo>
                  <a:lnTo>
                    <a:pt x="411" y="838"/>
                  </a:lnTo>
                  <a:lnTo>
                    <a:pt x="410" y="838"/>
                  </a:lnTo>
                  <a:lnTo>
                    <a:pt x="409" y="838"/>
                  </a:lnTo>
                  <a:lnTo>
                    <a:pt x="409" y="837"/>
                  </a:lnTo>
                  <a:lnTo>
                    <a:pt x="408" y="837"/>
                  </a:lnTo>
                  <a:lnTo>
                    <a:pt x="408" y="836"/>
                  </a:lnTo>
                  <a:lnTo>
                    <a:pt x="409" y="836"/>
                  </a:lnTo>
                  <a:lnTo>
                    <a:pt x="410" y="836"/>
                  </a:lnTo>
                  <a:lnTo>
                    <a:pt x="410" y="835"/>
                  </a:lnTo>
                  <a:lnTo>
                    <a:pt x="410" y="834"/>
                  </a:lnTo>
                  <a:lnTo>
                    <a:pt x="411" y="834"/>
                  </a:lnTo>
                  <a:lnTo>
                    <a:pt x="411" y="833"/>
                  </a:lnTo>
                  <a:lnTo>
                    <a:pt x="410" y="833"/>
                  </a:lnTo>
                  <a:lnTo>
                    <a:pt x="410" y="832"/>
                  </a:lnTo>
                  <a:lnTo>
                    <a:pt x="410" y="831"/>
                  </a:lnTo>
                  <a:lnTo>
                    <a:pt x="411" y="830"/>
                  </a:lnTo>
                  <a:lnTo>
                    <a:pt x="412" y="830"/>
                  </a:lnTo>
                  <a:lnTo>
                    <a:pt x="412" y="829"/>
                  </a:lnTo>
                  <a:lnTo>
                    <a:pt x="413" y="828"/>
                  </a:lnTo>
                  <a:lnTo>
                    <a:pt x="414" y="828"/>
                  </a:lnTo>
                  <a:lnTo>
                    <a:pt x="413" y="827"/>
                  </a:lnTo>
                  <a:lnTo>
                    <a:pt x="413" y="826"/>
                  </a:lnTo>
                  <a:lnTo>
                    <a:pt x="415" y="824"/>
                  </a:lnTo>
                  <a:lnTo>
                    <a:pt x="415" y="823"/>
                  </a:lnTo>
                  <a:lnTo>
                    <a:pt x="414" y="823"/>
                  </a:lnTo>
                  <a:lnTo>
                    <a:pt x="415" y="823"/>
                  </a:lnTo>
                  <a:lnTo>
                    <a:pt x="416" y="823"/>
                  </a:lnTo>
                  <a:lnTo>
                    <a:pt x="417" y="823"/>
                  </a:lnTo>
                  <a:lnTo>
                    <a:pt x="418" y="822"/>
                  </a:lnTo>
                  <a:lnTo>
                    <a:pt x="418" y="821"/>
                  </a:lnTo>
                  <a:lnTo>
                    <a:pt x="419" y="821"/>
                  </a:lnTo>
                  <a:lnTo>
                    <a:pt x="420" y="821"/>
                  </a:lnTo>
                  <a:lnTo>
                    <a:pt x="421" y="821"/>
                  </a:lnTo>
                  <a:lnTo>
                    <a:pt x="421" y="820"/>
                  </a:lnTo>
                  <a:lnTo>
                    <a:pt x="422" y="819"/>
                  </a:lnTo>
                  <a:lnTo>
                    <a:pt x="421" y="819"/>
                  </a:lnTo>
                  <a:lnTo>
                    <a:pt x="420" y="819"/>
                  </a:lnTo>
                  <a:lnTo>
                    <a:pt x="420" y="818"/>
                  </a:lnTo>
                  <a:lnTo>
                    <a:pt x="420" y="817"/>
                  </a:lnTo>
                  <a:lnTo>
                    <a:pt x="420" y="816"/>
                  </a:lnTo>
                  <a:lnTo>
                    <a:pt x="419" y="816"/>
                  </a:lnTo>
                  <a:lnTo>
                    <a:pt x="419" y="815"/>
                  </a:lnTo>
                  <a:lnTo>
                    <a:pt x="418" y="815"/>
                  </a:lnTo>
                  <a:lnTo>
                    <a:pt x="418" y="814"/>
                  </a:lnTo>
                  <a:lnTo>
                    <a:pt x="417" y="814"/>
                  </a:lnTo>
                  <a:lnTo>
                    <a:pt x="416" y="814"/>
                  </a:lnTo>
                  <a:lnTo>
                    <a:pt x="415" y="814"/>
                  </a:lnTo>
                  <a:lnTo>
                    <a:pt x="414" y="814"/>
                  </a:lnTo>
                  <a:lnTo>
                    <a:pt x="413" y="814"/>
                  </a:lnTo>
                  <a:lnTo>
                    <a:pt x="412" y="814"/>
                  </a:lnTo>
                  <a:lnTo>
                    <a:pt x="411" y="813"/>
                  </a:lnTo>
                  <a:lnTo>
                    <a:pt x="411" y="812"/>
                  </a:lnTo>
                  <a:lnTo>
                    <a:pt x="410" y="812"/>
                  </a:lnTo>
                  <a:lnTo>
                    <a:pt x="411" y="812"/>
                  </a:lnTo>
                  <a:lnTo>
                    <a:pt x="412" y="812"/>
                  </a:lnTo>
                  <a:lnTo>
                    <a:pt x="413" y="812"/>
                  </a:lnTo>
                  <a:lnTo>
                    <a:pt x="414" y="812"/>
                  </a:lnTo>
                  <a:lnTo>
                    <a:pt x="415" y="812"/>
                  </a:lnTo>
                  <a:lnTo>
                    <a:pt x="416" y="812"/>
                  </a:lnTo>
                  <a:lnTo>
                    <a:pt x="417" y="811"/>
                  </a:lnTo>
                  <a:lnTo>
                    <a:pt x="416" y="810"/>
                  </a:lnTo>
                  <a:lnTo>
                    <a:pt x="415" y="810"/>
                  </a:lnTo>
                  <a:lnTo>
                    <a:pt x="415" y="809"/>
                  </a:lnTo>
                  <a:lnTo>
                    <a:pt x="415" y="808"/>
                  </a:lnTo>
                  <a:lnTo>
                    <a:pt x="414" y="808"/>
                  </a:lnTo>
                  <a:lnTo>
                    <a:pt x="415" y="807"/>
                  </a:lnTo>
                  <a:lnTo>
                    <a:pt x="415" y="806"/>
                  </a:lnTo>
                  <a:lnTo>
                    <a:pt x="416" y="806"/>
                  </a:lnTo>
                  <a:lnTo>
                    <a:pt x="417" y="807"/>
                  </a:lnTo>
                  <a:lnTo>
                    <a:pt x="417" y="806"/>
                  </a:lnTo>
                  <a:lnTo>
                    <a:pt x="418" y="806"/>
                  </a:lnTo>
                  <a:lnTo>
                    <a:pt x="418" y="805"/>
                  </a:lnTo>
                  <a:lnTo>
                    <a:pt x="419" y="805"/>
                  </a:lnTo>
                  <a:lnTo>
                    <a:pt x="420" y="806"/>
                  </a:lnTo>
                  <a:lnTo>
                    <a:pt x="421" y="806"/>
                  </a:lnTo>
                  <a:lnTo>
                    <a:pt x="422" y="806"/>
                  </a:lnTo>
                  <a:lnTo>
                    <a:pt x="422" y="805"/>
                  </a:lnTo>
                  <a:lnTo>
                    <a:pt x="422" y="804"/>
                  </a:lnTo>
                  <a:lnTo>
                    <a:pt x="421" y="804"/>
                  </a:lnTo>
                  <a:lnTo>
                    <a:pt x="420" y="803"/>
                  </a:lnTo>
                  <a:lnTo>
                    <a:pt x="420" y="802"/>
                  </a:lnTo>
                  <a:lnTo>
                    <a:pt x="419" y="802"/>
                  </a:lnTo>
                  <a:lnTo>
                    <a:pt x="419" y="801"/>
                  </a:lnTo>
                  <a:lnTo>
                    <a:pt x="419" y="800"/>
                  </a:lnTo>
                  <a:lnTo>
                    <a:pt x="418" y="799"/>
                  </a:lnTo>
                  <a:lnTo>
                    <a:pt x="419" y="798"/>
                  </a:lnTo>
                  <a:lnTo>
                    <a:pt x="418" y="798"/>
                  </a:lnTo>
                  <a:lnTo>
                    <a:pt x="417" y="797"/>
                  </a:lnTo>
                  <a:lnTo>
                    <a:pt x="418" y="796"/>
                  </a:lnTo>
                  <a:lnTo>
                    <a:pt x="417" y="795"/>
                  </a:lnTo>
                  <a:lnTo>
                    <a:pt x="417" y="794"/>
                  </a:lnTo>
                  <a:lnTo>
                    <a:pt x="418" y="794"/>
                  </a:lnTo>
                  <a:lnTo>
                    <a:pt x="418" y="793"/>
                  </a:lnTo>
                  <a:lnTo>
                    <a:pt x="419" y="793"/>
                  </a:lnTo>
                  <a:lnTo>
                    <a:pt x="419" y="792"/>
                  </a:lnTo>
                  <a:lnTo>
                    <a:pt x="420" y="792"/>
                  </a:lnTo>
                  <a:lnTo>
                    <a:pt x="419" y="792"/>
                  </a:lnTo>
                  <a:lnTo>
                    <a:pt x="419" y="791"/>
                  </a:lnTo>
                  <a:lnTo>
                    <a:pt x="419" y="790"/>
                  </a:lnTo>
                  <a:lnTo>
                    <a:pt x="418" y="789"/>
                  </a:lnTo>
                  <a:lnTo>
                    <a:pt x="418" y="788"/>
                  </a:lnTo>
                  <a:lnTo>
                    <a:pt x="417" y="788"/>
                  </a:lnTo>
                  <a:lnTo>
                    <a:pt x="416" y="788"/>
                  </a:lnTo>
                  <a:lnTo>
                    <a:pt x="416" y="787"/>
                  </a:lnTo>
                  <a:lnTo>
                    <a:pt x="416" y="786"/>
                  </a:lnTo>
                  <a:lnTo>
                    <a:pt x="417" y="785"/>
                  </a:lnTo>
                  <a:lnTo>
                    <a:pt x="418" y="785"/>
                  </a:lnTo>
                  <a:lnTo>
                    <a:pt x="418" y="784"/>
                  </a:lnTo>
                  <a:lnTo>
                    <a:pt x="420" y="782"/>
                  </a:lnTo>
                  <a:lnTo>
                    <a:pt x="420" y="781"/>
                  </a:lnTo>
                  <a:lnTo>
                    <a:pt x="421" y="780"/>
                  </a:lnTo>
                  <a:lnTo>
                    <a:pt x="422" y="780"/>
                  </a:lnTo>
                  <a:lnTo>
                    <a:pt x="423" y="780"/>
                  </a:lnTo>
                  <a:lnTo>
                    <a:pt x="423" y="778"/>
                  </a:lnTo>
                  <a:lnTo>
                    <a:pt x="422" y="777"/>
                  </a:lnTo>
                  <a:lnTo>
                    <a:pt x="423" y="776"/>
                  </a:lnTo>
                  <a:lnTo>
                    <a:pt x="423" y="775"/>
                  </a:lnTo>
                  <a:lnTo>
                    <a:pt x="423" y="774"/>
                  </a:lnTo>
                  <a:lnTo>
                    <a:pt x="423" y="773"/>
                  </a:lnTo>
                  <a:lnTo>
                    <a:pt x="423" y="772"/>
                  </a:lnTo>
                  <a:lnTo>
                    <a:pt x="424" y="772"/>
                  </a:lnTo>
                  <a:lnTo>
                    <a:pt x="423" y="771"/>
                  </a:lnTo>
                  <a:lnTo>
                    <a:pt x="424" y="771"/>
                  </a:lnTo>
                  <a:lnTo>
                    <a:pt x="424" y="770"/>
                  </a:lnTo>
                  <a:lnTo>
                    <a:pt x="425" y="770"/>
                  </a:lnTo>
                  <a:lnTo>
                    <a:pt x="426" y="771"/>
                  </a:lnTo>
                  <a:lnTo>
                    <a:pt x="427" y="771"/>
                  </a:lnTo>
                  <a:lnTo>
                    <a:pt x="428" y="771"/>
                  </a:lnTo>
                  <a:lnTo>
                    <a:pt x="429" y="771"/>
                  </a:lnTo>
                  <a:lnTo>
                    <a:pt x="429" y="770"/>
                  </a:lnTo>
                  <a:lnTo>
                    <a:pt x="430" y="769"/>
                  </a:lnTo>
                  <a:lnTo>
                    <a:pt x="429" y="769"/>
                  </a:lnTo>
                  <a:lnTo>
                    <a:pt x="430" y="769"/>
                  </a:lnTo>
                  <a:lnTo>
                    <a:pt x="430" y="768"/>
                  </a:lnTo>
                  <a:lnTo>
                    <a:pt x="431" y="768"/>
                  </a:lnTo>
                  <a:lnTo>
                    <a:pt x="431" y="767"/>
                  </a:lnTo>
                  <a:lnTo>
                    <a:pt x="431" y="766"/>
                  </a:lnTo>
                  <a:lnTo>
                    <a:pt x="432" y="766"/>
                  </a:lnTo>
                  <a:lnTo>
                    <a:pt x="433" y="766"/>
                  </a:lnTo>
                  <a:lnTo>
                    <a:pt x="433" y="765"/>
                  </a:lnTo>
                  <a:lnTo>
                    <a:pt x="434" y="764"/>
                  </a:lnTo>
                  <a:lnTo>
                    <a:pt x="435" y="764"/>
                  </a:lnTo>
                  <a:lnTo>
                    <a:pt x="434" y="763"/>
                  </a:lnTo>
                  <a:lnTo>
                    <a:pt x="435" y="762"/>
                  </a:lnTo>
                  <a:lnTo>
                    <a:pt x="435" y="761"/>
                  </a:lnTo>
                  <a:lnTo>
                    <a:pt x="435" y="760"/>
                  </a:lnTo>
                  <a:lnTo>
                    <a:pt x="436" y="760"/>
                  </a:lnTo>
                  <a:lnTo>
                    <a:pt x="436" y="759"/>
                  </a:lnTo>
                  <a:lnTo>
                    <a:pt x="437" y="759"/>
                  </a:lnTo>
                  <a:lnTo>
                    <a:pt x="437" y="758"/>
                  </a:lnTo>
                  <a:lnTo>
                    <a:pt x="437" y="757"/>
                  </a:lnTo>
                  <a:lnTo>
                    <a:pt x="436" y="757"/>
                  </a:lnTo>
                  <a:lnTo>
                    <a:pt x="436" y="756"/>
                  </a:lnTo>
                  <a:lnTo>
                    <a:pt x="435" y="756"/>
                  </a:lnTo>
                  <a:lnTo>
                    <a:pt x="435" y="755"/>
                  </a:lnTo>
                  <a:lnTo>
                    <a:pt x="435" y="754"/>
                  </a:lnTo>
                  <a:lnTo>
                    <a:pt x="436" y="754"/>
                  </a:lnTo>
                  <a:lnTo>
                    <a:pt x="435" y="753"/>
                  </a:lnTo>
                  <a:lnTo>
                    <a:pt x="436" y="752"/>
                  </a:lnTo>
                  <a:lnTo>
                    <a:pt x="436" y="751"/>
                  </a:lnTo>
                  <a:lnTo>
                    <a:pt x="437" y="751"/>
                  </a:lnTo>
                  <a:lnTo>
                    <a:pt x="437" y="750"/>
                  </a:lnTo>
                  <a:lnTo>
                    <a:pt x="436" y="750"/>
                  </a:lnTo>
                  <a:lnTo>
                    <a:pt x="437" y="750"/>
                  </a:lnTo>
                  <a:lnTo>
                    <a:pt x="437" y="749"/>
                  </a:lnTo>
                  <a:lnTo>
                    <a:pt x="436" y="749"/>
                  </a:lnTo>
                  <a:lnTo>
                    <a:pt x="436" y="748"/>
                  </a:lnTo>
                  <a:lnTo>
                    <a:pt x="436" y="747"/>
                  </a:lnTo>
                  <a:lnTo>
                    <a:pt x="435" y="746"/>
                  </a:lnTo>
                  <a:lnTo>
                    <a:pt x="434" y="747"/>
                  </a:lnTo>
                  <a:lnTo>
                    <a:pt x="434" y="746"/>
                  </a:lnTo>
                  <a:lnTo>
                    <a:pt x="433" y="746"/>
                  </a:lnTo>
                  <a:lnTo>
                    <a:pt x="432" y="746"/>
                  </a:lnTo>
                  <a:lnTo>
                    <a:pt x="432" y="745"/>
                  </a:lnTo>
                  <a:lnTo>
                    <a:pt x="431" y="745"/>
                  </a:lnTo>
                  <a:lnTo>
                    <a:pt x="431" y="744"/>
                  </a:lnTo>
                  <a:lnTo>
                    <a:pt x="430" y="745"/>
                  </a:lnTo>
                  <a:lnTo>
                    <a:pt x="429" y="745"/>
                  </a:lnTo>
                  <a:lnTo>
                    <a:pt x="428" y="745"/>
                  </a:lnTo>
                  <a:lnTo>
                    <a:pt x="428" y="746"/>
                  </a:lnTo>
                  <a:lnTo>
                    <a:pt x="427" y="745"/>
                  </a:lnTo>
                  <a:lnTo>
                    <a:pt x="426" y="745"/>
                  </a:lnTo>
                  <a:lnTo>
                    <a:pt x="426" y="744"/>
                  </a:lnTo>
                  <a:lnTo>
                    <a:pt x="427" y="744"/>
                  </a:lnTo>
                  <a:lnTo>
                    <a:pt x="426" y="744"/>
                  </a:lnTo>
                  <a:lnTo>
                    <a:pt x="426" y="743"/>
                  </a:lnTo>
                  <a:lnTo>
                    <a:pt x="427" y="743"/>
                  </a:lnTo>
                  <a:lnTo>
                    <a:pt x="426" y="743"/>
                  </a:lnTo>
                  <a:lnTo>
                    <a:pt x="426" y="742"/>
                  </a:lnTo>
                  <a:lnTo>
                    <a:pt x="425" y="742"/>
                  </a:lnTo>
                  <a:lnTo>
                    <a:pt x="425" y="741"/>
                  </a:lnTo>
                  <a:lnTo>
                    <a:pt x="425" y="740"/>
                  </a:lnTo>
                  <a:lnTo>
                    <a:pt x="424" y="740"/>
                  </a:lnTo>
                  <a:lnTo>
                    <a:pt x="424" y="739"/>
                  </a:lnTo>
                  <a:lnTo>
                    <a:pt x="424" y="738"/>
                  </a:lnTo>
                  <a:lnTo>
                    <a:pt x="425" y="738"/>
                  </a:lnTo>
                  <a:lnTo>
                    <a:pt x="424" y="737"/>
                  </a:lnTo>
                  <a:lnTo>
                    <a:pt x="423" y="737"/>
                  </a:lnTo>
                  <a:lnTo>
                    <a:pt x="423" y="736"/>
                  </a:lnTo>
                  <a:lnTo>
                    <a:pt x="422" y="736"/>
                  </a:lnTo>
                  <a:lnTo>
                    <a:pt x="422" y="737"/>
                  </a:lnTo>
                  <a:lnTo>
                    <a:pt x="422" y="738"/>
                  </a:lnTo>
                  <a:lnTo>
                    <a:pt x="421" y="738"/>
                  </a:lnTo>
                  <a:lnTo>
                    <a:pt x="420" y="738"/>
                  </a:lnTo>
                  <a:lnTo>
                    <a:pt x="419" y="739"/>
                  </a:lnTo>
                  <a:lnTo>
                    <a:pt x="419" y="740"/>
                  </a:lnTo>
                  <a:lnTo>
                    <a:pt x="418" y="741"/>
                  </a:lnTo>
                  <a:lnTo>
                    <a:pt x="418" y="740"/>
                  </a:lnTo>
                  <a:lnTo>
                    <a:pt x="417" y="739"/>
                  </a:lnTo>
                  <a:lnTo>
                    <a:pt x="416" y="739"/>
                  </a:lnTo>
                  <a:lnTo>
                    <a:pt x="415" y="739"/>
                  </a:lnTo>
                  <a:lnTo>
                    <a:pt x="415" y="738"/>
                  </a:lnTo>
                  <a:lnTo>
                    <a:pt x="414" y="738"/>
                  </a:lnTo>
                  <a:lnTo>
                    <a:pt x="413" y="737"/>
                  </a:lnTo>
                  <a:lnTo>
                    <a:pt x="413" y="736"/>
                  </a:lnTo>
                  <a:lnTo>
                    <a:pt x="413" y="735"/>
                  </a:lnTo>
                  <a:lnTo>
                    <a:pt x="412" y="736"/>
                  </a:lnTo>
                  <a:lnTo>
                    <a:pt x="411" y="736"/>
                  </a:lnTo>
                  <a:lnTo>
                    <a:pt x="410" y="737"/>
                  </a:lnTo>
                  <a:lnTo>
                    <a:pt x="410" y="736"/>
                  </a:lnTo>
                  <a:lnTo>
                    <a:pt x="409" y="736"/>
                  </a:lnTo>
                  <a:lnTo>
                    <a:pt x="407" y="736"/>
                  </a:lnTo>
                  <a:lnTo>
                    <a:pt x="406" y="736"/>
                  </a:lnTo>
                  <a:lnTo>
                    <a:pt x="406" y="737"/>
                  </a:lnTo>
                  <a:lnTo>
                    <a:pt x="405" y="737"/>
                  </a:lnTo>
                  <a:lnTo>
                    <a:pt x="406" y="737"/>
                  </a:lnTo>
                  <a:lnTo>
                    <a:pt x="405" y="737"/>
                  </a:lnTo>
                  <a:lnTo>
                    <a:pt x="405" y="738"/>
                  </a:lnTo>
                  <a:lnTo>
                    <a:pt x="404" y="738"/>
                  </a:lnTo>
                  <a:lnTo>
                    <a:pt x="403" y="738"/>
                  </a:lnTo>
                  <a:lnTo>
                    <a:pt x="402" y="738"/>
                  </a:lnTo>
                  <a:lnTo>
                    <a:pt x="402" y="739"/>
                  </a:lnTo>
                  <a:lnTo>
                    <a:pt x="401" y="739"/>
                  </a:lnTo>
                  <a:lnTo>
                    <a:pt x="400" y="740"/>
                  </a:lnTo>
                  <a:lnTo>
                    <a:pt x="399" y="740"/>
                  </a:lnTo>
                  <a:lnTo>
                    <a:pt x="399" y="741"/>
                  </a:lnTo>
                  <a:lnTo>
                    <a:pt x="398" y="741"/>
                  </a:lnTo>
                  <a:lnTo>
                    <a:pt x="397" y="741"/>
                  </a:lnTo>
                  <a:lnTo>
                    <a:pt x="396" y="741"/>
                  </a:lnTo>
                  <a:lnTo>
                    <a:pt x="395" y="741"/>
                  </a:lnTo>
                  <a:lnTo>
                    <a:pt x="394" y="741"/>
                  </a:lnTo>
                  <a:lnTo>
                    <a:pt x="394" y="740"/>
                  </a:lnTo>
                  <a:lnTo>
                    <a:pt x="394" y="741"/>
                  </a:lnTo>
                  <a:lnTo>
                    <a:pt x="393" y="741"/>
                  </a:lnTo>
                  <a:lnTo>
                    <a:pt x="393" y="740"/>
                  </a:lnTo>
                  <a:lnTo>
                    <a:pt x="392" y="740"/>
                  </a:lnTo>
                  <a:lnTo>
                    <a:pt x="391" y="740"/>
                  </a:lnTo>
                  <a:lnTo>
                    <a:pt x="391" y="741"/>
                  </a:lnTo>
                  <a:lnTo>
                    <a:pt x="390" y="741"/>
                  </a:lnTo>
                  <a:lnTo>
                    <a:pt x="390" y="740"/>
                  </a:lnTo>
                  <a:lnTo>
                    <a:pt x="390" y="741"/>
                  </a:lnTo>
                  <a:lnTo>
                    <a:pt x="390" y="740"/>
                  </a:lnTo>
                  <a:lnTo>
                    <a:pt x="389" y="740"/>
                  </a:lnTo>
                  <a:lnTo>
                    <a:pt x="388" y="740"/>
                  </a:lnTo>
                  <a:lnTo>
                    <a:pt x="388" y="739"/>
                  </a:lnTo>
                  <a:lnTo>
                    <a:pt x="389" y="739"/>
                  </a:lnTo>
                  <a:lnTo>
                    <a:pt x="388" y="739"/>
                  </a:lnTo>
                  <a:lnTo>
                    <a:pt x="388" y="738"/>
                  </a:lnTo>
                  <a:lnTo>
                    <a:pt x="388" y="737"/>
                  </a:lnTo>
                  <a:lnTo>
                    <a:pt x="389" y="737"/>
                  </a:lnTo>
                  <a:lnTo>
                    <a:pt x="389" y="736"/>
                  </a:lnTo>
                  <a:lnTo>
                    <a:pt x="389" y="735"/>
                  </a:lnTo>
                  <a:lnTo>
                    <a:pt x="389" y="734"/>
                  </a:lnTo>
                  <a:lnTo>
                    <a:pt x="390" y="734"/>
                  </a:lnTo>
                  <a:lnTo>
                    <a:pt x="390" y="733"/>
                  </a:lnTo>
                  <a:lnTo>
                    <a:pt x="390" y="732"/>
                  </a:lnTo>
                  <a:lnTo>
                    <a:pt x="390" y="733"/>
                  </a:lnTo>
                  <a:lnTo>
                    <a:pt x="389" y="733"/>
                  </a:lnTo>
                  <a:lnTo>
                    <a:pt x="389" y="732"/>
                  </a:lnTo>
                  <a:lnTo>
                    <a:pt x="388" y="731"/>
                  </a:lnTo>
                  <a:lnTo>
                    <a:pt x="388" y="730"/>
                  </a:lnTo>
                  <a:lnTo>
                    <a:pt x="387" y="730"/>
                  </a:lnTo>
                  <a:lnTo>
                    <a:pt x="388" y="730"/>
                  </a:lnTo>
                  <a:lnTo>
                    <a:pt x="388" y="729"/>
                  </a:lnTo>
                  <a:lnTo>
                    <a:pt x="387" y="729"/>
                  </a:lnTo>
                  <a:lnTo>
                    <a:pt x="387" y="728"/>
                  </a:lnTo>
                  <a:lnTo>
                    <a:pt x="387" y="727"/>
                  </a:lnTo>
                  <a:lnTo>
                    <a:pt x="386" y="726"/>
                  </a:lnTo>
                  <a:lnTo>
                    <a:pt x="386" y="725"/>
                  </a:lnTo>
                  <a:lnTo>
                    <a:pt x="386" y="724"/>
                  </a:lnTo>
                  <a:lnTo>
                    <a:pt x="386" y="723"/>
                  </a:lnTo>
                  <a:lnTo>
                    <a:pt x="385" y="722"/>
                  </a:lnTo>
                  <a:lnTo>
                    <a:pt x="386" y="722"/>
                  </a:lnTo>
                  <a:lnTo>
                    <a:pt x="385" y="722"/>
                  </a:lnTo>
                  <a:lnTo>
                    <a:pt x="385" y="721"/>
                  </a:lnTo>
                  <a:lnTo>
                    <a:pt x="384" y="720"/>
                  </a:lnTo>
                  <a:lnTo>
                    <a:pt x="383" y="720"/>
                  </a:lnTo>
                  <a:lnTo>
                    <a:pt x="383" y="719"/>
                  </a:lnTo>
                  <a:lnTo>
                    <a:pt x="384" y="719"/>
                  </a:lnTo>
                  <a:lnTo>
                    <a:pt x="384" y="718"/>
                  </a:lnTo>
                  <a:lnTo>
                    <a:pt x="384" y="717"/>
                  </a:lnTo>
                  <a:lnTo>
                    <a:pt x="385" y="717"/>
                  </a:lnTo>
                  <a:lnTo>
                    <a:pt x="384" y="717"/>
                  </a:lnTo>
                  <a:lnTo>
                    <a:pt x="383" y="717"/>
                  </a:lnTo>
                  <a:lnTo>
                    <a:pt x="382" y="717"/>
                  </a:lnTo>
                  <a:lnTo>
                    <a:pt x="381" y="717"/>
                  </a:lnTo>
                  <a:lnTo>
                    <a:pt x="381" y="716"/>
                  </a:lnTo>
                  <a:lnTo>
                    <a:pt x="380" y="715"/>
                  </a:lnTo>
                  <a:lnTo>
                    <a:pt x="380" y="714"/>
                  </a:lnTo>
                  <a:lnTo>
                    <a:pt x="379" y="714"/>
                  </a:lnTo>
                  <a:lnTo>
                    <a:pt x="379" y="713"/>
                  </a:lnTo>
                  <a:lnTo>
                    <a:pt x="379" y="712"/>
                  </a:lnTo>
                  <a:lnTo>
                    <a:pt x="380" y="711"/>
                  </a:lnTo>
                  <a:lnTo>
                    <a:pt x="380" y="710"/>
                  </a:lnTo>
                  <a:lnTo>
                    <a:pt x="379" y="710"/>
                  </a:lnTo>
                  <a:lnTo>
                    <a:pt x="379" y="709"/>
                  </a:lnTo>
                  <a:lnTo>
                    <a:pt x="378" y="708"/>
                  </a:lnTo>
                  <a:lnTo>
                    <a:pt x="379" y="708"/>
                  </a:lnTo>
                  <a:lnTo>
                    <a:pt x="379" y="707"/>
                  </a:lnTo>
                  <a:lnTo>
                    <a:pt x="380" y="706"/>
                  </a:lnTo>
                  <a:lnTo>
                    <a:pt x="381" y="706"/>
                  </a:lnTo>
                  <a:lnTo>
                    <a:pt x="380" y="706"/>
                  </a:lnTo>
                  <a:lnTo>
                    <a:pt x="380" y="705"/>
                  </a:lnTo>
                  <a:lnTo>
                    <a:pt x="379" y="705"/>
                  </a:lnTo>
                  <a:lnTo>
                    <a:pt x="379" y="704"/>
                  </a:lnTo>
                  <a:lnTo>
                    <a:pt x="378" y="704"/>
                  </a:lnTo>
                  <a:lnTo>
                    <a:pt x="378" y="702"/>
                  </a:lnTo>
                  <a:lnTo>
                    <a:pt x="378" y="700"/>
                  </a:lnTo>
                  <a:lnTo>
                    <a:pt x="378" y="699"/>
                  </a:lnTo>
                  <a:lnTo>
                    <a:pt x="378" y="698"/>
                  </a:lnTo>
                  <a:lnTo>
                    <a:pt x="377" y="697"/>
                  </a:lnTo>
                  <a:lnTo>
                    <a:pt x="377" y="696"/>
                  </a:lnTo>
                  <a:lnTo>
                    <a:pt x="377" y="695"/>
                  </a:lnTo>
                  <a:lnTo>
                    <a:pt x="378" y="695"/>
                  </a:lnTo>
                  <a:lnTo>
                    <a:pt x="378" y="694"/>
                  </a:lnTo>
                  <a:lnTo>
                    <a:pt x="378" y="693"/>
                  </a:lnTo>
                  <a:lnTo>
                    <a:pt x="379" y="693"/>
                  </a:lnTo>
                  <a:lnTo>
                    <a:pt x="379" y="692"/>
                  </a:lnTo>
                  <a:lnTo>
                    <a:pt x="378" y="692"/>
                  </a:lnTo>
                  <a:lnTo>
                    <a:pt x="378" y="691"/>
                  </a:lnTo>
                  <a:lnTo>
                    <a:pt x="377" y="691"/>
                  </a:lnTo>
                  <a:lnTo>
                    <a:pt x="377" y="690"/>
                  </a:lnTo>
                  <a:lnTo>
                    <a:pt x="376" y="690"/>
                  </a:lnTo>
                  <a:lnTo>
                    <a:pt x="376" y="689"/>
                  </a:lnTo>
                  <a:lnTo>
                    <a:pt x="375" y="689"/>
                  </a:lnTo>
                  <a:lnTo>
                    <a:pt x="375" y="688"/>
                  </a:lnTo>
                  <a:lnTo>
                    <a:pt x="374" y="688"/>
                  </a:lnTo>
                  <a:lnTo>
                    <a:pt x="375" y="686"/>
                  </a:lnTo>
                  <a:lnTo>
                    <a:pt x="373" y="686"/>
                  </a:lnTo>
                  <a:lnTo>
                    <a:pt x="371" y="684"/>
                  </a:lnTo>
                  <a:lnTo>
                    <a:pt x="370" y="681"/>
                  </a:lnTo>
                  <a:lnTo>
                    <a:pt x="371" y="678"/>
                  </a:lnTo>
                  <a:lnTo>
                    <a:pt x="373" y="675"/>
                  </a:lnTo>
                  <a:lnTo>
                    <a:pt x="373" y="674"/>
                  </a:lnTo>
                  <a:lnTo>
                    <a:pt x="372" y="673"/>
                  </a:lnTo>
                  <a:lnTo>
                    <a:pt x="372" y="672"/>
                  </a:lnTo>
                  <a:lnTo>
                    <a:pt x="373" y="672"/>
                  </a:lnTo>
                  <a:lnTo>
                    <a:pt x="374" y="670"/>
                  </a:lnTo>
                  <a:lnTo>
                    <a:pt x="375" y="670"/>
                  </a:lnTo>
                  <a:lnTo>
                    <a:pt x="376" y="670"/>
                  </a:lnTo>
                  <a:lnTo>
                    <a:pt x="376" y="669"/>
                  </a:lnTo>
                  <a:lnTo>
                    <a:pt x="376" y="668"/>
                  </a:lnTo>
                  <a:lnTo>
                    <a:pt x="377" y="668"/>
                  </a:lnTo>
                  <a:lnTo>
                    <a:pt x="377" y="667"/>
                  </a:lnTo>
                  <a:lnTo>
                    <a:pt x="377" y="666"/>
                  </a:lnTo>
                  <a:lnTo>
                    <a:pt x="378" y="666"/>
                  </a:lnTo>
                  <a:lnTo>
                    <a:pt x="377" y="666"/>
                  </a:lnTo>
                  <a:lnTo>
                    <a:pt x="377" y="665"/>
                  </a:lnTo>
                  <a:lnTo>
                    <a:pt x="378" y="664"/>
                  </a:lnTo>
                  <a:lnTo>
                    <a:pt x="378" y="663"/>
                  </a:lnTo>
                  <a:lnTo>
                    <a:pt x="379" y="663"/>
                  </a:lnTo>
                  <a:lnTo>
                    <a:pt x="379" y="662"/>
                  </a:lnTo>
                  <a:lnTo>
                    <a:pt x="379" y="663"/>
                  </a:lnTo>
                  <a:lnTo>
                    <a:pt x="380" y="663"/>
                  </a:lnTo>
                  <a:lnTo>
                    <a:pt x="381" y="663"/>
                  </a:lnTo>
                  <a:lnTo>
                    <a:pt x="382" y="663"/>
                  </a:lnTo>
                  <a:lnTo>
                    <a:pt x="383" y="664"/>
                  </a:lnTo>
                  <a:lnTo>
                    <a:pt x="384" y="663"/>
                  </a:lnTo>
                  <a:lnTo>
                    <a:pt x="384" y="662"/>
                  </a:lnTo>
                  <a:lnTo>
                    <a:pt x="385" y="662"/>
                  </a:lnTo>
                  <a:lnTo>
                    <a:pt x="385" y="661"/>
                  </a:lnTo>
                  <a:lnTo>
                    <a:pt x="385" y="660"/>
                  </a:lnTo>
                  <a:lnTo>
                    <a:pt x="385" y="659"/>
                  </a:lnTo>
                  <a:lnTo>
                    <a:pt x="386" y="659"/>
                  </a:lnTo>
                  <a:lnTo>
                    <a:pt x="386" y="658"/>
                  </a:lnTo>
                  <a:lnTo>
                    <a:pt x="386" y="657"/>
                  </a:lnTo>
                  <a:lnTo>
                    <a:pt x="385" y="656"/>
                  </a:lnTo>
                  <a:lnTo>
                    <a:pt x="385" y="655"/>
                  </a:lnTo>
                  <a:lnTo>
                    <a:pt x="385" y="654"/>
                  </a:lnTo>
                  <a:lnTo>
                    <a:pt x="384" y="654"/>
                  </a:lnTo>
                  <a:lnTo>
                    <a:pt x="384" y="653"/>
                  </a:lnTo>
                  <a:lnTo>
                    <a:pt x="384" y="652"/>
                  </a:lnTo>
                  <a:lnTo>
                    <a:pt x="384" y="651"/>
                  </a:lnTo>
                  <a:lnTo>
                    <a:pt x="383" y="651"/>
                  </a:lnTo>
                  <a:lnTo>
                    <a:pt x="383" y="650"/>
                  </a:lnTo>
                  <a:lnTo>
                    <a:pt x="383" y="649"/>
                  </a:lnTo>
                  <a:lnTo>
                    <a:pt x="382" y="648"/>
                  </a:lnTo>
                  <a:lnTo>
                    <a:pt x="383" y="648"/>
                  </a:lnTo>
                  <a:lnTo>
                    <a:pt x="383" y="647"/>
                  </a:lnTo>
                  <a:lnTo>
                    <a:pt x="383" y="646"/>
                  </a:lnTo>
                  <a:lnTo>
                    <a:pt x="383" y="645"/>
                  </a:lnTo>
                  <a:lnTo>
                    <a:pt x="382" y="645"/>
                  </a:lnTo>
                  <a:lnTo>
                    <a:pt x="382" y="644"/>
                  </a:lnTo>
                  <a:lnTo>
                    <a:pt x="382" y="643"/>
                  </a:lnTo>
                  <a:lnTo>
                    <a:pt x="381" y="643"/>
                  </a:lnTo>
                  <a:lnTo>
                    <a:pt x="380" y="643"/>
                  </a:lnTo>
                  <a:lnTo>
                    <a:pt x="379" y="642"/>
                  </a:lnTo>
                  <a:lnTo>
                    <a:pt x="378" y="642"/>
                  </a:lnTo>
                  <a:lnTo>
                    <a:pt x="377" y="641"/>
                  </a:lnTo>
                  <a:lnTo>
                    <a:pt x="376" y="641"/>
                  </a:lnTo>
                  <a:lnTo>
                    <a:pt x="376" y="640"/>
                  </a:lnTo>
                  <a:lnTo>
                    <a:pt x="375" y="640"/>
                  </a:lnTo>
                  <a:lnTo>
                    <a:pt x="375" y="639"/>
                  </a:lnTo>
                  <a:lnTo>
                    <a:pt x="374" y="639"/>
                  </a:lnTo>
                  <a:lnTo>
                    <a:pt x="373" y="639"/>
                  </a:lnTo>
                  <a:lnTo>
                    <a:pt x="373" y="638"/>
                  </a:lnTo>
                  <a:lnTo>
                    <a:pt x="372" y="638"/>
                  </a:lnTo>
                  <a:lnTo>
                    <a:pt x="372" y="637"/>
                  </a:lnTo>
                  <a:lnTo>
                    <a:pt x="371" y="637"/>
                  </a:lnTo>
                  <a:lnTo>
                    <a:pt x="370" y="637"/>
                  </a:lnTo>
                  <a:lnTo>
                    <a:pt x="370" y="636"/>
                  </a:lnTo>
                  <a:lnTo>
                    <a:pt x="369" y="636"/>
                  </a:lnTo>
                  <a:lnTo>
                    <a:pt x="369" y="635"/>
                  </a:lnTo>
                  <a:lnTo>
                    <a:pt x="368" y="635"/>
                  </a:lnTo>
                  <a:lnTo>
                    <a:pt x="369" y="635"/>
                  </a:lnTo>
                  <a:lnTo>
                    <a:pt x="368" y="634"/>
                  </a:lnTo>
                  <a:lnTo>
                    <a:pt x="369" y="634"/>
                  </a:lnTo>
                  <a:lnTo>
                    <a:pt x="369" y="633"/>
                  </a:lnTo>
                  <a:lnTo>
                    <a:pt x="368" y="633"/>
                  </a:lnTo>
                  <a:lnTo>
                    <a:pt x="369" y="632"/>
                  </a:lnTo>
                  <a:lnTo>
                    <a:pt x="368" y="632"/>
                  </a:lnTo>
                  <a:lnTo>
                    <a:pt x="369" y="632"/>
                  </a:lnTo>
                  <a:lnTo>
                    <a:pt x="369" y="631"/>
                  </a:lnTo>
                  <a:lnTo>
                    <a:pt x="369" y="630"/>
                  </a:lnTo>
                  <a:lnTo>
                    <a:pt x="369" y="629"/>
                  </a:lnTo>
                  <a:lnTo>
                    <a:pt x="369" y="628"/>
                  </a:lnTo>
                  <a:lnTo>
                    <a:pt x="369" y="627"/>
                  </a:lnTo>
                  <a:lnTo>
                    <a:pt x="369" y="626"/>
                  </a:lnTo>
                  <a:lnTo>
                    <a:pt x="369" y="625"/>
                  </a:lnTo>
                  <a:lnTo>
                    <a:pt x="369" y="624"/>
                  </a:lnTo>
                  <a:lnTo>
                    <a:pt x="369" y="623"/>
                  </a:lnTo>
                  <a:lnTo>
                    <a:pt x="370" y="623"/>
                  </a:lnTo>
                  <a:lnTo>
                    <a:pt x="369" y="623"/>
                  </a:lnTo>
                  <a:lnTo>
                    <a:pt x="370" y="623"/>
                  </a:lnTo>
                  <a:lnTo>
                    <a:pt x="370" y="622"/>
                  </a:lnTo>
                  <a:lnTo>
                    <a:pt x="370" y="621"/>
                  </a:lnTo>
                  <a:lnTo>
                    <a:pt x="370" y="620"/>
                  </a:lnTo>
                  <a:lnTo>
                    <a:pt x="370" y="621"/>
                  </a:lnTo>
                  <a:lnTo>
                    <a:pt x="371" y="620"/>
                  </a:lnTo>
                  <a:lnTo>
                    <a:pt x="371" y="619"/>
                  </a:lnTo>
                  <a:lnTo>
                    <a:pt x="371" y="618"/>
                  </a:lnTo>
                  <a:lnTo>
                    <a:pt x="372" y="618"/>
                  </a:lnTo>
                  <a:lnTo>
                    <a:pt x="372" y="617"/>
                  </a:lnTo>
                  <a:lnTo>
                    <a:pt x="373" y="617"/>
                  </a:lnTo>
                  <a:lnTo>
                    <a:pt x="373" y="616"/>
                  </a:lnTo>
                  <a:lnTo>
                    <a:pt x="374" y="616"/>
                  </a:lnTo>
                  <a:lnTo>
                    <a:pt x="374" y="615"/>
                  </a:lnTo>
                  <a:lnTo>
                    <a:pt x="375" y="615"/>
                  </a:lnTo>
                  <a:lnTo>
                    <a:pt x="375" y="614"/>
                  </a:lnTo>
                  <a:lnTo>
                    <a:pt x="375" y="613"/>
                  </a:lnTo>
                  <a:lnTo>
                    <a:pt x="376" y="612"/>
                  </a:lnTo>
                  <a:lnTo>
                    <a:pt x="376" y="611"/>
                  </a:lnTo>
                  <a:lnTo>
                    <a:pt x="376" y="609"/>
                  </a:lnTo>
                  <a:lnTo>
                    <a:pt x="375" y="608"/>
                  </a:lnTo>
                  <a:lnTo>
                    <a:pt x="374" y="608"/>
                  </a:lnTo>
                  <a:lnTo>
                    <a:pt x="374" y="607"/>
                  </a:lnTo>
                  <a:lnTo>
                    <a:pt x="374" y="605"/>
                  </a:lnTo>
                  <a:lnTo>
                    <a:pt x="374" y="604"/>
                  </a:lnTo>
                  <a:lnTo>
                    <a:pt x="372" y="603"/>
                  </a:lnTo>
                  <a:lnTo>
                    <a:pt x="371" y="603"/>
                  </a:lnTo>
                  <a:lnTo>
                    <a:pt x="370" y="602"/>
                  </a:lnTo>
                  <a:lnTo>
                    <a:pt x="370" y="601"/>
                  </a:lnTo>
                  <a:lnTo>
                    <a:pt x="369" y="600"/>
                  </a:lnTo>
                  <a:lnTo>
                    <a:pt x="368" y="599"/>
                  </a:lnTo>
                  <a:lnTo>
                    <a:pt x="367" y="599"/>
                  </a:lnTo>
                  <a:lnTo>
                    <a:pt x="366" y="598"/>
                  </a:lnTo>
                  <a:lnTo>
                    <a:pt x="365" y="598"/>
                  </a:lnTo>
                  <a:lnTo>
                    <a:pt x="364" y="597"/>
                  </a:lnTo>
                  <a:lnTo>
                    <a:pt x="363" y="595"/>
                  </a:lnTo>
                  <a:lnTo>
                    <a:pt x="362" y="595"/>
                  </a:lnTo>
                  <a:lnTo>
                    <a:pt x="361" y="595"/>
                  </a:lnTo>
                  <a:lnTo>
                    <a:pt x="360" y="595"/>
                  </a:lnTo>
                  <a:lnTo>
                    <a:pt x="360" y="593"/>
                  </a:lnTo>
                  <a:lnTo>
                    <a:pt x="359" y="593"/>
                  </a:lnTo>
                  <a:lnTo>
                    <a:pt x="358" y="592"/>
                  </a:lnTo>
                  <a:lnTo>
                    <a:pt x="357" y="591"/>
                  </a:lnTo>
                  <a:lnTo>
                    <a:pt x="357" y="589"/>
                  </a:lnTo>
                  <a:lnTo>
                    <a:pt x="358" y="588"/>
                  </a:lnTo>
                  <a:lnTo>
                    <a:pt x="359" y="588"/>
                  </a:lnTo>
                  <a:lnTo>
                    <a:pt x="359" y="587"/>
                  </a:lnTo>
                  <a:lnTo>
                    <a:pt x="358" y="587"/>
                  </a:lnTo>
                  <a:lnTo>
                    <a:pt x="358" y="586"/>
                  </a:lnTo>
                  <a:lnTo>
                    <a:pt x="357" y="585"/>
                  </a:lnTo>
                  <a:lnTo>
                    <a:pt x="356" y="584"/>
                  </a:lnTo>
                  <a:lnTo>
                    <a:pt x="356" y="583"/>
                  </a:lnTo>
                  <a:lnTo>
                    <a:pt x="356" y="582"/>
                  </a:lnTo>
                  <a:lnTo>
                    <a:pt x="355" y="582"/>
                  </a:lnTo>
                  <a:lnTo>
                    <a:pt x="355" y="581"/>
                  </a:lnTo>
                  <a:lnTo>
                    <a:pt x="354" y="582"/>
                  </a:lnTo>
                  <a:lnTo>
                    <a:pt x="353" y="582"/>
                  </a:lnTo>
                  <a:lnTo>
                    <a:pt x="352" y="582"/>
                  </a:lnTo>
                  <a:lnTo>
                    <a:pt x="351" y="583"/>
                  </a:lnTo>
                  <a:lnTo>
                    <a:pt x="351" y="584"/>
                  </a:lnTo>
                  <a:lnTo>
                    <a:pt x="349" y="584"/>
                  </a:lnTo>
                  <a:lnTo>
                    <a:pt x="348" y="583"/>
                  </a:lnTo>
                  <a:lnTo>
                    <a:pt x="347" y="584"/>
                  </a:lnTo>
                  <a:lnTo>
                    <a:pt x="346" y="585"/>
                  </a:lnTo>
                  <a:lnTo>
                    <a:pt x="344" y="584"/>
                  </a:lnTo>
                  <a:lnTo>
                    <a:pt x="343" y="584"/>
                  </a:lnTo>
                  <a:lnTo>
                    <a:pt x="343" y="585"/>
                  </a:lnTo>
                  <a:lnTo>
                    <a:pt x="342" y="585"/>
                  </a:lnTo>
                  <a:lnTo>
                    <a:pt x="342" y="586"/>
                  </a:lnTo>
                  <a:lnTo>
                    <a:pt x="342" y="587"/>
                  </a:lnTo>
                  <a:lnTo>
                    <a:pt x="341" y="588"/>
                  </a:lnTo>
                  <a:lnTo>
                    <a:pt x="340" y="588"/>
                  </a:lnTo>
                  <a:lnTo>
                    <a:pt x="340" y="589"/>
                  </a:lnTo>
                  <a:lnTo>
                    <a:pt x="339" y="589"/>
                  </a:lnTo>
                  <a:lnTo>
                    <a:pt x="338" y="589"/>
                  </a:lnTo>
                  <a:lnTo>
                    <a:pt x="338" y="590"/>
                  </a:lnTo>
                  <a:lnTo>
                    <a:pt x="337" y="589"/>
                  </a:lnTo>
                  <a:lnTo>
                    <a:pt x="336" y="588"/>
                  </a:lnTo>
                  <a:lnTo>
                    <a:pt x="334" y="586"/>
                  </a:lnTo>
                  <a:lnTo>
                    <a:pt x="334" y="585"/>
                  </a:lnTo>
                  <a:lnTo>
                    <a:pt x="334" y="584"/>
                  </a:lnTo>
                  <a:lnTo>
                    <a:pt x="333" y="583"/>
                  </a:lnTo>
                  <a:lnTo>
                    <a:pt x="332" y="582"/>
                  </a:lnTo>
                  <a:lnTo>
                    <a:pt x="331" y="582"/>
                  </a:lnTo>
                  <a:lnTo>
                    <a:pt x="330" y="581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7" y="583"/>
                  </a:lnTo>
                  <a:lnTo>
                    <a:pt x="326" y="583"/>
                  </a:lnTo>
                  <a:lnTo>
                    <a:pt x="326" y="582"/>
                  </a:lnTo>
                  <a:lnTo>
                    <a:pt x="325" y="582"/>
                  </a:lnTo>
                  <a:lnTo>
                    <a:pt x="321" y="581"/>
                  </a:lnTo>
                  <a:lnTo>
                    <a:pt x="319" y="582"/>
                  </a:lnTo>
                  <a:lnTo>
                    <a:pt x="318" y="583"/>
                  </a:lnTo>
                  <a:lnTo>
                    <a:pt x="318" y="582"/>
                  </a:lnTo>
                  <a:lnTo>
                    <a:pt x="317" y="582"/>
                  </a:lnTo>
                  <a:lnTo>
                    <a:pt x="316" y="582"/>
                  </a:lnTo>
                  <a:lnTo>
                    <a:pt x="315" y="583"/>
                  </a:lnTo>
                  <a:lnTo>
                    <a:pt x="314" y="584"/>
                  </a:lnTo>
                  <a:lnTo>
                    <a:pt x="314" y="585"/>
                  </a:lnTo>
                  <a:lnTo>
                    <a:pt x="314" y="586"/>
                  </a:lnTo>
                  <a:lnTo>
                    <a:pt x="314" y="587"/>
                  </a:lnTo>
                  <a:lnTo>
                    <a:pt x="315" y="587"/>
                  </a:lnTo>
                  <a:lnTo>
                    <a:pt x="315" y="588"/>
                  </a:lnTo>
                  <a:lnTo>
                    <a:pt x="315" y="589"/>
                  </a:lnTo>
                  <a:lnTo>
                    <a:pt x="314" y="589"/>
                  </a:lnTo>
                  <a:lnTo>
                    <a:pt x="314" y="590"/>
                  </a:lnTo>
                  <a:lnTo>
                    <a:pt x="314" y="591"/>
                  </a:lnTo>
                  <a:lnTo>
                    <a:pt x="313" y="593"/>
                  </a:lnTo>
                  <a:lnTo>
                    <a:pt x="313" y="594"/>
                  </a:lnTo>
                  <a:lnTo>
                    <a:pt x="312" y="595"/>
                  </a:lnTo>
                  <a:lnTo>
                    <a:pt x="311" y="596"/>
                  </a:lnTo>
                  <a:lnTo>
                    <a:pt x="310" y="595"/>
                  </a:lnTo>
                  <a:lnTo>
                    <a:pt x="309" y="594"/>
                  </a:lnTo>
                  <a:lnTo>
                    <a:pt x="308" y="594"/>
                  </a:lnTo>
                  <a:lnTo>
                    <a:pt x="307" y="594"/>
                  </a:lnTo>
                  <a:lnTo>
                    <a:pt x="307" y="592"/>
                  </a:lnTo>
                  <a:lnTo>
                    <a:pt x="307" y="591"/>
                  </a:lnTo>
                  <a:lnTo>
                    <a:pt x="307" y="589"/>
                  </a:lnTo>
                  <a:lnTo>
                    <a:pt x="307" y="588"/>
                  </a:lnTo>
                  <a:lnTo>
                    <a:pt x="306" y="588"/>
                  </a:lnTo>
                  <a:lnTo>
                    <a:pt x="306" y="587"/>
                  </a:lnTo>
                  <a:lnTo>
                    <a:pt x="304" y="586"/>
                  </a:lnTo>
                  <a:lnTo>
                    <a:pt x="303" y="586"/>
                  </a:lnTo>
                  <a:lnTo>
                    <a:pt x="302" y="587"/>
                  </a:lnTo>
                  <a:lnTo>
                    <a:pt x="302" y="590"/>
                  </a:lnTo>
                  <a:lnTo>
                    <a:pt x="301" y="592"/>
                  </a:lnTo>
                  <a:lnTo>
                    <a:pt x="301" y="593"/>
                  </a:lnTo>
                  <a:lnTo>
                    <a:pt x="300" y="593"/>
                  </a:lnTo>
                  <a:lnTo>
                    <a:pt x="299" y="594"/>
                  </a:lnTo>
                  <a:lnTo>
                    <a:pt x="298" y="594"/>
                  </a:lnTo>
                  <a:lnTo>
                    <a:pt x="297" y="594"/>
                  </a:lnTo>
                  <a:lnTo>
                    <a:pt x="296" y="595"/>
                  </a:lnTo>
                  <a:lnTo>
                    <a:pt x="296" y="596"/>
                  </a:lnTo>
                  <a:lnTo>
                    <a:pt x="295" y="596"/>
                  </a:lnTo>
                  <a:lnTo>
                    <a:pt x="294" y="597"/>
                  </a:lnTo>
                  <a:lnTo>
                    <a:pt x="293" y="597"/>
                  </a:lnTo>
                  <a:lnTo>
                    <a:pt x="292" y="597"/>
                  </a:lnTo>
                  <a:lnTo>
                    <a:pt x="291" y="597"/>
                  </a:lnTo>
                  <a:lnTo>
                    <a:pt x="290" y="597"/>
                  </a:lnTo>
                  <a:lnTo>
                    <a:pt x="289" y="596"/>
                  </a:lnTo>
                  <a:lnTo>
                    <a:pt x="288" y="595"/>
                  </a:lnTo>
                  <a:lnTo>
                    <a:pt x="287" y="594"/>
                  </a:lnTo>
                  <a:lnTo>
                    <a:pt x="286" y="594"/>
                  </a:lnTo>
                  <a:lnTo>
                    <a:pt x="286" y="593"/>
                  </a:lnTo>
                  <a:lnTo>
                    <a:pt x="285" y="592"/>
                  </a:lnTo>
                  <a:lnTo>
                    <a:pt x="284" y="592"/>
                  </a:lnTo>
                  <a:lnTo>
                    <a:pt x="283" y="591"/>
                  </a:lnTo>
                  <a:lnTo>
                    <a:pt x="283" y="590"/>
                  </a:lnTo>
                  <a:lnTo>
                    <a:pt x="283" y="588"/>
                  </a:lnTo>
                  <a:lnTo>
                    <a:pt x="282" y="587"/>
                  </a:lnTo>
                  <a:lnTo>
                    <a:pt x="282" y="586"/>
                  </a:lnTo>
                  <a:lnTo>
                    <a:pt x="282" y="585"/>
                  </a:lnTo>
                  <a:lnTo>
                    <a:pt x="281" y="585"/>
                  </a:lnTo>
                  <a:lnTo>
                    <a:pt x="281" y="584"/>
                  </a:lnTo>
                  <a:lnTo>
                    <a:pt x="280" y="584"/>
                  </a:lnTo>
                  <a:lnTo>
                    <a:pt x="279" y="583"/>
                  </a:lnTo>
                  <a:lnTo>
                    <a:pt x="278" y="583"/>
                  </a:lnTo>
                  <a:lnTo>
                    <a:pt x="277" y="584"/>
                  </a:lnTo>
                  <a:lnTo>
                    <a:pt x="277" y="585"/>
                  </a:lnTo>
                  <a:lnTo>
                    <a:pt x="277" y="586"/>
                  </a:lnTo>
                  <a:lnTo>
                    <a:pt x="276" y="588"/>
                  </a:lnTo>
                  <a:lnTo>
                    <a:pt x="276" y="589"/>
                  </a:lnTo>
                  <a:lnTo>
                    <a:pt x="277" y="589"/>
                  </a:lnTo>
                  <a:lnTo>
                    <a:pt x="278" y="591"/>
                  </a:lnTo>
                  <a:lnTo>
                    <a:pt x="279" y="592"/>
                  </a:lnTo>
                  <a:lnTo>
                    <a:pt x="279" y="593"/>
                  </a:lnTo>
                  <a:lnTo>
                    <a:pt x="279" y="594"/>
                  </a:lnTo>
                  <a:lnTo>
                    <a:pt x="278" y="594"/>
                  </a:lnTo>
                  <a:lnTo>
                    <a:pt x="277" y="594"/>
                  </a:lnTo>
                  <a:lnTo>
                    <a:pt x="277" y="595"/>
                  </a:lnTo>
                  <a:lnTo>
                    <a:pt x="275" y="595"/>
                  </a:lnTo>
                  <a:lnTo>
                    <a:pt x="274" y="595"/>
                  </a:lnTo>
                  <a:lnTo>
                    <a:pt x="273" y="595"/>
                  </a:lnTo>
                  <a:lnTo>
                    <a:pt x="272" y="594"/>
                  </a:lnTo>
                  <a:lnTo>
                    <a:pt x="272" y="593"/>
                  </a:lnTo>
                  <a:lnTo>
                    <a:pt x="271" y="593"/>
                  </a:lnTo>
                  <a:lnTo>
                    <a:pt x="270" y="592"/>
                  </a:lnTo>
                  <a:lnTo>
                    <a:pt x="269" y="592"/>
                  </a:lnTo>
                  <a:lnTo>
                    <a:pt x="268" y="591"/>
                  </a:lnTo>
                  <a:lnTo>
                    <a:pt x="268" y="592"/>
                  </a:lnTo>
                  <a:lnTo>
                    <a:pt x="267" y="591"/>
                  </a:lnTo>
                  <a:lnTo>
                    <a:pt x="267" y="592"/>
                  </a:lnTo>
                  <a:lnTo>
                    <a:pt x="266" y="592"/>
                  </a:lnTo>
                  <a:lnTo>
                    <a:pt x="265" y="592"/>
                  </a:lnTo>
                  <a:lnTo>
                    <a:pt x="264" y="592"/>
                  </a:lnTo>
                  <a:lnTo>
                    <a:pt x="263" y="592"/>
                  </a:lnTo>
                  <a:lnTo>
                    <a:pt x="262" y="592"/>
                  </a:lnTo>
                  <a:lnTo>
                    <a:pt x="261" y="591"/>
                  </a:lnTo>
                  <a:lnTo>
                    <a:pt x="257" y="591"/>
                  </a:lnTo>
                  <a:lnTo>
                    <a:pt x="256" y="592"/>
                  </a:lnTo>
                  <a:lnTo>
                    <a:pt x="255" y="592"/>
                  </a:lnTo>
                  <a:lnTo>
                    <a:pt x="254" y="593"/>
                  </a:lnTo>
                  <a:lnTo>
                    <a:pt x="253" y="593"/>
                  </a:lnTo>
                  <a:lnTo>
                    <a:pt x="252" y="593"/>
                  </a:lnTo>
                  <a:lnTo>
                    <a:pt x="250" y="593"/>
                  </a:lnTo>
                  <a:lnTo>
                    <a:pt x="248" y="592"/>
                  </a:lnTo>
                  <a:lnTo>
                    <a:pt x="247" y="592"/>
                  </a:lnTo>
                  <a:lnTo>
                    <a:pt x="246" y="592"/>
                  </a:lnTo>
                  <a:lnTo>
                    <a:pt x="244" y="592"/>
                  </a:lnTo>
                  <a:lnTo>
                    <a:pt x="243" y="592"/>
                  </a:lnTo>
                  <a:lnTo>
                    <a:pt x="242" y="592"/>
                  </a:lnTo>
                  <a:lnTo>
                    <a:pt x="241" y="592"/>
                  </a:lnTo>
                  <a:lnTo>
                    <a:pt x="240" y="593"/>
                  </a:lnTo>
                  <a:lnTo>
                    <a:pt x="238" y="594"/>
                  </a:lnTo>
                  <a:lnTo>
                    <a:pt x="237" y="595"/>
                  </a:lnTo>
                  <a:lnTo>
                    <a:pt x="236" y="595"/>
                  </a:lnTo>
                  <a:lnTo>
                    <a:pt x="235" y="595"/>
                  </a:lnTo>
                  <a:lnTo>
                    <a:pt x="234" y="594"/>
                  </a:lnTo>
                  <a:lnTo>
                    <a:pt x="232" y="594"/>
                  </a:lnTo>
                  <a:lnTo>
                    <a:pt x="231" y="594"/>
                  </a:lnTo>
                  <a:lnTo>
                    <a:pt x="229" y="593"/>
                  </a:lnTo>
                  <a:lnTo>
                    <a:pt x="228" y="593"/>
                  </a:lnTo>
                  <a:lnTo>
                    <a:pt x="228" y="592"/>
                  </a:lnTo>
                  <a:lnTo>
                    <a:pt x="227" y="593"/>
                  </a:lnTo>
                  <a:lnTo>
                    <a:pt x="226" y="593"/>
                  </a:lnTo>
                  <a:lnTo>
                    <a:pt x="225" y="593"/>
                  </a:lnTo>
                  <a:lnTo>
                    <a:pt x="224" y="594"/>
                  </a:lnTo>
                  <a:lnTo>
                    <a:pt x="223" y="594"/>
                  </a:lnTo>
                  <a:lnTo>
                    <a:pt x="220" y="593"/>
                  </a:lnTo>
                  <a:lnTo>
                    <a:pt x="219" y="593"/>
                  </a:lnTo>
                  <a:lnTo>
                    <a:pt x="217" y="594"/>
                  </a:lnTo>
                  <a:lnTo>
                    <a:pt x="216" y="595"/>
                  </a:lnTo>
                  <a:lnTo>
                    <a:pt x="215" y="595"/>
                  </a:lnTo>
                  <a:lnTo>
                    <a:pt x="215" y="596"/>
                  </a:lnTo>
                  <a:lnTo>
                    <a:pt x="215" y="597"/>
                  </a:lnTo>
                  <a:lnTo>
                    <a:pt x="216" y="598"/>
                  </a:lnTo>
                  <a:lnTo>
                    <a:pt x="216" y="599"/>
                  </a:lnTo>
                  <a:lnTo>
                    <a:pt x="215" y="599"/>
                  </a:lnTo>
                  <a:lnTo>
                    <a:pt x="215" y="600"/>
                  </a:lnTo>
                  <a:lnTo>
                    <a:pt x="214" y="601"/>
                  </a:lnTo>
                  <a:lnTo>
                    <a:pt x="213" y="601"/>
                  </a:lnTo>
                  <a:lnTo>
                    <a:pt x="213" y="603"/>
                  </a:lnTo>
                  <a:lnTo>
                    <a:pt x="212" y="604"/>
                  </a:lnTo>
                  <a:lnTo>
                    <a:pt x="212" y="605"/>
                  </a:lnTo>
                  <a:lnTo>
                    <a:pt x="212" y="606"/>
                  </a:lnTo>
                  <a:lnTo>
                    <a:pt x="211" y="607"/>
                  </a:lnTo>
                  <a:lnTo>
                    <a:pt x="212" y="607"/>
                  </a:lnTo>
                  <a:lnTo>
                    <a:pt x="212" y="608"/>
                  </a:lnTo>
                  <a:lnTo>
                    <a:pt x="213" y="609"/>
                  </a:lnTo>
                  <a:lnTo>
                    <a:pt x="212" y="612"/>
                  </a:lnTo>
                  <a:lnTo>
                    <a:pt x="212" y="613"/>
                  </a:lnTo>
                  <a:lnTo>
                    <a:pt x="212" y="614"/>
                  </a:lnTo>
                  <a:lnTo>
                    <a:pt x="212" y="615"/>
                  </a:lnTo>
                  <a:lnTo>
                    <a:pt x="213" y="616"/>
                  </a:lnTo>
                  <a:lnTo>
                    <a:pt x="213" y="618"/>
                  </a:lnTo>
                  <a:lnTo>
                    <a:pt x="213" y="619"/>
                  </a:lnTo>
                  <a:lnTo>
                    <a:pt x="212" y="620"/>
                  </a:lnTo>
                  <a:lnTo>
                    <a:pt x="211" y="621"/>
                  </a:lnTo>
                  <a:lnTo>
                    <a:pt x="211" y="622"/>
                  </a:lnTo>
                  <a:lnTo>
                    <a:pt x="210" y="622"/>
                  </a:lnTo>
                  <a:lnTo>
                    <a:pt x="209" y="622"/>
                  </a:lnTo>
                  <a:lnTo>
                    <a:pt x="208" y="621"/>
                  </a:lnTo>
                  <a:lnTo>
                    <a:pt x="207" y="621"/>
                  </a:lnTo>
                  <a:lnTo>
                    <a:pt x="206" y="620"/>
                  </a:lnTo>
                  <a:lnTo>
                    <a:pt x="204" y="619"/>
                  </a:lnTo>
                  <a:lnTo>
                    <a:pt x="203" y="618"/>
                  </a:lnTo>
                  <a:lnTo>
                    <a:pt x="203" y="617"/>
                  </a:lnTo>
                  <a:lnTo>
                    <a:pt x="203" y="616"/>
                  </a:lnTo>
                  <a:lnTo>
                    <a:pt x="203" y="614"/>
                  </a:lnTo>
                  <a:lnTo>
                    <a:pt x="203" y="613"/>
                  </a:lnTo>
                  <a:lnTo>
                    <a:pt x="203" y="612"/>
                  </a:lnTo>
                  <a:lnTo>
                    <a:pt x="204" y="610"/>
                  </a:lnTo>
                  <a:lnTo>
                    <a:pt x="204" y="608"/>
                  </a:lnTo>
                  <a:lnTo>
                    <a:pt x="204" y="607"/>
                  </a:lnTo>
                  <a:lnTo>
                    <a:pt x="204" y="605"/>
                  </a:lnTo>
                  <a:lnTo>
                    <a:pt x="204" y="604"/>
                  </a:lnTo>
                  <a:lnTo>
                    <a:pt x="204" y="603"/>
                  </a:lnTo>
                  <a:lnTo>
                    <a:pt x="204" y="597"/>
                  </a:lnTo>
                  <a:lnTo>
                    <a:pt x="203" y="593"/>
                  </a:lnTo>
                  <a:lnTo>
                    <a:pt x="202" y="592"/>
                  </a:lnTo>
                  <a:lnTo>
                    <a:pt x="201" y="592"/>
                  </a:lnTo>
                  <a:lnTo>
                    <a:pt x="200" y="591"/>
                  </a:lnTo>
                  <a:lnTo>
                    <a:pt x="199" y="591"/>
                  </a:lnTo>
                  <a:lnTo>
                    <a:pt x="198" y="591"/>
                  </a:lnTo>
                  <a:lnTo>
                    <a:pt x="196" y="591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4" y="593"/>
                  </a:lnTo>
                  <a:lnTo>
                    <a:pt x="193" y="594"/>
                  </a:lnTo>
                  <a:lnTo>
                    <a:pt x="192" y="596"/>
                  </a:lnTo>
                  <a:lnTo>
                    <a:pt x="192" y="597"/>
                  </a:lnTo>
                  <a:lnTo>
                    <a:pt x="191" y="599"/>
                  </a:lnTo>
                  <a:lnTo>
                    <a:pt x="190" y="600"/>
                  </a:lnTo>
                  <a:lnTo>
                    <a:pt x="190" y="601"/>
                  </a:lnTo>
                  <a:lnTo>
                    <a:pt x="189" y="602"/>
                  </a:lnTo>
                  <a:lnTo>
                    <a:pt x="189" y="603"/>
                  </a:lnTo>
                  <a:lnTo>
                    <a:pt x="188" y="603"/>
                  </a:lnTo>
                  <a:lnTo>
                    <a:pt x="187" y="604"/>
                  </a:lnTo>
                  <a:lnTo>
                    <a:pt x="185" y="605"/>
                  </a:lnTo>
                  <a:lnTo>
                    <a:pt x="184" y="606"/>
                  </a:lnTo>
                  <a:lnTo>
                    <a:pt x="183" y="606"/>
                  </a:lnTo>
                  <a:lnTo>
                    <a:pt x="183" y="607"/>
                  </a:lnTo>
                  <a:lnTo>
                    <a:pt x="182" y="607"/>
                  </a:lnTo>
                  <a:lnTo>
                    <a:pt x="181" y="606"/>
                  </a:lnTo>
                  <a:lnTo>
                    <a:pt x="180" y="606"/>
                  </a:lnTo>
                  <a:lnTo>
                    <a:pt x="179" y="606"/>
                  </a:lnTo>
                  <a:lnTo>
                    <a:pt x="178" y="606"/>
                  </a:lnTo>
                  <a:lnTo>
                    <a:pt x="177" y="605"/>
                  </a:lnTo>
                  <a:lnTo>
                    <a:pt x="177" y="604"/>
                  </a:lnTo>
                  <a:lnTo>
                    <a:pt x="176" y="603"/>
                  </a:lnTo>
                  <a:lnTo>
                    <a:pt x="176" y="602"/>
                  </a:lnTo>
                  <a:lnTo>
                    <a:pt x="175" y="602"/>
                  </a:lnTo>
                  <a:lnTo>
                    <a:pt x="175" y="601"/>
                  </a:lnTo>
                  <a:lnTo>
                    <a:pt x="175" y="599"/>
                  </a:lnTo>
                  <a:lnTo>
                    <a:pt x="175" y="598"/>
                  </a:lnTo>
                  <a:lnTo>
                    <a:pt x="174" y="597"/>
                  </a:lnTo>
                  <a:lnTo>
                    <a:pt x="174" y="596"/>
                  </a:lnTo>
                  <a:lnTo>
                    <a:pt x="173" y="594"/>
                  </a:lnTo>
                  <a:lnTo>
                    <a:pt x="173" y="593"/>
                  </a:lnTo>
                  <a:lnTo>
                    <a:pt x="171" y="591"/>
                  </a:lnTo>
                  <a:lnTo>
                    <a:pt x="171" y="588"/>
                  </a:lnTo>
                  <a:lnTo>
                    <a:pt x="171" y="585"/>
                  </a:lnTo>
                  <a:lnTo>
                    <a:pt x="171" y="584"/>
                  </a:lnTo>
                  <a:lnTo>
                    <a:pt x="171" y="581"/>
                  </a:lnTo>
                  <a:lnTo>
                    <a:pt x="171" y="579"/>
                  </a:lnTo>
                  <a:lnTo>
                    <a:pt x="173" y="577"/>
                  </a:lnTo>
                  <a:lnTo>
                    <a:pt x="173" y="575"/>
                  </a:lnTo>
                  <a:lnTo>
                    <a:pt x="173" y="574"/>
                  </a:lnTo>
                  <a:lnTo>
                    <a:pt x="174" y="573"/>
                  </a:lnTo>
                  <a:lnTo>
                    <a:pt x="175" y="573"/>
                  </a:lnTo>
                  <a:lnTo>
                    <a:pt x="176" y="574"/>
                  </a:lnTo>
                  <a:lnTo>
                    <a:pt x="177" y="574"/>
                  </a:lnTo>
                  <a:lnTo>
                    <a:pt x="178" y="573"/>
                  </a:lnTo>
                  <a:lnTo>
                    <a:pt x="178" y="571"/>
                  </a:lnTo>
                  <a:lnTo>
                    <a:pt x="178" y="570"/>
                  </a:lnTo>
                  <a:lnTo>
                    <a:pt x="177" y="570"/>
                  </a:lnTo>
                  <a:lnTo>
                    <a:pt x="176" y="569"/>
                  </a:lnTo>
                  <a:lnTo>
                    <a:pt x="175" y="569"/>
                  </a:lnTo>
                  <a:lnTo>
                    <a:pt x="173" y="569"/>
                  </a:lnTo>
                  <a:lnTo>
                    <a:pt x="172" y="569"/>
                  </a:lnTo>
                  <a:lnTo>
                    <a:pt x="170" y="570"/>
                  </a:lnTo>
                  <a:lnTo>
                    <a:pt x="169" y="571"/>
                  </a:lnTo>
                  <a:lnTo>
                    <a:pt x="167" y="571"/>
                  </a:lnTo>
                  <a:lnTo>
                    <a:pt x="166" y="571"/>
                  </a:lnTo>
                  <a:lnTo>
                    <a:pt x="163" y="571"/>
                  </a:lnTo>
                  <a:lnTo>
                    <a:pt x="161" y="571"/>
                  </a:lnTo>
                  <a:lnTo>
                    <a:pt x="159" y="570"/>
                  </a:lnTo>
                  <a:lnTo>
                    <a:pt x="158" y="570"/>
                  </a:lnTo>
                  <a:lnTo>
                    <a:pt x="157" y="569"/>
                  </a:lnTo>
                  <a:lnTo>
                    <a:pt x="156" y="569"/>
                  </a:lnTo>
                  <a:lnTo>
                    <a:pt x="155" y="568"/>
                  </a:lnTo>
                  <a:lnTo>
                    <a:pt x="154" y="567"/>
                  </a:lnTo>
                  <a:lnTo>
                    <a:pt x="154" y="566"/>
                  </a:lnTo>
                  <a:lnTo>
                    <a:pt x="153" y="564"/>
                  </a:lnTo>
                  <a:lnTo>
                    <a:pt x="153" y="563"/>
                  </a:lnTo>
                  <a:lnTo>
                    <a:pt x="152" y="562"/>
                  </a:lnTo>
                  <a:lnTo>
                    <a:pt x="149" y="562"/>
                  </a:lnTo>
                  <a:lnTo>
                    <a:pt x="148" y="561"/>
                  </a:lnTo>
                  <a:lnTo>
                    <a:pt x="148" y="562"/>
                  </a:lnTo>
                  <a:lnTo>
                    <a:pt x="147" y="562"/>
                  </a:lnTo>
                  <a:lnTo>
                    <a:pt x="145" y="562"/>
                  </a:lnTo>
                  <a:lnTo>
                    <a:pt x="143" y="562"/>
                  </a:lnTo>
                  <a:lnTo>
                    <a:pt x="141" y="563"/>
                  </a:lnTo>
                  <a:lnTo>
                    <a:pt x="140" y="564"/>
                  </a:lnTo>
                  <a:lnTo>
                    <a:pt x="138" y="563"/>
                  </a:lnTo>
                  <a:lnTo>
                    <a:pt x="136" y="564"/>
                  </a:lnTo>
                  <a:lnTo>
                    <a:pt x="135" y="563"/>
                  </a:lnTo>
                  <a:lnTo>
                    <a:pt x="134" y="563"/>
                  </a:lnTo>
                  <a:lnTo>
                    <a:pt x="132" y="563"/>
                  </a:lnTo>
                  <a:lnTo>
                    <a:pt x="130" y="562"/>
                  </a:lnTo>
                  <a:lnTo>
                    <a:pt x="128" y="562"/>
                  </a:lnTo>
                  <a:lnTo>
                    <a:pt x="125" y="562"/>
                  </a:lnTo>
                  <a:lnTo>
                    <a:pt x="123" y="563"/>
                  </a:lnTo>
                  <a:lnTo>
                    <a:pt x="120" y="562"/>
                  </a:lnTo>
                  <a:lnTo>
                    <a:pt x="120" y="563"/>
                  </a:lnTo>
                  <a:lnTo>
                    <a:pt x="119" y="563"/>
                  </a:lnTo>
                  <a:lnTo>
                    <a:pt x="118" y="564"/>
                  </a:lnTo>
                  <a:lnTo>
                    <a:pt x="117" y="564"/>
                  </a:lnTo>
                  <a:lnTo>
                    <a:pt x="115" y="564"/>
                  </a:lnTo>
                  <a:lnTo>
                    <a:pt x="113" y="563"/>
                  </a:lnTo>
                  <a:lnTo>
                    <a:pt x="112" y="562"/>
                  </a:lnTo>
                  <a:lnTo>
                    <a:pt x="111" y="562"/>
                  </a:lnTo>
                  <a:lnTo>
                    <a:pt x="110" y="561"/>
                  </a:lnTo>
                  <a:lnTo>
                    <a:pt x="109" y="561"/>
                  </a:lnTo>
                  <a:lnTo>
                    <a:pt x="108" y="560"/>
                  </a:lnTo>
                  <a:lnTo>
                    <a:pt x="106" y="560"/>
                  </a:lnTo>
                  <a:lnTo>
                    <a:pt x="103" y="561"/>
                  </a:lnTo>
                  <a:lnTo>
                    <a:pt x="102" y="561"/>
                  </a:lnTo>
                  <a:lnTo>
                    <a:pt x="101" y="560"/>
                  </a:lnTo>
                  <a:lnTo>
                    <a:pt x="99" y="559"/>
                  </a:lnTo>
                  <a:lnTo>
                    <a:pt x="97" y="558"/>
                  </a:lnTo>
                  <a:lnTo>
                    <a:pt x="96" y="556"/>
                  </a:lnTo>
                  <a:lnTo>
                    <a:pt x="95" y="556"/>
                  </a:lnTo>
                  <a:lnTo>
                    <a:pt x="94" y="555"/>
                  </a:lnTo>
                  <a:lnTo>
                    <a:pt x="93" y="555"/>
                  </a:lnTo>
                  <a:lnTo>
                    <a:pt x="90" y="555"/>
                  </a:lnTo>
                  <a:lnTo>
                    <a:pt x="88" y="555"/>
                  </a:lnTo>
                  <a:lnTo>
                    <a:pt x="87" y="555"/>
                  </a:lnTo>
                  <a:lnTo>
                    <a:pt x="86" y="554"/>
                  </a:lnTo>
                  <a:lnTo>
                    <a:pt x="84" y="553"/>
                  </a:lnTo>
                  <a:lnTo>
                    <a:pt x="83" y="553"/>
                  </a:lnTo>
                  <a:lnTo>
                    <a:pt x="82" y="553"/>
                  </a:lnTo>
                  <a:lnTo>
                    <a:pt x="80" y="554"/>
                  </a:lnTo>
                  <a:lnTo>
                    <a:pt x="79" y="554"/>
                  </a:lnTo>
                  <a:lnTo>
                    <a:pt x="75" y="553"/>
                  </a:lnTo>
                  <a:lnTo>
                    <a:pt x="74" y="553"/>
                  </a:lnTo>
                  <a:lnTo>
                    <a:pt x="73" y="553"/>
                  </a:lnTo>
                  <a:lnTo>
                    <a:pt x="72" y="553"/>
                  </a:lnTo>
                  <a:lnTo>
                    <a:pt x="71" y="553"/>
                  </a:lnTo>
                  <a:lnTo>
                    <a:pt x="70" y="553"/>
                  </a:lnTo>
                  <a:lnTo>
                    <a:pt x="69" y="552"/>
                  </a:lnTo>
                  <a:lnTo>
                    <a:pt x="68" y="551"/>
                  </a:lnTo>
                  <a:lnTo>
                    <a:pt x="67" y="550"/>
                  </a:lnTo>
                  <a:lnTo>
                    <a:pt x="66" y="549"/>
                  </a:lnTo>
                  <a:lnTo>
                    <a:pt x="65" y="548"/>
                  </a:lnTo>
                  <a:lnTo>
                    <a:pt x="65" y="547"/>
                  </a:lnTo>
                  <a:lnTo>
                    <a:pt x="62" y="545"/>
                  </a:lnTo>
                  <a:lnTo>
                    <a:pt x="60" y="544"/>
                  </a:lnTo>
                  <a:lnTo>
                    <a:pt x="59" y="543"/>
                  </a:lnTo>
                  <a:lnTo>
                    <a:pt x="58" y="543"/>
                  </a:lnTo>
                  <a:lnTo>
                    <a:pt x="57" y="543"/>
                  </a:lnTo>
                  <a:lnTo>
                    <a:pt x="56" y="543"/>
                  </a:lnTo>
                  <a:lnTo>
                    <a:pt x="54" y="544"/>
                  </a:lnTo>
                  <a:lnTo>
                    <a:pt x="53" y="544"/>
                  </a:lnTo>
                  <a:lnTo>
                    <a:pt x="52" y="544"/>
                  </a:lnTo>
                  <a:lnTo>
                    <a:pt x="50" y="545"/>
                  </a:lnTo>
                  <a:lnTo>
                    <a:pt x="48" y="546"/>
                  </a:lnTo>
                  <a:lnTo>
                    <a:pt x="47" y="545"/>
                  </a:lnTo>
                  <a:lnTo>
                    <a:pt x="46" y="546"/>
                  </a:lnTo>
                  <a:lnTo>
                    <a:pt x="45" y="547"/>
                  </a:lnTo>
                  <a:lnTo>
                    <a:pt x="45" y="548"/>
                  </a:lnTo>
                  <a:lnTo>
                    <a:pt x="44" y="549"/>
                  </a:lnTo>
                  <a:lnTo>
                    <a:pt x="44" y="550"/>
                  </a:lnTo>
                  <a:lnTo>
                    <a:pt x="43" y="550"/>
                  </a:lnTo>
                  <a:lnTo>
                    <a:pt x="42" y="550"/>
                  </a:lnTo>
                  <a:lnTo>
                    <a:pt x="41" y="551"/>
                  </a:lnTo>
                  <a:lnTo>
                    <a:pt x="40" y="552"/>
                  </a:lnTo>
                  <a:lnTo>
                    <a:pt x="39" y="554"/>
                  </a:lnTo>
                  <a:lnTo>
                    <a:pt x="39" y="555"/>
                  </a:lnTo>
                  <a:lnTo>
                    <a:pt x="38" y="555"/>
                  </a:lnTo>
                  <a:lnTo>
                    <a:pt x="37" y="555"/>
                  </a:lnTo>
                  <a:lnTo>
                    <a:pt x="35" y="556"/>
                  </a:lnTo>
                  <a:lnTo>
                    <a:pt x="33" y="556"/>
                  </a:lnTo>
                  <a:lnTo>
                    <a:pt x="30" y="557"/>
                  </a:lnTo>
                  <a:lnTo>
                    <a:pt x="26" y="557"/>
                  </a:lnTo>
                  <a:lnTo>
                    <a:pt x="25" y="558"/>
                  </a:lnTo>
                  <a:lnTo>
                    <a:pt x="24" y="558"/>
                  </a:lnTo>
                  <a:lnTo>
                    <a:pt x="23" y="559"/>
                  </a:lnTo>
                  <a:lnTo>
                    <a:pt x="22" y="559"/>
                  </a:lnTo>
                  <a:lnTo>
                    <a:pt x="20" y="560"/>
                  </a:lnTo>
                  <a:lnTo>
                    <a:pt x="19" y="560"/>
                  </a:lnTo>
                  <a:lnTo>
                    <a:pt x="18" y="560"/>
                  </a:lnTo>
                  <a:lnTo>
                    <a:pt x="18" y="561"/>
                  </a:lnTo>
                  <a:lnTo>
                    <a:pt x="17" y="562"/>
                  </a:lnTo>
                  <a:lnTo>
                    <a:pt x="16" y="563"/>
                  </a:lnTo>
                  <a:lnTo>
                    <a:pt x="15" y="563"/>
                  </a:lnTo>
                  <a:lnTo>
                    <a:pt x="14" y="563"/>
                  </a:lnTo>
                  <a:lnTo>
                    <a:pt x="12" y="563"/>
                  </a:lnTo>
                  <a:lnTo>
                    <a:pt x="12" y="564"/>
                  </a:lnTo>
                  <a:lnTo>
                    <a:pt x="11" y="565"/>
                  </a:lnTo>
                  <a:lnTo>
                    <a:pt x="10" y="565"/>
                  </a:lnTo>
                  <a:lnTo>
                    <a:pt x="8" y="567"/>
                  </a:lnTo>
                  <a:lnTo>
                    <a:pt x="7" y="567"/>
                  </a:lnTo>
                  <a:lnTo>
                    <a:pt x="6" y="567"/>
                  </a:lnTo>
                  <a:lnTo>
                    <a:pt x="5" y="568"/>
                  </a:lnTo>
                  <a:lnTo>
                    <a:pt x="5" y="569"/>
                  </a:lnTo>
                  <a:lnTo>
                    <a:pt x="3" y="571"/>
                  </a:lnTo>
                  <a:lnTo>
                    <a:pt x="3" y="572"/>
                  </a:lnTo>
                  <a:lnTo>
                    <a:pt x="2" y="571"/>
                  </a:lnTo>
                  <a:lnTo>
                    <a:pt x="2" y="570"/>
                  </a:lnTo>
                  <a:lnTo>
                    <a:pt x="1" y="568"/>
                  </a:lnTo>
                  <a:lnTo>
                    <a:pt x="1" y="567"/>
                  </a:lnTo>
                  <a:lnTo>
                    <a:pt x="2" y="566"/>
                  </a:lnTo>
                  <a:lnTo>
                    <a:pt x="3" y="566"/>
                  </a:lnTo>
                  <a:lnTo>
                    <a:pt x="3" y="565"/>
                  </a:lnTo>
                  <a:lnTo>
                    <a:pt x="3" y="563"/>
                  </a:lnTo>
                  <a:lnTo>
                    <a:pt x="3" y="562"/>
                  </a:lnTo>
                  <a:lnTo>
                    <a:pt x="2" y="561"/>
                  </a:lnTo>
                  <a:lnTo>
                    <a:pt x="2" y="560"/>
                  </a:lnTo>
                  <a:lnTo>
                    <a:pt x="1" y="559"/>
                  </a:lnTo>
                  <a:lnTo>
                    <a:pt x="2" y="558"/>
                  </a:lnTo>
                  <a:lnTo>
                    <a:pt x="2" y="556"/>
                  </a:lnTo>
                  <a:lnTo>
                    <a:pt x="3" y="555"/>
                  </a:lnTo>
                  <a:lnTo>
                    <a:pt x="4" y="554"/>
                  </a:lnTo>
                  <a:lnTo>
                    <a:pt x="4" y="553"/>
                  </a:lnTo>
                  <a:lnTo>
                    <a:pt x="3" y="552"/>
                  </a:lnTo>
                  <a:lnTo>
                    <a:pt x="3" y="550"/>
                  </a:lnTo>
                  <a:lnTo>
                    <a:pt x="2" y="549"/>
                  </a:lnTo>
                  <a:lnTo>
                    <a:pt x="2" y="548"/>
                  </a:lnTo>
                  <a:lnTo>
                    <a:pt x="2" y="546"/>
                  </a:lnTo>
                  <a:lnTo>
                    <a:pt x="2" y="545"/>
                  </a:lnTo>
                  <a:lnTo>
                    <a:pt x="2" y="543"/>
                  </a:lnTo>
                  <a:lnTo>
                    <a:pt x="2" y="541"/>
                  </a:lnTo>
                  <a:lnTo>
                    <a:pt x="1" y="541"/>
                  </a:lnTo>
                  <a:lnTo>
                    <a:pt x="1" y="540"/>
                  </a:lnTo>
                  <a:lnTo>
                    <a:pt x="2" y="538"/>
                  </a:lnTo>
                  <a:lnTo>
                    <a:pt x="2" y="537"/>
                  </a:lnTo>
                  <a:lnTo>
                    <a:pt x="0" y="536"/>
                  </a:lnTo>
                  <a:lnTo>
                    <a:pt x="0" y="535"/>
                  </a:lnTo>
                  <a:lnTo>
                    <a:pt x="1" y="534"/>
                  </a:lnTo>
                  <a:lnTo>
                    <a:pt x="1" y="533"/>
                  </a:lnTo>
                  <a:lnTo>
                    <a:pt x="1" y="532"/>
                  </a:lnTo>
                  <a:lnTo>
                    <a:pt x="1" y="531"/>
                  </a:lnTo>
                  <a:lnTo>
                    <a:pt x="2" y="530"/>
                  </a:lnTo>
                  <a:lnTo>
                    <a:pt x="2" y="529"/>
                  </a:lnTo>
                  <a:lnTo>
                    <a:pt x="3" y="528"/>
                  </a:lnTo>
                  <a:lnTo>
                    <a:pt x="4" y="528"/>
                  </a:lnTo>
                  <a:lnTo>
                    <a:pt x="5" y="526"/>
                  </a:lnTo>
                  <a:lnTo>
                    <a:pt x="5" y="525"/>
                  </a:lnTo>
                  <a:lnTo>
                    <a:pt x="5" y="524"/>
                  </a:lnTo>
                  <a:lnTo>
                    <a:pt x="6" y="522"/>
                  </a:lnTo>
                  <a:lnTo>
                    <a:pt x="7" y="521"/>
                  </a:lnTo>
                  <a:lnTo>
                    <a:pt x="7" y="520"/>
                  </a:lnTo>
                  <a:lnTo>
                    <a:pt x="7" y="519"/>
                  </a:lnTo>
                  <a:lnTo>
                    <a:pt x="8" y="519"/>
                  </a:lnTo>
                  <a:lnTo>
                    <a:pt x="9" y="519"/>
                  </a:lnTo>
                  <a:lnTo>
                    <a:pt x="10" y="519"/>
                  </a:lnTo>
                  <a:lnTo>
                    <a:pt x="11" y="520"/>
                  </a:lnTo>
                  <a:lnTo>
                    <a:pt x="12" y="520"/>
                  </a:lnTo>
                  <a:lnTo>
                    <a:pt x="13" y="520"/>
                  </a:lnTo>
                  <a:lnTo>
                    <a:pt x="13" y="519"/>
                  </a:lnTo>
                  <a:lnTo>
                    <a:pt x="14" y="518"/>
                  </a:lnTo>
                  <a:lnTo>
                    <a:pt x="13" y="517"/>
                  </a:lnTo>
                  <a:lnTo>
                    <a:pt x="13" y="515"/>
                  </a:lnTo>
                  <a:lnTo>
                    <a:pt x="11" y="513"/>
                  </a:lnTo>
                  <a:lnTo>
                    <a:pt x="10" y="510"/>
                  </a:lnTo>
                  <a:lnTo>
                    <a:pt x="10" y="509"/>
                  </a:lnTo>
                  <a:lnTo>
                    <a:pt x="10" y="508"/>
                  </a:lnTo>
                  <a:lnTo>
                    <a:pt x="11" y="508"/>
                  </a:lnTo>
                  <a:lnTo>
                    <a:pt x="11" y="507"/>
                  </a:lnTo>
                  <a:lnTo>
                    <a:pt x="12" y="507"/>
                  </a:lnTo>
                  <a:lnTo>
                    <a:pt x="13" y="507"/>
                  </a:lnTo>
                  <a:lnTo>
                    <a:pt x="14" y="507"/>
                  </a:lnTo>
                  <a:lnTo>
                    <a:pt x="16" y="508"/>
                  </a:lnTo>
                  <a:lnTo>
                    <a:pt x="17" y="508"/>
                  </a:lnTo>
                  <a:lnTo>
                    <a:pt x="21" y="510"/>
                  </a:lnTo>
                  <a:lnTo>
                    <a:pt x="22" y="511"/>
                  </a:lnTo>
                  <a:lnTo>
                    <a:pt x="23" y="510"/>
                  </a:lnTo>
                  <a:lnTo>
                    <a:pt x="24" y="510"/>
                  </a:lnTo>
                  <a:lnTo>
                    <a:pt x="24" y="509"/>
                  </a:lnTo>
                  <a:lnTo>
                    <a:pt x="24" y="508"/>
                  </a:lnTo>
                  <a:lnTo>
                    <a:pt x="23" y="507"/>
                  </a:lnTo>
                  <a:lnTo>
                    <a:pt x="23" y="506"/>
                  </a:lnTo>
                  <a:lnTo>
                    <a:pt x="20" y="505"/>
                  </a:lnTo>
                  <a:lnTo>
                    <a:pt x="20" y="504"/>
                  </a:lnTo>
                  <a:lnTo>
                    <a:pt x="19" y="503"/>
                  </a:lnTo>
                  <a:lnTo>
                    <a:pt x="19" y="502"/>
                  </a:lnTo>
                  <a:lnTo>
                    <a:pt x="19" y="501"/>
                  </a:lnTo>
                  <a:lnTo>
                    <a:pt x="20" y="500"/>
                  </a:lnTo>
                  <a:lnTo>
                    <a:pt x="21" y="499"/>
                  </a:lnTo>
                  <a:lnTo>
                    <a:pt x="22" y="498"/>
                  </a:lnTo>
                  <a:lnTo>
                    <a:pt x="22" y="496"/>
                  </a:lnTo>
                  <a:lnTo>
                    <a:pt x="23" y="495"/>
                  </a:lnTo>
                  <a:lnTo>
                    <a:pt x="23" y="494"/>
                  </a:lnTo>
                  <a:lnTo>
                    <a:pt x="23" y="493"/>
                  </a:lnTo>
                  <a:lnTo>
                    <a:pt x="24" y="491"/>
                  </a:lnTo>
                  <a:lnTo>
                    <a:pt x="25" y="490"/>
                  </a:lnTo>
                  <a:lnTo>
                    <a:pt x="25" y="489"/>
                  </a:lnTo>
                  <a:lnTo>
                    <a:pt x="26" y="488"/>
                  </a:lnTo>
                  <a:lnTo>
                    <a:pt x="28" y="487"/>
                  </a:lnTo>
                  <a:lnTo>
                    <a:pt x="28" y="486"/>
                  </a:lnTo>
                  <a:lnTo>
                    <a:pt x="29" y="486"/>
                  </a:lnTo>
                  <a:lnTo>
                    <a:pt x="30" y="486"/>
                  </a:lnTo>
                  <a:lnTo>
                    <a:pt x="31" y="485"/>
                  </a:lnTo>
                  <a:lnTo>
                    <a:pt x="33" y="484"/>
                  </a:lnTo>
                  <a:lnTo>
                    <a:pt x="33" y="483"/>
                  </a:lnTo>
                  <a:lnTo>
                    <a:pt x="33" y="481"/>
                  </a:lnTo>
                  <a:lnTo>
                    <a:pt x="33" y="480"/>
                  </a:lnTo>
                  <a:lnTo>
                    <a:pt x="34" y="479"/>
                  </a:lnTo>
                  <a:lnTo>
                    <a:pt x="35" y="478"/>
                  </a:lnTo>
                  <a:lnTo>
                    <a:pt x="36" y="478"/>
                  </a:lnTo>
                  <a:lnTo>
                    <a:pt x="38" y="477"/>
                  </a:lnTo>
                  <a:lnTo>
                    <a:pt x="40" y="477"/>
                  </a:lnTo>
                  <a:lnTo>
                    <a:pt x="41" y="476"/>
                  </a:lnTo>
                  <a:lnTo>
                    <a:pt x="40" y="474"/>
                  </a:lnTo>
                  <a:lnTo>
                    <a:pt x="40" y="473"/>
                  </a:lnTo>
                  <a:lnTo>
                    <a:pt x="41" y="473"/>
                  </a:lnTo>
                  <a:lnTo>
                    <a:pt x="43" y="473"/>
                  </a:lnTo>
                  <a:lnTo>
                    <a:pt x="44" y="473"/>
                  </a:lnTo>
                  <a:lnTo>
                    <a:pt x="45" y="473"/>
                  </a:lnTo>
                  <a:lnTo>
                    <a:pt x="47" y="473"/>
                  </a:lnTo>
                  <a:lnTo>
                    <a:pt x="48" y="474"/>
                  </a:lnTo>
                  <a:lnTo>
                    <a:pt x="50" y="474"/>
                  </a:lnTo>
                  <a:lnTo>
                    <a:pt x="50" y="473"/>
                  </a:lnTo>
                  <a:lnTo>
                    <a:pt x="51" y="473"/>
                  </a:lnTo>
                  <a:lnTo>
                    <a:pt x="51" y="472"/>
                  </a:lnTo>
                  <a:lnTo>
                    <a:pt x="53" y="471"/>
                  </a:lnTo>
                  <a:lnTo>
                    <a:pt x="54" y="471"/>
                  </a:lnTo>
                  <a:lnTo>
                    <a:pt x="55" y="470"/>
                  </a:lnTo>
                  <a:lnTo>
                    <a:pt x="56" y="468"/>
                  </a:lnTo>
                  <a:lnTo>
                    <a:pt x="57" y="467"/>
                  </a:lnTo>
                  <a:lnTo>
                    <a:pt x="58" y="465"/>
                  </a:lnTo>
                  <a:lnTo>
                    <a:pt x="59" y="463"/>
                  </a:lnTo>
                  <a:lnTo>
                    <a:pt x="59" y="461"/>
                  </a:lnTo>
                  <a:lnTo>
                    <a:pt x="59" y="460"/>
                  </a:lnTo>
                  <a:lnTo>
                    <a:pt x="59" y="459"/>
                  </a:lnTo>
                  <a:lnTo>
                    <a:pt x="59" y="458"/>
                  </a:lnTo>
                  <a:lnTo>
                    <a:pt x="59" y="457"/>
                  </a:lnTo>
                  <a:lnTo>
                    <a:pt x="58" y="455"/>
                  </a:lnTo>
                  <a:lnTo>
                    <a:pt x="58" y="454"/>
                  </a:lnTo>
                  <a:lnTo>
                    <a:pt x="58" y="453"/>
                  </a:lnTo>
                  <a:lnTo>
                    <a:pt x="59" y="453"/>
                  </a:lnTo>
                  <a:lnTo>
                    <a:pt x="59" y="452"/>
                  </a:lnTo>
                  <a:lnTo>
                    <a:pt x="60" y="452"/>
                  </a:lnTo>
                  <a:lnTo>
                    <a:pt x="62" y="451"/>
                  </a:lnTo>
                  <a:lnTo>
                    <a:pt x="63" y="451"/>
                  </a:lnTo>
                  <a:lnTo>
                    <a:pt x="64" y="451"/>
                  </a:lnTo>
                  <a:lnTo>
                    <a:pt x="65" y="449"/>
                  </a:lnTo>
                  <a:lnTo>
                    <a:pt x="66" y="448"/>
                  </a:lnTo>
                  <a:lnTo>
                    <a:pt x="66" y="447"/>
                  </a:lnTo>
                  <a:lnTo>
                    <a:pt x="68" y="442"/>
                  </a:lnTo>
                  <a:lnTo>
                    <a:pt x="69" y="442"/>
                  </a:lnTo>
                  <a:lnTo>
                    <a:pt x="71" y="442"/>
                  </a:lnTo>
                  <a:lnTo>
                    <a:pt x="72" y="441"/>
                  </a:lnTo>
                  <a:lnTo>
                    <a:pt x="73" y="440"/>
                  </a:lnTo>
                  <a:lnTo>
                    <a:pt x="73" y="439"/>
                  </a:lnTo>
                  <a:lnTo>
                    <a:pt x="74" y="439"/>
                  </a:lnTo>
                  <a:lnTo>
                    <a:pt x="74" y="437"/>
                  </a:lnTo>
                  <a:lnTo>
                    <a:pt x="75" y="435"/>
                  </a:lnTo>
                  <a:lnTo>
                    <a:pt x="76" y="434"/>
                  </a:lnTo>
                  <a:lnTo>
                    <a:pt x="77" y="431"/>
                  </a:lnTo>
                  <a:lnTo>
                    <a:pt x="79" y="430"/>
                  </a:lnTo>
                  <a:lnTo>
                    <a:pt x="79" y="429"/>
                  </a:lnTo>
                  <a:lnTo>
                    <a:pt x="80" y="428"/>
                  </a:lnTo>
                  <a:lnTo>
                    <a:pt x="81" y="428"/>
                  </a:lnTo>
                  <a:lnTo>
                    <a:pt x="82" y="428"/>
                  </a:lnTo>
                  <a:lnTo>
                    <a:pt x="83" y="428"/>
                  </a:lnTo>
                  <a:lnTo>
                    <a:pt x="84" y="428"/>
                  </a:lnTo>
                  <a:lnTo>
                    <a:pt x="85" y="427"/>
                  </a:lnTo>
                  <a:lnTo>
                    <a:pt x="86" y="427"/>
                  </a:lnTo>
                  <a:lnTo>
                    <a:pt x="87" y="427"/>
                  </a:lnTo>
                  <a:lnTo>
                    <a:pt x="88" y="428"/>
                  </a:lnTo>
                  <a:lnTo>
                    <a:pt x="90" y="427"/>
                  </a:lnTo>
                  <a:lnTo>
                    <a:pt x="91" y="427"/>
                  </a:lnTo>
                  <a:lnTo>
                    <a:pt x="93" y="426"/>
                  </a:lnTo>
                  <a:lnTo>
                    <a:pt x="94" y="426"/>
                  </a:lnTo>
                  <a:lnTo>
                    <a:pt x="95" y="426"/>
                  </a:lnTo>
                  <a:lnTo>
                    <a:pt x="96" y="426"/>
                  </a:lnTo>
                  <a:lnTo>
                    <a:pt x="99" y="427"/>
                  </a:lnTo>
                  <a:lnTo>
                    <a:pt x="101" y="427"/>
                  </a:lnTo>
                  <a:lnTo>
                    <a:pt x="102" y="427"/>
                  </a:lnTo>
                  <a:lnTo>
                    <a:pt x="103" y="427"/>
                  </a:lnTo>
                  <a:lnTo>
                    <a:pt x="104" y="426"/>
                  </a:lnTo>
                  <a:lnTo>
                    <a:pt x="106" y="425"/>
                  </a:lnTo>
                  <a:lnTo>
                    <a:pt x="106" y="424"/>
                  </a:lnTo>
                  <a:lnTo>
                    <a:pt x="107" y="423"/>
                  </a:lnTo>
                  <a:lnTo>
                    <a:pt x="107" y="422"/>
                  </a:lnTo>
                  <a:lnTo>
                    <a:pt x="108" y="421"/>
                  </a:lnTo>
                  <a:lnTo>
                    <a:pt x="109" y="420"/>
                  </a:lnTo>
                  <a:lnTo>
                    <a:pt x="110" y="420"/>
                  </a:lnTo>
                  <a:lnTo>
                    <a:pt x="111" y="420"/>
                  </a:lnTo>
                  <a:lnTo>
                    <a:pt x="112" y="421"/>
                  </a:lnTo>
                  <a:lnTo>
                    <a:pt x="113" y="421"/>
                  </a:lnTo>
                  <a:lnTo>
                    <a:pt x="114" y="422"/>
                  </a:lnTo>
                  <a:lnTo>
                    <a:pt x="116" y="422"/>
                  </a:lnTo>
                  <a:lnTo>
                    <a:pt x="117" y="423"/>
                  </a:lnTo>
                  <a:lnTo>
                    <a:pt x="118" y="423"/>
                  </a:lnTo>
                  <a:lnTo>
                    <a:pt x="120" y="423"/>
                  </a:lnTo>
                  <a:lnTo>
                    <a:pt x="121" y="423"/>
                  </a:lnTo>
                  <a:lnTo>
                    <a:pt x="122" y="423"/>
                  </a:lnTo>
                  <a:lnTo>
                    <a:pt x="122" y="422"/>
                  </a:lnTo>
                  <a:lnTo>
                    <a:pt x="123" y="422"/>
                  </a:lnTo>
                  <a:lnTo>
                    <a:pt x="124" y="422"/>
                  </a:lnTo>
                  <a:lnTo>
                    <a:pt x="125" y="423"/>
                  </a:lnTo>
                  <a:lnTo>
                    <a:pt x="126" y="423"/>
                  </a:lnTo>
                  <a:lnTo>
                    <a:pt x="128" y="425"/>
                  </a:lnTo>
                  <a:lnTo>
                    <a:pt x="129" y="425"/>
                  </a:lnTo>
                  <a:lnTo>
                    <a:pt x="131" y="426"/>
                  </a:lnTo>
                  <a:lnTo>
                    <a:pt x="132" y="426"/>
                  </a:lnTo>
                  <a:lnTo>
                    <a:pt x="133" y="426"/>
                  </a:lnTo>
                  <a:lnTo>
                    <a:pt x="133" y="425"/>
                  </a:lnTo>
                  <a:lnTo>
                    <a:pt x="134" y="424"/>
                  </a:lnTo>
                  <a:lnTo>
                    <a:pt x="134" y="423"/>
                  </a:lnTo>
                  <a:lnTo>
                    <a:pt x="135" y="423"/>
                  </a:lnTo>
                  <a:lnTo>
                    <a:pt x="136" y="423"/>
                  </a:lnTo>
                  <a:lnTo>
                    <a:pt x="137" y="423"/>
                  </a:lnTo>
                  <a:lnTo>
                    <a:pt x="138" y="423"/>
                  </a:lnTo>
                  <a:lnTo>
                    <a:pt x="139" y="423"/>
                  </a:lnTo>
                  <a:lnTo>
                    <a:pt x="141" y="422"/>
                  </a:lnTo>
                  <a:lnTo>
                    <a:pt x="141" y="421"/>
                  </a:lnTo>
                  <a:lnTo>
                    <a:pt x="142" y="421"/>
                  </a:lnTo>
                  <a:lnTo>
                    <a:pt x="144" y="421"/>
                  </a:lnTo>
                  <a:lnTo>
                    <a:pt x="145" y="421"/>
                  </a:lnTo>
                  <a:lnTo>
                    <a:pt x="146" y="422"/>
                  </a:lnTo>
                  <a:lnTo>
                    <a:pt x="147" y="422"/>
                  </a:lnTo>
                  <a:lnTo>
                    <a:pt x="148" y="422"/>
                  </a:lnTo>
                  <a:lnTo>
                    <a:pt x="148" y="421"/>
                  </a:lnTo>
                  <a:lnTo>
                    <a:pt x="147" y="420"/>
                  </a:lnTo>
                  <a:lnTo>
                    <a:pt x="147" y="419"/>
                  </a:lnTo>
                  <a:lnTo>
                    <a:pt x="146" y="419"/>
                  </a:lnTo>
                  <a:lnTo>
                    <a:pt x="147" y="418"/>
                  </a:lnTo>
                  <a:lnTo>
                    <a:pt x="148" y="417"/>
                  </a:lnTo>
                  <a:lnTo>
                    <a:pt x="151" y="417"/>
                  </a:lnTo>
                  <a:lnTo>
                    <a:pt x="153" y="417"/>
                  </a:lnTo>
                  <a:lnTo>
                    <a:pt x="155" y="417"/>
                  </a:lnTo>
                  <a:lnTo>
                    <a:pt x="156" y="417"/>
                  </a:lnTo>
                  <a:lnTo>
                    <a:pt x="157" y="417"/>
                  </a:lnTo>
                  <a:lnTo>
                    <a:pt x="157" y="416"/>
                  </a:lnTo>
                  <a:lnTo>
                    <a:pt x="158" y="416"/>
                  </a:lnTo>
                  <a:lnTo>
                    <a:pt x="158" y="415"/>
                  </a:lnTo>
                  <a:lnTo>
                    <a:pt x="158" y="414"/>
                  </a:lnTo>
                  <a:lnTo>
                    <a:pt x="158" y="413"/>
                  </a:lnTo>
                  <a:lnTo>
                    <a:pt x="158" y="412"/>
                  </a:lnTo>
                  <a:lnTo>
                    <a:pt x="159" y="412"/>
                  </a:lnTo>
                  <a:lnTo>
                    <a:pt x="161" y="412"/>
                  </a:lnTo>
                  <a:lnTo>
                    <a:pt x="162" y="412"/>
                  </a:lnTo>
                  <a:lnTo>
                    <a:pt x="163" y="412"/>
                  </a:lnTo>
                  <a:lnTo>
                    <a:pt x="163" y="413"/>
                  </a:lnTo>
                  <a:lnTo>
                    <a:pt x="164" y="413"/>
                  </a:lnTo>
                  <a:lnTo>
                    <a:pt x="164" y="414"/>
                  </a:lnTo>
                  <a:lnTo>
                    <a:pt x="163" y="415"/>
                  </a:lnTo>
                  <a:lnTo>
                    <a:pt x="163" y="416"/>
                  </a:lnTo>
                  <a:lnTo>
                    <a:pt x="163" y="418"/>
                  </a:lnTo>
                  <a:lnTo>
                    <a:pt x="164" y="419"/>
                  </a:lnTo>
                  <a:lnTo>
                    <a:pt x="166" y="421"/>
                  </a:lnTo>
                  <a:lnTo>
                    <a:pt x="167" y="423"/>
                  </a:lnTo>
                  <a:lnTo>
                    <a:pt x="168" y="424"/>
                  </a:lnTo>
                  <a:lnTo>
                    <a:pt x="169" y="425"/>
                  </a:lnTo>
                  <a:lnTo>
                    <a:pt x="169" y="427"/>
                  </a:lnTo>
                  <a:lnTo>
                    <a:pt x="170" y="428"/>
                  </a:lnTo>
                  <a:lnTo>
                    <a:pt x="171" y="428"/>
                  </a:lnTo>
                  <a:lnTo>
                    <a:pt x="171" y="429"/>
                  </a:lnTo>
                  <a:lnTo>
                    <a:pt x="172" y="429"/>
                  </a:lnTo>
                  <a:lnTo>
                    <a:pt x="173" y="429"/>
                  </a:lnTo>
                  <a:lnTo>
                    <a:pt x="174" y="428"/>
                  </a:lnTo>
                  <a:lnTo>
                    <a:pt x="175" y="427"/>
                  </a:lnTo>
                  <a:lnTo>
                    <a:pt x="175" y="426"/>
                  </a:lnTo>
                  <a:lnTo>
                    <a:pt x="176" y="425"/>
                  </a:lnTo>
                  <a:lnTo>
                    <a:pt x="177" y="424"/>
                  </a:lnTo>
                  <a:lnTo>
                    <a:pt x="178" y="422"/>
                  </a:lnTo>
                  <a:lnTo>
                    <a:pt x="179" y="421"/>
                  </a:lnTo>
                  <a:lnTo>
                    <a:pt x="179" y="420"/>
                  </a:lnTo>
                  <a:lnTo>
                    <a:pt x="180" y="420"/>
                  </a:lnTo>
                  <a:lnTo>
                    <a:pt x="181" y="420"/>
                  </a:lnTo>
                  <a:lnTo>
                    <a:pt x="182" y="421"/>
                  </a:lnTo>
                  <a:lnTo>
                    <a:pt x="183" y="421"/>
                  </a:lnTo>
                  <a:lnTo>
                    <a:pt x="183" y="420"/>
                  </a:lnTo>
                  <a:lnTo>
                    <a:pt x="183" y="419"/>
                  </a:lnTo>
                  <a:lnTo>
                    <a:pt x="184" y="418"/>
                  </a:lnTo>
                  <a:lnTo>
                    <a:pt x="184" y="417"/>
                  </a:lnTo>
                  <a:lnTo>
                    <a:pt x="185" y="417"/>
                  </a:lnTo>
                  <a:lnTo>
                    <a:pt x="187" y="417"/>
                  </a:lnTo>
                  <a:lnTo>
                    <a:pt x="188" y="416"/>
                  </a:lnTo>
                  <a:lnTo>
                    <a:pt x="188" y="415"/>
                  </a:lnTo>
                  <a:lnTo>
                    <a:pt x="189" y="414"/>
                  </a:lnTo>
                  <a:lnTo>
                    <a:pt x="189" y="413"/>
                  </a:lnTo>
                  <a:lnTo>
                    <a:pt x="190" y="412"/>
                  </a:lnTo>
                  <a:lnTo>
                    <a:pt x="191" y="411"/>
                  </a:lnTo>
                  <a:lnTo>
                    <a:pt x="192" y="410"/>
                  </a:lnTo>
                  <a:lnTo>
                    <a:pt x="193" y="410"/>
                  </a:lnTo>
                  <a:lnTo>
                    <a:pt x="193" y="409"/>
                  </a:lnTo>
                  <a:lnTo>
                    <a:pt x="194" y="409"/>
                  </a:lnTo>
                  <a:lnTo>
                    <a:pt x="194" y="408"/>
                  </a:lnTo>
                  <a:lnTo>
                    <a:pt x="193" y="407"/>
                  </a:lnTo>
                  <a:lnTo>
                    <a:pt x="192" y="406"/>
                  </a:lnTo>
                  <a:lnTo>
                    <a:pt x="192" y="405"/>
                  </a:lnTo>
                  <a:lnTo>
                    <a:pt x="193" y="405"/>
                  </a:lnTo>
                  <a:lnTo>
                    <a:pt x="194" y="406"/>
                  </a:lnTo>
                  <a:lnTo>
                    <a:pt x="195" y="406"/>
                  </a:lnTo>
                  <a:lnTo>
                    <a:pt x="196" y="406"/>
                  </a:lnTo>
                  <a:lnTo>
                    <a:pt x="197" y="406"/>
                  </a:lnTo>
                  <a:lnTo>
                    <a:pt x="197" y="405"/>
                  </a:lnTo>
                  <a:lnTo>
                    <a:pt x="198" y="405"/>
                  </a:lnTo>
                  <a:lnTo>
                    <a:pt x="198" y="404"/>
                  </a:lnTo>
                  <a:lnTo>
                    <a:pt x="199" y="404"/>
                  </a:lnTo>
                  <a:lnTo>
                    <a:pt x="200" y="403"/>
                  </a:lnTo>
                  <a:lnTo>
                    <a:pt x="201" y="402"/>
                  </a:lnTo>
                  <a:lnTo>
                    <a:pt x="201" y="403"/>
                  </a:lnTo>
                  <a:lnTo>
                    <a:pt x="202" y="403"/>
                  </a:lnTo>
                  <a:lnTo>
                    <a:pt x="203" y="403"/>
                  </a:lnTo>
                  <a:lnTo>
                    <a:pt x="202" y="403"/>
                  </a:lnTo>
                  <a:lnTo>
                    <a:pt x="202" y="404"/>
                  </a:lnTo>
                  <a:lnTo>
                    <a:pt x="203" y="405"/>
                  </a:lnTo>
                  <a:lnTo>
                    <a:pt x="203" y="404"/>
                  </a:lnTo>
                  <a:lnTo>
                    <a:pt x="204" y="405"/>
                  </a:lnTo>
                  <a:lnTo>
                    <a:pt x="205" y="405"/>
                  </a:lnTo>
                  <a:lnTo>
                    <a:pt x="205" y="406"/>
                  </a:lnTo>
                  <a:lnTo>
                    <a:pt x="206" y="406"/>
                  </a:lnTo>
                  <a:lnTo>
                    <a:pt x="207" y="405"/>
                  </a:lnTo>
                  <a:lnTo>
                    <a:pt x="208" y="405"/>
                  </a:lnTo>
                  <a:lnTo>
                    <a:pt x="208" y="404"/>
                  </a:lnTo>
                  <a:lnTo>
                    <a:pt x="209" y="404"/>
                  </a:lnTo>
                  <a:lnTo>
                    <a:pt x="209" y="403"/>
                  </a:lnTo>
                  <a:lnTo>
                    <a:pt x="209" y="402"/>
                  </a:lnTo>
                  <a:lnTo>
                    <a:pt x="210" y="402"/>
                  </a:lnTo>
                  <a:lnTo>
                    <a:pt x="211" y="401"/>
                  </a:lnTo>
                  <a:lnTo>
                    <a:pt x="212" y="402"/>
                  </a:lnTo>
                  <a:lnTo>
                    <a:pt x="213" y="402"/>
                  </a:lnTo>
                  <a:lnTo>
                    <a:pt x="214" y="402"/>
                  </a:lnTo>
                  <a:lnTo>
                    <a:pt x="214" y="401"/>
                  </a:lnTo>
                  <a:lnTo>
                    <a:pt x="215" y="401"/>
                  </a:lnTo>
                  <a:lnTo>
                    <a:pt x="215" y="400"/>
                  </a:lnTo>
                  <a:lnTo>
                    <a:pt x="215" y="399"/>
                  </a:lnTo>
                  <a:lnTo>
                    <a:pt x="216" y="399"/>
                  </a:lnTo>
                  <a:lnTo>
                    <a:pt x="217" y="398"/>
                  </a:lnTo>
                  <a:lnTo>
                    <a:pt x="218" y="397"/>
                  </a:lnTo>
                  <a:lnTo>
                    <a:pt x="219" y="396"/>
                  </a:lnTo>
                  <a:lnTo>
                    <a:pt x="220" y="396"/>
                  </a:lnTo>
                  <a:lnTo>
                    <a:pt x="220" y="395"/>
                  </a:lnTo>
                  <a:lnTo>
                    <a:pt x="222" y="396"/>
                  </a:lnTo>
                  <a:lnTo>
                    <a:pt x="223" y="396"/>
                  </a:lnTo>
                  <a:lnTo>
                    <a:pt x="223" y="397"/>
                  </a:lnTo>
                  <a:lnTo>
                    <a:pt x="225" y="397"/>
                  </a:lnTo>
                  <a:lnTo>
                    <a:pt x="226" y="397"/>
                  </a:lnTo>
                  <a:lnTo>
                    <a:pt x="226" y="398"/>
                  </a:lnTo>
                  <a:lnTo>
                    <a:pt x="226" y="399"/>
                  </a:lnTo>
                  <a:lnTo>
                    <a:pt x="227" y="399"/>
                  </a:lnTo>
                  <a:lnTo>
                    <a:pt x="228" y="399"/>
                  </a:lnTo>
                  <a:lnTo>
                    <a:pt x="228" y="400"/>
                  </a:lnTo>
                  <a:lnTo>
                    <a:pt x="230" y="400"/>
                  </a:lnTo>
                  <a:lnTo>
                    <a:pt x="231" y="400"/>
                  </a:lnTo>
                  <a:lnTo>
                    <a:pt x="231" y="401"/>
                  </a:lnTo>
                  <a:lnTo>
                    <a:pt x="231" y="404"/>
                  </a:lnTo>
                  <a:lnTo>
                    <a:pt x="232" y="404"/>
                  </a:lnTo>
                  <a:lnTo>
                    <a:pt x="233" y="403"/>
                  </a:lnTo>
                  <a:lnTo>
                    <a:pt x="234" y="402"/>
                  </a:lnTo>
                  <a:lnTo>
                    <a:pt x="235" y="401"/>
                  </a:lnTo>
                  <a:lnTo>
                    <a:pt x="236" y="402"/>
                  </a:lnTo>
                  <a:lnTo>
                    <a:pt x="238" y="401"/>
                  </a:lnTo>
                  <a:lnTo>
                    <a:pt x="239" y="401"/>
                  </a:lnTo>
                  <a:lnTo>
                    <a:pt x="241" y="402"/>
                  </a:lnTo>
                  <a:lnTo>
                    <a:pt x="243" y="401"/>
                  </a:lnTo>
                  <a:lnTo>
                    <a:pt x="244" y="402"/>
                  </a:lnTo>
                  <a:lnTo>
                    <a:pt x="245" y="402"/>
                  </a:lnTo>
                  <a:lnTo>
                    <a:pt x="245" y="401"/>
                  </a:lnTo>
                  <a:lnTo>
                    <a:pt x="246" y="401"/>
                  </a:lnTo>
                  <a:lnTo>
                    <a:pt x="247" y="402"/>
                  </a:lnTo>
                  <a:lnTo>
                    <a:pt x="247" y="401"/>
                  </a:lnTo>
                  <a:lnTo>
                    <a:pt x="248" y="401"/>
                  </a:lnTo>
                  <a:lnTo>
                    <a:pt x="249" y="401"/>
                  </a:lnTo>
                  <a:lnTo>
                    <a:pt x="250" y="401"/>
                  </a:lnTo>
                  <a:lnTo>
                    <a:pt x="250" y="400"/>
                  </a:lnTo>
                  <a:lnTo>
                    <a:pt x="251" y="400"/>
                  </a:lnTo>
                  <a:lnTo>
                    <a:pt x="253" y="400"/>
                  </a:lnTo>
                  <a:lnTo>
                    <a:pt x="254" y="400"/>
                  </a:lnTo>
                  <a:lnTo>
                    <a:pt x="255" y="400"/>
                  </a:lnTo>
                  <a:lnTo>
                    <a:pt x="256" y="400"/>
                  </a:lnTo>
                  <a:lnTo>
                    <a:pt x="258" y="400"/>
                  </a:lnTo>
                  <a:lnTo>
                    <a:pt x="259" y="400"/>
                  </a:lnTo>
                  <a:lnTo>
                    <a:pt x="258" y="402"/>
                  </a:lnTo>
                  <a:lnTo>
                    <a:pt x="259" y="402"/>
                  </a:lnTo>
                  <a:lnTo>
                    <a:pt x="260" y="403"/>
                  </a:lnTo>
                  <a:lnTo>
                    <a:pt x="261" y="403"/>
                  </a:lnTo>
                  <a:lnTo>
                    <a:pt x="262" y="404"/>
                  </a:lnTo>
                  <a:lnTo>
                    <a:pt x="263" y="404"/>
                  </a:lnTo>
                  <a:lnTo>
                    <a:pt x="264" y="403"/>
                  </a:lnTo>
                  <a:lnTo>
                    <a:pt x="265" y="403"/>
                  </a:lnTo>
                  <a:lnTo>
                    <a:pt x="265" y="404"/>
                  </a:lnTo>
                  <a:lnTo>
                    <a:pt x="265" y="405"/>
                  </a:lnTo>
                  <a:lnTo>
                    <a:pt x="265" y="406"/>
                  </a:lnTo>
                  <a:lnTo>
                    <a:pt x="265" y="407"/>
                  </a:lnTo>
                  <a:lnTo>
                    <a:pt x="266" y="406"/>
                  </a:lnTo>
                  <a:lnTo>
                    <a:pt x="267" y="406"/>
                  </a:lnTo>
                  <a:lnTo>
                    <a:pt x="268" y="405"/>
                  </a:lnTo>
                  <a:lnTo>
                    <a:pt x="269" y="404"/>
                  </a:lnTo>
                  <a:lnTo>
                    <a:pt x="270" y="404"/>
                  </a:lnTo>
                  <a:lnTo>
                    <a:pt x="270" y="405"/>
                  </a:lnTo>
                  <a:lnTo>
                    <a:pt x="271" y="405"/>
                  </a:lnTo>
                  <a:lnTo>
                    <a:pt x="272" y="405"/>
                  </a:lnTo>
                  <a:lnTo>
                    <a:pt x="272" y="404"/>
                  </a:lnTo>
                  <a:lnTo>
                    <a:pt x="273" y="404"/>
                  </a:lnTo>
                  <a:lnTo>
                    <a:pt x="273" y="405"/>
                  </a:lnTo>
                  <a:lnTo>
                    <a:pt x="273" y="406"/>
                  </a:lnTo>
                  <a:lnTo>
                    <a:pt x="274" y="406"/>
                  </a:lnTo>
                  <a:lnTo>
                    <a:pt x="275" y="406"/>
                  </a:lnTo>
                  <a:lnTo>
                    <a:pt x="277" y="406"/>
                  </a:lnTo>
                  <a:lnTo>
                    <a:pt x="278" y="406"/>
                  </a:lnTo>
                  <a:lnTo>
                    <a:pt x="279" y="406"/>
                  </a:lnTo>
                  <a:lnTo>
                    <a:pt x="281" y="408"/>
                  </a:lnTo>
                  <a:lnTo>
                    <a:pt x="282" y="408"/>
                  </a:lnTo>
                  <a:lnTo>
                    <a:pt x="283" y="408"/>
                  </a:lnTo>
                  <a:lnTo>
                    <a:pt x="283" y="407"/>
                  </a:lnTo>
                  <a:lnTo>
                    <a:pt x="282" y="407"/>
                  </a:lnTo>
                  <a:lnTo>
                    <a:pt x="282" y="406"/>
                  </a:lnTo>
                  <a:lnTo>
                    <a:pt x="283" y="405"/>
                  </a:lnTo>
                  <a:lnTo>
                    <a:pt x="285" y="405"/>
                  </a:lnTo>
                  <a:lnTo>
                    <a:pt x="285" y="404"/>
                  </a:lnTo>
                  <a:lnTo>
                    <a:pt x="286" y="403"/>
                  </a:lnTo>
                  <a:lnTo>
                    <a:pt x="286" y="402"/>
                  </a:lnTo>
                  <a:lnTo>
                    <a:pt x="287" y="402"/>
                  </a:lnTo>
                  <a:lnTo>
                    <a:pt x="288" y="402"/>
                  </a:lnTo>
                  <a:lnTo>
                    <a:pt x="288" y="403"/>
                  </a:lnTo>
                  <a:lnTo>
                    <a:pt x="288" y="404"/>
                  </a:lnTo>
                  <a:lnTo>
                    <a:pt x="289" y="404"/>
                  </a:lnTo>
                  <a:lnTo>
                    <a:pt x="292" y="404"/>
                  </a:lnTo>
                  <a:lnTo>
                    <a:pt x="291" y="405"/>
                  </a:lnTo>
                  <a:lnTo>
                    <a:pt x="291" y="406"/>
                  </a:lnTo>
                  <a:lnTo>
                    <a:pt x="292" y="406"/>
                  </a:lnTo>
                  <a:lnTo>
                    <a:pt x="293" y="406"/>
                  </a:lnTo>
                  <a:lnTo>
                    <a:pt x="294" y="407"/>
                  </a:lnTo>
                  <a:lnTo>
                    <a:pt x="294" y="406"/>
                  </a:lnTo>
                  <a:lnTo>
                    <a:pt x="295" y="407"/>
                  </a:lnTo>
                  <a:lnTo>
                    <a:pt x="296" y="407"/>
                  </a:lnTo>
                  <a:lnTo>
                    <a:pt x="297" y="408"/>
                  </a:lnTo>
                  <a:lnTo>
                    <a:pt x="297" y="407"/>
                  </a:lnTo>
                  <a:lnTo>
                    <a:pt x="298" y="408"/>
                  </a:lnTo>
                  <a:lnTo>
                    <a:pt x="298" y="409"/>
                  </a:lnTo>
                  <a:lnTo>
                    <a:pt x="298" y="410"/>
                  </a:lnTo>
                  <a:lnTo>
                    <a:pt x="299" y="411"/>
                  </a:lnTo>
                  <a:lnTo>
                    <a:pt x="299" y="412"/>
                  </a:lnTo>
                  <a:lnTo>
                    <a:pt x="300" y="412"/>
                  </a:lnTo>
                  <a:lnTo>
                    <a:pt x="301" y="412"/>
                  </a:lnTo>
                  <a:lnTo>
                    <a:pt x="301" y="413"/>
                  </a:lnTo>
                  <a:lnTo>
                    <a:pt x="302" y="413"/>
                  </a:lnTo>
                  <a:lnTo>
                    <a:pt x="303" y="414"/>
                  </a:lnTo>
                  <a:lnTo>
                    <a:pt x="304" y="414"/>
                  </a:lnTo>
                  <a:lnTo>
                    <a:pt x="306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8" y="413"/>
                  </a:lnTo>
                  <a:lnTo>
                    <a:pt x="309" y="414"/>
                  </a:lnTo>
                  <a:lnTo>
                    <a:pt x="309" y="415"/>
                  </a:lnTo>
                  <a:lnTo>
                    <a:pt x="310" y="415"/>
                  </a:lnTo>
                  <a:lnTo>
                    <a:pt x="311" y="415"/>
                  </a:lnTo>
                  <a:lnTo>
                    <a:pt x="311" y="416"/>
                  </a:lnTo>
                  <a:lnTo>
                    <a:pt x="312" y="416"/>
                  </a:lnTo>
                  <a:lnTo>
                    <a:pt x="312" y="417"/>
                  </a:lnTo>
                  <a:lnTo>
                    <a:pt x="313" y="418"/>
                  </a:lnTo>
                  <a:lnTo>
                    <a:pt x="314" y="417"/>
                  </a:lnTo>
                  <a:lnTo>
                    <a:pt x="315" y="417"/>
                  </a:lnTo>
                  <a:lnTo>
                    <a:pt x="316" y="418"/>
                  </a:lnTo>
                  <a:lnTo>
                    <a:pt x="315" y="418"/>
                  </a:lnTo>
                  <a:lnTo>
                    <a:pt x="315" y="419"/>
                  </a:lnTo>
                  <a:lnTo>
                    <a:pt x="315" y="420"/>
                  </a:lnTo>
                  <a:lnTo>
                    <a:pt x="316" y="420"/>
                  </a:lnTo>
                  <a:lnTo>
                    <a:pt x="317" y="420"/>
                  </a:lnTo>
                  <a:lnTo>
                    <a:pt x="317" y="421"/>
                  </a:lnTo>
                  <a:lnTo>
                    <a:pt x="317" y="422"/>
                  </a:lnTo>
                  <a:lnTo>
                    <a:pt x="317" y="423"/>
                  </a:lnTo>
                  <a:lnTo>
                    <a:pt x="318" y="423"/>
                  </a:lnTo>
                  <a:lnTo>
                    <a:pt x="318" y="422"/>
                  </a:lnTo>
                  <a:lnTo>
                    <a:pt x="319" y="422"/>
                  </a:lnTo>
                  <a:lnTo>
                    <a:pt x="320" y="422"/>
                  </a:lnTo>
                  <a:lnTo>
                    <a:pt x="320" y="421"/>
                  </a:lnTo>
                  <a:lnTo>
                    <a:pt x="320" y="420"/>
                  </a:lnTo>
                  <a:lnTo>
                    <a:pt x="321" y="420"/>
                  </a:lnTo>
                  <a:lnTo>
                    <a:pt x="322" y="420"/>
                  </a:lnTo>
                  <a:lnTo>
                    <a:pt x="323" y="420"/>
                  </a:lnTo>
                  <a:lnTo>
                    <a:pt x="324" y="421"/>
                  </a:lnTo>
                  <a:lnTo>
                    <a:pt x="324" y="420"/>
                  </a:lnTo>
                  <a:lnTo>
                    <a:pt x="325" y="420"/>
                  </a:lnTo>
                  <a:lnTo>
                    <a:pt x="325" y="421"/>
                  </a:lnTo>
                  <a:lnTo>
                    <a:pt x="326" y="421"/>
                  </a:lnTo>
                  <a:lnTo>
                    <a:pt x="327" y="420"/>
                  </a:lnTo>
                  <a:lnTo>
                    <a:pt x="327" y="419"/>
                  </a:lnTo>
                  <a:lnTo>
                    <a:pt x="326" y="419"/>
                  </a:lnTo>
                  <a:lnTo>
                    <a:pt x="327" y="419"/>
                  </a:lnTo>
                  <a:lnTo>
                    <a:pt x="327" y="418"/>
                  </a:lnTo>
                  <a:lnTo>
                    <a:pt x="327" y="417"/>
                  </a:lnTo>
                  <a:lnTo>
                    <a:pt x="328" y="417"/>
                  </a:lnTo>
                  <a:lnTo>
                    <a:pt x="329" y="419"/>
                  </a:lnTo>
                  <a:lnTo>
                    <a:pt x="330" y="419"/>
                  </a:lnTo>
                  <a:lnTo>
                    <a:pt x="330" y="418"/>
                  </a:lnTo>
                  <a:lnTo>
                    <a:pt x="330" y="417"/>
                  </a:lnTo>
                  <a:lnTo>
                    <a:pt x="330" y="416"/>
                  </a:lnTo>
                  <a:lnTo>
                    <a:pt x="330" y="415"/>
                  </a:lnTo>
                  <a:lnTo>
                    <a:pt x="330" y="414"/>
                  </a:lnTo>
                  <a:lnTo>
                    <a:pt x="332" y="414"/>
                  </a:lnTo>
                  <a:lnTo>
                    <a:pt x="332" y="413"/>
                  </a:lnTo>
                  <a:lnTo>
                    <a:pt x="333" y="413"/>
                  </a:lnTo>
                  <a:lnTo>
                    <a:pt x="333" y="414"/>
                  </a:lnTo>
                  <a:lnTo>
                    <a:pt x="334" y="414"/>
                  </a:lnTo>
                  <a:lnTo>
                    <a:pt x="334" y="415"/>
                  </a:lnTo>
                  <a:lnTo>
                    <a:pt x="335" y="415"/>
                  </a:lnTo>
                  <a:lnTo>
                    <a:pt x="335" y="416"/>
                  </a:lnTo>
                  <a:lnTo>
                    <a:pt x="336" y="416"/>
                  </a:lnTo>
                  <a:lnTo>
                    <a:pt x="336" y="415"/>
                  </a:lnTo>
                  <a:lnTo>
                    <a:pt x="337" y="415"/>
                  </a:lnTo>
                  <a:lnTo>
                    <a:pt x="338" y="415"/>
                  </a:lnTo>
                  <a:lnTo>
                    <a:pt x="339" y="415"/>
                  </a:lnTo>
                  <a:lnTo>
                    <a:pt x="339" y="414"/>
                  </a:lnTo>
                  <a:lnTo>
                    <a:pt x="338" y="414"/>
                  </a:lnTo>
                  <a:lnTo>
                    <a:pt x="338" y="413"/>
                  </a:lnTo>
                  <a:lnTo>
                    <a:pt x="339" y="412"/>
                  </a:lnTo>
                  <a:lnTo>
                    <a:pt x="340" y="411"/>
                  </a:lnTo>
                  <a:lnTo>
                    <a:pt x="340" y="412"/>
                  </a:lnTo>
                  <a:lnTo>
                    <a:pt x="341" y="411"/>
                  </a:lnTo>
                  <a:lnTo>
                    <a:pt x="340" y="411"/>
                  </a:lnTo>
                  <a:lnTo>
                    <a:pt x="340" y="410"/>
                  </a:lnTo>
                  <a:lnTo>
                    <a:pt x="341" y="410"/>
                  </a:lnTo>
                  <a:lnTo>
                    <a:pt x="342" y="410"/>
                  </a:lnTo>
                  <a:lnTo>
                    <a:pt x="343" y="412"/>
                  </a:lnTo>
                  <a:lnTo>
                    <a:pt x="344" y="412"/>
                  </a:lnTo>
                  <a:lnTo>
                    <a:pt x="345" y="410"/>
                  </a:lnTo>
                  <a:lnTo>
                    <a:pt x="346" y="409"/>
                  </a:lnTo>
                  <a:lnTo>
                    <a:pt x="346" y="410"/>
                  </a:lnTo>
                  <a:lnTo>
                    <a:pt x="347" y="410"/>
                  </a:lnTo>
                  <a:lnTo>
                    <a:pt x="348" y="409"/>
                  </a:lnTo>
                  <a:lnTo>
                    <a:pt x="348" y="407"/>
                  </a:lnTo>
                  <a:lnTo>
                    <a:pt x="349" y="407"/>
                  </a:lnTo>
                  <a:lnTo>
                    <a:pt x="350" y="407"/>
                  </a:lnTo>
                  <a:lnTo>
                    <a:pt x="349" y="408"/>
                  </a:lnTo>
                  <a:lnTo>
                    <a:pt x="351" y="407"/>
                  </a:lnTo>
                  <a:lnTo>
                    <a:pt x="351" y="408"/>
                  </a:lnTo>
                  <a:lnTo>
                    <a:pt x="352" y="406"/>
                  </a:lnTo>
                  <a:lnTo>
                    <a:pt x="353" y="406"/>
                  </a:lnTo>
                  <a:lnTo>
                    <a:pt x="353" y="405"/>
                  </a:lnTo>
                  <a:lnTo>
                    <a:pt x="352" y="405"/>
                  </a:lnTo>
                  <a:lnTo>
                    <a:pt x="352" y="404"/>
                  </a:lnTo>
                  <a:lnTo>
                    <a:pt x="351" y="403"/>
                  </a:lnTo>
                  <a:lnTo>
                    <a:pt x="351" y="402"/>
                  </a:lnTo>
                  <a:lnTo>
                    <a:pt x="352" y="401"/>
                  </a:lnTo>
                  <a:lnTo>
                    <a:pt x="353" y="401"/>
                  </a:lnTo>
                  <a:lnTo>
                    <a:pt x="353" y="400"/>
                  </a:lnTo>
                  <a:lnTo>
                    <a:pt x="352" y="400"/>
                  </a:lnTo>
                  <a:lnTo>
                    <a:pt x="353" y="399"/>
                  </a:lnTo>
                  <a:lnTo>
                    <a:pt x="353" y="400"/>
                  </a:lnTo>
                  <a:lnTo>
                    <a:pt x="354" y="400"/>
                  </a:lnTo>
                  <a:lnTo>
                    <a:pt x="355" y="400"/>
                  </a:lnTo>
                  <a:lnTo>
                    <a:pt x="354" y="399"/>
                  </a:lnTo>
                  <a:lnTo>
                    <a:pt x="354" y="398"/>
                  </a:lnTo>
                  <a:lnTo>
                    <a:pt x="355" y="398"/>
                  </a:lnTo>
                  <a:lnTo>
                    <a:pt x="356" y="397"/>
                  </a:lnTo>
                  <a:lnTo>
                    <a:pt x="357" y="397"/>
                  </a:lnTo>
                  <a:lnTo>
                    <a:pt x="356" y="397"/>
                  </a:lnTo>
                  <a:lnTo>
                    <a:pt x="356" y="396"/>
                  </a:lnTo>
                  <a:lnTo>
                    <a:pt x="357" y="396"/>
                  </a:lnTo>
                  <a:lnTo>
                    <a:pt x="358" y="396"/>
                  </a:lnTo>
                  <a:lnTo>
                    <a:pt x="358" y="395"/>
                  </a:lnTo>
                  <a:lnTo>
                    <a:pt x="358" y="394"/>
                  </a:lnTo>
                  <a:lnTo>
                    <a:pt x="359" y="395"/>
                  </a:lnTo>
                  <a:lnTo>
                    <a:pt x="360" y="394"/>
                  </a:lnTo>
                  <a:lnTo>
                    <a:pt x="361" y="394"/>
                  </a:lnTo>
                  <a:lnTo>
                    <a:pt x="361" y="393"/>
                  </a:lnTo>
                  <a:lnTo>
                    <a:pt x="362" y="393"/>
                  </a:lnTo>
                  <a:lnTo>
                    <a:pt x="362" y="394"/>
                  </a:lnTo>
                  <a:lnTo>
                    <a:pt x="361" y="394"/>
                  </a:lnTo>
                  <a:lnTo>
                    <a:pt x="361" y="395"/>
                  </a:lnTo>
                  <a:lnTo>
                    <a:pt x="361" y="396"/>
                  </a:lnTo>
                  <a:lnTo>
                    <a:pt x="361" y="397"/>
                  </a:lnTo>
                  <a:lnTo>
                    <a:pt x="362" y="397"/>
                  </a:lnTo>
                  <a:lnTo>
                    <a:pt x="362" y="396"/>
                  </a:lnTo>
                  <a:lnTo>
                    <a:pt x="363" y="395"/>
                  </a:lnTo>
                  <a:lnTo>
                    <a:pt x="363" y="394"/>
                  </a:lnTo>
                  <a:lnTo>
                    <a:pt x="364" y="394"/>
                  </a:lnTo>
                  <a:lnTo>
                    <a:pt x="365" y="393"/>
                  </a:lnTo>
                  <a:lnTo>
                    <a:pt x="365" y="394"/>
                  </a:lnTo>
                  <a:lnTo>
                    <a:pt x="366" y="394"/>
                  </a:lnTo>
                  <a:lnTo>
                    <a:pt x="367" y="394"/>
                  </a:lnTo>
                  <a:lnTo>
                    <a:pt x="366" y="393"/>
                  </a:lnTo>
                  <a:lnTo>
                    <a:pt x="367" y="393"/>
                  </a:lnTo>
                  <a:lnTo>
                    <a:pt x="367" y="392"/>
                  </a:lnTo>
                  <a:lnTo>
                    <a:pt x="368" y="392"/>
                  </a:lnTo>
                  <a:lnTo>
                    <a:pt x="369" y="392"/>
                  </a:lnTo>
                  <a:lnTo>
                    <a:pt x="370" y="391"/>
                  </a:lnTo>
                  <a:lnTo>
                    <a:pt x="370" y="390"/>
                  </a:lnTo>
                  <a:lnTo>
                    <a:pt x="371" y="390"/>
                  </a:lnTo>
                  <a:lnTo>
                    <a:pt x="372" y="391"/>
                  </a:lnTo>
                  <a:lnTo>
                    <a:pt x="373" y="391"/>
                  </a:lnTo>
                  <a:lnTo>
                    <a:pt x="372" y="390"/>
                  </a:lnTo>
                  <a:lnTo>
                    <a:pt x="373" y="389"/>
                  </a:lnTo>
                  <a:lnTo>
                    <a:pt x="373" y="388"/>
                  </a:lnTo>
                  <a:lnTo>
                    <a:pt x="374" y="389"/>
                  </a:lnTo>
                  <a:lnTo>
                    <a:pt x="375" y="389"/>
                  </a:lnTo>
                  <a:lnTo>
                    <a:pt x="376" y="389"/>
                  </a:lnTo>
                  <a:lnTo>
                    <a:pt x="376" y="388"/>
                  </a:lnTo>
                  <a:lnTo>
                    <a:pt x="375" y="388"/>
                  </a:lnTo>
                  <a:lnTo>
                    <a:pt x="376" y="388"/>
                  </a:lnTo>
                  <a:lnTo>
                    <a:pt x="376" y="387"/>
                  </a:lnTo>
                  <a:lnTo>
                    <a:pt x="376" y="386"/>
                  </a:lnTo>
                  <a:lnTo>
                    <a:pt x="377" y="386"/>
                  </a:lnTo>
                  <a:lnTo>
                    <a:pt x="377" y="387"/>
                  </a:lnTo>
                  <a:lnTo>
                    <a:pt x="377" y="386"/>
                  </a:lnTo>
                  <a:lnTo>
                    <a:pt x="378" y="386"/>
                  </a:lnTo>
                  <a:lnTo>
                    <a:pt x="379" y="386"/>
                  </a:lnTo>
                  <a:lnTo>
                    <a:pt x="380" y="385"/>
                  </a:lnTo>
                  <a:lnTo>
                    <a:pt x="380" y="384"/>
                  </a:lnTo>
                  <a:lnTo>
                    <a:pt x="380" y="383"/>
                  </a:lnTo>
                  <a:lnTo>
                    <a:pt x="381" y="383"/>
                  </a:lnTo>
                  <a:lnTo>
                    <a:pt x="381" y="384"/>
                  </a:lnTo>
                  <a:lnTo>
                    <a:pt x="382" y="384"/>
                  </a:lnTo>
                  <a:lnTo>
                    <a:pt x="382" y="383"/>
                  </a:lnTo>
                  <a:lnTo>
                    <a:pt x="383" y="383"/>
                  </a:lnTo>
                  <a:lnTo>
                    <a:pt x="383" y="382"/>
                  </a:lnTo>
                  <a:lnTo>
                    <a:pt x="384" y="382"/>
                  </a:lnTo>
                  <a:lnTo>
                    <a:pt x="385" y="382"/>
                  </a:lnTo>
                  <a:lnTo>
                    <a:pt x="386" y="382"/>
                  </a:lnTo>
                  <a:lnTo>
                    <a:pt x="386" y="381"/>
                  </a:lnTo>
                  <a:lnTo>
                    <a:pt x="387" y="381"/>
                  </a:lnTo>
                  <a:lnTo>
                    <a:pt x="388" y="381"/>
                  </a:lnTo>
                  <a:lnTo>
                    <a:pt x="388" y="380"/>
                  </a:lnTo>
                  <a:lnTo>
                    <a:pt x="388" y="379"/>
                  </a:lnTo>
                  <a:lnTo>
                    <a:pt x="387" y="379"/>
                  </a:lnTo>
                  <a:lnTo>
                    <a:pt x="387" y="378"/>
                  </a:lnTo>
                  <a:lnTo>
                    <a:pt x="386" y="377"/>
                  </a:lnTo>
                  <a:lnTo>
                    <a:pt x="387" y="377"/>
                  </a:lnTo>
                  <a:lnTo>
                    <a:pt x="387" y="376"/>
                  </a:lnTo>
                  <a:lnTo>
                    <a:pt x="387" y="375"/>
                  </a:lnTo>
                  <a:lnTo>
                    <a:pt x="386" y="375"/>
                  </a:lnTo>
                  <a:lnTo>
                    <a:pt x="385" y="374"/>
                  </a:lnTo>
                  <a:lnTo>
                    <a:pt x="385" y="373"/>
                  </a:lnTo>
                  <a:lnTo>
                    <a:pt x="385" y="372"/>
                  </a:lnTo>
                  <a:lnTo>
                    <a:pt x="386" y="372"/>
                  </a:lnTo>
                  <a:lnTo>
                    <a:pt x="386" y="371"/>
                  </a:lnTo>
                  <a:lnTo>
                    <a:pt x="385" y="370"/>
                  </a:lnTo>
                  <a:lnTo>
                    <a:pt x="384" y="370"/>
                  </a:lnTo>
                  <a:lnTo>
                    <a:pt x="384" y="369"/>
                  </a:lnTo>
                  <a:lnTo>
                    <a:pt x="384" y="368"/>
                  </a:lnTo>
                  <a:lnTo>
                    <a:pt x="384" y="367"/>
                  </a:lnTo>
                  <a:lnTo>
                    <a:pt x="384" y="368"/>
                  </a:lnTo>
                  <a:lnTo>
                    <a:pt x="383" y="368"/>
                  </a:lnTo>
                  <a:lnTo>
                    <a:pt x="383" y="367"/>
                  </a:lnTo>
                  <a:lnTo>
                    <a:pt x="383" y="366"/>
                  </a:lnTo>
                  <a:lnTo>
                    <a:pt x="383" y="365"/>
                  </a:lnTo>
                  <a:lnTo>
                    <a:pt x="384" y="365"/>
                  </a:lnTo>
                  <a:lnTo>
                    <a:pt x="383" y="365"/>
                  </a:lnTo>
                  <a:lnTo>
                    <a:pt x="383" y="364"/>
                  </a:lnTo>
                  <a:lnTo>
                    <a:pt x="383" y="363"/>
                  </a:lnTo>
                  <a:lnTo>
                    <a:pt x="382" y="363"/>
                  </a:lnTo>
                  <a:lnTo>
                    <a:pt x="382" y="362"/>
                  </a:lnTo>
                  <a:lnTo>
                    <a:pt x="382" y="361"/>
                  </a:lnTo>
                  <a:lnTo>
                    <a:pt x="382" y="360"/>
                  </a:lnTo>
                  <a:lnTo>
                    <a:pt x="382" y="359"/>
                  </a:lnTo>
                  <a:lnTo>
                    <a:pt x="382" y="358"/>
                  </a:lnTo>
                  <a:lnTo>
                    <a:pt x="382" y="357"/>
                  </a:lnTo>
                  <a:lnTo>
                    <a:pt x="381" y="357"/>
                  </a:lnTo>
                  <a:lnTo>
                    <a:pt x="381" y="356"/>
                  </a:lnTo>
                  <a:lnTo>
                    <a:pt x="382" y="355"/>
                  </a:lnTo>
                  <a:lnTo>
                    <a:pt x="383" y="355"/>
                  </a:lnTo>
                  <a:lnTo>
                    <a:pt x="383" y="354"/>
                  </a:lnTo>
                  <a:lnTo>
                    <a:pt x="382" y="353"/>
                  </a:lnTo>
                  <a:lnTo>
                    <a:pt x="383" y="353"/>
                  </a:lnTo>
                  <a:lnTo>
                    <a:pt x="383" y="352"/>
                  </a:lnTo>
                  <a:lnTo>
                    <a:pt x="383" y="351"/>
                  </a:lnTo>
                  <a:lnTo>
                    <a:pt x="384" y="351"/>
                  </a:lnTo>
                  <a:lnTo>
                    <a:pt x="384" y="350"/>
                  </a:lnTo>
                  <a:lnTo>
                    <a:pt x="385" y="350"/>
                  </a:lnTo>
                  <a:lnTo>
                    <a:pt x="385" y="349"/>
                  </a:lnTo>
                  <a:lnTo>
                    <a:pt x="385" y="348"/>
                  </a:lnTo>
                  <a:lnTo>
                    <a:pt x="384" y="348"/>
                  </a:lnTo>
                  <a:lnTo>
                    <a:pt x="384" y="347"/>
                  </a:lnTo>
                  <a:lnTo>
                    <a:pt x="385" y="347"/>
                  </a:lnTo>
                  <a:lnTo>
                    <a:pt x="385" y="346"/>
                  </a:lnTo>
                  <a:lnTo>
                    <a:pt x="386" y="346"/>
                  </a:lnTo>
                  <a:lnTo>
                    <a:pt x="386" y="345"/>
                  </a:lnTo>
                  <a:lnTo>
                    <a:pt x="387" y="345"/>
                  </a:lnTo>
                  <a:lnTo>
                    <a:pt x="387" y="344"/>
                  </a:lnTo>
                  <a:lnTo>
                    <a:pt x="388" y="344"/>
                  </a:lnTo>
                  <a:lnTo>
                    <a:pt x="388" y="343"/>
                  </a:lnTo>
                  <a:lnTo>
                    <a:pt x="387" y="343"/>
                  </a:lnTo>
                  <a:lnTo>
                    <a:pt x="388" y="343"/>
                  </a:lnTo>
                  <a:lnTo>
                    <a:pt x="387" y="343"/>
                  </a:lnTo>
                  <a:lnTo>
                    <a:pt x="388" y="342"/>
                  </a:lnTo>
                  <a:lnTo>
                    <a:pt x="389" y="342"/>
                  </a:lnTo>
                  <a:lnTo>
                    <a:pt x="389" y="341"/>
                  </a:lnTo>
                  <a:lnTo>
                    <a:pt x="390" y="341"/>
                  </a:lnTo>
                  <a:lnTo>
                    <a:pt x="391" y="341"/>
                  </a:lnTo>
                  <a:lnTo>
                    <a:pt x="392" y="340"/>
                  </a:lnTo>
                  <a:lnTo>
                    <a:pt x="392" y="339"/>
                  </a:lnTo>
                  <a:lnTo>
                    <a:pt x="391" y="338"/>
                  </a:lnTo>
                  <a:lnTo>
                    <a:pt x="392" y="338"/>
                  </a:lnTo>
                  <a:lnTo>
                    <a:pt x="391" y="338"/>
                  </a:lnTo>
                  <a:lnTo>
                    <a:pt x="392" y="337"/>
                  </a:lnTo>
                  <a:lnTo>
                    <a:pt x="392" y="336"/>
                  </a:lnTo>
                  <a:lnTo>
                    <a:pt x="393" y="336"/>
                  </a:lnTo>
                  <a:lnTo>
                    <a:pt x="393" y="335"/>
                  </a:lnTo>
                  <a:lnTo>
                    <a:pt x="393" y="334"/>
                  </a:lnTo>
                  <a:lnTo>
                    <a:pt x="393" y="333"/>
                  </a:lnTo>
                  <a:lnTo>
                    <a:pt x="392" y="332"/>
                  </a:lnTo>
                  <a:lnTo>
                    <a:pt x="392" y="331"/>
                  </a:lnTo>
                  <a:lnTo>
                    <a:pt x="392" y="330"/>
                  </a:lnTo>
                  <a:lnTo>
                    <a:pt x="391" y="329"/>
                  </a:lnTo>
                  <a:lnTo>
                    <a:pt x="389" y="328"/>
                  </a:lnTo>
                  <a:lnTo>
                    <a:pt x="389" y="327"/>
                  </a:lnTo>
                  <a:lnTo>
                    <a:pt x="389" y="326"/>
                  </a:lnTo>
                  <a:lnTo>
                    <a:pt x="388" y="325"/>
                  </a:lnTo>
                  <a:lnTo>
                    <a:pt x="388" y="324"/>
                  </a:lnTo>
                  <a:lnTo>
                    <a:pt x="387" y="324"/>
                  </a:lnTo>
                  <a:lnTo>
                    <a:pt x="386" y="324"/>
                  </a:lnTo>
                  <a:lnTo>
                    <a:pt x="385" y="324"/>
                  </a:lnTo>
                  <a:lnTo>
                    <a:pt x="383" y="323"/>
                  </a:lnTo>
                  <a:lnTo>
                    <a:pt x="382" y="323"/>
                  </a:lnTo>
                  <a:lnTo>
                    <a:pt x="382" y="322"/>
                  </a:lnTo>
                  <a:lnTo>
                    <a:pt x="381" y="322"/>
                  </a:lnTo>
                  <a:lnTo>
                    <a:pt x="380" y="322"/>
                  </a:lnTo>
                  <a:lnTo>
                    <a:pt x="380" y="323"/>
                  </a:lnTo>
                  <a:lnTo>
                    <a:pt x="379" y="323"/>
                  </a:lnTo>
                  <a:lnTo>
                    <a:pt x="377" y="323"/>
                  </a:lnTo>
                  <a:lnTo>
                    <a:pt x="376" y="323"/>
                  </a:lnTo>
                  <a:lnTo>
                    <a:pt x="376" y="324"/>
                  </a:lnTo>
                  <a:lnTo>
                    <a:pt x="375" y="324"/>
                  </a:lnTo>
                  <a:lnTo>
                    <a:pt x="374" y="324"/>
                  </a:lnTo>
                  <a:lnTo>
                    <a:pt x="373" y="324"/>
                  </a:lnTo>
                  <a:lnTo>
                    <a:pt x="373" y="323"/>
                  </a:lnTo>
                  <a:lnTo>
                    <a:pt x="373" y="322"/>
                  </a:lnTo>
                  <a:lnTo>
                    <a:pt x="372" y="321"/>
                  </a:lnTo>
                  <a:lnTo>
                    <a:pt x="371" y="323"/>
                  </a:lnTo>
                  <a:lnTo>
                    <a:pt x="370" y="322"/>
                  </a:lnTo>
                  <a:lnTo>
                    <a:pt x="370" y="321"/>
                  </a:lnTo>
                  <a:lnTo>
                    <a:pt x="370" y="320"/>
                  </a:lnTo>
                  <a:lnTo>
                    <a:pt x="370" y="319"/>
                  </a:lnTo>
                  <a:lnTo>
                    <a:pt x="370" y="318"/>
                  </a:lnTo>
                  <a:lnTo>
                    <a:pt x="369" y="317"/>
                  </a:lnTo>
                  <a:lnTo>
                    <a:pt x="369" y="316"/>
                  </a:lnTo>
                  <a:lnTo>
                    <a:pt x="369" y="315"/>
                  </a:lnTo>
                  <a:lnTo>
                    <a:pt x="368" y="315"/>
                  </a:lnTo>
                  <a:lnTo>
                    <a:pt x="367" y="315"/>
                  </a:lnTo>
                  <a:lnTo>
                    <a:pt x="366" y="315"/>
                  </a:lnTo>
                  <a:lnTo>
                    <a:pt x="367" y="314"/>
                  </a:lnTo>
                  <a:lnTo>
                    <a:pt x="368" y="314"/>
                  </a:lnTo>
                  <a:lnTo>
                    <a:pt x="368" y="313"/>
                  </a:lnTo>
                  <a:lnTo>
                    <a:pt x="368" y="312"/>
                  </a:lnTo>
                  <a:lnTo>
                    <a:pt x="369" y="312"/>
                  </a:lnTo>
                  <a:lnTo>
                    <a:pt x="368" y="312"/>
                  </a:lnTo>
                  <a:lnTo>
                    <a:pt x="368" y="311"/>
                  </a:lnTo>
                  <a:lnTo>
                    <a:pt x="367" y="310"/>
                  </a:lnTo>
                  <a:lnTo>
                    <a:pt x="368" y="310"/>
                  </a:lnTo>
                  <a:lnTo>
                    <a:pt x="368" y="311"/>
                  </a:lnTo>
                  <a:lnTo>
                    <a:pt x="369" y="311"/>
                  </a:lnTo>
                  <a:lnTo>
                    <a:pt x="369" y="310"/>
                  </a:lnTo>
                  <a:lnTo>
                    <a:pt x="368" y="309"/>
                  </a:lnTo>
                  <a:lnTo>
                    <a:pt x="368" y="308"/>
                  </a:lnTo>
                  <a:lnTo>
                    <a:pt x="367" y="308"/>
                  </a:lnTo>
                  <a:lnTo>
                    <a:pt x="368" y="308"/>
                  </a:lnTo>
                  <a:lnTo>
                    <a:pt x="368" y="307"/>
                  </a:lnTo>
                  <a:lnTo>
                    <a:pt x="369" y="307"/>
                  </a:lnTo>
                  <a:lnTo>
                    <a:pt x="370" y="307"/>
                  </a:lnTo>
                  <a:lnTo>
                    <a:pt x="370" y="306"/>
                  </a:lnTo>
                  <a:lnTo>
                    <a:pt x="370" y="305"/>
                  </a:lnTo>
                  <a:lnTo>
                    <a:pt x="369" y="305"/>
                  </a:lnTo>
                  <a:lnTo>
                    <a:pt x="369" y="304"/>
                  </a:lnTo>
                  <a:lnTo>
                    <a:pt x="370" y="303"/>
                  </a:lnTo>
                  <a:lnTo>
                    <a:pt x="371" y="303"/>
                  </a:lnTo>
                  <a:lnTo>
                    <a:pt x="370" y="303"/>
                  </a:lnTo>
                  <a:lnTo>
                    <a:pt x="370" y="302"/>
                  </a:lnTo>
                  <a:lnTo>
                    <a:pt x="370" y="301"/>
                  </a:lnTo>
                  <a:lnTo>
                    <a:pt x="371" y="301"/>
                  </a:lnTo>
                  <a:lnTo>
                    <a:pt x="370" y="302"/>
                  </a:lnTo>
                  <a:lnTo>
                    <a:pt x="371" y="302"/>
                  </a:lnTo>
                  <a:lnTo>
                    <a:pt x="372" y="302"/>
                  </a:lnTo>
                  <a:lnTo>
                    <a:pt x="372" y="303"/>
                  </a:lnTo>
                  <a:lnTo>
                    <a:pt x="372" y="304"/>
                  </a:lnTo>
                  <a:lnTo>
                    <a:pt x="373" y="304"/>
                  </a:lnTo>
                  <a:lnTo>
                    <a:pt x="374" y="304"/>
                  </a:lnTo>
                  <a:lnTo>
                    <a:pt x="375" y="305"/>
                  </a:lnTo>
                  <a:lnTo>
                    <a:pt x="376" y="305"/>
                  </a:lnTo>
                  <a:lnTo>
                    <a:pt x="375" y="304"/>
                  </a:lnTo>
                  <a:lnTo>
                    <a:pt x="376" y="304"/>
                  </a:lnTo>
                  <a:lnTo>
                    <a:pt x="377" y="304"/>
                  </a:lnTo>
                  <a:lnTo>
                    <a:pt x="377" y="303"/>
                  </a:lnTo>
                  <a:lnTo>
                    <a:pt x="376" y="302"/>
                  </a:lnTo>
                  <a:lnTo>
                    <a:pt x="377" y="302"/>
                  </a:lnTo>
                  <a:lnTo>
                    <a:pt x="377" y="301"/>
                  </a:lnTo>
                  <a:lnTo>
                    <a:pt x="377" y="302"/>
                  </a:lnTo>
                  <a:lnTo>
                    <a:pt x="378" y="301"/>
                  </a:lnTo>
                  <a:lnTo>
                    <a:pt x="379" y="302"/>
                  </a:lnTo>
                  <a:lnTo>
                    <a:pt x="379" y="301"/>
                  </a:lnTo>
                  <a:lnTo>
                    <a:pt x="379" y="300"/>
                  </a:lnTo>
                  <a:lnTo>
                    <a:pt x="380" y="300"/>
                  </a:lnTo>
                  <a:lnTo>
                    <a:pt x="380" y="299"/>
                  </a:lnTo>
                  <a:lnTo>
                    <a:pt x="380" y="298"/>
                  </a:lnTo>
                  <a:lnTo>
                    <a:pt x="379" y="298"/>
                  </a:lnTo>
                  <a:lnTo>
                    <a:pt x="378" y="297"/>
                  </a:lnTo>
                  <a:lnTo>
                    <a:pt x="379" y="296"/>
                  </a:lnTo>
                  <a:lnTo>
                    <a:pt x="380" y="296"/>
                  </a:lnTo>
                  <a:lnTo>
                    <a:pt x="380" y="295"/>
                  </a:lnTo>
                  <a:lnTo>
                    <a:pt x="381" y="295"/>
                  </a:lnTo>
                  <a:lnTo>
                    <a:pt x="382" y="295"/>
                  </a:lnTo>
                  <a:lnTo>
                    <a:pt x="381" y="294"/>
                  </a:lnTo>
                  <a:lnTo>
                    <a:pt x="382" y="294"/>
                  </a:lnTo>
                  <a:lnTo>
                    <a:pt x="383" y="293"/>
                  </a:lnTo>
                  <a:lnTo>
                    <a:pt x="383" y="294"/>
                  </a:lnTo>
                  <a:lnTo>
                    <a:pt x="384" y="294"/>
                  </a:lnTo>
                  <a:lnTo>
                    <a:pt x="384" y="293"/>
                  </a:lnTo>
                  <a:lnTo>
                    <a:pt x="384" y="292"/>
                  </a:lnTo>
                  <a:lnTo>
                    <a:pt x="385" y="291"/>
                  </a:lnTo>
                  <a:lnTo>
                    <a:pt x="386" y="291"/>
                  </a:lnTo>
                  <a:lnTo>
                    <a:pt x="386" y="292"/>
                  </a:lnTo>
                  <a:lnTo>
                    <a:pt x="386" y="291"/>
                  </a:lnTo>
                  <a:lnTo>
                    <a:pt x="386" y="290"/>
                  </a:lnTo>
                  <a:lnTo>
                    <a:pt x="387" y="289"/>
                  </a:lnTo>
                  <a:lnTo>
                    <a:pt x="387" y="290"/>
                  </a:lnTo>
                  <a:lnTo>
                    <a:pt x="388" y="289"/>
                  </a:lnTo>
                  <a:lnTo>
                    <a:pt x="387" y="289"/>
                  </a:lnTo>
                  <a:lnTo>
                    <a:pt x="386" y="288"/>
                  </a:lnTo>
                  <a:lnTo>
                    <a:pt x="387" y="288"/>
                  </a:lnTo>
                  <a:lnTo>
                    <a:pt x="388" y="288"/>
                  </a:lnTo>
                  <a:lnTo>
                    <a:pt x="389" y="288"/>
                  </a:lnTo>
                  <a:lnTo>
                    <a:pt x="388" y="287"/>
                  </a:lnTo>
                  <a:lnTo>
                    <a:pt x="387" y="287"/>
                  </a:lnTo>
                  <a:lnTo>
                    <a:pt x="388" y="287"/>
                  </a:lnTo>
                  <a:lnTo>
                    <a:pt x="387" y="286"/>
                  </a:lnTo>
                  <a:lnTo>
                    <a:pt x="388" y="286"/>
                  </a:lnTo>
                  <a:lnTo>
                    <a:pt x="389" y="286"/>
                  </a:lnTo>
                  <a:lnTo>
                    <a:pt x="389" y="285"/>
                  </a:lnTo>
                  <a:lnTo>
                    <a:pt x="389" y="286"/>
                  </a:lnTo>
                  <a:lnTo>
                    <a:pt x="390" y="286"/>
                  </a:lnTo>
                  <a:lnTo>
                    <a:pt x="390" y="285"/>
                  </a:lnTo>
                  <a:lnTo>
                    <a:pt x="390" y="284"/>
                  </a:lnTo>
                  <a:lnTo>
                    <a:pt x="390" y="285"/>
                  </a:lnTo>
                  <a:lnTo>
                    <a:pt x="391" y="285"/>
                  </a:lnTo>
                  <a:lnTo>
                    <a:pt x="391" y="284"/>
                  </a:lnTo>
                  <a:lnTo>
                    <a:pt x="392" y="284"/>
                  </a:lnTo>
                  <a:lnTo>
                    <a:pt x="392" y="285"/>
                  </a:lnTo>
                  <a:lnTo>
                    <a:pt x="393" y="285"/>
                  </a:lnTo>
                  <a:lnTo>
                    <a:pt x="393" y="284"/>
                  </a:lnTo>
                  <a:lnTo>
                    <a:pt x="393" y="283"/>
                  </a:lnTo>
                  <a:lnTo>
                    <a:pt x="394" y="283"/>
                  </a:lnTo>
                  <a:lnTo>
                    <a:pt x="394" y="284"/>
                  </a:lnTo>
                  <a:lnTo>
                    <a:pt x="395" y="284"/>
                  </a:lnTo>
                  <a:lnTo>
                    <a:pt x="395" y="283"/>
                  </a:lnTo>
                  <a:lnTo>
                    <a:pt x="395" y="282"/>
                  </a:lnTo>
                  <a:lnTo>
                    <a:pt x="395" y="281"/>
                  </a:lnTo>
                  <a:lnTo>
                    <a:pt x="395" y="282"/>
                  </a:lnTo>
                  <a:lnTo>
                    <a:pt x="396" y="282"/>
                  </a:lnTo>
                  <a:lnTo>
                    <a:pt x="396" y="281"/>
                  </a:lnTo>
                  <a:lnTo>
                    <a:pt x="395" y="281"/>
                  </a:lnTo>
                  <a:lnTo>
                    <a:pt x="395" y="280"/>
                  </a:lnTo>
                  <a:lnTo>
                    <a:pt x="396" y="280"/>
                  </a:lnTo>
                  <a:lnTo>
                    <a:pt x="397" y="281"/>
                  </a:lnTo>
                  <a:lnTo>
                    <a:pt x="397" y="280"/>
                  </a:lnTo>
                  <a:lnTo>
                    <a:pt x="397" y="279"/>
                  </a:lnTo>
                  <a:lnTo>
                    <a:pt x="398" y="279"/>
                  </a:lnTo>
                  <a:lnTo>
                    <a:pt x="399" y="279"/>
                  </a:lnTo>
                  <a:lnTo>
                    <a:pt x="399" y="277"/>
                  </a:lnTo>
                  <a:lnTo>
                    <a:pt x="399" y="278"/>
                  </a:lnTo>
                  <a:lnTo>
                    <a:pt x="400" y="278"/>
                  </a:lnTo>
                  <a:lnTo>
                    <a:pt x="401" y="278"/>
                  </a:lnTo>
                  <a:lnTo>
                    <a:pt x="400" y="278"/>
                  </a:lnTo>
                  <a:lnTo>
                    <a:pt x="401" y="277"/>
                  </a:lnTo>
                  <a:lnTo>
                    <a:pt x="401" y="278"/>
                  </a:lnTo>
                  <a:lnTo>
                    <a:pt x="401" y="277"/>
                  </a:lnTo>
                  <a:lnTo>
                    <a:pt x="402" y="277"/>
                  </a:lnTo>
                  <a:lnTo>
                    <a:pt x="402" y="278"/>
                  </a:lnTo>
                  <a:lnTo>
                    <a:pt x="403" y="278"/>
                  </a:lnTo>
                  <a:lnTo>
                    <a:pt x="403" y="277"/>
                  </a:lnTo>
                  <a:lnTo>
                    <a:pt x="403" y="276"/>
                  </a:lnTo>
                  <a:lnTo>
                    <a:pt x="403" y="277"/>
                  </a:lnTo>
                  <a:lnTo>
                    <a:pt x="404" y="277"/>
                  </a:lnTo>
                  <a:lnTo>
                    <a:pt x="405" y="277"/>
                  </a:lnTo>
                  <a:lnTo>
                    <a:pt x="405" y="276"/>
                  </a:lnTo>
                  <a:lnTo>
                    <a:pt x="404" y="276"/>
                  </a:lnTo>
                  <a:lnTo>
                    <a:pt x="405" y="276"/>
                  </a:lnTo>
                  <a:lnTo>
                    <a:pt x="405" y="275"/>
                  </a:lnTo>
                  <a:lnTo>
                    <a:pt x="405" y="276"/>
                  </a:lnTo>
                  <a:lnTo>
                    <a:pt x="406" y="276"/>
                  </a:lnTo>
                  <a:lnTo>
                    <a:pt x="406" y="275"/>
                  </a:lnTo>
                  <a:lnTo>
                    <a:pt x="406" y="274"/>
                  </a:lnTo>
                  <a:lnTo>
                    <a:pt x="405" y="273"/>
                  </a:lnTo>
                  <a:lnTo>
                    <a:pt x="406" y="273"/>
                  </a:lnTo>
                  <a:lnTo>
                    <a:pt x="406" y="274"/>
                  </a:lnTo>
                  <a:lnTo>
                    <a:pt x="407" y="274"/>
                  </a:lnTo>
                  <a:lnTo>
                    <a:pt x="407" y="273"/>
                  </a:lnTo>
                  <a:lnTo>
                    <a:pt x="407" y="274"/>
                  </a:lnTo>
                  <a:lnTo>
                    <a:pt x="408" y="274"/>
                  </a:lnTo>
                  <a:lnTo>
                    <a:pt x="408" y="273"/>
                  </a:lnTo>
                  <a:lnTo>
                    <a:pt x="408" y="272"/>
                  </a:lnTo>
                  <a:lnTo>
                    <a:pt x="408" y="273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3"/>
                  </a:lnTo>
                  <a:lnTo>
                    <a:pt x="409" y="272"/>
                  </a:lnTo>
                  <a:lnTo>
                    <a:pt x="410" y="272"/>
                  </a:lnTo>
                  <a:lnTo>
                    <a:pt x="410" y="271"/>
                  </a:lnTo>
                  <a:lnTo>
                    <a:pt x="411" y="271"/>
                  </a:lnTo>
                  <a:lnTo>
                    <a:pt x="411" y="270"/>
                  </a:lnTo>
                  <a:lnTo>
                    <a:pt x="410" y="270"/>
                  </a:lnTo>
                  <a:lnTo>
                    <a:pt x="410" y="271"/>
                  </a:lnTo>
                  <a:lnTo>
                    <a:pt x="410" y="270"/>
                  </a:lnTo>
                  <a:lnTo>
                    <a:pt x="410" y="269"/>
                  </a:lnTo>
                  <a:lnTo>
                    <a:pt x="409" y="269"/>
                  </a:lnTo>
                  <a:lnTo>
                    <a:pt x="411" y="269"/>
                  </a:lnTo>
                  <a:lnTo>
                    <a:pt x="412" y="268"/>
                  </a:lnTo>
                  <a:lnTo>
                    <a:pt x="412" y="267"/>
                  </a:lnTo>
                  <a:lnTo>
                    <a:pt x="411" y="267"/>
                  </a:lnTo>
                  <a:lnTo>
                    <a:pt x="410" y="267"/>
                  </a:lnTo>
                  <a:lnTo>
                    <a:pt x="410" y="266"/>
                  </a:lnTo>
                  <a:lnTo>
                    <a:pt x="409" y="266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4"/>
                  </a:lnTo>
                  <a:lnTo>
                    <a:pt x="409" y="264"/>
                  </a:lnTo>
                  <a:lnTo>
                    <a:pt x="409" y="263"/>
                  </a:lnTo>
                  <a:lnTo>
                    <a:pt x="408" y="263"/>
                  </a:lnTo>
                  <a:lnTo>
                    <a:pt x="407" y="262"/>
                  </a:lnTo>
                  <a:lnTo>
                    <a:pt x="408" y="262"/>
                  </a:lnTo>
                  <a:lnTo>
                    <a:pt x="408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0"/>
                  </a:lnTo>
                  <a:lnTo>
                    <a:pt x="408" y="261"/>
                  </a:lnTo>
                  <a:lnTo>
                    <a:pt x="407" y="261"/>
                  </a:lnTo>
                  <a:lnTo>
                    <a:pt x="407" y="260"/>
                  </a:lnTo>
                  <a:lnTo>
                    <a:pt x="407" y="259"/>
                  </a:lnTo>
                  <a:lnTo>
                    <a:pt x="406" y="259"/>
                  </a:lnTo>
                  <a:lnTo>
                    <a:pt x="405" y="260"/>
                  </a:lnTo>
                  <a:lnTo>
                    <a:pt x="405" y="259"/>
                  </a:lnTo>
                  <a:lnTo>
                    <a:pt x="406" y="259"/>
                  </a:lnTo>
                  <a:lnTo>
                    <a:pt x="406" y="258"/>
                  </a:lnTo>
                  <a:lnTo>
                    <a:pt x="405" y="258"/>
                  </a:lnTo>
                  <a:lnTo>
                    <a:pt x="405" y="257"/>
                  </a:lnTo>
                  <a:lnTo>
                    <a:pt x="406" y="257"/>
                  </a:lnTo>
                  <a:lnTo>
                    <a:pt x="405" y="257"/>
                  </a:lnTo>
                  <a:lnTo>
                    <a:pt x="405" y="256"/>
                  </a:lnTo>
                  <a:lnTo>
                    <a:pt x="404" y="256"/>
                  </a:lnTo>
                  <a:lnTo>
                    <a:pt x="404" y="255"/>
                  </a:lnTo>
                  <a:lnTo>
                    <a:pt x="405" y="255"/>
                  </a:lnTo>
                  <a:lnTo>
                    <a:pt x="405" y="254"/>
                  </a:lnTo>
                  <a:lnTo>
                    <a:pt x="405" y="253"/>
                  </a:lnTo>
                  <a:lnTo>
                    <a:pt x="405" y="252"/>
                  </a:lnTo>
                  <a:lnTo>
                    <a:pt x="405" y="251"/>
                  </a:lnTo>
                  <a:lnTo>
                    <a:pt x="406" y="251"/>
                  </a:lnTo>
                  <a:lnTo>
                    <a:pt x="406" y="250"/>
                  </a:lnTo>
                  <a:lnTo>
                    <a:pt x="406" y="251"/>
                  </a:lnTo>
                  <a:lnTo>
                    <a:pt x="405" y="251"/>
                  </a:lnTo>
                  <a:lnTo>
                    <a:pt x="404" y="251"/>
                  </a:lnTo>
                  <a:lnTo>
                    <a:pt x="404" y="250"/>
                  </a:lnTo>
                  <a:lnTo>
                    <a:pt x="405" y="250"/>
                  </a:lnTo>
                  <a:lnTo>
                    <a:pt x="404" y="249"/>
                  </a:lnTo>
                  <a:lnTo>
                    <a:pt x="404" y="248"/>
                  </a:lnTo>
                  <a:lnTo>
                    <a:pt x="404" y="247"/>
                  </a:lnTo>
                  <a:lnTo>
                    <a:pt x="404" y="246"/>
                  </a:lnTo>
                  <a:lnTo>
                    <a:pt x="404" y="245"/>
                  </a:lnTo>
                  <a:lnTo>
                    <a:pt x="403" y="245"/>
                  </a:lnTo>
                  <a:lnTo>
                    <a:pt x="403" y="244"/>
                  </a:lnTo>
                  <a:lnTo>
                    <a:pt x="404" y="244"/>
                  </a:lnTo>
                  <a:lnTo>
                    <a:pt x="403" y="244"/>
                  </a:lnTo>
                  <a:lnTo>
                    <a:pt x="402" y="243"/>
                  </a:lnTo>
                  <a:lnTo>
                    <a:pt x="403" y="242"/>
                  </a:lnTo>
                  <a:lnTo>
                    <a:pt x="402" y="242"/>
                  </a:lnTo>
                  <a:lnTo>
                    <a:pt x="403" y="242"/>
                  </a:lnTo>
                  <a:lnTo>
                    <a:pt x="403" y="241"/>
                  </a:lnTo>
                  <a:lnTo>
                    <a:pt x="404" y="241"/>
                  </a:lnTo>
                  <a:lnTo>
                    <a:pt x="404" y="240"/>
                  </a:lnTo>
                  <a:lnTo>
                    <a:pt x="404" y="239"/>
                  </a:lnTo>
                  <a:lnTo>
                    <a:pt x="404" y="238"/>
                  </a:lnTo>
                  <a:lnTo>
                    <a:pt x="402" y="238"/>
                  </a:lnTo>
                  <a:lnTo>
                    <a:pt x="402" y="237"/>
                  </a:lnTo>
                  <a:lnTo>
                    <a:pt x="401" y="238"/>
                  </a:lnTo>
                  <a:lnTo>
                    <a:pt x="401" y="237"/>
                  </a:lnTo>
                  <a:lnTo>
                    <a:pt x="402" y="237"/>
                  </a:lnTo>
                  <a:lnTo>
                    <a:pt x="402" y="235"/>
                  </a:lnTo>
                  <a:lnTo>
                    <a:pt x="401" y="235"/>
                  </a:lnTo>
                  <a:lnTo>
                    <a:pt x="400" y="235"/>
                  </a:lnTo>
                  <a:lnTo>
                    <a:pt x="401" y="235"/>
                  </a:lnTo>
                  <a:lnTo>
                    <a:pt x="401" y="234"/>
                  </a:lnTo>
                  <a:lnTo>
                    <a:pt x="402" y="234"/>
                  </a:lnTo>
                  <a:lnTo>
                    <a:pt x="401" y="234"/>
                  </a:lnTo>
                  <a:lnTo>
                    <a:pt x="401" y="233"/>
                  </a:lnTo>
                  <a:lnTo>
                    <a:pt x="401" y="234"/>
                  </a:lnTo>
                  <a:lnTo>
                    <a:pt x="400" y="233"/>
                  </a:lnTo>
                  <a:lnTo>
                    <a:pt x="401" y="233"/>
                  </a:lnTo>
                  <a:lnTo>
                    <a:pt x="401" y="232"/>
                  </a:lnTo>
                  <a:lnTo>
                    <a:pt x="400" y="232"/>
                  </a:lnTo>
                  <a:lnTo>
                    <a:pt x="400" y="233"/>
                  </a:lnTo>
                  <a:lnTo>
                    <a:pt x="400" y="232"/>
                  </a:lnTo>
                  <a:lnTo>
                    <a:pt x="400" y="233"/>
                  </a:lnTo>
                  <a:lnTo>
                    <a:pt x="399" y="233"/>
                  </a:lnTo>
                  <a:lnTo>
                    <a:pt x="399" y="232"/>
                  </a:lnTo>
                  <a:lnTo>
                    <a:pt x="399" y="231"/>
                  </a:lnTo>
                  <a:lnTo>
                    <a:pt x="398" y="231"/>
                  </a:lnTo>
                  <a:lnTo>
                    <a:pt x="398" y="230"/>
                  </a:lnTo>
                  <a:lnTo>
                    <a:pt x="397" y="230"/>
                  </a:lnTo>
                  <a:lnTo>
                    <a:pt x="397" y="229"/>
                  </a:lnTo>
                  <a:lnTo>
                    <a:pt x="396" y="229"/>
                  </a:lnTo>
                  <a:lnTo>
                    <a:pt x="396" y="228"/>
                  </a:lnTo>
                  <a:lnTo>
                    <a:pt x="395" y="228"/>
                  </a:lnTo>
                  <a:lnTo>
                    <a:pt x="395" y="227"/>
                  </a:lnTo>
                  <a:lnTo>
                    <a:pt x="395" y="226"/>
                  </a:lnTo>
                  <a:lnTo>
                    <a:pt x="395" y="227"/>
                  </a:lnTo>
                  <a:lnTo>
                    <a:pt x="394" y="227"/>
                  </a:lnTo>
                  <a:lnTo>
                    <a:pt x="393" y="227"/>
                  </a:lnTo>
                  <a:lnTo>
                    <a:pt x="393" y="226"/>
                  </a:lnTo>
                  <a:lnTo>
                    <a:pt x="393" y="225"/>
                  </a:lnTo>
                  <a:lnTo>
                    <a:pt x="392" y="225"/>
                  </a:lnTo>
                  <a:lnTo>
                    <a:pt x="393" y="225"/>
                  </a:lnTo>
                  <a:lnTo>
                    <a:pt x="392" y="225"/>
                  </a:lnTo>
                  <a:lnTo>
                    <a:pt x="391" y="224"/>
                  </a:lnTo>
                  <a:lnTo>
                    <a:pt x="391" y="225"/>
                  </a:lnTo>
                  <a:lnTo>
                    <a:pt x="390" y="225"/>
                  </a:lnTo>
                  <a:lnTo>
                    <a:pt x="390" y="226"/>
                  </a:lnTo>
                  <a:lnTo>
                    <a:pt x="390" y="225"/>
                  </a:lnTo>
                  <a:lnTo>
                    <a:pt x="389" y="226"/>
                  </a:lnTo>
                  <a:lnTo>
                    <a:pt x="389" y="225"/>
                  </a:lnTo>
                  <a:lnTo>
                    <a:pt x="390" y="224"/>
                  </a:lnTo>
                  <a:lnTo>
                    <a:pt x="389" y="224"/>
                  </a:lnTo>
                  <a:lnTo>
                    <a:pt x="390" y="224"/>
                  </a:lnTo>
                  <a:lnTo>
                    <a:pt x="389" y="223"/>
                  </a:lnTo>
                  <a:lnTo>
                    <a:pt x="388" y="223"/>
                  </a:lnTo>
                  <a:lnTo>
                    <a:pt x="388" y="224"/>
                  </a:lnTo>
                  <a:lnTo>
                    <a:pt x="388" y="223"/>
                  </a:lnTo>
                  <a:lnTo>
                    <a:pt x="387" y="223"/>
                  </a:lnTo>
                  <a:lnTo>
                    <a:pt x="388" y="223"/>
                  </a:lnTo>
                  <a:lnTo>
                    <a:pt x="388" y="222"/>
                  </a:lnTo>
                  <a:lnTo>
                    <a:pt x="387" y="222"/>
                  </a:lnTo>
                  <a:lnTo>
                    <a:pt x="386" y="222"/>
                  </a:lnTo>
                  <a:lnTo>
                    <a:pt x="386" y="223"/>
                  </a:lnTo>
                  <a:lnTo>
                    <a:pt x="386" y="222"/>
                  </a:lnTo>
                  <a:lnTo>
                    <a:pt x="386" y="221"/>
                  </a:lnTo>
                  <a:lnTo>
                    <a:pt x="387" y="221"/>
                  </a:lnTo>
                  <a:lnTo>
                    <a:pt x="386" y="220"/>
                  </a:lnTo>
                  <a:lnTo>
                    <a:pt x="385" y="220"/>
                  </a:lnTo>
                  <a:lnTo>
                    <a:pt x="384" y="220"/>
                  </a:lnTo>
                  <a:lnTo>
                    <a:pt x="384" y="219"/>
                  </a:lnTo>
                  <a:lnTo>
                    <a:pt x="383" y="219"/>
                  </a:lnTo>
                  <a:lnTo>
                    <a:pt x="383" y="218"/>
                  </a:lnTo>
                  <a:lnTo>
                    <a:pt x="383" y="217"/>
                  </a:lnTo>
                  <a:lnTo>
                    <a:pt x="383" y="216"/>
                  </a:lnTo>
                  <a:lnTo>
                    <a:pt x="382" y="216"/>
                  </a:lnTo>
                  <a:lnTo>
                    <a:pt x="382" y="215"/>
                  </a:lnTo>
                  <a:lnTo>
                    <a:pt x="381" y="215"/>
                  </a:lnTo>
                  <a:lnTo>
                    <a:pt x="381" y="214"/>
                  </a:lnTo>
                  <a:lnTo>
                    <a:pt x="382" y="214"/>
                  </a:lnTo>
                  <a:lnTo>
                    <a:pt x="382" y="213"/>
                  </a:lnTo>
                  <a:lnTo>
                    <a:pt x="382" y="212"/>
                  </a:lnTo>
                  <a:lnTo>
                    <a:pt x="382" y="211"/>
                  </a:lnTo>
                  <a:lnTo>
                    <a:pt x="382" y="210"/>
                  </a:lnTo>
                  <a:lnTo>
                    <a:pt x="383" y="210"/>
                  </a:lnTo>
                  <a:lnTo>
                    <a:pt x="383" y="209"/>
                  </a:lnTo>
                  <a:lnTo>
                    <a:pt x="384" y="209"/>
                  </a:lnTo>
                  <a:lnTo>
                    <a:pt x="384" y="208"/>
                  </a:lnTo>
                  <a:lnTo>
                    <a:pt x="385" y="208"/>
                  </a:lnTo>
                  <a:lnTo>
                    <a:pt x="385" y="207"/>
                  </a:lnTo>
                  <a:lnTo>
                    <a:pt x="385" y="206"/>
                  </a:lnTo>
                  <a:lnTo>
                    <a:pt x="386" y="206"/>
                  </a:lnTo>
                  <a:lnTo>
                    <a:pt x="386" y="205"/>
                  </a:lnTo>
                  <a:lnTo>
                    <a:pt x="386" y="204"/>
                  </a:lnTo>
                  <a:lnTo>
                    <a:pt x="385" y="204"/>
                  </a:lnTo>
                  <a:lnTo>
                    <a:pt x="386" y="203"/>
                  </a:lnTo>
                  <a:lnTo>
                    <a:pt x="386" y="202"/>
                  </a:lnTo>
                  <a:lnTo>
                    <a:pt x="387" y="202"/>
                  </a:lnTo>
                  <a:lnTo>
                    <a:pt x="388" y="201"/>
                  </a:lnTo>
                  <a:lnTo>
                    <a:pt x="389" y="201"/>
                  </a:lnTo>
                  <a:lnTo>
                    <a:pt x="389" y="200"/>
                  </a:lnTo>
                  <a:lnTo>
                    <a:pt x="390" y="200"/>
                  </a:lnTo>
                  <a:lnTo>
                    <a:pt x="390" y="199"/>
                  </a:lnTo>
                  <a:lnTo>
                    <a:pt x="391" y="199"/>
                  </a:lnTo>
                  <a:lnTo>
                    <a:pt x="391" y="198"/>
                  </a:lnTo>
                  <a:lnTo>
                    <a:pt x="392" y="197"/>
                  </a:lnTo>
                  <a:lnTo>
                    <a:pt x="393" y="196"/>
                  </a:lnTo>
                  <a:lnTo>
                    <a:pt x="393" y="195"/>
                  </a:lnTo>
                  <a:lnTo>
                    <a:pt x="394" y="194"/>
                  </a:lnTo>
                  <a:lnTo>
                    <a:pt x="394" y="193"/>
                  </a:lnTo>
                  <a:lnTo>
                    <a:pt x="394" y="192"/>
                  </a:lnTo>
                  <a:lnTo>
                    <a:pt x="394" y="191"/>
                  </a:lnTo>
                  <a:lnTo>
                    <a:pt x="395" y="191"/>
                  </a:lnTo>
                  <a:lnTo>
                    <a:pt x="395" y="190"/>
                  </a:lnTo>
                  <a:lnTo>
                    <a:pt x="396" y="189"/>
                  </a:lnTo>
                  <a:lnTo>
                    <a:pt x="396" y="188"/>
                  </a:lnTo>
                  <a:lnTo>
                    <a:pt x="397" y="189"/>
                  </a:lnTo>
                  <a:lnTo>
                    <a:pt x="397" y="188"/>
                  </a:lnTo>
                  <a:lnTo>
                    <a:pt x="397" y="187"/>
                  </a:lnTo>
                  <a:lnTo>
                    <a:pt x="397" y="186"/>
                  </a:lnTo>
                  <a:lnTo>
                    <a:pt x="397" y="185"/>
                  </a:lnTo>
                  <a:lnTo>
                    <a:pt x="397" y="184"/>
                  </a:lnTo>
                  <a:lnTo>
                    <a:pt x="397" y="185"/>
                  </a:lnTo>
                  <a:lnTo>
                    <a:pt x="397" y="184"/>
                  </a:lnTo>
                  <a:lnTo>
                    <a:pt x="396" y="184"/>
                  </a:lnTo>
                  <a:lnTo>
                    <a:pt x="396" y="183"/>
                  </a:lnTo>
                  <a:lnTo>
                    <a:pt x="397" y="183"/>
                  </a:lnTo>
                  <a:lnTo>
                    <a:pt x="397" y="182"/>
                  </a:lnTo>
                  <a:lnTo>
                    <a:pt x="397" y="181"/>
                  </a:lnTo>
                  <a:lnTo>
                    <a:pt x="396" y="182"/>
                  </a:lnTo>
                  <a:lnTo>
                    <a:pt x="396" y="181"/>
                  </a:lnTo>
                  <a:lnTo>
                    <a:pt x="397" y="181"/>
                  </a:lnTo>
                  <a:lnTo>
                    <a:pt x="397" y="180"/>
                  </a:lnTo>
                  <a:lnTo>
                    <a:pt x="396" y="180"/>
                  </a:lnTo>
                  <a:lnTo>
                    <a:pt x="396" y="179"/>
                  </a:lnTo>
                  <a:lnTo>
                    <a:pt x="395" y="179"/>
                  </a:lnTo>
                  <a:lnTo>
                    <a:pt x="396" y="179"/>
                  </a:lnTo>
                  <a:lnTo>
                    <a:pt x="395" y="178"/>
                  </a:lnTo>
                  <a:lnTo>
                    <a:pt x="396" y="178"/>
                  </a:lnTo>
                  <a:lnTo>
                    <a:pt x="395" y="178"/>
                  </a:lnTo>
                  <a:lnTo>
                    <a:pt x="395" y="177"/>
                  </a:lnTo>
                  <a:lnTo>
                    <a:pt x="395" y="176"/>
                  </a:lnTo>
                  <a:lnTo>
                    <a:pt x="396" y="176"/>
                  </a:lnTo>
                  <a:lnTo>
                    <a:pt x="396" y="175"/>
                  </a:lnTo>
                  <a:lnTo>
                    <a:pt x="397" y="175"/>
                  </a:lnTo>
                  <a:lnTo>
                    <a:pt x="397" y="174"/>
                  </a:lnTo>
                  <a:lnTo>
                    <a:pt x="397" y="173"/>
                  </a:lnTo>
                  <a:lnTo>
                    <a:pt x="397" y="172"/>
                  </a:lnTo>
                  <a:lnTo>
                    <a:pt x="397" y="171"/>
                  </a:lnTo>
                  <a:lnTo>
                    <a:pt x="398" y="171"/>
                  </a:lnTo>
                  <a:lnTo>
                    <a:pt x="398" y="172"/>
                  </a:lnTo>
                  <a:lnTo>
                    <a:pt x="398" y="171"/>
                  </a:lnTo>
                  <a:lnTo>
                    <a:pt x="398" y="172"/>
                  </a:lnTo>
                  <a:lnTo>
                    <a:pt x="399" y="172"/>
                  </a:lnTo>
                  <a:lnTo>
                    <a:pt x="400" y="171"/>
                  </a:lnTo>
                  <a:lnTo>
                    <a:pt x="399" y="171"/>
                  </a:lnTo>
                  <a:lnTo>
                    <a:pt x="400" y="171"/>
                  </a:lnTo>
                  <a:lnTo>
                    <a:pt x="399" y="171"/>
                  </a:lnTo>
                  <a:lnTo>
                    <a:pt x="400" y="171"/>
                  </a:lnTo>
                  <a:lnTo>
                    <a:pt x="400" y="170"/>
                  </a:lnTo>
                  <a:lnTo>
                    <a:pt x="400" y="169"/>
                  </a:lnTo>
                  <a:lnTo>
                    <a:pt x="399" y="170"/>
                  </a:lnTo>
                  <a:lnTo>
                    <a:pt x="399" y="169"/>
                  </a:lnTo>
                  <a:lnTo>
                    <a:pt x="400" y="169"/>
                  </a:lnTo>
                  <a:lnTo>
                    <a:pt x="400" y="168"/>
                  </a:lnTo>
                  <a:lnTo>
                    <a:pt x="400" y="167"/>
                  </a:lnTo>
                  <a:lnTo>
                    <a:pt x="400" y="166"/>
                  </a:lnTo>
                  <a:lnTo>
                    <a:pt x="400" y="165"/>
                  </a:lnTo>
                  <a:lnTo>
                    <a:pt x="401" y="165"/>
                  </a:lnTo>
                  <a:lnTo>
                    <a:pt x="401" y="164"/>
                  </a:lnTo>
                  <a:lnTo>
                    <a:pt x="402" y="164"/>
                  </a:lnTo>
                  <a:lnTo>
                    <a:pt x="402" y="163"/>
                  </a:lnTo>
                  <a:lnTo>
                    <a:pt x="403" y="163"/>
                  </a:lnTo>
                  <a:lnTo>
                    <a:pt x="403" y="164"/>
                  </a:lnTo>
                  <a:lnTo>
                    <a:pt x="403" y="163"/>
                  </a:lnTo>
                  <a:lnTo>
                    <a:pt x="404" y="163"/>
                  </a:lnTo>
                  <a:lnTo>
                    <a:pt x="403" y="164"/>
                  </a:lnTo>
                  <a:lnTo>
                    <a:pt x="404" y="164"/>
                  </a:lnTo>
                  <a:lnTo>
                    <a:pt x="405" y="164"/>
                  </a:lnTo>
                  <a:lnTo>
                    <a:pt x="404" y="164"/>
                  </a:lnTo>
                  <a:lnTo>
                    <a:pt x="405" y="164"/>
                  </a:lnTo>
                  <a:lnTo>
                    <a:pt x="406" y="164"/>
                  </a:lnTo>
                  <a:lnTo>
                    <a:pt x="406" y="165"/>
                  </a:lnTo>
                  <a:lnTo>
                    <a:pt x="406" y="164"/>
                  </a:lnTo>
                  <a:lnTo>
                    <a:pt x="407" y="164"/>
                  </a:lnTo>
                  <a:lnTo>
                    <a:pt x="408" y="164"/>
                  </a:lnTo>
                  <a:lnTo>
                    <a:pt x="409" y="164"/>
                  </a:lnTo>
                  <a:lnTo>
                    <a:pt x="410" y="164"/>
                  </a:lnTo>
                  <a:lnTo>
                    <a:pt x="410" y="163"/>
                  </a:lnTo>
                  <a:lnTo>
                    <a:pt x="411" y="163"/>
                  </a:lnTo>
                  <a:lnTo>
                    <a:pt x="411" y="162"/>
                  </a:lnTo>
                  <a:lnTo>
                    <a:pt x="411" y="161"/>
                  </a:lnTo>
                  <a:lnTo>
                    <a:pt x="412" y="162"/>
                  </a:lnTo>
                  <a:lnTo>
                    <a:pt x="412" y="161"/>
                  </a:lnTo>
                  <a:lnTo>
                    <a:pt x="412" y="160"/>
                  </a:lnTo>
                  <a:lnTo>
                    <a:pt x="413" y="160"/>
                  </a:lnTo>
                  <a:lnTo>
                    <a:pt x="412" y="161"/>
                  </a:lnTo>
                  <a:lnTo>
                    <a:pt x="413" y="161"/>
                  </a:lnTo>
                  <a:lnTo>
                    <a:pt x="413" y="160"/>
                  </a:lnTo>
                  <a:lnTo>
                    <a:pt x="414" y="160"/>
                  </a:lnTo>
                  <a:lnTo>
                    <a:pt x="414" y="161"/>
                  </a:lnTo>
                  <a:lnTo>
                    <a:pt x="414" y="160"/>
                  </a:lnTo>
                  <a:lnTo>
                    <a:pt x="415" y="160"/>
                  </a:lnTo>
                  <a:lnTo>
                    <a:pt x="415" y="159"/>
                  </a:lnTo>
                  <a:lnTo>
                    <a:pt x="415" y="158"/>
                  </a:lnTo>
                  <a:lnTo>
                    <a:pt x="415" y="157"/>
                  </a:lnTo>
                  <a:lnTo>
                    <a:pt x="416" y="157"/>
                  </a:lnTo>
                  <a:lnTo>
                    <a:pt x="416" y="158"/>
                  </a:lnTo>
                  <a:lnTo>
                    <a:pt x="416" y="157"/>
                  </a:lnTo>
                  <a:lnTo>
                    <a:pt x="417" y="157"/>
                  </a:lnTo>
                  <a:lnTo>
                    <a:pt x="417" y="156"/>
                  </a:lnTo>
                  <a:lnTo>
                    <a:pt x="418" y="156"/>
                  </a:lnTo>
                  <a:lnTo>
                    <a:pt x="418" y="155"/>
                  </a:lnTo>
                  <a:lnTo>
                    <a:pt x="418" y="156"/>
                  </a:lnTo>
                  <a:lnTo>
                    <a:pt x="419" y="156"/>
                  </a:lnTo>
                  <a:lnTo>
                    <a:pt x="419" y="157"/>
                  </a:lnTo>
                  <a:lnTo>
                    <a:pt x="418" y="157"/>
                  </a:lnTo>
                  <a:lnTo>
                    <a:pt x="418" y="158"/>
                  </a:lnTo>
                  <a:lnTo>
                    <a:pt x="419" y="158"/>
                  </a:lnTo>
                  <a:lnTo>
                    <a:pt x="420" y="158"/>
                  </a:lnTo>
                  <a:lnTo>
                    <a:pt x="420" y="159"/>
                  </a:lnTo>
                  <a:lnTo>
                    <a:pt x="421" y="159"/>
                  </a:lnTo>
                  <a:lnTo>
                    <a:pt x="422" y="159"/>
                  </a:lnTo>
                  <a:lnTo>
                    <a:pt x="423" y="160"/>
                  </a:lnTo>
                  <a:lnTo>
                    <a:pt x="424" y="159"/>
                  </a:lnTo>
                  <a:lnTo>
                    <a:pt x="425" y="159"/>
                  </a:lnTo>
                  <a:lnTo>
                    <a:pt x="426" y="158"/>
                  </a:lnTo>
                  <a:lnTo>
                    <a:pt x="427" y="157"/>
                  </a:lnTo>
                  <a:lnTo>
                    <a:pt x="428" y="157"/>
                  </a:lnTo>
                  <a:lnTo>
                    <a:pt x="429" y="157"/>
                  </a:lnTo>
                  <a:lnTo>
                    <a:pt x="430" y="157"/>
                  </a:lnTo>
                  <a:lnTo>
                    <a:pt x="431" y="156"/>
                  </a:lnTo>
                  <a:lnTo>
                    <a:pt x="436" y="156"/>
                  </a:lnTo>
                  <a:lnTo>
                    <a:pt x="438" y="155"/>
                  </a:lnTo>
                  <a:lnTo>
                    <a:pt x="440" y="155"/>
                  </a:lnTo>
                  <a:lnTo>
                    <a:pt x="444" y="154"/>
                  </a:lnTo>
                  <a:lnTo>
                    <a:pt x="446" y="154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2" y="153"/>
                  </a:lnTo>
                  <a:lnTo>
                    <a:pt x="452" y="152"/>
                  </a:lnTo>
                  <a:lnTo>
                    <a:pt x="452" y="151"/>
                  </a:lnTo>
                  <a:lnTo>
                    <a:pt x="452" y="149"/>
                  </a:lnTo>
                  <a:lnTo>
                    <a:pt x="451" y="149"/>
                  </a:lnTo>
                  <a:lnTo>
                    <a:pt x="451" y="148"/>
                  </a:lnTo>
                  <a:lnTo>
                    <a:pt x="451" y="147"/>
                  </a:lnTo>
                  <a:lnTo>
                    <a:pt x="451" y="146"/>
                  </a:lnTo>
                  <a:lnTo>
                    <a:pt x="451" y="145"/>
                  </a:lnTo>
                  <a:lnTo>
                    <a:pt x="452" y="145"/>
                  </a:lnTo>
                  <a:lnTo>
                    <a:pt x="452" y="144"/>
                  </a:lnTo>
                  <a:lnTo>
                    <a:pt x="452" y="143"/>
                  </a:lnTo>
                  <a:lnTo>
                    <a:pt x="452" y="142"/>
                  </a:lnTo>
                  <a:lnTo>
                    <a:pt x="451" y="141"/>
                  </a:lnTo>
                  <a:lnTo>
                    <a:pt x="451" y="139"/>
                  </a:lnTo>
                  <a:lnTo>
                    <a:pt x="451" y="138"/>
                  </a:lnTo>
                  <a:lnTo>
                    <a:pt x="451" y="137"/>
                  </a:lnTo>
                  <a:lnTo>
                    <a:pt x="450" y="136"/>
                  </a:lnTo>
                  <a:lnTo>
                    <a:pt x="450" y="135"/>
                  </a:lnTo>
                  <a:lnTo>
                    <a:pt x="449" y="133"/>
                  </a:lnTo>
                  <a:lnTo>
                    <a:pt x="448" y="132"/>
                  </a:lnTo>
                  <a:lnTo>
                    <a:pt x="449" y="131"/>
                  </a:lnTo>
                  <a:lnTo>
                    <a:pt x="449" y="129"/>
                  </a:lnTo>
                  <a:lnTo>
                    <a:pt x="449" y="128"/>
                  </a:lnTo>
                  <a:lnTo>
                    <a:pt x="448" y="127"/>
                  </a:lnTo>
                  <a:lnTo>
                    <a:pt x="449" y="127"/>
                  </a:lnTo>
                  <a:lnTo>
                    <a:pt x="449" y="126"/>
                  </a:lnTo>
                  <a:lnTo>
                    <a:pt x="449" y="125"/>
                  </a:lnTo>
                  <a:lnTo>
                    <a:pt x="447" y="124"/>
                  </a:lnTo>
                  <a:lnTo>
                    <a:pt x="446" y="124"/>
                  </a:lnTo>
                  <a:lnTo>
                    <a:pt x="446" y="123"/>
                  </a:lnTo>
                  <a:lnTo>
                    <a:pt x="445" y="123"/>
                  </a:lnTo>
                  <a:lnTo>
                    <a:pt x="445" y="122"/>
                  </a:lnTo>
                  <a:lnTo>
                    <a:pt x="444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1" y="120"/>
                  </a:lnTo>
                  <a:lnTo>
                    <a:pt x="440" y="119"/>
                  </a:lnTo>
                  <a:lnTo>
                    <a:pt x="440" y="118"/>
                  </a:lnTo>
                  <a:lnTo>
                    <a:pt x="440" y="117"/>
                  </a:lnTo>
                  <a:lnTo>
                    <a:pt x="441" y="114"/>
                  </a:lnTo>
                  <a:lnTo>
                    <a:pt x="441" y="112"/>
                  </a:lnTo>
                  <a:lnTo>
                    <a:pt x="442" y="111"/>
                  </a:lnTo>
                  <a:lnTo>
                    <a:pt x="442" y="110"/>
                  </a:lnTo>
                  <a:lnTo>
                    <a:pt x="442" y="108"/>
                  </a:lnTo>
                  <a:lnTo>
                    <a:pt x="443" y="106"/>
                  </a:lnTo>
                  <a:lnTo>
                    <a:pt x="444" y="104"/>
                  </a:lnTo>
                  <a:lnTo>
                    <a:pt x="444" y="103"/>
                  </a:lnTo>
                  <a:lnTo>
                    <a:pt x="445" y="103"/>
                  </a:lnTo>
                  <a:lnTo>
                    <a:pt x="446" y="102"/>
                  </a:lnTo>
                  <a:lnTo>
                    <a:pt x="447" y="102"/>
                  </a:lnTo>
                  <a:lnTo>
                    <a:pt x="447" y="101"/>
                  </a:lnTo>
                  <a:lnTo>
                    <a:pt x="448" y="101"/>
                  </a:lnTo>
                  <a:lnTo>
                    <a:pt x="449" y="101"/>
                  </a:lnTo>
                  <a:lnTo>
                    <a:pt x="449" y="100"/>
                  </a:lnTo>
                  <a:lnTo>
                    <a:pt x="451" y="99"/>
                  </a:lnTo>
                  <a:lnTo>
                    <a:pt x="451" y="98"/>
                  </a:lnTo>
                  <a:lnTo>
                    <a:pt x="450" y="98"/>
                  </a:lnTo>
                  <a:lnTo>
                    <a:pt x="449" y="98"/>
                  </a:lnTo>
                  <a:lnTo>
                    <a:pt x="450" y="97"/>
                  </a:lnTo>
                  <a:lnTo>
                    <a:pt x="452" y="96"/>
                  </a:lnTo>
                  <a:lnTo>
                    <a:pt x="453" y="94"/>
                  </a:lnTo>
                  <a:lnTo>
                    <a:pt x="452" y="93"/>
                  </a:lnTo>
                  <a:lnTo>
                    <a:pt x="451" y="92"/>
                  </a:lnTo>
                  <a:lnTo>
                    <a:pt x="449" y="89"/>
                  </a:lnTo>
                  <a:lnTo>
                    <a:pt x="448" y="89"/>
                  </a:lnTo>
                  <a:lnTo>
                    <a:pt x="448" y="88"/>
                  </a:lnTo>
                  <a:lnTo>
                    <a:pt x="448" y="86"/>
                  </a:lnTo>
                  <a:lnTo>
                    <a:pt x="448" y="85"/>
                  </a:lnTo>
                  <a:lnTo>
                    <a:pt x="448" y="84"/>
                  </a:lnTo>
                  <a:lnTo>
                    <a:pt x="447" y="84"/>
                  </a:lnTo>
                  <a:lnTo>
                    <a:pt x="446" y="84"/>
                  </a:lnTo>
                  <a:lnTo>
                    <a:pt x="446" y="85"/>
                  </a:lnTo>
                  <a:lnTo>
                    <a:pt x="445" y="86"/>
                  </a:lnTo>
                  <a:lnTo>
                    <a:pt x="444" y="86"/>
                  </a:lnTo>
                  <a:lnTo>
                    <a:pt x="444" y="85"/>
                  </a:lnTo>
                  <a:lnTo>
                    <a:pt x="443" y="84"/>
                  </a:lnTo>
                  <a:lnTo>
                    <a:pt x="443" y="83"/>
                  </a:lnTo>
                  <a:lnTo>
                    <a:pt x="444" y="83"/>
                  </a:lnTo>
                  <a:lnTo>
                    <a:pt x="444" y="82"/>
                  </a:lnTo>
                  <a:lnTo>
                    <a:pt x="443" y="82"/>
                  </a:lnTo>
                  <a:lnTo>
                    <a:pt x="443" y="81"/>
                  </a:lnTo>
                  <a:lnTo>
                    <a:pt x="444" y="80"/>
                  </a:lnTo>
                  <a:lnTo>
                    <a:pt x="444" y="79"/>
                  </a:lnTo>
                  <a:lnTo>
                    <a:pt x="445" y="78"/>
                  </a:lnTo>
                  <a:lnTo>
                    <a:pt x="446" y="77"/>
                  </a:lnTo>
                  <a:lnTo>
                    <a:pt x="446" y="76"/>
                  </a:lnTo>
                  <a:lnTo>
                    <a:pt x="447" y="75"/>
                  </a:lnTo>
                  <a:lnTo>
                    <a:pt x="447" y="74"/>
                  </a:lnTo>
                  <a:lnTo>
                    <a:pt x="448" y="74"/>
                  </a:lnTo>
                  <a:lnTo>
                    <a:pt x="449" y="71"/>
                  </a:lnTo>
                  <a:lnTo>
                    <a:pt x="448" y="70"/>
                  </a:lnTo>
                  <a:lnTo>
                    <a:pt x="448" y="69"/>
                  </a:lnTo>
                  <a:lnTo>
                    <a:pt x="447" y="69"/>
                  </a:lnTo>
                  <a:lnTo>
                    <a:pt x="447" y="68"/>
                  </a:lnTo>
                  <a:lnTo>
                    <a:pt x="446" y="67"/>
                  </a:lnTo>
                  <a:lnTo>
                    <a:pt x="445" y="67"/>
                  </a:lnTo>
                  <a:lnTo>
                    <a:pt x="445" y="66"/>
                  </a:lnTo>
                  <a:lnTo>
                    <a:pt x="446" y="65"/>
                  </a:lnTo>
                  <a:lnTo>
                    <a:pt x="446" y="64"/>
                  </a:lnTo>
                  <a:lnTo>
                    <a:pt x="447" y="64"/>
                  </a:lnTo>
                  <a:lnTo>
                    <a:pt x="448" y="64"/>
                  </a:lnTo>
                  <a:lnTo>
                    <a:pt x="449" y="63"/>
                  </a:lnTo>
                  <a:lnTo>
                    <a:pt x="451" y="62"/>
                  </a:lnTo>
                  <a:lnTo>
                    <a:pt x="452" y="62"/>
                  </a:lnTo>
                  <a:lnTo>
                    <a:pt x="452" y="61"/>
                  </a:lnTo>
                  <a:lnTo>
                    <a:pt x="453" y="61"/>
                  </a:lnTo>
                  <a:lnTo>
                    <a:pt x="453" y="60"/>
                  </a:lnTo>
                  <a:lnTo>
                    <a:pt x="455" y="60"/>
                  </a:lnTo>
                  <a:lnTo>
                    <a:pt x="456" y="61"/>
                  </a:lnTo>
                  <a:lnTo>
                    <a:pt x="457" y="61"/>
                  </a:lnTo>
                  <a:lnTo>
                    <a:pt x="458" y="62"/>
                  </a:lnTo>
                  <a:lnTo>
                    <a:pt x="461" y="62"/>
                  </a:lnTo>
                  <a:lnTo>
                    <a:pt x="462" y="63"/>
                  </a:lnTo>
                  <a:lnTo>
                    <a:pt x="463" y="64"/>
                  </a:lnTo>
                  <a:lnTo>
                    <a:pt x="465" y="64"/>
                  </a:lnTo>
                  <a:lnTo>
                    <a:pt x="466" y="64"/>
                  </a:lnTo>
                  <a:lnTo>
                    <a:pt x="467" y="65"/>
                  </a:lnTo>
                  <a:lnTo>
                    <a:pt x="468" y="66"/>
                  </a:lnTo>
                  <a:lnTo>
                    <a:pt x="469" y="66"/>
                  </a:lnTo>
                  <a:lnTo>
                    <a:pt x="471" y="67"/>
                  </a:lnTo>
                  <a:lnTo>
                    <a:pt x="472" y="68"/>
                  </a:lnTo>
                  <a:lnTo>
                    <a:pt x="473" y="70"/>
                  </a:lnTo>
                  <a:lnTo>
                    <a:pt x="474" y="70"/>
                  </a:lnTo>
                  <a:lnTo>
                    <a:pt x="476" y="71"/>
                  </a:lnTo>
                  <a:lnTo>
                    <a:pt x="478" y="70"/>
                  </a:lnTo>
                  <a:lnTo>
                    <a:pt x="478" y="71"/>
                  </a:lnTo>
                  <a:lnTo>
                    <a:pt x="479" y="71"/>
                  </a:lnTo>
                  <a:lnTo>
                    <a:pt x="479" y="70"/>
                  </a:lnTo>
                  <a:lnTo>
                    <a:pt x="480" y="70"/>
                  </a:lnTo>
                  <a:lnTo>
                    <a:pt x="481" y="71"/>
                  </a:lnTo>
                  <a:lnTo>
                    <a:pt x="481" y="70"/>
                  </a:lnTo>
                  <a:lnTo>
                    <a:pt x="482" y="70"/>
                  </a:lnTo>
                  <a:lnTo>
                    <a:pt x="482" y="69"/>
                  </a:lnTo>
                  <a:lnTo>
                    <a:pt x="484" y="69"/>
                  </a:lnTo>
                  <a:lnTo>
                    <a:pt x="485" y="69"/>
                  </a:lnTo>
                  <a:lnTo>
                    <a:pt x="485" y="68"/>
                  </a:lnTo>
                  <a:lnTo>
                    <a:pt x="486" y="68"/>
                  </a:lnTo>
                  <a:lnTo>
                    <a:pt x="487" y="68"/>
                  </a:lnTo>
                  <a:lnTo>
                    <a:pt x="487" y="69"/>
                  </a:lnTo>
                  <a:lnTo>
                    <a:pt x="488" y="69"/>
                  </a:lnTo>
                  <a:lnTo>
                    <a:pt x="488" y="68"/>
                  </a:lnTo>
                  <a:lnTo>
                    <a:pt x="489" y="68"/>
                  </a:lnTo>
                  <a:lnTo>
                    <a:pt x="489" y="67"/>
                  </a:lnTo>
                  <a:lnTo>
                    <a:pt x="488" y="66"/>
                  </a:lnTo>
                  <a:lnTo>
                    <a:pt x="488" y="65"/>
                  </a:lnTo>
                  <a:lnTo>
                    <a:pt x="487" y="65"/>
                  </a:lnTo>
                  <a:lnTo>
                    <a:pt x="487" y="64"/>
                  </a:lnTo>
                  <a:lnTo>
                    <a:pt x="487" y="63"/>
                  </a:lnTo>
                  <a:lnTo>
                    <a:pt x="486" y="63"/>
                  </a:lnTo>
                  <a:lnTo>
                    <a:pt x="487" y="61"/>
                  </a:lnTo>
                  <a:lnTo>
                    <a:pt x="487" y="60"/>
                  </a:lnTo>
                  <a:lnTo>
                    <a:pt x="488" y="60"/>
                  </a:lnTo>
                  <a:lnTo>
                    <a:pt x="488" y="59"/>
                  </a:lnTo>
                  <a:lnTo>
                    <a:pt x="488" y="58"/>
                  </a:lnTo>
                  <a:lnTo>
                    <a:pt x="487" y="58"/>
                  </a:lnTo>
                  <a:lnTo>
                    <a:pt x="486" y="58"/>
                  </a:lnTo>
                  <a:lnTo>
                    <a:pt x="486" y="57"/>
                  </a:lnTo>
                  <a:lnTo>
                    <a:pt x="486" y="56"/>
                  </a:lnTo>
                  <a:lnTo>
                    <a:pt x="486" y="55"/>
                  </a:lnTo>
                  <a:lnTo>
                    <a:pt x="485" y="54"/>
                  </a:lnTo>
                  <a:lnTo>
                    <a:pt x="486" y="53"/>
                  </a:lnTo>
                  <a:lnTo>
                    <a:pt x="486" y="52"/>
                  </a:lnTo>
                  <a:lnTo>
                    <a:pt x="486" y="51"/>
                  </a:lnTo>
                  <a:lnTo>
                    <a:pt x="486" y="50"/>
                  </a:lnTo>
                  <a:lnTo>
                    <a:pt x="487" y="50"/>
                  </a:lnTo>
                  <a:lnTo>
                    <a:pt x="487" y="49"/>
                  </a:lnTo>
                  <a:lnTo>
                    <a:pt x="488" y="48"/>
                  </a:lnTo>
                  <a:lnTo>
                    <a:pt x="488" y="47"/>
                  </a:lnTo>
                  <a:lnTo>
                    <a:pt x="488" y="46"/>
                  </a:lnTo>
                  <a:lnTo>
                    <a:pt x="488" y="45"/>
                  </a:lnTo>
                  <a:lnTo>
                    <a:pt x="487" y="44"/>
                  </a:lnTo>
                  <a:lnTo>
                    <a:pt x="486" y="43"/>
                  </a:lnTo>
                  <a:lnTo>
                    <a:pt x="485" y="43"/>
                  </a:lnTo>
                  <a:lnTo>
                    <a:pt x="485" y="42"/>
                  </a:lnTo>
                  <a:lnTo>
                    <a:pt x="485" y="41"/>
                  </a:lnTo>
                  <a:lnTo>
                    <a:pt x="484" y="40"/>
                  </a:lnTo>
                  <a:lnTo>
                    <a:pt x="484" y="39"/>
                  </a:lnTo>
                  <a:lnTo>
                    <a:pt x="485" y="39"/>
                  </a:lnTo>
                  <a:lnTo>
                    <a:pt x="486" y="38"/>
                  </a:lnTo>
                  <a:lnTo>
                    <a:pt x="487" y="37"/>
                  </a:lnTo>
                  <a:lnTo>
                    <a:pt x="487" y="36"/>
                  </a:lnTo>
                  <a:lnTo>
                    <a:pt x="487" y="35"/>
                  </a:lnTo>
                  <a:lnTo>
                    <a:pt x="488" y="35"/>
                  </a:lnTo>
                  <a:lnTo>
                    <a:pt x="489" y="35"/>
                  </a:lnTo>
                  <a:lnTo>
                    <a:pt x="490" y="34"/>
                  </a:lnTo>
                  <a:lnTo>
                    <a:pt x="491" y="34"/>
                  </a:lnTo>
                  <a:lnTo>
                    <a:pt x="491" y="33"/>
                  </a:lnTo>
                  <a:lnTo>
                    <a:pt x="491" y="32"/>
                  </a:lnTo>
                  <a:lnTo>
                    <a:pt x="491" y="31"/>
                  </a:lnTo>
                  <a:lnTo>
                    <a:pt x="492" y="31"/>
                  </a:lnTo>
                  <a:lnTo>
                    <a:pt x="493" y="31"/>
                  </a:lnTo>
                  <a:lnTo>
                    <a:pt x="494" y="31"/>
                  </a:lnTo>
                  <a:lnTo>
                    <a:pt x="495" y="31"/>
                  </a:lnTo>
                  <a:lnTo>
                    <a:pt x="495" y="32"/>
                  </a:lnTo>
                  <a:lnTo>
                    <a:pt x="495" y="33"/>
                  </a:lnTo>
                  <a:lnTo>
                    <a:pt x="495" y="34"/>
                  </a:lnTo>
                  <a:lnTo>
                    <a:pt x="496" y="34"/>
                  </a:lnTo>
                  <a:lnTo>
                    <a:pt x="497" y="34"/>
                  </a:lnTo>
                  <a:lnTo>
                    <a:pt x="497" y="35"/>
                  </a:lnTo>
                  <a:lnTo>
                    <a:pt x="498" y="36"/>
                  </a:lnTo>
                  <a:lnTo>
                    <a:pt x="499" y="37"/>
                  </a:lnTo>
                  <a:lnTo>
                    <a:pt x="501" y="37"/>
                  </a:lnTo>
                  <a:lnTo>
                    <a:pt x="502" y="39"/>
                  </a:lnTo>
                  <a:lnTo>
                    <a:pt x="503" y="39"/>
                  </a:lnTo>
                  <a:lnTo>
                    <a:pt x="503" y="41"/>
                  </a:lnTo>
                  <a:lnTo>
                    <a:pt x="505" y="41"/>
                  </a:lnTo>
                  <a:lnTo>
                    <a:pt x="505" y="42"/>
                  </a:lnTo>
                  <a:lnTo>
                    <a:pt x="505" y="41"/>
                  </a:lnTo>
                  <a:lnTo>
                    <a:pt x="506" y="41"/>
                  </a:lnTo>
                  <a:lnTo>
                    <a:pt x="506" y="42"/>
                  </a:lnTo>
                  <a:lnTo>
                    <a:pt x="508" y="43"/>
                  </a:lnTo>
                  <a:lnTo>
                    <a:pt x="508" y="44"/>
                  </a:lnTo>
                  <a:lnTo>
                    <a:pt x="509" y="44"/>
                  </a:lnTo>
                  <a:lnTo>
                    <a:pt x="509" y="45"/>
                  </a:lnTo>
                  <a:lnTo>
                    <a:pt x="509" y="46"/>
                  </a:lnTo>
                  <a:lnTo>
                    <a:pt x="508" y="47"/>
                  </a:lnTo>
                  <a:lnTo>
                    <a:pt x="509" y="47"/>
                  </a:lnTo>
                  <a:lnTo>
                    <a:pt x="509" y="48"/>
                  </a:lnTo>
                  <a:lnTo>
                    <a:pt x="510" y="48"/>
                  </a:lnTo>
                  <a:lnTo>
                    <a:pt x="511" y="48"/>
                  </a:lnTo>
                  <a:lnTo>
                    <a:pt x="511" y="49"/>
                  </a:lnTo>
                  <a:lnTo>
                    <a:pt x="510" y="50"/>
                  </a:lnTo>
                  <a:lnTo>
                    <a:pt x="510" y="51"/>
                  </a:lnTo>
                  <a:lnTo>
                    <a:pt x="509" y="51"/>
                  </a:lnTo>
                  <a:lnTo>
                    <a:pt x="509" y="52"/>
                  </a:lnTo>
                  <a:lnTo>
                    <a:pt x="509" y="53"/>
                  </a:lnTo>
                  <a:lnTo>
                    <a:pt x="509" y="54"/>
                  </a:lnTo>
                  <a:lnTo>
                    <a:pt x="510" y="54"/>
                  </a:lnTo>
                  <a:lnTo>
                    <a:pt x="511" y="54"/>
                  </a:lnTo>
                  <a:lnTo>
                    <a:pt x="511" y="56"/>
                  </a:lnTo>
                  <a:lnTo>
                    <a:pt x="512" y="56"/>
                  </a:lnTo>
                  <a:lnTo>
                    <a:pt x="513" y="57"/>
                  </a:lnTo>
                  <a:lnTo>
                    <a:pt x="513" y="56"/>
                  </a:lnTo>
                  <a:lnTo>
                    <a:pt x="514" y="56"/>
                  </a:lnTo>
                  <a:lnTo>
                    <a:pt x="514" y="57"/>
                  </a:lnTo>
                  <a:lnTo>
                    <a:pt x="516" y="56"/>
                  </a:lnTo>
                  <a:lnTo>
                    <a:pt x="517" y="56"/>
                  </a:lnTo>
                  <a:lnTo>
                    <a:pt x="518" y="58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1" y="58"/>
                  </a:lnTo>
                  <a:lnTo>
                    <a:pt x="521" y="59"/>
                  </a:lnTo>
                  <a:lnTo>
                    <a:pt x="523" y="59"/>
                  </a:lnTo>
                  <a:lnTo>
                    <a:pt x="524" y="58"/>
                  </a:lnTo>
                  <a:lnTo>
                    <a:pt x="524" y="57"/>
                  </a:lnTo>
                  <a:lnTo>
                    <a:pt x="524" y="56"/>
                  </a:lnTo>
                  <a:lnTo>
                    <a:pt x="524" y="55"/>
                  </a:lnTo>
                  <a:lnTo>
                    <a:pt x="525" y="55"/>
                  </a:lnTo>
                  <a:lnTo>
                    <a:pt x="525" y="56"/>
                  </a:lnTo>
                  <a:lnTo>
                    <a:pt x="526" y="57"/>
                  </a:lnTo>
                  <a:lnTo>
                    <a:pt x="527" y="57"/>
                  </a:lnTo>
                  <a:lnTo>
                    <a:pt x="528" y="57"/>
                  </a:lnTo>
                  <a:lnTo>
                    <a:pt x="529" y="57"/>
                  </a:lnTo>
                  <a:lnTo>
                    <a:pt x="529" y="58"/>
                  </a:lnTo>
                  <a:lnTo>
                    <a:pt x="530" y="58"/>
                  </a:lnTo>
                  <a:lnTo>
                    <a:pt x="530" y="59"/>
                  </a:lnTo>
                  <a:lnTo>
                    <a:pt x="531" y="59"/>
                  </a:lnTo>
                  <a:lnTo>
                    <a:pt x="532" y="59"/>
                  </a:lnTo>
                  <a:lnTo>
                    <a:pt x="532" y="58"/>
                  </a:lnTo>
                  <a:lnTo>
                    <a:pt x="533" y="56"/>
                  </a:lnTo>
                  <a:lnTo>
                    <a:pt x="533" y="55"/>
                  </a:lnTo>
                  <a:lnTo>
                    <a:pt x="534" y="55"/>
                  </a:lnTo>
                  <a:lnTo>
                    <a:pt x="534" y="56"/>
                  </a:lnTo>
                  <a:lnTo>
                    <a:pt x="535" y="56"/>
                  </a:lnTo>
                  <a:lnTo>
                    <a:pt x="535" y="55"/>
                  </a:lnTo>
                  <a:lnTo>
                    <a:pt x="536" y="54"/>
                  </a:lnTo>
                  <a:lnTo>
                    <a:pt x="536" y="53"/>
                  </a:lnTo>
                  <a:lnTo>
                    <a:pt x="537" y="53"/>
                  </a:lnTo>
                  <a:lnTo>
                    <a:pt x="537" y="52"/>
                  </a:lnTo>
                  <a:lnTo>
                    <a:pt x="538" y="52"/>
                  </a:lnTo>
                  <a:close/>
                </a:path>
              </a:pathLst>
            </a:custGeom>
            <a:solidFill>
              <a:srgbClr val="31738B"/>
            </a:solidFill>
            <a:ln w="0">
              <a:solidFill>
                <a:srgbClr val="62E2F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786" name="Freeform 777"/>
            <p:cNvSpPr>
              <a:spLocks/>
            </p:cNvSpPr>
            <p:nvPr/>
          </p:nvSpPr>
          <p:spPr bwMode="auto">
            <a:xfrm>
              <a:off x="3377" y="2197"/>
              <a:ext cx="1152" cy="906"/>
            </a:xfrm>
            <a:custGeom>
              <a:avLst/>
              <a:gdLst>
                <a:gd name="T0" fmla="*/ 545 w 1152"/>
                <a:gd name="T1" fmla="*/ 81 h 906"/>
                <a:gd name="T2" fmla="*/ 575 w 1152"/>
                <a:gd name="T3" fmla="*/ 74 h 906"/>
                <a:gd name="T4" fmla="*/ 611 w 1152"/>
                <a:gd name="T5" fmla="*/ 54 h 906"/>
                <a:gd name="T6" fmla="*/ 659 w 1152"/>
                <a:gd name="T7" fmla="*/ 32 h 906"/>
                <a:gd name="T8" fmla="*/ 688 w 1152"/>
                <a:gd name="T9" fmla="*/ 10 h 906"/>
                <a:gd name="T10" fmla="*/ 733 w 1152"/>
                <a:gd name="T11" fmla="*/ 4 h 906"/>
                <a:gd name="T12" fmla="*/ 766 w 1152"/>
                <a:gd name="T13" fmla="*/ 12 h 906"/>
                <a:gd name="T14" fmla="*/ 782 w 1152"/>
                <a:gd name="T15" fmla="*/ 60 h 906"/>
                <a:gd name="T16" fmla="*/ 833 w 1152"/>
                <a:gd name="T17" fmla="*/ 56 h 906"/>
                <a:gd name="T18" fmla="*/ 884 w 1152"/>
                <a:gd name="T19" fmla="*/ 90 h 906"/>
                <a:gd name="T20" fmla="*/ 965 w 1152"/>
                <a:gd name="T21" fmla="*/ 116 h 906"/>
                <a:gd name="T22" fmla="*/ 1081 w 1152"/>
                <a:gd name="T23" fmla="*/ 198 h 906"/>
                <a:gd name="T24" fmla="*/ 1121 w 1152"/>
                <a:gd name="T25" fmla="*/ 215 h 906"/>
                <a:gd name="T26" fmla="*/ 1152 w 1152"/>
                <a:gd name="T27" fmla="*/ 245 h 906"/>
                <a:gd name="T28" fmla="*/ 1112 w 1152"/>
                <a:gd name="T29" fmla="*/ 290 h 906"/>
                <a:gd name="T30" fmla="*/ 1080 w 1152"/>
                <a:gd name="T31" fmla="*/ 321 h 906"/>
                <a:gd name="T32" fmla="*/ 1073 w 1152"/>
                <a:gd name="T33" fmla="*/ 384 h 906"/>
                <a:gd name="T34" fmla="*/ 1078 w 1152"/>
                <a:gd name="T35" fmla="*/ 432 h 906"/>
                <a:gd name="T36" fmla="*/ 1028 w 1152"/>
                <a:gd name="T37" fmla="*/ 448 h 906"/>
                <a:gd name="T38" fmla="*/ 1010 w 1152"/>
                <a:gd name="T39" fmla="*/ 483 h 906"/>
                <a:gd name="T40" fmla="*/ 995 w 1152"/>
                <a:gd name="T41" fmla="*/ 530 h 906"/>
                <a:gd name="T42" fmla="*/ 1008 w 1152"/>
                <a:gd name="T43" fmla="*/ 571 h 906"/>
                <a:gd name="T44" fmla="*/ 977 w 1152"/>
                <a:gd name="T45" fmla="*/ 626 h 906"/>
                <a:gd name="T46" fmla="*/ 910 w 1152"/>
                <a:gd name="T47" fmla="*/ 670 h 906"/>
                <a:gd name="T48" fmla="*/ 900 w 1152"/>
                <a:gd name="T49" fmla="*/ 714 h 906"/>
                <a:gd name="T50" fmla="*/ 875 w 1152"/>
                <a:gd name="T51" fmla="*/ 743 h 906"/>
                <a:gd name="T52" fmla="*/ 850 w 1152"/>
                <a:gd name="T53" fmla="*/ 787 h 906"/>
                <a:gd name="T54" fmla="*/ 817 w 1152"/>
                <a:gd name="T55" fmla="*/ 826 h 906"/>
                <a:gd name="T56" fmla="*/ 738 w 1152"/>
                <a:gd name="T57" fmla="*/ 836 h 906"/>
                <a:gd name="T58" fmla="*/ 688 w 1152"/>
                <a:gd name="T59" fmla="*/ 841 h 906"/>
                <a:gd name="T60" fmla="*/ 646 w 1152"/>
                <a:gd name="T61" fmla="*/ 851 h 906"/>
                <a:gd name="T62" fmla="*/ 605 w 1152"/>
                <a:gd name="T63" fmla="*/ 861 h 906"/>
                <a:gd name="T64" fmla="*/ 533 w 1152"/>
                <a:gd name="T65" fmla="*/ 884 h 906"/>
                <a:gd name="T66" fmla="*/ 493 w 1152"/>
                <a:gd name="T67" fmla="*/ 888 h 906"/>
                <a:gd name="T68" fmla="*/ 463 w 1152"/>
                <a:gd name="T69" fmla="*/ 905 h 906"/>
                <a:gd name="T70" fmla="*/ 430 w 1152"/>
                <a:gd name="T71" fmla="*/ 881 h 906"/>
                <a:gd name="T72" fmla="*/ 411 w 1152"/>
                <a:gd name="T73" fmla="*/ 842 h 906"/>
                <a:gd name="T74" fmla="*/ 414 w 1152"/>
                <a:gd name="T75" fmla="*/ 808 h 906"/>
                <a:gd name="T76" fmla="*/ 437 w 1152"/>
                <a:gd name="T77" fmla="*/ 751 h 906"/>
                <a:gd name="T78" fmla="*/ 393 w 1152"/>
                <a:gd name="T79" fmla="*/ 740 h 906"/>
                <a:gd name="T80" fmla="*/ 377 w 1152"/>
                <a:gd name="T81" fmla="*/ 696 h 906"/>
                <a:gd name="T82" fmla="*/ 370 w 1152"/>
                <a:gd name="T83" fmla="*/ 636 h 906"/>
                <a:gd name="T84" fmla="*/ 359 w 1152"/>
                <a:gd name="T85" fmla="*/ 588 h 906"/>
                <a:gd name="T86" fmla="*/ 279 w 1152"/>
                <a:gd name="T87" fmla="*/ 593 h 906"/>
                <a:gd name="T88" fmla="*/ 181 w 1152"/>
                <a:gd name="T89" fmla="*/ 606 h 906"/>
                <a:gd name="T90" fmla="*/ 44 w 1152"/>
                <a:gd name="T91" fmla="*/ 549 h 906"/>
                <a:gd name="T92" fmla="*/ 31 w 1152"/>
                <a:gd name="T93" fmla="*/ 485 h 906"/>
                <a:gd name="T94" fmla="*/ 147 w 1152"/>
                <a:gd name="T95" fmla="*/ 419 h 906"/>
                <a:gd name="T96" fmla="*/ 215 w 1152"/>
                <a:gd name="T97" fmla="*/ 399 h 906"/>
                <a:gd name="T98" fmla="*/ 304 w 1152"/>
                <a:gd name="T99" fmla="*/ 414 h 906"/>
                <a:gd name="T100" fmla="*/ 351 w 1152"/>
                <a:gd name="T101" fmla="*/ 408 h 906"/>
                <a:gd name="T102" fmla="*/ 386 w 1152"/>
                <a:gd name="T103" fmla="*/ 382 h 906"/>
                <a:gd name="T104" fmla="*/ 382 w 1152"/>
                <a:gd name="T105" fmla="*/ 355 h 906"/>
                <a:gd name="T106" fmla="*/ 374 w 1152"/>
                <a:gd name="T107" fmla="*/ 324 h 906"/>
                <a:gd name="T108" fmla="*/ 379 w 1152"/>
                <a:gd name="T109" fmla="*/ 298 h 906"/>
                <a:gd name="T110" fmla="*/ 400 w 1152"/>
                <a:gd name="T111" fmla="*/ 278 h 906"/>
                <a:gd name="T112" fmla="*/ 405 w 1152"/>
                <a:gd name="T113" fmla="*/ 256 h 906"/>
                <a:gd name="T114" fmla="*/ 391 w 1152"/>
                <a:gd name="T115" fmla="*/ 224 h 906"/>
                <a:gd name="T116" fmla="*/ 394 w 1152"/>
                <a:gd name="T117" fmla="*/ 193 h 906"/>
                <a:gd name="T118" fmla="*/ 403 w 1152"/>
                <a:gd name="T119" fmla="*/ 164 h 906"/>
                <a:gd name="T120" fmla="*/ 418 w 1152"/>
                <a:gd name="T121" fmla="*/ 156 h 906"/>
                <a:gd name="T122" fmla="*/ 448 w 1152"/>
                <a:gd name="T123" fmla="*/ 74 h 906"/>
                <a:gd name="T124" fmla="*/ 505 w 1152"/>
                <a:gd name="T125" fmla="*/ 41 h 90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52"/>
                <a:gd name="T190" fmla="*/ 0 h 906"/>
                <a:gd name="T191" fmla="*/ 1152 w 1152"/>
                <a:gd name="T192" fmla="*/ 906 h 90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52" h="906">
                  <a:moveTo>
                    <a:pt x="538" y="52"/>
                  </a:moveTo>
                  <a:lnTo>
                    <a:pt x="538" y="53"/>
                  </a:lnTo>
                  <a:lnTo>
                    <a:pt x="539" y="54"/>
                  </a:lnTo>
                  <a:lnTo>
                    <a:pt x="540" y="54"/>
                  </a:lnTo>
                  <a:lnTo>
                    <a:pt x="540" y="55"/>
                  </a:lnTo>
                  <a:lnTo>
                    <a:pt x="541" y="56"/>
                  </a:lnTo>
                  <a:lnTo>
                    <a:pt x="540" y="58"/>
                  </a:lnTo>
                  <a:lnTo>
                    <a:pt x="541" y="58"/>
                  </a:lnTo>
                  <a:lnTo>
                    <a:pt x="542" y="59"/>
                  </a:lnTo>
                  <a:lnTo>
                    <a:pt x="542" y="60"/>
                  </a:lnTo>
                  <a:lnTo>
                    <a:pt x="543" y="61"/>
                  </a:lnTo>
                  <a:lnTo>
                    <a:pt x="544" y="61"/>
                  </a:lnTo>
                  <a:lnTo>
                    <a:pt x="544" y="63"/>
                  </a:lnTo>
                  <a:lnTo>
                    <a:pt x="544" y="64"/>
                  </a:lnTo>
                  <a:lnTo>
                    <a:pt x="544" y="66"/>
                  </a:lnTo>
                  <a:lnTo>
                    <a:pt x="543" y="66"/>
                  </a:lnTo>
                  <a:lnTo>
                    <a:pt x="543" y="67"/>
                  </a:lnTo>
                  <a:lnTo>
                    <a:pt x="543" y="69"/>
                  </a:lnTo>
                  <a:lnTo>
                    <a:pt x="543" y="70"/>
                  </a:lnTo>
                  <a:lnTo>
                    <a:pt x="542" y="71"/>
                  </a:lnTo>
                  <a:lnTo>
                    <a:pt x="541" y="72"/>
                  </a:lnTo>
                  <a:lnTo>
                    <a:pt x="539" y="74"/>
                  </a:lnTo>
                  <a:lnTo>
                    <a:pt x="538" y="74"/>
                  </a:lnTo>
                  <a:lnTo>
                    <a:pt x="538" y="75"/>
                  </a:lnTo>
                  <a:lnTo>
                    <a:pt x="538" y="76"/>
                  </a:lnTo>
                  <a:lnTo>
                    <a:pt x="537" y="77"/>
                  </a:lnTo>
                  <a:lnTo>
                    <a:pt x="537" y="78"/>
                  </a:lnTo>
                  <a:lnTo>
                    <a:pt x="536" y="78"/>
                  </a:lnTo>
                  <a:lnTo>
                    <a:pt x="535" y="78"/>
                  </a:lnTo>
                  <a:lnTo>
                    <a:pt x="534" y="80"/>
                  </a:lnTo>
                  <a:lnTo>
                    <a:pt x="535" y="81"/>
                  </a:lnTo>
                  <a:lnTo>
                    <a:pt x="535" y="82"/>
                  </a:lnTo>
                  <a:lnTo>
                    <a:pt x="534" y="83"/>
                  </a:lnTo>
                  <a:lnTo>
                    <a:pt x="534" y="84"/>
                  </a:lnTo>
                  <a:lnTo>
                    <a:pt x="533" y="84"/>
                  </a:lnTo>
                  <a:lnTo>
                    <a:pt x="532" y="84"/>
                  </a:lnTo>
                  <a:lnTo>
                    <a:pt x="531" y="84"/>
                  </a:lnTo>
                  <a:lnTo>
                    <a:pt x="531" y="85"/>
                  </a:lnTo>
                  <a:lnTo>
                    <a:pt x="530" y="85"/>
                  </a:lnTo>
                  <a:lnTo>
                    <a:pt x="529" y="86"/>
                  </a:lnTo>
                  <a:lnTo>
                    <a:pt x="527" y="85"/>
                  </a:lnTo>
                  <a:lnTo>
                    <a:pt x="527" y="86"/>
                  </a:lnTo>
                  <a:lnTo>
                    <a:pt x="527" y="87"/>
                  </a:lnTo>
                  <a:lnTo>
                    <a:pt x="528" y="87"/>
                  </a:lnTo>
                  <a:lnTo>
                    <a:pt x="529" y="88"/>
                  </a:lnTo>
                  <a:lnTo>
                    <a:pt x="529" y="90"/>
                  </a:lnTo>
                  <a:lnTo>
                    <a:pt x="529" y="91"/>
                  </a:lnTo>
                  <a:lnTo>
                    <a:pt x="529" y="92"/>
                  </a:lnTo>
                  <a:lnTo>
                    <a:pt x="530" y="92"/>
                  </a:lnTo>
                  <a:lnTo>
                    <a:pt x="530" y="93"/>
                  </a:lnTo>
                  <a:lnTo>
                    <a:pt x="531" y="94"/>
                  </a:lnTo>
                  <a:lnTo>
                    <a:pt x="532" y="93"/>
                  </a:lnTo>
                  <a:lnTo>
                    <a:pt x="533" y="94"/>
                  </a:lnTo>
                  <a:lnTo>
                    <a:pt x="533" y="93"/>
                  </a:lnTo>
                  <a:lnTo>
                    <a:pt x="533" y="92"/>
                  </a:lnTo>
                  <a:lnTo>
                    <a:pt x="534" y="92"/>
                  </a:lnTo>
                  <a:lnTo>
                    <a:pt x="533" y="92"/>
                  </a:lnTo>
                  <a:lnTo>
                    <a:pt x="534" y="91"/>
                  </a:lnTo>
                  <a:lnTo>
                    <a:pt x="535" y="91"/>
                  </a:lnTo>
                  <a:lnTo>
                    <a:pt x="535" y="90"/>
                  </a:lnTo>
                  <a:lnTo>
                    <a:pt x="535" y="89"/>
                  </a:lnTo>
                  <a:lnTo>
                    <a:pt x="536" y="88"/>
                  </a:lnTo>
                  <a:lnTo>
                    <a:pt x="536" y="87"/>
                  </a:lnTo>
                  <a:lnTo>
                    <a:pt x="537" y="87"/>
                  </a:lnTo>
                  <a:lnTo>
                    <a:pt x="538" y="87"/>
                  </a:lnTo>
                  <a:lnTo>
                    <a:pt x="539" y="87"/>
                  </a:lnTo>
                  <a:lnTo>
                    <a:pt x="540" y="87"/>
                  </a:lnTo>
                  <a:lnTo>
                    <a:pt x="541" y="87"/>
                  </a:lnTo>
                  <a:lnTo>
                    <a:pt x="541" y="86"/>
                  </a:lnTo>
                  <a:lnTo>
                    <a:pt x="541" y="85"/>
                  </a:lnTo>
                  <a:lnTo>
                    <a:pt x="542" y="85"/>
                  </a:lnTo>
                  <a:lnTo>
                    <a:pt x="541" y="85"/>
                  </a:lnTo>
                  <a:lnTo>
                    <a:pt x="542" y="85"/>
                  </a:lnTo>
                  <a:lnTo>
                    <a:pt x="542" y="84"/>
                  </a:lnTo>
                  <a:lnTo>
                    <a:pt x="542" y="83"/>
                  </a:lnTo>
                  <a:lnTo>
                    <a:pt x="543" y="82"/>
                  </a:lnTo>
                  <a:lnTo>
                    <a:pt x="544" y="82"/>
                  </a:lnTo>
                  <a:lnTo>
                    <a:pt x="544" y="81"/>
                  </a:lnTo>
                  <a:lnTo>
                    <a:pt x="545" y="81"/>
                  </a:lnTo>
                  <a:lnTo>
                    <a:pt x="546" y="81"/>
                  </a:lnTo>
                  <a:lnTo>
                    <a:pt x="547" y="81"/>
                  </a:lnTo>
                  <a:lnTo>
                    <a:pt x="548" y="81"/>
                  </a:lnTo>
                  <a:lnTo>
                    <a:pt x="549" y="81"/>
                  </a:lnTo>
                  <a:lnTo>
                    <a:pt x="549" y="82"/>
                  </a:lnTo>
                  <a:lnTo>
                    <a:pt x="550" y="82"/>
                  </a:lnTo>
                  <a:lnTo>
                    <a:pt x="550" y="83"/>
                  </a:lnTo>
                  <a:lnTo>
                    <a:pt x="552" y="84"/>
                  </a:lnTo>
                  <a:lnTo>
                    <a:pt x="553" y="84"/>
                  </a:lnTo>
                  <a:lnTo>
                    <a:pt x="553" y="83"/>
                  </a:lnTo>
                  <a:lnTo>
                    <a:pt x="554" y="83"/>
                  </a:lnTo>
                  <a:lnTo>
                    <a:pt x="554" y="82"/>
                  </a:lnTo>
                  <a:lnTo>
                    <a:pt x="554" y="83"/>
                  </a:lnTo>
                  <a:lnTo>
                    <a:pt x="554" y="82"/>
                  </a:lnTo>
                  <a:lnTo>
                    <a:pt x="554" y="83"/>
                  </a:lnTo>
                  <a:lnTo>
                    <a:pt x="555" y="82"/>
                  </a:lnTo>
                  <a:lnTo>
                    <a:pt x="555" y="83"/>
                  </a:lnTo>
                  <a:lnTo>
                    <a:pt x="556" y="82"/>
                  </a:lnTo>
                  <a:lnTo>
                    <a:pt x="557" y="81"/>
                  </a:lnTo>
                  <a:lnTo>
                    <a:pt x="556" y="81"/>
                  </a:lnTo>
                  <a:lnTo>
                    <a:pt x="557" y="81"/>
                  </a:lnTo>
                  <a:lnTo>
                    <a:pt x="557" y="80"/>
                  </a:lnTo>
                  <a:lnTo>
                    <a:pt x="558" y="80"/>
                  </a:lnTo>
                  <a:lnTo>
                    <a:pt x="559" y="80"/>
                  </a:lnTo>
                  <a:lnTo>
                    <a:pt x="560" y="80"/>
                  </a:lnTo>
                  <a:lnTo>
                    <a:pt x="561" y="80"/>
                  </a:lnTo>
                  <a:lnTo>
                    <a:pt x="562" y="80"/>
                  </a:lnTo>
                  <a:lnTo>
                    <a:pt x="563" y="80"/>
                  </a:lnTo>
                  <a:lnTo>
                    <a:pt x="563" y="81"/>
                  </a:lnTo>
                  <a:lnTo>
                    <a:pt x="563" y="80"/>
                  </a:lnTo>
                  <a:lnTo>
                    <a:pt x="563" y="81"/>
                  </a:lnTo>
                  <a:lnTo>
                    <a:pt x="564" y="80"/>
                  </a:lnTo>
                  <a:lnTo>
                    <a:pt x="564" y="81"/>
                  </a:lnTo>
                  <a:lnTo>
                    <a:pt x="565" y="81"/>
                  </a:lnTo>
                  <a:lnTo>
                    <a:pt x="566" y="81"/>
                  </a:lnTo>
                  <a:lnTo>
                    <a:pt x="567" y="81"/>
                  </a:lnTo>
                  <a:lnTo>
                    <a:pt x="567" y="80"/>
                  </a:lnTo>
                  <a:lnTo>
                    <a:pt x="568" y="80"/>
                  </a:lnTo>
                  <a:lnTo>
                    <a:pt x="568" y="79"/>
                  </a:lnTo>
                  <a:lnTo>
                    <a:pt x="568" y="80"/>
                  </a:lnTo>
                  <a:lnTo>
                    <a:pt x="569" y="79"/>
                  </a:lnTo>
                  <a:lnTo>
                    <a:pt x="568" y="79"/>
                  </a:lnTo>
                  <a:lnTo>
                    <a:pt x="568" y="78"/>
                  </a:lnTo>
                  <a:lnTo>
                    <a:pt x="569" y="78"/>
                  </a:lnTo>
                  <a:lnTo>
                    <a:pt x="569" y="79"/>
                  </a:lnTo>
                  <a:lnTo>
                    <a:pt x="569" y="78"/>
                  </a:lnTo>
                  <a:lnTo>
                    <a:pt x="570" y="78"/>
                  </a:lnTo>
                  <a:lnTo>
                    <a:pt x="571" y="79"/>
                  </a:lnTo>
                  <a:lnTo>
                    <a:pt x="571" y="78"/>
                  </a:lnTo>
                  <a:lnTo>
                    <a:pt x="572" y="78"/>
                  </a:lnTo>
                  <a:lnTo>
                    <a:pt x="573" y="78"/>
                  </a:lnTo>
                  <a:lnTo>
                    <a:pt x="573" y="77"/>
                  </a:lnTo>
                  <a:lnTo>
                    <a:pt x="574" y="77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4"/>
                  </a:lnTo>
                  <a:lnTo>
                    <a:pt x="575" y="73"/>
                  </a:lnTo>
                  <a:lnTo>
                    <a:pt x="575" y="72"/>
                  </a:lnTo>
                  <a:lnTo>
                    <a:pt x="576" y="72"/>
                  </a:lnTo>
                  <a:lnTo>
                    <a:pt x="576" y="71"/>
                  </a:lnTo>
                  <a:lnTo>
                    <a:pt x="576" y="72"/>
                  </a:lnTo>
                  <a:lnTo>
                    <a:pt x="576" y="71"/>
                  </a:lnTo>
                  <a:lnTo>
                    <a:pt x="576" y="72"/>
                  </a:lnTo>
                  <a:lnTo>
                    <a:pt x="576" y="71"/>
                  </a:lnTo>
                  <a:lnTo>
                    <a:pt x="576" y="72"/>
                  </a:lnTo>
                  <a:lnTo>
                    <a:pt x="577" y="72"/>
                  </a:lnTo>
                  <a:lnTo>
                    <a:pt x="577" y="71"/>
                  </a:lnTo>
                  <a:lnTo>
                    <a:pt x="577" y="72"/>
                  </a:lnTo>
                  <a:lnTo>
                    <a:pt x="578" y="72"/>
                  </a:lnTo>
                  <a:lnTo>
                    <a:pt x="578" y="71"/>
                  </a:lnTo>
                  <a:lnTo>
                    <a:pt x="579" y="71"/>
                  </a:lnTo>
                  <a:lnTo>
                    <a:pt x="580" y="71"/>
                  </a:lnTo>
                  <a:lnTo>
                    <a:pt x="580" y="69"/>
                  </a:lnTo>
                  <a:lnTo>
                    <a:pt x="581" y="69"/>
                  </a:lnTo>
                  <a:lnTo>
                    <a:pt x="581" y="68"/>
                  </a:lnTo>
                  <a:lnTo>
                    <a:pt x="582" y="68"/>
                  </a:lnTo>
                  <a:lnTo>
                    <a:pt x="582" y="67"/>
                  </a:lnTo>
                  <a:lnTo>
                    <a:pt x="583" y="67"/>
                  </a:lnTo>
                  <a:lnTo>
                    <a:pt x="583" y="66"/>
                  </a:lnTo>
                  <a:lnTo>
                    <a:pt x="584" y="66"/>
                  </a:lnTo>
                  <a:lnTo>
                    <a:pt x="585" y="65"/>
                  </a:lnTo>
                  <a:lnTo>
                    <a:pt x="585" y="64"/>
                  </a:lnTo>
                  <a:lnTo>
                    <a:pt x="586" y="64"/>
                  </a:lnTo>
                  <a:lnTo>
                    <a:pt x="587" y="64"/>
                  </a:lnTo>
                  <a:lnTo>
                    <a:pt x="587" y="63"/>
                  </a:lnTo>
                  <a:lnTo>
                    <a:pt x="588" y="63"/>
                  </a:lnTo>
                  <a:lnTo>
                    <a:pt x="589" y="63"/>
                  </a:lnTo>
                  <a:lnTo>
                    <a:pt x="589" y="64"/>
                  </a:lnTo>
                  <a:lnTo>
                    <a:pt x="590" y="64"/>
                  </a:lnTo>
                  <a:lnTo>
                    <a:pt x="590" y="65"/>
                  </a:lnTo>
                  <a:lnTo>
                    <a:pt x="591" y="65"/>
                  </a:lnTo>
                  <a:lnTo>
                    <a:pt x="592" y="65"/>
                  </a:lnTo>
                  <a:lnTo>
                    <a:pt x="593" y="65"/>
                  </a:lnTo>
                  <a:lnTo>
                    <a:pt x="593" y="66"/>
                  </a:lnTo>
                  <a:lnTo>
                    <a:pt x="594" y="66"/>
                  </a:lnTo>
                  <a:lnTo>
                    <a:pt x="594" y="65"/>
                  </a:lnTo>
                  <a:lnTo>
                    <a:pt x="595" y="65"/>
                  </a:lnTo>
                  <a:lnTo>
                    <a:pt x="596" y="65"/>
                  </a:lnTo>
                  <a:lnTo>
                    <a:pt x="596" y="66"/>
                  </a:lnTo>
                  <a:lnTo>
                    <a:pt x="596" y="65"/>
                  </a:lnTo>
                  <a:lnTo>
                    <a:pt x="597" y="65"/>
                  </a:lnTo>
                  <a:lnTo>
                    <a:pt x="597" y="64"/>
                  </a:lnTo>
                  <a:lnTo>
                    <a:pt x="598" y="64"/>
                  </a:lnTo>
                  <a:lnTo>
                    <a:pt x="598" y="63"/>
                  </a:lnTo>
                  <a:lnTo>
                    <a:pt x="599" y="62"/>
                  </a:lnTo>
                  <a:lnTo>
                    <a:pt x="600" y="62"/>
                  </a:lnTo>
                  <a:lnTo>
                    <a:pt x="600" y="63"/>
                  </a:lnTo>
                  <a:lnTo>
                    <a:pt x="601" y="63"/>
                  </a:lnTo>
                  <a:lnTo>
                    <a:pt x="602" y="63"/>
                  </a:lnTo>
                  <a:lnTo>
                    <a:pt x="602" y="62"/>
                  </a:lnTo>
                  <a:lnTo>
                    <a:pt x="603" y="62"/>
                  </a:lnTo>
                  <a:lnTo>
                    <a:pt x="604" y="61"/>
                  </a:lnTo>
                  <a:lnTo>
                    <a:pt x="604" y="60"/>
                  </a:lnTo>
                  <a:lnTo>
                    <a:pt x="605" y="60"/>
                  </a:lnTo>
                  <a:lnTo>
                    <a:pt x="606" y="60"/>
                  </a:lnTo>
                  <a:lnTo>
                    <a:pt x="606" y="59"/>
                  </a:lnTo>
                  <a:lnTo>
                    <a:pt x="605" y="59"/>
                  </a:lnTo>
                  <a:lnTo>
                    <a:pt x="606" y="58"/>
                  </a:lnTo>
                  <a:lnTo>
                    <a:pt x="607" y="58"/>
                  </a:lnTo>
                  <a:lnTo>
                    <a:pt x="608" y="57"/>
                  </a:lnTo>
                  <a:lnTo>
                    <a:pt x="607" y="57"/>
                  </a:lnTo>
                  <a:lnTo>
                    <a:pt x="608" y="57"/>
                  </a:lnTo>
                  <a:lnTo>
                    <a:pt x="609" y="57"/>
                  </a:lnTo>
                  <a:lnTo>
                    <a:pt x="610" y="57"/>
                  </a:lnTo>
                  <a:lnTo>
                    <a:pt x="610" y="56"/>
                  </a:lnTo>
                  <a:lnTo>
                    <a:pt x="611" y="56"/>
                  </a:lnTo>
                  <a:lnTo>
                    <a:pt x="611" y="55"/>
                  </a:lnTo>
                  <a:lnTo>
                    <a:pt x="612" y="55"/>
                  </a:lnTo>
                  <a:lnTo>
                    <a:pt x="611" y="55"/>
                  </a:lnTo>
                  <a:lnTo>
                    <a:pt x="611" y="54"/>
                  </a:lnTo>
                  <a:lnTo>
                    <a:pt x="612" y="54"/>
                  </a:lnTo>
                  <a:lnTo>
                    <a:pt x="612" y="55"/>
                  </a:lnTo>
                  <a:lnTo>
                    <a:pt x="613" y="54"/>
                  </a:lnTo>
                  <a:lnTo>
                    <a:pt x="614" y="54"/>
                  </a:lnTo>
                  <a:lnTo>
                    <a:pt x="615" y="54"/>
                  </a:lnTo>
                  <a:lnTo>
                    <a:pt x="614" y="54"/>
                  </a:lnTo>
                  <a:lnTo>
                    <a:pt x="614" y="53"/>
                  </a:lnTo>
                  <a:lnTo>
                    <a:pt x="615" y="53"/>
                  </a:lnTo>
                  <a:lnTo>
                    <a:pt x="614" y="53"/>
                  </a:lnTo>
                  <a:lnTo>
                    <a:pt x="615" y="52"/>
                  </a:lnTo>
                  <a:lnTo>
                    <a:pt x="616" y="52"/>
                  </a:lnTo>
                  <a:lnTo>
                    <a:pt x="616" y="51"/>
                  </a:lnTo>
                  <a:lnTo>
                    <a:pt x="617" y="51"/>
                  </a:lnTo>
                  <a:lnTo>
                    <a:pt x="617" y="50"/>
                  </a:lnTo>
                  <a:lnTo>
                    <a:pt x="618" y="50"/>
                  </a:lnTo>
                  <a:lnTo>
                    <a:pt x="619" y="49"/>
                  </a:lnTo>
                  <a:lnTo>
                    <a:pt x="619" y="50"/>
                  </a:lnTo>
                  <a:lnTo>
                    <a:pt x="620" y="49"/>
                  </a:lnTo>
                  <a:lnTo>
                    <a:pt x="621" y="49"/>
                  </a:lnTo>
                  <a:lnTo>
                    <a:pt x="621" y="48"/>
                  </a:lnTo>
                  <a:lnTo>
                    <a:pt x="622" y="47"/>
                  </a:lnTo>
                  <a:lnTo>
                    <a:pt x="622" y="46"/>
                  </a:lnTo>
                  <a:lnTo>
                    <a:pt x="623" y="46"/>
                  </a:lnTo>
                  <a:lnTo>
                    <a:pt x="624" y="46"/>
                  </a:lnTo>
                  <a:lnTo>
                    <a:pt x="625" y="46"/>
                  </a:lnTo>
                  <a:lnTo>
                    <a:pt x="625" y="45"/>
                  </a:lnTo>
                  <a:lnTo>
                    <a:pt x="626" y="46"/>
                  </a:lnTo>
                  <a:lnTo>
                    <a:pt x="626" y="45"/>
                  </a:lnTo>
                  <a:lnTo>
                    <a:pt x="627" y="45"/>
                  </a:lnTo>
                  <a:lnTo>
                    <a:pt x="628" y="45"/>
                  </a:lnTo>
                  <a:lnTo>
                    <a:pt x="628" y="46"/>
                  </a:lnTo>
                  <a:lnTo>
                    <a:pt x="629" y="45"/>
                  </a:lnTo>
                  <a:lnTo>
                    <a:pt x="629" y="46"/>
                  </a:lnTo>
                  <a:lnTo>
                    <a:pt x="630" y="46"/>
                  </a:lnTo>
                  <a:lnTo>
                    <a:pt x="631" y="46"/>
                  </a:lnTo>
                  <a:lnTo>
                    <a:pt x="632" y="46"/>
                  </a:lnTo>
                  <a:lnTo>
                    <a:pt x="632" y="47"/>
                  </a:lnTo>
                  <a:lnTo>
                    <a:pt x="633" y="47"/>
                  </a:lnTo>
                  <a:lnTo>
                    <a:pt x="634" y="47"/>
                  </a:lnTo>
                  <a:lnTo>
                    <a:pt x="635" y="47"/>
                  </a:lnTo>
                  <a:lnTo>
                    <a:pt x="636" y="47"/>
                  </a:lnTo>
                  <a:lnTo>
                    <a:pt x="637" y="46"/>
                  </a:lnTo>
                  <a:lnTo>
                    <a:pt x="638" y="45"/>
                  </a:lnTo>
                  <a:lnTo>
                    <a:pt x="638" y="44"/>
                  </a:lnTo>
                  <a:lnTo>
                    <a:pt x="639" y="43"/>
                  </a:lnTo>
                  <a:lnTo>
                    <a:pt x="639" y="42"/>
                  </a:lnTo>
                  <a:lnTo>
                    <a:pt x="640" y="41"/>
                  </a:lnTo>
                  <a:lnTo>
                    <a:pt x="640" y="42"/>
                  </a:lnTo>
                  <a:lnTo>
                    <a:pt x="640" y="41"/>
                  </a:lnTo>
                  <a:lnTo>
                    <a:pt x="641" y="41"/>
                  </a:lnTo>
                  <a:lnTo>
                    <a:pt x="641" y="40"/>
                  </a:lnTo>
                  <a:lnTo>
                    <a:pt x="642" y="40"/>
                  </a:lnTo>
                  <a:lnTo>
                    <a:pt x="645" y="39"/>
                  </a:lnTo>
                  <a:lnTo>
                    <a:pt x="646" y="39"/>
                  </a:lnTo>
                  <a:lnTo>
                    <a:pt x="645" y="39"/>
                  </a:lnTo>
                  <a:lnTo>
                    <a:pt x="645" y="38"/>
                  </a:lnTo>
                  <a:lnTo>
                    <a:pt x="646" y="38"/>
                  </a:lnTo>
                  <a:lnTo>
                    <a:pt x="646" y="39"/>
                  </a:lnTo>
                  <a:lnTo>
                    <a:pt x="647" y="38"/>
                  </a:lnTo>
                  <a:lnTo>
                    <a:pt x="648" y="38"/>
                  </a:lnTo>
                  <a:lnTo>
                    <a:pt x="647" y="37"/>
                  </a:lnTo>
                  <a:lnTo>
                    <a:pt x="648" y="37"/>
                  </a:lnTo>
                  <a:lnTo>
                    <a:pt x="648" y="36"/>
                  </a:lnTo>
                  <a:lnTo>
                    <a:pt x="649" y="36"/>
                  </a:lnTo>
                  <a:lnTo>
                    <a:pt x="650" y="36"/>
                  </a:lnTo>
                  <a:lnTo>
                    <a:pt x="651" y="36"/>
                  </a:lnTo>
                  <a:lnTo>
                    <a:pt x="651" y="35"/>
                  </a:lnTo>
                  <a:lnTo>
                    <a:pt x="652" y="35"/>
                  </a:lnTo>
                  <a:lnTo>
                    <a:pt x="653" y="35"/>
                  </a:lnTo>
                  <a:lnTo>
                    <a:pt x="654" y="35"/>
                  </a:lnTo>
                  <a:lnTo>
                    <a:pt x="654" y="34"/>
                  </a:lnTo>
                  <a:lnTo>
                    <a:pt x="655" y="34"/>
                  </a:lnTo>
                  <a:lnTo>
                    <a:pt x="655" y="33"/>
                  </a:lnTo>
                  <a:lnTo>
                    <a:pt x="656" y="34"/>
                  </a:lnTo>
                  <a:lnTo>
                    <a:pt x="656" y="33"/>
                  </a:lnTo>
                  <a:lnTo>
                    <a:pt x="657" y="33"/>
                  </a:lnTo>
                  <a:lnTo>
                    <a:pt x="658" y="32"/>
                  </a:lnTo>
                  <a:lnTo>
                    <a:pt x="658" y="33"/>
                  </a:lnTo>
                  <a:lnTo>
                    <a:pt x="658" y="32"/>
                  </a:lnTo>
                  <a:lnTo>
                    <a:pt x="659" y="32"/>
                  </a:lnTo>
                  <a:lnTo>
                    <a:pt x="660" y="31"/>
                  </a:lnTo>
                  <a:lnTo>
                    <a:pt x="661" y="31"/>
                  </a:lnTo>
                  <a:lnTo>
                    <a:pt x="662" y="31"/>
                  </a:lnTo>
                  <a:lnTo>
                    <a:pt x="662" y="30"/>
                  </a:lnTo>
                  <a:lnTo>
                    <a:pt x="661" y="30"/>
                  </a:lnTo>
                  <a:lnTo>
                    <a:pt x="661" y="31"/>
                  </a:lnTo>
                  <a:lnTo>
                    <a:pt x="661" y="30"/>
                  </a:lnTo>
                  <a:lnTo>
                    <a:pt x="660" y="30"/>
                  </a:lnTo>
                  <a:lnTo>
                    <a:pt x="661" y="30"/>
                  </a:lnTo>
                  <a:lnTo>
                    <a:pt x="661" y="29"/>
                  </a:lnTo>
                  <a:lnTo>
                    <a:pt x="661" y="28"/>
                  </a:lnTo>
                  <a:lnTo>
                    <a:pt x="661" y="27"/>
                  </a:lnTo>
                  <a:lnTo>
                    <a:pt x="662" y="27"/>
                  </a:lnTo>
                  <a:lnTo>
                    <a:pt x="663" y="27"/>
                  </a:lnTo>
                  <a:lnTo>
                    <a:pt x="664" y="27"/>
                  </a:lnTo>
                  <a:lnTo>
                    <a:pt x="663" y="26"/>
                  </a:lnTo>
                  <a:lnTo>
                    <a:pt x="663" y="27"/>
                  </a:lnTo>
                  <a:lnTo>
                    <a:pt x="663" y="26"/>
                  </a:lnTo>
                  <a:lnTo>
                    <a:pt x="663" y="25"/>
                  </a:lnTo>
                  <a:lnTo>
                    <a:pt x="664" y="25"/>
                  </a:lnTo>
                  <a:lnTo>
                    <a:pt x="664" y="24"/>
                  </a:lnTo>
                  <a:lnTo>
                    <a:pt x="663" y="24"/>
                  </a:lnTo>
                  <a:lnTo>
                    <a:pt x="663" y="23"/>
                  </a:lnTo>
                  <a:lnTo>
                    <a:pt x="664" y="23"/>
                  </a:lnTo>
                  <a:lnTo>
                    <a:pt x="665" y="23"/>
                  </a:lnTo>
                  <a:lnTo>
                    <a:pt x="666" y="23"/>
                  </a:lnTo>
                  <a:lnTo>
                    <a:pt x="665" y="22"/>
                  </a:lnTo>
                  <a:lnTo>
                    <a:pt x="666" y="22"/>
                  </a:lnTo>
                  <a:lnTo>
                    <a:pt x="666" y="23"/>
                  </a:lnTo>
                  <a:lnTo>
                    <a:pt x="667" y="23"/>
                  </a:lnTo>
                  <a:lnTo>
                    <a:pt x="667" y="22"/>
                  </a:lnTo>
                  <a:lnTo>
                    <a:pt x="668" y="22"/>
                  </a:lnTo>
                  <a:lnTo>
                    <a:pt x="669" y="21"/>
                  </a:lnTo>
                  <a:lnTo>
                    <a:pt x="670" y="21"/>
                  </a:lnTo>
                  <a:lnTo>
                    <a:pt x="671" y="21"/>
                  </a:lnTo>
                  <a:lnTo>
                    <a:pt x="672" y="21"/>
                  </a:lnTo>
                  <a:lnTo>
                    <a:pt x="672" y="20"/>
                  </a:lnTo>
                  <a:lnTo>
                    <a:pt x="673" y="20"/>
                  </a:lnTo>
                  <a:lnTo>
                    <a:pt x="674" y="20"/>
                  </a:lnTo>
                  <a:lnTo>
                    <a:pt x="675" y="19"/>
                  </a:lnTo>
                  <a:lnTo>
                    <a:pt x="675" y="18"/>
                  </a:lnTo>
                  <a:lnTo>
                    <a:pt x="675" y="19"/>
                  </a:lnTo>
                  <a:lnTo>
                    <a:pt x="675" y="18"/>
                  </a:lnTo>
                  <a:lnTo>
                    <a:pt x="676" y="18"/>
                  </a:lnTo>
                  <a:lnTo>
                    <a:pt x="676" y="19"/>
                  </a:lnTo>
                  <a:lnTo>
                    <a:pt x="677" y="18"/>
                  </a:lnTo>
                  <a:lnTo>
                    <a:pt x="677" y="19"/>
                  </a:lnTo>
                  <a:lnTo>
                    <a:pt x="677" y="18"/>
                  </a:lnTo>
                  <a:lnTo>
                    <a:pt x="678" y="17"/>
                  </a:lnTo>
                  <a:lnTo>
                    <a:pt x="678" y="16"/>
                  </a:lnTo>
                  <a:lnTo>
                    <a:pt x="679" y="16"/>
                  </a:lnTo>
                  <a:lnTo>
                    <a:pt x="679" y="15"/>
                  </a:lnTo>
                  <a:lnTo>
                    <a:pt x="680" y="16"/>
                  </a:lnTo>
                  <a:lnTo>
                    <a:pt x="681" y="15"/>
                  </a:lnTo>
                  <a:lnTo>
                    <a:pt x="681" y="16"/>
                  </a:lnTo>
                  <a:lnTo>
                    <a:pt x="680" y="16"/>
                  </a:lnTo>
                  <a:lnTo>
                    <a:pt x="681" y="16"/>
                  </a:lnTo>
                  <a:lnTo>
                    <a:pt x="682" y="15"/>
                  </a:lnTo>
                  <a:lnTo>
                    <a:pt x="681" y="15"/>
                  </a:lnTo>
                  <a:lnTo>
                    <a:pt x="682" y="15"/>
                  </a:lnTo>
                  <a:lnTo>
                    <a:pt x="681" y="14"/>
                  </a:lnTo>
                  <a:lnTo>
                    <a:pt x="682" y="14"/>
                  </a:lnTo>
                  <a:lnTo>
                    <a:pt x="682" y="13"/>
                  </a:lnTo>
                  <a:lnTo>
                    <a:pt x="683" y="13"/>
                  </a:lnTo>
                  <a:lnTo>
                    <a:pt x="683" y="14"/>
                  </a:lnTo>
                  <a:lnTo>
                    <a:pt x="683" y="13"/>
                  </a:lnTo>
                  <a:lnTo>
                    <a:pt x="684" y="13"/>
                  </a:lnTo>
                  <a:lnTo>
                    <a:pt x="683" y="13"/>
                  </a:lnTo>
                  <a:lnTo>
                    <a:pt x="684" y="13"/>
                  </a:lnTo>
                  <a:lnTo>
                    <a:pt x="685" y="13"/>
                  </a:lnTo>
                  <a:lnTo>
                    <a:pt x="685" y="12"/>
                  </a:lnTo>
                  <a:lnTo>
                    <a:pt x="686" y="11"/>
                  </a:lnTo>
                  <a:lnTo>
                    <a:pt x="686" y="12"/>
                  </a:lnTo>
                  <a:lnTo>
                    <a:pt x="687" y="11"/>
                  </a:lnTo>
                  <a:lnTo>
                    <a:pt x="687" y="10"/>
                  </a:lnTo>
                  <a:lnTo>
                    <a:pt x="688" y="11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89" y="10"/>
                  </a:lnTo>
                  <a:lnTo>
                    <a:pt x="689" y="9"/>
                  </a:lnTo>
                  <a:lnTo>
                    <a:pt x="690" y="9"/>
                  </a:lnTo>
                  <a:lnTo>
                    <a:pt x="691" y="9"/>
                  </a:lnTo>
                  <a:lnTo>
                    <a:pt x="692" y="9"/>
                  </a:lnTo>
                  <a:lnTo>
                    <a:pt x="692" y="8"/>
                  </a:lnTo>
                  <a:lnTo>
                    <a:pt x="693" y="8"/>
                  </a:lnTo>
                  <a:lnTo>
                    <a:pt x="694" y="9"/>
                  </a:lnTo>
                  <a:lnTo>
                    <a:pt x="694" y="8"/>
                  </a:lnTo>
                  <a:lnTo>
                    <a:pt x="694" y="7"/>
                  </a:lnTo>
                  <a:lnTo>
                    <a:pt x="695" y="7"/>
                  </a:lnTo>
                  <a:lnTo>
                    <a:pt x="696" y="7"/>
                  </a:lnTo>
                  <a:lnTo>
                    <a:pt x="697" y="8"/>
                  </a:lnTo>
                  <a:lnTo>
                    <a:pt x="697" y="7"/>
                  </a:lnTo>
                  <a:lnTo>
                    <a:pt x="698" y="7"/>
                  </a:lnTo>
                  <a:lnTo>
                    <a:pt x="699" y="7"/>
                  </a:lnTo>
                  <a:lnTo>
                    <a:pt x="700" y="7"/>
                  </a:lnTo>
                  <a:lnTo>
                    <a:pt x="700" y="8"/>
                  </a:lnTo>
                  <a:lnTo>
                    <a:pt x="700" y="7"/>
                  </a:lnTo>
                  <a:lnTo>
                    <a:pt x="701" y="7"/>
                  </a:lnTo>
                  <a:lnTo>
                    <a:pt x="701" y="6"/>
                  </a:lnTo>
                  <a:lnTo>
                    <a:pt x="702" y="6"/>
                  </a:lnTo>
                  <a:lnTo>
                    <a:pt x="702" y="7"/>
                  </a:lnTo>
                  <a:lnTo>
                    <a:pt x="702" y="6"/>
                  </a:lnTo>
                  <a:lnTo>
                    <a:pt x="703" y="6"/>
                  </a:lnTo>
                  <a:lnTo>
                    <a:pt x="704" y="6"/>
                  </a:lnTo>
                  <a:lnTo>
                    <a:pt x="705" y="6"/>
                  </a:lnTo>
                  <a:lnTo>
                    <a:pt x="705" y="5"/>
                  </a:lnTo>
                  <a:lnTo>
                    <a:pt x="706" y="4"/>
                  </a:lnTo>
                  <a:lnTo>
                    <a:pt x="708" y="3"/>
                  </a:lnTo>
                  <a:lnTo>
                    <a:pt x="709" y="3"/>
                  </a:lnTo>
                  <a:lnTo>
                    <a:pt x="710" y="3"/>
                  </a:lnTo>
                  <a:lnTo>
                    <a:pt x="711" y="3"/>
                  </a:lnTo>
                  <a:lnTo>
                    <a:pt x="712" y="3"/>
                  </a:lnTo>
                  <a:lnTo>
                    <a:pt x="711" y="2"/>
                  </a:lnTo>
                  <a:lnTo>
                    <a:pt x="712" y="2"/>
                  </a:lnTo>
                  <a:lnTo>
                    <a:pt x="712" y="3"/>
                  </a:lnTo>
                  <a:lnTo>
                    <a:pt x="713" y="3"/>
                  </a:lnTo>
                  <a:lnTo>
                    <a:pt x="714" y="2"/>
                  </a:lnTo>
                  <a:lnTo>
                    <a:pt x="715" y="2"/>
                  </a:lnTo>
                  <a:lnTo>
                    <a:pt x="714" y="1"/>
                  </a:lnTo>
                  <a:lnTo>
                    <a:pt x="715" y="1"/>
                  </a:lnTo>
                  <a:lnTo>
                    <a:pt x="716" y="1"/>
                  </a:lnTo>
                  <a:lnTo>
                    <a:pt x="718" y="0"/>
                  </a:lnTo>
                  <a:lnTo>
                    <a:pt x="719" y="1"/>
                  </a:lnTo>
                  <a:lnTo>
                    <a:pt x="721" y="1"/>
                  </a:lnTo>
                  <a:lnTo>
                    <a:pt x="722" y="1"/>
                  </a:lnTo>
                  <a:lnTo>
                    <a:pt x="723" y="1"/>
                  </a:lnTo>
                  <a:lnTo>
                    <a:pt x="724" y="1"/>
                  </a:lnTo>
                  <a:lnTo>
                    <a:pt x="724" y="2"/>
                  </a:lnTo>
                  <a:lnTo>
                    <a:pt x="725" y="2"/>
                  </a:lnTo>
                  <a:lnTo>
                    <a:pt x="726" y="2"/>
                  </a:lnTo>
                  <a:lnTo>
                    <a:pt x="725" y="2"/>
                  </a:lnTo>
                  <a:lnTo>
                    <a:pt x="726" y="2"/>
                  </a:lnTo>
                  <a:lnTo>
                    <a:pt x="726" y="1"/>
                  </a:lnTo>
                  <a:lnTo>
                    <a:pt x="726" y="0"/>
                  </a:lnTo>
                  <a:lnTo>
                    <a:pt x="726" y="1"/>
                  </a:lnTo>
                  <a:lnTo>
                    <a:pt x="727" y="1"/>
                  </a:lnTo>
                  <a:lnTo>
                    <a:pt x="728" y="1"/>
                  </a:lnTo>
                  <a:lnTo>
                    <a:pt x="728" y="0"/>
                  </a:lnTo>
                  <a:lnTo>
                    <a:pt x="729" y="0"/>
                  </a:lnTo>
                  <a:lnTo>
                    <a:pt x="729" y="1"/>
                  </a:lnTo>
                  <a:lnTo>
                    <a:pt x="730" y="2"/>
                  </a:lnTo>
                  <a:lnTo>
                    <a:pt x="731" y="3"/>
                  </a:lnTo>
                  <a:lnTo>
                    <a:pt x="732" y="3"/>
                  </a:lnTo>
                  <a:lnTo>
                    <a:pt x="732" y="4"/>
                  </a:lnTo>
                  <a:lnTo>
                    <a:pt x="733" y="4"/>
                  </a:lnTo>
                  <a:lnTo>
                    <a:pt x="734" y="3"/>
                  </a:lnTo>
                  <a:lnTo>
                    <a:pt x="735" y="4"/>
                  </a:lnTo>
                  <a:lnTo>
                    <a:pt x="736" y="4"/>
                  </a:lnTo>
                  <a:lnTo>
                    <a:pt x="736" y="5"/>
                  </a:lnTo>
                  <a:lnTo>
                    <a:pt x="735" y="5"/>
                  </a:lnTo>
                  <a:lnTo>
                    <a:pt x="735" y="6"/>
                  </a:lnTo>
                  <a:lnTo>
                    <a:pt x="736" y="6"/>
                  </a:lnTo>
                  <a:lnTo>
                    <a:pt x="737" y="6"/>
                  </a:lnTo>
                  <a:lnTo>
                    <a:pt x="737" y="5"/>
                  </a:lnTo>
                  <a:lnTo>
                    <a:pt x="738" y="5"/>
                  </a:lnTo>
                  <a:lnTo>
                    <a:pt x="738" y="4"/>
                  </a:lnTo>
                  <a:lnTo>
                    <a:pt x="739" y="4"/>
                  </a:lnTo>
                  <a:lnTo>
                    <a:pt x="739" y="3"/>
                  </a:lnTo>
                  <a:lnTo>
                    <a:pt x="739" y="4"/>
                  </a:lnTo>
                  <a:lnTo>
                    <a:pt x="739" y="5"/>
                  </a:lnTo>
                  <a:lnTo>
                    <a:pt x="740" y="5"/>
                  </a:lnTo>
                  <a:lnTo>
                    <a:pt x="741" y="5"/>
                  </a:lnTo>
                  <a:lnTo>
                    <a:pt x="741" y="6"/>
                  </a:lnTo>
                  <a:lnTo>
                    <a:pt x="742" y="6"/>
                  </a:lnTo>
                  <a:lnTo>
                    <a:pt x="742" y="5"/>
                  </a:lnTo>
                  <a:lnTo>
                    <a:pt x="743" y="5"/>
                  </a:lnTo>
                  <a:lnTo>
                    <a:pt x="742" y="6"/>
                  </a:lnTo>
                  <a:lnTo>
                    <a:pt x="743" y="6"/>
                  </a:lnTo>
                  <a:lnTo>
                    <a:pt x="742" y="7"/>
                  </a:lnTo>
                  <a:lnTo>
                    <a:pt x="743" y="7"/>
                  </a:lnTo>
                  <a:lnTo>
                    <a:pt x="743" y="6"/>
                  </a:lnTo>
                  <a:lnTo>
                    <a:pt x="744" y="7"/>
                  </a:lnTo>
                  <a:lnTo>
                    <a:pt x="744" y="6"/>
                  </a:lnTo>
                  <a:lnTo>
                    <a:pt x="744" y="7"/>
                  </a:lnTo>
                  <a:lnTo>
                    <a:pt x="745" y="7"/>
                  </a:lnTo>
                  <a:lnTo>
                    <a:pt x="746" y="7"/>
                  </a:lnTo>
                  <a:lnTo>
                    <a:pt x="747" y="7"/>
                  </a:lnTo>
                  <a:lnTo>
                    <a:pt x="747" y="6"/>
                  </a:lnTo>
                  <a:lnTo>
                    <a:pt x="748" y="6"/>
                  </a:lnTo>
                  <a:lnTo>
                    <a:pt x="749" y="6"/>
                  </a:lnTo>
                  <a:lnTo>
                    <a:pt x="750" y="6"/>
                  </a:lnTo>
                  <a:lnTo>
                    <a:pt x="750" y="5"/>
                  </a:lnTo>
                  <a:lnTo>
                    <a:pt x="751" y="5"/>
                  </a:lnTo>
                  <a:lnTo>
                    <a:pt x="751" y="6"/>
                  </a:lnTo>
                  <a:lnTo>
                    <a:pt x="752" y="6"/>
                  </a:lnTo>
                  <a:lnTo>
                    <a:pt x="751" y="6"/>
                  </a:lnTo>
                  <a:lnTo>
                    <a:pt x="752" y="6"/>
                  </a:lnTo>
                  <a:lnTo>
                    <a:pt x="752" y="7"/>
                  </a:lnTo>
                  <a:lnTo>
                    <a:pt x="753" y="7"/>
                  </a:lnTo>
                  <a:lnTo>
                    <a:pt x="753" y="6"/>
                  </a:lnTo>
                  <a:lnTo>
                    <a:pt x="753" y="7"/>
                  </a:lnTo>
                  <a:lnTo>
                    <a:pt x="754" y="7"/>
                  </a:lnTo>
                  <a:lnTo>
                    <a:pt x="754" y="8"/>
                  </a:lnTo>
                  <a:lnTo>
                    <a:pt x="754" y="9"/>
                  </a:lnTo>
                  <a:lnTo>
                    <a:pt x="755" y="9"/>
                  </a:lnTo>
                  <a:lnTo>
                    <a:pt x="755" y="8"/>
                  </a:lnTo>
                  <a:lnTo>
                    <a:pt x="756" y="9"/>
                  </a:lnTo>
                  <a:lnTo>
                    <a:pt x="756" y="10"/>
                  </a:lnTo>
                  <a:lnTo>
                    <a:pt x="756" y="9"/>
                  </a:lnTo>
                  <a:lnTo>
                    <a:pt x="757" y="9"/>
                  </a:lnTo>
                  <a:lnTo>
                    <a:pt x="757" y="10"/>
                  </a:lnTo>
                  <a:lnTo>
                    <a:pt x="758" y="10"/>
                  </a:lnTo>
                  <a:lnTo>
                    <a:pt x="758" y="9"/>
                  </a:lnTo>
                  <a:lnTo>
                    <a:pt x="759" y="9"/>
                  </a:lnTo>
                  <a:lnTo>
                    <a:pt x="758" y="10"/>
                  </a:lnTo>
                  <a:lnTo>
                    <a:pt x="759" y="10"/>
                  </a:lnTo>
                  <a:lnTo>
                    <a:pt x="759" y="9"/>
                  </a:lnTo>
                  <a:lnTo>
                    <a:pt x="759" y="10"/>
                  </a:lnTo>
                  <a:lnTo>
                    <a:pt x="760" y="10"/>
                  </a:lnTo>
                  <a:lnTo>
                    <a:pt x="760" y="9"/>
                  </a:lnTo>
                  <a:lnTo>
                    <a:pt x="760" y="10"/>
                  </a:lnTo>
                  <a:lnTo>
                    <a:pt x="761" y="10"/>
                  </a:lnTo>
                  <a:lnTo>
                    <a:pt x="761" y="9"/>
                  </a:lnTo>
                  <a:lnTo>
                    <a:pt x="761" y="10"/>
                  </a:lnTo>
                  <a:lnTo>
                    <a:pt x="761" y="11"/>
                  </a:lnTo>
                  <a:lnTo>
                    <a:pt x="762" y="11"/>
                  </a:lnTo>
                  <a:lnTo>
                    <a:pt x="762" y="12"/>
                  </a:lnTo>
                  <a:lnTo>
                    <a:pt x="763" y="11"/>
                  </a:lnTo>
                  <a:lnTo>
                    <a:pt x="763" y="12"/>
                  </a:lnTo>
                  <a:lnTo>
                    <a:pt x="763" y="11"/>
                  </a:lnTo>
                  <a:lnTo>
                    <a:pt x="764" y="12"/>
                  </a:lnTo>
                  <a:lnTo>
                    <a:pt x="765" y="11"/>
                  </a:lnTo>
                  <a:lnTo>
                    <a:pt x="765" y="12"/>
                  </a:lnTo>
                  <a:lnTo>
                    <a:pt x="766" y="12"/>
                  </a:lnTo>
                  <a:lnTo>
                    <a:pt x="765" y="13"/>
                  </a:lnTo>
                  <a:lnTo>
                    <a:pt x="766" y="12"/>
                  </a:lnTo>
                  <a:lnTo>
                    <a:pt x="767" y="12"/>
                  </a:lnTo>
                  <a:lnTo>
                    <a:pt x="768" y="12"/>
                  </a:lnTo>
                  <a:lnTo>
                    <a:pt x="768" y="13"/>
                  </a:lnTo>
                  <a:lnTo>
                    <a:pt x="769" y="13"/>
                  </a:lnTo>
                  <a:lnTo>
                    <a:pt x="769" y="14"/>
                  </a:lnTo>
                  <a:lnTo>
                    <a:pt x="770" y="15"/>
                  </a:lnTo>
                  <a:lnTo>
                    <a:pt x="771" y="15"/>
                  </a:lnTo>
                  <a:lnTo>
                    <a:pt x="772" y="15"/>
                  </a:lnTo>
                  <a:lnTo>
                    <a:pt x="771" y="16"/>
                  </a:lnTo>
                  <a:lnTo>
                    <a:pt x="770" y="17"/>
                  </a:lnTo>
                  <a:lnTo>
                    <a:pt x="770" y="18"/>
                  </a:lnTo>
                  <a:lnTo>
                    <a:pt x="769" y="18"/>
                  </a:lnTo>
                  <a:lnTo>
                    <a:pt x="768" y="19"/>
                  </a:lnTo>
                  <a:lnTo>
                    <a:pt x="768" y="20"/>
                  </a:lnTo>
                  <a:lnTo>
                    <a:pt x="766" y="24"/>
                  </a:lnTo>
                  <a:lnTo>
                    <a:pt x="766" y="26"/>
                  </a:lnTo>
                  <a:lnTo>
                    <a:pt x="763" y="31"/>
                  </a:lnTo>
                  <a:lnTo>
                    <a:pt x="762" y="32"/>
                  </a:lnTo>
                  <a:lnTo>
                    <a:pt x="761" y="34"/>
                  </a:lnTo>
                  <a:lnTo>
                    <a:pt x="761" y="35"/>
                  </a:lnTo>
                  <a:lnTo>
                    <a:pt x="760" y="36"/>
                  </a:lnTo>
                  <a:lnTo>
                    <a:pt x="760" y="37"/>
                  </a:lnTo>
                  <a:lnTo>
                    <a:pt x="760" y="38"/>
                  </a:lnTo>
                  <a:lnTo>
                    <a:pt x="759" y="40"/>
                  </a:lnTo>
                  <a:lnTo>
                    <a:pt x="759" y="41"/>
                  </a:lnTo>
                  <a:lnTo>
                    <a:pt x="759" y="42"/>
                  </a:lnTo>
                  <a:lnTo>
                    <a:pt x="760" y="41"/>
                  </a:lnTo>
                  <a:lnTo>
                    <a:pt x="760" y="42"/>
                  </a:lnTo>
                  <a:lnTo>
                    <a:pt x="760" y="43"/>
                  </a:lnTo>
                  <a:lnTo>
                    <a:pt x="761" y="43"/>
                  </a:lnTo>
                  <a:lnTo>
                    <a:pt x="760" y="44"/>
                  </a:lnTo>
                  <a:lnTo>
                    <a:pt x="759" y="45"/>
                  </a:lnTo>
                  <a:lnTo>
                    <a:pt x="760" y="45"/>
                  </a:lnTo>
                  <a:lnTo>
                    <a:pt x="760" y="46"/>
                  </a:lnTo>
                  <a:lnTo>
                    <a:pt x="759" y="46"/>
                  </a:lnTo>
                  <a:lnTo>
                    <a:pt x="760" y="46"/>
                  </a:lnTo>
                  <a:lnTo>
                    <a:pt x="759" y="46"/>
                  </a:lnTo>
                  <a:lnTo>
                    <a:pt x="759" y="47"/>
                  </a:lnTo>
                  <a:lnTo>
                    <a:pt x="759" y="48"/>
                  </a:lnTo>
                  <a:lnTo>
                    <a:pt x="760" y="48"/>
                  </a:lnTo>
                  <a:lnTo>
                    <a:pt x="760" y="49"/>
                  </a:lnTo>
                  <a:lnTo>
                    <a:pt x="761" y="49"/>
                  </a:lnTo>
                  <a:lnTo>
                    <a:pt x="761" y="50"/>
                  </a:lnTo>
                  <a:lnTo>
                    <a:pt x="762" y="50"/>
                  </a:lnTo>
                  <a:lnTo>
                    <a:pt x="763" y="50"/>
                  </a:lnTo>
                  <a:lnTo>
                    <a:pt x="764" y="50"/>
                  </a:lnTo>
                  <a:lnTo>
                    <a:pt x="764" y="51"/>
                  </a:lnTo>
                  <a:lnTo>
                    <a:pt x="765" y="51"/>
                  </a:lnTo>
                  <a:lnTo>
                    <a:pt x="766" y="51"/>
                  </a:lnTo>
                  <a:lnTo>
                    <a:pt x="766" y="52"/>
                  </a:lnTo>
                  <a:lnTo>
                    <a:pt x="767" y="52"/>
                  </a:lnTo>
                  <a:lnTo>
                    <a:pt x="768" y="52"/>
                  </a:lnTo>
                  <a:lnTo>
                    <a:pt x="769" y="52"/>
                  </a:lnTo>
                  <a:lnTo>
                    <a:pt x="769" y="53"/>
                  </a:lnTo>
                  <a:lnTo>
                    <a:pt x="771" y="53"/>
                  </a:lnTo>
                  <a:lnTo>
                    <a:pt x="772" y="54"/>
                  </a:lnTo>
                  <a:lnTo>
                    <a:pt x="773" y="54"/>
                  </a:lnTo>
                  <a:lnTo>
                    <a:pt x="774" y="54"/>
                  </a:lnTo>
                  <a:lnTo>
                    <a:pt x="775" y="54"/>
                  </a:lnTo>
                  <a:lnTo>
                    <a:pt x="775" y="55"/>
                  </a:lnTo>
                  <a:lnTo>
                    <a:pt x="776" y="56"/>
                  </a:lnTo>
                  <a:lnTo>
                    <a:pt x="775" y="56"/>
                  </a:lnTo>
                  <a:lnTo>
                    <a:pt x="775" y="57"/>
                  </a:lnTo>
                  <a:lnTo>
                    <a:pt x="776" y="57"/>
                  </a:lnTo>
                  <a:lnTo>
                    <a:pt x="777" y="57"/>
                  </a:lnTo>
                  <a:lnTo>
                    <a:pt x="778" y="57"/>
                  </a:lnTo>
                  <a:lnTo>
                    <a:pt x="779" y="57"/>
                  </a:lnTo>
                  <a:lnTo>
                    <a:pt x="779" y="58"/>
                  </a:lnTo>
                  <a:lnTo>
                    <a:pt x="780" y="58"/>
                  </a:lnTo>
                  <a:lnTo>
                    <a:pt x="779" y="57"/>
                  </a:lnTo>
                  <a:lnTo>
                    <a:pt x="780" y="57"/>
                  </a:lnTo>
                  <a:lnTo>
                    <a:pt x="780" y="58"/>
                  </a:lnTo>
                  <a:lnTo>
                    <a:pt x="780" y="59"/>
                  </a:lnTo>
                  <a:lnTo>
                    <a:pt x="781" y="59"/>
                  </a:lnTo>
                  <a:lnTo>
                    <a:pt x="782" y="60"/>
                  </a:lnTo>
                  <a:lnTo>
                    <a:pt x="783" y="60"/>
                  </a:lnTo>
                  <a:lnTo>
                    <a:pt x="784" y="60"/>
                  </a:lnTo>
                  <a:lnTo>
                    <a:pt x="784" y="61"/>
                  </a:lnTo>
                  <a:lnTo>
                    <a:pt x="785" y="61"/>
                  </a:lnTo>
                  <a:lnTo>
                    <a:pt x="785" y="62"/>
                  </a:lnTo>
                  <a:lnTo>
                    <a:pt x="786" y="62"/>
                  </a:lnTo>
                  <a:lnTo>
                    <a:pt x="787" y="61"/>
                  </a:lnTo>
                  <a:lnTo>
                    <a:pt x="788" y="61"/>
                  </a:lnTo>
                  <a:lnTo>
                    <a:pt x="789" y="61"/>
                  </a:lnTo>
                  <a:lnTo>
                    <a:pt x="789" y="62"/>
                  </a:lnTo>
                  <a:lnTo>
                    <a:pt x="790" y="63"/>
                  </a:lnTo>
                  <a:lnTo>
                    <a:pt x="791" y="63"/>
                  </a:lnTo>
                  <a:lnTo>
                    <a:pt x="791" y="64"/>
                  </a:lnTo>
                  <a:lnTo>
                    <a:pt x="792" y="64"/>
                  </a:lnTo>
                  <a:lnTo>
                    <a:pt x="793" y="65"/>
                  </a:lnTo>
                  <a:lnTo>
                    <a:pt x="792" y="67"/>
                  </a:lnTo>
                  <a:lnTo>
                    <a:pt x="793" y="67"/>
                  </a:lnTo>
                  <a:lnTo>
                    <a:pt x="793" y="68"/>
                  </a:lnTo>
                  <a:lnTo>
                    <a:pt x="794" y="68"/>
                  </a:lnTo>
                  <a:lnTo>
                    <a:pt x="794" y="67"/>
                  </a:lnTo>
                  <a:lnTo>
                    <a:pt x="795" y="67"/>
                  </a:lnTo>
                  <a:lnTo>
                    <a:pt x="796" y="67"/>
                  </a:lnTo>
                  <a:lnTo>
                    <a:pt x="796" y="66"/>
                  </a:lnTo>
                  <a:lnTo>
                    <a:pt x="797" y="66"/>
                  </a:lnTo>
                  <a:lnTo>
                    <a:pt x="798" y="66"/>
                  </a:lnTo>
                  <a:lnTo>
                    <a:pt x="799" y="66"/>
                  </a:lnTo>
                  <a:lnTo>
                    <a:pt x="800" y="65"/>
                  </a:lnTo>
                  <a:lnTo>
                    <a:pt x="799" y="64"/>
                  </a:lnTo>
                  <a:lnTo>
                    <a:pt x="799" y="63"/>
                  </a:lnTo>
                  <a:lnTo>
                    <a:pt x="800" y="63"/>
                  </a:lnTo>
                  <a:lnTo>
                    <a:pt x="800" y="64"/>
                  </a:lnTo>
                  <a:lnTo>
                    <a:pt x="801" y="64"/>
                  </a:lnTo>
                  <a:lnTo>
                    <a:pt x="801" y="63"/>
                  </a:lnTo>
                  <a:lnTo>
                    <a:pt x="801" y="62"/>
                  </a:lnTo>
                  <a:lnTo>
                    <a:pt x="802" y="61"/>
                  </a:lnTo>
                  <a:lnTo>
                    <a:pt x="803" y="61"/>
                  </a:lnTo>
                  <a:lnTo>
                    <a:pt x="803" y="60"/>
                  </a:lnTo>
                  <a:lnTo>
                    <a:pt x="804" y="60"/>
                  </a:lnTo>
                  <a:lnTo>
                    <a:pt x="804" y="59"/>
                  </a:lnTo>
                  <a:lnTo>
                    <a:pt x="804" y="60"/>
                  </a:lnTo>
                  <a:lnTo>
                    <a:pt x="805" y="60"/>
                  </a:lnTo>
                  <a:lnTo>
                    <a:pt x="805" y="59"/>
                  </a:lnTo>
                  <a:lnTo>
                    <a:pt x="806" y="60"/>
                  </a:lnTo>
                  <a:lnTo>
                    <a:pt x="806" y="59"/>
                  </a:lnTo>
                  <a:lnTo>
                    <a:pt x="807" y="59"/>
                  </a:lnTo>
                  <a:lnTo>
                    <a:pt x="808" y="58"/>
                  </a:lnTo>
                  <a:lnTo>
                    <a:pt x="809" y="58"/>
                  </a:lnTo>
                  <a:lnTo>
                    <a:pt x="810" y="58"/>
                  </a:lnTo>
                  <a:lnTo>
                    <a:pt x="810" y="57"/>
                  </a:lnTo>
                  <a:lnTo>
                    <a:pt x="811" y="57"/>
                  </a:lnTo>
                  <a:lnTo>
                    <a:pt x="812" y="57"/>
                  </a:lnTo>
                  <a:lnTo>
                    <a:pt x="813" y="57"/>
                  </a:lnTo>
                  <a:lnTo>
                    <a:pt x="814" y="57"/>
                  </a:lnTo>
                  <a:lnTo>
                    <a:pt x="815" y="56"/>
                  </a:lnTo>
                  <a:lnTo>
                    <a:pt x="816" y="56"/>
                  </a:lnTo>
                  <a:lnTo>
                    <a:pt x="817" y="55"/>
                  </a:lnTo>
                  <a:lnTo>
                    <a:pt x="818" y="55"/>
                  </a:lnTo>
                  <a:lnTo>
                    <a:pt x="818" y="56"/>
                  </a:lnTo>
                  <a:lnTo>
                    <a:pt x="819" y="56"/>
                  </a:lnTo>
                  <a:lnTo>
                    <a:pt x="820" y="56"/>
                  </a:lnTo>
                  <a:lnTo>
                    <a:pt x="820" y="55"/>
                  </a:lnTo>
                  <a:lnTo>
                    <a:pt x="821" y="55"/>
                  </a:lnTo>
                  <a:lnTo>
                    <a:pt x="821" y="54"/>
                  </a:lnTo>
                  <a:lnTo>
                    <a:pt x="822" y="55"/>
                  </a:lnTo>
                  <a:lnTo>
                    <a:pt x="822" y="54"/>
                  </a:lnTo>
                  <a:lnTo>
                    <a:pt x="823" y="55"/>
                  </a:lnTo>
                  <a:lnTo>
                    <a:pt x="823" y="54"/>
                  </a:lnTo>
                  <a:lnTo>
                    <a:pt x="824" y="54"/>
                  </a:lnTo>
                  <a:lnTo>
                    <a:pt x="825" y="54"/>
                  </a:lnTo>
                  <a:lnTo>
                    <a:pt x="825" y="55"/>
                  </a:lnTo>
                  <a:lnTo>
                    <a:pt x="826" y="54"/>
                  </a:lnTo>
                  <a:lnTo>
                    <a:pt x="826" y="55"/>
                  </a:lnTo>
                  <a:lnTo>
                    <a:pt x="827" y="55"/>
                  </a:lnTo>
                  <a:lnTo>
                    <a:pt x="828" y="54"/>
                  </a:lnTo>
                  <a:lnTo>
                    <a:pt x="829" y="54"/>
                  </a:lnTo>
                  <a:lnTo>
                    <a:pt x="830" y="54"/>
                  </a:lnTo>
                  <a:lnTo>
                    <a:pt x="830" y="55"/>
                  </a:lnTo>
                  <a:lnTo>
                    <a:pt x="831" y="55"/>
                  </a:lnTo>
                  <a:lnTo>
                    <a:pt x="831" y="54"/>
                  </a:lnTo>
                  <a:lnTo>
                    <a:pt x="832" y="55"/>
                  </a:lnTo>
                  <a:lnTo>
                    <a:pt x="833" y="56"/>
                  </a:lnTo>
                  <a:lnTo>
                    <a:pt x="834" y="56"/>
                  </a:lnTo>
                  <a:lnTo>
                    <a:pt x="835" y="56"/>
                  </a:lnTo>
                  <a:lnTo>
                    <a:pt x="836" y="56"/>
                  </a:lnTo>
                  <a:lnTo>
                    <a:pt x="836" y="57"/>
                  </a:lnTo>
                  <a:lnTo>
                    <a:pt x="837" y="58"/>
                  </a:lnTo>
                  <a:lnTo>
                    <a:pt x="837" y="57"/>
                  </a:lnTo>
                  <a:lnTo>
                    <a:pt x="838" y="57"/>
                  </a:lnTo>
                  <a:lnTo>
                    <a:pt x="839" y="58"/>
                  </a:lnTo>
                  <a:lnTo>
                    <a:pt x="839" y="59"/>
                  </a:lnTo>
                  <a:lnTo>
                    <a:pt x="840" y="60"/>
                  </a:lnTo>
                  <a:lnTo>
                    <a:pt x="840" y="59"/>
                  </a:lnTo>
                  <a:lnTo>
                    <a:pt x="841" y="59"/>
                  </a:lnTo>
                  <a:lnTo>
                    <a:pt x="841" y="58"/>
                  </a:lnTo>
                  <a:lnTo>
                    <a:pt x="842" y="58"/>
                  </a:lnTo>
                  <a:lnTo>
                    <a:pt x="842" y="59"/>
                  </a:lnTo>
                  <a:lnTo>
                    <a:pt x="843" y="59"/>
                  </a:lnTo>
                  <a:lnTo>
                    <a:pt x="844" y="59"/>
                  </a:lnTo>
                  <a:lnTo>
                    <a:pt x="845" y="59"/>
                  </a:lnTo>
                  <a:lnTo>
                    <a:pt x="846" y="59"/>
                  </a:lnTo>
                  <a:lnTo>
                    <a:pt x="846" y="60"/>
                  </a:lnTo>
                  <a:lnTo>
                    <a:pt x="847" y="60"/>
                  </a:lnTo>
                  <a:lnTo>
                    <a:pt x="847" y="61"/>
                  </a:lnTo>
                  <a:lnTo>
                    <a:pt x="848" y="61"/>
                  </a:lnTo>
                  <a:lnTo>
                    <a:pt x="849" y="61"/>
                  </a:lnTo>
                  <a:lnTo>
                    <a:pt x="850" y="61"/>
                  </a:lnTo>
                  <a:lnTo>
                    <a:pt x="851" y="61"/>
                  </a:lnTo>
                  <a:lnTo>
                    <a:pt x="852" y="62"/>
                  </a:lnTo>
                  <a:lnTo>
                    <a:pt x="853" y="62"/>
                  </a:lnTo>
                  <a:lnTo>
                    <a:pt x="854" y="62"/>
                  </a:lnTo>
                  <a:lnTo>
                    <a:pt x="854" y="63"/>
                  </a:lnTo>
                  <a:lnTo>
                    <a:pt x="854" y="64"/>
                  </a:lnTo>
                  <a:lnTo>
                    <a:pt x="855" y="64"/>
                  </a:lnTo>
                  <a:lnTo>
                    <a:pt x="855" y="65"/>
                  </a:lnTo>
                  <a:lnTo>
                    <a:pt x="856" y="65"/>
                  </a:lnTo>
                  <a:lnTo>
                    <a:pt x="856" y="66"/>
                  </a:lnTo>
                  <a:lnTo>
                    <a:pt x="855" y="66"/>
                  </a:lnTo>
                  <a:lnTo>
                    <a:pt x="856" y="66"/>
                  </a:lnTo>
                  <a:lnTo>
                    <a:pt x="856" y="67"/>
                  </a:lnTo>
                  <a:lnTo>
                    <a:pt x="857" y="67"/>
                  </a:lnTo>
                  <a:lnTo>
                    <a:pt x="857" y="68"/>
                  </a:lnTo>
                  <a:lnTo>
                    <a:pt x="857" y="69"/>
                  </a:lnTo>
                  <a:lnTo>
                    <a:pt x="858" y="69"/>
                  </a:lnTo>
                  <a:lnTo>
                    <a:pt x="858" y="68"/>
                  </a:lnTo>
                  <a:lnTo>
                    <a:pt x="858" y="69"/>
                  </a:lnTo>
                  <a:lnTo>
                    <a:pt x="859" y="69"/>
                  </a:lnTo>
                  <a:lnTo>
                    <a:pt x="860" y="70"/>
                  </a:lnTo>
                  <a:lnTo>
                    <a:pt x="861" y="69"/>
                  </a:lnTo>
                  <a:lnTo>
                    <a:pt x="861" y="70"/>
                  </a:lnTo>
                  <a:lnTo>
                    <a:pt x="861" y="71"/>
                  </a:lnTo>
                  <a:lnTo>
                    <a:pt x="862" y="71"/>
                  </a:lnTo>
                  <a:lnTo>
                    <a:pt x="862" y="72"/>
                  </a:lnTo>
                  <a:lnTo>
                    <a:pt x="863" y="73"/>
                  </a:lnTo>
                  <a:lnTo>
                    <a:pt x="864" y="74"/>
                  </a:lnTo>
                  <a:lnTo>
                    <a:pt x="865" y="75"/>
                  </a:lnTo>
                  <a:lnTo>
                    <a:pt x="866" y="76"/>
                  </a:lnTo>
                  <a:lnTo>
                    <a:pt x="867" y="76"/>
                  </a:lnTo>
                  <a:lnTo>
                    <a:pt x="867" y="77"/>
                  </a:lnTo>
                  <a:lnTo>
                    <a:pt x="868" y="78"/>
                  </a:lnTo>
                  <a:lnTo>
                    <a:pt x="870" y="78"/>
                  </a:lnTo>
                  <a:lnTo>
                    <a:pt x="870" y="79"/>
                  </a:lnTo>
                  <a:lnTo>
                    <a:pt x="870" y="78"/>
                  </a:lnTo>
                  <a:lnTo>
                    <a:pt x="871" y="78"/>
                  </a:lnTo>
                  <a:lnTo>
                    <a:pt x="871" y="79"/>
                  </a:lnTo>
                  <a:lnTo>
                    <a:pt x="872" y="79"/>
                  </a:lnTo>
                  <a:lnTo>
                    <a:pt x="872" y="80"/>
                  </a:lnTo>
                  <a:lnTo>
                    <a:pt x="872" y="81"/>
                  </a:lnTo>
                  <a:lnTo>
                    <a:pt x="873" y="81"/>
                  </a:lnTo>
                  <a:lnTo>
                    <a:pt x="873" y="82"/>
                  </a:lnTo>
                  <a:lnTo>
                    <a:pt x="874" y="82"/>
                  </a:lnTo>
                  <a:lnTo>
                    <a:pt x="875" y="83"/>
                  </a:lnTo>
                  <a:lnTo>
                    <a:pt x="875" y="84"/>
                  </a:lnTo>
                  <a:lnTo>
                    <a:pt x="876" y="84"/>
                  </a:lnTo>
                  <a:lnTo>
                    <a:pt x="876" y="83"/>
                  </a:lnTo>
                  <a:lnTo>
                    <a:pt x="877" y="83"/>
                  </a:lnTo>
                  <a:lnTo>
                    <a:pt x="877" y="84"/>
                  </a:lnTo>
                  <a:lnTo>
                    <a:pt x="877" y="85"/>
                  </a:lnTo>
                  <a:lnTo>
                    <a:pt x="878" y="86"/>
                  </a:lnTo>
                  <a:lnTo>
                    <a:pt x="879" y="86"/>
                  </a:lnTo>
                  <a:lnTo>
                    <a:pt x="880" y="87"/>
                  </a:lnTo>
                  <a:lnTo>
                    <a:pt x="881" y="87"/>
                  </a:lnTo>
                  <a:lnTo>
                    <a:pt x="881" y="88"/>
                  </a:lnTo>
                  <a:lnTo>
                    <a:pt x="882" y="88"/>
                  </a:lnTo>
                  <a:lnTo>
                    <a:pt x="881" y="88"/>
                  </a:lnTo>
                  <a:lnTo>
                    <a:pt x="882" y="88"/>
                  </a:lnTo>
                  <a:lnTo>
                    <a:pt x="882" y="89"/>
                  </a:lnTo>
                  <a:lnTo>
                    <a:pt x="883" y="89"/>
                  </a:lnTo>
                  <a:lnTo>
                    <a:pt x="883" y="90"/>
                  </a:lnTo>
                  <a:lnTo>
                    <a:pt x="884" y="90"/>
                  </a:lnTo>
                  <a:lnTo>
                    <a:pt x="884" y="91"/>
                  </a:lnTo>
                  <a:lnTo>
                    <a:pt x="885" y="91"/>
                  </a:lnTo>
                  <a:lnTo>
                    <a:pt x="885" y="90"/>
                  </a:lnTo>
                  <a:lnTo>
                    <a:pt x="886" y="89"/>
                  </a:lnTo>
                  <a:lnTo>
                    <a:pt x="887" y="89"/>
                  </a:lnTo>
                  <a:lnTo>
                    <a:pt x="888" y="89"/>
                  </a:lnTo>
                  <a:lnTo>
                    <a:pt x="888" y="90"/>
                  </a:lnTo>
                  <a:lnTo>
                    <a:pt x="889" y="91"/>
                  </a:lnTo>
                  <a:lnTo>
                    <a:pt x="889" y="90"/>
                  </a:lnTo>
                  <a:lnTo>
                    <a:pt x="889" y="91"/>
                  </a:lnTo>
                  <a:lnTo>
                    <a:pt x="890" y="92"/>
                  </a:lnTo>
                  <a:lnTo>
                    <a:pt x="890" y="93"/>
                  </a:lnTo>
                  <a:lnTo>
                    <a:pt x="891" y="93"/>
                  </a:lnTo>
                  <a:lnTo>
                    <a:pt x="892" y="93"/>
                  </a:lnTo>
                  <a:lnTo>
                    <a:pt x="892" y="94"/>
                  </a:lnTo>
                  <a:lnTo>
                    <a:pt x="893" y="94"/>
                  </a:lnTo>
                  <a:lnTo>
                    <a:pt x="893" y="95"/>
                  </a:lnTo>
                  <a:lnTo>
                    <a:pt x="894" y="96"/>
                  </a:lnTo>
                  <a:lnTo>
                    <a:pt x="895" y="96"/>
                  </a:lnTo>
                  <a:lnTo>
                    <a:pt x="896" y="96"/>
                  </a:lnTo>
                  <a:lnTo>
                    <a:pt x="897" y="97"/>
                  </a:lnTo>
                  <a:lnTo>
                    <a:pt x="897" y="98"/>
                  </a:lnTo>
                  <a:lnTo>
                    <a:pt x="898" y="99"/>
                  </a:lnTo>
                  <a:lnTo>
                    <a:pt x="899" y="100"/>
                  </a:lnTo>
                  <a:lnTo>
                    <a:pt x="900" y="100"/>
                  </a:lnTo>
                  <a:lnTo>
                    <a:pt x="902" y="101"/>
                  </a:lnTo>
                  <a:lnTo>
                    <a:pt x="903" y="101"/>
                  </a:lnTo>
                  <a:lnTo>
                    <a:pt x="902" y="102"/>
                  </a:lnTo>
                  <a:lnTo>
                    <a:pt x="902" y="104"/>
                  </a:lnTo>
                  <a:lnTo>
                    <a:pt x="902" y="105"/>
                  </a:lnTo>
                  <a:lnTo>
                    <a:pt x="904" y="106"/>
                  </a:lnTo>
                  <a:lnTo>
                    <a:pt x="905" y="106"/>
                  </a:lnTo>
                  <a:lnTo>
                    <a:pt x="906" y="107"/>
                  </a:lnTo>
                  <a:lnTo>
                    <a:pt x="908" y="107"/>
                  </a:lnTo>
                  <a:lnTo>
                    <a:pt x="909" y="107"/>
                  </a:lnTo>
                  <a:lnTo>
                    <a:pt x="909" y="109"/>
                  </a:lnTo>
                  <a:lnTo>
                    <a:pt x="910" y="109"/>
                  </a:lnTo>
                  <a:lnTo>
                    <a:pt x="910" y="110"/>
                  </a:lnTo>
                  <a:lnTo>
                    <a:pt x="911" y="110"/>
                  </a:lnTo>
                  <a:lnTo>
                    <a:pt x="912" y="108"/>
                  </a:lnTo>
                  <a:lnTo>
                    <a:pt x="913" y="108"/>
                  </a:lnTo>
                  <a:lnTo>
                    <a:pt x="913" y="110"/>
                  </a:lnTo>
                  <a:lnTo>
                    <a:pt x="914" y="110"/>
                  </a:lnTo>
                  <a:lnTo>
                    <a:pt x="915" y="111"/>
                  </a:lnTo>
                  <a:lnTo>
                    <a:pt x="916" y="112"/>
                  </a:lnTo>
                  <a:lnTo>
                    <a:pt x="917" y="112"/>
                  </a:lnTo>
                  <a:lnTo>
                    <a:pt x="917" y="113"/>
                  </a:lnTo>
                  <a:lnTo>
                    <a:pt x="918" y="112"/>
                  </a:lnTo>
                  <a:lnTo>
                    <a:pt x="918" y="113"/>
                  </a:lnTo>
                  <a:lnTo>
                    <a:pt x="919" y="114"/>
                  </a:lnTo>
                  <a:lnTo>
                    <a:pt x="920" y="113"/>
                  </a:lnTo>
                  <a:lnTo>
                    <a:pt x="921" y="112"/>
                  </a:lnTo>
                  <a:lnTo>
                    <a:pt x="922" y="112"/>
                  </a:lnTo>
                  <a:lnTo>
                    <a:pt x="923" y="112"/>
                  </a:lnTo>
                  <a:lnTo>
                    <a:pt x="923" y="111"/>
                  </a:lnTo>
                  <a:lnTo>
                    <a:pt x="924" y="111"/>
                  </a:lnTo>
                  <a:lnTo>
                    <a:pt x="924" y="112"/>
                  </a:lnTo>
                  <a:lnTo>
                    <a:pt x="925" y="112"/>
                  </a:lnTo>
                  <a:lnTo>
                    <a:pt x="926" y="112"/>
                  </a:lnTo>
                  <a:lnTo>
                    <a:pt x="927" y="112"/>
                  </a:lnTo>
                  <a:lnTo>
                    <a:pt x="928" y="112"/>
                  </a:lnTo>
                  <a:lnTo>
                    <a:pt x="928" y="110"/>
                  </a:lnTo>
                  <a:lnTo>
                    <a:pt x="929" y="110"/>
                  </a:lnTo>
                  <a:lnTo>
                    <a:pt x="929" y="111"/>
                  </a:lnTo>
                  <a:lnTo>
                    <a:pt x="929" y="112"/>
                  </a:lnTo>
                  <a:lnTo>
                    <a:pt x="930" y="112"/>
                  </a:lnTo>
                  <a:lnTo>
                    <a:pt x="931" y="112"/>
                  </a:lnTo>
                  <a:lnTo>
                    <a:pt x="931" y="113"/>
                  </a:lnTo>
                  <a:lnTo>
                    <a:pt x="931" y="114"/>
                  </a:lnTo>
                  <a:lnTo>
                    <a:pt x="931" y="115"/>
                  </a:lnTo>
                  <a:lnTo>
                    <a:pt x="932" y="115"/>
                  </a:lnTo>
                  <a:lnTo>
                    <a:pt x="933" y="116"/>
                  </a:lnTo>
                  <a:lnTo>
                    <a:pt x="934" y="117"/>
                  </a:lnTo>
                  <a:lnTo>
                    <a:pt x="934" y="118"/>
                  </a:lnTo>
                  <a:lnTo>
                    <a:pt x="935" y="120"/>
                  </a:lnTo>
                  <a:lnTo>
                    <a:pt x="936" y="121"/>
                  </a:lnTo>
                  <a:lnTo>
                    <a:pt x="936" y="122"/>
                  </a:lnTo>
                  <a:lnTo>
                    <a:pt x="937" y="122"/>
                  </a:lnTo>
                  <a:lnTo>
                    <a:pt x="938" y="121"/>
                  </a:lnTo>
                  <a:lnTo>
                    <a:pt x="939" y="121"/>
                  </a:lnTo>
                  <a:lnTo>
                    <a:pt x="941" y="121"/>
                  </a:lnTo>
                  <a:lnTo>
                    <a:pt x="942" y="120"/>
                  </a:lnTo>
                  <a:lnTo>
                    <a:pt x="943" y="120"/>
                  </a:lnTo>
                  <a:lnTo>
                    <a:pt x="945" y="120"/>
                  </a:lnTo>
                  <a:lnTo>
                    <a:pt x="946" y="120"/>
                  </a:lnTo>
                  <a:lnTo>
                    <a:pt x="947" y="121"/>
                  </a:lnTo>
                  <a:lnTo>
                    <a:pt x="948" y="121"/>
                  </a:lnTo>
                  <a:lnTo>
                    <a:pt x="949" y="121"/>
                  </a:lnTo>
                  <a:lnTo>
                    <a:pt x="949" y="122"/>
                  </a:lnTo>
                  <a:lnTo>
                    <a:pt x="950" y="122"/>
                  </a:lnTo>
                  <a:lnTo>
                    <a:pt x="951" y="122"/>
                  </a:lnTo>
                  <a:lnTo>
                    <a:pt x="952" y="122"/>
                  </a:lnTo>
                  <a:lnTo>
                    <a:pt x="953" y="121"/>
                  </a:lnTo>
                  <a:lnTo>
                    <a:pt x="954" y="121"/>
                  </a:lnTo>
                  <a:lnTo>
                    <a:pt x="955" y="120"/>
                  </a:lnTo>
                  <a:lnTo>
                    <a:pt x="956" y="120"/>
                  </a:lnTo>
                  <a:lnTo>
                    <a:pt x="957" y="119"/>
                  </a:lnTo>
                  <a:lnTo>
                    <a:pt x="958" y="119"/>
                  </a:lnTo>
                  <a:lnTo>
                    <a:pt x="958" y="118"/>
                  </a:lnTo>
                  <a:lnTo>
                    <a:pt x="959" y="117"/>
                  </a:lnTo>
                  <a:lnTo>
                    <a:pt x="960" y="117"/>
                  </a:lnTo>
                  <a:lnTo>
                    <a:pt x="961" y="117"/>
                  </a:lnTo>
                  <a:lnTo>
                    <a:pt x="962" y="117"/>
                  </a:lnTo>
                  <a:lnTo>
                    <a:pt x="965" y="116"/>
                  </a:lnTo>
                  <a:lnTo>
                    <a:pt x="966" y="116"/>
                  </a:lnTo>
                  <a:lnTo>
                    <a:pt x="994" y="148"/>
                  </a:lnTo>
                  <a:lnTo>
                    <a:pt x="997" y="151"/>
                  </a:lnTo>
                  <a:lnTo>
                    <a:pt x="1000" y="154"/>
                  </a:lnTo>
                  <a:lnTo>
                    <a:pt x="1006" y="161"/>
                  </a:lnTo>
                  <a:lnTo>
                    <a:pt x="1007" y="163"/>
                  </a:lnTo>
                  <a:lnTo>
                    <a:pt x="1007" y="178"/>
                  </a:lnTo>
                  <a:lnTo>
                    <a:pt x="1007" y="189"/>
                  </a:lnTo>
                  <a:lnTo>
                    <a:pt x="1008" y="189"/>
                  </a:lnTo>
                  <a:lnTo>
                    <a:pt x="1009" y="189"/>
                  </a:lnTo>
                  <a:lnTo>
                    <a:pt x="1010" y="189"/>
                  </a:lnTo>
                  <a:lnTo>
                    <a:pt x="1011" y="189"/>
                  </a:lnTo>
                  <a:lnTo>
                    <a:pt x="1012" y="189"/>
                  </a:lnTo>
                  <a:lnTo>
                    <a:pt x="1013" y="190"/>
                  </a:lnTo>
                  <a:lnTo>
                    <a:pt x="1013" y="191"/>
                  </a:lnTo>
                  <a:lnTo>
                    <a:pt x="1014" y="191"/>
                  </a:lnTo>
                  <a:lnTo>
                    <a:pt x="1015" y="191"/>
                  </a:lnTo>
                  <a:lnTo>
                    <a:pt x="1016" y="190"/>
                  </a:lnTo>
                  <a:lnTo>
                    <a:pt x="1017" y="190"/>
                  </a:lnTo>
                  <a:lnTo>
                    <a:pt x="1018" y="190"/>
                  </a:lnTo>
                  <a:lnTo>
                    <a:pt x="1019" y="190"/>
                  </a:lnTo>
                  <a:lnTo>
                    <a:pt x="1020" y="190"/>
                  </a:lnTo>
                  <a:lnTo>
                    <a:pt x="1021" y="191"/>
                  </a:lnTo>
                  <a:lnTo>
                    <a:pt x="1021" y="192"/>
                  </a:lnTo>
                  <a:lnTo>
                    <a:pt x="1022" y="192"/>
                  </a:lnTo>
                  <a:lnTo>
                    <a:pt x="1024" y="193"/>
                  </a:lnTo>
                  <a:lnTo>
                    <a:pt x="1025" y="193"/>
                  </a:lnTo>
                  <a:lnTo>
                    <a:pt x="1026" y="194"/>
                  </a:lnTo>
                  <a:lnTo>
                    <a:pt x="1027" y="194"/>
                  </a:lnTo>
                  <a:lnTo>
                    <a:pt x="1027" y="192"/>
                  </a:lnTo>
                  <a:lnTo>
                    <a:pt x="1028" y="192"/>
                  </a:lnTo>
                  <a:lnTo>
                    <a:pt x="1029" y="192"/>
                  </a:lnTo>
                  <a:lnTo>
                    <a:pt x="1030" y="191"/>
                  </a:lnTo>
                  <a:lnTo>
                    <a:pt x="1031" y="192"/>
                  </a:lnTo>
                  <a:lnTo>
                    <a:pt x="1032" y="191"/>
                  </a:lnTo>
                  <a:lnTo>
                    <a:pt x="1033" y="191"/>
                  </a:lnTo>
                  <a:lnTo>
                    <a:pt x="1033" y="190"/>
                  </a:lnTo>
                  <a:lnTo>
                    <a:pt x="1033" y="189"/>
                  </a:lnTo>
                  <a:lnTo>
                    <a:pt x="1034" y="189"/>
                  </a:lnTo>
                  <a:lnTo>
                    <a:pt x="1034" y="190"/>
                  </a:lnTo>
                  <a:lnTo>
                    <a:pt x="1035" y="190"/>
                  </a:lnTo>
                  <a:lnTo>
                    <a:pt x="1036" y="190"/>
                  </a:lnTo>
                  <a:lnTo>
                    <a:pt x="1037" y="189"/>
                  </a:lnTo>
                  <a:lnTo>
                    <a:pt x="1039" y="189"/>
                  </a:lnTo>
                  <a:lnTo>
                    <a:pt x="1040" y="190"/>
                  </a:lnTo>
                  <a:lnTo>
                    <a:pt x="1041" y="190"/>
                  </a:lnTo>
                  <a:lnTo>
                    <a:pt x="1041" y="189"/>
                  </a:lnTo>
                  <a:lnTo>
                    <a:pt x="1043" y="188"/>
                  </a:lnTo>
                  <a:lnTo>
                    <a:pt x="1044" y="187"/>
                  </a:lnTo>
                  <a:lnTo>
                    <a:pt x="1044" y="186"/>
                  </a:lnTo>
                  <a:lnTo>
                    <a:pt x="1044" y="185"/>
                  </a:lnTo>
                  <a:lnTo>
                    <a:pt x="1045" y="184"/>
                  </a:lnTo>
                  <a:lnTo>
                    <a:pt x="1046" y="183"/>
                  </a:lnTo>
                  <a:lnTo>
                    <a:pt x="1047" y="184"/>
                  </a:lnTo>
                  <a:lnTo>
                    <a:pt x="1048" y="184"/>
                  </a:lnTo>
                  <a:lnTo>
                    <a:pt x="1049" y="185"/>
                  </a:lnTo>
                  <a:lnTo>
                    <a:pt x="1049" y="184"/>
                  </a:lnTo>
                  <a:lnTo>
                    <a:pt x="1050" y="185"/>
                  </a:lnTo>
                  <a:lnTo>
                    <a:pt x="1051" y="186"/>
                  </a:lnTo>
                  <a:lnTo>
                    <a:pt x="1051" y="187"/>
                  </a:lnTo>
                  <a:lnTo>
                    <a:pt x="1051" y="188"/>
                  </a:lnTo>
                  <a:lnTo>
                    <a:pt x="1051" y="189"/>
                  </a:lnTo>
                  <a:lnTo>
                    <a:pt x="1052" y="188"/>
                  </a:lnTo>
                  <a:lnTo>
                    <a:pt x="1053" y="189"/>
                  </a:lnTo>
                  <a:lnTo>
                    <a:pt x="1056" y="188"/>
                  </a:lnTo>
                  <a:lnTo>
                    <a:pt x="1057" y="188"/>
                  </a:lnTo>
                  <a:lnTo>
                    <a:pt x="1058" y="187"/>
                  </a:lnTo>
                  <a:lnTo>
                    <a:pt x="1059" y="187"/>
                  </a:lnTo>
                  <a:lnTo>
                    <a:pt x="1059" y="185"/>
                  </a:lnTo>
                  <a:lnTo>
                    <a:pt x="1060" y="185"/>
                  </a:lnTo>
                  <a:lnTo>
                    <a:pt x="1061" y="185"/>
                  </a:lnTo>
                  <a:lnTo>
                    <a:pt x="1061" y="186"/>
                  </a:lnTo>
                  <a:lnTo>
                    <a:pt x="1062" y="187"/>
                  </a:lnTo>
                  <a:lnTo>
                    <a:pt x="1063" y="188"/>
                  </a:lnTo>
                  <a:lnTo>
                    <a:pt x="1064" y="188"/>
                  </a:lnTo>
                  <a:lnTo>
                    <a:pt x="1064" y="189"/>
                  </a:lnTo>
                  <a:lnTo>
                    <a:pt x="1063" y="190"/>
                  </a:lnTo>
                  <a:lnTo>
                    <a:pt x="1063" y="191"/>
                  </a:lnTo>
                  <a:lnTo>
                    <a:pt x="1064" y="192"/>
                  </a:lnTo>
                  <a:lnTo>
                    <a:pt x="1065" y="192"/>
                  </a:lnTo>
                  <a:lnTo>
                    <a:pt x="1066" y="192"/>
                  </a:lnTo>
                  <a:lnTo>
                    <a:pt x="1067" y="192"/>
                  </a:lnTo>
                  <a:lnTo>
                    <a:pt x="1068" y="192"/>
                  </a:lnTo>
                  <a:lnTo>
                    <a:pt x="1068" y="191"/>
                  </a:lnTo>
                  <a:lnTo>
                    <a:pt x="1067" y="190"/>
                  </a:lnTo>
                  <a:lnTo>
                    <a:pt x="1067" y="189"/>
                  </a:lnTo>
                  <a:lnTo>
                    <a:pt x="1068" y="189"/>
                  </a:lnTo>
                  <a:lnTo>
                    <a:pt x="1069" y="189"/>
                  </a:lnTo>
                  <a:lnTo>
                    <a:pt x="1070" y="188"/>
                  </a:lnTo>
                  <a:lnTo>
                    <a:pt x="1071" y="188"/>
                  </a:lnTo>
                  <a:lnTo>
                    <a:pt x="1072" y="188"/>
                  </a:lnTo>
                  <a:lnTo>
                    <a:pt x="1072" y="189"/>
                  </a:lnTo>
                  <a:lnTo>
                    <a:pt x="1073" y="190"/>
                  </a:lnTo>
                  <a:lnTo>
                    <a:pt x="1073" y="191"/>
                  </a:lnTo>
                  <a:lnTo>
                    <a:pt x="1073" y="192"/>
                  </a:lnTo>
                  <a:lnTo>
                    <a:pt x="1074" y="192"/>
                  </a:lnTo>
                  <a:lnTo>
                    <a:pt x="1075" y="192"/>
                  </a:lnTo>
                  <a:lnTo>
                    <a:pt x="1075" y="193"/>
                  </a:lnTo>
                  <a:lnTo>
                    <a:pt x="1076" y="194"/>
                  </a:lnTo>
                  <a:lnTo>
                    <a:pt x="1077" y="195"/>
                  </a:lnTo>
                  <a:lnTo>
                    <a:pt x="1078" y="195"/>
                  </a:lnTo>
                  <a:lnTo>
                    <a:pt x="1078" y="194"/>
                  </a:lnTo>
                  <a:lnTo>
                    <a:pt x="1079" y="194"/>
                  </a:lnTo>
                  <a:lnTo>
                    <a:pt x="1080" y="196"/>
                  </a:lnTo>
                  <a:lnTo>
                    <a:pt x="1080" y="197"/>
                  </a:lnTo>
                  <a:lnTo>
                    <a:pt x="1081" y="197"/>
                  </a:lnTo>
                  <a:lnTo>
                    <a:pt x="1081" y="198"/>
                  </a:lnTo>
                  <a:lnTo>
                    <a:pt x="1080" y="199"/>
                  </a:lnTo>
                  <a:lnTo>
                    <a:pt x="1082" y="200"/>
                  </a:lnTo>
                  <a:lnTo>
                    <a:pt x="1081" y="200"/>
                  </a:lnTo>
                  <a:lnTo>
                    <a:pt x="1082" y="201"/>
                  </a:lnTo>
                  <a:lnTo>
                    <a:pt x="1083" y="201"/>
                  </a:lnTo>
                  <a:lnTo>
                    <a:pt x="1084" y="201"/>
                  </a:lnTo>
                  <a:lnTo>
                    <a:pt x="1084" y="202"/>
                  </a:lnTo>
                  <a:lnTo>
                    <a:pt x="1083" y="202"/>
                  </a:lnTo>
                  <a:lnTo>
                    <a:pt x="1084" y="203"/>
                  </a:lnTo>
                  <a:lnTo>
                    <a:pt x="1084" y="204"/>
                  </a:lnTo>
                  <a:lnTo>
                    <a:pt x="1085" y="204"/>
                  </a:lnTo>
                  <a:lnTo>
                    <a:pt x="1086" y="204"/>
                  </a:lnTo>
                  <a:lnTo>
                    <a:pt x="1087" y="203"/>
                  </a:lnTo>
                  <a:lnTo>
                    <a:pt x="1087" y="204"/>
                  </a:lnTo>
                  <a:lnTo>
                    <a:pt x="1088" y="204"/>
                  </a:lnTo>
                  <a:lnTo>
                    <a:pt x="1089" y="204"/>
                  </a:lnTo>
                  <a:lnTo>
                    <a:pt x="1089" y="203"/>
                  </a:lnTo>
                  <a:lnTo>
                    <a:pt x="1089" y="202"/>
                  </a:lnTo>
                  <a:lnTo>
                    <a:pt x="1090" y="201"/>
                  </a:lnTo>
                  <a:lnTo>
                    <a:pt x="1091" y="201"/>
                  </a:lnTo>
                  <a:lnTo>
                    <a:pt x="1092" y="201"/>
                  </a:lnTo>
                  <a:lnTo>
                    <a:pt x="1092" y="202"/>
                  </a:lnTo>
                  <a:lnTo>
                    <a:pt x="1093" y="202"/>
                  </a:lnTo>
                  <a:lnTo>
                    <a:pt x="1093" y="201"/>
                  </a:lnTo>
                  <a:lnTo>
                    <a:pt x="1094" y="201"/>
                  </a:lnTo>
                  <a:lnTo>
                    <a:pt x="1095" y="200"/>
                  </a:lnTo>
                  <a:lnTo>
                    <a:pt x="1096" y="201"/>
                  </a:lnTo>
                  <a:lnTo>
                    <a:pt x="1096" y="202"/>
                  </a:lnTo>
                  <a:lnTo>
                    <a:pt x="1097" y="202"/>
                  </a:lnTo>
                  <a:lnTo>
                    <a:pt x="1097" y="203"/>
                  </a:lnTo>
                  <a:lnTo>
                    <a:pt x="1098" y="203"/>
                  </a:lnTo>
                  <a:lnTo>
                    <a:pt x="1098" y="204"/>
                  </a:lnTo>
                  <a:lnTo>
                    <a:pt x="1098" y="205"/>
                  </a:lnTo>
                  <a:lnTo>
                    <a:pt x="1098" y="206"/>
                  </a:lnTo>
                  <a:lnTo>
                    <a:pt x="1099" y="206"/>
                  </a:lnTo>
                  <a:lnTo>
                    <a:pt x="1099" y="207"/>
                  </a:lnTo>
                  <a:lnTo>
                    <a:pt x="1100" y="207"/>
                  </a:lnTo>
                  <a:lnTo>
                    <a:pt x="1101" y="207"/>
                  </a:lnTo>
                  <a:lnTo>
                    <a:pt x="1101" y="208"/>
                  </a:lnTo>
                  <a:lnTo>
                    <a:pt x="1102" y="208"/>
                  </a:lnTo>
                  <a:lnTo>
                    <a:pt x="1102" y="207"/>
                  </a:lnTo>
                  <a:lnTo>
                    <a:pt x="1102" y="208"/>
                  </a:lnTo>
                  <a:lnTo>
                    <a:pt x="1103" y="208"/>
                  </a:lnTo>
                  <a:lnTo>
                    <a:pt x="1104" y="208"/>
                  </a:lnTo>
                  <a:lnTo>
                    <a:pt x="1105" y="208"/>
                  </a:lnTo>
                  <a:lnTo>
                    <a:pt x="1106" y="208"/>
                  </a:lnTo>
                  <a:lnTo>
                    <a:pt x="1107" y="208"/>
                  </a:lnTo>
                  <a:lnTo>
                    <a:pt x="1106" y="209"/>
                  </a:lnTo>
                  <a:lnTo>
                    <a:pt x="1107" y="209"/>
                  </a:lnTo>
                  <a:lnTo>
                    <a:pt x="1108" y="208"/>
                  </a:lnTo>
                  <a:lnTo>
                    <a:pt x="1108" y="209"/>
                  </a:lnTo>
                  <a:lnTo>
                    <a:pt x="1109" y="209"/>
                  </a:lnTo>
                  <a:lnTo>
                    <a:pt x="1109" y="208"/>
                  </a:lnTo>
                  <a:lnTo>
                    <a:pt x="1110" y="208"/>
                  </a:lnTo>
                  <a:lnTo>
                    <a:pt x="1110" y="209"/>
                  </a:lnTo>
                  <a:lnTo>
                    <a:pt x="1111" y="209"/>
                  </a:lnTo>
                  <a:lnTo>
                    <a:pt x="1111" y="208"/>
                  </a:lnTo>
                  <a:lnTo>
                    <a:pt x="1112" y="208"/>
                  </a:lnTo>
                  <a:lnTo>
                    <a:pt x="1113" y="208"/>
                  </a:lnTo>
                  <a:lnTo>
                    <a:pt x="1113" y="209"/>
                  </a:lnTo>
                  <a:lnTo>
                    <a:pt x="1114" y="209"/>
                  </a:lnTo>
                  <a:lnTo>
                    <a:pt x="1114" y="208"/>
                  </a:lnTo>
                  <a:lnTo>
                    <a:pt x="1115" y="208"/>
                  </a:lnTo>
                  <a:lnTo>
                    <a:pt x="1116" y="208"/>
                  </a:lnTo>
                  <a:lnTo>
                    <a:pt x="1117" y="208"/>
                  </a:lnTo>
                  <a:lnTo>
                    <a:pt x="1118" y="208"/>
                  </a:lnTo>
                  <a:lnTo>
                    <a:pt x="1117" y="208"/>
                  </a:lnTo>
                  <a:lnTo>
                    <a:pt x="1118" y="209"/>
                  </a:lnTo>
                  <a:lnTo>
                    <a:pt x="1118" y="210"/>
                  </a:lnTo>
                  <a:lnTo>
                    <a:pt x="1118" y="211"/>
                  </a:lnTo>
                  <a:lnTo>
                    <a:pt x="1119" y="211"/>
                  </a:lnTo>
                  <a:lnTo>
                    <a:pt x="1119" y="212"/>
                  </a:lnTo>
                  <a:lnTo>
                    <a:pt x="1119" y="213"/>
                  </a:lnTo>
                  <a:lnTo>
                    <a:pt x="1120" y="213"/>
                  </a:lnTo>
                  <a:lnTo>
                    <a:pt x="1120" y="214"/>
                  </a:lnTo>
                  <a:lnTo>
                    <a:pt x="1120" y="215"/>
                  </a:lnTo>
                  <a:lnTo>
                    <a:pt x="1121" y="214"/>
                  </a:lnTo>
                  <a:lnTo>
                    <a:pt x="1121" y="215"/>
                  </a:lnTo>
                  <a:lnTo>
                    <a:pt x="1122" y="215"/>
                  </a:lnTo>
                  <a:lnTo>
                    <a:pt x="1123" y="216"/>
                  </a:lnTo>
                  <a:lnTo>
                    <a:pt x="1123" y="217"/>
                  </a:lnTo>
                  <a:lnTo>
                    <a:pt x="1123" y="218"/>
                  </a:lnTo>
                  <a:lnTo>
                    <a:pt x="1122" y="219"/>
                  </a:lnTo>
                  <a:lnTo>
                    <a:pt x="1122" y="220"/>
                  </a:lnTo>
                  <a:lnTo>
                    <a:pt x="1123" y="220"/>
                  </a:lnTo>
                  <a:lnTo>
                    <a:pt x="1124" y="220"/>
                  </a:lnTo>
                  <a:lnTo>
                    <a:pt x="1124" y="219"/>
                  </a:lnTo>
                  <a:lnTo>
                    <a:pt x="1124" y="220"/>
                  </a:lnTo>
                  <a:lnTo>
                    <a:pt x="1125" y="220"/>
                  </a:lnTo>
                  <a:lnTo>
                    <a:pt x="1125" y="219"/>
                  </a:lnTo>
                  <a:lnTo>
                    <a:pt x="1126" y="219"/>
                  </a:lnTo>
                  <a:lnTo>
                    <a:pt x="1126" y="220"/>
                  </a:lnTo>
                  <a:lnTo>
                    <a:pt x="1127" y="220"/>
                  </a:lnTo>
                  <a:lnTo>
                    <a:pt x="1128" y="220"/>
                  </a:lnTo>
                  <a:lnTo>
                    <a:pt x="1128" y="221"/>
                  </a:lnTo>
                  <a:lnTo>
                    <a:pt x="1129" y="221"/>
                  </a:lnTo>
                  <a:lnTo>
                    <a:pt x="1130" y="221"/>
                  </a:lnTo>
                  <a:lnTo>
                    <a:pt x="1130" y="220"/>
                  </a:lnTo>
                  <a:lnTo>
                    <a:pt x="1131" y="220"/>
                  </a:lnTo>
                  <a:lnTo>
                    <a:pt x="1131" y="221"/>
                  </a:lnTo>
                  <a:lnTo>
                    <a:pt x="1131" y="222"/>
                  </a:lnTo>
                  <a:lnTo>
                    <a:pt x="1131" y="223"/>
                  </a:lnTo>
                  <a:lnTo>
                    <a:pt x="1132" y="223"/>
                  </a:lnTo>
                  <a:lnTo>
                    <a:pt x="1132" y="222"/>
                  </a:lnTo>
                  <a:lnTo>
                    <a:pt x="1133" y="222"/>
                  </a:lnTo>
                  <a:lnTo>
                    <a:pt x="1132" y="221"/>
                  </a:lnTo>
                  <a:lnTo>
                    <a:pt x="1133" y="221"/>
                  </a:lnTo>
                  <a:lnTo>
                    <a:pt x="1133" y="222"/>
                  </a:lnTo>
                  <a:lnTo>
                    <a:pt x="1132" y="223"/>
                  </a:lnTo>
                  <a:lnTo>
                    <a:pt x="1133" y="223"/>
                  </a:lnTo>
                  <a:lnTo>
                    <a:pt x="1133" y="224"/>
                  </a:lnTo>
                  <a:lnTo>
                    <a:pt x="1132" y="224"/>
                  </a:lnTo>
                  <a:lnTo>
                    <a:pt x="1131" y="224"/>
                  </a:lnTo>
                  <a:lnTo>
                    <a:pt x="1132" y="224"/>
                  </a:lnTo>
                  <a:lnTo>
                    <a:pt x="1133" y="224"/>
                  </a:lnTo>
                  <a:lnTo>
                    <a:pt x="1133" y="225"/>
                  </a:lnTo>
                  <a:lnTo>
                    <a:pt x="1133" y="226"/>
                  </a:lnTo>
                  <a:lnTo>
                    <a:pt x="1133" y="227"/>
                  </a:lnTo>
                  <a:lnTo>
                    <a:pt x="1134" y="227"/>
                  </a:lnTo>
                  <a:lnTo>
                    <a:pt x="1135" y="227"/>
                  </a:lnTo>
                  <a:lnTo>
                    <a:pt x="1135" y="228"/>
                  </a:lnTo>
                  <a:lnTo>
                    <a:pt x="1134" y="228"/>
                  </a:lnTo>
                  <a:lnTo>
                    <a:pt x="1135" y="228"/>
                  </a:lnTo>
                  <a:lnTo>
                    <a:pt x="1136" y="228"/>
                  </a:lnTo>
                  <a:lnTo>
                    <a:pt x="1136" y="229"/>
                  </a:lnTo>
                  <a:lnTo>
                    <a:pt x="1136" y="230"/>
                  </a:lnTo>
                  <a:lnTo>
                    <a:pt x="1137" y="230"/>
                  </a:lnTo>
                  <a:lnTo>
                    <a:pt x="1138" y="230"/>
                  </a:lnTo>
                  <a:lnTo>
                    <a:pt x="1138" y="231"/>
                  </a:lnTo>
                  <a:lnTo>
                    <a:pt x="1139" y="231"/>
                  </a:lnTo>
                  <a:lnTo>
                    <a:pt x="1138" y="232"/>
                  </a:lnTo>
                  <a:lnTo>
                    <a:pt x="1139" y="232"/>
                  </a:lnTo>
                  <a:lnTo>
                    <a:pt x="1140" y="231"/>
                  </a:lnTo>
                  <a:lnTo>
                    <a:pt x="1141" y="232"/>
                  </a:lnTo>
                  <a:lnTo>
                    <a:pt x="1142" y="232"/>
                  </a:lnTo>
                  <a:lnTo>
                    <a:pt x="1142" y="233"/>
                  </a:lnTo>
                  <a:lnTo>
                    <a:pt x="1142" y="232"/>
                  </a:lnTo>
                  <a:lnTo>
                    <a:pt x="1143" y="231"/>
                  </a:lnTo>
                  <a:lnTo>
                    <a:pt x="1144" y="231"/>
                  </a:lnTo>
                  <a:lnTo>
                    <a:pt x="1145" y="232"/>
                  </a:lnTo>
                  <a:lnTo>
                    <a:pt x="1146" y="232"/>
                  </a:lnTo>
                  <a:lnTo>
                    <a:pt x="1147" y="233"/>
                  </a:lnTo>
                  <a:lnTo>
                    <a:pt x="1146" y="234"/>
                  </a:lnTo>
                  <a:lnTo>
                    <a:pt x="1145" y="235"/>
                  </a:lnTo>
                  <a:lnTo>
                    <a:pt x="1146" y="236"/>
                  </a:lnTo>
                  <a:lnTo>
                    <a:pt x="1147" y="237"/>
                  </a:lnTo>
                  <a:lnTo>
                    <a:pt x="1148" y="237"/>
                  </a:lnTo>
                  <a:lnTo>
                    <a:pt x="1148" y="238"/>
                  </a:lnTo>
                  <a:lnTo>
                    <a:pt x="1148" y="239"/>
                  </a:lnTo>
                  <a:lnTo>
                    <a:pt x="1149" y="239"/>
                  </a:lnTo>
                  <a:lnTo>
                    <a:pt x="1150" y="240"/>
                  </a:lnTo>
                  <a:lnTo>
                    <a:pt x="1150" y="241"/>
                  </a:lnTo>
                  <a:lnTo>
                    <a:pt x="1150" y="242"/>
                  </a:lnTo>
                  <a:lnTo>
                    <a:pt x="1150" y="243"/>
                  </a:lnTo>
                  <a:lnTo>
                    <a:pt x="1151" y="243"/>
                  </a:lnTo>
                  <a:lnTo>
                    <a:pt x="1151" y="244"/>
                  </a:lnTo>
                  <a:lnTo>
                    <a:pt x="1152" y="245"/>
                  </a:lnTo>
                  <a:lnTo>
                    <a:pt x="1151" y="246"/>
                  </a:lnTo>
                  <a:lnTo>
                    <a:pt x="1151" y="247"/>
                  </a:lnTo>
                  <a:lnTo>
                    <a:pt x="1150" y="248"/>
                  </a:lnTo>
                  <a:lnTo>
                    <a:pt x="1149" y="248"/>
                  </a:lnTo>
                  <a:lnTo>
                    <a:pt x="1148" y="248"/>
                  </a:lnTo>
                  <a:lnTo>
                    <a:pt x="1148" y="249"/>
                  </a:lnTo>
                  <a:lnTo>
                    <a:pt x="1148" y="250"/>
                  </a:lnTo>
                  <a:lnTo>
                    <a:pt x="1149" y="250"/>
                  </a:lnTo>
                  <a:lnTo>
                    <a:pt x="1148" y="252"/>
                  </a:lnTo>
                  <a:lnTo>
                    <a:pt x="1148" y="253"/>
                  </a:lnTo>
                  <a:lnTo>
                    <a:pt x="1148" y="254"/>
                  </a:lnTo>
                  <a:lnTo>
                    <a:pt x="1147" y="254"/>
                  </a:lnTo>
                  <a:lnTo>
                    <a:pt x="1146" y="255"/>
                  </a:lnTo>
                  <a:lnTo>
                    <a:pt x="1145" y="255"/>
                  </a:lnTo>
                  <a:lnTo>
                    <a:pt x="1145" y="256"/>
                  </a:lnTo>
                  <a:lnTo>
                    <a:pt x="1144" y="257"/>
                  </a:lnTo>
                  <a:lnTo>
                    <a:pt x="1143" y="258"/>
                  </a:lnTo>
                  <a:lnTo>
                    <a:pt x="1142" y="259"/>
                  </a:lnTo>
                  <a:lnTo>
                    <a:pt x="1143" y="260"/>
                  </a:lnTo>
                  <a:lnTo>
                    <a:pt x="1144" y="261"/>
                  </a:lnTo>
                  <a:lnTo>
                    <a:pt x="1144" y="262"/>
                  </a:lnTo>
                  <a:lnTo>
                    <a:pt x="1144" y="263"/>
                  </a:lnTo>
                  <a:lnTo>
                    <a:pt x="1143" y="263"/>
                  </a:lnTo>
                  <a:lnTo>
                    <a:pt x="1142" y="263"/>
                  </a:lnTo>
                  <a:lnTo>
                    <a:pt x="1142" y="264"/>
                  </a:lnTo>
                  <a:lnTo>
                    <a:pt x="1141" y="263"/>
                  </a:lnTo>
                  <a:lnTo>
                    <a:pt x="1141" y="264"/>
                  </a:lnTo>
                  <a:lnTo>
                    <a:pt x="1140" y="264"/>
                  </a:lnTo>
                  <a:lnTo>
                    <a:pt x="1140" y="265"/>
                  </a:lnTo>
                  <a:lnTo>
                    <a:pt x="1140" y="266"/>
                  </a:lnTo>
                  <a:lnTo>
                    <a:pt x="1139" y="266"/>
                  </a:lnTo>
                  <a:lnTo>
                    <a:pt x="1138" y="267"/>
                  </a:lnTo>
                  <a:lnTo>
                    <a:pt x="1138" y="266"/>
                  </a:lnTo>
                  <a:lnTo>
                    <a:pt x="1137" y="266"/>
                  </a:lnTo>
                  <a:lnTo>
                    <a:pt x="1137" y="265"/>
                  </a:lnTo>
                  <a:lnTo>
                    <a:pt x="1136" y="265"/>
                  </a:lnTo>
                  <a:lnTo>
                    <a:pt x="1136" y="266"/>
                  </a:lnTo>
                  <a:lnTo>
                    <a:pt x="1136" y="267"/>
                  </a:lnTo>
                  <a:lnTo>
                    <a:pt x="1135" y="267"/>
                  </a:lnTo>
                  <a:lnTo>
                    <a:pt x="1134" y="268"/>
                  </a:lnTo>
                  <a:lnTo>
                    <a:pt x="1134" y="269"/>
                  </a:lnTo>
                  <a:lnTo>
                    <a:pt x="1133" y="268"/>
                  </a:lnTo>
                  <a:lnTo>
                    <a:pt x="1133" y="269"/>
                  </a:lnTo>
                  <a:lnTo>
                    <a:pt x="1132" y="270"/>
                  </a:lnTo>
                  <a:lnTo>
                    <a:pt x="1132" y="271"/>
                  </a:lnTo>
                  <a:lnTo>
                    <a:pt x="1131" y="273"/>
                  </a:lnTo>
                  <a:lnTo>
                    <a:pt x="1130" y="274"/>
                  </a:lnTo>
                  <a:lnTo>
                    <a:pt x="1130" y="275"/>
                  </a:lnTo>
                  <a:lnTo>
                    <a:pt x="1130" y="276"/>
                  </a:lnTo>
                  <a:lnTo>
                    <a:pt x="1129" y="276"/>
                  </a:lnTo>
                  <a:lnTo>
                    <a:pt x="1129" y="277"/>
                  </a:lnTo>
                  <a:lnTo>
                    <a:pt x="1128" y="277"/>
                  </a:lnTo>
                  <a:lnTo>
                    <a:pt x="1128" y="278"/>
                  </a:lnTo>
                  <a:lnTo>
                    <a:pt x="1127" y="278"/>
                  </a:lnTo>
                  <a:lnTo>
                    <a:pt x="1127" y="279"/>
                  </a:lnTo>
                  <a:lnTo>
                    <a:pt x="1127" y="280"/>
                  </a:lnTo>
                  <a:lnTo>
                    <a:pt x="1126" y="280"/>
                  </a:lnTo>
                  <a:lnTo>
                    <a:pt x="1125" y="280"/>
                  </a:lnTo>
                  <a:lnTo>
                    <a:pt x="1125" y="279"/>
                  </a:lnTo>
                  <a:lnTo>
                    <a:pt x="1124" y="279"/>
                  </a:lnTo>
                  <a:lnTo>
                    <a:pt x="1124" y="278"/>
                  </a:lnTo>
                  <a:lnTo>
                    <a:pt x="1125" y="277"/>
                  </a:lnTo>
                  <a:lnTo>
                    <a:pt x="1124" y="277"/>
                  </a:lnTo>
                  <a:lnTo>
                    <a:pt x="1124" y="276"/>
                  </a:lnTo>
                  <a:lnTo>
                    <a:pt x="1124" y="275"/>
                  </a:lnTo>
                  <a:lnTo>
                    <a:pt x="1124" y="276"/>
                  </a:lnTo>
                  <a:lnTo>
                    <a:pt x="1124" y="277"/>
                  </a:lnTo>
                  <a:lnTo>
                    <a:pt x="1123" y="278"/>
                  </a:lnTo>
                  <a:lnTo>
                    <a:pt x="1122" y="279"/>
                  </a:lnTo>
                  <a:lnTo>
                    <a:pt x="1122" y="280"/>
                  </a:lnTo>
                  <a:lnTo>
                    <a:pt x="1121" y="280"/>
                  </a:lnTo>
                  <a:lnTo>
                    <a:pt x="1120" y="281"/>
                  </a:lnTo>
                  <a:lnTo>
                    <a:pt x="1120" y="282"/>
                  </a:lnTo>
                  <a:lnTo>
                    <a:pt x="1119" y="283"/>
                  </a:lnTo>
                  <a:lnTo>
                    <a:pt x="1118" y="284"/>
                  </a:lnTo>
                  <a:lnTo>
                    <a:pt x="1117" y="285"/>
                  </a:lnTo>
                  <a:lnTo>
                    <a:pt x="1117" y="286"/>
                  </a:lnTo>
                  <a:lnTo>
                    <a:pt x="1116" y="286"/>
                  </a:lnTo>
                  <a:lnTo>
                    <a:pt x="1116" y="285"/>
                  </a:lnTo>
                  <a:lnTo>
                    <a:pt x="1116" y="286"/>
                  </a:lnTo>
                  <a:lnTo>
                    <a:pt x="1116" y="287"/>
                  </a:lnTo>
                  <a:lnTo>
                    <a:pt x="1115" y="287"/>
                  </a:lnTo>
                  <a:lnTo>
                    <a:pt x="1116" y="287"/>
                  </a:lnTo>
                  <a:lnTo>
                    <a:pt x="1116" y="288"/>
                  </a:lnTo>
                  <a:lnTo>
                    <a:pt x="1117" y="289"/>
                  </a:lnTo>
                  <a:lnTo>
                    <a:pt x="1116" y="289"/>
                  </a:lnTo>
                  <a:lnTo>
                    <a:pt x="1117" y="289"/>
                  </a:lnTo>
                  <a:lnTo>
                    <a:pt x="1117" y="290"/>
                  </a:lnTo>
                  <a:lnTo>
                    <a:pt x="1116" y="291"/>
                  </a:lnTo>
                  <a:lnTo>
                    <a:pt x="1116" y="292"/>
                  </a:lnTo>
                  <a:lnTo>
                    <a:pt x="1116" y="291"/>
                  </a:lnTo>
                  <a:lnTo>
                    <a:pt x="1115" y="291"/>
                  </a:lnTo>
                  <a:lnTo>
                    <a:pt x="1115" y="292"/>
                  </a:lnTo>
                  <a:lnTo>
                    <a:pt x="1114" y="291"/>
                  </a:lnTo>
                  <a:lnTo>
                    <a:pt x="1113" y="290"/>
                  </a:lnTo>
                  <a:lnTo>
                    <a:pt x="1112" y="291"/>
                  </a:lnTo>
                  <a:lnTo>
                    <a:pt x="1112" y="290"/>
                  </a:lnTo>
                  <a:lnTo>
                    <a:pt x="1111" y="290"/>
                  </a:lnTo>
                  <a:lnTo>
                    <a:pt x="1111" y="289"/>
                  </a:lnTo>
                  <a:lnTo>
                    <a:pt x="1110" y="289"/>
                  </a:lnTo>
                  <a:lnTo>
                    <a:pt x="1109" y="289"/>
                  </a:lnTo>
                  <a:lnTo>
                    <a:pt x="1109" y="288"/>
                  </a:lnTo>
                  <a:lnTo>
                    <a:pt x="1109" y="289"/>
                  </a:lnTo>
                  <a:lnTo>
                    <a:pt x="1108" y="289"/>
                  </a:lnTo>
                  <a:lnTo>
                    <a:pt x="1108" y="290"/>
                  </a:lnTo>
                  <a:lnTo>
                    <a:pt x="1107" y="290"/>
                  </a:lnTo>
                  <a:lnTo>
                    <a:pt x="1107" y="289"/>
                  </a:lnTo>
                  <a:lnTo>
                    <a:pt x="1106" y="290"/>
                  </a:lnTo>
                  <a:lnTo>
                    <a:pt x="1105" y="290"/>
                  </a:lnTo>
                  <a:lnTo>
                    <a:pt x="1105" y="289"/>
                  </a:lnTo>
                  <a:lnTo>
                    <a:pt x="1105" y="290"/>
                  </a:lnTo>
                  <a:lnTo>
                    <a:pt x="1104" y="291"/>
                  </a:lnTo>
                  <a:lnTo>
                    <a:pt x="1104" y="292"/>
                  </a:lnTo>
                  <a:lnTo>
                    <a:pt x="1103" y="292"/>
                  </a:lnTo>
                  <a:lnTo>
                    <a:pt x="1104" y="293"/>
                  </a:lnTo>
                  <a:lnTo>
                    <a:pt x="1103" y="293"/>
                  </a:lnTo>
                  <a:lnTo>
                    <a:pt x="1103" y="294"/>
                  </a:lnTo>
                  <a:lnTo>
                    <a:pt x="1103" y="295"/>
                  </a:lnTo>
                  <a:lnTo>
                    <a:pt x="1102" y="296"/>
                  </a:lnTo>
                  <a:lnTo>
                    <a:pt x="1102" y="297"/>
                  </a:lnTo>
                  <a:lnTo>
                    <a:pt x="1102" y="298"/>
                  </a:lnTo>
                  <a:lnTo>
                    <a:pt x="1101" y="298"/>
                  </a:lnTo>
                  <a:lnTo>
                    <a:pt x="1101" y="299"/>
                  </a:lnTo>
                  <a:lnTo>
                    <a:pt x="1100" y="300"/>
                  </a:lnTo>
                  <a:lnTo>
                    <a:pt x="1100" y="301"/>
                  </a:lnTo>
                  <a:lnTo>
                    <a:pt x="1100" y="302"/>
                  </a:lnTo>
                  <a:lnTo>
                    <a:pt x="1101" y="303"/>
                  </a:lnTo>
                  <a:lnTo>
                    <a:pt x="1101" y="304"/>
                  </a:lnTo>
                  <a:lnTo>
                    <a:pt x="1100" y="304"/>
                  </a:lnTo>
                  <a:lnTo>
                    <a:pt x="1100" y="305"/>
                  </a:lnTo>
                  <a:lnTo>
                    <a:pt x="1099" y="306"/>
                  </a:lnTo>
                  <a:lnTo>
                    <a:pt x="1100" y="306"/>
                  </a:lnTo>
                  <a:lnTo>
                    <a:pt x="1100" y="307"/>
                  </a:lnTo>
                  <a:lnTo>
                    <a:pt x="1099" y="307"/>
                  </a:lnTo>
                  <a:lnTo>
                    <a:pt x="1098" y="307"/>
                  </a:lnTo>
                  <a:lnTo>
                    <a:pt x="1098" y="308"/>
                  </a:lnTo>
                  <a:lnTo>
                    <a:pt x="1098" y="309"/>
                  </a:lnTo>
                  <a:lnTo>
                    <a:pt x="1097" y="309"/>
                  </a:lnTo>
                  <a:lnTo>
                    <a:pt x="1097" y="310"/>
                  </a:lnTo>
                  <a:lnTo>
                    <a:pt x="1097" y="311"/>
                  </a:lnTo>
                  <a:lnTo>
                    <a:pt x="1096" y="311"/>
                  </a:lnTo>
                  <a:lnTo>
                    <a:pt x="1095" y="312"/>
                  </a:lnTo>
                  <a:lnTo>
                    <a:pt x="1096" y="312"/>
                  </a:lnTo>
                  <a:lnTo>
                    <a:pt x="1097" y="312"/>
                  </a:lnTo>
                  <a:lnTo>
                    <a:pt x="1097" y="313"/>
                  </a:lnTo>
                  <a:lnTo>
                    <a:pt x="1098" y="313"/>
                  </a:lnTo>
                  <a:lnTo>
                    <a:pt x="1100" y="313"/>
                  </a:lnTo>
                  <a:lnTo>
                    <a:pt x="1101" y="314"/>
                  </a:lnTo>
                  <a:lnTo>
                    <a:pt x="1102" y="314"/>
                  </a:lnTo>
                  <a:lnTo>
                    <a:pt x="1103" y="313"/>
                  </a:lnTo>
                  <a:lnTo>
                    <a:pt x="1103" y="314"/>
                  </a:lnTo>
                  <a:lnTo>
                    <a:pt x="1104" y="314"/>
                  </a:lnTo>
                  <a:lnTo>
                    <a:pt x="1104" y="315"/>
                  </a:lnTo>
                  <a:lnTo>
                    <a:pt x="1104" y="316"/>
                  </a:lnTo>
                  <a:lnTo>
                    <a:pt x="1104" y="317"/>
                  </a:lnTo>
                  <a:lnTo>
                    <a:pt x="1105" y="317"/>
                  </a:lnTo>
                  <a:lnTo>
                    <a:pt x="1104" y="318"/>
                  </a:lnTo>
                  <a:lnTo>
                    <a:pt x="1105" y="319"/>
                  </a:lnTo>
                  <a:lnTo>
                    <a:pt x="1104" y="319"/>
                  </a:lnTo>
                  <a:lnTo>
                    <a:pt x="1104" y="320"/>
                  </a:lnTo>
                  <a:lnTo>
                    <a:pt x="1104" y="321"/>
                  </a:lnTo>
                  <a:lnTo>
                    <a:pt x="1103" y="320"/>
                  </a:lnTo>
                  <a:lnTo>
                    <a:pt x="1103" y="321"/>
                  </a:lnTo>
                  <a:lnTo>
                    <a:pt x="1102" y="321"/>
                  </a:lnTo>
                  <a:lnTo>
                    <a:pt x="1102" y="322"/>
                  </a:lnTo>
                  <a:lnTo>
                    <a:pt x="1101" y="323"/>
                  </a:lnTo>
                  <a:lnTo>
                    <a:pt x="1101" y="324"/>
                  </a:lnTo>
                  <a:lnTo>
                    <a:pt x="1100" y="324"/>
                  </a:lnTo>
                  <a:lnTo>
                    <a:pt x="1100" y="325"/>
                  </a:lnTo>
                  <a:lnTo>
                    <a:pt x="1099" y="324"/>
                  </a:lnTo>
                  <a:lnTo>
                    <a:pt x="1099" y="323"/>
                  </a:lnTo>
                  <a:lnTo>
                    <a:pt x="1098" y="323"/>
                  </a:lnTo>
                  <a:lnTo>
                    <a:pt x="1098" y="324"/>
                  </a:lnTo>
                  <a:lnTo>
                    <a:pt x="1097" y="324"/>
                  </a:lnTo>
                  <a:lnTo>
                    <a:pt x="1096" y="325"/>
                  </a:lnTo>
                  <a:lnTo>
                    <a:pt x="1095" y="323"/>
                  </a:lnTo>
                  <a:lnTo>
                    <a:pt x="1094" y="323"/>
                  </a:lnTo>
                  <a:lnTo>
                    <a:pt x="1094" y="322"/>
                  </a:lnTo>
                  <a:lnTo>
                    <a:pt x="1093" y="322"/>
                  </a:lnTo>
                  <a:lnTo>
                    <a:pt x="1093" y="321"/>
                  </a:lnTo>
                  <a:lnTo>
                    <a:pt x="1092" y="321"/>
                  </a:lnTo>
                  <a:lnTo>
                    <a:pt x="1091" y="322"/>
                  </a:lnTo>
                  <a:lnTo>
                    <a:pt x="1090" y="322"/>
                  </a:lnTo>
                  <a:lnTo>
                    <a:pt x="1089" y="322"/>
                  </a:lnTo>
                  <a:lnTo>
                    <a:pt x="1088" y="323"/>
                  </a:lnTo>
                  <a:lnTo>
                    <a:pt x="1087" y="323"/>
                  </a:lnTo>
                  <a:lnTo>
                    <a:pt x="1086" y="322"/>
                  </a:lnTo>
                  <a:lnTo>
                    <a:pt x="1086" y="321"/>
                  </a:lnTo>
                  <a:lnTo>
                    <a:pt x="1085" y="321"/>
                  </a:lnTo>
                  <a:lnTo>
                    <a:pt x="1085" y="322"/>
                  </a:lnTo>
                  <a:lnTo>
                    <a:pt x="1084" y="322"/>
                  </a:lnTo>
                  <a:lnTo>
                    <a:pt x="1084" y="321"/>
                  </a:lnTo>
                  <a:lnTo>
                    <a:pt x="1084" y="320"/>
                  </a:lnTo>
                  <a:lnTo>
                    <a:pt x="1083" y="320"/>
                  </a:lnTo>
                  <a:lnTo>
                    <a:pt x="1082" y="320"/>
                  </a:lnTo>
                  <a:lnTo>
                    <a:pt x="1081" y="320"/>
                  </a:lnTo>
                  <a:lnTo>
                    <a:pt x="1080" y="320"/>
                  </a:lnTo>
                  <a:lnTo>
                    <a:pt x="1080" y="321"/>
                  </a:lnTo>
                  <a:lnTo>
                    <a:pt x="1080" y="322"/>
                  </a:lnTo>
                  <a:lnTo>
                    <a:pt x="1079" y="322"/>
                  </a:lnTo>
                  <a:lnTo>
                    <a:pt x="1079" y="323"/>
                  </a:lnTo>
                  <a:lnTo>
                    <a:pt x="1079" y="324"/>
                  </a:lnTo>
                  <a:lnTo>
                    <a:pt x="1078" y="324"/>
                  </a:lnTo>
                  <a:lnTo>
                    <a:pt x="1078" y="325"/>
                  </a:lnTo>
                  <a:lnTo>
                    <a:pt x="1077" y="327"/>
                  </a:lnTo>
                  <a:lnTo>
                    <a:pt x="1077" y="328"/>
                  </a:lnTo>
                  <a:lnTo>
                    <a:pt x="1076" y="328"/>
                  </a:lnTo>
                  <a:lnTo>
                    <a:pt x="1077" y="328"/>
                  </a:lnTo>
                  <a:lnTo>
                    <a:pt x="1076" y="328"/>
                  </a:lnTo>
                  <a:lnTo>
                    <a:pt x="1076" y="329"/>
                  </a:lnTo>
                  <a:lnTo>
                    <a:pt x="1075" y="329"/>
                  </a:lnTo>
                  <a:lnTo>
                    <a:pt x="1074" y="330"/>
                  </a:lnTo>
                  <a:lnTo>
                    <a:pt x="1073" y="330"/>
                  </a:lnTo>
                  <a:lnTo>
                    <a:pt x="1073" y="331"/>
                  </a:lnTo>
                  <a:lnTo>
                    <a:pt x="1073" y="332"/>
                  </a:lnTo>
                  <a:lnTo>
                    <a:pt x="1072" y="333"/>
                  </a:lnTo>
                  <a:lnTo>
                    <a:pt x="1072" y="334"/>
                  </a:lnTo>
                  <a:lnTo>
                    <a:pt x="1072" y="335"/>
                  </a:lnTo>
                  <a:lnTo>
                    <a:pt x="1071" y="336"/>
                  </a:lnTo>
                  <a:lnTo>
                    <a:pt x="1071" y="337"/>
                  </a:lnTo>
                  <a:lnTo>
                    <a:pt x="1070" y="338"/>
                  </a:lnTo>
                  <a:lnTo>
                    <a:pt x="1070" y="339"/>
                  </a:lnTo>
                  <a:lnTo>
                    <a:pt x="1070" y="340"/>
                  </a:lnTo>
                  <a:lnTo>
                    <a:pt x="1071" y="341"/>
                  </a:lnTo>
                  <a:lnTo>
                    <a:pt x="1071" y="343"/>
                  </a:lnTo>
                  <a:lnTo>
                    <a:pt x="1070" y="344"/>
                  </a:lnTo>
                  <a:lnTo>
                    <a:pt x="1070" y="345"/>
                  </a:lnTo>
                  <a:lnTo>
                    <a:pt x="1069" y="346"/>
                  </a:lnTo>
                  <a:lnTo>
                    <a:pt x="1069" y="347"/>
                  </a:lnTo>
                  <a:lnTo>
                    <a:pt x="1068" y="347"/>
                  </a:lnTo>
                  <a:lnTo>
                    <a:pt x="1068" y="348"/>
                  </a:lnTo>
                  <a:lnTo>
                    <a:pt x="1068" y="349"/>
                  </a:lnTo>
                  <a:lnTo>
                    <a:pt x="1068" y="350"/>
                  </a:lnTo>
                  <a:lnTo>
                    <a:pt x="1068" y="351"/>
                  </a:lnTo>
                  <a:lnTo>
                    <a:pt x="1069" y="351"/>
                  </a:lnTo>
                  <a:lnTo>
                    <a:pt x="1070" y="352"/>
                  </a:lnTo>
                  <a:lnTo>
                    <a:pt x="1070" y="353"/>
                  </a:lnTo>
                  <a:lnTo>
                    <a:pt x="1069" y="354"/>
                  </a:lnTo>
                  <a:lnTo>
                    <a:pt x="1069" y="355"/>
                  </a:lnTo>
                  <a:lnTo>
                    <a:pt x="1069" y="356"/>
                  </a:lnTo>
                  <a:lnTo>
                    <a:pt x="1069" y="357"/>
                  </a:lnTo>
                  <a:lnTo>
                    <a:pt x="1068" y="357"/>
                  </a:lnTo>
                  <a:lnTo>
                    <a:pt x="1068" y="358"/>
                  </a:lnTo>
                  <a:lnTo>
                    <a:pt x="1068" y="359"/>
                  </a:lnTo>
                  <a:lnTo>
                    <a:pt x="1069" y="359"/>
                  </a:lnTo>
                  <a:lnTo>
                    <a:pt x="1068" y="360"/>
                  </a:lnTo>
                  <a:lnTo>
                    <a:pt x="1069" y="361"/>
                  </a:lnTo>
                  <a:lnTo>
                    <a:pt x="1070" y="362"/>
                  </a:lnTo>
                  <a:lnTo>
                    <a:pt x="1069" y="363"/>
                  </a:lnTo>
                  <a:lnTo>
                    <a:pt x="1068" y="363"/>
                  </a:lnTo>
                  <a:lnTo>
                    <a:pt x="1067" y="363"/>
                  </a:lnTo>
                  <a:lnTo>
                    <a:pt x="1067" y="364"/>
                  </a:lnTo>
                  <a:lnTo>
                    <a:pt x="1066" y="365"/>
                  </a:lnTo>
                  <a:lnTo>
                    <a:pt x="1065" y="365"/>
                  </a:lnTo>
                  <a:lnTo>
                    <a:pt x="1065" y="366"/>
                  </a:lnTo>
                  <a:lnTo>
                    <a:pt x="1064" y="366"/>
                  </a:lnTo>
                  <a:lnTo>
                    <a:pt x="1063" y="366"/>
                  </a:lnTo>
                  <a:lnTo>
                    <a:pt x="1063" y="367"/>
                  </a:lnTo>
                  <a:lnTo>
                    <a:pt x="1064" y="367"/>
                  </a:lnTo>
                  <a:lnTo>
                    <a:pt x="1064" y="368"/>
                  </a:lnTo>
                  <a:lnTo>
                    <a:pt x="1065" y="368"/>
                  </a:lnTo>
                  <a:lnTo>
                    <a:pt x="1063" y="369"/>
                  </a:lnTo>
                  <a:lnTo>
                    <a:pt x="1063" y="370"/>
                  </a:lnTo>
                  <a:lnTo>
                    <a:pt x="1064" y="370"/>
                  </a:lnTo>
                  <a:lnTo>
                    <a:pt x="1064" y="371"/>
                  </a:lnTo>
                  <a:lnTo>
                    <a:pt x="1064" y="372"/>
                  </a:lnTo>
                  <a:lnTo>
                    <a:pt x="1063" y="372"/>
                  </a:lnTo>
                  <a:lnTo>
                    <a:pt x="1064" y="373"/>
                  </a:lnTo>
                  <a:lnTo>
                    <a:pt x="1063" y="373"/>
                  </a:lnTo>
                  <a:lnTo>
                    <a:pt x="1062" y="373"/>
                  </a:lnTo>
                  <a:lnTo>
                    <a:pt x="1061" y="374"/>
                  </a:lnTo>
                  <a:lnTo>
                    <a:pt x="1061" y="375"/>
                  </a:lnTo>
                  <a:lnTo>
                    <a:pt x="1062" y="375"/>
                  </a:lnTo>
                  <a:lnTo>
                    <a:pt x="1062" y="376"/>
                  </a:lnTo>
                  <a:lnTo>
                    <a:pt x="1063" y="376"/>
                  </a:lnTo>
                  <a:lnTo>
                    <a:pt x="1064" y="376"/>
                  </a:lnTo>
                  <a:lnTo>
                    <a:pt x="1065" y="376"/>
                  </a:lnTo>
                  <a:lnTo>
                    <a:pt x="1066" y="376"/>
                  </a:lnTo>
                  <a:lnTo>
                    <a:pt x="1066" y="377"/>
                  </a:lnTo>
                  <a:lnTo>
                    <a:pt x="1067" y="377"/>
                  </a:lnTo>
                  <a:lnTo>
                    <a:pt x="1067" y="378"/>
                  </a:lnTo>
                  <a:lnTo>
                    <a:pt x="1068" y="378"/>
                  </a:lnTo>
                  <a:lnTo>
                    <a:pt x="1069" y="379"/>
                  </a:lnTo>
                  <a:lnTo>
                    <a:pt x="1070" y="380"/>
                  </a:lnTo>
                  <a:lnTo>
                    <a:pt x="1071" y="380"/>
                  </a:lnTo>
                  <a:lnTo>
                    <a:pt x="1071" y="381"/>
                  </a:lnTo>
                  <a:lnTo>
                    <a:pt x="1070" y="381"/>
                  </a:lnTo>
                  <a:lnTo>
                    <a:pt x="1071" y="381"/>
                  </a:lnTo>
                  <a:lnTo>
                    <a:pt x="1071" y="382"/>
                  </a:lnTo>
                  <a:lnTo>
                    <a:pt x="1072" y="383"/>
                  </a:lnTo>
                  <a:lnTo>
                    <a:pt x="1072" y="384"/>
                  </a:lnTo>
                  <a:lnTo>
                    <a:pt x="1073" y="384"/>
                  </a:lnTo>
                  <a:lnTo>
                    <a:pt x="1073" y="385"/>
                  </a:lnTo>
                  <a:lnTo>
                    <a:pt x="1074" y="385"/>
                  </a:lnTo>
                  <a:lnTo>
                    <a:pt x="1073" y="386"/>
                  </a:lnTo>
                  <a:lnTo>
                    <a:pt x="1074" y="387"/>
                  </a:lnTo>
                  <a:lnTo>
                    <a:pt x="1073" y="387"/>
                  </a:lnTo>
                  <a:lnTo>
                    <a:pt x="1073" y="388"/>
                  </a:lnTo>
                  <a:lnTo>
                    <a:pt x="1073" y="389"/>
                  </a:lnTo>
                  <a:lnTo>
                    <a:pt x="1074" y="389"/>
                  </a:lnTo>
                  <a:lnTo>
                    <a:pt x="1074" y="390"/>
                  </a:lnTo>
                  <a:lnTo>
                    <a:pt x="1075" y="392"/>
                  </a:lnTo>
                  <a:lnTo>
                    <a:pt x="1075" y="393"/>
                  </a:lnTo>
                  <a:lnTo>
                    <a:pt x="1075" y="394"/>
                  </a:lnTo>
                  <a:lnTo>
                    <a:pt x="1076" y="394"/>
                  </a:lnTo>
                  <a:lnTo>
                    <a:pt x="1077" y="395"/>
                  </a:lnTo>
                  <a:lnTo>
                    <a:pt x="1077" y="394"/>
                  </a:lnTo>
                  <a:lnTo>
                    <a:pt x="1078" y="394"/>
                  </a:lnTo>
                  <a:lnTo>
                    <a:pt x="1079" y="394"/>
                  </a:lnTo>
                  <a:lnTo>
                    <a:pt x="1080" y="394"/>
                  </a:lnTo>
                  <a:lnTo>
                    <a:pt x="1080" y="395"/>
                  </a:lnTo>
                  <a:lnTo>
                    <a:pt x="1080" y="396"/>
                  </a:lnTo>
                  <a:lnTo>
                    <a:pt x="1079" y="396"/>
                  </a:lnTo>
                  <a:lnTo>
                    <a:pt x="1079" y="397"/>
                  </a:lnTo>
                  <a:lnTo>
                    <a:pt x="1079" y="398"/>
                  </a:lnTo>
                  <a:lnTo>
                    <a:pt x="1079" y="399"/>
                  </a:lnTo>
                  <a:lnTo>
                    <a:pt x="1080" y="398"/>
                  </a:lnTo>
                  <a:lnTo>
                    <a:pt x="1080" y="399"/>
                  </a:lnTo>
                  <a:lnTo>
                    <a:pt x="1081" y="400"/>
                  </a:lnTo>
                  <a:lnTo>
                    <a:pt x="1082" y="400"/>
                  </a:lnTo>
                  <a:lnTo>
                    <a:pt x="1083" y="399"/>
                  </a:lnTo>
                  <a:lnTo>
                    <a:pt x="1084" y="399"/>
                  </a:lnTo>
                  <a:lnTo>
                    <a:pt x="1084" y="400"/>
                  </a:lnTo>
                  <a:lnTo>
                    <a:pt x="1084" y="402"/>
                  </a:lnTo>
                  <a:lnTo>
                    <a:pt x="1085" y="403"/>
                  </a:lnTo>
                  <a:lnTo>
                    <a:pt x="1085" y="402"/>
                  </a:lnTo>
                  <a:lnTo>
                    <a:pt x="1086" y="401"/>
                  </a:lnTo>
                  <a:lnTo>
                    <a:pt x="1086" y="400"/>
                  </a:lnTo>
                  <a:lnTo>
                    <a:pt x="1087" y="401"/>
                  </a:lnTo>
                  <a:lnTo>
                    <a:pt x="1087" y="402"/>
                  </a:lnTo>
                  <a:lnTo>
                    <a:pt x="1088" y="402"/>
                  </a:lnTo>
                  <a:lnTo>
                    <a:pt x="1088" y="403"/>
                  </a:lnTo>
                  <a:lnTo>
                    <a:pt x="1088" y="404"/>
                  </a:lnTo>
                  <a:lnTo>
                    <a:pt x="1088" y="405"/>
                  </a:lnTo>
                  <a:lnTo>
                    <a:pt x="1089" y="406"/>
                  </a:lnTo>
                  <a:lnTo>
                    <a:pt x="1090" y="407"/>
                  </a:lnTo>
                  <a:lnTo>
                    <a:pt x="1090" y="408"/>
                  </a:lnTo>
                  <a:lnTo>
                    <a:pt x="1090" y="409"/>
                  </a:lnTo>
                  <a:lnTo>
                    <a:pt x="1091" y="409"/>
                  </a:lnTo>
                  <a:lnTo>
                    <a:pt x="1091" y="410"/>
                  </a:lnTo>
                  <a:lnTo>
                    <a:pt x="1091" y="411"/>
                  </a:lnTo>
                  <a:lnTo>
                    <a:pt x="1091" y="412"/>
                  </a:lnTo>
                  <a:lnTo>
                    <a:pt x="1092" y="413"/>
                  </a:lnTo>
                  <a:lnTo>
                    <a:pt x="1093" y="413"/>
                  </a:lnTo>
                  <a:lnTo>
                    <a:pt x="1094" y="412"/>
                  </a:lnTo>
                  <a:lnTo>
                    <a:pt x="1094" y="413"/>
                  </a:lnTo>
                  <a:lnTo>
                    <a:pt x="1095" y="414"/>
                  </a:lnTo>
                  <a:lnTo>
                    <a:pt x="1096" y="414"/>
                  </a:lnTo>
                  <a:lnTo>
                    <a:pt x="1097" y="414"/>
                  </a:lnTo>
                  <a:lnTo>
                    <a:pt x="1097" y="415"/>
                  </a:lnTo>
                  <a:lnTo>
                    <a:pt x="1098" y="416"/>
                  </a:lnTo>
                  <a:lnTo>
                    <a:pt x="1097" y="417"/>
                  </a:lnTo>
                  <a:lnTo>
                    <a:pt x="1097" y="418"/>
                  </a:lnTo>
                  <a:lnTo>
                    <a:pt x="1097" y="419"/>
                  </a:lnTo>
                  <a:lnTo>
                    <a:pt x="1097" y="420"/>
                  </a:lnTo>
                  <a:lnTo>
                    <a:pt x="1097" y="421"/>
                  </a:lnTo>
                  <a:lnTo>
                    <a:pt x="1098" y="421"/>
                  </a:lnTo>
                  <a:lnTo>
                    <a:pt x="1098" y="422"/>
                  </a:lnTo>
                  <a:lnTo>
                    <a:pt x="1098" y="423"/>
                  </a:lnTo>
                  <a:lnTo>
                    <a:pt x="1098" y="424"/>
                  </a:lnTo>
                  <a:lnTo>
                    <a:pt x="1099" y="424"/>
                  </a:lnTo>
                  <a:lnTo>
                    <a:pt x="1099" y="425"/>
                  </a:lnTo>
                  <a:lnTo>
                    <a:pt x="1100" y="425"/>
                  </a:lnTo>
                  <a:lnTo>
                    <a:pt x="1100" y="426"/>
                  </a:lnTo>
                  <a:lnTo>
                    <a:pt x="1100" y="427"/>
                  </a:lnTo>
                  <a:lnTo>
                    <a:pt x="1096" y="431"/>
                  </a:lnTo>
                  <a:lnTo>
                    <a:pt x="1091" y="434"/>
                  </a:lnTo>
                  <a:lnTo>
                    <a:pt x="1091" y="435"/>
                  </a:lnTo>
                  <a:lnTo>
                    <a:pt x="1092" y="436"/>
                  </a:lnTo>
                  <a:lnTo>
                    <a:pt x="1093" y="437"/>
                  </a:lnTo>
                  <a:lnTo>
                    <a:pt x="1094" y="437"/>
                  </a:lnTo>
                  <a:lnTo>
                    <a:pt x="1094" y="438"/>
                  </a:lnTo>
                  <a:lnTo>
                    <a:pt x="1094" y="439"/>
                  </a:lnTo>
                  <a:lnTo>
                    <a:pt x="1094" y="440"/>
                  </a:lnTo>
                  <a:lnTo>
                    <a:pt x="1093" y="440"/>
                  </a:lnTo>
                  <a:lnTo>
                    <a:pt x="1091" y="439"/>
                  </a:lnTo>
                  <a:lnTo>
                    <a:pt x="1091" y="438"/>
                  </a:lnTo>
                  <a:lnTo>
                    <a:pt x="1090" y="438"/>
                  </a:lnTo>
                  <a:lnTo>
                    <a:pt x="1089" y="438"/>
                  </a:lnTo>
                  <a:lnTo>
                    <a:pt x="1088" y="437"/>
                  </a:lnTo>
                  <a:lnTo>
                    <a:pt x="1088" y="436"/>
                  </a:lnTo>
                  <a:lnTo>
                    <a:pt x="1087" y="436"/>
                  </a:lnTo>
                  <a:lnTo>
                    <a:pt x="1086" y="436"/>
                  </a:lnTo>
                  <a:lnTo>
                    <a:pt x="1086" y="435"/>
                  </a:lnTo>
                  <a:lnTo>
                    <a:pt x="1085" y="435"/>
                  </a:lnTo>
                  <a:lnTo>
                    <a:pt x="1084" y="434"/>
                  </a:lnTo>
                  <a:lnTo>
                    <a:pt x="1084" y="433"/>
                  </a:lnTo>
                  <a:lnTo>
                    <a:pt x="1082" y="433"/>
                  </a:lnTo>
                  <a:lnTo>
                    <a:pt x="1081" y="433"/>
                  </a:lnTo>
                  <a:lnTo>
                    <a:pt x="1080" y="432"/>
                  </a:lnTo>
                  <a:lnTo>
                    <a:pt x="1080" y="433"/>
                  </a:lnTo>
                  <a:lnTo>
                    <a:pt x="1079" y="433"/>
                  </a:lnTo>
                  <a:lnTo>
                    <a:pt x="1078" y="433"/>
                  </a:lnTo>
                  <a:lnTo>
                    <a:pt x="1078" y="432"/>
                  </a:lnTo>
                  <a:lnTo>
                    <a:pt x="1077" y="432"/>
                  </a:lnTo>
                  <a:lnTo>
                    <a:pt x="1076" y="432"/>
                  </a:lnTo>
                  <a:lnTo>
                    <a:pt x="1074" y="432"/>
                  </a:lnTo>
                  <a:lnTo>
                    <a:pt x="1074" y="431"/>
                  </a:lnTo>
                  <a:lnTo>
                    <a:pt x="1073" y="431"/>
                  </a:lnTo>
                  <a:lnTo>
                    <a:pt x="1072" y="431"/>
                  </a:lnTo>
                  <a:lnTo>
                    <a:pt x="1071" y="431"/>
                  </a:lnTo>
                  <a:lnTo>
                    <a:pt x="1071" y="432"/>
                  </a:lnTo>
                  <a:lnTo>
                    <a:pt x="1070" y="432"/>
                  </a:lnTo>
                  <a:lnTo>
                    <a:pt x="1070" y="431"/>
                  </a:lnTo>
                  <a:lnTo>
                    <a:pt x="1069" y="430"/>
                  </a:lnTo>
                  <a:lnTo>
                    <a:pt x="1069" y="429"/>
                  </a:lnTo>
                  <a:lnTo>
                    <a:pt x="1068" y="429"/>
                  </a:lnTo>
                  <a:lnTo>
                    <a:pt x="1068" y="430"/>
                  </a:lnTo>
                  <a:lnTo>
                    <a:pt x="1067" y="430"/>
                  </a:lnTo>
                  <a:lnTo>
                    <a:pt x="1067" y="429"/>
                  </a:lnTo>
                  <a:lnTo>
                    <a:pt x="1066" y="429"/>
                  </a:lnTo>
                  <a:lnTo>
                    <a:pt x="1066" y="428"/>
                  </a:lnTo>
                  <a:lnTo>
                    <a:pt x="1066" y="427"/>
                  </a:lnTo>
                  <a:lnTo>
                    <a:pt x="1065" y="427"/>
                  </a:lnTo>
                  <a:lnTo>
                    <a:pt x="1064" y="427"/>
                  </a:lnTo>
                  <a:lnTo>
                    <a:pt x="1064" y="428"/>
                  </a:lnTo>
                  <a:lnTo>
                    <a:pt x="1063" y="428"/>
                  </a:lnTo>
                  <a:lnTo>
                    <a:pt x="1063" y="429"/>
                  </a:lnTo>
                  <a:lnTo>
                    <a:pt x="1062" y="429"/>
                  </a:lnTo>
                  <a:lnTo>
                    <a:pt x="1061" y="429"/>
                  </a:lnTo>
                  <a:lnTo>
                    <a:pt x="1059" y="429"/>
                  </a:lnTo>
                  <a:lnTo>
                    <a:pt x="1059" y="431"/>
                  </a:lnTo>
                  <a:lnTo>
                    <a:pt x="1058" y="431"/>
                  </a:lnTo>
                  <a:lnTo>
                    <a:pt x="1057" y="431"/>
                  </a:lnTo>
                  <a:lnTo>
                    <a:pt x="1056" y="431"/>
                  </a:lnTo>
                  <a:lnTo>
                    <a:pt x="1055" y="431"/>
                  </a:lnTo>
                  <a:lnTo>
                    <a:pt x="1055" y="432"/>
                  </a:lnTo>
                  <a:lnTo>
                    <a:pt x="1056" y="432"/>
                  </a:lnTo>
                  <a:lnTo>
                    <a:pt x="1055" y="433"/>
                  </a:lnTo>
                  <a:lnTo>
                    <a:pt x="1055" y="434"/>
                  </a:lnTo>
                  <a:lnTo>
                    <a:pt x="1055" y="435"/>
                  </a:lnTo>
                  <a:lnTo>
                    <a:pt x="1054" y="436"/>
                  </a:lnTo>
                  <a:lnTo>
                    <a:pt x="1054" y="437"/>
                  </a:lnTo>
                  <a:lnTo>
                    <a:pt x="1053" y="436"/>
                  </a:lnTo>
                  <a:lnTo>
                    <a:pt x="1053" y="437"/>
                  </a:lnTo>
                  <a:lnTo>
                    <a:pt x="1052" y="437"/>
                  </a:lnTo>
                  <a:lnTo>
                    <a:pt x="1051" y="438"/>
                  </a:lnTo>
                  <a:lnTo>
                    <a:pt x="1050" y="438"/>
                  </a:lnTo>
                  <a:lnTo>
                    <a:pt x="1050" y="439"/>
                  </a:lnTo>
                  <a:lnTo>
                    <a:pt x="1050" y="438"/>
                  </a:lnTo>
                  <a:lnTo>
                    <a:pt x="1049" y="438"/>
                  </a:lnTo>
                  <a:lnTo>
                    <a:pt x="1048" y="438"/>
                  </a:lnTo>
                  <a:lnTo>
                    <a:pt x="1047" y="438"/>
                  </a:lnTo>
                  <a:lnTo>
                    <a:pt x="1046" y="439"/>
                  </a:lnTo>
                  <a:lnTo>
                    <a:pt x="1045" y="439"/>
                  </a:lnTo>
                  <a:lnTo>
                    <a:pt x="1046" y="438"/>
                  </a:lnTo>
                  <a:lnTo>
                    <a:pt x="1045" y="438"/>
                  </a:lnTo>
                  <a:lnTo>
                    <a:pt x="1045" y="437"/>
                  </a:lnTo>
                  <a:lnTo>
                    <a:pt x="1044" y="437"/>
                  </a:lnTo>
                  <a:lnTo>
                    <a:pt x="1043" y="437"/>
                  </a:lnTo>
                  <a:lnTo>
                    <a:pt x="1042" y="437"/>
                  </a:lnTo>
                  <a:lnTo>
                    <a:pt x="1041" y="437"/>
                  </a:lnTo>
                  <a:lnTo>
                    <a:pt x="1041" y="436"/>
                  </a:lnTo>
                  <a:lnTo>
                    <a:pt x="1040" y="436"/>
                  </a:lnTo>
                  <a:lnTo>
                    <a:pt x="1041" y="435"/>
                  </a:lnTo>
                  <a:lnTo>
                    <a:pt x="1041" y="434"/>
                  </a:lnTo>
                  <a:lnTo>
                    <a:pt x="1040" y="434"/>
                  </a:lnTo>
                  <a:lnTo>
                    <a:pt x="1040" y="433"/>
                  </a:lnTo>
                  <a:lnTo>
                    <a:pt x="1039" y="433"/>
                  </a:lnTo>
                  <a:lnTo>
                    <a:pt x="1039" y="434"/>
                  </a:lnTo>
                  <a:lnTo>
                    <a:pt x="1038" y="434"/>
                  </a:lnTo>
                  <a:lnTo>
                    <a:pt x="1038" y="433"/>
                  </a:lnTo>
                  <a:lnTo>
                    <a:pt x="1037" y="432"/>
                  </a:lnTo>
                  <a:lnTo>
                    <a:pt x="1037" y="431"/>
                  </a:lnTo>
                  <a:lnTo>
                    <a:pt x="1036" y="431"/>
                  </a:lnTo>
                  <a:lnTo>
                    <a:pt x="1036" y="430"/>
                  </a:lnTo>
                  <a:lnTo>
                    <a:pt x="1036" y="431"/>
                  </a:lnTo>
                  <a:lnTo>
                    <a:pt x="1035" y="431"/>
                  </a:lnTo>
                  <a:lnTo>
                    <a:pt x="1034" y="431"/>
                  </a:lnTo>
                  <a:lnTo>
                    <a:pt x="1034" y="430"/>
                  </a:lnTo>
                  <a:lnTo>
                    <a:pt x="1034" y="431"/>
                  </a:lnTo>
                  <a:lnTo>
                    <a:pt x="1033" y="431"/>
                  </a:lnTo>
                  <a:lnTo>
                    <a:pt x="1032" y="432"/>
                  </a:lnTo>
                  <a:lnTo>
                    <a:pt x="1032" y="433"/>
                  </a:lnTo>
                  <a:lnTo>
                    <a:pt x="1031" y="433"/>
                  </a:lnTo>
                  <a:lnTo>
                    <a:pt x="1031" y="434"/>
                  </a:lnTo>
                  <a:lnTo>
                    <a:pt x="1030" y="434"/>
                  </a:lnTo>
                  <a:lnTo>
                    <a:pt x="1030" y="433"/>
                  </a:lnTo>
                  <a:lnTo>
                    <a:pt x="1029" y="433"/>
                  </a:lnTo>
                  <a:lnTo>
                    <a:pt x="1029" y="432"/>
                  </a:lnTo>
                  <a:lnTo>
                    <a:pt x="1029" y="431"/>
                  </a:lnTo>
                  <a:lnTo>
                    <a:pt x="1028" y="432"/>
                  </a:lnTo>
                  <a:lnTo>
                    <a:pt x="1028" y="433"/>
                  </a:lnTo>
                  <a:lnTo>
                    <a:pt x="1027" y="433"/>
                  </a:lnTo>
                  <a:lnTo>
                    <a:pt x="1026" y="433"/>
                  </a:lnTo>
                  <a:lnTo>
                    <a:pt x="1028" y="435"/>
                  </a:lnTo>
                  <a:lnTo>
                    <a:pt x="1038" y="448"/>
                  </a:lnTo>
                  <a:lnTo>
                    <a:pt x="1038" y="449"/>
                  </a:lnTo>
                  <a:lnTo>
                    <a:pt x="1038" y="450"/>
                  </a:lnTo>
                  <a:lnTo>
                    <a:pt x="1038" y="451"/>
                  </a:lnTo>
                  <a:lnTo>
                    <a:pt x="1038" y="452"/>
                  </a:lnTo>
                  <a:lnTo>
                    <a:pt x="1038" y="453"/>
                  </a:lnTo>
                  <a:lnTo>
                    <a:pt x="1037" y="453"/>
                  </a:lnTo>
                  <a:lnTo>
                    <a:pt x="1036" y="453"/>
                  </a:lnTo>
                  <a:lnTo>
                    <a:pt x="1035" y="453"/>
                  </a:lnTo>
                  <a:lnTo>
                    <a:pt x="1035" y="452"/>
                  </a:lnTo>
                  <a:lnTo>
                    <a:pt x="1034" y="452"/>
                  </a:lnTo>
                  <a:lnTo>
                    <a:pt x="1033" y="451"/>
                  </a:lnTo>
                  <a:lnTo>
                    <a:pt x="1032" y="451"/>
                  </a:lnTo>
                  <a:lnTo>
                    <a:pt x="1031" y="451"/>
                  </a:lnTo>
                  <a:lnTo>
                    <a:pt x="1030" y="451"/>
                  </a:lnTo>
                  <a:lnTo>
                    <a:pt x="1029" y="450"/>
                  </a:lnTo>
                  <a:lnTo>
                    <a:pt x="1028" y="449"/>
                  </a:lnTo>
                  <a:lnTo>
                    <a:pt x="1028" y="448"/>
                  </a:lnTo>
                  <a:lnTo>
                    <a:pt x="1027" y="448"/>
                  </a:lnTo>
                  <a:lnTo>
                    <a:pt x="1026" y="448"/>
                  </a:lnTo>
                  <a:lnTo>
                    <a:pt x="1026" y="447"/>
                  </a:lnTo>
                  <a:lnTo>
                    <a:pt x="1026" y="446"/>
                  </a:lnTo>
                  <a:lnTo>
                    <a:pt x="1025" y="446"/>
                  </a:lnTo>
                  <a:lnTo>
                    <a:pt x="1025" y="447"/>
                  </a:lnTo>
                  <a:lnTo>
                    <a:pt x="1024" y="447"/>
                  </a:lnTo>
                  <a:lnTo>
                    <a:pt x="1023" y="448"/>
                  </a:lnTo>
                  <a:lnTo>
                    <a:pt x="1022" y="449"/>
                  </a:lnTo>
                  <a:lnTo>
                    <a:pt x="1021" y="449"/>
                  </a:lnTo>
                  <a:lnTo>
                    <a:pt x="1021" y="448"/>
                  </a:lnTo>
                  <a:lnTo>
                    <a:pt x="1020" y="448"/>
                  </a:lnTo>
                  <a:lnTo>
                    <a:pt x="1020" y="449"/>
                  </a:lnTo>
                  <a:lnTo>
                    <a:pt x="1020" y="450"/>
                  </a:lnTo>
                  <a:lnTo>
                    <a:pt x="1019" y="450"/>
                  </a:lnTo>
                  <a:lnTo>
                    <a:pt x="1018" y="449"/>
                  </a:lnTo>
                  <a:lnTo>
                    <a:pt x="1017" y="449"/>
                  </a:lnTo>
                  <a:lnTo>
                    <a:pt x="1016" y="449"/>
                  </a:lnTo>
                  <a:lnTo>
                    <a:pt x="1016" y="450"/>
                  </a:lnTo>
                  <a:lnTo>
                    <a:pt x="1016" y="451"/>
                  </a:lnTo>
                  <a:lnTo>
                    <a:pt x="1016" y="452"/>
                  </a:lnTo>
                  <a:lnTo>
                    <a:pt x="1016" y="451"/>
                  </a:lnTo>
                  <a:lnTo>
                    <a:pt x="1015" y="451"/>
                  </a:lnTo>
                  <a:lnTo>
                    <a:pt x="1014" y="451"/>
                  </a:lnTo>
                  <a:lnTo>
                    <a:pt x="1013" y="451"/>
                  </a:lnTo>
                  <a:lnTo>
                    <a:pt x="1013" y="450"/>
                  </a:lnTo>
                  <a:lnTo>
                    <a:pt x="1012" y="450"/>
                  </a:lnTo>
                  <a:lnTo>
                    <a:pt x="1012" y="451"/>
                  </a:lnTo>
                  <a:lnTo>
                    <a:pt x="1011" y="451"/>
                  </a:lnTo>
                  <a:lnTo>
                    <a:pt x="1012" y="450"/>
                  </a:lnTo>
                  <a:lnTo>
                    <a:pt x="1011" y="450"/>
                  </a:lnTo>
                  <a:lnTo>
                    <a:pt x="1010" y="450"/>
                  </a:lnTo>
                  <a:lnTo>
                    <a:pt x="1010" y="451"/>
                  </a:lnTo>
                  <a:lnTo>
                    <a:pt x="1010" y="450"/>
                  </a:lnTo>
                  <a:lnTo>
                    <a:pt x="1010" y="451"/>
                  </a:lnTo>
                  <a:lnTo>
                    <a:pt x="1009" y="451"/>
                  </a:lnTo>
                  <a:lnTo>
                    <a:pt x="1010" y="451"/>
                  </a:lnTo>
                  <a:lnTo>
                    <a:pt x="1009" y="452"/>
                  </a:lnTo>
                  <a:lnTo>
                    <a:pt x="1008" y="452"/>
                  </a:lnTo>
                  <a:lnTo>
                    <a:pt x="1007" y="452"/>
                  </a:lnTo>
                  <a:lnTo>
                    <a:pt x="1006" y="453"/>
                  </a:lnTo>
                  <a:lnTo>
                    <a:pt x="1005" y="453"/>
                  </a:lnTo>
                  <a:lnTo>
                    <a:pt x="1005" y="454"/>
                  </a:lnTo>
                  <a:lnTo>
                    <a:pt x="1005" y="455"/>
                  </a:lnTo>
                  <a:lnTo>
                    <a:pt x="1004" y="455"/>
                  </a:lnTo>
                  <a:lnTo>
                    <a:pt x="1004" y="456"/>
                  </a:lnTo>
                  <a:lnTo>
                    <a:pt x="1005" y="456"/>
                  </a:lnTo>
                  <a:lnTo>
                    <a:pt x="1005" y="457"/>
                  </a:lnTo>
                  <a:lnTo>
                    <a:pt x="1004" y="457"/>
                  </a:lnTo>
                  <a:lnTo>
                    <a:pt x="1004" y="458"/>
                  </a:lnTo>
                  <a:lnTo>
                    <a:pt x="1004" y="459"/>
                  </a:lnTo>
                  <a:lnTo>
                    <a:pt x="1004" y="460"/>
                  </a:lnTo>
                  <a:lnTo>
                    <a:pt x="1003" y="460"/>
                  </a:lnTo>
                  <a:lnTo>
                    <a:pt x="1002" y="461"/>
                  </a:lnTo>
                  <a:lnTo>
                    <a:pt x="1001" y="462"/>
                  </a:lnTo>
                  <a:lnTo>
                    <a:pt x="1000" y="462"/>
                  </a:lnTo>
                  <a:lnTo>
                    <a:pt x="999" y="463"/>
                  </a:lnTo>
                  <a:lnTo>
                    <a:pt x="999" y="464"/>
                  </a:lnTo>
                  <a:lnTo>
                    <a:pt x="998" y="464"/>
                  </a:lnTo>
                  <a:lnTo>
                    <a:pt x="998" y="465"/>
                  </a:lnTo>
                  <a:lnTo>
                    <a:pt x="998" y="466"/>
                  </a:lnTo>
                  <a:lnTo>
                    <a:pt x="998" y="467"/>
                  </a:lnTo>
                  <a:lnTo>
                    <a:pt x="998" y="468"/>
                  </a:lnTo>
                  <a:lnTo>
                    <a:pt x="998" y="469"/>
                  </a:lnTo>
                  <a:lnTo>
                    <a:pt x="998" y="470"/>
                  </a:lnTo>
                  <a:lnTo>
                    <a:pt x="998" y="471"/>
                  </a:lnTo>
                  <a:lnTo>
                    <a:pt x="998" y="472"/>
                  </a:lnTo>
                  <a:lnTo>
                    <a:pt x="997" y="472"/>
                  </a:lnTo>
                  <a:lnTo>
                    <a:pt x="996" y="473"/>
                  </a:lnTo>
                  <a:lnTo>
                    <a:pt x="996" y="474"/>
                  </a:lnTo>
                  <a:lnTo>
                    <a:pt x="997" y="475"/>
                  </a:lnTo>
                  <a:lnTo>
                    <a:pt x="998" y="475"/>
                  </a:lnTo>
                  <a:lnTo>
                    <a:pt x="998" y="476"/>
                  </a:lnTo>
                  <a:lnTo>
                    <a:pt x="997" y="476"/>
                  </a:lnTo>
                  <a:lnTo>
                    <a:pt x="996" y="476"/>
                  </a:lnTo>
                  <a:lnTo>
                    <a:pt x="994" y="477"/>
                  </a:lnTo>
                  <a:lnTo>
                    <a:pt x="994" y="478"/>
                  </a:lnTo>
                  <a:lnTo>
                    <a:pt x="994" y="479"/>
                  </a:lnTo>
                  <a:lnTo>
                    <a:pt x="1009" y="482"/>
                  </a:lnTo>
                  <a:lnTo>
                    <a:pt x="1010" y="482"/>
                  </a:lnTo>
                  <a:lnTo>
                    <a:pt x="1010" y="483"/>
                  </a:lnTo>
                  <a:lnTo>
                    <a:pt x="1010" y="484"/>
                  </a:lnTo>
                  <a:lnTo>
                    <a:pt x="1008" y="489"/>
                  </a:lnTo>
                  <a:lnTo>
                    <a:pt x="1006" y="497"/>
                  </a:lnTo>
                  <a:lnTo>
                    <a:pt x="1006" y="498"/>
                  </a:lnTo>
                  <a:lnTo>
                    <a:pt x="1007" y="498"/>
                  </a:lnTo>
                  <a:lnTo>
                    <a:pt x="1006" y="498"/>
                  </a:lnTo>
                  <a:lnTo>
                    <a:pt x="1006" y="499"/>
                  </a:lnTo>
                  <a:lnTo>
                    <a:pt x="1005" y="500"/>
                  </a:lnTo>
                  <a:lnTo>
                    <a:pt x="1004" y="500"/>
                  </a:lnTo>
                  <a:lnTo>
                    <a:pt x="1005" y="500"/>
                  </a:lnTo>
                  <a:lnTo>
                    <a:pt x="1005" y="501"/>
                  </a:lnTo>
                  <a:lnTo>
                    <a:pt x="1005" y="502"/>
                  </a:lnTo>
                  <a:lnTo>
                    <a:pt x="1006" y="502"/>
                  </a:lnTo>
                  <a:lnTo>
                    <a:pt x="1007" y="502"/>
                  </a:lnTo>
                  <a:lnTo>
                    <a:pt x="1006" y="502"/>
                  </a:lnTo>
                  <a:lnTo>
                    <a:pt x="1006" y="503"/>
                  </a:lnTo>
                  <a:lnTo>
                    <a:pt x="1007" y="503"/>
                  </a:lnTo>
                  <a:lnTo>
                    <a:pt x="1008" y="503"/>
                  </a:lnTo>
                  <a:lnTo>
                    <a:pt x="1009" y="504"/>
                  </a:lnTo>
                  <a:lnTo>
                    <a:pt x="1010" y="505"/>
                  </a:lnTo>
                  <a:lnTo>
                    <a:pt x="1010" y="506"/>
                  </a:lnTo>
                  <a:lnTo>
                    <a:pt x="1011" y="506"/>
                  </a:lnTo>
                  <a:lnTo>
                    <a:pt x="1012" y="506"/>
                  </a:lnTo>
                  <a:lnTo>
                    <a:pt x="1013" y="506"/>
                  </a:lnTo>
                  <a:lnTo>
                    <a:pt x="1013" y="507"/>
                  </a:lnTo>
                  <a:lnTo>
                    <a:pt x="1014" y="506"/>
                  </a:lnTo>
                  <a:lnTo>
                    <a:pt x="1014" y="507"/>
                  </a:lnTo>
                  <a:lnTo>
                    <a:pt x="1015" y="507"/>
                  </a:lnTo>
                  <a:lnTo>
                    <a:pt x="1015" y="508"/>
                  </a:lnTo>
                  <a:lnTo>
                    <a:pt x="1014" y="512"/>
                  </a:lnTo>
                  <a:lnTo>
                    <a:pt x="1014" y="516"/>
                  </a:lnTo>
                  <a:lnTo>
                    <a:pt x="1014" y="517"/>
                  </a:lnTo>
                  <a:lnTo>
                    <a:pt x="1015" y="517"/>
                  </a:lnTo>
                  <a:lnTo>
                    <a:pt x="1015" y="518"/>
                  </a:lnTo>
                  <a:lnTo>
                    <a:pt x="1015" y="519"/>
                  </a:lnTo>
                  <a:lnTo>
                    <a:pt x="1015" y="520"/>
                  </a:lnTo>
                  <a:lnTo>
                    <a:pt x="1016" y="521"/>
                  </a:lnTo>
                  <a:lnTo>
                    <a:pt x="1015" y="521"/>
                  </a:lnTo>
                  <a:lnTo>
                    <a:pt x="1015" y="522"/>
                  </a:lnTo>
                  <a:lnTo>
                    <a:pt x="1014" y="522"/>
                  </a:lnTo>
                  <a:lnTo>
                    <a:pt x="1013" y="523"/>
                  </a:lnTo>
                  <a:lnTo>
                    <a:pt x="1013" y="522"/>
                  </a:lnTo>
                  <a:lnTo>
                    <a:pt x="1012" y="522"/>
                  </a:lnTo>
                  <a:lnTo>
                    <a:pt x="1012" y="523"/>
                  </a:lnTo>
                  <a:lnTo>
                    <a:pt x="1011" y="523"/>
                  </a:lnTo>
                  <a:lnTo>
                    <a:pt x="1005" y="522"/>
                  </a:lnTo>
                  <a:lnTo>
                    <a:pt x="999" y="522"/>
                  </a:lnTo>
                  <a:lnTo>
                    <a:pt x="997" y="522"/>
                  </a:lnTo>
                  <a:lnTo>
                    <a:pt x="996" y="522"/>
                  </a:lnTo>
                  <a:lnTo>
                    <a:pt x="996" y="521"/>
                  </a:lnTo>
                  <a:lnTo>
                    <a:pt x="996" y="520"/>
                  </a:lnTo>
                  <a:lnTo>
                    <a:pt x="996" y="519"/>
                  </a:lnTo>
                  <a:lnTo>
                    <a:pt x="996" y="518"/>
                  </a:lnTo>
                  <a:lnTo>
                    <a:pt x="995" y="518"/>
                  </a:lnTo>
                  <a:lnTo>
                    <a:pt x="994" y="517"/>
                  </a:lnTo>
                  <a:lnTo>
                    <a:pt x="993" y="517"/>
                  </a:lnTo>
                  <a:lnTo>
                    <a:pt x="985" y="516"/>
                  </a:lnTo>
                  <a:lnTo>
                    <a:pt x="984" y="517"/>
                  </a:lnTo>
                  <a:lnTo>
                    <a:pt x="984" y="518"/>
                  </a:lnTo>
                  <a:lnTo>
                    <a:pt x="983" y="518"/>
                  </a:lnTo>
                  <a:lnTo>
                    <a:pt x="983" y="519"/>
                  </a:lnTo>
                  <a:lnTo>
                    <a:pt x="984" y="520"/>
                  </a:lnTo>
                  <a:lnTo>
                    <a:pt x="983" y="520"/>
                  </a:lnTo>
                  <a:lnTo>
                    <a:pt x="983" y="521"/>
                  </a:lnTo>
                  <a:lnTo>
                    <a:pt x="983" y="522"/>
                  </a:lnTo>
                  <a:lnTo>
                    <a:pt x="984" y="522"/>
                  </a:lnTo>
                  <a:lnTo>
                    <a:pt x="985" y="523"/>
                  </a:lnTo>
                  <a:lnTo>
                    <a:pt x="985" y="524"/>
                  </a:lnTo>
                  <a:lnTo>
                    <a:pt x="986" y="524"/>
                  </a:lnTo>
                  <a:lnTo>
                    <a:pt x="986" y="523"/>
                  </a:lnTo>
                  <a:lnTo>
                    <a:pt x="986" y="522"/>
                  </a:lnTo>
                  <a:lnTo>
                    <a:pt x="987" y="523"/>
                  </a:lnTo>
                  <a:lnTo>
                    <a:pt x="988" y="523"/>
                  </a:lnTo>
                  <a:lnTo>
                    <a:pt x="989" y="523"/>
                  </a:lnTo>
                  <a:lnTo>
                    <a:pt x="991" y="523"/>
                  </a:lnTo>
                  <a:lnTo>
                    <a:pt x="991" y="524"/>
                  </a:lnTo>
                  <a:lnTo>
                    <a:pt x="991" y="525"/>
                  </a:lnTo>
                  <a:lnTo>
                    <a:pt x="991" y="526"/>
                  </a:lnTo>
                  <a:lnTo>
                    <a:pt x="992" y="526"/>
                  </a:lnTo>
                  <a:lnTo>
                    <a:pt x="993" y="526"/>
                  </a:lnTo>
                  <a:lnTo>
                    <a:pt x="993" y="527"/>
                  </a:lnTo>
                  <a:lnTo>
                    <a:pt x="994" y="527"/>
                  </a:lnTo>
                  <a:lnTo>
                    <a:pt x="994" y="528"/>
                  </a:lnTo>
                  <a:lnTo>
                    <a:pt x="994" y="529"/>
                  </a:lnTo>
                  <a:lnTo>
                    <a:pt x="995" y="529"/>
                  </a:lnTo>
                  <a:lnTo>
                    <a:pt x="995" y="530"/>
                  </a:lnTo>
                  <a:lnTo>
                    <a:pt x="994" y="530"/>
                  </a:lnTo>
                  <a:lnTo>
                    <a:pt x="995" y="530"/>
                  </a:lnTo>
                  <a:lnTo>
                    <a:pt x="996" y="531"/>
                  </a:lnTo>
                  <a:lnTo>
                    <a:pt x="996" y="532"/>
                  </a:lnTo>
                  <a:lnTo>
                    <a:pt x="997" y="532"/>
                  </a:lnTo>
                  <a:lnTo>
                    <a:pt x="998" y="532"/>
                  </a:lnTo>
                  <a:lnTo>
                    <a:pt x="998" y="533"/>
                  </a:lnTo>
                  <a:lnTo>
                    <a:pt x="998" y="534"/>
                  </a:lnTo>
                  <a:lnTo>
                    <a:pt x="998" y="533"/>
                  </a:lnTo>
                  <a:lnTo>
                    <a:pt x="999" y="533"/>
                  </a:lnTo>
                  <a:lnTo>
                    <a:pt x="1000" y="533"/>
                  </a:lnTo>
                  <a:lnTo>
                    <a:pt x="999" y="534"/>
                  </a:lnTo>
                  <a:lnTo>
                    <a:pt x="999" y="535"/>
                  </a:lnTo>
                  <a:lnTo>
                    <a:pt x="1000" y="536"/>
                  </a:lnTo>
                  <a:lnTo>
                    <a:pt x="1001" y="536"/>
                  </a:lnTo>
                  <a:lnTo>
                    <a:pt x="1000" y="537"/>
                  </a:lnTo>
                  <a:lnTo>
                    <a:pt x="1001" y="537"/>
                  </a:lnTo>
                  <a:lnTo>
                    <a:pt x="1002" y="537"/>
                  </a:lnTo>
                  <a:lnTo>
                    <a:pt x="1003" y="537"/>
                  </a:lnTo>
                  <a:lnTo>
                    <a:pt x="1004" y="537"/>
                  </a:lnTo>
                  <a:lnTo>
                    <a:pt x="1003" y="538"/>
                  </a:lnTo>
                  <a:lnTo>
                    <a:pt x="1002" y="539"/>
                  </a:lnTo>
                  <a:lnTo>
                    <a:pt x="1000" y="540"/>
                  </a:lnTo>
                  <a:lnTo>
                    <a:pt x="999" y="540"/>
                  </a:lnTo>
                  <a:lnTo>
                    <a:pt x="999" y="541"/>
                  </a:lnTo>
                  <a:lnTo>
                    <a:pt x="998" y="542"/>
                  </a:lnTo>
                  <a:lnTo>
                    <a:pt x="998" y="543"/>
                  </a:lnTo>
                  <a:lnTo>
                    <a:pt x="999" y="543"/>
                  </a:lnTo>
                  <a:lnTo>
                    <a:pt x="999" y="544"/>
                  </a:lnTo>
                  <a:lnTo>
                    <a:pt x="998" y="544"/>
                  </a:lnTo>
                  <a:lnTo>
                    <a:pt x="998" y="545"/>
                  </a:lnTo>
                  <a:lnTo>
                    <a:pt x="999" y="545"/>
                  </a:lnTo>
                  <a:lnTo>
                    <a:pt x="999" y="546"/>
                  </a:lnTo>
                  <a:lnTo>
                    <a:pt x="999" y="547"/>
                  </a:lnTo>
                  <a:lnTo>
                    <a:pt x="1000" y="547"/>
                  </a:lnTo>
                  <a:lnTo>
                    <a:pt x="1001" y="547"/>
                  </a:lnTo>
                  <a:lnTo>
                    <a:pt x="1001" y="548"/>
                  </a:lnTo>
                  <a:lnTo>
                    <a:pt x="1002" y="548"/>
                  </a:lnTo>
                  <a:lnTo>
                    <a:pt x="1003" y="548"/>
                  </a:lnTo>
                  <a:lnTo>
                    <a:pt x="1003" y="549"/>
                  </a:lnTo>
                  <a:lnTo>
                    <a:pt x="1003" y="550"/>
                  </a:lnTo>
                  <a:lnTo>
                    <a:pt x="1004" y="549"/>
                  </a:lnTo>
                  <a:lnTo>
                    <a:pt x="1003" y="550"/>
                  </a:lnTo>
                  <a:lnTo>
                    <a:pt x="1004" y="551"/>
                  </a:lnTo>
                  <a:lnTo>
                    <a:pt x="1005" y="551"/>
                  </a:lnTo>
                  <a:lnTo>
                    <a:pt x="1006" y="551"/>
                  </a:lnTo>
                  <a:lnTo>
                    <a:pt x="1006" y="552"/>
                  </a:lnTo>
                  <a:lnTo>
                    <a:pt x="1007" y="553"/>
                  </a:lnTo>
                  <a:lnTo>
                    <a:pt x="1008" y="553"/>
                  </a:lnTo>
                  <a:lnTo>
                    <a:pt x="1008" y="554"/>
                  </a:lnTo>
                  <a:lnTo>
                    <a:pt x="1008" y="555"/>
                  </a:lnTo>
                  <a:lnTo>
                    <a:pt x="1007" y="555"/>
                  </a:lnTo>
                  <a:lnTo>
                    <a:pt x="1007" y="556"/>
                  </a:lnTo>
                  <a:lnTo>
                    <a:pt x="1008" y="556"/>
                  </a:lnTo>
                  <a:lnTo>
                    <a:pt x="1009" y="556"/>
                  </a:lnTo>
                  <a:lnTo>
                    <a:pt x="1009" y="557"/>
                  </a:lnTo>
                  <a:lnTo>
                    <a:pt x="1008" y="557"/>
                  </a:lnTo>
                  <a:lnTo>
                    <a:pt x="1009" y="557"/>
                  </a:lnTo>
                  <a:lnTo>
                    <a:pt x="1009" y="558"/>
                  </a:lnTo>
                  <a:lnTo>
                    <a:pt x="1009" y="559"/>
                  </a:lnTo>
                  <a:lnTo>
                    <a:pt x="1009" y="560"/>
                  </a:lnTo>
                  <a:lnTo>
                    <a:pt x="1010" y="560"/>
                  </a:lnTo>
                  <a:lnTo>
                    <a:pt x="1010" y="561"/>
                  </a:lnTo>
                  <a:lnTo>
                    <a:pt x="1010" y="562"/>
                  </a:lnTo>
                  <a:lnTo>
                    <a:pt x="1011" y="562"/>
                  </a:lnTo>
                  <a:lnTo>
                    <a:pt x="1011" y="563"/>
                  </a:lnTo>
                  <a:lnTo>
                    <a:pt x="1010" y="563"/>
                  </a:lnTo>
                  <a:lnTo>
                    <a:pt x="1010" y="564"/>
                  </a:lnTo>
                  <a:lnTo>
                    <a:pt x="1009" y="564"/>
                  </a:lnTo>
                  <a:lnTo>
                    <a:pt x="1009" y="565"/>
                  </a:lnTo>
                  <a:lnTo>
                    <a:pt x="1008" y="565"/>
                  </a:lnTo>
                  <a:lnTo>
                    <a:pt x="1008" y="566"/>
                  </a:lnTo>
                  <a:lnTo>
                    <a:pt x="1009" y="566"/>
                  </a:lnTo>
                  <a:lnTo>
                    <a:pt x="1009" y="567"/>
                  </a:lnTo>
                  <a:lnTo>
                    <a:pt x="1008" y="567"/>
                  </a:lnTo>
                  <a:lnTo>
                    <a:pt x="1009" y="567"/>
                  </a:lnTo>
                  <a:lnTo>
                    <a:pt x="1010" y="568"/>
                  </a:lnTo>
                  <a:lnTo>
                    <a:pt x="1011" y="569"/>
                  </a:lnTo>
                  <a:lnTo>
                    <a:pt x="1010" y="570"/>
                  </a:lnTo>
                  <a:lnTo>
                    <a:pt x="1009" y="570"/>
                  </a:lnTo>
                  <a:lnTo>
                    <a:pt x="1008" y="570"/>
                  </a:lnTo>
                  <a:lnTo>
                    <a:pt x="1007" y="570"/>
                  </a:lnTo>
                  <a:lnTo>
                    <a:pt x="1008" y="571"/>
                  </a:lnTo>
                  <a:lnTo>
                    <a:pt x="1009" y="571"/>
                  </a:lnTo>
                  <a:lnTo>
                    <a:pt x="1009" y="572"/>
                  </a:lnTo>
                  <a:lnTo>
                    <a:pt x="1008" y="572"/>
                  </a:lnTo>
                  <a:lnTo>
                    <a:pt x="1008" y="573"/>
                  </a:lnTo>
                  <a:lnTo>
                    <a:pt x="1009" y="573"/>
                  </a:lnTo>
                  <a:lnTo>
                    <a:pt x="1010" y="573"/>
                  </a:lnTo>
                  <a:lnTo>
                    <a:pt x="1011" y="573"/>
                  </a:lnTo>
                  <a:lnTo>
                    <a:pt x="1011" y="574"/>
                  </a:lnTo>
                  <a:lnTo>
                    <a:pt x="1010" y="574"/>
                  </a:lnTo>
                  <a:lnTo>
                    <a:pt x="1010" y="575"/>
                  </a:lnTo>
                  <a:lnTo>
                    <a:pt x="1009" y="575"/>
                  </a:lnTo>
                  <a:lnTo>
                    <a:pt x="1009" y="576"/>
                  </a:lnTo>
                  <a:lnTo>
                    <a:pt x="1008" y="576"/>
                  </a:lnTo>
                  <a:lnTo>
                    <a:pt x="1008" y="577"/>
                  </a:lnTo>
                  <a:lnTo>
                    <a:pt x="1007" y="578"/>
                  </a:lnTo>
                  <a:lnTo>
                    <a:pt x="1007" y="579"/>
                  </a:lnTo>
                  <a:lnTo>
                    <a:pt x="1008" y="579"/>
                  </a:lnTo>
                  <a:lnTo>
                    <a:pt x="1008" y="580"/>
                  </a:lnTo>
                  <a:lnTo>
                    <a:pt x="1008" y="581"/>
                  </a:lnTo>
                  <a:lnTo>
                    <a:pt x="1008" y="582"/>
                  </a:lnTo>
                  <a:lnTo>
                    <a:pt x="1007" y="582"/>
                  </a:lnTo>
                  <a:lnTo>
                    <a:pt x="1006" y="582"/>
                  </a:lnTo>
                  <a:lnTo>
                    <a:pt x="1005" y="583"/>
                  </a:lnTo>
                  <a:lnTo>
                    <a:pt x="1005" y="584"/>
                  </a:lnTo>
                  <a:lnTo>
                    <a:pt x="1004" y="584"/>
                  </a:lnTo>
                  <a:lnTo>
                    <a:pt x="1004" y="585"/>
                  </a:lnTo>
                  <a:lnTo>
                    <a:pt x="1004" y="586"/>
                  </a:lnTo>
                  <a:lnTo>
                    <a:pt x="1003" y="586"/>
                  </a:lnTo>
                  <a:lnTo>
                    <a:pt x="1004" y="586"/>
                  </a:lnTo>
                  <a:lnTo>
                    <a:pt x="1004" y="587"/>
                  </a:lnTo>
                  <a:lnTo>
                    <a:pt x="1004" y="588"/>
                  </a:lnTo>
                  <a:lnTo>
                    <a:pt x="1005" y="590"/>
                  </a:lnTo>
                  <a:lnTo>
                    <a:pt x="1005" y="591"/>
                  </a:lnTo>
                  <a:lnTo>
                    <a:pt x="1004" y="591"/>
                  </a:lnTo>
                  <a:lnTo>
                    <a:pt x="1003" y="592"/>
                  </a:lnTo>
                  <a:lnTo>
                    <a:pt x="1002" y="593"/>
                  </a:lnTo>
                  <a:lnTo>
                    <a:pt x="1002" y="594"/>
                  </a:lnTo>
                  <a:lnTo>
                    <a:pt x="1001" y="594"/>
                  </a:lnTo>
                  <a:lnTo>
                    <a:pt x="1000" y="594"/>
                  </a:lnTo>
                  <a:lnTo>
                    <a:pt x="999" y="594"/>
                  </a:lnTo>
                  <a:lnTo>
                    <a:pt x="998" y="594"/>
                  </a:lnTo>
                  <a:lnTo>
                    <a:pt x="997" y="593"/>
                  </a:lnTo>
                  <a:lnTo>
                    <a:pt x="996" y="592"/>
                  </a:lnTo>
                  <a:lnTo>
                    <a:pt x="995" y="591"/>
                  </a:lnTo>
                  <a:lnTo>
                    <a:pt x="995" y="592"/>
                  </a:lnTo>
                  <a:lnTo>
                    <a:pt x="994" y="593"/>
                  </a:lnTo>
                  <a:lnTo>
                    <a:pt x="995" y="594"/>
                  </a:lnTo>
                  <a:lnTo>
                    <a:pt x="995" y="595"/>
                  </a:lnTo>
                  <a:lnTo>
                    <a:pt x="994" y="597"/>
                  </a:lnTo>
                  <a:lnTo>
                    <a:pt x="995" y="597"/>
                  </a:lnTo>
                  <a:lnTo>
                    <a:pt x="995" y="598"/>
                  </a:lnTo>
                  <a:lnTo>
                    <a:pt x="995" y="599"/>
                  </a:lnTo>
                  <a:lnTo>
                    <a:pt x="995" y="600"/>
                  </a:lnTo>
                  <a:lnTo>
                    <a:pt x="994" y="600"/>
                  </a:lnTo>
                  <a:lnTo>
                    <a:pt x="993" y="601"/>
                  </a:lnTo>
                  <a:lnTo>
                    <a:pt x="993" y="602"/>
                  </a:lnTo>
                  <a:lnTo>
                    <a:pt x="991" y="601"/>
                  </a:lnTo>
                  <a:lnTo>
                    <a:pt x="991" y="603"/>
                  </a:lnTo>
                  <a:lnTo>
                    <a:pt x="990" y="603"/>
                  </a:lnTo>
                  <a:lnTo>
                    <a:pt x="990" y="602"/>
                  </a:lnTo>
                  <a:lnTo>
                    <a:pt x="989" y="602"/>
                  </a:lnTo>
                  <a:lnTo>
                    <a:pt x="989" y="603"/>
                  </a:lnTo>
                  <a:lnTo>
                    <a:pt x="988" y="603"/>
                  </a:lnTo>
                  <a:lnTo>
                    <a:pt x="988" y="604"/>
                  </a:lnTo>
                  <a:lnTo>
                    <a:pt x="988" y="605"/>
                  </a:lnTo>
                  <a:lnTo>
                    <a:pt x="987" y="606"/>
                  </a:lnTo>
                  <a:lnTo>
                    <a:pt x="987" y="607"/>
                  </a:lnTo>
                  <a:lnTo>
                    <a:pt x="986" y="607"/>
                  </a:lnTo>
                  <a:lnTo>
                    <a:pt x="985" y="607"/>
                  </a:lnTo>
                  <a:lnTo>
                    <a:pt x="984" y="608"/>
                  </a:lnTo>
                  <a:lnTo>
                    <a:pt x="984" y="609"/>
                  </a:lnTo>
                  <a:lnTo>
                    <a:pt x="983" y="609"/>
                  </a:lnTo>
                  <a:lnTo>
                    <a:pt x="982" y="609"/>
                  </a:lnTo>
                  <a:lnTo>
                    <a:pt x="981" y="609"/>
                  </a:lnTo>
                  <a:lnTo>
                    <a:pt x="981" y="610"/>
                  </a:lnTo>
                  <a:lnTo>
                    <a:pt x="980" y="611"/>
                  </a:lnTo>
                  <a:lnTo>
                    <a:pt x="980" y="612"/>
                  </a:lnTo>
                  <a:lnTo>
                    <a:pt x="979" y="613"/>
                  </a:lnTo>
                  <a:lnTo>
                    <a:pt x="980" y="614"/>
                  </a:lnTo>
                  <a:lnTo>
                    <a:pt x="979" y="615"/>
                  </a:lnTo>
                  <a:lnTo>
                    <a:pt x="979" y="616"/>
                  </a:lnTo>
                  <a:lnTo>
                    <a:pt x="979" y="617"/>
                  </a:lnTo>
                  <a:lnTo>
                    <a:pt x="978" y="617"/>
                  </a:lnTo>
                  <a:lnTo>
                    <a:pt x="978" y="619"/>
                  </a:lnTo>
                  <a:lnTo>
                    <a:pt x="979" y="620"/>
                  </a:lnTo>
                  <a:lnTo>
                    <a:pt x="979" y="621"/>
                  </a:lnTo>
                  <a:lnTo>
                    <a:pt x="979" y="622"/>
                  </a:lnTo>
                  <a:lnTo>
                    <a:pt x="980" y="622"/>
                  </a:lnTo>
                  <a:lnTo>
                    <a:pt x="979" y="623"/>
                  </a:lnTo>
                  <a:lnTo>
                    <a:pt x="980" y="624"/>
                  </a:lnTo>
                  <a:lnTo>
                    <a:pt x="979" y="624"/>
                  </a:lnTo>
                  <a:lnTo>
                    <a:pt x="979" y="625"/>
                  </a:lnTo>
                  <a:lnTo>
                    <a:pt x="978" y="626"/>
                  </a:lnTo>
                  <a:lnTo>
                    <a:pt x="977" y="626"/>
                  </a:lnTo>
                  <a:lnTo>
                    <a:pt x="978" y="627"/>
                  </a:lnTo>
                  <a:lnTo>
                    <a:pt x="978" y="628"/>
                  </a:lnTo>
                  <a:lnTo>
                    <a:pt x="977" y="628"/>
                  </a:lnTo>
                  <a:lnTo>
                    <a:pt x="977" y="629"/>
                  </a:lnTo>
                  <a:lnTo>
                    <a:pt x="977" y="630"/>
                  </a:lnTo>
                  <a:lnTo>
                    <a:pt x="977" y="632"/>
                  </a:lnTo>
                  <a:lnTo>
                    <a:pt x="977" y="633"/>
                  </a:lnTo>
                  <a:lnTo>
                    <a:pt x="976" y="633"/>
                  </a:lnTo>
                  <a:lnTo>
                    <a:pt x="974" y="634"/>
                  </a:lnTo>
                  <a:lnTo>
                    <a:pt x="973" y="634"/>
                  </a:lnTo>
                  <a:lnTo>
                    <a:pt x="972" y="634"/>
                  </a:lnTo>
                  <a:lnTo>
                    <a:pt x="972" y="635"/>
                  </a:lnTo>
                  <a:lnTo>
                    <a:pt x="971" y="636"/>
                  </a:lnTo>
                  <a:lnTo>
                    <a:pt x="971" y="637"/>
                  </a:lnTo>
                  <a:lnTo>
                    <a:pt x="970" y="637"/>
                  </a:lnTo>
                  <a:lnTo>
                    <a:pt x="969" y="636"/>
                  </a:lnTo>
                  <a:lnTo>
                    <a:pt x="968" y="637"/>
                  </a:lnTo>
                  <a:lnTo>
                    <a:pt x="967" y="637"/>
                  </a:lnTo>
                  <a:lnTo>
                    <a:pt x="966" y="637"/>
                  </a:lnTo>
                  <a:lnTo>
                    <a:pt x="965" y="636"/>
                  </a:lnTo>
                  <a:lnTo>
                    <a:pt x="964" y="636"/>
                  </a:lnTo>
                  <a:lnTo>
                    <a:pt x="964" y="638"/>
                  </a:lnTo>
                  <a:lnTo>
                    <a:pt x="963" y="640"/>
                  </a:lnTo>
                  <a:lnTo>
                    <a:pt x="962" y="641"/>
                  </a:lnTo>
                  <a:lnTo>
                    <a:pt x="963" y="643"/>
                  </a:lnTo>
                  <a:lnTo>
                    <a:pt x="963" y="644"/>
                  </a:lnTo>
                  <a:lnTo>
                    <a:pt x="963" y="645"/>
                  </a:lnTo>
                  <a:lnTo>
                    <a:pt x="962" y="645"/>
                  </a:lnTo>
                  <a:lnTo>
                    <a:pt x="962" y="646"/>
                  </a:lnTo>
                  <a:lnTo>
                    <a:pt x="962" y="647"/>
                  </a:lnTo>
                  <a:lnTo>
                    <a:pt x="961" y="648"/>
                  </a:lnTo>
                  <a:lnTo>
                    <a:pt x="961" y="649"/>
                  </a:lnTo>
                  <a:lnTo>
                    <a:pt x="960" y="649"/>
                  </a:lnTo>
                  <a:lnTo>
                    <a:pt x="960" y="650"/>
                  </a:lnTo>
                  <a:lnTo>
                    <a:pt x="960" y="651"/>
                  </a:lnTo>
                  <a:lnTo>
                    <a:pt x="959" y="651"/>
                  </a:lnTo>
                  <a:lnTo>
                    <a:pt x="959" y="652"/>
                  </a:lnTo>
                  <a:lnTo>
                    <a:pt x="958" y="652"/>
                  </a:lnTo>
                  <a:lnTo>
                    <a:pt x="958" y="653"/>
                  </a:lnTo>
                  <a:lnTo>
                    <a:pt x="958" y="654"/>
                  </a:lnTo>
                  <a:lnTo>
                    <a:pt x="958" y="655"/>
                  </a:lnTo>
                  <a:lnTo>
                    <a:pt x="958" y="656"/>
                  </a:lnTo>
                  <a:lnTo>
                    <a:pt x="957" y="656"/>
                  </a:lnTo>
                  <a:lnTo>
                    <a:pt x="957" y="657"/>
                  </a:lnTo>
                  <a:lnTo>
                    <a:pt x="956" y="658"/>
                  </a:lnTo>
                  <a:lnTo>
                    <a:pt x="956" y="659"/>
                  </a:lnTo>
                  <a:lnTo>
                    <a:pt x="955" y="659"/>
                  </a:lnTo>
                  <a:lnTo>
                    <a:pt x="955" y="660"/>
                  </a:lnTo>
                  <a:lnTo>
                    <a:pt x="955" y="661"/>
                  </a:lnTo>
                  <a:lnTo>
                    <a:pt x="954" y="661"/>
                  </a:lnTo>
                  <a:lnTo>
                    <a:pt x="954" y="662"/>
                  </a:lnTo>
                  <a:lnTo>
                    <a:pt x="953" y="663"/>
                  </a:lnTo>
                  <a:lnTo>
                    <a:pt x="952" y="663"/>
                  </a:lnTo>
                  <a:lnTo>
                    <a:pt x="951" y="663"/>
                  </a:lnTo>
                  <a:lnTo>
                    <a:pt x="950" y="663"/>
                  </a:lnTo>
                  <a:lnTo>
                    <a:pt x="951" y="664"/>
                  </a:lnTo>
                  <a:lnTo>
                    <a:pt x="926" y="661"/>
                  </a:lnTo>
                  <a:lnTo>
                    <a:pt x="917" y="660"/>
                  </a:lnTo>
                  <a:lnTo>
                    <a:pt x="917" y="661"/>
                  </a:lnTo>
                  <a:lnTo>
                    <a:pt x="916" y="661"/>
                  </a:lnTo>
                  <a:lnTo>
                    <a:pt x="916" y="662"/>
                  </a:lnTo>
                  <a:lnTo>
                    <a:pt x="915" y="662"/>
                  </a:lnTo>
                  <a:lnTo>
                    <a:pt x="916" y="662"/>
                  </a:lnTo>
                  <a:lnTo>
                    <a:pt x="915" y="662"/>
                  </a:lnTo>
                  <a:lnTo>
                    <a:pt x="915" y="663"/>
                  </a:lnTo>
                  <a:lnTo>
                    <a:pt x="915" y="664"/>
                  </a:lnTo>
                  <a:lnTo>
                    <a:pt x="915" y="665"/>
                  </a:lnTo>
                  <a:lnTo>
                    <a:pt x="914" y="665"/>
                  </a:lnTo>
                  <a:lnTo>
                    <a:pt x="914" y="666"/>
                  </a:lnTo>
                  <a:lnTo>
                    <a:pt x="914" y="667"/>
                  </a:lnTo>
                  <a:lnTo>
                    <a:pt x="913" y="668"/>
                  </a:lnTo>
                  <a:lnTo>
                    <a:pt x="914" y="668"/>
                  </a:lnTo>
                  <a:lnTo>
                    <a:pt x="913" y="669"/>
                  </a:lnTo>
                  <a:lnTo>
                    <a:pt x="912" y="669"/>
                  </a:lnTo>
                  <a:lnTo>
                    <a:pt x="911" y="669"/>
                  </a:lnTo>
                  <a:lnTo>
                    <a:pt x="911" y="670"/>
                  </a:lnTo>
                  <a:lnTo>
                    <a:pt x="910" y="670"/>
                  </a:lnTo>
                  <a:lnTo>
                    <a:pt x="909" y="670"/>
                  </a:lnTo>
                  <a:lnTo>
                    <a:pt x="909" y="671"/>
                  </a:lnTo>
                  <a:lnTo>
                    <a:pt x="908" y="672"/>
                  </a:lnTo>
                  <a:lnTo>
                    <a:pt x="908" y="671"/>
                  </a:lnTo>
                  <a:lnTo>
                    <a:pt x="908" y="672"/>
                  </a:lnTo>
                  <a:lnTo>
                    <a:pt x="907" y="672"/>
                  </a:lnTo>
                  <a:lnTo>
                    <a:pt x="906" y="672"/>
                  </a:lnTo>
                  <a:lnTo>
                    <a:pt x="906" y="673"/>
                  </a:lnTo>
                  <a:lnTo>
                    <a:pt x="907" y="673"/>
                  </a:lnTo>
                  <a:lnTo>
                    <a:pt x="906" y="673"/>
                  </a:lnTo>
                  <a:lnTo>
                    <a:pt x="906" y="674"/>
                  </a:lnTo>
                  <a:lnTo>
                    <a:pt x="906" y="675"/>
                  </a:lnTo>
                  <a:lnTo>
                    <a:pt x="905" y="675"/>
                  </a:lnTo>
                  <a:lnTo>
                    <a:pt x="905" y="676"/>
                  </a:lnTo>
                  <a:lnTo>
                    <a:pt x="905" y="677"/>
                  </a:lnTo>
                  <a:lnTo>
                    <a:pt x="906" y="677"/>
                  </a:lnTo>
                  <a:lnTo>
                    <a:pt x="906" y="678"/>
                  </a:lnTo>
                  <a:lnTo>
                    <a:pt x="906" y="679"/>
                  </a:lnTo>
                  <a:lnTo>
                    <a:pt x="906" y="680"/>
                  </a:lnTo>
                  <a:lnTo>
                    <a:pt x="906" y="681"/>
                  </a:lnTo>
                  <a:lnTo>
                    <a:pt x="907" y="681"/>
                  </a:lnTo>
                  <a:lnTo>
                    <a:pt x="909" y="682"/>
                  </a:lnTo>
                  <a:lnTo>
                    <a:pt x="910" y="683"/>
                  </a:lnTo>
                  <a:lnTo>
                    <a:pt x="910" y="684"/>
                  </a:lnTo>
                  <a:lnTo>
                    <a:pt x="909" y="685"/>
                  </a:lnTo>
                  <a:lnTo>
                    <a:pt x="909" y="686"/>
                  </a:lnTo>
                  <a:lnTo>
                    <a:pt x="910" y="687"/>
                  </a:lnTo>
                  <a:lnTo>
                    <a:pt x="909" y="687"/>
                  </a:lnTo>
                  <a:lnTo>
                    <a:pt x="909" y="688"/>
                  </a:lnTo>
                  <a:lnTo>
                    <a:pt x="909" y="689"/>
                  </a:lnTo>
                  <a:lnTo>
                    <a:pt x="909" y="690"/>
                  </a:lnTo>
                  <a:lnTo>
                    <a:pt x="908" y="690"/>
                  </a:lnTo>
                  <a:lnTo>
                    <a:pt x="908" y="691"/>
                  </a:lnTo>
                  <a:lnTo>
                    <a:pt x="908" y="692"/>
                  </a:lnTo>
                  <a:lnTo>
                    <a:pt x="908" y="693"/>
                  </a:lnTo>
                  <a:lnTo>
                    <a:pt x="908" y="694"/>
                  </a:lnTo>
                  <a:lnTo>
                    <a:pt x="908" y="695"/>
                  </a:lnTo>
                  <a:lnTo>
                    <a:pt x="908" y="696"/>
                  </a:lnTo>
                  <a:lnTo>
                    <a:pt x="907" y="696"/>
                  </a:lnTo>
                  <a:lnTo>
                    <a:pt x="906" y="696"/>
                  </a:lnTo>
                  <a:lnTo>
                    <a:pt x="906" y="697"/>
                  </a:lnTo>
                  <a:lnTo>
                    <a:pt x="905" y="698"/>
                  </a:lnTo>
                  <a:lnTo>
                    <a:pt x="905" y="699"/>
                  </a:lnTo>
                  <a:lnTo>
                    <a:pt x="904" y="700"/>
                  </a:lnTo>
                  <a:lnTo>
                    <a:pt x="904" y="701"/>
                  </a:lnTo>
                  <a:lnTo>
                    <a:pt x="903" y="702"/>
                  </a:lnTo>
                  <a:lnTo>
                    <a:pt x="902" y="702"/>
                  </a:lnTo>
                  <a:lnTo>
                    <a:pt x="902" y="703"/>
                  </a:lnTo>
                  <a:lnTo>
                    <a:pt x="904" y="704"/>
                  </a:lnTo>
                  <a:lnTo>
                    <a:pt x="905" y="704"/>
                  </a:lnTo>
                  <a:lnTo>
                    <a:pt x="906" y="704"/>
                  </a:lnTo>
                  <a:lnTo>
                    <a:pt x="905" y="704"/>
                  </a:lnTo>
                  <a:lnTo>
                    <a:pt x="906" y="705"/>
                  </a:lnTo>
                  <a:lnTo>
                    <a:pt x="905" y="705"/>
                  </a:lnTo>
                  <a:lnTo>
                    <a:pt x="906" y="706"/>
                  </a:lnTo>
                  <a:lnTo>
                    <a:pt x="906" y="705"/>
                  </a:lnTo>
                  <a:lnTo>
                    <a:pt x="906" y="706"/>
                  </a:lnTo>
                  <a:lnTo>
                    <a:pt x="907" y="706"/>
                  </a:lnTo>
                  <a:lnTo>
                    <a:pt x="906" y="706"/>
                  </a:lnTo>
                  <a:lnTo>
                    <a:pt x="906" y="707"/>
                  </a:lnTo>
                  <a:lnTo>
                    <a:pt x="905" y="707"/>
                  </a:lnTo>
                  <a:lnTo>
                    <a:pt x="904" y="707"/>
                  </a:lnTo>
                  <a:lnTo>
                    <a:pt x="905" y="708"/>
                  </a:lnTo>
                  <a:lnTo>
                    <a:pt x="904" y="708"/>
                  </a:lnTo>
                  <a:lnTo>
                    <a:pt x="904" y="709"/>
                  </a:lnTo>
                  <a:lnTo>
                    <a:pt x="903" y="709"/>
                  </a:lnTo>
                  <a:lnTo>
                    <a:pt x="903" y="710"/>
                  </a:lnTo>
                  <a:lnTo>
                    <a:pt x="902" y="710"/>
                  </a:lnTo>
                  <a:lnTo>
                    <a:pt x="902" y="711"/>
                  </a:lnTo>
                  <a:lnTo>
                    <a:pt x="902" y="712"/>
                  </a:lnTo>
                  <a:lnTo>
                    <a:pt x="901" y="712"/>
                  </a:lnTo>
                  <a:lnTo>
                    <a:pt x="900" y="713"/>
                  </a:lnTo>
                  <a:lnTo>
                    <a:pt x="901" y="713"/>
                  </a:lnTo>
                  <a:lnTo>
                    <a:pt x="900" y="714"/>
                  </a:lnTo>
                  <a:lnTo>
                    <a:pt x="900" y="715"/>
                  </a:lnTo>
                  <a:lnTo>
                    <a:pt x="900" y="716"/>
                  </a:lnTo>
                  <a:lnTo>
                    <a:pt x="901" y="716"/>
                  </a:lnTo>
                  <a:lnTo>
                    <a:pt x="900" y="716"/>
                  </a:lnTo>
                  <a:lnTo>
                    <a:pt x="900" y="717"/>
                  </a:lnTo>
                  <a:lnTo>
                    <a:pt x="900" y="716"/>
                  </a:lnTo>
                  <a:lnTo>
                    <a:pt x="899" y="716"/>
                  </a:lnTo>
                  <a:lnTo>
                    <a:pt x="898" y="717"/>
                  </a:lnTo>
                  <a:lnTo>
                    <a:pt x="898" y="718"/>
                  </a:lnTo>
                  <a:lnTo>
                    <a:pt x="899" y="718"/>
                  </a:lnTo>
                  <a:lnTo>
                    <a:pt x="899" y="719"/>
                  </a:lnTo>
                  <a:lnTo>
                    <a:pt x="898" y="719"/>
                  </a:lnTo>
                  <a:lnTo>
                    <a:pt x="898" y="720"/>
                  </a:lnTo>
                  <a:lnTo>
                    <a:pt x="897" y="720"/>
                  </a:lnTo>
                  <a:lnTo>
                    <a:pt x="896" y="721"/>
                  </a:lnTo>
                  <a:lnTo>
                    <a:pt x="895" y="721"/>
                  </a:lnTo>
                  <a:lnTo>
                    <a:pt x="894" y="721"/>
                  </a:lnTo>
                  <a:lnTo>
                    <a:pt x="893" y="721"/>
                  </a:lnTo>
                  <a:lnTo>
                    <a:pt x="893" y="722"/>
                  </a:lnTo>
                  <a:lnTo>
                    <a:pt x="892" y="723"/>
                  </a:lnTo>
                  <a:lnTo>
                    <a:pt x="892" y="724"/>
                  </a:lnTo>
                  <a:lnTo>
                    <a:pt x="892" y="725"/>
                  </a:lnTo>
                  <a:lnTo>
                    <a:pt x="893" y="725"/>
                  </a:lnTo>
                  <a:lnTo>
                    <a:pt x="893" y="726"/>
                  </a:lnTo>
                  <a:lnTo>
                    <a:pt x="892" y="726"/>
                  </a:lnTo>
                  <a:lnTo>
                    <a:pt x="892" y="727"/>
                  </a:lnTo>
                  <a:lnTo>
                    <a:pt x="891" y="727"/>
                  </a:lnTo>
                  <a:lnTo>
                    <a:pt x="890" y="727"/>
                  </a:lnTo>
                  <a:lnTo>
                    <a:pt x="890" y="728"/>
                  </a:lnTo>
                  <a:lnTo>
                    <a:pt x="890" y="729"/>
                  </a:lnTo>
                  <a:lnTo>
                    <a:pt x="889" y="730"/>
                  </a:lnTo>
                  <a:lnTo>
                    <a:pt x="888" y="731"/>
                  </a:lnTo>
                  <a:lnTo>
                    <a:pt x="888" y="732"/>
                  </a:lnTo>
                  <a:lnTo>
                    <a:pt x="888" y="733"/>
                  </a:lnTo>
                  <a:lnTo>
                    <a:pt x="887" y="733"/>
                  </a:lnTo>
                  <a:lnTo>
                    <a:pt x="887" y="734"/>
                  </a:lnTo>
                  <a:lnTo>
                    <a:pt x="886" y="734"/>
                  </a:lnTo>
                  <a:lnTo>
                    <a:pt x="887" y="735"/>
                  </a:lnTo>
                  <a:lnTo>
                    <a:pt x="886" y="735"/>
                  </a:lnTo>
                  <a:lnTo>
                    <a:pt x="885" y="734"/>
                  </a:lnTo>
                  <a:lnTo>
                    <a:pt x="884" y="734"/>
                  </a:lnTo>
                  <a:lnTo>
                    <a:pt x="884" y="735"/>
                  </a:lnTo>
                  <a:lnTo>
                    <a:pt x="884" y="734"/>
                  </a:lnTo>
                  <a:lnTo>
                    <a:pt x="883" y="734"/>
                  </a:lnTo>
                  <a:lnTo>
                    <a:pt x="882" y="734"/>
                  </a:lnTo>
                  <a:lnTo>
                    <a:pt x="881" y="734"/>
                  </a:lnTo>
                  <a:lnTo>
                    <a:pt x="880" y="734"/>
                  </a:lnTo>
                  <a:lnTo>
                    <a:pt x="879" y="734"/>
                  </a:lnTo>
                  <a:lnTo>
                    <a:pt x="878" y="734"/>
                  </a:lnTo>
                  <a:lnTo>
                    <a:pt x="878" y="735"/>
                  </a:lnTo>
                  <a:lnTo>
                    <a:pt x="877" y="734"/>
                  </a:lnTo>
                  <a:lnTo>
                    <a:pt x="876" y="734"/>
                  </a:lnTo>
                  <a:lnTo>
                    <a:pt x="875" y="734"/>
                  </a:lnTo>
                  <a:lnTo>
                    <a:pt x="874" y="735"/>
                  </a:lnTo>
                  <a:lnTo>
                    <a:pt x="873" y="735"/>
                  </a:lnTo>
                  <a:lnTo>
                    <a:pt x="873" y="736"/>
                  </a:lnTo>
                  <a:lnTo>
                    <a:pt x="872" y="736"/>
                  </a:lnTo>
                  <a:lnTo>
                    <a:pt x="871" y="736"/>
                  </a:lnTo>
                  <a:lnTo>
                    <a:pt x="870" y="736"/>
                  </a:lnTo>
                  <a:lnTo>
                    <a:pt x="870" y="737"/>
                  </a:lnTo>
                  <a:lnTo>
                    <a:pt x="869" y="737"/>
                  </a:lnTo>
                  <a:lnTo>
                    <a:pt x="869" y="738"/>
                  </a:lnTo>
                  <a:lnTo>
                    <a:pt x="870" y="739"/>
                  </a:lnTo>
                  <a:lnTo>
                    <a:pt x="870" y="740"/>
                  </a:lnTo>
                  <a:lnTo>
                    <a:pt x="871" y="740"/>
                  </a:lnTo>
                  <a:lnTo>
                    <a:pt x="871" y="741"/>
                  </a:lnTo>
                  <a:lnTo>
                    <a:pt x="872" y="741"/>
                  </a:lnTo>
                  <a:lnTo>
                    <a:pt x="872" y="742"/>
                  </a:lnTo>
                  <a:lnTo>
                    <a:pt x="873" y="742"/>
                  </a:lnTo>
                  <a:lnTo>
                    <a:pt x="874" y="743"/>
                  </a:lnTo>
                  <a:lnTo>
                    <a:pt x="875" y="743"/>
                  </a:lnTo>
                  <a:lnTo>
                    <a:pt x="875" y="744"/>
                  </a:lnTo>
                  <a:lnTo>
                    <a:pt x="875" y="745"/>
                  </a:lnTo>
                  <a:lnTo>
                    <a:pt x="874" y="745"/>
                  </a:lnTo>
                  <a:lnTo>
                    <a:pt x="873" y="744"/>
                  </a:lnTo>
                  <a:lnTo>
                    <a:pt x="873" y="745"/>
                  </a:lnTo>
                  <a:lnTo>
                    <a:pt x="873" y="746"/>
                  </a:lnTo>
                  <a:lnTo>
                    <a:pt x="873" y="747"/>
                  </a:lnTo>
                  <a:lnTo>
                    <a:pt x="872" y="747"/>
                  </a:lnTo>
                  <a:lnTo>
                    <a:pt x="871" y="748"/>
                  </a:lnTo>
                  <a:lnTo>
                    <a:pt x="871" y="749"/>
                  </a:lnTo>
                  <a:lnTo>
                    <a:pt x="870" y="749"/>
                  </a:lnTo>
                  <a:lnTo>
                    <a:pt x="869" y="749"/>
                  </a:lnTo>
                  <a:lnTo>
                    <a:pt x="870" y="750"/>
                  </a:lnTo>
                  <a:lnTo>
                    <a:pt x="869" y="750"/>
                  </a:lnTo>
                  <a:lnTo>
                    <a:pt x="869" y="751"/>
                  </a:lnTo>
                  <a:lnTo>
                    <a:pt x="868" y="751"/>
                  </a:lnTo>
                  <a:lnTo>
                    <a:pt x="867" y="751"/>
                  </a:lnTo>
                  <a:lnTo>
                    <a:pt x="866" y="751"/>
                  </a:lnTo>
                  <a:lnTo>
                    <a:pt x="866" y="752"/>
                  </a:lnTo>
                  <a:lnTo>
                    <a:pt x="866" y="753"/>
                  </a:lnTo>
                  <a:lnTo>
                    <a:pt x="865" y="753"/>
                  </a:lnTo>
                  <a:lnTo>
                    <a:pt x="865" y="754"/>
                  </a:lnTo>
                  <a:lnTo>
                    <a:pt x="864" y="754"/>
                  </a:lnTo>
                  <a:lnTo>
                    <a:pt x="864" y="755"/>
                  </a:lnTo>
                  <a:lnTo>
                    <a:pt x="863" y="755"/>
                  </a:lnTo>
                  <a:lnTo>
                    <a:pt x="863" y="756"/>
                  </a:lnTo>
                  <a:lnTo>
                    <a:pt x="863" y="757"/>
                  </a:lnTo>
                  <a:lnTo>
                    <a:pt x="862" y="757"/>
                  </a:lnTo>
                  <a:lnTo>
                    <a:pt x="863" y="757"/>
                  </a:lnTo>
                  <a:lnTo>
                    <a:pt x="862" y="758"/>
                  </a:lnTo>
                  <a:lnTo>
                    <a:pt x="861" y="759"/>
                  </a:lnTo>
                  <a:lnTo>
                    <a:pt x="861" y="760"/>
                  </a:lnTo>
                  <a:lnTo>
                    <a:pt x="862" y="760"/>
                  </a:lnTo>
                  <a:lnTo>
                    <a:pt x="862" y="761"/>
                  </a:lnTo>
                  <a:lnTo>
                    <a:pt x="862" y="762"/>
                  </a:lnTo>
                  <a:lnTo>
                    <a:pt x="861" y="762"/>
                  </a:lnTo>
                  <a:lnTo>
                    <a:pt x="861" y="763"/>
                  </a:lnTo>
                  <a:lnTo>
                    <a:pt x="861" y="764"/>
                  </a:lnTo>
                  <a:lnTo>
                    <a:pt x="862" y="764"/>
                  </a:lnTo>
                  <a:lnTo>
                    <a:pt x="862" y="765"/>
                  </a:lnTo>
                  <a:lnTo>
                    <a:pt x="862" y="766"/>
                  </a:lnTo>
                  <a:lnTo>
                    <a:pt x="862" y="767"/>
                  </a:lnTo>
                  <a:lnTo>
                    <a:pt x="861" y="767"/>
                  </a:lnTo>
                  <a:lnTo>
                    <a:pt x="860" y="768"/>
                  </a:lnTo>
                  <a:lnTo>
                    <a:pt x="860" y="769"/>
                  </a:lnTo>
                  <a:lnTo>
                    <a:pt x="859" y="769"/>
                  </a:lnTo>
                  <a:lnTo>
                    <a:pt x="858" y="769"/>
                  </a:lnTo>
                  <a:lnTo>
                    <a:pt x="858" y="770"/>
                  </a:lnTo>
                  <a:lnTo>
                    <a:pt x="858" y="771"/>
                  </a:lnTo>
                  <a:lnTo>
                    <a:pt x="857" y="771"/>
                  </a:lnTo>
                  <a:lnTo>
                    <a:pt x="857" y="772"/>
                  </a:lnTo>
                  <a:lnTo>
                    <a:pt x="857" y="773"/>
                  </a:lnTo>
                  <a:lnTo>
                    <a:pt x="856" y="773"/>
                  </a:lnTo>
                  <a:lnTo>
                    <a:pt x="857" y="773"/>
                  </a:lnTo>
                  <a:lnTo>
                    <a:pt x="857" y="774"/>
                  </a:lnTo>
                  <a:lnTo>
                    <a:pt x="857" y="775"/>
                  </a:lnTo>
                  <a:lnTo>
                    <a:pt x="858" y="775"/>
                  </a:lnTo>
                  <a:lnTo>
                    <a:pt x="857" y="776"/>
                  </a:lnTo>
                  <a:lnTo>
                    <a:pt x="856" y="776"/>
                  </a:lnTo>
                  <a:lnTo>
                    <a:pt x="857" y="777"/>
                  </a:lnTo>
                  <a:lnTo>
                    <a:pt x="857" y="778"/>
                  </a:lnTo>
                  <a:lnTo>
                    <a:pt x="856" y="779"/>
                  </a:lnTo>
                  <a:lnTo>
                    <a:pt x="855" y="779"/>
                  </a:lnTo>
                  <a:lnTo>
                    <a:pt x="856" y="779"/>
                  </a:lnTo>
                  <a:lnTo>
                    <a:pt x="855" y="779"/>
                  </a:lnTo>
                  <a:lnTo>
                    <a:pt x="855" y="780"/>
                  </a:lnTo>
                  <a:lnTo>
                    <a:pt x="854" y="780"/>
                  </a:lnTo>
                  <a:lnTo>
                    <a:pt x="854" y="781"/>
                  </a:lnTo>
                  <a:lnTo>
                    <a:pt x="855" y="781"/>
                  </a:lnTo>
                  <a:lnTo>
                    <a:pt x="856" y="781"/>
                  </a:lnTo>
                  <a:lnTo>
                    <a:pt x="856" y="782"/>
                  </a:lnTo>
                  <a:lnTo>
                    <a:pt x="855" y="782"/>
                  </a:lnTo>
                  <a:lnTo>
                    <a:pt x="854" y="782"/>
                  </a:lnTo>
                  <a:lnTo>
                    <a:pt x="854" y="783"/>
                  </a:lnTo>
                  <a:lnTo>
                    <a:pt x="853" y="783"/>
                  </a:lnTo>
                  <a:lnTo>
                    <a:pt x="853" y="782"/>
                  </a:lnTo>
                  <a:lnTo>
                    <a:pt x="853" y="781"/>
                  </a:lnTo>
                  <a:lnTo>
                    <a:pt x="852" y="782"/>
                  </a:lnTo>
                  <a:lnTo>
                    <a:pt x="852" y="783"/>
                  </a:lnTo>
                  <a:lnTo>
                    <a:pt x="852" y="784"/>
                  </a:lnTo>
                  <a:lnTo>
                    <a:pt x="852" y="785"/>
                  </a:lnTo>
                  <a:lnTo>
                    <a:pt x="851" y="785"/>
                  </a:lnTo>
                  <a:lnTo>
                    <a:pt x="850" y="786"/>
                  </a:lnTo>
                  <a:lnTo>
                    <a:pt x="850" y="787"/>
                  </a:lnTo>
                  <a:lnTo>
                    <a:pt x="849" y="788"/>
                  </a:lnTo>
                  <a:lnTo>
                    <a:pt x="851" y="788"/>
                  </a:lnTo>
                  <a:lnTo>
                    <a:pt x="852" y="789"/>
                  </a:lnTo>
                  <a:lnTo>
                    <a:pt x="851" y="789"/>
                  </a:lnTo>
                  <a:lnTo>
                    <a:pt x="852" y="790"/>
                  </a:lnTo>
                  <a:lnTo>
                    <a:pt x="853" y="791"/>
                  </a:lnTo>
                  <a:lnTo>
                    <a:pt x="853" y="792"/>
                  </a:lnTo>
                  <a:lnTo>
                    <a:pt x="852" y="792"/>
                  </a:lnTo>
                  <a:lnTo>
                    <a:pt x="851" y="793"/>
                  </a:lnTo>
                  <a:lnTo>
                    <a:pt x="851" y="792"/>
                  </a:lnTo>
                  <a:lnTo>
                    <a:pt x="851" y="793"/>
                  </a:lnTo>
                  <a:lnTo>
                    <a:pt x="850" y="793"/>
                  </a:lnTo>
                  <a:lnTo>
                    <a:pt x="850" y="794"/>
                  </a:lnTo>
                  <a:lnTo>
                    <a:pt x="850" y="795"/>
                  </a:lnTo>
                  <a:lnTo>
                    <a:pt x="849" y="795"/>
                  </a:lnTo>
                  <a:lnTo>
                    <a:pt x="848" y="794"/>
                  </a:lnTo>
                  <a:lnTo>
                    <a:pt x="848" y="795"/>
                  </a:lnTo>
                  <a:lnTo>
                    <a:pt x="847" y="795"/>
                  </a:lnTo>
                  <a:lnTo>
                    <a:pt x="848" y="796"/>
                  </a:lnTo>
                  <a:lnTo>
                    <a:pt x="847" y="796"/>
                  </a:lnTo>
                  <a:lnTo>
                    <a:pt x="847" y="797"/>
                  </a:lnTo>
                  <a:lnTo>
                    <a:pt x="846" y="798"/>
                  </a:lnTo>
                  <a:lnTo>
                    <a:pt x="845" y="798"/>
                  </a:lnTo>
                  <a:lnTo>
                    <a:pt x="845" y="799"/>
                  </a:lnTo>
                  <a:lnTo>
                    <a:pt x="844" y="800"/>
                  </a:lnTo>
                  <a:lnTo>
                    <a:pt x="843" y="800"/>
                  </a:lnTo>
                  <a:lnTo>
                    <a:pt x="842" y="801"/>
                  </a:lnTo>
                  <a:lnTo>
                    <a:pt x="841" y="802"/>
                  </a:lnTo>
                  <a:lnTo>
                    <a:pt x="841" y="803"/>
                  </a:lnTo>
                  <a:lnTo>
                    <a:pt x="840" y="804"/>
                  </a:lnTo>
                  <a:lnTo>
                    <a:pt x="841" y="804"/>
                  </a:lnTo>
                  <a:lnTo>
                    <a:pt x="841" y="805"/>
                  </a:lnTo>
                  <a:lnTo>
                    <a:pt x="840" y="806"/>
                  </a:lnTo>
                  <a:lnTo>
                    <a:pt x="840" y="807"/>
                  </a:lnTo>
                  <a:lnTo>
                    <a:pt x="841" y="807"/>
                  </a:lnTo>
                  <a:lnTo>
                    <a:pt x="842" y="806"/>
                  </a:lnTo>
                  <a:lnTo>
                    <a:pt x="842" y="807"/>
                  </a:lnTo>
                  <a:lnTo>
                    <a:pt x="842" y="808"/>
                  </a:lnTo>
                  <a:lnTo>
                    <a:pt x="842" y="809"/>
                  </a:lnTo>
                  <a:lnTo>
                    <a:pt x="843" y="809"/>
                  </a:lnTo>
                  <a:lnTo>
                    <a:pt x="843" y="808"/>
                  </a:lnTo>
                  <a:lnTo>
                    <a:pt x="843" y="809"/>
                  </a:lnTo>
                  <a:lnTo>
                    <a:pt x="844" y="808"/>
                  </a:lnTo>
                  <a:lnTo>
                    <a:pt x="844" y="809"/>
                  </a:lnTo>
                  <a:lnTo>
                    <a:pt x="845" y="809"/>
                  </a:lnTo>
                  <a:lnTo>
                    <a:pt x="845" y="808"/>
                  </a:lnTo>
                  <a:lnTo>
                    <a:pt x="845" y="809"/>
                  </a:lnTo>
                  <a:lnTo>
                    <a:pt x="846" y="808"/>
                  </a:lnTo>
                  <a:lnTo>
                    <a:pt x="846" y="809"/>
                  </a:lnTo>
                  <a:lnTo>
                    <a:pt x="846" y="808"/>
                  </a:lnTo>
                  <a:lnTo>
                    <a:pt x="847" y="809"/>
                  </a:lnTo>
                  <a:lnTo>
                    <a:pt x="848" y="810"/>
                  </a:lnTo>
                  <a:lnTo>
                    <a:pt x="848" y="811"/>
                  </a:lnTo>
                  <a:lnTo>
                    <a:pt x="849" y="811"/>
                  </a:lnTo>
                  <a:lnTo>
                    <a:pt x="849" y="812"/>
                  </a:lnTo>
                  <a:lnTo>
                    <a:pt x="849" y="813"/>
                  </a:lnTo>
                  <a:lnTo>
                    <a:pt x="849" y="814"/>
                  </a:lnTo>
                  <a:lnTo>
                    <a:pt x="848" y="815"/>
                  </a:lnTo>
                  <a:lnTo>
                    <a:pt x="849" y="815"/>
                  </a:lnTo>
                  <a:lnTo>
                    <a:pt x="848" y="815"/>
                  </a:lnTo>
                  <a:lnTo>
                    <a:pt x="847" y="816"/>
                  </a:lnTo>
                  <a:lnTo>
                    <a:pt x="846" y="816"/>
                  </a:lnTo>
                  <a:lnTo>
                    <a:pt x="845" y="816"/>
                  </a:lnTo>
                  <a:lnTo>
                    <a:pt x="844" y="817"/>
                  </a:lnTo>
                  <a:lnTo>
                    <a:pt x="843" y="817"/>
                  </a:lnTo>
                  <a:lnTo>
                    <a:pt x="842" y="818"/>
                  </a:lnTo>
                  <a:lnTo>
                    <a:pt x="842" y="817"/>
                  </a:lnTo>
                  <a:lnTo>
                    <a:pt x="841" y="817"/>
                  </a:lnTo>
                  <a:lnTo>
                    <a:pt x="840" y="817"/>
                  </a:lnTo>
                  <a:lnTo>
                    <a:pt x="839" y="817"/>
                  </a:lnTo>
                  <a:lnTo>
                    <a:pt x="838" y="817"/>
                  </a:lnTo>
                  <a:lnTo>
                    <a:pt x="836" y="819"/>
                  </a:lnTo>
                  <a:lnTo>
                    <a:pt x="833" y="820"/>
                  </a:lnTo>
                  <a:lnTo>
                    <a:pt x="832" y="820"/>
                  </a:lnTo>
                  <a:lnTo>
                    <a:pt x="829" y="820"/>
                  </a:lnTo>
                  <a:lnTo>
                    <a:pt x="829" y="821"/>
                  </a:lnTo>
                  <a:lnTo>
                    <a:pt x="826" y="822"/>
                  </a:lnTo>
                  <a:lnTo>
                    <a:pt x="825" y="822"/>
                  </a:lnTo>
                  <a:lnTo>
                    <a:pt x="823" y="823"/>
                  </a:lnTo>
                  <a:lnTo>
                    <a:pt x="822" y="823"/>
                  </a:lnTo>
                  <a:lnTo>
                    <a:pt x="817" y="825"/>
                  </a:lnTo>
                  <a:lnTo>
                    <a:pt x="817" y="826"/>
                  </a:lnTo>
                  <a:lnTo>
                    <a:pt x="815" y="826"/>
                  </a:lnTo>
                  <a:lnTo>
                    <a:pt x="814" y="826"/>
                  </a:lnTo>
                  <a:lnTo>
                    <a:pt x="813" y="827"/>
                  </a:lnTo>
                  <a:lnTo>
                    <a:pt x="811" y="827"/>
                  </a:lnTo>
                  <a:lnTo>
                    <a:pt x="810" y="827"/>
                  </a:lnTo>
                  <a:lnTo>
                    <a:pt x="808" y="828"/>
                  </a:lnTo>
                  <a:lnTo>
                    <a:pt x="804" y="829"/>
                  </a:lnTo>
                  <a:lnTo>
                    <a:pt x="801" y="831"/>
                  </a:lnTo>
                  <a:lnTo>
                    <a:pt x="799" y="831"/>
                  </a:lnTo>
                  <a:lnTo>
                    <a:pt x="798" y="832"/>
                  </a:lnTo>
                  <a:lnTo>
                    <a:pt x="797" y="832"/>
                  </a:lnTo>
                  <a:lnTo>
                    <a:pt x="794" y="833"/>
                  </a:lnTo>
                  <a:lnTo>
                    <a:pt x="792" y="833"/>
                  </a:lnTo>
                  <a:lnTo>
                    <a:pt x="790" y="834"/>
                  </a:lnTo>
                  <a:lnTo>
                    <a:pt x="789" y="834"/>
                  </a:lnTo>
                  <a:lnTo>
                    <a:pt x="788" y="834"/>
                  </a:lnTo>
                  <a:lnTo>
                    <a:pt x="787" y="835"/>
                  </a:lnTo>
                  <a:lnTo>
                    <a:pt x="786" y="835"/>
                  </a:lnTo>
                  <a:lnTo>
                    <a:pt x="784" y="836"/>
                  </a:lnTo>
                  <a:lnTo>
                    <a:pt x="784" y="837"/>
                  </a:lnTo>
                  <a:lnTo>
                    <a:pt x="783" y="838"/>
                  </a:lnTo>
                  <a:lnTo>
                    <a:pt x="781" y="838"/>
                  </a:lnTo>
                  <a:lnTo>
                    <a:pt x="780" y="839"/>
                  </a:lnTo>
                  <a:lnTo>
                    <a:pt x="779" y="839"/>
                  </a:lnTo>
                  <a:lnTo>
                    <a:pt x="778" y="840"/>
                  </a:lnTo>
                  <a:lnTo>
                    <a:pt x="777" y="840"/>
                  </a:lnTo>
                  <a:lnTo>
                    <a:pt x="776" y="840"/>
                  </a:lnTo>
                  <a:lnTo>
                    <a:pt x="776" y="841"/>
                  </a:lnTo>
                  <a:lnTo>
                    <a:pt x="775" y="841"/>
                  </a:lnTo>
                  <a:lnTo>
                    <a:pt x="775" y="842"/>
                  </a:lnTo>
                  <a:lnTo>
                    <a:pt x="774" y="842"/>
                  </a:lnTo>
                  <a:lnTo>
                    <a:pt x="774" y="841"/>
                  </a:lnTo>
                  <a:lnTo>
                    <a:pt x="773" y="841"/>
                  </a:lnTo>
                  <a:lnTo>
                    <a:pt x="772" y="842"/>
                  </a:lnTo>
                  <a:lnTo>
                    <a:pt x="771" y="842"/>
                  </a:lnTo>
                  <a:lnTo>
                    <a:pt x="770" y="842"/>
                  </a:lnTo>
                  <a:lnTo>
                    <a:pt x="770" y="843"/>
                  </a:lnTo>
                  <a:lnTo>
                    <a:pt x="770" y="844"/>
                  </a:lnTo>
                  <a:lnTo>
                    <a:pt x="770" y="845"/>
                  </a:lnTo>
                  <a:lnTo>
                    <a:pt x="769" y="845"/>
                  </a:lnTo>
                  <a:lnTo>
                    <a:pt x="768" y="846"/>
                  </a:lnTo>
                  <a:lnTo>
                    <a:pt x="767" y="846"/>
                  </a:lnTo>
                  <a:lnTo>
                    <a:pt x="767" y="847"/>
                  </a:lnTo>
                  <a:lnTo>
                    <a:pt x="766" y="847"/>
                  </a:lnTo>
                  <a:lnTo>
                    <a:pt x="766" y="846"/>
                  </a:lnTo>
                  <a:lnTo>
                    <a:pt x="765" y="846"/>
                  </a:lnTo>
                  <a:lnTo>
                    <a:pt x="763" y="845"/>
                  </a:lnTo>
                  <a:lnTo>
                    <a:pt x="761" y="846"/>
                  </a:lnTo>
                  <a:lnTo>
                    <a:pt x="761" y="848"/>
                  </a:lnTo>
                  <a:lnTo>
                    <a:pt x="760" y="848"/>
                  </a:lnTo>
                  <a:lnTo>
                    <a:pt x="759" y="847"/>
                  </a:lnTo>
                  <a:lnTo>
                    <a:pt x="759" y="846"/>
                  </a:lnTo>
                  <a:lnTo>
                    <a:pt x="759" y="845"/>
                  </a:lnTo>
                  <a:lnTo>
                    <a:pt x="759" y="844"/>
                  </a:lnTo>
                  <a:lnTo>
                    <a:pt x="760" y="843"/>
                  </a:lnTo>
                  <a:lnTo>
                    <a:pt x="761" y="843"/>
                  </a:lnTo>
                  <a:lnTo>
                    <a:pt x="761" y="842"/>
                  </a:lnTo>
                  <a:lnTo>
                    <a:pt x="761" y="841"/>
                  </a:lnTo>
                  <a:lnTo>
                    <a:pt x="761" y="840"/>
                  </a:lnTo>
                  <a:lnTo>
                    <a:pt x="760" y="840"/>
                  </a:lnTo>
                  <a:lnTo>
                    <a:pt x="759" y="840"/>
                  </a:lnTo>
                  <a:lnTo>
                    <a:pt x="758" y="839"/>
                  </a:lnTo>
                  <a:lnTo>
                    <a:pt x="758" y="838"/>
                  </a:lnTo>
                  <a:lnTo>
                    <a:pt x="757" y="838"/>
                  </a:lnTo>
                  <a:lnTo>
                    <a:pt x="757" y="839"/>
                  </a:lnTo>
                  <a:lnTo>
                    <a:pt x="755" y="839"/>
                  </a:lnTo>
                  <a:lnTo>
                    <a:pt x="754" y="840"/>
                  </a:lnTo>
                  <a:lnTo>
                    <a:pt x="754" y="839"/>
                  </a:lnTo>
                  <a:lnTo>
                    <a:pt x="754" y="838"/>
                  </a:lnTo>
                  <a:lnTo>
                    <a:pt x="754" y="839"/>
                  </a:lnTo>
                  <a:lnTo>
                    <a:pt x="753" y="839"/>
                  </a:lnTo>
                  <a:lnTo>
                    <a:pt x="752" y="839"/>
                  </a:lnTo>
                  <a:lnTo>
                    <a:pt x="752" y="838"/>
                  </a:lnTo>
                  <a:lnTo>
                    <a:pt x="751" y="838"/>
                  </a:lnTo>
                  <a:lnTo>
                    <a:pt x="751" y="837"/>
                  </a:lnTo>
                  <a:lnTo>
                    <a:pt x="751" y="836"/>
                  </a:lnTo>
                  <a:lnTo>
                    <a:pt x="750" y="836"/>
                  </a:lnTo>
                  <a:lnTo>
                    <a:pt x="749" y="836"/>
                  </a:lnTo>
                  <a:lnTo>
                    <a:pt x="748" y="836"/>
                  </a:lnTo>
                  <a:lnTo>
                    <a:pt x="747" y="836"/>
                  </a:lnTo>
                  <a:lnTo>
                    <a:pt x="745" y="836"/>
                  </a:lnTo>
                  <a:lnTo>
                    <a:pt x="745" y="837"/>
                  </a:lnTo>
                  <a:lnTo>
                    <a:pt x="744" y="836"/>
                  </a:lnTo>
                  <a:lnTo>
                    <a:pt x="743" y="836"/>
                  </a:lnTo>
                  <a:lnTo>
                    <a:pt x="743" y="835"/>
                  </a:lnTo>
                  <a:lnTo>
                    <a:pt x="742" y="835"/>
                  </a:lnTo>
                  <a:lnTo>
                    <a:pt x="741" y="835"/>
                  </a:lnTo>
                  <a:lnTo>
                    <a:pt x="740" y="834"/>
                  </a:lnTo>
                  <a:lnTo>
                    <a:pt x="740" y="835"/>
                  </a:lnTo>
                  <a:lnTo>
                    <a:pt x="739" y="835"/>
                  </a:lnTo>
                  <a:lnTo>
                    <a:pt x="738" y="835"/>
                  </a:lnTo>
                  <a:lnTo>
                    <a:pt x="738" y="836"/>
                  </a:lnTo>
                  <a:lnTo>
                    <a:pt x="736" y="837"/>
                  </a:lnTo>
                  <a:lnTo>
                    <a:pt x="735" y="838"/>
                  </a:lnTo>
                  <a:lnTo>
                    <a:pt x="734" y="838"/>
                  </a:lnTo>
                  <a:lnTo>
                    <a:pt x="733" y="839"/>
                  </a:lnTo>
                  <a:lnTo>
                    <a:pt x="732" y="839"/>
                  </a:lnTo>
                  <a:lnTo>
                    <a:pt x="732" y="840"/>
                  </a:lnTo>
                  <a:lnTo>
                    <a:pt x="731" y="840"/>
                  </a:lnTo>
                  <a:lnTo>
                    <a:pt x="730" y="840"/>
                  </a:lnTo>
                  <a:lnTo>
                    <a:pt x="729" y="840"/>
                  </a:lnTo>
                  <a:lnTo>
                    <a:pt x="729" y="841"/>
                  </a:lnTo>
                  <a:lnTo>
                    <a:pt x="727" y="840"/>
                  </a:lnTo>
                  <a:lnTo>
                    <a:pt x="727" y="841"/>
                  </a:lnTo>
                  <a:lnTo>
                    <a:pt x="725" y="841"/>
                  </a:lnTo>
                  <a:lnTo>
                    <a:pt x="724" y="841"/>
                  </a:lnTo>
                  <a:lnTo>
                    <a:pt x="724" y="840"/>
                  </a:lnTo>
                  <a:lnTo>
                    <a:pt x="724" y="839"/>
                  </a:lnTo>
                  <a:lnTo>
                    <a:pt x="723" y="839"/>
                  </a:lnTo>
                  <a:lnTo>
                    <a:pt x="723" y="840"/>
                  </a:lnTo>
                  <a:lnTo>
                    <a:pt x="722" y="840"/>
                  </a:lnTo>
                  <a:lnTo>
                    <a:pt x="721" y="841"/>
                  </a:lnTo>
                  <a:lnTo>
                    <a:pt x="720" y="841"/>
                  </a:lnTo>
                  <a:lnTo>
                    <a:pt x="719" y="841"/>
                  </a:lnTo>
                  <a:lnTo>
                    <a:pt x="718" y="841"/>
                  </a:lnTo>
                  <a:lnTo>
                    <a:pt x="718" y="840"/>
                  </a:lnTo>
                  <a:lnTo>
                    <a:pt x="717" y="839"/>
                  </a:lnTo>
                  <a:lnTo>
                    <a:pt x="717" y="838"/>
                  </a:lnTo>
                  <a:lnTo>
                    <a:pt x="717" y="837"/>
                  </a:lnTo>
                  <a:lnTo>
                    <a:pt x="716" y="837"/>
                  </a:lnTo>
                  <a:lnTo>
                    <a:pt x="716" y="838"/>
                  </a:lnTo>
                  <a:lnTo>
                    <a:pt x="715" y="838"/>
                  </a:lnTo>
                  <a:lnTo>
                    <a:pt x="715" y="839"/>
                  </a:lnTo>
                  <a:lnTo>
                    <a:pt x="714" y="839"/>
                  </a:lnTo>
                  <a:lnTo>
                    <a:pt x="714" y="840"/>
                  </a:lnTo>
                  <a:lnTo>
                    <a:pt x="713" y="840"/>
                  </a:lnTo>
                  <a:lnTo>
                    <a:pt x="713" y="839"/>
                  </a:lnTo>
                  <a:lnTo>
                    <a:pt x="712" y="840"/>
                  </a:lnTo>
                  <a:lnTo>
                    <a:pt x="712" y="839"/>
                  </a:lnTo>
                  <a:lnTo>
                    <a:pt x="711" y="838"/>
                  </a:lnTo>
                  <a:lnTo>
                    <a:pt x="710" y="838"/>
                  </a:lnTo>
                  <a:lnTo>
                    <a:pt x="710" y="839"/>
                  </a:lnTo>
                  <a:lnTo>
                    <a:pt x="709" y="839"/>
                  </a:lnTo>
                  <a:lnTo>
                    <a:pt x="709" y="840"/>
                  </a:lnTo>
                  <a:lnTo>
                    <a:pt x="708" y="840"/>
                  </a:lnTo>
                  <a:lnTo>
                    <a:pt x="708" y="841"/>
                  </a:lnTo>
                  <a:lnTo>
                    <a:pt x="708" y="840"/>
                  </a:lnTo>
                  <a:lnTo>
                    <a:pt x="707" y="840"/>
                  </a:lnTo>
                  <a:lnTo>
                    <a:pt x="707" y="839"/>
                  </a:lnTo>
                  <a:lnTo>
                    <a:pt x="707" y="838"/>
                  </a:lnTo>
                  <a:lnTo>
                    <a:pt x="706" y="838"/>
                  </a:lnTo>
                  <a:lnTo>
                    <a:pt x="706" y="839"/>
                  </a:lnTo>
                  <a:lnTo>
                    <a:pt x="705" y="839"/>
                  </a:lnTo>
                  <a:lnTo>
                    <a:pt x="704" y="839"/>
                  </a:lnTo>
                  <a:lnTo>
                    <a:pt x="703" y="839"/>
                  </a:lnTo>
                  <a:lnTo>
                    <a:pt x="703" y="840"/>
                  </a:lnTo>
                  <a:lnTo>
                    <a:pt x="702" y="840"/>
                  </a:lnTo>
                  <a:lnTo>
                    <a:pt x="702" y="841"/>
                  </a:lnTo>
                  <a:lnTo>
                    <a:pt x="702" y="840"/>
                  </a:lnTo>
                  <a:lnTo>
                    <a:pt x="701" y="840"/>
                  </a:lnTo>
                  <a:lnTo>
                    <a:pt x="700" y="840"/>
                  </a:lnTo>
                  <a:lnTo>
                    <a:pt x="700" y="839"/>
                  </a:lnTo>
                  <a:lnTo>
                    <a:pt x="700" y="838"/>
                  </a:lnTo>
                  <a:lnTo>
                    <a:pt x="699" y="838"/>
                  </a:lnTo>
                  <a:lnTo>
                    <a:pt x="699" y="837"/>
                  </a:lnTo>
                  <a:lnTo>
                    <a:pt x="698" y="837"/>
                  </a:lnTo>
                  <a:lnTo>
                    <a:pt x="697" y="837"/>
                  </a:lnTo>
                  <a:lnTo>
                    <a:pt x="696" y="838"/>
                  </a:lnTo>
                  <a:lnTo>
                    <a:pt x="695" y="838"/>
                  </a:lnTo>
                  <a:lnTo>
                    <a:pt x="694" y="838"/>
                  </a:lnTo>
                  <a:lnTo>
                    <a:pt x="695" y="838"/>
                  </a:lnTo>
                  <a:lnTo>
                    <a:pt x="694" y="839"/>
                  </a:lnTo>
                  <a:lnTo>
                    <a:pt x="693" y="839"/>
                  </a:lnTo>
                  <a:lnTo>
                    <a:pt x="692" y="840"/>
                  </a:lnTo>
                  <a:lnTo>
                    <a:pt x="691" y="840"/>
                  </a:lnTo>
                  <a:lnTo>
                    <a:pt x="690" y="840"/>
                  </a:lnTo>
                  <a:lnTo>
                    <a:pt x="690" y="839"/>
                  </a:lnTo>
                  <a:lnTo>
                    <a:pt x="689" y="840"/>
                  </a:lnTo>
                  <a:lnTo>
                    <a:pt x="688" y="840"/>
                  </a:lnTo>
                  <a:lnTo>
                    <a:pt x="687" y="840"/>
                  </a:lnTo>
                  <a:lnTo>
                    <a:pt x="688" y="841"/>
                  </a:lnTo>
                  <a:lnTo>
                    <a:pt x="687" y="841"/>
                  </a:lnTo>
                  <a:lnTo>
                    <a:pt x="686" y="841"/>
                  </a:lnTo>
                  <a:lnTo>
                    <a:pt x="684" y="842"/>
                  </a:lnTo>
                  <a:lnTo>
                    <a:pt x="683" y="842"/>
                  </a:lnTo>
                  <a:lnTo>
                    <a:pt x="682" y="842"/>
                  </a:lnTo>
                  <a:lnTo>
                    <a:pt x="681" y="842"/>
                  </a:lnTo>
                  <a:lnTo>
                    <a:pt x="681" y="843"/>
                  </a:lnTo>
                  <a:lnTo>
                    <a:pt x="680" y="843"/>
                  </a:lnTo>
                  <a:lnTo>
                    <a:pt x="679" y="843"/>
                  </a:lnTo>
                  <a:lnTo>
                    <a:pt x="678" y="843"/>
                  </a:lnTo>
                  <a:lnTo>
                    <a:pt x="678" y="844"/>
                  </a:lnTo>
                  <a:lnTo>
                    <a:pt x="677" y="844"/>
                  </a:lnTo>
                  <a:lnTo>
                    <a:pt x="676" y="844"/>
                  </a:lnTo>
                  <a:lnTo>
                    <a:pt x="676" y="845"/>
                  </a:lnTo>
                  <a:lnTo>
                    <a:pt x="675" y="844"/>
                  </a:lnTo>
                  <a:lnTo>
                    <a:pt x="675" y="845"/>
                  </a:lnTo>
                  <a:lnTo>
                    <a:pt x="674" y="845"/>
                  </a:lnTo>
                  <a:lnTo>
                    <a:pt x="674" y="844"/>
                  </a:lnTo>
                  <a:lnTo>
                    <a:pt x="673" y="844"/>
                  </a:lnTo>
                  <a:lnTo>
                    <a:pt x="672" y="844"/>
                  </a:lnTo>
                  <a:lnTo>
                    <a:pt x="671" y="844"/>
                  </a:lnTo>
                  <a:lnTo>
                    <a:pt x="670" y="844"/>
                  </a:lnTo>
                  <a:lnTo>
                    <a:pt x="669" y="844"/>
                  </a:lnTo>
                  <a:lnTo>
                    <a:pt x="668" y="844"/>
                  </a:lnTo>
                  <a:lnTo>
                    <a:pt x="668" y="845"/>
                  </a:lnTo>
                  <a:lnTo>
                    <a:pt x="668" y="846"/>
                  </a:lnTo>
                  <a:lnTo>
                    <a:pt x="667" y="845"/>
                  </a:lnTo>
                  <a:lnTo>
                    <a:pt x="667" y="846"/>
                  </a:lnTo>
                  <a:lnTo>
                    <a:pt x="666" y="847"/>
                  </a:lnTo>
                  <a:lnTo>
                    <a:pt x="666" y="846"/>
                  </a:lnTo>
                  <a:lnTo>
                    <a:pt x="666" y="845"/>
                  </a:lnTo>
                  <a:lnTo>
                    <a:pt x="665" y="845"/>
                  </a:lnTo>
                  <a:lnTo>
                    <a:pt x="665" y="846"/>
                  </a:lnTo>
                  <a:lnTo>
                    <a:pt x="664" y="846"/>
                  </a:lnTo>
                  <a:lnTo>
                    <a:pt x="664" y="847"/>
                  </a:lnTo>
                  <a:lnTo>
                    <a:pt x="663" y="847"/>
                  </a:lnTo>
                  <a:lnTo>
                    <a:pt x="663" y="848"/>
                  </a:lnTo>
                  <a:lnTo>
                    <a:pt x="663" y="849"/>
                  </a:lnTo>
                  <a:lnTo>
                    <a:pt x="662" y="849"/>
                  </a:lnTo>
                  <a:lnTo>
                    <a:pt x="661" y="849"/>
                  </a:lnTo>
                  <a:lnTo>
                    <a:pt x="662" y="849"/>
                  </a:lnTo>
                  <a:lnTo>
                    <a:pt x="661" y="849"/>
                  </a:lnTo>
                  <a:lnTo>
                    <a:pt x="661" y="850"/>
                  </a:lnTo>
                  <a:lnTo>
                    <a:pt x="660" y="849"/>
                  </a:lnTo>
                  <a:lnTo>
                    <a:pt x="660" y="850"/>
                  </a:lnTo>
                  <a:lnTo>
                    <a:pt x="659" y="850"/>
                  </a:lnTo>
                  <a:lnTo>
                    <a:pt x="659" y="851"/>
                  </a:lnTo>
                  <a:lnTo>
                    <a:pt x="658" y="851"/>
                  </a:lnTo>
                  <a:lnTo>
                    <a:pt x="659" y="851"/>
                  </a:lnTo>
                  <a:lnTo>
                    <a:pt x="658" y="851"/>
                  </a:lnTo>
                  <a:lnTo>
                    <a:pt x="658" y="850"/>
                  </a:lnTo>
                  <a:lnTo>
                    <a:pt x="658" y="851"/>
                  </a:lnTo>
                  <a:lnTo>
                    <a:pt x="657" y="850"/>
                  </a:lnTo>
                  <a:lnTo>
                    <a:pt x="657" y="851"/>
                  </a:lnTo>
                  <a:lnTo>
                    <a:pt x="656" y="851"/>
                  </a:lnTo>
                  <a:lnTo>
                    <a:pt x="655" y="852"/>
                  </a:lnTo>
                  <a:lnTo>
                    <a:pt x="654" y="852"/>
                  </a:lnTo>
                  <a:lnTo>
                    <a:pt x="653" y="852"/>
                  </a:lnTo>
                  <a:lnTo>
                    <a:pt x="652" y="852"/>
                  </a:lnTo>
                  <a:lnTo>
                    <a:pt x="653" y="853"/>
                  </a:lnTo>
                  <a:lnTo>
                    <a:pt x="652" y="853"/>
                  </a:lnTo>
                  <a:lnTo>
                    <a:pt x="651" y="854"/>
                  </a:lnTo>
                  <a:lnTo>
                    <a:pt x="651" y="853"/>
                  </a:lnTo>
                  <a:lnTo>
                    <a:pt x="650" y="854"/>
                  </a:lnTo>
                  <a:lnTo>
                    <a:pt x="650" y="853"/>
                  </a:lnTo>
                  <a:lnTo>
                    <a:pt x="649" y="854"/>
                  </a:lnTo>
                  <a:lnTo>
                    <a:pt x="649" y="853"/>
                  </a:lnTo>
                  <a:lnTo>
                    <a:pt x="649" y="852"/>
                  </a:lnTo>
                  <a:lnTo>
                    <a:pt x="649" y="851"/>
                  </a:lnTo>
                  <a:lnTo>
                    <a:pt x="648" y="851"/>
                  </a:lnTo>
                  <a:lnTo>
                    <a:pt x="647" y="851"/>
                  </a:lnTo>
                  <a:lnTo>
                    <a:pt x="646" y="851"/>
                  </a:lnTo>
                  <a:lnTo>
                    <a:pt x="645" y="851"/>
                  </a:lnTo>
                  <a:lnTo>
                    <a:pt x="645" y="852"/>
                  </a:lnTo>
                  <a:lnTo>
                    <a:pt x="644" y="852"/>
                  </a:lnTo>
                  <a:lnTo>
                    <a:pt x="643" y="852"/>
                  </a:lnTo>
                  <a:lnTo>
                    <a:pt x="642" y="852"/>
                  </a:lnTo>
                  <a:lnTo>
                    <a:pt x="641" y="852"/>
                  </a:lnTo>
                  <a:lnTo>
                    <a:pt x="641" y="851"/>
                  </a:lnTo>
                  <a:lnTo>
                    <a:pt x="640" y="851"/>
                  </a:lnTo>
                  <a:lnTo>
                    <a:pt x="640" y="852"/>
                  </a:lnTo>
                  <a:lnTo>
                    <a:pt x="640" y="851"/>
                  </a:lnTo>
                  <a:lnTo>
                    <a:pt x="639" y="851"/>
                  </a:lnTo>
                  <a:lnTo>
                    <a:pt x="639" y="852"/>
                  </a:lnTo>
                  <a:lnTo>
                    <a:pt x="638" y="852"/>
                  </a:lnTo>
                  <a:lnTo>
                    <a:pt x="637" y="852"/>
                  </a:lnTo>
                  <a:lnTo>
                    <a:pt x="637" y="853"/>
                  </a:lnTo>
                  <a:lnTo>
                    <a:pt x="637" y="852"/>
                  </a:lnTo>
                  <a:lnTo>
                    <a:pt x="636" y="853"/>
                  </a:lnTo>
                  <a:lnTo>
                    <a:pt x="636" y="852"/>
                  </a:lnTo>
                  <a:lnTo>
                    <a:pt x="636" y="851"/>
                  </a:lnTo>
                  <a:lnTo>
                    <a:pt x="635" y="851"/>
                  </a:lnTo>
                  <a:lnTo>
                    <a:pt x="634" y="851"/>
                  </a:lnTo>
                  <a:lnTo>
                    <a:pt x="633" y="851"/>
                  </a:lnTo>
                  <a:lnTo>
                    <a:pt x="632" y="851"/>
                  </a:lnTo>
                  <a:lnTo>
                    <a:pt x="632" y="850"/>
                  </a:lnTo>
                  <a:lnTo>
                    <a:pt x="632" y="851"/>
                  </a:lnTo>
                  <a:lnTo>
                    <a:pt x="631" y="851"/>
                  </a:lnTo>
                  <a:lnTo>
                    <a:pt x="632" y="851"/>
                  </a:lnTo>
                  <a:lnTo>
                    <a:pt x="631" y="851"/>
                  </a:lnTo>
                  <a:lnTo>
                    <a:pt x="630" y="851"/>
                  </a:lnTo>
                  <a:lnTo>
                    <a:pt x="629" y="851"/>
                  </a:lnTo>
                  <a:lnTo>
                    <a:pt x="629" y="852"/>
                  </a:lnTo>
                  <a:lnTo>
                    <a:pt x="629" y="853"/>
                  </a:lnTo>
                  <a:lnTo>
                    <a:pt x="628" y="853"/>
                  </a:lnTo>
                  <a:lnTo>
                    <a:pt x="628" y="854"/>
                  </a:lnTo>
                  <a:lnTo>
                    <a:pt x="627" y="854"/>
                  </a:lnTo>
                  <a:lnTo>
                    <a:pt x="626" y="854"/>
                  </a:lnTo>
                  <a:lnTo>
                    <a:pt x="626" y="855"/>
                  </a:lnTo>
                  <a:lnTo>
                    <a:pt x="625" y="855"/>
                  </a:lnTo>
                  <a:lnTo>
                    <a:pt x="625" y="856"/>
                  </a:lnTo>
                  <a:lnTo>
                    <a:pt x="624" y="855"/>
                  </a:lnTo>
                  <a:lnTo>
                    <a:pt x="624" y="856"/>
                  </a:lnTo>
                  <a:lnTo>
                    <a:pt x="623" y="856"/>
                  </a:lnTo>
                  <a:lnTo>
                    <a:pt x="623" y="857"/>
                  </a:lnTo>
                  <a:lnTo>
                    <a:pt x="622" y="857"/>
                  </a:lnTo>
                  <a:lnTo>
                    <a:pt x="622" y="858"/>
                  </a:lnTo>
                  <a:lnTo>
                    <a:pt x="621" y="858"/>
                  </a:lnTo>
                  <a:lnTo>
                    <a:pt x="620" y="858"/>
                  </a:lnTo>
                  <a:lnTo>
                    <a:pt x="621" y="857"/>
                  </a:lnTo>
                  <a:lnTo>
                    <a:pt x="620" y="857"/>
                  </a:lnTo>
                  <a:lnTo>
                    <a:pt x="620" y="858"/>
                  </a:lnTo>
                  <a:lnTo>
                    <a:pt x="619" y="857"/>
                  </a:lnTo>
                  <a:lnTo>
                    <a:pt x="618" y="858"/>
                  </a:lnTo>
                  <a:lnTo>
                    <a:pt x="618" y="857"/>
                  </a:lnTo>
                  <a:lnTo>
                    <a:pt x="617" y="857"/>
                  </a:lnTo>
                  <a:lnTo>
                    <a:pt x="616" y="857"/>
                  </a:lnTo>
                  <a:lnTo>
                    <a:pt x="616" y="856"/>
                  </a:lnTo>
                  <a:lnTo>
                    <a:pt x="615" y="857"/>
                  </a:lnTo>
                  <a:lnTo>
                    <a:pt x="614" y="857"/>
                  </a:lnTo>
                  <a:lnTo>
                    <a:pt x="613" y="857"/>
                  </a:lnTo>
                  <a:lnTo>
                    <a:pt x="612" y="858"/>
                  </a:lnTo>
                  <a:lnTo>
                    <a:pt x="612" y="859"/>
                  </a:lnTo>
                  <a:lnTo>
                    <a:pt x="611" y="859"/>
                  </a:lnTo>
                  <a:lnTo>
                    <a:pt x="610" y="860"/>
                  </a:lnTo>
                  <a:lnTo>
                    <a:pt x="610" y="861"/>
                  </a:lnTo>
                  <a:lnTo>
                    <a:pt x="609" y="861"/>
                  </a:lnTo>
                  <a:lnTo>
                    <a:pt x="609" y="862"/>
                  </a:lnTo>
                  <a:lnTo>
                    <a:pt x="608" y="862"/>
                  </a:lnTo>
                  <a:lnTo>
                    <a:pt x="608" y="861"/>
                  </a:lnTo>
                  <a:lnTo>
                    <a:pt x="607" y="861"/>
                  </a:lnTo>
                  <a:lnTo>
                    <a:pt x="606" y="861"/>
                  </a:lnTo>
                  <a:lnTo>
                    <a:pt x="605" y="861"/>
                  </a:lnTo>
                  <a:lnTo>
                    <a:pt x="604" y="861"/>
                  </a:lnTo>
                  <a:lnTo>
                    <a:pt x="604" y="860"/>
                  </a:lnTo>
                  <a:lnTo>
                    <a:pt x="603" y="859"/>
                  </a:lnTo>
                  <a:lnTo>
                    <a:pt x="602" y="859"/>
                  </a:lnTo>
                  <a:lnTo>
                    <a:pt x="601" y="861"/>
                  </a:lnTo>
                  <a:lnTo>
                    <a:pt x="600" y="861"/>
                  </a:lnTo>
                  <a:lnTo>
                    <a:pt x="599" y="861"/>
                  </a:lnTo>
                  <a:lnTo>
                    <a:pt x="598" y="861"/>
                  </a:lnTo>
                  <a:lnTo>
                    <a:pt x="597" y="861"/>
                  </a:lnTo>
                  <a:lnTo>
                    <a:pt x="596" y="862"/>
                  </a:lnTo>
                  <a:lnTo>
                    <a:pt x="596" y="861"/>
                  </a:lnTo>
                  <a:lnTo>
                    <a:pt x="595" y="862"/>
                  </a:lnTo>
                  <a:lnTo>
                    <a:pt x="594" y="863"/>
                  </a:lnTo>
                  <a:lnTo>
                    <a:pt x="594" y="864"/>
                  </a:lnTo>
                  <a:lnTo>
                    <a:pt x="593" y="864"/>
                  </a:lnTo>
                  <a:lnTo>
                    <a:pt x="592" y="865"/>
                  </a:lnTo>
                  <a:lnTo>
                    <a:pt x="591" y="866"/>
                  </a:lnTo>
                  <a:lnTo>
                    <a:pt x="591" y="865"/>
                  </a:lnTo>
                  <a:lnTo>
                    <a:pt x="590" y="865"/>
                  </a:lnTo>
                  <a:lnTo>
                    <a:pt x="589" y="865"/>
                  </a:lnTo>
                  <a:lnTo>
                    <a:pt x="588" y="865"/>
                  </a:lnTo>
                  <a:lnTo>
                    <a:pt x="587" y="865"/>
                  </a:lnTo>
                  <a:lnTo>
                    <a:pt x="586" y="865"/>
                  </a:lnTo>
                  <a:lnTo>
                    <a:pt x="586" y="866"/>
                  </a:lnTo>
                  <a:lnTo>
                    <a:pt x="585" y="866"/>
                  </a:lnTo>
                  <a:lnTo>
                    <a:pt x="585" y="867"/>
                  </a:lnTo>
                  <a:lnTo>
                    <a:pt x="584" y="867"/>
                  </a:lnTo>
                  <a:lnTo>
                    <a:pt x="583" y="867"/>
                  </a:lnTo>
                  <a:lnTo>
                    <a:pt x="582" y="867"/>
                  </a:lnTo>
                  <a:lnTo>
                    <a:pt x="581" y="867"/>
                  </a:lnTo>
                  <a:lnTo>
                    <a:pt x="580" y="867"/>
                  </a:lnTo>
                  <a:lnTo>
                    <a:pt x="579" y="868"/>
                  </a:lnTo>
                  <a:lnTo>
                    <a:pt x="578" y="869"/>
                  </a:lnTo>
                  <a:lnTo>
                    <a:pt x="577" y="868"/>
                  </a:lnTo>
                  <a:lnTo>
                    <a:pt x="576" y="868"/>
                  </a:lnTo>
                  <a:lnTo>
                    <a:pt x="575" y="868"/>
                  </a:lnTo>
                  <a:lnTo>
                    <a:pt x="574" y="868"/>
                  </a:lnTo>
                  <a:lnTo>
                    <a:pt x="572" y="868"/>
                  </a:lnTo>
                  <a:lnTo>
                    <a:pt x="572" y="867"/>
                  </a:lnTo>
                  <a:lnTo>
                    <a:pt x="571" y="868"/>
                  </a:lnTo>
                  <a:lnTo>
                    <a:pt x="569" y="868"/>
                  </a:lnTo>
                  <a:lnTo>
                    <a:pt x="568" y="869"/>
                  </a:lnTo>
                  <a:lnTo>
                    <a:pt x="566" y="869"/>
                  </a:lnTo>
                  <a:lnTo>
                    <a:pt x="565" y="869"/>
                  </a:lnTo>
                  <a:lnTo>
                    <a:pt x="564" y="870"/>
                  </a:lnTo>
                  <a:lnTo>
                    <a:pt x="563" y="870"/>
                  </a:lnTo>
                  <a:lnTo>
                    <a:pt x="562" y="870"/>
                  </a:lnTo>
                  <a:lnTo>
                    <a:pt x="561" y="870"/>
                  </a:lnTo>
                  <a:lnTo>
                    <a:pt x="560" y="871"/>
                  </a:lnTo>
                  <a:lnTo>
                    <a:pt x="559" y="871"/>
                  </a:lnTo>
                  <a:lnTo>
                    <a:pt x="559" y="872"/>
                  </a:lnTo>
                  <a:lnTo>
                    <a:pt x="558" y="872"/>
                  </a:lnTo>
                  <a:lnTo>
                    <a:pt x="558" y="873"/>
                  </a:lnTo>
                  <a:lnTo>
                    <a:pt x="558" y="874"/>
                  </a:lnTo>
                  <a:lnTo>
                    <a:pt x="557" y="874"/>
                  </a:lnTo>
                  <a:lnTo>
                    <a:pt x="557" y="875"/>
                  </a:lnTo>
                  <a:lnTo>
                    <a:pt x="556" y="875"/>
                  </a:lnTo>
                  <a:lnTo>
                    <a:pt x="555" y="875"/>
                  </a:lnTo>
                  <a:lnTo>
                    <a:pt x="555" y="876"/>
                  </a:lnTo>
                  <a:lnTo>
                    <a:pt x="554" y="876"/>
                  </a:lnTo>
                  <a:lnTo>
                    <a:pt x="553" y="876"/>
                  </a:lnTo>
                  <a:lnTo>
                    <a:pt x="552" y="876"/>
                  </a:lnTo>
                  <a:lnTo>
                    <a:pt x="551" y="877"/>
                  </a:lnTo>
                  <a:lnTo>
                    <a:pt x="550" y="877"/>
                  </a:lnTo>
                  <a:lnTo>
                    <a:pt x="550" y="878"/>
                  </a:lnTo>
                  <a:lnTo>
                    <a:pt x="549" y="878"/>
                  </a:lnTo>
                  <a:lnTo>
                    <a:pt x="548" y="878"/>
                  </a:lnTo>
                  <a:lnTo>
                    <a:pt x="549" y="879"/>
                  </a:lnTo>
                  <a:lnTo>
                    <a:pt x="548" y="879"/>
                  </a:lnTo>
                  <a:lnTo>
                    <a:pt x="548" y="880"/>
                  </a:lnTo>
                  <a:lnTo>
                    <a:pt x="547" y="881"/>
                  </a:lnTo>
                  <a:lnTo>
                    <a:pt x="546" y="881"/>
                  </a:lnTo>
                  <a:lnTo>
                    <a:pt x="545" y="881"/>
                  </a:lnTo>
                  <a:lnTo>
                    <a:pt x="544" y="881"/>
                  </a:lnTo>
                  <a:lnTo>
                    <a:pt x="542" y="881"/>
                  </a:lnTo>
                  <a:lnTo>
                    <a:pt x="541" y="881"/>
                  </a:lnTo>
                  <a:lnTo>
                    <a:pt x="539" y="882"/>
                  </a:lnTo>
                  <a:lnTo>
                    <a:pt x="538" y="883"/>
                  </a:lnTo>
                  <a:lnTo>
                    <a:pt x="537" y="883"/>
                  </a:lnTo>
                  <a:lnTo>
                    <a:pt x="536" y="883"/>
                  </a:lnTo>
                  <a:lnTo>
                    <a:pt x="536" y="884"/>
                  </a:lnTo>
                  <a:lnTo>
                    <a:pt x="535" y="884"/>
                  </a:lnTo>
                  <a:lnTo>
                    <a:pt x="534" y="884"/>
                  </a:lnTo>
                  <a:lnTo>
                    <a:pt x="533" y="884"/>
                  </a:lnTo>
                  <a:lnTo>
                    <a:pt x="533" y="883"/>
                  </a:lnTo>
                  <a:lnTo>
                    <a:pt x="533" y="882"/>
                  </a:lnTo>
                  <a:lnTo>
                    <a:pt x="533" y="881"/>
                  </a:lnTo>
                  <a:lnTo>
                    <a:pt x="532" y="881"/>
                  </a:lnTo>
                  <a:lnTo>
                    <a:pt x="532" y="880"/>
                  </a:lnTo>
                  <a:lnTo>
                    <a:pt x="531" y="880"/>
                  </a:lnTo>
                  <a:lnTo>
                    <a:pt x="531" y="879"/>
                  </a:lnTo>
                  <a:lnTo>
                    <a:pt x="530" y="879"/>
                  </a:lnTo>
                  <a:lnTo>
                    <a:pt x="529" y="879"/>
                  </a:lnTo>
                  <a:lnTo>
                    <a:pt x="529" y="878"/>
                  </a:lnTo>
                  <a:lnTo>
                    <a:pt x="527" y="877"/>
                  </a:lnTo>
                  <a:lnTo>
                    <a:pt x="527" y="878"/>
                  </a:lnTo>
                  <a:lnTo>
                    <a:pt x="527" y="879"/>
                  </a:lnTo>
                  <a:lnTo>
                    <a:pt x="526" y="879"/>
                  </a:lnTo>
                  <a:lnTo>
                    <a:pt x="526" y="880"/>
                  </a:lnTo>
                  <a:lnTo>
                    <a:pt x="525" y="881"/>
                  </a:lnTo>
                  <a:lnTo>
                    <a:pt x="525" y="880"/>
                  </a:lnTo>
                  <a:lnTo>
                    <a:pt x="524" y="880"/>
                  </a:lnTo>
                  <a:lnTo>
                    <a:pt x="524" y="881"/>
                  </a:lnTo>
                  <a:lnTo>
                    <a:pt x="523" y="881"/>
                  </a:lnTo>
                  <a:lnTo>
                    <a:pt x="523" y="882"/>
                  </a:lnTo>
                  <a:lnTo>
                    <a:pt x="522" y="882"/>
                  </a:lnTo>
                  <a:lnTo>
                    <a:pt x="521" y="882"/>
                  </a:lnTo>
                  <a:lnTo>
                    <a:pt x="521" y="883"/>
                  </a:lnTo>
                  <a:lnTo>
                    <a:pt x="520" y="883"/>
                  </a:lnTo>
                  <a:lnTo>
                    <a:pt x="519" y="883"/>
                  </a:lnTo>
                  <a:lnTo>
                    <a:pt x="518" y="883"/>
                  </a:lnTo>
                  <a:lnTo>
                    <a:pt x="517" y="883"/>
                  </a:lnTo>
                  <a:lnTo>
                    <a:pt x="516" y="883"/>
                  </a:lnTo>
                  <a:lnTo>
                    <a:pt x="516" y="882"/>
                  </a:lnTo>
                  <a:lnTo>
                    <a:pt x="517" y="881"/>
                  </a:lnTo>
                  <a:lnTo>
                    <a:pt x="518" y="881"/>
                  </a:lnTo>
                  <a:lnTo>
                    <a:pt x="519" y="880"/>
                  </a:lnTo>
                  <a:lnTo>
                    <a:pt x="519" y="878"/>
                  </a:lnTo>
                  <a:lnTo>
                    <a:pt x="517" y="878"/>
                  </a:lnTo>
                  <a:lnTo>
                    <a:pt x="517" y="877"/>
                  </a:lnTo>
                  <a:lnTo>
                    <a:pt x="516" y="878"/>
                  </a:lnTo>
                  <a:lnTo>
                    <a:pt x="516" y="879"/>
                  </a:lnTo>
                  <a:lnTo>
                    <a:pt x="515" y="879"/>
                  </a:lnTo>
                  <a:lnTo>
                    <a:pt x="514" y="879"/>
                  </a:lnTo>
                  <a:lnTo>
                    <a:pt x="513" y="881"/>
                  </a:lnTo>
                  <a:lnTo>
                    <a:pt x="512" y="881"/>
                  </a:lnTo>
                  <a:lnTo>
                    <a:pt x="510" y="881"/>
                  </a:lnTo>
                  <a:lnTo>
                    <a:pt x="509" y="881"/>
                  </a:lnTo>
                  <a:lnTo>
                    <a:pt x="508" y="882"/>
                  </a:lnTo>
                  <a:lnTo>
                    <a:pt x="508" y="881"/>
                  </a:lnTo>
                  <a:lnTo>
                    <a:pt x="507" y="881"/>
                  </a:lnTo>
                  <a:lnTo>
                    <a:pt x="507" y="880"/>
                  </a:lnTo>
                  <a:lnTo>
                    <a:pt x="507" y="879"/>
                  </a:lnTo>
                  <a:lnTo>
                    <a:pt x="508" y="879"/>
                  </a:lnTo>
                  <a:lnTo>
                    <a:pt x="507" y="879"/>
                  </a:lnTo>
                  <a:lnTo>
                    <a:pt x="508" y="878"/>
                  </a:lnTo>
                  <a:lnTo>
                    <a:pt x="508" y="877"/>
                  </a:lnTo>
                  <a:lnTo>
                    <a:pt x="509" y="877"/>
                  </a:lnTo>
                  <a:lnTo>
                    <a:pt x="509" y="876"/>
                  </a:lnTo>
                  <a:lnTo>
                    <a:pt x="509" y="875"/>
                  </a:lnTo>
                  <a:lnTo>
                    <a:pt x="509" y="874"/>
                  </a:lnTo>
                  <a:lnTo>
                    <a:pt x="508" y="874"/>
                  </a:lnTo>
                  <a:lnTo>
                    <a:pt x="508" y="873"/>
                  </a:lnTo>
                  <a:lnTo>
                    <a:pt x="507" y="873"/>
                  </a:lnTo>
                  <a:lnTo>
                    <a:pt x="506" y="874"/>
                  </a:lnTo>
                  <a:lnTo>
                    <a:pt x="505" y="874"/>
                  </a:lnTo>
                  <a:lnTo>
                    <a:pt x="504" y="874"/>
                  </a:lnTo>
                  <a:lnTo>
                    <a:pt x="504" y="873"/>
                  </a:lnTo>
                  <a:lnTo>
                    <a:pt x="504" y="874"/>
                  </a:lnTo>
                  <a:lnTo>
                    <a:pt x="503" y="874"/>
                  </a:lnTo>
                  <a:lnTo>
                    <a:pt x="502" y="875"/>
                  </a:lnTo>
                  <a:lnTo>
                    <a:pt x="503" y="875"/>
                  </a:lnTo>
                  <a:lnTo>
                    <a:pt x="502" y="875"/>
                  </a:lnTo>
                  <a:lnTo>
                    <a:pt x="502" y="876"/>
                  </a:lnTo>
                  <a:lnTo>
                    <a:pt x="502" y="877"/>
                  </a:lnTo>
                  <a:lnTo>
                    <a:pt x="502" y="878"/>
                  </a:lnTo>
                  <a:lnTo>
                    <a:pt x="503" y="878"/>
                  </a:lnTo>
                  <a:lnTo>
                    <a:pt x="504" y="880"/>
                  </a:lnTo>
                  <a:lnTo>
                    <a:pt x="505" y="880"/>
                  </a:lnTo>
                  <a:lnTo>
                    <a:pt x="505" y="881"/>
                  </a:lnTo>
                  <a:lnTo>
                    <a:pt x="505" y="882"/>
                  </a:lnTo>
                  <a:lnTo>
                    <a:pt x="504" y="882"/>
                  </a:lnTo>
                  <a:lnTo>
                    <a:pt x="503" y="882"/>
                  </a:lnTo>
                  <a:lnTo>
                    <a:pt x="502" y="882"/>
                  </a:lnTo>
                  <a:lnTo>
                    <a:pt x="501" y="883"/>
                  </a:lnTo>
                  <a:lnTo>
                    <a:pt x="500" y="883"/>
                  </a:lnTo>
                  <a:lnTo>
                    <a:pt x="499" y="883"/>
                  </a:lnTo>
                  <a:lnTo>
                    <a:pt x="499" y="884"/>
                  </a:lnTo>
                  <a:lnTo>
                    <a:pt x="498" y="884"/>
                  </a:lnTo>
                  <a:lnTo>
                    <a:pt x="497" y="884"/>
                  </a:lnTo>
                  <a:lnTo>
                    <a:pt x="496" y="885"/>
                  </a:lnTo>
                  <a:lnTo>
                    <a:pt x="495" y="885"/>
                  </a:lnTo>
                  <a:lnTo>
                    <a:pt x="494" y="885"/>
                  </a:lnTo>
                  <a:lnTo>
                    <a:pt x="493" y="885"/>
                  </a:lnTo>
                  <a:lnTo>
                    <a:pt x="493" y="886"/>
                  </a:lnTo>
                  <a:lnTo>
                    <a:pt x="493" y="887"/>
                  </a:lnTo>
                  <a:lnTo>
                    <a:pt x="492" y="888"/>
                  </a:lnTo>
                  <a:lnTo>
                    <a:pt x="493" y="888"/>
                  </a:lnTo>
                  <a:lnTo>
                    <a:pt x="493" y="889"/>
                  </a:lnTo>
                  <a:lnTo>
                    <a:pt x="494" y="890"/>
                  </a:lnTo>
                  <a:lnTo>
                    <a:pt x="495" y="890"/>
                  </a:lnTo>
                  <a:lnTo>
                    <a:pt x="496" y="889"/>
                  </a:lnTo>
                  <a:lnTo>
                    <a:pt x="497" y="889"/>
                  </a:lnTo>
                  <a:lnTo>
                    <a:pt x="498" y="889"/>
                  </a:lnTo>
                  <a:lnTo>
                    <a:pt x="498" y="888"/>
                  </a:lnTo>
                  <a:lnTo>
                    <a:pt x="499" y="888"/>
                  </a:lnTo>
                  <a:lnTo>
                    <a:pt x="500" y="888"/>
                  </a:lnTo>
                  <a:lnTo>
                    <a:pt x="501" y="888"/>
                  </a:lnTo>
                  <a:lnTo>
                    <a:pt x="501" y="889"/>
                  </a:lnTo>
                  <a:lnTo>
                    <a:pt x="501" y="890"/>
                  </a:lnTo>
                  <a:lnTo>
                    <a:pt x="502" y="890"/>
                  </a:lnTo>
                  <a:lnTo>
                    <a:pt x="502" y="892"/>
                  </a:lnTo>
                  <a:lnTo>
                    <a:pt x="502" y="893"/>
                  </a:lnTo>
                  <a:lnTo>
                    <a:pt x="502" y="894"/>
                  </a:lnTo>
                  <a:lnTo>
                    <a:pt x="502" y="895"/>
                  </a:lnTo>
                  <a:lnTo>
                    <a:pt x="501" y="895"/>
                  </a:lnTo>
                  <a:lnTo>
                    <a:pt x="500" y="896"/>
                  </a:lnTo>
                  <a:lnTo>
                    <a:pt x="500" y="897"/>
                  </a:lnTo>
                  <a:lnTo>
                    <a:pt x="501" y="897"/>
                  </a:lnTo>
                  <a:lnTo>
                    <a:pt x="501" y="898"/>
                  </a:lnTo>
                  <a:lnTo>
                    <a:pt x="502" y="898"/>
                  </a:lnTo>
                  <a:lnTo>
                    <a:pt x="502" y="899"/>
                  </a:lnTo>
                  <a:lnTo>
                    <a:pt x="501" y="899"/>
                  </a:lnTo>
                  <a:lnTo>
                    <a:pt x="500" y="898"/>
                  </a:lnTo>
                  <a:lnTo>
                    <a:pt x="499" y="898"/>
                  </a:lnTo>
                  <a:lnTo>
                    <a:pt x="499" y="897"/>
                  </a:lnTo>
                  <a:lnTo>
                    <a:pt x="499" y="896"/>
                  </a:lnTo>
                  <a:lnTo>
                    <a:pt x="498" y="896"/>
                  </a:lnTo>
                  <a:lnTo>
                    <a:pt x="498" y="897"/>
                  </a:lnTo>
                  <a:lnTo>
                    <a:pt x="497" y="897"/>
                  </a:lnTo>
                  <a:lnTo>
                    <a:pt x="496" y="897"/>
                  </a:lnTo>
                  <a:lnTo>
                    <a:pt x="496" y="900"/>
                  </a:lnTo>
                  <a:lnTo>
                    <a:pt x="496" y="901"/>
                  </a:lnTo>
                  <a:lnTo>
                    <a:pt x="495" y="902"/>
                  </a:lnTo>
                  <a:lnTo>
                    <a:pt x="494" y="903"/>
                  </a:lnTo>
                  <a:lnTo>
                    <a:pt x="494" y="902"/>
                  </a:lnTo>
                  <a:lnTo>
                    <a:pt x="493" y="902"/>
                  </a:lnTo>
                  <a:lnTo>
                    <a:pt x="493" y="901"/>
                  </a:lnTo>
                  <a:lnTo>
                    <a:pt x="493" y="900"/>
                  </a:lnTo>
                  <a:lnTo>
                    <a:pt x="492" y="900"/>
                  </a:lnTo>
                  <a:lnTo>
                    <a:pt x="492" y="899"/>
                  </a:lnTo>
                  <a:lnTo>
                    <a:pt x="492" y="900"/>
                  </a:lnTo>
                  <a:lnTo>
                    <a:pt x="491" y="899"/>
                  </a:lnTo>
                  <a:lnTo>
                    <a:pt x="491" y="900"/>
                  </a:lnTo>
                  <a:lnTo>
                    <a:pt x="490" y="900"/>
                  </a:lnTo>
                  <a:lnTo>
                    <a:pt x="490" y="899"/>
                  </a:lnTo>
                  <a:lnTo>
                    <a:pt x="489" y="899"/>
                  </a:lnTo>
                  <a:lnTo>
                    <a:pt x="488" y="900"/>
                  </a:lnTo>
                  <a:lnTo>
                    <a:pt x="488" y="901"/>
                  </a:lnTo>
                  <a:lnTo>
                    <a:pt x="487" y="901"/>
                  </a:lnTo>
                  <a:lnTo>
                    <a:pt x="487" y="902"/>
                  </a:lnTo>
                  <a:lnTo>
                    <a:pt x="487" y="903"/>
                  </a:lnTo>
                  <a:lnTo>
                    <a:pt x="486" y="903"/>
                  </a:lnTo>
                  <a:lnTo>
                    <a:pt x="485" y="903"/>
                  </a:lnTo>
                  <a:lnTo>
                    <a:pt x="485" y="904"/>
                  </a:lnTo>
                  <a:lnTo>
                    <a:pt x="484" y="904"/>
                  </a:lnTo>
                  <a:lnTo>
                    <a:pt x="484" y="903"/>
                  </a:lnTo>
                  <a:lnTo>
                    <a:pt x="484" y="902"/>
                  </a:lnTo>
                  <a:lnTo>
                    <a:pt x="484" y="901"/>
                  </a:lnTo>
                  <a:lnTo>
                    <a:pt x="484" y="900"/>
                  </a:lnTo>
                  <a:lnTo>
                    <a:pt x="484" y="899"/>
                  </a:lnTo>
                  <a:lnTo>
                    <a:pt x="483" y="899"/>
                  </a:lnTo>
                  <a:lnTo>
                    <a:pt x="483" y="898"/>
                  </a:lnTo>
                  <a:lnTo>
                    <a:pt x="483" y="897"/>
                  </a:lnTo>
                  <a:lnTo>
                    <a:pt x="481" y="898"/>
                  </a:lnTo>
                  <a:lnTo>
                    <a:pt x="481" y="899"/>
                  </a:lnTo>
                  <a:lnTo>
                    <a:pt x="480" y="900"/>
                  </a:lnTo>
                  <a:lnTo>
                    <a:pt x="479" y="900"/>
                  </a:lnTo>
                  <a:lnTo>
                    <a:pt x="478" y="900"/>
                  </a:lnTo>
                  <a:lnTo>
                    <a:pt x="477" y="901"/>
                  </a:lnTo>
                  <a:lnTo>
                    <a:pt x="476" y="902"/>
                  </a:lnTo>
                  <a:lnTo>
                    <a:pt x="475" y="902"/>
                  </a:lnTo>
                  <a:lnTo>
                    <a:pt x="474" y="902"/>
                  </a:lnTo>
                  <a:lnTo>
                    <a:pt x="474" y="903"/>
                  </a:lnTo>
                  <a:lnTo>
                    <a:pt x="473" y="903"/>
                  </a:lnTo>
                  <a:lnTo>
                    <a:pt x="472" y="904"/>
                  </a:lnTo>
                  <a:lnTo>
                    <a:pt x="471" y="904"/>
                  </a:lnTo>
                  <a:lnTo>
                    <a:pt x="471" y="903"/>
                  </a:lnTo>
                  <a:lnTo>
                    <a:pt x="470" y="904"/>
                  </a:lnTo>
                  <a:lnTo>
                    <a:pt x="469" y="904"/>
                  </a:lnTo>
                  <a:lnTo>
                    <a:pt x="468" y="904"/>
                  </a:lnTo>
                  <a:lnTo>
                    <a:pt x="467" y="904"/>
                  </a:lnTo>
                  <a:lnTo>
                    <a:pt x="466" y="904"/>
                  </a:lnTo>
                  <a:lnTo>
                    <a:pt x="465" y="904"/>
                  </a:lnTo>
                  <a:lnTo>
                    <a:pt x="464" y="904"/>
                  </a:lnTo>
                  <a:lnTo>
                    <a:pt x="463" y="905"/>
                  </a:lnTo>
                  <a:lnTo>
                    <a:pt x="462" y="905"/>
                  </a:lnTo>
                  <a:lnTo>
                    <a:pt x="461" y="905"/>
                  </a:lnTo>
                  <a:lnTo>
                    <a:pt x="460" y="906"/>
                  </a:lnTo>
                  <a:lnTo>
                    <a:pt x="459" y="906"/>
                  </a:lnTo>
                  <a:lnTo>
                    <a:pt x="458" y="906"/>
                  </a:lnTo>
                  <a:lnTo>
                    <a:pt x="458" y="905"/>
                  </a:lnTo>
                  <a:lnTo>
                    <a:pt x="459" y="905"/>
                  </a:lnTo>
                  <a:lnTo>
                    <a:pt x="459" y="904"/>
                  </a:lnTo>
                  <a:lnTo>
                    <a:pt x="460" y="904"/>
                  </a:lnTo>
                  <a:lnTo>
                    <a:pt x="460" y="903"/>
                  </a:lnTo>
                  <a:lnTo>
                    <a:pt x="460" y="902"/>
                  </a:lnTo>
                  <a:lnTo>
                    <a:pt x="459" y="902"/>
                  </a:lnTo>
                  <a:lnTo>
                    <a:pt x="460" y="901"/>
                  </a:lnTo>
                  <a:lnTo>
                    <a:pt x="460" y="900"/>
                  </a:lnTo>
                  <a:lnTo>
                    <a:pt x="459" y="899"/>
                  </a:lnTo>
                  <a:lnTo>
                    <a:pt x="459" y="900"/>
                  </a:lnTo>
                  <a:lnTo>
                    <a:pt x="458" y="900"/>
                  </a:lnTo>
                  <a:lnTo>
                    <a:pt x="457" y="900"/>
                  </a:lnTo>
                  <a:lnTo>
                    <a:pt x="456" y="900"/>
                  </a:lnTo>
                  <a:lnTo>
                    <a:pt x="455" y="900"/>
                  </a:lnTo>
                  <a:lnTo>
                    <a:pt x="454" y="900"/>
                  </a:lnTo>
                  <a:lnTo>
                    <a:pt x="453" y="901"/>
                  </a:lnTo>
                  <a:lnTo>
                    <a:pt x="452" y="901"/>
                  </a:lnTo>
                  <a:lnTo>
                    <a:pt x="451" y="901"/>
                  </a:lnTo>
                  <a:lnTo>
                    <a:pt x="450" y="902"/>
                  </a:lnTo>
                  <a:lnTo>
                    <a:pt x="449" y="902"/>
                  </a:lnTo>
                  <a:lnTo>
                    <a:pt x="448" y="902"/>
                  </a:lnTo>
                  <a:lnTo>
                    <a:pt x="448" y="901"/>
                  </a:lnTo>
                  <a:lnTo>
                    <a:pt x="448" y="900"/>
                  </a:lnTo>
                  <a:lnTo>
                    <a:pt x="447" y="900"/>
                  </a:lnTo>
                  <a:lnTo>
                    <a:pt x="446" y="901"/>
                  </a:lnTo>
                  <a:lnTo>
                    <a:pt x="445" y="901"/>
                  </a:lnTo>
                  <a:lnTo>
                    <a:pt x="445" y="902"/>
                  </a:lnTo>
                  <a:lnTo>
                    <a:pt x="444" y="902"/>
                  </a:lnTo>
                  <a:lnTo>
                    <a:pt x="443" y="902"/>
                  </a:lnTo>
                  <a:lnTo>
                    <a:pt x="443" y="901"/>
                  </a:lnTo>
                  <a:lnTo>
                    <a:pt x="441" y="902"/>
                  </a:lnTo>
                  <a:lnTo>
                    <a:pt x="440" y="903"/>
                  </a:lnTo>
                  <a:lnTo>
                    <a:pt x="439" y="902"/>
                  </a:lnTo>
                  <a:lnTo>
                    <a:pt x="438" y="902"/>
                  </a:lnTo>
                  <a:lnTo>
                    <a:pt x="438" y="901"/>
                  </a:lnTo>
                  <a:lnTo>
                    <a:pt x="437" y="900"/>
                  </a:lnTo>
                  <a:lnTo>
                    <a:pt x="437" y="899"/>
                  </a:lnTo>
                  <a:lnTo>
                    <a:pt x="436" y="899"/>
                  </a:lnTo>
                  <a:lnTo>
                    <a:pt x="436" y="898"/>
                  </a:lnTo>
                  <a:lnTo>
                    <a:pt x="437" y="898"/>
                  </a:lnTo>
                  <a:lnTo>
                    <a:pt x="437" y="897"/>
                  </a:lnTo>
                  <a:lnTo>
                    <a:pt x="437" y="896"/>
                  </a:lnTo>
                  <a:lnTo>
                    <a:pt x="438" y="895"/>
                  </a:lnTo>
                  <a:lnTo>
                    <a:pt x="437" y="895"/>
                  </a:lnTo>
                  <a:lnTo>
                    <a:pt x="437" y="894"/>
                  </a:lnTo>
                  <a:lnTo>
                    <a:pt x="438" y="893"/>
                  </a:lnTo>
                  <a:lnTo>
                    <a:pt x="438" y="891"/>
                  </a:lnTo>
                  <a:lnTo>
                    <a:pt x="439" y="891"/>
                  </a:lnTo>
                  <a:lnTo>
                    <a:pt x="439" y="890"/>
                  </a:lnTo>
                  <a:lnTo>
                    <a:pt x="440" y="890"/>
                  </a:lnTo>
                  <a:lnTo>
                    <a:pt x="441" y="889"/>
                  </a:lnTo>
                  <a:lnTo>
                    <a:pt x="441" y="888"/>
                  </a:lnTo>
                  <a:lnTo>
                    <a:pt x="442" y="888"/>
                  </a:lnTo>
                  <a:lnTo>
                    <a:pt x="442" y="887"/>
                  </a:lnTo>
                  <a:lnTo>
                    <a:pt x="442" y="888"/>
                  </a:lnTo>
                  <a:lnTo>
                    <a:pt x="441" y="887"/>
                  </a:lnTo>
                  <a:lnTo>
                    <a:pt x="440" y="887"/>
                  </a:lnTo>
                  <a:lnTo>
                    <a:pt x="439" y="887"/>
                  </a:lnTo>
                  <a:lnTo>
                    <a:pt x="439" y="886"/>
                  </a:lnTo>
                  <a:lnTo>
                    <a:pt x="438" y="886"/>
                  </a:lnTo>
                  <a:lnTo>
                    <a:pt x="437" y="885"/>
                  </a:lnTo>
                  <a:lnTo>
                    <a:pt x="436" y="885"/>
                  </a:lnTo>
                  <a:lnTo>
                    <a:pt x="435" y="885"/>
                  </a:lnTo>
                  <a:lnTo>
                    <a:pt x="434" y="884"/>
                  </a:lnTo>
                  <a:lnTo>
                    <a:pt x="433" y="884"/>
                  </a:lnTo>
                  <a:lnTo>
                    <a:pt x="432" y="884"/>
                  </a:lnTo>
                  <a:lnTo>
                    <a:pt x="432" y="883"/>
                  </a:lnTo>
                  <a:lnTo>
                    <a:pt x="431" y="883"/>
                  </a:lnTo>
                  <a:lnTo>
                    <a:pt x="430" y="883"/>
                  </a:lnTo>
                  <a:lnTo>
                    <a:pt x="430" y="882"/>
                  </a:lnTo>
                  <a:lnTo>
                    <a:pt x="431" y="882"/>
                  </a:lnTo>
                  <a:lnTo>
                    <a:pt x="430" y="882"/>
                  </a:lnTo>
                  <a:lnTo>
                    <a:pt x="431" y="881"/>
                  </a:lnTo>
                  <a:lnTo>
                    <a:pt x="430" y="881"/>
                  </a:lnTo>
                  <a:lnTo>
                    <a:pt x="430" y="880"/>
                  </a:lnTo>
                  <a:lnTo>
                    <a:pt x="429" y="880"/>
                  </a:lnTo>
                  <a:lnTo>
                    <a:pt x="429" y="881"/>
                  </a:lnTo>
                  <a:lnTo>
                    <a:pt x="429" y="880"/>
                  </a:lnTo>
                  <a:lnTo>
                    <a:pt x="429" y="879"/>
                  </a:lnTo>
                  <a:lnTo>
                    <a:pt x="429" y="878"/>
                  </a:lnTo>
                  <a:lnTo>
                    <a:pt x="430" y="877"/>
                  </a:lnTo>
                  <a:lnTo>
                    <a:pt x="430" y="878"/>
                  </a:lnTo>
                  <a:lnTo>
                    <a:pt x="431" y="877"/>
                  </a:lnTo>
                  <a:lnTo>
                    <a:pt x="432" y="877"/>
                  </a:lnTo>
                  <a:lnTo>
                    <a:pt x="433" y="877"/>
                  </a:lnTo>
                  <a:lnTo>
                    <a:pt x="434" y="876"/>
                  </a:lnTo>
                  <a:lnTo>
                    <a:pt x="434" y="877"/>
                  </a:lnTo>
                  <a:lnTo>
                    <a:pt x="435" y="877"/>
                  </a:lnTo>
                  <a:lnTo>
                    <a:pt x="435" y="876"/>
                  </a:lnTo>
                  <a:lnTo>
                    <a:pt x="436" y="877"/>
                  </a:lnTo>
                  <a:lnTo>
                    <a:pt x="436" y="878"/>
                  </a:lnTo>
                  <a:lnTo>
                    <a:pt x="437" y="877"/>
                  </a:lnTo>
                  <a:lnTo>
                    <a:pt x="437" y="876"/>
                  </a:lnTo>
                  <a:lnTo>
                    <a:pt x="437" y="875"/>
                  </a:lnTo>
                  <a:lnTo>
                    <a:pt x="436" y="874"/>
                  </a:lnTo>
                  <a:lnTo>
                    <a:pt x="435" y="874"/>
                  </a:lnTo>
                  <a:lnTo>
                    <a:pt x="434" y="873"/>
                  </a:lnTo>
                  <a:lnTo>
                    <a:pt x="435" y="872"/>
                  </a:lnTo>
                  <a:lnTo>
                    <a:pt x="436" y="872"/>
                  </a:lnTo>
                  <a:lnTo>
                    <a:pt x="436" y="871"/>
                  </a:lnTo>
                  <a:lnTo>
                    <a:pt x="435" y="870"/>
                  </a:lnTo>
                  <a:lnTo>
                    <a:pt x="435" y="869"/>
                  </a:lnTo>
                  <a:lnTo>
                    <a:pt x="436" y="869"/>
                  </a:lnTo>
                  <a:lnTo>
                    <a:pt x="436" y="868"/>
                  </a:lnTo>
                  <a:lnTo>
                    <a:pt x="435" y="868"/>
                  </a:lnTo>
                  <a:lnTo>
                    <a:pt x="434" y="867"/>
                  </a:lnTo>
                  <a:lnTo>
                    <a:pt x="435" y="866"/>
                  </a:lnTo>
                  <a:lnTo>
                    <a:pt x="436" y="866"/>
                  </a:lnTo>
                  <a:lnTo>
                    <a:pt x="436" y="865"/>
                  </a:lnTo>
                  <a:lnTo>
                    <a:pt x="437" y="865"/>
                  </a:lnTo>
                  <a:lnTo>
                    <a:pt x="437" y="864"/>
                  </a:lnTo>
                  <a:lnTo>
                    <a:pt x="437" y="863"/>
                  </a:lnTo>
                  <a:lnTo>
                    <a:pt x="436" y="864"/>
                  </a:lnTo>
                  <a:lnTo>
                    <a:pt x="435" y="864"/>
                  </a:lnTo>
                  <a:lnTo>
                    <a:pt x="434" y="863"/>
                  </a:lnTo>
                  <a:lnTo>
                    <a:pt x="433" y="862"/>
                  </a:lnTo>
                  <a:lnTo>
                    <a:pt x="433" y="861"/>
                  </a:lnTo>
                  <a:lnTo>
                    <a:pt x="432" y="861"/>
                  </a:lnTo>
                  <a:lnTo>
                    <a:pt x="431" y="861"/>
                  </a:lnTo>
                  <a:lnTo>
                    <a:pt x="430" y="861"/>
                  </a:lnTo>
                  <a:lnTo>
                    <a:pt x="429" y="860"/>
                  </a:lnTo>
                  <a:lnTo>
                    <a:pt x="428" y="860"/>
                  </a:lnTo>
                  <a:lnTo>
                    <a:pt x="428" y="859"/>
                  </a:lnTo>
                  <a:lnTo>
                    <a:pt x="424" y="858"/>
                  </a:lnTo>
                  <a:lnTo>
                    <a:pt x="425" y="857"/>
                  </a:lnTo>
                  <a:lnTo>
                    <a:pt x="426" y="855"/>
                  </a:lnTo>
                  <a:lnTo>
                    <a:pt x="425" y="855"/>
                  </a:lnTo>
                  <a:lnTo>
                    <a:pt x="424" y="855"/>
                  </a:lnTo>
                  <a:lnTo>
                    <a:pt x="424" y="854"/>
                  </a:lnTo>
                  <a:lnTo>
                    <a:pt x="423" y="852"/>
                  </a:lnTo>
                  <a:lnTo>
                    <a:pt x="422" y="852"/>
                  </a:lnTo>
                  <a:lnTo>
                    <a:pt x="422" y="853"/>
                  </a:lnTo>
                  <a:lnTo>
                    <a:pt x="421" y="852"/>
                  </a:lnTo>
                  <a:lnTo>
                    <a:pt x="422" y="852"/>
                  </a:lnTo>
                  <a:lnTo>
                    <a:pt x="421" y="851"/>
                  </a:lnTo>
                  <a:lnTo>
                    <a:pt x="420" y="851"/>
                  </a:lnTo>
                  <a:lnTo>
                    <a:pt x="419" y="851"/>
                  </a:lnTo>
                  <a:lnTo>
                    <a:pt x="419" y="852"/>
                  </a:lnTo>
                  <a:lnTo>
                    <a:pt x="419" y="851"/>
                  </a:lnTo>
                  <a:lnTo>
                    <a:pt x="418" y="851"/>
                  </a:lnTo>
                  <a:lnTo>
                    <a:pt x="417" y="851"/>
                  </a:lnTo>
                  <a:lnTo>
                    <a:pt x="416" y="851"/>
                  </a:lnTo>
                  <a:lnTo>
                    <a:pt x="416" y="850"/>
                  </a:lnTo>
                  <a:lnTo>
                    <a:pt x="415" y="850"/>
                  </a:lnTo>
                  <a:lnTo>
                    <a:pt x="414" y="850"/>
                  </a:lnTo>
                  <a:lnTo>
                    <a:pt x="414" y="849"/>
                  </a:lnTo>
                  <a:lnTo>
                    <a:pt x="413" y="849"/>
                  </a:lnTo>
                  <a:lnTo>
                    <a:pt x="413" y="848"/>
                  </a:lnTo>
                  <a:lnTo>
                    <a:pt x="413" y="847"/>
                  </a:lnTo>
                  <a:lnTo>
                    <a:pt x="413" y="846"/>
                  </a:lnTo>
                  <a:lnTo>
                    <a:pt x="413" y="845"/>
                  </a:lnTo>
                  <a:lnTo>
                    <a:pt x="414" y="844"/>
                  </a:lnTo>
                  <a:lnTo>
                    <a:pt x="414" y="843"/>
                  </a:lnTo>
                  <a:lnTo>
                    <a:pt x="413" y="843"/>
                  </a:lnTo>
                  <a:lnTo>
                    <a:pt x="412" y="843"/>
                  </a:lnTo>
                  <a:lnTo>
                    <a:pt x="412" y="842"/>
                  </a:lnTo>
                  <a:lnTo>
                    <a:pt x="411" y="842"/>
                  </a:lnTo>
                  <a:lnTo>
                    <a:pt x="412" y="841"/>
                  </a:lnTo>
                  <a:lnTo>
                    <a:pt x="411" y="841"/>
                  </a:lnTo>
                  <a:lnTo>
                    <a:pt x="411" y="840"/>
                  </a:lnTo>
                  <a:lnTo>
                    <a:pt x="411" y="839"/>
                  </a:lnTo>
                  <a:lnTo>
                    <a:pt x="411" y="838"/>
                  </a:lnTo>
                  <a:lnTo>
                    <a:pt x="410" y="838"/>
                  </a:lnTo>
                  <a:lnTo>
                    <a:pt x="409" y="838"/>
                  </a:lnTo>
                  <a:lnTo>
                    <a:pt x="409" y="837"/>
                  </a:lnTo>
                  <a:lnTo>
                    <a:pt x="408" y="837"/>
                  </a:lnTo>
                  <a:lnTo>
                    <a:pt x="408" y="836"/>
                  </a:lnTo>
                  <a:lnTo>
                    <a:pt x="409" y="836"/>
                  </a:lnTo>
                  <a:lnTo>
                    <a:pt x="410" y="836"/>
                  </a:lnTo>
                  <a:lnTo>
                    <a:pt x="410" y="835"/>
                  </a:lnTo>
                  <a:lnTo>
                    <a:pt x="410" y="834"/>
                  </a:lnTo>
                  <a:lnTo>
                    <a:pt x="411" y="834"/>
                  </a:lnTo>
                  <a:lnTo>
                    <a:pt x="411" y="833"/>
                  </a:lnTo>
                  <a:lnTo>
                    <a:pt x="410" y="833"/>
                  </a:lnTo>
                  <a:lnTo>
                    <a:pt x="410" y="832"/>
                  </a:lnTo>
                  <a:lnTo>
                    <a:pt x="410" y="831"/>
                  </a:lnTo>
                  <a:lnTo>
                    <a:pt x="411" y="830"/>
                  </a:lnTo>
                  <a:lnTo>
                    <a:pt x="412" y="830"/>
                  </a:lnTo>
                  <a:lnTo>
                    <a:pt x="412" y="829"/>
                  </a:lnTo>
                  <a:lnTo>
                    <a:pt x="413" y="828"/>
                  </a:lnTo>
                  <a:lnTo>
                    <a:pt x="414" y="828"/>
                  </a:lnTo>
                  <a:lnTo>
                    <a:pt x="413" y="827"/>
                  </a:lnTo>
                  <a:lnTo>
                    <a:pt x="413" y="826"/>
                  </a:lnTo>
                  <a:lnTo>
                    <a:pt x="415" y="824"/>
                  </a:lnTo>
                  <a:lnTo>
                    <a:pt x="415" y="823"/>
                  </a:lnTo>
                  <a:lnTo>
                    <a:pt x="414" y="823"/>
                  </a:lnTo>
                  <a:lnTo>
                    <a:pt x="415" y="823"/>
                  </a:lnTo>
                  <a:lnTo>
                    <a:pt x="416" y="823"/>
                  </a:lnTo>
                  <a:lnTo>
                    <a:pt x="417" y="823"/>
                  </a:lnTo>
                  <a:lnTo>
                    <a:pt x="418" y="822"/>
                  </a:lnTo>
                  <a:lnTo>
                    <a:pt x="418" y="821"/>
                  </a:lnTo>
                  <a:lnTo>
                    <a:pt x="419" y="821"/>
                  </a:lnTo>
                  <a:lnTo>
                    <a:pt x="420" y="821"/>
                  </a:lnTo>
                  <a:lnTo>
                    <a:pt x="421" y="821"/>
                  </a:lnTo>
                  <a:lnTo>
                    <a:pt x="421" y="820"/>
                  </a:lnTo>
                  <a:lnTo>
                    <a:pt x="422" y="819"/>
                  </a:lnTo>
                  <a:lnTo>
                    <a:pt x="421" y="819"/>
                  </a:lnTo>
                  <a:lnTo>
                    <a:pt x="420" y="819"/>
                  </a:lnTo>
                  <a:lnTo>
                    <a:pt x="420" y="818"/>
                  </a:lnTo>
                  <a:lnTo>
                    <a:pt x="420" y="817"/>
                  </a:lnTo>
                  <a:lnTo>
                    <a:pt x="420" y="816"/>
                  </a:lnTo>
                  <a:lnTo>
                    <a:pt x="419" y="816"/>
                  </a:lnTo>
                  <a:lnTo>
                    <a:pt x="419" y="815"/>
                  </a:lnTo>
                  <a:lnTo>
                    <a:pt x="418" y="815"/>
                  </a:lnTo>
                  <a:lnTo>
                    <a:pt x="418" y="814"/>
                  </a:lnTo>
                  <a:lnTo>
                    <a:pt x="417" y="814"/>
                  </a:lnTo>
                  <a:lnTo>
                    <a:pt x="416" y="814"/>
                  </a:lnTo>
                  <a:lnTo>
                    <a:pt x="415" y="814"/>
                  </a:lnTo>
                  <a:lnTo>
                    <a:pt x="414" y="814"/>
                  </a:lnTo>
                  <a:lnTo>
                    <a:pt x="413" y="814"/>
                  </a:lnTo>
                  <a:lnTo>
                    <a:pt x="412" y="814"/>
                  </a:lnTo>
                  <a:lnTo>
                    <a:pt x="411" y="813"/>
                  </a:lnTo>
                  <a:lnTo>
                    <a:pt x="411" y="812"/>
                  </a:lnTo>
                  <a:lnTo>
                    <a:pt x="410" y="812"/>
                  </a:lnTo>
                  <a:lnTo>
                    <a:pt x="411" y="812"/>
                  </a:lnTo>
                  <a:lnTo>
                    <a:pt x="412" y="812"/>
                  </a:lnTo>
                  <a:lnTo>
                    <a:pt x="413" y="812"/>
                  </a:lnTo>
                  <a:lnTo>
                    <a:pt x="414" y="812"/>
                  </a:lnTo>
                  <a:lnTo>
                    <a:pt x="415" y="812"/>
                  </a:lnTo>
                  <a:lnTo>
                    <a:pt x="416" y="812"/>
                  </a:lnTo>
                  <a:lnTo>
                    <a:pt x="417" y="811"/>
                  </a:lnTo>
                  <a:lnTo>
                    <a:pt x="416" y="810"/>
                  </a:lnTo>
                  <a:lnTo>
                    <a:pt x="415" y="810"/>
                  </a:lnTo>
                  <a:lnTo>
                    <a:pt x="415" y="809"/>
                  </a:lnTo>
                  <a:lnTo>
                    <a:pt x="415" y="808"/>
                  </a:lnTo>
                  <a:lnTo>
                    <a:pt x="414" y="808"/>
                  </a:lnTo>
                  <a:lnTo>
                    <a:pt x="415" y="807"/>
                  </a:lnTo>
                  <a:lnTo>
                    <a:pt x="415" y="806"/>
                  </a:lnTo>
                  <a:lnTo>
                    <a:pt x="416" y="806"/>
                  </a:lnTo>
                  <a:lnTo>
                    <a:pt x="417" y="807"/>
                  </a:lnTo>
                  <a:lnTo>
                    <a:pt x="417" y="806"/>
                  </a:lnTo>
                  <a:lnTo>
                    <a:pt x="418" y="806"/>
                  </a:lnTo>
                  <a:lnTo>
                    <a:pt x="418" y="805"/>
                  </a:lnTo>
                  <a:lnTo>
                    <a:pt x="419" y="805"/>
                  </a:lnTo>
                  <a:lnTo>
                    <a:pt x="420" y="806"/>
                  </a:lnTo>
                  <a:lnTo>
                    <a:pt x="421" y="806"/>
                  </a:lnTo>
                  <a:lnTo>
                    <a:pt x="422" y="806"/>
                  </a:lnTo>
                  <a:lnTo>
                    <a:pt x="422" y="805"/>
                  </a:lnTo>
                  <a:lnTo>
                    <a:pt x="422" y="804"/>
                  </a:lnTo>
                  <a:lnTo>
                    <a:pt x="421" y="804"/>
                  </a:lnTo>
                  <a:lnTo>
                    <a:pt x="420" y="803"/>
                  </a:lnTo>
                  <a:lnTo>
                    <a:pt x="420" y="802"/>
                  </a:lnTo>
                  <a:lnTo>
                    <a:pt x="419" y="802"/>
                  </a:lnTo>
                  <a:lnTo>
                    <a:pt x="419" y="801"/>
                  </a:lnTo>
                  <a:lnTo>
                    <a:pt x="419" y="800"/>
                  </a:lnTo>
                  <a:lnTo>
                    <a:pt x="418" y="799"/>
                  </a:lnTo>
                  <a:lnTo>
                    <a:pt x="419" y="798"/>
                  </a:lnTo>
                  <a:lnTo>
                    <a:pt x="418" y="798"/>
                  </a:lnTo>
                  <a:lnTo>
                    <a:pt x="417" y="797"/>
                  </a:lnTo>
                  <a:lnTo>
                    <a:pt x="418" y="796"/>
                  </a:lnTo>
                  <a:lnTo>
                    <a:pt x="417" y="795"/>
                  </a:lnTo>
                  <a:lnTo>
                    <a:pt x="417" y="794"/>
                  </a:lnTo>
                  <a:lnTo>
                    <a:pt x="418" y="794"/>
                  </a:lnTo>
                  <a:lnTo>
                    <a:pt x="418" y="793"/>
                  </a:lnTo>
                  <a:lnTo>
                    <a:pt x="419" y="793"/>
                  </a:lnTo>
                  <a:lnTo>
                    <a:pt x="419" y="792"/>
                  </a:lnTo>
                  <a:lnTo>
                    <a:pt x="420" y="792"/>
                  </a:lnTo>
                  <a:lnTo>
                    <a:pt x="419" y="792"/>
                  </a:lnTo>
                  <a:lnTo>
                    <a:pt x="419" y="791"/>
                  </a:lnTo>
                  <a:lnTo>
                    <a:pt x="419" y="790"/>
                  </a:lnTo>
                  <a:lnTo>
                    <a:pt x="418" y="789"/>
                  </a:lnTo>
                  <a:lnTo>
                    <a:pt x="418" y="788"/>
                  </a:lnTo>
                  <a:lnTo>
                    <a:pt x="417" y="788"/>
                  </a:lnTo>
                  <a:lnTo>
                    <a:pt x="416" y="788"/>
                  </a:lnTo>
                  <a:lnTo>
                    <a:pt x="416" y="787"/>
                  </a:lnTo>
                  <a:lnTo>
                    <a:pt x="416" y="786"/>
                  </a:lnTo>
                  <a:lnTo>
                    <a:pt x="417" y="785"/>
                  </a:lnTo>
                  <a:lnTo>
                    <a:pt x="418" y="785"/>
                  </a:lnTo>
                  <a:lnTo>
                    <a:pt x="418" y="784"/>
                  </a:lnTo>
                  <a:lnTo>
                    <a:pt x="420" y="782"/>
                  </a:lnTo>
                  <a:lnTo>
                    <a:pt x="420" y="781"/>
                  </a:lnTo>
                  <a:lnTo>
                    <a:pt x="421" y="780"/>
                  </a:lnTo>
                  <a:lnTo>
                    <a:pt x="422" y="780"/>
                  </a:lnTo>
                  <a:lnTo>
                    <a:pt x="423" y="780"/>
                  </a:lnTo>
                  <a:lnTo>
                    <a:pt x="423" y="778"/>
                  </a:lnTo>
                  <a:lnTo>
                    <a:pt x="422" y="777"/>
                  </a:lnTo>
                  <a:lnTo>
                    <a:pt x="423" y="776"/>
                  </a:lnTo>
                  <a:lnTo>
                    <a:pt x="423" y="775"/>
                  </a:lnTo>
                  <a:lnTo>
                    <a:pt x="423" y="774"/>
                  </a:lnTo>
                  <a:lnTo>
                    <a:pt x="423" y="773"/>
                  </a:lnTo>
                  <a:lnTo>
                    <a:pt x="423" y="772"/>
                  </a:lnTo>
                  <a:lnTo>
                    <a:pt x="424" y="772"/>
                  </a:lnTo>
                  <a:lnTo>
                    <a:pt x="423" y="771"/>
                  </a:lnTo>
                  <a:lnTo>
                    <a:pt x="424" y="771"/>
                  </a:lnTo>
                  <a:lnTo>
                    <a:pt x="424" y="770"/>
                  </a:lnTo>
                  <a:lnTo>
                    <a:pt x="425" y="770"/>
                  </a:lnTo>
                  <a:lnTo>
                    <a:pt x="426" y="771"/>
                  </a:lnTo>
                  <a:lnTo>
                    <a:pt x="427" y="771"/>
                  </a:lnTo>
                  <a:lnTo>
                    <a:pt x="428" y="771"/>
                  </a:lnTo>
                  <a:lnTo>
                    <a:pt x="429" y="771"/>
                  </a:lnTo>
                  <a:lnTo>
                    <a:pt x="429" y="770"/>
                  </a:lnTo>
                  <a:lnTo>
                    <a:pt x="430" y="769"/>
                  </a:lnTo>
                  <a:lnTo>
                    <a:pt x="429" y="769"/>
                  </a:lnTo>
                  <a:lnTo>
                    <a:pt x="430" y="769"/>
                  </a:lnTo>
                  <a:lnTo>
                    <a:pt x="430" y="768"/>
                  </a:lnTo>
                  <a:lnTo>
                    <a:pt x="431" y="768"/>
                  </a:lnTo>
                  <a:lnTo>
                    <a:pt x="431" y="767"/>
                  </a:lnTo>
                  <a:lnTo>
                    <a:pt x="431" y="766"/>
                  </a:lnTo>
                  <a:lnTo>
                    <a:pt x="432" y="766"/>
                  </a:lnTo>
                  <a:lnTo>
                    <a:pt x="433" y="766"/>
                  </a:lnTo>
                  <a:lnTo>
                    <a:pt x="433" y="765"/>
                  </a:lnTo>
                  <a:lnTo>
                    <a:pt x="434" y="764"/>
                  </a:lnTo>
                  <a:lnTo>
                    <a:pt x="435" y="764"/>
                  </a:lnTo>
                  <a:lnTo>
                    <a:pt x="434" y="763"/>
                  </a:lnTo>
                  <a:lnTo>
                    <a:pt x="435" y="762"/>
                  </a:lnTo>
                  <a:lnTo>
                    <a:pt x="435" y="761"/>
                  </a:lnTo>
                  <a:lnTo>
                    <a:pt x="435" y="760"/>
                  </a:lnTo>
                  <a:lnTo>
                    <a:pt x="436" y="760"/>
                  </a:lnTo>
                  <a:lnTo>
                    <a:pt x="436" y="759"/>
                  </a:lnTo>
                  <a:lnTo>
                    <a:pt x="437" y="759"/>
                  </a:lnTo>
                  <a:lnTo>
                    <a:pt x="437" y="758"/>
                  </a:lnTo>
                  <a:lnTo>
                    <a:pt x="437" y="757"/>
                  </a:lnTo>
                  <a:lnTo>
                    <a:pt x="436" y="757"/>
                  </a:lnTo>
                  <a:lnTo>
                    <a:pt x="436" y="756"/>
                  </a:lnTo>
                  <a:lnTo>
                    <a:pt x="435" y="756"/>
                  </a:lnTo>
                  <a:lnTo>
                    <a:pt x="435" y="755"/>
                  </a:lnTo>
                  <a:lnTo>
                    <a:pt x="435" y="754"/>
                  </a:lnTo>
                  <a:lnTo>
                    <a:pt x="436" y="754"/>
                  </a:lnTo>
                  <a:lnTo>
                    <a:pt x="435" y="753"/>
                  </a:lnTo>
                  <a:lnTo>
                    <a:pt x="436" y="752"/>
                  </a:lnTo>
                  <a:lnTo>
                    <a:pt x="436" y="751"/>
                  </a:lnTo>
                  <a:lnTo>
                    <a:pt x="437" y="751"/>
                  </a:lnTo>
                  <a:lnTo>
                    <a:pt x="437" y="750"/>
                  </a:lnTo>
                  <a:lnTo>
                    <a:pt x="436" y="750"/>
                  </a:lnTo>
                  <a:lnTo>
                    <a:pt x="437" y="750"/>
                  </a:lnTo>
                  <a:lnTo>
                    <a:pt x="437" y="749"/>
                  </a:lnTo>
                  <a:lnTo>
                    <a:pt x="436" y="749"/>
                  </a:lnTo>
                  <a:lnTo>
                    <a:pt x="436" y="748"/>
                  </a:lnTo>
                  <a:lnTo>
                    <a:pt x="436" y="747"/>
                  </a:lnTo>
                  <a:lnTo>
                    <a:pt x="435" y="746"/>
                  </a:lnTo>
                  <a:lnTo>
                    <a:pt x="434" y="747"/>
                  </a:lnTo>
                  <a:lnTo>
                    <a:pt x="434" y="746"/>
                  </a:lnTo>
                  <a:lnTo>
                    <a:pt x="433" y="746"/>
                  </a:lnTo>
                  <a:lnTo>
                    <a:pt x="432" y="746"/>
                  </a:lnTo>
                  <a:lnTo>
                    <a:pt x="432" y="745"/>
                  </a:lnTo>
                  <a:lnTo>
                    <a:pt x="431" y="745"/>
                  </a:lnTo>
                  <a:lnTo>
                    <a:pt x="431" y="744"/>
                  </a:lnTo>
                  <a:lnTo>
                    <a:pt x="430" y="745"/>
                  </a:lnTo>
                  <a:lnTo>
                    <a:pt x="429" y="745"/>
                  </a:lnTo>
                  <a:lnTo>
                    <a:pt x="428" y="745"/>
                  </a:lnTo>
                  <a:lnTo>
                    <a:pt x="428" y="746"/>
                  </a:lnTo>
                  <a:lnTo>
                    <a:pt x="427" y="745"/>
                  </a:lnTo>
                  <a:lnTo>
                    <a:pt x="426" y="745"/>
                  </a:lnTo>
                  <a:lnTo>
                    <a:pt x="426" y="744"/>
                  </a:lnTo>
                  <a:lnTo>
                    <a:pt x="427" y="744"/>
                  </a:lnTo>
                  <a:lnTo>
                    <a:pt x="426" y="744"/>
                  </a:lnTo>
                  <a:lnTo>
                    <a:pt x="426" y="743"/>
                  </a:lnTo>
                  <a:lnTo>
                    <a:pt x="427" y="743"/>
                  </a:lnTo>
                  <a:lnTo>
                    <a:pt x="426" y="743"/>
                  </a:lnTo>
                  <a:lnTo>
                    <a:pt x="426" y="742"/>
                  </a:lnTo>
                  <a:lnTo>
                    <a:pt x="425" y="742"/>
                  </a:lnTo>
                  <a:lnTo>
                    <a:pt x="425" y="741"/>
                  </a:lnTo>
                  <a:lnTo>
                    <a:pt x="425" y="740"/>
                  </a:lnTo>
                  <a:lnTo>
                    <a:pt x="424" y="740"/>
                  </a:lnTo>
                  <a:lnTo>
                    <a:pt x="424" y="739"/>
                  </a:lnTo>
                  <a:lnTo>
                    <a:pt x="424" y="738"/>
                  </a:lnTo>
                  <a:lnTo>
                    <a:pt x="425" y="738"/>
                  </a:lnTo>
                  <a:lnTo>
                    <a:pt x="424" y="737"/>
                  </a:lnTo>
                  <a:lnTo>
                    <a:pt x="423" y="737"/>
                  </a:lnTo>
                  <a:lnTo>
                    <a:pt x="423" y="736"/>
                  </a:lnTo>
                  <a:lnTo>
                    <a:pt x="422" y="736"/>
                  </a:lnTo>
                  <a:lnTo>
                    <a:pt x="422" y="737"/>
                  </a:lnTo>
                  <a:lnTo>
                    <a:pt x="422" y="738"/>
                  </a:lnTo>
                  <a:lnTo>
                    <a:pt x="421" y="738"/>
                  </a:lnTo>
                  <a:lnTo>
                    <a:pt x="420" y="738"/>
                  </a:lnTo>
                  <a:lnTo>
                    <a:pt x="419" y="739"/>
                  </a:lnTo>
                  <a:lnTo>
                    <a:pt x="419" y="740"/>
                  </a:lnTo>
                  <a:lnTo>
                    <a:pt x="418" y="741"/>
                  </a:lnTo>
                  <a:lnTo>
                    <a:pt x="418" y="740"/>
                  </a:lnTo>
                  <a:lnTo>
                    <a:pt x="417" y="739"/>
                  </a:lnTo>
                  <a:lnTo>
                    <a:pt x="416" y="739"/>
                  </a:lnTo>
                  <a:lnTo>
                    <a:pt x="415" y="739"/>
                  </a:lnTo>
                  <a:lnTo>
                    <a:pt x="415" y="738"/>
                  </a:lnTo>
                  <a:lnTo>
                    <a:pt x="414" y="738"/>
                  </a:lnTo>
                  <a:lnTo>
                    <a:pt x="413" y="737"/>
                  </a:lnTo>
                  <a:lnTo>
                    <a:pt x="413" y="736"/>
                  </a:lnTo>
                  <a:lnTo>
                    <a:pt x="413" y="735"/>
                  </a:lnTo>
                  <a:lnTo>
                    <a:pt x="412" y="736"/>
                  </a:lnTo>
                  <a:lnTo>
                    <a:pt x="411" y="736"/>
                  </a:lnTo>
                  <a:lnTo>
                    <a:pt x="410" y="737"/>
                  </a:lnTo>
                  <a:lnTo>
                    <a:pt x="410" y="736"/>
                  </a:lnTo>
                  <a:lnTo>
                    <a:pt x="409" y="736"/>
                  </a:lnTo>
                  <a:lnTo>
                    <a:pt x="407" y="736"/>
                  </a:lnTo>
                  <a:lnTo>
                    <a:pt x="406" y="736"/>
                  </a:lnTo>
                  <a:lnTo>
                    <a:pt x="406" y="737"/>
                  </a:lnTo>
                  <a:lnTo>
                    <a:pt x="405" y="737"/>
                  </a:lnTo>
                  <a:lnTo>
                    <a:pt x="406" y="737"/>
                  </a:lnTo>
                  <a:lnTo>
                    <a:pt x="405" y="737"/>
                  </a:lnTo>
                  <a:lnTo>
                    <a:pt x="405" y="738"/>
                  </a:lnTo>
                  <a:lnTo>
                    <a:pt x="404" y="738"/>
                  </a:lnTo>
                  <a:lnTo>
                    <a:pt x="403" y="738"/>
                  </a:lnTo>
                  <a:lnTo>
                    <a:pt x="402" y="738"/>
                  </a:lnTo>
                  <a:lnTo>
                    <a:pt x="402" y="739"/>
                  </a:lnTo>
                  <a:lnTo>
                    <a:pt x="401" y="739"/>
                  </a:lnTo>
                  <a:lnTo>
                    <a:pt x="400" y="740"/>
                  </a:lnTo>
                  <a:lnTo>
                    <a:pt x="399" y="740"/>
                  </a:lnTo>
                  <a:lnTo>
                    <a:pt x="399" y="741"/>
                  </a:lnTo>
                  <a:lnTo>
                    <a:pt x="398" y="741"/>
                  </a:lnTo>
                  <a:lnTo>
                    <a:pt x="397" y="741"/>
                  </a:lnTo>
                  <a:lnTo>
                    <a:pt x="396" y="741"/>
                  </a:lnTo>
                  <a:lnTo>
                    <a:pt x="395" y="741"/>
                  </a:lnTo>
                  <a:lnTo>
                    <a:pt x="394" y="741"/>
                  </a:lnTo>
                  <a:lnTo>
                    <a:pt x="394" y="740"/>
                  </a:lnTo>
                  <a:lnTo>
                    <a:pt x="394" y="741"/>
                  </a:lnTo>
                  <a:lnTo>
                    <a:pt x="393" y="741"/>
                  </a:lnTo>
                  <a:lnTo>
                    <a:pt x="393" y="740"/>
                  </a:lnTo>
                  <a:lnTo>
                    <a:pt x="392" y="740"/>
                  </a:lnTo>
                  <a:lnTo>
                    <a:pt x="391" y="740"/>
                  </a:lnTo>
                  <a:lnTo>
                    <a:pt x="391" y="741"/>
                  </a:lnTo>
                  <a:lnTo>
                    <a:pt x="390" y="741"/>
                  </a:lnTo>
                  <a:lnTo>
                    <a:pt x="390" y="740"/>
                  </a:lnTo>
                  <a:lnTo>
                    <a:pt x="390" y="741"/>
                  </a:lnTo>
                  <a:lnTo>
                    <a:pt x="390" y="740"/>
                  </a:lnTo>
                  <a:lnTo>
                    <a:pt x="389" y="740"/>
                  </a:lnTo>
                  <a:lnTo>
                    <a:pt x="388" y="740"/>
                  </a:lnTo>
                  <a:lnTo>
                    <a:pt x="388" y="739"/>
                  </a:lnTo>
                  <a:lnTo>
                    <a:pt x="389" y="739"/>
                  </a:lnTo>
                  <a:lnTo>
                    <a:pt x="388" y="739"/>
                  </a:lnTo>
                  <a:lnTo>
                    <a:pt x="388" y="738"/>
                  </a:lnTo>
                  <a:lnTo>
                    <a:pt x="388" y="737"/>
                  </a:lnTo>
                  <a:lnTo>
                    <a:pt x="389" y="737"/>
                  </a:lnTo>
                  <a:lnTo>
                    <a:pt x="389" y="736"/>
                  </a:lnTo>
                  <a:lnTo>
                    <a:pt x="389" y="735"/>
                  </a:lnTo>
                  <a:lnTo>
                    <a:pt x="389" y="734"/>
                  </a:lnTo>
                  <a:lnTo>
                    <a:pt x="390" y="734"/>
                  </a:lnTo>
                  <a:lnTo>
                    <a:pt x="390" y="733"/>
                  </a:lnTo>
                  <a:lnTo>
                    <a:pt x="390" y="732"/>
                  </a:lnTo>
                  <a:lnTo>
                    <a:pt x="390" y="733"/>
                  </a:lnTo>
                  <a:lnTo>
                    <a:pt x="389" y="733"/>
                  </a:lnTo>
                  <a:lnTo>
                    <a:pt x="389" y="732"/>
                  </a:lnTo>
                  <a:lnTo>
                    <a:pt x="388" y="731"/>
                  </a:lnTo>
                  <a:lnTo>
                    <a:pt x="388" y="730"/>
                  </a:lnTo>
                  <a:lnTo>
                    <a:pt x="387" y="730"/>
                  </a:lnTo>
                  <a:lnTo>
                    <a:pt x="388" y="730"/>
                  </a:lnTo>
                  <a:lnTo>
                    <a:pt x="388" y="729"/>
                  </a:lnTo>
                  <a:lnTo>
                    <a:pt x="387" y="729"/>
                  </a:lnTo>
                  <a:lnTo>
                    <a:pt x="387" y="728"/>
                  </a:lnTo>
                  <a:lnTo>
                    <a:pt x="387" y="727"/>
                  </a:lnTo>
                  <a:lnTo>
                    <a:pt x="386" y="726"/>
                  </a:lnTo>
                  <a:lnTo>
                    <a:pt x="386" y="725"/>
                  </a:lnTo>
                  <a:lnTo>
                    <a:pt x="386" y="724"/>
                  </a:lnTo>
                  <a:lnTo>
                    <a:pt x="386" y="723"/>
                  </a:lnTo>
                  <a:lnTo>
                    <a:pt x="385" y="722"/>
                  </a:lnTo>
                  <a:lnTo>
                    <a:pt x="386" y="722"/>
                  </a:lnTo>
                  <a:lnTo>
                    <a:pt x="385" y="722"/>
                  </a:lnTo>
                  <a:lnTo>
                    <a:pt x="385" y="721"/>
                  </a:lnTo>
                  <a:lnTo>
                    <a:pt x="384" y="720"/>
                  </a:lnTo>
                  <a:lnTo>
                    <a:pt x="383" y="720"/>
                  </a:lnTo>
                  <a:lnTo>
                    <a:pt x="383" y="719"/>
                  </a:lnTo>
                  <a:lnTo>
                    <a:pt x="384" y="719"/>
                  </a:lnTo>
                  <a:lnTo>
                    <a:pt x="384" y="718"/>
                  </a:lnTo>
                  <a:lnTo>
                    <a:pt x="384" y="717"/>
                  </a:lnTo>
                  <a:lnTo>
                    <a:pt x="385" y="717"/>
                  </a:lnTo>
                  <a:lnTo>
                    <a:pt x="384" y="717"/>
                  </a:lnTo>
                  <a:lnTo>
                    <a:pt x="383" y="717"/>
                  </a:lnTo>
                  <a:lnTo>
                    <a:pt x="382" y="717"/>
                  </a:lnTo>
                  <a:lnTo>
                    <a:pt x="381" y="717"/>
                  </a:lnTo>
                  <a:lnTo>
                    <a:pt x="381" y="716"/>
                  </a:lnTo>
                  <a:lnTo>
                    <a:pt x="380" y="715"/>
                  </a:lnTo>
                  <a:lnTo>
                    <a:pt x="380" y="714"/>
                  </a:lnTo>
                  <a:lnTo>
                    <a:pt x="379" y="714"/>
                  </a:lnTo>
                  <a:lnTo>
                    <a:pt x="379" y="713"/>
                  </a:lnTo>
                  <a:lnTo>
                    <a:pt x="379" y="712"/>
                  </a:lnTo>
                  <a:lnTo>
                    <a:pt x="380" y="711"/>
                  </a:lnTo>
                  <a:lnTo>
                    <a:pt x="380" y="710"/>
                  </a:lnTo>
                  <a:lnTo>
                    <a:pt x="379" y="710"/>
                  </a:lnTo>
                  <a:lnTo>
                    <a:pt x="379" y="709"/>
                  </a:lnTo>
                  <a:lnTo>
                    <a:pt x="378" y="708"/>
                  </a:lnTo>
                  <a:lnTo>
                    <a:pt x="379" y="708"/>
                  </a:lnTo>
                  <a:lnTo>
                    <a:pt x="379" y="707"/>
                  </a:lnTo>
                  <a:lnTo>
                    <a:pt x="380" y="706"/>
                  </a:lnTo>
                  <a:lnTo>
                    <a:pt x="381" y="706"/>
                  </a:lnTo>
                  <a:lnTo>
                    <a:pt x="380" y="706"/>
                  </a:lnTo>
                  <a:lnTo>
                    <a:pt x="380" y="705"/>
                  </a:lnTo>
                  <a:lnTo>
                    <a:pt x="379" y="705"/>
                  </a:lnTo>
                  <a:lnTo>
                    <a:pt x="379" y="704"/>
                  </a:lnTo>
                  <a:lnTo>
                    <a:pt x="378" y="704"/>
                  </a:lnTo>
                  <a:lnTo>
                    <a:pt x="378" y="702"/>
                  </a:lnTo>
                  <a:lnTo>
                    <a:pt x="378" y="700"/>
                  </a:lnTo>
                  <a:lnTo>
                    <a:pt x="378" y="699"/>
                  </a:lnTo>
                  <a:lnTo>
                    <a:pt x="378" y="698"/>
                  </a:lnTo>
                  <a:lnTo>
                    <a:pt x="377" y="697"/>
                  </a:lnTo>
                  <a:lnTo>
                    <a:pt x="377" y="696"/>
                  </a:lnTo>
                  <a:lnTo>
                    <a:pt x="377" y="695"/>
                  </a:lnTo>
                  <a:lnTo>
                    <a:pt x="378" y="695"/>
                  </a:lnTo>
                  <a:lnTo>
                    <a:pt x="378" y="694"/>
                  </a:lnTo>
                  <a:lnTo>
                    <a:pt x="378" y="693"/>
                  </a:lnTo>
                  <a:lnTo>
                    <a:pt x="379" y="693"/>
                  </a:lnTo>
                  <a:lnTo>
                    <a:pt x="379" y="692"/>
                  </a:lnTo>
                  <a:lnTo>
                    <a:pt x="378" y="692"/>
                  </a:lnTo>
                  <a:lnTo>
                    <a:pt x="378" y="691"/>
                  </a:lnTo>
                  <a:lnTo>
                    <a:pt x="377" y="691"/>
                  </a:lnTo>
                  <a:lnTo>
                    <a:pt x="377" y="690"/>
                  </a:lnTo>
                  <a:lnTo>
                    <a:pt x="376" y="690"/>
                  </a:lnTo>
                  <a:lnTo>
                    <a:pt x="376" y="689"/>
                  </a:lnTo>
                  <a:lnTo>
                    <a:pt x="375" y="689"/>
                  </a:lnTo>
                  <a:lnTo>
                    <a:pt x="375" y="688"/>
                  </a:lnTo>
                  <a:lnTo>
                    <a:pt x="374" y="688"/>
                  </a:lnTo>
                  <a:lnTo>
                    <a:pt x="375" y="686"/>
                  </a:lnTo>
                  <a:lnTo>
                    <a:pt x="373" y="686"/>
                  </a:lnTo>
                  <a:lnTo>
                    <a:pt x="371" y="684"/>
                  </a:lnTo>
                  <a:lnTo>
                    <a:pt x="370" y="681"/>
                  </a:lnTo>
                  <a:lnTo>
                    <a:pt x="371" y="678"/>
                  </a:lnTo>
                  <a:lnTo>
                    <a:pt x="373" y="675"/>
                  </a:lnTo>
                  <a:lnTo>
                    <a:pt x="373" y="674"/>
                  </a:lnTo>
                  <a:lnTo>
                    <a:pt x="372" y="673"/>
                  </a:lnTo>
                  <a:lnTo>
                    <a:pt x="372" y="672"/>
                  </a:lnTo>
                  <a:lnTo>
                    <a:pt x="373" y="672"/>
                  </a:lnTo>
                  <a:lnTo>
                    <a:pt x="374" y="670"/>
                  </a:lnTo>
                  <a:lnTo>
                    <a:pt x="375" y="670"/>
                  </a:lnTo>
                  <a:lnTo>
                    <a:pt x="376" y="670"/>
                  </a:lnTo>
                  <a:lnTo>
                    <a:pt x="376" y="669"/>
                  </a:lnTo>
                  <a:lnTo>
                    <a:pt x="376" y="668"/>
                  </a:lnTo>
                  <a:lnTo>
                    <a:pt x="377" y="668"/>
                  </a:lnTo>
                  <a:lnTo>
                    <a:pt x="377" y="667"/>
                  </a:lnTo>
                  <a:lnTo>
                    <a:pt x="377" y="666"/>
                  </a:lnTo>
                  <a:lnTo>
                    <a:pt x="378" y="666"/>
                  </a:lnTo>
                  <a:lnTo>
                    <a:pt x="377" y="666"/>
                  </a:lnTo>
                  <a:lnTo>
                    <a:pt x="377" y="665"/>
                  </a:lnTo>
                  <a:lnTo>
                    <a:pt x="378" y="664"/>
                  </a:lnTo>
                  <a:lnTo>
                    <a:pt x="378" y="663"/>
                  </a:lnTo>
                  <a:lnTo>
                    <a:pt x="379" y="663"/>
                  </a:lnTo>
                  <a:lnTo>
                    <a:pt x="379" y="662"/>
                  </a:lnTo>
                  <a:lnTo>
                    <a:pt x="379" y="663"/>
                  </a:lnTo>
                  <a:lnTo>
                    <a:pt x="380" y="663"/>
                  </a:lnTo>
                  <a:lnTo>
                    <a:pt x="381" y="663"/>
                  </a:lnTo>
                  <a:lnTo>
                    <a:pt x="382" y="663"/>
                  </a:lnTo>
                  <a:lnTo>
                    <a:pt x="383" y="664"/>
                  </a:lnTo>
                  <a:lnTo>
                    <a:pt x="384" y="663"/>
                  </a:lnTo>
                  <a:lnTo>
                    <a:pt x="384" y="662"/>
                  </a:lnTo>
                  <a:lnTo>
                    <a:pt x="385" y="662"/>
                  </a:lnTo>
                  <a:lnTo>
                    <a:pt x="385" y="661"/>
                  </a:lnTo>
                  <a:lnTo>
                    <a:pt x="385" y="660"/>
                  </a:lnTo>
                  <a:lnTo>
                    <a:pt x="385" y="659"/>
                  </a:lnTo>
                  <a:lnTo>
                    <a:pt x="386" y="659"/>
                  </a:lnTo>
                  <a:lnTo>
                    <a:pt x="386" y="658"/>
                  </a:lnTo>
                  <a:lnTo>
                    <a:pt x="386" y="657"/>
                  </a:lnTo>
                  <a:lnTo>
                    <a:pt x="385" y="656"/>
                  </a:lnTo>
                  <a:lnTo>
                    <a:pt x="385" y="655"/>
                  </a:lnTo>
                  <a:lnTo>
                    <a:pt x="385" y="654"/>
                  </a:lnTo>
                  <a:lnTo>
                    <a:pt x="384" y="654"/>
                  </a:lnTo>
                  <a:lnTo>
                    <a:pt x="384" y="653"/>
                  </a:lnTo>
                  <a:lnTo>
                    <a:pt x="384" y="652"/>
                  </a:lnTo>
                  <a:lnTo>
                    <a:pt x="384" y="651"/>
                  </a:lnTo>
                  <a:lnTo>
                    <a:pt x="383" y="651"/>
                  </a:lnTo>
                  <a:lnTo>
                    <a:pt x="383" y="650"/>
                  </a:lnTo>
                  <a:lnTo>
                    <a:pt x="383" y="649"/>
                  </a:lnTo>
                  <a:lnTo>
                    <a:pt x="382" y="648"/>
                  </a:lnTo>
                  <a:lnTo>
                    <a:pt x="383" y="648"/>
                  </a:lnTo>
                  <a:lnTo>
                    <a:pt x="383" y="647"/>
                  </a:lnTo>
                  <a:lnTo>
                    <a:pt x="383" y="646"/>
                  </a:lnTo>
                  <a:lnTo>
                    <a:pt x="383" y="645"/>
                  </a:lnTo>
                  <a:lnTo>
                    <a:pt x="382" y="645"/>
                  </a:lnTo>
                  <a:lnTo>
                    <a:pt x="382" y="644"/>
                  </a:lnTo>
                  <a:lnTo>
                    <a:pt x="382" y="643"/>
                  </a:lnTo>
                  <a:lnTo>
                    <a:pt x="381" y="643"/>
                  </a:lnTo>
                  <a:lnTo>
                    <a:pt x="380" y="643"/>
                  </a:lnTo>
                  <a:lnTo>
                    <a:pt x="379" y="642"/>
                  </a:lnTo>
                  <a:lnTo>
                    <a:pt x="378" y="642"/>
                  </a:lnTo>
                  <a:lnTo>
                    <a:pt x="377" y="641"/>
                  </a:lnTo>
                  <a:lnTo>
                    <a:pt x="376" y="641"/>
                  </a:lnTo>
                  <a:lnTo>
                    <a:pt x="376" y="640"/>
                  </a:lnTo>
                  <a:lnTo>
                    <a:pt x="375" y="640"/>
                  </a:lnTo>
                  <a:lnTo>
                    <a:pt x="375" y="639"/>
                  </a:lnTo>
                  <a:lnTo>
                    <a:pt x="374" y="639"/>
                  </a:lnTo>
                  <a:lnTo>
                    <a:pt x="373" y="639"/>
                  </a:lnTo>
                  <a:lnTo>
                    <a:pt x="373" y="638"/>
                  </a:lnTo>
                  <a:lnTo>
                    <a:pt x="372" y="638"/>
                  </a:lnTo>
                  <a:lnTo>
                    <a:pt x="372" y="637"/>
                  </a:lnTo>
                  <a:lnTo>
                    <a:pt x="371" y="637"/>
                  </a:lnTo>
                  <a:lnTo>
                    <a:pt x="370" y="637"/>
                  </a:lnTo>
                  <a:lnTo>
                    <a:pt x="370" y="636"/>
                  </a:lnTo>
                  <a:lnTo>
                    <a:pt x="369" y="636"/>
                  </a:lnTo>
                  <a:lnTo>
                    <a:pt x="369" y="635"/>
                  </a:lnTo>
                  <a:lnTo>
                    <a:pt x="368" y="635"/>
                  </a:lnTo>
                  <a:lnTo>
                    <a:pt x="369" y="635"/>
                  </a:lnTo>
                  <a:lnTo>
                    <a:pt x="368" y="634"/>
                  </a:lnTo>
                  <a:lnTo>
                    <a:pt x="369" y="634"/>
                  </a:lnTo>
                  <a:lnTo>
                    <a:pt x="369" y="633"/>
                  </a:lnTo>
                  <a:lnTo>
                    <a:pt x="368" y="633"/>
                  </a:lnTo>
                  <a:lnTo>
                    <a:pt x="369" y="632"/>
                  </a:lnTo>
                  <a:lnTo>
                    <a:pt x="368" y="632"/>
                  </a:lnTo>
                  <a:lnTo>
                    <a:pt x="369" y="632"/>
                  </a:lnTo>
                  <a:lnTo>
                    <a:pt x="369" y="631"/>
                  </a:lnTo>
                  <a:lnTo>
                    <a:pt x="369" y="630"/>
                  </a:lnTo>
                  <a:lnTo>
                    <a:pt x="369" y="629"/>
                  </a:lnTo>
                  <a:lnTo>
                    <a:pt x="369" y="628"/>
                  </a:lnTo>
                  <a:lnTo>
                    <a:pt x="369" y="627"/>
                  </a:lnTo>
                  <a:lnTo>
                    <a:pt x="369" y="626"/>
                  </a:lnTo>
                  <a:lnTo>
                    <a:pt x="369" y="625"/>
                  </a:lnTo>
                  <a:lnTo>
                    <a:pt x="369" y="624"/>
                  </a:lnTo>
                  <a:lnTo>
                    <a:pt x="369" y="623"/>
                  </a:lnTo>
                  <a:lnTo>
                    <a:pt x="370" y="623"/>
                  </a:lnTo>
                  <a:lnTo>
                    <a:pt x="369" y="623"/>
                  </a:lnTo>
                  <a:lnTo>
                    <a:pt x="370" y="623"/>
                  </a:lnTo>
                  <a:lnTo>
                    <a:pt x="370" y="622"/>
                  </a:lnTo>
                  <a:lnTo>
                    <a:pt x="370" y="621"/>
                  </a:lnTo>
                  <a:lnTo>
                    <a:pt x="370" y="620"/>
                  </a:lnTo>
                  <a:lnTo>
                    <a:pt x="370" y="621"/>
                  </a:lnTo>
                  <a:lnTo>
                    <a:pt x="371" y="620"/>
                  </a:lnTo>
                  <a:lnTo>
                    <a:pt x="371" y="619"/>
                  </a:lnTo>
                  <a:lnTo>
                    <a:pt x="371" y="618"/>
                  </a:lnTo>
                  <a:lnTo>
                    <a:pt x="372" y="618"/>
                  </a:lnTo>
                  <a:lnTo>
                    <a:pt x="372" y="617"/>
                  </a:lnTo>
                  <a:lnTo>
                    <a:pt x="373" y="617"/>
                  </a:lnTo>
                  <a:lnTo>
                    <a:pt x="373" y="616"/>
                  </a:lnTo>
                  <a:lnTo>
                    <a:pt x="374" y="616"/>
                  </a:lnTo>
                  <a:lnTo>
                    <a:pt x="374" y="615"/>
                  </a:lnTo>
                  <a:lnTo>
                    <a:pt x="375" y="615"/>
                  </a:lnTo>
                  <a:lnTo>
                    <a:pt x="375" y="614"/>
                  </a:lnTo>
                  <a:lnTo>
                    <a:pt x="375" y="613"/>
                  </a:lnTo>
                  <a:lnTo>
                    <a:pt x="376" y="612"/>
                  </a:lnTo>
                  <a:lnTo>
                    <a:pt x="376" y="611"/>
                  </a:lnTo>
                  <a:lnTo>
                    <a:pt x="376" y="609"/>
                  </a:lnTo>
                  <a:lnTo>
                    <a:pt x="375" y="608"/>
                  </a:lnTo>
                  <a:lnTo>
                    <a:pt x="374" y="608"/>
                  </a:lnTo>
                  <a:lnTo>
                    <a:pt x="374" y="607"/>
                  </a:lnTo>
                  <a:lnTo>
                    <a:pt x="374" y="605"/>
                  </a:lnTo>
                  <a:lnTo>
                    <a:pt x="374" y="604"/>
                  </a:lnTo>
                  <a:lnTo>
                    <a:pt x="372" y="603"/>
                  </a:lnTo>
                  <a:lnTo>
                    <a:pt x="371" y="603"/>
                  </a:lnTo>
                  <a:lnTo>
                    <a:pt x="370" y="602"/>
                  </a:lnTo>
                  <a:lnTo>
                    <a:pt x="370" y="601"/>
                  </a:lnTo>
                  <a:lnTo>
                    <a:pt x="369" y="600"/>
                  </a:lnTo>
                  <a:lnTo>
                    <a:pt x="368" y="599"/>
                  </a:lnTo>
                  <a:lnTo>
                    <a:pt x="367" y="599"/>
                  </a:lnTo>
                  <a:lnTo>
                    <a:pt x="366" y="598"/>
                  </a:lnTo>
                  <a:lnTo>
                    <a:pt x="365" y="598"/>
                  </a:lnTo>
                  <a:lnTo>
                    <a:pt x="364" y="597"/>
                  </a:lnTo>
                  <a:lnTo>
                    <a:pt x="363" y="595"/>
                  </a:lnTo>
                  <a:lnTo>
                    <a:pt x="362" y="595"/>
                  </a:lnTo>
                  <a:lnTo>
                    <a:pt x="361" y="595"/>
                  </a:lnTo>
                  <a:lnTo>
                    <a:pt x="360" y="595"/>
                  </a:lnTo>
                  <a:lnTo>
                    <a:pt x="360" y="593"/>
                  </a:lnTo>
                  <a:lnTo>
                    <a:pt x="359" y="593"/>
                  </a:lnTo>
                  <a:lnTo>
                    <a:pt x="358" y="592"/>
                  </a:lnTo>
                  <a:lnTo>
                    <a:pt x="357" y="591"/>
                  </a:lnTo>
                  <a:lnTo>
                    <a:pt x="357" y="589"/>
                  </a:lnTo>
                  <a:lnTo>
                    <a:pt x="358" y="588"/>
                  </a:lnTo>
                  <a:lnTo>
                    <a:pt x="359" y="588"/>
                  </a:lnTo>
                  <a:lnTo>
                    <a:pt x="359" y="587"/>
                  </a:lnTo>
                  <a:lnTo>
                    <a:pt x="358" y="587"/>
                  </a:lnTo>
                  <a:lnTo>
                    <a:pt x="358" y="586"/>
                  </a:lnTo>
                  <a:lnTo>
                    <a:pt x="357" y="585"/>
                  </a:lnTo>
                  <a:lnTo>
                    <a:pt x="356" y="584"/>
                  </a:lnTo>
                  <a:lnTo>
                    <a:pt x="356" y="583"/>
                  </a:lnTo>
                  <a:lnTo>
                    <a:pt x="356" y="582"/>
                  </a:lnTo>
                  <a:lnTo>
                    <a:pt x="355" y="582"/>
                  </a:lnTo>
                  <a:lnTo>
                    <a:pt x="355" y="581"/>
                  </a:lnTo>
                  <a:lnTo>
                    <a:pt x="354" y="582"/>
                  </a:lnTo>
                  <a:lnTo>
                    <a:pt x="353" y="582"/>
                  </a:lnTo>
                  <a:lnTo>
                    <a:pt x="352" y="582"/>
                  </a:lnTo>
                  <a:lnTo>
                    <a:pt x="351" y="583"/>
                  </a:lnTo>
                  <a:lnTo>
                    <a:pt x="351" y="584"/>
                  </a:lnTo>
                  <a:lnTo>
                    <a:pt x="349" y="584"/>
                  </a:lnTo>
                  <a:lnTo>
                    <a:pt x="348" y="583"/>
                  </a:lnTo>
                  <a:lnTo>
                    <a:pt x="347" y="584"/>
                  </a:lnTo>
                  <a:lnTo>
                    <a:pt x="346" y="585"/>
                  </a:lnTo>
                  <a:lnTo>
                    <a:pt x="344" y="584"/>
                  </a:lnTo>
                  <a:lnTo>
                    <a:pt x="343" y="584"/>
                  </a:lnTo>
                  <a:lnTo>
                    <a:pt x="343" y="585"/>
                  </a:lnTo>
                  <a:lnTo>
                    <a:pt x="342" y="585"/>
                  </a:lnTo>
                  <a:lnTo>
                    <a:pt x="342" y="586"/>
                  </a:lnTo>
                  <a:lnTo>
                    <a:pt x="342" y="587"/>
                  </a:lnTo>
                  <a:lnTo>
                    <a:pt x="341" y="588"/>
                  </a:lnTo>
                  <a:lnTo>
                    <a:pt x="340" y="588"/>
                  </a:lnTo>
                  <a:lnTo>
                    <a:pt x="340" y="589"/>
                  </a:lnTo>
                  <a:lnTo>
                    <a:pt x="339" y="589"/>
                  </a:lnTo>
                  <a:lnTo>
                    <a:pt x="338" y="589"/>
                  </a:lnTo>
                  <a:lnTo>
                    <a:pt x="338" y="590"/>
                  </a:lnTo>
                  <a:lnTo>
                    <a:pt x="337" y="589"/>
                  </a:lnTo>
                  <a:lnTo>
                    <a:pt x="336" y="588"/>
                  </a:lnTo>
                  <a:lnTo>
                    <a:pt x="334" y="586"/>
                  </a:lnTo>
                  <a:lnTo>
                    <a:pt x="334" y="585"/>
                  </a:lnTo>
                  <a:lnTo>
                    <a:pt x="334" y="584"/>
                  </a:lnTo>
                  <a:lnTo>
                    <a:pt x="333" y="583"/>
                  </a:lnTo>
                  <a:lnTo>
                    <a:pt x="332" y="582"/>
                  </a:lnTo>
                  <a:lnTo>
                    <a:pt x="331" y="582"/>
                  </a:lnTo>
                  <a:lnTo>
                    <a:pt x="330" y="581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7" y="583"/>
                  </a:lnTo>
                  <a:lnTo>
                    <a:pt x="326" y="583"/>
                  </a:lnTo>
                  <a:lnTo>
                    <a:pt x="326" y="582"/>
                  </a:lnTo>
                  <a:lnTo>
                    <a:pt x="325" y="582"/>
                  </a:lnTo>
                  <a:lnTo>
                    <a:pt x="321" y="581"/>
                  </a:lnTo>
                  <a:lnTo>
                    <a:pt x="319" y="582"/>
                  </a:lnTo>
                  <a:lnTo>
                    <a:pt x="318" y="583"/>
                  </a:lnTo>
                  <a:lnTo>
                    <a:pt x="318" y="582"/>
                  </a:lnTo>
                  <a:lnTo>
                    <a:pt x="317" y="582"/>
                  </a:lnTo>
                  <a:lnTo>
                    <a:pt x="316" y="582"/>
                  </a:lnTo>
                  <a:lnTo>
                    <a:pt x="315" y="583"/>
                  </a:lnTo>
                  <a:lnTo>
                    <a:pt x="314" y="584"/>
                  </a:lnTo>
                  <a:lnTo>
                    <a:pt x="314" y="585"/>
                  </a:lnTo>
                  <a:lnTo>
                    <a:pt x="314" y="586"/>
                  </a:lnTo>
                  <a:lnTo>
                    <a:pt x="314" y="587"/>
                  </a:lnTo>
                  <a:lnTo>
                    <a:pt x="315" y="587"/>
                  </a:lnTo>
                  <a:lnTo>
                    <a:pt x="315" y="588"/>
                  </a:lnTo>
                  <a:lnTo>
                    <a:pt x="315" y="589"/>
                  </a:lnTo>
                  <a:lnTo>
                    <a:pt x="314" y="589"/>
                  </a:lnTo>
                  <a:lnTo>
                    <a:pt x="314" y="590"/>
                  </a:lnTo>
                  <a:lnTo>
                    <a:pt x="314" y="591"/>
                  </a:lnTo>
                  <a:lnTo>
                    <a:pt x="313" y="593"/>
                  </a:lnTo>
                  <a:lnTo>
                    <a:pt x="313" y="594"/>
                  </a:lnTo>
                  <a:lnTo>
                    <a:pt x="312" y="595"/>
                  </a:lnTo>
                  <a:lnTo>
                    <a:pt x="311" y="596"/>
                  </a:lnTo>
                  <a:lnTo>
                    <a:pt x="310" y="595"/>
                  </a:lnTo>
                  <a:lnTo>
                    <a:pt x="309" y="594"/>
                  </a:lnTo>
                  <a:lnTo>
                    <a:pt x="308" y="594"/>
                  </a:lnTo>
                  <a:lnTo>
                    <a:pt x="307" y="594"/>
                  </a:lnTo>
                  <a:lnTo>
                    <a:pt x="307" y="592"/>
                  </a:lnTo>
                  <a:lnTo>
                    <a:pt x="307" y="591"/>
                  </a:lnTo>
                  <a:lnTo>
                    <a:pt x="307" y="589"/>
                  </a:lnTo>
                  <a:lnTo>
                    <a:pt x="307" y="588"/>
                  </a:lnTo>
                  <a:lnTo>
                    <a:pt x="306" y="588"/>
                  </a:lnTo>
                  <a:lnTo>
                    <a:pt x="306" y="587"/>
                  </a:lnTo>
                  <a:lnTo>
                    <a:pt x="304" y="586"/>
                  </a:lnTo>
                  <a:lnTo>
                    <a:pt x="303" y="586"/>
                  </a:lnTo>
                  <a:lnTo>
                    <a:pt x="302" y="587"/>
                  </a:lnTo>
                  <a:lnTo>
                    <a:pt x="302" y="590"/>
                  </a:lnTo>
                  <a:lnTo>
                    <a:pt x="301" y="592"/>
                  </a:lnTo>
                  <a:lnTo>
                    <a:pt x="301" y="593"/>
                  </a:lnTo>
                  <a:lnTo>
                    <a:pt x="300" y="593"/>
                  </a:lnTo>
                  <a:lnTo>
                    <a:pt x="299" y="594"/>
                  </a:lnTo>
                  <a:lnTo>
                    <a:pt x="298" y="594"/>
                  </a:lnTo>
                  <a:lnTo>
                    <a:pt x="297" y="594"/>
                  </a:lnTo>
                  <a:lnTo>
                    <a:pt x="296" y="595"/>
                  </a:lnTo>
                  <a:lnTo>
                    <a:pt x="296" y="596"/>
                  </a:lnTo>
                  <a:lnTo>
                    <a:pt x="295" y="596"/>
                  </a:lnTo>
                  <a:lnTo>
                    <a:pt x="294" y="597"/>
                  </a:lnTo>
                  <a:lnTo>
                    <a:pt x="293" y="597"/>
                  </a:lnTo>
                  <a:lnTo>
                    <a:pt x="292" y="597"/>
                  </a:lnTo>
                  <a:lnTo>
                    <a:pt x="291" y="597"/>
                  </a:lnTo>
                  <a:lnTo>
                    <a:pt x="290" y="597"/>
                  </a:lnTo>
                  <a:lnTo>
                    <a:pt x="289" y="596"/>
                  </a:lnTo>
                  <a:lnTo>
                    <a:pt x="288" y="595"/>
                  </a:lnTo>
                  <a:lnTo>
                    <a:pt x="287" y="594"/>
                  </a:lnTo>
                  <a:lnTo>
                    <a:pt x="286" y="594"/>
                  </a:lnTo>
                  <a:lnTo>
                    <a:pt x="286" y="593"/>
                  </a:lnTo>
                  <a:lnTo>
                    <a:pt x="285" y="592"/>
                  </a:lnTo>
                  <a:lnTo>
                    <a:pt x="284" y="592"/>
                  </a:lnTo>
                  <a:lnTo>
                    <a:pt x="283" y="591"/>
                  </a:lnTo>
                  <a:lnTo>
                    <a:pt x="283" y="590"/>
                  </a:lnTo>
                  <a:lnTo>
                    <a:pt x="283" y="588"/>
                  </a:lnTo>
                  <a:lnTo>
                    <a:pt x="282" y="587"/>
                  </a:lnTo>
                  <a:lnTo>
                    <a:pt x="282" y="586"/>
                  </a:lnTo>
                  <a:lnTo>
                    <a:pt x="282" y="585"/>
                  </a:lnTo>
                  <a:lnTo>
                    <a:pt x="281" y="585"/>
                  </a:lnTo>
                  <a:lnTo>
                    <a:pt x="281" y="584"/>
                  </a:lnTo>
                  <a:lnTo>
                    <a:pt x="280" y="584"/>
                  </a:lnTo>
                  <a:lnTo>
                    <a:pt x="279" y="583"/>
                  </a:lnTo>
                  <a:lnTo>
                    <a:pt x="278" y="583"/>
                  </a:lnTo>
                  <a:lnTo>
                    <a:pt x="277" y="584"/>
                  </a:lnTo>
                  <a:lnTo>
                    <a:pt x="277" y="585"/>
                  </a:lnTo>
                  <a:lnTo>
                    <a:pt x="277" y="586"/>
                  </a:lnTo>
                  <a:lnTo>
                    <a:pt x="276" y="588"/>
                  </a:lnTo>
                  <a:lnTo>
                    <a:pt x="276" y="589"/>
                  </a:lnTo>
                  <a:lnTo>
                    <a:pt x="277" y="589"/>
                  </a:lnTo>
                  <a:lnTo>
                    <a:pt x="278" y="591"/>
                  </a:lnTo>
                  <a:lnTo>
                    <a:pt x="279" y="592"/>
                  </a:lnTo>
                  <a:lnTo>
                    <a:pt x="279" y="593"/>
                  </a:lnTo>
                  <a:lnTo>
                    <a:pt x="279" y="594"/>
                  </a:lnTo>
                  <a:lnTo>
                    <a:pt x="278" y="594"/>
                  </a:lnTo>
                  <a:lnTo>
                    <a:pt x="277" y="594"/>
                  </a:lnTo>
                  <a:lnTo>
                    <a:pt x="277" y="595"/>
                  </a:lnTo>
                  <a:lnTo>
                    <a:pt x="275" y="595"/>
                  </a:lnTo>
                  <a:lnTo>
                    <a:pt x="274" y="595"/>
                  </a:lnTo>
                  <a:lnTo>
                    <a:pt x="273" y="595"/>
                  </a:lnTo>
                  <a:lnTo>
                    <a:pt x="272" y="594"/>
                  </a:lnTo>
                  <a:lnTo>
                    <a:pt x="272" y="593"/>
                  </a:lnTo>
                  <a:lnTo>
                    <a:pt x="271" y="593"/>
                  </a:lnTo>
                  <a:lnTo>
                    <a:pt x="270" y="592"/>
                  </a:lnTo>
                  <a:lnTo>
                    <a:pt x="269" y="592"/>
                  </a:lnTo>
                  <a:lnTo>
                    <a:pt x="268" y="591"/>
                  </a:lnTo>
                  <a:lnTo>
                    <a:pt x="268" y="592"/>
                  </a:lnTo>
                  <a:lnTo>
                    <a:pt x="267" y="591"/>
                  </a:lnTo>
                  <a:lnTo>
                    <a:pt x="267" y="592"/>
                  </a:lnTo>
                  <a:lnTo>
                    <a:pt x="266" y="592"/>
                  </a:lnTo>
                  <a:lnTo>
                    <a:pt x="265" y="592"/>
                  </a:lnTo>
                  <a:lnTo>
                    <a:pt x="264" y="592"/>
                  </a:lnTo>
                  <a:lnTo>
                    <a:pt x="263" y="592"/>
                  </a:lnTo>
                  <a:lnTo>
                    <a:pt x="262" y="592"/>
                  </a:lnTo>
                  <a:lnTo>
                    <a:pt x="261" y="591"/>
                  </a:lnTo>
                  <a:lnTo>
                    <a:pt x="257" y="591"/>
                  </a:lnTo>
                  <a:lnTo>
                    <a:pt x="256" y="592"/>
                  </a:lnTo>
                  <a:lnTo>
                    <a:pt x="255" y="592"/>
                  </a:lnTo>
                  <a:lnTo>
                    <a:pt x="254" y="593"/>
                  </a:lnTo>
                  <a:lnTo>
                    <a:pt x="253" y="593"/>
                  </a:lnTo>
                  <a:lnTo>
                    <a:pt x="252" y="593"/>
                  </a:lnTo>
                  <a:lnTo>
                    <a:pt x="250" y="593"/>
                  </a:lnTo>
                  <a:lnTo>
                    <a:pt x="248" y="592"/>
                  </a:lnTo>
                  <a:lnTo>
                    <a:pt x="247" y="592"/>
                  </a:lnTo>
                  <a:lnTo>
                    <a:pt x="246" y="592"/>
                  </a:lnTo>
                  <a:lnTo>
                    <a:pt x="244" y="592"/>
                  </a:lnTo>
                  <a:lnTo>
                    <a:pt x="243" y="592"/>
                  </a:lnTo>
                  <a:lnTo>
                    <a:pt x="242" y="592"/>
                  </a:lnTo>
                  <a:lnTo>
                    <a:pt x="241" y="592"/>
                  </a:lnTo>
                  <a:lnTo>
                    <a:pt x="240" y="593"/>
                  </a:lnTo>
                  <a:lnTo>
                    <a:pt x="238" y="594"/>
                  </a:lnTo>
                  <a:lnTo>
                    <a:pt x="237" y="595"/>
                  </a:lnTo>
                  <a:lnTo>
                    <a:pt x="236" y="595"/>
                  </a:lnTo>
                  <a:lnTo>
                    <a:pt x="235" y="595"/>
                  </a:lnTo>
                  <a:lnTo>
                    <a:pt x="234" y="594"/>
                  </a:lnTo>
                  <a:lnTo>
                    <a:pt x="232" y="594"/>
                  </a:lnTo>
                  <a:lnTo>
                    <a:pt x="231" y="594"/>
                  </a:lnTo>
                  <a:lnTo>
                    <a:pt x="229" y="593"/>
                  </a:lnTo>
                  <a:lnTo>
                    <a:pt x="228" y="593"/>
                  </a:lnTo>
                  <a:lnTo>
                    <a:pt x="228" y="592"/>
                  </a:lnTo>
                  <a:lnTo>
                    <a:pt x="227" y="593"/>
                  </a:lnTo>
                  <a:lnTo>
                    <a:pt x="226" y="593"/>
                  </a:lnTo>
                  <a:lnTo>
                    <a:pt x="225" y="593"/>
                  </a:lnTo>
                  <a:lnTo>
                    <a:pt x="224" y="594"/>
                  </a:lnTo>
                  <a:lnTo>
                    <a:pt x="223" y="594"/>
                  </a:lnTo>
                  <a:lnTo>
                    <a:pt x="220" y="593"/>
                  </a:lnTo>
                  <a:lnTo>
                    <a:pt x="219" y="593"/>
                  </a:lnTo>
                  <a:lnTo>
                    <a:pt x="217" y="594"/>
                  </a:lnTo>
                  <a:lnTo>
                    <a:pt x="216" y="595"/>
                  </a:lnTo>
                  <a:lnTo>
                    <a:pt x="215" y="595"/>
                  </a:lnTo>
                  <a:lnTo>
                    <a:pt x="215" y="596"/>
                  </a:lnTo>
                  <a:lnTo>
                    <a:pt x="215" y="597"/>
                  </a:lnTo>
                  <a:lnTo>
                    <a:pt x="216" y="598"/>
                  </a:lnTo>
                  <a:lnTo>
                    <a:pt x="216" y="599"/>
                  </a:lnTo>
                  <a:lnTo>
                    <a:pt x="215" y="599"/>
                  </a:lnTo>
                  <a:lnTo>
                    <a:pt x="215" y="600"/>
                  </a:lnTo>
                  <a:lnTo>
                    <a:pt x="214" y="601"/>
                  </a:lnTo>
                  <a:lnTo>
                    <a:pt x="213" y="601"/>
                  </a:lnTo>
                  <a:lnTo>
                    <a:pt x="213" y="603"/>
                  </a:lnTo>
                  <a:lnTo>
                    <a:pt x="212" y="604"/>
                  </a:lnTo>
                  <a:lnTo>
                    <a:pt x="212" y="605"/>
                  </a:lnTo>
                  <a:lnTo>
                    <a:pt x="212" y="606"/>
                  </a:lnTo>
                  <a:lnTo>
                    <a:pt x="211" y="607"/>
                  </a:lnTo>
                  <a:lnTo>
                    <a:pt x="212" y="607"/>
                  </a:lnTo>
                  <a:lnTo>
                    <a:pt x="212" y="608"/>
                  </a:lnTo>
                  <a:lnTo>
                    <a:pt x="213" y="609"/>
                  </a:lnTo>
                  <a:lnTo>
                    <a:pt x="212" y="612"/>
                  </a:lnTo>
                  <a:lnTo>
                    <a:pt x="212" y="613"/>
                  </a:lnTo>
                  <a:lnTo>
                    <a:pt x="212" y="614"/>
                  </a:lnTo>
                  <a:lnTo>
                    <a:pt x="212" y="615"/>
                  </a:lnTo>
                  <a:lnTo>
                    <a:pt x="213" y="616"/>
                  </a:lnTo>
                  <a:lnTo>
                    <a:pt x="213" y="618"/>
                  </a:lnTo>
                  <a:lnTo>
                    <a:pt x="213" y="619"/>
                  </a:lnTo>
                  <a:lnTo>
                    <a:pt x="212" y="620"/>
                  </a:lnTo>
                  <a:lnTo>
                    <a:pt x="211" y="621"/>
                  </a:lnTo>
                  <a:lnTo>
                    <a:pt x="211" y="622"/>
                  </a:lnTo>
                  <a:lnTo>
                    <a:pt x="210" y="622"/>
                  </a:lnTo>
                  <a:lnTo>
                    <a:pt x="209" y="622"/>
                  </a:lnTo>
                  <a:lnTo>
                    <a:pt x="208" y="621"/>
                  </a:lnTo>
                  <a:lnTo>
                    <a:pt x="207" y="621"/>
                  </a:lnTo>
                  <a:lnTo>
                    <a:pt x="206" y="620"/>
                  </a:lnTo>
                  <a:lnTo>
                    <a:pt x="204" y="619"/>
                  </a:lnTo>
                  <a:lnTo>
                    <a:pt x="203" y="618"/>
                  </a:lnTo>
                  <a:lnTo>
                    <a:pt x="203" y="617"/>
                  </a:lnTo>
                  <a:lnTo>
                    <a:pt x="203" y="616"/>
                  </a:lnTo>
                  <a:lnTo>
                    <a:pt x="203" y="614"/>
                  </a:lnTo>
                  <a:lnTo>
                    <a:pt x="203" y="613"/>
                  </a:lnTo>
                  <a:lnTo>
                    <a:pt x="203" y="612"/>
                  </a:lnTo>
                  <a:lnTo>
                    <a:pt x="204" y="610"/>
                  </a:lnTo>
                  <a:lnTo>
                    <a:pt x="204" y="608"/>
                  </a:lnTo>
                  <a:lnTo>
                    <a:pt x="204" y="607"/>
                  </a:lnTo>
                  <a:lnTo>
                    <a:pt x="204" y="605"/>
                  </a:lnTo>
                  <a:lnTo>
                    <a:pt x="204" y="604"/>
                  </a:lnTo>
                  <a:lnTo>
                    <a:pt x="204" y="603"/>
                  </a:lnTo>
                  <a:lnTo>
                    <a:pt x="204" y="597"/>
                  </a:lnTo>
                  <a:lnTo>
                    <a:pt x="203" y="593"/>
                  </a:lnTo>
                  <a:lnTo>
                    <a:pt x="202" y="592"/>
                  </a:lnTo>
                  <a:lnTo>
                    <a:pt x="201" y="592"/>
                  </a:lnTo>
                  <a:lnTo>
                    <a:pt x="200" y="591"/>
                  </a:lnTo>
                  <a:lnTo>
                    <a:pt x="199" y="591"/>
                  </a:lnTo>
                  <a:lnTo>
                    <a:pt x="198" y="591"/>
                  </a:lnTo>
                  <a:lnTo>
                    <a:pt x="196" y="591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4" y="593"/>
                  </a:lnTo>
                  <a:lnTo>
                    <a:pt x="193" y="594"/>
                  </a:lnTo>
                  <a:lnTo>
                    <a:pt x="192" y="596"/>
                  </a:lnTo>
                  <a:lnTo>
                    <a:pt x="192" y="597"/>
                  </a:lnTo>
                  <a:lnTo>
                    <a:pt x="191" y="599"/>
                  </a:lnTo>
                  <a:lnTo>
                    <a:pt x="190" y="600"/>
                  </a:lnTo>
                  <a:lnTo>
                    <a:pt x="190" y="601"/>
                  </a:lnTo>
                  <a:lnTo>
                    <a:pt x="189" y="602"/>
                  </a:lnTo>
                  <a:lnTo>
                    <a:pt x="189" y="603"/>
                  </a:lnTo>
                  <a:lnTo>
                    <a:pt x="188" y="603"/>
                  </a:lnTo>
                  <a:lnTo>
                    <a:pt x="187" y="604"/>
                  </a:lnTo>
                  <a:lnTo>
                    <a:pt x="185" y="605"/>
                  </a:lnTo>
                  <a:lnTo>
                    <a:pt x="184" y="606"/>
                  </a:lnTo>
                  <a:lnTo>
                    <a:pt x="183" y="606"/>
                  </a:lnTo>
                  <a:lnTo>
                    <a:pt x="183" y="607"/>
                  </a:lnTo>
                  <a:lnTo>
                    <a:pt x="182" y="607"/>
                  </a:lnTo>
                  <a:lnTo>
                    <a:pt x="181" y="606"/>
                  </a:lnTo>
                  <a:lnTo>
                    <a:pt x="180" y="606"/>
                  </a:lnTo>
                  <a:lnTo>
                    <a:pt x="179" y="606"/>
                  </a:lnTo>
                  <a:lnTo>
                    <a:pt x="178" y="606"/>
                  </a:lnTo>
                  <a:lnTo>
                    <a:pt x="177" y="605"/>
                  </a:lnTo>
                  <a:lnTo>
                    <a:pt x="177" y="604"/>
                  </a:lnTo>
                  <a:lnTo>
                    <a:pt x="176" y="603"/>
                  </a:lnTo>
                  <a:lnTo>
                    <a:pt x="176" y="602"/>
                  </a:lnTo>
                  <a:lnTo>
                    <a:pt x="175" y="602"/>
                  </a:lnTo>
                  <a:lnTo>
                    <a:pt x="175" y="601"/>
                  </a:lnTo>
                  <a:lnTo>
                    <a:pt x="175" y="599"/>
                  </a:lnTo>
                  <a:lnTo>
                    <a:pt x="175" y="598"/>
                  </a:lnTo>
                  <a:lnTo>
                    <a:pt x="174" y="597"/>
                  </a:lnTo>
                  <a:lnTo>
                    <a:pt x="174" y="596"/>
                  </a:lnTo>
                  <a:lnTo>
                    <a:pt x="173" y="594"/>
                  </a:lnTo>
                  <a:lnTo>
                    <a:pt x="173" y="593"/>
                  </a:lnTo>
                  <a:lnTo>
                    <a:pt x="171" y="591"/>
                  </a:lnTo>
                  <a:lnTo>
                    <a:pt x="171" y="588"/>
                  </a:lnTo>
                  <a:lnTo>
                    <a:pt x="171" y="585"/>
                  </a:lnTo>
                  <a:lnTo>
                    <a:pt x="171" y="584"/>
                  </a:lnTo>
                  <a:lnTo>
                    <a:pt x="171" y="581"/>
                  </a:lnTo>
                  <a:lnTo>
                    <a:pt x="171" y="579"/>
                  </a:lnTo>
                  <a:lnTo>
                    <a:pt x="173" y="577"/>
                  </a:lnTo>
                  <a:lnTo>
                    <a:pt x="173" y="575"/>
                  </a:lnTo>
                  <a:lnTo>
                    <a:pt x="173" y="574"/>
                  </a:lnTo>
                  <a:lnTo>
                    <a:pt x="174" y="573"/>
                  </a:lnTo>
                  <a:lnTo>
                    <a:pt x="175" y="573"/>
                  </a:lnTo>
                  <a:lnTo>
                    <a:pt x="176" y="574"/>
                  </a:lnTo>
                  <a:lnTo>
                    <a:pt x="177" y="574"/>
                  </a:lnTo>
                  <a:lnTo>
                    <a:pt x="178" y="573"/>
                  </a:lnTo>
                  <a:lnTo>
                    <a:pt x="178" y="571"/>
                  </a:lnTo>
                  <a:lnTo>
                    <a:pt x="178" y="570"/>
                  </a:lnTo>
                  <a:lnTo>
                    <a:pt x="177" y="570"/>
                  </a:lnTo>
                  <a:lnTo>
                    <a:pt x="176" y="569"/>
                  </a:lnTo>
                  <a:lnTo>
                    <a:pt x="175" y="569"/>
                  </a:lnTo>
                  <a:lnTo>
                    <a:pt x="173" y="569"/>
                  </a:lnTo>
                  <a:lnTo>
                    <a:pt x="172" y="569"/>
                  </a:lnTo>
                  <a:lnTo>
                    <a:pt x="170" y="570"/>
                  </a:lnTo>
                  <a:lnTo>
                    <a:pt x="169" y="571"/>
                  </a:lnTo>
                  <a:lnTo>
                    <a:pt x="167" y="571"/>
                  </a:lnTo>
                  <a:lnTo>
                    <a:pt x="166" y="571"/>
                  </a:lnTo>
                  <a:lnTo>
                    <a:pt x="163" y="571"/>
                  </a:lnTo>
                  <a:lnTo>
                    <a:pt x="161" y="571"/>
                  </a:lnTo>
                  <a:lnTo>
                    <a:pt x="159" y="570"/>
                  </a:lnTo>
                  <a:lnTo>
                    <a:pt x="158" y="570"/>
                  </a:lnTo>
                  <a:lnTo>
                    <a:pt x="157" y="569"/>
                  </a:lnTo>
                  <a:lnTo>
                    <a:pt x="156" y="569"/>
                  </a:lnTo>
                  <a:lnTo>
                    <a:pt x="155" y="568"/>
                  </a:lnTo>
                  <a:lnTo>
                    <a:pt x="154" y="567"/>
                  </a:lnTo>
                  <a:lnTo>
                    <a:pt x="154" y="566"/>
                  </a:lnTo>
                  <a:lnTo>
                    <a:pt x="153" y="564"/>
                  </a:lnTo>
                  <a:lnTo>
                    <a:pt x="153" y="563"/>
                  </a:lnTo>
                  <a:lnTo>
                    <a:pt x="152" y="562"/>
                  </a:lnTo>
                  <a:lnTo>
                    <a:pt x="149" y="562"/>
                  </a:lnTo>
                  <a:lnTo>
                    <a:pt x="148" y="561"/>
                  </a:lnTo>
                  <a:lnTo>
                    <a:pt x="148" y="562"/>
                  </a:lnTo>
                  <a:lnTo>
                    <a:pt x="147" y="562"/>
                  </a:lnTo>
                  <a:lnTo>
                    <a:pt x="145" y="562"/>
                  </a:lnTo>
                  <a:lnTo>
                    <a:pt x="143" y="562"/>
                  </a:lnTo>
                  <a:lnTo>
                    <a:pt x="141" y="563"/>
                  </a:lnTo>
                  <a:lnTo>
                    <a:pt x="140" y="564"/>
                  </a:lnTo>
                  <a:lnTo>
                    <a:pt x="138" y="563"/>
                  </a:lnTo>
                  <a:lnTo>
                    <a:pt x="136" y="564"/>
                  </a:lnTo>
                  <a:lnTo>
                    <a:pt x="135" y="563"/>
                  </a:lnTo>
                  <a:lnTo>
                    <a:pt x="134" y="563"/>
                  </a:lnTo>
                  <a:lnTo>
                    <a:pt x="132" y="563"/>
                  </a:lnTo>
                  <a:lnTo>
                    <a:pt x="130" y="562"/>
                  </a:lnTo>
                  <a:lnTo>
                    <a:pt x="128" y="562"/>
                  </a:lnTo>
                  <a:lnTo>
                    <a:pt x="125" y="562"/>
                  </a:lnTo>
                  <a:lnTo>
                    <a:pt x="123" y="563"/>
                  </a:lnTo>
                  <a:lnTo>
                    <a:pt x="120" y="562"/>
                  </a:lnTo>
                  <a:lnTo>
                    <a:pt x="120" y="563"/>
                  </a:lnTo>
                  <a:lnTo>
                    <a:pt x="119" y="563"/>
                  </a:lnTo>
                  <a:lnTo>
                    <a:pt x="118" y="564"/>
                  </a:lnTo>
                  <a:lnTo>
                    <a:pt x="117" y="564"/>
                  </a:lnTo>
                  <a:lnTo>
                    <a:pt x="115" y="564"/>
                  </a:lnTo>
                  <a:lnTo>
                    <a:pt x="113" y="563"/>
                  </a:lnTo>
                  <a:lnTo>
                    <a:pt x="112" y="562"/>
                  </a:lnTo>
                  <a:lnTo>
                    <a:pt x="111" y="562"/>
                  </a:lnTo>
                  <a:lnTo>
                    <a:pt x="110" y="561"/>
                  </a:lnTo>
                  <a:lnTo>
                    <a:pt x="109" y="561"/>
                  </a:lnTo>
                  <a:lnTo>
                    <a:pt x="108" y="560"/>
                  </a:lnTo>
                  <a:lnTo>
                    <a:pt x="106" y="560"/>
                  </a:lnTo>
                  <a:lnTo>
                    <a:pt x="103" y="561"/>
                  </a:lnTo>
                  <a:lnTo>
                    <a:pt x="102" y="561"/>
                  </a:lnTo>
                  <a:lnTo>
                    <a:pt x="101" y="560"/>
                  </a:lnTo>
                  <a:lnTo>
                    <a:pt x="99" y="559"/>
                  </a:lnTo>
                  <a:lnTo>
                    <a:pt x="97" y="558"/>
                  </a:lnTo>
                  <a:lnTo>
                    <a:pt x="96" y="556"/>
                  </a:lnTo>
                  <a:lnTo>
                    <a:pt x="95" y="556"/>
                  </a:lnTo>
                  <a:lnTo>
                    <a:pt x="94" y="555"/>
                  </a:lnTo>
                  <a:lnTo>
                    <a:pt x="93" y="555"/>
                  </a:lnTo>
                  <a:lnTo>
                    <a:pt x="90" y="555"/>
                  </a:lnTo>
                  <a:lnTo>
                    <a:pt x="88" y="555"/>
                  </a:lnTo>
                  <a:lnTo>
                    <a:pt x="87" y="555"/>
                  </a:lnTo>
                  <a:lnTo>
                    <a:pt x="86" y="554"/>
                  </a:lnTo>
                  <a:lnTo>
                    <a:pt x="84" y="553"/>
                  </a:lnTo>
                  <a:lnTo>
                    <a:pt x="83" y="553"/>
                  </a:lnTo>
                  <a:lnTo>
                    <a:pt x="82" y="553"/>
                  </a:lnTo>
                  <a:lnTo>
                    <a:pt x="80" y="554"/>
                  </a:lnTo>
                  <a:lnTo>
                    <a:pt x="79" y="554"/>
                  </a:lnTo>
                  <a:lnTo>
                    <a:pt x="75" y="553"/>
                  </a:lnTo>
                  <a:lnTo>
                    <a:pt x="74" y="553"/>
                  </a:lnTo>
                  <a:lnTo>
                    <a:pt x="73" y="553"/>
                  </a:lnTo>
                  <a:lnTo>
                    <a:pt x="72" y="553"/>
                  </a:lnTo>
                  <a:lnTo>
                    <a:pt x="71" y="553"/>
                  </a:lnTo>
                  <a:lnTo>
                    <a:pt x="70" y="553"/>
                  </a:lnTo>
                  <a:lnTo>
                    <a:pt x="69" y="552"/>
                  </a:lnTo>
                  <a:lnTo>
                    <a:pt x="68" y="551"/>
                  </a:lnTo>
                  <a:lnTo>
                    <a:pt x="67" y="550"/>
                  </a:lnTo>
                  <a:lnTo>
                    <a:pt x="66" y="549"/>
                  </a:lnTo>
                  <a:lnTo>
                    <a:pt x="65" y="548"/>
                  </a:lnTo>
                  <a:lnTo>
                    <a:pt x="65" y="547"/>
                  </a:lnTo>
                  <a:lnTo>
                    <a:pt x="62" y="545"/>
                  </a:lnTo>
                  <a:lnTo>
                    <a:pt x="60" y="544"/>
                  </a:lnTo>
                  <a:lnTo>
                    <a:pt x="59" y="543"/>
                  </a:lnTo>
                  <a:lnTo>
                    <a:pt x="58" y="543"/>
                  </a:lnTo>
                  <a:lnTo>
                    <a:pt x="57" y="543"/>
                  </a:lnTo>
                  <a:lnTo>
                    <a:pt x="56" y="543"/>
                  </a:lnTo>
                  <a:lnTo>
                    <a:pt x="54" y="544"/>
                  </a:lnTo>
                  <a:lnTo>
                    <a:pt x="53" y="544"/>
                  </a:lnTo>
                  <a:lnTo>
                    <a:pt x="52" y="544"/>
                  </a:lnTo>
                  <a:lnTo>
                    <a:pt x="50" y="545"/>
                  </a:lnTo>
                  <a:lnTo>
                    <a:pt x="48" y="546"/>
                  </a:lnTo>
                  <a:lnTo>
                    <a:pt x="47" y="545"/>
                  </a:lnTo>
                  <a:lnTo>
                    <a:pt x="46" y="546"/>
                  </a:lnTo>
                  <a:lnTo>
                    <a:pt x="45" y="547"/>
                  </a:lnTo>
                  <a:lnTo>
                    <a:pt x="45" y="548"/>
                  </a:lnTo>
                  <a:lnTo>
                    <a:pt x="44" y="549"/>
                  </a:lnTo>
                  <a:lnTo>
                    <a:pt x="44" y="550"/>
                  </a:lnTo>
                  <a:lnTo>
                    <a:pt x="43" y="550"/>
                  </a:lnTo>
                  <a:lnTo>
                    <a:pt x="42" y="550"/>
                  </a:lnTo>
                  <a:lnTo>
                    <a:pt x="41" y="551"/>
                  </a:lnTo>
                  <a:lnTo>
                    <a:pt x="40" y="552"/>
                  </a:lnTo>
                  <a:lnTo>
                    <a:pt x="39" y="554"/>
                  </a:lnTo>
                  <a:lnTo>
                    <a:pt x="39" y="555"/>
                  </a:lnTo>
                  <a:lnTo>
                    <a:pt x="38" y="555"/>
                  </a:lnTo>
                  <a:lnTo>
                    <a:pt x="37" y="555"/>
                  </a:lnTo>
                  <a:lnTo>
                    <a:pt x="35" y="556"/>
                  </a:lnTo>
                  <a:lnTo>
                    <a:pt x="33" y="556"/>
                  </a:lnTo>
                  <a:lnTo>
                    <a:pt x="30" y="557"/>
                  </a:lnTo>
                  <a:lnTo>
                    <a:pt x="26" y="557"/>
                  </a:lnTo>
                  <a:lnTo>
                    <a:pt x="25" y="558"/>
                  </a:lnTo>
                  <a:lnTo>
                    <a:pt x="24" y="558"/>
                  </a:lnTo>
                  <a:lnTo>
                    <a:pt x="23" y="559"/>
                  </a:lnTo>
                  <a:lnTo>
                    <a:pt x="22" y="559"/>
                  </a:lnTo>
                  <a:lnTo>
                    <a:pt x="20" y="560"/>
                  </a:lnTo>
                  <a:lnTo>
                    <a:pt x="19" y="560"/>
                  </a:lnTo>
                  <a:lnTo>
                    <a:pt x="18" y="560"/>
                  </a:lnTo>
                  <a:lnTo>
                    <a:pt x="18" y="561"/>
                  </a:lnTo>
                  <a:lnTo>
                    <a:pt x="17" y="562"/>
                  </a:lnTo>
                  <a:lnTo>
                    <a:pt x="16" y="563"/>
                  </a:lnTo>
                  <a:lnTo>
                    <a:pt x="15" y="563"/>
                  </a:lnTo>
                  <a:lnTo>
                    <a:pt x="14" y="563"/>
                  </a:lnTo>
                  <a:lnTo>
                    <a:pt x="12" y="563"/>
                  </a:lnTo>
                  <a:lnTo>
                    <a:pt x="12" y="564"/>
                  </a:lnTo>
                  <a:lnTo>
                    <a:pt x="11" y="565"/>
                  </a:lnTo>
                  <a:lnTo>
                    <a:pt x="10" y="565"/>
                  </a:lnTo>
                  <a:lnTo>
                    <a:pt x="8" y="567"/>
                  </a:lnTo>
                  <a:lnTo>
                    <a:pt x="7" y="567"/>
                  </a:lnTo>
                  <a:lnTo>
                    <a:pt x="6" y="567"/>
                  </a:lnTo>
                  <a:lnTo>
                    <a:pt x="5" y="568"/>
                  </a:lnTo>
                  <a:lnTo>
                    <a:pt x="5" y="569"/>
                  </a:lnTo>
                  <a:lnTo>
                    <a:pt x="3" y="571"/>
                  </a:lnTo>
                  <a:lnTo>
                    <a:pt x="3" y="572"/>
                  </a:lnTo>
                  <a:lnTo>
                    <a:pt x="2" y="571"/>
                  </a:lnTo>
                  <a:lnTo>
                    <a:pt x="2" y="570"/>
                  </a:lnTo>
                  <a:lnTo>
                    <a:pt x="1" y="568"/>
                  </a:lnTo>
                  <a:lnTo>
                    <a:pt x="1" y="567"/>
                  </a:lnTo>
                  <a:lnTo>
                    <a:pt x="2" y="566"/>
                  </a:lnTo>
                  <a:lnTo>
                    <a:pt x="3" y="566"/>
                  </a:lnTo>
                  <a:lnTo>
                    <a:pt x="3" y="565"/>
                  </a:lnTo>
                  <a:lnTo>
                    <a:pt x="3" y="563"/>
                  </a:lnTo>
                  <a:lnTo>
                    <a:pt x="3" y="562"/>
                  </a:lnTo>
                  <a:lnTo>
                    <a:pt x="2" y="561"/>
                  </a:lnTo>
                  <a:lnTo>
                    <a:pt x="2" y="560"/>
                  </a:lnTo>
                  <a:lnTo>
                    <a:pt x="1" y="559"/>
                  </a:lnTo>
                  <a:lnTo>
                    <a:pt x="2" y="558"/>
                  </a:lnTo>
                  <a:lnTo>
                    <a:pt x="2" y="556"/>
                  </a:lnTo>
                  <a:lnTo>
                    <a:pt x="3" y="555"/>
                  </a:lnTo>
                  <a:lnTo>
                    <a:pt x="4" y="554"/>
                  </a:lnTo>
                  <a:lnTo>
                    <a:pt x="4" y="553"/>
                  </a:lnTo>
                  <a:lnTo>
                    <a:pt x="3" y="552"/>
                  </a:lnTo>
                  <a:lnTo>
                    <a:pt x="3" y="550"/>
                  </a:lnTo>
                  <a:lnTo>
                    <a:pt x="2" y="549"/>
                  </a:lnTo>
                  <a:lnTo>
                    <a:pt x="2" y="548"/>
                  </a:lnTo>
                  <a:lnTo>
                    <a:pt x="2" y="546"/>
                  </a:lnTo>
                  <a:lnTo>
                    <a:pt x="2" y="545"/>
                  </a:lnTo>
                  <a:lnTo>
                    <a:pt x="2" y="543"/>
                  </a:lnTo>
                  <a:lnTo>
                    <a:pt x="2" y="541"/>
                  </a:lnTo>
                  <a:lnTo>
                    <a:pt x="1" y="541"/>
                  </a:lnTo>
                  <a:lnTo>
                    <a:pt x="1" y="540"/>
                  </a:lnTo>
                  <a:lnTo>
                    <a:pt x="2" y="538"/>
                  </a:lnTo>
                  <a:lnTo>
                    <a:pt x="2" y="537"/>
                  </a:lnTo>
                  <a:lnTo>
                    <a:pt x="0" y="536"/>
                  </a:lnTo>
                  <a:lnTo>
                    <a:pt x="0" y="535"/>
                  </a:lnTo>
                  <a:lnTo>
                    <a:pt x="1" y="534"/>
                  </a:lnTo>
                  <a:lnTo>
                    <a:pt x="1" y="533"/>
                  </a:lnTo>
                  <a:lnTo>
                    <a:pt x="1" y="532"/>
                  </a:lnTo>
                  <a:lnTo>
                    <a:pt x="1" y="531"/>
                  </a:lnTo>
                  <a:lnTo>
                    <a:pt x="2" y="530"/>
                  </a:lnTo>
                  <a:lnTo>
                    <a:pt x="2" y="529"/>
                  </a:lnTo>
                  <a:lnTo>
                    <a:pt x="3" y="528"/>
                  </a:lnTo>
                  <a:lnTo>
                    <a:pt x="4" y="528"/>
                  </a:lnTo>
                  <a:lnTo>
                    <a:pt x="5" y="526"/>
                  </a:lnTo>
                  <a:lnTo>
                    <a:pt x="5" y="525"/>
                  </a:lnTo>
                  <a:lnTo>
                    <a:pt x="5" y="524"/>
                  </a:lnTo>
                  <a:lnTo>
                    <a:pt x="6" y="522"/>
                  </a:lnTo>
                  <a:lnTo>
                    <a:pt x="7" y="521"/>
                  </a:lnTo>
                  <a:lnTo>
                    <a:pt x="7" y="520"/>
                  </a:lnTo>
                  <a:lnTo>
                    <a:pt x="7" y="519"/>
                  </a:lnTo>
                  <a:lnTo>
                    <a:pt x="8" y="519"/>
                  </a:lnTo>
                  <a:lnTo>
                    <a:pt x="9" y="519"/>
                  </a:lnTo>
                  <a:lnTo>
                    <a:pt x="10" y="519"/>
                  </a:lnTo>
                  <a:lnTo>
                    <a:pt x="11" y="520"/>
                  </a:lnTo>
                  <a:lnTo>
                    <a:pt x="12" y="520"/>
                  </a:lnTo>
                  <a:lnTo>
                    <a:pt x="13" y="520"/>
                  </a:lnTo>
                  <a:lnTo>
                    <a:pt x="13" y="519"/>
                  </a:lnTo>
                  <a:lnTo>
                    <a:pt x="14" y="518"/>
                  </a:lnTo>
                  <a:lnTo>
                    <a:pt x="13" y="517"/>
                  </a:lnTo>
                  <a:lnTo>
                    <a:pt x="13" y="515"/>
                  </a:lnTo>
                  <a:lnTo>
                    <a:pt x="11" y="513"/>
                  </a:lnTo>
                  <a:lnTo>
                    <a:pt x="10" y="510"/>
                  </a:lnTo>
                  <a:lnTo>
                    <a:pt x="10" y="509"/>
                  </a:lnTo>
                  <a:lnTo>
                    <a:pt x="10" y="508"/>
                  </a:lnTo>
                  <a:lnTo>
                    <a:pt x="11" y="508"/>
                  </a:lnTo>
                  <a:lnTo>
                    <a:pt x="11" y="507"/>
                  </a:lnTo>
                  <a:lnTo>
                    <a:pt x="12" y="507"/>
                  </a:lnTo>
                  <a:lnTo>
                    <a:pt x="13" y="507"/>
                  </a:lnTo>
                  <a:lnTo>
                    <a:pt x="14" y="507"/>
                  </a:lnTo>
                  <a:lnTo>
                    <a:pt x="16" y="508"/>
                  </a:lnTo>
                  <a:lnTo>
                    <a:pt x="17" y="508"/>
                  </a:lnTo>
                  <a:lnTo>
                    <a:pt x="21" y="510"/>
                  </a:lnTo>
                  <a:lnTo>
                    <a:pt x="22" y="511"/>
                  </a:lnTo>
                  <a:lnTo>
                    <a:pt x="23" y="510"/>
                  </a:lnTo>
                  <a:lnTo>
                    <a:pt x="24" y="510"/>
                  </a:lnTo>
                  <a:lnTo>
                    <a:pt x="24" y="509"/>
                  </a:lnTo>
                  <a:lnTo>
                    <a:pt x="24" y="508"/>
                  </a:lnTo>
                  <a:lnTo>
                    <a:pt x="23" y="507"/>
                  </a:lnTo>
                  <a:lnTo>
                    <a:pt x="23" y="506"/>
                  </a:lnTo>
                  <a:lnTo>
                    <a:pt x="20" y="505"/>
                  </a:lnTo>
                  <a:lnTo>
                    <a:pt x="20" y="504"/>
                  </a:lnTo>
                  <a:lnTo>
                    <a:pt x="19" y="503"/>
                  </a:lnTo>
                  <a:lnTo>
                    <a:pt x="19" y="502"/>
                  </a:lnTo>
                  <a:lnTo>
                    <a:pt x="19" y="501"/>
                  </a:lnTo>
                  <a:lnTo>
                    <a:pt x="20" y="500"/>
                  </a:lnTo>
                  <a:lnTo>
                    <a:pt x="21" y="499"/>
                  </a:lnTo>
                  <a:lnTo>
                    <a:pt x="22" y="498"/>
                  </a:lnTo>
                  <a:lnTo>
                    <a:pt x="22" y="496"/>
                  </a:lnTo>
                  <a:lnTo>
                    <a:pt x="23" y="495"/>
                  </a:lnTo>
                  <a:lnTo>
                    <a:pt x="23" y="494"/>
                  </a:lnTo>
                  <a:lnTo>
                    <a:pt x="23" y="493"/>
                  </a:lnTo>
                  <a:lnTo>
                    <a:pt x="24" y="491"/>
                  </a:lnTo>
                  <a:lnTo>
                    <a:pt x="25" y="490"/>
                  </a:lnTo>
                  <a:lnTo>
                    <a:pt x="25" y="489"/>
                  </a:lnTo>
                  <a:lnTo>
                    <a:pt x="26" y="488"/>
                  </a:lnTo>
                  <a:lnTo>
                    <a:pt x="28" y="487"/>
                  </a:lnTo>
                  <a:lnTo>
                    <a:pt x="28" y="486"/>
                  </a:lnTo>
                  <a:lnTo>
                    <a:pt x="29" y="486"/>
                  </a:lnTo>
                  <a:lnTo>
                    <a:pt x="30" y="486"/>
                  </a:lnTo>
                  <a:lnTo>
                    <a:pt x="31" y="485"/>
                  </a:lnTo>
                  <a:lnTo>
                    <a:pt x="33" y="484"/>
                  </a:lnTo>
                  <a:lnTo>
                    <a:pt x="33" y="483"/>
                  </a:lnTo>
                  <a:lnTo>
                    <a:pt x="33" y="481"/>
                  </a:lnTo>
                  <a:lnTo>
                    <a:pt x="33" y="480"/>
                  </a:lnTo>
                  <a:lnTo>
                    <a:pt x="34" y="479"/>
                  </a:lnTo>
                  <a:lnTo>
                    <a:pt x="35" y="478"/>
                  </a:lnTo>
                  <a:lnTo>
                    <a:pt x="36" y="478"/>
                  </a:lnTo>
                  <a:lnTo>
                    <a:pt x="38" y="477"/>
                  </a:lnTo>
                  <a:lnTo>
                    <a:pt x="40" y="477"/>
                  </a:lnTo>
                  <a:lnTo>
                    <a:pt x="41" y="476"/>
                  </a:lnTo>
                  <a:lnTo>
                    <a:pt x="40" y="474"/>
                  </a:lnTo>
                  <a:lnTo>
                    <a:pt x="40" y="473"/>
                  </a:lnTo>
                  <a:lnTo>
                    <a:pt x="41" y="473"/>
                  </a:lnTo>
                  <a:lnTo>
                    <a:pt x="43" y="473"/>
                  </a:lnTo>
                  <a:lnTo>
                    <a:pt x="44" y="473"/>
                  </a:lnTo>
                  <a:lnTo>
                    <a:pt x="45" y="473"/>
                  </a:lnTo>
                  <a:lnTo>
                    <a:pt x="47" y="473"/>
                  </a:lnTo>
                  <a:lnTo>
                    <a:pt x="48" y="474"/>
                  </a:lnTo>
                  <a:lnTo>
                    <a:pt x="50" y="474"/>
                  </a:lnTo>
                  <a:lnTo>
                    <a:pt x="50" y="473"/>
                  </a:lnTo>
                  <a:lnTo>
                    <a:pt x="51" y="473"/>
                  </a:lnTo>
                  <a:lnTo>
                    <a:pt x="51" y="472"/>
                  </a:lnTo>
                  <a:lnTo>
                    <a:pt x="53" y="471"/>
                  </a:lnTo>
                  <a:lnTo>
                    <a:pt x="54" y="471"/>
                  </a:lnTo>
                  <a:lnTo>
                    <a:pt x="55" y="470"/>
                  </a:lnTo>
                  <a:lnTo>
                    <a:pt x="56" y="468"/>
                  </a:lnTo>
                  <a:lnTo>
                    <a:pt x="57" y="467"/>
                  </a:lnTo>
                  <a:lnTo>
                    <a:pt x="58" y="465"/>
                  </a:lnTo>
                  <a:lnTo>
                    <a:pt x="59" y="463"/>
                  </a:lnTo>
                  <a:lnTo>
                    <a:pt x="59" y="461"/>
                  </a:lnTo>
                  <a:lnTo>
                    <a:pt x="59" y="460"/>
                  </a:lnTo>
                  <a:lnTo>
                    <a:pt x="59" y="459"/>
                  </a:lnTo>
                  <a:lnTo>
                    <a:pt x="59" y="458"/>
                  </a:lnTo>
                  <a:lnTo>
                    <a:pt x="59" y="457"/>
                  </a:lnTo>
                  <a:lnTo>
                    <a:pt x="58" y="455"/>
                  </a:lnTo>
                  <a:lnTo>
                    <a:pt x="58" y="454"/>
                  </a:lnTo>
                  <a:lnTo>
                    <a:pt x="58" y="453"/>
                  </a:lnTo>
                  <a:lnTo>
                    <a:pt x="59" y="453"/>
                  </a:lnTo>
                  <a:lnTo>
                    <a:pt x="59" y="452"/>
                  </a:lnTo>
                  <a:lnTo>
                    <a:pt x="60" y="452"/>
                  </a:lnTo>
                  <a:lnTo>
                    <a:pt x="62" y="451"/>
                  </a:lnTo>
                  <a:lnTo>
                    <a:pt x="63" y="451"/>
                  </a:lnTo>
                  <a:lnTo>
                    <a:pt x="64" y="451"/>
                  </a:lnTo>
                  <a:lnTo>
                    <a:pt x="65" y="449"/>
                  </a:lnTo>
                  <a:lnTo>
                    <a:pt x="66" y="448"/>
                  </a:lnTo>
                  <a:lnTo>
                    <a:pt x="66" y="447"/>
                  </a:lnTo>
                  <a:lnTo>
                    <a:pt x="68" y="442"/>
                  </a:lnTo>
                  <a:lnTo>
                    <a:pt x="69" y="442"/>
                  </a:lnTo>
                  <a:lnTo>
                    <a:pt x="71" y="442"/>
                  </a:lnTo>
                  <a:lnTo>
                    <a:pt x="72" y="441"/>
                  </a:lnTo>
                  <a:lnTo>
                    <a:pt x="73" y="440"/>
                  </a:lnTo>
                  <a:lnTo>
                    <a:pt x="73" y="439"/>
                  </a:lnTo>
                  <a:lnTo>
                    <a:pt x="74" y="439"/>
                  </a:lnTo>
                  <a:lnTo>
                    <a:pt x="74" y="437"/>
                  </a:lnTo>
                  <a:lnTo>
                    <a:pt x="75" y="435"/>
                  </a:lnTo>
                  <a:lnTo>
                    <a:pt x="76" y="434"/>
                  </a:lnTo>
                  <a:lnTo>
                    <a:pt x="77" y="431"/>
                  </a:lnTo>
                  <a:lnTo>
                    <a:pt x="79" y="430"/>
                  </a:lnTo>
                  <a:lnTo>
                    <a:pt x="79" y="429"/>
                  </a:lnTo>
                  <a:lnTo>
                    <a:pt x="80" y="428"/>
                  </a:lnTo>
                  <a:lnTo>
                    <a:pt x="81" y="428"/>
                  </a:lnTo>
                  <a:lnTo>
                    <a:pt x="82" y="428"/>
                  </a:lnTo>
                  <a:lnTo>
                    <a:pt x="83" y="428"/>
                  </a:lnTo>
                  <a:lnTo>
                    <a:pt x="84" y="428"/>
                  </a:lnTo>
                  <a:lnTo>
                    <a:pt x="85" y="427"/>
                  </a:lnTo>
                  <a:lnTo>
                    <a:pt x="86" y="427"/>
                  </a:lnTo>
                  <a:lnTo>
                    <a:pt x="87" y="427"/>
                  </a:lnTo>
                  <a:lnTo>
                    <a:pt x="88" y="428"/>
                  </a:lnTo>
                  <a:lnTo>
                    <a:pt x="90" y="427"/>
                  </a:lnTo>
                  <a:lnTo>
                    <a:pt x="91" y="427"/>
                  </a:lnTo>
                  <a:lnTo>
                    <a:pt x="93" y="426"/>
                  </a:lnTo>
                  <a:lnTo>
                    <a:pt x="94" y="426"/>
                  </a:lnTo>
                  <a:lnTo>
                    <a:pt x="95" y="426"/>
                  </a:lnTo>
                  <a:lnTo>
                    <a:pt x="96" y="426"/>
                  </a:lnTo>
                  <a:lnTo>
                    <a:pt x="99" y="427"/>
                  </a:lnTo>
                  <a:lnTo>
                    <a:pt x="101" y="427"/>
                  </a:lnTo>
                  <a:lnTo>
                    <a:pt x="102" y="427"/>
                  </a:lnTo>
                  <a:lnTo>
                    <a:pt x="103" y="427"/>
                  </a:lnTo>
                  <a:lnTo>
                    <a:pt x="104" y="426"/>
                  </a:lnTo>
                  <a:lnTo>
                    <a:pt x="106" y="425"/>
                  </a:lnTo>
                  <a:lnTo>
                    <a:pt x="106" y="424"/>
                  </a:lnTo>
                  <a:lnTo>
                    <a:pt x="107" y="423"/>
                  </a:lnTo>
                  <a:lnTo>
                    <a:pt x="107" y="422"/>
                  </a:lnTo>
                  <a:lnTo>
                    <a:pt x="108" y="421"/>
                  </a:lnTo>
                  <a:lnTo>
                    <a:pt x="109" y="420"/>
                  </a:lnTo>
                  <a:lnTo>
                    <a:pt x="110" y="420"/>
                  </a:lnTo>
                  <a:lnTo>
                    <a:pt x="111" y="420"/>
                  </a:lnTo>
                  <a:lnTo>
                    <a:pt x="112" y="421"/>
                  </a:lnTo>
                  <a:lnTo>
                    <a:pt x="113" y="421"/>
                  </a:lnTo>
                  <a:lnTo>
                    <a:pt x="114" y="422"/>
                  </a:lnTo>
                  <a:lnTo>
                    <a:pt x="116" y="422"/>
                  </a:lnTo>
                  <a:lnTo>
                    <a:pt x="117" y="423"/>
                  </a:lnTo>
                  <a:lnTo>
                    <a:pt x="118" y="423"/>
                  </a:lnTo>
                  <a:lnTo>
                    <a:pt x="120" y="423"/>
                  </a:lnTo>
                  <a:lnTo>
                    <a:pt x="121" y="423"/>
                  </a:lnTo>
                  <a:lnTo>
                    <a:pt x="122" y="423"/>
                  </a:lnTo>
                  <a:lnTo>
                    <a:pt x="122" y="422"/>
                  </a:lnTo>
                  <a:lnTo>
                    <a:pt x="123" y="422"/>
                  </a:lnTo>
                  <a:lnTo>
                    <a:pt x="124" y="422"/>
                  </a:lnTo>
                  <a:lnTo>
                    <a:pt x="125" y="423"/>
                  </a:lnTo>
                  <a:lnTo>
                    <a:pt x="126" y="423"/>
                  </a:lnTo>
                  <a:lnTo>
                    <a:pt x="128" y="425"/>
                  </a:lnTo>
                  <a:lnTo>
                    <a:pt x="129" y="425"/>
                  </a:lnTo>
                  <a:lnTo>
                    <a:pt x="131" y="426"/>
                  </a:lnTo>
                  <a:lnTo>
                    <a:pt x="132" y="426"/>
                  </a:lnTo>
                  <a:lnTo>
                    <a:pt x="133" y="426"/>
                  </a:lnTo>
                  <a:lnTo>
                    <a:pt x="133" y="425"/>
                  </a:lnTo>
                  <a:lnTo>
                    <a:pt x="134" y="424"/>
                  </a:lnTo>
                  <a:lnTo>
                    <a:pt x="134" y="423"/>
                  </a:lnTo>
                  <a:lnTo>
                    <a:pt x="135" y="423"/>
                  </a:lnTo>
                  <a:lnTo>
                    <a:pt x="136" y="423"/>
                  </a:lnTo>
                  <a:lnTo>
                    <a:pt x="137" y="423"/>
                  </a:lnTo>
                  <a:lnTo>
                    <a:pt x="138" y="423"/>
                  </a:lnTo>
                  <a:lnTo>
                    <a:pt x="139" y="423"/>
                  </a:lnTo>
                  <a:lnTo>
                    <a:pt x="141" y="422"/>
                  </a:lnTo>
                  <a:lnTo>
                    <a:pt x="141" y="421"/>
                  </a:lnTo>
                  <a:lnTo>
                    <a:pt x="142" y="421"/>
                  </a:lnTo>
                  <a:lnTo>
                    <a:pt x="144" y="421"/>
                  </a:lnTo>
                  <a:lnTo>
                    <a:pt x="145" y="421"/>
                  </a:lnTo>
                  <a:lnTo>
                    <a:pt x="146" y="422"/>
                  </a:lnTo>
                  <a:lnTo>
                    <a:pt x="147" y="422"/>
                  </a:lnTo>
                  <a:lnTo>
                    <a:pt x="148" y="422"/>
                  </a:lnTo>
                  <a:lnTo>
                    <a:pt x="148" y="421"/>
                  </a:lnTo>
                  <a:lnTo>
                    <a:pt x="147" y="420"/>
                  </a:lnTo>
                  <a:lnTo>
                    <a:pt x="147" y="419"/>
                  </a:lnTo>
                  <a:lnTo>
                    <a:pt x="146" y="419"/>
                  </a:lnTo>
                  <a:lnTo>
                    <a:pt x="147" y="418"/>
                  </a:lnTo>
                  <a:lnTo>
                    <a:pt x="148" y="417"/>
                  </a:lnTo>
                  <a:lnTo>
                    <a:pt x="151" y="417"/>
                  </a:lnTo>
                  <a:lnTo>
                    <a:pt x="153" y="417"/>
                  </a:lnTo>
                  <a:lnTo>
                    <a:pt x="155" y="417"/>
                  </a:lnTo>
                  <a:lnTo>
                    <a:pt x="156" y="417"/>
                  </a:lnTo>
                  <a:lnTo>
                    <a:pt x="157" y="417"/>
                  </a:lnTo>
                  <a:lnTo>
                    <a:pt x="157" y="416"/>
                  </a:lnTo>
                  <a:lnTo>
                    <a:pt x="158" y="416"/>
                  </a:lnTo>
                  <a:lnTo>
                    <a:pt x="158" y="415"/>
                  </a:lnTo>
                  <a:lnTo>
                    <a:pt x="158" y="414"/>
                  </a:lnTo>
                  <a:lnTo>
                    <a:pt x="158" y="413"/>
                  </a:lnTo>
                  <a:lnTo>
                    <a:pt x="158" y="412"/>
                  </a:lnTo>
                  <a:lnTo>
                    <a:pt x="159" y="412"/>
                  </a:lnTo>
                  <a:lnTo>
                    <a:pt x="161" y="412"/>
                  </a:lnTo>
                  <a:lnTo>
                    <a:pt x="162" y="412"/>
                  </a:lnTo>
                  <a:lnTo>
                    <a:pt x="163" y="412"/>
                  </a:lnTo>
                  <a:lnTo>
                    <a:pt x="163" y="413"/>
                  </a:lnTo>
                  <a:lnTo>
                    <a:pt x="164" y="413"/>
                  </a:lnTo>
                  <a:lnTo>
                    <a:pt x="164" y="414"/>
                  </a:lnTo>
                  <a:lnTo>
                    <a:pt x="163" y="415"/>
                  </a:lnTo>
                  <a:lnTo>
                    <a:pt x="163" y="416"/>
                  </a:lnTo>
                  <a:lnTo>
                    <a:pt x="163" y="418"/>
                  </a:lnTo>
                  <a:lnTo>
                    <a:pt x="164" y="419"/>
                  </a:lnTo>
                  <a:lnTo>
                    <a:pt x="166" y="421"/>
                  </a:lnTo>
                  <a:lnTo>
                    <a:pt x="167" y="423"/>
                  </a:lnTo>
                  <a:lnTo>
                    <a:pt x="168" y="424"/>
                  </a:lnTo>
                  <a:lnTo>
                    <a:pt x="169" y="425"/>
                  </a:lnTo>
                  <a:lnTo>
                    <a:pt x="169" y="427"/>
                  </a:lnTo>
                  <a:lnTo>
                    <a:pt x="170" y="428"/>
                  </a:lnTo>
                  <a:lnTo>
                    <a:pt x="171" y="428"/>
                  </a:lnTo>
                  <a:lnTo>
                    <a:pt x="171" y="429"/>
                  </a:lnTo>
                  <a:lnTo>
                    <a:pt x="172" y="429"/>
                  </a:lnTo>
                  <a:lnTo>
                    <a:pt x="173" y="429"/>
                  </a:lnTo>
                  <a:lnTo>
                    <a:pt x="174" y="428"/>
                  </a:lnTo>
                  <a:lnTo>
                    <a:pt x="175" y="427"/>
                  </a:lnTo>
                  <a:lnTo>
                    <a:pt x="175" y="426"/>
                  </a:lnTo>
                  <a:lnTo>
                    <a:pt x="176" y="425"/>
                  </a:lnTo>
                  <a:lnTo>
                    <a:pt x="177" y="424"/>
                  </a:lnTo>
                  <a:lnTo>
                    <a:pt x="178" y="422"/>
                  </a:lnTo>
                  <a:lnTo>
                    <a:pt x="179" y="421"/>
                  </a:lnTo>
                  <a:lnTo>
                    <a:pt x="179" y="420"/>
                  </a:lnTo>
                  <a:lnTo>
                    <a:pt x="180" y="420"/>
                  </a:lnTo>
                  <a:lnTo>
                    <a:pt x="181" y="420"/>
                  </a:lnTo>
                  <a:lnTo>
                    <a:pt x="182" y="421"/>
                  </a:lnTo>
                  <a:lnTo>
                    <a:pt x="183" y="421"/>
                  </a:lnTo>
                  <a:lnTo>
                    <a:pt x="183" y="420"/>
                  </a:lnTo>
                  <a:lnTo>
                    <a:pt x="183" y="419"/>
                  </a:lnTo>
                  <a:lnTo>
                    <a:pt x="184" y="418"/>
                  </a:lnTo>
                  <a:lnTo>
                    <a:pt x="184" y="417"/>
                  </a:lnTo>
                  <a:lnTo>
                    <a:pt x="185" y="417"/>
                  </a:lnTo>
                  <a:lnTo>
                    <a:pt x="187" y="417"/>
                  </a:lnTo>
                  <a:lnTo>
                    <a:pt x="188" y="416"/>
                  </a:lnTo>
                  <a:lnTo>
                    <a:pt x="188" y="415"/>
                  </a:lnTo>
                  <a:lnTo>
                    <a:pt x="189" y="414"/>
                  </a:lnTo>
                  <a:lnTo>
                    <a:pt x="189" y="413"/>
                  </a:lnTo>
                  <a:lnTo>
                    <a:pt x="190" y="412"/>
                  </a:lnTo>
                  <a:lnTo>
                    <a:pt x="191" y="411"/>
                  </a:lnTo>
                  <a:lnTo>
                    <a:pt x="192" y="410"/>
                  </a:lnTo>
                  <a:lnTo>
                    <a:pt x="193" y="410"/>
                  </a:lnTo>
                  <a:lnTo>
                    <a:pt x="193" y="409"/>
                  </a:lnTo>
                  <a:lnTo>
                    <a:pt x="194" y="409"/>
                  </a:lnTo>
                  <a:lnTo>
                    <a:pt x="194" y="408"/>
                  </a:lnTo>
                  <a:lnTo>
                    <a:pt x="193" y="407"/>
                  </a:lnTo>
                  <a:lnTo>
                    <a:pt x="192" y="406"/>
                  </a:lnTo>
                  <a:lnTo>
                    <a:pt x="192" y="405"/>
                  </a:lnTo>
                  <a:lnTo>
                    <a:pt x="193" y="405"/>
                  </a:lnTo>
                  <a:lnTo>
                    <a:pt x="194" y="406"/>
                  </a:lnTo>
                  <a:lnTo>
                    <a:pt x="195" y="406"/>
                  </a:lnTo>
                  <a:lnTo>
                    <a:pt x="196" y="406"/>
                  </a:lnTo>
                  <a:lnTo>
                    <a:pt x="197" y="406"/>
                  </a:lnTo>
                  <a:lnTo>
                    <a:pt x="197" y="405"/>
                  </a:lnTo>
                  <a:lnTo>
                    <a:pt x="198" y="405"/>
                  </a:lnTo>
                  <a:lnTo>
                    <a:pt x="198" y="404"/>
                  </a:lnTo>
                  <a:lnTo>
                    <a:pt x="199" y="404"/>
                  </a:lnTo>
                  <a:lnTo>
                    <a:pt x="200" y="403"/>
                  </a:lnTo>
                  <a:lnTo>
                    <a:pt x="201" y="402"/>
                  </a:lnTo>
                  <a:lnTo>
                    <a:pt x="201" y="403"/>
                  </a:lnTo>
                  <a:lnTo>
                    <a:pt x="202" y="403"/>
                  </a:lnTo>
                  <a:lnTo>
                    <a:pt x="203" y="403"/>
                  </a:lnTo>
                  <a:lnTo>
                    <a:pt x="202" y="403"/>
                  </a:lnTo>
                  <a:lnTo>
                    <a:pt x="202" y="404"/>
                  </a:lnTo>
                  <a:lnTo>
                    <a:pt x="203" y="405"/>
                  </a:lnTo>
                  <a:lnTo>
                    <a:pt x="203" y="404"/>
                  </a:lnTo>
                  <a:lnTo>
                    <a:pt x="204" y="405"/>
                  </a:lnTo>
                  <a:lnTo>
                    <a:pt x="205" y="405"/>
                  </a:lnTo>
                  <a:lnTo>
                    <a:pt x="205" y="406"/>
                  </a:lnTo>
                  <a:lnTo>
                    <a:pt x="206" y="406"/>
                  </a:lnTo>
                  <a:lnTo>
                    <a:pt x="207" y="405"/>
                  </a:lnTo>
                  <a:lnTo>
                    <a:pt x="208" y="405"/>
                  </a:lnTo>
                  <a:lnTo>
                    <a:pt x="208" y="404"/>
                  </a:lnTo>
                  <a:lnTo>
                    <a:pt x="209" y="404"/>
                  </a:lnTo>
                  <a:lnTo>
                    <a:pt x="209" y="403"/>
                  </a:lnTo>
                  <a:lnTo>
                    <a:pt x="209" y="402"/>
                  </a:lnTo>
                  <a:lnTo>
                    <a:pt x="210" y="402"/>
                  </a:lnTo>
                  <a:lnTo>
                    <a:pt x="211" y="401"/>
                  </a:lnTo>
                  <a:lnTo>
                    <a:pt x="212" y="402"/>
                  </a:lnTo>
                  <a:lnTo>
                    <a:pt x="213" y="402"/>
                  </a:lnTo>
                  <a:lnTo>
                    <a:pt x="214" y="402"/>
                  </a:lnTo>
                  <a:lnTo>
                    <a:pt x="214" y="401"/>
                  </a:lnTo>
                  <a:lnTo>
                    <a:pt x="215" y="401"/>
                  </a:lnTo>
                  <a:lnTo>
                    <a:pt x="215" y="400"/>
                  </a:lnTo>
                  <a:lnTo>
                    <a:pt x="215" y="399"/>
                  </a:lnTo>
                  <a:lnTo>
                    <a:pt x="216" y="399"/>
                  </a:lnTo>
                  <a:lnTo>
                    <a:pt x="217" y="398"/>
                  </a:lnTo>
                  <a:lnTo>
                    <a:pt x="218" y="397"/>
                  </a:lnTo>
                  <a:lnTo>
                    <a:pt x="219" y="396"/>
                  </a:lnTo>
                  <a:lnTo>
                    <a:pt x="220" y="396"/>
                  </a:lnTo>
                  <a:lnTo>
                    <a:pt x="220" y="395"/>
                  </a:lnTo>
                  <a:lnTo>
                    <a:pt x="222" y="396"/>
                  </a:lnTo>
                  <a:lnTo>
                    <a:pt x="223" y="396"/>
                  </a:lnTo>
                  <a:lnTo>
                    <a:pt x="223" y="397"/>
                  </a:lnTo>
                  <a:lnTo>
                    <a:pt x="225" y="397"/>
                  </a:lnTo>
                  <a:lnTo>
                    <a:pt x="226" y="397"/>
                  </a:lnTo>
                  <a:lnTo>
                    <a:pt x="226" y="398"/>
                  </a:lnTo>
                  <a:lnTo>
                    <a:pt x="226" y="399"/>
                  </a:lnTo>
                  <a:lnTo>
                    <a:pt x="227" y="399"/>
                  </a:lnTo>
                  <a:lnTo>
                    <a:pt x="228" y="399"/>
                  </a:lnTo>
                  <a:lnTo>
                    <a:pt x="228" y="400"/>
                  </a:lnTo>
                  <a:lnTo>
                    <a:pt x="230" y="400"/>
                  </a:lnTo>
                  <a:lnTo>
                    <a:pt x="231" y="400"/>
                  </a:lnTo>
                  <a:lnTo>
                    <a:pt x="231" y="401"/>
                  </a:lnTo>
                  <a:lnTo>
                    <a:pt x="231" y="404"/>
                  </a:lnTo>
                  <a:lnTo>
                    <a:pt x="232" y="404"/>
                  </a:lnTo>
                  <a:lnTo>
                    <a:pt x="233" y="403"/>
                  </a:lnTo>
                  <a:lnTo>
                    <a:pt x="234" y="402"/>
                  </a:lnTo>
                  <a:lnTo>
                    <a:pt x="235" y="401"/>
                  </a:lnTo>
                  <a:lnTo>
                    <a:pt x="236" y="402"/>
                  </a:lnTo>
                  <a:lnTo>
                    <a:pt x="238" y="401"/>
                  </a:lnTo>
                  <a:lnTo>
                    <a:pt x="239" y="401"/>
                  </a:lnTo>
                  <a:lnTo>
                    <a:pt x="241" y="402"/>
                  </a:lnTo>
                  <a:lnTo>
                    <a:pt x="243" y="401"/>
                  </a:lnTo>
                  <a:lnTo>
                    <a:pt x="244" y="402"/>
                  </a:lnTo>
                  <a:lnTo>
                    <a:pt x="245" y="402"/>
                  </a:lnTo>
                  <a:lnTo>
                    <a:pt x="245" y="401"/>
                  </a:lnTo>
                  <a:lnTo>
                    <a:pt x="246" y="401"/>
                  </a:lnTo>
                  <a:lnTo>
                    <a:pt x="247" y="402"/>
                  </a:lnTo>
                  <a:lnTo>
                    <a:pt x="247" y="401"/>
                  </a:lnTo>
                  <a:lnTo>
                    <a:pt x="248" y="401"/>
                  </a:lnTo>
                  <a:lnTo>
                    <a:pt x="249" y="401"/>
                  </a:lnTo>
                  <a:lnTo>
                    <a:pt x="250" y="401"/>
                  </a:lnTo>
                  <a:lnTo>
                    <a:pt x="250" y="400"/>
                  </a:lnTo>
                  <a:lnTo>
                    <a:pt x="251" y="400"/>
                  </a:lnTo>
                  <a:lnTo>
                    <a:pt x="253" y="400"/>
                  </a:lnTo>
                  <a:lnTo>
                    <a:pt x="254" y="400"/>
                  </a:lnTo>
                  <a:lnTo>
                    <a:pt x="255" y="400"/>
                  </a:lnTo>
                  <a:lnTo>
                    <a:pt x="256" y="400"/>
                  </a:lnTo>
                  <a:lnTo>
                    <a:pt x="258" y="400"/>
                  </a:lnTo>
                  <a:lnTo>
                    <a:pt x="259" y="400"/>
                  </a:lnTo>
                  <a:lnTo>
                    <a:pt x="258" y="402"/>
                  </a:lnTo>
                  <a:lnTo>
                    <a:pt x="259" y="402"/>
                  </a:lnTo>
                  <a:lnTo>
                    <a:pt x="260" y="403"/>
                  </a:lnTo>
                  <a:lnTo>
                    <a:pt x="261" y="403"/>
                  </a:lnTo>
                  <a:lnTo>
                    <a:pt x="262" y="404"/>
                  </a:lnTo>
                  <a:lnTo>
                    <a:pt x="263" y="404"/>
                  </a:lnTo>
                  <a:lnTo>
                    <a:pt x="264" y="403"/>
                  </a:lnTo>
                  <a:lnTo>
                    <a:pt x="265" y="403"/>
                  </a:lnTo>
                  <a:lnTo>
                    <a:pt x="265" y="404"/>
                  </a:lnTo>
                  <a:lnTo>
                    <a:pt x="265" y="405"/>
                  </a:lnTo>
                  <a:lnTo>
                    <a:pt x="265" y="406"/>
                  </a:lnTo>
                  <a:lnTo>
                    <a:pt x="265" y="407"/>
                  </a:lnTo>
                  <a:lnTo>
                    <a:pt x="266" y="406"/>
                  </a:lnTo>
                  <a:lnTo>
                    <a:pt x="267" y="406"/>
                  </a:lnTo>
                  <a:lnTo>
                    <a:pt x="268" y="405"/>
                  </a:lnTo>
                  <a:lnTo>
                    <a:pt x="269" y="404"/>
                  </a:lnTo>
                  <a:lnTo>
                    <a:pt x="270" y="404"/>
                  </a:lnTo>
                  <a:lnTo>
                    <a:pt x="270" y="405"/>
                  </a:lnTo>
                  <a:lnTo>
                    <a:pt x="271" y="405"/>
                  </a:lnTo>
                  <a:lnTo>
                    <a:pt x="272" y="405"/>
                  </a:lnTo>
                  <a:lnTo>
                    <a:pt x="272" y="404"/>
                  </a:lnTo>
                  <a:lnTo>
                    <a:pt x="273" y="404"/>
                  </a:lnTo>
                  <a:lnTo>
                    <a:pt x="273" y="405"/>
                  </a:lnTo>
                  <a:lnTo>
                    <a:pt x="273" y="406"/>
                  </a:lnTo>
                  <a:lnTo>
                    <a:pt x="274" y="406"/>
                  </a:lnTo>
                  <a:lnTo>
                    <a:pt x="275" y="406"/>
                  </a:lnTo>
                  <a:lnTo>
                    <a:pt x="277" y="406"/>
                  </a:lnTo>
                  <a:lnTo>
                    <a:pt x="278" y="406"/>
                  </a:lnTo>
                  <a:lnTo>
                    <a:pt x="279" y="406"/>
                  </a:lnTo>
                  <a:lnTo>
                    <a:pt x="281" y="408"/>
                  </a:lnTo>
                  <a:lnTo>
                    <a:pt x="282" y="408"/>
                  </a:lnTo>
                  <a:lnTo>
                    <a:pt x="283" y="408"/>
                  </a:lnTo>
                  <a:lnTo>
                    <a:pt x="283" y="407"/>
                  </a:lnTo>
                  <a:lnTo>
                    <a:pt x="282" y="407"/>
                  </a:lnTo>
                  <a:lnTo>
                    <a:pt x="282" y="406"/>
                  </a:lnTo>
                  <a:lnTo>
                    <a:pt x="283" y="405"/>
                  </a:lnTo>
                  <a:lnTo>
                    <a:pt x="285" y="405"/>
                  </a:lnTo>
                  <a:lnTo>
                    <a:pt x="285" y="404"/>
                  </a:lnTo>
                  <a:lnTo>
                    <a:pt x="286" y="403"/>
                  </a:lnTo>
                  <a:lnTo>
                    <a:pt x="286" y="402"/>
                  </a:lnTo>
                  <a:lnTo>
                    <a:pt x="287" y="402"/>
                  </a:lnTo>
                  <a:lnTo>
                    <a:pt x="288" y="402"/>
                  </a:lnTo>
                  <a:lnTo>
                    <a:pt x="288" y="403"/>
                  </a:lnTo>
                  <a:lnTo>
                    <a:pt x="288" y="404"/>
                  </a:lnTo>
                  <a:lnTo>
                    <a:pt x="289" y="404"/>
                  </a:lnTo>
                  <a:lnTo>
                    <a:pt x="292" y="404"/>
                  </a:lnTo>
                  <a:lnTo>
                    <a:pt x="291" y="405"/>
                  </a:lnTo>
                  <a:lnTo>
                    <a:pt x="291" y="406"/>
                  </a:lnTo>
                  <a:lnTo>
                    <a:pt x="292" y="406"/>
                  </a:lnTo>
                  <a:lnTo>
                    <a:pt x="293" y="406"/>
                  </a:lnTo>
                  <a:lnTo>
                    <a:pt x="294" y="407"/>
                  </a:lnTo>
                  <a:lnTo>
                    <a:pt x="294" y="406"/>
                  </a:lnTo>
                  <a:lnTo>
                    <a:pt x="295" y="407"/>
                  </a:lnTo>
                  <a:lnTo>
                    <a:pt x="296" y="407"/>
                  </a:lnTo>
                  <a:lnTo>
                    <a:pt x="297" y="408"/>
                  </a:lnTo>
                  <a:lnTo>
                    <a:pt x="297" y="407"/>
                  </a:lnTo>
                  <a:lnTo>
                    <a:pt x="298" y="408"/>
                  </a:lnTo>
                  <a:lnTo>
                    <a:pt x="298" y="409"/>
                  </a:lnTo>
                  <a:lnTo>
                    <a:pt x="298" y="410"/>
                  </a:lnTo>
                  <a:lnTo>
                    <a:pt x="299" y="411"/>
                  </a:lnTo>
                  <a:lnTo>
                    <a:pt x="299" y="412"/>
                  </a:lnTo>
                  <a:lnTo>
                    <a:pt x="300" y="412"/>
                  </a:lnTo>
                  <a:lnTo>
                    <a:pt x="301" y="412"/>
                  </a:lnTo>
                  <a:lnTo>
                    <a:pt x="301" y="413"/>
                  </a:lnTo>
                  <a:lnTo>
                    <a:pt x="302" y="413"/>
                  </a:lnTo>
                  <a:lnTo>
                    <a:pt x="303" y="414"/>
                  </a:lnTo>
                  <a:lnTo>
                    <a:pt x="304" y="414"/>
                  </a:lnTo>
                  <a:lnTo>
                    <a:pt x="306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8" y="413"/>
                  </a:lnTo>
                  <a:lnTo>
                    <a:pt x="309" y="414"/>
                  </a:lnTo>
                  <a:lnTo>
                    <a:pt x="309" y="415"/>
                  </a:lnTo>
                  <a:lnTo>
                    <a:pt x="310" y="415"/>
                  </a:lnTo>
                  <a:lnTo>
                    <a:pt x="311" y="415"/>
                  </a:lnTo>
                  <a:lnTo>
                    <a:pt x="311" y="416"/>
                  </a:lnTo>
                  <a:lnTo>
                    <a:pt x="312" y="416"/>
                  </a:lnTo>
                  <a:lnTo>
                    <a:pt x="312" y="417"/>
                  </a:lnTo>
                  <a:lnTo>
                    <a:pt x="313" y="418"/>
                  </a:lnTo>
                  <a:lnTo>
                    <a:pt x="314" y="417"/>
                  </a:lnTo>
                  <a:lnTo>
                    <a:pt x="315" y="417"/>
                  </a:lnTo>
                  <a:lnTo>
                    <a:pt x="316" y="418"/>
                  </a:lnTo>
                  <a:lnTo>
                    <a:pt x="315" y="418"/>
                  </a:lnTo>
                  <a:lnTo>
                    <a:pt x="315" y="419"/>
                  </a:lnTo>
                  <a:lnTo>
                    <a:pt x="315" y="420"/>
                  </a:lnTo>
                  <a:lnTo>
                    <a:pt x="316" y="420"/>
                  </a:lnTo>
                  <a:lnTo>
                    <a:pt x="317" y="420"/>
                  </a:lnTo>
                  <a:lnTo>
                    <a:pt x="317" y="421"/>
                  </a:lnTo>
                  <a:lnTo>
                    <a:pt x="317" y="422"/>
                  </a:lnTo>
                  <a:lnTo>
                    <a:pt x="317" y="423"/>
                  </a:lnTo>
                  <a:lnTo>
                    <a:pt x="318" y="423"/>
                  </a:lnTo>
                  <a:lnTo>
                    <a:pt x="318" y="422"/>
                  </a:lnTo>
                  <a:lnTo>
                    <a:pt x="319" y="422"/>
                  </a:lnTo>
                  <a:lnTo>
                    <a:pt x="320" y="422"/>
                  </a:lnTo>
                  <a:lnTo>
                    <a:pt x="320" y="421"/>
                  </a:lnTo>
                  <a:lnTo>
                    <a:pt x="320" y="420"/>
                  </a:lnTo>
                  <a:lnTo>
                    <a:pt x="321" y="420"/>
                  </a:lnTo>
                  <a:lnTo>
                    <a:pt x="322" y="420"/>
                  </a:lnTo>
                  <a:lnTo>
                    <a:pt x="323" y="420"/>
                  </a:lnTo>
                  <a:lnTo>
                    <a:pt x="324" y="421"/>
                  </a:lnTo>
                  <a:lnTo>
                    <a:pt x="324" y="420"/>
                  </a:lnTo>
                  <a:lnTo>
                    <a:pt x="325" y="420"/>
                  </a:lnTo>
                  <a:lnTo>
                    <a:pt x="325" y="421"/>
                  </a:lnTo>
                  <a:lnTo>
                    <a:pt x="326" y="421"/>
                  </a:lnTo>
                  <a:lnTo>
                    <a:pt x="327" y="420"/>
                  </a:lnTo>
                  <a:lnTo>
                    <a:pt x="327" y="419"/>
                  </a:lnTo>
                  <a:lnTo>
                    <a:pt x="326" y="419"/>
                  </a:lnTo>
                  <a:lnTo>
                    <a:pt x="327" y="419"/>
                  </a:lnTo>
                  <a:lnTo>
                    <a:pt x="327" y="418"/>
                  </a:lnTo>
                  <a:lnTo>
                    <a:pt x="327" y="417"/>
                  </a:lnTo>
                  <a:lnTo>
                    <a:pt x="328" y="417"/>
                  </a:lnTo>
                  <a:lnTo>
                    <a:pt x="329" y="419"/>
                  </a:lnTo>
                  <a:lnTo>
                    <a:pt x="330" y="419"/>
                  </a:lnTo>
                  <a:lnTo>
                    <a:pt x="330" y="418"/>
                  </a:lnTo>
                  <a:lnTo>
                    <a:pt x="330" y="417"/>
                  </a:lnTo>
                  <a:lnTo>
                    <a:pt x="330" y="416"/>
                  </a:lnTo>
                  <a:lnTo>
                    <a:pt x="330" y="415"/>
                  </a:lnTo>
                  <a:lnTo>
                    <a:pt x="330" y="414"/>
                  </a:lnTo>
                  <a:lnTo>
                    <a:pt x="332" y="414"/>
                  </a:lnTo>
                  <a:lnTo>
                    <a:pt x="332" y="413"/>
                  </a:lnTo>
                  <a:lnTo>
                    <a:pt x="333" y="413"/>
                  </a:lnTo>
                  <a:lnTo>
                    <a:pt x="333" y="414"/>
                  </a:lnTo>
                  <a:lnTo>
                    <a:pt x="334" y="414"/>
                  </a:lnTo>
                  <a:lnTo>
                    <a:pt x="334" y="415"/>
                  </a:lnTo>
                  <a:lnTo>
                    <a:pt x="335" y="415"/>
                  </a:lnTo>
                  <a:lnTo>
                    <a:pt x="335" y="416"/>
                  </a:lnTo>
                  <a:lnTo>
                    <a:pt x="336" y="416"/>
                  </a:lnTo>
                  <a:lnTo>
                    <a:pt x="336" y="415"/>
                  </a:lnTo>
                  <a:lnTo>
                    <a:pt x="337" y="415"/>
                  </a:lnTo>
                  <a:lnTo>
                    <a:pt x="338" y="415"/>
                  </a:lnTo>
                  <a:lnTo>
                    <a:pt x="339" y="415"/>
                  </a:lnTo>
                  <a:lnTo>
                    <a:pt x="339" y="414"/>
                  </a:lnTo>
                  <a:lnTo>
                    <a:pt x="338" y="414"/>
                  </a:lnTo>
                  <a:lnTo>
                    <a:pt x="338" y="413"/>
                  </a:lnTo>
                  <a:lnTo>
                    <a:pt x="339" y="412"/>
                  </a:lnTo>
                  <a:lnTo>
                    <a:pt x="340" y="411"/>
                  </a:lnTo>
                  <a:lnTo>
                    <a:pt x="340" y="412"/>
                  </a:lnTo>
                  <a:lnTo>
                    <a:pt x="341" y="411"/>
                  </a:lnTo>
                  <a:lnTo>
                    <a:pt x="340" y="411"/>
                  </a:lnTo>
                  <a:lnTo>
                    <a:pt x="340" y="410"/>
                  </a:lnTo>
                  <a:lnTo>
                    <a:pt x="341" y="410"/>
                  </a:lnTo>
                  <a:lnTo>
                    <a:pt x="342" y="410"/>
                  </a:lnTo>
                  <a:lnTo>
                    <a:pt x="343" y="412"/>
                  </a:lnTo>
                  <a:lnTo>
                    <a:pt x="344" y="412"/>
                  </a:lnTo>
                  <a:lnTo>
                    <a:pt x="345" y="410"/>
                  </a:lnTo>
                  <a:lnTo>
                    <a:pt x="346" y="409"/>
                  </a:lnTo>
                  <a:lnTo>
                    <a:pt x="346" y="410"/>
                  </a:lnTo>
                  <a:lnTo>
                    <a:pt x="347" y="410"/>
                  </a:lnTo>
                  <a:lnTo>
                    <a:pt x="348" y="409"/>
                  </a:lnTo>
                  <a:lnTo>
                    <a:pt x="348" y="407"/>
                  </a:lnTo>
                  <a:lnTo>
                    <a:pt x="349" y="407"/>
                  </a:lnTo>
                  <a:lnTo>
                    <a:pt x="350" y="407"/>
                  </a:lnTo>
                  <a:lnTo>
                    <a:pt x="349" y="408"/>
                  </a:lnTo>
                  <a:lnTo>
                    <a:pt x="351" y="407"/>
                  </a:lnTo>
                  <a:lnTo>
                    <a:pt x="351" y="408"/>
                  </a:lnTo>
                  <a:lnTo>
                    <a:pt x="352" y="406"/>
                  </a:lnTo>
                  <a:lnTo>
                    <a:pt x="353" y="406"/>
                  </a:lnTo>
                  <a:lnTo>
                    <a:pt x="353" y="405"/>
                  </a:lnTo>
                  <a:lnTo>
                    <a:pt x="352" y="405"/>
                  </a:lnTo>
                  <a:lnTo>
                    <a:pt x="352" y="404"/>
                  </a:lnTo>
                  <a:lnTo>
                    <a:pt x="351" y="403"/>
                  </a:lnTo>
                  <a:lnTo>
                    <a:pt x="351" y="402"/>
                  </a:lnTo>
                  <a:lnTo>
                    <a:pt x="352" y="401"/>
                  </a:lnTo>
                  <a:lnTo>
                    <a:pt x="353" y="401"/>
                  </a:lnTo>
                  <a:lnTo>
                    <a:pt x="353" y="400"/>
                  </a:lnTo>
                  <a:lnTo>
                    <a:pt x="352" y="400"/>
                  </a:lnTo>
                  <a:lnTo>
                    <a:pt x="353" y="399"/>
                  </a:lnTo>
                  <a:lnTo>
                    <a:pt x="353" y="400"/>
                  </a:lnTo>
                  <a:lnTo>
                    <a:pt x="354" y="400"/>
                  </a:lnTo>
                  <a:lnTo>
                    <a:pt x="355" y="400"/>
                  </a:lnTo>
                  <a:lnTo>
                    <a:pt x="354" y="399"/>
                  </a:lnTo>
                  <a:lnTo>
                    <a:pt x="354" y="398"/>
                  </a:lnTo>
                  <a:lnTo>
                    <a:pt x="355" y="398"/>
                  </a:lnTo>
                  <a:lnTo>
                    <a:pt x="356" y="397"/>
                  </a:lnTo>
                  <a:lnTo>
                    <a:pt x="357" y="397"/>
                  </a:lnTo>
                  <a:lnTo>
                    <a:pt x="356" y="397"/>
                  </a:lnTo>
                  <a:lnTo>
                    <a:pt x="356" y="396"/>
                  </a:lnTo>
                  <a:lnTo>
                    <a:pt x="357" y="396"/>
                  </a:lnTo>
                  <a:lnTo>
                    <a:pt x="358" y="396"/>
                  </a:lnTo>
                  <a:lnTo>
                    <a:pt x="358" y="395"/>
                  </a:lnTo>
                  <a:lnTo>
                    <a:pt x="358" y="394"/>
                  </a:lnTo>
                  <a:lnTo>
                    <a:pt x="359" y="395"/>
                  </a:lnTo>
                  <a:lnTo>
                    <a:pt x="360" y="394"/>
                  </a:lnTo>
                  <a:lnTo>
                    <a:pt x="361" y="394"/>
                  </a:lnTo>
                  <a:lnTo>
                    <a:pt x="361" y="393"/>
                  </a:lnTo>
                  <a:lnTo>
                    <a:pt x="362" y="393"/>
                  </a:lnTo>
                  <a:lnTo>
                    <a:pt x="362" y="394"/>
                  </a:lnTo>
                  <a:lnTo>
                    <a:pt x="361" y="394"/>
                  </a:lnTo>
                  <a:lnTo>
                    <a:pt x="361" y="395"/>
                  </a:lnTo>
                  <a:lnTo>
                    <a:pt x="361" y="396"/>
                  </a:lnTo>
                  <a:lnTo>
                    <a:pt x="361" y="397"/>
                  </a:lnTo>
                  <a:lnTo>
                    <a:pt x="362" y="397"/>
                  </a:lnTo>
                  <a:lnTo>
                    <a:pt x="362" y="396"/>
                  </a:lnTo>
                  <a:lnTo>
                    <a:pt x="363" y="395"/>
                  </a:lnTo>
                  <a:lnTo>
                    <a:pt x="363" y="394"/>
                  </a:lnTo>
                  <a:lnTo>
                    <a:pt x="364" y="394"/>
                  </a:lnTo>
                  <a:lnTo>
                    <a:pt x="365" y="393"/>
                  </a:lnTo>
                  <a:lnTo>
                    <a:pt x="365" y="394"/>
                  </a:lnTo>
                  <a:lnTo>
                    <a:pt x="366" y="394"/>
                  </a:lnTo>
                  <a:lnTo>
                    <a:pt x="367" y="394"/>
                  </a:lnTo>
                  <a:lnTo>
                    <a:pt x="366" y="393"/>
                  </a:lnTo>
                  <a:lnTo>
                    <a:pt x="367" y="393"/>
                  </a:lnTo>
                  <a:lnTo>
                    <a:pt x="367" y="392"/>
                  </a:lnTo>
                  <a:lnTo>
                    <a:pt x="368" y="392"/>
                  </a:lnTo>
                  <a:lnTo>
                    <a:pt x="369" y="392"/>
                  </a:lnTo>
                  <a:lnTo>
                    <a:pt x="370" y="391"/>
                  </a:lnTo>
                  <a:lnTo>
                    <a:pt x="370" y="390"/>
                  </a:lnTo>
                  <a:lnTo>
                    <a:pt x="371" y="390"/>
                  </a:lnTo>
                  <a:lnTo>
                    <a:pt x="372" y="391"/>
                  </a:lnTo>
                  <a:lnTo>
                    <a:pt x="373" y="391"/>
                  </a:lnTo>
                  <a:lnTo>
                    <a:pt x="372" y="390"/>
                  </a:lnTo>
                  <a:lnTo>
                    <a:pt x="373" y="389"/>
                  </a:lnTo>
                  <a:lnTo>
                    <a:pt x="373" y="388"/>
                  </a:lnTo>
                  <a:lnTo>
                    <a:pt x="374" y="389"/>
                  </a:lnTo>
                  <a:lnTo>
                    <a:pt x="375" y="389"/>
                  </a:lnTo>
                  <a:lnTo>
                    <a:pt x="376" y="389"/>
                  </a:lnTo>
                  <a:lnTo>
                    <a:pt x="376" y="388"/>
                  </a:lnTo>
                  <a:lnTo>
                    <a:pt x="375" y="388"/>
                  </a:lnTo>
                  <a:lnTo>
                    <a:pt x="376" y="388"/>
                  </a:lnTo>
                  <a:lnTo>
                    <a:pt x="376" y="387"/>
                  </a:lnTo>
                  <a:lnTo>
                    <a:pt x="376" y="386"/>
                  </a:lnTo>
                  <a:lnTo>
                    <a:pt x="377" y="386"/>
                  </a:lnTo>
                  <a:lnTo>
                    <a:pt x="377" y="387"/>
                  </a:lnTo>
                  <a:lnTo>
                    <a:pt x="377" y="386"/>
                  </a:lnTo>
                  <a:lnTo>
                    <a:pt x="378" y="386"/>
                  </a:lnTo>
                  <a:lnTo>
                    <a:pt x="379" y="386"/>
                  </a:lnTo>
                  <a:lnTo>
                    <a:pt x="380" y="385"/>
                  </a:lnTo>
                  <a:lnTo>
                    <a:pt x="380" y="384"/>
                  </a:lnTo>
                  <a:lnTo>
                    <a:pt x="380" y="383"/>
                  </a:lnTo>
                  <a:lnTo>
                    <a:pt x="381" y="383"/>
                  </a:lnTo>
                  <a:lnTo>
                    <a:pt x="381" y="384"/>
                  </a:lnTo>
                  <a:lnTo>
                    <a:pt x="382" y="384"/>
                  </a:lnTo>
                  <a:lnTo>
                    <a:pt x="382" y="383"/>
                  </a:lnTo>
                  <a:lnTo>
                    <a:pt x="383" y="383"/>
                  </a:lnTo>
                  <a:lnTo>
                    <a:pt x="383" y="382"/>
                  </a:lnTo>
                  <a:lnTo>
                    <a:pt x="384" y="382"/>
                  </a:lnTo>
                  <a:lnTo>
                    <a:pt x="385" y="382"/>
                  </a:lnTo>
                  <a:lnTo>
                    <a:pt x="386" y="382"/>
                  </a:lnTo>
                  <a:lnTo>
                    <a:pt x="386" y="381"/>
                  </a:lnTo>
                  <a:lnTo>
                    <a:pt x="387" y="381"/>
                  </a:lnTo>
                  <a:lnTo>
                    <a:pt x="388" y="381"/>
                  </a:lnTo>
                  <a:lnTo>
                    <a:pt x="388" y="380"/>
                  </a:lnTo>
                  <a:lnTo>
                    <a:pt x="388" y="379"/>
                  </a:lnTo>
                  <a:lnTo>
                    <a:pt x="387" y="379"/>
                  </a:lnTo>
                  <a:lnTo>
                    <a:pt x="387" y="378"/>
                  </a:lnTo>
                  <a:lnTo>
                    <a:pt x="386" y="377"/>
                  </a:lnTo>
                  <a:lnTo>
                    <a:pt x="387" y="377"/>
                  </a:lnTo>
                  <a:lnTo>
                    <a:pt x="387" y="376"/>
                  </a:lnTo>
                  <a:lnTo>
                    <a:pt x="387" y="375"/>
                  </a:lnTo>
                  <a:lnTo>
                    <a:pt x="386" y="375"/>
                  </a:lnTo>
                  <a:lnTo>
                    <a:pt x="385" y="374"/>
                  </a:lnTo>
                  <a:lnTo>
                    <a:pt x="385" y="373"/>
                  </a:lnTo>
                  <a:lnTo>
                    <a:pt x="385" y="372"/>
                  </a:lnTo>
                  <a:lnTo>
                    <a:pt x="386" y="372"/>
                  </a:lnTo>
                  <a:lnTo>
                    <a:pt x="386" y="371"/>
                  </a:lnTo>
                  <a:lnTo>
                    <a:pt x="385" y="370"/>
                  </a:lnTo>
                  <a:lnTo>
                    <a:pt x="384" y="370"/>
                  </a:lnTo>
                  <a:lnTo>
                    <a:pt x="384" y="369"/>
                  </a:lnTo>
                  <a:lnTo>
                    <a:pt x="384" y="368"/>
                  </a:lnTo>
                  <a:lnTo>
                    <a:pt x="384" y="367"/>
                  </a:lnTo>
                  <a:lnTo>
                    <a:pt x="384" y="368"/>
                  </a:lnTo>
                  <a:lnTo>
                    <a:pt x="383" y="368"/>
                  </a:lnTo>
                  <a:lnTo>
                    <a:pt x="383" y="367"/>
                  </a:lnTo>
                  <a:lnTo>
                    <a:pt x="383" y="366"/>
                  </a:lnTo>
                  <a:lnTo>
                    <a:pt x="383" y="365"/>
                  </a:lnTo>
                  <a:lnTo>
                    <a:pt x="384" y="365"/>
                  </a:lnTo>
                  <a:lnTo>
                    <a:pt x="383" y="365"/>
                  </a:lnTo>
                  <a:lnTo>
                    <a:pt x="383" y="364"/>
                  </a:lnTo>
                  <a:lnTo>
                    <a:pt x="383" y="363"/>
                  </a:lnTo>
                  <a:lnTo>
                    <a:pt x="382" y="363"/>
                  </a:lnTo>
                  <a:lnTo>
                    <a:pt x="382" y="362"/>
                  </a:lnTo>
                  <a:lnTo>
                    <a:pt x="382" y="361"/>
                  </a:lnTo>
                  <a:lnTo>
                    <a:pt x="382" y="360"/>
                  </a:lnTo>
                  <a:lnTo>
                    <a:pt x="382" y="359"/>
                  </a:lnTo>
                  <a:lnTo>
                    <a:pt x="382" y="358"/>
                  </a:lnTo>
                  <a:lnTo>
                    <a:pt x="382" y="357"/>
                  </a:lnTo>
                  <a:lnTo>
                    <a:pt x="381" y="357"/>
                  </a:lnTo>
                  <a:lnTo>
                    <a:pt x="381" y="356"/>
                  </a:lnTo>
                  <a:lnTo>
                    <a:pt x="382" y="355"/>
                  </a:lnTo>
                  <a:lnTo>
                    <a:pt x="383" y="355"/>
                  </a:lnTo>
                  <a:lnTo>
                    <a:pt x="383" y="354"/>
                  </a:lnTo>
                  <a:lnTo>
                    <a:pt x="382" y="353"/>
                  </a:lnTo>
                  <a:lnTo>
                    <a:pt x="383" y="353"/>
                  </a:lnTo>
                  <a:lnTo>
                    <a:pt x="383" y="352"/>
                  </a:lnTo>
                  <a:lnTo>
                    <a:pt x="383" y="351"/>
                  </a:lnTo>
                  <a:lnTo>
                    <a:pt x="384" y="351"/>
                  </a:lnTo>
                  <a:lnTo>
                    <a:pt x="384" y="350"/>
                  </a:lnTo>
                  <a:lnTo>
                    <a:pt x="385" y="350"/>
                  </a:lnTo>
                  <a:lnTo>
                    <a:pt x="385" y="349"/>
                  </a:lnTo>
                  <a:lnTo>
                    <a:pt x="385" y="348"/>
                  </a:lnTo>
                  <a:lnTo>
                    <a:pt x="384" y="348"/>
                  </a:lnTo>
                  <a:lnTo>
                    <a:pt x="384" y="347"/>
                  </a:lnTo>
                  <a:lnTo>
                    <a:pt x="385" y="347"/>
                  </a:lnTo>
                  <a:lnTo>
                    <a:pt x="385" y="346"/>
                  </a:lnTo>
                  <a:lnTo>
                    <a:pt x="386" y="346"/>
                  </a:lnTo>
                  <a:lnTo>
                    <a:pt x="386" y="345"/>
                  </a:lnTo>
                  <a:lnTo>
                    <a:pt x="387" y="345"/>
                  </a:lnTo>
                  <a:lnTo>
                    <a:pt x="387" y="344"/>
                  </a:lnTo>
                  <a:lnTo>
                    <a:pt x="388" y="344"/>
                  </a:lnTo>
                  <a:lnTo>
                    <a:pt x="388" y="343"/>
                  </a:lnTo>
                  <a:lnTo>
                    <a:pt x="387" y="343"/>
                  </a:lnTo>
                  <a:lnTo>
                    <a:pt x="388" y="343"/>
                  </a:lnTo>
                  <a:lnTo>
                    <a:pt x="387" y="343"/>
                  </a:lnTo>
                  <a:lnTo>
                    <a:pt x="388" y="342"/>
                  </a:lnTo>
                  <a:lnTo>
                    <a:pt x="389" y="342"/>
                  </a:lnTo>
                  <a:lnTo>
                    <a:pt x="389" y="341"/>
                  </a:lnTo>
                  <a:lnTo>
                    <a:pt x="390" y="341"/>
                  </a:lnTo>
                  <a:lnTo>
                    <a:pt x="391" y="341"/>
                  </a:lnTo>
                  <a:lnTo>
                    <a:pt x="392" y="340"/>
                  </a:lnTo>
                  <a:lnTo>
                    <a:pt x="392" y="339"/>
                  </a:lnTo>
                  <a:lnTo>
                    <a:pt x="391" y="338"/>
                  </a:lnTo>
                  <a:lnTo>
                    <a:pt x="392" y="338"/>
                  </a:lnTo>
                  <a:lnTo>
                    <a:pt x="391" y="338"/>
                  </a:lnTo>
                  <a:lnTo>
                    <a:pt x="392" y="337"/>
                  </a:lnTo>
                  <a:lnTo>
                    <a:pt x="392" y="336"/>
                  </a:lnTo>
                  <a:lnTo>
                    <a:pt x="393" y="336"/>
                  </a:lnTo>
                  <a:lnTo>
                    <a:pt x="393" y="335"/>
                  </a:lnTo>
                  <a:lnTo>
                    <a:pt x="393" y="334"/>
                  </a:lnTo>
                  <a:lnTo>
                    <a:pt x="393" y="333"/>
                  </a:lnTo>
                  <a:lnTo>
                    <a:pt x="392" y="332"/>
                  </a:lnTo>
                  <a:lnTo>
                    <a:pt x="392" y="331"/>
                  </a:lnTo>
                  <a:lnTo>
                    <a:pt x="392" y="330"/>
                  </a:lnTo>
                  <a:lnTo>
                    <a:pt x="391" y="329"/>
                  </a:lnTo>
                  <a:lnTo>
                    <a:pt x="389" y="328"/>
                  </a:lnTo>
                  <a:lnTo>
                    <a:pt x="389" y="327"/>
                  </a:lnTo>
                  <a:lnTo>
                    <a:pt x="389" y="326"/>
                  </a:lnTo>
                  <a:lnTo>
                    <a:pt x="388" y="325"/>
                  </a:lnTo>
                  <a:lnTo>
                    <a:pt x="388" y="324"/>
                  </a:lnTo>
                  <a:lnTo>
                    <a:pt x="387" y="324"/>
                  </a:lnTo>
                  <a:lnTo>
                    <a:pt x="386" y="324"/>
                  </a:lnTo>
                  <a:lnTo>
                    <a:pt x="385" y="324"/>
                  </a:lnTo>
                  <a:lnTo>
                    <a:pt x="383" y="323"/>
                  </a:lnTo>
                  <a:lnTo>
                    <a:pt x="382" y="323"/>
                  </a:lnTo>
                  <a:lnTo>
                    <a:pt x="382" y="322"/>
                  </a:lnTo>
                  <a:lnTo>
                    <a:pt x="381" y="322"/>
                  </a:lnTo>
                  <a:lnTo>
                    <a:pt x="380" y="322"/>
                  </a:lnTo>
                  <a:lnTo>
                    <a:pt x="380" y="323"/>
                  </a:lnTo>
                  <a:lnTo>
                    <a:pt x="379" y="323"/>
                  </a:lnTo>
                  <a:lnTo>
                    <a:pt x="377" y="323"/>
                  </a:lnTo>
                  <a:lnTo>
                    <a:pt x="376" y="323"/>
                  </a:lnTo>
                  <a:lnTo>
                    <a:pt x="376" y="324"/>
                  </a:lnTo>
                  <a:lnTo>
                    <a:pt x="375" y="324"/>
                  </a:lnTo>
                  <a:lnTo>
                    <a:pt x="374" y="324"/>
                  </a:lnTo>
                  <a:lnTo>
                    <a:pt x="373" y="324"/>
                  </a:lnTo>
                  <a:lnTo>
                    <a:pt x="373" y="323"/>
                  </a:lnTo>
                  <a:lnTo>
                    <a:pt x="373" y="322"/>
                  </a:lnTo>
                  <a:lnTo>
                    <a:pt x="372" y="321"/>
                  </a:lnTo>
                  <a:lnTo>
                    <a:pt x="371" y="323"/>
                  </a:lnTo>
                  <a:lnTo>
                    <a:pt x="370" y="322"/>
                  </a:lnTo>
                  <a:lnTo>
                    <a:pt x="370" y="321"/>
                  </a:lnTo>
                  <a:lnTo>
                    <a:pt x="370" y="320"/>
                  </a:lnTo>
                  <a:lnTo>
                    <a:pt x="370" y="319"/>
                  </a:lnTo>
                  <a:lnTo>
                    <a:pt x="370" y="318"/>
                  </a:lnTo>
                  <a:lnTo>
                    <a:pt x="369" y="317"/>
                  </a:lnTo>
                  <a:lnTo>
                    <a:pt x="369" y="316"/>
                  </a:lnTo>
                  <a:lnTo>
                    <a:pt x="369" y="315"/>
                  </a:lnTo>
                  <a:lnTo>
                    <a:pt x="368" y="315"/>
                  </a:lnTo>
                  <a:lnTo>
                    <a:pt x="367" y="315"/>
                  </a:lnTo>
                  <a:lnTo>
                    <a:pt x="366" y="315"/>
                  </a:lnTo>
                  <a:lnTo>
                    <a:pt x="367" y="314"/>
                  </a:lnTo>
                  <a:lnTo>
                    <a:pt x="368" y="314"/>
                  </a:lnTo>
                  <a:lnTo>
                    <a:pt x="368" y="313"/>
                  </a:lnTo>
                  <a:lnTo>
                    <a:pt x="368" y="312"/>
                  </a:lnTo>
                  <a:lnTo>
                    <a:pt x="369" y="312"/>
                  </a:lnTo>
                  <a:lnTo>
                    <a:pt x="368" y="312"/>
                  </a:lnTo>
                  <a:lnTo>
                    <a:pt x="368" y="311"/>
                  </a:lnTo>
                  <a:lnTo>
                    <a:pt x="367" y="310"/>
                  </a:lnTo>
                  <a:lnTo>
                    <a:pt x="368" y="310"/>
                  </a:lnTo>
                  <a:lnTo>
                    <a:pt x="368" y="311"/>
                  </a:lnTo>
                  <a:lnTo>
                    <a:pt x="369" y="311"/>
                  </a:lnTo>
                  <a:lnTo>
                    <a:pt x="369" y="310"/>
                  </a:lnTo>
                  <a:lnTo>
                    <a:pt x="368" y="309"/>
                  </a:lnTo>
                  <a:lnTo>
                    <a:pt x="368" y="308"/>
                  </a:lnTo>
                  <a:lnTo>
                    <a:pt x="367" y="308"/>
                  </a:lnTo>
                  <a:lnTo>
                    <a:pt x="368" y="308"/>
                  </a:lnTo>
                  <a:lnTo>
                    <a:pt x="368" y="307"/>
                  </a:lnTo>
                  <a:lnTo>
                    <a:pt x="369" y="307"/>
                  </a:lnTo>
                  <a:lnTo>
                    <a:pt x="370" y="307"/>
                  </a:lnTo>
                  <a:lnTo>
                    <a:pt x="370" y="306"/>
                  </a:lnTo>
                  <a:lnTo>
                    <a:pt x="370" y="305"/>
                  </a:lnTo>
                  <a:lnTo>
                    <a:pt x="369" y="305"/>
                  </a:lnTo>
                  <a:lnTo>
                    <a:pt x="369" y="304"/>
                  </a:lnTo>
                  <a:lnTo>
                    <a:pt x="370" y="303"/>
                  </a:lnTo>
                  <a:lnTo>
                    <a:pt x="371" y="303"/>
                  </a:lnTo>
                  <a:lnTo>
                    <a:pt x="370" y="303"/>
                  </a:lnTo>
                  <a:lnTo>
                    <a:pt x="370" y="302"/>
                  </a:lnTo>
                  <a:lnTo>
                    <a:pt x="370" y="301"/>
                  </a:lnTo>
                  <a:lnTo>
                    <a:pt x="371" y="301"/>
                  </a:lnTo>
                  <a:lnTo>
                    <a:pt x="370" y="302"/>
                  </a:lnTo>
                  <a:lnTo>
                    <a:pt x="371" y="302"/>
                  </a:lnTo>
                  <a:lnTo>
                    <a:pt x="372" y="302"/>
                  </a:lnTo>
                  <a:lnTo>
                    <a:pt x="372" y="303"/>
                  </a:lnTo>
                  <a:lnTo>
                    <a:pt x="372" y="304"/>
                  </a:lnTo>
                  <a:lnTo>
                    <a:pt x="373" y="304"/>
                  </a:lnTo>
                  <a:lnTo>
                    <a:pt x="374" y="304"/>
                  </a:lnTo>
                  <a:lnTo>
                    <a:pt x="375" y="305"/>
                  </a:lnTo>
                  <a:lnTo>
                    <a:pt x="376" y="305"/>
                  </a:lnTo>
                  <a:lnTo>
                    <a:pt x="375" y="304"/>
                  </a:lnTo>
                  <a:lnTo>
                    <a:pt x="376" y="304"/>
                  </a:lnTo>
                  <a:lnTo>
                    <a:pt x="377" y="304"/>
                  </a:lnTo>
                  <a:lnTo>
                    <a:pt x="377" y="303"/>
                  </a:lnTo>
                  <a:lnTo>
                    <a:pt x="376" y="302"/>
                  </a:lnTo>
                  <a:lnTo>
                    <a:pt x="377" y="302"/>
                  </a:lnTo>
                  <a:lnTo>
                    <a:pt x="377" y="301"/>
                  </a:lnTo>
                  <a:lnTo>
                    <a:pt x="377" y="302"/>
                  </a:lnTo>
                  <a:lnTo>
                    <a:pt x="378" y="301"/>
                  </a:lnTo>
                  <a:lnTo>
                    <a:pt x="379" y="302"/>
                  </a:lnTo>
                  <a:lnTo>
                    <a:pt x="379" y="301"/>
                  </a:lnTo>
                  <a:lnTo>
                    <a:pt x="379" y="300"/>
                  </a:lnTo>
                  <a:lnTo>
                    <a:pt x="380" y="300"/>
                  </a:lnTo>
                  <a:lnTo>
                    <a:pt x="380" y="299"/>
                  </a:lnTo>
                  <a:lnTo>
                    <a:pt x="380" y="298"/>
                  </a:lnTo>
                  <a:lnTo>
                    <a:pt x="379" y="298"/>
                  </a:lnTo>
                  <a:lnTo>
                    <a:pt x="378" y="297"/>
                  </a:lnTo>
                  <a:lnTo>
                    <a:pt x="379" y="296"/>
                  </a:lnTo>
                  <a:lnTo>
                    <a:pt x="380" y="296"/>
                  </a:lnTo>
                  <a:lnTo>
                    <a:pt x="380" y="295"/>
                  </a:lnTo>
                  <a:lnTo>
                    <a:pt x="381" y="295"/>
                  </a:lnTo>
                  <a:lnTo>
                    <a:pt x="382" y="295"/>
                  </a:lnTo>
                  <a:lnTo>
                    <a:pt x="381" y="294"/>
                  </a:lnTo>
                  <a:lnTo>
                    <a:pt x="382" y="294"/>
                  </a:lnTo>
                  <a:lnTo>
                    <a:pt x="383" y="293"/>
                  </a:lnTo>
                  <a:lnTo>
                    <a:pt x="383" y="294"/>
                  </a:lnTo>
                  <a:lnTo>
                    <a:pt x="384" y="294"/>
                  </a:lnTo>
                  <a:lnTo>
                    <a:pt x="384" y="293"/>
                  </a:lnTo>
                  <a:lnTo>
                    <a:pt x="384" y="292"/>
                  </a:lnTo>
                  <a:lnTo>
                    <a:pt x="385" y="291"/>
                  </a:lnTo>
                  <a:lnTo>
                    <a:pt x="386" y="291"/>
                  </a:lnTo>
                  <a:lnTo>
                    <a:pt x="386" y="292"/>
                  </a:lnTo>
                  <a:lnTo>
                    <a:pt x="386" y="291"/>
                  </a:lnTo>
                  <a:lnTo>
                    <a:pt x="386" y="290"/>
                  </a:lnTo>
                  <a:lnTo>
                    <a:pt x="387" y="289"/>
                  </a:lnTo>
                  <a:lnTo>
                    <a:pt x="387" y="290"/>
                  </a:lnTo>
                  <a:lnTo>
                    <a:pt x="388" y="289"/>
                  </a:lnTo>
                  <a:lnTo>
                    <a:pt x="387" y="289"/>
                  </a:lnTo>
                  <a:lnTo>
                    <a:pt x="386" y="288"/>
                  </a:lnTo>
                  <a:lnTo>
                    <a:pt x="387" y="288"/>
                  </a:lnTo>
                  <a:lnTo>
                    <a:pt x="388" y="288"/>
                  </a:lnTo>
                  <a:lnTo>
                    <a:pt x="389" y="288"/>
                  </a:lnTo>
                  <a:lnTo>
                    <a:pt x="388" y="287"/>
                  </a:lnTo>
                  <a:lnTo>
                    <a:pt x="387" y="287"/>
                  </a:lnTo>
                  <a:lnTo>
                    <a:pt x="388" y="287"/>
                  </a:lnTo>
                  <a:lnTo>
                    <a:pt x="387" y="286"/>
                  </a:lnTo>
                  <a:lnTo>
                    <a:pt x="388" y="286"/>
                  </a:lnTo>
                  <a:lnTo>
                    <a:pt x="389" y="286"/>
                  </a:lnTo>
                  <a:lnTo>
                    <a:pt x="389" y="285"/>
                  </a:lnTo>
                  <a:lnTo>
                    <a:pt x="389" y="286"/>
                  </a:lnTo>
                  <a:lnTo>
                    <a:pt x="390" y="286"/>
                  </a:lnTo>
                  <a:lnTo>
                    <a:pt x="390" y="285"/>
                  </a:lnTo>
                  <a:lnTo>
                    <a:pt x="390" y="284"/>
                  </a:lnTo>
                  <a:lnTo>
                    <a:pt x="390" y="285"/>
                  </a:lnTo>
                  <a:lnTo>
                    <a:pt x="391" y="285"/>
                  </a:lnTo>
                  <a:lnTo>
                    <a:pt x="391" y="284"/>
                  </a:lnTo>
                  <a:lnTo>
                    <a:pt x="392" y="284"/>
                  </a:lnTo>
                  <a:lnTo>
                    <a:pt x="392" y="285"/>
                  </a:lnTo>
                  <a:lnTo>
                    <a:pt x="393" y="285"/>
                  </a:lnTo>
                  <a:lnTo>
                    <a:pt x="393" y="284"/>
                  </a:lnTo>
                  <a:lnTo>
                    <a:pt x="393" y="283"/>
                  </a:lnTo>
                  <a:lnTo>
                    <a:pt x="394" y="283"/>
                  </a:lnTo>
                  <a:lnTo>
                    <a:pt x="394" y="284"/>
                  </a:lnTo>
                  <a:lnTo>
                    <a:pt x="395" y="284"/>
                  </a:lnTo>
                  <a:lnTo>
                    <a:pt x="395" y="283"/>
                  </a:lnTo>
                  <a:lnTo>
                    <a:pt x="395" y="282"/>
                  </a:lnTo>
                  <a:lnTo>
                    <a:pt x="395" y="281"/>
                  </a:lnTo>
                  <a:lnTo>
                    <a:pt x="395" y="282"/>
                  </a:lnTo>
                  <a:lnTo>
                    <a:pt x="396" y="282"/>
                  </a:lnTo>
                  <a:lnTo>
                    <a:pt x="396" y="281"/>
                  </a:lnTo>
                  <a:lnTo>
                    <a:pt x="395" y="281"/>
                  </a:lnTo>
                  <a:lnTo>
                    <a:pt x="395" y="280"/>
                  </a:lnTo>
                  <a:lnTo>
                    <a:pt x="396" y="280"/>
                  </a:lnTo>
                  <a:lnTo>
                    <a:pt x="397" y="281"/>
                  </a:lnTo>
                  <a:lnTo>
                    <a:pt x="397" y="280"/>
                  </a:lnTo>
                  <a:lnTo>
                    <a:pt x="397" y="279"/>
                  </a:lnTo>
                  <a:lnTo>
                    <a:pt x="398" y="279"/>
                  </a:lnTo>
                  <a:lnTo>
                    <a:pt x="399" y="279"/>
                  </a:lnTo>
                  <a:lnTo>
                    <a:pt x="399" y="277"/>
                  </a:lnTo>
                  <a:lnTo>
                    <a:pt x="399" y="278"/>
                  </a:lnTo>
                  <a:lnTo>
                    <a:pt x="400" y="278"/>
                  </a:lnTo>
                  <a:lnTo>
                    <a:pt x="401" y="278"/>
                  </a:lnTo>
                  <a:lnTo>
                    <a:pt x="400" y="278"/>
                  </a:lnTo>
                  <a:lnTo>
                    <a:pt x="401" y="277"/>
                  </a:lnTo>
                  <a:lnTo>
                    <a:pt x="401" y="278"/>
                  </a:lnTo>
                  <a:lnTo>
                    <a:pt x="401" y="277"/>
                  </a:lnTo>
                  <a:lnTo>
                    <a:pt x="402" y="277"/>
                  </a:lnTo>
                  <a:lnTo>
                    <a:pt x="402" y="278"/>
                  </a:lnTo>
                  <a:lnTo>
                    <a:pt x="403" y="278"/>
                  </a:lnTo>
                  <a:lnTo>
                    <a:pt x="403" y="277"/>
                  </a:lnTo>
                  <a:lnTo>
                    <a:pt x="403" y="276"/>
                  </a:lnTo>
                  <a:lnTo>
                    <a:pt x="403" y="277"/>
                  </a:lnTo>
                  <a:lnTo>
                    <a:pt x="404" y="277"/>
                  </a:lnTo>
                  <a:lnTo>
                    <a:pt x="405" y="277"/>
                  </a:lnTo>
                  <a:lnTo>
                    <a:pt x="405" y="276"/>
                  </a:lnTo>
                  <a:lnTo>
                    <a:pt x="404" y="276"/>
                  </a:lnTo>
                  <a:lnTo>
                    <a:pt x="405" y="276"/>
                  </a:lnTo>
                  <a:lnTo>
                    <a:pt x="405" y="275"/>
                  </a:lnTo>
                  <a:lnTo>
                    <a:pt x="405" y="276"/>
                  </a:lnTo>
                  <a:lnTo>
                    <a:pt x="406" y="276"/>
                  </a:lnTo>
                  <a:lnTo>
                    <a:pt x="406" y="275"/>
                  </a:lnTo>
                  <a:lnTo>
                    <a:pt x="406" y="274"/>
                  </a:lnTo>
                  <a:lnTo>
                    <a:pt x="405" y="273"/>
                  </a:lnTo>
                  <a:lnTo>
                    <a:pt x="406" y="273"/>
                  </a:lnTo>
                  <a:lnTo>
                    <a:pt x="406" y="274"/>
                  </a:lnTo>
                  <a:lnTo>
                    <a:pt x="407" y="274"/>
                  </a:lnTo>
                  <a:lnTo>
                    <a:pt x="407" y="273"/>
                  </a:lnTo>
                  <a:lnTo>
                    <a:pt x="407" y="274"/>
                  </a:lnTo>
                  <a:lnTo>
                    <a:pt x="408" y="274"/>
                  </a:lnTo>
                  <a:lnTo>
                    <a:pt x="408" y="273"/>
                  </a:lnTo>
                  <a:lnTo>
                    <a:pt x="408" y="272"/>
                  </a:lnTo>
                  <a:lnTo>
                    <a:pt x="408" y="273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3"/>
                  </a:lnTo>
                  <a:lnTo>
                    <a:pt x="409" y="272"/>
                  </a:lnTo>
                  <a:lnTo>
                    <a:pt x="410" y="272"/>
                  </a:lnTo>
                  <a:lnTo>
                    <a:pt x="410" y="271"/>
                  </a:lnTo>
                  <a:lnTo>
                    <a:pt x="411" y="271"/>
                  </a:lnTo>
                  <a:lnTo>
                    <a:pt x="411" y="270"/>
                  </a:lnTo>
                  <a:lnTo>
                    <a:pt x="410" y="270"/>
                  </a:lnTo>
                  <a:lnTo>
                    <a:pt x="410" y="271"/>
                  </a:lnTo>
                  <a:lnTo>
                    <a:pt x="410" y="270"/>
                  </a:lnTo>
                  <a:lnTo>
                    <a:pt x="410" y="269"/>
                  </a:lnTo>
                  <a:lnTo>
                    <a:pt x="409" y="269"/>
                  </a:lnTo>
                  <a:lnTo>
                    <a:pt x="411" y="269"/>
                  </a:lnTo>
                  <a:lnTo>
                    <a:pt x="412" y="268"/>
                  </a:lnTo>
                  <a:lnTo>
                    <a:pt x="412" y="267"/>
                  </a:lnTo>
                  <a:lnTo>
                    <a:pt x="411" y="267"/>
                  </a:lnTo>
                  <a:lnTo>
                    <a:pt x="410" y="267"/>
                  </a:lnTo>
                  <a:lnTo>
                    <a:pt x="410" y="266"/>
                  </a:lnTo>
                  <a:lnTo>
                    <a:pt x="409" y="266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4"/>
                  </a:lnTo>
                  <a:lnTo>
                    <a:pt x="409" y="264"/>
                  </a:lnTo>
                  <a:lnTo>
                    <a:pt x="409" y="263"/>
                  </a:lnTo>
                  <a:lnTo>
                    <a:pt x="408" y="263"/>
                  </a:lnTo>
                  <a:lnTo>
                    <a:pt x="407" y="262"/>
                  </a:lnTo>
                  <a:lnTo>
                    <a:pt x="408" y="262"/>
                  </a:lnTo>
                  <a:lnTo>
                    <a:pt x="408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0"/>
                  </a:lnTo>
                  <a:lnTo>
                    <a:pt x="408" y="261"/>
                  </a:lnTo>
                  <a:lnTo>
                    <a:pt x="407" y="261"/>
                  </a:lnTo>
                  <a:lnTo>
                    <a:pt x="407" y="260"/>
                  </a:lnTo>
                  <a:lnTo>
                    <a:pt x="407" y="259"/>
                  </a:lnTo>
                  <a:lnTo>
                    <a:pt x="406" y="259"/>
                  </a:lnTo>
                  <a:lnTo>
                    <a:pt x="405" y="260"/>
                  </a:lnTo>
                  <a:lnTo>
                    <a:pt x="405" y="259"/>
                  </a:lnTo>
                  <a:lnTo>
                    <a:pt x="406" y="259"/>
                  </a:lnTo>
                  <a:lnTo>
                    <a:pt x="406" y="258"/>
                  </a:lnTo>
                  <a:lnTo>
                    <a:pt x="405" y="258"/>
                  </a:lnTo>
                  <a:lnTo>
                    <a:pt x="405" y="257"/>
                  </a:lnTo>
                  <a:lnTo>
                    <a:pt x="406" y="257"/>
                  </a:lnTo>
                  <a:lnTo>
                    <a:pt x="405" y="257"/>
                  </a:lnTo>
                  <a:lnTo>
                    <a:pt x="405" y="256"/>
                  </a:lnTo>
                  <a:lnTo>
                    <a:pt x="404" y="256"/>
                  </a:lnTo>
                  <a:lnTo>
                    <a:pt x="404" y="255"/>
                  </a:lnTo>
                  <a:lnTo>
                    <a:pt x="405" y="255"/>
                  </a:lnTo>
                  <a:lnTo>
                    <a:pt x="405" y="254"/>
                  </a:lnTo>
                  <a:lnTo>
                    <a:pt x="405" y="253"/>
                  </a:lnTo>
                  <a:lnTo>
                    <a:pt x="405" y="252"/>
                  </a:lnTo>
                  <a:lnTo>
                    <a:pt x="405" y="251"/>
                  </a:lnTo>
                  <a:lnTo>
                    <a:pt x="406" y="251"/>
                  </a:lnTo>
                  <a:lnTo>
                    <a:pt x="406" y="250"/>
                  </a:lnTo>
                  <a:lnTo>
                    <a:pt x="406" y="251"/>
                  </a:lnTo>
                  <a:lnTo>
                    <a:pt x="405" y="251"/>
                  </a:lnTo>
                  <a:lnTo>
                    <a:pt x="404" y="251"/>
                  </a:lnTo>
                  <a:lnTo>
                    <a:pt x="404" y="250"/>
                  </a:lnTo>
                  <a:lnTo>
                    <a:pt x="405" y="250"/>
                  </a:lnTo>
                  <a:lnTo>
                    <a:pt x="404" y="249"/>
                  </a:lnTo>
                  <a:lnTo>
                    <a:pt x="404" y="248"/>
                  </a:lnTo>
                  <a:lnTo>
                    <a:pt x="404" y="247"/>
                  </a:lnTo>
                  <a:lnTo>
                    <a:pt x="404" y="246"/>
                  </a:lnTo>
                  <a:lnTo>
                    <a:pt x="404" y="245"/>
                  </a:lnTo>
                  <a:lnTo>
                    <a:pt x="403" y="245"/>
                  </a:lnTo>
                  <a:lnTo>
                    <a:pt x="403" y="244"/>
                  </a:lnTo>
                  <a:lnTo>
                    <a:pt x="404" y="244"/>
                  </a:lnTo>
                  <a:lnTo>
                    <a:pt x="403" y="244"/>
                  </a:lnTo>
                  <a:lnTo>
                    <a:pt x="402" y="243"/>
                  </a:lnTo>
                  <a:lnTo>
                    <a:pt x="403" y="242"/>
                  </a:lnTo>
                  <a:lnTo>
                    <a:pt x="402" y="242"/>
                  </a:lnTo>
                  <a:lnTo>
                    <a:pt x="403" y="242"/>
                  </a:lnTo>
                  <a:lnTo>
                    <a:pt x="403" y="241"/>
                  </a:lnTo>
                  <a:lnTo>
                    <a:pt x="404" y="241"/>
                  </a:lnTo>
                  <a:lnTo>
                    <a:pt x="404" y="240"/>
                  </a:lnTo>
                  <a:lnTo>
                    <a:pt x="404" y="239"/>
                  </a:lnTo>
                  <a:lnTo>
                    <a:pt x="404" y="238"/>
                  </a:lnTo>
                  <a:lnTo>
                    <a:pt x="402" y="238"/>
                  </a:lnTo>
                  <a:lnTo>
                    <a:pt x="402" y="237"/>
                  </a:lnTo>
                  <a:lnTo>
                    <a:pt x="401" y="238"/>
                  </a:lnTo>
                  <a:lnTo>
                    <a:pt x="401" y="237"/>
                  </a:lnTo>
                  <a:lnTo>
                    <a:pt x="402" y="237"/>
                  </a:lnTo>
                  <a:lnTo>
                    <a:pt x="402" y="235"/>
                  </a:lnTo>
                  <a:lnTo>
                    <a:pt x="401" y="235"/>
                  </a:lnTo>
                  <a:lnTo>
                    <a:pt x="400" y="235"/>
                  </a:lnTo>
                  <a:lnTo>
                    <a:pt x="401" y="235"/>
                  </a:lnTo>
                  <a:lnTo>
                    <a:pt x="401" y="234"/>
                  </a:lnTo>
                  <a:lnTo>
                    <a:pt x="402" y="234"/>
                  </a:lnTo>
                  <a:lnTo>
                    <a:pt x="401" y="234"/>
                  </a:lnTo>
                  <a:lnTo>
                    <a:pt x="401" y="233"/>
                  </a:lnTo>
                  <a:lnTo>
                    <a:pt x="401" y="234"/>
                  </a:lnTo>
                  <a:lnTo>
                    <a:pt x="400" y="233"/>
                  </a:lnTo>
                  <a:lnTo>
                    <a:pt x="401" y="233"/>
                  </a:lnTo>
                  <a:lnTo>
                    <a:pt x="401" y="232"/>
                  </a:lnTo>
                  <a:lnTo>
                    <a:pt x="400" y="232"/>
                  </a:lnTo>
                  <a:lnTo>
                    <a:pt x="400" y="233"/>
                  </a:lnTo>
                  <a:lnTo>
                    <a:pt x="400" y="232"/>
                  </a:lnTo>
                  <a:lnTo>
                    <a:pt x="400" y="233"/>
                  </a:lnTo>
                  <a:lnTo>
                    <a:pt x="399" y="233"/>
                  </a:lnTo>
                  <a:lnTo>
                    <a:pt x="399" y="232"/>
                  </a:lnTo>
                  <a:lnTo>
                    <a:pt x="399" y="231"/>
                  </a:lnTo>
                  <a:lnTo>
                    <a:pt x="398" y="231"/>
                  </a:lnTo>
                  <a:lnTo>
                    <a:pt x="398" y="230"/>
                  </a:lnTo>
                  <a:lnTo>
                    <a:pt x="397" y="230"/>
                  </a:lnTo>
                  <a:lnTo>
                    <a:pt x="397" y="229"/>
                  </a:lnTo>
                  <a:lnTo>
                    <a:pt x="396" y="229"/>
                  </a:lnTo>
                  <a:lnTo>
                    <a:pt x="396" y="228"/>
                  </a:lnTo>
                  <a:lnTo>
                    <a:pt x="395" y="228"/>
                  </a:lnTo>
                  <a:lnTo>
                    <a:pt x="395" y="227"/>
                  </a:lnTo>
                  <a:lnTo>
                    <a:pt x="395" y="226"/>
                  </a:lnTo>
                  <a:lnTo>
                    <a:pt x="395" y="227"/>
                  </a:lnTo>
                  <a:lnTo>
                    <a:pt x="394" y="227"/>
                  </a:lnTo>
                  <a:lnTo>
                    <a:pt x="393" y="227"/>
                  </a:lnTo>
                  <a:lnTo>
                    <a:pt x="393" y="226"/>
                  </a:lnTo>
                  <a:lnTo>
                    <a:pt x="393" y="225"/>
                  </a:lnTo>
                  <a:lnTo>
                    <a:pt x="392" y="225"/>
                  </a:lnTo>
                  <a:lnTo>
                    <a:pt x="393" y="225"/>
                  </a:lnTo>
                  <a:lnTo>
                    <a:pt x="392" y="225"/>
                  </a:lnTo>
                  <a:lnTo>
                    <a:pt x="391" y="224"/>
                  </a:lnTo>
                  <a:lnTo>
                    <a:pt x="391" y="225"/>
                  </a:lnTo>
                  <a:lnTo>
                    <a:pt x="390" y="225"/>
                  </a:lnTo>
                  <a:lnTo>
                    <a:pt x="390" y="226"/>
                  </a:lnTo>
                  <a:lnTo>
                    <a:pt x="390" y="225"/>
                  </a:lnTo>
                  <a:lnTo>
                    <a:pt x="389" y="226"/>
                  </a:lnTo>
                  <a:lnTo>
                    <a:pt x="389" y="225"/>
                  </a:lnTo>
                  <a:lnTo>
                    <a:pt x="390" y="224"/>
                  </a:lnTo>
                  <a:lnTo>
                    <a:pt x="389" y="224"/>
                  </a:lnTo>
                  <a:lnTo>
                    <a:pt x="390" y="224"/>
                  </a:lnTo>
                  <a:lnTo>
                    <a:pt x="389" y="223"/>
                  </a:lnTo>
                  <a:lnTo>
                    <a:pt x="388" y="223"/>
                  </a:lnTo>
                  <a:lnTo>
                    <a:pt x="388" y="224"/>
                  </a:lnTo>
                  <a:lnTo>
                    <a:pt x="388" y="223"/>
                  </a:lnTo>
                  <a:lnTo>
                    <a:pt x="387" y="223"/>
                  </a:lnTo>
                  <a:lnTo>
                    <a:pt x="388" y="223"/>
                  </a:lnTo>
                  <a:lnTo>
                    <a:pt x="388" y="222"/>
                  </a:lnTo>
                  <a:lnTo>
                    <a:pt x="387" y="222"/>
                  </a:lnTo>
                  <a:lnTo>
                    <a:pt x="386" y="222"/>
                  </a:lnTo>
                  <a:lnTo>
                    <a:pt x="386" y="223"/>
                  </a:lnTo>
                  <a:lnTo>
                    <a:pt x="386" y="222"/>
                  </a:lnTo>
                  <a:lnTo>
                    <a:pt x="386" y="221"/>
                  </a:lnTo>
                  <a:lnTo>
                    <a:pt x="387" y="221"/>
                  </a:lnTo>
                  <a:lnTo>
                    <a:pt x="386" y="220"/>
                  </a:lnTo>
                  <a:lnTo>
                    <a:pt x="385" y="220"/>
                  </a:lnTo>
                  <a:lnTo>
                    <a:pt x="384" y="220"/>
                  </a:lnTo>
                  <a:lnTo>
                    <a:pt x="384" y="219"/>
                  </a:lnTo>
                  <a:lnTo>
                    <a:pt x="383" y="219"/>
                  </a:lnTo>
                  <a:lnTo>
                    <a:pt x="383" y="218"/>
                  </a:lnTo>
                  <a:lnTo>
                    <a:pt x="383" y="217"/>
                  </a:lnTo>
                  <a:lnTo>
                    <a:pt x="383" y="216"/>
                  </a:lnTo>
                  <a:lnTo>
                    <a:pt x="382" y="216"/>
                  </a:lnTo>
                  <a:lnTo>
                    <a:pt x="382" y="215"/>
                  </a:lnTo>
                  <a:lnTo>
                    <a:pt x="381" y="215"/>
                  </a:lnTo>
                  <a:lnTo>
                    <a:pt x="381" y="214"/>
                  </a:lnTo>
                  <a:lnTo>
                    <a:pt x="382" y="214"/>
                  </a:lnTo>
                  <a:lnTo>
                    <a:pt x="382" y="213"/>
                  </a:lnTo>
                  <a:lnTo>
                    <a:pt x="382" y="212"/>
                  </a:lnTo>
                  <a:lnTo>
                    <a:pt x="382" y="211"/>
                  </a:lnTo>
                  <a:lnTo>
                    <a:pt x="382" y="210"/>
                  </a:lnTo>
                  <a:lnTo>
                    <a:pt x="383" y="210"/>
                  </a:lnTo>
                  <a:lnTo>
                    <a:pt x="383" y="209"/>
                  </a:lnTo>
                  <a:lnTo>
                    <a:pt x="384" y="209"/>
                  </a:lnTo>
                  <a:lnTo>
                    <a:pt x="384" y="208"/>
                  </a:lnTo>
                  <a:lnTo>
                    <a:pt x="385" y="208"/>
                  </a:lnTo>
                  <a:lnTo>
                    <a:pt x="385" y="207"/>
                  </a:lnTo>
                  <a:lnTo>
                    <a:pt x="385" y="206"/>
                  </a:lnTo>
                  <a:lnTo>
                    <a:pt x="386" y="206"/>
                  </a:lnTo>
                  <a:lnTo>
                    <a:pt x="386" y="205"/>
                  </a:lnTo>
                  <a:lnTo>
                    <a:pt x="386" y="204"/>
                  </a:lnTo>
                  <a:lnTo>
                    <a:pt x="385" y="204"/>
                  </a:lnTo>
                  <a:lnTo>
                    <a:pt x="386" y="203"/>
                  </a:lnTo>
                  <a:lnTo>
                    <a:pt x="386" y="202"/>
                  </a:lnTo>
                  <a:lnTo>
                    <a:pt x="387" y="202"/>
                  </a:lnTo>
                  <a:lnTo>
                    <a:pt x="388" y="201"/>
                  </a:lnTo>
                  <a:lnTo>
                    <a:pt x="389" y="201"/>
                  </a:lnTo>
                  <a:lnTo>
                    <a:pt x="389" y="200"/>
                  </a:lnTo>
                  <a:lnTo>
                    <a:pt x="390" y="200"/>
                  </a:lnTo>
                  <a:lnTo>
                    <a:pt x="390" y="199"/>
                  </a:lnTo>
                  <a:lnTo>
                    <a:pt x="391" y="199"/>
                  </a:lnTo>
                  <a:lnTo>
                    <a:pt x="391" y="198"/>
                  </a:lnTo>
                  <a:lnTo>
                    <a:pt x="392" y="197"/>
                  </a:lnTo>
                  <a:lnTo>
                    <a:pt x="393" y="196"/>
                  </a:lnTo>
                  <a:lnTo>
                    <a:pt x="393" y="195"/>
                  </a:lnTo>
                  <a:lnTo>
                    <a:pt x="394" y="194"/>
                  </a:lnTo>
                  <a:lnTo>
                    <a:pt x="394" y="193"/>
                  </a:lnTo>
                  <a:lnTo>
                    <a:pt x="394" y="192"/>
                  </a:lnTo>
                  <a:lnTo>
                    <a:pt x="394" y="191"/>
                  </a:lnTo>
                  <a:lnTo>
                    <a:pt x="395" y="191"/>
                  </a:lnTo>
                  <a:lnTo>
                    <a:pt x="395" y="190"/>
                  </a:lnTo>
                  <a:lnTo>
                    <a:pt x="396" y="189"/>
                  </a:lnTo>
                  <a:lnTo>
                    <a:pt x="396" y="188"/>
                  </a:lnTo>
                  <a:lnTo>
                    <a:pt x="397" y="189"/>
                  </a:lnTo>
                  <a:lnTo>
                    <a:pt x="397" y="188"/>
                  </a:lnTo>
                  <a:lnTo>
                    <a:pt x="397" y="187"/>
                  </a:lnTo>
                  <a:lnTo>
                    <a:pt x="397" y="186"/>
                  </a:lnTo>
                  <a:lnTo>
                    <a:pt x="397" y="185"/>
                  </a:lnTo>
                  <a:lnTo>
                    <a:pt x="397" y="184"/>
                  </a:lnTo>
                  <a:lnTo>
                    <a:pt x="397" y="185"/>
                  </a:lnTo>
                  <a:lnTo>
                    <a:pt x="397" y="184"/>
                  </a:lnTo>
                  <a:lnTo>
                    <a:pt x="396" y="184"/>
                  </a:lnTo>
                  <a:lnTo>
                    <a:pt x="396" y="183"/>
                  </a:lnTo>
                  <a:lnTo>
                    <a:pt x="397" y="183"/>
                  </a:lnTo>
                  <a:lnTo>
                    <a:pt x="397" y="182"/>
                  </a:lnTo>
                  <a:lnTo>
                    <a:pt x="397" y="181"/>
                  </a:lnTo>
                  <a:lnTo>
                    <a:pt x="396" y="182"/>
                  </a:lnTo>
                  <a:lnTo>
                    <a:pt x="396" y="181"/>
                  </a:lnTo>
                  <a:lnTo>
                    <a:pt x="397" y="181"/>
                  </a:lnTo>
                  <a:lnTo>
                    <a:pt x="397" y="180"/>
                  </a:lnTo>
                  <a:lnTo>
                    <a:pt x="396" y="180"/>
                  </a:lnTo>
                  <a:lnTo>
                    <a:pt x="396" y="179"/>
                  </a:lnTo>
                  <a:lnTo>
                    <a:pt x="395" y="179"/>
                  </a:lnTo>
                  <a:lnTo>
                    <a:pt x="396" y="179"/>
                  </a:lnTo>
                  <a:lnTo>
                    <a:pt x="395" y="178"/>
                  </a:lnTo>
                  <a:lnTo>
                    <a:pt x="396" y="178"/>
                  </a:lnTo>
                  <a:lnTo>
                    <a:pt x="395" y="178"/>
                  </a:lnTo>
                  <a:lnTo>
                    <a:pt x="395" y="177"/>
                  </a:lnTo>
                  <a:lnTo>
                    <a:pt x="395" y="176"/>
                  </a:lnTo>
                  <a:lnTo>
                    <a:pt x="396" y="176"/>
                  </a:lnTo>
                  <a:lnTo>
                    <a:pt x="396" y="175"/>
                  </a:lnTo>
                  <a:lnTo>
                    <a:pt x="397" y="175"/>
                  </a:lnTo>
                  <a:lnTo>
                    <a:pt x="397" y="174"/>
                  </a:lnTo>
                  <a:lnTo>
                    <a:pt x="397" y="173"/>
                  </a:lnTo>
                  <a:lnTo>
                    <a:pt x="397" y="172"/>
                  </a:lnTo>
                  <a:lnTo>
                    <a:pt x="397" y="171"/>
                  </a:lnTo>
                  <a:lnTo>
                    <a:pt x="398" y="171"/>
                  </a:lnTo>
                  <a:lnTo>
                    <a:pt x="398" y="172"/>
                  </a:lnTo>
                  <a:lnTo>
                    <a:pt x="398" y="171"/>
                  </a:lnTo>
                  <a:lnTo>
                    <a:pt x="398" y="172"/>
                  </a:lnTo>
                  <a:lnTo>
                    <a:pt x="399" y="172"/>
                  </a:lnTo>
                  <a:lnTo>
                    <a:pt x="400" y="171"/>
                  </a:lnTo>
                  <a:lnTo>
                    <a:pt x="399" y="171"/>
                  </a:lnTo>
                  <a:lnTo>
                    <a:pt x="400" y="171"/>
                  </a:lnTo>
                  <a:lnTo>
                    <a:pt x="399" y="171"/>
                  </a:lnTo>
                  <a:lnTo>
                    <a:pt x="400" y="171"/>
                  </a:lnTo>
                  <a:lnTo>
                    <a:pt x="400" y="170"/>
                  </a:lnTo>
                  <a:lnTo>
                    <a:pt x="400" y="169"/>
                  </a:lnTo>
                  <a:lnTo>
                    <a:pt x="399" y="170"/>
                  </a:lnTo>
                  <a:lnTo>
                    <a:pt x="399" y="169"/>
                  </a:lnTo>
                  <a:lnTo>
                    <a:pt x="400" y="169"/>
                  </a:lnTo>
                  <a:lnTo>
                    <a:pt x="400" y="168"/>
                  </a:lnTo>
                  <a:lnTo>
                    <a:pt x="400" y="167"/>
                  </a:lnTo>
                  <a:lnTo>
                    <a:pt x="400" y="166"/>
                  </a:lnTo>
                  <a:lnTo>
                    <a:pt x="400" y="165"/>
                  </a:lnTo>
                  <a:lnTo>
                    <a:pt x="401" y="165"/>
                  </a:lnTo>
                  <a:lnTo>
                    <a:pt x="401" y="164"/>
                  </a:lnTo>
                  <a:lnTo>
                    <a:pt x="402" y="164"/>
                  </a:lnTo>
                  <a:lnTo>
                    <a:pt x="402" y="163"/>
                  </a:lnTo>
                  <a:lnTo>
                    <a:pt x="403" y="163"/>
                  </a:lnTo>
                  <a:lnTo>
                    <a:pt x="403" y="164"/>
                  </a:lnTo>
                  <a:lnTo>
                    <a:pt x="403" y="163"/>
                  </a:lnTo>
                  <a:lnTo>
                    <a:pt x="404" y="163"/>
                  </a:lnTo>
                  <a:lnTo>
                    <a:pt x="403" y="164"/>
                  </a:lnTo>
                  <a:lnTo>
                    <a:pt x="404" y="164"/>
                  </a:lnTo>
                  <a:lnTo>
                    <a:pt x="405" y="164"/>
                  </a:lnTo>
                  <a:lnTo>
                    <a:pt x="404" y="164"/>
                  </a:lnTo>
                  <a:lnTo>
                    <a:pt x="405" y="164"/>
                  </a:lnTo>
                  <a:lnTo>
                    <a:pt x="406" y="164"/>
                  </a:lnTo>
                  <a:lnTo>
                    <a:pt x="406" y="165"/>
                  </a:lnTo>
                  <a:lnTo>
                    <a:pt x="406" y="164"/>
                  </a:lnTo>
                  <a:lnTo>
                    <a:pt x="407" y="164"/>
                  </a:lnTo>
                  <a:lnTo>
                    <a:pt x="408" y="164"/>
                  </a:lnTo>
                  <a:lnTo>
                    <a:pt x="409" y="164"/>
                  </a:lnTo>
                  <a:lnTo>
                    <a:pt x="410" y="164"/>
                  </a:lnTo>
                  <a:lnTo>
                    <a:pt x="410" y="163"/>
                  </a:lnTo>
                  <a:lnTo>
                    <a:pt x="411" y="163"/>
                  </a:lnTo>
                  <a:lnTo>
                    <a:pt x="411" y="162"/>
                  </a:lnTo>
                  <a:lnTo>
                    <a:pt x="411" y="161"/>
                  </a:lnTo>
                  <a:lnTo>
                    <a:pt x="412" y="162"/>
                  </a:lnTo>
                  <a:lnTo>
                    <a:pt x="412" y="161"/>
                  </a:lnTo>
                  <a:lnTo>
                    <a:pt x="412" y="160"/>
                  </a:lnTo>
                  <a:lnTo>
                    <a:pt x="413" y="160"/>
                  </a:lnTo>
                  <a:lnTo>
                    <a:pt x="412" y="161"/>
                  </a:lnTo>
                  <a:lnTo>
                    <a:pt x="413" y="161"/>
                  </a:lnTo>
                  <a:lnTo>
                    <a:pt x="413" y="160"/>
                  </a:lnTo>
                  <a:lnTo>
                    <a:pt x="414" y="160"/>
                  </a:lnTo>
                  <a:lnTo>
                    <a:pt x="414" y="161"/>
                  </a:lnTo>
                  <a:lnTo>
                    <a:pt x="414" y="160"/>
                  </a:lnTo>
                  <a:lnTo>
                    <a:pt x="415" y="160"/>
                  </a:lnTo>
                  <a:lnTo>
                    <a:pt x="415" y="159"/>
                  </a:lnTo>
                  <a:lnTo>
                    <a:pt x="415" y="158"/>
                  </a:lnTo>
                  <a:lnTo>
                    <a:pt x="415" y="157"/>
                  </a:lnTo>
                  <a:lnTo>
                    <a:pt x="416" y="157"/>
                  </a:lnTo>
                  <a:lnTo>
                    <a:pt x="416" y="158"/>
                  </a:lnTo>
                  <a:lnTo>
                    <a:pt x="416" y="157"/>
                  </a:lnTo>
                  <a:lnTo>
                    <a:pt x="417" y="157"/>
                  </a:lnTo>
                  <a:lnTo>
                    <a:pt x="417" y="156"/>
                  </a:lnTo>
                  <a:lnTo>
                    <a:pt x="418" y="156"/>
                  </a:lnTo>
                  <a:lnTo>
                    <a:pt x="418" y="155"/>
                  </a:lnTo>
                  <a:lnTo>
                    <a:pt x="418" y="156"/>
                  </a:lnTo>
                  <a:lnTo>
                    <a:pt x="419" y="156"/>
                  </a:lnTo>
                  <a:lnTo>
                    <a:pt x="419" y="157"/>
                  </a:lnTo>
                  <a:lnTo>
                    <a:pt x="418" y="157"/>
                  </a:lnTo>
                  <a:lnTo>
                    <a:pt x="418" y="158"/>
                  </a:lnTo>
                  <a:lnTo>
                    <a:pt x="419" y="158"/>
                  </a:lnTo>
                  <a:lnTo>
                    <a:pt x="420" y="158"/>
                  </a:lnTo>
                  <a:lnTo>
                    <a:pt x="420" y="159"/>
                  </a:lnTo>
                  <a:lnTo>
                    <a:pt x="421" y="159"/>
                  </a:lnTo>
                  <a:lnTo>
                    <a:pt x="422" y="159"/>
                  </a:lnTo>
                  <a:lnTo>
                    <a:pt x="423" y="160"/>
                  </a:lnTo>
                  <a:lnTo>
                    <a:pt x="424" y="159"/>
                  </a:lnTo>
                  <a:lnTo>
                    <a:pt x="425" y="159"/>
                  </a:lnTo>
                  <a:lnTo>
                    <a:pt x="426" y="158"/>
                  </a:lnTo>
                  <a:lnTo>
                    <a:pt x="427" y="157"/>
                  </a:lnTo>
                  <a:lnTo>
                    <a:pt x="428" y="157"/>
                  </a:lnTo>
                  <a:lnTo>
                    <a:pt x="429" y="157"/>
                  </a:lnTo>
                  <a:lnTo>
                    <a:pt x="430" y="157"/>
                  </a:lnTo>
                  <a:lnTo>
                    <a:pt x="431" y="156"/>
                  </a:lnTo>
                  <a:lnTo>
                    <a:pt x="436" y="156"/>
                  </a:lnTo>
                  <a:lnTo>
                    <a:pt x="438" y="155"/>
                  </a:lnTo>
                  <a:lnTo>
                    <a:pt x="440" y="155"/>
                  </a:lnTo>
                  <a:lnTo>
                    <a:pt x="444" y="154"/>
                  </a:lnTo>
                  <a:lnTo>
                    <a:pt x="446" y="154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2" y="153"/>
                  </a:lnTo>
                  <a:lnTo>
                    <a:pt x="452" y="152"/>
                  </a:lnTo>
                  <a:lnTo>
                    <a:pt x="452" y="151"/>
                  </a:lnTo>
                  <a:lnTo>
                    <a:pt x="452" y="149"/>
                  </a:lnTo>
                  <a:lnTo>
                    <a:pt x="451" y="149"/>
                  </a:lnTo>
                  <a:lnTo>
                    <a:pt x="451" y="148"/>
                  </a:lnTo>
                  <a:lnTo>
                    <a:pt x="451" y="147"/>
                  </a:lnTo>
                  <a:lnTo>
                    <a:pt x="451" y="146"/>
                  </a:lnTo>
                  <a:lnTo>
                    <a:pt x="451" y="145"/>
                  </a:lnTo>
                  <a:lnTo>
                    <a:pt x="452" y="145"/>
                  </a:lnTo>
                  <a:lnTo>
                    <a:pt x="452" y="144"/>
                  </a:lnTo>
                  <a:lnTo>
                    <a:pt x="452" y="143"/>
                  </a:lnTo>
                  <a:lnTo>
                    <a:pt x="452" y="142"/>
                  </a:lnTo>
                  <a:lnTo>
                    <a:pt x="451" y="141"/>
                  </a:lnTo>
                  <a:lnTo>
                    <a:pt x="451" y="139"/>
                  </a:lnTo>
                  <a:lnTo>
                    <a:pt x="451" y="138"/>
                  </a:lnTo>
                  <a:lnTo>
                    <a:pt x="451" y="137"/>
                  </a:lnTo>
                  <a:lnTo>
                    <a:pt x="450" y="136"/>
                  </a:lnTo>
                  <a:lnTo>
                    <a:pt x="450" y="135"/>
                  </a:lnTo>
                  <a:lnTo>
                    <a:pt x="449" y="133"/>
                  </a:lnTo>
                  <a:lnTo>
                    <a:pt x="448" y="132"/>
                  </a:lnTo>
                  <a:lnTo>
                    <a:pt x="449" y="131"/>
                  </a:lnTo>
                  <a:lnTo>
                    <a:pt x="449" y="129"/>
                  </a:lnTo>
                  <a:lnTo>
                    <a:pt x="449" y="128"/>
                  </a:lnTo>
                  <a:lnTo>
                    <a:pt x="448" y="127"/>
                  </a:lnTo>
                  <a:lnTo>
                    <a:pt x="449" y="127"/>
                  </a:lnTo>
                  <a:lnTo>
                    <a:pt x="449" y="126"/>
                  </a:lnTo>
                  <a:lnTo>
                    <a:pt x="449" y="125"/>
                  </a:lnTo>
                  <a:lnTo>
                    <a:pt x="447" y="124"/>
                  </a:lnTo>
                  <a:lnTo>
                    <a:pt x="446" y="124"/>
                  </a:lnTo>
                  <a:lnTo>
                    <a:pt x="446" y="123"/>
                  </a:lnTo>
                  <a:lnTo>
                    <a:pt x="445" y="123"/>
                  </a:lnTo>
                  <a:lnTo>
                    <a:pt x="445" y="122"/>
                  </a:lnTo>
                  <a:lnTo>
                    <a:pt x="444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1" y="120"/>
                  </a:lnTo>
                  <a:lnTo>
                    <a:pt x="440" y="119"/>
                  </a:lnTo>
                  <a:lnTo>
                    <a:pt x="440" y="118"/>
                  </a:lnTo>
                  <a:lnTo>
                    <a:pt x="440" y="117"/>
                  </a:lnTo>
                  <a:lnTo>
                    <a:pt x="441" y="114"/>
                  </a:lnTo>
                  <a:lnTo>
                    <a:pt x="441" y="112"/>
                  </a:lnTo>
                  <a:lnTo>
                    <a:pt x="442" y="111"/>
                  </a:lnTo>
                  <a:lnTo>
                    <a:pt x="442" y="110"/>
                  </a:lnTo>
                  <a:lnTo>
                    <a:pt x="442" y="108"/>
                  </a:lnTo>
                  <a:lnTo>
                    <a:pt x="443" y="106"/>
                  </a:lnTo>
                  <a:lnTo>
                    <a:pt x="444" y="104"/>
                  </a:lnTo>
                  <a:lnTo>
                    <a:pt x="444" y="103"/>
                  </a:lnTo>
                  <a:lnTo>
                    <a:pt x="445" y="103"/>
                  </a:lnTo>
                  <a:lnTo>
                    <a:pt x="446" y="102"/>
                  </a:lnTo>
                  <a:lnTo>
                    <a:pt x="447" y="102"/>
                  </a:lnTo>
                  <a:lnTo>
                    <a:pt x="447" y="101"/>
                  </a:lnTo>
                  <a:lnTo>
                    <a:pt x="448" y="101"/>
                  </a:lnTo>
                  <a:lnTo>
                    <a:pt x="449" y="101"/>
                  </a:lnTo>
                  <a:lnTo>
                    <a:pt x="449" y="100"/>
                  </a:lnTo>
                  <a:lnTo>
                    <a:pt x="451" y="99"/>
                  </a:lnTo>
                  <a:lnTo>
                    <a:pt x="451" y="98"/>
                  </a:lnTo>
                  <a:lnTo>
                    <a:pt x="450" y="98"/>
                  </a:lnTo>
                  <a:lnTo>
                    <a:pt x="449" y="98"/>
                  </a:lnTo>
                  <a:lnTo>
                    <a:pt x="450" y="97"/>
                  </a:lnTo>
                  <a:lnTo>
                    <a:pt x="452" y="96"/>
                  </a:lnTo>
                  <a:lnTo>
                    <a:pt x="453" y="94"/>
                  </a:lnTo>
                  <a:lnTo>
                    <a:pt x="452" y="93"/>
                  </a:lnTo>
                  <a:lnTo>
                    <a:pt x="451" y="92"/>
                  </a:lnTo>
                  <a:lnTo>
                    <a:pt x="449" y="89"/>
                  </a:lnTo>
                  <a:lnTo>
                    <a:pt x="448" y="89"/>
                  </a:lnTo>
                  <a:lnTo>
                    <a:pt x="448" y="88"/>
                  </a:lnTo>
                  <a:lnTo>
                    <a:pt x="448" y="86"/>
                  </a:lnTo>
                  <a:lnTo>
                    <a:pt x="448" y="85"/>
                  </a:lnTo>
                  <a:lnTo>
                    <a:pt x="448" y="84"/>
                  </a:lnTo>
                  <a:lnTo>
                    <a:pt x="447" y="84"/>
                  </a:lnTo>
                  <a:lnTo>
                    <a:pt x="446" y="84"/>
                  </a:lnTo>
                  <a:lnTo>
                    <a:pt x="446" y="85"/>
                  </a:lnTo>
                  <a:lnTo>
                    <a:pt x="445" y="86"/>
                  </a:lnTo>
                  <a:lnTo>
                    <a:pt x="444" y="86"/>
                  </a:lnTo>
                  <a:lnTo>
                    <a:pt x="444" y="85"/>
                  </a:lnTo>
                  <a:lnTo>
                    <a:pt x="443" y="84"/>
                  </a:lnTo>
                  <a:lnTo>
                    <a:pt x="443" y="83"/>
                  </a:lnTo>
                  <a:lnTo>
                    <a:pt x="444" y="83"/>
                  </a:lnTo>
                  <a:lnTo>
                    <a:pt x="444" y="82"/>
                  </a:lnTo>
                  <a:lnTo>
                    <a:pt x="443" y="82"/>
                  </a:lnTo>
                  <a:lnTo>
                    <a:pt x="443" y="81"/>
                  </a:lnTo>
                  <a:lnTo>
                    <a:pt x="444" y="80"/>
                  </a:lnTo>
                  <a:lnTo>
                    <a:pt x="444" y="79"/>
                  </a:lnTo>
                  <a:lnTo>
                    <a:pt x="445" y="78"/>
                  </a:lnTo>
                  <a:lnTo>
                    <a:pt x="446" y="77"/>
                  </a:lnTo>
                  <a:lnTo>
                    <a:pt x="446" y="76"/>
                  </a:lnTo>
                  <a:lnTo>
                    <a:pt x="447" y="75"/>
                  </a:lnTo>
                  <a:lnTo>
                    <a:pt x="447" y="74"/>
                  </a:lnTo>
                  <a:lnTo>
                    <a:pt x="448" y="74"/>
                  </a:lnTo>
                  <a:lnTo>
                    <a:pt x="449" y="71"/>
                  </a:lnTo>
                  <a:lnTo>
                    <a:pt x="448" y="70"/>
                  </a:lnTo>
                  <a:lnTo>
                    <a:pt x="448" y="69"/>
                  </a:lnTo>
                  <a:lnTo>
                    <a:pt x="447" y="69"/>
                  </a:lnTo>
                  <a:lnTo>
                    <a:pt x="447" y="68"/>
                  </a:lnTo>
                  <a:lnTo>
                    <a:pt x="446" y="67"/>
                  </a:lnTo>
                  <a:lnTo>
                    <a:pt x="445" y="67"/>
                  </a:lnTo>
                  <a:lnTo>
                    <a:pt x="445" y="66"/>
                  </a:lnTo>
                  <a:lnTo>
                    <a:pt x="446" y="65"/>
                  </a:lnTo>
                  <a:lnTo>
                    <a:pt x="446" y="64"/>
                  </a:lnTo>
                  <a:lnTo>
                    <a:pt x="447" y="64"/>
                  </a:lnTo>
                  <a:lnTo>
                    <a:pt x="448" y="64"/>
                  </a:lnTo>
                  <a:lnTo>
                    <a:pt x="449" y="63"/>
                  </a:lnTo>
                  <a:lnTo>
                    <a:pt x="451" y="62"/>
                  </a:lnTo>
                  <a:lnTo>
                    <a:pt x="452" y="62"/>
                  </a:lnTo>
                  <a:lnTo>
                    <a:pt x="452" y="61"/>
                  </a:lnTo>
                  <a:lnTo>
                    <a:pt x="453" y="61"/>
                  </a:lnTo>
                  <a:lnTo>
                    <a:pt x="453" y="60"/>
                  </a:lnTo>
                  <a:lnTo>
                    <a:pt x="455" y="60"/>
                  </a:lnTo>
                  <a:lnTo>
                    <a:pt x="456" y="61"/>
                  </a:lnTo>
                  <a:lnTo>
                    <a:pt x="457" y="61"/>
                  </a:lnTo>
                  <a:lnTo>
                    <a:pt x="458" y="62"/>
                  </a:lnTo>
                  <a:lnTo>
                    <a:pt x="461" y="62"/>
                  </a:lnTo>
                  <a:lnTo>
                    <a:pt x="462" y="63"/>
                  </a:lnTo>
                  <a:lnTo>
                    <a:pt x="463" y="64"/>
                  </a:lnTo>
                  <a:lnTo>
                    <a:pt x="465" y="64"/>
                  </a:lnTo>
                  <a:lnTo>
                    <a:pt x="466" y="64"/>
                  </a:lnTo>
                  <a:lnTo>
                    <a:pt x="467" y="65"/>
                  </a:lnTo>
                  <a:lnTo>
                    <a:pt x="468" y="66"/>
                  </a:lnTo>
                  <a:lnTo>
                    <a:pt x="469" y="66"/>
                  </a:lnTo>
                  <a:lnTo>
                    <a:pt x="471" y="67"/>
                  </a:lnTo>
                  <a:lnTo>
                    <a:pt x="472" y="68"/>
                  </a:lnTo>
                  <a:lnTo>
                    <a:pt x="473" y="70"/>
                  </a:lnTo>
                  <a:lnTo>
                    <a:pt x="474" y="70"/>
                  </a:lnTo>
                  <a:lnTo>
                    <a:pt x="476" y="71"/>
                  </a:lnTo>
                  <a:lnTo>
                    <a:pt x="478" y="70"/>
                  </a:lnTo>
                  <a:lnTo>
                    <a:pt x="478" y="71"/>
                  </a:lnTo>
                  <a:lnTo>
                    <a:pt x="479" y="71"/>
                  </a:lnTo>
                  <a:lnTo>
                    <a:pt x="479" y="70"/>
                  </a:lnTo>
                  <a:lnTo>
                    <a:pt x="480" y="70"/>
                  </a:lnTo>
                  <a:lnTo>
                    <a:pt x="481" y="71"/>
                  </a:lnTo>
                  <a:lnTo>
                    <a:pt x="481" y="70"/>
                  </a:lnTo>
                  <a:lnTo>
                    <a:pt x="482" y="70"/>
                  </a:lnTo>
                  <a:lnTo>
                    <a:pt x="482" y="69"/>
                  </a:lnTo>
                  <a:lnTo>
                    <a:pt x="484" y="69"/>
                  </a:lnTo>
                  <a:lnTo>
                    <a:pt x="485" y="69"/>
                  </a:lnTo>
                  <a:lnTo>
                    <a:pt x="485" y="68"/>
                  </a:lnTo>
                  <a:lnTo>
                    <a:pt x="486" y="68"/>
                  </a:lnTo>
                  <a:lnTo>
                    <a:pt x="487" y="68"/>
                  </a:lnTo>
                  <a:lnTo>
                    <a:pt x="487" y="69"/>
                  </a:lnTo>
                  <a:lnTo>
                    <a:pt x="488" y="69"/>
                  </a:lnTo>
                  <a:lnTo>
                    <a:pt x="488" y="68"/>
                  </a:lnTo>
                  <a:lnTo>
                    <a:pt x="489" y="68"/>
                  </a:lnTo>
                  <a:lnTo>
                    <a:pt x="489" y="67"/>
                  </a:lnTo>
                  <a:lnTo>
                    <a:pt x="488" y="66"/>
                  </a:lnTo>
                  <a:lnTo>
                    <a:pt x="488" y="65"/>
                  </a:lnTo>
                  <a:lnTo>
                    <a:pt x="487" y="65"/>
                  </a:lnTo>
                  <a:lnTo>
                    <a:pt x="487" y="64"/>
                  </a:lnTo>
                  <a:lnTo>
                    <a:pt x="487" y="63"/>
                  </a:lnTo>
                  <a:lnTo>
                    <a:pt x="486" y="63"/>
                  </a:lnTo>
                  <a:lnTo>
                    <a:pt x="487" y="61"/>
                  </a:lnTo>
                  <a:lnTo>
                    <a:pt x="487" y="60"/>
                  </a:lnTo>
                  <a:lnTo>
                    <a:pt x="488" y="60"/>
                  </a:lnTo>
                  <a:lnTo>
                    <a:pt x="488" y="59"/>
                  </a:lnTo>
                  <a:lnTo>
                    <a:pt x="488" y="58"/>
                  </a:lnTo>
                  <a:lnTo>
                    <a:pt x="487" y="58"/>
                  </a:lnTo>
                  <a:lnTo>
                    <a:pt x="486" y="58"/>
                  </a:lnTo>
                  <a:lnTo>
                    <a:pt x="486" y="57"/>
                  </a:lnTo>
                  <a:lnTo>
                    <a:pt x="486" y="56"/>
                  </a:lnTo>
                  <a:lnTo>
                    <a:pt x="486" y="55"/>
                  </a:lnTo>
                  <a:lnTo>
                    <a:pt x="485" y="54"/>
                  </a:lnTo>
                  <a:lnTo>
                    <a:pt x="486" y="53"/>
                  </a:lnTo>
                  <a:lnTo>
                    <a:pt x="486" y="52"/>
                  </a:lnTo>
                  <a:lnTo>
                    <a:pt x="486" y="51"/>
                  </a:lnTo>
                  <a:lnTo>
                    <a:pt x="486" y="50"/>
                  </a:lnTo>
                  <a:lnTo>
                    <a:pt x="487" y="50"/>
                  </a:lnTo>
                  <a:lnTo>
                    <a:pt x="487" y="49"/>
                  </a:lnTo>
                  <a:lnTo>
                    <a:pt x="488" y="48"/>
                  </a:lnTo>
                  <a:lnTo>
                    <a:pt x="488" y="47"/>
                  </a:lnTo>
                  <a:lnTo>
                    <a:pt x="488" y="46"/>
                  </a:lnTo>
                  <a:lnTo>
                    <a:pt x="488" y="45"/>
                  </a:lnTo>
                  <a:lnTo>
                    <a:pt x="487" y="44"/>
                  </a:lnTo>
                  <a:lnTo>
                    <a:pt x="486" y="43"/>
                  </a:lnTo>
                  <a:lnTo>
                    <a:pt x="485" y="43"/>
                  </a:lnTo>
                  <a:lnTo>
                    <a:pt x="485" y="42"/>
                  </a:lnTo>
                  <a:lnTo>
                    <a:pt x="485" y="41"/>
                  </a:lnTo>
                  <a:lnTo>
                    <a:pt x="484" y="40"/>
                  </a:lnTo>
                  <a:lnTo>
                    <a:pt x="484" y="39"/>
                  </a:lnTo>
                  <a:lnTo>
                    <a:pt x="485" y="39"/>
                  </a:lnTo>
                  <a:lnTo>
                    <a:pt x="486" y="38"/>
                  </a:lnTo>
                  <a:lnTo>
                    <a:pt x="487" y="37"/>
                  </a:lnTo>
                  <a:lnTo>
                    <a:pt x="487" y="36"/>
                  </a:lnTo>
                  <a:lnTo>
                    <a:pt x="487" y="35"/>
                  </a:lnTo>
                  <a:lnTo>
                    <a:pt x="488" y="35"/>
                  </a:lnTo>
                  <a:lnTo>
                    <a:pt x="489" y="35"/>
                  </a:lnTo>
                  <a:lnTo>
                    <a:pt x="490" y="34"/>
                  </a:lnTo>
                  <a:lnTo>
                    <a:pt x="491" y="34"/>
                  </a:lnTo>
                  <a:lnTo>
                    <a:pt x="491" y="33"/>
                  </a:lnTo>
                  <a:lnTo>
                    <a:pt x="491" y="32"/>
                  </a:lnTo>
                  <a:lnTo>
                    <a:pt x="491" y="31"/>
                  </a:lnTo>
                  <a:lnTo>
                    <a:pt x="492" y="31"/>
                  </a:lnTo>
                  <a:lnTo>
                    <a:pt x="493" y="31"/>
                  </a:lnTo>
                  <a:lnTo>
                    <a:pt x="494" y="31"/>
                  </a:lnTo>
                  <a:lnTo>
                    <a:pt x="495" y="31"/>
                  </a:lnTo>
                  <a:lnTo>
                    <a:pt x="495" y="32"/>
                  </a:lnTo>
                  <a:lnTo>
                    <a:pt x="495" y="33"/>
                  </a:lnTo>
                  <a:lnTo>
                    <a:pt x="495" y="34"/>
                  </a:lnTo>
                  <a:lnTo>
                    <a:pt x="496" y="34"/>
                  </a:lnTo>
                  <a:lnTo>
                    <a:pt x="497" y="34"/>
                  </a:lnTo>
                  <a:lnTo>
                    <a:pt x="497" y="35"/>
                  </a:lnTo>
                  <a:lnTo>
                    <a:pt x="498" y="36"/>
                  </a:lnTo>
                  <a:lnTo>
                    <a:pt x="499" y="37"/>
                  </a:lnTo>
                  <a:lnTo>
                    <a:pt x="501" y="37"/>
                  </a:lnTo>
                  <a:lnTo>
                    <a:pt x="502" y="39"/>
                  </a:lnTo>
                  <a:lnTo>
                    <a:pt x="503" y="39"/>
                  </a:lnTo>
                  <a:lnTo>
                    <a:pt x="503" y="41"/>
                  </a:lnTo>
                  <a:lnTo>
                    <a:pt x="505" y="41"/>
                  </a:lnTo>
                  <a:lnTo>
                    <a:pt x="505" y="42"/>
                  </a:lnTo>
                  <a:lnTo>
                    <a:pt x="505" y="41"/>
                  </a:lnTo>
                  <a:lnTo>
                    <a:pt x="506" y="41"/>
                  </a:lnTo>
                  <a:lnTo>
                    <a:pt x="506" y="42"/>
                  </a:lnTo>
                  <a:lnTo>
                    <a:pt x="508" y="43"/>
                  </a:lnTo>
                  <a:lnTo>
                    <a:pt x="508" y="44"/>
                  </a:lnTo>
                  <a:lnTo>
                    <a:pt x="509" y="44"/>
                  </a:lnTo>
                  <a:lnTo>
                    <a:pt x="509" y="45"/>
                  </a:lnTo>
                  <a:lnTo>
                    <a:pt x="509" y="46"/>
                  </a:lnTo>
                  <a:lnTo>
                    <a:pt x="508" y="47"/>
                  </a:lnTo>
                  <a:lnTo>
                    <a:pt x="509" y="47"/>
                  </a:lnTo>
                  <a:lnTo>
                    <a:pt x="509" y="48"/>
                  </a:lnTo>
                  <a:lnTo>
                    <a:pt x="510" y="48"/>
                  </a:lnTo>
                  <a:lnTo>
                    <a:pt x="511" y="48"/>
                  </a:lnTo>
                  <a:lnTo>
                    <a:pt x="511" y="49"/>
                  </a:lnTo>
                  <a:lnTo>
                    <a:pt x="510" y="50"/>
                  </a:lnTo>
                  <a:lnTo>
                    <a:pt x="510" y="51"/>
                  </a:lnTo>
                  <a:lnTo>
                    <a:pt x="509" y="51"/>
                  </a:lnTo>
                  <a:lnTo>
                    <a:pt x="509" y="52"/>
                  </a:lnTo>
                  <a:lnTo>
                    <a:pt x="509" y="53"/>
                  </a:lnTo>
                  <a:lnTo>
                    <a:pt x="509" y="54"/>
                  </a:lnTo>
                  <a:lnTo>
                    <a:pt x="510" y="54"/>
                  </a:lnTo>
                  <a:lnTo>
                    <a:pt x="511" y="54"/>
                  </a:lnTo>
                  <a:lnTo>
                    <a:pt x="511" y="56"/>
                  </a:lnTo>
                  <a:lnTo>
                    <a:pt x="512" y="56"/>
                  </a:lnTo>
                  <a:lnTo>
                    <a:pt x="513" y="57"/>
                  </a:lnTo>
                  <a:lnTo>
                    <a:pt x="513" y="56"/>
                  </a:lnTo>
                  <a:lnTo>
                    <a:pt x="514" y="56"/>
                  </a:lnTo>
                  <a:lnTo>
                    <a:pt x="514" y="57"/>
                  </a:lnTo>
                  <a:lnTo>
                    <a:pt x="516" y="56"/>
                  </a:lnTo>
                  <a:lnTo>
                    <a:pt x="517" y="56"/>
                  </a:lnTo>
                  <a:lnTo>
                    <a:pt x="518" y="58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1" y="58"/>
                  </a:lnTo>
                  <a:lnTo>
                    <a:pt x="521" y="59"/>
                  </a:lnTo>
                  <a:lnTo>
                    <a:pt x="523" y="59"/>
                  </a:lnTo>
                  <a:lnTo>
                    <a:pt x="524" y="58"/>
                  </a:lnTo>
                  <a:lnTo>
                    <a:pt x="524" y="57"/>
                  </a:lnTo>
                  <a:lnTo>
                    <a:pt x="524" y="56"/>
                  </a:lnTo>
                  <a:lnTo>
                    <a:pt x="524" y="55"/>
                  </a:lnTo>
                  <a:lnTo>
                    <a:pt x="525" y="55"/>
                  </a:lnTo>
                  <a:lnTo>
                    <a:pt x="525" y="56"/>
                  </a:lnTo>
                  <a:lnTo>
                    <a:pt x="526" y="57"/>
                  </a:lnTo>
                  <a:lnTo>
                    <a:pt x="527" y="57"/>
                  </a:lnTo>
                  <a:lnTo>
                    <a:pt x="528" y="57"/>
                  </a:lnTo>
                  <a:lnTo>
                    <a:pt x="529" y="57"/>
                  </a:lnTo>
                  <a:lnTo>
                    <a:pt x="529" y="58"/>
                  </a:lnTo>
                  <a:lnTo>
                    <a:pt x="530" y="58"/>
                  </a:lnTo>
                  <a:lnTo>
                    <a:pt x="530" y="59"/>
                  </a:lnTo>
                  <a:lnTo>
                    <a:pt x="531" y="59"/>
                  </a:lnTo>
                  <a:lnTo>
                    <a:pt x="532" y="59"/>
                  </a:lnTo>
                  <a:lnTo>
                    <a:pt x="532" y="58"/>
                  </a:lnTo>
                  <a:lnTo>
                    <a:pt x="533" y="56"/>
                  </a:lnTo>
                  <a:lnTo>
                    <a:pt x="533" y="55"/>
                  </a:lnTo>
                  <a:lnTo>
                    <a:pt x="534" y="55"/>
                  </a:lnTo>
                  <a:lnTo>
                    <a:pt x="534" y="56"/>
                  </a:lnTo>
                  <a:lnTo>
                    <a:pt x="535" y="56"/>
                  </a:lnTo>
                  <a:lnTo>
                    <a:pt x="535" y="55"/>
                  </a:lnTo>
                  <a:lnTo>
                    <a:pt x="536" y="54"/>
                  </a:lnTo>
                  <a:lnTo>
                    <a:pt x="536" y="53"/>
                  </a:lnTo>
                  <a:lnTo>
                    <a:pt x="537" y="53"/>
                  </a:lnTo>
                  <a:lnTo>
                    <a:pt x="537" y="52"/>
                  </a:lnTo>
                  <a:lnTo>
                    <a:pt x="538" y="52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87" name="Freeform 778"/>
            <p:cNvSpPr>
              <a:spLocks noEditPoints="1"/>
            </p:cNvSpPr>
            <p:nvPr/>
          </p:nvSpPr>
          <p:spPr bwMode="auto">
            <a:xfrm>
              <a:off x="4275" y="2624"/>
              <a:ext cx="247" cy="359"/>
            </a:xfrm>
            <a:custGeom>
              <a:avLst/>
              <a:gdLst>
                <a:gd name="T0" fmla="*/ 238 w 247"/>
                <a:gd name="T1" fmla="*/ 86 h 359"/>
                <a:gd name="T2" fmla="*/ 232 w 247"/>
                <a:gd name="T3" fmla="*/ 127 h 359"/>
                <a:gd name="T4" fmla="*/ 218 w 247"/>
                <a:gd name="T5" fmla="*/ 192 h 359"/>
                <a:gd name="T6" fmla="*/ 187 w 247"/>
                <a:gd name="T7" fmla="*/ 217 h 359"/>
                <a:gd name="T8" fmla="*/ 177 w 247"/>
                <a:gd name="T9" fmla="*/ 223 h 359"/>
                <a:gd name="T10" fmla="*/ 176 w 247"/>
                <a:gd name="T11" fmla="*/ 233 h 359"/>
                <a:gd name="T12" fmla="*/ 170 w 247"/>
                <a:gd name="T13" fmla="*/ 253 h 359"/>
                <a:gd name="T14" fmla="*/ 162 w 247"/>
                <a:gd name="T15" fmla="*/ 261 h 359"/>
                <a:gd name="T16" fmla="*/ 159 w 247"/>
                <a:gd name="T17" fmla="*/ 255 h 359"/>
                <a:gd name="T18" fmla="*/ 158 w 247"/>
                <a:gd name="T19" fmla="*/ 254 h 359"/>
                <a:gd name="T20" fmla="*/ 153 w 247"/>
                <a:gd name="T21" fmla="*/ 260 h 359"/>
                <a:gd name="T22" fmla="*/ 162 w 247"/>
                <a:gd name="T23" fmla="*/ 263 h 359"/>
                <a:gd name="T24" fmla="*/ 146 w 247"/>
                <a:gd name="T25" fmla="*/ 291 h 359"/>
                <a:gd name="T26" fmla="*/ 140 w 247"/>
                <a:gd name="T27" fmla="*/ 293 h 359"/>
                <a:gd name="T28" fmla="*/ 135 w 247"/>
                <a:gd name="T29" fmla="*/ 296 h 359"/>
                <a:gd name="T30" fmla="*/ 136 w 247"/>
                <a:gd name="T31" fmla="*/ 297 h 359"/>
                <a:gd name="T32" fmla="*/ 131 w 247"/>
                <a:gd name="T33" fmla="*/ 303 h 359"/>
                <a:gd name="T34" fmla="*/ 121 w 247"/>
                <a:gd name="T35" fmla="*/ 307 h 359"/>
                <a:gd name="T36" fmla="*/ 113 w 247"/>
                <a:gd name="T37" fmla="*/ 313 h 359"/>
                <a:gd name="T38" fmla="*/ 103 w 247"/>
                <a:gd name="T39" fmla="*/ 322 h 359"/>
                <a:gd name="T40" fmla="*/ 82 w 247"/>
                <a:gd name="T41" fmla="*/ 357 h 359"/>
                <a:gd name="T42" fmla="*/ 73 w 247"/>
                <a:gd name="T43" fmla="*/ 350 h 359"/>
                <a:gd name="T44" fmla="*/ 63 w 247"/>
                <a:gd name="T45" fmla="*/ 350 h 359"/>
                <a:gd name="T46" fmla="*/ 55 w 247"/>
                <a:gd name="T47" fmla="*/ 348 h 359"/>
                <a:gd name="T48" fmla="*/ 45 w 247"/>
                <a:gd name="T49" fmla="*/ 343 h 359"/>
                <a:gd name="T50" fmla="*/ 32 w 247"/>
                <a:gd name="T51" fmla="*/ 340 h 359"/>
                <a:gd name="T52" fmla="*/ 18 w 247"/>
                <a:gd name="T53" fmla="*/ 333 h 359"/>
                <a:gd name="T54" fmla="*/ 10 w 247"/>
                <a:gd name="T55" fmla="*/ 329 h 359"/>
                <a:gd name="T56" fmla="*/ 14 w 247"/>
                <a:gd name="T57" fmla="*/ 317 h 359"/>
                <a:gd name="T58" fmla="*/ 12 w 247"/>
                <a:gd name="T59" fmla="*/ 303 h 359"/>
                <a:gd name="T60" fmla="*/ 6 w 247"/>
                <a:gd name="T61" fmla="*/ 296 h 359"/>
                <a:gd name="T62" fmla="*/ 2 w 247"/>
                <a:gd name="T63" fmla="*/ 288 h 359"/>
                <a:gd name="T64" fmla="*/ 8 w 247"/>
                <a:gd name="T65" fmla="*/ 279 h 359"/>
                <a:gd name="T66" fmla="*/ 10 w 247"/>
                <a:gd name="T67" fmla="*/ 267 h 359"/>
                <a:gd name="T68" fmla="*/ 8 w 247"/>
                <a:gd name="T69" fmla="*/ 252 h 359"/>
                <a:gd name="T70" fmla="*/ 13 w 247"/>
                <a:gd name="T71" fmla="*/ 243 h 359"/>
                <a:gd name="T72" fmla="*/ 52 w 247"/>
                <a:gd name="T73" fmla="*/ 236 h 359"/>
                <a:gd name="T74" fmla="*/ 62 w 247"/>
                <a:gd name="T75" fmla="*/ 224 h 359"/>
                <a:gd name="T76" fmla="*/ 72 w 247"/>
                <a:gd name="T77" fmla="*/ 210 h 359"/>
                <a:gd name="T78" fmla="*/ 81 w 247"/>
                <a:gd name="T79" fmla="*/ 193 h 359"/>
                <a:gd name="T80" fmla="*/ 92 w 247"/>
                <a:gd name="T81" fmla="*/ 175 h 359"/>
                <a:gd name="T82" fmla="*/ 107 w 247"/>
                <a:gd name="T83" fmla="*/ 163 h 359"/>
                <a:gd name="T84" fmla="*/ 112 w 247"/>
                <a:gd name="T85" fmla="*/ 147 h 359"/>
                <a:gd name="T86" fmla="*/ 112 w 247"/>
                <a:gd name="T87" fmla="*/ 137 h 359"/>
                <a:gd name="T88" fmla="*/ 108 w 247"/>
                <a:gd name="T89" fmla="*/ 125 h 359"/>
                <a:gd name="T90" fmla="*/ 100 w 247"/>
                <a:gd name="T91" fmla="*/ 116 h 359"/>
                <a:gd name="T92" fmla="*/ 98 w 247"/>
                <a:gd name="T93" fmla="*/ 105 h 359"/>
                <a:gd name="T94" fmla="*/ 87 w 247"/>
                <a:gd name="T95" fmla="*/ 97 h 359"/>
                <a:gd name="T96" fmla="*/ 99 w 247"/>
                <a:gd name="T97" fmla="*/ 95 h 359"/>
                <a:gd name="T98" fmla="*/ 113 w 247"/>
                <a:gd name="T99" fmla="*/ 79 h 359"/>
                <a:gd name="T100" fmla="*/ 96 w 247"/>
                <a:gd name="T101" fmla="*/ 51 h 359"/>
                <a:gd name="T102" fmla="*/ 101 w 247"/>
                <a:gd name="T103" fmla="*/ 37 h 359"/>
                <a:gd name="T104" fmla="*/ 112 w 247"/>
                <a:gd name="T105" fmla="*/ 24 h 359"/>
                <a:gd name="T106" fmla="*/ 122 w 247"/>
                <a:gd name="T107" fmla="*/ 21 h 359"/>
                <a:gd name="T108" fmla="*/ 140 w 247"/>
                <a:gd name="T109" fmla="*/ 25 h 359"/>
                <a:gd name="T110" fmla="*/ 141 w 247"/>
                <a:gd name="T111" fmla="*/ 7 h 359"/>
                <a:gd name="T112" fmla="*/ 156 w 247"/>
                <a:gd name="T113" fmla="*/ 10 h 359"/>
                <a:gd name="T114" fmla="*/ 172 w 247"/>
                <a:gd name="T115" fmla="*/ 4 h 359"/>
                <a:gd name="T116" fmla="*/ 195 w 247"/>
                <a:gd name="T117" fmla="*/ 13 h 359"/>
                <a:gd name="T118" fmla="*/ 163 w 247"/>
                <a:gd name="T119" fmla="*/ 262 h 359"/>
                <a:gd name="T120" fmla="*/ 147 w 247"/>
                <a:gd name="T121" fmla="*/ 290 h 359"/>
                <a:gd name="T122" fmla="*/ 136 w 247"/>
                <a:gd name="T123" fmla="*/ 296 h 35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47"/>
                <a:gd name="T187" fmla="*/ 0 h 359"/>
                <a:gd name="T188" fmla="*/ 247 w 247"/>
                <a:gd name="T189" fmla="*/ 359 h 35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47" h="359">
                  <a:moveTo>
                    <a:pt x="196" y="13"/>
                  </a:moveTo>
                  <a:lnTo>
                    <a:pt x="232" y="44"/>
                  </a:lnTo>
                  <a:lnTo>
                    <a:pt x="245" y="56"/>
                  </a:lnTo>
                  <a:lnTo>
                    <a:pt x="246" y="56"/>
                  </a:lnTo>
                  <a:lnTo>
                    <a:pt x="247" y="57"/>
                  </a:lnTo>
                  <a:lnTo>
                    <a:pt x="247" y="58"/>
                  </a:lnTo>
                  <a:lnTo>
                    <a:pt x="247" y="59"/>
                  </a:lnTo>
                  <a:lnTo>
                    <a:pt x="246" y="59"/>
                  </a:lnTo>
                  <a:lnTo>
                    <a:pt x="247" y="59"/>
                  </a:lnTo>
                  <a:lnTo>
                    <a:pt x="246" y="59"/>
                  </a:lnTo>
                  <a:lnTo>
                    <a:pt x="245" y="61"/>
                  </a:lnTo>
                  <a:lnTo>
                    <a:pt x="244" y="63"/>
                  </a:lnTo>
                  <a:lnTo>
                    <a:pt x="243" y="65"/>
                  </a:lnTo>
                  <a:lnTo>
                    <a:pt x="243" y="66"/>
                  </a:lnTo>
                  <a:lnTo>
                    <a:pt x="243" y="67"/>
                  </a:lnTo>
                  <a:lnTo>
                    <a:pt x="241" y="71"/>
                  </a:lnTo>
                  <a:lnTo>
                    <a:pt x="240" y="72"/>
                  </a:lnTo>
                  <a:lnTo>
                    <a:pt x="240" y="73"/>
                  </a:lnTo>
                  <a:lnTo>
                    <a:pt x="239" y="74"/>
                  </a:lnTo>
                  <a:lnTo>
                    <a:pt x="238" y="77"/>
                  </a:lnTo>
                  <a:lnTo>
                    <a:pt x="238" y="79"/>
                  </a:lnTo>
                  <a:lnTo>
                    <a:pt x="238" y="80"/>
                  </a:lnTo>
                  <a:lnTo>
                    <a:pt x="238" y="81"/>
                  </a:lnTo>
                  <a:lnTo>
                    <a:pt x="238" y="82"/>
                  </a:lnTo>
                  <a:lnTo>
                    <a:pt x="238" y="83"/>
                  </a:lnTo>
                  <a:lnTo>
                    <a:pt x="238" y="85"/>
                  </a:lnTo>
                  <a:lnTo>
                    <a:pt x="238" y="86"/>
                  </a:lnTo>
                  <a:lnTo>
                    <a:pt x="237" y="86"/>
                  </a:lnTo>
                  <a:lnTo>
                    <a:pt x="238" y="86"/>
                  </a:lnTo>
                  <a:lnTo>
                    <a:pt x="237" y="86"/>
                  </a:lnTo>
                  <a:lnTo>
                    <a:pt x="238" y="85"/>
                  </a:lnTo>
                  <a:lnTo>
                    <a:pt x="237" y="85"/>
                  </a:lnTo>
                  <a:lnTo>
                    <a:pt x="237" y="84"/>
                  </a:lnTo>
                  <a:lnTo>
                    <a:pt x="236" y="84"/>
                  </a:lnTo>
                  <a:lnTo>
                    <a:pt x="235" y="85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7" y="86"/>
                  </a:lnTo>
                  <a:lnTo>
                    <a:pt x="236" y="86"/>
                  </a:lnTo>
                  <a:lnTo>
                    <a:pt x="237" y="86"/>
                  </a:lnTo>
                  <a:lnTo>
                    <a:pt x="237" y="87"/>
                  </a:lnTo>
                  <a:lnTo>
                    <a:pt x="236" y="89"/>
                  </a:lnTo>
                  <a:lnTo>
                    <a:pt x="236" y="91"/>
                  </a:lnTo>
                  <a:lnTo>
                    <a:pt x="235" y="96"/>
                  </a:lnTo>
                  <a:lnTo>
                    <a:pt x="234" y="99"/>
                  </a:lnTo>
                  <a:lnTo>
                    <a:pt x="234" y="100"/>
                  </a:lnTo>
                  <a:lnTo>
                    <a:pt x="234" y="101"/>
                  </a:lnTo>
                  <a:lnTo>
                    <a:pt x="233" y="105"/>
                  </a:lnTo>
                  <a:lnTo>
                    <a:pt x="233" y="107"/>
                  </a:lnTo>
                  <a:lnTo>
                    <a:pt x="233" y="108"/>
                  </a:lnTo>
                  <a:lnTo>
                    <a:pt x="233" y="109"/>
                  </a:lnTo>
                  <a:lnTo>
                    <a:pt x="232" y="111"/>
                  </a:lnTo>
                  <a:lnTo>
                    <a:pt x="232" y="116"/>
                  </a:lnTo>
                  <a:lnTo>
                    <a:pt x="232" y="121"/>
                  </a:lnTo>
                  <a:lnTo>
                    <a:pt x="232" y="122"/>
                  </a:lnTo>
                  <a:lnTo>
                    <a:pt x="232" y="123"/>
                  </a:lnTo>
                  <a:lnTo>
                    <a:pt x="232" y="122"/>
                  </a:lnTo>
                  <a:lnTo>
                    <a:pt x="232" y="123"/>
                  </a:lnTo>
                  <a:lnTo>
                    <a:pt x="232" y="125"/>
                  </a:lnTo>
                  <a:lnTo>
                    <a:pt x="232" y="127"/>
                  </a:lnTo>
                  <a:lnTo>
                    <a:pt x="232" y="128"/>
                  </a:lnTo>
                  <a:lnTo>
                    <a:pt x="232" y="131"/>
                  </a:lnTo>
                  <a:lnTo>
                    <a:pt x="232" y="133"/>
                  </a:lnTo>
                  <a:lnTo>
                    <a:pt x="233" y="135"/>
                  </a:lnTo>
                  <a:lnTo>
                    <a:pt x="232" y="138"/>
                  </a:lnTo>
                  <a:lnTo>
                    <a:pt x="232" y="140"/>
                  </a:lnTo>
                  <a:lnTo>
                    <a:pt x="232" y="141"/>
                  </a:lnTo>
                  <a:lnTo>
                    <a:pt x="232" y="143"/>
                  </a:lnTo>
                  <a:lnTo>
                    <a:pt x="233" y="148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3" y="159"/>
                  </a:lnTo>
                  <a:lnTo>
                    <a:pt x="233" y="162"/>
                  </a:lnTo>
                  <a:lnTo>
                    <a:pt x="232" y="166"/>
                  </a:lnTo>
                  <a:lnTo>
                    <a:pt x="231" y="169"/>
                  </a:lnTo>
                  <a:lnTo>
                    <a:pt x="230" y="170"/>
                  </a:lnTo>
                  <a:lnTo>
                    <a:pt x="230" y="172"/>
                  </a:lnTo>
                  <a:lnTo>
                    <a:pt x="229" y="173"/>
                  </a:lnTo>
                  <a:lnTo>
                    <a:pt x="228" y="176"/>
                  </a:lnTo>
                  <a:lnTo>
                    <a:pt x="227" y="178"/>
                  </a:lnTo>
                  <a:lnTo>
                    <a:pt x="226" y="179"/>
                  </a:lnTo>
                  <a:lnTo>
                    <a:pt x="224" y="182"/>
                  </a:lnTo>
                  <a:lnTo>
                    <a:pt x="221" y="188"/>
                  </a:lnTo>
                  <a:lnTo>
                    <a:pt x="219" y="191"/>
                  </a:lnTo>
                  <a:lnTo>
                    <a:pt x="219" y="192"/>
                  </a:lnTo>
                  <a:lnTo>
                    <a:pt x="217" y="194"/>
                  </a:lnTo>
                  <a:lnTo>
                    <a:pt x="217" y="195"/>
                  </a:lnTo>
                  <a:lnTo>
                    <a:pt x="217" y="196"/>
                  </a:lnTo>
                  <a:lnTo>
                    <a:pt x="217" y="195"/>
                  </a:lnTo>
                  <a:lnTo>
                    <a:pt x="217" y="194"/>
                  </a:lnTo>
                  <a:lnTo>
                    <a:pt x="217" y="193"/>
                  </a:lnTo>
                  <a:lnTo>
                    <a:pt x="218" y="192"/>
                  </a:lnTo>
                  <a:lnTo>
                    <a:pt x="219" y="191"/>
                  </a:lnTo>
                  <a:lnTo>
                    <a:pt x="219" y="190"/>
                  </a:lnTo>
                  <a:lnTo>
                    <a:pt x="218" y="190"/>
                  </a:lnTo>
                  <a:lnTo>
                    <a:pt x="217" y="191"/>
                  </a:lnTo>
                  <a:lnTo>
                    <a:pt x="217" y="192"/>
                  </a:lnTo>
                  <a:lnTo>
                    <a:pt x="216" y="193"/>
                  </a:lnTo>
                  <a:lnTo>
                    <a:pt x="216" y="194"/>
                  </a:lnTo>
                  <a:lnTo>
                    <a:pt x="215" y="194"/>
                  </a:lnTo>
                  <a:lnTo>
                    <a:pt x="215" y="195"/>
                  </a:lnTo>
                  <a:lnTo>
                    <a:pt x="215" y="196"/>
                  </a:lnTo>
                  <a:lnTo>
                    <a:pt x="216" y="196"/>
                  </a:lnTo>
                  <a:lnTo>
                    <a:pt x="215" y="196"/>
                  </a:lnTo>
                  <a:lnTo>
                    <a:pt x="213" y="197"/>
                  </a:lnTo>
                  <a:lnTo>
                    <a:pt x="210" y="197"/>
                  </a:lnTo>
                  <a:lnTo>
                    <a:pt x="208" y="198"/>
                  </a:lnTo>
                  <a:lnTo>
                    <a:pt x="205" y="199"/>
                  </a:lnTo>
                  <a:lnTo>
                    <a:pt x="203" y="201"/>
                  </a:lnTo>
                  <a:lnTo>
                    <a:pt x="200" y="202"/>
                  </a:lnTo>
                  <a:lnTo>
                    <a:pt x="198" y="204"/>
                  </a:lnTo>
                  <a:lnTo>
                    <a:pt x="195" y="206"/>
                  </a:lnTo>
                  <a:lnTo>
                    <a:pt x="192" y="209"/>
                  </a:lnTo>
                  <a:lnTo>
                    <a:pt x="190" y="211"/>
                  </a:lnTo>
                  <a:lnTo>
                    <a:pt x="190" y="212"/>
                  </a:lnTo>
                  <a:lnTo>
                    <a:pt x="190" y="213"/>
                  </a:lnTo>
                  <a:lnTo>
                    <a:pt x="189" y="214"/>
                  </a:lnTo>
                  <a:lnTo>
                    <a:pt x="189" y="215"/>
                  </a:lnTo>
                  <a:lnTo>
                    <a:pt x="189" y="216"/>
                  </a:lnTo>
                  <a:lnTo>
                    <a:pt x="188" y="216"/>
                  </a:lnTo>
                  <a:lnTo>
                    <a:pt x="188" y="217"/>
                  </a:lnTo>
                  <a:lnTo>
                    <a:pt x="187" y="217"/>
                  </a:lnTo>
                  <a:lnTo>
                    <a:pt x="186" y="218"/>
                  </a:lnTo>
                  <a:lnTo>
                    <a:pt x="186" y="219"/>
                  </a:lnTo>
                  <a:lnTo>
                    <a:pt x="186" y="220"/>
                  </a:lnTo>
                  <a:lnTo>
                    <a:pt x="185" y="220"/>
                  </a:lnTo>
                  <a:lnTo>
                    <a:pt x="185" y="221"/>
                  </a:lnTo>
                  <a:lnTo>
                    <a:pt x="185" y="222"/>
                  </a:lnTo>
                  <a:lnTo>
                    <a:pt x="183" y="222"/>
                  </a:lnTo>
                  <a:lnTo>
                    <a:pt x="182" y="222"/>
                  </a:lnTo>
                  <a:lnTo>
                    <a:pt x="182" y="223"/>
                  </a:lnTo>
                  <a:lnTo>
                    <a:pt x="181" y="223"/>
                  </a:lnTo>
                  <a:lnTo>
                    <a:pt x="180" y="223"/>
                  </a:lnTo>
                  <a:lnTo>
                    <a:pt x="180" y="224"/>
                  </a:lnTo>
                  <a:lnTo>
                    <a:pt x="179" y="224"/>
                  </a:lnTo>
                  <a:lnTo>
                    <a:pt x="178" y="224"/>
                  </a:lnTo>
                  <a:lnTo>
                    <a:pt x="177" y="223"/>
                  </a:lnTo>
                  <a:lnTo>
                    <a:pt x="177" y="222"/>
                  </a:lnTo>
                  <a:lnTo>
                    <a:pt x="177" y="223"/>
                  </a:lnTo>
                  <a:lnTo>
                    <a:pt x="177" y="224"/>
                  </a:lnTo>
                  <a:lnTo>
                    <a:pt x="178" y="224"/>
                  </a:lnTo>
                  <a:lnTo>
                    <a:pt x="179" y="224"/>
                  </a:lnTo>
                  <a:lnTo>
                    <a:pt x="180" y="225"/>
                  </a:lnTo>
                  <a:lnTo>
                    <a:pt x="181" y="225"/>
                  </a:lnTo>
                  <a:lnTo>
                    <a:pt x="181" y="226"/>
                  </a:lnTo>
                  <a:lnTo>
                    <a:pt x="180" y="226"/>
                  </a:lnTo>
                  <a:lnTo>
                    <a:pt x="180" y="227"/>
                  </a:lnTo>
                  <a:lnTo>
                    <a:pt x="180" y="228"/>
                  </a:lnTo>
                  <a:lnTo>
                    <a:pt x="179" y="228"/>
                  </a:lnTo>
                  <a:lnTo>
                    <a:pt x="179" y="229"/>
                  </a:lnTo>
                  <a:lnTo>
                    <a:pt x="179" y="230"/>
                  </a:lnTo>
                  <a:lnTo>
                    <a:pt x="178" y="230"/>
                  </a:lnTo>
                  <a:lnTo>
                    <a:pt x="179" y="231"/>
                  </a:lnTo>
                  <a:lnTo>
                    <a:pt x="178" y="231"/>
                  </a:lnTo>
                  <a:lnTo>
                    <a:pt x="178" y="232"/>
                  </a:lnTo>
                  <a:lnTo>
                    <a:pt x="178" y="233"/>
                  </a:lnTo>
                  <a:lnTo>
                    <a:pt x="177" y="233"/>
                  </a:lnTo>
                  <a:lnTo>
                    <a:pt x="176" y="233"/>
                  </a:lnTo>
                  <a:lnTo>
                    <a:pt x="175" y="233"/>
                  </a:lnTo>
                  <a:lnTo>
                    <a:pt x="174" y="234"/>
                  </a:lnTo>
                  <a:lnTo>
                    <a:pt x="174" y="235"/>
                  </a:lnTo>
                  <a:lnTo>
                    <a:pt x="175" y="236"/>
                  </a:lnTo>
                  <a:lnTo>
                    <a:pt x="175" y="237"/>
                  </a:lnTo>
                  <a:lnTo>
                    <a:pt x="176" y="237"/>
                  </a:lnTo>
                  <a:lnTo>
                    <a:pt x="175" y="238"/>
                  </a:lnTo>
                  <a:lnTo>
                    <a:pt x="175" y="239"/>
                  </a:lnTo>
                  <a:lnTo>
                    <a:pt x="175" y="240"/>
                  </a:lnTo>
                  <a:lnTo>
                    <a:pt x="175" y="241"/>
                  </a:lnTo>
                  <a:lnTo>
                    <a:pt x="175" y="242"/>
                  </a:lnTo>
                  <a:lnTo>
                    <a:pt x="174" y="243"/>
                  </a:lnTo>
                  <a:lnTo>
                    <a:pt x="174" y="244"/>
                  </a:lnTo>
                  <a:lnTo>
                    <a:pt x="174" y="245"/>
                  </a:lnTo>
                  <a:lnTo>
                    <a:pt x="173" y="245"/>
                  </a:lnTo>
                  <a:lnTo>
                    <a:pt x="174" y="245"/>
                  </a:lnTo>
                  <a:lnTo>
                    <a:pt x="173" y="246"/>
                  </a:lnTo>
                  <a:lnTo>
                    <a:pt x="173" y="247"/>
                  </a:lnTo>
                  <a:lnTo>
                    <a:pt x="173" y="248"/>
                  </a:lnTo>
                  <a:lnTo>
                    <a:pt x="172" y="249"/>
                  </a:lnTo>
                  <a:lnTo>
                    <a:pt x="173" y="249"/>
                  </a:lnTo>
                  <a:lnTo>
                    <a:pt x="172" y="249"/>
                  </a:lnTo>
                  <a:lnTo>
                    <a:pt x="172" y="250"/>
                  </a:lnTo>
                  <a:lnTo>
                    <a:pt x="172" y="251"/>
                  </a:lnTo>
                  <a:lnTo>
                    <a:pt x="171" y="252"/>
                  </a:lnTo>
                  <a:lnTo>
                    <a:pt x="170" y="253"/>
                  </a:lnTo>
                  <a:lnTo>
                    <a:pt x="170" y="254"/>
                  </a:lnTo>
                  <a:lnTo>
                    <a:pt x="169" y="254"/>
                  </a:lnTo>
                  <a:lnTo>
                    <a:pt x="168" y="255"/>
                  </a:lnTo>
                  <a:lnTo>
                    <a:pt x="168" y="256"/>
                  </a:lnTo>
                  <a:lnTo>
                    <a:pt x="167" y="257"/>
                  </a:lnTo>
                  <a:lnTo>
                    <a:pt x="167" y="258"/>
                  </a:lnTo>
                  <a:lnTo>
                    <a:pt x="167" y="259"/>
                  </a:lnTo>
                  <a:lnTo>
                    <a:pt x="166" y="259"/>
                  </a:lnTo>
                  <a:lnTo>
                    <a:pt x="166" y="258"/>
                  </a:lnTo>
                  <a:lnTo>
                    <a:pt x="165" y="257"/>
                  </a:lnTo>
                  <a:lnTo>
                    <a:pt x="164" y="256"/>
                  </a:lnTo>
                  <a:lnTo>
                    <a:pt x="164" y="257"/>
                  </a:lnTo>
                  <a:lnTo>
                    <a:pt x="163" y="257"/>
                  </a:lnTo>
                  <a:lnTo>
                    <a:pt x="162" y="258"/>
                  </a:lnTo>
                  <a:lnTo>
                    <a:pt x="161" y="258"/>
                  </a:lnTo>
                  <a:lnTo>
                    <a:pt x="161" y="259"/>
                  </a:lnTo>
                  <a:lnTo>
                    <a:pt x="162" y="259"/>
                  </a:lnTo>
                  <a:lnTo>
                    <a:pt x="161" y="259"/>
                  </a:lnTo>
                  <a:lnTo>
                    <a:pt x="161" y="260"/>
                  </a:lnTo>
                  <a:lnTo>
                    <a:pt x="161" y="261"/>
                  </a:lnTo>
                  <a:lnTo>
                    <a:pt x="162" y="261"/>
                  </a:lnTo>
                  <a:lnTo>
                    <a:pt x="163" y="261"/>
                  </a:lnTo>
                  <a:lnTo>
                    <a:pt x="162" y="261"/>
                  </a:lnTo>
                  <a:lnTo>
                    <a:pt x="161" y="261"/>
                  </a:lnTo>
                  <a:lnTo>
                    <a:pt x="160" y="262"/>
                  </a:lnTo>
                  <a:lnTo>
                    <a:pt x="160" y="261"/>
                  </a:lnTo>
                  <a:lnTo>
                    <a:pt x="160" y="262"/>
                  </a:lnTo>
                  <a:lnTo>
                    <a:pt x="159" y="261"/>
                  </a:lnTo>
                  <a:lnTo>
                    <a:pt x="158" y="261"/>
                  </a:lnTo>
                  <a:lnTo>
                    <a:pt x="157" y="261"/>
                  </a:lnTo>
                  <a:lnTo>
                    <a:pt x="156" y="261"/>
                  </a:lnTo>
                  <a:lnTo>
                    <a:pt x="155" y="261"/>
                  </a:lnTo>
                  <a:lnTo>
                    <a:pt x="154" y="261"/>
                  </a:lnTo>
                  <a:lnTo>
                    <a:pt x="154" y="260"/>
                  </a:lnTo>
                  <a:lnTo>
                    <a:pt x="155" y="260"/>
                  </a:lnTo>
                  <a:lnTo>
                    <a:pt x="155" y="259"/>
                  </a:lnTo>
                  <a:lnTo>
                    <a:pt x="156" y="258"/>
                  </a:lnTo>
                  <a:lnTo>
                    <a:pt x="157" y="257"/>
                  </a:lnTo>
                  <a:lnTo>
                    <a:pt x="158" y="257"/>
                  </a:lnTo>
                  <a:lnTo>
                    <a:pt x="157" y="257"/>
                  </a:lnTo>
                  <a:lnTo>
                    <a:pt x="158" y="256"/>
                  </a:lnTo>
                  <a:lnTo>
                    <a:pt x="158" y="255"/>
                  </a:lnTo>
                  <a:lnTo>
                    <a:pt x="159" y="255"/>
                  </a:lnTo>
                  <a:lnTo>
                    <a:pt x="159" y="256"/>
                  </a:lnTo>
                  <a:lnTo>
                    <a:pt x="159" y="255"/>
                  </a:lnTo>
                  <a:lnTo>
                    <a:pt x="159" y="254"/>
                  </a:lnTo>
                  <a:lnTo>
                    <a:pt x="160" y="254"/>
                  </a:lnTo>
                  <a:lnTo>
                    <a:pt x="160" y="253"/>
                  </a:lnTo>
                  <a:lnTo>
                    <a:pt x="160" y="254"/>
                  </a:lnTo>
                  <a:lnTo>
                    <a:pt x="160" y="253"/>
                  </a:lnTo>
                  <a:lnTo>
                    <a:pt x="159" y="254"/>
                  </a:lnTo>
                  <a:lnTo>
                    <a:pt x="159" y="253"/>
                  </a:lnTo>
                  <a:lnTo>
                    <a:pt x="158" y="253"/>
                  </a:lnTo>
                  <a:lnTo>
                    <a:pt x="158" y="252"/>
                  </a:lnTo>
                  <a:lnTo>
                    <a:pt x="157" y="252"/>
                  </a:lnTo>
                  <a:lnTo>
                    <a:pt x="157" y="253"/>
                  </a:lnTo>
                  <a:lnTo>
                    <a:pt x="158" y="253"/>
                  </a:lnTo>
                  <a:lnTo>
                    <a:pt x="158" y="254"/>
                  </a:lnTo>
                  <a:lnTo>
                    <a:pt x="157" y="255"/>
                  </a:lnTo>
                  <a:lnTo>
                    <a:pt x="156" y="256"/>
                  </a:lnTo>
                  <a:lnTo>
                    <a:pt x="156" y="257"/>
                  </a:lnTo>
                  <a:lnTo>
                    <a:pt x="155" y="257"/>
                  </a:lnTo>
                  <a:lnTo>
                    <a:pt x="155" y="256"/>
                  </a:lnTo>
                  <a:lnTo>
                    <a:pt x="154" y="256"/>
                  </a:lnTo>
                  <a:lnTo>
                    <a:pt x="154" y="257"/>
                  </a:lnTo>
                  <a:lnTo>
                    <a:pt x="153" y="256"/>
                  </a:lnTo>
                  <a:lnTo>
                    <a:pt x="153" y="257"/>
                  </a:lnTo>
                  <a:lnTo>
                    <a:pt x="154" y="257"/>
                  </a:lnTo>
                  <a:lnTo>
                    <a:pt x="154" y="256"/>
                  </a:lnTo>
                  <a:lnTo>
                    <a:pt x="155" y="256"/>
                  </a:lnTo>
                  <a:lnTo>
                    <a:pt x="155" y="257"/>
                  </a:lnTo>
                  <a:lnTo>
                    <a:pt x="155" y="258"/>
                  </a:lnTo>
                  <a:lnTo>
                    <a:pt x="155" y="259"/>
                  </a:lnTo>
                  <a:lnTo>
                    <a:pt x="154" y="259"/>
                  </a:lnTo>
                  <a:lnTo>
                    <a:pt x="154" y="260"/>
                  </a:lnTo>
                  <a:lnTo>
                    <a:pt x="153" y="260"/>
                  </a:lnTo>
                  <a:lnTo>
                    <a:pt x="154" y="261"/>
                  </a:lnTo>
                  <a:lnTo>
                    <a:pt x="155" y="262"/>
                  </a:lnTo>
                  <a:lnTo>
                    <a:pt x="156" y="262"/>
                  </a:lnTo>
                  <a:lnTo>
                    <a:pt x="157" y="262"/>
                  </a:lnTo>
                  <a:lnTo>
                    <a:pt x="158" y="262"/>
                  </a:lnTo>
                  <a:lnTo>
                    <a:pt x="158" y="263"/>
                  </a:lnTo>
                  <a:lnTo>
                    <a:pt x="158" y="262"/>
                  </a:lnTo>
                  <a:lnTo>
                    <a:pt x="159" y="262"/>
                  </a:lnTo>
                  <a:lnTo>
                    <a:pt x="159" y="263"/>
                  </a:lnTo>
                  <a:lnTo>
                    <a:pt x="160" y="262"/>
                  </a:lnTo>
                  <a:lnTo>
                    <a:pt x="161" y="263"/>
                  </a:lnTo>
                  <a:lnTo>
                    <a:pt x="161" y="262"/>
                  </a:lnTo>
                  <a:lnTo>
                    <a:pt x="162" y="262"/>
                  </a:lnTo>
                  <a:lnTo>
                    <a:pt x="163" y="262"/>
                  </a:lnTo>
                  <a:lnTo>
                    <a:pt x="163" y="263"/>
                  </a:lnTo>
                  <a:lnTo>
                    <a:pt x="163" y="262"/>
                  </a:lnTo>
                  <a:lnTo>
                    <a:pt x="163" y="263"/>
                  </a:lnTo>
                  <a:lnTo>
                    <a:pt x="163" y="264"/>
                  </a:lnTo>
                  <a:lnTo>
                    <a:pt x="162" y="263"/>
                  </a:lnTo>
                  <a:lnTo>
                    <a:pt x="162" y="264"/>
                  </a:lnTo>
                  <a:lnTo>
                    <a:pt x="161" y="264"/>
                  </a:lnTo>
                  <a:lnTo>
                    <a:pt x="161" y="265"/>
                  </a:lnTo>
                  <a:lnTo>
                    <a:pt x="160" y="266"/>
                  </a:lnTo>
                  <a:lnTo>
                    <a:pt x="158" y="268"/>
                  </a:lnTo>
                  <a:lnTo>
                    <a:pt x="158" y="269"/>
                  </a:lnTo>
                  <a:lnTo>
                    <a:pt x="157" y="271"/>
                  </a:lnTo>
                  <a:lnTo>
                    <a:pt x="157" y="272"/>
                  </a:lnTo>
                  <a:lnTo>
                    <a:pt x="156" y="272"/>
                  </a:lnTo>
                  <a:lnTo>
                    <a:pt x="157" y="273"/>
                  </a:lnTo>
                  <a:lnTo>
                    <a:pt x="157" y="272"/>
                  </a:lnTo>
                  <a:lnTo>
                    <a:pt x="157" y="273"/>
                  </a:lnTo>
                  <a:lnTo>
                    <a:pt x="156" y="273"/>
                  </a:lnTo>
                  <a:lnTo>
                    <a:pt x="156" y="274"/>
                  </a:lnTo>
                  <a:lnTo>
                    <a:pt x="156" y="275"/>
                  </a:lnTo>
                  <a:lnTo>
                    <a:pt x="155" y="276"/>
                  </a:lnTo>
                  <a:lnTo>
                    <a:pt x="153" y="278"/>
                  </a:lnTo>
                  <a:lnTo>
                    <a:pt x="153" y="279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2" y="281"/>
                  </a:lnTo>
                  <a:lnTo>
                    <a:pt x="152" y="282"/>
                  </a:lnTo>
                  <a:lnTo>
                    <a:pt x="151" y="282"/>
                  </a:lnTo>
                  <a:lnTo>
                    <a:pt x="151" y="283"/>
                  </a:lnTo>
                  <a:lnTo>
                    <a:pt x="150" y="284"/>
                  </a:lnTo>
                  <a:lnTo>
                    <a:pt x="148" y="287"/>
                  </a:lnTo>
                  <a:lnTo>
                    <a:pt x="147" y="288"/>
                  </a:lnTo>
                  <a:lnTo>
                    <a:pt x="147" y="289"/>
                  </a:lnTo>
                  <a:lnTo>
                    <a:pt x="146" y="290"/>
                  </a:lnTo>
                  <a:lnTo>
                    <a:pt x="146" y="291"/>
                  </a:lnTo>
                  <a:lnTo>
                    <a:pt x="145" y="292"/>
                  </a:lnTo>
                  <a:lnTo>
                    <a:pt x="144" y="293"/>
                  </a:lnTo>
                  <a:lnTo>
                    <a:pt x="144" y="294"/>
                  </a:lnTo>
                  <a:lnTo>
                    <a:pt x="143" y="294"/>
                  </a:lnTo>
                  <a:lnTo>
                    <a:pt x="142" y="294"/>
                  </a:lnTo>
                  <a:lnTo>
                    <a:pt x="142" y="293"/>
                  </a:lnTo>
                  <a:lnTo>
                    <a:pt x="142" y="294"/>
                  </a:lnTo>
                  <a:lnTo>
                    <a:pt x="141" y="294"/>
                  </a:lnTo>
                  <a:lnTo>
                    <a:pt x="142" y="293"/>
                  </a:lnTo>
                  <a:lnTo>
                    <a:pt x="141" y="292"/>
                  </a:lnTo>
                  <a:lnTo>
                    <a:pt x="140" y="292"/>
                  </a:lnTo>
                  <a:lnTo>
                    <a:pt x="140" y="293"/>
                  </a:lnTo>
                  <a:lnTo>
                    <a:pt x="139" y="293"/>
                  </a:lnTo>
                  <a:lnTo>
                    <a:pt x="140" y="293"/>
                  </a:lnTo>
                  <a:lnTo>
                    <a:pt x="140" y="294"/>
                  </a:lnTo>
                  <a:lnTo>
                    <a:pt x="139" y="293"/>
                  </a:lnTo>
                  <a:lnTo>
                    <a:pt x="139" y="294"/>
                  </a:lnTo>
                  <a:lnTo>
                    <a:pt x="140" y="294"/>
                  </a:lnTo>
                  <a:lnTo>
                    <a:pt x="140" y="295"/>
                  </a:lnTo>
                  <a:lnTo>
                    <a:pt x="140" y="294"/>
                  </a:lnTo>
                  <a:lnTo>
                    <a:pt x="139" y="295"/>
                  </a:lnTo>
                  <a:lnTo>
                    <a:pt x="139" y="294"/>
                  </a:lnTo>
                  <a:lnTo>
                    <a:pt x="139" y="295"/>
                  </a:lnTo>
                  <a:lnTo>
                    <a:pt x="140" y="295"/>
                  </a:lnTo>
                  <a:lnTo>
                    <a:pt x="139" y="296"/>
                  </a:lnTo>
                  <a:lnTo>
                    <a:pt x="140" y="296"/>
                  </a:lnTo>
                  <a:lnTo>
                    <a:pt x="139" y="296"/>
                  </a:lnTo>
                  <a:lnTo>
                    <a:pt x="139" y="295"/>
                  </a:lnTo>
                  <a:lnTo>
                    <a:pt x="138" y="295"/>
                  </a:lnTo>
                  <a:lnTo>
                    <a:pt x="137" y="295"/>
                  </a:lnTo>
                  <a:lnTo>
                    <a:pt x="137" y="296"/>
                  </a:lnTo>
                  <a:lnTo>
                    <a:pt x="136" y="296"/>
                  </a:lnTo>
                  <a:lnTo>
                    <a:pt x="135" y="296"/>
                  </a:lnTo>
                  <a:lnTo>
                    <a:pt x="134" y="295"/>
                  </a:lnTo>
                  <a:lnTo>
                    <a:pt x="134" y="296"/>
                  </a:lnTo>
                  <a:lnTo>
                    <a:pt x="134" y="295"/>
                  </a:lnTo>
                  <a:lnTo>
                    <a:pt x="133" y="296"/>
                  </a:lnTo>
                  <a:lnTo>
                    <a:pt x="133" y="297"/>
                  </a:lnTo>
                  <a:lnTo>
                    <a:pt x="132" y="297"/>
                  </a:lnTo>
                  <a:lnTo>
                    <a:pt x="132" y="296"/>
                  </a:lnTo>
                  <a:lnTo>
                    <a:pt x="132" y="297"/>
                  </a:lnTo>
                  <a:lnTo>
                    <a:pt x="133" y="297"/>
                  </a:lnTo>
                  <a:lnTo>
                    <a:pt x="132" y="298"/>
                  </a:lnTo>
                  <a:lnTo>
                    <a:pt x="133" y="298"/>
                  </a:lnTo>
                  <a:lnTo>
                    <a:pt x="134" y="299"/>
                  </a:lnTo>
                  <a:lnTo>
                    <a:pt x="134" y="298"/>
                  </a:lnTo>
                  <a:lnTo>
                    <a:pt x="133" y="298"/>
                  </a:lnTo>
                  <a:lnTo>
                    <a:pt x="133" y="297"/>
                  </a:lnTo>
                  <a:lnTo>
                    <a:pt x="134" y="296"/>
                  </a:lnTo>
                  <a:lnTo>
                    <a:pt x="135" y="296"/>
                  </a:lnTo>
                  <a:lnTo>
                    <a:pt x="135" y="297"/>
                  </a:lnTo>
                  <a:lnTo>
                    <a:pt x="136" y="297"/>
                  </a:lnTo>
                  <a:lnTo>
                    <a:pt x="137" y="296"/>
                  </a:lnTo>
                  <a:lnTo>
                    <a:pt x="137" y="297"/>
                  </a:lnTo>
                  <a:lnTo>
                    <a:pt x="136" y="297"/>
                  </a:lnTo>
                  <a:lnTo>
                    <a:pt x="137" y="297"/>
                  </a:lnTo>
                  <a:lnTo>
                    <a:pt x="136" y="297"/>
                  </a:lnTo>
                  <a:lnTo>
                    <a:pt x="136" y="298"/>
                  </a:lnTo>
                  <a:lnTo>
                    <a:pt x="135" y="299"/>
                  </a:lnTo>
                  <a:lnTo>
                    <a:pt x="134" y="299"/>
                  </a:lnTo>
                  <a:lnTo>
                    <a:pt x="134" y="300"/>
                  </a:lnTo>
                  <a:lnTo>
                    <a:pt x="133" y="302"/>
                  </a:lnTo>
                  <a:lnTo>
                    <a:pt x="134" y="303"/>
                  </a:lnTo>
                  <a:lnTo>
                    <a:pt x="133" y="303"/>
                  </a:lnTo>
                  <a:lnTo>
                    <a:pt x="132" y="303"/>
                  </a:lnTo>
                  <a:lnTo>
                    <a:pt x="133" y="303"/>
                  </a:lnTo>
                  <a:lnTo>
                    <a:pt x="132" y="303"/>
                  </a:lnTo>
                  <a:lnTo>
                    <a:pt x="132" y="304"/>
                  </a:lnTo>
                  <a:lnTo>
                    <a:pt x="131" y="304"/>
                  </a:lnTo>
                  <a:lnTo>
                    <a:pt x="132" y="304"/>
                  </a:lnTo>
                  <a:lnTo>
                    <a:pt x="132" y="303"/>
                  </a:lnTo>
                  <a:lnTo>
                    <a:pt x="131" y="303"/>
                  </a:lnTo>
                  <a:lnTo>
                    <a:pt x="130" y="304"/>
                  </a:lnTo>
                  <a:lnTo>
                    <a:pt x="129" y="304"/>
                  </a:lnTo>
                  <a:lnTo>
                    <a:pt x="129" y="305"/>
                  </a:lnTo>
                  <a:lnTo>
                    <a:pt x="128" y="306"/>
                  </a:lnTo>
                  <a:lnTo>
                    <a:pt x="128" y="307"/>
                  </a:lnTo>
                  <a:lnTo>
                    <a:pt x="127" y="308"/>
                  </a:lnTo>
                  <a:lnTo>
                    <a:pt x="127" y="309"/>
                  </a:lnTo>
                  <a:lnTo>
                    <a:pt x="126" y="309"/>
                  </a:lnTo>
                  <a:lnTo>
                    <a:pt x="126" y="310"/>
                  </a:lnTo>
                  <a:lnTo>
                    <a:pt x="127" y="310"/>
                  </a:lnTo>
                  <a:lnTo>
                    <a:pt x="126" y="310"/>
                  </a:lnTo>
                  <a:lnTo>
                    <a:pt x="127" y="310"/>
                  </a:lnTo>
                  <a:lnTo>
                    <a:pt x="126" y="310"/>
                  </a:lnTo>
                  <a:lnTo>
                    <a:pt x="125" y="310"/>
                  </a:lnTo>
                  <a:lnTo>
                    <a:pt x="124" y="310"/>
                  </a:lnTo>
                  <a:lnTo>
                    <a:pt x="123" y="310"/>
                  </a:lnTo>
                  <a:lnTo>
                    <a:pt x="123" y="312"/>
                  </a:lnTo>
                  <a:lnTo>
                    <a:pt x="122" y="313"/>
                  </a:lnTo>
                  <a:lnTo>
                    <a:pt x="121" y="313"/>
                  </a:lnTo>
                  <a:lnTo>
                    <a:pt x="121" y="312"/>
                  </a:lnTo>
                  <a:lnTo>
                    <a:pt x="121" y="311"/>
                  </a:lnTo>
                  <a:lnTo>
                    <a:pt x="122" y="311"/>
                  </a:lnTo>
                  <a:lnTo>
                    <a:pt x="121" y="310"/>
                  </a:lnTo>
                  <a:lnTo>
                    <a:pt x="119" y="309"/>
                  </a:lnTo>
                  <a:lnTo>
                    <a:pt x="120" y="309"/>
                  </a:lnTo>
                  <a:lnTo>
                    <a:pt x="120" y="308"/>
                  </a:lnTo>
                  <a:lnTo>
                    <a:pt x="121" y="307"/>
                  </a:lnTo>
                  <a:lnTo>
                    <a:pt x="120" y="307"/>
                  </a:lnTo>
                  <a:lnTo>
                    <a:pt x="120" y="308"/>
                  </a:lnTo>
                  <a:lnTo>
                    <a:pt x="119" y="308"/>
                  </a:lnTo>
                  <a:lnTo>
                    <a:pt x="119" y="309"/>
                  </a:lnTo>
                  <a:lnTo>
                    <a:pt x="119" y="310"/>
                  </a:lnTo>
                  <a:lnTo>
                    <a:pt x="118" y="310"/>
                  </a:lnTo>
                  <a:lnTo>
                    <a:pt x="117" y="310"/>
                  </a:lnTo>
                  <a:lnTo>
                    <a:pt x="117" y="311"/>
                  </a:lnTo>
                  <a:lnTo>
                    <a:pt x="116" y="311"/>
                  </a:lnTo>
                  <a:lnTo>
                    <a:pt x="115" y="311"/>
                  </a:lnTo>
                  <a:lnTo>
                    <a:pt x="115" y="312"/>
                  </a:lnTo>
                  <a:lnTo>
                    <a:pt x="114" y="312"/>
                  </a:lnTo>
                  <a:lnTo>
                    <a:pt x="113" y="312"/>
                  </a:lnTo>
                  <a:lnTo>
                    <a:pt x="113" y="313"/>
                  </a:lnTo>
                  <a:lnTo>
                    <a:pt x="113" y="312"/>
                  </a:lnTo>
                  <a:lnTo>
                    <a:pt x="113" y="313"/>
                  </a:lnTo>
                  <a:lnTo>
                    <a:pt x="112" y="312"/>
                  </a:lnTo>
                  <a:lnTo>
                    <a:pt x="113" y="312"/>
                  </a:lnTo>
                  <a:lnTo>
                    <a:pt x="112" y="311"/>
                  </a:lnTo>
                  <a:lnTo>
                    <a:pt x="112" y="312"/>
                  </a:lnTo>
                  <a:lnTo>
                    <a:pt x="113" y="313"/>
                  </a:lnTo>
                  <a:lnTo>
                    <a:pt x="112" y="313"/>
                  </a:lnTo>
                  <a:lnTo>
                    <a:pt x="112" y="312"/>
                  </a:lnTo>
                  <a:lnTo>
                    <a:pt x="110" y="313"/>
                  </a:lnTo>
                  <a:lnTo>
                    <a:pt x="109" y="313"/>
                  </a:lnTo>
                  <a:lnTo>
                    <a:pt x="109" y="314"/>
                  </a:lnTo>
                  <a:lnTo>
                    <a:pt x="108" y="314"/>
                  </a:lnTo>
                  <a:lnTo>
                    <a:pt x="108" y="315"/>
                  </a:lnTo>
                  <a:lnTo>
                    <a:pt x="108" y="316"/>
                  </a:lnTo>
                  <a:lnTo>
                    <a:pt x="108" y="317"/>
                  </a:lnTo>
                  <a:lnTo>
                    <a:pt x="107" y="317"/>
                  </a:lnTo>
                  <a:lnTo>
                    <a:pt x="106" y="318"/>
                  </a:lnTo>
                  <a:lnTo>
                    <a:pt x="106" y="319"/>
                  </a:lnTo>
                  <a:lnTo>
                    <a:pt x="105" y="319"/>
                  </a:lnTo>
                  <a:lnTo>
                    <a:pt x="104" y="320"/>
                  </a:lnTo>
                  <a:lnTo>
                    <a:pt x="104" y="321"/>
                  </a:lnTo>
                  <a:lnTo>
                    <a:pt x="103" y="322"/>
                  </a:lnTo>
                  <a:lnTo>
                    <a:pt x="102" y="324"/>
                  </a:lnTo>
                  <a:lnTo>
                    <a:pt x="102" y="325"/>
                  </a:lnTo>
                  <a:lnTo>
                    <a:pt x="102" y="326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1" y="332"/>
                  </a:lnTo>
                  <a:lnTo>
                    <a:pt x="100" y="332"/>
                  </a:lnTo>
                  <a:lnTo>
                    <a:pt x="99" y="333"/>
                  </a:lnTo>
                  <a:lnTo>
                    <a:pt x="99" y="334"/>
                  </a:lnTo>
                  <a:lnTo>
                    <a:pt x="99" y="335"/>
                  </a:lnTo>
                  <a:lnTo>
                    <a:pt x="98" y="337"/>
                  </a:lnTo>
                  <a:lnTo>
                    <a:pt x="96" y="340"/>
                  </a:lnTo>
                  <a:lnTo>
                    <a:pt x="95" y="341"/>
                  </a:lnTo>
                  <a:lnTo>
                    <a:pt x="95" y="342"/>
                  </a:lnTo>
                  <a:lnTo>
                    <a:pt x="93" y="343"/>
                  </a:lnTo>
                  <a:lnTo>
                    <a:pt x="92" y="343"/>
                  </a:lnTo>
                  <a:lnTo>
                    <a:pt x="92" y="344"/>
                  </a:lnTo>
                  <a:lnTo>
                    <a:pt x="90" y="345"/>
                  </a:lnTo>
                  <a:lnTo>
                    <a:pt x="89" y="345"/>
                  </a:lnTo>
                  <a:lnTo>
                    <a:pt x="89" y="346"/>
                  </a:lnTo>
                  <a:lnTo>
                    <a:pt x="88" y="346"/>
                  </a:lnTo>
                  <a:lnTo>
                    <a:pt x="88" y="347"/>
                  </a:lnTo>
                  <a:lnTo>
                    <a:pt x="87" y="348"/>
                  </a:lnTo>
                  <a:lnTo>
                    <a:pt x="87" y="349"/>
                  </a:lnTo>
                  <a:lnTo>
                    <a:pt x="85" y="351"/>
                  </a:lnTo>
                  <a:lnTo>
                    <a:pt x="84" y="353"/>
                  </a:lnTo>
                  <a:lnTo>
                    <a:pt x="84" y="355"/>
                  </a:lnTo>
                  <a:lnTo>
                    <a:pt x="83" y="356"/>
                  </a:lnTo>
                  <a:lnTo>
                    <a:pt x="83" y="357"/>
                  </a:lnTo>
                  <a:lnTo>
                    <a:pt x="84" y="358"/>
                  </a:lnTo>
                  <a:lnTo>
                    <a:pt x="84" y="359"/>
                  </a:lnTo>
                  <a:lnTo>
                    <a:pt x="83" y="358"/>
                  </a:lnTo>
                  <a:lnTo>
                    <a:pt x="82" y="358"/>
                  </a:lnTo>
                  <a:lnTo>
                    <a:pt x="82" y="357"/>
                  </a:lnTo>
                  <a:lnTo>
                    <a:pt x="81" y="357"/>
                  </a:lnTo>
                  <a:lnTo>
                    <a:pt x="82" y="357"/>
                  </a:lnTo>
                  <a:lnTo>
                    <a:pt x="82" y="356"/>
                  </a:lnTo>
                  <a:lnTo>
                    <a:pt x="81" y="356"/>
                  </a:lnTo>
                  <a:lnTo>
                    <a:pt x="81" y="357"/>
                  </a:lnTo>
                  <a:lnTo>
                    <a:pt x="80" y="357"/>
                  </a:lnTo>
                  <a:lnTo>
                    <a:pt x="80" y="356"/>
                  </a:lnTo>
                  <a:lnTo>
                    <a:pt x="80" y="355"/>
                  </a:lnTo>
                  <a:lnTo>
                    <a:pt x="80" y="354"/>
                  </a:lnTo>
                  <a:lnTo>
                    <a:pt x="80" y="353"/>
                  </a:lnTo>
                  <a:lnTo>
                    <a:pt x="79" y="353"/>
                  </a:lnTo>
                  <a:lnTo>
                    <a:pt x="79" y="352"/>
                  </a:lnTo>
                  <a:lnTo>
                    <a:pt x="78" y="353"/>
                  </a:lnTo>
                  <a:lnTo>
                    <a:pt x="78" y="352"/>
                  </a:lnTo>
                  <a:lnTo>
                    <a:pt x="77" y="352"/>
                  </a:lnTo>
                  <a:lnTo>
                    <a:pt x="76" y="353"/>
                  </a:lnTo>
                  <a:lnTo>
                    <a:pt x="76" y="352"/>
                  </a:lnTo>
                  <a:lnTo>
                    <a:pt x="75" y="352"/>
                  </a:lnTo>
                  <a:lnTo>
                    <a:pt x="75" y="351"/>
                  </a:lnTo>
                  <a:lnTo>
                    <a:pt x="73" y="350"/>
                  </a:lnTo>
                  <a:lnTo>
                    <a:pt x="73" y="349"/>
                  </a:lnTo>
                  <a:lnTo>
                    <a:pt x="72" y="349"/>
                  </a:lnTo>
                  <a:lnTo>
                    <a:pt x="72" y="348"/>
                  </a:lnTo>
                  <a:lnTo>
                    <a:pt x="72" y="349"/>
                  </a:lnTo>
                  <a:lnTo>
                    <a:pt x="71" y="348"/>
                  </a:lnTo>
                  <a:lnTo>
                    <a:pt x="70" y="349"/>
                  </a:lnTo>
                  <a:lnTo>
                    <a:pt x="70" y="348"/>
                  </a:lnTo>
                  <a:lnTo>
                    <a:pt x="70" y="349"/>
                  </a:lnTo>
                  <a:lnTo>
                    <a:pt x="70" y="348"/>
                  </a:lnTo>
                  <a:lnTo>
                    <a:pt x="69" y="349"/>
                  </a:lnTo>
                  <a:lnTo>
                    <a:pt x="68" y="349"/>
                  </a:lnTo>
                  <a:lnTo>
                    <a:pt x="67" y="349"/>
                  </a:lnTo>
                  <a:lnTo>
                    <a:pt x="66" y="350"/>
                  </a:lnTo>
                  <a:lnTo>
                    <a:pt x="65" y="350"/>
                  </a:lnTo>
                  <a:lnTo>
                    <a:pt x="64" y="350"/>
                  </a:lnTo>
                  <a:lnTo>
                    <a:pt x="63" y="350"/>
                  </a:lnTo>
                  <a:lnTo>
                    <a:pt x="63" y="349"/>
                  </a:lnTo>
                  <a:lnTo>
                    <a:pt x="62" y="349"/>
                  </a:lnTo>
                  <a:lnTo>
                    <a:pt x="62" y="350"/>
                  </a:lnTo>
                  <a:lnTo>
                    <a:pt x="61" y="350"/>
                  </a:lnTo>
                  <a:lnTo>
                    <a:pt x="60" y="349"/>
                  </a:lnTo>
                  <a:lnTo>
                    <a:pt x="60" y="350"/>
                  </a:lnTo>
                  <a:lnTo>
                    <a:pt x="60" y="349"/>
                  </a:lnTo>
                  <a:lnTo>
                    <a:pt x="59" y="349"/>
                  </a:lnTo>
                  <a:lnTo>
                    <a:pt x="59" y="348"/>
                  </a:lnTo>
                  <a:lnTo>
                    <a:pt x="58" y="348"/>
                  </a:lnTo>
                  <a:lnTo>
                    <a:pt x="58" y="347"/>
                  </a:lnTo>
                  <a:lnTo>
                    <a:pt x="58" y="348"/>
                  </a:lnTo>
                  <a:lnTo>
                    <a:pt x="58" y="347"/>
                  </a:lnTo>
                  <a:lnTo>
                    <a:pt x="57" y="347"/>
                  </a:lnTo>
                  <a:lnTo>
                    <a:pt x="56" y="347"/>
                  </a:lnTo>
                  <a:lnTo>
                    <a:pt x="55" y="347"/>
                  </a:lnTo>
                  <a:lnTo>
                    <a:pt x="55" y="348"/>
                  </a:lnTo>
                  <a:lnTo>
                    <a:pt x="54" y="348"/>
                  </a:lnTo>
                  <a:lnTo>
                    <a:pt x="53" y="348"/>
                  </a:lnTo>
                  <a:lnTo>
                    <a:pt x="54" y="348"/>
                  </a:lnTo>
                  <a:lnTo>
                    <a:pt x="53" y="348"/>
                  </a:lnTo>
                  <a:lnTo>
                    <a:pt x="52" y="348"/>
                  </a:lnTo>
                  <a:lnTo>
                    <a:pt x="52" y="347"/>
                  </a:lnTo>
                  <a:lnTo>
                    <a:pt x="51" y="347"/>
                  </a:lnTo>
                  <a:lnTo>
                    <a:pt x="50" y="346"/>
                  </a:lnTo>
                  <a:lnTo>
                    <a:pt x="49" y="346"/>
                  </a:lnTo>
                  <a:lnTo>
                    <a:pt x="50" y="345"/>
                  </a:lnTo>
                  <a:lnTo>
                    <a:pt x="49" y="345"/>
                  </a:lnTo>
                  <a:lnTo>
                    <a:pt x="48" y="345"/>
                  </a:lnTo>
                  <a:lnTo>
                    <a:pt x="48" y="344"/>
                  </a:lnTo>
                  <a:lnTo>
                    <a:pt x="47" y="344"/>
                  </a:lnTo>
                  <a:lnTo>
                    <a:pt x="46" y="344"/>
                  </a:lnTo>
                  <a:lnTo>
                    <a:pt x="46" y="343"/>
                  </a:lnTo>
                  <a:lnTo>
                    <a:pt x="45" y="344"/>
                  </a:lnTo>
                  <a:lnTo>
                    <a:pt x="45" y="343"/>
                  </a:lnTo>
                  <a:lnTo>
                    <a:pt x="44" y="343"/>
                  </a:lnTo>
                  <a:lnTo>
                    <a:pt x="44" y="342"/>
                  </a:lnTo>
                  <a:lnTo>
                    <a:pt x="44" y="343"/>
                  </a:lnTo>
                  <a:lnTo>
                    <a:pt x="43" y="343"/>
                  </a:lnTo>
                  <a:lnTo>
                    <a:pt x="42" y="343"/>
                  </a:lnTo>
                  <a:lnTo>
                    <a:pt x="41" y="343"/>
                  </a:lnTo>
                  <a:lnTo>
                    <a:pt x="40" y="343"/>
                  </a:lnTo>
                  <a:lnTo>
                    <a:pt x="39" y="343"/>
                  </a:lnTo>
                  <a:lnTo>
                    <a:pt x="38" y="344"/>
                  </a:lnTo>
                  <a:lnTo>
                    <a:pt x="37" y="344"/>
                  </a:lnTo>
                  <a:lnTo>
                    <a:pt x="36" y="343"/>
                  </a:lnTo>
                  <a:lnTo>
                    <a:pt x="35" y="342"/>
                  </a:lnTo>
                  <a:lnTo>
                    <a:pt x="34" y="341"/>
                  </a:lnTo>
                  <a:lnTo>
                    <a:pt x="34" y="340"/>
                  </a:lnTo>
                  <a:lnTo>
                    <a:pt x="33" y="340"/>
                  </a:lnTo>
                  <a:lnTo>
                    <a:pt x="32" y="340"/>
                  </a:lnTo>
                  <a:lnTo>
                    <a:pt x="32" y="339"/>
                  </a:lnTo>
                  <a:lnTo>
                    <a:pt x="31" y="339"/>
                  </a:lnTo>
                  <a:lnTo>
                    <a:pt x="31" y="340"/>
                  </a:lnTo>
                  <a:lnTo>
                    <a:pt x="30" y="340"/>
                  </a:lnTo>
                  <a:lnTo>
                    <a:pt x="29" y="339"/>
                  </a:lnTo>
                  <a:lnTo>
                    <a:pt x="28" y="339"/>
                  </a:lnTo>
                  <a:lnTo>
                    <a:pt x="27" y="339"/>
                  </a:lnTo>
                  <a:lnTo>
                    <a:pt x="27" y="338"/>
                  </a:lnTo>
                  <a:lnTo>
                    <a:pt x="26" y="338"/>
                  </a:lnTo>
                  <a:lnTo>
                    <a:pt x="26" y="339"/>
                  </a:lnTo>
                  <a:lnTo>
                    <a:pt x="25" y="339"/>
                  </a:lnTo>
                  <a:lnTo>
                    <a:pt x="25" y="338"/>
                  </a:lnTo>
                  <a:lnTo>
                    <a:pt x="25" y="337"/>
                  </a:lnTo>
                  <a:lnTo>
                    <a:pt x="24" y="337"/>
                  </a:lnTo>
                  <a:lnTo>
                    <a:pt x="24" y="336"/>
                  </a:lnTo>
                  <a:lnTo>
                    <a:pt x="24" y="335"/>
                  </a:lnTo>
                  <a:lnTo>
                    <a:pt x="23" y="335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1" y="336"/>
                  </a:lnTo>
                  <a:lnTo>
                    <a:pt x="21" y="335"/>
                  </a:lnTo>
                  <a:lnTo>
                    <a:pt x="20" y="334"/>
                  </a:lnTo>
                  <a:lnTo>
                    <a:pt x="19" y="334"/>
                  </a:lnTo>
                  <a:lnTo>
                    <a:pt x="17" y="334"/>
                  </a:lnTo>
                  <a:lnTo>
                    <a:pt x="17" y="333"/>
                  </a:lnTo>
                  <a:lnTo>
                    <a:pt x="18" y="333"/>
                  </a:lnTo>
                  <a:lnTo>
                    <a:pt x="17" y="333"/>
                  </a:lnTo>
                  <a:lnTo>
                    <a:pt x="17" y="332"/>
                  </a:lnTo>
                  <a:lnTo>
                    <a:pt x="16" y="332"/>
                  </a:lnTo>
                  <a:lnTo>
                    <a:pt x="15" y="332"/>
                  </a:lnTo>
                  <a:lnTo>
                    <a:pt x="15" y="331"/>
                  </a:lnTo>
                  <a:lnTo>
                    <a:pt x="14" y="331"/>
                  </a:lnTo>
                  <a:lnTo>
                    <a:pt x="14" y="330"/>
                  </a:lnTo>
                  <a:lnTo>
                    <a:pt x="13" y="331"/>
                  </a:lnTo>
                  <a:lnTo>
                    <a:pt x="13" y="332"/>
                  </a:lnTo>
                  <a:lnTo>
                    <a:pt x="12" y="331"/>
                  </a:lnTo>
                  <a:lnTo>
                    <a:pt x="12" y="330"/>
                  </a:lnTo>
                  <a:lnTo>
                    <a:pt x="13" y="330"/>
                  </a:lnTo>
                  <a:lnTo>
                    <a:pt x="13" y="329"/>
                  </a:lnTo>
                  <a:lnTo>
                    <a:pt x="12" y="329"/>
                  </a:lnTo>
                  <a:lnTo>
                    <a:pt x="11" y="329"/>
                  </a:lnTo>
                  <a:lnTo>
                    <a:pt x="10" y="329"/>
                  </a:lnTo>
                  <a:lnTo>
                    <a:pt x="10" y="328"/>
                  </a:lnTo>
                  <a:lnTo>
                    <a:pt x="11" y="328"/>
                  </a:lnTo>
                  <a:lnTo>
                    <a:pt x="11" y="327"/>
                  </a:lnTo>
                  <a:lnTo>
                    <a:pt x="12" y="326"/>
                  </a:lnTo>
                  <a:lnTo>
                    <a:pt x="12" y="325"/>
                  </a:lnTo>
                  <a:lnTo>
                    <a:pt x="11" y="325"/>
                  </a:lnTo>
                  <a:lnTo>
                    <a:pt x="11" y="324"/>
                  </a:lnTo>
                  <a:lnTo>
                    <a:pt x="11" y="323"/>
                  </a:lnTo>
                  <a:lnTo>
                    <a:pt x="12" y="323"/>
                  </a:lnTo>
                  <a:lnTo>
                    <a:pt x="12" y="324"/>
                  </a:lnTo>
                  <a:lnTo>
                    <a:pt x="13" y="323"/>
                  </a:lnTo>
                  <a:lnTo>
                    <a:pt x="12" y="323"/>
                  </a:lnTo>
                  <a:lnTo>
                    <a:pt x="12" y="321"/>
                  </a:lnTo>
                  <a:lnTo>
                    <a:pt x="13" y="321"/>
                  </a:lnTo>
                  <a:lnTo>
                    <a:pt x="13" y="320"/>
                  </a:lnTo>
                  <a:lnTo>
                    <a:pt x="13" y="319"/>
                  </a:lnTo>
                  <a:lnTo>
                    <a:pt x="12" y="319"/>
                  </a:lnTo>
                  <a:lnTo>
                    <a:pt x="13" y="318"/>
                  </a:lnTo>
                  <a:lnTo>
                    <a:pt x="13" y="317"/>
                  </a:lnTo>
                  <a:lnTo>
                    <a:pt x="14" y="317"/>
                  </a:lnTo>
                  <a:lnTo>
                    <a:pt x="14" y="316"/>
                  </a:lnTo>
                  <a:lnTo>
                    <a:pt x="14" y="315"/>
                  </a:lnTo>
                  <a:lnTo>
                    <a:pt x="14" y="314"/>
                  </a:lnTo>
                  <a:lnTo>
                    <a:pt x="14" y="313"/>
                  </a:lnTo>
                  <a:lnTo>
                    <a:pt x="13" y="313"/>
                  </a:lnTo>
                  <a:lnTo>
                    <a:pt x="12" y="312"/>
                  </a:lnTo>
                  <a:lnTo>
                    <a:pt x="12" y="311"/>
                  </a:lnTo>
                  <a:lnTo>
                    <a:pt x="12" y="310"/>
                  </a:lnTo>
                  <a:lnTo>
                    <a:pt x="13" y="310"/>
                  </a:lnTo>
                  <a:lnTo>
                    <a:pt x="14" y="310"/>
                  </a:lnTo>
                  <a:lnTo>
                    <a:pt x="14" y="307"/>
                  </a:lnTo>
                  <a:lnTo>
                    <a:pt x="14" y="306"/>
                  </a:lnTo>
                  <a:lnTo>
                    <a:pt x="14" y="305"/>
                  </a:lnTo>
                  <a:lnTo>
                    <a:pt x="15" y="304"/>
                  </a:lnTo>
                  <a:lnTo>
                    <a:pt x="14" y="303"/>
                  </a:lnTo>
                  <a:lnTo>
                    <a:pt x="14" y="304"/>
                  </a:lnTo>
                  <a:lnTo>
                    <a:pt x="13" y="304"/>
                  </a:lnTo>
                  <a:lnTo>
                    <a:pt x="12" y="304"/>
                  </a:lnTo>
                  <a:lnTo>
                    <a:pt x="12" y="303"/>
                  </a:lnTo>
                  <a:lnTo>
                    <a:pt x="13" y="303"/>
                  </a:lnTo>
                  <a:lnTo>
                    <a:pt x="12" y="303"/>
                  </a:lnTo>
                  <a:lnTo>
                    <a:pt x="12" y="302"/>
                  </a:lnTo>
                  <a:lnTo>
                    <a:pt x="12" y="301"/>
                  </a:lnTo>
                  <a:lnTo>
                    <a:pt x="13" y="301"/>
                  </a:lnTo>
                  <a:lnTo>
                    <a:pt x="13" y="300"/>
                  </a:lnTo>
                  <a:lnTo>
                    <a:pt x="13" y="299"/>
                  </a:lnTo>
                  <a:lnTo>
                    <a:pt x="13" y="298"/>
                  </a:lnTo>
                  <a:lnTo>
                    <a:pt x="12" y="298"/>
                  </a:lnTo>
                  <a:lnTo>
                    <a:pt x="12" y="297"/>
                  </a:lnTo>
                  <a:lnTo>
                    <a:pt x="11" y="297"/>
                  </a:lnTo>
                  <a:lnTo>
                    <a:pt x="11" y="296"/>
                  </a:lnTo>
                  <a:lnTo>
                    <a:pt x="10" y="296"/>
                  </a:lnTo>
                  <a:lnTo>
                    <a:pt x="9" y="296"/>
                  </a:lnTo>
                  <a:lnTo>
                    <a:pt x="8" y="296"/>
                  </a:lnTo>
                  <a:lnTo>
                    <a:pt x="7" y="296"/>
                  </a:lnTo>
                  <a:lnTo>
                    <a:pt x="6" y="296"/>
                  </a:lnTo>
                  <a:lnTo>
                    <a:pt x="7" y="296"/>
                  </a:lnTo>
                  <a:lnTo>
                    <a:pt x="7" y="295"/>
                  </a:lnTo>
                  <a:lnTo>
                    <a:pt x="6" y="296"/>
                  </a:lnTo>
                  <a:lnTo>
                    <a:pt x="5" y="295"/>
                  </a:lnTo>
                  <a:lnTo>
                    <a:pt x="5" y="294"/>
                  </a:lnTo>
                  <a:lnTo>
                    <a:pt x="4" y="293"/>
                  </a:lnTo>
                  <a:lnTo>
                    <a:pt x="3" y="293"/>
                  </a:lnTo>
                  <a:lnTo>
                    <a:pt x="3" y="292"/>
                  </a:lnTo>
                  <a:lnTo>
                    <a:pt x="3" y="291"/>
                  </a:lnTo>
                  <a:lnTo>
                    <a:pt x="2" y="291"/>
                  </a:lnTo>
                  <a:lnTo>
                    <a:pt x="2" y="292"/>
                  </a:lnTo>
                  <a:lnTo>
                    <a:pt x="2" y="291"/>
                  </a:lnTo>
                  <a:lnTo>
                    <a:pt x="1" y="291"/>
                  </a:lnTo>
                  <a:lnTo>
                    <a:pt x="0" y="291"/>
                  </a:lnTo>
                  <a:lnTo>
                    <a:pt x="0" y="290"/>
                  </a:lnTo>
                  <a:lnTo>
                    <a:pt x="1" y="289"/>
                  </a:lnTo>
                  <a:lnTo>
                    <a:pt x="2" y="289"/>
                  </a:lnTo>
                  <a:lnTo>
                    <a:pt x="2" y="290"/>
                  </a:lnTo>
                  <a:lnTo>
                    <a:pt x="2" y="289"/>
                  </a:lnTo>
                  <a:lnTo>
                    <a:pt x="3" y="289"/>
                  </a:lnTo>
                  <a:lnTo>
                    <a:pt x="2" y="289"/>
                  </a:lnTo>
                  <a:lnTo>
                    <a:pt x="2" y="288"/>
                  </a:lnTo>
                  <a:lnTo>
                    <a:pt x="2" y="287"/>
                  </a:lnTo>
                  <a:lnTo>
                    <a:pt x="3" y="286"/>
                  </a:lnTo>
                  <a:lnTo>
                    <a:pt x="2" y="286"/>
                  </a:lnTo>
                  <a:lnTo>
                    <a:pt x="3" y="285"/>
                  </a:lnTo>
                  <a:lnTo>
                    <a:pt x="4" y="285"/>
                  </a:lnTo>
                  <a:lnTo>
                    <a:pt x="4" y="284"/>
                  </a:lnTo>
                  <a:lnTo>
                    <a:pt x="4" y="283"/>
                  </a:lnTo>
                  <a:lnTo>
                    <a:pt x="5" y="283"/>
                  </a:lnTo>
                  <a:lnTo>
                    <a:pt x="5" y="282"/>
                  </a:lnTo>
                  <a:lnTo>
                    <a:pt x="6" y="282"/>
                  </a:lnTo>
                  <a:lnTo>
                    <a:pt x="6" y="281"/>
                  </a:lnTo>
                  <a:lnTo>
                    <a:pt x="7" y="281"/>
                  </a:lnTo>
                  <a:lnTo>
                    <a:pt x="6" y="280"/>
                  </a:lnTo>
                  <a:lnTo>
                    <a:pt x="7" y="280"/>
                  </a:lnTo>
                  <a:lnTo>
                    <a:pt x="8" y="280"/>
                  </a:lnTo>
                  <a:lnTo>
                    <a:pt x="8" y="279"/>
                  </a:lnTo>
                  <a:lnTo>
                    <a:pt x="9" y="279"/>
                  </a:lnTo>
                  <a:lnTo>
                    <a:pt x="8" y="279"/>
                  </a:lnTo>
                  <a:lnTo>
                    <a:pt x="8" y="278"/>
                  </a:lnTo>
                  <a:lnTo>
                    <a:pt x="8" y="279"/>
                  </a:lnTo>
                  <a:lnTo>
                    <a:pt x="7" y="278"/>
                  </a:lnTo>
                  <a:lnTo>
                    <a:pt x="8" y="278"/>
                  </a:lnTo>
                  <a:lnTo>
                    <a:pt x="7" y="277"/>
                  </a:lnTo>
                  <a:lnTo>
                    <a:pt x="8" y="277"/>
                  </a:lnTo>
                  <a:lnTo>
                    <a:pt x="7" y="277"/>
                  </a:lnTo>
                  <a:lnTo>
                    <a:pt x="6" y="277"/>
                  </a:lnTo>
                  <a:lnTo>
                    <a:pt x="4" y="276"/>
                  </a:lnTo>
                  <a:lnTo>
                    <a:pt x="4" y="275"/>
                  </a:lnTo>
                  <a:lnTo>
                    <a:pt x="5" y="275"/>
                  </a:lnTo>
                  <a:lnTo>
                    <a:pt x="6" y="274"/>
                  </a:lnTo>
                  <a:lnTo>
                    <a:pt x="6" y="273"/>
                  </a:lnTo>
                  <a:lnTo>
                    <a:pt x="7" y="272"/>
                  </a:lnTo>
                  <a:lnTo>
                    <a:pt x="7" y="271"/>
                  </a:lnTo>
                  <a:lnTo>
                    <a:pt x="8" y="270"/>
                  </a:lnTo>
                  <a:lnTo>
                    <a:pt x="8" y="269"/>
                  </a:lnTo>
                  <a:lnTo>
                    <a:pt x="9" y="269"/>
                  </a:lnTo>
                  <a:lnTo>
                    <a:pt x="10" y="269"/>
                  </a:lnTo>
                  <a:lnTo>
                    <a:pt x="10" y="268"/>
                  </a:lnTo>
                  <a:lnTo>
                    <a:pt x="10" y="267"/>
                  </a:lnTo>
                  <a:lnTo>
                    <a:pt x="10" y="266"/>
                  </a:lnTo>
                  <a:lnTo>
                    <a:pt x="10" y="265"/>
                  </a:lnTo>
                  <a:lnTo>
                    <a:pt x="10" y="264"/>
                  </a:lnTo>
                  <a:lnTo>
                    <a:pt x="10" y="263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1"/>
                  </a:lnTo>
                  <a:lnTo>
                    <a:pt x="11" y="260"/>
                  </a:lnTo>
                  <a:lnTo>
                    <a:pt x="12" y="260"/>
                  </a:lnTo>
                  <a:lnTo>
                    <a:pt x="11" y="259"/>
                  </a:lnTo>
                  <a:lnTo>
                    <a:pt x="11" y="258"/>
                  </a:lnTo>
                  <a:lnTo>
                    <a:pt x="12" y="257"/>
                  </a:lnTo>
                  <a:lnTo>
                    <a:pt x="12" y="256"/>
                  </a:lnTo>
                  <a:lnTo>
                    <a:pt x="11" y="255"/>
                  </a:lnTo>
                  <a:lnTo>
                    <a:pt x="9" y="254"/>
                  </a:lnTo>
                  <a:lnTo>
                    <a:pt x="8" y="254"/>
                  </a:lnTo>
                  <a:lnTo>
                    <a:pt x="8" y="253"/>
                  </a:lnTo>
                  <a:lnTo>
                    <a:pt x="8" y="252"/>
                  </a:lnTo>
                  <a:lnTo>
                    <a:pt x="8" y="251"/>
                  </a:lnTo>
                  <a:lnTo>
                    <a:pt x="8" y="250"/>
                  </a:lnTo>
                  <a:lnTo>
                    <a:pt x="7" y="250"/>
                  </a:lnTo>
                  <a:lnTo>
                    <a:pt x="7" y="249"/>
                  </a:lnTo>
                  <a:lnTo>
                    <a:pt x="7" y="248"/>
                  </a:lnTo>
                  <a:lnTo>
                    <a:pt x="8" y="248"/>
                  </a:lnTo>
                  <a:lnTo>
                    <a:pt x="8" y="247"/>
                  </a:lnTo>
                  <a:lnTo>
                    <a:pt x="8" y="246"/>
                  </a:lnTo>
                  <a:lnTo>
                    <a:pt x="9" y="246"/>
                  </a:lnTo>
                  <a:lnTo>
                    <a:pt x="8" y="246"/>
                  </a:lnTo>
                  <a:lnTo>
                    <a:pt x="8" y="245"/>
                  </a:lnTo>
                  <a:lnTo>
                    <a:pt x="9" y="245"/>
                  </a:lnTo>
                  <a:lnTo>
                    <a:pt x="10" y="245"/>
                  </a:lnTo>
                  <a:lnTo>
                    <a:pt x="10" y="244"/>
                  </a:lnTo>
                  <a:lnTo>
                    <a:pt x="10" y="245"/>
                  </a:lnTo>
                  <a:lnTo>
                    <a:pt x="11" y="244"/>
                  </a:lnTo>
                  <a:lnTo>
                    <a:pt x="11" y="243"/>
                  </a:lnTo>
                  <a:lnTo>
                    <a:pt x="12" y="243"/>
                  </a:lnTo>
                  <a:lnTo>
                    <a:pt x="13" y="243"/>
                  </a:lnTo>
                  <a:lnTo>
                    <a:pt x="13" y="242"/>
                  </a:lnTo>
                  <a:lnTo>
                    <a:pt x="14" y="242"/>
                  </a:lnTo>
                  <a:lnTo>
                    <a:pt x="15" y="242"/>
                  </a:lnTo>
                  <a:lnTo>
                    <a:pt x="16" y="241"/>
                  </a:lnTo>
                  <a:lnTo>
                    <a:pt x="15" y="241"/>
                  </a:lnTo>
                  <a:lnTo>
                    <a:pt x="16" y="240"/>
                  </a:lnTo>
                  <a:lnTo>
                    <a:pt x="16" y="239"/>
                  </a:lnTo>
                  <a:lnTo>
                    <a:pt x="16" y="238"/>
                  </a:lnTo>
                  <a:lnTo>
                    <a:pt x="17" y="238"/>
                  </a:lnTo>
                  <a:lnTo>
                    <a:pt x="17" y="237"/>
                  </a:lnTo>
                  <a:lnTo>
                    <a:pt x="17" y="236"/>
                  </a:lnTo>
                  <a:lnTo>
                    <a:pt x="17" y="235"/>
                  </a:lnTo>
                  <a:lnTo>
                    <a:pt x="18" y="235"/>
                  </a:lnTo>
                  <a:lnTo>
                    <a:pt x="17" y="235"/>
                  </a:lnTo>
                  <a:lnTo>
                    <a:pt x="18" y="235"/>
                  </a:lnTo>
                  <a:lnTo>
                    <a:pt x="18" y="234"/>
                  </a:lnTo>
                  <a:lnTo>
                    <a:pt x="19" y="234"/>
                  </a:lnTo>
                  <a:lnTo>
                    <a:pt x="19" y="233"/>
                  </a:lnTo>
                  <a:lnTo>
                    <a:pt x="28" y="234"/>
                  </a:lnTo>
                  <a:lnTo>
                    <a:pt x="53" y="237"/>
                  </a:lnTo>
                  <a:lnTo>
                    <a:pt x="52" y="236"/>
                  </a:lnTo>
                  <a:lnTo>
                    <a:pt x="53" y="236"/>
                  </a:lnTo>
                  <a:lnTo>
                    <a:pt x="54" y="236"/>
                  </a:lnTo>
                  <a:lnTo>
                    <a:pt x="55" y="236"/>
                  </a:lnTo>
                  <a:lnTo>
                    <a:pt x="56" y="235"/>
                  </a:lnTo>
                  <a:lnTo>
                    <a:pt x="56" y="234"/>
                  </a:lnTo>
                  <a:lnTo>
                    <a:pt x="57" y="234"/>
                  </a:lnTo>
                  <a:lnTo>
                    <a:pt x="57" y="233"/>
                  </a:lnTo>
                  <a:lnTo>
                    <a:pt x="57" y="232"/>
                  </a:lnTo>
                  <a:lnTo>
                    <a:pt x="58" y="232"/>
                  </a:lnTo>
                  <a:lnTo>
                    <a:pt x="58" y="231"/>
                  </a:lnTo>
                  <a:lnTo>
                    <a:pt x="59" y="230"/>
                  </a:lnTo>
                  <a:lnTo>
                    <a:pt x="59" y="229"/>
                  </a:lnTo>
                  <a:lnTo>
                    <a:pt x="60" y="229"/>
                  </a:lnTo>
                  <a:lnTo>
                    <a:pt x="60" y="228"/>
                  </a:lnTo>
                  <a:lnTo>
                    <a:pt x="60" y="227"/>
                  </a:lnTo>
                  <a:lnTo>
                    <a:pt x="60" y="226"/>
                  </a:lnTo>
                  <a:lnTo>
                    <a:pt x="60" y="225"/>
                  </a:lnTo>
                  <a:lnTo>
                    <a:pt x="61" y="225"/>
                  </a:lnTo>
                  <a:lnTo>
                    <a:pt x="61" y="224"/>
                  </a:lnTo>
                  <a:lnTo>
                    <a:pt x="62" y="224"/>
                  </a:lnTo>
                  <a:lnTo>
                    <a:pt x="62" y="223"/>
                  </a:lnTo>
                  <a:lnTo>
                    <a:pt x="62" y="222"/>
                  </a:lnTo>
                  <a:lnTo>
                    <a:pt x="63" y="222"/>
                  </a:lnTo>
                  <a:lnTo>
                    <a:pt x="63" y="221"/>
                  </a:lnTo>
                  <a:lnTo>
                    <a:pt x="64" y="220"/>
                  </a:lnTo>
                  <a:lnTo>
                    <a:pt x="64" y="219"/>
                  </a:lnTo>
                  <a:lnTo>
                    <a:pt x="64" y="218"/>
                  </a:lnTo>
                  <a:lnTo>
                    <a:pt x="65" y="218"/>
                  </a:lnTo>
                  <a:lnTo>
                    <a:pt x="65" y="217"/>
                  </a:lnTo>
                  <a:lnTo>
                    <a:pt x="65" y="216"/>
                  </a:lnTo>
                  <a:lnTo>
                    <a:pt x="64" y="214"/>
                  </a:lnTo>
                  <a:lnTo>
                    <a:pt x="65" y="213"/>
                  </a:lnTo>
                  <a:lnTo>
                    <a:pt x="66" y="211"/>
                  </a:lnTo>
                  <a:lnTo>
                    <a:pt x="66" y="209"/>
                  </a:lnTo>
                  <a:lnTo>
                    <a:pt x="67" y="209"/>
                  </a:lnTo>
                  <a:lnTo>
                    <a:pt x="68" y="210"/>
                  </a:lnTo>
                  <a:lnTo>
                    <a:pt x="69" y="210"/>
                  </a:lnTo>
                  <a:lnTo>
                    <a:pt x="70" y="210"/>
                  </a:lnTo>
                  <a:lnTo>
                    <a:pt x="71" y="209"/>
                  </a:lnTo>
                  <a:lnTo>
                    <a:pt x="72" y="210"/>
                  </a:lnTo>
                  <a:lnTo>
                    <a:pt x="73" y="210"/>
                  </a:lnTo>
                  <a:lnTo>
                    <a:pt x="73" y="209"/>
                  </a:lnTo>
                  <a:lnTo>
                    <a:pt x="74" y="208"/>
                  </a:lnTo>
                  <a:lnTo>
                    <a:pt x="74" y="207"/>
                  </a:lnTo>
                  <a:lnTo>
                    <a:pt x="75" y="207"/>
                  </a:lnTo>
                  <a:lnTo>
                    <a:pt x="76" y="207"/>
                  </a:lnTo>
                  <a:lnTo>
                    <a:pt x="78" y="206"/>
                  </a:lnTo>
                  <a:lnTo>
                    <a:pt x="79" y="206"/>
                  </a:lnTo>
                  <a:lnTo>
                    <a:pt x="79" y="205"/>
                  </a:lnTo>
                  <a:lnTo>
                    <a:pt x="79" y="203"/>
                  </a:lnTo>
                  <a:lnTo>
                    <a:pt x="79" y="202"/>
                  </a:lnTo>
                  <a:lnTo>
                    <a:pt x="79" y="201"/>
                  </a:lnTo>
                  <a:lnTo>
                    <a:pt x="80" y="201"/>
                  </a:lnTo>
                  <a:lnTo>
                    <a:pt x="80" y="200"/>
                  </a:lnTo>
                  <a:lnTo>
                    <a:pt x="79" y="199"/>
                  </a:lnTo>
                  <a:lnTo>
                    <a:pt x="80" y="199"/>
                  </a:lnTo>
                  <a:lnTo>
                    <a:pt x="81" y="198"/>
                  </a:lnTo>
                  <a:lnTo>
                    <a:pt x="81" y="197"/>
                  </a:lnTo>
                  <a:lnTo>
                    <a:pt x="82" y="197"/>
                  </a:lnTo>
                  <a:lnTo>
                    <a:pt x="81" y="196"/>
                  </a:lnTo>
                  <a:lnTo>
                    <a:pt x="82" y="195"/>
                  </a:lnTo>
                  <a:lnTo>
                    <a:pt x="81" y="195"/>
                  </a:lnTo>
                  <a:lnTo>
                    <a:pt x="81" y="194"/>
                  </a:lnTo>
                  <a:lnTo>
                    <a:pt x="81" y="193"/>
                  </a:lnTo>
                  <a:lnTo>
                    <a:pt x="80" y="192"/>
                  </a:lnTo>
                  <a:lnTo>
                    <a:pt x="80" y="190"/>
                  </a:lnTo>
                  <a:lnTo>
                    <a:pt x="81" y="190"/>
                  </a:lnTo>
                  <a:lnTo>
                    <a:pt x="81" y="189"/>
                  </a:lnTo>
                  <a:lnTo>
                    <a:pt x="81" y="188"/>
                  </a:lnTo>
                  <a:lnTo>
                    <a:pt x="82" y="187"/>
                  </a:lnTo>
                  <a:lnTo>
                    <a:pt x="81" y="186"/>
                  </a:lnTo>
                  <a:lnTo>
                    <a:pt x="82" y="185"/>
                  </a:lnTo>
                  <a:lnTo>
                    <a:pt x="82" y="184"/>
                  </a:lnTo>
                  <a:lnTo>
                    <a:pt x="83" y="183"/>
                  </a:lnTo>
                  <a:lnTo>
                    <a:pt x="83" y="182"/>
                  </a:lnTo>
                  <a:lnTo>
                    <a:pt x="84" y="182"/>
                  </a:lnTo>
                  <a:lnTo>
                    <a:pt x="85" y="182"/>
                  </a:lnTo>
                  <a:lnTo>
                    <a:pt x="86" y="182"/>
                  </a:lnTo>
                  <a:lnTo>
                    <a:pt x="86" y="181"/>
                  </a:lnTo>
                  <a:lnTo>
                    <a:pt x="87" y="180"/>
                  </a:lnTo>
                  <a:lnTo>
                    <a:pt x="88" y="180"/>
                  </a:lnTo>
                  <a:lnTo>
                    <a:pt x="89" y="180"/>
                  </a:lnTo>
                  <a:lnTo>
                    <a:pt x="89" y="179"/>
                  </a:lnTo>
                  <a:lnTo>
                    <a:pt x="90" y="178"/>
                  </a:lnTo>
                  <a:lnTo>
                    <a:pt x="90" y="177"/>
                  </a:lnTo>
                  <a:lnTo>
                    <a:pt x="90" y="176"/>
                  </a:lnTo>
                  <a:lnTo>
                    <a:pt x="91" y="176"/>
                  </a:lnTo>
                  <a:lnTo>
                    <a:pt x="91" y="175"/>
                  </a:lnTo>
                  <a:lnTo>
                    <a:pt x="92" y="175"/>
                  </a:lnTo>
                  <a:lnTo>
                    <a:pt x="92" y="176"/>
                  </a:lnTo>
                  <a:lnTo>
                    <a:pt x="93" y="176"/>
                  </a:lnTo>
                  <a:lnTo>
                    <a:pt x="93" y="174"/>
                  </a:lnTo>
                  <a:lnTo>
                    <a:pt x="95" y="175"/>
                  </a:lnTo>
                  <a:lnTo>
                    <a:pt x="95" y="174"/>
                  </a:lnTo>
                  <a:lnTo>
                    <a:pt x="96" y="173"/>
                  </a:lnTo>
                  <a:lnTo>
                    <a:pt x="97" y="173"/>
                  </a:lnTo>
                  <a:lnTo>
                    <a:pt x="97" y="172"/>
                  </a:lnTo>
                  <a:lnTo>
                    <a:pt x="97" y="171"/>
                  </a:lnTo>
                  <a:lnTo>
                    <a:pt x="97" y="170"/>
                  </a:lnTo>
                  <a:lnTo>
                    <a:pt x="96" y="170"/>
                  </a:lnTo>
                  <a:lnTo>
                    <a:pt x="97" y="168"/>
                  </a:lnTo>
                  <a:lnTo>
                    <a:pt x="97" y="167"/>
                  </a:lnTo>
                  <a:lnTo>
                    <a:pt x="96" y="166"/>
                  </a:lnTo>
                  <a:lnTo>
                    <a:pt x="97" y="165"/>
                  </a:lnTo>
                  <a:lnTo>
                    <a:pt x="97" y="164"/>
                  </a:lnTo>
                  <a:lnTo>
                    <a:pt x="98" y="165"/>
                  </a:lnTo>
                  <a:lnTo>
                    <a:pt x="99" y="166"/>
                  </a:lnTo>
                  <a:lnTo>
                    <a:pt x="100" y="167"/>
                  </a:lnTo>
                  <a:lnTo>
                    <a:pt x="101" y="167"/>
                  </a:lnTo>
                  <a:lnTo>
                    <a:pt x="102" y="167"/>
                  </a:lnTo>
                  <a:lnTo>
                    <a:pt x="103" y="167"/>
                  </a:lnTo>
                  <a:lnTo>
                    <a:pt x="104" y="167"/>
                  </a:lnTo>
                  <a:lnTo>
                    <a:pt x="104" y="166"/>
                  </a:lnTo>
                  <a:lnTo>
                    <a:pt x="105" y="165"/>
                  </a:lnTo>
                  <a:lnTo>
                    <a:pt x="106" y="164"/>
                  </a:lnTo>
                  <a:lnTo>
                    <a:pt x="107" y="164"/>
                  </a:lnTo>
                  <a:lnTo>
                    <a:pt x="107" y="163"/>
                  </a:lnTo>
                  <a:lnTo>
                    <a:pt x="106" y="161"/>
                  </a:lnTo>
                  <a:lnTo>
                    <a:pt x="106" y="160"/>
                  </a:lnTo>
                  <a:lnTo>
                    <a:pt x="106" y="159"/>
                  </a:lnTo>
                  <a:lnTo>
                    <a:pt x="105" y="159"/>
                  </a:lnTo>
                  <a:lnTo>
                    <a:pt x="106" y="159"/>
                  </a:lnTo>
                  <a:lnTo>
                    <a:pt x="106" y="158"/>
                  </a:lnTo>
                  <a:lnTo>
                    <a:pt x="106" y="157"/>
                  </a:lnTo>
                  <a:lnTo>
                    <a:pt x="107" y="157"/>
                  </a:lnTo>
                  <a:lnTo>
                    <a:pt x="107" y="156"/>
                  </a:lnTo>
                  <a:lnTo>
                    <a:pt x="108" y="155"/>
                  </a:lnTo>
                  <a:lnTo>
                    <a:pt x="109" y="155"/>
                  </a:lnTo>
                  <a:lnTo>
                    <a:pt x="110" y="155"/>
                  </a:lnTo>
                  <a:lnTo>
                    <a:pt x="110" y="154"/>
                  </a:lnTo>
                  <a:lnTo>
                    <a:pt x="110" y="153"/>
                  </a:lnTo>
                  <a:lnTo>
                    <a:pt x="110" y="152"/>
                  </a:lnTo>
                  <a:lnTo>
                    <a:pt x="109" y="152"/>
                  </a:lnTo>
                  <a:lnTo>
                    <a:pt x="109" y="151"/>
                  </a:lnTo>
                  <a:lnTo>
                    <a:pt x="110" y="150"/>
                  </a:lnTo>
                  <a:lnTo>
                    <a:pt x="110" y="149"/>
                  </a:lnTo>
                  <a:lnTo>
                    <a:pt x="111" y="149"/>
                  </a:lnTo>
                  <a:lnTo>
                    <a:pt x="111" y="148"/>
                  </a:lnTo>
                  <a:lnTo>
                    <a:pt x="112" y="148"/>
                  </a:lnTo>
                  <a:lnTo>
                    <a:pt x="112" y="147"/>
                  </a:lnTo>
                  <a:lnTo>
                    <a:pt x="113" y="147"/>
                  </a:lnTo>
                  <a:lnTo>
                    <a:pt x="113" y="146"/>
                  </a:lnTo>
                  <a:lnTo>
                    <a:pt x="112" y="146"/>
                  </a:lnTo>
                  <a:lnTo>
                    <a:pt x="111" y="146"/>
                  </a:lnTo>
                  <a:lnTo>
                    <a:pt x="110" y="146"/>
                  </a:lnTo>
                  <a:lnTo>
                    <a:pt x="110" y="145"/>
                  </a:lnTo>
                  <a:lnTo>
                    <a:pt x="111" y="145"/>
                  </a:lnTo>
                  <a:lnTo>
                    <a:pt x="111" y="144"/>
                  </a:lnTo>
                  <a:lnTo>
                    <a:pt x="110" y="144"/>
                  </a:lnTo>
                  <a:lnTo>
                    <a:pt x="109" y="143"/>
                  </a:lnTo>
                  <a:lnTo>
                    <a:pt x="110" y="143"/>
                  </a:lnTo>
                  <a:lnTo>
                    <a:pt x="111" y="143"/>
                  </a:lnTo>
                  <a:lnTo>
                    <a:pt x="112" y="143"/>
                  </a:lnTo>
                  <a:lnTo>
                    <a:pt x="113" y="142"/>
                  </a:lnTo>
                  <a:lnTo>
                    <a:pt x="112" y="141"/>
                  </a:lnTo>
                  <a:lnTo>
                    <a:pt x="111" y="140"/>
                  </a:lnTo>
                  <a:lnTo>
                    <a:pt x="110" y="140"/>
                  </a:lnTo>
                  <a:lnTo>
                    <a:pt x="111" y="140"/>
                  </a:lnTo>
                  <a:lnTo>
                    <a:pt x="111" y="139"/>
                  </a:lnTo>
                  <a:lnTo>
                    <a:pt x="110" y="139"/>
                  </a:lnTo>
                  <a:lnTo>
                    <a:pt x="110" y="138"/>
                  </a:lnTo>
                  <a:lnTo>
                    <a:pt x="111" y="138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2" y="136"/>
                  </a:lnTo>
                  <a:lnTo>
                    <a:pt x="113" y="136"/>
                  </a:lnTo>
                  <a:lnTo>
                    <a:pt x="113" y="135"/>
                  </a:lnTo>
                  <a:lnTo>
                    <a:pt x="112" y="135"/>
                  </a:lnTo>
                  <a:lnTo>
                    <a:pt x="112" y="134"/>
                  </a:lnTo>
                  <a:lnTo>
                    <a:pt x="112" y="133"/>
                  </a:lnTo>
                  <a:lnTo>
                    <a:pt x="111" y="133"/>
                  </a:lnTo>
                  <a:lnTo>
                    <a:pt x="111" y="132"/>
                  </a:lnTo>
                  <a:lnTo>
                    <a:pt x="111" y="131"/>
                  </a:lnTo>
                  <a:lnTo>
                    <a:pt x="111" y="130"/>
                  </a:lnTo>
                  <a:lnTo>
                    <a:pt x="110" y="130"/>
                  </a:lnTo>
                  <a:lnTo>
                    <a:pt x="111" y="130"/>
                  </a:lnTo>
                  <a:lnTo>
                    <a:pt x="111" y="129"/>
                  </a:lnTo>
                  <a:lnTo>
                    <a:pt x="110" y="129"/>
                  </a:lnTo>
                  <a:lnTo>
                    <a:pt x="109" y="129"/>
                  </a:lnTo>
                  <a:lnTo>
                    <a:pt x="109" y="128"/>
                  </a:lnTo>
                  <a:lnTo>
                    <a:pt x="110" y="128"/>
                  </a:lnTo>
                  <a:lnTo>
                    <a:pt x="110" y="127"/>
                  </a:lnTo>
                  <a:lnTo>
                    <a:pt x="110" y="126"/>
                  </a:lnTo>
                  <a:lnTo>
                    <a:pt x="109" y="126"/>
                  </a:lnTo>
                  <a:lnTo>
                    <a:pt x="108" y="125"/>
                  </a:lnTo>
                  <a:lnTo>
                    <a:pt x="108" y="124"/>
                  </a:lnTo>
                  <a:lnTo>
                    <a:pt x="107" y="124"/>
                  </a:lnTo>
                  <a:lnTo>
                    <a:pt x="106" y="124"/>
                  </a:lnTo>
                  <a:lnTo>
                    <a:pt x="105" y="123"/>
                  </a:lnTo>
                  <a:lnTo>
                    <a:pt x="106" y="122"/>
                  </a:lnTo>
                  <a:lnTo>
                    <a:pt x="105" y="123"/>
                  </a:lnTo>
                  <a:lnTo>
                    <a:pt x="105" y="122"/>
                  </a:lnTo>
                  <a:lnTo>
                    <a:pt x="105" y="121"/>
                  </a:lnTo>
                  <a:lnTo>
                    <a:pt x="104" y="121"/>
                  </a:lnTo>
                  <a:lnTo>
                    <a:pt x="103" y="121"/>
                  </a:lnTo>
                  <a:lnTo>
                    <a:pt x="103" y="120"/>
                  </a:lnTo>
                  <a:lnTo>
                    <a:pt x="102" y="120"/>
                  </a:lnTo>
                  <a:lnTo>
                    <a:pt x="101" y="120"/>
                  </a:lnTo>
                  <a:lnTo>
                    <a:pt x="101" y="119"/>
                  </a:lnTo>
                  <a:lnTo>
                    <a:pt x="101" y="118"/>
                  </a:lnTo>
                  <a:lnTo>
                    <a:pt x="100" y="118"/>
                  </a:lnTo>
                  <a:lnTo>
                    <a:pt x="100" y="117"/>
                  </a:lnTo>
                  <a:lnTo>
                    <a:pt x="101" y="117"/>
                  </a:lnTo>
                  <a:lnTo>
                    <a:pt x="101" y="116"/>
                  </a:lnTo>
                  <a:lnTo>
                    <a:pt x="100" y="116"/>
                  </a:lnTo>
                  <a:lnTo>
                    <a:pt x="100" y="115"/>
                  </a:lnTo>
                  <a:lnTo>
                    <a:pt x="101" y="114"/>
                  </a:lnTo>
                  <a:lnTo>
                    <a:pt x="101" y="113"/>
                  </a:lnTo>
                  <a:lnTo>
                    <a:pt x="102" y="113"/>
                  </a:lnTo>
                  <a:lnTo>
                    <a:pt x="104" y="112"/>
                  </a:lnTo>
                  <a:lnTo>
                    <a:pt x="105" y="111"/>
                  </a:lnTo>
                  <a:lnTo>
                    <a:pt x="106" y="110"/>
                  </a:lnTo>
                  <a:lnTo>
                    <a:pt x="105" y="110"/>
                  </a:lnTo>
                  <a:lnTo>
                    <a:pt x="104" y="110"/>
                  </a:lnTo>
                  <a:lnTo>
                    <a:pt x="103" y="110"/>
                  </a:lnTo>
                  <a:lnTo>
                    <a:pt x="102" y="110"/>
                  </a:lnTo>
                  <a:lnTo>
                    <a:pt x="103" y="109"/>
                  </a:lnTo>
                  <a:lnTo>
                    <a:pt x="102" y="109"/>
                  </a:lnTo>
                  <a:lnTo>
                    <a:pt x="101" y="108"/>
                  </a:lnTo>
                  <a:lnTo>
                    <a:pt x="101" y="107"/>
                  </a:lnTo>
                  <a:lnTo>
                    <a:pt x="102" y="106"/>
                  </a:lnTo>
                  <a:lnTo>
                    <a:pt x="101" y="106"/>
                  </a:lnTo>
                  <a:lnTo>
                    <a:pt x="100" y="106"/>
                  </a:lnTo>
                  <a:lnTo>
                    <a:pt x="100" y="107"/>
                  </a:lnTo>
                  <a:lnTo>
                    <a:pt x="100" y="106"/>
                  </a:lnTo>
                  <a:lnTo>
                    <a:pt x="100" y="105"/>
                  </a:lnTo>
                  <a:lnTo>
                    <a:pt x="99" y="105"/>
                  </a:lnTo>
                  <a:lnTo>
                    <a:pt x="98" y="105"/>
                  </a:lnTo>
                  <a:lnTo>
                    <a:pt x="98" y="104"/>
                  </a:lnTo>
                  <a:lnTo>
                    <a:pt x="97" y="103"/>
                  </a:lnTo>
                  <a:lnTo>
                    <a:pt x="96" y="103"/>
                  </a:lnTo>
                  <a:lnTo>
                    <a:pt x="97" y="103"/>
                  </a:lnTo>
                  <a:lnTo>
                    <a:pt x="97" y="102"/>
                  </a:lnTo>
                  <a:lnTo>
                    <a:pt x="96" y="102"/>
                  </a:lnTo>
                  <a:lnTo>
                    <a:pt x="96" y="101"/>
                  </a:lnTo>
                  <a:lnTo>
                    <a:pt x="96" y="100"/>
                  </a:lnTo>
                  <a:lnTo>
                    <a:pt x="95" y="100"/>
                  </a:lnTo>
                  <a:lnTo>
                    <a:pt x="95" y="99"/>
                  </a:lnTo>
                  <a:lnTo>
                    <a:pt x="94" y="99"/>
                  </a:lnTo>
                  <a:lnTo>
                    <a:pt x="93" y="99"/>
                  </a:lnTo>
                  <a:lnTo>
                    <a:pt x="93" y="98"/>
                  </a:lnTo>
                  <a:lnTo>
                    <a:pt x="93" y="97"/>
                  </a:lnTo>
                  <a:lnTo>
                    <a:pt x="93" y="96"/>
                  </a:lnTo>
                  <a:lnTo>
                    <a:pt x="91" y="96"/>
                  </a:lnTo>
                  <a:lnTo>
                    <a:pt x="90" y="96"/>
                  </a:lnTo>
                  <a:lnTo>
                    <a:pt x="89" y="96"/>
                  </a:lnTo>
                  <a:lnTo>
                    <a:pt x="88" y="95"/>
                  </a:lnTo>
                  <a:lnTo>
                    <a:pt x="88" y="96"/>
                  </a:lnTo>
                  <a:lnTo>
                    <a:pt x="88" y="97"/>
                  </a:lnTo>
                  <a:lnTo>
                    <a:pt x="87" y="97"/>
                  </a:lnTo>
                  <a:lnTo>
                    <a:pt x="87" y="96"/>
                  </a:lnTo>
                  <a:lnTo>
                    <a:pt x="86" y="95"/>
                  </a:lnTo>
                  <a:lnTo>
                    <a:pt x="85" y="95"/>
                  </a:lnTo>
                  <a:lnTo>
                    <a:pt x="85" y="94"/>
                  </a:lnTo>
                  <a:lnTo>
                    <a:pt x="85" y="93"/>
                  </a:lnTo>
                  <a:lnTo>
                    <a:pt x="86" y="93"/>
                  </a:lnTo>
                  <a:lnTo>
                    <a:pt x="85" y="92"/>
                  </a:lnTo>
                  <a:lnTo>
                    <a:pt x="85" y="91"/>
                  </a:lnTo>
                  <a:lnTo>
                    <a:pt x="86" y="91"/>
                  </a:lnTo>
                  <a:lnTo>
                    <a:pt x="86" y="90"/>
                  </a:lnTo>
                  <a:lnTo>
                    <a:pt x="87" y="89"/>
                  </a:lnTo>
                  <a:lnTo>
                    <a:pt x="95" y="90"/>
                  </a:lnTo>
                  <a:lnTo>
                    <a:pt x="96" y="90"/>
                  </a:lnTo>
                  <a:lnTo>
                    <a:pt x="97" y="91"/>
                  </a:lnTo>
                  <a:lnTo>
                    <a:pt x="98" y="91"/>
                  </a:lnTo>
                  <a:lnTo>
                    <a:pt x="98" y="92"/>
                  </a:lnTo>
                  <a:lnTo>
                    <a:pt x="98" y="93"/>
                  </a:lnTo>
                  <a:lnTo>
                    <a:pt x="98" y="94"/>
                  </a:lnTo>
                  <a:lnTo>
                    <a:pt x="98" y="95"/>
                  </a:lnTo>
                  <a:lnTo>
                    <a:pt x="99" y="95"/>
                  </a:lnTo>
                  <a:lnTo>
                    <a:pt x="101" y="95"/>
                  </a:lnTo>
                  <a:lnTo>
                    <a:pt x="107" y="95"/>
                  </a:lnTo>
                  <a:lnTo>
                    <a:pt x="113" y="96"/>
                  </a:lnTo>
                  <a:lnTo>
                    <a:pt x="114" y="96"/>
                  </a:lnTo>
                  <a:lnTo>
                    <a:pt x="114" y="95"/>
                  </a:lnTo>
                  <a:lnTo>
                    <a:pt x="115" y="95"/>
                  </a:lnTo>
                  <a:lnTo>
                    <a:pt x="115" y="96"/>
                  </a:lnTo>
                  <a:lnTo>
                    <a:pt x="116" y="95"/>
                  </a:lnTo>
                  <a:lnTo>
                    <a:pt x="117" y="95"/>
                  </a:lnTo>
                  <a:lnTo>
                    <a:pt x="117" y="94"/>
                  </a:lnTo>
                  <a:lnTo>
                    <a:pt x="118" y="94"/>
                  </a:lnTo>
                  <a:lnTo>
                    <a:pt x="117" y="93"/>
                  </a:lnTo>
                  <a:lnTo>
                    <a:pt x="117" y="92"/>
                  </a:lnTo>
                  <a:lnTo>
                    <a:pt x="117" y="91"/>
                  </a:lnTo>
                  <a:lnTo>
                    <a:pt x="117" y="90"/>
                  </a:lnTo>
                  <a:lnTo>
                    <a:pt x="116" y="90"/>
                  </a:lnTo>
                  <a:lnTo>
                    <a:pt x="116" y="89"/>
                  </a:lnTo>
                  <a:lnTo>
                    <a:pt x="116" y="85"/>
                  </a:lnTo>
                  <a:lnTo>
                    <a:pt x="117" y="81"/>
                  </a:lnTo>
                  <a:lnTo>
                    <a:pt x="117" y="80"/>
                  </a:lnTo>
                  <a:lnTo>
                    <a:pt x="116" y="80"/>
                  </a:lnTo>
                  <a:lnTo>
                    <a:pt x="116" y="79"/>
                  </a:lnTo>
                  <a:lnTo>
                    <a:pt x="115" y="80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3" y="79"/>
                  </a:lnTo>
                  <a:lnTo>
                    <a:pt x="112" y="79"/>
                  </a:lnTo>
                  <a:lnTo>
                    <a:pt x="112" y="78"/>
                  </a:lnTo>
                  <a:lnTo>
                    <a:pt x="111" y="77"/>
                  </a:lnTo>
                  <a:lnTo>
                    <a:pt x="110" y="76"/>
                  </a:lnTo>
                  <a:lnTo>
                    <a:pt x="109" y="76"/>
                  </a:lnTo>
                  <a:lnTo>
                    <a:pt x="108" y="76"/>
                  </a:lnTo>
                  <a:lnTo>
                    <a:pt x="108" y="75"/>
                  </a:lnTo>
                  <a:lnTo>
                    <a:pt x="109" y="75"/>
                  </a:lnTo>
                  <a:lnTo>
                    <a:pt x="108" y="75"/>
                  </a:lnTo>
                  <a:lnTo>
                    <a:pt x="107" y="75"/>
                  </a:lnTo>
                  <a:lnTo>
                    <a:pt x="107" y="74"/>
                  </a:lnTo>
                  <a:lnTo>
                    <a:pt x="107" y="73"/>
                  </a:lnTo>
                  <a:lnTo>
                    <a:pt x="106" y="73"/>
                  </a:lnTo>
                  <a:lnTo>
                    <a:pt x="107" y="73"/>
                  </a:lnTo>
                  <a:lnTo>
                    <a:pt x="108" y="72"/>
                  </a:lnTo>
                  <a:lnTo>
                    <a:pt x="108" y="71"/>
                  </a:lnTo>
                  <a:lnTo>
                    <a:pt x="109" y="71"/>
                  </a:lnTo>
                  <a:lnTo>
                    <a:pt x="108" y="71"/>
                  </a:lnTo>
                  <a:lnTo>
                    <a:pt x="108" y="70"/>
                  </a:lnTo>
                  <a:lnTo>
                    <a:pt x="110" y="62"/>
                  </a:lnTo>
                  <a:lnTo>
                    <a:pt x="112" y="57"/>
                  </a:lnTo>
                  <a:lnTo>
                    <a:pt x="112" y="56"/>
                  </a:lnTo>
                  <a:lnTo>
                    <a:pt x="112" y="55"/>
                  </a:lnTo>
                  <a:lnTo>
                    <a:pt x="111" y="55"/>
                  </a:lnTo>
                  <a:lnTo>
                    <a:pt x="96" y="52"/>
                  </a:lnTo>
                  <a:lnTo>
                    <a:pt x="96" y="51"/>
                  </a:lnTo>
                  <a:lnTo>
                    <a:pt x="96" y="50"/>
                  </a:lnTo>
                  <a:lnTo>
                    <a:pt x="98" y="49"/>
                  </a:lnTo>
                  <a:lnTo>
                    <a:pt x="99" y="49"/>
                  </a:lnTo>
                  <a:lnTo>
                    <a:pt x="100" y="49"/>
                  </a:lnTo>
                  <a:lnTo>
                    <a:pt x="100" y="48"/>
                  </a:lnTo>
                  <a:lnTo>
                    <a:pt x="99" y="48"/>
                  </a:lnTo>
                  <a:lnTo>
                    <a:pt x="98" y="47"/>
                  </a:lnTo>
                  <a:lnTo>
                    <a:pt x="98" y="46"/>
                  </a:lnTo>
                  <a:lnTo>
                    <a:pt x="99" y="45"/>
                  </a:lnTo>
                  <a:lnTo>
                    <a:pt x="100" y="45"/>
                  </a:lnTo>
                  <a:lnTo>
                    <a:pt x="100" y="44"/>
                  </a:lnTo>
                  <a:lnTo>
                    <a:pt x="100" y="43"/>
                  </a:lnTo>
                  <a:lnTo>
                    <a:pt x="100" y="42"/>
                  </a:lnTo>
                  <a:lnTo>
                    <a:pt x="100" y="41"/>
                  </a:lnTo>
                  <a:lnTo>
                    <a:pt x="100" y="40"/>
                  </a:lnTo>
                  <a:lnTo>
                    <a:pt x="100" y="39"/>
                  </a:lnTo>
                  <a:lnTo>
                    <a:pt x="100" y="38"/>
                  </a:lnTo>
                  <a:lnTo>
                    <a:pt x="100" y="37"/>
                  </a:lnTo>
                  <a:lnTo>
                    <a:pt x="101" y="37"/>
                  </a:lnTo>
                  <a:lnTo>
                    <a:pt x="101" y="36"/>
                  </a:lnTo>
                  <a:lnTo>
                    <a:pt x="102" y="35"/>
                  </a:lnTo>
                  <a:lnTo>
                    <a:pt x="103" y="35"/>
                  </a:lnTo>
                  <a:lnTo>
                    <a:pt x="104" y="34"/>
                  </a:lnTo>
                  <a:lnTo>
                    <a:pt x="105" y="33"/>
                  </a:lnTo>
                  <a:lnTo>
                    <a:pt x="106" y="33"/>
                  </a:lnTo>
                  <a:lnTo>
                    <a:pt x="106" y="32"/>
                  </a:lnTo>
                  <a:lnTo>
                    <a:pt x="106" y="31"/>
                  </a:lnTo>
                  <a:lnTo>
                    <a:pt x="106" y="30"/>
                  </a:lnTo>
                  <a:lnTo>
                    <a:pt x="107" y="30"/>
                  </a:lnTo>
                  <a:lnTo>
                    <a:pt x="107" y="29"/>
                  </a:lnTo>
                  <a:lnTo>
                    <a:pt x="106" y="29"/>
                  </a:lnTo>
                  <a:lnTo>
                    <a:pt x="106" y="28"/>
                  </a:lnTo>
                  <a:lnTo>
                    <a:pt x="107" y="28"/>
                  </a:lnTo>
                  <a:lnTo>
                    <a:pt x="107" y="27"/>
                  </a:lnTo>
                  <a:lnTo>
                    <a:pt x="107" y="26"/>
                  </a:lnTo>
                  <a:lnTo>
                    <a:pt x="108" y="26"/>
                  </a:lnTo>
                  <a:lnTo>
                    <a:pt x="109" y="25"/>
                  </a:lnTo>
                  <a:lnTo>
                    <a:pt x="110" y="25"/>
                  </a:lnTo>
                  <a:lnTo>
                    <a:pt x="111" y="25"/>
                  </a:lnTo>
                  <a:lnTo>
                    <a:pt x="112" y="24"/>
                  </a:lnTo>
                  <a:lnTo>
                    <a:pt x="111" y="24"/>
                  </a:lnTo>
                  <a:lnTo>
                    <a:pt x="112" y="24"/>
                  </a:lnTo>
                  <a:lnTo>
                    <a:pt x="112" y="23"/>
                  </a:lnTo>
                  <a:lnTo>
                    <a:pt x="112" y="24"/>
                  </a:lnTo>
                  <a:lnTo>
                    <a:pt x="112" y="23"/>
                  </a:lnTo>
                  <a:lnTo>
                    <a:pt x="113" y="23"/>
                  </a:lnTo>
                  <a:lnTo>
                    <a:pt x="114" y="23"/>
                  </a:lnTo>
                  <a:lnTo>
                    <a:pt x="113" y="24"/>
                  </a:lnTo>
                  <a:lnTo>
                    <a:pt x="114" y="24"/>
                  </a:lnTo>
                  <a:lnTo>
                    <a:pt x="114" y="23"/>
                  </a:lnTo>
                  <a:lnTo>
                    <a:pt x="115" y="23"/>
                  </a:lnTo>
                  <a:lnTo>
                    <a:pt x="115" y="24"/>
                  </a:lnTo>
                  <a:lnTo>
                    <a:pt x="116" y="24"/>
                  </a:lnTo>
                  <a:lnTo>
                    <a:pt x="117" y="24"/>
                  </a:lnTo>
                  <a:lnTo>
                    <a:pt x="118" y="24"/>
                  </a:lnTo>
                  <a:lnTo>
                    <a:pt x="118" y="25"/>
                  </a:lnTo>
                  <a:lnTo>
                    <a:pt x="118" y="24"/>
                  </a:lnTo>
                  <a:lnTo>
                    <a:pt x="118" y="23"/>
                  </a:lnTo>
                  <a:lnTo>
                    <a:pt x="118" y="22"/>
                  </a:lnTo>
                  <a:lnTo>
                    <a:pt x="119" y="22"/>
                  </a:lnTo>
                  <a:lnTo>
                    <a:pt x="120" y="22"/>
                  </a:lnTo>
                  <a:lnTo>
                    <a:pt x="121" y="23"/>
                  </a:lnTo>
                  <a:lnTo>
                    <a:pt x="122" y="23"/>
                  </a:lnTo>
                  <a:lnTo>
                    <a:pt x="122" y="22"/>
                  </a:lnTo>
                  <a:lnTo>
                    <a:pt x="122" y="21"/>
                  </a:lnTo>
                  <a:lnTo>
                    <a:pt x="123" y="21"/>
                  </a:lnTo>
                  <a:lnTo>
                    <a:pt x="123" y="22"/>
                  </a:lnTo>
                  <a:lnTo>
                    <a:pt x="124" y="22"/>
                  </a:lnTo>
                  <a:lnTo>
                    <a:pt x="125" y="21"/>
                  </a:lnTo>
                  <a:lnTo>
                    <a:pt x="126" y="20"/>
                  </a:lnTo>
                  <a:lnTo>
                    <a:pt x="127" y="20"/>
                  </a:lnTo>
                  <a:lnTo>
                    <a:pt x="127" y="19"/>
                  </a:lnTo>
                  <a:lnTo>
                    <a:pt x="128" y="19"/>
                  </a:lnTo>
                  <a:lnTo>
                    <a:pt x="128" y="20"/>
                  </a:lnTo>
                  <a:lnTo>
                    <a:pt x="128" y="21"/>
                  </a:lnTo>
                  <a:lnTo>
                    <a:pt x="129" y="21"/>
                  </a:lnTo>
                  <a:lnTo>
                    <a:pt x="130" y="21"/>
                  </a:lnTo>
                  <a:lnTo>
                    <a:pt x="130" y="22"/>
                  </a:lnTo>
                  <a:lnTo>
                    <a:pt x="131" y="23"/>
                  </a:lnTo>
                  <a:lnTo>
                    <a:pt x="132" y="24"/>
                  </a:lnTo>
                  <a:lnTo>
                    <a:pt x="133" y="24"/>
                  </a:lnTo>
                  <a:lnTo>
                    <a:pt x="134" y="24"/>
                  </a:lnTo>
                  <a:lnTo>
                    <a:pt x="135" y="24"/>
                  </a:lnTo>
                  <a:lnTo>
                    <a:pt x="136" y="25"/>
                  </a:lnTo>
                  <a:lnTo>
                    <a:pt x="137" y="25"/>
                  </a:lnTo>
                  <a:lnTo>
                    <a:pt x="137" y="26"/>
                  </a:lnTo>
                  <a:lnTo>
                    <a:pt x="138" y="26"/>
                  </a:lnTo>
                  <a:lnTo>
                    <a:pt x="139" y="26"/>
                  </a:lnTo>
                  <a:lnTo>
                    <a:pt x="140" y="26"/>
                  </a:lnTo>
                  <a:lnTo>
                    <a:pt x="140" y="25"/>
                  </a:lnTo>
                  <a:lnTo>
                    <a:pt x="140" y="24"/>
                  </a:lnTo>
                  <a:lnTo>
                    <a:pt x="140" y="23"/>
                  </a:lnTo>
                  <a:lnTo>
                    <a:pt x="140" y="22"/>
                  </a:lnTo>
                  <a:lnTo>
                    <a:pt x="140" y="21"/>
                  </a:lnTo>
                  <a:lnTo>
                    <a:pt x="130" y="8"/>
                  </a:lnTo>
                  <a:lnTo>
                    <a:pt x="128" y="6"/>
                  </a:lnTo>
                  <a:lnTo>
                    <a:pt x="129" y="6"/>
                  </a:lnTo>
                  <a:lnTo>
                    <a:pt x="130" y="6"/>
                  </a:lnTo>
                  <a:lnTo>
                    <a:pt x="130" y="5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1" y="6"/>
                  </a:lnTo>
                  <a:lnTo>
                    <a:pt x="132" y="6"/>
                  </a:lnTo>
                  <a:lnTo>
                    <a:pt x="132" y="7"/>
                  </a:lnTo>
                  <a:lnTo>
                    <a:pt x="133" y="7"/>
                  </a:lnTo>
                  <a:lnTo>
                    <a:pt x="133" y="6"/>
                  </a:lnTo>
                  <a:lnTo>
                    <a:pt x="134" y="6"/>
                  </a:lnTo>
                  <a:lnTo>
                    <a:pt x="134" y="5"/>
                  </a:lnTo>
                  <a:lnTo>
                    <a:pt x="135" y="4"/>
                  </a:lnTo>
                  <a:lnTo>
                    <a:pt x="136" y="4"/>
                  </a:lnTo>
                  <a:lnTo>
                    <a:pt x="136" y="3"/>
                  </a:lnTo>
                  <a:lnTo>
                    <a:pt x="136" y="4"/>
                  </a:lnTo>
                  <a:lnTo>
                    <a:pt x="137" y="4"/>
                  </a:lnTo>
                  <a:lnTo>
                    <a:pt x="138" y="4"/>
                  </a:lnTo>
                  <a:lnTo>
                    <a:pt x="138" y="3"/>
                  </a:lnTo>
                  <a:lnTo>
                    <a:pt x="138" y="4"/>
                  </a:lnTo>
                  <a:lnTo>
                    <a:pt x="139" y="4"/>
                  </a:lnTo>
                  <a:lnTo>
                    <a:pt x="139" y="5"/>
                  </a:lnTo>
                  <a:lnTo>
                    <a:pt x="140" y="6"/>
                  </a:lnTo>
                  <a:lnTo>
                    <a:pt x="140" y="7"/>
                  </a:lnTo>
                  <a:lnTo>
                    <a:pt x="141" y="7"/>
                  </a:lnTo>
                  <a:lnTo>
                    <a:pt x="141" y="6"/>
                  </a:lnTo>
                  <a:lnTo>
                    <a:pt x="142" y="6"/>
                  </a:lnTo>
                  <a:lnTo>
                    <a:pt x="142" y="7"/>
                  </a:lnTo>
                  <a:lnTo>
                    <a:pt x="143" y="7"/>
                  </a:lnTo>
                  <a:lnTo>
                    <a:pt x="143" y="8"/>
                  </a:lnTo>
                  <a:lnTo>
                    <a:pt x="142" y="9"/>
                  </a:lnTo>
                  <a:lnTo>
                    <a:pt x="143" y="9"/>
                  </a:lnTo>
                  <a:lnTo>
                    <a:pt x="143" y="10"/>
                  </a:lnTo>
                  <a:lnTo>
                    <a:pt x="144" y="10"/>
                  </a:lnTo>
                  <a:lnTo>
                    <a:pt x="145" y="10"/>
                  </a:lnTo>
                  <a:lnTo>
                    <a:pt x="146" y="10"/>
                  </a:lnTo>
                  <a:lnTo>
                    <a:pt x="147" y="10"/>
                  </a:lnTo>
                  <a:lnTo>
                    <a:pt x="147" y="11"/>
                  </a:lnTo>
                  <a:lnTo>
                    <a:pt x="148" y="11"/>
                  </a:lnTo>
                  <a:lnTo>
                    <a:pt x="147" y="12"/>
                  </a:lnTo>
                  <a:lnTo>
                    <a:pt x="148" y="12"/>
                  </a:lnTo>
                  <a:lnTo>
                    <a:pt x="149" y="11"/>
                  </a:lnTo>
                  <a:lnTo>
                    <a:pt x="150" y="11"/>
                  </a:lnTo>
                  <a:lnTo>
                    <a:pt x="151" y="11"/>
                  </a:lnTo>
                  <a:lnTo>
                    <a:pt x="152" y="11"/>
                  </a:lnTo>
                  <a:lnTo>
                    <a:pt x="152" y="12"/>
                  </a:lnTo>
                  <a:lnTo>
                    <a:pt x="152" y="11"/>
                  </a:lnTo>
                  <a:lnTo>
                    <a:pt x="153" y="11"/>
                  </a:lnTo>
                  <a:lnTo>
                    <a:pt x="154" y="10"/>
                  </a:lnTo>
                  <a:lnTo>
                    <a:pt x="155" y="10"/>
                  </a:lnTo>
                  <a:lnTo>
                    <a:pt x="155" y="9"/>
                  </a:lnTo>
                  <a:lnTo>
                    <a:pt x="156" y="10"/>
                  </a:lnTo>
                  <a:lnTo>
                    <a:pt x="156" y="9"/>
                  </a:lnTo>
                  <a:lnTo>
                    <a:pt x="157" y="8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8" y="5"/>
                  </a:lnTo>
                  <a:lnTo>
                    <a:pt x="157" y="5"/>
                  </a:lnTo>
                  <a:lnTo>
                    <a:pt x="157" y="4"/>
                  </a:lnTo>
                  <a:lnTo>
                    <a:pt x="158" y="4"/>
                  </a:lnTo>
                  <a:lnTo>
                    <a:pt x="159" y="4"/>
                  </a:lnTo>
                  <a:lnTo>
                    <a:pt x="160" y="4"/>
                  </a:lnTo>
                  <a:lnTo>
                    <a:pt x="161" y="4"/>
                  </a:lnTo>
                  <a:lnTo>
                    <a:pt x="161" y="2"/>
                  </a:lnTo>
                  <a:lnTo>
                    <a:pt x="163" y="2"/>
                  </a:lnTo>
                  <a:lnTo>
                    <a:pt x="164" y="2"/>
                  </a:lnTo>
                  <a:lnTo>
                    <a:pt x="165" y="2"/>
                  </a:lnTo>
                  <a:lnTo>
                    <a:pt x="165" y="1"/>
                  </a:lnTo>
                  <a:lnTo>
                    <a:pt x="166" y="1"/>
                  </a:lnTo>
                  <a:lnTo>
                    <a:pt x="166" y="0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68" y="1"/>
                  </a:lnTo>
                  <a:lnTo>
                    <a:pt x="168" y="2"/>
                  </a:lnTo>
                  <a:lnTo>
                    <a:pt x="169" y="2"/>
                  </a:lnTo>
                  <a:lnTo>
                    <a:pt x="169" y="3"/>
                  </a:lnTo>
                  <a:lnTo>
                    <a:pt x="170" y="3"/>
                  </a:lnTo>
                  <a:lnTo>
                    <a:pt x="170" y="2"/>
                  </a:lnTo>
                  <a:lnTo>
                    <a:pt x="171" y="2"/>
                  </a:lnTo>
                  <a:lnTo>
                    <a:pt x="171" y="3"/>
                  </a:lnTo>
                  <a:lnTo>
                    <a:pt x="172" y="4"/>
                  </a:lnTo>
                  <a:lnTo>
                    <a:pt x="172" y="5"/>
                  </a:lnTo>
                  <a:lnTo>
                    <a:pt x="173" y="5"/>
                  </a:lnTo>
                  <a:lnTo>
                    <a:pt x="173" y="4"/>
                  </a:lnTo>
                  <a:lnTo>
                    <a:pt x="174" y="4"/>
                  </a:lnTo>
                  <a:lnTo>
                    <a:pt x="175" y="4"/>
                  </a:lnTo>
                  <a:lnTo>
                    <a:pt x="176" y="4"/>
                  </a:lnTo>
                  <a:lnTo>
                    <a:pt x="176" y="5"/>
                  </a:lnTo>
                  <a:lnTo>
                    <a:pt x="178" y="5"/>
                  </a:lnTo>
                  <a:lnTo>
                    <a:pt x="179" y="5"/>
                  </a:lnTo>
                  <a:lnTo>
                    <a:pt x="180" y="5"/>
                  </a:lnTo>
                  <a:lnTo>
                    <a:pt x="180" y="6"/>
                  </a:lnTo>
                  <a:lnTo>
                    <a:pt x="181" y="6"/>
                  </a:lnTo>
                  <a:lnTo>
                    <a:pt x="182" y="6"/>
                  </a:lnTo>
                  <a:lnTo>
                    <a:pt x="182" y="5"/>
                  </a:lnTo>
                  <a:lnTo>
                    <a:pt x="183" y="6"/>
                  </a:lnTo>
                  <a:lnTo>
                    <a:pt x="184" y="6"/>
                  </a:lnTo>
                  <a:lnTo>
                    <a:pt x="186" y="6"/>
                  </a:lnTo>
                  <a:lnTo>
                    <a:pt x="186" y="7"/>
                  </a:lnTo>
                  <a:lnTo>
                    <a:pt x="187" y="8"/>
                  </a:lnTo>
                  <a:lnTo>
                    <a:pt x="188" y="8"/>
                  </a:lnTo>
                  <a:lnTo>
                    <a:pt x="188" y="9"/>
                  </a:lnTo>
                  <a:lnTo>
                    <a:pt x="189" y="9"/>
                  </a:lnTo>
                  <a:lnTo>
                    <a:pt x="190" y="9"/>
                  </a:lnTo>
                  <a:lnTo>
                    <a:pt x="190" y="10"/>
                  </a:lnTo>
                  <a:lnTo>
                    <a:pt x="191" y="11"/>
                  </a:lnTo>
                  <a:lnTo>
                    <a:pt x="192" y="11"/>
                  </a:lnTo>
                  <a:lnTo>
                    <a:pt x="193" y="11"/>
                  </a:lnTo>
                  <a:lnTo>
                    <a:pt x="193" y="12"/>
                  </a:lnTo>
                  <a:lnTo>
                    <a:pt x="195" y="13"/>
                  </a:lnTo>
                  <a:lnTo>
                    <a:pt x="196" y="13"/>
                  </a:lnTo>
                  <a:close/>
                  <a:moveTo>
                    <a:pt x="108" y="321"/>
                  </a:moveTo>
                  <a:lnTo>
                    <a:pt x="108" y="321"/>
                  </a:lnTo>
                  <a:close/>
                  <a:moveTo>
                    <a:pt x="162" y="259"/>
                  </a:moveTo>
                  <a:lnTo>
                    <a:pt x="162" y="259"/>
                  </a:lnTo>
                  <a:close/>
                  <a:moveTo>
                    <a:pt x="162" y="260"/>
                  </a:moveTo>
                  <a:lnTo>
                    <a:pt x="162" y="260"/>
                  </a:lnTo>
                  <a:lnTo>
                    <a:pt x="163" y="260"/>
                  </a:lnTo>
                  <a:lnTo>
                    <a:pt x="162" y="260"/>
                  </a:lnTo>
                  <a:close/>
                  <a:moveTo>
                    <a:pt x="163" y="261"/>
                  </a:moveTo>
                  <a:lnTo>
                    <a:pt x="163" y="260"/>
                  </a:lnTo>
                  <a:lnTo>
                    <a:pt x="163" y="261"/>
                  </a:lnTo>
                  <a:close/>
                  <a:moveTo>
                    <a:pt x="163" y="261"/>
                  </a:moveTo>
                  <a:lnTo>
                    <a:pt x="163" y="261"/>
                  </a:lnTo>
                  <a:lnTo>
                    <a:pt x="163" y="260"/>
                  </a:lnTo>
                  <a:lnTo>
                    <a:pt x="163" y="261"/>
                  </a:lnTo>
                  <a:close/>
                  <a:moveTo>
                    <a:pt x="159" y="261"/>
                  </a:moveTo>
                  <a:lnTo>
                    <a:pt x="159" y="261"/>
                  </a:lnTo>
                  <a:close/>
                  <a:moveTo>
                    <a:pt x="159" y="262"/>
                  </a:moveTo>
                  <a:lnTo>
                    <a:pt x="159" y="262"/>
                  </a:lnTo>
                  <a:close/>
                  <a:moveTo>
                    <a:pt x="163" y="262"/>
                  </a:moveTo>
                  <a:lnTo>
                    <a:pt x="163" y="262"/>
                  </a:lnTo>
                  <a:close/>
                  <a:moveTo>
                    <a:pt x="163" y="262"/>
                  </a:moveTo>
                  <a:lnTo>
                    <a:pt x="163" y="262"/>
                  </a:lnTo>
                  <a:close/>
                  <a:moveTo>
                    <a:pt x="158" y="262"/>
                  </a:moveTo>
                  <a:lnTo>
                    <a:pt x="158" y="262"/>
                  </a:lnTo>
                  <a:lnTo>
                    <a:pt x="158" y="261"/>
                  </a:lnTo>
                  <a:lnTo>
                    <a:pt x="158" y="262"/>
                  </a:lnTo>
                  <a:close/>
                  <a:moveTo>
                    <a:pt x="163" y="264"/>
                  </a:moveTo>
                  <a:lnTo>
                    <a:pt x="163" y="263"/>
                  </a:lnTo>
                  <a:lnTo>
                    <a:pt x="163" y="264"/>
                  </a:lnTo>
                  <a:close/>
                  <a:moveTo>
                    <a:pt x="163" y="264"/>
                  </a:moveTo>
                  <a:lnTo>
                    <a:pt x="163" y="263"/>
                  </a:lnTo>
                  <a:lnTo>
                    <a:pt x="163" y="264"/>
                  </a:lnTo>
                  <a:close/>
                  <a:moveTo>
                    <a:pt x="161" y="266"/>
                  </a:moveTo>
                  <a:lnTo>
                    <a:pt x="161" y="265"/>
                  </a:lnTo>
                  <a:lnTo>
                    <a:pt x="161" y="266"/>
                  </a:lnTo>
                  <a:close/>
                  <a:moveTo>
                    <a:pt x="161" y="266"/>
                  </a:moveTo>
                  <a:lnTo>
                    <a:pt x="161" y="266"/>
                  </a:lnTo>
                  <a:close/>
                  <a:moveTo>
                    <a:pt x="162" y="267"/>
                  </a:moveTo>
                  <a:lnTo>
                    <a:pt x="161" y="267"/>
                  </a:lnTo>
                  <a:lnTo>
                    <a:pt x="162" y="267"/>
                  </a:lnTo>
                  <a:close/>
                  <a:moveTo>
                    <a:pt x="160" y="268"/>
                  </a:moveTo>
                  <a:lnTo>
                    <a:pt x="159" y="268"/>
                  </a:lnTo>
                  <a:lnTo>
                    <a:pt x="160" y="268"/>
                  </a:lnTo>
                  <a:close/>
                  <a:moveTo>
                    <a:pt x="158" y="272"/>
                  </a:moveTo>
                  <a:lnTo>
                    <a:pt x="158" y="272"/>
                  </a:lnTo>
                  <a:close/>
                  <a:moveTo>
                    <a:pt x="152" y="283"/>
                  </a:moveTo>
                  <a:lnTo>
                    <a:pt x="152" y="283"/>
                  </a:lnTo>
                  <a:close/>
                  <a:moveTo>
                    <a:pt x="148" y="290"/>
                  </a:moveTo>
                  <a:lnTo>
                    <a:pt x="147" y="290"/>
                  </a:lnTo>
                  <a:lnTo>
                    <a:pt x="148" y="290"/>
                  </a:lnTo>
                  <a:close/>
                  <a:moveTo>
                    <a:pt x="149" y="292"/>
                  </a:moveTo>
                  <a:lnTo>
                    <a:pt x="149" y="292"/>
                  </a:lnTo>
                  <a:close/>
                  <a:moveTo>
                    <a:pt x="148" y="292"/>
                  </a:moveTo>
                  <a:lnTo>
                    <a:pt x="148" y="292"/>
                  </a:lnTo>
                  <a:lnTo>
                    <a:pt x="149" y="292"/>
                  </a:lnTo>
                  <a:lnTo>
                    <a:pt x="148" y="292"/>
                  </a:lnTo>
                  <a:close/>
                  <a:moveTo>
                    <a:pt x="149" y="292"/>
                  </a:moveTo>
                  <a:lnTo>
                    <a:pt x="149" y="292"/>
                  </a:lnTo>
                  <a:close/>
                  <a:moveTo>
                    <a:pt x="149" y="292"/>
                  </a:moveTo>
                  <a:lnTo>
                    <a:pt x="149" y="292"/>
                  </a:lnTo>
                  <a:close/>
                  <a:moveTo>
                    <a:pt x="148" y="292"/>
                  </a:moveTo>
                  <a:lnTo>
                    <a:pt x="148" y="292"/>
                  </a:lnTo>
                  <a:lnTo>
                    <a:pt x="149" y="292"/>
                  </a:lnTo>
                  <a:lnTo>
                    <a:pt x="148" y="292"/>
                  </a:lnTo>
                  <a:close/>
                  <a:moveTo>
                    <a:pt x="142" y="294"/>
                  </a:moveTo>
                  <a:lnTo>
                    <a:pt x="142" y="294"/>
                  </a:lnTo>
                  <a:close/>
                  <a:moveTo>
                    <a:pt x="142" y="294"/>
                  </a:moveTo>
                  <a:lnTo>
                    <a:pt x="143" y="294"/>
                  </a:lnTo>
                  <a:lnTo>
                    <a:pt x="142" y="294"/>
                  </a:lnTo>
                  <a:close/>
                  <a:moveTo>
                    <a:pt x="139" y="296"/>
                  </a:moveTo>
                  <a:lnTo>
                    <a:pt x="139" y="296"/>
                  </a:lnTo>
                  <a:close/>
                  <a:moveTo>
                    <a:pt x="136" y="296"/>
                  </a:moveTo>
                  <a:lnTo>
                    <a:pt x="136" y="296"/>
                  </a:lnTo>
                  <a:close/>
                  <a:moveTo>
                    <a:pt x="120" y="308"/>
                  </a:moveTo>
                  <a:lnTo>
                    <a:pt x="120" y="307"/>
                  </a:lnTo>
                  <a:lnTo>
                    <a:pt x="121" y="307"/>
                  </a:lnTo>
                  <a:lnTo>
                    <a:pt x="120" y="308"/>
                  </a:lnTo>
                  <a:close/>
                  <a:moveTo>
                    <a:pt x="125" y="310"/>
                  </a:moveTo>
                  <a:lnTo>
                    <a:pt x="125" y="310"/>
                  </a:lnTo>
                  <a:close/>
                  <a:moveTo>
                    <a:pt x="113" y="312"/>
                  </a:moveTo>
                  <a:lnTo>
                    <a:pt x="112" y="311"/>
                  </a:lnTo>
                  <a:lnTo>
                    <a:pt x="112" y="312"/>
                  </a:lnTo>
                  <a:lnTo>
                    <a:pt x="113" y="312"/>
                  </a:lnTo>
                  <a:close/>
                  <a:moveTo>
                    <a:pt x="112" y="313"/>
                  </a:moveTo>
                  <a:lnTo>
                    <a:pt x="112" y="313"/>
                  </a:lnTo>
                  <a:close/>
                  <a:moveTo>
                    <a:pt x="112" y="314"/>
                  </a:moveTo>
                  <a:lnTo>
                    <a:pt x="112" y="314"/>
                  </a:lnTo>
                  <a:close/>
                </a:path>
              </a:pathLst>
            </a:custGeom>
            <a:solidFill>
              <a:srgbClr val="31738B"/>
            </a:solidFill>
            <a:ln w="0">
              <a:solidFill>
                <a:srgbClr val="62E2F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788" name="Freeform 779"/>
            <p:cNvSpPr>
              <a:spLocks/>
            </p:cNvSpPr>
            <p:nvPr/>
          </p:nvSpPr>
          <p:spPr bwMode="auto">
            <a:xfrm>
              <a:off x="4275" y="2624"/>
              <a:ext cx="247" cy="359"/>
            </a:xfrm>
            <a:custGeom>
              <a:avLst/>
              <a:gdLst>
                <a:gd name="T0" fmla="*/ 238 w 247"/>
                <a:gd name="T1" fmla="*/ 86 h 359"/>
                <a:gd name="T2" fmla="*/ 232 w 247"/>
                <a:gd name="T3" fmla="*/ 123 h 359"/>
                <a:gd name="T4" fmla="*/ 217 w 247"/>
                <a:gd name="T5" fmla="*/ 196 h 359"/>
                <a:gd name="T6" fmla="*/ 190 w 247"/>
                <a:gd name="T7" fmla="*/ 211 h 359"/>
                <a:gd name="T8" fmla="*/ 180 w 247"/>
                <a:gd name="T9" fmla="*/ 223 h 359"/>
                <a:gd name="T10" fmla="*/ 179 w 247"/>
                <a:gd name="T11" fmla="*/ 230 h 359"/>
                <a:gd name="T12" fmla="*/ 174 w 247"/>
                <a:gd name="T13" fmla="*/ 245 h 359"/>
                <a:gd name="T14" fmla="*/ 165 w 247"/>
                <a:gd name="T15" fmla="*/ 257 h 359"/>
                <a:gd name="T16" fmla="*/ 159 w 247"/>
                <a:gd name="T17" fmla="*/ 261 h 359"/>
                <a:gd name="T18" fmla="*/ 160 w 247"/>
                <a:gd name="T19" fmla="*/ 254 h 359"/>
                <a:gd name="T20" fmla="*/ 156 w 247"/>
                <a:gd name="T21" fmla="*/ 256 h 359"/>
                <a:gd name="T22" fmla="*/ 156 w 247"/>
                <a:gd name="T23" fmla="*/ 262 h 359"/>
                <a:gd name="T24" fmla="*/ 161 w 247"/>
                <a:gd name="T25" fmla="*/ 265 h 359"/>
                <a:gd name="T26" fmla="*/ 146 w 247"/>
                <a:gd name="T27" fmla="*/ 291 h 359"/>
                <a:gd name="T28" fmla="*/ 140 w 247"/>
                <a:gd name="T29" fmla="*/ 293 h 359"/>
                <a:gd name="T30" fmla="*/ 136 w 247"/>
                <a:gd name="T31" fmla="*/ 296 h 359"/>
                <a:gd name="T32" fmla="*/ 133 w 247"/>
                <a:gd name="T33" fmla="*/ 297 h 359"/>
                <a:gd name="T34" fmla="*/ 132 w 247"/>
                <a:gd name="T35" fmla="*/ 303 h 359"/>
                <a:gd name="T36" fmla="*/ 122 w 247"/>
                <a:gd name="T37" fmla="*/ 313 h 359"/>
                <a:gd name="T38" fmla="*/ 116 w 247"/>
                <a:gd name="T39" fmla="*/ 311 h 359"/>
                <a:gd name="T40" fmla="*/ 109 w 247"/>
                <a:gd name="T41" fmla="*/ 313 h 359"/>
                <a:gd name="T42" fmla="*/ 95 w 247"/>
                <a:gd name="T43" fmla="*/ 342 h 359"/>
                <a:gd name="T44" fmla="*/ 80 w 247"/>
                <a:gd name="T45" fmla="*/ 354 h 359"/>
                <a:gd name="T46" fmla="*/ 71 w 247"/>
                <a:gd name="T47" fmla="*/ 348 h 359"/>
                <a:gd name="T48" fmla="*/ 62 w 247"/>
                <a:gd name="T49" fmla="*/ 350 h 359"/>
                <a:gd name="T50" fmla="*/ 54 w 247"/>
                <a:gd name="T51" fmla="*/ 348 h 359"/>
                <a:gd name="T52" fmla="*/ 44 w 247"/>
                <a:gd name="T53" fmla="*/ 343 h 359"/>
                <a:gd name="T54" fmla="*/ 32 w 247"/>
                <a:gd name="T55" fmla="*/ 340 h 359"/>
                <a:gd name="T56" fmla="*/ 19 w 247"/>
                <a:gd name="T57" fmla="*/ 334 h 359"/>
                <a:gd name="T58" fmla="*/ 12 w 247"/>
                <a:gd name="T59" fmla="*/ 329 h 359"/>
                <a:gd name="T60" fmla="*/ 13 w 247"/>
                <a:gd name="T61" fmla="*/ 320 h 359"/>
                <a:gd name="T62" fmla="*/ 15 w 247"/>
                <a:gd name="T63" fmla="*/ 304 h 359"/>
                <a:gd name="T64" fmla="*/ 11 w 247"/>
                <a:gd name="T65" fmla="*/ 296 h 359"/>
                <a:gd name="T66" fmla="*/ 0 w 247"/>
                <a:gd name="T67" fmla="*/ 290 h 359"/>
                <a:gd name="T68" fmla="*/ 5 w 247"/>
                <a:gd name="T69" fmla="*/ 283 h 359"/>
                <a:gd name="T70" fmla="*/ 4 w 247"/>
                <a:gd name="T71" fmla="*/ 275 h 359"/>
                <a:gd name="T72" fmla="*/ 11 w 247"/>
                <a:gd name="T73" fmla="*/ 262 h 359"/>
                <a:gd name="T74" fmla="*/ 8 w 247"/>
                <a:gd name="T75" fmla="*/ 247 h 359"/>
                <a:gd name="T76" fmla="*/ 15 w 247"/>
                <a:gd name="T77" fmla="*/ 242 h 359"/>
                <a:gd name="T78" fmla="*/ 54 w 247"/>
                <a:gd name="T79" fmla="*/ 236 h 359"/>
                <a:gd name="T80" fmla="*/ 62 w 247"/>
                <a:gd name="T81" fmla="*/ 223 h 359"/>
                <a:gd name="T82" fmla="*/ 72 w 247"/>
                <a:gd name="T83" fmla="*/ 210 h 359"/>
                <a:gd name="T84" fmla="*/ 81 w 247"/>
                <a:gd name="T85" fmla="*/ 194 h 359"/>
                <a:gd name="T86" fmla="*/ 90 w 247"/>
                <a:gd name="T87" fmla="*/ 178 h 359"/>
                <a:gd name="T88" fmla="*/ 105 w 247"/>
                <a:gd name="T89" fmla="*/ 165 h 359"/>
                <a:gd name="T90" fmla="*/ 109 w 247"/>
                <a:gd name="T91" fmla="*/ 152 h 359"/>
                <a:gd name="T92" fmla="*/ 111 w 247"/>
                <a:gd name="T93" fmla="*/ 140 h 359"/>
                <a:gd name="T94" fmla="*/ 111 w 247"/>
                <a:gd name="T95" fmla="*/ 130 h 359"/>
                <a:gd name="T96" fmla="*/ 104 w 247"/>
                <a:gd name="T97" fmla="*/ 121 h 359"/>
                <a:gd name="T98" fmla="*/ 103 w 247"/>
                <a:gd name="T99" fmla="*/ 110 h 359"/>
                <a:gd name="T100" fmla="*/ 96 w 247"/>
                <a:gd name="T101" fmla="*/ 100 h 359"/>
                <a:gd name="T102" fmla="*/ 85 w 247"/>
                <a:gd name="T103" fmla="*/ 94 h 359"/>
                <a:gd name="T104" fmla="*/ 115 w 247"/>
                <a:gd name="T105" fmla="*/ 95 h 359"/>
                <a:gd name="T106" fmla="*/ 111 w 247"/>
                <a:gd name="T107" fmla="*/ 77 h 359"/>
                <a:gd name="T108" fmla="*/ 96 w 247"/>
                <a:gd name="T109" fmla="*/ 50 h 359"/>
                <a:gd name="T110" fmla="*/ 101 w 247"/>
                <a:gd name="T111" fmla="*/ 37 h 359"/>
                <a:gd name="T112" fmla="*/ 112 w 247"/>
                <a:gd name="T113" fmla="*/ 24 h 359"/>
                <a:gd name="T114" fmla="*/ 121 w 247"/>
                <a:gd name="T115" fmla="*/ 23 h 359"/>
                <a:gd name="T116" fmla="*/ 134 w 247"/>
                <a:gd name="T117" fmla="*/ 24 h 359"/>
                <a:gd name="T118" fmla="*/ 137 w 247"/>
                <a:gd name="T119" fmla="*/ 4 h 359"/>
                <a:gd name="T120" fmla="*/ 149 w 247"/>
                <a:gd name="T121" fmla="*/ 11 h 359"/>
                <a:gd name="T122" fmla="*/ 165 w 247"/>
                <a:gd name="T123" fmla="*/ 2 h 359"/>
                <a:gd name="T124" fmla="*/ 184 w 247"/>
                <a:gd name="T125" fmla="*/ 6 h 35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7"/>
                <a:gd name="T190" fmla="*/ 0 h 359"/>
                <a:gd name="T191" fmla="*/ 247 w 247"/>
                <a:gd name="T192" fmla="*/ 359 h 35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7" h="359">
                  <a:moveTo>
                    <a:pt x="196" y="13"/>
                  </a:moveTo>
                  <a:lnTo>
                    <a:pt x="232" y="44"/>
                  </a:lnTo>
                  <a:lnTo>
                    <a:pt x="245" y="56"/>
                  </a:lnTo>
                  <a:lnTo>
                    <a:pt x="246" y="56"/>
                  </a:lnTo>
                  <a:lnTo>
                    <a:pt x="247" y="57"/>
                  </a:lnTo>
                  <a:lnTo>
                    <a:pt x="247" y="58"/>
                  </a:lnTo>
                  <a:lnTo>
                    <a:pt x="247" y="59"/>
                  </a:lnTo>
                  <a:lnTo>
                    <a:pt x="246" y="59"/>
                  </a:lnTo>
                  <a:lnTo>
                    <a:pt x="247" y="59"/>
                  </a:lnTo>
                  <a:lnTo>
                    <a:pt x="246" y="59"/>
                  </a:lnTo>
                  <a:lnTo>
                    <a:pt x="245" y="61"/>
                  </a:lnTo>
                  <a:lnTo>
                    <a:pt x="244" y="63"/>
                  </a:lnTo>
                  <a:lnTo>
                    <a:pt x="243" y="65"/>
                  </a:lnTo>
                  <a:lnTo>
                    <a:pt x="243" y="66"/>
                  </a:lnTo>
                  <a:lnTo>
                    <a:pt x="243" y="67"/>
                  </a:lnTo>
                  <a:lnTo>
                    <a:pt x="241" y="71"/>
                  </a:lnTo>
                  <a:lnTo>
                    <a:pt x="240" y="72"/>
                  </a:lnTo>
                  <a:lnTo>
                    <a:pt x="240" y="73"/>
                  </a:lnTo>
                  <a:lnTo>
                    <a:pt x="239" y="74"/>
                  </a:lnTo>
                  <a:lnTo>
                    <a:pt x="238" y="77"/>
                  </a:lnTo>
                  <a:lnTo>
                    <a:pt x="238" y="79"/>
                  </a:lnTo>
                  <a:lnTo>
                    <a:pt x="238" y="80"/>
                  </a:lnTo>
                  <a:lnTo>
                    <a:pt x="238" y="81"/>
                  </a:lnTo>
                  <a:lnTo>
                    <a:pt x="238" y="82"/>
                  </a:lnTo>
                  <a:lnTo>
                    <a:pt x="238" y="83"/>
                  </a:lnTo>
                  <a:lnTo>
                    <a:pt x="238" y="85"/>
                  </a:lnTo>
                  <a:lnTo>
                    <a:pt x="238" y="86"/>
                  </a:lnTo>
                  <a:lnTo>
                    <a:pt x="237" y="86"/>
                  </a:lnTo>
                  <a:lnTo>
                    <a:pt x="238" y="86"/>
                  </a:lnTo>
                  <a:lnTo>
                    <a:pt x="237" y="86"/>
                  </a:lnTo>
                  <a:lnTo>
                    <a:pt x="238" y="85"/>
                  </a:lnTo>
                  <a:lnTo>
                    <a:pt x="237" y="85"/>
                  </a:lnTo>
                  <a:lnTo>
                    <a:pt x="237" y="84"/>
                  </a:lnTo>
                  <a:lnTo>
                    <a:pt x="236" y="84"/>
                  </a:lnTo>
                  <a:lnTo>
                    <a:pt x="235" y="85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7" y="86"/>
                  </a:lnTo>
                  <a:lnTo>
                    <a:pt x="236" y="86"/>
                  </a:lnTo>
                  <a:lnTo>
                    <a:pt x="237" y="86"/>
                  </a:lnTo>
                  <a:lnTo>
                    <a:pt x="237" y="87"/>
                  </a:lnTo>
                  <a:lnTo>
                    <a:pt x="236" y="89"/>
                  </a:lnTo>
                  <a:lnTo>
                    <a:pt x="236" y="91"/>
                  </a:lnTo>
                  <a:lnTo>
                    <a:pt x="235" y="96"/>
                  </a:lnTo>
                  <a:lnTo>
                    <a:pt x="234" y="99"/>
                  </a:lnTo>
                  <a:lnTo>
                    <a:pt x="234" y="100"/>
                  </a:lnTo>
                  <a:lnTo>
                    <a:pt x="234" y="101"/>
                  </a:lnTo>
                  <a:lnTo>
                    <a:pt x="233" y="105"/>
                  </a:lnTo>
                  <a:lnTo>
                    <a:pt x="233" y="107"/>
                  </a:lnTo>
                  <a:lnTo>
                    <a:pt x="233" y="108"/>
                  </a:lnTo>
                  <a:lnTo>
                    <a:pt x="233" y="109"/>
                  </a:lnTo>
                  <a:lnTo>
                    <a:pt x="232" y="111"/>
                  </a:lnTo>
                  <a:lnTo>
                    <a:pt x="232" y="116"/>
                  </a:lnTo>
                  <a:lnTo>
                    <a:pt x="232" y="121"/>
                  </a:lnTo>
                  <a:lnTo>
                    <a:pt x="232" y="122"/>
                  </a:lnTo>
                  <a:lnTo>
                    <a:pt x="232" y="123"/>
                  </a:lnTo>
                  <a:lnTo>
                    <a:pt x="232" y="122"/>
                  </a:lnTo>
                  <a:lnTo>
                    <a:pt x="232" y="123"/>
                  </a:lnTo>
                  <a:lnTo>
                    <a:pt x="232" y="125"/>
                  </a:lnTo>
                  <a:lnTo>
                    <a:pt x="232" y="127"/>
                  </a:lnTo>
                  <a:lnTo>
                    <a:pt x="232" y="128"/>
                  </a:lnTo>
                  <a:lnTo>
                    <a:pt x="232" y="131"/>
                  </a:lnTo>
                  <a:lnTo>
                    <a:pt x="232" y="133"/>
                  </a:lnTo>
                  <a:lnTo>
                    <a:pt x="233" y="135"/>
                  </a:lnTo>
                  <a:lnTo>
                    <a:pt x="232" y="138"/>
                  </a:lnTo>
                  <a:lnTo>
                    <a:pt x="232" y="140"/>
                  </a:lnTo>
                  <a:lnTo>
                    <a:pt x="232" y="141"/>
                  </a:lnTo>
                  <a:lnTo>
                    <a:pt x="232" y="143"/>
                  </a:lnTo>
                  <a:lnTo>
                    <a:pt x="233" y="148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3" y="159"/>
                  </a:lnTo>
                  <a:lnTo>
                    <a:pt x="233" y="162"/>
                  </a:lnTo>
                  <a:lnTo>
                    <a:pt x="232" y="166"/>
                  </a:lnTo>
                  <a:lnTo>
                    <a:pt x="231" y="169"/>
                  </a:lnTo>
                  <a:lnTo>
                    <a:pt x="230" y="170"/>
                  </a:lnTo>
                  <a:lnTo>
                    <a:pt x="230" y="172"/>
                  </a:lnTo>
                  <a:lnTo>
                    <a:pt x="229" y="173"/>
                  </a:lnTo>
                  <a:lnTo>
                    <a:pt x="228" y="176"/>
                  </a:lnTo>
                  <a:lnTo>
                    <a:pt x="227" y="178"/>
                  </a:lnTo>
                  <a:lnTo>
                    <a:pt x="226" y="179"/>
                  </a:lnTo>
                  <a:lnTo>
                    <a:pt x="224" y="182"/>
                  </a:lnTo>
                  <a:lnTo>
                    <a:pt x="221" y="188"/>
                  </a:lnTo>
                  <a:lnTo>
                    <a:pt x="219" y="191"/>
                  </a:lnTo>
                  <a:lnTo>
                    <a:pt x="219" y="192"/>
                  </a:lnTo>
                  <a:lnTo>
                    <a:pt x="217" y="194"/>
                  </a:lnTo>
                  <a:lnTo>
                    <a:pt x="217" y="195"/>
                  </a:lnTo>
                  <a:lnTo>
                    <a:pt x="217" y="196"/>
                  </a:lnTo>
                  <a:lnTo>
                    <a:pt x="217" y="195"/>
                  </a:lnTo>
                  <a:lnTo>
                    <a:pt x="217" y="194"/>
                  </a:lnTo>
                  <a:lnTo>
                    <a:pt x="217" y="193"/>
                  </a:lnTo>
                  <a:lnTo>
                    <a:pt x="218" y="192"/>
                  </a:lnTo>
                  <a:lnTo>
                    <a:pt x="219" y="191"/>
                  </a:lnTo>
                  <a:lnTo>
                    <a:pt x="219" y="190"/>
                  </a:lnTo>
                  <a:lnTo>
                    <a:pt x="218" y="190"/>
                  </a:lnTo>
                  <a:lnTo>
                    <a:pt x="217" y="191"/>
                  </a:lnTo>
                  <a:lnTo>
                    <a:pt x="217" y="192"/>
                  </a:lnTo>
                  <a:lnTo>
                    <a:pt x="216" y="193"/>
                  </a:lnTo>
                  <a:lnTo>
                    <a:pt x="216" y="194"/>
                  </a:lnTo>
                  <a:lnTo>
                    <a:pt x="215" y="194"/>
                  </a:lnTo>
                  <a:lnTo>
                    <a:pt x="215" y="195"/>
                  </a:lnTo>
                  <a:lnTo>
                    <a:pt x="215" y="196"/>
                  </a:lnTo>
                  <a:lnTo>
                    <a:pt x="216" y="196"/>
                  </a:lnTo>
                  <a:lnTo>
                    <a:pt x="215" y="196"/>
                  </a:lnTo>
                  <a:lnTo>
                    <a:pt x="213" y="197"/>
                  </a:lnTo>
                  <a:lnTo>
                    <a:pt x="210" y="197"/>
                  </a:lnTo>
                  <a:lnTo>
                    <a:pt x="208" y="198"/>
                  </a:lnTo>
                  <a:lnTo>
                    <a:pt x="205" y="199"/>
                  </a:lnTo>
                  <a:lnTo>
                    <a:pt x="203" y="201"/>
                  </a:lnTo>
                  <a:lnTo>
                    <a:pt x="200" y="202"/>
                  </a:lnTo>
                  <a:lnTo>
                    <a:pt x="198" y="204"/>
                  </a:lnTo>
                  <a:lnTo>
                    <a:pt x="195" y="206"/>
                  </a:lnTo>
                  <a:lnTo>
                    <a:pt x="192" y="209"/>
                  </a:lnTo>
                  <a:lnTo>
                    <a:pt x="190" y="211"/>
                  </a:lnTo>
                  <a:lnTo>
                    <a:pt x="190" y="212"/>
                  </a:lnTo>
                  <a:lnTo>
                    <a:pt x="190" y="213"/>
                  </a:lnTo>
                  <a:lnTo>
                    <a:pt x="189" y="214"/>
                  </a:lnTo>
                  <a:lnTo>
                    <a:pt x="189" y="215"/>
                  </a:lnTo>
                  <a:lnTo>
                    <a:pt x="189" y="216"/>
                  </a:lnTo>
                  <a:lnTo>
                    <a:pt x="188" y="216"/>
                  </a:lnTo>
                  <a:lnTo>
                    <a:pt x="188" y="217"/>
                  </a:lnTo>
                  <a:lnTo>
                    <a:pt x="187" y="217"/>
                  </a:lnTo>
                  <a:lnTo>
                    <a:pt x="186" y="218"/>
                  </a:lnTo>
                  <a:lnTo>
                    <a:pt x="186" y="219"/>
                  </a:lnTo>
                  <a:lnTo>
                    <a:pt x="186" y="220"/>
                  </a:lnTo>
                  <a:lnTo>
                    <a:pt x="185" y="220"/>
                  </a:lnTo>
                  <a:lnTo>
                    <a:pt x="185" y="221"/>
                  </a:lnTo>
                  <a:lnTo>
                    <a:pt x="185" y="222"/>
                  </a:lnTo>
                  <a:lnTo>
                    <a:pt x="183" y="222"/>
                  </a:lnTo>
                  <a:lnTo>
                    <a:pt x="182" y="222"/>
                  </a:lnTo>
                  <a:lnTo>
                    <a:pt x="182" y="223"/>
                  </a:lnTo>
                  <a:lnTo>
                    <a:pt x="181" y="223"/>
                  </a:lnTo>
                  <a:lnTo>
                    <a:pt x="180" y="223"/>
                  </a:lnTo>
                  <a:lnTo>
                    <a:pt x="180" y="224"/>
                  </a:lnTo>
                  <a:lnTo>
                    <a:pt x="179" y="224"/>
                  </a:lnTo>
                  <a:lnTo>
                    <a:pt x="178" y="224"/>
                  </a:lnTo>
                  <a:lnTo>
                    <a:pt x="177" y="223"/>
                  </a:lnTo>
                  <a:lnTo>
                    <a:pt x="177" y="222"/>
                  </a:lnTo>
                  <a:lnTo>
                    <a:pt x="177" y="223"/>
                  </a:lnTo>
                  <a:lnTo>
                    <a:pt x="177" y="224"/>
                  </a:lnTo>
                  <a:lnTo>
                    <a:pt x="178" y="224"/>
                  </a:lnTo>
                  <a:lnTo>
                    <a:pt x="179" y="224"/>
                  </a:lnTo>
                  <a:lnTo>
                    <a:pt x="180" y="225"/>
                  </a:lnTo>
                  <a:lnTo>
                    <a:pt x="181" y="225"/>
                  </a:lnTo>
                  <a:lnTo>
                    <a:pt x="181" y="226"/>
                  </a:lnTo>
                  <a:lnTo>
                    <a:pt x="180" y="226"/>
                  </a:lnTo>
                  <a:lnTo>
                    <a:pt x="180" y="227"/>
                  </a:lnTo>
                  <a:lnTo>
                    <a:pt x="180" y="228"/>
                  </a:lnTo>
                  <a:lnTo>
                    <a:pt x="179" y="228"/>
                  </a:lnTo>
                  <a:lnTo>
                    <a:pt x="179" y="229"/>
                  </a:lnTo>
                  <a:lnTo>
                    <a:pt x="179" y="230"/>
                  </a:lnTo>
                  <a:lnTo>
                    <a:pt x="178" y="230"/>
                  </a:lnTo>
                  <a:lnTo>
                    <a:pt x="179" y="231"/>
                  </a:lnTo>
                  <a:lnTo>
                    <a:pt x="178" y="231"/>
                  </a:lnTo>
                  <a:lnTo>
                    <a:pt x="178" y="232"/>
                  </a:lnTo>
                  <a:lnTo>
                    <a:pt x="178" y="233"/>
                  </a:lnTo>
                  <a:lnTo>
                    <a:pt x="177" y="233"/>
                  </a:lnTo>
                  <a:lnTo>
                    <a:pt x="176" y="233"/>
                  </a:lnTo>
                  <a:lnTo>
                    <a:pt x="175" y="233"/>
                  </a:lnTo>
                  <a:lnTo>
                    <a:pt x="174" y="234"/>
                  </a:lnTo>
                  <a:lnTo>
                    <a:pt x="174" y="235"/>
                  </a:lnTo>
                  <a:lnTo>
                    <a:pt x="175" y="236"/>
                  </a:lnTo>
                  <a:lnTo>
                    <a:pt x="175" y="237"/>
                  </a:lnTo>
                  <a:lnTo>
                    <a:pt x="176" y="237"/>
                  </a:lnTo>
                  <a:lnTo>
                    <a:pt x="175" y="238"/>
                  </a:lnTo>
                  <a:lnTo>
                    <a:pt x="175" y="239"/>
                  </a:lnTo>
                  <a:lnTo>
                    <a:pt x="175" y="240"/>
                  </a:lnTo>
                  <a:lnTo>
                    <a:pt x="175" y="241"/>
                  </a:lnTo>
                  <a:lnTo>
                    <a:pt x="175" y="242"/>
                  </a:lnTo>
                  <a:lnTo>
                    <a:pt x="174" y="243"/>
                  </a:lnTo>
                  <a:lnTo>
                    <a:pt x="174" y="244"/>
                  </a:lnTo>
                  <a:lnTo>
                    <a:pt x="174" y="245"/>
                  </a:lnTo>
                  <a:lnTo>
                    <a:pt x="173" y="245"/>
                  </a:lnTo>
                  <a:lnTo>
                    <a:pt x="174" y="245"/>
                  </a:lnTo>
                  <a:lnTo>
                    <a:pt x="173" y="246"/>
                  </a:lnTo>
                  <a:lnTo>
                    <a:pt x="173" y="247"/>
                  </a:lnTo>
                  <a:lnTo>
                    <a:pt x="173" y="248"/>
                  </a:lnTo>
                  <a:lnTo>
                    <a:pt x="172" y="249"/>
                  </a:lnTo>
                  <a:lnTo>
                    <a:pt x="173" y="249"/>
                  </a:lnTo>
                  <a:lnTo>
                    <a:pt x="172" y="249"/>
                  </a:lnTo>
                  <a:lnTo>
                    <a:pt x="172" y="250"/>
                  </a:lnTo>
                  <a:lnTo>
                    <a:pt x="172" y="251"/>
                  </a:lnTo>
                  <a:lnTo>
                    <a:pt x="171" y="252"/>
                  </a:lnTo>
                  <a:lnTo>
                    <a:pt x="170" y="253"/>
                  </a:lnTo>
                  <a:lnTo>
                    <a:pt x="170" y="254"/>
                  </a:lnTo>
                  <a:lnTo>
                    <a:pt x="169" y="254"/>
                  </a:lnTo>
                  <a:lnTo>
                    <a:pt x="168" y="255"/>
                  </a:lnTo>
                  <a:lnTo>
                    <a:pt x="168" y="256"/>
                  </a:lnTo>
                  <a:lnTo>
                    <a:pt x="167" y="257"/>
                  </a:lnTo>
                  <a:lnTo>
                    <a:pt x="167" y="258"/>
                  </a:lnTo>
                  <a:lnTo>
                    <a:pt x="167" y="259"/>
                  </a:lnTo>
                  <a:lnTo>
                    <a:pt x="166" y="259"/>
                  </a:lnTo>
                  <a:lnTo>
                    <a:pt x="166" y="258"/>
                  </a:lnTo>
                  <a:lnTo>
                    <a:pt x="165" y="257"/>
                  </a:lnTo>
                  <a:lnTo>
                    <a:pt x="164" y="256"/>
                  </a:lnTo>
                  <a:lnTo>
                    <a:pt x="164" y="257"/>
                  </a:lnTo>
                  <a:lnTo>
                    <a:pt x="163" y="257"/>
                  </a:lnTo>
                  <a:lnTo>
                    <a:pt x="162" y="258"/>
                  </a:lnTo>
                  <a:lnTo>
                    <a:pt x="161" y="258"/>
                  </a:lnTo>
                  <a:lnTo>
                    <a:pt x="161" y="259"/>
                  </a:lnTo>
                  <a:lnTo>
                    <a:pt x="162" y="259"/>
                  </a:lnTo>
                  <a:lnTo>
                    <a:pt x="161" y="259"/>
                  </a:lnTo>
                  <a:lnTo>
                    <a:pt x="161" y="260"/>
                  </a:lnTo>
                  <a:lnTo>
                    <a:pt x="161" y="261"/>
                  </a:lnTo>
                  <a:lnTo>
                    <a:pt x="162" y="261"/>
                  </a:lnTo>
                  <a:lnTo>
                    <a:pt x="163" y="261"/>
                  </a:lnTo>
                  <a:lnTo>
                    <a:pt x="162" y="261"/>
                  </a:lnTo>
                  <a:lnTo>
                    <a:pt x="161" y="261"/>
                  </a:lnTo>
                  <a:lnTo>
                    <a:pt x="160" y="262"/>
                  </a:lnTo>
                  <a:lnTo>
                    <a:pt x="160" y="261"/>
                  </a:lnTo>
                  <a:lnTo>
                    <a:pt x="160" y="262"/>
                  </a:lnTo>
                  <a:lnTo>
                    <a:pt x="159" y="261"/>
                  </a:lnTo>
                  <a:lnTo>
                    <a:pt x="158" y="261"/>
                  </a:lnTo>
                  <a:lnTo>
                    <a:pt x="157" y="261"/>
                  </a:lnTo>
                  <a:lnTo>
                    <a:pt x="156" y="261"/>
                  </a:lnTo>
                  <a:lnTo>
                    <a:pt x="155" y="261"/>
                  </a:lnTo>
                  <a:lnTo>
                    <a:pt x="154" y="261"/>
                  </a:lnTo>
                  <a:lnTo>
                    <a:pt x="154" y="260"/>
                  </a:lnTo>
                  <a:lnTo>
                    <a:pt x="155" y="260"/>
                  </a:lnTo>
                  <a:lnTo>
                    <a:pt x="155" y="259"/>
                  </a:lnTo>
                  <a:lnTo>
                    <a:pt x="156" y="258"/>
                  </a:lnTo>
                  <a:lnTo>
                    <a:pt x="157" y="257"/>
                  </a:lnTo>
                  <a:lnTo>
                    <a:pt x="158" y="257"/>
                  </a:lnTo>
                  <a:lnTo>
                    <a:pt x="157" y="257"/>
                  </a:lnTo>
                  <a:lnTo>
                    <a:pt x="158" y="256"/>
                  </a:lnTo>
                  <a:lnTo>
                    <a:pt x="158" y="255"/>
                  </a:lnTo>
                  <a:lnTo>
                    <a:pt x="159" y="255"/>
                  </a:lnTo>
                  <a:lnTo>
                    <a:pt x="159" y="256"/>
                  </a:lnTo>
                  <a:lnTo>
                    <a:pt x="159" y="255"/>
                  </a:lnTo>
                  <a:lnTo>
                    <a:pt x="159" y="254"/>
                  </a:lnTo>
                  <a:lnTo>
                    <a:pt x="160" y="254"/>
                  </a:lnTo>
                  <a:lnTo>
                    <a:pt x="160" y="253"/>
                  </a:lnTo>
                  <a:lnTo>
                    <a:pt x="160" y="254"/>
                  </a:lnTo>
                  <a:lnTo>
                    <a:pt x="160" y="253"/>
                  </a:lnTo>
                  <a:lnTo>
                    <a:pt x="159" y="254"/>
                  </a:lnTo>
                  <a:lnTo>
                    <a:pt x="159" y="253"/>
                  </a:lnTo>
                  <a:lnTo>
                    <a:pt x="158" y="253"/>
                  </a:lnTo>
                  <a:lnTo>
                    <a:pt x="158" y="252"/>
                  </a:lnTo>
                  <a:lnTo>
                    <a:pt x="157" y="252"/>
                  </a:lnTo>
                  <a:lnTo>
                    <a:pt x="157" y="253"/>
                  </a:lnTo>
                  <a:lnTo>
                    <a:pt x="158" y="253"/>
                  </a:lnTo>
                  <a:lnTo>
                    <a:pt x="158" y="254"/>
                  </a:lnTo>
                  <a:lnTo>
                    <a:pt x="157" y="255"/>
                  </a:lnTo>
                  <a:lnTo>
                    <a:pt x="156" y="256"/>
                  </a:lnTo>
                  <a:lnTo>
                    <a:pt x="156" y="257"/>
                  </a:lnTo>
                  <a:lnTo>
                    <a:pt x="155" y="257"/>
                  </a:lnTo>
                  <a:lnTo>
                    <a:pt x="155" y="256"/>
                  </a:lnTo>
                  <a:lnTo>
                    <a:pt x="154" y="256"/>
                  </a:lnTo>
                  <a:lnTo>
                    <a:pt x="154" y="257"/>
                  </a:lnTo>
                  <a:lnTo>
                    <a:pt x="153" y="256"/>
                  </a:lnTo>
                  <a:lnTo>
                    <a:pt x="153" y="257"/>
                  </a:lnTo>
                  <a:lnTo>
                    <a:pt x="154" y="257"/>
                  </a:lnTo>
                  <a:lnTo>
                    <a:pt x="154" y="256"/>
                  </a:lnTo>
                  <a:lnTo>
                    <a:pt x="155" y="256"/>
                  </a:lnTo>
                  <a:lnTo>
                    <a:pt x="155" y="257"/>
                  </a:lnTo>
                  <a:lnTo>
                    <a:pt x="155" y="258"/>
                  </a:lnTo>
                  <a:lnTo>
                    <a:pt x="155" y="259"/>
                  </a:lnTo>
                  <a:lnTo>
                    <a:pt x="154" y="259"/>
                  </a:lnTo>
                  <a:lnTo>
                    <a:pt x="154" y="260"/>
                  </a:lnTo>
                  <a:lnTo>
                    <a:pt x="153" y="260"/>
                  </a:lnTo>
                  <a:lnTo>
                    <a:pt x="154" y="261"/>
                  </a:lnTo>
                  <a:lnTo>
                    <a:pt x="155" y="262"/>
                  </a:lnTo>
                  <a:lnTo>
                    <a:pt x="156" y="262"/>
                  </a:lnTo>
                  <a:lnTo>
                    <a:pt x="157" y="262"/>
                  </a:lnTo>
                  <a:lnTo>
                    <a:pt x="158" y="262"/>
                  </a:lnTo>
                  <a:lnTo>
                    <a:pt x="158" y="263"/>
                  </a:lnTo>
                  <a:lnTo>
                    <a:pt x="158" y="262"/>
                  </a:lnTo>
                  <a:lnTo>
                    <a:pt x="159" y="262"/>
                  </a:lnTo>
                  <a:lnTo>
                    <a:pt x="159" y="263"/>
                  </a:lnTo>
                  <a:lnTo>
                    <a:pt x="160" y="262"/>
                  </a:lnTo>
                  <a:lnTo>
                    <a:pt x="161" y="263"/>
                  </a:lnTo>
                  <a:lnTo>
                    <a:pt x="161" y="262"/>
                  </a:lnTo>
                  <a:lnTo>
                    <a:pt x="162" y="262"/>
                  </a:lnTo>
                  <a:lnTo>
                    <a:pt x="163" y="262"/>
                  </a:lnTo>
                  <a:lnTo>
                    <a:pt x="163" y="263"/>
                  </a:lnTo>
                  <a:lnTo>
                    <a:pt x="163" y="262"/>
                  </a:lnTo>
                  <a:lnTo>
                    <a:pt x="163" y="263"/>
                  </a:lnTo>
                  <a:lnTo>
                    <a:pt x="163" y="264"/>
                  </a:lnTo>
                  <a:lnTo>
                    <a:pt x="162" y="263"/>
                  </a:lnTo>
                  <a:lnTo>
                    <a:pt x="162" y="264"/>
                  </a:lnTo>
                  <a:lnTo>
                    <a:pt x="161" y="264"/>
                  </a:lnTo>
                  <a:lnTo>
                    <a:pt x="161" y="265"/>
                  </a:lnTo>
                  <a:lnTo>
                    <a:pt x="160" y="266"/>
                  </a:lnTo>
                  <a:lnTo>
                    <a:pt x="158" y="268"/>
                  </a:lnTo>
                  <a:lnTo>
                    <a:pt x="158" y="269"/>
                  </a:lnTo>
                  <a:lnTo>
                    <a:pt x="157" y="271"/>
                  </a:lnTo>
                  <a:lnTo>
                    <a:pt x="157" y="272"/>
                  </a:lnTo>
                  <a:lnTo>
                    <a:pt x="156" y="272"/>
                  </a:lnTo>
                  <a:lnTo>
                    <a:pt x="157" y="273"/>
                  </a:lnTo>
                  <a:lnTo>
                    <a:pt x="157" y="272"/>
                  </a:lnTo>
                  <a:lnTo>
                    <a:pt x="157" y="273"/>
                  </a:lnTo>
                  <a:lnTo>
                    <a:pt x="156" y="273"/>
                  </a:lnTo>
                  <a:lnTo>
                    <a:pt x="156" y="274"/>
                  </a:lnTo>
                  <a:lnTo>
                    <a:pt x="156" y="275"/>
                  </a:lnTo>
                  <a:lnTo>
                    <a:pt x="155" y="276"/>
                  </a:lnTo>
                  <a:lnTo>
                    <a:pt x="153" y="278"/>
                  </a:lnTo>
                  <a:lnTo>
                    <a:pt x="153" y="279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2" y="281"/>
                  </a:lnTo>
                  <a:lnTo>
                    <a:pt x="152" y="282"/>
                  </a:lnTo>
                  <a:lnTo>
                    <a:pt x="151" y="282"/>
                  </a:lnTo>
                  <a:lnTo>
                    <a:pt x="151" y="283"/>
                  </a:lnTo>
                  <a:lnTo>
                    <a:pt x="150" y="284"/>
                  </a:lnTo>
                  <a:lnTo>
                    <a:pt x="148" y="287"/>
                  </a:lnTo>
                  <a:lnTo>
                    <a:pt x="147" y="288"/>
                  </a:lnTo>
                  <a:lnTo>
                    <a:pt x="147" y="289"/>
                  </a:lnTo>
                  <a:lnTo>
                    <a:pt x="146" y="290"/>
                  </a:lnTo>
                  <a:lnTo>
                    <a:pt x="146" y="291"/>
                  </a:lnTo>
                  <a:lnTo>
                    <a:pt x="145" y="292"/>
                  </a:lnTo>
                  <a:lnTo>
                    <a:pt x="144" y="293"/>
                  </a:lnTo>
                  <a:lnTo>
                    <a:pt x="144" y="294"/>
                  </a:lnTo>
                  <a:lnTo>
                    <a:pt x="143" y="294"/>
                  </a:lnTo>
                  <a:lnTo>
                    <a:pt x="142" y="294"/>
                  </a:lnTo>
                  <a:lnTo>
                    <a:pt x="142" y="293"/>
                  </a:lnTo>
                  <a:lnTo>
                    <a:pt x="142" y="294"/>
                  </a:lnTo>
                  <a:lnTo>
                    <a:pt x="141" y="294"/>
                  </a:lnTo>
                  <a:lnTo>
                    <a:pt x="142" y="293"/>
                  </a:lnTo>
                  <a:lnTo>
                    <a:pt x="141" y="292"/>
                  </a:lnTo>
                  <a:lnTo>
                    <a:pt x="140" y="292"/>
                  </a:lnTo>
                  <a:lnTo>
                    <a:pt x="140" y="293"/>
                  </a:lnTo>
                  <a:lnTo>
                    <a:pt x="139" y="293"/>
                  </a:lnTo>
                  <a:lnTo>
                    <a:pt x="140" y="293"/>
                  </a:lnTo>
                  <a:lnTo>
                    <a:pt x="140" y="294"/>
                  </a:lnTo>
                  <a:lnTo>
                    <a:pt x="139" y="293"/>
                  </a:lnTo>
                  <a:lnTo>
                    <a:pt x="139" y="294"/>
                  </a:lnTo>
                  <a:lnTo>
                    <a:pt x="140" y="294"/>
                  </a:lnTo>
                  <a:lnTo>
                    <a:pt x="140" y="295"/>
                  </a:lnTo>
                  <a:lnTo>
                    <a:pt x="140" y="294"/>
                  </a:lnTo>
                  <a:lnTo>
                    <a:pt x="139" y="295"/>
                  </a:lnTo>
                  <a:lnTo>
                    <a:pt x="139" y="294"/>
                  </a:lnTo>
                  <a:lnTo>
                    <a:pt x="139" y="295"/>
                  </a:lnTo>
                  <a:lnTo>
                    <a:pt x="140" y="295"/>
                  </a:lnTo>
                  <a:lnTo>
                    <a:pt x="139" y="296"/>
                  </a:lnTo>
                  <a:lnTo>
                    <a:pt x="140" y="296"/>
                  </a:lnTo>
                  <a:lnTo>
                    <a:pt x="139" y="296"/>
                  </a:lnTo>
                  <a:lnTo>
                    <a:pt x="139" y="295"/>
                  </a:lnTo>
                  <a:lnTo>
                    <a:pt x="138" y="295"/>
                  </a:lnTo>
                  <a:lnTo>
                    <a:pt x="137" y="295"/>
                  </a:lnTo>
                  <a:lnTo>
                    <a:pt x="137" y="296"/>
                  </a:lnTo>
                  <a:lnTo>
                    <a:pt x="136" y="296"/>
                  </a:lnTo>
                  <a:lnTo>
                    <a:pt x="135" y="296"/>
                  </a:lnTo>
                  <a:lnTo>
                    <a:pt x="134" y="295"/>
                  </a:lnTo>
                  <a:lnTo>
                    <a:pt x="134" y="296"/>
                  </a:lnTo>
                  <a:lnTo>
                    <a:pt x="134" y="295"/>
                  </a:lnTo>
                  <a:lnTo>
                    <a:pt x="133" y="296"/>
                  </a:lnTo>
                  <a:lnTo>
                    <a:pt x="133" y="297"/>
                  </a:lnTo>
                  <a:lnTo>
                    <a:pt x="132" y="297"/>
                  </a:lnTo>
                  <a:lnTo>
                    <a:pt x="132" y="296"/>
                  </a:lnTo>
                  <a:lnTo>
                    <a:pt x="132" y="297"/>
                  </a:lnTo>
                  <a:lnTo>
                    <a:pt x="133" y="297"/>
                  </a:lnTo>
                  <a:lnTo>
                    <a:pt x="132" y="298"/>
                  </a:lnTo>
                  <a:lnTo>
                    <a:pt x="133" y="298"/>
                  </a:lnTo>
                  <a:lnTo>
                    <a:pt x="134" y="299"/>
                  </a:lnTo>
                  <a:lnTo>
                    <a:pt x="134" y="298"/>
                  </a:lnTo>
                  <a:lnTo>
                    <a:pt x="133" y="298"/>
                  </a:lnTo>
                  <a:lnTo>
                    <a:pt x="133" y="297"/>
                  </a:lnTo>
                  <a:lnTo>
                    <a:pt x="134" y="296"/>
                  </a:lnTo>
                  <a:lnTo>
                    <a:pt x="135" y="296"/>
                  </a:lnTo>
                  <a:lnTo>
                    <a:pt x="135" y="297"/>
                  </a:lnTo>
                  <a:lnTo>
                    <a:pt x="136" y="297"/>
                  </a:lnTo>
                  <a:lnTo>
                    <a:pt x="137" y="296"/>
                  </a:lnTo>
                  <a:lnTo>
                    <a:pt x="137" y="297"/>
                  </a:lnTo>
                  <a:lnTo>
                    <a:pt x="136" y="297"/>
                  </a:lnTo>
                  <a:lnTo>
                    <a:pt x="137" y="297"/>
                  </a:lnTo>
                  <a:lnTo>
                    <a:pt x="136" y="297"/>
                  </a:lnTo>
                  <a:lnTo>
                    <a:pt x="136" y="298"/>
                  </a:lnTo>
                  <a:lnTo>
                    <a:pt x="135" y="299"/>
                  </a:lnTo>
                  <a:lnTo>
                    <a:pt x="134" y="299"/>
                  </a:lnTo>
                  <a:lnTo>
                    <a:pt x="134" y="300"/>
                  </a:lnTo>
                  <a:lnTo>
                    <a:pt x="133" y="302"/>
                  </a:lnTo>
                  <a:lnTo>
                    <a:pt x="134" y="303"/>
                  </a:lnTo>
                  <a:lnTo>
                    <a:pt x="133" y="303"/>
                  </a:lnTo>
                  <a:lnTo>
                    <a:pt x="132" y="303"/>
                  </a:lnTo>
                  <a:lnTo>
                    <a:pt x="133" y="303"/>
                  </a:lnTo>
                  <a:lnTo>
                    <a:pt x="132" y="303"/>
                  </a:lnTo>
                  <a:lnTo>
                    <a:pt x="132" y="304"/>
                  </a:lnTo>
                  <a:lnTo>
                    <a:pt x="131" y="304"/>
                  </a:lnTo>
                  <a:lnTo>
                    <a:pt x="132" y="304"/>
                  </a:lnTo>
                  <a:lnTo>
                    <a:pt x="132" y="303"/>
                  </a:lnTo>
                  <a:lnTo>
                    <a:pt x="131" y="303"/>
                  </a:lnTo>
                  <a:lnTo>
                    <a:pt x="130" y="304"/>
                  </a:lnTo>
                  <a:lnTo>
                    <a:pt x="129" y="304"/>
                  </a:lnTo>
                  <a:lnTo>
                    <a:pt x="129" y="305"/>
                  </a:lnTo>
                  <a:lnTo>
                    <a:pt x="128" y="306"/>
                  </a:lnTo>
                  <a:lnTo>
                    <a:pt x="128" y="307"/>
                  </a:lnTo>
                  <a:lnTo>
                    <a:pt x="127" y="308"/>
                  </a:lnTo>
                  <a:lnTo>
                    <a:pt x="127" y="309"/>
                  </a:lnTo>
                  <a:lnTo>
                    <a:pt x="126" y="309"/>
                  </a:lnTo>
                  <a:lnTo>
                    <a:pt x="126" y="310"/>
                  </a:lnTo>
                  <a:lnTo>
                    <a:pt x="127" y="310"/>
                  </a:lnTo>
                  <a:lnTo>
                    <a:pt x="126" y="310"/>
                  </a:lnTo>
                  <a:lnTo>
                    <a:pt x="127" y="310"/>
                  </a:lnTo>
                  <a:lnTo>
                    <a:pt x="126" y="310"/>
                  </a:lnTo>
                  <a:lnTo>
                    <a:pt x="125" y="310"/>
                  </a:lnTo>
                  <a:lnTo>
                    <a:pt x="124" y="310"/>
                  </a:lnTo>
                  <a:lnTo>
                    <a:pt x="123" y="310"/>
                  </a:lnTo>
                  <a:lnTo>
                    <a:pt x="123" y="312"/>
                  </a:lnTo>
                  <a:lnTo>
                    <a:pt x="122" y="313"/>
                  </a:lnTo>
                  <a:lnTo>
                    <a:pt x="121" y="313"/>
                  </a:lnTo>
                  <a:lnTo>
                    <a:pt x="121" y="312"/>
                  </a:lnTo>
                  <a:lnTo>
                    <a:pt x="121" y="311"/>
                  </a:lnTo>
                  <a:lnTo>
                    <a:pt x="122" y="311"/>
                  </a:lnTo>
                  <a:lnTo>
                    <a:pt x="121" y="310"/>
                  </a:lnTo>
                  <a:lnTo>
                    <a:pt x="119" y="309"/>
                  </a:lnTo>
                  <a:lnTo>
                    <a:pt x="120" y="309"/>
                  </a:lnTo>
                  <a:lnTo>
                    <a:pt x="120" y="308"/>
                  </a:lnTo>
                  <a:lnTo>
                    <a:pt x="121" y="307"/>
                  </a:lnTo>
                  <a:lnTo>
                    <a:pt x="120" y="307"/>
                  </a:lnTo>
                  <a:lnTo>
                    <a:pt x="120" y="308"/>
                  </a:lnTo>
                  <a:lnTo>
                    <a:pt x="119" y="308"/>
                  </a:lnTo>
                  <a:lnTo>
                    <a:pt x="119" y="309"/>
                  </a:lnTo>
                  <a:lnTo>
                    <a:pt x="119" y="310"/>
                  </a:lnTo>
                  <a:lnTo>
                    <a:pt x="118" y="310"/>
                  </a:lnTo>
                  <a:lnTo>
                    <a:pt x="117" y="310"/>
                  </a:lnTo>
                  <a:lnTo>
                    <a:pt x="117" y="311"/>
                  </a:lnTo>
                  <a:lnTo>
                    <a:pt x="116" y="311"/>
                  </a:lnTo>
                  <a:lnTo>
                    <a:pt x="115" y="311"/>
                  </a:lnTo>
                  <a:lnTo>
                    <a:pt x="115" y="312"/>
                  </a:lnTo>
                  <a:lnTo>
                    <a:pt x="114" y="312"/>
                  </a:lnTo>
                  <a:lnTo>
                    <a:pt x="113" y="312"/>
                  </a:lnTo>
                  <a:lnTo>
                    <a:pt x="113" y="313"/>
                  </a:lnTo>
                  <a:lnTo>
                    <a:pt x="113" y="312"/>
                  </a:lnTo>
                  <a:lnTo>
                    <a:pt x="113" y="313"/>
                  </a:lnTo>
                  <a:lnTo>
                    <a:pt x="112" y="312"/>
                  </a:lnTo>
                  <a:lnTo>
                    <a:pt x="113" y="312"/>
                  </a:lnTo>
                  <a:lnTo>
                    <a:pt x="112" y="311"/>
                  </a:lnTo>
                  <a:lnTo>
                    <a:pt x="112" y="312"/>
                  </a:lnTo>
                  <a:lnTo>
                    <a:pt x="113" y="313"/>
                  </a:lnTo>
                  <a:lnTo>
                    <a:pt x="112" y="313"/>
                  </a:lnTo>
                  <a:lnTo>
                    <a:pt x="112" y="312"/>
                  </a:lnTo>
                  <a:lnTo>
                    <a:pt x="110" y="313"/>
                  </a:lnTo>
                  <a:lnTo>
                    <a:pt x="109" y="313"/>
                  </a:lnTo>
                  <a:lnTo>
                    <a:pt x="109" y="314"/>
                  </a:lnTo>
                  <a:lnTo>
                    <a:pt x="108" y="314"/>
                  </a:lnTo>
                  <a:lnTo>
                    <a:pt x="108" y="315"/>
                  </a:lnTo>
                  <a:lnTo>
                    <a:pt x="108" y="316"/>
                  </a:lnTo>
                  <a:lnTo>
                    <a:pt x="108" y="317"/>
                  </a:lnTo>
                  <a:lnTo>
                    <a:pt x="107" y="317"/>
                  </a:lnTo>
                  <a:lnTo>
                    <a:pt x="106" y="318"/>
                  </a:lnTo>
                  <a:lnTo>
                    <a:pt x="106" y="319"/>
                  </a:lnTo>
                  <a:lnTo>
                    <a:pt x="105" y="319"/>
                  </a:lnTo>
                  <a:lnTo>
                    <a:pt x="104" y="320"/>
                  </a:lnTo>
                  <a:lnTo>
                    <a:pt x="104" y="321"/>
                  </a:lnTo>
                  <a:lnTo>
                    <a:pt x="103" y="322"/>
                  </a:lnTo>
                  <a:lnTo>
                    <a:pt x="102" y="324"/>
                  </a:lnTo>
                  <a:lnTo>
                    <a:pt x="102" y="325"/>
                  </a:lnTo>
                  <a:lnTo>
                    <a:pt x="102" y="326"/>
                  </a:lnTo>
                  <a:lnTo>
                    <a:pt x="102" y="328"/>
                  </a:lnTo>
                  <a:lnTo>
                    <a:pt x="102" y="329"/>
                  </a:lnTo>
                  <a:lnTo>
                    <a:pt x="101" y="332"/>
                  </a:lnTo>
                  <a:lnTo>
                    <a:pt x="100" y="332"/>
                  </a:lnTo>
                  <a:lnTo>
                    <a:pt x="99" y="333"/>
                  </a:lnTo>
                  <a:lnTo>
                    <a:pt x="99" y="334"/>
                  </a:lnTo>
                  <a:lnTo>
                    <a:pt x="99" y="335"/>
                  </a:lnTo>
                  <a:lnTo>
                    <a:pt x="98" y="337"/>
                  </a:lnTo>
                  <a:lnTo>
                    <a:pt x="96" y="340"/>
                  </a:lnTo>
                  <a:lnTo>
                    <a:pt x="95" y="341"/>
                  </a:lnTo>
                  <a:lnTo>
                    <a:pt x="95" y="342"/>
                  </a:lnTo>
                  <a:lnTo>
                    <a:pt x="93" y="343"/>
                  </a:lnTo>
                  <a:lnTo>
                    <a:pt x="92" y="343"/>
                  </a:lnTo>
                  <a:lnTo>
                    <a:pt x="92" y="344"/>
                  </a:lnTo>
                  <a:lnTo>
                    <a:pt x="90" y="345"/>
                  </a:lnTo>
                  <a:lnTo>
                    <a:pt x="89" y="345"/>
                  </a:lnTo>
                  <a:lnTo>
                    <a:pt x="89" y="346"/>
                  </a:lnTo>
                  <a:lnTo>
                    <a:pt x="88" y="346"/>
                  </a:lnTo>
                  <a:lnTo>
                    <a:pt x="88" y="347"/>
                  </a:lnTo>
                  <a:lnTo>
                    <a:pt x="87" y="348"/>
                  </a:lnTo>
                  <a:lnTo>
                    <a:pt x="87" y="349"/>
                  </a:lnTo>
                  <a:lnTo>
                    <a:pt x="85" y="351"/>
                  </a:lnTo>
                  <a:lnTo>
                    <a:pt x="84" y="353"/>
                  </a:lnTo>
                  <a:lnTo>
                    <a:pt x="84" y="355"/>
                  </a:lnTo>
                  <a:lnTo>
                    <a:pt x="83" y="356"/>
                  </a:lnTo>
                  <a:lnTo>
                    <a:pt x="83" y="357"/>
                  </a:lnTo>
                  <a:lnTo>
                    <a:pt x="84" y="358"/>
                  </a:lnTo>
                  <a:lnTo>
                    <a:pt x="84" y="359"/>
                  </a:lnTo>
                  <a:lnTo>
                    <a:pt x="83" y="358"/>
                  </a:lnTo>
                  <a:lnTo>
                    <a:pt x="82" y="358"/>
                  </a:lnTo>
                  <a:lnTo>
                    <a:pt x="82" y="357"/>
                  </a:lnTo>
                  <a:lnTo>
                    <a:pt x="81" y="357"/>
                  </a:lnTo>
                  <a:lnTo>
                    <a:pt x="82" y="357"/>
                  </a:lnTo>
                  <a:lnTo>
                    <a:pt x="82" y="356"/>
                  </a:lnTo>
                  <a:lnTo>
                    <a:pt x="81" y="356"/>
                  </a:lnTo>
                  <a:lnTo>
                    <a:pt x="81" y="357"/>
                  </a:lnTo>
                  <a:lnTo>
                    <a:pt x="80" y="357"/>
                  </a:lnTo>
                  <a:lnTo>
                    <a:pt x="80" y="356"/>
                  </a:lnTo>
                  <a:lnTo>
                    <a:pt x="80" y="355"/>
                  </a:lnTo>
                  <a:lnTo>
                    <a:pt x="80" y="354"/>
                  </a:lnTo>
                  <a:lnTo>
                    <a:pt x="80" y="353"/>
                  </a:lnTo>
                  <a:lnTo>
                    <a:pt x="79" y="353"/>
                  </a:lnTo>
                  <a:lnTo>
                    <a:pt x="79" y="352"/>
                  </a:lnTo>
                  <a:lnTo>
                    <a:pt x="78" y="353"/>
                  </a:lnTo>
                  <a:lnTo>
                    <a:pt x="78" y="352"/>
                  </a:lnTo>
                  <a:lnTo>
                    <a:pt x="77" y="352"/>
                  </a:lnTo>
                  <a:lnTo>
                    <a:pt x="76" y="353"/>
                  </a:lnTo>
                  <a:lnTo>
                    <a:pt x="76" y="352"/>
                  </a:lnTo>
                  <a:lnTo>
                    <a:pt x="75" y="352"/>
                  </a:lnTo>
                  <a:lnTo>
                    <a:pt x="75" y="351"/>
                  </a:lnTo>
                  <a:lnTo>
                    <a:pt x="73" y="350"/>
                  </a:lnTo>
                  <a:lnTo>
                    <a:pt x="73" y="349"/>
                  </a:lnTo>
                  <a:lnTo>
                    <a:pt x="72" y="349"/>
                  </a:lnTo>
                  <a:lnTo>
                    <a:pt x="72" y="348"/>
                  </a:lnTo>
                  <a:lnTo>
                    <a:pt x="72" y="349"/>
                  </a:lnTo>
                  <a:lnTo>
                    <a:pt x="71" y="348"/>
                  </a:lnTo>
                  <a:lnTo>
                    <a:pt x="70" y="349"/>
                  </a:lnTo>
                  <a:lnTo>
                    <a:pt x="70" y="348"/>
                  </a:lnTo>
                  <a:lnTo>
                    <a:pt x="70" y="349"/>
                  </a:lnTo>
                  <a:lnTo>
                    <a:pt x="70" y="348"/>
                  </a:lnTo>
                  <a:lnTo>
                    <a:pt x="69" y="349"/>
                  </a:lnTo>
                  <a:lnTo>
                    <a:pt x="68" y="349"/>
                  </a:lnTo>
                  <a:lnTo>
                    <a:pt x="67" y="349"/>
                  </a:lnTo>
                  <a:lnTo>
                    <a:pt x="66" y="350"/>
                  </a:lnTo>
                  <a:lnTo>
                    <a:pt x="65" y="350"/>
                  </a:lnTo>
                  <a:lnTo>
                    <a:pt x="64" y="350"/>
                  </a:lnTo>
                  <a:lnTo>
                    <a:pt x="63" y="350"/>
                  </a:lnTo>
                  <a:lnTo>
                    <a:pt x="63" y="349"/>
                  </a:lnTo>
                  <a:lnTo>
                    <a:pt x="62" y="349"/>
                  </a:lnTo>
                  <a:lnTo>
                    <a:pt x="62" y="350"/>
                  </a:lnTo>
                  <a:lnTo>
                    <a:pt x="61" y="350"/>
                  </a:lnTo>
                  <a:lnTo>
                    <a:pt x="60" y="349"/>
                  </a:lnTo>
                  <a:lnTo>
                    <a:pt x="60" y="350"/>
                  </a:lnTo>
                  <a:lnTo>
                    <a:pt x="60" y="349"/>
                  </a:lnTo>
                  <a:lnTo>
                    <a:pt x="59" y="349"/>
                  </a:lnTo>
                  <a:lnTo>
                    <a:pt x="59" y="348"/>
                  </a:lnTo>
                  <a:lnTo>
                    <a:pt x="58" y="348"/>
                  </a:lnTo>
                  <a:lnTo>
                    <a:pt x="58" y="347"/>
                  </a:lnTo>
                  <a:lnTo>
                    <a:pt x="58" y="348"/>
                  </a:lnTo>
                  <a:lnTo>
                    <a:pt x="58" y="347"/>
                  </a:lnTo>
                  <a:lnTo>
                    <a:pt x="57" y="347"/>
                  </a:lnTo>
                  <a:lnTo>
                    <a:pt x="56" y="347"/>
                  </a:lnTo>
                  <a:lnTo>
                    <a:pt x="55" y="347"/>
                  </a:lnTo>
                  <a:lnTo>
                    <a:pt x="55" y="348"/>
                  </a:lnTo>
                  <a:lnTo>
                    <a:pt x="54" y="348"/>
                  </a:lnTo>
                  <a:lnTo>
                    <a:pt x="53" y="348"/>
                  </a:lnTo>
                  <a:lnTo>
                    <a:pt x="54" y="348"/>
                  </a:lnTo>
                  <a:lnTo>
                    <a:pt x="53" y="348"/>
                  </a:lnTo>
                  <a:lnTo>
                    <a:pt x="52" y="348"/>
                  </a:lnTo>
                  <a:lnTo>
                    <a:pt x="52" y="347"/>
                  </a:lnTo>
                  <a:lnTo>
                    <a:pt x="51" y="347"/>
                  </a:lnTo>
                  <a:lnTo>
                    <a:pt x="50" y="346"/>
                  </a:lnTo>
                  <a:lnTo>
                    <a:pt x="49" y="346"/>
                  </a:lnTo>
                  <a:lnTo>
                    <a:pt x="50" y="345"/>
                  </a:lnTo>
                  <a:lnTo>
                    <a:pt x="49" y="345"/>
                  </a:lnTo>
                  <a:lnTo>
                    <a:pt x="48" y="345"/>
                  </a:lnTo>
                  <a:lnTo>
                    <a:pt x="48" y="344"/>
                  </a:lnTo>
                  <a:lnTo>
                    <a:pt x="47" y="344"/>
                  </a:lnTo>
                  <a:lnTo>
                    <a:pt x="46" y="344"/>
                  </a:lnTo>
                  <a:lnTo>
                    <a:pt x="46" y="343"/>
                  </a:lnTo>
                  <a:lnTo>
                    <a:pt x="45" y="344"/>
                  </a:lnTo>
                  <a:lnTo>
                    <a:pt x="45" y="343"/>
                  </a:lnTo>
                  <a:lnTo>
                    <a:pt x="44" y="343"/>
                  </a:lnTo>
                  <a:lnTo>
                    <a:pt x="44" y="342"/>
                  </a:lnTo>
                  <a:lnTo>
                    <a:pt x="44" y="343"/>
                  </a:lnTo>
                  <a:lnTo>
                    <a:pt x="43" y="343"/>
                  </a:lnTo>
                  <a:lnTo>
                    <a:pt x="42" y="343"/>
                  </a:lnTo>
                  <a:lnTo>
                    <a:pt x="41" y="343"/>
                  </a:lnTo>
                  <a:lnTo>
                    <a:pt x="40" y="343"/>
                  </a:lnTo>
                  <a:lnTo>
                    <a:pt x="39" y="343"/>
                  </a:lnTo>
                  <a:lnTo>
                    <a:pt x="38" y="344"/>
                  </a:lnTo>
                  <a:lnTo>
                    <a:pt x="37" y="344"/>
                  </a:lnTo>
                  <a:lnTo>
                    <a:pt x="36" y="343"/>
                  </a:lnTo>
                  <a:lnTo>
                    <a:pt x="35" y="342"/>
                  </a:lnTo>
                  <a:lnTo>
                    <a:pt x="34" y="341"/>
                  </a:lnTo>
                  <a:lnTo>
                    <a:pt x="34" y="340"/>
                  </a:lnTo>
                  <a:lnTo>
                    <a:pt x="33" y="340"/>
                  </a:lnTo>
                  <a:lnTo>
                    <a:pt x="32" y="340"/>
                  </a:lnTo>
                  <a:lnTo>
                    <a:pt x="32" y="339"/>
                  </a:lnTo>
                  <a:lnTo>
                    <a:pt x="31" y="339"/>
                  </a:lnTo>
                  <a:lnTo>
                    <a:pt x="31" y="340"/>
                  </a:lnTo>
                  <a:lnTo>
                    <a:pt x="30" y="340"/>
                  </a:lnTo>
                  <a:lnTo>
                    <a:pt x="29" y="339"/>
                  </a:lnTo>
                  <a:lnTo>
                    <a:pt x="28" y="339"/>
                  </a:lnTo>
                  <a:lnTo>
                    <a:pt x="27" y="339"/>
                  </a:lnTo>
                  <a:lnTo>
                    <a:pt x="27" y="338"/>
                  </a:lnTo>
                  <a:lnTo>
                    <a:pt x="26" y="338"/>
                  </a:lnTo>
                  <a:lnTo>
                    <a:pt x="26" y="339"/>
                  </a:lnTo>
                  <a:lnTo>
                    <a:pt x="25" y="339"/>
                  </a:lnTo>
                  <a:lnTo>
                    <a:pt x="25" y="338"/>
                  </a:lnTo>
                  <a:lnTo>
                    <a:pt x="25" y="337"/>
                  </a:lnTo>
                  <a:lnTo>
                    <a:pt x="24" y="337"/>
                  </a:lnTo>
                  <a:lnTo>
                    <a:pt x="24" y="336"/>
                  </a:lnTo>
                  <a:lnTo>
                    <a:pt x="24" y="335"/>
                  </a:lnTo>
                  <a:lnTo>
                    <a:pt x="23" y="335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1" y="336"/>
                  </a:lnTo>
                  <a:lnTo>
                    <a:pt x="21" y="335"/>
                  </a:lnTo>
                  <a:lnTo>
                    <a:pt x="20" y="334"/>
                  </a:lnTo>
                  <a:lnTo>
                    <a:pt x="19" y="334"/>
                  </a:lnTo>
                  <a:lnTo>
                    <a:pt x="17" y="334"/>
                  </a:lnTo>
                  <a:lnTo>
                    <a:pt x="17" y="333"/>
                  </a:lnTo>
                  <a:lnTo>
                    <a:pt x="18" y="333"/>
                  </a:lnTo>
                  <a:lnTo>
                    <a:pt x="17" y="333"/>
                  </a:lnTo>
                  <a:lnTo>
                    <a:pt x="17" y="332"/>
                  </a:lnTo>
                  <a:lnTo>
                    <a:pt x="16" y="332"/>
                  </a:lnTo>
                  <a:lnTo>
                    <a:pt x="15" y="332"/>
                  </a:lnTo>
                  <a:lnTo>
                    <a:pt x="15" y="331"/>
                  </a:lnTo>
                  <a:lnTo>
                    <a:pt x="14" y="331"/>
                  </a:lnTo>
                  <a:lnTo>
                    <a:pt x="14" y="330"/>
                  </a:lnTo>
                  <a:lnTo>
                    <a:pt x="13" y="331"/>
                  </a:lnTo>
                  <a:lnTo>
                    <a:pt x="13" y="332"/>
                  </a:lnTo>
                  <a:lnTo>
                    <a:pt x="12" y="331"/>
                  </a:lnTo>
                  <a:lnTo>
                    <a:pt x="12" y="330"/>
                  </a:lnTo>
                  <a:lnTo>
                    <a:pt x="13" y="330"/>
                  </a:lnTo>
                  <a:lnTo>
                    <a:pt x="13" y="329"/>
                  </a:lnTo>
                  <a:lnTo>
                    <a:pt x="12" y="329"/>
                  </a:lnTo>
                  <a:lnTo>
                    <a:pt x="11" y="329"/>
                  </a:lnTo>
                  <a:lnTo>
                    <a:pt x="10" y="329"/>
                  </a:lnTo>
                  <a:lnTo>
                    <a:pt x="10" y="328"/>
                  </a:lnTo>
                  <a:lnTo>
                    <a:pt x="11" y="328"/>
                  </a:lnTo>
                  <a:lnTo>
                    <a:pt x="11" y="327"/>
                  </a:lnTo>
                  <a:lnTo>
                    <a:pt x="12" y="326"/>
                  </a:lnTo>
                  <a:lnTo>
                    <a:pt x="12" y="325"/>
                  </a:lnTo>
                  <a:lnTo>
                    <a:pt x="11" y="325"/>
                  </a:lnTo>
                  <a:lnTo>
                    <a:pt x="11" y="324"/>
                  </a:lnTo>
                  <a:lnTo>
                    <a:pt x="11" y="323"/>
                  </a:lnTo>
                  <a:lnTo>
                    <a:pt x="12" y="323"/>
                  </a:lnTo>
                  <a:lnTo>
                    <a:pt x="12" y="324"/>
                  </a:lnTo>
                  <a:lnTo>
                    <a:pt x="13" y="323"/>
                  </a:lnTo>
                  <a:lnTo>
                    <a:pt x="12" y="323"/>
                  </a:lnTo>
                  <a:lnTo>
                    <a:pt x="12" y="321"/>
                  </a:lnTo>
                  <a:lnTo>
                    <a:pt x="13" y="321"/>
                  </a:lnTo>
                  <a:lnTo>
                    <a:pt x="13" y="320"/>
                  </a:lnTo>
                  <a:lnTo>
                    <a:pt x="13" y="319"/>
                  </a:lnTo>
                  <a:lnTo>
                    <a:pt x="12" y="319"/>
                  </a:lnTo>
                  <a:lnTo>
                    <a:pt x="13" y="318"/>
                  </a:lnTo>
                  <a:lnTo>
                    <a:pt x="13" y="317"/>
                  </a:lnTo>
                  <a:lnTo>
                    <a:pt x="14" y="317"/>
                  </a:lnTo>
                  <a:lnTo>
                    <a:pt x="14" y="316"/>
                  </a:lnTo>
                  <a:lnTo>
                    <a:pt x="14" y="315"/>
                  </a:lnTo>
                  <a:lnTo>
                    <a:pt x="14" y="314"/>
                  </a:lnTo>
                  <a:lnTo>
                    <a:pt x="14" y="313"/>
                  </a:lnTo>
                  <a:lnTo>
                    <a:pt x="13" y="313"/>
                  </a:lnTo>
                  <a:lnTo>
                    <a:pt x="12" y="312"/>
                  </a:lnTo>
                  <a:lnTo>
                    <a:pt x="12" y="311"/>
                  </a:lnTo>
                  <a:lnTo>
                    <a:pt x="12" y="310"/>
                  </a:lnTo>
                  <a:lnTo>
                    <a:pt x="13" y="310"/>
                  </a:lnTo>
                  <a:lnTo>
                    <a:pt x="14" y="310"/>
                  </a:lnTo>
                  <a:lnTo>
                    <a:pt x="14" y="307"/>
                  </a:lnTo>
                  <a:lnTo>
                    <a:pt x="14" y="306"/>
                  </a:lnTo>
                  <a:lnTo>
                    <a:pt x="14" y="305"/>
                  </a:lnTo>
                  <a:lnTo>
                    <a:pt x="15" y="304"/>
                  </a:lnTo>
                  <a:lnTo>
                    <a:pt x="14" y="303"/>
                  </a:lnTo>
                  <a:lnTo>
                    <a:pt x="14" y="304"/>
                  </a:lnTo>
                  <a:lnTo>
                    <a:pt x="13" y="304"/>
                  </a:lnTo>
                  <a:lnTo>
                    <a:pt x="12" y="304"/>
                  </a:lnTo>
                  <a:lnTo>
                    <a:pt x="12" y="303"/>
                  </a:lnTo>
                  <a:lnTo>
                    <a:pt x="13" y="303"/>
                  </a:lnTo>
                  <a:lnTo>
                    <a:pt x="12" y="303"/>
                  </a:lnTo>
                  <a:lnTo>
                    <a:pt x="12" y="302"/>
                  </a:lnTo>
                  <a:lnTo>
                    <a:pt x="12" y="301"/>
                  </a:lnTo>
                  <a:lnTo>
                    <a:pt x="13" y="301"/>
                  </a:lnTo>
                  <a:lnTo>
                    <a:pt x="13" y="300"/>
                  </a:lnTo>
                  <a:lnTo>
                    <a:pt x="13" y="299"/>
                  </a:lnTo>
                  <a:lnTo>
                    <a:pt x="13" y="298"/>
                  </a:lnTo>
                  <a:lnTo>
                    <a:pt x="12" y="298"/>
                  </a:lnTo>
                  <a:lnTo>
                    <a:pt x="12" y="297"/>
                  </a:lnTo>
                  <a:lnTo>
                    <a:pt x="11" y="297"/>
                  </a:lnTo>
                  <a:lnTo>
                    <a:pt x="11" y="296"/>
                  </a:lnTo>
                  <a:lnTo>
                    <a:pt x="10" y="296"/>
                  </a:lnTo>
                  <a:lnTo>
                    <a:pt x="9" y="296"/>
                  </a:lnTo>
                  <a:lnTo>
                    <a:pt x="8" y="296"/>
                  </a:lnTo>
                  <a:lnTo>
                    <a:pt x="7" y="296"/>
                  </a:lnTo>
                  <a:lnTo>
                    <a:pt x="6" y="296"/>
                  </a:lnTo>
                  <a:lnTo>
                    <a:pt x="7" y="296"/>
                  </a:lnTo>
                  <a:lnTo>
                    <a:pt x="7" y="295"/>
                  </a:lnTo>
                  <a:lnTo>
                    <a:pt x="6" y="296"/>
                  </a:lnTo>
                  <a:lnTo>
                    <a:pt x="5" y="295"/>
                  </a:lnTo>
                  <a:lnTo>
                    <a:pt x="5" y="294"/>
                  </a:lnTo>
                  <a:lnTo>
                    <a:pt x="4" y="293"/>
                  </a:lnTo>
                  <a:lnTo>
                    <a:pt x="3" y="293"/>
                  </a:lnTo>
                  <a:lnTo>
                    <a:pt x="3" y="292"/>
                  </a:lnTo>
                  <a:lnTo>
                    <a:pt x="3" y="291"/>
                  </a:lnTo>
                  <a:lnTo>
                    <a:pt x="2" y="291"/>
                  </a:lnTo>
                  <a:lnTo>
                    <a:pt x="2" y="292"/>
                  </a:lnTo>
                  <a:lnTo>
                    <a:pt x="2" y="291"/>
                  </a:lnTo>
                  <a:lnTo>
                    <a:pt x="1" y="291"/>
                  </a:lnTo>
                  <a:lnTo>
                    <a:pt x="0" y="291"/>
                  </a:lnTo>
                  <a:lnTo>
                    <a:pt x="0" y="290"/>
                  </a:lnTo>
                  <a:lnTo>
                    <a:pt x="1" y="289"/>
                  </a:lnTo>
                  <a:lnTo>
                    <a:pt x="2" y="289"/>
                  </a:lnTo>
                  <a:lnTo>
                    <a:pt x="2" y="290"/>
                  </a:lnTo>
                  <a:lnTo>
                    <a:pt x="2" y="289"/>
                  </a:lnTo>
                  <a:lnTo>
                    <a:pt x="3" y="289"/>
                  </a:lnTo>
                  <a:lnTo>
                    <a:pt x="2" y="289"/>
                  </a:lnTo>
                  <a:lnTo>
                    <a:pt x="2" y="288"/>
                  </a:lnTo>
                  <a:lnTo>
                    <a:pt x="2" y="287"/>
                  </a:lnTo>
                  <a:lnTo>
                    <a:pt x="3" y="286"/>
                  </a:lnTo>
                  <a:lnTo>
                    <a:pt x="2" y="286"/>
                  </a:lnTo>
                  <a:lnTo>
                    <a:pt x="3" y="285"/>
                  </a:lnTo>
                  <a:lnTo>
                    <a:pt x="4" y="285"/>
                  </a:lnTo>
                  <a:lnTo>
                    <a:pt x="4" y="284"/>
                  </a:lnTo>
                  <a:lnTo>
                    <a:pt x="4" y="283"/>
                  </a:lnTo>
                  <a:lnTo>
                    <a:pt x="5" y="283"/>
                  </a:lnTo>
                  <a:lnTo>
                    <a:pt x="5" y="282"/>
                  </a:lnTo>
                  <a:lnTo>
                    <a:pt x="6" y="282"/>
                  </a:lnTo>
                  <a:lnTo>
                    <a:pt x="6" y="281"/>
                  </a:lnTo>
                  <a:lnTo>
                    <a:pt x="7" y="281"/>
                  </a:lnTo>
                  <a:lnTo>
                    <a:pt x="6" y="280"/>
                  </a:lnTo>
                  <a:lnTo>
                    <a:pt x="7" y="280"/>
                  </a:lnTo>
                  <a:lnTo>
                    <a:pt x="8" y="280"/>
                  </a:lnTo>
                  <a:lnTo>
                    <a:pt x="8" y="279"/>
                  </a:lnTo>
                  <a:lnTo>
                    <a:pt x="9" y="279"/>
                  </a:lnTo>
                  <a:lnTo>
                    <a:pt x="8" y="279"/>
                  </a:lnTo>
                  <a:lnTo>
                    <a:pt x="8" y="278"/>
                  </a:lnTo>
                  <a:lnTo>
                    <a:pt x="8" y="279"/>
                  </a:lnTo>
                  <a:lnTo>
                    <a:pt x="7" y="278"/>
                  </a:lnTo>
                  <a:lnTo>
                    <a:pt x="8" y="278"/>
                  </a:lnTo>
                  <a:lnTo>
                    <a:pt x="7" y="277"/>
                  </a:lnTo>
                  <a:lnTo>
                    <a:pt x="8" y="277"/>
                  </a:lnTo>
                  <a:lnTo>
                    <a:pt x="7" y="277"/>
                  </a:lnTo>
                  <a:lnTo>
                    <a:pt x="6" y="277"/>
                  </a:lnTo>
                  <a:lnTo>
                    <a:pt x="4" y="276"/>
                  </a:lnTo>
                  <a:lnTo>
                    <a:pt x="4" y="275"/>
                  </a:lnTo>
                  <a:lnTo>
                    <a:pt x="5" y="275"/>
                  </a:lnTo>
                  <a:lnTo>
                    <a:pt x="6" y="274"/>
                  </a:lnTo>
                  <a:lnTo>
                    <a:pt x="6" y="273"/>
                  </a:lnTo>
                  <a:lnTo>
                    <a:pt x="7" y="272"/>
                  </a:lnTo>
                  <a:lnTo>
                    <a:pt x="7" y="271"/>
                  </a:lnTo>
                  <a:lnTo>
                    <a:pt x="8" y="270"/>
                  </a:lnTo>
                  <a:lnTo>
                    <a:pt x="8" y="269"/>
                  </a:lnTo>
                  <a:lnTo>
                    <a:pt x="9" y="269"/>
                  </a:lnTo>
                  <a:lnTo>
                    <a:pt x="10" y="269"/>
                  </a:lnTo>
                  <a:lnTo>
                    <a:pt x="10" y="268"/>
                  </a:lnTo>
                  <a:lnTo>
                    <a:pt x="10" y="267"/>
                  </a:lnTo>
                  <a:lnTo>
                    <a:pt x="10" y="266"/>
                  </a:lnTo>
                  <a:lnTo>
                    <a:pt x="10" y="265"/>
                  </a:lnTo>
                  <a:lnTo>
                    <a:pt x="10" y="264"/>
                  </a:lnTo>
                  <a:lnTo>
                    <a:pt x="10" y="263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1"/>
                  </a:lnTo>
                  <a:lnTo>
                    <a:pt x="11" y="260"/>
                  </a:lnTo>
                  <a:lnTo>
                    <a:pt x="12" y="260"/>
                  </a:lnTo>
                  <a:lnTo>
                    <a:pt x="11" y="259"/>
                  </a:lnTo>
                  <a:lnTo>
                    <a:pt x="11" y="258"/>
                  </a:lnTo>
                  <a:lnTo>
                    <a:pt x="12" y="257"/>
                  </a:lnTo>
                  <a:lnTo>
                    <a:pt x="12" y="256"/>
                  </a:lnTo>
                  <a:lnTo>
                    <a:pt x="11" y="255"/>
                  </a:lnTo>
                  <a:lnTo>
                    <a:pt x="9" y="254"/>
                  </a:lnTo>
                  <a:lnTo>
                    <a:pt x="8" y="254"/>
                  </a:lnTo>
                  <a:lnTo>
                    <a:pt x="8" y="253"/>
                  </a:lnTo>
                  <a:lnTo>
                    <a:pt x="8" y="252"/>
                  </a:lnTo>
                  <a:lnTo>
                    <a:pt x="8" y="251"/>
                  </a:lnTo>
                  <a:lnTo>
                    <a:pt x="8" y="250"/>
                  </a:lnTo>
                  <a:lnTo>
                    <a:pt x="7" y="250"/>
                  </a:lnTo>
                  <a:lnTo>
                    <a:pt x="7" y="249"/>
                  </a:lnTo>
                  <a:lnTo>
                    <a:pt x="7" y="248"/>
                  </a:lnTo>
                  <a:lnTo>
                    <a:pt x="8" y="248"/>
                  </a:lnTo>
                  <a:lnTo>
                    <a:pt x="8" y="247"/>
                  </a:lnTo>
                  <a:lnTo>
                    <a:pt x="8" y="246"/>
                  </a:lnTo>
                  <a:lnTo>
                    <a:pt x="9" y="246"/>
                  </a:lnTo>
                  <a:lnTo>
                    <a:pt x="8" y="246"/>
                  </a:lnTo>
                  <a:lnTo>
                    <a:pt x="8" y="245"/>
                  </a:lnTo>
                  <a:lnTo>
                    <a:pt x="9" y="245"/>
                  </a:lnTo>
                  <a:lnTo>
                    <a:pt x="10" y="245"/>
                  </a:lnTo>
                  <a:lnTo>
                    <a:pt x="10" y="244"/>
                  </a:lnTo>
                  <a:lnTo>
                    <a:pt x="10" y="245"/>
                  </a:lnTo>
                  <a:lnTo>
                    <a:pt x="11" y="244"/>
                  </a:lnTo>
                  <a:lnTo>
                    <a:pt x="11" y="243"/>
                  </a:lnTo>
                  <a:lnTo>
                    <a:pt x="12" y="243"/>
                  </a:lnTo>
                  <a:lnTo>
                    <a:pt x="13" y="243"/>
                  </a:lnTo>
                  <a:lnTo>
                    <a:pt x="13" y="242"/>
                  </a:lnTo>
                  <a:lnTo>
                    <a:pt x="14" y="242"/>
                  </a:lnTo>
                  <a:lnTo>
                    <a:pt x="15" y="242"/>
                  </a:lnTo>
                  <a:lnTo>
                    <a:pt x="16" y="241"/>
                  </a:lnTo>
                  <a:lnTo>
                    <a:pt x="15" y="241"/>
                  </a:lnTo>
                  <a:lnTo>
                    <a:pt x="16" y="240"/>
                  </a:lnTo>
                  <a:lnTo>
                    <a:pt x="16" y="239"/>
                  </a:lnTo>
                  <a:lnTo>
                    <a:pt x="16" y="238"/>
                  </a:lnTo>
                  <a:lnTo>
                    <a:pt x="17" y="238"/>
                  </a:lnTo>
                  <a:lnTo>
                    <a:pt x="17" y="237"/>
                  </a:lnTo>
                  <a:lnTo>
                    <a:pt x="17" y="236"/>
                  </a:lnTo>
                  <a:lnTo>
                    <a:pt x="17" y="235"/>
                  </a:lnTo>
                  <a:lnTo>
                    <a:pt x="18" y="235"/>
                  </a:lnTo>
                  <a:lnTo>
                    <a:pt x="17" y="235"/>
                  </a:lnTo>
                  <a:lnTo>
                    <a:pt x="18" y="235"/>
                  </a:lnTo>
                  <a:lnTo>
                    <a:pt x="18" y="234"/>
                  </a:lnTo>
                  <a:lnTo>
                    <a:pt x="19" y="234"/>
                  </a:lnTo>
                  <a:lnTo>
                    <a:pt x="19" y="233"/>
                  </a:lnTo>
                  <a:lnTo>
                    <a:pt x="28" y="234"/>
                  </a:lnTo>
                  <a:lnTo>
                    <a:pt x="53" y="237"/>
                  </a:lnTo>
                  <a:lnTo>
                    <a:pt x="52" y="236"/>
                  </a:lnTo>
                  <a:lnTo>
                    <a:pt x="53" y="236"/>
                  </a:lnTo>
                  <a:lnTo>
                    <a:pt x="54" y="236"/>
                  </a:lnTo>
                  <a:lnTo>
                    <a:pt x="55" y="236"/>
                  </a:lnTo>
                  <a:lnTo>
                    <a:pt x="56" y="235"/>
                  </a:lnTo>
                  <a:lnTo>
                    <a:pt x="56" y="234"/>
                  </a:lnTo>
                  <a:lnTo>
                    <a:pt x="57" y="234"/>
                  </a:lnTo>
                  <a:lnTo>
                    <a:pt x="57" y="233"/>
                  </a:lnTo>
                  <a:lnTo>
                    <a:pt x="57" y="232"/>
                  </a:lnTo>
                  <a:lnTo>
                    <a:pt x="58" y="232"/>
                  </a:lnTo>
                  <a:lnTo>
                    <a:pt x="58" y="231"/>
                  </a:lnTo>
                  <a:lnTo>
                    <a:pt x="59" y="230"/>
                  </a:lnTo>
                  <a:lnTo>
                    <a:pt x="59" y="229"/>
                  </a:lnTo>
                  <a:lnTo>
                    <a:pt x="60" y="229"/>
                  </a:lnTo>
                  <a:lnTo>
                    <a:pt x="60" y="228"/>
                  </a:lnTo>
                  <a:lnTo>
                    <a:pt x="60" y="227"/>
                  </a:lnTo>
                  <a:lnTo>
                    <a:pt x="60" y="226"/>
                  </a:lnTo>
                  <a:lnTo>
                    <a:pt x="60" y="225"/>
                  </a:lnTo>
                  <a:lnTo>
                    <a:pt x="61" y="225"/>
                  </a:lnTo>
                  <a:lnTo>
                    <a:pt x="61" y="224"/>
                  </a:lnTo>
                  <a:lnTo>
                    <a:pt x="62" y="224"/>
                  </a:lnTo>
                  <a:lnTo>
                    <a:pt x="62" y="223"/>
                  </a:lnTo>
                  <a:lnTo>
                    <a:pt x="62" y="222"/>
                  </a:lnTo>
                  <a:lnTo>
                    <a:pt x="63" y="222"/>
                  </a:lnTo>
                  <a:lnTo>
                    <a:pt x="63" y="221"/>
                  </a:lnTo>
                  <a:lnTo>
                    <a:pt x="64" y="220"/>
                  </a:lnTo>
                  <a:lnTo>
                    <a:pt x="64" y="219"/>
                  </a:lnTo>
                  <a:lnTo>
                    <a:pt x="64" y="218"/>
                  </a:lnTo>
                  <a:lnTo>
                    <a:pt x="65" y="218"/>
                  </a:lnTo>
                  <a:lnTo>
                    <a:pt x="65" y="217"/>
                  </a:lnTo>
                  <a:lnTo>
                    <a:pt x="65" y="216"/>
                  </a:lnTo>
                  <a:lnTo>
                    <a:pt x="64" y="214"/>
                  </a:lnTo>
                  <a:lnTo>
                    <a:pt x="65" y="213"/>
                  </a:lnTo>
                  <a:lnTo>
                    <a:pt x="66" y="211"/>
                  </a:lnTo>
                  <a:lnTo>
                    <a:pt x="66" y="209"/>
                  </a:lnTo>
                  <a:lnTo>
                    <a:pt x="67" y="209"/>
                  </a:lnTo>
                  <a:lnTo>
                    <a:pt x="68" y="210"/>
                  </a:lnTo>
                  <a:lnTo>
                    <a:pt x="69" y="210"/>
                  </a:lnTo>
                  <a:lnTo>
                    <a:pt x="70" y="210"/>
                  </a:lnTo>
                  <a:lnTo>
                    <a:pt x="71" y="209"/>
                  </a:lnTo>
                  <a:lnTo>
                    <a:pt x="72" y="210"/>
                  </a:lnTo>
                  <a:lnTo>
                    <a:pt x="73" y="210"/>
                  </a:lnTo>
                  <a:lnTo>
                    <a:pt x="73" y="209"/>
                  </a:lnTo>
                  <a:lnTo>
                    <a:pt x="74" y="208"/>
                  </a:lnTo>
                  <a:lnTo>
                    <a:pt x="74" y="207"/>
                  </a:lnTo>
                  <a:lnTo>
                    <a:pt x="75" y="207"/>
                  </a:lnTo>
                  <a:lnTo>
                    <a:pt x="76" y="207"/>
                  </a:lnTo>
                  <a:lnTo>
                    <a:pt x="78" y="206"/>
                  </a:lnTo>
                  <a:lnTo>
                    <a:pt x="79" y="206"/>
                  </a:lnTo>
                  <a:lnTo>
                    <a:pt x="79" y="205"/>
                  </a:lnTo>
                  <a:lnTo>
                    <a:pt x="79" y="203"/>
                  </a:lnTo>
                  <a:lnTo>
                    <a:pt x="79" y="202"/>
                  </a:lnTo>
                  <a:lnTo>
                    <a:pt x="79" y="201"/>
                  </a:lnTo>
                  <a:lnTo>
                    <a:pt x="80" y="201"/>
                  </a:lnTo>
                  <a:lnTo>
                    <a:pt x="80" y="200"/>
                  </a:lnTo>
                  <a:lnTo>
                    <a:pt x="79" y="199"/>
                  </a:lnTo>
                  <a:lnTo>
                    <a:pt x="80" y="199"/>
                  </a:lnTo>
                  <a:lnTo>
                    <a:pt x="81" y="198"/>
                  </a:lnTo>
                  <a:lnTo>
                    <a:pt x="81" y="197"/>
                  </a:lnTo>
                  <a:lnTo>
                    <a:pt x="82" y="197"/>
                  </a:lnTo>
                  <a:lnTo>
                    <a:pt x="81" y="196"/>
                  </a:lnTo>
                  <a:lnTo>
                    <a:pt x="82" y="195"/>
                  </a:lnTo>
                  <a:lnTo>
                    <a:pt x="81" y="195"/>
                  </a:lnTo>
                  <a:lnTo>
                    <a:pt x="81" y="194"/>
                  </a:lnTo>
                  <a:lnTo>
                    <a:pt x="81" y="193"/>
                  </a:lnTo>
                  <a:lnTo>
                    <a:pt x="80" y="192"/>
                  </a:lnTo>
                  <a:lnTo>
                    <a:pt x="80" y="190"/>
                  </a:lnTo>
                  <a:lnTo>
                    <a:pt x="81" y="190"/>
                  </a:lnTo>
                  <a:lnTo>
                    <a:pt x="81" y="189"/>
                  </a:lnTo>
                  <a:lnTo>
                    <a:pt x="81" y="188"/>
                  </a:lnTo>
                  <a:lnTo>
                    <a:pt x="82" y="187"/>
                  </a:lnTo>
                  <a:lnTo>
                    <a:pt x="81" y="186"/>
                  </a:lnTo>
                  <a:lnTo>
                    <a:pt x="82" y="185"/>
                  </a:lnTo>
                  <a:lnTo>
                    <a:pt x="82" y="184"/>
                  </a:lnTo>
                  <a:lnTo>
                    <a:pt x="83" y="183"/>
                  </a:lnTo>
                  <a:lnTo>
                    <a:pt x="83" y="182"/>
                  </a:lnTo>
                  <a:lnTo>
                    <a:pt x="84" y="182"/>
                  </a:lnTo>
                  <a:lnTo>
                    <a:pt x="85" y="182"/>
                  </a:lnTo>
                  <a:lnTo>
                    <a:pt x="86" y="182"/>
                  </a:lnTo>
                  <a:lnTo>
                    <a:pt x="86" y="181"/>
                  </a:lnTo>
                  <a:lnTo>
                    <a:pt x="87" y="180"/>
                  </a:lnTo>
                  <a:lnTo>
                    <a:pt x="88" y="180"/>
                  </a:lnTo>
                  <a:lnTo>
                    <a:pt x="89" y="180"/>
                  </a:lnTo>
                  <a:lnTo>
                    <a:pt x="89" y="179"/>
                  </a:lnTo>
                  <a:lnTo>
                    <a:pt x="90" y="178"/>
                  </a:lnTo>
                  <a:lnTo>
                    <a:pt x="90" y="177"/>
                  </a:lnTo>
                  <a:lnTo>
                    <a:pt x="90" y="176"/>
                  </a:lnTo>
                  <a:lnTo>
                    <a:pt x="91" y="176"/>
                  </a:lnTo>
                  <a:lnTo>
                    <a:pt x="91" y="175"/>
                  </a:lnTo>
                  <a:lnTo>
                    <a:pt x="92" y="175"/>
                  </a:lnTo>
                  <a:lnTo>
                    <a:pt x="92" y="176"/>
                  </a:lnTo>
                  <a:lnTo>
                    <a:pt x="93" y="176"/>
                  </a:lnTo>
                  <a:lnTo>
                    <a:pt x="93" y="174"/>
                  </a:lnTo>
                  <a:lnTo>
                    <a:pt x="95" y="175"/>
                  </a:lnTo>
                  <a:lnTo>
                    <a:pt x="95" y="174"/>
                  </a:lnTo>
                  <a:lnTo>
                    <a:pt x="96" y="173"/>
                  </a:lnTo>
                  <a:lnTo>
                    <a:pt x="97" y="173"/>
                  </a:lnTo>
                  <a:lnTo>
                    <a:pt x="97" y="172"/>
                  </a:lnTo>
                  <a:lnTo>
                    <a:pt x="97" y="171"/>
                  </a:lnTo>
                  <a:lnTo>
                    <a:pt x="97" y="170"/>
                  </a:lnTo>
                  <a:lnTo>
                    <a:pt x="96" y="170"/>
                  </a:lnTo>
                  <a:lnTo>
                    <a:pt x="97" y="168"/>
                  </a:lnTo>
                  <a:lnTo>
                    <a:pt x="97" y="167"/>
                  </a:lnTo>
                  <a:lnTo>
                    <a:pt x="96" y="166"/>
                  </a:lnTo>
                  <a:lnTo>
                    <a:pt x="97" y="165"/>
                  </a:lnTo>
                  <a:lnTo>
                    <a:pt x="97" y="164"/>
                  </a:lnTo>
                  <a:lnTo>
                    <a:pt x="98" y="165"/>
                  </a:lnTo>
                  <a:lnTo>
                    <a:pt x="99" y="166"/>
                  </a:lnTo>
                  <a:lnTo>
                    <a:pt x="100" y="167"/>
                  </a:lnTo>
                  <a:lnTo>
                    <a:pt x="101" y="167"/>
                  </a:lnTo>
                  <a:lnTo>
                    <a:pt x="102" y="167"/>
                  </a:lnTo>
                  <a:lnTo>
                    <a:pt x="103" y="167"/>
                  </a:lnTo>
                  <a:lnTo>
                    <a:pt x="104" y="167"/>
                  </a:lnTo>
                  <a:lnTo>
                    <a:pt x="104" y="166"/>
                  </a:lnTo>
                  <a:lnTo>
                    <a:pt x="105" y="165"/>
                  </a:lnTo>
                  <a:lnTo>
                    <a:pt x="106" y="164"/>
                  </a:lnTo>
                  <a:lnTo>
                    <a:pt x="107" y="164"/>
                  </a:lnTo>
                  <a:lnTo>
                    <a:pt x="107" y="163"/>
                  </a:lnTo>
                  <a:lnTo>
                    <a:pt x="106" y="161"/>
                  </a:lnTo>
                  <a:lnTo>
                    <a:pt x="106" y="160"/>
                  </a:lnTo>
                  <a:lnTo>
                    <a:pt x="106" y="159"/>
                  </a:lnTo>
                  <a:lnTo>
                    <a:pt x="105" y="159"/>
                  </a:lnTo>
                  <a:lnTo>
                    <a:pt x="106" y="159"/>
                  </a:lnTo>
                  <a:lnTo>
                    <a:pt x="106" y="158"/>
                  </a:lnTo>
                  <a:lnTo>
                    <a:pt x="106" y="157"/>
                  </a:lnTo>
                  <a:lnTo>
                    <a:pt x="107" y="157"/>
                  </a:lnTo>
                  <a:lnTo>
                    <a:pt x="107" y="156"/>
                  </a:lnTo>
                  <a:lnTo>
                    <a:pt x="108" y="155"/>
                  </a:lnTo>
                  <a:lnTo>
                    <a:pt x="109" y="155"/>
                  </a:lnTo>
                  <a:lnTo>
                    <a:pt x="110" y="155"/>
                  </a:lnTo>
                  <a:lnTo>
                    <a:pt x="110" y="154"/>
                  </a:lnTo>
                  <a:lnTo>
                    <a:pt x="110" y="153"/>
                  </a:lnTo>
                  <a:lnTo>
                    <a:pt x="110" y="152"/>
                  </a:lnTo>
                  <a:lnTo>
                    <a:pt x="109" y="152"/>
                  </a:lnTo>
                  <a:lnTo>
                    <a:pt x="109" y="151"/>
                  </a:lnTo>
                  <a:lnTo>
                    <a:pt x="110" y="150"/>
                  </a:lnTo>
                  <a:lnTo>
                    <a:pt x="110" y="149"/>
                  </a:lnTo>
                  <a:lnTo>
                    <a:pt x="111" y="149"/>
                  </a:lnTo>
                  <a:lnTo>
                    <a:pt x="111" y="148"/>
                  </a:lnTo>
                  <a:lnTo>
                    <a:pt x="112" y="148"/>
                  </a:lnTo>
                  <a:lnTo>
                    <a:pt x="112" y="147"/>
                  </a:lnTo>
                  <a:lnTo>
                    <a:pt x="113" y="147"/>
                  </a:lnTo>
                  <a:lnTo>
                    <a:pt x="113" y="146"/>
                  </a:lnTo>
                  <a:lnTo>
                    <a:pt x="112" y="146"/>
                  </a:lnTo>
                  <a:lnTo>
                    <a:pt x="111" y="146"/>
                  </a:lnTo>
                  <a:lnTo>
                    <a:pt x="110" y="146"/>
                  </a:lnTo>
                  <a:lnTo>
                    <a:pt x="110" y="145"/>
                  </a:lnTo>
                  <a:lnTo>
                    <a:pt x="111" y="145"/>
                  </a:lnTo>
                  <a:lnTo>
                    <a:pt x="111" y="144"/>
                  </a:lnTo>
                  <a:lnTo>
                    <a:pt x="110" y="144"/>
                  </a:lnTo>
                  <a:lnTo>
                    <a:pt x="109" y="143"/>
                  </a:lnTo>
                  <a:lnTo>
                    <a:pt x="110" y="143"/>
                  </a:lnTo>
                  <a:lnTo>
                    <a:pt x="111" y="143"/>
                  </a:lnTo>
                  <a:lnTo>
                    <a:pt x="112" y="143"/>
                  </a:lnTo>
                  <a:lnTo>
                    <a:pt x="113" y="142"/>
                  </a:lnTo>
                  <a:lnTo>
                    <a:pt x="112" y="141"/>
                  </a:lnTo>
                  <a:lnTo>
                    <a:pt x="111" y="140"/>
                  </a:lnTo>
                  <a:lnTo>
                    <a:pt x="110" y="140"/>
                  </a:lnTo>
                  <a:lnTo>
                    <a:pt x="111" y="140"/>
                  </a:lnTo>
                  <a:lnTo>
                    <a:pt x="111" y="139"/>
                  </a:lnTo>
                  <a:lnTo>
                    <a:pt x="110" y="139"/>
                  </a:lnTo>
                  <a:lnTo>
                    <a:pt x="110" y="138"/>
                  </a:lnTo>
                  <a:lnTo>
                    <a:pt x="111" y="138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2" y="136"/>
                  </a:lnTo>
                  <a:lnTo>
                    <a:pt x="113" y="136"/>
                  </a:lnTo>
                  <a:lnTo>
                    <a:pt x="113" y="135"/>
                  </a:lnTo>
                  <a:lnTo>
                    <a:pt x="112" y="135"/>
                  </a:lnTo>
                  <a:lnTo>
                    <a:pt x="112" y="134"/>
                  </a:lnTo>
                  <a:lnTo>
                    <a:pt x="112" y="133"/>
                  </a:lnTo>
                  <a:lnTo>
                    <a:pt x="111" y="133"/>
                  </a:lnTo>
                  <a:lnTo>
                    <a:pt x="111" y="132"/>
                  </a:lnTo>
                  <a:lnTo>
                    <a:pt x="111" y="131"/>
                  </a:lnTo>
                  <a:lnTo>
                    <a:pt x="111" y="130"/>
                  </a:lnTo>
                  <a:lnTo>
                    <a:pt x="110" y="130"/>
                  </a:lnTo>
                  <a:lnTo>
                    <a:pt x="111" y="130"/>
                  </a:lnTo>
                  <a:lnTo>
                    <a:pt x="111" y="129"/>
                  </a:lnTo>
                  <a:lnTo>
                    <a:pt x="110" y="129"/>
                  </a:lnTo>
                  <a:lnTo>
                    <a:pt x="109" y="129"/>
                  </a:lnTo>
                  <a:lnTo>
                    <a:pt x="109" y="128"/>
                  </a:lnTo>
                  <a:lnTo>
                    <a:pt x="110" y="128"/>
                  </a:lnTo>
                  <a:lnTo>
                    <a:pt x="110" y="127"/>
                  </a:lnTo>
                  <a:lnTo>
                    <a:pt x="110" y="126"/>
                  </a:lnTo>
                  <a:lnTo>
                    <a:pt x="109" y="126"/>
                  </a:lnTo>
                  <a:lnTo>
                    <a:pt x="108" y="125"/>
                  </a:lnTo>
                  <a:lnTo>
                    <a:pt x="108" y="124"/>
                  </a:lnTo>
                  <a:lnTo>
                    <a:pt x="107" y="124"/>
                  </a:lnTo>
                  <a:lnTo>
                    <a:pt x="106" y="124"/>
                  </a:lnTo>
                  <a:lnTo>
                    <a:pt x="105" y="123"/>
                  </a:lnTo>
                  <a:lnTo>
                    <a:pt x="106" y="122"/>
                  </a:lnTo>
                  <a:lnTo>
                    <a:pt x="105" y="123"/>
                  </a:lnTo>
                  <a:lnTo>
                    <a:pt x="105" y="122"/>
                  </a:lnTo>
                  <a:lnTo>
                    <a:pt x="105" y="121"/>
                  </a:lnTo>
                  <a:lnTo>
                    <a:pt x="104" y="121"/>
                  </a:lnTo>
                  <a:lnTo>
                    <a:pt x="103" y="121"/>
                  </a:lnTo>
                  <a:lnTo>
                    <a:pt x="103" y="120"/>
                  </a:lnTo>
                  <a:lnTo>
                    <a:pt x="102" y="120"/>
                  </a:lnTo>
                  <a:lnTo>
                    <a:pt x="101" y="120"/>
                  </a:lnTo>
                  <a:lnTo>
                    <a:pt x="101" y="119"/>
                  </a:lnTo>
                  <a:lnTo>
                    <a:pt x="101" y="118"/>
                  </a:lnTo>
                  <a:lnTo>
                    <a:pt x="100" y="118"/>
                  </a:lnTo>
                  <a:lnTo>
                    <a:pt x="100" y="117"/>
                  </a:lnTo>
                  <a:lnTo>
                    <a:pt x="101" y="117"/>
                  </a:lnTo>
                  <a:lnTo>
                    <a:pt x="101" y="116"/>
                  </a:lnTo>
                  <a:lnTo>
                    <a:pt x="100" y="116"/>
                  </a:lnTo>
                  <a:lnTo>
                    <a:pt x="100" y="115"/>
                  </a:lnTo>
                  <a:lnTo>
                    <a:pt x="101" y="114"/>
                  </a:lnTo>
                  <a:lnTo>
                    <a:pt x="101" y="113"/>
                  </a:lnTo>
                  <a:lnTo>
                    <a:pt x="102" y="113"/>
                  </a:lnTo>
                  <a:lnTo>
                    <a:pt x="104" y="112"/>
                  </a:lnTo>
                  <a:lnTo>
                    <a:pt x="105" y="111"/>
                  </a:lnTo>
                  <a:lnTo>
                    <a:pt x="106" y="110"/>
                  </a:lnTo>
                  <a:lnTo>
                    <a:pt x="105" y="110"/>
                  </a:lnTo>
                  <a:lnTo>
                    <a:pt x="104" y="110"/>
                  </a:lnTo>
                  <a:lnTo>
                    <a:pt x="103" y="110"/>
                  </a:lnTo>
                  <a:lnTo>
                    <a:pt x="102" y="110"/>
                  </a:lnTo>
                  <a:lnTo>
                    <a:pt x="103" y="109"/>
                  </a:lnTo>
                  <a:lnTo>
                    <a:pt x="102" y="109"/>
                  </a:lnTo>
                  <a:lnTo>
                    <a:pt x="101" y="108"/>
                  </a:lnTo>
                  <a:lnTo>
                    <a:pt x="101" y="107"/>
                  </a:lnTo>
                  <a:lnTo>
                    <a:pt x="102" y="106"/>
                  </a:lnTo>
                  <a:lnTo>
                    <a:pt x="101" y="106"/>
                  </a:lnTo>
                  <a:lnTo>
                    <a:pt x="100" y="106"/>
                  </a:lnTo>
                  <a:lnTo>
                    <a:pt x="100" y="107"/>
                  </a:lnTo>
                  <a:lnTo>
                    <a:pt x="100" y="106"/>
                  </a:lnTo>
                  <a:lnTo>
                    <a:pt x="100" y="105"/>
                  </a:lnTo>
                  <a:lnTo>
                    <a:pt x="99" y="105"/>
                  </a:lnTo>
                  <a:lnTo>
                    <a:pt x="98" y="105"/>
                  </a:lnTo>
                  <a:lnTo>
                    <a:pt x="98" y="104"/>
                  </a:lnTo>
                  <a:lnTo>
                    <a:pt x="97" y="103"/>
                  </a:lnTo>
                  <a:lnTo>
                    <a:pt x="96" y="103"/>
                  </a:lnTo>
                  <a:lnTo>
                    <a:pt x="97" y="103"/>
                  </a:lnTo>
                  <a:lnTo>
                    <a:pt x="97" y="102"/>
                  </a:lnTo>
                  <a:lnTo>
                    <a:pt x="96" y="102"/>
                  </a:lnTo>
                  <a:lnTo>
                    <a:pt x="96" y="101"/>
                  </a:lnTo>
                  <a:lnTo>
                    <a:pt x="96" y="100"/>
                  </a:lnTo>
                  <a:lnTo>
                    <a:pt x="95" y="100"/>
                  </a:lnTo>
                  <a:lnTo>
                    <a:pt x="95" y="99"/>
                  </a:lnTo>
                  <a:lnTo>
                    <a:pt x="94" y="99"/>
                  </a:lnTo>
                  <a:lnTo>
                    <a:pt x="93" y="99"/>
                  </a:lnTo>
                  <a:lnTo>
                    <a:pt x="93" y="98"/>
                  </a:lnTo>
                  <a:lnTo>
                    <a:pt x="93" y="97"/>
                  </a:lnTo>
                  <a:lnTo>
                    <a:pt x="93" y="96"/>
                  </a:lnTo>
                  <a:lnTo>
                    <a:pt x="91" y="96"/>
                  </a:lnTo>
                  <a:lnTo>
                    <a:pt x="90" y="96"/>
                  </a:lnTo>
                  <a:lnTo>
                    <a:pt x="89" y="96"/>
                  </a:lnTo>
                  <a:lnTo>
                    <a:pt x="88" y="95"/>
                  </a:lnTo>
                  <a:lnTo>
                    <a:pt x="88" y="96"/>
                  </a:lnTo>
                  <a:lnTo>
                    <a:pt x="88" y="97"/>
                  </a:lnTo>
                  <a:lnTo>
                    <a:pt x="87" y="97"/>
                  </a:lnTo>
                  <a:lnTo>
                    <a:pt x="87" y="96"/>
                  </a:lnTo>
                  <a:lnTo>
                    <a:pt x="86" y="95"/>
                  </a:lnTo>
                  <a:lnTo>
                    <a:pt x="85" y="95"/>
                  </a:lnTo>
                  <a:lnTo>
                    <a:pt x="85" y="94"/>
                  </a:lnTo>
                  <a:lnTo>
                    <a:pt x="85" y="93"/>
                  </a:lnTo>
                  <a:lnTo>
                    <a:pt x="86" y="93"/>
                  </a:lnTo>
                  <a:lnTo>
                    <a:pt x="85" y="92"/>
                  </a:lnTo>
                  <a:lnTo>
                    <a:pt x="85" y="91"/>
                  </a:lnTo>
                  <a:lnTo>
                    <a:pt x="86" y="91"/>
                  </a:lnTo>
                  <a:lnTo>
                    <a:pt x="86" y="90"/>
                  </a:lnTo>
                  <a:lnTo>
                    <a:pt x="87" y="89"/>
                  </a:lnTo>
                  <a:lnTo>
                    <a:pt x="95" y="90"/>
                  </a:lnTo>
                  <a:lnTo>
                    <a:pt x="96" y="90"/>
                  </a:lnTo>
                  <a:lnTo>
                    <a:pt x="97" y="91"/>
                  </a:lnTo>
                  <a:lnTo>
                    <a:pt x="98" y="91"/>
                  </a:lnTo>
                  <a:lnTo>
                    <a:pt x="98" y="92"/>
                  </a:lnTo>
                  <a:lnTo>
                    <a:pt x="98" y="93"/>
                  </a:lnTo>
                  <a:lnTo>
                    <a:pt x="98" y="94"/>
                  </a:lnTo>
                  <a:lnTo>
                    <a:pt x="98" y="95"/>
                  </a:lnTo>
                  <a:lnTo>
                    <a:pt x="99" y="95"/>
                  </a:lnTo>
                  <a:lnTo>
                    <a:pt x="101" y="95"/>
                  </a:lnTo>
                  <a:lnTo>
                    <a:pt x="107" y="95"/>
                  </a:lnTo>
                  <a:lnTo>
                    <a:pt x="113" y="96"/>
                  </a:lnTo>
                  <a:lnTo>
                    <a:pt x="114" y="96"/>
                  </a:lnTo>
                  <a:lnTo>
                    <a:pt x="114" y="95"/>
                  </a:lnTo>
                  <a:lnTo>
                    <a:pt x="115" y="95"/>
                  </a:lnTo>
                  <a:lnTo>
                    <a:pt x="115" y="96"/>
                  </a:lnTo>
                  <a:lnTo>
                    <a:pt x="116" y="95"/>
                  </a:lnTo>
                  <a:lnTo>
                    <a:pt x="117" y="95"/>
                  </a:lnTo>
                  <a:lnTo>
                    <a:pt x="117" y="94"/>
                  </a:lnTo>
                  <a:lnTo>
                    <a:pt x="118" y="94"/>
                  </a:lnTo>
                  <a:lnTo>
                    <a:pt x="117" y="93"/>
                  </a:lnTo>
                  <a:lnTo>
                    <a:pt x="117" y="92"/>
                  </a:lnTo>
                  <a:lnTo>
                    <a:pt x="117" y="91"/>
                  </a:lnTo>
                  <a:lnTo>
                    <a:pt x="117" y="90"/>
                  </a:lnTo>
                  <a:lnTo>
                    <a:pt x="116" y="90"/>
                  </a:lnTo>
                  <a:lnTo>
                    <a:pt x="116" y="89"/>
                  </a:lnTo>
                  <a:lnTo>
                    <a:pt x="116" y="85"/>
                  </a:lnTo>
                  <a:lnTo>
                    <a:pt x="117" y="81"/>
                  </a:lnTo>
                  <a:lnTo>
                    <a:pt x="117" y="80"/>
                  </a:lnTo>
                  <a:lnTo>
                    <a:pt x="116" y="80"/>
                  </a:lnTo>
                  <a:lnTo>
                    <a:pt x="116" y="79"/>
                  </a:lnTo>
                  <a:lnTo>
                    <a:pt x="115" y="80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3" y="79"/>
                  </a:lnTo>
                  <a:lnTo>
                    <a:pt x="112" y="79"/>
                  </a:lnTo>
                  <a:lnTo>
                    <a:pt x="112" y="78"/>
                  </a:lnTo>
                  <a:lnTo>
                    <a:pt x="111" y="77"/>
                  </a:lnTo>
                  <a:lnTo>
                    <a:pt x="110" y="76"/>
                  </a:lnTo>
                  <a:lnTo>
                    <a:pt x="109" y="76"/>
                  </a:lnTo>
                  <a:lnTo>
                    <a:pt x="108" y="76"/>
                  </a:lnTo>
                  <a:lnTo>
                    <a:pt x="108" y="75"/>
                  </a:lnTo>
                  <a:lnTo>
                    <a:pt x="109" y="75"/>
                  </a:lnTo>
                  <a:lnTo>
                    <a:pt x="108" y="75"/>
                  </a:lnTo>
                  <a:lnTo>
                    <a:pt x="107" y="75"/>
                  </a:lnTo>
                  <a:lnTo>
                    <a:pt x="107" y="74"/>
                  </a:lnTo>
                  <a:lnTo>
                    <a:pt x="107" y="73"/>
                  </a:lnTo>
                  <a:lnTo>
                    <a:pt x="106" y="73"/>
                  </a:lnTo>
                  <a:lnTo>
                    <a:pt x="107" y="73"/>
                  </a:lnTo>
                  <a:lnTo>
                    <a:pt x="108" y="72"/>
                  </a:lnTo>
                  <a:lnTo>
                    <a:pt x="108" y="71"/>
                  </a:lnTo>
                  <a:lnTo>
                    <a:pt x="109" y="71"/>
                  </a:lnTo>
                  <a:lnTo>
                    <a:pt x="108" y="71"/>
                  </a:lnTo>
                  <a:lnTo>
                    <a:pt x="108" y="70"/>
                  </a:lnTo>
                  <a:lnTo>
                    <a:pt x="110" y="62"/>
                  </a:lnTo>
                  <a:lnTo>
                    <a:pt x="112" y="57"/>
                  </a:lnTo>
                  <a:lnTo>
                    <a:pt x="112" y="56"/>
                  </a:lnTo>
                  <a:lnTo>
                    <a:pt x="112" y="55"/>
                  </a:lnTo>
                  <a:lnTo>
                    <a:pt x="111" y="55"/>
                  </a:lnTo>
                  <a:lnTo>
                    <a:pt x="96" y="52"/>
                  </a:lnTo>
                  <a:lnTo>
                    <a:pt x="96" y="51"/>
                  </a:lnTo>
                  <a:lnTo>
                    <a:pt x="96" y="50"/>
                  </a:lnTo>
                  <a:lnTo>
                    <a:pt x="98" y="49"/>
                  </a:lnTo>
                  <a:lnTo>
                    <a:pt x="99" y="49"/>
                  </a:lnTo>
                  <a:lnTo>
                    <a:pt x="100" y="49"/>
                  </a:lnTo>
                  <a:lnTo>
                    <a:pt x="100" y="48"/>
                  </a:lnTo>
                  <a:lnTo>
                    <a:pt x="99" y="48"/>
                  </a:lnTo>
                  <a:lnTo>
                    <a:pt x="98" y="47"/>
                  </a:lnTo>
                  <a:lnTo>
                    <a:pt x="98" y="46"/>
                  </a:lnTo>
                  <a:lnTo>
                    <a:pt x="99" y="45"/>
                  </a:lnTo>
                  <a:lnTo>
                    <a:pt x="100" y="45"/>
                  </a:lnTo>
                  <a:lnTo>
                    <a:pt x="100" y="44"/>
                  </a:lnTo>
                  <a:lnTo>
                    <a:pt x="100" y="43"/>
                  </a:lnTo>
                  <a:lnTo>
                    <a:pt x="100" y="42"/>
                  </a:lnTo>
                  <a:lnTo>
                    <a:pt x="100" y="41"/>
                  </a:lnTo>
                  <a:lnTo>
                    <a:pt x="100" y="40"/>
                  </a:lnTo>
                  <a:lnTo>
                    <a:pt x="100" y="39"/>
                  </a:lnTo>
                  <a:lnTo>
                    <a:pt x="100" y="38"/>
                  </a:lnTo>
                  <a:lnTo>
                    <a:pt x="100" y="37"/>
                  </a:lnTo>
                  <a:lnTo>
                    <a:pt x="101" y="37"/>
                  </a:lnTo>
                  <a:lnTo>
                    <a:pt x="101" y="36"/>
                  </a:lnTo>
                  <a:lnTo>
                    <a:pt x="102" y="35"/>
                  </a:lnTo>
                  <a:lnTo>
                    <a:pt x="103" y="35"/>
                  </a:lnTo>
                  <a:lnTo>
                    <a:pt x="104" y="34"/>
                  </a:lnTo>
                  <a:lnTo>
                    <a:pt x="105" y="33"/>
                  </a:lnTo>
                  <a:lnTo>
                    <a:pt x="106" y="33"/>
                  </a:lnTo>
                  <a:lnTo>
                    <a:pt x="106" y="32"/>
                  </a:lnTo>
                  <a:lnTo>
                    <a:pt x="106" y="31"/>
                  </a:lnTo>
                  <a:lnTo>
                    <a:pt x="106" y="30"/>
                  </a:lnTo>
                  <a:lnTo>
                    <a:pt x="107" y="30"/>
                  </a:lnTo>
                  <a:lnTo>
                    <a:pt x="107" y="29"/>
                  </a:lnTo>
                  <a:lnTo>
                    <a:pt x="106" y="29"/>
                  </a:lnTo>
                  <a:lnTo>
                    <a:pt x="106" y="28"/>
                  </a:lnTo>
                  <a:lnTo>
                    <a:pt x="107" y="28"/>
                  </a:lnTo>
                  <a:lnTo>
                    <a:pt x="107" y="27"/>
                  </a:lnTo>
                  <a:lnTo>
                    <a:pt x="107" y="26"/>
                  </a:lnTo>
                  <a:lnTo>
                    <a:pt x="108" y="26"/>
                  </a:lnTo>
                  <a:lnTo>
                    <a:pt x="109" y="25"/>
                  </a:lnTo>
                  <a:lnTo>
                    <a:pt x="110" y="25"/>
                  </a:lnTo>
                  <a:lnTo>
                    <a:pt x="111" y="25"/>
                  </a:lnTo>
                  <a:lnTo>
                    <a:pt x="112" y="24"/>
                  </a:lnTo>
                  <a:lnTo>
                    <a:pt x="111" y="24"/>
                  </a:lnTo>
                  <a:lnTo>
                    <a:pt x="112" y="24"/>
                  </a:lnTo>
                  <a:lnTo>
                    <a:pt x="112" y="23"/>
                  </a:lnTo>
                  <a:lnTo>
                    <a:pt x="112" y="24"/>
                  </a:lnTo>
                  <a:lnTo>
                    <a:pt x="112" y="23"/>
                  </a:lnTo>
                  <a:lnTo>
                    <a:pt x="113" y="23"/>
                  </a:lnTo>
                  <a:lnTo>
                    <a:pt x="114" y="23"/>
                  </a:lnTo>
                  <a:lnTo>
                    <a:pt x="113" y="24"/>
                  </a:lnTo>
                  <a:lnTo>
                    <a:pt x="114" y="24"/>
                  </a:lnTo>
                  <a:lnTo>
                    <a:pt x="114" y="23"/>
                  </a:lnTo>
                  <a:lnTo>
                    <a:pt x="115" y="23"/>
                  </a:lnTo>
                  <a:lnTo>
                    <a:pt x="115" y="24"/>
                  </a:lnTo>
                  <a:lnTo>
                    <a:pt x="116" y="24"/>
                  </a:lnTo>
                  <a:lnTo>
                    <a:pt x="117" y="24"/>
                  </a:lnTo>
                  <a:lnTo>
                    <a:pt x="118" y="24"/>
                  </a:lnTo>
                  <a:lnTo>
                    <a:pt x="118" y="25"/>
                  </a:lnTo>
                  <a:lnTo>
                    <a:pt x="118" y="24"/>
                  </a:lnTo>
                  <a:lnTo>
                    <a:pt x="118" y="23"/>
                  </a:lnTo>
                  <a:lnTo>
                    <a:pt x="118" y="22"/>
                  </a:lnTo>
                  <a:lnTo>
                    <a:pt x="119" y="22"/>
                  </a:lnTo>
                  <a:lnTo>
                    <a:pt x="120" y="22"/>
                  </a:lnTo>
                  <a:lnTo>
                    <a:pt x="121" y="23"/>
                  </a:lnTo>
                  <a:lnTo>
                    <a:pt x="122" y="23"/>
                  </a:lnTo>
                  <a:lnTo>
                    <a:pt x="122" y="22"/>
                  </a:lnTo>
                  <a:lnTo>
                    <a:pt x="122" y="21"/>
                  </a:lnTo>
                  <a:lnTo>
                    <a:pt x="123" y="21"/>
                  </a:lnTo>
                  <a:lnTo>
                    <a:pt x="123" y="22"/>
                  </a:lnTo>
                  <a:lnTo>
                    <a:pt x="124" y="22"/>
                  </a:lnTo>
                  <a:lnTo>
                    <a:pt x="125" y="21"/>
                  </a:lnTo>
                  <a:lnTo>
                    <a:pt x="126" y="20"/>
                  </a:lnTo>
                  <a:lnTo>
                    <a:pt x="127" y="20"/>
                  </a:lnTo>
                  <a:lnTo>
                    <a:pt x="127" y="19"/>
                  </a:lnTo>
                  <a:lnTo>
                    <a:pt x="128" y="19"/>
                  </a:lnTo>
                  <a:lnTo>
                    <a:pt x="128" y="20"/>
                  </a:lnTo>
                  <a:lnTo>
                    <a:pt x="128" y="21"/>
                  </a:lnTo>
                  <a:lnTo>
                    <a:pt x="129" y="21"/>
                  </a:lnTo>
                  <a:lnTo>
                    <a:pt x="130" y="21"/>
                  </a:lnTo>
                  <a:lnTo>
                    <a:pt x="130" y="22"/>
                  </a:lnTo>
                  <a:lnTo>
                    <a:pt x="131" y="23"/>
                  </a:lnTo>
                  <a:lnTo>
                    <a:pt x="132" y="24"/>
                  </a:lnTo>
                  <a:lnTo>
                    <a:pt x="133" y="24"/>
                  </a:lnTo>
                  <a:lnTo>
                    <a:pt x="134" y="24"/>
                  </a:lnTo>
                  <a:lnTo>
                    <a:pt x="135" y="24"/>
                  </a:lnTo>
                  <a:lnTo>
                    <a:pt x="136" y="25"/>
                  </a:lnTo>
                  <a:lnTo>
                    <a:pt x="137" y="25"/>
                  </a:lnTo>
                  <a:lnTo>
                    <a:pt x="137" y="26"/>
                  </a:lnTo>
                  <a:lnTo>
                    <a:pt x="138" y="26"/>
                  </a:lnTo>
                  <a:lnTo>
                    <a:pt x="139" y="26"/>
                  </a:lnTo>
                  <a:lnTo>
                    <a:pt x="140" y="26"/>
                  </a:lnTo>
                  <a:lnTo>
                    <a:pt x="140" y="25"/>
                  </a:lnTo>
                  <a:lnTo>
                    <a:pt x="140" y="24"/>
                  </a:lnTo>
                  <a:lnTo>
                    <a:pt x="140" y="23"/>
                  </a:lnTo>
                  <a:lnTo>
                    <a:pt x="140" y="22"/>
                  </a:lnTo>
                  <a:lnTo>
                    <a:pt x="140" y="21"/>
                  </a:lnTo>
                  <a:lnTo>
                    <a:pt x="130" y="8"/>
                  </a:lnTo>
                  <a:lnTo>
                    <a:pt x="128" y="6"/>
                  </a:lnTo>
                  <a:lnTo>
                    <a:pt x="129" y="6"/>
                  </a:lnTo>
                  <a:lnTo>
                    <a:pt x="130" y="6"/>
                  </a:lnTo>
                  <a:lnTo>
                    <a:pt x="130" y="5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1" y="6"/>
                  </a:lnTo>
                  <a:lnTo>
                    <a:pt x="132" y="6"/>
                  </a:lnTo>
                  <a:lnTo>
                    <a:pt x="132" y="7"/>
                  </a:lnTo>
                  <a:lnTo>
                    <a:pt x="133" y="7"/>
                  </a:lnTo>
                  <a:lnTo>
                    <a:pt x="133" y="6"/>
                  </a:lnTo>
                  <a:lnTo>
                    <a:pt x="134" y="6"/>
                  </a:lnTo>
                  <a:lnTo>
                    <a:pt x="134" y="5"/>
                  </a:lnTo>
                  <a:lnTo>
                    <a:pt x="135" y="4"/>
                  </a:lnTo>
                  <a:lnTo>
                    <a:pt x="136" y="4"/>
                  </a:lnTo>
                  <a:lnTo>
                    <a:pt x="136" y="3"/>
                  </a:lnTo>
                  <a:lnTo>
                    <a:pt x="136" y="4"/>
                  </a:lnTo>
                  <a:lnTo>
                    <a:pt x="137" y="4"/>
                  </a:lnTo>
                  <a:lnTo>
                    <a:pt x="138" y="4"/>
                  </a:lnTo>
                  <a:lnTo>
                    <a:pt x="138" y="3"/>
                  </a:lnTo>
                  <a:lnTo>
                    <a:pt x="138" y="4"/>
                  </a:lnTo>
                  <a:lnTo>
                    <a:pt x="139" y="4"/>
                  </a:lnTo>
                  <a:lnTo>
                    <a:pt x="139" y="5"/>
                  </a:lnTo>
                  <a:lnTo>
                    <a:pt x="140" y="6"/>
                  </a:lnTo>
                  <a:lnTo>
                    <a:pt x="140" y="7"/>
                  </a:lnTo>
                  <a:lnTo>
                    <a:pt x="141" y="7"/>
                  </a:lnTo>
                  <a:lnTo>
                    <a:pt x="141" y="6"/>
                  </a:lnTo>
                  <a:lnTo>
                    <a:pt x="142" y="6"/>
                  </a:lnTo>
                  <a:lnTo>
                    <a:pt x="142" y="7"/>
                  </a:lnTo>
                  <a:lnTo>
                    <a:pt x="143" y="7"/>
                  </a:lnTo>
                  <a:lnTo>
                    <a:pt x="143" y="8"/>
                  </a:lnTo>
                  <a:lnTo>
                    <a:pt x="142" y="9"/>
                  </a:lnTo>
                  <a:lnTo>
                    <a:pt x="143" y="9"/>
                  </a:lnTo>
                  <a:lnTo>
                    <a:pt x="143" y="10"/>
                  </a:lnTo>
                  <a:lnTo>
                    <a:pt x="144" y="10"/>
                  </a:lnTo>
                  <a:lnTo>
                    <a:pt x="145" y="10"/>
                  </a:lnTo>
                  <a:lnTo>
                    <a:pt x="146" y="10"/>
                  </a:lnTo>
                  <a:lnTo>
                    <a:pt x="147" y="10"/>
                  </a:lnTo>
                  <a:lnTo>
                    <a:pt x="147" y="11"/>
                  </a:lnTo>
                  <a:lnTo>
                    <a:pt x="148" y="11"/>
                  </a:lnTo>
                  <a:lnTo>
                    <a:pt x="147" y="12"/>
                  </a:lnTo>
                  <a:lnTo>
                    <a:pt x="148" y="12"/>
                  </a:lnTo>
                  <a:lnTo>
                    <a:pt x="149" y="11"/>
                  </a:lnTo>
                  <a:lnTo>
                    <a:pt x="150" y="11"/>
                  </a:lnTo>
                  <a:lnTo>
                    <a:pt x="151" y="11"/>
                  </a:lnTo>
                  <a:lnTo>
                    <a:pt x="152" y="11"/>
                  </a:lnTo>
                  <a:lnTo>
                    <a:pt x="152" y="12"/>
                  </a:lnTo>
                  <a:lnTo>
                    <a:pt x="152" y="11"/>
                  </a:lnTo>
                  <a:lnTo>
                    <a:pt x="153" y="11"/>
                  </a:lnTo>
                  <a:lnTo>
                    <a:pt x="154" y="10"/>
                  </a:lnTo>
                  <a:lnTo>
                    <a:pt x="155" y="10"/>
                  </a:lnTo>
                  <a:lnTo>
                    <a:pt x="155" y="9"/>
                  </a:lnTo>
                  <a:lnTo>
                    <a:pt x="156" y="10"/>
                  </a:lnTo>
                  <a:lnTo>
                    <a:pt x="156" y="9"/>
                  </a:lnTo>
                  <a:lnTo>
                    <a:pt x="157" y="8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8" y="5"/>
                  </a:lnTo>
                  <a:lnTo>
                    <a:pt x="157" y="5"/>
                  </a:lnTo>
                  <a:lnTo>
                    <a:pt x="157" y="4"/>
                  </a:lnTo>
                  <a:lnTo>
                    <a:pt x="158" y="4"/>
                  </a:lnTo>
                  <a:lnTo>
                    <a:pt x="159" y="4"/>
                  </a:lnTo>
                  <a:lnTo>
                    <a:pt x="160" y="4"/>
                  </a:lnTo>
                  <a:lnTo>
                    <a:pt x="161" y="4"/>
                  </a:lnTo>
                  <a:lnTo>
                    <a:pt x="161" y="2"/>
                  </a:lnTo>
                  <a:lnTo>
                    <a:pt x="163" y="2"/>
                  </a:lnTo>
                  <a:lnTo>
                    <a:pt x="164" y="2"/>
                  </a:lnTo>
                  <a:lnTo>
                    <a:pt x="165" y="2"/>
                  </a:lnTo>
                  <a:lnTo>
                    <a:pt x="165" y="1"/>
                  </a:lnTo>
                  <a:lnTo>
                    <a:pt x="166" y="1"/>
                  </a:lnTo>
                  <a:lnTo>
                    <a:pt x="166" y="0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68" y="1"/>
                  </a:lnTo>
                  <a:lnTo>
                    <a:pt x="168" y="2"/>
                  </a:lnTo>
                  <a:lnTo>
                    <a:pt x="169" y="2"/>
                  </a:lnTo>
                  <a:lnTo>
                    <a:pt x="169" y="3"/>
                  </a:lnTo>
                  <a:lnTo>
                    <a:pt x="170" y="3"/>
                  </a:lnTo>
                  <a:lnTo>
                    <a:pt x="170" y="2"/>
                  </a:lnTo>
                  <a:lnTo>
                    <a:pt x="171" y="2"/>
                  </a:lnTo>
                  <a:lnTo>
                    <a:pt x="171" y="3"/>
                  </a:lnTo>
                  <a:lnTo>
                    <a:pt x="172" y="4"/>
                  </a:lnTo>
                  <a:lnTo>
                    <a:pt x="172" y="5"/>
                  </a:lnTo>
                  <a:lnTo>
                    <a:pt x="173" y="5"/>
                  </a:lnTo>
                  <a:lnTo>
                    <a:pt x="173" y="4"/>
                  </a:lnTo>
                  <a:lnTo>
                    <a:pt x="174" y="4"/>
                  </a:lnTo>
                  <a:lnTo>
                    <a:pt x="175" y="4"/>
                  </a:lnTo>
                  <a:lnTo>
                    <a:pt x="176" y="4"/>
                  </a:lnTo>
                  <a:lnTo>
                    <a:pt x="176" y="5"/>
                  </a:lnTo>
                  <a:lnTo>
                    <a:pt x="178" y="5"/>
                  </a:lnTo>
                  <a:lnTo>
                    <a:pt x="179" y="5"/>
                  </a:lnTo>
                  <a:lnTo>
                    <a:pt x="180" y="5"/>
                  </a:lnTo>
                  <a:lnTo>
                    <a:pt x="180" y="6"/>
                  </a:lnTo>
                  <a:lnTo>
                    <a:pt x="181" y="6"/>
                  </a:lnTo>
                  <a:lnTo>
                    <a:pt x="182" y="6"/>
                  </a:lnTo>
                  <a:lnTo>
                    <a:pt x="182" y="5"/>
                  </a:lnTo>
                  <a:lnTo>
                    <a:pt x="183" y="6"/>
                  </a:lnTo>
                  <a:lnTo>
                    <a:pt x="184" y="6"/>
                  </a:lnTo>
                  <a:lnTo>
                    <a:pt x="186" y="6"/>
                  </a:lnTo>
                  <a:lnTo>
                    <a:pt x="186" y="7"/>
                  </a:lnTo>
                  <a:lnTo>
                    <a:pt x="187" y="8"/>
                  </a:lnTo>
                  <a:lnTo>
                    <a:pt x="188" y="8"/>
                  </a:lnTo>
                  <a:lnTo>
                    <a:pt x="188" y="9"/>
                  </a:lnTo>
                  <a:lnTo>
                    <a:pt x="189" y="9"/>
                  </a:lnTo>
                  <a:lnTo>
                    <a:pt x="190" y="9"/>
                  </a:lnTo>
                  <a:lnTo>
                    <a:pt x="190" y="10"/>
                  </a:lnTo>
                  <a:lnTo>
                    <a:pt x="191" y="11"/>
                  </a:lnTo>
                  <a:lnTo>
                    <a:pt x="192" y="11"/>
                  </a:lnTo>
                  <a:lnTo>
                    <a:pt x="193" y="11"/>
                  </a:lnTo>
                  <a:lnTo>
                    <a:pt x="193" y="12"/>
                  </a:lnTo>
                  <a:lnTo>
                    <a:pt x="195" y="13"/>
                  </a:lnTo>
                  <a:lnTo>
                    <a:pt x="196" y="13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89" name="Freeform 780"/>
            <p:cNvSpPr>
              <a:spLocks/>
            </p:cNvSpPr>
            <p:nvPr/>
          </p:nvSpPr>
          <p:spPr bwMode="auto">
            <a:xfrm>
              <a:off x="4383" y="2945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  <a:gd name="T6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  <a:cxn ang="T6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0" name="Freeform 781"/>
            <p:cNvSpPr>
              <a:spLocks/>
            </p:cNvSpPr>
            <p:nvPr/>
          </p:nvSpPr>
          <p:spPr bwMode="auto">
            <a:xfrm>
              <a:off x="4437" y="2883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1" name="Freeform 782"/>
            <p:cNvSpPr>
              <a:spLocks/>
            </p:cNvSpPr>
            <p:nvPr/>
          </p:nvSpPr>
          <p:spPr bwMode="auto">
            <a:xfrm>
              <a:off x="4437" y="2884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1 w 1"/>
                <a:gd name="T5" fmla="*/ 1 w 1"/>
                <a:gd name="T6" fmla="*/ 0 w 1"/>
                <a:gd name="T7" fmla="*/ 0 w 1"/>
                <a:gd name="T8" fmla="*/ 0 w 1"/>
                <a:gd name="T9" fmla="*/ 0 w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w 1"/>
                <a:gd name="T21" fmla="*/ 1 w 1"/>
              </a:gdLst>
              <a:ahLst/>
              <a:cxnLst>
                <a:cxn ang="T10">
                  <a:pos x="T0" y="0"/>
                </a:cxn>
                <a:cxn ang="T11">
                  <a:pos x="T1" y="0"/>
                </a:cxn>
                <a:cxn ang="T12">
                  <a:pos x="T2" y="0"/>
                </a:cxn>
                <a:cxn ang="T13">
                  <a:pos x="T3" y="0"/>
                </a:cxn>
                <a:cxn ang="T14">
                  <a:pos x="T4" y="0"/>
                </a:cxn>
                <a:cxn ang="T15">
                  <a:pos x="T5" y="0"/>
                </a:cxn>
                <a:cxn ang="T16">
                  <a:pos x="T6" y="0"/>
                </a:cxn>
                <a:cxn ang="T17">
                  <a:pos x="T7" y="0"/>
                </a:cxn>
                <a:cxn ang="T18">
                  <a:pos x="T8" y="0"/>
                </a:cxn>
                <a:cxn ang="T19">
                  <a:pos x="T9" y="0"/>
                </a:cxn>
              </a:cxnLst>
              <a:rect l="T20" t="0" r="T21" b="0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2" name="Freeform 783"/>
            <p:cNvSpPr>
              <a:spLocks/>
            </p:cNvSpPr>
            <p:nvPr/>
          </p:nvSpPr>
          <p:spPr bwMode="auto">
            <a:xfrm>
              <a:off x="4438" y="2884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  <a:gd name="T4" fmla="*/ 0 60000 65536"/>
                <a:gd name="T5" fmla="*/ 0 60000 65536"/>
                <a:gd name="T6" fmla="*/ 0 60000 65536"/>
                <a:gd name="T7" fmla="*/ 0 60000 65536"/>
                <a:gd name="T8" fmla="*/ 0 h 1"/>
                <a:gd name="T9" fmla="*/ 1 h 1"/>
              </a:gdLst>
              <a:ahLst/>
              <a:cxnLst>
                <a:cxn ang="T4">
                  <a:pos x="0" y="T0"/>
                </a:cxn>
                <a:cxn ang="T5">
                  <a:pos x="0" y="T1"/>
                </a:cxn>
                <a:cxn ang="T6">
                  <a:pos x="0" y="T2"/>
                </a:cxn>
                <a:cxn ang="T7">
                  <a:pos x="0" y="T3"/>
                </a:cxn>
              </a:cxnLst>
              <a:rect l="0" t="T8" r="0" b="T9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3" name="Freeform 784"/>
            <p:cNvSpPr>
              <a:spLocks/>
            </p:cNvSpPr>
            <p:nvPr/>
          </p:nvSpPr>
          <p:spPr bwMode="auto">
            <a:xfrm>
              <a:off x="4438" y="2884"/>
              <a:ext cx="0" cy="1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0 60000 65536"/>
                <a:gd name="T5" fmla="*/ 0 60000 65536"/>
                <a:gd name="T6" fmla="*/ 0 60000 65536"/>
                <a:gd name="T7" fmla="*/ 0 60000 65536"/>
                <a:gd name="T8" fmla="*/ 0 h 1"/>
                <a:gd name="T9" fmla="*/ 1 h 1"/>
              </a:gdLst>
              <a:ahLst/>
              <a:cxnLst>
                <a:cxn ang="T4">
                  <a:pos x="0" y="T0"/>
                </a:cxn>
                <a:cxn ang="T5">
                  <a:pos x="0" y="T1"/>
                </a:cxn>
                <a:cxn ang="T6">
                  <a:pos x="0" y="T2"/>
                </a:cxn>
                <a:cxn ang="T7">
                  <a:pos x="0" y="T3"/>
                </a:cxn>
              </a:cxnLst>
              <a:rect l="0" t="T8" r="0" b="T9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4" name="Freeform 785"/>
            <p:cNvSpPr>
              <a:spLocks/>
            </p:cNvSpPr>
            <p:nvPr/>
          </p:nvSpPr>
          <p:spPr bwMode="auto">
            <a:xfrm>
              <a:off x="4434" y="2885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5" name="Rectangle 786"/>
            <p:cNvSpPr>
              <a:spLocks noChangeArrowheads="1"/>
            </p:cNvSpPr>
            <p:nvPr/>
          </p:nvSpPr>
          <p:spPr bwMode="auto">
            <a:xfrm>
              <a:off x="4434" y="2886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796" name="Line 787"/>
            <p:cNvSpPr>
              <a:spLocks noChangeShapeType="1"/>
            </p:cNvSpPr>
            <p:nvPr/>
          </p:nvSpPr>
          <p:spPr bwMode="auto">
            <a:xfrm>
              <a:off x="4438" y="2886"/>
              <a:ext cx="0" cy="0"/>
            </a:xfrm>
            <a:prstGeom prst="line">
              <a:avLst/>
            </a:prstGeom>
            <a:noFill/>
            <a:ln w="0">
              <a:solidFill>
                <a:srgbClr val="62E2F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7" name="Freeform 788"/>
            <p:cNvSpPr>
              <a:spLocks/>
            </p:cNvSpPr>
            <p:nvPr/>
          </p:nvSpPr>
          <p:spPr bwMode="auto">
            <a:xfrm>
              <a:off x="4438" y="2886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8" name="Freeform 789"/>
            <p:cNvSpPr>
              <a:spLocks/>
            </p:cNvSpPr>
            <p:nvPr/>
          </p:nvSpPr>
          <p:spPr bwMode="auto">
            <a:xfrm>
              <a:off x="4433" y="2885"/>
              <a:ext cx="0" cy="1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  <a:gd name="T5" fmla="*/ 0 60000 65536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h 1"/>
                <a:gd name="T11" fmla="*/ 1 h 1"/>
              </a:gdLst>
              <a:ahLst/>
              <a:cxnLst>
                <a:cxn ang="T5">
                  <a:pos x="0" y="T0"/>
                </a:cxn>
                <a:cxn ang="T6">
                  <a:pos x="0" y="T1"/>
                </a:cxn>
                <a:cxn ang="T7">
                  <a:pos x="0" y="T2"/>
                </a:cxn>
                <a:cxn ang="T8">
                  <a:pos x="0" y="T3"/>
                </a:cxn>
                <a:cxn ang="T9">
                  <a:pos x="0" y="T4"/>
                </a:cxn>
              </a:cxnLst>
              <a:rect l="0" t="T10" r="0" b="T11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799" name="Freeform 790"/>
            <p:cNvSpPr>
              <a:spLocks/>
            </p:cNvSpPr>
            <p:nvPr/>
          </p:nvSpPr>
          <p:spPr bwMode="auto">
            <a:xfrm>
              <a:off x="4438" y="2887"/>
              <a:ext cx="0" cy="1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  <a:gd name="T4" fmla="*/ 0 60000 65536"/>
                <a:gd name="T5" fmla="*/ 0 60000 65536"/>
                <a:gd name="T6" fmla="*/ 0 60000 65536"/>
                <a:gd name="T7" fmla="*/ 0 60000 65536"/>
                <a:gd name="T8" fmla="*/ 0 h 1"/>
                <a:gd name="T9" fmla="*/ 1 h 1"/>
              </a:gdLst>
              <a:ahLst/>
              <a:cxnLst>
                <a:cxn ang="T4">
                  <a:pos x="0" y="T0"/>
                </a:cxn>
                <a:cxn ang="T5">
                  <a:pos x="0" y="T1"/>
                </a:cxn>
                <a:cxn ang="T6">
                  <a:pos x="0" y="T2"/>
                </a:cxn>
                <a:cxn ang="T7">
                  <a:pos x="0" y="T3"/>
                </a:cxn>
              </a:cxnLst>
              <a:rect l="0" t="T8" r="0" b="T9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0" name="Freeform 791"/>
            <p:cNvSpPr>
              <a:spLocks/>
            </p:cNvSpPr>
            <p:nvPr/>
          </p:nvSpPr>
          <p:spPr bwMode="auto">
            <a:xfrm>
              <a:off x="4438" y="2887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  <a:gd name="T4" fmla="*/ 0 60000 65536"/>
                <a:gd name="T5" fmla="*/ 0 60000 65536"/>
                <a:gd name="T6" fmla="*/ 0 60000 65536"/>
                <a:gd name="T7" fmla="*/ 0 60000 65536"/>
                <a:gd name="T8" fmla="*/ 0 h 1"/>
                <a:gd name="T9" fmla="*/ 1 h 1"/>
              </a:gdLst>
              <a:ahLst/>
              <a:cxnLst>
                <a:cxn ang="T4">
                  <a:pos x="0" y="T0"/>
                </a:cxn>
                <a:cxn ang="T5">
                  <a:pos x="0" y="T1"/>
                </a:cxn>
                <a:cxn ang="T6">
                  <a:pos x="0" y="T2"/>
                </a:cxn>
                <a:cxn ang="T7">
                  <a:pos x="0" y="T3"/>
                </a:cxn>
              </a:cxnLst>
              <a:rect l="0" t="T8" r="0" b="T9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1" name="Freeform 792"/>
            <p:cNvSpPr>
              <a:spLocks/>
            </p:cNvSpPr>
            <p:nvPr/>
          </p:nvSpPr>
          <p:spPr bwMode="auto">
            <a:xfrm>
              <a:off x="4436" y="2889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0 60000 65536"/>
                <a:gd name="T4" fmla="*/ 0 60000 65536"/>
                <a:gd name="T5" fmla="*/ 0 60000 65536"/>
                <a:gd name="T6" fmla="*/ 0 h 1"/>
                <a:gd name="T7" fmla="*/ 1 h 1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T6" r="0" b="T7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2" name="Freeform 793"/>
            <p:cNvSpPr>
              <a:spLocks/>
            </p:cNvSpPr>
            <p:nvPr/>
          </p:nvSpPr>
          <p:spPr bwMode="auto">
            <a:xfrm>
              <a:off x="4436" y="2890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3" name="Freeform 794"/>
            <p:cNvSpPr>
              <a:spLocks/>
            </p:cNvSpPr>
            <p:nvPr/>
          </p:nvSpPr>
          <p:spPr bwMode="auto">
            <a:xfrm>
              <a:off x="4436" y="2891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  <a:gd name="T4" fmla="*/ 0 60000 65536"/>
                <a:gd name="T5" fmla="*/ 0 60000 65536"/>
                <a:gd name="T6" fmla="*/ 0 60000 65536"/>
                <a:gd name="T7" fmla="*/ 0 60000 65536"/>
                <a:gd name="T8" fmla="*/ 0 w 1"/>
                <a:gd name="T9" fmla="*/ 1 w 1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T8" t="0" r="T9" b="0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4" name="Freeform 795"/>
            <p:cNvSpPr>
              <a:spLocks/>
            </p:cNvSpPr>
            <p:nvPr/>
          </p:nvSpPr>
          <p:spPr bwMode="auto">
            <a:xfrm>
              <a:off x="4434" y="2892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  <a:gd name="T4" fmla="*/ 1 w 1"/>
                <a:gd name="T5" fmla="*/ 0 60000 65536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w 1"/>
                <a:gd name="T11" fmla="*/ 1 w 1"/>
              </a:gdLst>
              <a:ahLst/>
              <a:cxnLst>
                <a:cxn ang="T5">
                  <a:pos x="T0" y="0"/>
                </a:cxn>
                <a:cxn ang="T6">
                  <a:pos x="T1" y="0"/>
                </a:cxn>
                <a:cxn ang="T7">
                  <a:pos x="T2" y="0"/>
                </a:cxn>
                <a:cxn ang="T8">
                  <a:pos x="T3" y="0"/>
                </a:cxn>
                <a:cxn ang="T9">
                  <a:pos x="T4" y="0"/>
                </a:cxn>
              </a:cxnLst>
              <a:rect l="T10" t="0" r="T11" b="0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5" name="Freeform 796"/>
            <p:cNvSpPr>
              <a:spLocks/>
            </p:cNvSpPr>
            <p:nvPr/>
          </p:nvSpPr>
          <p:spPr bwMode="auto">
            <a:xfrm>
              <a:off x="4433" y="2896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6" name="Freeform 797"/>
            <p:cNvSpPr>
              <a:spLocks/>
            </p:cNvSpPr>
            <p:nvPr/>
          </p:nvSpPr>
          <p:spPr bwMode="auto">
            <a:xfrm>
              <a:off x="4427" y="2907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7" name="Freeform 798"/>
            <p:cNvSpPr>
              <a:spLocks/>
            </p:cNvSpPr>
            <p:nvPr/>
          </p:nvSpPr>
          <p:spPr bwMode="auto">
            <a:xfrm>
              <a:off x="4422" y="2914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  <a:gd name="T4" fmla="*/ 0 60000 65536"/>
                <a:gd name="T5" fmla="*/ 0 60000 65536"/>
                <a:gd name="T6" fmla="*/ 0 60000 65536"/>
                <a:gd name="T7" fmla="*/ 0 60000 65536"/>
                <a:gd name="T8" fmla="*/ 0 w 1"/>
                <a:gd name="T9" fmla="*/ 1 w 1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T8" t="0" r="T9" b="0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8" name="Freeform 799"/>
            <p:cNvSpPr>
              <a:spLocks/>
            </p:cNvSpPr>
            <p:nvPr/>
          </p:nvSpPr>
          <p:spPr bwMode="auto">
            <a:xfrm>
              <a:off x="4424" y="2916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  <a:gd name="T6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  <a:cxn ang="T6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09" name="Rectangle 800"/>
            <p:cNvSpPr>
              <a:spLocks noChangeArrowheads="1"/>
            </p:cNvSpPr>
            <p:nvPr/>
          </p:nvSpPr>
          <p:spPr bwMode="auto">
            <a:xfrm>
              <a:off x="4423" y="2916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810" name="Freeform 801"/>
            <p:cNvSpPr>
              <a:spLocks/>
            </p:cNvSpPr>
            <p:nvPr/>
          </p:nvSpPr>
          <p:spPr bwMode="auto">
            <a:xfrm>
              <a:off x="4424" y="2916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1" name="Freeform 802"/>
            <p:cNvSpPr>
              <a:spLocks/>
            </p:cNvSpPr>
            <p:nvPr/>
          </p:nvSpPr>
          <p:spPr bwMode="auto">
            <a:xfrm>
              <a:off x="4424" y="2916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2" name="Freeform 803"/>
            <p:cNvSpPr>
              <a:spLocks/>
            </p:cNvSpPr>
            <p:nvPr/>
          </p:nvSpPr>
          <p:spPr bwMode="auto">
            <a:xfrm>
              <a:off x="4423" y="291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0 w 1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"/>
                <a:gd name="T13" fmla="*/ 1 w 1"/>
              </a:gdLst>
              <a:ahLst/>
              <a:cxnLst>
                <a:cxn ang="T6">
                  <a:pos x="T0" y="0"/>
                </a:cxn>
                <a:cxn ang="T7">
                  <a:pos x="T1" y="0"/>
                </a:cxn>
                <a:cxn ang="T8">
                  <a:pos x="T2" y="0"/>
                </a:cxn>
                <a:cxn ang="T9">
                  <a:pos x="T3" y="0"/>
                </a:cxn>
                <a:cxn ang="T10">
                  <a:pos x="T4" y="0"/>
                </a:cxn>
                <a:cxn ang="T11">
                  <a:pos x="T5" y="0"/>
                </a:cxn>
              </a:cxnLst>
              <a:rect l="T12" t="0" r="T13" b="0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3" name="Freeform 804"/>
            <p:cNvSpPr>
              <a:spLocks/>
            </p:cNvSpPr>
            <p:nvPr/>
          </p:nvSpPr>
          <p:spPr bwMode="auto">
            <a:xfrm>
              <a:off x="4417" y="2918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4" name="Freeform 805"/>
            <p:cNvSpPr>
              <a:spLocks/>
            </p:cNvSpPr>
            <p:nvPr/>
          </p:nvSpPr>
          <p:spPr bwMode="auto">
            <a:xfrm>
              <a:off x="4417" y="2918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60000 65536"/>
                <a:gd name="T4" fmla="*/ 0 60000 65536"/>
                <a:gd name="T5" fmla="*/ 0 60000 65536"/>
                <a:gd name="T6" fmla="*/ 0 w 1"/>
                <a:gd name="T7" fmla="*/ 1 w 1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T6" t="0" r="T7" b="0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5" name="Freeform 806"/>
            <p:cNvSpPr>
              <a:spLocks/>
            </p:cNvSpPr>
            <p:nvPr/>
          </p:nvSpPr>
          <p:spPr bwMode="auto">
            <a:xfrm>
              <a:off x="4414" y="2920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6" name="Freeform 807"/>
            <p:cNvSpPr>
              <a:spLocks/>
            </p:cNvSpPr>
            <p:nvPr/>
          </p:nvSpPr>
          <p:spPr bwMode="auto">
            <a:xfrm>
              <a:off x="4411" y="2920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7" name="Freeform 808"/>
            <p:cNvSpPr>
              <a:spLocks/>
            </p:cNvSpPr>
            <p:nvPr/>
          </p:nvSpPr>
          <p:spPr bwMode="auto">
            <a:xfrm>
              <a:off x="4395" y="2931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  <a:gd name="T8" fmla="*/ 0 w 1"/>
                <a:gd name="T9" fmla="*/ 1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1"/>
                <a:gd name="T17" fmla="*/ 1 w 1"/>
                <a:gd name="T18" fmla="*/ 1 h 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8" name="Line 809"/>
            <p:cNvSpPr>
              <a:spLocks noChangeShapeType="1"/>
            </p:cNvSpPr>
            <p:nvPr/>
          </p:nvSpPr>
          <p:spPr bwMode="auto">
            <a:xfrm>
              <a:off x="4400" y="2934"/>
              <a:ext cx="0" cy="0"/>
            </a:xfrm>
            <a:prstGeom prst="line">
              <a:avLst/>
            </a:prstGeom>
            <a:noFill/>
            <a:ln w="0">
              <a:solidFill>
                <a:srgbClr val="62E2F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19" name="Freeform 810"/>
            <p:cNvSpPr>
              <a:spLocks/>
            </p:cNvSpPr>
            <p:nvPr/>
          </p:nvSpPr>
          <p:spPr bwMode="auto">
            <a:xfrm>
              <a:off x="4387" y="2935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"/>
                <a:gd name="T13" fmla="*/ 0 h 1"/>
                <a:gd name="T14" fmla="*/ 1 w 1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20" name="Rectangle 811"/>
            <p:cNvSpPr>
              <a:spLocks noChangeArrowheads="1"/>
            </p:cNvSpPr>
            <p:nvPr/>
          </p:nvSpPr>
          <p:spPr bwMode="auto">
            <a:xfrm>
              <a:off x="4387" y="2937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821" name="Freeform 812"/>
            <p:cNvSpPr>
              <a:spLocks/>
            </p:cNvSpPr>
            <p:nvPr/>
          </p:nvSpPr>
          <p:spPr bwMode="auto">
            <a:xfrm>
              <a:off x="4387" y="2938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22" name="Freeform 813"/>
            <p:cNvSpPr>
              <a:spLocks noEditPoints="1"/>
            </p:cNvSpPr>
            <p:nvPr/>
          </p:nvSpPr>
          <p:spPr bwMode="auto">
            <a:xfrm>
              <a:off x="3877" y="1637"/>
              <a:ext cx="956" cy="1046"/>
            </a:xfrm>
            <a:custGeom>
              <a:avLst/>
              <a:gdLst>
                <a:gd name="T0" fmla="*/ 611 w 956"/>
                <a:gd name="T1" fmla="*/ 23 h 1046"/>
                <a:gd name="T2" fmla="*/ 624 w 956"/>
                <a:gd name="T3" fmla="*/ 74 h 1046"/>
                <a:gd name="T4" fmla="*/ 690 w 956"/>
                <a:gd name="T5" fmla="*/ 55 h 1046"/>
                <a:gd name="T6" fmla="*/ 768 w 956"/>
                <a:gd name="T7" fmla="*/ 3 h 1046"/>
                <a:gd name="T8" fmla="*/ 845 w 956"/>
                <a:gd name="T9" fmla="*/ 60 h 1046"/>
                <a:gd name="T10" fmla="*/ 896 w 956"/>
                <a:gd name="T11" fmla="*/ 114 h 1046"/>
                <a:gd name="T12" fmla="*/ 907 w 956"/>
                <a:gd name="T13" fmla="*/ 156 h 1046"/>
                <a:gd name="T14" fmla="*/ 916 w 956"/>
                <a:gd name="T15" fmla="*/ 232 h 1046"/>
                <a:gd name="T16" fmla="*/ 877 w 956"/>
                <a:gd name="T17" fmla="*/ 282 h 1046"/>
                <a:gd name="T18" fmla="*/ 895 w 956"/>
                <a:gd name="T19" fmla="*/ 327 h 1046"/>
                <a:gd name="T20" fmla="*/ 919 w 956"/>
                <a:gd name="T21" fmla="*/ 346 h 1046"/>
                <a:gd name="T22" fmla="*/ 918 w 956"/>
                <a:gd name="T23" fmla="*/ 397 h 1046"/>
                <a:gd name="T24" fmla="*/ 835 w 956"/>
                <a:gd name="T25" fmla="*/ 486 h 1046"/>
                <a:gd name="T26" fmla="*/ 820 w 956"/>
                <a:gd name="T27" fmla="*/ 461 h 1046"/>
                <a:gd name="T28" fmla="*/ 798 w 956"/>
                <a:gd name="T29" fmla="*/ 461 h 1046"/>
                <a:gd name="T30" fmla="*/ 777 w 956"/>
                <a:gd name="T31" fmla="*/ 525 h 1046"/>
                <a:gd name="T32" fmla="*/ 770 w 956"/>
                <a:gd name="T33" fmla="*/ 554 h 1046"/>
                <a:gd name="T34" fmla="*/ 751 w 956"/>
                <a:gd name="T35" fmla="*/ 648 h 1046"/>
                <a:gd name="T36" fmla="*/ 752 w 956"/>
                <a:gd name="T37" fmla="*/ 779 h 1046"/>
                <a:gd name="T38" fmla="*/ 722 w 956"/>
                <a:gd name="T39" fmla="*/ 871 h 1046"/>
                <a:gd name="T40" fmla="*/ 705 w 956"/>
                <a:gd name="T41" fmla="*/ 980 h 1046"/>
                <a:gd name="T42" fmla="*/ 644 w 956"/>
                <a:gd name="T43" fmla="*/ 1046 h 1046"/>
                <a:gd name="T44" fmla="*/ 578 w 956"/>
                <a:gd name="T45" fmla="*/ 954 h 1046"/>
                <a:gd name="T46" fmla="*/ 568 w 956"/>
                <a:gd name="T47" fmla="*/ 910 h 1046"/>
                <a:gd name="T48" fmla="*/ 603 w 956"/>
                <a:gd name="T49" fmla="*/ 881 h 1046"/>
                <a:gd name="T50" fmla="*/ 616 w 956"/>
                <a:gd name="T51" fmla="*/ 848 h 1046"/>
                <a:gd name="T52" fmla="*/ 648 w 956"/>
                <a:gd name="T53" fmla="*/ 812 h 1046"/>
                <a:gd name="T54" fmla="*/ 631 w 956"/>
                <a:gd name="T55" fmla="*/ 781 h 1046"/>
                <a:gd name="T56" fmla="*/ 607 w 956"/>
                <a:gd name="T57" fmla="*/ 769 h 1046"/>
                <a:gd name="T58" fmla="*/ 572 w 956"/>
                <a:gd name="T59" fmla="*/ 749 h 1046"/>
                <a:gd name="T60" fmla="*/ 508 w 956"/>
                <a:gd name="T61" fmla="*/ 749 h 1046"/>
                <a:gd name="T62" fmla="*/ 402 w 956"/>
                <a:gd name="T63" fmla="*/ 665 h 1046"/>
                <a:gd name="T64" fmla="*/ 361 w 956"/>
                <a:gd name="T65" fmla="*/ 630 h 1046"/>
                <a:gd name="T66" fmla="*/ 323 w 956"/>
                <a:gd name="T67" fmla="*/ 615 h 1046"/>
                <a:gd name="T68" fmla="*/ 286 w 956"/>
                <a:gd name="T69" fmla="*/ 622 h 1046"/>
                <a:gd name="T70" fmla="*/ 260 w 956"/>
                <a:gd name="T71" fmla="*/ 598 h 1046"/>
                <a:gd name="T72" fmla="*/ 251 w 956"/>
                <a:gd name="T73" fmla="*/ 566 h 1046"/>
                <a:gd name="T74" fmla="*/ 225 w 956"/>
                <a:gd name="T75" fmla="*/ 562 h 1046"/>
                <a:gd name="T76" fmla="*/ 188 w 956"/>
                <a:gd name="T77" fmla="*/ 571 h 1046"/>
                <a:gd name="T78" fmla="*/ 164 w 956"/>
                <a:gd name="T79" fmla="*/ 584 h 1046"/>
                <a:gd name="T80" fmla="*/ 138 w 956"/>
                <a:gd name="T81" fmla="*/ 605 h 1046"/>
                <a:gd name="T82" fmla="*/ 101 w 956"/>
                <a:gd name="T83" fmla="*/ 623 h 1046"/>
                <a:gd name="T84" fmla="*/ 75 w 956"/>
                <a:gd name="T85" fmla="*/ 634 h 1046"/>
                <a:gd name="T86" fmla="*/ 54 w 956"/>
                <a:gd name="T87" fmla="*/ 643 h 1046"/>
                <a:gd name="T88" fmla="*/ 27 w 956"/>
                <a:gd name="T89" fmla="*/ 647 h 1046"/>
                <a:gd name="T90" fmla="*/ 42 w 956"/>
                <a:gd name="T91" fmla="*/ 590 h 1046"/>
                <a:gd name="T92" fmla="*/ 48 w 956"/>
                <a:gd name="T93" fmla="*/ 549 h 1046"/>
                <a:gd name="T94" fmla="*/ 21 w 956"/>
                <a:gd name="T95" fmla="*/ 499 h 1046"/>
                <a:gd name="T96" fmla="*/ 46 w 956"/>
                <a:gd name="T97" fmla="*/ 447 h 1046"/>
                <a:gd name="T98" fmla="*/ 25 w 956"/>
                <a:gd name="T99" fmla="*/ 415 h 1046"/>
                <a:gd name="T100" fmla="*/ 29 w 956"/>
                <a:gd name="T101" fmla="*/ 374 h 1046"/>
                <a:gd name="T102" fmla="*/ 22 w 956"/>
                <a:gd name="T103" fmla="*/ 326 h 1046"/>
                <a:gd name="T104" fmla="*/ 29 w 956"/>
                <a:gd name="T105" fmla="*/ 281 h 1046"/>
                <a:gd name="T106" fmla="*/ 21 w 956"/>
                <a:gd name="T107" fmla="*/ 256 h 1046"/>
                <a:gd name="T108" fmla="*/ 20 w 956"/>
                <a:gd name="T109" fmla="*/ 197 h 1046"/>
                <a:gd name="T110" fmla="*/ 73 w 956"/>
                <a:gd name="T111" fmla="*/ 152 h 1046"/>
                <a:gd name="T112" fmla="*/ 127 w 956"/>
                <a:gd name="T113" fmla="*/ 159 h 1046"/>
                <a:gd name="T114" fmla="*/ 197 w 956"/>
                <a:gd name="T115" fmla="*/ 190 h 1046"/>
                <a:gd name="T116" fmla="*/ 285 w 956"/>
                <a:gd name="T117" fmla="*/ 158 h 1046"/>
                <a:gd name="T118" fmla="*/ 300 w 956"/>
                <a:gd name="T119" fmla="*/ 75 h 1046"/>
                <a:gd name="T120" fmla="*/ 378 w 956"/>
                <a:gd name="T121" fmla="*/ 55 h 1046"/>
                <a:gd name="T122" fmla="*/ 441 w 956"/>
                <a:gd name="T123" fmla="*/ 70 h 1046"/>
                <a:gd name="T124" fmla="*/ 530 w 956"/>
                <a:gd name="T125" fmla="*/ 27 h 104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56"/>
                <a:gd name="T190" fmla="*/ 0 h 1046"/>
                <a:gd name="T191" fmla="*/ 956 w 956"/>
                <a:gd name="T192" fmla="*/ 1046 h 104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56" h="1046">
                  <a:moveTo>
                    <a:pt x="565" y="0"/>
                  </a:moveTo>
                  <a:lnTo>
                    <a:pt x="565" y="1"/>
                  </a:lnTo>
                  <a:lnTo>
                    <a:pt x="566" y="2"/>
                  </a:lnTo>
                  <a:lnTo>
                    <a:pt x="567" y="2"/>
                  </a:lnTo>
                  <a:lnTo>
                    <a:pt x="567" y="3"/>
                  </a:lnTo>
                  <a:lnTo>
                    <a:pt x="568" y="3"/>
                  </a:lnTo>
                  <a:lnTo>
                    <a:pt x="569" y="3"/>
                  </a:lnTo>
                  <a:lnTo>
                    <a:pt x="570" y="3"/>
                  </a:lnTo>
                  <a:lnTo>
                    <a:pt x="571" y="4"/>
                  </a:lnTo>
                  <a:lnTo>
                    <a:pt x="572" y="4"/>
                  </a:lnTo>
                  <a:lnTo>
                    <a:pt x="573" y="4"/>
                  </a:lnTo>
                  <a:lnTo>
                    <a:pt x="573" y="3"/>
                  </a:lnTo>
                  <a:lnTo>
                    <a:pt x="574" y="3"/>
                  </a:lnTo>
                  <a:lnTo>
                    <a:pt x="575" y="2"/>
                  </a:lnTo>
                  <a:lnTo>
                    <a:pt x="576" y="3"/>
                  </a:lnTo>
                  <a:lnTo>
                    <a:pt x="577" y="3"/>
                  </a:lnTo>
                  <a:lnTo>
                    <a:pt x="577" y="2"/>
                  </a:lnTo>
                  <a:lnTo>
                    <a:pt x="578" y="1"/>
                  </a:lnTo>
                  <a:lnTo>
                    <a:pt x="579" y="1"/>
                  </a:lnTo>
                  <a:lnTo>
                    <a:pt x="580" y="1"/>
                  </a:lnTo>
                  <a:lnTo>
                    <a:pt x="580" y="2"/>
                  </a:lnTo>
                  <a:lnTo>
                    <a:pt x="581" y="2"/>
                  </a:lnTo>
                  <a:lnTo>
                    <a:pt x="582" y="2"/>
                  </a:lnTo>
                  <a:lnTo>
                    <a:pt x="583" y="2"/>
                  </a:lnTo>
                  <a:lnTo>
                    <a:pt x="584" y="2"/>
                  </a:lnTo>
                  <a:lnTo>
                    <a:pt x="585" y="2"/>
                  </a:lnTo>
                  <a:lnTo>
                    <a:pt x="586" y="2"/>
                  </a:lnTo>
                  <a:lnTo>
                    <a:pt x="587" y="2"/>
                  </a:lnTo>
                  <a:lnTo>
                    <a:pt x="588" y="2"/>
                  </a:lnTo>
                  <a:lnTo>
                    <a:pt x="589" y="2"/>
                  </a:lnTo>
                  <a:lnTo>
                    <a:pt x="590" y="2"/>
                  </a:lnTo>
                  <a:lnTo>
                    <a:pt x="590" y="3"/>
                  </a:lnTo>
                  <a:lnTo>
                    <a:pt x="589" y="4"/>
                  </a:lnTo>
                  <a:lnTo>
                    <a:pt x="588" y="5"/>
                  </a:lnTo>
                  <a:lnTo>
                    <a:pt x="588" y="6"/>
                  </a:lnTo>
                  <a:lnTo>
                    <a:pt x="588" y="7"/>
                  </a:lnTo>
                  <a:lnTo>
                    <a:pt x="589" y="7"/>
                  </a:lnTo>
                  <a:lnTo>
                    <a:pt x="590" y="8"/>
                  </a:lnTo>
                  <a:lnTo>
                    <a:pt x="589" y="9"/>
                  </a:lnTo>
                  <a:lnTo>
                    <a:pt x="590" y="9"/>
                  </a:lnTo>
                  <a:lnTo>
                    <a:pt x="591" y="10"/>
                  </a:lnTo>
                  <a:lnTo>
                    <a:pt x="591" y="11"/>
                  </a:lnTo>
                  <a:lnTo>
                    <a:pt x="592" y="11"/>
                  </a:lnTo>
                  <a:lnTo>
                    <a:pt x="593" y="11"/>
                  </a:lnTo>
                  <a:lnTo>
                    <a:pt x="593" y="12"/>
                  </a:lnTo>
                  <a:lnTo>
                    <a:pt x="593" y="11"/>
                  </a:lnTo>
                  <a:lnTo>
                    <a:pt x="594" y="11"/>
                  </a:lnTo>
                  <a:lnTo>
                    <a:pt x="595" y="11"/>
                  </a:lnTo>
                  <a:lnTo>
                    <a:pt x="595" y="12"/>
                  </a:lnTo>
                  <a:lnTo>
                    <a:pt x="596" y="12"/>
                  </a:lnTo>
                  <a:lnTo>
                    <a:pt x="597" y="11"/>
                  </a:lnTo>
                  <a:lnTo>
                    <a:pt x="598" y="12"/>
                  </a:lnTo>
                  <a:lnTo>
                    <a:pt x="598" y="13"/>
                  </a:lnTo>
                  <a:lnTo>
                    <a:pt x="599" y="14"/>
                  </a:lnTo>
                  <a:lnTo>
                    <a:pt x="598" y="15"/>
                  </a:lnTo>
                  <a:lnTo>
                    <a:pt x="598" y="16"/>
                  </a:lnTo>
                  <a:lnTo>
                    <a:pt x="598" y="17"/>
                  </a:lnTo>
                  <a:lnTo>
                    <a:pt x="598" y="18"/>
                  </a:lnTo>
                  <a:lnTo>
                    <a:pt x="599" y="18"/>
                  </a:lnTo>
                  <a:lnTo>
                    <a:pt x="600" y="17"/>
                  </a:lnTo>
                  <a:lnTo>
                    <a:pt x="601" y="17"/>
                  </a:lnTo>
                  <a:lnTo>
                    <a:pt x="602" y="17"/>
                  </a:lnTo>
                  <a:lnTo>
                    <a:pt x="603" y="16"/>
                  </a:lnTo>
                  <a:lnTo>
                    <a:pt x="604" y="16"/>
                  </a:lnTo>
                  <a:lnTo>
                    <a:pt x="604" y="17"/>
                  </a:lnTo>
                  <a:lnTo>
                    <a:pt x="605" y="17"/>
                  </a:lnTo>
                  <a:lnTo>
                    <a:pt x="605" y="18"/>
                  </a:lnTo>
                  <a:lnTo>
                    <a:pt x="606" y="19"/>
                  </a:lnTo>
                  <a:lnTo>
                    <a:pt x="607" y="19"/>
                  </a:lnTo>
                  <a:lnTo>
                    <a:pt x="608" y="18"/>
                  </a:lnTo>
                  <a:lnTo>
                    <a:pt x="609" y="18"/>
                  </a:lnTo>
                  <a:lnTo>
                    <a:pt x="609" y="19"/>
                  </a:lnTo>
                  <a:lnTo>
                    <a:pt x="610" y="20"/>
                  </a:lnTo>
                  <a:lnTo>
                    <a:pt x="610" y="21"/>
                  </a:lnTo>
                  <a:lnTo>
                    <a:pt x="611" y="21"/>
                  </a:lnTo>
                  <a:lnTo>
                    <a:pt x="611" y="22"/>
                  </a:lnTo>
                  <a:lnTo>
                    <a:pt x="612" y="22"/>
                  </a:lnTo>
                  <a:lnTo>
                    <a:pt x="611" y="23"/>
                  </a:lnTo>
                  <a:lnTo>
                    <a:pt x="612" y="24"/>
                  </a:lnTo>
                  <a:lnTo>
                    <a:pt x="612" y="25"/>
                  </a:lnTo>
                  <a:lnTo>
                    <a:pt x="613" y="26"/>
                  </a:lnTo>
                  <a:lnTo>
                    <a:pt x="613" y="27"/>
                  </a:lnTo>
                  <a:lnTo>
                    <a:pt x="614" y="27"/>
                  </a:lnTo>
                  <a:lnTo>
                    <a:pt x="614" y="28"/>
                  </a:lnTo>
                  <a:lnTo>
                    <a:pt x="614" y="29"/>
                  </a:lnTo>
                  <a:lnTo>
                    <a:pt x="614" y="30"/>
                  </a:lnTo>
                  <a:lnTo>
                    <a:pt x="615" y="31"/>
                  </a:lnTo>
                  <a:lnTo>
                    <a:pt x="615" y="32"/>
                  </a:lnTo>
                  <a:lnTo>
                    <a:pt x="615" y="34"/>
                  </a:lnTo>
                  <a:lnTo>
                    <a:pt x="616" y="35"/>
                  </a:lnTo>
                  <a:lnTo>
                    <a:pt x="616" y="36"/>
                  </a:lnTo>
                  <a:lnTo>
                    <a:pt x="616" y="37"/>
                  </a:lnTo>
                  <a:lnTo>
                    <a:pt x="617" y="37"/>
                  </a:lnTo>
                  <a:lnTo>
                    <a:pt x="617" y="38"/>
                  </a:lnTo>
                  <a:lnTo>
                    <a:pt x="617" y="39"/>
                  </a:lnTo>
                  <a:lnTo>
                    <a:pt x="617" y="40"/>
                  </a:lnTo>
                  <a:lnTo>
                    <a:pt x="618" y="41"/>
                  </a:lnTo>
                  <a:lnTo>
                    <a:pt x="617" y="41"/>
                  </a:lnTo>
                  <a:lnTo>
                    <a:pt x="618" y="42"/>
                  </a:lnTo>
                  <a:lnTo>
                    <a:pt x="617" y="43"/>
                  </a:lnTo>
                  <a:lnTo>
                    <a:pt x="618" y="43"/>
                  </a:lnTo>
                  <a:lnTo>
                    <a:pt x="618" y="44"/>
                  </a:lnTo>
                  <a:lnTo>
                    <a:pt x="618" y="45"/>
                  </a:lnTo>
                  <a:lnTo>
                    <a:pt x="618" y="46"/>
                  </a:lnTo>
                  <a:lnTo>
                    <a:pt x="619" y="46"/>
                  </a:lnTo>
                  <a:lnTo>
                    <a:pt x="619" y="47"/>
                  </a:lnTo>
                  <a:lnTo>
                    <a:pt x="620" y="47"/>
                  </a:lnTo>
                  <a:lnTo>
                    <a:pt x="621" y="48"/>
                  </a:lnTo>
                  <a:lnTo>
                    <a:pt x="622" y="48"/>
                  </a:lnTo>
                  <a:lnTo>
                    <a:pt x="623" y="48"/>
                  </a:lnTo>
                  <a:lnTo>
                    <a:pt x="623" y="49"/>
                  </a:lnTo>
                  <a:lnTo>
                    <a:pt x="624" y="48"/>
                  </a:lnTo>
                  <a:lnTo>
                    <a:pt x="624" y="49"/>
                  </a:lnTo>
                  <a:lnTo>
                    <a:pt x="624" y="50"/>
                  </a:lnTo>
                  <a:lnTo>
                    <a:pt x="625" y="50"/>
                  </a:lnTo>
                  <a:lnTo>
                    <a:pt x="626" y="51"/>
                  </a:lnTo>
                  <a:lnTo>
                    <a:pt x="627" y="51"/>
                  </a:lnTo>
                  <a:lnTo>
                    <a:pt x="628" y="52"/>
                  </a:lnTo>
                  <a:lnTo>
                    <a:pt x="629" y="53"/>
                  </a:lnTo>
                  <a:lnTo>
                    <a:pt x="630" y="53"/>
                  </a:lnTo>
                  <a:lnTo>
                    <a:pt x="631" y="53"/>
                  </a:lnTo>
                  <a:lnTo>
                    <a:pt x="632" y="54"/>
                  </a:lnTo>
                  <a:lnTo>
                    <a:pt x="633" y="55"/>
                  </a:lnTo>
                  <a:lnTo>
                    <a:pt x="633" y="56"/>
                  </a:lnTo>
                  <a:lnTo>
                    <a:pt x="633" y="57"/>
                  </a:lnTo>
                  <a:lnTo>
                    <a:pt x="633" y="58"/>
                  </a:lnTo>
                  <a:lnTo>
                    <a:pt x="632" y="59"/>
                  </a:lnTo>
                  <a:lnTo>
                    <a:pt x="631" y="60"/>
                  </a:lnTo>
                  <a:lnTo>
                    <a:pt x="631" y="61"/>
                  </a:lnTo>
                  <a:lnTo>
                    <a:pt x="630" y="63"/>
                  </a:lnTo>
                  <a:lnTo>
                    <a:pt x="630" y="64"/>
                  </a:lnTo>
                  <a:lnTo>
                    <a:pt x="630" y="65"/>
                  </a:lnTo>
                  <a:lnTo>
                    <a:pt x="630" y="66"/>
                  </a:lnTo>
                  <a:lnTo>
                    <a:pt x="631" y="66"/>
                  </a:lnTo>
                  <a:lnTo>
                    <a:pt x="630" y="67"/>
                  </a:lnTo>
                  <a:lnTo>
                    <a:pt x="630" y="68"/>
                  </a:lnTo>
                  <a:lnTo>
                    <a:pt x="629" y="68"/>
                  </a:lnTo>
                  <a:lnTo>
                    <a:pt x="628" y="68"/>
                  </a:lnTo>
                  <a:lnTo>
                    <a:pt x="628" y="69"/>
                  </a:lnTo>
                  <a:lnTo>
                    <a:pt x="627" y="70"/>
                  </a:lnTo>
                  <a:lnTo>
                    <a:pt x="626" y="70"/>
                  </a:lnTo>
                  <a:lnTo>
                    <a:pt x="625" y="69"/>
                  </a:lnTo>
                  <a:lnTo>
                    <a:pt x="624" y="69"/>
                  </a:lnTo>
                  <a:lnTo>
                    <a:pt x="624" y="70"/>
                  </a:lnTo>
                  <a:lnTo>
                    <a:pt x="623" y="70"/>
                  </a:lnTo>
                  <a:lnTo>
                    <a:pt x="623" y="71"/>
                  </a:lnTo>
                  <a:lnTo>
                    <a:pt x="624" y="72"/>
                  </a:lnTo>
                  <a:lnTo>
                    <a:pt x="624" y="73"/>
                  </a:lnTo>
                  <a:lnTo>
                    <a:pt x="624" y="74"/>
                  </a:lnTo>
                  <a:lnTo>
                    <a:pt x="624" y="75"/>
                  </a:lnTo>
                  <a:lnTo>
                    <a:pt x="623" y="76"/>
                  </a:lnTo>
                  <a:lnTo>
                    <a:pt x="623" y="77"/>
                  </a:lnTo>
                  <a:lnTo>
                    <a:pt x="624" y="78"/>
                  </a:lnTo>
                  <a:lnTo>
                    <a:pt x="623" y="80"/>
                  </a:lnTo>
                  <a:lnTo>
                    <a:pt x="623" y="81"/>
                  </a:lnTo>
                  <a:lnTo>
                    <a:pt x="622" y="81"/>
                  </a:lnTo>
                  <a:lnTo>
                    <a:pt x="621" y="81"/>
                  </a:lnTo>
                  <a:lnTo>
                    <a:pt x="621" y="82"/>
                  </a:lnTo>
                  <a:lnTo>
                    <a:pt x="621" y="83"/>
                  </a:lnTo>
                  <a:lnTo>
                    <a:pt x="622" y="83"/>
                  </a:lnTo>
                  <a:lnTo>
                    <a:pt x="621" y="85"/>
                  </a:lnTo>
                  <a:lnTo>
                    <a:pt x="620" y="85"/>
                  </a:lnTo>
                  <a:lnTo>
                    <a:pt x="621" y="85"/>
                  </a:lnTo>
                  <a:lnTo>
                    <a:pt x="622" y="85"/>
                  </a:lnTo>
                  <a:lnTo>
                    <a:pt x="623" y="85"/>
                  </a:lnTo>
                  <a:lnTo>
                    <a:pt x="625" y="85"/>
                  </a:lnTo>
                  <a:lnTo>
                    <a:pt x="626" y="85"/>
                  </a:lnTo>
                  <a:lnTo>
                    <a:pt x="626" y="86"/>
                  </a:lnTo>
                  <a:lnTo>
                    <a:pt x="627" y="87"/>
                  </a:lnTo>
                  <a:lnTo>
                    <a:pt x="629" y="88"/>
                  </a:lnTo>
                  <a:lnTo>
                    <a:pt x="632" y="89"/>
                  </a:lnTo>
                  <a:lnTo>
                    <a:pt x="634" y="90"/>
                  </a:lnTo>
                  <a:lnTo>
                    <a:pt x="635" y="90"/>
                  </a:lnTo>
                  <a:lnTo>
                    <a:pt x="636" y="90"/>
                  </a:lnTo>
                  <a:lnTo>
                    <a:pt x="637" y="90"/>
                  </a:lnTo>
                  <a:lnTo>
                    <a:pt x="638" y="89"/>
                  </a:lnTo>
                  <a:lnTo>
                    <a:pt x="639" y="89"/>
                  </a:lnTo>
                  <a:lnTo>
                    <a:pt x="640" y="89"/>
                  </a:lnTo>
                  <a:lnTo>
                    <a:pt x="641" y="89"/>
                  </a:lnTo>
                  <a:lnTo>
                    <a:pt x="642" y="88"/>
                  </a:lnTo>
                  <a:lnTo>
                    <a:pt x="643" y="87"/>
                  </a:lnTo>
                  <a:lnTo>
                    <a:pt x="644" y="87"/>
                  </a:lnTo>
                  <a:lnTo>
                    <a:pt x="644" y="86"/>
                  </a:lnTo>
                  <a:lnTo>
                    <a:pt x="644" y="85"/>
                  </a:lnTo>
                  <a:lnTo>
                    <a:pt x="645" y="84"/>
                  </a:lnTo>
                  <a:lnTo>
                    <a:pt x="646" y="84"/>
                  </a:lnTo>
                  <a:lnTo>
                    <a:pt x="647" y="83"/>
                  </a:lnTo>
                  <a:lnTo>
                    <a:pt x="648" y="83"/>
                  </a:lnTo>
                  <a:lnTo>
                    <a:pt x="648" y="84"/>
                  </a:lnTo>
                  <a:lnTo>
                    <a:pt x="649" y="84"/>
                  </a:lnTo>
                  <a:lnTo>
                    <a:pt x="650" y="84"/>
                  </a:lnTo>
                  <a:lnTo>
                    <a:pt x="651" y="85"/>
                  </a:lnTo>
                  <a:lnTo>
                    <a:pt x="652" y="85"/>
                  </a:lnTo>
                  <a:lnTo>
                    <a:pt x="652" y="84"/>
                  </a:lnTo>
                  <a:lnTo>
                    <a:pt x="653" y="84"/>
                  </a:lnTo>
                  <a:lnTo>
                    <a:pt x="653" y="83"/>
                  </a:lnTo>
                  <a:lnTo>
                    <a:pt x="656" y="79"/>
                  </a:lnTo>
                  <a:lnTo>
                    <a:pt x="657" y="78"/>
                  </a:lnTo>
                  <a:lnTo>
                    <a:pt x="658" y="79"/>
                  </a:lnTo>
                  <a:lnTo>
                    <a:pt x="659" y="80"/>
                  </a:lnTo>
                  <a:lnTo>
                    <a:pt x="660" y="81"/>
                  </a:lnTo>
                  <a:lnTo>
                    <a:pt x="661" y="81"/>
                  </a:lnTo>
                  <a:lnTo>
                    <a:pt x="663" y="82"/>
                  </a:lnTo>
                  <a:lnTo>
                    <a:pt x="664" y="82"/>
                  </a:lnTo>
                  <a:lnTo>
                    <a:pt x="665" y="81"/>
                  </a:lnTo>
                  <a:lnTo>
                    <a:pt x="666" y="80"/>
                  </a:lnTo>
                  <a:lnTo>
                    <a:pt x="666" y="79"/>
                  </a:lnTo>
                  <a:lnTo>
                    <a:pt x="666" y="78"/>
                  </a:lnTo>
                  <a:lnTo>
                    <a:pt x="666" y="77"/>
                  </a:lnTo>
                  <a:lnTo>
                    <a:pt x="667" y="76"/>
                  </a:lnTo>
                  <a:lnTo>
                    <a:pt x="667" y="75"/>
                  </a:lnTo>
                  <a:lnTo>
                    <a:pt x="668" y="73"/>
                  </a:lnTo>
                  <a:lnTo>
                    <a:pt x="669" y="72"/>
                  </a:lnTo>
                  <a:lnTo>
                    <a:pt x="669" y="71"/>
                  </a:lnTo>
                  <a:lnTo>
                    <a:pt x="670" y="71"/>
                  </a:lnTo>
                  <a:lnTo>
                    <a:pt x="670" y="70"/>
                  </a:lnTo>
                  <a:lnTo>
                    <a:pt x="670" y="69"/>
                  </a:lnTo>
                  <a:lnTo>
                    <a:pt x="670" y="68"/>
                  </a:lnTo>
                  <a:lnTo>
                    <a:pt x="671" y="67"/>
                  </a:lnTo>
                  <a:lnTo>
                    <a:pt x="671" y="66"/>
                  </a:lnTo>
                  <a:lnTo>
                    <a:pt x="671" y="65"/>
                  </a:lnTo>
                  <a:lnTo>
                    <a:pt x="672" y="63"/>
                  </a:lnTo>
                  <a:lnTo>
                    <a:pt x="672" y="62"/>
                  </a:lnTo>
                  <a:lnTo>
                    <a:pt x="672" y="61"/>
                  </a:lnTo>
                  <a:lnTo>
                    <a:pt x="672" y="59"/>
                  </a:lnTo>
                  <a:lnTo>
                    <a:pt x="672" y="58"/>
                  </a:lnTo>
                  <a:lnTo>
                    <a:pt x="673" y="55"/>
                  </a:lnTo>
                  <a:lnTo>
                    <a:pt x="674" y="52"/>
                  </a:lnTo>
                  <a:lnTo>
                    <a:pt x="675" y="51"/>
                  </a:lnTo>
                  <a:lnTo>
                    <a:pt x="676" y="50"/>
                  </a:lnTo>
                  <a:lnTo>
                    <a:pt x="677" y="49"/>
                  </a:lnTo>
                  <a:lnTo>
                    <a:pt x="678" y="49"/>
                  </a:lnTo>
                  <a:lnTo>
                    <a:pt x="679" y="49"/>
                  </a:lnTo>
                  <a:lnTo>
                    <a:pt x="681" y="49"/>
                  </a:lnTo>
                  <a:lnTo>
                    <a:pt x="681" y="50"/>
                  </a:lnTo>
                  <a:lnTo>
                    <a:pt x="683" y="51"/>
                  </a:lnTo>
                  <a:lnTo>
                    <a:pt x="684" y="53"/>
                  </a:lnTo>
                  <a:lnTo>
                    <a:pt x="685" y="53"/>
                  </a:lnTo>
                  <a:lnTo>
                    <a:pt x="685" y="54"/>
                  </a:lnTo>
                  <a:lnTo>
                    <a:pt x="685" y="55"/>
                  </a:lnTo>
                  <a:lnTo>
                    <a:pt x="686" y="55"/>
                  </a:lnTo>
                  <a:lnTo>
                    <a:pt x="688" y="55"/>
                  </a:lnTo>
                  <a:lnTo>
                    <a:pt x="689" y="56"/>
                  </a:lnTo>
                  <a:lnTo>
                    <a:pt x="690" y="56"/>
                  </a:lnTo>
                  <a:lnTo>
                    <a:pt x="690" y="55"/>
                  </a:lnTo>
                  <a:lnTo>
                    <a:pt x="691" y="55"/>
                  </a:lnTo>
                  <a:lnTo>
                    <a:pt x="692" y="55"/>
                  </a:lnTo>
                  <a:lnTo>
                    <a:pt x="692" y="54"/>
                  </a:lnTo>
                  <a:lnTo>
                    <a:pt x="693" y="54"/>
                  </a:lnTo>
                  <a:lnTo>
                    <a:pt x="695" y="53"/>
                  </a:lnTo>
                  <a:lnTo>
                    <a:pt x="696" y="52"/>
                  </a:lnTo>
                  <a:lnTo>
                    <a:pt x="699" y="51"/>
                  </a:lnTo>
                  <a:lnTo>
                    <a:pt x="699" y="52"/>
                  </a:lnTo>
                  <a:lnTo>
                    <a:pt x="701" y="52"/>
                  </a:lnTo>
                  <a:lnTo>
                    <a:pt x="703" y="52"/>
                  </a:lnTo>
                  <a:lnTo>
                    <a:pt x="704" y="52"/>
                  </a:lnTo>
                  <a:lnTo>
                    <a:pt x="705" y="52"/>
                  </a:lnTo>
                  <a:lnTo>
                    <a:pt x="706" y="52"/>
                  </a:lnTo>
                  <a:lnTo>
                    <a:pt x="707" y="51"/>
                  </a:lnTo>
                  <a:lnTo>
                    <a:pt x="709" y="50"/>
                  </a:lnTo>
                  <a:lnTo>
                    <a:pt x="710" y="49"/>
                  </a:lnTo>
                  <a:lnTo>
                    <a:pt x="711" y="47"/>
                  </a:lnTo>
                  <a:lnTo>
                    <a:pt x="711" y="46"/>
                  </a:lnTo>
                  <a:lnTo>
                    <a:pt x="713" y="46"/>
                  </a:lnTo>
                  <a:lnTo>
                    <a:pt x="713" y="44"/>
                  </a:lnTo>
                  <a:lnTo>
                    <a:pt x="714" y="44"/>
                  </a:lnTo>
                  <a:lnTo>
                    <a:pt x="715" y="43"/>
                  </a:lnTo>
                  <a:lnTo>
                    <a:pt x="716" y="41"/>
                  </a:lnTo>
                  <a:lnTo>
                    <a:pt x="717" y="40"/>
                  </a:lnTo>
                  <a:lnTo>
                    <a:pt x="717" y="39"/>
                  </a:lnTo>
                  <a:lnTo>
                    <a:pt x="717" y="37"/>
                  </a:lnTo>
                  <a:lnTo>
                    <a:pt x="717" y="36"/>
                  </a:lnTo>
                  <a:lnTo>
                    <a:pt x="716" y="35"/>
                  </a:lnTo>
                  <a:lnTo>
                    <a:pt x="715" y="34"/>
                  </a:lnTo>
                  <a:lnTo>
                    <a:pt x="715" y="31"/>
                  </a:lnTo>
                  <a:lnTo>
                    <a:pt x="715" y="30"/>
                  </a:lnTo>
                  <a:lnTo>
                    <a:pt x="715" y="29"/>
                  </a:lnTo>
                  <a:lnTo>
                    <a:pt x="716" y="28"/>
                  </a:lnTo>
                  <a:lnTo>
                    <a:pt x="717" y="28"/>
                  </a:lnTo>
                  <a:lnTo>
                    <a:pt x="718" y="28"/>
                  </a:lnTo>
                  <a:lnTo>
                    <a:pt x="720" y="28"/>
                  </a:lnTo>
                  <a:lnTo>
                    <a:pt x="721" y="28"/>
                  </a:lnTo>
                  <a:lnTo>
                    <a:pt x="723" y="27"/>
                  </a:lnTo>
                  <a:lnTo>
                    <a:pt x="724" y="28"/>
                  </a:lnTo>
                  <a:lnTo>
                    <a:pt x="725" y="28"/>
                  </a:lnTo>
                  <a:lnTo>
                    <a:pt x="727" y="28"/>
                  </a:lnTo>
                  <a:lnTo>
                    <a:pt x="728" y="28"/>
                  </a:lnTo>
                  <a:lnTo>
                    <a:pt x="729" y="27"/>
                  </a:lnTo>
                  <a:lnTo>
                    <a:pt x="730" y="27"/>
                  </a:lnTo>
                  <a:lnTo>
                    <a:pt x="731" y="27"/>
                  </a:lnTo>
                  <a:lnTo>
                    <a:pt x="731" y="26"/>
                  </a:lnTo>
                  <a:lnTo>
                    <a:pt x="732" y="27"/>
                  </a:lnTo>
                  <a:lnTo>
                    <a:pt x="734" y="27"/>
                  </a:lnTo>
                  <a:lnTo>
                    <a:pt x="735" y="27"/>
                  </a:lnTo>
                  <a:lnTo>
                    <a:pt x="736" y="27"/>
                  </a:lnTo>
                  <a:lnTo>
                    <a:pt x="737" y="27"/>
                  </a:lnTo>
                  <a:lnTo>
                    <a:pt x="739" y="26"/>
                  </a:lnTo>
                  <a:lnTo>
                    <a:pt x="739" y="25"/>
                  </a:lnTo>
                  <a:lnTo>
                    <a:pt x="739" y="23"/>
                  </a:lnTo>
                  <a:lnTo>
                    <a:pt x="739" y="22"/>
                  </a:lnTo>
                  <a:lnTo>
                    <a:pt x="739" y="21"/>
                  </a:lnTo>
                  <a:lnTo>
                    <a:pt x="739" y="20"/>
                  </a:lnTo>
                  <a:lnTo>
                    <a:pt x="739" y="18"/>
                  </a:lnTo>
                  <a:lnTo>
                    <a:pt x="738" y="15"/>
                  </a:lnTo>
                  <a:lnTo>
                    <a:pt x="738" y="13"/>
                  </a:lnTo>
                  <a:lnTo>
                    <a:pt x="739" y="13"/>
                  </a:lnTo>
                  <a:lnTo>
                    <a:pt x="741" y="13"/>
                  </a:lnTo>
                  <a:lnTo>
                    <a:pt x="742" y="13"/>
                  </a:lnTo>
                  <a:lnTo>
                    <a:pt x="743" y="13"/>
                  </a:lnTo>
                  <a:lnTo>
                    <a:pt x="744" y="13"/>
                  </a:lnTo>
                  <a:lnTo>
                    <a:pt x="745" y="13"/>
                  </a:lnTo>
                  <a:lnTo>
                    <a:pt x="747" y="13"/>
                  </a:lnTo>
                  <a:lnTo>
                    <a:pt x="748" y="13"/>
                  </a:lnTo>
                  <a:lnTo>
                    <a:pt x="749" y="12"/>
                  </a:lnTo>
                  <a:lnTo>
                    <a:pt x="750" y="12"/>
                  </a:lnTo>
                  <a:lnTo>
                    <a:pt x="751" y="11"/>
                  </a:lnTo>
                  <a:lnTo>
                    <a:pt x="752" y="11"/>
                  </a:lnTo>
                  <a:lnTo>
                    <a:pt x="752" y="10"/>
                  </a:lnTo>
                  <a:lnTo>
                    <a:pt x="754" y="10"/>
                  </a:lnTo>
                  <a:lnTo>
                    <a:pt x="755" y="10"/>
                  </a:lnTo>
                  <a:lnTo>
                    <a:pt x="755" y="9"/>
                  </a:lnTo>
                  <a:lnTo>
                    <a:pt x="756" y="9"/>
                  </a:lnTo>
                  <a:lnTo>
                    <a:pt x="757" y="8"/>
                  </a:lnTo>
                  <a:lnTo>
                    <a:pt x="758" y="8"/>
                  </a:lnTo>
                  <a:lnTo>
                    <a:pt x="759" y="8"/>
                  </a:lnTo>
                  <a:lnTo>
                    <a:pt x="760" y="8"/>
                  </a:lnTo>
                  <a:lnTo>
                    <a:pt x="761" y="8"/>
                  </a:lnTo>
                  <a:lnTo>
                    <a:pt x="763" y="7"/>
                  </a:lnTo>
                  <a:lnTo>
                    <a:pt x="763" y="6"/>
                  </a:lnTo>
                  <a:lnTo>
                    <a:pt x="763" y="5"/>
                  </a:lnTo>
                  <a:lnTo>
                    <a:pt x="764" y="5"/>
                  </a:lnTo>
                  <a:lnTo>
                    <a:pt x="765" y="5"/>
                  </a:lnTo>
                  <a:lnTo>
                    <a:pt x="766" y="5"/>
                  </a:lnTo>
                  <a:lnTo>
                    <a:pt x="767" y="4"/>
                  </a:lnTo>
                  <a:lnTo>
                    <a:pt x="768" y="3"/>
                  </a:lnTo>
                  <a:lnTo>
                    <a:pt x="769" y="3"/>
                  </a:lnTo>
                  <a:lnTo>
                    <a:pt x="771" y="3"/>
                  </a:lnTo>
                  <a:lnTo>
                    <a:pt x="772" y="3"/>
                  </a:lnTo>
                  <a:lnTo>
                    <a:pt x="773" y="4"/>
                  </a:lnTo>
                  <a:lnTo>
                    <a:pt x="774" y="4"/>
                  </a:lnTo>
                  <a:lnTo>
                    <a:pt x="774" y="5"/>
                  </a:lnTo>
                  <a:lnTo>
                    <a:pt x="775" y="6"/>
                  </a:lnTo>
                  <a:lnTo>
                    <a:pt x="776" y="6"/>
                  </a:lnTo>
                  <a:lnTo>
                    <a:pt x="777" y="6"/>
                  </a:lnTo>
                  <a:lnTo>
                    <a:pt x="778" y="6"/>
                  </a:lnTo>
                  <a:lnTo>
                    <a:pt x="779" y="6"/>
                  </a:lnTo>
                  <a:lnTo>
                    <a:pt x="780" y="6"/>
                  </a:lnTo>
                  <a:lnTo>
                    <a:pt x="781" y="7"/>
                  </a:lnTo>
                  <a:lnTo>
                    <a:pt x="781" y="8"/>
                  </a:lnTo>
                  <a:lnTo>
                    <a:pt x="782" y="9"/>
                  </a:lnTo>
                  <a:lnTo>
                    <a:pt x="782" y="10"/>
                  </a:lnTo>
                  <a:lnTo>
                    <a:pt x="782" y="11"/>
                  </a:lnTo>
                  <a:lnTo>
                    <a:pt x="783" y="12"/>
                  </a:lnTo>
                  <a:lnTo>
                    <a:pt x="783" y="13"/>
                  </a:lnTo>
                  <a:lnTo>
                    <a:pt x="784" y="13"/>
                  </a:lnTo>
                  <a:lnTo>
                    <a:pt x="784" y="14"/>
                  </a:lnTo>
                  <a:lnTo>
                    <a:pt x="785" y="15"/>
                  </a:lnTo>
                  <a:lnTo>
                    <a:pt x="785" y="16"/>
                  </a:lnTo>
                  <a:lnTo>
                    <a:pt x="784" y="16"/>
                  </a:lnTo>
                  <a:lnTo>
                    <a:pt x="784" y="17"/>
                  </a:lnTo>
                  <a:lnTo>
                    <a:pt x="784" y="18"/>
                  </a:lnTo>
                  <a:lnTo>
                    <a:pt x="784" y="19"/>
                  </a:lnTo>
                  <a:lnTo>
                    <a:pt x="784" y="20"/>
                  </a:lnTo>
                  <a:lnTo>
                    <a:pt x="785" y="21"/>
                  </a:lnTo>
                  <a:lnTo>
                    <a:pt x="785" y="23"/>
                  </a:lnTo>
                  <a:lnTo>
                    <a:pt x="786" y="23"/>
                  </a:lnTo>
                  <a:lnTo>
                    <a:pt x="787" y="23"/>
                  </a:lnTo>
                  <a:lnTo>
                    <a:pt x="789" y="24"/>
                  </a:lnTo>
                  <a:lnTo>
                    <a:pt x="790" y="23"/>
                  </a:lnTo>
                  <a:lnTo>
                    <a:pt x="791" y="23"/>
                  </a:lnTo>
                  <a:lnTo>
                    <a:pt x="792" y="23"/>
                  </a:lnTo>
                  <a:lnTo>
                    <a:pt x="792" y="22"/>
                  </a:lnTo>
                  <a:lnTo>
                    <a:pt x="793" y="23"/>
                  </a:lnTo>
                  <a:lnTo>
                    <a:pt x="793" y="24"/>
                  </a:lnTo>
                  <a:lnTo>
                    <a:pt x="794" y="24"/>
                  </a:lnTo>
                  <a:lnTo>
                    <a:pt x="796" y="25"/>
                  </a:lnTo>
                  <a:lnTo>
                    <a:pt x="797" y="25"/>
                  </a:lnTo>
                  <a:lnTo>
                    <a:pt x="799" y="26"/>
                  </a:lnTo>
                  <a:lnTo>
                    <a:pt x="803" y="27"/>
                  </a:lnTo>
                  <a:lnTo>
                    <a:pt x="804" y="28"/>
                  </a:lnTo>
                  <a:lnTo>
                    <a:pt x="805" y="28"/>
                  </a:lnTo>
                  <a:lnTo>
                    <a:pt x="806" y="28"/>
                  </a:lnTo>
                  <a:lnTo>
                    <a:pt x="806" y="29"/>
                  </a:lnTo>
                  <a:lnTo>
                    <a:pt x="807" y="30"/>
                  </a:lnTo>
                  <a:lnTo>
                    <a:pt x="808" y="31"/>
                  </a:lnTo>
                  <a:lnTo>
                    <a:pt x="809" y="31"/>
                  </a:lnTo>
                  <a:lnTo>
                    <a:pt x="810" y="32"/>
                  </a:lnTo>
                  <a:lnTo>
                    <a:pt x="810" y="33"/>
                  </a:lnTo>
                  <a:lnTo>
                    <a:pt x="811" y="35"/>
                  </a:lnTo>
                  <a:lnTo>
                    <a:pt x="812" y="35"/>
                  </a:lnTo>
                  <a:lnTo>
                    <a:pt x="814" y="36"/>
                  </a:lnTo>
                  <a:lnTo>
                    <a:pt x="814" y="37"/>
                  </a:lnTo>
                  <a:lnTo>
                    <a:pt x="815" y="37"/>
                  </a:lnTo>
                  <a:lnTo>
                    <a:pt x="815" y="36"/>
                  </a:lnTo>
                  <a:lnTo>
                    <a:pt x="816" y="36"/>
                  </a:lnTo>
                  <a:lnTo>
                    <a:pt x="817" y="36"/>
                  </a:lnTo>
                  <a:lnTo>
                    <a:pt x="818" y="36"/>
                  </a:lnTo>
                  <a:lnTo>
                    <a:pt x="819" y="36"/>
                  </a:lnTo>
                  <a:lnTo>
                    <a:pt x="821" y="36"/>
                  </a:lnTo>
                  <a:lnTo>
                    <a:pt x="822" y="35"/>
                  </a:lnTo>
                  <a:lnTo>
                    <a:pt x="824" y="35"/>
                  </a:lnTo>
                  <a:lnTo>
                    <a:pt x="826" y="36"/>
                  </a:lnTo>
                  <a:lnTo>
                    <a:pt x="828" y="36"/>
                  </a:lnTo>
                  <a:lnTo>
                    <a:pt x="829" y="36"/>
                  </a:lnTo>
                  <a:lnTo>
                    <a:pt x="829" y="37"/>
                  </a:lnTo>
                  <a:lnTo>
                    <a:pt x="831" y="38"/>
                  </a:lnTo>
                  <a:lnTo>
                    <a:pt x="832" y="39"/>
                  </a:lnTo>
                  <a:lnTo>
                    <a:pt x="832" y="40"/>
                  </a:lnTo>
                  <a:lnTo>
                    <a:pt x="833" y="40"/>
                  </a:lnTo>
                  <a:lnTo>
                    <a:pt x="833" y="41"/>
                  </a:lnTo>
                  <a:lnTo>
                    <a:pt x="834" y="42"/>
                  </a:lnTo>
                  <a:lnTo>
                    <a:pt x="835" y="42"/>
                  </a:lnTo>
                  <a:lnTo>
                    <a:pt x="835" y="43"/>
                  </a:lnTo>
                  <a:lnTo>
                    <a:pt x="836" y="44"/>
                  </a:lnTo>
                  <a:lnTo>
                    <a:pt x="838" y="44"/>
                  </a:lnTo>
                  <a:lnTo>
                    <a:pt x="838" y="45"/>
                  </a:lnTo>
                  <a:lnTo>
                    <a:pt x="839" y="46"/>
                  </a:lnTo>
                  <a:lnTo>
                    <a:pt x="839" y="47"/>
                  </a:lnTo>
                  <a:lnTo>
                    <a:pt x="839" y="49"/>
                  </a:lnTo>
                  <a:lnTo>
                    <a:pt x="840" y="50"/>
                  </a:lnTo>
                  <a:lnTo>
                    <a:pt x="839" y="52"/>
                  </a:lnTo>
                  <a:lnTo>
                    <a:pt x="839" y="53"/>
                  </a:lnTo>
                  <a:lnTo>
                    <a:pt x="840" y="55"/>
                  </a:lnTo>
                  <a:lnTo>
                    <a:pt x="840" y="56"/>
                  </a:lnTo>
                  <a:lnTo>
                    <a:pt x="841" y="57"/>
                  </a:lnTo>
                  <a:lnTo>
                    <a:pt x="842" y="58"/>
                  </a:lnTo>
                  <a:lnTo>
                    <a:pt x="843" y="59"/>
                  </a:lnTo>
                  <a:lnTo>
                    <a:pt x="844" y="59"/>
                  </a:lnTo>
                  <a:lnTo>
                    <a:pt x="845" y="60"/>
                  </a:lnTo>
                  <a:lnTo>
                    <a:pt x="845" y="59"/>
                  </a:lnTo>
                  <a:lnTo>
                    <a:pt x="846" y="59"/>
                  </a:lnTo>
                  <a:lnTo>
                    <a:pt x="847" y="57"/>
                  </a:lnTo>
                  <a:lnTo>
                    <a:pt x="848" y="56"/>
                  </a:lnTo>
                  <a:lnTo>
                    <a:pt x="848" y="54"/>
                  </a:lnTo>
                  <a:lnTo>
                    <a:pt x="848" y="53"/>
                  </a:lnTo>
                  <a:lnTo>
                    <a:pt x="849" y="50"/>
                  </a:lnTo>
                  <a:lnTo>
                    <a:pt x="849" y="49"/>
                  </a:lnTo>
                  <a:lnTo>
                    <a:pt x="850" y="47"/>
                  </a:lnTo>
                  <a:lnTo>
                    <a:pt x="851" y="46"/>
                  </a:lnTo>
                  <a:lnTo>
                    <a:pt x="852" y="44"/>
                  </a:lnTo>
                  <a:lnTo>
                    <a:pt x="853" y="44"/>
                  </a:lnTo>
                  <a:lnTo>
                    <a:pt x="854" y="43"/>
                  </a:lnTo>
                  <a:lnTo>
                    <a:pt x="855" y="43"/>
                  </a:lnTo>
                  <a:lnTo>
                    <a:pt x="856" y="43"/>
                  </a:lnTo>
                  <a:lnTo>
                    <a:pt x="859" y="44"/>
                  </a:lnTo>
                  <a:lnTo>
                    <a:pt x="860" y="45"/>
                  </a:lnTo>
                  <a:lnTo>
                    <a:pt x="862" y="47"/>
                  </a:lnTo>
                  <a:lnTo>
                    <a:pt x="863" y="48"/>
                  </a:lnTo>
                  <a:lnTo>
                    <a:pt x="863" y="49"/>
                  </a:lnTo>
                  <a:lnTo>
                    <a:pt x="862" y="51"/>
                  </a:lnTo>
                  <a:lnTo>
                    <a:pt x="862" y="52"/>
                  </a:lnTo>
                  <a:lnTo>
                    <a:pt x="861" y="53"/>
                  </a:lnTo>
                  <a:lnTo>
                    <a:pt x="859" y="54"/>
                  </a:lnTo>
                  <a:lnTo>
                    <a:pt x="858" y="55"/>
                  </a:lnTo>
                  <a:lnTo>
                    <a:pt x="857" y="56"/>
                  </a:lnTo>
                  <a:lnTo>
                    <a:pt x="857" y="57"/>
                  </a:lnTo>
                  <a:lnTo>
                    <a:pt x="858" y="58"/>
                  </a:lnTo>
                  <a:lnTo>
                    <a:pt x="858" y="59"/>
                  </a:lnTo>
                  <a:lnTo>
                    <a:pt x="858" y="60"/>
                  </a:lnTo>
                  <a:lnTo>
                    <a:pt x="859" y="60"/>
                  </a:lnTo>
                  <a:lnTo>
                    <a:pt x="860" y="62"/>
                  </a:lnTo>
                  <a:lnTo>
                    <a:pt x="860" y="63"/>
                  </a:lnTo>
                  <a:lnTo>
                    <a:pt x="862" y="64"/>
                  </a:lnTo>
                  <a:lnTo>
                    <a:pt x="864" y="66"/>
                  </a:lnTo>
                  <a:lnTo>
                    <a:pt x="865" y="67"/>
                  </a:lnTo>
                  <a:lnTo>
                    <a:pt x="867" y="68"/>
                  </a:lnTo>
                  <a:lnTo>
                    <a:pt x="868" y="68"/>
                  </a:lnTo>
                  <a:lnTo>
                    <a:pt x="869" y="67"/>
                  </a:lnTo>
                  <a:lnTo>
                    <a:pt x="871" y="66"/>
                  </a:lnTo>
                  <a:lnTo>
                    <a:pt x="873" y="64"/>
                  </a:lnTo>
                  <a:lnTo>
                    <a:pt x="875" y="64"/>
                  </a:lnTo>
                  <a:lnTo>
                    <a:pt x="875" y="63"/>
                  </a:lnTo>
                  <a:lnTo>
                    <a:pt x="876" y="63"/>
                  </a:lnTo>
                  <a:lnTo>
                    <a:pt x="877" y="63"/>
                  </a:lnTo>
                  <a:lnTo>
                    <a:pt x="877" y="64"/>
                  </a:lnTo>
                  <a:lnTo>
                    <a:pt x="878" y="64"/>
                  </a:lnTo>
                  <a:lnTo>
                    <a:pt x="878" y="65"/>
                  </a:lnTo>
                  <a:lnTo>
                    <a:pt x="879" y="66"/>
                  </a:lnTo>
                  <a:lnTo>
                    <a:pt x="880" y="67"/>
                  </a:lnTo>
                  <a:lnTo>
                    <a:pt x="880" y="69"/>
                  </a:lnTo>
                  <a:lnTo>
                    <a:pt x="880" y="70"/>
                  </a:lnTo>
                  <a:lnTo>
                    <a:pt x="879" y="71"/>
                  </a:lnTo>
                  <a:lnTo>
                    <a:pt x="877" y="72"/>
                  </a:lnTo>
                  <a:lnTo>
                    <a:pt x="876" y="73"/>
                  </a:lnTo>
                  <a:lnTo>
                    <a:pt x="877" y="74"/>
                  </a:lnTo>
                  <a:lnTo>
                    <a:pt x="877" y="75"/>
                  </a:lnTo>
                  <a:lnTo>
                    <a:pt x="878" y="75"/>
                  </a:lnTo>
                  <a:lnTo>
                    <a:pt x="878" y="76"/>
                  </a:lnTo>
                  <a:lnTo>
                    <a:pt x="877" y="76"/>
                  </a:lnTo>
                  <a:lnTo>
                    <a:pt x="876" y="77"/>
                  </a:lnTo>
                  <a:lnTo>
                    <a:pt x="876" y="78"/>
                  </a:lnTo>
                  <a:lnTo>
                    <a:pt x="876" y="80"/>
                  </a:lnTo>
                  <a:lnTo>
                    <a:pt x="877" y="80"/>
                  </a:lnTo>
                  <a:lnTo>
                    <a:pt x="877" y="81"/>
                  </a:lnTo>
                  <a:lnTo>
                    <a:pt x="878" y="81"/>
                  </a:lnTo>
                  <a:lnTo>
                    <a:pt x="878" y="82"/>
                  </a:lnTo>
                  <a:lnTo>
                    <a:pt x="879" y="83"/>
                  </a:lnTo>
                  <a:lnTo>
                    <a:pt x="880" y="84"/>
                  </a:lnTo>
                  <a:lnTo>
                    <a:pt x="880" y="85"/>
                  </a:lnTo>
                  <a:lnTo>
                    <a:pt x="879" y="86"/>
                  </a:lnTo>
                  <a:lnTo>
                    <a:pt x="879" y="85"/>
                  </a:lnTo>
                  <a:lnTo>
                    <a:pt x="878" y="86"/>
                  </a:lnTo>
                  <a:lnTo>
                    <a:pt x="879" y="87"/>
                  </a:lnTo>
                  <a:lnTo>
                    <a:pt x="879" y="88"/>
                  </a:lnTo>
                  <a:lnTo>
                    <a:pt x="879" y="89"/>
                  </a:lnTo>
                  <a:lnTo>
                    <a:pt x="882" y="96"/>
                  </a:lnTo>
                  <a:lnTo>
                    <a:pt x="883" y="100"/>
                  </a:lnTo>
                  <a:lnTo>
                    <a:pt x="883" y="101"/>
                  </a:lnTo>
                  <a:lnTo>
                    <a:pt x="884" y="103"/>
                  </a:lnTo>
                  <a:lnTo>
                    <a:pt x="885" y="104"/>
                  </a:lnTo>
                  <a:lnTo>
                    <a:pt x="886" y="104"/>
                  </a:lnTo>
                  <a:lnTo>
                    <a:pt x="886" y="105"/>
                  </a:lnTo>
                  <a:lnTo>
                    <a:pt x="886" y="106"/>
                  </a:lnTo>
                  <a:lnTo>
                    <a:pt x="887" y="107"/>
                  </a:lnTo>
                  <a:lnTo>
                    <a:pt x="887" y="108"/>
                  </a:lnTo>
                  <a:lnTo>
                    <a:pt x="886" y="109"/>
                  </a:lnTo>
                  <a:lnTo>
                    <a:pt x="886" y="110"/>
                  </a:lnTo>
                  <a:lnTo>
                    <a:pt x="886" y="111"/>
                  </a:lnTo>
                  <a:lnTo>
                    <a:pt x="888" y="111"/>
                  </a:lnTo>
                  <a:lnTo>
                    <a:pt x="888" y="112"/>
                  </a:lnTo>
                  <a:lnTo>
                    <a:pt x="889" y="112"/>
                  </a:lnTo>
                  <a:lnTo>
                    <a:pt x="890" y="113"/>
                  </a:lnTo>
                  <a:lnTo>
                    <a:pt x="891" y="114"/>
                  </a:lnTo>
                  <a:lnTo>
                    <a:pt x="892" y="113"/>
                  </a:lnTo>
                  <a:lnTo>
                    <a:pt x="893" y="114"/>
                  </a:lnTo>
                  <a:lnTo>
                    <a:pt x="895" y="114"/>
                  </a:lnTo>
                  <a:lnTo>
                    <a:pt x="896" y="114"/>
                  </a:lnTo>
                  <a:lnTo>
                    <a:pt x="899" y="115"/>
                  </a:lnTo>
                  <a:lnTo>
                    <a:pt x="900" y="116"/>
                  </a:lnTo>
                  <a:lnTo>
                    <a:pt x="900" y="117"/>
                  </a:lnTo>
                  <a:lnTo>
                    <a:pt x="901" y="117"/>
                  </a:lnTo>
                  <a:lnTo>
                    <a:pt x="902" y="118"/>
                  </a:lnTo>
                  <a:lnTo>
                    <a:pt x="903" y="118"/>
                  </a:lnTo>
                  <a:lnTo>
                    <a:pt x="904" y="118"/>
                  </a:lnTo>
                  <a:lnTo>
                    <a:pt x="904" y="119"/>
                  </a:lnTo>
                  <a:lnTo>
                    <a:pt x="905" y="119"/>
                  </a:lnTo>
                  <a:lnTo>
                    <a:pt x="905" y="120"/>
                  </a:lnTo>
                  <a:lnTo>
                    <a:pt x="906" y="121"/>
                  </a:lnTo>
                  <a:lnTo>
                    <a:pt x="906" y="122"/>
                  </a:lnTo>
                  <a:lnTo>
                    <a:pt x="906" y="123"/>
                  </a:lnTo>
                  <a:lnTo>
                    <a:pt x="906" y="124"/>
                  </a:lnTo>
                  <a:lnTo>
                    <a:pt x="905" y="125"/>
                  </a:lnTo>
                  <a:lnTo>
                    <a:pt x="904" y="125"/>
                  </a:lnTo>
                  <a:lnTo>
                    <a:pt x="904" y="126"/>
                  </a:lnTo>
                  <a:lnTo>
                    <a:pt x="903" y="127"/>
                  </a:lnTo>
                  <a:lnTo>
                    <a:pt x="904" y="127"/>
                  </a:lnTo>
                  <a:lnTo>
                    <a:pt x="904" y="128"/>
                  </a:lnTo>
                  <a:lnTo>
                    <a:pt x="904" y="129"/>
                  </a:lnTo>
                  <a:lnTo>
                    <a:pt x="903" y="129"/>
                  </a:lnTo>
                  <a:lnTo>
                    <a:pt x="903" y="130"/>
                  </a:lnTo>
                  <a:lnTo>
                    <a:pt x="903" y="129"/>
                  </a:lnTo>
                  <a:lnTo>
                    <a:pt x="902" y="129"/>
                  </a:lnTo>
                  <a:lnTo>
                    <a:pt x="901" y="129"/>
                  </a:lnTo>
                  <a:lnTo>
                    <a:pt x="901" y="130"/>
                  </a:lnTo>
                  <a:lnTo>
                    <a:pt x="902" y="130"/>
                  </a:lnTo>
                  <a:lnTo>
                    <a:pt x="902" y="131"/>
                  </a:lnTo>
                  <a:lnTo>
                    <a:pt x="901" y="132"/>
                  </a:lnTo>
                  <a:lnTo>
                    <a:pt x="902" y="133"/>
                  </a:lnTo>
                  <a:lnTo>
                    <a:pt x="902" y="134"/>
                  </a:lnTo>
                  <a:lnTo>
                    <a:pt x="903" y="135"/>
                  </a:lnTo>
                  <a:lnTo>
                    <a:pt x="904" y="136"/>
                  </a:lnTo>
                  <a:lnTo>
                    <a:pt x="905" y="137"/>
                  </a:lnTo>
                  <a:lnTo>
                    <a:pt x="906" y="137"/>
                  </a:lnTo>
                  <a:lnTo>
                    <a:pt x="906" y="138"/>
                  </a:lnTo>
                  <a:lnTo>
                    <a:pt x="906" y="139"/>
                  </a:lnTo>
                  <a:lnTo>
                    <a:pt x="905" y="139"/>
                  </a:lnTo>
                  <a:lnTo>
                    <a:pt x="905" y="138"/>
                  </a:lnTo>
                  <a:lnTo>
                    <a:pt x="904" y="138"/>
                  </a:lnTo>
                  <a:lnTo>
                    <a:pt x="903" y="139"/>
                  </a:lnTo>
                  <a:lnTo>
                    <a:pt x="902" y="140"/>
                  </a:lnTo>
                  <a:lnTo>
                    <a:pt x="902" y="141"/>
                  </a:lnTo>
                  <a:lnTo>
                    <a:pt x="901" y="141"/>
                  </a:lnTo>
                  <a:lnTo>
                    <a:pt x="900" y="141"/>
                  </a:lnTo>
                  <a:lnTo>
                    <a:pt x="900" y="142"/>
                  </a:lnTo>
                  <a:lnTo>
                    <a:pt x="900" y="143"/>
                  </a:lnTo>
                  <a:lnTo>
                    <a:pt x="900" y="144"/>
                  </a:lnTo>
                  <a:lnTo>
                    <a:pt x="900" y="145"/>
                  </a:lnTo>
                  <a:lnTo>
                    <a:pt x="900" y="146"/>
                  </a:lnTo>
                  <a:lnTo>
                    <a:pt x="900" y="147"/>
                  </a:lnTo>
                  <a:lnTo>
                    <a:pt x="900" y="148"/>
                  </a:lnTo>
                  <a:lnTo>
                    <a:pt x="901" y="149"/>
                  </a:lnTo>
                  <a:lnTo>
                    <a:pt x="901" y="150"/>
                  </a:lnTo>
                  <a:lnTo>
                    <a:pt x="901" y="151"/>
                  </a:lnTo>
                  <a:lnTo>
                    <a:pt x="902" y="151"/>
                  </a:lnTo>
                  <a:lnTo>
                    <a:pt x="902" y="152"/>
                  </a:lnTo>
                  <a:lnTo>
                    <a:pt x="902" y="153"/>
                  </a:lnTo>
                  <a:lnTo>
                    <a:pt x="903" y="153"/>
                  </a:lnTo>
                  <a:lnTo>
                    <a:pt x="904" y="154"/>
                  </a:lnTo>
                  <a:lnTo>
                    <a:pt x="904" y="155"/>
                  </a:lnTo>
                  <a:lnTo>
                    <a:pt x="905" y="155"/>
                  </a:lnTo>
                  <a:lnTo>
                    <a:pt x="905" y="156"/>
                  </a:lnTo>
                  <a:lnTo>
                    <a:pt x="906" y="156"/>
                  </a:lnTo>
                  <a:lnTo>
                    <a:pt x="907" y="156"/>
                  </a:lnTo>
                  <a:lnTo>
                    <a:pt x="907" y="157"/>
                  </a:lnTo>
                  <a:lnTo>
                    <a:pt x="906" y="157"/>
                  </a:lnTo>
                  <a:lnTo>
                    <a:pt x="906" y="159"/>
                  </a:lnTo>
                  <a:lnTo>
                    <a:pt x="906" y="160"/>
                  </a:lnTo>
                  <a:lnTo>
                    <a:pt x="905" y="161"/>
                  </a:lnTo>
                  <a:lnTo>
                    <a:pt x="905" y="162"/>
                  </a:lnTo>
                  <a:lnTo>
                    <a:pt x="904" y="164"/>
                  </a:lnTo>
                  <a:lnTo>
                    <a:pt x="904" y="165"/>
                  </a:lnTo>
                  <a:lnTo>
                    <a:pt x="903" y="166"/>
                  </a:lnTo>
                  <a:lnTo>
                    <a:pt x="903" y="167"/>
                  </a:lnTo>
                  <a:lnTo>
                    <a:pt x="904" y="167"/>
                  </a:lnTo>
                  <a:lnTo>
                    <a:pt x="904" y="168"/>
                  </a:lnTo>
                  <a:lnTo>
                    <a:pt x="904" y="170"/>
                  </a:lnTo>
                  <a:lnTo>
                    <a:pt x="905" y="170"/>
                  </a:lnTo>
                  <a:lnTo>
                    <a:pt x="905" y="171"/>
                  </a:lnTo>
                  <a:lnTo>
                    <a:pt x="905" y="172"/>
                  </a:lnTo>
                  <a:lnTo>
                    <a:pt x="906" y="172"/>
                  </a:lnTo>
                  <a:lnTo>
                    <a:pt x="907" y="173"/>
                  </a:lnTo>
                  <a:lnTo>
                    <a:pt x="908" y="173"/>
                  </a:lnTo>
                  <a:lnTo>
                    <a:pt x="908" y="172"/>
                  </a:lnTo>
                  <a:lnTo>
                    <a:pt x="909" y="172"/>
                  </a:lnTo>
                  <a:lnTo>
                    <a:pt x="910" y="173"/>
                  </a:lnTo>
                  <a:lnTo>
                    <a:pt x="911" y="174"/>
                  </a:lnTo>
                  <a:lnTo>
                    <a:pt x="912" y="174"/>
                  </a:lnTo>
                  <a:lnTo>
                    <a:pt x="913" y="174"/>
                  </a:lnTo>
                  <a:lnTo>
                    <a:pt x="914" y="175"/>
                  </a:lnTo>
                  <a:lnTo>
                    <a:pt x="915" y="174"/>
                  </a:lnTo>
                  <a:lnTo>
                    <a:pt x="916" y="175"/>
                  </a:lnTo>
                  <a:lnTo>
                    <a:pt x="916" y="176"/>
                  </a:lnTo>
                  <a:lnTo>
                    <a:pt x="917" y="176"/>
                  </a:lnTo>
                  <a:lnTo>
                    <a:pt x="918" y="176"/>
                  </a:lnTo>
                  <a:lnTo>
                    <a:pt x="919" y="177"/>
                  </a:lnTo>
                  <a:lnTo>
                    <a:pt x="919" y="178"/>
                  </a:lnTo>
                  <a:lnTo>
                    <a:pt x="920" y="178"/>
                  </a:lnTo>
                  <a:lnTo>
                    <a:pt x="920" y="179"/>
                  </a:lnTo>
                  <a:lnTo>
                    <a:pt x="920" y="180"/>
                  </a:lnTo>
                  <a:lnTo>
                    <a:pt x="920" y="181"/>
                  </a:lnTo>
                  <a:lnTo>
                    <a:pt x="920" y="182"/>
                  </a:lnTo>
                  <a:lnTo>
                    <a:pt x="920" y="184"/>
                  </a:lnTo>
                  <a:lnTo>
                    <a:pt x="920" y="186"/>
                  </a:lnTo>
                  <a:lnTo>
                    <a:pt x="921" y="188"/>
                  </a:lnTo>
                  <a:lnTo>
                    <a:pt x="922" y="190"/>
                  </a:lnTo>
                  <a:lnTo>
                    <a:pt x="923" y="192"/>
                  </a:lnTo>
                  <a:lnTo>
                    <a:pt x="924" y="193"/>
                  </a:lnTo>
                  <a:lnTo>
                    <a:pt x="924" y="199"/>
                  </a:lnTo>
                  <a:lnTo>
                    <a:pt x="926" y="214"/>
                  </a:lnTo>
                  <a:lnTo>
                    <a:pt x="925" y="214"/>
                  </a:lnTo>
                  <a:lnTo>
                    <a:pt x="924" y="214"/>
                  </a:lnTo>
                  <a:lnTo>
                    <a:pt x="923" y="215"/>
                  </a:lnTo>
                  <a:lnTo>
                    <a:pt x="922" y="215"/>
                  </a:lnTo>
                  <a:lnTo>
                    <a:pt x="921" y="215"/>
                  </a:lnTo>
                  <a:lnTo>
                    <a:pt x="920" y="216"/>
                  </a:lnTo>
                  <a:lnTo>
                    <a:pt x="919" y="216"/>
                  </a:lnTo>
                  <a:lnTo>
                    <a:pt x="919" y="217"/>
                  </a:lnTo>
                  <a:lnTo>
                    <a:pt x="918" y="217"/>
                  </a:lnTo>
                  <a:lnTo>
                    <a:pt x="917" y="217"/>
                  </a:lnTo>
                  <a:lnTo>
                    <a:pt x="917" y="218"/>
                  </a:lnTo>
                  <a:lnTo>
                    <a:pt x="916" y="217"/>
                  </a:lnTo>
                  <a:lnTo>
                    <a:pt x="915" y="218"/>
                  </a:lnTo>
                  <a:lnTo>
                    <a:pt x="916" y="218"/>
                  </a:lnTo>
                  <a:lnTo>
                    <a:pt x="915" y="219"/>
                  </a:lnTo>
                  <a:lnTo>
                    <a:pt x="914" y="220"/>
                  </a:lnTo>
                  <a:lnTo>
                    <a:pt x="915" y="220"/>
                  </a:lnTo>
                  <a:lnTo>
                    <a:pt x="914" y="220"/>
                  </a:lnTo>
                  <a:lnTo>
                    <a:pt x="913" y="220"/>
                  </a:lnTo>
                  <a:lnTo>
                    <a:pt x="913" y="221"/>
                  </a:lnTo>
                  <a:lnTo>
                    <a:pt x="913" y="222"/>
                  </a:lnTo>
                  <a:lnTo>
                    <a:pt x="913" y="223"/>
                  </a:lnTo>
                  <a:lnTo>
                    <a:pt x="912" y="222"/>
                  </a:lnTo>
                  <a:lnTo>
                    <a:pt x="912" y="223"/>
                  </a:lnTo>
                  <a:lnTo>
                    <a:pt x="913" y="223"/>
                  </a:lnTo>
                  <a:lnTo>
                    <a:pt x="913" y="224"/>
                  </a:lnTo>
                  <a:lnTo>
                    <a:pt x="913" y="225"/>
                  </a:lnTo>
                  <a:lnTo>
                    <a:pt x="914" y="226"/>
                  </a:lnTo>
                  <a:lnTo>
                    <a:pt x="915" y="228"/>
                  </a:lnTo>
                  <a:lnTo>
                    <a:pt x="916" y="229"/>
                  </a:lnTo>
                  <a:lnTo>
                    <a:pt x="916" y="230"/>
                  </a:lnTo>
                  <a:lnTo>
                    <a:pt x="916" y="231"/>
                  </a:lnTo>
                  <a:lnTo>
                    <a:pt x="916" y="232"/>
                  </a:lnTo>
                  <a:lnTo>
                    <a:pt x="916" y="233"/>
                  </a:lnTo>
                  <a:lnTo>
                    <a:pt x="916" y="234"/>
                  </a:lnTo>
                  <a:lnTo>
                    <a:pt x="915" y="234"/>
                  </a:lnTo>
                  <a:lnTo>
                    <a:pt x="915" y="235"/>
                  </a:lnTo>
                  <a:lnTo>
                    <a:pt x="916" y="235"/>
                  </a:lnTo>
                  <a:lnTo>
                    <a:pt x="915" y="235"/>
                  </a:lnTo>
                  <a:lnTo>
                    <a:pt x="914" y="235"/>
                  </a:lnTo>
                  <a:lnTo>
                    <a:pt x="915" y="236"/>
                  </a:lnTo>
                  <a:lnTo>
                    <a:pt x="914" y="236"/>
                  </a:lnTo>
                  <a:lnTo>
                    <a:pt x="913" y="236"/>
                  </a:lnTo>
                  <a:lnTo>
                    <a:pt x="913" y="237"/>
                  </a:lnTo>
                  <a:lnTo>
                    <a:pt x="914" y="237"/>
                  </a:lnTo>
                  <a:lnTo>
                    <a:pt x="914" y="238"/>
                  </a:lnTo>
                  <a:lnTo>
                    <a:pt x="913" y="238"/>
                  </a:lnTo>
                  <a:lnTo>
                    <a:pt x="914" y="239"/>
                  </a:lnTo>
                  <a:lnTo>
                    <a:pt x="915" y="239"/>
                  </a:lnTo>
                  <a:lnTo>
                    <a:pt x="915" y="240"/>
                  </a:lnTo>
                  <a:lnTo>
                    <a:pt x="914" y="239"/>
                  </a:lnTo>
                  <a:lnTo>
                    <a:pt x="914" y="240"/>
                  </a:lnTo>
                  <a:lnTo>
                    <a:pt x="915" y="240"/>
                  </a:lnTo>
                  <a:lnTo>
                    <a:pt x="915" y="251"/>
                  </a:lnTo>
                  <a:lnTo>
                    <a:pt x="898" y="256"/>
                  </a:lnTo>
                  <a:lnTo>
                    <a:pt x="895" y="257"/>
                  </a:lnTo>
                  <a:lnTo>
                    <a:pt x="894" y="256"/>
                  </a:lnTo>
                  <a:lnTo>
                    <a:pt x="893" y="256"/>
                  </a:lnTo>
                  <a:lnTo>
                    <a:pt x="891" y="255"/>
                  </a:lnTo>
                  <a:lnTo>
                    <a:pt x="889" y="253"/>
                  </a:lnTo>
                  <a:lnTo>
                    <a:pt x="887" y="251"/>
                  </a:lnTo>
                  <a:lnTo>
                    <a:pt x="887" y="250"/>
                  </a:lnTo>
                  <a:lnTo>
                    <a:pt x="886" y="250"/>
                  </a:lnTo>
                  <a:lnTo>
                    <a:pt x="882" y="249"/>
                  </a:lnTo>
                  <a:lnTo>
                    <a:pt x="881" y="249"/>
                  </a:lnTo>
                  <a:lnTo>
                    <a:pt x="880" y="249"/>
                  </a:lnTo>
                  <a:lnTo>
                    <a:pt x="879" y="249"/>
                  </a:lnTo>
                  <a:lnTo>
                    <a:pt x="878" y="248"/>
                  </a:lnTo>
                  <a:lnTo>
                    <a:pt x="876" y="248"/>
                  </a:lnTo>
                  <a:lnTo>
                    <a:pt x="875" y="247"/>
                  </a:lnTo>
                  <a:lnTo>
                    <a:pt x="874" y="248"/>
                  </a:lnTo>
                  <a:lnTo>
                    <a:pt x="873" y="248"/>
                  </a:lnTo>
                  <a:lnTo>
                    <a:pt x="873" y="249"/>
                  </a:lnTo>
                  <a:lnTo>
                    <a:pt x="872" y="250"/>
                  </a:lnTo>
                  <a:lnTo>
                    <a:pt x="873" y="251"/>
                  </a:lnTo>
                  <a:lnTo>
                    <a:pt x="872" y="252"/>
                  </a:lnTo>
                  <a:lnTo>
                    <a:pt x="872" y="253"/>
                  </a:lnTo>
                  <a:lnTo>
                    <a:pt x="870" y="254"/>
                  </a:lnTo>
                  <a:lnTo>
                    <a:pt x="870" y="255"/>
                  </a:lnTo>
                  <a:lnTo>
                    <a:pt x="870" y="256"/>
                  </a:lnTo>
                  <a:lnTo>
                    <a:pt x="869" y="257"/>
                  </a:lnTo>
                  <a:lnTo>
                    <a:pt x="869" y="258"/>
                  </a:lnTo>
                  <a:lnTo>
                    <a:pt x="869" y="259"/>
                  </a:lnTo>
                  <a:lnTo>
                    <a:pt x="870" y="260"/>
                  </a:lnTo>
                  <a:lnTo>
                    <a:pt x="870" y="261"/>
                  </a:lnTo>
                  <a:lnTo>
                    <a:pt x="869" y="262"/>
                  </a:lnTo>
                  <a:lnTo>
                    <a:pt x="869" y="263"/>
                  </a:lnTo>
                  <a:lnTo>
                    <a:pt x="869" y="265"/>
                  </a:lnTo>
                  <a:lnTo>
                    <a:pt x="870" y="266"/>
                  </a:lnTo>
                  <a:lnTo>
                    <a:pt x="870" y="268"/>
                  </a:lnTo>
                  <a:lnTo>
                    <a:pt x="870" y="269"/>
                  </a:lnTo>
                  <a:lnTo>
                    <a:pt x="870" y="270"/>
                  </a:lnTo>
                  <a:lnTo>
                    <a:pt x="871" y="270"/>
                  </a:lnTo>
                  <a:lnTo>
                    <a:pt x="871" y="269"/>
                  </a:lnTo>
                  <a:lnTo>
                    <a:pt x="872" y="270"/>
                  </a:lnTo>
                  <a:lnTo>
                    <a:pt x="872" y="269"/>
                  </a:lnTo>
                  <a:lnTo>
                    <a:pt x="873" y="270"/>
                  </a:lnTo>
                  <a:lnTo>
                    <a:pt x="872" y="270"/>
                  </a:lnTo>
                  <a:lnTo>
                    <a:pt x="872" y="271"/>
                  </a:lnTo>
                  <a:lnTo>
                    <a:pt x="873" y="271"/>
                  </a:lnTo>
                  <a:lnTo>
                    <a:pt x="874" y="271"/>
                  </a:lnTo>
                  <a:lnTo>
                    <a:pt x="874" y="272"/>
                  </a:lnTo>
                  <a:lnTo>
                    <a:pt x="874" y="273"/>
                  </a:lnTo>
                  <a:lnTo>
                    <a:pt x="874" y="274"/>
                  </a:lnTo>
                  <a:lnTo>
                    <a:pt x="874" y="275"/>
                  </a:lnTo>
                  <a:lnTo>
                    <a:pt x="874" y="276"/>
                  </a:lnTo>
                  <a:lnTo>
                    <a:pt x="875" y="277"/>
                  </a:lnTo>
                  <a:lnTo>
                    <a:pt x="876" y="277"/>
                  </a:lnTo>
                  <a:lnTo>
                    <a:pt x="877" y="278"/>
                  </a:lnTo>
                  <a:lnTo>
                    <a:pt x="877" y="280"/>
                  </a:lnTo>
                  <a:lnTo>
                    <a:pt x="877" y="282"/>
                  </a:lnTo>
                  <a:lnTo>
                    <a:pt x="878" y="282"/>
                  </a:lnTo>
                  <a:lnTo>
                    <a:pt x="879" y="282"/>
                  </a:lnTo>
                  <a:lnTo>
                    <a:pt x="880" y="282"/>
                  </a:lnTo>
                  <a:lnTo>
                    <a:pt x="881" y="282"/>
                  </a:lnTo>
                  <a:lnTo>
                    <a:pt x="881" y="283"/>
                  </a:lnTo>
                  <a:lnTo>
                    <a:pt x="882" y="283"/>
                  </a:lnTo>
                  <a:lnTo>
                    <a:pt x="881" y="284"/>
                  </a:lnTo>
                  <a:lnTo>
                    <a:pt x="881" y="285"/>
                  </a:lnTo>
                  <a:lnTo>
                    <a:pt x="882" y="286"/>
                  </a:lnTo>
                  <a:lnTo>
                    <a:pt x="883" y="287"/>
                  </a:lnTo>
                  <a:lnTo>
                    <a:pt x="883" y="288"/>
                  </a:lnTo>
                  <a:lnTo>
                    <a:pt x="882" y="289"/>
                  </a:lnTo>
                  <a:lnTo>
                    <a:pt x="882" y="290"/>
                  </a:lnTo>
                  <a:lnTo>
                    <a:pt x="883" y="291"/>
                  </a:lnTo>
                  <a:lnTo>
                    <a:pt x="884" y="293"/>
                  </a:lnTo>
                  <a:lnTo>
                    <a:pt x="883" y="295"/>
                  </a:lnTo>
                  <a:lnTo>
                    <a:pt x="883" y="296"/>
                  </a:lnTo>
                  <a:lnTo>
                    <a:pt x="883" y="297"/>
                  </a:lnTo>
                  <a:lnTo>
                    <a:pt x="883" y="298"/>
                  </a:lnTo>
                  <a:lnTo>
                    <a:pt x="884" y="299"/>
                  </a:lnTo>
                  <a:lnTo>
                    <a:pt x="886" y="300"/>
                  </a:lnTo>
                  <a:lnTo>
                    <a:pt x="887" y="300"/>
                  </a:lnTo>
                  <a:lnTo>
                    <a:pt x="887" y="301"/>
                  </a:lnTo>
                  <a:lnTo>
                    <a:pt x="888" y="302"/>
                  </a:lnTo>
                  <a:lnTo>
                    <a:pt x="890" y="303"/>
                  </a:lnTo>
                  <a:lnTo>
                    <a:pt x="891" y="303"/>
                  </a:lnTo>
                  <a:lnTo>
                    <a:pt x="892" y="303"/>
                  </a:lnTo>
                  <a:lnTo>
                    <a:pt x="893" y="303"/>
                  </a:lnTo>
                  <a:lnTo>
                    <a:pt x="894" y="303"/>
                  </a:lnTo>
                  <a:lnTo>
                    <a:pt x="893" y="304"/>
                  </a:lnTo>
                  <a:lnTo>
                    <a:pt x="893" y="305"/>
                  </a:lnTo>
                  <a:lnTo>
                    <a:pt x="893" y="306"/>
                  </a:lnTo>
                  <a:lnTo>
                    <a:pt x="892" y="306"/>
                  </a:lnTo>
                  <a:lnTo>
                    <a:pt x="891" y="306"/>
                  </a:lnTo>
                  <a:lnTo>
                    <a:pt x="892" y="307"/>
                  </a:lnTo>
                  <a:lnTo>
                    <a:pt x="892" y="308"/>
                  </a:lnTo>
                  <a:lnTo>
                    <a:pt x="891" y="308"/>
                  </a:lnTo>
                  <a:lnTo>
                    <a:pt x="891" y="309"/>
                  </a:lnTo>
                  <a:lnTo>
                    <a:pt x="892" y="309"/>
                  </a:lnTo>
                  <a:lnTo>
                    <a:pt x="891" y="310"/>
                  </a:lnTo>
                  <a:lnTo>
                    <a:pt x="891" y="311"/>
                  </a:lnTo>
                  <a:lnTo>
                    <a:pt x="892" y="311"/>
                  </a:lnTo>
                  <a:lnTo>
                    <a:pt x="891" y="311"/>
                  </a:lnTo>
                  <a:lnTo>
                    <a:pt x="891" y="312"/>
                  </a:lnTo>
                  <a:lnTo>
                    <a:pt x="890" y="312"/>
                  </a:lnTo>
                  <a:lnTo>
                    <a:pt x="890" y="311"/>
                  </a:lnTo>
                  <a:lnTo>
                    <a:pt x="889" y="310"/>
                  </a:lnTo>
                  <a:lnTo>
                    <a:pt x="889" y="311"/>
                  </a:lnTo>
                  <a:lnTo>
                    <a:pt x="888" y="311"/>
                  </a:lnTo>
                  <a:lnTo>
                    <a:pt x="888" y="312"/>
                  </a:lnTo>
                  <a:lnTo>
                    <a:pt x="887" y="312"/>
                  </a:lnTo>
                  <a:lnTo>
                    <a:pt x="887" y="313"/>
                  </a:lnTo>
                  <a:lnTo>
                    <a:pt x="886" y="314"/>
                  </a:lnTo>
                  <a:lnTo>
                    <a:pt x="886" y="315"/>
                  </a:lnTo>
                  <a:lnTo>
                    <a:pt x="886" y="317"/>
                  </a:lnTo>
                  <a:lnTo>
                    <a:pt x="885" y="319"/>
                  </a:lnTo>
                  <a:lnTo>
                    <a:pt x="886" y="319"/>
                  </a:lnTo>
                  <a:lnTo>
                    <a:pt x="886" y="320"/>
                  </a:lnTo>
                  <a:lnTo>
                    <a:pt x="887" y="321"/>
                  </a:lnTo>
                  <a:lnTo>
                    <a:pt x="887" y="322"/>
                  </a:lnTo>
                  <a:lnTo>
                    <a:pt x="887" y="323"/>
                  </a:lnTo>
                  <a:lnTo>
                    <a:pt x="888" y="324"/>
                  </a:lnTo>
                  <a:lnTo>
                    <a:pt x="889" y="325"/>
                  </a:lnTo>
                  <a:lnTo>
                    <a:pt x="889" y="324"/>
                  </a:lnTo>
                  <a:lnTo>
                    <a:pt x="890" y="324"/>
                  </a:lnTo>
                  <a:lnTo>
                    <a:pt x="891" y="324"/>
                  </a:lnTo>
                  <a:lnTo>
                    <a:pt x="892" y="324"/>
                  </a:lnTo>
                  <a:lnTo>
                    <a:pt x="893" y="325"/>
                  </a:lnTo>
                  <a:lnTo>
                    <a:pt x="892" y="325"/>
                  </a:lnTo>
                  <a:lnTo>
                    <a:pt x="892" y="326"/>
                  </a:lnTo>
                  <a:lnTo>
                    <a:pt x="893" y="326"/>
                  </a:lnTo>
                  <a:lnTo>
                    <a:pt x="893" y="325"/>
                  </a:lnTo>
                  <a:lnTo>
                    <a:pt x="894" y="325"/>
                  </a:lnTo>
                  <a:lnTo>
                    <a:pt x="894" y="326"/>
                  </a:lnTo>
                  <a:lnTo>
                    <a:pt x="893" y="326"/>
                  </a:lnTo>
                  <a:lnTo>
                    <a:pt x="894" y="327"/>
                  </a:lnTo>
                  <a:lnTo>
                    <a:pt x="895" y="327"/>
                  </a:lnTo>
                  <a:lnTo>
                    <a:pt x="894" y="328"/>
                  </a:lnTo>
                  <a:lnTo>
                    <a:pt x="895" y="328"/>
                  </a:lnTo>
                  <a:lnTo>
                    <a:pt x="895" y="327"/>
                  </a:lnTo>
                  <a:lnTo>
                    <a:pt x="896" y="327"/>
                  </a:lnTo>
                  <a:lnTo>
                    <a:pt x="896" y="326"/>
                  </a:lnTo>
                  <a:lnTo>
                    <a:pt x="897" y="326"/>
                  </a:lnTo>
                  <a:lnTo>
                    <a:pt x="898" y="327"/>
                  </a:lnTo>
                  <a:lnTo>
                    <a:pt x="898" y="328"/>
                  </a:lnTo>
                  <a:lnTo>
                    <a:pt x="898" y="329"/>
                  </a:lnTo>
                  <a:lnTo>
                    <a:pt x="899" y="329"/>
                  </a:lnTo>
                  <a:lnTo>
                    <a:pt x="899" y="330"/>
                  </a:lnTo>
                  <a:lnTo>
                    <a:pt x="900" y="330"/>
                  </a:lnTo>
                  <a:lnTo>
                    <a:pt x="900" y="329"/>
                  </a:lnTo>
                  <a:lnTo>
                    <a:pt x="901" y="329"/>
                  </a:lnTo>
                  <a:lnTo>
                    <a:pt x="902" y="329"/>
                  </a:lnTo>
                  <a:lnTo>
                    <a:pt x="902" y="330"/>
                  </a:lnTo>
                  <a:lnTo>
                    <a:pt x="902" y="329"/>
                  </a:lnTo>
                  <a:lnTo>
                    <a:pt x="901" y="329"/>
                  </a:lnTo>
                  <a:lnTo>
                    <a:pt x="901" y="330"/>
                  </a:lnTo>
                  <a:lnTo>
                    <a:pt x="902" y="330"/>
                  </a:lnTo>
                  <a:lnTo>
                    <a:pt x="902" y="331"/>
                  </a:lnTo>
                  <a:lnTo>
                    <a:pt x="903" y="331"/>
                  </a:lnTo>
                  <a:lnTo>
                    <a:pt x="904" y="331"/>
                  </a:lnTo>
                  <a:lnTo>
                    <a:pt x="904" y="332"/>
                  </a:lnTo>
                  <a:lnTo>
                    <a:pt x="903" y="332"/>
                  </a:lnTo>
                  <a:lnTo>
                    <a:pt x="902" y="332"/>
                  </a:lnTo>
                  <a:lnTo>
                    <a:pt x="902" y="333"/>
                  </a:lnTo>
                  <a:lnTo>
                    <a:pt x="903" y="334"/>
                  </a:lnTo>
                  <a:lnTo>
                    <a:pt x="904" y="334"/>
                  </a:lnTo>
                  <a:lnTo>
                    <a:pt x="904" y="335"/>
                  </a:lnTo>
                  <a:lnTo>
                    <a:pt x="905" y="336"/>
                  </a:lnTo>
                  <a:lnTo>
                    <a:pt x="906" y="337"/>
                  </a:lnTo>
                  <a:lnTo>
                    <a:pt x="907" y="337"/>
                  </a:lnTo>
                  <a:lnTo>
                    <a:pt x="908" y="337"/>
                  </a:lnTo>
                  <a:lnTo>
                    <a:pt x="908" y="338"/>
                  </a:lnTo>
                  <a:lnTo>
                    <a:pt x="906" y="338"/>
                  </a:lnTo>
                  <a:lnTo>
                    <a:pt x="906" y="339"/>
                  </a:lnTo>
                  <a:lnTo>
                    <a:pt x="907" y="339"/>
                  </a:lnTo>
                  <a:lnTo>
                    <a:pt x="907" y="340"/>
                  </a:lnTo>
                  <a:lnTo>
                    <a:pt x="908" y="340"/>
                  </a:lnTo>
                  <a:lnTo>
                    <a:pt x="909" y="340"/>
                  </a:lnTo>
                  <a:lnTo>
                    <a:pt x="909" y="341"/>
                  </a:lnTo>
                  <a:lnTo>
                    <a:pt x="911" y="341"/>
                  </a:lnTo>
                  <a:lnTo>
                    <a:pt x="911" y="342"/>
                  </a:lnTo>
                  <a:lnTo>
                    <a:pt x="912" y="341"/>
                  </a:lnTo>
                  <a:lnTo>
                    <a:pt x="913" y="342"/>
                  </a:lnTo>
                  <a:lnTo>
                    <a:pt x="913" y="343"/>
                  </a:lnTo>
                  <a:lnTo>
                    <a:pt x="915" y="342"/>
                  </a:lnTo>
                  <a:lnTo>
                    <a:pt x="915" y="343"/>
                  </a:lnTo>
                  <a:lnTo>
                    <a:pt x="915" y="344"/>
                  </a:lnTo>
                  <a:lnTo>
                    <a:pt x="916" y="344"/>
                  </a:lnTo>
                  <a:lnTo>
                    <a:pt x="917" y="345"/>
                  </a:lnTo>
                  <a:lnTo>
                    <a:pt x="917" y="344"/>
                  </a:lnTo>
                  <a:lnTo>
                    <a:pt x="918" y="344"/>
                  </a:lnTo>
                  <a:lnTo>
                    <a:pt x="918" y="343"/>
                  </a:lnTo>
                  <a:lnTo>
                    <a:pt x="918" y="344"/>
                  </a:lnTo>
                  <a:lnTo>
                    <a:pt x="918" y="345"/>
                  </a:lnTo>
                  <a:lnTo>
                    <a:pt x="918" y="346"/>
                  </a:lnTo>
                  <a:lnTo>
                    <a:pt x="919" y="346"/>
                  </a:lnTo>
                  <a:lnTo>
                    <a:pt x="920" y="346"/>
                  </a:lnTo>
                  <a:lnTo>
                    <a:pt x="920" y="347"/>
                  </a:lnTo>
                  <a:lnTo>
                    <a:pt x="921" y="347"/>
                  </a:lnTo>
                  <a:lnTo>
                    <a:pt x="921" y="346"/>
                  </a:lnTo>
                  <a:lnTo>
                    <a:pt x="922" y="345"/>
                  </a:lnTo>
                  <a:lnTo>
                    <a:pt x="922" y="344"/>
                  </a:lnTo>
                  <a:lnTo>
                    <a:pt x="922" y="343"/>
                  </a:lnTo>
                  <a:lnTo>
                    <a:pt x="923" y="343"/>
                  </a:lnTo>
                  <a:lnTo>
                    <a:pt x="923" y="342"/>
                  </a:lnTo>
                  <a:lnTo>
                    <a:pt x="923" y="341"/>
                  </a:lnTo>
                  <a:lnTo>
                    <a:pt x="924" y="342"/>
                  </a:lnTo>
                  <a:lnTo>
                    <a:pt x="925" y="342"/>
                  </a:lnTo>
                  <a:lnTo>
                    <a:pt x="925" y="343"/>
                  </a:lnTo>
                  <a:lnTo>
                    <a:pt x="926" y="343"/>
                  </a:lnTo>
                  <a:lnTo>
                    <a:pt x="926" y="344"/>
                  </a:lnTo>
                  <a:lnTo>
                    <a:pt x="927" y="344"/>
                  </a:lnTo>
                  <a:lnTo>
                    <a:pt x="928" y="345"/>
                  </a:lnTo>
                  <a:lnTo>
                    <a:pt x="929" y="344"/>
                  </a:lnTo>
                  <a:lnTo>
                    <a:pt x="930" y="344"/>
                  </a:lnTo>
                  <a:lnTo>
                    <a:pt x="931" y="344"/>
                  </a:lnTo>
                  <a:lnTo>
                    <a:pt x="930" y="344"/>
                  </a:lnTo>
                  <a:lnTo>
                    <a:pt x="930" y="345"/>
                  </a:lnTo>
                  <a:lnTo>
                    <a:pt x="931" y="346"/>
                  </a:lnTo>
                  <a:lnTo>
                    <a:pt x="931" y="345"/>
                  </a:lnTo>
                  <a:lnTo>
                    <a:pt x="932" y="345"/>
                  </a:lnTo>
                  <a:lnTo>
                    <a:pt x="932" y="346"/>
                  </a:lnTo>
                  <a:lnTo>
                    <a:pt x="933" y="346"/>
                  </a:lnTo>
                  <a:lnTo>
                    <a:pt x="934" y="346"/>
                  </a:lnTo>
                  <a:lnTo>
                    <a:pt x="935" y="346"/>
                  </a:lnTo>
                  <a:lnTo>
                    <a:pt x="936" y="346"/>
                  </a:lnTo>
                  <a:lnTo>
                    <a:pt x="937" y="347"/>
                  </a:lnTo>
                  <a:lnTo>
                    <a:pt x="937" y="346"/>
                  </a:lnTo>
                  <a:lnTo>
                    <a:pt x="937" y="345"/>
                  </a:lnTo>
                  <a:lnTo>
                    <a:pt x="938" y="344"/>
                  </a:lnTo>
                  <a:lnTo>
                    <a:pt x="939" y="344"/>
                  </a:lnTo>
                  <a:lnTo>
                    <a:pt x="941" y="344"/>
                  </a:lnTo>
                  <a:lnTo>
                    <a:pt x="942" y="345"/>
                  </a:lnTo>
                  <a:lnTo>
                    <a:pt x="943" y="345"/>
                  </a:lnTo>
                  <a:lnTo>
                    <a:pt x="944" y="344"/>
                  </a:lnTo>
                  <a:lnTo>
                    <a:pt x="945" y="344"/>
                  </a:lnTo>
                  <a:lnTo>
                    <a:pt x="949" y="341"/>
                  </a:lnTo>
                  <a:lnTo>
                    <a:pt x="951" y="341"/>
                  </a:lnTo>
                  <a:lnTo>
                    <a:pt x="952" y="338"/>
                  </a:lnTo>
                  <a:lnTo>
                    <a:pt x="953" y="338"/>
                  </a:lnTo>
                  <a:lnTo>
                    <a:pt x="954" y="338"/>
                  </a:lnTo>
                  <a:lnTo>
                    <a:pt x="955" y="337"/>
                  </a:lnTo>
                  <a:lnTo>
                    <a:pt x="956" y="337"/>
                  </a:lnTo>
                  <a:lnTo>
                    <a:pt x="955" y="338"/>
                  </a:lnTo>
                  <a:lnTo>
                    <a:pt x="955" y="339"/>
                  </a:lnTo>
                  <a:lnTo>
                    <a:pt x="955" y="340"/>
                  </a:lnTo>
                  <a:lnTo>
                    <a:pt x="950" y="344"/>
                  </a:lnTo>
                  <a:lnTo>
                    <a:pt x="949" y="345"/>
                  </a:lnTo>
                  <a:lnTo>
                    <a:pt x="947" y="347"/>
                  </a:lnTo>
                  <a:lnTo>
                    <a:pt x="946" y="349"/>
                  </a:lnTo>
                  <a:lnTo>
                    <a:pt x="945" y="352"/>
                  </a:lnTo>
                  <a:lnTo>
                    <a:pt x="944" y="353"/>
                  </a:lnTo>
                  <a:lnTo>
                    <a:pt x="944" y="354"/>
                  </a:lnTo>
                  <a:lnTo>
                    <a:pt x="941" y="358"/>
                  </a:lnTo>
                  <a:lnTo>
                    <a:pt x="940" y="360"/>
                  </a:lnTo>
                  <a:lnTo>
                    <a:pt x="939" y="361"/>
                  </a:lnTo>
                  <a:lnTo>
                    <a:pt x="938" y="363"/>
                  </a:lnTo>
                  <a:lnTo>
                    <a:pt x="937" y="364"/>
                  </a:lnTo>
                  <a:lnTo>
                    <a:pt x="936" y="366"/>
                  </a:lnTo>
                  <a:lnTo>
                    <a:pt x="935" y="367"/>
                  </a:lnTo>
                  <a:lnTo>
                    <a:pt x="935" y="368"/>
                  </a:lnTo>
                  <a:lnTo>
                    <a:pt x="933" y="372"/>
                  </a:lnTo>
                  <a:lnTo>
                    <a:pt x="932" y="373"/>
                  </a:lnTo>
                  <a:lnTo>
                    <a:pt x="930" y="376"/>
                  </a:lnTo>
                  <a:lnTo>
                    <a:pt x="930" y="377"/>
                  </a:lnTo>
                  <a:lnTo>
                    <a:pt x="929" y="379"/>
                  </a:lnTo>
                  <a:lnTo>
                    <a:pt x="929" y="380"/>
                  </a:lnTo>
                  <a:lnTo>
                    <a:pt x="928" y="381"/>
                  </a:lnTo>
                  <a:lnTo>
                    <a:pt x="925" y="386"/>
                  </a:lnTo>
                  <a:lnTo>
                    <a:pt x="924" y="387"/>
                  </a:lnTo>
                  <a:lnTo>
                    <a:pt x="923" y="389"/>
                  </a:lnTo>
                  <a:lnTo>
                    <a:pt x="922" y="391"/>
                  </a:lnTo>
                  <a:lnTo>
                    <a:pt x="922" y="393"/>
                  </a:lnTo>
                  <a:lnTo>
                    <a:pt x="918" y="397"/>
                  </a:lnTo>
                  <a:lnTo>
                    <a:pt x="916" y="399"/>
                  </a:lnTo>
                  <a:lnTo>
                    <a:pt x="916" y="401"/>
                  </a:lnTo>
                  <a:lnTo>
                    <a:pt x="915" y="402"/>
                  </a:lnTo>
                  <a:lnTo>
                    <a:pt x="914" y="403"/>
                  </a:lnTo>
                  <a:lnTo>
                    <a:pt x="913" y="404"/>
                  </a:lnTo>
                  <a:lnTo>
                    <a:pt x="912" y="405"/>
                  </a:lnTo>
                  <a:lnTo>
                    <a:pt x="912" y="406"/>
                  </a:lnTo>
                  <a:lnTo>
                    <a:pt x="911" y="408"/>
                  </a:lnTo>
                  <a:lnTo>
                    <a:pt x="907" y="412"/>
                  </a:lnTo>
                  <a:lnTo>
                    <a:pt x="905" y="415"/>
                  </a:lnTo>
                  <a:lnTo>
                    <a:pt x="904" y="416"/>
                  </a:lnTo>
                  <a:lnTo>
                    <a:pt x="904" y="417"/>
                  </a:lnTo>
                  <a:lnTo>
                    <a:pt x="902" y="418"/>
                  </a:lnTo>
                  <a:lnTo>
                    <a:pt x="902" y="419"/>
                  </a:lnTo>
                  <a:lnTo>
                    <a:pt x="901" y="420"/>
                  </a:lnTo>
                  <a:lnTo>
                    <a:pt x="899" y="422"/>
                  </a:lnTo>
                  <a:lnTo>
                    <a:pt x="897" y="424"/>
                  </a:lnTo>
                  <a:lnTo>
                    <a:pt x="897" y="425"/>
                  </a:lnTo>
                  <a:lnTo>
                    <a:pt x="896" y="425"/>
                  </a:lnTo>
                  <a:lnTo>
                    <a:pt x="895" y="426"/>
                  </a:lnTo>
                  <a:lnTo>
                    <a:pt x="894" y="426"/>
                  </a:lnTo>
                  <a:lnTo>
                    <a:pt x="894" y="427"/>
                  </a:lnTo>
                  <a:lnTo>
                    <a:pt x="893" y="428"/>
                  </a:lnTo>
                  <a:lnTo>
                    <a:pt x="892" y="429"/>
                  </a:lnTo>
                  <a:lnTo>
                    <a:pt x="892" y="430"/>
                  </a:lnTo>
                  <a:lnTo>
                    <a:pt x="891" y="430"/>
                  </a:lnTo>
                  <a:lnTo>
                    <a:pt x="891" y="431"/>
                  </a:lnTo>
                  <a:lnTo>
                    <a:pt x="890" y="432"/>
                  </a:lnTo>
                  <a:lnTo>
                    <a:pt x="889" y="433"/>
                  </a:lnTo>
                  <a:lnTo>
                    <a:pt x="888" y="434"/>
                  </a:lnTo>
                  <a:lnTo>
                    <a:pt x="887" y="435"/>
                  </a:lnTo>
                  <a:lnTo>
                    <a:pt x="884" y="438"/>
                  </a:lnTo>
                  <a:lnTo>
                    <a:pt x="884" y="439"/>
                  </a:lnTo>
                  <a:lnTo>
                    <a:pt x="883" y="440"/>
                  </a:lnTo>
                  <a:lnTo>
                    <a:pt x="882" y="443"/>
                  </a:lnTo>
                  <a:lnTo>
                    <a:pt x="881" y="443"/>
                  </a:lnTo>
                  <a:lnTo>
                    <a:pt x="880" y="446"/>
                  </a:lnTo>
                  <a:lnTo>
                    <a:pt x="879" y="446"/>
                  </a:lnTo>
                  <a:lnTo>
                    <a:pt x="879" y="447"/>
                  </a:lnTo>
                  <a:lnTo>
                    <a:pt x="878" y="449"/>
                  </a:lnTo>
                  <a:lnTo>
                    <a:pt x="877" y="449"/>
                  </a:lnTo>
                  <a:lnTo>
                    <a:pt x="877" y="450"/>
                  </a:lnTo>
                  <a:lnTo>
                    <a:pt x="876" y="451"/>
                  </a:lnTo>
                  <a:lnTo>
                    <a:pt x="875" y="451"/>
                  </a:lnTo>
                  <a:lnTo>
                    <a:pt x="874" y="451"/>
                  </a:lnTo>
                  <a:lnTo>
                    <a:pt x="874" y="452"/>
                  </a:lnTo>
                  <a:lnTo>
                    <a:pt x="873" y="452"/>
                  </a:lnTo>
                  <a:lnTo>
                    <a:pt x="873" y="453"/>
                  </a:lnTo>
                  <a:lnTo>
                    <a:pt x="872" y="454"/>
                  </a:lnTo>
                  <a:lnTo>
                    <a:pt x="872" y="455"/>
                  </a:lnTo>
                  <a:lnTo>
                    <a:pt x="872" y="456"/>
                  </a:lnTo>
                  <a:lnTo>
                    <a:pt x="871" y="456"/>
                  </a:lnTo>
                  <a:lnTo>
                    <a:pt x="870" y="457"/>
                  </a:lnTo>
                  <a:lnTo>
                    <a:pt x="869" y="458"/>
                  </a:lnTo>
                  <a:lnTo>
                    <a:pt x="868" y="458"/>
                  </a:lnTo>
                  <a:lnTo>
                    <a:pt x="868" y="459"/>
                  </a:lnTo>
                  <a:lnTo>
                    <a:pt x="867" y="459"/>
                  </a:lnTo>
                  <a:lnTo>
                    <a:pt x="867" y="460"/>
                  </a:lnTo>
                  <a:lnTo>
                    <a:pt x="865" y="461"/>
                  </a:lnTo>
                  <a:lnTo>
                    <a:pt x="864" y="462"/>
                  </a:lnTo>
                  <a:lnTo>
                    <a:pt x="863" y="463"/>
                  </a:lnTo>
                  <a:lnTo>
                    <a:pt x="861" y="465"/>
                  </a:lnTo>
                  <a:lnTo>
                    <a:pt x="859" y="467"/>
                  </a:lnTo>
                  <a:lnTo>
                    <a:pt x="857" y="469"/>
                  </a:lnTo>
                  <a:lnTo>
                    <a:pt x="856" y="470"/>
                  </a:lnTo>
                  <a:lnTo>
                    <a:pt x="855" y="470"/>
                  </a:lnTo>
                  <a:lnTo>
                    <a:pt x="855" y="471"/>
                  </a:lnTo>
                  <a:lnTo>
                    <a:pt x="854" y="472"/>
                  </a:lnTo>
                  <a:lnTo>
                    <a:pt x="853" y="473"/>
                  </a:lnTo>
                  <a:lnTo>
                    <a:pt x="852" y="474"/>
                  </a:lnTo>
                  <a:lnTo>
                    <a:pt x="851" y="474"/>
                  </a:lnTo>
                  <a:lnTo>
                    <a:pt x="851" y="475"/>
                  </a:lnTo>
                  <a:lnTo>
                    <a:pt x="849" y="477"/>
                  </a:lnTo>
                  <a:lnTo>
                    <a:pt x="848" y="478"/>
                  </a:lnTo>
                  <a:lnTo>
                    <a:pt x="847" y="478"/>
                  </a:lnTo>
                  <a:lnTo>
                    <a:pt x="847" y="479"/>
                  </a:lnTo>
                  <a:lnTo>
                    <a:pt x="846" y="479"/>
                  </a:lnTo>
                  <a:lnTo>
                    <a:pt x="845" y="480"/>
                  </a:lnTo>
                  <a:lnTo>
                    <a:pt x="844" y="481"/>
                  </a:lnTo>
                  <a:lnTo>
                    <a:pt x="842" y="483"/>
                  </a:lnTo>
                  <a:lnTo>
                    <a:pt x="841" y="484"/>
                  </a:lnTo>
                  <a:lnTo>
                    <a:pt x="840" y="484"/>
                  </a:lnTo>
                  <a:lnTo>
                    <a:pt x="839" y="485"/>
                  </a:lnTo>
                  <a:lnTo>
                    <a:pt x="838" y="486"/>
                  </a:lnTo>
                  <a:lnTo>
                    <a:pt x="837" y="486"/>
                  </a:lnTo>
                  <a:lnTo>
                    <a:pt x="836" y="486"/>
                  </a:lnTo>
                  <a:lnTo>
                    <a:pt x="835" y="486"/>
                  </a:lnTo>
                  <a:lnTo>
                    <a:pt x="834" y="486"/>
                  </a:lnTo>
                  <a:lnTo>
                    <a:pt x="833" y="486"/>
                  </a:lnTo>
                  <a:lnTo>
                    <a:pt x="832" y="487"/>
                  </a:lnTo>
                  <a:lnTo>
                    <a:pt x="831" y="487"/>
                  </a:lnTo>
                  <a:lnTo>
                    <a:pt x="830" y="488"/>
                  </a:lnTo>
                  <a:lnTo>
                    <a:pt x="829" y="488"/>
                  </a:lnTo>
                  <a:lnTo>
                    <a:pt x="829" y="489"/>
                  </a:lnTo>
                  <a:lnTo>
                    <a:pt x="828" y="490"/>
                  </a:lnTo>
                  <a:lnTo>
                    <a:pt x="827" y="490"/>
                  </a:lnTo>
                  <a:lnTo>
                    <a:pt x="826" y="490"/>
                  </a:lnTo>
                  <a:lnTo>
                    <a:pt x="825" y="491"/>
                  </a:lnTo>
                  <a:lnTo>
                    <a:pt x="824" y="491"/>
                  </a:lnTo>
                  <a:lnTo>
                    <a:pt x="823" y="491"/>
                  </a:lnTo>
                  <a:lnTo>
                    <a:pt x="822" y="490"/>
                  </a:lnTo>
                  <a:lnTo>
                    <a:pt x="821" y="490"/>
                  </a:lnTo>
                  <a:lnTo>
                    <a:pt x="820" y="490"/>
                  </a:lnTo>
                  <a:lnTo>
                    <a:pt x="819" y="490"/>
                  </a:lnTo>
                  <a:lnTo>
                    <a:pt x="818" y="490"/>
                  </a:lnTo>
                  <a:lnTo>
                    <a:pt x="818" y="489"/>
                  </a:lnTo>
                  <a:lnTo>
                    <a:pt x="819" y="489"/>
                  </a:lnTo>
                  <a:lnTo>
                    <a:pt x="819" y="488"/>
                  </a:lnTo>
                  <a:lnTo>
                    <a:pt x="820" y="487"/>
                  </a:lnTo>
                  <a:lnTo>
                    <a:pt x="821" y="486"/>
                  </a:lnTo>
                  <a:lnTo>
                    <a:pt x="821" y="485"/>
                  </a:lnTo>
                  <a:lnTo>
                    <a:pt x="822" y="485"/>
                  </a:lnTo>
                  <a:lnTo>
                    <a:pt x="822" y="484"/>
                  </a:lnTo>
                  <a:lnTo>
                    <a:pt x="822" y="483"/>
                  </a:lnTo>
                  <a:lnTo>
                    <a:pt x="822" y="482"/>
                  </a:lnTo>
                  <a:lnTo>
                    <a:pt x="821" y="481"/>
                  </a:lnTo>
                  <a:lnTo>
                    <a:pt x="822" y="481"/>
                  </a:lnTo>
                  <a:lnTo>
                    <a:pt x="823" y="480"/>
                  </a:lnTo>
                  <a:lnTo>
                    <a:pt x="824" y="479"/>
                  </a:lnTo>
                  <a:lnTo>
                    <a:pt x="824" y="478"/>
                  </a:lnTo>
                  <a:lnTo>
                    <a:pt x="824" y="477"/>
                  </a:lnTo>
                  <a:lnTo>
                    <a:pt x="825" y="477"/>
                  </a:lnTo>
                  <a:lnTo>
                    <a:pt x="825" y="476"/>
                  </a:lnTo>
                  <a:lnTo>
                    <a:pt x="825" y="475"/>
                  </a:lnTo>
                  <a:lnTo>
                    <a:pt x="825" y="474"/>
                  </a:lnTo>
                  <a:lnTo>
                    <a:pt x="826" y="474"/>
                  </a:lnTo>
                  <a:lnTo>
                    <a:pt x="826" y="473"/>
                  </a:lnTo>
                  <a:lnTo>
                    <a:pt x="826" y="472"/>
                  </a:lnTo>
                  <a:lnTo>
                    <a:pt x="825" y="471"/>
                  </a:lnTo>
                  <a:lnTo>
                    <a:pt x="825" y="472"/>
                  </a:lnTo>
                  <a:lnTo>
                    <a:pt x="825" y="471"/>
                  </a:lnTo>
                  <a:lnTo>
                    <a:pt x="825" y="470"/>
                  </a:lnTo>
                  <a:lnTo>
                    <a:pt x="824" y="469"/>
                  </a:lnTo>
                  <a:lnTo>
                    <a:pt x="824" y="468"/>
                  </a:lnTo>
                  <a:lnTo>
                    <a:pt x="824" y="467"/>
                  </a:lnTo>
                  <a:lnTo>
                    <a:pt x="822" y="467"/>
                  </a:lnTo>
                  <a:lnTo>
                    <a:pt x="821" y="467"/>
                  </a:lnTo>
                  <a:lnTo>
                    <a:pt x="820" y="467"/>
                  </a:lnTo>
                  <a:lnTo>
                    <a:pt x="821" y="466"/>
                  </a:lnTo>
                  <a:lnTo>
                    <a:pt x="821" y="465"/>
                  </a:lnTo>
                  <a:lnTo>
                    <a:pt x="821" y="464"/>
                  </a:lnTo>
                  <a:lnTo>
                    <a:pt x="820" y="463"/>
                  </a:lnTo>
                  <a:lnTo>
                    <a:pt x="820" y="462"/>
                  </a:lnTo>
                  <a:lnTo>
                    <a:pt x="821" y="462"/>
                  </a:lnTo>
                  <a:lnTo>
                    <a:pt x="821" y="461"/>
                  </a:lnTo>
                  <a:lnTo>
                    <a:pt x="821" y="462"/>
                  </a:lnTo>
                  <a:lnTo>
                    <a:pt x="821" y="461"/>
                  </a:lnTo>
                  <a:lnTo>
                    <a:pt x="820" y="461"/>
                  </a:lnTo>
                  <a:lnTo>
                    <a:pt x="819" y="460"/>
                  </a:lnTo>
                  <a:lnTo>
                    <a:pt x="818" y="460"/>
                  </a:lnTo>
                  <a:lnTo>
                    <a:pt x="817" y="460"/>
                  </a:lnTo>
                  <a:lnTo>
                    <a:pt x="816" y="460"/>
                  </a:lnTo>
                  <a:lnTo>
                    <a:pt x="815" y="460"/>
                  </a:lnTo>
                  <a:lnTo>
                    <a:pt x="813" y="460"/>
                  </a:lnTo>
                  <a:lnTo>
                    <a:pt x="813" y="461"/>
                  </a:lnTo>
                  <a:lnTo>
                    <a:pt x="812" y="461"/>
                  </a:lnTo>
                  <a:lnTo>
                    <a:pt x="812" y="463"/>
                  </a:lnTo>
                  <a:lnTo>
                    <a:pt x="812" y="464"/>
                  </a:lnTo>
                  <a:lnTo>
                    <a:pt x="811" y="465"/>
                  </a:lnTo>
                  <a:lnTo>
                    <a:pt x="811" y="466"/>
                  </a:lnTo>
                  <a:lnTo>
                    <a:pt x="811" y="467"/>
                  </a:lnTo>
                  <a:lnTo>
                    <a:pt x="810" y="467"/>
                  </a:lnTo>
                  <a:lnTo>
                    <a:pt x="810" y="468"/>
                  </a:lnTo>
                  <a:lnTo>
                    <a:pt x="809" y="468"/>
                  </a:lnTo>
                  <a:lnTo>
                    <a:pt x="809" y="467"/>
                  </a:lnTo>
                  <a:lnTo>
                    <a:pt x="809" y="466"/>
                  </a:lnTo>
                  <a:lnTo>
                    <a:pt x="809" y="465"/>
                  </a:lnTo>
                  <a:lnTo>
                    <a:pt x="809" y="464"/>
                  </a:lnTo>
                  <a:lnTo>
                    <a:pt x="808" y="464"/>
                  </a:lnTo>
                  <a:lnTo>
                    <a:pt x="808" y="463"/>
                  </a:lnTo>
                  <a:lnTo>
                    <a:pt x="808" y="462"/>
                  </a:lnTo>
                  <a:lnTo>
                    <a:pt x="809" y="462"/>
                  </a:lnTo>
                  <a:lnTo>
                    <a:pt x="809" y="461"/>
                  </a:lnTo>
                  <a:lnTo>
                    <a:pt x="810" y="461"/>
                  </a:lnTo>
                  <a:lnTo>
                    <a:pt x="809" y="460"/>
                  </a:lnTo>
                  <a:lnTo>
                    <a:pt x="810" y="460"/>
                  </a:lnTo>
                  <a:lnTo>
                    <a:pt x="810" y="459"/>
                  </a:lnTo>
                  <a:lnTo>
                    <a:pt x="810" y="458"/>
                  </a:lnTo>
                  <a:lnTo>
                    <a:pt x="811" y="458"/>
                  </a:lnTo>
                  <a:lnTo>
                    <a:pt x="810" y="456"/>
                  </a:lnTo>
                  <a:lnTo>
                    <a:pt x="810" y="455"/>
                  </a:lnTo>
                  <a:lnTo>
                    <a:pt x="810" y="454"/>
                  </a:lnTo>
                  <a:lnTo>
                    <a:pt x="810" y="453"/>
                  </a:lnTo>
                  <a:lnTo>
                    <a:pt x="810" y="452"/>
                  </a:lnTo>
                  <a:lnTo>
                    <a:pt x="810" y="451"/>
                  </a:lnTo>
                  <a:lnTo>
                    <a:pt x="811" y="452"/>
                  </a:lnTo>
                  <a:lnTo>
                    <a:pt x="811" y="451"/>
                  </a:lnTo>
                  <a:lnTo>
                    <a:pt x="811" y="450"/>
                  </a:lnTo>
                  <a:lnTo>
                    <a:pt x="811" y="449"/>
                  </a:lnTo>
                  <a:lnTo>
                    <a:pt x="810" y="449"/>
                  </a:lnTo>
                  <a:lnTo>
                    <a:pt x="810" y="448"/>
                  </a:lnTo>
                  <a:lnTo>
                    <a:pt x="808" y="447"/>
                  </a:lnTo>
                  <a:lnTo>
                    <a:pt x="808" y="448"/>
                  </a:lnTo>
                  <a:lnTo>
                    <a:pt x="807" y="447"/>
                  </a:lnTo>
                  <a:lnTo>
                    <a:pt x="806" y="447"/>
                  </a:lnTo>
                  <a:lnTo>
                    <a:pt x="807" y="448"/>
                  </a:lnTo>
                  <a:lnTo>
                    <a:pt x="807" y="449"/>
                  </a:lnTo>
                  <a:lnTo>
                    <a:pt x="806" y="451"/>
                  </a:lnTo>
                  <a:lnTo>
                    <a:pt x="806" y="452"/>
                  </a:lnTo>
                  <a:lnTo>
                    <a:pt x="805" y="452"/>
                  </a:lnTo>
                  <a:lnTo>
                    <a:pt x="805" y="453"/>
                  </a:lnTo>
                  <a:lnTo>
                    <a:pt x="804" y="453"/>
                  </a:lnTo>
                  <a:lnTo>
                    <a:pt x="803" y="454"/>
                  </a:lnTo>
                  <a:lnTo>
                    <a:pt x="802" y="454"/>
                  </a:lnTo>
                  <a:lnTo>
                    <a:pt x="802" y="453"/>
                  </a:lnTo>
                  <a:lnTo>
                    <a:pt x="801" y="453"/>
                  </a:lnTo>
                  <a:lnTo>
                    <a:pt x="801" y="452"/>
                  </a:lnTo>
                  <a:lnTo>
                    <a:pt x="800" y="453"/>
                  </a:lnTo>
                  <a:lnTo>
                    <a:pt x="800" y="454"/>
                  </a:lnTo>
                  <a:lnTo>
                    <a:pt x="799" y="455"/>
                  </a:lnTo>
                  <a:lnTo>
                    <a:pt x="799" y="456"/>
                  </a:lnTo>
                  <a:lnTo>
                    <a:pt x="799" y="457"/>
                  </a:lnTo>
                  <a:lnTo>
                    <a:pt x="800" y="458"/>
                  </a:lnTo>
                  <a:lnTo>
                    <a:pt x="799" y="459"/>
                  </a:lnTo>
                  <a:lnTo>
                    <a:pt x="799" y="460"/>
                  </a:lnTo>
                  <a:lnTo>
                    <a:pt x="799" y="461"/>
                  </a:lnTo>
                  <a:lnTo>
                    <a:pt x="798" y="461"/>
                  </a:lnTo>
                  <a:lnTo>
                    <a:pt x="797" y="462"/>
                  </a:lnTo>
                  <a:lnTo>
                    <a:pt x="796" y="463"/>
                  </a:lnTo>
                  <a:lnTo>
                    <a:pt x="796" y="464"/>
                  </a:lnTo>
                  <a:lnTo>
                    <a:pt x="796" y="465"/>
                  </a:lnTo>
                  <a:lnTo>
                    <a:pt x="796" y="466"/>
                  </a:lnTo>
                  <a:lnTo>
                    <a:pt x="794" y="468"/>
                  </a:lnTo>
                  <a:lnTo>
                    <a:pt x="800" y="472"/>
                  </a:lnTo>
                  <a:lnTo>
                    <a:pt x="802" y="471"/>
                  </a:lnTo>
                  <a:lnTo>
                    <a:pt x="803" y="472"/>
                  </a:lnTo>
                  <a:lnTo>
                    <a:pt x="805" y="475"/>
                  </a:lnTo>
                  <a:lnTo>
                    <a:pt x="806" y="476"/>
                  </a:lnTo>
                  <a:lnTo>
                    <a:pt x="807" y="476"/>
                  </a:lnTo>
                  <a:lnTo>
                    <a:pt x="808" y="477"/>
                  </a:lnTo>
                  <a:lnTo>
                    <a:pt x="809" y="477"/>
                  </a:lnTo>
                  <a:lnTo>
                    <a:pt x="810" y="478"/>
                  </a:lnTo>
                  <a:lnTo>
                    <a:pt x="810" y="479"/>
                  </a:lnTo>
                  <a:lnTo>
                    <a:pt x="810" y="480"/>
                  </a:lnTo>
                  <a:lnTo>
                    <a:pt x="811" y="480"/>
                  </a:lnTo>
                  <a:lnTo>
                    <a:pt x="811" y="481"/>
                  </a:lnTo>
                  <a:lnTo>
                    <a:pt x="811" y="482"/>
                  </a:lnTo>
                  <a:lnTo>
                    <a:pt x="812" y="484"/>
                  </a:lnTo>
                  <a:lnTo>
                    <a:pt x="810" y="486"/>
                  </a:lnTo>
                  <a:lnTo>
                    <a:pt x="809" y="487"/>
                  </a:lnTo>
                  <a:lnTo>
                    <a:pt x="808" y="487"/>
                  </a:lnTo>
                  <a:lnTo>
                    <a:pt x="808" y="488"/>
                  </a:lnTo>
                  <a:lnTo>
                    <a:pt x="807" y="490"/>
                  </a:lnTo>
                  <a:lnTo>
                    <a:pt x="805" y="491"/>
                  </a:lnTo>
                  <a:lnTo>
                    <a:pt x="804" y="491"/>
                  </a:lnTo>
                  <a:lnTo>
                    <a:pt x="803" y="492"/>
                  </a:lnTo>
                  <a:lnTo>
                    <a:pt x="802" y="492"/>
                  </a:lnTo>
                  <a:lnTo>
                    <a:pt x="801" y="493"/>
                  </a:lnTo>
                  <a:lnTo>
                    <a:pt x="800" y="493"/>
                  </a:lnTo>
                  <a:lnTo>
                    <a:pt x="799" y="493"/>
                  </a:lnTo>
                  <a:lnTo>
                    <a:pt x="799" y="494"/>
                  </a:lnTo>
                  <a:lnTo>
                    <a:pt x="798" y="494"/>
                  </a:lnTo>
                  <a:lnTo>
                    <a:pt x="798" y="495"/>
                  </a:lnTo>
                  <a:lnTo>
                    <a:pt x="797" y="496"/>
                  </a:lnTo>
                  <a:lnTo>
                    <a:pt x="796" y="496"/>
                  </a:lnTo>
                  <a:lnTo>
                    <a:pt x="795" y="497"/>
                  </a:lnTo>
                  <a:lnTo>
                    <a:pt x="795" y="498"/>
                  </a:lnTo>
                  <a:lnTo>
                    <a:pt x="794" y="498"/>
                  </a:lnTo>
                  <a:lnTo>
                    <a:pt x="794" y="499"/>
                  </a:lnTo>
                  <a:lnTo>
                    <a:pt x="793" y="499"/>
                  </a:lnTo>
                  <a:lnTo>
                    <a:pt x="792" y="500"/>
                  </a:lnTo>
                  <a:lnTo>
                    <a:pt x="791" y="500"/>
                  </a:lnTo>
                  <a:lnTo>
                    <a:pt x="790" y="501"/>
                  </a:lnTo>
                  <a:lnTo>
                    <a:pt x="789" y="501"/>
                  </a:lnTo>
                  <a:lnTo>
                    <a:pt x="788" y="501"/>
                  </a:lnTo>
                  <a:lnTo>
                    <a:pt x="786" y="502"/>
                  </a:lnTo>
                  <a:lnTo>
                    <a:pt x="785" y="503"/>
                  </a:lnTo>
                  <a:lnTo>
                    <a:pt x="784" y="503"/>
                  </a:lnTo>
                  <a:lnTo>
                    <a:pt x="783" y="504"/>
                  </a:lnTo>
                  <a:lnTo>
                    <a:pt x="783" y="505"/>
                  </a:lnTo>
                  <a:lnTo>
                    <a:pt x="782" y="505"/>
                  </a:lnTo>
                  <a:lnTo>
                    <a:pt x="781" y="505"/>
                  </a:lnTo>
                  <a:lnTo>
                    <a:pt x="780" y="506"/>
                  </a:lnTo>
                  <a:lnTo>
                    <a:pt x="779" y="506"/>
                  </a:lnTo>
                  <a:lnTo>
                    <a:pt x="778" y="507"/>
                  </a:lnTo>
                  <a:lnTo>
                    <a:pt x="777" y="507"/>
                  </a:lnTo>
                  <a:lnTo>
                    <a:pt x="776" y="507"/>
                  </a:lnTo>
                  <a:lnTo>
                    <a:pt x="776" y="508"/>
                  </a:lnTo>
                  <a:lnTo>
                    <a:pt x="775" y="508"/>
                  </a:lnTo>
                  <a:lnTo>
                    <a:pt x="774" y="510"/>
                  </a:lnTo>
                  <a:lnTo>
                    <a:pt x="772" y="513"/>
                  </a:lnTo>
                  <a:lnTo>
                    <a:pt x="772" y="515"/>
                  </a:lnTo>
                  <a:lnTo>
                    <a:pt x="771" y="518"/>
                  </a:lnTo>
                  <a:lnTo>
                    <a:pt x="771" y="520"/>
                  </a:lnTo>
                  <a:lnTo>
                    <a:pt x="771" y="523"/>
                  </a:lnTo>
                  <a:lnTo>
                    <a:pt x="772" y="525"/>
                  </a:lnTo>
                  <a:lnTo>
                    <a:pt x="773" y="526"/>
                  </a:lnTo>
                  <a:lnTo>
                    <a:pt x="774" y="526"/>
                  </a:lnTo>
                  <a:lnTo>
                    <a:pt x="774" y="525"/>
                  </a:lnTo>
                  <a:lnTo>
                    <a:pt x="775" y="525"/>
                  </a:lnTo>
                  <a:lnTo>
                    <a:pt x="776" y="524"/>
                  </a:lnTo>
                  <a:lnTo>
                    <a:pt x="776" y="525"/>
                  </a:lnTo>
                  <a:lnTo>
                    <a:pt x="777" y="525"/>
                  </a:lnTo>
                  <a:lnTo>
                    <a:pt x="777" y="526"/>
                  </a:lnTo>
                  <a:lnTo>
                    <a:pt x="777" y="527"/>
                  </a:lnTo>
                  <a:lnTo>
                    <a:pt x="776" y="527"/>
                  </a:lnTo>
                  <a:lnTo>
                    <a:pt x="777" y="527"/>
                  </a:lnTo>
                  <a:lnTo>
                    <a:pt x="777" y="528"/>
                  </a:lnTo>
                  <a:lnTo>
                    <a:pt x="777" y="529"/>
                  </a:lnTo>
                  <a:lnTo>
                    <a:pt x="777" y="530"/>
                  </a:lnTo>
                  <a:lnTo>
                    <a:pt x="776" y="530"/>
                  </a:lnTo>
                  <a:lnTo>
                    <a:pt x="777" y="530"/>
                  </a:lnTo>
                  <a:lnTo>
                    <a:pt x="777" y="531"/>
                  </a:lnTo>
                  <a:lnTo>
                    <a:pt x="778" y="531"/>
                  </a:lnTo>
                  <a:lnTo>
                    <a:pt x="778" y="532"/>
                  </a:lnTo>
                  <a:lnTo>
                    <a:pt x="778" y="533"/>
                  </a:lnTo>
                  <a:lnTo>
                    <a:pt x="778" y="534"/>
                  </a:lnTo>
                  <a:lnTo>
                    <a:pt x="777" y="534"/>
                  </a:lnTo>
                  <a:lnTo>
                    <a:pt x="778" y="534"/>
                  </a:lnTo>
                  <a:lnTo>
                    <a:pt x="777" y="534"/>
                  </a:lnTo>
                  <a:lnTo>
                    <a:pt x="777" y="535"/>
                  </a:lnTo>
                  <a:lnTo>
                    <a:pt x="776" y="535"/>
                  </a:lnTo>
                  <a:lnTo>
                    <a:pt x="775" y="535"/>
                  </a:lnTo>
                  <a:lnTo>
                    <a:pt x="774" y="536"/>
                  </a:lnTo>
                  <a:lnTo>
                    <a:pt x="775" y="536"/>
                  </a:lnTo>
                  <a:lnTo>
                    <a:pt x="776" y="536"/>
                  </a:lnTo>
                  <a:lnTo>
                    <a:pt x="776" y="537"/>
                  </a:lnTo>
                  <a:lnTo>
                    <a:pt x="775" y="537"/>
                  </a:lnTo>
                  <a:lnTo>
                    <a:pt x="775" y="538"/>
                  </a:lnTo>
                  <a:lnTo>
                    <a:pt x="774" y="538"/>
                  </a:lnTo>
                  <a:lnTo>
                    <a:pt x="774" y="539"/>
                  </a:lnTo>
                  <a:lnTo>
                    <a:pt x="773" y="539"/>
                  </a:lnTo>
                  <a:lnTo>
                    <a:pt x="772" y="541"/>
                  </a:lnTo>
                  <a:lnTo>
                    <a:pt x="772" y="543"/>
                  </a:lnTo>
                  <a:lnTo>
                    <a:pt x="772" y="544"/>
                  </a:lnTo>
                  <a:lnTo>
                    <a:pt x="772" y="545"/>
                  </a:lnTo>
                  <a:lnTo>
                    <a:pt x="773" y="546"/>
                  </a:lnTo>
                  <a:lnTo>
                    <a:pt x="774" y="546"/>
                  </a:lnTo>
                  <a:lnTo>
                    <a:pt x="774" y="547"/>
                  </a:lnTo>
                  <a:lnTo>
                    <a:pt x="774" y="548"/>
                  </a:lnTo>
                  <a:lnTo>
                    <a:pt x="775" y="548"/>
                  </a:lnTo>
                  <a:lnTo>
                    <a:pt x="774" y="549"/>
                  </a:lnTo>
                  <a:lnTo>
                    <a:pt x="774" y="550"/>
                  </a:lnTo>
                  <a:lnTo>
                    <a:pt x="774" y="551"/>
                  </a:lnTo>
                  <a:lnTo>
                    <a:pt x="775" y="551"/>
                  </a:lnTo>
                  <a:lnTo>
                    <a:pt x="776" y="551"/>
                  </a:lnTo>
                  <a:lnTo>
                    <a:pt x="776" y="552"/>
                  </a:lnTo>
                  <a:lnTo>
                    <a:pt x="776" y="553"/>
                  </a:lnTo>
                  <a:lnTo>
                    <a:pt x="776" y="554"/>
                  </a:lnTo>
                  <a:lnTo>
                    <a:pt x="775" y="555"/>
                  </a:lnTo>
                  <a:lnTo>
                    <a:pt x="774" y="556"/>
                  </a:lnTo>
                  <a:lnTo>
                    <a:pt x="773" y="556"/>
                  </a:lnTo>
                  <a:lnTo>
                    <a:pt x="772" y="555"/>
                  </a:lnTo>
                  <a:lnTo>
                    <a:pt x="772" y="554"/>
                  </a:lnTo>
                  <a:lnTo>
                    <a:pt x="771" y="554"/>
                  </a:lnTo>
                  <a:lnTo>
                    <a:pt x="770" y="554"/>
                  </a:lnTo>
                  <a:lnTo>
                    <a:pt x="770" y="555"/>
                  </a:lnTo>
                  <a:lnTo>
                    <a:pt x="769" y="555"/>
                  </a:lnTo>
                  <a:lnTo>
                    <a:pt x="768" y="555"/>
                  </a:lnTo>
                  <a:lnTo>
                    <a:pt x="768" y="556"/>
                  </a:lnTo>
                  <a:lnTo>
                    <a:pt x="768" y="557"/>
                  </a:lnTo>
                  <a:lnTo>
                    <a:pt x="766" y="558"/>
                  </a:lnTo>
                  <a:lnTo>
                    <a:pt x="766" y="559"/>
                  </a:lnTo>
                  <a:lnTo>
                    <a:pt x="765" y="560"/>
                  </a:lnTo>
                  <a:lnTo>
                    <a:pt x="764" y="561"/>
                  </a:lnTo>
                  <a:lnTo>
                    <a:pt x="764" y="563"/>
                  </a:lnTo>
                  <a:lnTo>
                    <a:pt x="763" y="565"/>
                  </a:lnTo>
                  <a:lnTo>
                    <a:pt x="763" y="567"/>
                  </a:lnTo>
                  <a:lnTo>
                    <a:pt x="763" y="569"/>
                  </a:lnTo>
                  <a:lnTo>
                    <a:pt x="764" y="572"/>
                  </a:lnTo>
                  <a:lnTo>
                    <a:pt x="765" y="572"/>
                  </a:lnTo>
                  <a:lnTo>
                    <a:pt x="766" y="574"/>
                  </a:lnTo>
                  <a:lnTo>
                    <a:pt x="767" y="577"/>
                  </a:lnTo>
                  <a:lnTo>
                    <a:pt x="767" y="578"/>
                  </a:lnTo>
                  <a:lnTo>
                    <a:pt x="768" y="578"/>
                  </a:lnTo>
                  <a:lnTo>
                    <a:pt x="768" y="579"/>
                  </a:lnTo>
                  <a:lnTo>
                    <a:pt x="769" y="580"/>
                  </a:lnTo>
                  <a:lnTo>
                    <a:pt x="769" y="581"/>
                  </a:lnTo>
                  <a:lnTo>
                    <a:pt x="769" y="582"/>
                  </a:lnTo>
                  <a:lnTo>
                    <a:pt x="769" y="583"/>
                  </a:lnTo>
                  <a:lnTo>
                    <a:pt x="768" y="583"/>
                  </a:lnTo>
                  <a:lnTo>
                    <a:pt x="769" y="584"/>
                  </a:lnTo>
                  <a:lnTo>
                    <a:pt x="768" y="585"/>
                  </a:lnTo>
                  <a:lnTo>
                    <a:pt x="768" y="586"/>
                  </a:lnTo>
                  <a:lnTo>
                    <a:pt x="768" y="587"/>
                  </a:lnTo>
                  <a:lnTo>
                    <a:pt x="767" y="588"/>
                  </a:lnTo>
                  <a:lnTo>
                    <a:pt x="767" y="591"/>
                  </a:lnTo>
                  <a:lnTo>
                    <a:pt x="766" y="591"/>
                  </a:lnTo>
                  <a:lnTo>
                    <a:pt x="766" y="592"/>
                  </a:lnTo>
                  <a:lnTo>
                    <a:pt x="766" y="593"/>
                  </a:lnTo>
                  <a:lnTo>
                    <a:pt x="766" y="594"/>
                  </a:lnTo>
                  <a:lnTo>
                    <a:pt x="766" y="595"/>
                  </a:lnTo>
                  <a:lnTo>
                    <a:pt x="765" y="596"/>
                  </a:lnTo>
                  <a:lnTo>
                    <a:pt x="765" y="597"/>
                  </a:lnTo>
                  <a:lnTo>
                    <a:pt x="765" y="598"/>
                  </a:lnTo>
                  <a:lnTo>
                    <a:pt x="765" y="599"/>
                  </a:lnTo>
                  <a:lnTo>
                    <a:pt x="764" y="600"/>
                  </a:lnTo>
                  <a:lnTo>
                    <a:pt x="764" y="601"/>
                  </a:lnTo>
                  <a:lnTo>
                    <a:pt x="763" y="602"/>
                  </a:lnTo>
                  <a:lnTo>
                    <a:pt x="763" y="603"/>
                  </a:lnTo>
                  <a:lnTo>
                    <a:pt x="762" y="605"/>
                  </a:lnTo>
                  <a:lnTo>
                    <a:pt x="762" y="606"/>
                  </a:lnTo>
                  <a:lnTo>
                    <a:pt x="761" y="607"/>
                  </a:lnTo>
                  <a:lnTo>
                    <a:pt x="761" y="609"/>
                  </a:lnTo>
                  <a:lnTo>
                    <a:pt x="760" y="610"/>
                  </a:lnTo>
                  <a:lnTo>
                    <a:pt x="760" y="611"/>
                  </a:lnTo>
                  <a:lnTo>
                    <a:pt x="759" y="613"/>
                  </a:lnTo>
                  <a:lnTo>
                    <a:pt x="760" y="613"/>
                  </a:lnTo>
                  <a:lnTo>
                    <a:pt x="759" y="614"/>
                  </a:lnTo>
                  <a:lnTo>
                    <a:pt x="759" y="615"/>
                  </a:lnTo>
                  <a:lnTo>
                    <a:pt x="759" y="616"/>
                  </a:lnTo>
                  <a:lnTo>
                    <a:pt x="758" y="618"/>
                  </a:lnTo>
                  <a:lnTo>
                    <a:pt x="759" y="619"/>
                  </a:lnTo>
                  <a:lnTo>
                    <a:pt x="759" y="620"/>
                  </a:lnTo>
                  <a:lnTo>
                    <a:pt x="759" y="619"/>
                  </a:lnTo>
                  <a:lnTo>
                    <a:pt x="759" y="620"/>
                  </a:lnTo>
                  <a:lnTo>
                    <a:pt x="759" y="621"/>
                  </a:lnTo>
                  <a:lnTo>
                    <a:pt x="759" y="622"/>
                  </a:lnTo>
                  <a:lnTo>
                    <a:pt x="760" y="622"/>
                  </a:lnTo>
                  <a:lnTo>
                    <a:pt x="759" y="622"/>
                  </a:lnTo>
                  <a:lnTo>
                    <a:pt x="759" y="623"/>
                  </a:lnTo>
                  <a:lnTo>
                    <a:pt x="759" y="624"/>
                  </a:lnTo>
                  <a:lnTo>
                    <a:pt x="758" y="624"/>
                  </a:lnTo>
                  <a:lnTo>
                    <a:pt x="758" y="625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6" y="630"/>
                  </a:lnTo>
                  <a:lnTo>
                    <a:pt x="756" y="632"/>
                  </a:lnTo>
                  <a:lnTo>
                    <a:pt x="756" y="633"/>
                  </a:lnTo>
                  <a:lnTo>
                    <a:pt x="755" y="635"/>
                  </a:lnTo>
                  <a:lnTo>
                    <a:pt x="754" y="639"/>
                  </a:lnTo>
                  <a:lnTo>
                    <a:pt x="753" y="640"/>
                  </a:lnTo>
                  <a:lnTo>
                    <a:pt x="753" y="641"/>
                  </a:lnTo>
                  <a:lnTo>
                    <a:pt x="752" y="642"/>
                  </a:lnTo>
                  <a:lnTo>
                    <a:pt x="752" y="643"/>
                  </a:lnTo>
                  <a:lnTo>
                    <a:pt x="752" y="644"/>
                  </a:lnTo>
                  <a:lnTo>
                    <a:pt x="752" y="645"/>
                  </a:lnTo>
                  <a:lnTo>
                    <a:pt x="752" y="646"/>
                  </a:lnTo>
                  <a:lnTo>
                    <a:pt x="751" y="647"/>
                  </a:lnTo>
                  <a:lnTo>
                    <a:pt x="751" y="648"/>
                  </a:lnTo>
                  <a:lnTo>
                    <a:pt x="750" y="650"/>
                  </a:lnTo>
                  <a:lnTo>
                    <a:pt x="750" y="652"/>
                  </a:lnTo>
                  <a:lnTo>
                    <a:pt x="749" y="652"/>
                  </a:lnTo>
                  <a:lnTo>
                    <a:pt x="749" y="654"/>
                  </a:lnTo>
                  <a:lnTo>
                    <a:pt x="748" y="656"/>
                  </a:lnTo>
                  <a:lnTo>
                    <a:pt x="748" y="657"/>
                  </a:lnTo>
                  <a:lnTo>
                    <a:pt x="747" y="657"/>
                  </a:lnTo>
                  <a:lnTo>
                    <a:pt x="747" y="658"/>
                  </a:lnTo>
                  <a:lnTo>
                    <a:pt x="747" y="664"/>
                  </a:lnTo>
                  <a:lnTo>
                    <a:pt x="747" y="665"/>
                  </a:lnTo>
                  <a:lnTo>
                    <a:pt x="747" y="666"/>
                  </a:lnTo>
                  <a:lnTo>
                    <a:pt x="747" y="670"/>
                  </a:lnTo>
                  <a:lnTo>
                    <a:pt x="747" y="671"/>
                  </a:lnTo>
                  <a:lnTo>
                    <a:pt x="747" y="672"/>
                  </a:lnTo>
                  <a:lnTo>
                    <a:pt x="747" y="673"/>
                  </a:lnTo>
                  <a:lnTo>
                    <a:pt x="748" y="673"/>
                  </a:lnTo>
                  <a:lnTo>
                    <a:pt x="749" y="673"/>
                  </a:lnTo>
                  <a:lnTo>
                    <a:pt x="749" y="674"/>
                  </a:lnTo>
                  <a:lnTo>
                    <a:pt x="749" y="673"/>
                  </a:lnTo>
                  <a:lnTo>
                    <a:pt x="750" y="673"/>
                  </a:lnTo>
                  <a:lnTo>
                    <a:pt x="750" y="672"/>
                  </a:lnTo>
                  <a:lnTo>
                    <a:pt x="750" y="673"/>
                  </a:lnTo>
                  <a:lnTo>
                    <a:pt x="749" y="674"/>
                  </a:lnTo>
                  <a:lnTo>
                    <a:pt x="749" y="676"/>
                  </a:lnTo>
                  <a:lnTo>
                    <a:pt x="750" y="676"/>
                  </a:lnTo>
                  <a:lnTo>
                    <a:pt x="749" y="679"/>
                  </a:lnTo>
                  <a:lnTo>
                    <a:pt x="749" y="680"/>
                  </a:lnTo>
                  <a:lnTo>
                    <a:pt x="749" y="682"/>
                  </a:lnTo>
                  <a:lnTo>
                    <a:pt x="749" y="684"/>
                  </a:lnTo>
                  <a:lnTo>
                    <a:pt x="749" y="685"/>
                  </a:lnTo>
                  <a:lnTo>
                    <a:pt x="749" y="689"/>
                  </a:lnTo>
                  <a:lnTo>
                    <a:pt x="749" y="690"/>
                  </a:lnTo>
                  <a:lnTo>
                    <a:pt x="750" y="690"/>
                  </a:lnTo>
                  <a:lnTo>
                    <a:pt x="750" y="691"/>
                  </a:lnTo>
                  <a:lnTo>
                    <a:pt x="750" y="692"/>
                  </a:lnTo>
                  <a:lnTo>
                    <a:pt x="750" y="693"/>
                  </a:lnTo>
                  <a:lnTo>
                    <a:pt x="750" y="694"/>
                  </a:lnTo>
                  <a:lnTo>
                    <a:pt x="750" y="695"/>
                  </a:lnTo>
                  <a:lnTo>
                    <a:pt x="750" y="697"/>
                  </a:lnTo>
                  <a:lnTo>
                    <a:pt x="751" y="697"/>
                  </a:lnTo>
                  <a:lnTo>
                    <a:pt x="750" y="698"/>
                  </a:lnTo>
                  <a:lnTo>
                    <a:pt x="750" y="703"/>
                  </a:lnTo>
                  <a:lnTo>
                    <a:pt x="750" y="704"/>
                  </a:lnTo>
                  <a:lnTo>
                    <a:pt x="750" y="705"/>
                  </a:lnTo>
                  <a:lnTo>
                    <a:pt x="749" y="707"/>
                  </a:lnTo>
                  <a:lnTo>
                    <a:pt x="749" y="710"/>
                  </a:lnTo>
                  <a:lnTo>
                    <a:pt x="749" y="711"/>
                  </a:lnTo>
                  <a:lnTo>
                    <a:pt x="749" y="715"/>
                  </a:lnTo>
                  <a:lnTo>
                    <a:pt x="748" y="718"/>
                  </a:lnTo>
                  <a:lnTo>
                    <a:pt x="748" y="721"/>
                  </a:lnTo>
                  <a:lnTo>
                    <a:pt x="748" y="722"/>
                  </a:lnTo>
                  <a:lnTo>
                    <a:pt x="748" y="723"/>
                  </a:lnTo>
                  <a:lnTo>
                    <a:pt x="748" y="726"/>
                  </a:lnTo>
                  <a:lnTo>
                    <a:pt x="748" y="728"/>
                  </a:lnTo>
                  <a:lnTo>
                    <a:pt x="747" y="728"/>
                  </a:lnTo>
                  <a:lnTo>
                    <a:pt x="747" y="729"/>
                  </a:lnTo>
                  <a:lnTo>
                    <a:pt x="748" y="729"/>
                  </a:lnTo>
                  <a:lnTo>
                    <a:pt x="748" y="731"/>
                  </a:lnTo>
                  <a:lnTo>
                    <a:pt x="748" y="736"/>
                  </a:lnTo>
                  <a:lnTo>
                    <a:pt x="749" y="738"/>
                  </a:lnTo>
                  <a:lnTo>
                    <a:pt x="749" y="740"/>
                  </a:lnTo>
                  <a:lnTo>
                    <a:pt x="750" y="746"/>
                  </a:lnTo>
                  <a:lnTo>
                    <a:pt x="750" y="747"/>
                  </a:lnTo>
                  <a:lnTo>
                    <a:pt x="749" y="748"/>
                  </a:lnTo>
                  <a:lnTo>
                    <a:pt x="750" y="748"/>
                  </a:lnTo>
                  <a:lnTo>
                    <a:pt x="750" y="750"/>
                  </a:lnTo>
                  <a:lnTo>
                    <a:pt x="750" y="751"/>
                  </a:lnTo>
                  <a:lnTo>
                    <a:pt x="750" y="752"/>
                  </a:lnTo>
                  <a:lnTo>
                    <a:pt x="750" y="754"/>
                  </a:lnTo>
                  <a:lnTo>
                    <a:pt x="750" y="757"/>
                  </a:lnTo>
                  <a:lnTo>
                    <a:pt x="750" y="758"/>
                  </a:lnTo>
                  <a:lnTo>
                    <a:pt x="750" y="759"/>
                  </a:lnTo>
                  <a:lnTo>
                    <a:pt x="749" y="761"/>
                  </a:lnTo>
                  <a:lnTo>
                    <a:pt x="749" y="762"/>
                  </a:lnTo>
                  <a:lnTo>
                    <a:pt x="749" y="764"/>
                  </a:lnTo>
                  <a:lnTo>
                    <a:pt x="749" y="769"/>
                  </a:lnTo>
                  <a:lnTo>
                    <a:pt x="749" y="770"/>
                  </a:lnTo>
                  <a:lnTo>
                    <a:pt x="750" y="773"/>
                  </a:lnTo>
                  <a:lnTo>
                    <a:pt x="750" y="774"/>
                  </a:lnTo>
                  <a:lnTo>
                    <a:pt x="751" y="774"/>
                  </a:lnTo>
                  <a:lnTo>
                    <a:pt x="751" y="777"/>
                  </a:lnTo>
                  <a:lnTo>
                    <a:pt x="752" y="779"/>
                  </a:lnTo>
                  <a:lnTo>
                    <a:pt x="752" y="780"/>
                  </a:lnTo>
                  <a:lnTo>
                    <a:pt x="753" y="782"/>
                  </a:lnTo>
                  <a:lnTo>
                    <a:pt x="753" y="783"/>
                  </a:lnTo>
                  <a:lnTo>
                    <a:pt x="754" y="786"/>
                  </a:lnTo>
                  <a:lnTo>
                    <a:pt x="754" y="787"/>
                  </a:lnTo>
                  <a:lnTo>
                    <a:pt x="755" y="787"/>
                  </a:lnTo>
                  <a:lnTo>
                    <a:pt x="755" y="788"/>
                  </a:lnTo>
                  <a:lnTo>
                    <a:pt x="754" y="788"/>
                  </a:lnTo>
                  <a:lnTo>
                    <a:pt x="754" y="789"/>
                  </a:lnTo>
                  <a:lnTo>
                    <a:pt x="755" y="790"/>
                  </a:lnTo>
                  <a:lnTo>
                    <a:pt x="754" y="791"/>
                  </a:lnTo>
                  <a:lnTo>
                    <a:pt x="753" y="792"/>
                  </a:lnTo>
                  <a:lnTo>
                    <a:pt x="753" y="793"/>
                  </a:lnTo>
                  <a:lnTo>
                    <a:pt x="751" y="796"/>
                  </a:lnTo>
                  <a:lnTo>
                    <a:pt x="748" y="802"/>
                  </a:lnTo>
                  <a:lnTo>
                    <a:pt x="747" y="804"/>
                  </a:lnTo>
                  <a:lnTo>
                    <a:pt x="747" y="805"/>
                  </a:lnTo>
                  <a:lnTo>
                    <a:pt x="747" y="806"/>
                  </a:lnTo>
                  <a:lnTo>
                    <a:pt x="745" y="809"/>
                  </a:lnTo>
                  <a:lnTo>
                    <a:pt x="744" y="812"/>
                  </a:lnTo>
                  <a:lnTo>
                    <a:pt x="744" y="813"/>
                  </a:lnTo>
                  <a:lnTo>
                    <a:pt x="743" y="813"/>
                  </a:lnTo>
                  <a:lnTo>
                    <a:pt x="743" y="814"/>
                  </a:lnTo>
                  <a:lnTo>
                    <a:pt x="743" y="815"/>
                  </a:lnTo>
                  <a:lnTo>
                    <a:pt x="742" y="817"/>
                  </a:lnTo>
                  <a:lnTo>
                    <a:pt x="742" y="819"/>
                  </a:lnTo>
                  <a:lnTo>
                    <a:pt x="742" y="820"/>
                  </a:lnTo>
                  <a:lnTo>
                    <a:pt x="742" y="821"/>
                  </a:lnTo>
                  <a:lnTo>
                    <a:pt x="741" y="822"/>
                  </a:lnTo>
                  <a:lnTo>
                    <a:pt x="741" y="823"/>
                  </a:lnTo>
                  <a:lnTo>
                    <a:pt x="740" y="824"/>
                  </a:lnTo>
                  <a:lnTo>
                    <a:pt x="740" y="825"/>
                  </a:lnTo>
                  <a:lnTo>
                    <a:pt x="739" y="825"/>
                  </a:lnTo>
                  <a:lnTo>
                    <a:pt x="739" y="826"/>
                  </a:lnTo>
                  <a:lnTo>
                    <a:pt x="739" y="827"/>
                  </a:lnTo>
                  <a:lnTo>
                    <a:pt x="738" y="827"/>
                  </a:lnTo>
                  <a:lnTo>
                    <a:pt x="737" y="827"/>
                  </a:lnTo>
                  <a:lnTo>
                    <a:pt x="735" y="829"/>
                  </a:lnTo>
                  <a:lnTo>
                    <a:pt x="735" y="830"/>
                  </a:lnTo>
                  <a:lnTo>
                    <a:pt x="734" y="830"/>
                  </a:lnTo>
                  <a:lnTo>
                    <a:pt x="734" y="831"/>
                  </a:lnTo>
                  <a:lnTo>
                    <a:pt x="734" y="832"/>
                  </a:lnTo>
                  <a:lnTo>
                    <a:pt x="734" y="833"/>
                  </a:lnTo>
                  <a:lnTo>
                    <a:pt x="733" y="834"/>
                  </a:lnTo>
                  <a:lnTo>
                    <a:pt x="734" y="833"/>
                  </a:lnTo>
                  <a:lnTo>
                    <a:pt x="734" y="831"/>
                  </a:lnTo>
                  <a:lnTo>
                    <a:pt x="735" y="831"/>
                  </a:lnTo>
                  <a:lnTo>
                    <a:pt x="734" y="834"/>
                  </a:lnTo>
                  <a:lnTo>
                    <a:pt x="733" y="836"/>
                  </a:lnTo>
                  <a:lnTo>
                    <a:pt x="733" y="837"/>
                  </a:lnTo>
                  <a:lnTo>
                    <a:pt x="733" y="838"/>
                  </a:lnTo>
                  <a:lnTo>
                    <a:pt x="734" y="838"/>
                  </a:lnTo>
                  <a:lnTo>
                    <a:pt x="734" y="839"/>
                  </a:lnTo>
                  <a:lnTo>
                    <a:pt x="735" y="839"/>
                  </a:lnTo>
                  <a:lnTo>
                    <a:pt x="734" y="839"/>
                  </a:lnTo>
                  <a:lnTo>
                    <a:pt x="735" y="840"/>
                  </a:lnTo>
                  <a:lnTo>
                    <a:pt x="734" y="841"/>
                  </a:lnTo>
                  <a:lnTo>
                    <a:pt x="734" y="842"/>
                  </a:lnTo>
                  <a:lnTo>
                    <a:pt x="734" y="843"/>
                  </a:lnTo>
                  <a:lnTo>
                    <a:pt x="734" y="844"/>
                  </a:lnTo>
                  <a:lnTo>
                    <a:pt x="733" y="844"/>
                  </a:lnTo>
                  <a:lnTo>
                    <a:pt x="732" y="844"/>
                  </a:lnTo>
                  <a:lnTo>
                    <a:pt x="731" y="844"/>
                  </a:lnTo>
                  <a:lnTo>
                    <a:pt x="731" y="845"/>
                  </a:lnTo>
                  <a:lnTo>
                    <a:pt x="730" y="846"/>
                  </a:lnTo>
                  <a:lnTo>
                    <a:pt x="729" y="848"/>
                  </a:lnTo>
                  <a:lnTo>
                    <a:pt x="728" y="848"/>
                  </a:lnTo>
                  <a:lnTo>
                    <a:pt x="728" y="849"/>
                  </a:lnTo>
                  <a:lnTo>
                    <a:pt x="728" y="851"/>
                  </a:lnTo>
                  <a:lnTo>
                    <a:pt x="727" y="851"/>
                  </a:lnTo>
                  <a:lnTo>
                    <a:pt x="727" y="852"/>
                  </a:lnTo>
                  <a:lnTo>
                    <a:pt x="728" y="852"/>
                  </a:lnTo>
                  <a:lnTo>
                    <a:pt x="728" y="853"/>
                  </a:lnTo>
                  <a:lnTo>
                    <a:pt x="727" y="854"/>
                  </a:lnTo>
                  <a:lnTo>
                    <a:pt x="727" y="855"/>
                  </a:lnTo>
                  <a:lnTo>
                    <a:pt x="726" y="856"/>
                  </a:lnTo>
                  <a:lnTo>
                    <a:pt x="726" y="858"/>
                  </a:lnTo>
                  <a:lnTo>
                    <a:pt x="725" y="858"/>
                  </a:lnTo>
                  <a:lnTo>
                    <a:pt x="725" y="859"/>
                  </a:lnTo>
                  <a:lnTo>
                    <a:pt x="724" y="860"/>
                  </a:lnTo>
                  <a:lnTo>
                    <a:pt x="724" y="861"/>
                  </a:lnTo>
                  <a:lnTo>
                    <a:pt x="724" y="862"/>
                  </a:lnTo>
                  <a:lnTo>
                    <a:pt x="724" y="864"/>
                  </a:lnTo>
                  <a:lnTo>
                    <a:pt x="723" y="865"/>
                  </a:lnTo>
                  <a:lnTo>
                    <a:pt x="723" y="866"/>
                  </a:lnTo>
                  <a:lnTo>
                    <a:pt x="723" y="867"/>
                  </a:lnTo>
                  <a:lnTo>
                    <a:pt x="722" y="868"/>
                  </a:lnTo>
                  <a:lnTo>
                    <a:pt x="723" y="869"/>
                  </a:lnTo>
                  <a:lnTo>
                    <a:pt x="722" y="870"/>
                  </a:lnTo>
                  <a:lnTo>
                    <a:pt x="722" y="871"/>
                  </a:lnTo>
                  <a:lnTo>
                    <a:pt x="722" y="872"/>
                  </a:lnTo>
                  <a:lnTo>
                    <a:pt x="721" y="873"/>
                  </a:lnTo>
                  <a:lnTo>
                    <a:pt x="721" y="874"/>
                  </a:lnTo>
                  <a:lnTo>
                    <a:pt x="721" y="876"/>
                  </a:lnTo>
                  <a:lnTo>
                    <a:pt x="721" y="877"/>
                  </a:lnTo>
                  <a:lnTo>
                    <a:pt x="720" y="877"/>
                  </a:lnTo>
                  <a:lnTo>
                    <a:pt x="720" y="878"/>
                  </a:lnTo>
                  <a:lnTo>
                    <a:pt x="719" y="878"/>
                  </a:lnTo>
                  <a:lnTo>
                    <a:pt x="719" y="879"/>
                  </a:lnTo>
                  <a:lnTo>
                    <a:pt x="718" y="879"/>
                  </a:lnTo>
                  <a:lnTo>
                    <a:pt x="718" y="880"/>
                  </a:lnTo>
                  <a:lnTo>
                    <a:pt x="718" y="881"/>
                  </a:lnTo>
                  <a:lnTo>
                    <a:pt x="717" y="881"/>
                  </a:lnTo>
                  <a:lnTo>
                    <a:pt x="717" y="882"/>
                  </a:lnTo>
                  <a:lnTo>
                    <a:pt x="716" y="882"/>
                  </a:lnTo>
                  <a:lnTo>
                    <a:pt x="716" y="883"/>
                  </a:lnTo>
                  <a:lnTo>
                    <a:pt x="716" y="884"/>
                  </a:lnTo>
                  <a:lnTo>
                    <a:pt x="716" y="885"/>
                  </a:lnTo>
                  <a:lnTo>
                    <a:pt x="715" y="886"/>
                  </a:lnTo>
                  <a:lnTo>
                    <a:pt x="715" y="887"/>
                  </a:lnTo>
                  <a:lnTo>
                    <a:pt x="715" y="888"/>
                  </a:lnTo>
                  <a:lnTo>
                    <a:pt x="715" y="891"/>
                  </a:lnTo>
                  <a:lnTo>
                    <a:pt x="715" y="892"/>
                  </a:lnTo>
                  <a:lnTo>
                    <a:pt x="715" y="893"/>
                  </a:lnTo>
                  <a:lnTo>
                    <a:pt x="715" y="895"/>
                  </a:lnTo>
                  <a:lnTo>
                    <a:pt x="716" y="897"/>
                  </a:lnTo>
                  <a:lnTo>
                    <a:pt x="717" y="897"/>
                  </a:lnTo>
                  <a:lnTo>
                    <a:pt x="717" y="898"/>
                  </a:lnTo>
                  <a:lnTo>
                    <a:pt x="716" y="898"/>
                  </a:lnTo>
                  <a:lnTo>
                    <a:pt x="715" y="900"/>
                  </a:lnTo>
                  <a:lnTo>
                    <a:pt x="714" y="901"/>
                  </a:lnTo>
                  <a:lnTo>
                    <a:pt x="713" y="902"/>
                  </a:lnTo>
                  <a:lnTo>
                    <a:pt x="713" y="903"/>
                  </a:lnTo>
                  <a:lnTo>
                    <a:pt x="712" y="904"/>
                  </a:lnTo>
                  <a:lnTo>
                    <a:pt x="712" y="905"/>
                  </a:lnTo>
                  <a:lnTo>
                    <a:pt x="712" y="906"/>
                  </a:lnTo>
                  <a:lnTo>
                    <a:pt x="711" y="907"/>
                  </a:lnTo>
                  <a:lnTo>
                    <a:pt x="711" y="908"/>
                  </a:lnTo>
                  <a:lnTo>
                    <a:pt x="710" y="910"/>
                  </a:lnTo>
                  <a:lnTo>
                    <a:pt x="710" y="911"/>
                  </a:lnTo>
                  <a:lnTo>
                    <a:pt x="710" y="912"/>
                  </a:lnTo>
                  <a:lnTo>
                    <a:pt x="709" y="913"/>
                  </a:lnTo>
                  <a:lnTo>
                    <a:pt x="709" y="914"/>
                  </a:lnTo>
                  <a:lnTo>
                    <a:pt x="710" y="914"/>
                  </a:lnTo>
                  <a:lnTo>
                    <a:pt x="710" y="915"/>
                  </a:lnTo>
                  <a:lnTo>
                    <a:pt x="709" y="915"/>
                  </a:lnTo>
                  <a:lnTo>
                    <a:pt x="709" y="916"/>
                  </a:lnTo>
                  <a:lnTo>
                    <a:pt x="708" y="916"/>
                  </a:lnTo>
                  <a:lnTo>
                    <a:pt x="708" y="917"/>
                  </a:lnTo>
                  <a:lnTo>
                    <a:pt x="708" y="918"/>
                  </a:lnTo>
                  <a:lnTo>
                    <a:pt x="708" y="920"/>
                  </a:lnTo>
                  <a:lnTo>
                    <a:pt x="707" y="921"/>
                  </a:lnTo>
                  <a:lnTo>
                    <a:pt x="706" y="922"/>
                  </a:lnTo>
                  <a:lnTo>
                    <a:pt x="705" y="923"/>
                  </a:lnTo>
                  <a:lnTo>
                    <a:pt x="705" y="924"/>
                  </a:lnTo>
                  <a:lnTo>
                    <a:pt x="704" y="925"/>
                  </a:lnTo>
                  <a:lnTo>
                    <a:pt x="704" y="926"/>
                  </a:lnTo>
                  <a:lnTo>
                    <a:pt x="704" y="928"/>
                  </a:lnTo>
                  <a:lnTo>
                    <a:pt x="703" y="930"/>
                  </a:lnTo>
                  <a:lnTo>
                    <a:pt x="703" y="932"/>
                  </a:lnTo>
                  <a:lnTo>
                    <a:pt x="703" y="933"/>
                  </a:lnTo>
                  <a:lnTo>
                    <a:pt x="703" y="934"/>
                  </a:lnTo>
                  <a:lnTo>
                    <a:pt x="703" y="935"/>
                  </a:lnTo>
                  <a:lnTo>
                    <a:pt x="702" y="936"/>
                  </a:lnTo>
                  <a:lnTo>
                    <a:pt x="702" y="937"/>
                  </a:lnTo>
                  <a:lnTo>
                    <a:pt x="702" y="938"/>
                  </a:lnTo>
                  <a:lnTo>
                    <a:pt x="702" y="941"/>
                  </a:lnTo>
                  <a:lnTo>
                    <a:pt x="702" y="944"/>
                  </a:lnTo>
                  <a:lnTo>
                    <a:pt x="702" y="946"/>
                  </a:lnTo>
                  <a:lnTo>
                    <a:pt x="702" y="948"/>
                  </a:lnTo>
                  <a:lnTo>
                    <a:pt x="702" y="949"/>
                  </a:lnTo>
                  <a:lnTo>
                    <a:pt x="702" y="951"/>
                  </a:lnTo>
                  <a:lnTo>
                    <a:pt x="703" y="954"/>
                  </a:lnTo>
                  <a:lnTo>
                    <a:pt x="703" y="956"/>
                  </a:lnTo>
                  <a:lnTo>
                    <a:pt x="703" y="958"/>
                  </a:lnTo>
                  <a:lnTo>
                    <a:pt x="702" y="961"/>
                  </a:lnTo>
                  <a:lnTo>
                    <a:pt x="702" y="963"/>
                  </a:lnTo>
                  <a:lnTo>
                    <a:pt x="702" y="964"/>
                  </a:lnTo>
                  <a:lnTo>
                    <a:pt x="702" y="965"/>
                  </a:lnTo>
                  <a:lnTo>
                    <a:pt x="702" y="966"/>
                  </a:lnTo>
                  <a:lnTo>
                    <a:pt x="702" y="967"/>
                  </a:lnTo>
                  <a:lnTo>
                    <a:pt x="702" y="968"/>
                  </a:lnTo>
                  <a:lnTo>
                    <a:pt x="701" y="969"/>
                  </a:lnTo>
                  <a:lnTo>
                    <a:pt x="701" y="970"/>
                  </a:lnTo>
                  <a:lnTo>
                    <a:pt x="701" y="972"/>
                  </a:lnTo>
                  <a:lnTo>
                    <a:pt x="702" y="974"/>
                  </a:lnTo>
                  <a:lnTo>
                    <a:pt x="703" y="976"/>
                  </a:lnTo>
                  <a:lnTo>
                    <a:pt x="703" y="978"/>
                  </a:lnTo>
                  <a:lnTo>
                    <a:pt x="705" y="980"/>
                  </a:lnTo>
                  <a:lnTo>
                    <a:pt x="706" y="982"/>
                  </a:lnTo>
                  <a:lnTo>
                    <a:pt x="705" y="983"/>
                  </a:lnTo>
                  <a:lnTo>
                    <a:pt x="704" y="984"/>
                  </a:lnTo>
                  <a:lnTo>
                    <a:pt x="702" y="986"/>
                  </a:lnTo>
                  <a:lnTo>
                    <a:pt x="701" y="986"/>
                  </a:lnTo>
                  <a:lnTo>
                    <a:pt x="700" y="986"/>
                  </a:lnTo>
                  <a:lnTo>
                    <a:pt x="700" y="987"/>
                  </a:lnTo>
                  <a:lnTo>
                    <a:pt x="700" y="988"/>
                  </a:lnTo>
                  <a:lnTo>
                    <a:pt x="700" y="989"/>
                  </a:lnTo>
                  <a:lnTo>
                    <a:pt x="698" y="989"/>
                  </a:lnTo>
                  <a:lnTo>
                    <a:pt x="698" y="990"/>
                  </a:lnTo>
                  <a:lnTo>
                    <a:pt x="697" y="991"/>
                  </a:lnTo>
                  <a:lnTo>
                    <a:pt x="694" y="993"/>
                  </a:lnTo>
                  <a:lnTo>
                    <a:pt x="692" y="996"/>
                  </a:lnTo>
                  <a:lnTo>
                    <a:pt x="691" y="997"/>
                  </a:lnTo>
                  <a:lnTo>
                    <a:pt x="690" y="998"/>
                  </a:lnTo>
                  <a:lnTo>
                    <a:pt x="691" y="999"/>
                  </a:lnTo>
                  <a:lnTo>
                    <a:pt x="690" y="1000"/>
                  </a:lnTo>
                  <a:lnTo>
                    <a:pt x="688" y="1001"/>
                  </a:lnTo>
                  <a:lnTo>
                    <a:pt x="685" y="1001"/>
                  </a:lnTo>
                  <a:lnTo>
                    <a:pt x="684" y="1002"/>
                  </a:lnTo>
                  <a:lnTo>
                    <a:pt x="683" y="1002"/>
                  </a:lnTo>
                  <a:lnTo>
                    <a:pt x="682" y="1002"/>
                  </a:lnTo>
                  <a:lnTo>
                    <a:pt x="681" y="1002"/>
                  </a:lnTo>
                  <a:lnTo>
                    <a:pt x="680" y="1002"/>
                  </a:lnTo>
                  <a:lnTo>
                    <a:pt x="680" y="1003"/>
                  </a:lnTo>
                  <a:lnTo>
                    <a:pt x="679" y="1003"/>
                  </a:lnTo>
                  <a:lnTo>
                    <a:pt x="677" y="1003"/>
                  </a:lnTo>
                  <a:lnTo>
                    <a:pt x="674" y="1004"/>
                  </a:lnTo>
                  <a:lnTo>
                    <a:pt x="672" y="1005"/>
                  </a:lnTo>
                  <a:lnTo>
                    <a:pt x="671" y="1007"/>
                  </a:lnTo>
                  <a:lnTo>
                    <a:pt x="669" y="1008"/>
                  </a:lnTo>
                  <a:lnTo>
                    <a:pt x="666" y="1011"/>
                  </a:lnTo>
                  <a:lnTo>
                    <a:pt x="665" y="1012"/>
                  </a:lnTo>
                  <a:lnTo>
                    <a:pt x="663" y="1015"/>
                  </a:lnTo>
                  <a:lnTo>
                    <a:pt x="662" y="1017"/>
                  </a:lnTo>
                  <a:lnTo>
                    <a:pt x="661" y="1018"/>
                  </a:lnTo>
                  <a:lnTo>
                    <a:pt x="660" y="1019"/>
                  </a:lnTo>
                  <a:lnTo>
                    <a:pt x="660" y="1020"/>
                  </a:lnTo>
                  <a:lnTo>
                    <a:pt x="659" y="1020"/>
                  </a:lnTo>
                  <a:lnTo>
                    <a:pt x="660" y="1020"/>
                  </a:lnTo>
                  <a:lnTo>
                    <a:pt x="659" y="1020"/>
                  </a:lnTo>
                  <a:lnTo>
                    <a:pt x="659" y="1019"/>
                  </a:lnTo>
                  <a:lnTo>
                    <a:pt x="658" y="1019"/>
                  </a:lnTo>
                  <a:lnTo>
                    <a:pt x="658" y="1020"/>
                  </a:lnTo>
                  <a:lnTo>
                    <a:pt x="657" y="1020"/>
                  </a:lnTo>
                  <a:lnTo>
                    <a:pt x="657" y="1019"/>
                  </a:lnTo>
                  <a:lnTo>
                    <a:pt x="656" y="1019"/>
                  </a:lnTo>
                  <a:lnTo>
                    <a:pt x="657" y="1019"/>
                  </a:lnTo>
                  <a:lnTo>
                    <a:pt x="657" y="1020"/>
                  </a:lnTo>
                  <a:lnTo>
                    <a:pt x="658" y="1020"/>
                  </a:lnTo>
                  <a:lnTo>
                    <a:pt x="658" y="1021"/>
                  </a:lnTo>
                  <a:lnTo>
                    <a:pt x="658" y="1022"/>
                  </a:lnTo>
                  <a:lnTo>
                    <a:pt x="659" y="1021"/>
                  </a:lnTo>
                  <a:lnTo>
                    <a:pt x="659" y="1022"/>
                  </a:lnTo>
                  <a:lnTo>
                    <a:pt x="657" y="1023"/>
                  </a:lnTo>
                  <a:lnTo>
                    <a:pt x="656" y="1025"/>
                  </a:lnTo>
                  <a:lnTo>
                    <a:pt x="655" y="1025"/>
                  </a:lnTo>
                  <a:lnTo>
                    <a:pt x="652" y="1029"/>
                  </a:lnTo>
                  <a:lnTo>
                    <a:pt x="651" y="1032"/>
                  </a:lnTo>
                  <a:lnTo>
                    <a:pt x="650" y="1033"/>
                  </a:lnTo>
                  <a:lnTo>
                    <a:pt x="649" y="1034"/>
                  </a:lnTo>
                  <a:lnTo>
                    <a:pt x="649" y="1035"/>
                  </a:lnTo>
                  <a:lnTo>
                    <a:pt x="649" y="1036"/>
                  </a:lnTo>
                  <a:lnTo>
                    <a:pt x="649" y="1037"/>
                  </a:lnTo>
                  <a:lnTo>
                    <a:pt x="648" y="1037"/>
                  </a:lnTo>
                  <a:lnTo>
                    <a:pt x="647" y="1040"/>
                  </a:lnTo>
                  <a:lnTo>
                    <a:pt x="647" y="1041"/>
                  </a:lnTo>
                  <a:lnTo>
                    <a:pt x="646" y="1042"/>
                  </a:lnTo>
                  <a:lnTo>
                    <a:pt x="646" y="1043"/>
                  </a:lnTo>
                  <a:lnTo>
                    <a:pt x="646" y="1044"/>
                  </a:lnTo>
                  <a:lnTo>
                    <a:pt x="645" y="1044"/>
                  </a:lnTo>
                  <a:lnTo>
                    <a:pt x="645" y="1045"/>
                  </a:lnTo>
                  <a:lnTo>
                    <a:pt x="645" y="1046"/>
                  </a:lnTo>
                  <a:lnTo>
                    <a:pt x="644" y="1046"/>
                  </a:lnTo>
                  <a:lnTo>
                    <a:pt x="645" y="1046"/>
                  </a:lnTo>
                  <a:lnTo>
                    <a:pt x="645" y="1045"/>
                  </a:lnTo>
                  <a:lnTo>
                    <a:pt x="645" y="1044"/>
                  </a:lnTo>
                  <a:lnTo>
                    <a:pt x="644" y="1043"/>
                  </a:lnTo>
                  <a:lnTo>
                    <a:pt x="643" y="1043"/>
                  </a:lnTo>
                  <a:lnTo>
                    <a:pt x="630" y="1031"/>
                  </a:lnTo>
                  <a:lnTo>
                    <a:pt x="594" y="1000"/>
                  </a:lnTo>
                  <a:lnTo>
                    <a:pt x="594" y="999"/>
                  </a:lnTo>
                  <a:lnTo>
                    <a:pt x="594" y="998"/>
                  </a:lnTo>
                  <a:lnTo>
                    <a:pt x="594" y="997"/>
                  </a:lnTo>
                  <a:lnTo>
                    <a:pt x="593" y="997"/>
                  </a:lnTo>
                  <a:lnTo>
                    <a:pt x="592" y="996"/>
                  </a:lnTo>
                  <a:lnTo>
                    <a:pt x="591" y="995"/>
                  </a:lnTo>
                  <a:lnTo>
                    <a:pt x="591" y="994"/>
                  </a:lnTo>
                  <a:lnTo>
                    <a:pt x="596" y="991"/>
                  </a:lnTo>
                  <a:lnTo>
                    <a:pt x="600" y="987"/>
                  </a:lnTo>
                  <a:lnTo>
                    <a:pt x="600" y="986"/>
                  </a:lnTo>
                  <a:lnTo>
                    <a:pt x="600" y="985"/>
                  </a:lnTo>
                  <a:lnTo>
                    <a:pt x="599" y="985"/>
                  </a:lnTo>
                  <a:lnTo>
                    <a:pt x="599" y="984"/>
                  </a:lnTo>
                  <a:lnTo>
                    <a:pt x="598" y="984"/>
                  </a:lnTo>
                  <a:lnTo>
                    <a:pt x="598" y="983"/>
                  </a:lnTo>
                  <a:lnTo>
                    <a:pt x="598" y="982"/>
                  </a:lnTo>
                  <a:lnTo>
                    <a:pt x="598" y="981"/>
                  </a:lnTo>
                  <a:lnTo>
                    <a:pt x="597" y="981"/>
                  </a:lnTo>
                  <a:lnTo>
                    <a:pt x="597" y="980"/>
                  </a:lnTo>
                  <a:lnTo>
                    <a:pt x="597" y="979"/>
                  </a:lnTo>
                  <a:lnTo>
                    <a:pt x="597" y="978"/>
                  </a:lnTo>
                  <a:lnTo>
                    <a:pt x="597" y="977"/>
                  </a:lnTo>
                  <a:lnTo>
                    <a:pt x="598" y="976"/>
                  </a:lnTo>
                  <a:lnTo>
                    <a:pt x="597" y="975"/>
                  </a:lnTo>
                  <a:lnTo>
                    <a:pt x="597" y="974"/>
                  </a:lnTo>
                  <a:lnTo>
                    <a:pt x="596" y="974"/>
                  </a:lnTo>
                  <a:lnTo>
                    <a:pt x="595" y="974"/>
                  </a:lnTo>
                  <a:lnTo>
                    <a:pt x="594" y="973"/>
                  </a:lnTo>
                  <a:lnTo>
                    <a:pt x="594" y="972"/>
                  </a:lnTo>
                  <a:lnTo>
                    <a:pt x="593" y="973"/>
                  </a:lnTo>
                  <a:lnTo>
                    <a:pt x="592" y="973"/>
                  </a:lnTo>
                  <a:lnTo>
                    <a:pt x="591" y="972"/>
                  </a:lnTo>
                  <a:lnTo>
                    <a:pt x="591" y="971"/>
                  </a:lnTo>
                  <a:lnTo>
                    <a:pt x="591" y="970"/>
                  </a:lnTo>
                  <a:lnTo>
                    <a:pt x="591" y="969"/>
                  </a:lnTo>
                  <a:lnTo>
                    <a:pt x="590" y="969"/>
                  </a:lnTo>
                  <a:lnTo>
                    <a:pt x="590" y="968"/>
                  </a:lnTo>
                  <a:lnTo>
                    <a:pt x="590" y="967"/>
                  </a:lnTo>
                  <a:lnTo>
                    <a:pt x="589" y="966"/>
                  </a:lnTo>
                  <a:lnTo>
                    <a:pt x="588" y="965"/>
                  </a:lnTo>
                  <a:lnTo>
                    <a:pt x="588" y="964"/>
                  </a:lnTo>
                  <a:lnTo>
                    <a:pt x="588" y="963"/>
                  </a:lnTo>
                  <a:lnTo>
                    <a:pt x="588" y="962"/>
                  </a:lnTo>
                  <a:lnTo>
                    <a:pt x="587" y="962"/>
                  </a:lnTo>
                  <a:lnTo>
                    <a:pt x="587" y="961"/>
                  </a:lnTo>
                  <a:lnTo>
                    <a:pt x="586" y="960"/>
                  </a:lnTo>
                  <a:lnTo>
                    <a:pt x="586" y="961"/>
                  </a:lnTo>
                  <a:lnTo>
                    <a:pt x="585" y="962"/>
                  </a:lnTo>
                  <a:lnTo>
                    <a:pt x="585" y="963"/>
                  </a:lnTo>
                  <a:lnTo>
                    <a:pt x="584" y="962"/>
                  </a:lnTo>
                  <a:lnTo>
                    <a:pt x="584" y="960"/>
                  </a:lnTo>
                  <a:lnTo>
                    <a:pt x="584" y="959"/>
                  </a:lnTo>
                  <a:lnTo>
                    <a:pt x="583" y="959"/>
                  </a:lnTo>
                  <a:lnTo>
                    <a:pt x="582" y="960"/>
                  </a:lnTo>
                  <a:lnTo>
                    <a:pt x="581" y="960"/>
                  </a:lnTo>
                  <a:lnTo>
                    <a:pt x="580" y="959"/>
                  </a:lnTo>
                  <a:lnTo>
                    <a:pt x="580" y="958"/>
                  </a:lnTo>
                  <a:lnTo>
                    <a:pt x="579" y="959"/>
                  </a:lnTo>
                  <a:lnTo>
                    <a:pt x="579" y="958"/>
                  </a:lnTo>
                  <a:lnTo>
                    <a:pt x="579" y="957"/>
                  </a:lnTo>
                  <a:lnTo>
                    <a:pt x="579" y="956"/>
                  </a:lnTo>
                  <a:lnTo>
                    <a:pt x="580" y="956"/>
                  </a:lnTo>
                  <a:lnTo>
                    <a:pt x="580" y="955"/>
                  </a:lnTo>
                  <a:lnTo>
                    <a:pt x="580" y="954"/>
                  </a:lnTo>
                  <a:lnTo>
                    <a:pt x="579" y="954"/>
                  </a:lnTo>
                  <a:lnTo>
                    <a:pt x="578" y="954"/>
                  </a:lnTo>
                  <a:lnTo>
                    <a:pt x="577" y="954"/>
                  </a:lnTo>
                  <a:lnTo>
                    <a:pt x="577" y="955"/>
                  </a:lnTo>
                  <a:lnTo>
                    <a:pt x="576" y="954"/>
                  </a:lnTo>
                  <a:lnTo>
                    <a:pt x="575" y="954"/>
                  </a:lnTo>
                  <a:lnTo>
                    <a:pt x="575" y="953"/>
                  </a:lnTo>
                  <a:lnTo>
                    <a:pt x="575" y="952"/>
                  </a:lnTo>
                  <a:lnTo>
                    <a:pt x="574" y="950"/>
                  </a:lnTo>
                  <a:lnTo>
                    <a:pt x="574" y="949"/>
                  </a:lnTo>
                  <a:lnTo>
                    <a:pt x="573" y="949"/>
                  </a:lnTo>
                  <a:lnTo>
                    <a:pt x="573" y="948"/>
                  </a:lnTo>
                  <a:lnTo>
                    <a:pt x="573" y="947"/>
                  </a:lnTo>
                  <a:lnTo>
                    <a:pt x="574" y="947"/>
                  </a:lnTo>
                  <a:lnTo>
                    <a:pt x="573" y="946"/>
                  </a:lnTo>
                  <a:lnTo>
                    <a:pt x="574" y="945"/>
                  </a:lnTo>
                  <a:lnTo>
                    <a:pt x="573" y="945"/>
                  </a:lnTo>
                  <a:lnTo>
                    <a:pt x="573" y="944"/>
                  </a:lnTo>
                  <a:lnTo>
                    <a:pt x="572" y="944"/>
                  </a:lnTo>
                  <a:lnTo>
                    <a:pt x="572" y="943"/>
                  </a:lnTo>
                  <a:lnTo>
                    <a:pt x="571" y="942"/>
                  </a:lnTo>
                  <a:lnTo>
                    <a:pt x="571" y="941"/>
                  </a:lnTo>
                  <a:lnTo>
                    <a:pt x="570" y="941"/>
                  </a:lnTo>
                  <a:lnTo>
                    <a:pt x="571" y="941"/>
                  </a:lnTo>
                  <a:lnTo>
                    <a:pt x="571" y="940"/>
                  </a:lnTo>
                  <a:lnTo>
                    <a:pt x="570" y="940"/>
                  </a:lnTo>
                  <a:lnTo>
                    <a:pt x="569" y="939"/>
                  </a:lnTo>
                  <a:lnTo>
                    <a:pt x="568" y="938"/>
                  </a:lnTo>
                  <a:lnTo>
                    <a:pt x="567" y="938"/>
                  </a:lnTo>
                  <a:lnTo>
                    <a:pt x="567" y="937"/>
                  </a:lnTo>
                  <a:lnTo>
                    <a:pt x="566" y="937"/>
                  </a:lnTo>
                  <a:lnTo>
                    <a:pt x="566" y="936"/>
                  </a:lnTo>
                  <a:lnTo>
                    <a:pt x="565" y="936"/>
                  </a:lnTo>
                  <a:lnTo>
                    <a:pt x="564" y="936"/>
                  </a:lnTo>
                  <a:lnTo>
                    <a:pt x="563" y="936"/>
                  </a:lnTo>
                  <a:lnTo>
                    <a:pt x="562" y="936"/>
                  </a:lnTo>
                  <a:lnTo>
                    <a:pt x="562" y="935"/>
                  </a:lnTo>
                  <a:lnTo>
                    <a:pt x="561" y="935"/>
                  </a:lnTo>
                  <a:lnTo>
                    <a:pt x="561" y="934"/>
                  </a:lnTo>
                  <a:lnTo>
                    <a:pt x="562" y="933"/>
                  </a:lnTo>
                  <a:lnTo>
                    <a:pt x="563" y="933"/>
                  </a:lnTo>
                  <a:lnTo>
                    <a:pt x="564" y="933"/>
                  </a:lnTo>
                  <a:lnTo>
                    <a:pt x="563" y="932"/>
                  </a:lnTo>
                  <a:lnTo>
                    <a:pt x="564" y="932"/>
                  </a:lnTo>
                  <a:lnTo>
                    <a:pt x="564" y="931"/>
                  </a:lnTo>
                  <a:lnTo>
                    <a:pt x="564" y="930"/>
                  </a:lnTo>
                  <a:lnTo>
                    <a:pt x="563" y="930"/>
                  </a:lnTo>
                  <a:lnTo>
                    <a:pt x="563" y="929"/>
                  </a:lnTo>
                  <a:lnTo>
                    <a:pt x="565" y="928"/>
                  </a:lnTo>
                  <a:lnTo>
                    <a:pt x="564" y="928"/>
                  </a:lnTo>
                  <a:lnTo>
                    <a:pt x="564" y="927"/>
                  </a:lnTo>
                  <a:lnTo>
                    <a:pt x="563" y="927"/>
                  </a:lnTo>
                  <a:lnTo>
                    <a:pt x="563" y="926"/>
                  </a:lnTo>
                  <a:lnTo>
                    <a:pt x="564" y="926"/>
                  </a:lnTo>
                  <a:lnTo>
                    <a:pt x="565" y="926"/>
                  </a:lnTo>
                  <a:lnTo>
                    <a:pt x="565" y="925"/>
                  </a:lnTo>
                  <a:lnTo>
                    <a:pt x="566" y="925"/>
                  </a:lnTo>
                  <a:lnTo>
                    <a:pt x="567" y="924"/>
                  </a:lnTo>
                  <a:lnTo>
                    <a:pt x="567" y="923"/>
                  </a:lnTo>
                  <a:lnTo>
                    <a:pt x="568" y="923"/>
                  </a:lnTo>
                  <a:lnTo>
                    <a:pt x="569" y="923"/>
                  </a:lnTo>
                  <a:lnTo>
                    <a:pt x="570" y="922"/>
                  </a:lnTo>
                  <a:lnTo>
                    <a:pt x="569" y="921"/>
                  </a:lnTo>
                  <a:lnTo>
                    <a:pt x="568" y="920"/>
                  </a:lnTo>
                  <a:lnTo>
                    <a:pt x="569" y="919"/>
                  </a:lnTo>
                  <a:lnTo>
                    <a:pt x="568" y="919"/>
                  </a:lnTo>
                  <a:lnTo>
                    <a:pt x="568" y="918"/>
                  </a:lnTo>
                  <a:lnTo>
                    <a:pt x="568" y="917"/>
                  </a:lnTo>
                  <a:lnTo>
                    <a:pt x="569" y="917"/>
                  </a:lnTo>
                  <a:lnTo>
                    <a:pt x="569" y="916"/>
                  </a:lnTo>
                  <a:lnTo>
                    <a:pt x="569" y="915"/>
                  </a:lnTo>
                  <a:lnTo>
                    <a:pt x="569" y="914"/>
                  </a:lnTo>
                  <a:lnTo>
                    <a:pt x="570" y="913"/>
                  </a:lnTo>
                  <a:lnTo>
                    <a:pt x="570" y="912"/>
                  </a:lnTo>
                  <a:lnTo>
                    <a:pt x="569" y="911"/>
                  </a:lnTo>
                  <a:lnTo>
                    <a:pt x="568" y="911"/>
                  </a:lnTo>
                  <a:lnTo>
                    <a:pt x="568" y="910"/>
                  </a:lnTo>
                  <a:lnTo>
                    <a:pt x="568" y="909"/>
                  </a:lnTo>
                  <a:lnTo>
                    <a:pt x="568" y="908"/>
                  </a:lnTo>
                  <a:lnTo>
                    <a:pt x="568" y="907"/>
                  </a:lnTo>
                  <a:lnTo>
                    <a:pt x="569" y="907"/>
                  </a:lnTo>
                  <a:lnTo>
                    <a:pt x="569" y="906"/>
                  </a:lnTo>
                  <a:lnTo>
                    <a:pt x="570" y="905"/>
                  </a:lnTo>
                  <a:lnTo>
                    <a:pt x="570" y="904"/>
                  </a:lnTo>
                  <a:lnTo>
                    <a:pt x="571" y="903"/>
                  </a:lnTo>
                  <a:lnTo>
                    <a:pt x="571" y="901"/>
                  </a:lnTo>
                  <a:lnTo>
                    <a:pt x="570" y="900"/>
                  </a:lnTo>
                  <a:lnTo>
                    <a:pt x="570" y="899"/>
                  </a:lnTo>
                  <a:lnTo>
                    <a:pt x="570" y="898"/>
                  </a:lnTo>
                  <a:lnTo>
                    <a:pt x="571" y="897"/>
                  </a:lnTo>
                  <a:lnTo>
                    <a:pt x="571" y="896"/>
                  </a:lnTo>
                  <a:lnTo>
                    <a:pt x="572" y="895"/>
                  </a:lnTo>
                  <a:lnTo>
                    <a:pt x="572" y="894"/>
                  </a:lnTo>
                  <a:lnTo>
                    <a:pt x="572" y="893"/>
                  </a:lnTo>
                  <a:lnTo>
                    <a:pt x="573" y="892"/>
                  </a:lnTo>
                  <a:lnTo>
                    <a:pt x="573" y="891"/>
                  </a:lnTo>
                  <a:lnTo>
                    <a:pt x="573" y="890"/>
                  </a:lnTo>
                  <a:lnTo>
                    <a:pt x="574" y="890"/>
                  </a:lnTo>
                  <a:lnTo>
                    <a:pt x="575" y="889"/>
                  </a:lnTo>
                  <a:lnTo>
                    <a:pt x="576" y="889"/>
                  </a:lnTo>
                  <a:lnTo>
                    <a:pt x="576" y="888"/>
                  </a:lnTo>
                  <a:lnTo>
                    <a:pt x="577" y="888"/>
                  </a:lnTo>
                  <a:lnTo>
                    <a:pt x="576" y="888"/>
                  </a:lnTo>
                  <a:lnTo>
                    <a:pt x="577" y="888"/>
                  </a:lnTo>
                  <a:lnTo>
                    <a:pt x="577" y="887"/>
                  </a:lnTo>
                  <a:lnTo>
                    <a:pt x="578" y="885"/>
                  </a:lnTo>
                  <a:lnTo>
                    <a:pt x="578" y="884"/>
                  </a:lnTo>
                  <a:lnTo>
                    <a:pt x="579" y="884"/>
                  </a:lnTo>
                  <a:lnTo>
                    <a:pt x="579" y="883"/>
                  </a:lnTo>
                  <a:lnTo>
                    <a:pt x="579" y="882"/>
                  </a:lnTo>
                  <a:lnTo>
                    <a:pt x="580" y="882"/>
                  </a:lnTo>
                  <a:lnTo>
                    <a:pt x="580" y="881"/>
                  </a:lnTo>
                  <a:lnTo>
                    <a:pt x="580" y="880"/>
                  </a:lnTo>
                  <a:lnTo>
                    <a:pt x="581" y="880"/>
                  </a:lnTo>
                  <a:lnTo>
                    <a:pt x="582" y="880"/>
                  </a:lnTo>
                  <a:lnTo>
                    <a:pt x="583" y="880"/>
                  </a:lnTo>
                  <a:lnTo>
                    <a:pt x="584" y="880"/>
                  </a:lnTo>
                  <a:lnTo>
                    <a:pt x="584" y="881"/>
                  </a:lnTo>
                  <a:lnTo>
                    <a:pt x="584" y="882"/>
                  </a:lnTo>
                  <a:lnTo>
                    <a:pt x="585" y="882"/>
                  </a:lnTo>
                  <a:lnTo>
                    <a:pt x="585" y="881"/>
                  </a:lnTo>
                  <a:lnTo>
                    <a:pt x="586" y="881"/>
                  </a:lnTo>
                  <a:lnTo>
                    <a:pt x="586" y="882"/>
                  </a:lnTo>
                  <a:lnTo>
                    <a:pt x="587" y="883"/>
                  </a:lnTo>
                  <a:lnTo>
                    <a:pt x="588" y="883"/>
                  </a:lnTo>
                  <a:lnTo>
                    <a:pt x="589" y="882"/>
                  </a:lnTo>
                  <a:lnTo>
                    <a:pt x="590" y="882"/>
                  </a:lnTo>
                  <a:lnTo>
                    <a:pt x="591" y="882"/>
                  </a:lnTo>
                  <a:lnTo>
                    <a:pt x="592" y="881"/>
                  </a:lnTo>
                  <a:lnTo>
                    <a:pt x="593" y="881"/>
                  </a:lnTo>
                  <a:lnTo>
                    <a:pt x="593" y="882"/>
                  </a:lnTo>
                  <a:lnTo>
                    <a:pt x="594" y="882"/>
                  </a:lnTo>
                  <a:lnTo>
                    <a:pt x="594" y="883"/>
                  </a:lnTo>
                  <a:lnTo>
                    <a:pt x="595" y="883"/>
                  </a:lnTo>
                  <a:lnTo>
                    <a:pt x="596" y="885"/>
                  </a:lnTo>
                  <a:lnTo>
                    <a:pt x="597" y="884"/>
                  </a:lnTo>
                  <a:lnTo>
                    <a:pt x="598" y="884"/>
                  </a:lnTo>
                  <a:lnTo>
                    <a:pt x="598" y="883"/>
                  </a:lnTo>
                  <a:lnTo>
                    <a:pt x="599" y="883"/>
                  </a:lnTo>
                  <a:lnTo>
                    <a:pt x="599" y="884"/>
                  </a:lnTo>
                  <a:lnTo>
                    <a:pt x="600" y="885"/>
                  </a:lnTo>
                  <a:lnTo>
                    <a:pt x="600" y="884"/>
                  </a:lnTo>
                  <a:lnTo>
                    <a:pt x="601" y="884"/>
                  </a:lnTo>
                  <a:lnTo>
                    <a:pt x="601" y="883"/>
                  </a:lnTo>
                  <a:lnTo>
                    <a:pt x="602" y="882"/>
                  </a:lnTo>
                  <a:lnTo>
                    <a:pt x="602" y="881"/>
                  </a:lnTo>
                  <a:lnTo>
                    <a:pt x="603" y="881"/>
                  </a:lnTo>
                  <a:lnTo>
                    <a:pt x="603" y="880"/>
                  </a:lnTo>
                  <a:lnTo>
                    <a:pt x="604" y="881"/>
                  </a:lnTo>
                  <a:lnTo>
                    <a:pt x="604" y="880"/>
                  </a:lnTo>
                  <a:lnTo>
                    <a:pt x="604" y="879"/>
                  </a:lnTo>
                  <a:lnTo>
                    <a:pt x="605" y="879"/>
                  </a:lnTo>
                  <a:lnTo>
                    <a:pt x="604" y="878"/>
                  </a:lnTo>
                  <a:lnTo>
                    <a:pt x="605" y="877"/>
                  </a:lnTo>
                  <a:lnTo>
                    <a:pt x="604" y="877"/>
                  </a:lnTo>
                  <a:lnTo>
                    <a:pt x="604" y="876"/>
                  </a:lnTo>
                  <a:lnTo>
                    <a:pt x="604" y="875"/>
                  </a:lnTo>
                  <a:lnTo>
                    <a:pt x="604" y="874"/>
                  </a:lnTo>
                  <a:lnTo>
                    <a:pt x="603" y="874"/>
                  </a:lnTo>
                  <a:lnTo>
                    <a:pt x="603" y="873"/>
                  </a:lnTo>
                  <a:lnTo>
                    <a:pt x="602" y="874"/>
                  </a:lnTo>
                  <a:lnTo>
                    <a:pt x="601" y="874"/>
                  </a:lnTo>
                  <a:lnTo>
                    <a:pt x="600" y="873"/>
                  </a:lnTo>
                  <a:lnTo>
                    <a:pt x="598" y="873"/>
                  </a:lnTo>
                  <a:lnTo>
                    <a:pt x="597" y="873"/>
                  </a:lnTo>
                  <a:lnTo>
                    <a:pt x="597" y="872"/>
                  </a:lnTo>
                  <a:lnTo>
                    <a:pt x="596" y="872"/>
                  </a:lnTo>
                  <a:lnTo>
                    <a:pt x="595" y="872"/>
                  </a:lnTo>
                  <a:lnTo>
                    <a:pt x="596" y="871"/>
                  </a:lnTo>
                  <a:lnTo>
                    <a:pt x="597" y="871"/>
                  </a:lnTo>
                  <a:lnTo>
                    <a:pt x="597" y="870"/>
                  </a:lnTo>
                  <a:lnTo>
                    <a:pt x="597" y="869"/>
                  </a:lnTo>
                  <a:lnTo>
                    <a:pt x="598" y="869"/>
                  </a:lnTo>
                  <a:lnTo>
                    <a:pt x="598" y="868"/>
                  </a:lnTo>
                  <a:lnTo>
                    <a:pt x="598" y="867"/>
                  </a:lnTo>
                  <a:lnTo>
                    <a:pt x="599" y="867"/>
                  </a:lnTo>
                  <a:lnTo>
                    <a:pt x="600" y="867"/>
                  </a:lnTo>
                  <a:lnTo>
                    <a:pt x="600" y="866"/>
                  </a:lnTo>
                  <a:lnTo>
                    <a:pt x="599" y="866"/>
                  </a:lnTo>
                  <a:lnTo>
                    <a:pt x="600" y="865"/>
                  </a:lnTo>
                  <a:lnTo>
                    <a:pt x="600" y="864"/>
                  </a:lnTo>
                  <a:lnTo>
                    <a:pt x="601" y="864"/>
                  </a:lnTo>
                  <a:lnTo>
                    <a:pt x="601" y="863"/>
                  </a:lnTo>
                  <a:lnTo>
                    <a:pt x="600" y="862"/>
                  </a:lnTo>
                  <a:lnTo>
                    <a:pt x="600" y="861"/>
                  </a:lnTo>
                  <a:lnTo>
                    <a:pt x="600" y="860"/>
                  </a:lnTo>
                  <a:lnTo>
                    <a:pt x="601" y="859"/>
                  </a:lnTo>
                  <a:lnTo>
                    <a:pt x="601" y="858"/>
                  </a:lnTo>
                  <a:lnTo>
                    <a:pt x="602" y="858"/>
                  </a:lnTo>
                  <a:lnTo>
                    <a:pt x="602" y="857"/>
                  </a:lnTo>
                  <a:lnTo>
                    <a:pt x="602" y="856"/>
                  </a:lnTo>
                  <a:lnTo>
                    <a:pt x="603" y="855"/>
                  </a:lnTo>
                  <a:lnTo>
                    <a:pt x="603" y="854"/>
                  </a:lnTo>
                  <a:lnTo>
                    <a:pt x="603" y="853"/>
                  </a:lnTo>
                  <a:lnTo>
                    <a:pt x="604" y="853"/>
                  </a:lnTo>
                  <a:lnTo>
                    <a:pt x="603" y="852"/>
                  </a:lnTo>
                  <a:lnTo>
                    <a:pt x="604" y="852"/>
                  </a:lnTo>
                  <a:lnTo>
                    <a:pt x="604" y="851"/>
                  </a:lnTo>
                  <a:lnTo>
                    <a:pt x="605" y="850"/>
                  </a:lnTo>
                  <a:lnTo>
                    <a:pt x="605" y="849"/>
                  </a:lnTo>
                  <a:lnTo>
                    <a:pt x="605" y="850"/>
                  </a:lnTo>
                  <a:lnTo>
                    <a:pt x="606" y="850"/>
                  </a:lnTo>
                  <a:lnTo>
                    <a:pt x="607" y="849"/>
                  </a:lnTo>
                  <a:lnTo>
                    <a:pt x="607" y="850"/>
                  </a:lnTo>
                  <a:lnTo>
                    <a:pt x="608" y="850"/>
                  </a:lnTo>
                  <a:lnTo>
                    <a:pt x="608" y="849"/>
                  </a:lnTo>
                  <a:lnTo>
                    <a:pt x="609" y="849"/>
                  </a:lnTo>
                  <a:lnTo>
                    <a:pt x="609" y="848"/>
                  </a:lnTo>
                  <a:lnTo>
                    <a:pt x="609" y="849"/>
                  </a:lnTo>
                  <a:lnTo>
                    <a:pt x="610" y="849"/>
                  </a:lnTo>
                  <a:lnTo>
                    <a:pt x="611" y="849"/>
                  </a:lnTo>
                  <a:lnTo>
                    <a:pt x="611" y="850"/>
                  </a:lnTo>
                  <a:lnTo>
                    <a:pt x="612" y="850"/>
                  </a:lnTo>
                  <a:lnTo>
                    <a:pt x="612" y="851"/>
                  </a:lnTo>
                  <a:lnTo>
                    <a:pt x="613" y="850"/>
                  </a:lnTo>
                  <a:lnTo>
                    <a:pt x="614" y="851"/>
                  </a:lnTo>
                  <a:lnTo>
                    <a:pt x="615" y="852"/>
                  </a:lnTo>
                  <a:lnTo>
                    <a:pt x="615" y="851"/>
                  </a:lnTo>
                  <a:lnTo>
                    <a:pt x="616" y="851"/>
                  </a:lnTo>
                  <a:lnTo>
                    <a:pt x="616" y="852"/>
                  </a:lnTo>
                  <a:lnTo>
                    <a:pt x="616" y="851"/>
                  </a:lnTo>
                  <a:lnTo>
                    <a:pt x="617" y="850"/>
                  </a:lnTo>
                  <a:lnTo>
                    <a:pt x="617" y="849"/>
                  </a:lnTo>
                  <a:lnTo>
                    <a:pt x="616" y="849"/>
                  </a:lnTo>
                  <a:lnTo>
                    <a:pt x="617" y="849"/>
                  </a:lnTo>
                  <a:lnTo>
                    <a:pt x="616" y="848"/>
                  </a:lnTo>
                  <a:lnTo>
                    <a:pt x="616" y="847"/>
                  </a:lnTo>
                  <a:lnTo>
                    <a:pt x="615" y="847"/>
                  </a:lnTo>
                  <a:lnTo>
                    <a:pt x="616" y="847"/>
                  </a:lnTo>
                  <a:lnTo>
                    <a:pt x="616" y="846"/>
                  </a:lnTo>
                  <a:lnTo>
                    <a:pt x="616" y="845"/>
                  </a:lnTo>
                  <a:lnTo>
                    <a:pt x="616" y="846"/>
                  </a:lnTo>
                  <a:lnTo>
                    <a:pt x="617" y="846"/>
                  </a:lnTo>
                  <a:lnTo>
                    <a:pt x="617" y="845"/>
                  </a:lnTo>
                  <a:lnTo>
                    <a:pt x="618" y="844"/>
                  </a:lnTo>
                  <a:lnTo>
                    <a:pt x="619" y="843"/>
                  </a:lnTo>
                  <a:lnTo>
                    <a:pt x="620" y="842"/>
                  </a:lnTo>
                  <a:lnTo>
                    <a:pt x="620" y="841"/>
                  </a:lnTo>
                  <a:lnTo>
                    <a:pt x="621" y="840"/>
                  </a:lnTo>
                  <a:lnTo>
                    <a:pt x="622" y="840"/>
                  </a:lnTo>
                  <a:lnTo>
                    <a:pt x="622" y="839"/>
                  </a:lnTo>
                  <a:lnTo>
                    <a:pt x="623" y="838"/>
                  </a:lnTo>
                  <a:lnTo>
                    <a:pt x="624" y="837"/>
                  </a:lnTo>
                  <a:lnTo>
                    <a:pt x="624" y="836"/>
                  </a:lnTo>
                  <a:lnTo>
                    <a:pt x="624" y="835"/>
                  </a:lnTo>
                  <a:lnTo>
                    <a:pt x="624" y="836"/>
                  </a:lnTo>
                  <a:lnTo>
                    <a:pt x="624" y="837"/>
                  </a:lnTo>
                  <a:lnTo>
                    <a:pt x="625" y="837"/>
                  </a:lnTo>
                  <a:lnTo>
                    <a:pt x="624" y="838"/>
                  </a:lnTo>
                  <a:lnTo>
                    <a:pt x="624" y="839"/>
                  </a:lnTo>
                  <a:lnTo>
                    <a:pt x="625" y="839"/>
                  </a:lnTo>
                  <a:lnTo>
                    <a:pt x="625" y="840"/>
                  </a:lnTo>
                  <a:lnTo>
                    <a:pt x="626" y="840"/>
                  </a:lnTo>
                  <a:lnTo>
                    <a:pt x="627" y="840"/>
                  </a:lnTo>
                  <a:lnTo>
                    <a:pt x="627" y="839"/>
                  </a:lnTo>
                  <a:lnTo>
                    <a:pt x="627" y="838"/>
                  </a:lnTo>
                  <a:lnTo>
                    <a:pt x="628" y="838"/>
                  </a:lnTo>
                  <a:lnTo>
                    <a:pt x="628" y="837"/>
                  </a:lnTo>
                  <a:lnTo>
                    <a:pt x="629" y="837"/>
                  </a:lnTo>
                  <a:lnTo>
                    <a:pt x="629" y="836"/>
                  </a:lnTo>
                  <a:lnTo>
                    <a:pt x="630" y="836"/>
                  </a:lnTo>
                  <a:lnTo>
                    <a:pt x="630" y="835"/>
                  </a:lnTo>
                  <a:lnTo>
                    <a:pt x="630" y="834"/>
                  </a:lnTo>
                  <a:lnTo>
                    <a:pt x="631" y="833"/>
                  </a:lnTo>
                  <a:lnTo>
                    <a:pt x="632" y="831"/>
                  </a:lnTo>
                  <a:lnTo>
                    <a:pt x="632" y="830"/>
                  </a:lnTo>
                  <a:lnTo>
                    <a:pt x="633" y="829"/>
                  </a:lnTo>
                  <a:lnTo>
                    <a:pt x="633" y="828"/>
                  </a:lnTo>
                  <a:lnTo>
                    <a:pt x="634" y="829"/>
                  </a:lnTo>
                  <a:lnTo>
                    <a:pt x="634" y="828"/>
                  </a:lnTo>
                  <a:lnTo>
                    <a:pt x="635" y="827"/>
                  </a:lnTo>
                  <a:lnTo>
                    <a:pt x="636" y="827"/>
                  </a:lnTo>
                  <a:lnTo>
                    <a:pt x="636" y="826"/>
                  </a:lnTo>
                  <a:lnTo>
                    <a:pt x="636" y="825"/>
                  </a:lnTo>
                  <a:lnTo>
                    <a:pt x="637" y="825"/>
                  </a:lnTo>
                  <a:lnTo>
                    <a:pt x="637" y="826"/>
                  </a:lnTo>
                  <a:lnTo>
                    <a:pt x="638" y="826"/>
                  </a:lnTo>
                  <a:lnTo>
                    <a:pt x="638" y="827"/>
                  </a:lnTo>
                  <a:lnTo>
                    <a:pt x="639" y="826"/>
                  </a:lnTo>
                  <a:lnTo>
                    <a:pt x="640" y="826"/>
                  </a:lnTo>
                  <a:lnTo>
                    <a:pt x="640" y="825"/>
                  </a:lnTo>
                  <a:lnTo>
                    <a:pt x="640" y="824"/>
                  </a:lnTo>
                  <a:lnTo>
                    <a:pt x="641" y="824"/>
                  </a:lnTo>
                  <a:lnTo>
                    <a:pt x="641" y="823"/>
                  </a:lnTo>
                  <a:lnTo>
                    <a:pt x="642" y="824"/>
                  </a:lnTo>
                  <a:lnTo>
                    <a:pt x="642" y="823"/>
                  </a:lnTo>
                  <a:lnTo>
                    <a:pt x="643" y="823"/>
                  </a:lnTo>
                  <a:lnTo>
                    <a:pt x="644" y="823"/>
                  </a:lnTo>
                  <a:lnTo>
                    <a:pt x="644" y="822"/>
                  </a:lnTo>
                  <a:lnTo>
                    <a:pt x="644" y="821"/>
                  </a:lnTo>
                  <a:lnTo>
                    <a:pt x="643" y="820"/>
                  </a:lnTo>
                  <a:lnTo>
                    <a:pt x="642" y="819"/>
                  </a:lnTo>
                  <a:lnTo>
                    <a:pt x="643" y="818"/>
                  </a:lnTo>
                  <a:lnTo>
                    <a:pt x="644" y="817"/>
                  </a:lnTo>
                  <a:lnTo>
                    <a:pt x="645" y="816"/>
                  </a:lnTo>
                  <a:lnTo>
                    <a:pt x="645" y="815"/>
                  </a:lnTo>
                  <a:lnTo>
                    <a:pt x="646" y="815"/>
                  </a:lnTo>
                  <a:lnTo>
                    <a:pt x="647" y="814"/>
                  </a:lnTo>
                  <a:lnTo>
                    <a:pt x="648" y="814"/>
                  </a:lnTo>
                  <a:lnTo>
                    <a:pt x="648" y="813"/>
                  </a:lnTo>
                  <a:lnTo>
                    <a:pt x="648" y="812"/>
                  </a:lnTo>
                  <a:lnTo>
                    <a:pt x="649" y="810"/>
                  </a:lnTo>
                  <a:lnTo>
                    <a:pt x="648" y="810"/>
                  </a:lnTo>
                  <a:lnTo>
                    <a:pt x="648" y="809"/>
                  </a:lnTo>
                  <a:lnTo>
                    <a:pt x="648" y="808"/>
                  </a:lnTo>
                  <a:lnTo>
                    <a:pt x="649" y="808"/>
                  </a:lnTo>
                  <a:lnTo>
                    <a:pt x="650" y="808"/>
                  </a:lnTo>
                  <a:lnTo>
                    <a:pt x="651" y="807"/>
                  </a:lnTo>
                  <a:lnTo>
                    <a:pt x="651" y="806"/>
                  </a:lnTo>
                  <a:lnTo>
                    <a:pt x="652" y="805"/>
                  </a:lnTo>
                  <a:lnTo>
                    <a:pt x="651" y="804"/>
                  </a:lnTo>
                  <a:lnTo>
                    <a:pt x="651" y="803"/>
                  </a:lnTo>
                  <a:lnTo>
                    <a:pt x="650" y="803"/>
                  </a:lnTo>
                  <a:lnTo>
                    <a:pt x="650" y="802"/>
                  </a:lnTo>
                  <a:lnTo>
                    <a:pt x="650" y="801"/>
                  </a:lnTo>
                  <a:lnTo>
                    <a:pt x="650" y="800"/>
                  </a:lnTo>
                  <a:lnTo>
                    <a:pt x="649" y="799"/>
                  </a:lnTo>
                  <a:lnTo>
                    <a:pt x="648" y="799"/>
                  </a:lnTo>
                  <a:lnTo>
                    <a:pt x="648" y="798"/>
                  </a:lnTo>
                  <a:lnTo>
                    <a:pt x="648" y="797"/>
                  </a:lnTo>
                  <a:lnTo>
                    <a:pt x="647" y="797"/>
                  </a:lnTo>
                  <a:lnTo>
                    <a:pt x="646" y="796"/>
                  </a:lnTo>
                  <a:lnTo>
                    <a:pt x="645" y="795"/>
                  </a:lnTo>
                  <a:lnTo>
                    <a:pt x="646" y="794"/>
                  </a:lnTo>
                  <a:lnTo>
                    <a:pt x="647" y="793"/>
                  </a:lnTo>
                  <a:lnTo>
                    <a:pt x="646" y="792"/>
                  </a:lnTo>
                  <a:lnTo>
                    <a:pt x="645" y="792"/>
                  </a:lnTo>
                  <a:lnTo>
                    <a:pt x="644" y="791"/>
                  </a:lnTo>
                  <a:lnTo>
                    <a:pt x="643" y="791"/>
                  </a:lnTo>
                  <a:lnTo>
                    <a:pt x="642" y="792"/>
                  </a:lnTo>
                  <a:lnTo>
                    <a:pt x="642" y="793"/>
                  </a:lnTo>
                  <a:lnTo>
                    <a:pt x="642" y="792"/>
                  </a:lnTo>
                  <a:lnTo>
                    <a:pt x="641" y="792"/>
                  </a:lnTo>
                  <a:lnTo>
                    <a:pt x="640" y="791"/>
                  </a:lnTo>
                  <a:lnTo>
                    <a:pt x="639" y="792"/>
                  </a:lnTo>
                  <a:lnTo>
                    <a:pt x="638" y="792"/>
                  </a:lnTo>
                  <a:lnTo>
                    <a:pt x="639" y="791"/>
                  </a:lnTo>
                  <a:lnTo>
                    <a:pt x="638" y="791"/>
                  </a:lnTo>
                  <a:lnTo>
                    <a:pt x="638" y="790"/>
                  </a:lnTo>
                  <a:lnTo>
                    <a:pt x="637" y="790"/>
                  </a:lnTo>
                  <a:lnTo>
                    <a:pt x="636" y="790"/>
                  </a:lnTo>
                  <a:lnTo>
                    <a:pt x="636" y="789"/>
                  </a:lnTo>
                  <a:lnTo>
                    <a:pt x="636" y="788"/>
                  </a:lnTo>
                  <a:lnTo>
                    <a:pt x="635" y="788"/>
                  </a:lnTo>
                  <a:lnTo>
                    <a:pt x="634" y="788"/>
                  </a:lnTo>
                  <a:lnTo>
                    <a:pt x="635" y="788"/>
                  </a:lnTo>
                  <a:lnTo>
                    <a:pt x="635" y="787"/>
                  </a:lnTo>
                  <a:lnTo>
                    <a:pt x="634" y="787"/>
                  </a:lnTo>
                  <a:lnTo>
                    <a:pt x="633" y="787"/>
                  </a:lnTo>
                  <a:lnTo>
                    <a:pt x="633" y="786"/>
                  </a:lnTo>
                  <a:lnTo>
                    <a:pt x="633" y="785"/>
                  </a:lnTo>
                  <a:lnTo>
                    <a:pt x="633" y="784"/>
                  </a:lnTo>
                  <a:lnTo>
                    <a:pt x="632" y="784"/>
                  </a:lnTo>
                  <a:lnTo>
                    <a:pt x="631" y="784"/>
                  </a:lnTo>
                  <a:lnTo>
                    <a:pt x="632" y="784"/>
                  </a:lnTo>
                  <a:lnTo>
                    <a:pt x="633" y="784"/>
                  </a:lnTo>
                  <a:lnTo>
                    <a:pt x="633" y="783"/>
                  </a:lnTo>
                  <a:lnTo>
                    <a:pt x="632" y="783"/>
                  </a:lnTo>
                  <a:lnTo>
                    <a:pt x="633" y="782"/>
                  </a:lnTo>
                  <a:lnTo>
                    <a:pt x="633" y="781"/>
                  </a:lnTo>
                  <a:lnTo>
                    <a:pt x="632" y="781"/>
                  </a:lnTo>
                  <a:lnTo>
                    <a:pt x="633" y="782"/>
                  </a:lnTo>
                  <a:lnTo>
                    <a:pt x="632" y="782"/>
                  </a:lnTo>
                  <a:lnTo>
                    <a:pt x="632" y="783"/>
                  </a:lnTo>
                  <a:lnTo>
                    <a:pt x="631" y="783"/>
                  </a:lnTo>
                  <a:lnTo>
                    <a:pt x="631" y="782"/>
                  </a:lnTo>
                  <a:lnTo>
                    <a:pt x="631" y="781"/>
                  </a:lnTo>
                  <a:lnTo>
                    <a:pt x="631" y="780"/>
                  </a:lnTo>
                  <a:lnTo>
                    <a:pt x="630" y="780"/>
                  </a:lnTo>
                  <a:lnTo>
                    <a:pt x="630" y="781"/>
                  </a:lnTo>
                  <a:lnTo>
                    <a:pt x="629" y="781"/>
                  </a:lnTo>
                  <a:lnTo>
                    <a:pt x="628" y="781"/>
                  </a:lnTo>
                  <a:lnTo>
                    <a:pt x="628" y="780"/>
                  </a:lnTo>
                  <a:lnTo>
                    <a:pt x="627" y="780"/>
                  </a:lnTo>
                  <a:lnTo>
                    <a:pt x="626" y="780"/>
                  </a:lnTo>
                  <a:lnTo>
                    <a:pt x="626" y="779"/>
                  </a:lnTo>
                  <a:lnTo>
                    <a:pt x="625" y="779"/>
                  </a:lnTo>
                  <a:lnTo>
                    <a:pt x="625" y="780"/>
                  </a:lnTo>
                  <a:lnTo>
                    <a:pt x="624" y="780"/>
                  </a:lnTo>
                  <a:lnTo>
                    <a:pt x="624" y="779"/>
                  </a:lnTo>
                  <a:lnTo>
                    <a:pt x="624" y="780"/>
                  </a:lnTo>
                  <a:lnTo>
                    <a:pt x="623" y="780"/>
                  </a:lnTo>
                  <a:lnTo>
                    <a:pt x="622" y="780"/>
                  </a:lnTo>
                  <a:lnTo>
                    <a:pt x="622" y="779"/>
                  </a:lnTo>
                  <a:lnTo>
                    <a:pt x="623" y="778"/>
                  </a:lnTo>
                  <a:lnTo>
                    <a:pt x="623" y="777"/>
                  </a:lnTo>
                  <a:lnTo>
                    <a:pt x="623" y="776"/>
                  </a:lnTo>
                  <a:lnTo>
                    <a:pt x="622" y="775"/>
                  </a:lnTo>
                  <a:lnTo>
                    <a:pt x="621" y="775"/>
                  </a:lnTo>
                  <a:lnTo>
                    <a:pt x="621" y="774"/>
                  </a:lnTo>
                  <a:lnTo>
                    <a:pt x="620" y="775"/>
                  </a:lnTo>
                  <a:lnTo>
                    <a:pt x="620" y="774"/>
                  </a:lnTo>
                  <a:lnTo>
                    <a:pt x="620" y="773"/>
                  </a:lnTo>
                  <a:lnTo>
                    <a:pt x="619" y="773"/>
                  </a:lnTo>
                  <a:lnTo>
                    <a:pt x="619" y="772"/>
                  </a:lnTo>
                  <a:lnTo>
                    <a:pt x="619" y="771"/>
                  </a:lnTo>
                  <a:lnTo>
                    <a:pt x="618" y="771"/>
                  </a:lnTo>
                  <a:lnTo>
                    <a:pt x="618" y="770"/>
                  </a:lnTo>
                  <a:lnTo>
                    <a:pt x="618" y="769"/>
                  </a:lnTo>
                  <a:lnTo>
                    <a:pt x="617" y="768"/>
                  </a:lnTo>
                  <a:lnTo>
                    <a:pt x="618" y="768"/>
                  </a:lnTo>
                  <a:lnTo>
                    <a:pt x="617" y="768"/>
                  </a:lnTo>
                  <a:lnTo>
                    <a:pt x="616" y="768"/>
                  </a:lnTo>
                  <a:lnTo>
                    <a:pt x="615" y="768"/>
                  </a:lnTo>
                  <a:lnTo>
                    <a:pt x="614" y="768"/>
                  </a:lnTo>
                  <a:lnTo>
                    <a:pt x="614" y="769"/>
                  </a:lnTo>
                  <a:lnTo>
                    <a:pt x="613" y="769"/>
                  </a:lnTo>
                  <a:lnTo>
                    <a:pt x="613" y="768"/>
                  </a:lnTo>
                  <a:lnTo>
                    <a:pt x="612" y="768"/>
                  </a:lnTo>
                  <a:lnTo>
                    <a:pt x="611" y="768"/>
                  </a:lnTo>
                  <a:lnTo>
                    <a:pt x="611" y="769"/>
                  </a:lnTo>
                  <a:lnTo>
                    <a:pt x="610" y="769"/>
                  </a:lnTo>
                  <a:lnTo>
                    <a:pt x="610" y="768"/>
                  </a:lnTo>
                  <a:lnTo>
                    <a:pt x="609" y="768"/>
                  </a:lnTo>
                  <a:lnTo>
                    <a:pt x="609" y="769"/>
                  </a:lnTo>
                  <a:lnTo>
                    <a:pt x="608" y="769"/>
                  </a:lnTo>
                  <a:lnTo>
                    <a:pt x="608" y="768"/>
                  </a:lnTo>
                  <a:lnTo>
                    <a:pt x="607" y="769"/>
                  </a:lnTo>
                  <a:lnTo>
                    <a:pt x="606" y="769"/>
                  </a:lnTo>
                  <a:lnTo>
                    <a:pt x="607" y="768"/>
                  </a:lnTo>
                  <a:lnTo>
                    <a:pt x="606" y="768"/>
                  </a:lnTo>
                  <a:lnTo>
                    <a:pt x="605" y="768"/>
                  </a:lnTo>
                  <a:lnTo>
                    <a:pt x="604" y="768"/>
                  </a:lnTo>
                  <a:lnTo>
                    <a:pt x="603" y="768"/>
                  </a:lnTo>
                  <a:lnTo>
                    <a:pt x="602" y="768"/>
                  </a:lnTo>
                  <a:lnTo>
                    <a:pt x="602" y="767"/>
                  </a:lnTo>
                  <a:lnTo>
                    <a:pt x="602" y="768"/>
                  </a:lnTo>
                  <a:lnTo>
                    <a:pt x="601" y="768"/>
                  </a:lnTo>
                  <a:lnTo>
                    <a:pt x="601" y="767"/>
                  </a:lnTo>
                  <a:lnTo>
                    <a:pt x="600" y="767"/>
                  </a:lnTo>
                  <a:lnTo>
                    <a:pt x="599" y="767"/>
                  </a:lnTo>
                  <a:lnTo>
                    <a:pt x="599" y="766"/>
                  </a:lnTo>
                  <a:lnTo>
                    <a:pt x="598" y="766"/>
                  </a:lnTo>
                  <a:lnTo>
                    <a:pt x="598" y="765"/>
                  </a:lnTo>
                  <a:lnTo>
                    <a:pt x="598" y="764"/>
                  </a:lnTo>
                  <a:lnTo>
                    <a:pt x="598" y="763"/>
                  </a:lnTo>
                  <a:lnTo>
                    <a:pt x="597" y="763"/>
                  </a:lnTo>
                  <a:lnTo>
                    <a:pt x="597" y="762"/>
                  </a:lnTo>
                  <a:lnTo>
                    <a:pt x="596" y="762"/>
                  </a:lnTo>
                  <a:lnTo>
                    <a:pt x="596" y="761"/>
                  </a:lnTo>
                  <a:lnTo>
                    <a:pt x="595" y="760"/>
                  </a:lnTo>
                  <a:lnTo>
                    <a:pt x="594" y="761"/>
                  </a:lnTo>
                  <a:lnTo>
                    <a:pt x="593" y="761"/>
                  </a:lnTo>
                  <a:lnTo>
                    <a:pt x="593" y="762"/>
                  </a:lnTo>
                  <a:lnTo>
                    <a:pt x="592" y="762"/>
                  </a:lnTo>
                  <a:lnTo>
                    <a:pt x="592" y="761"/>
                  </a:lnTo>
                  <a:lnTo>
                    <a:pt x="591" y="761"/>
                  </a:lnTo>
                  <a:lnTo>
                    <a:pt x="590" y="761"/>
                  </a:lnTo>
                  <a:lnTo>
                    <a:pt x="589" y="762"/>
                  </a:lnTo>
                  <a:lnTo>
                    <a:pt x="589" y="763"/>
                  </a:lnTo>
                  <a:lnTo>
                    <a:pt x="589" y="764"/>
                  </a:lnTo>
                  <a:lnTo>
                    <a:pt x="588" y="764"/>
                  </a:lnTo>
                  <a:lnTo>
                    <a:pt x="587" y="764"/>
                  </a:lnTo>
                  <a:lnTo>
                    <a:pt x="587" y="763"/>
                  </a:lnTo>
                  <a:lnTo>
                    <a:pt x="586" y="764"/>
                  </a:lnTo>
                  <a:lnTo>
                    <a:pt x="585" y="764"/>
                  </a:lnTo>
                  <a:lnTo>
                    <a:pt x="584" y="764"/>
                  </a:lnTo>
                  <a:lnTo>
                    <a:pt x="584" y="763"/>
                  </a:lnTo>
                  <a:lnTo>
                    <a:pt x="583" y="762"/>
                  </a:lnTo>
                  <a:lnTo>
                    <a:pt x="584" y="762"/>
                  </a:lnTo>
                  <a:lnTo>
                    <a:pt x="584" y="761"/>
                  </a:lnTo>
                  <a:lnTo>
                    <a:pt x="583" y="761"/>
                  </a:lnTo>
                  <a:lnTo>
                    <a:pt x="582" y="761"/>
                  </a:lnTo>
                  <a:lnTo>
                    <a:pt x="581" y="760"/>
                  </a:lnTo>
                  <a:lnTo>
                    <a:pt x="582" y="760"/>
                  </a:lnTo>
                  <a:lnTo>
                    <a:pt x="580" y="759"/>
                  </a:lnTo>
                  <a:lnTo>
                    <a:pt x="581" y="758"/>
                  </a:lnTo>
                  <a:lnTo>
                    <a:pt x="581" y="757"/>
                  </a:lnTo>
                  <a:lnTo>
                    <a:pt x="580" y="757"/>
                  </a:lnTo>
                  <a:lnTo>
                    <a:pt x="580" y="756"/>
                  </a:lnTo>
                  <a:lnTo>
                    <a:pt x="579" y="754"/>
                  </a:lnTo>
                  <a:lnTo>
                    <a:pt x="578" y="754"/>
                  </a:lnTo>
                  <a:lnTo>
                    <a:pt x="578" y="755"/>
                  </a:lnTo>
                  <a:lnTo>
                    <a:pt x="577" y="755"/>
                  </a:lnTo>
                  <a:lnTo>
                    <a:pt x="576" y="754"/>
                  </a:lnTo>
                  <a:lnTo>
                    <a:pt x="575" y="753"/>
                  </a:lnTo>
                  <a:lnTo>
                    <a:pt x="575" y="752"/>
                  </a:lnTo>
                  <a:lnTo>
                    <a:pt x="574" y="752"/>
                  </a:lnTo>
                  <a:lnTo>
                    <a:pt x="573" y="752"/>
                  </a:lnTo>
                  <a:lnTo>
                    <a:pt x="573" y="751"/>
                  </a:lnTo>
                  <a:lnTo>
                    <a:pt x="573" y="750"/>
                  </a:lnTo>
                  <a:lnTo>
                    <a:pt x="572" y="749"/>
                  </a:lnTo>
                  <a:lnTo>
                    <a:pt x="572" y="748"/>
                  </a:lnTo>
                  <a:lnTo>
                    <a:pt x="571" y="748"/>
                  </a:lnTo>
                  <a:lnTo>
                    <a:pt x="570" y="748"/>
                  </a:lnTo>
                  <a:lnTo>
                    <a:pt x="569" y="749"/>
                  </a:lnTo>
                  <a:lnTo>
                    <a:pt x="568" y="749"/>
                  </a:lnTo>
                  <a:lnTo>
                    <a:pt x="567" y="749"/>
                  </a:lnTo>
                  <a:lnTo>
                    <a:pt x="567" y="750"/>
                  </a:lnTo>
                  <a:lnTo>
                    <a:pt x="568" y="751"/>
                  </a:lnTo>
                  <a:lnTo>
                    <a:pt x="568" y="752"/>
                  </a:lnTo>
                  <a:lnTo>
                    <a:pt x="567" y="752"/>
                  </a:lnTo>
                  <a:lnTo>
                    <a:pt x="566" y="752"/>
                  </a:lnTo>
                  <a:lnTo>
                    <a:pt x="565" y="752"/>
                  </a:lnTo>
                  <a:lnTo>
                    <a:pt x="564" y="752"/>
                  </a:lnTo>
                  <a:lnTo>
                    <a:pt x="563" y="751"/>
                  </a:lnTo>
                  <a:lnTo>
                    <a:pt x="563" y="750"/>
                  </a:lnTo>
                  <a:lnTo>
                    <a:pt x="564" y="749"/>
                  </a:lnTo>
                  <a:lnTo>
                    <a:pt x="564" y="748"/>
                  </a:lnTo>
                  <a:lnTo>
                    <a:pt x="563" y="748"/>
                  </a:lnTo>
                  <a:lnTo>
                    <a:pt x="562" y="747"/>
                  </a:lnTo>
                  <a:lnTo>
                    <a:pt x="561" y="746"/>
                  </a:lnTo>
                  <a:lnTo>
                    <a:pt x="561" y="745"/>
                  </a:lnTo>
                  <a:lnTo>
                    <a:pt x="560" y="745"/>
                  </a:lnTo>
                  <a:lnTo>
                    <a:pt x="559" y="745"/>
                  </a:lnTo>
                  <a:lnTo>
                    <a:pt x="559" y="747"/>
                  </a:lnTo>
                  <a:lnTo>
                    <a:pt x="558" y="747"/>
                  </a:lnTo>
                  <a:lnTo>
                    <a:pt x="557" y="748"/>
                  </a:lnTo>
                  <a:lnTo>
                    <a:pt x="556" y="748"/>
                  </a:lnTo>
                  <a:lnTo>
                    <a:pt x="553" y="749"/>
                  </a:lnTo>
                  <a:lnTo>
                    <a:pt x="552" y="748"/>
                  </a:lnTo>
                  <a:lnTo>
                    <a:pt x="551" y="749"/>
                  </a:lnTo>
                  <a:lnTo>
                    <a:pt x="551" y="748"/>
                  </a:lnTo>
                  <a:lnTo>
                    <a:pt x="551" y="747"/>
                  </a:lnTo>
                  <a:lnTo>
                    <a:pt x="551" y="746"/>
                  </a:lnTo>
                  <a:lnTo>
                    <a:pt x="550" y="745"/>
                  </a:lnTo>
                  <a:lnTo>
                    <a:pt x="549" y="744"/>
                  </a:lnTo>
                  <a:lnTo>
                    <a:pt x="549" y="745"/>
                  </a:lnTo>
                  <a:lnTo>
                    <a:pt x="548" y="744"/>
                  </a:lnTo>
                  <a:lnTo>
                    <a:pt x="547" y="744"/>
                  </a:lnTo>
                  <a:lnTo>
                    <a:pt x="546" y="743"/>
                  </a:lnTo>
                  <a:lnTo>
                    <a:pt x="545" y="744"/>
                  </a:lnTo>
                  <a:lnTo>
                    <a:pt x="544" y="745"/>
                  </a:lnTo>
                  <a:lnTo>
                    <a:pt x="544" y="746"/>
                  </a:lnTo>
                  <a:lnTo>
                    <a:pt x="544" y="747"/>
                  </a:lnTo>
                  <a:lnTo>
                    <a:pt x="543" y="748"/>
                  </a:lnTo>
                  <a:lnTo>
                    <a:pt x="541" y="749"/>
                  </a:lnTo>
                  <a:lnTo>
                    <a:pt x="541" y="750"/>
                  </a:lnTo>
                  <a:lnTo>
                    <a:pt x="540" y="750"/>
                  </a:lnTo>
                  <a:lnTo>
                    <a:pt x="539" y="749"/>
                  </a:lnTo>
                  <a:lnTo>
                    <a:pt x="537" y="749"/>
                  </a:lnTo>
                  <a:lnTo>
                    <a:pt x="536" y="750"/>
                  </a:lnTo>
                  <a:lnTo>
                    <a:pt x="535" y="750"/>
                  </a:lnTo>
                  <a:lnTo>
                    <a:pt x="534" y="750"/>
                  </a:lnTo>
                  <a:lnTo>
                    <a:pt x="534" y="749"/>
                  </a:lnTo>
                  <a:lnTo>
                    <a:pt x="533" y="749"/>
                  </a:lnTo>
                  <a:lnTo>
                    <a:pt x="533" y="750"/>
                  </a:lnTo>
                  <a:lnTo>
                    <a:pt x="533" y="751"/>
                  </a:lnTo>
                  <a:lnTo>
                    <a:pt x="532" y="751"/>
                  </a:lnTo>
                  <a:lnTo>
                    <a:pt x="531" y="752"/>
                  </a:lnTo>
                  <a:lnTo>
                    <a:pt x="530" y="751"/>
                  </a:lnTo>
                  <a:lnTo>
                    <a:pt x="529" y="752"/>
                  </a:lnTo>
                  <a:lnTo>
                    <a:pt x="528" y="752"/>
                  </a:lnTo>
                  <a:lnTo>
                    <a:pt x="527" y="752"/>
                  </a:lnTo>
                  <a:lnTo>
                    <a:pt x="527" y="754"/>
                  </a:lnTo>
                  <a:lnTo>
                    <a:pt x="526" y="754"/>
                  </a:lnTo>
                  <a:lnTo>
                    <a:pt x="525" y="753"/>
                  </a:lnTo>
                  <a:lnTo>
                    <a:pt x="524" y="753"/>
                  </a:lnTo>
                  <a:lnTo>
                    <a:pt x="522" y="752"/>
                  </a:lnTo>
                  <a:lnTo>
                    <a:pt x="521" y="752"/>
                  </a:lnTo>
                  <a:lnTo>
                    <a:pt x="521" y="751"/>
                  </a:lnTo>
                  <a:lnTo>
                    <a:pt x="520" y="750"/>
                  </a:lnTo>
                  <a:lnTo>
                    <a:pt x="519" y="750"/>
                  </a:lnTo>
                  <a:lnTo>
                    <a:pt x="518" y="750"/>
                  </a:lnTo>
                  <a:lnTo>
                    <a:pt x="517" y="750"/>
                  </a:lnTo>
                  <a:lnTo>
                    <a:pt x="516" y="750"/>
                  </a:lnTo>
                  <a:lnTo>
                    <a:pt x="515" y="751"/>
                  </a:lnTo>
                  <a:lnTo>
                    <a:pt x="514" y="751"/>
                  </a:lnTo>
                  <a:lnTo>
                    <a:pt x="513" y="751"/>
                  </a:lnTo>
                  <a:lnTo>
                    <a:pt x="513" y="750"/>
                  </a:lnTo>
                  <a:lnTo>
                    <a:pt x="512" y="749"/>
                  </a:lnTo>
                  <a:lnTo>
                    <a:pt x="511" y="749"/>
                  </a:lnTo>
                  <a:lnTo>
                    <a:pt x="510" y="749"/>
                  </a:lnTo>
                  <a:lnTo>
                    <a:pt x="509" y="749"/>
                  </a:lnTo>
                  <a:lnTo>
                    <a:pt x="508" y="749"/>
                  </a:lnTo>
                  <a:lnTo>
                    <a:pt x="507" y="749"/>
                  </a:lnTo>
                  <a:lnTo>
                    <a:pt x="507" y="738"/>
                  </a:lnTo>
                  <a:lnTo>
                    <a:pt x="507" y="723"/>
                  </a:lnTo>
                  <a:lnTo>
                    <a:pt x="506" y="721"/>
                  </a:lnTo>
                  <a:lnTo>
                    <a:pt x="500" y="714"/>
                  </a:lnTo>
                  <a:lnTo>
                    <a:pt x="497" y="711"/>
                  </a:lnTo>
                  <a:lnTo>
                    <a:pt x="494" y="708"/>
                  </a:lnTo>
                  <a:lnTo>
                    <a:pt x="466" y="676"/>
                  </a:lnTo>
                  <a:lnTo>
                    <a:pt x="465" y="676"/>
                  </a:lnTo>
                  <a:lnTo>
                    <a:pt x="462" y="677"/>
                  </a:lnTo>
                  <a:lnTo>
                    <a:pt x="461" y="677"/>
                  </a:lnTo>
                  <a:lnTo>
                    <a:pt x="460" y="677"/>
                  </a:lnTo>
                  <a:lnTo>
                    <a:pt x="459" y="677"/>
                  </a:lnTo>
                  <a:lnTo>
                    <a:pt x="458" y="678"/>
                  </a:lnTo>
                  <a:lnTo>
                    <a:pt x="458" y="679"/>
                  </a:lnTo>
                  <a:lnTo>
                    <a:pt x="457" y="679"/>
                  </a:lnTo>
                  <a:lnTo>
                    <a:pt x="456" y="680"/>
                  </a:lnTo>
                  <a:lnTo>
                    <a:pt x="455" y="680"/>
                  </a:lnTo>
                  <a:lnTo>
                    <a:pt x="454" y="681"/>
                  </a:lnTo>
                  <a:lnTo>
                    <a:pt x="453" y="681"/>
                  </a:lnTo>
                  <a:lnTo>
                    <a:pt x="452" y="682"/>
                  </a:lnTo>
                  <a:lnTo>
                    <a:pt x="451" y="682"/>
                  </a:lnTo>
                  <a:lnTo>
                    <a:pt x="450" y="682"/>
                  </a:lnTo>
                  <a:lnTo>
                    <a:pt x="449" y="682"/>
                  </a:lnTo>
                  <a:lnTo>
                    <a:pt x="449" y="681"/>
                  </a:lnTo>
                  <a:lnTo>
                    <a:pt x="448" y="681"/>
                  </a:lnTo>
                  <a:lnTo>
                    <a:pt x="447" y="681"/>
                  </a:lnTo>
                  <a:lnTo>
                    <a:pt x="446" y="680"/>
                  </a:lnTo>
                  <a:lnTo>
                    <a:pt x="445" y="680"/>
                  </a:lnTo>
                  <a:lnTo>
                    <a:pt x="443" y="680"/>
                  </a:lnTo>
                  <a:lnTo>
                    <a:pt x="442" y="680"/>
                  </a:lnTo>
                  <a:lnTo>
                    <a:pt x="441" y="681"/>
                  </a:lnTo>
                  <a:lnTo>
                    <a:pt x="439" y="681"/>
                  </a:lnTo>
                  <a:lnTo>
                    <a:pt x="438" y="681"/>
                  </a:lnTo>
                  <a:lnTo>
                    <a:pt x="437" y="682"/>
                  </a:lnTo>
                  <a:lnTo>
                    <a:pt x="436" y="682"/>
                  </a:lnTo>
                  <a:lnTo>
                    <a:pt x="436" y="681"/>
                  </a:lnTo>
                  <a:lnTo>
                    <a:pt x="435" y="680"/>
                  </a:lnTo>
                  <a:lnTo>
                    <a:pt x="434" y="678"/>
                  </a:lnTo>
                  <a:lnTo>
                    <a:pt x="434" y="677"/>
                  </a:lnTo>
                  <a:lnTo>
                    <a:pt x="433" y="676"/>
                  </a:lnTo>
                  <a:lnTo>
                    <a:pt x="432" y="675"/>
                  </a:lnTo>
                  <a:lnTo>
                    <a:pt x="431" y="675"/>
                  </a:lnTo>
                  <a:lnTo>
                    <a:pt x="431" y="674"/>
                  </a:lnTo>
                  <a:lnTo>
                    <a:pt x="431" y="673"/>
                  </a:lnTo>
                  <a:lnTo>
                    <a:pt x="431" y="672"/>
                  </a:lnTo>
                  <a:lnTo>
                    <a:pt x="430" y="672"/>
                  </a:lnTo>
                  <a:lnTo>
                    <a:pt x="429" y="672"/>
                  </a:lnTo>
                  <a:lnTo>
                    <a:pt x="429" y="671"/>
                  </a:lnTo>
                  <a:lnTo>
                    <a:pt x="429" y="670"/>
                  </a:lnTo>
                  <a:lnTo>
                    <a:pt x="428" y="670"/>
                  </a:lnTo>
                  <a:lnTo>
                    <a:pt x="428" y="672"/>
                  </a:lnTo>
                  <a:lnTo>
                    <a:pt x="427" y="672"/>
                  </a:lnTo>
                  <a:lnTo>
                    <a:pt x="426" y="672"/>
                  </a:lnTo>
                  <a:lnTo>
                    <a:pt x="425" y="672"/>
                  </a:lnTo>
                  <a:lnTo>
                    <a:pt x="424" y="672"/>
                  </a:lnTo>
                  <a:lnTo>
                    <a:pt x="424" y="671"/>
                  </a:lnTo>
                  <a:lnTo>
                    <a:pt x="423" y="671"/>
                  </a:lnTo>
                  <a:lnTo>
                    <a:pt x="423" y="672"/>
                  </a:lnTo>
                  <a:lnTo>
                    <a:pt x="422" y="672"/>
                  </a:lnTo>
                  <a:lnTo>
                    <a:pt x="421" y="672"/>
                  </a:lnTo>
                  <a:lnTo>
                    <a:pt x="420" y="673"/>
                  </a:lnTo>
                  <a:lnTo>
                    <a:pt x="419" y="674"/>
                  </a:lnTo>
                  <a:lnTo>
                    <a:pt x="418" y="673"/>
                  </a:lnTo>
                  <a:lnTo>
                    <a:pt x="418" y="672"/>
                  </a:lnTo>
                  <a:lnTo>
                    <a:pt x="417" y="673"/>
                  </a:lnTo>
                  <a:lnTo>
                    <a:pt x="417" y="672"/>
                  </a:lnTo>
                  <a:lnTo>
                    <a:pt x="416" y="672"/>
                  </a:lnTo>
                  <a:lnTo>
                    <a:pt x="415" y="671"/>
                  </a:lnTo>
                  <a:lnTo>
                    <a:pt x="414" y="670"/>
                  </a:lnTo>
                  <a:lnTo>
                    <a:pt x="413" y="670"/>
                  </a:lnTo>
                  <a:lnTo>
                    <a:pt x="413" y="668"/>
                  </a:lnTo>
                  <a:lnTo>
                    <a:pt x="412" y="668"/>
                  </a:lnTo>
                  <a:lnTo>
                    <a:pt x="411" y="670"/>
                  </a:lnTo>
                  <a:lnTo>
                    <a:pt x="410" y="670"/>
                  </a:lnTo>
                  <a:lnTo>
                    <a:pt x="410" y="669"/>
                  </a:lnTo>
                  <a:lnTo>
                    <a:pt x="409" y="669"/>
                  </a:lnTo>
                  <a:lnTo>
                    <a:pt x="409" y="667"/>
                  </a:lnTo>
                  <a:lnTo>
                    <a:pt x="408" y="667"/>
                  </a:lnTo>
                  <a:lnTo>
                    <a:pt x="406" y="667"/>
                  </a:lnTo>
                  <a:lnTo>
                    <a:pt x="405" y="666"/>
                  </a:lnTo>
                  <a:lnTo>
                    <a:pt x="404" y="666"/>
                  </a:lnTo>
                  <a:lnTo>
                    <a:pt x="402" y="665"/>
                  </a:lnTo>
                  <a:lnTo>
                    <a:pt x="402" y="664"/>
                  </a:lnTo>
                  <a:lnTo>
                    <a:pt x="402" y="662"/>
                  </a:lnTo>
                  <a:lnTo>
                    <a:pt x="403" y="661"/>
                  </a:lnTo>
                  <a:lnTo>
                    <a:pt x="402" y="661"/>
                  </a:lnTo>
                  <a:lnTo>
                    <a:pt x="400" y="660"/>
                  </a:lnTo>
                  <a:lnTo>
                    <a:pt x="399" y="660"/>
                  </a:lnTo>
                  <a:lnTo>
                    <a:pt x="398" y="659"/>
                  </a:lnTo>
                  <a:lnTo>
                    <a:pt x="397" y="658"/>
                  </a:lnTo>
                  <a:lnTo>
                    <a:pt x="397" y="657"/>
                  </a:lnTo>
                  <a:lnTo>
                    <a:pt x="396" y="656"/>
                  </a:lnTo>
                  <a:lnTo>
                    <a:pt x="395" y="656"/>
                  </a:lnTo>
                  <a:lnTo>
                    <a:pt x="394" y="656"/>
                  </a:lnTo>
                  <a:lnTo>
                    <a:pt x="393" y="655"/>
                  </a:lnTo>
                  <a:lnTo>
                    <a:pt x="393" y="654"/>
                  </a:lnTo>
                  <a:lnTo>
                    <a:pt x="392" y="654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0" y="653"/>
                  </a:lnTo>
                  <a:lnTo>
                    <a:pt x="390" y="652"/>
                  </a:lnTo>
                  <a:lnTo>
                    <a:pt x="389" y="651"/>
                  </a:lnTo>
                  <a:lnTo>
                    <a:pt x="389" y="650"/>
                  </a:lnTo>
                  <a:lnTo>
                    <a:pt x="389" y="651"/>
                  </a:lnTo>
                  <a:lnTo>
                    <a:pt x="388" y="650"/>
                  </a:lnTo>
                  <a:lnTo>
                    <a:pt x="388" y="649"/>
                  </a:lnTo>
                  <a:lnTo>
                    <a:pt x="387" y="649"/>
                  </a:lnTo>
                  <a:lnTo>
                    <a:pt x="386" y="649"/>
                  </a:lnTo>
                  <a:lnTo>
                    <a:pt x="385" y="650"/>
                  </a:lnTo>
                  <a:lnTo>
                    <a:pt x="385" y="651"/>
                  </a:lnTo>
                  <a:lnTo>
                    <a:pt x="384" y="651"/>
                  </a:lnTo>
                  <a:lnTo>
                    <a:pt x="384" y="650"/>
                  </a:lnTo>
                  <a:lnTo>
                    <a:pt x="383" y="650"/>
                  </a:lnTo>
                  <a:lnTo>
                    <a:pt x="383" y="649"/>
                  </a:lnTo>
                  <a:lnTo>
                    <a:pt x="382" y="649"/>
                  </a:lnTo>
                  <a:lnTo>
                    <a:pt x="382" y="648"/>
                  </a:lnTo>
                  <a:lnTo>
                    <a:pt x="381" y="648"/>
                  </a:lnTo>
                  <a:lnTo>
                    <a:pt x="382" y="648"/>
                  </a:lnTo>
                  <a:lnTo>
                    <a:pt x="381" y="648"/>
                  </a:lnTo>
                  <a:lnTo>
                    <a:pt x="381" y="647"/>
                  </a:lnTo>
                  <a:lnTo>
                    <a:pt x="380" y="647"/>
                  </a:lnTo>
                  <a:lnTo>
                    <a:pt x="379" y="646"/>
                  </a:lnTo>
                  <a:lnTo>
                    <a:pt x="378" y="646"/>
                  </a:lnTo>
                  <a:lnTo>
                    <a:pt x="377" y="645"/>
                  </a:lnTo>
                  <a:lnTo>
                    <a:pt x="377" y="644"/>
                  </a:lnTo>
                  <a:lnTo>
                    <a:pt x="377" y="643"/>
                  </a:lnTo>
                  <a:lnTo>
                    <a:pt x="376" y="643"/>
                  </a:lnTo>
                  <a:lnTo>
                    <a:pt x="376" y="644"/>
                  </a:lnTo>
                  <a:lnTo>
                    <a:pt x="375" y="644"/>
                  </a:lnTo>
                  <a:lnTo>
                    <a:pt x="375" y="643"/>
                  </a:lnTo>
                  <a:lnTo>
                    <a:pt x="374" y="642"/>
                  </a:lnTo>
                  <a:lnTo>
                    <a:pt x="373" y="642"/>
                  </a:lnTo>
                  <a:lnTo>
                    <a:pt x="373" y="641"/>
                  </a:lnTo>
                  <a:lnTo>
                    <a:pt x="372" y="641"/>
                  </a:lnTo>
                  <a:lnTo>
                    <a:pt x="372" y="640"/>
                  </a:lnTo>
                  <a:lnTo>
                    <a:pt x="372" y="639"/>
                  </a:lnTo>
                  <a:lnTo>
                    <a:pt x="371" y="639"/>
                  </a:lnTo>
                  <a:lnTo>
                    <a:pt x="371" y="638"/>
                  </a:lnTo>
                  <a:lnTo>
                    <a:pt x="370" y="638"/>
                  </a:lnTo>
                  <a:lnTo>
                    <a:pt x="370" y="639"/>
                  </a:lnTo>
                  <a:lnTo>
                    <a:pt x="370" y="638"/>
                  </a:lnTo>
                  <a:lnTo>
                    <a:pt x="368" y="638"/>
                  </a:lnTo>
                  <a:lnTo>
                    <a:pt x="367" y="637"/>
                  </a:lnTo>
                  <a:lnTo>
                    <a:pt x="367" y="636"/>
                  </a:lnTo>
                  <a:lnTo>
                    <a:pt x="366" y="636"/>
                  </a:lnTo>
                  <a:lnTo>
                    <a:pt x="365" y="635"/>
                  </a:lnTo>
                  <a:lnTo>
                    <a:pt x="364" y="634"/>
                  </a:lnTo>
                  <a:lnTo>
                    <a:pt x="363" y="633"/>
                  </a:lnTo>
                  <a:lnTo>
                    <a:pt x="362" y="632"/>
                  </a:lnTo>
                  <a:lnTo>
                    <a:pt x="362" y="631"/>
                  </a:lnTo>
                  <a:lnTo>
                    <a:pt x="361" y="631"/>
                  </a:lnTo>
                  <a:lnTo>
                    <a:pt x="361" y="630"/>
                  </a:lnTo>
                  <a:lnTo>
                    <a:pt x="361" y="629"/>
                  </a:lnTo>
                  <a:lnTo>
                    <a:pt x="360" y="630"/>
                  </a:lnTo>
                  <a:lnTo>
                    <a:pt x="359" y="629"/>
                  </a:lnTo>
                  <a:lnTo>
                    <a:pt x="358" y="629"/>
                  </a:lnTo>
                  <a:lnTo>
                    <a:pt x="358" y="628"/>
                  </a:lnTo>
                  <a:lnTo>
                    <a:pt x="358" y="629"/>
                  </a:lnTo>
                  <a:lnTo>
                    <a:pt x="357" y="629"/>
                  </a:lnTo>
                  <a:lnTo>
                    <a:pt x="357" y="628"/>
                  </a:lnTo>
                  <a:lnTo>
                    <a:pt x="357" y="627"/>
                  </a:lnTo>
                  <a:lnTo>
                    <a:pt x="356" y="627"/>
                  </a:lnTo>
                  <a:lnTo>
                    <a:pt x="356" y="626"/>
                  </a:lnTo>
                  <a:lnTo>
                    <a:pt x="355" y="626"/>
                  </a:lnTo>
                  <a:lnTo>
                    <a:pt x="356" y="626"/>
                  </a:lnTo>
                  <a:lnTo>
                    <a:pt x="356" y="625"/>
                  </a:lnTo>
                  <a:lnTo>
                    <a:pt x="355" y="625"/>
                  </a:lnTo>
                  <a:lnTo>
                    <a:pt x="355" y="624"/>
                  </a:lnTo>
                  <a:lnTo>
                    <a:pt x="354" y="624"/>
                  </a:lnTo>
                  <a:lnTo>
                    <a:pt x="354" y="623"/>
                  </a:lnTo>
                  <a:lnTo>
                    <a:pt x="354" y="622"/>
                  </a:lnTo>
                  <a:lnTo>
                    <a:pt x="353" y="622"/>
                  </a:lnTo>
                  <a:lnTo>
                    <a:pt x="352" y="622"/>
                  </a:lnTo>
                  <a:lnTo>
                    <a:pt x="351" y="621"/>
                  </a:lnTo>
                  <a:lnTo>
                    <a:pt x="350" y="621"/>
                  </a:lnTo>
                  <a:lnTo>
                    <a:pt x="349" y="621"/>
                  </a:lnTo>
                  <a:lnTo>
                    <a:pt x="348" y="621"/>
                  </a:lnTo>
                  <a:lnTo>
                    <a:pt x="347" y="621"/>
                  </a:lnTo>
                  <a:lnTo>
                    <a:pt x="347" y="620"/>
                  </a:lnTo>
                  <a:lnTo>
                    <a:pt x="346" y="620"/>
                  </a:lnTo>
                  <a:lnTo>
                    <a:pt x="346" y="619"/>
                  </a:lnTo>
                  <a:lnTo>
                    <a:pt x="345" y="619"/>
                  </a:lnTo>
                  <a:lnTo>
                    <a:pt x="344" y="619"/>
                  </a:lnTo>
                  <a:lnTo>
                    <a:pt x="343" y="619"/>
                  </a:lnTo>
                  <a:lnTo>
                    <a:pt x="342" y="619"/>
                  </a:lnTo>
                  <a:lnTo>
                    <a:pt x="342" y="618"/>
                  </a:lnTo>
                  <a:lnTo>
                    <a:pt x="341" y="618"/>
                  </a:lnTo>
                  <a:lnTo>
                    <a:pt x="341" y="619"/>
                  </a:lnTo>
                  <a:lnTo>
                    <a:pt x="340" y="619"/>
                  </a:lnTo>
                  <a:lnTo>
                    <a:pt x="340" y="620"/>
                  </a:lnTo>
                  <a:lnTo>
                    <a:pt x="339" y="619"/>
                  </a:lnTo>
                  <a:lnTo>
                    <a:pt x="339" y="618"/>
                  </a:lnTo>
                  <a:lnTo>
                    <a:pt x="338" y="617"/>
                  </a:lnTo>
                  <a:lnTo>
                    <a:pt x="337" y="617"/>
                  </a:lnTo>
                  <a:lnTo>
                    <a:pt x="337" y="618"/>
                  </a:lnTo>
                  <a:lnTo>
                    <a:pt x="336" y="617"/>
                  </a:lnTo>
                  <a:lnTo>
                    <a:pt x="336" y="616"/>
                  </a:lnTo>
                  <a:lnTo>
                    <a:pt x="335" y="616"/>
                  </a:lnTo>
                  <a:lnTo>
                    <a:pt x="334" y="616"/>
                  </a:lnTo>
                  <a:lnTo>
                    <a:pt x="333" y="616"/>
                  </a:lnTo>
                  <a:lnTo>
                    <a:pt x="332" y="615"/>
                  </a:lnTo>
                  <a:lnTo>
                    <a:pt x="331" y="614"/>
                  </a:lnTo>
                  <a:lnTo>
                    <a:pt x="331" y="615"/>
                  </a:lnTo>
                  <a:lnTo>
                    <a:pt x="330" y="615"/>
                  </a:lnTo>
                  <a:lnTo>
                    <a:pt x="330" y="614"/>
                  </a:lnTo>
                  <a:lnTo>
                    <a:pt x="329" y="614"/>
                  </a:lnTo>
                  <a:lnTo>
                    <a:pt x="328" y="614"/>
                  </a:lnTo>
                  <a:lnTo>
                    <a:pt x="327" y="615"/>
                  </a:lnTo>
                  <a:lnTo>
                    <a:pt x="326" y="615"/>
                  </a:lnTo>
                  <a:lnTo>
                    <a:pt x="326" y="614"/>
                  </a:lnTo>
                  <a:lnTo>
                    <a:pt x="325" y="615"/>
                  </a:lnTo>
                  <a:lnTo>
                    <a:pt x="325" y="614"/>
                  </a:lnTo>
                  <a:lnTo>
                    <a:pt x="324" y="614"/>
                  </a:lnTo>
                  <a:lnTo>
                    <a:pt x="323" y="614"/>
                  </a:lnTo>
                  <a:lnTo>
                    <a:pt x="323" y="615"/>
                  </a:lnTo>
                  <a:lnTo>
                    <a:pt x="322" y="614"/>
                  </a:lnTo>
                  <a:lnTo>
                    <a:pt x="322" y="615"/>
                  </a:lnTo>
                  <a:lnTo>
                    <a:pt x="321" y="614"/>
                  </a:lnTo>
                  <a:lnTo>
                    <a:pt x="321" y="615"/>
                  </a:lnTo>
                  <a:lnTo>
                    <a:pt x="320" y="615"/>
                  </a:lnTo>
                  <a:lnTo>
                    <a:pt x="320" y="616"/>
                  </a:lnTo>
                  <a:lnTo>
                    <a:pt x="319" y="616"/>
                  </a:lnTo>
                  <a:lnTo>
                    <a:pt x="318" y="616"/>
                  </a:lnTo>
                  <a:lnTo>
                    <a:pt x="318" y="615"/>
                  </a:lnTo>
                  <a:lnTo>
                    <a:pt x="317" y="615"/>
                  </a:lnTo>
                  <a:lnTo>
                    <a:pt x="316" y="616"/>
                  </a:lnTo>
                  <a:lnTo>
                    <a:pt x="315" y="616"/>
                  </a:lnTo>
                  <a:lnTo>
                    <a:pt x="314" y="617"/>
                  </a:lnTo>
                  <a:lnTo>
                    <a:pt x="313" y="617"/>
                  </a:lnTo>
                  <a:lnTo>
                    <a:pt x="312" y="617"/>
                  </a:lnTo>
                  <a:lnTo>
                    <a:pt x="311" y="617"/>
                  </a:lnTo>
                  <a:lnTo>
                    <a:pt x="310" y="617"/>
                  </a:lnTo>
                  <a:lnTo>
                    <a:pt x="310" y="618"/>
                  </a:lnTo>
                  <a:lnTo>
                    <a:pt x="309" y="618"/>
                  </a:lnTo>
                  <a:lnTo>
                    <a:pt x="308" y="618"/>
                  </a:lnTo>
                  <a:lnTo>
                    <a:pt x="307" y="619"/>
                  </a:lnTo>
                  <a:lnTo>
                    <a:pt x="306" y="619"/>
                  </a:lnTo>
                  <a:lnTo>
                    <a:pt x="306" y="620"/>
                  </a:lnTo>
                  <a:lnTo>
                    <a:pt x="305" y="619"/>
                  </a:lnTo>
                  <a:lnTo>
                    <a:pt x="305" y="620"/>
                  </a:lnTo>
                  <a:lnTo>
                    <a:pt x="304" y="620"/>
                  </a:lnTo>
                  <a:lnTo>
                    <a:pt x="304" y="619"/>
                  </a:lnTo>
                  <a:lnTo>
                    <a:pt x="304" y="620"/>
                  </a:lnTo>
                  <a:lnTo>
                    <a:pt x="303" y="620"/>
                  </a:lnTo>
                  <a:lnTo>
                    <a:pt x="303" y="621"/>
                  </a:lnTo>
                  <a:lnTo>
                    <a:pt x="302" y="621"/>
                  </a:lnTo>
                  <a:lnTo>
                    <a:pt x="301" y="622"/>
                  </a:lnTo>
                  <a:lnTo>
                    <a:pt x="301" y="623"/>
                  </a:lnTo>
                  <a:lnTo>
                    <a:pt x="301" y="624"/>
                  </a:lnTo>
                  <a:lnTo>
                    <a:pt x="300" y="624"/>
                  </a:lnTo>
                  <a:lnTo>
                    <a:pt x="300" y="623"/>
                  </a:lnTo>
                  <a:lnTo>
                    <a:pt x="299" y="623"/>
                  </a:lnTo>
                  <a:lnTo>
                    <a:pt x="299" y="624"/>
                  </a:lnTo>
                  <a:lnTo>
                    <a:pt x="300" y="625"/>
                  </a:lnTo>
                  <a:lnTo>
                    <a:pt x="299" y="626"/>
                  </a:lnTo>
                  <a:lnTo>
                    <a:pt x="298" y="626"/>
                  </a:lnTo>
                  <a:lnTo>
                    <a:pt x="297" y="626"/>
                  </a:lnTo>
                  <a:lnTo>
                    <a:pt x="296" y="626"/>
                  </a:lnTo>
                  <a:lnTo>
                    <a:pt x="296" y="627"/>
                  </a:lnTo>
                  <a:lnTo>
                    <a:pt x="295" y="627"/>
                  </a:lnTo>
                  <a:lnTo>
                    <a:pt x="294" y="627"/>
                  </a:lnTo>
                  <a:lnTo>
                    <a:pt x="294" y="628"/>
                  </a:lnTo>
                  <a:lnTo>
                    <a:pt x="293" y="628"/>
                  </a:lnTo>
                  <a:lnTo>
                    <a:pt x="293" y="627"/>
                  </a:lnTo>
                  <a:lnTo>
                    <a:pt x="292" y="627"/>
                  </a:lnTo>
                  <a:lnTo>
                    <a:pt x="293" y="625"/>
                  </a:lnTo>
                  <a:lnTo>
                    <a:pt x="292" y="624"/>
                  </a:lnTo>
                  <a:lnTo>
                    <a:pt x="291" y="624"/>
                  </a:lnTo>
                  <a:lnTo>
                    <a:pt x="291" y="623"/>
                  </a:lnTo>
                  <a:lnTo>
                    <a:pt x="290" y="623"/>
                  </a:lnTo>
                  <a:lnTo>
                    <a:pt x="289" y="622"/>
                  </a:lnTo>
                  <a:lnTo>
                    <a:pt x="289" y="621"/>
                  </a:lnTo>
                  <a:lnTo>
                    <a:pt x="288" y="621"/>
                  </a:lnTo>
                  <a:lnTo>
                    <a:pt x="287" y="621"/>
                  </a:lnTo>
                  <a:lnTo>
                    <a:pt x="286" y="622"/>
                  </a:lnTo>
                  <a:lnTo>
                    <a:pt x="285" y="622"/>
                  </a:lnTo>
                  <a:lnTo>
                    <a:pt x="285" y="621"/>
                  </a:lnTo>
                  <a:lnTo>
                    <a:pt x="284" y="621"/>
                  </a:lnTo>
                  <a:lnTo>
                    <a:pt x="284" y="620"/>
                  </a:lnTo>
                  <a:lnTo>
                    <a:pt x="283" y="620"/>
                  </a:lnTo>
                  <a:lnTo>
                    <a:pt x="282" y="620"/>
                  </a:lnTo>
                  <a:lnTo>
                    <a:pt x="281" y="619"/>
                  </a:lnTo>
                  <a:lnTo>
                    <a:pt x="280" y="619"/>
                  </a:lnTo>
                  <a:lnTo>
                    <a:pt x="280" y="618"/>
                  </a:lnTo>
                  <a:lnTo>
                    <a:pt x="280" y="617"/>
                  </a:lnTo>
                  <a:lnTo>
                    <a:pt x="279" y="617"/>
                  </a:lnTo>
                  <a:lnTo>
                    <a:pt x="280" y="618"/>
                  </a:lnTo>
                  <a:lnTo>
                    <a:pt x="279" y="618"/>
                  </a:lnTo>
                  <a:lnTo>
                    <a:pt x="279" y="617"/>
                  </a:lnTo>
                  <a:lnTo>
                    <a:pt x="278" y="617"/>
                  </a:lnTo>
                  <a:lnTo>
                    <a:pt x="277" y="617"/>
                  </a:lnTo>
                  <a:lnTo>
                    <a:pt x="276" y="617"/>
                  </a:lnTo>
                  <a:lnTo>
                    <a:pt x="275" y="617"/>
                  </a:lnTo>
                  <a:lnTo>
                    <a:pt x="275" y="616"/>
                  </a:lnTo>
                  <a:lnTo>
                    <a:pt x="276" y="616"/>
                  </a:lnTo>
                  <a:lnTo>
                    <a:pt x="275" y="615"/>
                  </a:lnTo>
                  <a:lnTo>
                    <a:pt x="275" y="614"/>
                  </a:lnTo>
                  <a:lnTo>
                    <a:pt x="274" y="614"/>
                  </a:lnTo>
                  <a:lnTo>
                    <a:pt x="273" y="614"/>
                  </a:lnTo>
                  <a:lnTo>
                    <a:pt x="272" y="614"/>
                  </a:lnTo>
                  <a:lnTo>
                    <a:pt x="271" y="613"/>
                  </a:lnTo>
                  <a:lnTo>
                    <a:pt x="269" y="613"/>
                  </a:lnTo>
                  <a:lnTo>
                    <a:pt x="269" y="612"/>
                  </a:lnTo>
                  <a:lnTo>
                    <a:pt x="268" y="612"/>
                  </a:lnTo>
                  <a:lnTo>
                    <a:pt x="267" y="612"/>
                  </a:lnTo>
                  <a:lnTo>
                    <a:pt x="266" y="612"/>
                  </a:lnTo>
                  <a:lnTo>
                    <a:pt x="266" y="611"/>
                  </a:lnTo>
                  <a:lnTo>
                    <a:pt x="265" y="611"/>
                  </a:lnTo>
                  <a:lnTo>
                    <a:pt x="264" y="611"/>
                  </a:lnTo>
                  <a:lnTo>
                    <a:pt x="264" y="610"/>
                  </a:lnTo>
                  <a:lnTo>
                    <a:pt x="263" y="610"/>
                  </a:lnTo>
                  <a:lnTo>
                    <a:pt x="262" y="610"/>
                  </a:lnTo>
                  <a:lnTo>
                    <a:pt x="261" y="610"/>
                  </a:lnTo>
                  <a:lnTo>
                    <a:pt x="261" y="609"/>
                  </a:lnTo>
                  <a:lnTo>
                    <a:pt x="260" y="609"/>
                  </a:lnTo>
                  <a:lnTo>
                    <a:pt x="260" y="608"/>
                  </a:lnTo>
                  <a:lnTo>
                    <a:pt x="259" y="608"/>
                  </a:lnTo>
                  <a:lnTo>
                    <a:pt x="259" y="607"/>
                  </a:lnTo>
                  <a:lnTo>
                    <a:pt x="259" y="606"/>
                  </a:lnTo>
                  <a:lnTo>
                    <a:pt x="260" y="606"/>
                  </a:lnTo>
                  <a:lnTo>
                    <a:pt x="259" y="606"/>
                  </a:lnTo>
                  <a:lnTo>
                    <a:pt x="260" y="606"/>
                  </a:lnTo>
                  <a:lnTo>
                    <a:pt x="260" y="605"/>
                  </a:lnTo>
                  <a:lnTo>
                    <a:pt x="259" y="605"/>
                  </a:lnTo>
                  <a:lnTo>
                    <a:pt x="260" y="604"/>
                  </a:lnTo>
                  <a:lnTo>
                    <a:pt x="261" y="603"/>
                  </a:lnTo>
                  <a:lnTo>
                    <a:pt x="260" y="603"/>
                  </a:lnTo>
                  <a:lnTo>
                    <a:pt x="260" y="602"/>
                  </a:lnTo>
                  <a:lnTo>
                    <a:pt x="260" y="601"/>
                  </a:lnTo>
                  <a:lnTo>
                    <a:pt x="259" y="602"/>
                  </a:lnTo>
                  <a:lnTo>
                    <a:pt x="259" y="601"/>
                  </a:lnTo>
                  <a:lnTo>
                    <a:pt x="259" y="600"/>
                  </a:lnTo>
                  <a:lnTo>
                    <a:pt x="260" y="598"/>
                  </a:lnTo>
                  <a:lnTo>
                    <a:pt x="260" y="597"/>
                  </a:lnTo>
                  <a:lnTo>
                    <a:pt x="260" y="596"/>
                  </a:lnTo>
                  <a:lnTo>
                    <a:pt x="261" y="595"/>
                  </a:lnTo>
                  <a:lnTo>
                    <a:pt x="261" y="594"/>
                  </a:lnTo>
                  <a:lnTo>
                    <a:pt x="262" y="592"/>
                  </a:lnTo>
                  <a:lnTo>
                    <a:pt x="263" y="591"/>
                  </a:lnTo>
                  <a:lnTo>
                    <a:pt x="266" y="586"/>
                  </a:lnTo>
                  <a:lnTo>
                    <a:pt x="266" y="584"/>
                  </a:lnTo>
                  <a:lnTo>
                    <a:pt x="268" y="580"/>
                  </a:lnTo>
                  <a:lnTo>
                    <a:pt x="268" y="579"/>
                  </a:lnTo>
                  <a:lnTo>
                    <a:pt x="269" y="578"/>
                  </a:lnTo>
                  <a:lnTo>
                    <a:pt x="270" y="578"/>
                  </a:lnTo>
                  <a:lnTo>
                    <a:pt x="270" y="577"/>
                  </a:lnTo>
                  <a:lnTo>
                    <a:pt x="271" y="576"/>
                  </a:lnTo>
                  <a:lnTo>
                    <a:pt x="272" y="575"/>
                  </a:lnTo>
                  <a:lnTo>
                    <a:pt x="271" y="575"/>
                  </a:lnTo>
                  <a:lnTo>
                    <a:pt x="270" y="575"/>
                  </a:lnTo>
                  <a:lnTo>
                    <a:pt x="269" y="574"/>
                  </a:lnTo>
                  <a:lnTo>
                    <a:pt x="269" y="573"/>
                  </a:lnTo>
                  <a:lnTo>
                    <a:pt x="268" y="573"/>
                  </a:lnTo>
                  <a:lnTo>
                    <a:pt x="268" y="572"/>
                  </a:lnTo>
                  <a:lnTo>
                    <a:pt x="267" y="572"/>
                  </a:lnTo>
                  <a:lnTo>
                    <a:pt x="266" y="572"/>
                  </a:lnTo>
                  <a:lnTo>
                    <a:pt x="265" y="573"/>
                  </a:lnTo>
                  <a:lnTo>
                    <a:pt x="266" y="572"/>
                  </a:lnTo>
                  <a:lnTo>
                    <a:pt x="265" y="572"/>
                  </a:lnTo>
                  <a:lnTo>
                    <a:pt x="265" y="571"/>
                  </a:lnTo>
                  <a:lnTo>
                    <a:pt x="264" y="572"/>
                  </a:lnTo>
                  <a:lnTo>
                    <a:pt x="263" y="571"/>
                  </a:lnTo>
                  <a:lnTo>
                    <a:pt x="263" y="572"/>
                  </a:lnTo>
                  <a:lnTo>
                    <a:pt x="263" y="571"/>
                  </a:lnTo>
                  <a:lnTo>
                    <a:pt x="262" y="572"/>
                  </a:lnTo>
                  <a:lnTo>
                    <a:pt x="262" y="571"/>
                  </a:lnTo>
                  <a:lnTo>
                    <a:pt x="261" y="571"/>
                  </a:lnTo>
                  <a:lnTo>
                    <a:pt x="261" y="570"/>
                  </a:lnTo>
                  <a:lnTo>
                    <a:pt x="261" y="569"/>
                  </a:lnTo>
                  <a:lnTo>
                    <a:pt x="261" y="570"/>
                  </a:lnTo>
                  <a:lnTo>
                    <a:pt x="260" y="570"/>
                  </a:lnTo>
                  <a:lnTo>
                    <a:pt x="260" y="569"/>
                  </a:lnTo>
                  <a:lnTo>
                    <a:pt x="260" y="570"/>
                  </a:lnTo>
                  <a:lnTo>
                    <a:pt x="259" y="570"/>
                  </a:lnTo>
                  <a:lnTo>
                    <a:pt x="259" y="569"/>
                  </a:lnTo>
                  <a:lnTo>
                    <a:pt x="259" y="570"/>
                  </a:lnTo>
                  <a:lnTo>
                    <a:pt x="258" y="570"/>
                  </a:lnTo>
                  <a:lnTo>
                    <a:pt x="259" y="569"/>
                  </a:lnTo>
                  <a:lnTo>
                    <a:pt x="258" y="569"/>
                  </a:lnTo>
                  <a:lnTo>
                    <a:pt x="258" y="570"/>
                  </a:lnTo>
                  <a:lnTo>
                    <a:pt x="257" y="570"/>
                  </a:lnTo>
                  <a:lnTo>
                    <a:pt x="257" y="569"/>
                  </a:lnTo>
                  <a:lnTo>
                    <a:pt x="256" y="569"/>
                  </a:lnTo>
                  <a:lnTo>
                    <a:pt x="256" y="570"/>
                  </a:lnTo>
                  <a:lnTo>
                    <a:pt x="256" y="569"/>
                  </a:lnTo>
                  <a:lnTo>
                    <a:pt x="255" y="568"/>
                  </a:lnTo>
                  <a:lnTo>
                    <a:pt x="255" y="569"/>
                  </a:lnTo>
                  <a:lnTo>
                    <a:pt x="254" y="569"/>
                  </a:lnTo>
                  <a:lnTo>
                    <a:pt x="254" y="568"/>
                  </a:lnTo>
                  <a:lnTo>
                    <a:pt x="254" y="567"/>
                  </a:lnTo>
                  <a:lnTo>
                    <a:pt x="253" y="567"/>
                  </a:lnTo>
                  <a:lnTo>
                    <a:pt x="253" y="566"/>
                  </a:lnTo>
                  <a:lnTo>
                    <a:pt x="253" y="567"/>
                  </a:lnTo>
                  <a:lnTo>
                    <a:pt x="252" y="567"/>
                  </a:lnTo>
                  <a:lnTo>
                    <a:pt x="252" y="566"/>
                  </a:lnTo>
                  <a:lnTo>
                    <a:pt x="251" y="566"/>
                  </a:lnTo>
                  <a:lnTo>
                    <a:pt x="252" y="566"/>
                  </a:lnTo>
                  <a:lnTo>
                    <a:pt x="251" y="566"/>
                  </a:lnTo>
                  <a:lnTo>
                    <a:pt x="251" y="565"/>
                  </a:lnTo>
                  <a:lnTo>
                    <a:pt x="250" y="565"/>
                  </a:lnTo>
                  <a:lnTo>
                    <a:pt x="250" y="566"/>
                  </a:lnTo>
                  <a:lnTo>
                    <a:pt x="249" y="566"/>
                  </a:lnTo>
                  <a:lnTo>
                    <a:pt x="248" y="566"/>
                  </a:lnTo>
                  <a:lnTo>
                    <a:pt x="247" y="566"/>
                  </a:lnTo>
                  <a:lnTo>
                    <a:pt x="247" y="567"/>
                  </a:lnTo>
                  <a:lnTo>
                    <a:pt x="246" y="567"/>
                  </a:lnTo>
                  <a:lnTo>
                    <a:pt x="245" y="567"/>
                  </a:lnTo>
                  <a:lnTo>
                    <a:pt x="244" y="567"/>
                  </a:lnTo>
                  <a:lnTo>
                    <a:pt x="244" y="566"/>
                  </a:lnTo>
                  <a:lnTo>
                    <a:pt x="244" y="567"/>
                  </a:lnTo>
                  <a:lnTo>
                    <a:pt x="243" y="566"/>
                  </a:lnTo>
                  <a:lnTo>
                    <a:pt x="243" y="567"/>
                  </a:lnTo>
                  <a:lnTo>
                    <a:pt x="242" y="567"/>
                  </a:lnTo>
                  <a:lnTo>
                    <a:pt x="243" y="566"/>
                  </a:lnTo>
                  <a:lnTo>
                    <a:pt x="242" y="566"/>
                  </a:lnTo>
                  <a:lnTo>
                    <a:pt x="243" y="565"/>
                  </a:lnTo>
                  <a:lnTo>
                    <a:pt x="242" y="565"/>
                  </a:lnTo>
                  <a:lnTo>
                    <a:pt x="242" y="566"/>
                  </a:lnTo>
                  <a:lnTo>
                    <a:pt x="241" y="566"/>
                  </a:lnTo>
                  <a:lnTo>
                    <a:pt x="241" y="565"/>
                  </a:lnTo>
                  <a:lnTo>
                    <a:pt x="240" y="565"/>
                  </a:lnTo>
                  <a:lnTo>
                    <a:pt x="239" y="565"/>
                  </a:lnTo>
                  <a:lnTo>
                    <a:pt x="239" y="564"/>
                  </a:lnTo>
                  <a:lnTo>
                    <a:pt x="239" y="563"/>
                  </a:lnTo>
                  <a:lnTo>
                    <a:pt x="239" y="564"/>
                  </a:lnTo>
                  <a:lnTo>
                    <a:pt x="238" y="564"/>
                  </a:lnTo>
                  <a:lnTo>
                    <a:pt x="238" y="565"/>
                  </a:lnTo>
                  <a:lnTo>
                    <a:pt x="237" y="565"/>
                  </a:lnTo>
                  <a:lnTo>
                    <a:pt x="237" y="566"/>
                  </a:lnTo>
                  <a:lnTo>
                    <a:pt x="236" y="566"/>
                  </a:lnTo>
                  <a:lnTo>
                    <a:pt x="235" y="566"/>
                  </a:lnTo>
                  <a:lnTo>
                    <a:pt x="235" y="565"/>
                  </a:lnTo>
                  <a:lnTo>
                    <a:pt x="236" y="565"/>
                  </a:lnTo>
                  <a:lnTo>
                    <a:pt x="236" y="564"/>
                  </a:lnTo>
                  <a:lnTo>
                    <a:pt x="235" y="564"/>
                  </a:lnTo>
                  <a:lnTo>
                    <a:pt x="234" y="563"/>
                  </a:lnTo>
                  <a:lnTo>
                    <a:pt x="233" y="564"/>
                  </a:lnTo>
                  <a:lnTo>
                    <a:pt x="232" y="564"/>
                  </a:lnTo>
                  <a:lnTo>
                    <a:pt x="232" y="563"/>
                  </a:lnTo>
                  <a:lnTo>
                    <a:pt x="231" y="563"/>
                  </a:lnTo>
                  <a:lnTo>
                    <a:pt x="230" y="562"/>
                  </a:lnTo>
                  <a:lnTo>
                    <a:pt x="229" y="561"/>
                  </a:lnTo>
                  <a:lnTo>
                    <a:pt x="229" y="560"/>
                  </a:lnTo>
                  <a:lnTo>
                    <a:pt x="228" y="560"/>
                  </a:lnTo>
                  <a:lnTo>
                    <a:pt x="228" y="561"/>
                  </a:lnTo>
                  <a:lnTo>
                    <a:pt x="227" y="561"/>
                  </a:lnTo>
                  <a:lnTo>
                    <a:pt x="226" y="561"/>
                  </a:lnTo>
                  <a:lnTo>
                    <a:pt x="226" y="560"/>
                  </a:lnTo>
                  <a:lnTo>
                    <a:pt x="226" y="561"/>
                  </a:lnTo>
                  <a:lnTo>
                    <a:pt x="226" y="562"/>
                  </a:lnTo>
                  <a:lnTo>
                    <a:pt x="225" y="562"/>
                  </a:lnTo>
                  <a:lnTo>
                    <a:pt x="226" y="562"/>
                  </a:lnTo>
                  <a:lnTo>
                    <a:pt x="225" y="562"/>
                  </a:lnTo>
                  <a:lnTo>
                    <a:pt x="224" y="562"/>
                  </a:lnTo>
                  <a:lnTo>
                    <a:pt x="224" y="561"/>
                  </a:lnTo>
                  <a:lnTo>
                    <a:pt x="223" y="561"/>
                  </a:lnTo>
                  <a:lnTo>
                    <a:pt x="222" y="561"/>
                  </a:lnTo>
                  <a:lnTo>
                    <a:pt x="221" y="561"/>
                  </a:lnTo>
                  <a:lnTo>
                    <a:pt x="219" y="561"/>
                  </a:lnTo>
                  <a:lnTo>
                    <a:pt x="218" y="560"/>
                  </a:lnTo>
                  <a:lnTo>
                    <a:pt x="216" y="561"/>
                  </a:lnTo>
                  <a:lnTo>
                    <a:pt x="215" y="561"/>
                  </a:lnTo>
                  <a:lnTo>
                    <a:pt x="214" y="561"/>
                  </a:lnTo>
                  <a:lnTo>
                    <a:pt x="215" y="562"/>
                  </a:lnTo>
                  <a:lnTo>
                    <a:pt x="214" y="562"/>
                  </a:lnTo>
                  <a:lnTo>
                    <a:pt x="213" y="563"/>
                  </a:lnTo>
                  <a:lnTo>
                    <a:pt x="212" y="563"/>
                  </a:lnTo>
                  <a:lnTo>
                    <a:pt x="212" y="562"/>
                  </a:lnTo>
                  <a:lnTo>
                    <a:pt x="211" y="562"/>
                  </a:lnTo>
                  <a:lnTo>
                    <a:pt x="212" y="563"/>
                  </a:lnTo>
                  <a:lnTo>
                    <a:pt x="211" y="563"/>
                  </a:lnTo>
                  <a:lnTo>
                    <a:pt x="210" y="563"/>
                  </a:lnTo>
                  <a:lnTo>
                    <a:pt x="209" y="563"/>
                  </a:lnTo>
                  <a:lnTo>
                    <a:pt x="208" y="563"/>
                  </a:lnTo>
                  <a:lnTo>
                    <a:pt x="206" y="564"/>
                  </a:lnTo>
                  <a:lnTo>
                    <a:pt x="205" y="565"/>
                  </a:lnTo>
                  <a:lnTo>
                    <a:pt x="205" y="566"/>
                  </a:lnTo>
                  <a:lnTo>
                    <a:pt x="204" y="566"/>
                  </a:lnTo>
                  <a:lnTo>
                    <a:pt x="203" y="566"/>
                  </a:lnTo>
                  <a:lnTo>
                    <a:pt x="202" y="566"/>
                  </a:lnTo>
                  <a:lnTo>
                    <a:pt x="202" y="567"/>
                  </a:lnTo>
                  <a:lnTo>
                    <a:pt x="202" y="566"/>
                  </a:lnTo>
                  <a:lnTo>
                    <a:pt x="201" y="566"/>
                  </a:lnTo>
                  <a:lnTo>
                    <a:pt x="201" y="567"/>
                  </a:lnTo>
                  <a:lnTo>
                    <a:pt x="200" y="567"/>
                  </a:lnTo>
                  <a:lnTo>
                    <a:pt x="200" y="568"/>
                  </a:lnTo>
                  <a:lnTo>
                    <a:pt x="200" y="567"/>
                  </a:lnTo>
                  <a:lnTo>
                    <a:pt x="199" y="567"/>
                  </a:lnTo>
                  <a:lnTo>
                    <a:pt x="198" y="567"/>
                  </a:lnTo>
                  <a:lnTo>
                    <a:pt x="197" y="567"/>
                  </a:lnTo>
                  <a:lnTo>
                    <a:pt x="197" y="568"/>
                  </a:lnTo>
                  <a:lnTo>
                    <a:pt x="196" y="567"/>
                  </a:lnTo>
                  <a:lnTo>
                    <a:pt x="195" y="567"/>
                  </a:lnTo>
                  <a:lnTo>
                    <a:pt x="194" y="567"/>
                  </a:lnTo>
                  <a:lnTo>
                    <a:pt x="194" y="568"/>
                  </a:lnTo>
                  <a:lnTo>
                    <a:pt x="194" y="569"/>
                  </a:lnTo>
                  <a:lnTo>
                    <a:pt x="193" y="568"/>
                  </a:lnTo>
                  <a:lnTo>
                    <a:pt x="192" y="568"/>
                  </a:lnTo>
                  <a:lnTo>
                    <a:pt x="192" y="569"/>
                  </a:lnTo>
                  <a:lnTo>
                    <a:pt x="191" y="569"/>
                  </a:lnTo>
                  <a:lnTo>
                    <a:pt x="190" y="569"/>
                  </a:lnTo>
                  <a:lnTo>
                    <a:pt x="189" y="569"/>
                  </a:lnTo>
                  <a:lnTo>
                    <a:pt x="189" y="570"/>
                  </a:lnTo>
                  <a:lnTo>
                    <a:pt x="188" y="571"/>
                  </a:lnTo>
                  <a:lnTo>
                    <a:pt x="188" y="570"/>
                  </a:lnTo>
                  <a:lnTo>
                    <a:pt x="188" y="571"/>
                  </a:lnTo>
                  <a:lnTo>
                    <a:pt x="187" y="570"/>
                  </a:lnTo>
                  <a:lnTo>
                    <a:pt x="187" y="571"/>
                  </a:lnTo>
                  <a:lnTo>
                    <a:pt x="186" y="572"/>
                  </a:lnTo>
                  <a:lnTo>
                    <a:pt x="186" y="571"/>
                  </a:lnTo>
                  <a:lnTo>
                    <a:pt x="185" y="572"/>
                  </a:lnTo>
                  <a:lnTo>
                    <a:pt x="185" y="573"/>
                  </a:lnTo>
                  <a:lnTo>
                    <a:pt x="184" y="573"/>
                  </a:lnTo>
                  <a:lnTo>
                    <a:pt x="183" y="573"/>
                  </a:lnTo>
                  <a:lnTo>
                    <a:pt x="184" y="573"/>
                  </a:lnTo>
                  <a:lnTo>
                    <a:pt x="183" y="573"/>
                  </a:lnTo>
                  <a:lnTo>
                    <a:pt x="183" y="574"/>
                  </a:lnTo>
                  <a:lnTo>
                    <a:pt x="183" y="573"/>
                  </a:lnTo>
                  <a:lnTo>
                    <a:pt x="182" y="573"/>
                  </a:lnTo>
                  <a:lnTo>
                    <a:pt x="182" y="574"/>
                  </a:lnTo>
                  <a:lnTo>
                    <a:pt x="181" y="574"/>
                  </a:lnTo>
                  <a:lnTo>
                    <a:pt x="182" y="575"/>
                  </a:lnTo>
                  <a:lnTo>
                    <a:pt x="181" y="575"/>
                  </a:lnTo>
                  <a:lnTo>
                    <a:pt x="182" y="575"/>
                  </a:lnTo>
                  <a:lnTo>
                    <a:pt x="181" y="576"/>
                  </a:lnTo>
                  <a:lnTo>
                    <a:pt x="180" y="576"/>
                  </a:lnTo>
                  <a:lnTo>
                    <a:pt x="181" y="576"/>
                  </a:lnTo>
                  <a:lnTo>
                    <a:pt x="181" y="575"/>
                  </a:lnTo>
                  <a:lnTo>
                    <a:pt x="180" y="576"/>
                  </a:lnTo>
                  <a:lnTo>
                    <a:pt x="179" y="575"/>
                  </a:lnTo>
                  <a:lnTo>
                    <a:pt x="179" y="576"/>
                  </a:lnTo>
                  <a:lnTo>
                    <a:pt x="178" y="576"/>
                  </a:lnTo>
                  <a:lnTo>
                    <a:pt x="178" y="577"/>
                  </a:lnTo>
                  <a:lnTo>
                    <a:pt x="177" y="578"/>
                  </a:lnTo>
                  <a:lnTo>
                    <a:pt x="177" y="579"/>
                  </a:lnTo>
                  <a:lnTo>
                    <a:pt x="177" y="578"/>
                  </a:lnTo>
                  <a:lnTo>
                    <a:pt x="176" y="579"/>
                  </a:lnTo>
                  <a:lnTo>
                    <a:pt x="176" y="578"/>
                  </a:lnTo>
                  <a:lnTo>
                    <a:pt x="175" y="578"/>
                  </a:lnTo>
                  <a:lnTo>
                    <a:pt x="175" y="579"/>
                  </a:lnTo>
                  <a:lnTo>
                    <a:pt x="175" y="578"/>
                  </a:lnTo>
                  <a:lnTo>
                    <a:pt x="175" y="579"/>
                  </a:lnTo>
                  <a:lnTo>
                    <a:pt x="174" y="580"/>
                  </a:lnTo>
                  <a:lnTo>
                    <a:pt x="173" y="580"/>
                  </a:lnTo>
                  <a:lnTo>
                    <a:pt x="172" y="580"/>
                  </a:lnTo>
                  <a:lnTo>
                    <a:pt x="172" y="581"/>
                  </a:lnTo>
                  <a:lnTo>
                    <a:pt x="171" y="581"/>
                  </a:lnTo>
                  <a:lnTo>
                    <a:pt x="170" y="581"/>
                  </a:lnTo>
                  <a:lnTo>
                    <a:pt x="169" y="581"/>
                  </a:lnTo>
                  <a:lnTo>
                    <a:pt x="168" y="582"/>
                  </a:lnTo>
                  <a:lnTo>
                    <a:pt x="167" y="582"/>
                  </a:lnTo>
                  <a:lnTo>
                    <a:pt x="167" y="583"/>
                  </a:lnTo>
                  <a:lnTo>
                    <a:pt x="166" y="583"/>
                  </a:lnTo>
                  <a:lnTo>
                    <a:pt x="166" y="582"/>
                  </a:lnTo>
                  <a:lnTo>
                    <a:pt x="165" y="582"/>
                  </a:lnTo>
                  <a:lnTo>
                    <a:pt x="166" y="583"/>
                  </a:lnTo>
                  <a:lnTo>
                    <a:pt x="165" y="583"/>
                  </a:lnTo>
                  <a:lnTo>
                    <a:pt x="164" y="583"/>
                  </a:lnTo>
                  <a:lnTo>
                    <a:pt x="163" y="583"/>
                  </a:lnTo>
                  <a:lnTo>
                    <a:pt x="163" y="584"/>
                  </a:lnTo>
                  <a:lnTo>
                    <a:pt x="164" y="584"/>
                  </a:lnTo>
                  <a:lnTo>
                    <a:pt x="164" y="585"/>
                  </a:lnTo>
                  <a:lnTo>
                    <a:pt x="163" y="585"/>
                  </a:lnTo>
                  <a:lnTo>
                    <a:pt x="163" y="586"/>
                  </a:lnTo>
                  <a:lnTo>
                    <a:pt x="163" y="587"/>
                  </a:lnTo>
                  <a:lnTo>
                    <a:pt x="163" y="586"/>
                  </a:lnTo>
                  <a:lnTo>
                    <a:pt x="164" y="587"/>
                  </a:lnTo>
                  <a:lnTo>
                    <a:pt x="163" y="587"/>
                  </a:lnTo>
                  <a:lnTo>
                    <a:pt x="162" y="587"/>
                  </a:lnTo>
                  <a:lnTo>
                    <a:pt x="161" y="587"/>
                  </a:lnTo>
                  <a:lnTo>
                    <a:pt x="161" y="588"/>
                  </a:lnTo>
                  <a:lnTo>
                    <a:pt x="161" y="589"/>
                  </a:lnTo>
                  <a:lnTo>
                    <a:pt x="161" y="590"/>
                  </a:lnTo>
                  <a:lnTo>
                    <a:pt x="160" y="590"/>
                  </a:lnTo>
                  <a:lnTo>
                    <a:pt x="161" y="590"/>
                  </a:lnTo>
                  <a:lnTo>
                    <a:pt x="161" y="591"/>
                  </a:lnTo>
                  <a:lnTo>
                    <a:pt x="161" y="590"/>
                  </a:lnTo>
                  <a:lnTo>
                    <a:pt x="162" y="590"/>
                  </a:lnTo>
                  <a:lnTo>
                    <a:pt x="162" y="591"/>
                  </a:lnTo>
                  <a:lnTo>
                    <a:pt x="161" y="591"/>
                  </a:lnTo>
                  <a:lnTo>
                    <a:pt x="160" y="591"/>
                  </a:lnTo>
                  <a:lnTo>
                    <a:pt x="159" y="592"/>
                  </a:lnTo>
                  <a:lnTo>
                    <a:pt x="158" y="592"/>
                  </a:lnTo>
                  <a:lnTo>
                    <a:pt x="158" y="593"/>
                  </a:lnTo>
                  <a:lnTo>
                    <a:pt x="158" y="592"/>
                  </a:lnTo>
                  <a:lnTo>
                    <a:pt x="157" y="593"/>
                  </a:lnTo>
                  <a:lnTo>
                    <a:pt x="156" y="593"/>
                  </a:lnTo>
                  <a:lnTo>
                    <a:pt x="156" y="594"/>
                  </a:lnTo>
                  <a:lnTo>
                    <a:pt x="155" y="593"/>
                  </a:lnTo>
                  <a:lnTo>
                    <a:pt x="155" y="594"/>
                  </a:lnTo>
                  <a:lnTo>
                    <a:pt x="154" y="594"/>
                  </a:lnTo>
                  <a:lnTo>
                    <a:pt x="154" y="595"/>
                  </a:lnTo>
                  <a:lnTo>
                    <a:pt x="153" y="595"/>
                  </a:lnTo>
                  <a:lnTo>
                    <a:pt x="152" y="595"/>
                  </a:lnTo>
                  <a:lnTo>
                    <a:pt x="151" y="595"/>
                  </a:lnTo>
                  <a:lnTo>
                    <a:pt x="151" y="596"/>
                  </a:lnTo>
                  <a:lnTo>
                    <a:pt x="150" y="596"/>
                  </a:lnTo>
                  <a:lnTo>
                    <a:pt x="149" y="596"/>
                  </a:lnTo>
                  <a:lnTo>
                    <a:pt x="148" y="596"/>
                  </a:lnTo>
                  <a:lnTo>
                    <a:pt x="148" y="597"/>
                  </a:lnTo>
                  <a:lnTo>
                    <a:pt x="147" y="597"/>
                  </a:lnTo>
                  <a:lnTo>
                    <a:pt x="148" y="598"/>
                  </a:lnTo>
                  <a:lnTo>
                    <a:pt x="147" y="598"/>
                  </a:lnTo>
                  <a:lnTo>
                    <a:pt x="146" y="599"/>
                  </a:lnTo>
                  <a:lnTo>
                    <a:pt x="146" y="598"/>
                  </a:lnTo>
                  <a:lnTo>
                    <a:pt x="145" y="598"/>
                  </a:lnTo>
                  <a:lnTo>
                    <a:pt x="145" y="599"/>
                  </a:lnTo>
                  <a:lnTo>
                    <a:pt x="146" y="599"/>
                  </a:lnTo>
                  <a:lnTo>
                    <a:pt x="145" y="599"/>
                  </a:lnTo>
                  <a:lnTo>
                    <a:pt x="142" y="600"/>
                  </a:lnTo>
                  <a:lnTo>
                    <a:pt x="141" y="600"/>
                  </a:lnTo>
                  <a:lnTo>
                    <a:pt x="141" y="601"/>
                  </a:lnTo>
                  <a:lnTo>
                    <a:pt x="140" y="601"/>
                  </a:lnTo>
                  <a:lnTo>
                    <a:pt x="140" y="602"/>
                  </a:lnTo>
                  <a:lnTo>
                    <a:pt x="140" y="601"/>
                  </a:lnTo>
                  <a:lnTo>
                    <a:pt x="139" y="602"/>
                  </a:lnTo>
                  <a:lnTo>
                    <a:pt x="139" y="603"/>
                  </a:lnTo>
                  <a:lnTo>
                    <a:pt x="138" y="604"/>
                  </a:lnTo>
                  <a:lnTo>
                    <a:pt x="138" y="605"/>
                  </a:lnTo>
                  <a:lnTo>
                    <a:pt x="137" y="606"/>
                  </a:lnTo>
                  <a:lnTo>
                    <a:pt x="136" y="607"/>
                  </a:lnTo>
                  <a:lnTo>
                    <a:pt x="135" y="607"/>
                  </a:lnTo>
                  <a:lnTo>
                    <a:pt x="134" y="607"/>
                  </a:lnTo>
                  <a:lnTo>
                    <a:pt x="133" y="607"/>
                  </a:lnTo>
                  <a:lnTo>
                    <a:pt x="132" y="607"/>
                  </a:lnTo>
                  <a:lnTo>
                    <a:pt x="132" y="606"/>
                  </a:lnTo>
                  <a:lnTo>
                    <a:pt x="131" y="606"/>
                  </a:lnTo>
                  <a:lnTo>
                    <a:pt x="130" y="606"/>
                  </a:lnTo>
                  <a:lnTo>
                    <a:pt x="129" y="606"/>
                  </a:lnTo>
                  <a:lnTo>
                    <a:pt x="129" y="605"/>
                  </a:lnTo>
                  <a:lnTo>
                    <a:pt x="128" y="606"/>
                  </a:lnTo>
                  <a:lnTo>
                    <a:pt x="128" y="605"/>
                  </a:lnTo>
                  <a:lnTo>
                    <a:pt x="127" y="605"/>
                  </a:lnTo>
                  <a:lnTo>
                    <a:pt x="126" y="605"/>
                  </a:lnTo>
                  <a:lnTo>
                    <a:pt x="126" y="606"/>
                  </a:lnTo>
                  <a:lnTo>
                    <a:pt x="125" y="605"/>
                  </a:lnTo>
                  <a:lnTo>
                    <a:pt x="125" y="606"/>
                  </a:lnTo>
                  <a:lnTo>
                    <a:pt x="124" y="606"/>
                  </a:lnTo>
                  <a:lnTo>
                    <a:pt x="123" y="606"/>
                  </a:lnTo>
                  <a:lnTo>
                    <a:pt x="122" y="606"/>
                  </a:lnTo>
                  <a:lnTo>
                    <a:pt x="122" y="607"/>
                  </a:lnTo>
                  <a:lnTo>
                    <a:pt x="121" y="608"/>
                  </a:lnTo>
                  <a:lnTo>
                    <a:pt x="121" y="609"/>
                  </a:lnTo>
                  <a:lnTo>
                    <a:pt x="120" y="609"/>
                  </a:lnTo>
                  <a:lnTo>
                    <a:pt x="119" y="610"/>
                  </a:lnTo>
                  <a:lnTo>
                    <a:pt x="119" y="609"/>
                  </a:lnTo>
                  <a:lnTo>
                    <a:pt x="118" y="610"/>
                  </a:lnTo>
                  <a:lnTo>
                    <a:pt x="117" y="610"/>
                  </a:lnTo>
                  <a:lnTo>
                    <a:pt x="117" y="611"/>
                  </a:lnTo>
                  <a:lnTo>
                    <a:pt x="116" y="611"/>
                  </a:lnTo>
                  <a:lnTo>
                    <a:pt x="116" y="612"/>
                  </a:lnTo>
                  <a:lnTo>
                    <a:pt x="115" y="612"/>
                  </a:lnTo>
                  <a:lnTo>
                    <a:pt x="114" y="613"/>
                  </a:lnTo>
                  <a:lnTo>
                    <a:pt x="115" y="613"/>
                  </a:lnTo>
                  <a:lnTo>
                    <a:pt x="114" y="613"/>
                  </a:lnTo>
                  <a:lnTo>
                    <a:pt x="114" y="614"/>
                  </a:lnTo>
                  <a:lnTo>
                    <a:pt x="115" y="614"/>
                  </a:lnTo>
                  <a:lnTo>
                    <a:pt x="114" y="614"/>
                  </a:lnTo>
                  <a:lnTo>
                    <a:pt x="113" y="614"/>
                  </a:lnTo>
                  <a:lnTo>
                    <a:pt x="112" y="615"/>
                  </a:lnTo>
                  <a:lnTo>
                    <a:pt x="112" y="614"/>
                  </a:lnTo>
                  <a:lnTo>
                    <a:pt x="111" y="614"/>
                  </a:lnTo>
                  <a:lnTo>
                    <a:pt x="111" y="615"/>
                  </a:lnTo>
                  <a:lnTo>
                    <a:pt x="112" y="615"/>
                  </a:lnTo>
                  <a:lnTo>
                    <a:pt x="111" y="615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09" y="617"/>
                  </a:lnTo>
                  <a:lnTo>
                    <a:pt x="108" y="617"/>
                  </a:lnTo>
                  <a:lnTo>
                    <a:pt x="107" y="617"/>
                  </a:lnTo>
                  <a:lnTo>
                    <a:pt x="108" y="617"/>
                  </a:lnTo>
                  <a:lnTo>
                    <a:pt x="107" y="618"/>
                  </a:lnTo>
                  <a:lnTo>
                    <a:pt x="106" y="618"/>
                  </a:lnTo>
                  <a:lnTo>
                    <a:pt x="105" y="619"/>
                  </a:lnTo>
                  <a:lnTo>
                    <a:pt x="106" y="619"/>
                  </a:lnTo>
                  <a:lnTo>
                    <a:pt x="106" y="620"/>
                  </a:lnTo>
                  <a:lnTo>
                    <a:pt x="105" y="620"/>
                  </a:lnTo>
                  <a:lnTo>
                    <a:pt x="104" y="620"/>
                  </a:lnTo>
                  <a:lnTo>
                    <a:pt x="104" y="621"/>
                  </a:lnTo>
                  <a:lnTo>
                    <a:pt x="103" y="622"/>
                  </a:lnTo>
                  <a:lnTo>
                    <a:pt x="102" y="622"/>
                  </a:lnTo>
                  <a:lnTo>
                    <a:pt x="102" y="623"/>
                  </a:lnTo>
                  <a:lnTo>
                    <a:pt x="101" y="623"/>
                  </a:lnTo>
                  <a:lnTo>
                    <a:pt x="100" y="623"/>
                  </a:lnTo>
                  <a:lnTo>
                    <a:pt x="100" y="622"/>
                  </a:lnTo>
                  <a:lnTo>
                    <a:pt x="99" y="622"/>
                  </a:lnTo>
                  <a:lnTo>
                    <a:pt x="98" y="623"/>
                  </a:lnTo>
                  <a:lnTo>
                    <a:pt x="98" y="624"/>
                  </a:lnTo>
                  <a:lnTo>
                    <a:pt x="97" y="624"/>
                  </a:lnTo>
                  <a:lnTo>
                    <a:pt x="97" y="625"/>
                  </a:lnTo>
                  <a:lnTo>
                    <a:pt x="96" y="625"/>
                  </a:lnTo>
                  <a:lnTo>
                    <a:pt x="96" y="626"/>
                  </a:lnTo>
                  <a:lnTo>
                    <a:pt x="96" y="625"/>
                  </a:lnTo>
                  <a:lnTo>
                    <a:pt x="95" y="625"/>
                  </a:lnTo>
                  <a:lnTo>
                    <a:pt x="94" y="625"/>
                  </a:lnTo>
                  <a:lnTo>
                    <a:pt x="94" y="626"/>
                  </a:lnTo>
                  <a:lnTo>
                    <a:pt x="93" y="626"/>
                  </a:lnTo>
                  <a:lnTo>
                    <a:pt x="93" y="625"/>
                  </a:lnTo>
                  <a:lnTo>
                    <a:pt x="92" y="625"/>
                  </a:lnTo>
                  <a:lnTo>
                    <a:pt x="91" y="625"/>
                  </a:lnTo>
                  <a:lnTo>
                    <a:pt x="90" y="625"/>
                  </a:lnTo>
                  <a:lnTo>
                    <a:pt x="90" y="624"/>
                  </a:lnTo>
                  <a:lnTo>
                    <a:pt x="89" y="624"/>
                  </a:lnTo>
                  <a:lnTo>
                    <a:pt x="89" y="623"/>
                  </a:lnTo>
                  <a:lnTo>
                    <a:pt x="88" y="623"/>
                  </a:lnTo>
                  <a:lnTo>
                    <a:pt x="87" y="623"/>
                  </a:lnTo>
                  <a:lnTo>
                    <a:pt x="87" y="624"/>
                  </a:lnTo>
                  <a:lnTo>
                    <a:pt x="86" y="624"/>
                  </a:lnTo>
                  <a:lnTo>
                    <a:pt x="85" y="624"/>
                  </a:lnTo>
                  <a:lnTo>
                    <a:pt x="85" y="625"/>
                  </a:lnTo>
                  <a:lnTo>
                    <a:pt x="84" y="626"/>
                  </a:lnTo>
                  <a:lnTo>
                    <a:pt x="83" y="626"/>
                  </a:lnTo>
                  <a:lnTo>
                    <a:pt x="83" y="627"/>
                  </a:lnTo>
                  <a:lnTo>
                    <a:pt x="82" y="627"/>
                  </a:lnTo>
                  <a:lnTo>
                    <a:pt x="82" y="628"/>
                  </a:lnTo>
                  <a:lnTo>
                    <a:pt x="81" y="628"/>
                  </a:lnTo>
                  <a:lnTo>
                    <a:pt x="81" y="629"/>
                  </a:lnTo>
                  <a:lnTo>
                    <a:pt x="80" y="629"/>
                  </a:lnTo>
                  <a:lnTo>
                    <a:pt x="80" y="631"/>
                  </a:lnTo>
                  <a:lnTo>
                    <a:pt x="79" y="631"/>
                  </a:lnTo>
                  <a:lnTo>
                    <a:pt x="78" y="631"/>
                  </a:lnTo>
                  <a:lnTo>
                    <a:pt x="78" y="632"/>
                  </a:lnTo>
                  <a:lnTo>
                    <a:pt x="77" y="632"/>
                  </a:lnTo>
                  <a:lnTo>
                    <a:pt x="77" y="631"/>
                  </a:lnTo>
                  <a:lnTo>
                    <a:pt x="77" y="632"/>
                  </a:lnTo>
                  <a:lnTo>
                    <a:pt x="76" y="632"/>
                  </a:lnTo>
                  <a:lnTo>
                    <a:pt x="76" y="631"/>
                  </a:lnTo>
                  <a:lnTo>
                    <a:pt x="76" y="632"/>
                  </a:lnTo>
                  <a:lnTo>
                    <a:pt x="76" y="631"/>
                  </a:lnTo>
                  <a:lnTo>
                    <a:pt x="76" y="632"/>
                  </a:lnTo>
                  <a:lnTo>
                    <a:pt x="76" y="631"/>
                  </a:lnTo>
                  <a:lnTo>
                    <a:pt x="76" y="632"/>
                  </a:lnTo>
                  <a:lnTo>
                    <a:pt x="75" y="632"/>
                  </a:lnTo>
                  <a:lnTo>
                    <a:pt x="75" y="633"/>
                  </a:lnTo>
                  <a:lnTo>
                    <a:pt x="75" y="634"/>
                  </a:lnTo>
                  <a:lnTo>
                    <a:pt x="75" y="635"/>
                  </a:lnTo>
                  <a:lnTo>
                    <a:pt x="74" y="635"/>
                  </a:lnTo>
                  <a:lnTo>
                    <a:pt x="74" y="637"/>
                  </a:lnTo>
                  <a:lnTo>
                    <a:pt x="73" y="637"/>
                  </a:lnTo>
                  <a:lnTo>
                    <a:pt x="73" y="638"/>
                  </a:lnTo>
                  <a:lnTo>
                    <a:pt x="72" y="638"/>
                  </a:lnTo>
                  <a:lnTo>
                    <a:pt x="71" y="638"/>
                  </a:lnTo>
                  <a:lnTo>
                    <a:pt x="71" y="639"/>
                  </a:lnTo>
                  <a:lnTo>
                    <a:pt x="70" y="638"/>
                  </a:lnTo>
                  <a:lnTo>
                    <a:pt x="69" y="638"/>
                  </a:lnTo>
                  <a:lnTo>
                    <a:pt x="69" y="639"/>
                  </a:lnTo>
                  <a:lnTo>
                    <a:pt x="69" y="638"/>
                  </a:lnTo>
                  <a:lnTo>
                    <a:pt x="68" y="638"/>
                  </a:lnTo>
                  <a:lnTo>
                    <a:pt x="68" y="639"/>
                  </a:lnTo>
                  <a:lnTo>
                    <a:pt x="69" y="639"/>
                  </a:lnTo>
                  <a:lnTo>
                    <a:pt x="68" y="640"/>
                  </a:lnTo>
                  <a:lnTo>
                    <a:pt x="68" y="639"/>
                  </a:lnTo>
                  <a:lnTo>
                    <a:pt x="68" y="640"/>
                  </a:lnTo>
                  <a:lnTo>
                    <a:pt x="67" y="640"/>
                  </a:lnTo>
                  <a:lnTo>
                    <a:pt x="67" y="641"/>
                  </a:lnTo>
                  <a:lnTo>
                    <a:pt x="66" y="641"/>
                  </a:lnTo>
                  <a:lnTo>
                    <a:pt x="65" y="641"/>
                  </a:lnTo>
                  <a:lnTo>
                    <a:pt x="64" y="641"/>
                  </a:lnTo>
                  <a:lnTo>
                    <a:pt x="64" y="640"/>
                  </a:lnTo>
                  <a:lnTo>
                    <a:pt x="63" y="641"/>
                  </a:lnTo>
                  <a:lnTo>
                    <a:pt x="63" y="640"/>
                  </a:lnTo>
                  <a:lnTo>
                    <a:pt x="63" y="641"/>
                  </a:lnTo>
                  <a:lnTo>
                    <a:pt x="63" y="640"/>
                  </a:lnTo>
                  <a:lnTo>
                    <a:pt x="62" y="640"/>
                  </a:lnTo>
                  <a:lnTo>
                    <a:pt x="61" y="640"/>
                  </a:lnTo>
                  <a:lnTo>
                    <a:pt x="60" y="640"/>
                  </a:lnTo>
                  <a:lnTo>
                    <a:pt x="59" y="640"/>
                  </a:lnTo>
                  <a:lnTo>
                    <a:pt x="58" y="640"/>
                  </a:lnTo>
                  <a:lnTo>
                    <a:pt x="57" y="640"/>
                  </a:lnTo>
                  <a:lnTo>
                    <a:pt x="57" y="641"/>
                  </a:lnTo>
                  <a:lnTo>
                    <a:pt x="56" y="641"/>
                  </a:lnTo>
                  <a:lnTo>
                    <a:pt x="57" y="641"/>
                  </a:lnTo>
                  <a:lnTo>
                    <a:pt x="56" y="642"/>
                  </a:lnTo>
                  <a:lnTo>
                    <a:pt x="55" y="643"/>
                  </a:lnTo>
                  <a:lnTo>
                    <a:pt x="55" y="642"/>
                  </a:lnTo>
                  <a:lnTo>
                    <a:pt x="54" y="643"/>
                  </a:lnTo>
                  <a:lnTo>
                    <a:pt x="54" y="642"/>
                  </a:lnTo>
                  <a:lnTo>
                    <a:pt x="54" y="643"/>
                  </a:lnTo>
                  <a:lnTo>
                    <a:pt x="54" y="642"/>
                  </a:lnTo>
                  <a:lnTo>
                    <a:pt x="54" y="643"/>
                  </a:lnTo>
                  <a:lnTo>
                    <a:pt x="53" y="643"/>
                  </a:lnTo>
                  <a:lnTo>
                    <a:pt x="53" y="644"/>
                  </a:lnTo>
                  <a:lnTo>
                    <a:pt x="52" y="644"/>
                  </a:lnTo>
                  <a:lnTo>
                    <a:pt x="50" y="643"/>
                  </a:lnTo>
                  <a:lnTo>
                    <a:pt x="50" y="642"/>
                  </a:lnTo>
                  <a:lnTo>
                    <a:pt x="49" y="642"/>
                  </a:lnTo>
                  <a:lnTo>
                    <a:pt x="49" y="641"/>
                  </a:lnTo>
                  <a:lnTo>
                    <a:pt x="48" y="641"/>
                  </a:lnTo>
                  <a:lnTo>
                    <a:pt x="47" y="641"/>
                  </a:lnTo>
                  <a:lnTo>
                    <a:pt x="46" y="641"/>
                  </a:lnTo>
                  <a:lnTo>
                    <a:pt x="45" y="641"/>
                  </a:lnTo>
                  <a:lnTo>
                    <a:pt x="44" y="641"/>
                  </a:lnTo>
                  <a:lnTo>
                    <a:pt x="44" y="642"/>
                  </a:lnTo>
                  <a:lnTo>
                    <a:pt x="43" y="642"/>
                  </a:lnTo>
                  <a:lnTo>
                    <a:pt x="42" y="643"/>
                  </a:lnTo>
                  <a:lnTo>
                    <a:pt x="42" y="644"/>
                  </a:lnTo>
                  <a:lnTo>
                    <a:pt x="42" y="645"/>
                  </a:lnTo>
                  <a:lnTo>
                    <a:pt x="41" y="645"/>
                  </a:lnTo>
                  <a:lnTo>
                    <a:pt x="42" y="645"/>
                  </a:lnTo>
                  <a:lnTo>
                    <a:pt x="41" y="645"/>
                  </a:lnTo>
                  <a:lnTo>
                    <a:pt x="41" y="646"/>
                  </a:lnTo>
                  <a:lnTo>
                    <a:pt x="41" y="647"/>
                  </a:lnTo>
                  <a:lnTo>
                    <a:pt x="40" y="647"/>
                  </a:lnTo>
                  <a:lnTo>
                    <a:pt x="39" y="647"/>
                  </a:lnTo>
                  <a:lnTo>
                    <a:pt x="38" y="647"/>
                  </a:lnTo>
                  <a:lnTo>
                    <a:pt x="37" y="647"/>
                  </a:lnTo>
                  <a:lnTo>
                    <a:pt x="36" y="647"/>
                  </a:lnTo>
                  <a:lnTo>
                    <a:pt x="36" y="648"/>
                  </a:lnTo>
                  <a:lnTo>
                    <a:pt x="35" y="649"/>
                  </a:lnTo>
                  <a:lnTo>
                    <a:pt x="35" y="650"/>
                  </a:lnTo>
                  <a:lnTo>
                    <a:pt x="35" y="651"/>
                  </a:lnTo>
                  <a:lnTo>
                    <a:pt x="34" y="651"/>
                  </a:lnTo>
                  <a:lnTo>
                    <a:pt x="33" y="652"/>
                  </a:lnTo>
                  <a:lnTo>
                    <a:pt x="34" y="652"/>
                  </a:lnTo>
                  <a:lnTo>
                    <a:pt x="33" y="652"/>
                  </a:lnTo>
                  <a:lnTo>
                    <a:pt x="33" y="653"/>
                  </a:lnTo>
                  <a:lnTo>
                    <a:pt x="33" y="654"/>
                  </a:lnTo>
                  <a:lnTo>
                    <a:pt x="32" y="653"/>
                  </a:lnTo>
                  <a:lnTo>
                    <a:pt x="31" y="654"/>
                  </a:lnTo>
                  <a:lnTo>
                    <a:pt x="30" y="653"/>
                  </a:lnTo>
                  <a:lnTo>
                    <a:pt x="30" y="652"/>
                  </a:lnTo>
                  <a:lnTo>
                    <a:pt x="29" y="652"/>
                  </a:lnTo>
                  <a:lnTo>
                    <a:pt x="29" y="651"/>
                  </a:lnTo>
                  <a:lnTo>
                    <a:pt x="29" y="650"/>
                  </a:lnTo>
                  <a:lnTo>
                    <a:pt x="29" y="648"/>
                  </a:lnTo>
                  <a:lnTo>
                    <a:pt x="28" y="647"/>
                  </a:lnTo>
                  <a:lnTo>
                    <a:pt x="27" y="647"/>
                  </a:lnTo>
                  <a:lnTo>
                    <a:pt x="27" y="646"/>
                  </a:lnTo>
                  <a:lnTo>
                    <a:pt x="27" y="645"/>
                  </a:lnTo>
                  <a:lnTo>
                    <a:pt x="29" y="646"/>
                  </a:lnTo>
                  <a:lnTo>
                    <a:pt x="30" y="645"/>
                  </a:lnTo>
                  <a:lnTo>
                    <a:pt x="31" y="645"/>
                  </a:lnTo>
                  <a:lnTo>
                    <a:pt x="31" y="644"/>
                  </a:lnTo>
                  <a:lnTo>
                    <a:pt x="32" y="644"/>
                  </a:lnTo>
                  <a:lnTo>
                    <a:pt x="33" y="644"/>
                  </a:lnTo>
                  <a:lnTo>
                    <a:pt x="34" y="644"/>
                  </a:lnTo>
                  <a:lnTo>
                    <a:pt x="34" y="643"/>
                  </a:lnTo>
                  <a:lnTo>
                    <a:pt x="35" y="642"/>
                  </a:lnTo>
                  <a:lnTo>
                    <a:pt x="35" y="641"/>
                  </a:lnTo>
                  <a:lnTo>
                    <a:pt x="34" y="640"/>
                  </a:lnTo>
                  <a:lnTo>
                    <a:pt x="35" y="638"/>
                  </a:lnTo>
                  <a:lnTo>
                    <a:pt x="36" y="638"/>
                  </a:lnTo>
                  <a:lnTo>
                    <a:pt x="37" y="638"/>
                  </a:lnTo>
                  <a:lnTo>
                    <a:pt x="37" y="637"/>
                  </a:lnTo>
                  <a:lnTo>
                    <a:pt x="38" y="636"/>
                  </a:lnTo>
                  <a:lnTo>
                    <a:pt x="38" y="635"/>
                  </a:lnTo>
                  <a:lnTo>
                    <a:pt x="38" y="634"/>
                  </a:lnTo>
                  <a:lnTo>
                    <a:pt x="39" y="634"/>
                  </a:lnTo>
                  <a:lnTo>
                    <a:pt x="41" y="632"/>
                  </a:lnTo>
                  <a:lnTo>
                    <a:pt x="42" y="631"/>
                  </a:lnTo>
                  <a:lnTo>
                    <a:pt x="43" y="630"/>
                  </a:lnTo>
                  <a:lnTo>
                    <a:pt x="43" y="629"/>
                  </a:lnTo>
                  <a:lnTo>
                    <a:pt x="43" y="627"/>
                  </a:lnTo>
                  <a:lnTo>
                    <a:pt x="43" y="626"/>
                  </a:lnTo>
                  <a:lnTo>
                    <a:pt x="44" y="626"/>
                  </a:lnTo>
                  <a:lnTo>
                    <a:pt x="44" y="624"/>
                  </a:lnTo>
                  <a:lnTo>
                    <a:pt x="44" y="623"/>
                  </a:lnTo>
                  <a:lnTo>
                    <a:pt x="44" y="621"/>
                  </a:lnTo>
                  <a:lnTo>
                    <a:pt x="43" y="621"/>
                  </a:lnTo>
                  <a:lnTo>
                    <a:pt x="42" y="620"/>
                  </a:lnTo>
                  <a:lnTo>
                    <a:pt x="42" y="619"/>
                  </a:lnTo>
                  <a:lnTo>
                    <a:pt x="41" y="618"/>
                  </a:lnTo>
                  <a:lnTo>
                    <a:pt x="40" y="618"/>
                  </a:lnTo>
                  <a:lnTo>
                    <a:pt x="41" y="616"/>
                  </a:lnTo>
                  <a:lnTo>
                    <a:pt x="40" y="615"/>
                  </a:lnTo>
                  <a:lnTo>
                    <a:pt x="40" y="614"/>
                  </a:lnTo>
                  <a:lnTo>
                    <a:pt x="39" y="614"/>
                  </a:lnTo>
                  <a:lnTo>
                    <a:pt x="38" y="613"/>
                  </a:lnTo>
                  <a:lnTo>
                    <a:pt x="38" y="612"/>
                  </a:lnTo>
                  <a:lnTo>
                    <a:pt x="38" y="611"/>
                  </a:lnTo>
                  <a:lnTo>
                    <a:pt x="37" y="609"/>
                  </a:lnTo>
                  <a:lnTo>
                    <a:pt x="36" y="608"/>
                  </a:lnTo>
                  <a:lnTo>
                    <a:pt x="37" y="608"/>
                  </a:lnTo>
                  <a:lnTo>
                    <a:pt x="36" y="608"/>
                  </a:lnTo>
                  <a:lnTo>
                    <a:pt x="37" y="608"/>
                  </a:lnTo>
                  <a:lnTo>
                    <a:pt x="38" y="607"/>
                  </a:lnTo>
                  <a:lnTo>
                    <a:pt x="39" y="607"/>
                  </a:lnTo>
                  <a:lnTo>
                    <a:pt x="39" y="606"/>
                  </a:lnTo>
                  <a:lnTo>
                    <a:pt x="40" y="606"/>
                  </a:lnTo>
                  <a:lnTo>
                    <a:pt x="40" y="605"/>
                  </a:lnTo>
                  <a:lnTo>
                    <a:pt x="41" y="604"/>
                  </a:lnTo>
                  <a:lnTo>
                    <a:pt x="41" y="603"/>
                  </a:lnTo>
                  <a:lnTo>
                    <a:pt x="41" y="602"/>
                  </a:lnTo>
                  <a:lnTo>
                    <a:pt x="41" y="601"/>
                  </a:lnTo>
                  <a:lnTo>
                    <a:pt x="42" y="600"/>
                  </a:lnTo>
                  <a:lnTo>
                    <a:pt x="41" y="600"/>
                  </a:lnTo>
                  <a:lnTo>
                    <a:pt x="42" y="599"/>
                  </a:lnTo>
                  <a:lnTo>
                    <a:pt x="42" y="598"/>
                  </a:lnTo>
                  <a:lnTo>
                    <a:pt x="41" y="598"/>
                  </a:lnTo>
                  <a:lnTo>
                    <a:pt x="41" y="597"/>
                  </a:lnTo>
                  <a:lnTo>
                    <a:pt x="42" y="597"/>
                  </a:lnTo>
                  <a:lnTo>
                    <a:pt x="42" y="596"/>
                  </a:lnTo>
                  <a:lnTo>
                    <a:pt x="42" y="595"/>
                  </a:lnTo>
                  <a:lnTo>
                    <a:pt x="42" y="594"/>
                  </a:lnTo>
                  <a:lnTo>
                    <a:pt x="40" y="593"/>
                  </a:lnTo>
                  <a:lnTo>
                    <a:pt x="40" y="592"/>
                  </a:lnTo>
                  <a:lnTo>
                    <a:pt x="41" y="591"/>
                  </a:lnTo>
                  <a:lnTo>
                    <a:pt x="40" y="590"/>
                  </a:lnTo>
                  <a:lnTo>
                    <a:pt x="41" y="590"/>
                  </a:lnTo>
                  <a:lnTo>
                    <a:pt x="42" y="590"/>
                  </a:lnTo>
                  <a:lnTo>
                    <a:pt x="43" y="590"/>
                  </a:lnTo>
                  <a:lnTo>
                    <a:pt x="44" y="590"/>
                  </a:lnTo>
                  <a:lnTo>
                    <a:pt x="44" y="589"/>
                  </a:lnTo>
                  <a:lnTo>
                    <a:pt x="44" y="588"/>
                  </a:lnTo>
                  <a:lnTo>
                    <a:pt x="44" y="587"/>
                  </a:lnTo>
                  <a:lnTo>
                    <a:pt x="45" y="587"/>
                  </a:lnTo>
                  <a:lnTo>
                    <a:pt x="45" y="586"/>
                  </a:lnTo>
                  <a:lnTo>
                    <a:pt x="45" y="585"/>
                  </a:lnTo>
                  <a:lnTo>
                    <a:pt x="44" y="584"/>
                  </a:lnTo>
                  <a:lnTo>
                    <a:pt x="43" y="584"/>
                  </a:lnTo>
                  <a:lnTo>
                    <a:pt x="43" y="583"/>
                  </a:lnTo>
                  <a:lnTo>
                    <a:pt x="44" y="583"/>
                  </a:lnTo>
                  <a:lnTo>
                    <a:pt x="45" y="583"/>
                  </a:lnTo>
                  <a:lnTo>
                    <a:pt x="45" y="581"/>
                  </a:lnTo>
                  <a:lnTo>
                    <a:pt x="45" y="580"/>
                  </a:lnTo>
                  <a:lnTo>
                    <a:pt x="44" y="580"/>
                  </a:lnTo>
                  <a:lnTo>
                    <a:pt x="45" y="580"/>
                  </a:lnTo>
                  <a:lnTo>
                    <a:pt x="45" y="579"/>
                  </a:lnTo>
                  <a:lnTo>
                    <a:pt x="44" y="579"/>
                  </a:lnTo>
                  <a:lnTo>
                    <a:pt x="45" y="579"/>
                  </a:lnTo>
                  <a:lnTo>
                    <a:pt x="44" y="578"/>
                  </a:lnTo>
                  <a:lnTo>
                    <a:pt x="44" y="577"/>
                  </a:lnTo>
                  <a:lnTo>
                    <a:pt x="45" y="577"/>
                  </a:lnTo>
                  <a:lnTo>
                    <a:pt x="45" y="578"/>
                  </a:lnTo>
                  <a:lnTo>
                    <a:pt x="46" y="578"/>
                  </a:lnTo>
                  <a:lnTo>
                    <a:pt x="46" y="577"/>
                  </a:lnTo>
                  <a:lnTo>
                    <a:pt x="46" y="576"/>
                  </a:lnTo>
                  <a:lnTo>
                    <a:pt x="45" y="576"/>
                  </a:lnTo>
                  <a:lnTo>
                    <a:pt x="44" y="575"/>
                  </a:lnTo>
                  <a:lnTo>
                    <a:pt x="44" y="574"/>
                  </a:lnTo>
                  <a:lnTo>
                    <a:pt x="44" y="573"/>
                  </a:lnTo>
                  <a:lnTo>
                    <a:pt x="45" y="573"/>
                  </a:lnTo>
                  <a:lnTo>
                    <a:pt x="44" y="572"/>
                  </a:lnTo>
                  <a:lnTo>
                    <a:pt x="44" y="571"/>
                  </a:lnTo>
                  <a:lnTo>
                    <a:pt x="43" y="571"/>
                  </a:lnTo>
                  <a:lnTo>
                    <a:pt x="43" y="570"/>
                  </a:lnTo>
                  <a:lnTo>
                    <a:pt x="43" y="569"/>
                  </a:lnTo>
                  <a:lnTo>
                    <a:pt x="43" y="568"/>
                  </a:lnTo>
                  <a:lnTo>
                    <a:pt x="44" y="568"/>
                  </a:lnTo>
                  <a:lnTo>
                    <a:pt x="44" y="566"/>
                  </a:lnTo>
                  <a:lnTo>
                    <a:pt x="44" y="565"/>
                  </a:lnTo>
                  <a:lnTo>
                    <a:pt x="43" y="565"/>
                  </a:lnTo>
                  <a:lnTo>
                    <a:pt x="43" y="564"/>
                  </a:lnTo>
                  <a:lnTo>
                    <a:pt x="43" y="563"/>
                  </a:lnTo>
                  <a:lnTo>
                    <a:pt x="44" y="563"/>
                  </a:lnTo>
                  <a:lnTo>
                    <a:pt x="44" y="565"/>
                  </a:lnTo>
                  <a:lnTo>
                    <a:pt x="45" y="566"/>
                  </a:lnTo>
                  <a:lnTo>
                    <a:pt x="46" y="566"/>
                  </a:lnTo>
                  <a:lnTo>
                    <a:pt x="47" y="566"/>
                  </a:lnTo>
                  <a:lnTo>
                    <a:pt x="49" y="566"/>
                  </a:lnTo>
                  <a:lnTo>
                    <a:pt x="50" y="565"/>
                  </a:lnTo>
                  <a:lnTo>
                    <a:pt x="51" y="565"/>
                  </a:lnTo>
                  <a:lnTo>
                    <a:pt x="52" y="564"/>
                  </a:lnTo>
                  <a:lnTo>
                    <a:pt x="52" y="563"/>
                  </a:lnTo>
                  <a:lnTo>
                    <a:pt x="52" y="561"/>
                  </a:lnTo>
                  <a:lnTo>
                    <a:pt x="53" y="561"/>
                  </a:lnTo>
                  <a:lnTo>
                    <a:pt x="54" y="560"/>
                  </a:lnTo>
                  <a:lnTo>
                    <a:pt x="55" y="559"/>
                  </a:lnTo>
                  <a:lnTo>
                    <a:pt x="55" y="558"/>
                  </a:lnTo>
                  <a:lnTo>
                    <a:pt x="54" y="558"/>
                  </a:lnTo>
                  <a:lnTo>
                    <a:pt x="52" y="558"/>
                  </a:lnTo>
                  <a:lnTo>
                    <a:pt x="51" y="557"/>
                  </a:lnTo>
                  <a:lnTo>
                    <a:pt x="51" y="556"/>
                  </a:lnTo>
                  <a:lnTo>
                    <a:pt x="51" y="555"/>
                  </a:lnTo>
                  <a:lnTo>
                    <a:pt x="50" y="555"/>
                  </a:lnTo>
                  <a:lnTo>
                    <a:pt x="50" y="554"/>
                  </a:lnTo>
                  <a:lnTo>
                    <a:pt x="50" y="553"/>
                  </a:lnTo>
                  <a:lnTo>
                    <a:pt x="49" y="552"/>
                  </a:lnTo>
                  <a:lnTo>
                    <a:pt x="50" y="551"/>
                  </a:lnTo>
                  <a:lnTo>
                    <a:pt x="49" y="551"/>
                  </a:lnTo>
                  <a:lnTo>
                    <a:pt x="49" y="550"/>
                  </a:lnTo>
                  <a:lnTo>
                    <a:pt x="48" y="549"/>
                  </a:lnTo>
                  <a:lnTo>
                    <a:pt x="46" y="550"/>
                  </a:lnTo>
                  <a:lnTo>
                    <a:pt x="46" y="549"/>
                  </a:lnTo>
                  <a:lnTo>
                    <a:pt x="47" y="548"/>
                  </a:lnTo>
                  <a:lnTo>
                    <a:pt x="46" y="548"/>
                  </a:lnTo>
                  <a:lnTo>
                    <a:pt x="46" y="547"/>
                  </a:lnTo>
                  <a:lnTo>
                    <a:pt x="45" y="547"/>
                  </a:lnTo>
                  <a:lnTo>
                    <a:pt x="44" y="547"/>
                  </a:lnTo>
                  <a:lnTo>
                    <a:pt x="43" y="547"/>
                  </a:lnTo>
                  <a:lnTo>
                    <a:pt x="43" y="546"/>
                  </a:lnTo>
                  <a:lnTo>
                    <a:pt x="42" y="546"/>
                  </a:lnTo>
                  <a:lnTo>
                    <a:pt x="41" y="546"/>
                  </a:lnTo>
                  <a:lnTo>
                    <a:pt x="40" y="545"/>
                  </a:lnTo>
                  <a:lnTo>
                    <a:pt x="40" y="544"/>
                  </a:lnTo>
                  <a:lnTo>
                    <a:pt x="40" y="543"/>
                  </a:lnTo>
                  <a:lnTo>
                    <a:pt x="41" y="542"/>
                  </a:lnTo>
                  <a:lnTo>
                    <a:pt x="41" y="541"/>
                  </a:lnTo>
                  <a:lnTo>
                    <a:pt x="40" y="540"/>
                  </a:lnTo>
                  <a:lnTo>
                    <a:pt x="38" y="540"/>
                  </a:lnTo>
                  <a:lnTo>
                    <a:pt x="37" y="541"/>
                  </a:lnTo>
                  <a:lnTo>
                    <a:pt x="36" y="541"/>
                  </a:lnTo>
                  <a:lnTo>
                    <a:pt x="36" y="540"/>
                  </a:lnTo>
                  <a:lnTo>
                    <a:pt x="35" y="539"/>
                  </a:lnTo>
                  <a:lnTo>
                    <a:pt x="34" y="539"/>
                  </a:lnTo>
                  <a:lnTo>
                    <a:pt x="35" y="538"/>
                  </a:lnTo>
                  <a:lnTo>
                    <a:pt x="35" y="537"/>
                  </a:lnTo>
                  <a:lnTo>
                    <a:pt x="34" y="536"/>
                  </a:lnTo>
                  <a:lnTo>
                    <a:pt x="33" y="536"/>
                  </a:lnTo>
                  <a:lnTo>
                    <a:pt x="33" y="535"/>
                  </a:lnTo>
                  <a:lnTo>
                    <a:pt x="32" y="535"/>
                  </a:lnTo>
                  <a:lnTo>
                    <a:pt x="31" y="536"/>
                  </a:lnTo>
                  <a:lnTo>
                    <a:pt x="28" y="534"/>
                  </a:lnTo>
                  <a:lnTo>
                    <a:pt x="27" y="534"/>
                  </a:lnTo>
                  <a:lnTo>
                    <a:pt x="26" y="534"/>
                  </a:lnTo>
                  <a:lnTo>
                    <a:pt x="26" y="533"/>
                  </a:lnTo>
                  <a:lnTo>
                    <a:pt x="27" y="532"/>
                  </a:lnTo>
                  <a:lnTo>
                    <a:pt x="26" y="531"/>
                  </a:lnTo>
                  <a:lnTo>
                    <a:pt x="24" y="531"/>
                  </a:lnTo>
                  <a:lnTo>
                    <a:pt x="23" y="530"/>
                  </a:lnTo>
                  <a:lnTo>
                    <a:pt x="21" y="529"/>
                  </a:lnTo>
                  <a:lnTo>
                    <a:pt x="20" y="529"/>
                  </a:lnTo>
                  <a:lnTo>
                    <a:pt x="20" y="528"/>
                  </a:lnTo>
                  <a:lnTo>
                    <a:pt x="20" y="527"/>
                  </a:lnTo>
                  <a:lnTo>
                    <a:pt x="21" y="527"/>
                  </a:lnTo>
                  <a:lnTo>
                    <a:pt x="22" y="528"/>
                  </a:lnTo>
                  <a:lnTo>
                    <a:pt x="23" y="527"/>
                  </a:lnTo>
                  <a:lnTo>
                    <a:pt x="23" y="526"/>
                  </a:lnTo>
                  <a:lnTo>
                    <a:pt x="24" y="526"/>
                  </a:lnTo>
                  <a:lnTo>
                    <a:pt x="24" y="525"/>
                  </a:lnTo>
                  <a:lnTo>
                    <a:pt x="24" y="524"/>
                  </a:lnTo>
                  <a:lnTo>
                    <a:pt x="23" y="524"/>
                  </a:lnTo>
                  <a:lnTo>
                    <a:pt x="22" y="524"/>
                  </a:lnTo>
                  <a:lnTo>
                    <a:pt x="23" y="523"/>
                  </a:lnTo>
                  <a:lnTo>
                    <a:pt x="24" y="523"/>
                  </a:lnTo>
                  <a:lnTo>
                    <a:pt x="25" y="521"/>
                  </a:lnTo>
                  <a:lnTo>
                    <a:pt x="26" y="520"/>
                  </a:lnTo>
                  <a:lnTo>
                    <a:pt x="25" y="519"/>
                  </a:lnTo>
                  <a:lnTo>
                    <a:pt x="25" y="518"/>
                  </a:lnTo>
                  <a:lnTo>
                    <a:pt x="25" y="516"/>
                  </a:lnTo>
                  <a:lnTo>
                    <a:pt x="25" y="515"/>
                  </a:lnTo>
                  <a:lnTo>
                    <a:pt x="24" y="515"/>
                  </a:lnTo>
                  <a:lnTo>
                    <a:pt x="22" y="513"/>
                  </a:lnTo>
                  <a:lnTo>
                    <a:pt x="21" y="512"/>
                  </a:lnTo>
                  <a:lnTo>
                    <a:pt x="21" y="511"/>
                  </a:lnTo>
                  <a:lnTo>
                    <a:pt x="21" y="510"/>
                  </a:lnTo>
                  <a:lnTo>
                    <a:pt x="21" y="508"/>
                  </a:lnTo>
                  <a:lnTo>
                    <a:pt x="22" y="506"/>
                  </a:lnTo>
                  <a:lnTo>
                    <a:pt x="23" y="505"/>
                  </a:lnTo>
                  <a:lnTo>
                    <a:pt x="24" y="504"/>
                  </a:lnTo>
                  <a:lnTo>
                    <a:pt x="24" y="503"/>
                  </a:lnTo>
                  <a:lnTo>
                    <a:pt x="25" y="502"/>
                  </a:lnTo>
                  <a:lnTo>
                    <a:pt x="24" y="501"/>
                  </a:lnTo>
                  <a:lnTo>
                    <a:pt x="24" y="500"/>
                  </a:lnTo>
                  <a:lnTo>
                    <a:pt x="23" y="500"/>
                  </a:lnTo>
                  <a:lnTo>
                    <a:pt x="21" y="500"/>
                  </a:lnTo>
                  <a:lnTo>
                    <a:pt x="21" y="499"/>
                  </a:lnTo>
                  <a:lnTo>
                    <a:pt x="22" y="498"/>
                  </a:lnTo>
                  <a:lnTo>
                    <a:pt x="22" y="497"/>
                  </a:lnTo>
                  <a:lnTo>
                    <a:pt x="21" y="497"/>
                  </a:lnTo>
                  <a:lnTo>
                    <a:pt x="20" y="496"/>
                  </a:lnTo>
                  <a:lnTo>
                    <a:pt x="21" y="495"/>
                  </a:lnTo>
                  <a:lnTo>
                    <a:pt x="22" y="495"/>
                  </a:lnTo>
                  <a:lnTo>
                    <a:pt x="23" y="495"/>
                  </a:lnTo>
                  <a:lnTo>
                    <a:pt x="25" y="494"/>
                  </a:lnTo>
                  <a:lnTo>
                    <a:pt x="26" y="494"/>
                  </a:lnTo>
                  <a:lnTo>
                    <a:pt x="26" y="493"/>
                  </a:lnTo>
                  <a:lnTo>
                    <a:pt x="25" y="492"/>
                  </a:lnTo>
                  <a:lnTo>
                    <a:pt x="25" y="491"/>
                  </a:lnTo>
                  <a:lnTo>
                    <a:pt x="24" y="491"/>
                  </a:lnTo>
                  <a:lnTo>
                    <a:pt x="23" y="491"/>
                  </a:lnTo>
                  <a:lnTo>
                    <a:pt x="22" y="490"/>
                  </a:lnTo>
                  <a:lnTo>
                    <a:pt x="24" y="489"/>
                  </a:lnTo>
                  <a:lnTo>
                    <a:pt x="25" y="488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6"/>
                  </a:lnTo>
                  <a:lnTo>
                    <a:pt x="23" y="485"/>
                  </a:lnTo>
                  <a:lnTo>
                    <a:pt x="24" y="484"/>
                  </a:lnTo>
                  <a:lnTo>
                    <a:pt x="24" y="483"/>
                  </a:lnTo>
                  <a:lnTo>
                    <a:pt x="25" y="483"/>
                  </a:lnTo>
                  <a:lnTo>
                    <a:pt x="25" y="482"/>
                  </a:lnTo>
                  <a:lnTo>
                    <a:pt x="27" y="480"/>
                  </a:lnTo>
                  <a:lnTo>
                    <a:pt x="28" y="480"/>
                  </a:lnTo>
                  <a:lnTo>
                    <a:pt x="28" y="479"/>
                  </a:lnTo>
                  <a:lnTo>
                    <a:pt x="30" y="478"/>
                  </a:lnTo>
                  <a:lnTo>
                    <a:pt x="31" y="478"/>
                  </a:lnTo>
                  <a:lnTo>
                    <a:pt x="32" y="477"/>
                  </a:lnTo>
                  <a:lnTo>
                    <a:pt x="33" y="476"/>
                  </a:lnTo>
                  <a:lnTo>
                    <a:pt x="34" y="476"/>
                  </a:lnTo>
                  <a:lnTo>
                    <a:pt x="34" y="475"/>
                  </a:lnTo>
                  <a:lnTo>
                    <a:pt x="33" y="474"/>
                  </a:lnTo>
                  <a:lnTo>
                    <a:pt x="32" y="473"/>
                  </a:lnTo>
                  <a:lnTo>
                    <a:pt x="30" y="473"/>
                  </a:lnTo>
                  <a:lnTo>
                    <a:pt x="29" y="473"/>
                  </a:lnTo>
                  <a:lnTo>
                    <a:pt x="28" y="473"/>
                  </a:lnTo>
                  <a:lnTo>
                    <a:pt x="28" y="472"/>
                  </a:lnTo>
                  <a:lnTo>
                    <a:pt x="27" y="472"/>
                  </a:lnTo>
                  <a:lnTo>
                    <a:pt x="26" y="472"/>
                  </a:lnTo>
                  <a:lnTo>
                    <a:pt x="26" y="471"/>
                  </a:lnTo>
                  <a:lnTo>
                    <a:pt x="27" y="469"/>
                  </a:lnTo>
                  <a:lnTo>
                    <a:pt x="26" y="468"/>
                  </a:lnTo>
                  <a:lnTo>
                    <a:pt x="26" y="467"/>
                  </a:lnTo>
                  <a:lnTo>
                    <a:pt x="28" y="467"/>
                  </a:lnTo>
                  <a:lnTo>
                    <a:pt x="29" y="465"/>
                  </a:lnTo>
                  <a:lnTo>
                    <a:pt x="28" y="465"/>
                  </a:lnTo>
                  <a:lnTo>
                    <a:pt x="28" y="464"/>
                  </a:lnTo>
                  <a:lnTo>
                    <a:pt x="28" y="463"/>
                  </a:lnTo>
                  <a:lnTo>
                    <a:pt x="29" y="462"/>
                  </a:lnTo>
                  <a:lnTo>
                    <a:pt x="30" y="462"/>
                  </a:lnTo>
                  <a:lnTo>
                    <a:pt x="30" y="461"/>
                  </a:lnTo>
                  <a:lnTo>
                    <a:pt x="29" y="461"/>
                  </a:lnTo>
                  <a:lnTo>
                    <a:pt x="29" y="460"/>
                  </a:lnTo>
                  <a:lnTo>
                    <a:pt x="29" y="459"/>
                  </a:lnTo>
                  <a:lnTo>
                    <a:pt x="28" y="458"/>
                  </a:lnTo>
                  <a:lnTo>
                    <a:pt x="27" y="458"/>
                  </a:lnTo>
                  <a:lnTo>
                    <a:pt x="26" y="458"/>
                  </a:lnTo>
                  <a:lnTo>
                    <a:pt x="27" y="458"/>
                  </a:lnTo>
                  <a:lnTo>
                    <a:pt x="27" y="457"/>
                  </a:lnTo>
                  <a:lnTo>
                    <a:pt x="28" y="456"/>
                  </a:lnTo>
                  <a:lnTo>
                    <a:pt x="29" y="456"/>
                  </a:lnTo>
                  <a:lnTo>
                    <a:pt x="29" y="455"/>
                  </a:lnTo>
                  <a:lnTo>
                    <a:pt x="30" y="455"/>
                  </a:lnTo>
                  <a:lnTo>
                    <a:pt x="30" y="454"/>
                  </a:lnTo>
                  <a:lnTo>
                    <a:pt x="32" y="454"/>
                  </a:lnTo>
                  <a:lnTo>
                    <a:pt x="33" y="454"/>
                  </a:lnTo>
                  <a:lnTo>
                    <a:pt x="34" y="453"/>
                  </a:lnTo>
                  <a:lnTo>
                    <a:pt x="36" y="453"/>
                  </a:lnTo>
                  <a:lnTo>
                    <a:pt x="37" y="453"/>
                  </a:lnTo>
                  <a:lnTo>
                    <a:pt x="38" y="453"/>
                  </a:lnTo>
                  <a:lnTo>
                    <a:pt x="38" y="452"/>
                  </a:lnTo>
                  <a:lnTo>
                    <a:pt x="39" y="452"/>
                  </a:lnTo>
                  <a:lnTo>
                    <a:pt x="40" y="451"/>
                  </a:lnTo>
                  <a:lnTo>
                    <a:pt x="41" y="450"/>
                  </a:lnTo>
                  <a:lnTo>
                    <a:pt x="42" y="449"/>
                  </a:lnTo>
                  <a:lnTo>
                    <a:pt x="42" y="448"/>
                  </a:lnTo>
                  <a:lnTo>
                    <a:pt x="43" y="448"/>
                  </a:lnTo>
                  <a:lnTo>
                    <a:pt x="44" y="448"/>
                  </a:lnTo>
                  <a:lnTo>
                    <a:pt x="45" y="447"/>
                  </a:lnTo>
                  <a:lnTo>
                    <a:pt x="46" y="447"/>
                  </a:lnTo>
                  <a:lnTo>
                    <a:pt x="47" y="446"/>
                  </a:lnTo>
                  <a:lnTo>
                    <a:pt x="48" y="446"/>
                  </a:lnTo>
                  <a:lnTo>
                    <a:pt x="48" y="445"/>
                  </a:lnTo>
                  <a:lnTo>
                    <a:pt x="48" y="444"/>
                  </a:lnTo>
                  <a:lnTo>
                    <a:pt x="48" y="443"/>
                  </a:lnTo>
                  <a:lnTo>
                    <a:pt x="48" y="442"/>
                  </a:lnTo>
                  <a:lnTo>
                    <a:pt x="47" y="441"/>
                  </a:lnTo>
                  <a:lnTo>
                    <a:pt x="46" y="441"/>
                  </a:lnTo>
                  <a:lnTo>
                    <a:pt x="45" y="441"/>
                  </a:lnTo>
                  <a:lnTo>
                    <a:pt x="44" y="442"/>
                  </a:lnTo>
                  <a:lnTo>
                    <a:pt x="43" y="442"/>
                  </a:lnTo>
                  <a:lnTo>
                    <a:pt x="42" y="443"/>
                  </a:lnTo>
                  <a:lnTo>
                    <a:pt x="41" y="442"/>
                  </a:lnTo>
                  <a:lnTo>
                    <a:pt x="41" y="443"/>
                  </a:lnTo>
                  <a:lnTo>
                    <a:pt x="40" y="443"/>
                  </a:lnTo>
                  <a:lnTo>
                    <a:pt x="39" y="444"/>
                  </a:lnTo>
                  <a:lnTo>
                    <a:pt x="38" y="444"/>
                  </a:lnTo>
                  <a:lnTo>
                    <a:pt x="37" y="445"/>
                  </a:lnTo>
                  <a:lnTo>
                    <a:pt x="36" y="445"/>
                  </a:lnTo>
                  <a:lnTo>
                    <a:pt x="35" y="446"/>
                  </a:lnTo>
                  <a:lnTo>
                    <a:pt x="33" y="446"/>
                  </a:lnTo>
                  <a:lnTo>
                    <a:pt x="32" y="446"/>
                  </a:lnTo>
                  <a:lnTo>
                    <a:pt x="31" y="446"/>
                  </a:lnTo>
                  <a:lnTo>
                    <a:pt x="30" y="446"/>
                  </a:lnTo>
                  <a:lnTo>
                    <a:pt x="29" y="446"/>
                  </a:lnTo>
                  <a:lnTo>
                    <a:pt x="28" y="448"/>
                  </a:lnTo>
                  <a:lnTo>
                    <a:pt x="27" y="448"/>
                  </a:lnTo>
                  <a:lnTo>
                    <a:pt x="25" y="448"/>
                  </a:lnTo>
                  <a:lnTo>
                    <a:pt x="25" y="449"/>
                  </a:lnTo>
                  <a:lnTo>
                    <a:pt x="24" y="448"/>
                  </a:lnTo>
                  <a:lnTo>
                    <a:pt x="23" y="448"/>
                  </a:lnTo>
                  <a:lnTo>
                    <a:pt x="23" y="447"/>
                  </a:lnTo>
                  <a:lnTo>
                    <a:pt x="23" y="446"/>
                  </a:lnTo>
                  <a:lnTo>
                    <a:pt x="23" y="445"/>
                  </a:lnTo>
                  <a:lnTo>
                    <a:pt x="22" y="445"/>
                  </a:lnTo>
                  <a:lnTo>
                    <a:pt x="21" y="444"/>
                  </a:lnTo>
                  <a:lnTo>
                    <a:pt x="20" y="444"/>
                  </a:lnTo>
                  <a:lnTo>
                    <a:pt x="20" y="443"/>
                  </a:lnTo>
                  <a:lnTo>
                    <a:pt x="22" y="441"/>
                  </a:lnTo>
                  <a:lnTo>
                    <a:pt x="22" y="440"/>
                  </a:lnTo>
                  <a:lnTo>
                    <a:pt x="22" y="439"/>
                  </a:lnTo>
                  <a:lnTo>
                    <a:pt x="22" y="438"/>
                  </a:lnTo>
                  <a:lnTo>
                    <a:pt x="21" y="438"/>
                  </a:lnTo>
                  <a:lnTo>
                    <a:pt x="20" y="438"/>
                  </a:lnTo>
                  <a:lnTo>
                    <a:pt x="19" y="438"/>
                  </a:lnTo>
                  <a:lnTo>
                    <a:pt x="19" y="437"/>
                  </a:lnTo>
                  <a:lnTo>
                    <a:pt x="20" y="437"/>
                  </a:lnTo>
                  <a:lnTo>
                    <a:pt x="20" y="436"/>
                  </a:lnTo>
                  <a:lnTo>
                    <a:pt x="21" y="435"/>
                  </a:lnTo>
                  <a:lnTo>
                    <a:pt x="21" y="434"/>
                  </a:lnTo>
                  <a:lnTo>
                    <a:pt x="22" y="433"/>
                  </a:lnTo>
                  <a:lnTo>
                    <a:pt x="22" y="432"/>
                  </a:lnTo>
                  <a:lnTo>
                    <a:pt x="22" y="431"/>
                  </a:lnTo>
                  <a:lnTo>
                    <a:pt x="21" y="431"/>
                  </a:lnTo>
                  <a:lnTo>
                    <a:pt x="21" y="430"/>
                  </a:lnTo>
                  <a:lnTo>
                    <a:pt x="22" y="430"/>
                  </a:lnTo>
                  <a:lnTo>
                    <a:pt x="22" y="429"/>
                  </a:lnTo>
                  <a:lnTo>
                    <a:pt x="22" y="428"/>
                  </a:lnTo>
                  <a:lnTo>
                    <a:pt x="21" y="428"/>
                  </a:lnTo>
                  <a:lnTo>
                    <a:pt x="22" y="428"/>
                  </a:lnTo>
                  <a:lnTo>
                    <a:pt x="23" y="427"/>
                  </a:lnTo>
                  <a:lnTo>
                    <a:pt x="23" y="426"/>
                  </a:lnTo>
                  <a:lnTo>
                    <a:pt x="23" y="425"/>
                  </a:lnTo>
                  <a:lnTo>
                    <a:pt x="22" y="425"/>
                  </a:lnTo>
                  <a:lnTo>
                    <a:pt x="22" y="424"/>
                  </a:lnTo>
                  <a:lnTo>
                    <a:pt x="21" y="424"/>
                  </a:lnTo>
                  <a:lnTo>
                    <a:pt x="21" y="423"/>
                  </a:lnTo>
                  <a:lnTo>
                    <a:pt x="21" y="422"/>
                  </a:lnTo>
                  <a:lnTo>
                    <a:pt x="21" y="421"/>
                  </a:lnTo>
                  <a:lnTo>
                    <a:pt x="22" y="420"/>
                  </a:lnTo>
                  <a:lnTo>
                    <a:pt x="23" y="419"/>
                  </a:lnTo>
                  <a:lnTo>
                    <a:pt x="23" y="418"/>
                  </a:lnTo>
                  <a:lnTo>
                    <a:pt x="24" y="418"/>
                  </a:lnTo>
                  <a:lnTo>
                    <a:pt x="24" y="417"/>
                  </a:lnTo>
                  <a:lnTo>
                    <a:pt x="25" y="416"/>
                  </a:lnTo>
                  <a:lnTo>
                    <a:pt x="25" y="415"/>
                  </a:lnTo>
                  <a:lnTo>
                    <a:pt x="26" y="415"/>
                  </a:lnTo>
                  <a:lnTo>
                    <a:pt x="26" y="414"/>
                  </a:lnTo>
                  <a:lnTo>
                    <a:pt x="26" y="413"/>
                  </a:lnTo>
                  <a:lnTo>
                    <a:pt x="27" y="413"/>
                  </a:lnTo>
                  <a:lnTo>
                    <a:pt x="28" y="412"/>
                  </a:lnTo>
                  <a:lnTo>
                    <a:pt x="29" y="412"/>
                  </a:lnTo>
                  <a:lnTo>
                    <a:pt x="30" y="412"/>
                  </a:lnTo>
                  <a:lnTo>
                    <a:pt x="30" y="411"/>
                  </a:lnTo>
                  <a:lnTo>
                    <a:pt x="31" y="412"/>
                  </a:lnTo>
                  <a:lnTo>
                    <a:pt x="32" y="412"/>
                  </a:lnTo>
                  <a:lnTo>
                    <a:pt x="33" y="412"/>
                  </a:lnTo>
                  <a:lnTo>
                    <a:pt x="32" y="412"/>
                  </a:lnTo>
                  <a:lnTo>
                    <a:pt x="33" y="412"/>
                  </a:lnTo>
                  <a:lnTo>
                    <a:pt x="34" y="412"/>
                  </a:lnTo>
                  <a:lnTo>
                    <a:pt x="35" y="411"/>
                  </a:lnTo>
                  <a:lnTo>
                    <a:pt x="37" y="411"/>
                  </a:lnTo>
                  <a:lnTo>
                    <a:pt x="37" y="410"/>
                  </a:lnTo>
                  <a:lnTo>
                    <a:pt x="39" y="410"/>
                  </a:lnTo>
                  <a:lnTo>
                    <a:pt x="40" y="409"/>
                  </a:lnTo>
                  <a:lnTo>
                    <a:pt x="42" y="409"/>
                  </a:lnTo>
                  <a:lnTo>
                    <a:pt x="42" y="408"/>
                  </a:lnTo>
                  <a:lnTo>
                    <a:pt x="42" y="407"/>
                  </a:lnTo>
                  <a:lnTo>
                    <a:pt x="43" y="406"/>
                  </a:lnTo>
                  <a:lnTo>
                    <a:pt x="43" y="405"/>
                  </a:lnTo>
                  <a:lnTo>
                    <a:pt x="43" y="404"/>
                  </a:lnTo>
                  <a:lnTo>
                    <a:pt x="42" y="403"/>
                  </a:lnTo>
                  <a:lnTo>
                    <a:pt x="41" y="403"/>
                  </a:lnTo>
                  <a:lnTo>
                    <a:pt x="39" y="404"/>
                  </a:lnTo>
                  <a:lnTo>
                    <a:pt x="38" y="404"/>
                  </a:lnTo>
                  <a:lnTo>
                    <a:pt x="37" y="404"/>
                  </a:lnTo>
                  <a:lnTo>
                    <a:pt x="36" y="404"/>
                  </a:lnTo>
                  <a:lnTo>
                    <a:pt x="34" y="404"/>
                  </a:lnTo>
                  <a:lnTo>
                    <a:pt x="33" y="405"/>
                  </a:lnTo>
                  <a:lnTo>
                    <a:pt x="32" y="406"/>
                  </a:lnTo>
                  <a:lnTo>
                    <a:pt x="31" y="406"/>
                  </a:lnTo>
                  <a:lnTo>
                    <a:pt x="29" y="405"/>
                  </a:lnTo>
                  <a:lnTo>
                    <a:pt x="28" y="405"/>
                  </a:lnTo>
                  <a:lnTo>
                    <a:pt x="27" y="404"/>
                  </a:lnTo>
                  <a:lnTo>
                    <a:pt x="27" y="405"/>
                  </a:lnTo>
                  <a:lnTo>
                    <a:pt x="26" y="405"/>
                  </a:lnTo>
                  <a:lnTo>
                    <a:pt x="25" y="406"/>
                  </a:lnTo>
                  <a:lnTo>
                    <a:pt x="24" y="406"/>
                  </a:lnTo>
                  <a:lnTo>
                    <a:pt x="23" y="406"/>
                  </a:lnTo>
                  <a:lnTo>
                    <a:pt x="24" y="405"/>
                  </a:lnTo>
                  <a:lnTo>
                    <a:pt x="24" y="404"/>
                  </a:lnTo>
                  <a:lnTo>
                    <a:pt x="25" y="403"/>
                  </a:lnTo>
                  <a:lnTo>
                    <a:pt x="25" y="402"/>
                  </a:lnTo>
                  <a:lnTo>
                    <a:pt x="24" y="402"/>
                  </a:lnTo>
                  <a:lnTo>
                    <a:pt x="25" y="401"/>
                  </a:lnTo>
                  <a:lnTo>
                    <a:pt x="25" y="400"/>
                  </a:lnTo>
                  <a:lnTo>
                    <a:pt x="26" y="399"/>
                  </a:lnTo>
                  <a:lnTo>
                    <a:pt x="26" y="398"/>
                  </a:lnTo>
                  <a:lnTo>
                    <a:pt x="25" y="397"/>
                  </a:lnTo>
                  <a:lnTo>
                    <a:pt x="27" y="396"/>
                  </a:lnTo>
                  <a:lnTo>
                    <a:pt x="28" y="394"/>
                  </a:lnTo>
                  <a:lnTo>
                    <a:pt x="28" y="393"/>
                  </a:lnTo>
                  <a:lnTo>
                    <a:pt x="28" y="392"/>
                  </a:lnTo>
                  <a:lnTo>
                    <a:pt x="27" y="391"/>
                  </a:lnTo>
                  <a:lnTo>
                    <a:pt x="27" y="390"/>
                  </a:lnTo>
                  <a:lnTo>
                    <a:pt x="27" y="389"/>
                  </a:lnTo>
                  <a:lnTo>
                    <a:pt x="27" y="388"/>
                  </a:lnTo>
                  <a:lnTo>
                    <a:pt x="28" y="388"/>
                  </a:lnTo>
                  <a:lnTo>
                    <a:pt x="28" y="387"/>
                  </a:lnTo>
                  <a:lnTo>
                    <a:pt x="28" y="386"/>
                  </a:lnTo>
                  <a:lnTo>
                    <a:pt x="27" y="385"/>
                  </a:lnTo>
                  <a:lnTo>
                    <a:pt x="28" y="384"/>
                  </a:lnTo>
                  <a:lnTo>
                    <a:pt x="29" y="384"/>
                  </a:lnTo>
                  <a:lnTo>
                    <a:pt x="29" y="382"/>
                  </a:lnTo>
                  <a:lnTo>
                    <a:pt x="29" y="381"/>
                  </a:lnTo>
                  <a:lnTo>
                    <a:pt x="28" y="380"/>
                  </a:lnTo>
                  <a:lnTo>
                    <a:pt x="27" y="380"/>
                  </a:lnTo>
                  <a:lnTo>
                    <a:pt x="26" y="379"/>
                  </a:lnTo>
                  <a:lnTo>
                    <a:pt x="26" y="378"/>
                  </a:lnTo>
                  <a:lnTo>
                    <a:pt x="27" y="378"/>
                  </a:lnTo>
                  <a:lnTo>
                    <a:pt x="27" y="377"/>
                  </a:lnTo>
                  <a:lnTo>
                    <a:pt x="28" y="377"/>
                  </a:lnTo>
                  <a:lnTo>
                    <a:pt x="29" y="376"/>
                  </a:lnTo>
                  <a:lnTo>
                    <a:pt x="30" y="376"/>
                  </a:lnTo>
                  <a:lnTo>
                    <a:pt x="30" y="375"/>
                  </a:lnTo>
                  <a:lnTo>
                    <a:pt x="30" y="374"/>
                  </a:lnTo>
                  <a:lnTo>
                    <a:pt x="29" y="374"/>
                  </a:lnTo>
                  <a:lnTo>
                    <a:pt x="29" y="373"/>
                  </a:lnTo>
                  <a:lnTo>
                    <a:pt x="28" y="373"/>
                  </a:lnTo>
                  <a:lnTo>
                    <a:pt x="27" y="373"/>
                  </a:lnTo>
                  <a:lnTo>
                    <a:pt x="27" y="372"/>
                  </a:lnTo>
                  <a:lnTo>
                    <a:pt x="28" y="371"/>
                  </a:lnTo>
                  <a:lnTo>
                    <a:pt x="28" y="369"/>
                  </a:lnTo>
                  <a:lnTo>
                    <a:pt x="29" y="369"/>
                  </a:lnTo>
                  <a:lnTo>
                    <a:pt x="29" y="368"/>
                  </a:lnTo>
                  <a:lnTo>
                    <a:pt x="28" y="368"/>
                  </a:lnTo>
                  <a:lnTo>
                    <a:pt x="28" y="367"/>
                  </a:lnTo>
                  <a:lnTo>
                    <a:pt x="29" y="367"/>
                  </a:lnTo>
                  <a:lnTo>
                    <a:pt x="30" y="366"/>
                  </a:lnTo>
                  <a:lnTo>
                    <a:pt x="30" y="365"/>
                  </a:lnTo>
                  <a:lnTo>
                    <a:pt x="30" y="364"/>
                  </a:lnTo>
                  <a:lnTo>
                    <a:pt x="31" y="364"/>
                  </a:lnTo>
                  <a:lnTo>
                    <a:pt x="32" y="364"/>
                  </a:lnTo>
                  <a:lnTo>
                    <a:pt x="34" y="363"/>
                  </a:lnTo>
                  <a:lnTo>
                    <a:pt x="37" y="362"/>
                  </a:lnTo>
                  <a:lnTo>
                    <a:pt x="39" y="363"/>
                  </a:lnTo>
                  <a:lnTo>
                    <a:pt x="40" y="363"/>
                  </a:lnTo>
                  <a:lnTo>
                    <a:pt x="41" y="362"/>
                  </a:lnTo>
                  <a:lnTo>
                    <a:pt x="42" y="362"/>
                  </a:lnTo>
                  <a:lnTo>
                    <a:pt x="42" y="361"/>
                  </a:lnTo>
                  <a:lnTo>
                    <a:pt x="42" y="360"/>
                  </a:lnTo>
                  <a:lnTo>
                    <a:pt x="41" y="359"/>
                  </a:lnTo>
                  <a:lnTo>
                    <a:pt x="42" y="358"/>
                  </a:lnTo>
                  <a:lnTo>
                    <a:pt x="42" y="357"/>
                  </a:lnTo>
                  <a:lnTo>
                    <a:pt x="41" y="357"/>
                  </a:lnTo>
                  <a:lnTo>
                    <a:pt x="40" y="357"/>
                  </a:lnTo>
                  <a:lnTo>
                    <a:pt x="38" y="357"/>
                  </a:lnTo>
                  <a:lnTo>
                    <a:pt x="36" y="358"/>
                  </a:lnTo>
                  <a:lnTo>
                    <a:pt x="35" y="359"/>
                  </a:lnTo>
                  <a:lnTo>
                    <a:pt x="34" y="359"/>
                  </a:lnTo>
                  <a:lnTo>
                    <a:pt x="33" y="359"/>
                  </a:lnTo>
                  <a:lnTo>
                    <a:pt x="32" y="359"/>
                  </a:lnTo>
                  <a:lnTo>
                    <a:pt x="31" y="358"/>
                  </a:lnTo>
                  <a:lnTo>
                    <a:pt x="32" y="357"/>
                  </a:lnTo>
                  <a:lnTo>
                    <a:pt x="31" y="356"/>
                  </a:lnTo>
                  <a:lnTo>
                    <a:pt x="32" y="355"/>
                  </a:lnTo>
                  <a:lnTo>
                    <a:pt x="32" y="354"/>
                  </a:lnTo>
                  <a:lnTo>
                    <a:pt x="32" y="353"/>
                  </a:lnTo>
                  <a:lnTo>
                    <a:pt x="32" y="352"/>
                  </a:lnTo>
                  <a:lnTo>
                    <a:pt x="32" y="351"/>
                  </a:lnTo>
                  <a:lnTo>
                    <a:pt x="31" y="350"/>
                  </a:lnTo>
                  <a:lnTo>
                    <a:pt x="31" y="349"/>
                  </a:lnTo>
                  <a:lnTo>
                    <a:pt x="30" y="349"/>
                  </a:lnTo>
                  <a:lnTo>
                    <a:pt x="29" y="349"/>
                  </a:lnTo>
                  <a:lnTo>
                    <a:pt x="28" y="350"/>
                  </a:lnTo>
                  <a:lnTo>
                    <a:pt x="27" y="350"/>
                  </a:lnTo>
                  <a:lnTo>
                    <a:pt x="27" y="349"/>
                  </a:lnTo>
                  <a:lnTo>
                    <a:pt x="27" y="348"/>
                  </a:lnTo>
                  <a:lnTo>
                    <a:pt x="28" y="348"/>
                  </a:lnTo>
                  <a:lnTo>
                    <a:pt x="28" y="347"/>
                  </a:lnTo>
                  <a:lnTo>
                    <a:pt x="28" y="346"/>
                  </a:lnTo>
                  <a:lnTo>
                    <a:pt x="29" y="346"/>
                  </a:lnTo>
                  <a:lnTo>
                    <a:pt x="28" y="344"/>
                  </a:lnTo>
                  <a:lnTo>
                    <a:pt x="26" y="343"/>
                  </a:lnTo>
                  <a:lnTo>
                    <a:pt x="25" y="343"/>
                  </a:lnTo>
                  <a:lnTo>
                    <a:pt x="24" y="341"/>
                  </a:lnTo>
                  <a:lnTo>
                    <a:pt x="23" y="341"/>
                  </a:lnTo>
                  <a:lnTo>
                    <a:pt x="22" y="341"/>
                  </a:lnTo>
                  <a:lnTo>
                    <a:pt x="22" y="340"/>
                  </a:lnTo>
                  <a:lnTo>
                    <a:pt x="23" y="340"/>
                  </a:lnTo>
                  <a:lnTo>
                    <a:pt x="22" y="339"/>
                  </a:lnTo>
                  <a:lnTo>
                    <a:pt x="23" y="339"/>
                  </a:lnTo>
                  <a:lnTo>
                    <a:pt x="23" y="338"/>
                  </a:lnTo>
                  <a:lnTo>
                    <a:pt x="24" y="338"/>
                  </a:lnTo>
                  <a:lnTo>
                    <a:pt x="25" y="338"/>
                  </a:lnTo>
                  <a:lnTo>
                    <a:pt x="25" y="337"/>
                  </a:lnTo>
                  <a:lnTo>
                    <a:pt x="24" y="337"/>
                  </a:lnTo>
                  <a:lnTo>
                    <a:pt x="23" y="337"/>
                  </a:lnTo>
                  <a:lnTo>
                    <a:pt x="22" y="336"/>
                  </a:lnTo>
                  <a:lnTo>
                    <a:pt x="21" y="336"/>
                  </a:lnTo>
                  <a:lnTo>
                    <a:pt x="20" y="335"/>
                  </a:lnTo>
                  <a:lnTo>
                    <a:pt x="21" y="334"/>
                  </a:lnTo>
                  <a:lnTo>
                    <a:pt x="21" y="333"/>
                  </a:lnTo>
                  <a:lnTo>
                    <a:pt x="21" y="332"/>
                  </a:lnTo>
                  <a:lnTo>
                    <a:pt x="20" y="332"/>
                  </a:lnTo>
                  <a:lnTo>
                    <a:pt x="20" y="331"/>
                  </a:lnTo>
                  <a:lnTo>
                    <a:pt x="21" y="331"/>
                  </a:lnTo>
                  <a:lnTo>
                    <a:pt x="22" y="329"/>
                  </a:lnTo>
                  <a:lnTo>
                    <a:pt x="22" y="328"/>
                  </a:lnTo>
                  <a:lnTo>
                    <a:pt x="21" y="328"/>
                  </a:lnTo>
                  <a:lnTo>
                    <a:pt x="22" y="326"/>
                  </a:lnTo>
                  <a:lnTo>
                    <a:pt x="21" y="326"/>
                  </a:lnTo>
                  <a:lnTo>
                    <a:pt x="20" y="326"/>
                  </a:lnTo>
                  <a:lnTo>
                    <a:pt x="19" y="325"/>
                  </a:lnTo>
                  <a:lnTo>
                    <a:pt x="20" y="325"/>
                  </a:lnTo>
                  <a:lnTo>
                    <a:pt x="20" y="324"/>
                  </a:lnTo>
                  <a:lnTo>
                    <a:pt x="20" y="323"/>
                  </a:lnTo>
                  <a:lnTo>
                    <a:pt x="20" y="322"/>
                  </a:lnTo>
                  <a:lnTo>
                    <a:pt x="21" y="322"/>
                  </a:lnTo>
                  <a:lnTo>
                    <a:pt x="21" y="321"/>
                  </a:lnTo>
                  <a:lnTo>
                    <a:pt x="21" y="320"/>
                  </a:lnTo>
                  <a:lnTo>
                    <a:pt x="22" y="319"/>
                  </a:lnTo>
                  <a:lnTo>
                    <a:pt x="22" y="318"/>
                  </a:lnTo>
                  <a:lnTo>
                    <a:pt x="22" y="317"/>
                  </a:lnTo>
                  <a:lnTo>
                    <a:pt x="22" y="316"/>
                  </a:lnTo>
                  <a:lnTo>
                    <a:pt x="22" y="315"/>
                  </a:lnTo>
                  <a:lnTo>
                    <a:pt x="21" y="315"/>
                  </a:lnTo>
                  <a:lnTo>
                    <a:pt x="20" y="315"/>
                  </a:lnTo>
                  <a:lnTo>
                    <a:pt x="20" y="314"/>
                  </a:lnTo>
                  <a:lnTo>
                    <a:pt x="21" y="314"/>
                  </a:lnTo>
                  <a:lnTo>
                    <a:pt x="21" y="313"/>
                  </a:lnTo>
                  <a:lnTo>
                    <a:pt x="20" y="313"/>
                  </a:lnTo>
                  <a:lnTo>
                    <a:pt x="20" y="312"/>
                  </a:lnTo>
                  <a:lnTo>
                    <a:pt x="21" y="312"/>
                  </a:lnTo>
                  <a:lnTo>
                    <a:pt x="21" y="311"/>
                  </a:lnTo>
                  <a:lnTo>
                    <a:pt x="21" y="310"/>
                  </a:lnTo>
                  <a:lnTo>
                    <a:pt x="20" y="310"/>
                  </a:lnTo>
                  <a:lnTo>
                    <a:pt x="20" y="309"/>
                  </a:lnTo>
                  <a:lnTo>
                    <a:pt x="19" y="309"/>
                  </a:lnTo>
                  <a:lnTo>
                    <a:pt x="20" y="308"/>
                  </a:lnTo>
                  <a:lnTo>
                    <a:pt x="22" y="306"/>
                  </a:lnTo>
                  <a:lnTo>
                    <a:pt x="22" y="305"/>
                  </a:lnTo>
                  <a:lnTo>
                    <a:pt x="23" y="304"/>
                  </a:lnTo>
                  <a:lnTo>
                    <a:pt x="24" y="304"/>
                  </a:lnTo>
                  <a:lnTo>
                    <a:pt x="24" y="303"/>
                  </a:lnTo>
                  <a:lnTo>
                    <a:pt x="25" y="303"/>
                  </a:lnTo>
                  <a:lnTo>
                    <a:pt x="25" y="302"/>
                  </a:lnTo>
                  <a:lnTo>
                    <a:pt x="27" y="301"/>
                  </a:lnTo>
                  <a:lnTo>
                    <a:pt x="28" y="301"/>
                  </a:lnTo>
                  <a:lnTo>
                    <a:pt x="29" y="300"/>
                  </a:lnTo>
                  <a:lnTo>
                    <a:pt x="31" y="300"/>
                  </a:lnTo>
                  <a:lnTo>
                    <a:pt x="32" y="300"/>
                  </a:lnTo>
                  <a:lnTo>
                    <a:pt x="34" y="300"/>
                  </a:lnTo>
                  <a:lnTo>
                    <a:pt x="36" y="300"/>
                  </a:lnTo>
                  <a:lnTo>
                    <a:pt x="37" y="300"/>
                  </a:lnTo>
                  <a:lnTo>
                    <a:pt x="38" y="299"/>
                  </a:lnTo>
                  <a:lnTo>
                    <a:pt x="39" y="299"/>
                  </a:lnTo>
                  <a:lnTo>
                    <a:pt x="40" y="299"/>
                  </a:lnTo>
                  <a:lnTo>
                    <a:pt x="41" y="299"/>
                  </a:lnTo>
                  <a:lnTo>
                    <a:pt x="43" y="297"/>
                  </a:lnTo>
                  <a:lnTo>
                    <a:pt x="44" y="296"/>
                  </a:lnTo>
                  <a:lnTo>
                    <a:pt x="43" y="295"/>
                  </a:lnTo>
                  <a:lnTo>
                    <a:pt x="43" y="294"/>
                  </a:lnTo>
                  <a:lnTo>
                    <a:pt x="42" y="294"/>
                  </a:lnTo>
                  <a:lnTo>
                    <a:pt x="41" y="294"/>
                  </a:lnTo>
                  <a:lnTo>
                    <a:pt x="40" y="295"/>
                  </a:lnTo>
                  <a:lnTo>
                    <a:pt x="39" y="295"/>
                  </a:lnTo>
                  <a:lnTo>
                    <a:pt x="38" y="295"/>
                  </a:lnTo>
                  <a:lnTo>
                    <a:pt x="37" y="296"/>
                  </a:lnTo>
                  <a:lnTo>
                    <a:pt x="36" y="295"/>
                  </a:lnTo>
                  <a:lnTo>
                    <a:pt x="35" y="295"/>
                  </a:lnTo>
                  <a:lnTo>
                    <a:pt x="34" y="294"/>
                  </a:lnTo>
                  <a:lnTo>
                    <a:pt x="33" y="294"/>
                  </a:lnTo>
                  <a:lnTo>
                    <a:pt x="32" y="293"/>
                  </a:lnTo>
                  <a:lnTo>
                    <a:pt x="31" y="294"/>
                  </a:lnTo>
                  <a:lnTo>
                    <a:pt x="30" y="294"/>
                  </a:lnTo>
                  <a:lnTo>
                    <a:pt x="29" y="295"/>
                  </a:lnTo>
                  <a:lnTo>
                    <a:pt x="28" y="294"/>
                  </a:lnTo>
                  <a:lnTo>
                    <a:pt x="27" y="294"/>
                  </a:lnTo>
                  <a:lnTo>
                    <a:pt x="26" y="293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3"/>
                  </a:lnTo>
                  <a:lnTo>
                    <a:pt x="23" y="291"/>
                  </a:lnTo>
                  <a:lnTo>
                    <a:pt x="23" y="289"/>
                  </a:lnTo>
                  <a:lnTo>
                    <a:pt x="23" y="288"/>
                  </a:lnTo>
                  <a:lnTo>
                    <a:pt x="24" y="287"/>
                  </a:lnTo>
                  <a:lnTo>
                    <a:pt x="25" y="288"/>
                  </a:lnTo>
                  <a:lnTo>
                    <a:pt x="26" y="288"/>
                  </a:lnTo>
                  <a:lnTo>
                    <a:pt x="26" y="287"/>
                  </a:lnTo>
                  <a:lnTo>
                    <a:pt x="25" y="287"/>
                  </a:lnTo>
                  <a:lnTo>
                    <a:pt x="25" y="286"/>
                  </a:lnTo>
                  <a:lnTo>
                    <a:pt x="26" y="286"/>
                  </a:lnTo>
                  <a:lnTo>
                    <a:pt x="27" y="286"/>
                  </a:lnTo>
                  <a:lnTo>
                    <a:pt x="27" y="285"/>
                  </a:lnTo>
                  <a:lnTo>
                    <a:pt x="28" y="285"/>
                  </a:lnTo>
                  <a:lnTo>
                    <a:pt x="28" y="284"/>
                  </a:lnTo>
                  <a:lnTo>
                    <a:pt x="27" y="283"/>
                  </a:lnTo>
                  <a:lnTo>
                    <a:pt x="27" y="282"/>
                  </a:lnTo>
                  <a:lnTo>
                    <a:pt x="28" y="282"/>
                  </a:lnTo>
                  <a:lnTo>
                    <a:pt x="29" y="282"/>
                  </a:lnTo>
                  <a:lnTo>
                    <a:pt x="29" y="281"/>
                  </a:lnTo>
                  <a:lnTo>
                    <a:pt x="28" y="281"/>
                  </a:lnTo>
                  <a:lnTo>
                    <a:pt x="27" y="280"/>
                  </a:lnTo>
                  <a:lnTo>
                    <a:pt x="27" y="279"/>
                  </a:lnTo>
                  <a:lnTo>
                    <a:pt x="26" y="279"/>
                  </a:lnTo>
                  <a:lnTo>
                    <a:pt x="25" y="279"/>
                  </a:lnTo>
                  <a:lnTo>
                    <a:pt x="24" y="280"/>
                  </a:lnTo>
                  <a:lnTo>
                    <a:pt x="24" y="279"/>
                  </a:lnTo>
                  <a:lnTo>
                    <a:pt x="24" y="278"/>
                  </a:lnTo>
                  <a:lnTo>
                    <a:pt x="26" y="278"/>
                  </a:lnTo>
                  <a:lnTo>
                    <a:pt x="28" y="277"/>
                  </a:lnTo>
                  <a:lnTo>
                    <a:pt x="29" y="277"/>
                  </a:lnTo>
                  <a:lnTo>
                    <a:pt x="29" y="276"/>
                  </a:lnTo>
                  <a:lnTo>
                    <a:pt x="30" y="275"/>
                  </a:lnTo>
                  <a:lnTo>
                    <a:pt x="31" y="274"/>
                  </a:lnTo>
                  <a:lnTo>
                    <a:pt x="32" y="273"/>
                  </a:lnTo>
                  <a:lnTo>
                    <a:pt x="32" y="272"/>
                  </a:lnTo>
                  <a:lnTo>
                    <a:pt x="32" y="271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0" y="268"/>
                  </a:lnTo>
                  <a:lnTo>
                    <a:pt x="30" y="267"/>
                  </a:lnTo>
                  <a:lnTo>
                    <a:pt x="30" y="266"/>
                  </a:lnTo>
                  <a:lnTo>
                    <a:pt x="31" y="266"/>
                  </a:lnTo>
                  <a:lnTo>
                    <a:pt x="32" y="266"/>
                  </a:lnTo>
                  <a:lnTo>
                    <a:pt x="33" y="266"/>
                  </a:lnTo>
                  <a:lnTo>
                    <a:pt x="34" y="266"/>
                  </a:lnTo>
                  <a:lnTo>
                    <a:pt x="35" y="266"/>
                  </a:lnTo>
                  <a:lnTo>
                    <a:pt x="36" y="266"/>
                  </a:lnTo>
                  <a:lnTo>
                    <a:pt x="37" y="266"/>
                  </a:lnTo>
                  <a:lnTo>
                    <a:pt x="40" y="268"/>
                  </a:lnTo>
                  <a:lnTo>
                    <a:pt x="41" y="269"/>
                  </a:lnTo>
                  <a:lnTo>
                    <a:pt x="42" y="269"/>
                  </a:lnTo>
                  <a:lnTo>
                    <a:pt x="43" y="269"/>
                  </a:lnTo>
                  <a:lnTo>
                    <a:pt x="43" y="270"/>
                  </a:lnTo>
                  <a:lnTo>
                    <a:pt x="44" y="270"/>
                  </a:lnTo>
                  <a:lnTo>
                    <a:pt x="44" y="269"/>
                  </a:lnTo>
                  <a:lnTo>
                    <a:pt x="45" y="269"/>
                  </a:lnTo>
                  <a:lnTo>
                    <a:pt x="46" y="270"/>
                  </a:lnTo>
                  <a:lnTo>
                    <a:pt x="47" y="270"/>
                  </a:lnTo>
                  <a:lnTo>
                    <a:pt x="48" y="270"/>
                  </a:lnTo>
                  <a:lnTo>
                    <a:pt x="49" y="269"/>
                  </a:lnTo>
                  <a:lnTo>
                    <a:pt x="50" y="269"/>
                  </a:lnTo>
                  <a:lnTo>
                    <a:pt x="51" y="269"/>
                  </a:lnTo>
                  <a:lnTo>
                    <a:pt x="52" y="269"/>
                  </a:lnTo>
                  <a:lnTo>
                    <a:pt x="53" y="269"/>
                  </a:lnTo>
                  <a:lnTo>
                    <a:pt x="54" y="269"/>
                  </a:lnTo>
                  <a:lnTo>
                    <a:pt x="55" y="268"/>
                  </a:lnTo>
                  <a:lnTo>
                    <a:pt x="54" y="268"/>
                  </a:lnTo>
                  <a:lnTo>
                    <a:pt x="54" y="267"/>
                  </a:lnTo>
                  <a:lnTo>
                    <a:pt x="54" y="266"/>
                  </a:lnTo>
                  <a:lnTo>
                    <a:pt x="53" y="266"/>
                  </a:lnTo>
                  <a:lnTo>
                    <a:pt x="52" y="266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49" y="265"/>
                  </a:lnTo>
                  <a:lnTo>
                    <a:pt x="48" y="265"/>
                  </a:lnTo>
                  <a:lnTo>
                    <a:pt x="47" y="265"/>
                  </a:lnTo>
                  <a:lnTo>
                    <a:pt x="46" y="264"/>
                  </a:lnTo>
                  <a:lnTo>
                    <a:pt x="44" y="264"/>
                  </a:lnTo>
                  <a:lnTo>
                    <a:pt x="43" y="264"/>
                  </a:lnTo>
                  <a:lnTo>
                    <a:pt x="42" y="264"/>
                  </a:lnTo>
                  <a:lnTo>
                    <a:pt x="41" y="263"/>
                  </a:lnTo>
                  <a:lnTo>
                    <a:pt x="41" y="262"/>
                  </a:lnTo>
                  <a:lnTo>
                    <a:pt x="41" y="261"/>
                  </a:lnTo>
                  <a:lnTo>
                    <a:pt x="40" y="261"/>
                  </a:lnTo>
                  <a:lnTo>
                    <a:pt x="40" y="260"/>
                  </a:lnTo>
                  <a:lnTo>
                    <a:pt x="39" y="260"/>
                  </a:lnTo>
                  <a:lnTo>
                    <a:pt x="38" y="260"/>
                  </a:lnTo>
                  <a:lnTo>
                    <a:pt x="37" y="259"/>
                  </a:lnTo>
                  <a:lnTo>
                    <a:pt x="36" y="259"/>
                  </a:lnTo>
                  <a:lnTo>
                    <a:pt x="35" y="258"/>
                  </a:lnTo>
                  <a:lnTo>
                    <a:pt x="34" y="258"/>
                  </a:lnTo>
                  <a:lnTo>
                    <a:pt x="32" y="257"/>
                  </a:lnTo>
                  <a:lnTo>
                    <a:pt x="31" y="256"/>
                  </a:lnTo>
                  <a:lnTo>
                    <a:pt x="29" y="256"/>
                  </a:lnTo>
                  <a:lnTo>
                    <a:pt x="28" y="257"/>
                  </a:lnTo>
                  <a:lnTo>
                    <a:pt x="26" y="256"/>
                  </a:lnTo>
                  <a:lnTo>
                    <a:pt x="25" y="255"/>
                  </a:lnTo>
                  <a:lnTo>
                    <a:pt x="24" y="255"/>
                  </a:lnTo>
                  <a:lnTo>
                    <a:pt x="23" y="255"/>
                  </a:lnTo>
                  <a:lnTo>
                    <a:pt x="22" y="256"/>
                  </a:lnTo>
                  <a:lnTo>
                    <a:pt x="21" y="256"/>
                  </a:lnTo>
                  <a:lnTo>
                    <a:pt x="20" y="256"/>
                  </a:lnTo>
                  <a:lnTo>
                    <a:pt x="20" y="255"/>
                  </a:lnTo>
                  <a:lnTo>
                    <a:pt x="20" y="254"/>
                  </a:lnTo>
                  <a:lnTo>
                    <a:pt x="19" y="254"/>
                  </a:lnTo>
                  <a:lnTo>
                    <a:pt x="18" y="253"/>
                  </a:lnTo>
                  <a:lnTo>
                    <a:pt x="16" y="253"/>
                  </a:lnTo>
                  <a:lnTo>
                    <a:pt x="15" y="253"/>
                  </a:lnTo>
                  <a:lnTo>
                    <a:pt x="14" y="253"/>
                  </a:lnTo>
                  <a:lnTo>
                    <a:pt x="14" y="252"/>
                  </a:lnTo>
                  <a:lnTo>
                    <a:pt x="13" y="251"/>
                  </a:lnTo>
                  <a:lnTo>
                    <a:pt x="12" y="251"/>
                  </a:lnTo>
                  <a:lnTo>
                    <a:pt x="11" y="250"/>
                  </a:lnTo>
                  <a:lnTo>
                    <a:pt x="10" y="249"/>
                  </a:lnTo>
                  <a:lnTo>
                    <a:pt x="9" y="247"/>
                  </a:lnTo>
                  <a:lnTo>
                    <a:pt x="9" y="246"/>
                  </a:lnTo>
                  <a:lnTo>
                    <a:pt x="10" y="245"/>
                  </a:lnTo>
                  <a:lnTo>
                    <a:pt x="10" y="244"/>
                  </a:lnTo>
                  <a:lnTo>
                    <a:pt x="10" y="242"/>
                  </a:lnTo>
                  <a:lnTo>
                    <a:pt x="9" y="242"/>
                  </a:lnTo>
                  <a:lnTo>
                    <a:pt x="8" y="242"/>
                  </a:lnTo>
                  <a:lnTo>
                    <a:pt x="8" y="241"/>
                  </a:lnTo>
                  <a:lnTo>
                    <a:pt x="8" y="238"/>
                  </a:lnTo>
                  <a:lnTo>
                    <a:pt x="7" y="237"/>
                  </a:lnTo>
                  <a:lnTo>
                    <a:pt x="6" y="237"/>
                  </a:lnTo>
                  <a:lnTo>
                    <a:pt x="4" y="236"/>
                  </a:lnTo>
                  <a:lnTo>
                    <a:pt x="3" y="235"/>
                  </a:lnTo>
                  <a:lnTo>
                    <a:pt x="2" y="234"/>
                  </a:lnTo>
                  <a:lnTo>
                    <a:pt x="2" y="233"/>
                  </a:lnTo>
                  <a:lnTo>
                    <a:pt x="2" y="231"/>
                  </a:lnTo>
                  <a:lnTo>
                    <a:pt x="1" y="230"/>
                  </a:lnTo>
                  <a:lnTo>
                    <a:pt x="0" y="229"/>
                  </a:lnTo>
                  <a:lnTo>
                    <a:pt x="0" y="228"/>
                  </a:lnTo>
                  <a:lnTo>
                    <a:pt x="0" y="227"/>
                  </a:lnTo>
                  <a:lnTo>
                    <a:pt x="1" y="227"/>
                  </a:lnTo>
                  <a:lnTo>
                    <a:pt x="2" y="227"/>
                  </a:lnTo>
                  <a:lnTo>
                    <a:pt x="2" y="226"/>
                  </a:lnTo>
                  <a:lnTo>
                    <a:pt x="1" y="225"/>
                  </a:lnTo>
                  <a:lnTo>
                    <a:pt x="2" y="225"/>
                  </a:lnTo>
                  <a:lnTo>
                    <a:pt x="2" y="224"/>
                  </a:lnTo>
                  <a:lnTo>
                    <a:pt x="3" y="224"/>
                  </a:lnTo>
                  <a:lnTo>
                    <a:pt x="4" y="223"/>
                  </a:lnTo>
                  <a:lnTo>
                    <a:pt x="5" y="222"/>
                  </a:lnTo>
                  <a:lnTo>
                    <a:pt x="5" y="221"/>
                  </a:lnTo>
                  <a:lnTo>
                    <a:pt x="6" y="221"/>
                  </a:lnTo>
                  <a:lnTo>
                    <a:pt x="7" y="220"/>
                  </a:lnTo>
                  <a:lnTo>
                    <a:pt x="8" y="219"/>
                  </a:lnTo>
                  <a:lnTo>
                    <a:pt x="7" y="218"/>
                  </a:lnTo>
                  <a:lnTo>
                    <a:pt x="8" y="217"/>
                  </a:lnTo>
                  <a:lnTo>
                    <a:pt x="8" y="218"/>
                  </a:lnTo>
                  <a:lnTo>
                    <a:pt x="9" y="218"/>
                  </a:lnTo>
                  <a:lnTo>
                    <a:pt x="10" y="218"/>
                  </a:lnTo>
                  <a:lnTo>
                    <a:pt x="10" y="217"/>
                  </a:lnTo>
                  <a:lnTo>
                    <a:pt x="10" y="216"/>
                  </a:lnTo>
                  <a:lnTo>
                    <a:pt x="11" y="216"/>
                  </a:lnTo>
                  <a:lnTo>
                    <a:pt x="12" y="216"/>
                  </a:lnTo>
                  <a:lnTo>
                    <a:pt x="13" y="215"/>
                  </a:lnTo>
                  <a:lnTo>
                    <a:pt x="14" y="215"/>
                  </a:lnTo>
                  <a:lnTo>
                    <a:pt x="15" y="213"/>
                  </a:lnTo>
                  <a:lnTo>
                    <a:pt x="16" y="212"/>
                  </a:lnTo>
                  <a:lnTo>
                    <a:pt x="16" y="211"/>
                  </a:lnTo>
                  <a:lnTo>
                    <a:pt x="15" y="210"/>
                  </a:lnTo>
                  <a:lnTo>
                    <a:pt x="15" y="209"/>
                  </a:lnTo>
                  <a:lnTo>
                    <a:pt x="15" y="208"/>
                  </a:lnTo>
                  <a:lnTo>
                    <a:pt x="15" y="207"/>
                  </a:lnTo>
                  <a:lnTo>
                    <a:pt x="14" y="207"/>
                  </a:lnTo>
                  <a:lnTo>
                    <a:pt x="13" y="207"/>
                  </a:lnTo>
                  <a:lnTo>
                    <a:pt x="13" y="206"/>
                  </a:lnTo>
                  <a:lnTo>
                    <a:pt x="14" y="206"/>
                  </a:lnTo>
                  <a:lnTo>
                    <a:pt x="14" y="205"/>
                  </a:lnTo>
                  <a:lnTo>
                    <a:pt x="13" y="204"/>
                  </a:lnTo>
                  <a:lnTo>
                    <a:pt x="14" y="203"/>
                  </a:lnTo>
                  <a:lnTo>
                    <a:pt x="14" y="202"/>
                  </a:lnTo>
                  <a:lnTo>
                    <a:pt x="15" y="201"/>
                  </a:lnTo>
                  <a:lnTo>
                    <a:pt x="16" y="200"/>
                  </a:lnTo>
                  <a:lnTo>
                    <a:pt x="17" y="199"/>
                  </a:lnTo>
                  <a:lnTo>
                    <a:pt x="18" y="199"/>
                  </a:lnTo>
                  <a:lnTo>
                    <a:pt x="18" y="198"/>
                  </a:lnTo>
                  <a:lnTo>
                    <a:pt x="19" y="197"/>
                  </a:lnTo>
                  <a:lnTo>
                    <a:pt x="20" y="197"/>
                  </a:lnTo>
                  <a:lnTo>
                    <a:pt x="21" y="196"/>
                  </a:lnTo>
                  <a:lnTo>
                    <a:pt x="22" y="196"/>
                  </a:lnTo>
                  <a:lnTo>
                    <a:pt x="23" y="195"/>
                  </a:lnTo>
                  <a:lnTo>
                    <a:pt x="23" y="196"/>
                  </a:lnTo>
                  <a:lnTo>
                    <a:pt x="24" y="195"/>
                  </a:lnTo>
                  <a:lnTo>
                    <a:pt x="25" y="194"/>
                  </a:lnTo>
                  <a:lnTo>
                    <a:pt x="26" y="194"/>
                  </a:lnTo>
                  <a:lnTo>
                    <a:pt x="27" y="194"/>
                  </a:lnTo>
                  <a:lnTo>
                    <a:pt x="28" y="194"/>
                  </a:lnTo>
                  <a:lnTo>
                    <a:pt x="28" y="193"/>
                  </a:lnTo>
                  <a:lnTo>
                    <a:pt x="28" y="192"/>
                  </a:lnTo>
                  <a:lnTo>
                    <a:pt x="29" y="191"/>
                  </a:lnTo>
                  <a:lnTo>
                    <a:pt x="30" y="190"/>
                  </a:lnTo>
                  <a:lnTo>
                    <a:pt x="31" y="191"/>
                  </a:lnTo>
                  <a:lnTo>
                    <a:pt x="33" y="191"/>
                  </a:lnTo>
                  <a:lnTo>
                    <a:pt x="35" y="191"/>
                  </a:lnTo>
                  <a:lnTo>
                    <a:pt x="36" y="190"/>
                  </a:lnTo>
                  <a:lnTo>
                    <a:pt x="37" y="190"/>
                  </a:lnTo>
                  <a:lnTo>
                    <a:pt x="38" y="189"/>
                  </a:lnTo>
                  <a:lnTo>
                    <a:pt x="37" y="188"/>
                  </a:lnTo>
                  <a:lnTo>
                    <a:pt x="36" y="187"/>
                  </a:lnTo>
                  <a:lnTo>
                    <a:pt x="36" y="186"/>
                  </a:lnTo>
                  <a:lnTo>
                    <a:pt x="36" y="185"/>
                  </a:lnTo>
                  <a:lnTo>
                    <a:pt x="36" y="184"/>
                  </a:lnTo>
                  <a:lnTo>
                    <a:pt x="38" y="182"/>
                  </a:lnTo>
                  <a:lnTo>
                    <a:pt x="38" y="181"/>
                  </a:lnTo>
                  <a:lnTo>
                    <a:pt x="39" y="180"/>
                  </a:lnTo>
                  <a:lnTo>
                    <a:pt x="40" y="181"/>
                  </a:lnTo>
                  <a:lnTo>
                    <a:pt x="41" y="180"/>
                  </a:lnTo>
                  <a:lnTo>
                    <a:pt x="44" y="179"/>
                  </a:lnTo>
                  <a:lnTo>
                    <a:pt x="45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2" y="177"/>
                  </a:lnTo>
                  <a:lnTo>
                    <a:pt x="42" y="176"/>
                  </a:lnTo>
                  <a:lnTo>
                    <a:pt x="41" y="176"/>
                  </a:lnTo>
                  <a:lnTo>
                    <a:pt x="40" y="175"/>
                  </a:lnTo>
                  <a:lnTo>
                    <a:pt x="40" y="174"/>
                  </a:lnTo>
                  <a:lnTo>
                    <a:pt x="40" y="173"/>
                  </a:lnTo>
                  <a:lnTo>
                    <a:pt x="41" y="173"/>
                  </a:lnTo>
                  <a:lnTo>
                    <a:pt x="43" y="172"/>
                  </a:lnTo>
                  <a:lnTo>
                    <a:pt x="44" y="171"/>
                  </a:lnTo>
                  <a:lnTo>
                    <a:pt x="45" y="171"/>
                  </a:lnTo>
                  <a:lnTo>
                    <a:pt x="46" y="171"/>
                  </a:lnTo>
                  <a:lnTo>
                    <a:pt x="47" y="170"/>
                  </a:lnTo>
                  <a:lnTo>
                    <a:pt x="49" y="168"/>
                  </a:lnTo>
                  <a:lnTo>
                    <a:pt x="49" y="167"/>
                  </a:lnTo>
                  <a:lnTo>
                    <a:pt x="48" y="165"/>
                  </a:lnTo>
                  <a:lnTo>
                    <a:pt x="48" y="164"/>
                  </a:lnTo>
                  <a:lnTo>
                    <a:pt x="47" y="164"/>
                  </a:lnTo>
                  <a:lnTo>
                    <a:pt x="47" y="163"/>
                  </a:lnTo>
                  <a:lnTo>
                    <a:pt x="48" y="163"/>
                  </a:lnTo>
                  <a:lnTo>
                    <a:pt x="48" y="162"/>
                  </a:lnTo>
                  <a:lnTo>
                    <a:pt x="49" y="162"/>
                  </a:lnTo>
                  <a:lnTo>
                    <a:pt x="49" y="161"/>
                  </a:lnTo>
                  <a:lnTo>
                    <a:pt x="50" y="161"/>
                  </a:lnTo>
                  <a:lnTo>
                    <a:pt x="51" y="160"/>
                  </a:lnTo>
                  <a:lnTo>
                    <a:pt x="52" y="160"/>
                  </a:lnTo>
                  <a:lnTo>
                    <a:pt x="53" y="161"/>
                  </a:lnTo>
                  <a:lnTo>
                    <a:pt x="55" y="161"/>
                  </a:lnTo>
                  <a:lnTo>
                    <a:pt x="56" y="161"/>
                  </a:lnTo>
                  <a:lnTo>
                    <a:pt x="58" y="160"/>
                  </a:lnTo>
                  <a:lnTo>
                    <a:pt x="59" y="159"/>
                  </a:lnTo>
                  <a:lnTo>
                    <a:pt x="61" y="159"/>
                  </a:lnTo>
                  <a:lnTo>
                    <a:pt x="62" y="159"/>
                  </a:lnTo>
                  <a:lnTo>
                    <a:pt x="63" y="159"/>
                  </a:lnTo>
                  <a:lnTo>
                    <a:pt x="63" y="158"/>
                  </a:lnTo>
                  <a:lnTo>
                    <a:pt x="63" y="156"/>
                  </a:lnTo>
                  <a:lnTo>
                    <a:pt x="64" y="156"/>
                  </a:lnTo>
                  <a:lnTo>
                    <a:pt x="66" y="156"/>
                  </a:lnTo>
                  <a:lnTo>
                    <a:pt x="67" y="156"/>
                  </a:lnTo>
                  <a:lnTo>
                    <a:pt x="67" y="155"/>
                  </a:lnTo>
                  <a:lnTo>
                    <a:pt x="67" y="154"/>
                  </a:lnTo>
                  <a:lnTo>
                    <a:pt x="67" y="153"/>
                  </a:lnTo>
                  <a:lnTo>
                    <a:pt x="68" y="153"/>
                  </a:lnTo>
                  <a:lnTo>
                    <a:pt x="68" y="152"/>
                  </a:lnTo>
                  <a:lnTo>
                    <a:pt x="70" y="152"/>
                  </a:lnTo>
                  <a:lnTo>
                    <a:pt x="70" y="153"/>
                  </a:lnTo>
                  <a:lnTo>
                    <a:pt x="71" y="152"/>
                  </a:lnTo>
                  <a:lnTo>
                    <a:pt x="72" y="152"/>
                  </a:lnTo>
                  <a:lnTo>
                    <a:pt x="73" y="152"/>
                  </a:lnTo>
                  <a:lnTo>
                    <a:pt x="73" y="151"/>
                  </a:lnTo>
                  <a:lnTo>
                    <a:pt x="74" y="150"/>
                  </a:lnTo>
                  <a:lnTo>
                    <a:pt x="75" y="150"/>
                  </a:lnTo>
                  <a:lnTo>
                    <a:pt x="75" y="149"/>
                  </a:lnTo>
                  <a:lnTo>
                    <a:pt x="77" y="148"/>
                  </a:lnTo>
                  <a:lnTo>
                    <a:pt x="80" y="147"/>
                  </a:lnTo>
                  <a:lnTo>
                    <a:pt x="80" y="146"/>
                  </a:lnTo>
                  <a:lnTo>
                    <a:pt x="80" y="145"/>
                  </a:lnTo>
                  <a:lnTo>
                    <a:pt x="81" y="145"/>
                  </a:lnTo>
                  <a:lnTo>
                    <a:pt x="82" y="144"/>
                  </a:lnTo>
                  <a:lnTo>
                    <a:pt x="84" y="143"/>
                  </a:lnTo>
                  <a:lnTo>
                    <a:pt x="86" y="143"/>
                  </a:lnTo>
                  <a:lnTo>
                    <a:pt x="87" y="144"/>
                  </a:lnTo>
                  <a:lnTo>
                    <a:pt x="88" y="143"/>
                  </a:lnTo>
                  <a:lnTo>
                    <a:pt x="89" y="141"/>
                  </a:lnTo>
                  <a:lnTo>
                    <a:pt x="89" y="140"/>
                  </a:lnTo>
                  <a:lnTo>
                    <a:pt x="88" y="140"/>
                  </a:lnTo>
                  <a:lnTo>
                    <a:pt x="88" y="139"/>
                  </a:lnTo>
                  <a:lnTo>
                    <a:pt x="88" y="138"/>
                  </a:lnTo>
                  <a:lnTo>
                    <a:pt x="88" y="137"/>
                  </a:lnTo>
                  <a:lnTo>
                    <a:pt x="89" y="136"/>
                  </a:lnTo>
                  <a:lnTo>
                    <a:pt x="90" y="135"/>
                  </a:lnTo>
                  <a:lnTo>
                    <a:pt x="92" y="135"/>
                  </a:lnTo>
                  <a:lnTo>
                    <a:pt x="94" y="135"/>
                  </a:lnTo>
                  <a:lnTo>
                    <a:pt x="97" y="135"/>
                  </a:lnTo>
                  <a:lnTo>
                    <a:pt x="97" y="134"/>
                  </a:lnTo>
                  <a:lnTo>
                    <a:pt x="98" y="134"/>
                  </a:lnTo>
                  <a:lnTo>
                    <a:pt x="100" y="131"/>
                  </a:lnTo>
                  <a:lnTo>
                    <a:pt x="100" y="129"/>
                  </a:lnTo>
                  <a:lnTo>
                    <a:pt x="101" y="128"/>
                  </a:lnTo>
                  <a:lnTo>
                    <a:pt x="102" y="127"/>
                  </a:lnTo>
                  <a:lnTo>
                    <a:pt x="103" y="126"/>
                  </a:lnTo>
                  <a:lnTo>
                    <a:pt x="103" y="125"/>
                  </a:lnTo>
                  <a:lnTo>
                    <a:pt x="103" y="123"/>
                  </a:lnTo>
                  <a:lnTo>
                    <a:pt x="103" y="121"/>
                  </a:lnTo>
                  <a:lnTo>
                    <a:pt x="103" y="119"/>
                  </a:lnTo>
                  <a:lnTo>
                    <a:pt x="102" y="118"/>
                  </a:lnTo>
                  <a:lnTo>
                    <a:pt x="103" y="117"/>
                  </a:lnTo>
                  <a:lnTo>
                    <a:pt x="103" y="116"/>
                  </a:lnTo>
                  <a:lnTo>
                    <a:pt x="102" y="116"/>
                  </a:lnTo>
                  <a:lnTo>
                    <a:pt x="101" y="116"/>
                  </a:lnTo>
                  <a:lnTo>
                    <a:pt x="101" y="115"/>
                  </a:lnTo>
                  <a:lnTo>
                    <a:pt x="101" y="114"/>
                  </a:lnTo>
                  <a:lnTo>
                    <a:pt x="102" y="114"/>
                  </a:lnTo>
                  <a:lnTo>
                    <a:pt x="103" y="114"/>
                  </a:lnTo>
                  <a:lnTo>
                    <a:pt x="105" y="114"/>
                  </a:lnTo>
                  <a:lnTo>
                    <a:pt x="106" y="114"/>
                  </a:lnTo>
                  <a:lnTo>
                    <a:pt x="108" y="112"/>
                  </a:lnTo>
                  <a:lnTo>
                    <a:pt x="109" y="112"/>
                  </a:lnTo>
                  <a:lnTo>
                    <a:pt x="110" y="112"/>
                  </a:lnTo>
                  <a:lnTo>
                    <a:pt x="112" y="111"/>
                  </a:lnTo>
                  <a:lnTo>
                    <a:pt x="114" y="110"/>
                  </a:lnTo>
                  <a:lnTo>
                    <a:pt x="115" y="111"/>
                  </a:lnTo>
                  <a:lnTo>
                    <a:pt x="116" y="112"/>
                  </a:lnTo>
                  <a:lnTo>
                    <a:pt x="117" y="113"/>
                  </a:lnTo>
                  <a:lnTo>
                    <a:pt x="117" y="114"/>
                  </a:lnTo>
                  <a:lnTo>
                    <a:pt x="117" y="115"/>
                  </a:lnTo>
                  <a:lnTo>
                    <a:pt x="117" y="116"/>
                  </a:lnTo>
                  <a:lnTo>
                    <a:pt x="117" y="117"/>
                  </a:lnTo>
                  <a:lnTo>
                    <a:pt x="117" y="118"/>
                  </a:lnTo>
                  <a:lnTo>
                    <a:pt x="116" y="118"/>
                  </a:lnTo>
                  <a:lnTo>
                    <a:pt x="116" y="119"/>
                  </a:lnTo>
                  <a:lnTo>
                    <a:pt x="117" y="120"/>
                  </a:lnTo>
                  <a:lnTo>
                    <a:pt x="117" y="121"/>
                  </a:lnTo>
                  <a:lnTo>
                    <a:pt x="117" y="122"/>
                  </a:lnTo>
                  <a:lnTo>
                    <a:pt x="118" y="122"/>
                  </a:lnTo>
                  <a:lnTo>
                    <a:pt x="119" y="123"/>
                  </a:lnTo>
                  <a:lnTo>
                    <a:pt x="120" y="124"/>
                  </a:lnTo>
                  <a:lnTo>
                    <a:pt x="121" y="125"/>
                  </a:lnTo>
                  <a:lnTo>
                    <a:pt x="121" y="126"/>
                  </a:lnTo>
                  <a:lnTo>
                    <a:pt x="121" y="129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5" y="132"/>
                  </a:lnTo>
                  <a:lnTo>
                    <a:pt x="126" y="133"/>
                  </a:lnTo>
                  <a:lnTo>
                    <a:pt x="127" y="135"/>
                  </a:lnTo>
                  <a:lnTo>
                    <a:pt x="127" y="136"/>
                  </a:lnTo>
                  <a:lnTo>
                    <a:pt x="130" y="138"/>
                  </a:lnTo>
                  <a:lnTo>
                    <a:pt x="130" y="139"/>
                  </a:lnTo>
                  <a:lnTo>
                    <a:pt x="130" y="140"/>
                  </a:lnTo>
                  <a:lnTo>
                    <a:pt x="130" y="142"/>
                  </a:lnTo>
                  <a:lnTo>
                    <a:pt x="130" y="143"/>
                  </a:lnTo>
                  <a:lnTo>
                    <a:pt x="130" y="145"/>
                  </a:lnTo>
                  <a:lnTo>
                    <a:pt x="131" y="146"/>
                  </a:lnTo>
                  <a:lnTo>
                    <a:pt x="132" y="147"/>
                  </a:lnTo>
                  <a:lnTo>
                    <a:pt x="133" y="148"/>
                  </a:lnTo>
                  <a:lnTo>
                    <a:pt x="132" y="149"/>
                  </a:lnTo>
                  <a:lnTo>
                    <a:pt x="131" y="151"/>
                  </a:lnTo>
                  <a:lnTo>
                    <a:pt x="130" y="151"/>
                  </a:lnTo>
                  <a:lnTo>
                    <a:pt x="129" y="152"/>
                  </a:lnTo>
                  <a:lnTo>
                    <a:pt x="128" y="154"/>
                  </a:lnTo>
                  <a:lnTo>
                    <a:pt x="127" y="154"/>
                  </a:lnTo>
                  <a:lnTo>
                    <a:pt x="128" y="155"/>
                  </a:lnTo>
                  <a:lnTo>
                    <a:pt x="128" y="156"/>
                  </a:lnTo>
                  <a:lnTo>
                    <a:pt x="128" y="157"/>
                  </a:lnTo>
                  <a:lnTo>
                    <a:pt x="128" y="158"/>
                  </a:lnTo>
                  <a:lnTo>
                    <a:pt x="127" y="159"/>
                  </a:lnTo>
                  <a:lnTo>
                    <a:pt x="127" y="160"/>
                  </a:lnTo>
                  <a:lnTo>
                    <a:pt x="128" y="161"/>
                  </a:lnTo>
                  <a:lnTo>
                    <a:pt x="128" y="165"/>
                  </a:lnTo>
                  <a:lnTo>
                    <a:pt x="128" y="166"/>
                  </a:lnTo>
                  <a:lnTo>
                    <a:pt x="128" y="167"/>
                  </a:lnTo>
                  <a:lnTo>
                    <a:pt x="129" y="168"/>
                  </a:lnTo>
                  <a:lnTo>
                    <a:pt x="130" y="169"/>
                  </a:lnTo>
                  <a:lnTo>
                    <a:pt x="132" y="169"/>
                  </a:lnTo>
                  <a:lnTo>
                    <a:pt x="133" y="170"/>
                  </a:lnTo>
                  <a:lnTo>
                    <a:pt x="134" y="171"/>
                  </a:lnTo>
                  <a:lnTo>
                    <a:pt x="134" y="172"/>
                  </a:lnTo>
                  <a:lnTo>
                    <a:pt x="134" y="173"/>
                  </a:lnTo>
                  <a:lnTo>
                    <a:pt x="135" y="175"/>
                  </a:lnTo>
                  <a:lnTo>
                    <a:pt x="135" y="176"/>
                  </a:lnTo>
                  <a:lnTo>
                    <a:pt x="135" y="177"/>
                  </a:lnTo>
                  <a:lnTo>
                    <a:pt x="135" y="178"/>
                  </a:lnTo>
                  <a:lnTo>
                    <a:pt x="137" y="180"/>
                  </a:lnTo>
                  <a:lnTo>
                    <a:pt x="138" y="181"/>
                  </a:lnTo>
                  <a:lnTo>
                    <a:pt x="139" y="182"/>
                  </a:lnTo>
                  <a:lnTo>
                    <a:pt x="140" y="182"/>
                  </a:lnTo>
                  <a:lnTo>
                    <a:pt x="142" y="182"/>
                  </a:lnTo>
                  <a:lnTo>
                    <a:pt x="144" y="184"/>
                  </a:lnTo>
                  <a:lnTo>
                    <a:pt x="145" y="186"/>
                  </a:lnTo>
                  <a:lnTo>
                    <a:pt x="145" y="188"/>
                  </a:lnTo>
                  <a:lnTo>
                    <a:pt x="146" y="188"/>
                  </a:lnTo>
                  <a:lnTo>
                    <a:pt x="146" y="189"/>
                  </a:lnTo>
                  <a:lnTo>
                    <a:pt x="147" y="189"/>
                  </a:lnTo>
                  <a:lnTo>
                    <a:pt x="149" y="189"/>
                  </a:lnTo>
                  <a:lnTo>
                    <a:pt x="149" y="190"/>
                  </a:lnTo>
                  <a:lnTo>
                    <a:pt x="150" y="190"/>
                  </a:lnTo>
                  <a:lnTo>
                    <a:pt x="151" y="190"/>
                  </a:lnTo>
                  <a:lnTo>
                    <a:pt x="152" y="191"/>
                  </a:lnTo>
                  <a:lnTo>
                    <a:pt x="153" y="191"/>
                  </a:lnTo>
                  <a:lnTo>
                    <a:pt x="154" y="191"/>
                  </a:lnTo>
                  <a:lnTo>
                    <a:pt x="155" y="191"/>
                  </a:lnTo>
                  <a:lnTo>
                    <a:pt x="158" y="192"/>
                  </a:lnTo>
                  <a:lnTo>
                    <a:pt x="159" y="192"/>
                  </a:lnTo>
                  <a:lnTo>
                    <a:pt x="161" y="193"/>
                  </a:lnTo>
                  <a:lnTo>
                    <a:pt x="163" y="192"/>
                  </a:lnTo>
                  <a:lnTo>
                    <a:pt x="164" y="192"/>
                  </a:lnTo>
                  <a:lnTo>
                    <a:pt x="165" y="192"/>
                  </a:lnTo>
                  <a:lnTo>
                    <a:pt x="165" y="193"/>
                  </a:lnTo>
                  <a:lnTo>
                    <a:pt x="166" y="194"/>
                  </a:lnTo>
                  <a:lnTo>
                    <a:pt x="167" y="194"/>
                  </a:lnTo>
                  <a:lnTo>
                    <a:pt x="167" y="195"/>
                  </a:lnTo>
                  <a:lnTo>
                    <a:pt x="168" y="195"/>
                  </a:lnTo>
                  <a:lnTo>
                    <a:pt x="169" y="196"/>
                  </a:lnTo>
                  <a:lnTo>
                    <a:pt x="169" y="197"/>
                  </a:lnTo>
                  <a:lnTo>
                    <a:pt x="170" y="197"/>
                  </a:lnTo>
                  <a:lnTo>
                    <a:pt x="171" y="198"/>
                  </a:lnTo>
                  <a:lnTo>
                    <a:pt x="172" y="197"/>
                  </a:lnTo>
                  <a:lnTo>
                    <a:pt x="173" y="198"/>
                  </a:lnTo>
                  <a:lnTo>
                    <a:pt x="174" y="198"/>
                  </a:lnTo>
                  <a:lnTo>
                    <a:pt x="175" y="199"/>
                  </a:lnTo>
                  <a:lnTo>
                    <a:pt x="175" y="200"/>
                  </a:lnTo>
                  <a:lnTo>
                    <a:pt x="176" y="200"/>
                  </a:lnTo>
                  <a:lnTo>
                    <a:pt x="176" y="201"/>
                  </a:lnTo>
                  <a:lnTo>
                    <a:pt x="177" y="202"/>
                  </a:lnTo>
                  <a:lnTo>
                    <a:pt x="178" y="202"/>
                  </a:lnTo>
                  <a:lnTo>
                    <a:pt x="178" y="203"/>
                  </a:lnTo>
                  <a:lnTo>
                    <a:pt x="179" y="203"/>
                  </a:lnTo>
                  <a:lnTo>
                    <a:pt x="180" y="202"/>
                  </a:lnTo>
                  <a:lnTo>
                    <a:pt x="181" y="201"/>
                  </a:lnTo>
                  <a:lnTo>
                    <a:pt x="182" y="201"/>
                  </a:lnTo>
                  <a:lnTo>
                    <a:pt x="182" y="200"/>
                  </a:lnTo>
                  <a:lnTo>
                    <a:pt x="183" y="200"/>
                  </a:lnTo>
                  <a:lnTo>
                    <a:pt x="184" y="200"/>
                  </a:lnTo>
                  <a:lnTo>
                    <a:pt x="185" y="199"/>
                  </a:lnTo>
                  <a:lnTo>
                    <a:pt x="186" y="199"/>
                  </a:lnTo>
                  <a:lnTo>
                    <a:pt x="186" y="198"/>
                  </a:lnTo>
                  <a:lnTo>
                    <a:pt x="186" y="199"/>
                  </a:lnTo>
                  <a:lnTo>
                    <a:pt x="187" y="199"/>
                  </a:lnTo>
                  <a:lnTo>
                    <a:pt x="187" y="200"/>
                  </a:lnTo>
                  <a:lnTo>
                    <a:pt x="187" y="201"/>
                  </a:lnTo>
                  <a:lnTo>
                    <a:pt x="188" y="200"/>
                  </a:lnTo>
                  <a:lnTo>
                    <a:pt x="189" y="199"/>
                  </a:lnTo>
                  <a:lnTo>
                    <a:pt x="190" y="198"/>
                  </a:lnTo>
                  <a:lnTo>
                    <a:pt x="191" y="198"/>
                  </a:lnTo>
                  <a:lnTo>
                    <a:pt x="191" y="197"/>
                  </a:lnTo>
                  <a:lnTo>
                    <a:pt x="191" y="195"/>
                  </a:lnTo>
                  <a:lnTo>
                    <a:pt x="192" y="194"/>
                  </a:lnTo>
                  <a:lnTo>
                    <a:pt x="193" y="193"/>
                  </a:lnTo>
                  <a:lnTo>
                    <a:pt x="193" y="192"/>
                  </a:lnTo>
                  <a:lnTo>
                    <a:pt x="194" y="191"/>
                  </a:lnTo>
                  <a:lnTo>
                    <a:pt x="195" y="191"/>
                  </a:lnTo>
                  <a:lnTo>
                    <a:pt x="196" y="191"/>
                  </a:lnTo>
                  <a:lnTo>
                    <a:pt x="197" y="191"/>
                  </a:lnTo>
                  <a:lnTo>
                    <a:pt x="197" y="190"/>
                  </a:lnTo>
                  <a:lnTo>
                    <a:pt x="198" y="188"/>
                  </a:lnTo>
                  <a:lnTo>
                    <a:pt x="199" y="188"/>
                  </a:lnTo>
                  <a:lnTo>
                    <a:pt x="200" y="188"/>
                  </a:lnTo>
                  <a:lnTo>
                    <a:pt x="202" y="187"/>
                  </a:lnTo>
                  <a:lnTo>
                    <a:pt x="204" y="188"/>
                  </a:lnTo>
                  <a:lnTo>
                    <a:pt x="205" y="188"/>
                  </a:lnTo>
                  <a:lnTo>
                    <a:pt x="206" y="188"/>
                  </a:lnTo>
                  <a:lnTo>
                    <a:pt x="207" y="187"/>
                  </a:lnTo>
                  <a:lnTo>
                    <a:pt x="207" y="186"/>
                  </a:lnTo>
                  <a:lnTo>
                    <a:pt x="208" y="184"/>
                  </a:lnTo>
                  <a:lnTo>
                    <a:pt x="208" y="183"/>
                  </a:lnTo>
                  <a:lnTo>
                    <a:pt x="207" y="182"/>
                  </a:lnTo>
                  <a:lnTo>
                    <a:pt x="207" y="181"/>
                  </a:lnTo>
                  <a:lnTo>
                    <a:pt x="207" y="180"/>
                  </a:lnTo>
                  <a:lnTo>
                    <a:pt x="207" y="179"/>
                  </a:lnTo>
                  <a:lnTo>
                    <a:pt x="208" y="179"/>
                  </a:lnTo>
                  <a:lnTo>
                    <a:pt x="208" y="178"/>
                  </a:lnTo>
                  <a:lnTo>
                    <a:pt x="209" y="178"/>
                  </a:lnTo>
                  <a:lnTo>
                    <a:pt x="210" y="178"/>
                  </a:lnTo>
                  <a:lnTo>
                    <a:pt x="211" y="178"/>
                  </a:lnTo>
                  <a:lnTo>
                    <a:pt x="212" y="178"/>
                  </a:lnTo>
                  <a:lnTo>
                    <a:pt x="213" y="178"/>
                  </a:lnTo>
                  <a:lnTo>
                    <a:pt x="214" y="176"/>
                  </a:lnTo>
                  <a:lnTo>
                    <a:pt x="215" y="176"/>
                  </a:lnTo>
                  <a:lnTo>
                    <a:pt x="215" y="175"/>
                  </a:lnTo>
                  <a:lnTo>
                    <a:pt x="216" y="174"/>
                  </a:lnTo>
                  <a:lnTo>
                    <a:pt x="217" y="174"/>
                  </a:lnTo>
                  <a:lnTo>
                    <a:pt x="219" y="174"/>
                  </a:lnTo>
                  <a:lnTo>
                    <a:pt x="220" y="174"/>
                  </a:lnTo>
                  <a:lnTo>
                    <a:pt x="221" y="175"/>
                  </a:lnTo>
                  <a:lnTo>
                    <a:pt x="222" y="176"/>
                  </a:lnTo>
                  <a:lnTo>
                    <a:pt x="223" y="177"/>
                  </a:lnTo>
                  <a:lnTo>
                    <a:pt x="224" y="177"/>
                  </a:lnTo>
                  <a:lnTo>
                    <a:pt x="225" y="177"/>
                  </a:lnTo>
                  <a:lnTo>
                    <a:pt x="226" y="176"/>
                  </a:lnTo>
                  <a:lnTo>
                    <a:pt x="227" y="176"/>
                  </a:lnTo>
                  <a:lnTo>
                    <a:pt x="228" y="175"/>
                  </a:lnTo>
                  <a:lnTo>
                    <a:pt x="229" y="174"/>
                  </a:lnTo>
                  <a:lnTo>
                    <a:pt x="229" y="173"/>
                  </a:lnTo>
                  <a:lnTo>
                    <a:pt x="230" y="173"/>
                  </a:lnTo>
                  <a:lnTo>
                    <a:pt x="231" y="173"/>
                  </a:lnTo>
                  <a:lnTo>
                    <a:pt x="232" y="173"/>
                  </a:lnTo>
                  <a:lnTo>
                    <a:pt x="233" y="174"/>
                  </a:lnTo>
                  <a:lnTo>
                    <a:pt x="234" y="174"/>
                  </a:lnTo>
                  <a:lnTo>
                    <a:pt x="235" y="173"/>
                  </a:lnTo>
                  <a:lnTo>
                    <a:pt x="236" y="173"/>
                  </a:lnTo>
                  <a:lnTo>
                    <a:pt x="237" y="172"/>
                  </a:lnTo>
                  <a:lnTo>
                    <a:pt x="239" y="170"/>
                  </a:lnTo>
                  <a:lnTo>
                    <a:pt x="241" y="168"/>
                  </a:lnTo>
                  <a:lnTo>
                    <a:pt x="242" y="168"/>
                  </a:lnTo>
                  <a:lnTo>
                    <a:pt x="243" y="167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5" y="169"/>
                  </a:lnTo>
                  <a:lnTo>
                    <a:pt x="246" y="170"/>
                  </a:lnTo>
                  <a:lnTo>
                    <a:pt x="247" y="173"/>
                  </a:lnTo>
                  <a:lnTo>
                    <a:pt x="247" y="174"/>
                  </a:lnTo>
                  <a:lnTo>
                    <a:pt x="248" y="175"/>
                  </a:lnTo>
                  <a:lnTo>
                    <a:pt x="249" y="175"/>
                  </a:lnTo>
                  <a:lnTo>
                    <a:pt x="249" y="176"/>
                  </a:lnTo>
                  <a:lnTo>
                    <a:pt x="250" y="176"/>
                  </a:lnTo>
                  <a:lnTo>
                    <a:pt x="251" y="177"/>
                  </a:lnTo>
                  <a:lnTo>
                    <a:pt x="252" y="177"/>
                  </a:lnTo>
                  <a:lnTo>
                    <a:pt x="253" y="176"/>
                  </a:lnTo>
                  <a:lnTo>
                    <a:pt x="254" y="176"/>
                  </a:lnTo>
                  <a:lnTo>
                    <a:pt x="255" y="176"/>
                  </a:lnTo>
                  <a:lnTo>
                    <a:pt x="257" y="177"/>
                  </a:lnTo>
                  <a:lnTo>
                    <a:pt x="258" y="177"/>
                  </a:lnTo>
                  <a:lnTo>
                    <a:pt x="258" y="178"/>
                  </a:lnTo>
                  <a:lnTo>
                    <a:pt x="259" y="179"/>
                  </a:lnTo>
                  <a:lnTo>
                    <a:pt x="260" y="179"/>
                  </a:lnTo>
                  <a:lnTo>
                    <a:pt x="261" y="179"/>
                  </a:lnTo>
                  <a:lnTo>
                    <a:pt x="262" y="179"/>
                  </a:lnTo>
                  <a:lnTo>
                    <a:pt x="263" y="178"/>
                  </a:lnTo>
                  <a:lnTo>
                    <a:pt x="264" y="178"/>
                  </a:lnTo>
                  <a:lnTo>
                    <a:pt x="265" y="176"/>
                  </a:lnTo>
                  <a:lnTo>
                    <a:pt x="266" y="175"/>
                  </a:lnTo>
                  <a:lnTo>
                    <a:pt x="266" y="174"/>
                  </a:lnTo>
                  <a:lnTo>
                    <a:pt x="267" y="174"/>
                  </a:lnTo>
                  <a:lnTo>
                    <a:pt x="269" y="174"/>
                  </a:lnTo>
                  <a:lnTo>
                    <a:pt x="270" y="173"/>
                  </a:lnTo>
                  <a:lnTo>
                    <a:pt x="270" y="171"/>
                  </a:lnTo>
                  <a:lnTo>
                    <a:pt x="271" y="170"/>
                  </a:lnTo>
                  <a:lnTo>
                    <a:pt x="271" y="169"/>
                  </a:lnTo>
                  <a:lnTo>
                    <a:pt x="272" y="169"/>
                  </a:lnTo>
                  <a:lnTo>
                    <a:pt x="272" y="168"/>
                  </a:lnTo>
                  <a:lnTo>
                    <a:pt x="272" y="166"/>
                  </a:lnTo>
                  <a:lnTo>
                    <a:pt x="274" y="164"/>
                  </a:lnTo>
                  <a:lnTo>
                    <a:pt x="275" y="163"/>
                  </a:lnTo>
                  <a:lnTo>
                    <a:pt x="275" y="162"/>
                  </a:lnTo>
                  <a:lnTo>
                    <a:pt x="275" y="160"/>
                  </a:lnTo>
                  <a:lnTo>
                    <a:pt x="274" y="159"/>
                  </a:lnTo>
                  <a:lnTo>
                    <a:pt x="275" y="157"/>
                  </a:lnTo>
                  <a:lnTo>
                    <a:pt x="275" y="156"/>
                  </a:lnTo>
                  <a:lnTo>
                    <a:pt x="276" y="155"/>
                  </a:lnTo>
                  <a:lnTo>
                    <a:pt x="277" y="155"/>
                  </a:lnTo>
                  <a:lnTo>
                    <a:pt x="279" y="156"/>
                  </a:lnTo>
                  <a:lnTo>
                    <a:pt x="281" y="157"/>
                  </a:lnTo>
                  <a:lnTo>
                    <a:pt x="282" y="158"/>
                  </a:lnTo>
                  <a:lnTo>
                    <a:pt x="283" y="158"/>
                  </a:lnTo>
                  <a:lnTo>
                    <a:pt x="285" y="158"/>
                  </a:lnTo>
                  <a:lnTo>
                    <a:pt x="286" y="158"/>
                  </a:lnTo>
                  <a:lnTo>
                    <a:pt x="287" y="158"/>
                  </a:lnTo>
                  <a:lnTo>
                    <a:pt x="287" y="157"/>
                  </a:lnTo>
                  <a:lnTo>
                    <a:pt x="287" y="155"/>
                  </a:lnTo>
                  <a:lnTo>
                    <a:pt x="288" y="154"/>
                  </a:lnTo>
                  <a:lnTo>
                    <a:pt x="288" y="153"/>
                  </a:lnTo>
                  <a:lnTo>
                    <a:pt x="289" y="153"/>
                  </a:lnTo>
                  <a:lnTo>
                    <a:pt x="289" y="152"/>
                  </a:lnTo>
                  <a:lnTo>
                    <a:pt x="290" y="151"/>
                  </a:lnTo>
                  <a:lnTo>
                    <a:pt x="291" y="150"/>
                  </a:lnTo>
                  <a:lnTo>
                    <a:pt x="292" y="148"/>
                  </a:lnTo>
                  <a:lnTo>
                    <a:pt x="293" y="148"/>
                  </a:lnTo>
                  <a:lnTo>
                    <a:pt x="294" y="148"/>
                  </a:lnTo>
                  <a:lnTo>
                    <a:pt x="295" y="147"/>
                  </a:lnTo>
                  <a:lnTo>
                    <a:pt x="296" y="146"/>
                  </a:lnTo>
                  <a:lnTo>
                    <a:pt x="296" y="145"/>
                  </a:lnTo>
                  <a:lnTo>
                    <a:pt x="296" y="143"/>
                  </a:lnTo>
                  <a:lnTo>
                    <a:pt x="296" y="142"/>
                  </a:lnTo>
                  <a:lnTo>
                    <a:pt x="296" y="141"/>
                  </a:lnTo>
                  <a:lnTo>
                    <a:pt x="296" y="140"/>
                  </a:lnTo>
                  <a:lnTo>
                    <a:pt x="297" y="140"/>
                  </a:lnTo>
                  <a:lnTo>
                    <a:pt x="298" y="139"/>
                  </a:lnTo>
                  <a:lnTo>
                    <a:pt x="299" y="138"/>
                  </a:lnTo>
                  <a:lnTo>
                    <a:pt x="301" y="136"/>
                  </a:lnTo>
                  <a:lnTo>
                    <a:pt x="302" y="135"/>
                  </a:lnTo>
                  <a:lnTo>
                    <a:pt x="303" y="133"/>
                  </a:lnTo>
                  <a:lnTo>
                    <a:pt x="304" y="130"/>
                  </a:lnTo>
                  <a:lnTo>
                    <a:pt x="304" y="128"/>
                  </a:lnTo>
                  <a:lnTo>
                    <a:pt x="305" y="128"/>
                  </a:lnTo>
                  <a:lnTo>
                    <a:pt x="305" y="127"/>
                  </a:lnTo>
                  <a:lnTo>
                    <a:pt x="304" y="126"/>
                  </a:lnTo>
                  <a:lnTo>
                    <a:pt x="304" y="125"/>
                  </a:lnTo>
                  <a:lnTo>
                    <a:pt x="304" y="124"/>
                  </a:lnTo>
                  <a:lnTo>
                    <a:pt x="305" y="123"/>
                  </a:lnTo>
                  <a:lnTo>
                    <a:pt x="305" y="122"/>
                  </a:lnTo>
                  <a:lnTo>
                    <a:pt x="306" y="122"/>
                  </a:lnTo>
                  <a:lnTo>
                    <a:pt x="307" y="122"/>
                  </a:lnTo>
                  <a:lnTo>
                    <a:pt x="309" y="122"/>
                  </a:lnTo>
                  <a:lnTo>
                    <a:pt x="310" y="122"/>
                  </a:lnTo>
                  <a:lnTo>
                    <a:pt x="312" y="123"/>
                  </a:lnTo>
                  <a:lnTo>
                    <a:pt x="313" y="123"/>
                  </a:lnTo>
                  <a:lnTo>
                    <a:pt x="313" y="121"/>
                  </a:lnTo>
                  <a:lnTo>
                    <a:pt x="313" y="120"/>
                  </a:lnTo>
                  <a:lnTo>
                    <a:pt x="313" y="119"/>
                  </a:lnTo>
                  <a:lnTo>
                    <a:pt x="315" y="119"/>
                  </a:lnTo>
                  <a:lnTo>
                    <a:pt x="315" y="118"/>
                  </a:lnTo>
                  <a:lnTo>
                    <a:pt x="316" y="117"/>
                  </a:lnTo>
                  <a:lnTo>
                    <a:pt x="316" y="116"/>
                  </a:lnTo>
                  <a:lnTo>
                    <a:pt x="316" y="115"/>
                  </a:lnTo>
                  <a:lnTo>
                    <a:pt x="316" y="114"/>
                  </a:lnTo>
                  <a:lnTo>
                    <a:pt x="315" y="113"/>
                  </a:lnTo>
                  <a:lnTo>
                    <a:pt x="314" y="113"/>
                  </a:lnTo>
                  <a:lnTo>
                    <a:pt x="313" y="113"/>
                  </a:lnTo>
                  <a:lnTo>
                    <a:pt x="313" y="112"/>
                  </a:lnTo>
                  <a:lnTo>
                    <a:pt x="312" y="111"/>
                  </a:lnTo>
                  <a:lnTo>
                    <a:pt x="314" y="109"/>
                  </a:lnTo>
                  <a:lnTo>
                    <a:pt x="314" y="107"/>
                  </a:lnTo>
                  <a:lnTo>
                    <a:pt x="313" y="107"/>
                  </a:lnTo>
                  <a:lnTo>
                    <a:pt x="312" y="107"/>
                  </a:lnTo>
                  <a:lnTo>
                    <a:pt x="312" y="106"/>
                  </a:lnTo>
                  <a:lnTo>
                    <a:pt x="312" y="105"/>
                  </a:lnTo>
                  <a:lnTo>
                    <a:pt x="313" y="105"/>
                  </a:lnTo>
                  <a:lnTo>
                    <a:pt x="313" y="104"/>
                  </a:lnTo>
                  <a:lnTo>
                    <a:pt x="313" y="103"/>
                  </a:lnTo>
                  <a:lnTo>
                    <a:pt x="314" y="103"/>
                  </a:lnTo>
                  <a:lnTo>
                    <a:pt x="315" y="103"/>
                  </a:lnTo>
                  <a:lnTo>
                    <a:pt x="316" y="102"/>
                  </a:lnTo>
                  <a:lnTo>
                    <a:pt x="317" y="101"/>
                  </a:lnTo>
                  <a:lnTo>
                    <a:pt x="317" y="100"/>
                  </a:lnTo>
                  <a:lnTo>
                    <a:pt x="318" y="99"/>
                  </a:lnTo>
                  <a:lnTo>
                    <a:pt x="318" y="98"/>
                  </a:lnTo>
                  <a:lnTo>
                    <a:pt x="317" y="96"/>
                  </a:lnTo>
                  <a:lnTo>
                    <a:pt x="316" y="96"/>
                  </a:lnTo>
                  <a:lnTo>
                    <a:pt x="315" y="96"/>
                  </a:lnTo>
                  <a:lnTo>
                    <a:pt x="315" y="95"/>
                  </a:lnTo>
                  <a:lnTo>
                    <a:pt x="314" y="94"/>
                  </a:lnTo>
                  <a:lnTo>
                    <a:pt x="313" y="94"/>
                  </a:lnTo>
                  <a:lnTo>
                    <a:pt x="312" y="94"/>
                  </a:lnTo>
                  <a:lnTo>
                    <a:pt x="311" y="93"/>
                  </a:lnTo>
                  <a:lnTo>
                    <a:pt x="310" y="92"/>
                  </a:lnTo>
                  <a:lnTo>
                    <a:pt x="307" y="91"/>
                  </a:lnTo>
                  <a:lnTo>
                    <a:pt x="307" y="90"/>
                  </a:lnTo>
                  <a:lnTo>
                    <a:pt x="306" y="89"/>
                  </a:lnTo>
                  <a:lnTo>
                    <a:pt x="305" y="89"/>
                  </a:lnTo>
                  <a:lnTo>
                    <a:pt x="304" y="87"/>
                  </a:lnTo>
                  <a:lnTo>
                    <a:pt x="304" y="86"/>
                  </a:lnTo>
                  <a:lnTo>
                    <a:pt x="304" y="85"/>
                  </a:lnTo>
                  <a:lnTo>
                    <a:pt x="304" y="84"/>
                  </a:lnTo>
                  <a:lnTo>
                    <a:pt x="304" y="83"/>
                  </a:lnTo>
                  <a:lnTo>
                    <a:pt x="304" y="82"/>
                  </a:lnTo>
                  <a:lnTo>
                    <a:pt x="303" y="79"/>
                  </a:lnTo>
                  <a:lnTo>
                    <a:pt x="301" y="76"/>
                  </a:lnTo>
                  <a:lnTo>
                    <a:pt x="300" y="76"/>
                  </a:lnTo>
                  <a:lnTo>
                    <a:pt x="300" y="75"/>
                  </a:lnTo>
                  <a:lnTo>
                    <a:pt x="300" y="74"/>
                  </a:lnTo>
                  <a:lnTo>
                    <a:pt x="301" y="74"/>
                  </a:lnTo>
                  <a:lnTo>
                    <a:pt x="301" y="73"/>
                  </a:lnTo>
                  <a:lnTo>
                    <a:pt x="300" y="73"/>
                  </a:lnTo>
                  <a:lnTo>
                    <a:pt x="300" y="71"/>
                  </a:lnTo>
                  <a:lnTo>
                    <a:pt x="300" y="70"/>
                  </a:lnTo>
                  <a:lnTo>
                    <a:pt x="300" y="69"/>
                  </a:lnTo>
                  <a:lnTo>
                    <a:pt x="299" y="68"/>
                  </a:lnTo>
                  <a:lnTo>
                    <a:pt x="299" y="67"/>
                  </a:lnTo>
                  <a:lnTo>
                    <a:pt x="299" y="66"/>
                  </a:lnTo>
                  <a:lnTo>
                    <a:pt x="300" y="66"/>
                  </a:lnTo>
                  <a:lnTo>
                    <a:pt x="300" y="64"/>
                  </a:lnTo>
                  <a:lnTo>
                    <a:pt x="301" y="63"/>
                  </a:lnTo>
                  <a:lnTo>
                    <a:pt x="302" y="62"/>
                  </a:lnTo>
                  <a:lnTo>
                    <a:pt x="303" y="61"/>
                  </a:lnTo>
                  <a:lnTo>
                    <a:pt x="303" y="60"/>
                  </a:lnTo>
                  <a:lnTo>
                    <a:pt x="305" y="59"/>
                  </a:lnTo>
                  <a:lnTo>
                    <a:pt x="306" y="57"/>
                  </a:lnTo>
                  <a:lnTo>
                    <a:pt x="307" y="56"/>
                  </a:lnTo>
                  <a:lnTo>
                    <a:pt x="308" y="56"/>
                  </a:lnTo>
                  <a:lnTo>
                    <a:pt x="309" y="55"/>
                  </a:lnTo>
                  <a:lnTo>
                    <a:pt x="311" y="54"/>
                  </a:lnTo>
                  <a:lnTo>
                    <a:pt x="314" y="54"/>
                  </a:lnTo>
                  <a:lnTo>
                    <a:pt x="316" y="54"/>
                  </a:lnTo>
                  <a:lnTo>
                    <a:pt x="317" y="54"/>
                  </a:lnTo>
                  <a:lnTo>
                    <a:pt x="317" y="53"/>
                  </a:lnTo>
                  <a:lnTo>
                    <a:pt x="319" y="52"/>
                  </a:lnTo>
                  <a:lnTo>
                    <a:pt x="321" y="51"/>
                  </a:lnTo>
                  <a:lnTo>
                    <a:pt x="322" y="51"/>
                  </a:lnTo>
                  <a:lnTo>
                    <a:pt x="323" y="50"/>
                  </a:lnTo>
                  <a:lnTo>
                    <a:pt x="324" y="50"/>
                  </a:lnTo>
                  <a:lnTo>
                    <a:pt x="324" y="49"/>
                  </a:lnTo>
                  <a:lnTo>
                    <a:pt x="325" y="48"/>
                  </a:lnTo>
                  <a:lnTo>
                    <a:pt x="326" y="46"/>
                  </a:lnTo>
                  <a:lnTo>
                    <a:pt x="326" y="44"/>
                  </a:lnTo>
                  <a:lnTo>
                    <a:pt x="326" y="43"/>
                  </a:lnTo>
                  <a:lnTo>
                    <a:pt x="327" y="42"/>
                  </a:lnTo>
                  <a:lnTo>
                    <a:pt x="329" y="42"/>
                  </a:lnTo>
                  <a:lnTo>
                    <a:pt x="330" y="42"/>
                  </a:lnTo>
                  <a:lnTo>
                    <a:pt x="332" y="43"/>
                  </a:lnTo>
                  <a:lnTo>
                    <a:pt x="333" y="43"/>
                  </a:lnTo>
                  <a:lnTo>
                    <a:pt x="335" y="41"/>
                  </a:lnTo>
                  <a:lnTo>
                    <a:pt x="336" y="41"/>
                  </a:lnTo>
                  <a:lnTo>
                    <a:pt x="337" y="41"/>
                  </a:lnTo>
                  <a:lnTo>
                    <a:pt x="337" y="40"/>
                  </a:lnTo>
                  <a:lnTo>
                    <a:pt x="338" y="40"/>
                  </a:lnTo>
                  <a:lnTo>
                    <a:pt x="339" y="39"/>
                  </a:lnTo>
                  <a:lnTo>
                    <a:pt x="340" y="39"/>
                  </a:lnTo>
                  <a:lnTo>
                    <a:pt x="341" y="39"/>
                  </a:lnTo>
                  <a:lnTo>
                    <a:pt x="342" y="39"/>
                  </a:lnTo>
                  <a:lnTo>
                    <a:pt x="344" y="39"/>
                  </a:lnTo>
                  <a:lnTo>
                    <a:pt x="345" y="40"/>
                  </a:lnTo>
                  <a:lnTo>
                    <a:pt x="346" y="41"/>
                  </a:lnTo>
                  <a:lnTo>
                    <a:pt x="347" y="42"/>
                  </a:lnTo>
                  <a:lnTo>
                    <a:pt x="348" y="45"/>
                  </a:lnTo>
                  <a:lnTo>
                    <a:pt x="349" y="46"/>
                  </a:lnTo>
                  <a:lnTo>
                    <a:pt x="349" y="47"/>
                  </a:lnTo>
                  <a:lnTo>
                    <a:pt x="350" y="49"/>
                  </a:lnTo>
                  <a:lnTo>
                    <a:pt x="351" y="50"/>
                  </a:lnTo>
                  <a:lnTo>
                    <a:pt x="352" y="51"/>
                  </a:lnTo>
                  <a:lnTo>
                    <a:pt x="353" y="51"/>
                  </a:lnTo>
                  <a:lnTo>
                    <a:pt x="354" y="51"/>
                  </a:lnTo>
                  <a:lnTo>
                    <a:pt x="355" y="52"/>
                  </a:lnTo>
                  <a:lnTo>
                    <a:pt x="356" y="54"/>
                  </a:lnTo>
                  <a:lnTo>
                    <a:pt x="358" y="54"/>
                  </a:lnTo>
                  <a:lnTo>
                    <a:pt x="358" y="55"/>
                  </a:lnTo>
                  <a:lnTo>
                    <a:pt x="359" y="55"/>
                  </a:lnTo>
                  <a:lnTo>
                    <a:pt x="359" y="57"/>
                  </a:lnTo>
                  <a:lnTo>
                    <a:pt x="360" y="57"/>
                  </a:lnTo>
                  <a:lnTo>
                    <a:pt x="360" y="58"/>
                  </a:lnTo>
                  <a:lnTo>
                    <a:pt x="360" y="57"/>
                  </a:lnTo>
                  <a:lnTo>
                    <a:pt x="361" y="57"/>
                  </a:lnTo>
                  <a:lnTo>
                    <a:pt x="361" y="56"/>
                  </a:lnTo>
                  <a:lnTo>
                    <a:pt x="362" y="56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6"/>
                  </a:lnTo>
                  <a:lnTo>
                    <a:pt x="365" y="56"/>
                  </a:lnTo>
                  <a:lnTo>
                    <a:pt x="366" y="56"/>
                  </a:lnTo>
                  <a:lnTo>
                    <a:pt x="367" y="56"/>
                  </a:lnTo>
                  <a:lnTo>
                    <a:pt x="368" y="56"/>
                  </a:lnTo>
                  <a:lnTo>
                    <a:pt x="368" y="58"/>
                  </a:lnTo>
                  <a:lnTo>
                    <a:pt x="369" y="58"/>
                  </a:lnTo>
                  <a:lnTo>
                    <a:pt x="370" y="58"/>
                  </a:lnTo>
                  <a:lnTo>
                    <a:pt x="371" y="57"/>
                  </a:lnTo>
                  <a:lnTo>
                    <a:pt x="372" y="55"/>
                  </a:lnTo>
                  <a:lnTo>
                    <a:pt x="372" y="54"/>
                  </a:lnTo>
                  <a:lnTo>
                    <a:pt x="373" y="54"/>
                  </a:lnTo>
                  <a:lnTo>
                    <a:pt x="374" y="54"/>
                  </a:lnTo>
                  <a:lnTo>
                    <a:pt x="375" y="55"/>
                  </a:lnTo>
                  <a:lnTo>
                    <a:pt x="376" y="55"/>
                  </a:lnTo>
                  <a:lnTo>
                    <a:pt x="376" y="54"/>
                  </a:lnTo>
                  <a:lnTo>
                    <a:pt x="377" y="53"/>
                  </a:lnTo>
                  <a:lnTo>
                    <a:pt x="377" y="54"/>
                  </a:lnTo>
                  <a:lnTo>
                    <a:pt x="378" y="54"/>
                  </a:lnTo>
                  <a:lnTo>
                    <a:pt x="378" y="55"/>
                  </a:lnTo>
                  <a:lnTo>
                    <a:pt x="379" y="55"/>
                  </a:lnTo>
                  <a:lnTo>
                    <a:pt x="380" y="55"/>
                  </a:lnTo>
                  <a:lnTo>
                    <a:pt x="380" y="56"/>
                  </a:lnTo>
                  <a:lnTo>
                    <a:pt x="381" y="57"/>
                  </a:lnTo>
                  <a:lnTo>
                    <a:pt x="382" y="56"/>
                  </a:lnTo>
                  <a:lnTo>
                    <a:pt x="383" y="56"/>
                  </a:lnTo>
                  <a:lnTo>
                    <a:pt x="383" y="57"/>
                  </a:lnTo>
                  <a:lnTo>
                    <a:pt x="383" y="59"/>
                  </a:lnTo>
                  <a:lnTo>
                    <a:pt x="385" y="59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8" y="58"/>
                  </a:lnTo>
                  <a:lnTo>
                    <a:pt x="388" y="59"/>
                  </a:lnTo>
                  <a:lnTo>
                    <a:pt x="389" y="58"/>
                  </a:lnTo>
                  <a:lnTo>
                    <a:pt x="390" y="58"/>
                  </a:lnTo>
                  <a:lnTo>
                    <a:pt x="391" y="59"/>
                  </a:lnTo>
                  <a:lnTo>
                    <a:pt x="392" y="60"/>
                  </a:lnTo>
                  <a:lnTo>
                    <a:pt x="393" y="61"/>
                  </a:lnTo>
                  <a:lnTo>
                    <a:pt x="393" y="62"/>
                  </a:lnTo>
                  <a:lnTo>
                    <a:pt x="393" y="63"/>
                  </a:lnTo>
                  <a:lnTo>
                    <a:pt x="392" y="64"/>
                  </a:lnTo>
                  <a:lnTo>
                    <a:pt x="392" y="65"/>
                  </a:lnTo>
                  <a:lnTo>
                    <a:pt x="393" y="67"/>
                  </a:lnTo>
                  <a:lnTo>
                    <a:pt x="393" y="68"/>
                  </a:lnTo>
                  <a:lnTo>
                    <a:pt x="393" y="69"/>
                  </a:lnTo>
                  <a:lnTo>
                    <a:pt x="393" y="70"/>
                  </a:lnTo>
                  <a:lnTo>
                    <a:pt x="394" y="71"/>
                  </a:lnTo>
                  <a:lnTo>
                    <a:pt x="395" y="71"/>
                  </a:lnTo>
                  <a:lnTo>
                    <a:pt x="396" y="72"/>
                  </a:lnTo>
                  <a:lnTo>
                    <a:pt x="397" y="72"/>
                  </a:lnTo>
                  <a:lnTo>
                    <a:pt x="398" y="72"/>
                  </a:lnTo>
                  <a:lnTo>
                    <a:pt x="399" y="73"/>
                  </a:lnTo>
                  <a:lnTo>
                    <a:pt x="400" y="75"/>
                  </a:lnTo>
                  <a:lnTo>
                    <a:pt x="401" y="76"/>
                  </a:lnTo>
                  <a:lnTo>
                    <a:pt x="402" y="76"/>
                  </a:lnTo>
                  <a:lnTo>
                    <a:pt x="403" y="75"/>
                  </a:lnTo>
                  <a:lnTo>
                    <a:pt x="404" y="75"/>
                  </a:lnTo>
                  <a:lnTo>
                    <a:pt x="405" y="75"/>
                  </a:lnTo>
                  <a:lnTo>
                    <a:pt x="406" y="76"/>
                  </a:lnTo>
                  <a:lnTo>
                    <a:pt x="405" y="78"/>
                  </a:lnTo>
                  <a:lnTo>
                    <a:pt x="406" y="79"/>
                  </a:lnTo>
                  <a:lnTo>
                    <a:pt x="406" y="80"/>
                  </a:lnTo>
                  <a:lnTo>
                    <a:pt x="406" y="82"/>
                  </a:lnTo>
                  <a:lnTo>
                    <a:pt x="406" y="83"/>
                  </a:lnTo>
                  <a:lnTo>
                    <a:pt x="407" y="83"/>
                  </a:lnTo>
                  <a:lnTo>
                    <a:pt x="408" y="83"/>
                  </a:lnTo>
                  <a:lnTo>
                    <a:pt x="411" y="83"/>
                  </a:lnTo>
                  <a:lnTo>
                    <a:pt x="412" y="83"/>
                  </a:lnTo>
                  <a:lnTo>
                    <a:pt x="412" y="82"/>
                  </a:lnTo>
                  <a:lnTo>
                    <a:pt x="413" y="81"/>
                  </a:lnTo>
                  <a:lnTo>
                    <a:pt x="413" y="80"/>
                  </a:lnTo>
                  <a:lnTo>
                    <a:pt x="415" y="79"/>
                  </a:lnTo>
                  <a:lnTo>
                    <a:pt x="416" y="78"/>
                  </a:lnTo>
                  <a:lnTo>
                    <a:pt x="417" y="77"/>
                  </a:lnTo>
                  <a:lnTo>
                    <a:pt x="418" y="76"/>
                  </a:lnTo>
                  <a:lnTo>
                    <a:pt x="417" y="76"/>
                  </a:lnTo>
                  <a:lnTo>
                    <a:pt x="417" y="75"/>
                  </a:lnTo>
                  <a:lnTo>
                    <a:pt x="417" y="74"/>
                  </a:lnTo>
                  <a:lnTo>
                    <a:pt x="418" y="74"/>
                  </a:lnTo>
                  <a:lnTo>
                    <a:pt x="420" y="76"/>
                  </a:lnTo>
                  <a:lnTo>
                    <a:pt x="421" y="76"/>
                  </a:lnTo>
                  <a:lnTo>
                    <a:pt x="422" y="76"/>
                  </a:lnTo>
                  <a:lnTo>
                    <a:pt x="423" y="76"/>
                  </a:lnTo>
                  <a:lnTo>
                    <a:pt x="424" y="76"/>
                  </a:lnTo>
                  <a:lnTo>
                    <a:pt x="425" y="76"/>
                  </a:lnTo>
                  <a:lnTo>
                    <a:pt x="426" y="76"/>
                  </a:lnTo>
                  <a:lnTo>
                    <a:pt x="427" y="76"/>
                  </a:lnTo>
                  <a:lnTo>
                    <a:pt x="428" y="76"/>
                  </a:lnTo>
                  <a:lnTo>
                    <a:pt x="428" y="75"/>
                  </a:lnTo>
                  <a:lnTo>
                    <a:pt x="429" y="74"/>
                  </a:lnTo>
                  <a:lnTo>
                    <a:pt x="430" y="73"/>
                  </a:lnTo>
                  <a:lnTo>
                    <a:pt x="431" y="72"/>
                  </a:lnTo>
                  <a:lnTo>
                    <a:pt x="432" y="72"/>
                  </a:lnTo>
                  <a:lnTo>
                    <a:pt x="433" y="73"/>
                  </a:lnTo>
                  <a:lnTo>
                    <a:pt x="434" y="72"/>
                  </a:lnTo>
                  <a:lnTo>
                    <a:pt x="435" y="72"/>
                  </a:lnTo>
                  <a:lnTo>
                    <a:pt x="436" y="72"/>
                  </a:lnTo>
                  <a:lnTo>
                    <a:pt x="437" y="73"/>
                  </a:lnTo>
                  <a:lnTo>
                    <a:pt x="438" y="73"/>
                  </a:lnTo>
                  <a:lnTo>
                    <a:pt x="439" y="73"/>
                  </a:lnTo>
                  <a:lnTo>
                    <a:pt x="441" y="73"/>
                  </a:lnTo>
                  <a:lnTo>
                    <a:pt x="442" y="71"/>
                  </a:lnTo>
                  <a:lnTo>
                    <a:pt x="441" y="70"/>
                  </a:lnTo>
                  <a:lnTo>
                    <a:pt x="442" y="69"/>
                  </a:lnTo>
                  <a:lnTo>
                    <a:pt x="443" y="69"/>
                  </a:lnTo>
                  <a:lnTo>
                    <a:pt x="444" y="69"/>
                  </a:lnTo>
                  <a:lnTo>
                    <a:pt x="446" y="69"/>
                  </a:lnTo>
                  <a:lnTo>
                    <a:pt x="447" y="69"/>
                  </a:lnTo>
                  <a:lnTo>
                    <a:pt x="448" y="68"/>
                  </a:lnTo>
                  <a:lnTo>
                    <a:pt x="448" y="67"/>
                  </a:lnTo>
                  <a:lnTo>
                    <a:pt x="448" y="65"/>
                  </a:lnTo>
                  <a:lnTo>
                    <a:pt x="449" y="65"/>
                  </a:lnTo>
                  <a:lnTo>
                    <a:pt x="449" y="64"/>
                  </a:lnTo>
                  <a:lnTo>
                    <a:pt x="451" y="63"/>
                  </a:lnTo>
                  <a:lnTo>
                    <a:pt x="453" y="63"/>
                  </a:lnTo>
                  <a:lnTo>
                    <a:pt x="454" y="62"/>
                  </a:lnTo>
                  <a:lnTo>
                    <a:pt x="455" y="62"/>
                  </a:lnTo>
                  <a:lnTo>
                    <a:pt x="456" y="61"/>
                  </a:lnTo>
                  <a:lnTo>
                    <a:pt x="456" y="59"/>
                  </a:lnTo>
                  <a:lnTo>
                    <a:pt x="456" y="58"/>
                  </a:lnTo>
                  <a:lnTo>
                    <a:pt x="457" y="58"/>
                  </a:lnTo>
                  <a:lnTo>
                    <a:pt x="460" y="57"/>
                  </a:lnTo>
                  <a:lnTo>
                    <a:pt x="460" y="56"/>
                  </a:lnTo>
                  <a:lnTo>
                    <a:pt x="461" y="55"/>
                  </a:lnTo>
                  <a:lnTo>
                    <a:pt x="462" y="55"/>
                  </a:lnTo>
                  <a:lnTo>
                    <a:pt x="463" y="55"/>
                  </a:lnTo>
                  <a:lnTo>
                    <a:pt x="465" y="55"/>
                  </a:lnTo>
                  <a:lnTo>
                    <a:pt x="466" y="55"/>
                  </a:lnTo>
                  <a:lnTo>
                    <a:pt x="468" y="53"/>
                  </a:lnTo>
                  <a:lnTo>
                    <a:pt x="469" y="53"/>
                  </a:lnTo>
                  <a:lnTo>
                    <a:pt x="470" y="53"/>
                  </a:lnTo>
                  <a:lnTo>
                    <a:pt x="471" y="53"/>
                  </a:lnTo>
                  <a:lnTo>
                    <a:pt x="472" y="54"/>
                  </a:lnTo>
                  <a:lnTo>
                    <a:pt x="473" y="54"/>
                  </a:lnTo>
                  <a:lnTo>
                    <a:pt x="474" y="54"/>
                  </a:lnTo>
                  <a:lnTo>
                    <a:pt x="475" y="53"/>
                  </a:lnTo>
                  <a:lnTo>
                    <a:pt x="476" y="53"/>
                  </a:lnTo>
                  <a:lnTo>
                    <a:pt x="478" y="54"/>
                  </a:lnTo>
                  <a:lnTo>
                    <a:pt x="479" y="54"/>
                  </a:lnTo>
                  <a:lnTo>
                    <a:pt x="482" y="54"/>
                  </a:lnTo>
                  <a:lnTo>
                    <a:pt x="483" y="54"/>
                  </a:lnTo>
                  <a:lnTo>
                    <a:pt x="484" y="53"/>
                  </a:lnTo>
                  <a:lnTo>
                    <a:pt x="487" y="52"/>
                  </a:lnTo>
                  <a:lnTo>
                    <a:pt x="487" y="51"/>
                  </a:lnTo>
                  <a:lnTo>
                    <a:pt x="488" y="51"/>
                  </a:lnTo>
                  <a:lnTo>
                    <a:pt x="490" y="52"/>
                  </a:lnTo>
                  <a:lnTo>
                    <a:pt x="491" y="51"/>
                  </a:lnTo>
                  <a:lnTo>
                    <a:pt x="492" y="51"/>
                  </a:lnTo>
                  <a:lnTo>
                    <a:pt x="493" y="52"/>
                  </a:lnTo>
                  <a:lnTo>
                    <a:pt x="494" y="53"/>
                  </a:lnTo>
                  <a:lnTo>
                    <a:pt x="495" y="52"/>
                  </a:lnTo>
                  <a:lnTo>
                    <a:pt x="496" y="52"/>
                  </a:lnTo>
                  <a:lnTo>
                    <a:pt x="497" y="51"/>
                  </a:lnTo>
                  <a:lnTo>
                    <a:pt x="498" y="52"/>
                  </a:lnTo>
                  <a:lnTo>
                    <a:pt x="498" y="53"/>
                  </a:lnTo>
                  <a:lnTo>
                    <a:pt x="499" y="53"/>
                  </a:lnTo>
                  <a:lnTo>
                    <a:pt x="500" y="53"/>
                  </a:lnTo>
                  <a:lnTo>
                    <a:pt x="500" y="54"/>
                  </a:lnTo>
                  <a:lnTo>
                    <a:pt x="501" y="54"/>
                  </a:lnTo>
                  <a:lnTo>
                    <a:pt x="502" y="55"/>
                  </a:lnTo>
                  <a:lnTo>
                    <a:pt x="503" y="55"/>
                  </a:lnTo>
                  <a:lnTo>
                    <a:pt x="504" y="54"/>
                  </a:lnTo>
                  <a:lnTo>
                    <a:pt x="504" y="53"/>
                  </a:lnTo>
                  <a:lnTo>
                    <a:pt x="505" y="53"/>
                  </a:lnTo>
                  <a:lnTo>
                    <a:pt x="506" y="53"/>
                  </a:lnTo>
                  <a:lnTo>
                    <a:pt x="507" y="52"/>
                  </a:lnTo>
                  <a:lnTo>
                    <a:pt x="508" y="51"/>
                  </a:lnTo>
                  <a:lnTo>
                    <a:pt x="509" y="51"/>
                  </a:lnTo>
                  <a:lnTo>
                    <a:pt x="510" y="52"/>
                  </a:lnTo>
                  <a:lnTo>
                    <a:pt x="511" y="52"/>
                  </a:lnTo>
                  <a:lnTo>
                    <a:pt x="512" y="51"/>
                  </a:lnTo>
                  <a:lnTo>
                    <a:pt x="512" y="49"/>
                  </a:lnTo>
                  <a:lnTo>
                    <a:pt x="513" y="47"/>
                  </a:lnTo>
                  <a:lnTo>
                    <a:pt x="513" y="46"/>
                  </a:lnTo>
                  <a:lnTo>
                    <a:pt x="514" y="46"/>
                  </a:lnTo>
                  <a:lnTo>
                    <a:pt x="515" y="45"/>
                  </a:lnTo>
                  <a:lnTo>
                    <a:pt x="515" y="44"/>
                  </a:lnTo>
                  <a:lnTo>
                    <a:pt x="515" y="43"/>
                  </a:lnTo>
                  <a:lnTo>
                    <a:pt x="515" y="42"/>
                  </a:lnTo>
                  <a:lnTo>
                    <a:pt x="516" y="42"/>
                  </a:lnTo>
                  <a:lnTo>
                    <a:pt x="518" y="41"/>
                  </a:lnTo>
                  <a:lnTo>
                    <a:pt x="518" y="40"/>
                  </a:lnTo>
                  <a:lnTo>
                    <a:pt x="520" y="40"/>
                  </a:lnTo>
                  <a:lnTo>
                    <a:pt x="522" y="38"/>
                  </a:lnTo>
                  <a:lnTo>
                    <a:pt x="523" y="37"/>
                  </a:lnTo>
                  <a:lnTo>
                    <a:pt x="523" y="35"/>
                  </a:lnTo>
                  <a:lnTo>
                    <a:pt x="523" y="33"/>
                  </a:lnTo>
                  <a:lnTo>
                    <a:pt x="523" y="32"/>
                  </a:lnTo>
                  <a:lnTo>
                    <a:pt x="523" y="30"/>
                  </a:lnTo>
                  <a:lnTo>
                    <a:pt x="524" y="30"/>
                  </a:lnTo>
                  <a:lnTo>
                    <a:pt x="524" y="29"/>
                  </a:lnTo>
                  <a:lnTo>
                    <a:pt x="525" y="29"/>
                  </a:lnTo>
                  <a:lnTo>
                    <a:pt x="526" y="29"/>
                  </a:lnTo>
                  <a:lnTo>
                    <a:pt x="527" y="29"/>
                  </a:lnTo>
                  <a:lnTo>
                    <a:pt x="528" y="29"/>
                  </a:lnTo>
                  <a:lnTo>
                    <a:pt x="529" y="29"/>
                  </a:lnTo>
                  <a:lnTo>
                    <a:pt x="530" y="29"/>
                  </a:lnTo>
                  <a:lnTo>
                    <a:pt x="530" y="28"/>
                  </a:lnTo>
                  <a:lnTo>
                    <a:pt x="530" y="27"/>
                  </a:lnTo>
                  <a:lnTo>
                    <a:pt x="531" y="27"/>
                  </a:lnTo>
                  <a:lnTo>
                    <a:pt x="532" y="27"/>
                  </a:lnTo>
                  <a:lnTo>
                    <a:pt x="533" y="27"/>
                  </a:lnTo>
                  <a:lnTo>
                    <a:pt x="534" y="27"/>
                  </a:lnTo>
                  <a:lnTo>
                    <a:pt x="535" y="27"/>
                  </a:lnTo>
                  <a:lnTo>
                    <a:pt x="535" y="26"/>
                  </a:lnTo>
                  <a:lnTo>
                    <a:pt x="535" y="25"/>
                  </a:lnTo>
                  <a:lnTo>
                    <a:pt x="536" y="25"/>
                  </a:lnTo>
                  <a:lnTo>
                    <a:pt x="537" y="25"/>
                  </a:lnTo>
                  <a:lnTo>
                    <a:pt x="537" y="24"/>
                  </a:lnTo>
                  <a:lnTo>
                    <a:pt x="538" y="24"/>
                  </a:lnTo>
                  <a:lnTo>
                    <a:pt x="539" y="24"/>
                  </a:lnTo>
                  <a:lnTo>
                    <a:pt x="541" y="24"/>
                  </a:lnTo>
                  <a:lnTo>
                    <a:pt x="541" y="25"/>
                  </a:lnTo>
                  <a:lnTo>
                    <a:pt x="541" y="26"/>
                  </a:lnTo>
                  <a:lnTo>
                    <a:pt x="542" y="25"/>
                  </a:lnTo>
                  <a:lnTo>
                    <a:pt x="543" y="25"/>
                  </a:lnTo>
                  <a:lnTo>
                    <a:pt x="543" y="24"/>
                  </a:lnTo>
                  <a:lnTo>
                    <a:pt x="544" y="24"/>
                  </a:lnTo>
                  <a:lnTo>
                    <a:pt x="543" y="23"/>
                  </a:lnTo>
                  <a:lnTo>
                    <a:pt x="544" y="22"/>
                  </a:lnTo>
                  <a:lnTo>
                    <a:pt x="545" y="22"/>
                  </a:lnTo>
                  <a:lnTo>
                    <a:pt x="546" y="20"/>
                  </a:lnTo>
                  <a:lnTo>
                    <a:pt x="546" y="19"/>
                  </a:lnTo>
                  <a:lnTo>
                    <a:pt x="547" y="19"/>
                  </a:lnTo>
                  <a:lnTo>
                    <a:pt x="547" y="18"/>
                  </a:lnTo>
                  <a:lnTo>
                    <a:pt x="548" y="18"/>
                  </a:lnTo>
                  <a:lnTo>
                    <a:pt x="548" y="17"/>
                  </a:lnTo>
                  <a:lnTo>
                    <a:pt x="548" y="16"/>
                  </a:lnTo>
                  <a:lnTo>
                    <a:pt x="548" y="15"/>
                  </a:lnTo>
                  <a:lnTo>
                    <a:pt x="549" y="15"/>
                  </a:lnTo>
                  <a:lnTo>
                    <a:pt x="549" y="14"/>
                  </a:lnTo>
                  <a:lnTo>
                    <a:pt x="550" y="14"/>
                  </a:lnTo>
                  <a:lnTo>
                    <a:pt x="550" y="13"/>
                  </a:lnTo>
                  <a:lnTo>
                    <a:pt x="551" y="13"/>
                  </a:lnTo>
                  <a:lnTo>
                    <a:pt x="552" y="13"/>
                  </a:lnTo>
                  <a:lnTo>
                    <a:pt x="552" y="12"/>
                  </a:lnTo>
                  <a:lnTo>
                    <a:pt x="554" y="11"/>
                  </a:lnTo>
                  <a:lnTo>
                    <a:pt x="555" y="10"/>
                  </a:lnTo>
                  <a:lnTo>
                    <a:pt x="556" y="9"/>
                  </a:lnTo>
                  <a:lnTo>
                    <a:pt x="557" y="9"/>
                  </a:lnTo>
                  <a:lnTo>
                    <a:pt x="557" y="10"/>
                  </a:lnTo>
                  <a:lnTo>
                    <a:pt x="558" y="7"/>
                  </a:lnTo>
                  <a:lnTo>
                    <a:pt x="559" y="6"/>
                  </a:lnTo>
                  <a:lnTo>
                    <a:pt x="559" y="5"/>
                  </a:lnTo>
                  <a:lnTo>
                    <a:pt x="560" y="4"/>
                  </a:lnTo>
                  <a:lnTo>
                    <a:pt x="560" y="3"/>
                  </a:lnTo>
                  <a:lnTo>
                    <a:pt x="561" y="2"/>
                  </a:lnTo>
                  <a:lnTo>
                    <a:pt x="562" y="0"/>
                  </a:lnTo>
                  <a:lnTo>
                    <a:pt x="563" y="0"/>
                  </a:lnTo>
                  <a:lnTo>
                    <a:pt x="564" y="0"/>
                  </a:lnTo>
                  <a:lnTo>
                    <a:pt x="565" y="0"/>
                  </a:lnTo>
                  <a:close/>
                  <a:moveTo>
                    <a:pt x="659" y="1020"/>
                  </a:moveTo>
                  <a:lnTo>
                    <a:pt x="659" y="1020"/>
                  </a:lnTo>
                  <a:lnTo>
                    <a:pt x="659" y="1019"/>
                  </a:lnTo>
                  <a:lnTo>
                    <a:pt x="659" y="1020"/>
                  </a:lnTo>
                  <a:close/>
                  <a:moveTo>
                    <a:pt x="658" y="1021"/>
                  </a:moveTo>
                  <a:lnTo>
                    <a:pt x="658" y="1021"/>
                  </a:lnTo>
                  <a:lnTo>
                    <a:pt x="658" y="1020"/>
                  </a:lnTo>
                  <a:lnTo>
                    <a:pt x="659" y="1020"/>
                  </a:lnTo>
                  <a:lnTo>
                    <a:pt x="659" y="1021"/>
                  </a:lnTo>
                  <a:lnTo>
                    <a:pt x="658" y="1021"/>
                  </a:lnTo>
                  <a:close/>
                  <a:moveTo>
                    <a:pt x="735" y="831"/>
                  </a:moveTo>
                  <a:lnTo>
                    <a:pt x="735" y="831"/>
                  </a:lnTo>
                  <a:lnTo>
                    <a:pt x="735" y="830"/>
                  </a:lnTo>
                  <a:lnTo>
                    <a:pt x="735" y="831"/>
                  </a:lnTo>
                  <a:close/>
                  <a:moveTo>
                    <a:pt x="734" y="831"/>
                  </a:moveTo>
                  <a:lnTo>
                    <a:pt x="734" y="831"/>
                  </a:lnTo>
                  <a:lnTo>
                    <a:pt x="735" y="831"/>
                  </a:lnTo>
                  <a:lnTo>
                    <a:pt x="734" y="831"/>
                  </a:lnTo>
                  <a:close/>
                </a:path>
              </a:pathLst>
            </a:custGeom>
            <a:solidFill>
              <a:srgbClr val="31738B"/>
            </a:solidFill>
            <a:ln w="0">
              <a:solidFill>
                <a:srgbClr val="62E2F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823" name="Freeform 814"/>
            <p:cNvSpPr>
              <a:spLocks/>
            </p:cNvSpPr>
            <p:nvPr/>
          </p:nvSpPr>
          <p:spPr bwMode="auto">
            <a:xfrm>
              <a:off x="3877" y="1637"/>
              <a:ext cx="956" cy="1046"/>
            </a:xfrm>
            <a:custGeom>
              <a:avLst/>
              <a:gdLst>
                <a:gd name="T0" fmla="*/ 611 w 956"/>
                <a:gd name="T1" fmla="*/ 23 h 1046"/>
                <a:gd name="T2" fmla="*/ 624 w 956"/>
                <a:gd name="T3" fmla="*/ 74 h 1046"/>
                <a:gd name="T4" fmla="*/ 690 w 956"/>
                <a:gd name="T5" fmla="*/ 55 h 1046"/>
                <a:gd name="T6" fmla="*/ 768 w 956"/>
                <a:gd name="T7" fmla="*/ 3 h 1046"/>
                <a:gd name="T8" fmla="*/ 845 w 956"/>
                <a:gd name="T9" fmla="*/ 60 h 1046"/>
                <a:gd name="T10" fmla="*/ 896 w 956"/>
                <a:gd name="T11" fmla="*/ 114 h 1046"/>
                <a:gd name="T12" fmla="*/ 907 w 956"/>
                <a:gd name="T13" fmla="*/ 156 h 1046"/>
                <a:gd name="T14" fmla="*/ 916 w 956"/>
                <a:gd name="T15" fmla="*/ 232 h 1046"/>
                <a:gd name="T16" fmla="*/ 877 w 956"/>
                <a:gd name="T17" fmla="*/ 282 h 1046"/>
                <a:gd name="T18" fmla="*/ 895 w 956"/>
                <a:gd name="T19" fmla="*/ 327 h 1046"/>
                <a:gd name="T20" fmla="*/ 919 w 956"/>
                <a:gd name="T21" fmla="*/ 346 h 1046"/>
                <a:gd name="T22" fmla="*/ 918 w 956"/>
                <a:gd name="T23" fmla="*/ 397 h 1046"/>
                <a:gd name="T24" fmla="*/ 835 w 956"/>
                <a:gd name="T25" fmla="*/ 486 h 1046"/>
                <a:gd name="T26" fmla="*/ 820 w 956"/>
                <a:gd name="T27" fmla="*/ 461 h 1046"/>
                <a:gd name="T28" fmla="*/ 798 w 956"/>
                <a:gd name="T29" fmla="*/ 461 h 1046"/>
                <a:gd name="T30" fmla="*/ 777 w 956"/>
                <a:gd name="T31" fmla="*/ 525 h 1046"/>
                <a:gd name="T32" fmla="*/ 770 w 956"/>
                <a:gd name="T33" fmla="*/ 554 h 1046"/>
                <a:gd name="T34" fmla="*/ 751 w 956"/>
                <a:gd name="T35" fmla="*/ 648 h 1046"/>
                <a:gd name="T36" fmla="*/ 752 w 956"/>
                <a:gd name="T37" fmla="*/ 779 h 1046"/>
                <a:gd name="T38" fmla="*/ 722 w 956"/>
                <a:gd name="T39" fmla="*/ 871 h 1046"/>
                <a:gd name="T40" fmla="*/ 705 w 956"/>
                <a:gd name="T41" fmla="*/ 980 h 1046"/>
                <a:gd name="T42" fmla="*/ 644 w 956"/>
                <a:gd name="T43" fmla="*/ 1046 h 1046"/>
                <a:gd name="T44" fmla="*/ 578 w 956"/>
                <a:gd name="T45" fmla="*/ 954 h 1046"/>
                <a:gd name="T46" fmla="*/ 568 w 956"/>
                <a:gd name="T47" fmla="*/ 910 h 1046"/>
                <a:gd name="T48" fmla="*/ 603 w 956"/>
                <a:gd name="T49" fmla="*/ 881 h 1046"/>
                <a:gd name="T50" fmla="*/ 616 w 956"/>
                <a:gd name="T51" fmla="*/ 848 h 1046"/>
                <a:gd name="T52" fmla="*/ 648 w 956"/>
                <a:gd name="T53" fmla="*/ 812 h 1046"/>
                <a:gd name="T54" fmla="*/ 631 w 956"/>
                <a:gd name="T55" fmla="*/ 781 h 1046"/>
                <a:gd name="T56" fmla="*/ 607 w 956"/>
                <a:gd name="T57" fmla="*/ 769 h 1046"/>
                <a:gd name="T58" fmla="*/ 572 w 956"/>
                <a:gd name="T59" fmla="*/ 749 h 1046"/>
                <a:gd name="T60" fmla="*/ 508 w 956"/>
                <a:gd name="T61" fmla="*/ 749 h 1046"/>
                <a:gd name="T62" fmla="*/ 402 w 956"/>
                <a:gd name="T63" fmla="*/ 665 h 1046"/>
                <a:gd name="T64" fmla="*/ 361 w 956"/>
                <a:gd name="T65" fmla="*/ 630 h 1046"/>
                <a:gd name="T66" fmla="*/ 323 w 956"/>
                <a:gd name="T67" fmla="*/ 615 h 1046"/>
                <a:gd name="T68" fmla="*/ 286 w 956"/>
                <a:gd name="T69" fmla="*/ 622 h 1046"/>
                <a:gd name="T70" fmla="*/ 260 w 956"/>
                <a:gd name="T71" fmla="*/ 598 h 1046"/>
                <a:gd name="T72" fmla="*/ 251 w 956"/>
                <a:gd name="T73" fmla="*/ 566 h 1046"/>
                <a:gd name="T74" fmla="*/ 225 w 956"/>
                <a:gd name="T75" fmla="*/ 562 h 1046"/>
                <a:gd name="T76" fmla="*/ 188 w 956"/>
                <a:gd name="T77" fmla="*/ 571 h 1046"/>
                <a:gd name="T78" fmla="*/ 164 w 956"/>
                <a:gd name="T79" fmla="*/ 584 h 1046"/>
                <a:gd name="T80" fmla="*/ 138 w 956"/>
                <a:gd name="T81" fmla="*/ 605 h 1046"/>
                <a:gd name="T82" fmla="*/ 101 w 956"/>
                <a:gd name="T83" fmla="*/ 623 h 1046"/>
                <a:gd name="T84" fmla="*/ 75 w 956"/>
                <a:gd name="T85" fmla="*/ 634 h 1046"/>
                <a:gd name="T86" fmla="*/ 54 w 956"/>
                <a:gd name="T87" fmla="*/ 643 h 1046"/>
                <a:gd name="T88" fmla="*/ 27 w 956"/>
                <a:gd name="T89" fmla="*/ 647 h 1046"/>
                <a:gd name="T90" fmla="*/ 42 w 956"/>
                <a:gd name="T91" fmla="*/ 590 h 1046"/>
                <a:gd name="T92" fmla="*/ 48 w 956"/>
                <a:gd name="T93" fmla="*/ 549 h 1046"/>
                <a:gd name="T94" fmla="*/ 21 w 956"/>
                <a:gd name="T95" fmla="*/ 499 h 1046"/>
                <a:gd name="T96" fmla="*/ 46 w 956"/>
                <a:gd name="T97" fmla="*/ 447 h 1046"/>
                <a:gd name="T98" fmla="*/ 25 w 956"/>
                <a:gd name="T99" fmla="*/ 415 h 1046"/>
                <a:gd name="T100" fmla="*/ 29 w 956"/>
                <a:gd name="T101" fmla="*/ 374 h 1046"/>
                <a:gd name="T102" fmla="*/ 22 w 956"/>
                <a:gd name="T103" fmla="*/ 326 h 1046"/>
                <a:gd name="T104" fmla="*/ 29 w 956"/>
                <a:gd name="T105" fmla="*/ 281 h 1046"/>
                <a:gd name="T106" fmla="*/ 21 w 956"/>
                <a:gd name="T107" fmla="*/ 256 h 1046"/>
                <a:gd name="T108" fmla="*/ 20 w 956"/>
                <a:gd name="T109" fmla="*/ 197 h 1046"/>
                <a:gd name="T110" fmla="*/ 73 w 956"/>
                <a:gd name="T111" fmla="*/ 152 h 1046"/>
                <a:gd name="T112" fmla="*/ 127 w 956"/>
                <a:gd name="T113" fmla="*/ 159 h 1046"/>
                <a:gd name="T114" fmla="*/ 197 w 956"/>
                <a:gd name="T115" fmla="*/ 190 h 1046"/>
                <a:gd name="T116" fmla="*/ 285 w 956"/>
                <a:gd name="T117" fmla="*/ 158 h 1046"/>
                <a:gd name="T118" fmla="*/ 300 w 956"/>
                <a:gd name="T119" fmla="*/ 75 h 1046"/>
                <a:gd name="T120" fmla="*/ 378 w 956"/>
                <a:gd name="T121" fmla="*/ 55 h 1046"/>
                <a:gd name="T122" fmla="*/ 441 w 956"/>
                <a:gd name="T123" fmla="*/ 70 h 1046"/>
                <a:gd name="T124" fmla="*/ 530 w 956"/>
                <a:gd name="T125" fmla="*/ 27 h 104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56"/>
                <a:gd name="T190" fmla="*/ 0 h 1046"/>
                <a:gd name="T191" fmla="*/ 956 w 956"/>
                <a:gd name="T192" fmla="*/ 1046 h 104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56" h="1046">
                  <a:moveTo>
                    <a:pt x="565" y="0"/>
                  </a:moveTo>
                  <a:lnTo>
                    <a:pt x="565" y="1"/>
                  </a:lnTo>
                  <a:lnTo>
                    <a:pt x="566" y="2"/>
                  </a:lnTo>
                  <a:lnTo>
                    <a:pt x="567" y="2"/>
                  </a:lnTo>
                  <a:lnTo>
                    <a:pt x="567" y="3"/>
                  </a:lnTo>
                  <a:lnTo>
                    <a:pt x="568" y="3"/>
                  </a:lnTo>
                  <a:lnTo>
                    <a:pt x="569" y="3"/>
                  </a:lnTo>
                  <a:lnTo>
                    <a:pt x="570" y="3"/>
                  </a:lnTo>
                  <a:lnTo>
                    <a:pt x="571" y="4"/>
                  </a:lnTo>
                  <a:lnTo>
                    <a:pt x="572" y="4"/>
                  </a:lnTo>
                  <a:lnTo>
                    <a:pt x="573" y="4"/>
                  </a:lnTo>
                  <a:lnTo>
                    <a:pt x="573" y="3"/>
                  </a:lnTo>
                  <a:lnTo>
                    <a:pt x="574" y="3"/>
                  </a:lnTo>
                  <a:lnTo>
                    <a:pt x="575" y="2"/>
                  </a:lnTo>
                  <a:lnTo>
                    <a:pt x="576" y="3"/>
                  </a:lnTo>
                  <a:lnTo>
                    <a:pt x="577" y="3"/>
                  </a:lnTo>
                  <a:lnTo>
                    <a:pt x="577" y="2"/>
                  </a:lnTo>
                  <a:lnTo>
                    <a:pt x="578" y="1"/>
                  </a:lnTo>
                  <a:lnTo>
                    <a:pt x="579" y="1"/>
                  </a:lnTo>
                  <a:lnTo>
                    <a:pt x="580" y="1"/>
                  </a:lnTo>
                  <a:lnTo>
                    <a:pt x="580" y="2"/>
                  </a:lnTo>
                  <a:lnTo>
                    <a:pt x="581" y="2"/>
                  </a:lnTo>
                  <a:lnTo>
                    <a:pt x="582" y="2"/>
                  </a:lnTo>
                  <a:lnTo>
                    <a:pt x="583" y="2"/>
                  </a:lnTo>
                  <a:lnTo>
                    <a:pt x="584" y="2"/>
                  </a:lnTo>
                  <a:lnTo>
                    <a:pt x="585" y="2"/>
                  </a:lnTo>
                  <a:lnTo>
                    <a:pt x="586" y="2"/>
                  </a:lnTo>
                  <a:lnTo>
                    <a:pt x="587" y="2"/>
                  </a:lnTo>
                  <a:lnTo>
                    <a:pt x="588" y="2"/>
                  </a:lnTo>
                  <a:lnTo>
                    <a:pt x="589" y="2"/>
                  </a:lnTo>
                  <a:lnTo>
                    <a:pt x="590" y="2"/>
                  </a:lnTo>
                  <a:lnTo>
                    <a:pt x="590" y="3"/>
                  </a:lnTo>
                  <a:lnTo>
                    <a:pt x="589" y="4"/>
                  </a:lnTo>
                  <a:lnTo>
                    <a:pt x="588" y="5"/>
                  </a:lnTo>
                  <a:lnTo>
                    <a:pt x="588" y="6"/>
                  </a:lnTo>
                  <a:lnTo>
                    <a:pt x="588" y="7"/>
                  </a:lnTo>
                  <a:lnTo>
                    <a:pt x="589" y="7"/>
                  </a:lnTo>
                  <a:lnTo>
                    <a:pt x="590" y="8"/>
                  </a:lnTo>
                  <a:lnTo>
                    <a:pt x="589" y="9"/>
                  </a:lnTo>
                  <a:lnTo>
                    <a:pt x="590" y="9"/>
                  </a:lnTo>
                  <a:lnTo>
                    <a:pt x="591" y="10"/>
                  </a:lnTo>
                  <a:lnTo>
                    <a:pt x="591" y="11"/>
                  </a:lnTo>
                  <a:lnTo>
                    <a:pt x="592" y="11"/>
                  </a:lnTo>
                  <a:lnTo>
                    <a:pt x="593" y="11"/>
                  </a:lnTo>
                  <a:lnTo>
                    <a:pt x="593" y="12"/>
                  </a:lnTo>
                  <a:lnTo>
                    <a:pt x="593" y="11"/>
                  </a:lnTo>
                  <a:lnTo>
                    <a:pt x="594" y="11"/>
                  </a:lnTo>
                  <a:lnTo>
                    <a:pt x="595" y="11"/>
                  </a:lnTo>
                  <a:lnTo>
                    <a:pt x="595" y="12"/>
                  </a:lnTo>
                  <a:lnTo>
                    <a:pt x="596" y="12"/>
                  </a:lnTo>
                  <a:lnTo>
                    <a:pt x="597" y="11"/>
                  </a:lnTo>
                  <a:lnTo>
                    <a:pt x="598" y="12"/>
                  </a:lnTo>
                  <a:lnTo>
                    <a:pt x="598" y="13"/>
                  </a:lnTo>
                  <a:lnTo>
                    <a:pt x="599" y="14"/>
                  </a:lnTo>
                  <a:lnTo>
                    <a:pt x="598" y="15"/>
                  </a:lnTo>
                  <a:lnTo>
                    <a:pt x="598" y="16"/>
                  </a:lnTo>
                  <a:lnTo>
                    <a:pt x="598" y="17"/>
                  </a:lnTo>
                  <a:lnTo>
                    <a:pt x="598" y="18"/>
                  </a:lnTo>
                  <a:lnTo>
                    <a:pt x="599" y="18"/>
                  </a:lnTo>
                  <a:lnTo>
                    <a:pt x="600" y="17"/>
                  </a:lnTo>
                  <a:lnTo>
                    <a:pt x="601" y="17"/>
                  </a:lnTo>
                  <a:lnTo>
                    <a:pt x="602" y="17"/>
                  </a:lnTo>
                  <a:lnTo>
                    <a:pt x="603" y="16"/>
                  </a:lnTo>
                  <a:lnTo>
                    <a:pt x="604" y="16"/>
                  </a:lnTo>
                  <a:lnTo>
                    <a:pt x="604" y="17"/>
                  </a:lnTo>
                  <a:lnTo>
                    <a:pt x="605" y="17"/>
                  </a:lnTo>
                  <a:lnTo>
                    <a:pt x="605" y="18"/>
                  </a:lnTo>
                  <a:lnTo>
                    <a:pt x="606" y="19"/>
                  </a:lnTo>
                  <a:lnTo>
                    <a:pt x="607" y="19"/>
                  </a:lnTo>
                  <a:lnTo>
                    <a:pt x="608" y="18"/>
                  </a:lnTo>
                  <a:lnTo>
                    <a:pt x="609" y="18"/>
                  </a:lnTo>
                  <a:lnTo>
                    <a:pt x="609" y="19"/>
                  </a:lnTo>
                  <a:lnTo>
                    <a:pt x="610" y="20"/>
                  </a:lnTo>
                  <a:lnTo>
                    <a:pt x="610" y="21"/>
                  </a:lnTo>
                  <a:lnTo>
                    <a:pt x="611" y="21"/>
                  </a:lnTo>
                  <a:lnTo>
                    <a:pt x="611" y="22"/>
                  </a:lnTo>
                  <a:lnTo>
                    <a:pt x="612" y="22"/>
                  </a:lnTo>
                  <a:lnTo>
                    <a:pt x="611" y="23"/>
                  </a:lnTo>
                  <a:lnTo>
                    <a:pt x="612" y="24"/>
                  </a:lnTo>
                  <a:lnTo>
                    <a:pt x="612" y="25"/>
                  </a:lnTo>
                  <a:lnTo>
                    <a:pt x="613" y="26"/>
                  </a:lnTo>
                  <a:lnTo>
                    <a:pt x="613" y="27"/>
                  </a:lnTo>
                  <a:lnTo>
                    <a:pt x="614" y="27"/>
                  </a:lnTo>
                  <a:lnTo>
                    <a:pt x="614" y="28"/>
                  </a:lnTo>
                  <a:lnTo>
                    <a:pt x="614" y="29"/>
                  </a:lnTo>
                  <a:lnTo>
                    <a:pt x="614" y="30"/>
                  </a:lnTo>
                  <a:lnTo>
                    <a:pt x="615" y="31"/>
                  </a:lnTo>
                  <a:lnTo>
                    <a:pt x="615" y="32"/>
                  </a:lnTo>
                  <a:lnTo>
                    <a:pt x="615" y="34"/>
                  </a:lnTo>
                  <a:lnTo>
                    <a:pt x="616" y="35"/>
                  </a:lnTo>
                  <a:lnTo>
                    <a:pt x="616" y="36"/>
                  </a:lnTo>
                  <a:lnTo>
                    <a:pt x="616" y="37"/>
                  </a:lnTo>
                  <a:lnTo>
                    <a:pt x="617" y="37"/>
                  </a:lnTo>
                  <a:lnTo>
                    <a:pt x="617" y="38"/>
                  </a:lnTo>
                  <a:lnTo>
                    <a:pt x="617" y="39"/>
                  </a:lnTo>
                  <a:lnTo>
                    <a:pt x="617" y="40"/>
                  </a:lnTo>
                  <a:lnTo>
                    <a:pt x="618" y="41"/>
                  </a:lnTo>
                  <a:lnTo>
                    <a:pt x="617" y="41"/>
                  </a:lnTo>
                  <a:lnTo>
                    <a:pt x="618" y="42"/>
                  </a:lnTo>
                  <a:lnTo>
                    <a:pt x="617" y="43"/>
                  </a:lnTo>
                  <a:lnTo>
                    <a:pt x="618" y="43"/>
                  </a:lnTo>
                  <a:lnTo>
                    <a:pt x="618" y="44"/>
                  </a:lnTo>
                  <a:lnTo>
                    <a:pt x="618" y="45"/>
                  </a:lnTo>
                  <a:lnTo>
                    <a:pt x="618" y="46"/>
                  </a:lnTo>
                  <a:lnTo>
                    <a:pt x="619" y="46"/>
                  </a:lnTo>
                  <a:lnTo>
                    <a:pt x="619" y="47"/>
                  </a:lnTo>
                  <a:lnTo>
                    <a:pt x="620" y="47"/>
                  </a:lnTo>
                  <a:lnTo>
                    <a:pt x="621" y="48"/>
                  </a:lnTo>
                  <a:lnTo>
                    <a:pt x="622" y="48"/>
                  </a:lnTo>
                  <a:lnTo>
                    <a:pt x="623" y="48"/>
                  </a:lnTo>
                  <a:lnTo>
                    <a:pt x="623" y="49"/>
                  </a:lnTo>
                  <a:lnTo>
                    <a:pt x="624" y="48"/>
                  </a:lnTo>
                  <a:lnTo>
                    <a:pt x="624" y="49"/>
                  </a:lnTo>
                  <a:lnTo>
                    <a:pt x="624" y="50"/>
                  </a:lnTo>
                  <a:lnTo>
                    <a:pt x="625" y="50"/>
                  </a:lnTo>
                  <a:lnTo>
                    <a:pt x="626" y="51"/>
                  </a:lnTo>
                  <a:lnTo>
                    <a:pt x="627" y="51"/>
                  </a:lnTo>
                  <a:lnTo>
                    <a:pt x="628" y="52"/>
                  </a:lnTo>
                  <a:lnTo>
                    <a:pt x="629" y="53"/>
                  </a:lnTo>
                  <a:lnTo>
                    <a:pt x="630" y="53"/>
                  </a:lnTo>
                  <a:lnTo>
                    <a:pt x="631" y="53"/>
                  </a:lnTo>
                  <a:lnTo>
                    <a:pt x="632" y="54"/>
                  </a:lnTo>
                  <a:lnTo>
                    <a:pt x="633" y="55"/>
                  </a:lnTo>
                  <a:lnTo>
                    <a:pt x="633" y="56"/>
                  </a:lnTo>
                  <a:lnTo>
                    <a:pt x="633" y="57"/>
                  </a:lnTo>
                  <a:lnTo>
                    <a:pt x="633" y="58"/>
                  </a:lnTo>
                  <a:lnTo>
                    <a:pt x="632" y="59"/>
                  </a:lnTo>
                  <a:lnTo>
                    <a:pt x="631" y="60"/>
                  </a:lnTo>
                  <a:lnTo>
                    <a:pt x="631" y="61"/>
                  </a:lnTo>
                  <a:lnTo>
                    <a:pt x="630" y="63"/>
                  </a:lnTo>
                  <a:lnTo>
                    <a:pt x="630" y="64"/>
                  </a:lnTo>
                  <a:lnTo>
                    <a:pt x="630" y="65"/>
                  </a:lnTo>
                  <a:lnTo>
                    <a:pt x="630" y="66"/>
                  </a:lnTo>
                  <a:lnTo>
                    <a:pt x="631" y="66"/>
                  </a:lnTo>
                  <a:lnTo>
                    <a:pt x="630" y="67"/>
                  </a:lnTo>
                  <a:lnTo>
                    <a:pt x="630" y="68"/>
                  </a:lnTo>
                  <a:lnTo>
                    <a:pt x="629" y="68"/>
                  </a:lnTo>
                  <a:lnTo>
                    <a:pt x="628" y="68"/>
                  </a:lnTo>
                  <a:lnTo>
                    <a:pt x="628" y="69"/>
                  </a:lnTo>
                  <a:lnTo>
                    <a:pt x="627" y="70"/>
                  </a:lnTo>
                  <a:lnTo>
                    <a:pt x="626" y="70"/>
                  </a:lnTo>
                  <a:lnTo>
                    <a:pt x="625" y="69"/>
                  </a:lnTo>
                  <a:lnTo>
                    <a:pt x="624" y="69"/>
                  </a:lnTo>
                  <a:lnTo>
                    <a:pt x="624" y="70"/>
                  </a:lnTo>
                  <a:lnTo>
                    <a:pt x="623" y="70"/>
                  </a:lnTo>
                  <a:lnTo>
                    <a:pt x="623" y="71"/>
                  </a:lnTo>
                  <a:lnTo>
                    <a:pt x="624" y="72"/>
                  </a:lnTo>
                  <a:lnTo>
                    <a:pt x="624" y="73"/>
                  </a:lnTo>
                  <a:lnTo>
                    <a:pt x="624" y="74"/>
                  </a:lnTo>
                  <a:lnTo>
                    <a:pt x="624" y="75"/>
                  </a:lnTo>
                  <a:lnTo>
                    <a:pt x="623" y="76"/>
                  </a:lnTo>
                  <a:lnTo>
                    <a:pt x="623" y="77"/>
                  </a:lnTo>
                  <a:lnTo>
                    <a:pt x="624" y="78"/>
                  </a:lnTo>
                  <a:lnTo>
                    <a:pt x="623" y="80"/>
                  </a:lnTo>
                  <a:lnTo>
                    <a:pt x="623" y="81"/>
                  </a:lnTo>
                  <a:lnTo>
                    <a:pt x="622" y="81"/>
                  </a:lnTo>
                  <a:lnTo>
                    <a:pt x="621" y="81"/>
                  </a:lnTo>
                  <a:lnTo>
                    <a:pt x="621" y="82"/>
                  </a:lnTo>
                  <a:lnTo>
                    <a:pt x="621" y="83"/>
                  </a:lnTo>
                  <a:lnTo>
                    <a:pt x="622" y="83"/>
                  </a:lnTo>
                  <a:lnTo>
                    <a:pt x="621" y="85"/>
                  </a:lnTo>
                  <a:lnTo>
                    <a:pt x="620" y="85"/>
                  </a:lnTo>
                  <a:lnTo>
                    <a:pt x="621" y="85"/>
                  </a:lnTo>
                  <a:lnTo>
                    <a:pt x="622" y="85"/>
                  </a:lnTo>
                  <a:lnTo>
                    <a:pt x="623" y="85"/>
                  </a:lnTo>
                  <a:lnTo>
                    <a:pt x="625" y="85"/>
                  </a:lnTo>
                  <a:lnTo>
                    <a:pt x="626" y="85"/>
                  </a:lnTo>
                  <a:lnTo>
                    <a:pt x="626" y="86"/>
                  </a:lnTo>
                  <a:lnTo>
                    <a:pt x="627" y="87"/>
                  </a:lnTo>
                  <a:lnTo>
                    <a:pt x="629" y="88"/>
                  </a:lnTo>
                  <a:lnTo>
                    <a:pt x="632" y="89"/>
                  </a:lnTo>
                  <a:lnTo>
                    <a:pt x="634" y="90"/>
                  </a:lnTo>
                  <a:lnTo>
                    <a:pt x="635" y="90"/>
                  </a:lnTo>
                  <a:lnTo>
                    <a:pt x="636" y="90"/>
                  </a:lnTo>
                  <a:lnTo>
                    <a:pt x="637" y="90"/>
                  </a:lnTo>
                  <a:lnTo>
                    <a:pt x="638" y="89"/>
                  </a:lnTo>
                  <a:lnTo>
                    <a:pt x="639" y="89"/>
                  </a:lnTo>
                  <a:lnTo>
                    <a:pt x="640" y="89"/>
                  </a:lnTo>
                  <a:lnTo>
                    <a:pt x="641" y="89"/>
                  </a:lnTo>
                  <a:lnTo>
                    <a:pt x="642" y="88"/>
                  </a:lnTo>
                  <a:lnTo>
                    <a:pt x="643" y="87"/>
                  </a:lnTo>
                  <a:lnTo>
                    <a:pt x="644" y="87"/>
                  </a:lnTo>
                  <a:lnTo>
                    <a:pt x="644" y="86"/>
                  </a:lnTo>
                  <a:lnTo>
                    <a:pt x="644" y="85"/>
                  </a:lnTo>
                  <a:lnTo>
                    <a:pt x="645" y="84"/>
                  </a:lnTo>
                  <a:lnTo>
                    <a:pt x="646" y="84"/>
                  </a:lnTo>
                  <a:lnTo>
                    <a:pt x="647" y="83"/>
                  </a:lnTo>
                  <a:lnTo>
                    <a:pt x="648" y="83"/>
                  </a:lnTo>
                  <a:lnTo>
                    <a:pt x="648" y="84"/>
                  </a:lnTo>
                  <a:lnTo>
                    <a:pt x="649" y="84"/>
                  </a:lnTo>
                  <a:lnTo>
                    <a:pt x="650" y="84"/>
                  </a:lnTo>
                  <a:lnTo>
                    <a:pt x="651" y="85"/>
                  </a:lnTo>
                  <a:lnTo>
                    <a:pt x="652" y="85"/>
                  </a:lnTo>
                  <a:lnTo>
                    <a:pt x="652" y="84"/>
                  </a:lnTo>
                  <a:lnTo>
                    <a:pt x="653" y="84"/>
                  </a:lnTo>
                  <a:lnTo>
                    <a:pt x="653" y="83"/>
                  </a:lnTo>
                  <a:lnTo>
                    <a:pt x="656" y="79"/>
                  </a:lnTo>
                  <a:lnTo>
                    <a:pt x="657" y="78"/>
                  </a:lnTo>
                  <a:lnTo>
                    <a:pt x="658" y="79"/>
                  </a:lnTo>
                  <a:lnTo>
                    <a:pt x="659" y="80"/>
                  </a:lnTo>
                  <a:lnTo>
                    <a:pt x="660" y="81"/>
                  </a:lnTo>
                  <a:lnTo>
                    <a:pt x="661" y="81"/>
                  </a:lnTo>
                  <a:lnTo>
                    <a:pt x="663" y="82"/>
                  </a:lnTo>
                  <a:lnTo>
                    <a:pt x="664" y="82"/>
                  </a:lnTo>
                  <a:lnTo>
                    <a:pt x="665" y="81"/>
                  </a:lnTo>
                  <a:lnTo>
                    <a:pt x="666" y="80"/>
                  </a:lnTo>
                  <a:lnTo>
                    <a:pt x="666" y="79"/>
                  </a:lnTo>
                  <a:lnTo>
                    <a:pt x="666" y="78"/>
                  </a:lnTo>
                  <a:lnTo>
                    <a:pt x="666" y="77"/>
                  </a:lnTo>
                  <a:lnTo>
                    <a:pt x="667" y="76"/>
                  </a:lnTo>
                  <a:lnTo>
                    <a:pt x="667" y="75"/>
                  </a:lnTo>
                  <a:lnTo>
                    <a:pt x="668" y="73"/>
                  </a:lnTo>
                  <a:lnTo>
                    <a:pt x="669" y="72"/>
                  </a:lnTo>
                  <a:lnTo>
                    <a:pt x="669" y="71"/>
                  </a:lnTo>
                  <a:lnTo>
                    <a:pt x="670" y="71"/>
                  </a:lnTo>
                  <a:lnTo>
                    <a:pt x="670" y="70"/>
                  </a:lnTo>
                  <a:lnTo>
                    <a:pt x="670" y="69"/>
                  </a:lnTo>
                  <a:lnTo>
                    <a:pt x="670" y="68"/>
                  </a:lnTo>
                  <a:lnTo>
                    <a:pt x="671" y="67"/>
                  </a:lnTo>
                  <a:lnTo>
                    <a:pt x="671" y="66"/>
                  </a:lnTo>
                  <a:lnTo>
                    <a:pt x="671" y="65"/>
                  </a:lnTo>
                  <a:lnTo>
                    <a:pt x="672" y="63"/>
                  </a:lnTo>
                  <a:lnTo>
                    <a:pt x="672" y="62"/>
                  </a:lnTo>
                  <a:lnTo>
                    <a:pt x="672" y="61"/>
                  </a:lnTo>
                  <a:lnTo>
                    <a:pt x="672" y="59"/>
                  </a:lnTo>
                  <a:lnTo>
                    <a:pt x="672" y="58"/>
                  </a:lnTo>
                  <a:lnTo>
                    <a:pt x="673" y="55"/>
                  </a:lnTo>
                  <a:lnTo>
                    <a:pt x="674" y="52"/>
                  </a:lnTo>
                  <a:lnTo>
                    <a:pt x="675" y="51"/>
                  </a:lnTo>
                  <a:lnTo>
                    <a:pt x="676" y="50"/>
                  </a:lnTo>
                  <a:lnTo>
                    <a:pt x="677" y="49"/>
                  </a:lnTo>
                  <a:lnTo>
                    <a:pt x="678" y="49"/>
                  </a:lnTo>
                  <a:lnTo>
                    <a:pt x="679" y="49"/>
                  </a:lnTo>
                  <a:lnTo>
                    <a:pt x="681" y="49"/>
                  </a:lnTo>
                  <a:lnTo>
                    <a:pt x="681" y="50"/>
                  </a:lnTo>
                  <a:lnTo>
                    <a:pt x="683" y="51"/>
                  </a:lnTo>
                  <a:lnTo>
                    <a:pt x="684" y="53"/>
                  </a:lnTo>
                  <a:lnTo>
                    <a:pt x="685" y="53"/>
                  </a:lnTo>
                  <a:lnTo>
                    <a:pt x="685" y="54"/>
                  </a:lnTo>
                  <a:lnTo>
                    <a:pt x="685" y="55"/>
                  </a:lnTo>
                  <a:lnTo>
                    <a:pt x="686" y="55"/>
                  </a:lnTo>
                  <a:lnTo>
                    <a:pt x="688" y="55"/>
                  </a:lnTo>
                  <a:lnTo>
                    <a:pt x="689" y="56"/>
                  </a:lnTo>
                  <a:lnTo>
                    <a:pt x="690" y="56"/>
                  </a:lnTo>
                  <a:lnTo>
                    <a:pt x="690" y="55"/>
                  </a:lnTo>
                  <a:lnTo>
                    <a:pt x="691" y="55"/>
                  </a:lnTo>
                  <a:lnTo>
                    <a:pt x="692" y="55"/>
                  </a:lnTo>
                  <a:lnTo>
                    <a:pt x="692" y="54"/>
                  </a:lnTo>
                  <a:lnTo>
                    <a:pt x="693" y="54"/>
                  </a:lnTo>
                  <a:lnTo>
                    <a:pt x="695" y="53"/>
                  </a:lnTo>
                  <a:lnTo>
                    <a:pt x="696" y="52"/>
                  </a:lnTo>
                  <a:lnTo>
                    <a:pt x="699" y="51"/>
                  </a:lnTo>
                  <a:lnTo>
                    <a:pt x="699" y="52"/>
                  </a:lnTo>
                  <a:lnTo>
                    <a:pt x="701" y="52"/>
                  </a:lnTo>
                  <a:lnTo>
                    <a:pt x="703" y="52"/>
                  </a:lnTo>
                  <a:lnTo>
                    <a:pt x="704" y="52"/>
                  </a:lnTo>
                  <a:lnTo>
                    <a:pt x="705" y="52"/>
                  </a:lnTo>
                  <a:lnTo>
                    <a:pt x="706" y="52"/>
                  </a:lnTo>
                  <a:lnTo>
                    <a:pt x="707" y="51"/>
                  </a:lnTo>
                  <a:lnTo>
                    <a:pt x="709" y="50"/>
                  </a:lnTo>
                  <a:lnTo>
                    <a:pt x="710" y="49"/>
                  </a:lnTo>
                  <a:lnTo>
                    <a:pt x="711" y="47"/>
                  </a:lnTo>
                  <a:lnTo>
                    <a:pt x="711" y="46"/>
                  </a:lnTo>
                  <a:lnTo>
                    <a:pt x="713" y="46"/>
                  </a:lnTo>
                  <a:lnTo>
                    <a:pt x="713" y="44"/>
                  </a:lnTo>
                  <a:lnTo>
                    <a:pt x="714" y="44"/>
                  </a:lnTo>
                  <a:lnTo>
                    <a:pt x="715" y="43"/>
                  </a:lnTo>
                  <a:lnTo>
                    <a:pt x="716" y="41"/>
                  </a:lnTo>
                  <a:lnTo>
                    <a:pt x="717" y="40"/>
                  </a:lnTo>
                  <a:lnTo>
                    <a:pt x="717" y="39"/>
                  </a:lnTo>
                  <a:lnTo>
                    <a:pt x="717" y="37"/>
                  </a:lnTo>
                  <a:lnTo>
                    <a:pt x="717" y="36"/>
                  </a:lnTo>
                  <a:lnTo>
                    <a:pt x="716" y="35"/>
                  </a:lnTo>
                  <a:lnTo>
                    <a:pt x="715" y="34"/>
                  </a:lnTo>
                  <a:lnTo>
                    <a:pt x="715" y="31"/>
                  </a:lnTo>
                  <a:lnTo>
                    <a:pt x="715" y="30"/>
                  </a:lnTo>
                  <a:lnTo>
                    <a:pt x="715" y="29"/>
                  </a:lnTo>
                  <a:lnTo>
                    <a:pt x="716" y="28"/>
                  </a:lnTo>
                  <a:lnTo>
                    <a:pt x="717" y="28"/>
                  </a:lnTo>
                  <a:lnTo>
                    <a:pt x="718" y="28"/>
                  </a:lnTo>
                  <a:lnTo>
                    <a:pt x="720" y="28"/>
                  </a:lnTo>
                  <a:lnTo>
                    <a:pt x="721" y="28"/>
                  </a:lnTo>
                  <a:lnTo>
                    <a:pt x="723" y="27"/>
                  </a:lnTo>
                  <a:lnTo>
                    <a:pt x="724" y="28"/>
                  </a:lnTo>
                  <a:lnTo>
                    <a:pt x="725" y="28"/>
                  </a:lnTo>
                  <a:lnTo>
                    <a:pt x="727" y="28"/>
                  </a:lnTo>
                  <a:lnTo>
                    <a:pt x="728" y="28"/>
                  </a:lnTo>
                  <a:lnTo>
                    <a:pt x="729" y="27"/>
                  </a:lnTo>
                  <a:lnTo>
                    <a:pt x="730" y="27"/>
                  </a:lnTo>
                  <a:lnTo>
                    <a:pt x="731" y="27"/>
                  </a:lnTo>
                  <a:lnTo>
                    <a:pt x="731" y="26"/>
                  </a:lnTo>
                  <a:lnTo>
                    <a:pt x="732" y="27"/>
                  </a:lnTo>
                  <a:lnTo>
                    <a:pt x="734" y="27"/>
                  </a:lnTo>
                  <a:lnTo>
                    <a:pt x="735" y="27"/>
                  </a:lnTo>
                  <a:lnTo>
                    <a:pt x="736" y="27"/>
                  </a:lnTo>
                  <a:lnTo>
                    <a:pt x="737" y="27"/>
                  </a:lnTo>
                  <a:lnTo>
                    <a:pt x="739" y="26"/>
                  </a:lnTo>
                  <a:lnTo>
                    <a:pt x="739" y="25"/>
                  </a:lnTo>
                  <a:lnTo>
                    <a:pt x="739" y="23"/>
                  </a:lnTo>
                  <a:lnTo>
                    <a:pt x="739" y="22"/>
                  </a:lnTo>
                  <a:lnTo>
                    <a:pt x="739" y="21"/>
                  </a:lnTo>
                  <a:lnTo>
                    <a:pt x="739" y="20"/>
                  </a:lnTo>
                  <a:lnTo>
                    <a:pt x="739" y="18"/>
                  </a:lnTo>
                  <a:lnTo>
                    <a:pt x="738" y="15"/>
                  </a:lnTo>
                  <a:lnTo>
                    <a:pt x="738" y="13"/>
                  </a:lnTo>
                  <a:lnTo>
                    <a:pt x="739" y="13"/>
                  </a:lnTo>
                  <a:lnTo>
                    <a:pt x="741" y="13"/>
                  </a:lnTo>
                  <a:lnTo>
                    <a:pt x="742" y="13"/>
                  </a:lnTo>
                  <a:lnTo>
                    <a:pt x="743" y="13"/>
                  </a:lnTo>
                  <a:lnTo>
                    <a:pt x="744" y="13"/>
                  </a:lnTo>
                  <a:lnTo>
                    <a:pt x="745" y="13"/>
                  </a:lnTo>
                  <a:lnTo>
                    <a:pt x="747" y="13"/>
                  </a:lnTo>
                  <a:lnTo>
                    <a:pt x="748" y="13"/>
                  </a:lnTo>
                  <a:lnTo>
                    <a:pt x="749" y="12"/>
                  </a:lnTo>
                  <a:lnTo>
                    <a:pt x="750" y="12"/>
                  </a:lnTo>
                  <a:lnTo>
                    <a:pt x="751" y="11"/>
                  </a:lnTo>
                  <a:lnTo>
                    <a:pt x="752" y="11"/>
                  </a:lnTo>
                  <a:lnTo>
                    <a:pt x="752" y="10"/>
                  </a:lnTo>
                  <a:lnTo>
                    <a:pt x="754" y="10"/>
                  </a:lnTo>
                  <a:lnTo>
                    <a:pt x="755" y="10"/>
                  </a:lnTo>
                  <a:lnTo>
                    <a:pt x="755" y="9"/>
                  </a:lnTo>
                  <a:lnTo>
                    <a:pt x="756" y="9"/>
                  </a:lnTo>
                  <a:lnTo>
                    <a:pt x="757" y="8"/>
                  </a:lnTo>
                  <a:lnTo>
                    <a:pt x="758" y="8"/>
                  </a:lnTo>
                  <a:lnTo>
                    <a:pt x="759" y="8"/>
                  </a:lnTo>
                  <a:lnTo>
                    <a:pt x="760" y="8"/>
                  </a:lnTo>
                  <a:lnTo>
                    <a:pt x="761" y="8"/>
                  </a:lnTo>
                  <a:lnTo>
                    <a:pt x="763" y="7"/>
                  </a:lnTo>
                  <a:lnTo>
                    <a:pt x="763" y="6"/>
                  </a:lnTo>
                  <a:lnTo>
                    <a:pt x="763" y="5"/>
                  </a:lnTo>
                  <a:lnTo>
                    <a:pt x="764" y="5"/>
                  </a:lnTo>
                  <a:lnTo>
                    <a:pt x="765" y="5"/>
                  </a:lnTo>
                  <a:lnTo>
                    <a:pt x="766" y="5"/>
                  </a:lnTo>
                  <a:lnTo>
                    <a:pt x="767" y="4"/>
                  </a:lnTo>
                  <a:lnTo>
                    <a:pt x="768" y="3"/>
                  </a:lnTo>
                  <a:lnTo>
                    <a:pt x="769" y="3"/>
                  </a:lnTo>
                  <a:lnTo>
                    <a:pt x="771" y="3"/>
                  </a:lnTo>
                  <a:lnTo>
                    <a:pt x="772" y="3"/>
                  </a:lnTo>
                  <a:lnTo>
                    <a:pt x="773" y="4"/>
                  </a:lnTo>
                  <a:lnTo>
                    <a:pt x="774" y="4"/>
                  </a:lnTo>
                  <a:lnTo>
                    <a:pt x="774" y="5"/>
                  </a:lnTo>
                  <a:lnTo>
                    <a:pt x="775" y="6"/>
                  </a:lnTo>
                  <a:lnTo>
                    <a:pt x="776" y="6"/>
                  </a:lnTo>
                  <a:lnTo>
                    <a:pt x="777" y="6"/>
                  </a:lnTo>
                  <a:lnTo>
                    <a:pt x="778" y="6"/>
                  </a:lnTo>
                  <a:lnTo>
                    <a:pt x="779" y="6"/>
                  </a:lnTo>
                  <a:lnTo>
                    <a:pt x="780" y="6"/>
                  </a:lnTo>
                  <a:lnTo>
                    <a:pt x="781" y="7"/>
                  </a:lnTo>
                  <a:lnTo>
                    <a:pt x="781" y="8"/>
                  </a:lnTo>
                  <a:lnTo>
                    <a:pt x="782" y="9"/>
                  </a:lnTo>
                  <a:lnTo>
                    <a:pt x="782" y="10"/>
                  </a:lnTo>
                  <a:lnTo>
                    <a:pt x="782" y="11"/>
                  </a:lnTo>
                  <a:lnTo>
                    <a:pt x="783" y="12"/>
                  </a:lnTo>
                  <a:lnTo>
                    <a:pt x="783" y="13"/>
                  </a:lnTo>
                  <a:lnTo>
                    <a:pt x="784" y="13"/>
                  </a:lnTo>
                  <a:lnTo>
                    <a:pt x="784" y="14"/>
                  </a:lnTo>
                  <a:lnTo>
                    <a:pt x="785" y="15"/>
                  </a:lnTo>
                  <a:lnTo>
                    <a:pt x="785" y="16"/>
                  </a:lnTo>
                  <a:lnTo>
                    <a:pt x="784" y="16"/>
                  </a:lnTo>
                  <a:lnTo>
                    <a:pt x="784" y="17"/>
                  </a:lnTo>
                  <a:lnTo>
                    <a:pt x="784" y="18"/>
                  </a:lnTo>
                  <a:lnTo>
                    <a:pt x="784" y="19"/>
                  </a:lnTo>
                  <a:lnTo>
                    <a:pt x="784" y="20"/>
                  </a:lnTo>
                  <a:lnTo>
                    <a:pt x="785" y="21"/>
                  </a:lnTo>
                  <a:lnTo>
                    <a:pt x="785" y="23"/>
                  </a:lnTo>
                  <a:lnTo>
                    <a:pt x="786" y="23"/>
                  </a:lnTo>
                  <a:lnTo>
                    <a:pt x="787" y="23"/>
                  </a:lnTo>
                  <a:lnTo>
                    <a:pt x="789" y="24"/>
                  </a:lnTo>
                  <a:lnTo>
                    <a:pt x="790" y="23"/>
                  </a:lnTo>
                  <a:lnTo>
                    <a:pt x="791" y="23"/>
                  </a:lnTo>
                  <a:lnTo>
                    <a:pt x="792" y="23"/>
                  </a:lnTo>
                  <a:lnTo>
                    <a:pt x="792" y="22"/>
                  </a:lnTo>
                  <a:lnTo>
                    <a:pt x="793" y="23"/>
                  </a:lnTo>
                  <a:lnTo>
                    <a:pt x="793" y="24"/>
                  </a:lnTo>
                  <a:lnTo>
                    <a:pt x="794" y="24"/>
                  </a:lnTo>
                  <a:lnTo>
                    <a:pt x="796" y="25"/>
                  </a:lnTo>
                  <a:lnTo>
                    <a:pt x="797" y="25"/>
                  </a:lnTo>
                  <a:lnTo>
                    <a:pt x="799" y="26"/>
                  </a:lnTo>
                  <a:lnTo>
                    <a:pt x="803" y="27"/>
                  </a:lnTo>
                  <a:lnTo>
                    <a:pt x="804" y="28"/>
                  </a:lnTo>
                  <a:lnTo>
                    <a:pt x="805" y="28"/>
                  </a:lnTo>
                  <a:lnTo>
                    <a:pt x="806" y="28"/>
                  </a:lnTo>
                  <a:lnTo>
                    <a:pt x="806" y="29"/>
                  </a:lnTo>
                  <a:lnTo>
                    <a:pt x="807" y="30"/>
                  </a:lnTo>
                  <a:lnTo>
                    <a:pt x="808" y="31"/>
                  </a:lnTo>
                  <a:lnTo>
                    <a:pt x="809" y="31"/>
                  </a:lnTo>
                  <a:lnTo>
                    <a:pt x="810" y="32"/>
                  </a:lnTo>
                  <a:lnTo>
                    <a:pt x="810" y="33"/>
                  </a:lnTo>
                  <a:lnTo>
                    <a:pt x="811" y="35"/>
                  </a:lnTo>
                  <a:lnTo>
                    <a:pt x="812" y="35"/>
                  </a:lnTo>
                  <a:lnTo>
                    <a:pt x="814" y="36"/>
                  </a:lnTo>
                  <a:lnTo>
                    <a:pt x="814" y="37"/>
                  </a:lnTo>
                  <a:lnTo>
                    <a:pt x="815" y="37"/>
                  </a:lnTo>
                  <a:lnTo>
                    <a:pt x="815" y="36"/>
                  </a:lnTo>
                  <a:lnTo>
                    <a:pt x="816" y="36"/>
                  </a:lnTo>
                  <a:lnTo>
                    <a:pt x="817" y="36"/>
                  </a:lnTo>
                  <a:lnTo>
                    <a:pt x="818" y="36"/>
                  </a:lnTo>
                  <a:lnTo>
                    <a:pt x="819" y="36"/>
                  </a:lnTo>
                  <a:lnTo>
                    <a:pt x="821" y="36"/>
                  </a:lnTo>
                  <a:lnTo>
                    <a:pt x="822" y="35"/>
                  </a:lnTo>
                  <a:lnTo>
                    <a:pt x="824" y="35"/>
                  </a:lnTo>
                  <a:lnTo>
                    <a:pt x="826" y="36"/>
                  </a:lnTo>
                  <a:lnTo>
                    <a:pt x="828" y="36"/>
                  </a:lnTo>
                  <a:lnTo>
                    <a:pt x="829" y="36"/>
                  </a:lnTo>
                  <a:lnTo>
                    <a:pt x="829" y="37"/>
                  </a:lnTo>
                  <a:lnTo>
                    <a:pt x="831" y="38"/>
                  </a:lnTo>
                  <a:lnTo>
                    <a:pt x="832" y="39"/>
                  </a:lnTo>
                  <a:lnTo>
                    <a:pt x="832" y="40"/>
                  </a:lnTo>
                  <a:lnTo>
                    <a:pt x="833" y="40"/>
                  </a:lnTo>
                  <a:lnTo>
                    <a:pt x="833" y="41"/>
                  </a:lnTo>
                  <a:lnTo>
                    <a:pt x="834" y="42"/>
                  </a:lnTo>
                  <a:lnTo>
                    <a:pt x="835" y="42"/>
                  </a:lnTo>
                  <a:lnTo>
                    <a:pt x="835" y="43"/>
                  </a:lnTo>
                  <a:lnTo>
                    <a:pt x="836" y="44"/>
                  </a:lnTo>
                  <a:lnTo>
                    <a:pt x="838" y="44"/>
                  </a:lnTo>
                  <a:lnTo>
                    <a:pt x="838" y="45"/>
                  </a:lnTo>
                  <a:lnTo>
                    <a:pt x="839" y="46"/>
                  </a:lnTo>
                  <a:lnTo>
                    <a:pt x="839" y="47"/>
                  </a:lnTo>
                  <a:lnTo>
                    <a:pt x="839" y="49"/>
                  </a:lnTo>
                  <a:lnTo>
                    <a:pt x="840" y="50"/>
                  </a:lnTo>
                  <a:lnTo>
                    <a:pt x="839" y="52"/>
                  </a:lnTo>
                  <a:lnTo>
                    <a:pt x="839" y="53"/>
                  </a:lnTo>
                  <a:lnTo>
                    <a:pt x="840" y="55"/>
                  </a:lnTo>
                  <a:lnTo>
                    <a:pt x="840" y="56"/>
                  </a:lnTo>
                  <a:lnTo>
                    <a:pt x="841" y="57"/>
                  </a:lnTo>
                  <a:lnTo>
                    <a:pt x="842" y="58"/>
                  </a:lnTo>
                  <a:lnTo>
                    <a:pt x="843" y="59"/>
                  </a:lnTo>
                  <a:lnTo>
                    <a:pt x="844" y="59"/>
                  </a:lnTo>
                  <a:lnTo>
                    <a:pt x="845" y="60"/>
                  </a:lnTo>
                  <a:lnTo>
                    <a:pt x="845" y="59"/>
                  </a:lnTo>
                  <a:lnTo>
                    <a:pt x="846" y="59"/>
                  </a:lnTo>
                  <a:lnTo>
                    <a:pt x="847" y="57"/>
                  </a:lnTo>
                  <a:lnTo>
                    <a:pt x="848" y="56"/>
                  </a:lnTo>
                  <a:lnTo>
                    <a:pt x="848" y="54"/>
                  </a:lnTo>
                  <a:lnTo>
                    <a:pt x="848" y="53"/>
                  </a:lnTo>
                  <a:lnTo>
                    <a:pt x="849" y="50"/>
                  </a:lnTo>
                  <a:lnTo>
                    <a:pt x="849" y="49"/>
                  </a:lnTo>
                  <a:lnTo>
                    <a:pt x="850" y="47"/>
                  </a:lnTo>
                  <a:lnTo>
                    <a:pt x="851" y="46"/>
                  </a:lnTo>
                  <a:lnTo>
                    <a:pt x="852" y="44"/>
                  </a:lnTo>
                  <a:lnTo>
                    <a:pt x="853" y="44"/>
                  </a:lnTo>
                  <a:lnTo>
                    <a:pt x="854" y="43"/>
                  </a:lnTo>
                  <a:lnTo>
                    <a:pt x="855" y="43"/>
                  </a:lnTo>
                  <a:lnTo>
                    <a:pt x="856" y="43"/>
                  </a:lnTo>
                  <a:lnTo>
                    <a:pt x="859" y="44"/>
                  </a:lnTo>
                  <a:lnTo>
                    <a:pt x="860" y="45"/>
                  </a:lnTo>
                  <a:lnTo>
                    <a:pt x="862" y="47"/>
                  </a:lnTo>
                  <a:lnTo>
                    <a:pt x="863" y="48"/>
                  </a:lnTo>
                  <a:lnTo>
                    <a:pt x="863" y="49"/>
                  </a:lnTo>
                  <a:lnTo>
                    <a:pt x="862" y="51"/>
                  </a:lnTo>
                  <a:lnTo>
                    <a:pt x="862" y="52"/>
                  </a:lnTo>
                  <a:lnTo>
                    <a:pt x="861" y="53"/>
                  </a:lnTo>
                  <a:lnTo>
                    <a:pt x="859" y="54"/>
                  </a:lnTo>
                  <a:lnTo>
                    <a:pt x="858" y="55"/>
                  </a:lnTo>
                  <a:lnTo>
                    <a:pt x="857" y="56"/>
                  </a:lnTo>
                  <a:lnTo>
                    <a:pt x="857" y="57"/>
                  </a:lnTo>
                  <a:lnTo>
                    <a:pt x="858" y="58"/>
                  </a:lnTo>
                  <a:lnTo>
                    <a:pt x="858" y="59"/>
                  </a:lnTo>
                  <a:lnTo>
                    <a:pt x="858" y="60"/>
                  </a:lnTo>
                  <a:lnTo>
                    <a:pt x="859" y="60"/>
                  </a:lnTo>
                  <a:lnTo>
                    <a:pt x="860" y="62"/>
                  </a:lnTo>
                  <a:lnTo>
                    <a:pt x="860" y="63"/>
                  </a:lnTo>
                  <a:lnTo>
                    <a:pt x="862" y="64"/>
                  </a:lnTo>
                  <a:lnTo>
                    <a:pt x="864" y="66"/>
                  </a:lnTo>
                  <a:lnTo>
                    <a:pt x="865" y="67"/>
                  </a:lnTo>
                  <a:lnTo>
                    <a:pt x="867" y="68"/>
                  </a:lnTo>
                  <a:lnTo>
                    <a:pt x="868" y="68"/>
                  </a:lnTo>
                  <a:lnTo>
                    <a:pt x="869" y="67"/>
                  </a:lnTo>
                  <a:lnTo>
                    <a:pt x="871" y="66"/>
                  </a:lnTo>
                  <a:lnTo>
                    <a:pt x="873" y="64"/>
                  </a:lnTo>
                  <a:lnTo>
                    <a:pt x="875" y="64"/>
                  </a:lnTo>
                  <a:lnTo>
                    <a:pt x="875" y="63"/>
                  </a:lnTo>
                  <a:lnTo>
                    <a:pt x="876" y="63"/>
                  </a:lnTo>
                  <a:lnTo>
                    <a:pt x="877" y="63"/>
                  </a:lnTo>
                  <a:lnTo>
                    <a:pt x="877" y="64"/>
                  </a:lnTo>
                  <a:lnTo>
                    <a:pt x="878" y="64"/>
                  </a:lnTo>
                  <a:lnTo>
                    <a:pt x="878" y="65"/>
                  </a:lnTo>
                  <a:lnTo>
                    <a:pt x="879" y="66"/>
                  </a:lnTo>
                  <a:lnTo>
                    <a:pt x="880" y="67"/>
                  </a:lnTo>
                  <a:lnTo>
                    <a:pt x="880" y="69"/>
                  </a:lnTo>
                  <a:lnTo>
                    <a:pt x="880" y="70"/>
                  </a:lnTo>
                  <a:lnTo>
                    <a:pt x="879" y="71"/>
                  </a:lnTo>
                  <a:lnTo>
                    <a:pt x="877" y="72"/>
                  </a:lnTo>
                  <a:lnTo>
                    <a:pt x="876" y="73"/>
                  </a:lnTo>
                  <a:lnTo>
                    <a:pt x="877" y="74"/>
                  </a:lnTo>
                  <a:lnTo>
                    <a:pt x="877" y="75"/>
                  </a:lnTo>
                  <a:lnTo>
                    <a:pt x="878" y="75"/>
                  </a:lnTo>
                  <a:lnTo>
                    <a:pt x="878" y="76"/>
                  </a:lnTo>
                  <a:lnTo>
                    <a:pt x="877" y="76"/>
                  </a:lnTo>
                  <a:lnTo>
                    <a:pt x="876" y="77"/>
                  </a:lnTo>
                  <a:lnTo>
                    <a:pt x="876" y="78"/>
                  </a:lnTo>
                  <a:lnTo>
                    <a:pt x="876" y="80"/>
                  </a:lnTo>
                  <a:lnTo>
                    <a:pt x="877" y="80"/>
                  </a:lnTo>
                  <a:lnTo>
                    <a:pt x="877" y="81"/>
                  </a:lnTo>
                  <a:lnTo>
                    <a:pt x="878" y="81"/>
                  </a:lnTo>
                  <a:lnTo>
                    <a:pt x="878" y="82"/>
                  </a:lnTo>
                  <a:lnTo>
                    <a:pt x="879" y="83"/>
                  </a:lnTo>
                  <a:lnTo>
                    <a:pt x="880" y="84"/>
                  </a:lnTo>
                  <a:lnTo>
                    <a:pt x="880" y="85"/>
                  </a:lnTo>
                  <a:lnTo>
                    <a:pt x="879" y="86"/>
                  </a:lnTo>
                  <a:lnTo>
                    <a:pt x="879" y="85"/>
                  </a:lnTo>
                  <a:lnTo>
                    <a:pt x="878" y="86"/>
                  </a:lnTo>
                  <a:lnTo>
                    <a:pt x="879" y="87"/>
                  </a:lnTo>
                  <a:lnTo>
                    <a:pt x="879" y="88"/>
                  </a:lnTo>
                  <a:lnTo>
                    <a:pt x="879" y="89"/>
                  </a:lnTo>
                  <a:lnTo>
                    <a:pt x="882" y="96"/>
                  </a:lnTo>
                  <a:lnTo>
                    <a:pt x="883" y="100"/>
                  </a:lnTo>
                  <a:lnTo>
                    <a:pt x="883" y="101"/>
                  </a:lnTo>
                  <a:lnTo>
                    <a:pt x="884" y="103"/>
                  </a:lnTo>
                  <a:lnTo>
                    <a:pt x="885" y="104"/>
                  </a:lnTo>
                  <a:lnTo>
                    <a:pt x="886" y="104"/>
                  </a:lnTo>
                  <a:lnTo>
                    <a:pt x="886" y="105"/>
                  </a:lnTo>
                  <a:lnTo>
                    <a:pt x="886" y="106"/>
                  </a:lnTo>
                  <a:lnTo>
                    <a:pt x="887" y="107"/>
                  </a:lnTo>
                  <a:lnTo>
                    <a:pt x="887" y="108"/>
                  </a:lnTo>
                  <a:lnTo>
                    <a:pt x="886" y="109"/>
                  </a:lnTo>
                  <a:lnTo>
                    <a:pt x="886" y="110"/>
                  </a:lnTo>
                  <a:lnTo>
                    <a:pt x="886" y="111"/>
                  </a:lnTo>
                  <a:lnTo>
                    <a:pt x="888" y="111"/>
                  </a:lnTo>
                  <a:lnTo>
                    <a:pt x="888" y="112"/>
                  </a:lnTo>
                  <a:lnTo>
                    <a:pt x="889" y="112"/>
                  </a:lnTo>
                  <a:lnTo>
                    <a:pt x="890" y="113"/>
                  </a:lnTo>
                  <a:lnTo>
                    <a:pt x="891" y="114"/>
                  </a:lnTo>
                  <a:lnTo>
                    <a:pt x="892" y="113"/>
                  </a:lnTo>
                  <a:lnTo>
                    <a:pt x="893" y="114"/>
                  </a:lnTo>
                  <a:lnTo>
                    <a:pt x="895" y="114"/>
                  </a:lnTo>
                  <a:lnTo>
                    <a:pt x="896" y="114"/>
                  </a:lnTo>
                  <a:lnTo>
                    <a:pt x="899" y="115"/>
                  </a:lnTo>
                  <a:lnTo>
                    <a:pt x="900" y="116"/>
                  </a:lnTo>
                  <a:lnTo>
                    <a:pt x="900" y="117"/>
                  </a:lnTo>
                  <a:lnTo>
                    <a:pt x="901" y="117"/>
                  </a:lnTo>
                  <a:lnTo>
                    <a:pt x="902" y="118"/>
                  </a:lnTo>
                  <a:lnTo>
                    <a:pt x="903" y="118"/>
                  </a:lnTo>
                  <a:lnTo>
                    <a:pt x="904" y="118"/>
                  </a:lnTo>
                  <a:lnTo>
                    <a:pt x="904" y="119"/>
                  </a:lnTo>
                  <a:lnTo>
                    <a:pt x="905" y="119"/>
                  </a:lnTo>
                  <a:lnTo>
                    <a:pt x="905" y="120"/>
                  </a:lnTo>
                  <a:lnTo>
                    <a:pt x="906" y="121"/>
                  </a:lnTo>
                  <a:lnTo>
                    <a:pt x="906" y="122"/>
                  </a:lnTo>
                  <a:lnTo>
                    <a:pt x="906" y="123"/>
                  </a:lnTo>
                  <a:lnTo>
                    <a:pt x="906" y="124"/>
                  </a:lnTo>
                  <a:lnTo>
                    <a:pt x="905" y="125"/>
                  </a:lnTo>
                  <a:lnTo>
                    <a:pt x="904" y="125"/>
                  </a:lnTo>
                  <a:lnTo>
                    <a:pt x="904" y="126"/>
                  </a:lnTo>
                  <a:lnTo>
                    <a:pt x="903" y="127"/>
                  </a:lnTo>
                  <a:lnTo>
                    <a:pt x="904" y="127"/>
                  </a:lnTo>
                  <a:lnTo>
                    <a:pt x="904" y="128"/>
                  </a:lnTo>
                  <a:lnTo>
                    <a:pt x="904" y="129"/>
                  </a:lnTo>
                  <a:lnTo>
                    <a:pt x="903" y="129"/>
                  </a:lnTo>
                  <a:lnTo>
                    <a:pt x="903" y="130"/>
                  </a:lnTo>
                  <a:lnTo>
                    <a:pt x="903" y="129"/>
                  </a:lnTo>
                  <a:lnTo>
                    <a:pt x="902" y="129"/>
                  </a:lnTo>
                  <a:lnTo>
                    <a:pt x="901" y="129"/>
                  </a:lnTo>
                  <a:lnTo>
                    <a:pt x="901" y="130"/>
                  </a:lnTo>
                  <a:lnTo>
                    <a:pt x="902" y="130"/>
                  </a:lnTo>
                  <a:lnTo>
                    <a:pt x="902" y="131"/>
                  </a:lnTo>
                  <a:lnTo>
                    <a:pt x="901" y="132"/>
                  </a:lnTo>
                  <a:lnTo>
                    <a:pt x="902" y="133"/>
                  </a:lnTo>
                  <a:lnTo>
                    <a:pt x="902" y="134"/>
                  </a:lnTo>
                  <a:lnTo>
                    <a:pt x="903" y="135"/>
                  </a:lnTo>
                  <a:lnTo>
                    <a:pt x="904" y="136"/>
                  </a:lnTo>
                  <a:lnTo>
                    <a:pt x="905" y="137"/>
                  </a:lnTo>
                  <a:lnTo>
                    <a:pt x="906" y="137"/>
                  </a:lnTo>
                  <a:lnTo>
                    <a:pt x="906" y="138"/>
                  </a:lnTo>
                  <a:lnTo>
                    <a:pt x="906" y="139"/>
                  </a:lnTo>
                  <a:lnTo>
                    <a:pt x="905" y="139"/>
                  </a:lnTo>
                  <a:lnTo>
                    <a:pt x="905" y="138"/>
                  </a:lnTo>
                  <a:lnTo>
                    <a:pt x="904" y="138"/>
                  </a:lnTo>
                  <a:lnTo>
                    <a:pt x="903" y="139"/>
                  </a:lnTo>
                  <a:lnTo>
                    <a:pt x="902" y="140"/>
                  </a:lnTo>
                  <a:lnTo>
                    <a:pt x="902" y="141"/>
                  </a:lnTo>
                  <a:lnTo>
                    <a:pt x="901" y="141"/>
                  </a:lnTo>
                  <a:lnTo>
                    <a:pt x="900" y="141"/>
                  </a:lnTo>
                  <a:lnTo>
                    <a:pt x="900" y="142"/>
                  </a:lnTo>
                  <a:lnTo>
                    <a:pt x="900" y="143"/>
                  </a:lnTo>
                  <a:lnTo>
                    <a:pt x="900" y="144"/>
                  </a:lnTo>
                  <a:lnTo>
                    <a:pt x="900" y="145"/>
                  </a:lnTo>
                  <a:lnTo>
                    <a:pt x="900" y="146"/>
                  </a:lnTo>
                  <a:lnTo>
                    <a:pt x="900" y="147"/>
                  </a:lnTo>
                  <a:lnTo>
                    <a:pt x="900" y="148"/>
                  </a:lnTo>
                  <a:lnTo>
                    <a:pt x="901" y="149"/>
                  </a:lnTo>
                  <a:lnTo>
                    <a:pt x="901" y="150"/>
                  </a:lnTo>
                  <a:lnTo>
                    <a:pt x="901" y="151"/>
                  </a:lnTo>
                  <a:lnTo>
                    <a:pt x="902" y="151"/>
                  </a:lnTo>
                  <a:lnTo>
                    <a:pt x="902" y="152"/>
                  </a:lnTo>
                  <a:lnTo>
                    <a:pt x="902" y="153"/>
                  </a:lnTo>
                  <a:lnTo>
                    <a:pt x="903" y="153"/>
                  </a:lnTo>
                  <a:lnTo>
                    <a:pt x="904" y="154"/>
                  </a:lnTo>
                  <a:lnTo>
                    <a:pt x="904" y="155"/>
                  </a:lnTo>
                  <a:lnTo>
                    <a:pt x="905" y="155"/>
                  </a:lnTo>
                  <a:lnTo>
                    <a:pt x="905" y="156"/>
                  </a:lnTo>
                  <a:lnTo>
                    <a:pt x="906" y="156"/>
                  </a:lnTo>
                  <a:lnTo>
                    <a:pt x="907" y="156"/>
                  </a:lnTo>
                  <a:lnTo>
                    <a:pt x="907" y="157"/>
                  </a:lnTo>
                  <a:lnTo>
                    <a:pt x="906" y="157"/>
                  </a:lnTo>
                  <a:lnTo>
                    <a:pt x="906" y="159"/>
                  </a:lnTo>
                  <a:lnTo>
                    <a:pt x="906" y="160"/>
                  </a:lnTo>
                  <a:lnTo>
                    <a:pt x="905" y="161"/>
                  </a:lnTo>
                  <a:lnTo>
                    <a:pt x="905" y="162"/>
                  </a:lnTo>
                  <a:lnTo>
                    <a:pt x="904" y="164"/>
                  </a:lnTo>
                  <a:lnTo>
                    <a:pt x="904" y="165"/>
                  </a:lnTo>
                  <a:lnTo>
                    <a:pt x="903" y="166"/>
                  </a:lnTo>
                  <a:lnTo>
                    <a:pt x="903" y="167"/>
                  </a:lnTo>
                  <a:lnTo>
                    <a:pt x="904" y="167"/>
                  </a:lnTo>
                  <a:lnTo>
                    <a:pt x="904" y="168"/>
                  </a:lnTo>
                  <a:lnTo>
                    <a:pt x="904" y="170"/>
                  </a:lnTo>
                  <a:lnTo>
                    <a:pt x="905" y="170"/>
                  </a:lnTo>
                  <a:lnTo>
                    <a:pt x="905" y="171"/>
                  </a:lnTo>
                  <a:lnTo>
                    <a:pt x="905" y="172"/>
                  </a:lnTo>
                  <a:lnTo>
                    <a:pt x="906" y="172"/>
                  </a:lnTo>
                  <a:lnTo>
                    <a:pt x="907" y="173"/>
                  </a:lnTo>
                  <a:lnTo>
                    <a:pt x="908" y="173"/>
                  </a:lnTo>
                  <a:lnTo>
                    <a:pt x="908" y="172"/>
                  </a:lnTo>
                  <a:lnTo>
                    <a:pt x="909" y="172"/>
                  </a:lnTo>
                  <a:lnTo>
                    <a:pt x="910" y="173"/>
                  </a:lnTo>
                  <a:lnTo>
                    <a:pt x="911" y="174"/>
                  </a:lnTo>
                  <a:lnTo>
                    <a:pt x="912" y="174"/>
                  </a:lnTo>
                  <a:lnTo>
                    <a:pt x="913" y="174"/>
                  </a:lnTo>
                  <a:lnTo>
                    <a:pt x="914" y="175"/>
                  </a:lnTo>
                  <a:lnTo>
                    <a:pt x="915" y="174"/>
                  </a:lnTo>
                  <a:lnTo>
                    <a:pt x="916" y="175"/>
                  </a:lnTo>
                  <a:lnTo>
                    <a:pt x="916" y="176"/>
                  </a:lnTo>
                  <a:lnTo>
                    <a:pt x="917" y="176"/>
                  </a:lnTo>
                  <a:lnTo>
                    <a:pt x="918" y="176"/>
                  </a:lnTo>
                  <a:lnTo>
                    <a:pt x="919" y="177"/>
                  </a:lnTo>
                  <a:lnTo>
                    <a:pt x="919" y="178"/>
                  </a:lnTo>
                  <a:lnTo>
                    <a:pt x="920" y="178"/>
                  </a:lnTo>
                  <a:lnTo>
                    <a:pt x="920" y="179"/>
                  </a:lnTo>
                  <a:lnTo>
                    <a:pt x="920" y="180"/>
                  </a:lnTo>
                  <a:lnTo>
                    <a:pt x="920" y="181"/>
                  </a:lnTo>
                  <a:lnTo>
                    <a:pt x="920" y="182"/>
                  </a:lnTo>
                  <a:lnTo>
                    <a:pt x="920" y="184"/>
                  </a:lnTo>
                  <a:lnTo>
                    <a:pt x="920" y="186"/>
                  </a:lnTo>
                  <a:lnTo>
                    <a:pt x="921" y="188"/>
                  </a:lnTo>
                  <a:lnTo>
                    <a:pt x="922" y="190"/>
                  </a:lnTo>
                  <a:lnTo>
                    <a:pt x="923" y="192"/>
                  </a:lnTo>
                  <a:lnTo>
                    <a:pt x="924" y="193"/>
                  </a:lnTo>
                  <a:lnTo>
                    <a:pt x="924" y="199"/>
                  </a:lnTo>
                  <a:lnTo>
                    <a:pt x="926" y="214"/>
                  </a:lnTo>
                  <a:lnTo>
                    <a:pt x="925" y="214"/>
                  </a:lnTo>
                  <a:lnTo>
                    <a:pt x="924" y="214"/>
                  </a:lnTo>
                  <a:lnTo>
                    <a:pt x="923" y="215"/>
                  </a:lnTo>
                  <a:lnTo>
                    <a:pt x="922" y="215"/>
                  </a:lnTo>
                  <a:lnTo>
                    <a:pt x="921" y="215"/>
                  </a:lnTo>
                  <a:lnTo>
                    <a:pt x="920" y="216"/>
                  </a:lnTo>
                  <a:lnTo>
                    <a:pt x="919" y="216"/>
                  </a:lnTo>
                  <a:lnTo>
                    <a:pt x="919" y="217"/>
                  </a:lnTo>
                  <a:lnTo>
                    <a:pt x="918" y="217"/>
                  </a:lnTo>
                  <a:lnTo>
                    <a:pt x="917" y="217"/>
                  </a:lnTo>
                  <a:lnTo>
                    <a:pt x="917" y="218"/>
                  </a:lnTo>
                  <a:lnTo>
                    <a:pt x="916" y="217"/>
                  </a:lnTo>
                  <a:lnTo>
                    <a:pt x="915" y="218"/>
                  </a:lnTo>
                  <a:lnTo>
                    <a:pt x="916" y="218"/>
                  </a:lnTo>
                  <a:lnTo>
                    <a:pt x="915" y="219"/>
                  </a:lnTo>
                  <a:lnTo>
                    <a:pt x="914" y="220"/>
                  </a:lnTo>
                  <a:lnTo>
                    <a:pt x="915" y="220"/>
                  </a:lnTo>
                  <a:lnTo>
                    <a:pt x="914" y="220"/>
                  </a:lnTo>
                  <a:lnTo>
                    <a:pt x="913" y="220"/>
                  </a:lnTo>
                  <a:lnTo>
                    <a:pt x="913" y="221"/>
                  </a:lnTo>
                  <a:lnTo>
                    <a:pt x="913" y="222"/>
                  </a:lnTo>
                  <a:lnTo>
                    <a:pt x="913" y="223"/>
                  </a:lnTo>
                  <a:lnTo>
                    <a:pt x="912" y="222"/>
                  </a:lnTo>
                  <a:lnTo>
                    <a:pt x="912" y="223"/>
                  </a:lnTo>
                  <a:lnTo>
                    <a:pt x="913" y="223"/>
                  </a:lnTo>
                  <a:lnTo>
                    <a:pt x="913" y="224"/>
                  </a:lnTo>
                  <a:lnTo>
                    <a:pt x="913" y="225"/>
                  </a:lnTo>
                  <a:lnTo>
                    <a:pt x="914" y="226"/>
                  </a:lnTo>
                  <a:lnTo>
                    <a:pt x="915" y="228"/>
                  </a:lnTo>
                  <a:lnTo>
                    <a:pt x="916" y="229"/>
                  </a:lnTo>
                  <a:lnTo>
                    <a:pt x="916" y="230"/>
                  </a:lnTo>
                  <a:lnTo>
                    <a:pt x="916" y="231"/>
                  </a:lnTo>
                  <a:lnTo>
                    <a:pt x="916" y="232"/>
                  </a:lnTo>
                  <a:lnTo>
                    <a:pt x="916" y="233"/>
                  </a:lnTo>
                  <a:lnTo>
                    <a:pt x="916" y="234"/>
                  </a:lnTo>
                  <a:lnTo>
                    <a:pt x="915" y="234"/>
                  </a:lnTo>
                  <a:lnTo>
                    <a:pt x="915" y="235"/>
                  </a:lnTo>
                  <a:lnTo>
                    <a:pt x="916" y="235"/>
                  </a:lnTo>
                  <a:lnTo>
                    <a:pt x="915" y="235"/>
                  </a:lnTo>
                  <a:lnTo>
                    <a:pt x="914" y="235"/>
                  </a:lnTo>
                  <a:lnTo>
                    <a:pt x="915" y="236"/>
                  </a:lnTo>
                  <a:lnTo>
                    <a:pt x="914" y="236"/>
                  </a:lnTo>
                  <a:lnTo>
                    <a:pt x="913" y="236"/>
                  </a:lnTo>
                  <a:lnTo>
                    <a:pt x="913" y="237"/>
                  </a:lnTo>
                  <a:lnTo>
                    <a:pt x="914" y="237"/>
                  </a:lnTo>
                  <a:lnTo>
                    <a:pt x="914" y="238"/>
                  </a:lnTo>
                  <a:lnTo>
                    <a:pt x="913" y="238"/>
                  </a:lnTo>
                  <a:lnTo>
                    <a:pt x="914" y="239"/>
                  </a:lnTo>
                  <a:lnTo>
                    <a:pt x="915" y="239"/>
                  </a:lnTo>
                  <a:lnTo>
                    <a:pt x="915" y="240"/>
                  </a:lnTo>
                  <a:lnTo>
                    <a:pt x="914" y="239"/>
                  </a:lnTo>
                  <a:lnTo>
                    <a:pt x="914" y="240"/>
                  </a:lnTo>
                  <a:lnTo>
                    <a:pt x="915" y="240"/>
                  </a:lnTo>
                  <a:lnTo>
                    <a:pt x="915" y="251"/>
                  </a:lnTo>
                  <a:lnTo>
                    <a:pt x="898" y="256"/>
                  </a:lnTo>
                  <a:lnTo>
                    <a:pt x="895" y="257"/>
                  </a:lnTo>
                  <a:lnTo>
                    <a:pt x="894" y="256"/>
                  </a:lnTo>
                  <a:lnTo>
                    <a:pt x="893" y="256"/>
                  </a:lnTo>
                  <a:lnTo>
                    <a:pt x="891" y="255"/>
                  </a:lnTo>
                  <a:lnTo>
                    <a:pt x="889" y="253"/>
                  </a:lnTo>
                  <a:lnTo>
                    <a:pt x="887" y="251"/>
                  </a:lnTo>
                  <a:lnTo>
                    <a:pt x="887" y="250"/>
                  </a:lnTo>
                  <a:lnTo>
                    <a:pt x="886" y="250"/>
                  </a:lnTo>
                  <a:lnTo>
                    <a:pt x="882" y="249"/>
                  </a:lnTo>
                  <a:lnTo>
                    <a:pt x="881" y="249"/>
                  </a:lnTo>
                  <a:lnTo>
                    <a:pt x="880" y="249"/>
                  </a:lnTo>
                  <a:lnTo>
                    <a:pt x="879" y="249"/>
                  </a:lnTo>
                  <a:lnTo>
                    <a:pt x="878" y="248"/>
                  </a:lnTo>
                  <a:lnTo>
                    <a:pt x="876" y="248"/>
                  </a:lnTo>
                  <a:lnTo>
                    <a:pt x="875" y="247"/>
                  </a:lnTo>
                  <a:lnTo>
                    <a:pt x="874" y="248"/>
                  </a:lnTo>
                  <a:lnTo>
                    <a:pt x="873" y="248"/>
                  </a:lnTo>
                  <a:lnTo>
                    <a:pt x="873" y="249"/>
                  </a:lnTo>
                  <a:lnTo>
                    <a:pt x="872" y="250"/>
                  </a:lnTo>
                  <a:lnTo>
                    <a:pt x="873" y="251"/>
                  </a:lnTo>
                  <a:lnTo>
                    <a:pt x="872" y="252"/>
                  </a:lnTo>
                  <a:lnTo>
                    <a:pt x="872" y="253"/>
                  </a:lnTo>
                  <a:lnTo>
                    <a:pt x="870" y="254"/>
                  </a:lnTo>
                  <a:lnTo>
                    <a:pt x="870" y="255"/>
                  </a:lnTo>
                  <a:lnTo>
                    <a:pt x="870" y="256"/>
                  </a:lnTo>
                  <a:lnTo>
                    <a:pt x="869" y="257"/>
                  </a:lnTo>
                  <a:lnTo>
                    <a:pt x="869" y="258"/>
                  </a:lnTo>
                  <a:lnTo>
                    <a:pt x="869" y="259"/>
                  </a:lnTo>
                  <a:lnTo>
                    <a:pt x="870" y="260"/>
                  </a:lnTo>
                  <a:lnTo>
                    <a:pt x="870" y="261"/>
                  </a:lnTo>
                  <a:lnTo>
                    <a:pt x="869" y="262"/>
                  </a:lnTo>
                  <a:lnTo>
                    <a:pt x="869" y="263"/>
                  </a:lnTo>
                  <a:lnTo>
                    <a:pt x="869" y="265"/>
                  </a:lnTo>
                  <a:lnTo>
                    <a:pt x="870" y="266"/>
                  </a:lnTo>
                  <a:lnTo>
                    <a:pt x="870" y="268"/>
                  </a:lnTo>
                  <a:lnTo>
                    <a:pt x="870" y="269"/>
                  </a:lnTo>
                  <a:lnTo>
                    <a:pt x="870" y="270"/>
                  </a:lnTo>
                  <a:lnTo>
                    <a:pt x="871" y="270"/>
                  </a:lnTo>
                  <a:lnTo>
                    <a:pt x="871" y="269"/>
                  </a:lnTo>
                  <a:lnTo>
                    <a:pt x="872" y="270"/>
                  </a:lnTo>
                  <a:lnTo>
                    <a:pt x="872" y="269"/>
                  </a:lnTo>
                  <a:lnTo>
                    <a:pt x="873" y="270"/>
                  </a:lnTo>
                  <a:lnTo>
                    <a:pt x="872" y="270"/>
                  </a:lnTo>
                  <a:lnTo>
                    <a:pt x="872" y="271"/>
                  </a:lnTo>
                  <a:lnTo>
                    <a:pt x="873" y="271"/>
                  </a:lnTo>
                  <a:lnTo>
                    <a:pt x="874" y="271"/>
                  </a:lnTo>
                  <a:lnTo>
                    <a:pt x="874" y="272"/>
                  </a:lnTo>
                  <a:lnTo>
                    <a:pt x="874" y="273"/>
                  </a:lnTo>
                  <a:lnTo>
                    <a:pt x="874" y="274"/>
                  </a:lnTo>
                  <a:lnTo>
                    <a:pt x="874" y="275"/>
                  </a:lnTo>
                  <a:lnTo>
                    <a:pt x="874" y="276"/>
                  </a:lnTo>
                  <a:lnTo>
                    <a:pt x="875" y="277"/>
                  </a:lnTo>
                  <a:lnTo>
                    <a:pt x="876" y="277"/>
                  </a:lnTo>
                  <a:lnTo>
                    <a:pt x="877" y="278"/>
                  </a:lnTo>
                  <a:lnTo>
                    <a:pt x="877" y="280"/>
                  </a:lnTo>
                  <a:lnTo>
                    <a:pt x="877" y="282"/>
                  </a:lnTo>
                  <a:lnTo>
                    <a:pt x="878" y="282"/>
                  </a:lnTo>
                  <a:lnTo>
                    <a:pt x="879" y="282"/>
                  </a:lnTo>
                  <a:lnTo>
                    <a:pt x="880" y="282"/>
                  </a:lnTo>
                  <a:lnTo>
                    <a:pt x="881" y="282"/>
                  </a:lnTo>
                  <a:lnTo>
                    <a:pt x="881" y="283"/>
                  </a:lnTo>
                  <a:lnTo>
                    <a:pt x="882" y="283"/>
                  </a:lnTo>
                  <a:lnTo>
                    <a:pt x="881" y="284"/>
                  </a:lnTo>
                  <a:lnTo>
                    <a:pt x="881" y="285"/>
                  </a:lnTo>
                  <a:lnTo>
                    <a:pt x="882" y="286"/>
                  </a:lnTo>
                  <a:lnTo>
                    <a:pt x="883" y="287"/>
                  </a:lnTo>
                  <a:lnTo>
                    <a:pt x="883" y="288"/>
                  </a:lnTo>
                  <a:lnTo>
                    <a:pt x="882" y="289"/>
                  </a:lnTo>
                  <a:lnTo>
                    <a:pt x="882" y="290"/>
                  </a:lnTo>
                  <a:lnTo>
                    <a:pt x="883" y="291"/>
                  </a:lnTo>
                  <a:lnTo>
                    <a:pt x="884" y="293"/>
                  </a:lnTo>
                  <a:lnTo>
                    <a:pt x="883" y="295"/>
                  </a:lnTo>
                  <a:lnTo>
                    <a:pt x="883" y="296"/>
                  </a:lnTo>
                  <a:lnTo>
                    <a:pt x="883" y="297"/>
                  </a:lnTo>
                  <a:lnTo>
                    <a:pt x="883" y="298"/>
                  </a:lnTo>
                  <a:lnTo>
                    <a:pt x="884" y="299"/>
                  </a:lnTo>
                  <a:lnTo>
                    <a:pt x="886" y="300"/>
                  </a:lnTo>
                  <a:lnTo>
                    <a:pt x="887" y="300"/>
                  </a:lnTo>
                  <a:lnTo>
                    <a:pt x="887" y="301"/>
                  </a:lnTo>
                  <a:lnTo>
                    <a:pt x="888" y="302"/>
                  </a:lnTo>
                  <a:lnTo>
                    <a:pt x="890" y="303"/>
                  </a:lnTo>
                  <a:lnTo>
                    <a:pt x="891" y="303"/>
                  </a:lnTo>
                  <a:lnTo>
                    <a:pt x="892" y="303"/>
                  </a:lnTo>
                  <a:lnTo>
                    <a:pt x="893" y="303"/>
                  </a:lnTo>
                  <a:lnTo>
                    <a:pt x="894" y="303"/>
                  </a:lnTo>
                  <a:lnTo>
                    <a:pt x="893" y="304"/>
                  </a:lnTo>
                  <a:lnTo>
                    <a:pt x="893" y="305"/>
                  </a:lnTo>
                  <a:lnTo>
                    <a:pt x="893" y="306"/>
                  </a:lnTo>
                  <a:lnTo>
                    <a:pt x="892" y="306"/>
                  </a:lnTo>
                  <a:lnTo>
                    <a:pt x="891" y="306"/>
                  </a:lnTo>
                  <a:lnTo>
                    <a:pt x="892" y="307"/>
                  </a:lnTo>
                  <a:lnTo>
                    <a:pt x="892" y="308"/>
                  </a:lnTo>
                  <a:lnTo>
                    <a:pt x="891" y="308"/>
                  </a:lnTo>
                  <a:lnTo>
                    <a:pt x="891" y="309"/>
                  </a:lnTo>
                  <a:lnTo>
                    <a:pt x="892" y="309"/>
                  </a:lnTo>
                  <a:lnTo>
                    <a:pt x="891" y="310"/>
                  </a:lnTo>
                  <a:lnTo>
                    <a:pt x="891" y="311"/>
                  </a:lnTo>
                  <a:lnTo>
                    <a:pt x="892" y="311"/>
                  </a:lnTo>
                  <a:lnTo>
                    <a:pt x="891" y="311"/>
                  </a:lnTo>
                  <a:lnTo>
                    <a:pt x="891" y="312"/>
                  </a:lnTo>
                  <a:lnTo>
                    <a:pt x="890" y="312"/>
                  </a:lnTo>
                  <a:lnTo>
                    <a:pt x="890" y="311"/>
                  </a:lnTo>
                  <a:lnTo>
                    <a:pt x="889" y="310"/>
                  </a:lnTo>
                  <a:lnTo>
                    <a:pt x="889" y="311"/>
                  </a:lnTo>
                  <a:lnTo>
                    <a:pt x="888" y="311"/>
                  </a:lnTo>
                  <a:lnTo>
                    <a:pt x="888" y="312"/>
                  </a:lnTo>
                  <a:lnTo>
                    <a:pt x="887" y="312"/>
                  </a:lnTo>
                  <a:lnTo>
                    <a:pt x="887" y="313"/>
                  </a:lnTo>
                  <a:lnTo>
                    <a:pt x="886" y="314"/>
                  </a:lnTo>
                  <a:lnTo>
                    <a:pt x="886" y="315"/>
                  </a:lnTo>
                  <a:lnTo>
                    <a:pt x="886" y="317"/>
                  </a:lnTo>
                  <a:lnTo>
                    <a:pt x="885" y="319"/>
                  </a:lnTo>
                  <a:lnTo>
                    <a:pt x="886" y="319"/>
                  </a:lnTo>
                  <a:lnTo>
                    <a:pt x="886" y="320"/>
                  </a:lnTo>
                  <a:lnTo>
                    <a:pt x="887" y="321"/>
                  </a:lnTo>
                  <a:lnTo>
                    <a:pt x="887" y="322"/>
                  </a:lnTo>
                  <a:lnTo>
                    <a:pt x="887" y="323"/>
                  </a:lnTo>
                  <a:lnTo>
                    <a:pt x="888" y="324"/>
                  </a:lnTo>
                  <a:lnTo>
                    <a:pt x="889" y="325"/>
                  </a:lnTo>
                  <a:lnTo>
                    <a:pt x="889" y="324"/>
                  </a:lnTo>
                  <a:lnTo>
                    <a:pt x="890" y="324"/>
                  </a:lnTo>
                  <a:lnTo>
                    <a:pt x="891" y="324"/>
                  </a:lnTo>
                  <a:lnTo>
                    <a:pt x="892" y="324"/>
                  </a:lnTo>
                  <a:lnTo>
                    <a:pt x="893" y="325"/>
                  </a:lnTo>
                  <a:lnTo>
                    <a:pt x="892" y="325"/>
                  </a:lnTo>
                  <a:lnTo>
                    <a:pt x="892" y="326"/>
                  </a:lnTo>
                  <a:lnTo>
                    <a:pt x="893" y="326"/>
                  </a:lnTo>
                  <a:lnTo>
                    <a:pt x="893" y="325"/>
                  </a:lnTo>
                  <a:lnTo>
                    <a:pt x="894" y="325"/>
                  </a:lnTo>
                  <a:lnTo>
                    <a:pt x="894" y="326"/>
                  </a:lnTo>
                  <a:lnTo>
                    <a:pt x="893" y="326"/>
                  </a:lnTo>
                  <a:lnTo>
                    <a:pt x="894" y="327"/>
                  </a:lnTo>
                  <a:lnTo>
                    <a:pt x="895" y="327"/>
                  </a:lnTo>
                  <a:lnTo>
                    <a:pt x="894" y="328"/>
                  </a:lnTo>
                  <a:lnTo>
                    <a:pt x="895" y="328"/>
                  </a:lnTo>
                  <a:lnTo>
                    <a:pt x="895" y="327"/>
                  </a:lnTo>
                  <a:lnTo>
                    <a:pt x="896" y="327"/>
                  </a:lnTo>
                  <a:lnTo>
                    <a:pt x="896" y="326"/>
                  </a:lnTo>
                  <a:lnTo>
                    <a:pt x="897" y="326"/>
                  </a:lnTo>
                  <a:lnTo>
                    <a:pt x="898" y="327"/>
                  </a:lnTo>
                  <a:lnTo>
                    <a:pt x="898" y="328"/>
                  </a:lnTo>
                  <a:lnTo>
                    <a:pt x="898" y="329"/>
                  </a:lnTo>
                  <a:lnTo>
                    <a:pt x="899" y="329"/>
                  </a:lnTo>
                  <a:lnTo>
                    <a:pt x="899" y="330"/>
                  </a:lnTo>
                  <a:lnTo>
                    <a:pt x="900" y="330"/>
                  </a:lnTo>
                  <a:lnTo>
                    <a:pt x="900" y="329"/>
                  </a:lnTo>
                  <a:lnTo>
                    <a:pt x="901" y="329"/>
                  </a:lnTo>
                  <a:lnTo>
                    <a:pt x="902" y="329"/>
                  </a:lnTo>
                  <a:lnTo>
                    <a:pt x="902" y="330"/>
                  </a:lnTo>
                  <a:lnTo>
                    <a:pt x="902" y="329"/>
                  </a:lnTo>
                  <a:lnTo>
                    <a:pt x="901" y="329"/>
                  </a:lnTo>
                  <a:lnTo>
                    <a:pt x="901" y="330"/>
                  </a:lnTo>
                  <a:lnTo>
                    <a:pt x="902" y="330"/>
                  </a:lnTo>
                  <a:lnTo>
                    <a:pt x="902" y="331"/>
                  </a:lnTo>
                  <a:lnTo>
                    <a:pt x="903" y="331"/>
                  </a:lnTo>
                  <a:lnTo>
                    <a:pt x="904" y="331"/>
                  </a:lnTo>
                  <a:lnTo>
                    <a:pt x="904" y="332"/>
                  </a:lnTo>
                  <a:lnTo>
                    <a:pt x="903" y="332"/>
                  </a:lnTo>
                  <a:lnTo>
                    <a:pt x="902" y="332"/>
                  </a:lnTo>
                  <a:lnTo>
                    <a:pt x="902" y="333"/>
                  </a:lnTo>
                  <a:lnTo>
                    <a:pt x="903" y="334"/>
                  </a:lnTo>
                  <a:lnTo>
                    <a:pt x="904" y="334"/>
                  </a:lnTo>
                  <a:lnTo>
                    <a:pt x="904" y="335"/>
                  </a:lnTo>
                  <a:lnTo>
                    <a:pt x="905" y="336"/>
                  </a:lnTo>
                  <a:lnTo>
                    <a:pt x="906" y="337"/>
                  </a:lnTo>
                  <a:lnTo>
                    <a:pt x="907" y="337"/>
                  </a:lnTo>
                  <a:lnTo>
                    <a:pt x="908" y="337"/>
                  </a:lnTo>
                  <a:lnTo>
                    <a:pt x="908" y="338"/>
                  </a:lnTo>
                  <a:lnTo>
                    <a:pt x="906" y="338"/>
                  </a:lnTo>
                  <a:lnTo>
                    <a:pt x="906" y="339"/>
                  </a:lnTo>
                  <a:lnTo>
                    <a:pt x="907" y="339"/>
                  </a:lnTo>
                  <a:lnTo>
                    <a:pt x="907" y="340"/>
                  </a:lnTo>
                  <a:lnTo>
                    <a:pt x="908" y="340"/>
                  </a:lnTo>
                  <a:lnTo>
                    <a:pt x="909" y="340"/>
                  </a:lnTo>
                  <a:lnTo>
                    <a:pt x="909" y="341"/>
                  </a:lnTo>
                  <a:lnTo>
                    <a:pt x="911" y="341"/>
                  </a:lnTo>
                  <a:lnTo>
                    <a:pt x="911" y="342"/>
                  </a:lnTo>
                  <a:lnTo>
                    <a:pt x="912" y="341"/>
                  </a:lnTo>
                  <a:lnTo>
                    <a:pt x="913" y="342"/>
                  </a:lnTo>
                  <a:lnTo>
                    <a:pt x="913" y="343"/>
                  </a:lnTo>
                  <a:lnTo>
                    <a:pt x="915" y="342"/>
                  </a:lnTo>
                  <a:lnTo>
                    <a:pt x="915" y="343"/>
                  </a:lnTo>
                  <a:lnTo>
                    <a:pt x="915" y="344"/>
                  </a:lnTo>
                  <a:lnTo>
                    <a:pt x="916" y="344"/>
                  </a:lnTo>
                  <a:lnTo>
                    <a:pt x="917" y="345"/>
                  </a:lnTo>
                  <a:lnTo>
                    <a:pt x="917" y="344"/>
                  </a:lnTo>
                  <a:lnTo>
                    <a:pt x="918" y="344"/>
                  </a:lnTo>
                  <a:lnTo>
                    <a:pt x="918" y="343"/>
                  </a:lnTo>
                  <a:lnTo>
                    <a:pt x="918" y="344"/>
                  </a:lnTo>
                  <a:lnTo>
                    <a:pt x="918" y="345"/>
                  </a:lnTo>
                  <a:lnTo>
                    <a:pt x="918" y="346"/>
                  </a:lnTo>
                  <a:lnTo>
                    <a:pt x="919" y="346"/>
                  </a:lnTo>
                  <a:lnTo>
                    <a:pt x="920" y="346"/>
                  </a:lnTo>
                  <a:lnTo>
                    <a:pt x="920" y="347"/>
                  </a:lnTo>
                  <a:lnTo>
                    <a:pt x="921" y="347"/>
                  </a:lnTo>
                  <a:lnTo>
                    <a:pt x="921" y="346"/>
                  </a:lnTo>
                  <a:lnTo>
                    <a:pt x="922" y="345"/>
                  </a:lnTo>
                  <a:lnTo>
                    <a:pt x="922" y="344"/>
                  </a:lnTo>
                  <a:lnTo>
                    <a:pt x="922" y="343"/>
                  </a:lnTo>
                  <a:lnTo>
                    <a:pt x="923" y="343"/>
                  </a:lnTo>
                  <a:lnTo>
                    <a:pt x="923" y="342"/>
                  </a:lnTo>
                  <a:lnTo>
                    <a:pt x="923" y="341"/>
                  </a:lnTo>
                  <a:lnTo>
                    <a:pt x="924" y="342"/>
                  </a:lnTo>
                  <a:lnTo>
                    <a:pt x="925" y="342"/>
                  </a:lnTo>
                  <a:lnTo>
                    <a:pt x="925" y="343"/>
                  </a:lnTo>
                  <a:lnTo>
                    <a:pt x="926" y="343"/>
                  </a:lnTo>
                  <a:lnTo>
                    <a:pt x="926" y="344"/>
                  </a:lnTo>
                  <a:lnTo>
                    <a:pt x="927" y="344"/>
                  </a:lnTo>
                  <a:lnTo>
                    <a:pt x="928" y="345"/>
                  </a:lnTo>
                  <a:lnTo>
                    <a:pt x="929" y="344"/>
                  </a:lnTo>
                  <a:lnTo>
                    <a:pt x="930" y="344"/>
                  </a:lnTo>
                  <a:lnTo>
                    <a:pt x="931" y="344"/>
                  </a:lnTo>
                  <a:lnTo>
                    <a:pt x="930" y="344"/>
                  </a:lnTo>
                  <a:lnTo>
                    <a:pt x="930" y="345"/>
                  </a:lnTo>
                  <a:lnTo>
                    <a:pt x="931" y="346"/>
                  </a:lnTo>
                  <a:lnTo>
                    <a:pt x="931" y="345"/>
                  </a:lnTo>
                  <a:lnTo>
                    <a:pt x="932" y="345"/>
                  </a:lnTo>
                  <a:lnTo>
                    <a:pt x="932" y="346"/>
                  </a:lnTo>
                  <a:lnTo>
                    <a:pt x="933" y="346"/>
                  </a:lnTo>
                  <a:lnTo>
                    <a:pt x="934" y="346"/>
                  </a:lnTo>
                  <a:lnTo>
                    <a:pt x="935" y="346"/>
                  </a:lnTo>
                  <a:lnTo>
                    <a:pt x="936" y="346"/>
                  </a:lnTo>
                  <a:lnTo>
                    <a:pt x="937" y="347"/>
                  </a:lnTo>
                  <a:lnTo>
                    <a:pt x="937" y="346"/>
                  </a:lnTo>
                  <a:lnTo>
                    <a:pt x="937" y="345"/>
                  </a:lnTo>
                  <a:lnTo>
                    <a:pt x="938" y="344"/>
                  </a:lnTo>
                  <a:lnTo>
                    <a:pt x="939" y="344"/>
                  </a:lnTo>
                  <a:lnTo>
                    <a:pt x="941" y="344"/>
                  </a:lnTo>
                  <a:lnTo>
                    <a:pt x="942" y="345"/>
                  </a:lnTo>
                  <a:lnTo>
                    <a:pt x="943" y="345"/>
                  </a:lnTo>
                  <a:lnTo>
                    <a:pt x="944" y="344"/>
                  </a:lnTo>
                  <a:lnTo>
                    <a:pt x="945" y="344"/>
                  </a:lnTo>
                  <a:lnTo>
                    <a:pt x="949" y="341"/>
                  </a:lnTo>
                  <a:lnTo>
                    <a:pt x="951" y="341"/>
                  </a:lnTo>
                  <a:lnTo>
                    <a:pt x="952" y="338"/>
                  </a:lnTo>
                  <a:lnTo>
                    <a:pt x="953" y="338"/>
                  </a:lnTo>
                  <a:lnTo>
                    <a:pt x="954" y="338"/>
                  </a:lnTo>
                  <a:lnTo>
                    <a:pt x="955" y="337"/>
                  </a:lnTo>
                  <a:lnTo>
                    <a:pt x="956" y="337"/>
                  </a:lnTo>
                  <a:lnTo>
                    <a:pt x="955" y="338"/>
                  </a:lnTo>
                  <a:lnTo>
                    <a:pt x="955" y="339"/>
                  </a:lnTo>
                  <a:lnTo>
                    <a:pt x="955" y="340"/>
                  </a:lnTo>
                  <a:lnTo>
                    <a:pt x="950" y="344"/>
                  </a:lnTo>
                  <a:lnTo>
                    <a:pt x="949" y="345"/>
                  </a:lnTo>
                  <a:lnTo>
                    <a:pt x="947" y="347"/>
                  </a:lnTo>
                  <a:lnTo>
                    <a:pt x="946" y="349"/>
                  </a:lnTo>
                  <a:lnTo>
                    <a:pt x="945" y="352"/>
                  </a:lnTo>
                  <a:lnTo>
                    <a:pt x="944" y="353"/>
                  </a:lnTo>
                  <a:lnTo>
                    <a:pt x="944" y="354"/>
                  </a:lnTo>
                  <a:lnTo>
                    <a:pt x="941" y="358"/>
                  </a:lnTo>
                  <a:lnTo>
                    <a:pt x="940" y="360"/>
                  </a:lnTo>
                  <a:lnTo>
                    <a:pt x="939" y="361"/>
                  </a:lnTo>
                  <a:lnTo>
                    <a:pt x="938" y="363"/>
                  </a:lnTo>
                  <a:lnTo>
                    <a:pt x="937" y="364"/>
                  </a:lnTo>
                  <a:lnTo>
                    <a:pt x="936" y="366"/>
                  </a:lnTo>
                  <a:lnTo>
                    <a:pt x="935" y="367"/>
                  </a:lnTo>
                  <a:lnTo>
                    <a:pt x="935" y="368"/>
                  </a:lnTo>
                  <a:lnTo>
                    <a:pt x="933" y="372"/>
                  </a:lnTo>
                  <a:lnTo>
                    <a:pt x="932" y="373"/>
                  </a:lnTo>
                  <a:lnTo>
                    <a:pt x="930" y="376"/>
                  </a:lnTo>
                  <a:lnTo>
                    <a:pt x="930" y="377"/>
                  </a:lnTo>
                  <a:lnTo>
                    <a:pt x="929" y="379"/>
                  </a:lnTo>
                  <a:lnTo>
                    <a:pt x="929" y="380"/>
                  </a:lnTo>
                  <a:lnTo>
                    <a:pt x="928" y="381"/>
                  </a:lnTo>
                  <a:lnTo>
                    <a:pt x="925" y="386"/>
                  </a:lnTo>
                  <a:lnTo>
                    <a:pt x="924" y="387"/>
                  </a:lnTo>
                  <a:lnTo>
                    <a:pt x="923" y="389"/>
                  </a:lnTo>
                  <a:lnTo>
                    <a:pt x="922" y="391"/>
                  </a:lnTo>
                  <a:lnTo>
                    <a:pt x="922" y="393"/>
                  </a:lnTo>
                  <a:lnTo>
                    <a:pt x="918" y="397"/>
                  </a:lnTo>
                  <a:lnTo>
                    <a:pt x="916" y="399"/>
                  </a:lnTo>
                  <a:lnTo>
                    <a:pt x="916" y="401"/>
                  </a:lnTo>
                  <a:lnTo>
                    <a:pt x="915" y="402"/>
                  </a:lnTo>
                  <a:lnTo>
                    <a:pt x="914" y="403"/>
                  </a:lnTo>
                  <a:lnTo>
                    <a:pt x="913" y="404"/>
                  </a:lnTo>
                  <a:lnTo>
                    <a:pt x="912" y="405"/>
                  </a:lnTo>
                  <a:lnTo>
                    <a:pt x="912" y="406"/>
                  </a:lnTo>
                  <a:lnTo>
                    <a:pt x="911" y="408"/>
                  </a:lnTo>
                  <a:lnTo>
                    <a:pt x="907" y="412"/>
                  </a:lnTo>
                  <a:lnTo>
                    <a:pt x="905" y="415"/>
                  </a:lnTo>
                  <a:lnTo>
                    <a:pt x="904" y="416"/>
                  </a:lnTo>
                  <a:lnTo>
                    <a:pt x="904" y="417"/>
                  </a:lnTo>
                  <a:lnTo>
                    <a:pt x="902" y="418"/>
                  </a:lnTo>
                  <a:lnTo>
                    <a:pt x="902" y="419"/>
                  </a:lnTo>
                  <a:lnTo>
                    <a:pt x="901" y="420"/>
                  </a:lnTo>
                  <a:lnTo>
                    <a:pt x="899" y="422"/>
                  </a:lnTo>
                  <a:lnTo>
                    <a:pt x="897" y="424"/>
                  </a:lnTo>
                  <a:lnTo>
                    <a:pt x="897" y="425"/>
                  </a:lnTo>
                  <a:lnTo>
                    <a:pt x="896" y="425"/>
                  </a:lnTo>
                  <a:lnTo>
                    <a:pt x="895" y="426"/>
                  </a:lnTo>
                  <a:lnTo>
                    <a:pt x="894" y="426"/>
                  </a:lnTo>
                  <a:lnTo>
                    <a:pt x="894" y="427"/>
                  </a:lnTo>
                  <a:lnTo>
                    <a:pt x="893" y="428"/>
                  </a:lnTo>
                  <a:lnTo>
                    <a:pt x="892" y="429"/>
                  </a:lnTo>
                  <a:lnTo>
                    <a:pt x="892" y="430"/>
                  </a:lnTo>
                  <a:lnTo>
                    <a:pt x="891" y="430"/>
                  </a:lnTo>
                  <a:lnTo>
                    <a:pt x="891" y="431"/>
                  </a:lnTo>
                  <a:lnTo>
                    <a:pt x="890" y="432"/>
                  </a:lnTo>
                  <a:lnTo>
                    <a:pt x="889" y="433"/>
                  </a:lnTo>
                  <a:lnTo>
                    <a:pt x="888" y="434"/>
                  </a:lnTo>
                  <a:lnTo>
                    <a:pt x="887" y="435"/>
                  </a:lnTo>
                  <a:lnTo>
                    <a:pt x="884" y="438"/>
                  </a:lnTo>
                  <a:lnTo>
                    <a:pt x="884" y="439"/>
                  </a:lnTo>
                  <a:lnTo>
                    <a:pt x="883" y="440"/>
                  </a:lnTo>
                  <a:lnTo>
                    <a:pt x="882" y="443"/>
                  </a:lnTo>
                  <a:lnTo>
                    <a:pt x="881" y="443"/>
                  </a:lnTo>
                  <a:lnTo>
                    <a:pt x="880" y="446"/>
                  </a:lnTo>
                  <a:lnTo>
                    <a:pt x="879" y="446"/>
                  </a:lnTo>
                  <a:lnTo>
                    <a:pt x="879" y="447"/>
                  </a:lnTo>
                  <a:lnTo>
                    <a:pt x="878" y="449"/>
                  </a:lnTo>
                  <a:lnTo>
                    <a:pt x="877" y="449"/>
                  </a:lnTo>
                  <a:lnTo>
                    <a:pt x="877" y="450"/>
                  </a:lnTo>
                  <a:lnTo>
                    <a:pt x="876" y="451"/>
                  </a:lnTo>
                  <a:lnTo>
                    <a:pt x="875" y="451"/>
                  </a:lnTo>
                  <a:lnTo>
                    <a:pt x="874" y="451"/>
                  </a:lnTo>
                  <a:lnTo>
                    <a:pt x="874" y="452"/>
                  </a:lnTo>
                  <a:lnTo>
                    <a:pt x="873" y="452"/>
                  </a:lnTo>
                  <a:lnTo>
                    <a:pt x="873" y="453"/>
                  </a:lnTo>
                  <a:lnTo>
                    <a:pt x="872" y="454"/>
                  </a:lnTo>
                  <a:lnTo>
                    <a:pt x="872" y="455"/>
                  </a:lnTo>
                  <a:lnTo>
                    <a:pt x="872" y="456"/>
                  </a:lnTo>
                  <a:lnTo>
                    <a:pt x="871" y="456"/>
                  </a:lnTo>
                  <a:lnTo>
                    <a:pt x="870" y="457"/>
                  </a:lnTo>
                  <a:lnTo>
                    <a:pt x="869" y="458"/>
                  </a:lnTo>
                  <a:lnTo>
                    <a:pt x="868" y="458"/>
                  </a:lnTo>
                  <a:lnTo>
                    <a:pt x="868" y="459"/>
                  </a:lnTo>
                  <a:lnTo>
                    <a:pt x="867" y="459"/>
                  </a:lnTo>
                  <a:lnTo>
                    <a:pt x="867" y="460"/>
                  </a:lnTo>
                  <a:lnTo>
                    <a:pt x="865" y="461"/>
                  </a:lnTo>
                  <a:lnTo>
                    <a:pt x="864" y="462"/>
                  </a:lnTo>
                  <a:lnTo>
                    <a:pt x="863" y="463"/>
                  </a:lnTo>
                  <a:lnTo>
                    <a:pt x="861" y="465"/>
                  </a:lnTo>
                  <a:lnTo>
                    <a:pt x="859" y="467"/>
                  </a:lnTo>
                  <a:lnTo>
                    <a:pt x="857" y="469"/>
                  </a:lnTo>
                  <a:lnTo>
                    <a:pt x="856" y="470"/>
                  </a:lnTo>
                  <a:lnTo>
                    <a:pt x="855" y="470"/>
                  </a:lnTo>
                  <a:lnTo>
                    <a:pt x="855" y="471"/>
                  </a:lnTo>
                  <a:lnTo>
                    <a:pt x="854" y="472"/>
                  </a:lnTo>
                  <a:lnTo>
                    <a:pt x="853" y="473"/>
                  </a:lnTo>
                  <a:lnTo>
                    <a:pt x="852" y="474"/>
                  </a:lnTo>
                  <a:lnTo>
                    <a:pt x="851" y="474"/>
                  </a:lnTo>
                  <a:lnTo>
                    <a:pt x="851" y="475"/>
                  </a:lnTo>
                  <a:lnTo>
                    <a:pt x="849" y="477"/>
                  </a:lnTo>
                  <a:lnTo>
                    <a:pt x="848" y="478"/>
                  </a:lnTo>
                  <a:lnTo>
                    <a:pt x="847" y="478"/>
                  </a:lnTo>
                  <a:lnTo>
                    <a:pt x="847" y="479"/>
                  </a:lnTo>
                  <a:lnTo>
                    <a:pt x="846" y="479"/>
                  </a:lnTo>
                  <a:lnTo>
                    <a:pt x="845" y="480"/>
                  </a:lnTo>
                  <a:lnTo>
                    <a:pt x="844" y="481"/>
                  </a:lnTo>
                  <a:lnTo>
                    <a:pt x="842" y="483"/>
                  </a:lnTo>
                  <a:lnTo>
                    <a:pt x="841" y="484"/>
                  </a:lnTo>
                  <a:lnTo>
                    <a:pt x="840" y="484"/>
                  </a:lnTo>
                  <a:lnTo>
                    <a:pt x="839" y="485"/>
                  </a:lnTo>
                  <a:lnTo>
                    <a:pt x="838" y="486"/>
                  </a:lnTo>
                  <a:lnTo>
                    <a:pt x="837" y="486"/>
                  </a:lnTo>
                  <a:lnTo>
                    <a:pt x="836" y="486"/>
                  </a:lnTo>
                  <a:lnTo>
                    <a:pt x="835" y="486"/>
                  </a:lnTo>
                  <a:lnTo>
                    <a:pt x="834" y="486"/>
                  </a:lnTo>
                  <a:lnTo>
                    <a:pt x="833" y="486"/>
                  </a:lnTo>
                  <a:lnTo>
                    <a:pt x="832" y="487"/>
                  </a:lnTo>
                  <a:lnTo>
                    <a:pt x="831" y="487"/>
                  </a:lnTo>
                  <a:lnTo>
                    <a:pt x="830" y="488"/>
                  </a:lnTo>
                  <a:lnTo>
                    <a:pt x="829" y="488"/>
                  </a:lnTo>
                  <a:lnTo>
                    <a:pt x="829" y="489"/>
                  </a:lnTo>
                  <a:lnTo>
                    <a:pt x="828" y="490"/>
                  </a:lnTo>
                  <a:lnTo>
                    <a:pt x="827" y="490"/>
                  </a:lnTo>
                  <a:lnTo>
                    <a:pt x="826" y="490"/>
                  </a:lnTo>
                  <a:lnTo>
                    <a:pt x="825" y="491"/>
                  </a:lnTo>
                  <a:lnTo>
                    <a:pt x="824" y="491"/>
                  </a:lnTo>
                  <a:lnTo>
                    <a:pt x="823" y="491"/>
                  </a:lnTo>
                  <a:lnTo>
                    <a:pt x="822" y="490"/>
                  </a:lnTo>
                  <a:lnTo>
                    <a:pt x="821" y="490"/>
                  </a:lnTo>
                  <a:lnTo>
                    <a:pt x="820" y="490"/>
                  </a:lnTo>
                  <a:lnTo>
                    <a:pt x="819" y="490"/>
                  </a:lnTo>
                  <a:lnTo>
                    <a:pt x="818" y="490"/>
                  </a:lnTo>
                  <a:lnTo>
                    <a:pt x="818" y="489"/>
                  </a:lnTo>
                  <a:lnTo>
                    <a:pt x="819" y="489"/>
                  </a:lnTo>
                  <a:lnTo>
                    <a:pt x="819" y="488"/>
                  </a:lnTo>
                  <a:lnTo>
                    <a:pt x="820" y="487"/>
                  </a:lnTo>
                  <a:lnTo>
                    <a:pt x="821" y="486"/>
                  </a:lnTo>
                  <a:lnTo>
                    <a:pt x="821" y="485"/>
                  </a:lnTo>
                  <a:lnTo>
                    <a:pt x="822" y="485"/>
                  </a:lnTo>
                  <a:lnTo>
                    <a:pt x="822" y="484"/>
                  </a:lnTo>
                  <a:lnTo>
                    <a:pt x="822" y="483"/>
                  </a:lnTo>
                  <a:lnTo>
                    <a:pt x="822" y="482"/>
                  </a:lnTo>
                  <a:lnTo>
                    <a:pt x="821" y="481"/>
                  </a:lnTo>
                  <a:lnTo>
                    <a:pt x="822" y="481"/>
                  </a:lnTo>
                  <a:lnTo>
                    <a:pt x="823" y="480"/>
                  </a:lnTo>
                  <a:lnTo>
                    <a:pt x="824" y="479"/>
                  </a:lnTo>
                  <a:lnTo>
                    <a:pt x="824" y="478"/>
                  </a:lnTo>
                  <a:lnTo>
                    <a:pt x="824" y="477"/>
                  </a:lnTo>
                  <a:lnTo>
                    <a:pt x="825" y="477"/>
                  </a:lnTo>
                  <a:lnTo>
                    <a:pt x="825" y="476"/>
                  </a:lnTo>
                  <a:lnTo>
                    <a:pt x="825" y="475"/>
                  </a:lnTo>
                  <a:lnTo>
                    <a:pt x="825" y="474"/>
                  </a:lnTo>
                  <a:lnTo>
                    <a:pt x="826" y="474"/>
                  </a:lnTo>
                  <a:lnTo>
                    <a:pt x="826" y="473"/>
                  </a:lnTo>
                  <a:lnTo>
                    <a:pt x="826" y="472"/>
                  </a:lnTo>
                  <a:lnTo>
                    <a:pt x="825" y="471"/>
                  </a:lnTo>
                  <a:lnTo>
                    <a:pt x="825" y="472"/>
                  </a:lnTo>
                  <a:lnTo>
                    <a:pt x="825" y="471"/>
                  </a:lnTo>
                  <a:lnTo>
                    <a:pt x="825" y="470"/>
                  </a:lnTo>
                  <a:lnTo>
                    <a:pt x="824" y="469"/>
                  </a:lnTo>
                  <a:lnTo>
                    <a:pt x="824" y="468"/>
                  </a:lnTo>
                  <a:lnTo>
                    <a:pt x="824" y="467"/>
                  </a:lnTo>
                  <a:lnTo>
                    <a:pt x="822" y="467"/>
                  </a:lnTo>
                  <a:lnTo>
                    <a:pt x="821" y="467"/>
                  </a:lnTo>
                  <a:lnTo>
                    <a:pt x="820" y="467"/>
                  </a:lnTo>
                  <a:lnTo>
                    <a:pt x="821" y="466"/>
                  </a:lnTo>
                  <a:lnTo>
                    <a:pt x="821" y="465"/>
                  </a:lnTo>
                  <a:lnTo>
                    <a:pt x="821" y="464"/>
                  </a:lnTo>
                  <a:lnTo>
                    <a:pt x="820" y="463"/>
                  </a:lnTo>
                  <a:lnTo>
                    <a:pt x="820" y="462"/>
                  </a:lnTo>
                  <a:lnTo>
                    <a:pt x="821" y="462"/>
                  </a:lnTo>
                  <a:lnTo>
                    <a:pt x="821" y="461"/>
                  </a:lnTo>
                  <a:lnTo>
                    <a:pt x="821" y="462"/>
                  </a:lnTo>
                  <a:lnTo>
                    <a:pt x="821" y="461"/>
                  </a:lnTo>
                  <a:lnTo>
                    <a:pt x="820" y="461"/>
                  </a:lnTo>
                  <a:lnTo>
                    <a:pt x="819" y="460"/>
                  </a:lnTo>
                  <a:lnTo>
                    <a:pt x="818" y="460"/>
                  </a:lnTo>
                  <a:lnTo>
                    <a:pt x="817" y="460"/>
                  </a:lnTo>
                  <a:lnTo>
                    <a:pt x="816" y="460"/>
                  </a:lnTo>
                  <a:lnTo>
                    <a:pt x="815" y="460"/>
                  </a:lnTo>
                  <a:lnTo>
                    <a:pt x="813" y="460"/>
                  </a:lnTo>
                  <a:lnTo>
                    <a:pt x="813" y="461"/>
                  </a:lnTo>
                  <a:lnTo>
                    <a:pt x="812" y="461"/>
                  </a:lnTo>
                  <a:lnTo>
                    <a:pt x="812" y="463"/>
                  </a:lnTo>
                  <a:lnTo>
                    <a:pt x="812" y="464"/>
                  </a:lnTo>
                  <a:lnTo>
                    <a:pt x="811" y="465"/>
                  </a:lnTo>
                  <a:lnTo>
                    <a:pt x="811" y="466"/>
                  </a:lnTo>
                  <a:lnTo>
                    <a:pt x="811" y="467"/>
                  </a:lnTo>
                  <a:lnTo>
                    <a:pt x="810" y="467"/>
                  </a:lnTo>
                  <a:lnTo>
                    <a:pt x="810" y="468"/>
                  </a:lnTo>
                  <a:lnTo>
                    <a:pt x="809" y="468"/>
                  </a:lnTo>
                  <a:lnTo>
                    <a:pt x="809" y="467"/>
                  </a:lnTo>
                  <a:lnTo>
                    <a:pt x="809" y="466"/>
                  </a:lnTo>
                  <a:lnTo>
                    <a:pt x="809" y="465"/>
                  </a:lnTo>
                  <a:lnTo>
                    <a:pt x="809" y="464"/>
                  </a:lnTo>
                  <a:lnTo>
                    <a:pt x="808" y="464"/>
                  </a:lnTo>
                  <a:lnTo>
                    <a:pt x="808" y="463"/>
                  </a:lnTo>
                  <a:lnTo>
                    <a:pt x="808" y="462"/>
                  </a:lnTo>
                  <a:lnTo>
                    <a:pt x="809" y="462"/>
                  </a:lnTo>
                  <a:lnTo>
                    <a:pt x="809" y="461"/>
                  </a:lnTo>
                  <a:lnTo>
                    <a:pt x="810" y="461"/>
                  </a:lnTo>
                  <a:lnTo>
                    <a:pt x="809" y="460"/>
                  </a:lnTo>
                  <a:lnTo>
                    <a:pt x="810" y="460"/>
                  </a:lnTo>
                  <a:lnTo>
                    <a:pt x="810" y="459"/>
                  </a:lnTo>
                  <a:lnTo>
                    <a:pt x="810" y="458"/>
                  </a:lnTo>
                  <a:lnTo>
                    <a:pt x="811" y="458"/>
                  </a:lnTo>
                  <a:lnTo>
                    <a:pt x="810" y="456"/>
                  </a:lnTo>
                  <a:lnTo>
                    <a:pt x="810" y="455"/>
                  </a:lnTo>
                  <a:lnTo>
                    <a:pt x="810" y="454"/>
                  </a:lnTo>
                  <a:lnTo>
                    <a:pt x="810" y="453"/>
                  </a:lnTo>
                  <a:lnTo>
                    <a:pt x="810" y="452"/>
                  </a:lnTo>
                  <a:lnTo>
                    <a:pt x="810" y="451"/>
                  </a:lnTo>
                  <a:lnTo>
                    <a:pt x="811" y="452"/>
                  </a:lnTo>
                  <a:lnTo>
                    <a:pt x="811" y="451"/>
                  </a:lnTo>
                  <a:lnTo>
                    <a:pt x="811" y="450"/>
                  </a:lnTo>
                  <a:lnTo>
                    <a:pt x="811" y="449"/>
                  </a:lnTo>
                  <a:lnTo>
                    <a:pt x="810" y="449"/>
                  </a:lnTo>
                  <a:lnTo>
                    <a:pt x="810" y="448"/>
                  </a:lnTo>
                  <a:lnTo>
                    <a:pt x="808" y="447"/>
                  </a:lnTo>
                  <a:lnTo>
                    <a:pt x="808" y="448"/>
                  </a:lnTo>
                  <a:lnTo>
                    <a:pt x="807" y="447"/>
                  </a:lnTo>
                  <a:lnTo>
                    <a:pt x="806" y="447"/>
                  </a:lnTo>
                  <a:lnTo>
                    <a:pt x="807" y="448"/>
                  </a:lnTo>
                  <a:lnTo>
                    <a:pt x="807" y="449"/>
                  </a:lnTo>
                  <a:lnTo>
                    <a:pt x="806" y="451"/>
                  </a:lnTo>
                  <a:lnTo>
                    <a:pt x="806" y="452"/>
                  </a:lnTo>
                  <a:lnTo>
                    <a:pt x="805" y="452"/>
                  </a:lnTo>
                  <a:lnTo>
                    <a:pt x="805" y="453"/>
                  </a:lnTo>
                  <a:lnTo>
                    <a:pt x="804" y="453"/>
                  </a:lnTo>
                  <a:lnTo>
                    <a:pt x="803" y="454"/>
                  </a:lnTo>
                  <a:lnTo>
                    <a:pt x="802" y="454"/>
                  </a:lnTo>
                  <a:lnTo>
                    <a:pt x="802" y="453"/>
                  </a:lnTo>
                  <a:lnTo>
                    <a:pt x="801" y="453"/>
                  </a:lnTo>
                  <a:lnTo>
                    <a:pt x="801" y="452"/>
                  </a:lnTo>
                  <a:lnTo>
                    <a:pt x="800" y="453"/>
                  </a:lnTo>
                  <a:lnTo>
                    <a:pt x="800" y="454"/>
                  </a:lnTo>
                  <a:lnTo>
                    <a:pt x="799" y="455"/>
                  </a:lnTo>
                  <a:lnTo>
                    <a:pt x="799" y="456"/>
                  </a:lnTo>
                  <a:lnTo>
                    <a:pt x="799" y="457"/>
                  </a:lnTo>
                  <a:lnTo>
                    <a:pt x="800" y="458"/>
                  </a:lnTo>
                  <a:lnTo>
                    <a:pt x="799" y="459"/>
                  </a:lnTo>
                  <a:lnTo>
                    <a:pt x="799" y="460"/>
                  </a:lnTo>
                  <a:lnTo>
                    <a:pt x="799" y="461"/>
                  </a:lnTo>
                  <a:lnTo>
                    <a:pt x="798" y="461"/>
                  </a:lnTo>
                  <a:lnTo>
                    <a:pt x="797" y="462"/>
                  </a:lnTo>
                  <a:lnTo>
                    <a:pt x="796" y="463"/>
                  </a:lnTo>
                  <a:lnTo>
                    <a:pt x="796" y="464"/>
                  </a:lnTo>
                  <a:lnTo>
                    <a:pt x="796" y="465"/>
                  </a:lnTo>
                  <a:lnTo>
                    <a:pt x="796" y="466"/>
                  </a:lnTo>
                  <a:lnTo>
                    <a:pt x="794" y="468"/>
                  </a:lnTo>
                  <a:lnTo>
                    <a:pt x="800" y="472"/>
                  </a:lnTo>
                  <a:lnTo>
                    <a:pt x="802" y="471"/>
                  </a:lnTo>
                  <a:lnTo>
                    <a:pt x="803" y="472"/>
                  </a:lnTo>
                  <a:lnTo>
                    <a:pt x="805" y="475"/>
                  </a:lnTo>
                  <a:lnTo>
                    <a:pt x="806" y="476"/>
                  </a:lnTo>
                  <a:lnTo>
                    <a:pt x="807" y="476"/>
                  </a:lnTo>
                  <a:lnTo>
                    <a:pt x="808" y="477"/>
                  </a:lnTo>
                  <a:lnTo>
                    <a:pt x="809" y="477"/>
                  </a:lnTo>
                  <a:lnTo>
                    <a:pt x="810" y="478"/>
                  </a:lnTo>
                  <a:lnTo>
                    <a:pt x="810" y="479"/>
                  </a:lnTo>
                  <a:lnTo>
                    <a:pt x="810" y="480"/>
                  </a:lnTo>
                  <a:lnTo>
                    <a:pt x="811" y="480"/>
                  </a:lnTo>
                  <a:lnTo>
                    <a:pt x="811" y="481"/>
                  </a:lnTo>
                  <a:lnTo>
                    <a:pt x="811" y="482"/>
                  </a:lnTo>
                  <a:lnTo>
                    <a:pt x="812" y="484"/>
                  </a:lnTo>
                  <a:lnTo>
                    <a:pt x="810" y="486"/>
                  </a:lnTo>
                  <a:lnTo>
                    <a:pt x="809" y="487"/>
                  </a:lnTo>
                  <a:lnTo>
                    <a:pt x="808" y="487"/>
                  </a:lnTo>
                  <a:lnTo>
                    <a:pt x="808" y="488"/>
                  </a:lnTo>
                  <a:lnTo>
                    <a:pt x="807" y="490"/>
                  </a:lnTo>
                  <a:lnTo>
                    <a:pt x="805" y="491"/>
                  </a:lnTo>
                  <a:lnTo>
                    <a:pt x="804" y="491"/>
                  </a:lnTo>
                  <a:lnTo>
                    <a:pt x="803" y="492"/>
                  </a:lnTo>
                  <a:lnTo>
                    <a:pt x="802" y="492"/>
                  </a:lnTo>
                  <a:lnTo>
                    <a:pt x="801" y="493"/>
                  </a:lnTo>
                  <a:lnTo>
                    <a:pt x="800" y="493"/>
                  </a:lnTo>
                  <a:lnTo>
                    <a:pt x="799" y="493"/>
                  </a:lnTo>
                  <a:lnTo>
                    <a:pt x="799" y="494"/>
                  </a:lnTo>
                  <a:lnTo>
                    <a:pt x="798" y="494"/>
                  </a:lnTo>
                  <a:lnTo>
                    <a:pt x="798" y="495"/>
                  </a:lnTo>
                  <a:lnTo>
                    <a:pt x="797" y="496"/>
                  </a:lnTo>
                  <a:lnTo>
                    <a:pt x="796" y="496"/>
                  </a:lnTo>
                  <a:lnTo>
                    <a:pt x="795" y="497"/>
                  </a:lnTo>
                  <a:lnTo>
                    <a:pt x="795" y="498"/>
                  </a:lnTo>
                  <a:lnTo>
                    <a:pt x="794" y="498"/>
                  </a:lnTo>
                  <a:lnTo>
                    <a:pt x="794" y="499"/>
                  </a:lnTo>
                  <a:lnTo>
                    <a:pt x="793" y="499"/>
                  </a:lnTo>
                  <a:lnTo>
                    <a:pt x="792" y="500"/>
                  </a:lnTo>
                  <a:lnTo>
                    <a:pt x="791" y="500"/>
                  </a:lnTo>
                  <a:lnTo>
                    <a:pt x="790" y="501"/>
                  </a:lnTo>
                  <a:lnTo>
                    <a:pt x="789" y="501"/>
                  </a:lnTo>
                  <a:lnTo>
                    <a:pt x="788" y="501"/>
                  </a:lnTo>
                  <a:lnTo>
                    <a:pt x="786" y="502"/>
                  </a:lnTo>
                  <a:lnTo>
                    <a:pt x="785" y="503"/>
                  </a:lnTo>
                  <a:lnTo>
                    <a:pt x="784" y="503"/>
                  </a:lnTo>
                  <a:lnTo>
                    <a:pt x="783" y="504"/>
                  </a:lnTo>
                  <a:lnTo>
                    <a:pt x="783" y="505"/>
                  </a:lnTo>
                  <a:lnTo>
                    <a:pt x="782" y="505"/>
                  </a:lnTo>
                  <a:lnTo>
                    <a:pt x="781" y="505"/>
                  </a:lnTo>
                  <a:lnTo>
                    <a:pt x="780" y="506"/>
                  </a:lnTo>
                  <a:lnTo>
                    <a:pt x="779" y="506"/>
                  </a:lnTo>
                  <a:lnTo>
                    <a:pt x="778" y="507"/>
                  </a:lnTo>
                  <a:lnTo>
                    <a:pt x="777" y="507"/>
                  </a:lnTo>
                  <a:lnTo>
                    <a:pt x="776" y="507"/>
                  </a:lnTo>
                  <a:lnTo>
                    <a:pt x="776" y="508"/>
                  </a:lnTo>
                  <a:lnTo>
                    <a:pt x="775" y="508"/>
                  </a:lnTo>
                  <a:lnTo>
                    <a:pt x="774" y="510"/>
                  </a:lnTo>
                  <a:lnTo>
                    <a:pt x="772" y="513"/>
                  </a:lnTo>
                  <a:lnTo>
                    <a:pt x="772" y="515"/>
                  </a:lnTo>
                  <a:lnTo>
                    <a:pt x="771" y="518"/>
                  </a:lnTo>
                  <a:lnTo>
                    <a:pt x="771" y="520"/>
                  </a:lnTo>
                  <a:lnTo>
                    <a:pt x="771" y="523"/>
                  </a:lnTo>
                  <a:lnTo>
                    <a:pt x="772" y="525"/>
                  </a:lnTo>
                  <a:lnTo>
                    <a:pt x="773" y="526"/>
                  </a:lnTo>
                  <a:lnTo>
                    <a:pt x="774" y="526"/>
                  </a:lnTo>
                  <a:lnTo>
                    <a:pt x="774" y="525"/>
                  </a:lnTo>
                  <a:lnTo>
                    <a:pt x="775" y="525"/>
                  </a:lnTo>
                  <a:lnTo>
                    <a:pt x="776" y="524"/>
                  </a:lnTo>
                  <a:lnTo>
                    <a:pt x="776" y="525"/>
                  </a:lnTo>
                  <a:lnTo>
                    <a:pt x="777" y="525"/>
                  </a:lnTo>
                  <a:lnTo>
                    <a:pt x="777" y="526"/>
                  </a:lnTo>
                  <a:lnTo>
                    <a:pt x="777" y="527"/>
                  </a:lnTo>
                  <a:lnTo>
                    <a:pt x="776" y="527"/>
                  </a:lnTo>
                  <a:lnTo>
                    <a:pt x="777" y="527"/>
                  </a:lnTo>
                  <a:lnTo>
                    <a:pt x="777" y="528"/>
                  </a:lnTo>
                  <a:lnTo>
                    <a:pt x="777" y="529"/>
                  </a:lnTo>
                  <a:lnTo>
                    <a:pt x="777" y="530"/>
                  </a:lnTo>
                  <a:lnTo>
                    <a:pt x="776" y="530"/>
                  </a:lnTo>
                  <a:lnTo>
                    <a:pt x="777" y="530"/>
                  </a:lnTo>
                  <a:lnTo>
                    <a:pt x="777" y="531"/>
                  </a:lnTo>
                  <a:lnTo>
                    <a:pt x="778" y="531"/>
                  </a:lnTo>
                  <a:lnTo>
                    <a:pt x="778" y="532"/>
                  </a:lnTo>
                  <a:lnTo>
                    <a:pt x="778" y="533"/>
                  </a:lnTo>
                  <a:lnTo>
                    <a:pt x="778" y="534"/>
                  </a:lnTo>
                  <a:lnTo>
                    <a:pt x="777" y="534"/>
                  </a:lnTo>
                  <a:lnTo>
                    <a:pt x="778" y="534"/>
                  </a:lnTo>
                  <a:lnTo>
                    <a:pt x="777" y="534"/>
                  </a:lnTo>
                  <a:lnTo>
                    <a:pt x="777" y="535"/>
                  </a:lnTo>
                  <a:lnTo>
                    <a:pt x="776" y="535"/>
                  </a:lnTo>
                  <a:lnTo>
                    <a:pt x="775" y="535"/>
                  </a:lnTo>
                  <a:lnTo>
                    <a:pt x="774" y="536"/>
                  </a:lnTo>
                  <a:lnTo>
                    <a:pt x="775" y="536"/>
                  </a:lnTo>
                  <a:lnTo>
                    <a:pt x="776" y="536"/>
                  </a:lnTo>
                  <a:lnTo>
                    <a:pt x="776" y="537"/>
                  </a:lnTo>
                  <a:lnTo>
                    <a:pt x="775" y="537"/>
                  </a:lnTo>
                  <a:lnTo>
                    <a:pt x="775" y="538"/>
                  </a:lnTo>
                  <a:lnTo>
                    <a:pt x="774" y="538"/>
                  </a:lnTo>
                  <a:lnTo>
                    <a:pt x="774" y="539"/>
                  </a:lnTo>
                  <a:lnTo>
                    <a:pt x="773" y="539"/>
                  </a:lnTo>
                  <a:lnTo>
                    <a:pt x="772" y="541"/>
                  </a:lnTo>
                  <a:lnTo>
                    <a:pt x="772" y="543"/>
                  </a:lnTo>
                  <a:lnTo>
                    <a:pt x="772" y="544"/>
                  </a:lnTo>
                  <a:lnTo>
                    <a:pt x="772" y="545"/>
                  </a:lnTo>
                  <a:lnTo>
                    <a:pt x="773" y="546"/>
                  </a:lnTo>
                  <a:lnTo>
                    <a:pt x="774" y="546"/>
                  </a:lnTo>
                  <a:lnTo>
                    <a:pt x="774" y="547"/>
                  </a:lnTo>
                  <a:lnTo>
                    <a:pt x="774" y="548"/>
                  </a:lnTo>
                  <a:lnTo>
                    <a:pt x="775" y="548"/>
                  </a:lnTo>
                  <a:lnTo>
                    <a:pt x="774" y="549"/>
                  </a:lnTo>
                  <a:lnTo>
                    <a:pt x="774" y="550"/>
                  </a:lnTo>
                  <a:lnTo>
                    <a:pt x="774" y="551"/>
                  </a:lnTo>
                  <a:lnTo>
                    <a:pt x="775" y="551"/>
                  </a:lnTo>
                  <a:lnTo>
                    <a:pt x="776" y="551"/>
                  </a:lnTo>
                  <a:lnTo>
                    <a:pt x="776" y="552"/>
                  </a:lnTo>
                  <a:lnTo>
                    <a:pt x="776" y="553"/>
                  </a:lnTo>
                  <a:lnTo>
                    <a:pt x="776" y="554"/>
                  </a:lnTo>
                  <a:lnTo>
                    <a:pt x="775" y="555"/>
                  </a:lnTo>
                  <a:lnTo>
                    <a:pt x="774" y="556"/>
                  </a:lnTo>
                  <a:lnTo>
                    <a:pt x="773" y="556"/>
                  </a:lnTo>
                  <a:lnTo>
                    <a:pt x="772" y="555"/>
                  </a:lnTo>
                  <a:lnTo>
                    <a:pt x="772" y="554"/>
                  </a:lnTo>
                  <a:lnTo>
                    <a:pt x="771" y="554"/>
                  </a:lnTo>
                  <a:lnTo>
                    <a:pt x="770" y="554"/>
                  </a:lnTo>
                  <a:lnTo>
                    <a:pt x="770" y="555"/>
                  </a:lnTo>
                  <a:lnTo>
                    <a:pt x="769" y="555"/>
                  </a:lnTo>
                  <a:lnTo>
                    <a:pt x="768" y="555"/>
                  </a:lnTo>
                  <a:lnTo>
                    <a:pt x="768" y="556"/>
                  </a:lnTo>
                  <a:lnTo>
                    <a:pt x="768" y="557"/>
                  </a:lnTo>
                  <a:lnTo>
                    <a:pt x="766" y="558"/>
                  </a:lnTo>
                  <a:lnTo>
                    <a:pt x="766" y="559"/>
                  </a:lnTo>
                  <a:lnTo>
                    <a:pt x="765" y="560"/>
                  </a:lnTo>
                  <a:lnTo>
                    <a:pt x="764" y="561"/>
                  </a:lnTo>
                  <a:lnTo>
                    <a:pt x="764" y="563"/>
                  </a:lnTo>
                  <a:lnTo>
                    <a:pt x="763" y="565"/>
                  </a:lnTo>
                  <a:lnTo>
                    <a:pt x="763" y="567"/>
                  </a:lnTo>
                  <a:lnTo>
                    <a:pt x="763" y="569"/>
                  </a:lnTo>
                  <a:lnTo>
                    <a:pt x="764" y="572"/>
                  </a:lnTo>
                  <a:lnTo>
                    <a:pt x="765" y="572"/>
                  </a:lnTo>
                  <a:lnTo>
                    <a:pt x="766" y="574"/>
                  </a:lnTo>
                  <a:lnTo>
                    <a:pt x="767" y="577"/>
                  </a:lnTo>
                  <a:lnTo>
                    <a:pt x="767" y="578"/>
                  </a:lnTo>
                  <a:lnTo>
                    <a:pt x="768" y="578"/>
                  </a:lnTo>
                  <a:lnTo>
                    <a:pt x="768" y="579"/>
                  </a:lnTo>
                  <a:lnTo>
                    <a:pt x="769" y="580"/>
                  </a:lnTo>
                  <a:lnTo>
                    <a:pt x="769" y="581"/>
                  </a:lnTo>
                  <a:lnTo>
                    <a:pt x="769" y="582"/>
                  </a:lnTo>
                  <a:lnTo>
                    <a:pt x="769" y="583"/>
                  </a:lnTo>
                  <a:lnTo>
                    <a:pt x="768" y="583"/>
                  </a:lnTo>
                  <a:lnTo>
                    <a:pt x="769" y="584"/>
                  </a:lnTo>
                  <a:lnTo>
                    <a:pt x="768" y="585"/>
                  </a:lnTo>
                  <a:lnTo>
                    <a:pt x="768" y="586"/>
                  </a:lnTo>
                  <a:lnTo>
                    <a:pt x="768" y="587"/>
                  </a:lnTo>
                  <a:lnTo>
                    <a:pt x="767" y="588"/>
                  </a:lnTo>
                  <a:lnTo>
                    <a:pt x="767" y="591"/>
                  </a:lnTo>
                  <a:lnTo>
                    <a:pt x="766" y="591"/>
                  </a:lnTo>
                  <a:lnTo>
                    <a:pt x="766" y="592"/>
                  </a:lnTo>
                  <a:lnTo>
                    <a:pt x="766" y="593"/>
                  </a:lnTo>
                  <a:lnTo>
                    <a:pt x="766" y="594"/>
                  </a:lnTo>
                  <a:lnTo>
                    <a:pt x="766" y="595"/>
                  </a:lnTo>
                  <a:lnTo>
                    <a:pt x="765" y="596"/>
                  </a:lnTo>
                  <a:lnTo>
                    <a:pt x="765" y="597"/>
                  </a:lnTo>
                  <a:lnTo>
                    <a:pt x="765" y="598"/>
                  </a:lnTo>
                  <a:lnTo>
                    <a:pt x="765" y="599"/>
                  </a:lnTo>
                  <a:lnTo>
                    <a:pt x="764" y="600"/>
                  </a:lnTo>
                  <a:lnTo>
                    <a:pt x="764" y="601"/>
                  </a:lnTo>
                  <a:lnTo>
                    <a:pt x="763" y="602"/>
                  </a:lnTo>
                  <a:lnTo>
                    <a:pt x="763" y="603"/>
                  </a:lnTo>
                  <a:lnTo>
                    <a:pt x="762" y="605"/>
                  </a:lnTo>
                  <a:lnTo>
                    <a:pt x="762" y="606"/>
                  </a:lnTo>
                  <a:lnTo>
                    <a:pt x="761" y="607"/>
                  </a:lnTo>
                  <a:lnTo>
                    <a:pt x="761" y="609"/>
                  </a:lnTo>
                  <a:lnTo>
                    <a:pt x="760" y="610"/>
                  </a:lnTo>
                  <a:lnTo>
                    <a:pt x="760" y="611"/>
                  </a:lnTo>
                  <a:lnTo>
                    <a:pt x="759" y="613"/>
                  </a:lnTo>
                  <a:lnTo>
                    <a:pt x="760" y="613"/>
                  </a:lnTo>
                  <a:lnTo>
                    <a:pt x="759" y="614"/>
                  </a:lnTo>
                  <a:lnTo>
                    <a:pt x="759" y="615"/>
                  </a:lnTo>
                  <a:lnTo>
                    <a:pt x="759" y="616"/>
                  </a:lnTo>
                  <a:lnTo>
                    <a:pt x="758" y="618"/>
                  </a:lnTo>
                  <a:lnTo>
                    <a:pt x="759" y="619"/>
                  </a:lnTo>
                  <a:lnTo>
                    <a:pt x="759" y="620"/>
                  </a:lnTo>
                  <a:lnTo>
                    <a:pt x="759" y="619"/>
                  </a:lnTo>
                  <a:lnTo>
                    <a:pt x="759" y="620"/>
                  </a:lnTo>
                  <a:lnTo>
                    <a:pt x="759" y="621"/>
                  </a:lnTo>
                  <a:lnTo>
                    <a:pt x="759" y="622"/>
                  </a:lnTo>
                  <a:lnTo>
                    <a:pt x="760" y="622"/>
                  </a:lnTo>
                  <a:lnTo>
                    <a:pt x="759" y="622"/>
                  </a:lnTo>
                  <a:lnTo>
                    <a:pt x="759" y="623"/>
                  </a:lnTo>
                  <a:lnTo>
                    <a:pt x="759" y="624"/>
                  </a:lnTo>
                  <a:lnTo>
                    <a:pt x="758" y="624"/>
                  </a:lnTo>
                  <a:lnTo>
                    <a:pt x="758" y="625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6" y="630"/>
                  </a:lnTo>
                  <a:lnTo>
                    <a:pt x="756" y="632"/>
                  </a:lnTo>
                  <a:lnTo>
                    <a:pt x="756" y="633"/>
                  </a:lnTo>
                  <a:lnTo>
                    <a:pt x="755" y="635"/>
                  </a:lnTo>
                  <a:lnTo>
                    <a:pt x="754" y="639"/>
                  </a:lnTo>
                  <a:lnTo>
                    <a:pt x="753" y="640"/>
                  </a:lnTo>
                  <a:lnTo>
                    <a:pt x="753" y="641"/>
                  </a:lnTo>
                  <a:lnTo>
                    <a:pt x="752" y="642"/>
                  </a:lnTo>
                  <a:lnTo>
                    <a:pt x="752" y="643"/>
                  </a:lnTo>
                  <a:lnTo>
                    <a:pt x="752" y="644"/>
                  </a:lnTo>
                  <a:lnTo>
                    <a:pt x="752" y="645"/>
                  </a:lnTo>
                  <a:lnTo>
                    <a:pt x="752" y="646"/>
                  </a:lnTo>
                  <a:lnTo>
                    <a:pt x="751" y="647"/>
                  </a:lnTo>
                  <a:lnTo>
                    <a:pt x="751" y="648"/>
                  </a:lnTo>
                  <a:lnTo>
                    <a:pt x="750" y="650"/>
                  </a:lnTo>
                  <a:lnTo>
                    <a:pt x="750" y="652"/>
                  </a:lnTo>
                  <a:lnTo>
                    <a:pt x="749" y="652"/>
                  </a:lnTo>
                  <a:lnTo>
                    <a:pt x="749" y="654"/>
                  </a:lnTo>
                  <a:lnTo>
                    <a:pt x="748" y="656"/>
                  </a:lnTo>
                  <a:lnTo>
                    <a:pt x="748" y="657"/>
                  </a:lnTo>
                  <a:lnTo>
                    <a:pt x="747" y="657"/>
                  </a:lnTo>
                  <a:lnTo>
                    <a:pt x="747" y="658"/>
                  </a:lnTo>
                  <a:lnTo>
                    <a:pt x="747" y="664"/>
                  </a:lnTo>
                  <a:lnTo>
                    <a:pt x="747" y="665"/>
                  </a:lnTo>
                  <a:lnTo>
                    <a:pt x="747" y="666"/>
                  </a:lnTo>
                  <a:lnTo>
                    <a:pt x="747" y="670"/>
                  </a:lnTo>
                  <a:lnTo>
                    <a:pt x="747" y="671"/>
                  </a:lnTo>
                  <a:lnTo>
                    <a:pt x="747" y="672"/>
                  </a:lnTo>
                  <a:lnTo>
                    <a:pt x="747" y="673"/>
                  </a:lnTo>
                  <a:lnTo>
                    <a:pt x="748" y="673"/>
                  </a:lnTo>
                  <a:lnTo>
                    <a:pt x="749" y="673"/>
                  </a:lnTo>
                  <a:lnTo>
                    <a:pt x="749" y="674"/>
                  </a:lnTo>
                  <a:lnTo>
                    <a:pt x="749" y="673"/>
                  </a:lnTo>
                  <a:lnTo>
                    <a:pt x="750" y="673"/>
                  </a:lnTo>
                  <a:lnTo>
                    <a:pt x="750" y="672"/>
                  </a:lnTo>
                  <a:lnTo>
                    <a:pt x="750" y="673"/>
                  </a:lnTo>
                  <a:lnTo>
                    <a:pt x="749" y="674"/>
                  </a:lnTo>
                  <a:lnTo>
                    <a:pt x="749" y="676"/>
                  </a:lnTo>
                  <a:lnTo>
                    <a:pt x="750" y="676"/>
                  </a:lnTo>
                  <a:lnTo>
                    <a:pt x="749" y="679"/>
                  </a:lnTo>
                  <a:lnTo>
                    <a:pt x="749" y="680"/>
                  </a:lnTo>
                  <a:lnTo>
                    <a:pt x="749" y="682"/>
                  </a:lnTo>
                  <a:lnTo>
                    <a:pt x="749" y="684"/>
                  </a:lnTo>
                  <a:lnTo>
                    <a:pt x="749" y="685"/>
                  </a:lnTo>
                  <a:lnTo>
                    <a:pt x="749" y="689"/>
                  </a:lnTo>
                  <a:lnTo>
                    <a:pt x="749" y="690"/>
                  </a:lnTo>
                  <a:lnTo>
                    <a:pt x="750" y="690"/>
                  </a:lnTo>
                  <a:lnTo>
                    <a:pt x="750" y="691"/>
                  </a:lnTo>
                  <a:lnTo>
                    <a:pt x="750" y="692"/>
                  </a:lnTo>
                  <a:lnTo>
                    <a:pt x="750" y="693"/>
                  </a:lnTo>
                  <a:lnTo>
                    <a:pt x="750" y="694"/>
                  </a:lnTo>
                  <a:lnTo>
                    <a:pt x="750" y="695"/>
                  </a:lnTo>
                  <a:lnTo>
                    <a:pt x="750" y="697"/>
                  </a:lnTo>
                  <a:lnTo>
                    <a:pt x="751" y="697"/>
                  </a:lnTo>
                  <a:lnTo>
                    <a:pt x="750" y="698"/>
                  </a:lnTo>
                  <a:lnTo>
                    <a:pt x="750" y="703"/>
                  </a:lnTo>
                  <a:lnTo>
                    <a:pt x="750" y="704"/>
                  </a:lnTo>
                  <a:lnTo>
                    <a:pt x="750" y="705"/>
                  </a:lnTo>
                  <a:lnTo>
                    <a:pt x="749" y="707"/>
                  </a:lnTo>
                  <a:lnTo>
                    <a:pt x="749" y="710"/>
                  </a:lnTo>
                  <a:lnTo>
                    <a:pt x="749" y="711"/>
                  </a:lnTo>
                  <a:lnTo>
                    <a:pt x="749" y="715"/>
                  </a:lnTo>
                  <a:lnTo>
                    <a:pt x="748" y="718"/>
                  </a:lnTo>
                  <a:lnTo>
                    <a:pt x="748" y="721"/>
                  </a:lnTo>
                  <a:lnTo>
                    <a:pt x="748" y="722"/>
                  </a:lnTo>
                  <a:lnTo>
                    <a:pt x="748" y="723"/>
                  </a:lnTo>
                  <a:lnTo>
                    <a:pt x="748" y="726"/>
                  </a:lnTo>
                  <a:lnTo>
                    <a:pt x="748" y="728"/>
                  </a:lnTo>
                  <a:lnTo>
                    <a:pt x="747" y="728"/>
                  </a:lnTo>
                  <a:lnTo>
                    <a:pt x="747" y="729"/>
                  </a:lnTo>
                  <a:lnTo>
                    <a:pt x="748" y="729"/>
                  </a:lnTo>
                  <a:lnTo>
                    <a:pt x="748" y="731"/>
                  </a:lnTo>
                  <a:lnTo>
                    <a:pt x="748" y="736"/>
                  </a:lnTo>
                  <a:lnTo>
                    <a:pt x="749" y="738"/>
                  </a:lnTo>
                  <a:lnTo>
                    <a:pt x="749" y="740"/>
                  </a:lnTo>
                  <a:lnTo>
                    <a:pt x="750" y="746"/>
                  </a:lnTo>
                  <a:lnTo>
                    <a:pt x="750" y="747"/>
                  </a:lnTo>
                  <a:lnTo>
                    <a:pt x="749" y="748"/>
                  </a:lnTo>
                  <a:lnTo>
                    <a:pt x="750" y="748"/>
                  </a:lnTo>
                  <a:lnTo>
                    <a:pt x="750" y="750"/>
                  </a:lnTo>
                  <a:lnTo>
                    <a:pt x="750" y="751"/>
                  </a:lnTo>
                  <a:lnTo>
                    <a:pt x="750" y="752"/>
                  </a:lnTo>
                  <a:lnTo>
                    <a:pt x="750" y="754"/>
                  </a:lnTo>
                  <a:lnTo>
                    <a:pt x="750" y="757"/>
                  </a:lnTo>
                  <a:lnTo>
                    <a:pt x="750" y="758"/>
                  </a:lnTo>
                  <a:lnTo>
                    <a:pt x="750" y="759"/>
                  </a:lnTo>
                  <a:lnTo>
                    <a:pt x="749" y="761"/>
                  </a:lnTo>
                  <a:lnTo>
                    <a:pt x="749" y="762"/>
                  </a:lnTo>
                  <a:lnTo>
                    <a:pt x="749" y="764"/>
                  </a:lnTo>
                  <a:lnTo>
                    <a:pt x="749" y="769"/>
                  </a:lnTo>
                  <a:lnTo>
                    <a:pt x="749" y="770"/>
                  </a:lnTo>
                  <a:lnTo>
                    <a:pt x="750" y="773"/>
                  </a:lnTo>
                  <a:lnTo>
                    <a:pt x="750" y="774"/>
                  </a:lnTo>
                  <a:lnTo>
                    <a:pt x="751" y="774"/>
                  </a:lnTo>
                  <a:lnTo>
                    <a:pt x="751" y="777"/>
                  </a:lnTo>
                  <a:lnTo>
                    <a:pt x="752" y="779"/>
                  </a:lnTo>
                  <a:lnTo>
                    <a:pt x="752" y="780"/>
                  </a:lnTo>
                  <a:lnTo>
                    <a:pt x="753" y="782"/>
                  </a:lnTo>
                  <a:lnTo>
                    <a:pt x="753" y="783"/>
                  </a:lnTo>
                  <a:lnTo>
                    <a:pt x="754" y="786"/>
                  </a:lnTo>
                  <a:lnTo>
                    <a:pt x="754" y="787"/>
                  </a:lnTo>
                  <a:lnTo>
                    <a:pt x="755" y="787"/>
                  </a:lnTo>
                  <a:lnTo>
                    <a:pt x="755" y="788"/>
                  </a:lnTo>
                  <a:lnTo>
                    <a:pt x="754" y="788"/>
                  </a:lnTo>
                  <a:lnTo>
                    <a:pt x="754" y="789"/>
                  </a:lnTo>
                  <a:lnTo>
                    <a:pt x="755" y="790"/>
                  </a:lnTo>
                  <a:lnTo>
                    <a:pt x="754" y="791"/>
                  </a:lnTo>
                  <a:lnTo>
                    <a:pt x="753" y="792"/>
                  </a:lnTo>
                  <a:lnTo>
                    <a:pt x="753" y="793"/>
                  </a:lnTo>
                  <a:lnTo>
                    <a:pt x="751" y="796"/>
                  </a:lnTo>
                  <a:lnTo>
                    <a:pt x="748" y="802"/>
                  </a:lnTo>
                  <a:lnTo>
                    <a:pt x="747" y="804"/>
                  </a:lnTo>
                  <a:lnTo>
                    <a:pt x="747" y="805"/>
                  </a:lnTo>
                  <a:lnTo>
                    <a:pt x="747" y="806"/>
                  </a:lnTo>
                  <a:lnTo>
                    <a:pt x="745" y="809"/>
                  </a:lnTo>
                  <a:lnTo>
                    <a:pt x="744" y="812"/>
                  </a:lnTo>
                  <a:lnTo>
                    <a:pt x="744" y="813"/>
                  </a:lnTo>
                  <a:lnTo>
                    <a:pt x="743" y="813"/>
                  </a:lnTo>
                  <a:lnTo>
                    <a:pt x="743" y="814"/>
                  </a:lnTo>
                  <a:lnTo>
                    <a:pt x="743" y="815"/>
                  </a:lnTo>
                  <a:lnTo>
                    <a:pt x="742" y="817"/>
                  </a:lnTo>
                  <a:lnTo>
                    <a:pt x="742" y="819"/>
                  </a:lnTo>
                  <a:lnTo>
                    <a:pt x="742" y="820"/>
                  </a:lnTo>
                  <a:lnTo>
                    <a:pt x="742" y="821"/>
                  </a:lnTo>
                  <a:lnTo>
                    <a:pt x="741" y="822"/>
                  </a:lnTo>
                  <a:lnTo>
                    <a:pt x="741" y="823"/>
                  </a:lnTo>
                  <a:lnTo>
                    <a:pt x="740" y="824"/>
                  </a:lnTo>
                  <a:lnTo>
                    <a:pt x="740" y="825"/>
                  </a:lnTo>
                  <a:lnTo>
                    <a:pt x="739" y="825"/>
                  </a:lnTo>
                  <a:lnTo>
                    <a:pt x="739" y="826"/>
                  </a:lnTo>
                  <a:lnTo>
                    <a:pt x="739" y="827"/>
                  </a:lnTo>
                  <a:lnTo>
                    <a:pt x="738" y="827"/>
                  </a:lnTo>
                  <a:lnTo>
                    <a:pt x="737" y="827"/>
                  </a:lnTo>
                  <a:lnTo>
                    <a:pt x="735" y="829"/>
                  </a:lnTo>
                  <a:lnTo>
                    <a:pt x="735" y="830"/>
                  </a:lnTo>
                  <a:lnTo>
                    <a:pt x="734" y="830"/>
                  </a:lnTo>
                  <a:lnTo>
                    <a:pt x="734" y="831"/>
                  </a:lnTo>
                  <a:lnTo>
                    <a:pt x="734" y="832"/>
                  </a:lnTo>
                  <a:lnTo>
                    <a:pt x="734" y="833"/>
                  </a:lnTo>
                  <a:lnTo>
                    <a:pt x="733" y="834"/>
                  </a:lnTo>
                  <a:lnTo>
                    <a:pt x="734" y="833"/>
                  </a:lnTo>
                  <a:lnTo>
                    <a:pt x="734" y="831"/>
                  </a:lnTo>
                  <a:lnTo>
                    <a:pt x="735" y="831"/>
                  </a:lnTo>
                  <a:lnTo>
                    <a:pt x="734" y="834"/>
                  </a:lnTo>
                  <a:lnTo>
                    <a:pt x="733" y="836"/>
                  </a:lnTo>
                  <a:lnTo>
                    <a:pt x="733" y="837"/>
                  </a:lnTo>
                  <a:lnTo>
                    <a:pt x="733" y="838"/>
                  </a:lnTo>
                  <a:lnTo>
                    <a:pt x="734" y="838"/>
                  </a:lnTo>
                  <a:lnTo>
                    <a:pt x="734" y="839"/>
                  </a:lnTo>
                  <a:lnTo>
                    <a:pt x="735" y="839"/>
                  </a:lnTo>
                  <a:lnTo>
                    <a:pt x="734" y="839"/>
                  </a:lnTo>
                  <a:lnTo>
                    <a:pt x="735" y="840"/>
                  </a:lnTo>
                  <a:lnTo>
                    <a:pt x="734" y="841"/>
                  </a:lnTo>
                  <a:lnTo>
                    <a:pt x="734" y="842"/>
                  </a:lnTo>
                  <a:lnTo>
                    <a:pt x="734" y="843"/>
                  </a:lnTo>
                  <a:lnTo>
                    <a:pt x="734" y="844"/>
                  </a:lnTo>
                  <a:lnTo>
                    <a:pt x="733" y="844"/>
                  </a:lnTo>
                  <a:lnTo>
                    <a:pt x="732" y="844"/>
                  </a:lnTo>
                  <a:lnTo>
                    <a:pt x="731" y="844"/>
                  </a:lnTo>
                  <a:lnTo>
                    <a:pt x="731" y="845"/>
                  </a:lnTo>
                  <a:lnTo>
                    <a:pt x="730" y="846"/>
                  </a:lnTo>
                  <a:lnTo>
                    <a:pt x="729" y="848"/>
                  </a:lnTo>
                  <a:lnTo>
                    <a:pt x="728" y="848"/>
                  </a:lnTo>
                  <a:lnTo>
                    <a:pt x="728" y="849"/>
                  </a:lnTo>
                  <a:lnTo>
                    <a:pt x="728" y="851"/>
                  </a:lnTo>
                  <a:lnTo>
                    <a:pt x="727" y="851"/>
                  </a:lnTo>
                  <a:lnTo>
                    <a:pt x="727" y="852"/>
                  </a:lnTo>
                  <a:lnTo>
                    <a:pt x="728" y="852"/>
                  </a:lnTo>
                  <a:lnTo>
                    <a:pt x="728" y="853"/>
                  </a:lnTo>
                  <a:lnTo>
                    <a:pt x="727" y="854"/>
                  </a:lnTo>
                  <a:lnTo>
                    <a:pt x="727" y="855"/>
                  </a:lnTo>
                  <a:lnTo>
                    <a:pt x="726" y="856"/>
                  </a:lnTo>
                  <a:lnTo>
                    <a:pt x="726" y="858"/>
                  </a:lnTo>
                  <a:lnTo>
                    <a:pt x="725" y="858"/>
                  </a:lnTo>
                  <a:lnTo>
                    <a:pt x="725" y="859"/>
                  </a:lnTo>
                  <a:lnTo>
                    <a:pt x="724" y="860"/>
                  </a:lnTo>
                  <a:lnTo>
                    <a:pt x="724" y="861"/>
                  </a:lnTo>
                  <a:lnTo>
                    <a:pt x="724" y="862"/>
                  </a:lnTo>
                  <a:lnTo>
                    <a:pt x="724" y="864"/>
                  </a:lnTo>
                  <a:lnTo>
                    <a:pt x="723" y="865"/>
                  </a:lnTo>
                  <a:lnTo>
                    <a:pt x="723" y="866"/>
                  </a:lnTo>
                  <a:lnTo>
                    <a:pt x="723" y="867"/>
                  </a:lnTo>
                  <a:lnTo>
                    <a:pt x="722" y="868"/>
                  </a:lnTo>
                  <a:lnTo>
                    <a:pt x="723" y="869"/>
                  </a:lnTo>
                  <a:lnTo>
                    <a:pt x="722" y="870"/>
                  </a:lnTo>
                  <a:lnTo>
                    <a:pt x="722" y="871"/>
                  </a:lnTo>
                  <a:lnTo>
                    <a:pt x="722" y="872"/>
                  </a:lnTo>
                  <a:lnTo>
                    <a:pt x="721" y="873"/>
                  </a:lnTo>
                  <a:lnTo>
                    <a:pt x="721" y="874"/>
                  </a:lnTo>
                  <a:lnTo>
                    <a:pt x="721" y="876"/>
                  </a:lnTo>
                  <a:lnTo>
                    <a:pt x="721" y="877"/>
                  </a:lnTo>
                  <a:lnTo>
                    <a:pt x="720" y="877"/>
                  </a:lnTo>
                  <a:lnTo>
                    <a:pt x="720" y="878"/>
                  </a:lnTo>
                  <a:lnTo>
                    <a:pt x="719" y="878"/>
                  </a:lnTo>
                  <a:lnTo>
                    <a:pt x="719" y="879"/>
                  </a:lnTo>
                  <a:lnTo>
                    <a:pt x="718" y="879"/>
                  </a:lnTo>
                  <a:lnTo>
                    <a:pt x="718" y="880"/>
                  </a:lnTo>
                  <a:lnTo>
                    <a:pt x="718" y="881"/>
                  </a:lnTo>
                  <a:lnTo>
                    <a:pt x="717" y="881"/>
                  </a:lnTo>
                  <a:lnTo>
                    <a:pt x="717" y="882"/>
                  </a:lnTo>
                  <a:lnTo>
                    <a:pt x="716" y="882"/>
                  </a:lnTo>
                  <a:lnTo>
                    <a:pt x="716" y="883"/>
                  </a:lnTo>
                  <a:lnTo>
                    <a:pt x="716" y="884"/>
                  </a:lnTo>
                  <a:lnTo>
                    <a:pt x="716" y="885"/>
                  </a:lnTo>
                  <a:lnTo>
                    <a:pt x="715" y="886"/>
                  </a:lnTo>
                  <a:lnTo>
                    <a:pt x="715" y="887"/>
                  </a:lnTo>
                  <a:lnTo>
                    <a:pt x="715" y="888"/>
                  </a:lnTo>
                  <a:lnTo>
                    <a:pt x="715" y="891"/>
                  </a:lnTo>
                  <a:lnTo>
                    <a:pt x="715" y="892"/>
                  </a:lnTo>
                  <a:lnTo>
                    <a:pt x="715" y="893"/>
                  </a:lnTo>
                  <a:lnTo>
                    <a:pt x="715" y="895"/>
                  </a:lnTo>
                  <a:lnTo>
                    <a:pt x="716" y="897"/>
                  </a:lnTo>
                  <a:lnTo>
                    <a:pt x="717" y="897"/>
                  </a:lnTo>
                  <a:lnTo>
                    <a:pt x="717" y="898"/>
                  </a:lnTo>
                  <a:lnTo>
                    <a:pt x="716" y="898"/>
                  </a:lnTo>
                  <a:lnTo>
                    <a:pt x="715" y="900"/>
                  </a:lnTo>
                  <a:lnTo>
                    <a:pt x="714" y="901"/>
                  </a:lnTo>
                  <a:lnTo>
                    <a:pt x="713" y="902"/>
                  </a:lnTo>
                  <a:lnTo>
                    <a:pt x="713" y="903"/>
                  </a:lnTo>
                  <a:lnTo>
                    <a:pt x="712" y="904"/>
                  </a:lnTo>
                  <a:lnTo>
                    <a:pt x="712" y="905"/>
                  </a:lnTo>
                  <a:lnTo>
                    <a:pt x="712" y="906"/>
                  </a:lnTo>
                  <a:lnTo>
                    <a:pt x="711" y="907"/>
                  </a:lnTo>
                  <a:lnTo>
                    <a:pt x="711" y="908"/>
                  </a:lnTo>
                  <a:lnTo>
                    <a:pt x="710" y="910"/>
                  </a:lnTo>
                  <a:lnTo>
                    <a:pt x="710" y="911"/>
                  </a:lnTo>
                  <a:lnTo>
                    <a:pt x="710" y="912"/>
                  </a:lnTo>
                  <a:lnTo>
                    <a:pt x="709" y="913"/>
                  </a:lnTo>
                  <a:lnTo>
                    <a:pt x="709" y="914"/>
                  </a:lnTo>
                  <a:lnTo>
                    <a:pt x="710" y="914"/>
                  </a:lnTo>
                  <a:lnTo>
                    <a:pt x="710" y="915"/>
                  </a:lnTo>
                  <a:lnTo>
                    <a:pt x="709" y="915"/>
                  </a:lnTo>
                  <a:lnTo>
                    <a:pt x="709" y="916"/>
                  </a:lnTo>
                  <a:lnTo>
                    <a:pt x="708" y="916"/>
                  </a:lnTo>
                  <a:lnTo>
                    <a:pt x="708" y="917"/>
                  </a:lnTo>
                  <a:lnTo>
                    <a:pt x="708" y="918"/>
                  </a:lnTo>
                  <a:lnTo>
                    <a:pt x="708" y="920"/>
                  </a:lnTo>
                  <a:lnTo>
                    <a:pt x="707" y="921"/>
                  </a:lnTo>
                  <a:lnTo>
                    <a:pt x="706" y="922"/>
                  </a:lnTo>
                  <a:lnTo>
                    <a:pt x="705" y="923"/>
                  </a:lnTo>
                  <a:lnTo>
                    <a:pt x="705" y="924"/>
                  </a:lnTo>
                  <a:lnTo>
                    <a:pt x="704" y="925"/>
                  </a:lnTo>
                  <a:lnTo>
                    <a:pt x="704" y="926"/>
                  </a:lnTo>
                  <a:lnTo>
                    <a:pt x="704" y="928"/>
                  </a:lnTo>
                  <a:lnTo>
                    <a:pt x="703" y="930"/>
                  </a:lnTo>
                  <a:lnTo>
                    <a:pt x="703" y="932"/>
                  </a:lnTo>
                  <a:lnTo>
                    <a:pt x="703" y="933"/>
                  </a:lnTo>
                  <a:lnTo>
                    <a:pt x="703" y="934"/>
                  </a:lnTo>
                  <a:lnTo>
                    <a:pt x="703" y="935"/>
                  </a:lnTo>
                  <a:lnTo>
                    <a:pt x="702" y="936"/>
                  </a:lnTo>
                  <a:lnTo>
                    <a:pt x="702" y="937"/>
                  </a:lnTo>
                  <a:lnTo>
                    <a:pt x="702" y="938"/>
                  </a:lnTo>
                  <a:lnTo>
                    <a:pt x="702" y="941"/>
                  </a:lnTo>
                  <a:lnTo>
                    <a:pt x="702" y="944"/>
                  </a:lnTo>
                  <a:lnTo>
                    <a:pt x="702" y="946"/>
                  </a:lnTo>
                  <a:lnTo>
                    <a:pt x="702" y="948"/>
                  </a:lnTo>
                  <a:lnTo>
                    <a:pt x="702" y="949"/>
                  </a:lnTo>
                  <a:lnTo>
                    <a:pt x="702" y="951"/>
                  </a:lnTo>
                  <a:lnTo>
                    <a:pt x="703" y="954"/>
                  </a:lnTo>
                  <a:lnTo>
                    <a:pt x="703" y="956"/>
                  </a:lnTo>
                  <a:lnTo>
                    <a:pt x="703" y="958"/>
                  </a:lnTo>
                  <a:lnTo>
                    <a:pt x="702" y="961"/>
                  </a:lnTo>
                  <a:lnTo>
                    <a:pt x="702" y="963"/>
                  </a:lnTo>
                  <a:lnTo>
                    <a:pt x="702" y="964"/>
                  </a:lnTo>
                  <a:lnTo>
                    <a:pt x="702" y="965"/>
                  </a:lnTo>
                  <a:lnTo>
                    <a:pt x="702" y="966"/>
                  </a:lnTo>
                  <a:lnTo>
                    <a:pt x="702" y="967"/>
                  </a:lnTo>
                  <a:lnTo>
                    <a:pt x="702" y="968"/>
                  </a:lnTo>
                  <a:lnTo>
                    <a:pt x="701" y="969"/>
                  </a:lnTo>
                  <a:lnTo>
                    <a:pt x="701" y="970"/>
                  </a:lnTo>
                  <a:lnTo>
                    <a:pt x="701" y="972"/>
                  </a:lnTo>
                  <a:lnTo>
                    <a:pt x="702" y="974"/>
                  </a:lnTo>
                  <a:lnTo>
                    <a:pt x="703" y="976"/>
                  </a:lnTo>
                  <a:lnTo>
                    <a:pt x="703" y="978"/>
                  </a:lnTo>
                  <a:lnTo>
                    <a:pt x="705" y="980"/>
                  </a:lnTo>
                  <a:lnTo>
                    <a:pt x="706" y="982"/>
                  </a:lnTo>
                  <a:lnTo>
                    <a:pt x="705" y="983"/>
                  </a:lnTo>
                  <a:lnTo>
                    <a:pt x="704" y="984"/>
                  </a:lnTo>
                  <a:lnTo>
                    <a:pt x="702" y="986"/>
                  </a:lnTo>
                  <a:lnTo>
                    <a:pt x="701" y="986"/>
                  </a:lnTo>
                  <a:lnTo>
                    <a:pt x="700" y="986"/>
                  </a:lnTo>
                  <a:lnTo>
                    <a:pt x="700" y="987"/>
                  </a:lnTo>
                  <a:lnTo>
                    <a:pt x="700" y="988"/>
                  </a:lnTo>
                  <a:lnTo>
                    <a:pt x="700" y="989"/>
                  </a:lnTo>
                  <a:lnTo>
                    <a:pt x="698" y="989"/>
                  </a:lnTo>
                  <a:lnTo>
                    <a:pt x="698" y="990"/>
                  </a:lnTo>
                  <a:lnTo>
                    <a:pt x="697" y="991"/>
                  </a:lnTo>
                  <a:lnTo>
                    <a:pt x="694" y="993"/>
                  </a:lnTo>
                  <a:lnTo>
                    <a:pt x="692" y="996"/>
                  </a:lnTo>
                  <a:lnTo>
                    <a:pt x="691" y="997"/>
                  </a:lnTo>
                  <a:lnTo>
                    <a:pt x="690" y="998"/>
                  </a:lnTo>
                  <a:lnTo>
                    <a:pt x="691" y="999"/>
                  </a:lnTo>
                  <a:lnTo>
                    <a:pt x="690" y="1000"/>
                  </a:lnTo>
                  <a:lnTo>
                    <a:pt x="688" y="1001"/>
                  </a:lnTo>
                  <a:lnTo>
                    <a:pt x="685" y="1001"/>
                  </a:lnTo>
                  <a:lnTo>
                    <a:pt x="684" y="1002"/>
                  </a:lnTo>
                  <a:lnTo>
                    <a:pt x="683" y="1002"/>
                  </a:lnTo>
                  <a:lnTo>
                    <a:pt x="682" y="1002"/>
                  </a:lnTo>
                  <a:lnTo>
                    <a:pt x="681" y="1002"/>
                  </a:lnTo>
                  <a:lnTo>
                    <a:pt x="680" y="1002"/>
                  </a:lnTo>
                  <a:lnTo>
                    <a:pt x="680" y="1003"/>
                  </a:lnTo>
                  <a:lnTo>
                    <a:pt x="679" y="1003"/>
                  </a:lnTo>
                  <a:lnTo>
                    <a:pt x="677" y="1003"/>
                  </a:lnTo>
                  <a:lnTo>
                    <a:pt x="674" y="1004"/>
                  </a:lnTo>
                  <a:lnTo>
                    <a:pt x="672" y="1005"/>
                  </a:lnTo>
                  <a:lnTo>
                    <a:pt x="671" y="1007"/>
                  </a:lnTo>
                  <a:lnTo>
                    <a:pt x="669" y="1008"/>
                  </a:lnTo>
                  <a:lnTo>
                    <a:pt x="666" y="1011"/>
                  </a:lnTo>
                  <a:lnTo>
                    <a:pt x="665" y="1012"/>
                  </a:lnTo>
                  <a:lnTo>
                    <a:pt x="663" y="1015"/>
                  </a:lnTo>
                  <a:lnTo>
                    <a:pt x="662" y="1017"/>
                  </a:lnTo>
                  <a:lnTo>
                    <a:pt x="661" y="1018"/>
                  </a:lnTo>
                  <a:lnTo>
                    <a:pt x="660" y="1019"/>
                  </a:lnTo>
                  <a:lnTo>
                    <a:pt x="660" y="1020"/>
                  </a:lnTo>
                  <a:lnTo>
                    <a:pt x="659" y="1020"/>
                  </a:lnTo>
                  <a:lnTo>
                    <a:pt x="660" y="1020"/>
                  </a:lnTo>
                  <a:lnTo>
                    <a:pt x="659" y="1020"/>
                  </a:lnTo>
                  <a:lnTo>
                    <a:pt x="659" y="1019"/>
                  </a:lnTo>
                  <a:lnTo>
                    <a:pt x="658" y="1019"/>
                  </a:lnTo>
                  <a:lnTo>
                    <a:pt x="658" y="1020"/>
                  </a:lnTo>
                  <a:lnTo>
                    <a:pt x="657" y="1020"/>
                  </a:lnTo>
                  <a:lnTo>
                    <a:pt x="657" y="1019"/>
                  </a:lnTo>
                  <a:lnTo>
                    <a:pt x="656" y="1019"/>
                  </a:lnTo>
                  <a:lnTo>
                    <a:pt x="657" y="1019"/>
                  </a:lnTo>
                  <a:lnTo>
                    <a:pt x="657" y="1020"/>
                  </a:lnTo>
                  <a:lnTo>
                    <a:pt x="658" y="1020"/>
                  </a:lnTo>
                  <a:lnTo>
                    <a:pt x="658" y="1021"/>
                  </a:lnTo>
                  <a:lnTo>
                    <a:pt x="658" y="1022"/>
                  </a:lnTo>
                  <a:lnTo>
                    <a:pt x="659" y="1021"/>
                  </a:lnTo>
                  <a:lnTo>
                    <a:pt x="659" y="1022"/>
                  </a:lnTo>
                  <a:lnTo>
                    <a:pt x="657" y="1023"/>
                  </a:lnTo>
                  <a:lnTo>
                    <a:pt x="656" y="1025"/>
                  </a:lnTo>
                  <a:lnTo>
                    <a:pt x="655" y="1025"/>
                  </a:lnTo>
                  <a:lnTo>
                    <a:pt x="652" y="1029"/>
                  </a:lnTo>
                  <a:lnTo>
                    <a:pt x="651" y="1032"/>
                  </a:lnTo>
                  <a:lnTo>
                    <a:pt x="650" y="1033"/>
                  </a:lnTo>
                  <a:lnTo>
                    <a:pt x="649" y="1034"/>
                  </a:lnTo>
                  <a:lnTo>
                    <a:pt x="649" y="1035"/>
                  </a:lnTo>
                  <a:lnTo>
                    <a:pt x="649" y="1036"/>
                  </a:lnTo>
                  <a:lnTo>
                    <a:pt x="649" y="1037"/>
                  </a:lnTo>
                  <a:lnTo>
                    <a:pt x="648" y="1037"/>
                  </a:lnTo>
                  <a:lnTo>
                    <a:pt x="647" y="1040"/>
                  </a:lnTo>
                  <a:lnTo>
                    <a:pt x="647" y="1041"/>
                  </a:lnTo>
                  <a:lnTo>
                    <a:pt x="646" y="1042"/>
                  </a:lnTo>
                  <a:lnTo>
                    <a:pt x="646" y="1043"/>
                  </a:lnTo>
                  <a:lnTo>
                    <a:pt x="646" y="1044"/>
                  </a:lnTo>
                  <a:lnTo>
                    <a:pt x="645" y="1044"/>
                  </a:lnTo>
                  <a:lnTo>
                    <a:pt x="645" y="1045"/>
                  </a:lnTo>
                  <a:lnTo>
                    <a:pt x="645" y="1046"/>
                  </a:lnTo>
                  <a:lnTo>
                    <a:pt x="644" y="1046"/>
                  </a:lnTo>
                  <a:lnTo>
                    <a:pt x="645" y="1046"/>
                  </a:lnTo>
                  <a:lnTo>
                    <a:pt x="645" y="1045"/>
                  </a:lnTo>
                  <a:lnTo>
                    <a:pt x="645" y="1044"/>
                  </a:lnTo>
                  <a:lnTo>
                    <a:pt x="644" y="1043"/>
                  </a:lnTo>
                  <a:lnTo>
                    <a:pt x="643" y="1043"/>
                  </a:lnTo>
                  <a:lnTo>
                    <a:pt x="630" y="1031"/>
                  </a:lnTo>
                  <a:lnTo>
                    <a:pt x="594" y="1000"/>
                  </a:lnTo>
                  <a:lnTo>
                    <a:pt x="594" y="999"/>
                  </a:lnTo>
                  <a:lnTo>
                    <a:pt x="594" y="998"/>
                  </a:lnTo>
                  <a:lnTo>
                    <a:pt x="594" y="997"/>
                  </a:lnTo>
                  <a:lnTo>
                    <a:pt x="593" y="997"/>
                  </a:lnTo>
                  <a:lnTo>
                    <a:pt x="592" y="996"/>
                  </a:lnTo>
                  <a:lnTo>
                    <a:pt x="591" y="995"/>
                  </a:lnTo>
                  <a:lnTo>
                    <a:pt x="591" y="994"/>
                  </a:lnTo>
                  <a:lnTo>
                    <a:pt x="596" y="991"/>
                  </a:lnTo>
                  <a:lnTo>
                    <a:pt x="600" y="987"/>
                  </a:lnTo>
                  <a:lnTo>
                    <a:pt x="600" y="986"/>
                  </a:lnTo>
                  <a:lnTo>
                    <a:pt x="600" y="985"/>
                  </a:lnTo>
                  <a:lnTo>
                    <a:pt x="599" y="985"/>
                  </a:lnTo>
                  <a:lnTo>
                    <a:pt x="599" y="984"/>
                  </a:lnTo>
                  <a:lnTo>
                    <a:pt x="598" y="984"/>
                  </a:lnTo>
                  <a:lnTo>
                    <a:pt x="598" y="983"/>
                  </a:lnTo>
                  <a:lnTo>
                    <a:pt x="598" y="982"/>
                  </a:lnTo>
                  <a:lnTo>
                    <a:pt x="598" y="981"/>
                  </a:lnTo>
                  <a:lnTo>
                    <a:pt x="597" y="981"/>
                  </a:lnTo>
                  <a:lnTo>
                    <a:pt x="597" y="980"/>
                  </a:lnTo>
                  <a:lnTo>
                    <a:pt x="597" y="979"/>
                  </a:lnTo>
                  <a:lnTo>
                    <a:pt x="597" y="978"/>
                  </a:lnTo>
                  <a:lnTo>
                    <a:pt x="597" y="977"/>
                  </a:lnTo>
                  <a:lnTo>
                    <a:pt x="598" y="976"/>
                  </a:lnTo>
                  <a:lnTo>
                    <a:pt x="597" y="975"/>
                  </a:lnTo>
                  <a:lnTo>
                    <a:pt x="597" y="974"/>
                  </a:lnTo>
                  <a:lnTo>
                    <a:pt x="596" y="974"/>
                  </a:lnTo>
                  <a:lnTo>
                    <a:pt x="595" y="974"/>
                  </a:lnTo>
                  <a:lnTo>
                    <a:pt x="594" y="973"/>
                  </a:lnTo>
                  <a:lnTo>
                    <a:pt x="594" y="972"/>
                  </a:lnTo>
                  <a:lnTo>
                    <a:pt x="593" y="973"/>
                  </a:lnTo>
                  <a:lnTo>
                    <a:pt x="592" y="973"/>
                  </a:lnTo>
                  <a:lnTo>
                    <a:pt x="591" y="972"/>
                  </a:lnTo>
                  <a:lnTo>
                    <a:pt x="591" y="971"/>
                  </a:lnTo>
                  <a:lnTo>
                    <a:pt x="591" y="970"/>
                  </a:lnTo>
                  <a:lnTo>
                    <a:pt x="591" y="969"/>
                  </a:lnTo>
                  <a:lnTo>
                    <a:pt x="590" y="969"/>
                  </a:lnTo>
                  <a:lnTo>
                    <a:pt x="590" y="968"/>
                  </a:lnTo>
                  <a:lnTo>
                    <a:pt x="590" y="967"/>
                  </a:lnTo>
                  <a:lnTo>
                    <a:pt x="589" y="966"/>
                  </a:lnTo>
                  <a:lnTo>
                    <a:pt x="588" y="965"/>
                  </a:lnTo>
                  <a:lnTo>
                    <a:pt x="588" y="964"/>
                  </a:lnTo>
                  <a:lnTo>
                    <a:pt x="588" y="963"/>
                  </a:lnTo>
                  <a:lnTo>
                    <a:pt x="588" y="962"/>
                  </a:lnTo>
                  <a:lnTo>
                    <a:pt x="587" y="962"/>
                  </a:lnTo>
                  <a:lnTo>
                    <a:pt x="587" y="961"/>
                  </a:lnTo>
                  <a:lnTo>
                    <a:pt x="586" y="960"/>
                  </a:lnTo>
                  <a:lnTo>
                    <a:pt x="586" y="961"/>
                  </a:lnTo>
                  <a:lnTo>
                    <a:pt x="585" y="962"/>
                  </a:lnTo>
                  <a:lnTo>
                    <a:pt x="585" y="963"/>
                  </a:lnTo>
                  <a:lnTo>
                    <a:pt x="584" y="962"/>
                  </a:lnTo>
                  <a:lnTo>
                    <a:pt x="584" y="960"/>
                  </a:lnTo>
                  <a:lnTo>
                    <a:pt x="584" y="959"/>
                  </a:lnTo>
                  <a:lnTo>
                    <a:pt x="583" y="959"/>
                  </a:lnTo>
                  <a:lnTo>
                    <a:pt x="582" y="960"/>
                  </a:lnTo>
                  <a:lnTo>
                    <a:pt x="581" y="960"/>
                  </a:lnTo>
                  <a:lnTo>
                    <a:pt x="580" y="959"/>
                  </a:lnTo>
                  <a:lnTo>
                    <a:pt x="580" y="958"/>
                  </a:lnTo>
                  <a:lnTo>
                    <a:pt x="579" y="959"/>
                  </a:lnTo>
                  <a:lnTo>
                    <a:pt x="579" y="958"/>
                  </a:lnTo>
                  <a:lnTo>
                    <a:pt x="579" y="957"/>
                  </a:lnTo>
                  <a:lnTo>
                    <a:pt x="579" y="956"/>
                  </a:lnTo>
                  <a:lnTo>
                    <a:pt x="580" y="956"/>
                  </a:lnTo>
                  <a:lnTo>
                    <a:pt x="580" y="955"/>
                  </a:lnTo>
                  <a:lnTo>
                    <a:pt x="580" y="954"/>
                  </a:lnTo>
                  <a:lnTo>
                    <a:pt x="579" y="954"/>
                  </a:lnTo>
                  <a:lnTo>
                    <a:pt x="578" y="954"/>
                  </a:lnTo>
                  <a:lnTo>
                    <a:pt x="577" y="954"/>
                  </a:lnTo>
                  <a:lnTo>
                    <a:pt x="577" y="955"/>
                  </a:lnTo>
                  <a:lnTo>
                    <a:pt x="576" y="954"/>
                  </a:lnTo>
                  <a:lnTo>
                    <a:pt x="575" y="954"/>
                  </a:lnTo>
                  <a:lnTo>
                    <a:pt x="575" y="953"/>
                  </a:lnTo>
                  <a:lnTo>
                    <a:pt x="575" y="952"/>
                  </a:lnTo>
                  <a:lnTo>
                    <a:pt x="574" y="950"/>
                  </a:lnTo>
                  <a:lnTo>
                    <a:pt x="574" y="949"/>
                  </a:lnTo>
                  <a:lnTo>
                    <a:pt x="573" y="949"/>
                  </a:lnTo>
                  <a:lnTo>
                    <a:pt x="573" y="948"/>
                  </a:lnTo>
                  <a:lnTo>
                    <a:pt x="573" y="947"/>
                  </a:lnTo>
                  <a:lnTo>
                    <a:pt x="574" y="947"/>
                  </a:lnTo>
                  <a:lnTo>
                    <a:pt x="573" y="946"/>
                  </a:lnTo>
                  <a:lnTo>
                    <a:pt x="574" y="945"/>
                  </a:lnTo>
                  <a:lnTo>
                    <a:pt x="573" y="945"/>
                  </a:lnTo>
                  <a:lnTo>
                    <a:pt x="573" y="944"/>
                  </a:lnTo>
                  <a:lnTo>
                    <a:pt x="572" y="944"/>
                  </a:lnTo>
                  <a:lnTo>
                    <a:pt x="572" y="943"/>
                  </a:lnTo>
                  <a:lnTo>
                    <a:pt x="571" y="942"/>
                  </a:lnTo>
                  <a:lnTo>
                    <a:pt x="571" y="941"/>
                  </a:lnTo>
                  <a:lnTo>
                    <a:pt x="570" y="941"/>
                  </a:lnTo>
                  <a:lnTo>
                    <a:pt x="571" y="941"/>
                  </a:lnTo>
                  <a:lnTo>
                    <a:pt x="571" y="940"/>
                  </a:lnTo>
                  <a:lnTo>
                    <a:pt x="570" y="940"/>
                  </a:lnTo>
                  <a:lnTo>
                    <a:pt x="569" y="939"/>
                  </a:lnTo>
                  <a:lnTo>
                    <a:pt x="568" y="938"/>
                  </a:lnTo>
                  <a:lnTo>
                    <a:pt x="567" y="938"/>
                  </a:lnTo>
                  <a:lnTo>
                    <a:pt x="567" y="937"/>
                  </a:lnTo>
                  <a:lnTo>
                    <a:pt x="566" y="937"/>
                  </a:lnTo>
                  <a:lnTo>
                    <a:pt x="566" y="936"/>
                  </a:lnTo>
                  <a:lnTo>
                    <a:pt x="565" y="936"/>
                  </a:lnTo>
                  <a:lnTo>
                    <a:pt x="564" y="936"/>
                  </a:lnTo>
                  <a:lnTo>
                    <a:pt x="563" y="936"/>
                  </a:lnTo>
                  <a:lnTo>
                    <a:pt x="562" y="936"/>
                  </a:lnTo>
                  <a:lnTo>
                    <a:pt x="562" y="935"/>
                  </a:lnTo>
                  <a:lnTo>
                    <a:pt x="561" y="935"/>
                  </a:lnTo>
                  <a:lnTo>
                    <a:pt x="561" y="934"/>
                  </a:lnTo>
                  <a:lnTo>
                    <a:pt x="562" y="933"/>
                  </a:lnTo>
                  <a:lnTo>
                    <a:pt x="563" y="933"/>
                  </a:lnTo>
                  <a:lnTo>
                    <a:pt x="564" y="933"/>
                  </a:lnTo>
                  <a:lnTo>
                    <a:pt x="563" y="932"/>
                  </a:lnTo>
                  <a:lnTo>
                    <a:pt x="564" y="932"/>
                  </a:lnTo>
                  <a:lnTo>
                    <a:pt x="564" y="931"/>
                  </a:lnTo>
                  <a:lnTo>
                    <a:pt x="564" y="930"/>
                  </a:lnTo>
                  <a:lnTo>
                    <a:pt x="563" y="930"/>
                  </a:lnTo>
                  <a:lnTo>
                    <a:pt x="563" y="929"/>
                  </a:lnTo>
                  <a:lnTo>
                    <a:pt x="565" y="928"/>
                  </a:lnTo>
                  <a:lnTo>
                    <a:pt x="564" y="928"/>
                  </a:lnTo>
                  <a:lnTo>
                    <a:pt x="564" y="927"/>
                  </a:lnTo>
                  <a:lnTo>
                    <a:pt x="563" y="927"/>
                  </a:lnTo>
                  <a:lnTo>
                    <a:pt x="563" y="926"/>
                  </a:lnTo>
                  <a:lnTo>
                    <a:pt x="564" y="926"/>
                  </a:lnTo>
                  <a:lnTo>
                    <a:pt x="565" y="926"/>
                  </a:lnTo>
                  <a:lnTo>
                    <a:pt x="565" y="925"/>
                  </a:lnTo>
                  <a:lnTo>
                    <a:pt x="566" y="925"/>
                  </a:lnTo>
                  <a:lnTo>
                    <a:pt x="567" y="924"/>
                  </a:lnTo>
                  <a:lnTo>
                    <a:pt x="567" y="923"/>
                  </a:lnTo>
                  <a:lnTo>
                    <a:pt x="568" y="923"/>
                  </a:lnTo>
                  <a:lnTo>
                    <a:pt x="569" y="923"/>
                  </a:lnTo>
                  <a:lnTo>
                    <a:pt x="570" y="922"/>
                  </a:lnTo>
                  <a:lnTo>
                    <a:pt x="569" y="921"/>
                  </a:lnTo>
                  <a:lnTo>
                    <a:pt x="568" y="920"/>
                  </a:lnTo>
                  <a:lnTo>
                    <a:pt x="569" y="919"/>
                  </a:lnTo>
                  <a:lnTo>
                    <a:pt x="568" y="919"/>
                  </a:lnTo>
                  <a:lnTo>
                    <a:pt x="568" y="918"/>
                  </a:lnTo>
                  <a:lnTo>
                    <a:pt x="568" y="917"/>
                  </a:lnTo>
                  <a:lnTo>
                    <a:pt x="569" y="917"/>
                  </a:lnTo>
                  <a:lnTo>
                    <a:pt x="569" y="916"/>
                  </a:lnTo>
                  <a:lnTo>
                    <a:pt x="569" y="915"/>
                  </a:lnTo>
                  <a:lnTo>
                    <a:pt x="569" y="914"/>
                  </a:lnTo>
                  <a:lnTo>
                    <a:pt x="570" y="913"/>
                  </a:lnTo>
                  <a:lnTo>
                    <a:pt x="570" y="912"/>
                  </a:lnTo>
                  <a:lnTo>
                    <a:pt x="569" y="911"/>
                  </a:lnTo>
                  <a:lnTo>
                    <a:pt x="568" y="911"/>
                  </a:lnTo>
                  <a:lnTo>
                    <a:pt x="568" y="910"/>
                  </a:lnTo>
                  <a:lnTo>
                    <a:pt x="568" y="909"/>
                  </a:lnTo>
                  <a:lnTo>
                    <a:pt x="568" y="908"/>
                  </a:lnTo>
                  <a:lnTo>
                    <a:pt x="568" y="907"/>
                  </a:lnTo>
                  <a:lnTo>
                    <a:pt x="569" y="907"/>
                  </a:lnTo>
                  <a:lnTo>
                    <a:pt x="569" y="906"/>
                  </a:lnTo>
                  <a:lnTo>
                    <a:pt x="570" y="905"/>
                  </a:lnTo>
                  <a:lnTo>
                    <a:pt x="570" y="904"/>
                  </a:lnTo>
                  <a:lnTo>
                    <a:pt x="571" y="903"/>
                  </a:lnTo>
                  <a:lnTo>
                    <a:pt x="571" y="901"/>
                  </a:lnTo>
                  <a:lnTo>
                    <a:pt x="570" y="900"/>
                  </a:lnTo>
                  <a:lnTo>
                    <a:pt x="570" y="899"/>
                  </a:lnTo>
                  <a:lnTo>
                    <a:pt x="570" y="898"/>
                  </a:lnTo>
                  <a:lnTo>
                    <a:pt x="571" y="897"/>
                  </a:lnTo>
                  <a:lnTo>
                    <a:pt x="571" y="896"/>
                  </a:lnTo>
                  <a:lnTo>
                    <a:pt x="572" y="895"/>
                  </a:lnTo>
                  <a:lnTo>
                    <a:pt x="572" y="894"/>
                  </a:lnTo>
                  <a:lnTo>
                    <a:pt x="572" y="893"/>
                  </a:lnTo>
                  <a:lnTo>
                    <a:pt x="573" y="892"/>
                  </a:lnTo>
                  <a:lnTo>
                    <a:pt x="573" y="891"/>
                  </a:lnTo>
                  <a:lnTo>
                    <a:pt x="573" y="890"/>
                  </a:lnTo>
                  <a:lnTo>
                    <a:pt x="574" y="890"/>
                  </a:lnTo>
                  <a:lnTo>
                    <a:pt x="575" y="889"/>
                  </a:lnTo>
                  <a:lnTo>
                    <a:pt x="576" y="889"/>
                  </a:lnTo>
                  <a:lnTo>
                    <a:pt x="576" y="888"/>
                  </a:lnTo>
                  <a:lnTo>
                    <a:pt x="577" y="888"/>
                  </a:lnTo>
                  <a:lnTo>
                    <a:pt x="576" y="888"/>
                  </a:lnTo>
                  <a:lnTo>
                    <a:pt x="577" y="888"/>
                  </a:lnTo>
                  <a:lnTo>
                    <a:pt x="577" y="887"/>
                  </a:lnTo>
                  <a:lnTo>
                    <a:pt x="578" y="885"/>
                  </a:lnTo>
                  <a:lnTo>
                    <a:pt x="578" y="884"/>
                  </a:lnTo>
                  <a:lnTo>
                    <a:pt x="579" y="884"/>
                  </a:lnTo>
                  <a:lnTo>
                    <a:pt x="579" y="883"/>
                  </a:lnTo>
                  <a:lnTo>
                    <a:pt x="579" y="882"/>
                  </a:lnTo>
                  <a:lnTo>
                    <a:pt x="580" y="882"/>
                  </a:lnTo>
                  <a:lnTo>
                    <a:pt x="580" y="881"/>
                  </a:lnTo>
                  <a:lnTo>
                    <a:pt x="580" y="880"/>
                  </a:lnTo>
                  <a:lnTo>
                    <a:pt x="581" y="880"/>
                  </a:lnTo>
                  <a:lnTo>
                    <a:pt x="582" y="880"/>
                  </a:lnTo>
                  <a:lnTo>
                    <a:pt x="583" y="880"/>
                  </a:lnTo>
                  <a:lnTo>
                    <a:pt x="584" y="880"/>
                  </a:lnTo>
                  <a:lnTo>
                    <a:pt x="584" y="881"/>
                  </a:lnTo>
                  <a:lnTo>
                    <a:pt x="584" y="882"/>
                  </a:lnTo>
                  <a:lnTo>
                    <a:pt x="585" y="882"/>
                  </a:lnTo>
                  <a:lnTo>
                    <a:pt x="585" y="881"/>
                  </a:lnTo>
                  <a:lnTo>
                    <a:pt x="586" y="881"/>
                  </a:lnTo>
                  <a:lnTo>
                    <a:pt x="586" y="882"/>
                  </a:lnTo>
                  <a:lnTo>
                    <a:pt x="587" y="883"/>
                  </a:lnTo>
                  <a:lnTo>
                    <a:pt x="588" y="883"/>
                  </a:lnTo>
                  <a:lnTo>
                    <a:pt x="589" y="882"/>
                  </a:lnTo>
                  <a:lnTo>
                    <a:pt x="590" y="882"/>
                  </a:lnTo>
                  <a:lnTo>
                    <a:pt x="591" y="882"/>
                  </a:lnTo>
                  <a:lnTo>
                    <a:pt x="592" y="881"/>
                  </a:lnTo>
                  <a:lnTo>
                    <a:pt x="593" y="881"/>
                  </a:lnTo>
                  <a:lnTo>
                    <a:pt x="593" y="882"/>
                  </a:lnTo>
                  <a:lnTo>
                    <a:pt x="594" y="882"/>
                  </a:lnTo>
                  <a:lnTo>
                    <a:pt x="594" y="883"/>
                  </a:lnTo>
                  <a:lnTo>
                    <a:pt x="595" y="883"/>
                  </a:lnTo>
                  <a:lnTo>
                    <a:pt x="596" y="885"/>
                  </a:lnTo>
                  <a:lnTo>
                    <a:pt x="597" y="884"/>
                  </a:lnTo>
                  <a:lnTo>
                    <a:pt x="598" y="884"/>
                  </a:lnTo>
                  <a:lnTo>
                    <a:pt x="598" y="883"/>
                  </a:lnTo>
                  <a:lnTo>
                    <a:pt x="599" y="883"/>
                  </a:lnTo>
                  <a:lnTo>
                    <a:pt x="599" y="884"/>
                  </a:lnTo>
                  <a:lnTo>
                    <a:pt x="600" y="885"/>
                  </a:lnTo>
                  <a:lnTo>
                    <a:pt x="600" y="884"/>
                  </a:lnTo>
                  <a:lnTo>
                    <a:pt x="601" y="884"/>
                  </a:lnTo>
                  <a:lnTo>
                    <a:pt x="601" y="883"/>
                  </a:lnTo>
                  <a:lnTo>
                    <a:pt x="602" y="882"/>
                  </a:lnTo>
                  <a:lnTo>
                    <a:pt x="602" y="881"/>
                  </a:lnTo>
                  <a:lnTo>
                    <a:pt x="603" y="881"/>
                  </a:lnTo>
                  <a:lnTo>
                    <a:pt x="603" y="880"/>
                  </a:lnTo>
                  <a:lnTo>
                    <a:pt x="604" y="881"/>
                  </a:lnTo>
                  <a:lnTo>
                    <a:pt x="604" y="880"/>
                  </a:lnTo>
                  <a:lnTo>
                    <a:pt x="604" y="879"/>
                  </a:lnTo>
                  <a:lnTo>
                    <a:pt x="605" y="879"/>
                  </a:lnTo>
                  <a:lnTo>
                    <a:pt x="604" y="878"/>
                  </a:lnTo>
                  <a:lnTo>
                    <a:pt x="605" y="877"/>
                  </a:lnTo>
                  <a:lnTo>
                    <a:pt x="604" y="877"/>
                  </a:lnTo>
                  <a:lnTo>
                    <a:pt x="604" y="876"/>
                  </a:lnTo>
                  <a:lnTo>
                    <a:pt x="604" y="875"/>
                  </a:lnTo>
                  <a:lnTo>
                    <a:pt x="604" y="874"/>
                  </a:lnTo>
                  <a:lnTo>
                    <a:pt x="603" y="874"/>
                  </a:lnTo>
                  <a:lnTo>
                    <a:pt x="603" y="873"/>
                  </a:lnTo>
                  <a:lnTo>
                    <a:pt x="602" y="874"/>
                  </a:lnTo>
                  <a:lnTo>
                    <a:pt x="601" y="874"/>
                  </a:lnTo>
                  <a:lnTo>
                    <a:pt x="600" y="873"/>
                  </a:lnTo>
                  <a:lnTo>
                    <a:pt x="598" y="873"/>
                  </a:lnTo>
                  <a:lnTo>
                    <a:pt x="597" y="873"/>
                  </a:lnTo>
                  <a:lnTo>
                    <a:pt x="597" y="872"/>
                  </a:lnTo>
                  <a:lnTo>
                    <a:pt x="596" y="872"/>
                  </a:lnTo>
                  <a:lnTo>
                    <a:pt x="595" y="872"/>
                  </a:lnTo>
                  <a:lnTo>
                    <a:pt x="596" y="871"/>
                  </a:lnTo>
                  <a:lnTo>
                    <a:pt x="597" y="871"/>
                  </a:lnTo>
                  <a:lnTo>
                    <a:pt x="597" y="870"/>
                  </a:lnTo>
                  <a:lnTo>
                    <a:pt x="597" y="869"/>
                  </a:lnTo>
                  <a:lnTo>
                    <a:pt x="598" y="869"/>
                  </a:lnTo>
                  <a:lnTo>
                    <a:pt x="598" y="868"/>
                  </a:lnTo>
                  <a:lnTo>
                    <a:pt x="598" y="867"/>
                  </a:lnTo>
                  <a:lnTo>
                    <a:pt x="599" y="867"/>
                  </a:lnTo>
                  <a:lnTo>
                    <a:pt x="600" y="867"/>
                  </a:lnTo>
                  <a:lnTo>
                    <a:pt x="600" y="866"/>
                  </a:lnTo>
                  <a:lnTo>
                    <a:pt x="599" y="866"/>
                  </a:lnTo>
                  <a:lnTo>
                    <a:pt x="600" y="865"/>
                  </a:lnTo>
                  <a:lnTo>
                    <a:pt x="600" y="864"/>
                  </a:lnTo>
                  <a:lnTo>
                    <a:pt x="601" y="864"/>
                  </a:lnTo>
                  <a:lnTo>
                    <a:pt x="601" y="863"/>
                  </a:lnTo>
                  <a:lnTo>
                    <a:pt x="600" y="862"/>
                  </a:lnTo>
                  <a:lnTo>
                    <a:pt x="600" y="861"/>
                  </a:lnTo>
                  <a:lnTo>
                    <a:pt x="600" y="860"/>
                  </a:lnTo>
                  <a:lnTo>
                    <a:pt x="601" y="859"/>
                  </a:lnTo>
                  <a:lnTo>
                    <a:pt x="601" y="858"/>
                  </a:lnTo>
                  <a:lnTo>
                    <a:pt x="602" y="858"/>
                  </a:lnTo>
                  <a:lnTo>
                    <a:pt x="602" y="857"/>
                  </a:lnTo>
                  <a:lnTo>
                    <a:pt x="602" y="856"/>
                  </a:lnTo>
                  <a:lnTo>
                    <a:pt x="603" y="855"/>
                  </a:lnTo>
                  <a:lnTo>
                    <a:pt x="603" y="854"/>
                  </a:lnTo>
                  <a:lnTo>
                    <a:pt x="603" y="853"/>
                  </a:lnTo>
                  <a:lnTo>
                    <a:pt x="604" y="853"/>
                  </a:lnTo>
                  <a:lnTo>
                    <a:pt x="603" y="852"/>
                  </a:lnTo>
                  <a:lnTo>
                    <a:pt x="604" y="852"/>
                  </a:lnTo>
                  <a:lnTo>
                    <a:pt x="604" y="851"/>
                  </a:lnTo>
                  <a:lnTo>
                    <a:pt x="605" y="850"/>
                  </a:lnTo>
                  <a:lnTo>
                    <a:pt x="605" y="849"/>
                  </a:lnTo>
                  <a:lnTo>
                    <a:pt x="605" y="850"/>
                  </a:lnTo>
                  <a:lnTo>
                    <a:pt x="606" y="850"/>
                  </a:lnTo>
                  <a:lnTo>
                    <a:pt x="607" y="849"/>
                  </a:lnTo>
                  <a:lnTo>
                    <a:pt x="607" y="850"/>
                  </a:lnTo>
                  <a:lnTo>
                    <a:pt x="608" y="850"/>
                  </a:lnTo>
                  <a:lnTo>
                    <a:pt x="608" y="849"/>
                  </a:lnTo>
                  <a:lnTo>
                    <a:pt x="609" y="849"/>
                  </a:lnTo>
                  <a:lnTo>
                    <a:pt x="609" y="848"/>
                  </a:lnTo>
                  <a:lnTo>
                    <a:pt x="609" y="849"/>
                  </a:lnTo>
                  <a:lnTo>
                    <a:pt x="610" y="849"/>
                  </a:lnTo>
                  <a:lnTo>
                    <a:pt x="611" y="849"/>
                  </a:lnTo>
                  <a:lnTo>
                    <a:pt x="611" y="850"/>
                  </a:lnTo>
                  <a:lnTo>
                    <a:pt x="612" y="850"/>
                  </a:lnTo>
                  <a:lnTo>
                    <a:pt x="612" y="851"/>
                  </a:lnTo>
                  <a:lnTo>
                    <a:pt x="613" y="850"/>
                  </a:lnTo>
                  <a:lnTo>
                    <a:pt x="614" y="851"/>
                  </a:lnTo>
                  <a:lnTo>
                    <a:pt x="615" y="852"/>
                  </a:lnTo>
                  <a:lnTo>
                    <a:pt x="615" y="851"/>
                  </a:lnTo>
                  <a:lnTo>
                    <a:pt x="616" y="851"/>
                  </a:lnTo>
                  <a:lnTo>
                    <a:pt x="616" y="852"/>
                  </a:lnTo>
                  <a:lnTo>
                    <a:pt x="616" y="851"/>
                  </a:lnTo>
                  <a:lnTo>
                    <a:pt x="617" y="850"/>
                  </a:lnTo>
                  <a:lnTo>
                    <a:pt x="617" y="849"/>
                  </a:lnTo>
                  <a:lnTo>
                    <a:pt x="616" y="849"/>
                  </a:lnTo>
                  <a:lnTo>
                    <a:pt x="617" y="849"/>
                  </a:lnTo>
                  <a:lnTo>
                    <a:pt x="616" y="848"/>
                  </a:lnTo>
                  <a:lnTo>
                    <a:pt x="616" y="847"/>
                  </a:lnTo>
                  <a:lnTo>
                    <a:pt x="615" y="847"/>
                  </a:lnTo>
                  <a:lnTo>
                    <a:pt x="616" y="847"/>
                  </a:lnTo>
                  <a:lnTo>
                    <a:pt x="616" y="846"/>
                  </a:lnTo>
                  <a:lnTo>
                    <a:pt x="616" y="845"/>
                  </a:lnTo>
                  <a:lnTo>
                    <a:pt x="616" y="846"/>
                  </a:lnTo>
                  <a:lnTo>
                    <a:pt x="617" y="846"/>
                  </a:lnTo>
                  <a:lnTo>
                    <a:pt x="617" y="845"/>
                  </a:lnTo>
                  <a:lnTo>
                    <a:pt x="618" y="844"/>
                  </a:lnTo>
                  <a:lnTo>
                    <a:pt x="619" y="843"/>
                  </a:lnTo>
                  <a:lnTo>
                    <a:pt x="620" y="842"/>
                  </a:lnTo>
                  <a:lnTo>
                    <a:pt x="620" y="841"/>
                  </a:lnTo>
                  <a:lnTo>
                    <a:pt x="621" y="840"/>
                  </a:lnTo>
                  <a:lnTo>
                    <a:pt x="622" y="840"/>
                  </a:lnTo>
                  <a:lnTo>
                    <a:pt x="622" y="839"/>
                  </a:lnTo>
                  <a:lnTo>
                    <a:pt x="623" y="838"/>
                  </a:lnTo>
                  <a:lnTo>
                    <a:pt x="624" y="837"/>
                  </a:lnTo>
                  <a:lnTo>
                    <a:pt x="624" y="836"/>
                  </a:lnTo>
                  <a:lnTo>
                    <a:pt x="624" y="835"/>
                  </a:lnTo>
                  <a:lnTo>
                    <a:pt x="624" y="836"/>
                  </a:lnTo>
                  <a:lnTo>
                    <a:pt x="624" y="837"/>
                  </a:lnTo>
                  <a:lnTo>
                    <a:pt x="625" y="837"/>
                  </a:lnTo>
                  <a:lnTo>
                    <a:pt x="624" y="838"/>
                  </a:lnTo>
                  <a:lnTo>
                    <a:pt x="624" y="839"/>
                  </a:lnTo>
                  <a:lnTo>
                    <a:pt x="625" y="839"/>
                  </a:lnTo>
                  <a:lnTo>
                    <a:pt x="625" y="840"/>
                  </a:lnTo>
                  <a:lnTo>
                    <a:pt x="626" y="840"/>
                  </a:lnTo>
                  <a:lnTo>
                    <a:pt x="627" y="840"/>
                  </a:lnTo>
                  <a:lnTo>
                    <a:pt x="627" y="839"/>
                  </a:lnTo>
                  <a:lnTo>
                    <a:pt x="627" y="838"/>
                  </a:lnTo>
                  <a:lnTo>
                    <a:pt x="628" y="838"/>
                  </a:lnTo>
                  <a:lnTo>
                    <a:pt x="628" y="837"/>
                  </a:lnTo>
                  <a:lnTo>
                    <a:pt x="629" y="837"/>
                  </a:lnTo>
                  <a:lnTo>
                    <a:pt x="629" y="836"/>
                  </a:lnTo>
                  <a:lnTo>
                    <a:pt x="630" y="836"/>
                  </a:lnTo>
                  <a:lnTo>
                    <a:pt x="630" y="835"/>
                  </a:lnTo>
                  <a:lnTo>
                    <a:pt x="630" y="834"/>
                  </a:lnTo>
                  <a:lnTo>
                    <a:pt x="631" y="833"/>
                  </a:lnTo>
                  <a:lnTo>
                    <a:pt x="632" y="831"/>
                  </a:lnTo>
                  <a:lnTo>
                    <a:pt x="632" y="830"/>
                  </a:lnTo>
                  <a:lnTo>
                    <a:pt x="633" y="829"/>
                  </a:lnTo>
                  <a:lnTo>
                    <a:pt x="633" y="828"/>
                  </a:lnTo>
                  <a:lnTo>
                    <a:pt x="634" y="829"/>
                  </a:lnTo>
                  <a:lnTo>
                    <a:pt x="634" y="828"/>
                  </a:lnTo>
                  <a:lnTo>
                    <a:pt x="635" y="827"/>
                  </a:lnTo>
                  <a:lnTo>
                    <a:pt x="636" y="827"/>
                  </a:lnTo>
                  <a:lnTo>
                    <a:pt x="636" y="826"/>
                  </a:lnTo>
                  <a:lnTo>
                    <a:pt x="636" y="825"/>
                  </a:lnTo>
                  <a:lnTo>
                    <a:pt x="637" y="825"/>
                  </a:lnTo>
                  <a:lnTo>
                    <a:pt x="637" y="826"/>
                  </a:lnTo>
                  <a:lnTo>
                    <a:pt x="638" y="826"/>
                  </a:lnTo>
                  <a:lnTo>
                    <a:pt x="638" y="827"/>
                  </a:lnTo>
                  <a:lnTo>
                    <a:pt x="639" y="826"/>
                  </a:lnTo>
                  <a:lnTo>
                    <a:pt x="640" y="826"/>
                  </a:lnTo>
                  <a:lnTo>
                    <a:pt x="640" y="825"/>
                  </a:lnTo>
                  <a:lnTo>
                    <a:pt x="640" y="824"/>
                  </a:lnTo>
                  <a:lnTo>
                    <a:pt x="641" y="824"/>
                  </a:lnTo>
                  <a:lnTo>
                    <a:pt x="641" y="823"/>
                  </a:lnTo>
                  <a:lnTo>
                    <a:pt x="642" y="824"/>
                  </a:lnTo>
                  <a:lnTo>
                    <a:pt x="642" y="823"/>
                  </a:lnTo>
                  <a:lnTo>
                    <a:pt x="643" y="823"/>
                  </a:lnTo>
                  <a:lnTo>
                    <a:pt x="644" y="823"/>
                  </a:lnTo>
                  <a:lnTo>
                    <a:pt x="644" y="822"/>
                  </a:lnTo>
                  <a:lnTo>
                    <a:pt x="644" y="821"/>
                  </a:lnTo>
                  <a:lnTo>
                    <a:pt x="643" y="820"/>
                  </a:lnTo>
                  <a:lnTo>
                    <a:pt x="642" y="819"/>
                  </a:lnTo>
                  <a:lnTo>
                    <a:pt x="643" y="818"/>
                  </a:lnTo>
                  <a:lnTo>
                    <a:pt x="644" y="817"/>
                  </a:lnTo>
                  <a:lnTo>
                    <a:pt x="645" y="816"/>
                  </a:lnTo>
                  <a:lnTo>
                    <a:pt x="645" y="815"/>
                  </a:lnTo>
                  <a:lnTo>
                    <a:pt x="646" y="815"/>
                  </a:lnTo>
                  <a:lnTo>
                    <a:pt x="647" y="814"/>
                  </a:lnTo>
                  <a:lnTo>
                    <a:pt x="648" y="814"/>
                  </a:lnTo>
                  <a:lnTo>
                    <a:pt x="648" y="813"/>
                  </a:lnTo>
                  <a:lnTo>
                    <a:pt x="648" y="812"/>
                  </a:lnTo>
                  <a:lnTo>
                    <a:pt x="649" y="810"/>
                  </a:lnTo>
                  <a:lnTo>
                    <a:pt x="648" y="810"/>
                  </a:lnTo>
                  <a:lnTo>
                    <a:pt x="648" y="809"/>
                  </a:lnTo>
                  <a:lnTo>
                    <a:pt x="648" y="808"/>
                  </a:lnTo>
                  <a:lnTo>
                    <a:pt x="649" y="808"/>
                  </a:lnTo>
                  <a:lnTo>
                    <a:pt x="650" y="808"/>
                  </a:lnTo>
                  <a:lnTo>
                    <a:pt x="651" y="807"/>
                  </a:lnTo>
                  <a:lnTo>
                    <a:pt x="651" y="806"/>
                  </a:lnTo>
                  <a:lnTo>
                    <a:pt x="652" y="805"/>
                  </a:lnTo>
                  <a:lnTo>
                    <a:pt x="651" y="804"/>
                  </a:lnTo>
                  <a:lnTo>
                    <a:pt x="651" y="803"/>
                  </a:lnTo>
                  <a:lnTo>
                    <a:pt x="650" y="803"/>
                  </a:lnTo>
                  <a:lnTo>
                    <a:pt x="650" y="802"/>
                  </a:lnTo>
                  <a:lnTo>
                    <a:pt x="650" y="801"/>
                  </a:lnTo>
                  <a:lnTo>
                    <a:pt x="650" y="800"/>
                  </a:lnTo>
                  <a:lnTo>
                    <a:pt x="649" y="799"/>
                  </a:lnTo>
                  <a:lnTo>
                    <a:pt x="648" y="799"/>
                  </a:lnTo>
                  <a:lnTo>
                    <a:pt x="648" y="798"/>
                  </a:lnTo>
                  <a:lnTo>
                    <a:pt x="648" y="797"/>
                  </a:lnTo>
                  <a:lnTo>
                    <a:pt x="647" y="797"/>
                  </a:lnTo>
                  <a:lnTo>
                    <a:pt x="646" y="796"/>
                  </a:lnTo>
                  <a:lnTo>
                    <a:pt x="645" y="795"/>
                  </a:lnTo>
                  <a:lnTo>
                    <a:pt x="646" y="794"/>
                  </a:lnTo>
                  <a:lnTo>
                    <a:pt x="647" y="793"/>
                  </a:lnTo>
                  <a:lnTo>
                    <a:pt x="646" y="792"/>
                  </a:lnTo>
                  <a:lnTo>
                    <a:pt x="645" y="792"/>
                  </a:lnTo>
                  <a:lnTo>
                    <a:pt x="644" y="791"/>
                  </a:lnTo>
                  <a:lnTo>
                    <a:pt x="643" y="791"/>
                  </a:lnTo>
                  <a:lnTo>
                    <a:pt x="642" y="792"/>
                  </a:lnTo>
                  <a:lnTo>
                    <a:pt x="642" y="793"/>
                  </a:lnTo>
                  <a:lnTo>
                    <a:pt x="642" y="792"/>
                  </a:lnTo>
                  <a:lnTo>
                    <a:pt x="641" y="792"/>
                  </a:lnTo>
                  <a:lnTo>
                    <a:pt x="640" y="791"/>
                  </a:lnTo>
                  <a:lnTo>
                    <a:pt x="639" y="792"/>
                  </a:lnTo>
                  <a:lnTo>
                    <a:pt x="638" y="792"/>
                  </a:lnTo>
                  <a:lnTo>
                    <a:pt x="639" y="791"/>
                  </a:lnTo>
                  <a:lnTo>
                    <a:pt x="638" y="791"/>
                  </a:lnTo>
                  <a:lnTo>
                    <a:pt x="638" y="790"/>
                  </a:lnTo>
                  <a:lnTo>
                    <a:pt x="637" y="790"/>
                  </a:lnTo>
                  <a:lnTo>
                    <a:pt x="636" y="790"/>
                  </a:lnTo>
                  <a:lnTo>
                    <a:pt x="636" y="789"/>
                  </a:lnTo>
                  <a:lnTo>
                    <a:pt x="636" y="788"/>
                  </a:lnTo>
                  <a:lnTo>
                    <a:pt x="635" y="788"/>
                  </a:lnTo>
                  <a:lnTo>
                    <a:pt x="634" y="788"/>
                  </a:lnTo>
                  <a:lnTo>
                    <a:pt x="635" y="788"/>
                  </a:lnTo>
                  <a:lnTo>
                    <a:pt x="635" y="787"/>
                  </a:lnTo>
                  <a:lnTo>
                    <a:pt x="634" y="787"/>
                  </a:lnTo>
                  <a:lnTo>
                    <a:pt x="633" y="787"/>
                  </a:lnTo>
                  <a:lnTo>
                    <a:pt x="633" y="786"/>
                  </a:lnTo>
                  <a:lnTo>
                    <a:pt x="633" y="785"/>
                  </a:lnTo>
                  <a:lnTo>
                    <a:pt x="633" y="784"/>
                  </a:lnTo>
                  <a:lnTo>
                    <a:pt x="632" y="784"/>
                  </a:lnTo>
                  <a:lnTo>
                    <a:pt x="631" y="784"/>
                  </a:lnTo>
                  <a:lnTo>
                    <a:pt x="632" y="784"/>
                  </a:lnTo>
                  <a:lnTo>
                    <a:pt x="633" y="784"/>
                  </a:lnTo>
                  <a:lnTo>
                    <a:pt x="633" y="783"/>
                  </a:lnTo>
                  <a:lnTo>
                    <a:pt x="632" y="783"/>
                  </a:lnTo>
                  <a:lnTo>
                    <a:pt x="633" y="782"/>
                  </a:lnTo>
                  <a:lnTo>
                    <a:pt x="633" y="781"/>
                  </a:lnTo>
                  <a:lnTo>
                    <a:pt x="632" y="781"/>
                  </a:lnTo>
                  <a:lnTo>
                    <a:pt x="633" y="782"/>
                  </a:lnTo>
                  <a:lnTo>
                    <a:pt x="632" y="782"/>
                  </a:lnTo>
                  <a:lnTo>
                    <a:pt x="632" y="783"/>
                  </a:lnTo>
                  <a:lnTo>
                    <a:pt x="631" y="783"/>
                  </a:lnTo>
                  <a:lnTo>
                    <a:pt x="631" y="782"/>
                  </a:lnTo>
                  <a:lnTo>
                    <a:pt x="631" y="781"/>
                  </a:lnTo>
                  <a:lnTo>
                    <a:pt x="631" y="780"/>
                  </a:lnTo>
                  <a:lnTo>
                    <a:pt x="630" y="780"/>
                  </a:lnTo>
                  <a:lnTo>
                    <a:pt x="630" y="781"/>
                  </a:lnTo>
                  <a:lnTo>
                    <a:pt x="629" y="781"/>
                  </a:lnTo>
                  <a:lnTo>
                    <a:pt x="628" y="781"/>
                  </a:lnTo>
                  <a:lnTo>
                    <a:pt x="628" y="780"/>
                  </a:lnTo>
                  <a:lnTo>
                    <a:pt x="627" y="780"/>
                  </a:lnTo>
                  <a:lnTo>
                    <a:pt x="626" y="780"/>
                  </a:lnTo>
                  <a:lnTo>
                    <a:pt x="626" y="779"/>
                  </a:lnTo>
                  <a:lnTo>
                    <a:pt x="625" y="779"/>
                  </a:lnTo>
                  <a:lnTo>
                    <a:pt x="625" y="780"/>
                  </a:lnTo>
                  <a:lnTo>
                    <a:pt x="624" y="780"/>
                  </a:lnTo>
                  <a:lnTo>
                    <a:pt x="624" y="779"/>
                  </a:lnTo>
                  <a:lnTo>
                    <a:pt x="624" y="780"/>
                  </a:lnTo>
                  <a:lnTo>
                    <a:pt x="623" y="780"/>
                  </a:lnTo>
                  <a:lnTo>
                    <a:pt x="622" y="780"/>
                  </a:lnTo>
                  <a:lnTo>
                    <a:pt x="622" y="779"/>
                  </a:lnTo>
                  <a:lnTo>
                    <a:pt x="623" y="778"/>
                  </a:lnTo>
                  <a:lnTo>
                    <a:pt x="623" y="777"/>
                  </a:lnTo>
                  <a:lnTo>
                    <a:pt x="623" y="776"/>
                  </a:lnTo>
                  <a:lnTo>
                    <a:pt x="622" y="775"/>
                  </a:lnTo>
                  <a:lnTo>
                    <a:pt x="621" y="775"/>
                  </a:lnTo>
                  <a:lnTo>
                    <a:pt x="621" y="774"/>
                  </a:lnTo>
                  <a:lnTo>
                    <a:pt x="620" y="775"/>
                  </a:lnTo>
                  <a:lnTo>
                    <a:pt x="620" y="774"/>
                  </a:lnTo>
                  <a:lnTo>
                    <a:pt x="620" y="773"/>
                  </a:lnTo>
                  <a:lnTo>
                    <a:pt x="619" y="773"/>
                  </a:lnTo>
                  <a:lnTo>
                    <a:pt x="619" y="772"/>
                  </a:lnTo>
                  <a:lnTo>
                    <a:pt x="619" y="771"/>
                  </a:lnTo>
                  <a:lnTo>
                    <a:pt x="618" y="771"/>
                  </a:lnTo>
                  <a:lnTo>
                    <a:pt x="618" y="770"/>
                  </a:lnTo>
                  <a:lnTo>
                    <a:pt x="618" y="769"/>
                  </a:lnTo>
                  <a:lnTo>
                    <a:pt x="617" y="768"/>
                  </a:lnTo>
                  <a:lnTo>
                    <a:pt x="618" y="768"/>
                  </a:lnTo>
                  <a:lnTo>
                    <a:pt x="617" y="768"/>
                  </a:lnTo>
                  <a:lnTo>
                    <a:pt x="616" y="768"/>
                  </a:lnTo>
                  <a:lnTo>
                    <a:pt x="615" y="768"/>
                  </a:lnTo>
                  <a:lnTo>
                    <a:pt x="614" y="768"/>
                  </a:lnTo>
                  <a:lnTo>
                    <a:pt x="614" y="769"/>
                  </a:lnTo>
                  <a:lnTo>
                    <a:pt x="613" y="769"/>
                  </a:lnTo>
                  <a:lnTo>
                    <a:pt x="613" y="768"/>
                  </a:lnTo>
                  <a:lnTo>
                    <a:pt x="612" y="768"/>
                  </a:lnTo>
                  <a:lnTo>
                    <a:pt x="611" y="768"/>
                  </a:lnTo>
                  <a:lnTo>
                    <a:pt x="611" y="769"/>
                  </a:lnTo>
                  <a:lnTo>
                    <a:pt x="610" y="769"/>
                  </a:lnTo>
                  <a:lnTo>
                    <a:pt x="610" y="768"/>
                  </a:lnTo>
                  <a:lnTo>
                    <a:pt x="609" y="768"/>
                  </a:lnTo>
                  <a:lnTo>
                    <a:pt x="609" y="769"/>
                  </a:lnTo>
                  <a:lnTo>
                    <a:pt x="608" y="769"/>
                  </a:lnTo>
                  <a:lnTo>
                    <a:pt x="608" y="768"/>
                  </a:lnTo>
                  <a:lnTo>
                    <a:pt x="607" y="769"/>
                  </a:lnTo>
                  <a:lnTo>
                    <a:pt x="606" y="769"/>
                  </a:lnTo>
                  <a:lnTo>
                    <a:pt x="607" y="768"/>
                  </a:lnTo>
                  <a:lnTo>
                    <a:pt x="606" y="768"/>
                  </a:lnTo>
                  <a:lnTo>
                    <a:pt x="605" y="768"/>
                  </a:lnTo>
                  <a:lnTo>
                    <a:pt x="604" y="768"/>
                  </a:lnTo>
                  <a:lnTo>
                    <a:pt x="603" y="768"/>
                  </a:lnTo>
                  <a:lnTo>
                    <a:pt x="602" y="768"/>
                  </a:lnTo>
                  <a:lnTo>
                    <a:pt x="602" y="767"/>
                  </a:lnTo>
                  <a:lnTo>
                    <a:pt x="602" y="768"/>
                  </a:lnTo>
                  <a:lnTo>
                    <a:pt x="601" y="768"/>
                  </a:lnTo>
                  <a:lnTo>
                    <a:pt x="601" y="767"/>
                  </a:lnTo>
                  <a:lnTo>
                    <a:pt x="600" y="767"/>
                  </a:lnTo>
                  <a:lnTo>
                    <a:pt x="599" y="767"/>
                  </a:lnTo>
                  <a:lnTo>
                    <a:pt x="599" y="766"/>
                  </a:lnTo>
                  <a:lnTo>
                    <a:pt x="598" y="766"/>
                  </a:lnTo>
                  <a:lnTo>
                    <a:pt x="598" y="765"/>
                  </a:lnTo>
                  <a:lnTo>
                    <a:pt x="598" y="764"/>
                  </a:lnTo>
                  <a:lnTo>
                    <a:pt x="598" y="763"/>
                  </a:lnTo>
                  <a:lnTo>
                    <a:pt x="597" y="763"/>
                  </a:lnTo>
                  <a:lnTo>
                    <a:pt x="597" y="762"/>
                  </a:lnTo>
                  <a:lnTo>
                    <a:pt x="596" y="762"/>
                  </a:lnTo>
                  <a:lnTo>
                    <a:pt x="596" y="761"/>
                  </a:lnTo>
                  <a:lnTo>
                    <a:pt x="595" y="760"/>
                  </a:lnTo>
                  <a:lnTo>
                    <a:pt x="594" y="761"/>
                  </a:lnTo>
                  <a:lnTo>
                    <a:pt x="593" y="761"/>
                  </a:lnTo>
                  <a:lnTo>
                    <a:pt x="593" y="762"/>
                  </a:lnTo>
                  <a:lnTo>
                    <a:pt x="592" y="762"/>
                  </a:lnTo>
                  <a:lnTo>
                    <a:pt x="592" y="761"/>
                  </a:lnTo>
                  <a:lnTo>
                    <a:pt x="591" y="761"/>
                  </a:lnTo>
                  <a:lnTo>
                    <a:pt x="590" y="761"/>
                  </a:lnTo>
                  <a:lnTo>
                    <a:pt x="589" y="762"/>
                  </a:lnTo>
                  <a:lnTo>
                    <a:pt x="589" y="763"/>
                  </a:lnTo>
                  <a:lnTo>
                    <a:pt x="589" y="764"/>
                  </a:lnTo>
                  <a:lnTo>
                    <a:pt x="588" y="764"/>
                  </a:lnTo>
                  <a:lnTo>
                    <a:pt x="587" y="764"/>
                  </a:lnTo>
                  <a:lnTo>
                    <a:pt x="587" y="763"/>
                  </a:lnTo>
                  <a:lnTo>
                    <a:pt x="586" y="764"/>
                  </a:lnTo>
                  <a:lnTo>
                    <a:pt x="585" y="764"/>
                  </a:lnTo>
                  <a:lnTo>
                    <a:pt x="584" y="764"/>
                  </a:lnTo>
                  <a:lnTo>
                    <a:pt x="584" y="763"/>
                  </a:lnTo>
                  <a:lnTo>
                    <a:pt x="583" y="762"/>
                  </a:lnTo>
                  <a:lnTo>
                    <a:pt x="584" y="762"/>
                  </a:lnTo>
                  <a:lnTo>
                    <a:pt x="584" y="761"/>
                  </a:lnTo>
                  <a:lnTo>
                    <a:pt x="583" y="761"/>
                  </a:lnTo>
                  <a:lnTo>
                    <a:pt x="582" y="761"/>
                  </a:lnTo>
                  <a:lnTo>
                    <a:pt x="581" y="760"/>
                  </a:lnTo>
                  <a:lnTo>
                    <a:pt x="582" y="760"/>
                  </a:lnTo>
                  <a:lnTo>
                    <a:pt x="580" y="759"/>
                  </a:lnTo>
                  <a:lnTo>
                    <a:pt x="581" y="758"/>
                  </a:lnTo>
                  <a:lnTo>
                    <a:pt x="581" y="757"/>
                  </a:lnTo>
                  <a:lnTo>
                    <a:pt x="580" y="757"/>
                  </a:lnTo>
                  <a:lnTo>
                    <a:pt x="580" y="756"/>
                  </a:lnTo>
                  <a:lnTo>
                    <a:pt x="579" y="754"/>
                  </a:lnTo>
                  <a:lnTo>
                    <a:pt x="578" y="754"/>
                  </a:lnTo>
                  <a:lnTo>
                    <a:pt x="578" y="755"/>
                  </a:lnTo>
                  <a:lnTo>
                    <a:pt x="577" y="755"/>
                  </a:lnTo>
                  <a:lnTo>
                    <a:pt x="576" y="754"/>
                  </a:lnTo>
                  <a:lnTo>
                    <a:pt x="575" y="753"/>
                  </a:lnTo>
                  <a:lnTo>
                    <a:pt x="575" y="752"/>
                  </a:lnTo>
                  <a:lnTo>
                    <a:pt x="574" y="752"/>
                  </a:lnTo>
                  <a:lnTo>
                    <a:pt x="573" y="752"/>
                  </a:lnTo>
                  <a:lnTo>
                    <a:pt x="573" y="751"/>
                  </a:lnTo>
                  <a:lnTo>
                    <a:pt x="573" y="750"/>
                  </a:lnTo>
                  <a:lnTo>
                    <a:pt x="572" y="749"/>
                  </a:lnTo>
                  <a:lnTo>
                    <a:pt x="572" y="748"/>
                  </a:lnTo>
                  <a:lnTo>
                    <a:pt x="571" y="748"/>
                  </a:lnTo>
                  <a:lnTo>
                    <a:pt x="570" y="748"/>
                  </a:lnTo>
                  <a:lnTo>
                    <a:pt x="569" y="749"/>
                  </a:lnTo>
                  <a:lnTo>
                    <a:pt x="568" y="749"/>
                  </a:lnTo>
                  <a:lnTo>
                    <a:pt x="567" y="749"/>
                  </a:lnTo>
                  <a:lnTo>
                    <a:pt x="567" y="750"/>
                  </a:lnTo>
                  <a:lnTo>
                    <a:pt x="568" y="751"/>
                  </a:lnTo>
                  <a:lnTo>
                    <a:pt x="568" y="752"/>
                  </a:lnTo>
                  <a:lnTo>
                    <a:pt x="567" y="752"/>
                  </a:lnTo>
                  <a:lnTo>
                    <a:pt x="566" y="752"/>
                  </a:lnTo>
                  <a:lnTo>
                    <a:pt x="565" y="752"/>
                  </a:lnTo>
                  <a:lnTo>
                    <a:pt x="564" y="752"/>
                  </a:lnTo>
                  <a:lnTo>
                    <a:pt x="563" y="751"/>
                  </a:lnTo>
                  <a:lnTo>
                    <a:pt x="563" y="750"/>
                  </a:lnTo>
                  <a:lnTo>
                    <a:pt x="564" y="749"/>
                  </a:lnTo>
                  <a:lnTo>
                    <a:pt x="564" y="748"/>
                  </a:lnTo>
                  <a:lnTo>
                    <a:pt x="563" y="748"/>
                  </a:lnTo>
                  <a:lnTo>
                    <a:pt x="562" y="747"/>
                  </a:lnTo>
                  <a:lnTo>
                    <a:pt x="561" y="746"/>
                  </a:lnTo>
                  <a:lnTo>
                    <a:pt x="561" y="745"/>
                  </a:lnTo>
                  <a:lnTo>
                    <a:pt x="560" y="745"/>
                  </a:lnTo>
                  <a:lnTo>
                    <a:pt x="559" y="745"/>
                  </a:lnTo>
                  <a:lnTo>
                    <a:pt x="559" y="747"/>
                  </a:lnTo>
                  <a:lnTo>
                    <a:pt x="558" y="747"/>
                  </a:lnTo>
                  <a:lnTo>
                    <a:pt x="557" y="748"/>
                  </a:lnTo>
                  <a:lnTo>
                    <a:pt x="556" y="748"/>
                  </a:lnTo>
                  <a:lnTo>
                    <a:pt x="553" y="749"/>
                  </a:lnTo>
                  <a:lnTo>
                    <a:pt x="552" y="748"/>
                  </a:lnTo>
                  <a:lnTo>
                    <a:pt x="551" y="749"/>
                  </a:lnTo>
                  <a:lnTo>
                    <a:pt x="551" y="748"/>
                  </a:lnTo>
                  <a:lnTo>
                    <a:pt x="551" y="747"/>
                  </a:lnTo>
                  <a:lnTo>
                    <a:pt x="551" y="746"/>
                  </a:lnTo>
                  <a:lnTo>
                    <a:pt x="550" y="745"/>
                  </a:lnTo>
                  <a:lnTo>
                    <a:pt x="549" y="744"/>
                  </a:lnTo>
                  <a:lnTo>
                    <a:pt x="549" y="745"/>
                  </a:lnTo>
                  <a:lnTo>
                    <a:pt x="548" y="744"/>
                  </a:lnTo>
                  <a:lnTo>
                    <a:pt x="547" y="744"/>
                  </a:lnTo>
                  <a:lnTo>
                    <a:pt x="546" y="743"/>
                  </a:lnTo>
                  <a:lnTo>
                    <a:pt x="545" y="744"/>
                  </a:lnTo>
                  <a:lnTo>
                    <a:pt x="544" y="745"/>
                  </a:lnTo>
                  <a:lnTo>
                    <a:pt x="544" y="746"/>
                  </a:lnTo>
                  <a:lnTo>
                    <a:pt x="544" y="747"/>
                  </a:lnTo>
                  <a:lnTo>
                    <a:pt x="543" y="748"/>
                  </a:lnTo>
                  <a:lnTo>
                    <a:pt x="541" y="749"/>
                  </a:lnTo>
                  <a:lnTo>
                    <a:pt x="541" y="750"/>
                  </a:lnTo>
                  <a:lnTo>
                    <a:pt x="540" y="750"/>
                  </a:lnTo>
                  <a:lnTo>
                    <a:pt x="539" y="749"/>
                  </a:lnTo>
                  <a:lnTo>
                    <a:pt x="537" y="749"/>
                  </a:lnTo>
                  <a:lnTo>
                    <a:pt x="536" y="750"/>
                  </a:lnTo>
                  <a:lnTo>
                    <a:pt x="535" y="750"/>
                  </a:lnTo>
                  <a:lnTo>
                    <a:pt x="534" y="750"/>
                  </a:lnTo>
                  <a:lnTo>
                    <a:pt x="534" y="749"/>
                  </a:lnTo>
                  <a:lnTo>
                    <a:pt x="533" y="749"/>
                  </a:lnTo>
                  <a:lnTo>
                    <a:pt x="533" y="750"/>
                  </a:lnTo>
                  <a:lnTo>
                    <a:pt x="533" y="751"/>
                  </a:lnTo>
                  <a:lnTo>
                    <a:pt x="532" y="751"/>
                  </a:lnTo>
                  <a:lnTo>
                    <a:pt x="531" y="752"/>
                  </a:lnTo>
                  <a:lnTo>
                    <a:pt x="530" y="751"/>
                  </a:lnTo>
                  <a:lnTo>
                    <a:pt x="529" y="752"/>
                  </a:lnTo>
                  <a:lnTo>
                    <a:pt x="528" y="752"/>
                  </a:lnTo>
                  <a:lnTo>
                    <a:pt x="527" y="752"/>
                  </a:lnTo>
                  <a:lnTo>
                    <a:pt x="527" y="754"/>
                  </a:lnTo>
                  <a:lnTo>
                    <a:pt x="526" y="754"/>
                  </a:lnTo>
                  <a:lnTo>
                    <a:pt x="525" y="753"/>
                  </a:lnTo>
                  <a:lnTo>
                    <a:pt x="524" y="753"/>
                  </a:lnTo>
                  <a:lnTo>
                    <a:pt x="522" y="752"/>
                  </a:lnTo>
                  <a:lnTo>
                    <a:pt x="521" y="752"/>
                  </a:lnTo>
                  <a:lnTo>
                    <a:pt x="521" y="751"/>
                  </a:lnTo>
                  <a:lnTo>
                    <a:pt x="520" y="750"/>
                  </a:lnTo>
                  <a:lnTo>
                    <a:pt x="519" y="750"/>
                  </a:lnTo>
                  <a:lnTo>
                    <a:pt x="518" y="750"/>
                  </a:lnTo>
                  <a:lnTo>
                    <a:pt x="517" y="750"/>
                  </a:lnTo>
                  <a:lnTo>
                    <a:pt x="516" y="750"/>
                  </a:lnTo>
                  <a:lnTo>
                    <a:pt x="515" y="751"/>
                  </a:lnTo>
                  <a:lnTo>
                    <a:pt x="514" y="751"/>
                  </a:lnTo>
                  <a:lnTo>
                    <a:pt x="513" y="751"/>
                  </a:lnTo>
                  <a:lnTo>
                    <a:pt x="513" y="750"/>
                  </a:lnTo>
                  <a:lnTo>
                    <a:pt x="512" y="749"/>
                  </a:lnTo>
                  <a:lnTo>
                    <a:pt x="511" y="749"/>
                  </a:lnTo>
                  <a:lnTo>
                    <a:pt x="510" y="749"/>
                  </a:lnTo>
                  <a:lnTo>
                    <a:pt x="509" y="749"/>
                  </a:lnTo>
                  <a:lnTo>
                    <a:pt x="508" y="749"/>
                  </a:lnTo>
                  <a:lnTo>
                    <a:pt x="507" y="749"/>
                  </a:lnTo>
                  <a:lnTo>
                    <a:pt x="507" y="738"/>
                  </a:lnTo>
                  <a:lnTo>
                    <a:pt x="507" y="723"/>
                  </a:lnTo>
                  <a:lnTo>
                    <a:pt x="506" y="721"/>
                  </a:lnTo>
                  <a:lnTo>
                    <a:pt x="500" y="714"/>
                  </a:lnTo>
                  <a:lnTo>
                    <a:pt x="497" y="711"/>
                  </a:lnTo>
                  <a:lnTo>
                    <a:pt x="494" y="708"/>
                  </a:lnTo>
                  <a:lnTo>
                    <a:pt x="466" y="676"/>
                  </a:lnTo>
                  <a:lnTo>
                    <a:pt x="465" y="676"/>
                  </a:lnTo>
                  <a:lnTo>
                    <a:pt x="462" y="677"/>
                  </a:lnTo>
                  <a:lnTo>
                    <a:pt x="461" y="677"/>
                  </a:lnTo>
                  <a:lnTo>
                    <a:pt x="460" y="677"/>
                  </a:lnTo>
                  <a:lnTo>
                    <a:pt x="459" y="677"/>
                  </a:lnTo>
                  <a:lnTo>
                    <a:pt x="458" y="678"/>
                  </a:lnTo>
                  <a:lnTo>
                    <a:pt x="458" y="679"/>
                  </a:lnTo>
                  <a:lnTo>
                    <a:pt x="457" y="679"/>
                  </a:lnTo>
                  <a:lnTo>
                    <a:pt x="456" y="680"/>
                  </a:lnTo>
                  <a:lnTo>
                    <a:pt x="455" y="680"/>
                  </a:lnTo>
                  <a:lnTo>
                    <a:pt x="454" y="681"/>
                  </a:lnTo>
                  <a:lnTo>
                    <a:pt x="453" y="681"/>
                  </a:lnTo>
                  <a:lnTo>
                    <a:pt x="452" y="682"/>
                  </a:lnTo>
                  <a:lnTo>
                    <a:pt x="451" y="682"/>
                  </a:lnTo>
                  <a:lnTo>
                    <a:pt x="450" y="682"/>
                  </a:lnTo>
                  <a:lnTo>
                    <a:pt x="449" y="682"/>
                  </a:lnTo>
                  <a:lnTo>
                    <a:pt x="449" y="681"/>
                  </a:lnTo>
                  <a:lnTo>
                    <a:pt x="448" y="681"/>
                  </a:lnTo>
                  <a:lnTo>
                    <a:pt x="447" y="681"/>
                  </a:lnTo>
                  <a:lnTo>
                    <a:pt x="446" y="680"/>
                  </a:lnTo>
                  <a:lnTo>
                    <a:pt x="445" y="680"/>
                  </a:lnTo>
                  <a:lnTo>
                    <a:pt x="443" y="680"/>
                  </a:lnTo>
                  <a:lnTo>
                    <a:pt x="442" y="680"/>
                  </a:lnTo>
                  <a:lnTo>
                    <a:pt x="441" y="681"/>
                  </a:lnTo>
                  <a:lnTo>
                    <a:pt x="439" y="681"/>
                  </a:lnTo>
                  <a:lnTo>
                    <a:pt x="438" y="681"/>
                  </a:lnTo>
                  <a:lnTo>
                    <a:pt x="437" y="682"/>
                  </a:lnTo>
                  <a:lnTo>
                    <a:pt x="436" y="682"/>
                  </a:lnTo>
                  <a:lnTo>
                    <a:pt x="436" y="681"/>
                  </a:lnTo>
                  <a:lnTo>
                    <a:pt x="435" y="680"/>
                  </a:lnTo>
                  <a:lnTo>
                    <a:pt x="434" y="678"/>
                  </a:lnTo>
                  <a:lnTo>
                    <a:pt x="434" y="677"/>
                  </a:lnTo>
                  <a:lnTo>
                    <a:pt x="433" y="676"/>
                  </a:lnTo>
                  <a:lnTo>
                    <a:pt x="432" y="675"/>
                  </a:lnTo>
                  <a:lnTo>
                    <a:pt x="431" y="675"/>
                  </a:lnTo>
                  <a:lnTo>
                    <a:pt x="431" y="674"/>
                  </a:lnTo>
                  <a:lnTo>
                    <a:pt x="431" y="673"/>
                  </a:lnTo>
                  <a:lnTo>
                    <a:pt x="431" y="672"/>
                  </a:lnTo>
                  <a:lnTo>
                    <a:pt x="430" y="672"/>
                  </a:lnTo>
                  <a:lnTo>
                    <a:pt x="429" y="672"/>
                  </a:lnTo>
                  <a:lnTo>
                    <a:pt x="429" y="671"/>
                  </a:lnTo>
                  <a:lnTo>
                    <a:pt x="429" y="670"/>
                  </a:lnTo>
                  <a:lnTo>
                    <a:pt x="428" y="670"/>
                  </a:lnTo>
                  <a:lnTo>
                    <a:pt x="428" y="672"/>
                  </a:lnTo>
                  <a:lnTo>
                    <a:pt x="427" y="672"/>
                  </a:lnTo>
                  <a:lnTo>
                    <a:pt x="426" y="672"/>
                  </a:lnTo>
                  <a:lnTo>
                    <a:pt x="425" y="672"/>
                  </a:lnTo>
                  <a:lnTo>
                    <a:pt x="424" y="672"/>
                  </a:lnTo>
                  <a:lnTo>
                    <a:pt x="424" y="671"/>
                  </a:lnTo>
                  <a:lnTo>
                    <a:pt x="423" y="671"/>
                  </a:lnTo>
                  <a:lnTo>
                    <a:pt x="423" y="672"/>
                  </a:lnTo>
                  <a:lnTo>
                    <a:pt x="422" y="672"/>
                  </a:lnTo>
                  <a:lnTo>
                    <a:pt x="421" y="672"/>
                  </a:lnTo>
                  <a:lnTo>
                    <a:pt x="420" y="673"/>
                  </a:lnTo>
                  <a:lnTo>
                    <a:pt x="419" y="674"/>
                  </a:lnTo>
                  <a:lnTo>
                    <a:pt x="418" y="673"/>
                  </a:lnTo>
                  <a:lnTo>
                    <a:pt x="418" y="672"/>
                  </a:lnTo>
                  <a:lnTo>
                    <a:pt x="417" y="673"/>
                  </a:lnTo>
                  <a:lnTo>
                    <a:pt x="417" y="672"/>
                  </a:lnTo>
                  <a:lnTo>
                    <a:pt x="416" y="672"/>
                  </a:lnTo>
                  <a:lnTo>
                    <a:pt x="415" y="671"/>
                  </a:lnTo>
                  <a:lnTo>
                    <a:pt x="414" y="670"/>
                  </a:lnTo>
                  <a:lnTo>
                    <a:pt x="413" y="670"/>
                  </a:lnTo>
                  <a:lnTo>
                    <a:pt x="413" y="668"/>
                  </a:lnTo>
                  <a:lnTo>
                    <a:pt x="412" y="668"/>
                  </a:lnTo>
                  <a:lnTo>
                    <a:pt x="411" y="670"/>
                  </a:lnTo>
                  <a:lnTo>
                    <a:pt x="410" y="670"/>
                  </a:lnTo>
                  <a:lnTo>
                    <a:pt x="410" y="669"/>
                  </a:lnTo>
                  <a:lnTo>
                    <a:pt x="409" y="669"/>
                  </a:lnTo>
                  <a:lnTo>
                    <a:pt x="409" y="667"/>
                  </a:lnTo>
                  <a:lnTo>
                    <a:pt x="408" y="667"/>
                  </a:lnTo>
                  <a:lnTo>
                    <a:pt x="406" y="667"/>
                  </a:lnTo>
                  <a:lnTo>
                    <a:pt x="405" y="666"/>
                  </a:lnTo>
                  <a:lnTo>
                    <a:pt x="404" y="666"/>
                  </a:lnTo>
                  <a:lnTo>
                    <a:pt x="402" y="665"/>
                  </a:lnTo>
                  <a:lnTo>
                    <a:pt x="402" y="664"/>
                  </a:lnTo>
                  <a:lnTo>
                    <a:pt x="402" y="662"/>
                  </a:lnTo>
                  <a:lnTo>
                    <a:pt x="403" y="661"/>
                  </a:lnTo>
                  <a:lnTo>
                    <a:pt x="402" y="661"/>
                  </a:lnTo>
                  <a:lnTo>
                    <a:pt x="400" y="660"/>
                  </a:lnTo>
                  <a:lnTo>
                    <a:pt x="399" y="660"/>
                  </a:lnTo>
                  <a:lnTo>
                    <a:pt x="398" y="659"/>
                  </a:lnTo>
                  <a:lnTo>
                    <a:pt x="397" y="658"/>
                  </a:lnTo>
                  <a:lnTo>
                    <a:pt x="397" y="657"/>
                  </a:lnTo>
                  <a:lnTo>
                    <a:pt x="396" y="656"/>
                  </a:lnTo>
                  <a:lnTo>
                    <a:pt x="395" y="656"/>
                  </a:lnTo>
                  <a:lnTo>
                    <a:pt x="394" y="656"/>
                  </a:lnTo>
                  <a:lnTo>
                    <a:pt x="393" y="655"/>
                  </a:lnTo>
                  <a:lnTo>
                    <a:pt x="393" y="654"/>
                  </a:lnTo>
                  <a:lnTo>
                    <a:pt x="392" y="654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0" y="653"/>
                  </a:lnTo>
                  <a:lnTo>
                    <a:pt x="390" y="652"/>
                  </a:lnTo>
                  <a:lnTo>
                    <a:pt x="389" y="651"/>
                  </a:lnTo>
                  <a:lnTo>
                    <a:pt x="389" y="650"/>
                  </a:lnTo>
                  <a:lnTo>
                    <a:pt x="389" y="651"/>
                  </a:lnTo>
                  <a:lnTo>
                    <a:pt x="388" y="650"/>
                  </a:lnTo>
                  <a:lnTo>
                    <a:pt x="388" y="649"/>
                  </a:lnTo>
                  <a:lnTo>
                    <a:pt x="387" y="649"/>
                  </a:lnTo>
                  <a:lnTo>
                    <a:pt x="386" y="649"/>
                  </a:lnTo>
                  <a:lnTo>
                    <a:pt x="385" y="650"/>
                  </a:lnTo>
                  <a:lnTo>
                    <a:pt x="385" y="651"/>
                  </a:lnTo>
                  <a:lnTo>
                    <a:pt x="384" y="651"/>
                  </a:lnTo>
                  <a:lnTo>
                    <a:pt x="384" y="650"/>
                  </a:lnTo>
                  <a:lnTo>
                    <a:pt x="383" y="650"/>
                  </a:lnTo>
                  <a:lnTo>
                    <a:pt x="383" y="649"/>
                  </a:lnTo>
                  <a:lnTo>
                    <a:pt x="382" y="649"/>
                  </a:lnTo>
                  <a:lnTo>
                    <a:pt x="382" y="648"/>
                  </a:lnTo>
                  <a:lnTo>
                    <a:pt x="381" y="648"/>
                  </a:lnTo>
                  <a:lnTo>
                    <a:pt x="382" y="648"/>
                  </a:lnTo>
                  <a:lnTo>
                    <a:pt x="381" y="648"/>
                  </a:lnTo>
                  <a:lnTo>
                    <a:pt x="381" y="647"/>
                  </a:lnTo>
                  <a:lnTo>
                    <a:pt x="380" y="647"/>
                  </a:lnTo>
                  <a:lnTo>
                    <a:pt x="379" y="646"/>
                  </a:lnTo>
                  <a:lnTo>
                    <a:pt x="378" y="646"/>
                  </a:lnTo>
                  <a:lnTo>
                    <a:pt x="377" y="645"/>
                  </a:lnTo>
                  <a:lnTo>
                    <a:pt x="377" y="644"/>
                  </a:lnTo>
                  <a:lnTo>
                    <a:pt x="377" y="643"/>
                  </a:lnTo>
                  <a:lnTo>
                    <a:pt x="376" y="643"/>
                  </a:lnTo>
                  <a:lnTo>
                    <a:pt x="376" y="644"/>
                  </a:lnTo>
                  <a:lnTo>
                    <a:pt x="375" y="644"/>
                  </a:lnTo>
                  <a:lnTo>
                    <a:pt x="375" y="643"/>
                  </a:lnTo>
                  <a:lnTo>
                    <a:pt x="374" y="642"/>
                  </a:lnTo>
                  <a:lnTo>
                    <a:pt x="373" y="642"/>
                  </a:lnTo>
                  <a:lnTo>
                    <a:pt x="373" y="641"/>
                  </a:lnTo>
                  <a:lnTo>
                    <a:pt x="372" y="641"/>
                  </a:lnTo>
                  <a:lnTo>
                    <a:pt x="372" y="640"/>
                  </a:lnTo>
                  <a:lnTo>
                    <a:pt x="372" y="639"/>
                  </a:lnTo>
                  <a:lnTo>
                    <a:pt x="371" y="639"/>
                  </a:lnTo>
                  <a:lnTo>
                    <a:pt x="371" y="638"/>
                  </a:lnTo>
                  <a:lnTo>
                    <a:pt x="370" y="638"/>
                  </a:lnTo>
                  <a:lnTo>
                    <a:pt x="370" y="639"/>
                  </a:lnTo>
                  <a:lnTo>
                    <a:pt x="370" y="638"/>
                  </a:lnTo>
                  <a:lnTo>
                    <a:pt x="368" y="638"/>
                  </a:lnTo>
                  <a:lnTo>
                    <a:pt x="367" y="637"/>
                  </a:lnTo>
                  <a:lnTo>
                    <a:pt x="367" y="636"/>
                  </a:lnTo>
                  <a:lnTo>
                    <a:pt x="366" y="636"/>
                  </a:lnTo>
                  <a:lnTo>
                    <a:pt x="365" y="635"/>
                  </a:lnTo>
                  <a:lnTo>
                    <a:pt x="364" y="634"/>
                  </a:lnTo>
                  <a:lnTo>
                    <a:pt x="363" y="633"/>
                  </a:lnTo>
                  <a:lnTo>
                    <a:pt x="362" y="632"/>
                  </a:lnTo>
                  <a:lnTo>
                    <a:pt x="362" y="631"/>
                  </a:lnTo>
                  <a:lnTo>
                    <a:pt x="361" y="631"/>
                  </a:lnTo>
                  <a:lnTo>
                    <a:pt x="361" y="630"/>
                  </a:lnTo>
                  <a:lnTo>
                    <a:pt x="361" y="629"/>
                  </a:lnTo>
                  <a:lnTo>
                    <a:pt x="360" y="630"/>
                  </a:lnTo>
                  <a:lnTo>
                    <a:pt x="359" y="629"/>
                  </a:lnTo>
                  <a:lnTo>
                    <a:pt x="358" y="629"/>
                  </a:lnTo>
                  <a:lnTo>
                    <a:pt x="358" y="628"/>
                  </a:lnTo>
                  <a:lnTo>
                    <a:pt x="358" y="629"/>
                  </a:lnTo>
                  <a:lnTo>
                    <a:pt x="357" y="629"/>
                  </a:lnTo>
                  <a:lnTo>
                    <a:pt x="357" y="628"/>
                  </a:lnTo>
                  <a:lnTo>
                    <a:pt x="357" y="627"/>
                  </a:lnTo>
                  <a:lnTo>
                    <a:pt x="356" y="627"/>
                  </a:lnTo>
                  <a:lnTo>
                    <a:pt x="356" y="626"/>
                  </a:lnTo>
                  <a:lnTo>
                    <a:pt x="355" y="626"/>
                  </a:lnTo>
                  <a:lnTo>
                    <a:pt x="356" y="626"/>
                  </a:lnTo>
                  <a:lnTo>
                    <a:pt x="356" y="625"/>
                  </a:lnTo>
                  <a:lnTo>
                    <a:pt x="355" y="625"/>
                  </a:lnTo>
                  <a:lnTo>
                    <a:pt x="355" y="624"/>
                  </a:lnTo>
                  <a:lnTo>
                    <a:pt x="354" y="624"/>
                  </a:lnTo>
                  <a:lnTo>
                    <a:pt x="354" y="623"/>
                  </a:lnTo>
                  <a:lnTo>
                    <a:pt x="354" y="622"/>
                  </a:lnTo>
                  <a:lnTo>
                    <a:pt x="353" y="622"/>
                  </a:lnTo>
                  <a:lnTo>
                    <a:pt x="352" y="622"/>
                  </a:lnTo>
                  <a:lnTo>
                    <a:pt x="351" y="621"/>
                  </a:lnTo>
                  <a:lnTo>
                    <a:pt x="350" y="621"/>
                  </a:lnTo>
                  <a:lnTo>
                    <a:pt x="349" y="621"/>
                  </a:lnTo>
                  <a:lnTo>
                    <a:pt x="348" y="621"/>
                  </a:lnTo>
                  <a:lnTo>
                    <a:pt x="347" y="621"/>
                  </a:lnTo>
                  <a:lnTo>
                    <a:pt x="347" y="620"/>
                  </a:lnTo>
                  <a:lnTo>
                    <a:pt x="346" y="620"/>
                  </a:lnTo>
                  <a:lnTo>
                    <a:pt x="346" y="619"/>
                  </a:lnTo>
                  <a:lnTo>
                    <a:pt x="345" y="619"/>
                  </a:lnTo>
                  <a:lnTo>
                    <a:pt x="344" y="619"/>
                  </a:lnTo>
                  <a:lnTo>
                    <a:pt x="343" y="619"/>
                  </a:lnTo>
                  <a:lnTo>
                    <a:pt x="342" y="619"/>
                  </a:lnTo>
                  <a:lnTo>
                    <a:pt x="342" y="618"/>
                  </a:lnTo>
                  <a:lnTo>
                    <a:pt x="341" y="618"/>
                  </a:lnTo>
                  <a:lnTo>
                    <a:pt x="341" y="619"/>
                  </a:lnTo>
                  <a:lnTo>
                    <a:pt x="340" y="619"/>
                  </a:lnTo>
                  <a:lnTo>
                    <a:pt x="340" y="620"/>
                  </a:lnTo>
                  <a:lnTo>
                    <a:pt x="339" y="619"/>
                  </a:lnTo>
                  <a:lnTo>
                    <a:pt x="339" y="618"/>
                  </a:lnTo>
                  <a:lnTo>
                    <a:pt x="338" y="617"/>
                  </a:lnTo>
                  <a:lnTo>
                    <a:pt x="337" y="617"/>
                  </a:lnTo>
                  <a:lnTo>
                    <a:pt x="337" y="618"/>
                  </a:lnTo>
                  <a:lnTo>
                    <a:pt x="336" y="617"/>
                  </a:lnTo>
                  <a:lnTo>
                    <a:pt x="336" y="616"/>
                  </a:lnTo>
                  <a:lnTo>
                    <a:pt x="335" y="616"/>
                  </a:lnTo>
                  <a:lnTo>
                    <a:pt x="334" y="616"/>
                  </a:lnTo>
                  <a:lnTo>
                    <a:pt x="333" y="616"/>
                  </a:lnTo>
                  <a:lnTo>
                    <a:pt x="332" y="615"/>
                  </a:lnTo>
                  <a:lnTo>
                    <a:pt x="331" y="614"/>
                  </a:lnTo>
                  <a:lnTo>
                    <a:pt x="331" y="615"/>
                  </a:lnTo>
                  <a:lnTo>
                    <a:pt x="330" y="615"/>
                  </a:lnTo>
                  <a:lnTo>
                    <a:pt x="330" y="614"/>
                  </a:lnTo>
                  <a:lnTo>
                    <a:pt x="329" y="614"/>
                  </a:lnTo>
                  <a:lnTo>
                    <a:pt x="328" y="614"/>
                  </a:lnTo>
                  <a:lnTo>
                    <a:pt x="327" y="615"/>
                  </a:lnTo>
                  <a:lnTo>
                    <a:pt x="326" y="615"/>
                  </a:lnTo>
                  <a:lnTo>
                    <a:pt x="326" y="614"/>
                  </a:lnTo>
                  <a:lnTo>
                    <a:pt x="325" y="615"/>
                  </a:lnTo>
                  <a:lnTo>
                    <a:pt x="325" y="614"/>
                  </a:lnTo>
                  <a:lnTo>
                    <a:pt x="324" y="614"/>
                  </a:lnTo>
                  <a:lnTo>
                    <a:pt x="323" y="614"/>
                  </a:lnTo>
                  <a:lnTo>
                    <a:pt x="323" y="615"/>
                  </a:lnTo>
                  <a:lnTo>
                    <a:pt x="322" y="614"/>
                  </a:lnTo>
                  <a:lnTo>
                    <a:pt x="322" y="615"/>
                  </a:lnTo>
                  <a:lnTo>
                    <a:pt x="321" y="614"/>
                  </a:lnTo>
                  <a:lnTo>
                    <a:pt x="321" y="615"/>
                  </a:lnTo>
                  <a:lnTo>
                    <a:pt x="320" y="615"/>
                  </a:lnTo>
                  <a:lnTo>
                    <a:pt x="320" y="616"/>
                  </a:lnTo>
                  <a:lnTo>
                    <a:pt x="319" y="616"/>
                  </a:lnTo>
                  <a:lnTo>
                    <a:pt x="318" y="616"/>
                  </a:lnTo>
                  <a:lnTo>
                    <a:pt x="318" y="615"/>
                  </a:lnTo>
                  <a:lnTo>
                    <a:pt x="317" y="615"/>
                  </a:lnTo>
                  <a:lnTo>
                    <a:pt x="316" y="616"/>
                  </a:lnTo>
                  <a:lnTo>
                    <a:pt x="315" y="616"/>
                  </a:lnTo>
                  <a:lnTo>
                    <a:pt x="314" y="617"/>
                  </a:lnTo>
                  <a:lnTo>
                    <a:pt x="313" y="617"/>
                  </a:lnTo>
                  <a:lnTo>
                    <a:pt x="312" y="617"/>
                  </a:lnTo>
                  <a:lnTo>
                    <a:pt x="311" y="617"/>
                  </a:lnTo>
                  <a:lnTo>
                    <a:pt x="310" y="617"/>
                  </a:lnTo>
                  <a:lnTo>
                    <a:pt x="310" y="618"/>
                  </a:lnTo>
                  <a:lnTo>
                    <a:pt x="309" y="618"/>
                  </a:lnTo>
                  <a:lnTo>
                    <a:pt x="308" y="618"/>
                  </a:lnTo>
                  <a:lnTo>
                    <a:pt x="307" y="619"/>
                  </a:lnTo>
                  <a:lnTo>
                    <a:pt x="306" y="619"/>
                  </a:lnTo>
                  <a:lnTo>
                    <a:pt x="306" y="620"/>
                  </a:lnTo>
                  <a:lnTo>
                    <a:pt x="305" y="619"/>
                  </a:lnTo>
                  <a:lnTo>
                    <a:pt x="305" y="620"/>
                  </a:lnTo>
                  <a:lnTo>
                    <a:pt x="304" y="620"/>
                  </a:lnTo>
                  <a:lnTo>
                    <a:pt x="304" y="619"/>
                  </a:lnTo>
                  <a:lnTo>
                    <a:pt x="304" y="620"/>
                  </a:lnTo>
                  <a:lnTo>
                    <a:pt x="303" y="620"/>
                  </a:lnTo>
                  <a:lnTo>
                    <a:pt x="303" y="621"/>
                  </a:lnTo>
                  <a:lnTo>
                    <a:pt x="302" y="621"/>
                  </a:lnTo>
                  <a:lnTo>
                    <a:pt x="301" y="622"/>
                  </a:lnTo>
                  <a:lnTo>
                    <a:pt x="301" y="623"/>
                  </a:lnTo>
                  <a:lnTo>
                    <a:pt x="301" y="624"/>
                  </a:lnTo>
                  <a:lnTo>
                    <a:pt x="300" y="624"/>
                  </a:lnTo>
                  <a:lnTo>
                    <a:pt x="300" y="623"/>
                  </a:lnTo>
                  <a:lnTo>
                    <a:pt x="299" y="623"/>
                  </a:lnTo>
                  <a:lnTo>
                    <a:pt x="299" y="624"/>
                  </a:lnTo>
                  <a:lnTo>
                    <a:pt x="300" y="625"/>
                  </a:lnTo>
                  <a:lnTo>
                    <a:pt x="299" y="626"/>
                  </a:lnTo>
                  <a:lnTo>
                    <a:pt x="298" y="626"/>
                  </a:lnTo>
                  <a:lnTo>
                    <a:pt x="297" y="626"/>
                  </a:lnTo>
                  <a:lnTo>
                    <a:pt x="296" y="626"/>
                  </a:lnTo>
                  <a:lnTo>
                    <a:pt x="296" y="627"/>
                  </a:lnTo>
                  <a:lnTo>
                    <a:pt x="295" y="627"/>
                  </a:lnTo>
                  <a:lnTo>
                    <a:pt x="294" y="627"/>
                  </a:lnTo>
                  <a:lnTo>
                    <a:pt x="294" y="628"/>
                  </a:lnTo>
                  <a:lnTo>
                    <a:pt x="293" y="628"/>
                  </a:lnTo>
                  <a:lnTo>
                    <a:pt x="293" y="627"/>
                  </a:lnTo>
                  <a:lnTo>
                    <a:pt x="292" y="627"/>
                  </a:lnTo>
                  <a:lnTo>
                    <a:pt x="293" y="625"/>
                  </a:lnTo>
                  <a:lnTo>
                    <a:pt x="292" y="624"/>
                  </a:lnTo>
                  <a:lnTo>
                    <a:pt x="291" y="624"/>
                  </a:lnTo>
                  <a:lnTo>
                    <a:pt x="291" y="623"/>
                  </a:lnTo>
                  <a:lnTo>
                    <a:pt x="290" y="623"/>
                  </a:lnTo>
                  <a:lnTo>
                    <a:pt x="289" y="622"/>
                  </a:lnTo>
                  <a:lnTo>
                    <a:pt x="289" y="621"/>
                  </a:lnTo>
                  <a:lnTo>
                    <a:pt x="288" y="621"/>
                  </a:lnTo>
                  <a:lnTo>
                    <a:pt x="287" y="621"/>
                  </a:lnTo>
                  <a:lnTo>
                    <a:pt x="286" y="622"/>
                  </a:lnTo>
                  <a:lnTo>
                    <a:pt x="285" y="622"/>
                  </a:lnTo>
                  <a:lnTo>
                    <a:pt x="285" y="621"/>
                  </a:lnTo>
                  <a:lnTo>
                    <a:pt x="284" y="621"/>
                  </a:lnTo>
                  <a:lnTo>
                    <a:pt x="284" y="620"/>
                  </a:lnTo>
                  <a:lnTo>
                    <a:pt x="283" y="620"/>
                  </a:lnTo>
                  <a:lnTo>
                    <a:pt x="282" y="620"/>
                  </a:lnTo>
                  <a:lnTo>
                    <a:pt x="281" y="619"/>
                  </a:lnTo>
                  <a:lnTo>
                    <a:pt x="280" y="619"/>
                  </a:lnTo>
                  <a:lnTo>
                    <a:pt x="280" y="618"/>
                  </a:lnTo>
                  <a:lnTo>
                    <a:pt x="280" y="617"/>
                  </a:lnTo>
                  <a:lnTo>
                    <a:pt x="279" y="617"/>
                  </a:lnTo>
                  <a:lnTo>
                    <a:pt x="280" y="618"/>
                  </a:lnTo>
                  <a:lnTo>
                    <a:pt x="279" y="618"/>
                  </a:lnTo>
                  <a:lnTo>
                    <a:pt x="279" y="617"/>
                  </a:lnTo>
                  <a:lnTo>
                    <a:pt x="278" y="617"/>
                  </a:lnTo>
                  <a:lnTo>
                    <a:pt x="277" y="617"/>
                  </a:lnTo>
                  <a:lnTo>
                    <a:pt x="276" y="617"/>
                  </a:lnTo>
                  <a:lnTo>
                    <a:pt x="275" y="617"/>
                  </a:lnTo>
                  <a:lnTo>
                    <a:pt x="275" y="616"/>
                  </a:lnTo>
                  <a:lnTo>
                    <a:pt x="276" y="616"/>
                  </a:lnTo>
                  <a:lnTo>
                    <a:pt x="275" y="615"/>
                  </a:lnTo>
                  <a:lnTo>
                    <a:pt x="275" y="614"/>
                  </a:lnTo>
                  <a:lnTo>
                    <a:pt x="274" y="614"/>
                  </a:lnTo>
                  <a:lnTo>
                    <a:pt x="273" y="614"/>
                  </a:lnTo>
                  <a:lnTo>
                    <a:pt x="272" y="614"/>
                  </a:lnTo>
                  <a:lnTo>
                    <a:pt x="271" y="613"/>
                  </a:lnTo>
                  <a:lnTo>
                    <a:pt x="269" y="613"/>
                  </a:lnTo>
                  <a:lnTo>
                    <a:pt x="269" y="612"/>
                  </a:lnTo>
                  <a:lnTo>
                    <a:pt x="268" y="612"/>
                  </a:lnTo>
                  <a:lnTo>
                    <a:pt x="267" y="612"/>
                  </a:lnTo>
                  <a:lnTo>
                    <a:pt x="266" y="612"/>
                  </a:lnTo>
                  <a:lnTo>
                    <a:pt x="266" y="611"/>
                  </a:lnTo>
                  <a:lnTo>
                    <a:pt x="265" y="611"/>
                  </a:lnTo>
                  <a:lnTo>
                    <a:pt x="264" y="611"/>
                  </a:lnTo>
                  <a:lnTo>
                    <a:pt x="264" y="610"/>
                  </a:lnTo>
                  <a:lnTo>
                    <a:pt x="263" y="610"/>
                  </a:lnTo>
                  <a:lnTo>
                    <a:pt x="262" y="610"/>
                  </a:lnTo>
                  <a:lnTo>
                    <a:pt x="261" y="610"/>
                  </a:lnTo>
                  <a:lnTo>
                    <a:pt x="261" y="609"/>
                  </a:lnTo>
                  <a:lnTo>
                    <a:pt x="260" y="609"/>
                  </a:lnTo>
                  <a:lnTo>
                    <a:pt x="260" y="608"/>
                  </a:lnTo>
                  <a:lnTo>
                    <a:pt x="259" y="608"/>
                  </a:lnTo>
                  <a:lnTo>
                    <a:pt x="259" y="607"/>
                  </a:lnTo>
                  <a:lnTo>
                    <a:pt x="259" y="606"/>
                  </a:lnTo>
                  <a:lnTo>
                    <a:pt x="260" y="606"/>
                  </a:lnTo>
                  <a:lnTo>
                    <a:pt x="259" y="606"/>
                  </a:lnTo>
                  <a:lnTo>
                    <a:pt x="260" y="606"/>
                  </a:lnTo>
                  <a:lnTo>
                    <a:pt x="260" y="605"/>
                  </a:lnTo>
                  <a:lnTo>
                    <a:pt x="259" y="605"/>
                  </a:lnTo>
                  <a:lnTo>
                    <a:pt x="260" y="604"/>
                  </a:lnTo>
                  <a:lnTo>
                    <a:pt x="261" y="603"/>
                  </a:lnTo>
                  <a:lnTo>
                    <a:pt x="260" y="603"/>
                  </a:lnTo>
                  <a:lnTo>
                    <a:pt x="260" y="602"/>
                  </a:lnTo>
                  <a:lnTo>
                    <a:pt x="260" y="601"/>
                  </a:lnTo>
                  <a:lnTo>
                    <a:pt x="259" y="602"/>
                  </a:lnTo>
                  <a:lnTo>
                    <a:pt x="259" y="601"/>
                  </a:lnTo>
                  <a:lnTo>
                    <a:pt x="259" y="600"/>
                  </a:lnTo>
                  <a:lnTo>
                    <a:pt x="260" y="598"/>
                  </a:lnTo>
                  <a:lnTo>
                    <a:pt x="260" y="597"/>
                  </a:lnTo>
                  <a:lnTo>
                    <a:pt x="260" y="596"/>
                  </a:lnTo>
                  <a:lnTo>
                    <a:pt x="261" y="595"/>
                  </a:lnTo>
                  <a:lnTo>
                    <a:pt x="261" y="594"/>
                  </a:lnTo>
                  <a:lnTo>
                    <a:pt x="262" y="592"/>
                  </a:lnTo>
                  <a:lnTo>
                    <a:pt x="263" y="591"/>
                  </a:lnTo>
                  <a:lnTo>
                    <a:pt x="266" y="586"/>
                  </a:lnTo>
                  <a:lnTo>
                    <a:pt x="266" y="584"/>
                  </a:lnTo>
                  <a:lnTo>
                    <a:pt x="268" y="580"/>
                  </a:lnTo>
                  <a:lnTo>
                    <a:pt x="268" y="579"/>
                  </a:lnTo>
                  <a:lnTo>
                    <a:pt x="269" y="578"/>
                  </a:lnTo>
                  <a:lnTo>
                    <a:pt x="270" y="578"/>
                  </a:lnTo>
                  <a:lnTo>
                    <a:pt x="270" y="577"/>
                  </a:lnTo>
                  <a:lnTo>
                    <a:pt x="271" y="576"/>
                  </a:lnTo>
                  <a:lnTo>
                    <a:pt x="272" y="575"/>
                  </a:lnTo>
                  <a:lnTo>
                    <a:pt x="271" y="575"/>
                  </a:lnTo>
                  <a:lnTo>
                    <a:pt x="270" y="575"/>
                  </a:lnTo>
                  <a:lnTo>
                    <a:pt x="269" y="574"/>
                  </a:lnTo>
                  <a:lnTo>
                    <a:pt x="269" y="573"/>
                  </a:lnTo>
                  <a:lnTo>
                    <a:pt x="268" y="573"/>
                  </a:lnTo>
                  <a:lnTo>
                    <a:pt x="268" y="572"/>
                  </a:lnTo>
                  <a:lnTo>
                    <a:pt x="267" y="572"/>
                  </a:lnTo>
                  <a:lnTo>
                    <a:pt x="266" y="572"/>
                  </a:lnTo>
                  <a:lnTo>
                    <a:pt x="265" y="573"/>
                  </a:lnTo>
                  <a:lnTo>
                    <a:pt x="266" y="572"/>
                  </a:lnTo>
                  <a:lnTo>
                    <a:pt x="265" y="572"/>
                  </a:lnTo>
                  <a:lnTo>
                    <a:pt x="265" y="571"/>
                  </a:lnTo>
                  <a:lnTo>
                    <a:pt x="264" y="572"/>
                  </a:lnTo>
                  <a:lnTo>
                    <a:pt x="263" y="571"/>
                  </a:lnTo>
                  <a:lnTo>
                    <a:pt x="263" y="572"/>
                  </a:lnTo>
                  <a:lnTo>
                    <a:pt x="263" y="571"/>
                  </a:lnTo>
                  <a:lnTo>
                    <a:pt x="262" y="572"/>
                  </a:lnTo>
                  <a:lnTo>
                    <a:pt x="262" y="571"/>
                  </a:lnTo>
                  <a:lnTo>
                    <a:pt x="261" y="571"/>
                  </a:lnTo>
                  <a:lnTo>
                    <a:pt x="261" y="570"/>
                  </a:lnTo>
                  <a:lnTo>
                    <a:pt x="261" y="569"/>
                  </a:lnTo>
                  <a:lnTo>
                    <a:pt x="261" y="570"/>
                  </a:lnTo>
                  <a:lnTo>
                    <a:pt x="260" y="570"/>
                  </a:lnTo>
                  <a:lnTo>
                    <a:pt x="260" y="569"/>
                  </a:lnTo>
                  <a:lnTo>
                    <a:pt x="260" y="570"/>
                  </a:lnTo>
                  <a:lnTo>
                    <a:pt x="259" y="570"/>
                  </a:lnTo>
                  <a:lnTo>
                    <a:pt x="259" y="569"/>
                  </a:lnTo>
                  <a:lnTo>
                    <a:pt x="259" y="570"/>
                  </a:lnTo>
                  <a:lnTo>
                    <a:pt x="258" y="570"/>
                  </a:lnTo>
                  <a:lnTo>
                    <a:pt x="259" y="569"/>
                  </a:lnTo>
                  <a:lnTo>
                    <a:pt x="258" y="569"/>
                  </a:lnTo>
                  <a:lnTo>
                    <a:pt x="258" y="570"/>
                  </a:lnTo>
                  <a:lnTo>
                    <a:pt x="257" y="570"/>
                  </a:lnTo>
                  <a:lnTo>
                    <a:pt x="257" y="569"/>
                  </a:lnTo>
                  <a:lnTo>
                    <a:pt x="256" y="569"/>
                  </a:lnTo>
                  <a:lnTo>
                    <a:pt x="256" y="570"/>
                  </a:lnTo>
                  <a:lnTo>
                    <a:pt x="256" y="569"/>
                  </a:lnTo>
                  <a:lnTo>
                    <a:pt x="255" y="568"/>
                  </a:lnTo>
                  <a:lnTo>
                    <a:pt x="255" y="569"/>
                  </a:lnTo>
                  <a:lnTo>
                    <a:pt x="254" y="569"/>
                  </a:lnTo>
                  <a:lnTo>
                    <a:pt x="254" y="568"/>
                  </a:lnTo>
                  <a:lnTo>
                    <a:pt x="254" y="567"/>
                  </a:lnTo>
                  <a:lnTo>
                    <a:pt x="253" y="567"/>
                  </a:lnTo>
                  <a:lnTo>
                    <a:pt x="253" y="566"/>
                  </a:lnTo>
                  <a:lnTo>
                    <a:pt x="253" y="567"/>
                  </a:lnTo>
                  <a:lnTo>
                    <a:pt x="252" y="567"/>
                  </a:lnTo>
                  <a:lnTo>
                    <a:pt x="252" y="566"/>
                  </a:lnTo>
                  <a:lnTo>
                    <a:pt x="251" y="566"/>
                  </a:lnTo>
                  <a:lnTo>
                    <a:pt x="252" y="566"/>
                  </a:lnTo>
                  <a:lnTo>
                    <a:pt x="251" y="566"/>
                  </a:lnTo>
                  <a:lnTo>
                    <a:pt x="251" y="565"/>
                  </a:lnTo>
                  <a:lnTo>
                    <a:pt x="250" y="565"/>
                  </a:lnTo>
                  <a:lnTo>
                    <a:pt x="250" y="566"/>
                  </a:lnTo>
                  <a:lnTo>
                    <a:pt x="249" y="566"/>
                  </a:lnTo>
                  <a:lnTo>
                    <a:pt x="248" y="566"/>
                  </a:lnTo>
                  <a:lnTo>
                    <a:pt x="247" y="566"/>
                  </a:lnTo>
                  <a:lnTo>
                    <a:pt x="247" y="567"/>
                  </a:lnTo>
                  <a:lnTo>
                    <a:pt x="246" y="567"/>
                  </a:lnTo>
                  <a:lnTo>
                    <a:pt x="245" y="567"/>
                  </a:lnTo>
                  <a:lnTo>
                    <a:pt x="244" y="567"/>
                  </a:lnTo>
                  <a:lnTo>
                    <a:pt x="244" y="566"/>
                  </a:lnTo>
                  <a:lnTo>
                    <a:pt x="244" y="567"/>
                  </a:lnTo>
                  <a:lnTo>
                    <a:pt x="243" y="566"/>
                  </a:lnTo>
                  <a:lnTo>
                    <a:pt x="243" y="567"/>
                  </a:lnTo>
                  <a:lnTo>
                    <a:pt x="242" y="567"/>
                  </a:lnTo>
                  <a:lnTo>
                    <a:pt x="243" y="566"/>
                  </a:lnTo>
                  <a:lnTo>
                    <a:pt x="242" y="566"/>
                  </a:lnTo>
                  <a:lnTo>
                    <a:pt x="243" y="565"/>
                  </a:lnTo>
                  <a:lnTo>
                    <a:pt x="242" y="565"/>
                  </a:lnTo>
                  <a:lnTo>
                    <a:pt x="242" y="566"/>
                  </a:lnTo>
                  <a:lnTo>
                    <a:pt x="241" y="566"/>
                  </a:lnTo>
                  <a:lnTo>
                    <a:pt x="241" y="565"/>
                  </a:lnTo>
                  <a:lnTo>
                    <a:pt x="240" y="565"/>
                  </a:lnTo>
                  <a:lnTo>
                    <a:pt x="239" y="565"/>
                  </a:lnTo>
                  <a:lnTo>
                    <a:pt x="239" y="564"/>
                  </a:lnTo>
                  <a:lnTo>
                    <a:pt x="239" y="563"/>
                  </a:lnTo>
                  <a:lnTo>
                    <a:pt x="239" y="564"/>
                  </a:lnTo>
                  <a:lnTo>
                    <a:pt x="238" y="564"/>
                  </a:lnTo>
                  <a:lnTo>
                    <a:pt x="238" y="565"/>
                  </a:lnTo>
                  <a:lnTo>
                    <a:pt x="237" y="565"/>
                  </a:lnTo>
                  <a:lnTo>
                    <a:pt x="237" y="566"/>
                  </a:lnTo>
                  <a:lnTo>
                    <a:pt x="236" y="566"/>
                  </a:lnTo>
                  <a:lnTo>
                    <a:pt x="235" y="566"/>
                  </a:lnTo>
                  <a:lnTo>
                    <a:pt x="235" y="565"/>
                  </a:lnTo>
                  <a:lnTo>
                    <a:pt x="236" y="565"/>
                  </a:lnTo>
                  <a:lnTo>
                    <a:pt x="236" y="564"/>
                  </a:lnTo>
                  <a:lnTo>
                    <a:pt x="235" y="564"/>
                  </a:lnTo>
                  <a:lnTo>
                    <a:pt x="234" y="563"/>
                  </a:lnTo>
                  <a:lnTo>
                    <a:pt x="233" y="564"/>
                  </a:lnTo>
                  <a:lnTo>
                    <a:pt x="232" y="564"/>
                  </a:lnTo>
                  <a:lnTo>
                    <a:pt x="232" y="563"/>
                  </a:lnTo>
                  <a:lnTo>
                    <a:pt x="231" y="563"/>
                  </a:lnTo>
                  <a:lnTo>
                    <a:pt x="230" y="562"/>
                  </a:lnTo>
                  <a:lnTo>
                    <a:pt x="229" y="561"/>
                  </a:lnTo>
                  <a:lnTo>
                    <a:pt x="229" y="560"/>
                  </a:lnTo>
                  <a:lnTo>
                    <a:pt x="228" y="560"/>
                  </a:lnTo>
                  <a:lnTo>
                    <a:pt x="228" y="561"/>
                  </a:lnTo>
                  <a:lnTo>
                    <a:pt x="227" y="561"/>
                  </a:lnTo>
                  <a:lnTo>
                    <a:pt x="226" y="561"/>
                  </a:lnTo>
                  <a:lnTo>
                    <a:pt x="226" y="560"/>
                  </a:lnTo>
                  <a:lnTo>
                    <a:pt x="226" y="561"/>
                  </a:lnTo>
                  <a:lnTo>
                    <a:pt x="226" y="562"/>
                  </a:lnTo>
                  <a:lnTo>
                    <a:pt x="225" y="562"/>
                  </a:lnTo>
                  <a:lnTo>
                    <a:pt x="226" y="562"/>
                  </a:lnTo>
                  <a:lnTo>
                    <a:pt x="225" y="562"/>
                  </a:lnTo>
                  <a:lnTo>
                    <a:pt x="224" y="562"/>
                  </a:lnTo>
                  <a:lnTo>
                    <a:pt x="224" y="561"/>
                  </a:lnTo>
                  <a:lnTo>
                    <a:pt x="223" y="561"/>
                  </a:lnTo>
                  <a:lnTo>
                    <a:pt x="222" y="561"/>
                  </a:lnTo>
                  <a:lnTo>
                    <a:pt x="221" y="561"/>
                  </a:lnTo>
                  <a:lnTo>
                    <a:pt x="219" y="561"/>
                  </a:lnTo>
                  <a:lnTo>
                    <a:pt x="218" y="560"/>
                  </a:lnTo>
                  <a:lnTo>
                    <a:pt x="216" y="561"/>
                  </a:lnTo>
                  <a:lnTo>
                    <a:pt x="215" y="561"/>
                  </a:lnTo>
                  <a:lnTo>
                    <a:pt x="214" y="561"/>
                  </a:lnTo>
                  <a:lnTo>
                    <a:pt x="215" y="562"/>
                  </a:lnTo>
                  <a:lnTo>
                    <a:pt x="214" y="562"/>
                  </a:lnTo>
                  <a:lnTo>
                    <a:pt x="213" y="563"/>
                  </a:lnTo>
                  <a:lnTo>
                    <a:pt x="212" y="563"/>
                  </a:lnTo>
                  <a:lnTo>
                    <a:pt x="212" y="562"/>
                  </a:lnTo>
                  <a:lnTo>
                    <a:pt x="211" y="562"/>
                  </a:lnTo>
                  <a:lnTo>
                    <a:pt x="212" y="563"/>
                  </a:lnTo>
                  <a:lnTo>
                    <a:pt x="211" y="563"/>
                  </a:lnTo>
                  <a:lnTo>
                    <a:pt x="210" y="563"/>
                  </a:lnTo>
                  <a:lnTo>
                    <a:pt x="209" y="563"/>
                  </a:lnTo>
                  <a:lnTo>
                    <a:pt x="208" y="563"/>
                  </a:lnTo>
                  <a:lnTo>
                    <a:pt x="206" y="564"/>
                  </a:lnTo>
                  <a:lnTo>
                    <a:pt x="205" y="565"/>
                  </a:lnTo>
                  <a:lnTo>
                    <a:pt x="205" y="566"/>
                  </a:lnTo>
                  <a:lnTo>
                    <a:pt x="204" y="566"/>
                  </a:lnTo>
                  <a:lnTo>
                    <a:pt x="203" y="566"/>
                  </a:lnTo>
                  <a:lnTo>
                    <a:pt x="202" y="566"/>
                  </a:lnTo>
                  <a:lnTo>
                    <a:pt x="202" y="567"/>
                  </a:lnTo>
                  <a:lnTo>
                    <a:pt x="202" y="566"/>
                  </a:lnTo>
                  <a:lnTo>
                    <a:pt x="201" y="566"/>
                  </a:lnTo>
                  <a:lnTo>
                    <a:pt x="201" y="567"/>
                  </a:lnTo>
                  <a:lnTo>
                    <a:pt x="200" y="567"/>
                  </a:lnTo>
                  <a:lnTo>
                    <a:pt x="200" y="568"/>
                  </a:lnTo>
                  <a:lnTo>
                    <a:pt x="200" y="567"/>
                  </a:lnTo>
                  <a:lnTo>
                    <a:pt x="199" y="567"/>
                  </a:lnTo>
                  <a:lnTo>
                    <a:pt x="198" y="567"/>
                  </a:lnTo>
                  <a:lnTo>
                    <a:pt x="197" y="567"/>
                  </a:lnTo>
                  <a:lnTo>
                    <a:pt x="197" y="568"/>
                  </a:lnTo>
                  <a:lnTo>
                    <a:pt x="196" y="567"/>
                  </a:lnTo>
                  <a:lnTo>
                    <a:pt x="195" y="567"/>
                  </a:lnTo>
                  <a:lnTo>
                    <a:pt x="194" y="567"/>
                  </a:lnTo>
                  <a:lnTo>
                    <a:pt x="194" y="568"/>
                  </a:lnTo>
                  <a:lnTo>
                    <a:pt x="194" y="569"/>
                  </a:lnTo>
                  <a:lnTo>
                    <a:pt x="193" y="568"/>
                  </a:lnTo>
                  <a:lnTo>
                    <a:pt x="192" y="568"/>
                  </a:lnTo>
                  <a:lnTo>
                    <a:pt x="192" y="569"/>
                  </a:lnTo>
                  <a:lnTo>
                    <a:pt x="191" y="569"/>
                  </a:lnTo>
                  <a:lnTo>
                    <a:pt x="190" y="569"/>
                  </a:lnTo>
                  <a:lnTo>
                    <a:pt x="189" y="569"/>
                  </a:lnTo>
                  <a:lnTo>
                    <a:pt x="189" y="570"/>
                  </a:lnTo>
                  <a:lnTo>
                    <a:pt x="188" y="571"/>
                  </a:lnTo>
                  <a:lnTo>
                    <a:pt x="188" y="570"/>
                  </a:lnTo>
                  <a:lnTo>
                    <a:pt x="188" y="571"/>
                  </a:lnTo>
                  <a:lnTo>
                    <a:pt x="187" y="570"/>
                  </a:lnTo>
                  <a:lnTo>
                    <a:pt x="187" y="571"/>
                  </a:lnTo>
                  <a:lnTo>
                    <a:pt x="186" y="572"/>
                  </a:lnTo>
                  <a:lnTo>
                    <a:pt x="186" y="571"/>
                  </a:lnTo>
                  <a:lnTo>
                    <a:pt x="185" y="572"/>
                  </a:lnTo>
                  <a:lnTo>
                    <a:pt x="185" y="573"/>
                  </a:lnTo>
                  <a:lnTo>
                    <a:pt x="184" y="573"/>
                  </a:lnTo>
                  <a:lnTo>
                    <a:pt x="183" y="573"/>
                  </a:lnTo>
                  <a:lnTo>
                    <a:pt x="184" y="573"/>
                  </a:lnTo>
                  <a:lnTo>
                    <a:pt x="183" y="573"/>
                  </a:lnTo>
                  <a:lnTo>
                    <a:pt x="183" y="574"/>
                  </a:lnTo>
                  <a:lnTo>
                    <a:pt x="183" y="573"/>
                  </a:lnTo>
                  <a:lnTo>
                    <a:pt x="182" y="573"/>
                  </a:lnTo>
                  <a:lnTo>
                    <a:pt x="182" y="574"/>
                  </a:lnTo>
                  <a:lnTo>
                    <a:pt x="181" y="574"/>
                  </a:lnTo>
                  <a:lnTo>
                    <a:pt x="182" y="575"/>
                  </a:lnTo>
                  <a:lnTo>
                    <a:pt x="181" y="575"/>
                  </a:lnTo>
                  <a:lnTo>
                    <a:pt x="182" y="575"/>
                  </a:lnTo>
                  <a:lnTo>
                    <a:pt x="181" y="576"/>
                  </a:lnTo>
                  <a:lnTo>
                    <a:pt x="180" y="576"/>
                  </a:lnTo>
                  <a:lnTo>
                    <a:pt x="181" y="576"/>
                  </a:lnTo>
                  <a:lnTo>
                    <a:pt x="181" y="575"/>
                  </a:lnTo>
                  <a:lnTo>
                    <a:pt x="180" y="576"/>
                  </a:lnTo>
                  <a:lnTo>
                    <a:pt x="179" y="575"/>
                  </a:lnTo>
                  <a:lnTo>
                    <a:pt x="179" y="576"/>
                  </a:lnTo>
                  <a:lnTo>
                    <a:pt x="178" y="576"/>
                  </a:lnTo>
                  <a:lnTo>
                    <a:pt x="178" y="577"/>
                  </a:lnTo>
                  <a:lnTo>
                    <a:pt x="177" y="578"/>
                  </a:lnTo>
                  <a:lnTo>
                    <a:pt x="177" y="579"/>
                  </a:lnTo>
                  <a:lnTo>
                    <a:pt x="177" y="578"/>
                  </a:lnTo>
                  <a:lnTo>
                    <a:pt x="176" y="579"/>
                  </a:lnTo>
                  <a:lnTo>
                    <a:pt x="176" y="578"/>
                  </a:lnTo>
                  <a:lnTo>
                    <a:pt x="175" y="578"/>
                  </a:lnTo>
                  <a:lnTo>
                    <a:pt x="175" y="579"/>
                  </a:lnTo>
                  <a:lnTo>
                    <a:pt x="175" y="578"/>
                  </a:lnTo>
                  <a:lnTo>
                    <a:pt x="175" y="579"/>
                  </a:lnTo>
                  <a:lnTo>
                    <a:pt x="174" y="580"/>
                  </a:lnTo>
                  <a:lnTo>
                    <a:pt x="173" y="580"/>
                  </a:lnTo>
                  <a:lnTo>
                    <a:pt x="172" y="580"/>
                  </a:lnTo>
                  <a:lnTo>
                    <a:pt x="172" y="581"/>
                  </a:lnTo>
                  <a:lnTo>
                    <a:pt x="171" y="581"/>
                  </a:lnTo>
                  <a:lnTo>
                    <a:pt x="170" y="581"/>
                  </a:lnTo>
                  <a:lnTo>
                    <a:pt x="169" y="581"/>
                  </a:lnTo>
                  <a:lnTo>
                    <a:pt x="168" y="582"/>
                  </a:lnTo>
                  <a:lnTo>
                    <a:pt x="167" y="582"/>
                  </a:lnTo>
                  <a:lnTo>
                    <a:pt x="167" y="583"/>
                  </a:lnTo>
                  <a:lnTo>
                    <a:pt x="166" y="583"/>
                  </a:lnTo>
                  <a:lnTo>
                    <a:pt x="166" y="582"/>
                  </a:lnTo>
                  <a:lnTo>
                    <a:pt x="165" y="582"/>
                  </a:lnTo>
                  <a:lnTo>
                    <a:pt x="166" y="583"/>
                  </a:lnTo>
                  <a:lnTo>
                    <a:pt x="165" y="583"/>
                  </a:lnTo>
                  <a:lnTo>
                    <a:pt x="164" y="583"/>
                  </a:lnTo>
                  <a:lnTo>
                    <a:pt x="163" y="583"/>
                  </a:lnTo>
                  <a:lnTo>
                    <a:pt x="163" y="584"/>
                  </a:lnTo>
                  <a:lnTo>
                    <a:pt x="164" y="584"/>
                  </a:lnTo>
                  <a:lnTo>
                    <a:pt x="164" y="585"/>
                  </a:lnTo>
                  <a:lnTo>
                    <a:pt x="163" y="585"/>
                  </a:lnTo>
                  <a:lnTo>
                    <a:pt x="163" y="586"/>
                  </a:lnTo>
                  <a:lnTo>
                    <a:pt x="163" y="587"/>
                  </a:lnTo>
                  <a:lnTo>
                    <a:pt x="163" y="586"/>
                  </a:lnTo>
                  <a:lnTo>
                    <a:pt x="164" y="587"/>
                  </a:lnTo>
                  <a:lnTo>
                    <a:pt x="163" y="587"/>
                  </a:lnTo>
                  <a:lnTo>
                    <a:pt x="162" y="587"/>
                  </a:lnTo>
                  <a:lnTo>
                    <a:pt x="161" y="587"/>
                  </a:lnTo>
                  <a:lnTo>
                    <a:pt x="161" y="588"/>
                  </a:lnTo>
                  <a:lnTo>
                    <a:pt x="161" y="589"/>
                  </a:lnTo>
                  <a:lnTo>
                    <a:pt x="161" y="590"/>
                  </a:lnTo>
                  <a:lnTo>
                    <a:pt x="160" y="590"/>
                  </a:lnTo>
                  <a:lnTo>
                    <a:pt x="161" y="590"/>
                  </a:lnTo>
                  <a:lnTo>
                    <a:pt x="161" y="591"/>
                  </a:lnTo>
                  <a:lnTo>
                    <a:pt x="161" y="590"/>
                  </a:lnTo>
                  <a:lnTo>
                    <a:pt x="162" y="590"/>
                  </a:lnTo>
                  <a:lnTo>
                    <a:pt x="162" y="591"/>
                  </a:lnTo>
                  <a:lnTo>
                    <a:pt x="161" y="591"/>
                  </a:lnTo>
                  <a:lnTo>
                    <a:pt x="160" y="591"/>
                  </a:lnTo>
                  <a:lnTo>
                    <a:pt x="159" y="592"/>
                  </a:lnTo>
                  <a:lnTo>
                    <a:pt x="158" y="592"/>
                  </a:lnTo>
                  <a:lnTo>
                    <a:pt x="158" y="593"/>
                  </a:lnTo>
                  <a:lnTo>
                    <a:pt x="158" y="592"/>
                  </a:lnTo>
                  <a:lnTo>
                    <a:pt x="157" y="593"/>
                  </a:lnTo>
                  <a:lnTo>
                    <a:pt x="156" y="593"/>
                  </a:lnTo>
                  <a:lnTo>
                    <a:pt x="156" y="594"/>
                  </a:lnTo>
                  <a:lnTo>
                    <a:pt x="155" y="593"/>
                  </a:lnTo>
                  <a:lnTo>
                    <a:pt x="155" y="594"/>
                  </a:lnTo>
                  <a:lnTo>
                    <a:pt x="154" y="594"/>
                  </a:lnTo>
                  <a:lnTo>
                    <a:pt x="154" y="595"/>
                  </a:lnTo>
                  <a:lnTo>
                    <a:pt x="153" y="595"/>
                  </a:lnTo>
                  <a:lnTo>
                    <a:pt x="152" y="595"/>
                  </a:lnTo>
                  <a:lnTo>
                    <a:pt x="151" y="595"/>
                  </a:lnTo>
                  <a:lnTo>
                    <a:pt x="151" y="596"/>
                  </a:lnTo>
                  <a:lnTo>
                    <a:pt x="150" y="596"/>
                  </a:lnTo>
                  <a:lnTo>
                    <a:pt x="149" y="596"/>
                  </a:lnTo>
                  <a:lnTo>
                    <a:pt x="148" y="596"/>
                  </a:lnTo>
                  <a:lnTo>
                    <a:pt x="148" y="597"/>
                  </a:lnTo>
                  <a:lnTo>
                    <a:pt x="147" y="597"/>
                  </a:lnTo>
                  <a:lnTo>
                    <a:pt x="148" y="598"/>
                  </a:lnTo>
                  <a:lnTo>
                    <a:pt x="147" y="598"/>
                  </a:lnTo>
                  <a:lnTo>
                    <a:pt x="146" y="599"/>
                  </a:lnTo>
                  <a:lnTo>
                    <a:pt x="146" y="598"/>
                  </a:lnTo>
                  <a:lnTo>
                    <a:pt x="145" y="598"/>
                  </a:lnTo>
                  <a:lnTo>
                    <a:pt x="145" y="599"/>
                  </a:lnTo>
                  <a:lnTo>
                    <a:pt x="146" y="599"/>
                  </a:lnTo>
                  <a:lnTo>
                    <a:pt x="145" y="599"/>
                  </a:lnTo>
                  <a:lnTo>
                    <a:pt x="142" y="600"/>
                  </a:lnTo>
                  <a:lnTo>
                    <a:pt x="141" y="600"/>
                  </a:lnTo>
                  <a:lnTo>
                    <a:pt x="141" y="601"/>
                  </a:lnTo>
                  <a:lnTo>
                    <a:pt x="140" y="601"/>
                  </a:lnTo>
                  <a:lnTo>
                    <a:pt x="140" y="602"/>
                  </a:lnTo>
                  <a:lnTo>
                    <a:pt x="140" y="601"/>
                  </a:lnTo>
                  <a:lnTo>
                    <a:pt x="139" y="602"/>
                  </a:lnTo>
                  <a:lnTo>
                    <a:pt x="139" y="603"/>
                  </a:lnTo>
                  <a:lnTo>
                    <a:pt x="138" y="604"/>
                  </a:lnTo>
                  <a:lnTo>
                    <a:pt x="138" y="605"/>
                  </a:lnTo>
                  <a:lnTo>
                    <a:pt x="137" y="606"/>
                  </a:lnTo>
                  <a:lnTo>
                    <a:pt x="136" y="607"/>
                  </a:lnTo>
                  <a:lnTo>
                    <a:pt x="135" y="607"/>
                  </a:lnTo>
                  <a:lnTo>
                    <a:pt x="134" y="607"/>
                  </a:lnTo>
                  <a:lnTo>
                    <a:pt x="133" y="607"/>
                  </a:lnTo>
                  <a:lnTo>
                    <a:pt x="132" y="607"/>
                  </a:lnTo>
                  <a:lnTo>
                    <a:pt x="132" y="606"/>
                  </a:lnTo>
                  <a:lnTo>
                    <a:pt x="131" y="606"/>
                  </a:lnTo>
                  <a:lnTo>
                    <a:pt x="130" y="606"/>
                  </a:lnTo>
                  <a:lnTo>
                    <a:pt x="129" y="606"/>
                  </a:lnTo>
                  <a:lnTo>
                    <a:pt x="129" y="605"/>
                  </a:lnTo>
                  <a:lnTo>
                    <a:pt x="128" y="606"/>
                  </a:lnTo>
                  <a:lnTo>
                    <a:pt x="128" y="605"/>
                  </a:lnTo>
                  <a:lnTo>
                    <a:pt x="127" y="605"/>
                  </a:lnTo>
                  <a:lnTo>
                    <a:pt x="126" y="605"/>
                  </a:lnTo>
                  <a:lnTo>
                    <a:pt x="126" y="606"/>
                  </a:lnTo>
                  <a:lnTo>
                    <a:pt x="125" y="605"/>
                  </a:lnTo>
                  <a:lnTo>
                    <a:pt x="125" y="606"/>
                  </a:lnTo>
                  <a:lnTo>
                    <a:pt x="124" y="606"/>
                  </a:lnTo>
                  <a:lnTo>
                    <a:pt x="123" y="606"/>
                  </a:lnTo>
                  <a:lnTo>
                    <a:pt x="122" y="606"/>
                  </a:lnTo>
                  <a:lnTo>
                    <a:pt x="122" y="607"/>
                  </a:lnTo>
                  <a:lnTo>
                    <a:pt x="121" y="608"/>
                  </a:lnTo>
                  <a:lnTo>
                    <a:pt x="121" y="609"/>
                  </a:lnTo>
                  <a:lnTo>
                    <a:pt x="120" y="609"/>
                  </a:lnTo>
                  <a:lnTo>
                    <a:pt x="119" y="610"/>
                  </a:lnTo>
                  <a:lnTo>
                    <a:pt x="119" y="609"/>
                  </a:lnTo>
                  <a:lnTo>
                    <a:pt x="118" y="610"/>
                  </a:lnTo>
                  <a:lnTo>
                    <a:pt x="117" y="610"/>
                  </a:lnTo>
                  <a:lnTo>
                    <a:pt x="117" y="611"/>
                  </a:lnTo>
                  <a:lnTo>
                    <a:pt x="116" y="611"/>
                  </a:lnTo>
                  <a:lnTo>
                    <a:pt x="116" y="612"/>
                  </a:lnTo>
                  <a:lnTo>
                    <a:pt x="115" y="612"/>
                  </a:lnTo>
                  <a:lnTo>
                    <a:pt x="114" y="613"/>
                  </a:lnTo>
                  <a:lnTo>
                    <a:pt x="115" y="613"/>
                  </a:lnTo>
                  <a:lnTo>
                    <a:pt x="114" y="613"/>
                  </a:lnTo>
                  <a:lnTo>
                    <a:pt x="114" y="614"/>
                  </a:lnTo>
                  <a:lnTo>
                    <a:pt x="115" y="614"/>
                  </a:lnTo>
                  <a:lnTo>
                    <a:pt x="114" y="614"/>
                  </a:lnTo>
                  <a:lnTo>
                    <a:pt x="113" y="614"/>
                  </a:lnTo>
                  <a:lnTo>
                    <a:pt x="112" y="615"/>
                  </a:lnTo>
                  <a:lnTo>
                    <a:pt x="112" y="614"/>
                  </a:lnTo>
                  <a:lnTo>
                    <a:pt x="111" y="614"/>
                  </a:lnTo>
                  <a:lnTo>
                    <a:pt x="111" y="615"/>
                  </a:lnTo>
                  <a:lnTo>
                    <a:pt x="112" y="615"/>
                  </a:lnTo>
                  <a:lnTo>
                    <a:pt x="111" y="615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09" y="617"/>
                  </a:lnTo>
                  <a:lnTo>
                    <a:pt x="108" y="617"/>
                  </a:lnTo>
                  <a:lnTo>
                    <a:pt x="107" y="617"/>
                  </a:lnTo>
                  <a:lnTo>
                    <a:pt x="108" y="617"/>
                  </a:lnTo>
                  <a:lnTo>
                    <a:pt x="107" y="618"/>
                  </a:lnTo>
                  <a:lnTo>
                    <a:pt x="106" y="618"/>
                  </a:lnTo>
                  <a:lnTo>
                    <a:pt x="105" y="619"/>
                  </a:lnTo>
                  <a:lnTo>
                    <a:pt x="106" y="619"/>
                  </a:lnTo>
                  <a:lnTo>
                    <a:pt x="106" y="620"/>
                  </a:lnTo>
                  <a:lnTo>
                    <a:pt x="105" y="620"/>
                  </a:lnTo>
                  <a:lnTo>
                    <a:pt x="104" y="620"/>
                  </a:lnTo>
                  <a:lnTo>
                    <a:pt x="104" y="621"/>
                  </a:lnTo>
                  <a:lnTo>
                    <a:pt x="103" y="622"/>
                  </a:lnTo>
                  <a:lnTo>
                    <a:pt x="102" y="622"/>
                  </a:lnTo>
                  <a:lnTo>
                    <a:pt x="102" y="623"/>
                  </a:lnTo>
                  <a:lnTo>
                    <a:pt x="101" y="623"/>
                  </a:lnTo>
                  <a:lnTo>
                    <a:pt x="100" y="623"/>
                  </a:lnTo>
                  <a:lnTo>
                    <a:pt x="100" y="622"/>
                  </a:lnTo>
                  <a:lnTo>
                    <a:pt x="99" y="622"/>
                  </a:lnTo>
                  <a:lnTo>
                    <a:pt x="98" y="623"/>
                  </a:lnTo>
                  <a:lnTo>
                    <a:pt x="98" y="624"/>
                  </a:lnTo>
                  <a:lnTo>
                    <a:pt x="97" y="624"/>
                  </a:lnTo>
                  <a:lnTo>
                    <a:pt x="97" y="625"/>
                  </a:lnTo>
                  <a:lnTo>
                    <a:pt x="96" y="625"/>
                  </a:lnTo>
                  <a:lnTo>
                    <a:pt x="96" y="626"/>
                  </a:lnTo>
                  <a:lnTo>
                    <a:pt x="96" y="625"/>
                  </a:lnTo>
                  <a:lnTo>
                    <a:pt x="95" y="625"/>
                  </a:lnTo>
                  <a:lnTo>
                    <a:pt x="94" y="625"/>
                  </a:lnTo>
                  <a:lnTo>
                    <a:pt x="94" y="626"/>
                  </a:lnTo>
                  <a:lnTo>
                    <a:pt x="93" y="626"/>
                  </a:lnTo>
                  <a:lnTo>
                    <a:pt x="93" y="625"/>
                  </a:lnTo>
                  <a:lnTo>
                    <a:pt x="92" y="625"/>
                  </a:lnTo>
                  <a:lnTo>
                    <a:pt x="91" y="625"/>
                  </a:lnTo>
                  <a:lnTo>
                    <a:pt x="90" y="625"/>
                  </a:lnTo>
                  <a:lnTo>
                    <a:pt x="90" y="624"/>
                  </a:lnTo>
                  <a:lnTo>
                    <a:pt x="89" y="624"/>
                  </a:lnTo>
                  <a:lnTo>
                    <a:pt x="89" y="623"/>
                  </a:lnTo>
                  <a:lnTo>
                    <a:pt x="88" y="623"/>
                  </a:lnTo>
                  <a:lnTo>
                    <a:pt x="87" y="623"/>
                  </a:lnTo>
                  <a:lnTo>
                    <a:pt x="87" y="624"/>
                  </a:lnTo>
                  <a:lnTo>
                    <a:pt x="86" y="624"/>
                  </a:lnTo>
                  <a:lnTo>
                    <a:pt x="85" y="624"/>
                  </a:lnTo>
                  <a:lnTo>
                    <a:pt x="85" y="625"/>
                  </a:lnTo>
                  <a:lnTo>
                    <a:pt x="84" y="626"/>
                  </a:lnTo>
                  <a:lnTo>
                    <a:pt x="83" y="626"/>
                  </a:lnTo>
                  <a:lnTo>
                    <a:pt x="83" y="627"/>
                  </a:lnTo>
                  <a:lnTo>
                    <a:pt x="82" y="627"/>
                  </a:lnTo>
                  <a:lnTo>
                    <a:pt x="82" y="628"/>
                  </a:lnTo>
                  <a:lnTo>
                    <a:pt x="81" y="628"/>
                  </a:lnTo>
                  <a:lnTo>
                    <a:pt x="81" y="629"/>
                  </a:lnTo>
                  <a:lnTo>
                    <a:pt x="80" y="629"/>
                  </a:lnTo>
                  <a:lnTo>
                    <a:pt x="80" y="631"/>
                  </a:lnTo>
                  <a:lnTo>
                    <a:pt x="79" y="631"/>
                  </a:lnTo>
                  <a:lnTo>
                    <a:pt x="78" y="631"/>
                  </a:lnTo>
                  <a:lnTo>
                    <a:pt x="78" y="632"/>
                  </a:lnTo>
                  <a:lnTo>
                    <a:pt x="77" y="632"/>
                  </a:lnTo>
                  <a:lnTo>
                    <a:pt x="77" y="631"/>
                  </a:lnTo>
                  <a:lnTo>
                    <a:pt x="77" y="632"/>
                  </a:lnTo>
                  <a:lnTo>
                    <a:pt x="76" y="632"/>
                  </a:lnTo>
                  <a:lnTo>
                    <a:pt x="76" y="631"/>
                  </a:lnTo>
                  <a:lnTo>
                    <a:pt x="76" y="632"/>
                  </a:lnTo>
                  <a:lnTo>
                    <a:pt x="76" y="631"/>
                  </a:lnTo>
                  <a:lnTo>
                    <a:pt x="76" y="632"/>
                  </a:lnTo>
                  <a:lnTo>
                    <a:pt x="76" y="631"/>
                  </a:lnTo>
                  <a:lnTo>
                    <a:pt x="76" y="632"/>
                  </a:lnTo>
                  <a:lnTo>
                    <a:pt x="75" y="632"/>
                  </a:lnTo>
                  <a:lnTo>
                    <a:pt x="75" y="633"/>
                  </a:lnTo>
                  <a:lnTo>
                    <a:pt x="75" y="634"/>
                  </a:lnTo>
                  <a:lnTo>
                    <a:pt x="75" y="635"/>
                  </a:lnTo>
                  <a:lnTo>
                    <a:pt x="74" y="635"/>
                  </a:lnTo>
                  <a:lnTo>
                    <a:pt x="74" y="637"/>
                  </a:lnTo>
                  <a:lnTo>
                    <a:pt x="73" y="637"/>
                  </a:lnTo>
                  <a:lnTo>
                    <a:pt x="73" y="638"/>
                  </a:lnTo>
                  <a:lnTo>
                    <a:pt x="72" y="638"/>
                  </a:lnTo>
                  <a:lnTo>
                    <a:pt x="71" y="638"/>
                  </a:lnTo>
                  <a:lnTo>
                    <a:pt x="71" y="639"/>
                  </a:lnTo>
                  <a:lnTo>
                    <a:pt x="70" y="638"/>
                  </a:lnTo>
                  <a:lnTo>
                    <a:pt x="69" y="638"/>
                  </a:lnTo>
                  <a:lnTo>
                    <a:pt x="69" y="639"/>
                  </a:lnTo>
                  <a:lnTo>
                    <a:pt x="69" y="638"/>
                  </a:lnTo>
                  <a:lnTo>
                    <a:pt x="68" y="638"/>
                  </a:lnTo>
                  <a:lnTo>
                    <a:pt x="68" y="639"/>
                  </a:lnTo>
                  <a:lnTo>
                    <a:pt x="69" y="639"/>
                  </a:lnTo>
                  <a:lnTo>
                    <a:pt x="68" y="640"/>
                  </a:lnTo>
                  <a:lnTo>
                    <a:pt x="68" y="639"/>
                  </a:lnTo>
                  <a:lnTo>
                    <a:pt x="68" y="640"/>
                  </a:lnTo>
                  <a:lnTo>
                    <a:pt x="67" y="640"/>
                  </a:lnTo>
                  <a:lnTo>
                    <a:pt x="67" y="641"/>
                  </a:lnTo>
                  <a:lnTo>
                    <a:pt x="66" y="641"/>
                  </a:lnTo>
                  <a:lnTo>
                    <a:pt x="65" y="641"/>
                  </a:lnTo>
                  <a:lnTo>
                    <a:pt x="64" y="641"/>
                  </a:lnTo>
                  <a:lnTo>
                    <a:pt x="64" y="640"/>
                  </a:lnTo>
                  <a:lnTo>
                    <a:pt x="63" y="641"/>
                  </a:lnTo>
                  <a:lnTo>
                    <a:pt x="63" y="640"/>
                  </a:lnTo>
                  <a:lnTo>
                    <a:pt x="63" y="641"/>
                  </a:lnTo>
                  <a:lnTo>
                    <a:pt x="63" y="640"/>
                  </a:lnTo>
                  <a:lnTo>
                    <a:pt x="62" y="640"/>
                  </a:lnTo>
                  <a:lnTo>
                    <a:pt x="61" y="640"/>
                  </a:lnTo>
                  <a:lnTo>
                    <a:pt x="60" y="640"/>
                  </a:lnTo>
                  <a:lnTo>
                    <a:pt x="59" y="640"/>
                  </a:lnTo>
                  <a:lnTo>
                    <a:pt x="58" y="640"/>
                  </a:lnTo>
                  <a:lnTo>
                    <a:pt x="57" y="640"/>
                  </a:lnTo>
                  <a:lnTo>
                    <a:pt x="57" y="641"/>
                  </a:lnTo>
                  <a:lnTo>
                    <a:pt x="56" y="641"/>
                  </a:lnTo>
                  <a:lnTo>
                    <a:pt x="57" y="641"/>
                  </a:lnTo>
                  <a:lnTo>
                    <a:pt x="56" y="642"/>
                  </a:lnTo>
                  <a:lnTo>
                    <a:pt x="55" y="643"/>
                  </a:lnTo>
                  <a:lnTo>
                    <a:pt x="55" y="642"/>
                  </a:lnTo>
                  <a:lnTo>
                    <a:pt x="54" y="643"/>
                  </a:lnTo>
                  <a:lnTo>
                    <a:pt x="54" y="642"/>
                  </a:lnTo>
                  <a:lnTo>
                    <a:pt x="54" y="643"/>
                  </a:lnTo>
                  <a:lnTo>
                    <a:pt x="54" y="642"/>
                  </a:lnTo>
                  <a:lnTo>
                    <a:pt x="54" y="643"/>
                  </a:lnTo>
                  <a:lnTo>
                    <a:pt x="53" y="643"/>
                  </a:lnTo>
                  <a:lnTo>
                    <a:pt x="53" y="644"/>
                  </a:lnTo>
                  <a:lnTo>
                    <a:pt x="52" y="644"/>
                  </a:lnTo>
                  <a:lnTo>
                    <a:pt x="50" y="643"/>
                  </a:lnTo>
                  <a:lnTo>
                    <a:pt x="50" y="642"/>
                  </a:lnTo>
                  <a:lnTo>
                    <a:pt x="49" y="642"/>
                  </a:lnTo>
                  <a:lnTo>
                    <a:pt x="49" y="641"/>
                  </a:lnTo>
                  <a:lnTo>
                    <a:pt x="48" y="641"/>
                  </a:lnTo>
                  <a:lnTo>
                    <a:pt x="47" y="641"/>
                  </a:lnTo>
                  <a:lnTo>
                    <a:pt x="46" y="641"/>
                  </a:lnTo>
                  <a:lnTo>
                    <a:pt x="45" y="641"/>
                  </a:lnTo>
                  <a:lnTo>
                    <a:pt x="44" y="641"/>
                  </a:lnTo>
                  <a:lnTo>
                    <a:pt x="44" y="642"/>
                  </a:lnTo>
                  <a:lnTo>
                    <a:pt x="43" y="642"/>
                  </a:lnTo>
                  <a:lnTo>
                    <a:pt x="42" y="643"/>
                  </a:lnTo>
                  <a:lnTo>
                    <a:pt x="42" y="644"/>
                  </a:lnTo>
                  <a:lnTo>
                    <a:pt x="42" y="645"/>
                  </a:lnTo>
                  <a:lnTo>
                    <a:pt x="41" y="645"/>
                  </a:lnTo>
                  <a:lnTo>
                    <a:pt x="42" y="645"/>
                  </a:lnTo>
                  <a:lnTo>
                    <a:pt x="41" y="645"/>
                  </a:lnTo>
                  <a:lnTo>
                    <a:pt x="41" y="646"/>
                  </a:lnTo>
                  <a:lnTo>
                    <a:pt x="41" y="647"/>
                  </a:lnTo>
                  <a:lnTo>
                    <a:pt x="40" y="647"/>
                  </a:lnTo>
                  <a:lnTo>
                    <a:pt x="39" y="647"/>
                  </a:lnTo>
                  <a:lnTo>
                    <a:pt x="38" y="647"/>
                  </a:lnTo>
                  <a:lnTo>
                    <a:pt x="37" y="647"/>
                  </a:lnTo>
                  <a:lnTo>
                    <a:pt x="36" y="647"/>
                  </a:lnTo>
                  <a:lnTo>
                    <a:pt x="36" y="648"/>
                  </a:lnTo>
                  <a:lnTo>
                    <a:pt x="35" y="649"/>
                  </a:lnTo>
                  <a:lnTo>
                    <a:pt x="35" y="650"/>
                  </a:lnTo>
                  <a:lnTo>
                    <a:pt x="35" y="651"/>
                  </a:lnTo>
                  <a:lnTo>
                    <a:pt x="34" y="651"/>
                  </a:lnTo>
                  <a:lnTo>
                    <a:pt x="33" y="652"/>
                  </a:lnTo>
                  <a:lnTo>
                    <a:pt x="34" y="652"/>
                  </a:lnTo>
                  <a:lnTo>
                    <a:pt x="33" y="652"/>
                  </a:lnTo>
                  <a:lnTo>
                    <a:pt x="33" y="653"/>
                  </a:lnTo>
                  <a:lnTo>
                    <a:pt x="33" y="654"/>
                  </a:lnTo>
                  <a:lnTo>
                    <a:pt x="32" y="653"/>
                  </a:lnTo>
                  <a:lnTo>
                    <a:pt x="31" y="654"/>
                  </a:lnTo>
                  <a:lnTo>
                    <a:pt x="30" y="653"/>
                  </a:lnTo>
                  <a:lnTo>
                    <a:pt x="30" y="652"/>
                  </a:lnTo>
                  <a:lnTo>
                    <a:pt x="29" y="652"/>
                  </a:lnTo>
                  <a:lnTo>
                    <a:pt x="29" y="651"/>
                  </a:lnTo>
                  <a:lnTo>
                    <a:pt x="29" y="650"/>
                  </a:lnTo>
                  <a:lnTo>
                    <a:pt x="29" y="648"/>
                  </a:lnTo>
                  <a:lnTo>
                    <a:pt x="28" y="647"/>
                  </a:lnTo>
                  <a:lnTo>
                    <a:pt x="27" y="647"/>
                  </a:lnTo>
                  <a:lnTo>
                    <a:pt x="27" y="646"/>
                  </a:lnTo>
                  <a:lnTo>
                    <a:pt x="27" y="645"/>
                  </a:lnTo>
                  <a:lnTo>
                    <a:pt x="29" y="646"/>
                  </a:lnTo>
                  <a:lnTo>
                    <a:pt x="30" y="645"/>
                  </a:lnTo>
                  <a:lnTo>
                    <a:pt x="31" y="645"/>
                  </a:lnTo>
                  <a:lnTo>
                    <a:pt x="31" y="644"/>
                  </a:lnTo>
                  <a:lnTo>
                    <a:pt x="32" y="644"/>
                  </a:lnTo>
                  <a:lnTo>
                    <a:pt x="33" y="644"/>
                  </a:lnTo>
                  <a:lnTo>
                    <a:pt x="34" y="644"/>
                  </a:lnTo>
                  <a:lnTo>
                    <a:pt x="34" y="643"/>
                  </a:lnTo>
                  <a:lnTo>
                    <a:pt x="35" y="642"/>
                  </a:lnTo>
                  <a:lnTo>
                    <a:pt x="35" y="641"/>
                  </a:lnTo>
                  <a:lnTo>
                    <a:pt x="34" y="640"/>
                  </a:lnTo>
                  <a:lnTo>
                    <a:pt x="35" y="638"/>
                  </a:lnTo>
                  <a:lnTo>
                    <a:pt x="36" y="638"/>
                  </a:lnTo>
                  <a:lnTo>
                    <a:pt x="37" y="638"/>
                  </a:lnTo>
                  <a:lnTo>
                    <a:pt x="37" y="637"/>
                  </a:lnTo>
                  <a:lnTo>
                    <a:pt x="38" y="636"/>
                  </a:lnTo>
                  <a:lnTo>
                    <a:pt x="38" y="635"/>
                  </a:lnTo>
                  <a:lnTo>
                    <a:pt x="38" y="634"/>
                  </a:lnTo>
                  <a:lnTo>
                    <a:pt x="39" y="634"/>
                  </a:lnTo>
                  <a:lnTo>
                    <a:pt x="41" y="632"/>
                  </a:lnTo>
                  <a:lnTo>
                    <a:pt x="42" y="631"/>
                  </a:lnTo>
                  <a:lnTo>
                    <a:pt x="43" y="630"/>
                  </a:lnTo>
                  <a:lnTo>
                    <a:pt x="43" y="629"/>
                  </a:lnTo>
                  <a:lnTo>
                    <a:pt x="43" y="627"/>
                  </a:lnTo>
                  <a:lnTo>
                    <a:pt x="43" y="626"/>
                  </a:lnTo>
                  <a:lnTo>
                    <a:pt x="44" y="626"/>
                  </a:lnTo>
                  <a:lnTo>
                    <a:pt x="44" y="624"/>
                  </a:lnTo>
                  <a:lnTo>
                    <a:pt x="44" y="623"/>
                  </a:lnTo>
                  <a:lnTo>
                    <a:pt x="44" y="621"/>
                  </a:lnTo>
                  <a:lnTo>
                    <a:pt x="43" y="621"/>
                  </a:lnTo>
                  <a:lnTo>
                    <a:pt x="42" y="620"/>
                  </a:lnTo>
                  <a:lnTo>
                    <a:pt x="42" y="619"/>
                  </a:lnTo>
                  <a:lnTo>
                    <a:pt x="41" y="618"/>
                  </a:lnTo>
                  <a:lnTo>
                    <a:pt x="40" y="618"/>
                  </a:lnTo>
                  <a:lnTo>
                    <a:pt x="41" y="616"/>
                  </a:lnTo>
                  <a:lnTo>
                    <a:pt x="40" y="615"/>
                  </a:lnTo>
                  <a:lnTo>
                    <a:pt x="40" y="614"/>
                  </a:lnTo>
                  <a:lnTo>
                    <a:pt x="39" y="614"/>
                  </a:lnTo>
                  <a:lnTo>
                    <a:pt x="38" y="613"/>
                  </a:lnTo>
                  <a:lnTo>
                    <a:pt x="38" y="612"/>
                  </a:lnTo>
                  <a:lnTo>
                    <a:pt x="38" y="611"/>
                  </a:lnTo>
                  <a:lnTo>
                    <a:pt x="37" y="609"/>
                  </a:lnTo>
                  <a:lnTo>
                    <a:pt x="36" y="608"/>
                  </a:lnTo>
                  <a:lnTo>
                    <a:pt x="37" y="608"/>
                  </a:lnTo>
                  <a:lnTo>
                    <a:pt x="36" y="608"/>
                  </a:lnTo>
                  <a:lnTo>
                    <a:pt x="37" y="608"/>
                  </a:lnTo>
                  <a:lnTo>
                    <a:pt x="38" y="607"/>
                  </a:lnTo>
                  <a:lnTo>
                    <a:pt x="39" y="607"/>
                  </a:lnTo>
                  <a:lnTo>
                    <a:pt x="39" y="606"/>
                  </a:lnTo>
                  <a:lnTo>
                    <a:pt x="40" y="606"/>
                  </a:lnTo>
                  <a:lnTo>
                    <a:pt x="40" y="605"/>
                  </a:lnTo>
                  <a:lnTo>
                    <a:pt x="41" y="604"/>
                  </a:lnTo>
                  <a:lnTo>
                    <a:pt x="41" y="603"/>
                  </a:lnTo>
                  <a:lnTo>
                    <a:pt x="41" y="602"/>
                  </a:lnTo>
                  <a:lnTo>
                    <a:pt x="41" y="601"/>
                  </a:lnTo>
                  <a:lnTo>
                    <a:pt x="42" y="600"/>
                  </a:lnTo>
                  <a:lnTo>
                    <a:pt x="41" y="600"/>
                  </a:lnTo>
                  <a:lnTo>
                    <a:pt x="42" y="599"/>
                  </a:lnTo>
                  <a:lnTo>
                    <a:pt x="42" y="598"/>
                  </a:lnTo>
                  <a:lnTo>
                    <a:pt x="41" y="598"/>
                  </a:lnTo>
                  <a:lnTo>
                    <a:pt x="41" y="597"/>
                  </a:lnTo>
                  <a:lnTo>
                    <a:pt x="42" y="597"/>
                  </a:lnTo>
                  <a:lnTo>
                    <a:pt x="42" y="596"/>
                  </a:lnTo>
                  <a:lnTo>
                    <a:pt x="42" y="595"/>
                  </a:lnTo>
                  <a:lnTo>
                    <a:pt x="42" y="594"/>
                  </a:lnTo>
                  <a:lnTo>
                    <a:pt x="40" y="593"/>
                  </a:lnTo>
                  <a:lnTo>
                    <a:pt x="40" y="592"/>
                  </a:lnTo>
                  <a:lnTo>
                    <a:pt x="41" y="591"/>
                  </a:lnTo>
                  <a:lnTo>
                    <a:pt x="40" y="590"/>
                  </a:lnTo>
                  <a:lnTo>
                    <a:pt x="41" y="590"/>
                  </a:lnTo>
                  <a:lnTo>
                    <a:pt x="42" y="590"/>
                  </a:lnTo>
                  <a:lnTo>
                    <a:pt x="43" y="590"/>
                  </a:lnTo>
                  <a:lnTo>
                    <a:pt x="44" y="590"/>
                  </a:lnTo>
                  <a:lnTo>
                    <a:pt x="44" y="589"/>
                  </a:lnTo>
                  <a:lnTo>
                    <a:pt x="44" y="588"/>
                  </a:lnTo>
                  <a:lnTo>
                    <a:pt x="44" y="587"/>
                  </a:lnTo>
                  <a:lnTo>
                    <a:pt x="45" y="587"/>
                  </a:lnTo>
                  <a:lnTo>
                    <a:pt x="45" y="586"/>
                  </a:lnTo>
                  <a:lnTo>
                    <a:pt x="45" y="585"/>
                  </a:lnTo>
                  <a:lnTo>
                    <a:pt x="44" y="584"/>
                  </a:lnTo>
                  <a:lnTo>
                    <a:pt x="43" y="584"/>
                  </a:lnTo>
                  <a:lnTo>
                    <a:pt x="43" y="583"/>
                  </a:lnTo>
                  <a:lnTo>
                    <a:pt x="44" y="583"/>
                  </a:lnTo>
                  <a:lnTo>
                    <a:pt x="45" y="583"/>
                  </a:lnTo>
                  <a:lnTo>
                    <a:pt x="45" y="581"/>
                  </a:lnTo>
                  <a:lnTo>
                    <a:pt x="45" y="580"/>
                  </a:lnTo>
                  <a:lnTo>
                    <a:pt x="44" y="580"/>
                  </a:lnTo>
                  <a:lnTo>
                    <a:pt x="45" y="580"/>
                  </a:lnTo>
                  <a:lnTo>
                    <a:pt x="45" y="579"/>
                  </a:lnTo>
                  <a:lnTo>
                    <a:pt x="44" y="579"/>
                  </a:lnTo>
                  <a:lnTo>
                    <a:pt x="45" y="579"/>
                  </a:lnTo>
                  <a:lnTo>
                    <a:pt x="44" y="578"/>
                  </a:lnTo>
                  <a:lnTo>
                    <a:pt x="44" y="577"/>
                  </a:lnTo>
                  <a:lnTo>
                    <a:pt x="45" y="577"/>
                  </a:lnTo>
                  <a:lnTo>
                    <a:pt x="45" y="578"/>
                  </a:lnTo>
                  <a:lnTo>
                    <a:pt x="46" y="578"/>
                  </a:lnTo>
                  <a:lnTo>
                    <a:pt x="46" y="577"/>
                  </a:lnTo>
                  <a:lnTo>
                    <a:pt x="46" y="576"/>
                  </a:lnTo>
                  <a:lnTo>
                    <a:pt x="45" y="576"/>
                  </a:lnTo>
                  <a:lnTo>
                    <a:pt x="44" y="575"/>
                  </a:lnTo>
                  <a:lnTo>
                    <a:pt x="44" y="574"/>
                  </a:lnTo>
                  <a:lnTo>
                    <a:pt x="44" y="573"/>
                  </a:lnTo>
                  <a:lnTo>
                    <a:pt x="45" y="573"/>
                  </a:lnTo>
                  <a:lnTo>
                    <a:pt x="44" y="572"/>
                  </a:lnTo>
                  <a:lnTo>
                    <a:pt x="44" y="571"/>
                  </a:lnTo>
                  <a:lnTo>
                    <a:pt x="43" y="571"/>
                  </a:lnTo>
                  <a:lnTo>
                    <a:pt x="43" y="570"/>
                  </a:lnTo>
                  <a:lnTo>
                    <a:pt x="43" y="569"/>
                  </a:lnTo>
                  <a:lnTo>
                    <a:pt x="43" y="568"/>
                  </a:lnTo>
                  <a:lnTo>
                    <a:pt x="44" y="568"/>
                  </a:lnTo>
                  <a:lnTo>
                    <a:pt x="44" y="566"/>
                  </a:lnTo>
                  <a:lnTo>
                    <a:pt x="44" y="565"/>
                  </a:lnTo>
                  <a:lnTo>
                    <a:pt x="43" y="565"/>
                  </a:lnTo>
                  <a:lnTo>
                    <a:pt x="43" y="564"/>
                  </a:lnTo>
                  <a:lnTo>
                    <a:pt x="43" y="563"/>
                  </a:lnTo>
                  <a:lnTo>
                    <a:pt x="44" y="563"/>
                  </a:lnTo>
                  <a:lnTo>
                    <a:pt x="44" y="565"/>
                  </a:lnTo>
                  <a:lnTo>
                    <a:pt x="45" y="566"/>
                  </a:lnTo>
                  <a:lnTo>
                    <a:pt x="46" y="566"/>
                  </a:lnTo>
                  <a:lnTo>
                    <a:pt x="47" y="566"/>
                  </a:lnTo>
                  <a:lnTo>
                    <a:pt x="49" y="566"/>
                  </a:lnTo>
                  <a:lnTo>
                    <a:pt x="50" y="565"/>
                  </a:lnTo>
                  <a:lnTo>
                    <a:pt x="51" y="565"/>
                  </a:lnTo>
                  <a:lnTo>
                    <a:pt x="52" y="564"/>
                  </a:lnTo>
                  <a:lnTo>
                    <a:pt x="52" y="563"/>
                  </a:lnTo>
                  <a:lnTo>
                    <a:pt x="52" y="561"/>
                  </a:lnTo>
                  <a:lnTo>
                    <a:pt x="53" y="561"/>
                  </a:lnTo>
                  <a:lnTo>
                    <a:pt x="54" y="560"/>
                  </a:lnTo>
                  <a:lnTo>
                    <a:pt x="55" y="559"/>
                  </a:lnTo>
                  <a:lnTo>
                    <a:pt x="55" y="558"/>
                  </a:lnTo>
                  <a:lnTo>
                    <a:pt x="54" y="558"/>
                  </a:lnTo>
                  <a:lnTo>
                    <a:pt x="52" y="558"/>
                  </a:lnTo>
                  <a:lnTo>
                    <a:pt x="51" y="557"/>
                  </a:lnTo>
                  <a:lnTo>
                    <a:pt x="51" y="556"/>
                  </a:lnTo>
                  <a:lnTo>
                    <a:pt x="51" y="555"/>
                  </a:lnTo>
                  <a:lnTo>
                    <a:pt x="50" y="555"/>
                  </a:lnTo>
                  <a:lnTo>
                    <a:pt x="50" y="554"/>
                  </a:lnTo>
                  <a:lnTo>
                    <a:pt x="50" y="553"/>
                  </a:lnTo>
                  <a:lnTo>
                    <a:pt x="49" y="552"/>
                  </a:lnTo>
                  <a:lnTo>
                    <a:pt x="50" y="551"/>
                  </a:lnTo>
                  <a:lnTo>
                    <a:pt x="49" y="551"/>
                  </a:lnTo>
                  <a:lnTo>
                    <a:pt x="49" y="550"/>
                  </a:lnTo>
                  <a:lnTo>
                    <a:pt x="48" y="549"/>
                  </a:lnTo>
                  <a:lnTo>
                    <a:pt x="46" y="550"/>
                  </a:lnTo>
                  <a:lnTo>
                    <a:pt x="46" y="549"/>
                  </a:lnTo>
                  <a:lnTo>
                    <a:pt x="47" y="548"/>
                  </a:lnTo>
                  <a:lnTo>
                    <a:pt x="46" y="548"/>
                  </a:lnTo>
                  <a:lnTo>
                    <a:pt x="46" y="547"/>
                  </a:lnTo>
                  <a:lnTo>
                    <a:pt x="45" y="547"/>
                  </a:lnTo>
                  <a:lnTo>
                    <a:pt x="44" y="547"/>
                  </a:lnTo>
                  <a:lnTo>
                    <a:pt x="43" y="547"/>
                  </a:lnTo>
                  <a:lnTo>
                    <a:pt x="43" y="546"/>
                  </a:lnTo>
                  <a:lnTo>
                    <a:pt x="42" y="546"/>
                  </a:lnTo>
                  <a:lnTo>
                    <a:pt x="41" y="546"/>
                  </a:lnTo>
                  <a:lnTo>
                    <a:pt x="40" y="545"/>
                  </a:lnTo>
                  <a:lnTo>
                    <a:pt x="40" y="544"/>
                  </a:lnTo>
                  <a:lnTo>
                    <a:pt x="40" y="543"/>
                  </a:lnTo>
                  <a:lnTo>
                    <a:pt x="41" y="542"/>
                  </a:lnTo>
                  <a:lnTo>
                    <a:pt x="41" y="541"/>
                  </a:lnTo>
                  <a:lnTo>
                    <a:pt x="40" y="540"/>
                  </a:lnTo>
                  <a:lnTo>
                    <a:pt x="38" y="540"/>
                  </a:lnTo>
                  <a:lnTo>
                    <a:pt x="37" y="541"/>
                  </a:lnTo>
                  <a:lnTo>
                    <a:pt x="36" y="541"/>
                  </a:lnTo>
                  <a:lnTo>
                    <a:pt x="36" y="540"/>
                  </a:lnTo>
                  <a:lnTo>
                    <a:pt x="35" y="539"/>
                  </a:lnTo>
                  <a:lnTo>
                    <a:pt x="34" y="539"/>
                  </a:lnTo>
                  <a:lnTo>
                    <a:pt x="35" y="538"/>
                  </a:lnTo>
                  <a:lnTo>
                    <a:pt x="35" y="537"/>
                  </a:lnTo>
                  <a:lnTo>
                    <a:pt x="34" y="536"/>
                  </a:lnTo>
                  <a:lnTo>
                    <a:pt x="33" y="536"/>
                  </a:lnTo>
                  <a:lnTo>
                    <a:pt x="33" y="535"/>
                  </a:lnTo>
                  <a:lnTo>
                    <a:pt x="32" y="535"/>
                  </a:lnTo>
                  <a:lnTo>
                    <a:pt x="31" y="536"/>
                  </a:lnTo>
                  <a:lnTo>
                    <a:pt x="28" y="534"/>
                  </a:lnTo>
                  <a:lnTo>
                    <a:pt x="27" y="534"/>
                  </a:lnTo>
                  <a:lnTo>
                    <a:pt x="26" y="534"/>
                  </a:lnTo>
                  <a:lnTo>
                    <a:pt x="26" y="533"/>
                  </a:lnTo>
                  <a:lnTo>
                    <a:pt x="27" y="532"/>
                  </a:lnTo>
                  <a:lnTo>
                    <a:pt x="26" y="531"/>
                  </a:lnTo>
                  <a:lnTo>
                    <a:pt x="24" y="531"/>
                  </a:lnTo>
                  <a:lnTo>
                    <a:pt x="23" y="530"/>
                  </a:lnTo>
                  <a:lnTo>
                    <a:pt x="21" y="529"/>
                  </a:lnTo>
                  <a:lnTo>
                    <a:pt x="20" y="529"/>
                  </a:lnTo>
                  <a:lnTo>
                    <a:pt x="20" y="528"/>
                  </a:lnTo>
                  <a:lnTo>
                    <a:pt x="20" y="527"/>
                  </a:lnTo>
                  <a:lnTo>
                    <a:pt x="21" y="527"/>
                  </a:lnTo>
                  <a:lnTo>
                    <a:pt x="22" y="528"/>
                  </a:lnTo>
                  <a:lnTo>
                    <a:pt x="23" y="527"/>
                  </a:lnTo>
                  <a:lnTo>
                    <a:pt x="23" y="526"/>
                  </a:lnTo>
                  <a:lnTo>
                    <a:pt x="24" y="526"/>
                  </a:lnTo>
                  <a:lnTo>
                    <a:pt x="24" y="525"/>
                  </a:lnTo>
                  <a:lnTo>
                    <a:pt x="24" y="524"/>
                  </a:lnTo>
                  <a:lnTo>
                    <a:pt x="23" y="524"/>
                  </a:lnTo>
                  <a:lnTo>
                    <a:pt x="22" y="524"/>
                  </a:lnTo>
                  <a:lnTo>
                    <a:pt x="23" y="523"/>
                  </a:lnTo>
                  <a:lnTo>
                    <a:pt x="24" y="523"/>
                  </a:lnTo>
                  <a:lnTo>
                    <a:pt x="25" y="521"/>
                  </a:lnTo>
                  <a:lnTo>
                    <a:pt x="26" y="520"/>
                  </a:lnTo>
                  <a:lnTo>
                    <a:pt x="25" y="519"/>
                  </a:lnTo>
                  <a:lnTo>
                    <a:pt x="25" y="518"/>
                  </a:lnTo>
                  <a:lnTo>
                    <a:pt x="25" y="516"/>
                  </a:lnTo>
                  <a:lnTo>
                    <a:pt x="25" y="515"/>
                  </a:lnTo>
                  <a:lnTo>
                    <a:pt x="24" y="515"/>
                  </a:lnTo>
                  <a:lnTo>
                    <a:pt x="22" y="513"/>
                  </a:lnTo>
                  <a:lnTo>
                    <a:pt x="21" y="512"/>
                  </a:lnTo>
                  <a:lnTo>
                    <a:pt x="21" y="511"/>
                  </a:lnTo>
                  <a:lnTo>
                    <a:pt x="21" y="510"/>
                  </a:lnTo>
                  <a:lnTo>
                    <a:pt x="21" y="508"/>
                  </a:lnTo>
                  <a:lnTo>
                    <a:pt x="22" y="506"/>
                  </a:lnTo>
                  <a:lnTo>
                    <a:pt x="23" y="505"/>
                  </a:lnTo>
                  <a:lnTo>
                    <a:pt x="24" y="504"/>
                  </a:lnTo>
                  <a:lnTo>
                    <a:pt x="24" y="503"/>
                  </a:lnTo>
                  <a:lnTo>
                    <a:pt x="25" y="502"/>
                  </a:lnTo>
                  <a:lnTo>
                    <a:pt x="24" y="501"/>
                  </a:lnTo>
                  <a:lnTo>
                    <a:pt x="24" y="500"/>
                  </a:lnTo>
                  <a:lnTo>
                    <a:pt x="23" y="500"/>
                  </a:lnTo>
                  <a:lnTo>
                    <a:pt x="21" y="500"/>
                  </a:lnTo>
                  <a:lnTo>
                    <a:pt x="21" y="499"/>
                  </a:lnTo>
                  <a:lnTo>
                    <a:pt x="22" y="498"/>
                  </a:lnTo>
                  <a:lnTo>
                    <a:pt x="22" y="497"/>
                  </a:lnTo>
                  <a:lnTo>
                    <a:pt x="21" y="497"/>
                  </a:lnTo>
                  <a:lnTo>
                    <a:pt x="20" y="496"/>
                  </a:lnTo>
                  <a:lnTo>
                    <a:pt x="21" y="495"/>
                  </a:lnTo>
                  <a:lnTo>
                    <a:pt x="22" y="495"/>
                  </a:lnTo>
                  <a:lnTo>
                    <a:pt x="23" y="495"/>
                  </a:lnTo>
                  <a:lnTo>
                    <a:pt x="25" y="494"/>
                  </a:lnTo>
                  <a:lnTo>
                    <a:pt x="26" y="494"/>
                  </a:lnTo>
                  <a:lnTo>
                    <a:pt x="26" y="493"/>
                  </a:lnTo>
                  <a:lnTo>
                    <a:pt x="25" y="492"/>
                  </a:lnTo>
                  <a:lnTo>
                    <a:pt x="25" y="491"/>
                  </a:lnTo>
                  <a:lnTo>
                    <a:pt x="24" y="491"/>
                  </a:lnTo>
                  <a:lnTo>
                    <a:pt x="23" y="491"/>
                  </a:lnTo>
                  <a:lnTo>
                    <a:pt x="22" y="490"/>
                  </a:lnTo>
                  <a:lnTo>
                    <a:pt x="24" y="489"/>
                  </a:lnTo>
                  <a:lnTo>
                    <a:pt x="25" y="488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6"/>
                  </a:lnTo>
                  <a:lnTo>
                    <a:pt x="23" y="485"/>
                  </a:lnTo>
                  <a:lnTo>
                    <a:pt x="24" y="484"/>
                  </a:lnTo>
                  <a:lnTo>
                    <a:pt x="24" y="483"/>
                  </a:lnTo>
                  <a:lnTo>
                    <a:pt x="25" y="483"/>
                  </a:lnTo>
                  <a:lnTo>
                    <a:pt x="25" y="482"/>
                  </a:lnTo>
                  <a:lnTo>
                    <a:pt x="27" y="480"/>
                  </a:lnTo>
                  <a:lnTo>
                    <a:pt x="28" y="480"/>
                  </a:lnTo>
                  <a:lnTo>
                    <a:pt x="28" y="479"/>
                  </a:lnTo>
                  <a:lnTo>
                    <a:pt x="30" y="478"/>
                  </a:lnTo>
                  <a:lnTo>
                    <a:pt x="31" y="478"/>
                  </a:lnTo>
                  <a:lnTo>
                    <a:pt x="32" y="477"/>
                  </a:lnTo>
                  <a:lnTo>
                    <a:pt x="33" y="476"/>
                  </a:lnTo>
                  <a:lnTo>
                    <a:pt x="34" y="476"/>
                  </a:lnTo>
                  <a:lnTo>
                    <a:pt x="34" y="475"/>
                  </a:lnTo>
                  <a:lnTo>
                    <a:pt x="33" y="474"/>
                  </a:lnTo>
                  <a:lnTo>
                    <a:pt x="32" y="473"/>
                  </a:lnTo>
                  <a:lnTo>
                    <a:pt x="30" y="473"/>
                  </a:lnTo>
                  <a:lnTo>
                    <a:pt x="29" y="473"/>
                  </a:lnTo>
                  <a:lnTo>
                    <a:pt x="28" y="473"/>
                  </a:lnTo>
                  <a:lnTo>
                    <a:pt x="28" y="472"/>
                  </a:lnTo>
                  <a:lnTo>
                    <a:pt x="27" y="472"/>
                  </a:lnTo>
                  <a:lnTo>
                    <a:pt x="26" y="472"/>
                  </a:lnTo>
                  <a:lnTo>
                    <a:pt x="26" y="471"/>
                  </a:lnTo>
                  <a:lnTo>
                    <a:pt x="27" y="469"/>
                  </a:lnTo>
                  <a:lnTo>
                    <a:pt x="26" y="468"/>
                  </a:lnTo>
                  <a:lnTo>
                    <a:pt x="26" y="467"/>
                  </a:lnTo>
                  <a:lnTo>
                    <a:pt x="28" y="467"/>
                  </a:lnTo>
                  <a:lnTo>
                    <a:pt x="29" y="465"/>
                  </a:lnTo>
                  <a:lnTo>
                    <a:pt x="28" y="465"/>
                  </a:lnTo>
                  <a:lnTo>
                    <a:pt x="28" y="464"/>
                  </a:lnTo>
                  <a:lnTo>
                    <a:pt x="28" y="463"/>
                  </a:lnTo>
                  <a:lnTo>
                    <a:pt x="29" y="462"/>
                  </a:lnTo>
                  <a:lnTo>
                    <a:pt x="30" y="462"/>
                  </a:lnTo>
                  <a:lnTo>
                    <a:pt x="30" y="461"/>
                  </a:lnTo>
                  <a:lnTo>
                    <a:pt x="29" y="461"/>
                  </a:lnTo>
                  <a:lnTo>
                    <a:pt x="29" y="460"/>
                  </a:lnTo>
                  <a:lnTo>
                    <a:pt x="29" y="459"/>
                  </a:lnTo>
                  <a:lnTo>
                    <a:pt x="28" y="458"/>
                  </a:lnTo>
                  <a:lnTo>
                    <a:pt x="27" y="458"/>
                  </a:lnTo>
                  <a:lnTo>
                    <a:pt x="26" y="458"/>
                  </a:lnTo>
                  <a:lnTo>
                    <a:pt x="27" y="458"/>
                  </a:lnTo>
                  <a:lnTo>
                    <a:pt x="27" y="457"/>
                  </a:lnTo>
                  <a:lnTo>
                    <a:pt x="28" y="456"/>
                  </a:lnTo>
                  <a:lnTo>
                    <a:pt x="29" y="456"/>
                  </a:lnTo>
                  <a:lnTo>
                    <a:pt x="29" y="455"/>
                  </a:lnTo>
                  <a:lnTo>
                    <a:pt x="30" y="455"/>
                  </a:lnTo>
                  <a:lnTo>
                    <a:pt x="30" y="454"/>
                  </a:lnTo>
                  <a:lnTo>
                    <a:pt x="32" y="454"/>
                  </a:lnTo>
                  <a:lnTo>
                    <a:pt x="33" y="454"/>
                  </a:lnTo>
                  <a:lnTo>
                    <a:pt x="34" y="453"/>
                  </a:lnTo>
                  <a:lnTo>
                    <a:pt x="36" y="453"/>
                  </a:lnTo>
                  <a:lnTo>
                    <a:pt x="37" y="453"/>
                  </a:lnTo>
                  <a:lnTo>
                    <a:pt x="38" y="453"/>
                  </a:lnTo>
                  <a:lnTo>
                    <a:pt x="38" y="452"/>
                  </a:lnTo>
                  <a:lnTo>
                    <a:pt x="39" y="452"/>
                  </a:lnTo>
                  <a:lnTo>
                    <a:pt x="40" y="451"/>
                  </a:lnTo>
                  <a:lnTo>
                    <a:pt x="41" y="450"/>
                  </a:lnTo>
                  <a:lnTo>
                    <a:pt x="42" y="449"/>
                  </a:lnTo>
                  <a:lnTo>
                    <a:pt x="42" y="448"/>
                  </a:lnTo>
                  <a:lnTo>
                    <a:pt x="43" y="448"/>
                  </a:lnTo>
                  <a:lnTo>
                    <a:pt x="44" y="448"/>
                  </a:lnTo>
                  <a:lnTo>
                    <a:pt x="45" y="447"/>
                  </a:lnTo>
                  <a:lnTo>
                    <a:pt x="46" y="447"/>
                  </a:lnTo>
                  <a:lnTo>
                    <a:pt x="47" y="446"/>
                  </a:lnTo>
                  <a:lnTo>
                    <a:pt x="48" y="446"/>
                  </a:lnTo>
                  <a:lnTo>
                    <a:pt x="48" y="445"/>
                  </a:lnTo>
                  <a:lnTo>
                    <a:pt x="48" y="444"/>
                  </a:lnTo>
                  <a:lnTo>
                    <a:pt x="48" y="443"/>
                  </a:lnTo>
                  <a:lnTo>
                    <a:pt x="48" y="442"/>
                  </a:lnTo>
                  <a:lnTo>
                    <a:pt x="47" y="441"/>
                  </a:lnTo>
                  <a:lnTo>
                    <a:pt x="46" y="441"/>
                  </a:lnTo>
                  <a:lnTo>
                    <a:pt x="45" y="441"/>
                  </a:lnTo>
                  <a:lnTo>
                    <a:pt x="44" y="442"/>
                  </a:lnTo>
                  <a:lnTo>
                    <a:pt x="43" y="442"/>
                  </a:lnTo>
                  <a:lnTo>
                    <a:pt x="42" y="443"/>
                  </a:lnTo>
                  <a:lnTo>
                    <a:pt x="41" y="442"/>
                  </a:lnTo>
                  <a:lnTo>
                    <a:pt x="41" y="443"/>
                  </a:lnTo>
                  <a:lnTo>
                    <a:pt x="40" y="443"/>
                  </a:lnTo>
                  <a:lnTo>
                    <a:pt x="39" y="444"/>
                  </a:lnTo>
                  <a:lnTo>
                    <a:pt x="38" y="444"/>
                  </a:lnTo>
                  <a:lnTo>
                    <a:pt x="37" y="445"/>
                  </a:lnTo>
                  <a:lnTo>
                    <a:pt x="36" y="445"/>
                  </a:lnTo>
                  <a:lnTo>
                    <a:pt x="35" y="446"/>
                  </a:lnTo>
                  <a:lnTo>
                    <a:pt x="33" y="446"/>
                  </a:lnTo>
                  <a:lnTo>
                    <a:pt x="32" y="446"/>
                  </a:lnTo>
                  <a:lnTo>
                    <a:pt x="31" y="446"/>
                  </a:lnTo>
                  <a:lnTo>
                    <a:pt x="30" y="446"/>
                  </a:lnTo>
                  <a:lnTo>
                    <a:pt x="29" y="446"/>
                  </a:lnTo>
                  <a:lnTo>
                    <a:pt x="28" y="448"/>
                  </a:lnTo>
                  <a:lnTo>
                    <a:pt x="27" y="448"/>
                  </a:lnTo>
                  <a:lnTo>
                    <a:pt x="25" y="448"/>
                  </a:lnTo>
                  <a:lnTo>
                    <a:pt x="25" y="449"/>
                  </a:lnTo>
                  <a:lnTo>
                    <a:pt x="24" y="448"/>
                  </a:lnTo>
                  <a:lnTo>
                    <a:pt x="23" y="448"/>
                  </a:lnTo>
                  <a:lnTo>
                    <a:pt x="23" y="447"/>
                  </a:lnTo>
                  <a:lnTo>
                    <a:pt x="23" y="446"/>
                  </a:lnTo>
                  <a:lnTo>
                    <a:pt x="23" y="445"/>
                  </a:lnTo>
                  <a:lnTo>
                    <a:pt x="22" y="445"/>
                  </a:lnTo>
                  <a:lnTo>
                    <a:pt x="21" y="444"/>
                  </a:lnTo>
                  <a:lnTo>
                    <a:pt x="20" y="444"/>
                  </a:lnTo>
                  <a:lnTo>
                    <a:pt x="20" y="443"/>
                  </a:lnTo>
                  <a:lnTo>
                    <a:pt x="22" y="441"/>
                  </a:lnTo>
                  <a:lnTo>
                    <a:pt x="22" y="440"/>
                  </a:lnTo>
                  <a:lnTo>
                    <a:pt x="22" y="439"/>
                  </a:lnTo>
                  <a:lnTo>
                    <a:pt x="22" y="438"/>
                  </a:lnTo>
                  <a:lnTo>
                    <a:pt x="21" y="438"/>
                  </a:lnTo>
                  <a:lnTo>
                    <a:pt x="20" y="438"/>
                  </a:lnTo>
                  <a:lnTo>
                    <a:pt x="19" y="438"/>
                  </a:lnTo>
                  <a:lnTo>
                    <a:pt x="19" y="437"/>
                  </a:lnTo>
                  <a:lnTo>
                    <a:pt x="20" y="437"/>
                  </a:lnTo>
                  <a:lnTo>
                    <a:pt x="20" y="436"/>
                  </a:lnTo>
                  <a:lnTo>
                    <a:pt x="21" y="435"/>
                  </a:lnTo>
                  <a:lnTo>
                    <a:pt x="21" y="434"/>
                  </a:lnTo>
                  <a:lnTo>
                    <a:pt x="22" y="433"/>
                  </a:lnTo>
                  <a:lnTo>
                    <a:pt x="22" y="432"/>
                  </a:lnTo>
                  <a:lnTo>
                    <a:pt x="22" y="431"/>
                  </a:lnTo>
                  <a:lnTo>
                    <a:pt x="21" y="431"/>
                  </a:lnTo>
                  <a:lnTo>
                    <a:pt x="21" y="430"/>
                  </a:lnTo>
                  <a:lnTo>
                    <a:pt x="22" y="430"/>
                  </a:lnTo>
                  <a:lnTo>
                    <a:pt x="22" y="429"/>
                  </a:lnTo>
                  <a:lnTo>
                    <a:pt x="22" y="428"/>
                  </a:lnTo>
                  <a:lnTo>
                    <a:pt x="21" y="428"/>
                  </a:lnTo>
                  <a:lnTo>
                    <a:pt x="22" y="428"/>
                  </a:lnTo>
                  <a:lnTo>
                    <a:pt x="23" y="427"/>
                  </a:lnTo>
                  <a:lnTo>
                    <a:pt x="23" y="426"/>
                  </a:lnTo>
                  <a:lnTo>
                    <a:pt x="23" y="425"/>
                  </a:lnTo>
                  <a:lnTo>
                    <a:pt x="22" y="425"/>
                  </a:lnTo>
                  <a:lnTo>
                    <a:pt x="22" y="424"/>
                  </a:lnTo>
                  <a:lnTo>
                    <a:pt x="21" y="424"/>
                  </a:lnTo>
                  <a:lnTo>
                    <a:pt x="21" y="423"/>
                  </a:lnTo>
                  <a:lnTo>
                    <a:pt x="21" y="422"/>
                  </a:lnTo>
                  <a:lnTo>
                    <a:pt x="21" y="421"/>
                  </a:lnTo>
                  <a:lnTo>
                    <a:pt x="22" y="420"/>
                  </a:lnTo>
                  <a:lnTo>
                    <a:pt x="23" y="419"/>
                  </a:lnTo>
                  <a:lnTo>
                    <a:pt x="23" y="418"/>
                  </a:lnTo>
                  <a:lnTo>
                    <a:pt x="24" y="418"/>
                  </a:lnTo>
                  <a:lnTo>
                    <a:pt x="24" y="417"/>
                  </a:lnTo>
                  <a:lnTo>
                    <a:pt x="25" y="416"/>
                  </a:lnTo>
                  <a:lnTo>
                    <a:pt x="25" y="415"/>
                  </a:lnTo>
                  <a:lnTo>
                    <a:pt x="26" y="415"/>
                  </a:lnTo>
                  <a:lnTo>
                    <a:pt x="26" y="414"/>
                  </a:lnTo>
                  <a:lnTo>
                    <a:pt x="26" y="413"/>
                  </a:lnTo>
                  <a:lnTo>
                    <a:pt x="27" y="413"/>
                  </a:lnTo>
                  <a:lnTo>
                    <a:pt x="28" y="412"/>
                  </a:lnTo>
                  <a:lnTo>
                    <a:pt x="29" y="412"/>
                  </a:lnTo>
                  <a:lnTo>
                    <a:pt x="30" y="412"/>
                  </a:lnTo>
                  <a:lnTo>
                    <a:pt x="30" y="411"/>
                  </a:lnTo>
                  <a:lnTo>
                    <a:pt x="31" y="412"/>
                  </a:lnTo>
                  <a:lnTo>
                    <a:pt x="32" y="412"/>
                  </a:lnTo>
                  <a:lnTo>
                    <a:pt x="33" y="412"/>
                  </a:lnTo>
                  <a:lnTo>
                    <a:pt x="32" y="412"/>
                  </a:lnTo>
                  <a:lnTo>
                    <a:pt x="33" y="412"/>
                  </a:lnTo>
                  <a:lnTo>
                    <a:pt x="34" y="412"/>
                  </a:lnTo>
                  <a:lnTo>
                    <a:pt x="35" y="411"/>
                  </a:lnTo>
                  <a:lnTo>
                    <a:pt x="37" y="411"/>
                  </a:lnTo>
                  <a:lnTo>
                    <a:pt x="37" y="410"/>
                  </a:lnTo>
                  <a:lnTo>
                    <a:pt x="39" y="410"/>
                  </a:lnTo>
                  <a:lnTo>
                    <a:pt x="40" y="409"/>
                  </a:lnTo>
                  <a:lnTo>
                    <a:pt x="42" y="409"/>
                  </a:lnTo>
                  <a:lnTo>
                    <a:pt x="42" y="408"/>
                  </a:lnTo>
                  <a:lnTo>
                    <a:pt x="42" y="407"/>
                  </a:lnTo>
                  <a:lnTo>
                    <a:pt x="43" y="406"/>
                  </a:lnTo>
                  <a:lnTo>
                    <a:pt x="43" y="405"/>
                  </a:lnTo>
                  <a:lnTo>
                    <a:pt x="43" y="404"/>
                  </a:lnTo>
                  <a:lnTo>
                    <a:pt x="42" y="403"/>
                  </a:lnTo>
                  <a:lnTo>
                    <a:pt x="41" y="403"/>
                  </a:lnTo>
                  <a:lnTo>
                    <a:pt x="39" y="404"/>
                  </a:lnTo>
                  <a:lnTo>
                    <a:pt x="38" y="404"/>
                  </a:lnTo>
                  <a:lnTo>
                    <a:pt x="37" y="404"/>
                  </a:lnTo>
                  <a:lnTo>
                    <a:pt x="36" y="404"/>
                  </a:lnTo>
                  <a:lnTo>
                    <a:pt x="34" y="404"/>
                  </a:lnTo>
                  <a:lnTo>
                    <a:pt x="33" y="405"/>
                  </a:lnTo>
                  <a:lnTo>
                    <a:pt x="32" y="406"/>
                  </a:lnTo>
                  <a:lnTo>
                    <a:pt x="31" y="406"/>
                  </a:lnTo>
                  <a:lnTo>
                    <a:pt x="29" y="405"/>
                  </a:lnTo>
                  <a:lnTo>
                    <a:pt x="28" y="405"/>
                  </a:lnTo>
                  <a:lnTo>
                    <a:pt x="27" y="404"/>
                  </a:lnTo>
                  <a:lnTo>
                    <a:pt x="27" y="405"/>
                  </a:lnTo>
                  <a:lnTo>
                    <a:pt x="26" y="405"/>
                  </a:lnTo>
                  <a:lnTo>
                    <a:pt x="25" y="406"/>
                  </a:lnTo>
                  <a:lnTo>
                    <a:pt x="24" y="406"/>
                  </a:lnTo>
                  <a:lnTo>
                    <a:pt x="23" y="406"/>
                  </a:lnTo>
                  <a:lnTo>
                    <a:pt x="24" y="405"/>
                  </a:lnTo>
                  <a:lnTo>
                    <a:pt x="24" y="404"/>
                  </a:lnTo>
                  <a:lnTo>
                    <a:pt x="25" y="403"/>
                  </a:lnTo>
                  <a:lnTo>
                    <a:pt x="25" y="402"/>
                  </a:lnTo>
                  <a:lnTo>
                    <a:pt x="24" y="402"/>
                  </a:lnTo>
                  <a:lnTo>
                    <a:pt x="25" y="401"/>
                  </a:lnTo>
                  <a:lnTo>
                    <a:pt x="25" y="400"/>
                  </a:lnTo>
                  <a:lnTo>
                    <a:pt x="26" y="399"/>
                  </a:lnTo>
                  <a:lnTo>
                    <a:pt x="26" y="398"/>
                  </a:lnTo>
                  <a:lnTo>
                    <a:pt x="25" y="397"/>
                  </a:lnTo>
                  <a:lnTo>
                    <a:pt x="27" y="396"/>
                  </a:lnTo>
                  <a:lnTo>
                    <a:pt x="28" y="394"/>
                  </a:lnTo>
                  <a:lnTo>
                    <a:pt x="28" y="393"/>
                  </a:lnTo>
                  <a:lnTo>
                    <a:pt x="28" y="392"/>
                  </a:lnTo>
                  <a:lnTo>
                    <a:pt x="27" y="391"/>
                  </a:lnTo>
                  <a:lnTo>
                    <a:pt x="27" y="390"/>
                  </a:lnTo>
                  <a:lnTo>
                    <a:pt x="27" y="389"/>
                  </a:lnTo>
                  <a:lnTo>
                    <a:pt x="27" y="388"/>
                  </a:lnTo>
                  <a:lnTo>
                    <a:pt x="28" y="388"/>
                  </a:lnTo>
                  <a:lnTo>
                    <a:pt x="28" y="387"/>
                  </a:lnTo>
                  <a:lnTo>
                    <a:pt x="28" y="386"/>
                  </a:lnTo>
                  <a:lnTo>
                    <a:pt x="27" y="385"/>
                  </a:lnTo>
                  <a:lnTo>
                    <a:pt x="28" y="384"/>
                  </a:lnTo>
                  <a:lnTo>
                    <a:pt x="29" y="384"/>
                  </a:lnTo>
                  <a:lnTo>
                    <a:pt x="29" y="382"/>
                  </a:lnTo>
                  <a:lnTo>
                    <a:pt x="29" y="381"/>
                  </a:lnTo>
                  <a:lnTo>
                    <a:pt x="28" y="380"/>
                  </a:lnTo>
                  <a:lnTo>
                    <a:pt x="27" y="380"/>
                  </a:lnTo>
                  <a:lnTo>
                    <a:pt x="26" y="379"/>
                  </a:lnTo>
                  <a:lnTo>
                    <a:pt x="26" y="378"/>
                  </a:lnTo>
                  <a:lnTo>
                    <a:pt x="27" y="378"/>
                  </a:lnTo>
                  <a:lnTo>
                    <a:pt x="27" y="377"/>
                  </a:lnTo>
                  <a:lnTo>
                    <a:pt x="28" y="377"/>
                  </a:lnTo>
                  <a:lnTo>
                    <a:pt x="29" y="376"/>
                  </a:lnTo>
                  <a:lnTo>
                    <a:pt x="30" y="376"/>
                  </a:lnTo>
                  <a:lnTo>
                    <a:pt x="30" y="375"/>
                  </a:lnTo>
                  <a:lnTo>
                    <a:pt x="30" y="374"/>
                  </a:lnTo>
                  <a:lnTo>
                    <a:pt x="29" y="374"/>
                  </a:lnTo>
                  <a:lnTo>
                    <a:pt x="29" y="373"/>
                  </a:lnTo>
                  <a:lnTo>
                    <a:pt x="28" y="373"/>
                  </a:lnTo>
                  <a:lnTo>
                    <a:pt x="27" y="373"/>
                  </a:lnTo>
                  <a:lnTo>
                    <a:pt x="27" y="372"/>
                  </a:lnTo>
                  <a:lnTo>
                    <a:pt x="28" y="371"/>
                  </a:lnTo>
                  <a:lnTo>
                    <a:pt x="28" y="369"/>
                  </a:lnTo>
                  <a:lnTo>
                    <a:pt x="29" y="369"/>
                  </a:lnTo>
                  <a:lnTo>
                    <a:pt x="29" y="368"/>
                  </a:lnTo>
                  <a:lnTo>
                    <a:pt x="28" y="368"/>
                  </a:lnTo>
                  <a:lnTo>
                    <a:pt x="28" y="367"/>
                  </a:lnTo>
                  <a:lnTo>
                    <a:pt x="29" y="367"/>
                  </a:lnTo>
                  <a:lnTo>
                    <a:pt x="30" y="366"/>
                  </a:lnTo>
                  <a:lnTo>
                    <a:pt x="30" y="365"/>
                  </a:lnTo>
                  <a:lnTo>
                    <a:pt x="30" y="364"/>
                  </a:lnTo>
                  <a:lnTo>
                    <a:pt x="31" y="364"/>
                  </a:lnTo>
                  <a:lnTo>
                    <a:pt x="32" y="364"/>
                  </a:lnTo>
                  <a:lnTo>
                    <a:pt x="34" y="363"/>
                  </a:lnTo>
                  <a:lnTo>
                    <a:pt x="37" y="362"/>
                  </a:lnTo>
                  <a:lnTo>
                    <a:pt x="39" y="363"/>
                  </a:lnTo>
                  <a:lnTo>
                    <a:pt x="40" y="363"/>
                  </a:lnTo>
                  <a:lnTo>
                    <a:pt x="41" y="362"/>
                  </a:lnTo>
                  <a:lnTo>
                    <a:pt x="42" y="362"/>
                  </a:lnTo>
                  <a:lnTo>
                    <a:pt x="42" y="361"/>
                  </a:lnTo>
                  <a:lnTo>
                    <a:pt x="42" y="360"/>
                  </a:lnTo>
                  <a:lnTo>
                    <a:pt x="41" y="359"/>
                  </a:lnTo>
                  <a:lnTo>
                    <a:pt x="42" y="358"/>
                  </a:lnTo>
                  <a:lnTo>
                    <a:pt x="42" y="357"/>
                  </a:lnTo>
                  <a:lnTo>
                    <a:pt x="41" y="357"/>
                  </a:lnTo>
                  <a:lnTo>
                    <a:pt x="40" y="357"/>
                  </a:lnTo>
                  <a:lnTo>
                    <a:pt x="38" y="357"/>
                  </a:lnTo>
                  <a:lnTo>
                    <a:pt x="36" y="358"/>
                  </a:lnTo>
                  <a:lnTo>
                    <a:pt x="35" y="359"/>
                  </a:lnTo>
                  <a:lnTo>
                    <a:pt x="34" y="359"/>
                  </a:lnTo>
                  <a:lnTo>
                    <a:pt x="33" y="359"/>
                  </a:lnTo>
                  <a:lnTo>
                    <a:pt x="32" y="359"/>
                  </a:lnTo>
                  <a:lnTo>
                    <a:pt x="31" y="358"/>
                  </a:lnTo>
                  <a:lnTo>
                    <a:pt x="32" y="357"/>
                  </a:lnTo>
                  <a:lnTo>
                    <a:pt x="31" y="356"/>
                  </a:lnTo>
                  <a:lnTo>
                    <a:pt x="32" y="355"/>
                  </a:lnTo>
                  <a:lnTo>
                    <a:pt x="32" y="354"/>
                  </a:lnTo>
                  <a:lnTo>
                    <a:pt x="32" y="353"/>
                  </a:lnTo>
                  <a:lnTo>
                    <a:pt x="32" y="352"/>
                  </a:lnTo>
                  <a:lnTo>
                    <a:pt x="32" y="351"/>
                  </a:lnTo>
                  <a:lnTo>
                    <a:pt x="31" y="350"/>
                  </a:lnTo>
                  <a:lnTo>
                    <a:pt x="31" y="349"/>
                  </a:lnTo>
                  <a:lnTo>
                    <a:pt x="30" y="349"/>
                  </a:lnTo>
                  <a:lnTo>
                    <a:pt x="29" y="349"/>
                  </a:lnTo>
                  <a:lnTo>
                    <a:pt x="28" y="350"/>
                  </a:lnTo>
                  <a:lnTo>
                    <a:pt x="27" y="350"/>
                  </a:lnTo>
                  <a:lnTo>
                    <a:pt x="27" y="349"/>
                  </a:lnTo>
                  <a:lnTo>
                    <a:pt x="27" y="348"/>
                  </a:lnTo>
                  <a:lnTo>
                    <a:pt x="28" y="348"/>
                  </a:lnTo>
                  <a:lnTo>
                    <a:pt x="28" y="347"/>
                  </a:lnTo>
                  <a:lnTo>
                    <a:pt x="28" y="346"/>
                  </a:lnTo>
                  <a:lnTo>
                    <a:pt x="29" y="346"/>
                  </a:lnTo>
                  <a:lnTo>
                    <a:pt x="28" y="344"/>
                  </a:lnTo>
                  <a:lnTo>
                    <a:pt x="26" y="343"/>
                  </a:lnTo>
                  <a:lnTo>
                    <a:pt x="25" y="343"/>
                  </a:lnTo>
                  <a:lnTo>
                    <a:pt x="24" y="341"/>
                  </a:lnTo>
                  <a:lnTo>
                    <a:pt x="23" y="341"/>
                  </a:lnTo>
                  <a:lnTo>
                    <a:pt x="22" y="341"/>
                  </a:lnTo>
                  <a:lnTo>
                    <a:pt x="22" y="340"/>
                  </a:lnTo>
                  <a:lnTo>
                    <a:pt x="23" y="340"/>
                  </a:lnTo>
                  <a:lnTo>
                    <a:pt x="22" y="339"/>
                  </a:lnTo>
                  <a:lnTo>
                    <a:pt x="23" y="339"/>
                  </a:lnTo>
                  <a:lnTo>
                    <a:pt x="23" y="338"/>
                  </a:lnTo>
                  <a:lnTo>
                    <a:pt x="24" y="338"/>
                  </a:lnTo>
                  <a:lnTo>
                    <a:pt x="25" y="338"/>
                  </a:lnTo>
                  <a:lnTo>
                    <a:pt x="25" y="337"/>
                  </a:lnTo>
                  <a:lnTo>
                    <a:pt x="24" y="337"/>
                  </a:lnTo>
                  <a:lnTo>
                    <a:pt x="23" y="337"/>
                  </a:lnTo>
                  <a:lnTo>
                    <a:pt x="22" y="336"/>
                  </a:lnTo>
                  <a:lnTo>
                    <a:pt x="21" y="336"/>
                  </a:lnTo>
                  <a:lnTo>
                    <a:pt x="20" y="335"/>
                  </a:lnTo>
                  <a:lnTo>
                    <a:pt x="21" y="334"/>
                  </a:lnTo>
                  <a:lnTo>
                    <a:pt x="21" y="333"/>
                  </a:lnTo>
                  <a:lnTo>
                    <a:pt x="21" y="332"/>
                  </a:lnTo>
                  <a:lnTo>
                    <a:pt x="20" y="332"/>
                  </a:lnTo>
                  <a:lnTo>
                    <a:pt x="20" y="331"/>
                  </a:lnTo>
                  <a:lnTo>
                    <a:pt x="21" y="331"/>
                  </a:lnTo>
                  <a:lnTo>
                    <a:pt x="22" y="329"/>
                  </a:lnTo>
                  <a:lnTo>
                    <a:pt x="22" y="328"/>
                  </a:lnTo>
                  <a:lnTo>
                    <a:pt x="21" y="328"/>
                  </a:lnTo>
                  <a:lnTo>
                    <a:pt x="22" y="326"/>
                  </a:lnTo>
                  <a:lnTo>
                    <a:pt x="21" y="326"/>
                  </a:lnTo>
                  <a:lnTo>
                    <a:pt x="20" y="326"/>
                  </a:lnTo>
                  <a:lnTo>
                    <a:pt x="19" y="325"/>
                  </a:lnTo>
                  <a:lnTo>
                    <a:pt x="20" y="325"/>
                  </a:lnTo>
                  <a:lnTo>
                    <a:pt x="20" y="324"/>
                  </a:lnTo>
                  <a:lnTo>
                    <a:pt x="20" y="323"/>
                  </a:lnTo>
                  <a:lnTo>
                    <a:pt x="20" y="322"/>
                  </a:lnTo>
                  <a:lnTo>
                    <a:pt x="21" y="322"/>
                  </a:lnTo>
                  <a:lnTo>
                    <a:pt x="21" y="321"/>
                  </a:lnTo>
                  <a:lnTo>
                    <a:pt x="21" y="320"/>
                  </a:lnTo>
                  <a:lnTo>
                    <a:pt x="22" y="319"/>
                  </a:lnTo>
                  <a:lnTo>
                    <a:pt x="22" y="318"/>
                  </a:lnTo>
                  <a:lnTo>
                    <a:pt x="22" y="317"/>
                  </a:lnTo>
                  <a:lnTo>
                    <a:pt x="22" y="316"/>
                  </a:lnTo>
                  <a:lnTo>
                    <a:pt x="22" y="315"/>
                  </a:lnTo>
                  <a:lnTo>
                    <a:pt x="21" y="315"/>
                  </a:lnTo>
                  <a:lnTo>
                    <a:pt x="20" y="315"/>
                  </a:lnTo>
                  <a:lnTo>
                    <a:pt x="20" y="314"/>
                  </a:lnTo>
                  <a:lnTo>
                    <a:pt x="21" y="314"/>
                  </a:lnTo>
                  <a:lnTo>
                    <a:pt x="21" y="313"/>
                  </a:lnTo>
                  <a:lnTo>
                    <a:pt x="20" y="313"/>
                  </a:lnTo>
                  <a:lnTo>
                    <a:pt x="20" y="312"/>
                  </a:lnTo>
                  <a:lnTo>
                    <a:pt x="21" y="312"/>
                  </a:lnTo>
                  <a:lnTo>
                    <a:pt x="21" y="311"/>
                  </a:lnTo>
                  <a:lnTo>
                    <a:pt x="21" y="310"/>
                  </a:lnTo>
                  <a:lnTo>
                    <a:pt x="20" y="310"/>
                  </a:lnTo>
                  <a:lnTo>
                    <a:pt x="20" y="309"/>
                  </a:lnTo>
                  <a:lnTo>
                    <a:pt x="19" y="309"/>
                  </a:lnTo>
                  <a:lnTo>
                    <a:pt x="20" y="308"/>
                  </a:lnTo>
                  <a:lnTo>
                    <a:pt x="22" y="306"/>
                  </a:lnTo>
                  <a:lnTo>
                    <a:pt x="22" y="305"/>
                  </a:lnTo>
                  <a:lnTo>
                    <a:pt x="23" y="304"/>
                  </a:lnTo>
                  <a:lnTo>
                    <a:pt x="24" y="304"/>
                  </a:lnTo>
                  <a:lnTo>
                    <a:pt x="24" y="303"/>
                  </a:lnTo>
                  <a:lnTo>
                    <a:pt x="25" y="303"/>
                  </a:lnTo>
                  <a:lnTo>
                    <a:pt x="25" y="302"/>
                  </a:lnTo>
                  <a:lnTo>
                    <a:pt x="27" y="301"/>
                  </a:lnTo>
                  <a:lnTo>
                    <a:pt x="28" y="301"/>
                  </a:lnTo>
                  <a:lnTo>
                    <a:pt x="29" y="300"/>
                  </a:lnTo>
                  <a:lnTo>
                    <a:pt x="31" y="300"/>
                  </a:lnTo>
                  <a:lnTo>
                    <a:pt x="32" y="300"/>
                  </a:lnTo>
                  <a:lnTo>
                    <a:pt x="34" y="300"/>
                  </a:lnTo>
                  <a:lnTo>
                    <a:pt x="36" y="300"/>
                  </a:lnTo>
                  <a:lnTo>
                    <a:pt x="37" y="300"/>
                  </a:lnTo>
                  <a:lnTo>
                    <a:pt x="38" y="299"/>
                  </a:lnTo>
                  <a:lnTo>
                    <a:pt x="39" y="299"/>
                  </a:lnTo>
                  <a:lnTo>
                    <a:pt x="40" y="299"/>
                  </a:lnTo>
                  <a:lnTo>
                    <a:pt x="41" y="299"/>
                  </a:lnTo>
                  <a:lnTo>
                    <a:pt x="43" y="297"/>
                  </a:lnTo>
                  <a:lnTo>
                    <a:pt x="44" y="296"/>
                  </a:lnTo>
                  <a:lnTo>
                    <a:pt x="43" y="295"/>
                  </a:lnTo>
                  <a:lnTo>
                    <a:pt x="43" y="294"/>
                  </a:lnTo>
                  <a:lnTo>
                    <a:pt x="42" y="294"/>
                  </a:lnTo>
                  <a:lnTo>
                    <a:pt x="41" y="294"/>
                  </a:lnTo>
                  <a:lnTo>
                    <a:pt x="40" y="295"/>
                  </a:lnTo>
                  <a:lnTo>
                    <a:pt x="39" y="295"/>
                  </a:lnTo>
                  <a:lnTo>
                    <a:pt x="38" y="295"/>
                  </a:lnTo>
                  <a:lnTo>
                    <a:pt x="37" y="296"/>
                  </a:lnTo>
                  <a:lnTo>
                    <a:pt x="36" y="295"/>
                  </a:lnTo>
                  <a:lnTo>
                    <a:pt x="35" y="295"/>
                  </a:lnTo>
                  <a:lnTo>
                    <a:pt x="34" y="294"/>
                  </a:lnTo>
                  <a:lnTo>
                    <a:pt x="33" y="294"/>
                  </a:lnTo>
                  <a:lnTo>
                    <a:pt x="32" y="293"/>
                  </a:lnTo>
                  <a:lnTo>
                    <a:pt x="31" y="294"/>
                  </a:lnTo>
                  <a:lnTo>
                    <a:pt x="30" y="294"/>
                  </a:lnTo>
                  <a:lnTo>
                    <a:pt x="29" y="295"/>
                  </a:lnTo>
                  <a:lnTo>
                    <a:pt x="28" y="294"/>
                  </a:lnTo>
                  <a:lnTo>
                    <a:pt x="27" y="294"/>
                  </a:lnTo>
                  <a:lnTo>
                    <a:pt x="26" y="293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3"/>
                  </a:lnTo>
                  <a:lnTo>
                    <a:pt x="23" y="291"/>
                  </a:lnTo>
                  <a:lnTo>
                    <a:pt x="23" y="289"/>
                  </a:lnTo>
                  <a:lnTo>
                    <a:pt x="23" y="288"/>
                  </a:lnTo>
                  <a:lnTo>
                    <a:pt x="24" y="287"/>
                  </a:lnTo>
                  <a:lnTo>
                    <a:pt x="25" y="288"/>
                  </a:lnTo>
                  <a:lnTo>
                    <a:pt x="26" y="288"/>
                  </a:lnTo>
                  <a:lnTo>
                    <a:pt x="26" y="287"/>
                  </a:lnTo>
                  <a:lnTo>
                    <a:pt x="25" y="287"/>
                  </a:lnTo>
                  <a:lnTo>
                    <a:pt x="25" y="286"/>
                  </a:lnTo>
                  <a:lnTo>
                    <a:pt x="26" y="286"/>
                  </a:lnTo>
                  <a:lnTo>
                    <a:pt x="27" y="286"/>
                  </a:lnTo>
                  <a:lnTo>
                    <a:pt x="27" y="285"/>
                  </a:lnTo>
                  <a:lnTo>
                    <a:pt x="28" y="285"/>
                  </a:lnTo>
                  <a:lnTo>
                    <a:pt x="28" y="284"/>
                  </a:lnTo>
                  <a:lnTo>
                    <a:pt x="27" y="283"/>
                  </a:lnTo>
                  <a:lnTo>
                    <a:pt x="27" y="282"/>
                  </a:lnTo>
                  <a:lnTo>
                    <a:pt x="28" y="282"/>
                  </a:lnTo>
                  <a:lnTo>
                    <a:pt x="29" y="282"/>
                  </a:lnTo>
                  <a:lnTo>
                    <a:pt x="29" y="281"/>
                  </a:lnTo>
                  <a:lnTo>
                    <a:pt x="28" y="281"/>
                  </a:lnTo>
                  <a:lnTo>
                    <a:pt x="27" y="280"/>
                  </a:lnTo>
                  <a:lnTo>
                    <a:pt x="27" y="279"/>
                  </a:lnTo>
                  <a:lnTo>
                    <a:pt x="26" y="279"/>
                  </a:lnTo>
                  <a:lnTo>
                    <a:pt x="25" y="279"/>
                  </a:lnTo>
                  <a:lnTo>
                    <a:pt x="24" y="280"/>
                  </a:lnTo>
                  <a:lnTo>
                    <a:pt x="24" y="279"/>
                  </a:lnTo>
                  <a:lnTo>
                    <a:pt x="24" y="278"/>
                  </a:lnTo>
                  <a:lnTo>
                    <a:pt x="26" y="278"/>
                  </a:lnTo>
                  <a:lnTo>
                    <a:pt x="28" y="277"/>
                  </a:lnTo>
                  <a:lnTo>
                    <a:pt x="29" y="277"/>
                  </a:lnTo>
                  <a:lnTo>
                    <a:pt x="29" y="276"/>
                  </a:lnTo>
                  <a:lnTo>
                    <a:pt x="30" y="275"/>
                  </a:lnTo>
                  <a:lnTo>
                    <a:pt x="31" y="274"/>
                  </a:lnTo>
                  <a:lnTo>
                    <a:pt x="32" y="273"/>
                  </a:lnTo>
                  <a:lnTo>
                    <a:pt x="32" y="272"/>
                  </a:lnTo>
                  <a:lnTo>
                    <a:pt x="32" y="271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0" y="268"/>
                  </a:lnTo>
                  <a:lnTo>
                    <a:pt x="30" y="267"/>
                  </a:lnTo>
                  <a:lnTo>
                    <a:pt x="30" y="266"/>
                  </a:lnTo>
                  <a:lnTo>
                    <a:pt x="31" y="266"/>
                  </a:lnTo>
                  <a:lnTo>
                    <a:pt x="32" y="266"/>
                  </a:lnTo>
                  <a:lnTo>
                    <a:pt x="33" y="266"/>
                  </a:lnTo>
                  <a:lnTo>
                    <a:pt x="34" y="266"/>
                  </a:lnTo>
                  <a:lnTo>
                    <a:pt x="35" y="266"/>
                  </a:lnTo>
                  <a:lnTo>
                    <a:pt x="36" y="266"/>
                  </a:lnTo>
                  <a:lnTo>
                    <a:pt x="37" y="266"/>
                  </a:lnTo>
                  <a:lnTo>
                    <a:pt x="40" y="268"/>
                  </a:lnTo>
                  <a:lnTo>
                    <a:pt x="41" y="269"/>
                  </a:lnTo>
                  <a:lnTo>
                    <a:pt x="42" y="269"/>
                  </a:lnTo>
                  <a:lnTo>
                    <a:pt x="43" y="269"/>
                  </a:lnTo>
                  <a:lnTo>
                    <a:pt x="43" y="270"/>
                  </a:lnTo>
                  <a:lnTo>
                    <a:pt x="44" y="270"/>
                  </a:lnTo>
                  <a:lnTo>
                    <a:pt x="44" y="269"/>
                  </a:lnTo>
                  <a:lnTo>
                    <a:pt x="45" y="269"/>
                  </a:lnTo>
                  <a:lnTo>
                    <a:pt x="46" y="270"/>
                  </a:lnTo>
                  <a:lnTo>
                    <a:pt x="47" y="270"/>
                  </a:lnTo>
                  <a:lnTo>
                    <a:pt x="48" y="270"/>
                  </a:lnTo>
                  <a:lnTo>
                    <a:pt x="49" y="269"/>
                  </a:lnTo>
                  <a:lnTo>
                    <a:pt x="50" y="269"/>
                  </a:lnTo>
                  <a:lnTo>
                    <a:pt x="51" y="269"/>
                  </a:lnTo>
                  <a:lnTo>
                    <a:pt x="52" y="269"/>
                  </a:lnTo>
                  <a:lnTo>
                    <a:pt x="53" y="269"/>
                  </a:lnTo>
                  <a:lnTo>
                    <a:pt x="54" y="269"/>
                  </a:lnTo>
                  <a:lnTo>
                    <a:pt x="55" y="268"/>
                  </a:lnTo>
                  <a:lnTo>
                    <a:pt x="54" y="268"/>
                  </a:lnTo>
                  <a:lnTo>
                    <a:pt x="54" y="267"/>
                  </a:lnTo>
                  <a:lnTo>
                    <a:pt x="54" y="266"/>
                  </a:lnTo>
                  <a:lnTo>
                    <a:pt x="53" y="266"/>
                  </a:lnTo>
                  <a:lnTo>
                    <a:pt x="52" y="266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49" y="265"/>
                  </a:lnTo>
                  <a:lnTo>
                    <a:pt x="48" y="265"/>
                  </a:lnTo>
                  <a:lnTo>
                    <a:pt x="47" y="265"/>
                  </a:lnTo>
                  <a:lnTo>
                    <a:pt x="46" y="264"/>
                  </a:lnTo>
                  <a:lnTo>
                    <a:pt x="44" y="264"/>
                  </a:lnTo>
                  <a:lnTo>
                    <a:pt x="43" y="264"/>
                  </a:lnTo>
                  <a:lnTo>
                    <a:pt x="42" y="264"/>
                  </a:lnTo>
                  <a:lnTo>
                    <a:pt x="41" y="263"/>
                  </a:lnTo>
                  <a:lnTo>
                    <a:pt x="41" y="262"/>
                  </a:lnTo>
                  <a:lnTo>
                    <a:pt x="41" y="261"/>
                  </a:lnTo>
                  <a:lnTo>
                    <a:pt x="40" y="261"/>
                  </a:lnTo>
                  <a:lnTo>
                    <a:pt x="40" y="260"/>
                  </a:lnTo>
                  <a:lnTo>
                    <a:pt x="39" y="260"/>
                  </a:lnTo>
                  <a:lnTo>
                    <a:pt x="38" y="260"/>
                  </a:lnTo>
                  <a:lnTo>
                    <a:pt x="37" y="259"/>
                  </a:lnTo>
                  <a:lnTo>
                    <a:pt x="36" y="259"/>
                  </a:lnTo>
                  <a:lnTo>
                    <a:pt x="35" y="258"/>
                  </a:lnTo>
                  <a:lnTo>
                    <a:pt x="34" y="258"/>
                  </a:lnTo>
                  <a:lnTo>
                    <a:pt x="32" y="257"/>
                  </a:lnTo>
                  <a:lnTo>
                    <a:pt x="31" y="256"/>
                  </a:lnTo>
                  <a:lnTo>
                    <a:pt x="29" y="256"/>
                  </a:lnTo>
                  <a:lnTo>
                    <a:pt x="28" y="257"/>
                  </a:lnTo>
                  <a:lnTo>
                    <a:pt x="26" y="256"/>
                  </a:lnTo>
                  <a:lnTo>
                    <a:pt x="25" y="255"/>
                  </a:lnTo>
                  <a:lnTo>
                    <a:pt x="24" y="255"/>
                  </a:lnTo>
                  <a:lnTo>
                    <a:pt x="23" y="255"/>
                  </a:lnTo>
                  <a:lnTo>
                    <a:pt x="22" y="256"/>
                  </a:lnTo>
                  <a:lnTo>
                    <a:pt x="21" y="256"/>
                  </a:lnTo>
                  <a:lnTo>
                    <a:pt x="20" y="256"/>
                  </a:lnTo>
                  <a:lnTo>
                    <a:pt x="20" y="255"/>
                  </a:lnTo>
                  <a:lnTo>
                    <a:pt x="20" y="254"/>
                  </a:lnTo>
                  <a:lnTo>
                    <a:pt x="19" y="254"/>
                  </a:lnTo>
                  <a:lnTo>
                    <a:pt x="18" y="253"/>
                  </a:lnTo>
                  <a:lnTo>
                    <a:pt x="16" y="253"/>
                  </a:lnTo>
                  <a:lnTo>
                    <a:pt x="15" y="253"/>
                  </a:lnTo>
                  <a:lnTo>
                    <a:pt x="14" y="253"/>
                  </a:lnTo>
                  <a:lnTo>
                    <a:pt x="14" y="252"/>
                  </a:lnTo>
                  <a:lnTo>
                    <a:pt x="13" y="251"/>
                  </a:lnTo>
                  <a:lnTo>
                    <a:pt x="12" y="251"/>
                  </a:lnTo>
                  <a:lnTo>
                    <a:pt x="11" y="250"/>
                  </a:lnTo>
                  <a:lnTo>
                    <a:pt x="10" y="249"/>
                  </a:lnTo>
                  <a:lnTo>
                    <a:pt x="9" y="247"/>
                  </a:lnTo>
                  <a:lnTo>
                    <a:pt x="9" y="246"/>
                  </a:lnTo>
                  <a:lnTo>
                    <a:pt x="10" y="245"/>
                  </a:lnTo>
                  <a:lnTo>
                    <a:pt x="10" y="244"/>
                  </a:lnTo>
                  <a:lnTo>
                    <a:pt x="10" y="242"/>
                  </a:lnTo>
                  <a:lnTo>
                    <a:pt x="9" y="242"/>
                  </a:lnTo>
                  <a:lnTo>
                    <a:pt x="8" y="242"/>
                  </a:lnTo>
                  <a:lnTo>
                    <a:pt x="8" y="241"/>
                  </a:lnTo>
                  <a:lnTo>
                    <a:pt x="8" y="238"/>
                  </a:lnTo>
                  <a:lnTo>
                    <a:pt x="7" y="237"/>
                  </a:lnTo>
                  <a:lnTo>
                    <a:pt x="6" y="237"/>
                  </a:lnTo>
                  <a:lnTo>
                    <a:pt x="4" y="236"/>
                  </a:lnTo>
                  <a:lnTo>
                    <a:pt x="3" y="235"/>
                  </a:lnTo>
                  <a:lnTo>
                    <a:pt x="2" y="234"/>
                  </a:lnTo>
                  <a:lnTo>
                    <a:pt x="2" y="233"/>
                  </a:lnTo>
                  <a:lnTo>
                    <a:pt x="2" y="231"/>
                  </a:lnTo>
                  <a:lnTo>
                    <a:pt x="1" y="230"/>
                  </a:lnTo>
                  <a:lnTo>
                    <a:pt x="0" y="229"/>
                  </a:lnTo>
                  <a:lnTo>
                    <a:pt x="0" y="228"/>
                  </a:lnTo>
                  <a:lnTo>
                    <a:pt x="0" y="227"/>
                  </a:lnTo>
                  <a:lnTo>
                    <a:pt x="1" y="227"/>
                  </a:lnTo>
                  <a:lnTo>
                    <a:pt x="2" y="227"/>
                  </a:lnTo>
                  <a:lnTo>
                    <a:pt x="2" y="226"/>
                  </a:lnTo>
                  <a:lnTo>
                    <a:pt x="1" y="225"/>
                  </a:lnTo>
                  <a:lnTo>
                    <a:pt x="2" y="225"/>
                  </a:lnTo>
                  <a:lnTo>
                    <a:pt x="2" y="224"/>
                  </a:lnTo>
                  <a:lnTo>
                    <a:pt x="3" y="224"/>
                  </a:lnTo>
                  <a:lnTo>
                    <a:pt x="4" y="223"/>
                  </a:lnTo>
                  <a:lnTo>
                    <a:pt x="5" y="222"/>
                  </a:lnTo>
                  <a:lnTo>
                    <a:pt x="5" y="221"/>
                  </a:lnTo>
                  <a:lnTo>
                    <a:pt x="6" y="221"/>
                  </a:lnTo>
                  <a:lnTo>
                    <a:pt x="7" y="220"/>
                  </a:lnTo>
                  <a:lnTo>
                    <a:pt x="8" y="219"/>
                  </a:lnTo>
                  <a:lnTo>
                    <a:pt x="7" y="218"/>
                  </a:lnTo>
                  <a:lnTo>
                    <a:pt x="8" y="217"/>
                  </a:lnTo>
                  <a:lnTo>
                    <a:pt x="8" y="218"/>
                  </a:lnTo>
                  <a:lnTo>
                    <a:pt x="9" y="218"/>
                  </a:lnTo>
                  <a:lnTo>
                    <a:pt x="10" y="218"/>
                  </a:lnTo>
                  <a:lnTo>
                    <a:pt x="10" y="217"/>
                  </a:lnTo>
                  <a:lnTo>
                    <a:pt x="10" y="216"/>
                  </a:lnTo>
                  <a:lnTo>
                    <a:pt x="11" y="216"/>
                  </a:lnTo>
                  <a:lnTo>
                    <a:pt x="12" y="216"/>
                  </a:lnTo>
                  <a:lnTo>
                    <a:pt x="13" y="215"/>
                  </a:lnTo>
                  <a:lnTo>
                    <a:pt x="14" y="215"/>
                  </a:lnTo>
                  <a:lnTo>
                    <a:pt x="15" y="213"/>
                  </a:lnTo>
                  <a:lnTo>
                    <a:pt x="16" y="212"/>
                  </a:lnTo>
                  <a:lnTo>
                    <a:pt x="16" y="211"/>
                  </a:lnTo>
                  <a:lnTo>
                    <a:pt x="15" y="210"/>
                  </a:lnTo>
                  <a:lnTo>
                    <a:pt x="15" y="209"/>
                  </a:lnTo>
                  <a:lnTo>
                    <a:pt x="15" y="208"/>
                  </a:lnTo>
                  <a:lnTo>
                    <a:pt x="15" y="207"/>
                  </a:lnTo>
                  <a:lnTo>
                    <a:pt x="14" y="207"/>
                  </a:lnTo>
                  <a:lnTo>
                    <a:pt x="13" y="207"/>
                  </a:lnTo>
                  <a:lnTo>
                    <a:pt x="13" y="206"/>
                  </a:lnTo>
                  <a:lnTo>
                    <a:pt x="14" y="206"/>
                  </a:lnTo>
                  <a:lnTo>
                    <a:pt x="14" y="205"/>
                  </a:lnTo>
                  <a:lnTo>
                    <a:pt x="13" y="204"/>
                  </a:lnTo>
                  <a:lnTo>
                    <a:pt x="14" y="203"/>
                  </a:lnTo>
                  <a:lnTo>
                    <a:pt x="14" y="202"/>
                  </a:lnTo>
                  <a:lnTo>
                    <a:pt x="15" y="201"/>
                  </a:lnTo>
                  <a:lnTo>
                    <a:pt x="16" y="200"/>
                  </a:lnTo>
                  <a:lnTo>
                    <a:pt x="17" y="199"/>
                  </a:lnTo>
                  <a:lnTo>
                    <a:pt x="18" y="199"/>
                  </a:lnTo>
                  <a:lnTo>
                    <a:pt x="18" y="198"/>
                  </a:lnTo>
                  <a:lnTo>
                    <a:pt x="19" y="197"/>
                  </a:lnTo>
                  <a:lnTo>
                    <a:pt x="20" y="197"/>
                  </a:lnTo>
                  <a:lnTo>
                    <a:pt x="21" y="196"/>
                  </a:lnTo>
                  <a:lnTo>
                    <a:pt x="22" y="196"/>
                  </a:lnTo>
                  <a:lnTo>
                    <a:pt x="23" y="195"/>
                  </a:lnTo>
                  <a:lnTo>
                    <a:pt x="23" y="196"/>
                  </a:lnTo>
                  <a:lnTo>
                    <a:pt x="24" y="195"/>
                  </a:lnTo>
                  <a:lnTo>
                    <a:pt x="25" y="194"/>
                  </a:lnTo>
                  <a:lnTo>
                    <a:pt x="26" y="194"/>
                  </a:lnTo>
                  <a:lnTo>
                    <a:pt x="27" y="194"/>
                  </a:lnTo>
                  <a:lnTo>
                    <a:pt x="28" y="194"/>
                  </a:lnTo>
                  <a:lnTo>
                    <a:pt x="28" y="193"/>
                  </a:lnTo>
                  <a:lnTo>
                    <a:pt x="28" y="192"/>
                  </a:lnTo>
                  <a:lnTo>
                    <a:pt x="29" y="191"/>
                  </a:lnTo>
                  <a:lnTo>
                    <a:pt x="30" y="190"/>
                  </a:lnTo>
                  <a:lnTo>
                    <a:pt x="31" y="191"/>
                  </a:lnTo>
                  <a:lnTo>
                    <a:pt x="33" y="191"/>
                  </a:lnTo>
                  <a:lnTo>
                    <a:pt x="35" y="191"/>
                  </a:lnTo>
                  <a:lnTo>
                    <a:pt x="36" y="190"/>
                  </a:lnTo>
                  <a:lnTo>
                    <a:pt x="37" y="190"/>
                  </a:lnTo>
                  <a:lnTo>
                    <a:pt x="38" y="189"/>
                  </a:lnTo>
                  <a:lnTo>
                    <a:pt x="37" y="188"/>
                  </a:lnTo>
                  <a:lnTo>
                    <a:pt x="36" y="187"/>
                  </a:lnTo>
                  <a:lnTo>
                    <a:pt x="36" y="186"/>
                  </a:lnTo>
                  <a:lnTo>
                    <a:pt x="36" y="185"/>
                  </a:lnTo>
                  <a:lnTo>
                    <a:pt x="36" y="184"/>
                  </a:lnTo>
                  <a:lnTo>
                    <a:pt x="38" y="182"/>
                  </a:lnTo>
                  <a:lnTo>
                    <a:pt x="38" y="181"/>
                  </a:lnTo>
                  <a:lnTo>
                    <a:pt x="39" y="180"/>
                  </a:lnTo>
                  <a:lnTo>
                    <a:pt x="40" y="181"/>
                  </a:lnTo>
                  <a:lnTo>
                    <a:pt x="41" y="180"/>
                  </a:lnTo>
                  <a:lnTo>
                    <a:pt x="44" y="179"/>
                  </a:lnTo>
                  <a:lnTo>
                    <a:pt x="45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2" y="177"/>
                  </a:lnTo>
                  <a:lnTo>
                    <a:pt x="42" y="176"/>
                  </a:lnTo>
                  <a:lnTo>
                    <a:pt x="41" y="176"/>
                  </a:lnTo>
                  <a:lnTo>
                    <a:pt x="40" y="175"/>
                  </a:lnTo>
                  <a:lnTo>
                    <a:pt x="40" y="174"/>
                  </a:lnTo>
                  <a:lnTo>
                    <a:pt x="40" y="173"/>
                  </a:lnTo>
                  <a:lnTo>
                    <a:pt x="41" y="173"/>
                  </a:lnTo>
                  <a:lnTo>
                    <a:pt x="43" y="172"/>
                  </a:lnTo>
                  <a:lnTo>
                    <a:pt x="44" y="171"/>
                  </a:lnTo>
                  <a:lnTo>
                    <a:pt x="45" y="171"/>
                  </a:lnTo>
                  <a:lnTo>
                    <a:pt x="46" y="171"/>
                  </a:lnTo>
                  <a:lnTo>
                    <a:pt x="47" y="170"/>
                  </a:lnTo>
                  <a:lnTo>
                    <a:pt x="49" y="168"/>
                  </a:lnTo>
                  <a:lnTo>
                    <a:pt x="49" y="167"/>
                  </a:lnTo>
                  <a:lnTo>
                    <a:pt x="48" y="165"/>
                  </a:lnTo>
                  <a:lnTo>
                    <a:pt x="48" y="164"/>
                  </a:lnTo>
                  <a:lnTo>
                    <a:pt x="47" y="164"/>
                  </a:lnTo>
                  <a:lnTo>
                    <a:pt x="47" y="163"/>
                  </a:lnTo>
                  <a:lnTo>
                    <a:pt x="48" y="163"/>
                  </a:lnTo>
                  <a:lnTo>
                    <a:pt x="48" y="162"/>
                  </a:lnTo>
                  <a:lnTo>
                    <a:pt x="49" y="162"/>
                  </a:lnTo>
                  <a:lnTo>
                    <a:pt x="49" y="161"/>
                  </a:lnTo>
                  <a:lnTo>
                    <a:pt x="50" y="161"/>
                  </a:lnTo>
                  <a:lnTo>
                    <a:pt x="51" y="160"/>
                  </a:lnTo>
                  <a:lnTo>
                    <a:pt x="52" y="160"/>
                  </a:lnTo>
                  <a:lnTo>
                    <a:pt x="53" y="161"/>
                  </a:lnTo>
                  <a:lnTo>
                    <a:pt x="55" y="161"/>
                  </a:lnTo>
                  <a:lnTo>
                    <a:pt x="56" y="161"/>
                  </a:lnTo>
                  <a:lnTo>
                    <a:pt x="58" y="160"/>
                  </a:lnTo>
                  <a:lnTo>
                    <a:pt x="59" y="159"/>
                  </a:lnTo>
                  <a:lnTo>
                    <a:pt x="61" y="159"/>
                  </a:lnTo>
                  <a:lnTo>
                    <a:pt x="62" y="159"/>
                  </a:lnTo>
                  <a:lnTo>
                    <a:pt x="63" y="159"/>
                  </a:lnTo>
                  <a:lnTo>
                    <a:pt x="63" y="158"/>
                  </a:lnTo>
                  <a:lnTo>
                    <a:pt x="63" y="156"/>
                  </a:lnTo>
                  <a:lnTo>
                    <a:pt x="64" y="156"/>
                  </a:lnTo>
                  <a:lnTo>
                    <a:pt x="66" y="156"/>
                  </a:lnTo>
                  <a:lnTo>
                    <a:pt x="67" y="156"/>
                  </a:lnTo>
                  <a:lnTo>
                    <a:pt x="67" y="155"/>
                  </a:lnTo>
                  <a:lnTo>
                    <a:pt x="67" y="154"/>
                  </a:lnTo>
                  <a:lnTo>
                    <a:pt x="67" y="153"/>
                  </a:lnTo>
                  <a:lnTo>
                    <a:pt x="68" y="153"/>
                  </a:lnTo>
                  <a:lnTo>
                    <a:pt x="68" y="152"/>
                  </a:lnTo>
                  <a:lnTo>
                    <a:pt x="70" y="152"/>
                  </a:lnTo>
                  <a:lnTo>
                    <a:pt x="70" y="153"/>
                  </a:lnTo>
                  <a:lnTo>
                    <a:pt x="71" y="152"/>
                  </a:lnTo>
                  <a:lnTo>
                    <a:pt x="72" y="152"/>
                  </a:lnTo>
                  <a:lnTo>
                    <a:pt x="73" y="152"/>
                  </a:lnTo>
                  <a:lnTo>
                    <a:pt x="73" y="151"/>
                  </a:lnTo>
                  <a:lnTo>
                    <a:pt x="74" y="150"/>
                  </a:lnTo>
                  <a:lnTo>
                    <a:pt x="75" y="150"/>
                  </a:lnTo>
                  <a:lnTo>
                    <a:pt x="75" y="149"/>
                  </a:lnTo>
                  <a:lnTo>
                    <a:pt x="77" y="148"/>
                  </a:lnTo>
                  <a:lnTo>
                    <a:pt x="80" y="147"/>
                  </a:lnTo>
                  <a:lnTo>
                    <a:pt x="80" y="146"/>
                  </a:lnTo>
                  <a:lnTo>
                    <a:pt x="80" y="145"/>
                  </a:lnTo>
                  <a:lnTo>
                    <a:pt x="81" y="145"/>
                  </a:lnTo>
                  <a:lnTo>
                    <a:pt x="82" y="144"/>
                  </a:lnTo>
                  <a:lnTo>
                    <a:pt x="84" y="143"/>
                  </a:lnTo>
                  <a:lnTo>
                    <a:pt x="86" y="143"/>
                  </a:lnTo>
                  <a:lnTo>
                    <a:pt x="87" y="144"/>
                  </a:lnTo>
                  <a:lnTo>
                    <a:pt x="88" y="143"/>
                  </a:lnTo>
                  <a:lnTo>
                    <a:pt x="89" y="141"/>
                  </a:lnTo>
                  <a:lnTo>
                    <a:pt x="89" y="140"/>
                  </a:lnTo>
                  <a:lnTo>
                    <a:pt x="88" y="140"/>
                  </a:lnTo>
                  <a:lnTo>
                    <a:pt x="88" y="139"/>
                  </a:lnTo>
                  <a:lnTo>
                    <a:pt x="88" y="138"/>
                  </a:lnTo>
                  <a:lnTo>
                    <a:pt x="88" y="137"/>
                  </a:lnTo>
                  <a:lnTo>
                    <a:pt x="89" y="136"/>
                  </a:lnTo>
                  <a:lnTo>
                    <a:pt x="90" y="135"/>
                  </a:lnTo>
                  <a:lnTo>
                    <a:pt x="92" y="135"/>
                  </a:lnTo>
                  <a:lnTo>
                    <a:pt x="94" y="135"/>
                  </a:lnTo>
                  <a:lnTo>
                    <a:pt x="97" y="135"/>
                  </a:lnTo>
                  <a:lnTo>
                    <a:pt x="97" y="134"/>
                  </a:lnTo>
                  <a:lnTo>
                    <a:pt x="98" y="134"/>
                  </a:lnTo>
                  <a:lnTo>
                    <a:pt x="100" y="131"/>
                  </a:lnTo>
                  <a:lnTo>
                    <a:pt x="100" y="129"/>
                  </a:lnTo>
                  <a:lnTo>
                    <a:pt x="101" y="128"/>
                  </a:lnTo>
                  <a:lnTo>
                    <a:pt x="102" y="127"/>
                  </a:lnTo>
                  <a:lnTo>
                    <a:pt x="103" y="126"/>
                  </a:lnTo>
                  <a:lnTo>
                    <a:pt x="103" y="125"/>
                  </a:lnTo>
                  <a:lnTo>
                    <a:pt x="103" y="123"/>
                  </a:lnTo>
                  <a:lnTo>
                    <a:pt x="103" y="121"/>
                  </a:lnTo>
                  <a:lnTo>
                    <a:pt x="103" y="119"/>
                  </a:lnTo>
                  <a:lnTo>
                    <a:pt x="102" y="118"/>
                  </a:lnTo>
                  <a:lnTo>
                    <a:pt x="103" y="117"/>
                  </a:lnTo>
                  <a:lnTo>
                    <a:pt x="103" y="116"/>
                  </a:lnTo>
                  <a:lnTo>
                    <a:pt x="102" y="116"/>
                  </a:lnTo>
                  <a:lnTo>
                    <a:pt x="101" y="116"/>
                  </a:lnTo>
                  <a:lnTo>
                    <a:pt x="101" y="115"/>
                  </a:lnTo>
                  <a:lnTo>
                    <a:pt x="101" y="114"/>
                  </a:lnTo>
                  <a:lnTo>
                    <a:pt x="102" y="114"/>
                  </a:lnTo>
                  <a:lnTo>
                    <a:pt x="103" y="114"/>
                  </a:lnTo>
                  <a:lnTo>
                    <a:pt x="105" y="114"/>
                  </a:lnTo>
                  <a:lnTo>
                    <a:pt x="106" y="114"/>
                  </a:lnTo>
                  <a:lnTo>
                    <a:pt x="108" y="112"/>
                  </a:lnTo>
                  <a:lnTo>
                    <a:pt x="109" y="112"/>
                  </a:lnTo>
                  <a:lnTo>
                    <a:pt x="110" y="112"/>
                  </a:lnTo>
                  <a:lnTo>
                    <a:pt x="112" y="111"/>
                  </a:lnTo>
                  <a:lnTo>
                    <a:pt x="114" y="110"/>
                  </a:lnTo>
                  <a:lnTo>
                    <a:pt x="115" y="111"/>
                  </a:lnTo>
                  <a:lnTo>
                    <a:pt x="116" y="112"/>
                  </a:lnTo>
                  <a:lnTo>
                    <a:pt x="117" y="113"/>
                  </a:lnTo>
                  <a:lnTo>
                    <a:pt x="117" y="114"/>
                  </a:lnTo>
                  <a:lnTo>
                    <a:pt x="117" y="115"/>
                  </a:lnTo>
                  <a:lnTo>
                    <a:pt x="117" y="116"/>
                  </a:lnTo>
                  <a:lnTo>
                    <a:pt x="117" y="117"/>
                  </a:lnTo>
                  <a:lnTo>
                    <a:pt x="117" y="118"/>
                  </a:lnTo>
                  <a:lnTo>
                    <a:pt x="116" y="118"/>
                  </a:lnTo>
                  <a:lnTo>
                    <a:pt x="116" y="119"/>
                  </a:lnTo>
                  <a:lnTo>
                    <a:pt x="117" y="120"/>
                  </a:lnTo>
                  <a:lnTo>
                    <a:pt x="117" y="121"/>
                  </a:lnTo>
                  <a:lnTo>
                    <a:pt x="117" y="122"/>
                  </a:lnTo>
                  <a:lnTo>
                    <a:pt x="118" y="122"/>
                  </a:lnTo>
                  <a:lnTo>
                    <a:pt x="119" y="123"/>
                  </a:lnTo>
                  <a:lnTo>
                    <a:pt x="120" y="124"/>
                  </a:lnTo>
                  <a:lnTo>
                    <a:pt x="121" y="125"/>
                  </a:lnTo>
                  <a:lnTo>
                    <a:pt x="121" y="126"/>
                  </a:lnTo>
                  <a:lnTo>
                    <a:pt x="121" y="129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5" y="132"/>
                  </a:lnTo>
                  <a:lnTo>
                    <a:pt x="126" y="133"/>
                  </a:lnTo>
                  <a:lnTo>
                    <a:pt x="127" y="135"/>
                  </a:lnTo>
                  <a:lnTo>
                    <a:pt x="127" y="136"/>
                  </a:lnTo>
                  <a:lnTo>
                    <a:pt x="130" y="138"/>
                  </a:lnTo>
                  <a:lnTo>
                    <a:pt x="130" y="139"/>
                  </a:lnTo>
                  <a:lnTo>
                    <a:pt x="130" y="140"/>
                  </a:lnTo>
                  <a:lnTo>
                    <a:pt x="130" y="142"/>
                  </a:lnTo>
                  <a:lnTo>
                    <a:pt x="130" y="143"/>
                  </a:lnTo>
                  <a:lnTo>
                    <a:pt x="130" y="145"/>
                  </a:lnTo>
                  <a:lnTo>
                    <a:pt x="131" y="146"/>
                  </a:lnTo>
                  <a:lnTo>
                    <a:pt x="132" y="147"/>
                  </a:lnTo>
                  <a:lnTo>
                    <a:pt x="133" y="148"/>
                  </a:lnTo>
                  <a:lnTo>
                    <a:pt x="132" y="149"/>
                  </a:lnTo>
                  <a:lnTo>
                    <a:pt x="131" y="151"/>
                  </a:lnTo>
                  <a:lnTo>
                    <a:pt x="130" y="151"/>
                  </a:lnTo>
                  <a:lnTo>
                    <a:pt x="129" y="152"/>
                  </a:lnTo>
                  <a:lnTo>
                    <a:pt x="128" y="154"/>
                  </a:lnTo>
                  <a:lnTo>
                    <a:pt x="127" y="154"/>
                  </a:lnTo>
                  <a:lnTo>
                    <a:pt x="128" y="155"/>
                  </a:lnTo>
                  <a:lnTo>
                    <a:pt x="128" y="156"/>
                  </a:lnTo>
                  <a:lnTo>
                    <a:pt x="128" y="157"/>
                  </a:lnTo>
                  <a:lnTo>
                    <a:pt x="128" y="158"/>
                  </a:lnTo>
                  <a:lnTo>
                    <a:pt x="127" y="159"/>
                  </a:lnTo>
                  <a:lnTo>
                    <a:pt x="127" y="160"/>
                  </a:lnTo>
                  <a:lnTo>
                    <a:pt x="128" y="161"/>
                  </a:lnTo>
                  <a:lnTo>
                    <a:pt x="128" y="165"/>
                  </a:lnTo>
                  <a:lnTo>
                    <a:pt x="128" y="166"/>
                  </a:lnTo>
                  <a:lnTo>
                    <a:pt x="128" y="167"/>
                  </a:lnTo>
                  <a:lnTo>
                    <a:pt x="129" y="168"/>
                  </a:lnTo>
                  <a:lnTo>
                    <a:pt x="130" y="169"/>
                  </a:lnTo>
                  <a:lnTo>
                    <a:pt x="132" y="169"/>
                  </a:lnTo>
                  <a:lnTo>
                    <a:pt x="133" y="170"/>
                  </a:lnTo>
                  <a:lnTo>
                    <a:pt x="134" y="171"/>
                  </a:lnTo>
                  <a:lnTo>
                    <a:pt x="134" y="172"/>
                  </a:lnTo>
                  <a:lnTo>
                    <a:pt x="134" y="173"/>
                  </a:lnTo>
                  <a:lnTo>
                    <a:pt x="135" y="175"/>
                  </a:lnTo>
                  <a:lnTo>
                    <a:pt x="135" y="176"/>
                  </a:lnTo>
                  <a:lnTo>
                    <a:pt x="135" y="177"/>
                  </a:lnTo>
                  <a:lnTo>
                    <a:pt x="135" y="178"/>
                  </a:lnTo>
                  <a:lnTo>
                    <a:pt x="137" y="180"/>
                  </a:lnTo>
                  <a:lnTo>
                    <a:pt x="138" y="181"/>
                  </a:lnTo>
                  <a:lnTo>
                    <a:pt x="139" y="182"/>
                  </a:lnTo>
                  <a:lnTo>
                    <a:pt x="140" y="182"/>
                  </a:lnTo>
                  <a:lnTo>
                    <a:pt x="142" y="182"/>
                  </a:lnTo>
                  <a:lnTo>
                    <a:pt x="144" y="184"/>
                  </a:lnTo>
                  <a:lnTo>
                    <a:pt x="145" y="186"/>
                  </a:lnTo>
                  <a:lnTo>
                    <a:pt x="145" y="188"/>
                  </a:lnTo>
                  <a:lnTo>
                    <a:pt x="146" y="188"/>
                  </a:lnTo>
                  <a:lnTo>
                    <a:pt x="146" y="189"/>
                  </a:lnTo>
                  <a:lnTo>
                    <a:pt x="147" y="189"/>
                  </a:lnTo>
                  <a:lnTo>
                    <a:pt x="149" y="189"/>
                  </a:lnTo>
                  <a:lnTo>
                    <a:pt x="149" y="190"/>
                  </a:lnTo>
                  <a:lnTo>
                    <a:pt x="150" y="190"/>
                  </a:lnTo>
                  <a:lnTo>
                    <a:pt x="151" y="190"/>
                  </a:lnTo>
                  <a:lnTo>
                    <a:pt x="152" y="191"/>
                  </a:lnTo>
                  <a:lnTo>
                    <a:pt x="153" y="191"/>
                  </a:lnTo>
                  <a:lnTo>
                    <a:pt x="154" y="191"/>
                  </a:lnTo>
                  <a:lnTo>
                    <a:pt x="155" y="191"/>
                  </a:lnTo>
                  <a:lnTo>
                    <a:pt x="158" y="192"/>
                  </a:lnTo>
                  <a:lnTo>
                    <a:pt x="159" y="192"/>
                  </a:lnTo>
                  <a:lnTo>
                    <a:pt x="161" y="193"/>
                  </a:lnTo>
                  <a:lnTo>
                    <a:pt x="163" y="192"/>
                  </a:lnTo>
                  <a:lnTo>
                    <a:pt x="164" y="192"/>
                  </a:lnTo>
                  <a:lnTo>
                    <a:pt x="165" y="192"/>
                  </a:lnTo>
                  <a:lnTo>
                    <a:pt x="165" y="193"/>
                  </a:lnTo>
                  <a:lnTo>
                    <a:pt x="166" y="194"/>
                  </a:lnTo>
                  <a:lnTo>
                    <a:pt x="167" y="194"/>
                  </a:lnTo>
                  <a:lnTo>
                    <a:pt x="167" y="195"/>
                  </a:lnTo>
                  <a:lnTo>
                    <a:pt x="168" y="195"/>
                  </a:lnTo>
                  <a:lnTo>
                    <a:pt x="169" y="196"/>
                  </a:lnTo>
                  <a:lnTo>
                    <a:pt x="169" y="197"/>
                  </a:lnTo>
                  <a:lnTo>
                    <a:pt x="170" y="197"/>
                  </a:lnTo>
                  <a:lnTo>
                    <a:pt x="171" y="198"/>
                  </a:lnTo>
                  <a:lnTo>
                    <a:pt x="172" y="197"/>
                  </a:lnTo>
                  <a:lnTo>
                    <a:pt x="173" y="198"/>
                  </a:lnTo>
                  <a:lnTo>
                    <a:pt x="174" y="198"/>
                  </a:lnTo>
                  <a:lnTo>
                    <a:pt x="175" y="199"/>
                  </a:lnTo>
                  <a:lnTo>
                    <a:pt x="175" y="200"/>
                  </a:lnTo>
                  <a:lnTo>
                    <a:pt x="176" y="200"/>
                  </a:lnTo>
                  <a:lnTo>
                    <a:pt x="176" y="201"/>
                  </a:lnTo>
                  <a:lnTo>
                    <a:pt x="177" y="202"/>
                  </a:lnTo>
                  <a:lnTo>
                    <a:pt x="178" y="202"/>
                  </a:lnTo>
                  <a:lnTo>
                    <a:pt x="178" y="203"/>
                  </a:lnTo>
                  <a:lnTo>
                    <a:pt x="179" y="203"/>
                  </a:lnTo>
                  <a:lnTo>
                    <a:pt x="180" y="202"/>
                  </a:lnTo>
                  <a:lnTo>
                    <a:pt x="181" y="201"/>
                  </a:lnTo>
                  <a:lnTo>
                    <a:pt x="182" y="201"/>
                  </a:lnTo>
                  <a:lnTo>
                    <a:pt x="182" y="200"/>
                  </a:lnTo>
                  <a:lnTo>
                    <a:pt x="183" y="200"/>
                  </a:lnTo>
                  <a:lnTo>
                    <a:pt x="184" y="200"/>
                  </a:lnTo>
                  <a:lnTo>
                    <a:pt x="185" y="199"/>
                  </a:lnTo>
                  <a:lnTo>
                    <a:pt x="186" y="199"/>
                  </a:lnTo>
                  <a:lnTo>
                    <a:pt x="186" y="198"/>
                  </a:lnTo>
                  <a:lnTo>
                    <a:pt x="186" y="199"/>
                  </a:lnTo>
                  <a:lnTo>
                    <a:pt x="187" y="199"/>
                  </a:lnTo>
                  <a:lnTo>
                    <a:pt x="187" y="200"/>
                  </a:lnTo>
                  <a:lnTo>
                    <a:pt x="187" y="201"/>
                  </a:lnTo>
                  <a:lnTo>
                    <a:pt x="188" y="200"/>
                  </a:lnTo>
                  <a:lnTo>
                    <a:pt x="189" y="199"/>
                  </a:lnTo>
                  <a:lnTo>
                    <a:pt x="190" y="198"/>
                  </a:lnTo>
                  <a:lnTo>
                    <a:pt x="191" y="198"/>
                  </a:lnTo>
                  <a:lnTo>
                    <a:pt x="191" y="197"/>
                  </a:lnTo>
                  <a:lnTo>
                    <a:pt x="191" y="195"/>
                  </a:lnTo>
                  <a:lnTo>
                    <a:pt x="192" y="194"/>
                  </a:lnTo>
                  <a:lnTo>
                    <a:pt x="193" y="193"/>
                  </a:lnTo>
                  <a:lnTo>
                    <a:pt x="193" y="192"/>
                  </a:lnTo>
                  <a:lnTo>
                    <a:pt x="194" y="191"/>
                  </a:lnTo>
                  <a:lnTo>
                    <a:pt x="195" y="191"/>
                  </a:lnTo>
                  <a:lnTo>
                    <a:pt x="196" y="191"/>
                  </a:lnTo>
                  <a:lnTo>
                    <a:pt x="197" y="191"/>
                  </a:lnTo>
                  <a:lnTo>
                    <a:pt x="197" y="190"/>
                  </a:lnTo>
                  <a:lnTo>
                    <a:pt x="198" y="188"/>
                  </a:lnTo>
                  <a:lnTo>
                    <a:pt x="199" y="188"/>
                  </a:lnTo>
                  <a:lnTo>
                    <a:pt x="200" y="188"/>
                  </a:lnTo>
                  <a:lnTo>
                    <a:pt x="202" y="187"/>
                  </a:lnTo>
                  <a:lnTo>
                    <a:pt x="204" y="188"/>
                  </a:lnTo>
                  <a:lnTo>
                    <a:pt x="205" y="188"/>
                  </a:lnTo>
                  <a:lnTo>
                    <a:pt x="206" y="188"/>
                  </a:lnTo>
                  <a:lnTo>
                    <a:pt x="207" y="187"/>
                  </a:lnTo>
                  <a:lnTo>
                    <a:pt x="207" y="186"/>
                  </a:lnTo>
                  <a:lnTo>
                    <a:pt x="208" y="184"/>
                  </a:lnTo>
                  <a:lnTo>
                    <a:pt x="208" y="183"/>
                  </a:lnTo>
                  <a:lnTo>
                    <a:pt x="207" y="182"/>
                  </a:lnTo>
                  <a:lnTo>
                    <a:pt x="207" y="181"/>
                  </a:lnTo>
                  <a:lnTo>
                    <a:pt x="207" y="180"/>
                  </a:lnTo>
                  <a:lnTo>
                    <a:pt x="207" y="179"/>
                  </a:lnTo>
                  <a:lnTo>
                    <a:pt x="208" y="179"/>
                  </a:lnTo>
                  <a:lnTo>
                    <a:pt x="208" y="178"/>
                  </a:lnTo>
                  <a:lnTo>
                    <a:pt x="209" y="178"/>
                  </a:lnTo>
                  <a:lnTo>
                    <a:pt x="210" y="178"/>
                  </a:lnTo>
                  <a:lnTo>
                    <a:pt x="211" y="178"/>
                  </a:lnTo>
                  <a:lnTo>
                    <a:pt x="212" y="178"/>
                  </a:lnTo>
                  <a:lnTo>
                    <a:pt x="213" y="178"/>
                  </a:lnTo>
                  <a:lnTo>
                    <a:pt x="214" y="176"/>
                  </a:lnTo>
                  <a:lnTo>
                    <a:pt x="215" y="176"/>
                  </a:lnTo>
                  <a:lnTo>
                    <a:pt x="215" y="175"/>
                  </a:lnTo>
                  <a:lnTo>
                    <a:pt x="216" y="174"/>
                  </a:lnTo>
                  <a:lnTo>
                    <a:pt x="217" y="174"/>
                  </a:lnTo>
                  <a:lnTo>
                    <a:pt x="219" y="174"/>
                  </a:lnTo>
                  <a:lnTo>
                    <a:pt x="220" y="174"/>
                  </a:lnTo>
                  <a:lnTo>
                    <a:pt x="221" y="175"/>
                  </a:lnTo>
                  <a:lnTo>
                    <a:pt x="222" y="176"/>
                  </a:lnTo>
                  <a:lnTo>
                    <a:pt x="223" y="177"/>
                  </a:lnTo>
                  <a:lnTo>
                    <a:pt x="224" y="177"/>
                  </a:lnTo>
                  <a:lnTo>
                    <a:pt x="225" y="177"/>
                  </a:lnTo>
                  <a:lnTo>
                    <a:pt x="226" y="176"/>
                  </a:lnTo>
                  <a:lnTo>
                    <a:pt x="227" y="176"/>
                  </a:lnTo>
                  <a:lnTo>
                    <a:pt x="228" y="175"/>
                  </a:lnTo>
                  <a:lnTo>
                    <a:pt x="229" y="174"/>
                  </a:lnTo>
                  <a:lnTo>
                    <a:pt x="229" y="173"/>
                  </a:lnTo>
                  <a:lnTo>
                    <a:pt x="230" y="173"/>
                  </a:lnTo>
                  <a:lnTo>
                    <a:pt x="231" y="173"/>
                  </a:lnTo>
                  <a:lnTo>
                    <a:pt x="232" y="173"/>
                  </a:lnTo>
                  <a:lnTo>
                    <a:pt x="233" y="174"/>
                  </a:lnTo>
                  <a:lnTo>
                    <a:pt x="234" y="174"/>
                  </a:lnTo>
                  <a:lnTo>
                    <a:pt x="235" y="173"/>
                  </a:lnTo>
                  <a:lnTo>
                    <a:pt x="236" y="173"/>
                  </a:lnTo>
                  <a:lnTo>
                    <a:pt x="237" y="172"/>
                  </a:lnTo>
                  <a:lnTo>
                    <a:pt x="239" y="170"/>
                  </a:lnTo>
                  <a:lnTo>
                    <a:pt x="241" y="168"/>
                  </a:lnTo>
                  <a:lnTo>
                    <a:pt x="242" y="168"/>
                  </a:lnTo>
                  <a:lnTo>
                    <a:pt x="243" y="167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5" y="169"/>
                  </a:lnTo>
                  <a:lnTo>
                    <a:pt x="246" y="170"/>
                  </a:lnTo>
                  <a:lnTo>
                    <a:pt x="247" y="173"/>
                  </a:lnTo>
                  <a:lnTo>
                    <a:pt x="247" y="174"/>
                  </a:lnTo>
                  <a:lnTo>
                    <a:pt x="248" y="175"/>
                  </a:lnTo>
                  <a:lnTo>
                    <a:pt x="249" y="175"/>
                  </a:lnTo>
                  <a:lnTo>
                    <a:pt x="249" y="176"/>
                  </a:lnTo>
                  <a:lnTo>
                    <a:pt x="250" y="176"/>
                  </a:lnTo>
                  <a:lnTo>
                    <a:pt x="251" y="177"/>
                  </a:lnTo>
                  <a:lnTo>
                    <a:pt x="252" y="177"/>
                  </a:lnTo>
                  <a:lnTo>
                    <a:pt x="253" y="176"/>
                  </a:lnTo>
                  <a:lnTo>
                    <a:pt x="254" y="176"/>
                  </a:lnTo>
                  <a:lnTo>
                    <a:pt x="255" y="176"/>
                  </a:lnTo>
                  <a:lnTo>
                    <a:pt x="257" y="177"/>
                  </a:lnTo>
                  <a:lnTo>
                    <a:pt x="258" y="177"/>
                  </a:lnTo>
                  <a:lnTo>
                    <a:pt x="258" y="178"/>
                  </a:lnTo>
                  <a:lnTo>
                    <a:pt x="259" y="179"/>
                  </a:lnTo>
                  <a:lnTo>
                    <a:pt x="260" y="179"/>
                  </a:lnTo>
                  <a:lnTo>
                    <a:pt x="261" y="179"/>
                  </a:lnTo>
                  <a:lnTo>
                    <a:pt x="262" y="179"/>
                  </a:lnTo>
                  <a:lnTo>
                    <a:pt x="263" y="178"/>
                  </a:lnTo>
                  <a:lnTo>
                    <a:pt x="264" y="178"/>
                  </a:lnTo>
                  <a:lnTo>
                    <a:pt x="265" y="176"/>
                  </a:lnTo>
                  <a:lnTo>
                    <a:pt x="266" y="175"/>
                  </a:lnTo>
                  <a:lnTo>
                    <a:pt x="266" y="174"/>
                  </a:lnTo>
                  <a:lnTo>
                    <a:pt x="267" y="174"/>
                  </a:lnTo>
                  <a:lnTo>
                    <a:pt x="269" y="174"/>
                  </a:lnTo>
                  <a:lnTo>
                    <a:pt x="270" y="173"/>
                  </a:lnTo>
                  <a:lnTo>
                    <a:pt x="270" y="171"/>
                  </a:lnTo>
                  <a:lnTo>
                    <a:pt x="271" y="170"/>
                  </a:lnTo>
                  <a:lnTo>
                    <a:pt x="271" y="169"/>
                  </a:lnTo>
                  <a:lnTo>
                    <a:pt x="272" y="169"/>
                  </a:lnTo>
                  <a:lnTo>
                    <a:pt x="272" y="168"/>
                  </a:lnTo>
                  <a:lnTo>
                    <a:pt x="272" y="166"/>
                  </a:lnTo>
                  <a:lnTo>
                    <a:pt x="274" y="164"/>
                  </a:lnTo>
                  <a:lnTo>
                    <a:pt x="275" y="163"/>
                  </a:lnTo>
                  <a:lnTo>
                    <a:pt x="275" y="162"/>
                  </a:lnTo>
                  <a:lnTo>
                    <a:pt x="275" y="160"/>
                  </a:lnTo>
                  <a:lnTo>
                    <a:pt x="274" y="159"/>
                  </a:lnTo>
                  <a:lnTo>
                    <a:pt x="275" y="157"/>
                  </a:lnTo>
                  <a:lnTo>
                    <a:pt x="275" y="156"/>
                  </a:lnTo>
                  <a:lnTo>
                    <a:pt x="276" y="155"/>
                  </a:lnTo>
                  <a:lnTo>
                    <a:pt x="277" y="155"/>
                  </a:lnTo>
                  <a:lnTo>
                    <a:pt x="279" y="156"/>
                  </a:lnTo>
                  <a:lnTo>
                    <a:pt x="281" y="157"/>
                  </a:lnTo>
                  <a:lnTo>
                    <a:pt x="282" y="158"/>
                  </a:lnTo>
                  <a:lnTo>
                    <a:pt x="283" y="158"/>
                  </a:lnTo>
                  <a:lnTo>
                    <a:pt x="285" y="158"/>
                  </a:lnTo>
                  <a:lnTo>
                    <a:pt x="286" y="158"/>
                  </a:lnTo>
                  <a:lnTo>
                    <a:pt x="287" y="158"/>
                  </a:lnTo>
                  <a:lnTo>
                    <a:pt x="287" y="157"/>
                  </a:lnTo>
                  <a:lnTo>
                    <a:pt x="287" y="155"/>
                  </a:lnTo>
                  <a:lnTo>
                    <a:pt x="288" y="154"/>
                  </a:lnTo>
                  <a:lnTo>
                    <a:pt x="288" y="153"/>
                  </a:lnTo>
                  <a:lnTo>
                    <a:pt x="289" y="153"/>
                  </a:lnTo>
                  <a:lnTo>
                    <a:pt x="289" y="152"/>
                  </a:lnTo>
                  <a:lnTo>
                    <a:pt x="290" y="151"/>
                  </a:lnTo>
                  <a:lnTo>
                    <a:pt x="291" y="150"/>
                  </a:lnTo>
                  <a:lnTo>
                    <a:pt x="292" y="148"/>
                  </a:lnTo>
                  <a:lnTo>
                    <a:pt x="293" y="148"/>
                  </a:lnTo>
                  <a:lnTo>
                    <a:pt x="294" y="148"/>
                  </a:lnTo>
                  <a:lnTo>
                    <a:pt x="295" y="147"/>
                  </a:lnTo>
                  <a:lnTo>
                    <a:pt x="296" y="146"/>
                  </a:lnTo>
                  <a:lnTo>
                    <a:pt x="296" y="145"/>
                  </a:lnTo>
                  <a:lnTo>
                    <a:pt x="296" y="143"/>
                  </a:lnTo>
                  <a:lnTo>
                    <a:pt x="296" y="142"/>
                  </a:lnTo>
                  <a:lnTo>
                    <a:pt x="296" y="141"/>
                  </a:lnTo>
                  <a:lnTo>
                    <a:pt x="296" y="140"/>
                  </a:lnTo>
                  <a:lnTo>
                    <a:pt x="297" y="140"/>
                  </a:lnTo>
                  <a:lnTo>
                    <a:pt x="298" y="139"/>
                  </a:lnTo>
                  <a:lnTo>
                    <a:pt x="299" y="138"/>
                  </a:lnTo>
                  <a:lnTo>
                    <a:pt x="301" y="136"/>
                  </a:lnTo>
                  <a:lnTo>
                    <a:pt x="302" y="135"/>
                  </a:lnTo>
                  <a:lnTo>
                    <a:pt x="303" y="133"/>
                  </a:lnTo>
                  <a:lnTo>
                    <a:pt x="304" y="130"/>
                  </a:lnTo>
                  <a:lnTo>
                    <a:pt x="304" y="128"/>
                  </a:lnTo>
                  <a:lnTo>
                    <a:pt x="305" y="128"/>
                  </a:lnTo>
                  <a:lnTo>
                    <a:pt x="305" y="127"/>
                  </a:lnTo>
                  <a:lnTo>
                    <a:pt x="304" y="126"/>
                  </a:lnTo>
                  <a:lnTo>
                    <a:pt x="304" y="125"/>
                  </a:lnTo>
                  <a:lnTo>
                    <a:pt x="304" y="124"/>
                  </a:lnTo>
                  <a:lnTo>
                    <a:pt x="305" y="123"/>
                  </a:lnTo>
                  <a:lnTo>
                    <a:pt x="305" y="122"/>
                  </a:lnTo>
                  <a:lnTo>
                    <a:pt x="306" y="122"/>
                  </a:lnTo>
                  <a:lnTo>
                    <a:pt x="307" y="122"/>
                  </a:lnTo>
                  <a:lnTo>
                    <a:pt x="309" y="122"/>
                  </a:lnTo>
                  <a:lnTo>
                    <a:pt x="310" y="122"/>
                  </a:lnTo>
                  <a:lnTo>
                    <a:pt x="312" y="123"/>
                  </a:lnTo>
                  <a:lnTo>
                    <a:pt x="313" y="123"/>
                  </a:lnTo>
                  <a:lnTo>
                    <a:pt x="313" y="121"/>
                  </a:lnTo>
                  <a:lnTo>
                    <a:pt x="313" y="120"/>
                  </a:lnTo>
                  <a:lnTo>
                    <a:pt x="313" y="119"/>
                  </a:lnTo>
                  <a:lnTo>
                    <a:pt x="315" y="119"/>
                  </a:lnTo>
                  <a:lnTo>
                    <a:pt x="315" y="118"/>
                  </a:lnTo>
                  <a:lnTo>
                    <a:pt x="316" y="117"/>
                  </a:lnTo>
                  <a:lnTo>
                    <a:pt x="316" y="116"/>
                  </a:lnTo>
                  <a:lnTo>
                    <a:pt x="316" y="115"/>
                  </a:lnTo>
                  <a:lnTo>
                    <a:pt x="316" y="114"/>
                  </a:lnTo>
                  <a:lnTo>
                    <a:pt x="315" y="113"/>
                  </a:lnTo>
                  <a:lnTo>
                    <a:pt x="314" y="113"/>
                  </a:lnTo>
                  <a:lnTo>
                    <a:pt x="313" y="113"/>
                  </a:lnTo>
                  <a:lnTo>
                    <a:pt x="313" y="112"/>
                  </a:lnTo>
                  <a:lnTo>
                    <a:pt x="312" y="111"/>
                  </a:lnTo>
                  <a:lnTo>
                    <a:pt x="314" y="109"/>
                  </a:lnTo>
                  <a:lnTo>
                    <a:pt x="314" y="107"/>
                  </a:lnTo>
                  <a:lnTo>
                    <a:pt x="313" y="107"/>
                  </a:lnTo>
                  <a:lnTo>
                    <a:pt x="312" y="107"/>
                  </a:lnTo>
                  <a:lnTo>
                    <a:pt x="312" y="106"/>
                  </a:lnTo>
                  <a:lnTo>
                    <a:pt x="312" y="105"/>
                  </a:lnTo>
                  <a:lnTo>
                    <a:pt x="313" y="105"/>
                  </a:lnTo>
                  <a:lnTo>
                    <a:pt x="313" y="104"/>
                  </a:lnTo>
                  <a:lnTo>
                    <a:pt x="313" y="103"/>
                  </a:lnTo>
                  <a:lnTo>
                    <a:pt x="314" y="103"/>
                  </a:lnTo>
                  <a:lnTo>
                    <a:pt x="315" y="103"/>
                  </a:lnTo>
                  <a:lnTo>
                    <a:pt x="316" y="102"/>
                  </a:lnTo>
                  <a:lnTo>
                    <a:pt x="317" y="101"/>
                  </a:lnTo>
                  <a:lnTo>
                    <a:pt x="317" y="100"/>
                  </a:lnTo>
                  <a:lnTo>
                    <a:pt x="318" y="99"/>
                  </a:lnTo>
                  <a:lnTo>
                    <a:pt x="318" y="98"/>
                  </a:lnTo>
                  <a:lnTo>
                    <a:pt x="317" y="96"/>
                  </a:lnTo>
                  <a:lnTo>
                    <a:pt x="316" y="96"/>
                  </a:lnTo>
                  <a:lnTo>
                    <a:pt x="315" y="96"/>
                  </a:lnTo>
                  <a:lnTo>
                    <a:pt x="315" y="95"/>
                  </a:lnTo>
                  <a:lnTo>
                    <a:pt x="314" y="94"/>
                  </a:lnTo>
                  <a:lnTo>
                    <a:pt x="313" y="94"/>
                  </a:lnTo>
                  <a:lnTo>
                    <a:pt x="312" y="94"/>
                  </a:lnTo>
                  <a:lnTo>
                    <a:pt x="311" y="93"/>
                  </a:lnTo>
                  <a:lnTo>
                    <a:pt x="310" y="92"/>
                  </a:lnTo>
                  <a:lnTo>
                    <a:pt x="307" y="91"/>
                  </a:lnTo>
                  <a:lnTo>
                    <a:pt x="307" y="90"/>
                  </a:lnTo>
                  <a:lnTo>
                    <a:pt x="306" y="89"/>
                  </a:lnTo>
                  <a:lnTo>
                    <a:pt x="305" y="89"/>
                  </a:lnTo>
                  <a:lnTo>
                    <a:pt x="304" y="87"/>
                  </a:lnTo>
                  <a:lnTo>
                    <a:pt x="304" y="86"/>
                  </a:lnTo>
                  <a:lnTo>
                    <a:pt x="304" y="85"/>
                  </a:lnTo>
                  <a:lnTo>
                    <a:pt x="304" y="84"/>
                  </a:lnTo>
                  <a:lnTo>
                    <a:pt x="304" y="83"/>
                  </a:lnTo>
                  <a:lnTo>
                    <a:pt x="304" y="82"/>
                  </a:lnTo>
                  <a:lnTo>
                    <a:pt x="303" y="79"/>
                  </a:lnTo>
                  <a:lnTo>
                    <a:pt x="301" y="76"/>
                  </a:lnTo>
                  <a:lnTo>
                    <a:pt x="300" y="76"/>
                  </a:lnTo>
                  <a:lnTo>
                    <a:pt x="300" y="75"/>
                  </a:lnTo>
                  <a:lnTo>
                    <a:pt x="300" y="74"/>
                  </a:lnTo>
                  <a:lnTo>
                    <a:pt x="301" y="74"/>
                  </a:lnTo>
                  <a:lnTo>
                    <a:pt x="301" y="73"/>
                  </a:lnTo>
                  <a:lnTo>
                    <a:pt x="300" y="73"/>
                  </a:lnTo>
                  <a:lnTo>
                    <a:pt x="300" y="71"/>
                  </a:lnTo>
                  <a:lnTo>
                    <a:pt x="300" y="70"/>
                  </a:lnTo>
                  <a:lnTo>
                    <a:pt x="300" y="69"/>
                  </a:lnTo>
                  <a:lnTo>
                    <a:pt x="299" y="68"/>
                  </a:lnTo>
                  <a:lnTo>
                    <a:pt x="299" y="67"/>
                  </a:lnTo>
                  <a:lnTo>
                    <a:pt x="299" y="66"/>
                  </a:lnTo>
                  <a:lnTo>
                    <a:pt x="300" y="66"/>
                  </a:lnTo>
                  <a:lnTo>
                    <a:pt x="300" y="64"/>
                  </a:lnTo>
                  <a:lnTo>
                    <a:pt x="301" y="63"/>
                  </a:lnTo>
                  <a:lnTo>
                    <a:pt x="302" y="62"/>
                  </a:lnTo>
                  <a:lnTo>
                    <a:pt x="303" y="61"/>
                  </a:lnTo>
                  <a:lnTo>
                    <a:pt x="303" y="60"/>
                  </a:lnTo>
                  <a:lnTo>
                    <a:pt x="305" y="59"/>
                  </a:lnTo>
                  <a:lnTo>
                    <a:pt x="306" y="57"/>
                  </a:lnTo>
                  <a:lnTo>
                    <a:pt x="307" y="56"/>
                  </a:lnTo>
                  <a:lnTo>
                    <a:pt x="308" y="56"/>
                  </a:lnTo>
                  <a:lnTo>
                    <a:pt x="309" y="55"/>
                  </a:lnTo>
                  <a:lnTo>
                    <a:pt x="311" y="54"/>
                  </a:lnTo>
                  <a:lnTo>
                    <a:pt x="314" y="54"/>
                  </a:lnTo>
                  <a:lnTo>
                    <a:pt x="316" y="54"/>
                  </a:lnTo>
                  <a:lnTo>
                    <a:pt x="317" y="54"/>
                  </a:lnTo>
                  <a:lnTo>
                    <a:pt x="317" y="53"/>
                  </a:lnTo>
                  <a:lnTo>
                    <a:pt x="319" y="52"/>
                  </a:lnTo>
                  <a:lnTo>
                    <a:pt x="321" y="51"/>
                  </a:lnTo>
                  <a:lnTo>
                    <a:pt x="322" y="51"/>
                  </a:lnTo>
                  <a:lnTo>
                    <a:pt x="323" y="50"/>
                  </a:lnTo>
                  <a:lnTo>
                    <a:pt x="324" y="50"/>
                  </a:lnTo>
                  <a:lnTo>
                    <a:pt x="324" y="49"/>
                  </a:lnTo>
                  <a:lnTo>
                    <a:pt x="325" y="48"/>
                  </a:lnTo>
                  <a:lnTo>
                    <a:pt x="326" y="46"/>
                  </a:lnTo>
                  <a:lnTo>
                    <a:pt x="326" y="44"/>
                  </a:lnTo>
                  <a:lnTo>
                    <a:pt x="326" y="43"/>
                  </a:lnTo>
                  <a:lnTo>
                    <a:pt x="327" y="42"/>
                  </a:lnTo>
                  <a:lnTo>
                    <a:pt x="329" y="42"/>
                  </a:lnTo>
                  <a:lnTo>
                    <a:pt x="330" y="42"/>
                  </a:lnTo>
                  <a:lnTo>
                    <a:pt x="332" y="43"/>
                  </a:lnTo>
                  <a:lnTo>
                    <a:pt x="333" y="43"/>
                  </a:lnTo>
                  <a:lnTo>
                    <a:pt x="335" y="41"/>
                  </a:lnTo>
                  <a:lnTo>
                    <a:pt x="336" y="41"/>
                  </a:lnTo>
                  <a:lnTo>
                    <a:pt x="337" y="41"/>
                  </a:lnTo>
                  <a:lnTo>
                    <a:pt x="337" y="40"/>
                  </a:lnTo>
                  <a:lnTo>
                    <a:pt x="338" y="40"/>
                  </a:lnTo>
                  <a:lnTo>
                    <a:pt x="339" y="39"/>
                  </a:lnTo>
                  <a:lnTo>
                    <a:pt x="340" y="39"/>
                  </a:lnTo>
                  <a:lnTo>
                    <a:pt x="341" y="39"/>
                  </a:lnTo>
                  <a:lnTo>
                    <a:pt x="342" y="39"/>
                  </a:lnTo>
                  <a:lnTo>
                    <a:pt x="344" y="39"/>
                  </a:lnTo>
                  <a:lnTo>
                    <a:pt x="345" y="40"/>
                  </a:lnTo>
                  <a:lnTo>
                    <a:pt x="346" y="41"/>
                  </a:lnTo>
                  <a:lnTo>
                    <a:pt x="347" y="42"/>
                  </a:lnTo>
                  <a:lnTo>
                    <a:pt x="348" y="45"/>
                  </a:lnTo>
                  <a:lnTo>
                    <a:pt x="349" y="46"/>
                  </a:lnTo>
                  <a:lnTo>
                    <a:pt x="349" y="47"/>
                  </a:lnTo>
                  <a:lnTo>
                    <a:pt x="350" y="49"/>
                  </a:lnTo>
                  <a:lnTo>
                    <a:pt x="351" y="50"/>
                  </a:lnTo>
                  <a:lnTo>
                    <a:pt x="352" y="51"/>
                  </a:lnTo>
                  <a:lnTo>
                    <a:pt x="353" y="51"/>
                  </a:lnTo>
                  <a:lnTo>
                    <a:pt x="354" y="51"/>
                  </a:lnTo>
                  <a:lnTo>
                    <a:pt x="355" y="52"/>
                  </a:lnTo>
                  <a:lnTo>
                    <a:pt x="356" y="54"/>
                  </a:lnTo>
                  <a:lnTo>
                    <a:pt x="358" y="54"/>
                  </a:lnTo>
                  <a:lnTo>
                    <a:pt x="358" y="55"/>
                  </a:lnTo>
                  <a:lnTo>
                    <a:pt x="359" y="55"/>
                  </a:lnTo>
                  <a:lnTo>
                    <a:pt x="359" y="57"/>
                  </a:lnTo>
                  <a:lnTo>
                    <a:pt x="360" y="57"/>
                  </a:lnTo>
                  <a:lnTo>
                    <a:pt x="360" y="58"/>
                  </a:lnTo>
                  <a:lnTo>
                    <a:pt x="360" y="57"/>
                  </a:lnTo>
                  <a:lnTo>
                    <a:pt x="361" y="57"/>
                  </a:lnTo>
                  <a:lnTo>
                    <a:pt x="361" y="56"/>
                  </a:lnTo>
                  <a:lnTo>
                    <a:pt x="362" y="56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6"/>
                  </a:lnTo>
                  <a:lnTo>
                    <a:pt x="365" y="56"/>
                  </a:lnTo>
                  <a:lnTo>
                    <a:pt x="366" y="56"/>
                  </a:lnTo>
                  <a:lnTo>
                    <a:pt x="367" y="56"/>
                  </a:lnTo>
                  <a:lnTo>
                    <a:pt x="368" y="56"/>
                  </a:lnTo>
                  <a:lnTo>
                    <a:pt x="368" y="58"/>
                  </a:lnTo>
                  <a:lnTo>
                    <a:pt x="369" y="58"/>
                  </a:lnTo>
                  <a:lnTo>
                    <a:pt x="370" y="58"/>
                  </a:lnTo>
                  <a:lnTo>
                    <a:pt x="371" y="57"/>
                  </a:lnTo>
                  <a:lnTo>
                    <a:pt x="372" y="55"/>
                  </a:lnTo>
                  <a:lnTo>
                    <a:pt x="372" y="54"/>
                  </a:lnTo>
                  <a:lnTo>
                    <a:pt x="373" y="54"/>
                  </a:lnTo>
                  <a:lnTo>
                    <a:pt x="374" y="54"/>
                  </a:lnTo>
                  <a:lnTo>
                    <a:pt x="375" y="55"/>
                  </a:lnTo>
                  <a:lnTo>
                    <a:pt x="376" y="55"/>
                  </a:lnTo>
                  <a:lnTo>
                    <a:pt x="376" y="54"/>
                  </a:lnTo>
                  <a:lnTo>
                    <a:pt x="377" y="53"/>
                  </a:lnTo>
                  <a:lnTo>
                    <a:pt x="377" y="54"/>
                  </a:lnTo>
                  <a:lnTo>
                    <a:pt x="378" y="54"/>
                  </a:lnTo>
                  <a:lnTo>
                    <a:pt x="378" y="55"/>
                  </a:lnTo>
                  <a:lnTo>
                    <a:pt x="379" y="55"/>
                  </a:lnTo>
                  <a:lnTo>
                    <a:pt x="380" y="55"/>
                  </a:lnTo>
                  <a:lnTo>
                    <a:pt x="380" y="56"/>
                  </a:lnTo>
                  <a:lnTo>
                    <a:pt x="381" y="57"/>
                  </a:lnTo>
                  <a:lnTo>
                    <a:pt x="382" y="56"/>
                  </a:lnTo>
                  <a:lnTo>
                    <a:pt x="383" y="56"/>
                  </a:lnTo>
                  <a:lnTo>
                    <a:pt x="383" y="57"/>
                  </a:lnTo>
                  <a:lnTo>
                    <a:pt x="383" y="59"/>
                  </a:lnTo>
                  <a:lnTo>
                    <a:pt x="385" y="59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8" y="58"/>
                  </a:lnTo>
                  <a:lnTo>
                    <a:pt x="388" y="59"/>
                  </a:lnTo>
                  <a:lnTo>
                    <a:pt x="389" y="58"/>
                  </a:lnTo>
                  <a:lnTo>
                    <a:pt x="390" y="58"/>
                  </a:lnTo>
                  <a:lnTo>
                    <a:pt x="391" y="59"/>
                  </a:lnTo>
                  <a:lnTo>
                    <a:pt x="392" y="60"/>
                  </a:lnTo>
                  <a:lnTo>
                    <a:pt x="393" y="61"/>
                  </a:lnTo>
                  <a:lnTo>
                    <a:pt x="393" y="62"/>
                  </a:lnTo>
                  <a:lnTo>
                    <a:pt x="393" y="63"/>
                  </a:lnTo>
                  <a:lnTo>
                    <a:pt x="392" y="64"/>
                  </a:lnTo>
                  <a:lnTo>
                    <a:pt x="392" y="65"/>
                  </a:lnTo>
                  <a:lnTo>
                    <a:pt x="393" y="67"/>
                  </a:lnTo>
                  <a:lnTo>
                    <a:pt x="393" y="68"/>
                  </a:lnTo>
                  <a:lnTo>
                    <a:pt x="393" y="69"/>
                  </a:lnTo>
                  <a:lnTo>
                    <a:pt x="393" y="70"/>
                  </a:lnTo>
                  <a:lnTo>
                    <a:pt x="394" y="71"/>
                  </a:lnTo>
                  <a:lnTo>
                    <a:pt x="395" y="71"/>
                  </a:lnTo>
                  <a:lnTo>
                    <a:pt x="396" y="72"/>
                  </a:lnTo>
                  <a:lnTo>
                    <a:pt x="397" y="72"/>
                  </a:lnTo>
                  <a:lnTo>
                    <a:pt x="398" y="72"/>
                  </a:lnTo>
                  <a:lnTo>
                    <a:pt x="399" y="73"/>
                  </a:lnTo>
                  <a:lnTo>
                    <a:pt x="400" y="75"/>
                  </a:lnTo>
                  <a:lnTo>
                    <a:pt x="401" y="76"/>
                  </a:lnTo>
                  <a:lnTo>
                    <a:pt x="402" y="76"/>
                  </a:lnTo>
                  <a:lnTo>
                    <a:pt x="403" y="75"/>
                  </a:lnTo>
                  <a:lnTo>
                    <a:pt x="404" y="75"/>
                  </a:lnTo>
                  <a:lnTo>
                    <a:pt x="405" y="75"/>
                  </a:lnTo>
                  <a:lnTo>
                    <a:pt x="406" y="76"/>
                  </a:lnTo>
                  <a:lnTo>
                    <a:pt x="405" y="78"/>
                  </a:lnTo>
                  <a:lnTo>
                    <a:pt x="406" y="79"/>
                  </a:lnTo>
                  <a:lnTo>
                    <a:pt x="406" y="80"/>
                  </a:lnTo>
                  <a:lnTo>
                    <a:pt x="406" y="82"/>
                  </a:lnTo>
                  <a:lnTo>
                    <a:pt x="406" y="83"/>
                  </a:lnTo>
                  <a:lnTo>
                    <a:pt x="407" y="83"/>
                  </a:lnTo>
                  <a:lnTo>
                    <a:pt x="408" y="83"/>
                  </a:lnTo>
                  <a:lnTo>
                    <a:pt x="411" y="83"/>
                  </a:lnTo>
                  <a:lnTo>
                    <a:pt x="412" y="83"/>
                  </a:lnTo>
                  <a:lnTo>
                    <a:pt x="412" y="82"/>
                  </a:lnTo>
                  <a:lnTo>
                    <a:pt x="413" y="81"/>
                  </a:lnTo>
                  <a:lnTo>
                    <a:pt x="413" y="80"/>
                  </a:lnTo>
                  <a:lnTo>
                    <a:pt x="415" y="79"/>
                  </a:lnTo>
                  <a:lnTo>
                    <a:pt x="416" y="78"/>
                  </a:lnTo>
                  <a:lnTo>
                    <a:pt x="417" y="77"/>
                  </a:lnTo>
                  <a:lnTo>
                    <a:pt x="418" y="76"/>
                  </a:lnTo>
                  <a:lnTo>
                    <a:pt x="417" y="76"/>
                  </a:lnTo>
                  <a:lnTo>
                    <a:pt x="417" y="75"/>
                  </a:lnTo>
                  <a:lnTo>
                    <a:pt x="417" y="74"/>
                  </a:lnTo>
                  <a:lnTo>
                    <a:pt x="418" y="74"/>
                  </a:lnTo>
                  <a:lnTo>
                    <a:pt x="420" y="76"/>
                  </a:lnTo>
                  <a:lnTo>
                    <a:pt x="421" y="76"/>
                  </a:lnTo>
                  <a:lnTo>
                    <a:pt x="422" y="76"/>
                  </a:lnTo>
                  <a:lnTo>
                    <a:pt x="423" y="76"/>
                  </a:lnTo>
                  <a:lnTo>
                    <a:pt x="424" y="76"/>
                  </a:lnTo>
                  <a:lnTo>
                    <a:pt x="425" y="76"/>
                  </a:lnTo>
                  <a:lnTo>
                    <a:pt x="426" y="76"/>
                  </a:lnTo>
                  <a:lnTo>
                    <a:pt x="427" y="76"/>
                  </a:lnTo>
                  <a:lnTo>
                    <a:pt x="428" y="76"/>
                  </a:lnTo>
                  <a:lnTo>
                    <a:pt x="428" y="75"/>
                  </a:lnTo>
                  <a:lnTo>
                    <a:pt x="429" y="74"/>
                  </a:lnTo>
                  <a:lnTo>
                    <a:pt x="430" y="73"/>
                  </a:lnTo>
                  <a:lnTo>
                    <a:pt x="431" y="72"/>
                  </a:lnTo>
                  <a:lnTo>
                    <a:pt x="432" y="72"/>
                  </a:lnTo>
                  <a:lnTo>
                    <a:pt x="433" y="73"/>
                  </a:lnTo>
                  <a:lnTo>
                    <a:pt x="434" y="72"/>
                  </a:lnTo>
                  <a:lnTo>
                    <a:pt x="435" y="72"/>
                  </a:lnTo>
                  <a:lnTo>
                    <a:pt x="436" y="72"/>
                  </a:lnTo>
                  <a:lnTo>
                    <a:pt x="437" y="73"/>
                  </a:lnTo>
                  <a:lnTo>
                    <a:pt x="438" y="73"/>
                  </a:lnTo>
                  <a:lnTo>
                    <a:pt x="439" y="73"/>
                  </a:lnTo>
                  <a:lnTo>
                    <a:pt x="441" y="73"/>
                  </a:lnTo>
                  <a:lnTo>
                    <a:pt x="442" y="71"/>
                  </a:lnTo>
                  <a:lnTo>
                    <a:pt x="441" y="70"/>
                  </a:lnTo>
                  <a:lnTo>
                    <a:pt x="442" y="69"/>
                  </a:lnTo>
                  <a:lnTo>
                    <a:pt x="443" y="69"/>
                  </a:lnTo>
                  <a:lnTo>
                    <a:pt x="444" y="69"/>
                  </a:lnTo>
                  <a:lnTo>
                    <a:pt x="446" y="69"/>
                  </a:lnTo>
                  <a:lnTo>
                    <a:pt x="447" y="69"/>
                  </a:lnTo>
                  <a:lnTo>
                    <a:pt x="448" y="68"/>
                  </a:lnTo>
                  <a:lnTo>
                    <a:pt x="448" y="67"/>
                  </a:lnTo>
                  <a:lnTo>
                    <a:pt x="448" y="65"/>
                  </a:lnTo>
                  <a:lnTo>
                    <a:pt x="449" y="65"/>
                  </a:lnTo>
                  <a:lnTo>
                    <a:pt x="449" y="64"/>
                  </a:lnTo>
                  <a:lnTo>
                    <a:pt x="451" y="63"/>
                  </a:lnTo>
                  <a:lnTo>
                    <a:pt x="453" y="63"/>
                  </a:lnTo>
                  <a:lnTo>
                    <a:pt x="454" y="62"/>
                  </a:lnTo>
                  <a:lnTo>
                    <a:pt x="455" y="62"/>
                  </a:lnTo>
                  <a:lnTo>
                    <a:pt x="456" y="61"/>
                  </a:lnTo>
                  <a:lnTo>
                    <a:pt x="456" y="59"/>
                  </a:lnTo>
                  <a:lnTo>
                    <a:pt x="456" y="58"/>
                  </a:lnTo>
                  <a:lnTo>
                    <a:pt x="457" y="58"/>
                  </a:lnTo>
                  <a:lnTo>
                    <a:pt x="460" y="57"/>
                  </a:lnTo>
                  <a:lnTo>
                    <a:pt x="460" y="56"/>
                  </a:lnTo>
                  <a:lnTo>
                    <a:pt x="461" y="55"/>
                  </a:lnTo>
                  <a:lnTo>
                    <a:pt x="462" y="55"/>
                  </a:lnTo>
                  <a:lnTo>
                    <a:pt x="463" y="55"/>
                  </a:lnTo>
                  <a:lnTo>
                    <a:pt x="465" y="55"/>
                  </a:lnTo>
                  <a:lnTo>
                    <a:pt x="466" y="55"/>
                  </a:lnTo>
                  <a:lnTo>
                    <a:pt x="468" y="53"/>
                  </a:lnTo>
                  <a:lnTo>
                    <a:pt x="469" y="53"/>
                  </a:lnTo>
                  <a:lnTo>
                    <a:pt x="470" y="53"/>
                  </a:lnTo>
                  <a:lnTo>
                    <a:pt x="471" y="53"/>
                  </a:lnTo>
                  <a:lnTo>
                    <a:pt x="472" y="54"/>
                  </a:lnTo>
                  <a:lnTo>
                    <a:pt x="473" y="54"/>
                  </a:lnTo>
                  <a:lnTo>
                    <a:pt x="474" y="54"/>
                  </a:lnTo>
                  <a:lnTo>
                    <a:pt x="475" y="53"/>
                  </a:lnTo>
                  <a:lnTo>
                    <a:pt x="476" y="53"/>
                  </a:lnTo>
                  <a:lnTo>
                    <a:pt x="478" y="54"/>
                  </a:lnTo>
                  <a:lnTo>
                    <a:pt x="479" y="54"/>
                  </a:lnTo>
                  <a:lnTo>
                    <a:pt x="482" y="54"/>
                  </a:lnTo>
                  <a:lnTo>
                    <a:pt x="483" y="54"/>
                  </a:lnTo>
                  <a:lnTo>
                    <a:pt x="484" y="53"/>
                  </a:lnTo>
                  <a:lnTo>
                    <a:pt x="487" y="52"/>
                  </a:lnTo>
                  <a:lnTo>
                    <a:pt x="487" y="51"/>
                  </a:lnTo>
                  <a:lnTo>
                    <a:pt x="488" y="51"/>
                  </a:lnTo>
                  <a:lnTo>
                    <a:pt x="490" y="52"/>
                  </a:lnTo>
                  <a:lnTo>
                    <a:pt x="491" y="51"/>
                  </a:lnTo>
                  <a:lnTo>
                    <a:pt x="492" y="51"/>
                  </a:lnTo>
                  <a:lnTo>
                    <a:pt x="493" y="52"/>
                  </a:lnTo>
                  <a:lnTo>
                    <a:pt x="494" y="53"/>
                  </a:lnTo>
                  <a:lnTo>
                    <a:pt x="495" y="52"/>
                  </a:lnTo>
                  <a:lnTo>
                    <a:pt x="496" y="52"/>
                  </a:lnTo>
                  <a:lnTo>
                    <a:pt x="497" y="51"/>
                  </a:lnTo>
                  <a:lnTo>
                    <a:pt x="498" y="52"/>
                  </a:lnTo>
                  <a:lnTo>
                    <a:pt x="498" y="53"/>
                  </a:lnTo>
                  <a:lnTo>
                    <a:pt x="499" y="53"/>
                  </a:lnTo>
                  <a:lnTo>
                    <a:pt x="500" y="53"/>
                  </a:lnTo>
                  <a:lnTo>
                    <a:pt x="500" y="54"/>
                  </a:lnTo>
                  <a:lnTo>
                    <a:pt x="501" y="54"/>
                  </a:lnTo>
                  <a:lnTo>
                    <a:pt x="502" y="55"/>
                  </a:lnTo>
                  <a:lnTo>
                    <a:pt x="503" y="55"/>
                  </a:lnTo>
                  <a:lnTo>
                    <a:pt x="504" y="54"/>
                  </a:lnTo>
                  <a:lnTo>
                    <a:pt x="504" y="53"/>
                  </a:lnTo>
                  <a:lnTo>
                    <a:pt x="505" y="53"/>
                  </a:lnTo>
                  <a:lnTo>
                    <a:pt x="506" y="53"/>
                  </a:lnTo>
                  <a:lnTo>
                    <a:pt x="507" y="52"/>
                  </a:lnTo>
                  <a:lnTo>
                    <a:pt x="508" y="51"/>
                  </a:lnTo>
                  <a:lnTo>
                    <a:pt x="509" y="51"/>
                  </a:lnTo>
                  <a:lnTo>
                    <a:pt x="510" y="52"/>
                  </a:lnTo>
                  <a:lnTo>
                    <a:pt x="511" y="52"/>
                  </a:lnTo>
                  <a:lnTo>
                    <a:pt x="512" y="51"/>
                  </a:lnTo>
                  <a:lnTo>
                    <a:pt x="512" y="49"/>
                  </a:lnTo>
                  <a:lnTo>
                    <a:pt x="513" y="47"/>
                  </a:lnTo>
                  <a:lnTo>
                    <a:pt x="513" y="46"/>
                  </a:lnTo>
                  <a:lnTo>
                    <a:pt x="514" y="46"/>
                  </a:lnTo>
                  <a:lnTo>
                    <a:pt x="515" y="45"/>
                  </a:lnTo>
                  <a:lnTo>
                    <a:pt x="515" y="44"/>
                  </a:lnTo>
                  <a:lnTo>
                    <a:pt x="515" y="43"/>
                  </a:lnTo>
                  <a:lnTo>
                    <a:pt x="515" y="42"/>
                  </a:lnTo>
                  <a:lnTo>
                    <a:pt x="516" y="42"/>
                  </a:lnTo>
                  <a:lnTo>
                    <a:pt x="518" y="41"/>
                  </a:lnTo>
                  <a:lnTo>
                    <a:pt x="518" y="40"/>
                  </a:lnTo>
                  <a:lnTo>
                    <a:pt x="520" y="40"/>
                  </a:lnTo>
                  <a:lnTo>
                    <a:pt x="522" y="38"/>
                  </a:lnTo>
                  <a:lnTo>
                    <a:pt x="523" y="37"/>
                  </a:lnTo>
                  <a:lnTo>
                    <a:pt x="523" y="35"/>
                  </a:lnTo>
                  <a:lnTo>
                    <a:pt x="523" y="33"/>
                  </a:lnTo>
                  <a:lnTo>
                    <a:pt x="523" y="32"/>
                  </a:lnTo>
                  <a:lnTo>
                    <a:pt x="523" y="30"/>
                  </a:lnTo>
                  <a:lnTo>
                    <a:pt x="524" y="30"/>
                  </a:lnTo>
                  <a:lnTo>
                    <a:pt x="524" y="29"/>
                  </a:lnTo>
                  <a:lnTo>
                    <a:pt x="525" y="29"/>
                  </a:lnTo>
                  <a:lnTo>
                    <a:pt x="526" y="29"/>
                  </a:lnTo>
                  <a:lnTo>
                    <a:pt x="527" y="29"/>
                  </a:lnTo>
                  <a:lnTo>
                    <a:pt x="528" y="29"/>
                  </a:lnTo>
                  <a:lnTo>
                    <a:pt x="529" y="29"/>
                  </a:lnTo>
                  <a:lnTo>
                    <a:pt x="530" y="29"/>
                  </a:lnTo>
                  <a:lnTo>
                    <a:pt x="530" y="28"/>
                  </a:lnTo>
                  <a:lnTo>
                    <a:pt x="530" y="27"/>
                  </a:lnTo>
                  <a:lnTo>
                    <a:pt x="531" y="27"/>
                  </a:lnTo>
                  <a:lnTo>
                    <a:pt x="532" y="27"/>
                  </a:lnTo>
                  <a:lnTo>
                    <a:pt x="533" y="27"/>
                  </a:lnTo>
                  <a:lnTo>
                    <a:pt x="534" y="27"/>
                  </a:lnTo>
                  <a:lnTo>
                    <a:pt x="535" y="27"/>
                  </a:lnTo>
                  <a:lnTo>
                    <a:pt x="535" y="26"/>
                  </a:lnTo>
                  <a:lnTo>
                    <a:pt x="535" y="25"/>
                  </a:lnTo>
                  <a:lnTo>
                    <a:pt x="536" y="25"/>
                  </a:lnTo>
                  <a:lnTo>
                    <a:pt x="537" y="25"/>
                  </a:lnTo>
                  <a:lnTo>
                    <a:pt x="537" y="24"/>
                  </a:lnTo>
                  <a:lnTo>
                    <a:pt x="538" y="24"/>
                  </a:lnTo>
                  <a:lnTo>
                    <a:pt x="539" y="24"/>
                  </a:lnTo>
                  <a:lnTo>
                    <a:pt x="541" y="24"/>
                  </a:lnTo>
                  <a:lnTo>
                    <a:pt x="541" y="25"/>
                  </a:lnTo>
                  <a:lnTo>
                    <a:pt x="541" y="26"/>
                  </a:lnTo>
                  <a:lnTo>
                    <a:pt x="542" y="25"/>
                  </a:lnTo>
                  <a:lnTo>
                    <a:pt x="543" y="25"/>
                  </a:lnTo>
                  <a:lnTo>
                    <a:pt x="543" y="24"/>
                  </a:lnTo>
                  <a:lnTo>
                    <a:pt x="544" y="24"/>
                  </a:lnTo>
                  <a:lnTo>
                    <a:pt x="543" y="23"/>
                  </a:lnTo>
                  <a:lnTo>
                    <a:pt x="544" y="22"/>
                  </a:lnTo>
                  <a:lnTo>
                    <a:pt x="545" y="22"/>
                  </a:lnTo>
                  <a:lnTo>
                    <a:pt x="546" y="20"/>
                  </a:lnTo>
                  <a:lnTo>
                    <a:pt x="546" y="19"/>
                  </a:lnTo>
                  <a:lnTo>
                    <a:pt x="547" y="19"/>
                  </a:lnTo>
                  <a:lnTo>
                    <a:pt x="547" y="18"/>
                  </a:lnTo>
                  <a:lnTo>
                    <a:pt x="548" y="18"/>
                  </a:lnTo>
                  <a:lnTo>
                    <a:pt x="548" y="17"/>
                  </a:lnTo>
                  <a:lnTo>
                    <a:pt x="548" y="16"/>
                  </a:lnTo>
                  <a:lnTo>
                    <a:pt x="548" y="15"/>
                  </a:lnTo>
                  <a:lnTo>
                    <a:pt x="549" y="15"/>
                  </a:lnTo>
                  <a:lnTo>
                    <a:pt x="549" y="14"/>
                  </a:lnTo>
                  <a:lnTo>
                    <a:pt x="550" y="14"/>
                  </a:lnTo>
                  <a:lnTo>
                    <a:pt x="550" y="13"/>
                  </a:lnTo>
                  <a:lnTo>
                    <a:pt x="551" y="13"/>
                  </a:lnTo>
                  <a:lnTo>
                    <a:pt x="552" y="13"/>
                  </a:lnTo>
                  <a:lnTo>
                    <a:pt x="552" y="12"/>
                  </a:lnTo>
                  <a:lnTo>
                    <a:pt x="554" y="11"/>
                  </a:lnTo>
                  <a:lnTo>
                    <a:pt x="555" y="10"/>
                  </a:lnTo>
                  <a:lnTo>
                    <a:pt x="556" y="9"/>
                  </a:lnTo>
                  <a:lnTo>
                    <a:pt x="557" y="9"/>
                  </a:lnTo>
                  <a:lnTo>
                    <a:pt x="557" y="10"/>
                  </a:lnTo>
                  <a:lnTo>
                    <a:pt x="558" y="7"/>
                  </a:lnTo>
                  <a:lnTo>
                    <a:pt x="559" y="6"/>
                  </a:lnTo>
                  <a:lnTo>
                    <a:pt x="559" y="5"/>
                  </a:lnTo>
                  <a:lnTo>
                    <a:pt x="560" y="4"/>
                  </a:lnTo>
                  <a:lnTo>
                    <a:pt x="560" y="3"/>
                  </a:lnTo>
                  <a:lnTo>
                    <a:pt x="561" y="2"/>
                  </a:lnTo>
                  <a:lnTo>
                    <a:pt x="562" y="0"/>
                  </a:lnTo>
                  <a:lnTo>
                    <a:pt x="563" y="0"/>
                  </a:lnTo>
                  <a:lnTo>
                    <a:pt x="564" y="0"/>
                  </a:lnTo>
                  <a:lnTo>
                    <a:pt x="565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24" name="Freeform 815"/>
            <p:cNvSpPr>
              <a:spLocks/>
            </p:cNvSpPr>
            <p:nvPr/>
          </p:nvSpPr>
          <p:spPr bwMode="auto">
            <a:xfrm>
              <a:off x="4536" y="2656"/>
              <a:ext cx="0" cy="1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1 h 1"/>
                <a:gd name="T4" fmla="*/ 0 h 1"/>
                <a:gd name="T5" fmla="*/ 0 h 1"/>
                <a:gd name="T6" fmla="*/ 1 h 1"/>
                <a:gd name="T7" fmla="*/ 1 h 1"/>
                <a:gd name="T8" fmla="*/ 1 h 1"/>
                <a:gd name="T9" fmla="*/ 0 60000 65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h 1"/>
                <a:gd name="T19" fmla="*/ 1 h 1"/>
              </a:gdLst>
              <a:ahLst/>
              <a:cxnLst>
                <a:cxn ang="T9">
                  <a:pos x="0" y="T0"/>
                </a:cxn>
                <a:cxn ang="T10">
                  <a:pos x="0" y="T1"/>
                </a:cxn>
                <a:cxn ang="T11">
                  <a:pos x="0" y="T2"/>
                </a:cxn>
                <a:cxn ang="T12">
                  <a:pos x="0" y="T3"/>
                </a:cxn>
                <a:cxn ang="T13">
                  <a:pos x="0" y="T4"/>
                </a:cxn>
                <a:cxn ang="T14">
                  <a:pos x="0" y="T5"/>
                </a:cxn>
                <a:cxn ang="T15">
                  <a:pos x="0" y="T6"/>
                </a:cxn>
                <a:cxn ang="T16">
                  <a:pos x="0" y="T7"/>
                </a:cxn>
                <a:cxn ang="T17">
                  <a:pos x="0" y="T8"/>
                </a:cxn>
              </a:cxnLst>
              <a:rect l="0" t="T18" r="0" b="T19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25" name="Freeform 816"/>
            <p:cNvSpPr>
              <a:spLocks/>
            </p:cNvSpPr>
            <p:nvPr/>
          </p:nvSpPr>
          <p:spPr bwMode="auto">
            <a:xfrm>
              <a:off x="4535" y="2657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1 h 1"/>
                <a:gd name="T14" fmla="*/ 0 w 1"/>
                <a:gd name="T15" fmla="*/ 1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"/>
                <a:gd name="T25" fmla="*/ 0 h 1"/>
                <a:gd name="T26" fmla="*/ 1 w 1"/>
                <a:gd name="T27" fmla="*/ 1 h 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26" name="Rectangle 817"/>
            <p:cNvSpPr>
              <a:spLocks noChangeArrowheads="1"/>
            </p:cNvSpPr>
            <p:nvPr/>
          </p:nvSpPr>
          <p:spPr bwMode="auto">
            <a:xfrm>
              <a:off x="4612" y="2467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827" name="Rectangle 818"/>
            <p:cNvSpPr>
              <a:spLocks noChangeArrowheads="1"/>
            </p:cNvSpPr>
            <p:nvPr/>
          </p:nvSpPr>
          <p:spPr bwMode="auto">
            <a:xfrm>
              <a:off x="4611" y="2468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828" name="Freeform 819"/>
            <p:cNvSpPr>
              <a:spLocks/>
            </p:cNvSpPr>
            <p:nvPr/>
          </p:nvSpPr>
          <p:spPr bwMode="auto">
            <a:xfrm>
              <a:off x="3953" y="1000"/>
              <a:ext cx="604" cy="840"/>
            </a:xfrm>
            <a:custGeom>
              <a:avLst/>
              <a:gdLst>
                <a:gd name="T0" fmla="*/ 582 w 604"/>
                <a:gd name="T1" fmla="*/ 548 h 840"/>
                <a:gd name="T2" fmla="*/ 567 w 604"/>
                <a:gd name="T3" fmla="*/ 586 h 840"/>
                <a:gd name="T4" fmla="*/ 547 w 604"/>
                <a:gd name="T5" fmla="*/ 606 h 840"/>
                <a:gd name="T6" fmla="*/ 532 w 604"/>
                <a:gd name="T7" fmla="*/ 610 h 840"/>
                <a:gd name="T8" fmla="*/ 511 w 604"/>
                <a:gd name="T9" fmla="*/ 623 h 840"/>
                <a:gd name="T10" fmla="*/ 483 w 604"/>
                <a:gd name="T11" fmla="*/ 643 h 840"/>
                <a:gd name="T12" fmla="*/ 459 w 604"/>
                <a:gd name="T13" fmla="*/ 663 h 840"/>
                <a:gd name="T14" fmla="*/ 427 w 604"/>
                <a:gd name="T15" fmla="*/ 692 h 840"/>
                <a:gd name="T16" fmla="*/ 380 w 604"/>
                <a:gd name="T17" fmla="*/ 696 h 840"/>
                <a:gd name="T18" fmla="*/ 341 w 604"/>
                <a:gd name="T19" fmla="*/ 711 h 840"/>
                <a:gd name="T20" fmla="*/ 317 w 604"/>
                <a:gd name="T21" fmla="*/ 698 h 840"/>
                <a:gd name="T22" fmla="*/ 292 w 604"/>
                <a:gd name="T23" fmla="*/ 693 h 840"/>
                <a:gd name="T24" fmla="*/ 250 w 604"/>
                <a:gd name="T25" fmla="*/ 680 h 840"/>
                <a:gd name="T26" fmla="*/ 228 w 604"/>
                <a:gd name="T27" fmla="*/ 724 h 840"/>
                <a:gd name="T28" fmla="*/ 237 w 604"/>
                <a:gd name="T29" fmla="*/ 756 h 840"/>
                <a:gd name="T30" fmla="*/ 206 w 604"/>
                <a:gd name="T31" fmla="*/ 795 h 840"/>
                <a:gd name="T32" fmla="*/ 170 w 604"/>
                <a:gd name="T33" fmla="*/ 807 h 840"/>
                <a:gd name="T34" fmla="*/ 131 w 604"/>
                <a:gd name="T35" fmla="*/ 824 h 840"/>
                <a:gd name="T36" fmla="*/ 100 w 604"/>
                <a:gd name="T37" fmla="*/ 838 h 840"/>
                <a:gd name="T38" fmla="*/ 59 w 604"/>
                <a:gd name="T39" fmla="*/ 814 h 840"/>
                <a:gd name="T40" fmla="*/ 44 w 604"/>
                <a:gd name="T41" fmla="*/ 761 h 840"/>
                <a:gd name="T42" fmla="*/ 1 w 604"/>
                <a:gd name="T43" fmla="*/ 761 h 840"/>
                <a:gd name="T44" fmla="*/ 9 w 604"/>
                <a:gd name="T45" fmla="*/ 743 h 840"/>
                <a:gd name="T46" fmla="*/ 12 w 604"/>
                <a:gd name="T47" fmla="*/ 733 h 840"/>
                <a:gd name="T48" fmla="*/ 16 w 604"/>
                <a:gd name="T49" fmla="*/ 704 h 840"/>
                <a:gd name="T50" fmla="*/ 18 w 604"/>
                <a:gd name="T51" fmla="*/ 683 h 840"/>
                <a:gd name="T52" fmla="*/ 11 w 604"/>
                <a:gd name="T53" fmla="*/ 662 h 840"/>
                <a:gd name="T54" fmla="*/ 8 w 604"/>
                <a:gd name="T55" fmla="*/ 633 h 840"/>
                <a:gd name="T56" fmla="*/ 9 w 604"/>
                <a:gd name="T57" fmla="*/ 606 h 840"/>
                <a:gd name="T58" fmla="*/ 26 w 604"/>
                <a:gd name="T59" fmla="*/ 587 h 840"/>
                <a:gd name="T60" fmla="*/ 36 w 604"/>
                <a:gd name="T61" fmla="*/ 564 h 840"/>
                <a:gd name="T62" fmla="*/ 51 w 604"/>
                <a:gd name="T63" fmla="*/ 537 h 840"/>
                <a:gd name="T64" fmla="*/ 56 w 604"/>
                <a:gd name="T65" fmla="*/ 513 h 840"/>
                <a:gd name="T66" fmla="*/ 65 w 604"/>
                <a:gd name="T67" fmla="*/ 493 h 840"/>
                <a:gd name="T68" fmla="*/ 87 w 604"/>
                <a:gd name="T69" fmla="*/ 481 h 840"/>
                <a:gd name="T70" fmla="*/ 119 w 604"/>
                <a:gd name="T71" fmla="*/ 474 h 840"/>
                <a:gd name="T72" fmla="*/ 149 w 604"/>
                <a:gd name="T73" fmla="*/ 467 h 840"/>
                <a:gd name="T74" fmla="*/ 182 w 604"/>
                <a:gd name="T75" fmla="*/ 441 h 840"/>
                <a:gd name="T76" fmla="*/ 209 w 604"/>
                <a:gd name="T77" fmla="*/ 415 h 840"/>
                <a:gd name="T78" fmla="*/ 237 w 604"/>
                <a:gd name="T79" fmla="*/ 406 h 840"/>
                <a:gd name="T80" fmla="*/ 281 w 604"/>
                <a:gd name="T81" fmla="*/ 419 h 840"/>
                <a:gd name="T82" fmla="*/ 326 w 604"/>
                <a:gd name="T83" fmla="*/ 415 h 840"/>
                <a:gd name="T84" fmla="*/ 344 w 604"/>
                <a:gd name="T85" fmla="*/ 383 h 840"/>
                <a:gd name="T86" fmla="*/ 327 w 604"/>
                <a:gd name="T87" fmla="*/ 341 h 840"/>
                <a:gd name="T88" fmla="*/ 326 w 604"/>
                <a:gd name="T89" fmla="*/ 298 h 840"/>
                <a:gd name="T90" fmla="*/ 357 w 604"/>
                <a:gd name="T91" fmla="*/ 262 h 840"/>
                <a:gd name="T92" fmla="*/ 348 w 604"/>
                <a:gd name="T93" fmla="*/ 200 h 840"/>
                <a:gd name="T94" fmla="*/ 343 w 604"/>
                <a:gd name="T95" fmla="*/ 154 h 840"/>
                <a:gd name="T96" fmla="*/ 374 w 604"/>
                <a:gd name="T97" fmla="*/ 110 h 840"/>
                <a:gd name="T98" fmla="*/ 398 w 604"/>
                <a:gd name="T99" fmla="*/ 69 h 840"/>
                <a:gd name="T100" fmla="*/ 431 w 604"/>
                <a:gd name="T101" fmla="*/ 65 h 840"/>
                <a:gd name="T102" fmla="*/ 457 w 604"/>
                <a:gd name="T103" fmla="*/ 45 h 840"/>
                <a:gd name="T104" fmla="*/ 471 w 604"/>
                <a:gd name="T105" fmla="*/ 8 h 840"/>
                <a:gd name="T106" fmla="*/ 493 w 604"/>
                <a:gd name="T107" fmla="*/ 17 h 840"/>
                <a:gd name="T108" fmla="*/ 528 w 604"/>
                <a:gd name="T109" fmla="*/ 29 h 840"/>
                <a:gd name="T110" fmla="*/ 511 w 604"/>
                <a:gd name="T111" fmla="*/ 72 h 840"/>
                <a:gd name="T112" fmla="*/ 537 w 604"/>
                <a:gd name="T113" fmla="*/ 186 h 840"/>
                <a:gd name="T114" fmla="*/ 540 w 604"/>
                <a:gd name="T115" fmla="*/ 255 h 840"/>
                <a:gd name="T116" fmla="*/ 554 w 604"/>
                <a:gd name="T117" fmla="*/ 300 h 840"/>
                <a:gd name="T118" fmla="*/ 553 w 604"/>
                <a:gd name="T119" fmla="*/ 359 h 840"/>
                <a:gd name="T120" fmla="*/ 562 w 604"/>
                <a:gd name="T121" fmla="*/ 407 h 840"/>
                <a:gd name="T122" fmla="*/ 601 w 604"/>
                <a:gd name="T123" fmla="*/ 444 h 840"/>
                <a:gd name="T124" fmla="*/ 593 w 604"/>
                <a:gd name="T125" fmla="*/ 473 h 8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604"/>
                <a:gd name="T190" fmla="*/ 0 h 840"/>
                <a:gd name="T191" fmla="*/ 604 w 604"/>
                <a:gd name="T192" fmla="*/ 840 h 8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604" h="840">
                  <a:moveTo>
                    <a:pt x="586" y="497"/>
                  </a:moveTo>
                  <a:lnTo>
                    <a:pt x="586" y="498"/>
                  </a:lnTo>
                  <a:lnTo>
                    <a:pt x="585" y="498"/>
                  </a:lnTo>
                  <a:lnTo>
                    <a:pt x="584" y="499"/>
                  </a:lnTo>
                  <a:lnTo>
                    <a:pt x="582" y="501"/>
                  </a:lnTo>
                  <a:lnTo>
                    <a:pt x="581" y="504"/>
                  </a:lnTo>
                  <a:lnTo>
                    <a:pt x="580" y="505"/>
                  </a:lnTo>
                  <a:lnTo>
                    <a:pt x="578" y="506"/>
                  </a:lnTo>
                  <a:lnTo>
                    <a:pt x="577" y="507"/>
                  </a:lnTo>
                  <a:lnTo>
                    <a:pt x="576" y="507"/>
                  </a:lnTo>
                  <a:lnTo>
                    <a:pt x="575" y="507"/>
                  </a:lnTo>
                  <a:lnTo>
                    <a:pt x="573" y="507"/>
                  </a:lnTo>
                  <a:lnTo>
                    <a:pt x="572" y="507"/>
                  </a:lnTo>
                  <a:lnTo>
                    <a:pt x="571" y="508"/>
                  </a:lnTo>
                  <a:lnTo>
                    <a:pt x="571" y="510"/>
                  </a:lnTo>
                  <a:lnTo>
                    <a:pt x="570" y="510"/>
                  </a:lnTo>
                  <a:lnTo>
                    <a:pt x="569" y="511"/>
                  </a:lnTo>
                  <a:lnTo>
                    <a:pt x="566" y="511"/>
                  </a:lnTo>
                  <a:lnTo>
                    <a:pt x="565" y="511"/>
                  </a:lnTo>
                  <a:lnTo>
                    <a:pt x="564" y="512"/>
                  </a:lnTo>
                  <a:lnTo>
                    <a:pt x="564" y="514"/>
                  </a:lnTo>
                  <a:lnTo>
                    <a:pt x="565" y="516"/>
                  </a:lnTo>
                  <a:lnTo>
                    <a:pt x="565" y="517"/>
                  </a:lnTo>
                  <a:lnTo>
                    <a:pt x="565" y="518"/>
                  </a:lnTo>
                  <a:lnTo>
                    <a:pt x="566" y="520"/>
                  </a:lnTo>
                  <a:lnTo>
                    <a:pt x="567" y="522"/>
                  </a:lnTo>
                  <a:lnTo>
                    <a:pt x="570" y="526"/>
                  </a:lnTo>
                  <a:lnTo>
                    <a:pt x="570" y="527"/>
                  </a:lnTo>
                  <a:lnTo>
                    <a:pt x="570" y="529"/>
                  </a:lnTo>
                  <a:lnTo>
                    <a:pt x="570" y="532"/>
                  </a:lnTo>
                  <a:lnTo>
                    <a:pt x="569" y="533"/>
                  </a:lnTo>
                  <a:lnTo>
                    <a:pt x="567" y="536"/>
                  </a:lnTo>
                  <a:lnTo>
                    <a:pt x="566" y="539"/>
                  </a:lnTo>
                  <a:lnTo>
                    <a:pt x="566" y="540"/>
                  </a:lnTo>
                  <a:lnTo>
                    <a:pt x="566" y="541"/>
                  </a:lnTo>
                  <a:lnTo>
                    <a:pt x="566" y="542"/>
                  </a:lnTo>
                  <a:lnTo>
                    <a:pt x="567" y="544"/>
                  </a:lnTo>
                  <a:lnTo>
                    <a:pt x="568" y="545"/>
                  </a:lnTo>
                  <a:lnTo>
                    <a:pt x="569" y="545"/>
                  </a:lnTo>
                  <a:lnTo>
                    <a:pt x="572" y="545"/>
                  </a:lnTo>
                  <a:lnTo>
                    <a:pt x="573" y="545"/>
                  </a:lnTo>
                  <a:lnTo>
                    <a:pt x="575" y="545"/>
                  </a:lnTo>
                  <a:lnTo>
                    <a:pt x="576" y="545"/>
                  </a:lnTo>
                  <a:lnTo>
                    <a:pt x="577" y="546"/>
                  </a:lnTo>
                  <a:lnTo>
                    <a:pt x="578" y="546"/>
                  </a:lnTo>
                  <a:lnTo>
                    <a:pt x="579" y="547"/>
                  </a:lnTo>
                  <a:lnTo>
                    <a:pt x="580" y="547"/>
                  </a:lnTo>
                  <a:lnTo>
                    <a:pt x="581" y="548"/>
                  </a:lnTo>
                  <a:lnTo>
                    <a:pt x="582" y="548"/>
                  </a:lnTo>
                  <a:lnTo>
                    <a:pt x="582" y="549"/>
                  </a:lnTo>
                  <a:lnTo>
                    <a:pt x="582" y="551"/>
                  </a:lnTo>
                  <a:lnTo>
                    <a:pt x="582" y="552"/>
                  </a:lnTo>
                  <a:lnTo>
                    <a:pt x="581" y="554"/>
                  </a:lnTo>
                  <a:lnTo>
                    <a:pt x="580" y="554"/>
                  </a:lnTo>
                  <a:lnTo>
                    <a:pt x="579" y="555"/>
                  </a:lnTo>
                  <a:lnTo>
                    <a:pt x="578" y="556"/>
                  </a:lnTo>
                  <a:lnTo>
                    <a:pt x="578" y="557"/>
                  </a:lnTo>
                  <a:lnTo>
                    <a:pt x="577" y="557"/>
                  </a:lnTo>
                  <a:lnTo>
                    <a:pt x="577" y="558"/>
                  </a:lnTo>
                  <a:lnTo>
                    <a:pt x="578" y="560"/>
                  </a:lnTo>
                  <a:lnTo>
                    <a:pt x="579" y="560"/>
                  </a:lnTo>
                  <a:lnTo>
                    <a:pt x="579" y="561"/>
                  </a:lnTo>
                  <a:lnTo>
                    <a:pt x="580" y="562"/>
                  </a:lnTo>
                  <a:lnTo>
                    <a:pt x="580" y="563"/>
                  </a:lnTo>
                  <a:lnTo>
                    <a:pt x="579" y="564"/>
                  </a:lnTo>
                  <a:lnTo>
                    <a:pt x="578" y="565"/>
                  </a:lnTo>
                  <a:lnTo>
                    <a:pt x="579" y="566"/>
                  </a:lnTo>
                  <a:lnTo>
                    <a:pt x="579" y="567"/>
                  </a:lnTo>
                  <a:lnTo>
                    <a:pt x="576" y="570"/>
                  </a:lnTo>
                  <a:lnTo>
                    <a:pt x="575" y="573"/>
                  </a:lnTo>
                  <a:lnTo>
                    <a:pt x="574" y="574"/>
                  </a:lnTo>
                  <a:lnTo>
                    <a:pt x="572" y="578"/>
                  </a:lnTo>
                  <a:lnTo>
                    <a:pt x="572" y="579"/>
                  </a:lnTo>
                  <a:lnTo>
                    <a:pt x="572" y="580"/>
                  </a:lnTo>
                  <a:lnTo>
                    <a:pt x="571" y="581"/>
                  </a:lnTo>
                  <a:lnTo>
                    <a:pt x="572" y="581"/>
                  </a:lnTo>
                  <a:lnTo>
                    <a:pt x="572" y="582"/>
                  </a:lnTo>
                  <a:lnTo>
                    <a:pt x="573" y="583"/>
                  </a:lnTo>
                  <a:lnTo>
                    <a:pt x="573" y="585"/>
                  </a:lnTo>
                  <a:lnTo>
                    <a:pt x="572" y="585"/>
                  </a:lnTo>
                  <a:lnTo>
                    <a:pt x="571" y="585"/>
                  </a:lnTo>
                  <a:lnTo>
                    <a:pt x="571" y="586"/>
                  </a:lnTo>
                  <a:lnTo>
                    <a:pt x="571" y="585"/>
                  </a:lnTo>
                  <a:lnTo>
                    <a:pt x="570" y="585"/>
                  </a:lnTo>
                  <a:lnTo>
                    <a:pt x="569" y="584"/>
                  </a:lnTo>
                  <a:lnTo>
                    <a:pt x="568" y="584"/>
                  </a:lnTo>
                  <a:lnTo>
                    <a:pt x="567" y="585"/>
                  </a:lnTo>
                  <a:lnTo>
                    <a:pt x="567" y="586"/>
                  </a:lnTo>
                  <a:lnTo>
                    <a:pt x="566" y="586"/>
                  </a:lnTo>
                  <a:lnTo>
                    <a:pt x="565" y="586"/>
                  </a:lnTo>
                  <a:lnTo>
                    <a:pt x="564" y="586"/>
                  </a:lnTo>
                  <a:lnTo>
                    <a:pt x="564" y="587"/>
                  </a:lnTo>
                  <a:lnTo>
                    <a:pt x="564" y="588"/>
                  </a:lnTo>
                  <a:lnTo>
                    <a:pt x="563" y="589"/>
                  </a:lnTo>
                  <a:lnTo>
                    <a:pt x="562" y="589"/>
                  </a:lnTo>
                  <a:lnTo>
                    <a:pt x="561" y="590"/>
                  </a:lnTo>
                  <a:lnTo>
                    <a:pt x="560" y="591"/>
                  </a:lnTo>
                  <a:lnTo>
                    <a:pt x="560" y="592"/>
                  </a:lnTo>
                  <a:lnTo>
                    <a:pt x="559" y="592"/>
                  </a:lnTo>
                  <a:lnTo>
                    <a:pt x="558" y="592"/>
                  </a:lnTo>
                  <a:lnTo>
                    <a:pt x="557" y="592"/>
                  </a:lnTo>
                  <a:lnTo>
                    <a:pt x="556" y="593"/>
                  </a:lnTo>
                  <a:lnTo>
                    <a:pt x="556" y="594"/>
                  </a:lnTo>
                  <a:lnTo>
                    <a:pt x="554" y="594"/>
                  </a:lnTo>
                  <a:lnTo>
                    <a:pt x="553" y="594"/>
                  </a:lnTo>
                  <a:lnTo>
                    <a:pt x="552" y="595"/>
                  </a:lnTo>
                  <a:lnTo>
                    <a:pt x="551" y="596"/>
                  </a:lnTo>
                  <a:lnTo>
                    <a:pt x="552" y="597"/>
                  </a:lnTo>
                  <a:lnTo>
                    <a:pt x="552" y="598"/>
                  </a:lnTo>
                  <a:lnTo>
                    <a:pt x="552" y="599"/>
                  </a:lnTo>
                  <a:lnTo>
                    <a:pt x="552" y="600"/>
                  </a:lnTo>
                  <a:lnTo>
                    <a:pt x="551" y="600"/>
                  </a:lnTo>
                  <a:lnTo>
                    <a:pt x="550" y="601"/>
                  </a:lnTo>
                  <a:lnTo>
                    <a:pt x="550" y="602"/>
                  </a:lnTo>
                  <a:lnTo>
                    <a:pt x="549" y="602"/>
                  </a:lnTo>
                  <a:lnTo>
                    <a:pt x="547" y="601"/>
                  </a:lnTo>
                  <a:lnTo>
                    <a:pt x="547" y="602"/>
                  </a:lnTo>
                  <a:lnTo>
                    <a:pt x="547" y="603"/>
                  </a:lnTo>
                  <a:lnTo>
                    <a:pt x="547" y="605"/>
                  </a:lnTo>
                  <a:lnTo>
                    <a:pt x="547" y="606"/>
                  </a:lnTo>
                  <a:lnTo>
                    <a:pt x="546" y="607"/>
                  </a:lnTo>
                  <a:lnTo>
                    <a:pt x="545" y="608"/>
                  </a:lnTo>
                  <a:lnTo>
                    <a:pt x="544" y="607"/>
                  </a:lnTo>
                  <a:lnTo>
                    <a:pt x="543" y="607"/>
                  </a:lnTo>
                  <a:lnTo>
                    <a:pt x="543" y="606"/>
                  </a:lnTo>
                  <a:lnTo>
                    <a:pt x="542" y="605"/>
                  </a:lnTo>
                  <a:lnTo>
                    <a:pt x="541" y="605"/>
                  </a:lnTo>
                  <a:lnTo>
                    <a:pt x="540" y="604"/>
                  </a:lnTo>
                  <a:lnTo>
                    <a:pt x="539" y="605"/>
                  </a:lnTo>
                  <a:lnTo>
                    <a:pt x="539" y="606"/>
                  </a:lnTo>
                  <a:lnTo>
                    <a:pt x="539" y="607"/>
                  </a:lnTo>
                  <a:lnTo>
                    <a:pt x="540" y="607"/>
                  </a:lnTo>
                  <a:lnTo>
                    <a:pt x="539" y="608"/>
                  </a:lnTo>
                  <a:lnTo>
                    <a:pt x="538" y="608"/>
                  </a:lnTo>
                  <a:lnTo>
                    <a:pt x="538" y="609"/>
                  </a:lnTo>
                  <a:lnTo>
                    <a:pt x="538" y="610"/>
                  </a:lnTo>
                  <a:lnTo>
                    <a:pt x="538" y="611"/>
                  </a:lnTo>
                  <a:lnTo>
                    <a:pt x="538" y="612"/>
                  </a:lnTo>
                  <a:lnTo>
                    <a:pt x="537" y="612"/>
                  </a:lnTo>
                  <a:lnTo>
                    <a:pt x="537" y="613"/>
                  </a:lnTo>
                  <a:lnTo>
                    <a:pt x="536" y="613"/>
                  </a:lnTo>
                  <a:lnTo>
                    <a:pt x="536" y="614"/>
                  </a:lnTo>
                  <a:lnTo>
                    <a:pt x="535" y="614"/>
                  </a:lnTo>
                  <a:lnTo>
                    <a:pt x="535" y="613"/>
                  </a:lnTo>
                  <a:lnTo>
                    <a:pt x="534" y="613"/>
                  </a:lnTo>
                  <a:lnTo>
                    <a:pt x="534" y="612"/>
                  </a:lnTo>
                  <a:lnTo>
                    <a:pt x="533" y="612"/>
                  </a:lnTo>
                  <a:lnTo>
                    <a:pt x="533" y="611"/>
                  </a:lnTo>
                  <a:lnTo>
                    <a:pt x="532" y="611"/>
                  </a:lnTo>
                  <a:lnTo>
                    <a:pt x="532" y="610"/>
                  </a:lnTo>
                  <a:lnTo>
                    <a:pt x="531" y="610"/>
                  </a:lnTo>
                  <a:lnTo>
                    <a:pt x="532" y="610"/>
                  </a:lnTo>
                  <a:lnTo>
                    <a:pt x="531" y="610"/>
                  </a:lnTo>
                  <a:lnTo>
                    <a:pt x="531" y="609"/>
                  </a:lnTo>
                  <a:lnTo>
                    <a:pt x="530" y="608"/>
                  </a:lnTo>
                  <a:lnTo>
                    <a:pt x="529" y="608"/>
                  </a:lnTo>
                  <a:lnTo>
                    <a:pt x="528" y="608"/>
                  </a:lnTo>
                  <a:lnTo>
                    <a:pt x="528" y="609"/>
                  </a:lnTo>
                  <a:lnTo>
                    <a:pt x="528" y="610"/>
                  </a:lnTo>
                  <a:lnTo>
                    <a:pt x="527" y="610"/>
                  </a:lnTo>
                  <a:lnTo>
                    <a:pt x="526" y="610"/>
                  </a:lnTo>
                  <a:lnTo>
                    <a:pt x="525" y="611"/>
                  </a:lnTo>
                  <a:lnTo>
                    <a:pt x="524" y="611"/>
                  </a:lnTo>
                  <a:lnTo>
                    <a:pt x="523" y="611"/>
                  </a:lnTo>
                  <a:lnTo>
                    <a:pt x="523" y="612"/>
                  </a:lnTo>
                  <a:lnTo>
                    <a:pt x="523" y="613"/>
                  </a:lnTo>
                  <a:lnTo>
                    <a:pt x="523" y="614"/>
                  </a:lnTo>
                  <a:lnTo>
                    <a:pt x="522" y="614"/>
                  </a:lnTo>
                  <a:lnTo>
                    <a:pt x="522" y="615"/>
                  </a:lnTo>
                  <a:lnTo>
                    <a:pt x="522" y="616"/>
                  </a:lnTo>
                  <a:lnTo>
                    <a:pt x="521" y="615"/>
                  </a:lnTo>
                  <a:lnTo>
                    <a:pt x="519" y="615"/>
                  </a:lnTo>
                  <a:lnTo>
                    <a:pt x="519" y="616"/>
                  </a:lnTo>
                  <a:lnTo>
                    <a:pt x="519" y="618"/>
                  </a:lnTo>
                  <a:lnTo>
                    <a:pt x="518" y="619"/>
                  </a:lnTo>
                  <a:lnTo>
                    <a:pt x="517" y="620"/>
                  </a:lnTo>
                  <a:lnTo>
                    <a:pt x="516" y="620"/>
                  </a:lnTo>
                  <a:lnTo>
                    <a:pt x="516" y="621"/>
                  </a:lnTo>
                  <a:lnTo>
                    <a:pt x="515" y="621"/>
                  </a:lnTo>
                  <a:lnTo>
                    <a:pt x="514" y="621"/>
                  </a:lnTo>
                  <a:lnTo>
                    <a:pt x="514" y="622"/>
                  </a:lnTo>
                  <a:lnTo>
                    <a:pt x="513" y="621"/>
                  </a:lnTo>
                  <a:lnTo>
                    <a:pt x="512" y="621"/>
                  </a:lnTo>
                  <a:lnTo>
                    <a:pt x="511" y="621"/>
                  </a:lnTo>
                  <a:lnTo>
                    <a:pt x="512" y="621"/>
                  </a:lnTo>
                  <a:lnTo>
                    <a:pt x="511" y="621"/>
                  </a:lnTo>
                  <a:lnTo>
                    <a:pt x="511" y="622"/>
                  </a:lnTo>
                  <a:lnTo>
                    <a:pt x="511" y="623"/>
                  </a:lnTo>
                  <a:lnTo>
                    <a:pt x="510" y="624"/>
                  </a:lnTo>
                  <a:lnTo>
                    <a:pt x="510" y="625"/>
                  </a:lnTo>
                  <a:lnTo>
                    <a:pt x="509" y="626"/>
                  </a:lnTo>
                  <a:lnTo>
                    <a:pt x="508" y="626"/>
                  </a:lnTo>
                  <a:lnTo>
                    <a:pt x="508" y="627"/>
                  </a:lnTo>
                  <a:lnTo>
                    <a:pt x="506" y="626"/>
                  </a:lnTo>
                  <a:lnTo>
                    <a:pt x="506" y="627"/>
                  </a:lnTo>
                  <a:lnTo>
                    <a:pt x="505" y="627"/>
                  </a:lnTo>
                  <a:lnTo>
                    <a:pt x="504" y="627"/>
                  </a:lnTo>
                  <a:lnTo>
                    <a:pt x="504" y="628"/>
                  </a:lnTo>
                  <a:lnTo>
                    <a:pt x="505" y="628"/>
                  </a:lnTo>
                  <a:lnTo>
                    <a:pt x="505" y="629"/>
                  </a:lnTo>
                  <a:lnTo>
                    <a:pt x="505" y="631"/>
                  </a:lnTo>
                  <a:lnTo>
                    <a:pt x="504" y="632"/>
                  </a:lnTo>
                  <a:lnTo>
                    <a:pt x="503" y="632"/>
                  </a:lnTo>
                  <a:lnTo>
                    <a:pt x="502" y="632"/>
                  </a:lnTo>
                  <a:lnTo>
                    <a:pt x="501" y="633"/>
                  </a:lnTo>
                  <a:lnTo>
                    <a:pt x="500" y="633"/>
                  </a:lnTo>
                  <a:lnTo>
                    <a:pt x="499" y="633"/>
                  </a:lnTo>
                  <a:lnTo>
                    <a:pt x="498" y="633"/>
                  </a:lnTo>
                  <a:lnTo>
                    <a:pt x="497" y="633"/>
                  </a:lnTo>
                  <a:lnTo>
                    <a:pt x="496" y="633"/>
                  </a:lnTo>
                  <a:lnTo>
                    <a:pt x="495" y="634"/>
                  </a:lnTo>
                  <a:lnTo>
                    <a:pt x="495" y="635"/>
                  </a:lnTo>
                  <a:lnTo>
                    <a:pt x="494" y="636"/>
                  </a:lnTo>
                  <a:lnTo>
                    <a:pt x="493" y="636"/>
                  </a:lnTo>
                  <a:lnTo>
                    <a:pt x="492" y="637"/>
                  </a:lnTo>
                  <a:lnTo>
                    <a:pt x="491" y="637"/>
                  </a:lnTo>
                  <a:lnTo>
                    <a:pt x="490" y="637"/>
                  </a:lnTo>
                  <a:lnTo>
                    <a:pt x="489" y="637"/>
                  </a:lnTo>
                  <a:lnTo>
                    <a:pt x="488" y="637"/>
                  </a:lnTo>
                  <a:lnTo>
                    <a:pt x="487" y="637"/>
                  </a:lnTo>
                  <a:lnTo>
                    <a:pt x="486" y="637"/>
                  </a:lnTo>
                  <a:lnTo>
                    <a:pt x="485" y="639"/>
                  </a:lnTo>
                  <a:lnTo>
                    <a:pt x="484" y="640"/>
                  </a:lnTo>
                  <a:lnTo>
                    <a:pt x="484" y="641"/>
                  </a:lnTo>
                  <a:lnTo>
                    <a:pt x="483" y="642"/>
                  </a:lnTo>
                  <a:lnTo>
                    <a:pt x="483" y="643"/>
                  </a:lnTo>
                  <a:lnTo>
                    <a:pt x="482" y="644"/>
                  </a:lnTo>
                  <a:lnTo>
                    <a:pt x="481" y="647"/>
                  </a:lnTo>
                  <a:lnTo>
                    <a:pt x="481" y="646"/>
                  </a:lnTo>
                  <a:lnTo>
                    <a:pt x="480" y="646"/>
                  </a:lnTo>
                  <a:lnTo>
                    <a:pt x="479" y="647"/>
                  </a:lnTo>
                  <a:lnTo>
                    <a:pt x="478" y="648"/>
                  </a:lnTo>
                  <a:lnTo>
                    <a:pt x="476" y="649"/>
                  </a:lnTo>
                  <a:lnTo>
                    <a:pt x="476" y="650"/>
                  </a:lnTo>
                  <a:lnTo>
                    <a:pt x="475" y="650"/>
                  </a:lnTo>
                  <a:lnTo>
                    <a:pt x="474" y="650"/>
                  </a:lnTo>
                  <a:lnTo>
                    <a:pt x="474" y="651"/>
                  </a:lnTo>
                  <a:lnTo>
                    <a:pt x="473" y="651"/>
                  </a:lnTo>
                  <a:lnTo>
                    <a:pt x="473" y="652"/>
                  </a:lnTo>
                  <a:lnTo>
                    <a:pt x="472" y="652"/>
                  </a:lnTo>
                  <a:lnTo>
                    <a:pt x="472" y="653"/>
                  </a:lnTo>
                  <a:lnTo>
                    <a:pt x="472" y="654"/>
                  </a:lnTo>
                  <a:lnTo>
                    <a:pt x="472" y="655"/>
                  </a:lnTo>
                  <a:lnTo>
                    <a:pt x="471" y="655"/>
                  </a:lnTo>
                  <a:lnTo>
                    <a:pt x="471" y="656"/>
                  </a:lnTo>
                  <a:lnTo>
                    <a:pt x="470" y="656"/>
                  </a:lnTo>
                  <a:lnTo>
                    <a:pt x="470" y="657"/>
                  </a:lnTo>
                  <a:lnTo>
                    <a:pt x="469" y="659"/>
                  </a:lnTo>
                  <a:lnTo>
                    <a:pt x="468" y="659"/>
                  </a:lnTo>
                  <a:lnTo>
                    <a:pt x="467" y="660"/>
                  </a:lnTo>
                  <a:lnTo>
                    <a:pt x="468" y="661"/>
                  </a:lnTo>
                  <a:lnTo>
                    <a:pt x="467" y="661"/>
                  </a:lnTo>
                  <a:lnTo>
                    <a:pt x="467" y="662"/>
                  </a:lnTo>
                  <a:lnTo>
                    <a:pt x="466" y="662"/>
                  </a:lnTo>
                  <a:lnTo>
                    <a:pt x="465" y="663"/>
                  </a:lnTo>
                  <a:lnTo>
                    <a:pt x="465" y="662"/>
                  </a:lnTo>
                  <a:lnTo>
                    <a:pt x="465" y="661"/>
                  </a:lnTo>
                  <a:lnTo>
                    <a:pt x="463" y="661"/>
                  </a:lnTo>
                  <a:lnTo>
                    <a:pt x="462" y="661"/>
                  </a:lnTo>
                  <a:lnTo>
                    <a:pt x="461" y="661"/>
                  </a:lnTo>
                  <a:lnTo>
                    <a:pt x="461" y="662"/>
                  </a:lnTo>
                  <a:lnTo>
                    <a:pt x="460" y="662"/>
                  </a:lnTo>
                  <a:lnTo>
                    <a:pt x="459" y="662"/>
                  </a:lnTo>
                  <a:lnTo>
                    <a:pt x="459" y="663"/>
                  </a:lnTo>
                  <a:lnTo>
                    <a:pt x="459" y="664"/>
                  </a:lnTo>
                  <a:lnTo>
                    <a:pt x="458" y="664"/>
                  </a:lnTo>
                  <a:lnTo>
                    <a:pt x="457" y="664"/>
                  </a:lnTo>
                  <a:lnTo>
                    <a:pt x="456" y="664"/>
                  </a:lnTo>
                  <a:lnTo>
                    <a:pt x="455" y="664"/>
                  </a:lnTo>
                  <a:lnTo>
                    <a:pt x="454" y="664"/>
                  </a:lnTo>
                  <a:lnTo>
                    <a:pt x="454" y="665"/>
                  </a:lnTo>
                  <a:lnTo>
                    <a:pt x="454" y="666"/>
                  </a:lnTo>
                  <a:lnTo>
                    <a:pt x="453" y="666"/>
                  </a:lnTo>
                  <a:lnTo>
                    <a:pt x="452" y="666"/>
                  </a:lnTo>
                  <a:lnTo>
                    <a:pt x="451" y="666"/>
                  </a:lnTo>
                  <a:lnTo>
                    <a:pt x="450" y="666"/>
                  </a:lnTo>
                  <a:lnTo>
                    <a:pt x="449" y="666"/>
                  </a:lnTo>
                  <a:lnTo>
                    <a:pt x="448" y="666"/>
                  </a:lnTo>
                  <a:lnTo>
                    <a:pt x="448" y="667"/>
                  </a:lnTo>
                  <a:lnTo>
                    <a:pt x="447" y="667"/>
                  </a:lnTo>
                  <a:lnTo>
                    <a:pt x="447" y="669"/>
                  </a:lnTo>
                  <a:lnTo>
                    <a:pt x="447" y="670"/>
                  </a:lnTo>
                  <a:lnTo>
                    <a:pt x="447" y="672"/>
                  </a:lnTo>
                  <a:lnTo>
                    <a:pt x="447" y="674"/>
                  </a:lnTo>
                  <a:lnTo>
                    <a:pt x="446" y="675"/>
                  </a:lnTo>
                  <a:lnTo>
                    <a:pt x="444" y="677"/>
                  </a:lnTo>
                  <a:lnTo>
                    <a:pt x="442" y="677"/>
                  </a:lnTo>
                  <a:lnTo>
                    <a:pt x="442" y="678"/>
                  </a:lnTo>
                  <a:lnTo>
                    <a:pt x="440" y="679"/>
                  </a:lnTo>
                  <a:lnTo>
                    <a:pt x="439" y="679"/>
                  </a:lnTo>
                  <a:lnTo>
                    <a:pt x="439" y="680"/>
                  </a:lnTo>
                  <a:lnTo>
                    <a:pt x="439" y="681"/>
                  </a:lnTo>
                  <a:lnTo>
                    <a:pt x="439" y="682"/>
                  </a:lnTo>
                  <a:lnTo>
                    <a:pt x="438" y="683"/>
                  </a:lnTo>
                  <a:lnTo>
                    <a:pt x="437" y="683"/>
                  </a:lnTo>
                  <a:lnTo>
                    <a:pt x="437" y="684"/>
                  </a:lnTo>
                  <a:lnTo>
                    <a:pt x="436" y="686"/>
                  </a:lnTo>
                  <a:lnTo>
                    <a:pt x="436" y="688"/>
                  </a:lnTo>
                  <a:lnTo>
                    <a:pt x="435" y="689"/>
                  </a:lnTo>
                  <a:lnTo>
                    <a:pt x="434" y="689"/>
                  </a:lnTo>
                  <a:lnTo>
                    <a:pt x="433" y="688"/>
                  </a:lnTo>
                  <a:lnTo>
                    <a:pt x="432" y="688"/>
                  </a:lnTo>
                  <a:lnTo>
                    <a:pt x="431" y="689"/>
                  </a:lnTo>
                  <a:lnTo>
                    <a:pt x="430" y="690"/>
                  </a:lnTo>
                  <a:lnTo>
                    <a:pt x="429" y="690"/>
                  </a:lnTo>
                  <a:lnTo>
                    <a:pt x="428" y="690"/>
                  </a:lnTo>
                  <a:lnTo>
                    <a:pt x="428" y="691"/>
                  </a:lnTo>
                  <a:lnTo>
                    <a:pt x="427" y="692"/>
                  </a:lnTo>
                  <a:lnTo>
                    <a:pt x="426" y="692"/>
                  </a:lnTo>
                  <a:lnTo>
                    <a:pt x="425" y="691"/>
                  </a:lnTo>
                  <a:lnTo>
                    <a:pt x="424" y="691"/>
                  </a:lnTo>
                  <a:lnTo>
                    <a:pt x="424" y="690"/>
                  </a:lnTo>
                  <a:lnTo>
                    <a:pt x="423" y="690"/>
                  </a:lnTo>
                  <a:lnTo>
                    <a:pt x="422" y="690"/>
                  </a:lnTo>
                  <a:lnTo>
                    <a:pt x="422" y="689"/>
                  </a:lnTo>
                  <a:lnTo>
                    <a:pt x="421" y="688"/>
                  </a:lnTo>
                  <a:lnTo>
                    <a:pt x="420" y="689"/>
                  </a:lnTo>
                  <a:lnTo>
                    <a:pt x="419" y="689"/>
                  </a:lnTo>
                  <a:lnTo>
                    <a:pt x="418" y="690"/>
                  </a:lnTo>
                  <a:lnTo>
                    <a:pt x="417" y="689"/>
                  </a:lnTo>
                  <a:lnTo>
                    <a:pt x="416" y="688"/>
                  </a:lnTo>
                  <a:lnTo>
                    <a:pt x="415" y="688"/>
                  </a:lnTo>
                  <a:lnTo>
                    <a:pt x="414" y="689"/>
                  </a:lnTo>
                  <a:lnTo>
                    <a:pt x="412" y="688"/>
                  </a:lnTo>
                  <a:lnTo>
                    <a:pt x="411" y="688"/>
                  </a:lnTo>
                  <a:lnTo>
                    <a:pt x="411" y="689"/>
                  </a:lnTo>
                  <a:lnTo>
                    <a:pt x="408" y="690"/>
                  </a:lnTo>
                  <a:lnTo>
                    <a:pt x="407" y="691"/>
                  </a:lnTo>
                  <a:lnTo>
                    <a:pt x="406" y="691"/>
                  </a:lnTo>
                  <a:lnTo>
                    <a:pt x="403" y="691"/>
                  </a:lnTo>
                  <a:lnTo>
                    <a:pt x="402" y="691"/>
                  </a:lnTo>
                  <a:lnTo>
                    <a:pt x="400" y="690"/>
                  </a:lnTo>
                  <a:lnTo>
                    <a:pt x="399" y="690"/>
                  </a:lnTo>
                  <a:lnTo>
                    <a:pt x="398" y="691"/>
                  </a:lnTo>
                  <a:lnTo>
                    <a:pt x="397" y="691"/>
                  </a:lnTo>
                  <a:lnTo>
                    <a:pt x="396" y="691"/>
                  </a:lnTo>
                  <a:lnTo>
                    <a:pt x="395" y="690"/>
                  </a:lnTo>
                  <a:lnTo>
                    <a:pt x="394" y="690"/>
                  </a:lnTo>
                  <a:lnTo>
                    <a:pt x="393" y="690"/>
                  </a:lnTo>
                  <a:lnTo>
                    <a:pt x="392" y="690"/>
                  </a:lnTo>
                  <a:lnTo>
                    <a:pt x="390" y="692"/>
                  </a:lnTo>
                  <a:lnTo>
                    <a:pt x="389" y="692"/>
                  </a:lnTo>
                  <a:lnTo>
                    <a:pt x="387" y="692"/>
                  </a:lnTo>
                  <a:lnTo>
                    <a:pt x="386" y="692"/>
                  </a:lnTo>
                  <a:lnTo>
                    <a:pt x="385" y="692"/>
                  </a:lnTo>
                  <a:lnTo>
                    <a:pt x="384" y="693"/>
                  </a:lnTo>
                  <a:lnTo>
                    <a:pt x="384" y="694"/>
                  </a:lnTo>
                  <a:lnTo>
                    <a:pt x="381" y="695"/>
                  </a:lnTo>
                  <a:lnTo>
                    <a:pt x="380" y="695"/>
                  </a:lnTo>
                  <a:lnTo>
                    <a:pt x="380" y="696"/>
                  </a:lnTo>
                  <a:lnTo>
                    <a:pt x="380" y="698"/>
                  </a:lnTo>
                  <a:lnTo>
                    <a:pt x="379" y="699"/>
                  </a:lnTo>
                  <a:lnTo>
                    <a:pt x="378" y="699"/>
                  </a:lnTo>
                  <a:lnTo>
                    <a:pt x="377" y="700"/>
                  </a:lnTo>
                  <a:lnTo>
                    <a:pt x="375" y="700"/>
                  </a:lnTo>
                  <a:lnTo>
                    <a:pt x="373" y="701"/>
                  </a:lnTo>
                  <a:lnTo>
                    <a:pt x="373" y="702"/>
                  </a:lnTo>
                  <a:lnTo>
                    <a:pt x="372" y="702"/>
                  </a:lnTo>
                  <a:lnTo>
                    <a:pt x="372" y="704"/>
                  </a:lnTo>
                  <a:lnTo>
                    <a:pt x="372" y="705"/>
                  </a:lnTo>
                  <a:lnTo>
                    <a:pt x="371" y="706"/>
                  </a:lnTo>
                  <a:lnTo>
                    <a:pt x="370" y="706"/>
                  </a:lnTo>
                  <a:lnTo>
                    <a:pt x="368" y="706"/>
                  </a:lnTo>
                  <a:lnTo>
                    <a:pt x="367" y="706"/>
                  </a:lnTo>
                  <a:lnTo>
                    <a:pt x="366" y="706"/>
                  </a:lnTo>
                  <a:lnTo>
                    <a:pt x="365" y="707"/>
                  </a:lnTo>
                  <a:lnTo>
                    <a:pt x="366" y="708"/>
                  </a:lnTo>
                  <a:lnTo>
                    <a:pt x="365" y="710"/>
                  </a:lnTo>
                  <a:lnTo>
                    <a:pt x="363" y="710"/>
                  </a:lnTo>
                  <a:lnTo>
                    <a:pt x="362" y="710"/>
                  </a:lnTo>
                  <a:lnTo>
                    <a:pt x="361" y="710"/>
                  </a:lnTo>
                  <a:lnTo>
                    <a:pt x="360" y="709"/>
                  </a:lnTo>
                  <a:lnTo>
                    <a:pt x="359" y="709"/>
                  </a:lnTo>
                  <a:lnTo>
                    <a:pt x="358" y="709"/>
                  </a:lnTo>
                  <a:lnTo>
                    <a:pt x="357" y="710"/>
                  </a:lnTo>
                  <a:lnTo>
                    <a:pt x="356" y="709"/>
                  </a:lnTo>
                  <a:lnTo>
                    <a:pt x="355" y="709"/>
                  </a:lnTo>
                  <a:lnTo>
                    <a:pt x="354" y="710"/>
                  </a:lnTo>
                  <a:lnTo>
                    <a:pt x="353" y="711"/>
                  </a:lnTo>
                  <a:lnTo>
                    <a:pt x="352" y="712"/>
                  </a:lnTo>
                  <a:lnTo>
                    <a:pt x="352" y="713"/>
                  </a:lnTo>
                  <a:lnTo>
                    <a:pt x="351" y="713"/>
                  </a:lnTo>
                  <a:lnTo>
                    <a:pt x="350" y="713"/>
                  </a:lnTo>
                  <a:lnTo>
                    <a:pt x="349" y="713"/>
                  </a:lnTo>
                  <a:lnTo>
                    <a:pt x="348" y="713"/>
                  </a:lnTo>
                  <a:lnTo>
                    <a:pt x="347" y="713"/>
                  </a:lnTo>
                  <a:lnTo>
                    <a:pt x="346" y="713"/>
                  </a:lnTo>
                  <a:lnTo>
                    <a:pt x="345" y="713"/>
                  </a:lnTo>
                  <a:lnTo>
                    <a:pt x="344" y="713"/>
                  </a:lnTo>
                  <a:lnTo>
                    <a:pt x="342" y="711"/>
                  </a:lnTo>
                  <a:lnTo>
                    <a:pt x="341" y="711"/>
                  </a:lnTo>
                  <a:lnTo>
                    <a:pt x="341" y="712"/>
                  </a:lnTo>
                  <a:lnTo>
                    <a:pt x="341" y="713"/>
                  </a:lnTo>
                  <a:lnTo>
                    <a:pt x="342" y="713"/>
                  </a:lnTo>
                  <a:lnTo>
                    <a:pt x="341" y="714"/>
                  </a:lnTo>
                  <a:lnTo>
                    <a:pt x="340" y="715"/>
                  </a:lnTo>
                  <a:lnTo>
                    <a:pt x="339" y="716"/>
                  </a:lnTo>
                  <a:lnTo>
                    <a:pt x="337" y="717"/>
                  </a:lnTo>
                  <a:lnTo>
                    <a:pt x="337" y="718"/>
                  </a:lnTo>
                  <a:lnTo>
                    <a:pt x="336" y="719"/>
                  </a:lnTo>
                  <a:lnTo>
                    <a:pt x="336" y="720"/>
                  </a:lnTo>
                  <a:lnTo>
                    <a:pt x="335" y="720"/>
                  </a:lnTo>
                  <a:lnTo>
                    <a:pt x="332" y="720"/>
                  </a:lnTo>
                  <a:lnTo>
                    <a:pt x="331" y="720"/>
                  </a:lnTo>
                  <a:lnTo>
                    <a:pt x="330" y="720"/>
                  </a:lnTo>
                  <a:lnTo>
                    <a:pt x="330" y="719"/>
                  </a:lnTo>
                  <a:lnTo>
                    <a:pt x="330" y="717"/>
                  </a:lnTo>
                  <a:lnTo>
                    <a:pt x="330" y="716"/>
                  </a:lnTo>
                  <a:lnTo>
                    <a:pt x="329" y="715"/>
                  </a:lnTo>
                  <a:lnTo>
                    <a:pt x="330" y="713"/>
                  </a:lnTo>
                  <a:lnTo>
                    <a:pt x="329" y="712"/>
                  </a:lnTo>
                  <a:lnTo>
                    <a:pt x="328" y="712"/>
                  </a:lnTo>
                  <a:lnTo>
                    <a:pt x="327" y="712"/>
                  </a:lnTo>
                  <a:lnTo>
                    <a:pt x="326" y="713"/>
                  </a:lnTo>
                  <a:lnTo>
                    <a:pt x="325" y="713"/>
                  </a:lnTo>
                  <a:lnTo>
                    <a:pt x="324" y="712"/>
                  </a:lnTo>
                  <a:lnTo>
                    <a:pt x="323" y="710"/>
                  </a:lnTo>
                  <a:lnTo>
                    <a:pt x="322" y="709"/>
                  </a:lnTo>
                  <a:lnTo>
                    <a:pt x="321" y="709"/>
                  </a:lnTo>
                  <a:lnTo>
                    <a:pt x="320" y="709"/>
                  </a:lnTo>
                  <a:lnTo>
                    <a:pt x="319" y="708"/>
                  </a:lnTo>
                  <a:lnTo>
                    <a:pt x="318" y="708"/>
                  </a:lnTo>
                  <a:lnTo>
                    <a:pt x="317" y="707"/>
                  </a:lnTo>
                  <a:lnTo>
                    <a:pt x="317" y="706"/>
                  </a:lnTo>
                  <a:lnTo>
                    <a:pt x="317" y="705"/>
                  </a:lnTo>
                  <a:lnTo>
                    <a:pt x="317" y="704"/>
                  </a:lnTo>
                  <a:lnTo>
                    <a:pt x="316" y="702"/>
                  </a:lnTo>
                  <a:lnTo>
                    <a:pt x="316" y="701"/>
                  </a:lnTo>
                  <a:lnTo>
                    <a:pt x="317" y="700"/>
                  </a:lnTo>
                  <a:lnTo>
                    <a:pt x="317" y="699"/>
                  </a:lnTo>
                  <a:lnTo>
                    <a:pt x="317" y="698"/>
                  </a:lnTo>
                  <a:lnTo>
                    <a:pt x="316" y="697"/>
                  </a:lnTo>
                  <a:lnTo>
                    <a:pt x="315" y="696"/>
                  </a:lnTo>
                  <a:lnTo>
                    <a:pt x="314" y="695"/>
                  </a:lnTo>
                  <a:lnTo>
                    <a:pt x="313" y="695"/>
                  </a:lnTo>
                  <a:lnTo>
                    <a:pt x="312" y="696"/>
                  </a:lnTo>
                  <a:lnTo>
                    <a:pt x="312" y="695"/>
                  </a:lnTo>
                  <a:lnTo>
                    <a:pt x="311" y="696"/>
                  </a:lnTo>
                  <a:lnTo>
                    <a:pt x="310" y="696"/>
                  </a:lnTo>
                  <a:lnTo>
                    <a:pt x="309" y="696"/>
                  </a:lnTo>
                  <a:lnTo>
                    <a:pt x="307" y="696"/>
                  </a:lnTo>
                  <a:lnTo>
                    <a:pt x="307" y="694"/>
                  </a:lnTo>
                  <a:lnTo>
                    <a:pt x="307" y="693"/>
                  </a:lnTo>
                  <a:lnTo>
                    <a:pt x="306" y="693"/>
                  </a:lnTo>
                  <a:lnTo>
                    <a:pt x="305" y="694"/>
                  </a:lnTo>
                  <a:lnTo>
                    <a:pt x="304" y="693"/>
                  </a:lnTo>
                  <a:lnTo>
                    <a:pt x="304" y="692"/>
                  </a:lnTo>
                  <a:lnTo>
                    <a:pt x="303" y="692"/>
                  </a:lnTo>
                  <a:lnTo>
                    <a:pt x="302" y="692"/>
                  </a:lnTo>
                  <a:lnTo>
                    <a:pt x="302" y="691"/>
                  </a:lnTo>
                  <a:lnTo>
                    <a:pt x="301" y="691"/>
                  </a:lnTo>
                  <a:lnTo>
                    <a:pt x="301" y="690"/>
                  </a:lnTo>
                  <a:lnTo>
                    <a:pt x="300" y="691"/>
                  </a:lnTo>
                  <a:lnTo>
                    <a:pt x="300" y="692"/>
                  </a:lnTo>
                  <a:lnTo>
                    <a:pt x="299" y="692"/>
                  </a:lnTo>
                  <a:lnTo>
                    <a:pt x="298" y="691"/>
                  </a:lnTo>
                  <a:lnTo>
                    <a:pt x="297" y="691"/>
                  </a:lnTo>
                  <a:lnTo>
                    <a:pt x="296" y="691"/>
                  </a:lnTo>
                  <a:lnTo>
                    <a:pt x="296" y="692"/>
                  </a:lnTo>
                  <a:lnTo>
                    <a:pt x="295" y="694"/>
                  </a:lnTo>
                  <a:lnTo>
                    <a:pt x="294" y="695"/>
                  </a:lnTo>
                  <a:lnTo>
                    <a:pt x="293" y="695"/>
                  </a:lnTo>
                  <a:lnTo>
                    <a:pt x="292" y="695"/>
                  </a:lnTo>
                  <a:lnTo>
                    <a:pt x="292" y="693"/>
                  </a:lnTo>
                  <a:lnTo>
                    <a:pt x="291" y="693"/>
                  </a:lnTo>
                  <a:lnTo>
                    <a:pt x="290" y="693"/>
                  </a:lnTo>
                  <a:lnTo>
                    <a:pt x="289" y="693"/>
                  </a:lnTo>
                  <a:lnTo>
                    <a:pt x="288" y="693"/>
                  </a:lnTo>
                  <a:lnTo>
                    <a:pt x="288" y="694"/>
                  </a:lnTo>
                  <a:lnTo>
                    <a:pt x="287" y="694"/>
                  </a:lnTo>
                  <a:lnTo>
                    <a:pt x="286" y="693"/>
                  </a:lnTo>
                  <a:lnTo>
                    <a:pt x="285" y="693"/>
                  </a:lnTo>
                  <a:lnTo>
                    <a:pt x="285" y="694"/>
                  </a:lnTo>
                  <a:lnTo>
                    <a:pt x="284" y="694"/>
                  </a:lnTo>
                  <a:lnTo>
                    <a:pt x="284" y="695"/>
                  </a:lnTo>
                  <a:lnTo>
                    <a:pt x="284" y="694"/>
                  </a:lnTo>
                  <a:lnTo>
                    <a:pt x="283" y="694"/>
                  </a:lnTo>
                  <a:lnTo>
                    <a:pt x="283" y="692"/>
                  </a:lnTo>
                  <a:lnTo>
                    <a:pt x="282" y="692"/>
                  </a:lnTo>
                  <a:lnTo>
                    <a:pt x="282" y="691"/>
                  </a:lnTo>
                  <a:lnTo>
                    <a:pt x="280" y="691"/>
                  </a:lnTo>
                  <a:lnTo>
                    <a:pt x="279" y="689"/>
                  </a:lnTo>
                  <a:lnTo>
                    <a:pt x="278" y="688"/>
                  </a:lnTo>
                  <a:lnTo>
                    <a:pt x="277" y="688"/>
                  </a:lnTo>
                  <a:lnTo>
                    <a:pt x="276" y="688"/>
                  </a:lnTo>
                  <a:lnTo>
                    <a:pt x="275" y="687"/>
                  </a:lnTo>
                  <a:lnTo>
                    <a:pt x="274" y="686"/>
                  </a:lnTo>
                  <a:lnTo>
                    <a:pt x="273" y="684"/>
                  </a:lnTo>
                  <a:lnTo>
                    <a:pt x="273" y="683"/>
                  </a:lnTo>
                  <a:lnTo>
                    <a:pt x="272" y="682"/>
                  </a:lnTo>
                  <a:lnTo>
                    <a:pt x="271" y="679"/>
                  </a:lnTo>
                  <a:lnTo>
                    <a:pt x="270" y="678"/>
                  </a:lnTo>
                  <a:lnTo>
                    <a:pt x="269" y="677"/>
                  </a:lnTo>
                  <a:lnTo>
                    <a:pt x="268" y="676"/>
                  </a:lnTo>
                  <a:lnTo>
                    <a:pt x="266" y="676"/>
                  </a:lnTo>
                  <a:lnTo>
                    <a:pt x="265" y="676"/>
                  </a:lnTo>
                  <a:lnTo>
                    <a:pt x="264" y="676"/>
                  </a:lnTo>
                  <a:lnTo>
                    <a:pt x="263" y="676"/>
                  </a:lnTo>
                  <a:lnTo>
                    <a:pt x="262" y="677"/>
                  </a:lnTo>
                  <a:lnTo>
                    <a:pt x="261" y="677"/>
                  </a:lnTo>
                  <a:lnTo>
                    <a:pt x="261" y="678"/>
                  </a:lnTo>
                  <a:lnTo>
                    <a:pt x="260" y="678"/>
                  </a:lnTo>
                  <a:lnTo>
                    <a:pt x="259" y="678"/>
                  </a:lnTo>
                  <a:lnTo>
                    <a:pt x="257" y="680"/>
                  </a:lnTo>
                  <a:lnTo>
                    <a:pt x="256" y="680"/>
                  </a:lnTo>
                  <a:lnTo>
                    <a:pt x="254" y="679"/>
                  </a:lnTo>
                  <a:lnTo>
                    <a:pt x="253" y="679"/>
                  </a:lnTo>
                  <a:lnTo>
                    <a:pt x="251" y="679"/>
                  </a:lnTo>
                  <a:lnTo>
                    <a:pt x="250" y="680"/>
                  </a:lnTo>
                  <a:lnTo>
                    <a:pt x="250" y="681"/>
                  </a:lnTo>
                  <a:lnTo>
                    <a:pt x="250" y="683"/>
                  </a:lnTo>
                  <a:lnTo>
                    <a:pt x="249" y="685"/>
                  </a:lnTo>
                  <a:lnTo>
                    <a:pt x="248" y="686"/>
                  </a:lnTo>
                  <a:lnTo>
                    <a:pt x="248" y="687"/>
                  </a:lnTo>
                  <a:lnTo>
                    <a:pt x="247" y="687"/>
                  </a:lnTo>
                  <a:lnTo>
                    <a:pt x="246" y="688"/>
                  </a:lnTo>
                  <a:lnTo>
                    <a:pt x="245" y="688"/>
                  </a:lnTo>
                  <a:lnTo>
                    <a:pt x="243" y="689"/>
                  </a:lnTo>
                  <a:lnTo>
                    <a:pt x="241" y="690"/>
                  </a:lnTo>
                  <a:lnTo>
                    <a:pt x="241" y="691"/>
                  </a:lnTo>
                  <a:lnTo>
                    <a:pt x="240" y="691"/>
                  </a:lnTo>
                  <a:lnTo>
                    <a:pt x="238" y="691"/>
                  </a:lnTo>
                  <a:lnTo>
                    <a:pt x="235" y="691"/>
                  </a:lnTo>
                  <a:lnTo>
                    <a:pt x="233" y="692"/>
                  </a:lnTo>
                  <a:lnTo>
                    <a:pt x="232" y="693"/>
                  </a:lnTo>
                  <a:lnTo>
                    <a:pt x="231" y="693"/>
                  </a:lnTo>
                  <a:lnTo>
                    <a:pt x="230" y="694"/>
                  </a:lnTo>
                  <a:lnTo>
                    <a:pt x="229" y="696"/>
                  </a:lnTo>
                  <a:lnTo>
                    <a:pt x="227" y="697"/>
                  </a:lnTo>
                  <a:lnTo>
                    <a:pt x="227" y="698"/>
                  </a:lnTo>
                  <a:lnTo>
                    <a:pt x="226" y="699"/>
                  </a:lnTo>
                  <a:lnTo>
                    <a:pt x="225" y="700"/>
                  </a:lnTo>
                  <a:lnTo>
                    <a:pt x="224" y="701"/>
                  </a:lnTo>
                  <a:lnTo>
                    <a:pt x="224" y="703"/>
                  </a:lnTo>
                  <a:lnTo>
                    <a:pt x="223" y="703"/>
                  </a:lnTo>
                  <a:lnTo>
                    <a:pt x="223" y="704"/>
                  </a:lnTo>
                  <a:lnTo>
                    <a:pt x="223" y="705"/>
                  </a:lnTo>
                  <a:lnTo>
                    <a:pt x="224" y="706"/>
                  </a:lnTo>
                  <a:lnTo>
                    <a:pt x="224" y="707"/>
                  </a:lnTo>
                  <a:lnTo>
                    <a:pt x="224" y="708"/>
                  </a:lnTo>
                  <a:lnTo>
                    <a:pt x="224" y="710"/>
                  </a:lnTo>
                  <a:lnTo>
                    <a:pt x="225" y="710"/>
                  </a:lnTo>
                  <a:lnTo>
                    <a:pt x="225" y="711"/>
                  </a:lnTo>
                  <a:lnTo>
                    <a:pt x="224" y="711"/>
                  </a:lnTo>
                  <a:lnTo>
                    <a:pt x="224" y="712"/>
                  </a:lnTo>
                  <a:lnTo>
                    <a:pt x="224" y="713"/>
                  </a:lnTo>
                  <a:lnTo>
                    <a:pt x="225" y="713"/>
                  </a:lnTo>
                  <a:lnTo>
                    <a:pt x="227" y="716"/>
                  </a:lnTo>
                  <a:lnTo>
                    <a:pt x="228" y="719"/>
                  </a:lnTo>
                  <a:lnTo>
                    <a:pt x="228" y="720"/>
                  </a:lnTo>
                  <a:lnTo>
                    <a:pt x="228" y="721"/>
                  </a:lnTo>
                  <a:lnTo>
                    <a:pt x="228" y="722"/>
                  </a:lnTo>
                  <a:lnTo>
                    <a:pt x="228" y="723"/>
                  </a:lnTo>
                  <a:lnTo>
                    <a:pt x="228" y="724"/>
                  </a:lnTo>
                  <a:lnTo>
                    <a:pt x="229" y="726"/>
                  </a:lnTo>
                  <a:lnTo>
                    <a:pt x="230" y="726"/>
                  </a:lnTo>
                  <a:lnTo>
                    <a:pt x="231" y="727"/>
                  </a:lnTo>
                  <a:lnTo>
                    <a:pt x="231" y="728"/>
                  </a:lnTo>
                  <a:lnTo>
                    <a:pt x="234" y="729"/>
                  </a:lnTo>
                  <a:lnTo>
                    <a:pt x="235" y="730"/>
                  </a:lnTo>
                  <a:lnTo>
                    <a:pt x="236" y="731"/>
                  </a:lnTo>
                  <a:lnTo>
                    <a:pt x="237" y="731"/>
                  </a:lnTo>
                  <a:lnTo>
                    <a:pt x="238" y="731"/>
                  </a:lnTo>
                  <a:lnTo>
                    <a:pt x="239" y="732"/>
                  </a:lnTo>
                  <a:lnTo>
                    <a:pt x="239" y="733"/>
                  </a:lnTo>
                  <a:lnTo>
                    <a:pt x="240" y="733"/>
                  </a:lnTo>
                  <a:lnTo>
                    <a:pt x="241" y="733"/>
                  </a:lnTo>
                  <a:lnTo>
                    <a:pt x="242" y="735"/>
                  </a:lnTo>
                  <a:lnTo>
                    <a:pt x="242" y="736"/>
                  </a:lnTo>
                  <a:lnTo>
                    <a:pt x="241" y="737"/>
                  </a:lnTo>
                  <a:lnTo>
                    <a:pt x="241" y="738"/>
                  </a:lnTo>
                  <a:lnTo>
                    <a:pt x="240" y="739"/>
                  </a:lnTo>
                  <a:lnTo>
                    <a:pt x="239" y="740"/>
                  </a:lnTo>
                  <a:lnTo>
                    <a:pt x="238" y="740"/>
                  </a:lnTo>
                  <a:lnTo>
                    <a:pt x="237" y="740"/>
                  </a:lnTo>
                  <a:lnTo>
                    <a:pt x="237" y="741"/>
                  </a:lnTo>
                  <a:lnTo>
                    <a:pt x="237" y="742"/>
                  </a:lnTo>
                  <a:lnTo>
                    <a:pt x="236" y="742"/>
                  </a:lnTo>
                  <a:lnTo>
                    <a:pt x="236" y="743"/>
                  </a:lnTo>
                  <a:lnTo>
                    <a:pt x="236" y="744"/>
                  </a:lnTo>
                  <a:lnTo>
                    <a:pt x="237" y="744"/>
                  </a:lnTo>
                  <a:lnTo>
                    <a:pt x="238" y="744"/>
                  </a:lnTo>
                  <a:lnTo>
                    <a:pt x="238" y="746"/>
                  </a:lnTo>
                  <a:lnTo>
                    <a:pt x="236" y="748"/>
                  </a:lnTo>
                  <a:lnTo>
                    <a:pt x="237" y="749"/>
                  </a:lnTo>
                  <a:lnTo>
                    <a:pt x="237" y="750"/>
                  </a:lnTo>
                  <a:lnTo>
                    <a:pt x="238" y="750"/>
                  </a:lnTo>
                  <a:lnTo>
                    <a:pt x="239" y="750"/>
                  </a:lnTo>
                  <a:lnTo>
                    <a:pt x="240" y="751"/>
                  </a:lnTo>
                  <a:lnTo>
                    <a:pt x="240" y="752"/>
                  </a:lnTo>
                  <a:lnTo>
                    <a:pt x="240" y="753"/>
                  </a:lnTo>
                  <a:lnTo>
                    <a:pt x="240" y="754"/>
                  </a:lnTo>
                  <a:lnTo>
                    <a:pt x="239" y="755"/>
                  </a:lnTo>
                  <a:lnTo>
                    <a:pt x="239" y="756"/>
                  </a:lnTo>
                  <a:lnTo>
                    <a:pt x="237" y="756"/>
                  </a:lnTo>
                  <a:lnTo>
                    <a:pt x="237" y="757"/>
                  </a:lnTo>
                  <a:lnTo>
                    <a:pt x="237" y="758"/>
                  </a:lnTo>
                  <a:lnTo>
                    <a:pt x="237" y="760"/>
                  </a:lnTo>
                  <a:lnTo>
                    <a:pt x="236" y="760"/>
                  </a:lnTo>
                  <a:lnTo>
                    <a:pt x="234" y="759"/>
                  </a:lnTo>
                  <a:lnTo>
                    <a:pt x="233" y="759"/>
                  </a:lnTo>
                  <a:lnTo>
                    <a:pt x="231" y="759"/>
                  </a:lnTo>
                  <a:lnTo>
                    <a:pt x="230" y="759"/>
                  </a:lnTo>
                  <a:lnTo>
                    <a:pt x="229" y="759"/>
                  </a:lnTo>
                  <a:lnTo>
                    <a:pt x="229" y="760"/>
                  </a:lnTo>
                  <a:lnTo>
                    <a:pt x="228" y="761"/>
                  </a:lnTo>
                  <a:lnTo>
                    <a:pt x="228" y="762"/>
                  </a:lnTo>
                  <a:lnTo>
                    <a:pt x="228" y="763"/>
                  </a:lnTo>
                  <a:lnTo>
                    <a:pt x="229" y="764"/>
                  </a:lnTo>
                  <a:lnTo>
                    <a:pt x="229" y="765"/>
                  </a:lnTo>
                  <a:lnTo>
                    <a:pt x="228" y="765"/>
                  </a:lnTo>
                  <a:lnTo>
                    <a:pt x="228" y="767"/>
                  </a:lnTo>
                  <a:lnTo>
                    <a:pt x="227" y="770"/>
                  </a:lnTo>
                  <a:lnTo>
                    <a:pt x="226" y="772"/>
                  </a:lnTo>
                  <a:lnTo>
                    <a:pt x="225" y="773"/>
                  </a:lnTo>
                  <a:lnTo>
                    <a:pt x="223" y="775"/>
                  </a:lnTo>
                  <a:lnTo>
                    <a:pt x="222" y="776"/>
                  </a:lnTo>
                  <a:lnTo>
                    <a:pt x="221" y="777"/>
                  </a:lnTo>
                  <a:lnTo>
                    <a:pt x="220" y="777"/>
                  </a:lnTo>
                  <a:lnTo>
                    <a:pt x="220" y="778"/>
                  </a:lnTo>
                  <a:lnTo>
                    <a:pt x="220" y="779"/>
                  </a:lnTo>
                  <a:lnTo>
                    <a:pt x="220" y="780"/>
                  </a:lnTo>
                  <a:lnTo>
                    <a:pt x="220" y="782"/>
                  </a:lnTo>
                  <a:lnTo>
                    <a:pt x="220" y="783"/>
                  </a:lnTo>
                  <a:lnTo>
                    <a:pt x="219" y="784"/>
                  </a:lnTo>
                  <a:lnTo>
                    <a:pt x="218" y="785"/>
                  </a:lnTo>
                  <a:lnTo>
                    <a:pt x="217" y="785"/>
                  </a:lnTo>
                  <a:lnTo>
                    <a:pt x="216" y="785"/>
                  </a:lnTo>
                  <a:lnTo>
                    <a:pt x="215" y="787"/>
                  </a:lnTo>
                  <a:lnTo>
                    <a:pt x="214" y="788"/>
                  </a:lnTo>
                  <a:lnTo>
                    <a:pt x="213" y="789"/>
                  </a:lnTo>
                  <a:lnTo>
                    <a:pt x="213" y="790"/>
                  </a:lnTo>
                  <a:lnTo>
                    <a:pt x="212" y="790"/>
                  </a:lnTo>
                  <a:lnTo>
                    <a:pt x="212" y="791"/>
                  </a:lnTo>
                  <a:lnTo>
                    <a:pt x="211" y="792"/>
                  </a:lnTo>
                  <a:lnTo>
                    <a:pt x="211" y="794"/>
                  </a:lnTo>
                  <a:lnTo>
                    <a:pt x="211" y="795"/>
                  </a:lnTo>
                  <a:lnTo>
                    <a:pt x="210" y="795"/>
                  </a:lnTo>
                  <a:lnTo>
                    <a:pt x="209" y="795"/>
                  </a:lnTo>
                  <a:lnTo>
                    <a:pt x="207" y="795"/>
                  </a:lnTo>
                  <a:lnTo>
                    <a:pt x="206" y="795"/>
                  </a:lnTo>
                  <a:lnTo>
                    <a:pt x="205" y="794"/>
                  </a:lnTo>
                  <a:lnTo>
                    <a:pt x="203" y="793"/>
                  </a:lnTo>
                  <a:lnTo>
                    <a:pt x="201" y="792"/>
                  </a:lnTo>
                  <a:lnTo>
                    <a:pt x="200" y="792"/>
                  </a:lnTo>
                  <a:lnTo>
                    <a:pt x="199" y="793"/>
                  </a:lnTo>
                  <a:lnTo>
                    <a:pt x="199" y="794"/>
                  </a:lnTo>
                  <a:lnTo>
                    <a:pt x="198" y="796"/>
                  </a:lnTo>
                  <a:lnTo>
                    <a:pt x="199" y="797"/>
                  </a:lnTo>
                  <a:lnTo>
                    <a:pt x="199" y="799"/>
                  </a:lnTo>
                  <a:lnTo>
                    <a:pt x="199" y="800"/>
                  </a:lnTo>
                  <a:lnTo>
                    <a:pt x="198" y="801"/>
                  </a:lnTo>
                  <a:lnTo>
                    <a:pt x="196" y="803"/>
                  </a:lnTo>
                  <a:lnTo>
                    <a:pt x="196" y="805"/>
                  </a:lnTo>
                  <a:lnTo>
                    <a:pt x="196" y="806"/>
                  </a:lnTo>
                  <a:lnTo>
                    <a:pt x="195" y="806"/>
                  </a:lnTo>
                  <a:lnTo>
                    <a:pt x="195" y="807"/>
                  </a:lnTo>
                  <a:lnTo>
                    <a:pt x="194" y="808"/>
                  </a:lnTo>
                  <a:lnTo>
                    <a:pt x="194" y="810"/>
                  </a:lnTo>
                  <a:lnTo>
                    <a:pt x="193" y="811"/>
                  </a:lnTo>
                  <a:lnTo>
                    <a:pt x="191" y="811"/>
                  </a:lnTo>
                  <a:lnTo>
                    <a:pt x="190" y="811"/>
                  </a:lnTo>
                  <a:lnTo>
                    <a:pt x="190" y="812"/>
                  </a:lnTo>
                  <a:lnTo>
                    <a:pt x="189" y="813"/>
                  </a:lnTo>
                  <a:lnTo>
                    <a:pt x="188" y="815"/>
                  </a:lnTo>
                  <a:lnTo>
                    <a:pt x="187" y="815"/>
                  </a:lnTo>
                  <a:lnTo>
                    <a:pt x="186" y="816"/>
                  </a:lnTo>
                  <a:lnTo>
                    <a:pt x="185" y="816"/>
                  </a:lnTo>
                  <a:lnTo>
                    <a:pt x="184" y="816"/>
                  </a:lnTo>
                  <a:lnTo>
                    <a:pt x="183" y="816"/>
                  </a:lnTo>
                  <a:lnTo>
                    <a:pt x="182" y="815"/>
                  </a:lnTo>
                  <a:lnTo>
                    <a:pt x="182" y="814"/>
                  </a:lnTo>
                  <a:lnTo>
                    <a:pt x="181" y="814"/>
                  </a:lnTo>
                  <a:lnTo>
                    <a:pt x="179" y="813"/>
                  </a:lnTo>
                  <a:lnTo>
                    <a:pt x="178" y="813"/>
                  </a:lnTo>
                  <a:lnTo>
                    <a:pt x="177" y="813"/>
                  </a:lnTo>
                  <a:lnTo>
                    <a:pt x="176" y="814"/>
                  </a:lnTo>
                  <a:lnTo>
                    <a:pt x="175" y="814"/>
                  </a:lnTo>
                  <a:lnTo>
                    <a:pt x="174" y="813"/>
                  </a:lnTo>
                  <a:lnTo>
                    <a:pt x="173" y="813"/>
                  </a:lnTo>
                  <a:lnTo>
                    <a:pt x="173" y="812"/>
                  </a:lnTo>
                  <a:lnTo>
                    <a:pt x="172" y="812"/>
                  </a:lnTo>
                  <a:lnTo>
                    <a:pt x="171" y="811"/>
                  </a:lnTo>
                  <a:lnTo>
                    <a:pt x="171" y="810"/>
                  </a:lnTo>
                  <a:lnTo>
                    <a:pt x="170" y="807"/>
                  </a:lnTo>
                  <a:lnTo>
                    <a:pt x="169" y="806"/>
                  </a:lnTo>
                  <a:lnTo>
                    <a:pt x="168" y="805"/>
                  </a:lnTo>
                  <a:lnTo>
                    <a:pt x="167" y="805"/>
                  </a:lnTo>
                  <a:lnTo>
                    <a:pt x="167" y="804"/>
                  </a:lnTo>
                  <a:lnTo>
                    <a:pt x="166" y="805"/>
                  </a:lnTo>
                  <a:lnTo>
                    <a:pt x="165" y="805"/>
                  </a:lnTo>
                  <a:lnTo>
                    <a:pt x="163" y="807"/>
                  </a:lnTo>
                  <a:lnTo>
                    <a:pt x="161" y="809"/>
                  </a:lnTo>
                  <a:lnTo>
                    <a:pt x="160" y="810"/>
                  </a:lnTo>
                  <a:lnTo>
                    <a:pt x="159" y="810"/>
                  </a:lnTo>
                  <a:lnTo>
                    <a:pt x="158" y="811"/>
                  </a:lnTo>
                  <a:lnTo>
                    <a:pt x="157" y="811"/>
                  </a:lnTo>
                  <a:lnTo>
                    <a:pt x="156" y="810"/>
                  </a:lnTo>
                  <a:lnTo>
                    <a:pt x="155" y="810"/>
                  </a:lnTo>
                  <a:lnTo>
                    <a:pt x="154" y="810"/>
                  </a:lnTo>
                  <a:lnTo>
                    <a:pt x="153" y="810"/>
                  </a:lnTo>
                  <a:lnTo>
                    <a:pt x="153" y="811"/>
                  </a:lnTo>
                  <a:lnTo>
                    <a:pt x="152" y="812"/>
                  </a:lnTo>
                  <a:lnTo>
                    <a:pt x="151" y="813"/>
                  </a:lnTo>
                  <a:lnTo>
                    <a:pt x="150" y="813"/>
                  </a:lnTo>
                  <a:lnTo>
                    <a:pt x="149" y="814"/>
                  </a:lnTo>
                  <a:lnTo>
                    <a:pt x="148" y="814"/>
                  </a:lnTo>
                  <a:lnTo>
                    <a:pt x="147" y="814"/>
                  </a:lnTo>
                  <a:lnTo>
                    <a:pt x="146" y="813"/>
                  </a:lnTo>
                  <a:lnTo>
                    <a:pt x="145" y="812"/>
                  </a:lnTo>
                  <a:lnTo>
                    <a:pt x="144" y="811"/>
                  </a:lnTo>
                  <a:lnTo>
                    <a:pt x="143" y="811"/>
                  </a:lnTo>
                  <a:lnTo>
                    <a:pt x="141" y="811"/>
                  </a:lnTo>
                  <a:lnTo>
                    <a:pt x="140" y="811"/>
                  </a:lnTo>
                  <a:lnTo>
                    <a:pt x="139" y="812"/>
                  </a:lnTo>
                  <a:lnTo>
                    <a:pt x="139" y="813"/>
                  </a:lnTo>
                  <a:lnTo>
                    <a:pt x="138" y="813"/>
                  </a:lnTo>
                  <a:lnTo>
                    <a:pt x="137" y="815"/>
                  </a:lnTo>
                  <a:lnTo>
                    <a:pt x="136" y="815"/>
                  </a:lnTo>
                  <a:lnTo>
                    <a:pt x="135" y="815"/>
                  </a:lnTo>
                  <a:lnTo>
                    <a:pt x="134" y="815"/>
                  </a:lnTo>
                  <a:lnTo>
                    <a:pt x="133" y="815"/>
                  </a:lnTo>
                  <a:lnTo>
                    <a:pt x="132" y="815"/>
                  </a:lnTo>
                  <a:lnTo>
                    <a:pt x="132" y="816"/>
                  </a:lnTo>
                  <a:lnTo>
                    <a:pt x="131" y="816"/>
                  </a:lnTo>
                  <a:lnTo>
                    <a:pt x="131" y="817"/>
                  </a:lnTo>
                  <a:lnTo>
                    <a:pt x="131" y="818"/>
                  </a:lnTo>
                  <a:lnTo>
                    <a:pt x="131" y="819"/>
                  </a:lnTo>
                  <a:lnTo>
                    <a:pt x="132" y="820"/>
                  </a:lnTo>
                  <a:lnTo>
                    <a:pt x="132" y="821"/>
                  </a:lnTo>
                  <a:lnTo>
                    <a:pt x="131" y="823"/>
                  </a:lnTo>
                  <a:lnTo>
                    <a:pt x="131" y="824"/>
                  </a:lnTo>
                  <a:lnTo>
                    <a:pt x="130" y="825"/>
                  </a:lnTo>
                  <a:lnTo>
                    <a:pt x="129" y="825"/>
                  </a:lnTo>
                  <a:lnTo>
                    <a:pt x="128" y="825"/>
                  </a:lnTo>
                  <a:lnTo>
                    <a:pt x="126" y="824"/>
                  </a:lnTo>
                  <a:lnTo>
                    <a:pt x="124" y="825"/>
                  </a:lnTo>
                  <a:lnTo>
                    <a:pt x="123" y="825"/>
                  </a:lnTo>
                  <a:lnTo>
                    <a:pt x="122" y="825"/>
                  </a:lnTo>
                  <a:lnTo>
                    <a:pt x="121" y="827"/>
                  </a:lnTo>
                  <a:lnTo>
                    <a:pt x="121" y="828"/>
                  </a:lnTo>
                  <a:lnTo>
                    <a:pt x="120" y="828"/>
                  </a:lnTo>
                  <a:lnTo>
                    <a:pt x="119" y="828"/>
                  </a:lnTo>
                  <a:lnTo>
                    <a:pt x="118" y="828"/>
                  </a:lnTo>
                  <a:lnTo>
                    <a:pt x="117" y="829"/>
                  </a:lnTo>
                  <a:lnTo>
                    <a:pt x="117" y="830"/>
                  </a:lnTo>
                  <a:lnTo>
                    <a:pt x="116" y="831"/>
                  </a:lnTo>
                  <a:lnTo>
                    <a:pt x="115" y="832"/>
                  </a:lnTo>
                  <a:lnTo>
                    <a:pt x="115" y="834"/>
                  </a:lnTo>
                  <a:lnTo>
                    <a:pt x="115" y="835"/>
                  </a:lnTo>
                  <a:lnTo>
                    <a:pt x="114" y="835"/>
                  </a:lnTo>
                  <a:lnTo>
                    <a:pt x="113" y="836"/>
                  </a:lnTo>
                  <a:lnTo>
                    <a:pt x="112" y="837"/>
                  </a:lnTo>
                  <a:lnTo>
                    <a:pt x="111" y="838"/>
                  </a:lnTo>
                  <a:lnTo>
                    <a:pt x="111" y="837"/>
                  </a:lnTo>
                  <a:lnTo>
                    <a:pt x="111" y="836"/>
                  </a:lnTo>
                  <a:lnTo>
                    <a:pt x="110" y="836"/>
                  </a:lnTo>
                  <a:lnTo>
                    <a:pt x="110" y="835"/>
                  </a:lnTo>
                  <a:lnTo>
                    <a:pt x="110" y="836"/>
                  </a:lnTo>
                  <a:lnTo>
                    <a:pt x="109" y="836"/>
                  </a:lnTo>
                  <a:lnTo>
                    <a:pt x="108" y="837"/>
                  </a:lnTo>
                  <a:lnTo>
                    <a:pt x="107" y="837"/>
                  </a:lnTo>
                  <a:lnTo>
                    <a:pt x="106" y="837"/>
                  </a:lnTo>
                  <a:lnTo>
                    <a:pt x="106" y="838"/>
                  </a:lnTo>
                  <a:lnTo>
                    <a:pt x="105" y="838"/>
                  </a:lnTo>
                  <a:lnTo>
                    <a:pt x="104" y="839"/>
                  </a:lnTo>
                  <a:lnTo>
                    <a:pt x="103" y="840"/>
                  </a:lnTo>
                  <a:lnTo>
                    <a:pt x="102" y="840"/>
                  </a:lnTo>
                  <a:lnTo>
                    <a:pt x="102" y="839"/>
                  </a:lnTo>
                  <a:lnTo>
                    <a:pt x="101" y="839"/>
                  </a:lnTo>
                  <a:lnTo>
                    <a:pt x="100" y="838"/>
                  </a:lnTo>
                  <a:lnTo>
                    <a:pt x="100" y="837"/>
                  </a:lnTo>
                  <a:lnTo>
                    <a:pt x="99" y="837"/>
                  </a:lnTo>
                  <a:lnTo>
                    <a:pt x="99" y="836"/>
                  </a:lnTo>
                  <a:lnTo>
                    <a:pt x="98" y="835"/>
                  </a:lnTo>
                  <a:lnTo>
                    <a:pt x="97" y="835"/>
                  </a:lnTo>
                  <a:lnTo>
                    <a:pt x="96" y="834"/>
                  </a:lnTo>
                  <a:lnTo>
                    <a:pt x="95" y="835"/>
                  </a:lnTo>
                  <a:lnTo>
                    <a:pt x="94" y="834"/>
                  </a:lnTo>
                  <a:lnTo>
                    <a:pt x="93" y="834"/>
                  </a:lnTo>
                  <a:lnTo>
                    <a:pt x="93" y="833"/>
                  </a:lnTo>
                  <a:lnTo>
                    <a:pt x="92" y="832"/>
                  </a:lnTo>
                  <a:lnTo>
                    <a:pt x="91" y="832"/>
                  </a:lnTo>
                  <a:lnTo>
                    <a:pt x="91" y="831"/>
                  </a:lnTo>
                  <a:lnTo>
                    <a:pt x="90" y="831"/>
                  </a:lnTo>
                  <a:lnTo>
                    <a:pt x="89" y="830"/>
                  </a:lnTo>
                  <a:lnTo>
                    <a:pt x="89" y="829"/>
                  </a:lnTo>
                  <a:lnTo>
                    <a:pt x="88" y="829"/>
                  </a:lnTo>
                  <a:lnTo>
                    <a:pt x="87" y="829"/>
                  </a:lnTo>
                  <a:lnTo>
                    <a:pt x="85" y="830"/>
                  </a:lnTo>
                  <a:lnTo>
                    <a:pt x="83" y="829"/>
                  </a:lnTo>
                  <a:lnTo>
                    <a:pt x="82" y="829"/>
                  </a:lnTo>
                  <a:lnTo>
                    <a:pt x="79" y="828"/>
                  </a:lnTo>
                  <a:lnTo>
                    <a:pt x="78" y="828"/>
                  </a:lnTo>
                  <a:lnTo>
                    <a:pt x="77" y="828"/>
                  </a:lnTo>
                  <a:lnTo>
                    <a:pt x="76" y="828"/>
                  </a:lnTo>
                  <a:lnTo>
                    <a:pt x="75" y="827"/>
                  </a:lnTo>
                  <a:lnTo>
                    <a:pt x="74" y="827"/>
                  </a:lnTo>
                  <a:lnTo>
                    <a:pt x="73" y="827"/>
                  </a:lnTo>
                  <a:lnTo>
                    <a:pt x="73" y="826"/>
                  </a:lnTo>
                  <a:lnTo>
                    <a:pt x="71" y="826"/>
                  </a:lnTo>
                  <a:lnTo>
                    <a:pt x="70" y="826"/>
                  </a:lnTo>
                  <a:lnTo>
                    <a:pt x="70" y="825"/>
                  </a:lnTo>
                  <a:lnTo>
                    <a:pt x="69" y="825"/>
                  </a:lnTo>
                  <a:lnTo>
                    <a:pt x="69" y="823"/>
                  </a:lnTo>
                  <a:lnTo>
                    <a:pt x="68" y="821"/>
                  </a:lnTo>
                  <a:lnTo>
                    <a:pt x="66" y="819"/>
                  </a:lnTo>
                  <a:lnTo>
                    <a:pt x="64" y="819"/>
                  </a:lnTo>
                  <a:lnTo>
                    <a:pt x="63" y="819"/>
                  </a:lnTo>
                  <a:lnTo>
                    <a:pt x="62" y="818"/>
                  </a:lnTo>
                  <a:lnTo>
                    <a:pt x="61" y="817"/>
                  </a:lnTo>
                  <a:lnTo>
                    <a:pt x="59" y="815"/>
                  </a:lnTo>
                  <a:lnTo>
                    <a:pt x="59" y="814"/>
                  </a:lnTo>
                  <a:lnTo>
                    <a:pt x="59" y="813"/>
                  </a:lnTo>
                  <a:lnTo>
                    <a:pt x="59" y="812"/>
                  </a:lnTo>
                  <a:lnTo>
                    <a:pt x="58" y="810"/>
                  </a:lnTo>
                  <a:lnTo>
                    <a:pt x="58" y="809"/>
                  </a:lnTo>
                  <a:lnTo>
                    <a:pt x="58" y="808"/>
                  </a:lnTo>
                  <a:lnTo>
                    <a:pt x="57" y="807"/>
                  </a:lnTo>
                  <a:lnTo>
                    <a:pt x="56" y="806"/>
                  </a:lnTo>
                  <a:lnTo>
                    <a:pt x="54" y="806"/>
                  </a:lnTo>
                  <a:lnTo>
                    <a:pt x="53" y="805"/>
                  </a:lnTo>
                  <a:lnTo>
                    <a:pt x="52" y="804"/>
                  </a:lnTo>
                  <a:lnTo>
                    <a:pt x="52" y="803"/>
                  </a:lnTo>
                  <a:lnTo>
                    <a:pt x="52" y="802"/>
                  </a:lnTo>
                  <a:lnTo>
                    <a:pt x="52" y="798"/>
                  </a:lnTo>
                  <a:lnTo>
                    <a:pt x="51" y="797"/>
                  </a:lnTo>
                  <a:lnTo>
                    <a:pt x="51" y="796"/>
                  </a:lnTo>
                  <a:lnTo>
                    <a:pt x="52" y="795"/>
                  </a:lnTo>
                  <a:lnTo>
                    <a:pt x="52" y="794"/>
                  </a:lnTo>
                  <a:lnTo>
                    <a:pt x="52" y="793"/>
                  </a:lnTo>
                  <a:lnTo>
                    <a:pt x="52" y="792"/>
                  </a:lnTo>
                  <a:lnTo>
                    <a:pt x="51" y="791"/>
                  </a:lnTo>
                  <a:lnTo>
                    <a:pt x="52" y="791"/>
                  </a:lnTo>
                  <a:lnTo>
                    <a:pt x="53" y="789"/>
                  </a:lnTo>
                  <a:lnTo>
                    <a:pt x="54" y="788"/>
                  </a:lnTo>
                  <a:lnTo>
                    <a:pt x="55" y="788"/>
                  </a:lnTo>
                  <a:lnTo>
                    <a:pt x="56" y="786"/>
                  </a:lnTo>
                  <a:lnTo>
                    <a:pt x="57" y="785"/>
                  </a:lnTo>
                  <a:lnTo>
                    <a:pt x="56" y="784"/>
                  </a:lnTo>
                  <a:lnTo>
                    <a:pt x="55" y="783"/>
                  </a:lnTo>
                  <a:lnTo>
                    <a:pt x="54" y="782"/>
                  </a:lnTo>
                  <a:lnTo>
                    <a:pt x="54" y="780"/>
                  </a:lnTo>
                  <a:lnTo>
                    <a:pt x="54" y="779"/>
                  </a:lnTo>
                  <a:lnTo>
                    <a:pt x="54" y="777"/>
                  </a:lnTo>
                  <a:lnTo>
                    <a:pt x="54" y="776"/>
                  </a:lnTo>
                  <a:lnTo>
                    <a:pt x="54" y="775"/>
                  </a:lnTo>
                  <a:lnTo>
                    <a:pt x="51" y="773"/>
                  </a:lnTo>
                  <a:lnTo>
                    <a:pt x="51" y="772"/>
                  </a:lnTo>
                  <a:lnTo>
                    <a:pt x="50" y="770"/>
                  </a:lnTo>
                  <a:lnTo>
                    <a:pt x="49" y="769"/>
                  </a:lnTo>
                  <a:lnTo>
                    <a:pt x="46" y="767"/>
                  </a:lnTo>
                  <a:lnTo>
                    <a:pt x="45" y="767"/>
                  </a:lnTo>
                  <a:lnTo>
                    <a:pt x="45" y="766"/>
                  </a:lnTo>
                  <a:lnTo>
                    <a:pt x="45" y="763"/>
                  </a:lnTo>
                  <a:lnTo>
                    <a:pt x="45" y="762"/>
                  </a:lnTo>
                  <a:lnTo>
                    <a:pt x="44" y="761"/>
                  </a:lnTo>
                  <a:lnTo>
                    <a:pt x="43" y="760"/>
                  </a:lnTo>
                  <a:lnTo>
                    <a:pt x="42" y="759"/>
                  </a:lnTo>
                  <a:lnTo>
                    <a:pt x="41" y="759"/>
                  </a:lnTo>
                  <a:lnTo>
                    <a:pt x="41" y="758"/>
                  </a:lnTo>
                  <a:lnTo>
                    <a:pt x="41" y="757"/>
                  </a:lnTo>
                  <a:lnTo>
                    <a:pt x="40" y="756"/>
                  </a:lnTo>
                  <a:lnTo>
                    <a:pt x="40" y="755"/>
                  </a:lnTo>
                  <a:lnTo>
                    <a:pt x="41" y="755"/>
                  </a:lnTo>
                  <a:lnTo>
                    <a:pt x="41" y="754"/>
                  </a:lnTo>
                  <a:lnTo>
                    <a:pt x="41" y="753"/>
                  </a:lnTo>
                  <a:lnTo>
                    <a:pt x="41" y="752"/>
                  </a:lnTo>
                  <a:lnTo>
                    <a:pt x="41" y="751"/>
                  </a:lnTo>
                  <a:lnTo>
                    <a:pt x="41" y="750"/>
                  </a:lnTo>
                  <a:lnTo>
                    <a:pt x="40" y="749"/>
                  </a:lnTo>
                  <a:lnTo>
                    <a:pt x="39" y="748"/>
                  </a:lnTo>
                  <a:lnTo>
                    <a:pt x="38" y="747"/>
                  </a:lnTo>
                  <a:lnTo>
                    <a:pt x="36" y="748"/>
                  </a:lnTo>
                  <a:lnTo>
                    <a:pt x="34" y="749"/>
                  </a:lnTo>
                  <a:lnTo>
                    <a:pt x="33" y="749"/>
                  </a:lnTo>
                  <a:lnTo>
                    <a:pt x="32" y="749"/>
                  </a:lnTo>
                  <a:lnTo>
                    <a:pt x="30" y="751"/>
                  </a:lnTo>
                  <a:lnTo>
                    <a:pt x="29" y="751"/>
                  </a:lnTo>
                  <a:lnTo>
                    <a:pt x="27" y="751"/>
                  </a:lnTo>
                  <a:lnTo>
                    <a:pt x="26" y="751"/>
                  </a:lnTo>
                  <a:lnTo>
                    <a:pt x="25" y="751"/>
                  </a:lnTo>
                  <a:lnTo>
                    <a:pt x="24" y="751"/>
                  </a:lnTo>
                  <a:lnTo>
                    <a:pt x="24" y="752"/>
                  </a:lnTo>
                  <a:lnTo>
                    <a:pt x="23" y="753"/>
                  </a:lnTo>
                  <a:lnTo>
                    <a:pt x="23" y="754"/>
                  </a:lnTo>
                  <a:lnTo>
                    <a:pt x="24" y="755"/>
                  </a:lnTo>
                  <a:lnTo>
                    <a:pt x="24" y="756"/>
                  </a:lnTo>
                  <a:lnTo>
                    <a:pt x="24" y="757"/>
                  </a:lnTo>
                  <a:lnTo>
                    <a:pt x="23" y="759"/>
                  </a:lnTo>
                  <a:lnTo>
                    <a:pt x="22" y="760"/>
                  </a:lnTo>
                  <a:lnTo>
                    <a:pt x="20" y="761"/>
                  </a:lnTo>
                  <a:lnTo>
                    <a:pt x="17" y="763"/>
                  </a:lnTo>
                  <a:lnTo>
                    <a:pt x="12" y="762"/>
                  </a:lnTo>
                  <a:lnTo>
                    <a:pt x="11" y="761"/>
                  </a:lnTo>
                  <a:lnTo>
                    <a:pt x="10" y="760"/>
                  </a:lnTo>
                  <a:lnTo>
                    <a:pt x="8" y="759"/>
                  </a:lnTo>
                  <a:lnTo>
                    <a:pt x="6" y="759"/>
                  </a:lnTo>
                  <a:lnTo>
                    <a:pt x="3" y="760"/>
                  </a:lnTo>
                  <a:lnTo>
                    <a:pt x="2" y="760"/>
                  </a:lnTo>
                  <a:lnTo>
                    <a:pt x="1" y="761"/>
                  </a:lnTo>
                  <a:lnTo>
                    <a:pt x="1" y="760"/>
                  </a:lnTo>
                  <a:lnTo>
                    <a:pt x="1" y="758"/>
                  </a:lnTo>
                  <a:lnTo>
                    <a:pt x="0" y="757"/>
                  </a:lnTo>
                  <a:lnTo>
                    <a:pt x="0" y="756"/>
                  </a:lnTo>
                  <a:lnTo>
                    <a:pt x="1" y="755"/>
                  </a:lnTo>
                  <a:lnTo>
                    <a:pt x="2" y="754"/>
                  </a:lnTo>
                  <a:lnTo>
                    <a:pt x="1" y="754"/>
                  </a:lnTo>
                  <a:lnTo>
                    <a:pt x="2" y="753"/>
                  </a:lnTo>
                  <a:lnTo>
                    <a:pt x="3" y="754"/>
                  </a:lnTo>
                  <a:lnTo>
                    <a:pt x="3" y="753"/>
                  </a:lnTo>
                  <a:lnTo>
                    <a:pt x="3" y="752"/>
                  </a:lnTo>
                  <a:lnTo>
                    <a:pt x="4" y="752"/>
                  </a:lnTo>
                  <a:lnTo>
                    <a:pt x="4" y="751"/>
                  </a:lnTo>
                  <a:lnTo>
                    <a:pt x="5" y="751"/>
                  </a:lnTo>
                  <a:lnTo>
                    <a:pt x="5" y="750"/>
                  </a:lnTo>
                  <a:lnTo>
                    <a:pt x="6" y="750"/>
                  </a:lnTo>
                  <a:lnTo>
                    <a:pt x="6" y="749"/>
                  </a:lnTo>
                  <a:lnTo>
                    <a:pt x="6" y="748"/>
                  </a:lnTo>
                  <a:lnTo>
                    <a:pt x="7" y="748"/>
                  </a:lnTo>
                  <a:lnTo>
                    <a:pt x="7" y="747"/>
                  </a:lnTo>
                  <a:lnTo>
                    <a:pt x="8" y="746"/>
                  </a:lnTo>
                  <a:lnTo>
                    <a:pt x="8" y="745"/>
                  </a:lnTo>
                  <a:lnTo>
                    <a:pt x="9" y="745"/>
                  </a:lnTo>
                  <a:lnTo>
                    <a:pt x="9" y="744"/>
                  </a:lnTo>
                  <a:lnTo>
                    <a:pt x="9" y="743"/>
                  </a:lnTo>
                  <a:lnTo>
                    <a:pt x="10" y="743"/>
                  </a:lnTo>
                  <a:lnTo>
                    <a:pt x="9" y="743"/>
                  </a:lnTo>
                  <a:lnTo>
                    <a:pt x="10" y="742"/>
                  </a:lnTo>
                  <a:lnTo>
                    <a:pt x="10" y="741"/>
                  </a:lnTo>
                  <a:lnTo>
                    <a:pt x="9" y="741"/>
                  </a:lnTo>
                  <a:lnTo>
                    <a:pt x="9" y="740"/>
                  </a:lnTo>
                  <a:lnTo>
                    <a:pt x="10" y="740"/>
                  </a:lnTo>
                  <a:lnTo>
                    <a:pt x="10" y="739"/>
                  </a:lnTo>
                  <a:lnTo>
                    <a:pt x="9" y="739"/>
                  </a:lnTo>
                  <a:lnTo>
                    <a:pt x="10" y="738"/>
                  </a:lnTo>
                  <a:lnTo>
                    <a:pt x="10" y="737"/>
                  </a:lnTo>
                  <a:lnTo>
                    <a:pt x="10" y="736"/>
                  </a:lnTo>
                  <a:lnTo>
                    <a:pt x="11" y="736"/>
                  </a:lnTo>
                  <a:lnTo>
                    <a:pt x="11" y="735"/>
                  </a:lnTo>
                  <a:lnTo>
                    <a:pt x="11" y="734"/>
                  </a:lnTo>
                  <a:lnTo>
                    <a:pt x="11" y="735"/>
                  </a:lnTo>
                  <a:lnTo>
                    <a:pt x="11" y="734"/>
                  </a:lnTo>
                  <a:lnTo>
                    <a:pt x="12" y="734"/>
                  </a:lnTo>
                  <a:lnTo>
                    <a:pt x="12" y="733"/>
                  </a:lnTo>
                  <a:lnTo>
                    <a:pt x="12" y="732"/>
                  </a:lnTo>
                  <a:lnTo>
                    <a:pt x="12" y="731"/>
                  </a:lnTo>
                  <a:lnTo>
                    <a:pt x="13" y="730"/>
                  </a:lnTo>
                  <a:lnTo>
                    <a:pt x="13" y="729"/>
                  </a:lnTo>
                  <a:lnTo>
                    <a:pt x="13" y="728"/>
                  </a:lnTo>
                  <a:lnTo>
                    <a:pt x="13" y="727"/>
                  </a:lnTo>
                  <a:lnTo>
                    <a:pt x="13" y="726"/>
                  </a:lnTo>
                  <a:lnTo>
                    <a:pt x="12" y="725"/>
                  </a:lnTo>
                  <a:lnTo>
                    <a:pt x="12" y="724"/>
                  </a:lnTo>
                  <a:lnTo>
                    <a:pt x="12" y="721"/>
                  </a:lnTo>
                  <a:lnTo>
                    <a:pt x="12" y="720"/>
                  </a:lnTo>
                  <a:lnTo>
                    <a:pt x="11" y="720"/>
                  </a:lnTo>
                  <a:lnTo>
                    <a:pt x="12" y="719"/>
                  </a:lnTo>
                  <a:lnTo>
                    <a:pt x="12" y="718"/>
                  </a:lnTo>
                  <a:lnTo>
                    <a:pt x="13" y="717"/>
                  </a:lnTo>
                  <a:lnTo>
                    <a:pt x="13" y="716"/>
                  </a:lnTo>
                  <a:lnTo>
                    <a:pt x="13" y="715"/>
                  </a:lnTo>
                  <a:lnTo>
                    <a:pt x="13" y="714"/>
                  </a:lnTo>
                  <a:lnTo>
                    <a:pt x="14" y="713"/>
                  </a:lnTo>
                  <a:lnTo>
                    <a:pt x="14" y="712"/>
                  </a:lnTo>
                  <a:lnTo>
                    <a:pt x="16" y="712"/>
                  </a:lnTo>
                  <a:lnTo>
                    <a:pt x="16" y="711"/>
                  </a:lnTo>
                  <a:lnTo>
                    <a:pt x="17" y="710"/>
                  </a:lnTo>
                  <a:lnTo>
                    <a:pt x="16" y="709"/>
                  </a:lnTo>
                  <a:lnTo>
                    <a:pt x="17" y="708"/>
                  </a:lnTo>
                  <a:lnTo>
                    <a:pt x="16" y="708"/>
                  </a:lnTo>
                  <a:lnTo>
                    <a:pt x="16" y="707"/>
                  </a:lnTo>
                  <a:lnTo>
                    <a:pt x="17" y="707"/>
                  </a:lnTo>
                  <a:lnTo>
                    <a:pt x="16" y="706"/>
                  </a:lnTo>
                  <a:lnTo>
                    <a:pt x="16" y="705"/>
                  </a:lnTo>
                  <a:lnTo>
                    <a:pt x="16" y="704"/>
                  </a:lnTo>
                  <a:lnTo>
                    <a:pt x="16" y="703"/>
                  </a:lnTo>
                  <a:lnTo>
                    <a:pt x="15" y="702"/>
                  </a:lnTo>
                  <a:lnTo>
                    <a:pt x="15" y="701"/>
                  </a:lnTo>
                  <a:lnTo>
                    <a:pt x="16" y="701"/>
                  </a:lnTo>
                  <a:lnTo>
                    <a:pt x="16" y="700"/>
                  </a:lnTo>
                  <a:lnTo>
                    <a:pt x="16" y="699"/>
                  </a:lnTo>
                  <a:lnTo>
                    <a:pt x="16" y="698"/>
                  </a:lnTo>
                  <a:lnTo>
                    <a:pt x="16" y="697"/>
                  </a:lnTo>
                  <a:lnTo>
                    <a:pt x="17" y="696"/>
                  </a:lnTo>
                  <a:lnTo>
                    <a:pt x="17" y="694"/>
                  </a:lnTo>
                  <a:lnTo>
                    <a:pt x="18" y="694"/>
                  </a:lnTo>
                  <a:lnTo>
                    <a:pt x="17" y="694"/>
                  </a:lnTo>
                  <a:lnTo>
                    <a:pt x="17" y="693"/>
                  </a:lnTo>
                  <a:lnTo>
                    <a:pt x="17" y="692"/>
                  </a:lnTo>
                  <a:lnTo>
                    <a:pt x="16" y="692"/>
                  </a:lnTo>
                  <a:lnTo>
                    <a:pt x="16" y="691"/>
                  </a:lnTo>
                  <a:lnTo>
                    <a:pt x="16" y="690"/>
                  </a:lnTo>
                  <a:lnTo>
                    <a:pt x="16" y="689"/>
                  </a:lnTo>
                  <a:lnTo>
                    <a:pt x="16" y="688"/>
                  </a:lnTo>
                  <a:lnTo>
                    <a:pt x="16" y="687"/>
                  </a:lnTo>
                  <a:lnTo>
                    <a:pt x="17" y="687"/>
                  </a:lnTo>
                  <a:lnTo>
                    <a:pt x="17" y="686"/>
                  </a:lnTo>
                  <a:lnTo>
                    <a:pt x="17" y="685"/>
                  </a:lnTo>
                  <a:lnTo>
                    <a:pt x="17" y="684"/>
                  </a:lnTo>
                  <a:lnTo>
                    <a:pt x="18" y="684"/>
                  </a:lnTo>
                  <a:lnTo>
                    <a:pt x="18" y="683"/>
                  </a:lnTo>
                  <a:lnTo>
                    <a:pt x="19" y="682"/>
                  </a:lnTo>
                  <a:lnTo>
                    <a:pt x="20" y="682"/>
                  </a:lnTo>
                  <a:lnTo>
                    <a:pt x="20" y="681"/>
                  </a:lnTo>
                  <a:lnTo>
                    <a:pt x="21" y="681"/>
                  </a:lnTo>
                  <a:lnTo>
                    <a:pt x="21" y="680"/>
                  </a:lnTo>
                  <a:lnTo>
                    <a:pt x="21" y="679"/>
                  </a:lnTo>
                  <a:lnTo>
                    <a:pt x="22" y="679"/>
                  </a:lnTo>
                  <a:lnTo>
                    <a:pt x="22" y="678"/>
                  </a:lnTo>
                  <a:lnTo>
                    <a:pt x="21" y="677"/>
                  </a:lnTo>
                  <a:lnTo>
                    <a:pt x="22" y="677"/>
                  </a:lnTo>
                  <a:lnTo>
                    <a:pt x="21" y="676"/>
                  </a:lnTo>
                  <a:lnTo>
                    <a:pt x="21" y="675"/>
                  </a:lnTo>
                  <a:lnTo>
                    <a:pt x="21" y="674"/>
                  </a:lnTo>
                  <a:lnTo>
                    <a:pt x="20" y="673"/>
                  </a:lnTo>
                  <a:lnTo>
                    <a:pt x="21" y="673"/>
                  </a:lnTo>
                  <a:lnTo>
                    <a:pt x="21" y="672"/>
                  </a:lnTo>
                  <a:lnTo>
                    <a:pt x="20" y="672"/>
                  </a:lnTo>
                  <a:lnTo>
                    <a:pt x="20" y="670"/>
                  </a:lnTo>
                  <a:lnTo>
                    <a:pt x="19" y="670"/>
                  </a:lnTo>
                  <a:lnTo>
                    <a:pt x="19" y="669"/>
                  </a:lnTo>
                  <a:lnTo>
                    <a:pt x="19" y="668"/>
                  </a:lnTo>
                  <a:lnTo>
                    <a:pt x="18" y="668"/>
                  </a:lnTo>
                  <a:lnTo>
                    <a:pt x="17" y="667"/>
                  </a:lnTo>
                  <a:lnTo>
                    <a:pt x="16" y="666"/>
                  </a:lnTo>
                  <a:lnTo>
                    <a:pt x="15" y="666"/>
                  </a:lnTo>
                  <a:lnTo>
                    <a:pt x="14" y="665"/>
                  </a:lnTo>
                  <a:lnTo>
                    <a:pt x="13" y="664"/>
                  </a:lnTo>
                  <a:lnTo>
                    <a:pt x="12" y="664"/>
                  </a:lnTo>
                  <a:lnTo>
                    <a:pt x="12" y="663"/>
                  </a:lnTo>
                  <a:lnTo>
                    <a:pt x="11" y="662"/>
                  </a:lnTo>
                  <a:lnTo>
                    <a:pt x="11" y="661"/>
                  </a:lnTo>
                  <a:lnTo>
                    <a:pt x="10" y="659"/>
                  </a:lnTo>
                  <a:lnTo>
                    <a:pt x="10" y="658"/>
                  </a:lnTo>
                  <a:lnTo>
                    <a:pt x="11" y="658"/>
                  </a:lnTo>
                  <a:lnTo>
                    <a:pt x="12" y="657"/>
                  </a:lnTo>
                  <a:lnTo>
                    <a:pt x="11" y="656"/>
                  </a:lnTo>
                  <a:lnTo>
                    <a:pt x="11" y="655"/>
                  </a:lnTo>
                  <a:lnTo>
                    <a:pt x="11" y="654"/>
                  </a:lnTo>
                  <a:lnTo>
                    <a:pt x="11" y="653"/>
                  </a:lnTo>
                  <a:lnTo>
                    <a:pt x="12" y="653"/>
                  </a:lnTo>
                  <a:lnTo>
                    <a:pt x="12" y="652"/>
                  </a:lnTo>
                  <a:lnTo>
                    <a:pt x="11" y="652"/>
                  </a:lnTo>
                  <a:lnTo>
                    <a:pt x="11" y="651"/>
                  </a:lnTo>
                  <a:lnTo>
                    <a:pt x="12" y="650"/>
                  </a:lnTo>
                  <a:lnTo>
                    <a:pt x="11" y="649"/>
                  </a:lnTo>
                  <a:lnTo>
                    <a:pt x="11" y="648"/>
                  </a:lnTo>
                  <a:lnTo>
                    <a:pt x="12" y="648"/>
                  </a:lnTo>
                  <a:lnTo>
                    <a:pt x="12" y="647"/>
                  </a:lnTo>
                  <a:lnTo>
                    <a:pt x="10" y="645"/>
                  </a:lnTo>
                  <a:lnTo>
                    <a:pt x="10" y="643"/>
                  </a:lnTo>
                  <a:lnTo>
                    <a:pt x="9" y="642"/>
                  </a:lnTo>
                  <a:lnTo>
                    <a:pt x="9" y="641"/>
                  </a:lnTo>
                  <a:lnTo>
                    <a:pt x="10" y="639"/>
                  </a:lnTo>
                  <a:lnTo>
                    <a:pt x="9" y="638"/>
                  </a:lnTo>
                  <a:lnTo>
                    <a:pt x="10" y="638"/>
                  </a:lnTo>
                  <a:lnTo>
                    <a:pt x="10" y="637"/>
                  </a:lnTo>
                  <a:lnTo>
                    <a:pt x="9" y="637"/>
                  </a:lnTo>
                  <a:lnTo>
                    <a:pt x="9" y="636"/>
                  </a:lnTo>
                  <a:lnTo>
                    <a:pt x="9" y="635"/>
                  </a:lnTo>
                  <a:lnTo>
                    <a:pt x="9" y="634"/>
                  </a:lnTo>
                  <a:lnTo>
                    <a:pt x="8" y="633"/>
                  </a:lnTo>
                  <a:lnTo>
                    <a:pt x="9" y="632"/>
                  </a:lnTo>
                  <a:lnTo>
                    <a:pt x="9" y="631"/>
                  </a:lnTo>
                  <a:lnTo>
                    <a:pt x="8" y="631"/>
                  </a:lnTo>
                  <a:lnTo>
                    <a:pt x="8" y="630"/>
                  </a:lnTo>
                  <a:lnTo>
                    <a:pt x="8" y="629"/>
                  </a:lnTo>
                  <a:lnTo>
                    <a:pt x="7" y="627"/>
                  </a:lnTo>
                  <a:lnTo>
                    <a:pt x="6" y="627"/>
                  </a:lnTo>
                  <a:lnTo>
                    <a:pt x="6" y="626"/>
                  </a:lnTo>
                  <a:lnTo>
                    <a:pt x="6" y="625"/>
                  </a:lnTo>
                  <a:lnTo>
                    <a:pt x="4" y="624"/>
                  </a:lnTo>
                  <a:lnTo>
                    <a:pt x="4" y="623"/>
                  </a:lnTo>
                  <a:lnTo>
                    <a:pt x="4" y="622"/>
                  </a:lnTo>
                  <a:lnTo>
                    <a:pt x="3" y="622"/>
                  </a:lnTo>
                  <a:lnTo>
                    <a:pt x="3" y="621"/>
                  </a:lnTo>
                  <a:lnTo>
                    <a:pt x="3" y="620"/>
                  </a:lnTo>
                  <a:lnTo>
                    <a:pt x="3" y="619"/>
                  </a:lnTo>
                  <a:lnTo>
                    <a:pt x="4" y="618"/>
                  </a:lnTo>
                  <a:lnTo>
                    <a:pt x="4" y="617"/>
                  </a:lnTo>
                  <a:lnTo>
                    <a:pt x="5" y="617"/>
                  </a:lnTo>
                  <a:lnTo>
                    <a:pt x="5" y="616"/>
                  </a:lnTo>
                  <a:lnTo>
                    <a:pt x="4" y="615"/>
                  </a:lnTo>
                  <a:lnTo>
                    <a:pt x="5" y="615"/>
                  </a:lnTo>
                  <a:lnTo>
                    <a:pt x="6" y="614"/>
                  </a:lnTo>
                  <a:lnTo>
                    <a:pt x="6" y="613"/>
                  </a:lnTo>
                  <a:lnTo>
                    <a:pt x="6" y="612"/>
                  </a:lnTo>
                  <a:lnTo>
                    <a:pt x="7" y="612"/>
                  </a:lnTo>
                  <a:lnTo>
                    <a:pt x="7" y="611"/>
                  </a:lnTo>
                  <a:lnTo>
                    <a:pt x="7" y="610"/>
                  </a:lnTo>
                  <a:lnTo>
                    <a:pt x="8" y="610"/>
                  </a:lnTo>
                  <a:lnTo>
                    <a:pt x="8" y="611"/>
                  </a:lnTo>
                  <a:lnTo>
                    <a:pt x="9" y="610"/>
                  </a:lnTo>
                  <a:lnTo>
                    <a:pt x="9" y="609"/>
                  </a:lnTo>
                  <a:lnTo>
                    <a:pt x="8" y="609"/>
                  </a:lnTo>
                  <a:lnTo>
                    <a:pt x="7" y="608"/>
                  </a:lnTo>
                  <a:lnTo>
                    <a:pt x="7" y="607"/>
                  </a:lnTo>
                  <a:lnTo>
                    <a:pt x="8" y="607"/>
                  </a:lnTo>
                  <a:lnTo>
                    <a:pt x="9" y="606"/>
                  </a:lnTo>
                  <a:lnTo>
                    <a:pt x="10" y="606"/>
                  </a:lnTo>
                  <a:lnTo>
                    <a:pt x="10" y="605"/>
                  </a:lnTo>
                  <a:lnTo>
                    <a:pt x="10" y="604"/>
                  </a:lnTo>
                  <a:lnTo>
                    <a:pt x="11" y="604"/>
                  </a:lnTo>
                  <a:lnTo>
                    <a:pt x="11" y="603"/>
                  </a:lnTo>
                  <a:lnTo>
                    <a:pt x="12" y="603"/>
                  </a:lnTo>
                  <a:lnTo>
                    <a:pt x="13" y="602"/>
                  </a:lnTo>
                  <a:lnTo>
                    <a:pt x="14" y="602"/>
                  </a:lnTo>
                  <a:lnTo>
                    <a:pt x="15" y="603"/>
                  </a:lnTo>
                  <a:lnTo>
                    <a:pt x="15" y="602"/>
                  </a:lnTo>
                  <a:lnTo>
                    <a:pt x="15" y="601"/>
                  </a:lnTo>
                  <a:lnTo>
                    <a:pt x="15" y="600"/>
                  </a:lnTo>
                  <a:lnTo>
                    <a:pt x="16" y="600"/>
                  </a:lnTo>
                  <a:lnTo>
                    <a:pt x="17" y="599"/>
                  </a:lnTo>
                  <a:lnTo>
                    <a:pt x="18" y="599"/>
                  </a:lnTo>
                  <a:lnTo>
                    <a:pt x="18" y="598"/>
                  </a:lnTo>
                  <a:lnTo>
                    <a:pt x="19" y="598"/>
                  </a:lnTo>
                  <a:lnTo>
                    <a:pt x="19" y="597"/>
                  </a:lnTo>
                  <a:lnTo>
                    <a:pt x="20" y="597"/>
                  </a:lnTo>
                  <a:lnTo>
                    <a:pt x="20" y="598"/>
                  </a:lnTo>
                  <a:lnTo>
                    <a:pt x="21" y="598"/>
                  </a:lnTo>
                  <a:lnTo>
                    <a:pt x="21" y="597"/>
                  </a:lnTo>
                  <a:lnTo>
                    <a:pt x="21" y="596"/>
                  </a:lnTo>
                  <a:lnTo>
                    <a:pt x="22" y="594"/>
                  </a:lnTo>
                  <a:lnTo>
                    <a:pt x="23" y="593"/>
                  </a:lnTo>
                  <a:lnTo>
                    <a:pt x="23" y="592"/>
                  </a:lnTo>
                  <a:lnTo>
                    <a:pt x="24" y="592"/>
                  </a:lnTo>
                  <a:lnTo>
                    <a:pt x="23" y="592"/>
                  </a:lnTo>
                  <a:lnTo>
                    <a:pt x="23" y="591"/>
                  </a:lnTo>
                  <a:lnTo>
                    <a:pt x="23" y="590"/>
                  </a:lnTo>
                  <a:lnTo>
                    <a:pt x="23" y="589"/>
                  </a:lnTo>
                  <a:lnTo>
                    <a:pt x="24" y="589"/>
                  </a:lnTo>
                  <a:lnTo>
                    <a:pt x="25" y="588"/>
                  </a:lnTo>
                  <a:lnTo>
                    <a:pt x="25" y="587"/>
                  </a:lnTo>
                  <a:lnTo>
                    <a:pt x="26" y="587"/>
                  </a:lnTo>
                  <a:lnTo>
                    <a:pt x="26" y="588"/>
                  </a:lnTo>
                  <a:lnTo>
                    <a:pt x="28" y="588"/>
                  </a:lnTo>
                  <a:lnTo>
                    <a:pt x="29" y="587"/>
                  </a:lnTo>
                  <a:lnTo>
                    <a:pt x="28" y="587"/>
                  </a:lnTo>
                  <a:lnTo>
                    <a:pt x="27" y="586"/>
                  </a:lnTo>
                  <a:lnTo>
                    <a:pt x="26" y="585"/>
                  </a:lnTo>
                  <a:lnTo>
                    <a:pt x="26" y="584"/>
                  </a:lnTo>
                  <a:lnTo>
                    <a:pt x="27" y="584"/>
                  </a:lnTo>
                  <a:lnTo>
                    <a:pt x="28" y="584"/>
                  </a:lnTo>
                  <a:lnTo>
                    <a:pt x="28" y="583"/>
                  </a:lnTo>
                  <a:lnTo>
                    <a:pt x="29" y="583"/>
                  </a:lnTo>
                  <a:lnTo>
                    <a:pt x="30" y="582"/>
                  </a:lnTo>
                  <a:lnTo>
                    <a:pt x="30" y="581"/>
                  </a:lnTo>
                  <a:lnTo>
                    <a:pt x="31" y="580"/>
                  </a:lnTo>
                  <a:lnTo>
                    <a:pt x="30" y="579"/>
                  </a:lnTo>
                  <a:lnTo>
                    <a:pt x="30" y="578"/>
                  </a:lnTo>
                  <a:lnTo>
                    <a:pt x="31" y="578"/>
                  </a:lnTo>
                  <a:lnTo>
                    <a:pt x="32" y="577"/>
                  </a:lnTo>
                  <a:lnTo>
                    <a:pt x="32" y="576"/>
                  </a:lnTo>
                  <a:lnTo>
                    <a:pt x="32" y="575"/>
                  </a:lnTo>
                  <a:lnTo>
                    <a:pt x="31" y="575"/>
                  </a:lnTo>
                  <a:lnTo>
                    <a:pt x="32" y="573"/>
                  </a:lnTo>
                  <a:lnTo>
                    <a:pt x="32" y="572"/>
                  </a:lnTo>
                  <a:lnTo>
                    <a:pt x="32" y="571"/>
                  </a:lnTo>
                  <a:lnTo>
                    <a:pt x="32" y="570"/>
                  </a:lnTo>
                  <a:lnTo>
                    <a:pt x="33" y="570"/>
                  </a:lnTo>
                  <a:lnTo>
                    <a:pt x="33" y="569"/>
                  </a:lnTo>
                  <a:lnTo>
                    <a:pt x="34" y="568"/>
                  </a:lnTo>
                  <a:lnTo>
                    <a:pt x="33" y="568"/>
                  </a:lnTo>
                  <a:lnTo>
                    <a:pt x="33" y="567"/>
                  </a:lnTo>
                  <a:lnTo>
                    <a:pt x="34" y="566"/>
                  </a:lnTo>
                  <a:lnTo>
                    <a:pt x="35" y="566"/>
                  </a:lnTo>
                  <a:lnTo>
                    <a:pt x="35" y="565"/>
                  </a:lnTo>
                  <a:lnTo>
                    <a:pt x="34" y="565"/>
                  </a:lnTo>
                  <a:lnTo>
                    <a:pt x="35" y="564"/>
                  </a:lnTo>
                  <a:lnTo>
                    <a:pt x="36" y="564"/>
                  </a:lnTo>
                  <a:lnTo>
                    <a:pt x="37" y="564"/>
                  </a:lnTo>
                  <a:lnTo>
                    <a:pt x="37" y="563"/>
                  </a:lnTo>
                  <a:lnTo>
                    <a:pt x="37" y="562"/>
                  </a:lnTo>
                  <a:lnTo>
                    <a:pt x="38" y="562"/>
                  </a:lnTo>
                  <a:lnTo>
                    <a:pt x="38" y="561"/>
                  </a:lnTo>
                  <a:lnTo>
                    <a:pt x="38" y="560"/>
                  </a:lnTo>
                  <a:lnTo>
                    <a:pt x="39" y="560"/>
                  </a:lnTo>
                  <a:lnTo>
                    <a:pt x="38" y="559"/>
                  </a:lnTo>
                  <a:lnTo>
                    <a:pt x="39" y="558"/>
                  </a:lnTo>
                  <a:lnTo>
                    <a:pt x="39" y="557"/>
                  </a:lnTo>
                  <a:lnTo>
                    <a:pt x="40" y="556"/>
                  </a:lnTo>
                  <a:lnTo>
                    <a:pt x="40" y="555"/>
                  </a:lnTo>
                  <a:lnTo>
                    <a:pt x="41" y="554"/>
                  </a:lnTo>
                  <a:lnTo>
                    <a:pt x="41" y="552"/>
                  </a:lnTo>
                  <a:lnTo>
                    <a:pt x="41" y="551"/>
                  </a:lnTo>
                  <a:lnTo>
                    <a:pt x="41" y="550"/>
                  </a:lnTo>
                  <a:lnTo>
                    <a:pt x="42" y="550"/>
                  </a:lnTo>
                  <a:lnTo>
                    <a:pt x="43" y="549"/>
                  </a:lnTo>
                  <a:lnTo>
                    <a:pt x="44" y="549"/>
                  </a:lnTo>
                  <a:lnTo>
                    <a:pt x="45" y="548"/>
                  </a:lnTo>
                  <a:lnTo>
                    <a:pt x="45" y="547"/>
                  </a:lnTo>
                  <a:lnTo>
                    <a:pt x="46" y="547"/>
                  </a:lnTo>
                  <a:lnTo>
                    <a:pt x="47" y="546"/>
                  </a:lnTo>
                  <a:lnTo>
                    <a:pt x="47" y="545"/>
                  </a:lnTo>
                  <a:lnTo>
                    <a:pt x="47" y="544"/>
                  </a:lnTo>
                  <a:lnTo>
                    <a:pt x="48" y="544"/>
                  </a:lnTo>
                  <a:lnTo>
                    <a:pt x="48" y="543"/>
                  </a:lnTo>
                  <a:lnTo>
                    <a:pt x="48" y="542"/>
                  </a:lnTo>
                  <a:lnTo>
                    <a:pt x="49" y="542"/>
                  </a:lnTo>
                  <a:lnTo>
                    <a:pt x="50" y="542"/>
                  </a:lnTo>
                  <a:lnTo>
                    <a:pt x="50" y="541"/>
                  </a:lnTo>
                  <a:lnTo>
                    <a:pt x="50" y="540"/>
                  </a:lnTo>
                  <a:lnTo>
                    <a:pt x="50" y="539"/>
                  </a:lnTo>
                  <a:lnTo>
                    <a:pt x="50" y="538"/>
                  </a:lnTo>
                  <a:lnTo>
                    <a:pt x="51" y="537"/>
                  </a:lnTo>
                  <a:lnTo>
                    <a:pt x="51" y="536"/>
                  </a:lnTo>
                  <a:lnTo>
                    <a:pt x="50" y="535"/>
                  </a:lnTo>
                  <a:lnTo>
                    <a:pt x="50" y="534"/>
                  </a:lnTo>
                  <a:lnTo>
                    <a:pt x="51" y="534"/>
                  </a:lnTo>
                  <a:lnTo>
                    <a:pt x="51" y="533"/>
                  </a:lnTo>
                  <a:lnTo>
                    <a:pt x="52" y="533"/>
                  </a:lnTo>
                  <a:lnTo>
                    <a:pt x="52" y="532"/>
                  </a:lnTo>
                  <a:lnTo>
                    <a:pt x="53" y="531"/>
                  </a:lnTo>
                  <a:lnTo>
                    <a:pt x="53" y="530"/>
                  </a:lnTo>
                  <a:lnTo>
                    <a:pt x="53" y="529"/>
                  </a:lnTo>
                  <a:lnTo>
                    <a:pt x="52" y="527"/>
                  </a:lnTo>
                  <a:lnTo>
                    <a:pt x="53" y="527"/>
                  </a:lnTo>
                  <a:lnTo>
                    <a:pt x="53" y="526"/>
                  </a:lnTo>
                  <a:lnTo>
                    <a:pt x="54" y="526"/>
                  </a:lnTo>
                  <a:lnTo>
                    <a:pt x="55" y="526"/>
                  </a:lnTo>
                  <a:lnTo>
                    <a:pt x="55" y="525"/>
                  </a:lnTo>
                  <a:lnTo>
                    <a:pt x="54" y="525"/>
                  </a:lnTo>
                  <a:lnTo>
                    <a:pt x="53" y="524"/>
                  </a:lnTo>
                  <a:lnTo>
                    <a:pt x="53" y="523"/>
                  </a:lnTo>
                  <a:lnTo>
                    <a:pt x="54" y="522"/>
                  </a:lnTo>
                  <a:lnTo>
                    <a:pt x="54" y="521"/>
                  </a:lnTo>
                  <a:lnTo>
                    <a:pt x="55" y="521"/>
                  </a:lnTo>
                  <a:lnTo>
                    <a:pt x="55" y="520"/>
                  </a:lnTo>
                  <a:lnTo>
                    <a:pt x="54" y="520"/>
                  </a:lnTo>
                  <a:lnTo>
                    <a:pt x="54" y="519"/>
                  </a:lnTo>
                  <a:lnTo>
                    <a:pt x="55" y="519"/>
                  </a:lnTo>
                  <a:lnTo>
                    <a:pt x="55" y="518"/>
                  </a:lnTo>
                  <a:lnTo>
                    <a:pt x="56" y="517"/>
                  </a:lnTo>
                  <a:lnTo>
                    <a:pt x="56" y="516"/>
                  </a:lnTo>
                  <a:lnTo>
                    <a:pt x="57" y="516"/>
                  </a:lnTo>
                  <a:lnTo>
                    <a:pt x="58" y="515"/>
                  </a:lnTo>
                  <a:lnTo>
                    <a:pt x="56" y="514"/>
                  </a:lnTo>
                  <a:lnTo>
                    <a:pt x="56" y="513"/>
                  </a:lnTo>
                  <a:lnTo>
                    <a:pt x="57" y="513"/>
                  </a:lnTo>
                  <a:lnTo>
                    <a:pt x="58" y="513"/>
                  </a:lnTo>
                  <a:lnTo>
                    <a:pt x="58" y="512"/>
                  </a:lnTo>
                  <a:lnTo>
                    <a:pt x="57" y="512"/>
                  </a:lnTo>
                  <a:lnTo>
                    <a:pt x="57" y="511"/>
                  </a:lnTo>
                  <a:lnTo>
                    <a:pt x="56" y="510"/>
                  </a:lnTo>
                  <a:lnTo>
                    <a:pt x="57" y="510"/>
                  </a:lnTo>
                  <a:lnTo>
                    <a:pt x="57" y="509"/>
                  </a:lnTo>
                  <a:lnTo>
                    <a:pt x="58" y="509"/>
                  </a:lnTo>
                  <a:lnTo>
                    <a:pt x="58" y="508"/>
                  </a:lnTo>
                  <a:lnTo>
                    <a:pt x="58" y="507"/>
                  </a:lnTo>
                  <a:lnTo>
                    <a:pt x="59" y="507"/>
                  </a:lnTo>
                  <a:lnTo>
                    <a:pt x="59" y="506"/>
                  </a:lnTo>
                  <a:lnTo>
                    <a:pt x="60" y="506"/>
                  </a:lnTo>
                  <a:lnTo>
                    <a:pt x="60" y="505"/>
                  </a:lnTo>
                  <a:lnTo>
                    <a:pt x="60" y="504"/>
                  </a:lnTo>
                  <a:lnTo>
                    <a:pt x="61" y="503"/>
                  </a:lnTo>
                  <a:lnTo>
                    <a:pt x="61" y="502"/>
                  </a:lnTo>
                  <a:lnTo>
                    <a:pt x="62" y="502"/>
                  </a:lnTo>
                  <a:lnTo>
                    <a:pt x="62" y="501"/>
                  </a:lnTo>
                  <a:lnTo>
                    <a:pt x="63" y="500"/>
                  </a:lnTo>
                  <a:lnTo>
                    <a:pt x="62" y="499"/>
                  </a:lnTo>
                  <a:lnTo>
                    <a:pt x="62" y="498"/>
                  </a:lnTo>
                  <a:lnTo>
                    <a:pt x="63" y="499"/>
                  </a:lnTo>
                  <a:lnTo>
                    <a:pt x="63" y="498"/>
                  </a:lnTo>
                  <a:lnTo>
                    <a:pt x="63" y="497"/>
                  </a:lnTo>
                  <a:lnTo>
                    <a:pt x="63" y="496"/>
                  </a:lnTo>
                  <a:lnTo>
                    <a:pt x="63" y="495"/>
                  </a:lnTo>
                  <a:lnTo>
                    <a:pt x="65" y="495"/>
                  </a:lnTo>
                  <a:lnTo>
                    <a:pt x="65" y="494"/>
                  </a:lnTo>
                  <a:lnTo>
                    <a:pt x="65" y="493"/>
                  </a:lnTo>
                  <a:lnTo>
                    <a:pt x="64" y="492"/>
                  </a:lnTo>
                  <a:lnTo>
                    <a:pt x="65" y="492"/>
                  </a:lnTo>
                  <a:lnTo>
                    <a:pt x="66" y="492"/>
                  </a:lnTo>
                  <a:lnTo>
                    <a:pt x="67" y="492"/>
                  </a:lnTo>
                  <a:lnTo>
                    <a:pt x="67" y="491"/>
                  </a:lnTo>
                  <a:lnTo>
                    <a:pt x="66" y="491"/>
                  </a:lnTo>
                  <a:lnTo>
                    <a:pt x="66" y="490"/>
                  </a:lnTo>
                  <a:lnTo>
                    <a:pt x="68" y="491"/>
                  </a:lnTo>
                  <a:lnTo>
                    <a:pt x="68" y="490"/>
                  </a:lnTo>
                  <a:lnTo>
                    <a:pt x="69" y="489"/>
                  </a:lnTo>
                  <a:lnTo>
                    <a:pt x="70" y="489"/>
                  </a:lnTo>
                  <a:lnTo>
                    <a:pt x="71" y="489"/>
                  </a:lnTo>
                  <a:lnTo>
                    <a:pt x="70" y="488"/>
                  </a:lnTo>
                  <a:lnTo>
                    <a:pt x="71" y="488"/>
                  </a:lnTo>
                  <a:lnTo>
                    <a:pt x="72" y="488"/>
                  </a:lnTo>
                  <a:lnTo>
                    <a:pt x="72" y="487"/>
                  </a:lnTo>
                  <a:lnTo>
                    <a:pt x="73" y="487"/>
                  </a:lnTo>
                  <a:lnTo>
                    <a:pt x="73" y="486"/>
                  </a:lnTo>
                  <a:lnTo>
                    <a:pt x="73" y="485"/>
                  </a:lnTo>
                  <a:lnTo>
                    <a:pt x="73" y="484"/>
                  </a:lnTo>
                  <a:lnTo>
                    <a:pt x="74" y="485"/>
                  </a:lnTo>
                  <a:lnTo>
                    <a:pt x="75" y="485"/>
                  </a:lnTo>
                  <a:lnTo>
                    <a:pt x="76" y="485"/>
                  </a:lnTo>
                  <a:lnTo>
                    <a:pt x="76" y="484"/>
                  </a:lnTo>
                  <a:lnTo>
                    <a:pt x="77" y="484"/>
                  </a:lnTo>
                  <a:lnTo>
                    <a:pt x="78" y="483"/>
                  </a:lnTo>
                  <a:lnTo>
                    <a:pt x="79" y="482"/>
                  </a:lnTo>
                  <a:lnTo>
                    <a:pt x="79" y="481"/>
                  </a:lnTo>
                  <a:lnTo>
                    <a:pt x="81" y="481"/>
                  </a:lnTo>
                  <a:lnTo>
                    <a:pt x="82" y="481"/>
                  </a:lnTo>
                  <a:lnTo>
                    <a:pt x="83" y="481"/>
                  </a:lnTo>
                  <a:lnTo>
                    <a:pt x="84" y="481"/>
                  </a:lnTo>
                  <a:lnTo>
                    <a:pt x="85" y="480"/>
                  </a:lnTo>
                  <a:lnTo>
                    <a:pt x="85" y="481"/>
                  </a:lnTo>
                  <a:lnTo>
                    <a:pt x="86" y="481"/>
                  </a:lnTo>
                  <a:lnTo>
                    <a:pt x="87" y="481"/>
                  </a:lnTo>
                  <a:lnTo>
                    <a:pt x="88" y="480"/>
                  </a:lnTo>
                  <a:lnTo>
                    <a:pt x="89" y="480"/>
                  </a:lnTo>
                  <a:lnTo>
                    <a:pt x="90" y="479"/>
                  </a:lnTo>
                  <a:lnTo>
                    <a:pt x="91" y="479"/>
                  </a:lnTo>
                  <a:lnTo>
                    <a:pt x="91" y="480"/>
                  </a:lnTo>
                  <a:lnTo>
                    <a:pt x="91" y="481"/>
                  </a:lnTo>
                  <a:lnTo>
                    <a:pt x="92" y="481"/>
                  </a:lnTo>
                  <a:lnTo>
                    <a:pt x="93" y="479"/>
                  </a:lnTo>
                  <a:lnTo>
                    <a:pt x="95" y="479"/>
                  </a:lnTo>
                  <a:lnTo>
                    <a:pt x="96" y="479"/>
                  </a:lnTo>
                  <a:lnTo>
                    <a:pt x="97" y="478"/>
                  </a:lnTo>
                  <a:lnTo>
                    <a:pt x="97" y="477"/>
                  </a:lnTo>
                  <a:lnTo>
                    <a:pt x="98" y="477"/>
                  </a:lnTo>
                  <a:lnTo>
                    <a:pt x="98" y="476"/>
                  </a:lnTo>
                  <a:lnTo>
                    <a:pt x="99" y="476"/>
                  </a:lnTo>
                  <a:lnTo>
                    <a:pt x="99" y="477"/>
                  </a:lnTo>
                  <a:lnTo>
                    <a:pt x="100" y="477"/>
                  </a:lnTo>
                  <a:lnTo>
                    <a:pt x="101" y="477"/>
                  </a:lnTo>
                  <a:lnTo>
                    <a:pt x="102" y="476"/>
                  </a:lnTo>
                  <a:lnTo>
                    <a:pt x="103" y="476"/>
                  </a:lnTo>
                  <a:lnTo>
                    <a:pt x="104" y="476"/>
                  </a:lnTo>
                  <a:lnTo>
                    <a:pt x="105" y="476"/>
                  </a:lnTo>
                  <a:lnTo>
                    <a:pt x="106" y="475"/>
                  </a:lnTo>
                  <a:lnTo>
                    <a:pt x="108" y="476"/>
                  </a:lnTo>
                  <a:lnTo>
                    <a:pt x="109" y="476"/>
                  </a:lnTo>
                  <a:lnTo>
                    <a:pt x="110" y="477"/>
                  </a:lnTo>
                  <a:lnTo>
                    <a:pt x="112" y="476"/>
                  </a:lnTo>
                  <a:lnTo>
                    <a:pt x="113" y="475"/>
                  </a:lnTo>
                  <a:lnTo>
                    <a:pt x="114" y="475"/>
                  </a:lnTo>
                  <a:lnTo>
                    <a:pt x="115" y="475"/>
                  </a:lnTo>
                  <a:lnTo>
                    <a:pt x="116" y="474"/>
                  </a:lnTo>
                  <a:lnTo>
                    <a:pt x="117" y="474"/>
                  </a:lnTo>
                  <a:lnTo>
                    <a:pt x="118" y="474"/>
                  </a:lnTo>
                  <a:lnTo>
                    <a:pt x="119" y="474"/>
                  </a:lnTo>
                  <a:lnTo>
                    <a:pt x="120" y="474"/>
                  </a:lnTo>
                  <a:lnTo>
                    <a:pt x="121" y="474"/>
                  </a:lnTo>
                  <a:lnTo>
                    <a:pt x="122" y="473"/>
                  </a:lnTo>
                  <a:lnTo>
                    <a:pt x="123" y="473"/>
                  </a:lnTo>
                  <a:lnTo>
                    <a:pt x="123" y="472"/>
                  </a:lnTo>
                  <a:lnTo>
                    <a:pt x="124" y="472"/>
                  </a:lnTo>
                  <a:lnTo>
                    <a:pt x="124" y="471"/>
                  </a:lnTo>
                  <a:lnTo>
                    <a:pt x="125" y="471"/>
                  </a:lnTo>
                  <a:lnTo>
                    <a:pt x="126" y="469"/>
                  </a:lnTo>
                  <a:lnTo>
                    <a:pt x="127" y="469"/>
                  </a:lnTo>
                  <a:lnTo>
                    <a:pt x="128" y="469"/>
                  </a:lnTo>
                  <a:lnTo>
                    <a:pt x="129" y="469"/>
                  </a:lnTo>
                  <a:lnTo>
                    <a:pt x="129" y="468"/>
                  </a:lnTo>
                  <a:lnTo>
                    <a:pt x="130" y="468"/>
                  </a:lnTo>
                  <a:lnTo>
                    <a:pt x="130" y="467"/>
                  </a:lnTo>
                  <a:lnTo>
                    <a:pt x="131" y="467"/>
                  </a:lnTo>
                  <a:lnTo>
                    <a:pt x="131" y="466"/>
                  </a:lnTo>
                  <a:lnTo>
                    <a:pt x="132" y="465"/>
                  </a:lnTo>
                  <a:lnTo>
                    <a:pt x="133" y="465"/>
                  </a:lnTo>
                  <a:lnTo>
                    <a:pt x="134" y="464"/>
                  </a:lnTo>
                  <a:lnTo>
                    <a:pt x="135" y="463"/>
                  </a:lnTo>
                  <a:lnTo>
                    <a:pt x="136" y="463"/>
                  </a:lnTo>
                  <a:lnTo>
                    <a:pt x="138" y="464"/>
                  </a:lnTo>
                  <a:lnTo>
                    <a:pt x="139" y="465"/>
                  </a:lnTo>
                  <a:lnTo>
                    <a:pt x="140" y="464"/>
                  </a:lnTo>
                  <a:lnTo>
                    <a:pt x="142" y="464"/>
                  </a:lnTo>
                  <a:lnTo>
                    <a:pt x="142" y="463"/>
                  </a:lnTo>
                  <a:lnTo>
                    <a:pt x="143" y="463"/>
                  </a:lnTo>
                  <a:lnTo>
                    <a:pt x="143" y="464"/>
                  </a:lnTo>
                  <a:lnTo>
                    <a:pt x="143" y="465"/>
                  </a:lnTo>
                  <a:lnTo>
                    <a:pt x="144" y="466"/>
                  </a:lnTo>
                  <a:lnTo>
                    <a:pt x="144" y="467"/>
                  </a:lnTo>
                  <a:lnTo>
                    <a:pt x="146" y="467"/>
                  </a:lnTo>
                  <a:lnTo>
                    <a:pt x="147" y="467"/>
                  </a:lnTo>
                  <a:lnTo>
                    <a:pt x="148" y="467"/>
                  </a:lnTo>
                  <a:lnTo>
                    <a:pt x="149" y="467"/>
                  </a:lnTo>
                  <a:lnTo>
                    <a:pt x="149" y="466"/>
                  </a:lnTo>
                  <a:lnTo>
                    <a:pt x="149" y="465"/>
                  </a:lnTo>
                  <a:lnTo>
                    <a:pt x="149" y="464"/>
                  </a:lnTo>
                  <a:lnTo>
                    <a:pt x="150" y="463"/>
                  </a:lnTo>
                  <a:lnTo>
                    <a:pt x="151" y="461"/>
                  </a:lnTo>
                  <a:lnTo>
                    <a:pt x="152" y="460"/>
                  </a:lnTo>
                  <a:lnTo>
                    <a:pt x="153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5" y="459"/>
                  </a:lnTo>
                  <a:lnTo>
                    <a:pt x="156" y="459"/>
                  </a:lnTo>
                  <a:lnTo>
                    <a:pt x="156" y="458"/>
                  </a:lnTo>
                  <a:lnTo>
                    <a:pt x="157" y="458"/>
                  </a:lnTo>
                  <a:lnTo>
                    <a:pt x="157" y="457"/>
                  </a:lnTo>
                  <a:lnTo>
                    <a:pt x="158" y="456"/>
                  </a:lnTo>
                  <a:lnTo>
                    <a:pt x="159" y="456"/>
                  </a:lnTo>
                  <a:lnTo>
                    <a:pt x="159" y="455"/>
                  </a:lnTo>
                  <a:lnTo>
                    <a:pt x="159" y="454"/>
                  </a:lnTo>
                  <a:lnTo>
                    <a:pt x="160" y="454"/>
                  </a:lnTo>
                  <a:lnTo>
                    <a:pt x="161" y="453"/>
                  </a:lnTo>
                  <a:lnTo>
                    <a:pt x="162" y="451"/>
                  </a:lnTo>
                  <a:lnTo>
                    <a:pt x="162" y="450"/>
                  </a:lnTo>
                  <a:lnTo>
                    <a:pt x="166" y="450"/>
                  </a:lnTo>
                  <a:lnTo>
                    <a:pt x="167" y="449"/>
                  </a:lnTo>
                  <a:lnTo>
                    <a:pt x="168" y="448"/>
                  </a:lnTo>
                  <a:lnTo>
                    <a:pt x="168" y="447"/>
                  </a:lnTo>
                  <a:lnTo>
                    <a:pt x="169" y="446"/>
                  </a:lnTo>
                  <a:lnTo>
                    <a:pt x="169" y="447"/>
                  </a:lnTo>
                  <a:lnTo>
                    <a:pt x="170" y="447"/>
                  </a:lnTo>
                  <a:lnTo>
                    <a:pt x="171" y="446"/>
                  </a:lnTo>
                  <a:lnTo>
                    <a:pt x="172" y="445"/>
                  </a:lnTo>
                  <a:lnTo>
                    <a:pt x="173" y="444"/>
                  </a:lnTo>
                  <a:lnTo>
                    <a:pt x="174" y="444"/>
                  </a:lnTo>
                  <a:lnTo>
                    <a:pt x="175" y="444"/>
                  </a:lnTo>
                  <a:lnTo>
                    <a:pt x="176" y="444"/>
                  </a:lnTo>
                  <a:lnTo>
                    <a:pt x="177" y="443"/>
                  </a:lnTo>
                  <a:lnTo>
                    <a:pt x="178" y="443"/>
                  </a:lnTo>
                  <a:lnTo>
                    <a:pt x="179" y="442"/>
                  </a:lnTo>
                  <a:lnTo>
                    <a:pt x="180" y="441"/>
                  </a:lnTo>
                  <a:lnTo>
                    <a:pt x="182" y="441"/>
                  </a:lnTo>
                  <a:lnTo>
                    <a:pt x="183" y="441"/>
                  </a:lnTo>
                  <a:lnTo>
                    <a:pt x="184" y="441"/>
                  </a:lnTo>
                  <a:lnTo>
                    <a:pt x="185" y="441"/>
                  </a:lnTo>
                  <a:lnTo>
                    <a:pt x="186" y="441"/>
                  </a:lnTo>
                  <a:lnTo>
                    <a:pt x="187" y="440"/>
                  </a:lnTo>
                  <a:lnTo>
                    <a:pt x="189" y="441"/>
                  </a:lnTo>
                  <a:lnTo>
                    <a:pt x="190" y="441"/>
                  </a:lnTo>
                  <a:lnTo>
                    <a:pt x="191" y="439"/>
                  </a:lnTo>
                  <a:lnTo>
                    <a:pt x="192" y="438"/>
                  </a:lnTo>
                  <a:lnTo>
                    <a:pt x="193" y="437"/>
                  </a:lnTo>
                  <a:lnTo>
                    <a:pt x="193" y="436"/>
                  </a:lnTo>
                  <a:lnTo>
                    <a:pt x="193" y="435"/>
                  </a:lnTo>
                  <a:lnTo>
                    <a:pt x="193" y="434"/>
                  </a:lnTo>
                  <a:lnTo>
                    <a:pt x="193" y="433"/>
                  </a:lnTo>
                  <a:lnTo>
                    <a:pt x="194" y="432"/>
                  </a:lnTo>
                  <a:lnTo>
                    <a:pt x="195" y="431"/>
                  </a:lnTo>
                  <a:lnTo>
                    <a:pt x="195" y="429"/>
                  </a:lnTo>
                  <a:lnTo>
                    <a:pt x="196" y="429"/>
                  </a:lnTo>
                  <a:lnTo>
                    <a:pt x="197" y="429"/>
                  </a:lnTo>
                  <a:lnTo>
                    <a:pt x="198" y="429"/>
                  </a:lnTo>
                  <a:lnTo>
                    <a:pt x="198" y="428"/>
                  </a:lnTo>
                  <a:lnTo>
                    <a:pt x="201" y="426"/>
                  </a:lnTo>
                  <a:lnTo>
                    <a:pt x="201" y="425"/>
                  </a:lnTo>
                  <a:lnTo>
                    <a:pt x="202" y="424"/>
                  </a:lnTo>
                  <a:lnTo>
                    <a:pt x="202" y="423"/>
                  </a:lnTo>
                  <a:lnTo>
                    <a:pt x="202" y="422"/>
                  </a:lnTo>
                  <a:lnTo>
                    <a:pt x="203" y="422"/>
                  </a:lnTo>
                  <a:lnTo>
                    <a:pt x="204" y="422"/>
                  </a:lnTo>
                  <a:lnTo>
                    <a:pt x="205" y="422"/>
                  </a:lnTo>
                  <a:lnTo>
                    <a:pt x="205" y="420"/>
                  </a:lnTo>
                  <a:lnTo>
                    <a:pt x="205" y="419"/>
                  </a:lnTo>
                  <a:lnTo>
                    <a:pt x="205" y="418"/>
                  </a:lnTo>
                  <a:lnTo>
                    <a:pt x="206" y="417"/>
                  </a:lnTo>
                  <a:lnTo>
                    <a:pt x="207" y="416"/>
                  </a:lnTo>
                  <a:lnTo>
                    <a:pt x="208" y="416"/>
                  </a:lnTo>
                  <a:lnTo>
                    <a:pt x="209" y="416"/>
                  </a:lnTo>
                  <a:lnTo>
                    <a:pt x="209" y="415"/>
                  </a:lnTo>
                  <a:lnTo>
                    <a:pt x="210" y="414"/>
                  </a:lnTo>
                  <a:lnTo>
                    <a:pt x="211" y="413"/>
                  </a:lnTo>
                  <a:lnTo>
                    <a:pt x="211" y="412"/>
                  </a:lnTo>
                  <a:lnTo>
                    <a:pt x="212" y="413"/>
                  </a:lnTo>
                  <a:lnTo>
                    <a:pt x="212" y="415"/>
                  </a:lnTo>
                  <a:lnTo>
                    <a:pt x="213" y="415"/>
                  </a:lnTo>
                  <a:lnTo>
                    <a:pt x="213" y="414"/>
                  </a:lnTo>
                  <a:lnTo>
                    <a:pt x="213" y="413"/>
                  </a:lnTo>
                  <a:lnTo>
                    <a:pt x="213" y="412"/>
                  </a:lnTo>
                  <a:lnTo>
                    <a:pt x="212" y="412"/>
                  </a:lnTo>
                  <a:lnTo>
                    <a:pt x="212" y="411"/>
                  </a:lnTo>
                  <a:lnTo>
                    <a:pt x="212" y="410"/>
                  </a:lnTo>
                  <a:lnTo>
                    <a:pt x="212" y="409"/>
                  </a:lnTo>
                  <a:lnTo>
                    <a:pt x="213" y="409"/>
                  </a:lnTo>
                  <a:lnTo>
                    <a:pt x="214" y="410"/>
                  </a:lnTo>
                  <a:lnTo>
                    <a:pt x="215" y="410"/>
                  </a:lnTo>
                  <a:lnTo>
                    <a:pt x="216" y="412"/>
                  </a:lnTo>
                  <a:lnTo>
                    <a:pt x="217" y="411"/>
                  </a:lnTo>
                  <a:lnTo>
                    <a:pt x="218" y="410"/>
                  </a:lnTo>
                  <a:lnTo>
                    <a:pt x="218" y="408"/>
                  </a:lnTo>
                  <a:lnTo>
                    <a:pt x="218" y="407"/>
                  </a:lnTo>
                  <a:lnTo>
                    <a:pt x="218" y="406"/>
                  </a:lnTo>
                  <a:lnTo>
                    <a:pt x="219" y="406"/>
                  </a:lnTo>
                  <a:lnTo>
                    <a:pt x="220" y="406"/>
                  </a:lnTo>
                  <a:lnTo>
                    <a:pt x="222" y="406"/>
                  </a:lnTo>
                  <a:lnTo>
                    <a:pt x="222" y="405"/>
                  </a:lnTo>
                  <a:lnTo>
                    <a:pt x="223" y="406"/>
                  </a:lnTo>
                  <a:lnTo>
                    <a:pt x="225" y="406"/>
                  </a:lnTo>
                  <a:lnTo>
                    <a:pt x="226" y="405"/>
                  </a:lnTo>
                  <a:lnTo>
                    <a:pt x="227" y="404"/>
                  </a:lnTo>
                  <a:lnTo>
                    <a:pt x="228" y="404"/>
                  </a:lnTo>
                  <a:lnTo>
                    <a:pt x="229" y="404"/>
                  </a:lnTo>
                  <a:lnTo>
                    <a:pt x="229" y="405"/>
                  </a:lnTo>
                  <a:lnTo>
                    <a:pt x="230" y="407"/>
                  </a:lnTo>
                  <a:lnTo>
                    <a:pt x="231" y="407"/>
                  </a:lnTo>
                  <a:lnTo>
                    <a:pt x="231" y="408"/>
                  </a:lnTo>
                  <a:lnTo>
                    <a:pt x="232" y="407"/>
                  </a:lnTo>
                  <a:lnTo>
                    <a:pt x="233" y="406"/>
                  </a:lnTo>
                  <a:lnTo>
                    <a:pt x="234" y="406"/>
                  </a:lnTo>
                  <a:lnTo>
                    <a:pt x="236" y="407"/>
                  </a:lnTo>
                  <a:lnTo>
                    <a:pt x="237" y="406"/>
                  </a:lnTo>
                  <a:lnTo>
                    <a:pt x="239" y="405"/>
                  </a:lnTo>
                  <a:lnTo>
                    <a:pt x="242" y="404"/>
                  </a:lnTo>
                  <a:lnTo>
                    <a:pt x="243" y="404"/>
                  </a:lnTo>
                  <a:lnTo>
                    <a:pt x="245" y="403"/>
                  </a:lnTo>
                  <a:lnTo>
                    <a:pt x="245" y="402"/>
                  </a:lnTo>
                  <a:lnTo>
                    <a:pt x="246" y="401"/>
                  </a:lnTo>
                  <a:lnTo>
                    <a:pt x="247" y="402"/>
                  </a:lnTo>
                  <a:lnTo>
                    <a:pt x="247" y="403"/>
                  </a:lnTo>
                  <a:lnTo>
                    <a:pt x="248" y="403"/>
                  </a:lnTo>
                  <a:lnTo>
                    <a:pt x="249" y="402"/>
                  </a:lnTo>
                  <a:lnTo>
                    <a:pt x="250" y="402"/>
                  </a:lnTo>
                  <a:lnTo>
                    <a:pt x="251" y="402"/>
                  </a:lnTo>
                  <a:lnTo>
                    <a:pt x="255" y="403"/>
                  </a:lnTo>
                  <a:lnTo>
                    <a:pt x="256" y="403"/>
                  </a:lnTo>
                  <a:lnTo>
                    <a:pt x="258" y="403"/>
                  </a:lnTo>
                  <a:lnTo>
                    <a:pt x="259" y="403"/>
                  </a:lnTo>
                  <a:lnTo>
                    <a:pt x="262" y="404"/>
                  </a:lnTo>
                  <a:lnTo>
                    <a:pt x="264" y="406"/>
                  </a:lnTo>
                  <a:lnTo>
                    <a:pt x="267" y="408"/>
                  </a:lnTo>
                  <a:lnTo>
                    <a:pt x="267" y="409"/>
                  </a:lnTo>
                  <a:lnTo>
                    <a:pt x="268" y="409"/>
                  </a:lnTo>
                  <a:lnTo>
                    <a:pt x="269" y="409"/>
                  </a:lnTo>
                  <a:lnTo>
                    <a:pt x="269" y="408"/>
                  </a:lnTo>
                  <a:lnTo>
                    <a:pt x="270" y="408"/>
                  </a:lnTo>
                  <a:lnTo>
                    <a:pt x="271" y="410"/>
                  </a:lnTo>
                  <a:lnTo>
                    <a:pt x="271" y="411"/>
                  </a:lnTo>
                  <a:lnTo>
                    <a:pt x="272" y="412"/>
                  </a:lnTo>
                  <a:lnTo>
                    <a:pt x="272" y="413"/>
                  </a:lnTo>
                  <a:lnTo>
                    <a:pt x="273" y="413"/>
                  </a:lnTo>
                  <a:lnTo>
                    <a:pt x="274" y="414"/>
                  </a:lnTo>
                  <a:lnTo>
                    <a:pt x="275" y="414"/>
                  </a:lnTo>
                  <a:lnTo>
                    <a:pt x="276" y="414"/>
                  </a:lnTo>
                  <a:lnTo>
                    <a:pt x="276" y="415"/>
                  </a:lnTo>
                  <a:lnTo>
                    <a:pt x="277" y="415"/>
                  </a:lnTo>
                  <a:lnTo>
                    <a:pt x="277" y="416"/>
                  </a:lnTo>
                  <a:lnTo>
                    <a:pt x="277" y="417"/>
                  </a:lnTo>
                  <a:lnTo>
                    <a:pt x="278" y="418"/>
                  </a:lnTo>
                  <a:lnTo>
                    <a:pt x="279" y="419"/>
                  </a:lnTo>
                  <a:lnTo>
                    <a:pt x="280" y="419"/>
                  </a:lnTo>
                  <a:lnTo>
                    <a:pt x="280" y="420"/>
                  </a:lnTo>
                  <a:lnTo>
                    <a:pt x="281" y="420"/>
                  </a:lnTo>
                  <a:lnTo>
                    <a:pt x="281" y="419"/>
                  </a:lnTo>
                  <a:lnTo>
                    <a:pt x="282" y="419"/>
                  </a:lnTo>
                  <a:lnTo>
                    <a:pt x="283" y="419"/>
                  </a:lnTo>
                  <a:lnTo>
                    <a:pt x="284" y="419"/>
                  </a:lnTo>
                  <a:lnTo>
                    <a:pt x="285" y="420"/>
                  </a:lnTo>
                  <a:lnTo>
                    <a:pt x="286" y="420"/>
                  </a:lnTo>
                  <a:lnTo>
                    <a:pt x="286" y="419"/>
                  </a:lnTo>
                  <a:lnTo>
                    <a:pt x="287" y="419"/>
                  </a:lnTo>
                  <a:lnTo>
                    <a:pt x="288" y="419"/>
                  </a:lnTo>
                  <a:lnTo>
                    <a:pt x="288" y="418"/>
                  </a:lnTo>
                  <a:lnTo>
                    <a:pt x="288" y="417"/>
                  </a:lnTo>
                  <a:lnTo>
                    <a:pt x="289" y="417"/>
                  </a:lnTo>
                  <a:lnTo>
                    <a:pt x="290" y="417"/>
                  </a:lnTo>
                  <a:lnTo>
                    <a:pt x="290" y="418"/>
                  </a:lnTo>
                  <a:lnTo>
                    <a:pt x="291" y="418"/>
                  </a:lnTo>
                  <a:lnTo>
                    <a:pt x="291" y="417"/>
                  </a:lnTo>
                  <a:lnTo>
                    <a:pt x="292" y="416"/>
                  </a:lnTo>
                  <a:lnTo>
                    <a:pt x="292" y="415"/>
                  </a:lnTo>
                  <a:lnTo>
                    <a:pt x="293" y="415"/>
                  </a:lnTo>
                  <a:lnTo>
                    <a:pt x="294" y="416"/>
                  </a:lnTo>
                  <a:lnTo>
                    <a:pt x="295" y="416"/>
                  </a:lnTo>
                  <a:lnTo>
                    <a:pt x="296" y="416"/>
                  </a:lnTo>
                  <a:lnTo>
                    <a:pt x="297" y="416"/>
                  </a:lnTo>
                  <a:lnTo>
                    <a:pt x="298" y="416"/>
                  </a:lnTo>
                  <a:lnTo>
                    <a:pt x="299" y="416"/>
                  </a:lnTo>
                  <a:lnTo>
                    <a:pt x="300" y="416"/>
                  </a:lnTo>
                  <a:lnTo>
                    <a:pt x="301" y="415"/>
                  </a:lnTo>
                  <a:lnTo>
                    <a:pt x="302" y="414"/>
                  </a:lnTo>
                  <a:lnTo>
                    <a:pt x="303" y="413"/>
                  </a:lnTo>
                  <a:lnTo>
                    <a:pt x="307" y="413"/>
                  </a:lnTo>
                  <a:lnTo>
                    <a:pt x="310" y="414"/>
                  </a:lnTo>
                  <a:lnTo>
                    <a:pt x="311" y="414"/>
                  </a:lnTo>
                  <a:lnTo>
                    <a:pt x="313" y="415"/>
                  </a:lnTo>
                  <a:lnTo>
                    <a:pt x="314" y="416"/>
                  </a:lnTo>
                  <a:lnTo>
                    <a:pt x="315" y="416"/>
                  </a:lnTo>
                  <a:lnTo>
                    <a:pt x="316" y="415"/>
                  </a:lnTo>
                  <a:lnTo>
                    <a:pt x="317" y="415"/>
                  </a:lnTo>
                  <a:lnTo>
                    <a:pt x="318" y="415"/>
                  </a:lnTo>
                  <a:lnTo>
                    <a:pt x="319" y="414"/>
                  </a:lnTo>
                  <a:lnTo>
                    <a:pt x="319" y="413"/>
                  </a:lnTo>
                  <a:lnTo>
                    <a:pt x="320" y="413"/>
                  </a:lnTo>
                  <a:lnTo>
                    <a:pt x="321" y="413"/>
                  </a:lnTo>
                  <a:lnTo>
                    <a:pt x="322" y="413"/>
                  </a:lnTo>
                  <a:lnTo>
                    <a:pt x="323" y="414"/>
                  </a:lnTo>
                  <a:lnTo>
                    <a:pt x="324" y="414"/>
                  </a:lnTo>
                  <a:lnTo>
                    <a:pt x="326" y="415"/>
                  </a:lnTo>
                  <a:lnTo>
                    <a:pt x="328" y="414"/>
                  </a:lnTo>
                  <a:lnTo>
                    <a:pt x="329" y="414"/>
                  </a:lnTo>
                  <a:lnTo>
                    <a:pt x="330" y="413"/>
                  </a:lnTo>
                  <a:lnTo>
                    <a:pt x="330" y="412"/>
                  </a:lnTo>
                  <a:lnTo>
                    <a:pt x="331" y="411"/>
                  </a:lnTo>
                  <a:lnTo>
                    <a:pt x="331" y="410"/>
                  </a:lnTo>
                  <a:lnTo>
                    <a:pt x="332" y="410"/>
                  </a:lnTo>
                  <a:lnTo>
                    <a:pt x="333" y="410"/>
                  </a:lnTo>
                  <a:lnTo>
                    <a:pt x="334" y="409"/>
                  </a:lnTo>
                  <a:lnTo>
                    <a:pt x="335" y="409"/>
                  </a:lnTo>
                  <a:lnTo>
                    <a:pt x="336" y="408"/>
                  </a:lnTo>
                  <a:lnTo>
                    <a:pt x="337" y="407"/>
                  </a:lnTo>
                  <a:lnTo>
                    <a:pt x="338" y="406"/>
                  </a:lnTo>
                  <a:lnTo>
                    <a:pt x="338" y="404"/>
                  </a:lnTo>
                  <a:lnTo>
                    <a:pt x="339" y="404"/>
                  </a:lnTo>
                  <a:lnTo>
                    <a:pt x="339" y="403"/>
                  </a:lnTo>
                  <a:lnTo>
                    <a:pt x="338" y="403"/>
                  </a:lnTo>
                  <a:lnTo>
                    <a:pt x="338" y="402"/>
                  </a:lnTo>
                  <a:lnTo>
                    <a:pt x="339" y="401"/>
                  </a:lnTo>
                  <a:lnTo>
                    <a:pt x="339" y="400"/>
                  </a:lnTo>
                  <a:lnTo>
                    <a:pt x="340" y="399"/>
                  </a:lnTo>
                  <a:lnTo>
                    <a:pt x="340" y="398"/>
                  </a:lnTo>
                  <a:lnTo>
                    <a:pt x="341" y="398"/>
                  </a:lnTo>
                  <a:lnTo>
                    <a:pt x="342" y="397"/>
                  </a:lnTo>
                  <a:lnTo>
                    <a:pt x="342" y="396"/>
                  </a:lnTo>
                  <a:lnTo>
                    <a:pt x="342" y="395"/>
                  </a:lnTo>
                  <a:lnTo>
                    <a:pt x="342" y="394"/>
                  </a:lnTo>
                  <a:lnTo>
                    <a:pt x="342" y="393"/>
                  </a:lnTo>
                  <a:lnTo>
                    <a:pt x="342" y="392"/>
                  </a:lnTo>
                  <a:lnTo>
                    <a:pt x="342" y="391"/>
                  </a:lnTo>
                  <a:lnTo>
                    <a:pt x="343" y="391"/>
                  </a:lnTo>
                  <a:lnTo>
                    <a:pt x="344" y="390"/>
                  </a:lnTo>
                  <a:lnTo>
                    <a:pt x="344" y="389"/>
                  </a:lnTo>
                  <a:lnTo>
                    <a:pt x="343" y="389"/>
                  </a:lnTo>
                  <a:lnTo>
                    <a:pt x="342" y="389"/>
                  </a:lnTo>
                  <a:lnTo>
                    <a:pt x="343" y="388"/>
                  </a:lnTo>
                  <a:lnTo>
                    <a:pt x="343" y="387"/>
                  </a:lnTo>
                  <a:lnTo>
                    <a:pt x="344" y="387"/>
                  </a:lnTo>
                  <a:lnTo>
                    <a:pt x="345" y="386"/>
                  </a:lnTo>
                  <a:lnTo>
                    <a:pt x="344" y="385"/>
                  </a:lnTo>
                  <a:lnTo>
                    <a:pt x="344" y="383"/>
                  </a:lnTo>
                  <a:lnTo>
                    <a:pt x="344" y="380"/>
                  </a:lnTo>
                  <a:lnTo>
                    <a:pt x="344" y="379"/>
                  </a:lnTo>
                  <a:lnTo>
                    <a:pt x="345" y="378"/>
                  </a:lnTo>
                  <a:lnTo>
                    <a:pt x="346" y="377"/>
                  </a:lnTo>
                  <a:lnTo>
                    <a:pt x="346" y="376"/>
                  </a:lnTo>
                  <a:lnTo>
                    <a:pt x="346" y="375"/>
                  </a:lnTo>
                  <a:lnTo>
                    <a:pt x="347" y="373"/>
                  </a:lnTo>
                  <a:lnTo>
                    <a:pt x="348" y="373"/>
                  </a:lnTo>
                  <a:lnTo>
                    <a:pt x="349" y="372"/>
                  </a:lnTo>
                  <a:lnTo>
                    <a:pt x="349" y="371"/>
                  </a:lnTo>
                  <a:lnTo>
                    <a:pt x="349" y="370"/>
                  </a:lnTo>
                  <a:lnTo>
                    <a:pt x="348" y="370"/>
                  </a:lnTo>
                  <a:lnTo>
                    <a:pt x="347" y="371"/>
                  </a:lnTo>
                  <a:lnTo>
                    <a:pt x="346" y="371"/>
                  </a:lnTo>
                  <a:lnTo>
                    <a:pt x="346" y="370"/>
                  </a:lnTo>
                  <a:lnTo>
                    <a:pt x="347" y="368"/>
                  </a:lnTo>
                  <a:lnTo>
                    <a:pt x="348" y="367"/>
                  </a:lnTo>
                  <a:lnTo>
                    <a:pt x="348" y="365"/>
                  </a:lnTo>
                  <a:lnTo>
                    <a:pt x="347" y="364"/>
                  </a:lnTo>
                  <a:lnTo>
                    <a:pt x="347" y="363"/>
                  </a:lnTo>
                  <a:lnTo>
                    <a:pt x="347" y="362"/>
                  </a:lnTo>
                  <a:lnTo>
                    <a:pt x="347" y="361"/>
                  </a:lnTo>
                  <a:lnTo>
                    <a:pt x="346" y="360"/>
                  </a:lnTo>
                  <a:lnTo>
                    <a:pt x="345" y="359"/>
                  </a:lnTo>
                  <a:lnTo>
                    <a:pt x="344" y="359"/>
                  </a:lnTo>
                  <a:lnTo>
                    <a:pt x="343" y="359"/>
                  </a:lnTo>
                  <a:lnTo>
                    <a:pt x="341" y="357"/>
                  </a:lnTo>
                  <a:lnTo>
                    <a:pt x="340" y="357"/>
                  </a:lnTo>
                  <a:lnTo>
                    <a:pt x="339" y="355"/>
                  </a:lnTo>
                  <a:lnTo>
                    <a:pt x="337" y="354"/>
                  </a:lnTo>
                  <a:lnTo>
                    <a:pt x="336" y="353"/>
                  </a:lnTo>
                  <a:lnTo>
                    <a:pt x="335" y="352"/>
                  </a:lnTo>
                  <a:lnTo>
                    <a:pt x="335" y="351"/>
                  </a:lnTo>
                  <a:lnTo>
                    <a:pt x="335" y="350"/>
                  </a:lnTo>
                  <a:lnTo>
                    <a:pt x="335" y="348"/>
                  </a:lnTo>
                  <a:lnTo>
                    <a:pt x="334" y="347"/>
                  </a:lnTo>
                  <a:lnTo>
                    <a:pt x="333" y="346"/>
                  </a:lnTo>
                  <a:lnTo>
                    <a:pt x="331" y="346"/>
                  </a:lnTo>
                  <a:lnTo>
                    <a:pt x="330" y="346"/>
                  </a:lnTo>
                  <a:lnTo>
                    <a:pt x="329" y="346"/>
                  </a:lnTo>
                  <a:lnTo>
                    <a:pt x="328" y="345"/>
                  </a:lnTo>
                  <a:lnTo>
                    <a:pt x="327" y="344"/>
                  </a:lnTo>
                  <a:lnTo>
                    <a:pt x="327" y="341"/>
                  </a:lnTo>
                  <a:lnTo>
                    <a:pt x="326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8"/>
                  </a:lnTo>
                  <a:lnTo>
                    <a:pt x="326" y="337"/>
                  </a:lnTo>
                  <a:lnTo>
                    <a:pt x="327" y="337"/>
                  </a:lnTo>
                  <a:lnTo>
                    <a:pt x="327" y="336"/>
                  </a:lnTo>
                  <a:lnTo>
                    <a:pt x="328" y="335"/>
                  </a:lnTo>
                  <a:lnTo>
                    <a:pt x="328" y="334"/>
                  </a:lnTo>
                  <a:lnTo>
                    <a:pt x="328" y="333"/>
                  </a:lnTo>
                  <a:lnTo>
                    <a:pt x="326" y="331"/>
                  </a:lnTo>
                  <a:lnTo>
                    <a:pt x="325" y="330"/>
                  </a:lnTo>
                  <a:lnTo>
                    <a:pt x="324" y="328"/>
                  </a:lnTo>
                  <a:lnTo>
                    <a:pt x="324" y="327"/>
                  </a:lnTo>
                  <a:lnTo>
                    <a:pt x="324" y="325"/>
                  </a:lnTo>
                  <a:lnTo>
                    <a:pt x="324" y="324"/>
                  </a:lnTo>
                  <a:lnTo>
                    <a:pt x="323" y="324"/>
                  </a:lnTo>
                  <a:lnTo>
                    <a:pt x="323" y="323"/>
                  </a:lnTo>
                  <a:lnTo>
                    <a:pt x="324" y="321"/>
                  </a:lnTo>
                  <a:lnTo>
                    <a:pt x="326" y="320"/>
                  </a:lnTo>
                  <a:lnTo>
                    <a:pt x="326" y="319"/>
                  </a:lnTo>
                  <a:lnTo>
                    <a:pt x="325" y="318"/>
                  </a:lnTo>
                  <a:lnTo>
                    <a:pt x="324" y="316"/>
                  </a:lnTo>
                  <a:lnTo>
                    <a:pt x="324" y="315"/>
                  </a:lnTo>
                  <a:lnTo>
                    <a:pt x="324" y="313"/>
                  </a:lnTo>
                  <a:lnTo>
                    <a:pt x="324" y="312"/>
                  </a:lnTo>
                  <a:lnTo>
                    <a:pt x="324" y="311"/>
                  </a:lnTo>
                  <a:lnTo>
                    <a:pt x="324" y="310"/>
                  </a:lnTo>
                  <a:lnTo>
                    <a:pt x="324" y="309"/>
                  </a:lnTo>
                  <a:lnTo>
                    <a:pt x="324" y="308"/>
                  </a:lnTo>
                  <a:lnTo>
                    <a:pt x="324" y="307"/>
                  </a:lnTo>
                  <a:lnTo>
                    <a:pt x="324" y="306"/>
                  </a:lnTo>
                  <a:lnTo>
                    <a:pt x="325" y="306"/>
                  </a:lnTo>
                  <a:lnTo>
                    <a:pt x="326" y="306"/>
                  </a:lnTo>
                  <a:lnTo>
                    <a:pt x="327" y="305"/>
                  </a:lnTo>
                  <a:lnTo>
                    <a:pt x="327" y="304"/>
                  </a:lnTo>
                  <a:lnTo>
                    <a:pt x="326" y="303"/>
                  </a:lnTo>
                  <a:lnTo>
                    <a:pt x="326" y="301"/>
                  </a:lnTo>
                  <a:lnTo>
                    <a:pt x="326" y="300"/>
                  </a:lnTo>
                  <a:lnTo>
                    <a:pt x="326" y="299"/>
                  </a:lnTo>
                  <a:lnTo>
                    <a:pt x="326" y="298"/>
                  </a:lnTo>
                  <a:lnTo>
                    <a:pt x="326" y="297"/>
                  </a:lnTo>
                  <a:lnTo>
                    <a:pt x="326" y="296"/>
                  </a:lnTo>
                  <a:lnTo>
                    <a:pt x="326" y="295"/>
                  </a:lnTo>
                  <a:lnTo>
                    <a:pt x="326" y="294"/>
                  </a:lnTo>
                  <a:lnTo>
                    <a:pt x="325" y="294"/>
                  </a:lnTo>
                  <a:lnTo>
                    <a:pt x="325" y="292"/>
                  </a:lnTo>
                  <a:lnTo>
                    <a:pt x="326" y="291"/>
                  </a:lnTo>
                  <a:lnTo>
                    <a:pt x="327" y="291"/>
                  </a:lnTo>
                  <a:lnTo>
                    <a:pt x="329" y="291"/>
                  </a:lnTo>
                  <a:lnTo>
                    <a:pt x="330" y="291"/>
                  </a:lnTo>
                  <a:lnTo>
                    <a:pt x="330" y="290"/>
                  </a:lnTo>
                  <a:lnTo>
                    <a:pt x="331" y="291"/>
                  </a:lnTo>
                  <a:lnTo>
                    <a:pt x="332" y="291"/>
                  </a:lnTo>
                  <a:lnTo>
                    <a:pt x="332" y="290"/>
                  </a:lnTo>
                  <a:lnTo>
                    <a:pt x="333" y="289"/>
                  </a:lnTo>
                  <a:lnTo>
                    <a:pt x="333" y="287"/>
                  </a:lnTo>
                  <a:lnTo>
                    <a:pt x="335" y="286"/>
                  </a:lnTo>
                  <a:lnTo>
                    <a:pt x="335" y="285"/>
                  </a:lnTo>
                  <a:lnTo>
                    <a:pt x="335" y="284"/>
                  </a:lnTo>
                  <a:lnTo>
                    <a:pt x="336" y="283"/>
                  </a:lnTo>
                  <a:lnTo>
                    <a:pt x="336" y="282"/>
                  </a:lnTo>
                  <a:lnTo>
                    <a:pt x="337" y="281"/>
                  </a:lnTo>
                  <a:lnTo>
                    <a:pt x="338" y="280"/>
                  </a:lnTo>
                  <a:lnTo>
                    <a:pt x="339" y="280"/>
                  </a:lnTo>
                  <a:lnTo>
                    <a:pt x="339" y="277"/>
                  </a:lnTo>
                  <a:lnTo>
                    <a:pt x="339" y="276"/>
                  </a:lnTo>
                  <a:lnTo>
                    <a:pt x="340" y="276"/>
                  </a:lnTo>
                  <a:lnTo>
                    <a:pt x="341" y="276"/>
                  </a:lnTo>
                  <a:lnTo>
                    <a:pt x="343" y="276"/>
                  </a:lnTo>
                  <a:lnTo>
                    <a:pt x="343" y="275"/>
                  </a:lnTo>
                  <a:lnTo>
                    <a:pt x="344" y="275"/>
                  </a:lnTo>
                  <a:lnTo>
                    <a:pt x="344" y="274"/>
                  </a:lnTo>
                  <a:lnTo>
                    <a:pt x="345" y="271"/>
                  </a:lnTo>
                  <a:lnTo>
                    <a:pt x="346" y="270"/>
                  </a:lnTo>
                  <a:lnTo>
                    <a:pt x="347" y="270"/>
                  </a:lnTo>
                  <a:lnTo>
                    <a:pt x="348" y="271"/>
                  </a:lnTo>
                  <a:lnTo>
                    <a:pt x="349" y="270"/>
                  </a:lnTo>
                  <a:lnTo>
                    <a:pt x="350" y="270"/>
                  </a:lnTo>
                  <a:lnTo>
                    <a:pt x="350" y="269"/>
                  </a:lnTo>
                  <a:lnTo>
                    <a:pt x="351" y="268"/>
                  </a:lnTo>
                  <a:lnTo>
                    <a:pt x="352" y="268"/>
                  </a:lnTo>
                  <a:lnTo>
                    <a:pt x="353" y="268"/>
                  </a:lnTo>
                  <a:lnTo>
                    <a:pt x="355" y="267"/>
                  </a:lnTo>
                  <a:lnTo>
                    <a:pt x="355" y="266"/>
                  </a:lnTo>
                  <a:lnTo>
                    <a:pt x="355" y="265"/>
                  </a:lnTo>
                  <a:lnTo>
                    <a:pt x="357" y="262"/>
                  </a:lnTo>
                  <a:lnTo>
                    <a:pt x="357" y="260"/>
                  </a:lnTo>
                  <a:lnTo>
                    <a:pt x="356" y="258"/>
                  </a:lnTo>
                  <a:lnTo>
                    <a:pt x="356" y="257"/>
                  </a:lnTo>
                  <a:lnTo>
                    <a:pt x="355" y="255"/>
                  </a:lnTo>
                  <a:lnTo>
                    <a:pt x="355" y="254"/>
                  </a:lnTo>
                  <a:lnTo>
                    <a:pt x="358" y="252"/>
                  </a:lnTo>
                  <a:lnTo>
                    <a:pt x="358" y="251"/>
                  </a:lnTo>
                  <a:lnTo>
                    <a:pt x="359" y="250"/>
                  </a:lnTo>
                  <a:lnTo>
                    <a:pt x="359" y="249"/>
                  </a:lnTo>
                  <a:lnTo>
                    <a:pt x="358" y="248"/>
                  </a:lnTo>
                  <a:lnTo>
                    <a:pt x="358" y="246"/>
                  </a:lnTo>
                  <a:lnTo>
                    <a:pt x="358" y="244"/>
                  </a:lnTo>
                  <a:lnTo>
                    <a:pt x="357" y="243"/>
                  </a:lnTo>
                  <a:lnTo>
                    <a:pt x="357" y="242"/>
                  </a:lnTo>
                  <a:lnTo>
                    <a:pt x="357" y="241"/>
                  </a:lnTo>
                  <a:lnTo>
                    <a:pt x="357" y="240"/>
                  </a:lnTo>
                  <a:lnTo>
                    <a:pt x="357" y="239"/>
                  </a:lnTo>
                  <a:lnTo>
                    <a:pt x="355" y="237"/>
                  </a:lnTo>
                  <a:lnTo>
                    <a:pt x="355" y="235"/>
                  </a:lnTo>
                  <a:lnTo>
                    <a:pt x="355" y="233"/>
                  </a:lnTo>
                  <a:lnTo>
                    <a:pt x="355" y="232"/>
                  </a:lnTo>
                  <a:lnTo>
                    <a:pt x="354" y="231"/>
                  </a:lnTo>
                  <a:lnTo>
                    <a:pt x="353" y="228"/>
                  </a:lnTo>
                  <a:lnTo>
                    <a:pt x="353" y="226"/>
                  </a:lnTo>
                  <a:lnTo>
                    <a:pt x="353" y="225"/>
                  </a:lnTo>
                  <a:lnTo>
                    <a:pt x="354" y="223"/>
                  </a:lnTo>
                  <a:lnTo>
                    <a:pt x="354" y="222"/>
                  </a:lnTo>
                  <a:lnTo>
                    <a:pt x="353" y="222"/>
                  </a:lnTo>
                  <a:lnTo>
                    <a:pt x="352" y="220"/>
                  </a:lnTo>
                  <a:lnTo>
                    <a:pt x="351" y="219"/>
                  </a:lnTo>
                  <a:lnTo>
                    <a:pt x="350" y="218"/>
                  </a:lnTo>
                  <a:lnTo>
                    <a:pt x="350" y="217"/>
                  </a:lnTo>
                  <a:lnTo>
                    <a:pt x="350" y="214"/>
                  </a:lnTo>
                  <a:lnTo>
                    <a:pt x="350" y="213"/>
                  </a:lnTo>
                  <a:lnTo>
                    <a:pt x="350" y="212"/>
                  </a:lnTo>
                  <a:lnTo>
                    <a:pt x="349" y="211"/>
                  </a:lnTo>
                  <a:lnTo>
                    <a:pt x="347" y="210"/>
                  </a:lnTo>
                  <a:lnTo>
                    <a:pt x="346" y="209"/>
                  </a:lnTo>
                  <a:lnTo>
                    <a:pt x="345" y="208"/>
                  </a:lnTo>
                  <a:lnTo>
                    <a:pt x="345" y="207"/>
                  </a:lnTo>
                  <a:lnTo>
                    <a:pt x="344" y="205"/>
                  </a:lnTo>
                  <a:lnTo>
                    <a:pt x="345" y="205"/>
                  </a:lnTo>
                  <a:lnTo>
                    <a:pt x="345" y="204"/>
                  </a:lnTo>
                  <a:lnTo>
                    <a:pt x="346" y="203"/>
                  </a:lnTo>
                  <a:lnTo>
                    <a:pt x="347" y="203"/>
                  </a:lnTo>
                  <a:lnTo>
                    <a:pt x="347" y="202"/>
                  </a:lnTo>
                  <a:lnTo>
                    <a:pt x="348" y="202"/>
                  </a:lnTo>
                  <a:lnTo>
                    <a:pt x="348" y="201"/>
                  </a:lnTo>
                  <a:lnTo>
                    <a:pt x="348" y="200"/>
                  </a:lnTo>
                  <a:lnTo>
                    <a:pt x="348" y="199"/>
                  </a:lnTo>
                  <a:lnTo>
                    <a:pt x="347" y="198"/>
                  </a:lnTo>
                  <a:lnTo>
                    <a:pt x="346" y="198"/>
                  </a:lnTo>
                  <a:lnTo>
                    <a:pt x="345" y="197"/>
                  </a:lnTo>
                  <a:lnTo>
                    <a:pt x="345" y="196"/>
                  </a:lnTo>
                  <a:lnTo>
                    <a:pt x="345" y="195"/>
                  </a:lnTo>
                  <a:lnTo>
                    <a:pt x="345" y="194"/>
                  </a:lnTo>
                  <a:lnTo>
                    <a:pt x="346" y="194"/>
                  </a:lnTo>
                  <a:lnTo>
                    <a:pt x="347" y="193"/>
                  </a:lnTo>
                  <a:lnTo>
                    <a:pt x="349" y="192"/>
                  </a:lnTo>
                  <a:lnTo>
                    <a:pt x="350" y="190"/>
                  </a:lnTo>
                  <a:lnTo>
                    <a:pt x="352" y="188"/>
                  </a:lnTo>
                  <a:lnTo>
                    <a:pt x="353" y="186"/>
                  </a:lnTo>
                  <a:lnTo>
                    <a:pt x="354" y="185"/>
                  </a:lnTo>
                  <a:lnTo>
                    <a:pt x="354" y="184"/>
                  </a:lnTo>
                  <a:lnTo>
                    <a:pt x="355" y="183"/>
                  </a:lnTo>
                  <a:lnTo>
                    <a:pt x="354" y="181"/>
                  </a:lnTo>
                  <a:lnTo>
                    <a:pt x="354" y="180"/>
                  </a:lnTo>
                  <a:lnTo>
                    <a:pt x="354" y="179"/>
                  </a:lnTo>
                  <a:lnTo>
                    <a:pt x="355" y="178"/>
                  </a:lnTo>
                  <a:lnTo>
                    <a:pt x="356" y="178"/>
                  </a:lnTo>
                  <a:lnTo>
                    <a:pt x="355" y="177"/>
                  </a:lnTo>
                  <a:lnTo>
                    <a:pt x="356" y="177"/>
                  </a:lnTo>
                  <a:lnTo>
                    <a:pt x="356" y="176"/>
                  </a:lnTo>
                  <a:lnTo>
                    <a:pt x="357" y="175"/>
                  </a:lnTo>
                  <a:lnTo>
                    <a:pt x="357" y="174"/>
                  </a:lnTo>
                  <a:lnTo>
                    <a:pt x="356" y="174"/>
                  </a:lnTo>
                  <a:lnTo>
                    <a:pt x="354" y="173"/>
                  </a:lnTo>
                  <a:lnTo>
                    <a:pt x="354" y="172"/>
                  </a:lnTo>
                  <a:lnTo>
                    <a:pt x="354" y="171"/>
                  </a:lnTo>
                  <a:lnTo>
                    <a:pt x="355" y="169"/>
                  </a:lnTo>
                  <a:lnTo>
                    <a:pt x="354" y="168"/>
                  </a:lnTo>
                  <a:lnTo>
                    <a:pt x="351" y="165"/>
                  </a:lnTo>
                  <a:lnTo>
                    <a:pt x="350" y="165"/>
                  </a:lnTo>
                  <a:lnTo>
                    <a:pt x="349" y="163"/>
                  </a:lnTo>
                  <a:lnTo>
                    <a:pt x="348" y="163"/>
                  </a:lnTo>
                  <a:lnTo>
                    <a:pt x="347" y="164"/>
                  </a:lnTo>
                  <a:lnTo>
                    <a:pt x="346" y="164"/>
                  </a:lnTo>
                  <a:lnTo>
                    <a:pt x="346" y="163"/>
                  </a:lnTo>
                  <a:lnTo>
                    <a:pt x="345" y="163"/>
                  </a:lnTo>
                  <a:lnTo>
                    <a:pt x="345" y="161"/>
                  </a:lnTo>
                  <a:lnTo>
                    <a:pt x="345" y="160"/>
                  </a:lnTo>
                  <a:lnTo>
                    <a:pt x="345" y="159"/>
                  </a:lnTo>
                  <a:lnTo>
                    <a:pt x="345" y="158"/>
                  </a:lnTo>
                  <a:lnTo>
                    <a:pt x="344" y="155"/>
                  </a:lnTo>
                  <a:lnTo>
                    <a:pt x="343" y="154"/>
                  </a:lnTo>
                  <a:lnTo>
                    <a:pt x="343" y="152"/>
                  </a:lnTo>
                  <a:lnTo>
                    <a:pt x="343" y="147"/>
                  </a:lnTo>
                  <a:lnTo>
                    <a:pt x="343" y="146"/>
                  </a:lnTo>
                  <a:lnTo>
                    <a:pt x="344" y="145"/>
                  </a:lnTo>
                  <a:lnTo>
                    <a:pt x="348" y="141"/>
                  </a:lnTo>
                  <a:lnTo>
                    <a:pt x="349" y="140"/>
                  </a:lnTo>
                  <a:lnTo>
                    <a:pt x="350" y="140"/>
                  </a:lnTo>
                  <a:lnTo>
                    <a:pt x="351" y="140"/>
                  </a:lnTo>
                  <a:lnTo>
                    <a:pt x="353" y="140"/>
                  </a:lnTo>
                  <a:lnTo>
                    <a:pt x="354" y="140"/>
                  </a:lnTo>
                  <a:lnTo>
                    <a:pt x="354" y="139"/>
                  </a:lnTo>
                  <a:lnTo>
                    <a:pt x="353" y="137"/>
                  </a:lnTo>
                  <a:lnTo>
                    <a:pt x="352" y="137"/>
                  </a:lnTo>
                  <a:lnTo>
                    <a:pt x="353" y="136"/>
                  </a:lnTo>
                  <a:lnTo>
                    <a:pt x="354" y="135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7" y="133"/>
                  </a:lnTo>
                  <a:lnTo>
                    <a:pt x="358" y="133"/>
                  </a:lnTo>
                  <a:lnTo>
                    <a:pt x="358" y="132"/>
                  </a:lnTo>
                  <a:lnTo>
                    <a:pt x="359" y="129"/>
                  </a:lnTo>
                  <a:lnTo>
                    <a:pt x="359" y="128"/>
                  </a:lnTo>
                  <a:lnTo>
                    <a:pt x="361" y="126"/>
                  </a:lnTo>
                  <a:lnTo>
                    <a:pt x="361" y="124"/>
                  </a:lnTo>
                  <a:lnTo>
                    <a:pt x="362" y="123"/>
                  </a:lnTo>
                  <a:lnTo>
                    <a:pt x="363" y="123"/>
                  </a:lnTo>
                  <a:lnTo>
                    <a:pt x="364" y="124"/>
                  </a:lnTo>
                  <a:lnTo>
                    <a:pt x="365" y="123"/>
                  </a:lnTo>
                  <a:lnTo>
                    <a:pt x="365" y="122"/>
                  </a:lnTo>
                  <a:lnTo>
                    <a:pt x="365" y="120"/>
                  </a:lnTo>
                  <a:lnTo>
                    <a:pt x="366" y="120"/>
                  </a:lnTo>
                  <a:lnTo>
                    <a:pt x="367" y="119"/>
                  </a:lnTo>
                  <a:lnTo>
                    <a:pt x="368" y="118"/>
                  </a:lnTo>
                  <a:lnTo>
                    <a:pt x="369" y="118"/>
                  </a:lnTo>
                  <a:lnTo>
                    <a:pt x="371" y="117"/>
                  </a:lnTo>
                  <a:lnTo>
                    <a:pt x="372" y="116"/>
                  </a:lnTo>
                  <a:lnTo>
                    <a:pt x="372" y="115"/>
                  </a:lnTo>
                  <a:lnTo>
                    <a:pt x="373" y="114"/>
                  </a:lnTo>
                  <a:lnTo>
                    <a:pt x="373" y="112"/>
                  </a:lnTo>
                  <a:lnTo>
                    <a:pt x="373" y="111"/>
                  </a:lnTo>
                  <a:lnTo>
                    <a:pt x="374" y="111"/>
                  </a:lnTo>
                  <a:lnTo>
                    <a:pt x="374" y="110"/>
                  </a:lnTo>
                  <a:lnTo>
                    <a:pt x="376" y="107"/>
                  </a:lnTo>
                  <a:lnTo>
                    <a:pt x="377" y="105"/>
                  </a:lnTo>
                  <a:lnTo>
                    <a:pt x="378" y="104"/>
                  </a:lnTo>
                  <a:lnTo>
                    <a:pt x="379" y="104"/>
                  </a:lnTo>
                  <a:lnTo>
                    <a:pt x="379" y="103"/>
                  </a:lnTo>
                  <a:lnTo>
                    <a:pt x="378" y="102"/>
                  </a:lnTo>
                  <a:lnTo>
                    <a:pt x="378" y="101"/>
                  </a:lnTo>
                  <a:lnTo>
                    <a:pt x="378" y="100"/>
                  </a:lnTo>
                  <a:lnTo>
                    <a:pt x="379" y="99"/>
                  </a:lnTo>
                  <a:lnTo>
                    <a:pt x="379" y="98"/>
                  </a:lnTo>
                  <a:lnTo>
                    <a:pt x="379" y="97"/>
                  </a:lnTo>
                  <a:lnTo>
                    <a:pt x="379" y="96"/>
                  </a:lnTo>
                  <a:lnTo>
                    <a:pt x="378" y="94"/>
                  </a:lnTo>
                  <a:lnTo>
                    <a:pt x="378" y="93"/>
                  </a:lnTo>
                  <a:lnTo>
                    <a:pt x="379" y="91"/>
                  </a:lnTo>
                  <a:lnTo>
                    <a:pt x="379" y="90"/>
                  </a:lnTo>
                  <a:lnTo>
                    <a:pt x="380" y="89"/>
                  </a:lnTo>
                  <a:lnTo>
                    <a:pt x="381" y="89"/>
                  </a:lnTo>
                  <a:lnTo>
                    <a:pt x="382" y="88"/>
                  </a:lnTo>
                  <a:lnTo>
                    <a:pt x="383" y="87"/>
                  </a:lnTo>
                  <a:lnTo>
                    <a:pt x="384" y="86"/>
                  </a:lnTo>
                  <a:lnTo>
                    <a:pt x="385" y="86"/>
                  </a:lnTo>
                  <a:lnTo>
                    <a:pt x="385" y="85"/>
                  </a:lnTo>
                  <a:lnTo>
                    <a:pt x="385" y="84"/>
                  </a:lnTo>
                  <a:lnTo>
                    <a:pt x="386" y="83"/>
                  </a:lnTo>
                  <a:lnTo>
                    <a:pt x="386" y="82"/>
                  </a:lnTo>
                  <a:lnTo>
                    <a:pt x="387" y="82"/>
                  </a:lnTo>
                  <a:lnTo>
                    <a:pt x="388" y="81"/>
                  </a:lnTo>
                  <a:lnTo>
                    <a:pt x="389" y="81"/>
                  </a:lnTo>
                  <a:lnTo>
                    <a:pt x="390" y="81"/>
                  </a:lnTo>
                  <a:lnTo>
                    <a:pt x="391" y="80"/>
                  </a:lnTo>
                  <a:lnTo>
                    <a:pt x="391" y="79"/>
                  </a:lnTo>
                  <a:lnTo>
                    <a:pt x="392" y="78"/>
                  </a:lnTo>
                  <a:lnTo>
                    <a:pt x="393" y="77"/>
                  </a:lnTo>
                  <a:lnTo>
                    <a:pt x="395" y="76"/>
                  </a:lnTo>
                  <a:lnTo>
                    <a:pt x="395" y="75"/>
                  </a:lnTo>
                  <a:lnTo>
                    <a:pt x="394" y="74"/>
                  </a:lnTo>
                  <a:lnTo>
                    <a:pt x="395" y="73"/>
                  </a:lnTo>
                  <a:lnTo>
                    <a:pt x="396" y="72"/>
                  </a:lnTo>
                  <a:lnTo>
                    <a:pt x="397" y="72"/>
                  </a:lnTo>
                  <a:lnTo>
                    <a:pt x="398" y="72"/>
                  </a:lnTo>
                  <a:lnTo>
                    <a:pt x="398" y="70"/>
                  </a:lnTo>
                  <a:lnTo>
                    <a:pt x="398" y="69"/>
                  </a:lnTo>
                  <a:lnTo>
                    <a:pt x="399" y="69"/>
                  </a:lnTo>
                  <a:lnTo>
                    <a:pt x="399" y="68"/>
                  </a:lnTo>
                  <a:lnTo>
                    <a:pt x="400" y="69"/>
                  </a:lnTo>
                  <a:lnTo>
                    <a:pt x="400" y="71"/>
                  </a:lnTo>
                  <a:lnTo>
                    <a:pt x="401" y="72"/>
                  </a:lnTo>
                  <a:lnTo>
                    <a:pt x="401" y="73"/>
                  </a:lnTo>
                  <a:lnTo>
                    <a:pt x="402" y="73"/>
                  </a:lnTo>
                  <a:lnTo>
                    <a:pt x="403" y="73"/>
                  </a:lnTo>
                  <a:lnTo>
                    <a:pt x="404" y="72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6" y="70"/>
                  </a:lnTo>
                  <a:lnTo>
                    <a:pt x="407" y="70"/>
                  </a:lnTo>
                  <a:lnTo>
                    <a:pt x="407" y="72"/>
                  </a:lnTo>
                  <a:lnTo>
                    <a:pt x="408" y="72"/>
                  </a:lnTo>
                  <a:lnTo>
                    <a:pt x="409" y="72"/>
                  </a:lnTo>
                  <a:lnTo>
                    <a:pt x="410" y="71"/>
                  </a:lnTo>
                  <a:lnTo>
                    <a:pt x="410" y="70"/>
                  </a:lnTo>
                  <a:lnTo>
                    <a:pt x="410" y="69"/>
                  </a:lnTo>
                  <a:lnTo>
                    <a:pt x="411" y="69"/>
                  </a:lnTo>
                  <a:lnTo>
                    <a:pt x="412" y="70"/>
                  </a:lnTo>
                  <a:lnTo>
                    <a:pt x="413" y="70"/>
                  </a:lnTo>
                  <a:lnTo>
                    <a:pt x="414" y="70"/>
                  </a:lnTo>
                  <a:lnTo>
                    <a:pt x="416" y="69"/>
                  </a:lnTo>
                  <a:lnTo>
                    <a:pt x="417" y="68"/>
                  </a:lnTo>
                  <a:lnTo>
                    <a:pt x="418" y="69"/>
                  </a:lnTo>
                  <a:lnTo>
                    <a:pt x="419" y="70"/>
                  </a:lnTo>
                  <a:lnTo>
                    <a:pt x="420" y="71"/>
                  </a:lnTo>
                  <a:lnTo>
                    <a:pt x="421" y="71"/>
                  </a:lnTo>
                  <a:lnTo>
                    <a:pt x="422" y="70"/>
                  </a:lnTo>
                  <a:lnTo>
                    <a:pt x="424" y="69"/>
                  </a:lnTo>
                  <a:lnTo>
                    <a:pt x="426" y="69"/>
                  </a:lnTo>
                  <a:lnTo>
                    <a:pt x="427" y="69"/>
                  </a:lnTo>
                  <a:lnTo>
                    <a:pt x="427" y="70"/>
                  </a:lnTo>
                  <a:lnTo>
                    <a:pt x="428" y="70"/>
                  </a:lnTo>
                  <a:lnTo>
                    <a:pt x="429" y="70"/>
                  </a:lnTo>
                  <a:lnTo>
                    <a:pt x="430" y="70"/>
                  </a:lnTo>
                  <a:lnTo>
                    <a:pt x="430" y="69"/>
                  </a:lnTo>
                  <a:lnTo>
                    <a:pt x="431" y="68"/>
                  </a:lnTo>
                  <a:lnTo>
                    <a:pt x="430" y="67"/>
                  </a:lnTo>
                  <a:lnTo>
                    <a:pt x="431" y="66"/>
                  </a:lnTo>
                  <a:lnTo>
                    <a:pt x="431" y="65"/>
                  </a:lnTo>
                  <a:lnTo>
                    <a:pt x="432" y="65"/>
                  </a:lnTo>
                  <a:lnTo>
                    <a:pt x="433" y="66"/>
                  </a:lnTo>
                  <a:lnTo>
                    <a:pt x="435" y="65"/>
                  </a:lnTo>
                  <a:lnTo>
                    <a:pt x="436" y="65"/>
                  </a:lnTo>
                  <a:lnTo>
                    <a:pt x="436" y="64"/>
                  </a:lnTo>
                  <a:lnTo>
                    <a:pt x="436" y="63"/>
                  </a:lnTo>
                  <a:lnTo>
                    <a:pt x="437" y="62"/>
                  </a:lnTo>
                  <a:lnTo>
                    <a:pt x="438" y="62"/>
                  </a:lnTo>
                  <a:lnTo>
                    <a:pt x="439" y="62"/>
                  </a:lnTo>
                  <a:lnTo>
                    <a:pt x="439" y="61"/>
                  </a:lnTo>
                  <a:lnTo>
                    <a:pt x="439" y="60"/>
                  </a:lnTo>
                  <a:lnTo>
                    <a:pt x="439" y="59"/>
                  </a:lnTo>
                  <a:lnTo>
                    <a:pt x="439" y="58"/>
                  </a:lnTo>
                  <a:lnTo>
                    <a:pt x="440" y="58"/>
                  </a:lnTo>
                  <a:lnTo>
                    <a:pt x="440" y="57"/>
                  </a:lnTo>
                  <a:lnTo>
                    <a:pt x="441" y="57"/>
                  </a:lnTo>
                  <a:lnTo>
                    <a:pt x="442" y="57"/>
                  </a:lnTo>
                  <a:lnTo>
                    <a:pt x="442" y="56"/>
                  </a:lnTo>
                  <a:lnTo>
                    <a:pt x="442" y="55"/>
                  </a:lnTo>
                  <a:lnTo>
                    <a:pt x="440" y="55"/>
                  </a:lnTo>
                  <a:lnTo>
                    <a:pt x="439" y="55"/>
                  </a:lnTo>
                  <a:lnTo>
                    <a:pt x="439" y="54"/>
                  </a:lnTo>
                  <a:lnTo>
                    <a:pt x="439" y="53"/>
                  </a:lnTo>
                  <a:lnTo>
                    <a:pt x="440" y="52"/>
                  </a:lnTo>
                  <a:lnTo>
                    <a:pt x="441" y="52"/>
                  </a:lnTo>
                  <a:lnTo>
                    <a:pt x="443" y="52"/>
                  </a:lnTo>
                  <a:lnTo>
                    <a:pt x="444" y="52"/>
                  </a:lnTo>
                  <a:lnTo>
                    <a:pt x="445" y="52"/>
                  </a:lnTo>
                  <a:lnTo>
                    <a:pt x="447" y="52"/>
                  </a:lnTo>
                  <a:lnTo>
                    <a:pt x="449" y="51"/>
                  </a:lnTo>
                  <a:lnTo>
                    <a:pt x="450" y="51"/>
                  </a:lnTo>
                  <a:lnTo>
                    <a:pt x="451" y="52"/>
                  </a:lnTo>
                  <a:lnTo>
                    <a:pt x="452" y="51"/>
                  </a:lnTo>
                  <a:lnTo>
                    <a:pt x="453" y="51"/>
                  </a:lnTo>
                  <a:lnTo>
                    <a:pt x="453" y="50"/>
                  </a:lnTo>
                  <a:lnTo>
                    <a:pt x="454" y="50"/>
                  </a:lnTo>
                  <a:lnTo>
                    <a:pt x="454" y="49"/>
                  </a:lnTo>
                  <a:lnTo>
                    <a:pt x="455" y="48"/>
                  </a:lnTo>
                  <a:lnTo>
                    <a:pt x="456" y="46"/>
                  </a:lnTo>
                  <a:lnTo>
                    <a:pt x="456" y="45"/>
                  </a:lnTo>
                  <a:lnTo>
                    <a:pt x="457" y="45"/>
                  </a:lnTo>
                  <a:lnTo>
                    <a:pt x="458" y="46"/>
                  </a:lnTo>
                  <a:lnTo>
                    <a:pt x="459" y="46"/>
                  </a:lnTo>
                  <a:lnTo>
                    <a:pt x="459" y="45"/>
                  </a:lnTo>
                  <a:lnTo>
                    <a:pt x="459" y="43"/>
                  </a:lnTo>
                  <a:lnTo>
                    <a:pt x="459" y="42"/>
                  </a:lnTo>
                  <a:lnTo>
                    <a:pt x="460" y="42"/>
                  </a:lnTo>
                  <a:lnTo>
                    <a:pt x="460" y="41"/>
                  </a:lnTo>
                  <a:lnTo>
                    <a:pt x="461" y="41"/>
                  </a:lnTo>
                  <a:lnTo>
                    <a:pt x="461" y="39"/>
                  </a:lnTo>
                  <a:lnTo>
                    <a:pt x="461" y="38"/>
                  </a:lnTo>
                  <a:lnTo>
                    <a:pt x="461" y="37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6"/>
                  </a:lnTo>
                  <a:lnTo>
                    <a:pt x="466" y="35"/>
                  </a:lnTo>
                  <a:lnTo>
                    <a:pt x="467" y="33"/>
                  </a:lnTo>
                  <a:lnTo>
                    <a:pt x="467" y="32"/>
                  </a:lnTo>
                  <a:lnTo>
                    <a:pt x="468" y="32"/>
                  </a:lnTo>
                  <a:lnTo>
                    <a:pt x="469" y="32"/>
                  </a:lnTo>
                  <a:lnTo>
                    <a:pt x="469" y="31"/>
                  </a:lnTo>
                  <a:lnTo>
                    <a:pt x="471" y="31"/>
                  </a:lnTo>
                  <a:lnTo>
                    <a:pt x="472" y="30"/>
                  </a:lnTo>
                  <a:lnTo>
                    <a:pt x="472" y="29"/>
                  </a:lnTo>
                  <a:lnTo>
                    <a:pt x="473" y="28"/>
                  </a:lnTo>
                  <a:lnTo>
                    <a:pt x="473" y="27"/>
                  </a:lnTo>
                  <a:lnTo>
                    <a:pt x="473" y="26"/>
                  </a:lnTo>
                  <a:lnTo>
                    <a:pt x="473" y="25"/>
                  </a:lnTo>
                  <a:lnTo>
                    <a:pt x="475" y="25"/>
                  </a:lnTo>
                  <a:lnTo>
                    <a:pt x="475" y="24"/>
                  </a:lnTo>
                  <a:lnTo>
                    <a:pt x="475" y="23"/>
                  </a:lnTo>
                  <a:lnTo>
                    <a:pt x="475" y="22"/>
                  </a:lnTo>
                  <a:lnTo>
                    <a:pt x="474" y="22"/>
                  </a:lnTo>
                  <a:lnTo>
                    <a:pt x="474" y="21"/>
                  </a:lnTo>
                  <a:lnTo>
                    <a:pt x="473" y="20"/>
                  </a:lnTo>
                  <a:lnTo>
                    <a:pt x="471" y="18"/>
                  </a:lnTo>
                  <a:lnTo>
                    <a:pt x="470" y="18"/>
                  </a:lnTo>
                  <a:lnTo>
                    <a:pt x="469" y="16"/>
                  </a:lnTo>
                  <a:lnTo>
                    <a:pt x="469" y="15"/>
                  </a:lnTo>
                  <a:lnTo>
                    <a:pt x="468" y="14"/>
                  </a:lnTo>
                  <a:lnTo>
                    <a:pt x="468" y="13"/>
                  </a:lnTo>
                  <a:lnTo>
                    <a:pt x="469" y="12"/>
                  </a:lnTo>
                  <a:lnTo>
                    <a:pt x="469" y="11"/>
                  </a:lnTo>
                  <a:lnTo>
                    <a:pt x="468" y="9"/>
                  </a:lnTo>
                  <a:lnTo>
                    <a:pt x="469" y="9"/>
                  </a:lnTo>
                  <a:lnTo>
                    <a:pt x="471" y="8"/>
                  </a:lnTo>
                  <a:lnTo>
                    <a:pt x="470" y="7"/>
                  </a:lnTo>
                  <a:lnTo>
                    <a:pt x="470" y="5"/>
                  </a:lnTo>
                  <a:lnTo>
                    <a:pt x="470" y="4"/>
                  </a:lnTo>
                  <a:lnTo>
                    <a:pt x="470" y="3"/>
                  </a:lnTo>
                  <a:lnTo>
                    <a:pt x="473" y="1"/>
                  </a:lnTo>
                  <a:lnTo>
                    <a:pt x="474" y="1"/>
                  </a:lnTo>
                  <a:lnTo>
                    <a:pt x="474" y="0"/>
                  </a:lnTo>
                  <a:lnTo>
                    <a:pt x="475" y="1"/>
                  </a:lnTo>
                  <a:lnTo>
                    <a:pt x="476" y="1"/>
                  </a:lnTo>
                  <a:lnTo>
                    <a:pt x="477" y="3"/>
                  </a:lnTo>
                  <a:lnTo>
                    <a:pt x="478" y="4"/>
                  </a:lnTo>
                  <a:lnTo>
                    <a:pt x="479" y="6"/>
                  </a:lnTo>
                  <a:lnTo>
                    <a:pt x="481" y="7"/>
                  </a:lnTo>
                  <a:lnTo>
                    <a:pt x="482" y="8"/>
                  </a:lnTo>
                  <a:lnTo>
                    <a:pt x="482" y="7"/>
                  </a:lnTo>
                  <a:lnTo>
                    <a:pt x="483" y="7"/>
                  </a:lnTo>
                  <a:lnTo>
                    <a:pt x="484" y="8"/>
                  </a:lnTo>
                  <a:lnTo>
                    <a:pt x="485" y="10"/>
                  </a:lnTo>
                  <a:lnTo>
                    <a:pt x="486" y="10"/>
                  </a:lnTo>
                  <a:lnTo>
                    <a:pt x="486" y="11"/>
                  </a:lnTo>
                  <a:lnTo>
                    <a:pt x="487" y="12"/>
                  </a:lnTo>
                  <a:lnTo>
                    <a:pt x="489" y="14"/>
                  </a:lnTo>
                  <a:lnTo>
                    <a:pt x="490" y="14"/>
                  </a:lnTo>
                  <a:lnTo>
                    <a:pt x="490" y="15"/>
                  </a:lnTo>
                  <a:lnTo>
                    <a:pt x="489" y="15"/>
                  </a:lnTo>
                  <a:lnTo>
                    <a:pt x="488" y="14"/>
                  </a:lnTo>
                  <a:lnTo>
                    <a:pt x="487" y="14"/>
                  </a:lnTo>
                  <a:lnTo>
                    <a:pt x="487" y="15"/>
                  </a:lnTo>
                  <a:lnTo>
                    <a:pt x="488" y="15"/>
                  </a:lnTo>
                  <a:lnTo>
                    <a:pt x="488" y="16"/>
                  </a:lnTo>
                  <a:lnTo>
                    <a:pt x="489" y="16"/>
                  </a:lnTo>
                  <a:lnTo>
                    <a:pt x="490" y="16"/>
                  </a:lnTo>
                  <a:lnTo>
                    <a:pt x="491" y="16"/>
                  </a:lnTo>
                  <a:lnTo>
                    <a:pt x="490" y="16"/>
                  </a:lnTo>
                  <a:lnTo>
                    <a:pt x="491" y="15"/>
                  </a:lnTo>
                  <a:lnTo>
                    <a:pt x="491" y="16"/>
                  </a:lnTo>
                  <a:lnTo>
                    <a:pt x="492" y="16"/>
                  </a:lnTo>
                  <a:lnTo>
                    <a:pt x="493" y="17"/>
                  </a:lnTo>
                  <a:lnTo>
                    <a:pt x="495" y="19"/>
                  </a:lnTo>
                  <a:lnTo>
                    <a:pt x="497" y="20"/>
                  </a:lnTo>
                  <a:lnTo>
                    <a:pt x="498" y="20"/>
                  </a:lnTo>
                  <a:lnTo>
                    <a:pt x="499" y="19"/>
                  </a:lnTo>
                  <a:lnTo>
                    <a:pt x="500" y="19"/>
                  </a:lnTo>
                  <a:lnTo>
                    <a:pt x="501" y="19"/>
                  </a:lnTo>
                  <a:lnTo>
                    <a:pt x="503" y="20"/>
                  </a:lnTo>
                  <a:lnTo>
                    <a:pt x="505" y="21"/>
                  </a:lnTo>
                  <a:lnTo>
                    <a:pt x="506" y="21"/>
                  </a:lnTo>
                  <a:lnTo>
                    <a:pt x="507" y="20"/>
                  </a:lnTo>
                  <a:lnTo>
                    <a:pt x="508" y="20"/>
                  </a:lnTo>
                  <a:lnTo>
                    <a:pt x="509" y="20"/>
                  </a:lnTo>
                  <a:lnTo>
                    <a:pt x="511" y="20"/>
                  </a:lnTo>
                  <a:lnTo>
                    <a:pt x="512" y="21"/>
                  </a:lnTo>
                  <a:lnTo>
                    <a:pt x="513" y="21"/>
                  </a:lnTo>
                  <a:lnTo>
                    <a:pt x="514" y="21"/>
                  </a:lnTo>
                  <a:lnTo>
                    <a:pt x="515" y="22"/>
                  </a:lnTo>
                  <a:lnTo>
                    <a:pt x="516" y="21"/>
                  </a:lnTo>
                  <a:lnTo>
                    <a:pt x="517" y="21"/>
                  </a:lnTo>
                  <a:lnTo>
                    <a:pt x="520" y="23"/>
                  </a:lnTo>
                  <a:lnTo>
                    <a:pt x="521" y="23"/>
                  </a:lnTo>
                  <a:lnTo>
                    <a:pt x="522" y="23"/>
                  </a:lnTo>
                  <a:lnTo>
                    <a:pt x="523" y="24"/>
                  </a:lnTo>
                  <a:lnTo>
                    <a:pt x="523" y="23"/>
                  </a:lnTo>
                  <a:lnTo>
                    <a:pt x="523" y="24"/>
                  </a:lnTo>
                  <a:lnTo>
                    <a:pt x="524" y="24"/>
                  </a:lnTo>
                  <a:lnTo>
                    <a:pt x="524" y="23"/>
                  </a:lnTo>
                  <a:lnTo>
                    <a:pt x="525" y="24"/>
                  </a:lnTo>
                  <a:lnTo>
                    <a:pt x="525" y="25"/>
                  </a:lnTo>
                  <a:lnTo>
                    <a:pt x="525" y="26"/>
                  </a:lnTo>
                  <a:lnTo>
                    <a:pt x="525" y="27"/>
                  </a:lnTo>
                  <a:lnTo>
                    <a:pt x="526" y="28"/>
                  </a:lnTo>
                  <a:lnTo>
                    <a:pt x="528" y="29"/>
                  </a:lnTo>
                  <a:lnTo>
                    <a:pt x="529" y="29"/>
                  </a:lnTo>
                  <a:lnTo>
                    <a:pt x="531" y="29"/>
                  </a:lnTo>
                  <a:lnTo>
                    <a:pt x="531" y="31"/>
                  </a:lnTo>
                  <a:lnTo>
                    <a:pt x="532" y="33"/>
                  </a:lnTo>
                  <a:lnTo>
                    <a:pt x="532" y="34"/>
                  </a:lnTo>
                  <a:lnTo>
                    <a:pt x="532" y="35"/>
                  </a:lnTo>
                  <a:lnTo>
                    <a:pt x="533" y="35"/>
                  </a:lnTo>
                  <a:lnTo>
                    <a:pt x="533" y="36"/>
                  </a:lnTo>
                  <a:lnTo>
                    <a:pt x="532" y="36"/>
                  </a:lnTo>
                  <a:lnTo>
                    <a:pt x="532" y="37"/>
                  </a:lnTo>
                  <a:lnTo>
                    <a:pt x="531" y="38"/>
                  </a:lnTo>
                  <a:lnTo>
                    <a:pt x="531" y="39"/>
                  </a:lnTo>
                  <a:lnTo>
                    <a:pt x="531" y="40"/>
                  </a:lnTo>
                  <a:lnTo>
                    <a:pt x="532" y="40"/>
                  </a:lnTo>
                  <a:lnTo>
                    <a:pt x="531" y="41"/>
                  </a:lnTo>
                  <a:lnTo>
                    <a:pt x="532" y="41"/>
                  </a:lnTo>
                  <a:lnTo>
                    <a:pt x="532" y="42"/>
                  </a:lnTo>
                  <a:lnTo>
                    <a:pt x="530" y="42"/>
                  </a:lnTo>
                  <a:lnTo>
                    <a:pt x="530" y="43"/>
                  </a:lnTo>
                  <a:lnTo>
                    <a:pt x="529" y="43"/>
                  </a:lnTo>
                  <a:lnTo>
                    <a:pt x="529" y="44"/>
                  </a:lnTo>
                  <a:lnTo>
                    <a:pt x="528" y="44"/>
                  </a:lnTo>
                  <a:lnTo>
                    <a:pt x="528" y="45"/>
                  </a:lnTo>
                  <a:lnTo>
                    <a:pt x="527" y="45"/>
                  </a:lnTo>
                  <a:lnTo>
                    <a:pt x="527" y="46"/>
                  </a:lnTo>
                  <a:lnTo>
                    <a:pt x="526" y="47"/>
                  </a:lnTo>
                  <a:lnTo>
                    <a:pt x="525" y="47"/>
                  </a:lnTo>
                  <a:lnTo>
                    <a:pt x="525" y="48"/>
                  </a:lnTo>
                  <a:lnTo>
                    <a:pt x="524" y="48"/>
                  </a:lnTo>
                  <a:lnTo>
                    <a:pt x="524" y="49"/>
                  </a:lnTo>
                  <a:lnTo>
                    <a:pt x="524" y="50"/>
                  </a:lnTo>
                  <a:lnTo>
                    <a:pt x="524" y="51"/>
                  </a:lnTo>
                  <a:lnTo>
                    <a:pt x="516" y="64"/>
                  </a:lnTo>
                  <a:lnTo>
                    <a:pt x="512" y="69"/>
                  </a:lnTo>
                  <a:lnTo>
                    <a:pt x="511" y="70"/>
                  </a:lnTo>
                  <a:lnTo>
                    <a:pt x="511" y="72"/>
                  </a:lnTo>
                  <a:lnTo>
                    <a:pt x="513" y="86"/>
                  </a:lnTo>
                  <a:lnTo>
                    <a:pt x="514" y="88"/>
                  </a:lnTo>
                  <a:lnTo>
                    <a:pt x="514" y="89"/>
                  </a:lnTo>
                  <a:lnTo>
                    <a:pt x="515" y="89"/>
                  </a:lnTo>
                  <a:lnTo>
                    <a:pt x="516" y="94"/>
                  </a:lnTo>
                  <a:lnTo>
                    <a:pt x="520" y="105"/>
                  </a:lnTo>
                  <a:lnTo>
                    <a:pt x="522" y="111"/>
                  </a:lnTo>
                  <a:lnTo>
                    <a:pt x="523" y="111"/>
                  </a:lnTo>
                  <a:lnTo>
                    <a:pt x="524" y="112"/>
                  </a:lnTo>
                  <a:lnTo>
                    <a:pt x="525" y="113"/>
                  </a:lnTo>
                  <a:lnTo>
                    <a:pt x="527" y="116"/>
                  </a:lnTo>
                  <a:lnTo>
                    <a:pt x="528" y="118"/>
                  </a:lnTo>
                  <a:lnTo>
                    <a:pt x="528" y="120"/>
                  </a:lnTo>
                  <a:lnTo>
                    <a:pt x="528" y="122"/>
                  </a:lnTo>
                  <a:lnTo>
                    <a:pt x="529" y="123"/>
                  </a:lnTo>
                  <a:lnTo>
                    <a:pt x="530" y="125"/>
                  </a:lnTo>
                  <a:lnTo>
                    <a:pt x="530" y="127"/>
                  </a:lnTo>
                  <a:lnTo>
                    <a:pt x="530" y="128"/>
                  </a:lnTo>
                  <a:lnTo>
                    <a:pt x="530" y="129"/>
                  </a:lnTo>
                  <a:lnTo>
                    <a:pt x="531" y="133"/>
                  </a:lnTo>
                  <a:lnTo>
                    <a:pt x="531" y="135"/>
                  </a:lnTo>
                  <a:lnTo>
                    <a:pt x="532" y="138"/>
                  </a:lnTo>
                  <a:lnTo>
                    <a:pt x="532" y="139"/>
                  </a:lnTo>
                  <a:lnTo>
                    <a:pt x="532" y="140"/>
                  </a:lnTo>
                  <a:lnTo>
                    <a:pt x="533" y="143"/>
                  </a:lnTo>
                  <a:lnTo>
                    <a:pt x="534" y="144"/>
                  </a:lnTo>
                  <a:lnTo>
                    <a:pt x="536" y="146"/>
                  </a:lnTo>
                  <a:lnTo>
                    <a:pt x="538" y="149"/>
                  </a:lnTo>
                  <a:lnTo>
                    <a:pt x="539" y="152"/>
                  </a:lnTo>
                  <a:lnTo>
                    <a:pt x="539" y="153"/>
                  </a:lnTo>
                  <a:lnTo>
                    <a:pt x="540" y="155"/>
                  </a:lnTo>
                  <a:lnTo>
                    <a:pt x="541" y="156"/>
                  </a:lnTo>
                  <a:lnTo>
                    <a:pt x="543" y="158"/>
                  </a:lnTo>
                  <a:lnTo>
                    <a:pt x="544" y="159"/>
                  </a:lnTo>
                  <a:lnTo>
                    <a:pt x="545" y="159"/>
                  </a:lnTo>
                  <a:lnTo>
                    <a:pt x="547" y="160"/>
                  </a:lnTo>
                  <a:lnTo>
                    <a:pt x="549" y="162"/>
                  </a:lnTo>
                  <a:lnTo>
                    <a:pt x="549" y="163"/>
                  </a:lnTo>
                  <a:lnTo>
                    <a:pt x="549" y="164"/>
                  </a:lnTo>
                  <a:lnTo>
                    <a:pt x="547" y="165"/>
                  </a:lnTo>
                  <a:lnTo>
                    <a:pt x="547" y="166"/>
                  </a:lnTo>
                  <a:lnTo>
                    <a:pt x="547" y="169"/>
                  </a:lnTo>
                  <a:lnTo>
                    <a:pt x="545" y="174"/>
                  </a:lnTo>
                  <a:lnTo>
                    <a:pt x="545" y="176"/>
                  </a:lnTo>
                  <a:lnTo>
                    <a:pt x="544" y="178"/>
                  </a:lnTo>
                  <a:lnTo>
                    <a:pt x="543" y="180"/>
                  </a:lnTo>
                  <a:lnTo>
                    <a:pt x="541" y="181"/>
                  </a:lnTo>
                  <a:lnTo>
                    <a:pt x="540" y="183"/>
                  </a:lnTo>
                  <a:lnTo>
                    <a:pt x="538" y="185"/>
                  </a:lnTo>
                  <a:lnTo>
                    <a:pt x="537" y="186"/>
                  </a:lnTo>
                  <a:lnTo>
                    <a:pt x="536" y="187"/>
                  </a:lnTo>
                  <a:lnTo>
                    <a:pt x="533" y="189"/>
                  </a:lnTo>
                  <a:lnTo>
                    <a:pt x="532" y="189"/>
                  </a:lnTo>
                  <a:lnTo>
                    <a:pt x="532" y="190"/>
                  </a:lnTo>
                  <a:lnTo>
                    <a:pt x="532" y="191"/>
                  </a:lnTo>
                  <a:lnTo>
                    <a:pt x="533" y="192"/>
                  </a:lnTo>
                  <a:lnTo>
                    <a:pt x="532" y="192"/>
                  </a:lnTo>
                  <a:lnTo>
                    <a:pt x="532" y="193"/>
                  </a:lnTo>
                  <a:lnTo>
                    <a:pt x="532" y="194"/>
                  </a:lnTo>
                  <a:lnTo>
                    <a:pt x="530" y="198"/>
                  </a:lnTo>
                  <a:lnTo>
                    <a:pt x="529" y="198"/>
                  </a:lnTo>
                  <a:lnTo>
                    <a:pt x="528" y="199"/>
                  </a:lnTo>
                  <a:lnTo>
                    <a:pt x="528" y="200"/>
                  </a:lnTo>
                  <a:lnTo>
                    <a:pt x="527" y="201"/>
                  </a:lnTo>
                  <a:lnTo>
                    <a:pt x="527" y="202"/>
                  </a:lnTo>
                  <a:lnTo>
                    <a:pt x="527" y="204"/>
                  </a:lnTo>
                  <a:lnTo>
                    <a:pt x="528" y="205"/>
                  </a:lnTo>
                  <a:lnTo>
                    <a:pt x="528" y="206"/>
                  </a:lnTo>
                  <a:lnTo>
                    <a:pt x="530" y="207"/>
                  </a:lnTo>
                  <a:lnTo>
                    <a:pt x="531" y="209"/>
                  </a:lnTo>
                  <a:lnTo>
                    <a:pt x="532" y="210"/>
                  </a:lnTo>
                  <a:lnTo>
                    <a:pt x="532" y="211"/>
                  </a:lnTo>
                  <a:lnTo>
                    <a:pt x="530" y="212"/>
                  </a:lnTo>
                  <a:lnTo>
                    <a:pt x="529" y="214"/>
                  </a:lnTo>
                  <a:lnTo>
                    <a:pt x="528" y="214"/>
                  </a:lnTo>
                  <a:lnTo>
                    <a:pt x="528" y="215"/>
                  </a:lnTo>
                  <a:lnTo>
                    <a:pt x="529" y="217"/>
                  </a:lnTo>
                  <a:lnTo>
                    <a:pt x="530" y="218"/>
                  </a:lnTo>
                  <a:lnTo>
                    <a:pt x="531" y="220"/>
                  </a:lnTo>
                  <a:lnTo>
                    <a:pt x="532" y="221"/>
                  </a:lnTo>
                  <a:lnTo>
                    <a:pt x="534" y="224"/>
                  </a:lnTo>
                  <a:lnTo>
                    <a:pt x="534" y="227"/>
                  </a:lnTo>
                  <a:lnTo>
                    <a:pt x="533" y="229"/>
                  </a:lnTo>
                  <a:lnTo>
                    <a:pt x="533" y="231"/>
                  </a:lnTo>
                  <a:lnTo>
                    <a:pt x="532" y="233"/>
                  </a:lnTo>
                  <a:lnTo>
                    <a:pt x="532" y="234"/>
                  </a:lnTo>
                  <a:lnTo>
                    <a:pt x="532" y="235"/>
                  </a:lnTo>
                  <a:lnTo>
                    <a:pt x="532" y="237"/>
                  </a:lnTo>
                  <a:lnTo>
                    <a:pt x="533" y="238"/>
                  </a:lnTo>
                  <a:lnTo>
                    <a:pt x="534" y="240"/>
                  </a:lnTo>
                  <a:lnTo>
                    <a:pt x="536" y="242"/>
                  </a:lnTo>
                  <a:lnTo>
                    <a:pt x="538" y="244"/>
                  </a:lnTo>
                  <a:lnTo>
                    <a:pt x="539" y="246"/>
                  </a:lnTo>
                  <a:lnTo>
                    <a:pt x="539" y="247"/>
                  </a:lnTo>
                  <a:lnTo>
                    <a:pt x="538" y="249"/>
                  </a:lnTo>
                  <a:lnTo>
                    <a:pt x="539" y="250"/>
                  </a:lnTo>
                  <a:lnTo>
                    <a:pt x="539" y="252"/>
                  </a:lnTo>
                  <a:lnTo>
                    <a:pt x="540" y="254"/>
                  </a:lnTo>
                  <a:lnTo>
                    <a:pt x="540" y="255"/>
                  </a:lnTo>
                  <a:lnTo>
                    <a:pt x="541" y="256"/>
                  </a:lnTo>
                  <a:lnTo>
                    <a:pt x="541" y="257"/>
                  </a:lnTo>
                  <a:lnTo>
                    <a:pt x="542" y="259"/>
                  </a:lnTo>
                  <a:lnTo>
                    <a:pt x="542" y="261"/>
                  </a:lnTo>
                  <a:lnTo>
                    <a:pt x="544" y="262"/>
                  </a:lnTo>
                  <a:lnTo>
                    <a:pt x="545" y="263"/>
                  </a:lnTo>
                  <a:lnTo>
                    <a:pt x="546" y="264"/>
                  </a:lnTo>
                  <a:lnTo>
                    <a:pt x="545" y="266"/>
                  </a:lnTo>
                  <a:lnTo>
                    <a:pt x="544" y="269"/>
                  </a:lnTo>
                  <a:lnTo>
                    <a:pt x="543" y="271"/>
                  </a:lnTo>
                  <a:lnTo>
                    <a:pt x="542" y="277"/>
                  </a:lnTo>
                  <a:lnTo>
                    <a:pt x="542" y="278"/>
                  </a:lnTo>
                  <a:lnTo>
                    <a:pt x="543" y="279"/>
                  </a:lnTo>
                  <a:lnTo>
                    <a:pt x="545" y="281"/>
                  </a:lnTo>
                  <a:lnTo>
                    <a:pt x="546" y="283"/>
                  </a:lnTo>
                  <a:lnTo>
                    <a:pt x="546" y="284"/>
                  </a:lnTo>
                  <a:lnTo>
                    <a:pt x="547" y="285"/>
                  </a:lnTo>
                  <a:lnTo>
                    <a:pt x="548" y="286"/>
                  </a:lnTo>
                  <a:lnTo>
                    <a:pt x="548" y="287"/>
                  </a:lnTo>
                  <a:lnTo>
                    <a:pt x="549" y="287"/>
                  </a:lnTo>
                  <a:lnTo>
                    <a:pt x="549" y="288"/>
                  </a:lnTo>
                  <a:lnTo>
                    <a:pt x="550" y="289"/>
                  </a:lnTo>
                  <a:lnTo>
                    <a:pt x="550" y="290"/>
                  </a:lnTo>
                  <a:lnTo>
                    <a:pt x="549" y="291"/>
                  </a:lnTo>
                  <a:lnTo>
                    <a:pt x="550" y="291"/>
                  </a:lnTo>
                  <a:lnTo>
                    <a:pt x="551" y="291"/>
                  </a:lnTo>
                  <a:lnTo>
                    <a:pt x="552" y="291"/>
                  </a:lnTo>
                  <a:lnTo>
                    <a:pt x="552" y="292"/>
                  </a:lnTo>
                  <a:lnTo>
                    <a:pt x="553" y="294"/>
                  </a:lnTo>
                  <a:lnTo>
                    <a:pt x="553" y="295"/>
                  </a:lnTo>
                  <a:lnTo>
                    <a:pt x="554" y="296"/>
                  </a:lnTo>
                  <a:lnTo>
                    <a:pt x="555" y="296"/>
                  </a:lnTo>
                  <a:lnTo>
                    <a:pt x="555" y="297"/>
                  </a:lnTo>
                  <a:lnTo>
                    <a:pt x="555" y="298"/>
                  </a:lnTo>
                  <a:lnTo>
                    <a:pt x="554" y="298"/>
                  </a:lnTo>
                  <a:lnTo>
                    <a:pt x="554" y="299"/>
                  </a:lnTo>
                  <a:lnTo>
                    <a:pt x="554" y="300"/>
                  </a:lnTo>
                  <a:lnTo>
                    <a:pt x="553" y="302"/>
                  </a:lnTo>
                  <a:lnTo>
                    <a:pt x="553" y="303"/>
                  </a:lnTo>
                  <a:lnTo>
                    <a:pt x="553" y="304"/>
                  </a:lnTo>
                  <a:lnTo>
                    <a:pt x="553" y="305"/>
                  </a:lnTo>
                  <a:lnTo>
                    <a:pt x="553" y="306"/>
                  </a:lnTo>
                  <a:lnTo>
                    <a:pt x="554" y="307"/>
                  </a:lnTo>
                  <a:lnTo>
                    <a:pt x="555" y="307"/>
                  </a:lnTo>
                  <a:lnTo>
                    <a:pt x="555" y="308"/>
                  </a:lnTo>
                  <a:lnTo>
                    <a:pt x="555" y="310"/>
                  </a:lnTo>
                  <a:lnTo>
                    <a:pt x="555" y="311"/>
                  </a:lnTo>
                  <a:lnTo>
                    <a:pt x="556" y="312"/>
                  </a:lnTo>
                  <a:lnTo>
                    <a:pt x="556" y="313"/>
                  </a:lnTo>
                  <a:lnTo>
                    <a:pt x="556" y="315"/>
                  </a:lnTo>
                  <a:lnTo>
                    <a:pt x="555" y="317"/>
                  </a:lnTo>
                  <a:lnTo>
                    <a:pt x="554" y="317"/>
                  </a:lnTo>
                  <a:lnTo>
                    <a:pt x="553" y="318"/>
                  </a:lnTo>
                  <a:lnTo>
                    <a:pt x="553" y="319"/>
                  </a:lnTo>
                  <a:lnTo>
                    <a:pt x="553" y="320"/>
                  </a:lnTo>
                  <a:lnTo>
                    <a:pt x="553" y="322"/>
                  </a:lnTo>
                  <a:lnTo>
                    <a:pt x="554" y="325"/>
                  </a:lnTo>
                  <a:lnTo>
                    <a:pt x="554" y="326"/>
                  </a:lnTo>
                  <a:lnTo>
                    <a:pt x="554" y="327"/>
                  </a:lnTo>
                  <a:lnTo>
                    <a:pt x="554" y="328"/>
                  </a:lnTo>
                  <a:lnTo>
                    <a:pt x="554" y="329"/>
                  </a:lnTo>
                  <a:lnTo>
                    <a:pt x="554" y="331"/>
                  </a:lnTo>
                  <a:lnTo>
                    <a:pt x="554" y="332"/>
                  </a:lnTo>
                  <a:lnTo>
                    <a:pt x="554" y="333"/>
                  </a:lnTo>
                  <a:lnTo>
                    <a:pt x="554" y="334"/>
                  </a:lnTo>
                  <a:lnTo>
                    <a:pt x="554" y="336"/>
                  </a:lnTo>
                  <a:lnTo>
                    <a:pt x="554" y="337"/>
                  </a:lnTo>
                  <a:lnTo>
                    <a:pt x="555" y="340"/>
                  </a:lnTo>
                  <a:lnTo>
                    <a:pt x="555" y="341"/>
                  </a:lnTo>
                  <a:lnTo>
                    <a:pt x="555" y="343"/>
                  </a:lnTo>
                  <a:lnTo>
                    <a:pt x="556" y="346"/>
                  </a:lnTo>
                  <a:lnTo>
                    <a:pt x="557" y="347"/>
                  </a:lnTo>
                  <a:lnTo>
                    <a:pt x="557" y="350"/>
                  </a:lnTo>
                  <a:lnTo>
                    <a:pt x="557" y="351"/>
                  </a:lnTo>
                  <a:lnTo>
                    <a:pt x="557" y="352"/>
                  </a:lnTo>
                  <a:lnTo>
                    <a:pt x="556" y="353"/>
                  </a:lnTo>
                  <a:lnTo>
                    <a:pt x="555" y="353"/>
                  </a:lnTo>
                  <a:lnTo>
                    <a:pt x="554" y="354"/>
                  </a:lnTo>
                  <a:lnTo>
                    <a:pt x="553" y="357"/>
                  </a:lnTo>
                  <a:lnTo>
                    <a:pt x="553" y="358"/>
                  </a:lnTo>
                  <a:lnTo>
                    <a:pt x="553" y="359"/>
                  </a:lnTo>
                  <a:lnTo>
                    <a:pt x="554" y="359"/>
                  </a:lnTo>
                  <a:lnTo>
                    <a:pt x="555" y="359"/>
                  </a:lnTo>
                  <a:lnTo>
                    <a:pt x="556" y="360"/>
                  </a:lnTo>
                  <a:lnTo>
                    <a:pt x="557" y="361"/>
                  </a:lnTo>
                  <a:lnTo>
                    <a:pt x="557" y="363"/>
                  </a:lnTo>
                  <a:lnTo>
                    <a:pt x="557" y="364"/>
                  </a:lnTo>
                  <a:lnTo>
                    <a:pt x="558" y="365"/>
                  </a:lnTo>
                  <a:lnTo>
                    <a:pt x="558" y="367"/>
                  </a:lnTo>
                  <a:lnTo>
                    <a:pt x="559" y="369"/>
                  </a:lnTo>
                  <a:lnTo>
                    <a:pt x="560" y="370"/>
                  </a:lnTo>
                  <a:lnTo>
                    <a:pt x="559" y="371"/>
                  </a:lnTo>
                  <a:lnTo>
                    <a:pt x="558" y="371"/>
                  </a:lnTo>
                  <a:lnTo>
                    <a:pt x="558" y="372"/>
                  </a:lnTo>
                  <a:lnTo>
                    <a:pt x="558" y="373"/>
                  </a:lnTo>
                  <a:lnTo>
                    <a:pt x="558" y="374"/>
                  </a:lnTo>
                  <a:lnTo>
                    <a:pt x="558" y="375"/>
                  </a:lnTo>
                  <a:lnTo>
                    <a:pt x="558" y="376"/>
                  </a:lnTo>
                  <a:lnTo>
                    <a:pt x="558" y="377"/>
                  </a:lnTo>
                  <a:lnTo>
                    <a:pt x="558" y="378"/>
                  </a:lnTo>
                  <a:lnTo>
                    <a:pt x="558" y="379"/>
                  </a:lnTo>
                  <a:lnTo>
                    <a:pt x="559" y="380"/>
                  </a:lnTo>
                  <a:lnTo>
                    <a:pt x="559" y="381"/>
                  </a:lnTo>
                  <a:lnTo>
                    <a:pt x="560" y="381"/>
                  </a:lnTo>
                  <a:lnTo>
                    <a:pt x="560" y="382"/>
                  </a:lnTo>
                  <a:lnTo>
                    <a:pt x="561" y="384"/>
                  </a:lnTo>
                  <a:lnTo>
                    <a:pt x="562" y="386"/>
                  </a:lnTo>
                  <a:lnTo>
                    <a:pt x="563" y="387"/>
                  </a:lnTo>
                  <a:lnTo>
                    <a:pt x="564" y="387"/>
                  </a:lnTo>
                  <a:lnTo>
                    <a:pt x="564" y="388"/>
                  </a:lnTo>
                  <a:lnTo>
                    <a:pt x="565" y="389"/>
                  </a:lnTo>
                  <a:lnTo>
                    <a:pt x="565" y="390"/>
                  </a:lnTo>
                  <a:lnTo>
                    <a:pt x="565" y="392"/>
                  </a:lnTo>
                  <a:lnTo>
                    <a:pt x="564" y="393"/>
                  </a:lnTo>
                  <a:lnTo>
                    <a:pt x="563" y="394"/>
                  </a:lnTo>
                  <a:lnTo>
                    <a:pt x="563" y="395"/>
                  </a:lnTo>
                  <a:lnTo>
                    <a:pt x="561" y="396"/>
                  </a:lnTo>
                  <a:lnTo>
                    <a:pt x="561" y="398"/>
                  </a:lnTo>
                  <a:lnTo>
                    <a:pt x="562" y="400"/>
                  </a:lnTo>
                  <a:lnTo>
                    <a:pt x="562" y="401"/>
                  </a:lnTo>
                  <a:lnTo>
                    <a:pt x="562" y="404"/>
                  </a:lnTo>
                  <a:lnTo>
                    <a:pt x="562" y="405"/>
                  </a:lnTo>
                  <a:lnTo>
                    <a:pt x="562" y="406"/>
                  </a:lnTo>
                  <a:lnTo>
                    <a:pt x="562" y="407"/>
                  </a:lnTo>
                  <a:lnTo>
                    <a:pt x="562" y="408"/>
                  </a:lnTo>
                  <a:lnTo>
                    <a:pt x="562" y="409"/>
                  </a:lnTo>
                  <a:lnTo>
                    <a:pt x="562" y="410"/>
                  </a:lnTo>
                  <a:lnTo>
                    <a:pt x="562" y="411"/>
                  </a:lnTo>
                  <a:lnTo>
                    <a:pt x="564" y="412"/>
                  </a:lnTo>
                  <a:lnTo>
                    <a:pt x="565" y="414"/>
                  </a:lnTo>
                  <a:lnTo>
                    <a:pt x="566" y="415"/>
                  </a:lnTo>
                  <a:lnTo>
                    <a:pt x="566" y="417"/>
                  </a:lnTo>
                  <a:lnTo>
                    <a:pt x="567" y="420"/>
                  </a:lnTo>
                  <a:lnTo>
                    <a:pt x="567" y="421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7" y="426"/>
                  </a:lnTo>
                  <a:lnTo>
                    <a:pt x="567" y="427"/>
                  </a:lnTo>
                  <a:lnTo>
                    <a:pt x="568" y="427"/>
                  </a:lnTo>
                  <a:lnTo>
                    <a:pt x="570" y="428"/>
                  </a:lnTo>
                  <a:lnTo>
                    <a:pt x="573" y="429"/>
                  </a:lnTo>
                  <a:lnTo>
                    <a:pt x="574" y="429"/>
                  </a:lnTo>
                  <a:lnTo>
                    <a:pt x="575" y="429"/>
                  </a:lnTo>
                  <a:lnTo>
                    <a:pt x="576" y="428"/>
                  </a:lnTo>
                  <a:lnTo>
                    <a:pt x="576" y="429"/>
                  </a:lnTo>
                  <a:lnTo>
                    <a:pt x="577" y="429"/>
                  </a:lnTo>
                  <a:lnTo>
                    <a:pt x="577" y="431"/>
                  </a:lnTo>
                  <a:lnTo>
                    <a:pt x="578" y="431"/>
                  </a:lnTo>
                  <a:lnTo>
                    <a:pt x="578" y="432"/>
                  </a:lnTo>
                  <a:lnTo>
                    <a:pt x="579" y="432"/>
                  </a:lnTo>
                  <a:lnTo>
                    <a:pt x="582" y="433"/>
                  </a:lnTo>
                  <a:lnTo>
                    <a:pt x="586" y="434"/>
                  </a:lnTo>
                  <a:lnTo>
                    <a:pt x="589" y="436"/>
                  </a:lnTo>
                  <a:lnTo>
                    <a:pt x="591" y="436"/>
                  </a:lnTo>
                  <a:lnTo>
                    <a:pt x="592" y="436"/>
                  </a:lnTo>
                  <a:lnTo>
                    <a:pt x="593" y="436"/>
                  </a:lnTo>
                  <a:lnTo>
                    <a:pt x="594" y="436"/>
                  </a:lnTo>
                  <a:lnTo>
                    <a:pt x="594" y="437"/>
                  </a:lnTo>
                  <a:lnTo>
                    <a:pt x="594" y="438"/>
                  </a:lnTo>
                  <a:lnTo>
                    <a:pt x="595" y="439"/>
                  </a:lnTo>
                  <a:lnTo>
                    <a:pt x="596" y="439"/>
                  </a:lnTo>
                  <a:lnTo>
                    <a:pt x="596" y="442"/>
                  </a:lnTo>
                  <a:lnTo>
                    <a:pt x="597" y="443"/>
                  </a:lnTo>
                  <a:lnTo>
                    <a:pt x="597" y="444"/>
                  </a:lnTo>
                  <a:lnTo>
                    <a:pt x="598" y="445"/>
                  </a:lnTo>
                  <a:lnTo>
                    <a:pt x="599" y="446"/>
                  </a:lnTo>
                  <a:lnTo>
                    <a:pt x="600" y="445"/>
                  </a:lnTo>
                  <a:lnTo>
                    <a:pt x="601" y="444"/>
                  </a:lnTo>
                  <a:lnTo>
                    <a:pt x="602" y="444"/>
                  </a:lnTo>
                  <a:lnTo>
                    <a:pt x="603" y="444"/>
                  </a:lnTo>
                  <a:lnTo>
                    <a:pt x="604" y="444"/>
                  </a:lnTo>
                  <a:lnTo>
                    <a:pt x="604" y="445"/>
                  </a:lnTo>
                  <a:lnTo>
                    <a:pt x="604" y="446"/>
                  </a:lnTo>
                  <a:lnTo>
                    <a:pt x="603" y="446"/>
                  </a:lnTo>
                  <a:lnTo>
                    <a:pt x="603" y="448"/>
                  </a:lnTo>
                  <a:lnTo>
                    <a:pt x="602" y="448"/>
                  </a:lnTo>
                  <a:lnTo>
                    <a:pt x="601" y="449"/>
                  </a:lnTo>
                  <a:lnTo>
                    <a:pt x="600" y="450"/>
                  </a:lnTo>
                  <a:lnTo>
                    <a:pt x="599" y="451"/>
                  </a:lnTo>
                  <a:lnTo>
                    <a:pt x="598" y="451"/>
                  </a:lnTo>
                  <a:lnTo>
                    <a:pt x="598" y="452"/>
                  </a:lnTo>
                  <a:lnTo>
                    <a:pt x="598" y="453"/>
                  </a:lnTo>
                  <a:lnTo>
                    <a:pt x="597" y="454"/>
                  </a:lnTo>
                  <a:lnTo>
                    <a:pt x="597" y="455"/>
                  </a:lnTo>
                  <a:lnTo>
                    <a:pt x="598" y="456"/>
                  </a:lnTo>
                  <a:lnTo>
                    <a:pt x="598" y="457"/>
                  </a:lnTo>
                  <a:lnTo>
                    <a:pt x="598" y="458"/>
                  </a:lnTo>
                  <a:lnTo>
                    <a:pt x="598" y="459"/>
                  </a:lnTo>
                  <a:lnTo>
                    <a:pt x="598" y="460"/>
                  </a:lnTo>
                  <a:lnTo>
                    <a:pt x="597" y="461"/>
                  </a:lnTo>
                  <a:lnTo>
                    <a:pt x="597" y="462"/>
                  </a:lnTo>
                  <a:lnTo>
                    <a:pt x="597" y="464"/>
                  </a:lnTo>
                  <a:lnTo>
                    <a:pt x="597" y="465"/>
                  </a:lnTo>
                  <a:lnTo>
                    <a:pt x="598" y="465"/>
                  </a:lnTo>
                  <a:lnTo>
                    <a:pt x="599" y="465"/>
                  </a:lnTo>
                  <a:lnTo>
                    <a:pt x="599" y="466"/>
                  </a:lnTo>
                  <a:lnTo>
                    <a:pt x="598" y="466"/>
                  </a:lnTo>
                  <a:lnTo>
                    <a:pt x="597" y="467"/>
                  </a:lnTo>
                  <a:lnTo>
                    <a:pt x="596" y="467"/>
                  </a:lnTo>
                  <a:lnTo>
                    <a:pt x="597" y="468"/>
                  </a:lnTo>
                  <a:lnTo>
                    <a:pt x="597" y="469"/>
                  </a:lnTo>
                  <a:lnTo>
                    <a:pt x="596" y="470"/>
                  </a:lnTo>
                  <a:lnTo>
                    <a:pt x="595" y="471"/>
                  </a:lnTo>
                  <a:lnTo>
                    <a:pt x="593" y="473"/>
                  </a:lnTo>
                  <a:lnTo>
                    <a:pt x="593" y="474"/>
                  </a:lnTo>
                  <a:lnTo>
                    <a:pt x="592" y="475"/>
                  </a:lnTo>
                  <a:lnTo>
                    <a:pt x="590" y="477"/>
                  </a:lnTo>
                  <a:lnTo>
                    <a:pt x="590" y="478"/>
                  </a:lnTo>
                  <a:lnTo>
                    <a:pt x="589" y="479"/>
                  </a:lnTo>
                  <a:lnTo>
                    <a:pt x="589" y="482"/>
                  </a:lnTo>
                  <a:lnTo>
                    <a:pt x="589" y="484"/>
                  </a:lnTo>
                  <a:lnTo>
                    <a:pt x="588" y="485"/>
                  </a:lnTo>
                  <a:lnTo>
                    <a:pt x="588" y="486"/>
                  </a:lnTo>
                  <a:lnTo>
                    <a:pt x="587" y="488"/>
                  </a:lnTo>
                  <a:lnTo>
                    <a:pt x="587" y="491"/>
                  </a:lnTo>
                  <a:lnTo>
                    <a:pt x="586" y="493"/>
                  </a:lnTo>
                  <a:lnTo>
                    <a:pt x="586" y="495"/>
                  </a:lnTo>
                  <a:lnTo>
                    <a:pt x="586" y="496"/>
                  </a:lnTo>
                  <a:lnTo>
                    <a:pt x="586" y="497"/>
                  </a:lnTo>
                  <a:close/>
                </a:path>
              </a:pathLst>
            </a:custGeom>
            <a:solidFill>
              <a:srgbClr val="31738B"/>
            </a:solidFill>
            <a:ln w="0">
              <a:solidFill>
                <a:srgbClr val="62E2F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829" name="Freeform 820"/>
            <p:cNvSpPr>
              <a:spLocks/>
            </p:cNvSpPr>
            <p:nvPr/>
          </p:nvSpPr>
          <p:spPr bwMode="auto">
            <a:xfrm>
              <a:off x="3953" y="1000"/>
              <a:ext cx="604" cy="840"/>
            </a:xfrm>
            <a:custGeom>
              <a:avLst/>
              <a:gdLst>
                <a:gd name="T0" fmla="*/ 582 w 604"/>
                <a:gd name="T1" fmla="*/ 548 h 840"/>
                <a:gd name="T2" fmla="*/ 567 w 604"/>
                <a:gd name="T3" fmla="*/ 586 h 840"/>
                <a:gd name="T4" fmla="*/ 547 w 604"/>
                <a:gd name="T5" fmla="*/ 606 h 840"/>
                <a:gd name="T6" fmla="*/ 532 w 604"/>
                <a:gd name="T7" fmla="*/ 610 h 840"/>
                <a:gd name="T8" fmla="*/ 511 w 604"/>
                <a:gd name="T9" fmla="*/ 623 h 840"/>
                <a:gd name="T10" fmla="*/ 483 w 604"/>
                <a:gd name="T11" fmla="*/ 643 h 840"/>
                <a:gd name="T12" fmla="*/ 459 w 604"/>
                <a:gd name="T13" fmla="*/ 663 h 840"/>
                <a:gd name="T14" fmla="*/ 427 w 604"/>
                <a:gd name="T15" fmla="*/ 692 h 840"/>
                <a:gd name="T16" fmla="*/ 380 w 604"/>
                <a:gd name="T17" fmla="*/ 696 h 840"/>
                <a:gd name="T18" fmla="*/ 341 w 604"/>
                <a:gd name="T19" fmla="*/ 711 h 840"/>
                <a:gd name="T20" fmla="*/ 317 w 604"/>
                <a:gd name="T21" fmla="*/ 698 h 840"/>
                <a:gd name="T22" fmla="*/ 292 w 604"/>
                <a:gd name="T23" fmla="*/ 693 h 840"/>
                <a:gd name="T24" fmla="*/ 250 w 604"/>
                <a:gd name="T25" fmla="*/ 680 h 840"/>
                <a:gd name="T26" fmla="*/ 228 w 604"/>
                <a:gd name="T27" fmla="*/ 724 h 840"/>
                <a:gd name="T28" fmla="*/ 237 w 604"/>
                <a:gd name="T29" fmla="*/ 756 h 840"/>
                <a:gd name="T30" fmla="*/ 206 w 604"/>
                <a:gd name="T31" fmla="*/ 795 h 840"/>
                <a:gd name="T32" fmla="*/ 170 w 604"/>
                <a:gd name="T33" fmla="*/ 807 h 840"/>
                <a:gd name="T34" fmla="*/ 131 w 604"/>
                <a:gd name="T35" fmla="*/ 824 h 840"/>
                <a:gd name="T36" fmla="*/ 100 w 604"/>
                <a:gd name="T37" fmla="*/ 838 h 840"/>
                <a:gd name="T38" fmla="*/ 59 w 604"/>
                <a:gd name="T39" fmla="*/ 814 h 840"/>
                <a:gd name="T40" fmla="*/ 44 w 604"/>
                <a:gd name="T41" fmla="*/ 761 h 840"/>
                <a:gd name="T42" fmla="*/ 1 w 604"/>
                <a:gd name="T43" fmla="*/ 761 h 840"/>
                <a:gd name="T44" fmla="*/ 9 w 604"/>
                <a:gd name="T45" fmla="*/ 743 h 840"/>
                <a:gd name="T46" fmla="*/ 12 w 604"/>
                <a:gd name="T47" fmla="*/ 733 h 840"/>
                <a:gd name="T48" fmla="*/ 16 w 604"/>
                <a:gd name="T49" fmla="*/ 704 h 840"/>
                <a:gd name="T50" fmla="*/ 18 w 604"/>
                <a:gd name="T51" fmla="*/ 683 h 840"/>
                <a:gd name="T52" fmla="*/ 11 w 604"/>
                <a:gd name="T53" fmla="*/ 662 h 840"/>
                <a:gd name="T54" fmla="*/ 8 w 604"/>
                <a:gd name="T55" fmla="*/ 633 h 840"/>
                <a:gd name="T56" fmla="*/ 9 w 604"/>
                <a:gd name="T57" fmla="*/ 606 h 840"/>
                <a:gd name="T58" fmla="*/ 26 w 604"/>
                <a:gd name="T59" fmla="*/ 587 h 840"/>
                <a:gd name="T60" fmla="*/ 36 w 604"/>
                <a:gd name="T61" fmla="*/ 564 h 840"/>
                <a:gd name="T62" fmla="*/ 51 w 604"/>
                <a:gd name="T63" fmla="*/ 537 h 840"/>
                <a:gd name="T64" fmla="*/ 56 w 604"/>
                <a:gd name="T65" fmla="*/ 513 h 840"/>
                <a:gd name="T66" fmla="*/ 65 w 604"/>
                <a:gd name="T67" fmla="*/ 493 h 840"/>
                <a:gd name="T68" fmla="*/ 87 w 604"/>
                <a:gd name="T69" fmla="*/ 481 h 840"/>
                <a:gd name="T70" fmla="*/ 119 w 604"/>
                <a:gd name="T71" fmla="*/ 474 h 840"/>
                <a:gd name="T72" fmla="*/ 149 w 604"/>
                <a:gd name="T73" fmla="*/ 467 h 840"/>
                <a:gd name="T74" fmla="*/ 182 w 604"/>
                <a:gd name="T75" fmla="*/ 441 h 840"/>
                <a:gd name="T76" fmla="*/ 209 w 604"/>
                <a:gd name="T77" fmla="*/ 415 h 840"/>
                <a:gd name="T78" fmla="*/ 237 w 604"/>
                <a:gd name="T79" fmla="*/ 406 h 840"/>
                <a:gd name="T80" fmla="*/ 281 w 604"/>
                <a:gd name="T81" fmla="*/ 419 h 840"/>
                <a:gd name="T82" fmla="*/ 326 w 604"/>
                <a:gd name="T83" fmla="*/ 415 h 840"/>
                <a:gd name="T84" fmla="*/ 344 w 604"/>
                <a:gd name="T85" fmla="*/ 383 h 840"/>
                <a:gd name="T86" fmla="*/ 327 w 604"/>
                <a:gd name="T87" fmla="*/ 341 h 840"/>
                <a:gd name="T88" fmla="*/ 326 w 604"/>
                <a:gd name="T89" fmla="*/ 298 h 840"/>
                <a:gd name="T90" fmla="*/ 357 w 604"/>
                <a:gd name="T91" fmla="*/ 262 h 840"/>
                <a:gd name="T92" fmla="*/ 348 w 604"/>
                <a:gd name="T93" fmla="*/ 200 h 840"/>
                <a:gd name="T94" fmla="*/ 343 w 604"/>
                <a:gd name="T95" fmla="*/ 154 h 840"/>
                <a:gd name="T96" fmla="*/ 374 w 604"/>
                <a:gd name="T97" fmla="*/ 110 h 840"/>
                <a:gd name="T98" fmla="*/ 398 w 604"/>
                <a:gd name="T99" fmla="*/ 69 h 840"/>
                <a:gd name="T100" fmla="*/ 431 w 604"/>
                <a:gd name="T101" fmla="*/ 65 h 840"/>
                <a:gd name="T102" fmla="*/ 457 w 604"/>
                <a:gd name="T103" fmla="*/ 45 h 840"/>
                <a:gd name="T104" fmla="*/ 471 w 604"/>
                <a:gd name="T105" fmla="*/ 8 h 840"/>
                <a:gd name="T106" fmla="*/ 493 w 604"/>
                <a:gd name="T107" fmla="*/ 17 h 840"/>
                <a:gd name="T108" fmla="*/ 528 w 604"/>
                <a:gd name="T109" fmla="*/ 29 h 840"/>
                <a:gd name="T110" fmla="*/ 511 w 604"/>
                <a:gd name="T111" fmla="*/ 72 h 840"/>
                <a:gd name="T112" fmla="*/ 537 w 604"/>
                <a:gd name="T113" fmla="*/ 186 h 840"/>
                <a:gd name="T114" fmla="*/ 540 w 604"/>
                <a:gd name="T115" fmla="*/ 255 h 840"/>
                <a:gd name="T116" fmla="*/ 554 w 604"/>
                <a:gd name="T117" fmla="*/ 300 h 840"/>
                <a:gd name="T118" fmla="*/ 553 w 604"/>
                <a:gd name="T119" fmla="*/ 359 h 840"/>
                <a:gd name="T120" fmla="*/ 562 w 604"/>
                <a:gd name="T121" fmla="*/ 407 h 840"/>
                <a:gd name="T122" fmla="*/ 601 w 604"/>
                <a:gd name="T123" fmla="*/ 444 h 840"/>
                <a:gd name="T124" fmla="*/ 593 w 604"/>
                <a:gd name="T125" fmla="*/ 473 h 8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604"/>
                <a:gd name="T190" fmla="*/ 0 h 840"/>
                <a:gd name="T191" fmla="*/ 604 w 604"/>
                <a:gd name="T192" fmla="*/ 840 h 8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604" h="840">
                  <a:moveTo>
                    <a:pt x="586" y="497"/>
                  </a:moveTo>
                  <a:lnTo>
                    <a:pt x="586" y="498"/>
                  </a:lnTo>
                  <a:lnTo>
                    <a:pt x="585" y="498"/>
                  </a:lnTo>
                  <a:lnTo>
                    <a:pt x="584" y="499"/>
                  </a:lnTo>
                  <a:lnTo>
                    <a:pt x="582" y="501"/>
                  </a:lnTo>
                  <a:lnTo>
                    <a:pt x="581" y="504"/>
                  </a:lnTo>
                  <a:lnTo>
                    <a:pt x="580" y="505"/>
                  </a:lnTo>
                  <a:lnTo>
                    <a:pt x="578" y="506"/>
                  </a:lnTo>
                  <a:lnTo>
                    <a:pt x="577" y="507"/>
                  </a:lnTo>
                  <a:lnTo>
                    <a:pt x="576" y="507"/>
                  </a:lnTo>
                  <a:lnTo>
                    <a:pt x="575" y="507"/>
                  </a:lnTo>
                  <a:lnTo>
                    <a:pt x="573" y="507"/>
                  </a:lnTo>
                  <a:lnTo>
                    <a:pt x="572" y="507"/>
                  </a:lnTo>
                  <a:lnTo>
                    <a:pt x="571" y="508"/>
                  </a:lnTo>
                  <a:lnTo>
                    <a:pt x="571" y="510"/>
                  </a:lnTo>
                  <a:lnTo>
                    <a:pt x="570" y="510"/>
                  </a:lnTo>
                  <a:lnTo>
                    <a:pt x="569" y="511"/>
                  </a:lnTo>
                  <a:lnTo>
                    <a:pt x="566" y="511"/>
                  </a:lnTo>
                  <a:lnTo>
                    <a:pt x="565" y="511"/>
                  </a:lnTo>
                  <a:lnTo>
                    <a:pt x="564" y="512"/>
                  </a:lnTo>
                  <a:lnTo>
                    <a:pt x="564" y="514"/>
                  </a:lnTo>
                  <a:lnTo>
                    <a:pt x="565" y="516"/>
                  </a:lnTo>
                  <a:lnTo>
                    <a:pt x="565" y="517"/>
                  </a:lnTo>
                  <a:lnTo>
                    <a:pt x="565" y="518"/>
                  </a:lnTo>
                  <a:lnTo>
                    <a:pt x="566" y="520"/>
                  </a:lnTo>
                  <a:lnTo>
                    <a:pt x="567" y="522"/>
                  </a:lnTo>
                  <a:lnTo>
                    <a:pt x="570" y="526"/>
                  </a:lnTo>
                  <a:lnTo>
                    <a:pt x="570" y="527"/>
                  </a:lnTo>
                  <a:lnTo>
                    <a:pt x="570" y="529"/>
                  </a:lnTo>
                  <a:lnTo>
                    <a:pt x="570" y="532"/>
                  </a:lnTo>
                  <a:lnTo>
                    <a:pt x="569" y="533"/>
                  </a:lnTo>
                  <a:lnTo>
                    <a:pt x="567" y="536"/>
                  </a:lnTo>
                  <a:lnTo>
                    <a:pt x="566" y="539"/>
                  </a:lnTo>
                  <a:lnTo>
                    <a:pt x="566" y="540"/>
                  </a:lnTo>
                  <a:lnTo>
                    <a:pt x="566" y="541"/>
                  </a:lnTo>
                  <a:lnTo>
                    <a:pt x="566" y="542"/>
                  </a:lnTo>
                  <a:lnTo>
                    <a:pt x="567" y="544"/>
                  </a:lnTo>
                  <a:lnTo>
                    <a:pt x="568" y="545"/>
                  </a:lnTo>
                  <a:lnTo>
                    <a:pt x="569" y="545"/>
                  </a:lnTo>
                  <a:lnTo>
                    <a:pt x="572" y="545"/>
                  </a:lnTo>
                  <a:lnTo>
                    <a:pt x="573" y="545"/>
                  </a:lnTo>
                  <a:lnTo>
                    <a:pt x="575" y="545"/>
                  </a:lnTo>
                  <a:lnTo>
                    <a:pt x="576" y="545"/>
                  </a:lnTo>
                  <a:lnTo>
                    <a:pt x="577" y="546"/>
                  </a:lnTo>
                  <a:lnTo>
                    <a:pt x="578" y="546"/>
                  </a:lnTo>
                  <a:lnTo>
                    <a:pt x="579" y="547"/>
                  </a:lnTo>
                  <a:lnTo>
                    <a:pt x="580" y="547"/>
                  </a:lnTo>
                  <a:lnTo>
                    <a:pt x="581" y="548"/>
                  </a:lnTo>
                  <a:lnTo>
                    <a:pt x="582" y="548"/>
                  </a:lnTo>
                  <a:lnTo>
                    <a:pt x="582" y="549"/>
                  </a:lnTo>
                  <a:lnTo>
                    <a:pt x="582" y="551"/>
                  </a:lnTo>
                  <a:lnTo>
                    <a:pt x="582" y="552"/>
                  </a:lnTo>
                  <a:lnTo>
                    <a:pt x="581" y="554"/>
                  </a:lnTo>
                  <a:lnTo>
                    <a:pt x="580" y="554"/>
                  </a:lnTo>
                  <a:lnTo>
                    <a:pt x="579" y="555"/>
                  </a:lnTo>
                  <a:lnTo>
                    <a:pt x="578" y="556"/>
                  </a:lnTo>
                  <a:lnTo>
                    <a:pt x="578" y="557"/>
                  </a:lnTo>
                  <a:lnTo>
                    <a:pt x="577" y="557"/>
                  </a:lnTo>
                  <a:lnTo>
                    <a:pt x="577" y="558"/>
                  </a:lnTo>
                  <a:lnTo>
                    <a:pt x="578" y="560"/>
                  </a:lnTo>
                  <a:lnTo>
                    <a:pt x="579" y="560"/>
                  </a:lnTo>
                  <a:lnTo>
                    <a:pt x="579" y="561"/>
                  </a:lnTo>
                  <a:lnTo>
                    <a:pt x="580" y="562"/>
                  </a:lnTo>
                  <a:lnTo>
                    <a:pt x="580" y="563"/>
                  </a:lnTo>
                  <a:lnTo>
                    <a:pt x="579" y="564"/>
                  </a:lnTo>
                  <a:lnTo>
                    <a:pt x="578" y="565"/>
                  </a:lnTo>
                  <a:lnTo>
                    <a:pt x="579" y="566"/>
                  </a:lnTo>
                  <a:lnTo>
                    <a:pt x="579" y="567"/>
                  </a:lnTo>
                  <a:lnTo>
                    <a:pt x="576" y="570"/>
                  </a:lnTo>
                  <a:lnTo>
                    <a:pt x="575" y="573"/>
                  </a:lnTo>
                  <a:lnTo>
                    <a:pt x="574" y="574"/>
                  </a:lnTo>
                  <a:lnTo>
                    <a:pt x="572" y="578"/>
                  </a:lnTo>
                  <a:lnTo>
                    <a:pt x="572" y="579"/>
                  </a:lnTo>
                  <a:lnTo>
                    <a:pt x="572" y="580"/>
                  </a:lnTo>
                  <a:lnTo>
                    <a:pt x="571" y="581"/>
                  </a:lnTo>
                  <a:lnTo>
                    <a:pt x="572" y="581"/>
                  </a:lnTo>
                  <a:lnTo>
                    <a:pt x="572" y="582"/>
                  </a:lnTo>
                  <a:lnTo>
                    <a:pt x="573" y="583"/>
                  </a:lnTo>
                  <a:lnTo>
                    <a:pt x="573" y="585"/>
                  </a:lnTo>
                  <a:lnTo>
                    <a:pt x="572" y="585"/>
                  </a:lnTo>
                  <a:lnTo>
                    <a:pt x="571" y="585"/>
                  </a:lnTo>
                  <a:lnTo>
                    <a:pt x="571" y="586"/>
                  </a:lnTo>
                  <a:lnTo>
                    <a:pt x="571" y="585"/>
                  </a:lnTo>
                  <a:lnTo>
                    <a:pt x="570" y="585"/>
                  </a:lnTo>
                  <a:lnTo>
                    <a:pt x="569" y="584"/>
                  </a:lnTo>
                  <a:lnTo>
                    <a:pt x="568" y="584"/>
                  </a:lnTo>
                  <a:lnTo>
                    <a:pt x="567" y="585"/>
                  </a:lnTo>
                  <a:lnTo>
                    <a:pt x="567" y="586"/>
                  </a:lnTo>
                  <a:lnTo>
                    <a:pt x="566" y="586"/>
                  </a:lnTo>
                  <a:lnTo>
                    <a:pt x="565" y="586"/>
                  </a:lnTo>
                  <a:lnTo>
                    <a:pt x="564" y="586"/>
                  </a:lnTo>
                  <a:lnTo>
                    <a:pt x="564" y="587"/>
                  </a:lnTo>
                  <a:lnTo>
                    <a:pt x="564" y="588"/>
                  </a:lnTo>
                  <a:lnTo>
                    <a:pt x="563" y="589"/>
                  </a:lnTo>
                  <a:lnTo>
                    <a:pt x="562" y="589"/>
                  </a:lnTo>
                  <a:lnTo>
                    <a:pt x="561" y="590"/>
                  </a:lnTo>
                  <a:lnTo>
                    <a:pt x="560" y="591"/>
                  </a:lnTo>
                  <a:lnTo>
                    <a:pt x="560" y="592"/>
                  </a:lnTo>
                  <a:lnTo>
                    <a:pt x="559" y="592"/>
                  </a:lnTo>
                  <a:lnTo>
                    <a:pt x="558" y="592"/>
                  </a:lnTo>
                  <a:lnTo>
                    <a:pt x="557" y="592"/>
                  </a:lnTo>
                  <a:lnTo>
                    <a:pt x="556" y="593"/>
                  </a:lnTo>
                  <a:lnTo>
                    <a:pt x="556" y="594"/>
                  </a:lnTo>
                  <a:lnTo>
                    <a:pt x="554" y="594"/>
                  </a:lnTo>
                  <a:lnTo>
                    <a:pt x="553" y="594"/>
                  </a:lnTo>
                  <a:lnTo>
                    <a:pt x="552" y="595"/>
                  </a:lnTo>
                  <a:lnTo>
                    <a:pt x="551" y="596"/>
                  </a:lnTo>
                  <a:lnTo>
                    <a:pt x="552" y="597"/>
                  </a:lnTo>
                  <a:lnTo>
                    <a:pt x="552" y="598"/>
                  </a:lnTo>
                  <a:lnTo>
                    <a:pt x="552" y="599"/>
                  </a:lnTo>
                  <a:lnTo>
                    <a:pt x="552" y="600"/>
                  </a:lnTo>
                  <a:lnTo>
                    <a:pt x="551" y="600"/>
                  </a:lnTo>
                  <a:lnTo>
                    <a:pt x="550" y="601"/>
                  </a:lnTo>
                  <a:lnTo>
                    <a:pt x="550" y="602"/>
                  </a:lnTo>
                  <a:lnTo>
                    <a:pt x="549" y="602"/>
                  </a:lnTo>
                  <a:lnTo>
                    <a:pt x="547" y="601"/>
                  </a:lnTo>
                  <a:lnTo>
                    <a:pt x="547" y="602"/>
                  </a:lnTo>
                  <a:lnTo>
                    <a:pt x="547" y="603"/>
                  </a:lnTo>
                  <a:lnTo>
                    <a:pt x="547" y="605"/>
                  </a:lnTo>
                  <a:lnTo>
                    <a:pt x="547" y="606"/>
                  </a:lnTo>
                  <a:lnTo>
                    <a:pt x="546" y="607"/>
                  </a:lnTo>
                  <a:lnTo>
                    <a:pt x="545" y="608"/>
                  </a:lnTo>
                  <a:lnTo>
                    <a:pt x="544" y="607"/>
                  </a:lnTo>
                  <a:lnTo>
                    <a:pt x="543" y="607"/>
                  </a:lnTo>
                  <a:lnTo>
                    <a:pt x="543" y="606"/>
                  </a:lnTo>
                  <a:lnTo>
                    <a:pt x="542" y="605"/>
                  </a:lnTo>
                  <a:lnTo>
                    <a:pt x="541" y="605"/>
                  </a:lnTo>
                  <a:lnTo>
                    <a:pt x="540" y="604"/>
                  </a:lnTo>
                  <a:lnTo>
                    <a:pt x="539" y="605"/>
                  </a:lnTo>
                  <a:lnTo>
                    <a:pt x="539" y="606"/>
                  </a:lnTo>
                  <a:lnTo>
                    <a:pt x="539" y="607"/>
                  </a:lnTo>
                  <a:lnTo>
                    <a:pt x="540" y="607"/>
                  </a:lnTo>
                  <a:lnTo>
                    <a:pt x="539" y="608"/>
                  </a:lnTo>
                  <a:lnTo>
                    <a:pt x="538" y="608"/>
                  </a:lnTo>
                  <a:lnTo>
                    <a:pt x="538" y="609"/>
                  </a:lnTo>
                  <a:lnTo>
                    <a:pt x="538" y="610"/>
                  </a:lnTo>
                  <a:lnTo>
                    <a:pt x="538" y="611"/>
                  </a:lnTo>
                  <a:lnTo>
                    <a:pt x="538" y="612"/>
                  </a:lnTo>
                  <a:lnTo>
                    <a:pt x="537" y="612"/>
                  </a:lnTo>
                  <a:lnTo>
                    <a:pt x="537" y="613"/>
                  </a:lnTo>
                  <a:lnTo>
                    <a:pt x="536" y="613"/>
                  </a:lnTo>
                  <a:lnTo>
                    <a:pt x="536" y="614"/>
                  </a:lnTo>
                  <a:lnTo>
                    <a:pt x="535" y="614"/>
                  </a:lnTo>
                  <a:lnTo>
                    <a:pt x="535" y="613"/>
                  </a:lnTo>
                  <a:lnTo>
                    <a:pt x="534" y="613"/>
                  </a:lnTo>
                  <a:lnTo>
                    <a:pt x="534" y="612"/>
                  </a:lnTo>
                  <a:lnTo>
                    <a:pt x="533" y="612"/>
                  </a:lnTo>
                  <a:lnTo>
                    <a:pt x="533" y="611"/>
                  </a:lnTo>
                  <a:lnTo>
                    <a:pt x="532" y="611"/>
                  </a:lnTo>
                  <a:lnTo>
                    <a:pt x="532" y="610"/>
                  </a:lnTo>
                  <a:lnTo>
                    <a:pt x="531" y="610"/>
                  </a:lnTo>
                  <a:lnTo>
                    <a:pt x="532" y="610"/>
                  </a:lnTo>
                  <a:lnTo>
                    <a:pt x="531" y="610"/>
                  </a:lnTo>
                  <a:lnTo>
                    <a:pt x="531" y="609"/>
                  </a:lnTo>
                  <a:lnTo>
                    <a:pt x="530" y="608"/>
                  </a:lnTo>
                  <a:lnTo>
                    <a:pt x="529" y="608"/>
                  </a:lnTo>
                  <a:lnTo>
                    <a:pt x="528" y="608"/>
                  </a:lnTo>
                  <a:lnTo>
                    <a:pt x="528" y="609"/>
                  </a:lnTo>
                  <a:lnTo>
                    <a:pt x="528" y="610"/>
                  </a:lnTo>
                  <a:lnTo>
                    <a:pt x="527" y="610"/>
                  </a:lnTo>
                  <a:lnTo>
                    <a:pt x="526" y="610"/>
                  </a:lnTo>
                  <a:lnTo>
                    <a:pt x="525" y="611"/>
                  </a:lnTo>
                  <a:lnTo>
                    <a:pt x="524" y="611"/>
                  </a:lnTo>
                  <a:lnTo>
                    <a:pt x="523" y="611"/>
                  </a:lnTo>
                  <a:lnTo>
                    <a:pt x="523" y="612"/>
                  </a:lnTo>
                  <a:lnTo>
                    <a:pt x="523" y="613"/>
                  </a:lnTo>
                  <a:lnTo>
                    <a:pt x="523" y="614"/>
                  </a:lnTo>
                  <a:lnTo>
                    <a:pt x="522" y="614"/>
                  </a:lnTo>
                  <a:lnTo>
                    <a:pt x="522" y="615"/>
                  </a:lnTo>
                  <a:lnTo>
                    <a:pt x="522" y="616"/>
                  </a:lnTo>
                  <a:lnTo>
                    <a:pt x="521" y="615"/>
                  </a:lnTo>
                  <a:lnTo>
                    <a:pt x="519" y="615"/>
                  </a:lnTo>
                  <a:lnTo>
                    <a:pt x="519" y="616"/>
                  </a:lnTo>
                  <a:lnTo>
                    <a:pt x="519" y="618"/>
                  </a:lnTo>
                  <a:lnTo>
                    <a:pt x="518" y="619"/>
                  </a:lnTo>
                  <a:lnTo>
                    <a:pt x="517" y="620"/>
                  </a:lnTo>
                  <a:lnTo>
                    <a:pt x="516" y="620"/>
                  </a:lnTo>
                  <a:lnTo>
                    <a:pt x="516" y="621"/>
                  </a:lnTo>
                  <a:lnTo>
                    <a:pt x="515" y="621"/>
                  </a:lnTo>
                  <a:lnTo>
                    <a:pt x="514" y="621"/>
                  </a:lnTo>
                  <a:lnTo>
                    <a:pt x="514" y="622"/>
                  </a:lnTo>
                  <a:lnTo>
                    <a:pt x="513" y="621"/>
                  </a:lnTo>
                  <a:lnTo>
                    <a:pt x="512" y="621"/>
                  </a:lnTo>
                  <a:lnTo>
                    <a:pt x="511" y="621"/>
                  </a:lnTo>
                  <a:lnTo>
                    <a:pt x="512" y="621"/>
                  </a:lnTo>
                  <a:lnTo>
                    <a:pt x="511" y="621"/>
                  </a:lnTo>
                  <a:lnTo>
                    <a:pt x="511" y="622"/>
                  </a:lnTo>
                  <a:lnTo>
                    <a:pt x="511" y="623"/>
                  </a:lnTo>
                  <a:lnTo>
                    <a:pt x="510" y="624"/>
                  </a:lnTo>
                  <a:lnTo>
                    <a:pt x="510" y="625"/>
                  </a:lnTo>
                  <a:lnTo>
                    <a:pt x="509" y="626"/>
                  </a:lnTo>
                  <a:lnTo>
                    <a:pt x="508" y="626"/>
                  </a:lnTo>
                  <a:lnTo>
                    <a:pt x="508" y="627"/>
                  </a:lnTo>
                  <a:lnTo>
                    <a:pt x="506" y="626"/>
                  </a:lnTo>
                  <a:lnTo>
                    <a:pt x="506" y="627"/>
                  </a:lnTo>
                  <a:lnTo>
                    <a:pt x="505" y="627"/>
                  </a:lnTo>
                  <a:lnTo>
                    <a:pt x="504" y="627"/>
                  </a:lnTo>
                  <a:lnTo>
                    <a:pt x="504" y="628"/>
                  </a:lnTo>
                  <a:lnTo>
                    <a:pt x="505" y="628"/>
                  </a:lnTo>
                  <a:lnTo>
                    <a:pt x="505" y="629"/>
                  </a:lnTo>
                  <a:lnTo>
                    <a:pt x="505" y="631"/>
                  </a:lnTo>
                  <a:lnTo>
                    <a:pt x="504" y="632"/>
                  </a:lnTo>
                  <a:lnTo>
                    <a:pt x="503" y="632"/>
                  </a:lnTo>
                  <a:lnTo>
                    <a:pt x="502" y="632"/>
                  </a:lnTo>
                  <a:lnTo>
                    <a:pt x="501" y="633"/>
                  </a:lnTo>
                  <a:lnTo>
                    <a:pt x="500" y="633"/>
                  </a:lnTo>
                  <a:lnTo>
                    <a:pt x="499" y="633"/>
                  </a:lnTo>
                  <a:lnTo>
                    <a:pt x="498" y="633"/>
                  </a:lnTo>
                  <a:lnTo>
                    <a:pt x="497" y="633"/>
                  </a:lnTo>
                  <a:lnTo>
                    <a:pt x="496" y="633"/>
                  </a:lnTo>
                  <a:lnTo>
                    <a:pt x="495" y="634"/>
                  </a:lnTo>
                  <a:lnTo>
                    <a:pt x="495" y="635"/>
                  </a:lnTo>
                  <a:lnTo>
                    <a:pt x="494" y="636"/>
                  </a:lnTo>
                  <a:lnTo>
                    <a:pt x="493" y="636"/>
                  </a:lnTo>
                  <a:lnTo>
                    <a:pt x="492" y="637"/>
                  </a:lnTo>
                  <a:lnTo>
                    <a:pt x="491" y="637"/>
                  </a:lnTo>
                  <a:lnTo>
                    <a:pt x="490" y="637"/>
                  </a:lnTo>
                  <a:lnTo>
                    <a:pt x="489" y="637"/>
                  </a:lnTo>
                  <a:lnTo>
                    <a:pt x="488" y="637"/>
                  </a:lnTo>
                  <a:lnTo>
                    <a:pt x="487" y="637"/>
                  </a:lnTo>
                  <a:lnTo>
                    <a:pt x="486" y="637"/>
                  </a:lnTo>
                  <a:lnTo>
                    <a:pt x="485" y="639"/>
                  </a:lnTo>
                  <a:lnTo>
                    <a:pt x="484" y="640"/>
                  </a:lnTo>
                  <a:lnTo>
                    <a:pt x="484" y="641"/>
                  </a:lnTo>
                  <a:lnTo>
                    <a:pt x="483" y="642"/>
                  </a:lnTo>
                  <a:lnTo>
                    <a:pt x="483" y="643"/>
                  </a:lnTo>
                  <a:lnTo>
                    <a:pt x="482" y="644"/>
                  </a:lnTo>
                  <a:lnTo>
                    <a:pt x="481" y="647"/>
                  </a:lnTo>
                  <a:lnTo>
                    <a:pt x="481" y="646"/>
                  </a:lnTo>
                  <a:lnTo>
                    <a:pt x="480" y="646"/>
                  </a:lnTo>
                  <a:lnTo>
                    <a:pt x="479" y="647"/>
                  </a:lnTo>
                  <a:lnTo>
                    <a:pt x="478" y="648"/>
                  </a:lnTo>
                  <a:lnTo>
                    <a:pt x="476" y="649"/>
                  </a:lnTo>
                  <a:lnTo>
                    <a:pt x="476" y="650"/>
                  </a:lnTo>
                  <a:lnTo>
                    <a:pt x="475" y="650"/>
                  </a:lnTo>
                  <a:lnTo>
                    <a:pt x="474" y="650"/>
                  </a:lnTo>
                  <a:lnTo>
                    <a:pt x="474" y="651"/>
                  </a:lnTo>
                  <a:lnTo>
                    <a:pt x="473" y="651"/>
                  </a:lnTo>
                  <a:lnTo>
                    <a:pt x="473" y="652"/>
                  </a:lnTo>
                  <a:lnTo>
                    <a:pt x="472" y="652"/>
                  </a:lnTo>
                  <a:lnTo>
                    <a:pt x="472" y="653"/>
                  </a:lnTo>
                  <a:lnTo>
                    <a:pt x="472" y="654"/>
                  </a:lnTo>
                  <a:lnTo>
                    <a:pt x="472" y="655"/>
                  </a:lnTo>
                  <a:lnTo>
                    <a:pt x="471" y="655"/>
                  </a:lnTo>
                  <a:lnTo>
                    <a:pt x="471" y="656"/>
                  </a:lnTo>
                  <a:lnTo>
                    <a:pt x="470" y="656"/>
                  </a:lnTo>
                  <a:lnTo>
                    <a:pt x="470" y="657"/>
                  </a:lnTo>
                  <a:lnTo>
                    <a:pt x="469" y="659"/>
                  </a:lnTo>
                  <a:lnTo>
                    <a:pt x="468" y="659"/>
                  </a:lnTo>
                  <a:lnTo>
                    <a:pt x="467" y="660"/>
                  </a:lnTo>
                  <a:lnTo>
                    <a:pt x="468" y="661"/>
                  </a:lnTo>
                  <a:lnTo>
                    <a:pt x="467" y="661"/>
                  </a:lnTo>
                  <a:lnTo>
                    <a:pt x="467" y="662"/>
                  </a:lnTo>
                  <a:lnTo>
                    <a:pt x="466" y="662"/>
                  </a:lnTo>
                  <a:lnTo>
                    <a:pt x="465" y="663"/>
                  </a:lnTo>
                  <a:lnTo>
                    <a:pt x="465" y="662"/>
                  </a:lnTo>
                  <a:lnTo>
                    <a:pt x="465" y="661"/>
                  </a:lnTo>
                  <a:lnTo>
                    <a:pt x="463" y="661"/>
                  </a:lnTo>
                  <a:lnTo>
                    <a:pt x="462" y="661"/>
                  </a:lnTo>
                  <a:lnTo>
                    <a:pt x="461" y="661"/>
                  </a:lnTo>
                  <a:lnTo>
                    <a:pt x="461" y="662"/>
                  </a:lnTo>
                  <a:lnTo>
                    <a:pt x="460" y="662"/>
                  </a:lnTo>
                  <a:lnTo>
                    <a:pt x="459" y="662"/>
                  </a:lnTo>
                  <a:lnTo>
                    <a:pt x="459" y="663"/>
                  </a:lnTo>
                  <a:lnTo>
                    <a:pt x="459" y="664"/>
                  </a:lnTo>
                  <a:lnTo>
                    <a:pt x="458" y="664"/>
                  </a:lnTo>
                  <a:lnTo>
                    <a:pt x="457" y="664"/>
                  </a:lnTo>
                  <a:lnTo>
                    <a:pt x="456" y="664"/>
                  </a:lnTo>
                  <a:lnTo>
                    <a:pt x="455" y="664"/>
                  </a:lnTo>
                  <a:lnTo>
                    <a:pt x="454" y="664"/>
                  </a:lnTo>
                  <a:lnTo>
                    <a:pt x="454" y="665"/>
                  </a:lnTo>
                  <a:lnTo>
                    <a:pt x="454" y="666"/>
                  </a:lnTo>
                  <a:lnTo>
                    <a:pt x="453" y="666"/>
                  </a:lnTo>
                  <a:lnTo>
                    <a:pt x="452" y="666"/>
                  </a:lnTo>
                  <a:lnTo>
                    <a:pt x="451" y="666"/>
                  </a:lnTo>
                  <a:lnTo>
                    <a:pt x="450" y="666"/>
                  </a:lnTo>
                  <a:lnTo>
                    <a:pt x="449" y="666"/>
                  </a:lnTo>
                  <a:lnTo>
                    <a:pt x="448" y="666"/>
                  </a:lnTo>
                  <a:lnTo>
                    <a:pt x="448" y="667"/>
                  </a:lnTo>
                  <a:lnTo>
                    <a:pt x="447" y="667"/>
                  </a:lnTo>
                  <a:lnTo>
                    <a:pt x="447" y="669"/>
                  </a:lnTo>
                  <a:lnTo>
                    <a:pt x="447" y="670"/>
                  </a:lnTo>
                  <a:lnTo>
                    <a:pt x="447" y="672"/>
                  </a:lnTo>
                  <a:lnTo>
                    <a:pt x="447" y="674"/>
                  </a:lnTo>
                  <a:lnTo>
                    <a:pt x="446" y="675"/>
                  </a:lnTo>
                  <a:lnTo>
                    <a:pt x="444" y="677"/>
                  </a:lnTo>
                  <a:lnTo>
                    <a:pt x="442" y="677"/>
                  </a:lnTo>
                  <a:lnTo>
                    <a:pt x="442" y="678"/>
                  </a:lnTo>
                  <a:lnTo>
                    <a:pt x="440" y="679"/>
                  </a:lnTo>
                  <a:lnTo>
                    <a:pt x="439" y="679"/>
                  </a:lnTo>
                  <a:lnTo>
                    <a:pt x="439" y="680"/>
                  </a:lnTo>
                  <a:lnTo>
                    <a:pt x="439" y="681"/>
                  </a:lnTo>
                  <a:lnTo>
                    <a:pt x="439" y="682"/>
                  </a:lnTo>
                  <a:lnTo>
                    <a:pt x="438" y="683"/>
                  </a:lnTo>
                  <a:lnTo>
                    <a:pt x="437" y="683"/>
                  </a:lnTo>
                  <a:lnTo>
                    <a:pt x="437" y="684"/>
                  </a:lnTo>
                  <a:lnTo>
                    <a:pt x="436" y="686"/>
                  </a:lnTo>
                  <a:lnTo>
                    <a:pt x="436" y="688"/>
                  </a:lnTo>
                  <a:lnTo>
                    <a:pt x="435" y="689"/>
                  </a:lnTo>
                  <a:lnTo>
                    <a:pt x="434" y="689"/>
                  </a:lnTo>
                  <a:lnTo>
                    <a:pt x="433" y="688"/>
                  </a:lnTo>
                  <a:lnTo>
                    <a:pt x="432" y="688"/>
                  </a:lnTo>
                  <a:lnTo>
                    <a:pt x="431" y="689"/>
                  </a:lnTo>
                  <a:lnTo>
                    <a:pt x="430" y="690"/>
                  </a:lnTo>
                  <a:lnTo>
                    <a:pt x="429" y="690"/>
                  </a:lnTo>
                  <a:lnTo>
                    <a:pt x="428" y="690"/>
                  </a:lnTo>
                  <a:lnTo>
                    <a:pt x="428" y="691"/>
                  </a:lnTo>
                  <a:lnTo>
                    <a:pt x="427" y="692"/>
                  </a:lnTo>
                  <a:lnTo>
                    <a:pt x="426" y="692"/>
                  </a:lnTo>
                  <a:lnTo>
                    <a:pt x="425" y="691"/>
                  </a:lnTo>
                  <a:lnTo>
                    <a:pt x="424" y="691"/>
                  </a:lnTo>
                  <a:lnTo>
                    <a:pt x="424" y="690"/>
                  </a:lnTo>
                  <a:lnTo>
                    <a:pt x="423" y="690"/>
                  </a:lnTo>
                  <a:lnTo>
                    <a:pt x="422" y="690"/>
                  </a:lnTo>
                  <a:lnTo>
                    <a:pt x="422" y="689"/>
                  </a:lnTo>
                  <a:lnTo>
                    <a:pt x="421" y="688"/>
                  </a:lnTo>
                  <a:lnTo>
                    <a:pt x="420" y="689"/>
                  </a:lnTo>
                  <a:lnTo>
                    <a:pt x="419" y="689"/>
                  </a:lnTo>
                  <a:lnTo>
                    <a:pt x="418" y="690"/>
                  </a:lnTo>
                  <a:lnTo>
                    <a:pt x="417" y="689"/>
                  </a:lnTo>
                  <a:lnTo>
                    <a:pt x="416" y="688"/>
                  </a:lnTo>
                  <a:lnTo>
                    <a:pt x="415" y="688"/>
                  </a:lnTo>
                  <a:lnTo>
                    <a:pt x="414" y="689"/>
                  </a:lnTo>
                  <a:lnTo>
                    <a:pt x="412" y="688"/>
                  </a:lnTo>
                  <a:lnTo>
                    <a:pt x="411" y="688"/>
                  </a:lnTo>
                  <a:lnTo>
                    <a:pt x="411" y="689"/>
                  </a:lnTo>
                  <a:lnTo>
                    <a:pt x="408" y="690"/>
                  </a:lnTo>
                  <a:lnTo>
                    <a:pt x="407" y="691"/>
                  </a:lnTo>
                  <a:lnTo>
                    <a:pt x="406" y="691"/>
                  </a:lnTo>
                  <a:lnTo>
                    <a:pt x="403" y="691"/>
                  </a:lnTo>
                  <a:lnTo>
                    <a:pt x="402" y="691"/>
                  </a:lnTo>
                  <a:lnTo>
                    <a:pt x="400" y="690"/>
                  </a:lnTo>
                  <a:lnTo>
                    <a:pt x="399" y="690"/>
                  </a:lnTo>
                  <a:lnTo>
                    <a:pt x="398" y="691"/>
                  </a:lnTo>
                  <a:lnTo>
                    <a:pt x="397" y="691"/>
                  </a:lnTo>
                  <a:lnTo>
                    <a:pt x="396" y="691"/>
                  </a:lnTo>
                  <a:lnTo>
                    <a:pt x="395" y="690"/>
                  </a:lnTo>
                  <a:lnTo>
                    <a:pt x="394" y="690"/>
                  </a:lnTo>
                  <a:lnTo>
                    <a:pt x="393" y="690"/>
                  </a:lnTo>
                  <a:lnTo>
                    <a:pt x="392" y="690"/>
                  </a:lnTo>
                  <a:lnTo>
                    <a:pt x="390" y="692"/>
                  </a:lnTo>
                  <a:lnTo>
                    <a:pt x="389" y="692"/>
                  </a:lnTo>
                  <a:lnTo>
                    <a:pt x="387" y="692"/>
                  </a:lnTo>
                  <a:lnTo>
                    <a:pt x="386" y="692"/>
                  </a:lnTo>
                  <a:lnTo>
                    <a:pt x="385" y="692"/>
                  </a:lnTo>
                  <a:lnTo>
                    <a:pt x="384" y="693"/>
                  </a:lnTo>
                  <a:lnTo>
                    <a:pt x="384" y="694"/>
                  </a:lnTo>
                  <a:lnTo>
                    <a:pt x="381" y="695"/>
                  </a:lnTo>
                  <a:lnTo>
                    <a:pt x="380" y="695"/>
                  </a:lnTo>
                  <a:lnTo>
                    <a:pt x="380" y="696"/>
                  </a:lnTo>
                  <a:lnTo>
                    <a:pt x="380" y="698"/>
                  </a:lnTo>
                  <a:lnTo>
                    <a:pt x="379" y="699"/>
                  </a:lnTo>
                  <a:lnTo>
                    <a:pt x="378" y="699"/>
                  </a:lnTo>
                  <a:lnTo>
                    <a:pt x="377" y="700"/>
                  </a:lnTo>
                  <a:lnTo>
                    <a:pt x="375" y="700"/>
                  </a:lnTo>
                  <a:lnTo>
                    <a:pt x="373" y="701"/>
                  </a:lnTo>
                  <a:lnTo>
                    <a:pt x="373" y="702"/>
                  </a:lnTo>
                  <a:lnTo>
                    <a:pt x="372" y="702"/>
                  </a:lnTo>
                  <a:lnTo>
                    <a:pt x="372" y="704"/>
                  </a:lnTo>
                  <a:lnTo>
                    <a:pt x="372" y="705"/>
                  </a:lnTo>
                  <a:lnTo>
                    <a:pt x="371" y="706"/>
                  </a:lnTo>
                  <a:lnTo>
                    <a:pt x="370" y="706"/>
                  </a:lnTo>
                  <a:lnTo>
                    <a:pt x="368" y="706"/>
                  </a:lnTo>
                  <a:lnTo>
                    <a:pt x="367" y="706"/>
                  </a:lnTo>
                  <a:lnTo>
                    <a:pt x="366" y="706"/>
                  </a:lnTo>
                  <a:lnTo>
                    <a:pt x="365" y="707"/>
                  </a:lnTo>
                  <a:lnTo>
                    <a:pt x="366" y="708"/>
                  </a:lnTo>
                  <a:lnTo>
                    <a:pt x="365" y="710"/>
                  </a:lnTo>
                  <a:lnTo>
                    <a:pt x="363" y="710"/>
                  </a:lnTo>
                  <a:lnTo>
                    <a:pt x="362" y="710"/>
                  </a:lnTo>
                  <a:lnTo>
                    <a:pt x="361" y="710"/>
                  </a:lnTo>
                  <a:lnTo>
                    <a:pt x="360" y="709"/>
                  </a:lnTo>
                  <a:lnTo>
                    <a:pt x="359" y="709"/>
                  </a:lnTo>
                  <a:lnTo>
                    <a:pt x="358" y="709"/>
                  </a:lnTo>
                  <a:lnTo>
                    <a:pt x="357" y="710"/>
                  </a:lnTo>
                  <a:lnTo>
                    <a:pt x="356" y="709"/>
                  </a:lnTo>
                  <a:lnTo>
                    <a:pt x="355" y="709"/>
                  </a:lnTo>
                  <a:lnTo>
                    <a:pt x="354" y="710"/>
                  </a:lnTo>
                  <a:lnTo>
                    <a:pt x="353" y="711"/>
                  </a:lnTo>
                  <a:lnTo>
                    <a:pt x="352" y="712"/>
                  </a:lnTo>
                  <a:lnTo>
                    <a:pt x="352" y="713"/>
                  </a:lnTo>
                  <a:lnTo>
                    <a:pt x="351" y="713"/>
                  </a:lnTo>
                  <a:lnTo>
                    <a:pt x="350" y="713"/>
                  </a:lnTo>
                  <a:lnTo>
                    <a:pt x="349" y="713"/>
                  </a:lnTo>
                  <a:lnTo>
                    <a:pt x="348" y="713"/>
                  </a:lnTo>
                  <a:lnTo>
                    <a:pt x="347" y="713"/>
                  </a:lnTo>
                  <a:lnTo>
                    <a:pt x="346" y="713"/>
                  </a:lnTo>
                  <a:lnTo>
                    <a:pt x="345" y="713"/>
                  </a:lnTo>
                  <a:lnTo>
                    <a:pt x="344" y="713"/>
                  </a:lnTo>
                  <a:lnTo>
                    <a:pt x="342" y="711"/>
                  </a:lnTo>
                  <a:lnTo>
                    <a:pt x="341" y="711"/>
                  </a:lnTo>
                  <a:lnTo>
                    <a:pt x="341" y="712"/>
                  </a:lnTo>
                  <a:lnTo>
                    <a:pt x="341" y="713"/>
                  </a:lnTo>
                  <a:lnTo>
                    <a:pt x="342" y="713"/>
                  </a:lnTo>
                  <a:lnTo>
                    <a:pt x="341" y="714"/>
                  </a:lnTo>
                  <a:lnTo>
                    <a:pt x="340" y="715"/>
                  </a:lnTo>
                  <a:lnTo>
                    <a:pt x="339" y="716"/>
                  </a:lnTo>
                  <a:lnTo>
                    <a:pt x="337" y="717"/>
                  </a:lnTo>
                  <a:lnTo>
                    <a:pt x="337" y="718"/>
                  </a:lnTo>
                  <a:lnTo>
                    <a:pt x="336" y="719"/>
                  </a:lnTo>
                  <a:lnTo>
                    <a:pt x="336" y="720"/>
                  </a:lnTo>
                  <a:lnTo>
                    <a:pt x="335" y="720"/>
                  </a:lnTo>
                  <a:lnTo>
                    <a:pt x="332" y="720"/>
                  </a:lnTo>
                  <a:lnTo>
                    <a:pt x="331" y="720"/>
                  </a:lnTo>
                  <a:lnTo>
                    <a:pt x="330" y="720"/>
                  </a:lnTo>
                  <a:lnTo>
                    <a:pt x="330" y="719"/>
                  </a:lnTo>
                  <a:lnTo>
                    <a:pt x="330" y="717"/>
                  </a:lnTo>
                  <a:lnTo>
                    <a:pt x="330" y="716"/>
                  </a:lnTo>
                  <a:lnTo>
                    <a:pt x="329" y="715"/>
                  </a:lnTo>
                  <a:lnTo>
                    <a:pt x="330" y="713"/>
                  </a:lnTo>
                  <a:lnTo>
                    <a:pt x="329" y="712"/>
                  </a:lnTo>
                  <a:lnTo>
                    <a:pt x="328" y="712"/>
                  </a:lnTo>
                  <a:lnTo>
                    <a:pt x="327" y="712"/>
                  </a:lnTo>
                  <a:lnTo>
                    <a:pt x="326" y="713"/>
                  </a:lnTo>
                  <a:lnTo>
                    <a:pt x="325" y="713"/>
                  </a:lnTo>
                  <a:lnTo>
                    <a:pt x="324" y="712"/>
                  </a:lnTo>
                  <a:lnTo>
                    <a:pt x="323" y="710"/>
                  </a:lnTo>
                  <a:lnTo>
                    <a:pt x="322" y="709"/>
                  </a:lnTo>
                  <a:lnTo>
                    <a:pt x="321" y="709"/>
                  </a:lnTo>
                  <a:lnTo>
                    <a:pt x="320" y="709"/>
                  </a:lnTo>
                  <a:lnTo>
                    <a:pt x="319" y="708"/>
                  </a:lnTo>
                  <a:lnTo>
                    <a:pt x="318" y="708"/>
                  </a:lnTo>
                  <a:lnTo>
                    <a:pt x="317" y="707"/>
                  </a:lnTo>
                  <a:lnTo>
                    <a:pt x="317" y="706"/>
                  </a:lnTo>
                  <a:lnTo>
                    <a:pt x="317" y="705"/>
                  </a:lnTo>
                  <a:lnTo>
                    <a:pt x="317" y="704"/>
                  </a:lnTo>
                  <a:lnTo>
                    <a:pt x="316" y="702"/>
                  </a:lnTo>
                  <a:lnTo>
                    <a:pt x="316" y="701"/>
                  </a:lnTo>
                  <a:lnTo>
                    <a:pt x="317" y="700"/>
                  </a:lnTo>
                  <a:lnTo>
                    <a:pt x="317" y="699"/>
                  </a:lnTo>
                  <a:lnTo>
                    <a:pt x="317" y="698"/>
                  </a:lnTo>
                  <a:lnTo>
                    <a:pt x="316" y="697"/>
                  </a:lnTo>
                  <a:lnTo>
                    <a:pt x="315" y="696"/>
                  </a:lnTo>
                  <a:lnTo>
                    <a:pt x="314" y="695"/>
                  </a:lnTo>
                  <a:lnTo>
                    <a:pt x="313" y="695"/>
                  </a:lnTo>
                  <a:lnTo>
                    <a:pt x="312" y="696"/>
                  </a:lnTo>
                  <a:lnTo>
                    <a:pt x="312" y="695"/>
                  </a:lnTo>
                  <a:lnTo>
                    <a:pt x="311" y="696"/>
                  </a:lnTo>
                  <a:lnTo>
                    <a:pt x="310" y="696"/>
                  </a:lnTo>
                  <a:lnTo>
                    <a:pt x="309" y="696"/>
                  </a:lnTo>
                  <a:lnTo>
                    <a:pt x="307" y="696"/>
                  </a:lnTo>
                  <a:lnTo>
                    <a:pt x="307" y="694"/>
                  </a:lnTo>
                  <a:lnTo>
                    <a:pt x="307" y="693"/>
                  </a:lnTo>
                  <a:lnTo>
                    <a:pt x="306" y="693"/>
                  </a:lnTo>
                  <a:lnTo>
                    <a:pt x="305" y="694"/>
                  </a:lnTo>
                  <a:lnTo>
                    <a:pt x="304" y="693"/>
                  </a:lnTo>
                  <a:lnTo>
                    <a:pt x="304" y="692"/>
                  </a:lnTo>
                  <a:lnTo>
                    <a:pt x="303" y="692"/>
                  </a:lnTo>
                  <a:lnTo>
                    <a:pt x="302" y="692"/>
                  </a:lnTo>
                  <a:lnTo>
                    <a:pt x="302" y="691"/>
                  </a:lnTo>
                  <a:lnTo>
                    <a:pt x="301" y="691"/>
                  </a:lnTo>
                  <a:lnTo>
                    <a:pt x="301" y="690"/>
                  </a:lnTo>
                  <a:lnTo>
                    <a:pt x="300" y="691"/>
                  </a:lnTo>
                  <a:lnTo>
                    <a:pt x="300" y="692"/>
                  </a:lnTo>
                  <a:lnTo>
                    <a:pt x="299" y="692"/>
                  </a:lnTo>
                  <a:lnTo>
                    <a:pt x="298" y="691"/>
                  </a:lnTo>
                  <a:lnTo>
                    <a:pt x="297" y="691"/>
                  </a:lnTo>
                  <a:lnTo>
                    <a:pt x="296" y="691"/>
                  </a:lnTo>
                  <a:lnTo>
                    <a:pt x="296" y="692"/>
                  </a:lnTo>
                  <a:lnTo>
                    <a:pt x="295" y="694"/>
                  </a:lnTo>
                  <a:lnTo>
                    <a:pt x="294" y="695"/>
                  </a:lnTo>
                  <a:lnTo>
                    <a:pt x="293" y="695"/>
                  </a:lnTo>
                  <a:lnTo>
                    <a:pt x="292" y="695"/>
                  </a:lnTo>
                  <a:lnTo>
                    <a:pt x="292" y="693"/>
                  </a:lnTo>
                  <a:lnTo>
                    <a:pt x="291" y="693"/>
                  </a:lnTo>
                  <a:lnTo>
                    <a:pt x="290" y="693"/>
                  </a:lnTo>
                  <a:lnTo>
                    <a:pt x="289" y="693"/>
                  </a:lnTo>
                  <a:lnTo>
                    <a:pt x="288" y="693"/>
                  </a:lnTo>
                  <a:lnTo>
                    <a:pt x="288" y="694"/>
                  </a:lnTo>
                  <a:lnTo>
                    <a:pt x="287" y="694"/>
                  </a:lnTo>
                  <a:lnTo>
                    <a:pt x="286" y="693"/>
                  </a:lnTo>
                  <a:lnTo>
                    <a:pt x="285" y="693"/>
                  </a:lnTo>
                  <a:lnTo>
                    <a:pt x="285" y="694"/>
                  </a:lnTo>
                  <a:lnTo>
                    <a:pt x="284" y="694"/>
                  </a:lnTo>
                  <a:lnTo>
                    <a:pt x="284" y="695"/>
                  </a:lnTo>
                  <a:lnTo>
                    <a:pt x="284" y="694"/>
                  </a:lnTo>
                  <a:lnTo>
                    <a:pt x="283" y="694"/>
                  </a:lnTo>
                  <a:lnTo>
                    <a:pt x="283" y="692"/>
                  </a:lnTo>
                  <a:lnTo>
                    <a:pt x="282" y="692"/>
                  </a:lnTo>
                  <a:lnTo>
                    <a:pt x="282" y="691"/>
                  </a:lnTo>
                  <a:lnTo>
                    <a:pt x="280" y="691"/>
                  </a:lnTo>
                  <a:lnTo>
                    <a:pt x="279" y="689"/>
                  </a:lnTo>
                  <a:lnTo>
                    <a:pt x="278" y="688"/>
                  </a:lnTo>
                  <a:lnTo>
                    <a:pt x="277" y="688"/>
                  </a:lnTo>
                  <a:lnTo>
                    <a:pt x="276" y="688"/>
                  </a:lnTo>
                  <a:lnTo>
                    <a:pt x="275" y="687"/>
                  </a:lnTo>
                  <a:lnTo>
                    <a:pt x="274" y="686"/>
                  </a:lnTo>
                  <a:lnTo>
                    <a:pt x="273" y="684"/>
                  </a:lnTo>
                  <a:lnTo>
                    <a:pt x="273" y="683"/>
                  </a:lnTo>
                  <a:lnTo>
                    <a:pt x="272" y="682"/>
                  </a:lnTo>
                  <a:lnTo>
                    <a:pt x="271" y="679"/>
                  </a:lnTo>
                  <a:lnTo>
                    <a:pt x="270" y="678"/>
                  </a:lnTo>
                  <a:lnTo>
                    <a:pt x="269" y="677"/>
                  </a:lnTo>
                  <a:lnTo>
                    <a:pt x="268" y="676"/>
                  </a:lnTo>
                  <a:lnTo>
                    <a:pt x="266" y="676"/>
                  </a:lnTo>
                  <a:lnTo>
                    <a:pt x="265" y="676"/>
                  </a:lnTo>
                  <a:lnTo>
                    <a:pt x="264" y="676"/>
                  </a:lnTo>
                  <a:lnTo>
                    <a:pt x="263" y="676"/>
                  </a:lnTo>
                  <a:lnTo>
                    <a:pt x="262" y="677"/>
                  </a:lnTo>
                  <a:lnTo>
                    <a:pt x="261" y="677"/>
                  </a:lnTo>
                  <a:lnTo>
                    <a:pt x="261" y="678"/>
                  </a:lnTo>
                  <a:lnTo>
                    <a:pt x="260" y="678"/>
                  </a:lnTo>
                  <a:lnTo>
                    <a:pt x="259" y="678"/>
                  </a:lnTo>
                  <a:lnTo>
                    <a:pt x="257" y="680"/>
                  </a:lnTo>
                  <a:lnTo>
                    <a:pt x="256" y="680"/>
                  </a:lnTo>
                  <a:lnTo>
                    <a:pt x="254" y="679"/>
                  </a:lnTo>
                  <a:lnTo>
                    <a:pt x="253" y="679"/>
                  </a:lnTo>
                  <a:lnTo>
                    <a:pt x="251" y="679"/>
                  </a:lnTo>
                  <a:lnTo>
                    <a:pt x="250" y="680"/>
                  </a:lnTo>
                  <a:lnTo>
                    <a:pt x="250" y="681"/>
                  </a:lnTo>
                  <a:lnTo>
                    <a:pt x="250" y="683"/>
                  </a:lnTo>
                  <a:lnTo>
                    <a:pt x="249" y="685"/>
                  </a:lnTo>
                  <a:lnTo>
                    <a:pt x="248" y="686"/>
                  </a:lnTo>
                  <a:lnTo>
                    <a:pt x="248" y="687"/>
                  </a:lnTo>
                  <a:lnTo>
                    <a:pt x="247" y="687"/>
                  </a:lnTo>
                  <a:lnTo>
                    <a:pt x="246" y="688"/>
                  </a:lnTo>
                  <a:lnTo>
                    <a:pt x="245" y="688"/>
                  </a:lnTo>
                  <a:lnTo>
                    <a:pt x="243" y="689"/>
                  </a:lnTo>
                  <a:lnTo>
                    <a:pt x="241" y="690"/>
                  </a:lnTo>
                  <a:lnTo>
                    <a:pt x="241" y="691"/>
                  </a:lnTo>
                  <a:lnTo>
                    <a:pt x="240" y="691"/>
                  </a:lnTo>
                  <a:lnTo>
                    <a:pt x="238" y="691"/>
                  </a:lnTo>
                  <a:lnTo>
                    <a:pt x="235" y="691"/>
                  </a:lnTo>
                  <a:lnTo>
                    <a:pt x="233" y="692"/>
                  </a:lnTo>
                  <a:lnTo>
                    <a:pt x="232" y="693"/>
                  </a:lnTo>
                  <a:lnTo>
                    <a:pt x="231" y="693"/>
                  </a:lnTo>
                  <a:lnTo>
                    <a:pt x="230" y="694"/>
                  </a:lnTo>
                  <a:lnTo>
                    <a:pt x="229" y="696"/>
                  </a:lnTo>
                  <a:lnTo>
                    <a:pt x="227" y="697"/>
                  </a:lnTo>
                  <a:lnTo>
                    <a:pt x="227" y="698"/>
                  </a:lnTo>
                  <a:lnTo>
                    <a:pt x="226" y="699"/>
                  </a:lnTo>
                  <a:lnTo>
                    <a:pt x="225" y="700"/>
                  </a:lnTo>
                  <a:lnTo>
                    <a:pt x="224" y="701"/>
                  </a:lnTo>
                  <a:lnTo>
                    <a:pt x="224" y="703"/>
                  </a:lnTo>
                  <a:lnTo>
                    <a:pt x="223" y="703"/>
                  </a:lnTo>
                  <a:lnTo>
                    <a:pt x="223" y="704"/>
                  </a:lnTo>
                  <a:lnTo>
                    <a:pt x="223" y="705"/>
                  </a:lnTo>
                  <a:lnTo>
                    <a:pt x="224" y="706"/>
                  </a:lnTo>
                  <a:lnTo>
                    <a:pt x="224" y="707"/>
                  </a:lnTo>
                  <a:lnTo>
                    <a:pt x="224" y="708"/>
                  </a:lnTo>
                  <a:lnTo>
                    <a:pt x="224" y="710"/>
                  </a:lnTo>
                  <a:lnTo>
                    <a:pt x="225" y="710"/>
                  </a:lnTo>
                  <a:lnTo>
                    <a:pt x="225" y="711"/>
                  </a:lnTo>
                  <a:lnTo>
                    <a:pt x="224" y="711"/>
                  </a:lnTo>
                  <a:lnTo>
                    <a:pt x="224" y="712"/>
                  </a:lnTo>
                  <a:lnTo>
                    <a:pt x="224" y="713"/>
                  </a:lnTo>
                  <a:lnTo>
                    <a:pt x="225" y="713"/>
                  </a:lnTo>
                  <a:lnTo>
                    <a:pt x="227" y="716"/>
                  </a:lnTo>
                  <a:lnTo>
                    <a:pt x="228" y="719"/>
                  </a:lnTo>
                  <a:lnTo>
                    <a:pt x="228" y="720"/>
                  </a:lnTo>
                  <a:lnTo>
                    <a:pt x="228" y="721"/>
                  </a:lnTo>
                  <a:lnTo>
                    <a:pt x="228" y="722"/>
                  </a:lnTo>
                  <a:lnTo>
                    <a:pt x="228" y="723"/>
                  </a:lnTo>
                  <a:lnTo>
                    <a:pt x="228" y="724"/>
                  </a:lnTo>
                  <a:lnTo>
                    <a:pt x="229" y="726"/>
                  </a:lnTo>
                  <a:lnTo>
                    <a:pt x="230" y="726"/>
                  </a:lnTo>
                  <a:lnTo>
                    <a:pt x="231" y="727"/>
                  </a:lnTo>
                  <a:lnTo>
                    <a:pt x="231" y="728"/>
                  </a:lnTo>
                  <a:lnTo>
                    <a:pt x="234" y="729"/>
                  </a:lnTo>
                  <a:lnTo>
                    <a:pt x="235" y="730"/>
                  </a:lnTo>
                  <a:lnTo>
                    <a:pt x="236" y="731"/>
                  </a:lnTo>
                  <a:lnTo>
                    <a:pt x="237" y="731"/>
                  </a:lnTo>
                  <a:lnTo>
                    <a:pt x="238" y="731"/>
                  </a:lnTo>
                  <a:lnTo>
                    <a:pt x="239" y="732"/>
                  </a:lnTo>
                  <a:lnTo>
                    <a:pt x="239" y="733"/>
                  </a:lnTo>
                  <a:lnTo>
                    <a:pt x="240" y="733"/>
                  </a:lnTo>
                  <a:lnTo>
                    <a:pt x="241" y="733"/>
                  </a:lnTo>
                  <a:lnTo>
                    <a:pt x="242" y="735"/>
                  </a:lnTo>
                  <a:lnTo>
                    <a:pt x="242" y="736"/>
                  </a:lnTo>
                  <a:lnTo>
                    <a:pt x="241" y="737"/>
                  </a:lnTo>
                  <a:lnTo>
                    <a:pt x="241" y="738"/>
                  </a:lnTo>
                  <a:lnTo>
                    <a:pt x="240" y="739"/>
                  </a:lnTo>
                  <a:lnTo>
                    <a:pt x="239" y="740"/>
                  </a:lnTo>
                  <a:lnTo>
                    <a:pt x="238" y="740"/>
                  </a:lnTo>
                  <a:lnTo>
                    <a:pt x="237" y="740"/>
                  </a:lnTo>
                  <a:lnTo>
                    <a:pt x="237" y="741"/>
                  </a:lnTo>
                  <a:lnTo>
                    <a:pt x="237" y="742"/>
                  </a:lnTo>
                  <a:lnTo>
                    <a:pt x="236" y="742"/>
                  </a:lnTo>
                  <a:lnTo>
                    <a:pt x="236" y="743"/>
                  </a:lnTo>
                  <a:lnTo>
                    <a:pt x="236" y="744"/>
                  </a:lnTo>
                  <a:lnTo>
                    <a:pt x="237" y="744"/>
                  </a:lnTo>
                  <a:lnTo>
                    <a:pt x="238" y="744"/>
                  </a:lnTo>
                  <a:lnTo>
                    <a:pt x="238" y="746"/>
                  </a:lnTo>
                  <a:lnTo>
                    <a:pt x="236" y="748"/>
                  </a:lnTo>
                  <a:lnTo>
                    <a:pt x="237" y="749"/>
                  </a:lnTo>
                  <a:lnTo>
                    <a:pt x="237" y="750"/>
                  </a:lnTo>
                  <a:lnTo>
                    <a:pt x="238" y="750"/>
                  </a:lnTo>
                  <a:lnTo>
                    <a:pt x="239" y="750"/>
                  </a:lnTo>
                  <a:lnTo>
                    <a:pt x="240" y="751"/>
                  </a:lnTo>
                  <a:lnTo>
                    <a:pt x="240" y="752"/>
                  </a:lnTo>
                  <a:lnTo>
                    <a:pt x="240" y="753"/>
                  </a:lnTo>
                  <a:lnTo>
                    <a:pt x="240" y="754"/>
                  </a:lnTo>
                  <a:lnTo>
                    <a:pt x="239" y="755"/>
                  </a:lnTo>
                  <a:lnTo>
                    <a:pt x="239" y="756"/>
                  </a:lnTo>
                  <a:lnTo>
                    <a:pt x="237" y="756"/>
                  </a:lnTo>
                  <a:lnTo>
                    <a:pt x="237" y="757"/>
                  </a:lnTo>
                  <a:lnTo>
                    <a:pt x="237" y="758"/>
                  </a:lnTo>
                  <a:lnTo>
                    <a:pt x="237" y="760"/>
                  </a:lnTo>
                  <a:lnTo>
                    <a:pt x="236" y="760"/>
                  </a:lnTo>
                  <a:lnTo>
                    <a:pt x="234" y="759"/>
                  </a:lnTo>
                  <a:lnTo>
                    <a:pt x="233" y="759"/>
                  </a:lnTo>
                  <a:lnTo>
                    <a:pt x="231" y="759"/>
                  </a:lnTo>
                  <a:lnTo>
                    <a:pt x="230" y="759"/>
                  </a:lnTo>
                  <a:lnTo>
                    <a:pt x="229" y="759"/>
                  </a:lnTo>
                  <a:lnTo>
                    <a:pt x="229" y="760"/>
                  </a:lnTo>
                  <a:lnTo>
                    <a:pt x="228" y="761"/>
                  </a:lnTo>
                  <a:lnTo>
                    <a:pt x="228" y="762"/>
                  </a:lnTo>
                  <a:lnTo>
                    <a:pt x="228" y="763"/>
                  </a:lnTo>
                  <a:lnTo>
                    <a:pt x="229" y="764"/>
                  </a:lnTo>
                  <a:lnTo>
                    <a:pt x="229" y="765"/>
                  </a:lnTo>
                  <a:lnTo>
                    <a:pt x="228" y="765"/>
                  </a:lnTo>
                  <a:lnTo>
                    <a:pt x="228" y="767"/>
                  </a:lnTo>
                  <a:lnTo>
                    <a:pt x="227" y="770"/>
                  </a:lnTo>
                  <a:lnTo>
                    <a:pt x="226" y="772"/>
                  </a:lnTo>
                  <a:lnTo>
                    <a:pt x="225" y="773"/>
                  </a:lnTo>
                  <a:lnTo>
                    <a:pt x="223" y="775"/>
                  </a:lnTo>
                  <a:lnTo>
                    <a:pt x="222" y="776"/>
                  </a:lnTo>
                  <a:lnTo>
                    <a:pt x="221" y="777"/>
                  </a:lnTo>
                  <a:lnTo>
                    <a:pt x="220" y="777"/>
                  </a:lnTo>
                  <a:lnTo>
                    <a:pt x="220" y="778"/>
                  </a:lnTo>
                  <a:lnTo>
                    <a:pt x="220" y="779"/>
                  </a:lnTo>
                  <a:lnTo>
                    <a:pt x="220" y="780"/>
                  </a:lnTo>
                  <a:lnTo>
                    <a:pt x="220" y="782"/>
                  </a:lnTo>
                  <a:lnTo>
                    <a:pt x="220" y="783"/>
                  </a:lnTo>
                  <a:lnTo>
                    <a:pt x="219" y="784"/>
                  </a:lnTo>
                  <a:lnTo>
                    <a:pt x="218" y="785"/>
                  </a:lnTo>
                  <a:lnTo>
                    <a:pt x="217" y="785"/>
                  </a:lnTo>
                  <a:lnTo>
                    <a:pt x="216" y="785"/>
                  </a:lnTo>
                  <a:lnTo>
                    <a:pt x="215" y="787"/>
                  </a:lnTo>
                  <a:lnTo>
                    <a:pt x="214" y="788"/>
                  </a:lnTo>
                  <a:lnTo>
                    <a:pt x="213" y="789"/>
                  </a:lnTo>
                  <a:lnTo>
                    <a:pt x="213" y="790"/>
                  </a:lnTo>
                  <a:lnTo>
                    <a:pt x="212" y="790"/>
                  </a:lnTo>
                  <a:lnTo>
                    <a:pt x="212" y="791"/>
                  </a:lnTo>
                  <a:lnTo>
                    <a:pt x="211" y="792"/>
                  </a:lnTo>
                  <a:lnTo>
                    <a:pt x="211" y="794"/>
                  </a:lnTo>
                  <a:lnTo>
                    <a:pt x="211" y="795"/>
                  </a:lnTo>
                  <a:lnTo>
                    <a:pt x="210" y="795"/>
                  </a:lnTo>
                  <a:lnTo>
                    <a:pt x="209" y="795"/>
                  </a:lnTo>
                  <a:lnTo>
                    <a:pt x="207" y="795"/>
                  </a:lnTo>
                  <a:lnTo>
                    <a:pt x="206" y="795"/>
                  </a:lnTo>
                  <a:lnTo>
                    <a:pt x="205" y="794"/>
                  </a:lnTo>
                  <a:lnTo>
                    <a:pt x="203" y="793"/>
                  </a:lnTo>
                  <a:lnTo>
                    <a:pt x="201" y="792"/>
                  </a:lnTo>
                  <a:lnTo>
                    <a:pt x="200" y="792"/>
                  </a:lnTo>
                  <a:lnTo>
                    <a:pt x="199" y="793"/>
                  </a:lnTo>
                  <a:lnTo>
                    <a:pt x="199" y="794"/>
                  </a:lnTo>
                  <a:lnTo>
                    <a:pt x="198" y="796"/>
                  </a:lnTo>
                  <a:lnTo>
                    <a:pt x="199" y="797"/>
                  </a:lnTo>
                  <a:lnTo>
                    <a:pt x="199" y="799"/>
                  </a:lnTo>
                  <a:lnTo>
                    <a:pt x="199" y="800"/>
                  </a:lnTo>
                  <a:lnTo>
                    <a:pt x="198" y="801"/>
                  </a:lnTo>
                  <a:lnTo>
                    <a:pt x="196" y="803"/>
                  </a:lnTo>
                  <a:lnTo>
                    <a:pt x="196" y="805"/>
                  </a:lnTo>
                  <a:lnTo>
                    <a:pt x="196" y="806"/>
                  </a:lnTo>
                  <a:lnTo>
                    <a:pt x="195" y="806"/>
                  </a:lnTo>
                  <a:lnTo>
                    <a:pt x="195" y="807"/>
                  </a:lnTo>
                  <a:lnTo>
                    <a:pt x="194" y="808"/>
                  </a:lnTo>
                  <a:lnTo>
                    <a:pt x="194" y="810"/>
                  </a:lnTo>
                  <a:lnTo>
                    <a:pt x="193" y="811"/>
                  </a:lnTo>
                  <a:lnTo>
                    <a:pt x="191" y="811"/>
                  </a:lnTo>
                  <a:lnTo>
                    <a:pt x="190" y="811"/>
                  </a:lnTo>
                  <a:lnTo>
                    <a:pt x="190" y="812"/>
                  </a:lnTo>
                  <a:lnTo>
                    <a:pt x="189" y="813"/>
                  </a:lnTo>
                  <a:lnTo>
                    <a:pt x="188" y="815"/>
                  </a:lnTo>
                  <a:lnTo>
                    <a:pt x="187" y="815"/>
                  </a:lnTo>
                  <a:lnTo>
                    <a:pt x="186" y="816"/>
                  </a:lnTo>
                  <a:lnTo>
                    <a:pt x="185" y="816"/>
                  </a:lnTo>
                  <a:lnTo>
                    <a:pt x="184" y="816"/>
                  </a:lnTo>
                  <a:lnTo>
                    <a:pt x="183" y="816"/>
                  </a:lnTo>
                  <a:lnTo>
                    <a:pt x="182" y="815"/>
                  </a:lnTo>
                  <a:lnTo>
                    <a:pt x="182" y="814"/>
                  </a:lnTo>
                  <a:lnTo>
                    <a:pt x="181" y="814"/>
                  </a:lnTo>
                  <a:lnTo>
                    <a:pt x="179" y="813"/>
                  </a:lnTo>
                  <a:lnTo>
                    <a:pt x="178" y="813"/>
                  </a:lnTo>
                  <a:lnTo>
                    <a:pt x="177" y="813"/>
                  </a:lnTo>
                  <a:lnTo>
                    <a:pt x="176" y="814"/>
                  </a:lnTo>
                  <a:lnTo>
                    <a:pt x="175" y="814"/>
                  </a:lnTo>
                  <a:lnTo>
                    <a:pt x="174" y="813"/>
                  </a:lnTo>
                  <a:lnTo>
                    <a:pt x="173" y="813"/>
                  </a:lnTo>
                  <a:lnTo>
                    <a:pt x="173" y="812"/>
                  </a:lnTo>
                  <a:lnTo>
                    <a:pt x="172" y="812"/>
                  </a:lnTo>
                  <a:lnTo>
                    <a:pt x="171" y="811"/>
                  </a:lnTo>
                  <a:lnTo>
                    <a:pt x="171" y="810"/>
                  </a:lnTo>
                  <a:lnTo>
                    <a:pt x="170" y="807"/>
                  </a:lnTo>
                  <a:lnTo>
                    <a:pt x="169" y="806"/>
                  </a:lnTo>
                  <a:lnTo>
                    <a:pt x="168" y="805"/>
                  </a:lnTo>
                  <a:lnTo>
                    <a:pt x="167" y="805"/>
                  </a:lnTo>
                  <a:lnTo>
                    <a:pt x="167" y="804"/>
                  </a:lnTo>
                  <a:lnTo>
                    <a:pt x="166" y="805"/>
                  </a:lnTo>
                  <a:lnTo>
                    <a:pt x="165" y="805"/>
                  </a:lnTo>
                  <a:lnTo>
                    <a:pt x="163" y="807"/>
                  </a:lnTo>
                  <a:lnTo>
                    <a:pt x="161" y="809"/>
                  </a:lnTo>
                  <a:lnTo>
                    <a:pt x="160" y="810"/>
                  </a:lnTo>
                  <a:lnTo>
                    <a:pt x="159" y="810"/>
                  </a:lnTo>
                  <a:lnTo>
                    <a:pt x="158" y="811"/>
                  </a:lnTo>
                  <a:lnTo>
                    <a:pt x="157" y="811"/>
                  </a:lnTo>
                  <a:lnTo>
                    <a:pt x="156" y="810"/>
                  </a:lnTo>
                  <a:lnTo>
                    <a:pt x="155" y="810"/>
                  </a:lnTo>
                  <a:lnTo>
                    <a:pt x="154" y="810"/>
                  </a:lnTo>
                  <a:lnTo>
                    <a:pt x="153" y="810"/>
                  </a:lnTo>
                  <a:lnTo>
                    <a:pt x="153" y="811"/>
                  </a:lnTo>
                  <a:lnTo>
                    <a:pt x="152" y="812"/>
                  </a:lnTo>
                  <a:lnTo>
                    <a:pt x="151" y="813"/>
                  </a:lnTo>
                  <a:lnTo>
                    <a:pt x="150" y="813"/>
                  </a:lnTo>
                  <a:lnTo>
                    <a:pt x="149" y="814"/>
                  </a:lnTo>
                  <a:lnTo>
                    <a:pt x="148" y="814"/>
                  </a:lnTo>
                  <a:lnTo>
                    <a:pt x="147" y="814"/>
                  </a:lnTo>
                  <a:lnTo>
                    <a:pt x="146" y="813"/>
                  </a:lnTo>
                  <a:lnTo>
                    <a:pt x="145" y="812"/>
                  </a:lnTo>
                  <a:lnTo>
                    <a:pt x="144" y="811"/>
                  </a:lnTo>
                  <a:lnTo>
                    <a:pt x="143" y="811"/>
                  </a:lnTo>
                  <a:lnTo>
                    <a:pt x="141" y="811"/>
                  </a:lnTo>
                  <a:lnTo>
                    <a:pt x="140" y="811"/>
                  </a:lnTo>
                  <a:lnTo>
                    <a:pt x="139" y="812"/>
                  </a:lnTo>
                  <a:lnTo>
                    <a:pt x="139" y="813"/>
                  </a:lnTo>
                  <a:lnTo>
                    <a:pt x="138" y="813"/>
                  </a:lnTo>
                  <a:lnTo>
                    <a:pt x="137" y="815"/>
                  </a:lnTo>
                  <a:lnTo>
                    <a:pt x="136" y="815"/>
                  </a:lnTo>
                  <a:lnTo>
                    <a:pt x="135" y="815"/>
                  </a:lnTo>
                  <a:lnTo>
                    <a:pt x="134" y="815"/>
                  </a:lnTo>
                  <a:lnTo>
                    <a:pt x="133" y="815"/>
                  </a:lnTo>
                  <a:lnTo>
                    <a:pt x="132" y="815"/>
                  </a:lnTo>
                  <a:lnTo>
                    <a:pt x="132" y="816"/>
                  </a:lnTo>
                  <a:lnTo>
                    <a:pt x="131" y="816"/>
                  </a:lnTo>
                  <a:lnTo>
                    <a:pt x="131" y="817"/>
                  </a:lnTo>
                  <a:lnTo>
                    <a:pt x="131" y="818"/>
                  </a:lnTo>
                  <a:lnTo>
                    <a:pt x="131" y="819"/>
                  </a:lnTo>
                  <a:lnTo>
                    <a:pt x="132" y="820"/>
                  </a:lnTo>
                  <a:lnTo>
                    <a:pt x="132" y="821"/>
                  </a:lnTo>
                  <a:lnTo>
                    <a:pt x="131" y="823"/>
                  </a:lnTo>
                  <a:lnTo>
                    <a:pt x="131" y="824"/>
                  </a:lnTo>
                  <a:lnTo>
                    <a:pt x="130" y="825"/>
                  </a:lnTo>
                  <a:lnTo>
                    <a:pt x="129" y="825"/>
                  </a:lnTo>
                  <a:lnTo>
                    <a:pt x="128" y="825"/>
                  </a:lnTo>
                  <a:lnTo>
                    <a:pt x="126" y="824"/>
                  </a:lnTo>
                  <a:lnTo>
                    <a:pt x="124" y="825"/>
                  </a:lnTo>
                  <a:lnTo>
                    <a:pt x="123" y="825"/>
                  </a:lnTo>
                  <a:lnTo>
                    <a:pt x="122" y="825"/>
                  </a:lnTo>
                  <a:lnTo>
                    <a:pt x="121" y="827"/>
                  </a:lnTo>
                  <a:lnTo>
                    <a:pt x="121" y="828"/>
                  </a:lnTo>
                  <a:lnTo>
                    <a:pt x="120" y="828"/>
                  </a:lnTo>
                  <a:lnTo>
                    <a:pt x="119" y="828"/>
                  </a:lnTo>
                  <a:lnTo>
                    <a:pt x="118" y="828"/>
                  </a:lnTo>
                  <a:lnTo>
                    <a:pt x="117" y="829"/>
                  </a:lnTo>
                  <a:lnTo>
                    <a:pt x="117" y="830"/>
                  </a:lnTo>
                  <a:lnTo>
                    <a:pt x="116" y="831"/>
                  </a:lnTo>
                  <a:lnTo>
                    <a:pt x="115" y="832"/>
                  </a:lnTo>
                  <a:lnTo>
                    <a:pt x="115" y="834"/>
                  </a:lnTo>
                  <a:lnTo>
                    <a:pt x="115" y="835"/>
                  </a:lnTo>
                  <a:lnTo>
                    <a:pt x="114" y="835"/>
                  </a:lnTo>
                  <a:lnTo>
                    <a:pt x="113" y="836"/>
                  </a:lnTo>
                  <a:lnTo>
                    <a:pt x="112" y="837"/>
                  </a:lnTo>
                  <a:lnTo>
                    <a:pt x="111" y="838"/>
                  </a:lnTo>
                  <a:lnTo>
                    <a:pt x="111" y="837"/>
                  </a:lnTo>
                  <a:lnTo>
                    <a:pt x="111" y="836"/>
                  </a:lnTo>
                  <a:lnTo>
                    <a:pt x="110" y="836"/>
                  </a:lnTo>
                  <a:lnTo>
                    <a:pt x="110" y="835"/>
                  </a:lnTo>
                  <a:lnTo>
                    <a:pt x="110" y="836"/>
                  </a:lnTo>
                  <a:lnTo>
                    <a:pt x="109" y="836"/>
                  </a:lnTo>
                  <a:lnTo>
                    <a:pt x="108" y="837"/>
                  </a:lnTo>
                  <a:lnTo>
                    <a:pt x="107" y="837"/>
                  </a:lnTo>
                  <a:lnTo>
                    <a:pt x="106" y="837"/>
                  </a:lnTo>
                  <a:lnTo>
                    <a:pt x="106" y="838"/>
                  </a:lnTo>
                  <a:lnTo>
                    <a:pt x="105" y="838"/>
                  </a:lnTo>
                  <a:lnTo>
                    <a:pt x="104" y="839"/>
                  </a:lnTo>
                  <a:lnTo>
                    <a:pt x="103" y="840"/>
                  </a:lnTo>
                  <a:lnTo>
                    <a:pt x="102" y="840"/>
                  </a:lnTo>
                  <a:lnTo>
                    <a:pt x="102" y="839"/>
                  </a:lnTo>
                  <a:lnTo>
                    <a:pt x="101" y="839"/>
                  </a:lnTo>
                  <a:lnTo>
                    <a:pt x="100" y="838"/>
                  </a:lnTo>
                  <a:lnTo>
                    <a:pt x="100" y="837"/>
                  </a:lnTo>
                  <a:lnTo>
                    <a:pt x="99" y="837"/>
                  </a:lnTo>
                  <a:lnTo>
                    <a:pt x="99" y="836"/>
                  </a:lnTo>
                  <a:lnTo>
                    <a:pt x="98" y="835"/>
                  </a:lnTo>
                  <a:lnTo>
                    <a:pt x="97" y="835"/>
                  </a:lnTo>
                  <a:lnTo>
                    <a:pt x="96" y="834"/>
                  </a:lnTo>
                  <a:lnTo>
                    <a:pt x="95" y="835"/>
                  </a:lnTo>
                  <a:lnTo>
                    <a:pt x="94" y="834"/>
                  </a:lnTo>
                  <a:lnTo>
                    <a:pt x="93" y="834"/>
                  </a:lnTo>
                  <a:lnTo>
                    <a:pt x="93" y="833"/>
                  </a:lnTo>
                  <a:lnTo>
                    <a:pt x="92" y="832"/>
                  </a:lnTo>
                  <a:lnTo>
                    <a:pt x="91" y="832"/>
                  </a:lnTo>
                  <a:lnTo>
                    <a:pt x="91" y="831"/>
                  </a:lnTo>
                  <a:lnTo>
                    <a:pt x="90" y="831"/>
                  </a:lnTo>
                  <a:lnTo>
                    <a:pt x="89" y="830"/>
                  </a:lnTo>
                  <a:lnTo>
                    <a:pt x="89" y="829"/>
                  </a:lnTo>
                  <a:lnTo>
                    <a:pt x="88" y="829"/>
                  </a:lnTo>
                  <a:lnTo>
                    <a:pt x="87" y="829"/>
                  </a:lnTo>
                  <a:lnTo>
                    <a:pt x="85" y="830"/>
                  </a:lnTo>
                  <a:lnTo>
                    <a:pt x="83" y="829"/>
                  </a:lnTo>
                  <a:lnTo>
                    <a:pt x="82" y="829"/>
                  </a:lnTo>
                  <a:lnTo>
                    <a:pt x="79" y="828"/>
                  </a:lnTo>
                  <a:lnTo>
                    <a:pt x="78" y="828"/>
                  </a:lnTo>
                  <a:lnTo>
                    <a:pt x="77" y="828"/>
                  </a:lnTo>
                  <a:lnTo>
                    <a:pt x="76" y="828"/>
                  </a:lnTo>
                  <a:lnTo>
                    <a:pt x="75" y="827"/>
                  </a:lnTo>
                  <a:lnTo>
                    <a:pt x="74" y="827"/>
                  </a:lnTo>
                  <a:lnTo>
                    <a:pt x="73" y="827"/>
                  </a:lnTo>
                  <a:lnTo>
                    <a:pt x="73" y="826"/>
                  </a:lnTo>
                  <a:lnTo>
                    <a:pt x="71" y="826"/>
                  </a:lnTo>
                  <a:lnTo>
                    <a:pt x="70" y="826"/>
                  </a:lnTo>
                  <a:lnTo>
                    <a:pt x="70" y="825"/>
                  </a:lnTo>
                  <a:lnTo>
                    <a:pt x="69" y="825"/>
                  </a:lnTo>
                  <a:lnTo>
                    <a:pt x="69" y="823"/>
                  </a:lnTo>
                  <a:lnTo>
                    <a:pt x="68" y="821"/>
                  </a:lnTo>
                  <a:lnTo>
                    <a:pt x="66" y="819"/>
                  </a:lnTo>
                  <a:lnTo>
                    <a:pt x="64" y="819"/>
                  </a:lnTo>
                  <a:lnTo>
                    <a:pt x="63" y="819"/>
                  </a:lnTo>
                  <a:lnTo>
                    <a:pt x="62" y="818"/>
                  </a:lnTo>
                  <a:lnTo>
                    <a:pt x="61" y="817"/>
                  </a:lnTo>
                  <a:lnTo>
                    <a:pt x="59" y="815"/>
                  </a:lnTo>
                  <a:lnTo>
                    <a:pt x="59" y="814"/>
                  </a:lnTo>
                  <a:lnTo>
                    <a:pt x="59" y="813"/>
                  </a:lnTo>
                  <a:lnTo>
                    <a:pt x="59" y="812"/>
                  </a:lnTo>
                  <a:lnTo>
                    <a:pt x="58" y="810"/>
                  </a:lnTo>
                  <a:lnTo>
                    <a:pt x="58" y="809"/>
                  </a:lnTo>
                  <a:lnTo>
                    <a:pt x="58" y="808"/>
                  </a:lnTo>
                  <a:lnTo>
                    <a:pt x="57" y="807"/>
                  </a:lnTo>
                  <a:lnTo>
                    <a:pt x="56" y="806"/>
                  </a:lnTo>
                  <a:lnTo>
                    <a:pt x="54" y="806"/>
                  </a:lnTo>
                  <a:lnTo>
                    <a:pt x="53" y="805"/>
                  </a:lnTo>
                  <a:lnTo>
                    <a:pt x="52" y="804"/>
                  </a:lnTo>
                  <a:lnTo>
                    <a:pt x="52" y="803"/>
                  </a:lnTo>
                  <a:lnTo>
                    <a:pt x="52" y="802"/>
                  </a:lnTo>
                  <a:lnTo>
                    <a:pt x="52" y="798"/>
                  </a:lnTo>
                  <a:lnTo>
                    <a:pt x="51" y="797"/>
                  </a:lnTo>
                  <a:lnTo>
                    <a:pt x="51" y="796"/>
                  </a:lnTo>
                  <a:lnTo>
                    <a:pt x="52" y="795"/>
                  </a:lnTo>
                  <a:lnTo>
                    <a:pt x="52" y="794"/>
                  </a:lnTo>
                  <a:lnTo>
                    <a:pt x="52" y="793"/>
                  </a:lnTo>
                  <a:lnTo>
                    <a:pt x="52" y="792"/>
                  </a:lnTo>
                  <a:lnTo>
                    <a:pt x="51" y="791"/>
                  </a:lnTo>
                  <a:lnTo>
                    <a:pt x="52" y="791"/>
                  </a:lnTo>
                  <a:lnTo>
                    <a:pt x="53" y="789"/>
                  </a:lnTo>
                  <a:lnTo>
                    <a:pt x="54" y="788"/>
                  </a:lnTo>
                  <a:lnTo>
                    <a:pt x="55" y="788"/>
                  </a:lnTo>
                  <a:lnTo>
                    <a:pt x="56" y="786"/>
                  </a:lnTo>
                  <a:lnTo>
                    <a:pt x="57" y="785"/>
                  </a:lnTo>
                  <a:lnTo>
                    <a:pt x="56" y="784"/>
                  </a:lnTo>
                  <a:lnTo>
                    <a:pt x="55" y="783"/>
                  </a:lnTo>
                  <a:lnTo>
                    <a:pt x="54" y="782"/>
                  </a:lnTo>
                  <a:lnTo>
                    <a:pt x="54" y="780"/>
                  </a:lnTo>
                  <a:lnTo>
                    <a:pt x="54" y="779"/>
                  </a:lnTo>
                  <a:lnTo>
                    <a:pt x="54" y="777"/>
                  </a:lnTo>
                  <a:lnTo>
                    <a:pt x="54" y="776"/>
                  </a:lnTo>
                  <a:lnTo>
                    <a:pt x="54" y="775"/>
                  </a:lnTo>
                  <a:lnTo>
                    <a:pt x="51" y="773"/>
                  </a:lnTo>
                  <a:lnTo>
                    <a:pt x="51" y="772"/>
                  </a:lnTo>
                  <a:lnTo>
                    <a:pt x="50" y="770"/>
                  </a:lnTo>
                  <a:lnTo>
                    <a:pt x="49" y="769"/>
                  </a:lnTo>
                  <a:lnTo>
                    <a:pt x="46" y="767"/>
                  </a:lnTo>
                  <a:lnTo>
                    <a:pt x="45" y="767"/>
                  </a:lnTo>
                  <a:lnTo>
                    <a:pt x="45" y="766"/>
                  </a:lnTo>
                  <a:lnTo>
                    <a:pt x="45" y="763"/>
                  </a:lnTo>
                  <a:lnTo>
                    <a:pt x="45" y="762"/>
                  </a:lnTo>
                  <a:lnTo>
                    <a:pt x="44" y="761"/>
                  </a:lnTo>
                  <a:lnTo>
                    <a:pt x="43" y="760"/>
                  </a:lnTo>
                  <a:lnTo>
                    <a:pt x="42" y="759"/>
                  </a:lnTo>
                  <a:lnTo>
                    <a:pt x="41" y="759"/>
                  </a:lnTo>
                  <a:lnTo>
                    <a:pt x="41" y="758"/>
                  </a:lnTo>
                  <a:lnTo>
                    <a:pt x="41" y="757"/>
                  </a:lnTo>
                  <a:lnTo>
                    <a:pt x="40" y="756"/>
                  </a:lnTo>
                  <a:lnTo>
                    <a:pt x="40" y="755"/>
                  </a:lnTo>
                  <a:lnTo>
                    <a:pt x="41" y="755"/>
                  </a:lnTo>
                  <a:lnTo>
                    <a:pt x="41" y="754"/>
                  </a:lnTo>
                  <a:lnTo>
                    <a:pt x="41" y="753"/>
                  </a:lnTo>
                  <a:lnTo>
                    <a:pt x="41" y="752"/>
                  </a:lnTo>
                  <a:lnTo>
                    <a:pt x="41" y="751"/>
                  </a:lnTo>
                  <a:lnTo>
                    <a:pt x="41" y="750"/>
                  </a:lnTo>
                  <a:lnTo>
                    <a:pt x="40" y="749"/>
                  </a:lnTo>
                  <a:lnTo>
                    <a:pt x="39" y="748"/>
                  </a:lnTo>
                  <a:lnTo>
                    <a:pt x="38" y="747"/>
                  </a:lnTo>
                  <a:lnTo>
                    <a:pt x="36" y="748"/>
                  </a:lnTo>
                  <a:lnTo>
                    <a:pt x="34" y="749"/>
                  </a:lnTo>
                  <a:lnTo>
                    <a:pt x="33" y="749"/>
                  </a:lnTo>
                  <a:lnTo>
                    <a:pt x="32" y="749"/>
                  </a:lnTo>
                  <a:lnTo>
                    <a:pt x="30" y="751"/>
                  </a:lnTo>
                  <a:lnTo>
                    <a:pt x="29" y="751"/>
                  </a:lnTo>
                  <a:lnTo>
                    <a:pt x="27" y="751"/>
                  </a:lnTo>
                  <a:lnTo>
                    <a:pt x="26" y="751"/>
                  </a:lnTo>
                  <a:lnTo>
                    <a:pt x="25" y="751"/>
                  </a:lnTo>
                  <a:lnTo>
                    <a:pt x="24" y="751"/>
                  </a:lnTo>
                  <a:lnTo>
                    <a:pt x="24" y="752"/>
                  </a:lnTo>
                  <a:lnTo>
                    <a:pt x="23" y="753"/>
                  </a:lnTo>
                  <a:lnTo>
                    <a:pt x="23" y="754"/>
                  </a:lnTo>
                  <a:lnTo>
                    <a:pt x="24" y="755"/>
                  </a:lnTo>
                  <a:lnTo>
                    <a:pt x="24" y="756"/>
                  </a:lnTo>
                  <a:lnTo>
                    <a:pt x="24" y="757"/>
                  </a:lnTo>
                  <a:lnTo>
                    <a:pt x="23" y="759"/>
                  </a:lnTo>
                  <a:lnTo>
                    <a:pt x="22" y="760"/>
                  </a:lnTo>
                  <a:lnTo>
                    <a:pt x="20" y="761"/>
                  </a:lnTo>
                  <a:lnTo>
                    <a:pt x="17" y="763"/>
                  </a:lnTo>
                  <a:lnTo>
                    <a:pt x="12" y="762"/>
                  </a:lnTo>
                  <a:lnTo>
                    <a:pt x="11" y="761"/>
                  </a:lnTo>
                  <a:lnTo>
                    <a:pt x="10" y="760"/>
                  </a:lnTo>
                  <a:lnTo>
                    <a:pt x="8" y="759"/>
                  </a:lnTo>
                  <a:lnTo>
                    <a:pt x="6" y="759"/>
                  </a:lnTo>
                  <a:lnTo>
                    <a:pt x="3" y="760"/>
                  </a:lnTo>
                  <a:lnTo>
                    <a:pt x="2" y="760"/>
                  </a:lnTo>
                  <a:lnTo>
                    <a:pt x="1" y="761"/>
                  </a:lnTo>
                  <a:lnTo>
                    <a:pt x="1" y="760"/>
                  </a:lnTo>
                  <a:lnTo>
                    <a:pt x="1" y="758"/>
                  </a:lnTo>
                  <a:lnTo>
                    <a:pt x="0" y="757"/>
                  </a:lnTo>
                  <a:lnTo>
                    <a:pt x="0" y="756"/>
                  </a:lnTo>
                  <a:lnTo>
                    <a:pt x="1" y="755"/>
                  </a:lnTo>
                  <a:lnTo>
                    <a:pt x="2" y="754"/>
                  </a:lnTo>
                  <a:lnTo>
                    <a:pt x="1" y="754"/>
                  </a:lnTo>
                  <a:lnTo>
                    <a:pt x="2" y="753"/>
                  </a:lnTo>
                  <a:lnTo>
                    <a:pt x="3" y="754"/>
                  </a:lnTo>
                  <a:lnTo>
                    <a:pt x="3" y="753"/>
                  </a:lnTo>
                  <a:lnTo>
                    <a:pt x="3" y="752"/>
                  </a:lnTo>
                  <a:lnTo>
                    <a:pt x="4" y="752"/>
                  </a:lnTo>
                  <a:lnTo>
                    <a:pt x="4" y="751"/>
                  </a:lnTo>
                  <a:lnTo>
                    <a:pt x="5" y="751"/>
                  </a:lnTo>
                  <a:lnTo>
                    <a:pt x="5" y="750"/>
                  </a:lnTo>
                  <a:lnTo>
                    <a:pt x="6" y="750"/>
                  </a:lnTo>
                  <a:lnTo>
                    <a:pt x="6" y="749"/>
                  </a:lnTo>
                  <a:lnTo>
                    <a:pt x="6" y="748"/>
                  </a:lnTo>
                  <a:lnTo>
                    <a:pt x="7" y="748"/>
                  </a:lnTo>
                  <a:lnTo>
                    <a:pt x="7" y="747"/>
                  </a:lnTo>
                  <a:lnTo>
                    <a:pt x="8" y="746"/>
                  </a:lnTo>
                  <a:lnTo>
                    <a:pt x="8" y="745"/>
                  </a:lnTo>
                  <a:lnTo>
                    <a:pt x="9" y="745"/>
                  </a:lnTo>
                  <a:lnTo>
                    <a:pt x="9" y="744"/>
                  </a:lnTo>
                  <a:lnTo>
                    <a:pt x="9" y="743"/>
                  </a:lnTo>
                  <a:lnTo>
                    <a:pt x="10" y="743"/>
                  </a:lnTo>
                  <a:lnTo>
                    <a:pt x="9" y="743"/>
                  </a:lnTo>
                  <a:lnTo>
                    <a:pt x="10" y="742"/>
                  </a:lnTo>
                  <a:lnTo>
                    <a:pt x="10" y="741"/>
                  </a:lnTo>
                  <a:lnTo>
                    <a:pt x="9" y="741"/>
                  </a:lnTo>
                  <a:lnTo>
                    <a:pt x="9" y="740"/>
                  </a:lnTo>
                  <a:lnTo>
                    <a:pt x="10" y="740"/>
                  </a:lnTo>
                  <a:lnTo>
                    <a:pt x="10" y="739"/>
                  </a:lnTo>
                  <a:lnTo>
                    <a:pt x="9" y="739"/>
                  </a:lnTo>
                  <a:lnTo>
                    <a:pt x="10" y="738"/>
                  </a:lnTo>
                  <a:lnTo>
                    <a:pt x="10" y="737"/>
                  </a:lnTo>
                  <a:lnTo>
                    <a:pt x="10" y="736"/>
                  </a:lnTo>
                  <a:lnTo>
                    <a:pt x="11" y="736"/>
                  </a:lnTo>
                  <a:lnTo>
                    <a:pt x="11" y="735"/>
                  </a:lnTo>
                  <a:lnTo>
                    <a:pt x="11" y="734"/>
                  </a:lnTo>
                  <a:lnTo>
                    <a:pt x="11" y="735"/>
                  </a:lnTo>
                  <a:lnTo>
                    <a:pt x="11" y="734"/>
                  </a:lnTo>
                  <a:lnTo>
                    <a:pt x="12" y="734"/>
                  </a:lnTo>
                  <a:lnTo>
                    <a:pt x="12" y="733"/>
                  </a:lnTo>
                  <a:lnTo>
                    <a:pt x="12" y="732"/>
                  </a:lnTo>
                  <a:lnTo>
                    <a:pt x="12" y="731"/>
                  </a:lnTo>
                  <a:lnTo>
                    <a:pt x="13" y="730"/>
                  </a:lnTo>
                  <a:lnTo>
                    <a:pt x="13" y="729"/>
                  </a:lnTo>
                  <a:lnTo>
                    <a:pt x="13" y="728"/>
                  </a:lnTo>
                  <a:lnTo>
                    <a:pt x="13" y="727"/>
                  </a:lnTo>
                  <a:lnTo>
                    <a:pt x="13" y="726"/>
                  </a:lnTo>
                  <a:lnTo>
                    <a:pt x="12" y="725"/>
                  </a:lnTo>
                  <a:lnTo>
                    <a:pt x="12" y="724"/>
                  </a:lnTo>
                  <a:lnTo>
                    <a:pt x="12" y="721"/>
                  </a:lnTo>
                  <a:lnTo>
                    <a:pt x="12" y="720"/>
                  </a:lnTo>
                  <a:lnTo>
                    <a:pt x="11" y="720"/>
                  </a:lnTo>
                  <a:lnTo>
                    <a:pt x="12" y="719"/>
                  </a:lnTo>
                  <a:lnTo>
                    <a:pt x="12" y="718"/>
                  </a:lnTo>
                  <a:lnTo>
                    <a:pt x="13" y="717"/>
                  </a:lnTo>
                  <a:lnTo>
                    <a:pt x="13" y="716"/>
                  </a:lnTo>
                  <a:lnTo>
                    <a:pt x="13" y="715"/>
                  </a:lnTo>
                  <a:lnTo>
                    <a:pt x="13" y="714"/>
                  </a:lnTo>
                  <a:lnTo>
                    <a:pt x="14" y="713"/>
                  </a:lnTo>
                  <a:lnTo>
                    <a:pt x="14" y="712"/>
                  </a:lnTo>
                  <a:lnTo>
                    <a:pt x="16" y="712"/>
                  </a:lnTo>
                  <a:lnTo>
                    <a:pt x="16" y="711"/>
                  </a:lnTo>
                  <a:lnTo>
                    <a:pt x="17" y="710"/>
                  </a:lnTo>
                  <a:lnTo>
                    <a:pt x="16" y="709"/>
                  </a:lnTo>
                  <a:lnTo>
                    <a:pt x="17" y="708"/>
                  </a:lnTo>
                  <a:lnTo>
                    <a:pt x="16" y="708"/>
                  </a:lnTo>
                  <a:lnTo>
                    <a:pt x="16" y="707"/>
                  </a:lnTo>
                  <a:lnTo>
                    <a:pt x="17" y="707"/>
                  </a:lnTo>
                  <a:lnTo>
                    <a:pt x="16" y="706"/>
                  </a:lnTo>
                  <a:lnTo>
                    <a:pt x="16" y="705"/>
                  </a:lnTo>
                  <a:lnTo>
                    <a:pt x="16" y="704"/>
                  </a:lnTo>
                  <a:lnTo>
                    <a:pt x="16" y="703"/>
                  </a:lnTo>
                  <a:lnTo>
                    <a:pt x="15" y="702"/>
                  </a:lnTo>
                  <a:lnTo>
                    <a:pt x="15" y="701"/>
                  </a:lnTo>
                  <a:lnTo>
                    <a:pt x="16" y="701"/>
                  </a:lnTo>
                  <a:lnTo>
                    <a:pt x="16" y="700"/>
                  </a:lnTo>
                  <a:lnTo>
                    <a:pt x="16" y="699"/>
                  </a:lnTo>
                  <a:lnTo>
                    <a:pt x="16" y="698"/>
                  </a:lnTo>
                  <a:lnTo>
                    <a:pt x="16" y="697"/>
                  </a:lnTo>
                  <a:lnTo>
                    <a:pt x="17" y="696"/>
                  </a:lnTo>
                  <a:lnTo>
                    <a:pt x="17" y="694"/>
                  </a:lnTo>
                  <a:lnTo>
                    <a:pt x="18" y="694"/>
                  </a:lnTo>
                  <a:lnTo>
                    <a:pt x="17" y="694"/>
                  </a:lnTo>
                  <a:lnTo>
                    <a:pt x="17" y="693"/>
                  </a:lnTo>
                  <a:lnTo>
                    <a:pt x="17" y="692"/>
                  </a:lnTo>
                  <a:lnTo>
                    <a:pt x="16" y="692"/>
                  </a:lnTo>
                  <a:lnTo>
                    <a:pt x="16" y="691"/>
                  </a:lnTo>
                  <a:lnTo>
                    <a:pt x="16" y="690"/>
                  </a:lnTo>
                  <a:lnTo>
                    <a:pt x="16" y="689"/>
                  </a:lnTo>
                  <a:lnTo>
                    <a:pt x="16" y="688"/>
                  </a:lnTo>
                  <a:lnTo>
                    <a:pt x="16" y="687"/>
                  </a:lnTo>
                  <a:lnTo>
                    <a:pt x="17" y="687"/>
                  </a:lnTo>
                  <a:lnTo>
                    <a:pt x="17" y="686"/>
                  </a:lnTo>
                  <a:lnTo>
                    <a:pt x="17" y="685"/>
                  </a:lnTo>
                  <a:lnTo>
                    <a:pt x="17" y="684"/>
                  </a:lnTo>
                  <a:lnTo>
                    <a:pt x="18" y="684"/>
                  </a:lnTo>
                  <a:lnTo>
                    <a:pt x="18" y="683"/>
                  </a:lnTo>
                  <a:lnTo>
                    <a:pt x="19" y="682"/>
                  </a:lnTo>
                  <a:lnTo>
                    <a:pt x="20" y="682"/>
                  </a:lnTo>
                  <a:lnTo>
                    <a:pt x="20" y="681"/>
                  </a:lnTo>
                  <a:lnTo>
                    <a:pt x="21" y="681"/>
                  </a:lnTo>
                  <a:lnTo>
                    <a:pt x="21" y="680"/>
                  </a:lnTo>
                  <a:lnTo>
                    <a:pt x="21" y="679"/>
                  </a:lnTo>
                  <a:lnTo>
                    <a:pt x="22" y="679"/>
                  </a:lnTo>
                  <a:lnTo>
                    <a:pt x="22" y="678"/>
                  </a:lnTo>
                  <a:lnTo>
                    <a:pt x="21" y="677"/>
                  </a:lnTo>
                  <a:lnTo>
                    <a:pt x="22" y="677"/>
                  </a:lnTo>
                  <a:lnTo>
                    <a:pt x="21" y="676"/>
                  </a:lnTo>
                  <a:lnTo>
                    <a:pt x="21" y="675"/>
                  </a:lnTo>
                  <a:lnTo>
                    <a:pt x="21" y="674"/>
                  </a:lnTo>
                  <a:lnTo>
                    <a:pt x="20" y="673"/>
                  </a:lnTo>
                  <a:lnTo>
                    <a:pt x="21" y="673"/>
                  </a:lnTo>
                  <a:lnTo>
                    <a:pt x="21" y="672"/>
                  </a:lnTo>
                  <a:lnTo>
                    <a:pt x="20" y="672"/>
                  </a:lnTo>
                  <a:lnTo>
                    <a:pt x="20" y="670"/>
                  </a:lnTo>
                  <a:lnTo>
                    <a:pt x="19" y="670"/>
                  </a:lnTo>
                  <a:lnTo>
                    <a:pt x="19" y="669"/>
                  </a:lnTo>
                  <a:lnTo>
                    <a:pt x="19" y="668"/>
                  </a:lnTo>
                  <a:lnTo>
                    <a:pt x="18" y="668"/>
                  </a:lnTo>
                  <a:lnTo>
                    <a:pt x="17" y="667"/>
                  </a:lnTo>
                  <a:lnTo>
                    <a:pt x="16" y="666"/>
                  </a:lnTo>
                  <a:lnTo>
                    <a:pt x="15" y="666"/>
                  </a:lnTo>
                  <a:lnTo>
                    <a:pt x="14" y="665"/>
                  </a:lnTo>
                  <a:lnTo>
                    <a:pt x="13" y="664"/>
                  </a:lnTo>
                  <a:lnTo>
                    <a:pt x="12" y="664"/>
                  </a:lnTo>
                  <a:lnTo>
                    <a:pt x="12" y="663"/>
                  </a:lnTo>
                  <a:lnTo>
                    <a:pt x="11" y="662"/>
                  </a:lnTo>
                  <a:lnTo>
                    <a:pt x="11" y="661"/>
                  </a:lnTo>
                  <a:lnTo>
                    <a:pt x="10" y="659"/>
                  </a:lnTo>
                  <a:lnTo>
                    <a:pt x="10" y="658"/>
                  </a:lnTo>
                  <a:lnTo>
                    <a:pt x="11" y="658"/>
                  </a:lnTo>
                  <a:lnTo>
                    <a:pt x="12" y="657"/>
                  </a:lnTo>
                  <a:lnTo>
                    <a:pt x="11" y="656"/>
                  </a:lnTo>
                  <a:lnTo>
                    <a:pt x="11" y="655"/>
                  </a:lnTo>
                  <a:lnTo>
                    <a:pt x="11" y="654"/>
                  </a:lnTo>
                  <a:lnTo>
                    <a:pt x="11" y="653"/>
                  </a:lnTo>
                  <a:lnTo>
                    <a:pt x="12" y="653"/>
                  </a:lnTo>
                  <a:lnTo>
                    <a:pt x="12" y="652"/>
                  </a:lnTo>
                  <a:lnTo>
                    <a:pt x="11" y="652"/>
                  </a:lnTo>
                  <a:lnTo>
                    <a:pt x="11" y="651"/>
                  </a:lnTo>
                  <a:lnTo>
                    <a:pt x="12" y="650"/>
                  </a:lnTo>
                  <a:lnTo>
                    <a:pt x="11" y="649"/>
                  </a:lnTo>
                  <a:lnTo>
                    <a:pt x="11" y="648"/>
                  </a:lnTo>
                  <a:lnTo>
                    <a:pt x="12" y="648"/>
                  </a:lnTo>
                  <a:lnTo>
                    <a:pt x="12" y="647"/>
                  </a:lnTo>
                  <a:lnTo>
                    <a:pt x="10" y="645"/>
                  </a:lnTo>
                  <a:lnTo>
                    <a:pt x="10" y="643"/>
                  </a:lnTo>
                  <a:lnTo>
                    <a:pt x="9" y="642"/>
                  </a:lnTo>
                  <a:lnTo>
                    <a:pt x="9" y="641"/>
                  </a:lnTo>
                  <a:lnTo>
                    <a:pt x="10" y="639"/>
                  </a:lnTo>
                  <a:lnTo>
                    <a:pt x="9" y="638"/>
                  </a:lnTo>
                  <a:lnTo>
                    <a:pt x="10" y="638"/>
                  </a:lnTo>
                  <a:lnTo>
                    <a:pt x="10" y="637"/>
                  </a:lnTo>
                  <a:lnTo>
                    <a:pt x="9" y="637"/>
                  </a:lnTo>
                  <a:lnTo>
                    <a:pt x="9" y="636"/>
                  </a:lnTo>
                  <a:lnTo>
                    <a:pt x="9" y="635"/>
                  </a:lnTo>
                  <a:lnTo>
                    <a:pt x="9" y="634"/>
                  </a:lnTo>
                  <a:lnTo>
                    <a:pt x="8" y="633"/>
                  </a:lnTo>
                  <a:lnTo>
                    <a:pt x="9" y="632"/>
                  </a:lnTo>
                  <a:lnTo>
                    <a:pt x="9" y="631"/>
                  </a:lnTo>
                  <a:lnTo>
                    <a:pt x="8" y="631"/>
                  </a:lnTo>
                  <a:lnTo>
                    <a:pt x="8" y="630"/>
                  </a:lnTo>
                  <a:lnTo>
                    <a:pt x="8" y="629"/>
                  </a:lnTo>
                  <a:lnTo>
                    <a:pt x="7" y="627"/>
                  </a:lnTo>
                  <a:lnTo>
                    <a:pt x="6" y="627"/>
                  </a:lnTo>
                  <a:lnTo>
                    <a:pt x="6" y="626"/>
                  </a:lnTo>
                  <a:lnTo>
                    <a:pt x="6" y="625"/>
                  </a:lnTo>
                  <a:lnTo>
                    <a:pt x="4" y="624"/>
                  </a:lnTo>
                  <a:lnTo>
                    <a:pt x="4" y="623"/>
                  </a:lnTo>
                  <a:lnTo>
                    <a:pt x="4" y="622"/>
                  </a:lnTo>
                  <a:lnTo>
                    <a:pt x="3" y="622"/>
                  </a:lnTo>
                  <a:lnTo>
                    <a:pt x="3" y="621"/>
                  </a:lnTo>
                  <a:lnTo>
                    <a:pt x="3" y="620"/>
                  </a:lnTo>
                  <a:lnTo>
                    <a:pt x="3" y="619"/>
                  </a:lnTo>
                  <a:lnTo>
                    <a:pt x="4" y="618"/>
                  </a:lnTo>
                  <a:lnTo>
                    <a:pt x="4" y="617"/>
                  </a:lnTo>
                  <a:lnTo>
                    <a:pt x="5" y="617"/>
                  </a:lnTo>
                  <a:lnTo>
                    <a:pt x="5" y="616"/>
                  </a:lnTo>
                  <a:lnTo>
                    <a:pt x="4" y="615"/>
                  </a:lnTo>
                  <a:lnTo>
                    <a:pt x="5" y="615"/>
                  </a:lnTo>
                  <a:lnTo>
                    <a:pt x="6" y="614"/>
                  </a:lnTo>
                  <a:lnTo>
                    <a:pt x="6" y="613"/>
                  </a:lnTo>
                  <a:lnTo>
                    <a:pt x="6" y="612"/>
                  </a:lnTo>
                  <a:lnTo>
                    <a:pt x="7" y="612"/>
                  </a:lnTo>
                  <a:lnTo>
                    <a:pt x="7" y="611"/>
                  </a:lnTo>
                  <a:lnTo>
                    <a:pt x="7" y="610"/>
                  </a:lnTo>
                  <a:lnTo>
                    <a:pt x="8" y="610"/>
                  </a:lnTo>
                  <a:lnTo>
                    <a:pt x="8" y="611"/>
                  </a:lnTo>
                  <a:lnTo>
                    <a:pt x="9" y="610"/>
                  </a:lnTo>
                  <a:lnTo>
                    <a:pt x="9" y="609"/>
                  </a:lnTo>
                  <a:lnTo>
                    <a:pt x="8" y="609"/>
                  </a:lnTo>
                  <a:lnTo>
                    <a:pt x="7" y="608"/>
                  </a:lnTo>
                  <a:lnTo>
                    <a:pt x="7" y="607"/>
                  </a:lnTo>
                  <a:lnTo>
                    <a:pt x="8" y="607"/>
                  </a:lnTo>
                  <a:lnTo>
                    <a:pt x="9" y="606"/>
                  </a:lnTo>
                  <a:lnTo>
                    <a:pt x="10" y="606"/>
                  </a:lnTo>
                  <a:lnTo>
                    <a:pt x="10" y="605"/>
                  </a:lnTo>
                  <a:lnTo>
                    <a:pt x="10" y="604"/>
                  </a:lnTo>
                  <a:lnTo>
                    <a:pt x="11" y="604"/>
                  </a:lnTo>
                  <a:lnTo>
                    <a:pt x="11" y="603"/>
                  </a:lnTo>
                  <a:lnTo>
                    <a:pt x="12" y="603"/>
                  </a:lnTo>
                  <a:lnTo>
                    <a:pt x="13" y="602"/>
                  </a:lnTo>
                  <a:lnTo>
                    <a:pt x="14" y="602"/>
                  </a:lnTo>
                  <a:lnTo>
                    <a:pt x="15" y="603"/>
                  </a:lnTo>
                  <a:lnTo>
                    <a:pt x="15" y="602"/>
                  </a:lnTo>
                  <a:lnTo>
                    <a:pt x="15" y="601"/>
                  </a:lnTo>
                  <a:lnTo>
                    <a:pt x="15" y="600"/>
                  </a:lnTo>
                  <a:lnTo>
                    <a:pt x="16" y="600"/>
                  </a:lnTo>
                  <a:lnTo>
                    <a:pt x="17" y="599"/>
                  </a:lnTo>
                  <a:lnTo>
                    <a:pt x="18" y="599"/>
                  </a:lnTo>
                  <a:lnTo>
                    <a:pt x="18" y="598"/>
                  </a:lnTo>
                  <a:lnTo>
                    <a:pt x="19" y="598"/>
                  </a:lnTo>
                  <a:lnTo>
                    <a:pt x="19" y="597"/>
                  </a:lnTo>
                  <a:lnTo>
                    <a:pt x="20" y="597"/>
                  </a:lnTo>
                  <a:lnTo>
                    <a:pt x="20" y="598"/>
                  </a:lnTo>
                  <a:lnTo>
                    <a:pt x="21" y="598"/>
                  </a:lnTo>
                  <a:lnTo>
                    <a:pt x="21" y="597"/>
                  </a:lnTo>
                  <a:lnTo>
                    <a:pt x="21" y="596"/>
                  </a:lnTo>
                  <a:lnTo>
                    <a:pt x="22" y="594"/>
                  </a:lnTo>
                  <a:lnTo>
                    <a:pt x="23" y="593"/>
                  </a:lnTo>
                  <a:lnTo>
                    <a:pt x="23" y="592"/>
                  </a:lnTo>
                  <a:lnTo>
                    <a:pt x="24" y="592"/>
                  </a:lnTo>
                  <a:lnTo>
                    <a:pt x="23" y="592"/>
                  </a:lnTo>
                  <a:lnTo>
                    <a:pt x="23" y="591"/>
                  </a:lnTo>
                  <a:lnTo>
                    <a:pt x="23" y="590"/>
                  </a:lnTo>
                  <a:lnTo>
                    <a:pt x="23" y="589"/>
                  </a:lnTo>
                  <a:lnTo>
                    <a:pt x="24" y="589"/>
                  </a:lnTo>
                  <a:lnTo>
                    <a:pt x="25" y="588"/>
                  </a:lnTo>
                  <a:lnTo>
                    <a:pt x="25" y="587"/>
                  </a:lnTo>
                  <a:lnTo>
                    <a:pt x="26" y="587"/>
                  </a:lnTo>
                  <a:lnTo>
                    <a:pt x="26" y="588"/>
                  </a:lnTo>
                  <a:lnTo>
                    <a:pt x="28" y="588"/>
                  </a:lnTo>
                  <a:lnTo>
                    <a:pt x="29" y="587"/>
                  </a:lnTo>
                  <a:lnTo>
                    <a:pt x="28" y="587"/>
                  </a:lnTo>
                  <a:lnTo>
                    <a:pt x="27" y="586"/>
                  </a:lnTo>
                  <a:lnTo>
                    <a:pt x="26" y="585"/>
                  </a:lnTo>
                  <a:lnTo>
                    <a:pt x="26" y="584"/>
                  </a:lnTo>
                  <a:lnTo>
                    <a:pt x="27" y="584"/>
                  </a:lnTo>
                  <a:lnTo>
                    <a:pt x="28" y="584"/>
                  </a:lnTo>
                  <a:lnTo>
                    <a:pt x="28" y="583"/>
                  </a:lnTo>
                  <a:lnTo>
                    <a:pt x="29" y="583"/>
                  </a:lnTo>
                  <a:lnTo>
                    <a:pt x="30" y="582"/>
                  </a:lnTo>
                  <a:lnTo>
                    <a:pt x="30" y="581"/>
                  </a:lnTo>
                  <a:lnTo>
                    <a:pt x="31" y="580"/>
                  </a:lnTo>
                  <a:lnTo>
                    <a:pt x="30" y="579"/>
                  </a:lnTo>
                  <a:lnTo>
                    <a:pt x="30" y="578"/>
                  </a:lnTo>
                  <a:lnTo>
                    <a:pt x="31" y="578"/>
                  </a:lnTo>
                  <a:lnTo>
                    <a:pt x="32" y="577"/>
                  </a:lnTo>
                  <a:lnTo>
                    <a:pt x="32" y="576"/>
                  </a:lnTo>
                  <a:lnTo>
                    <a:pt x="32" y="575"/>
                  </a:lnTo>
                  <a:lnTo>
                    <a:pt x="31" y="575"/>
                  </a:lnTo>
                  <a:lnTo>
                    <a:pt x="32" y="573"/>
                  </a:lnTo>
                  <a:lnTo>
                    <a:pt x="32" y="572"/>
                  </a:lnTo>
                  <a:lnTo>
                    <a:pt x="32" y="571"/>
                  </a:lnTo>
                  <a:lnTo>
                    <a:pt x="32" y="570"/>
                  </a:lnTo>
                  <a:lnTo>
                    <a:pt x="33" y="570"/>
                  </a:lnTo>
                  <a:lnTo>
                    <a:pt x="33" y="569"/>
                  </a:lnTo>
                  <a:lnTo>
                    <a:pt x="34" y="568"/>
                  </a:lnTo>
                  <a:lnTo>
                    <a:pt x="33" y="568"/>
                  </a:lnTo>
                  <a:lnTo>
                    <a:pt x="33" y="567"/>
                  </a:lnTo>
                  <a:lnTo>
                    <a:pt x="34" y="566"/>
                  </a:lnTo>
                  <a:lnTo>
                    <a:pt x="35" y="566"/>
                  </a:lnTo>
                  <a:lnTo>
                    <a:pt x="35" y="565"/>
                  </a:lnTo>
                  <a:lnTo>
                    <a:pt x="34" y="565"/>
                  </a:lnTo>
                  <a:lnTo>
                    <a:pt x="35" y="564"/>
                  </a:lnTo>
                  <a:lnTo>
                    <a:pt x="36" y="564"/>
                  </a:lnTo>
                  <a:lnTo>
                    <a:pt x="37" y="564"/>
                  </a:lnTo>
                  <a:lnTo>
                    <a:pt x="37" y="563"/>
                  </a:lnTo>
                  <a:lnTo>
                    <a:pt x="37" y="562"/>
                  </a:lnTo>
                  <a:lnTo>
                    <a:pt x="38" y="562"/>
                  </a:lnTo>
                  <a:lnTo>
                    <a:pt x="38" y="561"/>
                  </a:lnTo>
                  <a:lnTo>
                    <a:pt x="38" y="560"/>
                  </a:lnTo>
                  <a:lnTo>
                    <a:pt x="39" y="560"/>
                  </a:lnTo>
                  <a:lnTo>
                    <a:pt x="38" y="559"/>
                  </a:lnTo>
                  <a:lnTo>
                    <a:pt x="39" y="558"/>
                  </a:lnTo>
                  <a:lnTo>
                    <a:pt x="39" y="557"/>
                  </a:lnTo>
                  <a:lnTo>
                    <a:pt x="40" y="556"/>
                  </a:lnTo>
                  <a:lnTo>
                    <a:pt x="40" y="555"/>
                  </a:lnTo>
                  <a:lnTo>
                    <a:pt x="41" y="554"/>
                  </a:lnTo>
                  <a:lnTo>
                    <a:pt x="41" y="552"/>
                  </a:lnTo>
                  <a:lnTo>
                    <a:pt x="41" y="551"/>
                  </a:lnTo>
                  <a:lnTo>
                    <a:pt x="41" y="550"/>
                  </a:lnTo>
                  <a:lnTo>
                    <a:pt x="42" y="550"/>
                  </a:lnTo>
                  <a:lnTo>
                    <a:pt x="43" y="549"/>
                  </a:lnTo>
                  <a:lnTo>
                    <a:pt x="44" y="549"/>
                  </a:lnTo>
                  <a:lnTo>
                    <a:pt x="45" y="548"/>
                  </a:lnTo>
                  <a:lnTo>
                    <a:pt x="45" y="547"/>
                  </a:lnTo>
                  <a:lnTo>
                    <a:pt x="46" y="547"/>
                  </a:lnTo>
                  <a:lnTo>
                    <a:pt x="47" y="546"/>
                  </a:lnTo>
                  <a:lnTo>
                    <a:pt x="47" y="545"/>
                  </a:lnTo>
                  <a:lnTo>
                    <a:pt x="47" y="544"/>
                  </a:lnTo>
                  <a:lnTo>
                    <a:pt x="48" y="544"/>
                  </a:lnTo>
                  <a:lnTo>
                    <a:pt x="48" y="543"/>
                  </a:lnTo>
                  <a:lnTo>
                    <a:pt x="48" y="542"/>
                  </a:lnTo>
                  <a:lnTo>
                    <a:pt x="49" y="542"/>
                  </a:lnTo>
                  <a:lnTo>
                    <a:pt x="50" y="542"/>
                  </a:lnTo>
                  <a:lnTo>
                    <a:pt x="50" y="541"/>
                  </a:lnTo>
                  <a:lnTo>
                    <a:pt x="50" y="540"/>
                  </a:lnTo>
                  <a:lnTo>
                    <a:pt x="50" y="539"/>
                  </a:lnTo>
                  <a:lnTo>
                    <a:pt x="50" y="538"/>
                  </a:lnTo>
                  <a:lnTo>
                    <a:pt x="51" y="537"/>
                  </a:lnTo>
                  <a:lnTo>
                    <a:pt x="51" y="536"/>
                  </a:lnTo>
                  <a:lnTo>
                    <a:pt x="50" y="535"/>
                  </a:lnTo>
                  <a:lnTo>
                    <a:pt x="50" y="534"/>
                  </a:lnTo>
                  <a:lnTo>
                    <a:pt x="51" y="534"/>
                  </a:lnTo>
                  <a:lnTo>
                    <a:pt x="51" y="533"/>
                  </a:lnTo>
                  <a:lnTo>
                    <a:pt x="52" y="533"/>
                  </a:lnTo>
                  <a:lnTo>
                    <a:pt x="52" y="532"/>
                  </a:lnTo>
                  <a:lnTo>
                    <a:pt x="53" y="531"/>
                  </a:lnTo>
                  <a:lnTo>
                    <a:pt x="53" y="530"/>
                  </a:lnTo>
                  <a:lnTo>
                    <a:pt x="53" y="529"/>
                  </a:lnTo>
                  <a:lnTo>
                    <a:pt x="52" y="527"/>
                  </a:lnTo>
                  <a:lnTo>
                    <a:pt x="53" y="527"/>
                  </a:lnTo>
                  <a:lnTo>
                    <a:pt x="53" y="526"/>
                  </a:lnTo>
                  <a:lnTo>
                    <a:pt x="54" y="526"/>
                  </a:lnTo>
                  <a:lnTo>
                    <a:pt x="55" y="526"/>
                  </a:lnTo>
                  <a:lnTo>
                    <a:pt x="55" y="525"/>
                  </a:lnTo>
                  <a:lnTo>
                    <a:pt x="54" y="525"/>
                  </a:lnTo>
                  <a:lnTo>
                    <a:pt x="53" y="524"/>
                  </a:lnTo>
                  <a:lnTo>
                    <a:pt x="53" y="523"/>
                  </a:lnTo>
                  <a:lnTo>
                    <a:pt x="54" y="522"/>
                  </a:lnTo>
                  <a:lnTo>
                    <a:pt x="54" y="521"/>
                  </a:lnTo>
                  <a:lnTo>
                    <a:pt x="55" y="521"/>
                  </a:lnTo>
                  <a:lnTo>
                    <a:pt x="55" y="520"/>
                  </a:lnTo>
                  <a:lnTo>
                    <a:pt x="54" y="520"/>
                  </a:lnTo>
                  <a:lnTo>
                    <a:pt x="54" y="519"/>
                  </a:lnTo>
                  <a:lnTo>
                    <a:pt x="55" y="519"/>
                  </a:lnTo>
                  <a:lnTo>
                    <a:pt x="55" y="518"/>
                  </a:lnTo>
                  <a:lnTo>
                    <a:pt x="56" y="517"/>
                  </a:lnTo>
                  <a:lnTo>
                    <a:pt x="56" y="516"/>
                  </a:lnTo>
                  <a:lnTo>
                    <a:pt x="57" y="516"/>
                  </a:lnTo>
                  <a:lnTo>
                    <a:pt x="58" y="515"/>
                  </a:lnTo>
                  <a:lnTo>
                    <a:pt x="56" y="514"/>
                  </a:lnTo>
                  <a:lnTo>
                    <a:pt x="56" y="513"/>
                  </a:lnTo>
                  <a:lnTo>
                    <a:pt x="57" y="513"/>
                  </a:lnTo>
                  <a:lnTo>
                    <a:pt x="58" y="513"/>
                  </a:lnTo>
                  <a:lnTo>
                    <a:pt x="58" y="512"/>
                  </a:lnTo>
                  <a:lnTo>
                    <a:pt x="57" y="512"/>
                  </a:lnTo>
                  <a:lnTo>
                    <a:pt x="57" y="511"/>
                  </a:lnTo>
                  <a:lnTo>
                    <a:pt x="56" y="510"/>
                  </a:lnTo>
                  <a:lnTo>
                    <a:pt x="57" y="510"/>
                  </a:lnTo>
                  <a:lnTo>
                    <a:pt x="57" y="509"/>
                  </a:lnTo>
                  <a:lnTo>
                    <a:pt x="58" y="509"/>
                  </a:lnTo>
                  <a:lnTo>
                    <a:pt x="58" y="508"/>
                  </a:lnTo>
                  <a:lnTo>
                    <a:pt x="58" y="507"/>
                  </a:lnTo>
                  <a:lnTo>
                    <a:pt x="59" y="507"/>
                  </a:lnTo>
                  <a:lnTo>
                    <a:pt x="59" y="506"/>
                  </a:lnTo>
                  <a:lnTo>
                    <a:pt x="60" y="506"/>
                  </a:lnTo>
                  <a:lnTo>
                    <a:pt x="60" y="505"/>
                  </a:lnTo>
                  <a:lnTo>
                    <a:pt x="60" y="504"/>
                  </a:lnTo>
                  <a:lnTo>
                    <a:pt x="61" y="503"/>
                  </a:lnTo>
                  <a:lnTo>
                    <a:pt x="61" y="502"/>
                  </a:lnTo>
                  <a:lnTo>
                    <a:pt x="62" y="502"/>
                  </a:lnTo>
                  <a:lnTo>
                    <a:pt x="62" y="501"/>
                  </a:lnTo>
                  <a:lnTo>
                    <a:pt x="63" y="500"/>
                  </a:lnTo>
                  <a:lnTo>
                    <a:pt x="62" y="499"/>
                  </a:lnTo>
                  <a:lnTo>
                    <a:pt x="62" y="498"/>
                  </a:lnTo>
                  <a:lnTo>
                    <a:pt x="63" y="499"/>
                  </a:lnTo>
                  <a:lnTo>
                    <a:pt x="63" y="498"/>
                  </a:lnTo>
                  <a:lnTo>
                    <a:pt x="63" y="497"/>
                  </a:lnTo>
                  <a:lnTo>
                    <a:pt x="63" y="496"/>
                  </a:lnTo>
                  <a:lnTo>
                    <a:pt x="63" y="495"/>
                  </a:lnTo>
                  <a:lnTo>
                    <a:pt x="65" y="495"/>
                  </a:lnTo>
                  <a:lnTo>
                    <a:pt x="65" y="494"/>
                  </a:lnTo>
                  <a:lnTo>
                    <a:pt x="65" y="493"/>
                  </a:lnTo>
                  <a:lnTo>
                    <a:pt x="64" y="492"/>
                  </a:lnTo>
                  <a:lnTo>
                    <a:pt x="65" y="492"/>
                  </a:lnTo>
                  <a:lnTo>
                    <a:pt x="66" y="492"/>
                  </a:lnTo>
                  <a:lnTo>
                    <a:pt x="67" y="492"/>
                  </a:lnTo>
                  <a:lnTo>
                    <a:pt x="67" y="491"/>
                  </a:lnTo>
                  <a:lnTo>
                    <a:pt x="66" y="491"/>
                  </a:lnTo>
                  <a:lnTo>
                    <a:pt x="66" y="490"/>
                  </a:lnTo>
                  <a:lnTo>
                    <a:pt x="68" y="491"/>
                  </a:lnTo>
                  <a:lnTo>
                    <a:pt x="68" y="490"/>
                  </a:lnTo>
                  <a:lnTo>
                    <a:pt x="69" y="489"/>
                  </a:lnTo>
                  <a:lnTo>
                    <a:pt x="70" y="489"/>
                  </a:lnTo>
                  <a:lnTo>
                    <a:pt x="71" y="489"/>
                  </a:lnTo>
                  <a:lnTo>
                    <a:pt x="70" y="488"/>
                  </a:lnTo>
                  <a:lnTo>
                    <a:pt x="71" y="488"/>
                  </a:lnTo>
                  <a:lnTo>
                    <a:pt x="72" y="488"/>
                  </a:lnTo>
                  <a:lnTo>
                    <a:pt x="72" y="487"/>
                  </a:lnTo>
                  <a:lnTo>
                    <a:pt x="73" y="487"/>
                  </a:lnTo>
                  <a:lnTo>
                    <a:pt x="73" y="486"/>
                  </a:lnTo>
                  <a:lnTo>
                    <a:pt x="73" y="485"/>
                  </a:lnTo>
                  <a:lnTo>
                    <a:pt x="73" y="484"/>
                  </a:lnTo>
                  <a:lnTo>
                    <a:pt x="74" y="485"/>
                  </a:lnTo>
                  <a:lnTo>
                    <a:pt x="75" y="485"/>
                  </a:lnTo>
                  <a:lnTo>
                    <a:pt x="76" y="485"/>
                  </a:lnTo>
                  <a:lnTo>
                    <a:pt x="76" y="484"/>
                  </a:lnTo>
                  <a:lnTo>
                    <a:pt x="77" y="484"/>
                  </a:lnTo>
                  <a:lnTo>
                    <a:pt x="78" y="483"/>
                  </a:lnTo>
                  <a:lnTo>
                    <a:pt x="79" y="482"/>
                  </a:lnTo>
                  <a:lnTo>
                    <a:pt x="79" y="481"/>
                  </a:lnTo>
                  <a:lnTo>
                    <a:pt x="81" y="481"/>
                  </a:lnTo>
                  <a:lnTo>
                    <a:pt x="82" y="481"/>
                  </a:lnTo>
                  <a:lnTo>
                    <a:pt x="83" y="481"/>
                  </a:lnTo>
                  <a:lnTo>
                    <a:pt x="84" y="481"/>
                  </a:lnTo>
                  <a:lnTo>
                    <a:pt x="85" y="480"/>
                  </a:lnTo>
                  <a:lnTo>
                    <a:pt x="85" y="481"/>
                  </a:lnTo>
                  <a:lnTo>
                    <a:pt x="86" y="481"/>
                  </a:lnTo>
                  <a:lnTo>
                    <a:pt x="87" y="481"/>
                  </a:lnTo>
                  <a:lnTo>
                    <a:pt x="88" y="480"/>
                  </a:lnTo>
                  <a:lnTo>
                    <a:pt x="89" y="480"/>
                  </a:lnTo>
                  <a:lnTo>
                    <a:pt x="90" y="479"/>
                  </a:lnTo>
                  <a:lnTo>
                    <a:pt x="91" y="479"/>
                  </a:lnTo>
                  <a:lnTo>
                    <a:pt x="91" y="480"/>
                  </a:lnTo>
                  <a:lnTo>
                    <a:pt x="91" y="481"/>
                  </a:lnTo>
                  <a:lnTo>
                    <a:pt x="92" y="481"/>
                  </a:lnTo>
                  <a:lnTo>
                    <a:pt x="93" y="479"/>
                  </a:lnTo>
                  <a:lnTo>
                    <a:pt x="95" y="479"/>
                  </a:lnTo>
                  <a:lnTo>
                    <a:pt x="96" y="479"/>
                  </a:lnTo>
                  <a:lnTo>
                    <a:pt x="97" y="478"/>
                  </a:lnTo>
                  <a:lnTo>
                    <a:pt x="97" y="477"/>
                  </a:lnTo>
                  <a:lnTo>
                    <a:pt x="98" y="477"/>
                  </a:lnTo>
                  <a:lnTo>
                    <a:pt x="98" y="476"/>
                  </a:lnTo>
                  <a:lnTo>
                    <a:pt x="99" y="476"/>
                  </a:lnTo>
                  <a:lnTo>
                    <a:pt x="99" y="477"/>
                  </a:lnTo>
                  <a:lnTo>
                    <a:pt x="100" y="477"/>
                  </a:lnTo>
                  <a:lnTo>
                    <a:pt x="101" y="477"/>
                  </a:lnTo>
                  <a:lnTo>
                    <a:pt x="102" y="476"/>
                  </a:lnTo>
                  <a:lnTo>
                    <a:pt x="103" y="476"/>
                  </a:lnTo>
                  <a:lnTo>
                    <a:pt x="104" y="476"/>
                  </a:lnTo>
                  <a:lnTo>
                    <a:pt x="105" y="476"/>
                  </a:lnTo>
                  <a:lnTo>
                    <a:pt x="106" y="475"/>
                  </a:lnTo>
                  <a:lnTo>
                    <a:pt x="108" y="476"/>
                  </a:lnTo>
                  <a:lnTo>
                    <a:pt x="109" y="476"/>
                  </a:lnTo>
                  <a:lnTo>
                    <a:pt x="110" y="477"/>
                  </a:lnTo>
                  <a:lnTo>
                    <a:pt x="112" y="476"/>
                  </a:lnTo>
                  <a:lnTo>
                    <a:pt x="113" y="475"/>
                  </a:lnTo>
                  <a:lnTo>
                    <a:pt x="114" y="475"/>
                  </a:lnTo>
                  <a:lnTo>
                    <a:pt x="115" y="475"/>
                  </a:lnTo>
                  <a:lnTo>
                    <a:pt x="116" y="474"/>
                  </a:lnTo>
                  <a:lnTo>
                    <a:pt x="117" y="474"/>
                  </a:lnTo>
                  <a:lnTo>
                    <a:pt x="118" y="474"/>
                  </a:lnTo>
                  <a:lnTo>
                    <a:pt x="119" y="474"/>
                  </a:lnTo>
                  <a:lnTo>
                    <a:pt x="120" y="474"/>
                  </a:lnTo>
                  <a:lnTo>
                    <a:pt x="121" y="474"/>
                  </a:lnTo>
                  <a:lnTo>
                    <a:pt x="122" y="473"/>
                  </a:lnTo>
                  <a:lnTo>
                    <a:pt x="123" y="473"/>
                  </a:lnTo>
                  <a:lnTo>
                    <a:pt x="123" y="472"/>
                  </a:lnTo>
                  <a:lnTo>
                    <a:pt x="124" y="472"/>
                  </a:lnTo>
                  <a:lnTo>
                    <a:pt x="124" y="471"/>
                  </a:lnTo>
                  <a:lnTo>
                    <a:pt x="125" y="471"/>
                  </a:lnTo>
                  <a:lnTo>
                    <a:pt x="126" y="469"/>
                  </a:lnTo>
                  <a:lnTo>
                    <a:pt x="127" y="469"/>
                  </a:lnTo>
                  <a:lnTo>
                    <a:pt x="128" y="469"/>
                  </a:lnTo>
                  <a:lnTo>
                    <a:pt x="129" y="469"/>
                  </a:lnTo>
                  <a:lnTo>
                    <a:pt x="129" y="468"/>
                  </a:lnTo>
                  <a:lnTo>
                    <a:pt x="130" y="468"/>
                  </a:lnTo>
                  <a:lnTo>
                    <a:pt x="130" y="467"/>
                  </a:lnTo>
                  <a:lnTo>
                    <a:pt x="131" y="467"/>
                  </a:lnTo>
                  <a:lnTo>
                    <a:pt x="131" y="466"/>
                  </a:lnTo>
                  <a:lnTo>
                    <a:pt x="132" y="465"/>
                  </a:lnTo>
                  <a:lnTo>
                    <a:pt x="133" y="465"/>
                  </a:lnTo>
                  <a:lnTo>
                    <a:pt x="134" y="464"/>
                  </a:lnTo>
                  <a:lnTo>
                    <a:pt x="135" y="463"/>
                  </a:lnTo>
                  <a:lnTo>
                    <a:pt x="136" y="463"/>
                  </a:lnTo>
                  <a:lnTo>
                    <a:pt x="138" y="464"/>
                  </a:lnTo>
                  <a:lnTo>
                    <a:pt x="139" y="465"/>
                  </a:lnTo>
                  <a:lnTo>
                    <a:pt x="140" y="464"/>
                  </a:lnTo>
                  <a:lnTo>
                    <a:pt x="142" y="464"/>
                  </a:lnTo>
                  <a:lnTo>
                    <a:pt x="142" y="463"/>
                  </a:lnTo>
                  <a:lnTo>
                    <a:pt x="143" y="463"/>
                  </a:lnTo>
                  <a:lnTo>
                    <a:pt x="143" y="464"/>
                  </a:lnTo>
                  <a:lnTo>
                    <a:pt x="143" y="465"/>
                  </a:lnTo>
                  <a:lnTo>
                    <a:pt x="144" y="466"/>
                  </a:lnTo>
                  <a:lnTo>
                    <a:pt x="144" y="467"/>
                  </a:lnTo>
                  <a:lnTo>
                    <a:pt x="146" y="467"/>
                  </a:lnTo>
                  <a:lnTo>
                    <a:pt x="147" y="467"/>
                  </a:lnTo>
                  <a:lnTo>
                    <a:pt x="148" y="467"/>
                  </a:lnTo>
                  <a:lnTo>
                    <a:pt x="149" y="467"/>
                  </a:lnTo>
                  <a:lnTo>
                    <a:pt x="149" y="466"/>
                  </a:lnTo>
                  <a:lnTo>
                    <a:pt x="149" y="465"/>
                  </a:lnTo>
                  <a:lnTo>
                    <a:pt x="149" y="464"/>
                  </a:lnTo>
                  <a:lnTo>
                    <a:pt x="150" y="463"/>
                  </a:lnTo>
                  <a:lnTo>
                    <a:pt x="151" y="461"/>
                  </a:lnTo>
                  <a:lnTo>
                    <a:pt x="152" y="460"/>
                  </a:lnTo>
                  <a:lnTo>
                    <a:pt x="153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5" y="459"/>
                  </a:lnTo>
                  <a:lnTo>
                    <a:pt x="156" y="459"/>
                  </a:lnTo>
                  <a:lnTo>
                    <a:pt x="156" y="458"/>
                  </a:lnTo>
                  <a:lnTo>
                    <a:pt x="157" y="458"/>
                  </a:lnTo>
                  <a:lnTo>
                    <a:pt x="157" y="457"/>
                  </a:lnTo>
                  <a:lnTo>
                    <a:pt x="158" y="456"/>
                  </a:lnTo>
                  <a:lnTo>
                    <a:pt x="159" y="456"/>
                  </a:lnTo>
                  <a:lnTo>
                    <a:pt x="159" y="455"/>
                  </a:lnTo>
                  <a:lnTo>
                    <a:pt x="159" y="454"/>
                  </a:lnTo>
                  <a:lnTo>
                    <a:pt x="160" y="454"/>
                  </a:lnTo>
                  <a:lnTo>
                    <a:pt x="161" y="453"/>
                  </a:lnTo>
                  <a:lnTo>
                    <a:pt x="162" y="451"/>
                  </a:lnTo>
                  <a:lnTo>
                    <a:pt x="162" y="450"/>
                  </a:lnTo>
                  <a:lnTo>
                    <a:pt x="166" y="450"/>
                  </a:lnTo>
                  <a:lnTo>
                    <a:pt x="167" y="449"/>
                  </a:lnTo>
                  <a:lnTo>
                    <a:pt x="168" y="448"/>
                  </a:lnTo>
                  <a:lnTo>
                    <a:pt x="168" y="447"/>
                  </a:lnTo>
                  <a:lnTo>
                    <a:pt x="169" y="446"/>
                  </a:lnTo>
                  <a:lnTo>
                    <a:pt x="169" y="447"/>
                  </a:lnTo>
                  <a:lnTo>
                    <a:pt x="170" y="447"/>
                  </a:lnTo>
                  <a:lnTo>
                    <a:pt x="171" y="446"/>
                  </a:lnTo>
                  <a:lnTo>
                    <a:pt x="172" y="445"/>
                  </a:lnTo>
                  <a:lnTo>
                    <a:pt x="173" y="444"/>
                  </a:lnTo>
                  <a:lnTo>
                    <a:pt x="174" y="444"/>
                  </a:lnTo>
                  <a:lnTo>
                    <a:pt x="175" y="444"/>
                  </a:lnTo>
                  <a:lnTo>
                    <a:pt x="176" y="444"/>
                  </a:lnTo>
                  <a:lnTo>
                    <a:pt x="177" y="443"/>
                  </a:lnTo>
                  <a:lnTo>
                    <a:pt x="178" y="443"/>
                  </a:lnTo>
                  <a:lnTo>
                    <a:pt x="179" y="442"/>
                  </a:lnTo>
                  <a:lnTo>
                    <a:pt x="180" y="441"/>
                  </a:lnTo>
                  <a:lnTo>
                    <a:pt x="182" y="441"/>
                  </a:lnTo>
                  <a:lnTo>
                    <a:pt x="183" y="441"/>
                  </a:lnTo>
                  <a:lnTo>
                    <a:pt x="184" y="441"/>
                  </a:lnTo>
                  <a:lnTo>
                    <a:pt x="185" y="441"/>
                  </a:lnTo>
                  <a:lnTo>
                    <a:pt x="186" y="441"/>
                  </a:lnTo>
                  <a:lnTo>
                    <a:pt x="187" y="440"/>
                  </a:lnTo>
                  <a:lnTo>
                    <a:pt x="189" y="441"/>
                  </a:lnTo>
                  <a:lnTo>
                    <a:pt x="190" y="441"/>
                  </a:lnTo>
                  <a:lnTo>
                    <a:pt x="191" y="439"/>
                  </a:lnTo>
                  <a:lnTo>
                    <a:pt x="192" y="438"/>
                  </a:lnTo>
                  <a:lnTo>
                    <a:pt x="193" y="437"/>
                  </a:lnTo>
                  <a:lnTo>
                    <a:pt x="193" y="436"/>
                  </a:lnTo>
                  <a:lnTo>
                    <a:pt x="193" y="435"/>
                  </a:lnTo>
                  <a:lnTo>
                    <a:pt x="193" y="434"/>
                  </a:lnTo>
                  <a:lnTo>
                    <a:pt x="193" y="433"/>
                  </a:lnTo>
                  <a:lnTo>
                    <a:pt x="194" y="432"/>
                  </a:lnTo>
                  <a:lnTo>
                    <a:pt x="195" y="431"/>
                  </a:lnTo>
                  <a:lnTo>
                    <a:pt x="195" y="429"/>
                  </a:lnTo>
                  <a:lnTo>
                    <a:pt x="196" y="429"/>
                  </a:lnTo>
                  <a:lnTo>
                    <a:pt x="197" y="429"/>
                  </a:lnTo>
                  <a:lnTo>
                    <a:pt x="198" y="429"/>
                  </a:lnTo>
                  <a:lnTo>
                    <a:pt x="198" y="428"/>
                  </a:lnTo>
                  <a:lnTo>
                    <a:pt x="201" y="426"/>
                  </a:lnTo>
                  <a:lnTo>
                    <a:pt x="201" y="425"/>
                  </a:lnTo>
                  <a:lnTo>
                    <a:pt x="202" y="424"/>
                  </a:lnTo>
                  <a:lnTo>
                    <a:pt x="202" y="423"/>
                  </a:lnTo>
                  <a:lnTo>
                    <a:pt x="202" y="422"/>
                  </a:lnTo>
                  <a:lnTo>
                    <a:pt x="203" y="422"/>
                  </a:lnTo>
                  <a:lnTo>
                    <a:pt x="204" y="422"/>
                  </a:lnTo>
                  <a:lnTo>
                    <a:pt x="205" y="422"/>
                  </a:lnTo>
                  <a:lnTo>
                    <a:pt x="205" y="420"/>
                  </a:lnTo>
                  <a:lnTo>
                    <a:pt x="205" y="419"/>
                  </a:lnTo>
                  <a:lnTo>
                    <a:pt x="205" y="418"/>
                  </a:lnTo>
                  <a:lnTo>
                    <a:pt x="206" y="417"/>
                  </a:lnTo>
                  <a:lnTo>
                    <a:pt x="207" y="416"/>
                  </a:lnTo>
                  <a:lnTo>
                    <a:pt x="208" y="416"/>
                  </a:lnTo>
                  <a:lnTo>
                    <a:pt x="209" y="416"/>
                  </a:lnTo>
                  <a:lnTo>
                    <a:pt x="209" y="415"/>
                  </a:lnTo>
                  <a:lnTo>
                    <a:pt x="210" y="414"/>
                  </a:lnTo>
                  <a:lnTo>
                    <a:pt x="211" y="413"/>
                  </a:lnTo>
                  <a:lnTo>
                    <a:pt x="211" y="412"/>
                  </a:lnTo>
                  <a:lnTo>
                    <a:pt x="212" y="413"/>
                  </a:lnTo>
                  <a:lnTo>
                    <a:pt x="212" y="415"/>
                  </a:lnTo>
                  <a:lnTo>
                    <a:pt x="213" y="415"/>
                  </a:lnTo>
                  <a:lnTo>
                    <a:pt x="213" y="414"/>
                  </a:lnTo>
                  <a:lnTo>
                    <a:pt x="213" y="413"/>
                  </a:lnTo>
                  <a:lnTo>
                    <a:pt x="213" y="412"/>
                  </a:lnTo>
                  <a:lnTo>
                    <a:pt x="212" y="412"/>
                  </a:lnTo>
                  <a:lnTo>
                    <a:pt x="212" y="411"/>
                  </a:lnTo>
                  <a:lnTo>
                    <a:pt x="212" y="410"/>
                  </a:lnTo>
                  <a:lnTo>
                    <a:pt x="212" y="409"/>
                  </a:lnTo>
                  <a:lnTo>
                    <a:pt x="213" y="409"/>
                  </a:lnTo>
                  <a:lnTo>
                    <a:pt x="214" y="410"/>
                  </a:lnTo>
                  <a:lnTo>
                    <a:pt x="215" y="410"/>
                  </a:lnTo>
                  <a:lnTo>
                    <a:pt x="216" y="412"/>
                  </a:lnTo>
                  <a:lnTo>
                    <a:pt x="217" y="411"/>
                  </a:lnTo>
                  <a:lnTo>
                    <a:pt x="218" y="410"/>
                  </a:lnTo>
                  <a:lnTo>
                    <a:pt x="218" y="408"/>
                  </a:lnTo>
                  <a:lnTo>
                    <a:pt x="218" y="407"/>
                  </a:lnTo>
                  <a:lnTo>
                    <a:pt x="218" y="406"/>
                  </a:lnTo>
                  <a:lnTo>
                    <a:pt x="219" y="406"/>
                  </a:lnTo>
                  <a:lnTo>
                    <a:pt x="220" y="406"/>
                  </a:lnTo>
                  <a:lnTo>
                    <a:pt x="222" y="406"/>
                  </a:lnTo>
                  <a:lnTo>
                    <a:pt x="222" y="405"/>
                  </a:lnTo>
                  <a:lnTo>
                    <a:pt x="223" y="406"/>
                  </a:lnTo>
                  <a:lnTo>
                    <a:pt x="225" y="406"/>
                  </a:lnTo>
                  <a:lnTo>
                    <a:pt x="226" y="405"/>
                  </a:lnTo>
                  <a:lnTo>
                    <a:pt x="227" y="404"/>
                  </a:lnTo>
                  <a:lnTo>
                    <a:pt x="228" y="404"/>
                  </a:lnTo>
                  <a:lnTo>
                    <a:pt x="229" y="404"/>
                  </a:lnTo>
                  <a:lnTo>
                    <a:pt x="229" y="405"/>
                  </a:lnTo>
                  <a:lnTo>
                    <a:pt x="230" y="407"/>
                  </a:lnTo>
                  <a:lnTo>
                    <a:pt x="231" y="407"/>
                  </a:lnTo>
                  <a:lnTo>
                    <a:pt x="231" y="408"/>
                  </a:lnTo>
                  <a:lnTo>
                    <a:pt x="232" y="407"/>
                  </a:lnTo>
                  <a:lnTo>
                    <a:pt x="233" y="406"/>
                  </a:lnTo>
                  <a:lnTo>
                    <a:pt x="234" y="406"/>
                  </a:lnTo>
                  <a:lnTo>
                    <a:pt x="236" y="407"/>
                  </a:lnTo>
                  <a:lnTo>
                    <a:pt x="237" y="406"/>
                  </a:lnTo>
                  <a:lnTo>
                    <a:pt x="239" y="405"/>
                  </a:lnTo>
                  <a:lnTo>
                    <a:pt x="242" y="404"/>
                  </a:lnTo>
                  <a:lnTo>
                    <a:pt x="243" y="404"/>
                  </a:lnTo>
                  <a:lnTo>
                    <a:pt x="245" y="403"/>
                  </a:lnTo>
                  <a:lnTo>
                    <a:pt x="245" y="402"/>
                  </a:lnTo>
                  <a:lnTo>
                    <a:pt x="246" y="401"/>
                  </a:lnTo>
                  <a:lnTo>
                    <a:pt x="247" y="402"/>
                  </a:lnTo>
                  <a:lnTo>
                    <a:pt x="247" y="403"/>
                  </a:lnTo>
                  <a:lnTo>
                    <a:pt x="248" y="403"/>
                  </a:lnTo>
                  <a:lnTo>
                    <a:pt x="249" y="402"/>
                  </a:lnTo>
                  <a:lnTo>
                    <a:pt x="250" y="402"/>
                  </a:lnTo>
                  <a:lnTo>
                    <a:pt x="251" y="402"/>
                  </a:lnTo>
                  <a:lnTo>
                    <a:pt x="255" y="403"/>
                  </a:lnTo>
                  <a:lnTo>
                    <a:pt x="256" y="403"/>
                  </a:lnTo>
                  <a:lnTo>
                    <a:pt x="258" y="403"/>
                  </a:lnTo>
                  <a:lnTo>
                    <a:pt x="259" y="403"/>
                  </a:lnTo>
                  <a:lnTo>
                    <a:pt x="262" y="404"/>
                  </a:lnTo>
                  <a:lnTo>
                    <a:pt x="264" y="406"/>
                  </a:lnTo>
                  <a:lnTo>
                    <a:pt x="267" y="408"/>
                  </a:lnTo>
                  <a:lnTo>
                    <a:pt x="267" y="409"/>
                  </a:lnTo>
                  <a:lnTo>
                    <a:pt x="268" y="409"/>
                  </a:lnTo>
                  <a:lnTo>
                    <a:pt x="269" y="409"/>
                  </a:lnTo>
                  <a:lnTo>
                    <a:pt x="269" y="408"/>
                  </a:lnTo>
                  <a:lnTo>
                    <a:pt x="270" y="408"/>
                  </a:lnTo>
                  <a:lnTo>
                    <a:pt x="271" y="410"/>
                  </a:lnTo>
                  <a:lnTo>
                    <a:pt x="271" y="411"/>
                  </a:lnTo>
                  <a:lnTo>
                    <a:pt x="272" y="412"/>
                  </a:lnTo>
                  <a:lnTo>
                    <a:pt x="272" y="413"/>
                  </a:lnTo>
                  <a:lnTo>
                    <a:pt x="273" y="413"/>
                  </a:lnTo>
                  <a:lnTo>
                    <a:pt x="274" y="414"/>
                  </a:lnTo>
                  <a:lnTo>
                    <a:pt x="275" y="414"/>
                  </a:lnTo>
                  <a:lnTo>
                    <a:pt x="276" y="414"/>
                  </a:lnTo>
                  <a:lnTo>
                    <a:pt x="276" y="415"/>
                  </a:lnTo>
                  <a:lnTo>
                    <a:pt x="277" y="415"/>
                  </a:lnTo>
                  <a:lnTo>
                    <a:pt x="277" y="416"/>
                  </a:lnTo>
                  <a:lnTo>
                    <a:pt x="277" y="417"/>
                  </a:lnTo>
                  <a:lnTo>
                    <a:pt x="278" y="418"/>
                  </a:lnTo>
                  <a:lnTo>
                    <a:pt x="279" y="419"/>
                  </a:lnTo>
                  <a:lnTo>
                    <a:pt x="280" y="419"/>
                  </a:lnTo>
                  <a:lnTo>
                    <a:pt x="280" y="420"/>
                  </a:lnTo>
                  <a:lnTo>
                    <a:pt x="281" y="420"/>
                  </a:lnTo>
                  <a:lnTo>
                    <a:pt x="281" y="419"/>
                  </a:lnTo>
                  <a:lnTo>
                    <a:pt x="282" y="419"/>
                  </a:lnTo>
                  <a:lnTo>
                    <a:pt x="283" y="419"/>
                  </a:lnTo>
                  <a:lnTo>
                    <a:pt x="284" y="419"/>
                  </a:lnTo>
                  <a:lnTo>
                    <a:pt x="285" y="420"/>
                  </a:lnTo>
                  <a:lnTo>
                    <a:pt x="286" y="420"/>
                  </a:lnTo>
                  <a:lnTo>
                    <a:pt x="286" y="419"/>
                  </a:lnTo>
                  <a:lnTo>
                    <a:pt x="287" y="419"/>
                  </a:lnTo>
                  <a:lnTo>
                    <a:pt x="288" y="419"/>
                  </a:lnTo>
                  <a:lnTo>
                    <a:pt x="288" y="418"/>
                  </a:lnTo>
                  <a:lnTo>
                    <a:pt x="288" y="417"/>
                  </a:lnTo>
                  <a:lnTo>
                    <a:pt x="289" y="417"/>
                  </a:lnTo>
                  <a:lnTo>
                    <a:pt x="290" y="417"/>
                  </a:lnTo>
                  <a:lnTo>
                    <a:pt x="290" y="418"/>
                  </a:lnTo>
                  <a:lnTo>
                    <a:pt x="291" y="418"/>
                  </a:lnTo>
                  <a:lnTo>
                    <a:pt x="291" y="417"/>
                  </a:lnTo>
                  <a:lnTo>
                    <a:pt x="292" y="416"/>
                  </a:lnTo>
                  <a:lnTo>
                    <a:pt x="292" y="415"/>
                  </a:lnTo>
                  <a:lnTo>
                    <a:pt x="293" y="415"/>
                  </a:lnTo>
                  <a:lnTo>
                    <a:pt x="294" y="416"/>
                  </a:lnTo>
                  <a:lnTo>
                    <a:pt x="295" y="416"/>
                  </a:lnTo>
                  <a:lnTo>
                    <a:pt x="296" y="416"/>
                  </a:lnTo>
                  <a:lnTo>
                    <a:pt x="297" y="416"/>
                  </a:lnTo>
                  <a:lnTo>
                    <a:pt x="298" y="416"/>
                  </a:lnTo>
                  <a:lnTo>
                    <a:pt x="299" y="416"/>
                  </a:lnTo>
                  <a:lnTo>
                    <a:pt x="300" y="416"/>
                  </a:lnTo>
                  <a:lnTo>
                    <a:pt x="301" y="415"/>
                  </a:lnTo>
                  <a:lnTo>
                    <a:pt x="302" y="414"/>
                  </a:lnTo>
                  <a:lnTo>
                    <a:pt x="303" y="413"/>
                  </a:lnTo>
                  <a:lnTo>
                    <a:pt x="307" y="413"/>
                  </a:lnTo>
                  <a:lnTo>
                    <a:pt x="310" y="414"/>
                  </a:lnTo>
                  <a:lnTo>
                    <a:pt x="311" y="414"/>
                  </a:lnTo>
                  <a:lnTo>
                    <a:pt x="313" y="415"/>
                  </a:lnTo>
                  <a:lnTo>
                    <a:pt x="314" y="416"/>
                  </a:lnTo>
                  <a:lnTo>
                    <a:pt x="315" y="416"/>
                  </a:lnTo>
                  <a:lnTo>
                    <a:pt x="316" y="415"/>
                  </a:lnTo>
                  <a:lnTo>
                    <a:pt x="317" y="415"/>
                  </a:lnTo>
                  <a:lnTo>
                    <a:pt x="318" y="415"/>
                  </a:lnTo>
                  <a:lnTo>
                    <a:pt x="319" y="414"/>
                  </a:lnTo>
                  <a:lnTo>
                    <a:pt x="319" y="413"/>
                  </a:lnTo>
                  <a:lnTo>
                    <a:pt x="320" y="413"/>
                  </a:lnTo>
                  <a:lnTo>
                    <a:pt x="321" y="413"/>
                  </a:lnTo>
                  <a:lnTo>
                    <a:pt x="322" y="413"/>
                  </a:lnTo>
                  <a:lnTo>
                    <a:pt x="323" y="414"/>
                  </a:lnTo>
                  <a:lnTo>
                    <a:pt x="324" y="414"/>
                  </a:lnTo>
                  <a:lnTo>
                    <a:pt x="326" y="415"/>
                  </a:lnTo>
                  <a:lnTo>
                    <a:pt x="328" y="414"/>
                  </a:lnTo>
                  <a:lnTo>
                    <a:pt x="329" y="414"/>
                  </a:lnTo>
                  <a:lnTo>
                    <a:pt x="330" y="413"/>
                  </a:lnTo>
                  <a:lnTo>
                    <a:pt x="330" y="412"/>
                  </a:lnTo>
                  <a:lnTo>
                    <a:pt x="331" y="411"/>
                  </a:lnTo>
                  <a:lnTo>
                    <a:pt x="331" y="410"/>
                  </a:lnTo>
                  <a:lnTo>
                    <a:pt x="332" y="410"/>
                  </a:lnTo>
                  <a:lnTo>
                    <a:pt x="333" y="410"/>
                  </a:lnTo>
                  <a:lnTo>
                    <a:pt x="334" y="409"/>
                  </a:lnTo>
                  <a:lnTo>
                    <a:pt x="335" y="409"/>
                  </a:lnTo>
                  <a:lnTo>
                    <a:pt x="336" y="408"/>
                  </a:lnTo>
                  <a:lnTo>
                    <a:pt x="337" y="407"/>
                  </a:lnTo>
                  <a:lnTo>
                    <a:pt x="338" y="406"/>
                  </a:lnTo>
                  <a:lnTo>
                    <a:pt x="338" y="404"/>
                  </a:lnTo>
                  <a:lnTo>
                    <a:pt x="339" y="404"/>
                  </a:lnTo>
                  <a:lnTo>
                    <a:pt x="339" y="403"/>
                  </a:lnTo>
                  <a:lnTo>
                    <a:pt x="338" y="403"/>
                  </a:lnTo>
                  <a:lnTo>
                    <a:pt x="338" y="402"/>
                  </a:lnTo>
                  <a:lnTo>
                    <a:pt x="339" y="401"/>
                  </a:lnTo>
                  <a:lnTo>
                    <a:pt x="339" y="400"/>
                  </a:lnTo>
                  <a:lnTo>
                    <a:pt x="340" y="399"/>
                  </a:lnTo>
                  <a:lnTo>
                    <a:pt x="340" y="398"/>
                  </a:lnTo>
                  <a:lnTo>
                    <a:pt x="341" y="398"/>
                  </a:lnTo>
                  <a:lnTo>
                    <a:pt x="342" y="397"/>
                  </a:lnTo>
                  <a:lnTo>
                    <a:pt x="342" y="396"/>
                  </a:lnTo>
                  <a:lnTo>
                    <a:pt x="342" y="395"/>
                  </a:lnTo>
                  <a:lnTo>
                    <a:pt x="342" y="394"/>
                  </a:lnTo>
                  <a:lnTo>
                    <a:pt x="342" y="393"/>
                  </a:lnTo>
                  <a:lnTo>
                    <a:pt x="342" y="392"/>
                  </a:lnTo>
                  <a:lnTo>
                    <a:pt x="342" y="391"/>
                  </a:lnTo>
                  <a:lnTo>
                    <a:pt x="343" y="391"/>
                  </a:lnTo>
                  <a:lnTo>
                    <a:pt x="344" y="390"/>
                  </a:lnTo>
                  <a:lnTo>
                    <a:pt x="344" y="389"/>
                  </a:lnTo>
                  <a:lnTo>
                    <a:pt x="343" y="389"/>
                  </a:lnTo>
                  <a:lnTo>
                    <a:pt x="342" y="389"/>
                  </a:lnTo>
                  <a:lnTo>
                    <a:pt x="343" y="388"/>
                  </a:lnTo>
                  <a:lnTo>
                    <a:pt x="343" y="387"/>
                  </a:lnTo>
                  <a:lnTo>
                    <a:pt x="344" y="387"/>
                  </a:lnTo>
                  <a:lnTo>
                    <a:pt x="345" y="386"/>
                  </a:lnTo>
                  <a:lnTo>
                    <a:pt x="344" y="385"/>
                  </a:lnTo>
                  <a:lnTo>
                    <a:pt x="344" y="383"/>
                  </a:lnTo>
                  <a:lnTo>
                    <a:pt x="344" y="380"/>
                  </a:lnTo>
                  <a:lnTo>
                    <a:pt x="344" y="379"/>
                  </a:lnTo>
                  <a:lnTo>
                    <a:pt x="345" y="378"/>
                  </a:lnTo>
                  <a:lnTo>
                    <a:pt x="346" y="377"/>
                  </a:lnTo>
                  <a:lnTo>
                    <a:pt x="346" y="376"/>
                  </a:lnTo>
                  <a:lnTo>
                    <a:pt x="346" y="375"/>
                  </a:lnTo>
                  <a:lnTo>
                    <a:pt x="347" y="373"/>
                  </a:lnTo>
                  <a:lnTo>
                    <a:pt x="348" y="373"/>
                  </a:lnTo>
                  <a:lnTo>
                    <a:pt x="349" y="372"/>
                  </a:lnTo>
                  <a:lnTo>
                    <a:pt x="349" y="371"/>
                  </a:lnTo>
                  <a:lnTo>
                    <a:pt x="349" y="370"/>
                  </a:lnTo>
                  <a:lnTo>
                    <a:pt x="348" y="370"/>
                  </a:lnTo>
                  <a:lnTo>
                    <a:pt x="347" y="371"/>
                  </a:lnTo>
                  <a:lnTo>
                    <a:pt x="346" y="371"/>
                  </a:lnTo>
                  <a:lnTo>
                    <a:pt x="346" y="370"/>
                  </a:lnTo>
                  <a:lnTo>
                    <a:pt x="347" y="368"/>
                  </a:lnTo>
                  <a:lnTo>
                    <a:pt x="348" y="367"/>
                  </a:lnTo>
                  <a:lnTo>
                    <a:pt x="348" y="365"/>
                  </a:lnTo>
                  <a:lnTo>
                    <a:pt x="347" y="364"/>
                  </a:lnTo>
                  <a:lnTo>
                    <a:pt x="347" y="363"/>
                  </a:lnTo>
                  <a:lnTo>
                    <a:pt x="347" y="362"/>
                  </a:lnTo>
                  <a:lnTo>
                    <a:pt x="347" y="361"/>
                  </a:lnTo>
                  <a:lnTo>
                    <a:pt x="346" y="360"/>
                  </a:lnTo>
                  <a:lnTo>
                    <a:pt x="345" y="359"/>
                  </a:lnTo>
                  <a:lnTo>
                    <a:pt x="344" y="359"/>
                  </a:lnTo>
                  <a:lnTo>
                    <a:pt x="343" y="359"/>
                  </a:lnTo>
                  <a:lnTo>
                    <a:pt x="341" y="357"/>
                  </a:lnTo>
                  <a:lnTo>
                    <a:pt x="340" y="357"/>
                  </a:lnTo>
                  <a:lnTo>
                    <a:pt x="339" y="355"/>
                  </a:lnTo>
                  <a:lnTo>
                    <a:pt x="337" y="354"/>
                  </a:lnTo>
                  <a:lnTo>
                    <a:pt x="336" y="353"/>
                  </a:lnTo>
                  <a:lnTo>
                    <a:pt x="335" y="352"/>
                  </a:lnTo>
                  <a:lnTo>
                    <a:pt x="335" y="351"/>
                  </a:lnTo>
                  <a:lnTo>
                    <a:pt x="335" y="350"/>
                  </a:lnTo>
                  <a:lnTo>
                    <a:pt x="335" y="348"/>
                  </a:lnTo>
                  <a:lnTo>
                    <a:pt x="334" y="347"/>
                  </a:lnTo>
                  <a:lnTo>
                    <a:pt x="333" y="346"/>
                  </a:lnTo>
                  <a:lnTo>
                    <a:pt x="331" y="346"/>
                  </a:lnTo>
                  <a:lnTo>
                    <a:pt x="330" y="346"/>
                  </a:lnTo>
                  <a:lnTo>
                    <a:pt x="329" y="346"/>
                  </a:lnTo>
                  <a:lnTo>
                    <a:pt x="328" y="345"/>
                  </a:lnTo>
                  <a:lnTo>
                    <a:pt x="327" y="344"/>
                  </a:lnTo>
                  <a:lnTo>
                    <a:pt x="327" y="341"/>
                  </a:lnTo>
                  <a:lnTo>
                    <a:pt x="326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8"/>
                  </a:lnTo>
                  <a:lnTo>
                    <a:pt x="326" y="337"/>
                  </a:lnTo>
                  <a:lnTo>
                    <a:pt x="327" y="337"/>
                  </a:lnTo>
                  <a:lnTo>
                    <a:pt x="327" y="336"/>
                  </a:lnTo>
                  <a:lnTo>
                    <a:pt x="328" y="335"/>
                  </a:lnTo>
                  <a:lnTo>
                    <a:pt x="328" y="334"/>
                  </a:lnTo>
                  <a:lnTo>
                    <a:pt x="328" y="333"/>
                  </a:lnTo>
                  <a:lnTo>
                    <a:pt x="326" y="331"/>
                  </a:lnTo>
                  <a:lnTo>
                    <a:pt x="325" y="330"/>
                  </a:lnTo>
                  <a:lnTo>
                    <a:pt x="324" y="328"/>
                  </a:lnTo>
                  <a:lnTo>
                    <a:pt x="324" y="327"/>
                  </a:lnTo>
                  <a:lnTo>
                    <a:pt x="324" y="325"/>
                  </a:lnTo>
                  <a:lnTo>
                    <a:pt x="324" y="324"/>
                  </a:lnTo>
                  <a:lnTo>
                    <a:pt x="323" y="324"/>
                  </a:lnTo>
                  <a:lnTo>
                    <a:pt x="323" y="323"/>
                  </a:lnTo>
                  <a:lnTo>
                    <a:pt x="324" y="321"/>
                  </a:lnTo>
                  <a:lnTo>
                    <a:pt x="326" y="320"/>
                  </a:lnTo>
                  <a:lnTo>
                    <a:pt x="326" y="319"/>
                  </a:lnTo>
                  <a:lnTo>
                    <a:pt x="325" y="318"/>
                  </a:lnTo>
                  <a:lnTo>
                    <a:pt x="324" y="316"/>
                  </a:lnTo>
                  <a:lnTo>
                    <a:pt x="324" y="315"/>
                  </a:lnTo>
                  <a:lnTo>
                    <a:pt x="324" y="313"/>
                  </a:lnTo>
                  <a:lnTo>
                    <a:pt x="324" y="312"/>
                  </a:lnTo>
                  <a:lnTo>
                    <a:pt x="324" y="311"/>
                  </a:lnTo>
                  <a:lnTo>
                    <a:pt x="324" y="310"/>
                  </a:lnTo>
                  <a:lnTo>
                    <a:pt x="324" y="309"/>
                  </a:lnTo>
                  <a:lnTo>
                    <a:pt x="324" y="308"/>
                  </a:lnTo>
                  <a:lnTo>
                    <a:pt x="324" y="307"/>
                  </a:lnTo>
                  <a:lnTo>
                    <a:pt x="324" y="306"/>
                  </a:lnTo>
                  <a:lnTo>
                    <a:pt x="325" y="306"/>
                  </a:lnTo>
                  <a:lnTo>
                    <a:pt x="326" y="306"/>
                  </a:lnTo>
                  <a:lnTo>
                    <a:pt x="327" y="305"/>
                  </a:lnTo>
                  <a:lnTo>
                    <a:pt x="327" y="304"/>
                  </a:lnTo>
                  <a:lnTo>
                    <a:pt x="326" y="303"/>
                  </a:lnTo>
                  <a:lnTo>
                    <a:pt x="326" y="301"/>
                  </a:lnTo>
                  <a:lnTo>
                    <a:pt x="326" y="300"/>
                  </a:lnTo>
                  <a:lnTo>
                    <a:pt x="326" y="299"/>
                  </a:lnTo>
                  <a:lnTo>
                    <a:pt x="326" y="298"/>
                  </a:lnTo>
                  <a:lnTo>
                    <a:pt x="326" y="297"/>
                  </a:lnTo>
                  <a:lnTo>
                    <a:pt x="326" y="296"/>
                  </a:lnTo>
                  <a:lnTo>
                    <a:pt x="326" y="295"/>
                  </a:lnTo>
                  <a:lnTo>
                    <a:pt x="326" y="294"/>
                  </a:lnTo>
                  <a:lnTo>
                    <a:pt x="325" y="294"/>
                  </a:lnTo>
                  <a:lnTo>
                    <a:pt x="325" y="292"/>
                  </a:lnTo>
                  <a:lnTo>
                    <a:pt x="326" y="291"/>
                  </a:lnTo>
                  <a:lnTo>
                    <a:pt x="327" y="291"/>
                  </a:lnTo>
                  <a:lnTo>
                    <a:pt x="329" y="291"/>
                  </a:lnTo>
                  <a:lnTo>
                    <a:pt x="330" y="291"/>
                  </a:lnTo>
                  <a:lnTo>
                    <a:pt x="330" y="290"/>
                  </a:lnTo>
                  <a:lnTo>
                    <a:pt x="331" y="291"/>
                  </a:lnTo>
                  <a:lnTo>
                    <a:pt x="332" y="291"/>
                  </a:lnTo>
                  <a:lnTo>
                    <a:pt x="332" y="290"/>
                  </a:lnTo>
                  <a:lnTo>
                    <a:pt x="333" y="289"/>
                  </a:lnTo>
                  <a:lnTo>
                    <a:pt x="333" y="287"/>
                  </a:lnTo>
                  <a:lnTo>
                    <a:pt x="335" y="286"/>
                  </a:lnTo>
                  <a:lnTo>
                    <a:pt x="335" y="285"/>
                  </a:lnTo>
                  <a:lnTo>
                    <a:pt x="335" y="284"/>
                  </a:lnTo>
                  <a:lnTo>
                    <a:pt x="336" y="283"/>
                  </a:lnTo>
                  <a:lnTo>
                    <a:pt x="336" y="282"/>
                  </a:lnTo>
                  <a:lnTo>
                    <a:pt x="337" y="281"/>
                  </a:lnTo>
                  <a:lnTo>
                    <a:pt x="338" y="280"/>
                  </a:lnTo>
                  <a:lnTo>
                    <a:pt x="339" y="280"/>
                  </a:lnTo>
                  <a:lnTo>
                    <a:pt x="339" y="277"/>
                  </a:lnTo>
                  <a:lnTo>
                    <a:pt x="339" y="276"/>
                  </a:lnTo>
                  <a:lnTo>
                    <a:pt x="340" y="276"/>
                  </a:lnTo>
                  <a:lnTo>
                    <a:pt x="341" y="276"/>
                  </a:lnTo>
                  <a:lnTo>
                    <a:pt x="343" y="276"/>
                  </a:lnTo>
                  <a:lnTo>
                    <a:pt x="343" y="275"/>
                  </a:lnTo>
                  <a:lnTo>
                    <a:pt x="344" y="275"/>
                  </a:lnTo>
                  <a:lnTo>
                    <a:pt x="344" y="274"/>
                  </a:lnTo>
                  <a:lnTo>
                    <a:pt x="345" y="271"/>
                  </a:lnTo>
                  <a:lnTo>
                    <a:pt x="346" y="270"/>
                  </a:lnTo>
                  <a:lnTo>
                    <a:pt x="347" y="270"/>
                  </a:lnTo>
                  <a:lnTo>
                    <a:pt x="348" y="271"/>
                  </a:lnTo>
                  <a:lnTo>
                    <a:pt x="349" y="270"/>
                  </a:lnTo>
                  <a:lnTo>
                    <a:pt x="350" y="270"/>
                  </a:lnTo>
                  <a:lnTo>
                    <a:pt x="350" y="269"/>
                  </a:lnTo>
                  <a:lnTo>
                    <a:pt x="351" y="268"/>
                  </a:lnTo>
                  <a:lnTo>
                    <a:pt x="352" y="268"/>
                  </a:lnTo>
                  <a:lnTo>
                    <a:pt x="353" y="268"/>
                  </a:lnTo>
                  <a:lnTo>
                    <a:pt x="355" y="267"/>
                  </a:lnTo>
                  <a:lnTo>
                    <a:pt x="355" y="266"/>
                  </a:lnTo>
                  <a:lnTo>
                    <a:pt x="355" y="265"/>
                  </a:lnTo>
                  <a:lnTo>
                    <a:pt x="357" y="262"/>
                  </a:lnTo>
                  <a:lnTo>
                    <a:pt x="357" y="260"/>
                  </a:lnTo>
                  <a:lnTo>
                    <a:pt x="356" y="258"/>
                  </a:lnTo>
                  <a:lnTo>
                    <a:pt x="356" y="257"/>
                  </a:lnTo>
                  <a:lnTo>
                    <a:pt x="355" y="255"/>
                  </a:lnTo>
                  <a:lnTo>
                    <a:pt x="355" y="254"/>
                  </a:lnTo>
                  <a:lnTo>
                    <a:pt x="358" y="252"/>
                  </a:lnTo>
                  <a:lnTo>
                    <a:pt x="358" y="251"/>
                  </a:lnTo>
                  <a:lnTo>
                    <a:pt x="359" y="250"/>
                  </a:lnTo>
                  <a:lnTo>
                    <a:pt x="359" y="249"/>
                  </a:lnTo>
                  <a:lnTo>
                    <a:pt x="358" y="248"/>
                  </a:lnTo>
                  <a:lnTo>
                    <a:pt x="358" y="246"/>
                  </a:lnTo>
                  <a:lnTo>
                    <a:pt x="358" y="244"/>
                  </a:lnTo>
                  <a:lnTo>
                    <a:pt x="357" y="243"/>
                  </a:lnTo>
                  <a:lnTo>
                    <a:pt x="357" y="242"/>
                  </a:lnTo>
                  <a:lnTo>
                    <a:pt x="357" y="241"/>
                  </a:lnTo>
                  <a:lnTo>
                    <a:pt x="357" y="240"/>
                  </a:lnTo>
                  <a:lnTo>
                    <a:pt x="357" y="239"/>
                  </a:lnTo>
                  <a:lnTo>
                    <a:pt x="355" y="237"/>
                  </a:lnTo>
                  <a:lnTo>
                    <a:pt x="355" y="235"/>
                  </a:lnTo>
                  <a:lnTo>
                    <a:pt x="355" y="233"/>
                  </a:lnTo>
                  <a:lnTo>
                    <a:pt x="355" y="232"/>
                  </a:lnTo>
                  <a:lnTo>
                    <a:pt x="354" y="231"/>
                  </a:lnTo>
                  <a:lnTo>
                    <a:pt x="353" y="228"/>
                  </a:lnTo>
                  <a:lnTo>
                    <a:pt x="353" y="226"/>
                  </a:lnTo>
                  <a:lnTo>
                    <a:pt x="353" y="225"/>
                  </a:lnTo>
                  <a:lnTo>
                    <a:pt x="354" y="223"/>
                  </a:lnTo>
                  <a:lnTo>
                    <a:pt x="354" y="222"/>
                  </a:lnTo>
                  <a:lnTo>
                    <a:pt x="353" y="222"/>
                  </a:lnTo>
                  <a:lnTo>
                    <a:pt x="352" y="220"/>
                  </a:lnTo>
                  <a:lnTo>
                    <a:pt x="351" y="219"/>
                  </a:lnTo>
                  <a:lnTo>
                    <a:pt x="350" y="218"/>
                  </a:lnTo>
                  <a:lnTo>
                    <a:pt x="350" y="217"/>
                  </a:lnTo>
                  <a:lnTo>
                    <a:pt x="350" y="214"/>
                  </a:lnTo>
                  <a:lnTo>
                    <a:pt x="350" y="213"/>
                  </a:lnTo>
                  <a:lnTo>
                    <a:pt x="350" y="212"/>
                  </a:lnTo>
                  <a:lnTo>
                    <a:pt x="349" y="211"/>
                  </a:lnTo>
                  <a:lnTo>
                    <a:pt x="347" y="210"/>
                  </a:lnTo>
                  <a:lnTo>
                    <a:pt x="346" y="209"/>
                  </a:lnTo>
                  <a:lnTo>
                    <a:pt x="345" y="208"/>
                  </a:lnTo>
                  <a:lnTo>
                    <a:pt x="345" y="207"/>
                  </a:lnTo>
                  <a:lnTo>
                    <a:pt x="344" y="205"/>
                  </a:lnTo>
                  <a:lnTo>
                    <a:pt x="345" y="205"/>
                  </a:lnTo>
                  <a:lnTo>
                    <a:pt x="345" y="204"/>
                  </a:lnTo>
                  <a:lnTo>
                    <a:pt x="346" y="203"/>
                  </a:lnTo>
                  <a:lnTo>
                    <a:pt x="347" y="203"/>
                  </a:lnTo>
                  <a:lnTo>
                    <a:pt x="347" y="202"/>
                  </a:lnTo>
                  <a:lnTo>
                    <a:pt x="348" y="202"/>
                  </a:lnTo>
                  <a:lnTo>
                    <a:pt x="348" y="201"/>
                  </a:lnTo>
                  <a:lnTo>
                    <a:pt x="348" y="200"/>
                  </a:lnTo>
                  <a:lnTo>
                    <a:pt x="348" y="199"/>
                  </a:lnTo>
                  <a:lnTo>
                    <a:pt x="347" y="198"/>
                  </a:lnTo>
                  <a:lnTo>
                    <a:pt x="346" y="198"/>
                  </a:lnTo>
                  <a:lnTo>
                    <a:pt x="345" y="197"/>
                  </a:lnTo>
                  <a:lnTo>
                    <a:pt x="345" y="196"/>
                  </a:lnTo>
                  <a:lnTo>
                    <a:pt x="345" y="195"/>
                  </a:lnTo>
                  <a:lnTo>
                    <a:pt x="345" y="194"/>
                  </a:lnTo>
                  <a:lnTo>
                    <a:pt x="346" y="194"/>
                  </a:lnTo>
                  <a:lnTo>
                    <a:pt x="347" y="193"/>
                  </a:lnTo>
                  <a:lnTo>
                    <a:pt x="349" y="192"/>
                  </a:lnTo>
                  <a:lnTo>
                    <a:pt x="350" y="190"/>
                  </a:lnTo>
                  <a:lnTo>
                    <a:pt x="352" y="188"/>
                  </a:lnTo>
                  <a:lnTo>
                    <a:pt x="353" y="186"/>
                  </a:lnTo>
                  <a:lnTo>
                    <a:pt x="354" y="185"/>
                  </a:lnTo>
                  <a:lnTo>
                    <a:pt x="354" y="184"/>
                  </a:lnTo>
                  <a:lnTo>
                    <a:pt x="355" y="183"/>
                  </a:lnTo>
                  <a:lnTo>
                    <a:pt x="354" y="181"/>
                  </a:lnTo>
                  <a:lnTo>
                    <a:pt x="354" y="180"/>
                  </a:lnTo>
                  <a:lnTo>
                    <a:pt x="354" y="179"/>
                  </a:lnTo>
                  <a:lnTo>
                    <a:pt x="355" y="178"/>
                  </a:lnTo>
                  <a:lnTo>
                    <a:pt x="356" y="178"/>
                  </a:lnTo>
                  <a:lnTo>
                    <a:pt x="355" y="177"/>
                  </a:lnTo>
                  <a:lnTo>
                    <a:pt x="356" y="177"/>
                  </a:lnTo>
                  <a:lnTo>
                    <a:pt x="356" y="176"/>
                  </a:lnTo>
                  <a:lnTo>
                    <a:pt x="357" y="175"/>
                  </a:lnTo>
                  <a:lnTo>
                    <a:pt x="357" y="174"/>
                  </a:lnTo>
                  <a:lnTo>
                    <a:pt x="356" y="174"/>
                  </a:lnTo>
                  <a:lnTo>
                    <a:pt x="354" y="173"/>
                  </a:lnTo>
                  <a:lnTo>
                    <a:pt x="354" y="172"/>
                  </a:lnTo>
                  <a:lnTo>
                    <a:pt x="354" y="171"/>
                  </a:lnTo>
                  <a:lnTo>
                    <a:pt x="355" y="169"/>
                  </a:lnTo>
                  <a:lnTo>
                    <a:pt x="354" y="168"/>
                  </a:lnTo>
                  <a:lnTo>
                    <a:pt x="351" y="165"/>
                  </a:lnTo>
                  <a:lnTo>
                    <a:pt x="350" y="165"/>
                  </a:lnTo>
                  <a:lnTo>
                    <a:pt x="349" y="163"/>
                  </a:lnTo>
                  <a:lnTo>
                    <a:pt x="348" y="163"/>
                  </a:lnTo>
                  <a:lnTo>
                    <a:pt x="347" y="164"/>
                  </a:lnTo>
                  <a:lnTo>
                    <a:pt x="346" y="164"/>
                  </a:lnTo>
                  <a:lnTo>
                    <a:pt x="346" y="163"/>
                  </a:lnTo>
                  <a:lnTo>
                    <a:pt x="345" y="163"/>
                  </a:lnTo>
                  <a:lnTo>
                    <a:pt x="345" y="161"/>
                  </a:lnTo>
                  <a:lnTo>
                    <a:pt x="345" y="160"/>
                  </a:lnTo>
                  <a:lnTo>
                    <a:pt x="345" y="159"/>
                  </a:lnTo>
                  <a:lnTo>
                    <a:pt x="345" y="158"/>
                  </a:lnTo>
                  <a:lnTo>
                    <a:pt x="344" y="155"/>
                  </a:lnTo>
                  <a:lnTo>
                    <a:pt x="343" y="154"/>
                  </a:lnTo>
                  <a:lnTo>
                    <a:pt x="343" y="152"/>
                  </a:lnTo>
                  <a:lnTo>
                    <a:pt x="343" y="147"/>
                  </a:lnTo>
                  <a:lnTo>
                    <a:pt x="343" y="146"/>
                  </a:lnTo>
                  <a:lnTo>
                    <a:pt x="344" y="145"/>
                  </a:lnTo>
                  <a:lnTo>
                    <a:pt x="348" y="141"/>
                  </a:lnTo>
                  <a:lnTo>
                    <a:pt x="349" y="140"/>
                  </a:lnTo>
                  <a:lnTo>
                    <a:pt x="350" y="140"/>
                  </a:lnTo>
                  <a:lnTo>
                    <a:pt x="351" y="140"/>
                  </a:lnTo>
                  <a:lnTo>
                    <a:pt x="353" y="140"/>
                  </a:lnTo>
                  <a:lnTo>
                    <a:pt x="354" y="140"/>
                  </a:lnTo>
                  <a:lnTo>
                    <a:pt x="354" y="139"/>
                  </a:lnTo>
                  <a:lnTo>
                    <a:pt x="353" y="137"/>
                  </a:lnTo>
                  <a:lnTo>
                    <a:pt x="352" y="137"/>
                  </a:lnTo>
                  <a:lnTo>
                    <a:pt x="353" y="136"/>
                  </a:lnTo>
                  <a:lnTo>
                    <a:pt x="354" y="135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7" y="133"/>
                  </a:lnTo>
                  <a:lnTo>
                    <a:pt x="358" y="133"/>
                  </a:lnTo>
                  <a:lnTo>
                    <a:pt x="358" y="132"/>
                  </a:lnTo>
                  <a:lnTo>
                    <a:pt x="359" y="129"/>
                  </a:lnTo>
                  <a:lnTo>
                    <a:pt x="359" y="128"/>
                  </a:lnTo>
                  <a:lnTo>
                    <a:pt x="361" y="126"/>
                  </a:lnTo>
                  <a:lnTo>
                    <a:pt x="361" y="124"/>
                  </a:lnTo>
                  <a:lnTo>
                    <a:pt x="362" y="123"/>
                  </a:lnTo>
                  <a:lnTo>
                    <a:pt x="363" y="123"/>
                  </a:lnTo>
                  <a:lnTo>
                    <a:pt x="364" y="124"/>
                  </a:lnTo>
                  <a:lnTo>
                    <a:pt x="365" y="123"/>
                  </a:lnTo>
                  <a:lnTo>
                    <a:pt x="365" y="122"/>
                  </a:lnTo>
                  <a:lnTo>
                    <a:pt x="365" y="120"/>
                  </a:lnTo>
                  <a:lnTo>
                    <a:pt x="366" y="120"/>
                  </a:lnTo>
                  <a:lnTo>
                    <a:pt x="367" y="119"/>
                  </a:lnTo>
                  <a:lnTo>
                    <a:pt x="368" y="118"/>
                  </a:lnTo>
                  <a:lnTo>
                    <a:pt x="369" y="118"/>
                  </a:lnTo>
                  <a:lnTo>
                    <a:pt x="371" y="117"/>
                  </a:lnTo>
                  <a:lnTo>
                    <a:pt x="372" y="116"/>
                  </a:lnTo>
                  <a:lnTo>
                    <a:pt x="372" y="115"/>
                  </a:lnTo>
                  <a:lnTo>
                    <a:pt x="373" y="114"/>
                  </a:lnTo>
                  <a:lnTo>
                    <a:pt x="373" y="112"/>
                  </a:lnTo>
                  <a:lnTo>
                    <a:pt x="373" y="111"/>
                  </a:lnTo>
                  <a:lnTo>
                    <a:pt x="374" y="111"/>
                  </a:lnTo>
                  <a:lnTo>
                    <a:pt x="374" y="110"/>
                  </a:lnTo>
                  <a:lnTo>
                    <a:pt x="376" y="107"/>
                  </a:lnTo>
                  <a:lnTo>
                    <a:pt x="377" y="105"/>
                  </a:lnTo>
                  <a:lnTo>
                    <a:pt x="378" y="104"/>
                  </a:lnTo>
                  <a:lnTo>
                    <a:pt x="379" y="104"/>
                  </a:lnTo>
                  <a:lnTo>
                    <a:pt x="379" y="103"/>
                  </a:lnTo>
                  <a:lnTo>
                    <a:pt x="378" y="102"/>
                  </a:lnTo>
                  <a:lnTo>
                    <a:pt x="378" y="101"/>
                  </a:lnTo>
                  <a:lnTo>
                    <a:pt x="378" y="100"/>
                  </a:lnTo>
                  <a:lnTo>
                    <a:pt x="379" y="99"/>
                  </a:lnTo>
                  <a:lnTo>
                    <a:pt x="379" y="98"/>
                  </a:lnTo>
                  <a:lnTo>
                    <a:pt x="379" y="97"/>
                  </a:lnTo>
                  <a:lnTo>
                    <a:pt x="379" y="96"/>
                  </a:lnTo>
                  <a:lnTo>
                    <a:pt x="378" y="94"/>
                  </a:lnTo>
                  <a:lnTo>
                    <a:pt x="378" y="93"/>
                  </a:lnTo>
                  <a:lnTo>
                    <a:pt x="379" y="91"/>
                  </a:lnTo>
                  <a:lnTo>
                    <a:pt x="379" y="90"/>
                  </a:lnTo>
                  <a:lnTo>
                    <a:pt x="380" y="89"/>
                  </a:lnTo>
                  <a:lnTo>
                    <a:pt x="381" y="89"/>
                  </a:lnTo>
                  <a:lnTo>
                    <a:pt x="382" y="88"/>
                  </a:lnTo>
                  <a:lnTo>
                    <a:pt x="383" y="87"/>
                  </a:lnTo>
                  <a:lnTo>
                    <a:pt x="384" y="86"/>
                  </a:lnTo>
                  <a:lnTo>
                    <a:pt x="385" y="86"/>
                  </a:lnTo>
                  <a:lnTo>
                    <a:pt x="385" y="85"/>
                  </a:lnTo>
                  <a:lnTo>
                    <a:pt x="385" y="84"/>
                  </a:lnTo>
                  <a:lnTo>
                    <a:pt x="386" y="83"/>
                  </a:lnTo>
                  <a:lnTo>
                    <a:pt x="386" y="82"/>
                  </a:lnTo>
                  <a:lnTo>
                    <a:pt x="387" y="82"/>
                  </a:lnTo>
                  <a:lnTo>
                    <a:pt x="388" y="81"/>
                  </a:lnTo>
                  <a:lnTo>
                    <a:pt x="389" y="81"/>
                  </a:lnTo>
                  <a:lnTo>
                    <a:pt x="390" y="81"/>
                  </a:lnTo>
                  <a:lnTo>
                    <a:pt x="391" y="80"/>
                  </a:lnTo>
                  <a:lnTo>
                    <a:pt x="391" y="79"/>
                  </a:lnTo>
                  <a:lnTo>
                    <a:pt x="392" y="78"/>
                  </a:lnTo>
                  <a:lnTo>
                    <a:pt x="393" y="77"/>
                  </a:lnTo>
                  <a:lnTo>
                    <a:pt x="395" y="76"/>
                  </a:lnTo>
                  <a:lnTo>
                    <a:pt x="395" y="75"/>
                  </a:lnTo>
                  <a:lnTo>
                    <a:pt x="394" y="74"/>
                  </a:lnTo>
                  <a:lnTo>
                    <a:pt x="395" y="73"/>
                  </a:lnTo>
                  <a:lnTo>
                    <a:pt x="396" y="72"/>
                  </a:lnTo>
                  <a:lnTo>
                    <a:pt x="397" y="72"/>
                  </a:lnTo>
                  <a:lnTo>
                    <a:pt x="398" y="72"/>
                  </a:lnTo>
                  <a:lnTo>
                    <a:pt x="398" y="70"/>
                  </a:lnTo>
                  <a:lnTo>
                    <a:pt x="398" y="69"/>
                  </a:lnTo>
                  <a:lnTo>
                    <a:pt x="399" y="69"/>
                  </a:lnTo>
                  <a:lnTo>
                    <a:pt x="399" y="68"/>
                  </a:lnTo>
                  <a:lnTo>
                    <a:pt x="400" y="69"/>
                  </a:lnTo>
                  <a:lnTo>
                    <a:pt x="400" y="71"/>
                  </a:lnTo>
                  <a:lnTo>
                    <a:pt x="401" y="72"/>
                  </a:lnTo>
                  <a:lnTo>
                    <a:pt x="401" y="73"/>
                  </a:lnTo>
                  <a:lnTo>
                    <a:pt x="402" y="73"/>
                  </a:lnTo>
                  <a:lnTo>
                    <a:pt x="403" y="73"/>
                  </a:lnTo>
                  <a:lnTo>
                    <a:pt x="404" y="72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6" y="70"/>
                  </a:lnTo>
                  <a:lnTo>
                    <a:pt x="407" y="70"/>
                  </a:lnTo>
                  <a:lnTo>
                    <a:pt x="407" y="72"/>
                  </a:lnTo>
                  <a:lnTo>
                    <a:pt x="408" y="72"/>
                  </a:lnTo>
                  <a:lnTo>
                    <a:pt x="409" y="72"/>
                  </a:lnTo>
                  <a:lnTo>
                    <a:pt x="410" y="71"/>
                  </a:lnTo>
                  <a:lnTo>
                    <a:pt x="410" y="70"/>
                  </a:lnTo>
                  <a:lnTo>
                    <a:pt x="410" y="69"/>
                  </a:lnTo>
                  <a:lnTo>
                    <a:pt x="411" y="69"/>
                  </a:lnTo>
                  <a:lnTo>
                    <a:pt x="412" y="70"/>
                  </a:lnTo>
                  <a:lnTo>
                    <a:pt x="413" y="70"/>
                  </a:lnTo>
                  <a:lnTo>
                    <a:pt x="414" y="70"/>
                  </a:lnTo>
                  <a:lnTo>
                    <a:pt x="416" y="69"/>
                  </a:lnTo>
                  <a:lnTo>
                    <a:pt x="417" y="68"/>
                  </a:lnTo>
                  <a:lnTo>
                    <a:pt x="418" y="69"/>
                  </a:lnTo>
                  <a:lnTo>
                    <a:pt x="419" y="70"/>
                  </a:lnTo>
                  <a:lnTo>
                    <a:pt x="420" y="71"/>
                  </a:lnTo>
                  <a:lnTo>
                    <a:pt x="421" y="71"/>
                  </a:lnTo>
                  <a:lnTo>
                    <a:pt x="422" y="70"/>
                  </a:lnTo>
                  <a:lnTo>
                    <a:pt x="424" y="69"/>
                  </a:lnTo>
                  <a:lnTo>
                    <a:pt x="426" y="69"/>
                  </a:lnTo>
                  <a:lnTo>
                    <a:pt x="427" y="69"/>
                  </a:lnTo>
                  <a:lnTo>
                    <a:pt x="427" y="70"/>
                  </a:lnTo>
                  <a:lnTo>
                    <a:pt x="428" y="70"/>
                  </a:lnTo>
                  <a:lnTo>
                    <a:pt x="429" y="70"/>
                  </a:lnTo>
                  <a:lnTo>
                    <a:pt x="430" y="70"/>
                  </a:lnTo>
                  <a:lnTo>
                    <a:pt x="430" y="69"/>
                  </a:lnTo>
                  <a:lnTo>
                    <a:pt x="431" y="68"/>
                  </a:lnTo>
                  <a:lnTo>
                    <a:pt x="430" y="67"/>
                  </a:lnTo>
                  <a:lnTo>
                    <a:pt x="431" y="66"/>
                  </a:lnTo>
                  <a:lnTo>
                    <a:pt x="431" y="65"/>
                  </a:lnTo>
                  <a:lnTo>
                    <a:pt x="432" y="65"/>
                  </a:lnTo>
                  <a:lnTo>
                    <a:pt x="433" y="66"/>
                  </a:lnTo>
                  <a:lnTo>
                    <a:pt x="435" y="65"/>
                  </a:lnTo>
                  <a:lnTo>
                    <a:pt x="436" y="65"/>
                  </a:lnTo>
                  <a:lnTo>
                    <a:pt x="436" y="64"/>
                  </a:lnTo>
                  <a:lnTo>
                    <a:pt x="436" y="63"/>
                  </a:lnTo>
                  <a:lnTo>
                    <a:pt x="437" y="62"/>
                  </a:lnTo>
                  <a:lnTo>
                    <a:pt x="438" y="62"/>
                  </a:lnTo>
                  <a:lnTo>
                    <a:pt x="439" y="62"/>
                  </a:lnTo>
                  <a:lnTo>
                    <a:pt x="439" y="61"/>
                  </a:lnTo>
                  <a:lnTo>
                    <a:pt x="439" y="60"/>
                  </a:lnTo>
                  <a:lnTo>
                    <a:pt x="439" y="59"/>
                  </a:lnTo>
                  <a:lnTo>
                    <a:pt x="439" y="58"/>
                  </a:lnTo>
                  <a:lnTo>
                    <a:pt x="440" y="58"/>
                  </a:lnTo>
                  <a:lnTo>
                    <a:pt x="440" y="57"/>
                  </a:lnTo>
                  <a:lnTo>
                    <a:pt x="441" y="57"/>
                  </a:lnTo>
                  <a:lnTo>
                    <a:pt x="442" y="57"/>
                  </a:lnTo>
                  <a:lnTo>
                    <a:pt x="442" y="56"/>
                  </a:lnTo>
                  <a:lnTo>
                    <a:pt x="442" y="55"/>
                  </a:lnTo>
                  <a:lnTo>
                    <a:pt x="440" y="55"/>
                  </a:lnTo>
                  <a:lnTo>
                    <a:pt x="439" y="55"/>
                  </a:lnTo>
                  <a:lnTo>
                    <a:pt x="439" y="54"/>
                  </a:lnTo>
                  <a:lnTo>
                    <a:pt x="439" y="53"/>
                  </a:lnTo>
                  <a:lnTo>
                    <a:pt x="440" y="52"/>
                  </a:lnTo>
                  <a:lnTo>
                    <a:pt x="441" y="52"/>
                  </a:lnTo>
                  <a:lnTo>
                    <a:pt x="443" y="52"/>
                  </a:lnTo>
                  <a:lnTo>
                    <a:pt x="444" y="52"/>
                  </a:lnTo>
                  <a:lnTo>
                    <a:pt x="445" y="52"/>
                  </a:lnTo>
                  <a:lnTo>
                    <a:pt x="447" y="52"/>
                  </a:lnTo>
                  <a:lnTo>
                    <a:pt x="449" y="51"/>
                  </a:lnTo>
                  <a:lnTo>
                    <a:pt x="450" y="51"/>
                  </a:lnTo>
                  <a:lnTo>
                    <a:pt x="451" y="52"/>
                  </a:lnTo>
                  <a:lnTo>
                    <a:pt x="452" y="51"/>
                  </a:lnTo>
                  <a:lnTo>
                    <a:pt x="453" y="51"/>
                  </a:lnTo>
                  <a:lnTo>
                    <a:pt x="453" y="50"/>
                  </a:lnTo>
                  <a:lnTo>
                    <a:pt x="454" y="50"/>
                  </a:lnTo>
                  <a:lnTo>
                    <a:pt x="454" y="49"/>
                  </a:lnTo>
                  <a:lnTo>
                    <a:pt x="455" y="48"/>
                  </a:lnTo>
                  <a:lnTo>
                    <a:pt x="456" y="46"/>
                  </a:lnTo>
                  <a:lnTo>
                    <a:pt x="456" y="45"/>
                  </a:lnTo>
                  <a:lnTo>
                    <a:pt x="457" y="45"/>
                  </a:lnTo>
                  <a:lnTo>
                    <a:pt x="458" y="46"/>
                  </a:lnTo>
                  <a:lnTo>
                    <a:pt x="459" y="46"/>
                  </a:lnTo>
                  <a:lnTo>
                    <a:pt x="459" y="45"/>
                  </a:lnTo>
                  <a:lnTo>
                    <a:pt x="459" y="43"/>
                  </a:lnTo>
                  <a:lnTo>
                    <a:pt x="459" y="42"/>
                  </a:lnTo>
                  <a:lnTo>
                    <a:pt x="460" y="42"/>
                  </a:lnTo>
                  <a:lnTo>
                    <a:pt x="460" y="41"/>
                  </a:lnTo>
                  <a:lnTo>
                    <a:pt x="461" y="41"/>
                  </a:lnTo>
                  <a:lnTo>
                    <a:pt x="461" y="39"/>
                  </a:lnTo>
                  <a:lnTo>
                    <a:pt x="461" y="38"/>
                  </a:lnTo>
                  <a:lnTo>
                    <a:pt x="461" y="37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6"/>
                  </a:lnTo>
                  <a:lnTo>
                    <a:pt x="466" y="35"/>
                  </a:lnTo>
                  <a:lnTo>
                    <a:pt x="467" y="33"/>
                  </a:lnTo>
                  <a:lnTo>
                    <a:pt x="467" y="32"/>
                  </a:lnTo>
                  <a:lnTo>
                    <a:pt x="468" y="32"/>
                  </a:lnTo>
                  <a:lnTo>
                    <a:pt x="469" y="32"/>
                  </a:lnTo>
                  <a:lnTo>
                    <a:pt x="469" y="31"/>
                  </a:lnTo>
                  <a:lnTo>
                    <a:pt x="471" y="31"/>
                  </a:lnTo>
                  <a:lnTo>
                    <a:pt x="472" y="30"/>
                  </a:lnTo>
                  <a:lnTo>
                    <a:pt x="472" y="29"/>
                  </a:lnTo>
                  <a:lnTo>
                    <a:pt x="473" y="28"/>
                  </a:lnTo>
                  <a:lnTo>
                    <a:pt x="473" y="27"/>
                  </a:lnTo>
                  <a:lnTo>
                    <a:pt x="473" y="26"/>
                  </a:lnTo>
                  <a:lnTo>
                    <a:pt x="473" y="25"/>
                  </a:lnTo>
                  <a:lnTo>
                    <a:pt x="475" y="25"/>
                  </a:lnTo>
                  <a:lnTo>
                    <a:pt x="475" y="24"/>
                  </a:lnTo>
                  <a:lnTo>
                    <a:pt x="475" y="23"/>
                  </a:lnTo>
                  <a:lnTo>
                    <a:pt x="475" y="22"/>
                  </a:lnTo>
                  <a:lnTo>
                    <a:pt x="474" y="22"/>
                  </a:lnTo>
                  <a:lnTo>
                    <a:pt x="474" y="21"/>
                  </a:lnTo>
                  <a:lnTo>
                    <a:pt x="473" y="20"/>
                  </a:lnTo>
                  <a:lnTo>
                    <a:pt x="471" y="18"/>
                  </a:lnTo>
                  <a:lnTo>
                    <a:pt x="470" y="18"/>
                  </a:lnTo>
                  <a:lnTo>
                    <a:pt x="469" y="16"/>
                  </a:lnTo>
                  <a:lnTo>
                    <a:pt x="469" y="15"/>
                  </a:lnTo>
                  <a:lnTo>
                    <a:pt x="468" y="14"/>
                  </a:lnTo>
                  <a:lnTo>
                    <a:pt x="468" y="13"/>
                  </a:lnTo>
                  <a:lnTo>
                    <a:pt x="469" y="12"/>
                  </a:lnTo>
                  <a:lnTo>
                    <a:pt x="469" y="11"/>
                  </a:lnTo>
                  <a:lnTo>
                    <a:pt x="468" y="9"/>
                  </a:lnTo>
                  <a:lnTo>
                    <a:pt x="469" y="9"/>
                  </a:lnTo>
                  <a:lnTo>
                    <a:pt x="471" y="8"/>
                  </a:lnTo>
                  <a:lnTo>
                    <a:pt x="470" y="7"/>
                  </a:lnTo>
                  <a:lnTo>
                    <a:pt x="470" y="5"/>
                  </a:lnTo>
                  <a:lnTo>
                    <a:pt x="470" y="4"/>
                  </a:lnTo>
                  <a:lnTo>
                    <a:pt x="470" y="3"/>
                  </a:lnTo>
                  <a:lnTo>
                    <a:pt x="473" y="1"/>
                  </a:lnTo>
                  <a:lnTo>
                    <a:pt x="474" y="1"/>
                  </a:lnTo>
                  <a:lnTo>
                    <a:pt x="474" y="0"/>
                  </a:lnTo>
                  <a:lnTo>
                    <a:pt x="475" y="1"/>
                  </a:lnTo>
                  <a:lnTo>
                    <a:pt x="476" y="1"/>
                  </a:lnTo>
                  <a:lnTo>
                    <a:pt x="477" y="3"/>
                  </a:lnTo>
                  <a:lnTo>
                    <a:pt x="478" y="4"/>
                  </a:lnTo>
                  <a:lnTo>
                    <a:pt x="479" y="6"/>
                  </a:lnTo>
                  <a:lnTo>
                    <a:pt x="481" y="7"/>
                  </a:lnTo>
                  <a:lnTo>
                    <a:pt x="482" y="8"/>
                  </a:lnTo>
                  <a:lnTo>
                    <a:pt x="482" y="7"/>
                  </a:lnTo>
                  <a:lnTo>
                    <a:pt x="483" y="7"/>
                  </a:lnTo>
                  <a:lnTo>
                    <a:pt x="484" y="8"/>
                  </a:lnTo>
                  <a:lnTo>
                    <a:pt x="485" y="10"/>
                  </a:lnTo>
                  <a:lnTo>
                    <a:pt x="486" y="10"/>
                  </a:lnTo>
                  <a:lnTo>
                    <a:pt x="486" y="11"/>
                  </a:lnTo>
                  <a:lnTo>
                    <a:pt x="487" y="12"/>
                  </a:lnTo>
                  <a:lnTo>
                    <a:pt x="489" y="14"/>
                  </a:lnTo>
                  <a:lnTo>
                    <a:pt x="490" y="14"/>
                  </a:lnTo>
                  <a:lnTo>
                    <a:pt x="490" y="15"/>
                  </a:lnTo>
                  <a:lnTo>
                    <a:pt x="489" y="15"/>
                  </a:lnTo>
                  <a:lnTo>
                    <a:pt x="488" y="14"/>
                  </a:lnTo>
                  <a:lnTo>
                    <a:pt x="487" y="14"/>
                  </a:lnTo>
                  <a:lnTo>
                    <a:pt x="487" y="15"/>
                  </a:lnTo>
                  <a:lnTo>
                    <a:pt x="488" y="15"/>
                  </a:lnTo>
                  <a:lnTo>
                    <a:pt x="488" y="16"/>
                  </a:lnTo>
                  <a:lnTo>
                    <a:pt x="489" y="16"/>
                  </a:lnTo>
                  <a:lnTo>
                    <a:pt x="490" y="16"/>
                  </a:lnTo>
                  <a:lnTo>
                    <a:pt x="491" y="16"/>
                  </a:lnTo>
                  <a:lnTo>
                    <a:pt x="490" y="16"/>
                  </a:lnTo>
                  <a:lnTo>
                    <a:pt x="491" y="15"/>
                  </a:lnTo>
                  <a:lnTo>
                    <a:pt x="491" y="16"/>
                  </a:lnTo>
                  <a:lnTo>
                    <a:pt x="492" y="16"/>
                  </a:lnTo>
                  <a:lnTo>
                    <a:pt x="493" y="17"/>
                  </a:lnTo>
                  <a:lnTo>
                    <a:pt x="495" y="19"/>
                  </a:lnTo>
                  <a:lnTo>
                    <a:pt x="497" y="20"/>
                  </a:lnTo>
                  <a:lnTo>
                    <a:pt x="498" y="20"/>
                  </a:lnTo>
                  <a:lnTo>
                    <a:pt x="499" y="19"/>
                  </a:lnTo>
                  <a:lnTo>
                    <a:pt x="500" y="19"/>
                  </a:lnTo>
                  <a:lnTo>
                    <a:pt x="501" y="19"/>
                  </a:lnTo>
                  <a:lnTo>
                    <a:pt x="503" y="20"/>
                  </a:lnTo>
                  <a:lnTo>
                    <a:pt x="505" y="21"/>
                  </a:lnTo>
                  <a:lnTo>
                    <a:pt x="506" y="21"/>
                  </a:lnTo>
                  <a:lnTo>
                    <a:pt x="507" y="20"/>
                  </a:lnTo>
                  <a:lnTo>
                    <a:pt x="508" y="20"/>
                  </a:lnTo>
                  <a:lnTo>
                    <a:pt x="509" y="20"/>
                  </a:lnTo>
                  <a:lnTo>
                    <a:pt x="511" y="20"/>
                  </a:lnTo>
                  <a:lnTo>
                    <a:pt x="512" y="21"/>
                  </a:lnTo>
                  <a:lnTo>
                    <a:pt x="513" y="21"/>
                  </a:lnTo>
                  <a:lnTo>
                    <a:pt x="514" y="21"/>
                  </a:lnTo>
                  <a:lnTo>
                    <a:pt x="515" y="22"/>
                  </a:lnTo>
                  <a:lnTo>
                    <a:pt x="516" y="21"/>
                  </a:lnTo>
                  <a:lnTo>
                    <a:pt x="517" y="21"/>
                  </a:lnTo>
                  <a:lnTo>
                    <a:pt x="520" y="23"/>
                  </a:lnTo>
                  <a:lnTo>
                    <a:pt x="521" y="23"/>
                  </a:lnTo>
                  <a:lnTo>
                    <a:pt x="522" y="23"/>
                  </a:lnTo>
                  <a:lnTo>
                    <a:pt x="523" y="24"/>
                  </a:lnTo>
                  <a:lnTo>
                    <a:pt x="523" y="23"/>
                  </a:lnTo>
                  <a:lnTo>
                    <a:pt x="523" y="24"/>
                  </a:lnTo>
                  <a:lnTo>
                    <a:pt x="524" y="24"/>
                  </a:lnTo>
                  <a:lnTo>
                    <a:pt x="524" y="23"/>
                  </a:lnTo>
                  <a:lnTo>
                    <a:pt x="525" y="24"/>
                  </a:lnTo>
                  <a:lnTo>
                    <a:pt x="525" y="25"/>
                  </a:lnTo>
                  <a:lnTo>
                    <a:pt x="525" y="26"/>
                  </a:lnTo>
                  <a:lnTo>
                    <a:pt x="525" y="27"/>
                  </a:lnTo>
                  <a:lnTo>
                    <a:pt x="526" y="28"/>
                  </a:lnTo>
                  <a:lnTo>
                    <a:pt x="528" y="29"/>
                  </a:lnTo>
                  <a:lnTo>
                    <a:pt x="529" y="29"/>
                  </a:lnTo>
                  <a:lnTo>
                    <a:pt x="531" y="29"/>
                  </a:lnTo>
                  <a:lnTo>
                    <a:pt x="531" y="31"/>
                  </a:lnTo>
                  <a:lnTo>
                    <a:pt x="532" y="33"/>
                  </a:lnTo>
                  <a:lnTo>
                    <a:pt x="532" y="34"/>
                  </a:lnTo>
                  <a:lnTo>
                    <a:pt x="532" y="35"/>
                  </a:lnTo>
                  <a:lnTo>
                    <a:pt x="533" y="35"/>
                  </a:lnTo>
                  <a:lnTo>
                    <a:pt x="533" y="36"/>
                  </a:lnTo>
                  <a:lnTo>
                    <a:pt x="532" y="36"/>
                  </a:lnTo>
                  <a:lnTo>
                    <a:pt x="532" y="37"/>
                  </a:lnTo>
                  <a:lnTo>
                    <a:pt x="531" y="38"/>
                  </a:lnTo>
                  <a:lnTo>
                    <a:pt x="531" y="39"/>
                  </a:lnTo>
                  <a:lnTo>
                    <a:pt x="531" y="40"/>
                  </a:lnTo>
                  <a:lnTo>
                    <a:pt x="532" y="40"/>
                  </a:lnTo>
                  <a:lnTo>
                    <a:pt x="531" y="41"/>
                  </a:lnTo>
                  <a:lnTo>
                    <a:pt x="532" y="41"/>
                  </a:lnTo>
                  <a:lnTo>
                    <a:pt x="532" y="42"/>
                  </a:lnTo>
                  <a:lnTo>
                    <a:pt x="530" y="42"/>
                  </a:lnTo>
                  <a:lnTo>
                    <a:pt x="530" y="43"/>
                  </a:lnTo>
                  <a:lnTo>
                    <a:pt x="529" y="43"/>
                  </a:lnTo>
                  <a:lnTo>
                    <a:pt x="529" y="44"/>
                  </a:lnTo>
                  <a:lnTo>
                    <a:pt x="528" y="44"/>
                  </a:lnTo>
                  <a:lnTo>
                    <a:pt x="528" y="45"/>
                  </a:lnTo>
                  <a:lnTo>
                    <a:pt x="527" y="45"/>
                  </a:lnTo>
                  <a:lnTo>
                    <a:pt x="527" y="46"/>
                  </a:lnTo>
                  <a:lnTo>
                    <a:pt x="526" y="47"/>
                  </a:lnTo>
                  <a:lnTo>
                    <a:pt x="525" y="47"/>
                  </a:lnTo>
                  <a:lnTo>
                    <a:pt x="525" y="48"/>
                  </a:lnTo>
                  <a:lnTo>
                    <a:pt x="524" y="48"/>
                  </a:lnTo>
                  <a:lnTo>
                    <a:pt x="524" y="49"/>
                  </a:lnTo>
                  <a:lnTo>
                    <a:pt x="524" y="50"/>
                  </a:lnTo>
                  <a:lnTo>
                    <a:pt x="524" y="51"/>
                  </a:lnTo>
                  <a:lnTo>
                    <a:pt x="516" y="64"/>
                  </a:lnTo>
                  <a:lnTo>
                    <a:pt x="512" y="69"/>
                  </a:lnTo>
                  <a:lnTo>
                    <a:pt x="511" y="70"/>
                  </a:lnTo>
                  <a:lnTo>
                    <a:pt x="511" y="72"/>
                  </a:lnTo>
                  <a:lnTo>
                    <a:pt x="513" y="86"/>
                  </a:lnTo>
                  <a:lnTo>
                    <a:pt x="514" y="88"/>
                  </a:lnTo>
                  <a:lnTo>
                    <a:pt x="514" y="89"/>
                  </a:lnTo>
                  <a:lnTo>
                    <a:pt x="515" y="89"/>
                  </a:lnTo>
                  <a:lnTo>
                    <a:pt x="516" y="94"/>
                  </a:lnTo>
                  <a:lnTo>
                    <a:pt x="520" y="105"/>
                  </a:lnTo>
                  <a:lnTo>
                    <a:pt x="522" y="111"/>
                  </a:lnTo>
                  <a:lnTo>
                    <a:pt x="523" y="111"/>
                  </a:lnTo>
                  <a:lnTo>
                    <a:pt x="524" y="112"/>
                  </a:lnTo>
                  <a:lnTo>
                    <a:pt x="525" y="113"/>
                  </a:lnTo>
                  <a:lnTo>
                    <a:pt x="527" y="116"/>
                  </a:lnTo>
                  <a:lnTo>
                    <a:pt x="528" y="118"/>
                  </a:lnTo>
                  <a:lnTo>
                    <a:pt x="528" y="120"/>
                  </a:lnTo>
                  <a:lnTo>
                    <a:pt x="528" y="122"/>
                  </a:lnTo>
                  <a:lnTo>
                    <a:pt x="529" y="123"/>
                  </a:lnTo>
                  <a:lnTo>
                    <a:pt x="530" y="125"/>
                  </a:lnTo>
                  <a:lnTo>
                    <a:pt x="530" y="127"/>
                  </a:lnTo>
                  <a:lnTo>
                    <a:pt x="530" y="128"/>
                  </a:lnTo>
                  <a:lnTo>
                    <a:pt x="530" y="129"/>
                  </a:lnTo>
                  <a:lnTo>
                    <a:pt x="531" y="133"/>
                  </a:lnTo>
                  <a:lnTo>
                    <a:pt x="531" y="135"/>
                  </a:lnTo>
                  <a:lnTo>
                    <a:pt x="532" y="138"/>
                  </a:lnTo>
                  <a:lnTo>
                    <a:pt x="532" y="139"/>
                  </a:lnTo>
                  <a:lnTo>
                    <a:pt x="532" y="140"/>
                  </a:lnTo>
                  <a:lnTo>
                    <a:pt x="533" y="143"/>
                  </a:lnTo>
                  <a:lnTo>
                    <a:pt x="534" y="144"/>
                  </a:lnTo>
                  <a:lnTo>
                    <a:pt x="536" y="146"/>
                  </a:lnTo>
                  <a:lnTo>
                    <a:pt x="538" y="149"/>
                  </a:lnTo>
                  <a:lnTo>
                    <a:pt x="539" y="152"/>
                  </a:lnTo>
                  <a:lnTo>
                    <a:pt x="539" y="153"/>
                  </a:lnTo>
                  <a:lnTo>
                    <a:pt x="540" y="155"/>
                  </a:lnTo>
                  <a:lnTo>
                    <a:pt x="541" y="156"/>
                  </a:lnTo>
                  <a:lnTo>
                    <a:pt x="543" y="158"/>
                  </a:lnTo>
                  <a:lnTo>
                    <a:pt x="544" y="159"/>
                  </a:lnTo>
                  <a:lnTo>
                    <a:pt x="545" y="159"/>
                  </a:lnTo>
                  <a:lnTo>
                    <a:pt x="547" y="160"/>
                  </a:lnTo>
                  <a:lnTo>
                    <a:pt x="549" y="162"/>
                  </a:lnTo>
                  <a:lnTo>
                    <a:pt x="549" y="163"/>
                  </a:lnTo>
                  <a:lnTo>
                    <a:pt x="549" y="164"/>
                  </a:lnTo>
                  <a:lnTo>
                    <a:pt x="547" y="165"/>
                  </a:lnTo>
                  <a:lnTo>
                    <a:pt x="547" y="166"/>
                  </a:lnTo>
                  <a:lnTo>
                    <a:pt x="547" y="169"/>
                  </a:lnTo>
                  <a:lnTo>
                    <a:pt x="545" y="174"/>
                  </a:lnTo>
                  <a:lnTo>
                    <a:pt x="545" y="176"/>
                  </a:lnTo>
                  <a:lnTo>
                    <a:pt x="544" y="178"/>
                  </a:lnTo>
                  <a:lnTo>
                    <a:pt x="543" y="180"/>
                  </a:lnTo>
                  <a:lnTo>
                    <a:pt x="541" y="181"/>
                  </a:lnTo>
                  <a:lnTo>
                    <a:pt x="540" y="183"/>
                  </a:lnTo>
                  <a:lnTo>
                    <a:pt x="538" y="185"/>
                  </a:lnTo>
                  <a:lnTo>
                    <a:pt x="537" y="186"/>
                  </a:lnTo>
                  <a:lnTo>
                    <a:pt x="536" y="187"/>
                  </a:lnTo>
                  <a:lnTo>
                    <a:pt x="533" y="189"/>
                  </a:lnTo>
                  <a:lnTo>
                    <a:pt x="532" y="189"/>
                  </a:lnTo>
                  <a:lnTo>
                    <a:pt x="532" y="190"/>
                  </a:lnTo>
                  <a:lnTo>
                    <a:pt x="532" y="191"/>
                  </a:lnTo>
                  <a:lnTo>
                    <a:pt x="533" y="192"/>
                  </a:lnTo>
                  <a:lnTo>
                    <a:pt x="532" y="192"/>
                  </a:lnTo>
                  <a:lnTo>
                    <a:pt x="532" y="193"/>
                  </a:lnTo>
                  <a:lnTo>
                    <a:pt x="532" y="194"/>
                  </a:lnTo>
                  <a:lnTo>
                    <a:pt x="530" y="198"/>
                  </a:lnTo>
                  <a:lnTo>
                    <a:pt x="529" y="198"/>
                  </a:lnTo>
                  <a:lnTo>
                    <a:pt x="528" y="199"/>
                  </a:lnTo>
                  <a:lnTo>
                    <a:pt x="528" y="200"/>
                  </a:lnTo>
                  <a:lnTo>
                    <a:pt x="527" y="201"/>
                  </a:lnTo>
                  <a:lnTo>
                    <a:pt x="527" y="202"/>
                  </a:lnTo>
                  <a:lnTo>
                    <a:pt x="527" y="204"/>
                  </a:lnTo>
                  <a:lnTo>
                    <a:pt x="528" y="205"/>
                  </a:lnTo>
                  <a:lnTo>
                    <a:pt x="528" y="206"/>
                  </a:lnTo>
                  <a:lnTo>
                    <a:pt x="530" y="207"/>
                  </a:lnTo>
                  <a:lnTo>
                    <a:pt x="531" y="209"/>
                  </a:lnTo>
                  <a:lnTo>
                    <a:pt x="532" y="210"/>
                  </a:lnTo>
                  <a:lnTo>
                    <a:pt x="532" y="211"/>
                  </a:lnTo>
                  <a:lnTo>
                    <a:pt x="530" y="212"/>
                  </a:lnTo>
                  <a:lnTo>
                    <a:pt x="529" y="214"/>
                  </a:lnTo>
                  <a:lnTo>
                    <a:pt x="528" y="214"/>
                  </a:lnTo>
                  <a:lnTo>
                    <a:pt x="528" y="215"/>
                  </a:lnTo>
                  <a:lnTo>
                    <a:pt x="529" y="217"/>
                  </a:lnTo>
                  <a:lnTo>
                    <a:pt x="530" y="218"/>
                  </a:lnTo>
                  <a:lnTo>
                    <a:pt x="531" y="220"/>
                  </a:lnTo>
                  <a:lnTo>
                    <a:pt x="532" y="221"/>
                  </a:lnTo>
                  <a:lnTo>
                    <a:pt x="534" y="224"/>
                  </a:lnTo>
                  <a:lnTo>
                    <a:pt x="534" y="227"/>
                  </a:lnTo>
                  <a:lnTo>
                    <a:pt x="533" y="229"/>
                  </a:lnTo>
                  <a:lnTo>
                    <a:pt x="533" y="231"/>
                  </a:lnTo>
                  <a:lnTo>
                    <a:pt x="532" y="233"/>
                  </a:lnTo>
                  <a:lnTo>
                    <a:pt x="532" y="234"/>
                  </a:lnTo>
                  <a:lnTo>
                    <a:pt x="532" y="235"/>
                  </a:lnTo>
                  <a:lnTo>
                    <a:pt x="532" y="237"/>
                  </a:lnTo>
                  <a:lnTo>
                    <a:pt x="533" y="238"/>
                  </a:lnTo>
                  <a:lnTo>
                    <a:pt x="534" y="240"/>
                  </a:lnTo>
                  <a:lnTo>
                    <a:pt x="536" y="242"/>
                  </a:lnTo>
                  <a:lnTo>
                    <a:pt x="538" y="244"/>
                  </a:lnTo>
                  <a:lnTo>
                    <a:pt x="539" y="246"/>
                  </a:lnTo>
                  <a:lnTo>
                    <a:pt x="539" y="247"/>
                  </a:lnTo>
                  <a:lnTo>
                    <a:pt x="538" y="249"/>
                  </a:lnTo>
                  <a:lnTo>
                    <a:pt x="539" y="250"/>
                  </a:lnTo>
                  <a:lnTo>
                    <a:pt x="539" y="252"/>
                  </a:lnTo>
                  <a:lnTo>
                    <a:pt x="540" y="254"/>
                  </a:lnTo>
                  <a:lnTo>
                    <a:pt x="540" y="255"/>
                  </a:lnTo>
                  <a:lnTo>
                    <a:pt x="541" y="256"/>
                  </a:lnTo>
                  <a:lnTo>
                    <a:pt x="541" y="257"/>
                  </a:lnTo>
                  <a:lnTo>
                    <a:pt x="542" y="259"/>
                  </a:lnTo>
                  <a:lnTo>
                    <a:pt x="542" y="261"/>
                  </a:lnTo>
                  <a:lnTo>
                    <a:pt x="544" y="262"/>
                  </a:lnTo>
                  <a:lnTo>
                    <a:pt x="545" y="263"/>
                  </a:lnTo>
                  <a:lnTo>
                    <a:pt x="546" y="264"/>
                  </a:lnTo>
                  <a:lnTo>
                    <a:pt x="545" y="266"/>
                  </a:lnTo>
                  <a:lnTo>
                    <a:pt x="544" y="269"/>
                  </a:lnTo>
                  <a:lnTo>
                    <a:pt x="543" y="271"/>
                  </a:lnTo>
                  <a:lnTo>
                    <a:pt x="542" y="277"/>
                  </a:lnTo>
                  <a:lnTo>
                    <a:pt x="542" y="278"/>
                  </a:lnTo>
                  <a:lnTo>
                    <a:pt x="543" y="279"/>
                  </a:lnTo>
                  <a:lnTo>
                    <a:pt x="545" y="281"/>
                  </a:lnTo>
                  <a:lnTo>
                    <a:pt x="546" y="283"/>
                  </a:lnTo>
                  <a:lnTo>
                    <a:pt x="546" y="284"/>
                  </a:lnTo>
                  <a:lnTo>
                    <a:pt x="547" y="285"/>
                  </a:lnTo>
                  <a:lnTo>
                    <a:pt x="548" y="286"/>
                  </a:lnTo>
                  <a:lnTo>
                    <a:pt x="548" y="287"/>
                  </a:lnTo>
                  <a:lnTo>
                    <a:pt x="549" y="287"/>
                  </a:lnTo>
                  <a:lnTo>
                    <a:pt x="549" y="288"/>
                  </a:lnTo>
                  <a:lnTo>
                    <a:pt x="550" y="289"/>
                  </a:lnTo>
                  <a:lnTo>
                    <a:pt x="550" y="290"/>
                  </a:lnTo>
                  <a:lnTo>
                    <a:pt x="549" y="291"/>
                  </a:lnTo>
                  <a:lnTo>
                    <a:pt x="550" y="291"/>
                  </a:lnTo>
                  <a:lnTo>
                    <a:pt x="551" y="291"/>
                  </a:lnTo>
                  <a:lnTo>
                    <a:pt x="552" y="291"/>
                  </a:lnTo>
                  <a:lnTo>
                    <a:pt x="552" y="292"/>
                  </a:lnTo>
                  <a:lnTo>
                    <a:pt x="553" y="294"/>
                  </a:lnTo>
                  <a:lnTo>
                    <a:pt x="553" y="295"/>
                  </a:lnTo>
                  <a:lnTo>
                    <a:pt x="554" y="296"/>
                  </a:lnTo>
                  <a:lnTo>
                    <a:pt x="555" y="296"/>
                  </a:lnTo>
                  <a:lnTo>
                    <a:pt x="555" y="297"/>
                  </a:lnTo>
                  <a:lnTo>
                    <a:pt x="555" y="298"/>
                  </a:lnTo>
                  <a:lnTo>
                    <a:pt x="554" y="298"/>
                  </a:lnTo>
                  <a:lnTo>
                    <a:pt x="554" y="299"/>
                  </a:lnTo>
                  <a:lnTo>
                    <a:pt x="554" y="300"/>
                  </a:lnTo>
                  <a:lnTo>
                    <a:pt x="553" y="302"/>
                  </a:lnTo>
                  <a:lnTo>
                    <a:pt x="553" y="303"/>
                  </a:lnTo>
                  <a:lnTo>
                    <a:pt x="553" y="304"/>
                  </a:lnTo>
                  <a:lnTo>
                    <a:pt x="553" y="305"/>
                  </a:lnTo>
                  <a:lnTo>
                    <a:pt x="553" y="306"/>
                  </a:lnTo>
                  <a:lnTo>
                    <a:pt x="554" y="307"/>
                  </a:lnTo>
                  <a:lnTo>
                    <a:pt x="555" y="307"/>
                  </a:lnTo>
                  <a:lnTo>
                    <a:pt x="555" y="308"/>
                  </a:lnTo>
                  <a:lnTo>
                    <a:pt x="555" y="310"/>
                  </a:lnTo>
                  <a:lnTo>
                    <a:pt x="555" y="311"/>
                  </a:lnTo>
                  <a:lnTo>
                    <a:pt x="556" y="312"/>
                  </a:lnTo>
                  <a:lnTo>
                    <a:pt x="556" y="313"/>
                  </a:lnTo>
                  <a:lnTo>
                    <a:pt x="556" y="315"/>
                  </a:lnTo>
                  <a:lnTo>
                    <a:pt x="555" y="317"/>
                  </a:lnTo>
                  <a:lnTo>
                    <a:pt x="554" y="317"/>
                  </a:lnTo>
                  <a:lnTo>
                    <a:pt x="553" y="318"/>
                  </a:lnTo>
                  <a:lnTo>
                    <a:pt x="553" y="319"/>
                  </a:lnTo>
                  <a:lnTo>
                    <a:pt x="553" y="320"/>
                  </a:lnTo>
                  <a:lnTo>
                    <a:pt x="553" y="322"/>
                  </a:lnTo>
                  <a:lnTo>
                    <a:pt x="554" y="325"/>
                  </a:lnTo>
                  <a:lnTo>
                    <a:pt x="554" y="326"/>
                  </a:lnTo>
                  <a:lnTo>
                    <a:pt x="554" y="327"/>
                  </a:lnTo>
                  <a:lnTo>
                    <a:pt x="554" y="328"/>
                  </a:lnTo>
                  <a:lnTo>
                    <a:pt x="554" y="329"/>
                  </a:lnTo>
                  <a:lnTo>
                    <a:pt x="554" y="331"/>
                  </a:lnTo>
                  <a:lnTo>
                    <a:pt x="554" y="332"/>
                  </a:lnTo>
                  <a:lnTo>
                    <a:pt x="554" y="333"/>
                  </a:lnTo>
                  <a:lnTo>
                    <a:pt x="554" y="334"/>
                  </a:lnTo>
                  <a:lnTo>
                    <a:pt x="554" y="336"/>
                  </a:lnTo>
                  <a:lnTo>
                    <a:pt x="554" y="337"/>
                  </a:lnTo>
                  <a:lnTo>
                    <a:pt x="555" y="340"/>
                  </a:lnTo>
                  <a:lnTo>
                    <a:pt x="555" y="341"/>
                  </a:lnTo>
                  <a:lnTo>
                    <a:pt x="555" y="343"/>
                  </a:lnTo>
                  <a:lnTo>
                    <a:pt x="556" y="346"/>
                  </a:lnTo>
                  <a:lnTo>
                    <a:pt x="557" y="347"/>
                  </a:lnTo>
                  <a:lnTo>
                    <a:pt x="557" y="350"/>
                  </a:lnTo>
                  <a:lnTo>
                    <a:pt x="557" y="351"/>
                  </a:lnTo>
                  <a:lnTo>
                    <a:pt x="557" y="352"/>
                  </a:lnTo>
                  <a:lnTo>
                    <a:pt x="556" y="353"/>
                  </a:lnTo>
                  <a:lnTo>
                    <a:pt x="555" y="353"/>
                  </a:lnTo>
                  <a:lnTo>
                    <a:pt x="554" y="354"/>
                  </a:lnTo>
                  <a:lnTo>
                    <a:pt x="553" y="357"/>
                  </a:lnTo>
                  <a:lnTo>
                    <a:pt x="553" y="358"/>
                  </a:lnTo>
                  <a:lnTo>
                    <a:pt x="553" y="359"/>
                  </a:lnTo>
                  <a:lnTo>
                    <a:pt x="554" y="359"/>
                  </a:lnTo>
                  <a:lnTo>
                    <a:pt x="555" y="359"/>
                  </a:lnTo>
                  <a:lnTo>
                    <a:pt x="556" y="360"/>
                  </a:lnTo>
                  <a:lnTo>
                    <a:pt x="557" y="361"/>
                  </a:lnTo>
                  <a:lnTo>
                    <a:pt x="557" y="363"/>
                  </a:lnTo>
                  <a:lnTo>
                    <a:pt x="557" y="364"/>
                  </a:lnTo>
                  <a:lnTo>
                    <a:pt x="558" y="365"/>
                  </a:lnTo>
                  <a:lnTo>
                    <a:pt x="558" y="367"/>
                  </a:lnTo>
                  <a:lnTo>
                    <a:pt x="559" y="369"/>
                  </a:lnTo>
                  <a:lnTo>
                    <a:pt x="560" y="370"/>
                  </a:lnTo>
                  <a:lnTo>
                    <a:pt x="559" y="371"/>
                  </a:lnTo>
                  <a:lnTo>
                    <a:pt x="558" y="371"/>
                  </a:lnTo>
                  <a:lnTo>
                    <a:pt x="558" y="372"/>
                  </a:lnTo>
                  <a:lnTo>
                    <a:pt x="558" y="373"/>
                  </a:lnTo>
                  <a:lnTo>
                    <a:pt x="558" y="374"/>
                  </a:lnTo>
                  <a:lnTo>
                    <a:pt x="558" y="375"/>
                  </a:lnTo>
                  <a:lnTo>
                    <a:pt x="558" y="376"/>
                  </a:lnTo>
                  <a:lnTo>
                    <a:pt x="558" y="377"/>
                  </a:lnTo>
                  <a:lnTo>
                    <a:pt x="558" y="378"/>
                  </a:lnTo>
                  <a:lnTo>
                    <a:pt x="558" y="379"/>
                  </a:lnTo>
                  <a:lnTo>
                    <a:pt x="559" y="380"/>
                  </a:lnTo>
                  <a:lnTo>
                    <a:pt x="559" y="381"/>
                  </a:lnTo>
                  <a:lnTo>
                    <a:pt x="560" y="381"/>
                  </a:lnTo>
                  <a:lnTo>
                    <a:pt x="560" y="382"/>
                  </a:lnTo>
                  <a:lnTo>
                    <a:pt x="561" y="384"/>
                  </a:lnTo>
                  <a:lnTo>
                    <a:pt x="562" y="386"/>
                  </a:lnTo>
                  <a:lnTo>
                    <a:pt x="563" y="387"/>
                  </a:lnTo>
                  <a:lnTo>
                    <a:pt x="564" y="387"/>
                  </a:lnTo>
                  <a:lnTo>
                    <a:pt x="564" y="388"/>
                  </a:lnTo>
                  <a:lnTo>
                    <a:pt x="565" y="389"/>
                  </a:lnTo>
                  <a:lnTo>
                    <a:pt x="565" y="390"/>
                  </a:lnTo>
                  <a:lnTo>
                    <a:pt x="565" y="392"/>
                  </a:lnTo>
                  <a:lnTo>
                    <a:pt x="564" y="393"/>
                  </a:lnTo>
                  <a:lnTo>
                    <a:pt x="563" y="394"/>
                  </a:lnTo>
                  <a:lnTo>
                    <a:pt x="563" y="395"/>
                  </a:lnTo>
                  <a:lnTo>
                    <a:pt x="561" y="396"/>
                  </a:lnTo>
                  <a:lnTo>
                    <a:pt x="561" y="398"/>
                  </a:lnTo>
                  <a:lnTo>
                    <a:pt x="562" y="400"/>
                  </a:lnTo>
                  <a:lnTo>
                    <a:pt x="562" y="401"/>
                  </a:lnTo>
                  <a:lnTo>
                    <a:pt x="562" y="404"/>
                  </a:lnTo>
                  <a:lnTo>
                    <a:pt x="562" y="405"/>
                  </a:lnTo>
                  <a:lnTo>
                    <a:pt x="562" y="406"/>
                  </a:lnTo>
                  <a:lnTo>
                    <a:pt x="562" y="407"/>
                  </a:lnTo>
                  <a:lnTo>
                    <a:pt x="562" y="408"/>
                  </a:lnTo>
                  <a:lnTo>
                    <a:pt x="562" y="409"/>
                  </a:lnTo>
                  <a:lnTo>
                    <a:pt x="562" y="410"/>
                  </a:lnTo>
                  <a:lnTo>
                    <a:pt x="562" y="411"/>
                  </a:lnTo>
                  <a:lnTo>
                    <a:pt x="564" y="412"/>
                  </a:lnTo>
                  <a:lnTo>
                    <a:pt x="565" y="414"/>
                  </a:lnTo>
                  <a:lnTo>
                    <a:pt x="566" y="415"/>
                  </a:lnTo>
                  <a:lnTo>
                    <a:pt x="566" y="417"/>
                  </a:lnTo>
                  <a:lnTo>
                    <a:pt x="567" y="420"/>
                  </a:lnTo>
                  <a:lnTo>
                    <a:pt x="567" y="421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7" y="426"/>
                  </a:lnTo>
                  <a:lnTo>
                    <a:pt x="567" y="427"/>
                  </a:lnTo>
                  <a:lnTo>
                    <a:pt x="568" y="427"/>
                  </a:lnTo>
                  <a:lnTo>
                    <a:pt x="570" y="428"/>
                  </a:lnTo>
                  <a:lnTo>
                    <a:pt x="573" y="429"/>
                  </a:lnTo>
                  <a:lnTo>
                    <a:pt x="574" y="429"/>
                  </a:lnTo>
                  <a:lnTo>
                    <a:pt x="575" y="429"/>
                  </a:lnTo>
                  <a:lnTo>
                    <a:pt x="576" y="428"/>
                  </a:lnTo>
                  <a:lnTo>
                    <a:pt x="576" y="429"/>
                  </a:lnTo>
                  <a:lnTo>
                    <a:pt x="577" y="429"/>
                  </a:lnTo>
                  <a:lnTo>
                    <a:pt x="577" y="431"/>
                  </a:lnTo>
                  <a:lnTo>
                    <a:pt x="578" y="431"/>
                  </a:lnTo>
                  <a:lnTo>
                    <a:pt x="578" y="432"/>
                  </a:lnTo>
                  <a:lnTo>
                    <a:pt x="579" y="432"/>
                  </a:lnTo>
                  <a:lnTo>
                    <a:pt x="582" y="433"/>
                  </a:lnTo>
                  <a:lnTo>
                    <a:pt x="586" y="434"/>
                  </a:lnTo>
                  <a:lnTo>
                    <a:pt x="589" y="436"/>
                  </a:lnTo>
                  <a:lnTo>
                    <a:pt x="591" y="436"/>
                  </a:lnTo>
                  <a:lnTo>
                    <a:pt x="592" y="436"/>
                  </a:lnTo>
                  <a:lnTo>
                    <a:pt x="593" y="436"/>
                  </a:lnTo>
                  <a:lnTo>
                    <a:pt x="594" y="436"/>
                  </a:lnTo>
                  <a:lnTo>
                    <a:pt x="594" y="437"/>
                  </a:lnTo>
                  <a:lnTo>
                    <a:pt x="594" y="438"/>
                  </a:lnTo>
                  <a:lnTo>
                    <a:pt x="595" y="439"/>
                  </a:lnTo>
                  <a:lnTo>
                    <a:pt x="596" y="439"/>
                  </a:lnTo>
                  <a:lnTo>
                    <a:pt x="596" y="442"/>
                  </a:lnTo>
                  <a:lnTo>
                    <a:pt x="597" y="443"/>
                  </a:lnTo>
                  <a:lnTo>
                    <a:pt x="597" y="444"/>
                  </a:lnTo>
                  <a:lnTo>
                    <a:pt x="598" y="445"/>
                  </a:lnTo>
                  <a:lnTo>
                    <a:pt x="599" y="446"/>
                  </a:lnTo>
                  <a:lnTo>
                    <a:pt x="600" y="445"/>
                  </a:lnTo>
                  <a:lnTo>
                    <a:pt x="601" y="444"/>
                  </a:lnTo>
                  <a:lnTo>
                    <a:pt x="602" y="444"/>
                  </a:lnTo>
                  <a:lnTo>
                    <a:pt x="603" y="444"/>
                  </a:lnTo>
                  <a:lnTo>
                    <a:pt x="604" y="444"/>
                  </a:lnTo>
                  <a:lnTo>
                    <a:pt x="604" y="445"/>
                  </a:lnTo>
                  <a:lnTo>
                    <a:pt x="604" y="446"/>
                  </a:lnTo>
                  <a:lnTo>
                    <a:pt x="603" y="446"/>
                  </a:lnTo>
                  <a:lnTo>
                    <a:pt x="603" y="448"/>
                  </a:lnTo>
                  <a:lnTo>
                    <a:pt x="602" y="448"/>
                  </a:lnTo>
                  <a:lnTo>
                    <a:pt x="601" y="449"/>
                  </a:lnTo>
                  <a:lnTo>
                    <a:pt x="600" y="450"/>
                  </a:lnTo>
                  <a:lnTo>
                    <a:pt x="599" y="451"/>
                  </a:lnTo>
                  <a:lnTo>
                    <a:pt x="598" y="451"/>
                  </a:lnTo>
                  <a:lnTo>
                    <a:pt x="598" y="452"/>
                  </a:lnTo>
                  <a:lnTo>
                    <a:pt x="598" y="453"/>
                  </a:lnTo>
                  <a:lnTo>
                    <a:pt x="597" y="454"/>
                  </a:lnTo>
                  <a:lnTo>
                    <a:pt x="597" y="455"/>
                  </a:lnTo>
                  <a:lnTo>
                    <a:pt x="598" y="456"/>
                  </a:lnTo>
                  <a:lnTo>
                    <a:pt x="598" y="457"/>
                  </a:lnTo>
                  <a:lnTo>
                    <a:pt x="598" y="458"/>
                  </a:lnTo>
                  <a:lnTo>
                    <a:pt x="598" y="459"/>
                  </a:lnTo>
                  <a:lnTo>
                    <a:pt x="598" y="460"/>
                  </a:lnTo>
                  <a:lnTo>
                    <a:pt x="597" y="461"/>
                  </a:lnTo>
                  <a:lnTo>
                    <a:pt x="597" y="462"/>
                  </a:lnTo>
                  <a:lnTo>
                    <a:pt x="597" y="464"/>
                  </a:lnTo>
                  <a:lnTo>
                    <a:pt x="597" y="465"/>
                  </a:lnTo>
                  <a:lnTo>
                    <a:pt x="598" y="465"/>
                  </a:lnTo>
                  <a:lnTo>
                    <a:pt x="599" y="465"/>
                  </a:lnTo>
                  <a:lnTo>
                    <a:pt x="599" y="466"/>
                  </a:lnTo>
                  <a:lnTo>
                    <a:pt x="598" y="466"/>
                  </a:lnTo>
                  <a:lnTo>
                    <a:pt x="597" y="467"/>
                  </a:lnTo>
                  <a:lnTo>
                    <a:pt x="596" y="467"/>
                  </a:lnTo>
                  <a:lnTo>
                    <a:pt x="597" y="468"/>
                  </a:lnTo>
                  <a:lnTo>
                    <a:pt x="597" y="469"/>
                  </a:lnTo>
                  <a:lnTo>
                    <a:pt x="596" y="470"/>
                  </a:lnTo>
                  <a:lnTo>
                    <a:pt x="595" y="471"/>
                  </a:lnTo>
                  <a:lnTo>
                    <a:pt x="593" y="473"/>
                  </a:lnTo>
                  <a:lnTo>
                    <a:pt x="593" y="474"/>
                  </a:lnTo>
                  <a:lnTo>
                    <a:pt x="592" y="475"/>
                  </a:lnTo>
                  <a:lnTo>
                    <a:pt x="590" y="477"/>
                  </a:lnTo>
                  <a:lnTo>
                    <a:pt x="590" y="478"/>
                  </a:lnTo>
                  <a:lnTo>
                    <a:pt x="589" y="479"/>
                  </a:lnTo>
                  <a:lnTo>
                    <a:pt x="589" y="482"/>
                  </a:lnTo>
                  <a:lnTo>
                    <a:pt x="589" y="484"/>
                  </a:lnTo>
                  <a:lnTo>
                    <a:pt x="588" y="485"/>
                  </a:lnTo>
                  <a:lnTo>
                    <a:pt x="588" y="486"/>
                  </a:lnTo>
                  <a:lnTo>
                    <a:pt x="587" y="488"/>
                  </a:lnTo>
                  <a:lnTo>
                    <a:pt x="587" y="491"/>
                  </a:lnTo>
                  <a:lnTo>
                    <a:pt x="586" y="493"/>
                  </a:lnTo>
                  <a:lnTo>
                    <a:pt x="586" y="495"/>
                  </a:lnTo>
                  <a:lnTo>
                    <a:pt x="586" y="496"/>
                  </a:lnTo>
                  <a:lnTo>
                    <a:pt x="586" y="497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30" name="Freeform 821"/>
            <p:cNvSpPr>
              <a:spLocks/>
            </p:cNvSpPr>
            <p:nvPr/>
          </p:nvSpPr>
          <p:spPr bwMode="auto">
            <a:xfrm>
              <a:off x="4746" y="1760"/>
              <a:ext cx="193" cy="224"/>
            </a:xfrm>
            <a:custGeom>
              <a:avLst/>
              <a:gdLst>
                <a:gd name="T0" fmla="*/ 68 w 193"/>
                <a:gd name="T1" fmla="*/ 222 h 224"/>
                <a:gd name="T2" fmla="*/ 62 w 193"/>
                <a:gd name="T3" fmla="*/ 223 h 224"/>
                <a:gd name="T4" fmla="*/ 58 w 193"/>
                <a:gd name="T5" fmla="*/ 221 h 224"/>
                <a:gd name="T6" fmla="*/ 54 w 193"/>
                <a:gd name="T7" fmla="*/ 220 h 224"/>
                <a:gd name="T8" fmla="*/ 51 w 193"/>
                <a:gd name="T9" fmla="*/ 224 h 224"/>
                <a:gd name="T10" fmla="*/ 48 w 193"/>
                <a:gd name="T11" fmla="*/ 221 h 224"/>
                <a:gd name="T12" fmla="*/ 44 w 193"/>
                <a:gd name="T13" fmla="*/ 219 h 224"/>
                <a:gd name="T14" fmla="*/ 38 w 193"/>
                <a:gd name="T15" fmla="*/ 217 h 224"/>
                <a:gd name="T16" fmla="*/ 35 w 193"/>
                <a:gd name="T17" fmla="*/ 211 h 224"/>
                <a:gd name="T18" fmla="*/ 33 w 193"/>
                <a:gd name="T19" fmla="*/ 208 h 224"/>
                <a:gd name="T20" fmla="*/ 31 w 193"/>
                <a:gd name="T21" fmla="*/ 206 h 224"/>
                <a:gd name="T22" fmla="*/ 29 w 193"/>
                <a:gd name="T23" fmla="*/ 204 h 224"/>
                <a:gd name="T24" fmla="*/ 25 w 193"/>
                <a:gd name="T25" fmla="*/ 204 h 224"/>
                <a:gd name="T26" fmla="*/ 21 w 193"/>
                <a:gd name="T27" fmla="*/ 201 h 224"/>
                <a:gd name="T28" fmla="*/ 17 w 193"/>
                <a:gd name="T29" fmla="*/ 192 h 224"/>
                <a:gd name="T30" fmla="*/ 23 w 193"/>
                <a:gd name="T31" fmla="*/ 188 h 224"/>
                <a:gd name="T32" fmla="*/ 23 w 193"/>
                <a:gd name="T33" fmla="*/ 185 h 224"/>
                <a:gd name="T34" fmla="*/ 23 w 193"/>
                <a:gd name="T35" fmla="*/ 180 h 224"/>
                <a:gd name="T36" fmla="*/ 13 w 193"/>
                <a:gd name="T37" fmla="*/ 167 h 224"/>
                <a:gd name="T38" fmla="*/ 10 w 193"/>
                <a:gd name="T39" fmla="*/ 159 h 224"/>
                <a:gd name="T40" fmla="*/ 5 w 193"/>
                <a:gd name="T41" fmla="*/ 150 h 224"/>
                <a:gd name="T42" fmla="*/ 2 w 193"/>
                <a:gd name="T43" fmla="*/ 146 h 224"/>
                <a:gd name="T44" fmla="*/ 0 w 193"/>
                <a:gd name="T45" fmla="*/ 134 h 224"/>
                <a:gd name="T46" fmla="*/ 10 w 193"/>
                <a:gd name="T47" fmla="*/ 126 h 224"/>
                <a:gd name="T48" fmla="*/ 46 w 193"/>
                <a:gd name="T49" fmla="*/ 117 h 224"/>
                <a:gd name="T50" fmla="*/ 45 w 193"/>
                <a:gd name="T51" fmla="*/ 114 h 224"/>
                <a:gd name="T52" fmla="*/ 46 w 193"/>
                <a:gd name="T53" fmla="*/ 112 h 224"/>
                <a:gd name="T54" fmla="*/ 47 w 193"/>
                <a:gd name="T55" fmla="*/ 106 h 224"/>
                <a:gd name="T56" fmla="*/ 44 w 193"/>
                <a:gd name="T57" fmla="*/ 98 h 224"/>
                <a:gd name="T58" fmla="*/ 47 w 193"/>
                <a:gd name="T59" fmla="*/ 94 h 224"/>
                <a:gd name="T60" fmla="*/ 55 w 193"/>
                <a:gd name="T61" fmla="*/ 91 h 224"/>
                <a:gd name="T62" fmla="*/ 51 w 193"/>
                <a:gd name="T63" fmla="*/ 57 h 224"/>
                <a:gd name="T64" fmla="*/ 44 w 193"/>
                <a:gd name="T65" fmla="*/ 51 h 224"/>
                <a:gd name="T66" fmla="*/ 35 w 193"/>
                <a:gd name="T67" fmla="*/ 47 h 224"/>
                <a:gd name="T68" fmla="*/ 37 w 193"/>
                <a:gd name="T69" fmla="*/ 34 h 224"/>
                <a:gd name="T70" fmla="*/ 33 w 193"/>
                <a:gd name="T71" fmla="*/ 28 h 224"/>
                <a:gd name="T72" fmla="*/ 31 w 193"/>
                <a:gd name="T73" fmla="*/ 21 h 224"/>
                <a:gd name="T74" fmla="*/ 34 w 193"/>
                <a:gd name="T75" fmla="*/ 16 h 224"/>
                <a:gd name="T76" fmla="*/ 36 w 193"/>
                <a:gd name="T77" fmla="*/ 14 h 224"/>
                <a:gd name="T78" fmla="*/ 32 w 193"/>
                <a:gd name="T79" fmla="*/ 7 h 224"/>
                <a:gd name="T80" fmla="*/ 35 w 193"/>
                <a:gd name="T81" fmla="*/ 2 h 224"/>
                <a:gd name="T82" fmla="*/ 45 w 193"/>
                <a:gd name="T83" fmla="*/ 5 h 224"/>
                <a:gd name="T84" fmla="*/ 55 w 193"/>
                <a:gd name="T85" fmla="*/ 11 h 224"/>
                <a:gd name="T86" fmla="*/ 66 w 193"/>
                <a:gd name="T87" fmla="*/ 16 h 224"/>
                <a:gd name="T88" fmla="*/ 79 w 193"/>
                <a:gd name="T89" fmla="*/ 29 h 224"/>
                <a:gd name="T90" fmla="*/ 104 w 193"/>
                <a:gd name="T91" fmla="*/ 41 h 224"/>
                <a:gd name="T92" fmla="*/ 121 w 193"/>
                <a:gd name="T93" fmla="*/ 52 h 224"/>
                <a:gd name="T94" fmla="*/ 140 w 193"/>
                <a:gd name="T95" fmla="*/ 65 h 224"/>
                <a:gd name="T96" fmla="*/ 147 w 193"/>
                <a:gd name="T97" fmla="*/ 82 h 224"/>
                <a:gd name="T98" fmla="*/ 152 w 193"/>
                <a:gd name="T99" fmla="*/ 90 h 224"/>
                <a:gd name="T100" fmla="*/ 162 w 193"/>
                <a:gd name="T101" fmla="*/ 96 h 224"/>
                <a:gd name="T102" fmla="*/ 173 w 193"/>
                <a:gd name="T103" fmla="*/ 99 h 224"/>
                <a:gd name="T104" fmla="*/ 176 w 193"/>
                <a:gd name="T105" fmla="*/ 110 h 224"/>
                <a:gd name="T106" fmla="*/ 182 w 193"/>
                <a:gd name="T107" fmla="*/ 116 h 224"/>
                <a:gd name="T108" fmla="*/ 192 w 193"/>
                <a:gd name="T109" fmla="*/ 128 h 224"/>
                <a:gd name="T110" fmla="*/ 182 w 193"/>
                <a:gd name="T111" fmla="*/ 128 h 224"/>
                <a:gd name="T112" fmla="*/ 155 w 193"/>
                <a:gd name="T113" fmla="*/ 139 h 224"/>
                <a:gd name="T114" fmla="*/ 130 w 193"/>
                <a:gd name="T115" fmla="*/ 159 h 224"/>
                <a:gd name="T116" fmla="*/ 111 w 193"/>
                <a:gd name="T117" fmla="*/ 182 h 224"/>
                <a:gd name="T118" fmla="*/ 102 w 193"/>
                <a:gd name="T119" fmla="*/ 194 h 22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3"/>
                <a:gd name="T181" fmla="*/ 0 h 224"/>
                <a:gd name="T182" fmla="*/ 193 w 193"/>
                <a:gd name="T183" fmla="*/ 224 h 22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3" h="224">
                  <a:moveTo>
                    <a:pt x="87" y="214"/>
                  </a:moveTo>
                  <a:lnTo>
                    <a:pt x="86" y="214"/>
                  </a:lnTo>
                  <a:lnTo>
                    <a:pt x="85" y="215"/>
                  </a:lnTo>
                  <a:lnTo>
                    <a:pt x="84" y="215"/>
                  </a:lnTo>
                  <a:lnTo>
                    <a:pt x="83" y="215"/>
                  </a:lnTo>
                  <a:lnTo>
                    <a:pt x="82" y="218"/>
                  </a:lnTo>
                  <a:lnTo>
                    <a:pt x="80" y="218"/>
                  </a:lnTo>
                  <a:lnTo>
                    <a:pt x="76" y="221"/>
                  </a:lnTo>
                  <a:lnTo>
                    <a:pt x="75" y="221"/>
                  </a:lnTo>
                  <a:lnTo>
                    <a:pt x="74" y="222"/>
                  </a:lnTo>
                  <a:lnTo>
                    <a:pt x="73" y="222"/>
                  </a:lnTo>
                  <a:lnTo>
                    <a:pt x="72" y="221"/>
                  </a:lnTo>
                  <a:lnTo>
                    <a:pt x="70" y="221"/>
                  </a:lnTo>
                  <a:lnTo>
                    <a:pt x="69" y="221"/>
                  </a:lnTo>
                  <a:lnTo>
                    <a:pt x="68" y="222"/>
                  </a:lnTo>
                  <a:lnTo>
                    <a:pt x="68" y="223"/>
                  </a:lnTo>
                  <a:lnTo>
                    <a:pt x="68" y="224"/>
                  </a:lnTo>
                  <a:lnTo>
                    <a:pt x="67" y="223"/>
                  </a:lnTo>
                  <a:lnTo>
                    <a:pt x="66" y="223"/>
                  </a:lnTo>
                  <a:lnTo>
                    <a:pt x="65" y="223"/>
                  </a:lnTo>
                  <a:lnTo>
                    <a:pt x="64" y="223"/>
                  </a:lnTo>
                  <a:lnTo>
                    <a:pt x="63" y="223"/>
                  </a:lnTo>
                  <a:lnTo>
                    <a:pt x="63" y="222"/>
                  </a:lnTo>
                  <a:lnTo>
                    <a:pt x="62" y="222"/>
                  </a:lnTo>
                  <a:lnTo>
                    <a:pt x="62" y="223"/>
                  </a:lnTo>
                  <a:lnTo>
                    <a:pt x="61" y="222"/>
                  </a:lnTo>
                  <a:lnTo>
                    <a:pt x="61" y="221"/>
                  </a:lnTo>
                  <a:lnTo>
                    <a:pt x="62" y="221"/>
                  </a:lnTo>
                  <a:lnTo>
                    <a:pt x="61" y="221"/>
                  </a:lnTo>
                  <a:lnTo>
                    <a:pt x="60" y="221"/>
                  </a:lnTo>
                  <a:lnTo>
                    <a:pt x="59" y="222"/>
                  </a:lnTo>
                  <a:lnTo>
                    <a:pt x="58" y="221"/>
                  </a:lnTo>
                  <a:lnTo>
                    <a:pt x="57" y="221"/>
                  </a:lnTo>
                  <a:lnTo>
                    <a:pt x="57" y="220"/>
                  </a:lnTo>
                  <a:lnTo>
                    <a:pt x="56" y="220"/>
                  </a:lnTo>
                  <a:lnTo>
                    <a:pt x="56" y="219"/>
                  </a:lnTo>
                  <a:lnTo>
                    <a:pt x="55" y="219"/>
                  </a:lnTo>
                  <a:lnTo>
                    <a:pt x="54" y="218"/>
                  </a:lnTo>
                  <a:lnTo>
                    <a:pt x="54" y="219"/>
                  </a:lnTo>
                  <a:lnTo>
                    <a:pt x="54" y="220"/>
                  </a:lnTo>
                  <a:lnTo>
                    <a:pt x="53" y="220"/>
                  </a:lnTo>
                  <a:lnTo>
                    <a:pt x="53" y="221"/>
                  </a:lnTo>
                  <a:lnTo>
                    <a:pt x="53" y="222"/>
                  </a:lnTo>
                  <a:lnTo>
                    <a:pt x="52" y="223"/>
                  </a:lnTo>
                  <a:lnTo>
                    <a:pt x="52" y="224"/>
                  </a:lnTo>
                  <a:lnTo>
                    <a:pt x="51" y="224"/>
                  </a:lnTo>
                  <a:lnTo>
                    <a:pt x="51" y="223"/>
                  </a:lnTo>
                  <a:lnTo>
                    <a:pt x="50" y="223"/>
                  </a:lnTo>
                  <a:lnTo>
                    <a:pt x="49" y="223"/>
                  </a:lnTo>
                  <a:lnTo>
                    <a:pt x="49" y="222"/>
                  </a:lnTo>
                  <a:lnTo>
                    <a:pt x="49" y="221"/>
                  </a:lnTo>
                  <a:lnTo>
                    <a:pt x="49" y="220"/>
                  </a:lnTo>
                  <a:lnTo>
                    <a:pt x="49" y="221"/>
                  </a:lnTo>
                  <a:lnTo>
                    <a:pt x="48" y="221"/>
                  </a:lnTo>
                  <a:lnTo>
                    <a:pt x="48" y="222"/>
                  </a:lnTo>
                  <a:lnTo>
                    <a:pt x="47" y="221"/>
                  </a:lnTo>
                  <a:lnTo>
                    <a:pt x="46" y="221"/>
                  </a:lnTo>
                  <a:lnTo>
                    <a:pt x="46" y="220"/>
                  </a:lnTo>
                  <a:lnTo>
                    <a:pt x="46" y="219"/>
                  </a:lnTo>
                  <a:lnTo>
                    <a:pt x="44" y="220"/>
                  </a:lnTo>
                  <a:lnTo>
                    <a:pt x="44" y="219"/>
                  </a:lnTo>
                  <a:lnTo>
                    <a:pt x="43" y="218"/>
                  </a:lnTo>
                  <a:lnTo>
                    <a:pt x="42" y="219"/>
                  </a:lnTo>
                  <a:lnTo>
                    <a:pt x="42" y="218"/>
                  </a:lnTo>
                  <a:lnTo>
                    <a:pt x="40" y="218"/>
                  </a:lnTo>
                  <a:lnTo>
                    <a:pt x="40" y="217"/>
                  </a:lnTo>
                  <a:lnTo>
                    <a:pt x="39" y="217"/>
                  </a:lnTo>
                  <a:lnTo>
                    <a:pt x="38" y="217"/>
                  </a:lnTo>
                  <a:lnTo>
                    <a:pt x="38" y="216"/>
                  </a:lnTo>
                  <a:lnTo>
                    <a:pt x="37" y="216"/>
                  </a:lnTo>
                  <a:lnTo>
                    <a:pt x="37" y="215"/>
                  </a:lnTo>
                  <a:lnTo>
                    <a:pt x="39" y="215"/>
                  </a:lnTo>
                  <a:lnTo>
                    <a:pt x="39" y="214"/>
                  </a:lnTo>
                  <a:lnTo>
                    <a:pt x="38" y="214"/>
                  </a:lnTo>
                  <a:lnTo>
                    <a:pt x="37" y="214"/>
                  </a:lnTo>
                  <a:lnTo>
                    <a:pt x="36" y="213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4" y="211"/>
                  </a:lnTo>
                  <a:lnTo>
                    <a:pt x="33" y="210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5" y="209"/>
                  </a:lnTo>
                  <a:lnTo>
                    <a:pt x="35" y="208"/>
                  </a:lnTo>
                  <a:lnTo>
                    <a:pt x="34" y="208"/>
                  </a:lnTo>
                  <a:lnTo>
                    <a:pt x="33" y="208"/>
                  </a:lnTo>
                  <a:lnTo>
                    <a:pt x="33" y="207"/>
                  </a:lnTo>
                  <a:lnTo>
                    <a:pt x="32" y="207"/>
                  </a:lnTo>
                  <a:lnTo>
                    <a:pt x="32" y="206"/>
                  </a:lnTo>
                  <a:lnTo>
                    <a:pt x="33" y="206"/>
                  </a:lnTo>
                  <a:lnTo>
                    <a:pt x="33" y="207"/>
                  </a:lnTo>
                  <a:lnTo>
                    <a:pt x="33" y="206"/>
                  </a:lnTo>
                  <a:lnTo>
                    <a:pt x="32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0" y="207"/>
                  </a:lnTo>
                  <a:lnTo>
                    <a:pt x="30" y="206"/>
                  </a:lnTo>
                  <a:lnTo>
                    <a:pt x="29" y="206"/>
                  </a:lnTo>
                  <a:lnTo>
                    <a:pt x="29" y="205"/>
                  </a:lnTo>
                  <a:lnTo>
                    <a:pt x="29" y="204"/>
                  </a:lnTo>
                  <a:lnTo>
                    <a:pt x="28" y="203"/>
                  </a:lnTo>
                  <a:lnTo>
                    <a:pt x="27" y="203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5"/>
                  </a:lnTo>
                  <a:lnTo>
                    <a:pt x="25" y="205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4" y="203"/>
                  </a:lnTo>
                  <a:lnTo>
                    <a:pt x="25" y="203"/>
                  </a:lnTo>
                  <a:lnTo>
                    <a:pt x="25" y="202"/>
                  </a:lnTo>
                  <a:lnTo>
                    <a:pt x="24" y="202"/>
                  </a:lnTo>
                  <a:lnTo>
                    <a:pt x="24" y="203"/>
                  </a:lnTo>
                  <a:lnTo>
                    <a:pt x="23" y="203"/>
                  </a:lnTo>
                  <a:lnTo>
                    <a:pt x="23" y="202"/>
                  </a:lnTo>
                  <a:lnTo>
                    <a:pt x="24" y="202"/>
                  </a:lnTo>
                  <a:lnTo>
                    <a:pt x="23" y="201"/>
                  </a:lnTo>
                  <a:lnTo>
                    <a:pt x="22" y="201"/>
                  </a:lnTo>
                  <a:lnTo>
                    <a:pt x="21" y="201"/>
                  </a:lnTo>
                  <a:lnTo>
                    <a:pt x="20" y="201"/>
                  </a:lnTo>
                  <a:lnTo>
                    <a:pt x="20" y="202"/>
                  </a:lnTo>
                  <a:lnTo>
                    <a:pt x="19" y="201"/>
                  </a:lnTo>
                  <a:lnTo>
                    <a:pt x="18" y="200"/>
                  </a:lnTo>
                  <a:lnTo>
                    <a:pt x="18" y="199"/>
                  </a:lnTo>
                  <a:lnTo>
                    <a:pt x="18" y="198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6" y="196"/>
                  </a:lnTo>
                  <a:lnTo>
                    <a:pt x="17" y="194"/>
                  </a:lnTo>
                  <a:lnTo>
                    <a:pt x="17" y="192"/>
                  </a:lnTo>
                  <a:lnTo>
                    <a:pt x="17" y="191"/>
                  </a:lnTo>
                  <a:lnTo>
                    <a:pt x="18" y="190"/>
                  </a:lnTo>
                  <a:lnTo>
                    <a:pt x="18" y="189"/>
                  </a:lnTo>
                  <a:lnTo>
                    <a:pt x="19" y="189"/>
                  </a:lnTo>
                  <a:lnTo>
                    <a:pt x="19" y="188"/>
                  </a:lnTo>
                  <a:lnTo>
                    <a:pt x="20" y="188"/>
                  </a:lnTo>
                  <a:lnTo>
                    <a:pt x="20" y="187"/>
                  </a:lnTo>
                  <a:lnTo>
                    <a:pt x="21" y="188"/>
                  </a:lnTo>
                  <a:lnTo>
                    <a:pt x="21" y="189"/>
                  </a:lnTo>
                  <a:lnTo>
                    <a:pt x="22" y="189"/>
                  </a:lnTo>
                  <a:lnTo>
                    <a:pt x="22" y="188"/>
                  </a:lnTo>
                  <a:lnTo>
                    <a:pt x="23" y="188"/>
                  </a:lnTo>
                  <a:lnTo>
                    <a:pt x="22" y="188"/>
                  </a:lnTo>
                  <a:lnTo>
                    <a:pt x="22" y="187"/>
                  </a:lnTo>
                  <a:lnTo>
                    <a:pt x="23" y="186"/>
                  </a:lnTo>
                  <a:lnTo>
                    <a:pt x="22" y="186"/>
                  </a:lnTo>
                  <a:lnTo>
                    <a:pt x="22" y="185"/>
                  </a:lnTo>
                  <a:lnTo>
                    <a:pt x="23" y="185"/>
                  </a:lnTo>
                  <a:lnTo>
                    <a:pt x="23" y="184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2"/>
                  </a:lnTo>
                  <a:lnTo>
                    <a:pt x="24" y="181"/>
                  </a:lnTo>
                  <a:lnTo>
                    <a:pt x="25" y="180"/>
                  </a:lnTo>
                  <a:lnTo>
                    <a:pt x="24" y="180"/>
                  </a:lnTo>
                  <a:lnTo>
                    <a:pt x="23" y="180"/>
                  </a:lnTo>
                  <a:lnTo>
                    <a:pt x="22" y="180"/>
                  </a:lnTo>
                  <a:lnTo>
                    <a:pt x="21" y="180"/>
                  </a:lnTo>
                  <a:lnTo>
                    <a:pt x="19" y="179"/>
                  </a:lnTo>
                  <a:lnTo>
                    <a:pt x="18" y="178"/>
                  </a:lnTo>
                  <a:lnTo>
                    <a:pt x="18" y="177"/>
                  </a:lnTo>
                  <a:lnTo>
                    <a:pt x="17" y="177"/>
                  </a:lnTo>
                  <a:lnTo>
                    <a:pt x="15" y="176"/>
                  </a:lnTo>
                  <a:lnTo>
                    <a:pt x="14" y="175"/>
                  </a:lnTo>
                  <a:lnTo>
                    <a:pt x="14" y="174"/>
                  </a:lnTo>
                  <a:lnTo>
                    <a:pt x="14" y="173"/>
                  </a:lnTo>
                  <a:lnTo>
                    <a:pt x="14" y="172"/>
                  </a:lnTo>
                  <a:lnTo>
                    <a:pt x="15" y="170"/>
                  </a:lnTo>
                  <a:lnTo>
                    <a:pt x="14" y="168"/>
                  </a:lnTo>
                  <a:lnTo>
                    <a:pt x="13" y="167"/>
                  </a:lnTo>
                  <a:lnTo>
                    <a:pt x="13" y="166"/>
                  </a:lnTo>
                  <a:lnTo>
                    <a:pt x="14" y="165"/>
                  </a:lnTo>
                  <a:lnTo>
                    <a:pt x="14" y="164"/>
                  </a:lnTo>
                  <a:lnTo>
                    <a:pt x="13" y="163"/>
                  </a:lnTo>
                  <a:lnTo>
                    <a:pt x="12" y="162"/>
                  </a:lnTo>
                  <a:lnTo>
                    <a:pt x="12" y="161"/>
                  </a:lnTo>
                  <a:lnTo>
                    <a:pt x="13" y="160"/>
                  </a:lnTo>
                  <a:lnTo>
                    <a:pt x="12" y="160"/>
                  </a:lnTo>
                  <a:lnTo>
                    <a:pt x="12" y="159"/>
                  </a:lnTo>
                  <a:lnTo>
                    <a:pt x="11" y="159"/>
                  </a:lnTo>
                  <a:lnTo>
                    <a:pt x="10" y="159"/>
                  </a:lnTo>
                  <a:lnTo>
                    <a:pt x="9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5"/>
                  </a:lnTo>
                  <a:lnTo>
                    <a:pt x="7" y="154"/>
                  </a:lnTo>
                  <a:lnTo>
                    <a:pt x="6" y="154"/>
                  </a:lnTo>
                  <a:lnTo>
                    <a:pt x="5" y="153"/>
                  </a:lnTo>
                  <a:lnTo>
                    <a:pt x="5" y="152"/>
                  </a:lnTo>
                  <a:lnTo>
                    <a:pt x="5" y="151"/>
                  </a:lnTo>
                  <a:lnTo>
                    <a:pt x="5" y="150"/>
                  </a:lnTo>
                  <a:lnTo>
                    <a:pt x="5" y="149"/>
                  </a:lnTo>
                  <a:lnTo>
                    <a:pt x="5" y="148"/>
                  </a:lnTo>
                  <a:lnTo>
                    <a:pt x="4" y="148"/>
                  </a:lnTo>
                  <a:lnTo>
                    <a:pt x="3" y="148"/>
                  </a:lnTo>
                  <a:lnTo>
                    <a:pt x="3" y="147"/>
                  </a:lnTo>
                  <a:lnTo>
                    <a:pt x="4" y="147"/>
                  </a:lnTo>
                  <a:lnTo>
                    <a:pt x="3" y="146"/>
                  </a:lnTo>
                  <a:lnTo>
                    <a:pt x="3" y="147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1" y="147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0" y="142"/>
                  </a:lnTo>
                  <a:lnTo>
                    <a:pt x="0" y="140"/>
                  </a:lnTo>
                  <a:lnTo>
                    <a:pt x="0" y="139"/>
                  </a:lnTo>
                  <a:lnTo>
                    <a:pt x="1" y="138"/>
                  </a:lnTo>
                  <a:lnTo>
                    <a:pt x="1" y="137"/>
                  </a:lnTo>
                  <a:lnTo>
                    <a:pt x="0" y="136"/>
                  </a:lnTo>
                  <a:lnTo>
                    <a:pt x="0" y="135"/>
                  </a:lnTo>
                  <a:lnTo>
                    <a:pt x="0" y="134"/>
                  </a:lnTo>
                  <a:lnTo>
                    <a:pt x="1" y="133"/>
                  </a:lnTo>
                  <a:lnTo>
                    <a:pt x="1" y="132"/>
                  </a:lnTo>
                  <a:lnTo>
                    <a:pt x="1" y="131"/>
                  </a:lnTo>
                  <a:lnTo>
                    <a:pt x="3" y="130"/>
                  </a:lnTo>
                  <a:lnTo>
                    <a:pt x="3" y="129"/>
                  </a:lnTo>
                  <a:lnTo>
                    <a:pt x="4" y="128"/>
                  </a:lnTo>
                  <a:lnTo>
                    <a:pt x="3" y="127"/>
                  </a:lnTo>
                  <a:lnTo>
                    <a:pt x="4" y="126"/>
                  </a:lnTo>
                  <a:lnTo>
                    <a:pt x="4" y="125"/>
                  </a:lnTo>
                  <a:lnTo>
                    <a:pt x="5" y="125"/>
                  </a:lnTo>
                  <a:lnTo>
                    <a:pt x="6" y="124"/>
                  </a:lnTo>
                  <a:lnTo>
                    <a:pt x="7" y="125"/>
                  </a:lnTo>
                  <a:lnTo>
                    <a:pt x="9" y="125"/>
                  </a:lnTo>
                  <a:lnTo>
                    <a:pt x="10" y="126"/>
                  </a:lnTo>
                  <a:lnTo>
                    <a:pt x="11" y="126"/>
                  </a:lnTo>
                  <a:lnTo>
                    <a:pt x="12" y="126"/>
                  </a:lnTo>
                  <a:lnTo>
                    <a:pt x="13" y="126"/>
                  </a:lnTo>
                  <a:lnTo>
                    <a:pt x="17" y="127"/>
                  </a:lnTo>
                  <a:lnTo>
                    <a:pt x="18" y="127"/>
                  </a:lnTo>
                  <a:lnTo>
                    <a:pt x="18" y="128"/>
                  </a:lnTo>
                  <a:lnTo>
                    <a:pt x="20" y="130"/>
                  </a:lnTo>
                  <a:lnTo>
                    <a:pt x="22" y="132"/>
                  </a:lnTo>
                  <a:lnTo>
                    <a:pt x="24" y="133"/>
                  </a:lnTo>
                  <a:lnTo>
                    <a:pt x="25" y="133"/>
                  </a:lnTo>
                  <a:lnTo>
                    <a:pt x="26" y="134"/>
                  </a:lnTo>
                  <a:lnTo>
                    <a:pt x="29" y="133"/>
                  </a:lnTo>
                  <a:lnTo>
                    <a:pt x="46" y="128"/>
                  </a:lnTo>
                  <a:lnTo>
                    <a:pt x="46" y="117"/>
                  </a:lnTo>
                  <a:lnTo>
                    <a:pt x="45" y="117"/>
                  </a:lnTo>
                  <a:lnTo>
                    <a:pt x="45" y="116"/>
                  </a:lnTo>
                  <a:lnTo>
                    <a:pt x="46" y="117"/>
                  </a:lnTo>
                  <a:lnTo>
                    <a:pt x="46" y="116"/>
                  </a:lnTo>
                  <a:lnTo>
                    <a:pt x="45" y="116"/>
                  </a:lnTo>
                  <a:lnTo>
                    <a:pt x="44" y="115"/>
                  </a:lnTo>
                  <a:lnTo>
                    <a:pt x="45" y="115"/>
                  </a:lnTo>
                  <a:lnTo>
                    <a:pt x="45" y="114"/>
                  </a:lnTo>
                  <a:lnTo>
                    <a:pt x="44" y="114"/>
                  </a:lnTo>
                  <a:lnTo>
                    <a:pt x="44" y="113"/>
                  </a:lnTo>
                  <a:lnTo>
                    <a:pt x="45" y="113"/>
                  </a:lnTo>
                  <a:lnTo>
                    <a:pt x="46" y="113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7" y="112"/>
                  </a:lnTo>
                  <a:lnTo>
                    <a:pt x="46" y="112"/>
                  </a:lnTo>
                  <a:lnTo>
                    <a:pt x="46" y="111"/>
                  </a:lnTo>
                  <a:lnTo>
                    <a:pt x="47" y="111"/>
                  </a:lnTo>
                  <a:lnTo>
                    <a:pt x="47" y="110"/>
                  </a:lnTo>
                  <a:lnTo>
                    <a:pt x="47" y="109"/>
                  </a:lnTo>
                  <a:lnTo>
                    <a:pt x="47" y="108"/>
                  </a:lnTo>
                  <a:lnTo>
                    <a:pt x="47" y="107"/>
                  </a:lnTo>
                  <a:lnTo>
                    <a:pt x="47" y="106"/>
                  </a:lnTo>
                  <a:lnTo>
                    <a:pt x="46" y="105"/>
                  </a:lnTo>
                  <a:lnTo>
                    <a:pt x="45" y="103"/>
                  </a:lnTo>
                  <a:lnTo>
                    <a:pt x="44" y="102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100"/>
                  </a:lnTo>
                  <a:lnTo>
                    <a:pt x="43" y="99"/>
                  </a:lnTo>
                  <a:lnTo>
                    <a:pt x="44" y="100"/>
                  </a:lnTo>
                  <a:lnTo>
                    <a:pt x="44" y="99"/>
                  </a:lnTo>
                  <a:lnTo>
                    <a:pt x="44" y="98"/>
                  </a:lnTo>
                  <a:lnTo>
                    <a:pt x="44" y="97"/>
                  </a:lnTo>
                  <a:lnTo>
                    <a:pt x="45" y="97"/>
                  </a:lnTo>
                  <a:lnTo>
                    <a:pt x="46" y="97"/>
                  </a:lnTo>
                  <a:lnTo>
                    <a:pt x="45" y="97"/>
                  </a:lnTo>
                  <a:lnTo>
                    <a:pt x="46" y="96"/>
                  </a:lnTo>
                  <a:lnTo>
                    <a:pt x="47" y="95"/>
                  </a:lnTo>
                  <a:lnTo>
                    <a:pt x="46" y="95"/>
                  </a:lnTo>
                  <a:lnTo>
                    <a:pt x="47" y="94"/>
                  </a:lnTo>
                  <a:lnTo>
                    <a:pt x="48" y="95"/>
                  </a:lnTo>
                  <a:lnTo>
                    <a:pt x="48" y="94"/>
                  </a:lnTo>
                  <a:lnTo>
                    <a:pt x="49" y="94"/>
                  </a:lnTo>
                  <a:lnTo>
                    <a:pt x="50" y="94"/>
                  </a:lnTo>
                  <a:lnTo>
                    <a:pt x="50" y="93"/>
                  </a:lnTo>
                  <a:lnTo>
                    <a:pt x="51" y="93"/>
                  </a:lnTo>
                  <a:lnTo>
                    <a:pt x="52" y="92"/>
                  </a:lnTo>
                  <a:lnTo>
                    <a:pt x="53" y="92"/>
                  </a:lnTo>
                  <a:lnTo>
                    <a:pt x="54" y="92"/>
                  </a:lnTo>
                  <a:lnTo>
                    <a:pt x="55" y="91"/>
                  </a:lnTo>
                  <a:lnTo>
                    <a:pt x="56" y="91"/>
                  </a:lnTo>
                  <a:lnTo>
                    <a:pt x="57" y="91"/>
                  </a:lnTo>
                  <a:lnTo>
                    <a:pt x="55" y="76"/>
                  </a:lnTo>
                  <a:lnTo>
                    <a:pt x="55" y="70"/>
                  </a:lnTo>
                  <a:lnTo>
                    <a:pt x="54" y="69"/>
                  </a:lnTo>
                  <a:lnTo>
                    <a:pt x="53" y="67"/>
                  </a:lnTo>
                  <a:lnTo>
                    <a:pt x="52" y="65"/>
                  </a:lnTo>
                  <a:lnTo>
                    <a:pt x="51" y="63"/>
                  </a:lnTo>
                  <a:lnTo>
                    <a:pt x="51" y="61"/>
                  </a:lnTo>
                  <a:lnTo>
                    <a:pt x="51" y="59"/>
                  </a:lnTo>
                  <a:lnTo>
                    <a:pt x="51" y="58"/>
                  </a:lnTo>
                  <a:lnTo>
                    <a:pt x="51" y="57"/>
                  </a:lnTo>
                  <a:lnTo>
                    <a:pt x="51" y="56"/>
                  </a:lnTo>
                  <a:lnTo>
                    <a:pt x="51" y="55"/>
                  </a:lnTo>
                  <a:lnTo>
                    <a:pt x="50" y="55"/>
                  </a:lnTo>
                  <a:lnTo>
                    <a:pt x="50" y="54"/>
                  </a:lnTo>
                  <a:lnTo>
                    <a:pt x="49" y="53"/>
                  </a:lnTo>
                  <a:lnTo>
                    <a:pt x="48" y="53"/>
                  </a:lnTo>
                  <a:lnTo>
                    <a:pt x="47" y="53"/>
                  </a:lnTo>
                  <a:lnTo>
                    <a:pt x="47" y="52"/>
                  </a:lnTo>
                  <a:lnTo>
                    <a:pt x="46" y="51"/>
                  </a:lnTo>
                  <a:lnTo>
                    <a:pt x="45" y="52"/>
                  </a:lnTo>
                  <a:lnTo>
                    <a:pt x="44" y="51"/>
                  </a:lnTo>
                  <a:lnTo>
                    <a:pt x="43" y="51"/>
                  </a:lnTo>
                  <a:lnTo>
                    <a:pt x="42" y="51"/>
                  </a:lnTo>
                  <a:lnTo>
                    <a:pt x="41" y="50"/>
                  </a:lnTo>
                  <a:lnTo>
                    <a:pt x="40" y="49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7" y="49"/>
                  </a:lnTo>
                  <a:lnTo>
                    <a:pt x="36" y="49"/>
                  </a:lnTo>
                  <a:lnTo>
                    <a:pt x="36" y="48"/>
                  </a:lnTo>
                  <a:lnTo>
                    <a:pt x="36" y="47"/>
                  </a:lnTo>
                  <a:lnTo>
                    <a:pt x="35" y="47"/>
                  </a:lnTo>
                  <a:lnTo>
                    <a:pt x="35" y="45"/>
                  </a:lnTo>
                  <a:lnTo>
                    <a:pt x="35" y="44"/>
                  </a:lnTo>
                  <a:lnTo>
                    <a:pt x="34" y="44"/>
                  </a:lnTo>
                  <a:lnTo>
                    <a:pt x="34" y="43"/>
                  </a:lnTo>
                  <a:lnTo>
                    <a:pt x="35" y="42"/>
                  </a:lnTo>
                  <a:lnTo>
                    <a:pt x="35" y="41"/>
                  </a:lnTo>
                  <a:lnTo>
                    <a:pt x="36" y="39"/>
                  </a:lnTo>
                  <a:lnTo>
                    <a:pt x="36" y="38"/>
                  </a:lnTo>
                  <a:lnTo>
                    <a:pt x="37" y="37"/>
                  </a:lnTo>
                  <a:lnTo>
                    <a:pt x="37" y="36"/>
                  </a:lnTo>
                  <a:lnTo>
                    <a:pt x="37" y="34"/>
                  </a:lnTo>
                  <a:lnTo>
                    <a:pt x="38" y="34"/>
                  </a:lnTo>
                  <a:lnTo>
                    <a:pt x="38" y="33"/>
                  </a:lnTo>
                  <a:lnTo>
                    <a:pt x="37" y="33"/>
                  </a:lnTo>
                  <a:lnTo>
                    <a:pt x="36" y="33"/>
                  </a:lnTo>
                  <a:lnTo>
                    <a:pt x="36" y="32"/>
                  </a:lnTo>
                  <a:lnTo>
                    <a:pt x="35" y="32"/>
                  </a:lnTo>
                  <a:lnTo>
                    <a:pt x="35" y="31"/>
                  </a:lnTo>
                  <a:lnTo>
                    <a:pt x="34" y="30"/>
                  </a:lnTo>
                  <a:lnTo>
                    <a:pt x="33" y="30"/>
                  </a:lnTo>
                  <a:lnTo>
                    <a:pt x="33" y="29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7"/>
                  </a:lnTo>
                  <a:lnTo>
                    <a:pt x="32" y="26"/>
                  </a:lnTo>
                  <a:lnTo>
                    <a:pt x="31" y="25"/>
                  </a:lnTo>
                  <a:lnTo>
                    <a:pt x="31" y="24"/>
                  </a:lnTo>
                  <a:lnTo>
                    <a:pt x="31" y="23"/>
                  </a:lnTo>
                  <a:lnTo>
                    <a:pt x="31" y="22"/>
                  </a:lnTo>
                  <a:lnTo>
                    <a:pt x="31" y="21"/>
                  </a:lnTo>
                  <a:lnTo>
                    <a:pt x="31" y="20"/>
                  </a:lnTo>
                  <a:lnTo>
                    <a:pt x="31" y="19"/>
                  </a:lnTo>
                  <a:lnTo>
                    <a:pt x="31" y="18"/>
                  </a:lnTo>
                  <a:lnTo>
                    <a:pt x="32" y="18"/>
                  </a:lnTo>
                  <a:lnTo>
                    <a:pt x="33" y="18"/>
                  </a:lnTo>
                  <a:lnTo>
                    <a:pt x="33" y="17"/>
                  </a:lnTo>
                  <a:lnTo>
                    <a:pt x="34" y="16"/>
                  </a:lnTo>
                  <a:lnTo>
                    <a:pt x="35" y="15"/>
                  </a:lnTo>
                  <a:lnTo>
                    <a:pt x="36" y="15"/>
                  </a:lnTo>
                  <a:lnTo>
                    <a:pt x="36" y="16"/>
                  </a:lnTo>
                  <a:lnTo>
                    <a:pt x="37" y="16"/>
                  </a:lnTo>
                  <a:lnTo>
                    <a:pt x="37" y="15"/>
                  </a:lnTo>
                  <a:lnTo>
                    <a:pt x="37" y="14"/>
                  </a:lnTo>
                  <a:lnTo>
                    <a:pt x="36" y="14"/>
                  </a:lnTo>
                  <a:lnTo>
                    <a:pt x="35" y="13"/>
                  </a:lnTo>
                  <a:lnTo>
                    <a:pt x="34" y="12"/>
                  </a:lnTo>
                  <a:lnTo>
                    <a:pt x="33" y="11"/>
                  </a:lnTo>
                  <a:lnTo>
                    <a:pt x="33" y="10"/>
                  </a:lnTo>
                  <a:lnTo>
                    <a:pt x="32" y="9"/>
                  </a:lnTo>
                  <a:lnTo>
                    <a:pt x="33" y="8"/>
                  </a:lnTo>
                  <a:lnTo>
                    <a:pt x="33" y="7"/>
                  </a:lnTo>
                  <a:lnTo>
                    <a:pt x="32" y="7"/>
                  </a:lnTo>
                  <a:lnTo>
                    <a:pt x="32" y="6"/>
                  </a:lnTo>
                  <a:lnTo>
                    <a:pt x="33" y="6"/>
                  </a:lnTo>
                  <a:lnTo>
                    <a:pt x="34" y="6"/>
                  </a:lnTo>
                  <a:lnTo>
                    <a:pt x="34" y="7"/>
                  </a:lnTo>
                  <a:lnTo>
                    <a:pt x="34" y="6"/>
                  </a:lnTo>
                  <a:lnTo>
                    <a:pt x="35" y="6"/>
                  </a:lnTo>
                  <a:lnTo>
                    <a:pt x="35" y="5"/>
                  </a:lnTo>
                  <a:lnTo>
                    <a:pt x="35" y="4"/>
                  </a:lnTo>
                  <a:lnTo>
                    <a:pt x="34" y="4"/>
                  </a:lnTo>
                  <a:lnTo>
                    <a:pt x="35" y="3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1"/>
                  </a:lnTo>
                  <a:lnTo>
                    <a:pt x="37" y="0"/>
                  </a:lnTo>
                  <a:lnTo>
                    <a:pt x="38" y="1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3"/>
                  </a:lnTo>
                  <a:lnTo>
                    <a:pt x="42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5" y="5"/>
                  </a:lnTo>
                  <a:lnTo>
                    <a:pt x="46" y="5"/>
                  </a:lnTo>
                  <a:lnTo>
                    <a:pt x="47" y="5"/>
                  </a:lnTo>
                  <a:lnTo>
                    <a:pt x="48" y="4"/>
                  </a:lnTo>
                  <a:lnTo>
                    <a:pt x="48" y="5"/>
                  </a:lnTo>
                  <a:lnTo>
                    <a:pt x="49" y="5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1" y="8"/>
                  </a:lnTo>
                  <a:lnTo>
                    <a:pt x="53" y="9"/>
                  </a:lnTo>
                  <a:lnTo>
                    <a:pt x="53" y="10"/>
                  </a:lnTo>
                  <a:lnTo>
                    <a:pt x="53" y="11"/>
                  </a:lnTo>
                  <a:lnTo>
                    <a:pt x="54" y="11"/>
                  </a:lnTo>
                  <a:lnTo>
                    <a:pt x="55" y="11"/>
                  </a:lnTo>
                  <a:lnTo>
                    <a:pt x="55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8" y="15"/>
                  </a:lnTo>
                  <a:lnTo>
                    <a:pt x="58" y="16"/>
                  </a:lnTo>
                  <a:lnTo>
                    <a:pt x="59" y="16"/>
                  </a:lnTo>
                  <a:lnTo>
                    <a:pt x="60" y="16"/>
                  </a:lnTo>
                  <a:lnTo>
                    <a:pt x="62" y="15"/>
                  </a:lnTo>
                  <a:lnTo>
                    <a:pt x="63" y="15"/>
                  </a:lnTo>
                  <a:lnTo>
                    <a:pt x="64" y="16"/>
                  </a:lnTo>
                  <a:lnTo>
                    <a:pt x="65" y="16"/>
                  </a:lnTo>
                  <a:lnTo>
                    <a:pt x="66" y="16"/>
                  </a:lnTo>
                  <a:lnTo>
                    <a:pt x="66" y="17"/>
                  </a:lnTo>
                  <a:lnTo>
                    <a:pt x="67" y="17"/>
                  </a:lnTo>
                  <a:lnTo>
                    <a:pt x="68" y="18"/>
                  </a:lnTo>
                  <a:lnTo>
                    <a:pt x="69" y="18"/>
                  </a:lnTo>
                  <a:lnTo>
                    <a:pt x="70" y="20"/>
                  </a:lnTo>
                  <a:lnTo>
                    <a:pt x="70" y="21"/>
                  </a:lnTo>
                  <a:lnTo>
                    <a:pt x="71" y="22"/>
                  </a:lnTo>
                  <a:lnTo>
                    <a:pt x="71" y="23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3" y="25"/>
                  </a:lnTo>
                  <a:lnTo>
                    <a:pt x="75" y="26"/>
                  </a:lnTo>
                  <a:lnTo>
                    <a:pt x="76" y="27"/>
                  </a:lnTo>
                  <a:lnTo>
                    <a:pt x="77" y="28"/>
                  </a:lnTo>
                  <a:lnTo>
                    <a:pt x="78" y="29"/>
                  </a:lnTo>
                  <a:lnTo>
                    <a:pt x="79" y="29"/>
                  </a:lnTo>
                  <a:lnTo>
                    <a:pt x="80" y="30"/>
                  </a:lnTo>
                  <a:lnTo>
                    <a:pt x="83" y="31"/>
                  </a:lnTo>
                  <a:lnTo>
                    <a:pt x="85" y="31"/>
                  </a:lnTo>
                  <a:lnTo>
                    <a:pt x="87" y="31"/>
                  </a:lnTo>
                  <a:lnTo>
                    <a:pt x="89" y="32"/>
                  </a:lnTo>
                  <a:lnTo>
                    <a:pt x="90" y="32"/>
                  </a:lnTo>
                  <a:lnTo>
                    <a:pt x="94" y="34"/>
                  </a:lnTo>
                  <a:lnTo>
                    <a:pt x="95" y="34"/>
                  </a:lnTo>
                  <a:lnTo>
                    <a:pt x="97" y="36"/>
                  </a:lnTo>
                  <a:lnTo>
                    <a:pt x="99" y="37"/>
                  </a:lnTo>
                  <a:lnTo>
                    <a:pt x="100" y="37"/>
                  </a:lnTo>
                  <a:lnTo>
                    <a:pt x="101" y="38"/>
                  </a:lnTo>
                  <a:lnTo>
                    <a:pt x="102" y="38"/>
                  </a:lnTo>
                  <a:lnTo>
                    <a:pt x="104" y="41"/>
                  </a:lnTo>
                  <a:lnTo>
                    <a:pt x="105" y="42"/>
                  </a:lnTo>
                  <a:lnTo>
                    <a:pt x="107" y="43"/>
                  </a:lnTo>
                  <a:lnTo>
                    <a:pt x="108" y="43"/>
                  </a:lnTo>
                  <a:lnTo>
                    <a:pt x="108" y="44"/>
                  </a:lnTo>
                  <a:lnTo>
                    <a:pt x="110" y="46"/>
                  </a:lnTo>
                  <a:lnTo>
                    <a:pt x="111" y="47"/>
                  </a:lnTo>
                  <a:lnTo>
                    <a:pt x="111" y="48"/>
                  </a:lnTo>
                  <a:lnTo>
                    <a:pt x="112" y="50"/>
                  </a:lnTo>
                  <a:lnTo>
                    <a:pt x="112" y="51"/>
                  </a:lnTo>
                  <a:lnTo>
                    <a:pt x="113" y="51"/>
                  </a:lnTo>
                  <a:lnTo>
                    <a:pt x="117" y="51"/>
                  </a:lnTo>
                  <a:lnTo>
                    <a:pt x="121" y="52"/>
                  </a:lnTo>
                  <a:lnTo>
                    <a:pt x="123" y="54"/>
                  </a:lnTo>
                  <a:lnTo>
                    <a:pt x="124" y="55"/>
                  </a:lnTo>
                  <a:lnTo>
                    <a:pt x="126" y="58"/>
                  </a:lnTo>
                  <a:lnTo>
                    <a:pt x="127" y="58"/>
                  </a:lnTo>
                  <a:lnTo>
                    <a:pt x="128" y="60"/>
                  </a:lnTo>
                  <a:lnTo>
                    <a:pt x="131" y="63"/>
                  </a:lnTo>
                  <a:lnTo>
                    <a:pt x="132" y="63"/>
                  </a:lnTo>
                  <a:lnTo>
                    <a:pt x="134" y="62"/>
                  </a:lnTo>
                  <a:lnTo>
                    <a:pt x="136" y="62"/>
                  </a:lnTo>
                  <a:lnTo>
                    <a:pt x="138" y="64"/>
                  </a:lnTo>
                  <a:lnTo>
                    <a:pt x="139" y="65"/>
                  </a:lnTo>
                  <a:lnTo>
                    <a:pt x="140" y="65"/>
                  </a:lnTo>
                  <a:lnTo>
                    <a:pt x="139" y="65"/>
                  </a:lnTo>
                  <a:lnTo>
                    <a:pt x="140" y="66"/>
                  </a:lnTo>
                  <a:lnTo>
                    <a:pt x="140" y="67"/>
                  </a:lnTo>
                  <a:lnTo>
                    <a:pt x="140" y="68"/>
                  </a:lnTo>
                  <a:lnTo>
                    <a:pt x="139" y="70"/>
                  </a:lnTo>
                  <a:lnTo>
                    <a:pt x="140" y="72"/>
                  </a:lnTo>
                  <a:lnTo>
                    <a:pt x="140" y="73"/>
                  </a:lnTo>
                  <a:lnTo>
                    <a:pt x="141" y="75"/>
                  </a:lnTo>
                  <a:lnTo>
                    <a:pt x="142" y="77"/>
                  </a:lnTo>
                  <a:lnTo>
                    <a:pt x="142" y="79"/>
                  </a:lnTo>
                  <a:lnTo>
                    <a:pt x="143" y="80"/>
                  </a:lnTo>
                  <a:lnTo>
                    <a:pt x="144" y="81"/>
                  </a:lnTo>
                  <a:lnTo>
                    <a:pt x="146" y="81"/>
                  </a:lnTo>
                  <a:lnTo>
                    <a:pt x="147" y="82"/>
                  </a:lnTo>
                  <a:lnTo>
                    <a:pt x="147" y="83"/>
                  </a:lnTo>
                  <a:lnTo>
                    <a:pt x="148" y="83"/>
                  </a:lnTo>
                  <a:lnTo>
                    <a:pt x="149" y="83"/>
                  </a:lnTo>
                  <a:lnTo>
                    <a:pt x="149" y="84"/>
                  </a:lnTo>
                  <a:lnTo>
                    <a:pt x="150" y="84"/>
                  </a:lnTo>
                  <a:lnTo>
                    <a:pt x="150" y="85"/>
                  </a:lnTo>
                  <a:lnTo>
                    <a:pt x="150" y="86"/>
                  </a:lnTo>
                  <a:lnTo>
                    <a:pt x="150" y="87"/>
                  </a:lnTo>
                  <a:lnTo>
                    <a:pt x="150" y="88"/>
                  </a:lnTo>
                  <a:lnTo>
                    <a:pt x="151" y="89"/>
                  </a:lnTo>
                  <a:lnTo>
                    <a:pt x="152" y="90"/>
                  </a:lnTo>
                  <a:lnTo>
                    <a:pt x="153" y="90"/>
                  </a:lnTo>
                  <a:lnTo>
                    <a:pt x="154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2"/>
                  </a:lnTo>
                  <a:lnTo>
                    <a:pt x="158" y="92"/>
                  </a:lnTo>
                  <a:lnTo>
                    <a:pt x="158" y="93"/>
                  </a:lnTo>
                  <a:lnTo>
                    <a:pt x="159" y="93"/>
                  </a:lnTo>
                  <a:lnTo>
                    <a:pt x="160" y="94"/>
                  </a:lnTo>
                  <a:lnTo>
                    <a:pt x="160" y="95"/>
                  </a:lnTo>
                  <a:lnTo>
                    <a:pt x="161" y="96"/>
                  </a:lnTo>
                  <a:lnTo>
                    <a:pt x="162" y="96"/>
                  </a:lnTo>
                  <a:lnTo>
                    <a:pt x="162" y="97"/>
                  </a:lnTo>
                  <a:lnTo>
                    <a:pt x="163" y="97"/>
                  </a:lnTo>
                  <a:lnTo>
                    <a:pt x="165" y="98"/>
                  </a:lnTo>
                  <a:lnTo>
                    <a:pt x="166" y="98"/>
                  </a:lnTo>
                  <a:lnTo>
                    <a:pt x="167" y="98"/>
                  </a:lnTo>
                  <a:lnTo>
                    <a:pt x="168" y="97"/>
                  </a:lnTo>
                  <a:lnTo>
                    <a:pt x="169" y="96"/>
                  </a:lnTo>
                  <a:lnTo>
                    <a:pt x="170" y="96"/>
                  </a:lnTo>
                  <a:lnTo>
                    <a:pt x="171" y="96"/>
                  </a:lnTo>
                  <a:lnTo>
                    <a:pt x="172" y="97"/>
                  </a:lnTo>
                  <a:lnTo>
                    <a:pt x="173" y="99"/>
                  </a:lnTo>
                  <a:lnTo>
                    <a:pt x="175" y="101"/>
                  </a:lnTo>
                  <a:lnTo>
                    <a:pt x="175" y="102"/>
                  </a:lnTo>
                  <a:lnTo>
                    <a:pt x="175" y="103"/>
                  </a:lnTo>
                  <a:lnTo>
                    <a:pt x="176" y="104"/>
                  </a:lnTo>
                  <a:lnTo>
                    <a:pt x="177" y="105"/>
                  </a:lnTo>
                  <a:lnTo>
                    <a:pt x="177" y="106"/>
                  </a:lnTo>
                  <a:lnTo>
                    <a:pt x="177" y="107"/>
                  </a:lnTo>
                  <a:lnTo>
                    <a:pt x="177" y="108"/>
                  </a:lnTo>
                  <a:lnTo>
                    <a:pt x="177" y="109"/>
                  </a:lnTo>
                  <a:lnTo>
                    <a:pt x="176" y="109"/>
                  </a:lnTo>
                  <a:lnTo>
                    <a:pt x="176" y="110"/>
                  </a:lnTo>
                  <a:lnTo>
                    <a:pt x="177" y="111"/>
                  </a:lnTo>
                  <a:lnTo>
                    <a:pt x="177" y="112"/>
                  </a:lnTo>
                  <a:lnTo>
                    <a:pt x="177" y="114"/>
                  </a:lnTo>
                  <a:lnTo>
                    <a:pt x="176" y="114"/>
                  </a:lnTo>
                  <a:lnTo>
                    <a:pt x="177" y="114"/>
                  </a:lnTo>
                  <a:lnTo>
                    <a:pt x="177" y="116"/>
                  </a:lnTo>
                  <a:lnTo>
                    <a:pt x="178" y="116"/>
                  </a:lnTo>
                  <a:lnTo>
                    <a:pt x="179" y="116"/>
                  </a:lnTo>
                  <a:lnTo>
                    <a:pt x="180" y="116"/>
                  </a:lnTo>
                  <a:lnTo>
                    <a:pt x="181" y="116"/>
                  </a:lnTo>
                  <a:lnTo>
                    <a:pt x="182" y="116"/>
                  </a:lnTo>
                  <a:lnTo>
                    <a:pt x="181" y="116"/>
                  </a:lnTo>
                  <a:lnTo>
                    <a:pt x="181" y="117"/>
                  </a:lnTo>
                  <a:lnTo>
                    <a:pt x="182" y="117"/>
                  </a:lnTo>
                  <a:lnTo>
                    <a:pt x="184" y="117"/>
                  </a:lnTo>
                  <a:lnTo>
                    <a:pt x="185" y="116"/>
                  </a:lnTo>
                  <a:lnTo>
                    <a:pt x="187" y="115"/>
                  </a:lnTo>
                  <a:lnTo>
                    <a:pt x="188" y="115"/>
                  </a:lnTo>
                  <a:lnTo>
                    <a:pt x="190" y="118"/>
                  </a:lnTo>
                  <a:lnTo>
                    <a:pt x="192" y="124"/>
                  </a:lnTo>
                  <a:lnTo>
                    <a:pt x="192" y="126"/>
                  </a:lnTo>
                  <a:lnTo>
                    <a:pt x="193" y="126"/>
                  </a:lnTo>
                  <a:lnTo>
                    <a:pt x="192" y="127"/>
                  </a:lnTo>
                  <a:lnTo>
                    <a:pt x="192" y="128"/>
                  </a:lnTo>
                  <a:lnTo>
                    <a:pt x="190" y="128"/>
                  </a:lnTo>
                  <a:lnTo>
                    <a:pt x="189" y="128"/>
                  </a:lnTo>
                  <a:lnTo>
                    <a:pt x="188" y="128"/>
                  </a:lnTo>
                  <a:lnTo>
                    <a:pt x="187" y="128"/>
                  </a:lnTo>
                  <a:lnTo>
                    <a:pt x="186" y="128"/>
                  </a:lnTo>
                  <a:lnTo>
                    <a:pt x="185" y="128"/>
                  </a:lnTo>
                  <a:lnTo>
                    <a:pt x="184" y="129"/>
                  </a:lnTo>
                  <a:lnTo>
                    <a:pt x="183" y="129"/>
                  </a:lnTo>
                  <a:lnTo>
                    <a:pt x="182" y="128"/>
                  </a:lnTo>
                  <a:lnTo>
                    <a:pt x="181" y="129"/>
                  </a:lnTo>
                  <a:lnTo>
                    <a:pt x="180" y="129"/>
                  </a:lnTo>
                  <a:lnTo>
                    <a:pt x="178" y="130"/>
                  </a:lnTo>
                  <a:lnTo>
                    <a:pt x="176" y="130"/>
                  </a:lnTo>
                  <a:lnTo>
                    <a:pt x="173" y="131"/>
                  </a:lnTo>
                  <a:lnTo>
                    <a:pt x="172" y="132"/>
                  </a:lnTo>
                  <a:lnTo>
                    <a:pt x="170" y="132"/>
                  </a:lnTo>
                  <a:lnTo>
                    <a:pt x="169" y="133"/>
                  </a:lnTo>
                  <a:lnTo>
                    <a:pt x="168" y="133"/>
                  </a:lnTo>
                  <a:lnTo>
                    <a:pt x="167" y="134"/>
                  </a:lnTo>
                  <a:lnTo>
                    <a:pt x="166" y="135"/>
                  </a:lnTo>
                  <a:lnTo>
                    <a:pt x="163" y="136"/>
                  </a:lnTo>
                  <a:lnTo>
                    <a:pt x="162" y="137"/>
                  </a:lnTo>
                  <a:lnTo>
                    <a:pt x="160" y="137"/>
                  </a:lnTo>
                  <a:lnTo>
                    <a:pt x="157" y="138"/>
                  </a:lnTo>
                  <a:lnTo>
                    <a:pt x="155" y="139"/>
                  </a:lnTo>
                  <a:lnTo>
                    <a:pt x="152" y="141"/>
                  </a:lnTo>
                  <a:lnTo>
                    <a:pt x="151" y="141"/>
                  </a:lnTo>
                  <a:lnTo>
                    <a:pt x="147" y="144"/>
                  </a:lnTo>
                  <a:lnTo>
                    <a:pt x="144" y="146"/>
                  </a:lnTo>
                  <a:lnTo>
                    <a:pt x="143" y="146"/>
                  </a:lnTo>
                  <a:lnTo>
                    <a:pt x="142" y="147"/>
                  </a:lnTo>
                  <a:lnTo>
                    <a:pt x="141" y="148"/>
                  </a:lnTo>
                  <a:lnTo>
                    <a:pt x="140" y="149"/>
                  </a:lnTo>
                  <a:lnTo>
                    <a:pt x="137" y="151"/>
                  </a:lnTo>
                  <a:lnTo>
                    <a:pt x="137" y="152"/>
                  </a:lnTo>
                  <a:lnTo>
                    <a:pt x="135" y="154"/>
                  </a:lnTo>
                  <a:lnTo>
                    <a:pt x="134" y="155"/>
                  </a:lnTo>
                  <a:lnTo>
                    <a:pt x="132" y="156"/>
                  </a:lnTo>
                  <a:lnTo>
                    <a:pt x="131" y="157"/>
                  </a:lnTo>
                  <a:lnTo>
                    <a:pt x="130" y="159"/>
                  </a:lnTo>
                  <a:lnTo>
                    <a:pt x="126" y="162"/>
                  </a:lnTo>
                  <a:lnTo>
                    <a:pt x="124" y="165"/>
                  </a:lnTo>
                  <a:lnTo>
                    <a:pt x="124" y="166"/>
                  </a:lnTo>
                  <a:lnTo>
                    <a:pt x="123" y="166"/>
                  </a:lnTo>
                  <a:lnTo>
                    <a:pt x="122" y="167"/>
                  </a:lnTo>
                  <a:lnTo>
                    <a:pt x="123" y="168"/>
                  </a:lnTo>
                  <a:lnTo>
                    <a:pt x="120" y="172"/>
                  </a:lnTo>
                  <a:lnTo>
                    <a:pt x="119" y="173"/>
                  </a:lnTo>
                  <a:lnTo>
                    <a:pt x="118" y="174"/>
                  </a:lnTo>
                  <a:lnTo>
                    <a:pt x="116" y="176"/>
                  </a:lnTo>
                  <a:lnTo>
                    <a:pt x="113" y="179"/>
                  </a:lnTo>
                  <a:lnTo>
                    <a:pt x="112" y="181"/>
                  </a:lnTo>
                  <a:lnTo>
                    <a:pt x="111" y="182"/>
                  </a:lnTo>
                  <a:lnTo>
                    <a:pt x="111" y="183"/>
                  </a:lnTo>
                  <a:lnTo>
                    <a:pt x="110" y="183"/>
                  </a:lnTo>
                  <a:lnTo>
                    <a:pt x="110" y="184"/>
                  </a:lnTo>
                  <a:lnTo>
                    <a:pt x="109" y="183"/>
                  </a:lnTo>
                  <a:lnTo>
                    <a:pt x="109" y="184"/>
                  </a:lnTo>
                  <a:lnTo>
                    <a:pt x="109" y="185"/>
                  </a:lnTo>
                  <a:lnTo>
                    <a:pt x="108" y="186"/>
                  </a:lnTo>
                  <a:lnTo>
                    <a:pt x="107" y="186"/>
                  </a:lnTo>
                  <a:lnTo>
                    <a:pt x="108" y="187"/>
                  </a:lnTo>
                  <a:lnTo>
                    <a:pt x="108" y="188"/>
                  </a:lnTo>
                  <a:lnTo>
                    <a:pt x="106" y="190"/>
                  </a:lnTo>
                  <a:lnTo>
                    <a:pt x="102" y="194"/>
                  </a:lnTo>
                  <a:lnTo>
                    <a:pt x="97" y="198"/>
                  </a:lnTo>
                  <a:lnTo>
                    <a:pt x="96" y="200"/>
                  </a:lnTo>
                  <a:lnTo>
                    <a:pt x="94" y="202"/>
                  </a:lnTo>
                  <a:lnTo>
                    <a:pt x="92" y="205"/>
                  </a:lnTo>
                  <a:lnTo>
                    <a:pt x="92" y="207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89" y="212"/>
                  </a:lnTo>
                  <a:lnTo>
                    <a:pt x="89" y="213"/>
                  </a:lnTo>
                  <a:lnTo>
                    <a:pt x="89" y="214"/>
                  </a:lnTo>
                  <a:lnTo>
                    <a:pt x="88" y="213"/>
                  </a:lnTo>
                  <a:lnTo>
                    <a:pt x="87" y="214"/>
                  </a:lnTo>
                  <a:close/>
                </a:path>
              </a:pathLst>
            </a:custGeom>
            <a:solidFill>
              <a:srgbClr val="31738B"/>
            </a:solidFill>
            <a:ln w="0">
              <a:solidFill>
                <a:srgbClr val="62E2F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831" name="Freeform 822"/>
            <p:cNvSpPr>
              <a:spLocks/>
            </p:cNvSpPr>
            <p:nvPr/>
          </p:nvSpPr>
          <p:spPr bwMode="auto">
            <a:xfrm>
              <a:off x="4746" y="1760"/>
              <a:ext cx="193" cy="224"/>
            </a:xfrm>
            <a:custGeom>
              <a:avLst/>
              <a:gdLst>
                <a:gd name="T0" fmla="*/ 68 w 193"/>
                <a:gd name="T1" fmla="*/ 222 h 224"/>
                <a:gd name="T2" fmla="*/ 62 w 193"/>
                <a:gd name="T3" fmla="*/ 223 h 224"/>
                <a:gd name="T4" fmla="*/ 58 w 193"/>
                <a:gd name="T5" fmla="*/ 221 h 224"/>
                <a:gd name="T6" fmla="*/ 54 w 193"/>
                <a:gd name="T7" fmla="*/ 220 h 224"/>
                <a:gd name="T8" fmla="*/ 51 w 193"/>
                <a:gd name="T9" fmla="*/ 224 h 224"/>
                <a:gd name="T10" fmla="*/ 48 w 193"/>
                <a:gd name="T11" fmla="*/ 221 h 224"/>
                <a:gd name="T12" fmla="*/ 44 w 193"/>
                <a:gd name="T13" fmla="*/ 219 h 224"/>
                <a:gd name="T14" fmla="*/ 38 w 193"/>
                <a:gd name="T15" fmla="*/ 217 h 224"/>
                <a:gd name="T16" fmla="*/ 35 w 193"/>
                <a:gd name="T17" fmla="*/ 211 h 224"/>
                <a:gd name="T18" fmla="*/ 33 w 193"/>
                <a:gd name="T19" fmla="*/ 208 h 224"/>
                <a:gd name="T20" fmla="*/ 31 w 193"/>
                <a:gd name="T21" fmla="*/ 206 h 224"/>
                <a:gd name="T22" fmla="*/ 29 w 193"/>
                <a:gd name="T23" fmla="*/ 204 h 224"/>
                <a:gd name="T24" fmla="*/ 25 w 193"/>
                <a:gd name="T25" fmla="*/ 204 h 224"/>
                <a:gd name="T26" fmla="*/ 21 w 193"/>
                <a:gd name="T27" fmla="*/ 201 h 224"/>
                <a:gd name="T28" fmla="*/ 17 w 193"/>
                <a:gd name="T29" fmla="*/ 192 h 224"/>
                <a:gd name="T30" fmla="*/ 23 w 193"/>
                <a:gd name="T31" fmla="*/ 188 h 224"/>
                <a:gd name="T32" fmla="*/ 23 w 193"/>
                <a:gd name="T33" fmla="*/ 185 h 224"/>
                <a:gd name="T34" fmla="*/ 23 w 193"/>
                <a:gd name="T35" fmla="*/ 180 h 224"/>
                <a:gd name="T36" fmla="*/ 13 w 193"/>
                <a:gd name="T37" fmla="*/ 167 h 224"/>
                <a:gd name="T38" fmla="*/ 10 w 193"/>
                <a:gd name="T39" fmla="*/ 159 h 224"/>
                <a:gd name="T40" fmla="*/ 5 w 193"/>
                <a:gd name="T41" fmla="*/ 150 h 224"/>
                <a:gd name="T42" fmla="*/ 2 w 193"/>
                <a:gd name="T43" fmla="*/ 146 h 224"/>
                <a:gd name="T44" fmla="*/ 0 w 193"/>
                <a:gd name="T45" fmla="*/ 134 h 224"/>
                <a:gd name="T46" fmla="*/ 10 w 193"/>
                <a:gd name="T47" fmla="*/ 126 h 224"/>
                <a:gd name="T48" fmla="*/ 46 w 193"/>
                <a:gd name="T49" fmla="*/ 117 h 224"/>
                <a:gd name="T50" fmla="*/ 45 w 193"/>
                <a:gd name="T51" fmla="*/ 114 h 224"/>
                <a:gd name="T52" fmla="*/ 46 w 193"/>
                <a:gd name="T53" fmla="*/ 112 h 224"/>
                <a:gd name="T54" fmla="*/ 47 w 193"/>
                <a:gd name="T55" fmla="*/ 106 h 224"/>
                <a:gd name="T56" fmla="*/ 44 w 193"/>
                <a:gd name="T57" fmla="*/ 98 h 224"/>
                <a:gd name="T58" fmla="*/ 47 w 193"/>
                <a:gd name="T59" fmla="*/ 94 h 224"/>
                <a:gd name="T60" fmla="*/ 55 w 193"/>
                <a:gd name="T61" fmla="*/ 91 h 224"/>
                <a:gd name="T62" fmla="*/ 51 w 193"/>
                <a:gd name="T63" fmla="*/ 57 h 224"/>
                <a:gd name="T64" fmla="*/ 44 w 193"/>
                <a:gd name="T65" fmla="*/ 51 h 224"/>
                <a:gd name="T66" fmla="*/ 35 w 193"/>
                <a:gd name="T67" fmla="*/ 47 h 224"/>
                <a:gd name="T68" fmla="*/ 37 w 193"/>
                <a:gd name="T69" fmla="*/ 34 h 224"/>
                <a:gd name="T70" fmla="*/ 33 w 193"/>
                <a:gd name="T71" fmla="*/ 28 h 224"/>
                <a:gd name="T72" fmla="*/ 31 w 193"/>
                <a:gd name="T73" fmla="*/ 21 h 224"/>
                <a:gd name="T74" fmla="*/ 34 w 193"/>
                <a:gd name="T75" fmla="*/ 16 h 224"/>
                <a:gd name="T76" fmla="*/ 36 w 193"/>
                <a:gd name="T77" fmla="*/ 14 h 224"/>
                <a:gd name="T78" fmla="*/ 32 w 193"/>
                <a:gd name="T79" fmla="*/ 7 h 224"/>
                <a:gd name="T80" fmla="*/ 35 w 193"/>
                <a:gd name="T81" fmla="*/ 2 h 224"/>
                <a:gd name="T82" fmla="*/ 45 w 193"/>
                <a:gd name="T83" fmla="*/ 5 h 224"/>
                <a:gd name="T84" fmla="*/ 55 w 193"/>
                <a:gd name="T85" fmla="*/ 11 h 224"/>
                <a:gd name="T86" fmla="*/ 66 w 193"/>
                <a:gd name="T87" fmla="*/ 16 h 224"/>
                <a:gd name="T88" fmla="*/ 79 w 193"/>
                <a:gd name="T89" fmla="*/ 29 h 224"/>
                <a:gd name="T90" fmla="*/ 104 w 193"/>
                <a:gd name="T91" fmla="*/ 41 h 224"/>
                <a:gd name="T92" fmla="*/ 121 w 193"/>
                <a:gd name="T93" fmla="*/ 52 h 224"/>
                <a:gd name="T94" fmla="*/ 140 w 193"/>
                <a:gd name="T95" fmla="*/ 65 h 224"/>
                <a:gd name="T96" fmla="*/ 147 w 193"/>
                <a:gd name="T97" fmla="*/ 82 h 224"/>
                <a:gd name="T98" fmla="*/ 152 w 193"/>
                <a:gd name="T99" fmla="*/ 90 h 224"/>
                <a:gd name="T100" fmla="*/ 162 w 193"/>
                <a:gd name="T101" fmla="*/ 96 h 224"/>
                <a:gd name="T102" fmla="*/ 173 w 193"/>
                <a:gd name="T103" fmla="*/ 99 h 224"/>
                <a:gd name="T104" fmla="*/ 176 w 193"/>
                <a:gd name="T105" fmla="*/ 110 h 224"/>
                <a:gd name="T106" fmla="*/ 182 w 193"/>
                <a:gd name="T107" fmla="*/ 116 h 224"/>
                <a:gd name="T108" fmla="*/ 192 w 193"/>
                <a:gd name="T109" fmla="*/ 128 h 224"/>
                <a:gd name="T110" fmla="*/ 182 w 193"/>
                <a:gd name="T111" fmla="*/ 128 h 224"/>
                <a:gd name="T112" fmla="*/ 155 w 193"/>
                <a:gd name="T113" fmla="*/ 139 h 224"/>
                <a:gd name="T114" fmla="*/ 130 w 193"/>
                <a:gd name="T115" fmla="*/ 159 h 224"/>
                <a:gd name="T116" fmla="*/ 111 w 193"/>
                <a:gd name="T117" fmla="*/ 182 h 224"/>
                <a:gd name="T118" fmla="*/ 102 w 193"/>
                <a:gd name="T119" fmla="*/ 194 h 22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3"/>
                <a:gd name="T181" fmla="*/ 0 h 224"/>
                <a:gd name="T182" fmla="*/ 193 w 193"/>
                <a:gd name="T183" fmla="*/ 224 h 22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3" h="224">
                  <a:moveTo>
                    <a:pt x="87" y="214"/>
                  </a:moveTo>
                  <a:lnTo>
                    <a:pt x="86" y="214"/>
                  </a:lnTo>
                  <a:lnTo>
                    <a:pt x="85" y="215"/>
                  </a:lnTo>
                  <a:lnTo>
                    <a:pt x="84" y="215"/>
                  </a:lnTo>
                  <a:lnTo>
                    <a:pt x="83" y="215"/>
                  </a:lnTo>
                  <a:lnTo>
                    <a:pt x="82" y="218"/>
                  </a:lnTo>
                  <a:lnTo>
                    <a:pt x="80" y="218"/>
                  </a:lnTo>
                  <a:lnTo>
                    <a:pt x="76" y="221"/>
                  </a:lnTo>
                  <a:lnTo>
                    <a:pt x="75" y="221"/>
                  </a:lnTo>
                  <a:lnTo>
                    <a:pt x="74" y="222"/>
                  </a:lnTo>
                  <a:lnTo>
                    <a:pt x="73" y="222"/>
                  </a:lnTo>
                  <a:lnTo>
                    <a:pt x="72" y="221"/>
                  </a:lnTo>
                  <a:lnTo>
                    <a:pt x="70" y="221"/>
                  </a:lnTo>
                  <a:lnTo>
                    <a:pt x="69" y="221"/>
                  </a:lnTo>
                  <a:lnTo>
                    <a:pt x="68" y="222"/>
                  </a:lnTo>
                  <a:lnTo>
                    <a:pt x="68" y="223"/>
                  </a:lnTo>
                  <a:lnTo>
                    <a:pt x="68" y="224"/>
                  </a:lnTo>
                  <a:lnTo>
                    <a:pt x="67" y="223"/>
                  </a:lnTo>
                  <a:lnTo>
                    <a:pt x="66" y="223"/>
                  </a:lnTo>
                  <a:lnTo>
                    <a:pt x="65" y="223"/>
                  </a:lnTo>
                  <a:lnTo>
                    <a:pt x="64" y="223"/>
                  </a:lnTo>
                  <a:lnTo>
                    <a:pt x="63" y="223"/>
                  </a:lnTo>
                  <a:lnTo>
                    <a:pt x="63" y="222"/>
                  </a:lnTo>
                  <a:lnTo>
                    <a:pt x="62" y="222"/>
                  </a:lnTo>
                  <a:lnTo>
                    <a:pt x="62" y="223"/>
                  </a:lnTo>
                  <a:lnTo>
                    <a:pt x="61" y="222"/>
                  </a:lnTo>
                  <a:lnTo>
                    <a:pt x="61" y="221"/>
                  </a:lnTo>
                  <a:lnTo>
                    <a:pt x="62" y="221"/>
                  </a:lnTo>
                  <a:lnTo>
                    <a:pt x="61" y="221"/>
                  </a:lnTo>
                  <a:lnTo>
                    <a:pt x="60" y="221"/>
                  </a:lnTo>
                  <a:lnTo>
                    <a:pt x="59" y="222"/>
                  </a:lnTo>
                  <a:lnTo>
                    <a:pt x="58" y="221"/>
                  </a:lnTo>
                  <a:lnTo>
                    <a:pt x="57" y="221"/>
                  </a:lnTo>
                  <a:lnTo>
                    <a:pt x="57" y="220"/>
                  </a:lnTo>
                  <a:lnTo>
                    <a:pt x="56" y="220"/>
                  </a:lnTo>
                  <a:lnTo>
                    <a:pt x="56" y="219"/>
                  </a:lnTo>
                  <a:lnTo>
                    <a:pt x="55" y="219"/>
                  </a:lnTo>
                  <a:lnTo>
                    <a:pt x="54" y="218"/>
                  </a:lnTo>
                  <a:lnTo>
                    <a:pt x="54" y="219"/>
                  </a:lnTo>
                  <a:lnTo>
                    <a:pt x="54" y="220"/>
                  </a:lnTo>
                  <a:lnTo>
                    <a:pt x="53" y="220"/>
                  </a:lnTo>
                  <a:lnTo>
                    <a:pt x="53" y="221"/>
                  </a:lnTo>
                  <a:lnTo>
                    <a:pt x="53" y="222"/>
                  </a:lnTo>
                  <a:lnTo>
                    <a:pt x="52" y="223"/>
                  </a:lnTo>
                  <a:lnTo>
                    <a:pt x="52" y="224"/>
                  </a:lnTo>
                  <a:lnTo>
                    <a:pt x="51" y="224"/>
                  </a:lnTo>
                  <a:lnTo>
                    <a:pt x="51" y="223"/>
                  </a:lnTo>
                  <a:lnTo>
                    <a:pt x="50" y="223"/>
                  </a:lnTo>
                  <a:lnTo>
                    <a:pt x="49" y="223"/>
                  </a:lnTo>
                  <a:lnTo>
                    <a:pt x="49" y="222"/>
                  </a:lnTo>
                  <a:lnTo>
                    <a:pt x="49" y="221"/>
                  </a:lnTo>
                  <a:lnTo>
                    <a:pt x="49" y="220"/>
                  </a:lnTo>
                  <a:lnTo>
                    <a:pt x="49" y="221"/>
                  </a:lnTo>
                  <a:lnTo>
                    <a:pt x="48" y="221"/>
                  </a:lnTo>
                  <a:lnTo>
                    <a:pt x="48" y="222"/>
                  </a:lnTo>
                  <a:lnTo>
                    <a:pt x="47" y="221"/>
                  </a:lnTo>
                  <a:lnTo>
                    <a:pt x="46" y="221"/>
                  </a:lnTo>
                  <a:lnTo>
                    <a:pt x="46" y="220"/>
                  </a:lnTo>
                  <a:lnTo>
                    <a:pt x="46" y="219"/>
                  </a:lnTo>
                  <a:lnTo>
                    <a:pt x="44" y="220"/>
                  </a:lnTo>
                  <a:lnTo>
                    <a:pt x="44" y="219"/>
                  </a:lnTo>
                  <a:lnTo>
                    <a:pt x="43" y="218"/>
                  </a:lnTo>
                  <a:lnTo>
                    <a:pt x="42" y="219"/>
                  </a:lnTo>
                  <a:lnTo>
                    <a:pt x="42" y="218"/>
                  </a:lnTo>
                  <a:lnTo>
                    <a:pt x="40" y="218"/>
                  </a:lnTo>
                  <a:lnTo>
                    <a:pt x="40" y="217"/>
                  </a:lnTo>
                  <a:lnTo>
                    <a:pt x="39" y="217"/>
                  </a:lnTo>
                  <a:lnTo>
                    <a:pt x="38" y="217"/>
                  </a:lnTo>
                  <a:lnTo>
                    <a:pt x="38" y="216"/>
                  </a:lnTo>
                  <a:lnTo>
                    <a:pt x="37" y="216"/>
                  </a:lnTo>
                  <a:lnTo>
                    <a:pt x="37" y="215"/>
                  </a:lnTo>
                  <a:lnTo>
                    <a:pt x="39" y="215"/>
                  </a:lnTo>
                  <a:lnTo>
                    <a:pt x="39" y="214"/>
                  </a:lnTo>
                  <a:lnTo>
                    <a:pt x="38" y="214"/>
                  </a:lnTo>
                  <a:lnTo>
                    <a:pt x="37" y="214"/>
                  </a:lnTo>
                  <a:lnTo>
                    <a:pt x="36" y="213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4" y="211"/>
                  </a:lnTo>
                  <a:lnTo>
                    <a:pt x="33" y="210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5" y="209"/>
                  </a:lnTo>
                  <a:lnTo>
                    <a:pt x="35" y="208"/>
                  </a:lnTo>
                  <a:lnTo>
                    <a:pt x="34" y="208"/>
                  </a:lnTo>
                  <a:lnTo>
                    <a:pt x="33" y="208"/>
                  </a:lnTo>
                  <a:lnTo>
                    <a:pt x="33" y="207"/>
                  </a:lnTo>
                  <a:lnTo>
                    <a:pt x="32" y="207"/>
                  </a:lnTo>
                  <a:lnTo>
                    <a:pt x="32" y="206"/>
                  </a:lnTo>
                  <a:lnTo>
                    <a:pt x="33" y="206"/>
                  </a:lnTo>
                  <a:lnTo>
                    <a:pt x="33" y="207"/>
                  </a:lnTo>
                  <a:lnTo>
                    <a:pt x="33" y="206"/>
                  </a:lnTo>
                  <a:lnTo>
                    <a:pt x="32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0" y="207"/>
                  </a:lnTo>
                  <a:lnTo>
                    <a:pt x="30" y="206"/>
                  </a:lnTo>
                  <a:lnTo>
                    <a:pt x="29" y="206"/>
                  </a:lnTo>
                  <a:lnTo>
                    <a:pt x="29" y="205"/>
                  </a:lnTo>
                  <a:lnTo>
                    <a:pt x="29" y="204"/>
                  </a:lnTo>
                  <a:lnTo>
                    <a:pt x="28" y="203"/>
                  </a:lnTo>
                  <a:lnTo>
                    <a:pt x="27" y="203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5"/>
                  </a:lnTo>
                  <a:lnTo>
                    <a:pt x="25" y="205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4" y="203"/>
                  </a:lnTo>
                  <a:lnTo>
                    <a:pt x="25" y="203"/>
                  </a:lnTo>
                  <a:lnTo>
                    <a:pt x="25" y="202"/>
                  </a:lnTo>
                  <a:lnTo>
                    <a:pt x="24" y="202"/>
                  </a:lnTo>
                  <a:lnTo>
                    <a:pt x="24" y="203"/>
                  </a:lnTo>
                  <a:lnTo>
                    <a:pt x="23" y="203"/>
                  </a:lnTo>
                  <a:lnTo>
                    <a:pt x="23" y="202"/>
                  </a:lnTo>
                  <a:lnTo>
                    <a:pt x="24" y="202"/>
                  </a:lnTo>
                  <a:lnTo>
                    <a:pt x="23" y="201"/>
                  </a:lnTo>
                  <a:lnTo>
                    <a:pt x="22" y="201"/>
                  </a:lnTo>
                  <a:lnTo>
                    <a:pt x="21" y="201"/>
                  </a:lnTo>
                  <a:lnTo>
                    <a:pt x="20" y="201"/>
                  </a:lnTo>
                  <a:lnTo>
                    <a:pt x="20" y="202"/>
                  </a:lnTo>
                  <a:lnTo>
                    <a:pt x="19" y="201"/>
                  </a:lnTo>
                  <a:lnTo>
                    <a:pt x="18" y="200"/>
                  </a:lnTo>
                  <a:lnTo>
                    <a:pt x="18" y="199"/>
                  </a:lnTo>
                  <a:lnTo>
                    <a:pt x="18" y="198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6" y="196"/>
                  </a:lnTo>
                  <a:lnTo>
                    <a:pt x="17" y="194"/>
                  </a:lnTo>
                  <a:lnTo>
                    <a:pt x="17" y="192"/>
                  </a:lnTo>
                  <a:lnTo>
                    <a:pt x="17" y="191"/>
                  </a:lnTo>
                  <a:lnTo>
                    <a:pt x="18" y="190"/>
                  </a:lnTo>
                  <a:lnTo>
                    <a:pt x="18" y="189"/>
                  </a:lnTo>
                  <a:lnTo>
                    <a:pt x="19" y="189"/>
                  </a:lnTo>
                  <a:lnTo>
                    <a:pt x="19" y="188"/>
                  </a:lnTo>
                  <a:lnTo>
                    <a:pt x="20" y="188"/>
                  </a:lnTo>
                  <a:lnTo>
                    <a:pt x="20" y="187"/>
                  </a:lnTo>
                  <a:lnTo>
                    <a:pt x="21" y="188"/>
                  </a:lnTo>
                  <a:lnTo>
                    <a:pt x="21" y="189"/>
                  </a:lnTo>
                  <a:lnTo>
                    <a:pt x="22" y="189"/>
                  </a:lnTo>
                  <a:lnTo>
                    <a:pt x="22" y="188"/>
                  </a:lnTo>
                  <a:lnTo>
                    <a:pt x="23" y="188"/>
                  </a:lnTo>
                  <a:lnTo>
                    <a:pt x="22" y="188"/>
                  </a:lnTo>
                  <a:lnTo>
                    <a:pt x="22" y="187"/>
                  </a:lnTo>
                  <a:lnTo>
                    <a:pt x="23" y="186"/>
                  </a:lnTo>
                  <a:lnTo>
                    <a:pt x="22" y="186"/>
                  </a:lnTo>
                  <a:lnTo>
                    <a:pt x="22" y="185"/>
                  </a:lnTo>
                  <a:lnTo>
                    <a:pt x="23" y="185"/>
                  </a:lnTo>
                  <a:lnTo>
                    <a:pt x="23" y="184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2"/>
                  </a:lnTo>
                  <a:lnTo>
                    <a:pt x="24" y="181"/>
                  </a:lnTo>
                  <a:lnTo>
                    <a:pt x="25" y="180"/>
                  </a:lnTo>
                  <a:lnTo>
                    <a:pt x="24" y="180"/>
                  </a:lnTo>
                  <a:lnTo>
                    <a:pt x="23" y="180"/>
                  </a:lnTo>
                  <a:lnTo>
                    <a:pt x="22" y="180"/>
                  </a:lnTo>
                  <a:lnTo>
                    <a:pt x="21" y="180"/>
                  </a:lnTo>
                  <a:lnTo>
                    <a:pt x="19" y="179"/>
                  </a:lnTo>
                  <a:lnTo>
                    <a:pt x="18" y="178"/>
                  </a:lnTo>
                  <a:lnTo>
                    <a:pt x="18" y="177"/>
                  </a:lnTo>
                  <a:lnTo>
                    <a:pt x="17" y="177"/>
                  </a:lnTo>
                  <a:lnTo>
                    <a:pt x="15" y="176"/>
                  </a:lnTo>
                  <a:lnTo>
                    <a:pt x="14" y="175"/>
                  </a:lnTo>
                  <a:lnTo>
                    <a:pt x="14" y="174"/>
                  </a:lnTo>
                  <a:lnTo>
                    <a:pt x="14" y="173"/>
                  </a:lnTo>
                  <a:lnTo>
                    <a:pt x="14" y="172"/>
                  </a:lnTo>
                  <a:lnTo>
                    <a:pt x="15" y="170"/>
                  </a:lnTo>
                  <a:lnTo>
                    <a:pt x="14" y="168"/>
                  </a:lnTo>
                  <a:lnTo>
                    <a:pt x="13" y="167"/>
                  </a:lnTo>
                  <a:lnTo>
                    <a:pt x="13" y="166"/>
                  </a:lnTo>
                  <a:lnTo>
                    <a:pt x="14" y="165"/>
                  </a:lnTo>
                  <a:lnTo>
                    <a:pt x="14" y="164"/>
                  </a:lnTo>
                  <a:lnTo>
                    <a:pt x="13" y="163"/>
                  </a:lnTo>
                  <a:lnTo>
                    <a:pt x="12" y="162"/>
                  </a:lnTo>
                  <a:lnTo>
                    <a:pt x="12" y="161"/>
                  </a:lnTo>
                  <a:lnTo>
                    <a:pt x="13" y="160"/>
                  </a:lnTo>
                  <a:lnTo>
                    <a:pt x="12" y="160"/>
                  </a:lnTo>
                  <a:lnTo>
                    <a:pt x="12" y="159"/>
                  </a:lnTo>
                  <a:lnTo>
                    <a:pt x="11" y="159"/>
                  </a:lnTo>
                  <a:lnTo>
                    <a:pt x="10" y="159"/>
                  </a:lnTo>
                  <a:lnTo>
                    <a:pt x="9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5"/>
                  </a:lnTo>
                  <a:lnTo>
                    <a:pt x="7" y="154"/>
                  </a:lnTo>
                  <a:lnTo>
                    <a:pt x="6" y="154"/>
                  </a:lnTo>
                  <a:lnTo>
                    <a:pt x="5" y="153"/>
                  </a:lnTo>
                  <a:lnTo>
                    <a:pt x="5" y="152"/>
                  </a:lnTo>
                  <a:lnTo>
                    <a:pt x="5" y="151"/>
                  </a:lnTo>
                  <a:lnTo>
                    <a:pt x="5" y="150"/>
                  </a:lnTo>
                  <a:lnTo>
                    <a:pt x="5" y="149"/>
                  </a:lnTo>
                  <a:lnTo>
                    <a:pt x="5" y="148"/>
                  </a:lnTo>
                  <a:lnTo>
                    <a:pt x="4" y="148"/>
                  </a:lnTo>
                  <a:lnTo>
                    <a:pt x="3" y="148"/>
                  </a:lnTo>
                  <a:lnTo>
                    <a:pt x="3" y="147"/>
                  </a:lnTo>
                  <a:lnTo>
                    <a:pt x="4" y="147"/>
                  </a:lnTo>
                  <a:lnTo>
                    <a:pt x="3" y="146"/>
                  </a:lnTo>
                  <a:lnTo>
                    <a:pt x="3" y="147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1" y="147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0" y="142"/>
                  </a:lnTo>
                  <a:lnTo>
                    <a:pt x="0" y="140"/>
                  </a:lnTo>
                  <a:lnTo>
                    <a:pt x="0" y="139"/>
                  </a:lnTo>
                  <a:lnTo>
                    <a:pt x="1" y="138"/>
                  </a:lnTo>
                  <a:lnTo>
                    <a:pt x="1" y="137"/>
                  </a:lnTo>
                  <a:lnTo>
                    <a:pt x="0" y="136"/>
                  </a:lnTo>
                  <a:lnTo>
                    <a:pt x="0" y="135"/>
                  </a:lnTo>
                  <a:lnTo>
                    <a:pt x="0" y="134"/>
                  </a:lnTo>
                  <a:lnTo>
                    <a:pt x="1" y="133"/>
                  </a:lnTo>
                  <a:lnTo>
                    <a:pt x="1" y="132"/>
                  </a:lnTo>
                  <a:lnTo>
                    <a:pt x="1" y="131"/>
                  </a:lnTo>
                  <a:lnTo>
                    <a:pt x="3" y="130"/>
                  </a:lnTo>
                  <a:lnTo>
                    <a:pt x="3" y="129"/>
                  </a:lnTo>
                  <a:lnTo>
                    <a:pt x="4" y="128"/>
                  </a:lnTo>
                  <a:lnTo>
                    <a:pt x="3" y="127"/>
                  </a:lnTo>
                  <a:lnTo>
                    <a:pt x="4" y="126"/>
                  </a:lnTo>
                  <a:lnTo>
                    <a:pt x="4" y="125"/>
                  </a:lnTo>
                  <a:lnTo>
                    <a:pt x="5" y="125"/>
                  </a:lnTo>
                  <a:lnTo>
                    <a:pt x="6" y="124"/>
                  </a:lnTo>
                  <a:lnTo>
                    <a:pt x="7" y="125"/>
                  </a:lnTo>
                  <a:lnTo>
                    <a:pt x="9" y="125"/>
                  </a:lnTo>
                  <a:lnTo>
                    <a:pt x="10" y="126"/>
                  </a:lnTo>
                  <a:lnTo>
                    <a:pt x="11" y="126"/>
                  </a:lnTo>
                  <a:lnTo>
                    <a:pt x="12" y="126"/>
                  </a:lnTo>
                  <a:lnTo>
                    <a:pt x="13" y="126"/>
                  </a:lnTo>
                  <a:lnTo>
                    <a:pt x="17" y="127"/>
                  </a:lnTo>
                  <a:lnTo>
                    <a:pt x="18" y="127"/>
                  </a:lnTo>
                  <a:lnTo>
                    <a:pt x="18" y="128"/>
                  </a:lnTo>
                  <a:lnTo>
                    <a:pt x="20" y="130"/>
                  </a:lnTo>
                  <a:lnTo>
                    <a:pt x="22" y="132"/>
                  </a:lnTo>
                  <a:lnTo>
                    <a:pt x="24" y="133"/>
                  </a:lnTo>
                  <a:lnTo>
                    <a:pt x="25" y="133"/>
                  </a:lnTo>
                  <a:lnTo>
                    <a:pt x="26" y="134"/>
                  </a:lnTo>
                  <a:lnTo>
                    <a:pt x="29" y="133"/>
                  </a:lnTo>
                  <a:lnTo>
                    <a:pt x="46" y="128"/>
                  </a:lnTo>
                  <a:lnTo>
                    <a:pt x="46" y="117"/>
                  </a:lnTo>
                  <a:lnTo>
                    <a:pt x="45" y="117"/>
                  </a:lnTo>
                  <a:lnTo>
                    <a:pt x="45" y="116"/>
                  </a:lnTo>
                  <a:lnTo>
                    <a:pt x="46" y="117"/>
                  </a:lnTo>
                  <a:lnTo>
                    <a:pt x="46" y="116"/>
                  </a:lnTo>
                  <a:lnTo>
                    <a:pt x="45" y="116"/>
                  </a:lnTo>
                  <a:lnTo>
                    <a:pt x="44" y="115"/>
                  </a:lnTo>
                  <a:lnTo>
                    <a:pt x="45" y="115"/>
                  </a:lnTo>
                  <a:lnTo>
                    <a:pt x="45" y="114"/>
                  </a:lnTo>
                  <a:lnTo>
                    <a:pt x="44" y="114"/>
                  </a:lnTo>
                  <a:lnTo>
                    <a:pt x="44" y="113"/>
                  </a:lnTo>
                  <a:lnTo>
                    <a:pt x="45" y="113"/>
                  </a:lnTo>
                  <a:lnTo>
                    <a:pt x="46" y="113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7" y="112"/>
                  </a:lnTo>
                  <a:lnTo>
                    <a:pt x="46" y="112"/>
                  </a:lnTo>
                  <a:lnTo>
                    <a:pt x="46" y="111"/>
                  </a:lnTo>
                  <a:lnTo>
                    <a:pt x="47" y="111"/>
                  </a:lnTo>
                  <a:lnTo>
                    <a:pt x="47" y="110"/>
                  </a:lnTo>
                  <a:lnTo>
                    <a:pt x="47" y="109"/>
                  </a:lnTo>
                  <a:lnTo>
                    <a:pt x="47" y="108"/>
                  </a:lnTo>
                  <a:lnTo>
                    <a:pt x="47" y="107"/>
                  </a:lnTo>
                  <a:lnTo>
                    <a:pt x="47" y="106"/>
                  </a:lnTo>
                  <a:lnTo>
                    <a:pt x="46" y="105"/>
                  </a:lnTo>
                  <a:lnTo>
                    <a:pt x="45" y="103"/>
                  </a:lnTo>
                  <a:lnTo>
                    <a:pt x="44" y="102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100"/>
                  </a:lnTo>
                  <a:lnTo>
                    <a:pt x="43" y="99"/>
                  </a:lnTo>
                  <a:lnTo>
                    <a:pt x="44" y="100"/>
                  </a:lnTo>
                  <a:lnTo>
                    <a:pt x="44" y="99"/>
                  </a:lnTo>
                  <a:lnTo>
                    <a:pt x="44" y="98"/>
                  </a:lnTo>
                  <a:lnTo>
                    <a:pt x="44" y="97"/>
                  </a:lnTo>
                  <a:lnTo>
                    <a:pt x="45" y="97"/>
                  </a:lnTo>
                  <a:lnTo>
                    <a:pt x="46" y="97"/>
                  </a:lnTo>
                  <a:lnTo>
                    <a:pt x="45" y="97"/>
                  </a:lnTo>
                  <a:lnTo>
                    <a:pt x="46" y="96"/>
                  </a:lnTo>
                  <a:lnTo>
                    <a:pt x="47" y="95"/>
                  </a:lnTo>
                  <a:lnTo>
                    <a:pt x="46" y="95"/>
                  </a:lnTo>
                  <a:lnTo>
                    <a:pt x="47" y="94"/>
                  </a:lnTo>
                  <a:lnTo>
                    <a:pt x="48" y="95"/>
                  </a:lnTo>
                  <a:lnTo>
                    <a:pt x="48" y="94"/>
                  </a:lnTo>
                  <a:lnTo>
                    <a:pt x="49" y="94"/>
                  </a:lnTo>
                  <a:lnTo>
                    <a:pt x="50" y="94"/>
                  </a:lnTo>
                  <a:lnTo>
                    <a:pt x="50" y="93"/>
                  </a:lnTo>
                  <a:lnTo>
                    <a:pt x="51" y="93"/>
                  </a:lnTo>
                  <a:lnTo>
                    <a:pt x="52" y="92"/>
                  </a:lnTo>
                  <a:lnTo>
                    <a:pt x="53" y="92"/>
                  </a:lnTo>
                  <a:lnTo>
                    <a:pt x="54" y="92"/>
                  </a:lnTo>
                  <a:lnTo>
                    <a:pt x="55" y="91"/>
                  </a:lnTo>
                  <a:lnTo>
                    <a:pt x="56" y="91"/>
                  </a:lnTo>
                  <a:lnTo>
                    <a:pt x="57" y="91"/>
                  </a:lnTo>
                  <a:lnTo>
                    <a:pt x="55" y="76"/>
                  </a:lnTo>
                  <a:lnTo>
                    <a:pt x="55" y="70"/>
                  </a:lnTo>
                  <a:lnTo>
                    <a:pt x="54" y="69"/>
                  </a:lnTo>
                  <a:lnTo>
                    <a:pt x="53" y="67"/>
                  </a:lnTo>
                  <a:lnTo>
                    <a:pt x="52" y="65"/>
                  </a:lnTo>
                  <a:lnTo>
                    <a:pt x="51" y="63"/>
                  </a:lnTo>
                  <a:lnTo>
                    <a:pt x="51" y="61"/>
                  </a:lnTo>
                  <a:lnTo>
                    <a:pt x="51" y="59"/>
                  </a:lnTo>
                  <a:lnTo>
                    <a:pt x="51" y="58"/>
                  </a:lnTo>
                  <a:lnTo>
                    <a:pt x="51" y="57"/>
                  </a:lnTo>
                  <a:lnTo>
                    <a:pt x="51" y="56"/>
                  </a:lnTo>
                  <a:lnTo>
                    <a:pt x="51" y="55"/>
                  </a:lnTo>
                  <a:lnTo>
                    <a:pt x="50" y="55"/>
                  </a:lnTo>
                  <a:lnTo>
                    <a:pt x="50" y="54"/>
                  </a:lnTo>
                  <a:lnTo>
                    <a:pt x="49" y="53"/>
                  </a:lnTo>
                  <a:lnTo>
                    <a:pt x="48" y="53"/>
                  </a:lnTo>
                  <a:lnTo>
                    <a:pt x="47" y="53"/>
                  </a:lnTo>
                  <a:lnTo>
                    <a:pt x="47" y="52"/>
                  </a:lnTo>
                  <a:lnTo>
                    <a:pt x="46" y="51"/>
                  </a:lnTo>
                  <a:lnTo>
                    <a:pt x="45" y="52"/>
                  </a:lnTo>
                  <a:lnTo>
                    <a:pt x="44" y="51"/>
                  </a:lnTo>
                  <a:lnTo>
                    <a:pt x="43" y="51"/>
                  </a:lnTo>
                  <a:lnTo>
                    <a:pt x="42" y="51"/>
                  </a:lnTo>
                  <a:lnTo>
                    <a:pt x="41" y="50"/>
                  </a:lnTo>
                  <a:lnTo>
                    <a:pt x="40" y="49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7" y="49"/>
                  </a:lnTo>
                  <a:lnTo>
                    <a:pt x="36" y="49"/>
                  </a:lnTo>
                  <a:lnTo>
                    <a:pt x="36" y="48"/>
                  </a:lnTo>
                  <a:lnTo>
                    <a:pt x="36" y="47"/>
                  </a:lnTo>
                  <a:lnTo>
                    <a:pt x="35" y="47"/>
                  </a:lnTo>
                  <a:lnTo>
                    <a:pt x="35" y="45"/>
                  </a:lnTo>
                  <a:lnTo>
                    <a:pt x="35" y="44"/>
                  </a:lnTo>
                  <a:lnTo>
                    <a:pt x="34" y="44"/>
                  </a:lnTo>
                  <a:lnTo>
                    <a:pt x="34" y="43"/>
                  </a:lnTo>
                  <a:lnTo>
                    <a:pt x="35" y="42"/>
                  </a:lnTo>
                  <a:lnTo>
                    <a:pt x="35" y="41"/>
                  </a:lnTo>
                  <a:lnTo>
                    <a:pt x="36" y="39"/>
                  </a:lnTo>
                  <a:lnTo>
                    <a:pt x="36" y="38"/>
                  </a:lnTo>
                  <a:lnTo>
                    <a:pt x="37" y="37"/>
                  </a:lnTo>
                  <a:lnTo>
                    <a:pt x="37" y="36"/>
                  </a:lnTo>
                  <a:lnTo>
                    <a:pt x="37" y="34"/>
                  </a:lnTo>
                  <a:lnTo>
                    <a:pt x="38" y="34"/>
                  </a:lnTo>
                  <a:lnTo>
                    <a:pt x="38" y="33"/>
                  </a:lnTo>
                  <a:lnTo>
                    <a:pt x="37" y="33"/>
                  </a:lnTo>
                  <a:lnTo>
                    <a:pt x="36" y="33"/>
                  </a:lnTo>
                  <a:lnTo>
                    <a:pt x="36" y="32"/>
                  </a:lnTo>
                  <a:lnTo>
                    <a:pt x="35" y="32"/>
                  </a:lnTo>
                  <a:lnTo>
                    <a:pt x="35" y="31"/>
                  </a:lnTo>
                  <a:lnTo>
                    <a:pt x="34" y="30"/>
                  </a:lnTo>
                  <a:lnTo>
                    <a:pt x="33" y="30"/>
                  </a:lnTo>
                  <a:lnTo>
                    <a:pt x="33" y="29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7"/>
                  </a:lnTo>
                  <a:lnTo>
                    <a:pt x="32" y="26"/>
                  </a:lnTo>
                  <a:lnTo>
                    <a:pt x="31" y="25"/>
                  </a:lnTo>
                  <a:lnTo>
                    <a:pt x="31" y="24"/>
                  </a:lnTo>
                  <a:lnTo>
                    <a:pt x="31" y="23"/>
                  </a:lnTo>
                  <a:lnTo>
                    <a:pt x="31" y="22"/>
                  </a:lnTo>
                  <a:lnTo>
                    <a:pt x="31" y="21"/>
                  </a:lnTo>
                  <a:lnTo>
                    <a:pt x="31" y="20"/>
                  </a:lnTo>
                  <a:lnTo>
                    <a:pt x="31" y="19"/>
                  </a:lnTo>
                  <a:lnTo>
                    <a:pt x="31" y="18"/>
                  </a:lnTo>
                  <a:lnTo>
                    <a:pt x="32" y="18"/>
                  </a:lnTo>
                  <a:lnTo>
                    <a:pt x="33" y="18"/>
                  </a:lnTo>
                  <a:lnTo>
                    <a:pt x="33" y="17"/>
                  </a:lnTo>
                  <a:lnTo>
                    <a:pt x="34" y="16"/>
                  </a:lnTo>
                  <a:lnTo>
                    <a:pt x="35" y="15"/>
                  </a:lnTo>
                  <a:lnTo>
                    <a:pt x="36" y="15"/>
                  </a:lnTo>
                  <a:lnTo>
                    <a:pt x="36" y="16"/>
                  </a:lnTo>
                  <a:lnTo>
                    <a:pt x="37" y="16"/>
                  </a:lnTo>
                  <a:lnTo>
                    <a:pt x="37" y="15"/>
                  </a:lnTo>
                  <a:lnTo>
                    <a:pt x="37" y="14"/>
                  </a:lnTo>
                  <a:lnTo>
                    <a:pt x="36" y="14"/>
                  </a:lnTo>
                  <a:lnTo>
                    <a:pt x="35" y="13"/>
                  </a:lnTo>
                  <a:lnTo>
                    <a:pt x="34" y="12"/>
                  </a:lnTo>
                  <a:lnTo>
                    <a:pt x="33" y="11"/>
                  </a:lnTo>
                  <a:lnTo>
                    <a:pt x="33" y="10"/>
                  </a:lnTo>
                  <a:lnTo>
                    <a:pt x="32" y="9"/>
                  </a:lnTo>
                  <a:lnTo>
                    <a:pt x="33" y="8"/>
                  </a:lnTo>
                  <a:lnTo>
                    <a:pt x="33" y="7"/>
                  </a:lnTo>
                  <a:lnTo>
                    <a:pt x="32" y="7"/>
                  </a:lnTo>
                  <a:lnTo>
                    <a:pt x="32" y="6"/>
                  </a:lnTo>
                  <a:lnTo>
                    <a:pt x="33" y="6"/>
                  </a:lnTo>
                  <a:lnTo>
                    <a:pt x="34" y="6"/>
                  </a:lnTo>
                  <a:lnTo>
                    <a:pt x="34" y="7"/>
                  </a:lnTo>
                  <a:lnTo>
                    <a:pt x="34" y="6"/>
                  </a:lnTo>
                  <a:lnTo>
                    <a:pt x="35" y="6"/>
                  </a:lnTo>
                  <a:lnTo>
                    <a:pt x="35" y="5"/>
                  </a:lnTo>
                  <a:lnTo>
                    <a:pt x="35" y="4"/>
                  </a:lnTo>
                  <a:lnTo>
                    <a:pt x="34" y="4"/>
                  </a:lnTo>
                  <a:lnTo>
                    <a:pt x="35" y="3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1"/>
                  </a:lnTo>
                  <a:lnTo>
                    <a:pt x="37" y="0"/>
                  </a:lnTo>
                  <a:lnTo>
                    <a:pt x="38" y="1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3"/>
                  </a:lnTo>
                  <a:lnTo>
                    <a:pt x="42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5" y="5"/>
                  </a:lnTo>
                  <a:lnTo>
                    <a:pt x="46" y="5"/>
                  </a:lnTo>
                  <a:lnTo>
                    <a:pt x="47" y="5"/>
                  </a:lnTo>
                  <a:lnTo>
                    <a:pt x="48" y="4"/>
                  </a:lnTo>
                  <a:lnTo>
                    <a:pt x="48" y="5"/>
                  </a:lnTo>
                  <a:lnTo>
                    <a:pt x="49" y="5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1" y="8"/>
                  </a:lnTo>
                  <a:lnTo>
                    <a:pt x="53" y="9"/>
                  </a:lnTo>
                  <a:lnTo>
                    <a:pt x="53" y="10"/>
                  </a:lnTo>
                  <a:lnTo>
                    <a:pt x="53" y="11"/>
                  </a:lnTo>
                  <a:lnTo>
                    <a:pt x="54" y="11"/>
                  </a:lnTo>
                  <a:lnTo>
                    <a:pt x="55" y="11"/>
                  </a:lnTo>
                  <a:lnTo>
                    <a:pt x="55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8" y="15"/>
                  </a:lnTo>
                  <a:lnTo>
                    <a:pt x="58" y="16"/>
                  </a:lnTo>
                  <a:lnTo>
                    <a:pt x="59" y="16"/>
                  </a:lnTo>
                  <a:lnTo>
                    <a:pt x="60" y="16"/>
                  </a:lnTo>
                  <a:lnTo>
                    <a:pt x="62" y="15"/>
                  </a:lnTo>
                  <a:lnTo>
                    <a:pt x="63" y="15"/>
                  </a:lnTo>
                  <a:lnTo>
                    <a:pt x="64" y="16"/>
                  </a:lnTo>
                  <a:lnTo>
                    <a:pt x="65" y="16"/>
                  </a:lnTo>
                  <a:lnTo>
                    <a:pt x="66" y="16"/>
                  </a:lnTo>
                  <a:lnTo>
                    <a:pt x="66" y="17"/>
                  </a:lnTo>
                  <a:lnTo>
                    <a:pt x="67" y="17"/>
                  </a:lnTo>
                  <a:lnTo>
                    <a:pt x="68" y="18"/>
                  </a:lnTo>
                  <a:lnTo>
                    <a:pt x="69" y="18"/>
                  </a:lnTo>
                  <a:lnTo>
                    <a:pt x="70" y="20"/>
                  </a:lnTo>
                  <a:lnTo>
                    <a:pt x="70" y="21"/>
                  </a:lnTo>
                  <a:lnTo>
                    <a:pt x="71" y="22"/>
                  </a:lnTo>
                  <a:lnTo>
                    <a:pt x="71" y="23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3" y="25"/>
                  </a:lnTo>
                  <a:lnTo>
                    <a:pt x="75" y="26"/>
                  </a:lnTo>
                  <a:lnTo>
                    <a:pt x="76" y="27"/>
                  </a:lnTo>
                  <a:lnTo>
                    <a:pt x="77" y="28"/>
                  </a:lnTo>
                  <a:lnTo>
                    <a:pt x="78" y="29"/>
                  </a:lnTo>
                  <a:lnTo>
                    <a:pt x="79" y="29"/>
                  </a:lnTo>
                  <a:lnTo>
                    <a:pt x="80" y="30"/>
                  </a:lnTo>
                  <a:lnTo>
                    <a:pt x="83" y="31"/>
                  </a:lnTo>
                  <a:lnTo>
                    <a:pt x="85" y="31"/>
                  </a:lnTo>
                  <a:lnTo>
                    <a:pt x="87" y="31"/>
                  </a:lnTo>
                  <a:lnTo>
                    <a:pt x="89" y="32"/>
                  </a:lnTo>
                  <a:lnTo>
                    <a:pt x="90" y="32"/>
                  </a:lnTo>
                  <a:lnTo>
                    <a:pt x="94" y="34"/>
                  </a:lnTo>
                  <a:lnTo>
                    <a:pt x="95" y="34"/>
                  </a:lnTo>
                  <a:lnTo>
                    <a:pt x="97" y="36"/>
                  </a:lnTo>
                  <a:lnTo>
                    <a:pt x="99" y="37"/>
                  </a:lnTo>
                  <a:lnTo>
                    <a:pt x="100" y="37"/>
                  </a:lnTo>
                  <a:lnTo>
                    <a:pt x="101" y="38"/>
                  </a:lnTo>
                  <a:lnTo>
                    <a:pt x="102" y="38"/>
                  </a:lnTo>
                  <a:lnTo>
                    <a:pt x="104" y="41"/>
                  </a:lnTo>
                  <a:lnTo>
                    <a:pt x="105" y="42"/>
                  </a:lnTo>
                  <a:lnTo>
                    <a:pt x="107" y="43"/>
                  </a:lnTo>
                  <a:lnTo>
                    <a:pt x="108" y="43"/>
                  </a:lnTo>
                  <a:lnTo>
                    <a:pt x="108" y="44"/>
                  </a:lnTo>
                  <a:lnTo>
                    <a:pt x="110" y="46"/>
                  </a:lnTo>
                  <a:lnTo>
                    <a:pt x="111" y="47"/>
                  </a:lnTo>
                  <a:lnTo>
                    <a:pt x="111" y="48"/>
                  </a:lnTo>
                  <a:lnTo>
                    <a:pt x="112" y="50"/>
                  </a:lnTo>
                  <a:lnTo>
                    <a:pt x="112" y="51"/>
                  </a:lnTo>
                  <a:lnTo>
                    <a:pt x="113" y="51"/>
                  </a:lnTo>
                  <a:lnTo>
                    <a:pt x="117" y="51"/>
                  </a:lnTo>
                  <a:lnTo>
                    <a:pt x="121" y="52"/>
                  </a:lnTo>
                  <a:lnTo>
                    <a:pt x="123" y="54"/>
                  </a:lnTo>
                  <a:lnTo>
                    <a:pt x="124" y="55"/>
                  </a:lnTo>
                  <a:lnTo>
                    <a:pt x="126" y="58"/>
                  </a:lnTo>
                  <a:lnTo>
                    <a:pt x="127" y="58"/>
                  </a:lnTo>
                  <a:lnTo>
                    <a:pt x="128" y="60"/>
                  </a:lnTo>
                  <a:lnTo>
                    <a:pt x="131" y="63"/>
                  </a:lnTo>
                  <a:lnTo>
                    <a:pt x="132" y="63"/>
                  </a:lnTo>
                  <a:lnTo>
                    <a:pt x="134" y="62"/>
                  </a:lnTo>
                  <a:lnTo>
                    <a:pt x="136" y="62"/>
                  </a:lnTo>
                  <a:lnTo>
                    <a:pt x="138" y="64"/>
                  </a:lnTo>
                  <a:lnTo>
                    <a:pt x="139" y="65"/>
                  </a:lnTo>
                  <a:lnTo>
                    <a:pt x="140" y="65"/>
                  </a:lnTo>
                  <a:lnTo>
                    <a:pt x="139" y="65"/>
                  </a:lnTo>
                  <a:lnTo>
                    <a:pt x="140" y="66"/>
                  </a:lnTo>
                  <a:lnTo>
                    <a:pt x="140" y="67"/>
                  </a:lnTo>
                  <a:lnTo>
                    <a:pt x="140" y="68"/>
                  </a:lnTo>
                  <a:lnTo>
                    <a:pt x="139" y="70"/>
                  </a:lnTo>
                  <a:lnTo>
                    <a:pt x="140" y="72"/>
                  </a:lnTo>
                  <a:lnTo>
                    <a:pt x="140" y="73"/>
                  </a:lnTo>
                  <a:lnTo>
                    <a:pt x="141" y="75"/>
                  </a:lnTo>
                  <a:lnTo>
                    <a:pt x="142" y="77"/>
                  </a:lnTo>
                  <a:lnTo>
                    <a:pt x="142" y="79"/>
                  </a:lnTo>
                  <a:lnTo>
                    <a:pt x="143" y="80"/>
                  </a:lnTo>
                  <a:lnTo>
                    <a:pt x="144" y="81"/>
                  </a:lnTo>
                  <a:lnTo>
                    <a:pt x="146" y="81"/>
                  </a:lnTo>
                  <a:lnTo>
                    <a:pt x="147" y="82"/>
                  </a:lnTo>
                  <a:lnTo>
                    <a:pt x="147" y="83"/>
                  </a:lnTo>
                  <a:lnTo>
                    <a:pt x="148" y="83"/>
                  </a:lnTo>
                  <a:lnTo>
                    <a:pt x="149" y="83"/>
                  </a:lnTo>
                  <a:lnTo>
                    <a:pt x="149" y="84"/>
                  </a:lnTo>
                  <a:lnTo>
                    <a:pt x="150" y="84"/>
                  </a:lnTo>
                  <a:lnTo>
                    <a:pt x="150" y="85"/>
                  </a:lnTo>
                  <a:lnTo>
                    <a:pt x="150" y="86"/>
                  </a:lnTo>
                  <a:lnTo>
                    <a:pt x="150" y="87"/>
                  </a:lnTo>
                  <a:lnTo>
                    <a:pt x="150" y="88"/>
                  </a:lnTo>
                  <a:lnTo>
                    <a:pt x="151" y="89"/>
                  </a:lnTo>
                  <a:lnTo>
                    <a:pt x="152" y="90"/>
                  </a:lnTo>
                  <a:lnTo>
                    <a:pt x="153" y="90"/>
                  </a:lnTo>
                  <a:lnTo>
                    <a:pt x="154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2"/>
                  </a:lnTo>
                  <a:lnTo>
                    <a:pt x="158" y="92"/>
                  </a:lnTo>
                  <a:lnTo>
                    <a:pt x="158" y="93"/>
                  </a:lnTo>
                  <a:lnTo>
                    <a:pt x="159" y="93"/>
                  </a:lnTo>
                  <a:lnTo>
                    <a:pt x="160" y="94"/>
                  </a:lnTo>
                  <a:lnTo>
                    <a:pt x="160" y="95"/>
                  </a:lnTo>
                  <a:lnTo>
                    <a:pt x="161" y="96"/>
                  </a:lnTo>
                  <a:lnTo>
                    <a:pt x="162" y="96"/>
                  </a:lnTo>
                  <a:lnTo>
                    <a:pt x="162" y="97"/>
                  </a:lnTo>
                  <a:lnTo>
                    <a:pt x="163" y="97"/>
                  </a:lnTo>
                  <a:lnTo>
                    <a:pt x="165" y="98"/>
                  </a:lnTo>
                  <a:lnTo>
                    <a:pt x="166" y="98"/>
                  </a:lnTo>
                  <a:lnTo>
                    <a:pt x="167" y="98"/>
                  </a:lnTo>
                  <a:lnTo>
                    <a:pt x="168" y="97"/>
                  </a:lnTo>
                  <a:lnTo>
                    <a:pt x="169" y="96"/>
                  </a:lnTo>
                  <a:lnTo>
                    <a:pt x="170" y="96"/>
                  </a:lnTo>
                  <a:lnTo>
                    <a:pt x="171" y="96"/>
                  </a:lnTo>
                  <a:lnTo>
                    <a:pt x="172" y="97"/>
                  </a:lnTo>
                  <a:lnTo>
                    <a:pt x="173" y="99"/>
                  </a:lnTo>
                  <a:lnTo>
                    <a:pt x="175" y="101"/>
                  </a:lnTo>
                  <a:lnTo>
                    <a:pt x="175" y="102"/>
                  </a:lnTo>
                  <a:lnTo>
                    <a:pt x="175" y="103"/>
                  </a:lnTo>
                  <a:lnTo>
                    <a:pt x="176" y="104"/>
                  </a:lnTo>
                  <a:lnTo>
                    <a:pt x="177" y="105"/>
                  </a:lnTo>
                  <a:lnTo>
                    <a:pt x="177" y="106"/>
                  </a:lnTo>
                  <a:lnTo>
                    <a:pt x="177" y="107"/>
                  </a:lnTo>
                  <a:lnTo>
                    <a:pt x="177" y="108"/>
                  </a:lnTo>
                  <a:lnTo>
                    <a:pt x="177" y="109"/>
                  </a:lnTo>
                  <a:lnTo>
                    <a:pt x="176" y="109"/>
                  </a:lnTo>
                  <a:lnTo>
                    <a:pt x="176" y="110"/>
                  </a:lnTo>
                  <a:lnTo>
                    <a:pt x="177" y="111"/>
                  </a:lnTo>
                  <a:lnTo>
                    <a:pt x="177" y="112"/>
                  </a:lnTo>
                  <a:lnTo>
                    <a:pt x="177" y="114"/>
                  </a:lnTo>
                  <a:lnTo>
                    <a:pt x="176" y="114"/>
                  </a:lnTo>
                  <a:lnTo>
                    <a:pt x="177" y="114"/>
                  </a:lnTo>
                  <a:lnTo>
                    <a:pt x="177" y="116"/>
                  </a:lnTo>
                  <a:lnTo>
                    <a:pt x="178" y="116"/>
                  </a:lnTo>
                  <a:lnTo>
                    <a:pt x="179" y="116"/>
                  </a:lnTo>
                  <a:lnTo>
                    <a:pt x="180" y="116"/>
                  </a:lnTo>
                  <a:lnTo>
                    <a:pt x="181" y="116"/>
                  </a:lnTo>
                  <a:lnTo>
                    <a:pt x="182" y="116"/>
                  </a:lnTo>
                  <a:lnTo>
                    <a:pt x="181" y="116"/>
                  </a:lnTo>
                  <a:lnTo>
                    <a:pt x="181" y="117"/>
                  </a:lnTo>
                  <a:lnTo>
                    <a:pt x="182" y="117"/>
                  </a:lnTo>
                  <a:lnTo>
                    <a:pt x="184" y="117"/>
                  </a:lnTo>
                  <a:lnTo>
                    <a:pt x="185" y="116"/>
                  </a:lnTo>
                  <a:lnTo>
                    <a:pt x="187" y="115"/>
                  </a:lnTo>
                  <a:lnTo>
                    <a:pt x="188" y="115"/>
                  </a:lnTo>
                  <a:lnTo>
                    <a:pt x="190" y="118"/>
                  </a:lnTo>
                  <a:lnTo>
                    <a:pt x="192" y="124"/>
                  </a:lnTo>
                  <a:lnTo>
                    <a:pt x="192" y="126"/>
                  </a:lnTo>
                  <a:lnTo>
                    <a:pt x="193" y="126"/>
                  </a:lnTo>
                  <a:lnTo>
                    <a:pt x="192" y="127"/>
                  </a:lnTo>
                  <a:lnTo>
                    <a:pt x="192" y="128"/>
                  </a:lnTo>
                  <a:lnTo>
                    <a:pt x="190" y="128"/>
                  </a:lnTo>
                  <a:lnTo>
                    <a:pt x="189" y="128"/>
                  </a:lnTo>
                  <a:lnTo>
                    <a:pt x="188" y="128"/>
                  </a:lnTo>
                  <a:lnTo>
                    <a:pt x="187" y="128"/>
                  </a:lnTo>
                  <a:lnTo>
                    <a:pt x="186" y="128"/>
                  </a:lnTo>
                  <a:lnTo>
                    <a:pt x="185" y="128"/>
                  </a:lnTo>
                  <a:lnTo>
                    <a:pt x="184" y="129"/>
                  </a:lnTo>
                  <a:lnTo>
                    <a:pt x="183" y="129"/>
                  </a:lnTo>
                  <a:lnTo>
                    <a:pt x="182" y="128"/>
                  </a:lnTo>
                  <a:lnTo>
                    <a:pt x="181" y="129"/>
                  </a:lnTo>
                  <a:lnTo>
                    <a:pt x="180" y="129"/>
                  </a:lnTo>
                  <a:lnTo>
                    <a:pt x="178" y="130"/>
                  </a:lnTo>
                  <a:lnTo>
                    <a:pt x="176" y="130"/>
                  </a:lnTo>
                  <a:lnTo>
                    <a:pt x="173" y="131"/>
                  </a:lnTo>
                  <a:lnTo>
                    <a:pt x="172" y="132"/>
                  </a:lnTo>
                  <a:lnTo>
                    <a:pt x="170" y="132"/>
                  </a:lnTo>
                  <a:lnTo>
                    <a:pt x="169" y="133"/>
                  </a:lnTo>
                  <a:lnTo>
                    <a:pt x="168" y="133"/>
                  </a:lnTo>
                  <a:lnTo>
                    <a:pt x="167" y="134"/>
                  </a:lnTo>
                  <a:lnTo>
                    <a:pt x="166" y="135"/>
                  </a:lnTo>
                  <a:lnTo>
                    <a:pt x="163" y="136"/>
                  </a:lnTo>
                  <a:lnTo>
                    <a:pt x="162" y="137"/>
                  </a:lnTo>
                  <a:lnTo>
                    <a:pt x="160" y="137"/>
                  </a:lnTo>
                  <a:lnTo>
                    <a:pt x="157" y="138"/>
                  </a:lnTo>
                  <a:lnTo>
                    <a:pt x="155" y="139"/>
                  </a:lnTo>
                  <a:lnTo>
                    <a:pt x="152" y="141"/>
                  </a:lnTo>
                  <a:lnTo>
                    <a:pt x="151" y="141"/>
                  </a:lnTo>
                  <a:lnTo>
                    <a:pt x="147" y="144"/>
                  </a:lnTo>
                  <a:lnTo>
                    <a:pt x="144" y="146"/>
                  </a:lnTo>
                  <a:lnTo>
                    <a:pt x="143" y="146"/>
                  </a:lnTo>
                  <a:lnTo>
                    <a:pt x="142" y="147"/>
                  </a:lnTo>
                  <a:lnTo>
                    <a:pt x="141" y="148"/>
                  </a:lnTo>
                  <a:lnTo>
                    <a:pt x="140" y="149"/>
                  </a:lnTo>
                  <a:lnTo>
                    <a:pt x="137" y="151"/>
                  </a:lnTo>
                  <a:lnTo>
                    <a:pt x="137" y="152"/>
                  </a:lnTo>
                  <a:lnTo>
                    <a:pt x="135" y="154"/>
                  </a:lnTo>
                  <a:lnTo>
                    <a:pt x="134" y="155"/>
                  </a:lnTo>
                  <a:lnTo>
                    <a:pt x="132" y="156"/>
                  </a:lnTo>
                  <a:lnTo>
                    <a:pt x="131" y="157"/>
                  </a:lnTo>
                  <a:lnTo>
                    <a:pt x="130" y="159"/>
                  </a:lnTo>
                  <a:lnTo>
                    <a:pt x="126" y="162"/>
                  </a:lnTo>
                  <a:lnTo>
                    <a:pt x="124" y="165"/>
                  </a:lnTo>
                  <a:lnTo>
                    <a:pt x="124" y="166"/>
                  </a:lnTo>
                  <a:lnTo>
                    <a:pt x="123" y="166"/>
                  </a:lnTo>
                  <a:lnTo>
                    <a:pt x="122" y="167"/>
                  </a:lnTo>
                  <a:lnTo>
                    <a:pt x="123" y="168"/>
                  </a:lnTo>
                  <a:lnTo>
                    <a:pt x="120" y="172"/>
                  </a:lnTo>
                  <a:lnTo>
                    <a:pt x="119" y="173"/>
                  </a:lnTo>
                  <a:lnTo>
                    <a:pt x="118" y="174"/>
                  </a:lnTo>
                  <a:lnTo>
                    <a:pt x="116" y="176"/>
                  </a:lnTo>
                  <a:lnTo>
                    <a:pt x="113" y="179"/>
                  </a:lnTo>
                  <a:lnTo>
                    <a:pt x="112" y="181"/>
                  </a:lnTo>
                  <a:lnTo>
                    <a:pt x="111" y="182"/>
                  </a:lnTo>
                  <a:lnTo>
                    <a:pt x="111" y="183"/>
                  </a:lnTo>
                  <a:lnTo>
                    <a:pt x="110" y="183"/>
                  </a:lnTo>
                  <a:lnTo>
                    <a:pt x="110" y="184"/>
                  </a:lnTo>
                  <a:lnTo>
                    <a:pt x="109" y="183"/>
                  </a:lnTo>
                  <a:lnTo>
                    <a:pt x="109" y="184"/>
                  </a:lnTo>
                  <a:lnTo>
                    <a:pt x="109" y="185"/>
                  </a:lnTo>
                  <a:lnTo>
                    <a:pt x="108" y="186"/>
                  </a:lnTo>
                  <a:lnTo>
                    <a:pt x="107" y="186"/>
                  </a:lnTo>
                  <a:lnTo>
                    <a:pt x="108" y="187"/>
                  </a:lnTo>
                  <a:lnTo>
                    <a:pt x="108" y="188"/>
                  </a:lnTo>
                  <a:lnTo>
                    <a:pt x="106" y="190"/>
                  </a:lnTo>
                  <a:lnTo>
                    <a:pt x="102" y="194"/>
                  </a:lnTo>
                  <a:lnTo>
                    <a:pt x="97" y="198"/>
                  </a:lnTo>
                  <a:lnTo>
                    <a:pt x="96" y="200"/>
                  </a:lnTo>
                  <a:lnTo>
                    <a:pt x="94" y="202"/>
                  </a:lnTo>
                  <a:lnTo>
                    <a:pt x="92" y="205"/>
                  </a:lnTo>
                  <a:lnTo>
                    <a:pt x="92" y="207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89" y="212"/>
                  </a:lnTo>
                  <a:lnTo>
                    <a:pt x="89" y="213"/>
                  </a:lnTo>
                  <a:lnTo>
                    <a:pt x="89" y="214"/>
                  </a:lnTo>
                  <a:lnTo>
                    <a:pt x="88" y="213"/>
                  </a:lnTo>
                  <a:lnTo>
                    <a:pt x="87" y="214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32" name="Freeform 823"/>
            <p:cNvSpPr>
              <a:spLocks noEditPoints="1"/>
            </p:cNvSpPr>
            <p:nvPr/>
          </p:nvSpPr>
          <p:spPr bwMode="auto">
            <a:xfrm>
              <a:off x="4442" y="1224"/>
              <a:ext cx="969" cy="536"/>
            </a:xfrm>
            <a:custGeom>
              <a:avLst/>
              <a:gdLst>
                <a:gd name="T0" fmla="*/ 338 w 969"/>
                <a:gd name="T1" fmla="*/ 351 h 536"/>
                <a:gd name="T2" fmla="*/ 369 w 969"/>
                <a:gd name="T3" fmla="*/ 342 h 536"/>
                <a:gd name="T4" fmla="*/ 408 w 969"/>
                <a:gd name="T5" fmla="*/ 321 h 536"/>
                <a:gd name="T6" fmla="*/ 445 w 969"/>
                <a:gd name="T7" fmla="*/ 311 h 536"/>
                <a:gd name="T8" fmla="*/ 457 w 969"/>
                <a:gd name="T9" fmla="*/ 334 h 536"/>
                <a:gd name="T10" fmla="*/ 444 w 969"/>
                <a:gd name="T11" fmla="*/ 355 h 536"/>
                <a:gd name="T12" fmla="*/ 431 w 969"/>
                <a:gd name="T13" fmla="*/ 371 h 536"/>
                <a:gd name="T14" fmla="*/ 433 w 969"/>
                <a:gd name="T15" fmla="*/ 381 h 536"/>
                <a:gd name="T16" fmla="*/ 444 w 969"/>
                <a:gd name="T17" fmla="*/ 404 h 536"/>
                <a:gd name="T18" fmla="*/ 468 w 969"/>
                <a:gd name="T19" fmla="*/ 414 h 536"/>
                <a:gd name="T20" fmla="*/ 496 w 969"/>
                <a:gd name="T21" fmla="*/ 393 h 536"/>
                <a:gd name="T22" fmla="*/ 517 w 969"/>
                <a:gd name="T23" fmla="*/ 378 h 536"/>
                <a:gd name="T24" fmla="*/ 544 w 969"/>
                <a:gd name="T25" fmla="*/ 374 h 536"/>
                <a:gd name="T26" fmla="*/ 567 w 969"/>
                <a:gd name="T27" fmla="*/ 378 h 536"/>
                <a:gd name="T28" fmla="*/ 600 w 969"/>
                <a:gd name="T29" fmla="*/ 372 h 536"/>
                <a:gd name="T30" fmla="*/ 612 w 969"/>
                <a:gd name="T31" fmla="*/ 361 h 536"/>
                <a:gd name="T32" fmla="*/ 634 w 969"/>
                <a:gd name="T33" fmla="*/ 347 h 536"/>
                <a:gd name="T34" fmla="*/ 663 w 969"/>
                <a:gd name="T35" fmla="*/ 350 h 536"/>
                <a:gd name="T36" fmla="*/ 684 w 969"/>
                <a:gd name="T37" fmla="*/ 369 h 536"/>
                <a:gd name="T38" fmla="*/ 683 w 969"/>
                <a:gd name="T39" fmla="*/ 403 h 536"/>
                <a:gd name="T40" fmla="*/ 666 w 969"/>
                <a:gd name="T41" fmla="*/ 449 h 536"/>
                <a:gd name="T42" fmla="*/ 650 w 969"/>
                <a:gd name="T43" fmla="*/ 483 h 536"/>
                <a:gd name="T44" fmla="*/ 635 w 969"/>
                <a:gd name="T45" fmla="*/ 505 h 536"/>
                <a:gd name="T46" fmla="*/ 606 w 969"/>
                <a:gd name="T47" fmla="*/ 495 h 536"/>
                <a:gd name="T48" fmla="*/ 589 w 969"/>
                <a:gd name="T49" fmla="*/ 498 h 536"/>
                <a:gd name="T50" fmla="*/ 576 w 969"/>
                <a:gd name="T51" fmla="*/ 495 h 536"/>
                <a:gd name="T52" fmla="*/ 557 w 969"/>
                <a:gd name="T53" fmla="*/ 496 h 536"/>
                <a:gd name="T54" fmla="*/ 530 w 969"/>
                <a:gd name="T55" fmla="*/ 510 h 536"/>
                <a:gd name="T56" fmla="*/ 521 w 969"/>
                <a:gd name="T57" fmla="*/ 521 h 536"/>
                <a:gd name="T58" fmla="*/ 502 w 969"/>
                <a:gd name="T59" fmla="*/ 526 h 536"/>
                <a:gd name="T60" fmla="*/ 457 w 969"/>
                <a:gd name="T61" fmla="*/ 525 h 536"/>
                <a:gd name="T62" fmla="*/ 433 w 969"/>
                <a:gd name="T63" fmla="*/ 520 h 536"/>
                <a:gd name="T64" fmla="*/ 408 w 969"/>
                <a:gd name="T65" fmla="*/ 495 h 536"/>
                <a:gd name="T66" fmla="*/ 374 w 969"/>
                <a:gd name="T67" fmla="*/ 473 h 536"/>
                <a:gd name="T68" fmla="*/ 347 w 969"/>
                <a:gd name="T69" fmla="*/ 495 h 536"/>
                <a:gd name="T70" fmla="*/ 315 w 969"/>
                <a:gd name="T71" fmla="*/ 498 h 536"/>
                <a:gd name="T72" fmla="*/ 297 w 969"/>
                <a:gd name="T73" fmla="*/ 464 h 536"/>
                <a:gd name="T74" fmla="*/ 253 w 969"/>
                <a:gd name="T75" fmla="*/ 449 h 536"/>
                <a:gd name="T76" fmla="*/ 217 w 969"/>
                <a:gd name="T77" fmla="*/ 424 h 536"/>
                <a:gd name="T78" fmla="*/ 184 w 969"/>
                <a:gd name="T79" fmla="*/ 425 h 536"/>
                <a:gd name="T80" fmla="*/ 152 w 969"/>
                <a:gd name="T81" fmla="*/ 453 h 536"/>
                <a:gd name="T82" fmla="*/ 106 w 969"/>
                <a:gd name="T83" fmla="*/ 478 h 536"/>
                <a:gd name="T84" fmla="*/ 70 w 969"/>
                <a:gd name="T85" fmla="*/ 503 h 536"/>
                <a:gd name="T86" fmla="*/ 66 w 969"/>
                <a:gd name="T87" fmla="*/ 479 h 536"/>
                <a:gd name="T88" fmla="*/ 53 w 969"/>
                <a:gd name="T89" fmla="*/ 459 h 536"/>
                <a:gd name="T90" fmla="*/ 35 w 969"/>
                <a:gd name="T91" fmla="*/ 430 h 536"/>
                <a:gd name="T92" fmla="*/ 21 w 969"/>
                <a:gd name="T93" fmla="*/ 415 h 536"/>
                <a:gd name="T94" fmla="*/ 13 w 969"/>
                <a:gd name="T95" fmla="*/ 408 h 536"/>
                <a:gd name="T96" fmla="*/ 34 w 969"/>
                <a:gd name="T97" fmla="*/ 390 h 536"/>
                <a:gd name="T98" fmla="*/ 51 w 969"/>
                <a:gd name="T99" fmla="*/ 380 h 536"/>
                <a:gd name="T100" fmla="*/ 72 w 969"/>
                <a:gd name="T101" fmla="*/ 366 h 536"/>
                <a:gd name="T102" fmla="*/ 90 w 969"/>
                <a:gd name="T103" fmla="*/ 331 h 536"/>
                <a:gd name="T104" fmla="*/ 95 w 969"/>
                <a:gd name="T105" fmla="*/ 275 h 536"/>
                <a:gd name="T106" fmla="*/ 153 w 969"/>
                <a:gd name="T107" fmla="*/ 283 h 536"/>
                <a:gd name="T108" fmla="*/ 208 w 969"/>
                <a:gd name="T109" fmla="*/ 301 h 536"/>
                <a:gd name="T110" fmla="*/ 223 w 969"/>
                <a:gd name="T111" fmla="*/ 324 h 536"/>
                <a:gd name="T112" fmla="*/ 241 w 969"/>
                <a:gd name="T113" fmla="*/ 347 h 536"/>
                <a:gd name="T114" fmla="*/ 260 w 969"/>
                <a:gd name="T115" fmla="*/ 337 h 536"/>
                <a:gd name="T116" fmla="*/ 280 w 969"/>
                <a:gd name="T117" fmla="*/ 328 h 536"/>
                <a:gd name="T118" fmla="*/ 296 w 969"/>
                <a:gd name="T119" fmla="*/ 342 h 536"/>
                <a:gd name="T120" fmla="*/ 965 w 969"/>
                <a:gd name="T121" fmla="*/ 3 h 536"/>
                <a:gd name="T122" fmla="*/ 961 w 969"/>
                <a:gd name="T123" fmla="*/ 7 h 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969"/>
                <a:gd name="T187" fmla="*/ 0 h 536"/>
                <a:gd name="T188" fmla="*/ 969 w 969"/>
                <a:gd name="T189" fmla="*/ 536 h 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969" h="536">
                  <a:moveTo>
                    <a:pt x="307" y="341"/>
                  </a:moveTo>
                  <a:lnTo>
                    <a:pt x="307" y="341"/>
                  </a:lnTo>
                  <a:lnTo>
                    <a:pt x="308" y="342"/>
                  </a:lnTo>
                  <a:lnTo>
                    <a:pt x="309" y="342"/>
                  </a:lnTo>
                  <a:lnTo>
                    <a:pt x="310" y="342"/>
                  </a:lnTo>
                  <a:lnTo>
                    <a:pt x="311" y="342"/>
                  </a:lnTo>
                  <a:lnTo>
                    <a:pt x="311" y="341"/>
                  </a:lnTo>
                  <a:lnTo>
                    <a:pt x="312" y="341"/>
                  </a:lnTo>
                  <a:lnTo>
                    <a:pt x="313" y="341"/>
                  </a:lnTo>
                  <a:lnTo>
                    <a:pt x="314" y="341"/>
                  </a:lnTo>
                  <a:lnTo>
                    <a:pt x="314" y="340"/>
                  </a:lnTo>
                  <a:lnTo>
                    <a:pt x="315" y="340"/>
                  </a:lnTo>
                  <a:lnTo>
                    <a:pt x="316" y="340"/>
                  </a:lnTo>
                  <a:lnTo>
                    <a:pt x="318" y="340"/>
                  </a:lnTo>
                  <a:lnTo>
                    <a:pt x="319" y="340"/>
                  </a:lnTo>
                  <a:lnTo>
                    <a:pt x="320" y="341"/>
                  </a:lnTo>
                  <a:lnTo>
                    <a:pt x="320" y="342"/>
                  </a:lnTo>
                  <a:lnTo>
                    <a:pt x="320" y="343"/>
                  </a:lnTo>
                  <a:lnTo>
                    <a:pt x="321" y="343"/>
                  </a:lnTo>
                  <a:lnTo>
                    <a:pt x="322" y="343"/>
                  </a:lnTo>
                  <a:lnTo>
                    <a:pt x="323" y="343"/>
                  </a:lnTo>
                  <a:lnTo>
                    <a:pt x="324" y="344"/>
                  </a:lnTo>
                  <a:lnTo>
                    <a:pt x="324" y="345"/>
                  </a:lnTo>
                  <a:lnTo>
                    <a:pt x="323" y="345"/>
                  </a:lnTo>
                  <a:lnTo>
                    <a:pt x="323" y="346"/>
                  </a:lnTo>
                  <a:lnTo>
                    <a:pt x="323" y="347"/>
                  </a:lnTo>
                  <a:lnTo>
                    <a:pt x="322" y="348"/>
                  </a:lnTo>
                  <a:lnTo>
                    <a:pt x="322" y="349"/>
                  </a:lnTo>
                  <a:lnTo>
                    <a:pt x="323" y="348"/>
                  </a:lnTo>
                  <a:lnTo>
                    <a:pt x="323" y="349"/>
                  </a:lnTo>
                  <a:lnTo>
                    <a:pt x="324" y="349"/>
                  </a:lnTo>
                  <a:lnTo>
                    <a:pt x="324" y="350"/>
                  </a:lnTo>
                  <a:lnTo>
                    <a:pt x="325" y="350"/>
                  </a:lnTo>
                  <a:lnTo>
                    <a:pt x="326" y="351"/>
                  </a:lnTo>
                  <a:lnTo>
                    <a:pt x="333" y="353"/>
                  </a:lnTo>
                  <a:lnTo>
                    <a:pt x="334" y="353"/>
                  </a:lnTo>
                  <a:lnTo>
                    <a:pt x="335" y="353"/>
                  </a:lnTo>
                  <a:lnTo>
                    <a:pt x="336" y="353"/>
                  </a:lnTo>
                  <a:lnTo>
                    <a:pt x="337" y="351"/>
                  </a:lnTo>
                  <a:lnTo>
                    <a:pt x="338" y="351"/>
                  </a:lnTo>
                  <a:lnTo>
                    <a:pt x="340" y="353"/>
                  </a:lnTo>
                  <a:lnTo>
                    <a:pt x="341" y="352"/>
                  </a:lnTo>
                  <a:lnTo>
                    <a:pt x="342" y="353"/>
                  </a:lnTo>
                  <a:lnTo>
                    <a:pt x="343" y="353"/>
                  </a:lnTo>
                  <a:lnTo>
                    <a:pt x="342" y="353"/>
                  </a:lnTo>
                  <a:lnTo>
                    <a:pt x="343" y="354"/>
                  </a:lnTo>
                  <a:lnTo>
                    <a:pt x="344" y="355"/>
                  </a:lnTo>
                  <a:lnTo>
                    <a:pt x="345" y="355"/>
                  </a:lnTo>
                  <a:lnTo>
                    <a:pt x="346" y="355"/>
                  </a:lnTo>
                  <a:lnTo>
                    <a:pt x="347" y="356"/>
                  </a:lnTo>
                  <a:lnTo>
                    <a:pt x="348" y="355"/>
                  </a:lnTo>
                  <a:lnTo>
                    <a:pt x="348" y="354"/>
                  </a:lnTo>
                  <a:lnTo>
                    <a:pt x="347" y="353"/>
                  </a:lnTo>
                  <a:lnTo>
                    <a:pt x="348" y="352"/>
                  </a:lnTo>
                  <a:lnTo>
                    <a:pt x="347" y="351"/>
                  </a:lnTo>
                  <a:lnTo>
                    <a:pt x="348" y="351"/>
                  </a:lnTo>
                  <a:lnTo>
                    <a:pt x="348" y="350"/>
                  </a:lnTo>
                  <a:lnTo>
                    <a:pt x="349" y="350"/>
                  </a:lnTo>
                  <a:lnTo>
                    <a:pt x="350" y="350"/>
                  </a:lnTo>
                  <a:lnTo>
                    <a:pt x="351" y="350"/>
                  </a:lnTo>
                  <a:lnTo>
                    <a:pt x="352" y="351"/>
                  </a:lnTo>
                  <a:lnTo>
                    <a:pt x="353" y="351"/>
                  </a:lnTo>
                  <a:lnTo>
                    <a:pt x="354" y="350"/>
                  </a:lnTo>
                  <a:lnTo>
                    <a:pt x="355" y="350"/>
                  </a:lnTo>
                  <a:lnTo>
                    <a:pt x="356" y="351"/>
                  </a:lnTo>
                  <a:lnTo>
                    <a:pt x="357" y="350"/>
                  </a:lnTo>
                  <a:lnTo>
                    <a:pt x="357" y="351"/>
                  </a:lnTo>
                  <a:lnTo>
                    <a:pt x="358" y="351"/>
                  </a:lnTo>
                  <a:lnTo>
                    <a:pt x="359" y="351"/>
                  </a:lnTo>
                  <a:lnTo>
                    <a:pt x="360" y="350"/>
                  </a:lnTo>
                  <a:lnTo>
                    <a:pt x="361" y="350"/>
                  </a:lnTo>
                  <a:lnTo>
                    <a:pt x="362" y="348"/>
                  </a:lnTo>
                  <a:lnTo>
                    <a:pt x="364" y="347"/>
                  </a:lnTo>
                  <a:lnTo>
                    <a:pt x="364" y="346"/>
                  </a:lnTo>
                  <a:lnTo>
                    <a:pt x="364" y="345"/>
                  </a:lnTo>
                  <a:lnTo>
                    <a:pt x="365" y="345"/>
                  </a:lnTo>
                  <a:lnTo>
                    <a:pt x="366" y="345"/>
                  </a:lnTo>
                  <a:lnTo>
                    <a:pt x="367" y="346"/>
                  </a:lnTo>
                  <a:lnTo>
                    <a:pt x="367" y="345"/>
                  </a:lnTo>
                  <a:lnTo>
                    <a:pt x="366" y="344"/>
                  </a:lnTo>
                  <a:lnTo>
                    <a:pt x="366" y="343"/>
                  </a:lnTo>
                  <a:lnTo>
                    <a:pt x="369" y="342"/>
                  </a:lnTo>
                  <a:lnTo>
                    <a:pt x="369" y="341"/>
                  </a:lnTo>
                  <a:lnTo>
                    <a:pt x="370" y="340"/>
                  </a:lnTo>
                  <a:lnTo>
                    <a:pt x="371" y="339"/>
                  </a:lnTo>
                  <a:lnTo>
                    <a:pt x="373" y="339"/>
                  </a:lnTo>
                  <a:lnTo>
                    <a:pt x="374" y="339"/>
                  </a:lnTo>
                  <a:lnTo>
                    <a:pt x="375" y="339"/>
                  </a:lnTo>
                  <a:lnTo>
                    <a:pt x="376" y="339"/>
                  </a:lnTo>
                  <a:lnTo>
                    <a:pt x="377" y="339"/>
                  </a:lnTo>
                  <a:lnTo>
                    <a:pt x="377" y="338"/>
                  </a:lnTo>
                  <a:lnTo>
                    <a:pt x="378" y="337"/>
                  </a:lnTo>
                  <a:lnTo>
                    <a:pt x="379" y="338"/>
                  </a:lnTo>
                  <a:lnTo>
                    <a:pt x="380" y="339"/>
                  </a:lnTo>
                  <a:lnTo>
                    <a:pt x="381" y="338"/>
                  </a:lnTo>
                  <a:lnTo>
                    <a:pt x="382" y="339"/>
                  </a:lnTo>
                  <a:lnTo>
                    <a:pt x="382" y="338"/>
                  </a:lnTo>
                  <a:lnTo>
                    <a:pt x="382" y="337"/>
                  </a:lnTo>
                  <a:lnTo>
                    <a:pt x="383" y="337"/>
                  </a:lnTo>
                  <a:lnTo>
                    <a:pt x="383" y="336"/>
                  </a:lnTo>
                  <a:lnTo>
                    <a:pt x="384" y="335"/>
                  </a:lnTo>
                  <a:lnTo>
                    <a:pt x="385" y="334"/>
                  </a:lnTo>
                  <a:lnTo>
                    <a:pt x="385" y="333"/>
                  </a:lnTo>
                  <a:lnTo>
                    <a:pt x="386" y="334"/>
                  </a:lnTo>
                  <a:lnTo>
                    <a:pt x="386" y="333"/>
                  </a:lnTo>
                  <a:lnTo>
                    <a:pt x="387" y="333"/>
                  </a:lnTo>
                  <a:lnTo>
                    <a:pt x="389" y="332"/>
                  </a:lnTo>
                  <a:lnTo>
                    <a:pt x="390" y="332"/>
                  </a:lnTo>
                  <a:lnTo>
                    <a:pt x="390" y="331"/>
                  </a:lnTo>
                  <a:lnTo>
                    <a:pt x="390" y="330"/>
                  </a:lnTo>
                  <a:lnTo>
                    <a:pt x="390" y="329"/>
                  </a:lnTo>
                  <a:lnTo>
                    <a:pt x="391" y="329"/>
                  </a:lnTo>
                  <a:lnTo>
                    <a:pt x="392" y="328"/>
                  </a:lnTo>
                  <a:lnTo>
                    <a:pt x="393" y="329"/>
                  </a:lnTo>
                  <a:lnTo>
                    <a:pt x="394" y="329"/>
                  </a:lnTo>
                  <a:lnTo>
                    <a:pt x="395" y="329"/>
                  </a:lnTo>
                  <a:lnTo>
                    <a:pt x="396" y="329"/>
                  </a:lnTo>
                  <a:lnTo>
                    <a:pt x="397" y="329"/>
                  </a:lnTo>
                  <a:lnTo>
                    <a:pt x="397" y="328"/>
                  </a:lnTo>
                  <a:lnTo>
                    <a:pt x="398" y="328"/>
                  </a:lnTo>
                  <a:lnTo>
                    <a:pt x="397" y="327"/>
                  </a:lnTo>
                  <a:lnTo>
                    <a:pt x="401" y="326"/>
                  </a:lnTo>
                  <a:lnTo>
                    <a:pt x="404" y="325"/>
                  </a:lnTo>
                  <a:lnTo>
                    <a:pt x="405" y="325"/>
                  </a:lnTo>
                  <a:lnTo>
                    <a:pt x="406" y="324"/>
                  </a:lnTo>
                  <a:lnTo>
                    <a:pt x="407" y="323"/>
                  </a:lnTo>
                  <a:lnTo>
                    <a:pt x="407" y="322"/>
                  </a:lnTo>
                  <a:lnTo>
                    <a:pt x="408" y="321"/>
                  </a:lnTo>
                  <a:lnTo>
                    <a:pt x="408" y="320"/>
                  </a:lnTo>
                  <a:lnTo>
                    <a:pt x="409" y="320"/>
                  </a:lnTo>
                  <a:lnTo>
                    <a:pt x="408" y="319"/>
                  </a:lnTo>
                  <a:lnTo>
                    <a:pt x="409" y="319"/>
                  </a:lnTo>
                  <a:lnTo>
                    <a:pt x="410" y="318"/>
                  </a:lnTo>
                  <a:lnTo>
                    <a:pt x="411" y="318"/>
                  </a:lnTo>
                  <a:lnTo>
                    <a:pt x="411" y="317"/>
                  </a:lnTo>
                  <a:lnTo>
                    <a:pt x="412" y="316"/>
                  </a:lnTo>
                  <a:lnTo>
                    <a:pt x="411" y="315"/>
                  </a:lnTo>
                  <a:lnTo>
                    <a:pt x="411" y="314"/>
                  </a:lnTo>
                  <a:lnTo>
                    <a:pt x="411" y="313"/>
                  </a:lnTo>
                  <a:lnTo>
                    <a:pt x="412" y="313"/>
                  </a:lnTo>
                  <a:lnTo>
                    <a:pt x="413" y="313"/>
                  </a:lnTo>
                  <a:lnTo>
                    <a:pt x="416" y="314"/>
                  </a:lnTo>
                  <a:lnTo>
                    <a:pt x="417" y="313"/>
                  </a:lnTo>
                  <a:lnTo>
                    <a:pt x="418" y="313"/>
                  </a:lnTo>
                  <a:lnTo>
                    <a:pt x="419" y="313"/>
                  </a:lnTo>
                  <a:lnTo>
                    <a:pt x="419" y="314"/>
                  </a:lnTo>
                  <a:lnTo>
                    <a:pt x="420" y="313"/>
                  </a:lnTo>
                  <a:lnTo>
                    <a:pt x="421" y="314"/>
                  </a:lnTo>
                  <a:lnTo>
                    <a:pt x="423" y="313"/>
                  </a:lnTo>
                  <a:lnTo>
                    <a:pt x="424" y="313"/>
                  </a:lnTo>
                  <a:lnTo>
                    <a:pt x="425" y="313"/>
                  </a:lnTo>
                  <a:lnTo>
                    <a:pt x="426" y="312"/>
                  </a:lnTo>
                  <a:lnTo>
                    <a:pt x="426" y="310"/>
                  </a:lnTo>
                  <a:lnTo>
                    <a:pt x="427" y="309"/>
                  </a:lnTo>
                  <a:lnTo>
                    <a:pt x="429" y="307"/>
                  </a:lnTo>
                  <a:lnTo>
                    <a:pt x="430" y="308"/>
                  </a:lnTo>
                  <a:lnTo>
                    <a:pt x="431" y="308"/>
                  </a:lnTo>
                  <a:lnTo>
                    <a:pt x="431" y="307"/>
                  </a:lnTo>
                  <a:lnTo>
                    <a:pt x="433" y="308"/>
                  </a:lnTo>
                  <a:lnTo>
                    <a:pt x="433" y="307"/>
                  </a:lnTo>
                  <a:lnTo>
                    <a:pt x="434" y="306"/>
                  </a:lnTo>
                  <a:lnTo>
                    <a:pt x="435" y="306"/>
                  </a:lnTo>
                  <a:lnTo>
                    <a:pt x="436" y="306"/>
                  </a:lnTo>
                  <a:lnTo>
                    <a:pt x="437" y="306"/>
                  </a:lnTo>
                  <a:lnTo>
                    <a:pt x="438" y="306"/>
                  </a:lnTo>
                  <a:lnTo>
                    <a:pt x="439" y="307"/>
                  </a:lnTo>
                  <a:lnTo>
                    <a:pt x="440" y="308"/>
                  </a:lnTo>
                  <a:lnTo>
                    <a:pt x="441" y="309"/>
                  </a:lnTo>
                  <a:lnTo>
                    <a:pt x="442" y="309"/>
                  </a:lnTo>
                  <a:lnTo>
                    <a:pt x="444" y="311"/>
                  </a:lnTo>
                  <a:lnTo>
                    <a:pt x="445" y="311"/>
                  </a:lnTo>
                  <a:lnTo>
                    <a:pt x="445" y="312"/>
                  </a:lnTo>
                  <a:lnTo>
                    <a:pt x="445" y="313"/>
                  </a:lnTo>
                  <a:lnTo>
                    <a:pt x="446" y="314"/>
                  </a:lnTo>
                  <a:lnTo>
                    <a:pt x="446" y="315"/>
                  </a:lnTo>
                  <a:lnTo>
                    <a:pt x="447" y="314"/>
                  </a:lnTo>
                  <a:lnTo>
                    <a:pt x="448" y="314"/>
                  </a:lnTo>
                  <a:lnTo>
                    <a:pt x="448" y="315"/>
                  </a:lnTo>
                  <a:lnTo>
                    <a:pt x="448" y="316"/>
                  </a:lnTo>
                  <a:lnTo>
                    <a:pt x="449" y="315"/>
                  </a:lnTo>
                  <a:lnTo>
                    <a:pt x="450" y="316"/>
                  </a:lnTo>
                  <a:lnTo>
                    <a:pt x="451" y="316"/>
                  </a:lnTo>
                  <a:lnTo>
                    <a:pt x="451" y="317"/>
                  </a:lnTo>
                  <a:lnTo>
                    <a:pt x="452" y="317"/>
                  </a:lnTo>
                  <a:lnTo>
                    <a:pt x="453" y="317"/>
                  </a:lnTo>
                  <a:lnTo>
                    <a:pt x="454" y="317"/>
                  </a:lnTo>
                  <a:lnTo>
                    <a:pt x="454" y="318"/>
                  </a:lnTo>
                  <a:lnTo>
                    <a:pt x="455" y="319"/>
                  </a:lnTo>
                  <a:lnTo>
                    <a:pt x="455" y="320"/>
                  </a:lnTo>
                  <a:lnTo>
                    <a:pt x="455" y="321"/>
                  </a:lnTo>
                  <a:lnTo>
                    <a:pt x="456" y="320"/>
                  </a:lnTo>
                  <a:lnTo>
                    <a:pt x="457" y="320"/>
                  </a:lnTo>
                  <a:lnTo>
                    <a:pt x="459" y="321"/>
                  </a:lnTo>
                  <a:lnTo>
                    <a:pt x="458" y="322"/>
                  </a:lnTo>
                  <a:lnTo>
                    <a:pt x="459" y="322"/>
                  </a:lnTo>
                  <a:lnTo>
                    <a:pt x="459" y="323"/>
                  </a:lnTo>
                  <a:lnTo>
                    <a:pt x="460" y="323"/>
                  </a:lnTo>
                  <a:lnTo>
                    <a:pt x="461" y="323"/>
                  </a:lnTo>
                  <a:lnTo>
                    <a:pt x="460" y="324"/>
                  </a:lnTo>
                  <a:lnTo>
                    <a:pt x="459" y="325"/>
                  </a:lnTo>
                  <a:lnTo>
                    <a:pt x="460" y="325"/>
                  </a:lnTo>
                  <a:lnTo>
                    <a:pt x="460" y="326"/>
                  </a:lnTo>
                  <a:lnTo>
                    <a:pt x="459" y="326"/>
                  </a:lnTo>
                  <a:lnTo>
                    <a:pt x="460" y="327"/>
                  </a:lnTo>
                  <a:lnTo>
                    <a:pt x="460" y="328"/>
                  </a:lnTo>
                  <a:lnTo>
                    <a:pt x="461" y="329"/>
                  </a:lnTo>
                  <a:lnTo>
                    <a:pt x="462" y="329"/>
                  </a:lnTo>
                  <a:lnTo>
                    <a:pt x="462" y="330"/>
                  </a:lnTo>
                  <a:lnTo>
                    <a:pt x="462" y="331"/>
                  </a:lnTo>
                  <a:lnTo>
                    <a:pt x="463" y="331"/>
                  </a:lnTo>
                  <a:lnTo>
                    <a:pt x="463" y="332"/>
                  </a:lnTo>
                  <a:lnTo>
                    <a:pt x="462" y="332"/>
                  </a:lnTo>
                  <a:lnTo>
                    <a:pt x="461" y="333"/>
                  </a:lnTo>
                  <a:lnTo>
                    <a:pt x="460" y="332"/>
                  </a:lnTo>
                  <a:lnTo>
                    <a:pt x="459" y="333"/>
                  </a:lnTo>
                  <a:lnTo>
                    <a:pt x="458" y="333"/>
                  </a:lnTo>
                  <a:lnTo>
                    <a:pt x="457" y="333"/>
                  </a:lnTo>
                  <a:lnTo>
                    <a:pt x="457" y="334"/>
                  </a:lnTo>
                  <a:lnTo>
                    <a:pt x="455" y="333"/>
                  </a:lnTo>
                  <a:lnTo>
                    <a:pt x="454" y="334"/>
                  </a:lnTo>
                  <a:lnTo>
                    <a:pt x="453" y="334"/>
                  </a:lnTo>
                  <a:lnTo>
                    <a:pt x="452" y="334"/>
                  </a:lnTo>
                  <a:lnTo>
                    <a:pt x="451" y="335"/>
                  </a:lnTo>
                  <a:lnTo>
                    <a:pt x="450" y="336"/>
                  </a:lnTo>
                  <a:lnTo>
                    <a:pt x="449" y="336"/>
                  </a:lnTo>
                  <a:lnTo>
                    <a:pt x="448" y="336"/>
                  </a:lnTo>
                  <a:lnTo>
                    <a:pt x="447" y="337"/>
                  </a:lnTo>
                  <a:lnTo>
                    <a:pt x="447" y="338"/>
                  </a:lnTo>
                  <a:lnTo>
                    <a:pt x="446" y="338"/>
                  </a:lnTo>
                  <a:lnTo>
                    <a:pt x="445" y="339"/>
                  </a:lnTo>
                  <a:lnTo>
                    <a:pt x="444" y="339"/>
                  </a:lnTo>
                  <a:lnTo>
                    <a:pt x="443" y="340"/>
                  </a:lnTo>
                  <a:lnTo>
                    <a:pt x="444" y="340"/>
                  </a:lnTo>
                  <a:lnTo>
                    <a:pt x="444" y="341"/>
                  </a:lnTo>
                  <a:lnTo>
                    <a:pt x="442" y="341"/>
                  </a:lnTo>
                  <a:lnTo>
                    <a:pt x="442" y="342"/>
                  </a:lnTo>
                  <a:lnTo>
                    <a:pt x="441" y="342"/>
                  </a:lnTo>
                  <a:lnTo>
                    <a:pt x="441" y="343"/>
                  </a:lnTo>
                  <a:lnTo>
                    <a:pt x="441" y="344"/>
                  </a:lnTo>
                  <a:lnTo>
                    <a:pt x="441" y="345"/>
                  </a:lnTo>
                  <a:lnTo>
                    <a:pt x="440" y="345"/>
                  </a:lnTo>
                  <a:lnTo>
                    <a:pt x="439" y="345"/>
                  </a:lnTo>
                  <a:lnTo>
                    <a:pt x="439" y="346"/>
                  </a:lnTo>
                  <a:lnTo>
                    <a:pt x="439" y="347"/>
                  </a:lnTo>
                  <a:lnTo>
                    <a:pt x="440" y="347"/>
                  </a:lnTo>
                  <a:lnTo>
                    <a:pt x="440" y="348"/>
                  </a:lnTo>
                  <a:lnTo>
                    <a:pt x="441" y="348"/>
                  </a:lnTo>
                  <a:lnTo>
                    <a:pt x="441" y="349"/>
                  </a:lnTo>
                  <a:lnTo>
                    <a:pt x="442" y="350"/>
                  </a:lnTo>
                  <a:lnTo>
                    <a:pt x="441" y="350"/>
                  </a:lnTo>
                  <a:lnTo>
                    <a:pt x="442" y="352"/>
                  </a:lnTo>
                  <a:lnTo>
                    <a:pt x="444" y="353"/>
                  </a:lnTo>
                  <a:lnTo>
                    <a:pt x="444" y="354"/>
                  </a:lnTo>
                  <a:lnTo>
                    <a:pt x="444" y="355"/>
                  </a:lnTo>
                  <a:lnTo>
                    <a:pt x="444" y="356"/>
                  </a:lnTo>
                  <a:lnTo>
                    <a:pt x="445" y="357"/>
                  </a:lnTo>
                  <a:lnTo>
                    <a:pt x="445" y="358"/>
                  </a:lnTo>
                  <a:lnTo>
                    <a:pt x="445" y="359"/>
                  </a:lnTo>
                  <a:lnTo>
                    <a:pt x="444" y="360"/>
                  </a:lnTo>
                  <a:lnTo>
                    <a:pt x="443" y="361"/>
                  </a:lnTo>
                  <a:lnTo>
                    <a:pt x="443" y="362"/>
                  </a:lnTo>
                  <a:lnTo>
                    <a:pt x="442" y="363"/>
                  </a:lnTo>
                  <a:lnTo>
                    <a:pt x="441" y="363"/>
                  </a:lnTo>
                  <a:lnTo>
                    <a:pt x="441" y="364"/>
                  </a:lnTo>
                  <a:lnTo>
                    <a:pt x="441" y="363"/>
                  </a:lnTo>
                  <a:lnTo>
                    <a:pt x="440" y="362"/>
                  </a:lnTo>
                  <a:lnTo>
                    <a:pt x="439" y="362"/>
                  </a:lnTo>
                  <a:lnTo>
                    <a:pt x="438" y="363"/>
                  </a:lnTo>
                  <a:lnTo>
                    <a:pt x="437" y="364"/>
                  </a:lnTo>
                  <a:lnTo>
                    <a:pt x="436" y="363"/>
                  </a:lnTo>
                  <a:lnTo>
                    <a:pt x="435" y="363"/>
                  </a:lnTo>
                  <a:lnTo>
                    <a:pt x="435" y="364"/>
                  </a:lnTo>
                  <a:lnTo>
                    <a:pt x="434" y="364"/>
                  </a:lnTo>
                  <a:lnTo>
                    <a:pt x="433" y="365"/>
                  </a:lnTo>
                  <a:lnTo>
                    <a:pt x="434" y="365"/>
                  </a:lnTo>
                  <a:lnTo>
                    <a:pt x="435" y="365"/>
                  </a:lnTo>
                  <a:lnTo>
                    <a:pt x="435" y="366"/>
                  </a:lnTo>
                  <a:lnTo>
                    <a:pt x="435" y="367"/>
                  </a:lnTo>
                  <a:lnTo>
                    <a:pt x="436" y="367"/>
                  </a:lnTo>
                  <a:lnTo>
                    <a:pt x="435" y="368"/>
                  </a:lnTo>
                  <a:lnTo>
                    <a:pt x="434" y="367"/>
                  </a:lnTo>
                  <a:lnTo>
                    <a:pt x="433" y="368"/>
                  </a:lnTo>
                  <a:lnTo>
                    <a:pt x="433" y="369"/>
                  </a:lnTo>
                  <a:lnTo>
                    <a:pt x="433" y="370"/>
                  </a:lnTo>
                  <a:lnTo>
                    <a:pt x="433" y="371"/>
                  </a:lnTo>
                  <a:lnTo>
                    <a:pt x="432" y="371"/>
                  </a:lnTo>
                  <a:lnTo>
                    <a:pt x="431" y="371"/>
                  </a:lnTo>
                  <a:lnTo>
                    <a:pt x="431" y="372"/>
                  </a:lnTo>
                  <a:lnTo>
                    <a:pt x="430" y="372"/>
                  </a:lnTo>
                  <a:lnTo>
                    <a:pt x="430" y="373"/>
                  </a:lnTo>
                  <a:lnTo>
                    <a:pt x="429" y="373"/>
                  </a:lnTo>
                  <a:lnTo>
                    <a:pt x="428" y="373"/>
                  </a:lnTo>
                  <a:lnTo>
                    <a:pt x="427" y="373"/>
                  </a:lnTo>
                  <a:lnTo>
                    <a:pt x="426" y="373"/>
                  </a:lnTo>
                  <a:lnTo>
                    <a:pt x="425" y="373"/>
                  </a:lnTo>
                  <a:lnTo>
                    <a:pt x="425" y="374"/>
                  </a:lnTo>
                  <a:lnTo>
                    <a:pt x="426" y="374"/>
                  </a:lnTo>
                  <a:lnTo>
                    <a:pt x="426" y="375"/>
                  </a:lnTo>
                  <a:lnTo>
                    <a:pt x="426" y="376"/>
                  </a:lnTo>
                  <a:lnTo>
                    <a:pt x="425" y="376"/>
                  </a:lnTo>
                  <a:lnTo>
                    <a:pt x="425" y="377"/>
                  </a:lnTo>
                  <a:lnTo>
                    <a:pt x="424" y="377"/>
                  </a:lnTo>
                  <a:lnTo>
                    <a:pt x="423" y="377"/>
                  </a:lnTo>
                  <a:lnTo>
                    <a:pt x="422" y="377"/>
                  </a:lnTo>
                  <a:lnTo>
                    <a:pt x="422" y="378"/>
                  </a:lnTo>
                  <a:lnTo>
                    <a:pt x="421" y="379"/>
                  </a:lnTo>
                  <a:lnTo>
                    <a:pt x="420" y="380"/>
                  </a:lnTo>
                  <a:lnTo>
                    <a:pt x="421" y="380"/>
                  </a:lnTo>
                  <a:lnTo>
                    <a:pt x="422" y="380"/>
                  </a:lnTo>
                  <a:lnTo>
                    <a:pt x="422" y="381"/>
                  </a:lnTo>
                  <a:lnTo>
                    <a:pt x="423" y="380"/>
                  </a:lnTo>
                  <a:lnTo>
                    <a:pt x="424" y="380"/>
                  </a:lnTo>
                  <a:lnTo>
                    <a:pt x="425" y="380"/>
                  </a:lnTo>
                  <a:lnTo>
                    <a:pt x="426" y="380"/>
                  </a:lnTo>
                  <a:lnTo>
                    <a:pt x="427" y="380"/>
                  </a:lnTo>
                  <a:lnTo>
                    <a:pt x="428" y="380"/>
                  </a:lnTo>
                  <a:lnTo>
                    <a:pt x="429" y="381"/>
                  </a:lnTo>
                  <a:lnTo>
                    <a:pt x="430" y="381"/>
                  </a:lnTo>
                  <a:lnTo>
                    <a:pt x="430" y="380"/>
                  </a:lnTo>
                  <a:lnTo>
                    <a:pt x="431" y="381"/>
                  </a:lnTo>
                  <a:lnTo>
                    <a:pt x="432" y="381"/>
                  </a:lnTo>
                  <a:lnTo>
                    <a:pt x="433" y="381"/>
                  </a:lnTo>
                  <a:lnTo>
                    <a:pt x="434" y="381"/>
                  </a:lnTo>
                  <a:lnTo>
                    <a:pt x="435" y="381"/>
                  </a:lnTo>
                  <a:lnTo>
                    <a:pt x="435" y="380"/>
                  </a:lnTo>
                  <a:lnTo>
                    <a:pt x="436" y="380"/>
                  </a:lnTo>
                  <a:lnTo>
                    <a:pt x="436" y="379"/>
                  </a:lnTo>
                  <a:lnTo>
                    <a:pt x="437" y="380"/>
                  </a:lnTo>
                  <a:lnTo>
                    <a:pt x="438" y="380"/>
                  </a:lnTo>
                  <a:lnTo>
                    <a:pt x="438" y="381"/>
                  </a:lnTo>
                  <a:lnTo>
                    <a:pt x="438" y="382"/>
                  </a:lnTo>
                  <a:lnTo>
                    <a:pt x="437" y="383"/>
                  </a:lnTo>
                  <a:lnTo>
                    <a:pt x="438" y="383"/>
                  </a:lnTo>
                  <a:lnTo>
                    <a:pt x="438" y="384"/>
                  </a:lnTo>
                  <a:lnTo>
                    <a:pt x="439" y="384"/>
                  </a:lnTo>
                  <a:lnTo>
                    <a:pt x="440" y="384"/>
                  </a:lnTo>
                  <a:lnTo>
                    <a:pt x="441" y="385"/>
                  </a:lnTo>
                  <a:lnTo>
                    <a:pt x="441" y="386"/>
                  </a:lnTo>
                  <a:lnTo>
                    <a:pt x="442" y="387"/>
                  </a:lnTo>
                  <a:lnTo>
                    <a:pt x="442" y="388"/>
                  </a:lnTo>
                  <a:lnTo>
                    <a:pt x="442" y="389"/>
                  </a:lnTo>
                  <a:lnTo>
                    <a:pt x="441" y="390"/>
                  </a:lnTo>
                  <a:lnTo>
                    <a:pt x="440" y="390"/>
                  </a:lnTo>
                  <a:lnTo>
                    <a:pt x="440" y="392"/>
                  </a:lnTo>
                  <a:lnTo>
                    <a:pt x="441" y="393"/>
                  </a:lnTo>
                  <a:lnTo>
                    <a:pt x="442" y="394"/>
                  </a:lnTo>
                  <a:lnTo>
                    <a:pt x="441" y="396"/>
                  </a:lnTo>
                  <a:lnTo>
                    <a:pt x="441" y="397"/>
                  </a:lnTo>
                  <a:lnTo>
                    <a:pt x="441" y="398"/>
                  </a:lnTo>
                  <a:lnTo>
                    <a:pt x="440" y="399"/>
                  </a:lnTo>
                  <a:lnTo>
                    <a:pt x="440" y="400"/>
                  </a:lnTo>
                  <a:lnTo>
                    <a:pt x="440" y="401"/>
                  </a:lnTo>
                  <a:lnTo>
                    <a:pt x="440" y="402"/>
                  </a:lnTo>
                  <a:lnTo>
                    <a:pt x="439" y="402"/>
                  </a:lnTo>
                  <a:lnTo>
                    <a:pt x="439" y="403"/>
                  </a:lnTo>
                  <a:lnTo>
                    <a:pt x="440" y="404"/>
                  </a:lnTo>
                  <a:lnTo>
                    <a:pt x="441" y="404"/>
                  </a:lnTo>
                  <a:lnTo>
                    <a:pt x="442" y="404"/>
                  </a:lnTo>
                  <a:lnTo>
                    <a:pt x="443" y="404"/>
                  </a:lnTo>
                  <a:lnTo>
                    <a:pt x="444" y="404"/>
                  </a:lnTo>
                  <a:lnTo>
                    <a:pt x="444" y="405"/>
                  </a:lnTo>
                  <a:lnTo>
                    <a:pt x="442" y="406"/>
                  </a:lnTo>
                  <a:lnTo>
                    <a:pt x="442" y="407"/>
                  </a:lnTo>
                  <a:lnTo>
                    <a:pt x="441" y="407"/>
                  </a:lnTo>
                  <a:lnTo>
                    <a:pt x="441" y="408"/>
                  </a:lnTo>
                  <a:lnTo>
                    <a:pt x="441" y="409"/>
                  </a:lnTo>
                  <a:lnTo>
                    <a:pt x="441" y="410"/>
                  </a:lnTo>
                  <a:lnTo>
                    <a:pt x="440" y="411"/>
                  </a:lnTo>
                  <a:lnTo>
                    <a:pt x="441" y="411"/>
                  </a:lnTo>
                  <a:lnTo>
                    <a:pt x="442" y="411"/>
                  </a:lnTo>
                  <a:lnTo>
                    <a:pt x="443" y="411"/>
                  </a:lnTo>
                  <a:lnTo>
                    <a:pt x="444" y="411"/>
                  </a:lnTo>
                  <a:lnTo>
                    <a:pt x="445" y="411"/>
                  </a:lnTo>
                  <a:lnTo>
                    <a:pt x="446" y="411"/>
                  </a:lnTo>
                  <a:lnTo>
                    <a:pt x="447" y="410"/>
                  </a:lnTo>
                  <a:lnTo>
                    <a:pt x="448" y="411"/>
                  </a:lnTo>
                  <a:lnTo>
                    <a:pt x="447" y="412"/>
                  </a:lnTo>
                  <a:lnTo>
                    <a:pt x="447" y="414"/>
                  </a:lnTo>
                  <a:lnTo>
                    <a:pt x="447" y="415"/>
                  </a:lnTo>
                  <a:lnTo>
                    <a:pt x="449" y="415"/>
                  </a:lnTo>
                  <a:lnTo>
                    <a:pt x="450" y="415"/>
                  </a:lnTo>
                  <a:lnTo>
                    <a:pt x="451" y="415"/>
                  </a:lnTo>
                  <a:lnTo>
                    <a:pt x="452" y="416"/>
                  </a:lnTo>
                  <a:lnTo>
                    <a:pt x="452" y="417"/>
                  </a:lnTo>
                  <a:lnTo>
                    <a:pt x="452" y="418"/>
                  </a:lnTo>
                  <a:lnTo>
                    <a:pt x="453" y="418"/>
                  </a:lnTo>
                  <a:lnTo>
                    <a:pt x="454" y="419"/>
                  </a:lnTo>
                  <a:lnTo>
                    <a:pt x="455" y="418"/>
                  </a:lnTo>
                  <a:lnTo>
                    <a:pt x="455" y="419"/>
                  </a:lnTo>
                  <a:lnTo>
                    <a:pt x="456" y="419"/>
                  </a:lnTo>
                  <a:lnTo>
                    <a:pt x="457" y="419"/>
                  </a:lnTo>
                  <a:lnTo>
                    <a:pt x="460" y="419"/>
                  </a:lnTo>
                  <a:lnTo>
                    <a:pt x="461" y="417"/>
                  </a:lnTo>
                  <a:lnTo>
                    <a:pt x="463" y="417"/>
                  </a:lnTo>
                  <a:lnTo>
                    <a:pt x="464" y="416"/>
                  </a:lnTo>
                  <a:lnTo>
                    <a:pt x="466" y="414"/>
                  </a:lnTo>
                  <a:lnTo>
                    <a:pt x="467" y="414"/>
                  </a:lnTo>
                  <a:lnTo>
                    <a:pt x="468" y="414"/>
                  </a:lnTo>
                  <a:lnTo>
                    <a:pt x="469" y="413"/>
                  </a:lnTo>
                  <a:lnTo>
                    <a:pt x="470" y="412"/>
                  </a:lnTo>
                  <a:lnTo>
                    <a:pt x="471" y="412"/>
                  </a:lnTo>
                  <a:lnTo>
                    <a:pt x="473" y="412"/>
                  </a:lnTo>
                  <a:lnTo>
                    <a:pt x="474" y="411"/>
                  </a:lnTo>
                  <a:lnTo>
                    <a:pt x="475" y="411"/>
                  </a:lnTo>
                  <a:lnTo>
                    <a:pt x="476" y="410"/>
                  </a:lnTo>
                  <a:lnTo>
                    <a:pt x="477" y="410"/>
                  </a:lnTo>
                  <a:lnTo>
                    <a:pt x="480" y="411"/>
                  </a:lnTo>
                  <a:lnTo>
                    <a:pt x="481" y="411"/>
                  </a:lnTo>
                  <a:lnTo>
                    <a:pt x="482" y="410"/>
                  </a:lnTo>
                  <a:lnTo>
                    <a:pt x="482" y="409"/>
                  </a:lnTo>
                  <a:lnTo>
                    <a:pt x="483" y="409"/>
                  </a:lnTo>
                  <a:lnTo>
                    <a:pt x="484" y="409"/>
                  </a:lnTo>
                  <a:lnTo>
                    <a:pt x="485" y="409"/>
                  </a:lnTo>
                  <a:lnTo>
                    <a:pt x="485" y="408"/>
                  </a:lnTo>
                  <a:lnTo>
                    <a:pt x="484" y="407"/>
                  </a:lnTo>
                  <a:lnTo>
                    <a:pt x="485" y="407"/>
                  </a:lnTo>
                  <a:lnTo>
                    <a:pt x="487" y="408"/>
                  </a:lnTo>
                  <a:lnTo>
                    <a:pt x="487" y="407"/>
                  </a:lnTo>
                  <a:lnTo>
                    <a:pt x="488" y="408"/>
                  </a:lnTo>
                  <a:lnTo>
                    <a:pt x="488" y="407"/>
                  </a:lnTo>
                  <a:lnTo>
                    <a:pt x="488" y="406"/>
                  </a:lnTo>
                  <a:lnTo>
                    <a:pt x="488" y="405"/>
                  </a:lnTo>
                  <a:lnTo>
                    <a:pt x="489" y="405"/>
                  </a:lnTo>
                  <a:lnTo>
                    <a:pt x="490" y="405"/>
                  </a:lnTo>
                  <a:lnTo>
                    <a:pt x="492" y="404"/>
                  </a:lnTo>
                  <a:lnTo>
                    <a:pt x="493" y="404"/>
                  </a:lnTo>
                  <a:lnTo>
                    <a:pt x="494" y="404"/>
                  </a:lnTo>
                  <a:lnTo>
                    <a:pt x="495" y="404"/>
                  </a:lnTo>
                  <a:lnTo>
                    <a:pt x="495" y="403"/>
                  </a:lnTo>
                  <a:lnTo>
                    <a:pt x="495" y="402"/>
                  </a:lnTo>
                  <a:lnTo>
                    <a:pt x="494" y="402"/>
                  </a:lnTo>
                  <a:lnTo>
                    <a:pt x="493" y="402"/>
                  </a:lnTo>
                  <a:lnTo>
                    <a:pt x="493" y="401"/>
                  </a:lnTo>
                  <a:lnTo>
                    <a:pt x="493" y="400"/>
                  </a:lnTo>
                  <a:lnTo>
                    <a:pt x="492" y="400"/>
                  </a:lnTo>
                  <a:lnTo>
                    <a:pt x="492" y="399"/>
                  </a:lnTo>
                  <a:lnTo>
                    <a:pt x="493" y="398"/>
                  </a:lnTo>
                  <a:lnTo>
                    <a:pt x="494" y="398"/>
                  </a:lnTo>
                  <a:lnTo>
                    <a:pt x="495" y="398"/>
                  </a:lnTo>
                  <a:lnTo>
                    <a:pt x="495" y="397"/>
                  </a:lnTo>
                  <a:lnTo>
                    <a:pt x="495" y="396"/>
                  </a:lnTo>
                  <a:lnTo>
                    <a:pt x="495" y="394"/>
                  </a:lnTo>
                  <a:lnTo>
                    <a:pt x="496" y="394"/>
                  </a:lnTo>
                  <a:lnTo>
                    <a:pt x="496" y="393"/>
                  </a:lnTo>
                  <a:lnTo>
                    <a:pt x="496" y="391"/>
                  </a:lnTo>
                  <a:lnTo>
                    <a:pt x="496" y="390"/>
                  </a:lnTo>
                  <a:lnTo>
                    <a:pt x="497" y="389"/>
                  </a:lnTo>
                  <a:lnTo>
                    <a:pt x="497" y="388"/>
                  </a:lnTo>
                  <a:lnTo>
                    <a:pt x="497" y="387"/>
                  </a:lnTo>
                  <a:lnTo>
                    <a:pt x="498" y="386"/>
                  </a:lnTo>
                  <a:lnTo>
                    <a:pt x="500" y="388"/>
                  </a:lnTo>
                  <a:lnTo>
                    <a:pt x="501" y="388"/>
                  </a:lnTo>
                  <a:lnTo>
                    <a:pt x="502" y="388"/>
                  </a:lnTo>
                  <a:lnTo>
                    <a:pt x="502" y="387"/>
                  </a:lnTo>
                  <a:lnTo>
                    <a:pt x="501" y="387"/>
                  </a:lnTo>
                  <a:lnTo>
                    <a:pt x="502" y="386"/>
                  </a:lnTo>
                  <a:lnTo>
                    <a:pt x="502" y="385"/>
                  </a:lnTo>
                  <a:lnTo>
                    <a:pt x="502" y="384"/>
                  </a:lnTo>
                  <a:lnTo>
                    <a:pt x="502" y="383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6" y="383"/>
                  </a:lnTo>
                  <a:lnTo>
                    <a:pt x="508" y="384"/>
                  </a:lnTo>
                  <a:lnTo>
                    <a:pt x="510" y="385"/>
                  </a:lnTo>
                  <a:lnTo>
                    <a:pt x="511" y="384"/>
                  </a:lnTo>
                  <a:lnTo>
                    <a:pt x="512" y="386"/>
                  </a:lnTo>
                  <a:lnTo>
                    <a:pt x="512" y="385"/>
                  </a:lnTo>
                  <a:lnTo>
                    <a:pt x="513" y="385"/>
                  </a:lnTo>
                  <a:lnTo>
                    <a:pt x="514" y="385"/>
                  </a:lnTo>
                  <a:lnTo>
                    <a:pt x="515" y="385"/>
                  </a:lnTo>
                  <a:lnTo>
                    <a:pt x="516" y="385"/>
                  </a:lnTo>
                  <a:lnTo>
                    <a:pt x="515" y="384"/>
                  </a:lnTo>
                  <a:lnTo>
                    <a:pt x="516" y="384"/>
                  </a:lnTo>
                  <a:lnTo>
                    <a:pt x="517" y="383"/>
                  </a:lnTo>
                  <a:lnTo>
                    <a:pt x="517" y="382"/>
                  </a:lnTo>
                  <a:lnTo>
                    <a:pt x="517" y="381"/>
                  </a:lnTo>
                  <a:lnTo>
                    <a:pt x="516" y="381"/>
                  </a:lnTo>
                  <a:lnTo>
                    <a:pt x="517" y="381"/>
                  </a:lnTo>
                  <a:lnTo>
                    <a:pt x="517" y="380"/>
                  </a:lnTo>
                  <a:lnTo>
                    <a:pt x="518" y="379"/>
                  </a:lnTo>
                  <a:lnTo>
                    <a:pt x="517" y="378"/>
                  </a:lnTo>
                  <a:lnTo>
                    <a:pt x="517" y="377"/>
                  </a:lnTo>
                  <a:lnTo>
                    <a:pt x="517" y="376"/>
                  </a:lnTo>
                  <a:lnTo>
                    <a:pt x="518" y="376"/>
                  </a:lnTo>
                  <a:lnTo>
                    <a:pt x="518" y="375"/>
                  </a:lnTo>
                  <a:lnTo>
                    <a:pt x="519" y="374"/>
                  </a:lnTo>
                  <a:lnTo>
                    <a:pt x="520" y="375"/>
                  </a:lnTo>
                  <a:lnTo>
                    <a:pt x="521" y="375"/>
                  </a:lnTo>
                  <a:lnTo>
                    <a:pt x="521" y="374"/>
                  </a:lnTo>
                  <a:lnTo>
                    <a:pt x="522" y="374"/>
                  </a:lnTo>
                  <a:lnTo>
                    <a:pt x="523" y="375"/>
                  </a:lnTo>
                  <a:lnTo>
                    <a:pt x="524" y="375"/>
                  </a:lnTo>
                  <a:lnTo>
                    <a:pt x="524" y="374"/>
                  </a:lnTo>
                  <a:lnTo>
                    <a:pt x="525" y="374"/>
                  </a:lnTo>
                  <a:lnTo>
                    <a:pt x="527" y="375"/>
                  </a:lnTo>
                  <a:lnTo>
                    <a:pt x="528" y="375"/>
                  </a:lnTo>
                  <a:lnTo>
                    <a:pt x="529" y="375"/>
                  </a:lnTo>
                  <a:lnTo>
                    <a:pt x="530" y="375"/>
                  </a:lnTo>
                  <a:lnTo>
                    <a:pt x="531" y="375"/>
                  </a:lnTo>
                  <a:lnTo>
                    <a:pt x="532" y="376"/>
                  </a:lnTo>
                  <a:lnTo>
                    <a:pt x="533" y="377"/>
                  </a:lnTo>
                  <a:lnTo>
                    <a:pt x="534" y="378"/>
                  </a:lnTo>
                  <a:lnTo>
                    <a:pt x="535" y="378"/>
                  </a:lnTo>
                  <a:lnTo>
                    <a:pt x="535" y="377"/>
                  </a:lnTo>
                  <a:lnTo>
                    <a:pt x="534" y="376"/>
                  </a:lnTo>
                  <a:lnTo>
                    <a:pt x="535" y="376"/>
                  </a:lnTo>
                  <a:lnTo>
                    <a:pt x="536" y="375"/>
                  </a:lnTo>
                  <a:lnTo>
                    <a:pt x="537" y="374"/>
                  </a:lnTo>
                  <a:lnTo>
                    <a:pt x="537" y="373"/>
                  </a:lnTo>
                  <a:lnTo>
                    <a:pt x="538" y="373"/>
                  </a:lnTo>
                  <a:lnTo>
                    <a:pt x="539" y="372"/>
                  </a:lnTo>
                  <a:lnTo>
                    <a:pt x="540" y="372"/>
                  </a:lnTo>
                  <a:lnTo>
                    <a:pt x="541" y="372"/>
                  </a:lnTo>
                  <a:lnTo>
                    <a:pt x="541" y="373"/>
                  </a:lnTo>
                  <a:lnTo>
                    <a:pt x="542" y="373"/>
                  </a:lnTo>
                  <a:lnTo>
                    <a:pt x="541" y="374"/>
                  </a:lnTo>
                  <a:lnTo>
                    <a:pt x="541" y="375"/>
                  </a:lnTo>
                  <a:lnTo>
                    <a:pt x="542" y="374"/>
                  </a:lnTo>
                  <a:lnTo>
                    <a:pt x="543" y="375"/>
                  </a:lnTo>
                  <a:lnTo>
                    <a:pt x="544" y="374"/>
                  </a:lnTo>
                  <a:lnTo>
                    <a:pt x="545" y="374"/>
                  </a:lnTo>
                  <a:lnTo>
                    <a:pt x="545" y="375"/>
                  </a:lnTo>
                  <a:lnTo>
                    <a:pt x="545" y="376"/>
                  </a:lnTo>
                  <a:lnTo>
                    <a:pt x="546" y="377"/>
                  </a:lnTo>
                  <a:lnTo>
                    <a:pt x="546" y="378"/>
                  </a:lnTo>
                  <a:lnTo>
                    <a:pt x="547" y="378"/>
                  </a:lnTo>
                  <a:lnTo>
                    <a:pt x="547" y="377"/>
                  </a:lnTo>
                  <a:lnTo>
                    <a:pt x="548" y="376"/>
                  </a:lnTo>
                  <a:lnTo>
                    <a:pt x="549" y="376"/>
                  </a:lnTo>
                  <a:lnTo>
                    <a:pt x="549" y="375"/>
                  </a:lnTo>
                  <a:lnTo>
                    <a:pt x="550" y="375"/>
                  </a:lnTo>
                  <a:lnTo>
                    <a:pt x="551" y="375"/>
                  </a:lnTo>
                  <a:lnTo>
                    <a:pt x="552" y="375"/>
                  </a:lnTo>
                  <a:lnTo>
                    <a:pt x="553" y="375"/>
                  </a:lnTo>
                  <a:lnTo>
                    <a:pt x="555" y="375"/>
                  </a:lnTo>
                  <a:lnTo>
                    <a:pt x="556" y="376"/>
                  </a:lnTo>
                  <a:lnTo>
                    <a:pt x="556" y="377"/>
                  </a:lnTo>
                  <a:lnTo>
                    <a:pt x="556" y="378"/>
                  </a:lnTo>
                  <a:lnTo>
                    <a:pt x="557" y="378"/>
                  </a:lnTo>
                  <a:lnTo>
                    <a:pt x="558" y="377"/>
                  </a:lnTo>
                  <a:lnTo>
                    <a:pt x="559" y="378"/>
                  </a:lnTo>
                  <a:lnTo>
                    <a:pt x="559" y="379"/>
                  </a:lnTo>
                  <a:lnTo>
                    <a:pt x="560" y="379"/>
                  </a:lnTo>
                  <a:lnTo>
                    <a:pt x="561" y="379"/>
                  </a:lnTo>
                  <a:lnTo>
                    <a:pt x="561" y="380"/>
                  </a:lnTo>
                  <a:lnTo>
                    <a:pt x="562" y="380"/>
                  </a:lnTo>
                  <a:lnTo>
                    <a:pt x="563" y="380"/>
                  </a:lnTo>
                  <a:lnTo>
                    <a:pt x="563" y="379"/>
                  </a:lnTo>
                  <a:lnTo>
                    <a:pt x="563" y="378"/>
                  </a:lnTo>
                  <a:lnTo>
                    <a:pt x="565" y="378"/>
                  </a:lnTo>
                  <a:lnTo>
                    <a:pt x="565" y="377"/>
                  </a:lnTo>
                  <a:lnTo>
                    <a:pt x="566" y="377"/>
                  </a:lnTo>
                  <a:lnTo>
                    <a:pt x="566" y="378"/>
                  </a:lnTo>
                  <a:lnTo>
                    <a:pt x="567" y="377"/>
                  </a:lnTo>
                  <a:lnTo>
                    <a:pt x="567" y="378"/>
                  </a:lnTo>
                  <a:lnTo>
                    <a:pt x="568" y="378"/>
                  </a:lnTo>
                  <a:lnTo>
                    <a:pt x="569" y="378"/>
                  </a:lnTo>
                  <a:lnTo>
                    <a:pt x="570" y="378"/>
                  </a:lnTo>
                  <a:lnTo>
                    <a:pt x="572" y="379"/>
                  </a:lnTo>
                  <a:lnTo>
                    <a:pt x="573" y="379"/>
                  </a:lnTo>
                  <a:lnTo>
                    <a:pt x="573" y="378"/>
                  </a:lnTo>
                  <a:lnTo>
                    <a:pt x="574" y="378"/>
                  </a:lnTo>
                  <a:lnTo>
                    <a:pt x="574" y="377"/>
                  </a:lnTo>
                  <a:lnTo>
                    <a:pt x="575" y="377"/>
                  </a:lnTo>
                  <a:lnTo>
                    <a:pt x="575" y="376"/>
                  </a:lnTo>
                  <a:lnTo>
                    <a:pt x="575" y="375"/>
                  </a:lnTo>
                  <a:lnTo>
                    <a:pt x="576" y="374"/>
                  </a:lnTo>
                  <a:lnTo>
                    <a:pt x="577" y="375"/>
                  </a:lnTo>
                  <a:lnTo>
                    <a:pt x="578" y="374"/>
                  </a:lnTo>
                  <a:lnTo>
                    <a:pt x="578" y="375"/>
                  </a:lnTo>
                  <a:lnTo>
                    <a:pt x="579" y="375"/>
                  </a:lnTo>
                  <a:lnTo>
                    <a:pt x="580" y="375"/>
                  </a:lnTo>
                  <a:lnTo>
                    <a:pt x="581" y="375"/>
                  </a:lnTo>
                  <a:lnTo>
                    <a:pt x="582" y="375"/>
                  </a:lnTo>
                  <a:lnTo>
                    <a:pt x="583" y="375"/>
                  </a:lnTo>
                  <a:lnTo>
                    <a:pt x="583" y="374"/>
                  </a:lnTo>
                  <a:lnTo>
                    <a:pt x="585" y="375"/>
                  </a:lnTo>
                  <a:lnTo>
                    <a:pt x="586" y="375"/>
                  </a:lnTo>
                  <a:lnTo>
                    <a:pt x="586" y="374"/>
                  </a:lnTo>
                  <a:lnTo>
                    <a:pt x="587" y="374"/>
                  </a:lnTo>
                  <a:lnTo>
                    <a:pt x="588" y="373"/>
                  </a:lnTo>
                  <a:lnTo>
                    <a:pt x="589" y="373"/>
                  </a:lnTo>
                  <a:lnTo>
                    <a:pt x="589" y="374"/>
                  </a:lnTo>
                  <a:lnTo>
                    <a:pt x="590" y="373"/>
                  </a:lnTo>
                  <a:lnTo>
                    <a:pt x="590" y="372"/>
                  </a:lnTo>
                  <a:lnTo>
                    <a:pt x="591" y="372"/>
                  </a:lnTo>
                  <a:lnTo>
                    <a:pt x="592" y="372"/>
                  </a:lnTo>
                  <a:lnTo>
                    <a:pt x="593" y="372"/>
                  </a:lnTo>
                  <a:lnTo>
                    <a:pt x="593" y="371"/>
                  </a:lnTo>
                  <a:lnTo>
                    <a:pt x="594" y="371"/>
                  </a:lnTo>
                  <a:lnTo>
                    <a:pt x="595" y="371"/>
                  </a:lnTo>
                  <a:lnTo>
                    <a:pt x="595" y="372"/>
                  </a:lnTo>
                  <a:lnTo>
                    <a:pt x="596" y="372"/>
                  </a:lnTo>
                  <a:lnTo>
                    <a:pt x="597" y="372"/>
                  </a:lnTo>
                  <a:lnTo>
                    <a:pt x="598" y="372"/>
                  </a:lnTo>
                  <a:lnTo>
                    <a:pt x="599" y="372"/>
                  </a:lnTo>
                  <a:lnTo>
                    <a:pt x="600" y="372"/>
                  </a:lnTo>
                  <a:lnTo>
                    <a:pt x="601" y="371"/>
                  </a:lnTo>
                  <a:lnTo>
                    <a:pt x="601" y="370"/>
                  </a:lnTo>
                  <a:lnTo>
                    <a:pt x="602" y="370"/>
                  </a:lnTo>
                  <a:lnTo>
                    <a:pt x="603" y="369"/>
                  </a:lnTo>
                  <a:lnTo>
                    <a:pt x="604" y="368"/>
                  </a:lnTo>
                  <a:lnTo>
                    <a:pt x="605" y="368"/>
                  </a:lnTo>
                  <a:lnTo>
                    <a:pt x="606" y="368"/>
                  </a:lnTo>
                  <a:lnTo>
                    <a:pt x="607" y="368"/>
                  </a:lnTo>
                  <a:lnTo>
                    <a:pt x="608" y="368"/>
                  </a:lnTo>
                  <a:lnTo>
                    <a:pt x="608" y="369"/>
                  </a:lnTo>
                  <a:lnTo>
                    <a:pt x="609" y="369"/>
                  </a:lnTo>
                  <a:lnTo>
                    <a:pt x="610" y="369"/>
                  </a:lnTo>
                  <a:lnTo>
                    <a:pt x="611" y="369"/>
                  </a:lnTo>
                  <a:lnTo>
                    <a:pt x="612" y="369"/>
                  </a:lnTo>
                  <a:lnTo>
                    <a:pt x="612" y="368"/>
                  </a:lnTo>
                  <a:lnTo>
                    <a:pt x="613" y="368"/>
                  </a:lnTo>
                  <a:lnTo>
                    <a:pt x="614" y="368"/>
                  </a:lnTo>
                  <a:lnTo>
                    <a:pt x="614" y="367"/>
                  </a:lnTo>
                  <a:lnTo>
                    <a:pt x="613" y="366"/>
                  </a:lnTo>
                  <a:lnTo>
                    <a:pt x="612" y="366"/>
                  </a:lnTo>
                  <a:lnTo>
                    <a:pt x="613" y="365"/>
                  </a:lnTo>
                  <a:lnTo>
                    <a:pt x="614" y="365"/>
                  </a:lnTo>
                  <a:lnTo>
                    <a:pt x="614" y="364"/>
                  </a:lnTo>
                  <a:lnTo>
                    <a:pt x="615" y="364"/>
                  </a:lnTo>
                  <a:lnTo>
                    <a:pt x="614" y="363"/>
                  </a:lnTo>
                  <a:lnTo>
                    <a:pt x="614" y="362"/>
                  </a:lnTo>
                  <a:lnTo>
                    <a:pt x="613" y="362"/>
                  </a:lnTo>
                  <a:lnTo>
                    <a:pt x="612" y="362"/>
                  </a:lnTo>
                  <a:lnTo>
                    <a:pt x="612" y="361"/>
                  </a:lnTo>
                  <a:lnTo>
                    <a:pt x="613" y="359"/>
                  </a:lnTo>
                  <a:lnTo>
                    <a:pt x="614" y="358"/>
                  </a:lnTo>
                  <a:lnTo>
                    <a:pt x="614" y="357"/>
                  </a:lnTo>
                  <a:lnTo>
                    <a:pt x="615" y="356"/>
                  </a:lnTo>
                  <a:lnTo>
                    <a:pt x="615" y="355"/>
                  </a:lnTo>
                  <a:lnTo>
                    <a:pt x="616" y="354"/>
                  </a:lnTo>
                  <a:lnTo>
                    <a:pt x="616" y="353"/>
                  </a:lnTo>
                  <a:lnTo>
                    <a:pt x="616" y="352"/>
                  </a:lnTo>
                  <a:lnTo>
                    <a:pt x="616" y="350"/>
                  </a:lnTo>
                  <a:lnTo>
                    <a:pt x="617" y="348"/>
                  </a:lnTo>
                  <a:lnTo>
                    <a:pt x="618" y="348"/>
                  </a:lnTo>
                  <a:lnTo>
                    <a:pt x="619" y="347"/>
                  </a:lnTo>
                  <a:lnTo>
                    <a:pt x="620" y="348"/>
                  </a:lnTo>
                  <a:lnTo>
                    <a:pt x="621" y="348"/>
                  </a:lnTo>
                  <a:lnTo>
                    <a:pt x="622" y="348"/>
                  </a:lnTo>
                  <a:lnTo>
                    <a:pt x="622" y="349"/>
                  </a:lnTo>
                  <a:lnTo>
                    <a:pt x="623" y="349"/>
                  </a:lnTo>
                  <a:lnTo>
                    <a:pt x="623" y="350"/>
                  </a:lnTo>
                  <a:lnTo>
                    <a:pt x="624" y="351"/>
                  </a:lnTo>
                  <a:lnTo>
                    <a:pt x="625" y="351"/>
                  </a:lnTo>
                  <a:lnTo>
                    <a:pt x="626" y="351"/>
                  </a:lnTo>
                  <a:lnTo>
                    <a:pt x="626" y="350"/>
                  </a:lnTo>
                  <a:lnTo>
                    <a:pt x="627" y="350"/>
                  </a:lnTo>
                  <a:lnTo>
                    <a:pt x="628" y="350"/>
                  </a:lnTo>
                  <a:lnTo>
                    <a:pt x="629" y="349"/>
                  </a:lnTo>
                  <a:lnTo>
                    <a:pt x="630" y="349"/>
                  </a:lnTo>
                  <a:lnTo>
                    <a:pt x="630" y="348"/>
                  </a:lnTo>
                  <a:lnTo>
                    <a:pt x="631" y="348"/>
                  </a:lnTo>
                  <a:lnTo>
                    <a:pt x="632" y="348"/>
                  </a:lnTo>
                  <a:lnTo>
                    <a:pt x="633" y="348"/>
                  </a:lnTo>
                  <a:lnTo>
                    <a:pt x="633" y="347"/>
                  </a:lnTo>
                  <a:lnTo>
                    <a:pt x="633" y="346"/>
                  </a:lnTo>
                  <a:lnTo>
                    <a:pt x="633" y="347"/>
                  </a:lnTo>
                  <a:lnTo>
                    <a:pt x="634" y="347"/>
                  </a:lnTo>
                  <a:lnTo>
                    <a:pt x="635" y="346"/>
                  </a:lnTo>
                  <a:lnTo>
                    <a:pt x="634" y="346"/>
                  </a:lnTo>
                  <a:lnTo>
                    <a:pt x="634" y="345"/>
                  </a:lnTo>
                  <a:lnTo>
                    <a:pt x="635" y="345"/>
                  </a:lnTo>
                  <a:lnTo>
                    <a:pt x="635" y="346"/>
                  </a:lnTo>
                  <a:lnTo>
                    <a:pt x="636" y="346"/>
                  </a:lnTo>
                  <a:lnTo>
                    <a:pt x="636" y="345"/>
                  </a:lnTo>
                  <a:lnTo>
                    <a:pt x="637" y="345"/>
                  </a:lnTo>
                  <a:lnTo>
                    <a:pt x="637" y="346"/>
                  </a:lnTo>
                  <a:lnTo>
                    <a:pt x="638" y="345"/>
                  </a:lnTo>
                  <a:lnTo>
                    <a:pt x="639" y="345"/>
                  </a:lnTo>
                  <a:lnTo>
                    <a:pt x="640" y="344"/>
                  </a:lnTo>
                  <a:lnTo>
                    <a:pt x="641" y="344"/>
                  </a:lnTo>
                  <a:lnTo>
                    <a:pt x="644" y="343"/>
                  </a:lnTo>
                  <a:lnTo>
                    <a:pt x="645" y="343"/>
                  </a:lnTo>
                  <a:lnTo>
                    <a:pt x="647" y="344"/>
                  </a:lnTo>
                  <a:lnTo>
                    <a:pt x="648" y="345"/>
                  </a:lnTo>
                  <a:lnTo>
                    <a:pt x="649" y="345"/>
                  </a:lnTo>
                  <a:lnTo>
                    <a:pt x="649" y="346"/>
                  </a:lnTo>
                  <a:lnTo>
                    <a:pt x="650" y="346"/>
                  </a:lnTo>
                  <a:lnTo>
                    <a:pt x="651" y="346"/>
                  </a:lnTo>
                  <a:lnTo>
                    <a:pt x="651" y="345"/>
                  </a:lnTo>
                  <a:lnTo>
                    <a:pt x="652" y="345"/>
                  </a:lnTo>
                  <a:lnTo>
                    <a:pt x="652" y="346"/>
                  </a:lnTo>
                  <a:lnTo>
                    <a:pt x="653" y="346"/>
                  </a:lnTo>
                  <a:lnTo>
                    <a:pt x="654" y="346"/>
                  </a:lnTo>
                  <a:lnTo>
                    <a:pt x="655" y="346"/>
                  </a:lnTo>
                  <a:lnTo>
                    <a:pt x="655" y="347"/>
                  </a:lnTo>
                  <a:lnTo>
                    <a:pt x="656" y="347"/>
                  </a:lnTo>
                  <a:lnTo>
                    <a:pt x="657" y="348"/>
                  </a:lnTo>
                  <a:lnTo>
                    <a:pt x="659" y="348"/>
                  </a:lnTo>
                  <a:lnTo>
                    <a:pt x="660" y="348"/>
                  </a:lnTo>
                  <a:lnTo>
                    <a:pt x="661" y="347"/>
                  </a:lnTo>
                  <a:lnTo>
                    <a:pt x="662" y="348"/>
                  </a:lnTo>
                  <a:lnTo>
                    <a:pt x="663" y="349"/>
                  </a:lnTo>
                  <a:lnTo>
                    <a:pt x="663" y="350"/>
                  </a:lnTo>
                  <a:lnTo>
                    <a:pt x="664" y="350"/>
                  </a:lnTo>
                  <a:lnTo>
                    <a:pt x="665" y="351"/>
                  </a:lnTo>
                  <a:lnTo>
                    <a:pt x="666" y="351"/>
                  </a:lnTo>
                  <a:lnTo>
                    <a:pt x="667" y="352"/>
                  </a:lnTo>
                  <a:lnTo>
                    <a:pt x="667" y="353"/>
                  </a:lnTo>
                  <a:lnTo>
                    <a:pt x="668" y="354"/>
                  </a:lnTo>
                  <a:lnTo>
                    <a:pt x="669" y="355"/>
                  </a:lnTo>
                  <a:lnTo>
                    <a:pt x="670" y="355"/>
                  </a:lnTo>
                  <a:lnTo>
                    <a:pt x="670" y="356"/>
                  </a:lnTo>
                  <a:lnTo>
                    <a:pt x="670" y="357"/>
                  </a:lnTo>
                  <a:lnTo>
                    <a:pt x="669" y="359"/>
                  </a:lnTo>
                  <a:lnTo>
                    <a:pt x="670" y="359"/>
                  </a:lnTo>
                  <a:lnTo>
                    <a:pt x="670" y="360"/>
                  </a:lnTo>
                  <a:lnTo>
                    <a:pt x="670" y="361"/>
                  </a:lnTo>
                  <a:lnTo>
                    <a:pt x="671" y="361"/>
                  </a:lnTo>
                  <a:lnTo>
                    <a:pt x="671" y="362"/>
                  </a:lnTo>
                  <a:lnTo>
                    <a:pt x="672" y="364"/>
                  </a:lnTo>
                  <a:lnTo>
                    <a:pt x="673" y="364"/>
                  </a:lnTo>
                  <a:lnTo>
                    <a:pt x="674" y="363"/>
                  </a:lnTo>
                  <a:lnTo>
                    <a:pt x="675" y="363"/>
                  </a:lnTo>
                  <a:lnTo>
                    <a:pt x="676" y="364"/>
                  </a:lnTo>
                  <a:lnTo>
                    <a:pt x="676" y="365"/>
                  </a:lnTo>
                  <a:lnTo>
                    <a:pt x="677" y="365"/>
                  </a:lnTo>
                  <a:lnTo>
                    <a:pt x="678" y="365"/>
                  </a:lnTo>
                  <a:lnTo>
                    <a:pt x="678" y="366"/>
                  </a:lnTo>
                  <a:lnTo>
                    <a:pt x="679" y="366"/>
                  </a:lnTo>
                  <a:lnTo>
                    <a:pt x="679" y="365"/>
                  </a:lnTo>
                  <a:lnTo>
                    <a:pt x="680" y="365"/>
                  </a:lnTo>
                  <a:lnTo>
                    <a:pt x="681" y="366"/>
                  </a:lnTo>
                  <a:lnTo>
                    <a:pt x="681" y="367"/>
                  </a:lnTo>
                  <a:lnTo>
                    <a:pt x="682" y="366"/>
                  </a:lnTo>
                  <a:lnTo>
                    <a:pt x="683" y="366"/>
                  </a:lnTo>
                  <a:lnTo>
                    <a:pt x="684" y="366"/>
                  </a:lnTo>
                  <a:lnTo>
                    <a:pt x="685" y="367"/>
                  </a:lnTo>
                  <a:lnTo>
                    <a:pt x="684" y="368"/>
                  </a:lnTo>
                  <a:lnTo>
                    <a:pt x="684" y="367"/>
                  </a:lnTo>
                  <a:lnTo>
                    <a:pt x="684" y="368"/>
                  </a:lnTo>
                  <a:lnTo>
                    <a:pt x="684" y="369"/>
                  </a:lnTo>
                  <a:lnTo>
                    <a:pt x="685" y="369"/>
                  </a:lnTo>
                  <a:lnTo>
                    <a:pt x="685" y="370"/>
                  </a:lnTo>
                  <a:lnTo>
                    <a:pt x="686" y="371"/>
                  </a:lnTo>
                  <a:lnTo>
                    <a:pt x="685" y="372"/>
                  </a:lnTo>
                  <a:lnTo>
                    <a:pt x="686" y="373"/>
                  </a:lnTo>
                  <a:lnTo>
                    <a:pt x="686" y="374"/>
                  </a:lnTo>
                  <a:lnTo>
                    <a:pt x="687" y="375"/>
                  </a:lnTo>
                  <a:lnTo>
                    <a:pt x="687" y="376"/>
                  </a:lnTo>
                  <a:lnTo>
                    <a:pt x="686" y="377"/>
                  </a:lnTo>
                  <a:lnTo>
                    <a:pt x="685" y="378"/>
                  </a:lnTo>
                  <a:lnTo>
                    <a:pt x="684" y="380"/>
                  </a:lnTo>
                  <a:lnTo>
                    <a:pt x="684" y="381"/>
                  </a:lnTo>
                  <a:lnTo>
                    <a:pt x="684" y="382"/>
                  </a:lnTo>
                  <a:lnTo>
                    <a:pt x="683" y="381"/>
                  </a:lnTo>
                  <a:lnTo>
                    <a:pt x="683" y="382"/>
                  </a:lnTo>
                  <a:lnTo>
                    <a:pt x="682" y="382"/>
                  </a:lnTo>
                  <a:lnTo>
                    <a:pt x="683" y="383"/>
                  </a:lnTo>
                  <a:lnTo>
                    <a:pt x="684" y="383"/>
                  </a:lnTo>
                  <a:lnTo>
                    <a:pt x="684" y="384"/>
                  </a:lnTo>
                  <a:lnTo>
                    <a:pt x="684" y="385"/>
                  </a:lnTo>
                  <a:lnTo>
                    <a:pt x="684" y="386"/>
                  </a:lnTo>
                  <a:lnTo>
                    <a:pt x="684" y="387"/>
                  </a:lnTo>
                  <a:lnTo>
                    <a:pt x="684" y="388"/>
                  </a:lnTo>
                  <a:lnTo>
                    <a:pt x="684" y="389"/>
                  </a:lnTo>
                  <a:lnTo>
                    <a:pt x="684" y="390"/>
                  </a:lnTo>
                  <a:lnTo>
                    <a:pt x="682" y="393"/>
                  </a:lnTo>
                  <a:lnTo>
                    <a:pt x="682" y="394"/>
                  </a:lnTo>
                  <a:lnTo>
                    <a:pt x="682" y="395"/>
                  </a:lnTo>
                  <a:lnTo>
                    <a:pt x="681" y="395"/>
                  </a:lnTo>
                  <a:lnTo>
                    <a:pt x="681" y="396"/>
                  </a:lnTo>
                  <a:lnTo>
                    <a:pt x="682" y="397"/>
                  </a:lnTo>
                  <a:lnTo>
                    <a:pt x="681" y="398"/>
                  </a:lnTo>
                  <a:lnTo>
                    <a:pt x="682" y="399"/>
                  </a:lnTo>
                  <a:lnTo>
                    <a:pt x="682" y="398"/>
                  </a:lnTo>
                  <a:lnTo>
                    <a:pt x="682" y="399"/>
                  </a:lnTo>
                  <a:lnTo>
                    <a:pt x="682" y="400"/>
                  </a:lnTo>
                  <a:lnTo>
                    <a:pt x="682" y="401"/>
                  </a:lnTo>
                  <a:lnTo>
                    <a:pt x="682" y="402"/>
                  </a:lnTo>
                  <a:lnTo>
                    <a:pt x="683" y="403"/>
                  </a:lnTo>
                  <a:lnTo>
                    <a:pt x="683" y="404"/>
                  </a:lnTo>
                  <a:lnTo>
                    <a:pt x="683" y="405"/>
                  </a:lnTo>
                  <a:lnTo>
                    <a:pt x="683" y="406"/>
                  </a:lnTo>
                  <a:lnTo>
                    <a:pt x="683" y="407"/>
                  </a:lnTo>
                  <a:lnTo>
                    <a:pt x="683" y="408"/>
                  </a:lnTo>
                  <a:lnTo>
                    <a:pt x="683" y="409"/>
                  </a:lnTo>
                  <a:lnTo>
                    <a:pt x="682" y="410"/>
                  </a:lnTo>
                  <a:lnTo>
                    <a:pt x="682" y="411"/>
                  </a:lnTo>
                  <a:lnTo>
                    <a:pt x="682" y="412"/>
                  </a:lnTo>
                  <a:lnTo>
                    <a:pt x="681" y="413"/>
                  </a:lnTo>
                  <a:lnTo>
                    <a:pt x="680" y="414"/>
                  </a:lnTo>
                  <a:lnTo>
                    <a:pt x="680" y="415"/>
                  </a:lnTo>
                  <a:lnTo>
                    <a:pt x="680" y="416"/>
                  </a:lnTo>
                  <a:lnTo>
                    <a:pt x="680" y="417"/>
                  </a:lnTo>
                  <a:lnTo>
                    <a:pt x="679" y="418"/>
                  </a:lnTo>
                  <a:lnTo>
                    <a:pt x="678" y="418"/>
                  </a:lnTo>
                  <a:lnTo>
                    <a:pt x="677" y="419"/>
                  </a:lnTo>
                  <a:lnTo>
                    <a:pt x="678" y="420"/>
                  </a:lnTo>
                  <a:lnTo>
                    <a:pt x="675" y="425"/>
                  </a:lnTo>
                  <a:lnTo>
                    <a:pt x="675" y="426"/>
                  </a:lnTo>
                  <a:lnTo>
                    <a:pt x="674" y="427"/>
                  </a:lnTo>
                  <a:lnTo>
                    <a:pt x="673" y="428"/>
                  </a:lnTo>
                  <a:lnTo>
                    <a:pt x="673" y="429"/>
                  </a:lnTo>
                  <a:lnTo>
                    <a:pt x="672" y="430"/>
                  </a:lnTo>
                  <a:lnTo>
                    <a:pt x="671" y="432"/>
                  </a:lnTo>
                  <a:lnTo>
                    <a:pt x="670" y="434"/>
                  </a:lnTo>
                  <a:lnTo>
                    <a:pt x="670" y="435"/>
                  </a:lnTo>
                  <a:lnTo>
                    <a:pt x="670" y="436"/>
                  </a:lnTo>
                  <a:lnTo>
                    <a:pt x="670" y="437"/>
                  </a:lnTo>
                  <a:lnTo>
                    <a:pt x="670" y="438"/>
                  </a:lnTo>
                  <a:lnTo>
                    <a:pt x="669" y="438"/>
                  </a:lnTo>
                  <a:lnTo>
                    <a:pt x="670" y="438"/>
                  </a:lnTo>
                  <a:lnTo>
                    <a:pt x="669" y="439"/>
                  </a:lnTo>
                  <a:lnTo>
                    <a:pt x="668" y="440"/>
                  </a:lnTo>
                  <a:lnTo>
                    <a:pt x="667" y="441"/>
                  </a:lnTo>
                  <a:lnTo>
                    <a:pt x="667" y="442"/>
                  </a:lnTo>
                  <a:lnTo>
                    <a:pt x="667" y="443"/>
                  </a:lnTo>
                  <a:lnTo>
                    <a:pt x="666" y="444"/>
                  </a:lnTo>
                  <a:lnTo>
                    <a:pt x="666" y="446"/>
                  </a:lnTo>
                  <a:lnTo>
                    <a:pt x="667" y="446"/>
                  </a:lnTo>
                  <a:lnTo>
                    <a:pt x="666" y="448"/>
                  </a:lnTo>
                  <a:lnTo>
                    <a:pt x="666" y="449"/>
                  </a:lnTo>
                  <a:lnTo>
                    <a:pt x="666" y="450"/>
                  </a:lnTo>
                  <a:lnTo>
                    <a:pt x="666" y="451"/>
                  </a:lnTo>
                  <a:lnTo>
                    <a:pt x="667" y="451"/>
                  </a:lnTo>
                  <a:lnTo>
                    <a:pt x="667" y="452"/>
                  </a:lnTo>
                  <a:lnTo>
                    <a:pt x="666" y="452"/>
                  </a:lnTo>
                  <a:lnTo>
                    <a:pt x="665" y="452"/>
                  </a:lnTo>
                  <a:lnTo>
                    <a:pt x="665" y="453"/>
                  </a:lnTo>
                  <a:lnTo>
                    <a:pt x="664" y="453"/>
                  </a:lnTo>
                  <a:lnTo>
                    <a:pt x="665" y="453"/>
                  </a:lnTo>
                  <a:lnTo>
                    <a:pt x="663" y="457"/>
                  </a:lnTo>
                  <a:lnTo>
                    <a:pt x="662" y="460"/>
                  </a:lnTo>
                  <a:lnTo>
                    <a:pt x="661" y="462"/>
                  </a:lnTo>
                  <a:lnTo>
                    <a:pt x="661" y="463"/>
                  </a:lnTo>
                  <a:lnTo>
                    <a:pt x="660" y="463"/>
                  </a:lnTo>
                  <a:lnTo>
                    <a:pt x="660" y="465"/>
                  </a:lnTo>
                  <a:lnTo>
                    <a:pt x="659" y="466"/>
                  </a:lnTo>
                  <a:lnTo>
                    <a:pt x="659" y="467"/>
                  </a:lnTo>
                  <a:lnTo>
                    <a:pt x="659" y="468"/>
                  </a:lnTo>
                  <a:lnTo>
                    <a:pt x="658" y="469"/>
                  </a:lnTo>
                  <a:lnTo>
                    <a:pt x="658" y="470"/>
                  </a:lnTo>
                  <a:lnTo>
                    <a:pt x="659" y="471"/>
                  </a:lnTo>
                  <a:lnTo>
                    <a:pt x="658" y="472"/>
                  </a:lnTo>
                  <a:lnTo>
                    <a:pt x="658" y="473"/>
                  </a:lnTo>
                  <a:lnTo>
                    <a:pt x="657" y="473"/>
                  </a:lnTo>
                  <a:lnTo>
                    <a:pt x="656" y="473"/>
                  </a:lnTo>
                  <a:lnTo>
                    <a:pt x="655" y="474"/>
                  </a:lnTo>
                  <a:lnTo>
                    <a:pt x="654" y="475"/>
                  </a:lnTo>
                  <a:lnTo>
                    <a:pt x="654" y="476"/>
                  </a:lnTo>
                  <a:lnTo>
                    <a:pt x="654" y="477"/>
                  </a:lnTo>
                  <a:lnTo>
                    <a:pt x="653" y="477"/>
                  </a:lnTo>
                  <a:lnTo>
                    <a:pt x="653" y="478"/>
                  </a:lnTo>
                  <a:lnTo>
                    <a:pt x="653" y="479"/>
                  </a:lnTo>
                  <a:lnTo>
                    <a:pt x="652" y="479"/>
                  </a:lnTo>
                  <a:lnTo>
                    <a:pt x="651" y="480"/>
                  </a:lnTo>
                  <a:lnTo>
                    <a:pt x="650" y="482"/>
                  </a:lnTo>
                  <a:lnTo>
                    <a:pt x="650" y="483"/>
                  </a:lnTo>
                  <a:lnTo>
                    <a:pt x="650" y="484"/>
                  </a:lnTo>
                  <a:lnTo>
                    <a:pt x="649" y="485"/>
                  </a:lnTo>
                  <a:lnTo>
                    <a:pt x="649" y="486"/>
                  </a:lnTo>
                  <a:lnTo>
                    <a:pt x="648" y="486"/>
                  </a:lnTo>
                  <a:lnTo>
                    <a:pt x="648" y="485"/>
                  </a:lnTo>
                  <a:lnTo>
                    <a:pt x="647" y="485"/>
                  </a:lnTo>
                  <a:lnTo>
                    <a:pt x="647" y="486"/>
                  </a:lnTo>
                  <a:lnTo>
                    <a:pt x="648" y="486"/>
                  </a:lnTo>
                  <a:lnTo>
                    <a:pt x="648" y="487"/>
                  </a:lnTo>
                  <a:lnTo>
                    <a:pt x="649" y="487"/>
                  </a:lnTo>
                  <a:lnTo>
                    <a:pt x="649" y="488"/>
                  </a:lnTo>
                  <a:lnTo>
                    <a:pt x="649" y="489"/>
                  </a:lnTo>
                  <a:lnTo>
                    <a:pt x="648" y="489"/>
                  </a:lnTo>
                  <a:lnTo>
                    <a:pt x="648" y="490"/>
                  </a:lnTo>
                  <a:lnTo>
                    <a:pt x="648" y="491"/>
                  </a:lnTo>
                  <a:lnTo>
                    <a:pt x="648" y="492"/>
                  </a:lnTo>
                  <a:lnTo>
                    <a:pt x="647" y="493"/>
                  </a:lnTo>
                  <a:lnTo>
                    <a:pt x="646" y="494"/>
                  </a:lnTo>
                  <a:lnTo>
                    <a:pt x="646" y="495"/>
                  </a:lnTo>
                  <a:lnTo>
                    <a:pt x="646" y="496"/>
                  </a:lnTo>
                  <a:lnTo>
                    <a:pt x="645" y="497"/>
                  </a:lnTo>
                  <a:lnTo>
                    <a:pt x="644" y="497"/>
                  </a:lnTo>
                  <a:lnTo>
                    <a:pt x="644" y="498"/>
                  </a:lnTo>
                  <a:lnTo>
                    <a:pt x="643" y="500"/>
                  </a:lnTo>
                  <a:lnTo>
                    <a:pt x="642" y="501"/>
                  </a:lnTo>
                  <a:lnTo>
                    <a:pt x="642" y="502"/>
                  </a:lnTo>
                  <a:lnTo>
                    <a:pt x="642" y="503"/>
                  </a:lnTo>
                  <a:lnTo>
                    <a:pt x="642" y="504"/>
                  </a:lnTo>
                  <a:lnTo>
                    <a:pt x="641" y="505"/>
                  </a:lnTo>
                  <a:lnTo>
                    <a:pt x="641" y="507"/>
                  </a:lnTo>
                  <a:lnTo>
                    <a:pt x="640" y="508"/>
                  </a:lnTo>
                  <a:lnTo>
                    <a:pt x="640" y="509"/>
                  </a:lnTo>
                  <a:lnTo>
                    <a:pt x="639" y="508"/>
                  </a:lnTo>
                  <a:lnTo>
                    <a:pt x="638" y="506"/>
                  </a:lnTo>
                  <a:lnTo>
                    <a:pt x="637" y="506"/>
                  </a:lnTo>
                  <a:lnTo>
                    <a:pt x="636" y="506"/>
                  </a:lnTo>
                  <a:lnTo>
                    <a:pt x="635" y="505"/>
                  </a:lnTo>
                  <a:lnTo>
                    <a:pt x="634" y="506"/>
                  </a:lnTo>
                  <a:lnTo>
                    <a:pt x="634" y="505"/>
                  </a:lnTo>
                  <a:lnTo>
                    <a:pt x="633" y="505"/>
                  </a:lnTo>
                  <a:lnTo>
                    <a:pt x="632" y="505"/>
                  </a:lnTo>
                  <a:lnTo>
                    <a:pt x="632" y="504"/>
                  </a:lnTo>
                  <a:lnTo>
                    <a:pt x="630" y="504"/>
                  </a:lnTo>
                  <a:lnTo>
                    <a:pt x="630" y="505"/>
                  </a:lnTo>
                  <a:lnTo>
                    <a:pt x="629" y="504"/>
                  </a:lnTo>
                  <a:lnTo>
                    <a:pt x="628" y="503"/>
                  </a:lnTo>
                  <a:lnTo>
                    <a:pt x="627" y="503"/>
                  </a:lnTo>
                  <a:lnTo>
                    <a:pt x="626" y="503"/>
                  </a:lnTo>
                  <a:lnTo>
                    <a:pt x="620" y="501"/>
                  </a:lnTo>
                  <a:lnTo>
                    <a:pt x="615" y="499"/>
                  </a:lnTo>
                  <a:lnTo>
                    <a:pt x="615" y="498"/>
                  </a:lnTo>
                  <a:lnTo>
                    <a:pt x="614" y="498"/>
                  </a:lnTo>
                  <a:lnTo>
                    <a:pt x="614" y="497"/>
                  </a:lnTo>
                  <a:lnTo>
                    <a:pt x="613" y="497"/>
                  </a:lnTo>
                  <a:lnTo>
                    <a:pt x="612" y="497"/>
                  </a:lnTo>
                  <a:lnTo>
                    <a:pt x="611" y="497"/>
                  </a:lnTo>
                  <a:lnTo>
                    <a:pt x="610" y="497"/>
                  </a:lnTo>
                  <a:lnTo>
                    <a:pt x="609" y="497"/>
                  </a:lnTo>
                  <a:lnTo>
                    <a:pt x="609" y="496"/>
                  </a:lnTo>
                  <a:lnTo>
                    <a:pt x="608" y="496"/>
                  </a:lnTo>
                  <a:lnTo>
                    <a:pt x="608" y="495"/>
                  </a:lnTo>
                  <a:lnTo>
                    <a:pt x="609" y="494"/>
                  </a:lnTo>
                  <a:lnTo>
                    <a:pt x="608" y="494"/>
                  </a:lnTo>
                  <a:lnTo>
                    <a:pt x="607" y="494"/>
                  </a:lnTo>
                  <a:lnTo>
                    <a:pt x="607" y="495"/>
                  </a:lnTo>
                  <a:lnTo>
                    <a:pt x="606" y="495"/>
                  </a:lnTo>
                  <a:lnTo>
                    <a:pt x="605" y="495"/>
                  </a:lnTo>
                  <a:lnTo>
                    <a:pt x="605" y="494"/>
                  </a:lnTo>
                  <a:lnTo>
                    <a:pt x="604" y="494"/>
                  </a:lnTo>
                  <a:lnTo>
                    <a:pt x="604" y="493"/>
                  </a:lnTo>
                  <a:lnTo>
                    <a:pt x="603" y="493"/>
                  </a:lnTo>
                  <a:lnTo>
                    <a:pt x="603" y="494"/>
                  </a:lnTo>
                  <a:lnTo>
                    <a:pt x="602" y="494"/>
                  </a:lnTo>
                  <a:lnTo>
                    <a:pt x="601" y="494"/>
                  </a:lnTo>
                  <a:lnTo>
                    <a:pt x="601" y="493"/>
                  </a:lnTo>
                  <a:lnTo>
                    <a:pt x="600" y="494"/>
                  </a:lnTo>
                  <a:lnTo>
                    <a:pt x="599" y="494"/>
                  </a:lnTo>
                  <a:lnTo>
                    <a:pt x="598" y="494"/>
                  </a:lnTo>
                  <a:lnTo>
                    <a:pt x="598" y="495"/>
                  </a:lnTo>
                  <a:lnTo>
                    <a:pt x="597" y="495"/>
                  </a:lnTo>
                  <a:lnTo>
                    <a:pt x="596" y="495"/>
                  </a:lnTo>
                  <a:lnTo>
                    <a:pt x="596" y="496"/>
                  </a:lnTo>
                  <a:lnTo>
                    <a:pt x="595" y="496"/>
                  </a:lnTo>
                  <a:lnTo>
                    <a:pt x="595" y="497"/>
                  </a:lnTo>
                  <a:lnTo>
                    <a:pt x="594" y="497"/>
                  </a:lnTo>
                  <a:lnTo>
                    <a:pt x="593" y="497"/>
                  </a:lnTo>
                  <a:lnTo>
                    <a:pt x="592" y="497"/>
                  </a:lnTo>
                  <a:lnTo>
                    <a:pt x="591" y="497"/>
                  </a:lnTo>
                  <a:lnTo>
                    <a:pt x="592" y="498"/>
                  </a:lnTo>
                  <a:lnTo>
                    <a:pt x="591" y="498"/>
                  </a:lnTo>
                  <a:lnTo>
                    <a:pt x="590" y="499"/>
                  </a:lnTo>
                  <a:lnTo>
                    <a:pt x="590" y="498"/>
                  </a:lnTo>
                  <a:lnTo>
                    <a:pt x="589" y="498"/>
                  </a:lnTo>
                  <a:lnTo>
                    <a:pt x="588" y="498"/>
                  </a:lnTo>
                  <a:lnTo>
                    <a:pt x="588" y="499"/>
                  </a:lnTo>
                  <a:lnTo>
                    <a:pt x="587" y="500"/>
                  </a:lnTo>
                  <a:lnTo>
                    <a:pt x="586" y="500"/>
                  </a:lnTo>
                  <a:lnTo>
                    <a:pt x="586" y="499"/>
                  </a:lnTo>
                  <a:lnTo>
                    <a:pt x="585" y="499"/>
                  </a:lnTo>
                  <a:lnTo>
                    <a:pt x="584" y="500"/>
                  </a:lnTo>
                  <a:lnTo>
                    <a:pt x="583" y="500"/>
                  </a:lnTo>
                  <a:lnTo>
                    <a:pt x="582" y="500"/>
                  </a:lnTo>
                  <a:lnTo>
                    <a:pt x="581" y="500"/>
                  </a:lnTo>
                  <a:lnTo>
                    <a:pt x="580" y="500"/>
                  </a:lnTo>
                  <a:lnTo>
                    <a:pt x="579" y="501"/>
                  </a:lnTo>
                  <a:lnTo>
                    <a:pt x="578" y="501"/>
                  </a:lnTo>
                  <a:lnTo>
                    <a:pt x="577" y="501"/>
                  </a:lnTo>
                  <a:lnTo>
                    <a:pt x="577" y="500"/>
                  </a:lnTo>
                  <a:lnTo>
                    <a:pt x="577" y="499"/>
                  </a:lnTo>
                  <a:lnTo>
                    <a:pt x="576" y="499"/>
                  </a:lnTo>
                  <a:lnTo>
                    <a:pt x="575" y="499"/>
                  </a:lnTo>
                  <a:lnTo>
                    <a:pt x="575" y="498"/>
                  </a:lnTo>
                  <a:lnTo>
                    <a:pt x="576" y="498"/>
                  </a:lnTo>
                  <a:lnTo>
                    <a:pt x="575" y="498"/>
                  </a:lnTo>
                  <a:lnTo>
                    <a:pt x="575" y="497"/>
                  </a:lnTo>
                  <a:lnTo>
                    <a:pt x="576" y="496"/>
                  </a:lnTo>
                  <a:lnTo>
                    <a:pt x="576" y="495"/>
                  </a:lnTo>
                  <a:lnTo>
                    <a:pt x="575" y="493"/>
                  </a:lnTo>
                  <a:lnTo>
                    <a:pt x="574" y="493"/>
                  </a:lnTo>
                  <a:lnTo>
                    <a:pt x="574" y="494"/>
                  </a:lnTo>
                  <a:lnTo>
                    <a:pt x="573" y="494"/>
                  </a:lnTo>
                  <a:lnTo>
                    <a:pt x="572" y="494"/>
                  </a:lnTo>
                  <a:lnTo>
                    <a:pt x="571" y="494"/>
                  </a:lnTo>
                  <a:lnTo>
                    <a:pt x="571" y="495"/>
                  </a:lnTo>
                  <a:lnTo>
                    <a:pt x="570" y="495"/>
                  </a:lnTo>
                  <a:lnTo>
                    <a:pt x="569" y="495"/>
                  </a:lnTo>
                  <a:lnTo>
                    <a:pt x="569" y="494"/>
                  </a:lnTo>
                  <a:lnTo>
                    <a:pt x="568" y="494"/>
                  </a:lnTo>
                  <a:lnTo>
                    <a:pt x="567" y="493"/>
                  </a:lnTo>
                  <a:lnTo>
                    <a:pt x="566" y="493"/>
                  </a:lnTo>
                  <a:lnTo>
                    <a:pt x="565" y="493"/>
                  </a:lnTo>
                  <a:lnTo>
                    <a:pt x="564" y="493"/>
                  </a:lnTo>
                  <a:lnTo>
                    <a:pt x="564" y="492"/>
                  </a:lnTo>
                  <a:lnTo>
                    <a:pt x="563" y="493"/>
                  </a:lnTo>
                  <a:lnTo>
                    <a:pt x="562" y="493"/>
                  </a:lnTo>
                  <a:lnTo>
                    <a:pt x="562" y="494"/>
                  </a:lnTo>
                  <a:lnTo>
                    <a:pt x="561" y="495"/>
                  </a:lnTo>
                  <a:lnTo>
                    <a:pt x="560" y="495"/>
                  </a:lnTo>
                  <a:lnTo>
                    <a:pt x="559" y="495"/>
                  </a:lnTo>
                  <a:lnTo>
                    <a:pt x="559" y="496"/>
                  </a:lnTo>
                  <a:lnTo>
                    <a:pt x="558" y="496"/>
                  </a:lnTo>
                  <a:lnTo>
                    <a:pt x="557" y="496"/>
                  </a:lnTo>
                  <a:lnTo>
                    <a:pt x="556" y="496"/>
                  </a:lnTo>
                  <a:lnTo>
                    <a:pt x="556" y="497"/>
                  </a:lnTo>
                  <a:lnTo>
                    <a:pt x="556" y="496"/>
                  </a:lnTo>
                  <a:lnTo>
                    <a:pt x="555" y="497"/>
                  </a:lnTo>
                  <a:lnTo>
                    <a:pt x="554" y="497"/>
                  </a:lnTo>
                  <a:lnTo>
                    <a:pt x="553" y="497"/>
                  </a:lnTo>
                  <a:lnTo>
                    <a:pt x="552" y="497"/>
                  </a:lnTo>
                  <a:lnTo>
                    <a:pt x="551" y="497"/>
                  </a:lnTo>
                  <a:lnTo>
                    <a:pt x="550" y="497"/>
                  </a:lnTo>
                  <a:lnTo>
                    <a:pt x="549" y="496"/>
                  </a:lnTo>
                  <a:lnTo>
                    <a:pt x="548" y="497"/>
                  </a:lnTo>
                  <a:lnTo>
                    <a:pt x="547" y="497"/>
                  </a:lnTo>
                  <a:lnTo>
                    <a:pt x="546" y="497"/>
                  </a:lnTo>
                  <a:lnTo>
                    <a:pt x="544" y="499"/>
                  </a:lnTo>
                  <a:lnTo>
                    <a:pt x="543" y="500"/>
                  </a:lnTo>
                  <a:lnTo>
                    <a:pt x="541" y="500"/>
                  </a:lnTo>
                  <a:lnTo>
                    <a:pt x="540" y="500"/>
                  </a:lnTo>
                  <a:lnTo>
                    <a:pt x="539" y="501"/>
                  </a:lnTo>
                  <a:lnTo>
                    <a:pt x="539" y="502"/>
                  </a:lnTo>
                  <a:lnTo>
                    <a:pt x="539" y="503"/>
                  </a:lnTo>
                  <a:lnTo>
                    <a:pt x="540" y="504"/>
                  </a:lnTo>
                  <a:lnTo>
                    <a:pt x="541" y="505"/>
                  </a:lnTo>
                  <a:lnTo>
                    <a:pt x="541" y="506"/>
                  </a:lnTo>
                  <a:lnTo>
                    <a:pt x="540" y="506"/>
                  </a:lnTo>
                  <a:lnTo>
                    <a:pt x="540" y="507"/>
                  </a:lnTo>
                  <a:lnTo>
                    <a:pt x="538" y="509"/>
                  </a:lnTo>
                  <a:lnTo>
                    <a:pt x="537" y="509"/>
                  </a:lnTo>
                  <a:lnTo>
                    <a:pt x="536" y="509"/>
                  </a:lnTo>
                  <a:lnTo>
                    <a:pt x="535" y="509"/>
                  </a:lnTo>
                  <a:lnTo>
                    <a:pt x="534" y="509"/>
                  </a:lnTo>
                  <a:lnTo>
                    <a:pt x="533" y="509"/>
                  </a:lnTo>
                  <a:lnTo>
                    <a:pt x="532" y="509"/>
                  </a:lnTo>
                  <a:lnTo>
                    <a:pt x="531" y="509"/>
                  </a:lnTo>
                  <a:lnTo>
                    <a:pt x="530" y="510"/>
                  </a:lnTo>
                  <a:lnTo>
                    <a:pt x="530" y="511"/>
                  </a:lnTo>
                  <a:lnTo>
                    <a:pt x="530" y="512"/>
                  </a:lnTo>
                  <a:lnTo>
                    <a:pt x="529" y="512"/>
                  </a:lnTo>
                  <a:lnTo>
                    <a:pt x="528" y="512"/>
                  </a:lnTo>
                  <a:lnTo>
                    <a:pt x="528" y="513"/>
                  </a:lnTo>
                  <a:lnTo>
                    <a:pt x="527" y="515"/>
                  </a:lnTo>
                  <a:lnTo>
                    <a:pt x="526" y="515"/>
                  </a:lnTo>
                  <a:lnTo>
                    <a:pt x="526" y="514"/>
                  </a:lnTo>
                  <a:lnTo>
                    <a:pt x="525" y="514"/>
                  </a:lnTo>
                  <a:lnTo>
                    <a:pt x="524" y="514"/>
                  </a:lnTo>
                  <a:lnTo>
                    <a:pt x="523" y="514"/>
                  </a:lnTo>
                  <a:lnTo>
                    <a:pt x="523" y="515"/>
                  </a:lnTo>
                  <a:lnTo>
                    <a:pt x="524" y="516"/>
                  </a:lnTo>
                  <a:lnTo>
                    <a:pt x="523" y="517"/>
                  </a:lnTo>
                  <a:lnTo>
                    <a:pt x="524" y="517"/>
                  </a:lnTo>
                  <a:lnTo>
                    <a:pt x="524" y="518"/>
                  </a:lnTo>
                  <a:lnTo>
                    <a:pt x="525" y="519"/>
                  </a:lnTo>
                  <a:lnTo>
                    <a:pt x="526" y="521"/>
                  </a:lnTo>
                  <a:lnTo>
                    <a:pt x="527" y="522"/>
                  </a:lnTo>
                  <a:lnTo>
                    <a:pt x="526" y="522"/>
                  </a:lnTo>
                  <a:lnTo>
                    <a:pt x="525" y="522"/>
                  </a:lnTo>
                  <a:lnTo>
                    <a:pt x="525" y="523"/>
                  </a:lnTo>
                  <a:lnTo>
                    <a:pt x="524" y="523"/>
                  </a:lnTo>
                  <a:lnTo>
                    <a:pt x="524" y="522"/>
                  </a:lnTo>
                  <a:lnTo>
                    <a:pt x="524" y="523"/>
                  </a:lnTo>
                  <a:lnTo>
                    <a:pt x="523" y="523"/>
                  </a:lnTo>
                  <a:lnTo>
                    <a:pt x="523" y="522"/>
                  </a:lnTo>
                  <a:lnTo>
                    <a:pt x="522" y="522"/>
                  </a:lnTo>
                  <a:lnTo>
                    <a:pt x="522" y="521"/>
                  </a:lnTo>
                  <a:lnTo>
                    <a:pt x="521" y="521"/>
                  </a:lnTo>
                  <a:lnTo>
                    <a:pt x="520" y="522"/>
                  </a:lnTo>
                  <a:lnTo>
                    <a:pt x="520" y="521"/>
                  </a:lnTo>
                  <a:lnTo>
                    <a:pt x="519" y="522"/>
                  </a:lnTo>
                  <a:lnTo>
                    <a:pt x="518" y="522"/>
                  </a:lnTo>
                  <a:lnTo>
                    <a:pt x="518" y="521"/>
                  </a:lnTo>
                  <a:lnTo>
                    <a:pt x="518" y="522"/>
                  </a:lnTo>
                  <a:lnTo>
                    <a:pt x="517" y="522"/>
                  </a:lnTo>
                  <a:lnTo>
                    <a:pt x="517" y="523"/>
                  </a:lnTo>
                  <a:lnTo>
                    <a:pt x="516" y="523"/>
                  </a:lnTo>
                  <a:lnTo>
                    <a:pt x="516" y="524"/>
                  </a:lnTo>
                  <a:lnTo>
                    <a:pt x="515" y="524"/>
                  </a:lnTo>
                  <a:lnTo>
                    <a:pt x="514" y="524"/>
                  </a:lnTo>
                  <a:lnTo>
                    <a:pt x="513" y="524"/>
                  </a:lnTo>
                  <a:lnTo>
                    <a:pt x="514" y="525"/>
                  </a:lnTo>
                  <a:lnTo>
                    <a:pt x="513" y="525"/>
                  </a:lnTo>
                  <a:lnTo>
                    <a:pt x="513" y="526"/>
                  </a:lnTo>
                  <a:lnTo>
                    <a:pt x="513" y="525"/>
                  </a:lnTo>
                  <a:lnTo>
                    <a:pt x="513" y="526"/>
                  </a:lnTo>
                  <a:lnTo>
                    <a:pt x="512" y="526"/>
                  </a:lnTo>
                  <a:lnTo>
                    <a:pt x="512" y="525"/>
                  </a:lnTo>
                  <a:lnTo>
                    <a:pt x="511" y="525"/>
                  </a:lnTo>
                  <a:lnTo>
                    <a:pt x="510" y="525"/>
                  </a:lnTo>
                  <a:lnTo>
                    <a:pt x="510" y="526"/>
                  </a:lnTo>
                  <a:lnTo>
                    <a:pt x="509" y="526"/>
                  </a:lnTo>
                  <a:lnTo>
                    <a:pt x="509" y="525"/>
                  </a:lnTo>
                  <a:lnTo>
                    <a:pt x="508" y="525"/>
                  </a:lnTo>
                  <a:lnTo>
                    <a:pt x="507" y="525"/>
                  </a:lnTo>
                  <a:lnTo>
                    <a:pt x="507" y="526"/>
                  </a:lnTo>
                  <a:lnTo>
                    <a:pt x="506" y="526"/>
                  </a:lnTo>
                  <a:lnTo>
                    <a:pt x="506" y="525"/>
                  </a:lnTo>
                  <a:lnTo>
                    <a:pt x="506" y="524"/>
                  </a:lnTo>
                  <a:lnTo>
                    <a:pt x="505" y="524"/>
                  </a:lnTo>
                  <a:lnTo>
                    <a:pt x="504" y="524"/>
                  </a:lnTo>
                  <a:lnTo>
                    <a:pt x="504" y="525"/>
                  </a:lnTo>
                  <a:lnTo>
                    <a:pt x="503" y="525"/>
                  </a:lnTo>
                  <a:lnTo>
                    <a:pt x="503" y="526"/>
                  </a:lnTo>
                  <a:lnTo>
                    <a:pt x="502" y="526"/>
                  </a:lnTo>
                  <a:lnTo>
                    <a:pt x="501" y="526"/>
                  </a:lnTo>
                  <a:lnTo>
                    <a:pt x="500" y="527"/>
                  </a:lnTo>
                  <a:lnTo>
                    <a:pt x="500" y="526"/>
                  </a:lnTo>
                  <a:lnTo>
                    <a:pt x="500" y="527"/>
                  </a:lnTo>
                  <a:lnTo>
                    <a:pt x="499" y="527"/>
                  </a:lnTo>
                  <a:lnTo>
                    <a:pt x="498" y="528"/>
                  </a:lnTo>
                  <a:lnTo>
                    <a:pt x="498" y="529"/>
                  </a:lnTo>
                  <a:lnTo>
                    <a:pt x="497" y="529"/>
                  </a:lnTo>
                  <a:lnTo>
                    <a:pt x="485" y="532"/>
                  </a:lnTo>
                  <a:lnTo>
                    <a:pt x="486" y="532"/>
                  </a:lnTo>
                  <a:lnTo>
                    <a:pt x="485" y="532"/>
                  </a:lnTo>
                  <a:lnTo>
                    <a:pt x="486" y="532"/>
                  </a:lnTo>
                  <a:lnTo>
                    <a:pt x="485" y="533"/>
                  </a:lnTo>
                  <a:lnTo>
                    <a:pt x="485" y="534"/>
                  </a:lnTo>
                  <a:lnTo>
                    <a:pt x="485" y="533"/>
                  </a:lnTo>
                  <a:lnTo>
                    <a:pt x="484" y="533"/>
                  </a:lnTo>
                  <a:lnTo>
                    <a:pt x="484" y="534"/>
                  </a:lnTo>
                  <a:lnTo>
                    <a:pt x="484" y="533"/>
                  </a:lnTo>
                  <a:lnTo>
                    <a:pt x="483" y="533"/>
                  </a:lnTo>
                  <a:lnTo>
                    <a:pt x="483" y="532"/>
                  </a:lnTo>
                  <a:lnTo>
                    <a:pt x="482" y="532"/>
                  </a:lnTo>
                  <a:lnTo>
                    <a:pt x="481" y="531"/>
                  </a:lnTo>
                  <a:lnTo>
                    <a:pt x="481" y="530"/>
                  </a:lnTo>
                  <a:lnTo>
                    <a:pt x="478" y="527"/>
                  </a:lnTo>
                  <a:lnTo>
                    <a:pt x="471" y="526"/>
                  </a:lnTo>
                  <a:lnTo>
                    <a:pt x="467" y="528"/>
                  </a:lnTo>
                  <a:lnTo>
                    <a:pt x="463" y="527"/>
                  </a:lnTo>
                  <a:lnTo>
                    <a:pt x="462" y="526"/>
                  </a:lnTo>
                  <a:lnTo>
                    <a:pt x="462" y="525"/>
                  </a:lnTo>
                  <a:lnTo>
                    <a:pt x="461" y="525"/>
                  </a:lnTo>
                  <a:lnTo>
                    <a:pt x="460" y="524"/>
                  </a:lnTo>
                  <a:lnTo>
                    <a:pt x="459" y="524"/>
                  </a:lnTo>
                  <a:lnTo>
                    <a:pt x="459" y="525"/>
                  </a:lnTo>
                  <a:lnTo>
                    <a:pt x="458" y="525"/>
                  </a:lnTo>
                  <a:lnTo>
                    <a:pt x="457" y="525"/>
                  </a:lnTo>
                  <a:lnTo>
                    <a:pt x="456" y="525"/>
                  </a:lnTo>
                  <a:lnTo>
                    <a:pt x="455" y="526"/>
                  </a:lnTo>
                  <a:lnTo>
                    <a:pt x="454" y="527"/>
                  </a:lnTo>
                  <a:lnTo>
                    <a:pt x="454" y="528"/>
                  </a:lnTo>
                  <a:lnTo>
                    <a:pt x="454" y="529"/>
                  </a:lnTo>
                  <a:lnTo>
                    <a:pt x="453" y="529"/>
                  </a:lnTo>
                  <a:lnTo>
                    <a:pt x="453" y="530"/>
                  </a:lnTo>
                  <a:lnTo>
                    <a:pt x="454" y="530"/>
                  </a:lnTo>
                  <a:lnTo>
                    <a:pt x="454" y="531"/>
                  </a:lnTo>
                  <a:lnTo>
                    <a:pt x="453" y="532"/>
                  </a:lnTo>
                  <a:lnTo>
                    <a:pt x="452" y="532"/>
                  </a:lnTo>
                  <a:lnTo>
                    <a:pt x="452" y="533"/>
                  </a:lnTo>
                  <a:lnTo>
                    <a:pt x="452" y="534"/>
                  </a:lnTo>
                  <a:lnTo>
                    <a:pt x="452" y="535"/>
                  </a:lnTo>
                  <a:lnTo>
                    <a:pt x="451" y="535"/>
                  </a:lnTo>
                  <a:lnTo>
                    <a:pt x="451" y="536"/>
                  </a:lnTo>
                  <a:lnTo>
                    <a:pt x="450" y="535"/>
                  </a:lnTo>
                  <a:lnTo>
                    <a:pt x="449" y="534"/>
                  </a:lnTo>
                  <a:lnTo>
                    <a:pt x="448" y="533"/>
                  </a:lnTo>
                  <a:lnTo>
                    <a:pt x="447" y="532"/>
                  </a:lnTo>
                  <a:lnTo>
                    <a:pt x="445" y="531"/>
                  </a:lnTo>
                  <a:lnTo>
                    <a:pt x="445" y="530"/>
                  </a:lnTo>
                  <a:lnTo>
                    <a:pt x="444" y="527"/>
                  </a:lnTo>
                  <a:lnTo>
                    <a:pt x="443" y="527"/>
                  </a:lnTo>
                  <a:lnTo>
                    <a:pt x="442" y="527"/>
                  </a:lnTo>
                  <a:lnTo>
                    <a:pt x="441" y="527"/>
                  </a:lnTo>
                  <a:lnTo>
                    <a:pt x="441" y="526"/>
                  </a:lnTo>
                  <a:lnTo>
                    <a:pt x="440" y="526"/>
                  </a:lnTo>
                  <a:lnTo>
                    <a:pt x="440" y="527"/>
                  </a:lnTo>
                  <a:lnTo>
                    <a:pt x="440" y="526"/>
                  </a:lnTo>
                  <a:lnTo>
                    <a:pt x="440" y="525"/>
                  </a:lnTo>
                  <a:lnTo>
                    <a:pt x="440" y="524"/>
                  </a:lnTo>
                  <a:lnTo>
                    <a:pt x="440" y="523"/>
                  </a:lnTo>
                  <a:lnTo>
                    <a:pt x="440" y="522"/>
                  </a:lnTo>
                  <a:lnTo>
                    <a:pt x="439" y="522"/>
                  </a:lnTo>
                  <a:lnTo>
                    <a:pt x="438" y="520"/>
                  </a:lnTo>
                  <a:lnTo>
                    <a:pt x="437" y="519"/>
                  </a:lnTo>
                  <a:lnTo>
                    <a:pt x="436" y="519"/>
                  </a:lnTo>
                  <a:lnTo>
                    <a:pt x="435" y="518"/>
                  </a:lnTo>
                  <a:lnTo>
                    <a:pt x="433" y="519"/>
                  </a:lnTo>
                  <a:lnTo>
                    <a:pt x="433" y="520"/>
                  </a:lnTo>
                  <a:lnTo>
                    <a:pt x="432" y="521"/>
                  </a:lnTo>
                  <a:lnTo>
                    <a:pt x="431" y="521"/>
                  </a:lnTo>
                  <a:lnTo>
                    <a:pt x="430" y="521"/>
                  </a:lnTo>
                  <a:lnTo>
                    <a:pt x="429" y="521"/>
                  </a:lnTo>
                  <a:lnTo>
                    <a:pt x="429" y="520"/>
                  </a:lnTo>
                  <a:lnTo>
                    <a:pt x="429" y="519"/>
                  </a:lnTo>
                  <a:lnTo>
                    <a:pt x="430" y="518"/>
                  </a:lnTo>
                  <a:lnTo>
                    <a:pt x="430" y="517"/>
                  </a:lnTo>
                  <a:lnTo>
                    <a:pt x="426" y="514"/>
                  </a:lnTo>
                  <a:lnTo>
                    <a:pt x="426" y="515"/>
                  </a:lnTo>
                  <a:lnTo>
                    <a:pt x="425" y="515"/>
                  </a:lnTo>
                  <a:lnTo>
                    <a:pt x="424" y="515"/>
                  </a:lnTo>
                  <a:lnTo>
                    <a:pt x="423" y="516"/>
                  </a:lnTo>
                  <a:lnTo>
                    <a:pt x="423" y="517"/>
                  </a:lnTo>
                  <a:lnTo>
                    <a:pt x="423" y="516"/>
                  </a:lnTo>
                  <a:lnTo>
                    <a:pt x="423" y="515"/>
                  </a:lnTo>
                  <a:lnTo>
                    <a:pt x="423" y="513"/>
                  </a:lnTo>
                  <a:lnTo>
                    <a:pt x="422" y="512"/>
                  </a:lnTo>
                  <a:lnTo>
                    <a:pt x="422" y="511"/>
                  </a:lnTo>
                  <a:lnTo>
                    <a:pt x="422" y="510"/>
                  </a:lnTo>
                  <a:lnTo>
                    <a:pt x="421" y="509"/>
                  </a:lnTo>
                  <a:lnTo>
                    <a:pt x="420" y="508"/>
                  </a:lnTo>
                  <a:lnTo>
                    <a:pt x="420" y="507"/>
                  </a:lnTo>
                  <a:lnTo>
                    <a:pt x="419" y="507"/>
                  </a:lnTo>
                  <a:lnTo>
                    <a:pt x="418" y="506"/>
                  </a:lnTo>
                  <a:lnTo>
                    <a:pt x="418" y="505"/>
                  </a:lnTo>
                  <a:lnTo>
                    <a:pt x="417" y="503"/>
                  </a:lnTo>
                  <a:lnTo>
                    <a:pt x="416" y="503"/>
                  </a:lnTo>
                  <a:lnTo>
                    <a:pt x="416" y="502"/>
                  </a:lnTo>
                  <a:lnTo>
                    <a:pt x="416" y="501"/>
                  </a:lnTo>
                  <a:lnTo>
                    <a:pt x="415" y="500"/>
                  </a:lnTo>
                  <a:lnTo>
                    <a:pt x="414" y="500"/>
                  </a:lnTo>
                  <a:lnTo>
                    <a:pt x="414" y="499"/>
                  </a:lnTo>
                  <a:lnTo>
                    <a:pt x="414" y="498"/>
                  </a:lnTo>
                  <a:lnTo>
                    <a:pt x="413" y="498"/>
                  </a:lnTo>
                  <a:lnTo>
                    <a:pt x="410" y="496"/>
                  </a:lnTo>
                  <a:lnTo>
                    <a:pt x="408" y="495"/>
                  </a:lnTo>
                  <a:lnTo>
                    <a:pt x="407" y="494"/>
                  </a:lnTo>
                  <a:lnTo>
                    <a:pt x="405" y="493"/>
                  </a:lnTo>
                  <a:lnTo>
                    <a:pt x="404" y="492"/>
                  </a:lnTo>
                  <a:lnTo>
                    <a:pt x="404" y="491"/>
                  </a:lnTo>
                  <a:lnTo>
                    <a:pt x="403" y="491"/>
                  </a:lnTo>
                  <a:lnTo>
                    <a:pt x="401" y="491"/>
                  </a:lnTo>
                  <a:lnTo>
                    <a:pt x="400" y="491"/>
                  </a:lnTo>
                  <a:lnTo>
                    <a:pt x="399" y="490"/>
                  </a:lnTo>
                  <a:lnTo>
                    <a:pt x="399" y="489"/>
                  </a:lnTo>
                  <a:lnTo>
                    <a:pt x="398" y="488"/>
                  </a:lnTo>
                  <a:lnTo>
                    <a:pt x="398" y="487"/>
                  </a:lnTo>
                  <a:lnTo>
                    <a:pt x="399" y="485"/>
                  </a:lnTo>
                  <a:lnTo>
                    <a:pt x="398" y="484"/>
                  </a:lnTo>
                  <a:lnTo>
                    <a:pt x="397" y="484"/>
                  </a:lnTo>
                  <a:lnTo>
                    <a:pt x="396" y="484"/>
                  </a:lnTo>
                  <a:lnTo>
                    <a:pt x="394" y="483"/>
                  </a:lnTo>
                  <a:lnTo>
                    <a:pt x="393" y="483"/>
                  </a:lnTo>
                  <a:lnTo>
                    <a:pt x="392" y="483"/>
                  </a:lnTo>
                  <a:lnTo>
                    <a:pt x="392" y="484"/>
                  </a:lnTo>
                  <a:lnTo>
                    <a:pt x="391" y="484"/>
                  </a:lnTo>
                  <a:lnTo>
                    <a:pt x="389" y="483"/>
                  </a:lnTo>
                  <a:lnTo>
                    <a:pt x="388" y="484"/>
                  </a:lnTo>
                  <a:lnTo>
                    <a:pt x="387" y="484"/>
                  </a:lnTo>
                  <a:lnTo>
                    <a:pt x="386" y="485"/>
                  </a:lnTo>
                  <a:lnTo>
                    <a:pt x="385" y="486"/>
                  </a:lnTo>
                  <a:lnTo>
                    <a:pt x="384" y="488"/>
                  </a:lnTo>
                  <a:lnTo>
                    <a:pt x="383" y="488"/>
                  </a:lnTo>
                  <a:lnTo>
                    <a:pt x="382" y="488"/>
                  </a:lnTo>
                  <a:lnTo>
                    <a:pt x="382" y="487"/>
                  </a:lnTo>
                  <a:lnTo>
                    <a:pt x="380" y="486"/>
                  </a:lnTo>
                  <a:lnTo>
                    <a:pt x="381" y="485"/>
                  </a:lnTo>
                  <a:lnTo>
                    <a:pt x="381" y="484"/>
                  </a:lnTo>
                  <a:lnTo>
                    <a:pt x="380" y="484"/>
                  </a:lnTo>
                  <a:lnTo>
                    <a:pt x="378" y="485"/>
                  </a:lnTo>
                  <a:lnTo>
                    <a:pt x="378" y="484"/>
                  </a:lnTo>
                  <a:lnTo>
                    <a:pt x="377" y="484"/>
                  </a:lnTo>
                  <a:lnTo>
                    <a:pt x="376" y="484"/>
                  </a:lnTo>
                  <a:lnTo>
                    <a:pt x="377" y="483"/>
                  </a:lnTo>
                  <a:lnTo>
                    <a:pt x="378" y="483"/>
                  </a:lnTo>
                  <a:lnTo>
                    <a:pt x="378" y="482"/>
                  </a:lnTo>
                  <a:lnTo>
                    <a:pt x="378" y="481"/>
                  </a:lnTo>
                  <a:lnTo>
                    <a:pt x="377" y="479"/>
                  </a:lnTo>
                  <a:lnTo>
                    <a:pt x="377" y="478"/>
                  </a:lnTo>
                  <a:lnTo>
                    <a:pt x="376" y="477"/>
                  </a:lnTo>
                  <a:lnTo>
                    <a:pt x="376" y="476"/>
                  </a:lnTo>
                  <a:lnTo>
                    <a:pt x="375" y="476"/>
                  </a:lnTo>
                  <a:lnTo>
                    <a:pt x="375" y="475"/>
                  </a:lnTo>
                  <a:lnTo>
                    <a:pt x="375" y="474"/>
                  </a:lnTo>
                  <a:lnTo>
                    <a:pt x="374" y="473"/>
                  </a:lnTo>
                  <a:lnTo>
                    <a:pt x="374" y="472"/>
                  </a:lnTo>
                  <a:lnTo>
                    <a:pt x="373" y="472"/>
                  </a:lnTo>
                  <a:lnTo>
                    <a:pt x="373" y="470"/>
                  </a:lnTo>
                  <a:lnTo>
                    <a:pt x="372" y="469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9"/>
                  </a:lnTo>
                  <a:lnTo>
                    <a:pt x="370" y="469"/>
                  </a:lnTo>
                  <a:lnTo>
                    <a:pt x="369" y="470"/>
                  </a:lnTo>
                  <a:lnTo>
                    <a:pt x="368" y="470"/>
                  </a:lnTo>
                  <a:lnTo>
                    <a:pt x="367" y="471"/>
                  </a:lnTo>
                  <a:lnTo>
                    <a:pt x="366" y="471"/>
                  </a:lnTo>
                  <a:lnTo>
                    <a:pt x="365" y="471"/>
                  </a:lnTo>
                  <a:lnTo>
                    <a:pt x="364" y="471"/>
                  </a:lnTo>
                  <a:lnTo>
                    <a:pt x="364" y="472"/>
                  </a:lnTo>
                  <a:lnTo>
                    <a:pt x="365" y="472"/>
                  </a:lnTo>
                  <a:lnTo>
                    <a:pt x="365" y="473"/>
                  </a:lnTo>
                  <a:lnTo>
                    <a:pt x="365" y="474"/>
                  </a:lnTo>
                  <a:lnTo>
                    <a:pt x="364" y="475"/>
                  </a:lnTo>
                  <a:lnTo>
                    <a:pt x="364" y="476"/>
                  </a:lnTo>
                  <a:lnTo>
                    <a:pt x="363" y="479"/>
                  </a:lnTo>
                  <a:lnTo>
                    <a:pt x="362" y="481"/>
                  </a:lnTo>
                  <a:lnTo>
                    <a:pt x="362" y="482"/>
                  </a:lnTo>
                  <a:lnTo>
                    <a:pt x="361" y="482"/>
                  </a:lnTo>
                  <a:lnTo>
                    <a:pt x="361" y="483"/>
                  </a:lnTo>
                  <a:lnTo>
                    <a:pt x="359" y="484"/>
                  </a:lnTo>
                  <a:lnTo>
                    <a:pt x="358" y="484"/>
                  </a:lnTo>
                  <a:lnTo>
                    <a:pt x="358" y="485"/>
                  </a:lnTo>
                  <a:lnTo>
                    <a:pt x="358" y="486"/>
                  </a:lnTo>
                  <a:lnTo>
                    <a:pt x="358" y="487"/>
                  </a:lnTo>
                  <a:lnTo>
                    <a:pt x="357" y="487"/>
                  </a:lnTo>
                  <a:lnTo>
                    <a:pt x="356" y="487"/>
                  </a:lnTo>
                  <a:lnTo>
                    <a:pt x="355" y="487"/>
                  </a:lnTo>
                  <a:lnTo>
                    <a:pt x="355" y="488"/>
                  </a:lnTo>
                  <a:lnTo>
                    <a:pt x="353" y="489"/>
                  </a:lnTo>
                  <a:lnTo>
                    <a:pt x="352" y="490"/>
                  </a:lnTo>
                  <a:lnTo>
                    <a:pt x="351" y="491"/>
                  </a:lnTo>
                  <a:lnTo>
                    <a:pt x="351" y="492"/>
                  </a:lnTo>
                  <a:lnTo>
                    <a:pt x="350" y="492"/>
                  </a:lnTo>
                  <a:lnTo>
                    <a:pt x="350" y="493"/>
                  </a:lnTo>
                  <a:lnTo>
                    <a:pt x="349" y="494"/>
                  </a:lnTo>
                  <a:lnTo>
                    <a:pt x="348" y="495"/>
                  </a:lnTo>
                  <a:lnTo>
                    <a:pt x="347" y="495"/>
                  </a:lnTo>
                  <a:lnTo>
                    <a:pt x="347" y="496"/>
                  </a:lnTo>
                  <a:lnTo>
                    <a:pt x="347" y="497"/>
                  </a:lnTo>
                  <a:lnTo>
                    <a:pt x="346" y="498"/>
                  </a:lnTo>
                  <a:lnTo>
                    <a:pt x="345" y="498"/>
                  </a:lnTo>
                  <a:lnTo>
                    <a:pt x="344" y="498"/>
                  </a:lnTo>
                  <a:lnTo>
                    <a:pt x="343" y="498"/>
                  </a:lnTo>
                  <a:lnTo>
                    <a:pt x="341" y="498"/>
                  </a:lnTo>
                  <a:lnTo>
                    <a:pt x="341" y="499"/>
                  </a:lnTo>
                  <a:lnTo>
                    <a:pt x="339" y="499"/>
                  </a:lnTo>
                  <a:lnTo>
                    <a:pt x="338" y="499"/>
                  </a:lnTo>
                  <a:lnTo>
                    <a:pt x="337" y="499"/>
                  </a:lnTo>
                  <a:lnTo>
                    <a:pt x="336" y="499"/>
                  </a:lnTo>
                  <a:lnTo>
                    <a:pt x="335" y="499"/>
                  </a:lnTo>
                  <a:lnTo>
                    <a:pt x="334" y="499"/>
                  </a:lnTo>
                  <a:lnTo>
                    <a:pt x="333" y="500"/>
                  </a:lnTo>
                  <a:lnTo>
                    <a:pt x="332" y="501"/>
                  </a:lnTo>
                  <a:lnTo>
                    <a:pt x="331" y="502"/>
                  </a:lnTo>
                  <a:lnTo>
                    <a:pt x="330" y="502"/>
                  </a:lnTo>
                  <a:lnTo>
                    <a:pt x="329" y="503"/>
                  </a:lnTo>
                  <a:lnTo>
                    <a:pt x="328" y="504"/>
                  </a:lnTo>
                  <a:lnTo>
                    <a:pt x="327" y="505"/>
                  </a:lnTo>
                  <a:lnTo>
                    <a:pt x="327" y="506"/>
                  </a:lnTo>
                  <a:lnTo>
                    <a:pt x="327" y="507"/>
                  </a:lnTo>
                  <a:lnTo>
                    <a:pt x="327" y="508"/>
                  </a:lnTo>
                  <a:lnTo>
                    <a:pt x="326" y="509"/>
                  </a:lnTo>
                  <a:lnTo>
                    <a:pt x="325" y="510"/>
                  </a:lnTo>
                  <a:lnTo>
                    <a:pt x="324" y="510"/>
                  </a:lnTo>
                  <a:lnTo>
                    <a:pt x="324" y="511"/>
                  </a:lnTo>
                  <a:lnTo>
                    <a:pt x="322" y="511"/>
                  </a:lnTo>
                  <a:lnTo>
                    <a:pt x="320" y="512"/>
                  </a:lnTo>
                  <a:lnTo>
                    <a:pt x="320" y="513"/>
                  </a:lnTo>
                  <a:lnTo>
                    <a:pt x="318" y="514"/>
                  </a:lnTo>
                  <a:lnTo>
                    <a:pt x="318" y="513"/>
                  </a:lnTo>
                  <a:lnTo>
                    <a:pt x="317" y="509"/>
                  </a:lnTo>
                  <a:lnTo>
                    <a:pt x="314" y="502"/>
                  </a:lnTo>
                  <a:lnTo>
                    <a:pt x="314" y="501"/>
                  </a:lnTo>
                  <a:lnTo>
                    <a:pt x="314" y="500"/>
                  </a:lnTo>
                  <a:lnTo>
                    <a:pt x="313" y="499"/>
                  </a:lnTo>
                  <a:lnTo>
                    <a:pt x="314" y="498"/>
                  </a:lnTo>
                  <a:lnTo>
                    <a:pt x="314" y="499"/>
                  </a:lnTo>
                  <a:lnTo>
                    <a:pt x="315" y="498"/>
                  </a:lnTo>
                  <a:lnTo>
                    <a:pt x="315" y="497"/>
                  </a:lnTo>
                  <a:lnTo>
                    <a:pt x="314" y="496"/>
                  </a:lnTo>
                  <a:lnTo>
                    <a:pt x="313" y="495"/>
                  </a:lnTo>
                  <a:lnTo>
                    <a:pt x="313" y="494"/>
                  </a:lnTo>
                  <a:lnTo>
                    <a:pt x="312" y="494"/>
                  </a:lnTo>
                  <a:lnTo>
                    <a:pt x="312" y="493"/>
                  </a:lnTo>
                  <a:lnTo>
                    <a:pt x="311" y="493"/>
                  </a:lnTo>
                  <a:lnTo>
                    <a:pt x="311" y="491"/>
                  </a:lnTo>
                  <a:lnTo>
                    <a:pt x="311" y="490"/>
                  </a:lnTo>
                  <a:lnTo>
                    <a:pt x="312" y="489"/>
                  </a:lnTo>
                  <a:lnTo>
                    <a:pt x="313" y="489"/>
                  </a:lnTo>
                  <a:lnTo>
                    <a:pt x="313" y="488"/>
                  </a:lnTo>
                  <a:lnTo>
                    <a:pt x="312" y="488"/>
                  </a:lnTo>
                  <a:lnTo>
                    <a:pt x="312" y="487"/>
                  </a:lnTo>
                  <a:lnTo>
                    <a:pt x="311" y="486"/>
                  </a:lnTo>
                  <a:lnTo>
                    <a:pt x="312" y="485"/>
                  </a:lnTo>
                  <a:lnTo>
                    <a:pt x="314" y="484"/>
                  </a:lnTo>
                  <a:lnTo>
                    <a:pt x="315" y="483"/>
                  </a:lnTo>
                  <a:lnTo>
                    <a:pt x="315" y="482"/>
                  </a:lnTo>
                  <a:lnTo>
                    <a:pt x="315" y="480"/>
                  </a:lnTo>
                  <a:lnTo>
                    <a:pt x="314" y="479"/>
                  </a:lnTo>
                  <a:lnTo>
                    <a:pt x="313" y="478"/>
                  </a:lnTo>
                  <a:lnTo>
                    <a:pt x="313" y="477"/>
                  </a:lnTo>
                  <a:lnTo>
                    <a:pt x="312" y="477"/>
                  </a:lnTo>
                  <a:lnTo>
                    <a:pt x="312" y="476"/>
                  </a:lnTo>
                  <a:lnTo>
                    <a:pt x="311" y="476"/>
                  </a:lnTo>
                  <a:lnTo>
                    <a:pt x="310" y="476"/>
                  </a:lnTo>
                  <a:lnTo>
                    <a:pt x="310" y="477"/>
                  </a:lnTo>
                  <a:lnTo>
                    <a:pt x="308" y="477"/>
                  </a:lnTo>
                  <a:lnTo>
                    <a:pt x="306" y="479"/>
                  </a:lnTo>
                  <a:lnTo>
                    <a:pt x="304" y="480"/>
                  </a:lnTo>
                  <a:lnTo>
                    <a:pt x="303" y="481"/>
                  </a:lnTo>
                  <a:lnTo>
                    <a:pt x="302" y="481"/>
                  </a:lnTo>
                  <a:lnTo>
                    <a:pt x="300" y="480"/>
                  </a:lnTo>
                  <a:lnTo>
                    <a:pt x="299" y="479"/>
                  </a:lnTo>
                  <a:lnTo>
                    <a:pt x="297" y="477"/>
                  </a:lnTo>
                  <a:lnTo>
                    <a:pt x="295" y="476"/>
                  </a:lnTo>
                  <a:lnTo>
                    <a:pt x="295" y="475"/>
                  </a:lnTo>
                  <a:lnTo>
                    <a:pt x="294" y="473"/>
                  </a:lnTo>
                  <a:lnTo>
                    <a:pt x="293" y="473"/>
                  </a:lnTo>
                  <a:lnTo>
                    <a:pt x="293" y="472"/>
                  </a:lnTo>
                  <a:lnTo>
                    <a:pt x="293" y="471"/>
                  </a:lnTo>
                  <a:lnTo>
                    <a:pt x="292" y="470"/>
                  </a:lnTo>
                  <a:lnTo>
                    <a:pt x="292" y="469"/>
                  </a:lnTo>
                  <a:lnTo>
                    <a:pt x="293" y="468"/>
                  </a:lnTo>
                  <a:lnTo>
                    <a:pt x="294" y="467"/>
                  </a:lnTo>
                  <a:lnTo>
                    <a:pt x="296" y="466"/>
                  </a:lnTo>
                  <a:lnTo>
                    <a:pt x="297" y="465"/>
                  </a:lnTo>
                  <a:lnTo>
                    <a:pt x="297" y="464"/>
                  </a:lnTo>
                  <a:lnTo>
                    <a:pt x="298" y="462"/>
                  </a:lnTo>
                  <a:lnTo>
                    <a:pt x="298" y="461"/>
                  </a:lnTo>
                  <a:lnTo>
                    <a:pt x="297" y="460"/>
                  </a:lnTo>
                  <a:lnTo>
                    <a:pt x="295" y="458"/>
                  </a:lnTo>
                  <a:lnTo>
                    <a:pt x="294" y="457"/>
                  </a:lnTo>
                  <a:lnTo>
                    <a:pt x="291" y="456"/>
                  </a:lnTo>
                  <a:lnTo>
                    <a:pt x="290" y="456"/>
                  </a:lnTo>
                  <a:lnTo>
                    <a:pt x="289" y="456"/>
                  </a:lnTo>
                  <a:lnTo>
                    <a:pt x="288" y="457"/>
                  </a:lnTo>
                  <a:lnTo>
                    <a:pt x="287" y="457"/>
                  </a:lnTo>
                  <a:lnTo>
                    <a:pt x="286" y="459"/>
                  </a:lnTo>
                  <a:lnTo>
                    <a:pt x="285" y="460"/>
                  </a:lnTo>
                  <a:lnTo>
                    <a:pt x="284" y="462"/>
                  </a:lnTo>
                  <a:lnTo>
                    <a:pt x="284" y="463"/>
                  </a:lnTo>
                  <a:lnTo>
                    <a:pt x="283" y="466"/>
                  </a:lnTo>
                  <a:lnTo>
                    <a:pt x="283" y="467"/>
                  </a:lnTo>
                  <a:lnTo>
                    <a:pt x="283" y="469"/>
                  </a:lnTo>
                  <a:lnTo>
                    <a:pt x="282" y="470"/>
                  </a:lnTo>
                  <a:lnTo>
                    <a:pt x="281" y="472"/>
                  </a:lnTo>
                  <a:lnTo>
                    <a:pt x="280" y="472"/>
                  </a:lnTo>
                  <a:lnTo>
                    <a:pt x="280" y="473"/>
                  </a:lnTo>
                  <a:lnTo>
                    <a:pt x="279" y="472"/>
                  </a:lnTo>
                  <a:lnTo>
                    <a:pt x="278" y="472"/>
                  </a:lnTo>
                  <a:lnTo>
                    <a:pt x="277" y="471"/>
                  </a:lnTo>
                  <a:lnTo>
                    <a:pt x="276" y="470"/>
                  </a:lnTo>
                  <a:lnTo>
                    <a:pt x="275" y="469"/>
                  </a:lnTo>
                  <a:lnTo>
                    <a:pt x="275" y="468"/>
                  </a:lnTo>
                  <a:lnTo>
                    <a:pt x="274" y="466"/>
                  </a:lnTo>
                  <a:lnTo>
                    <a:pt x="274" y="465"/>
                  </a:lnTo>
                  <a:lnTo>
                    <a:pt x="275" y="463"/>
                  </a:lnTo>
                  <a:lnTo>
                    <a:pt x="274" y="462"/>
                  </a:lnTo>
                  <a:lnTo>
                    <a:pt x="274" y="460"/>
                  </a:lnTo>
                  <a:lnTo>
                    <a:pt x="274" y="459"/>
                  </a:lnTo>
                  <a:lnTo>
                    <a:pt x="273" y="458"/>
                  </a:lnTo>
                  <a:lnTo>
                    <a:pt x="273" y="457"/>
                  </a:lnTo>
                  <a:lnTo>
                    <a:pt x="271" y="457"/>
                  </a:lnTo>
                  <a:lnTo>
                    <a:pt x="270" y="456"/>
                  </a:lnTo>
                  <a:lnTo>
                    <a:pt x="270" y="455"/>
                  </a:lnTo>
                  <a:lnTo>
                    <a:pt x="269" y="455"/>
                  </a:lnTo>
                  <a:lnTo>
                    <a:pt x="268" y="454"/>
                  </a:lnTo>
                  <a:lnTo>
                    <a:pt x="268" y="453"/>
                  </a:lnTo>
                  <a:lnTo>
                    <a:pt x="267" y="453"/>
                  </a:lnTo>
                  <a:lnTo>
                    <a:pt x="267" y="452"/>
                  </a:lnTo>
                  <a:lnTo>
                    <a:pt x="266" y="451"/>
                  </a:lnTo>
                  <a:lnTo>
                    <a:pt x="264" y="450"/>
                  </a:lnTo>
                  <a:lnTo>
                    <a:pt x="264" y="449"/>
                  </a:lnTo>
                  <a:lnTo>
                    <a:pt x="263" y="449"/>
                  </a:lnTo>
                  <a:lnTo>
                    <a:pt x="261" y="449"/>
                  </a:lnTo>
                  <a:lnTo>
                    <a:pt x="259" y="448"/>
                  </a:lnTo>
                  <a:lnTo>
                    <a:pt x="257" y="448"/>
                  </a:lnTo>
                  <a:lnTo>
                    <a:pt x="256" y="449"/>
                  </a:lnTo>
                  <a:lnTo>
                    <a:pt x="254" y="449"/>
                  </a:lnTo>
                  <a:lnTo>
                    <a:pt x="253" y="449"/>
                  </a:lnTo>
                  <a:lnTo>
                    <a:pt x="252" y="449"/>
                  </a:lnTo>
                  <a:lnTo>
                    <a:pt x="251" y="449"/>
                  </a:lnTo>
                  <a:lnTo>
                    <a:pt x="250" y="449"/>
                  </a:lnTo>
                  <a:lnTo>
                    <a:pt x="250" y="450"/>
                  </a:lnTo>
                  <a:lnTo>
                    <a:pt x="249" y="450"/>
                  </a:lnTo>
                  <a:lnTo>
                    <a:pt x="249" y="449"/>
                  </a:lnTo>
                  <a:lnTo>
                    <a:pt x="247" y="448"/>
                  </a:lnTo>
                  <a:lnTo>
                    <a:pt x="246" y="448"/>
                  </a:lnTo>
                  <a:lnTo>
                    <a:pt x="245" y="446"/>
                  </a:lnTo>
                  <a:lnTo>
                    <a:pt x="245" y="445"/>
                  </a:lnTo>
                  <a:lnTo>
                    <a:pt x="244" y="444"/>
                  </a:lnTo>
                  <a:lnTo>
                    <a:pt x="243" y="444"/>
                  </a:lnTo>
                  <a:lnTo>
                    <a:pt x="242" y="443"/>
                  </a:lnTo>
                  <a:lnTo>
                    <a:pt x="241" y="442"/>
                  </a:lnTo>
                  <a:lnTo>
                    <a:pt x="241" y="441"/>
                  </a:lnTo>
                  <a:lnTo>
                    <a:pt x="240" y="441"/>
                  </a:lnTo>
                  <a:lnTo>
                    <a:pt x="239" y="441"/>
                  </a:lnTo>
                  <a:lnTo>
                    <a:pt x="238" y="440"/>
                  </a:lnTo>
                  <a:lnTo>
                    <a:pt x="234" y="439"/>
                  </a:lnTo>
                  <a:lnTo>
                    <a:pt x="232" y="438"/>
                  </a:lnTo>
                  <a:lnTo>
                    <a:pt x="231" y="438"/>
                  </a:lnTo>
                  <a:lnTo>
                    <a:pt x="229" y="437"/>
                  </a:lnTo>
                  <a:lnTo>
                    <a:pt x="228" y="437"/>
                  </a:lnTo>
                  <a:lnTo>
                    <a:pt x="228" y="436"/>
                  </a:lnTo>
                  <a:lnTo>
                    <a:pt x="227" y="435"/>
                  </a:lnTo>
                  <a:lnTo>
                    <a:pt x="227" y="436"/>
                  </a:lnTo>
                  <a:lnTo>
                    <a:pt x="226" y="436"/>
                  </a:lnTo>
                  <a:lnTo>
                    <a:pt x="225" y="436"/>
                  </a:lnTo>
                  <a:lnTo>
                    <a:pt x="224" y="437"/>
                  </a:lnTo>
                  <a:lnTo>
                    <a:pt x="222" y="436"/>
                  </a:lnTo>
                  <a:lnTo>
                    <a:pt x="221" y="436"/>
                  </a:lnTo>
                  <a:lnTo>
                    <a:pt x="220" y="436"/>
                  </a:lnTo>
                  <a:lnTo>
                    <a:pt x="220" y="434"/>
                  </a:lnTo>
                  <a:lnTo>
                    <a:pt x="219" y="433"/>
                  </a:lnTo>
                  <a:lnTo>
                    <a:pt x="219" y="432"/>
                  </a:lnTo>
                  <a:lnTo>
                    <a:pt x="219" y="431"/>
                  </a:lnTo>
                  <a:lnTo>
                    <a:pt x="219" y="430"/>
                  </a:lnTo>
                  <a:lnTo>
                    <a:pt x="219" y="429"/>
                  </a:lnTo>
                  <a:lnTo>
                    <a:pt x="220" y="429"/>
                  </a:lnTo>
                  <a:lnTo>
                    <a:pt x="220" y="428"/>
                  </a:lnTo>
                  <a:lnTo>
                    <a:pt x="219" y="427"/>
                  </a:lnTo>
                  <a:lnTo>
                    <a:pt x="219" y="426"/>
                  </a:lnTo>
                  <a:lnTo>
                    <a:pt x="218" y="426"/>
                  </a:lnTo>
                  <a:lnTo>
                    <a:pt x="218" y="425"/>
                  </a:lnTo>
                  <a:lnTo>
                    <a:pt x="217" y="424"/>
                  </a:lnTo>
                  <a:lnTo>
                    <a:pt x="217" y="423"/>
                  </a:lnTo>
                  <a:lnTo>
                    <a:pt x="217" y="422"/>
                  </a:lnTo>
                  <a:lnTo>
                    <a:pt x="216" y="421"/>
                  </a:lnTo>
                  <a:lnTo>
                    <a:pt x="216" y="420"/>
                  </a:lnTo>
                  <a:lnTo>
                    <a:pt x="215" y="419"/>
                  </a:lnTo>
                  <a:lnTo>
                    <a:pt x="214" y="419"/>
                  </a:lnTo>
                  <a:lnTo>
                    <a:pt x="213" y="419"/>
                  </a:lnTo>
                  <a:lnTo>
                    <a:pt x="212" y="419"/>
                  </a:lnTo>
                  <a:lnTo>
                    <a:pt x="211" y="419"/>
                  </a:lnTo>
                  <a:lnTo>
                    <a:pt x="210" y="419"/>
                  </a:lnTo>
                  <a:lnTo>
                    <a:pt x="209" y="418"/>
                  </a:lnTo>
                  <a:lnTo>
                    <a:pt x="209" y="417"/>
                  </a:lnTo>
                  <a:lnTo>
                    <a:pt x="208" y="417"/>
                  </a:lnTo>
                  <a:lnTo>
                    <a:pt x="207" y="416"/>
                  </a:lnTo>
                  <a:lnTo>
                    <a:pt x="206" y="416"/>
                  </a:lnTo>
                  <a:lnTo>
                    <a:pt x="204" y="416"/>
                  </a:lnTo>
                  <a:lnTo>
                    <a:pt x="203" y="416"/>
                  </a:lnTo>
                  <a:lnTo>
                    <a:pt x="202" y="417"/>
                  </a:lnTo>
                  <a:lnTo>
                    <a:pt x="201" y="418"/>
                  </a:lnTo>
                  <a:lnTo>
                    <a:pt x="200" y="418"/>
                  </a:lnTo>
                  <a:lnTo>
                    <a:pt x="199" y="418"/>
                  </a:lnTo>
                  <a:lnTo>
                    <a:pt x="198" y="418"/>
                  </a:lnTo>
                  <a:lnTo>
                    <a:pt x="198" y="419"/>
                  </a:lnTo>
                  <a:lnTo>
                    <a:pt x="198" y="420"/>
                  </a:lnTo>
                  <a:lnTo>
                    <a:pt x="196" y="421"/>
                  </a:lnTo>
                  <a:lnTo>
                    <a:pt x="195" y="421"/>
                  </a:lnTo>
                  <a:lnTo>
                    <a:pt x="194" y="421"/>
                  </a:lnTo>
                  <a:lnTo>
                    <a:pt x="193" y="421"/>
                  </a:lnTo>
                  <a:lnTo>
                    <a:pt x="192" y="421"/>
                  </a:lnTo>
                  <a:lnTo>
                    <a:pt x="191" y="422"/>
                  </a:lnTo>
                  <a:lnTo>
                    <a:pt x="190" y="422"/>
                  </a:lnTo>
                  <a:lnTo>
                    <a:pt x="190" y="423"/>
                  </a:lnTo>
                  <a:lnTo>
                    <a:pt x="189" y="423"/>
                  </a:lnTo>
                  <a:lnTo>
                    <a:pt x="187" y="423"/>
                  </a:lnTo>
                  <a:lnTo>
                    <a:pt x="187" y="424"/>
                  </a:lnTo>
                  <a:lnTo>
                    <a:pt x="186" y="424"/>
                  </a:lnTo>
                  <a:lnTo>
                    <a:pt x="185" y="425"/>
                  </a:lnTo>
                  <a:lnTo>
                    <a:pt x="184" y="425"/>
                  </a:lnTo>
                  <a:lnTo>
                    <a:pt x="183" y="426"/>
                  </a:lnTo>
                  <a:lnTo>
                    <a:pt x="182" y="426"/>
                  </a:lnTo>
                  <a:lnTo>
                    <a:pt x="180" y="426"/>
                  </a:lnTo>
                  <a:lnTo>
                    <a:pt x="179" y="426"/>
                  </a:lnTo>
                  <a:lnTo>
                    <a:pt x="178" y="426"/>
                  </a:lnTo>
                  <a:lnTo>
                    <a:pt x="177" y="426"/>
                  </a:lnTo>
                  <a:lnTo>
                    <a:pt x="176" y="426"/>
                  </a:lnTo>
                  <a:lnTo>
                    <a:pt x="174" y="426"/>
                  </a:lnTo>
                  <a:lnTo>
                    <a:pt x="173" y="426"/>
                  </a:lnTo>
                  <a:lnTo>
                    <a:pt x="173" y="428"/>
                  </a:lnTo>
                  <a:lnTo>
                    <a:pt x="174" y="431"/>
                  </a:lnTo>
                  <a:lnTo>
                    <a:pt x="174" y="433"/>
                  </a:lnTo>
                  <a:lnTo>
                    <a:pt x="174" y="434"/>
                  </a:lnTo>
                  <a:lnTo>
                    <a:pt x="174" y="435"/>
                  </a:lnTo>
                  <a:lnTo>
                    <a:pt x="174" y="436"/>
                  </a:lnTo>
                  <a:lnTo>
                    <a:pt x="174" y="438"/>
                  </a:lnTo>
                  <a:lnTo>
                    <a:pt x="174" y="439"/>
                  </a:lnTo>
                  <a:lnTo>
                    <a:pt x="172" y="440"/>
                  </a:lnTo>
                  <a:lnTo>
                    <a:pt x="171" y="440"/>
                  </a:lnTo>
                  <a:lnTo>
                    <a:pt x="170" y="440"/>
                  </a:lnTo>
                  <a:lnTo>
                    <a:pt x="169" y="440"/>
                  </a:lnTo>
                  <a:lnTo>
                    <a:pt x="167" y="440"/>
                  </a:lnTo>
                  <a:lnTo>
                    <a:pt x="166" y="439"/>
                  </a:lnTo>
                  <a:lnTo>
                    <a:pt x="166" y="440"/>
                  </a:lnTo>
                  <a:lnTo>
                    <a:pt x="165" y="440"/>
                  </a:lnTo>
                  <a:lnTo>
                    <a:pt x="164" y="440"/>
                  </a:lnTo>
                  <a:lnTo>
                    <a:pt x="163" y="441"/>
                  </a:lnTo>
                  <a:lnTo>
                    <a:pt x="162" y="441"/>
                  </a:lnTo>
                  <a:lnTo>
                    <a:pt x="160" y="441"/>
                  </a:lnTo>
                  <a:lnTo>
                    <a:pt x="159" y="441"/>
                  </a:lnTo>
                  <a:lnTo>
                    <a:pt x="158" y="440"/>
                  </a:lnTo>
                  <a:lnTo>
                    <a:pt x="156" y="441"/>
                  </a:lnTo>
                  <a:lnTo>
                    <a:pt x="155" y="441"/>
                  </a:lnTo>
                  <a:lnTo>
                    <a:pt x="153" y="441"/>
                  </a:lnTo>
                  <a:lnTo>
                    <a:pt x="152" y="441"/>
                  </a:lnTo>
                  <a:lnTo>
                    <a:pt x="151" y="441"/>
                  </a:lnTo>
                  <a:lnTo>
                    <a:pt x="150" y="442"/>
                  </a:lnTo>
                  <a:lnTo>
                    <a:pt x="150" y="443"/>
                  </a:lnTo>
                  <a:lnTo>
                    <a:pt x="150" y="444"/>
                  </a:lnTo>
                  <a:lnTo>
                    <a:pt x="150" y="447"/>
                  </a:lnTo>
                  <a:lnTo>
                    <a:pt x="151" y="448"/>
                  </a:lnTo>
                  <a:lnTo>
                    <a:pt x="152" y="449"/>
                  </a:lnTo>
                  <a:lnTo>
                    <a:pt x="152" y="450"/>
                  </a:lnTo>
                  <a:lnTo>
                    <a:pt x="152" y="452"/>
                  </a:lnTo>
                  <a:lnTo>
                    <a:pt x="152" y="453"/>
                  </a:lnTo>
                  <a:lnTo>
                    <a:pt x="151" y="454"/>
                  </a:lnTo>
                  <a:lnTo>
                    <a:pt x="150" y="456"/>
                  </a:lnTo>
                  <a:lnTo>
                    <a:pt x="149" y="457"/>
                  </a:lnTo>
                  <a:lnTo>
                    <a:pt x="148" y="457"/>
                  </a:lnTo>
                  <a:lnTo>
                    <a:pt x="148" y="459"/>
                  </a:lnTo>
                  <a:lnTo>
                    <a:pt x="146" y="459"/>
                  </a:lnTo>
                  <a:lnTo>
                    <a:pt x="146" y="460"/>
                  </a:lnTo>
                  <a:lnTo>
                    <a:pt x="145" y="462"/>
                  </a:lnTo>
                  <a:lnTo>
                    <a:pt x="144" y="463"/>
                  </a:lnTo>
                  <a:lnTo>
                    <a:pt x="142" y="464"/>
                  </a:lnTo>
                  <a:lnTo>
                    <a:pt x="141" y="465"/>
                  </a:lnTo>
                  <a:lnTo>
                    <a:pt x="140" y="465"/>
                  </a:lnTo>
                  <a:lnTo>
                    <a:pt x="139" y="465"/>
                  </a:lnTo>
                  <a:lnTo>
                    <a:pt x="138" y="465"/>
                  </a:lnTo>
                  <a:lnTo>
                    <a:pt x="136" y="465"/>
                  </a:lnTo>
                  <a:lnTo>
                    <a:pt x="134" y="465"/>
                  </a:lnTo>
                  <a:lnTo>
                    <a:pt x="134" y="464"/>
                  </a:lnTo>
                  <a:lnTo>
                    <a:pt x="131" y="465"/>
                  </a:lnTo>
                  <a:lnTo>
                    <a:pt x="130" y="466"/>
                  </a:lnTo>
                  <a:lnTo>
                    <a:pt x="128" y="467"/>
                  </a:lnTo>
                  <a:lnTo>
                    <a:pt x="127" y="467"/>
                  </a:lnTo>
                  <a:lnTo>
                    <a:pt x="127" y="468"/>
                  </a:lnTo>
                  <a:lnTo>
                    <a:pt x="126" y="468"/>
                  </a:lnTo>
                  <a:lnTo>
                    <a:pt x="125" y="468"/>
                  </a:lnTo>
                  <a:lnTo>
                    <a:pt x="125" y="469"/>
                  </a:lnTo>
                  <a:lnTo>
                    <a:pt x="124" y="469"/>
                  </a:lnTo>
                  <a:lnTo>
                    <a:pt x="123" y="468"/>
                  </a:lnTo>
                  <a:lnTo>
                    <a:pt x="121" y="468"/>
                  </a:lnTo>
                  <a:lnTo>
                    <a:pt x="120" y="468"/>
                  </a:lnTo>
                  <a:lnTo>
                    <a:pt x="120" y="467"/>
                  </a:lnTo>
                  <a:lnTo>
                    <a:pt x="120" y="466"/>
                  </a:lnTo>
                  <a:lnTo>
                    <a:pt x="119" y="466"/>
                  </a:lnTo>
                  <a:lnTo>
                    <a:pt x="118" y="464"/>
                  </a:lnTo>
                  <a:lnTo>
                    <a:pt x="116" y="463"/>
                  </a:lnTo>
                  <a:lnTo>
                    <a:pt x="116" y="462"/>
                  </a:lnTo>
                  <a:lnTo>
                    <a:pt x="114" y="462"/>
                  </a:lnTo>
                  <a:lnTo>
                    <a:pt x="113" y="462"/>
                  </a:lnTo>
                  <a:lnTo>
                    <a:pt x="112" y="462"/>
                  </a:lnTo>
                  <a:lnTo>
                    <a:pt x="111" y="463"/>
                  </a:lnTo>
                  <a:lnTo>
                    <a:pt x="110" y="464"/>
                  </a:lnTo>
                  <a:lnTo>
                    <a:pt x="109" y="465"/>
                  </a:lnTo>
                  <a:lnTo>
                    <a:pt x="108" y="468"/>
                  </a:lnTo>
                  <a:lnTo>
                    <a:pt x="107" y="471"/>
                  </a:lnTo>
                  <a:lnTo>
                    <a:pt x="107" y="472"/>
                  </a:lnTo>
                  <a:lnTo>
                    <a:pt x="107" y="474"/>
                  </a:lnTo>
                  <a:lnTo>
                    <a:pt x="107" y="475"/>
                  </a:lnTo>
                  <a:lnTo>
                    <a:pt x="107" y="476"/>
                  </a:lnTo>
                  <a:lnTo>
                    <a:pt x="106" y="478"/>
                  </a:lnTo>
                  <a:lnTo>
                    <a:pt x="106" y="479"/>
                  </a:lnTo>
                  <a:lnTo>
                    <a:pt x="106" y="480"/>
                  </a:lnTo>
                  <a:lnTo>
                    <a:pt x="105" y="481"/>
                  </a:lnTo>
                  <a:lnTo>
                    <a:pt x="105" y="482"/>
                  </a:lnTo>
                  <a:lnTo>
                    <a:pt x="105" y="483"/>
                  </a:lnTo>
                  <a:lnTo>
                    <a:pt x="105" y="484"/>
                  </a:lnTo>
                  <a:lnTo>
                    <a:pt x="104" y="484"/>
                  </a:lnTo>
                  <a:lnTo>
                    <a:pt x="104" y="485"/>
                  </a:lnTo>
                  <a:lnTo>
                    <a:pt x="103" y="486"/>
                  </a:lnTo>
                  <a:lnTo>
                    <a:pt x="102" y="488"/>
                  </a:lnTo>
                  <a:lnTo>
                    <a:pt x="102" y="489"/>
                  </a:lnTo>
                  <a:lnTo>
                    <a:pt x="101" y="490"/>
                  </a:lnTo>
                  <a:lnTo>
                    <a:pt x="101" y="491"/>
                  </a:lnTo>
                  <a:lnTo>
                    <a:pt x="101" y="492"/>
                  </a:lnTo>
                  <a:lnTo>
                    <a:pt x="101" y="493"/>
                  </a:lnTo>
                  <a:lnTo>
                    <a:pt x="100" y="494"/>
                  </a:lnTo>
                  <a:lnTo>
                    <a:pt x="99" y="495"/>
                  </a:lnTo>
                  <a:lnTo>
                    <a:pt x="98" y="495"/>
                  </a:lnTo>
                  <a:lnTo>
                    <a:pt x="96" y="494"/>
                  </a:lnTo>
                  <a:lnTo>
                    <a:pt x="95" y="494"/>
                  </a:lnTo>
                  <a:lnTo>
                    <a:pt x="94" y="493"/>
                  </a:lnTo>
                  <a:lnTo>
                    <a:pt x="93" y="492"/>
                  </a:lnTo>
                  <a:lnTo>
                    <a:pt x="92" y="491"/>
                  </a:lnTo>
                  <a:lnTo>
                    <a:pt x="91" y="492"/>
                  </a:lnTo>
                  <a:lnTo>
                    <a:pt x="88" y="496"/>
                  </a:lnTo>
                  <a:lnTo>
                    <a:pt x="88" y="497"/>
                  </a:lnTo>
                  <a:lnTo>
                    <a:pt x="87" y="497"/>
                  </a:lnTo>
                  <a:lnTo>
                    <a:pt x="87" y="498"/>
                  </a:lnTo>
                  <a:lnTo>
                    <a:pt x="86" y="498"/>
                  </a:lnTo>
                  <a:lnTo>
                    <a:pt x="85" y="497"/>
                  </a:lnTo>
                  <a:lnTo>
                    <a:pt x="84" y="497"/>
                  </a:lnTo>
                  <a:lnTo>
                    <a:pt x="83" y="497"/>
                  </a:lnTo>
                  <a:lnTo>
                    <a:pt x="83" y="496"/>
                  </a:lnTo>
                  <a:lnTo>
                    <a:pt x="82" y="496"/>
                  </a:lnTo>
                  <a:lnTo>
                    <a:pt x="81" y="497"/>
                  </a:lnTo>
                  <a:lnTo>
                    <a:pt x="80" y="497"/>
                  </a:lnTo>
                  <a:lnTo>
                    <a:pt x="79" y="498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8" y="500"/>
                  </a:lnTo>
                  <a:lnTo>
                    <a:pt x="77" y="501"/>
                  </a:lnTo>
                  <a:lnTo>
                    <a:pt x="76" y="502"/>
                  </a:lnTo>
                  <a:lnTo>
                    <a:pt x="75" y="502"/>
                  </a:lnTo>
                  <a:lnTo>
                    <a:pt x="74" y="502"/>
                  </a:lnTo>
                  <a:lnTo>
                    <a:pt x="73" y="502"/>
                  </a:lnTo>
                  <a:lnTo>
                    <a:pt x="72" y="503"/>
                  </a:lnTo>
                  <a:lnTo>
                    <a:pt x="71" y="503"/>
                  </a:lnTo>
                  <a:lnTo>
                    <a:pt x="70" y="503"/>
                  </a:lnTo>
                  <a:lnTo>
                    <a:pt x="69" y="503"/>
                  </a:lnTo>
                  <a:lnTo>
                    <a:pt x="67" y="502"/>
                  </a:lnTo>
                  <a:lnTo>
                    <a:pt x="64" y="501"/>
                  </a:lnTo>
                  <a:lnTo>
                    <a:pt x="62" y="500"/>
                  </a:lnTo>
                  <a:lnTo>
                    <a:pt x="61" y="499"/>
                  </a:lnTo>
                  <a:lnTo>
                    <a:pt x="61" y="498"/>
                  </a:lnTo>
                  <a:lnTo>
                    <a:pt x="60" y="498"/>
                  </a:lnTo>
                  <a:lnTo>
                    <a:pt x="58" y="498"/>
                  </a:lnTo>
                  <a:lnTo>
                    <a:pt x="57" y="498"/>
                  </a:lnTo>
                  <a:lnTo>
                    <a:pt x="56" y="498"/>
                  </a:lnTo>
                  <a:lnTo>
                    <a:pt x="55" y="498"/>
                  </a:lnTo>
                  <a:lnTo>
                    <a:pt x="56" y="498"/>
                  </a:lnTo>
                  <a:lnTo>
                    <a:pt x="57" y="496"/>
                  </a:lnTo>
                  <a:lnTo>
                    <a:pt x="56" y="496"/>
                  </a:lnTo>
                  <a:lnTo>
                    <a:pt x="56" y="495"/>
                  </a:lnTo>
                  <a:lnTo>
                    <a:pt x="56" y="494"/>
                  </a:lnTo>
                  <a:lnTo>
                    <a:pt x="57" y="494"/>
                  </a:lnTo>
                  <a:lnTo>
                    <a:pt x="58" y="494"/>
                  </a:lnTo>
                  <a:lnTo>
                    <a:pt x="58" y="493"/>
                  </a:lnTo>
                  <a:lnTo>
                    <a:pt x="59" y="491"/>
                  </a:lnTo>
                  <a:lnTo>
                    <a:pt x="58" y="490"/>
                  </a:lnTo>
                  <a:lnTo>
                    <a:pt x="58" y="489"/>
                  </a:lnTo>
                  <a:lnTo>
                    <a:pt x="59" y="488"/>
                  </a:lnTo>
                  <a:lnTo>
                    <a:pt x="59" y="487"/>
                  </a:lnTo>
                  <a:lnTo>
                    <a:pt x="59" y="486"/>
                  </a:lnTo>
                  <a:lnTo>
                    <a:pt x="59" y="485"/>
                  </a:lnTo>
                  <a:lnTo>
                    <a:pt x="58" y="484"/>
                  </a:lnTo>
                  <a:lnTo>
                    <a:pt x="58" y="483"/>
                  </a:lnTo>
                  <a:lnTo>
                    <a:pt x="59" y="483"/>
                  </a:lnTo>
                  <a:lnTo>
                    <a:pt x="59" y="482"/>
                  </a:lnTo>
                  <a:lnTo>
                    <a:pt x="60" y="482"/>
                  </a:lnTo>
                  <a:lnTo>
                    <a:pt x="61" y="483"/>
                  </a:lnTo>
                  <a:lnTo>
                    <a:pt x="62" y="483"/>
                  </a:lnTo>
                  <a:lnTo>
                    <a:pt x="63" y="482"/>
                  </a:lnTo>
                  <a:lnTo>
                    <a:pt x="63" y="481"/>
                  </a:lnTo>
                  <a:lnTo>
                    <a:pt x="64" y="481"/>
                  </a:lnTo>
                  <a:lnTo>
                    <a:pt x="65" y="481"/>
                  </a:lnTo>
                  <a:lnTo>
                    <a:pt x="65" y="480"/>
                  </a:lnTo>
                  <a:lnTo>
                    <a:pt x="66" y="479"/>
                  </a:lnTo>
                  <a:lnTo>
                    <a:pt x="65" y="479"/>
                  </a:lnTo>
                  <a:lnTo>
                    <a:pt x="65" y="478"/>
                  </a:lnTo>
                  <a:lnTo>
                    <a:pt x="65" y="477"/>
                  </a:lnTo>
                  <a:lnTo>
                    <a:pt x="65" y="476"/>
                  </a:lnTo>
                  <a:lnTo>
                    <a:pt x="66" y="474"/>
                  </a:lnTo>
                  <a:lnTo>
                    <a:pt x="66" y="473"/>
                  </a:lnTo>
                  <a:lnTo>
                    <a:pt x="67" y="472"/>
                  </a:lnTo>
                  <a:lnTo>
                    <a:pt x="68" y="471"/>
                  </a:lnTo>
                  <a:lnTo>
                    <a:pt x="68" y="470"/>
                  </a:lnTo>
                  <a:lnTo>
                    <a:pt x="68" y="469"/>
                  </a:lnTo>
                  <a:lnTo>
                    <a:pt x="68" y="468"/>
                  </a:lnTo>
                  <a:lnTo>
                    <a:pt x="67" y="467"/>
                  </a:lnTo>
                  <a:lnTo>
                    <a:pt x="66" y="466"/>
                  </a:lnTo>
                  <a:lnTo>
                    <a:pt x="65" y="466"/>
                  </a:lnTo>
                  <a:lnTo>
                    <a:pt x="64" y="466"/>
                  </a:lnTo>
                  <a:lnTo>
                    <a:pt x="63" y="465"/>
                  </a:lnTo>
                  <a:lnTo>
                    <a:pt x="62" y="464"/>
                  </a:lnTo>
                  <a:lnTo>
                    <a:pt x="61" y="464"/>
                  </a:lnTo>
                  <a:lnTo>
                    <a:pt x="60" y="463"/>
                  </a:lnTo>
                  <a:lnTo>
                    <a:pt x="59" y="463"/>
                  </a:lnTo>
                  <a:lnTo>
                    <a:pt x="59" y="462"/>
                  </a:lnTo>
                  <a:lnTo>
                    <a:pt x="59" y="461"/>
                  </a:lnTo>
                  <a:lnTo>
                    <a:pt x="58" y="462"/>
                  </a:lnTo>
                  <a:lnTo>
                    <a:pt x="58" y="461"/>
                  </a:lnTo>
                  <a:lnTo>
                    <a:pt x="57" y="461"/>
                  </a:lnTo>
                  <a:lnTo>
                    <a:pt x="56" y="461"/>
                  </a:lnTo>
                  <a:lnTo>
                    <a:pt x="55" y="460"/>
                  </a:lnTo>
                  <a:lnTo>
                    <a:pt x="54" y="460"/>
                  </a:lnTo>
                  <a:lnTo>
                    <a:pt x="54" y="459"/>
                  </a:lnTo>
                  <a:lnTo>
                    <a:pt x="53" y="459"/>
                  </a:lnTo>
                  <a:lnTo>
                    <a:pt x="53" y="458"/>
                  </a:lnTo>
                  <a:lnTo>
                    <a:pt x="53" y="457"/>
                  </a:lnTo>
                  <a:lnTo>
                    <a:pt x="53" y="456"/>
                  </a:lnTo>
                  <a:lnTo>
                    <a:pt x="52" y="456"/>
                  </a:lnTo>
                  <a:lnTo>
                    <a:pt x="53" y="455"/>
                  </a:lnTo>
                  <a:lnTo>
                    <a:pt x="52" y="454"/>
                  </a:lnTo>
                  <a:lnTo>
                    <a:pt x="53" y="454"/>
                  </a:lnTo>
                  <a:lnTo>
                    <a:pt x="52" y="453"/>
                  </a:lnTo>
                  <a:lnTo>
                    <a:pt x="52" y="452"/>
                  </a:lnTo>
                  <a:lnTo>
                    <a:pt x="52" y="451"/>
                  </a:lnTo>
                  <a:lnTo>
                    <a:pt x="52" y="450"/>
                  </a:lnTo>
                  <a:lnTo>
                    <a:pt x="51" y="450"/>
                  </a:lnTo>
                  <a:lnTo>
                    <a:pt x="51" y="449"/>
                  </a:lnTo>
                  <a:lnTo>
                    <a:pt x="51" y="448"/>
                  </a:lnTo>
                  <a:lnTo>
                    <a:pt x="50" y="447"/>
                  </a:lnTo>
                  <a:lnTo>
                    <a:pt x="50" y="445"/>
                  </a:lnTo>
                  <a:lnTo>
                    <a:pt x="50" y="444"/>
                  </a:lnTo>
                  <a:lnTo>
                    <a:pt x="49" y="443"/>
                  </a:lnTo>
                  <a:lnTo>
                    <a:pt x="49" y="442"/>
                  </a:lnTo>
                  <a:lnTo>
                    <a:pt x="49" y="441"/>
                  </a:lnTo>
                  <a:lnTo>
                    <a:pt x="49" y="440"/>
                  </a:lnTo>
                  <a:lnTo>
                    <a:pt x="48" y="440"/>
                  </a:lnTo>
                  <a:lnTo>
                    <a:pt x="48" y="439"/>
                  </a:lnTo>
                  <a:lnTo>
                    <a:pt x="47" y="438"/>
                  </a:lnTo>
                  <a:lnTo>
                    <a:pt x="47" y="437"/>
                  </a:lnTo>
                  <a:lnTo>
                    <a:pt x="46" y="436"/>
                  </a:lnTo>
                  <a:lnTo>
                    <a:pt x="47" y="435"/>
                  </a:lnTo>
                  <a:lnTo>
                    <a:pt x="46" y="435"/>
                  </a:lnTo>
                  <a:lnTo>
                    <a:pt x="46" y="434"/>
                  </a:lnTo>
                  <a:lnTo>
                    <a:pt x="45" y="434"/>
                  </a:lnTo>
                  <a:lnTo>
                    <a:pt x="45" y="433"/>
                  </a:lnTo>
                  <a:lnTo>
                    <a:pt x="44" y="432"/>
                  </a:lnTo>
                  <a:lnTo>
                    <a:pt x="44" y="431"/>
                  </a:lnTo>
                  <a:lnTo>
                    <a:pt x="43" y="431"/>
                  </a:lnTo>
                  <a:lnTo>
                    <a:pt x="42" y="432"/>
                  </a:lnTo>
                  <a:lnTo>
                    <a:pt x="41" y="432"/>
                  </a:lnTo>
                  <a:lnTo>
                    <a:pt x="40" y="431"/>
                  </a:lnTo>
                  <a:lnTo>
                    <a:pt x="40" y="430"/>
                  </a:lnTo>
                  <a:lnTo>
                    <a:pt x="39" y="430"/>
                  </a:lnTo>
                  <a:lnTo>
                    <a:pt x="39" y="429"/>
                  </a:lnTo>
                  <a:lnTo>
                    <a:pt x="38" y="429"/>
                  </a:lnTo>
                  <a:lnTo>
                    <a:pt x="37" y="430"/>
                  </a:lnTo>
                  <a:lnTo>
                    <a:pt x="36" y="430"/>
                  </a:lnTo>
                  <a:lnTo>
                    <a:pt x="35" y="430"/>
                  </a:lnTo>
                  <a:lnTo>
                    <a:pt x="34" y="431"/>
                  </a:lnTo>
                  <a:lnTo>
                    <a:pt x="33" y="431"/>
                  </a:lnTo>
                  <a:lnTo>
                    <a:pt x="33" y="430"/>
                  </a:lnTo>
                  <a:lnTo>
                    <a:pt x="33" y="429"/>
                  </a:lnTo>
                  <a:lnTo>
                    <a:pt x="33" y="428"/>
                  </a:lnTo>
                  <a:lnTo>
                    <a:pt x="34" y="427"/>
                  </a:lnTo>
                  <a:lnTo>
                    <a:pt x="33" y="426"/>
                  </a:lnTo>
                  <a:lnTo>
                    <a:pt x="33" y="425"/>
                  </a:lnTo>
                  <a:lnTo>
                    <a:pt x="32" y="424"/>
                  </a:lnTo>
                  <a:lnTo>
                    <a:pt x="31" y="425"/>
                  </a:lnTo>
                  <a:lnTo>
                    <a:pt x="30" y="425"/>
                  </a:lnTo>
                  <a:lnTo>
                    <a:pt x="30" y="424"/>
                  </a:lnTo>
                  <a:lnTo>
                    <a:pt x="29" y="424"/>
                  </a:lnTo>
                  <a:lnTo>
                    <a:pt x="28" y="424"/>
                  </a:lnTo>
                  <a:lnTo>
                    <a:pt x="28" y="425"/>
                  </a:lnTo>
                  <a:lnTo>
                    <a:pt x="28" y="424"/>
                  </a:lnTo>
                  <a:lnTo>
                    <a:pt x="27" y="424"/>
                  </a:lnTo>
                  <a:lnTo>
                    <a:pt x="26" y="424"/>
                  </a:lnTo>
                  <a:lnTo>
                    <a:pt x="26" y="423"/>
                  </a:lnTo>
                  <a:lnTo>
                    <a:pt x="25" y="422"/>
                  </a:lnTo>
                  <a:lnTo>
                    <a:pt x="24" y="422"/>
                  </a:lnTo>
                  <a:lnTo>
                    <a:pt x="25" y="421"/>
                  </a:lnTo>
                  <a:lnTo>
                    <a:pt x="24" y="420"/>
                  </a:lnTo>
                  <a:lnTo>
                    <a:pt x="23" y="420"/>
                  </a:lnTo>
                  <a:lnTo>
                    <a:pt x="23" y="419"/>
                  </a:lnTo>
                  <a:lnTo>
                    <a:pt x="23" y="418"/>
                  </a:lnTo>
                  <a:lnTo>
                    <a:pt x="24" y="417"/>
                  </a:lnTo>
                  <a:lnTo>
                    <a:pt x="25" y="416"/>
                  </a:lnTo>
                  <a:lnTo>
                    <a:pt x="25" y="415"/>
                  </a:lnTo>
                  <a:lnTo>
                    <a:pt x="24" y="415"/>
                  </a:lnTo>
                  <a:lnTo>
                    <a:pt x="23" y="415"/>
                  </a:lnTo>
                  <a:lnTo>
                    <a:pt x="22" y="415"/>
                  </a:lnTo>
                  <a:lnTo>
                    <a:pt x="21" y="415"/>
                  </a:lnTo>
                  <a:lnTo>
                    <a:pt x="20" y="415"/>
                  </a:lnTo>
                  <a:lnTo>
                    <a:pt x="19" y="415"/>
                  </a:lnTo>
                  <a:lnTo>
                    <a:pt x="18" y="415"/>
                  </a:lnTo>
                  <a:lnTo>
                    <a:pt x="17" y="415"/>
                  </a:lnTo>
                  <a:lnTo>
                    <a:pt x="16" y="415"/>
                  </a:lnTo>
                  <a:lnTo>
                    <a:pt x="15" y="415"/>
                  </a:lnTo>
                  <a:lnTo>
                    <a:pt x="15" y="414"/>
                  </a:lnTo>
                  <a:lnTo>
                    <a:pt x="14" y="414"/>
                  </a:lnTo>
                  <a:lnTo>
                    <a:pt x="13" y="414"/>
                  </a:lnTo>
                  <a:lnTo>
                    <a:pt x="12" y="415"/>
                  </a:lnTo>
                  <a:lnTo>
                    <a:pt x="12" y="416"/>
                  </a:lnTo>
                  <a:lnTo>
                    <a:pt x="11" y="416"/>
                  </a:lnTo>
                  <a:lnTo>
                    <a:pt x="10" y="415"/>
                  </a:lnTo>
                  <a:lnTo>
                    <a:pt x="9" y="416"/>
                  </a:lnTo>
                  <a:lnTo>
                    <a:pt x="8" y="416"/>
                  </a:lnTo>
                  <a:lnTo>
                    <a:pt x="8" y="417"/>
                  </a:lnTo>
                  <a:lnTo>
                    <a:pt x="7" y="417"/>
                  </a:lnTo>
                  <a:lnTo>
                    <a:pt x="6" y="417"/>
                  </a:lnTo>
                  <a:lnTo>
                    <a:pt x="5" y="416"/>
                  </a:lnTo>
                  <a:lnTo>
                    <a:pt x="4" y="416"/>
                  </a:lnTo>
                  <a:lnTo>
                    <a:pt x="3" y="416"/>
                  </a:lnTo>
                  <a:lnTo>
                    <a:pt x="2" y="416"/>
                  </a:lnTo>
                  <a:lnTo>
                    <a:pt x="2" y="415"/>
                  </a:lnTo>
                  <a:lnTo>
                    <a:pt x="1" y="415"/>
                  </a:lnTo>
                  <a:lnTo>
                    <a:pt x="0" y="414"/>
                  </a:lnTo>
                  <a:lnTo>
                    <a:pt x="0" y="413"/>
                  </a:lnTo>
                  <a:lnTo>
                    <a:pt x="1" y="413"/>
                  </a:lnTo>
                  <a:lnTo>
                    <a:pt x="2" y="413"/>
                  </a:lnTo>
                  <a:lnTo>
                    <a:pt x="3" y="413"/>
                  </a:lnTo>
                  <a:lnTo>
                    <a:pt x="4" y="412"/>
                  </a:lnTo>
                  <a:lnTo>
                    <a:pt x="5" y="412"/>
                  </a:lnTo>
                  <a:lnTo>
                    <a:pt x="6" y="411"/>
                  </a:lnTo>
                  <a:lnTo>
                    <a:pt x="6" y="410"/>
                  </a:lnTo>
                  <a:lnTo>
                    <a:pt x="7" y="409"/>
                  </a:lnTo>
                  <a:lnTo>
                    <a:pt x="8" y="409"/>
                  </a:lnTo>
                  <a:lnTo>
                    <a:pt x="9" y="409"/>
                  </a:lnTo>
                  <a:lnTo>
                    <a:pt x="10" y="409"/>
                  </a:lnTo>
                  <a:lnTo>
                    <a:pt x="11" y="409"/>
                  </a:lnTo>
                  <a:lnTo>
                    <a:pt x="12" y="409"/>
                  </a:lnTo>
                  <a:lnTo>
                    <a:pt x="13" y="408"/>
                  </a:lnTo>
                  <a:lnTo>
                    <a:pt x="14" y="408"/>
                  </a:lnTo>
                  <a:lnTo>
                    <a:pt x="15" y="408"/>
                  </a:lnTo>
                  <a:lnTo>
                    <a:pt x="16" y="407"/>
                  </a:lnTo>
                  <a:lnTo>
                    <a:pt x="16" y="405"/>
                  </a:lnTo>
                  <a:lnTo>
                    <a:pt x="16" y="404"/>
                  </a:lnTo>
                  <a:lnTo>
                    <a:pt x="15" y="404"/>
                  </a:lnTo>
                  <a:lnTo>
                    <a:pt x="15" y="403"/>
                  </a:lnTo>
                  <a:lnTo>
                    <a:pt x="16" y="403"/>
                  </a:lnTo>
                  <a:lnTo>
                    <a:pt x="17" y="403"/>
                  </a:lnTo>
                  <a:lnTo>
                    <a:pt x="17" y="402"/>
                  </a:lnTo>
                  <a:lnTo>
                    <a:pt x="19" y="403"/>
                  </a:lnTo>
                  <a:lnTo>
                    <a:pt x="19" y="402"/>
                  </a:lnTo>
                  <a:lnTo>
                    <a:pt x="20" y="402"/>
                  </a:lnTo>
                  <a:lnTo>
                    <a:pt x="21" y="401"/>
                  </a:lnTo>
                  <a:lnTo>
                    <a:pt x="21" y="400"/>
                  </a:lnTo>
                  <a:lnTo>
                    <a:pt x="22" y="399"/>
                  </a:lnTo>
                  <a:lnTo>
                    <a:pt x="22" y="398"/>
                  </a:lnTo>
                  <a:lnTo>
                    <a:pt x="22" y="397"/>
                  </a:lnTo>
                  <a:lnTo>
                    <a:pt x="23" y="397"/>
                  </a:lnTo>
                  <a:lnTo>
                    <a:pt x="22" y="397"/>
                  </a:lnTo>
                  <a:lnTo>
                    <a:pt x="23" y="397"/>
                  </a:lnTo>
                  <a:lnTo>
                    <a:pt x="24" y="397"/>
                  </a:lnTo>
                  <a:lnTo>
                    <a:pt x="25" y="398"/>
                  </a:lnTo>
                  <a:lnTo>
                    <a:pt x="25" y="397"/>
                  </a:lnTo>
                  <a:lnTo>
                    <a:pt x="26" y="397"/>
                  </a:lnTo>
                  <a:lnTo>
                    <a:pt x="27" y="397"/>
                  </a:lnTo>
                  <a:lnTo>
                    <a:pt x="27" y="396"/>
                  </a:lnTo>
                  <a:lnTo>
                    <a:pt x="28" y="396"/>
                  </a:lnTo>
                  <a:lnTo>
                    <a:pt x="29" y="395"/>
                  </a:lnTo>
                  <a:lnTo>
                    <a:pt x="30" y="394"/>
                  </a:lnTo>
                  <a:lnTo>
                    <a:pt x="30" y="392"/>
                  </a:lnTo>
                  <a:lnTo>
                    <a:pt x="30" y="391"/>
                  </a:lnTo>
                  <a:lnTo>
                    <a:pt x="32" y="391"/>
                  </a:lnTo>
                  <a:lnTo>
                    <a:pt x="33" y="392"/>
                  </a:lnTo>
                  <a:lnTo>
                    <a:pt x="33" y="391"/>
                  </a:lnTo>
                  <a:lnTo>
                    <a:pt x="33" y="390"/>
                  </a:lnTo>
                  <a:lnTo>
                    <a:pt x="34" y="390"/>
                  </a:lnTo>
                  <a:lnTo>
                    <a:pt x="34" y="389"/>
                  </a:lnTo>
                  <a:lnTo>
                    <a:pt x="34" y="388"/>
                  </a:lnTo>
                  <a:lnTo>
                    <a:pt x="34" y="387"/>
                  </a:lnTo>
                  <a:lnTo>
                    <a:pt x="35" y="387"/>
                  </a:lnTo>
                  <a:lnTo>
                    <a:pt x="36" y="387"/>
                  </a:lnTo>
                  <a:lnTo>
                    <a:pt x="37" y="386"/>
                  </a:lnTo>
                  <a:lnTo>
                    <a:pt x="38" y="386"/>
                  </a:lnTo>
                  <a:lnTo>
                    <a:pt x="39" y="386"/>
                  </a:lnTo>
                  <a:lnTo>
                    <a:pt x="39" y="385"/>
                  </a:lnTo>
                  <a:lnTo>
                    <a:pt x="39" y="384"/>
                  </a:lnTo>
                  <a:lnTo>
                    <a:pt x="40" y="384"/>
                  </a:lnTo>
                  <a:lnTo>
                    <a:pt x="41" y="384"/>
                  </a:lnTo>
                  <a:lnTo>
                    <a:pt x="42" y="385"/>
                  </a:lnTo>
                  <a:lnTo>
                    <a:pt x="42" y="386"/>
                  </a:lnTo>
                  <a:lnTo>
                    <a:pt x="43" y="386"/>
                  </a:lnTo>
                  <a:lnTo>
                    <a:pt x="42" y="386"/>
                  </a:lnTo>
                  <a:lnTo>
                    <a:pt x="43" y="386"/>
                  </a:lnTo>
                  <a:lnTo>
                    <a:pt x="43" y="387"/>
                  </a:lnTo>
                  <a:lnTo>
                    <a:pt x="44" y="387"/>
                  </a:lnTo>
                  <a:lnTo>
                    <a:pt x="44" y="388"/>
                  </a:lnTo>
                  <a:lnTo>
                    <a:pt x="45" y="388"/>
                  </a:lnTo>
                  <a:lnTo>
                    <a:pt x="45" y="389"/>
                  </a:lnTo>
                  <a:lnTo>
                    <a:pt x="46" y="389"/>
                  </a:lnTo>
                  <a:lnTo>
                    <a:pt x="46" y="390"/>
                  </a:lnTo>
                  <a:lnTo>
                    <a:pt x="47" y="390"/>
                  </a:lnTo>
                  <a:lnTo>
                    <a:pt x="47" y="389"/>
                  </a:lnTo>
                  <a:lnTo>
                    <a:pt x="48" y="389"/>
                  </a:lnTo>
                  <a:lnTo>
                    <a:pt x="48" y="388"/>
                  </a:lnTo>
                  <a:lnTo>
                    <a:pt x="49" y="388"/>
                  </a:lnTo>
                  <a:lnTo>
                    <a:pt x="49" y="387"/>
                  </a:lnTo>
                  <a:lnTo>
                    <a:pt x="49" y="386"/>
                  </a:lnTo>
                  <a:lnTo>
                    <a:pt x="49" y="385"/>
                  </a:lnTo>
                  <a:lnTo>
                    <a:pt x="49" y="384"/>
                  </a:lnTo>
                  <a:lnTo>
                    <a:pt x="50" y="384"/>
                  </a:lnTo>
                  <a:lnTo>
                    <a:pt x="51" y="383"/>
                  </a:lnTo>
                  <a:lnTo>
                    <a:pt x="50" y="383"/>
                  </a:lnTo>
                  <a:lnTo>
                    <a:pt x="50" y="382"/>
                  </a:lnTo>
                  <a:lnTo>
                    <a:pt x="50" y="381"/>
                  </a:lnTo>
                  <a:lnTo>
                    <a:pt x="51" y="380"/>
                  </a:lnTo>
                  <a:lnTo>
                    <a:pt x="52" y="381"/>
                  </a:lnTo>
                  <a:lnTo>
                    <a:pt x="53" y="381"/>
                  </a:lnTo>
                  <a:lnTo>
                    <a:pt x="54" y="382"/>
                  </a:lnTo>
                  <a:lnTo>
                    <a:pt x="54" y="383"/>
                  </a:lnTo>
                  <a:lnTo>
                    <a:pt x="55" y="383"/>
                  </a:lnTo>
                  <a:lnTo>
                    <a:pt x="56" y="384"/>
                  </a:lnTo>
                  <a:lnTo>
                    <a:pt x="57" y="383"/>
                  </a:lnTo>
                  <a:lnTo>
                    <a:pt x="58" y="382"/>
                  </a:lnTo>
                  <a:lnTo>
                    <a:pt x="58" y="381"/>
                  </a:lnTo>
                  <a:lnTo>
                    <a:pt x="58" y="379"/>
                  </a:lnTo>
                  <a:lnTo>
                    <a:pt x="58" y="378"/>
                  </a:lnTo>
                  <a:lnTo>
                    <a:pt x="58" y="377"/>
                  </a:lnTo>
                  <a:lnTo>
                    <a:pt x="60" y="378"/>
                  </a:lnTo>
                  <a:lnTo>
                    <a:pt x="61" y="378"/>
                  </a:lnTo>
                  <a:lnTo>
                    <a:pt x="61" y="377"/>
                  </a:lnTo>
                  <a:lnTo>
                    <a:pt x="62" y="376"/>
                  </a:lnTo>
                  <a:lnTo>
                    <a:pt x="63" y="376"/>
                  </a:lnTo>
                  <a:lnTo>
                    <a:pt x="63" y="375"/>
                  </a:lnTo>
                  <a:lnTo>
                    <a:pt x="63" y="374"/>
                  </a:lnTo>
                  <a:lnTo>
                    <a:pt x="63" y="373"/>
                  </a:lnTo>
                  <a:lnTo>
                    <a:pt x="62" y="372"/>
                  </a:lnTo>
                  <a:lnTo>
                    <a:pt x="63" y="371"/>
                  </a:lnTo>
                  <a:lnTo>
                    <a:pt x="64" y="370"/>
                  </a:lnTo>
                  <a:lnTo>
                    <a:pt x="65" y="370"/>
                  </a:lnTo>
                  <a:lnTo>
                    <a:pt x="67" y="370"/>
                  </a:lnTo>
                  <a:lnTo>
                    <a:pt x="67" y="369"/>
                  </a:lnTo>
                  <a:lnTo>
                    <a:pt x="68" y="368"/>
                  </a:lnTo>
                  <a:lnTo>
                    <a:pt x="69" y="368"/>
                  </a:lnTo>
                  <a:lnTo>
                    <a:pt x="70" y="368"/>
                  </a:lnTo>
                  <a:lnTo>
                    <a:pt x="71" y="368"/>
                  </a:lnTo>
                  <a:lnTo>
                    <a:pt x="71" y="367"/>
                  </a:lnTo>
                  <a:lnTo>
                    <a:pt x="72" y="366"/>
                  </a:lnTo>
                  <a:lnTo>
                    <a:pt x="73" y="365"/>
                  </a:lnTo>
                  <a:lnTo>
                    <a:pt x="74" y="365"/>
                  </a:lnTo>
                  <a:lnTo>
                    <a:pt x="75" y="364"/>
                  </a:lnTo>
                  <a:lnTo>
                    <a:pt x="75" y="363"/>
                  </a:lnTo>
                  <a:lnTo>
                    <a:pt x="75" y="362"/>
                  </a:lnTo>
                  <a:lnTo>
                    <a:pt x="76" y="362"/>
                  </a:lnTo>
                  <a:lnTo>
                    <a:pt x="77" y="362"/>
                  </a:lnTo>
                  <a:lnTo>
                    <a:pt x="78" y="362"/>
                  </a:lnTo>
                  <a:lnTo>
                    <a:pt x="78" y="361"/>
                  </a:lnTo>
                  <a:lnTo>
                    <a:pt x="79" y="360"/>
                  </a:lnTo>
                  <a:lnTo>
                    <a:pt x="80" y="360"/>
                  </a:lnTo>
                  <a:lnTo>
                    <a:pt x="81" y="361"/>
                  </a:lnTo>
                  <a:lnTo>
                    <a:pt x="82" y="361"/>
                  </a:lnTo>
                  <a:lnTo>
                    <a:pt x="82" y="362"/>
                  </a:lnTo>
                  <a:lnTo>
                    <a:pt x="82" y="361"/>
                  </a:lnTo>
                  <a:lnTo>
                    <a:pt x="83" y="361"/>
                  </a:lnTo>
                  <a:lnTo>
                    <a:pt x="84" y="361"/>
                  </a:lnTo>
                  <a:lnTo>
                    <a:pt x="84" y="359"/>
                  </a:lnTo>
                  <a:lnTo>
                    <a:pt x="83" y="358"/>
                  </a:lnTo>
                  <a:lnTo>
                    <a:pt x="83" y="357"/>
                  </a:lnTo>
                  <a:lnTo>
                    <a:pt x="82" y="357"/>
                  </a:lnTo>
                  <a:lnTo>
                    <a:pt x="83" y="356"/>
                  </a:lnTo>
                  <a:lnTo>
                    <a:pt x="83" y="355"/>
                  </a:lnTo>
                  <a:lnTo>
                    <a:pt x="83" y="354"/>
                  </a:lnTo>
                  <a:lnTo>
                    <a:pt x="85" y="350"/>
                  </a:lnTo>
                  <a:lnTo>
                    <a:pt x="86" y="349"/>
                  </a:lnTo>
                  <a:lnTo>
                    <a:pt x="87" y="346"/>
                  </a:lnTo>
                  <a:lnTo>
                    <a:pt x="90" y="343"/>
                  </a:lnTo>
                  <a:lnTo>
                    <a:pt x="90" y="342"/>
                  </a:lnTo>
                  <a:lnTo>
                    <a:pt x="89" y="341"/>
                  </a:lnTo>
                  <a:lnTo>
                    <a:pt x="90" y="340"/>
                  </a:lnTo>
                  <a:lnTo>
                    <a:pt x="91" y="339"/>
                  </a:lnTo>
                  <a:lnTo>
                    <a:pt x="91" y="338"/>
                  </a:lnTo>
                  <a:lnTo>
                    <a:pt x="90" y="337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8" y="334"/>
                  </a:lnTo>
                  <a:lnTo>
                    <a:pt x="88" y="333"/>
                  </a:lnTo>
                  <a:lnTo>
                    <a:pt x="89" y="333"/>
                  </a:lnTo>
                  <a:lnTo>
                    <a:pt x="89" y="332"/>
                  </a:lnTo>
                  <a:lnTo>
                    <a:pt x="90" y="331"/>
                  </a:lnTo>
                  <a:lnTo>
                    <a:pt x="91" y="330"/>
                  </a:lnTo>
                  <a:lnTo>
                    <a:pt x="92" y="330"/>
                  </a:lnTo>
                  <a:lnTo>
                    <a:pt x="93" y="328"/>
                  </a:lnTo>
                  <a:lnTo>
                    <a:pt x="93" y="327"/>
                  </a:lnTo>
                  <a:lnTo>
                    <a:pt x="93" y="325"/>
                  </a:lnTo>
                  <a:lnTo>
                    <a:pt x="93" y="324"/>
                  </a:lnTo>
                  <a:lnTo>
                    <a:pt x="92" y="324"/>
                  </a:lnTo>
                  <a:lnTo>
                    <a:pt x="91" y="323"/>
                  </a:lnTo>
                  <a:lnTo>
                    <a:pt x="90" y="323"/>
                  </a:lnTo>
                  <a:lnTo>
                    <a:pt x="89" y="322"/>
                  </a:lnTo>
                  <a:lnTo>
                    <a:pt x="88" y="322"/>
                  </a:lnTo>
                  <a:lnTo>
                    <a:pt x="87" y="321"/>
                  </a:lnTo>
                  <a:lnTo>
                    <a:pt x="86" y="321"/>
                  </a:lnTo>
                  <a:lnTo>
                    <a:pt x="84" y="321"/>
                  </a:lnTo>
                  <a:lnTo>
                    <a:pt x="83" y="321"/>
                  </a:lnTo>
                  <a:lnTo>
                    <a:pt x="80" y="321"/>
                  </a:lnTo>
                  <a:lnTo>
                    <a:pt x="79" y="321"/>
                  </a:lnTo>
                  <a:lnTo>
                    <a:pt x="78" y="320"/>
                  </a:lnTo>
                  <a:lnTo>
                    <a:pt x="77" y="318"/>
                  </a:lnTo>
                  <a:lnTo>
                    <a:pt x="77" y="317"/>
                  </a:lnTo>
                  <a:lnTo>
                    <a:pt x="77" y="316"/>
                  </a:lnTo>
                  <a:lnTo>
                    <a:pt x="77" y="315"/>
                  </a:lnTo>
                  <a:lnTo>
                    <a:pt x="78" y="312"/>
                  </a:lnTo>
                  <a:lnTo>
                    <a:pt x="80" y="309"/>
                  </a:lnTo>
                  <a:lnTo>
                    <a:pt x="81" y="308"/>
                  </a:lnTo>
                  <a:lnTo>
                    <a:pt x="81" y="305"/>
                  </a:lnTo>
                  <a:lnTo>
                    <a:pt x="81" y="303"/>
                  </a:lnTo>
                  <a:lnTo>
                    <a:pt x="81" y="302"/>
                  </a:lnTo>
                  <a:lnTo>
                    <a:pt x="78" y="298"/>
                  </a:lnTo>
                  <a:lnTo>
                    <a:pt x="77" y="296"/>
                  </a:lnTo>
                  <a:lnTo>
                    <a:pt x="76" y="294"/>
                  </a:lnTo>
                  <a:lnTo>
                    <a:pt x="76" y="293"/>
                  </a:lnTo>
                  <a:lnTo>
                    <a:pt x="76" y="292"/>
                  </a:lnTo>
                  <a:lnTo>
                    <a:pt x="75" y="290"/>
                  </a:lnTo>
                  <a:lnTo>
                    <a:pt x="75" y="288"/>
                  </a:lnTo>
                  <a:lnTo>
                    <a:pt x="76" y="287"/>
                  </a:lnTo>
                  <a:lnTo>
                    <a:pt x="77" y="287"/>
                  </a:lnTo>
                  <a:lnTo>
                    <a:pt x="80" y="287"/>
                  </a:lnTo>
                  <a:lnTo>
                    <a:pt x="81" y="286"/>
                  </a:lnTo>
                  <a:lnTo>
                    <a:pt x="82" y="286"/>
                  </a:lnTo>
                  <a:lnTo>
                    <a:pt x="82" y="284"/>
                  </a:lnTo>
                  <a:lnTo>
                    <a:pt x="83" y="283"/>
                  </a:lnTo>
                  <a:lnTo>
                    <a:pt x="84" y="283"/>
                  </a:lnTo>
                  <a:lnTo>
                    <a:pt x="86" y="283"/>
                  </a:lnTo>
                  <a:lnTo>
                    <a:pt x="87" y="283"/>
                  </a:lnTo>
                  <a:lnTo>
                    <a:pt x="88" y="283"/>
                  </a:lnTo>
                  <a:lnTo>
                    <a:pt x="89" y="282"/>
                  </a:lnTo>
                  <a:lnTo>
                    <a:pt x="91" y="281"/>
                  </a:lnTo>
                  <a:lnTo>
                    <a:pt x="92" y="280"/>
                  </a:lnTo>
                  <a:lnTo>
                    <a:pt x="93" y="277"/>
                  </a:lnTo>
                  <a:lnTo>
                    <a:pt x="95" y="275"/>
                  </a:lnTo>
                  <a:lnTo>
                    <a:pt x="96" y="274"/>
                  </a:lnTo>
                  <a:lnTo>
                    <a:pt x="97" y="274"/>
                  </a:lnTo>
                  <a:lnTo>
                    <a:pt x="97" y="273"/>
                  </a:lnTo>
                  <a:lnTo>
                    <a:pt x="99" y="275"/>
                  </a:lnTo>
                  <a:lnTo>
                    <a:pt x="101" y="276"/>
                  </a:lnTo>
                  <a:lnTo>
                    <a:pt x="103" y="276"/>
                  </a:lnTo>
                  <a:lnTo>
                    <a:pt x="104" y="277"/>
                  </a:lnTo>
                  <a:lnTo>
                    <a:pt x="105" y="277"/>
                  </a:lnTo>
                  <a:lnTo>
                    <a:pt x="106" y="278"/>
                  </a:lnTo>
                  <a:lnTo>
                    <a:pt x="107" y="279"/>
                  </a:lnTo>
                  <a:lnTo>
                    <a:pt x="109" y="280"/>
                  </a:lnTo>
                  <a:lnTo>
                    <a:pt x="109" y="281"/>
                  </a:lnTo>
                  <a:lnTo>
                    <a:pt x="110" y="281"/>
                  </a:lnTo>
                  <a:lnTo>
                    <a:pt x="112" y="280"/>
                  </a:lnTo>
                  <a:lnTo>
                    <a:pt x="113" y="280"/>
                  </a:lnTo>
                  <a:lnTo>
                    <a:pt x="114" y="277"/>
                  </a:lnTo>
                  <a:lnTo>
                    <a:pt x="115" y="277"/>
                  </a:lnTo>
                  <a:lnTo>
                    <a:pt x="117" y="275"/>
                  </a:lnTo>
                  <a:lnTo>
                    <a:pt x="118" y="274"/>
                  </a:lnTo>
                  <a:lnTo>
                    <a:pt x="119" y="274"/>
                  </a:lnTo>
                  <a:lnTo>
                    <a:pt x="120" y="275"/>
                  </a:lnTo>
                  <a:lnTo>
                    <a:pt x="121" y="275"/>
                  </a:lnTo>
                  <a:lnTo>
                    <a:pt x="124" y="275"/>
                  </a:lnTo>
                  <a:lnTo>
                    <a:pt x="125" y="276"/>
                  </a:lnTo>
                  <a:lnTo>
                    <a:pt x="126" y="277"/>
                  </a:lnTo>
                  <a:lnTo>
                    <a:pt x="126" y="278"/>
                  </a:lnTo>
                  <a:lnTo>
                    <a:pt x="127" y="279"/>
                  </a:lnTo>
                  <a:lnTo>
                    <a:pt x="128" y="280"/>
                  </a:lnTo>
                  <a:lnTo>
                    <a:pt x="129" y="281"/>
                  </a:lnTo>
                  <a:lnTo>
                    <a:pt x="129" y="282"/>
                  </a:lnTo>
                  <a:lnTo>
                    <a:pt x="130" y="283"/>
                  </a:lnTo>
                  <a:lnTo>
                    <a:pt x="131" y="284"/>
                  </a:lnTo>
                  <a:lnTo>
                    <a:pt x="132" y="285"/>
                  </a:lnTo>
                  <a:lnTo>
                    <a:pt x="133" y="285"/>
                  </a:lnTo>
                  <a:lnTo>
                    <a:pt x="134" y="284"/>
                  </a:lnTo>
                  <a:lnTo>
                    <a:pt x="136" y="283"/>
                  </a:lnTo>
                  <a:lnTo>
                    <a:pt x="137" y="283"/>
                  </a:lnTo>
                  <a:lnTo>
                    <a:pt x="138" y="283"/>
                  </a:lnTo>
                  <a:lnTo>
                    <a:pt x="139" y="282"/>
                  </a:lnTo>
                  <a:lnTo>
                    <a:pt x="141" y="283"/>
                  </a:lnTo>
                  <a:lnTo>
                    <a:pt x="143" y="282"/>
                  </a:lnTo>
                  <a:lnTo>
                    <a:pt x="144" y="282"/>
                  </a:lnTo>
                  <a:lnTo>
                    <a:pt x="144" y="283"/>
                  </a:lnTo>
                  <a:lnTo>
                    <a:pt x="145" y="283"/>
                  </a:lnTo>
                  <a:lnTo>
                    <a:pt x="147" y="284"/>
                  </a:lnTo>
                  <a:lnTo>
                    <a:pt x="147" y="285"/>
                  </a:lnTo>
                  <a:lnTo>
                    <a:pt x="148" y="285"/>
                  </a:lnTo>
                  <a:lnTo>
                    <a:pt x="150" y="285"/>
                  </a:lnTo>
                  <a:lnTo>
                    <a:pt x="150" y="286"/>
                  </a:lnTo>
                  <a:lnTo>
                    <a:pt x="151" y="285"/>
                  </a:lnTo>
                  <a:lnTo>
                    <a:pt x="152" y="283"/>
                  </a:lnTo>
                  <a:lnTo>
                    <a:pt x="153" y="283"/>
                  </a:lnTo>
                  <a:lnTo>
                    <a:pt x="154" y="283"/>
                  </a:lnTo>
                  <a:lnTo>
                    <a:pt x="156" y="283"/>
                  </a:lnTo>
                  <a:lnTo>
                    <a:pt x="157" y="283"/>
                  </a:lnTo>
                  <a:lnTo>
                    <a:pt x="159" y="283"/>
                  </a:lnTo>
                  <a:lnTo>
                    <a:pt x="160" y="282"/>
                  </a:lnTo>
                  <a:lnTo>
                    <a:pt x="160" y="283"/>
                  </a:lnTo>
                  <a:lnTo>
                    <a:pt x="161" y="283"/>
                  </a:lnTo>
                  <a:lnTo>
                    <a:pt x="162" y="283"/>
                  </a:lnTo>
                  <a:lnTo>
                    <a:pt x="163" y="283"/>
                  </a:lnTo>
                  <a:lnTo>
                    <a:pt x="164" y="282"/>
                  </a:lnTo>
                  <a:lnTo>
                    <a:pt x="165" y="282"/>
                  </a:lnTo>
                  <a:lnTo>
                    <a:pt x="166" y="282"/>
                  </a:lnTo>
                  <a:lnTo>
                    <a:pt x="167" y="282"/>
                  </a:lnTo>
                  <a:lnTo>
                    <a:pt x="169" y="283"/>
                  </a:lnTo>
                  <a:lnTo>
                    <a:pt x="170" y="283"/>
                  </a:lnTo>
                  <a:lnTo>
                    <a:pt x="171" y="283"/>
                  </a:lnTo>
                  <a:lnTo>
                    <a:pt x="172" y="283"/>
                  </a:lnTo>
                  <a:lnTo>
                    <a:pt x="173" y="283"/>
                  </a:lnTo>
                  <a:lnTo>
                    <a:pt x="174" y="283"/>
                  </a:lnTo>
                  <a:lnTo>
                    <a:pt x="176" y="282"/>
                  </a:lnTo>
                  <a:lnTo>
                    <a:pt x="177" y="282"/>
                  </a:lnTo>
                  <a:lnTo>
                    <a:pt x="179" y="283"/>
                  </a:lnTo>
                  <a:lnTo>
                    <a:pt x="180" y="283"/>
                  </a:lnTo>
                  <a:lnTo>
                    <a:pt x="181" y="282"/>
                  </a:lnTo>
                  <a:lnTo>
                    <a:pt x="184" y="283"/>
                  </a:lnTo>
                  <a:lnTo>
                    <a:pt x="184" y="282"/>
                  </a:lnTo>
                  <a:lnTo>
                    <a:pt x="185" y="282"/>
                  </a:lnTo>
                  <a:lnTo>
                    <a:pt x="186" y="282"/>
                  </a:lnTo>
                  <a:lnTo>
                    <a:pt x="186" y="283"/>
                  </a:lnTo>
                  <a:lnTo>
                    <a:pt x="187" y="283"/>
                  </a:lnTo>
                  <a:lnTo>
                    <a:pt x="187" y="284"/>
                  </a:lnTo>
                  <a:lnTo>
                    <a:pt x="188" y="284"/>
                  </a:lnTo>
                  <a:lnTo>
                    <a:pt x="189" y="285"/>
                  </a:lnTo>
                  <a:lnTo>
                    <a:pt x="192" y="286"/>
                  </a:lnTo>
                  <a:lnTo>
                    <a:pt x="193" y="288"/>
                  </a:lnTo>
                  <a:lnTo>
                    <a:pt x="195" y="290"/>
                  </a:lnTo>
                  <a:lnTo>
                    <a:pt x="196" y="291"/>
                  </a:lnTo>
                  <a:lnTo>
                    <a:pt x="197" y="292"/>
                  </a:lnTo>
                  <a:lnTo>
                    <a:pt x="198" y="292"/>
                  </a:lnTo>
                  <a:lnTo>
                    <a:pt x="199" y="293"/>
                  </a:lnTo>
                  <a:lnTo>
                    <a:pt x="199" y="294"/>
                  </a:lnTo>
                  <a:lnTo>
                    <a:pt x="201" y="295"/>
                  </a:lnTo>
                  <a:lnTo>
                    <a:pt x="202" y="296"/>
                  </a:lnTo>
                  <a:lnTo>
                    <a:pt x="203" y="297"/>
                  </a:lnTo>
                  <a:lnTo>
                    <a:pt x="204" y="299"/>
                  </a:lnTo>
                  <a:lnTo>
                    <a:pt x="207" y="300"/>
                  </a:lnTo>
                  <a:lnTo>
                    <a:pt x="208" y="301"/>
                  </a:lnTo>
                  <a:lnTo>
                    <a:pt x="209" y="301"/>
                  </a:lnTo>
                  <a:lnTo>
                    <a:pt x="210" y="301"/>
                  </a:lnTo>
                  <a:lnTo>
                    <a:pt x="210" y="302"/>
                  </a:lnTo>
                  <a:lnTo>
                    <a:pt x="211" y="302"/>
                  </a:lnTo>
                  <a:lnTo>
                    <a:pt x="211" y="303"/>
                  </a:lnTo>
                  <a:lnTo>
                    <a:pt x="212" y="303"/>
                  </a:lnTo>
                  <a:lnTo>
                    <a:pt x="213" y="303"/>
                  </a:lnTo>
                  <a:lnTo>
                    <a:pt x="214" y="304"/>
                  </a:lnTo>
                  <a:lnTo>
                    <a:pt x="215" y="305"/>
                  </a:lnTo>
                  <a:lnTo>
                    <a:pt x="216" y="306"/>
                  </a:lnTo>
                  <a:lnTo>
                    <a:pt x="216" y="307"/>
                  </a:lnTo>
                  <a:lnTo>
                    <a:pt x="217" y="307"/>
                  </a:lnTo>
                  <a:lnTo>
                    <a:pt x="217" y="308"/>
                  </a:lnTo>
                  <a:lnTo>
                    <a:pt x="218" y="309"/>
                  </a:lnTo>
                  <a:lnTo>
                    <a:pt x="219" y="309"/>
                  </a:lnTo>
                  <a:lnTo>
                    <a:pt x="220" y="310"/>
                  </a:lnTo>
                  <a:lnTo>
                    <a:pt x="220" y="311"/>
                  </a:lnTo>
                  <a:lnTo>
                    <a:pt x="220" y="312"/>
                  </a:lnTo>
                  <a:lnTo>
                    <a:pt x="221" y="312"/>
                  </a:lnTo>
                  <a:lnTo>
                    <a:pt x="220" y="313"/>
                  </a:lnTo>
                  <a:lnTo>
                    <a:pt x="221" y="314"/>
                  </a:lnTo>
                  <a:lnTo>
                    <a:pt x="222" y="315"/>
                  </a:lnTo>
                  <a:lnTo>
                    <a:pt x="222" y="316"/>
                  </a:lnTo>
                  <a:lnTo>
                    <a:pt x="222" y="317"/>
                  </a:lnTo>
                  <a:lnTo>
                    <a:pt x="223" y="317"/>
                  </a:lnTo>
                  <a:lnTo>
                    <a:pt x="224" y="318"/>
                  </a:lnTo>
                  <a:lnTo>
                    <a:pt x="223" y="318"/>
                  </a:lnTo>
                  <a:lnTo>
                    <a:pt x="222" y="319"/>
                  </a:lnTo>
                  <a:lnTo>
                    <a:pt x="221" y="320"/>
                  </a:lnTo>
                  <a:lnTo>
                    <a:pt x="221" y="322"/>
                  </a:lnTo>
                  <a:lnTo>
                    <a:pt x="220" y="323"/>
                  </a:lnTo>
                  <a:lnTo>
                    <a:pt x="221" y="324"/>
                  </a:lnTo>
                  <a:lnTo>
                    <a:pt x="222" y="324"/>
                  </a:lnTo>
                  <a:lnTo>
                    <a:pt x="222" y="325"/>
                  </a:lnTo>
                  <a:lnTo>
                    <a:pt x="223" y="324"/>
                  </a:lnTo>
                  <a:lnTo>
                    <a:pt x="224" y="325"/>
                  </a:lnTo>
                  <a:lnTo>
                    <a:pt x="225" y="325"/>
                  </a:lnTo>
                  <a:lnTo>
                    <a:pt x="226" y="326"/>
                  </a:lnTo>
                  <a:lnTo>
                    <a:pt x="226" y="327"/>
                  </a:lnTo>
                  <a:lnTo>
                    <a:pt x="227" y="327"/>
                  </a:lnTo>
                  <a:lnTo>
                    <a:pt x="227" y="328"/>
                  </a:lnTo>
                  <a:lnTo>
                    <a:pt x="227" y="329"/>
                  </a:lnTo>
                  <a:lnTo>
                    <a:pt x="228" y="328"/>
                  </a:lnTo>
                  <a:lnTo>
                    <a:pt x="229" y="328"/>
                  </a:lnTo>
                  <a:lnTo>
                    <a:pt x="230" y="328"/>
                  </a:lnTo>
                  <a:lnTo>
                    <a:pt x="231" y="328"/>
                  </a:lnTo>
                  <a:lnTo>
                    <a:pt x="231" y="329"/>
                  </a:lnTo>
                  <a:lnTo>
                    <a:pt x="232" y="329"/>
                  </a:lnTo>
                  <a:lnTo>
                    <a:pt x="233" y="329"/>
                  </a:lnTo>
                  <a:lnTo>
                    <a:pt x="233" y="330"/>
                  </a:lnTo>
                  <a:lnTo>
                    <a:pt x="234" y="330"/>
                  </a:lnTo>
                  <a:lnTo>
                    <a:pt x="234" y="331"/>
                  </a:lnTo>
                  <a:lnTo>
                    <a:pt x="235" y="331"/>
                  </a:lnTo>
                  <a:lnTo>
                    <a:pt x="236" y="331"/>
                  </a:lnTo>
                  <a:lnTo>
                    <a:pt x="237" y="332"/>
                  </a:lnTo>
                  <a:lnTo>
                    <a:pt x="238" y="332"/>
                  </a:lnTo>
                  <a:lnTo>
                    <a:pt x="238" y="333"/>
                  </a:lnTo>
                  <a:lnTo>
                    <a:pt x="239" y="334"/>
                  </a:lnTo>
                  <a:lnTo>
                    <a:pt x="239" y="335"/>
                  </a:lnTo>
                  <a:lnTo>
                    <a:pt x="240" y="336"/>
                  </a:lnTo>
                  <a:lnTo>
                    <a:pt x="241" y="336"/>
                  </a:lnTo>
                  <a:lnTo>
                    <a:pt x="241" y="337"/>
                  </a:lnTo>
                  <a:lnTo>
                    <a:pt x="241" y="338"/>
                  </a:lnTo>
                  <a:lnTo>
                    <a:pt x="241" y="339"/>
                  </a:lnTo>
                  <a:lnTo>
                    <a:pt x="241" y="340"/>
                  </a:lnTo>
                  <a:lnTo>
                    <a:pt x="242" y="341"/>
                  </a:lnTo>
                  <a:lnTo>
                    <a:pt x="242" y="342"/>
                  </a:lnTo>
                  <a:lnTo>
                    <a:pt x="242" y="343"/>
                  </a:lnTo>
                  <a:lnTo>
                    <a:pt x="242" y="344"/>
                  </a:lnTo>
                  <a:lnTo>
                    <a:pt x="242" y="345"/>
                  </a:lnTo>
                  <a:lnTo>
                    <a:pt x="241" y="346"/>
                  </a:lnTo>
                  <a:lnTo>
                    <a:pt x="241" y="347"/>
                  </a:lnTo>
                  <a:lnTo>
                    <a:pt x="242" y="347"/>
                  </a:lnTo>
                  <a:lnTo>
                    <a:pt x="242" y="346"/>
                  </a:lnTo>
                  <a:lnTo>
                    <a:pt x="244" y="345"/>
                  </a:lnTo>
                  <a:lnTo>
                    <a:pt x="245" y="345"/>
                  </a:lnTo>
                  <a:lnTo>
                    <a:pt x="245" y="344"/>
                  </a:lnTo>
                  <a:lnTo>
                    <a:pt x="245" y="343"/>
                  </a:lnTo>
                  <a:lnTo>
                    <a:pt x="246" y="343"/>
                  </a:lnTo>
                  <a:lnTo>
                    <a:pt x="247" y="344"/>
                  </a:lnTo>
                  <a:lnTo>
                    <a:pt x="248" y="344"/>
                  </a:lnTo>
                  <a:lnTo>
                    <a:pt x="249" y="344"/>
                  </a:lnTo>
                  <a:lnTo>
                    <a:pt x="249" y="343"/>
                  </a:lnTo>
                  <a:lnTo>
                    <a:pt x="250" y="343"/>
                  </a:lnTo>
                  <a:lnTo>
                    <a:pt x="250" y="344"/>
                  </a:lnTo>
                  <a:lnTo>
                    <a:pt x="251" y="345"/>
                  </a:lnTo>
                  <a:lnTo>
                    <a:pt x="251" y="346"/>
                  </a:lnTo>
                  <a:lnTo>
                    <a:pt x="252" y="346"/>
                  </a:lnTo>
                  <a:lnTo>
                    <a:pt x="252" y="347"/>
                  </a:lnTo>
                  <a:lnTo>
                    <a:pt x="253" y="347"/>
                  </a:lnTo>
                  <a:lnTo>
                    <a:pt x="254" y="347"/>
                  </a:lnTo>
                  <a:lnTo>
                    <a:pt x="255" y="347"/>
                  </a:lnTo>
                  <a:lnTo>
                    <a:pt x="255" y="346"/>
                  </a:lnTo>
                  <a:lnTo>
                    <a:pt x="255" y="345"/>
                  </a:lnTo>
                  <a:lnTo>
                    <a:pt x="256" y="345"/>
                  </a:lnTo>
                  <a:lnTo>
                    <a:pt x="256" y="344"/>
                  </a:lnTo>
                  <a:lnTo>
                    <a:pt x="257" y="343"/>
                  </a:lnTo>
                  <a:lnTo>
                    <a:pt x="258" y="342"/>
                  </a:lnTo>
                  <a:lnTo>
                    <a:pt x="257" y="341"/>
                  </a:lnTo>
                  <a:lnTo>
                    <a:pt x="257" y="340"/>
                  </a:lnTo>
                  <a:lnTo>
                    <a:pt x="258" y="339"/>
                  </a:lnTo>
                  <a:lnTo>
                    <a:pt x="258" y="338"/>
                  </a:lnTo>
                  <a:lnTo>
                    <a:pt x="259" y="338"/>
                  </a:lnTo>
                  <a:lnTo>
                    <a:pt x="260" y="338"/>
                  </a:lnTo>
                  <a:lnTo>
                    <a:pt x="261" y="338"/>
                  </a:lnTo>
                  <a:lnTo>
                    <a:pt x="260" y="337"/>
                  </a:lnTo>
                  <a:lnTo>
                    <a:pt x="261" y="337"/>
                  </a:lnTo>
                  <a:lnTo>
                    <a:pt x="262" y="337"/>
                  </a:lnTo>
                  <a:lnTo>
                    <a:pt x="263" y="338"/>
                  </a:lnTo>
                  <a:lnTo>
                    <a:pt x="264" y="338"/>
                  </a:lnTo>
                  <a:lnTo>
                    <a:pt x="264" y="337"/>
                  </a:lnTo>
                  <a:lnTo>
                    <a:pt x="264" y="336"/>
                  </a:lnTo>
                  <a:lnTo>
                    <a:pt x="264" y="335"/>
                  </a:lnTo>
                  <a:lnTo>
                    <a:pt x="265" y="335"/>
                  </a:lnTo>
                  <a:lnTo>
                    <a:pt x="265" y="334"/>
                  </a:lnTo>
                  <a:lnTo>
                    <a:pt x="266" y="334"/>
                  </a:lnTo>
                  <a:lnTo>
                    <a:pt x="267" y="334"/>
                  </a:lnTo>
                  <a:lnTo>
                    <a:pt x="267" y="335"/>
                  </a:lnTo>
                  <a:lnTo>
                    <a:pt x="267" y="334"/>
                  </a:lnTo>
                  <a:lnTo>
                    <a:pt x="267" y="335"/>
                  </a:lnTo>
                  <a:lnTo>
                    <a:pt x="268" y="335"/>
                  </a:lnTo>
                  <a:lnTo>
                    <a:pt x="269" y="335"/>
                  </a:lnTo>
                  <a:lnTo>
                    <a:pt x="270" y="335"/>
                  </a:lnTo>
                  <a:lnTo>
                    <a:pt x="271" y="335"/>
                  </a:lnTo>
                  <a:lnTo>
                    <a:pt x="271" y="334"/>
                  </a:lnTo>
                  <a:lnTo>
                    <a:pt x="271" y="333"/>
                  </a:lnTo>
                  <a:lnTo>
                    <a:pt x="272" y="332"/>
                  </a:lnTo>
                  <a:lnTo>
                    <a:pt x="271" y="332"/>
                  </a:lnTo>
                  <a:lnTo>
                    <a:pt x="271" y="331"/>
                  </a:lnTo>
                  <a:lnTo>
                    <a:pt x="271" y="330"/>
                  </a:lnTo>
                  <a:lnTo>
                    <a:pt x="271" y="329"/>
                  </a:lnTo>
                  <a:lnTo>
                    <a:pt x="272" y="330"/>
                  </a:lnTo>
                  <a:lnTo>
                    <a:pt x="273" y="330"/>
                  </a:lnTo>
                  <a:lnTo>
                    <a:pt x="274" y="330"/>
                  </a:lnTo>
                  <a:lnTo>
                    <a:pt x="274" y="331"/>
                  </a:lnTo>
                  <a:lnTo>
                    <a:pt x="275" y="330"/>
                  </a:lnTo>
                  <a:lnTo>
                    <a:pt x="276" y="330"/>
                  </a:lnTo>
                  <a:lnTo>
                    <a:pt x="277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9" y="330"/>
                  </a:lnTo>
                  <a:lnTo>
                    <a:pt x="279" y="329"/>
                  </a:lnTo>
                  <a:lnTo>
                    <a:pt x="280" y="328"/>
                  </a:lnTo>
                  <a:lnTo>
                    <a:pt x="280" y="327"/>
                  </a:lnTo>
                  <a:lnTo>
                    <a:pt x="281" y="327"/>
                  </a:lnTo>
                  <a:lnTo>
                    <a:pt x="282" y="327"/>
                  </a:lnTo>
                  <a:lnTo>
                    <a:pt x="282" y="326"/>
                  </a:lnTo>
                  <a:lnTo>
                    <a:pt x="283" y="326"/>
                  </a:lnTo>
                  <a:lnTo>
                    <a:pt x="284" y="327"/>
                  </a:lnTo>
                  <a:lnTo>
                    <a:pt x="285" y="328"/>
                  </a:lnTo>
                  <a:lnTo>
                    <a:pt x="286" y="329"/>
                  </a:lnTo>
                  <a:lnTo>
                    <a:pt x="286" y="330"/>
                  </a:lnTo>
                  <a:lnTo>
                    <a:pt x="287" y="331"/>
                  </a:lnTo>
                  <a:lnTo>
                    <a:pt x="288" y="331"/>
                  </a:lnTo>
                  <a:lnTo>
                    <a:pt x="288" y="332"/>
                  </a:lnTo>
                  <a:lnTo>
                    <a:pt x="289" y="332"/>
                  </a:lnTo>
                  <a:lnTo>
                    <a:pt x="289" y="333"/>
                  </a:lnTo>
                  <a:lnTo>
                    <a:pt x="289" y="334"/>
                  </a:lnTo>
                  <a:lnTo>
                    <a:pt x="291" y="335"/>
                  </a:lnTo>
                  <a:lnTo>
                    <a:pt x="291" y="336"/>
                  </a:lnTo>
                  <a:lnTo>
                    <a:pt x="291" y="337"/>
                  </a:lnTo>
                  <a:lnTo>
                    <a:pt x="292" y="337"/>
                  </a:lnTo>
                  <a:lnTo>
                    <a:pt x="292" y="338"/>
                  </a:lnTo>
                  <a:lnTo>
                    <a:pt x="293" y="338"/>
                  </a:lnTo>
                  <a:lnTo>
                    <a:pt x="293" y="339"/>
                  </a:lnTo>
                  <a:lnTo>
                    <a:pt x="293" y="340"/>
                  </a:lnTo>
                  <a:lnTo>
                    <a:pt x="294" y="340"/>
                  </a:lnTo>
                  <a:lnTo>
                    <a:pt x="294" y="341"/>
                  </a:lnTo>
                  <a:lnTo>
                    <a:pt x="294" y="342"/>
                  </a:lnTo>
                  <a:lnTo>
                    <a:pt x="295" y="342"/>
                  </a:lnTo>
                  <a:lnTo>
                    <a:pt x="295" y="341"/>
                  </a:lnTo>
                  <a:lnTo>
                    <a:pt x="296" y="341"/>
                  </a:lnTo>
                  <a:lnTo>
                    <a:pt x="296" y="342"/>
                  </a:lnTo>
                  <a:lnTo>
                    <a:pt x="297" y="342"/>
                  </a:lnTo>
                  <a:lnTo>
                    <a:pt x="299" y="342"/>
                  </a:lnTo>
                  <a:lnTo>
                    <a:pt x="300" y="342"/>
                  </a:lnTo>
                  <a:lnTo>
                    <a:pt x="300" y="341"/>
                  </a:lnTo>
                  <a:lnTo>
                    <a:pt x="300" y="342"/>
                  </a:lnTo>
                  <a:lnTo>
                    <a:pt x="301" y="343"/>
                  </a:lnTo>
                  <a:lnTo>
                    <a:pt x="302" y="342"/>
                  </a:lnTo>
                  <a:lnTo>
                    <a:pt x="303" y="342"/>
                  </a:lnTo>
                  <a:lnTo>
                    <a:pt x="304" y="343"/>
                  </a:lnTo>
                  <a:lnTo>
                    <a:pt x="304" y="342"/>
                  </a:lnTo>
                  <a:lnTo>
                    <a:pt x="304" y="341"/>
                  </a:lnTo>
                  <a:lnTo>
                    <a:pt x="305" y="341"/>
                  </a:lnTo>
                  <a:lnTo>
                    <a:pt x="306" y="341"/>
                  </a:lnTo>
                  <a:lnTo>
                    <a:pt x="306" y="340"/>
                  </a:lnTo>
                  <a:lnTo>
                    <a:pt x="307" y="341"/>
                  </a:lnTo>
                  <a:close/>
                  <a:moveTo>
                    <a:pt x="968" y="1"/>
                  </a:moveTo>
                  <a:lnTo>
                    <a:pt x="968" y="1"/>
                  </a:lnTo>
                  <a:lnTo>
                    <a:pt x="968" y="0"/>
                  </a:lnTo>
                  <a:lnTo>
                    <a:pt x="968" y="1"/>
                  </a:lnTo>
                  <a:lnTo>
                    <a:pt x="968" y="0"/>
                  </a:lnTo>
                  <a:lnTo>
                    <a:pt x="969" y="1"/>
                  </a:lnTo>
                  <a:lnTo>
                    <a:pt x="969" y="0"/>
                  </a:lnTo>
                  <a:lnTo>
                    <a:pt x="969" y="1"/>
                  </a:lnTo>
                  <a:lnTo>
                    <a:pt x="968" y="1"/>
                  </a:lnTo>
                  <a:close/>
                  <a:moveTo>
                    <a:pt x="967" y="2"/>
                  </a:moveTo>
                  <a:lnTo>
                    <a:pt x="967" y="2"/>
                  </a:lnTo>
                  <a:lnTo>
                    <a:pt x="967" y="1"/>
                  </a:lnTo>
                  <a:lnTo>
                    <a:pt x="968" y="1"/>
                  </a:lnTo>
                  <a:lnTo>
                    <a:pt x="968" y="2"/>
                  </a:lnTo>
                  <a:lnTo>
                    <a:pt x="967" y="2"/>
                  </a:lnTo>
                  <a:close/>
                  <a:moveTo>
                    <a:pt x="967" y="2"/>
                  </a:moveTo>
                  <a:lnTo>
                    <a:pt x="967" y="2"/>
                  </a:lnTo>
                  <a:lnTo>
                    <a:pt x="968" y="2"/>
                  </a:lnTo>
                  <a:lnTo>
                    <a:pt x="967" y="2"/>
                  </a:lnTo>
                  <a:close/>
                  <a:moveTo>
                    <a:pt x="967" y="2"/>
                  </a:moveTo>
                  <a:lnTo>
                    <a:pt x="967" y="2"/>
                  </a:lnTo>
                  <a:close/>
                  <a:moveTo>
                    <a:pt x="967" y="2"/>
                  </a:moveTo>
                  <a:lnTo>
                    <a:pt x="967" y="2"/>
                  </a:lnTo>
                  <a:close/>
                  <a:moveTo>
                    <a:pt x="965" y="3"/>
                  </a:moveTo>
                  <a:lnTo>
                    <a:pt x="965" y="3"/>
                  </a:lnTo>
                  <a:lnTo>
                    <a:pt x="966" y="3"/>
                  </a:lnTo>
                  <a:lnTo>
                    <a:pt x="967" y="3"/>
                  </a:lnTo>
                  <a:lnTo>
                    <a:pt x="966" y="3"/>
                  </a:lnTo>
                  <a:lnTo>
                    <a:pt x="967" y="3"/>
                  </a:lnTo>
                  <a:lnTo>
                    <a:pt x="967" y="2"/>
                  </a:lnTo>
                  <a:lnTo>
                    <a:pt x="967" y="3"/>
                  </a:lnTo>
                  <a:lnTo>
                    <a:pt x="967" y="4"/>
                  </a:lnTo>
                  <a:lnTo>
                    <a:pt x="968" y="5"/>
                  </a:lnTo>
                  <a:lnTo>
                    <a:pt x="967" y="5"/>
                  </a:lnTo>
                  <a:lnTo>
                    <a:pt x="966" y="5"/>
                  </a:lnTo>
                  <a:lnTo>
                    <a:pt x="965" y="6"/>
                  </a:lnTo>
                  <a:lnTo>
                    <a:pt x="964" y="6"/>
                  </a:lnTo>
                  <a:lnTo>
                    <a:pt x="964" y="7"/>
                  </a:lnTo>
                  <a:lnTo>
                    <a:pt x="964" y="6"/>
                  </a:lnTo>
                  <a:lnTo>
                    <a:pt x="963" y="6"/>
                  </a:lnTo>
                  <a:lnTo>
                    <a:pt x="962" y="6"/>
                  </a:lnTo>
                  <a:lnTo>
                    <a:pt x="961" y="6"/>
                  </a:lnTo>
                  <a:lnTo>
                    <a:pt x="961" y="7"/>
                  </a:lnTo>
                  <a:lnTo>
                    <a:pt x="960" y="7"/>
                  </a:lnTo>
                  <a:lnTo>
                    <a:pt x="959" y="6"/>
                  </a:lnTo>
                  <a:lnTo>
                    <a:pt x="960" y="6"/>
                  </a:lnTo>
                  <a:lnTo>
                    <a:pt x="961" y="6"/>
                  </a:lnTo>
                  <a:lnTo>
                    <a:pt x="961" y="5"/>
                  </a:lnTo>
                  <a:lnTo>
                    <a:pt x="962" y="5"/>
                  </a:lnTo>
                  <a:lnTo>
                    <a:pt x="961" y="5"/>
                  </a:lnTo>
                  <a:lnTo>
                    <a:pt x="962" y="4"/>
                  </a:lnTo>
                  <a:lnTo>
                    <a:pt x="963" y="4"/>
                  </a:lnTo>
                  <a:lnTo>
                    <a:pt x="964" y="4"/>
                  </a:lnTo>
                  <a:lnTo>
                    <a:pt x="964" y="3"/>
                  </a:lnTo>
                  <a:lnTo>
                    <a:pt x="965" y="3"/>
                  </a:lnTo>
                  <a:close/>
                  <a:moveTo>
                    <a:pt x="962" y="4"/>
                  </a:moveTo>
                  <a:lnTo>
                    <a:pt x="962" y="4"/>
                  </a:lnTo>
                  <a:close/>
                  <a:moveTo>
                    <a:pt x="966" y="6"/>
                  </a:moveTo>
                  <a:lnTo>
                    <a:pt x="967" y="6"/>
                  </a:lnTo>
                  <a:lnTo>
                    <a:pt x="966" y="6"/>
                  </a:lnTo>
                  <a:close/>
                  <a:moveTo>
                    <a:pt x="965" y="6"/>
                  </a:moveTo>
                  <a:lnTo>
                    <a:pt x="965" y="7"/>
                  </a:lnTo>
                  <a:lnTo>
                    <a:pt x="964" y="6"/>
                  </a:lnTo>
                  <a:lnTo>
                    <a:pt x="965" y="6"/>
                  </a:lnTo>
                  <a:close/>
                  <a:moveTo>
                    <a:pt x="962" y="6"/>
                  </a:moveTo>
                  <a:lnTo>
                    <a:pt x="962" y="6"/>
                  </a:lnTo>
                  <a:close/>
                  <a:moveTo>
                    <a:pt x="963" y="6"/>
                  </a:moveTo>
                  <a:lnTo>
                    <a:pt x="963" y="7"/>
                  </a:lnTo>
                  <a:lnTo>
                    <a:pt x="963" y="6"/>
                  </a:lnTo>
                  <a:close/>
                </a:path>
              </a:pathLst>
            </a:custGeom>
            <a:solidFill>
              <a:srgbClr val="31738B"/>
            </a:solidFill>
            <a:ln w="0">
              <a:solidFill>
                <a:srgbClr val="62E2F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833" name="Freeform 824"/>
            <p:cNvSpPr>
              <a:spLocks/>
            </p:cNvSpPr>
            <p:nvPr/>
          </p:nvSpPr>
          <p:spPr bwMode="auto">
            <a:xfrm>
              <a:off x="4442" y="1497"/>
              <a:ext cx="687" cy="263"/>
            </a:xfrm>
            <a:custGeom>
              <a:avLst/>
              <a:gdLst>
                <a:gd name="T0" fmla="*/ 336 w 687"/>
                <a:gd name="T1" fmla="*/ 80 h 263"/>
                <a:gd name="T2" fmla="*/ 366 w 687"/>
                <a:gd name="T3" fmla="*/ 72 h 263"/>
                <a:gd name="T4" fmla="*/ 397 w 687"/>
                <a:gd name="T5" fmla="*/ 54 h 263"/>
                <a:gd name="T6" fmla="*/ 434 w 687"/>
                <a:gd name="T7" fmla="*/ 33 h 263"/>
                <a:gd name="T8" fmla="*/ 462 w 687"/>
                <a:gd name="T9" fmla="*/ 56 h 263"/>
                <a:gd name="T10" fmla="*/ 439 w 687"/>
                <a:gd name="T11" fmla="*/ 74 h 263"/>
                <a:gd name="T12" fmla="*/ 435 w 687"/>
                <a:gd name="T13" fmla="*/ 92 h 263"/>
                <a:gd name="T14" fmla="*/ 421 w 687"/>
                <a:gd name="T15" fmla="*/ 106 h 263"/>
                <a:gd name="T16" fmla="*/ 441 w 687"/>
                <a:gd name="T17" fmla="*/ 113 h 263"/>
                <a:gd name="T18" fmla="*/ 449 w 687"/>
                <a:gd name="T19" fmla="*/ 142 h 263"/>
                <a:gd name="T20" fmla="*/ 487 w 687"/>
                <a:gd name="T21" fmla="*/ 135 h 263"/>
                <a:gd name="T22" fmla="*/ 503 w 687"/>
                <a:gd name="T23" fmla="*/ 109 h 263"/>
                <a:gd name="T24" fmla="*/ 525 w 687"/>
                <a:gd name="T25" fmla="*/ 101 h 263"/>
                <a:gd name="T26" fmla="*/ 549 w 687"/>
                <a:gd name="T27" fmla="*/ 103 h 263"/>
                <a:gd name="T28" fmla="*/ 574 w 687"/>
                <a:gd name="T29" fmla="*/ 104 h 263"/>
                <a:gd name="T30" fmla="*/ 606 w 687"/>
                <a:gd name="T31" fmla="*/ 95 h 263"/>
                <a:gd name="T32" fmla="*/ 615 w 687"/>
                <a:gd name="T33" fmla="*/ 83 h 263"/>
                <a:gd name="T34" fmla="*/ 634 w 687"/>
                <a:gd name="T35" fmla="*/ 73 h 263"/>
                <a:gd name="T36" fmla="*/ 664 w 687"/>
                <a:gd name="T37" fmla="*/ 77 h 263"/>
                <a:gd name="T38" fmla="*/ 684 w 687"/>
                <a:gd name="T39" fmla="*/ 95 h 263"/>
                <a:gd name="T40" fmla="*/ 682 w 687"/>
                <a:gd name="T41" fmla="*/ 125 h 263"/>
                <a:gd name="T42" fmla="*/ 666 w 687"/>
                <a:gd name="T43" fmla="*/ 173 h 263"/>
                <a:gd name="T44" fmla="*/ 654 w 687"/>
                <a:gd name="T45" fmla="*/ 202 h 263"/>
                <a:gd name="T46" fmla="*/ 642 w 687"/>
                <a:gd name="T47" fmla="*/ 231 h 263"/>
                <a:gd name="T48" fmla="*/ 608 w 687"/>
                <a:gd name="T49" fmla="*/ 222 h 263"/>
                <a:gd name="T50" fmla="*/ 595 w 687"/>
                <a:gd name="T51" fmla="*/ 223 h 263"/>
                <a:gd name="T52" fmla="*/ 579 w 687"/>
                <a:gd name="T53" fmla="*/ 228 h 263"/>
                <a:gd name="T54" fmla="*/ 567 w 687"/>
                <a:gd name="T55" fmla="*/ 220 h 263"/>
                <a:gd name="T56" fmla="*/ 539 w 687"/>
                <a:gd name="T57" fmla="*/ 228 h 263"/>
                <a:gd name="T58" fmla="*/ 525 w 687"/>
                <a:gd name="T59" fmla="*/ 246 h 263"/>
                <a:gd name="T60" fmla="*/ 514 w 687"/>
                <a:gd name="T61" fmla="*/ 252 h 263"/>
                <a:gd name="T62" fmla="*/ 485 w 687"/>
                <a:gd name="T63" fmla="*/ 260 h 263"/>
                <a:gd name="T64" fmla="*/ 452 w 687"/>
                <a:gd name="T65" fmla="*/ 260 h 263"/>
                <a:gd name="T66" fmla="*/ 426 w 687"/>
                <a:gd name="T67" fmla="*/ 242 h 263"/>
                <a:gd name="T68" fmla="*/ 398 w 687"/>
                <a:gd name="T69" fmla="*/ 214 h 263"/>
                <a:gd name="T70" fmla="*/ 370 w 687"/>
                <a:gd name="T71" fmla="*/ 196 h 263"/>
                <a:gd name="T72" fmla="*/ 346 w 687"/>
                <a:gd name="T73" fmla="*/ 225 h 263"/>
                <a:gd name="T74" fmla="*/ 314 w 687"/>
                <a:gd name="T75" fmla="*/ 223 h 263"/>
                <a:gd name="T76" fmla="*/ 297 w 687"/>
                <a:gd name="T77" fmla="*/ 192 h 263"/>
                <a:gd name="T78" fmla="*/ 259 w 687"/>
                <a:gd name="T79" fmla="*/ 175 h 263"/>
                <a:gd name="T80" fmla="*/ 220 w 687"/>
                <a:gd name="T81" fmla="*/ 156 h 263"/>
                <a:gd name="T82" fmla="*/ 190 w 687"/>
                <a:gd name="T83" fmla="*/ 149 h 263"/>
                <a:gd name="T84" fmla="*/ 153 w 687"/>
                <a:gd name="T85" fmla="*/ 168 h 263"/>
                <a:gd name="T86" fmla="*/ 116 w 687"/>
                <a:gd name="T87" fmla="*/ 190 h 263"/>
                <a:gd name="T88" fmla="*/ 84 w 687"/>
                <a:gd name="T89" fmla="*/ 224 h 263"/>
                <a:gd name="T90" fmla="*/ 59 w 687"/>
                <a:gd name="T91" fmla="*/ 213 h 263"/>
                <a:gd name="T92" fmla="*/ 63 w 687"/>
                <a:gd name="T93" fmla="*/ 192 h 263"/>
                <a:gd name="T94" fmla="*/ 48 w 687"/>
                <a:gd name="T95" fmla="*/ 166 h 263"/>
                <a:gd name="T96" fmla="*/ 28 w 687"/>
                <a:gd name="T97" fmla="*/ 151 h 263"/>
                <a:gd name="T98" fmla="*/ 8 w 687"/>
                <a:gd name="T99" fmla="*/ 144 h 263"/>
                <a:gd name="T100" fmla="*/ 21 w 687"/>
                <a:gd name="T101" fmla="*/ 128 h 263"/>
                <a:gd name="T102" fmla="*/ 42 w 687"/>
                <a:gd name="T103" fmla="*/ 112 h 263"/>
                <a:gd name="T104" fmla="*/ 58 w 687"/>
                <a:gd name="T105" fmla="*/ 109 h 263"/>
                <a:gd name="T106" fmla="*/ 78 w 687"/>
                <a:gd name="T107" fmla="*/ 89 h 263"/>
                <a:gd name="T108" fmla="*/ 92 w 687"/>
                <a:gd name="T109" fmla="*/ 51 h 263"/>
                <a:gd name="T110" fmla="*/ 101 w 687"/>
                <a:gd name="T111" fmla="*/ 3 h 263"/>
                <a:gd name="T112" fmla="*/ 156 w 687"/>
                <a:gd name="T113" fmla="*/ 10 h 263"/>
                <a:gd name="T114" fmla="*/ 208 w 687"/>
                <a:gd name="T115" fmla="*/ 28 h 263"/>
                <a:gd name="T116" fmla="*/ 222 w 687"/>
                <a:gd name="T117" fmla="*/ 52 h 263"/>
                <a:gd name="T118" fmla="*/ 242 w 687"/>
                <a:gd name="T119" fmla="*/ 71 h 263"/>
                <a:gd name="T120" fmla="*/ 259 w 687"/>
                <a:gd name="T121" fmla="*/ 65 h 263"/>
                <a:gd name="T122" fmla="*/ 274 w 687"/>
                <a:gd name="T123" fmla="*/ 57 h 263"/>
                <a:gd name="T124" fmla="*/ 293 w 687"/>
                <a:gd name="T125" fmla="*/ 66 h 26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687"/>
                <a:gd name="T190" fmla="*/ 0 h 263"/>
                <a:gd name="T191" fmla="*/ 687 w 687"/>
                <a:gd name="T192" fmla="*/ 263 h 26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687" h="263">
                  <a:moveTo>
                    <a:pt x="307" y="68"/>
                  </a:moveTo>
                  <a:lnTo>
                    <a:pt x="307" y="68"/>
                  </a:lnTo>
                  <a:lnTo>
                    <a:pt x="308" y="69"/>
                  </a:lnTo>
                  <a:lnTo>
                    <a:pt x="309" y="69"/>
                  </a:lnTo>
                  <a:lnTo>
                    <a:pt x="310" y="69"/>
                  </a:lnTo>
                  <a:lnTo>
                    <a:pt x="311" y="69"/>
                  </a:lnTo>
                  <a:lnTo>
                    <a:pt x="311" y="68"/>
                  </a:lnTo>
                  <a:lnTo>
                    <a:pt x="312" y="68"/>
                  </a:lnTo>
                  <a:lnTo>
                    <a:pt x="313" y="68"/>
                  </a:lnTo>
                  <a:lnTo>
                    <a:pt x="314" y="68"/>
                  </a:lnTo>
                  <a:lnTo>
                    <a:pt x="314" y="67"/>
                  </a:lnTo>
                  <a:lnTo>
                    <a:pt x="315" y="67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19" y="67"/>
                  </a:lnTo>
                  <a:lnTo>
                    <a:pt x="320" y="68"/>
                  </a:lnTo>
                  <a:lnTo>
                    <a:pt x="320" y="69"/>
                  </a:lnTo>
                  <a:lnTo>
                    <a:pt x="320" y="70"/>
                  </a:lnTo>
                  <a:lnTo>
                    <a:pt x="321" y="70"/>
                  </a:lnTo>
                  <a:lnTo>
                    <a:pt x="322" y="70"/>
                  </a:lnTo>
                  <a:lnTo>
                    <a:pt x="323" y="70"/>
                  </a:lnTo>
                  <a:lnTo>
                    <a:pt x="324" y="71"/>
                  </a:lnTo>
                  <a:lnTo>
                    <a:pt x="324" y="72"/>
                  </a:lnTo>
                  <a:lnTo>
                    <a:pt x="323" y="72"/>
                  </a:lnTo>
                  <a:lnTo>
                    <a:pt x="323" y="73"/>
                  </a:lnTo>
                  <a:lnTo>
                    <a:pt x="323" y="74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3" y="75"/>
                  </a:lnTo>
                  <a:lnTo>
                    <a:pt x="323" y="76"/>
                  </a:lnTo>
                  <a:lnTo>
                    <a:pt x="324" y="76"/>
                  </a:lnTo>
                  <a:lnTo>
                    <a:pt x="324" y="77"/>
                  </a:lnTo>
                  <a:lnTo>
                    <a:pt x="325" y="77"/>
                  </a:lnTo>
                  <a:lnTo>
                    <a:pt x="326" y="78"/>
                  </a:lnTo>
                  <a:lnTo>
                    <a:pt x="333" y="80"/>
                  </a:lnTo>
                  <a:lnTo>
                    <a:pt x="334" y="80"/>
                  </a:lnTo>
                  <a:lnTo>
                    <a:pt x="335" y="80"/>
                  </a:lnTo>
                  <a:lnTo>
                    <a:pt x="336" y="80"/>
                  </a:lnTo>
                  <a:lnTo>
                    <a:pt x="337" y="78"/>
                  </a:lnTo>
                  <a:lnTo>
                    <a:pt x="338" y="78"/>
                  </a:lnTo>
                  <a:lnTo>
                    <a:pt x="340" y="80"/>
                  </a:lnTo>
                  <a:lnTo>
                    <a:pt x="341" y="79"/>
                  </a:lnTo>
                  <a:lnTo>
                    <a:pt x="342" y="80"/>
                  </a:lnTo>
                  <a:lnTo>
                    <a:pt x="343" y="80"/>
                  </a:lnTo>
                  <a:lnTo>
                    <a:pt x="342" y="80"/>
                  </a:lnTo>
                  <a:lnTo>
                    <a:pt x="343" y="81"/>
                  </a:lnTo>
                  <a:lnTo>
                    <a:pt x="344" y="82"/>
                  </a:lnTo>
                  <a:lnTo>
                    <a:pt x="345" y="82"/>
                  </a:lnTo>
                  <a:lnTo>
                    <a:pt x="346" y="82"/>
                  </a:lnTo>
                  <a:lnTo>
                    <a:pt x="347" y="83"/>
                  </a:lnTo>
                  <a:lnTo>
                    <a:pt x="348" y="82"/>
                  </a:lnTo>
                  <a:lnTo>
                    <a:pt x="348" y="81"/>
                  </a:lnTo>
                  <a:lnTo>
                    <a:pt x="347" y="80"/>
                  </a:lnTo>
                  <a:lnTo>
                    <a:pt x="348" y="79"/>
                  </a:lnTo>
                  <a:lnTo>
                    <a:pt x="347" y="78"/>
                  </a:lnTo>
                  <a:lnTo>
                    <a:pt x="348" y="78"/>
                  </a:lnTo>
                  <a:lnTo>
                    <a:pt x="348" y="77"/>
                  </a:lnTo>
                  <a:lnTo>
                    <a:pt x="349" y="77"/>
                  </a:lnTo>
                  <a:lnTo>
                    <a:pt x="350" y="77"/>
                  </a:lnTo>
                  <a:lnTo>
                    <a:pt x="351" y="77"/>
                  </a:lnTo>
                  <a:lnTo>
                    <a:pt x="352" y="78"/>
                  </a:lnTo>
                  <a:lnTo>
                    <a:pt x="353" y="78"/>
                  </a:lnTo>
                  <a:lnTo>
                    <a:pt x="354" y="77"/>
                  </a:lnTo>
                  <a:lnTo>
                    <a:pt x="355" y="77"/>
                  </a:lnTo>
                  <a:lnTo>
                    <a:pt x="356" y="78"/>
                  </a:lnTo>
                  <a:lnTo>
                    <a:pt x="357" y="77"/>
                  </a:lnTo>
                  <a:lnTo>
                    <a:pt x="357" y="78"/>
                  </a:lnTo>
                  <a:lnTo>
                    <a:pt x="358" y="78"/>
                  </a:lnTo>
                  <a:lnTo>
                    <a:pt x="359" y="78"/>
                  </a:lnTo>
                  <a:lnTo>
                    <a:pt x="360" y="77"/>
                  </a:lnTo>
                  <a:lnTo>
                    <a:pt x="361" y="77"/>
                  </a:lnTo>
                  <a:lnTo>
                    <a:pt x="362" y="75"/>
                  </a:lnTo>
                  <a:lnTo>
                    <a:pt x="364" y="74"/>
                  </a:lnTo>
                  <a:lnTo>
                    <a:pt x="364" y="73"/>
                  </a:lnTo>
                  <a:lnTo>
                    <a:pt x="364" y="72"/>
                  </a:lnTo>
                  <a:lnTo>
                    <a:pt x="365" y="72"/>
                  </a:lnTo>
                  <a:lnTo>
                    <a:pt x="366" y="72"/>
                  </a:lnTo>
                  <a:lnTo>
                    <a:pt x="367" y="73"/>
                  </a:lnTo>
                  <a:lnTo>
                    <a:pt x="367" y="72"/>
                  </a:lnTo>
                  <a:lnTo>
                    <a:pt x="366" y="71"/>
                  </a:lnTo>
                  <a:lnTo>
                    <a:pt x="366" y="70"/>
                  </a:lnTo>
                  <a:lnTo>
                    <a:pt x="369" y="69"/>
                  </a:lnTo>
                  <a:lnTo>
                    <a:pt x="369" y="68"/>
                  </a:lnTo>
                  <a:lnTo>
                    <a:pt x="370" y="67"/>
                  </a:lnTo>
                  <a:lnTo>
                    <a:pt x="371" y="66"/>
                  </a:lnTo>
                  <a:lnTo>
                    <a:pt x="373" y="66"/>
                  </a:lnTo>
                  <a:lnTo>
                    <a:pt x="374" y="66"/>
                  </a:lnTo>
                  <a:lnTo>
                    <a:pt x="375" y="66"/>
                  </a:lnTo>
                  <a:lnTo>
                    <a:pt x="376" y="66"/>
                  </a:lnTo>
                  <a:lnTo>
                    <a:pt x="377" y="66"/>
                  </a:lnTo>
                  <a:lnTo>
                    <a:pt x="377" y="65"/>
                  </a:lnTo>
                  <a:lnTo>
                    <a:pt x="378" y="64"/>
                  </a:lnTo>
                  <a:lnTo>
                    <a:pt x="379" y="65"/>
                  </a:lnTo>
                  <a:lnTo>
                    <a:pt x="380" y="66"/>
                  </a:lnTo>
                  <a:lnTo>
                    <a:pt x="381" y="65"/>
                  </a:lnTo>
                  <a:lnTo>
                    <a:pt x="382" y="66"/>
                  </a:lnTo>
                  <a:lnTo>
                    <a:pt x="382" y="65"/>
                  </a:lnTo>
                  <a:lnTo>
                    <a:pt x="382" y="64"/>
                  </a:lnTo>
                  <a:lnTo>
                    <a:pt x="383" y="64"/>
                  </a:lnTo>
                  <a:lnTo>
                    <a:pt x="383" y="63"/>
                  </a:lnTo>
                  <a:lnTo>
                    <a:pt x="384" y="62"/>
                  </a:lnTo>
                  <a:lnTo>
                    <a:pt x="385" y="61"/>
                  </a:lnTo>
                  <a:lnTo>
                    <a:pt x="385" y="60"/>
                  </a:lnTo>
                  <a:lnTo>
                    <a:pt x="386" y="61"/>
                  </a:lnTo>
                  <a:lnTo>
                    <a:pt x="386" y="60"/>
                  </a:lnTo>
                  <a:lnTo>
                    <a:pt x="387" y="60"/>
                  </a:lnTo>
                  <a:lnTo>
                    <a:pt x="389" y="59"/>
                  </a:lnTo>
                  <a:lnTo>
                    <a:pt x="390" y="59"/>
                  </a:lnTo>
                  <a:lnTo>
                    <a:pt x="390" y="58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2" y="55"/>
                  </a:lnTo>
                  <a:lnTo>
                    <a:pt x="393" y="56"/>
                  </a:lnTo>
                  <a:lnTo>
                    <a:pt x="394" y="56"/>
                  </a:lnTo>
                  <a:lnTo>
                    <a:pt x="395" y="56"/>
                  </a:lnTo>
                  <a:lnTo>
                    <a:pt x="396" y="56"/>
                  </a:lnTo>
                  <a:lnTo>
                    <a:pt x="397" y="56"/>
                  </a:lnTo>
                  <a:lnTo>
                    <a:pt x="397" y="55"/>
                  </a:lnTo>
                  <a:lnTo>
                    <a:pt x="398" y="55"/>
                  </a:lnTo>
                  <a:lnTo>
                    <a:pt x="397" y="54"/>
                  </a:lnTo>
                  <a:lnTo>
                    <a:pt x="401" y="53"/>
                  </a:lnTo>
                  <a:lnTo>
                    <a:pt x="404" y="52"/>
                  </a:lnTo>
                  <a:lnTo>
                    <a:pt x="405" y="52"/>
                  </a:lnTo>
                  <a:lnTo>
                    <a:pt x="406" y="51"/>
                  </a:lnTo>
                  <a:lnTo>
                    <a:pt x="407" y="50"/>
                  </a:lnTo>
                  <a:lnTo>
                    <a:pt x="407" y="49"/>
                  </a:lnTo>
                  <a:lnTo>
                    <a:pt x="408" y="48"/>
                  </a:lnTo>
                  <a:lnTo>
                    <a:pt x="408" y="47"/>
                  </a:lnTo>
                  <a:lnTo>
                    <a:pt x="409" y="47"/>
                  </a:lnTo>
                  <a:lnTo>
                    <a:pt x="408" y="46"/>
                  </a:lnTo>
                  <a:lnTo>
                    <a:pt x="409" y="46"/>
                  </a:lnTo>
                  <a:lnTo>
                    <a:pt x="410" y="45"/>
                  </a:lnTo>
                  <a:lnTo>
                    <a:pt x="411" y="45"/>
                  </a:lnTo>
                  <a:lnTo>
                    <a:pt x="411" y="44"/>
                  </a:lnTo>
                  <a:lnTo>
                    <a:pt x="412" y="43"/>
                  </a:lnTo>
                  <a:lnTo>
                    <a:pt x="411" y="42"/>
                  </a:lnTo>
                  <a:lnTo>
                    <a:pt x="411" y="41"/>
                  </a:lnTo>
                  <a:lnTo>
                    <a:pt x="411" y="40"/>
                  </a:lnTo>
                  <a:lnTo>
                    <a:pt x="412" y="40"/>
                  </a:lnTo>
                  <a:lnTo>
                    <a:pt x="413" y="40"/>
                  </a:lnTo>
                  <a:lnTo>
                    <a:pt x="416" y="41"/>
                  </a:lnTo>
                  <a:lnTo>
                    <a:pt x="417" y="40"/>
                  </a:lnTo>
                  <a:lnTo>
                    <a:pt x="418" y="40"/>
                  </a:lnTo>
                  <a:lnTo>
                    <a:pt x="419" y="40"/>
                  </a:lnTo>
                  <a:lnTo>
                    <a:pt x="419" y="41"/>
                  </a:lnTo>
                  <a:lnTo>
                    <a:pt x="420" y="40"/>
                  </a:lnTo>
                  <a:lnTo>
                    <a:pt x="421" y="41"/>
                  </a:lnTo>
                  <a:lnTo>
                    <a:pt x="423" y="40"/>
                  </a:lnTo>
                  <a:lnTo>
                    <a:pt x="424" y="40"/>
                  </a:lnTo>
                  <a:lnTo>
                    <a:pt x="425" y="40"/>
                  </a:lnTo>
                  <a:lnTo>
                    <a:pt x="426" y="39"/>
                  </a:lnTo>
                  <a:lnTo>
                    <a:pt x="426" y="37"/>
                  </a:lnTo>
                  <a:lnTo>
                    <a:pt x="427" y="36"/>
                  </a:lnTo>
                  <a:lnTo>
                    <a:pt x="429" y="34"/>
                  </a:lnTo>
                  <a:lnTo>
                    <a:pt x="430" y="35"/>
                  </a:lnTo>
                  <a:lnTo>
                    <a:pt x="431" y="35"/>
                  </a:lnTo>
                  <a:lnTo>
                    <a:pt x="431" y="34"/>
                  </a:lnTo>
                  <a:lnTo>
                    <a:pt x="433" y="35"/>
                  </a:lnTo>
                  <a:lnTo>
                    <a:pt x="433" y="34"/>
                  </a:lnTo>
                  <a:lnTo>
                    <a:pt x="434" y="33"/>
                  </a:lnTo>
                  <a:lnTo>
                    <a:pt x="435" y="33"/>
                  </a:lnTo>
                  <a:lnTo>
                    <a:pt x="436" y="33"/>
                  </a:lnTo>
                  <a:lnTo>
                    <a:pt x="437" y="33"/>
                  </a:lnTo>
                  <a:lnTo>
                    <a:pt x="438" y="33"/>
                  </a:lnTo>
                  <a:lnTo>
                    <a:pt x="439" y="34"/>
                  </a:lnTo>
                  <a:lnTo>
                    <a:pt x="440" y="35"/>
                  </a:lnTo>
                  <a:lnTo>
                    <a:pt x="441" y="36"/>
                  </a:lnTo>
                  <a:lnTo>
                    <a:pt x="442" y="36"/>
                  </a:lnTo>
                  <a:lnTo>
                    <a:pt x="444" y="38"/>
                  </a:lnTo>
                  <a:lnTo>
                    <a:pt x="445" y="38"/>
                  </a:lnTo>
                  <a:lnTo>
                    <a:pt x="445" y="39"/>
                  </a:lnTo>
                  <a:lnTo>
                    <a:pt x="445" y="40"/>
                  </a:lnTo>
                  <a:lnTo>
                    <a:pt x="446" y="41"/>
                  </a:lnTo>
                  <a:lnTo>
                    <a:pt x="446" y="42"/>
                  </a:lnTo>
                  <a:lnTo>
                    <a:pt x="447" y="41"/>
                  </a:lnTo>
                  <a:lnTo>
                    <a:pt x="448" y="41"/>
                  </a:lnTo>
                  <a:lnTo>
                    <a:pt x="448" y="42"/>
                  </a:lnTo>
                  <a:lnTo>
                    <a:pt x="448" y="43"/>
                  </a:lnTo>
                  <a:lnTo>
                    <a:pt x="449" y="42"/>
                  </a:lnTo>
                  <a:lnTo>
                    <a:pt x="450" y="43"/>
                  </a:lnTo>
                  <a:lnTo>
                    <a:pt x="451" y="43"/>
                  </a:lnTo>
                  <a:lnTo>
                    <a:pt x="451" y="44"/>
                  </a:lnTo>
                  <a:lnTo>
                    <a:pt x="452" y="44"/>
                  </a:lnTo>
                  <a:lnTo>
                    <a:pt x="453" y="44"/>
                  </a:lnTo>
                  <a:lnTo>
                    <a:pt x="454" y="44"/>
                  </a:lnTo>
                  <a:lnTo>
                    <a:pt x="454" y="45"/>
                  </a:lnTo>
                  <a:lnTo>
                    <a:pt x="455" y="46"/>
                  </a:lnTo>
                  <a:lnTo>
                    <a:pt x="455" y="47"/>
                  </a:lnTo>
                  <a:lnTo>
                    <a:pt x="455" y="48"/>
                  </a:lnTo>
                  <a:lnTo>
                    <a:pt x="456" y="47"/>
                  </a:lnTo>
                  <a:lnTo>
                    <a:pt x="457" y="47"/>
                  </a:lnTo>
                  <a:lnTo>
                    <a:pt x="459" y="48"/>
                  </a:lnTo>
                  <a:lnTo>
                    <a:pt x="458" y="49"/>
                  </a:lnTo>
                  <a:lnTo>
                    <a:pt x="459" y="49"/>
                  </a:lnTo>
                  <a:lnTo>
                    <a:pt x="459" y="50"/>
                  </a:lnTo>
                  <a:lnTo>
                    <a:pt x="460" y="50"/>
                  </a:lnTo>
                  <a:lnTo>
                    <a:pt x="461" y="50"/>
                  </a:lnTo>
                  <a:lnTo>
                    <a:pt x="460" y="51"/>
                  </a:lnTo>
                  <a:lnTo>
                    <a:pt x="459" y="52"/>
                  </a:lnTo>
                  <a:lnTo>
                    <a:pt x="460" y="52"/>
                  </a:lnTo>
                  <a:lnTo>
                    <a:pt x="460" y="53"/>
                  </a:lnTo>
                  <a:lnTo>
                    <a:pt x="459" y="53"/>
                  </a:lnTo>
                  <a:lnTo>
                    <a:pt x="460" y="54"/>
                  </a:lnTo>
                  <a:lnTo>
                    <a:pt x="460" y="55"/>
                  </a:lnTo>
                  <a:lnTo>
                    <a:pt x="461" y="56"/>
                  </a:lnTo>
                  <a:lnTo>
                    <a:pt x="462" y="56"/>
                  </a:lnTo>
                  <a:lnTo>
                    <a:pt x="462" y="57"/>
                  </a:lnTo>
                  <a:lnTo>
                    <a:pt x="462" y="58"/>
                  </a:lnTo>
                  <a:lnTo>
                    <a:pt x="463" y="58"/>
                  </a:lnTo>
                  <a:lnTo>
                    <a:pt x="463" y="59"/>
                  </a:lnTo>
                  <a:lnTo>
                    <a:pt x="462" y="59"/>
                  </a:lnTo>
                  <a:lnTo>
                    <a:pt x="461" y="60"/>
                  </a:lnTo>
                  <a:lnTo>
                    <a:pt x="460" y="59"/>
                  </a:lnTo>
                  <a:lnTo>
                    <a:pt x="459" y="60"/>
                  </a:lnTo>
                  <a:lnTo>
                    <a:pt x="458" y="60"/>
                  </a:lnTo>
                  <a:lnTo>
                    <a:pt x="457" y="60"/>
                  </a:lnTo>
                  <a:lnTo>
                    <a:pt x="457" y="61"/>
                  </a:lnTo>
                  <a:lnTo>
                    <a:pt x="455" y="60"/>
                  </a:lnTo>
                  <a:lnTo>
                    <a:pt x="454" y="61"/>
                  </a:lnTo>
                  <a:lnTo>
                    <a:pt x="453" y="61"/>
                  </a:lnTo>
                  <a:lnTo>
                    <a:pt x="452" y="61"/>
                  </a:lnTo>
                  <a:lnTo>
                    <a:pt x="451" y="62"/>
                  </a:lnTo>
                  <a:lnTo>
                    <a:pt x="450" y="63"/>
                  </a:lnTo>
                  <a:lnTo>
                    <a:pt x="449" y="63"/>
                  </a:lnTo>
                  <a:lnTo>
                    <a:pt x="448" y="63"/>
                  </a:lnTo>
                  <a:lnTo>
                    <a:pt x="447" y="64"/>
                  </a:lnTo>
                  <a:lnTo>
                    <a:pt x="447" y="65"/>
                  </a:lnTo>
                  <a:lnTo>
                    <a:pt x="446" y="65"/>
                  </a:lnTo>
                  <a:lnTo>
                    <a:pt x="445" y="66"/>
                  </a:lnTo>
                  <a:lnTo>
                    <a:pt x="444" y="66"/>
                  </a:lnTo>
                  <a:lnTo>
                    <a:pt x="443" y="67"/>
                  </a:lnTo>
                  <a:lnTo>
                    <a:pt x="444" y="67"/>
                  </a:lnTo>
                  <a:lnTo>
                    <a:pt x="444" y="68"/>
                  </a:lnTo>
                  <a:lnTo>
                    <a:pt x="442" y="68"/>
                  </a:lnTo>
                  <a:lnTo>
                    <a:pt x="442" y="69"/>
                  </a:lnTo>
                  <a:lnTo>
                    <a:pt x="441" y="69"/>
                  </a:lnTo>
                  <a:lnTo>
                    <a:pt x="441" y="70"/>
                  </a:lnTo>
                  <a:lnTo>
                    <a:pt x="441" y="71"/>
                  </a:lnTo>
                  <a:lnTo>
                    <a:pt x="441" y="72"/>
                  </a:lnTo>
                  <a:lnTo>
                    <a:pt x="440" y="72"/>
                  </a:lnTo>
                  <a:lnTo>
                    <a:pt x="439" y="72"/>
                  </a:lnTo>
                  <a:lnTo>
                    <a:pt x="439" y="73"/>
                  </a:lnTo>
                  <a:lnTo>
                    <a:pt x="439" y="74"/>
                  </a:lnTo>
                  <a:lnTo>
                    <a:pt x="440" y="74"/>
                  </a:lnTo>
                  <a:lnTo>
                    <a:pt x="440" y="75"/>
                  </a:lnTo>
                  <a:lnTo>
                    <a:pt x="441" y="75"/>
                  </a:lnTo>
                  <a:lnTo>
                    <a:pt x="441" y="76"/>
                  </a:lnTo>
                  <a:lnTo>
                    <a:pt x="442" y="77"/>
                  </a:lnTo>
                  <a:lnTo>
                    <a:pt x="441" y="77"/>
                  </a:lnTo>
                  <a:lnTo>
                    <a:pt x="442" y="79"/>
                  </a:lnTo>
                  <a:lnTo>
                    <a:pt x="444" y="80"/>
                  </a:lnTo>
                  <a:lnTo>
                    <a:pt x="444" y="81"/>
                  </a:lnTo>
                  <a:lnTo>
                    <a:pt x="444" y="82"/>
                  </a:lnTo>
                  <a:lnTo>
                    <a:pt x="444" y="83"/>
                  </a:lnTo>
                  <a:lnTo>
                    <a:pt x="445" y="84"/>
                  </a:lnTo>
                  <a:lnTo>
                    <a:pt x="445" y="85"/>
                  </a:lnTo>
                  <a:lnTo>
                    <a:pt x="445" y="86"/>
                  </a:lnTo>
                  <a:lnTo>
                    <a:pt x="444" y="87"/>
                  </a:lnTo>
                  <a:lnTo>
                    <a:pt x="443" y="88"/>
                  </a:lnTo>
                  <a:lnTo>
                    <a:pt x="443" y="89"/>
                  </a:lnTo>
                  <a:lnTo>
                    <a:pt x="442" y="90"/>
                  </a:lnTo>
                  <a:lnTo>
                    <a:pt x="441" y="90"/>
                  </a:lnTo>
                  <a:lnTo>
                    <a:pt x="441" y="91"/>
                  </a:lnTo>
                  <a:lnTo>
                    <a:pt x="441" y="90"/>
                  </a:lnTo>
                  <a:lnTo>
                    <a:pt x="440" y="89"/>
                  </a:lnTo>
                  <a:lnTo>
                    <a:pt x="439" y="89"/>
                  </a:lnTo>
                  <a:lnTo>
                    <a:pt x="438" y="90"/>
                  </a:lnTo>
                  <a:lnTo>
                    <a:pt x="437" y="91"/>
                  </a:lnTo>
                  <a:lnTo>
                    <a:pt x="436" y="90"/>
                  </a:lnTo>
                  <a:lnTo>
                    <a:pt x="435" y="90"/>
                  </a:lnTo>
                  <a:lnTo>
                    <a:pt x="435" y="91"/>
                  </a:lnTo>
                  <a:lnTo>
                    <a:pt x="434" y="91"/>
                  </a:lnTo>
                  <a:lnTo>
                    <a:pt x="433" y="92"/>
                  </a:lnTo>
                  <a:lnTo>
                    <a:pt x="434" y="92"/>
                  </a:lnTo>
                  <a:lnTo>
                    <a:pt x="435" y="92"/>
                  </a:lnTo>
                  <a:lnTo>
                    <a:pt x="435" y="93"/>
                  </a:lnTo>
                  <a:lnTo>
                    <a:pt x="435" y="94"/>
                  </a:lnTo>
                  <a:lnTo>
                    <a:pt x="436" y="94"/>
                  </a:lnTo>
                  <a:lnTo>
                    <a:pt x="435" y="95"/>
                  </a:lnTo>
                  <a:lnTo>
                    <a:pt x="434" y="94"/>
                  </a:lnTo>
                  <a:lnTo>
                    <a:pt x="433" y="95"/>
                  </a:lnTo>
                  <a:lnTo>
                    <a:pt x="433" y="96"/>
                  </a:lnTo>
                  <a:lnTo>
                    <a:pt x="433" y="97"/>
                  </a:lnTo>
                  <a:lnTo>
                    <a:pt x="433" y="98"/>
                  </a:lnTo>
                  <a:lnTo>
                    <a:pt x="432" y="98"/>
                  </a:lnTo>
                  <a:lnTo>
                    <a:pt x="431" y="98"/>
                  </a:lnTo>
                  <a:lnTo>
                    <a:pt x="431" y="99"/>
                  </a:lnTo>
                  <a:lnTo>
                    <a:pt x="430" y="99"/>
                  </a:lnTo>
                  <a:lnTo>
                    <a:pt x="430" y="100"/>
                  </a:lnTo>
                  <a:lnTo>
                    <a:pt x="429" y="100"/>
                  </a:lnTo>
                  <a:lnTo>
                    <a:pt x="428" y="100"/>
                  </a:lnTo>
                  <a:lnTo>
                    <a:pt x="427" y="100"/>
                  </a:lnTo>
                  <a:lnTo>
                    <a:pt x="426" y="100"/>
                  </a:lnTo>
                  <a:lnTo>
                    <a:pt x="425" y="100"/>
                  </a:lnTo>
                  <a:lnTo>
                    <a:pt x="425" y="101"/>
                  </a:lnTo>
                  <a:lnTo>
                    <a:pt x="426" y="101"/>
                  </a:lnTo>
                  <a:lnTo>
                    <a:pt x="426" y="102"/>
                  </a:lnTo>
                  <a:lnTo>
                    <a:pt x="426" y="103"/>
                  </a:lnTo>
                  <a:lnTo>
                    <a:pt x="425" y="103"/>
                  </a:lnTo>
                  <a:lnTo>
                    <a:pt x="425" y="104"/>
                  </a:lnTo>
                  <a:lnTo>
                    <a:pt x="424" y="104"/>
                  </a:lnTo>
                  <a:lnTo>
                    <a:pt x="423" y="104"/>
                  </a:lnTo>
                  <a:lnTo>
                    <a:pt x="422" y="104"/>
                  </a:lnTo>
                  <a:lnTo>
                    <a:pt x="422" y="105"/>
                  </a:lnTo>
                  <a:lnTo>
                    <a:pt x="421" y="106"/>
                  </a:lnTo>
                  <a:lnTo>
                    <a:pt x="420" y="107"/>
                  </a:lnTo>
                  <a:lnTo>
                    <a:pt x="421" y="107"/>
                  </a:lnTo>
                  <a:lnTo>
                    <a:pt x="422" y="107"/>
                  </a:lnTo>
                  <a:lnTo>
                    <a:pt x="422" y="108"/>
                  </a:lnTo>
                  <a:lnTo>
                    <a:pt x="423" y="107"/>
                  </a:lnTo>
                  <a:lnTo>
                    <a:pt x="424" y="107"/>
                  </a:lnTo>
                  <a:lnTo>
                    <a:pt x="425" y="107"/>
                  </a:lnTo>
                  <a:lnTo>
                    <a:pt x="426" y="107"/>
                  </a:lnTo>
                  <a:lnTo>
                    <a:pt x="427" y="107"/>
                  </a:lnTo>
                  <a:lnTo>
                    <a:pt x="428" y="107"/>
                  </a:lnTo>
                  <a:lnTo>
                    <a:pt x="429" y="108"/>
                  </a:lnTo>
                  <a:lnTo>
                    <a:pt x="430" y="108"/>
                  </a:lnTo>
                  <a:lnTo>
                    <a:pt x="430" y="107"/>
                  </a:lnTo>
                  <a:lnTo>
                    <a:pt x="431" y="108"/>
                  </a:lnTo>
                  <a:lnTo>
                    <a:pt x="432" y="108"/>
                  </a:lnTo>
                  <a:lnTo>
                    <a:pt x="433" y="108"/>
                  </a:lnTo>
                  <a:lnTo>
                    <a:pt x="434" y="108"/>
                  </a:lnTo>
                  <a:lnTo>
                    <a:pt x="435" y="108"/>
                  </a:lnTo>
                  <a:lnTo>
                    <a:pt x="435" y="107"/>
                  </a:lnTo>
                  <a:lnTo>
                    <a:pt x="436" y="107"/>
                  </a:lnTo>
                  <a:lnTo>
                    <a:pt x="436" y="106"/>
                  </a:lnTo>
                  <a:lnTo>
                    <a:pt x="437" y="107"/>
                  </a:lnTo>
                  <a:lnTo>
                    <a:pt x="438" y="107"/>
                  </a:lnTo>
                  <a:lnTo>
                    <a:pt x="438" y="108"/>
                  </a:lnTo>
                  <a:lnTo>
                    <a:pt x="438" y="109"/>
                  </a:lnTo>
                  <a:lnTo>
                    <a:pt x="437" y="110"/>
                  </a:lnTo>
                  <a:lnTo>
                    <a:pt x="438" y="110"/>
                  </a:lnTo>
                  <a:lnTo>
                    <a:pt x="438" y="111"/>
                  </a:lnTo>
                  <a:lnTo>
                    <a:pt x="439" y="111"/>
                  </a:lnTo>
                  <a:lnTo>
                    <a:pt x="440" y="111"/>
                  </a:lnTo>
                  <a:lnTo>
                    <a:pt x="441" y="112"/>
                  </a:lnTo>
                  <a:lnTo>
                    <a:pt x="441" y="113"/>
                  </a:lnTo>
                  <a:lnTo>
                    <a:pt x="442" y="114"/>
                  </a:lnTo>
                  <a:lnTo>
                    <a:pt x="442" y="115"/>
                  </a:lnTo>
                  <a:lnTo>
                    <a:pt x="442" y="116"/>
                  </a:lnTo>
                  <a:lnTo>
                    <a:pt x="441" y="117"/>
                  </a:lnTo>
                  <a:lnTo>
                    <a:pt x="440" y="117"/>
                  </a:lnTo>
                  <a:lnTo>
                    <a:pt x="440" y="119"/>
                  </a:lnTo>
                  <a:lnTo>
                    <a:pt x="441" y="120"/>
                  </a:lnTo>
                  <a:lnTo>
                    <a:pt x="442" y="121"/>
                  </a:lnTo>
                  <a:lnTo>
                    <a:pt x="441" y="123"/>
                  </a:lnTo>
                  <a:lnTo>
                    <a:pt x="441" y="124"/>
                  </a:lnTo>
                  <a:lnTo>
                    <a:pt x="441" y="125"/>
                  </a:lnTo>
                  <a:lnTo>
                    <a:pt x="440" y="126"/>
                  </a:lnTo>
                  <a:lnTo>
                    <a:pt x="440" y="127"/>
                  </a:lnTo>
                  <a:lnTo>
                    <a:pt x="440" y="128"/>
                  </a:lnTo>
                  <a:lnTo>
                    <a:pt x="440" y="129"/>
                  </a:lnTo>
                  <a:lnTo>
                    <a:pt x="439" y="129"/>
                  </a:lnTo>
                  <a:lnTo>
                    <a:pt x="439" y="130"/>
                  </a:lnTo>
                  <a:lnTo>
                    <a:pt x="440" y="131"/>
                  </a:lnTo>
                  <a:lnTo>
                    <a:pt x="441" y="131"/>
                  </a:lnTo>
                  <a:lnTo>
                    <a:pt x="442" y="131"/>
                  </a:lnTo>
                  <a:lnTo>
                    <a:pt x="443" y="131"/>
                  </a:lnTo>
                  <a:lnTo>
                    <a:pt x="444" y="131"/>
                  </a:lnTo>
                  <a:lnTo>
                    <a:pt x="444" y="132"/>
                  </a:lnTo>
                  <a:lnTo>
                    <a:pt x="442" y="133"/>
                  </a:lnTo>
                  <a:lnTo>
                    <a:pt x="442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1" y="136"/>
                  </a:lnTo>
                  <a:lnTo>
                    <a:pt x="441" y="137"/>
                  </a:lnTo>
                  <a:lnTo>
                    <a:pt x="440" y="138"/>
                  </a:lnTo>
                  <a:lnTo>
                    <a:pt x="441" y="138"/>
                  </a:lnTo>
                  <a:lnTo>
                    <a:pt x="442" y="138"/>
                  </a:lnTo>
                  <a:lnTo>
                    <a:pt x="443" y="138"/>
                  </a:lnTo>
                  <a:lnTo>
                    <a:pt x="444" y="138"/>
                  </a:lnTo>
                  <a:lnTo>
                    <a:pt x="445" y="138"/>
                  </a:lnTo>
                  <a:lnTo>
                    <a:pt x="446" y="138"/>
                  </a:lnTo>
                  <a:lnTo>
                    <a:pt x="447" y="137"/>
                  </a:lnTo>
                  <a:lnTo>
                    <a:pt x="448" y="138"/>
                  </a:lnTo>
                  <a:lnTo>
                    <a:pt x="447" y="139"/>
                  </a:lnTo>
                  <a:lnTo>
                    <a:pt x="447" y="141"/>
                  </a:lnTo>
                  <a:lnTo>
                    <a:pt x="447" y="142"/>
                  </a:lnTo>
                  <a:lnTo>
                    <a:pt x="449" y="142"/>
                  </a:lnTo>
                  <a:lnTo>
                    <a:pt x="450" y="142"/>
                  </a:lnTo>
                  <a:lnTo>
                    <a:pt x="451" y="142"/>
                  </a:lnTo>
                  <a:lnTo>
                    <a:pt x="452" y="143"/>
                  </a:lnTo>
                  <a:lnTo>
                    <a:pt x="452" y="144"/>
                  </a:lnTo>
                  <a:lnTo>
                    <a:pt x="452" y="145"/>
                  </a:lnTo>
                  <a:lnTo>
                    <a:pt x="453" y="145"/>
                  </a:lnTo>
                  <a:lnTo>
                    <a:pt x="454" y="146"/>
                  </a:lnTo>
                  <a:lnTo>
                    <a:pt x="455" y="145"/>
                  </a:lnTo>
                  <a:lnTo>
                    <a:pt x="455" y="146"/>
                  </a:lnTo>
                  <a:lnTo>
                    <a:pt x="456" y="146"/>
                  </a:lnTo>
                  <a:lnTo>
                    <a:pt x="457" y="146"/>
                  </a:lnTo>
                  <a:lnTo>
                    <a:pt x="460" y="146"/>
                  </a:lnTo>
                  <a:lnTo>
                    <a:pt x="461" y="144"/>
                  </a:lnTo>
                  <a:lnTo>
                    <a:pt x="463" y="144"/>
                  </a:lnTo>
                  <a:lnTo>
                    <a:pt x="464" y="143"/>
                  </a:lnTo>
                  <a:lnTo>
                    <a:pt x="466" y="141"/>
                  </a:lnTo>
                  <a:lnTo>
                    <a:pt x="467" y="141"/>
                  </a:lnTo>
                  <a:lnTo>
                    <a:pt x="468" y="141"/>
                  </a:lnTo>
                  <a:lnTo>
                    <a:pt x="469" y="140"/>
                  </a:lnTo>
                  <a:lnTo>
                    <a:pt x="470" y="139"/>
                  </a:lnTo>
                  <a:lnTo>
                    <a:pt x="471" y="139"/>
                  </a:lnTo>
                  <a:lnTo>
                    <a:pt x="473" y="139"/>
                  </a:lnTo>
                  <a:lnTo>
                    <a:pt x="474" y="138"/>
                  </a:lnTo>
                  <a:lnTo>
                    <a:pt x="475" y="138"/>
                  </a:lnTo>
                  <a:lnTo>
                    <a:pt x="476" y="137"/>
                  </a:lnTo>
                  <a:lnTo>
                    <a:pt x="477" y="137"/>
                  </a:lnTo>
                  <a:lnTo>
                    <a:pt x="480" y="138"/>
                  </a:lnTo>
                  <a:lnTo>
                    <a:pt x="481" y="138"/>
                  </a:lnTo>
                  <a:lnTo>
                    <a:pt x="482" y="137"/>
                  </a:lnTo>
                  <a:lnTo>
                    <a:pt x="482" y="136"/>
                  </a:lnTo>
                  <a:lnTo>
                    <a:pt x="483" y="136"/>
                  </a:lnTo>
                  <a:lnTo>
                    <a:pt x="484" y="136"/>
                  </a:lnTo>
                  <a:lnTo>
                    <a:pt x="485" y="136"/>
                  </a:lnTo>
                  <a:lnTo>
                    <a:pt x="485" y="135"/>
                  </a:lnTo>
                  <a:lnTo>
                    <a:pt x="484" y="134"/>
                  </a:lnTo>
                  <a:lnTo>
                    <a:pt x="485" y="134"/>
                  </a:lnTo>
                  <a:lnTo>
                    <a:pt x="487" y="135"/>
                  </a:lnTo>
                  <a:lnTo>
                    <a:pt x="487" y="134"/>
                  </a:lnTo>
                  <a:lnTo>
                    <a:pt x="488" y="135"/>
                  </a:lnTo>
                  <a:lnTo>
                    <a:pt x="488" y="134"/>
                  </a:lnTo>
                  <a:lnTo>
                    <a:pt x="488" y="133"/>
                  </a:lnTo>
                  <a:lnTo>
                    <a:pt x="488" y="132"/>
                  </a:lnTo>
                  <a:lnTo>
                    <a:pt x="489" y="132"/>
                  </a:lnTo>
                  <a:lnTo>
                    <a:pt x="490" y="132"/>
                  </a:lnTo>
                  <a:lnTo>
                    <a:pt x="492" y="131"/>
                  </a:lnTo>
                  <a:lnTo>
                    <a:pt x="493" y="131"/>
                  </a:lnTo>
                  <a:lnTo>
                    <a:pt x="494" y="131"/>
                  </a:lnTo>
                  <a:lnTo>
                    <a:pt x="495" y="131"/>
                  </a:lnTo>
                  <a:lnTo>
                    <a:pt x="495" y="130"/>
                  </a:lnTo>
                  <a:lnTo>
                    <a:pt x="495" y="129"/>
                  </a:lnTo>
                  <a:lnTo>
                    <a:pt x="494" y="129"/>
                  </a:lnTo>
                  <a:lnTo>
                    <a:pt x="493" y="129"/>
                  </a:lnTo>
                  <a:lnTo>
                    <a:pt x="493" y="128"/>
                  </a:lnTo>
                  <a:lnTo>
                    <a:pt x="493" y="127"/>
                  </a:lnTo>
                  <a:lnTo>
                    <a:pt x="492" y="127"/>
                  </a:lnTo>
                  <a:lnTo>
                    <a:pt x="492" y="126"/>
                  </a:lnTo>
                  <a:lnTo>
                    <a:pt x="493" y="125"/>
                  </a:lnTo>
                  <a:lnTo>
                    <a:pt x="494" y="125"/>
                  </a:lnTo>
                  <a:lnTo>
                    <a:pt x="495" y="125"/>
                  </a:lnTo>
                  <a:lnTo>
                    <a:pt x="495" y="124"/>
                  </a:lnTo>
                  <a:lnTo>
                    <a:pt x="495" y="123"/>
                  </a:lnTo>
                  <a:lnTo>
                    <a:pt x="495" y="121"/>
                  </a:lnTo>
                  <a:lnTo>
                    <a:pt x="496" y="121"/>
                  </a:lnTo>
                  <a:lnTo>
                    <a:pt x="496" y="120"/>
                  </a:lnTo>
                  <a:lnTo>
                    <a:pt x="496" y="118"/>
                  </a:lnTo>
                  <a:lnTo>
                    <a:pt x="496" y="117"/>
                  </a:lnTo>
                  <a:lnTo>
                    <a:pt x="497" y="116"/>
                  </a:lnTo>
                  <a:lnTo>
                    <a:pt x="497" y="115"/>
                  </a:lnTo>
                  <a:lnTo>
                    <a:pt x="497" y="114"/>
                  </a:lnTo>
                  <a:lnTo>
                    <a:pt x="498" y="113"/>
                  </a:lnTo>
                  <a:lnTo>
                    <a:pt x="500" y="115"/>
                  </a:lnTo>
                  <a:lnTo>
                    <a:pt x="501" y="115"/>
                  </a:lnTo>
                  <a:lnTo>
                    <a:pt x="502" y="115"/>
                  </a:lnTo>
                  <a:lnTo>
                    <a:pt x="502" y="114"/>
                  </a:lnTo>
                  <a:lnTo>
                    <a:pt x="501" y="114"/>
                  </a:lnTo>
                  <a:lnTo>
                    <a:pt x="502" y="113"/>
                  </a:lnTo>
                  <a:lnTo>
                    <a:pt x="502" y="112"/>
                  </a:lnTo>
                  <a:lnTo>
                    <a:pt x="502" y="111"/>
                  </a:lnTo>
                  <a:lnTo>
                    <a:pt x="502" y="110"/>
                  </a:lnTo>
                  <a:lnTo>
                    <a:pt x="503" y="109"/>
                  </a:lnTo>
                  <a:lnTo>
                    <a:pt x="504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8" y="111"/>
                  </a:lnTo>
                  <a:lnTo>
                    <a:pt x="510" y="112"/>
                  </a:lnTo>
                  <a:lnTo>
                    <a:pt x="511" y="111"/>
                  </a:lnTo>
                  <a:lnTo>
                    <a:pt x="512" y="113"/>
                  </a:lnTo>
                  <a:lnTo>
                    <a:pt x="512" y="112"/>
                  </a:lnTo>
                  <a:lnTo>
                    <a:pt x="513" y="112"/>
                  </a:lnTo>
                  <a:lnTo>
                    <a:pt x="514" y="112"/>
                  </a:lnTo>
                  <a:lnTo>
                    <a:pt x="515" y="112"/>
                  </a:lnTo>
                  <a:lnTo>
                    <a:pt x="516" y="112"/>
                  </a:lnTo>
                  <a:lnTo>
                    <a:pt x="515" y="111"/>
                  </a:lnTo>
                  <a:lnTo>
                    <a:pt x="516" y="111"/>
                  </a:lnTo>
                  <a:lnTo>
                    <a:pt x="517" y="110"/>
                  </a:lnTo>
                  <a:lnTo>
                    <a:pt x="517" y="109"/>
                  </a:lnTo>
                  <a:lnTo>
                    <a:pt x="517" y="108"/>
                  </a:lnTo>
                  <a:lnTo>
                    <a:pt x="516" y="108"/>
                  </a:lnTo>
                  <a:lnTo>
                    <a:pt x="517" y="108"/>
                  </a:lnTo>
                  <a:lnTo>
                    <a:pt x="517" y="107"/>
                  </a:lnTo>
                  <a:lnTo>
                    <a:pt x="518" y="106"/>
                  </a:lnTo>
                  <a:lnTo>
                    <a:pt x="517" y="105"/>
                  </a:lnTo>
                  <a:lnTo>
                    <a:pt x="517" y="104"/>
                  </a:lnTo>
                  <a:lnTo>
                    <a:pt x="517" y="103"/>
                  </a:lnTo>
                  <a:lnTo>
                    <a:pt x="518" y="103"/>
                  </a:lnTo>
                  <a:lnTo>
                    <a:pt x="518" y="102"/>
                  </a:lnTo>
                  <a:lnTo>
                    <a:pt x="519" y="101"/>
                  </a:lnTo>
                  <a:lnTo>
                    <a:pt x="520" y="102"/>
                  </a:lnTo>
                  <a:lnTo>
                    <a:pt x="521" y="102"/>
                  </a:lnTo>
                  <a:lnTo>
                    <a:pt x="521" y="101"/>
                  </a:lnTo>
                  <a:lnTo>
                    <a:pt x="522" y="101"/>
                  </a:lnTo>
                  <a:lnTo>
                    <a:pt x="523" y="102"/>
                  </a:lnTo>
                  <a:lnTo>
                    <a:pt x="524" y="102"/>
                  </a:lnTo>
                  <a:lnTo>
                    <a:pt x="524" y="101"/>
                  </a:lnTo>
                  <a:lnTo>
                    <a:pt x="525" y="101"/>
                  </a:lnTo>
                  <a:lnTo>
                    <a:pt x="527" y="102"/>
                  </a:lnTo>
                  <a:lnTo>
                    <a:pt x="528" y="102"/>
                  </a:lnTo>
                  <a:lnTo>
                    <a:pt x="529" y="102"/>
                  </a:lnTo>
                  <a:lnTo>
                    <a:pt x="530" y="102"/>
                  </a:lnTo>
                  <a:lnTo>
                    <a:pt x="531" y="102"/>
                  </a:lnTo>
                  <a:lnTo>
                    <a:pt x="532" y="103"/>
                  </a:lnTo>
                  <a:lnTo>
                    <a:pt x="533" y="104"/>
                  </a:lnTo>
                  <a:lnTo>
                    <a:pt x="534" y="105"/>
                  </a:lnTo>
                  <a:lnTo>
                    <a:pt x="535" y="105"/>
                  </a:lnTo>
                  <a:lnTo>
                    <a:pt x="535" y="104"/>
                  </a:lnTo>
                  <a:lnTo>
                    <a:pt x="534" y="103"/>
                  </a:lnTo>
                  <a:lnTo>
                    <a:pt x="535" y="103"/>
                  </a:lnTo>
                  <a:lnTo>
                    <a:pt x="536" y="102"/>
                  </a:lnTo>
                  <a:lnTo>
                    <a:pt x="537" y="101"/>
                  </a:lnTo>
                  <a:lnTo>
                    <a:pt x="537" y="100"/>
                  </a:lnTo>
                  <a:lnTo>
                    <a:pt x="538" y="100"/>
                  </a:lnTo>
                  <a:lnTo>
                    <a:pt x="539" y="99"/>
                  </a:lnTo>
                  <a:lnTo>
                    <a:pt x="540" y="99"/>
                  </a:lnTo>
                  <a:lnTo>
                    <a:pt x="541" y="99"/>
                  </a:lnTo>
                  <a:lnTo>
                    <a:pt x="541" y="100"/>
                  </a:lnTo>
                  <a:lnTo>
                    <a:pt x="542" y="100"/>
                  </a:lnTo>
                  <a:lnTo>
                    <a:pt x="541" y="101"/>
                  </a:lnTo>
                  <a:lnTo>
                    <a:pt x="541" y="102"/>
                  </a:lnTo>
                  <a:lnTo>
                    <a:pt x="542" y="101"/>
                  </a:lnTo>
                  <a:lnTo>
                    <a:pt x="543" y="102"/>
                  </a:lnTo>
                  <a:lnTo>
                    <a:pt x="544" y="101"/>
                  </a:lnTo>
                  <a:lnTo>
                    <a:pt x="545" y="101"/>
                  </a:lnTo>
                  <a:lnTo>
                    <a:pt x="545" y="102"/>
                  </a:lnTo>
                  <a:lnTo>
                    <a:pt x="545" y="103"/>
                  </a:lnTo>
                  <a:lnTo>
                    <a:pt x="546" y="104"/>
                  </a:lnTo>
                  <a:lnTo>
                    <a:pt x="546" y="105"/>
                  </a:lnTo>
                  <a:lnTo>
                    <a:pt x="547" y="105"/>
                  </a:lnTo>
                  <a:lnTo>
                    <a:pt x="547" y="104"/>
                  </a:lnTo>
                  <a:lnTo>
                    <a:pt x="548" y="103"/>
                  </a:lnTo>
                  <a:lnTo>
                    <a:pt x="549" y="103"/>
                  </a:lnTo>
                  <a:lnTo>
                    <a:pt x="549" y="102"/>
                  </a:lnTo>
                  <a:lnTo>
                    <a:pt x="550" y="102"/>
                  </a:lnTo>
                  <a:lnTo>
                    <a:pt x="551" y="102"/>
                  </a:lnTo>
                  <a:lnTo>
                    <a:pt x="552" y="102"/>
                  </a:lnTo>
                  <a:lnTo>
                    <a:pt x="553" y="102"/>
                  </a:lnTo>
                  <a:lnTo>
                    <a:pt x="555" y="102"/>
                  </a:lnTo>
                  <a:lnTo>
                    <a:pt x="556" y="103"/>
                  </a:lnTo>
                  <a:lnTo>
                    <a:pt x="556" y="104"/>
                  </a:lnTo>
                  <a:lnTo>
                    <a:pt x="556" y="105"/>
                  </a:lnTo>
                  <a:lnTo>
                    <a:pt x="557" y="105"/>
                  </a:lnTo>
                  <a:lnTo>
                    <a:pt x="558" y="104"/>
                  </a:lnTo>
                  <a:lnTo>
                    <a:pt x="559" y="105"/>
                  </a:lnTo>
                  <a:lnTo>
                    <a:pt x="559" y="106"/>
                  </a:lnTo>
                  <a:lnTo>
                    <a:pt x="560" y="106"/>
                  </a:lnTo>
                  <a:lnTo>
                    <a:pt x="561" y="106"/>
                  </a:lnTo>
                  <a:lnTo>
                    <a:pt x="561" y="107"/>
                  </a:lnTo>
                  <a:lnTo>
                    <a:pt x="562" y="107"/>
                  </a:lnTo>
                  <a:lnTo>
                    <a:pt x="563" y="107"/>
                  </a:lnTo>
                  <a:lnTo>
                    <a:pt x="563" y="106"/>
                  </a:lnTo>
                  <a:lnTo>
                    <a:pt x="563" y="105"/>
                  </a:lnTo>
                  <a:lnTo>
                    <a:pt x="565" y="105"/>
                  </a:lnTo>
                  <a:lnTo>
                    <a:pt x="565" y="104"/>
                  </a:lnTo>
                  <a:lnTo>
                    <a:pt x="566" y="104"/>
                  </a:lnTo>
                  <a:lnTo>
                    <a:pt x="566" y="105"/>
                  </a:lnTo>
                  <a:lnTo>
                    <a:pt x="567" y="104"/>
                  </a:lnTo>
                  <a:lnTo>
                    <a:pt x="567" y="105"/>
                  </a:lnTo>
                  <a:lnTo>
                    <a:pt x="568" y="105"/>
                  </a:lnTo>
                  <a:lnTo>
                    <a:pt x="569" y="105"/>
                  </a:lnTo>
                  <a:lnTo>
                    <a:pt x="570" y="105"/>
                  </a:lnTo>
                  <a:lnTo>
                    <a:pt x="572" y="106"/>
                  </a:lnTo>
                  <a:lnTo>
                    <a:pt x="573" y="106"/>
                  </a:lnTo>
                  <a:lnTo>
                    <a:pt x="573" y="105"/>
                  </a:lnTo>
                  <a:lnTo>
                    <a:pt x="574" y="105"/>
                  </a:lnTo>
                  <a:lnTo>
                    <a:pt x="574" y="104"/>
                  </a:lnTo>
                  <a:lnTo>
                    <a:pt x="575" y="104"/>
                  </a:lnTo>
                  <a:lnTo>
                    <a:pt x="575" y="103"/>
                  </a:lnTo>
                  <a:lnTo>
                    <a:pt x="575" y="102"/>
                  </a:lnTo>
                  <a:lnTo>
                    <a:pt x="576" y="101"/>
                  </a:lnTo>
                  <a:lnTo>
                    <a:pt x="577" y="102"/>
                  </a:lnTo>
                  <a:lnTo>
                    <a:pt x="578" y="101"/>
                  </a:lnTo>
                  <a:lnTo>
                    <a:pt x="578" y="102"/>
                  </a:lnTo>
                  <a:lnTo>
                    <a:pt x="579" y="102"/>
                  </a:lnTo>
                  <a:lnTo>
                    <a:pt x="580" y="102"/>
                  </a:lnTo>
                  <a:lnTo>
                    <a:pt x="581" y="102"/>
                  </a:lnTo>
                  <a:lnTo>
                    <a:pt x="582" y="102"/>
                  </a:lnTo>
                  <a:lnTo>
                    <a:pt x="583" y="102"/>
                  </a:lnTo>
                  <a:lnTo>
                    <a:pt x="583" y="101"/>
                  </a:lnTo>
                  <a:lnTo>
                    <a:pt x="585" y="102"/>
                  </a:lnTo>
                  <a:lnTo>
                    <a:pt x="586" y="102"/>
                  </a:lnTo>
                  <a:lnTo>
                    <a:pt x="586" y="101"/>
                  </a:lnTo>
                  <a:lnTo>
                    <a:pt x="587" y="101"/>
                  </a:lnTo>
                  <a:lnTo>
                    <a:pt x="588" y="100"/>
                  </a:lnTo>
                  <a:lnTo>
                    <a:pt x="589" y="100"/>
                  </a:lnTo>
                  <a:lnTo>
                    <a:pt x="589" y="101"/>
                  </a:lnTo>
                  <a:lnTo>
                    <a:pt x="590" y="100"/>
                  </a:lnTo>
                  <a:lnTo>
                    <a:pt x="590" y="99"/>
                  </a:lnTo>
                  <a:lnTo>
                    <a:pt x="591" y="99"/>
                  </a:lnTo>
                  <a:lnTo>
                    <a:pt x="592" y="99"/>
                  </a:lnTo>
                  <a:lnTo>
                    <a:pt x="593" y="99"/>
                  </a:lnTo>
                  <a:lnTo>
                    <a:pt x="593" y="98"/>
                  </a:lnTo>
                  <a:lnTo>
                    <a:pt x="594" y="98"/>
                  </a:lnTo>
                  <a:lnTo>
                    <a:pt x="595" y="98"/>
                  </a:lnTo>
                  <a:lnTo>
                    <a:pt x="595" y="99"/>
                  </a:lnTo>
                  <a:lnTo>
                    <a:pt x="596" y="99"/>
                  </a:lnTo>
                  <a:lnTo>
                    <a:pt x="597" y="99"/>
                  </a:lnTo>
                  <a:lnTo>
                    <a:pt x="598" y="99"/>
                  </a:lnTo>
                  <a:lnTo>
                    <a:pt x="599" y="99"/>
                  </a:lnTo>
                  <a:lnTo>
                    <a:pt x="600" y="99"/>
                  </a:lnTo>
                  <a:lnTo>
                    <a:pt x="601" y="98"/>
                  </a:lnTo>
                  <a:lnTo>
                    <a:pt x="601" y="97"/>
                  </a:lnTo>
                  <a:lnTo>
                    <a:pt x="602" y="97"/>
                  </a:lnTo>
                  <a:lnTo>
                    <a:pt x="603" y="96"/>
                  </a:lnTo>
                  <a:lnTo>
                    <a:pt x="604" y="95"/>
                  </a:lnTo>
                  <a:lnTo>
                    <a:pt x="605" y="95"/>
                  </a:lnTo>
                  <a:lnTo>
                    <a:pt x="606" y="95"/>
                  </a:lnTo>
                  <a:lnTo>
                    <a:pt x="607" y="95"/>
                  </a:lnTo>
                  <a:lnTo>
                    <a:pt x="608" y="95"/>
                  </a:lnTo>
                  <a:lnTo>
                    <a:pt x="608" y="96"/>
                  </a:lnTo>
                  <a:lnTo>
                    <a:pt x="609" y="96"/>
                  </a:lnTo>
                  <a:lnTo>
                    <a:pt x="610" y="96"/>
                  </a:lnTo>
                  <a:lnTo>
                    <a:pt x="611" y="96"/>
                  </a:lnTo>
                  <a:lnTo>
                    <a:pt x="612" y="96"/>
                  </a:lnTo>
                  <a:lnTo>
                    <a:pt x="612" y="95"/>
                  </a:lnTo>
                  <a:lnTo>
                    <a:pt x="613" y="95"/>
                  </a:lnTo>
                  <a:lnTo>
                    <a:pt x="614" y="95"/>
                  </a:lnTo>
                  <a:lnTo>
                    <a:pt x="614" y="94"/>
                  </a:lnTo>
                  <a:lnTo>
                    <a:pt x="613" y="93"/>
                  </a:lnTo>
                  <a:lnTo>
                    <a:pt x="612" y="93"/>
                  </a:lnTo>
                  <a:lnTo>
                    <a:pt x="613" y="92"/>
                  </a:lnTo>
                  <a:lnTo>
                    <a:pt x="614" y="92"/>
                  </a:lnTo>
                  <a:lnTo>
                    <a:pt x="614" y="91"/>
                  </a:lnTo>
                  <a:lnTo>
                    <a:pt x="615" y="91"/>
                  </a:lnTo>
                  <a:lnTo>
                    <a:pt x="614" y="90"/>
                  </a:lnTo>
                  <a:lnTo>
                    <a:pt x="614" y="89"/>
                  </a:lnTo>
                  <a:lnTo>
                    <a:pt x="613" y="89"/>
                  </a:lnTo>
                  <a:lnTo>
                    <a:pt x="612" y="89"/>
                  </a:lnTo>
                  <a:lnTo>
                    <a:pt x="612" y="88"/>
                  </a:lnTo>
                  <a:lnTo>
                    <a:pt x="613" y="86"/>
                  </a:lnTo>
                  <a:lnTo>
                    <a:pt x="614" y="85"/>
                  </a:lnTo>
                  <a:lnTo>
                    <a:pt x="614" y="84"/>
                  </a:lnTo>
                  <a:lnTo>
                    <a:pt x="615" y="83"/>
                  </a:lnTo>
                  <a:lnTo>
                    <a:pt x="615" y="82"/>
                  </a:lnTo>
                  <a:lnTo>
                    <a:pt x="616" y="81"/>
                  </a:lnTo>
                  <a:lnTo>
                    <a:pt x="616" y="80"/>
                  </a:lnTo>
                  <a:lnTo>
                    <a:pt x="616" y="79"/>
                  </a:lnTo>
                  <a:lnTo>
                    <a:pt x="616" y="77"/>
                  </a:lnTo>
                  <a:lnTo>
                    <a:pt x="617" y="75"/>
                  </a:lnTo>
                  <a:lnTo>
                    <a:pt x="618" y="75"/>
                  </a:lnTo>
                  <a:lnTo>
                    <a:pt x="619" y="74"/>
                  </a:lnTo>
                  <a:lnTo>
                    <a:pt x="620" y="75"/>
                  </a:lnTo>
                  <a:lnTo>
                    <a:pt x="621" y="75"/>
                  </a:lnTo>
                  <a:lnTo>
                    <a:pt x="622" y="75"/>
                  </a:lnTo>
                  <a:lnTo>
                    <a:pt x="622" y="76"/>
                  </a:lnTo>
                  <a:lnTo>
                    <a:pt x="623" y="76"/>
                  </a:lnTo>
                  <a:lnTo>
                    <a:pt x="623" y="77"/>
                  </a:lnTo>
                  <a:lnTo>
                    <a:pt x="624" y="78"/>
                  </a:lnTo>
                  <a:lnTo>
                    <a:pt x="625" y="78"/>
                  </a:lnTo>
                  <a:lnTo>
                    <a:pt x="626" y="78"/>
                  </a:lnTo>
                  <a:lnTo>
                    <a:pt x="626" y="77"/>
                  </a:lnTo>
                  <a:lnTo>
                    <a:pt x="627" y="77"/>
                  </a:lnTo>
                  <a:lnTo>
                    <a:pt x="628" y="77"/>
                  </a:lnTo>
                  <a:lnTo>
                    <a:pt x="629" y="76"/>
                  </a:lnTo>
                  <a:lnTo>
                    <a:pt x="630" y="76"/>
                  </a:lnTo>
                  <a:lnTo>
                    <a:pt x="630" y="75"/>
                  </a:lnTo>
                  <a:lnTo>
                    <a:pt x="631" y="75"/>
                  </a:lnTo>
                  <a:lnTo>
                    <a:pt x="632" y="75"/>
                  </a:lnTo>
                  <a:lnTo>
                    <a:pt x="633" y="75"/>
                  </a:lnTo>
                  <a:lnTo>
                    <a:pt x="633" y="74"/>
                  </a:lnTo>
                  <a:lnTo>
                    <a:pt x="633" y="73"/>
                  </a:lnTo>
                  <a:lnTo>
                    <a:pt x="633" y="74"/>
                  </a:lnTo>
                  <a:lnTo>
                    <a:pt x="634" y="74"/>
                  </a:lnTo>
                  <a:lnTo>
                    <a:pt x="635" y="73"/>
                  </a:lnTo>
                  <a:lnTo>
                    <a:pt x="634" y="73"/>
                  </a:lnTo>
                  <a:lnTo>
                    <a:pt x="634" y="72"/>
                  </a:lnTo>
                  <a:lnTo>
                    <a:pt x="635" y="72"/>
                  </a:lnTo>
                  <a:lnTo>
                    <a:pt x="635" y="73"/>
                  </a:lnTo>
                  <a:lnTo>
                    <a:pt x="636" y="73"/>
                  </a:lnTo>
                  <a:lnTo>
                    <a:pt x="636" y="72"/>
                  </a:lnTo>
                  <a:lnTo>
                    <a:pt x="637" y="72"/>
                  </a:lnTo>
                  <a:lnTo>
                    <a:pt x="637" y="73"/>
                  </a:lnTo>
                  <a:lnTo>
                    <a:pt x="638" y="72"/>
                  </a:lnTo>
                  <a:lnTo>
                    <a:pt x="639" y="72"/>
                  </a:lnTo>
                  <a:lnTo>
                    <a:pt x="640" y="71"/>
                  </a:lnTo>
                  <a:lnTo>
                    <a:pt x="641" y="71"/>
                  </a:lnTo>
                  <a:lnTo>
                    <a:pt x="644" y="70"/>
                  </a:lnTo>
                  <a:lnTo>
                    <a:pt x="645" y="70"/>
                  </a:lnTo>
                  <a:lnTo>
                    <a:pt x="647" y="71"/>
                  </a:lnTo>
                  <a:lnTo>
                    <a:pt x="648" y="72"/>
                  </a:lnTo>
                  <a:lnTo>
                    <a:pt x="649" y="72"/>
                  </a:lnTo>
                  <a:lnTo>
                    <a:pt x="649" y="73"/>
                  </a:lnTo>
                  <a:lnTo>
                    <a:pt x="650" y="73"/>
                  </a:lnTo>
                  <a:lnTo>
                    <a:pt x="651" y="73"/>
                  </a:lnTo>
                  <a:lnTo>
                    <a:pt x="651" y="72"/>
                  </a:lnTo>
                  <a:lnTo>
                    <a:pt x="652" y="72"/>
                  </a:lnTo>
                  <a:lnTo>
                    <a:pt x="652" y="73"/>
                  </a:lnTo>
                  <a:lnTo>
                    <a:pt x="653" y="73"/>
                  </a:lnTo>
                  <a:lnTo>
                    <a:pt x="654" y="73"/>
                  </a:lnTo>
                  <a:lnTo>
                    <a:pt x="655" y="73"/>
                  </a:lnTo>
                  <a:lnTo>
                    <a:pt x="655" y="74"/>
                  </a:lnTo>
                  <a:lnTo>
                    <a:pt x="656" y="74"/>
                  </a:lnTo>
                  <a:lnTo>
                    <a:pt x="657" y="75"/>
                  </a:lnTo>
                  <a:lnTo>
                    <a:pt x="659" y="75"/>
                  </a:lnTo>
                  <a:lnTo>
                    <a:pt x="660" y="75"/>
                  </a:lnTo>
                  <a:lnTo>
                    <a:pt x="661" y="74"/>
                  </a:lnTo>
                  <a:lnTo>
                    <a:pt x="662" y="75"/>
                  </a:lnTo>
                  <a:lnTo>
                    <a:pt x="663" y="76"/>
                  </a:lnTo>
                  <a:lnTo>
                    <a:pt x="663" y="77"/>
                  </a:lnTo>
                  <a:lnTo>
                    <a:pt x="664" y="77"/>
                  </a:lnTo>
                  <a:lnTo>
                    <a:pt x="665" y="78"/>
                  </a:lnTo>
                  <a:lnTo>
                    <a:pt x="666" y="78"/>
                  </a:lnTo>
                  <a:lnTo>
                    <a:pt x="667" y="79"/>
                  </a:lnTo>
                  <a:lnTo>
                    <a:pt x="667" y="80"/>
                  </a:lnTo>
                  <a:lnTo>
                    <a:pt x="668" y="81"/>
                  </a:lnTo>
                  <a:lnTo>
                    <a:pt x="669" y="82"/>
                  </a:lnTo>
                  <a:lnTo>
                    <a:pt x="670" y="82"/>
                  </a:lnTo>
                  <a:lnTo>
                    <a:pt x="670" y="83"/>
                  </a:lnTo>
                  <a:lnTo>
                    <a:pt x="670" y="84"/>
                  </a:lnTo>
                  <a:lnTo>
                    <a:pt x="669" y="86"/>
                  </a:lnTo>
                  <a:lnTo>
                    <a:pt x="670" y="86"/>
                  </a:lnTo>
                  <a:lnTo>
                    <a:pt x="670" y="87"/>
                  </a:lnTo>
                  <a:lnTo>
                    <a:pt x="670" y="88"/>
                  </a:lnTo>
                  <a:lnTo>
                    <a:pt x="671" y="88"/>
                  </a:lnTo>
                  <a:lnTo>
                    <a:pt x="671" y="89"/>
                  </a:lnTo>
                  <a:lnTo>
                    <a:pt x="672" y="91"/>
                  </a:lnTo>
                  <a:lnTo>
                    <a:pt x="673" y="91"/>
                  </a:lnTo>
                  <a:lnTo>
                    <a:pt x="674" y="90"/>
                  </a:lnTo>
                  <a:lnTo>
                    <a:pt x="675" y="90"/>
                  </a:lnTo>
                  <a:lnTo>
                    <a:pt x="676" y="91"/>
                  </a:lnTo>
                  <a:lnTo>
                    <a:pt x="676" y="92"/>
                  </a:lnTo>
                  <a:lnTo>
                    <a:pt x="677" y="92"/>
                  </a:lnTo>
                  <a:lnTo>
                    <a:pt x="678" y="92"/>
                  </a:lnTo>
                  <a:lnTo>
                    <a:pt x="678" y="93"/>
                  </a:lnTo>
                  <a:lnTo>
                    <a:pt x="679" y="93"/>
                  </a:lnTo>
                  <a:lnTo>
                    <a:pt x="679" y="92"/>
                  </a:lnTo>
                  <a:lnTo>
                    <a:pt x="680" y="92"/>
                  </a:lnTo>
                  <a:lnTo>
                    <a:pt x="681" y="93"/>
                  </a:lnTo>
                  <a:lnTo>
                    <a:pt x="681" y="94"/>
                  </a:lnTo>
                  <a:lnTo>
                    <a:pt x="682" y="93"/>
                  </a:lnTo>
                  <a:lnTo>
                    <a:pt x="683" y="93"/>
                  </a:lnTo>
                  <a:lnTo>
                    <a:pt x="684" y="93"/>
                  </a:lnTo>
                  <a:lnTo>
                    <a:pt x="685" y="94"/>
                  </a:lnTo>
                  <a:lnTo>
                    <a:pt x="684" y="95"/>
                  </a:lnTo>
                  <a:lnTo>
                    <a:pt x="684" y="94"/>
                  </a:lnTo>
                  <a:lnTo>
                    <a:pt x="684" y="95"/>
                  </a:lnTo>
                  <a:lnTo>
                    <a:pt x="684" y="96"/>
                  </a:lnTo>
                  <a:lnTo>
                    <a:pt x="685" y="96"/>
                  </a:lnTo>
                  <a:lnTo>
                    <a:pt x="685" y="97"/>
                  </a:lnTo>
                  <a:lnTo>
                    <a:pt x="686" y="98"/>
                  </a:lnTo>
                  <a:lnTo>
                    <a:pt x="685" y="99"/>
                  </a:lnTo>
                  <a:lnTo>
                    <a:pt x="686" y="100"/>
                  </a:lnTo>
                  <a:lnTo>
                    <a:pt x="686" y="101"/>
                  </a:lnTo>
                  <a:lnTo>
                    <a:pt x="687" y="102"/>
                  </a:lnTo>
                  <a:lnTo>
                    <a:pt x="687" y="103"/>
                  </a:lnTo>
                  <a:lnTo>
                    <a:pt x="686" y="104"/>
                  </a:lnTo>
                  <a:lnTo>
                    <a:pt x="685" y="105"/>
                  </a:lnTo>
                  <a:lnTo>
                    <a:pt x="684" y="107"/>
                  </a:lnTo>
                  <a:lnTo>
                    <a:pt x="684" y="108"/>
                  </a:lnTo>
                  <a:lnTo>
                    <a:pt x="684" y="109"/>
                  </a:lnTo>
                  <a:lnTo>
                    <a:pt x="683" y="108"/>
                  </a:lnTo>
                  <a:lnTo>
                    <a:pt x="683" y="109"/>
                  </a:lnTo>
                  <a:lnTo>
                    <a:pt x="682" y="109"/>
                  </a:lnTo>
                  <a:lnTo>
                    <a:pt x="683" y="110"/>
                  </a:lnTo>
                  <a:lnTo>
                    <a:pt x="684" y="110"/>
                  </a:lnTo>
                  <a:lnTo>
                    <a:pt x="684" y="111"/>
                  </a:lnTo>
                  <a:lnTo>
                    <a:pt x="684" y="112"/>
                  </a:lnTo>
                  <a:lnTo>
                    <a:pt x="684" y="113"/>
                  </a:lnTo>
                  <a:lnTo>
                    <a:pt x="684" y="114"/>
                  </a:lnTo>
                  <a:lnTo>
                    <a:pt x="684" y="115"/>
                  </a:lnTo>
                  <a:lnTo>
                    <a:pt x="684" y="116"/>
                  </a:lnTo>
                  <a:lnTo>
                    <a:pt x="684" y="117"/>
                  </a:lnTo>
                  <a:lnTo>
                    <a:pt x="682" y="120"/>
                  </a:lnTo>
                  <a:lnTo>
                    <a:pt x="682" y="121"/>
                  </a:lnTo>
                  <a:lnTo>
                    <a:pt x="682" y="122"/>
                  </a:lnTo>
                  <a:lnTo>
                    <a:pt x="681" y="122"/>
                  </a:lnTo>
                  <a:lnTo>
                    <a:pt x="681" y="123"/>
                  </a:lnTo>
                  <a:lnTo>
                    <a:pt x="682" y="124"/>
                  </a:lnTo>
                  <a:lnTo>
                    <a:pt x="681" y="125"/>
                  </a:lnTo>
                  <a:lnTo>
                    <a:pt x="682" y="126"/>
                  </a:lnTo>
                  <a:lnTo>
                    <a:pt x="682" y="125"/>
                  </a:lnTo>
                  <a:lnTo>
                    <a:pt x="682" y="126"/>
                  </a:lnTo>
                  <a:lnTo>
                    <a:pt x="682" y="127"/>
                  </a:lnTo>
                  <a:lnTo>
                    <a:pt x="682" y="128"/>
                  </a:lnTo>
                  <a:lnTo>
                    <a:pt x="682" y="129"/>
                  </a:lnTo>
                  <a:lnTo>
                    <a:pt x="683" y="130"/>
                  </a:lnTo>
                  <a:lnTo>
                    <a:pt x="683" y="131"/>
                  </a:lnTo>
                  <a:lnTo>
                    <a:pt x="683" y="132"/>
                  </a:lnTo>
                  <a:lnTo>
                    <a:pt x="683" y="133"/>
                  </a:lnTo>
                  <a:lnTo>
                    <a:pt x="683" y="134"/>
                  </a:lnTo>
                  <a:lnTo>
                    <a:pt x="683" y="135"/>
                  </a:lnTo>
                  <a:lnTo>
                    <a:pt x="683" y="136"/>
                  </a:lnTo>
                  <a:lnTo>
                    <a:pt x="682" y="137"/>
                  </a:lnTo>
                  <a:lnTo>
                    <a:pt x="682" y="138"/>
                  </a:lnTo>
                  <a:lnTo>
                    <a:pt x="682" y="139"/>
                  </a:lnTo>
                  <a:lnTo>
                    <a:pt x="681" y="140"/>
                  </a:lnTo>
                  <a:lnTo>
                    <a:pt x="680" y="141"/>
                  </a:lnTo>
                  <a:lnTo>
                    <a:pt x="680" y="142"/>
                  </a:lnTo>
                  <a:lnTo>
                    <a:pt x="680" y="143"/>
                  </a:lnTo>
                  <a:lnTo>
                    <a:pt x="680" y="144"/>
                  </a:lnTo>
                  <a:lnTo>
                    <a:pt x="679" y="145"/>
                  </a:lnTo>
                  <a:lnTo>
                    <a:pt x="678" y="145"/>
                  </a:lnTo>
                  <a:lnTo>
                    <a:pt x="677" y="146"/>
                  </a:lnTo>
                  <a:lnTo>
                    <a:pt x="678" y="147"/>
                  </a:lnTo>
                  <a:lnTo>
                    <a:pt x="675" y="152"/>
                  </a:lnTo>
                  <a:lnTo>
                    <a:pt x="675" y="153"/>
                  </a:lnTo>
                  <a:lnTo>
                    <a:pt x="674" y="154"/>
                  </a:lnTo>
                  <a:lnTo>
                    <a:pt x="673" y="155"/>
                  </a:lnTo>
                  <a:lnTo>
                    <a:pt x="673" y="156"/>
                  </a:lnTo>
                  <a:lnTo>
                    <a:pt x="672" y="157"/>
                  </a:lnTo>
                  <a:lnTo>
                    <a:pt x="671" y="159"/>
                  </a:lnTo>
                  <a:lnTo>
                    <a:pt x="670" y="161"/>
                  </a:lnTo>
                  <a:lnTo>
                    <a:pt x="670" y="162"/>
                  </a:lnTo>
                  <a:lnTo>
                    <a:pt x="670" y="163"/>
                  </a:lnTo>
                  <a:lnTo>
                    <a:pt x="670" y="164"/>
                  </a:lnTo>
                  <a:lnTo>
                    <a:pt x="670" y="165"/>
                  </a:lnTo>
                  <a:lnTo>
                    <a:pt x="669" y="165"/>
                  </a:lnTo>
                  <a:lnTo>
                    <a:pt x="670" y="165"/>
                  </a:lnTo>
                  <a:lnTo>
                    <a:pt x="669" y="166"/>
                  </a:lnTo>
                  <a:lnTo>
                    <a:pt x="668" y="167"/>
                  </a:lnTo>
                  <a:lnTo>
                    <a:pt x="667" y="168"/>
                  </a:lnTo>
                  <a:lnTo>
                    <a:pt x="667" y="169"/>
                  </a:lnTo>
                  <a:lnTo>
                    <a:pt x="667" y="170"/>
                  </a:lnTo>
                  <a:lnTo>
                    <a:pt x="666" y="171"/>
                  </a:lnTo>
                  <a:lnTo>
                    <a:pt x="666" y="173"/>
                  </a:lnTo>
                  <a:lnTo>
                    <a:pt x="667" y="173"/>
                  </a:lnTo>
                  <a:lnTo>
                    <a:pt x="666" y="175"/>
                  </a:lnTo>
                  <a:lnTo>
                    <a:pt x="666" y="176"/>
                  </a:lnTo>
                  <a:lnTo>
                    <a:pt x="666" y="177"/>
                  </a:lnTo>
                  <a:lnTo>
                    <a:pt x="666" y="178"/>
                  </a:lnTo>
                  <a:lnTo>
                    <a:pt x="667" y="178"/>
                  </a:lnTo>
                  <a:lnTo>
                    <a:pt x="667" y="179"/>
                  </a:lnTo>
                  <a:lnTo>
                    <a:pt x="666" y="179"/>
                  </a:lnTo>
                  <a:lnTo>
                    <a:pt x="665" y="179"/>
                  </a:lnTo>
                  <a:lnTo>
                    <a:pt x="665" y="180"/>
                  </a:lnTo>
                  <a:lnTo>
                    <a:pt x="664" y="180"/>
                  </a:lnTo>
                  <a:lnTo>
                    <a:pt x="665" y="180"/>
                  </a:lnTo>
                  <a:lnTo>
                    <a:pt x="663" y="184"/>
                  </a:lnTo>
                  <a:lnTo>
                    <a:pt x="662" y="187"/>
                  </a:lnTo>
                  <a:lnTo>
                    <a:pt x="661" y="189"/>
                  </a:lnTo>
                  <a:lnTo>
                    <a:pt x="661" y="190"/>
                  </a:lnTo>
                  <a:lnTo>
                    <a:pt x="660" y="190"/>
                  </a:lnTo>
                  <a:lnTo>
                    <a:pt x="660" y="192"/>
                  </a:lnTo>
                  <a:lnTo>
                    <a:pt x="659" y="193"/>
                  </a:lnTo>
                  <a:lnTo>
                    <a:pt x="659" y="194"/>
                  </a:lnTo>
                  <a:lnTo>
                    <a:pt x="659" y="195"/>
                  </a:lnTo>
                  <a:lnTo>
                    <a:pt x="658" y="196"/>
                  </a:lnTo>
                  <a:lnTo>
                    <a:pt x="658" y="197"/>
                  </a:lnTo>
                  <a:lnTo>
                    <a:pt x="659" y="198"/>
                  </a:lnTo>
                  <a:lnTo>
                    <a:pt x="658" y="199"/>
                  </a:lnTo>
                  <a:lnTo>
                    <a:pt x="658" y="200"/>
                  </a:lnTo>
                  <a:lnTo>
                    <a:pt x="657" y="200"/>
                  </a:lnTo>
                  <a:lnTo>
                    <a:pt x="656" y="200"/>
                  </a:lnTo>
                  <a:lnTo>
                    <a:pt x="655" y="201"/>
                  </a:lnTo>
                  <a:lnTo>
                    <a:pt x="654" y="202"/>
                  </a:lnTo>
                  <a:lnTo>
                    <a:pt x="654" y="203"/>
                  </a:lnTo>
                  <a:lnTo>
                    <a:pt x="654" y="204"/>
                  </a:lnTo>
                  <a:lnTo>
                    <a:pt x="653" y="204"/>
                  </a:lnTo>
                  <a:lnTo>
                    <a:pt x="653" y="205"/>
                  </a:lnTo>
                  <a:lnTo>
                    <a:pt x="653" y="206"/>
                  </a:lnTo>
                  <a:lnTo>
                    <a:pt x="652" y="206"/>
                  </a:lnTo>
                  <a:lnTo>
                    <a:pt x="651" y="207"/>
                  </a:lnTo>
                  <a:lnTo>
                    <a:pt x="650" y="209"/>
                  </a:lnTo>
                  <a:lnTo>
                    <a:pt x="650" y="210"/>
                  </a:lnTo>
                  <a:lnTo>
                    <a:pt x="650" y="211"/>
                  </a:lnTo>
                  <a:lnTo>
                    <a:pt x="649" y="212"/>
                  </a:lnTo>
                  <a:lnTo>
                    <a:pt x="649" y="213"/>
                  </a:lnTo>
                  <a:lnTo>
                    <a:pt x="648" y="213"/>
                  </a:lnTo>
                  <a:lnTo>
                    <a:pt x="648" y="212"/>
                  </a:lnTo>
                  <a:lnTo>
                    <a:pt x="647" y="212"/>
                  </a:lnTo>
                  <a:lnTo>
                    <a:pt x="647" y="213"/>
                  </a:lnTo>
                  <a:lnTo>
                    <a:pt x="648" y="213"/>
                  </a:lnTo>
                  <a:lnTo>
                    <a:pt x="648" y="214"/>
                  </a:lnTo>
                  <a:lnTo>
                    <a:pt x="649" y="214"/>
                  </a:lnTo>
                  <a:lnTo>
                    <a:pt x="649" y="215"/>
                  </a:lnTo>
                  <a:lnTo>
                    <a:pt x="649" y="216"/>
                  </a:lnTo>
                  <a:lnTo>
                    <a:pt x="648" y="216"/>
                  </a:lnTo>
                  <a:lnTo>
                    <a:pt x="648" y="217"/>
                  </a:lnTo>
                  <a:lnTo>
                    <a:pt x="648" y="218"/>
                  </a:lnTo>
                  <a:lnTo>
                    <a:pt x="648" y="219"/>
                  </a:lnTo>
                  <a:lnTo>
                    <a:pt x="647" y="220"/>
                  </a:lnTo>
                  <a:lnTo>
                    <a:pt x="646" y="221"/>
                  </a:lnTo>
                  <a:lnTo>
                    <a:pt x="646" y="222"/>
                  </a:lnTo>
                  <a:lnTo>
                    <a:pt x="646" y="223"/>
                  </a:lnTo>
                  <a:lnTo>
                    <a:pt x="645" y="224"/>
                  </a:lnTo>
                  <a:lnTo>
                    <a:pt x="644" y="224"/>
                  </a:lnTo>
                  <a:lnTo>
                    <a:pt x="644" y="225"/>
                  </a:lnTo>
                  <a:lnTo>
                    <a:pt x="643" y="227"/>
                  </a:lnTo>
                  <a:lnTo>
                    <a:pt x="642" y="228"/>
                  </a:lnTo>
                  <a:lnTo>
                    <a:pt x="642" y="229"/>
                  </a:lnTo>
                  <a:lnTo>
                    <a:pt x="642" y="230"/>
                  </a:lnTo>
                  <a:lnTo>
                    <a:pt x="642" y="231"/>
                  </a:lnTo>
                  <a:lnTo>
                    <a:pt x="641" y="232"/>
                  </a:lnTo>
                  <a:lnTo>
                    <a:pt x="641" y="234"/>
                  </a:lnTo>
                  <a:lnTo>
                    <a:pt x="640" y="235"/>
                  </a:lnTo>
                  <a:lnTo>
                    <a:pt x="640" y="236"/>
                  </a:lnTo>
                  <a:lnTo>
                    <a:pt x="639" y="235"/>
                  </a:lnTo>
                  <a:lnTo>
                    <a:pt x="638" y="233"/>
                  </a:lnTo>
                  <a:lnTo>
                    <a:pt x="637" y="233"/>
                  </a:lnTo>
                  <a:lnTo>
                    <a:pt x="636" y="233"/>
                  </a:lnTo>
                  <a:lnTo>
                    <a:pt x="635" y="232"/>
                  </a:lnTo>
                  <a:lnTo>
                    <a:pt x="634" y="233"/>
                  </a:lnTo>
                  <a:lnTo>
                    <a:pt x="634" y="232"/>
                  </a:lnTo>
                  <a:lnTo>
                    <a:pt x="633" y="232"/>
                  </a:lnTo>
                  <a:lnTo>
                    <a:pt x="632" y="232"/>
                  </a:lnTo>
                  <a:lnTo>
                    <a:pt x="632" y="231"/>
                  </a:lnTo>
                  <a:lnTo>
                    <a:pt x="630" y="231"/>
                  </a:lnTo>
                  <a:lnTo>
                    <a:pt x="630" y="232"/>
                  </a:lnTo>
                  <a:lnTo>
                    <a:pt x="629" y="231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6" y="230"/>
                  </a:lnTo>
                  <a:lnTo>
                    <a:pt x="620" y="228"/>
                  </a:lnTo>
                  <a:lnTo>
                    <a:pt x="615" y="226"/>
                  </a:lnTo>
                  <a:lnTo>
                    <a:pt x="615" y="225"/>
                  </a:lnTo>
                  <a:lnTo>
                    <a:pt x="614" y="225"/>
                  </a:lnTo>
                  <a:lnTo>
                    <a:pt x="614" y="224"/>
                  </a:lnTo>
                  <a:lnTo>
                    <a:pt x="613" y="224"/>
                  </a:lnTo>
                  <a:lnTo>
                    <a:pt x="612" y="224"/>
                  </a:lnTo>
                  <a:lnTo>
                    <a:pt x="611" y="224"/>
                  </a:lnTo>
                  <a:lnTo>
                    <a:pt x="610" y="224"/>
                  </a:lnTo>
                  <a:lnTo>
                    <a:pt x="609" y="224"/>
                  </a:lnTo>
                  <a:lnTo>
                    <a:pt x="609" y="223"/>
                  </a:lnTo>
                  <a:lnTo>
                    <a:pt x="608" y="223"/>
                  </a:lnTo>
                  <a:lnTo>
                    <a:pt x="608" y="222"/>
                  </a:lnTo>
                  <a:lnTo>
                    <a:pt x="609" y="221"/>
                  </a:lnTo>
                  <a:lnTo>
                    <a:pt x="608" y="221"/>
                  </a:lnTo>
                  <a:lnTo>
                    <a:pt x="607" y="221"/>
                  </a:lnTo>
                  <a:lnTo>
                    <a:pt x="607" y="222"/>
                  </a:lnTo>
                  <a:lnTo>
                    <a:pt x="606" y="222"/>
                  </a:lnTo>
                  <a:lnTo>
                    <a:pt x="605" y="222"/>
                  </a:lnTo>
                  <a:lnTo>
                    <a:pt x="605" y="221"/>
                  </a:lnTo>
                  <a:lnTo>
                    <a:pt x="604" y="221"/>
                  </a:lnTo>
                  <a:lnTo>
                    <a:pt x="604" y="220"/>
                  </a:lnTo>
                  <a:lnTo>
                    <a:pt x="603" y="220"/>
                  </a:lnTo>
                  <a:lnTo>
                    <a:pt x="603" y="221"/>
                  </a:lnTo>
                  <a:lnTo>
                    <a:pt x="602" y="221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0" y="221"/>
                  </a:lnTo>
                  <a:lnTo>
                    <a:pt x="599" y="221"/>
                  </a:lnTo>
                  <a:lnTo>
                    <a:pt x="598" y="221"/>
                  </a:lnTo>
                  <a:lnTo>
                    <a:pt x="598" y="222"/>
                  </a:lnTo>
                  <a:lnTo>
                    <a:pt x="597" y="222"/>
                  </a:lnTo>
                  <a:lnTo>
                    <a:pt x="596" y="222"/>
                  </a:lnTo>
                  <a:lnTo>
                    <a:pt x="596" y="223"/>
                  </a:lnTo>
                  <a:lnTo>
                    <a:pt x="595" y="223"/>
                  </a:lnTo>
                  <a:lnTo>
                    <a:pt x="595" y="224"/>
                  </a:lnTo>
                  <a:lnTo>
                    <a:pt x="594" y="224"/>
                  </a:lnTo>
                  <a:lnTo>
                    <a:pt x="593" y="224"/>
                  </a:lnTo>
                  <a:lnTo>
                    <a:pt x="592" y="224"/>
                  </a:lnTo>
                  <a:lnTo>
                    <a:pt x="591" y="224"/>
                  </a:lnTo>
                  <a:lnTo>
                    <a:pt x="592" y="225"/>
                  </a:lnTo>
                  <a:lnTo>
                    <a:pt x="591" y="225"/>
                  </a:lnTo>
                  <a:lnTo>
                    <a:pt x="590" y="226"/>
                  </a:lnTo>
                  <a:lnTo>
                    <a:pt x="590" y="225"/>
                  </a:lnTo>
                  <a:lnTo>
                    <a:pt x="589" y="225"/>
                  </a:lnTo>
                  <a:lnTo>
                    <a:pt x="588" y="225"/>
                  </a:lnTo>
                  <a:lnTo>
                    <a:pt x="588" y="226"/>
                  </a:lnTo>
                  <a:lnTo>
                    <a:pt x="587" y="227"/>
                  </a:lnTo>
                  <a:lnTo>
                    <a:pt x="586" y="227"/>
                  </a:lnTo>
                  <a:lnTo>
                    <a:pt x="586" y="226"/>
                  </a:lnTo>
                  <a:lnTo>
                    <a:pt x="585" y="226"/>
                  </a:lnTo>
                  <a:lnTo>
                    <a:pt x="584" y="227"/>
                  </a:lnTo>
                  <a:lnTo>
                    <a:pt x="583" y="227"/>
                  </a:lnTo>
                  <a:lnTo>
                    <a:pt x="582" y="227"/>
                  </a:lnTo>
                  <a:lnTo>
                    <a:pt x="581" y="227"/>
                  </a:lnTo>
                  <a:lnTo>
                    <a:pt x="580" y="227"/>
                  </a:lnTo>
                  <a:lnTo>
                    <a:pt x="579" y="228"/>
                  </a:lnTo>
                  <a:lnTo>
                    <a:pt x="578" y="228"/>
                  </a:lnTo>
                  <a:lnTo>
                    <a:pt x="577" y="228"/>
                  </a:lnTo>
                  <a:lnTo>
                    <a:pt x="577" y="227"/>
                  </a:lnTo>
                  <a:lnTo>
                    <a:pt x="577" y="226"/>
                  </a:lnTo>
                  <a:lnTo>
                    <a:pt x="576" y="226"/>
                  </a:lnTo>
                  <a:lnTo>
                    <a:pt x="575" y="226"/>
                  </a:lnTo>
                  <a:lnTo>
                    <a:pt x="575" y="225"/>
                  </a:lnTo>
                  <a:lnTo>
                    <a:pt x="576" y="225"/>
                  </a:lnTo>
                  <a:lnTo>
                    <a:pt x="575" y="225"/>
                  </a:lnTo>
                  <a:lnTo>
                    <a:pt x="575" y="224"/>
                  </a:lnTo>
                  <a:lnTo>
                    <a:pt x="576" y="223"/>
                  </a:lnTo>
                  <a:lnTo>
                    <a:pt x="576" y="222"/>
                  </a:lnTo>
                  <a:lnTo>
                    <a:pt x="575" y="220"/>
                  </a:lnTo>
                  <a:lnTo>
                    <a:pt x="574" y="220"/>
                  </a:lnTo>
                  <a:lnTo>
                    <a:pt x="574" y="221"/>
                  </a:lnTo>
                  <a:lnTo>
                    <a:pt x="573" y="221"/>
                  </a:lnTo>
                  <a:lnTo>
                    <a:pt x="572" y="221"/>
                  </a:lnTo>
                  <a:lnTo>
                    <a:pt x="571" y="221"/>
                  </a:lnTo>
                  <a:lnTo>
                    <a:pt x="571" y="222"/>
                  </a:lnTo>
                  <a:lnTo>
                    <a:pt x="570" y="222"/>
                  </a:lnTo>
                  <a:lnTo>
                    <a:pt x="569" y="222"/>
                  </a:lnTo>
                  <a:lnTo>
                    <a:pt x="569" y="221"/>
                  </a:lnTo>
                  <a:lnTo>
                    <a:pt x="568" y="221"/>
                  </a:lnTo>
                  <a:lnTo>
                    <a:pt x="567" y="220"/>
                  </a:lnTo>
                  <a:lnTo>
                    <a:pt x="566" y="220"/>
                  </a:lnTo>
                  <a:lnTo>
                    <a:pt x="565" y="220"/>
                  </a:lnTo>
                  <a:lnTo>
                    <a:pt x="564" y="220"/>
                  </a:lnTo>
                  <a:lnTo>
                    <a:pt x="564" y="219"/>
                  </a:lnTo>
                  <a:lnTo>
                    <a:pt x="563" y="220"/>
                  </a:lnTo>
                  <a:lnTo>
                    <a:pt x="562" y="220"/>
                  </a:lnTo>
                  <a:lnTo>
                    <a:pt x="562" y="221"/>
                  </a:lnTo>
                  <a:lnTo>
                    <a:pt x="561" y="222"/>
                  </a:lnTo>
                  <a:lnTo>
                    <a:pt x="560" y="222"/>
                  </a:lnTo>
                  <a:lnTo>
                    <a:pt x="559" y="222"/>
                  </a:lnTo>
                  <a:lnTo>
                    <a:pt x="559" y="223"/>
                  </a:lnTo>
                  <a:lnTo>
                    <a:pt x="558" y="223"/>
                  </a:lnTo>
                  <a:lnTo>
                    <a:pt x="557" y="223"/>
                  </a:lnTo>
                  <a:lnTo>
                    <a:pt x="556" y="223"/>
                  </a:lnTo>
                  <a:lnTo>
                    <a:pt x="556" y="224"/>
                  </a:lnTo>
                  <a:lnTo>
                    <a:pt x="556" y="223"/>
                  </a:lnTo>
                  <a:lnTo>
                    <a:pt x="555" y="224"/>
                  </a:lnTo>
                  <a:lnTo>
                    <a:pt x="554" y="224"/>
                  </a:lnTo>
                  <a:lnTo>
                    <a:pt x="553" y="224"/>
                  </a:lnTo>
                  <a:lnTo>
                    <a:pt x="552" y="224"/>
                  </a:lnTo>
                  <a:lnTo>
                    <a:pt x="551" y="224"/>
                  </a:lnTo>
                  <a:lnTo>
                    <a:pt x="550" y="224"/>
                  </a:lnTo>
                  <a:lnTo>
                    <a:pt x="549" y="223"/>
                  </a:lnTo>
                  <a:lnTo>
                    <a:pt x="548" y="224"/>
                  </a:lnTo>
                  <a:lnTo>
                    <a:pt x="547" y="224"/>
                  </a:lnTo>
                  <a:lnTo>
                    <a:pt x="546" y="224"/>
                  </a:lnTo>
                  <a:lnTo>
                    <a:pt x="544" y="226"/>
                  </a:lnTo>
                  <a:lnTo>
                    <a:pt x="543" y="227"/>
                  </a:lnTo>
                  <a:lnTo>
                    <a:pt x="541" y="227"/>
                  </a:lnTo>
                  <a:lnTo>
                    <a:pt x="540" y="227"/>
                  </a:lnTo>
                  <a:lnTo>
                    <a:pt x="539" y="228"/>
                  </a:lnTo>
                  <a:lnTo>
                    <a:pt x="539" y="229"/>
                  </a:lnTo>
                  <a:lnTo>
                    <a:pt x="539" y="230"/>
                  </a:lnTo>
                  <a:lnTo>
                    <a:pt x="540" y="231"/>
                  </a:lnTo>
                  <a:lnTo>
                    <a:pt x="541" y="232"/>
                  </a:lnTo>
                  <a:lnTo>
                    <a:pt x="541" y="233"/>
                  </a:lnTo>
                  <a:lnTo>
                    <a:pt x="540" y="233"/>
                  </a:lnTo>
                  <a:lnTo>
                    <a:pt x="540" y="234"/>
                  </a:lnTo>
                  <a:lnTo>
                    <a:pt x="538" y="236"/>
                  </a:lnTo>
                  <a:lnTo>
                    <a:pt x="537" y="236"/>
                  </a:lnTo>
                  <a:lnTo>
                    <a:pt x="536" y="236"/>
                  </a:lnTo>
                  <a:lnTo>
                    <a:pt x="535" y="236"/>
                  </a:lnTo>
                  <a:lnTo>
                    <a:pt x="534" y="236"/>
                  </a:lnTo>
                  <a:lnTo>
                    <a:pt x="533" y="236"/>
                  </a:lnTo>
                  <a:lnTo>
                    <a:pt x="532" y="236"/>
                  </a:lnTo>
                  <a:lnTo>
                    <a:pt x="531" y="236"/>
                  </a:lnTo>
                  <a:lnTo>
                    <a:pt x="530" y="237"/>
                  </a:lnTo>
                  <a:lnTo>
                    <a:pt x="530" y="238"/>
                  </a:lnTo>
                  <a:lnTo>
                    <a:pt x="530" y="239"/>
                  </a:lnTo>
                  <a:lnTo>
                    <a:pt x="529" y="239"/>
                  </a:lnTo>
                  <a:lnTo>
                    <a:pt x="528" y="239"/>
                  </a:lnTo>
                  <a:lnTo>
                    <a:pt x="528" y="240"/>
                  </a:lnTo>
                  <a:lnTo>
                    <a:pt x="527" y="242"/>
                  </a:lnTo>
                  <a:lnTo>
                    <a:pt x="526" y="242"/>
                  </a:lnTo>
                  <a:lnTo>
                    <a:pt x="526" y="241"/>
                  </a:lnTo>
                  <a:lnTo>
                    <a:pt x="525" y="241"/>
                  </a:lnTo>
                  <a:lnTo>
                    <a:pt x="524" y="241"/>
                  </a:lnTo>
                  <a:lnTo>
                    <a:pt x="523" y="241"/>
                  </a:lnTo>
                  <a:lnTo>
                    <a:pt x="523" y="242"/>
                  </a:lnTo>
                  <a:lnTo>
                    <a:pt x="524" y="243"/>
                  </a:lnTo>
                  <a:lnTo>
                    <a:pt x="523" y="244"/>
                  </a:lnTo>
                  <a:lnTo>
                    <a:pt x="524" y="244"/>
                  </a:lnTo>
                  <a:lnTo>
                    <a:pt x="524" y="245"/>
                  </a:lnTo>
                  <a:lnTo>
                    <a:pt x="525" y="246"/>
                  </a:lnTo>
                  <a:lnTo>
                    <a:pt x="526" y="248"/>
                  </a:lnTo>
                  <a:lnTo>
                    <a:pt x="527" y="249"/>
                  </a:lnTo>
                  <a:lnTo>
                    <a:pt x="526" y="249"/>
                  </a:lnTo>
                  <a:lnTo>
                    <a:pt x="525" y="249"/>
                  </a:lnTo>
                  <a:lnTo>
                    <a:pt x="525" y="250"/>
                  </a:lnTo>
                  <a:lnTo>
                    <a:pt x="524" y="250"/>
                  </a:lnTo>
                  <a:lnTo>
                    <a:pt x="524" y="249"/>
                  </a:lnTo>
                  <a:lnTo>
                    <a:pt x="524" y="250"/>
                  </a:lnTo>
                  <a:lnTo>
                    <a:pt x="523" y="250"/>
                  </a:lnTo>
                  <a:lnTo>
                    <a:pt x="523" y="249"/>
                  </a:lnTo>
                  <a:lnTo>
                    <a:pt x="522" y="249"/>
                  </a:lnTo>
                  <a:lnTo>
                    <a:pt x="522" y="248"/>
                  </a:lnTo>
                  <a:lnTo>
                    <a:pt x="521" y="248"/>
                  </a:lnTo>
                  <a:lnTo>
                    <a:pt x="520" y="249"/>
                  </a:lnTo>
                  <a:lnTo>
                    <a:pt x="520" y="248"/>
                  </a:lnTo>
                  <a:lnTo>
                    <a:pt x="519" y="249"/>
                  </a:lnTo>
                  <a:lnTo>
                    <a:pt x="518" y="249"/>
                  </a:lnTo>
                  <a:lnTo>
                    <a:pt x="518" y="248"/>
                  </a:lnTo>
                  <a:lnTo>
                    <a:pt x="518" y="249"/>
                  </a:lnTo>
                  <a:lnTo>
                    <a:pt x="517" y="249"/>
                  </a:lnTo>
                  <a:lnTo>
                    <a:pt x="517" y="250"/>
                  </a:lnTo>
                  <a:lnTo>
                    <a:pt x="516" y="250"/>
                  </a:lnTo>
                  <a:lnTo>
                    <a:pt x="516" y="251"/>
                  </a:lnTo>
                  <a:lnTo>
                    <a:pt x="515" y="251"/>
                  </a:lnTo>
                  <a:lnTo>
                    <a:pt x="514" y="251"/>
                  </a:lnTo>
                  <a:lnTo>
                    <a:pt x="513" y="251"/>
                  </a:lnTo>
                  <a:lnTo>
                    <a:pt x="514" y="252"/>
                  </a:lnTo>
                  <a:lnTo>
                    <a:pt x="513" y="252"/>
                  </a:lnTo>
                  <a:lnTo>
                    <a:pt x="513" y="253"/>
                  </a:lnTo>
                  <a:lnTo>
                    <a:pt x="513" y="252"/>
                  </a:lnTo>
                  <a:lnTo>
                    <a:pt x="513" y="253"/>
                  </a:lnTo>
                  <a:lnTo>
                    <a:pt x="512" y="253"/>
                  </a:lnTo>
                  <a:lnTo>
                    <a:pt x="512" y="252"/>
                  </a:lnTo>
                  <a:lnTo>
                    <a:pt x="511" y="252"/>
                  </a:lnTo>
                  <a:lnTo>
                    <a:pt x="510" y="252"/>
                  </a:lnTo>
                  <a:lnTo>
                    <a:pt x="510" y="253"/>
                  </a:lnTo>
                  <a:lnTo>
                    <a:pt x="509" y="253"/>
                  </a:lnTo>
                  <a:lnTo>
                    <a:pt x="509" y="252"/>
                  </a:lnTo>
                  <a:lnTo>
                    <a:pt x="508" y="252"/>
                  </a:lnTo>
                  <a:lnTo>
                    <a:pt x="507" y="252"/>
                  </a:lnTo>
                  <a:lnTo>
                    <a:pt x="507" y="253"/>
                  </a:lnTo>
                  <a:lnTo>
                    <a:pt x="506" y="253"/>
                  </a:lnTo>
                  <a:lnTo>
                    <a:pt x="506" y="252"/>
                  </a:lnTo>
                  <a:lnTo>
                    <a:pt x="506" y="251"/>
                  </a:lnTo>
                  <a:lnTo>
                    <a:pt x="505" y="251"/>
                  </a:lnTo>
                  <a:lnTo>
                    <a:pt x="504" y="251"/>
                  </a:lnTo>
                  <a:lnTo>
                    <a:pt x="504" y="252"/>
                  </a:lnTo>
                  <a:lnTo>
                    <a:pt x="503" y="252"/>
                  </a:lnTo>
                  <a:lnTo>
                    <a:pt x="503" y="253"/>
                  </a:lnTo>
                  <a:lnTo>
                    <a:pt x="502" y="253"/>
                  </a:lnTo>
                  <a:lnTo>
                    <a:pt x="501" y="253"/>
                  </a:lnTo>
                  <a:lnTo>
                    <a:pt x="500" y="254"/>
                  </a:lnTo>
                  <a:lnTo>
                    <a:pt x="500" y="253"/>
                  </a:lnTo>
                  <a:lnTo>
                    <a:pt x="500" y="254"/>
                  </a:lnTo>
                  <a:lnTo>
                    <a:pt x="499" y="254"/>
                  </a:lnTo>
                  <a:lnTo>
                    <a:pt x="498" y="255"/>
                  </a:lnTo>
                  <a:lnTo>
                    <a:pt x="498" y="256"/>
                  </a:lnTo>
                  <a:lnTo>
                    <a:pt x="497" y="256"/>
                  </a:lnTo>
                  <a:lnTo>
                    <a:pt x="485" y="259"/>
                  </a:lnTo>
                  <a:lnTo>
                    <a:pt x="486" y="259"/>
                  </a:lnTo>
                  <a:lnTo>
                    <a:pt x="485" y="259"/>
                  </a:lnTo>
                  <a:lnTo>
                    <a:pt x="486" y="259"/>
                  </a:lnTo>
                  <a:lnTo>
                    <a:pt x="485" y="260"/>
                  </a:lnTo>
                  <a:lnTo>
                    <a:pt x="485" y="261"/>
                  </a:lnTo>
                  <a:lnTo>
                    <a:pt x="485" y="260"/>
                  </a:lnTo>
                  <a:lnTo>
                    <a:pt x="484" y="260"/>
                  </a:lnTo>
                  <a:lnTo>
                    <a:pt x="484" y="261"/>
                  </a:lnTo>
                  <a:lnTo>
                    <a:pt x="484" y="260"/>
                  </a:lnTo>
                  <a:lnTo>
                    <a:pt x="483" y="260"/>
                  </a:lnTo>
                  <a:lnTo>
                    <a:pt x="483" y="259"/>
                  </a:lnTo>
                  <a:lnTo>
                    <a:pt x="482" y="259"/>
                  </a:lnTo>
                  <a:lnTo>
                    <a:pt x="481" y="258"/>
                  </a:lnTo>
                  <a:lnTo>
                    <a:pt x="481" y="257"/>
                  </a:lnTo>
                  <a:lnTo>
                    <a:pt x="478" y="254"/>
                  </a:lnTo>
                  <a:lnTo>
                    <a:pt x="471" y="253"/>
                  </a:lnTo>
                  <a:lnTo>
                    <a:pt x="467" y="255"/>
                  </a:lnTo>
                  <a:lnTo>
                    <a:pt x="463" y="254"/>
                  </a:lnTo>
                  <a:lnTo>
                    <a:pt x="462" y="253"/>
                  </a:lnTo>
                  <a:lnTo>
                    <a:pt x="462" y="252"/>
                  </a:lnTo>
                  <a:lnTo>
                    <a:pt x="461" y="252"/>
                  </a:lnTo>
                  <a:lnTo>
                    <a:pt x="460" y="251"/>
                  </a:lnTo>
                  <a:lnTo>
                    <a:pt x="459" y="251"/>
                  </a:lnTo>
                  <a:lnTo>
                    <a:pt x="459" y="252"/>
                  </a:lnTo>
                  <a:lnTo>
                    <a:pt x="458" y="252"/>
                  </a:lnTo>
                  <a:lnTo>
                    <a:pt x="457" y="252"/>
                  </a:lnTo>
                  <a:lnTo>
                    <a:pt x="456" y="252"/>
                  </a:lnTo>
                  <a:lnTo>
                    <a:pt x="455" y="253"/>
                  </a:lnTo>
                  <a:lnTo>
                    <a:pt x="454" y="254"/>
                  </a:lnTo>
                  <a:lnTo>
                    <a:pt x="454" y="255"/>
                  </a:lnTo>
                  <a:lnTo>
                    <a:pt x="454" y="256"/>
                  </a:lnTo>
                  <a:lnTo>
                    <a:pt x="453" y="256"/>
                  </a:lnTo>
                  <a:lnTo>
                    <a:pt x="453" y="257"/>
                  </a:lnTo>
                  <a:lnTo>
                    <a:pt x="454" y="257"/>
                  </a:lnTo>
                  <a:lnTo>
                    <a:pt x="454" y="258"/>
                  </a:lnTo>
                  <a:lnTo>
                    <a:pt x="453" y="259"/>
                  </a:lnTo>
                  <a:lnTo>
                    <a:pt x="452" y="259"/>
                  </a:lnTo>
                  <a:lnTo>
                    <a:pt x="452" y="260"/>
                  </a:lnTo>
                  <a:lnTo>
                    <a:pt x="452" y="261"/>
                  </a:lnTo>
                  <a:lnTo>
                    <a:pt x="452" y="262"/>
                  </a:lnTo>
                  <a:lnTo>
                    <a:pt x="451" y="262"/>
                  </a:lnTo>
                  <a:lnTo>
                    <a:pt x="451" y="263"/>
                  </a:lnTo>
                  <a:lnTo>
                    <a:pt x="450" y="262"/>
                  </a:lnTo>
                  <a:lnTo>
                    <a:pt x="449" y="261"/>
                  </a:lnTo>
                  <a:lnTo>
                    <a:pt x="448" y="260"/>
                  </a:lnTo>
                  <a:lnTo>
                    <a:pt x="447" y="259"/>
                  </a:lnTo>
                  <a:lnTo>
                    <a:pt x="445" y="258"/>
                  </a:lnTo>
                  <a:lnTo>
                    <a:pt x="445" y="257"/>
                  </a:lnTo>
                  <a:lnTo>
                    <a:pt x="444" y="254"/>
                  </a:lnTo>
                  <a:lnTo>
                    <a:pt x="443" y="254"/>
                  </a:lnTo>
                  <a:lnTo>
                    <a:pt x="442" y="254"/>
                  </a:lnTo>
                  <a:lnTo>
                    <a:pt x="441" y="254"/>
                  </a:lnTo>
                  <a:lnTo>
                    <a:pt x="441" y="253"/>
                  </a:lnTo>
                  <a:lnTo>
                    <a:pt x="440" y="253"/>
                  </a:lnTo>
                  <a:lnTo>
                    <a:pt x="440" y="254"/>
                  </a:lnTo>
                  <a:lnTo>
                    <a:pt x="440" y="253"/>
                  </a:lnTo>
                  <a:lnTo>
                    <a:pt x="440" y="252"/>
                  </a:lnTo>
                  <a:lnTo>
                    <a:pt x="440" y="251"/>
                  </a:lnTo>
                  <a:lnTo>
                    <a:pt x="440" y="250"/>
                  </a:lnTo>
                  <a:lnTo>
                    <a:pt x="440" y="249"/>
                  </a:lnTo>
                  <a:lnTo>
                    <a:pt x="439" y="249"/>
                  </a:lnTo>
                  <a:lnTo>
                    <a:pt x="438" y="247"/>
                  </a:lnTo>
                  <a:lnTo>
                    <a:pt x="437" y="246"/>
                  </a:lnTo>
                  <a:lnTo>
                    <a:pt x="436" y="246"/>
                  </a:lnTo>
                  <a:lnTo>
                    <a:pt x="435" y="245"/>
                  </a:lnTo>
                  <a:lnTo>
                    <a:pt x="433" y="246"/>
                  </a:lnTo>
                  <a:lnTo>
                    <a:pt x="433" y="247"/>
                  </a:lnTo>
                  <a:lnTo>
                    <a:pt x="432" y="248"/>
                  </a:lnTo>
                  <a:lnTo>
                    <a:pt x="431" y="248"/>
                  </a:lnTo>
                  <a:lnTo>
                    <a:pt x="430" y="248"/>
                  </a:lnTo>
                  <a:lnTo>
                    <a:pt x="429" y="248"/>
                  </a:lnTo>
                  <a:lnTo>
                    <a:pt x="429" y="247"/>
                  </a:lnTo>
                  <a:lnTo>
                    <a:pt x="429" y="246"/>
                  </a:lnTo>
                  <a:lnTo>
                    <a:pt x="430" y="245"/>
                  </a:lnTo>
                  <a:lnTo>
                    <a:pt x="430" y="244"/>
                  </a:lnTo>
                  <a:lnTo>
                    <a:pt x="426" y="241"/>
                  </a:lnTo>
                  <a:lnTo>
                    <a:pt x="426" y="242"/>
                  </a:lnTo>
                  <a:lnTo>
                    <a:pt x="425" y="242"/>
                  </a:lnTo>
                  <a:lnTo>
                    <a:pt x="424" y="242"/>
                  </a:lnTo>
                  <a:lnTo>
                    <a:pt x="423" y="243"/>
                  </a:lnTo>
                  <a:lnTo>
                    <a:pt x="423" y="244"/>
                  </a:lnTo>
                  <a:lnTo>
                    <a:pt x="423" y="243"/>
                  </a:lnTo>
                  <a:lnTo>
                    <a:pt x="423" y="242"/>
                  </a:lnTo>
                  <a:lnTo>
                    <a:pt x="423" y="240"/>
                  </a:lnTo>
                  <a:lnTo>
                    <a:pt x="422" y="239"/>
                  </a:lnTo>
                  <a:lnTo>
                    <a:pt x="422" y="238"/>
                  </a:lnTo>
                  <a:lnTo>
                    <a:pt x="422" y="237"/>
                  </a:lnTo>
                  <a:lnTo>
                    <a:pt x="421" y="236"/>
                  </a:lnTo>
                  <a:lnTo>
                    <a:pt x="420" y="235"/>
                  </a:lnTo>
                  <a:lnTo>
                    <a:pt x="420" y="234"/>
                  </a:lnTo>
                  <a:lnTo>
                    <a:pt x="419" y="234"/>
                  </a:lnTo>
                  <a:lnTo>
                    <a:pt x="418" y="233"/>
                  </a:lnTo>
                  <a:lnTo>
                    <a:pt x="418" y="232"/>
                  </a:lnTo>
                  <a:lnTo>
                    <a:pt x="417" y="230"/>
                  </a:lnTo>
                  <a:lnTo>
                    <a:pt x="416" y="230"/>
                  </a:lnTo>
                  <a:lnTo>
                    <a:pt x="416" y="229"/>
                  </a:lnTo>
                  <a:lnTo>
                    <a:pt x="416" y="228"/>
                  </a:lnTo>
                  <a:lnTo>
                    <a:pt x="415" y="227"/>
                  </a:lnTo>
                  <a:lnTo>
                    <a:pt x="414" y="227"/>
                  </a:lnTo>
                  <a:lnTo>
                    <a:pt x="414" y="226"/>
                  </a:lnTo>
                  <a:lnTo>
                    <a:pt x="414" y="225"/>
                  </a:lnTo>
                  <a:lnTo>
                    <a:pt x="413" y="225"/>
                  </a:lnTo>
                  <a:lnTo>
                    <a:pt x="410" y="223"/>
                  </a:lnTo>
                  <a:lnTo>
                    <a:pt x="408" y="222"/>
                  </a:lnTo>
                  <a:lnTo>
                    <a:pt x="407" y="221"/>
                  </a:lnTo>
                  <a:lnTo>
                    <a:pt x="405" y="220"/>
                  </a:lnTo>
                  <a:lnTo>
                    <a:pt x="404" y="219"/>
                  </a:lnTo>
                  <a:lnTo>
                    <a:pt x="404" y="218"/>
                  </a:lnTo>
                  <a:lnTo>
                    <a:pt x="403" y="218"/>
                  </a:lnTo>
                  <a:lnTo>
                    <a:pt x="401" y="218"/>
                  </a:lnTo>
                  <a:lnTo>
                    <a:pt x="400" y="218"/>
                  </a:lnTo>
                  <a:lnTo>
                    <a:pt x="399" y="217"/>
                  </a:lnTo>
                  <a:lnTo>
                    <a:pt x="399" y="216"/>
                  </a:lnTo>
                  <a:lnTo>
                    <a:pt x="398" y="215"/>
                  </a:lnTo>
                  <a:lnTo>
                    <a:pt x="398" y="214"/>
                  </a:lnTo>
                  <a:lnTo>
                    <a:pt x="399" y="212"/>
                  </a:lnTo>
                  <a:lnTo>
                    <a:pt x="398" y="211"/>
                  </a:lnTo>
                  <a:lnTo>
                    <a:pt x="397" y="211"/>
                  </a:lnTo>
                  <a:lnTo>
                    <a:pt x="396" y="211"/>
                  </a:lnTo>
                  <a:lnTo>
                    <a:pt x="394" y="210"/>
                  </a:lnTo>
                  <a:lnTo>
                    <a:pt x="393" y="210"/>
                  </a:lnTo>
                  <a:lnTo>
                    <a:pt x="392" y="210"/>
                  </a:lnTo>
                  <a:lnTo>
                    <a:pt x="392" y="211"/>
                  </a:lnTo>
                  <a:lnTo>
                    <a:pt x="391" y="211"/>
                  </a:lnTo>
                  <a:lnTo>
                    <a:pt x="389" y="210"/>
                  </a:lnTo>
                  <a:lnTo>
                    <a:pt x="388" y="211"/>
                  </a:lnTo>
                  <a:lnTo>
                    <a:pt x="387" y="211"/>
                  </a:lnTo>
                  <a:lnTo>
                    <a:pt x="386" y="212"/>
                  </a:lnTo>
                  <a:lnTo>
                    <a:pt x="385" y="213"/>
                  </a:lnTo>
                  <a:lnTo>
                    <a:pt x="384" y="215"/>
                  </a:lnTo>
                  <a:lnTo>
                    <a:pt x="383" y="215"/>
                  </a:lnTo>
                  <a:lnTo>
                    <a:pt x="382" y="215"/>
                  </a:lnTo>
                  <a:lnTo>
                    <a:pt x="382" y="214"/>
                  </a:lnTo>
                  <a:lnTo>
                    <a:pt x="380" y="213"/>
                  </a:lnTo>
                  <a:lnTo>
                    <a:pt x="381" y="212"/>
                  </a:lnTo>
                  <a:lnTo>
                    <a:pt x="381" y="211"/>
                  </a:lnTo>
                  <a:lnTo>
                    <a:pt x="380" y="211"/>
                  </a:lnTo>
                  <a:lnTo>
                    <a:pt x="378" y="212"/>
                  </a:lnTo>
                  <a:lnTo>
                    <a:pt x="378" y="211"/>
                  </a:lnTo>
                  <a:lnTo>
                    <a:pt x="377" y="211"/>
                  </a:lnTo>
                  <a:lnTo>
                    <a:pt x="376" y="211"/>
                  </a:lnTo>
                  <a:lnTo>
                    <a:pt x="377" y="210"/>
                  </a:lnTo>
                  <a:lnTo>
                    <a:pt x="378" y="210"/>
                  </a:lnTo>
                  <a:lnTo>
                    <a:pt x="378" y="209"/>
                  </a:lnTo>
                  <a:lnTo>
                    <a:pt x="378" y="208"/>
                  </a:lnTo>
                  <a:lnTo>
                    <a:pt x="377" y="206"/>
                  </a:lnTo>
                  <a:lnTo>
                    <a:pt x="377" y="205"/>
                  </a:lnTo>
                  <a:lnTo>
                    <a:pt x="376" y="204"/>
                  </a:lnTo>
                  <a:lnTo>
                    <a:pt x="376" y="203"/>
                  </a:lnTo>
                  <a:lnTo>
                    <a:pt x="375" y="203"/>
                  </a:lnTo>
                  <a:lnTo>
                    <a:pt x="375" y="202"/>
                  </a:lnTo>
                  <a:lnTo>
                    <a:pt x="375" y="201"/>
                  </a:lnTo>
                  <a:lnTo>
                    <a:pt x="374" y="200"/>
                  </a:lnTo>
                  <a:lnTo>
                    <a:pt x="374" y="199"/>
                  </a:lnTo>
                  <a:lnTo>
                    <a:pt x="373" y="199"/>
                  </a:lnTo>
                  <a:lnTo>
                    <a:pt x="373" y="197"/>
                  </a:lnTo>
                  <a:lnTo>
                    <a:pt x="372" y="196"/>
                  </a:lnTo>
                  <a:lnTo>
                    <a:pt x="372" y="195"/>
                  </a:lnTo>
                  <a:lnTo>
                    <a:pt x="371" y="195"/>
                  </a:lnTo>
                  <a:lnTo>
                    <a:pt x="371" y="196"/>
                  </a:lnTo>
                  <a:lnTo>
                    <a:pt x="370" y="196"/>
                  </a:lnTo>
                  <a:lnTo>
                    <a:pt x="369" y="197"/>
                  </a:lnTo>
                  <a:lnTo>
                    <a:pt x="368" y="197"/>
                  </a:lnTo>
                  <a:lnTo>
                    <a:pt x="367" y="198"/>
                  </a:lnTo>
                  <a:lnTo>
                    <a:pt x="366" y="198"/>
                  </a:lnTo>
                  <a:lnTo>
                    <a:pt x="365" y="198"/>
                  </a:lnTo>
                  <a:lnTo>
                    <a:pt x="364" y="198"/>
                  </a:lnTo>
                  <a:lnTo>
                    <a:pt x="364" y="199"/>
                  </a:lnTo>
                  <a:lnTo>
                    <a:pt x="365" y="199"/>
                  </a:lnTo>
                  <a:lnTo>
                    <a:pt x="365" y="200"/>
                  </a:lnTo>
                  <a:lnTo>
                    <a:pt x="365" y="201"/>
                  </a:lnTo>
                  <a:lnTo>
                    <a:pt x="364" y="202"/>
                  </a:lnTo>
                  <a:lnTo>
                    <a:pt x="364" y="203"/>
                  </a:lnTo>
                  <a:lnTo>
                    <a:pt x="363" y="206"/>
                  </a:lnTo>
                  <a:lnTo>
                    <a:pt x="362" y="208"/>
                  </a:lnTo>
                  <a:lnTo>
                    <a:pt x="362" y="209"/>
                  </a:lnTo>
                  <a:lnTo>
                    <a:pt x="361" y="209"/>
                  </a:lnTo>
                  <a:lnTo>
                    <a:pt x="361" y="210"/>
                  </a:lnTo>
                  <a:lnTo>
                    <a:pt x="359" y="211"/>
                  </a:lnTo>
                  <a:lnTo>
                    <a:pt x="358" y="211"/>
                  </a:lnTo>
                  <a:lnTo>
                    <a:pt x="358" y="212"/>
                  </a:lnTo>
                  <a:lnTo>
                    <a:pt x="358" y="213"/>
                  </a:lnTo>
                  <a:lnTo>
                    <a:pt x="358" y="214"/>
                  </a:lnTo>
                  <a:lnTo>
                    <a:pt x="357" y="214"/>
                  </a:lnTo>
                  <a:lnTo>
                    <a:pt x="356" y="214"/>
                  </a:lnTo>
                  <a:lnTo>
                    <a:pt x="355" y="214"/>
                  </a:lnTo>
                  <a:lnTo>
                    <a:pt x="355" y="215"/>
                  </a:lnTo>
                  <a:lnTo>
                    <a:pt x="353" y="216"/>
                  </a:lnTo>
                  <a:lnTo>
                    <a:pt x="352" y="217"/>
                  </a:lnTo>
                  <a:lnTo>
                    <a:pt x="351" y="218"/>
                  </a:lnTo>
                  <a:lnTo>
                    <a:pt x="351" y="219"/>
                  </a:lnTo>
                  <a:lnTo>
                    <a:pt x="350" y="219"/>
                  </a:lnTo>
                  <a:lnTo>
                    <a:pt x="350" y="220"/>
                  </a:lnTo>
                  <a:lnTo>
                    <a:pt x="349" y="221"/>
                  </a:lnTo>
                  <a:lnTo>
                    <a:pt x="348" y="222"/>
                  </a:lnTo>
                  <a:lnTo>
                    <a:pt x="347" y="222"/>
                  </a:lnTo>
                  <a:lnTo>
                    <a:pt x="347" y="223"/>
                  </a:lnTo>
                  <a:lnTo>
                    <a:pt x="347" y="224"/>
                  </a:lnTo>
                  <a:lnTo>
                    <a:pt x="346" y="225"/>
                  </a:lnTo>
                  <a:lnTo>
                    <a:pt x="345" y="225"/>
                  </a:lnTo>
                  <a:lnTo>
                    <a:pt x="344" y="225"/>
                  </a:lnTo>
                  <a:lnTo>
                    <a:pt x="343" y="225"/>
                  </a:lnTo>
                  <a:lnTo>
                    <a:pt x="341" y="225"/>
                  </a:lnTo>
                  <a:lnTo>
                    <a:pt x="341" y="226"/>
                  </a:lnTo>
                  <a:lnTo>
                    <a:pt x="339" y="226"/>
                  </a:lnTo>
                  <a:lnTo>
                    <a:pt x="338" y="226"/>
                  </a:lnTo>
                  <a:lnTo>
                    <a:pt x="337" y="226"/>
                  </a:lnTo>
                  <a:lnTo>
                    <a:pt x="336" y="226"/>
                  </a:lnTo>
                  <a:lnTo>
                    <a:pt x="335" y="226"/>
                  </a:lnTo>
                  <a:lnTo>
                    <a:pt x="334" y="226"/>
                  </a:lnTo>
                  <a:lnTo>
                    <a:pt x="333" y="227"/>
                  </a:lnTo>
                  <a:lnTo>
                    <a:pt x="332" y="228"/>
                  </a:lnTo>
                  <a:lnTo>
                    <a:pt x="331" y="229"/>
                  </a:lnTo>
                  <a:lnTo>
                    <a:pt x="330" y="229"/>
                  </a:lnTo>
                  <a:lnTo>
                    <a:pt x="329" y="230"/>
                  </a:lnTo>
                  <a:lnTo>
                    <a:pt x="328" y="231"/>
                  </a:lnTo>
                  <a:lnTo>
                    <a:pt x="327" y="232"/>
                  </a:lnTo>
                  <a:lnTo>
                    <a:pt x="327" y="233"/>
                  </a:lnTo>
                  <a:lnTo>
                    <a:pt x="327" y="234"/>
                  </a:lnTo>
                  <a:lnTo>
                    <a:pt x="327" y="235"/>
                  </a:lnTo>
                  <a:lnTo>
                    <a:pt x="326" y="236"/>
                  </a:lnTo>
                  <a:lnTo>
                    <a:pt x="325" y="237"/>
                  </a:lnTo>
                  <a:lnTo>
                    <a:pt x="324" y="237"/>
                  </a:lnTo>
                  <a:lnTo>
                    <a:pt x="324" y="238"/>
                  </a:lnTo>
                  <a:lnTo>
                    <a:pt x="322" y="238"/>
                  </a:lnTo>
                  <a:lnTo>
                    <a:pt x="320" y="239"/>
                  </a:lnTo>
                  <a:lnTo>
                    <a:pt x="320" y="240"/>
                  </a:lnTo>
                  <a:lnTo>
                    <a:pt x="318" y="241"/>
                  </a:lnTo>
                  <a:lnTo>
                    <a:pt x="318" y="240"/>
                  </a:lnTo>
                  <a:lnTo>
                    <a:pt x="317" y="236"/>
                  </a:lnTo>
                  <a:lnTo>
                    <a:pt x="314" y="229"/>
                  </a:lnTo>
                  <a:lnTo>
                    <a:pt x="314" y="228"/>
                  </a:lnTo>
                  <a:lnTo>
                    <a:pt x="314" y="227"/>
                  </a:lnTo>
                  <a:lnTo>
                    <a:pt x="313" y="226"/>
                  </a:lnTo>
                  <a:lnTo>
                    <a:pt x="314" y="225"/>
                  </a:lnTo>
                  <a:lnTo>
                    <a:pt x="314" y="226"/>
                  </a:lnTo>
                  <a:lnTo>
                    <a:pt x="315" y="225"/>
                  </a:lnTo>
                  <a:lnTo>
                    <a:pt x="315" y="224"/>
                  </a:lnTo>
                  <a:lnTo>
                    <a:pt x="314" y="223"/>
                  </a:lnTo>
                  <a:lnTo>
                    <a:pt x="313" y="222"/>
                  </a:lnTo>
                  <a:lnTo>
                    <a:pt x="313" y="221"/>
                  </a:lnTo>
                  <a:lnTo>
                    <a:pt x="312" y="221"/>
                  </a:lnTo>
                  <a:lnTo>
                    <a:pt x="312" y="220"/>
                  </a:lnTo>
                  <a:lnTo>
                    <a:pt x="311" y="220"/>
                  </a:lnTo>
                  <a:lnTo>
                    <a:pt x="311" y="218"/>
                  </a:lnTo>
                  <a:lnTo>
                    <a:pt x="311" y="217"/>
                  </a:lnTo>
                  <a:lnTo>
                    <a:pt x="312" y="216"/>
                  </a:lnTo>
                  <a:lnTo>
                    <a:pt x="313" y="216"/>
                  </a:lnTo>
                  <a:lnTo>
                    <a:pt x="313" y="215"/>
                  </a:lnTo>
                  <a:lnTo>
                    <a:pt x="312" y="215"/>
                  </a:lnTo>
                  <a:lnTo>
                    <a:pt x="312" y="214"/>
                  </a:lnTo>
                  <a:lnTo>
                    <a:pt x="311" y="213"/>
                  </a:lnTo>
                  <a:lnTo>
                    <a:pt x="312" y="212"/>
                  </a:lnTo>
                  <a:lnTo>
                    <a:pt x="314" y="211"/>
                  </a:lnTo>
                  <a:lnTo>
                    <a:pt x="315" y="210"/>
                  </a:lnTo>
                  <a:lnTo>
                    <a:pt x="315" y="209"/>
                  </a:lnTo>
                  <a:lnTo>
                    <a:pt x="315" y="207"/>
                  </a:lnTo>
                  <a:lnTo>
                    <a:pt x="314" y="206"/>
                  </a:lnTo>
                  <a:lnTo>
                    <a:pt x="313" y="205"/>
                  </a:lnTo>
                  <a:lnTo>
                    <a:pt x="313" y="204"/>
                  </a:lnTo>
                  <a:lnTo>
                    <a:pt x="312" y="204"/>
                  </a:lnTo>
                  <a:lnTo>
                    <a:pt x="312" y="203"/>
                  </a:lnTo>
                  <a:lnTo>
                    <a:pt x="311" y="203"/>
                  </a:lnTo>
                  <a:lnTo>
                    <a:pt x="310" y="203"/>
                  </a:lnTo>
                  <a:lnTo>
                    <a:pt x="310" y="204"/>
                  </a:lnTo>
                  <a:lnTo>
                    <a:pt x="308" y="204"/>
                  </a:lnTo>
                  <a:lnTo>
                    <a:pt x="306" y="206"/>
                  </a:lnTo>
                  <a:lnTo>
                    <a:pt x="304" y="207"/>
                  </a:lnTo>
                  <a:lnTo>
                    <a:pt x="303" y="208"/>
                  </a:lnTo>
                  <a:lnTo>
                    <a:pt x="302" y="208"/>
                  </a:lnTo>
                  <a:lnTo>
                    <a:pt x="300" y="207"/>
                  </a:lnTo>
                  <a:lnTo>
                    <a:pt x="299" y="206"/>
                  </a:lnTo>
                  <a:lnTo>
                    <a:pt x="297" y="204"/>
                  </a:lnTo>
                  <a:lnTo>
                    <a:pt x="295" y="203"/>
                  </a:lnTo>
                  <a:lnTo>
                    <a:pt x="295" y="202"/>
                  </a:lnTo>
                  <a:lnTo>
                    <a:pt x="294" y="200"/>
                  </a:lnTo>
                  <a:lnTo>
                    <a:pt x="293" y="200"/>
                  </a:lnTo>
                  <a:lnTo>
                    <a:pt x="293" y="199"/>
                  </a:lnTo>
                  <a:lnTo>
                    <a:pt x="293" y="198"/>
                  </a:lnTo>
                  <a:lnTo>
                    <a:pt x="292" y="197"/>
                  </a:lnTo>
                  <a:lnTo>
                    <a:pt x="292" y="196"/>
                  </a:lnTo>
                  <a:lnTo>
                    <a:pt x="293" y="195"/>
                  </a:lnTo>
                  <a:lnTo>
                    <a:pt x="294" y="194"/>
                  </a:lnTo>
                  <a:lnTo>
                    <a:pt x="296" y="193"/>
                  </a:lnTo>
                  <a:lnTo>
                    <a:pt x="297" y="192"/>
                  </a:lnTo>
                  <a:lnTo>
                    <a:pt x="297" y="191"/>
                  </a:lnTo>
                  <a:lnTo>
                    <a:pt x="298" y="189"/>
                  </a:lnTo>
                  <a:lnTo>
                    <a:pt x="298" y="188"/>
                  </a:lnTo>
                  <a:lnTo>
                    <a:pt x="297" y="187"/>
                  </a:lnTo>
                  <a:lnTo>
                    <a:pt x="295" y="185"/>
                  </a:lnTo>
                  <a:lnTo>
                    <a:pt x="294" y="184"/>
                  </a:lnTo>
                  <a:lnTo>
                    <a:pt x="291" y="183"/>
                  </a:lnTo>
                  <a:lnTo>
                    <a:pt x="290" y="183"/>
                  </a:lnTo>
                  <a:lnTo>
                    <a:pt x="289" y="183"/>
                  </a:lnTo>
                  <a:lnTo>
                    <a:pt x="288" y="184"/>
                  </a:lnTo>
                  <a:lnTo>
                    <a:pt x="287" y="184"/>
                  </a:lnTo>
                  <a:lnTo>
                    <a:pt x="286" y="186"/>
                  </a:lnTo>
                  <a:lnTo>
                    <a:pt x="285" y="187"/>
                  </a:lnTo>
                  <a:lnTo>
                    <a:pt x="284" y="189"/>
                  </a:lnTo>
                  <a:lnTo>
                    <a:pt x="284" y="190"/>
                  </a:lnTo>
                  <a:lnTo>
                    <a:pt x="283" y="193"/>
                  </a:lnTo>
                  <a:lnTo>
                    <a:pt x="283" y="194"/>
                  </a:lnTo>
                  <a:lnTo>
                    <a:pt x="283" y="196"/>
                  </a:lnTo>
                  <a:lnTo>
                    <a:pt x="282" y="197"/>
                  </a:lnTo>
                  <a:lnTo>
                    <a:pt x="281" y="199"/>
                  </a:lnTo>
                  <a:lnTo>
                    <a:pt x="280" y="199"/>
                  </a:lnTo>
                  <a:lnTo>
                    <a:pt x="280" y="200"/>
                  </a:lnTo>
                  <a:lnTo>
                    <a:pt x="279" y="199"/>
                  </a:lnTo>
                  <a:lnTo>
                    <a:pt x="278" y="199"/>
                  </a:lnTo>
                  <a:lnTo>
                    <a:pt x="277" y="198"/>
                  </a:lnTo>
                  <a:lnTo>
                    <a:pt x="276" y="197"/>
                  </a:lnTo>
                  <a:lnTo>
                    <a:pt x="275" y="196"/>
                  </a:lnTo>
                  <a:lnTo>
                    <a:pt x="275" y="195"/>
                  </a:lnTo>
                  <a:lnTo>
                    <a:pt x="274" y="193"/>
                  </a:lnTo>
                  <a:lnTo>
                    <a:pt x="274" y="192"/>
                  </a:lnTo>
                  <a:lnTo>
                    <a:pt x="275" y="190"/>
                  </a:lnTo>
                  <a:lnTo>
                    <a:pt x="274" y="189"/>
                  </a:lnTo>
                  <a:lnTo>
                    <a:pt x="274" y="187"/>
                  </a:lnTo>
                  <a:lnTo>
                    <a:pt x="274" y="186"/>
                  </a:lnTo>
                  <a:lnTo>
                    <a:pt x="273" y="185"/>
                  </a:lnTo>
                  <a:lnTo>
                    <a:pt x="273" y="184"/>
                  </a:lnTo>
                  <a:lnTo>
                    <a:pt x="271" y="184"/>
                  </a:lnTo>
                  <a:lnTo>
                    <a:pt x="270" y="183"/>
                  </a:lnTo>
                  <a:lnTo>
                    <a:pt x="270" y="182"/>
                  </a:lnTo>
                  <a:lnTo>
                    <a:pt x="269" y="182"/>
                  </a:lnTo>
                  <a:lnTo>
                    <a:pt x="268" y="181"/>
                  </a:lnTo>
                  <a:lnTo>
                    <a:pt x="268" y="180"/>
                  </a:lnTo>
                  <a:lnTo>
                    <a:pt x="267" y="180"/>
                  </a:lnTo>
                  <a:lnTo>
                    <a:pt x="267" y="179"/>
                  </a:lnTo>
                  <a:lnTo>
                    <a:pt x="266" y="178"/>
                  </a:lnTo>
                  <a:lnTo>
                    <a:pt x="264" y="177"/>
                  </a:lnTo>
                  <a:lnTo>
                    <a:pt x="264" y="176"/>
                  </a:lnTo>
                  <a:lnTo>
                    <a:pt x="263" y="176"/>
                  </a:lnTo>
                  <a:lnTo>
                    <a:pt x="261" y="176"/>
                  </a:lnTo>
                  <a:lnTo>
                    <a:pt x="259" y="175"/>
                  </a:lnTo>
                  <a:lnTo>
                    <a:pt x="257" y="175"/>
                  </a:lnTo>
                  <a:lnTo>
                    <a:pt x="256" y="176"/>
                  </a:lnTo>
                  <a:lnTo>
                    <a:pt x="254" y="176"/>
                  </a:lnTo>
                  <a:lnTo>
                    <a:pt x="253" y="176"/>
                  </a:lnTo>
                  <a:lnTo>
                    <a:pt x="252" y="176"/>
                  </a:lnTo>
                  <a:lnTo>
                    <a:pt x="251" y="176"/>
                  </a:lnTo>
                  <a:lnTo>
                    <a:pt x="250" y="176"/>
                  </a:lnTo>
                  <a:lnTo>
                    <a:pt x="250" y="177"/>
                  </a:lnTo>
                  <a:lnTo>
                    <a:pt x="249" y="177"/>
                  </a:lnTo>
                  <a:lnTo>
                    <a:pt x="249" y="176"/>
                  </a:lnTo>
                  <a:lnTo>
                    <a:pt x="247" y="175"/>
                  </a:lnTo>
                  <a:lnTo>
                    <a:pt x="246" y="175"/>
                  </a:lnTo>
                  <a:lnTo>
                    <a:pt x="245" y="173"/>
                  </a:lnTo>
                  <a:lnTo>
                    <a:pt x="245" y="172"/>
                  </a:lnTo>
                  <a:lnTo>
                    <a:pt x="244" y="171"/>
                  </a:lnTo>
                  <a:lnTo>
                    <a:pt x="243" y="171"/>
                  </a:lnTo>
                  <a:lnTo>
                    <a:pt x="242" y="170"/>
                  </a:lnTo>
                  <a:lnTo>
                    <a:pt x="241" y="169"/>
                  </a:lnTo>
                  <a:lnTo>
                    <a:pt x="241" y="168"/>
                  </a:lnTo>
                  <a:lnTo>
                    <a:pt x="240" y="168"/>
                  </a:lnTo>
                  <a:lnTo>
                    <a:pt x="239" y="168"/>
                  </a:lnTo>
                  <a:lnTo>
                    <a:pt x="238" y="167"/>
                  </a:lnTo>
                  <a:lnTo>
                    <a:pt x="234" y="166"/>
                  </a:lnTo>
                  <a:lnTo>
                    <a:pt x="232" y="165"/>
                  </a:lnTo>
                  <a:lnTo>
                    <a:pt x="231" y="165"/>
                  </a:lnTo>
                  <a:lnTo>
                    <a:pt x="229" y="164"/>
                  </a:lnTo>
                  <a:lnTo>
                    <a:pt x="228" y="164"/>
                  </a:lnTo>
                  <a:lnTo>
                    <a:pt x="228" y="163"/>
                  </a:lnTo>
                  <a:lnTo>
                    <a:pt x="227" y="162"/>
                  </a:lnTo>
                  <a:lnTo>
                    <a:pt x="227" y="163"/>
                  </a:lnTo>
                  <a:lnTo>
                    <a:pt x="226" y="163"/>
                  </a:lnTo>
                  <a:lnTo>
                    <a:pt x="225" y="163"/>
                  </a:lnTo>
                  <a:lnTo>
                    <a:pt x="224" y="164"/>
                  </a:lnTo>
                  <a:lnTo>
                    <a:pt x="222" y="163"/>
                  </a:lnTo>
                  <a:lnTo>
                    <a:pt x="221" y="163"/>
                  </a:lnTo>
                  <a:lnTo>
                    <a:pt x="220" y="163"/>
                  </a:lnTo>
                  <a:lnTo>
                    <a:pt x="220" y="161"/>
                  </a:lnTo>
                  <a:lnTo>
                    <a:pt x="219" y="160"/>
                  </a:lnTo>
                  <a:lnTo>
                    <a:pt x="219" y="159"/>
                  </a:lnTo>
                  <a:lnTo>
                    <a:pt x="219" y="158"/>
                  </a:lnTo>
                  <a:lnTo>
                    <a:pt x="219" y="157"/>
                  </a:lnTo>
                  <a:lnTo>
                    <a:pt x="219" y="156"/>
                  </a:lnTo>
                  <a:lnTo>
                    <a:pt x="220" y="156"/>
                  </a:lnTo>
                  <a:lnTo>
                    <a:pt x="220" y="155"/>
                  </a:lnTo>
                  <a:lnTo>
                    <a:pt x="219" y="154"/>
                  </a:lnTo>
                  <a:lnTo>
                    <a:pt x="219" y="153"/>
                  </a:lnTo>
                  <a:lnTo>
                    <a:pt x="218" y="153"/>
                  </a:lnTo>
                  <a:lnTo>
                    <a:pt x="218" y="152"/>
                  </a:lnTo>
                  <a:lnTo>
                    <a:pt x="217" y="151"/>
                  </a:lnTo>
                  <a:lnTo>
                    <a:pt x="217" y="150"/>
                  </a:lnTo>
                  <a:lnTo>
                    <a:pt x="217" y="149"/>
                  </a:lnTo>
                  <a:lnTo>
                    <a:pt x="216" y="148"/>
                  </a:lnTo>
                  <a:lnTo>
                    <a:pt x="216" y="147"/>
                  </a:lnTo>
                  <a:lnTo>
                    <a:pt x="215" y="146"/>
                  </a:lnTo>
                  <a:lnTo>
                    <a:pt x="214" y="146"/>
                  </a:lnTo>
                  <a:lnTo>
                    <a:pt x="213" y="146"/>
                  </a:lnTo>
                  <a:lnTo>
                    <a:pt x="212" y="146"/>
                  </a:lnTo>
                  <a:lnTo>
                    <a:pt x="211" y="146"/>
                  </a:lnTo>
                  <a:lnTo>
                    <a:pt x="210" y="146"/>
                  </a:lnTo>
                  <a:lnTo>
                    <a:pt x="209" y="145"/>
                  </a:lnTo>
                  <a:lnTo>
                    <a:pt x="209" y="144"/>
                  </a:lnTo>
                  <a:lnTo>
                    <a:pt x="208" y="144"/>
                  </a:lnTo>
                  <a:lnTo>
                    <a:pt x="207" y="143"/>
                  </a:lnTo>
                  <a:lnTo>
                    <a:pt x="206" y="143"/>
                  </a:lnTo>
                  <a:lnTo>
                    <a:pt x="204" y="143"/>
                  </a:lnTo>
                  <a:lnTo>
                    <a:pt x="203" y="143"/>
                  </a:lnTo>
                  <a:lnTo>
                    <a:pt x="202" y="144"/>
                  </a:lnTo>
                  <a:lnTo>
                    <a:pt x="201" y="145"/>
                  </a:lnTo>
                  <a:lnTo>
                    <a:pt x="200" y="145"/>
                  </a:lnTo>
                  <a:lnTo>
                    <a:pt x="199" y="145"/>
                  </a:lnTo>
                  <a:lnTo>
                    <a:pt x="198" y="145"/>
                  </a:lnTo>
                  <a:lnTo>
                    <a:pt x="198" y="146"/>
                  </a:lnTo>
                  <a:lnTo>
                    <a:pt x="198" y="147"/>
                  </a:lnTo>
                  <a:lnTo>
                    <a:pt x="196" y="148"/>
                  </a:lnTo>
                  <a:lnTo>
                    <a:pt x="195" y="148"/>
                  </a:lnTo>
                  <a:lnTo>
                    <a:pt x="194" y="148"/>
                  </a:lnTo>
                  <a:lnTo>
                    <a:pt x="193" y="148"/>
                  </a:lnTo>
                  <a:lnTo>
                    <a:pt x="192" y="148"/>
                  </a:lnTo>
                  <a:lnTo>
                    <a:pt x="191" y="149"/>
                  </a:lnTo>
                  <a:lnTo>
                    <a:pt x="190" y="149"/>
                  </a:lnTo>
                  <a:lnTo>
                    <a:pt x="190" y="150"/>
                  </a:lnTo>
                  <a:lnTo>
                    <a:pt x="189" y="150"/>
                  </a:lnTo>
                  <a:lnTo>
                    <a:pt x="187" y="150"/>
                  </a:lnTo>
                  <a:lnTo>
                    <a:pt x="187" y="151"/>
                  </a:lnTo>
                  <a:lnTo>
                    <a:pt x="186" y="151"/>
                  </a:lnTo>
                  <a:lnTo>
                    <a:pt x="185" y="152"/>
                  </a:lnTo>
                  <a:lnTo>
                    <a:pt x="184" y="152"/>
                  </a:lnTo>
                  <a:lnTo>
                    <a:pt x="183" y="153"/>
                  </a:lnTo>
                  <a:lnTo>
                    <a:pt x="182" y="153"/>
                  </a:lnTo>
                  <a:lnTo>
                    <a:pt x="180" y="153"/>
                  </a:lnTo>
                  <a:lnTo>
                    <a:pt x="179" y="153"/>
                  </a:lnTo>
                  <a:lnTo>
                    <a:pt x="178" y="153"/>
                  </a:lnTo>
                  <a:lnTo>
                    <a:pt x="177" y="153"/>
                  </a:lnTo>
                  <a:lnTo>
                    <a:pt x="176" y="153"/>
                  </a:lnTo>
                  <a:lnTo>
                    <a:pt x="174" y="153"/>
                  </a:lnTo>
                  <a:lnTo>
                    <a:pt x="173" y="153"/>
                  </a:lnTo>
                  <a:lnTo>
                    <a:pt x="173" y="155"/>
                  </a:lnTo>
                  <a:lnTo>
                    <a:pt x="174" y="158"/>
                  </a:lnTo>
                  <a:lnTo>
                    <a:pt x="174" y="160"/>
                  </a:lnTo>
                  <a:lnTo>
                    <a:pt x="174" y="161"/>
                  </a:lnTo>
                  <a:lnTo>
                    <a:pt x="174" y="162"/>
                  </a:lnTo>
                  <a:lnTo>
                    <a:pt x="174" y="163"/>
                  </a:lnTo>
                  <a:lnTo>
                    <a:pt x="174" y="165"/>
                  </a:lnTo>
                  <a:lnTo>
                    <a:pt x="174" y="166"/>
                  </a:lnTo>
                  <a:lnTo>
                    <a:pt x="172" y="167"/>
                  </a:lnTo>
                  <a:lnTo>
                    <a:pt x="171" y="167"/>
                  </a:lnTo>
                  <a:lnTo>
                    <a:pt x="170" y="167"/>
                  </a:lnTo>
                  <a:lnTo>
                    <a:pt x="169" y="167"/>
                  </a:lnTo>
                  <a:lnTo>
                    <a:pt x="167" y="167"/>
                  </a:lnTo>
                  <a:lnTo>
                    <a:pt x="166" y="166"/>
                  </a:lnTo>
                  <a:lnTo>
                    <a:pt x="166" y="167"/>
                  </a:lnTo>
                  <a:lnTo>
                    <a:pt x="165" y="167"/>
                  </a:lnTo>
                  <a:lnTo>
                    <a:pt x="164" y="167"/>
                  </a:lnTo>
                  <a:lnTo>
                    <a:pt x="163" y="168"/>
                  </a:lnTo>
                  <a:lnTo>
                    <a:pt x="162" y="168"/>
                  </a:lnTo>
                  <a:lnTo>
                    <a:pt x="160" y="168"/>
                  </a:lnTo>
                  <a:lnTo>
                    <a:pt x="159" y="168"/>
                  </a:lnTo>
                  <a:lnTo>
                    <a:pt x="158" y="167"/>
                  </a:lnTo>
                  <a:lnTo>
                    <a:pt x="156" y="168"/>
                  </a:lnTo>
                  <a:lnTo>
                    <a:pt x="155" y="168"/>
                  </a:lnTo>
                  <a:lnTo>
                    <a:pt x="153" y="168"/>
                  </a:lnTo>
                  <a:lnTo>
                    <a:pt x="152" y="168"/>
                  </a:lnTo>
                  <a:lnTo>
                    <a:pt x="151" y="168"/>
                  </a:lnTo>
                  <a:lnTo>
                    <a:pt x="150" y="169"/>
                  </a:lnTo>
                  <a:lnTo>
                    <a:pt x="150" y="170"/>
                  </a:lnTo>
                  <a:lnTo>
                    <a:pt x="150" y="171"/>
                  </a:lnTo>
                  <a:lnTo>
                    <a:pt x="150" y="174"/>
                  </a:lnTo>
                  <a:lnTo>
                    <a:pt x="151" y="175"/>
                  </a:lnTo>
                  <a:lnTo>
                    <a:pt x="152" y="176"/>
                  </a:lnTo>
                  <a:lnTo>
                    <a:pt x="152" y="177"/>
                  </a:lnTo>
                  <a:lnTo>
                    <a:pt x="152" y="179"/>
                  </a:lnTo>
                  <a:lnTo>
                    <a:pt x="152" y="180"/>
                  </a:lnTo>
                  <a:lnTo>
                    <a:pt x="151" y="181"/>
                  </a:lnTo>
                  <a:lnTo>
                    <a:pt x="150" y="183"/>
                  </a:lnTo>
                  <a:lnTo>
                    <a:pt x="149" y="184"/>
                  </a:lnTo>
                  <a:lnTo>
                    <a:pt x="148" y="184"/>
                  </a:lnTo>
                  <a:lnTo>
                    <a:pt x="148" y="186"/>
                  </a:lnTo>
                  <a:lnTo>
                    <a:pt x="146" y="186"/>
                  </a:lnTo>
                  <a:lnTo>
                    <a:pt x="146" y="187"/>
                  </a:lnTo>
                  <a:lnTo>
                    <a:pt x="145" y="189"/>
                  </a:lnTo>
                  <a:lnTo>
                    <a:pt x="144" y="190"/>
                  </a:lnTo>
                  <a:lnTo>
                    <a:pt x="142" y="191"/>
                  </a:lnTo>
                  <a:lnTo>
                    <a:pt x="141" y="192"/>
                  </a:lnTo>
                  <a:lnTo>
                    <a:pt x="140" y="192"/>
                  </a:lnTo>
                  <a:lnTo>
                    <a:pt x="139" y="192"/>
                  </a:lnTo>
                  <a:lnTo>
                    <a:pt x="138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1"/>
                  </a:lnTo>
                  <a:lnTo>
                    <a:pt x="131" y="192"/>
                  </a:lnTo>
                  <a:lnTo>
                    <a:pt x="130" y="193"/>
                  </a:lnTo>
                  <a:lnTo>
                    <a:pt x="128" y="194"/>
                  </a:lnTo>
                  <a:lnTo>
                    <a:pt x="127" y="194"/>
                  </a:lnTo>
                  <a:lnTo>
                    <a:pt x="127" y="195"/>
                  </a:lnTo>
                  <a:lnTo>
                    <a:pt x="126" y="195"/>
                  </a:lnTo>
                  <a:lnTo>
                    <a:pt x="125" y="195"/>
                  </a:lnTo>
                  <a:lnTo>
                    <a:pt x="125" y="196"/>
                  </a:lnTo>
                  <a:lnTo>
                    <a:pt x="124" y="196"/>
                  </a:lnTo>
                  <a:lnTo>
                    <a:pt x="123" y="195"/>
                  </a:lnTo>
                  <a:lnTo>
                    <a:pt x="121" y="195"/>
                  </a:lnTo>
                  <a:lnTo>
                    <a:pt x="120" y="195"/>
                  </a:lnTo>
                  <a:lnTo>
                    <a:pt x="120" y="194"/>
                  </a:lnTo>
                  <a:lnTo>
                    <a:pt x="120" y="193"/>
                  </a:lnTo>
                  <a:lnTo>
                    <a:pt x="119" y="193"/>
                  </a:lnTo>
                  <a:lnTo>
                    <a:pt x="118" y="191"/>
                  </a:lnTo>
                  <a:lnTo>
                    <a:pt x="116" y="190"/>
                  </a:lnTo>
                  <a:lnTo>
                    <a:pt x="116" y="189"/>
                  </a:lnTo>
                  <a:lnTo>
                    <a:pt x="114" y="189"/>
                  </a:lnTo>
                  <a:lnTo>
                    <a:pt x="113" y="189"/>
                  </a:lnTo>
                  <a:lnTo>
                    <a:pt x="112" y="189"/>
                  </a:lnTo>
                  <a:lnTo>
                    <a:pt x="111" y="190"/>
                  </a:lnTo>
                  <a:lnTo>
                    <a:pt x="110" y="191"/>
                  </a:lnTo>
                  <a:lnTo>
                    <a:pt x="109" y="192"/>
                  </a:lnTo>
                  <a:lnTo>
                    <a:pt x="108" y="195"/>
                  </a:lnTo>
                  <a:lnTo>
                    <a:pt x="107" y="198"/>
                  </a:lnTo>
                  <a:lnTo>
                    <a:pt x="107" y="199"/>
                  </a:lnTo>
                  <a:lnTo>
                    <a:pt x="107" y="201"/>
                  </a:lnTo>
                  <a:lnTo>
                    <a:pt x="107" y="202"/>
                  </a:lnTo>
                  <a:lnTo>
                    <a:pt x="107" y="203"/>
                  </a:lnTo>
                  <a:lnTo>
                    <a:pt x="106" y="205"/>
                  </a:lnTo>
                  <a:lnTo>
                    <a:pt x="106" y="206"/>
                  </a:lnTo>
                  <a:lnTo>
                    <a:pt x="106" y="207"/>
                  </a:lnTo>
                  <a:lnTo>
                    <a:pt x="105" y="208"/>
                  </a:lnTo>
                  <a:lnTo>
                    <a:pt x="105" y="209"/>
                  </a:lnTo>
                  <a:lnTo>
                    <a:pt x="105" y="210"/>
                  </a:lnTo>
                  <a:lnTo>
                    <a:pt x="105" y="211"/>
                  </a:lnTo>
                  <a:lnTo>
                    <a:pt x="104" y="211"/>
                  </a:lnTo>
                  <a:lnTo>
                    <a:pt x="104" y="212"/>
                  </a:lnTo>
                  <a:lnTo>
                    <a:pt x="103" y="213"/>
                  </a:lnTo>
                  <a:lnTo>
                    <a:pt x="102" y="215"/>
                  </a:lnTo>
                  <a:lnTo>
                    <a:pt x="102" y="216"/>
                  </a:lnTo>
                  <a:lnTo>
                    <a:pt x="101" y="217"/>
                  </a:lnTo>
                  <a:lnTo>
                    <a:pt x="101" y="218"/>
                  </a:lnTo>
                  <a:lnTo>
                    <a:pt x="101" y="219"/>
                  </a:lnTo>
                  <a:lnTo>
                    <a:pt x="101" y="220"/>
                  </a:lnTo>
                  <a:lnTo>
                    <a:pt x="100" y="221"/>
                  </a:lnTo>
                  <a:lnTo>
                    <a:pt x="99" y="222"/>
                  </a:lnTo>
                  <a:lnTo>
                    <a:pt x="98" y="222"/>
                  </a:lnTo>
                  <a:lnTo>
                    <a:pt x="96" y="221"/>
                  </a:lnTo>
                  <a:lnTo>
                    <a:pt x="95" y="221"/>
                  </a:lnTo>
                  <a:lnTo>
                    <a:pt x="94" y="220"/>
                  </a:lnTo>
                  <a:lnTo>
                    <a:pt x="93" y="219"/>
                  </a:lnTo>
                  <a:lnTo>
                    <a:pt x="92" y="218"/>
                  </a:lnTo>
                  <a:lnTo>
                    <a:pt x="91" y="219"/>
                  </a:lnTo>
                  <a:lnTo>
                    <a:pt x="88" y="223"/>
                  </a:lnTo>
                  <a:lnTo>
                    <a:pt x="88" y="224"/>
                  </a:lnTo>
                  <a:lnTo>
                    <a:pt x="87" y="224"/>
                  </a:lnTo>
                  <a:lnTo>
                    <a:pt x="87" y="225"/>
                  </a:lnTo>
                  <a:lnTo>
                    <a:pt x="86" y="225"/>
                  </a:lnTo>
                  <a:lnTo>
                    <a:pt x="85" y="224"/>
                  </a:lnTo>
                  <a:lnTo>
                    <a:pt x="84" y="224"/>
                  </a:lnTo>
                  <a:lnTo>
                    <a:pt x="83" y="224"/>
                  </a:lnTo>
                  <a:lnTo>
                    <a:pt x="83" y="223"/>
                  </a:lnTo>
                  <a:lnTo>
                    <a:pt x="82" y="223"/>
                  </a:lnTo>
                  <a:lnTo>
                    <a:pt x="81" y="224"/>
                  </a:lnTo>
                  <a:lnTo>
                    <a:pt x="80" y="224"/>
                  </a:lnTo>
                  <a:lnTo>
                    <a:pt x="79" y="225"/>
                  </a:lnTo>
                  <a:lnTo>
                    <a:pt x="79" y="226"/>
                  </a:lnTo>
                  <a:lnTo>
                    <a:pt x="79" y="227"/>
                  </a:lnTo>
                  <a:lnTo>
                    <a:pt x="78" y="227"/>
                  </a:lnTo>
                  <a:lnTo>
                    <a:pt x="77" y="228"/>
                  </a:lnTo>
                  <a:lnTo>
                    <a:pt x="76" y="229"/>
                  </a:lnTo>
                  <a:lnTo>
                    <a:pt x="75" y="229"/>
                  </a:lnTo>
                  <a:lnTo>
                    <a:pt x="74" y="229"/>
                  </a:lnTo>
                  <a:lnTo>
                    <a:pt x="73" y="229"/>
                  </a:lnTo>
                  <a:lnTo>
                    <a:pt x="72" y="230"/>
                  </a:lnTo>
                  <a:lnTo>
                    <a:pt x="71" y="230"/>
                  </a:lnTo>
                  <a:lnTo>
                    <a:pt x="70" y="230"/>
                  </a:lnTo>
                  <a:lnTo>
                    <a:pt x="69" y="230"/>
                  </a:lnTo>
                  <a:lnTo>
                    <a:pt x="67" y="229"/>
                  </a:lnTo>
                  <a:lnTo>
                    <a:pt x="64" y="228"/>
                  </a:lnTo>
                  <a:lnTo>
                    <a:pt x="62" y="227"/>
                  </a:lnTo>
                  <a:lnTo>
                    <a:pt x="61" y="226"/>
                  </a:lnTo>
                  <a:lnTo>
                    <a:pt x="61" y="225"/>
                  </a:lnTo>
                  <a:lnTo>
                    <a:pt x="60" y="225"/>
                  </a:lnTo>
                  <a:lnTo>
                    <a:pt x="58" y="225"/>
                  </a:lnTo>
                  <a:lnTo>
                    <a:pt x="57" y="225"/>
                  </a:lnTo>
                  <a:lnTo>
                    <a:pt x="56" y="225"/>
                  </a:lnTo>
                  <a:lnTo>
                    <a:pt x="55" y="225"/>
                  </a:lnTo>
                  <a:lnTo>
                    <a:pt x="56" y="225"/>
                  </a:lnTo>
                  <a:lnTo>
                    <a:pt x="57" y="223"/>
                  </a:lnTo>
                  <a:lnTo>
                    <a:pt x="56" y="223"/>
                  </a:lnTo>
                  <a:lnTo>
                    <a:pt x="56" y="222"/>
                  </a:lnTo>
                  <a:lnTo>
                    <a:pt x="56" y="221"/>
                  </a:lnTo>
                  <a:lnTo>
                    <a:pt x="57" y="221"/>
                  </a:lnTo>
                  <a:lnTo>
                    <a:pt x="58" y="221"/>
                  </a:lnTo>
                  <a:lnTo>
                    <a:pt x="58" y="220"/>
                  </a:lnTo>
                  <a:lnTo>
                    <a:pt x="59" y="218"/>
                  </a:lnTo>
                  <a:lnTo>
                    <a:pt x="58" y="217"/>
                  </a:lnTo>
                  <a:lnTo>
                    <a:pt x="58" y="216"/>
                  </a:lnTo>
                  <a:lnTo>
                    <a:pt x="59" y="215"/>
                  </a:lnTo>
                  <a:lnTo>
                    <a:pt x="59" y="214"/>
                  </a:lnTo>
                  <a:lnTo>
                    <a:pt x="59" y="213"/>
                  </a:lnTo>
                  <a:lnTo>
                    <a:pt x="59" y="212"/>
                  </a:lnTo>
                  <a:lnTo>
                    <a:pt x="58" y="211"/>
                  </a:lnTo>
                  <a:lnTo>
                    <a:pt x="58" y="210"/>
                  </a:lnTo>
                  <a:lnTo>
                    <a:pt x="59" y="210"/>
                  </a:lnTo>
                  <a:lnTo>
                    <a:pt x="59" y="209"/>
                  </a:lnTo>
                  <a:lnTo>
                    <a:pt x="60" y="209"/>
                  </a:lnTo>
                  <a:lnTo>
                    <a:pt x="61" y="210"/>
                  </a:lnTo>
                  <a:lnTo>
                    <a:pt x="62" y="210"/>
                  </a:lnTo>
                  <a:lnTo>
                    <a:pt x="63" y="209"/>
                  </a:lnTo>
                  <a:lnTo>
                    <a:pt x="63" y="208"/>
                  </a:lnTo>
                  <a:lnTo>
                    <a:pt x="64" y="208"/>
                  </a:lnTo>
                  <a:lnTo>
                    <a:pt x="65" y="208"/>
                  </a:lnTo>
                  <a:lnTo>
                    <a:pt x="65" y="207"/>
                  </a:lnTo>
                  <a:lnTo>
                    <a:pt x="66" y="206"/>
                  </a:lnTo>
                  <a:lnTo>
                    <a:pt x="65" y="206"/>
                  </a:lnTo>
                  <a:lnTo>
                    <a:pt x="65" y="205"/>
                  </a:lnTo>
                  <a:lnTo>
                    <a:pt x="65" y="204"/>
                  </a:lnTo>
                  <a:lnTo>
                    <a:pt x="65" y="203"/>
                  </a:lnTo>
                  <a:lnTo>
                    <a:pt x="66" y="201"/>
                  </a:lnTo>
                  <a:lnTo>
                    <a:pt x="66" y="200"/>
                  </a:lnTo>
                  <a:lnTo>
                    <a:pt x="67" y="199"/>
                  </a:lnTo>
                  <a:lnTo>
                    <a:pt x="68" y="198"/>
                  </a:lnTo>
                  <a:lnTo>
                    <a:pt x="68" y="197"/>
                  </a:lnTo>
                  <a:lnTo>
                    <a:pt x="68" y="196"/>
                  </a:lnTo>
                  <a:lnTo>
                    <a:pt x="68" y="195"/>
                  </a:lnTo>
                  <a:lnTo>
                    <a:pt x="67" y="194"/>
                  </a:lnTo>
                  <a:lnTo>
                    <a:pt x="66" y="193"/>
                  </a:lnTo>
                  <a:lnTo>
                    <a:pt x="65" y="193"/>
                  </a:lnTo>
                  <a:lnTo>
                    <a:pt x="64" y="193"/>
                  </a:lnTo>
                  <a:lnTo>
                    <a:pt x="63" y="192"/>
                  </a:lnTo>
                  <a:lnTo>
                    <a:pt x="62" y="191"/>
                  </a:lnTo>
                  <a:lnTo>
                    <a:pt x="61" y="191"/>
                  </a:lnTo>
                  <a:lnTo>
                    <a:pt x="60" y="190"/>
                  </a:lnTo>
                  <a:lnTo>
                    <a:pt x="59" y="190"/>
                  </a:lnTo>
                  <a:lnTo>
                    <a:pt x="59" y="189"/>
                  </a:lnTo>
                  <a:lnTo>
                    <a:pt x="59" y="188"/>
                  </a:lnTo>
                  <a:lnTo>
                    <a:pt x="58" y="189"/>
                  </a:lnTo>
                  <a:lnTo>
                    <a:pt x="58" y="188"/>
                  </a:lnTo>
                  <a:lnTo>
                    <a:pt x="57" y="188"/>
                  </a:lnTo>
                  <a:lnTo>
                    <a:pt x="56" y="188"/>
                  </a:lnTo>
                  <a:lnTo>
                    <a:pt x="55" y="187"/>
                  </a:lnTo>
                  <a:lnTo>
                    <a:pt x="54" y="187"/>
                  </a:lnTo>
                  <a:lnTo>
                    <a:pt x="54" y="186"/>
                  </a:lnTo>
                  <a:lnTo>
                    <a:pt x="53" y="186"/>
                  </a:lnTo>
                  <a:lnTo>
                    <a:pt x="53" y="185"/>
                  </a:lnTo>
                  <a:lnTo>
                    <a:pt x="53" y="184"/>
                  </a:lnTo>
                  <a:lnTo>
                    <a:pt x="53" y="183"/>
                  </a:lnTo>
                  <a:lnTo>
                    <a:pt x="52" y="183"/>
                  </a:lnTo>
                  <a:lnTo>
                    <a:pt x="53" y="182"/>
                  </a:lnTo>
                  <a:lnTo>
                    <a:pt x="52" y="181"/>
                  </a:lnTo>
                  <a:lnTo>
                    <a:pt x="53" y="181"/>
                  </a:lnTo>
                  <a:lnTo>
                    <a:pt x="52" y="180"/>
                  </a:lnTo>
                  <a:lnTo>
                    <a:pt x="52" y="179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1" y="177"/>
                  </a:lnTo>
                  <a:lnTo>
                    <a:pt x="51" y="176"/>
                  </a:lnTo>
                  <a:lnTo>
                    <a:pt x="51" y="175"/>
                  </a:lnTo>
                  <a:lnTo>
                    <a:pt x="50" y="174"/>
                  </a:lnTo>
                  <a:lnTo>
                    <a:pt x="50" y="172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49" y="169"/>
                  </a:lnTo>
                  <a:lnTo>
                    <a:pt x="49" y="168"/>
                  </a:lnTo>
                  <a:lnTo>
                    <a:pt x="49" y="167"/>
                  </a:lnTo>
                  <a:lnTo>
                    <a:pt x="48" y="167"/>
                  </a:lnTo>
                  <a:lnTo>
                    <a:pt x="48" y="166"/>
                  </a:lnTo>
                  <a:lnTo>
                    <a:pt x="47" y="165"/>
                  </a:lnTo>
                  <a:lnTo>
                    <a:pt x="47" y="164"/>
                  </a:lnTo>
                  <a:lnTo>
                    <a:pt x="46" y="163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6" y="161"/>
                  </a:lnTo>
                  <a:lnTo>
                    <a:pt x="45" y="161"/>
                  </a:lnTo>
                  <a:lnTo>
                    <a:pt x="45" y="160"/>
                  </a:lnTo>
                  <a:lnTo>
                    <a:pt x="44" y="159"/>
                  </a:lnTo>
                  <a:lnTo>
                    <a:pt x="44" y="158"/>
                  </a:lnTo>
                  <a:lnTo>
                    <a:pt x="43" y="158"/>
                  </a:lnTo>
                  <a:lnTo>
                    <a:pt x="42" y="159"/>
                  </a:lnTo>
                  <a:lnTo>
                    <a:pt x="41" y="159"/>
                  </a:lnTo>
                  <a:lnTo>
                    <a:pt x="40" y="158"/>
                  </a:lnTo>
                  <a:lnTo>
                    <a:pt x="40" y="157"/>
                  </a:lnTo>
                  <a:lnTo>
                    <a:pt x="39" y="157"/>
                  </a:lnTo>
                  <a:lnTo>
                    <a:pt x="39" y="156"/>
                  </a:lnTo>
                  <a:lnTo>
                    <a:pt x="38" y="156"/>
                  </a:lnTo>
                  <a:lnTo>
                    <a:pt x="37" y="157"/>
                  </a:lnTo>
                  <a:lnTo>
                    <a:pt x="36" y="157"/>
                  </a:lnTo>
                  <a:lnTo>
                    <a:pt x="35" y="157"/>
                  </a:lnTo>
                  <a:lnTo>
                    <a:pt x="34" y="158"/>
                  </a:lnTo>
                  <a:lnTo>
                    <a:pt x="33" y="158"/>
                  </a:lnTo>
                  <a:lnTo>
                    <a:pt x="33" y="157"/>
                  </a:lnTo>
                  <a:lnTo>
                    <a:pt x="33" y="156"/>
                  </a:lnTo>
                  <a:lnTo>
                    <a:pt x="33" y="155"/>
                  </a:lnTo>
                  <a:lnTo>
                    <a:pt x="34" y="154"/>
                  </a:lnTo>
                  <a:lnTo>
                    <a:pt x="33" y="153"/>
                  </a:lnTo>
                  <a:lnTo>
                    <a:pt x="33" y="152"/>
                  </a:lnTo>
                  <a:lnTo>
                    <a:pt x="32" y="151"/>
                  </a:lnTo>
                  <a:lnTo>
                    <a:pt x="31" y="152"/>
                  </a:lnTo>
                  <a:lnTo>
                    <a:pt x="30" y="152"/>
                  </a:lnTo>
                  <a:lnTo>
                    <a:pt x="30" y="151"/>
                  </a:lnTo>
                  <a:lnTo>
                    <a:pt x="29" y="151"/>
                  </a:lnTo>
                  <a:lnTo>
                    <a:pt x="28" y="151"/>
                  </a:lnTo>
                  <a:lnTo>
                    <a:pt x="28" y="152"/>
                  </a:lnTo>
                  <a:lnTo>
                    <a:pt x="28" y="151"/>
                  </a:lnTo>
                  <a:lnTo>
                    <a:pt x="27" y="151"/>
                  </a:lnTo>
                  <a:lnTo>
                    <a:pt x="26" y="151"/>
                  </a:lnTo>
                  <a:lnTo>
                    <a:pt x="26" y="150"/>
                  </a:lnTo>
                  <a:lnTo>
                    <a:pt x="25" y="149"/>
                  </a:lnTo>
                  <a:lnTo>
                    <a:pt x="24" y="149"/>
                  </a:lnTo>
                  <a:lnTo>
                    <a:pt x="25" y="148"/>
                  </a:lnTo>
                  <a:lnTo>
                    <a:pt x="24" y="147"/>
                  </a:lnTo>
                  <a:lnTo>
                    <a:pt x="23" y="147"/>
                  </a:lnTo>
                  <a:lnTo>
                    <a:pt x="23" y="146"/>
                  </a:lnTo>
                  <a:lnTo>
                    <a:pt x="23" y="145"/>
                  </a:lnTo>
                  <a:lnTo>
                    <a:pt x="24" y="144"/>
                  </a:lnTo>
                  <a:lnTo>
                    <a:pt x="25" y="143"/>
                  </a:lnTo>
                  <a:lnTo>
                    <a:pt x="25" y="142"/>
                  </a:lnTo>
                  <a:lnTo>
                    <a:pt x="24" y="142"/>
                  </a:lnTo>
                  <a:lnTo>
                    <a:pt x="23" y="142"/>
                  </a:lnTo>
                  <a:lnTo>
                    <a:pt x="22" y="142"/>
                  </a:lnTo>
                  <a:lnTo>
                    <a:pt x="21" y="142"/>
                  </a:lnTo>
                  <a:lnTo>
                    <a:pt x="20" y="142"/>
                  </a:lnTo>
                  <a:lnTo>
                    <a:pt x="19" y="142"/>
                  </a:lnTo>
                  <a:lnTo>
                    <a:pt x="18" y="142"/>
                  </a:lnTo>
                  <a:lnTo>
                    <a:pt x="17" y="142"/>
                  </a:lnTo>
                  <a:lnTo>
                    <a:pt x="16" y="142"/>
                  </a:lnTo>
                  <a:lnTo>
                    <a:pt x="15" y="142"/>
                  </a:lnTo>
                  <a:lnTo>
                    <a:pt x="15" y="141"/>
                  </a:lnTo>
                  <a:lnTo>
                    <a:pt x="14" y="141"/>
                  </a:lnTo>
                  <a:lnTo>
                    <a:pt x="13" y="141"/>
                  </a:lnTo>
                  <a:lnTo>
                    <a:pt x="12" y="142"/>
                  </a:lnTo>
                  <a:lnTo>
                    <a:pt x="12" y="143"/>
                  </a:lnTo>
                  <a:lnTo>
                    <a:pt x="11" y="143"/>
                  </a:lnTo>
                  <a:lnTo>
                    <a:pt x="10" y="142"/>
                  </a:lnTo>
                  <a:lnTo>
                    <a:pt x="9" y="143"/>
                  </a:lnTo>
                  <a:lnTo>
                    <a:pt x="8" y="143"/>
                  </a:lnTo>
                  <a:lnTo>
                    <a:pt x="8" y="144"/>
                  </a:lnTo>
                  <a:lnTo>
                    <a:pt x="7" y="144"/>
                  </a:lnTo>
                  <a:lnTo>
                    <a:pt x="6" y="144"/>
                  </a:lnTo>
                  <a:lnTo>
                    <a:pt x="5" y="143"/>
                  </a:lnTo>
                  <a:lnTo>
                    <a:pt x="4" y="143"/>
                  </a:lnTo>
                  <a:lnTo>
                    <a:pt x="3" y="143"/>
                  </a:lnTo>
                  <a:lnTo>
                    <a:pt x="2" y="143"/>
                  </a:lnTo>
                  <a:lnTo>
                    <a:pt x="2" y="142"/>
                  </a:lnTo>
                  <a:lnTo>
                    <a:pt x="1" y="142"/>
                  </a:lnTo>
                  <a:lnTo>
                    <a:pt x="0" y="141"/>
                  </a:lnTo>
                  <a:lnTo>
                    <a:pt x="0" y="140"/>
                  </a:lnTo>
                  <a:lnTo>
                    <a:pt x="1" y="140"/>
                  </a:lnTo>
                  <a:lnTo>
                    <a:pt x="2" y="140"/>
                  </a:lnTo>
                  <a:lnTo>
                    <a:pt x="3" y="140"/>
                  </a:lnTo>
                  <a:lnTo>
                    <a:pt x="4" y="139"/>
                  </a:lnTo>
                  <a:lnTo>
                    <a:pt x="5" y="139"/>
                  </a:lnTo>
                  <a:lnTo>
                    <a:pt x="6" y="138"/>
                  </a:lnTo>
                  <a:lnTo>
                    <a:pt x="6" y="137"/>
                  </a:lnTo>
                  <a:lnTo>
                    <a:pt x="7" y="136"/>
                  </a:lnTo>
                  <a:lnTo>
                    <a:pt x="8" y="136"/>
                  </a:lnTo>
                  <a:lnTo>
                    <a:pt x="9" y="136"/>
                  </a:lnTo>
                  <a:lnTo>
                    <a:pt x="10" y="136"/>
                  </a:lnTo>
                  <a:lnTo>
                    <a:pt x="11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5"/>
                  </a:lnTo>
                  <a:lnTo>
                    <a:pt x="15" y="135"/>
                  </a:lnTo>
                  <a:lnTo>
                    <a:pt x="16" y="134"/>
                  </a:lnTo>
                  <a:lnTo>
                    <a:pt x="16" y="132"/>
                  </a:lnTo>
                  <a:lnTo>
                    <a:pt x="16" y="131"/>
                  </a:lnTo>
                  <a:lnTo>
                    <a:pt x="15" y="131"/>
                  </a:lnTo>
                  <a:lnTo>
                    <a:pt x="15" y="130"/>
                  </a:lnTo>
                  <a:lnTo>
                    <a:pt x="16" y="130"/>
                  </a:lnTo>
                  <a:lnTo>
                    <a:pt x="17" y="130"/>
                  </a:lnTo>
                  <a:lnTo>
                    <a:pt x="17" y="129"/>
                  </a:lnTo>
                  <a:lnTo>
                    <a:pt x="19" y="130"/>
                  </a:lnTo>
                  <a:lnTo>
                    <a:pt x="19" y="129"/>
                  </a:lnTo>
                  <a:lnTo>
                    <a:pt x="20" y="129"/>
                  </a:lnTo>
                  <a:lnTo>
                    <a:pt x="21" y="128"/>
                  </a:lnTo>
                  <a:lnTo>
                    <a:pt x="21" y="127"/>
                  </a:lnTo>
                  <a:lnTo>
                    <a:pt x="22" y="126"/>
                  </a:lnTo>
                  <a:lnTo>
                    <a:pt x="22" y="125"/>
                  </a:lnTo>
                  <a:lnTo>
                    <a:pt x="22" y="124"/>
                  </a:lnTo>
                  <a:lnTo>
                    <a:pt x="23" y="124"/>
                  </a:lnTo>
                  <a:lnTo>
                    <a:pt x="22" y="124"/>
                  </a:lnTo>
                  <a:lnTo>
                    <a:pt x="23" y="124"/>
                  </a:lnTo>
                  <a:lnTo>
                    <a:pt x="24" y="124"/>
                  </a:lnTo>
                  <a:lnTo>
                    <a:pt x="25" y="125"/>
                  </a:lnTo>
                  <a:lnTo>
                    <a:pt x="25" y="124"/>
                  </a:lnTo>
                  <a:lnTo>
                    <a:pt x="26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8" y="123"/>
                  </a:lnTo>
                  <a:lnTo>
                    <a:pt x="29" y="122"/>
                  </a:lnTo>
                  <a:lnTo>
                    <a:pt x="30" y="121"/>
                  </a:lnTo>
                  <a:lnTo>
                    <a:pt x="30" y="119"/>
                  </a:lnTo>
                  <a:lnTo>
                    <a:pt x="30" y="118"/>
                  </a:lnTo>
                  <a:lnTo>
                    <a:pt x="32" y="118"/>
                  </a:lnTo>
                  <a:lnTo>
                    <a:pt x="33" y="119"/>
                  </a:lnTo>
                  <a:lnTo>
                    <a:pt x="33" y="118"/>
                  </a:lnTo>
                  <a:lnTo>
                    <a:pt x="33" y="117"/>
                  </a:lnTo>
                  <a:lnTo>
                    <a:pt x="34" y="117"/>
                  </a:lnTo>
                  <a:lnTo>
                    <a:pt x="34" y="116"/>
                  </a:lnTo>
                  <a:lnTo>
                    <a:pt x="34" y="115"/>
                  </a:lnTo>
                  <a:lnTo>
                    <a:pt x="34" y="114"/>
                  </a:lnTo>
                  <a:lnTo>
                    <a:pt x="35" y="114"/>
                  </a:lnTo>
                  <a:lnTo>
                    <a:pt x="36" y="114"/>
                  </a:lnTo>
                  <a:lnTo>
                    <a:pt x="37" y="113"/>
                  </a:lnTo>
                  <a:lnTo>
                    <a:pt x="38" y="113"/>
                  </a:lnTo>
                  <a:lnTo>
                    <a:pt x="39" y="113"/>
                  </a:lnTo>
                  <a:lnTo>
                    <a:pt x="39" y="112"/>
                  </a:lnTo>
                  <a:lnTo>
                    <a:pt x="39" y="111"/>
                  </a:lnTo>
                  <a:lnTo>
                    <a:pt x="40" y="111"/>
                  </a:lnTo>
                  <a:lnTo>
                    <a:pt x="41" y="111"/>
                  </a:lnTo>
                  <a:lnTo>
                    <a:pt x="42" y="112"/>
                  </a:lnTo>
                  <a:lnTo>
                    <a:pt x="42" y="113"/>
                  </a:lnTo>
                  <a:lnTo>
                    <a:pt x="43" y="113"/>
                  </a:lnTo>
                  <a:lnTo>
                    <a:pt x="42" y="113"/>
                  </a:lnTo>
                  <a:lnTo>
                    <a:pt x="43" y="113"/>
                  </a:lnTo>
                  <a:lnTo>
                    <a:pt x="43" y="114"/>
                  </a:lnTo>
                  <a:lnTo>
                    <a:pt x="44" y="114"/>
                  </a:lnTo>
                  <a:lnTo>
                    <a:pt x="44" y="115"/>
                  </a:lnTo>
                  <a:lnTo>
                    <a:pt x="45" y="115"/>
                  </a:lnTo>
                  <a:lnTo>
                    <a:pt x="45" y="116"/>
                  </a:lnTo>
                  <a:lnTo>
                    <a:pt x="46" y="116"/>
                  </a:lnTo>
                  <a:lnTo>
                    <a:pt x="46" y="117"/>
                  </a:lnTo>
                  <a:lnTo>
                    <a:pt x="47" y="117"/>
                  </a:lnTo>
                  <a:lnTo>
                    <a:pt x="47" y="116"/>
                  </a:lnTo>
                  <a:lnTo>
                    <a:pt x="48" y="116"/>
                  </a:lnTo>
                  <a:lnTo>
                    <a:pt x="48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50" y="111"/>
                  </a:lnTo>
                  <a:lnTo>
                    <a:pt x="51" y="110"/>
                  </a:lnTo>
                  <a:lnTo>
                    <a:pt x="50" y="110"/>
                  </a:lnTo>
                  <a:lnTo>
                    <a:pt x="50" y="109"/>
                  </a:lnTo>
                  <a:lnTo>
                    <a:pt x="50" y="108"/>
                  </a:lnTo>
                  <a:lnTo>
                    <a:pt x="51" y="107"/>
                  </a:lnTo>
                  <a:lnTo>
                    <a:pt x="52" y="108"/>
                  </a:lnTo>
                  <a:lnTo>
                    <a:pt x="53" y="108"/>
                  </a:lnTo>
                  <a:lnTo>
                    <a:pt x="54" y="109"/>
                  </a:lnTo>
                  <a:lnTo>
                    <a:pt x="54" y="110"/>
                  </a:lnTo>
                  <a:lnTo>
                    <a:pt x="55" y="110"/>
                  </a:lnTo>
                  <a:lnTo>
                    <a:pt x="56" y="111"/>
                  </a:lnTo>
                  <a:lnTo>
                    <a:pt x="57" y="110"/>
                  </a:lnTo>
                  <a:lnTo>
                    <a:pt x="58" y="109"/>
                  </a:lnTo>
                  <a:lnTo>
                    <a:pt x="58" y="108"/>
                  </a:lnTo>
                  <a:lnTo>
                    <a:pt x="58" y="106"/>
                  </a:lnTo>
                  <a:lnTo>
                    <a:pt x="58" y="105"/>
                  </a:lnTo>
                  <a:lnTo>
                    <a:pt x="58" y="104"/>
                  </a:lnTo>
                  <a:lnTo>
                    <a:pt x="60" y="105"/>
                  </a:lnTo>
                  <a:lnTo>
                    <a:pt x="61" y="105"/>
                  </a:lnTo>
                  <a:lnTo>
                    <a:pt x="61" y="104"/>
                  </a:lnTo>
                  <a:lnTo>
                    <a:pt x="62" y="103"/>
                  </a:lnTo>
                  <a:lnTo>
                    <a:pt x="63" y="103"/>
                  </a:lnTo>
                  <a:lnTo>
                    <a:pt x="63" y="102"/>
                  </a:lnTo>
                  <a:lnTo>
                    <a:pt x="63" y="101"/>
                  </a:lnTo>
                  <a:lnTo>
                    <a:pt x="63" y="100"/>
                  </a:lnTo>
                  <a:lnTo>
                    <a:pt x="62" y="99"/>
                  </a:lnTo>
                  <a:lnTo>
                    <a:pt x="63" y="98"/>
                  </a:lnTo>
                  <a:lnTo>
                    <a:pt x="64" y="97"/>
                  </a:lnTo>
                  <a:lnTo>
                    <a:pt x="65" y="97"/>
                  </a:lnTo>
                  <a:lnTo>
                    <a:pt x="67" y="97"/>
                  </a:lnTo>
                  <a:lnTo>
                    <a:pt x="67" y="96"/>
                  </a:lnTo>
                  <a:lnTo>
                    <a:pt x="68" y="95"/>
                  </a:lnTo>
                  <a:lnTo>
                    <a:pt x="69" y="95"/>
                  </a:lnTo>
                  <a:lnTo>
                    <a:pt x="70" y="95"/>
                  </a:lnTo>
                  <a:lnTo>
                    <a:pt x="71" y="95"/>
                  </a:lnTo>
                  <a:lnTo>
                    <a:pt x="71" y="94"/>
                  </a:lnTo>
                  <a:lnTo>
                    <a:pt x="72" y="93"/>
                  </a:lnTo>
                  <a:lnTo>
                    <a:pt x="73" y="92"/>
                  </a:lnTo>
                  <a:lnTo>
                    <a:pt x="74" y="92"/>
                  </a:lnTo>
                  <a:lnTo>
                    <a:pt x="75" y="91"/>
                  </a:lnTo>
                  <a:lnTo>
                    <a:pt x="75" y="90"/>
                  </a:lnTo>
                  <a:lnTo>
                    <a:pt x="75" y="89"/>
                  </a:lnTo>
                  <a:lnTo>
                    <a:pt x="76" y="89"/>
                  </a:lnTo>
                  <a:lnTo>
                    <a:pt x="77" y="89"/>
                  </a:lnTo>
                  <a:lnTo>
                    <a:pt x="78" y="89"/>
                  </a:lnTo>
                  <a:lnTo>
                    <a:pt x="78" y="88"/>
                  </a:lnTo>
                  <a:lnTo>
                    <a:pt x="79" y="87"/>
                  </a:lnTo>
                  <a:lnTo>
                    <a:pt x="80" y="87"/>
                  </a:lnTo>
                  <a:lnTo>
                    <a:pt x="81" y="88"/>
                  </a:lnTo>
                  <a:lnTo>
                    <a:pt x="82" y="88"/>
                  </a:lnTo>
                  <a:lnTo>
                    <a:pt x="82" y="89"/>
                  </a:lnTo>
                  <a:lnTo>
                    <a:pt x="82" y="88"/>
                  </a:lnTo>
                  <a:lnTo>
                    <a:pt x="83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3" y="85"/>
                  </a:lnTo>
                  <a:lnTo>
                    <a:pt x="83" y="84"/>
                  </a:lnTo>
                  <a:lnTo>
                    <a:pt x="82" y="84"/>
                  </a:lnTo>
                  <a:lnTo>
                    <a:pt x="83" y="83"/>
                  </a:lnTo>
                  <a:lnTo>
                    <a:pt x="83" y="82"/>
                  </a:lnTo>
                  <a:lnTo>
                    <a:pt x="83" y="81"/>
                  </a:lnTo>
                  <a:lnTo>
                    <a:pt x="85" y="77"/>
                  </a:lnTo>
                  <a:lnTo>
                    <a:pt x="86" y="76"/>
                  </a:lnTo>
                  <a:lnTo>
                    <a:pt x="87" y="73"/>
                  </a:lnTo>
                  <a:lnTo>
                    <a:pt x="90" y="70"/>
                  </a:lnTo>
                  <a:lnTo>
                    <a:pt x="90" y="69"/>
                  </a:lnTo>
                  <a:lnTo>
                    <a:pt x="89" y="68"/>
                  </a:lnTo>
                  <a:lnTo>
                    <a:pt x="90" y="67"/>
                  </a:lnTo>
                  <a:lnTo>
                    <a:pt x="91" y="66"/>
                  </a:lnTo>
                  <a:lnTo>
                    <a:pt x="91" y="65"/>
                  </a:lnTo>
                  <a:lnTo>
                    <a:pt x="90" y="64"/>
                  </a:lnTo>
                  <a:lnTo>
                    <a:pt x="90" y="63"/>
                  </a:lnTo>
                  <a:lnTo>
                    <a:pt x="89" y="63"/>
                  </a:lnTo>
                  <a:lnTo>
                    <a:pt x="88" y="61"/>
                  </a:lnTo>
                  <a:lnTo>
                    <a:pt x="88" y="60"/>
                  </a:lnTo>
                  <a:lnTo>
                    <a:pt x="89" y="60"/>
                  </a:lnTo>
                  <a:lnTo>
                    <a:pt x="89" y="59"/>
                  </a:lnTo>
                  <a:lnTo>
                    <a:pt x="90" y="58"/>
                  </a:lnTo>
                  <a:lnTo>
                    <a:pt x="91" y="57"/>
                  </a:lnTo>
                  <a:lnTo>
                    <a:pt x="92" y="57"/>
                  </a:lnTo>
                  <a:lnTo>
                    <a:pt x="93" y="55"/>
                  </a:lnTo>
                  <a:lnTo>
                    <a:pt x="93" y="54"/>
                  </a:lnTo>
                  <a:lnTo>
                    <a:pt x="93" y="52"/>
                  </a:lnTo>
                  <a:lnTo>
                    <a:pt x="93" y="51"/>
                  </a:lnTo>
                  <a:lnTo>
                    <a:pt x="92" y="51"/>
                  </a:lnTo>
                  <a:lnTo>
                    <a:pt x="91" y="50"/>
                  </a:lnTo>
                  <a:lnTo>
                    <a:pt x="90" y="50"/>
                  </a:lnTo>
                  <a:lnTo>
                    <a:pt x="89" y="49"/>
                  </a:lnTo>
                  <a:lnTo>
                    <a:pt x="88" y="49"/>
                  </a:lnTo>
                  <a:lnTo>
                    <a:pt x="87" y="48"/>
                  </a:lnTo>
                  <a:lnTo>
                    <a:pt x="86" y="48"/>
                  </a:lnTo>
                  <a:lnTo>
                    <a:pt x="84" y="48"/>
                  </a:lnTo>
                  <a:lnTo>
                    <a:pt x="83" y="48"/>
                  </a:lnTo>
                  <a:lnTo>
                    <a:pt x="80" y="48"/>
                  </a:lnTo>
                  <a:lnTo>
                    <a:pt x="79" y="48"/>
                  </a:lnTo>
                  <a:lnTo>
                    <a:pt x="78" y="47"/>
                  </a:lnTo>
                  <a:lnTo>
                    <a:pt x="77" y="45"/>
                  </a:lnTo>
                  <a:lnTo>
                    <a:pt x="77" y="44"/>
                  </a:lnTo>
                  <a:lnTo>
                    <a:pt x="77" y="43"/>
                  </a:lnTo>
                  <a:lnTo>
                    <a:pt x="77" y="42"/>
                  </a:lnTo>
                  <a:lnTo>
                    <a:pt x="78" y="39"/>
                  </a:lnTo>
                  <a:lnTo>
                    <a:pt x="80" y="36"/>
                  </a:lnTo>
                  <a:lnTo>
                    <a:pt x="81" y="35"/>
                  </a:lnTo>
                  <a:lnTo>
                    <a:pt x="81" y="32"/>
                  </a:lnTo>
                  <a:lnTo>
                    <a:pt x="81" y="30"/>
                  </a:lnTo>
                  <a:lnTo>
                    <a:pt x="81" y="29"/>
                  </a:lnTo>
                  <a:lnTo>
                    <a:pt x="78" y="25"/>
                  </a:lnTo>
                  <a:lnTo>
                    <a:pt x="77" y="23"/>
                  </a:lnTo>
                  <a:lnTo>
                    <a:pt x="76" y="21"/>
                  </a:lnTo>
                  <a:lnTo>
                    <a:pt x="76" y="20"/>
                  </a:lnTo>
                  <a:lnTo>
                    <a:pt x="76" y="19"/>
                  </a:lnTo>
                  <a:lnTo>
                    <a:pt x="75" y="17"/>
                  </a:lnTo>
                  <a:lnTo>
                    <a:pt x="75" y="15"/>
                  </a:lnTo>
                  <a:lnTo>
                    <a:pt x="76" y="14"/>
                  </a:lnTo>
                  <a:lnTo>
                    <a:pt x="77" y="14"/>
                  </a:lnTo>
                  <a:lnTo>
                    <a:pt x="80" y="14"/>
                  </a:lnTo>
                  <a:lnTo>
                    <a:pt x="81" y="13"/>
                  </a:lnTo>
                  <a:lnTo>
                    <a:pt x="82" y="13"/>
                  </a:lnTo>
                  <a:lnTo>
                    <a:pt x="82" y="11"/>
                  </a:lnTo>
                  <a:lnTo>
                    <a:pt x="83" y="10"/>
                  </a:lnTo>
                  <a:lnTo>
                    <a:pt x="84" y="10"/>
                  </a:lnTo>
                  <a:lnTo>
                    <a:pt x="86" y="10"/>
                  </a:lnTo>
                  <a:lnTo>
                    <a:pt x="87" y="10"/>
                  </a:lnTo>
                  <a:lnTo>
                    <a:pt x="88" y="10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2" y="7"/>
                  </a:lnTo>
                  <a:lnTo>
                    <a:pt x="93" y="4"/>
                  </a:lnTo>
                  <a:lnTo>
                    <a:pt x="95" y="2"/>
                  </a:lnTo>
                  <a:lnTo>
                    <a:pt x="96" y="1"/>
                  </a:lnTo>
                  <a:lnTo>
                    <a:pt x="97" y="1"/>
                  </a:lnTo>
                  <a:lnTo>
                    <a:pt x="97" y="0"/>
                  </a:lnTo>
                  <a:lnTo>
                    <a:pt x="99" y="2"/>
                  </a:lnTo>
                  <a:lnTo>
                    <a:pt x="101" y="3"/>
                  </a:lnTo>
                  <a:lnTo>
                    <a:pt x="103" y="3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6" y="5"/>
                  </a:lnTo>
                  <a:lnTo>
                    <a:pt x="107" y="6"/>
                  </a:lnTo>
                  <a:lnTo>
                    <a:pt x="109" y="7"/>
                  </a:lnTo>
                  <a:lnTo>
                    <a:pt x="109" y="8"/>
                  </a:lnTo>
                  <a:lnTo>
                    <a:pt x="110" y="8"/>
                  </a:lnTo>
                  <a:lnTo>
                    <a:pt x="112" y="7"/>
                  </a:lnTo>
                  <a:lnTo>
                    <a:pt x="113" y="7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7" y="2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20" y="2"/>
                  </a:lnTo>
                  <a:lnTo>
                    <a:pt x="121" y="2"/>
                  </a:lnTo>
                  <a:lnTo>
                    <a:pt x="124" y="2"/>
                  </a:lnTo>
                  <a:lnTo>
                    <a:pt x="125" y="3"/>
                  </a:lnTo>
                  <a:lnTo>
                    <a:pt x="126" y="4"/>
                  </a:lnTo>
                  <a:lnTo>
                    <a:pt x="126" y="5"/>
                  </a:lnTo>
                  <a:lnTo>
                    <a:pt x="127" y="6"/>
                  </a:lnTo>
                  <a:lnTo>
                    <a:pt x="128" y="7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0" y="10"/>
                  </a:lnTo>
                  <a:lnTo>
                    <a:pt x="131" y="11"/>
                  </a:lnTo>
                  <a:lnTo>
                    <a:pt x="132" y="12"/>
                  </a:lnTo>
                  <a:lnTo>
                    <a:pt x="133" y="12"/>
                  </a:lnTo>
                  <a:lnTo>
                    <a:pt x="134" y="11"/>
                  </a:lnTo>
                  <a:lnTo>
                    <a:pt x="136" y="10"/>
                  </a:lnTo>
                  <a:lnTo>
                    <a:pt x="137" y="10"/>
                  </a:lnTo>
                  <a:lnTo>
                    <a:pt x="138" y="10"/>
                  </a:lnTo>
                  <a:lnTo>
                    <a:pt x="139" y="9"/>
                  </a:lnTo>
                  <a:lnTo>
                    <a:pt x="141" y="10"/>
                  </a:lnTo>
                  <a:lnTo>
                    <a:pt x="143" y="9"/>
                  </a:lnTo>
                  <a:lnTo>
                    <a:pt x="144" y="9"/>
                  </a:lnTo>
                  <a:lnTo>
                    <a:pt x="144" y="10"/>
                  </a:lnTo>
                  <a:lnTo>
                    <a:pt x="145" y="10"/>
                  </a:lnTo>
                  <a:lnTo>
                    <a:pt x="147" y="11"/>
                  </a:lnTo>
                  <a:lnTo>
                    <a:pt x="147" y="12"/>
                  </a:lnTo>
                  <a:lnTo>
                    <a:pt x="148" y="12"/>
                  </a:lnTo>
                  <a:lnTo>
                    <a:pt x="150" y="12"/>
                  </a:lnTo>
                  <a:lnTo>
                    <a:pt x="150" y="13"/>
                  </a:lnTo>
                  <a:lnTo>
                    <a:pt x="151" y="12"/>
                  </a:lnTo>
                  <a:lnTo>
                    <a:pt x="152" y="10"/>
                  </a:lnTo>
                  <a:lnTo>
                    <a:pt x="153" y="10"/>
                  </a:lnTo>
                  <a:lnTo>
                    <a:pt x="154" y="10"/>
                  </a:lnTo>
                  <a:lnTo>
                    <a:pt x="156" y="10"/>
                  </a:lnTo>
                  <a:lnTo>
                    <a:pt x="157" y="10"/>
                  </a:lnTo>
                  <a:lnTo>
                    <a:pt x="159" y="10"/>
                  </a:lnTo>
                  <a:lnTo>
                    <a:pt x="160" y="9"/>
                  </a:lnTo>
                  <a:lnTo>
                    <a:pt x="160" y="10"/>
                  </a:lnTo>
                  <a:lnTo>
                    <a:pt x="161" y="10"/>
                  </a:lnTo>
                  <a:lnTo>
                    <a:pt x="162" y="10"/>
                  </a:lnTo>
                  <a:lnTo>
                    <a:pt x="163" y="10"/>
                  </a:lnTo>
                  <a:lnTo>
                    <a:pt x="164" y="9"/>
                  </a:lnTo>
                  <a:lnTo>
                    <a:pt x="165" y="9"/>
                  </a:lnTo>
                  <a:lnTo>
                    <a:pt x="166" y="9"/>
                  </a:lnTo>
                  <a:lnTo>
                    <a:pt x="167" y="9"/>
                  </a:lnTo>
                  <a:lnTo>
                    <a:pt x="169" y="10"/>
                  </a:lnTo>
                  <a:lnTo>
                    <a:pt x="170" y="10"/>
                  </a:lnTo>
                  <a:lnTo>
                    <a:pt x="171" y="10"/>
                  </a:lnTo>
                  <a:lnTo>
                    <a:pt x="172" y="10"/>
                  </a:lnTo>
                  <a:lnTo>
                    <a:pt x="173" y="10"/>
                  </a:lnTo>
                  <a:lnTo>
                    <a:pt x="174" y="10"/>
                  </a:lnTo>
                  <a:lnTo>
                    <a:pt x="176" y="9"/>
                  </a:lnTo>
                  <a:lnTo>
                    <a:pt x="177" y="9"/>
                  </a:lnTo>
                  <a:lnTo>
                    <a:pt x="179" y="10"/>
                  </a:lnTo>
                  <a:lnTo>
                    <a:pt x="180" y="10"/>
                  </a:lnTo>
                  <a:lnTo>
                    <a:pt x="181" y="9"/>
                  </a:lnTo>
                  <a:lnTo>
                    <a:pt x="184" y="10"/>
                  </a:lnTo>
                  <a:lnTo>
                    <a:pt x="184" y="9"/>
                  </a:lnTo>
                  <a:lnTo>
                    <a:pt x="185" y="9"/>
                  </a:lnTo>
                  <a:lnTo>
                    <a:pt x="186" y="9"/>
                  </a:lnTo>
                  <a:lnTo>
                    <a:pt x="186" y="10"/>
                  </a:lnTo>
                  <a:lnTo>
                    <a:pt x="187" y="10"/>
                  </a:lnTo>
                  <a:lnTo>
                    <a:pt x="187" y="11"/>
                  </a:lnTo>
                  <a:lnTo>
                    <a:pt x="188" y="11"/>
                  </a:lnTo>
                  <a:lnTo>
                    <a:pt x="189" y="12"/>
                  </a:lnTo>
                  <a:lnTo>
                    <a:pt x="192" y="13"/>
                  </a:lnTo>
                  <a:lnTo>
                    <a:pt x="193" y="15"/>
                  </a:lnTo>
                  <a:lnTo>
                    <a:pt x="195" y="17"/>
                  </a:lnTo>
                  <a:lnTo>
                    <a:pt x="196" y="18"/>
                  </a:lnTo>
                  <a:lnTo>
                    <a:pt x="197" y="19"/>
                  </a:lnTo>
                  <a:lnTo>
                    <a:pt x="198" y="19"/>
                  </a:lnTo>
                  <a:lnTo>
                    <a:pt x="199" y="20"/>
                  </a:lnTo>
                  <a:lnTo>
                    <a:pt x="199" y="21"/>
                  </a:lnTo>
                  <a:lnTo>
                    <a:pt x="201" y="22"/>
                  </a:lnTo>
                  <a:lnTo>
                    <a:pt x="202" y="23"/>
                  </a:lnTo>
                  <a:lnTo>
                    <a:pt x="203" y="24"/>
                  </a:lnTo>
                  <a:lnTo>
                    <a:pt x="204" y="26"/>
                  </a:lnTo>
                  <a:lnTo>
                    <a:pt x="207" y="27"/>
                  </a:lnTo>
                  <a:lnTo>
                    <a:pt x="208" y="28"/>
                  </a:lnTo>
                  <a:lnTo>
                    <a:pt x="209" y="28"/>
                  </a:lnTo>
                  <a:lnTo>
                    <a:pt x="210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30"/>
                  </a:lnTo>
                  <a:lnTo>
                    <a:pt x="212" y="30"/>
                  </a:lnTo>
                  <a:lnTo>
                    <a:pt x="213" y="30"/>
                  </a:lnTo>
                  <a:lnTo>
                    <a:pt x="214" y="31"/>
                  </a:lnTo>
                  <a:lnTo>
                    <a:pt x="215" y="32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7" y="34"/>
                  </a:lnTo>
                  <a:lnTo>
                    <a:pt x="217" y="35"/>
                  </a:lnTo>
                  <a:lnTo>
                    <a:pt x="218" y="36"/>
                  </a:lnTo>
                  <a:lnTo>
                    <a:pt x="219" y="36"/>
                  </a:lnTo>
                  <a:lnTo>
                    <a:pt x="220" y="37"/>
                  </a:lnTo>
                  <a:lnTo>
                    <a:pt x="220" y="38"/>
                  </a:lnTo>
                  <a:lnTo>
                    <a:pt x="220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21" y="41"/>
                  </a:lnTo>
                  <a:lnTo>
                    <a:pt x="222" y="42"/>
                  </a:lnTo>
                  <a:lnTo>
                    <a:pt x="222" y="43"/>
                  </a:lnTo>
                  <a:lnTo>
                    <a:pt x="222" y="44"/>
                  </a:lnTo>
                  <a:lnTo>
                    <a:pt x="223" y="44"/>
                  </a:lnTo>
                  <a:lnTo>
                    <a:pt x="224" y="45"/>
                  </a:lnTo>
                  <a:lnTo>
                    <a:pt x="223" y="45"/>
                  </a:lnTo>
                  <a:lnTo>
                    <a:pt x="222" y="46"/>
                  </a:lnTo>
                  <a:lnTo>
                    <a:pt x="221" y="47"/>
                  </a:lnTo>
                  <a:lnTo>
                    <a:pt x="221" y="49"/>
                  </a:lnTo>
                  <a:lnTo>
                    <a:pt x="220" y="50"/>
                  </a:lnTo>
                  <a:lnTo>
                    <a:pt x="221" y="51"/>
                  </a:lnTo>
                  <a:lnTo>
                    <a:pt x="222" y="51"/>
                  </a:lnTo>
                  <a:lnTo>
                    <a:pt x="222" y="52"/>
                  </a:lnTo>
                  <a:lnTo>
                    <a:pt x="223" y="51"/>
                  </a:lnTo>
                  <a:lnTo>
                    <a:pt x="224" y="52"/>
                  </a:lnTo>
                  <a:lnTo>
                    <a:pt x="225" y="52"/>
                  </a:lnTo>
                  <a:lnTo>
                    <a:pt x="226" y="53"/>
                  </a:lnTo>
                  <a:lnTo>
                    <a:pt x="226" y="54"/>
                  </a:lnTo>
                  <a:lnTo>
                    <a:pt x="227" y="54"/>
                  </a:lnTo>
                  <a:lnTo>
                    <a:pt x="227" y="55"/>
                  </a:lnTo>
                  <a:lnTo>
                    <a:pt x="227" y="56"/>
                  </a:lnTo>
                  <a:lnTo>
                    <a:pt x="228" y="55"/>
                  </a:lnTo>
                  <a:lnTo>
                    <a:pt x="229" y="55"/>
                  </a:lnTo>
                  <a:lnTo>
                    <a:pt x="230" y="55"/>
                  </a:lnTo>
                  <a:lnTo>
                    <a:pt x="231" y="55"/>
                  </a:lnTo>
                  <a:lnTo>
                    <a:pt x="231" y="56"/>
                  </a:lnTo>
                  <a:lnTo>
                    <a:pt x="232" y="56"/>
                  </a:lnTo>
                  <a:lnTo>
                    <a:pt x="233" y="56"/>
                  </a:lnTo>
                  <a:lnTo>
                    <a:pt x="233" y="57"/>
                  </a:lnTo>
                  <a:lnTo>
                    <a:pt x="234" y="57"/>
                  </a:lnTo>
                  <a:lnTo>
                    <a:pt x="234" y="58"/>
                  </a:lnTo>
                  <a:lnTo>
                    <a:pt x="235" y="58"/>
                  </a:lnTo>
                  <a:lnTo>
                    <a:pt x="236" y="58"/>
                  </a:lnTo>
                  <a:lnTo>
                    <a:pt x="237" y="59"/>
                  </a:lnTo>
                  <a:lnTo>
                    <a:pt x="238" y="59"/>
                  </a:lnTo>
                  <a:lnTo>
                    <a:pt x="238" y="60"/>
                  </a:lnTo>
                  <a:lnTo>
                    <a:pt x="239" y="61"/>
                  </a:lnTo>
                  <a:lnTo>
                    <a:pt x="239" y="62"/>
                  </a:lnTo>
                  <a:lnTo>
                    <a:pt x="240" y="63"/>
                  </a:lnTo>
                  <a:lnTo>
                    <a:pt x="241" y="63"/>
                  </a:lnTo>
                  <a:lnTo>
                    <a:pt x="241" y="64"/>
                  </a:lnTo>
                  <a:lnTo>
                    <a:pt x="241" y="65"/>
                  </a:lnTo>
                  <a:lnTo>
                    <a:pt x="241" y="66"/>
                  </a:lnTo>
                  <a:lnTo>
                    <a:pt x="241" y="67"/>
                  </a:lnTo>
                  <a:lnTo>
                    <a:pt x="242" y="68"/>
                  </a:lnTo>
                  <a:lnTo>
                    <a:pt x="242" y="69"/>
                  </a:lnTo>
                  <a:lnTo>
                    <a:pt x="242" y="70"/>
                  </a:lnTo>
                  <a:lnTo>
                    <a:pt x="242" y="71"/>
                  </a:lnTo>
                  <a:lnTo>
                    <a:pt x="242" y="72"/>
                  </a:lnTo>
                  <a:lnTo>
                    <a:pt x="241" y="73"/>
                  </a:lnTo>
                  <a:lnTo>
                    <a:pt x="241" y="74"/>
                  </a:lnTo>
                  <a:lnTo>
                    <a:pt x="242" y="74"/>
                  </a:lnTo>
                  <a:lnTo>
                    <a:pt x="242" y="73"/>
                  </a:lnTo>
                  <a:lnTo>
                    <a:pt x="244" y="72"/>
                  </a:lnTo>
                  <a:lnTo>
                    <a:pt x="245" y="72"/>
                  </a:lnTo>
                  <a:lnTo>
                    <a:pt x="245" y="71"/>
                  </a:lnTo>
                  <a:lnTo>
                    <a:pt x="245" y="70"/>
                  </a:lnTo>
                  <a:lnTo>
                    <a:pt x="246" y="70"/>
                  </a:lnTo>
                  <a:lnTo>
                    <a:pt x="247" y="71"/>
                  </a:lnTo>
                  <a:lnTo>
                    <a:pt x="248" y="71"/>
                  </a:lnTo>
                  <a:lnTo>
                    <a:pt x="249" y="71"/>
                  </a:lnTo>
                  <a:lnTo>
                    <a:pt x="249" y="70"/>
                  </a:lnTo>
                  <a:lnTo>
                    <a:pt x="250" y="70"/>
                  </a:lnTo>
                  <a:lnTo>
                    <a:pt x="250" y="71"/>
                  </a:lnTo>
                  <a:lnTo>
                    <a:pt x="251" y="72"/>
                  </a:lnTo>
                  <a:lnTo>
                    <a:pt x="251" y="73"/>
                  </a:lnTo>
                  <a:lnTo>
                    <a:pt x="252" y="73"/>
                  </a:lnTo>
                  <a:lnTo>
                    <a:pt x="252" y="74"/>
                  </a:lnTo>
                  <a:lnTo>
                    <a:pt x="253" y="74"/>
                  </a:lnTo>
                  <a:lnTo>
                    <a:pt x="254" y="74"/>
                  </a:lnTo>
                  <a:lnTo>
                    <a:pt x="255" y="74"/>
                  </a:lnTo>
                  <a:lnTo>
                    <a:pt x="255" y="73"/>
                  </a:lnTo>
                  <a:lnTo>
                    <a:pt x="255" y="72"/>
                  </a:lnTo>
                  <a:lnTo>
                    <a:pt x="256" y="72"/>
                  </a:lnTo>
                  <a:lnTo>
                    <a:pt x="256" y="71"/>
                  </a:lnTo>
                  <a:lnTo>
                    <a:pt x="257" y="70"/>
                  </a:lnTo>
                  <a:lnTo>
                    <a:pt x="258" y="69"/>
                  </a:lnTo>
                  <a:lnTo>
                    <a:pt x="257" y="68"/>
                  </a:lnTo>
                  <a:lnTo>
                    <a:pt x="257" y="67"/>
                  </a:lnTo>
                  <a:lnTo>
                    <a:pt x="258" y="66"/>
                  </a:lnTo>
                  <a:lnTo>
                    <a:pt x="258" y="65"/>
                  </a:lnTo>
                  <a:lnTo>
                    <a:pt x="259" y="65"/>
                  </a:lnTo>
                  <a:lnTo>
                    <a:pt x="260" y="65"/>
                  </a:lnTo>
                  <a:lnTo>
                    <a:pt x="261" y="65"/>
                  </a:lnTo>
                  <a:lnTo>
                    <a:pt x="260" y="64"/>
                  </a:lnTo>
                  <a:lnTo>
                    <a:pt x="261" y="64"/>
                  </a:lnTo>
                  <a:lnTo>
                    <a:pt x="262" y="64"/>
                  </a:lnTo>
                  <a:lnTo>
                    <a:pt x="263" y="65"/>
                  </a:lnTo>
                  <a:lnTo>
                    <a:pt x="264" y="65"/>
                  </a:lnTo>
                  <a:lnTo>
                    <a:pt x="264" y="64"/>
                  </a:lnTo>
                  <a:lnTo>
                    <a:pt x="264" y="63"/>
                  </a:lnTo>
                  <a:lnTo>
                    <a:pt x="264" y="62"/>
                  </a:lnTo>
                  <a:lnTo>
                    <a:pt x="265" y="62"/>
                  </a:lnTo>
                  <a:lnTo>
                    <a:pt x="265" y="61"/>
                  </a:lnTo>
                  <a:lnTo>
                    <a:pt x="266" y="61"/>
                  </a:lnTo>
                  <a:lnTo>
                    <a:pt x="267" y="61"/>
                  </a:lnTo>
                  <a:lnTo>
                    <a:pt x="267" y="62"/>
                  </a:lnTo>
                  <a:lnTo>
                    <a:pt x="267" y="61"/>
                  </a:lnTo>
                  <a:lnTo>
                    <a:pt x="267" y="62"/>
                  </a:lnTo>
                  <a:lnTo>
                    <a:pt x="268" y="62"/>
                  </a:lnTo>
                  <a:lnTo>
                    <a:pt x="269" y="62"/>
                  </a:lnTo>
                  <a:lnTo>
                    <a:pt x="270" y="62"/>
                  </a:lnTo>
                  <a:lnTo>
                    <a:pt x="271" y="62"/>
                  </a:lnTo>
                  <a:lnTo>
                    <a:pt x="271" y="61"/>
                  </a:lnTo>
                  <a:lnTo>
                    <a:pt x="271" y="60"/>
                  </a:lnTo>
                  <a:lnTo>
                    <a:pt x="272" y="59"/>
                  </a:lnTo>
                  <a:lnTo>
                    <a:pt x="271" y="59"/>
                  </a:lnTo>
                  <a:lnTo>
                    <a:pt x="271" y="58"/>
                  </a:lnTo>
                  <a:lnTo>
                    <a:pt x="271" y="57"/>
                  </a:lnTo>
                  <a:lnTo>
                    <a:pt x="271" y="56"/>
                  </a:lnTo>
                  <a:lnTo>
                    <a:pt x="272" y="57"/>
                  </a:lnTo>
                  <a:lnTo>
                    <a:pt x="273" y="57"/>
                  </a:lnTo>
                  <a:lnTo>
                    <a:pt x="274" y="57"/>
                  </a:lnTo>
                  <a:lnTo>
                    <a:pt x="274" y="58"/>
                  </a:lnTo>
                  <a:lnTo>
                    <a:pt x="275" y="57"/>
                  </a:lnTo>
                  <a:lnTo>
                    <a:pt x="276" y="57"/>
                  </a:lnTo>
                  <a:lnTo>
                    <a:pt x="277" y="56"/>
                  </a:lnTo>
                  <a:lnTo>
                    <a:pt x="278" y="56"/>
                  </a:lnTo>
                  <a:lnTo>
                    <a:pt x="278" y="57"/>
                  </a:lnTo>
                  <a:lnTo>
                    <a:pt x="279" y="57"/>
                  </a:lnTo>
                  <a:lnTo>
                    <a:pt x="279" y="56"/>
                  </a:lnTo>
                  <a:lnTo>
                    <a:pt x="280" y="55"/>
                  </a:lnTo>
                  <a:lnTo>
                    <a:pt x="280" y="54"/>
                  </a:lnTo>
                  <a:lnTo>
                    <a:pt x="281" y="54"/>
                  </a:lnTo>
                  <a:lnTo>
                    <a:pt x="282" y="54"/>
                  </a:lnTo>
                  <a:lnTo>
                    <a:pt x="282" y="53"/>
                  </a:lnTo>
                  <a:lnTo>
                    <a:pt x="283" y="53"/>
                  </a:lnTo>
                  <a:lnTo>
                    <a:pt x="284" y="54"/>
                  </a:lnTo>
                  <a:lnTo>
                    <a:pt x="285" y="55"/>
                  </a:lnTo>
                  <a:lnTo>
                    <a:pt x="286" y="56"/>
                  </a:lnTo>
                  <a:lnTo>
                    <a:pt x="286" y="57"/>
                  </a:lnTo>
                  <a:lnTo>
                    <a:pt x="287" y="58"/>
                  </a:lnTo>
                  <a:lnTo>
                    <a:pt x="288" y="58"/>
                  </a:lnTo>
                  <a:lnTo>
                    <a:pt x="288" y="59"/>
                  </a:lnTo>
                  <a:lnTo>
                    <a:pt x="289" y="59"/>
                  </a:lnTo>
                  <a:lnTo>
                    <a:pt x="289" y="60"/>
                  </a:lnTo>
                  <a:lnTo>
                    <a:pt x="289" y="61"/>
                  </a:lnTo>
                  <a:lnTo>
                    <a:pt x="291" y="62"/>
                  </a:lnTo>
                  <a:lnTo>
                    <a:pt x="291" y="63"/>
                  </a:lnTo>
                  <a:lnTo>
                    <a:pt x="291" y="64"/>
                  </a:lnTo>
                  <a:lnTo>
                    <a:pt x="292" y="64"/>
                  </a:lnTo>
                  <a:lnTo>
                    <a:pt x="292" y="65"/>
                  </a:lnTo>
                  <a:lnTo>
                    <a:pt x="293" y="65"/>
                  </a:lnTo>
                  <a:lnTo>
                    <a:pt x="293" y="66"/>
                  </a:lnTo>
                  <a:lnTo>
                    <a:pt x="293" y="67"/>
                  </a:lnTo>
                  <a:lnTo>
                    <a:pt x="294" y="67"/>
                  </a:lnTo>
                  <a:lnTo>
                    <a:pt x="294" y="68"/>
                  </a:lnTo>
                  <a:lnTo>
                    <a:pt x="294" y="69"/>
                  </a:lnTo>
                  <a:lnTo>
                    <a:pt x="295" y="69"/>
                  </a:lnTo>
                  <a:lnTo>
                    <a:pt x="295" y="68"/>
                  </a:lnTo>
                  <a:lnTo>
                    <a:pt x="296" y="68"/>
                  </a:lnTo>
                  <a:lnTo>
                    <a:pt x="296" y="69"/>
                  </a:lnTo>
                  <a:lnTo>
                    <a:pt x="297" y="69"/>
                  </a:lnTo>
                  <a:lnTo>
                    <a:pt x="299" y="69"/>
                  </a:lnTo>
                  <a:lnTo>
                    <a:pt x="300" y="69"/>
                  </a:lnTo>
                  <a:lnTo>
                    <a:pt x="300" y="68"/>
                  </a:lnTo>
                  <a:lnTo>
                    <a:pt x="300" y="69"/>
                  </a:lnTo>
                  <a:lnTo>
                    <a:pt x="301" y="70"/>
                  </a:lnTo>
                  <a:lnTo>
                    <a:pt x="302" y="69"/>
                  </a:lnTo>
                  <a:lnTo>
                    <a:pt x="303" y="69"/>
                  </a:lnTo>
                  <a:lnTo>
                    <a:pt x="304" y="70"/>
                  </a:lnTo>
                  <a:lnTo>
                    <a:pt x="304" y="69"/>
                  </a:lnTo>
                  <a:lnTo>
                    <a:pt x="304" y="68"/>
                  </a:lnTo>
                  <a:lnTo>
                    <a:pt x="305" y="68"/>
                  </a:lnTo>
                  <a:lnTo>
                    <a:pt x="306" y="68"/>
                  </a:lnTo>
                  <a:lnTo>
                    <a:pt x="306" y="67"/>
                  </a:lnTo>
                  <a:lnTo>
                    <a:pt x="307" y="68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34" name="Freeform 825"/>
            <p:cNvSpPr>
              <a:spLocks/>
            </p:cNvSpPr>
            <p:nvPr/>
          </p:nvSpPr>
          <p:spPr bwMode="auto">
            <a:xfrm>
              <a:off x="5410" y="122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0 w 1"/>
                <a:gd name="T9" fmla="*/ 0 h 1"/>
                <a:gd name="T10" fmla="*/ 0 w 1"/>
                <a:gd name="T11" fmla="*/ 1 h 1"/>
                <a:gd name="T12" fmla="*/ 0 w 1"/>
                <a:gd name="T13" fmla="*/ 0 h 1"/>
                <a:gd name="T14" fmla="*/ 1 w 1"/>
                <a:gd name="T15" fmla="*/ 1 h 1"/>
                <a:gd name="T16" fmla="*/ 1 w 1"/>
                <a:gd name="T17" fmla="*/ 0 h 1"/>
                <a:gd name="T18" fmla="*/ 1 w 1"/>
                <a:gd name="T19" fmla="*/ 0 h 1"/>
                <a:gd name="T20" fmla="*/ 1 w 1"/>
                <a:gd name="T21" fmla="*/ 1 h 1"/>
                <a:gd name="T22" fmla="*/ 1 w 1"/>
                <a:gd name="T23" fmla="*/ 1 h 1"/>
                <a:gd name="T24" fmla="*/ 1 w 1"/>
                <a:gd name="T25" fmla="*/ 1 h 1"/>
                <a:gd name="T26" fmla="*/ 1 w 1"/>
                <a:gd name="T27" fmla="*/ 1 h 1"/>
                <a:gd name="T28" fmla="*/ 0 w 1"/>
                <a:gd name="T29" fmla="*/ 1 h 1"/>
                <a:gd name="T30" fmla="*/ 0 w 1"/>
                <a:gd name="T31" fmla="*/ 1 h 1"/>
                <a:gd name="T32" fmla="*/ 0 w 1"/>
                <a:gd name="T33" fmla="*/ 1 h 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"/>
                <a:gd name="T52" fmla="*/ 0 h 1"/>
                <a:gd name="T53" fmla="*/ 1 w 1"/>
                <a:gd name="T54" fmla="*/ 1 h 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35" name="Freeform 826"/>
            <p:cNvSpPr>
              <a:spLocks/>
            </p:cNvSpPr>
            <p:nvPr/>
          </p:nvSpPr>
          <p:spPr bwMode="auto">
            <a:xfrm>
              <a:off x="5409" y="1225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1 w 1"/>
                <a:gd name="T7" fmla="*/ 0 h 1"/>
                <a:gd name="T8" fmla="*/ 1 w 1"/>
                <a:gd name="T9" fmla="*/ 1 h 1"/>
                <a:gd name="T10" fmla="*/ 0 w 1"/>
                <a:gd name="T11" fmla="*/ 1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"/>
                <a:gd name="T19" fmla="*/ 0 h 1"/>
                <a:gd name="T20" fmla="*/ 1 w 1"/>
                <a:gd name="T21" fmla="*/ 1 h 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36" name="Rectangle 827"/>
            <p:cNvSpPr>
              <a:spLocks noChangeArrowheads="1"/>
            </p:cNvSpPr>
            <p:nvPr/>
          </p:nvSpPr>
          <p:spPr bwMode="auto">
            <a:xfrm>
              <a:off x="5409" y="1226"/>
              <a:ext cx="1" cy="1"/>
            </a:xfrm>
            <a:prstGeom prst="rect">
              <a:avLst/>
            </a:prstGeom>
            <a:noFill/>
            <a:ln w="0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  <p:sp>
          <p:nvSpPr>
            <p:cNvPr id="97837" name="Freeform 828"/>
            <p:cNvSpPr>
              <a:spLocks/>
            </p:cNvSpPr>
            <p:nvPr/>
          </p:nvSpPr>
          <p:spPr bwMode="auto">
            <a:xfrm>
              <a:off x="5409" y="1226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38" name="Freeform 829"/>
            <p:cNvSpPr>
              <a:spLocks/>
            </p:cNvSpPr>
            <p:nvPr/>
          </p:nvSpPr>
          <p:spPr bwMode="auto">
            <a:xfrm>
              <a:off x="5409" y="1226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39" name="Freeform 830"/>
            <p:cNvSpPr>
              <a:spLocks/>
            </p:cNvSpPr>
            <p:nvPr/>
          </p:nvSpPr>
          <p:spPr bwMode="auto">
            <a:xfrm>
              <a:off x="5401" y="1226"/>
              <a:ext cx="9" cy="5"/>
            </a:xfrm>
            <a:custGeom>
              <a:avLst/>
              <a:gdLst>
                <a:gd name="T0" fmla="*/ 6 w 9"/>
                <a:gd name="T1" fmla="*/ 1 h 5"/>
                <a:gd name="T2" fmla="*/ 6 w 9"/>
                <a:gd name="T3" fmla="*/ 1 h 5"/>
                <a:gd name="T4" fmla="*/ 7 w 9"/>
                <a:gd name="T5" fmla="*/ 1 h 5"/>
                <a:gd name="T6" fmla="*/ 7 w 9"/>
                <a:gd name="T7" fmla="*/ 1 h 5"/>
                <a:gd name="T8" fmla="*/ 7 w 9"/>
                <a:gd name="T9" fmla="*/ 1 h 5"/>
                <a:gd name="T10" fmla="*/ 7 w 9"/>
                <a:gd name="T11" fmla="*/ 1 h 5"/>
                <a:gd name="T12" fmla="*/ 7 w 9"/>
                <a:gd name="T13" fmla="*/ 1 h 5"/>
                <a:gd name="T14" fmla="*/ 8 w 9"/>
                <a:gd name="T15" fmla="*/ 0 h 5"/>
                <a:gd name="T16" fmla="*/ 8 w 9"/>
                <a:gd name="T17" fmla="*/ 1 h 5"/>
                <a:gd name="T18" fmla="*/ 8 w 9"/>
                <a:gd name="T19" fmla="*/ 1 h 5"/>
                <a:gd name="T20" fmla="*/ 8 w 9"/>
                <a:gd name="T21" fmla="*/ 2 h 5"/>
                <a:gd name="T22" fmla="*/ 8 w 9"/>
                <a:gd name="T23" fmla="*/ 3 h 5"/>
                <a:gd name="T24" fmla="*/ 8 w 9"/>
                <a:gd name="T25" fmla="*/ 3 h 5"/>
                <a:gd name="T26" fmla="*/ 8 w 9"/>
                <a:gd name="T27" fmla="*/ 3 h 5"/>
                <a:gd name="T28" fmla="*/ 7 w 9"/>
                <a:gd name="T29" fmla="*/ 3 h 5"/>
                <a:gd name="T30" fmla="*/ 7 w 9"/>
                <a:gd name="T31" fmla="*/ 3 h 5"/>
                <a:gd name="T32" fmla="*/ 7 w 9"/>
                <a:gd name="T33" fmla="*/ 3 h 5"/>
                <a:gd name="T34" fmla="*/ 6 w 9"/>
                <a:gd name="T35" fmla="*/ 4 h 5"/>
                <a:gd name="T36" fmla="*/ 6 w 9"/>
                <a:gd name="T37" fmla="*/ 4 h 5"/>
                <a:gd name="T38" fmla="*/ 6 w 9"/>
                <a:gd name="T39" fmla="*/ 4 h 5"/>
                <a:gd name="T40" fmla="*/ 5 w 9"/>
                <a:gd name="T41" fmla="*/ 4 h 5"/>
                <a:gd name="T42" fmla="*/ 5 w 9"/>
                <a:gd name="T43" fmla="*/ 4 h 5"/>
                <a:gd name="T44" fmla="*/ 5 w 9"/>
                <a:gd name="T45" fmla="*/ 4 h 5"/>
                <a:gd name="T46" fmla="*/ 5 w 9"/>
                <a:gd name="T47" fmla="*/ 5 h 5"/>
                <a:gd name="T48" fmla="*/ 5 w 9"/>
                <a:gd name="T49" fmla="*/ 5 h 5"/>
                <a:gd name="T50" fmla="*/ 5 w 9"/>
                <a:gd name="T51" fmla="*/ 5 h 5"/>
                <a:gd name="T52" fmla="*/ 4 w 9"/>
                <a:gd name="T53" fmla="*/ 4 h 5"/>
                <a:gd name="T54" fmla="*/ 3 w 9"/>
                <a:gd name="T55" fmla="*/ 4 h 5"/>
                <a:gd name="T56" fmla="*/ 2 w 9"/>
                <a:gd name="T57" fmla="*/ 4 h 5"/>
                <a:gd name="T58" fmla="*/ 2 w 9"/>
                <a:gd name="T59" fmla="*/ 5 h 5"/>
                <a:gd name="T60" fmla="*/ 1 w 9"/>
                <a:gd name="T61" fmla="*/ 5 h 5"/>
                <a:gd name="T62" fmla="*/ 1 w 9"/>
                <a:gd name="T63" fmla="*/ 5 h 5"/>
                <a:gd name="T64" fmla="*/ 0 w 9"/>
                <a:gd name="T65" fmla="*/ 4 h 5"/>
                <a:gd name="T66" fmla="*/ 0 w 9"/>
                <a:gd name="T67" fmla="*/ 4 h 5"/>
                <a:gd name="T68" fmla="*/ 0 w 9"/>
                <a:gd name="T69" fmla="*/ 4 h 5"/>
                <a:gd name="T70" fmla="*/ 1 w 9"/>
                <a:gd name="T71" fmla="*/ 4 h 5"/>
                <a:gd name="T72" fmla="*/ 1 w 9"/>
                <a:gd name="T73" fmla="*/ 4 h 5"/>
                <a:gd name="T74" fmla="*/ 2 w 9"/>
                <a:gd name="T75" fmla="*/ 4 h 5"/>
                <a:gd name="T76" fmla="*/ 2 w 9"/>
                <a:gd name="T77" fmla="*/ 3 h 5"/>
                <a:gd name="T78" fmla="*/ 3 w 9"/>
                <a:gd name="T79" fmla="*/ 3 h 5"/>
                <a:gd name="T80" fmla="*/ 2 w 9"/>
                <a:gd name="T81" fmla="*/ 3 h 5"/>
                <a:gd name="T82" fmla="*/ 3 w 9"/>
                <a:gd name="T83" fmla="*/ 2 h 5"/>
                <a:gd name="T84" fmla="*/ 3 w 9"/>
                <a:gd name="T85" fmla="*/ 2 h 5"/>
                <a:gd name="T86" fmla="*/ 3 w 9"/>
                <a:gd name="T87" fmla="*/ 2 h 5"/>
                <a:gd name="T88" fmla="*/ 3 w 9"/>
                <a:gd name="T89" fmla="*/ 2 h 5"/>
                <a:gd name="T90" fmla="*/ 3 w 9"/>
                <a:gd name="T91" fmla="*/ 2 h 5"/>
                <a:gd name="T92" fmla="*/ 4 w 9"/>
                <a:gd name="T93" fmla="*/ 2 h 5"/>
                <a:gd name="T94" fmla="*/ 5 w 9"/>
                <a:gd name="T95" fmla="*/ 1 h 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"/>
                <a:gd name="T145" fmla="*/ 0 h 5"/>
                <a:gd name="T146" fmla="*/ 9 w 9"/>
                <a:gd name="T147" fmla="*/ 5 h 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" h="5">
                  <a:moveTo>
                    <a:pt x="6" y="1"/>
                  </a:move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8" y="1"/>
                  </a:lnTo>
                  <a:lnTo>
                    <a:pt x="8" y="2"/>
                  </a:lnTo>
                  <a:lnTo>
                    <a:pt x="9" y="3"/>
                  </a:lnTo>
                  <a:lnTo>
                    <a:pt x="8" y="3"/>
                  </a:lnTo>
                  <a:lnTo>
                    <a:pt x="7" y="3"/>
                  </a:lnTo>
                  <a:lnTo>
                    <a:pt x="6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1" y="5"/>
                  </a:lnTo>
                  <a:lnTo>
                    <a:pt x="0" y="4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6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0" name="Freeform 831"/>
            <p:cNvSpPr>
              <a:spLocks/>
            </p:cNvSpPr>
            <p:nvPr/>
          </p:nvSpPr>
          <p:spPr bwMode="auto">
            <a:xfrm>
              <a:off x="5404" y="1228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1" name="Freeform 832"/>
            <p:cNvSpPr>
              <a:spLocks/>
            </p:cNvSpPr>
            <p:nvPr/>
          </p:nvSpPr>
          <p:spPr bwMode="auto">
            <a:xfrm>
              <a:off x="5408" y="1230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  <a:gd name="T4" fmla="*/ 0 60000 65536"/>
                <a:gd name="T5" fmla="*/ 0 60000 65536"/>
                <a:gd name="T6" fmla="*/ 0 60000 65536"/>
                <a:gd name="T7" fmla="*/ 0 60000 65536"/>
                <a:gd name="T8" fmla="*/ 0 w 1"/>
                <a:gd name="T9" fmla="*/ 1 w 1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T8" t="0" r="T9" b="0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2" name="Freeform 833"/>
            <p:cNvSpPr>
              <a:spLocks/>
            </p:cNvSpPr>
            <p:nvPr/>
          </p:nvSpPr>
          <p:spPr bwMode="auto">
            <a:xfrm>
              <a:off x="5406" y="1230"/>
              <a:ext cx="1" cy="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  <a:gd name="T8" fmla="*/ 1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1"/>
                <a:gd name="T17" fmla="*/ 1 w 1"/>
                <a:gd name="T18" fmla="*/ 1 h 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1">
                  <a:moveTo>
                    <a:pt x="1" y="0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3" name="Freeform 834"/>
            <p:cNvSpPr>
              <a:spLocks/>
            </p:cNvSpPr>
            <p:nvPr/>
          </p:nvSpPr>
          <p:spPr bwMode="auto">
            <a:xfrm>
              <a:off x="5404" y="1230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4" name="Freeform 835"/>
            <p:cNvSpPr>
              <a:spLocks/>
            </p:cNvSpPr>
            <p:nvPr/>
          </p:nvSpPr>
          <p:spPr bwMode="auto">
            <a:xfrm>
              <a:off x="5405" y="1230"/>
              <a:ext cx="0" cy="1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  <a:gd name="T4" fmla="*/ 0 60000 65536"/>
                <a:gd name="T5" fmla="*/ 0 60000 65536"/>
                <a:gd name="T6" fmla="*/ 0 60000 65536"/>
                <a:gd name="T7" fmla="*/ 0 60000 65536"/>
                <a:gd name="T8" fmla="*/ 0 h 1"/>
                <a:gd name="T9" fmla="*/ 1 h 1"/>
              </a:gdLst>
              <a:ahLst/>
              <a:cxnLst>
                <a:cxn ang="T4">
                  <a:pos x="0" y="T0"/>
                </a:cxn>
                <a:cxn ang="T5">
                  <a:pos x="0" y="T1"/>
                </a:cxn>
                <a:cxn ang="T6">
                  <a:pos x="0" y="T2"/>
                </a:cxn>
                <a:cxn ang="T7">
                  <a:pos x="0" y="T3"/>
                </a:cxn>
              </a:cxnLst>
              <a:rect l="0" t="T8" r="0" b="T9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5" name="Freeform 836"/>
            <p:cNvSpPr>
              <a:spLocks/>
            </p:cNvSpPr>
            <p:nvPr/>
          </p:nvSpPr>
          <p:spPr bwMode="auto">
            <a:xfrm>
              <a:off x="4760" y="1692"/>
              <a:ext cx="322" cy="194"/>
            </a:xfrm>
            <a:custGeom>
              <a:avLst/>
              <a:gdLst>
                <a:gd name="T0" fmla="*/ 14 w 322"/>
                <a:gd name="T1" fmla="*/ 33 h 194"/>
                <a:gd name="T2" fmla="*/ 28 w 322"/>
                <a:gd name="T3" fmla="*/ 30 h 194"/>
                <a:gd name="T4" fmla="*/ 37 w 322"/>
                <a:gd name="T5" fmla="*/ 19 h 194"/>
                <a:gd name="T6" fmla="*/ 46 w 322"/>
                <a:gd name="T7" fmla="*/ 7 h 194"/>
                <a:gd name="T8" fmla="*/ 56 w 322"/>
                <a:gd name="T9" fmla="*/ 5 h 194"/>
                <a:gd name="T10" fmla="*/ 64 w 322"/>
                <a:gd name="T11" fmla="*/ 19 h 194"/>
                <a:gd name="T12" fmla="*/ 78 w 322"/>
                <a:gd name="T13" fmla="*/ 16 h 194"/>
                <a:gd name="T14" fmla="*/ 97 w 322"/>
                <a:gd name="T15" fmla="*/ 32 h 194"/>
                <a:gd name="T16" fmla="*/ 104 w 322"/>
                <a:gd name="T17" fmla="*/ 43 h 194"/>
                <a:gd name="T18" fmla="*/ 112 w 322"/>
                <a:gd name="T19" fmla="*/ 50 h 194"/>
                <a:gd name="T20" fmla="*/ 122 w 322"/>
                <a:gd name="T21" fmla="*/ 57 h 194"/>
                <a:gd name="T22" fmla="*/ 132 w 322"/>
                <a:gd name="T23" fmla="*/ 67 h 194"/>
                <a:gd name="T24" fmla="*/ 136 w 322"/>
                <a:gd name="T25" fmla="*/ 59 h 194"/>
                <a:gd name="T26" fmla="*/ 149 w 322"/>
                <a:gd name="T27" fmla="*/ 60 h 194"/>
                <a:gd name="T28" fmla="*/ 167 w 322"/>
                <a:gd name="T29" fmla="*/ 65 h 194"/>
                <a:gd name="T30" fmla="*/ 184 w 322"/>
                <a:gd name="T31" fmla="*/ 58 h 194"/>
                <a:gd name="T32" fmla="*/ 192 w 322"/>
                <a:gd name="T33" fmla="*/ 58 h 194"/>
                <a:gd name="T34" fmla="*/ 198 w 322"/>
                <a:gd name="T35" fmla="*/ 56 h 194"/>
                <a:gd name="T36" fmla="*/ 204 w 322"/>
                <a:gd name="T37" fmla="*/ 54 h 194"/>
                <a:gd name="T38" fmla="*/ 209 w 322"/>
                <a:gd name="T39" fmla="*/ 54 h 194"/>
                <a:gd name="T40" fmla="*/ 207 w 322"/>
                <a:gd name="T41" fmla="*/ 46 h 194"/>
                <a:gd name="T42" fmla="*/ 217 w 322"/>
                <a:gd name="T43" fmla="*/ 41 h 194"/>
                <a:gd name="T44" fmla="*/ 223 w 322"/>
                <a:gd name="T45" fmla="*/ 32 h 194"/>
                <a:gd name="T46" fmla="*/ 238 w 322"/>
                <a:gd name="T47" fmla="*/ 29 h 194"/>
                <a:gd name="T48" fmla="*/ 244 w 322"/>
                <a:gd name="T49" fmla="*/ 25 h 194"/>
                <a:gd name="T50" fmla="*/ 252 w 322"/>
                <a:gd name="T51" fmla="*/ 27 h 194"/>
                <a:gd name="T52" fmla="*/ 258 w 322"/>
                <a:gd name="T53" fmla="*/ 27 h 194"/>
                <a:gd name="T54" fmla="*/ 259 w 322"/>
                <a:gd name="T55" fmla="*/ 33 h 194"/>
                <a:gd name="T56" fmla="*/ 267 w 322"/>
                <a:gd name="T57" fmla="*/ 31 h 194"/>
                <a:gd name="T58" fmla="*/ 273 w 322"/>
                <a:gd name="T59" fmla="*/ 30 h 194"/>
                <a:gd name="T60" fmla="*/ 279 w 322"/>
                <a:gd name="T61" fmla="*/ 27 h 194"/>
                <a:gd name="T62" fmla="*/ 285 w 322"/>
                <a:gd name="T63" fmla="*/ 25 h 194"/>
                <a:gd name="T64" fmla="*/ 290 w 322"/>
                <a:gd name="T65" fmla="*/ 26 h 194"/>
                <a:gd name="T66" fmla="*/ 294 w 322"/>
                <a:gd name="T67" fmla="*/ 29 h 194"/>
                <a:gd name="T68" fmla="*/ 314 w 322"/>
                <a:gd name="T69" fmla="*/ 37 h 194"/>
                <a:gd name="T70" fmla="*/ 319 w 322"/>
                <a:gd name="T71" fmla="*/ 45 h 194"/>
                <a:gd name="T72" fmla="*/ 311 w 322"/>
                <a:gd name="T73" fmla="*/ 56 h 194"/>
                <a:gd name="T74" fmla="*/ 304 w 322"/>
                <a:gd name="T75" fmla="*/ 66 h 194"/>
                <a:gd name="T76" fmla="*/ 294 w 322"/>
                <a:gd name="T77" fmla="*/ 78 h 194"/>
                <a:gd name="T78" fmla="*/ 286 w 322"/>
                <a:gd name="T79" fmla="*/ 83 h 194"/>
                <a:gd name="T80" fmla="*/ 277 w 322"/>
                <a:gd name="T81" fmla="*/ 94 h 194"/>
                <a:gd name="T82" fmla="*/ 268 w 322"/>
                <a:gd name="T83" fmla="*/ 102 h 194"/>
                <a:gd name="T84" fmla="*/ 258 w 322"/>
                <a:gd name="T85" fmla="*/ 112 h 194"/>
                <a:gd name="T86" fmla="*/ 252 w 322"/>
                <a:gd name="T87" fmla="*/ 115 h 194"/>
                <a:gd name="T88" fmla="*/ 241 w 322"/>
                <a:gd name="T89" fmla="*/ 125 h 194"/>
                <a:gd name="T90" fmla="*/ 220 w 322"/>
                <a:gd name="T91" fmla="*/ 151 h 194"/>
                <a:gd name="T92" fmla="*/ 210 w 322"/>
                <a:gd name="T93" fmla="*/ 160 h 194"/>
                <a:gd name="T94" fmla="*/ 193 w 322"/>
                <a:gd name="T95" fmla="*/ 172 h 194"/>
                <a:gd name="T96" fmla="*/ 180 w 322"/>
                <a:gd name="T97" fmla="*/ 193 h 194"/>
                <a:gd name="T98" fmla="*/ 165 w 322"/>
                <a:gd name="T99" fmla="*/ 184 h 194"/>
                <a:gd name="T100" fmla="*/ 161 w 322"/>
                <a:gd name="T101" fmla="*/ 171 h 194"/>
                <a:gd name="T102" fmla="*/ 148 w 322"/>
                <a:gd name="T103" fmla="*/ 164 h 194"/>
                <a:gd name="T104" fmla="*/ 136 w 322"/>
                <a:gd name="T105" fmla="*/ 154 h 194"/>
                <a:gd name="T106" fmla="*/ 126 w 322"/>
                <a:gd name="T107" fmla="*/ 140 h 194"/>
                <a:gd name="T108" fmla="*/ 107 w 322"/>
                <a:gd name="T109" fmla="*/ 120 h 194"/>
                <a:gd name="T110" fmla="*/ 85 w 322"/>
                <a:gd name="T111" fmla="*/ 105 h 194"/>
                <a:gd name="T112" fmla="*/ 57 w 322"/>
                <a:gd name="T113" fmla="*/ 90 h 194"/>
                <a:gd name="T114" fmla="*/ 41 w 322"/>
                <a:gd name="T115" fmla="*/ 80 h 194"/>
                <a:gd name="T116" fmla="*/ 28 w 322"/>
                <a:gd name="T117" fmla="*/ 72 h 194"/>
                <a:gd name="T118" fmla="*/ 18 w 322"/>
                <a:gd name="T119" fmla="*/ 62 h 194"/>
                <a:gd name="T120" fmla="*/ 5 w 322"/>
                <a:gd name="T121" fmla="*/ 56 h 19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2"/>
                <a:gd name="T184" fmla="*/ 0 h 194"/>
                <a:gd name="T185" fmla="*/ 322 w 322"/>
                <a:gd name="T186" fmla="*/ 194 h 19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2" h="194">
                  <a:moveTo>
                    <a:pt x="0" y="46"/>
                  </a:moveTo>
                  <a:lnTo>
                    <a:pt x="2" y="45"/>
                  </a:lnTo>
                  <a:lnTo>
                    <a:pt x="2" y="44"/>
                  </a:lnTo>
                  <a:lnTo>
                    <a:pt x="4" y="43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7" y="42"/>
                  </a:lnTo>
                  <a:lnTo>
                    <a:pt x="8" y="41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9" y="38"/>
                  </a:lnTo>
                  <a:lnTo>
                    <a:pt x="9" y="37"/>
                  </a:lnTo>
                  <a:lnTo>
                    <a:pt x="10" y="36"/>
                  </a:lnTo>
                  <a:lnTo>
                    <a:pt x="11" y="35"/>
                  </a:lnTo>
                  <a:lnTo>
                    <a:pt x="12" y="34"/>
                  </a:lnTo>
                  <a:lnTo>
                    <a:pt x="13" y="34"/>
                  </a:lnTo>
                  <a:lnTo>
                    <a:pt x="14" y="33"/>
                  </a:lnTo>
                  <a:lnTo>
                    <a:pt x="15" y="32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8" y="31"/>
                  </a:lnTo>
                  <a:lnTo>
                    <a:pt x="19" y="31"/>
                  </a:lnTo>
                  <a:lnTo>
                    <a:pt x="20" y="31"/>
                  </a:lnTo>
                  <a:lnTo>
                    <a:pt x="21" y="31"/>
                  </a:lnTo>
                  <a:lnTo>
                    <a:pt x="23" y="31"/>
                  </a:lnTo>
                  <a:lnTo>
                    <a:pt x="23" y="30"/>
                  </a:lnTo>
                  <a:lnTo>
                    <a:pt x="25" y="30"/>
                  </a:lnTo>
                  <a:lnTo>
                    <a:pt x="26" y="30"/>
                  </a:lnTo>
                  <a:lnTo>
                    <a:pt x="27" y="30"/>
                  </a:lnTo>
                  <a:lnTo>
                    <a:pt x="28" y="30"/>
                  </a:lnTo>
                  <a:lnTo>
                    <a:pt x="29" y="29"/>
                  </a:lnTo>
                  <a:lnTo>
                    <a:pt x="29" y="28"/>
                  </a:lnTo>
                  <a:lnTo>
                    <a:pt x="29" y="27"/>
                  </a:lnTo>
                  <a:lnTo>
                    <a:pt x="30" y="27"/>
                  </a:lnTo>
                  <a:lnTo>
                    <a:pt x="31" y="26"/>
                  </a:lnTo>
                  <a:lnTo>
                    <a:pt x="32" y="25"/>
                  </a:lnTo>
                  <a:lnTo>
                    <a:pt x="32" y="24"/>
                  </a:lnTo>
                  <a:lnTo>
                    <a:pt x="33" y="24"/>
                  </a:lnTo>
                  <a:lnTo>
                    <a:pt x="33" y="23"/>
                  </a:lnTo>
                  <a:lnTo>
                    <a:pt x="34" y="22"/>
                  </a:lnTo>
                  <a:lnTo>
                    <a:pt x="35" y="21"/>
                  </a:lnTo>
                  <a:lnTo>
                    <a:pt x="37" y="20"/>
                  </a:lnTo>
                  <a:lnTo>
                    <a:pt x="37" y="19"/>
                  </a:lnTo>
                  <a:lnTo>
                    <a:pt x="38" y="19"/>
                  </a:lnTo>
                  <a:lnTo>
                    <a:pt x="39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1" y="16"/>
                  </a:lnTo>
                  <a:lnTo>
                    <a:pt x="43" y="15"/>
                  </a:lnTo>
                  <a:lnTo>
                    <a:pt x="43" y="14"/>
                  </a:lnTo>
                  <a:lnTo>
                    <a:pt x="44" y="14"/>
                  </a:lnTo>
                  <a:lnTo>
                    <a:pt x="44" y="13"/>
                  </a:lnTo>
                  <a:lnTo>
                    <a:pt x="45" y="11"/>
                  </a:lnTo>
                  <a:lnTo>
                    <a:pt x="46" y="8"/>
                  </a:lnTo>
                  <a:lnTo>
                    <a:pt x="46" y="7"/>
                  </a:lnTo>
                  <a:lnTo>
                    <a:pt x="47" y="6"/>
                  </a:lnTo>
                  <a:lnTo>
                    <a:pt x="47" y="5"/>
                  </a:lnTo>
                  <a:lnTo>
                    <a:pt x="47" y="4"/>
                  </a:lnTo>
                  <a:lnTo>
                    <a:pt x="46" y="4"/>
                  </a:lnTo>
                  <a:lnTo>
                    <a:pt x="46" y="3"/>
                  </a:lnTo>
                  <a:lnTo>
                    <a:pt x="47" y="3"/>
                  </a:lnTo>
                  <a:lnTo>
                    <a:pt x="48" y="3"/>
                  </a:lnTo>
                  <a:lnTo>
                    <a:pt x="49" y="3"/>
                  </a:lnTo>
                  <a:lnTo>
                    <a:pt x="50" y="2"/>
                  </a:lnTo>
                  <a:lnTo>
                    <a:pt x="51" y="2"/>
                  </a:lnTo>
                  <a:lnTo>
                    <a:pt x="52" y="1"/>
                  </a:lnTo>
                  <a:lnTo>
                    <a:pt x="53" y="1"/>
                  </a:lnTo>
                  <a:lnTo>
                    <a:pt x="53" y="0"/>
                  </a:lnTo>
                  <a:lnTo>
                    <a:pt x="54" y="0"/>
                  </a:lnTo>
                  <a:lnTo>
                    <a:pt x="54" y="1"/>
                  </a:lnTo>
                  <a:lnTo>
                    <a:pt x="55" y="2"/>
                  </a:lnTo>
                  <a:lnTo>
                    <a:pt x="55" y="4"/>
                  </a:lnTo>
                  <a:lnTo>
                    <a:pt x="56" y="4"/>
                  </a:lnTo>
                  <a:lnTo>
                    <a:pt x="56" y="5"/>
                  </a:lnTo>
                  <a:lnTo>
                    <a:pt x="57" y="6"/>
                  </a:lnTo>
                  <a:lnTo>
                    <a:pt x="57" y="7"/>
                  </a:lnTo>
                  <a:lnTo>
                    <a:pt x="57" y="8"/>
                  </a:lnTo>
                  <a:lnTo>
                    <a:pt x="58" y="8"/>
                  </a:lnTo>
                  <a:lnTo>
                    <a:pt x="58" y="9"/>
                  </a:lnTo>
                  <a:lnTo>
                    <a:pt x="59" y="10"/>
                  </a:lnTo>
                  <a:lnTo>
                    <a:pt x="59" y="11"/>
                  </a:lnTo>
                  <a:lnTo>
                    <a:pt x="60" y="13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59" y="15"/>
                  </a:lnTo>
                  <a:lnTo>
                    <a:pt x="58" y="16"/>
                  </a:lnTo>
                  <a:lnTo>
                    <a:pt x="59" y="16"/>
                  </a:lnTo>
                  <a:lnTo>
                    <a:pt x="60" y="16"/>
                  </a:lnTo>
                  <a:lnTo>
                    <a:pt x="60" y="17"/>
                  </a:lnTo>
                  <a:lnTo>
                    <a:pt x="62" y="16"/>
                  </a:lnTo>
                  <a:lnTo>
                    <a:pt x="63" y="16"/>
                  </a:lnTo>
                  <a:lnTo>
                    <a:pt x="63" y="17"/>
                  </a:lnTo>
                  <a:lnTo>
                    <a:pt x="62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5" y="20"/>
                  </a:lnTo>
                  <a:lnTo>
                    <a:pt x="66" y="20"/>
                  </a:lnTo>
                  <a:lnTo>
                    <a:pt x="67" y="18"/>
                  </a:lnTo>
                  <a:lnTo>
                    <a:pt x="68" y="17"/>
                  </a:lnTo>
                  <a:lnTo>
                    <a:pt x="69" y="16"/>
                  </a:lnTo>
                  <a:lnTo>
                    <a:pt x="70" y="16"/>
                  </a:lnTo>
                  <a:lnTo>
                    <a:pt x="71" y="15"/>
                  </a:lnTo>
                  <a:lnTo>
                    <a:pt x="73" y="16"/>
                  </a:lnTo>
                  <a:lnTo>
                    <a:pt x="74" y="16"/>
                  </a:lnTo>
                  <a:lnTo>
                    <a:pt x="74" y="15"/>
                  </a:lnTo>
                  <a:lnTo>
                    <a:pt x="75" y="15"/>
                  </a:lnTo>
                  <a:lnTo>
                    <a:pt x="76" y="15"/>
                  </a:lnTo>
                  <a:lnTo>
                    <a:pt x="78" y="16"/>
                  </a:lnTo>
                  <a:lnTo>
                    <a:pt x="79" y="16"/>
                  </a:lnTo>
                  <a:lnTo>
                    <a:pt x="80" y="16"/>
                  </a:lnTo>
                  <a:lnTo>
                    <a:pt x="81" y="17"/>
                  </a:lnTo>
                  <a:lnTo>
                    <a:pt x="80" y="19"/>
                  </a:lnTo>
                  <a:lnTo>
                    <a:pt x="80" y="20"/>
                  </a:lnTo>
                  <a:lnTo>
                    <a:pt x="81" y="21"/>
                  </a:lnTo>
                  <a:lnTo>
                    <a:pt x="81" y="22"/>
                  </a:lnTo>
                  <a:lnTo>
                    <a:pt x="82" y="23"/>
                  </a:lnTo>
                  <a:lnTo>
                    <a:pt x="83" y="23"/>
                  </a:lnTo>
                  <a:lnTo>
                    <a:pt x="85" y="23"/>
                  </a:lnTo>
                  <a:lnTo>
                    <a:pt x="86" y="23"/>
                  </a:lnTo>
                  <a:lnTo>
                    <a:pt x="86" y="24"/>
                  </a:lnTo>
                  <a:lnTo>
                    <a:pt x="87" y="25"/>
                  </a:lnTo>
                  <a:lnTo>
                    <a:pt x="89" y="26"/>
                  </a:lnTo>
                  <a:lnTo>
                    <a:pt x="90" y="27"/>
                  </a:lnTo>
                  <a:lnTo>
                    <a:pt x="92" y="28"/>
                  </a:lnTo>
                  <a:lnTo>
                    <a:pt x="95" y="30"/>
                  </a:lnTo>
                  <a:lnTo>
                    <a:pt x="96" y="30"/>
                  </a:lnTo>
                  <a:lnTo>
                    <a:pt x="96" y="31"/>
                  </a:lnTo>
                  <a:lnTo>
                    <a:pt x="96" y="32"/>
                  </a:lnTo>
                  <a:lnTo>
                    <a:pt x="97" y="32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8" y="35"/>
                  </a:lnTo>
                  <a:lnTo>
                    <a:pt x="99" y="35"/>
                  </a:lnTo>
                  <a:lnTo>
                    <a:pt x="100" y="37"/>
                  </a:lnTo>
                  <a:lnTo>
                    <a:pt x="100" y="38"/>
                  </a:lnTo>
                  <a:lnTo>
                    <a:pt x="101" y="39"/>
                  </a:lnTo>
                  <a:lnTo>
                    <a:pt x="102" y="39"/>
                  </a:lnTo>
                  <a:lnTo>
                    <a:pt x="102" y="40"/>
                  </a:lnTo>
                  <a:lnTo>
                    <a:pt x="103" y="41"/>
                  </a:lnTo>
                  <a:lnTo>
                    <a:pt x="104" y="42"/>
                  </a:lnTo>
                  <a:lnTo>
                    <a:pt x="104" y="43"/>
                  </a:lnTo>
                  <a:lnTo>
                    <a:pt x="104" y="44"/>
                  </a:lnTo>
                  <a:lnTo>
                    <a:pt x="105" y="45"/>
                  </a:lnTo>
                  <a:lnTo>
                    <a:pt x="105" y="47"/>
                  </a:lnTo>
                  <a:lnTo>
                    <a:pt x="105" y="48"/>
                  </a:lnTo>
                  <a:lnTo>
                    <a:pt x="105" y="49"/>
                  </a:lnTo>
                  <a:lnTo>
                    <a:pt x="105" y="48"/>
                  </a:lnTo>
                  <a:lnTo>
                    <a:pt x="106" y="47"/>
                  </a:lnTo>
                  <a:lnTo>
                    <a:pt x="107" y="47"/>
                  </a:lnTo>
                  <a:lnTo>
                    <a:pt x="108" y="47"/>
                  </a:lnTo>
                  <a:lnTo>
                    <a:pt x="108" y="46"/>
                  </a:lnTo>
                  <a:lnTo>
                    <a:pt x="112" y="49"/>
                  </a:lnTo>
                  <a:lnTo>
                    <a:pt x="112" y="50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1" y="53"/>
                  </a:lnTo>
                  <a:lnTo>
                    <a:pt x="112" y="53"/>
                  </a:lnTo>
                  <a:lnTo>
                    <a:pt x="113" y="53"/>
                  </a:lnTo>
                  <a:lnTo>
                    <a:pt x="114" y="53"/>
                  </a:lnTo>
                  <a:lnTo>
                    <a:pt x="115" y="52"/>
                  </a:lnTo>
                  <a:lnTo>
                    <a:pt x="115" y="51"/>
                  </a:lnTo>
                  <a:lnTo>
                    <a:pt x="117" y="50"/>
                  </a:lnTo>
                  <a:lnTo>
                    <a:pt x="118" y="51"/>
                  </a:lnTo>
                  <a:lnTo>
                    <a:pt x="119" y="51"/>
                  </a:lnTo>
                  <a:lnTo>
                    <a:pt x="120" y="52"/>
                  </a:lnTo>
                  <a:lnTo>
                    <a:pt x="121" y="54"/>
                  </a:lnTo>
                  <a:lnTo>
                    <a:pt x="122" y="54"/>
                  </a:lnTo>
                  <a:lnTo>
                    <a:pt x="122" y="55"/>
                  </a:lnTo>
                  <a:lnTo>
                    <a:pt x="122" y="56"/>
                  </a:lnTo>
                  <a:lnTo>
                    <a:pt x="122" y="57"/>
                  </a:lnTo>
                  <a:lnTo>
                    <a:pt x="122" y="58"/>
                  </a:lnTo>
                  <a:lnTo>
                    <a:pt x="122" y="59"/>
                  </a:lnTo>
                  <a:lnTo>
                    <a:pt x="122" y="58"/>
                  </a:lnTo>
                  <a:lnTo>
                    <a:pt x="123" y="58"/>
                  </a:lnTo>
                  <a:lnTo>
                    <a:pt x="123" y="59"/>
                  </a:lnTo>
                  <a:lnTo>
                    <a:pt x="124" y="59"/>
                  </a:lnTo>
                  <a:lnTo>
                    <a:pt x="125" y="59"/>
                  </a:lnTo>
                  <a:lnTo>
                    <a:pt x="126" y="59"/>
                  </a:lnTo>
                  <a:lnTo>
                    <a:pt x="127" y="62"/>
                  </a:lnTo>
                  <a:lnTo>
                    <a:pt x="127" y="63"/>
                  </a:lnTo>
                  <a:lnTo>
                    <a:pt x="129" y="64"/>
                  </a:lnTo>
                  <a:lnTo>
                    <a:pt x="130" y="65"/>
                  </a:lnTo>
                  <a:lnTo>
                    <a:pt x="131" y="66"/>
                  </a:lnTo>
                  <a:lnTo>
                    <a:pt x="132" y="67"/>
                  </a:lnTo>
                  <a:lnTo>
                    <a:pt x="133" y="68"/>
                  </a:lnTo>
                  <a:lnTo>
                    <a:pt x="133" y="67"/>
                  </a:lnTo>
                  <a:lnTo>
                    <a:pt x="134" y="67"/>
                  </a:lnTo>
                  <a:lnTo>
                    <a:pt x="134" y="66"/>
                  </a:lnTo>
                  <a:lnTo>
                    <a:pt x="134" y="65"/>
                  </a:lnTo>
                  <a:lnTo>
                    <a:pt x="134" y="64"/>
                  </a:lnTo>
                  <a:lnTo>
                    <a:pt x="135" y="64"/>
                  </a:lnTo>
                  <a:lnTo>
                    <a:pt x="136" y="63"/>
                  </a:lnTo>
                  <a:lnTo>
                    <a:pt x="136" y="62"/>
                  </a:lnTo>
                  <a:lnTo>
                    <a:pt x="135" y="62"/>
                  </a:lnTo>
                  <a:lnTo>
                    <a:pt x="135" y="61"/>
                  </a:lnTo>
                  <a:lnTo>
                    <a:pt x="136" y="61"/>
                  </a:lnTo>
                  <a:lnTo>
                    <a:pt x="136" y="60"/>
                  </a:lnTo>
                  <a:lnTo>
                    <a:pt x="136" y="59"/>
                  </a:lnTo>
                  <a:lnTo>
                    <a:pt x="137" y="58"/>
                  </a:lnTo>
                  <a:lnTo>
                    <a:pt x="138" y="57"/>
                  </a:lnTo>
                  <a:lnTo>
                    <a:pt x="139" y="57"/>
                  </a:lnTo>
                  <a:lnTo>
                    <a:pt x="140" y="57"/>
                  </a:lnTo>
                  <a:lnTo>
                    <a:pt x="141" y="57"/>
                  </a:lnTo>
                  <a:lnTo>
                    <a:pt x="141" y="56"/>
                  </a:lnTo>
                  <a:lnTo>
                    <a:pt x="142" y="56"/>
                  </a:lnTo>
                  <a:lnTo>
                    <a:pt x="143" y="57"/>
                  </a:lnTo>
                  <a:lnTo>
                    <a:pt x="144" y="57"/>
                  </a:lnTo>
                  <a:lnTo>
                    <a:pt x="144" y="58"/>
                  </a:lnTo>
                  <a:lnTo>
                    <a:pt x="145" y="59"/>
                  </a:lnTo>
                  <a:lnTo>
                    <a:pt x="149" y="60"/>
                  </a:lnTo>
                  <a:lnTo>
                    <a:pt x="153" y="58"/>
                  </a:lnTo>
                  <a:lnTo>
                    <a:pt x="160" y="59"/>
                  </a:lnTo>
                  <a:lnTo>
                    <a:pt x="163" y="62"/>
                  </a:lnTo>
                  <a:lnTo>
                    <a:pt x="163" y="63"/>
                  </a:lnTo>
                  <a:lnTo>
                    <a:pt x="164" y="64"/>
                  </a:lnTo>
                  <a:lnTo>
                    <a:pt x="165" y="64"/>
                  </a:lnTo>
                  <a:lnTo>
                    <a:pt x="165" y="65"/>
                  </a:lnTo>
                  <a:lnTo>
                    <a:pt x="166" y="65"/>
                  </a:lnTo>
                  <a:lnTo>
                    <a:pt x="166" y="66"/>
                  </a:lnTo>
                  <a:lnTo>
                    <a:pt x="166" y="65"/>
                  </a:lnTo>
                  <a:lnTo>
                    <a:pt x="167" y="65"/>
                  </a:lnTo>
                  <a:lnTo>
                    <a:pt x="167" y="66"/>
                  </a:lnTo>
                  <a:lnTo>
                    <a:pt x="167" y="65"/>
                  </a:lnTo>
                  <a:lnTo>
                    <a:pt x="168" y="64"/>
                  </a:lnTo>
                  <a:lnTo>
                    <a:pt x="167" y="64"/>
                  </a:lnTo>
                  <a:lnTo>
                    <a:pt x="168" y="64"/>
                  </a:lnTo>
                  <a:lnTo>
                    <a:pt x="167" y="64"/>
                  </a:lnTo>
                  <a:lnTo>
                    <a:pt x="179" y="61"/>
                  </a:lnTo>
                  <a:lnTo>
                    <a:pt x="180" y="61"/>
                  </a:lnTo>
                  <a:lnTo>
                    <a:pt x="180" y="60"/>
                  </a:lnTo>
                  <a:lnTo>
                    <a:pt x="181" y="59"/>
                  </a:lnTo>
                  <a:lnTo>
                    <a:pt x="182" y="59"/>
                  </a:lnTo>
                  <a:lnTo>
                    <a:pt x="182" y="58"/>
                  </a:lnTo>
                  <a:lnTo>
                    <a:pt x="182" y="59"/>
                  </a:lnTo>
                  <a:lnTo>
                    <a:pt x="183" y="58"/>
                  </a:lnTo>
                  <a:lnTo>
                    <a:pt x="184" y="58"/>
                  </a:lnTo>
                  <a:lnTo>
                    <a:pt x="185" y="58"/>
                  </a:lnTo>
                  <a:lnTo>
                    <a:pt x="185" y="57"/>
                  </a:lnTo>
                  <a:lnTo>
                    <a:pt x="186" y="57"/>
                  </a:lnTo>
                  <a:lnTo>
                    <a:pt x="186" y="56"/>
                  </a:lnTo>
                  <a:lnTo>
                    <a:pt x="187" y="56"/>
                  </a:lnTo>
                  <a:lnTo>
                    <a:pt x="188" y="56"/>
                  </a:lnTo>
                  <a:lnTo>
                    <a:pt x="188" y="57"/>
                  </a:lnTo>
                  <a:lnTo>
                    <a:pt x="188" y="58"/>
                  </a:lnTo>
                  <a:lnTo>
                    <a:pt x="189" y="58"/>
                  </a:lnTo>
                  <a:lnTo>
                    <a:pt x="189" y="57"/>
                  </a:lnTo>
                  <a:lnTo>
                    <a:pt x="190" y="57"/>
                  </a:lnTo>
                  <a:lnTo>
                    <a:pt x="191" y="57"/>
                  </a:lnTo>
                  <a:lnTo>
                    <a:pt x="191" y="58"/>
                  </a:lnTo>
                  <a:lnTo>
                    <a:pt x="192" y="58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4" y="57"/>
                  </a:lnTo>
                  <a:lnTo>
                    <a:pt x="194" y="58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6" y="57"/>
                  </a:lnTo>
                  <a:lnTo>
                    <a:pt x="195" y="56"/>
                  </a:lnTo>
                  <a:lnTo>
                    <a:pt x="196" y="56"/>
                  </a:lnTo>
                  <a:lnTo>
                    <a:pt x="197" y="56"/>
                  </a:lnTo>
                  <a:lnTo>
                    <a:pt x="198" y="56"/>
                  </a:lnTo>
                  <a:lnTo>
                    <a:pt x="198" y="55"/>
                  </a:lnTo>
                  <a:lnTo>
                    <a:pt x="199" y="55"/>
                  </a:lnTo>
                  <a:lnTo>
                    <a:pt x="199" y="54"/>
                  </a:lnTo>
                  <a:lnTo>
                    <a:pt x="200" y="54"/>
                  </a:lnTo>
                  <a:lnTo>
                    <a:pt x="200" y="53"/>
                  </a:lnTo>
                  <a:lnTo>
                    <a:pt x="200" y="54"/>
                  </a:lnTo>
                  <a:lnTo>
                    <a:pt x="201" y="54"/>
                  </a:lnTo>
                  <a:lnTo>
                    <a:pt x="202" y="53"/>
                  </a:lnTo>
                  <a:lnTo>
                    <a:pt x="202" y="54"/>
                  </a:lnTo>
                  <a:lnTo>
                    <a:pt x="203" y="53"/>
                  </a:lnTo>
                  <a:lnTo>
                    <a:pt x="204" y="53"/>
                  </a:lnTo>
                  <a:lnTo>
                    <a:pt x="204" y="54"/>
                  </a:lnTo>
                  <a:lnTo>
                    <a:pt x="205" y="54"/>
                  </a:lnTo>
                  <a:lnTo>
                    <a:pt x="205" y="55"/>
                  </a:lnTo>
                  <a:lnTo>
                    <a:pt x="206" y="55"/>
                  </a:lnTo>
                  <a:lnTo>
                    <a:pt x="206" y="54"/>
                  </a:lnTo>
                  <a:lnTo>
                    <a:pt x="206" y="55"/>
                  </a:lnTo>
                  <a:lnTo>
                    <a:pt x="207" y="55"/>
                  </a:lnTo>
                  <a:lnTo>
                    <a:pt x="207" y="54"/>
                  </a:lnTo>
                  <a:lnTo>
                    <a:pt x="208" y="54"/>
                  </a:lnTo>
                  <a:lnTo>
                    <a:pt x="209" y="54"/>
                  </a:lnTo>
                  <a:lnTo>
                    <a:pt x="208" y="53"/>
                  </a:lnTo>
                  <a:lnTo>
                    <a:pt x="207" y="51"/>
                  </a:lnTo>
                  <a:lnTo>
                    <a:pt x="206" y="50"/>
                  </a:lnTo>
                  <a:lnTo>
                    <a:pt x="206" y="49"/>
                  </a:lnTo>
                  <a:lnTo>
                    <a:pt x="205" y="49"/>
                  </a:lnTo>
                  <a:lnTo>
                    <a:pt x="206" y="48"/>
                  </a:lnTo>
                  <a:lnTo>
                    <a:pt x="205" y="47"/>
                  </a:lnTo>
                  <a:lnTo>
                    <a:pt x="205" y="46"/>
                  </a:lnTo>
                  <a:lnTo>
                    <a:pt x="206" y="46"/>
                  </a:lnTo>
                  <a:lnTo>
                    <a:pt x="207" y="46"/>
                  </a:lnTo>
                  <a:lnTo>
                    <a:pt x="208" y="46"/>
                  </a:lnTo>
                  <a:lnTo>
                    <a:pt x="208" y="47"/>
                  </a:lnTo>
                  <a:lnTo>
                    <a:pt x="209" y="47"/>
                  </a:lnTo>
                  <a:lnTo>
                    <a:pt x="210" y="45"/>
                  </a:lnTo>
                  <a:lnTo>
                    <a:pt x="210" y="44"/>
                  </a:lnTo>
                  <a:lnTo>
                    <a:pt x="211" y="44"/>
                  </a:lnTo>
                  <a:lnTo>
                    <a:pt x="212" y="44"/>
                  </a:lnTo>
                  <a:lnTo>
                    <a:pt x="212" y="43"/>
                  </a:lnTo>
                  <a:lnTo>
                    <a:pt x="212" y="42"/>
                  </a:lnTo>
                  <a:lnTo>
                    <a:pt x="213" y="41"/>
                  </a:lnTo>
                  <a:lnTo>
                    <a:pt x="214" y="41"/>
                  </a:lnTo>
                  <a:lnTo>
                    <a:pt x="215" y="41"/>
                  </a:lnTo>
                  <a:lnTo>
                    <a:pt x="216" y="41"/>
                  </a:lnTo>
                  <a:lnTo>
                    <a:pt x="217" y="41"/>
                  </a:lnTo>
                  <a:lnTo>
                    <a:pt x="218" y="41"/>
                  </a:lnTo>
                  <a:lnTo>
                    <a:pt x="219" y="41"/>
                  </a:lnTo>
                  <a:lnTo>
                    <a:pt x="220" y="41"/>
                  </a:lnTo>
                  <a:lnTo>
                    <a:pt x="222" y="39"/>
                  </a:lnTo>
                  <a:lnTo>
                    <a:pt x="222" y="38"/>
                  </a:lnTo>
                  <a:lnTo>
                    <a:pt x="223" y="38"/>
                  </a:lnTo>
                  <a:lnTo>
                    <a:pt x="223" y="37"/>
                  </a:lnTo>
                  <a:lnTo>
                    <a:pt x="222" y="36"/>
                  </a:lnTo>
                  <a:lnTo>
                    <a:pt x="221" y="35"/>
                  </a:lnTo>
                  <a:lnTo>
                    <a:pt x="221" y="34"/>
                  </a:lnTo>
                  <a:lnTo>
                    <a:pt x="221" y="33"/>
                  </a:lnTo>
                  <a:lnTo>
                    <a:pt x="222" y="32"/>
                  </a:lnTo>
                  <a:lnTo>
                    <a:pt x="223" y="32"/>
                  </a:lnTo>
                  <a:lnTo>
                    <a:pt x="225" y="32"/>
                  </a:lnTo>
                  <a:lnTo>
                    <a:pt x="226" y="31"/>
                  </a:lnTo>
                  <a:lnTo>
                    <a:pt x="228" y="29"/>
                  </a:lnTo>
                  <a:lnTo>
                    <a:pt x="229" y="29"/>
                  </a:lnTo>
                  <a:lnTo>
                    <a:pt x="230" y="29"/>
                  </a:lnTo>
                  <a:lnTo>
                    <a:pt x="231" y="28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8" y="28"/>
                  </a:lnTo>
                  <a:lnTo>
                    <a:pt x="238" y="29"/>
                  </a:lnTo>
                  <a:lnTo>
                    <a:pt x="238" y="28"/>
                  </a:lnTo>
                  <a:lnTo>
                    <a:pt x="239" y="28"/>
                  </a:lnTo>
                  <a:lnTo>
                    <a:pt x="240" y="28"/>
                  </a:lnTo>
                  <a:lnTo>
                    <a:pt x="241" y="28"/>
                  </a:lnTo>
                  <a:lnTo>
                    <a:pt x="241" y="27"/>
                  </a:lnTo>
                  <a:lnTo>
                    <a:pt x="242" y="27"/>
                  </a:lnTo>
                  <a:lnTo>
                    <a:pt x="243" y="27"/>
                  </a:lnTo>
                  <a:lnTo>
                    <a:pt x="244" y="26"/>
                  </a:lnTo>
                  <a:lnTo>
                    <a:pt x="244" y="25"/>
                  </a:lnTo>
                  <a:lnTo>
                    <a:pt x="245" y="25"/>
                  </a:lnTo>
                  <a:lnTo>
                    <a:pt x="246" y="24"/>
                  </a:lnTo>
                  <a:lnTo>
                    <a:pt x="246" y="25"/>
                  </a:lnTo>
                  <a:lnTo>
                    <a:pt x="247" y="25"/>
                  </a:lnTo>
                  <a:lnTo>
                    <a:pt x="248" y="25"/>
                  </a:lnTo>
                  <a:lnTo>
                    <a:pt x="249" y="25"/>
                  </a:lnTo>
                  <a:lnTo>
                    <a:pt x="250" y="26"/>
                  </a:lnTo>
                  <a:lnTo>
                    <a:pt x="251" y="26"/>
                  </a:lnTo>
                  <a:lnTo>
                    <a:pt x="251" y="27"/>
                  </a:lnTo>
                  <a:lnTo>
                    <a:pt x="252" y="27"/>
                  </a:lnTo>
                  <a:lnTo>
                    <a:pt x="253" y="27"/>
                  </a:lnTo>
                  <a:lnTo>
                    <a:pt x="253" y="26"/>
                  </a:lnTo>
                  <a:lnTo>
                    <a:pt x="254" y="26"/>
                  </a:lnTo>
                  <a:lnTo>
                    <a:pt x="255" y="26"/>
                  </a:lnTo>
                  <a:lnTo>
                    <a:pt x="256" y="26"/>
                  </a:lnTo>
                  <a:lnTo>
                    <a:pt x="256" y="25"/>
                  </a:lnTo>
                  <a:lnTo>
                    <a:pt x="257" y="25"/>
                  </a:lnTo>
                  <a:lnTo>
                    <a:pt x="258" y="27"/>
                  </a:lnTo>
                  <a:lnTo>
                    <a:pt x="258" y="28"/>
                  </a:lnTo>
                  <a:lnTo>
                    <a:pt x="257" y="29"/>
                  </a:lnTo>
                  <a:lnTo>
                    <a:pt x="257" y="30"/>
                  </a:lnTo>
                  <a:lnTo>
                    <a:pt x="258" y="30"/>
                  </a:lnTo>
                  <a:lnTo>
                    <a:pt x="257" y="30"/>
                  </a:lnTo>
                  <a:lnTo>
                    <a:pt x="257" y="31"/>
                  </a:lnTo>
                  <a:lnTo>
                    <a:pt x="258" y="31"/>
                  </a:lnTo>
                  <a:lnTo>
                    <a:pt x="259" y="31"/>
                  </a:lnTo>
                  <a:lnTo>
                    <a:pt x="259" y="32"/>
                  </a:lnTo>
                  <a:lnTo>
                    <a:pt x="259" y="33"/>
                  </a:lnTo>
                  <a:lnTo>
                    <a:pt x="260" y="33"/>
                  </a:lnTo>
                  <a:lnTo>
                    <a:pt x="261" y="33"/>
                  </a:lnTo>
                  <a:lnTo>
                    <a:pt x="262" y="32"/>
                  </a:lnTo>
                  <a:lnTo>
                    <a:pt x="263" y="32"/>
                  </a:lnTo>
                  <a:lnTo>
                    <a:pt x="264" y="32"/>
                  </a:lnTo>
                  <a:lnTo>
                    <a:pt x="265" y="32"/>
                  </a:lnTo>
                  <a:lnTo>
                    <a:pt x="266" y="32"/>
                  </a:lnTo>
                  <a:lnTo>
                    <a:pt x="267" y="31"/>
                  </a:lnTo>
                  <a:lnTo>
                    <a:pt x="268" y="31"/>
                  </a:lnTo>
                  <a:lnTo>
                    <a:pt x="268" y="32"/>
                  </a:lnTo>
                  <a:lnTo>
                    <a:pt x="269" y="32"/>
                  </a:lnTo>
                  <a:lnTo>
                    <a:pt x="270" y="31"/>
                  </a:lnTo>
                  <a:lnTo>
                    <a:pt x="270" y="30"/>
                  </a:lnTo>
                  <a:lnTo>
                    <a:pt x="271" y="30"/>
                  </a:lnTo>
                  <a:lnTo>
                    <a:pt x="272" y="30"/>
                  </a:lnTo>
                  <a:lnTo>
                    <a:pt x="272" y="31"/>
                  </a:lnTo>
                  <a:lnTo>
                    <a:pt x="273" y="30"/>
                  </a:lnTo>
                  <a:lnTo>
                    <a:pt x="274" y="30"/>
                  </a:lnTo>
                  <a:lnTo>
                    <a:pt x="273" y="29"/>
                  </a:lnTo>
                  <a:lnTo>
                    <a:pt x="274" y="29"/>
                  </a:lnTo>
                  <a:lnTo>
                    <a:pt x="275" y="29"/>
                  </a:lnTo>
                  <a:lnTo>
                    <a:pt x="276" y="29"/>
                  </a:lnTo>
                  <a:lnTo>
                    <a:pt x="277" y="29"/>
                  </a:lnTo>
                  <a:lnTo>
                    <a:pt x="277" y="28"/>
                  </a:lnTo>
                  <a:lnTo>
                    <a:pt x="278" y="28"/>
                  </a:lnTo>
                  <a:lnTo>
                    <a:pt x="278" y="27"/>
                  </a:lnTo>
                  <a:lnTo>
                    <a:pt x="279" y="27"/>
                  </a:lnTo>
                  <a:lnTo>
                    <a:pt x="280" y="27"/>
                  </a:lnTo>
                  <a:lnTo>
                    <a:pt x="280" y="26"/>
                  </a:lnTo>
                  <a:lnTo>
                    <a:pt x="281" y="26"/>
                  </a:lnTo>
                  <a:lnTo>
                    <a:pt x="282" y="26"/>
                  </a:lnTo>
                  <a:lnTo>
                    <a:pt x="283" y="25"/>
                  </a:lnTo>
                  <a:lnTo>
                    <a:pt x="283" y="26"/>
                  </a:lnTo>
                  <a:lnTo>
                    <a:pt x="284" y="26"/>
                  </a:lnTo>
                  <a:lnTo>
                    <a:pt x="285" y="26"/>
                  </a:lnTo>
                  <a:lnTo>
                    <a:pt x="285" y="25"/>
                  </a:lnTo>
                  <a:lnTo>
                    <a:pt x="286" y="25"/>
                  </a:lnTo>
                  <a:lnTo>
                    <a:pt x="286" y="26"/>
                  </a:lnTo>
                  <a:lnTo>
                    <a:pt x="287" y="26"/>
                  </a:lnTo>
                  <a:lnTo>
                    <a:pt x="287" y="27"/>
                  </a:lnTo>
                  <a:lnTo>
                    <a:pt x="288" y="27"/>
                  </a:lnTo>
                  <a:lnTo>
                    <a:pt x="289" y="27"/>
                  </a:lnTo>
                  <a:lnTo>
                    <a:pt x="289" y="26"/>
                  </a:lnTo>
                  <a:lnTo>
                    <a:pt x="290" y="26"/>
                  </a:lnTo>
                  <a:lnTo>
                    <a:pt x="291" y="26"/>
                  </a:lnTo>
                  <a:lnTo>
                    <a:pt x="290" y="27"/>
                  </a:lnTo>
                  <a:lnTo>
                    <a:pt x="290" y="28"/>
                  </a:lnTo>
                  <a:lnTo>
                    <a:pt x="291" y="28"/>
                  </a:lnTo>
                  <a:lnTo>
                    <a:pt x="291" y="29"/>
                  </a:lnTo>
                  <a:lnTo>
                    <a:pt x="292" y="29"/>
                  </a:lnTo>
                  <a:lnTo>
                    <a:pt x="293" y="29"/>
                  </a:lnTo>
                  <a:lnTo>
                    <a:pt x="294" y="29"/>
                  </a:lnTo>
                  <a:lnTo>
                    <a:pt x="295" y="29"/>
                  </a:lnTo>
                  <a:lnTo>
                    <a:pt x="296" y="29"/>
                  </a:lnTo>
                  <a:lnTo>
                    <a:pt x="296" y="30"/>
                  </a:lnTo>
                  <a:lnTo>
                    <a:pt x="297" y="30"/>
                  </a:lnTo>
                  <a:lnTo>
                    <a:pt x="297" y="31"/>
                  </a:lnTo>
                  <a:lnTo>
                    <a:pt x="302" y="33"/>
                  </a:lnTo>
                  <a:lnTo>
                    <a:pt x="308" y="35"/>
                  </a:lnTo>
                  <a:lnTo>
                    <a:pt x="309" y="35"/>
                  </a:lnTo>
                  <a:lnTo>
                    <a:pt x="310" y="35"/>
                  </a:lnTo>
                  <a:lnTo>
                    <a:pt x="311" y="36"/>
                  </a:lnTo>
                  <a:lnTo>
                    <a:pt x="312" y="37"/>
                  </a:lnTo>
                  <a:lnTo>
                    <a:pt x="312" y="36"/>
                  </a:lnTo>
                  <a:lnTo>
                    <a:pt x="314" y="36"/>
                  </a:lnTo>
                  <a:lnTo>
                    <a:pt x="314" y="37"/>
                  </a:lnTo>
                  <a:lnTo>
                    <a:pt x="315" y="37"/>
                  </a:lnTo>
                  <a:lnTo>
                    <a:pt x="316" y="37"/>
                  </a:lnTo>
                  <a:lnTo>
                    <a:pt x="316" y="38"/>
                  </a:lnTo>
                  <a:lnTo>
                    <a:pt x="317" y="37"/>
                  </a:lnTo>
                  <a:lnTo>
                    <a:pt x="318" y="38"/>
                  </a:lnTo>
                  <a:lnTo>
                    <a:pt x="319" y="38"/>
                  </a:lnTo>
                  <a:lnTo>
                    <a:pt x="320" y="38"/>
                  </a:lnTo>
                  <a:lnTo>
                    <a:pt x="321" y="40"/>
                  </a:lnTo>
                  <a:lnTo>
                    <a:pt x="322" y="41"/>
                  </a:lnTo>
                  <a:lnTo>
                    <a:pt x="321" y="41"/>
                  </a:lnTo>
                  <a:lnTo>
                    <a:pt x="321" y="42"/>
                  </a:lnTo>
                  <a:lnTo>
                    <a:pt x="320" y="43"/>
                  </a:lnTo>
                  <a:lnTo>
                    <a:pt x="319" y="45"/>
                  </a:lnTo>
                  <a:lnTo>
                    <a:pt x="319" y="46"/>
                  </a:lnTo>
                  <a:lnTo>
                    <a:pt x="318" y="47"/>
                  </a:lnTo>
                  <a:lnTo>
                    <a:pt x="317" y="48"/>
                  </a:lnTo>
                  <a:lnTo>
                    <a:pt x="315" y="49"/>
                  </a:lnTo>
                  <a:lnTo>
                    <a:pt x="315" y="50"/>
                  </a:lnTo>
                  <a:lnTo>
                    <a:pt x="314" y="50"/>
                  </a:lnTo>
                  <a:lnTo>
                    <a:pt x="314" y="51"/>
                  </a:lnTo>
                  <a:lnTo>
                    <a:pt x="313" y="52"/>
                  </a:lnTo>
                  <a:lnTo>
                    <a:pt x="312" y="52"/>
                  </a:lnTo>
                  <a:lnTo>
                    <a:pt x="312" y="53"/>
                  </a:lnTo>
                  <a:lnTo>
                    <a:pt x="311" y="54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7"/>
                  </a:lnTo>
                  <a:lnTo>
                    <a:pt x="310" y="57"/>
                  </a:lnTo>
                  <a:lnTo>
                    <a:pt x="309" y="58"/>
                  </a:lnTo>
                  <a:lnTo>
                    <a:pt x="309" y="59"/>
                  </a:lnTo>
                  <a:lnTo>
                    <a:pt x="308" y="61"/>
                  </a:lnTo>
                  <a:lnTo>
                    <a:pt x="308" y="62"/>
                  </a:lnTo>
                  <a:lnTo>
                    <a:pt x="307" y="62"/>
                  </a:lnTo>
                  <a:lnTo>
                    <a:pt x="306" y="62"/>
                  </a:lnTo>
                  <a:lnTo>
                    <a:pt x="306" y="63"/>
                  </a:lnTo>
                  <a:lnTo>
                    <a:pt x="306" y="64"/>
                  </a:lnTo>
                  <a:lnTo>
                    <a:pt x="305" y="65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3" y="68"/>
                  </a:lnTo>
                  <a:lnTo>
                    <a:pt x="303" y="69"/>
                  </a:lnTo>
                  <a:lnTo>
                    <a:pt x="302" y="69"/>
                  </a:lnTo>
                  <a:lnTo>
                    <a:pt x="301" y="70"/>
                  </a:lnTo>
                  <a:lnTo>
                    <a:pt x="301" y="71"/>
                  </a:lnTo>
                  <a:lnTo>
                    <a:pt x="300" y="71"/>
                  </a:lnTo>
                  <a:lnTo>
                    <a:pt x="300" y="72"/>
                  </a:lnTo>
                  <a:lnTo>
                    <a:pt x="299" y="72"/>
                  </a:lnTo>
                  <a:lnTo>
                    <a:pt x="299" y="73"/>
                  </a:lnTo>
                  <a:lnTo>
                    <a:pt x="298" y="75"/>
                  </a:lnTo>
                  <a:lnTo>
                    <a:pt x="296" y="76"/>
                  </a:lnTo>
                  <a:lnTo>
                    <a:pt x="295" y="77"/>
                  </a:lnTo>
                  <a:lnTo>
                    <a:pt x="294" y="77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79"/>
                  </a:lnTo>
                  <a:lnTo>
                    <a:pt x="292" y="80"/>
                  </a:lnTo>
                  <a:lnTo>
                    <a:pt x="291" y="80"/>
                  </a:lnTo>
                  <a:lnTo>
                    <a:pt x="290" y="80"/>
                  </a:lnTo>
                  <a:lnTo>
                    <a:pt x="291" y="81"/>
                  </a:lnTo>
                  <a:lnTo>
                    <a:pt x="290" y="81"/>
                  </a:lnTo>
                  <a:lnTo>
                    <a:pt x="289" y="81"/>
                  </a:lnTo>
                  <a:lnTo>
                    <a:pt x="288" y="82"/>
                  </a:lnTo>
                  <a:lnTo>
                    <a:pt x="288" y="83"/>
                  </a:lnTo>
                  <a:lnTo>
                    <a:pt x="287" y="83"/>
                  </a:lnTo>
                  <a:lnTo>
                    <a:pt x="286" y="83"/>
                  </a:lnTo>
                  <a:lnTo>
                    <a:pt x="285" y="84"/>
                  </a:lnTo>
                  <a:lnTo>
                    <a:pt x="283" y="85"/>
                  </a:lnTo>
                  <a:lnTo>
                    <a:pt x="282" y="87"/>
                  </a:lnTo>
                  <a:lnTo>
                    <a:pt x="282" y="88"/>
                  </a:lnTo>
                  <a:lnTo>
                    <a:pt x="282" y="89"/>
                  </a:lnTo>
                  <a:lnTo>
                    <a:pt x="281" y="90"/>
                  </a:lnTo>
                  <a:lnTo>
                    <a:pt x="280" y="91"/>
                  </a:lnTo>
                  <a:lnTo>
                    <a:pt x="280" y="92"/>
                  </a:lnTo>
                  <a:lnTo>
                    <a:pt x="279" y="92"/>
                  </a:lnTo>
                  <a:lnTo>
                    <a:pt x="278" y="92"/>
                  </a:lnTo>
                  <a:lnTo>
                    <a:pt x="278" y="93"/>
                  </a:lnTo>
                  <a:lnTo>
                    <a:pt x="278" y="94"/>
                  </a:lnTo>
                  <a:lnTo>
                    <a:pt x="277" y="94"/>
                  </a:lnTo>
                  <a:lnTo>
                    <a:pt x="276" y="95"/>
                  </a:lnTo>
                  <a:lnTo>
                    <a:pt x="275" y="96"/>
                  </a:lnTo>
                  <a:lnTo>
                    <a:pt x="275" y="97"/>
                  </a:lnTo>
                  <a:lnTo>
                    <a:pt x="274" y="97"/>
                  </a:lnTo>
                  <a:lnTo>
                    <a:pt x="273" y="97"/>
                  </a:lnTo>
                  <a:lnTo>
                    <a:pt x="273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1" y="99"/>
                  </a:lnTo>
                  <a:lnTo>
                    <a:pt x="271" y="100"/>
                  </a:lnTo>
                  <a:lnTo>
                    <a:pt x="271" y="101"/>
                  </a:lnTo>
                  <a:lnTo>
                    <a:pt x="270" y="101"/>
                  </a:lnTo>
                  <a:lnTo>
                    <a:pt x="269" y="101"/>
                  </a:lnTo>
                  <a:lnTo>
                    <a:pt x="268" y="102"/>
                  </a:lnTo>
                  <a:lnTo>
                    <a:pt x="267" y="102"/>
                  </a:lnTo>
                  <a:lnTo>
                    <a:pt x="267" y="103"/>
                  </a:lnTo>
                  <a:lnTo>
                    <a:pt x="266" y="103"/>
                  </a:lnTo>
                  <a:lnTo>
                    <a:pt x="265" y="103"/>
                  </a:lnTo>
                  <a:lnTo>
                    <a:pt x="265" y="104"/>
                  </a:lnTo>
                  <a:lnTo>
                    <a:pt x="264" y="104"/>
                  </a:lnTo>
                  <a:lnTo>
                    <a:pt x="264" y="105"/>
                  </a:lnTo>
                  <a:lnTo>
                    <a:pt x="263" y="106"/>
                  </a:lnTo>
                  <a:lnTo>
                    <a:pt x="262" y="107"/>
                  </a:lnTo>
                  <a:lnTo>
                    <a:pt x="261" y="107"/>
                  </a:lnTo>
                  <a:lnTo>
                    <a:pt x="261" y="108"/>
                  </a:lnTo>
                  <a:lnTo>
                    <a:pt x="260" y="109"/>
                  </a:lnTo>
                  <a:lnTo>
                    <a:pt x="259" y="109"/>
                  </a:lnTo>
                  <a:lnTo>
                    <a:pt x="259" y="110"/>
                  </a:lnTo>
                  <a:lnTo>
                    <a:pt x="259" y="111"/>
                  </a:lnTo>
                  <a:lnTo>
                    <a:pt x="258" y="112"/>
                  </a:lnTo>
                  <a:lnTo>
                    <a:pt x="259" y="113"/>
                  </a:lnTo>
                  <a:lnTo>
                    <a:pt x="259" y="114"/>
                  </a:lnTo>
                  <a:lnTo>
                    <a:pt x="258" y="114"/>
                  </a:lnTo>
                  <a:lnTo>
                    <a:pt x="257" y="114"/>
                  </a:lnTo>
                  <a:lnTo>
                    <a:pt x="256" y="115"/>
                  </a:lnTo>
                  <a:lnTo>
                    <a:pt x="256" y="116"/>
                  </a:lnTo>
                  <a:lnTo>
                    <a:pt x="255" y="115"/>
                  </a:lnTo>
                  <a:lnTo>
                    <a:pt x="256" y="115"/>
                  </a:lnTo>
                  <a:lnTo>
                    <a:pt x="256" y="114"/>
                  </a:lnTo>
                  <a:lnTo>
                    <a:pt x="255" y="114"/>
                  </a:lnTo>
                  <a:lnTo>
                    <a:pt x="254" y="114"/>
                  </a:lnTo>
                  <a:lnTo>
                    <a:pt x="253" y="114"/>
                  </a:lnTo>
                  <a:lnTo>
                    <a:pt x="252" y="115"/>
                  </a:lnTo>
                  <a:lnTo>
                    <a:pt x="251" y="115"/>
                  </a:lnTo>
                  <a:lnTo>
                    <a:pt x="250" y="116"/>
                  </a:lnTo>
                  <a:lnTo>
                    <a:pt x="250" y="117"/>
                  </a:lnTo>
                  <a:lnTo>
                    <a:pt x="249" y="117"/>
                  </a:lnTo>
                  <a:lnTo>
                    <a:pt x="249" y="118"/>
                  </a:lnTo>
                  <a:lnTo>
                    <a:pt x="248" y="118"/>
                  </a:lnTo>
                  <a:lnTo>
                    <a:pt x="246" y="120"/>
                  </a:lnTo>
                  <a:lnTo>
                    <a:pt x="245" y="121"/>
                  </a:lnTo>
                  <a:lnTo>
                    <a:pt x="246" y="120"/>
                  </a:lnTo>
                  <a:lnTo>
                    <a:pt x="245" y="121"/>
                  </a:lnTo>
                  <a:lnTo>
                    <a:pt x="244" y="122"/>
                  </a:lnTo>
                  <a:lnTo>
                    <a:pt x="243" y="123"/>
                  </a:lnTo>
                  <a:lnTo>
                    <a:pt x="242" y="124"/>
                  </a:lnTo>
                  <a:lnTo>
                    <a:pt x="241" y="125"/>
                  </a:lnTo>
                  <a:lnTo>
                    <a:pt x="239" y="127"/>
                  </a:lnTo>
                  <a:lnTo>
                    <a:pt x="238" y="128"/>
                  </a:lnTo>
                  <a:lnTo>
                    <a:pt x="237" y="130"/>
                  </a:lnTo>
                  <a:lnTo>
                    <a:pt x="235" y="133"/>
                  </a:lnTo>
                  <a:lnTo>
                    <a:pt x="235" y="134"/>
                  </a:lnTo>
                  <a:lnTo>
                    <a:pt x="234" y="134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0" y="139"/>
                  </a:lnTo>
                  <a:lnTo>
                    <a:pt x="229" y="140"/>
                  </a:lnTo>
                  <a:lnTo>
                    <a:pt x="227" y="142"/>
                  </a:lnTo>
                  <a:lnTo>
                    <a:pt x="226" y="144"/>
                  </a:lnTo>
                  <a:lnTo>
                    <a:pt x="225" y="144"/>
                  </a:lnTo>
                  <a:lnTo>
                    <a:pt x="225" y="145"/>
                  </a:lnTo>
                  <a:lnTo>
                    <a:pt x="224" y="146"/>
                  </a:lnTo>
                  <a:lnTo>
                    <a:pt x="223" y="147"/>
                  </a:lnTo>
                  <a:lnTo>
                    <a:pt x="222" y="150"/>
                  </a:lnTo>
                  <a:lnTo>
                    <a:pt x="221" y="150"/>
                  </a:lnTo>
                  <a:lnTo>
                    <a:pt x="221" y="151"/>
                  </a:lnTo>
                  <a:lnTo>
                    <a:pt x="220" y="151"/>
                  </a:lnTo>
                  <a:lnTo>
                    <a:pt x="219" y="152"/>
                  </a:lnTo>
                  <a:lnTo>
                    <a:pt x="219" y="153"/>
                  </a:lnTo>
                  <a:lnTo>
                    <a:pt x="218" y="153"/>
                  </a:lnTo>
                  <a:lnTo>
                    <a:pt x="218" y="154"/>
                  </a:lnTo>
                  <a:lnTo>
                    <a:pt x="217" y="154"/>
                  </a:lnTo>
                  <a:lnTo>
                    <a:pt x="216" y="154"/>
                  </a:lnTo>
                  <a:lnTo>
                    <a:pt x="215" y="154"/>
                  </a:lnTo>
                  <a:lnTo>
                    <a:pt x="214" y="155"/>
                  </a:lnTo>
                  <a:lnTo>
                    <a:pt x="213" y="156"/>
                  </a:lnTo>
                  <a:lnTo>
                    <a:pt x="212" y="158"/>
                  </a:lnTo>
                  <a:lnTo>
                    <a:pt x="211" y="159"/>
                  </a:lnTo>
                  <a:lnTo>
                    <a:pt x="210" y="159"/>
                  </a:lnTo>
                  <a:lnTo>
                    <a:pt x="210" y="160"/>
                  </a:lnTo>
                  <a:lnTo>
                    <a:pt x="209" y="161"/>
                  </a:lnTo>
                  <a:lnTo>
                    <a:pt x="208" y="161"/>
                  </a:lnTo>
                  <a:lnTo>
                    <a:pt x="208" y="160"/>
                  </a:lnTo>
                  <a:lnTo>
                    <a:pt x="207" y="161"/>
                  </a:lnTo>
                  <a:lnTo>
                    <a:pt x="206" y="161"/>
                  </a:lnTo>
                  <a:lnTo>
                    <a:pt x="205" y="162"/>
                  </a:lnTo>
                  <a:lnTo>
                    <a:pt x="204" y="163"/>
                  </a:lnTo>
                  <a:lnTo>
                    <a:pt x="203" y="164"/>
                  </a:lnTo>
                  <a:lnTo>
                    <a:pt x="202" y="165"/>
                  </a:lnTo>
                  <a:lnTo>
                    <a:pt x="200" y="166"/>
                  </a:lnTo>
                  <a:lnTo>
                    <a:pt x="199" y="167"/>
                  </a:lnTo>
                  <a:lnTo>
                    <a:pt x="198" y="168"/>
                  </a:lnTo>
                  <a:lnTo>
                    <a:pt x="197" y="169"/>
                  </a:lnTo>
                  <a:lnTo>
                    <a:pt x="196" y="169"/>
                  </a:lnTo>
                  <a:lnTo>
                    <a:pt x="196" y="170"/>
                  </a:lnTo>
                  <a:lnTo>
                    <a:pt x="194" y="171"/>
                  </a:lnTo>
                  <a:lnTo>
                    <a:pt x="194" y="172"/>
                  </a:lnTo>
                  <a:lnTo>
                    <a:pt x="193" y="172"/>
                  </a:lnTo>
                  <a:lnTo>
                    <a:pt x="191" y="174"/>
                  </a:lnTo>
                  <a:lnTo>
                    <a:pt x="191" y="175"/>
                  </a:lnTo>
                  <a:lnTo>
                    <a:pt x="190" y="177"/>
                  </a:lnTo>
                  <a:lnTo>
                    <a:pt x="190" y="178"/>
                  </a:lnTo>
                  <a:lnTo>
                    <a:pt x="190" y="179"/>
                  </a:lnTo>
                  <a:lnTo>
                    <a:pt x="191" y="180"/>
                  </a:lnTo>
                  <a:lnTo>
                    <a:pt x="190" y="180"/>
                  </a:lnTo>
                  <a:lnTo>
                    <a:pt x="189" y="180"/>
                  </a:lnTo>
                  <a:lnTo>
                    <a:pt x="188" y="182"/>
                  </a:lnTo>
                  <a:lnTo>
                    <a:pt x="187" y="184"/>
                  </a:lnTo>
                  <a:lnTo>
                    <a:pt x="185" y="186"/>
                  </a:lnTo>
                  <a:lnTo>
                    <a:pt x="184" y="187"/>
                  </a:lnTo>
                  <a:lnTo>
                    <a:pt x="183" y="189"/>
                  </a:lnTo>
                  <a:lnTo>
                    <a:pt x="181" y="192"/>
                  </a:lnTo>
                  <a:lnTo>
                    <a:pt x="180" y="193"/>
                  </a:lnTo>
                  <a:lnTo>
                    <a:pt x="180" y="194"/>
                  </a:lnTo>
                  <a:lnTo>
                    <a:pt x="179" y="194"/>
                  </a:lnTo>
                  <a:lnTo>
                    <a:pt x="178" y="194"/>
                  </a:lnTo>
                  <a:lnTo>
                    <a:pt x="178" y="192"/>
                  </a:lnTo>
                  <a:lnTo>
                    <a:pt x="176" y="186"/>
                  </a:lnTo>
                  <a:lnTo>
                    <a:pt x="174" y="183"/>
                  </a:lnTo>
                  <a:lnTo>
                    <a:pt x="173" y="183"/>
                  </a:lnTo>
                  <a:lnTo>
                    <a:pt x="171" y="184"/>
                  </a:lnTo>
                  <a:lnTo>
                    <a:pt x="170" y="185"/>
                  </a:lnTo>
                  <a:lnTo>
                    <a:pt x="168" y="185"/>
                  </a:lnTo>
                  <a:lnTo>
                    <a:pt x="167" y="185"/>
                  </a:lnTo>
                  <a:lnTo>
                    <a:pt x="167" y="184"/>
                  </a:lnTo>
                  <a:lnTo>
                    <a:pt x="168" y="184"/>
                  </a:lnTo>
                  <a:lnTo>
                    <a:pt x="167" y="184"/>
                  </a:lnTo>
                  <a:lnTo>
                    <a:pt x="166" y="184"/>
                  </a:lnTo>
                  <a:lnTo>
                    <a:pt x="165" y="184"/>
                  </a:lnTo>
                  <a:lnTo>
                    <a:pt x="164" y="184"/>
                  </a:lnTo>
                  <a:lnTo>
                    <a:pt x="163" y="184"/>
                  </a:lnTo>
                  <a:lnTo>
                    <a:pt x="163" y="182"/>
                  </a:lnTo>
                  <a:lnTo>
                    <a:pt x="162" y="182"/>
                  </a:lnTo>
                  <a:lnTo>
                    <a:pt x="163" y="182"/>
                  </a:lnTo>
                  <a:lnTo>
                    <a:pt x="163" y="180"/>
                  </a:lnTo>
                  <a:lnTo>
                    <a:pt x="163" y="179"/>
                  </a:lnTo>
                  <a:lnTo>
                    <a:pt x="162" y="178"/>
                  </a:lnTo>
                  <a:lnTo>
                    <a:pt x="162" y="177"/>
                  </a:lnTo>
                  <a:lnTo>
                    <a:pt x="163" y="177"/>
                  </a:lnTo>
                  <a:lnTo>
                    <a:pt x="163" y="176"/>
                  </a:lnTo>
                  <a:lnTo>
                    <a:pt x="163" y="175"/>
                  </a:lnTo>
                  <a:lnTo>
                    <a:pt x="163" y="174"/>
                  </a:lnTo>
                  <a:lnTo>
                    <a:pt x="163" y="173"/>
                  </a:lnTo>
                  <a:lnTo>
                    <a:pt x="162" y="172"/>
                  </a:lnTo>
                  <a:lnTo>
                    <a:pt x="161" y="171"/>
                  </a:lnTo>
                  <a:lnTo>
                    <a:pt x="161" y="170"/>
                  </a:lnTo>
                  <a:lnTo>
                    <a:pt x="161" y="169"/>
                  </a:lnTo>
                  <a:lnTo>
                    <a:pt x="159" y="167"/>
                  </a:lnTo>
                  <a:lnTo>
                    <a:pt x="158" y="165"/>
                  </a:lnTo>
                  <a:lnTo>
                    <a:pt x="157" y="164"/>
                  </a:lnTo>
                  <a:lnTo>
                    <a:pt x="156" y="164"/>
                  </a:lnTo>
                  <a:lnTo>
                    <a:pt x="155" y="164"/>
                  </a:lnTo>
                  <a:lnTo>
                    <a:pt x="154" y="165"/>
                  </a:lnTo>
                  <a:lnTo>
                    <a:pt x="153" y="166"/>
                  </a:lnTo>
                  <a:lnTo>
                    <a:pt x="152" y="166"/>
                  </a:lnTo>
                  <a:lnTo>
                    <a:pt x="151" y="166"/>
                  </a:lnTo>
                  <a:lnTo>
                    <a:pt x="149" y="165"/>
                  </a:lnTo>
                  <a:lnTo>
                    <a:pt x="148" y="165"/>
                  </a:lnTo>
                  <a:lnTo>
                    <a:pt x="148" y="164"/>
                  </a:lnTo>
                  <a:lnTo>
                    <a:pt x="147" y="164"/>
                  </a:lnTo>
                  <a:lnTo>
                    <a:pt x="146" y="163"/>
                  </a:lnTo>
                  <a:lnTo>
                    <a:pt x="146" y="162"/>
                  </a:lnTo>
                  <a:lnTo>
                    <a:pt x="145" y="161"/>
                  </a:lnTo>
                  <a:lnTo>
                    <a:pt x="144" y="161"/>
                  </a:lnTo>
                  <a:lnTo>
                    <a:pt x="144" y="160"/>
                  </a:lnTo>
                  <a:lnTo>
                    <a:pt x="143" y="160"/>
                  </a:lnTo>
                  <a:lnTo>
                    <a:pt x="143" y="159"/>
                  </a:lnTo>
                  <a:lnTo>
                    <a:pt x="141" y="159"/>
                  </a:lnTo>
                  <a:lnTo>
                    <a:pt x="140" y="159"/>
                  </a:lnTo>
                  <a:lnTo>
                    <a:pt x="139" y="158"/>
                  </a:lnTo>
                  <a:lnTo>
                    <a:pt x="138" y="158"/>
                  </a:lnTo>
                  <a:lnTo>
                    <a:pt x="137" y="157"/>
                  </a:lnTo>
                  <a:lnTo>
                    <a:pt x="136" y="156"/>
                  </a:lnTo>
                  <a:lnTo>
                    <a:pt x="136" y="155"/>
                  </a:lnTo>
                  <a:lnTo>
                    <a:pt x="136" y="154"/>
                  </a:lnTo>
                  <a:lnTo>
                    <a:pt x="136" y="153"/>
                  </a:lnTo>
                  <a:lnTo>
                    <a:pt x="136" y="152"/>
                  </a:lnTo>
                  <a:lnTo>
                    <a:pt x="135" y="152"/>
                  </a:lnTo>
                  <a:lnTo>
                    <a:pt x="135" y="151"/>
                  </a:lnTo>
                  <a:lnTo>
                    <a:pt x="134" y="151"/>
                  </a:lnTo>
                  <a:lnTo>
                    <a:pt x="133" y="151"/>
                  </a:lnTo>
                  <a:lnTo>
                    <a:pt x="133" y="150"/>
                  </a:lnTo>
                  <a:lnTo>
                    <a:pt x="132" y="149"/>
                  </a:lnTo>
                  <a:lnTo>
                    <a:pt x="130" y="149"/>
                  </a:lnTo>
                  <a:lnTo>
                    <a:pt x="129" y="148"/>
                  </a:lnTo>
                  <a:lnTo>
                    <a:pt x="128" y="147"/>
                  </a:lnTo>
                  <a:lnTo>
                    <a:pt x="128" y="145"/>
                  </a:lnTo>
                  <a:lnTo>
                    <a:pt x="127" y="143"/>
                  </a:lnTo>
                  <a:lnTo>
                    <a:pt x="126" y="141"/>
                  </a:lnTo>
                  <a:lnTo>
                    <a:pt x="126" y="140"/>
                  </a:lnTo>
                  <a:lnTo>
                    <a:pt x="125" y="138"/>
                  </a:lnTo>
                  <a:lnTo>
                    <a:pt x="126" y="136"/>
                  </a:lnTo>
                  <a:lnTo>
                    <a:pt x="126" y="135"/>
                  </a:lnTo>
                  <a:lnTo>
                    <a:pt x="126" y="134"/>
                  </a:lnTo>
                  <a:lnTo>
                    <a:pt x="125" y="133"/>
                  </a:lnTo>
                  <a:lnTo>
                    <a:pt x="126" y="133"/>
                  </a:lnTo>
                  <a:lnTo>
                    <a:pt x="125" y="133"/>
                  </a:lnTo>
                  <a:lnTo>
                    <a:pt x="124" y="132"/>
                  </a:lnTo>
                  <a:lnTo>
                    <a:pt x="122" y="130"/>
                  </a:lnTo>
                  <a:lnTo>
                    <a:pt x="120" y="130"/>
                  </a:lnTo>
                  <a:lnTo>
                    <a:pt x="118" y="131"/>
                  </a:lnTo>
                  <a:lnTo>
                    <a:pt x="117" y="131"/>
                  </a:lnTo>
                  <a:lnTo>
                    <a:pt x="114" y="128"/>
                  </a:lnTo>
                  <a:lnTo>
                    <a:pt x="113" y="126"/>
                  </a:lnTo>
                  <a:lnTo>
                    <a:pt x="112" y="126"/>
                  </a:lnTo>
                  <a:lnTo>
                    <a:pt x="110" y="123"/>
                  </a:lnTo>
                  <a:lnTo>
                    <a:pt x="109" y="122"/>
                  </a:lnTo>
                  <a:lnTo>
                    <a:pt x="107" y="120"/>
                  </a:lnTo>
                  <a:lnTo>
                    <a:pt x="103" y="119"/>
                  </a:lnTo>
                  <a:lnTo>
                    <a:pt x="99" y="119"/>
                  </a:lnTo>
                  <a:lnTo>
                    <a:pt x="98" y="119"/>
                  </a:lnTo>
                  <a:lnTo>
                    <a:pt x="98" y="118"/>
                  </a:lnTo>
                  <a:lnTo>
                    <a:pt x="97" y="116"/>
                  </a:lnTo>
                  <a:lnTo>
                    <a:pt x="97" y="115"/>
                  </a:lnTo>
                  <a:lnTo>
                    <a:pt x="96" y="114"/>
                  </a:lnTo>
                  <a:lnTo>
                    <a:pt x="94" y="112"/>
                  </a:lnTo>
                  <a:lnTo>
                    <a:pt x="94" y="111"/>
                  </a:lnTo>
                  <a:lnTo>
                    <a:pt x="93" y="111"/>
                  </a:lnTo>
                  <a:lnTo>
                    <a:pt x="91" y="110"/>
                  </a:lnTo>
                  <a:lnTo>
                    <a:pt x="90" y="109"/>
                  </a:lnTo>
                  <a:lnTo>
                    <a:pt x="88" y="106"/>
                  </a:lnTo>
                  <a:lnTo>
                    <a:pt x="87" y="106"/>
                  </a:lnTo>
                  <a:lnTo>
                    <a:pt x="86" y="105"/>
                  </a:lnTo>
                  <a:lnTo>
                    <a:pt x="85" y="105"/>
                  </a:lnTo>
                  <a:lnTo>
                    <a:pt x="83" y="104"/>
                  </a:lnTo>
                  <a:lnTo>
                    <a:pt x="81" y="102"/>
                  </a:lnTo>
                  <a:lnTo>
                    <a:pt x="80" y="102"/>
                  </a:lnTo>
                  <a:lnTo>
                    <a:pt x="76" y="100"/>
                  </a:lnTo>
                  <a:lnTo>
                    <a:pt x="75" y="100"/>
                  </a:lnTo>
                  <a:lnTo>
                    <a:pt x="73" y="99"/>
                  </a:lnTo>
                  <a:lnTo>
                    <a:pt x="71" y="99"/>
                  </a:lnTo>
                  <a:lnTo>
                    <a:pt x="69" y="99"/>
                  </a:lnTo>
                  <a:lnTo>
                    <a:pt x="66" y="98"/>
                  </a:lnTo>
                  <a:lnTo>
                    <a:pt x="65" y="97"/>
                  </a:lnTo>
                  <a:lnTo>
                    <a:pt x="64" y="97"/>
                  </a:lnTo>
                  <a:lnTo>
                    <a:pt x="63" y="96"/>
                  </a:lnTo>
                  <a:lnTo>
                    <a:pt x="62" y="95"/>
                  </a:lnTo>
                  <a:lnTo>
                    <a:pt x="61" y="94"/>
                  </a:lnTo>
                  <a:lnTo>
                    <a:pt x="59" y="93"/>
                  </a:lnTo>
                  <a:lnTo>
                    <a:pt x="58" y="92"/>
                  </a:lnTo>
                  <a:lnTo>
                    <a:pt x="58" y="91"/>
                  </a:lnTo>
                  <a:lnTo>
                    <a:pt x="57" y="91"/>
                  </a:lnTo>
                  <a:lnTo>
                    <a:pt x="57" y="90"/>
                  </a:lnTo>
                  <a:lnTo>
                    <a:pt x="56" y="89"/>
                  </a:lnTo>
                  <a:lnTo>
                    <a:pt x="56" y="88"/>
                  </a:lnTo>
                  <a:lnTo>
                    <a:pt x="55" y="86"/>
                  </a:lnTo>
                  <a:lnTo>
                    <a:pt x="54" y="86"/>
                  </a:lnTo>
                  <a:lnTo>
                    <a:pt x="53" y="85"/>
                  </a:lnTo>
                  <a:lnTo>
                    <a:pt x="52" y="85"/>
                  </a:lnTo>
                  <a:lnTo>
                    <a:pt x="52" y="84"/>
                  </a:lnTo>
                  <a:lnTo>
                    <a:pt x="51" y="84"/>
                  </a:lnTo>
                  <a:lnTo>
                    <a:pt x="50" y="84"/>
                  </a:lnTo>
                  <a:lnTo>
                    <a:pt x="49" y="83"/>
                  </a:lnTo>
                  <a:lnTo>
                    <a:pt x="48" y="83"/>
                  </a:lnTo>
                  <a:lnTo>
                    <a:pt x="46" y="84"/>
                  </a:lnTo>
                  <a:lnTo>
                    <a:pt x="45" y="84"/>
                  </a:lnTo>
                  <a:lnTo>
                    <a:pt x="44" y="84"/>
                  </a:lnTo>
                  <a:lnTo>
                    <a:pt x="44" y="83"/>
                  </a:lnTo>
                  <a:lnTo>
                    <a:pt x="42" y="81"/>
                  </a:lnTo>
                  <a:lnTo>
                    <a:pt x="42" y="80"/>
                  </a:lnTo>
                  <a:lnTo>
                    <a:pt x="41" y="80"/>
                  </a:lnTo>
                  <a:lnTo>
                    <a:pt x="41" y="79"/>
                  </a:lnTo>
                  <a:lnTo>
                    <a:pt x="40" y="79"/>
                  </a:lnTo>
                  <a:lnTo>
                    <a:pt x="39" y="79"/>
                  </a:lnTo>
                  <a:lnTo>
                    <a:pt x="39" y="78"/>
                  </a:lnTo>
                  <a:lnTo>
                    <a:pt x="39" y="77"/>
                  </a:lnTo>
                  <a:lnTo>
                    <a:pt x="37" y="76"/>
                  </a:lnTo>
                  <a:lnTo>
                    <a:pt x="36" y="75"/>
                  </a:lnTo>
                  <a:lnTo>
                    <a:pt x="36" y="74"/>
                  </a:lnTo>
                  <a:lnTo>
                    <a:pt x="35" y="73"/>
                  </a:lnTo>
                  <a:lnTo>
                    <a:pt x="34" y="73"/>
                  </a:lnTo>
                  <a:lnTo>
                    <a:pt x="34" y="72"/>
                  </a:lnTo>
                  <a:lnTo>
                    <a:pt x="33" y="73"/>
                  </a:lnTo>
                  <a:lnTo>
                    <a:pt x="32" y="73"/>
                  </a:lnTo>
                  <a:lnTo>
                    <a:pt x="31" y="73"/>
                  </a:lnTo>
                  <a:lnTo>
                    <a:pt x="29" y="72"/>
                  </a:lnTo>
                  <a:lnTo>
                    <a:pt x="28" y="72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6" y="71"/>
                  </a:lnTo>
                  <a:lnTo>
                    <a:pt x="25" y="71"/>
                  </a:lnTo>
                  <a:lnTo>
                    <a:pt x="25" y="70"/>
                  </a:lnTo>
                  <a:lnTo>
                    <a:pt x="24" y="70"/>
                  </a:lnTo>
                  <a:lnTo>
                    <a:pt x="24" y="69"/>
                  </a:lnTo>
                  <a:lnTo>
                    <a:pt x="23" y="68"/>
                  </a:lnTo>
                  <a:lnTo>
                    <a:pt x="23" y="67"/>
                  </a:lnTo>
                  <a:lnTo>
                    <a:pt x="23" y="66"/>
                  </a:lnTo>
                  <a:lnTo>
                    <a:pt x="22" y="65"/>
                  </a:lnTo>
                  <a:lnTo>
                    <a:pt x="22" y="64"/>
                  </a:lnTo>
                  <a:lnTo>
                    <a:pt x="21" y="64"/>
                  </a:lnTo>
                  <a:lnTo>
                    <a:pt x="21" y="63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2"/>
                  </a:lnTo>
                  <a:lnTo>
                    <a:pt x="17" y="62"/>
                  </a:lnTo>
                  <a:lnTo>
                    <a:pt x="17" y="61"/>
                  </a:lnTo>
                  <a:lnTo>
                    <a:pt x="16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0" y="59"/>
                  </a:lnTo>
                  <a:lnTo>
                    <a:pt x="9" y="58"/>
                  </a:lnTo>
                  <a:lnTo>
                    <a:pt x="8" y="59"/>
                  </a:lnTo>
                  <a:lnTo>
                    <a:pt x="7" y="58"/>
                  </a:lnTo>
                  <a:lnTo>
                    <a:pt x="6" y="57"/>
                  </a:lnTo>
                  <a:lnTo>
                    <a:pt x="5" y="57"/>
                  </a:lnTo>
                  <a:lnTo>
                    <a:pt x="5" y="56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4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3" y="49"/>
                  </a:lnTo>
                  <a:lnTo>
                    <a:pt x="2" y="49"/>
                  </a:lnTo>
                  <a:lnTo>
                    <a:pt x="1" y="48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31738B"/>
            </a:solidFill>
            <a:ln w="0">
              <a:solidFill>
                <a:srgbClr val="62E2F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846" name="Freeform 837"/>
            <p:cNvSpPr>
              <a:spLocks/>
            </p:cNvSpPr>
            <p:nvPr/>
          </p:nvSpPr>
          <p:spPr bwMode="auto">
            <a:xfrm>
              <a:off x="4760" y="1692"/>
              <a:ext cx="322" cy="194"/>
            </a:xfrm>
            <a:custGeom>
              <a:avLst/>
              <a:gdLst>
                <a:gd name="T0" fmla="*/ 14 w 322"/>
                <a:gd name="T1" fmla="*/ 33 h 194"/>
                <a:gd name="T2" fmla="*/ 28 w 322"/>
                <a:gd name="T3" fmla="*/ 30 h 194"/>
                <a:gd name="T4" fmla="*/ 37 w 322"/>
                <a:gd name="T5" fmla="*/ 19 h 194"/>
                <a:gd name="T6" fmla="*/ 46 w 322"/>
                <a:gd name="T7" fmla="*/ 7 h 194"/>
                <a:gd name="T8" fmla="*/ 56 w 322"/>
                <a:gd name="T9" fmla="*/ 5 h 194"/>
                <a:gd name="T10" fmla="*/ 64 w 322"/>
                <a:gd name="T11" fmla="*/ 19 h 194"/>
                <a:gd name="T12" fmla="*/ 78 w 322"/>
                <a:gd name="T13" fmla="*/ 16 h 194"/>
                <a:gd name="T14" fmla="*/ 97 w 322"/>
                <a:gd name="T15" fmla="*/ 32 h 194"/>
                <a:gd name="T16" fmla="*/ 104 w 322"/>
                <a:gd name="T17" fmla="*/ 43 h 194"/>
                <a:gd name="T18" fmla="*/ 112 w 322"/>
                <a:gd name="T19" fmla="*/ 50 h 194"/>
                <a:gd name="T20" fmla="*/ 122 w 322"/>
                <a:gd name="T21" fmla="*/ 57 h 194"/>
                <a:gd name="T22" fmla="*/ 132 w 322"/>
                <a:gd name="T23" fmla="*/ 67 h 194"/>
                <a:gd name="T24" fmla="*/ 136 w 322"/>
                <a:gd name="T25" fmla="*/ 59 h 194"/>
                <a:gd name="T26" fmla="*/ 149 w 322"/>
                <a:gd name="T27" fmla="*/ 60 h 194"/>
                <a:gd name="T28" fmla="*/ 167 w 322"/>
                <a:gd name="T29" fmla="*/ 65 h 194"/>
                <a:gd name="T30" fmla="*/ 184 w 322"/>
                <a:gd name="T31" fmla="*/ 58 h 194"/>
                <a:gd name="T32" fmla="*/ 192 w 322"/>
                <a:gd name="T33" fmla="*/ 58 h 194"/>
                <a:gd name="T34" fmla="*/ 198 w 322"/>
                <a:gd name="T35" fmla="*/ 56 h 194"/>
                <a:gd name="T36" fmla="*/ 204 w 322"/>
                <a:gd name="T37" fmla="*/ 54 h 194"/>
                <a:gd name="T38" fmla="*/ 209 w 322"/>
                <a:gd name="T39" fmla="*/ 54 h 194"/>
                <a:gd name="T40" fmla="*/ 207 w 322"/>
                <a:gd name="T41" fmla="*/ 46 h 194"/>
                <a:gd name="T42" fmla="*/ 217 w 322"/>
                <a:gd name="T43" fmla="*/ 41 h 194"/>
                <a:gd name="T44" fmla="*/ 223 w 322"/>
                <a:gd name="T45" fmla="*/ 32 h 194"/>
                <a:gd name="T46" fmla="*/ 238 w 322"/>
                <a:gd name="T47" fmla="*/ 29 h 194"/>
                <a:gd name="T48" fmla="*/ 244 w 322"/>
                <a:gd name="T49" fmla="*/ 25 h 194"/>
                <a:gd name="T50" fmla="*/ 252 w 322"/>
                <a:gd name="T51" fmla="*/ 27 h 194"/>
                <a:gd name="T52" fmla="*/ 258 w 322"/>
                <a:gd name="T53" fmla="*/ 27 h 194"/>
                <a:gd name="T54" fmla="*/ 259 w 322"/>
                <a:gd name="T55" fmla="*/ 33 h 194"/>
                <a:gd name="T56" fmla="*/ 267 w 322"/>
                <a:gd name="T57" fmla="*/ 31 h 194"/>
                <a:gd name="T58" fmla="*/ 273 w 322"/>
                <a:gd name="T59" fmla="*/ 30 h 194"/>
                <a:gd name="T60" fmla="*/ 279 w 322"/>
                <a:gd name="T61" fmla="*/ 27 h 194"/>
                <a:gd name="T62" fmla="*/ 285 w 322"/>
                <a:gd name="T63" fmla="*/ 25 h 194"/>
                <a:gd name="T64" fmla="*/ 290 w 322"/>
                <a:gd name="T65" fmla="*/ 26 h 194"/>
                <a:gd name="T66" fmla="*/ 294 w 322"/>
                <a:gd name="T67" fmla="*/ 29 h 194"/>
                <a:gd name="T68" fmla="*/ 314 w 322"/>
                <a:gd name="T69" fmla="*/ 37 h 194"/>
                <a:gd name="T70" fmla="*/ 319 w 322"/>
                <a:gd name="T71" fmla="*/ 45 h 194"/>
                <a:gd name="T72" fmla="*/ 311 w 322"/>
                <a:gd name="T73" fmla="*/ 56 h 194"/>
                <a:gd name="T74" fmla="*/ 304 w 322"/>
                <a:gd name="T75" fmla="*/ 66 h 194"/>
                <a:gd name="T76" fmla="*/ 294 w 322"/>
                <a:gd name="T77" fmla="*/ 78 h 194"/>
                <a:gd name="T78" fmla="*/ 286 w 322"/>
                <a:gd name="T79" fmla="*/ 83 h 194"/>
                <a:gd name="T80" fmla="*/ 277 w 322"/>
                <a:gd name="T81" fmla="*/ 94 h 194"/>
                <a:gd name="T82" fmla="*/ 268 w 322"/>
                <a:gd name="T83" fmla="*/ 102 h 194"/>
                <a:gd name="T84" fmla="*/ 258 w 322"/>
                <a:gd name="T85" fmla="*/ 112 h 194"/>
                <a:gd name="T86" fmla="*/ 252 w 322"/>
                <a:gd name="T87" fmla="*/ 115 h 194"/>
                <a:gd name="T88" fmla="*/ 241 w 322"/>
                <a:gd name="T89" fmla="*/ 125 h 194"/>
                <a:gd name="T90" fmla="*/ 220 w 322"/>
                <a:gd name="T91" fmla="*/ 151 h 194"/>
                <a:gd name="T92" fmla="*/ 210 w 322"/>
                <a:gd name="T93" fmla="*/ 160 h 194"/>
                <a:gd name="T94" fmla="*/ 193 w 322"/>
                <a:gd name="T95" fmla="*/ 172 h 194"/>
                <a:gd name="T96" fmla="*/ 180 w 322"/>
                <a:gd name="T97" fmla="*/ 193 h 194"/>
                <a:gd name="T98" fmla="*/ 165 w 322"/>
                <a:gd name="T99" fmla="*/ 184 h 194"/>
                <a:gd name="T100" fmla="*/ 161 w 322"/>
                <a:gd name="T101" fmla="*/ 171 h 194"/>
                <a:gd name="T102" fmla="*/ 148 w 322"/>
                <a:gd name="T103" fmla="*/ 164 h 194"/>
                <a:gd name="T104" fmla="*/ 136 w 322"/>
                <a:gd name="T105" fmla="*/ 154 h 194"/>
                <a:gd name="T106" fmla="*/ 126 w 322"/>
                <a:gd name="T107" fmla="*/ 140 h 194"/>
                <a:gd name="T108" fmla="*/ 107 w 322"/>
                <a:gd name="T109" fmla="*/ 120 h 194"/>
                <a:gd name="T110" fmla="*/ 85 w 322"/>
                <a:gd name="T111" fmla="*/ 105 h 194"/>
                <a:gd name="T112" fmla="*/ 57 w 322"/>
                <a:gd name="T113" fmla="*/ 90 h 194"/>
                <a:gd name="T114" fmla="*/ 41 w 322"/>
                <a:gd name="T115" fmla="*/ 80 h 194"/>
                <a:gd name="T116" fmla="*/ 28 w 322"/>
                <a:gd name="T117" fmla="*/ 72 h 194"/>
                <a:gd name="T118" fmla="*/ 18 w 322"/>
                <a:gd name="T119" fmla="*/ 62 h 194"/>
                <a:gd name="T120" fmla="*/ 5 w 322"/>
                <a:gd name="T121" fmla="*/ 56 h 19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2"/>
                <a:gd name="T184" fmla="*/ 0 h 194"/>
                <a:gd name="T185" fmla="*/ 322 w 322"/>
                <a:gd name="T186" fmla="*/ 194 h 19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2" h="194">
                  <a:moveTo>
                    <a:pt x="0" y="46"/>
                  </a:moveTo>
                  <a:lnTo>
                    <a:pt x="2" y="45"/>
                  </a:lnTo>
                  <a:lnTo>
                    <a:pt x="2" y="44"/>
                  </a:lnTo>
                  <a:lnTo>
                    <a:pt x="4" y="43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7" y="42"/>
                  </a:lnTo>
                  <a:lnTo>
                    <a:pt x="8" y="41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9" y="38"/>
                  </a:lnTo>
                  <a:lnTo>
                    <a:pt x="9" y="37"/>
                  </a:lnTo>
                  <a:lnTo>
                    <a:pt x="10" y="36"/>
                  </a:lnTo>
                  <a:lnTo>
                    <a:pt x="11" y="35"/>
                  </a:lnTo>
                  <a:lnTo>
                    <a:pt x="12" y="34"/>
                  </a:lnTo>
                  <a:lnTo>
                    <a:pt x="13" y="34"/>
                  </a:lnTo>
                  <a:lnTo>
                    <a:pt x="14" y="33"/>
                  </a:lnTo>
                  <a:lnTo>
                    <a:pt x="15" y="32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8" y="31"/>
                  </a:lnTo>
                  <a:lnTo>
                    <a:pt x="19" y="31"/>
                  </a:lnTo>
                  <a:lnTo>
                    <a:pt x="20" y="31"/>
                  </a:lnTo>
                  <a:lnTo>
                    <a:pt x="21" y="31"/>
                  </a:lnTo>
                  <a:lnTo>
                    <a:pt x="23" y="31"/>
                  </a:lnTo>
                  <a:lnTo>
                    <a:pt x="23" y="30"/>
                  </a:lnTo>
                  <a:lnTo>
                    <a:pt x="25" y="30"/>
                  </a:lnTo>
                  <a:lnTo>
                    <a:pt x="26" y="30"/>
                  </a:lnTo>
                  <a:lnTo>
                    <a:pt x="27" y="30"/>
                  </a:lnTo>
                  <a:lnTo>
                    <a:pt x="28" y="30"/>
                  </a:lnTo>
                  <a:lnTo>
                    <a:pt x="29" y="29"/>
                  </a:lnTo>
                  <a:lnTo>
                    <a:pt x="29" y="28"/>
                  </a:lnTo>
                  <a:lnTo>
                    <a:pt x="29" y="27"/>
                  </a:lnTo>
                  <a:lnTo>
                    <a:pt x="30" y="27"/>
                  </a:lnTo>
                  <a:lnTo>
                    <a:pt x="31" y="26"/>
                  </a:lnTo>
                  <a:lnTo>
                    <a:pt x="32" y="25"/>
                  </a:lnTo>
                  <a:lnTo>
                    <a:pt x="32" y="24"/>
                  </a:lnTo>
                  <a:lnTo>
                    <a:pt x="33" y="24"/>
                  </a:lnTo>
                  <a:lnTo>
                    <a:pt x="33" y="23"/>
                  </a:lnTo>
                  <a:lnTo>
                    <a:pt x="34" y="22"/>
                  </a:lnTo>
                  <a:lnTo>
                    <a:pt x="35" y="21"/>
                  </a:lnTo>
                  <a:lnTo>
                    <a:pt x="37" y="20"/>
                  </a:lnTo>
                  <a:lnTo>
                    <a:pt x="37" y="19"/>
                  </a:lnTo>
                  <a:lnTo>
                    <a:pt x="38" y="19"/>
                  </a:lnTo>
                  <a:lnTo>
                    <a:pt x="39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1" y="16"/>
                  </a:lnTo>
                  <a:lnTo>
                    <a:pt x="43" y="15"/>
                  </a:lnTo>
                  <a:lnTo>
                    <a:pt x="43" y="14"/>
                  </a:lnTo>
                  <a:lnTo>
                    <a:pt x="44" y="14"/>
                  </a:lnTo>
                  <a:lnTo>
                    <a:pt x="44" y="13"/>
                  </a:lnTo>
                  <a:lnTo>
                    <a:pt x="45" y="11"/>
                  </a:lnTo>
                  <a:lnTo>
                    <a:pt x="46" y="8"/>
                  </a:lnTo>
                  <a:lnTo>
                    <a:pt x="46" y="7"/>
                  </a:lnTo>
                  <a:lnTo>
                    <a:pt x="47" y="6"/>
                  </a:lnTo>
                  <a:lnTo>
                    <a:pt x="47" y="5"/>
                  </a:lnTo>
                  <a:lnTo>
                    <a:pt x="47" y="4"/>
                  </a:lnTo>
                  <a:lnTo>
                    <a:pt x="46" y="4"/>
                  </a:lnTo>
                  <a:lnTo>
                    <a:pt x="46" y="3"/>
                  </a:lnTo>
                  <a:lnTo>
                    <a:pt x="47" y="3"/>
                  </a:lnTo>
                  <a:lnTo>
                    <a:pt x="48" y="3"/>
                  </a:lnTo>
                  <a:lnTo>
                    <a:pt x="49" y="3"/>
                  </a:lnTo>
                  <a:lnTo>
                    <a:pt x="50" y="2"/>
                  </a:lnTo>
                  <a:lnTo>
                    <a:pt x="51" y="2"/>
                  </a:lnTo>
                  <a:lnTo>
                    <a:pt x="52" y="1"/>
                  </a:lnTo>
                  <a:lnTo>
                    <a:pt x="53" y="1"/>
                  </a:lnTo>
                  <a:lnTo>
                    <a:pt x="53" y="0"/>
                  </a:lnTo>
                  <a:lnTo>
                    <a:pt x="54" y="0"/>
                  </a:lnTo>
                  <a:lnTo>
                    <a:pt x="54" y="1"/>
                  </a:lnTo>
                  <a:lnTo>
                    <a:pt x="55" y="2"/>
                  </a:lnTo>
                  <a:lnTo>
                    <a:pt x="55" y="4"/>
                  </a:lnTo>
                  <a:lnTo>
                    <a:pt x="56" y="4"/>
                  </a:lnTo>
                  <a:lnTo>
                    <a:pt x="56" y="5"/>
                  </a:lnTo>
                  <a:lnTo>
                    <a:pt x="57" y="6"/>
                  </a:lnTo>
                  <a:lnTo>
                    <a:pt x="57" y="7"/>
                  </a:lnTo>
                  <a:lnTo>
                    <a:pt x="57" y="8"/>
                  </a:lnTo>
                  <a:lnTo>
                    <a:pt x="58" y="8"/>
                  </a:lnTo>
                  <a:lnTo>
                    <a:pt x="58" y="9"/>
                  </a:lnTo>
                  <a:lnTo>
                    <a:pt x="59" y="10"/>
                  </a:lnTo>
                  <a:lnTo>
                    <a:pt x="59" y="11"/>
                  </a:lnTo>
                  <a:lnTo>
                    <a:pt x="60" y="13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59" y="15"/>
                  </a:lnTo>
                  <a:lnTo>
                    <a:pt x="58" y="16"/>
                  </a:lnTo>
                  <a:lnTo>
                    <a:pt x="59" y="16"/>
                  </a:lnTo>
                  <a:lnTo>
                    <a:pt x="60" y="16"/>
                  </a:lnTo>
                  <a:lnTo>
                    <a:pt x="60" y="17"/>
                  </a:lnTo>
                  <a:lnTo>
                    <a:pt x="62" y="16"/>
                  </a:lnTo>
                  <a:lnTo>
                    <a:pt x="63" y="16"/>
                  </a:lnTo>
                  <a:lnTo>
                    <a:pt x="63" y="17"/>
                  </a:lnTo>
                  <a:lnTo>
                    <a:pt x="62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5" y="20"/>
                  </a:lnTo>
                  <a:lnTo>
                    <a:pt x="66" y="20"/>
                  </a:lnTo>
                  <a:lnTo>
                    <a:pt x="67" y="18"/>
                  </a:lnTo>
                  <a:lnTo>
                    <a:pt x="68" y="17"/>
                  </a:lnTo>
                  <a:lnTo>
                    <a:pt x="69" y="16"/>
                  </a:lnTo>
                  <a:lnTo>
                    <a:pt x="70" y="16"/>
                  </a:lnTo>
                  <a:lnTo>
                    <a:pt x="71" y="15"/>
                  </a:lnTo>
                  <a:lnTo>
                    <a:pt x="73" y="16"/>
                  </a:lnTo>
                  <a:lnTo>
                    <a:pt x="74" y="16"/>
                  </a:lnTo>
                  <a:lnTo>
                    <a:pt x="74" y="15"/>
                  </a:lnTo>
                  <a:lnTo>
                    <a:pt x="75" y="15"/>
                  </a:lnTo>
                  <a:lnTo>
                    <a:pt x="76" y="15"/>
                  </a:lnTo>
                  <a:lnTo>
                    <a:pt x="78" y="16"/>
                  </a:lnTo>
                  <a:lnTo>
                    <a:pt x="79" y="16"/>
                  </a:lnTo>
                  <a:lnTo>
                    <a:pt x="80" y="16"/>
                  </a:lnTo>
                  <a:lnTo>
                    <a:pt x="81" y="17"/>
                  </a:lnTo>
                  <a:lnTo>
                    <a:pt x="80" y="19"/>
                  </a:lnTo>
                  <a:lnTo>
                    <a:pt x="80" y="20"/>
                  </a:lnTo>
                  <a:lnTo>
                    <a:pt x="81" y="21"/>
                  </a:lnTo>
                  <a:lnTo>
                    <a:pt x="81" y="22"/>
                  </a:lnTo>
                  <a:lnTo>
                    <a:pt x="82" y="23"/>
                  </a:lnTo>
                  <a:lnTo>
                    <a:pt x="83" y="23"/>
                  </a:lnTo>
                  <a:lnTo>
                    <a:pt x="85" y="23"/>
                  </a:lnTo>
                  <a:lnTo>
                    <a:pt x="86" y="23"/>
                  </a:lnTo>
                  <a:lnTo>
                    <a:pt x="86" y="24"/>
                  </a:lnTo>
                  <a:lnTo>
                    <a:pt x="87" y="25"/>
                  </a:lnTo>
                  <a:lnTo>
                    <a:pt x="89" y="26"/>
                  </a:lnTo>
                  <a:lnTo>
                    <a:pt x="90" y="27"/>
                  </a:lnTo>
                  <a:lnTo>
                    <a:pt x="92" y="28"/>
                  </a:lnTo>
                  <a:lnTo>
                    <a:pt x="95" y="30"/>
                  </a:lnTo>
                  <a:lnTo>
                    <a:pt x="96" y="30"/>
                  </a:lnTo>
                  <a:lnTo>
                    <a:pt x="96" y="31"/>
                  </a:lnTo>
                  <a:lnTo>
                    <a:pt x="96" y="32"/>
                  </a:lnTo>
                  <a:lnTo>
                    <a:pt x="97" y="32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8" y="35"/>
                  </a:lnTo>
                  <a:lnTo>
                    <a:pt x="99" y="35"/>
                  </a:lnTo>
                  <a:lnTo>
                    <a:pt x="100" y="37"/>
                  </a:lnTo>
                  <a:lnTo>
                    <a:pt x="100" y="38"/>
                  </a:lnTo>
                  <a:lnTo>
                    <a:pt x="101" y="39"/>
                  </a:lnTo>
                  <a:lnTo>
                    <a:pt x="102" y="39"/>
                  </a:lnTo>
                  <a:lnTo>
                    <a:pt x="102" y="40"/>
                  </a:lnTo>
                  <a:lnTo>
                    <a:pt x="103" y="41"/>
                  </a:lnTo>
                  <a:lnTo>
                    <a:pt x="104" y="42"/>
                  </a:lnTo>
                  <a:lnTo>
                    <a:pt x="104" y="43"/>
                  </a:lnTo>
                  <a:lnTo>
                    <a:pt x="104" y="44"/>
                  </a:lnTo>
                  <a:lnTo>
                    <a:pt x="105" y="45"/>
                  </a:lnTo>
                  <a:lnTo>
                    <a:pt x="105" y="47"/>
                  </a:lnTo>
                  <a:lnTo>
                    <a:pt x="105" y="48"/>
                  </a:lnTo>
                  <a:lnTo>
                    <a:pt x="105" y="49"/>
                  </a:lnTo>
                  <a:lnTo>
                    <a:pt x="105" y="48"/>
                  </a:lnTo>
                  <a:lnTo>
                    <a:pt x="106" y="47"/>
                  </a:lnTo>
                  <a:lnTo>
                    <a:pt x="107" y="47"/>
                  </a:lnTo>
                  <a:lnTo>
                    <a:pt x="108" y="47"/>
                  </a:lnTo>
                  <a:lnTo>
                    <a:pt x="108" y="46"/>
                  </a:lnTo>
                  <a:lnTo>
                    <a:pt x="112" y="49"/>
                  </a:lnTo>
                  <a:lnTo>
                    <a:pt x="112" y="50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1" y="53"/>
                  </a:lnTo>
                  <a:lnTo>
                    <a:pt x="112" y="53"/>
                  </a:lnTo>
                  <a:lnTo>
                    <a:pt x="113" y="53"/>
                  </a:lnTo>
                  <a:lnTo>
                    <a:pt x="114" y="53"/>
                  </a:lnTo>
                  <a:lnTo>
                    <a:pt x="115" y="52"/>
                  </a:lnTo>
                  <a:lnTo>
                    <a:pt x="115" y="51"/>
                  </a:lnTo>
                  <a:lnTo>
                    <a:pt x="117" y="50"/>
                  </a:lnTo>
                  <a:lnTo>
                    <a:pt x="118" y="51"/>
                  </a:lnTo>
                  <a:lnTo>
                    <a:pt x="119" y="51"/>
                  </a:lnTo>
                  <a:lnTo>
                    <a:pt x="120" y="52"/>
                  </a:lnTo>
                  <a:lnTo>
                    <a:pt x="121" y="54"/>
                  </a:lnTo>
                  <a:lnTo>
                    <a:pt x="122" y="54"/>
                  </a:lnTo>
                  <a:lnTo>
                    <a:pt x="122" y="55"/>
                  </a:lnTo>
                  <a:lnTo>
                    <a:pt x="122" y="56"/>
                  </a:lnTo>
                  <a:lnTo>
                    <a:pt x="122" y="57"/>
                  </a:lnTo>
                  <a:lnTo>
                    <a:pt x="122" y="58"/>
                  </a:lnTo>
                  <a:lnTo>
                    <a:pt x="122" y="59"/>
                  </a:lnTo>
                  <a:lnTo>
                    <a:pt x="122" y="58"/>
                  </a:lnTo>
                  <a:lnTo>
                    <a:pt x="123" y="58"/>
                  </a:lnTo>
                  <a:lnTo>
                    <a:pt x="123" y="59"/>
                  </a:lnTo>
                  <a:lnTo>
                    <a:pt x="124" y="59"/>
                  </a:lnTo>
                  <a:lnTo>
                    <a:pt x="125" y="59"/>
                  </a:lnTo>
                  <a:lnTo>
                    <a:pt x="126" y="59"/>
                  </a:lnTo>
                  <a:lnTo>
                    <a:pt x="127" y="62"/>
                  </a:lnTo>
                  <a:lnTo>
                    <a:pt x="127" y="63"/>
                  </a:lnTo>
                  <a:lnTo>
                    <a:pt x="129" y="64"/>
                  </a:lnTo>
                  <a:lnTo>
                    <a:pt x="130" y="65"/>
                  </a:lnTo>
                  <a:lnTo>
                    <a:pt x="131" y="66"/>
                  </a:lnTo>
                  <a:lnTo>
                    <a:pt x="132" y="67"/>
                  </a:lnTo>
                  <a:lnTo>
                    <a:pt x="133" y="68"/>
                  </a:lnTo>
                  <a:lnTo>
                    <a:pt x="133" y="67"/>
                  </a:lnTo>
                  <a:lnTo>
                    <a:pt x="134" y="67"/>
                  </a:lnTo>
                  <a:lnTo>
                    <a:pt x="134" y="66"/>
                  </a:lnTo>
                  <a:lnTo>
                    <a:pt x="134" y="65"/>
                  </a:lnTo>
                  <a:lnTo>
                    <a:pt x="134" y="64"/>
                  </a:lnTo>
                  <a:lnTo>
                    <a:pt x="135" y="64"/>
                  </a:lnTo>
                  <a:lnTo>
                    <a:pt x="136" y="63"/>
                  </a:lnTo>
                  <a:lnTo>
                    <a:pt x="136" y="62"/>
                  </a:lnTo>
                  <a:lnTo>
                    <a:pt x="135" y="62"/>
                  </a:lnTo>
                  <a:lnTo>
                    <a:pt x="135" y="61"/>
                  </a:lnTo>
                  <a:lnTo>
                    <a:pt x="136" y="61"/>
                  </a:lnTo>
                  <a:lnTo>
                    <a:pt x="136" y="60"/>
                  </a:lnTo>
                  <a:lnTo>
                    <a:pt x="136" y="59"/>
                  </a:lnTo>
                  <a:lnTo>
                    <a:pt x="137" y="58"/>
                  </a:lnTo>
                  <a:lnTo>
                    <a:pt x="138" y="57"/>
                  </a:lnTo>
                  <a:lnTo>
                    <a:pt x="139" y="57"/>
                  </a:lnTo>
                  <a:lnTo>
                    <a:pt x="140" y="57"/>
                  </a:lnTo>
                  <a:lnTo>
                    <a:pt x="141" y="57"/>
                  </a:lnTo>
                  <a:lnTo>
                    <a:pt x="141" y="56"/>
                  </a:lnTo>
                  <a:lnTo>
                    <a:pt x="142" y="56"/>
                  </a:lnTo>
                  <a:lnTo>
                    <a:pt x="143" y="57"/>
                  </a:lnTo>
                  <a:lnTo>
                    <a:pt x="144" y="57"/>
                  </a:lnTo>
                  <a:lnTo>
                    <a:pt x="144" y="58"/>
                  </a:lnTo>
                  <a:lnTo>
                    <a:pt x="145" y="59"/>
                  </a:lnTo>
                  <a:lnTo>
                    <a:pt x="149" y="60"/>
                  </a:lnTo>
                  <a:lnTo>
                    <a:pt x="153" y="58"/>
                  </a:lnTo>
                  <a:lnTo>
                    <a:pt x="160" y="59"/>
                  </a:lnTo>
                  <a:lnTo>
                    <a:pt x="163" y="62"/>
                  </a:lnTo>
                  <a:lnTo>
                    <a:pt x="163" y="63"/>
                  </a:lnTo>
                  <a:lnTo>
                    <a:pt x="164" y="64"/>
                  </a:lnTo>
                  <a:lnTo>
                    <a:pt x="165" y="64"/>
                  </a:lnTo>
                  <a:lnTo>
                    <a:pt x="165" y="65"/>
                  </a:lnTo>
                  <a:lnTo>
                    <a:pt x="166" y="65"/>
                  </a:lnTo>
                  <a:lnTo>
                    <a:pt x="166" y="66"/>
                  </a:lnTo>
                  <a:lnTo>
                    <a:pt x="166" y="65"/>
                  </a:lnTo>
                  <a:lnTo>
                    <a:pt x="167" y="65"/>
                  </a:lnTo>
                  <a:lnTo>
                    <a:pt x="167" y="66"/>
                  </a:lnTo>
                  <a:lnTo>
                    <a:pt x="167" y="65"/>
                  </a:lnTo>
                  <a:lnTo>
                    <a:pt x="168" y="64"/>
                  </a:lnTo>
                  <a:lnTo>
                    <a:pt x="167" y="64"/>
                  </a:lnTo>
                  <a:lnTo>
                    <a:pt x="168" y="64"/>
                  </a:lnTo>
                  <a:lnTo>
                    <a:pt x="167" y="64"/>
                  </a:lnTo>
                  <a:lnTo>
                    <a:pt x="179" y="61"/>
                  </a:lnTo>
                  <a:lnTo>
                    <a:pt x="180" y="61"/>
                  </a:lnTo>
                  <a:lnTo>
                    <a:pt x="180" y="60"/>
                  </a:lnTo>
                  <a:lnTo>
                    <a:pt x="181" y="59"/>
                  </a:lnTo>
                  <a:lnTo>
                    <a:pt x="182" y="59"/>
                  </a:lnTo>
                  <a:lnTo>
                    <a:pt x="182" y="58"/>
                  </a:lnTo>
                  <a:lnTo>
                    <a:pt x="182" y="59"/>
                  </a:lnTo>
                  <a:lnTo>
                    <a:pt x="183" y="58"/>
                  </a:lnTo>
                  <a:lnTo>
                    <a:pt x="184" y="58"/>
                  </a:lnTo>
                  <a:lnTo>
                    <a:pt x="185" y="58"/>
                  </a:lnTo>
                  <a:lnTo>
                    <a:pt x="185" y="57"/>
                  </a:lnTo>
                  <a:lnTo>
                    <a:pt x="186" y="57"/>
                  </a:lnTo>
                  <a:lnTo>
                    <a:pt x="186" y="56"/>
                  </a:lnTo>
                  <a:lnTo>
                    <a:pt x="187" y="56"/>
                  </a:lnTo>
                  <a:lnTo>
                    <a:pt x="188" y="56"/>
                  </a:lnTo>
                  <a:lnTo>
                    <a:pt x="188" y="57"/>
                  </a:lnTo>
                  <a:lnTo>
                    <a:pt x="188" y="58"/>
                  </a:lnTo>
                  <a:lnTo>
                    <a:pt x="189" y="58"/>
                  </a:lnTo>
                  <a:lnTo>
                    <a:pt x="189" y="57"/>
                  </a:lnTo>
                  <a:lnTo>
                    <a:pt x="190" y="57"/>
                  </a:lnTo>
                  <a:lnTo>
                    <a:pt x="191" y="57"/>
                  </a:lnTo>
                  <a:lnTo>
                    <a:pt x="191" y="58"/>
                  </a:lnTo>
                  <a:lnTo>
                    <a:pt x="192" y="58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4" y="57"/>
                  </a:lnTo>
                  <a:lnTo>
                    <a:pt x="194" y="58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6" y="57"/>
                  </a:lnTo>
                  <a:lnTo>
                    <a:pt x="195" y="56"/>
                  </a:lnTo>
                  <a:lnTo>
                    <a:pt x="196" y="56"/>
                  </a:lnTo>
                  <a:lnTo>
                    <a:pt x="197" y="56"/>
                  </a:lnTo>
                  <a:lnTo>
                    <a:pt x="198" y="56"/>
                  </a:lnTo>
                  <a:lnTo>
                    <a:pt x="198" y="55"/>
                  </a:lnTo>
                  <a:lnTo>
                    <a:pt x="199" y="55"/>
                  </a:lnTo>
                  <a:lnTo>
                    <a:pt x="199" y="54"/>
                  </a:lnTo>
                  <a:lnTo>
                    <a:pt x="200" y="54"/>
                  </a:lnTo>
                  <a:lnTo>
                    <a:pt x="200" y="53"/>
                  </a:lnTo>
                  <a:lnTo>
                    <a:pt x="200" y="54"/>
                  </a:lnTo>
                  <a:lnTo>
                    <a:pt x="201" y="54"/>
                  </a:lnTo>
                  <a:lnTo>
                    <a:pt x="202" y="53"/>
                  </a:lnTo>
                  <a:lnTo>
                    <a:pt x="202" y="54"/>
                  </a:lnTo>
                  <a:lnTo>
                    <a:pt x="203" y="53"/>
                  </a:lnTo>
                  <a:lnTo>
                    <a:pt x="204" y="53"/>
                  </a:lnTo>
                  <a:lnTo>
                    <a:pt x="204" y="54"/>
                  </a:lnTo>
                  <a:lnTo>
                    <a:pt x="205" y="54"/>
                  </a:lnTo>
                  <a:lnTo>
                    <a:pt x="205" y="55"/>
                  </a:lnTo>
                  <a:lnTo>
                    <a:pt x="206" y="55"/>
                  </a:lnTo>
                  <a:lnTo>
                    <a:pt x="206" y="54"/>
                  </a:lnTo>
                  <a:lnTo>
                    <a:pt x="206" y="55"/>
                  </a:lnTo>
                  <a:lnTo>
                    <a:pt x="207" y="55"/>
                  </a:lnTo>
                  <a:lnTo>
                    <a:pt x="207" y="54"/>
                  </a:lnTo>
                  <a:lnTo>
                    <a:pt x="208" y="54"/>
                  </a:lnTo>
                  <a:lnTo>
                    <a:pt x="209" y="54"/>
                  </a:lnTo>
                  <a:lnTo>
                    <a:pt x="208" y="53"/>
                  </a:lnTo>
                  <a:lnTo>
                    <a:pt x="207" y="51"/>
                  </a:lnTo>
                  <a:lnTo>
                    <a:pt x="206" y="50"/>
                  </a:lnTo>
                  <a:lnTo>
                    <a:pt x="206" y="49"/>
                  </a:lnTo>
                  <a:lnTo>
                    <a:pt x="205" y="49"/>
                  </a:lnTo>
                  <a:lnTo>
                    <a:pt x="206" y="48"/>
                  </a:lnTo>
                  <a:lnTo>
                    <a:pt x="205" y="47"/>
                  </a:lnTo>
                  <a:lnTo>
                    <a:pt x="205" y="46"/>
                  </a:lnTo>
                  <a:lnTo>
                    <a:pt x="206" y="46"/>
                  </a:lnTo>
                  <a:lnTo>
                    <a:pt x="207" y="46"/>
                  </a:lnTo>
                  <a:lnTo>
                    <a:pt x="208" y="46"/>
                  </a:lnTo>
                  <a:lnTo>
                    <a:pt x="208" y="47"/>
                  </a:lnTo>
                  <a:lnTo>
                    <a:pt x="209" y="47"/>
                  </a:lnTo>
                  <a:lnTo>
                    <a:pt x="210" y="45"/>
                  </a:lnTo>
                  <a:lnTo>
                    <a:pt x="210" y="44"/>
                  </a:lnTo>
                  <a:lnTo>
                    <a:pt x="211" y="44"/>
                  </a:lnTo>
                  <a:lnTo>
                    <a:pt x="212" y="44"/>
                  </a:lnTo>
                  <a:lnTo>
                    <a:pt x="212" y="43"/>
                  </a:lnTo>
                  <a:lnTo>
                    <a:pt x="212" y="42"/>
                  </a:lnTo>
                  <a:lnTo>
                    <a:pt x="213" y="41"/>
                  </a:lnTo>
                  <a:lnTo>
                    <a:pt x="214" y="41"/>
                  </a:lnTo>
                  <a:lnTo>
                    <a:pt x="215" y="41"/>
                  </a:lnTo>
                  <a:lnTo>
                    <a:pt x="216" y="41"/>
                  </a:lnTo>
                  <a:lnTo>
                    <a:pt x="217" y="41"/>
                  </a:lnTo>
                  <a:lnTo>
                    <a:pt x="218" y="41"/>
                  </a:lnTo>
                  <a:lnTo>
                    <a:pt x="219" y="41"/>
                  </a:lnTo>
                  <a:lnTo>
                    <a:pt x="220" y="41"/>
                  </a:lnTo>
                  <a:lnTo>
                    <a:pt x="222" y="39"/>
                  </a:lnTo>
                  <a:lnTo>
                    <a:pt x="222" y="38"/>
                  </a:lnTo>
                  <a:lnTo>
                    <a:pt x="223" y="38"/>
                  </a:lnTo>
                  <a:lnTo>
                    <a:pt x="223" y="37"/>
                  </a:lnTo>
                  <a:lnTo>
                    <a:pt x="222" y="36"/>
                  </a:lnTo>
                  <a:lnTo>
                    <a:pt x="221" y="35"/>
                  </a:lnTo>
                  <a:lnTo>
                    <a:pt x="221" y="34"/>
                  </a:lnTo>
                  <a:lnTo>
                    <a:pt x="221" y="33"/>
                  </a:lnTo>
                  <a:lnTo>
                    <a:pt x="222" y="32"/>
                  </a:lnTo>
                  <a:lnTo>
                    <a:pt x="223" y="32"/>
                  </a:lnTo>
                  <a:lnTo>
                    <a:pt x="225" y="32"/>
                  </a:lnTo>
                  <a:lnTo>
                    <a:pt x="226" y="31"/>
                  </a:lnTo>
                  <a:lnTo>
                    <a:pt x="228" y="29"/>
                  </a:lnTo>
                  <a:lnTo>
                    <a:pt x="229" y="29"/>
                  </a:lnTo>
                  <a:lnTo>
                    <a:pt x="230" y="29"/>
                  </a:lnTo>
                  <a:lnTo>
                    <a:pt x="231" y="28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8" y="28"/>
                  </a:lnTo>
                  <a:lnTo>
                    <a:pt x="238" y="29"/>
                  </a:lnTo>
                  <a:lnTo>
                    <a:pt x="238" y="28"/>
                  </a:lnTo>
                  <a:lnTo>
                    <a:pt x="239" y="28"/>
                  </a:lnTo>
                  <a:lnTo>
                    <a:pt x="240" y="28"/>
                  </a:lnTo>
                  <a:lnTo>
                    <a:pt x="241" y="28"/>
                  </a:lnTo>
                  <a:lnTo>
                    <a:pt x="241" y="27"/>
                  </a:lnTo>
                  <a:lnTo>
                    <a:pt x="242" y="27"/>
                  </a:lnTo>
                  <a:lnTo>
                    <a:pt x="243" y="27"/>
                  </a:lnTo>
                  <a:lnTo>
                    <a:pt x="244" y="26"/>
                  </a:lnTo>
                  <a:lnTo>
                    <a:pt x="244" y="25"/>
                  </a:lnTo>
                  <a:lnTo>
                    <a:pt x="245" y="25"/>
                  </a:lnTo>
                  <a:lnTo>
                    <a:pt x="246" y="24"/>
                  </a:lnTo>
                  <a:lnTo>
                    <a:pt x="246" y="25"/>
                  </a:lnTo>
                  <a:lnTo>
                    <a:pt x="247" y="25"/>
                  </a:lnTo>
                  <a:lnTo>
                    <a:pt x="248" y="25"/>
                  </a:lnTo>
                  <a:lnTo>
                    <a:pt x="249" y="25"/>
                  </a:lnTo>
                  <a:lnTo>
                    <a:pt x="250" y="26"/>
                  </a:lnTo>
                  <a:lnTo>
                    <a:pt x="251" y="26"/>
                  </a:lnTo>
                  <a:lnTo>
                    <a:pt x="251" y="27"/>
                  </a:lnTo>
                  <a:lnTo>
                    <a:pt x="252" y="27"/>
                  </a:lnTo>
                  <a:lnTo>
                    <a:pt x="253" y="27"/>
                  </a:lnTo>
                  <a:lnTo>
                    <a:pt x="253" y="26"/>
                  </a:lnTo>
                  <a:lnTo>
                    <a:pt x="254" y="26"/>
                  </a:lnTo>
                  <a:lnTo>
                    <a:pt x="255" y="26"/>
                  </a:lnTo>
                  <a:lnTo>
                    <a:pt x="256" y="26"/>
                  </a:lnTo>
                  <a:lnTo>
                    <a:pt x="256" y="25"/>
                  </a:lnTo>
                  <a:lnTo>
                    <a:pt x="257" y="25"/>
                  </a:lnTo>
                  <a:lnTo>
                    <a:pt x="258" y="27"/>
                  </a:lnTo>
                  <a:lnTo>
                    <a:pt x="258" y="28"/>
                  </a:lnTo>
                  <a:lnTo>
                    <a:pt x="257" y="29"/>
                  </a:lnTo>
                  <a:lnTo>
                    <a:pt x="257" y="30"/>
                  </a:lnTo>
                  <a:lnTo>
                    <a:pt x="258" y="30"/>
                  </a:lnTo>
                  <a:lnTo>
                    <a:pt x="257" y="30"/>
                  </a:lnTo>
                  <a:lnTo>
                    <a:pt x="257" y="31"/>
                  </a:lnTo>
                  <a:lnTo>
                    <a:pt x="258" y="31"/>
                  </a:lnTo>
                  <a:lnTo>
                    <a:pt x="259" y="31"/>
                  </a:lnTo>
                  <a:lnTo>
                    <a:pt x="259" y="32"/>
                  </a:lnTo>
                  <a:lnTo>
                    <a:pt x="259" y="33"/>
                  </a:lnTo>
                  <a:lnTo>
                    <a:pt x="260" y="33"/>
                  </a:lnTo>
                  <a:lnTo>
                    <a:pt x="261" y="33"/>
                  </a:lnTo>
                  <a:lnTo>
                    <a:pt x="262" y="32"/>
                  </a:lnTo>
                  <a:lnTo>
                    <a:pt x="263" y="32"/>
                  </a:lnTo>
                  <a:lnTo>
                    <a:pt x="264" y="32"/>
                  </a:lnTo>
                  <a:lnTo>
                    <a:pt x="265" y="32"/>
                  </a:lnTo>
                  <a:lnTo>
                    <a:pt x="266" y="32"/>
                  </a:lnTo>
                  <a:lnTo>
                    <a:pt x="267" y="31"/>
                  </a:lnTo>
                  <a:lnTo>
                    <a:pt x="268" y="31"/>
                  </a:lnTo>
                  <a:lnTo>
                    <a:pt x="268" y="32"/>
                  </a:lnTo>
                  <a:lnTo>
                    <a:pt x="269" y="32"/>
                  </a:lnTo>
                  <a:lnTo>
                    <a:pt x="270" y="31"/>
                  </a:lnTo>
                  <a:lnTo>
                    <a:pt x="270" y="30"/>
                  </a:lnTo>
                  <a:lnTo>
                    <a:pt x="271" y="30"/>
                  </a:lnTo>
                  <a:lnTo>
                    <a:pt x="272" y="30"/>
                  </a:lnTo>
                  <a:lnTo>
                    <a:pt x="272" y="31"/>
                  </a:lnTo>
                  <a:lnTo>
                    <a:pt x="273" y="30"/>
                  </a:lnTo>
                  <a:lnTo>
                    <a:pt x="274" y="30"/>
                  </a:lnTo>
                  <a:lnTo>
                    <a:pt x="273" y="29"/>
                  </a:lnTo>
                  <a:lnTo>
                    <a:pt x="274" y="29"/>
                  </a:lnTo>
                  <a:lnTo>
                    <a:pt x="275" y="29"/>
                  </a:lnTo>
                  <a:lnTo>
                    <a:pt x="276" y="29"/>
                  </a:lnTo>
                  <a:lnTo>
                    <a:pt x="277" y="29"/>
                  </a:lnTo>
                  <a:lnTo>
                    <a:pt x="277" y="28"/>
                  </a:lnTo>
                  <a:lnTo>
                    <a:pt x="278" y="28"/>
                  </a:lnTo>
                  <a:lnTo>
                    <a:pt x="278" y="27"/>
                  </a:lnTo>
                  <a:lnTo>
                    <a:pt x="279" y="27"/>
                  </a:lnTo>
                  <a:lnTo>
                    <a:pt x="280" y="27"/>
                  </a:lnTo>
                  <a:lnTo>
                    <a:pt x="280" y="26"/>
                  </a:lnTo>
                  <a:lnTo>
                    <a:pt x="281" y="26"/>
                  </a:lnTo>
                  <a:lnTo>
                    <a:pt x="282" y="26"/>
                  </a:lnTo>
                  <a:lnTo>
                    <a:pt x="283" y="25"/>
                  </a:lnTo>
                  <a:lnTo>
                    <a:pt x="283" y="26"/>
                  </a:lnTo>
                  <a:lnTo>
                    <a:pt x="284" y="26"/>
                  </a:lnTo>
                  <a:lnTo>
                    <a:pt x="285" y="26"/>
                  </a:lnTo>
                  <a:lnTo>
                    <a:pt x="285" y="25"/>
                  </a:lnTo>
                  <a:lnTo>
                    <a:pt x="286" y="25"/>
                  </a:lnTo>
                  <a:lnTo>
                    <a:pt x="286" y="26"/>
                  </a:lnTo>
                  <a:lnTo>
                    <a:pt x="287" y="26"/>
                  </a:lnTo>
                  <a:lnTo>
                    <a:pt x="287" y="27"/>
                  </a:lnTo>
                  <a:lnTo>
                    <a:pt x="288" y="27"/>
                  </a:lnTo>
                  <a:lnTo>
                    <a:pt x="289" y="27"/>
                  </a:lnTo>
                  <a:lnTo>
                    <a:pt x="289" y="26"/>
                  </a:lnTo>
                  <a:lnTo>
                    <a:pt x="290" y="26"/>
                  </a:lnTo>
                  <a:lnTo>
                    <a:pt x="291" y="26"/>
                  </a:lnTo>
                  <a:lnTo>
                    <a:pt x="290" y="27"/>
                  </a:lnTo>
                  <a:lnTo>
                    <a:pt x="290" y="28"/>
                  </a:lnTo>
                  <a:lnTo>
                    <a:pt x="291" y="28"/>
                  </a:lnTo>
                  <a:lnTo>
                    <a:pt x="291" y="29"/>
                  </a:lnTo>
                  <a:lnTo>
                    <a:pt x="292" y="29"/>
                  </a:lnTo>
                  <a:lnTo>
                    <a:pt x="293" y="29"/>
                  </a:lnTo>
                  <a:lnTo>
                    <a:pt x="294" y="29"/>
                  </a:lnTo>
                  <a:lnTo>
                    <a:pt x="295" y="29"/>
                  </a:lnTo>
                  <a:lnTo>
                    <a:pt x="296" y="29"/>
                  </a:lnTo>
                  <a:lnTo>
                    <a:pt x="296" y="30"/>
                  </a:lnTo>
                  <a:lnTo>
                    <a:pt x="297" y="30"/>
                  </a:lnTo>
                  <a:lnTo>
                    <a:pt x="297" y="31"/>
                  </a:lnTo>
                  <a:lnTo>
                    <a:pt x="302" y="33"/>
                  </a:lnTo>
                  <a:lnTo>
                    <a:pt x="308" y="35"/>
                  </a:lnTo>
                  <a:lnTo>
                    <a:pt x="309" y="35"/>
                  </a:lnTo>
                  <a:lnTo>
                    <a:pt x="310" y="35"/>
                  </a:lnTo>
                  <a:lnTo>
                    <a:pt x="311" y="36"/>
                  </a:lnTo>
                  <a:lnTo>
                    <a:pt x="312" y="37"/>
                  </a:lnTo>
                  <a:lnTo>
                    <a:pt x="312" y="36"/>
                  </a:lnTo>
                  <a:lnTo>
                    <a:pt x="314" y="36"/>
                  </a:lnTo>
                  <a:lnTo>
                    <a:pt x="314" y="37"/>
                  </a:lnTo>
                  <a:lnTo>
                    <a:pt x="315" y="37"/>
                  </a:lnTo>
                  <a:lnTo>
                    <a:pt x="316" y="37"/>
                  </a:lnTo>
                  <a:lnTo>
                    <a:pt x="316" y="38"/>
                  </a:lnTo>
                  <a:lnTo>
                    <a:pt x="317" y="37"/>
                  </a:lnTo>
                  <a:lnTo>
                    <a:pt x="318" y="38"/>
                  </a:lnTo>
                  <a:lnTo>
                    <a:pt x="319" y="38"/>
                  </a:lnTo>
                  <a:lnTo>
                    <a:pt x="320" y="38"/>
                  </a:lnTo>
                  <a:lnTo>
                    <a:pt x="321" y="40"/>
                  </a:lnTo>
                  <a:lnTo>
                    <a:pt x="322" y="41"/>
                  </a:lnTo>
                  <a:lnTo>
                    <a:pt x="321" y="41"/>
                  </a:lnTo>
                  <a:lnTo>
                    <a:pt x="321" y="42"/>
                  </a:lnTo>
                  <a:lnTo>
                    <a:pt x="320" y="43"/>
                  </a:lnTo>
                  <a:lnTo>
                    <a:pt x="319" y="45"/>
                  </a:lnTo>
                  <a:lnTo>
                    <a:pt x="319" y="46"/>
                  </a:lnTo>
                  <a:lnTo>
                    <a:pt x="318" y="47"/>
                  </a:lnTo>
                  <a:lnTo>
                    <a:pt x="317" y="48"/>
                  </a:lnTo>
                  <a:lnTo>
                    <a:pt x="315" y="49"/>
                  </a:lnTo>
                  <a:lnTo>
                    <a:pt x="315" y="50"/>
                  </a:lnTo>
                  <a:lnTo>
                    <a:pt x="314" y="50"/>
                  </a:lnTo>
                  <a:lnTo>
                    <a:pt x="314" y="51"/>
                  </a:lnTo>
                  <a:lnTo>
                    <a:pt x="313" y="52"/>
                  </a:lnTo>
                  <a:lnTo>
                    <a:pt x="312" y="52"/>
                  </a:lnTo>
                  <a:lnTo>
                    <a:pt x="312" y="53"/>
                  </a:lnTo>
                  <a:lnTo>
                    <a:pt x="311" y="54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7"/>
                  </a:lnTo>
                  <a:lnTo>
                    <a:pt x="310" y="57"/>
                  </a:lnTo>
                  <a:lnTo>
                    <a:pt x="309" y="58"/>
                  </a:lnTo>
                  <a:lnTo>
                    <a:pt x="309" y="59"/>
                  </a:lnTo>
                  <a:lnTo>
                    <a:pt x="308" y="61"/>
                  </a:lnTo>
                  <a:lnTo>
                    <a:pt x="308" y="62"/>
                  </a:lnTo>
                  <a:lnTo>
                    <a:pt x="307" y="62"/>
                  </a:lnTo>
                  <a:lnTo>
                    <a:pt x="306" y="62"/>
                  </a:lnTo>
                  <a:lnTo>
                    <a:pt x="306" y="63"/>
                  </a:lnTo>
                  <a:lnTo>
                    <a:pt x="306" y="64"/>
                  </a:lnTo>
                  <a:lnTo>
                    <a:pt x="305" y="65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3" y="68"/>
                  </a:lnTo>
                  <a:lnTo>
                    <a:pt x="303" y="69"/>
                  </a:lnTo>
                  <a:lnTo>
                    <a:pt x="302" y="69"/>
                  </a:lnTo>
                  <a:lnTo>
                    <a:pt x="301" y="70"/>
                  </a:lnTo>
                  <a:lnTo>
                    <a:pt x="301" y="71"/>
                  </a:lnTo>
                  <a:lnTo>
                    <a:pt x="300" y="71"/>
                  </a:lnTo>
                  <a:lnTo>
                    <a:pt x="300" y="72"/>
                  </a:lnTo>
                  <a:lnTo>
                    <a:pt x="299" y="72"/>
                  </a:lnTo>
                  <a:lnTo>
                    <a:pt x="299" y="73"/>
                  </a:lnTo>
                  <a:lnTo>
                    <a:pt x="298" y="75"/>
                  </a:lnTo>
                  <a:lnTo>
                    <a:pt x="296" y="76"/>
                  </a:lnTo>
                  <a:lnTo>
                    <a:pt x="295" y="77"/>
                  </a:lnTo>
                  <a:lnTo>
                    <a:pt x="294" y="77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79"/>
                  </a:lnTo>
                  <a:lnTo>
                    <a:pt x="292" y="80"/>
                  </a:lnTo>
                  <a:lnTo>
                    <a:pt x="291" y="80"/>
                  </a:lnTo>
                  <a:lnTo>
                    <a:pt x="290" y="80"/>
                  </a:lnTo>
                  <a:lnTo>
                    <a:pt x="291" y="81"/>
                  </a:lnTo>
                  <a:lnTo>
                    <a:pt x="290" y="81"/>
                  </a:lnTo>
                  <a:lnTo>
                    <a:pt x="289" y="81"/>
                  </a:lnTo>
                  <a:lnTo>
                    <a:pt x="288" y="82"/>
                  </a:lnTo>
                  <a:lnTo>
                    <a:pt x="288" y="83"/>
                  </a:lnTo>
                  <a:lnTo>
                    <a:pt x="287" y="83"/>
                  </a:lnTo>
                  <a:lnTo>
                    <a:pt x="286" y="83"/>
                  </a:lnTo>
                  <a:lnTo>
                    <a:pt x="285" y="84"/>
                  </a:lnTo>
                  <a:lnTo>
                    <a:pt x="283" y="85"/>
                  </a:lnTo>
                  <a:lnTo>
                    <a:pt x="282" y="87"/>
                  </a:lnTo>
                  <a:lnTo>
                    <a:pt x="282" y="88"/>
                  </a:lnTo>
                  <a:lnTo>
                    <a:pt x="282" y="89"/>
                  </a:lnTo>
                  <a:lnTo>
                    <a:pt x="281" y="90"/>
                  </a:lnTo>
                  <a:lnTo>
                    <a:pt x="280" y="91"/>
                  </a:lnTo>
                  <a:lnTo>
                    <a:pt x="280" y="92"/>
                  </a:lnTo>
                  <a:lnTo>
                    <a:pt x="279" y="92"/>
                  </a:lnTo>
                  <a:lnTo>
                    <a:pt x="278" y="92"/>
                  </a:lnTo>
                  <a:lnTo>
                    <a:pt x="278" y="93"/>
                  </a:lnTo>
                  <a:lnTo>
                    <a:pt x="278" y="94"/>
                  </a:lnTo>
                  <a:lnTo>
                    <a:pt x="277" y="94"/>
                  </a:lnTo>
                  <a:lnTo>
                    <a:pt x="276" y="95"/>
                  </a:lnTo>
                  <a:lnTo>
                    <a:pt x="275" y="96"/>
                  </a:lnTo>
                  <a:lnTo>
                    <a:pt x="275" y="97"/>
                  </a:lnTo>
                  <a:lnTo>
                    <a:pt x="274" y="97"/>
                  </a:lnTo>
                  <a:lnTo>
                    <a:pt x="273" y="97"/>
                  </a:lnTo>
                  <a:lnTo>
                    <a:pt x="273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1" y="99"/>
                  </a:lnTo>
                  <a:lnTo>
                    <a:pt x="271" y="100"/>
                  </a:lnTo>
                  <a:lnTo>
                    <a:pt x="271" y="101"/>
                  </a:lnTo>
                  <a:lnTo>
                    <a:pt x="270" y="101"/>
                  </a:lnTo>
                  <a:lnTo>
                    <a:pt x="269" y="101"/>
                  </a:lnTo>
                  <a:lnTo>
                    <a:pt x="268" y="102"/>
                  </a:lnTo>
                  <a:lnTo>
                    <a:pt x="267" y="102"/>
                  </a:lnTo>
                  <a:lnTo>
                    <a:pt x="267" y="103"/>
                  </a:lnTo>
                  <a:lnTo>
                    <a:pt x="266" y="103"/>
                  </a:lnTo>
                  <a:lnTo>
                    <a:pt x="265" y="103"/>
                  </a:lnTo>
                  <a:lnTo>
                    <a:pt x="265" y="104"/>
                  </a:lnTo>
                  <a:lnTo>
                    <a:pt x="264" y="104"/>
                  </a:lnTo>
                  <a:lnTo>
                    <a:pt x="264" y="105"/>
                  </a:lnTo>
                  <a:lnTo>
                    <a:pt x="263" y="106"/>
                  </a:lnTo>
                  <a:lnTo>
                    <a:pt x="262" y="107"/>
                  </a:lnTo>
                  <a:lnTo>
                    <a:pt x="261" y="107"/>
                  </a:lnTo>
                  <a:lnTo>
                    <a:pt x="261" y="108"/>
                  </a:lnTo>
                  <a:lnTo>
                    <a:pt x="260" y="109"/>
                  </a:lnTo>
                  <a:lnTo>
                    <a:pt x="259" y="109"/>
                  </a:lnTo>
                  <a:lnTo>
                    <a:pt x="259" y="110"/>
                  </a:lnTo>
                  <a:lnTo>
                    <a:pt x="259" y="111"/>
                  </a:lnTo>
                  <a:lnTo>
                    <a:pt x="258" y="112"/>
                  </a:lnTo>
                  <a:lnTo>
                    <a:pt x="259" y="113"/>
                  </a:lnTo>
                  <a:lnTo>
                    <a:pt x="259" y="114"/>
                  </a:lnTo>
                  <a:lnTo>
                    <a:pt x="258" y="114"/>
                  </a:lnTo>
                  <a:lnTo>
                    <a:pt x="257" y="114"/>
                  </a:lnTo>
                  <a:lnTo>
                    <a:pt x="256" y="115"/>
                  </a:lnTo>
                  <a:lnTo>
                    <a:pt x="256" y="116"/>
                  </a:lnTo>
                  <a:lnTo>
                    <a:pt x="255" y="115"/>
                  </a:lnTo>
                  <a:lnTo>
                    <a:pt x="256" y="115"/>
                  </a:lnTo>
                  <a:lnTo>
                    <a:pt x="256" y="114"/>
                  </a:lnTo>
                  <a:lnTo>
                    <a:pt x="255" y="114"/>
                  </a:lnTo>
                  <a:lnTo>
                    <a:pt x="254" y="114"/>
                  </a:lnTo>
                  <a:lnTo>
                    <a:pt x="253" y="114"/>
                  </a:lnTo>
                  <a:lnTo>
                    <a:pt x="252" y="115"/>
                  </a:lnTo>
                  <a:lnTo>
                    <a:pt x="251" y="115"/>
                  </a:lnTo>
                  <a:lnTo>
                    <a:pt x="250" y="116"/>
                  </a:lnTo>
                  <a:lnTo>
                    <a:pt x="250" y="117"/>
                  </a:lnTo>
                  <a:lnTo>
                    <a:pt x="249" y="117"/>
                  </a:lnTo>
                  <a:lnTo>
                    <a:pt x="249" y="118"/>
                  </a:lnTo>
                  <a:lnTo>
                    <a:pt x="248" y="118"/>
                  </a:lnTo>
                  <a:lnTo>
                    <a:pt x="246" y="120"/>
                  </a:lnTo>
                  <a:lnTo>
                    <a:pt x="245" y="121"/>
                  </a:lnTo>
                  <a:lnTo>
                    <a:pt x="246" y="120"/>
                  </a:lnTo>
                  <a:lnTo>
                    <a:pt x="245" y="121"/>
                  </a:lnTo>
                  <a:lnTo>
                    <a:pt x="244" y="122"/>
                  </a:lnTo>
                  <a:lnTo>
                    <a:pt x="243" y="123"/>
                  </a:lnTo>
                  <a:lnTo>
                    <a:pt x="242" y="124"/>
                  </a:lnTo>
                  <a:lnTo>
                    <a:pt x="241" y="125"/>
                  </a:lnTo>
                  <a:lnTo>
                    <a:pt x="239" y="127"/>
                  </a:lnTo>
                  <a:lnTo>
                    <a:pt x="238" y="128"/>
                  </a:lnTo>
                  <a:lnTo>
                    <a:pt x="237" y="130"/>
                  </a:lnTo>
                  <a:lnTo>
                    <a:pt x="235" y="133"/>
                  </a:lnTo>
                  <a:lnTo>
                    <a:pt x="235" y="134"/>
                  </a:lnTo>
                  <a:lnTo>
                    <a:pt x="234" y="134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0" y="139"/>
                  </a:lnTo>
                  <a:lnTo>
                    <a:pt x="229" y="140"/>
                  </a:lnTo>
                  <a:lnTo>
                    <a:pt x="227" y="142"/>
                  </a:lnTo>
                  <a:lnTo>
                    <a:pt x="226" y="144"/>
                  </a:lnTo>
                  <a:lnTo>
                    <a:pt x="225" y="144"/>
                  </a:lnTo>
                  <a:lnTo>
                    <a:pt x="225" y="145"/>
                  </a:lnTo>
                  <a:lnTo>
                    <a:pt x="224" y="146"/>
                  </a:lnTo>
                  <a:lnTo>
                    <a:pt x="223" y="147"/>
                  </a:lnTo>
                  <a:lnTo>
                    <a:pt x="222" y="150"/>
                  </a:lnTo>
                  <a:lnTo>
                    <a:pt x="221" y="150"/>
                  </a:lnTo>
                  <a:lnTo>
                    <a:pt x="221" y="151"/>
                  </a:lnTo>
                  <a:lnTo>
                    <a:pt x="220" y="151"/>
                  </a:lnTo>
                  <a:lnTo>
                    <a:pt x="219" y="152"/>
                  </a:lnTo>
                  <a:lnTo>
                    <a:pt x="219" y="153"/>
                  </a:lnTo>
                  <a:lnTo>
                    <a:pt x="218" y="153"/>
                  </a:lnTo>
                  <a:lnTo>
                    <a:pt x="218" y="154"/>
                  </a:lnTo>
                  <a:lnTo>
                    <a:pt x="217" y="154"/>
                  </a:lnTo>
                  <a:lnTo>
                    <a:pt x="216" y="154"/>
                  </a:lnTo>
                  <a:lnTo>
                    <a:pt x="215" y="154"/>
                  </a:lnTo>
                  <a:lnTo>
                    <a:pt x="214" y="155"/>
                  </a:lnTo>
                  <a:lnTo>
                    <a:pt x="213" y="156"/>
                  </a:lnTo>
                  <a:lnTo>
                    <a:pt x="212" y="158"/>
                  </a:lnTo>
                  <a:lnTo>
                    <a:pt x="211" y="159"/>
                  </a:lnTo>
                  <a:lnTo>
                    <a:pt x="210" y="159"/>
                  </a:lnTo>
                  <a:lnTo>
                    <a:pt x="210" y="160"/>
                  </a:lnTo>
                  <a:lnTo>
                    <a:pt x="209" y="161"/>
                  </a:lnTo>
                  <a:lnTo>
                    <a:pt x="208" y="161"/>
                  </a:lnTo>
                  <a:lnTo>
                    <a:pt x="208" y="160"/>
                  </a:lnTo>
                  <a:lnTo>
                    <a:pt x="207" y="161"/>
                  </a:lnTo>
                  <a:lnTo>
                    <a:pt x="206" y="161"/>
                  </a:lnTo>
                  <a:lnTo>
                    <a:pt x="205" y="162"/>
                  </a:lnTo>
                  <a:lnTo>
                    <a:pt x="204" y="163"/>
                  </a:lnTo>
                  <a:lnTo>
                    <a:pt x="203" y="164"/>
                  </a:lnTo>
                  <a:lnTo>
                    <a:pt x="202" y="165"/>
                  </a:lnTo>
                  <a:lnTo>
                    <a:pt x="200" y="166"/>
                  </a:lnTo>
                  <a:lnTo>
                    <a:pt x="199" y="167"/>
                  </a:lnTo>
                  <a:lnTo>
                    <a:pt x="198" y="168"/>
                  </a:lnTo>
                  <a:lnTo>
                    <a:pt x="197" y="169"/>
                  </a:lnTo>
                  <a:lnTo>
                    <a:pt x="196" y="169"/>
                  </a:lnTo>
                  <a:lnTo>
                    <a:pt x="196" y="170"/>
                  </a:lnTo>
                  <a:lnTo>
                    <a:pt x="194" y="171"/>
                  </a:lnTo>
                  <a:lnTo>
                    <a:pt x="194" y="172"/>
                  </a:lnTo>
                  <a:lnTo>
                    <a:pt x="193" y="172"/>
                  </a:lnTo>
                  <a:lnTo>
                    <a:pt x="191" y="174"/>
                  </a:lnTo>
                  <a:lnTo>
                    <a:pt x="191" y="175"/>
                  </a:lnTo>
                  <a:lnTo>
                    <a:pt x="190" y="177"/>
                  </a:lnTo>
                  <a:lnTo>
                    <a:pt x="190" y="178"/>
                  </a:lnTo>
                  <a:lnTo>
                    <a:pt x="190" y="179"/>
                  </a:lnTo>
                  <a:lnTo>
                    <a:pt x="191" y="180"/>
                  </a:lnTo>
                  <a:lnTo>
                    <a:pt x="190" y="180"/>
                  </a:lnTo>
                  <a:lnTo>
                    <a:pt x="189" y="180"/>
                  </a:lnTo>
                  <a:lnTo>
                    <a:pt x="188" y="182"/>
                  </a:lnTo>
                  <a:lnTo>
                    <a:pt x="187" y="184"/>
                  </a:lnTo>
                  <a:lnTo>
                    <a:pt x="185" y="186"/>
                  </a:lnTo>
                  <a:lnTo>
                    <a:pt x="184" y="187"/>
                  </a:lnTo>
                  <a:lnTo>
                    <a:pt x="183" y="189"/>
                  </a:lnTo>
                  <a:lnTo>
                    <a:pt x="181" y="192"/>
                  </a:lnTo>
                  <a:lnTo>
                    <a:pt x="180" y="193"/>
                  </a:lnTo>
                  <a:lnTo>
                    <a:pt x="180" y="194"/>
                  </a:lnTo>
                  <a:lnTo>
                    <a:pt x="179" y="194"/>
                  </a:lnTo>
                  <a:lnTo>
                    <a:pt x="178" y="194"/>
                  </a:lnTo>
                  <a:lnTo>
                    <a:pt x="178" y="192"/>
                  </a:lnTo>
                  <a:lnTo>
                    <a:pt x="176" y="186"/>
                  </a:lnTo>
                  <a:lnTo>
                    <a:pt x="174" y="183"/>
                  </a:lnTo>
                  <a:lnTo>
                    <a:pt x="173" y="183"/>
                  </a:lnTo>
                  <a:lnTo>
                    <a:pt x="171" y="184"/>
                  </a:lnTo>
                  <a:lnTo>
                    <a:pt x="170" y="185"/>
                  </a:lnTo>
                  <a:lnTo>
                    <a:pt x="168" y="185"/>
                  </a:lnTo>
                  <a:lnTo>
                    <a:pt x="167" y="185"/>
                  </a:lnTo>
                  <a:lnTo>
                    <a:pt x="167" y="184"/>
                  </a:lnTo>
                  <a:lnTo>
                    <a:pt x="168" y="184"/>
                  </a:lnTo>
                  <a:lnTo>
                    <a:pt x="167" y="184"/>
                  </a:lnTo>
                  <a:lnTo>
                    <a:pt x="166" y="184"/>
                  </a:lnTo>
                  <a:lnTo>
                    <a:pt x="165" y="184"/>
                  </a:lnTo>
                  <a:lnTo>
                    <a:pt x="164" y="184"/>
                  </a:lnTo>
                  <a:lnTo>
                    <a:pt x="163" y="184"/>
                  </a:lnTo>
                  <a:lnTo>
                    <a:pt x="163" y="182"/>
                  </a:lnTo>
                  <a:lnTo>
                    <a:pt x="162" y="182"/>
                  </a:lnTo>
                  <a:lnTo>
                    <a:pt x="163" y="182"/>
                  </a:lnTo>
                  <a:lnTo>
                    <a:pt x="163" y="180"/>
                  </a:lnTo>
                  <a:lnTo>
                    <a:pt x="163" y="179"/>
                  </a:lnTo>
                  <a:lnTo>
                    <a:pt x="162" y="178"/>
                  </a:lnTo>
                  <a:lnTo>
                    <a:pt x="162" y="177"/>
                  </a:lnTo>
                  <a:lnTo>
                    <a:pt x="163" y="177"/>
                  </a:lnTo>
                  <a:lnTo>
                    <a:pt x="163" y="176"/>
                  </a:lnTo>
                  <a:lnTo>
                    <a:pt x="163" y="175"/>
                  </a:lnTo>
                  <a:lnTo>
                    <a:pt x="163" y="174"/>
                  </a:lnTo>
                  <a:lnTo>
                    <a:pt x="163" y="173"/>
                  </a:lnTo>
                  <a:lnTo>
                    <a:pt x="162" y="172"/>
                  </a:lnTo>
                  <a:lnTo>
                    <a:pt x="161" y="171"/>
                  </a:lnTo>
                  <a:lnTo>
                    <a:pt x="161" y="170"/>
                  </a:lnTo>
                  <a:lnTo>
                    <a:pt x="161" y="169"/>
                  </a:lnTo>
                  <a:lnTo>
                    <a:pt x="159" y="167"/>
                  </a:lnTo>
                  <a:lnTo>
                    <a:pt x="158" y="165"/>
                  </a:lnTo>
                  <a:lnTo>
                    <a:pt x="157" y="164"/>
                  </a:lnTo>
                  <a:lnTo>
                    <a:pt x="156" y="164"/>
                  </a:lnTo>
                  <a:lnTo>
                    <a:pt x="155" y="164"/>
                  </a:lnTo>
                  <a:lnTo>
                    <a:pt x="154" y="165"/>
                  </a:lnTo>
                  <a:lnTo>
                    <a:pt x="153" y="166"/>
                  </a:lnTo>
                  <a:lnTo>
                    <a:pt x="152" y="166"/>
                  </a:lnTo>
                  <a:lnTo>
                    <a:pt x="151" y="166"/>
                  </a:lnTo>
                  <a:lnTo>
                    <a:pt x="149" y="165"/>
                  </a:lnTo>
                  <a:lnTo>
                    <a:pt x="148" y="165"/>
                  </a:lnTo>
                  <a:lnTo>
                    <a:pt x="148" y="164"/>
                  </a:lnTo>
                  <a:lnTo>
                    <a:pt x="147" y="164"/>
                  </a:lnTo>
                  <a:lnTo>
                    <a:pt x="146" y="163"/>
                  </a:lnTo>
                  <a:lnTo>
                    <a:pt x="146" y="162"/>
                  </a:lnTo>
                  <a:lnTo>
                    <a:pt x="145" y="161"/>
                  </a:lnTo>
                  <a:lnTo>
                    <a:pt x="144" y="161"/>
                  </a:lnTo>
                  <a:lnTo>
                    <a:pt x="144" y="160"/>
                  </a:lnTo>
                  <a:lnTo>
                    <a:pt x="143" y="160"/>
                  </a:lnTo>
                  <a:lnTo>
                    <a:pt x="143" y="159"/>
                  </a:lnTo>
                  <a:lnTo>
                    <a:pt x="141" y="159"/>
                  </a:lnTo>
                  <a:lnTo>
                    <a:pt x="140" y="159"/>
                  </a:lnTo>
                  <a:lnTo>
                    <a:pt x="139" y="158"/>
                  </a:lnTo>
                  <a:lnTo>
                    <a:pt x="138" y="158"/>
                  </a:lnTo>
                  <a:lnTo>
                    <a:pt x="137" y="157"/>
                  </a:lnTo>
                  <a:lnTo>
                    <a:pt x="136" y="156"/>
                  </a:lnTo>
                  <a:lnTo>
                    <a:pt x="136" y="155"/>
                  </a:lnTo>
                  <a:lnTo>
                    <a:pt x="136" y="154"/>
                  </a:lnTo>
                  <a:lnTo>
                    <a:pt x="136" y="153"/>
                  </a:lnTo>
                  <a:lnTo>
                    <a:pt x="136" y="152"/>
                  </a:lnTo>
                  <a:lnTo>
                    <a:pt x="135" y="152"/>
                  </a:lnTo>
                  <a:lnTo>
                    <a:pt x="135" y="151"/>
                  </a:lnTo>
                  <a:lnTo>
                    <a:pt x="134" y="151"/>
                  </a:lnTo>
                  <a:lnTo>
                    <a:pt x="133" y="151"/>
                  </a:lnTo>
                  <a:lnTo>
                    <a:pt x="133" y="150"/>
                  </a:lnTo>
                  <a:lnTo>
                    <a:pt x="132" y="149"/>
                  </a:lnTo>
                  <a:lnTo>
                    <a:pt x="130" y="149"/>
                  </a:lnTo>
                  <a:lnTo>
                    <a:pt x="129" y="148"/>
                  </a:lnTo>
                  <a:lnTo>
                    <a:pt x="128" y="147"/>
                  </a:lnTo>
                  <a:lnTo>
                    <a:pt x="128" y="145"/>
                  </a:lnTo>
                  <a:lnTo>
                    <a:pt x="127" y="143"/>
                  </a:lnTo>
                  <a:lnTo>
                    <a:pt x="126" y="141"/>
                  </a:lnTo>
                  <a:lnTo>
                    <a:pt x="126" y="140"/>
                  </a:lnTo>
                  <a:lnTo>
                    <a:pt x="125" y="138"/>
                  </a:lnTo>
                  <a:lnTo>
                    <a:pt x="126" y="136"/>
                  </a:lnTo>
                  <a:lnTo>
                    <a:pt x="126" y="135"/>
                  </a:lnTo>
                  <a:lnTo>
                    <a:pt x="126" y="134"/>
                  </a:lnTo>
                  <a:lnTo>
                    <a:pt x="125" y="133"/>
                  </a:lnTo>
                  <a:lnTo>
                    <a:pt x="126" y="133"/>
                  </a:lnTo>
                  <a:lnTo>
                    <a:pt x="125" y="133"/>
                  </a:lnTo>
                  <a:lnTo>
                    <a:pt x="124" y="132"/>
                  </a:lnTo>
                  <a:lnTo>
                    <a:pt x="122" y="130"/>
                  </a:lnTo>
                  <a:lnTo>
                    <a:pt x="120" y="130"/>
                  </a:lnTo>
                  <a:lnTo>
                    <a:pt x="118" y="131"/>
                  </a:lnTo>
                  <a:lnTo>
                    <a:pt x="117" y="131"/>
                  </a:lnTo>
                  <a:lnTo>
                    <a:pt x="114" y="128"/>
                  </a:lnTo>
                  <a:lnTo>
                    <a:pt x="113" y="126"/>
                  </a:lnTo>
                  <a:lnTo>
                    <a:pt x="112" y="126"/>
                  </a:lnTo>
                  <a:lnTo>
                    <a:pt x="110" y="123"/>
                  </a:lnTo>
                  <a:lnTo>
                    <a:pt x="109" y="122"/>
                  </a:lnTo>
                  <a:lnTo>
                    <a:pt x="107" y="120"/>
                  </a:lnTo>
                  <a:lnTo>
                    <a:pt x="103" y="119"/>
                  </a:lnTo>
                  <a:lnTo>
                    <a:pt x="99" y="119"/>
                  </a:lnTo>
                  <a:lnTo>
                    <a:pt x="98" y="119"/>
                  </a:lnTo>
                  <a:lnTo>
                    <a:pt x="98" y="118"/>
                  </a:lnTo>
                  <a:lnTo>
                    <a:pt x="97" y="116"/>
                  </a:lnTo>
                  <a:lnTo>
                    <a:pt x="97" y="115"/>
                  </a:lnTo>
                  <a:lnTo>
                    <a:pt x="96" y="114"/>
                  </a:lnTo>
                  <a:lnTo>
                    <a:pt x="94" y="112"/>
                  </a:lnTo>
                  <a:lnTo>
                    <a:pt x="94" y="111"/>
                  </a:lnTo>
                  <a:lnTo>
                    <a:pt x="93" y="111"/>
                  </a:lnTo>
                  <a:lnTo>
                    <a:pt x="91" y="110"/>
                  </a:lnTo>
                  <a:lnTo>
                    <a:pt x="90" y="109"/>
                  </a:lnTo>
                  <a:lnTo>
                    <a:pt x="88" y="106"/>
                  </a:lnTo>
                  <a:lnTo>
                    <a:pt x="87" y="106"/>
                  </a:lnTo>
                  <a:lnTo>
                    <a:pt x="86" y="105"/>
                  </a:lnTo>
                  <a:lnTo>
                    <a:pt x="85" y="105"/>
                  </a:lnTo>
                  <a:lnTo>
                    <a:pt x="83" y="104"/>
                  </a:lnTo>
                  <a:lnTo>
                    <a:pt x="81" y="102"/>
                  </a:lnTo>
                  <a:lnTo>
                    <a:pt x="80" y="102"/>
                  </a:lnTo>
                  <a:lnTo>
                    <a:pt x="76" y="100"/>
                  </a:lnTo>
                  <a:lnTo>
                    <a:pt x="75" y="100"/>
                  </a:lnTo>
                  <a:lnTo>
                    <a:pt x="73" y="99"/>
                  </a:lnTo>
                  <a:lnTo>
                    <a:pt x="71" y="99"/>
                  </a:lnTo>
                  <a:lnTo>
                    <a:pt x="69" y="99"/>
                  </a:lnTo>
                  <a:lnTo>
                    <a:pt x="66" y="98"/>
                  </a:lnTo>
                  <a:lnTo>
                    <a:pt x="65" y="97"/>
                  </a:lnTo>
                  <a:lnTo>
                    <a:pt x="64" y="97"/>
                  </a:lnTo>
                  <a:lnTo>
                    <a:pt x="63" y="96"/>
                  </a:lnTo>
                  <a:lnTo>
                    <a:pt x="62" y="95"/>
                  </a:lnTo>
                  <a:lnTo>
                    <a:pt x="61" y="94"/>
                  </a:lnTo>
                  <a:lnTo>
                    <a:pt x="59" y="93"/>
                  </a:lnTo>
                  <a:lnTo>
                    <a:pt x="58" y="92"/>
                  </a:lnTo>
                  <a:lnTo>
                    <a:pt x="58" y="91"/>
                  </a:lnTo>
                  <a:lnTo>
                    <a:pt x="57" y="91"/>
                  </a:lnTo>
                  <a:lnTo>
                    <a:pt x="57" y="90"/>
                  </a:lnTo>
                  <a:lnTo>
                    <a:pt x="56" y="89"/>
                  </a:lnTo>
                  <a:lnTo>
                    <a:pt x="56" y="88"/>
                  </a:lnTo>
                  <a:lnTo>
                    <a:pt x="55" y="86"/>
                  </a:lnTo>
                  <a:lnTo>
                    <a:pt x="54" y="86"/>
                  </a:lnTo>
                  <a:lnTo>
                    <a:pt x="53" y="85"/>
                  </a:lnTo>
                  <a:lnTo>
                    <a:pt x="52" y="85"/>
                  </a:lnTo>
                  <a:lnTo>
                    <a:pt x="52" y="84"/>
                  </a:lnTo>
                  <a:lnTo>
                    <a:pt x="51" y="84"/>
                  </a:lnTo>
                  <a:lnTo>
                    <a:pt x="50" y="84"/>
                  </a:lnTo>
                  <a:lnTo>
                    <a:pt x="49" y="83"/>
                  </a:lnTo>
                  <a:lnTo>
                    <a:pt x="48" y="83"/>
                  </a:lnTo>
                  <a:lnTo>
                    <a:pt x="46" y="84"/>
                  </a:lnTo>
                  <a:lnTo>
                    <a:pt x="45" y="84"/>
                  </a:lnTo>
                  <a:lnTo>
                    <a:pt x="44" y="84"/>
                  </a:lnTo>
                  <a:lnTo>
                    <a:pt x="44" y="83"/>
                  </a:lnTo>
                  <a:lnTo>
                    <a:pt x="42" y="81"/>
                  </a:lnTo>
                  <a:lnTo>
                    <a:pt x="42" y="80"/>
                  </a:lnTo>
                  <a:lnTo>
                    <a:pt x="41" y="80"/>
                  </a:lnTo>
                  <a:lnTo>
                    <a:pt x="41" y="79"/>
                  </a:lnTo>
                  <a:lnTo>
                    <a:pt x="40" y="79"/>
                  </a:lnTo>
                  <a:lnTo>
                    <a:pt x="39" y="79"/>
                  </a:lnTo>
                  <a:lnTo>
                    <a:pt x="39" y="78"/>
                  </a:lnTo>
                  <a:lnTo>
                    <a:pt x="39" y="77"/>
                  </a:lnTo>
                  <a:lnTo>
                    <a:pt x="37" y="76"/>
                  </a:lnTo>
                  <a:lnTo>
                    <a:pt x="36" y="75"/>
                  </a:lnTo>
                  <a:lnTo>
                    <a:pt x="36" y="74"/>
                  </a:lnTo>
                  <a:lnTo>
                    <a:pt x="35" y="73"/>
                  </a:lnTo>
                  <a:lnTo>
                    <a:pt x="34" y="73"/>
                  </a:lnTo>
                  <a:lnTo>
                    <a:pt x="34" y="72"/>
                  </a:lnTo>
                  <a:lnTo>
                    <a:pt x="33" y="73"/>
                  </a:lnTo>
                  <a:lnTo>
                    <a:pt x="32" y="73"/>
                  </a:lnTo>
                  <a:lnTo>
                    <a:pt x="31" y="73"/>
                  </a:lnTo>
                  <a:lnTo>
                    <a:pt x="29" y="72"/>
                  </a:lnTo>
                  <a:lnTo>
                    <a:pt x="28" y="72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6" y="71"/>
                  </a:lnTo>
                  <a:lnTo>
                    <a:pt x="25" y="71"/>
                  </a:lnTo>
                  <a:lnTo>
                    <a:pt x="25" y="70"/>
                  </a:lnTo>
                  <a:lnTo>
                    <a:pt x="24" y="70"/>
                  </a:lnTo>
                  <a:lnTo>
                    <a:pt x="24" y="69"/>
                  </a:lnTo>
                  <a:lnTo>
                    <a:pt x="23" y="68"/>
                  </a:lnTo>
                  <a:lnTo>
                    <a:pt x="23" y="67"/>
                  </a:lnTo>
                  <a:lnTo>
                    <a:pt x="23" y="66"/>
                  </a:lnTo>
                  <a:lnTo>
                    <a:pt x="22" y="65"/>
                  </a:lnTo>
                  <a:lnTo>
                    <a:pt x="22" y="64"/>
                  </a:lnTo>
                  <a:lnTo>
                    <a:pt x="21" y="64"/>
                  </a:lnTo>
                  <a:lnTo>
                    <a:pt x="21" y="63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2"/>
                  </a:lnTo>
                  <a:lnTo>
                    <a:pt x="17" y="62"/>
                  </a:lnTo>
                  <a:lnTo>
                    <a:pt x="17" y="61"/>
                  </a:lnTo>
                  <a:lnTo>
                    <a:pt x="16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0" y="59"/>
                  </a:lnTo>
                  <a:lnTo>
                    <a:pt x="9" y="58"/>
                  </a:lnTo>
                  <a:lnTo>
                    <a:pt x="8" y="59"/>
                  </a:lnTo>
                  <a:lnTo>
                    <a:pt x="7" y="58"/>
                  </a:lnTo>
                  <a:lnTo>
                    <a:pt x="6" y="57"/>
                  </a:lnTo>
                  <a:lnTo>
                    <a:pt x="5" y="57"/>
                  </a:lnTo>
                  <a:lnTo>
                    <a:pt x="5" y="56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4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3" y="49"/>
                  </a:lnTo>
                  <a:lnTo>
                    <a:pt x="2" y="49"/>
                  </a:lnTo>
                  <a:lnTo>
                    <a:pt x="1" y="48"/>
                  </a:lnTo>
                  <a:lnTo>
                    <a:pt x="0" y="46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7" name="Freeform 838"/>
            <p:cNvSpPr>
              <a:spLocks noEditPoints="1"/>
            </p:cNvSpPr>
            <p:nvPr/>
          </p:nvSpPr>
          <p:spPr bwMode="auto">
            <a:xfrm>
              <a:off x="4724" y="1397"/>
              <a:ext cx="410" cy="246"/>
            </a:xfrm>
            <a:custGeom>
              <a:avLst/>
              <a:gdLst>
                <a:gd name="T0" fmla="*/ 388 w 410"/>
                <a:gd name="T1" fmla="*/ 182 h 246"/>
                <a:gd name="T2" fmla="*/ 363 w 410"/>
                <a:gd name="T3" fmla="*/ 170 h 246"/>
                <a:gd name="T4" fmla="*/ 344 w 410"/>
                <a:gd name="T5" fmla="*/ 178 h 246"/>
                <a:gd name="T6" fmla="*/ 332 w 410"/>
                <a:gd name="T7" fmla="*/ 189 h 246"/>
                <a:gd name="T8" fmla="*/ 322 w 410"/>
                <a:gd name="T9" fmla="*/ 195 h 246"/>
                <a:gd name="T10" fmla="*/ 295 w 410"/>
                <a:gd name="T11" fmla="*/ 202 h 246"/>
                <a:gd name="T12" fmla="*/ 276 w 410"/>
                <a:gd name="T13" fmla="*/ 204 h 246"/>
                <a:gd name="T14" fmla="*/ 259 w 410"/>
                <a:gd name="T15" fmla="*/ 199 h 246"/>
                <a:gd name="T16" fmla="*/ 236 w 410"/>
                <a:gd name="T17" fmla="*/ 202 h 246"/>
                <a:gd name="T18" fmla="*/ 220 w 410"/>
                <a:gd name="T19" fmla="*/ 211 h 246"/>
                <a:gd name="T20" fmla="*/ 207 w 410"/>
                <a:gd name="T21" fmla="*/ 232 h 246"/>
                <a:gd name="T22" fmla="*/ 175 w 410"/>
                <a:gd name="T23" fmla="*/ 246 h 246"/>
                <a:gd name="T24" fmla="*/ 160 w 410"/>
                <a:gd name="T25" fmla="*/ 234 h 246"/>
                <a:gd name="T26" fmla="*/ 156 w 410"/>
                <a:gd name="T27" fmla="*/ 209 h 246"/>
                <a:gd name="T28" fmla="*/ 140 w 410"/>
                <a:gd name="T29" fmla="*/ 204 h 246"/>
                <a:gd name="T30" fmla="*/ 151 w 410"/>
                <a:gd name="T31" fmla="*/ 195 h 246"/>
                <a:gd name="T32" fmla="*/ 162 w 410"/>
                <a:gd name="T33" fmla="*/ 183 h 246"/>
                <a:gd name="T34" fmla="*/ 165 w 410"/>
                <a:gd name="T35" fmla="*/ 164 h 246"/>
                <a:gd name="T36" fmla="*/ 177 w 410"/>
                <a:gd name="T37" fmla="*/ 149 h 246"/>
                <a:gd name="T38" fmla="*/ 149 w 410"/>
                <a:gd name="T39" fmla="*/ 134 h 246"/>
                <a:gd name="T40" fmla="*/ 125 w 410"/>
                <a:gd name="T41" fmla="*/ 149 h 246"/>
                <a:gd name="T42" fmla="*/ 98 w 410"/>
                <a:gd name="T43" fmla="*/ 166 h 246"/>
                <a:gd name="T44" fmla="*/ 69 w 410"/>
                <a:gd name="T45" fmla="*/ 177 h 246"/>
                <a:gd name="T46" fmla="*/ 40 w 410"/>
                <a:gd name="T47" fmla="*/ 175 h 246"/>
                <a:gd name="T48" fmla="*/ 22 w 410"/>
                <a:gd name="T49" fmla="*/ 168 h 246"/>
                <a:gd name="T50" fmla="*/ 7 w 410"/>
                <a:gd name="T51" fmla="*/ 160 h 246"/>
                <a:gd name="T52" fmla="*/ 7 w 410"/>
                <a:gd name="T53" fmla="*/ 146 h 246"/>
                <a:gd name="T54" fmla="*/ 15 w 410"/>
                <a:gd name="T55" fmla="*/ 132 h 246"/>
                <a:gd name="T56" fmla="*/ 15 w 410"/>
                <a:gd name="T57" fmla="*/ 114 h 246"/>
                <a:gd name="T58" fmla="*/ 8 w 410"/>
                <a:gd name="T59" fmla="*/ 101 h 246"/>
                <a:gd name="T60" fmla="*/ 2 w 410"/>
                <a:gd name="T61" fmla="*/ 83 h 246"/>
                <a:gd name="T62" fmla="*/ 10 w 410"/>
                <a:gd name="T63" fmla="*/ 69 h 246"/>
                <a:gd name="T64" fmla="*/ 11 w 410"/>
                <a:gd name="T65" fmla="*/ 58 h 246"/>
                <a:gd name="T66" fmla="*/ 19 w 410"/>
                <a:gd name="T67" fmla="*/ 38 h 246"/>
                <a:gd name="T68" fmla="*/ 25 w 410"/>
                <a:gd name="T69" fmla="*/ 25 h 246"/>
                <a:gd name="T70" fmla="*/ 34 w 410"/>
                <a:gd name="T71" fmla="*/ 21 h 246"/>
                <a:gd name="T72" fmla="*/ 48 w 410"/>
                <a:gd name="T73" fmla="*/ 34 h 246"/>
                <a:gd name="T74" fmla="*/ 68 w 410"/>
                <a:gd name="T75" fmla="*/ 39 h 246"/>
                <a:gd name="T76" fmla="*/ 82 w 410"/>
                <a:gd name="T77" fmla="*/ 38 h 246"/>
                <a:gd name="T78" fmla="*/ 97 w 410"/>
                <a:gd name="T79" fmla="*/ 31 h 246"/>
                <a:gd name="T80" fmla="*/ 107 w 410"/>
                <a:gd name="T81" fmla="*/ 24 h 246"/>
                <a:gd name="T82" fmla="*/ 114 w 410"/>
                <a:gd name="T83" fmla="*/ 11 h 246"/>
                <a:gd name="T84" fmla="*/ 152 w 410"/>
                <a:gd name="T85" fmla="*/ 5 h 246"/>
                <a:gd name="T86" fmla="*/ 170 w 410"/>
                <a:gd name="T87" fmla="*/ 14 h 246"/>
                <a:gd name="T88" fmla="*/ 139 w 410"/>
                <a:gd name="T89" fmla="*/ 52 h 246"/>
                <a:gd name="T90" fmla="*/ 155 w 410"/>
                <a:gd name="T91" fmla="*/ 73 h 246"/>
                <a:gd name="T92" fmla="*/ 174 w 410"/>
                <a:gd name="T93" fmla="*/ 86 h 246"/>
                <a:gd name="T94" fmla="*/ 209 w 410"/>
                <a:gd name="T95" fmla="*/ 89 h 246"/>
                <a:gd name="T96" fmla="*/ 213 w 410"/>
                <a:gd name="T97" fmla="*/ 109 h 246"/>
                <a:gd name="T98" fmla="*/ 233 w 410"/>
                <a:gd name="T99" fmla="*/ 95 h 246"/>
                <a:gd name="T100" fmla="*/ 235 w 410"/>
                <a:gd name="T101" fmla="*/ 73 h 246"/>
                <a:gd name="T102" fmla="*/ 243 w 410"/>
                <a:gd name="T103" fmla="*/ 65 h 246"/>
                <a:gd name="T104" fmla="*/ 240 w 410"/>
                <a:gd name="T105" fmla="*/ 46 h 246"/>
                <a:gd name="T106" fmla="*/ 277 w 410"/>
                <a:gd name="T107" fmla="*/ 57 h 246"/>
                <a:gd name="T108" fmla="*/ 295 w 410"/>
                <a:gd name="T109" fmla="*/ 65 h 246"/>
                <a:gd name="T110" fmla="*/ 331 w 410"/>
                <a:gd name="T111" fmla="*/ 67 h 246"/>
                <a:gd name="T112" fmla="*/ 348 w 410"/>
                <a:gd name="T113" fmla="*/ 71 h 246"/>
                <a:gd name="T114" fmla="*/ 377 w 410"/>
                <a:gd name="T115" fmla="*/ 83 h 246"/>
                <a:gd name="T116" fmla="*/ 395 w 410"/>
                <a:gd name="T117" fmla="*/ 80 h 246"/>
                <a:gd name="T118" fmla="*/ 401 w 410"/>
                <a:gd name="T119" fmla="*/ 111 h 246"/>
                <a:gd name="T120" fmla="*/ 408 w 410"/>
                <a:gd name="T121" fmla="*/ 136 h 246"/>
                <a:gd name="T122" fmla="*/ 408 w 410"/>
                <a:gd name="T123" fmla="*/ 170 h 246"/>
                <a:gd name="T124" fmla="*/ 405 w 410"/>
                <a:gd name="T125" fmla="*/ 137 h 24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10"/>
                <a:gd name="T190" fmla="*/ 0 h 246"/>
                <a:gd name="T191" fmla="*/ 410 w 410"/>
                <a:gd name="T192" fmla="*/ 246 h 24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10" h="246">
                  <a:moveTo>
                    <a:pt x="403" y="194"/>
                  </a:moveTo>
                  <a:lnTo>
                    <a:pt x="402" y="193"/>
                  </a:lnTo>
                  <a:lnTo>
                    <a:pt x="401" y="193"/>
                  </a:lnTo>
                  <a:lnTo>
                    <a:pt x="400" y="193"/>
                  </a:lnTo>
                  <a:lnTo>
                    <a:pt x="399" y="194"/>
                  </a:lnTo>
                  <a:lnTo>
                    <a:pt x="399" y="193"/>
                  </a:lnTo>
                  <a:lnTo>
                    <a:pt x="398" y="192"/>
                  </a:lnTo>
                  <a:lnTo>
                    <a:pt x="397" y="192"/>
                  </a:lnTo>
                  <a:lnTo>
                    <a:pt x="397" y="193"/>
                  </a:lnTo>
                  <a:lnTo>
                    <a:pt x="396" y="193"/>
                  </a:lnTo>
                  <a:lnTo>
                    <a:pt x="396" y="192"/>
                  </a:lnTo>
                  <a:lnTo>
                    <a:pt x="395" y="192"/>
                  </a:lnTo>
                  <a:lnTo>
                    <a:pt x="394" y="192"/>
                  </a:lnTo>
                  <a:lnTo>
                    <a:pt x="394" y="191"/>
                  </a:lnTo>
                  <a:lnTo>
                    <a:pt x="393" y="190"/>
                  </a:lnTo>
                  <a:lnTo>
                    <a:pt x="392" y="190"/>
                  </a:lnTo>
                  <a:lnTo>
                    <a:pt x="391" y="191"/>
                  </a:lnTo>
                  <a:lnTo>
                    <a:pt x="390" y="191"/>
                  </a:lnTo>
                  <a:lnTo>
                    <a:pt x="389" y="189"/>
                  </a:lnTo>
                  <a:lnTo>
                    <a:pt x="389" y="188"/>
                  </a:lnTo>
                  <a:lnTo>
                    <a:pt x="388" y="188"/>
                  </a:lnTo>
                  <a:lnTo>
                    <a:pt x="388" y="187"/>
                  </a:lnTo>
                  <a:lnTo>
                    <a:pt x="388" y="186"/>
                  </a:lnTo>
                  <a:lnTo>
                    <a:pt x="387" y="186"/>
                  </a:lnTo>
                  <a:lnTo>
                    <a:pt x="388" y="184"/>
                  </a:lnTo>
                  <a:lnTo>
                    <a:pt x="388" y="183"/>
                  </a:lnTo>
                  <a:lnTo>
                    <a:pt x="388" y="182"/>
                  </a:lnTo>
                  <a:lnTo>
                    <a:pt x="387" y="182"/>
                  </a:lnTo>
                  <a:lnTo>
                    <a:pt x="386" y="181"/>
                  </a:lnTo>
                  <a:lnTo>
                    <a:pt x="385" y="180"/>
                  </a:lnTo>
                  <a:lnTo>
                    <a:pt x="385" y="179"/>
                  </a:lnTo>
                  <a:lnTo>
                    <a:pt x="384" y="178"/>
                  </a:lnTo>
                  <a:lnTo>
                    <a:pt x="383" y="178"/>
                  </a:lnTo>
                  <a:lnTo>
                    <a:pt x="382" y="177"/>
                  </a:lnTo>
                  <a:lnTo>
                    <a:pt x="381" y="177"/>
                  </a:lnTo>
                  <a:lnTo>
                    <a:pt x="381" y="176"/>
                  </a:lnTo>
                  <a:lnTo>
                    <a:pt x="380" y="175"/>
                  </a:lnTo>
                  <a:lnTo>
                    <a:pt x="379" y="174"/>
                  </a:lnTo>
                  <a:lnTo>
                    <a:pt x="378" y="175"/>
                  </a:lnTo>
                  <a:lnTo>
                    <a:pt x="377" y="175"/>
                  </a:lnTo>
                  <a:lnTo>
                    <a:pt x="375" y="175"/>
                  </a:lnTo>
                  <a:lnTo>
                    <a:pt x="374" y="174"/>
                  </a:lnTo>
                  <a:lnTo>
                    <a:pt x="373" y="174"/>
                  </a:lnTo>
                  <a:lnTo>
                    <a:pt x="373" y="173"/>
                  </a:lnTo>
                  <a:lnTo>
                    <a:pt x="372" y="173"/>
                  </a:lnTo>
                  <a:lnTo>
                    <a:pt x="371" y="173"/>
                  </a:lnTo>
                  <a:lnTo>
                    <a:pt x="370" y="173"/>
                  </a:lnTo>
                  <a:lnTo>
                    <a:pt x="370" y="172"/>
                  </a:lnTo>
                  <a:lnTo>
                    <a:pt x="369" y="172"/>
                  </a:lnTo>
                  <a:lnTo>
                    <a:pt x="369" y="173"/>
                  </a:lnTo>
                  <a:lnTo>
                    <a:pt x="368" y="173"/>
                  </a:lnTo>
                  <a:lnTo>
                    <a:pt x="367" y="173"/>
                  </a:lnTo>
                  <a:lnTo>
                    <a:pt x="367" y="172"/>
                  </a:lnTo>
                  <a:lnTo>
                    <a:pt x="366" y="172"/>
                  </a:lnTo>
                  <a:lnTo>
                    <a:pt x="365" y="171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59" y="171"/>
                  </a:lnTo>
                  <a:lnTo>
                    <a:pt x="358" y="171"/>
                  </a:lnTo>
                  <a:lnTo>
                    <a:pt x="357" y="172"/>
                  </a:lnTo>
                  <a:lnTo>
                    <a:pt x="356" y="172"/>
                  </a:lnTo>
                  <a:lnTo>
                    <a:pt x="355" y="173"/>
                  </a:lnTo>
                  <a:lnTo>
                    <a:pt x="355" y="172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2"/>
                  </a:lnTo>
                  <a:lnTo>
                    <a:pt x="352" y="172"/>
                  </a:lnTo>
                  <a:lnTo>
                    <a:pt x="352" y="173"/>
                  </a:lnTo>
                  <a:lnTo>
                    <a:pt x="353" y="173"/>
                  </a:lnTo>
                  <a:lnTo>
                    <a:pt x="352" y="174"/>
                  </a:lnTo>
                  <a:lnTo>
                    <a:pt x="351" y="174"/>
                  </a:lnTo>
                  <a:lnTo>
                    <a:pt x="351" y="173"/>
                  </a:lnTo>
                  <a:lnTo>
                    <a:pt x="351" y="174"/>
                  </a:lnTo>
                  <a:lnTo>
                    <a:pt x="351" y="175"/>
                  </a:lnTo>
                  <a:lnTo>
                    <a:pt x="350" y="175"/>
                  </a:lnTo>
                  <a:lnTo>
                    <a:pt x="349" y="175"/>
                  </a:lnTo>
                  <a:lnTo>
                    <a:pt x="348" y="175"/>
                  </a:lnTo>
                  <a:lnTo>
                    <a:pt x="348" y="176"/>
                  </a:lnTo>
                  <a:lnTo>
                    <a:pt x="347" y="176"/>
                  </a:lnTo>
                  <a:lnTo>
                    <a:pt x="346" y="177"/>
                  </a:lnTo>
                  <a:lnTo>
                    <a:pt x="345" y="177"/>
                  </a:lnTo>
                  <a:lnTo>
                    <a:pt x="344" y="177"/>
                  </a:lnTo>
                  <a:lnTo>
                    <a:pt x="344" y="178"/>
                  </a:lnTo>
                  <a:lnTo>
                    <a:pt x="343" y="178"/>
                  </a:lnTo>
                  <a:lnTo>
                    <a:pt x="342" y="178"/>
                  </a:lnTo>
                  <a:lnTo>
                    <a:pt x="341" y="177"/>
                  </a:lnTo>
                  <a:lnTo>
                    <a:pt x="341" y="176"/>
                  </a:lnTo>
                  <a:lnTo>
                    <a:pt x="340" y="176"/>
                  </a:lnTo>
                  <a:lnTo>
                    <a:pt x="340" y="175"/>
                  </a:lnTo>
                  <a:lnTo>
                    <a:pt x="339" y="175"/>
                  </a:lnTo>
                  <a:lnTo>
                    <a:pt x="338" y="175"/>
                  </a:lnTo>
                  <a:lnTo>
                    <a:pt x="337" y="174"/>
                  </a:lnTo>
                  <a:lnTo>
                    <a:pt x="336" y="175"/>
                  </a:lnTo>
                  <a:lnTo>
                    <a:pt x="335" y="175"/>
                  </a:lnTo>
                  <a:lnTo>
                    <a:pt x="334" y="177"/>
                  </a:lnTo>
                  <a:lnTo>
                    <a:pt x="334" y="179"/>
                  </a:lnTo>
                  <a:lnTo>
                    <a:pt x="334" y="180"/>
                  </a:lnTo>
                  <a:lnTo>
                    <a:pt x="334" y="181"/>
                  </a:lnTo>
                  <a:lnTo>
                    <a:pt x="333" y="182"/>
                  </a:lnTo>
                  <a:lnTo>
                    <a:pt x="333" y="183"/>
                  </a:lnTo>
                  <a:lnTo>
                    <a:pt x="332" y="184"/>
                  </a:lnTo>
                  <a:lnTo>
                    <a:pt x="332" y="185"/>
                  </a:lnTo>
                  <a:lnTo>
                    <a:pt x="331" y="186"/>
                  </a:lnTo>
                  <a:lnTo>
                    <a:pt x="330" y="188"/>
                  </a:lnTo>
                  <a:lnTo>
                    <a:pt x="330" y="189"/>
                  </a:lnTo>
                  <a:lnTo>
                    <a:pt x="331" y="189"/>
                  </a:lnTo>
                  <a:lnTo>
                    <a:pt x="332" y="189"/>
                  </a:lnTo>
                  <a:lnTo>
                    <a:pt x="332" y="190"/>
                  </a:lnTo>
                  <a:lnTo>
                    <a:pt x="333" y="191"/>
                  </a:lnTo>
                  <a:lnTo>
                    <a:pt x="332" y="191"/>
                  </a:lnTo>
                  <a:lnTo>
                    <a:pt x="332" y="192"/>
                  </a:lnTo>
                  <a:lnTo>
                    <a:pt x="331" y="192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1" y="195"/>
                  </a:lnTo>
                  <a:lnTo>
                    <a:pt x="330" y="195"/>
                  </a:lnTo>
                  <a:lnTo>
                    <a:pt x="330" y="196"/>
                  </a:lnTo>
                  <a:lnTo>
                    <a:pt x="329" y="196"/>
                  </a:lnTo>
                  <a:lnTo>
                    <a:pt x="328" y="196"/>
                  </a:lnTo>
                  <a:lnTo>
                    <a:pt x="327" y="196"/>
                  </a:lnTo>
                  <a:lnTo>
                    <a:pt x="326" y="196"/>
                  </a:lnTo>
                  <a:lnTo>
                    <a:pt x="326" y="195"/>
                  </a:lnTo>
                  <a:lnTo>
                    <a:pt x="325" y="195"/>
                  </a:lnTo>
                  <a:lnTo>
                    <a:pt x="324" y="195"/>
                  </a:lnTo>
                  <a:lnTo>
                    <a:pt x="323" y="195"/>
                  </a:lnTo>
                  <a:lnTo>
                    <a:pt x="322" y="195"/>
                  </a:lnTo>
                  <a:lnTo>
                    <a:pt x="321" y="196"/>
                  </a:lnTo>
                  <a:lnTo>
                    <a:pt x="320" y="197"/>
                  </a:lnTo>
                  <a:lnTo>
                    <a:pt x="319" y="197"/>
                  </a:lnTo>
                  <a:lnTo>
                    <a:pt x="319" y="198"/>
                  </a:lnTo>
                  <a:lnTo>
                    <a:pt x="318" y="199"/>
                  </a:lnTo>
                  <a:lnTo>
                    <a:pt x="317" y="199"/>
                  </a:lnTo>
                  <a:lnTo>
                    <a:pt x="316" y="199"/>
                  </a:lnTo>
                  <a:lnTo>
                    <a:pt x="315" y="199"/>
                  </a:lnTo>
                  <a:lnTo>
                    <a:pt x="314" y="199"/>
                  </a:lnTo>
                  <a:lnTo>
                    <a:pt x="313" y="199"/>
                  </a:lnTo>
                  <a:lnTo>
                    <a:pt x="313" y="198"/>
                  </a:lnTo>
                  <a:lnTo>
                    <a:pt x="312" y="198"/>
                  </a:lnTo>
                  <a:lnTo>
                    <a:pt x="311" y="198"/>
                  </a:lnTo>
                  <a:lnTo>
                    <a:pt x="311" y="199"/>
                  </a:lnTo>
                  <a:lnTo>
                    <a:pt x="310" y="199"/>
                  </a:lnTo>
                  <a:lnTo>
                    <a:pt x="309" y="199"/>
                  </a:lnTo>
                  <a:lnTo>
                    <a:pt x="308" y="199"/>
                  </a:lnTo>
                  <a:lnTo>
                    <a:pt x="308" y="200"/>
                  </a:lnTo>
                  <a:lnTo>
                    <a:pt x="307" y="201"/>
                  </a:lnTo>
                  <a:lnTo>
                    <a:pt x="307" y="200"/>
                  </a:lnTo>
                  <a:lnTo>
                    <a:pt x="306" y="200"/>
                  </a:lnTo>
                  <a:lnTo>
                    <a:pt x="305" y="201"/>
                  </a:lnTo>
                  <a:lnTo>
                    <a:pt x="304" y="201"/>
                  </a:lnTo>
                  <a:lnTo>
                    <a:pt x="304" y="202"/>
                  </a:lnTo>
                  <a:lnTo>
                    <a:pt x="303" y="202"/>
                  </a:lnTo>
                  <a:lnTo>
                    <a:pt x="301" y="201"/>
                  </a:lnTo>
                  <a:lnTo>
                    <a:pt x="301" y="202"/>
                  </a:lnTo>
                  <a:lnTo>
                    <a:pt x="300" y="202"/>
                  </a:lnTo>
                  <a:lnTo>
                    <a:pt x="299" y="202"/>
                  </a:lnTo>
                  <a:lnTo>
                    <a:pt x="298" y="202"/>
                  </a:lnTo>
                  <a:lnTo>
                    <a:pt x="297" y="202"/>
                  </a:lnTo>
                  <a:lnTo>
                    <a:pt x="296" y="202"/>
                  </a:lnTo>
                  <a:lnTo>
                    <a:pt x="296" y="201"/>
                  </a:lnTo>
                  <a:lnTo>
                    <a:pt x="295" y="202"/>
                  </a:lnTo>
                  <a:lnTo>
                    <a:pt x="294" y="201"/>
                  </a:lnTo>
                  <a:lnTo>
                    <a:pt x="293" y="202"/>
                  </a:lnTo>
                  <a:lnTo>
                    <a:pt x="293" y="203"/>
                  </a:lnTo>
                  <a:lnTo>
                    <a:pt x="293" y="204"/>
                  </a:lnTo>
                  <a:lnTo>
                    <a:pt x="292" y="204"/>
                  </a:lnTo>
                  <a:lnTo>
                    <a:pt x="292" y="205"/>
                  </a:lnTo>
                  <a:lnTo>
                    <a:pt x="291" y="205"/>
                  </a:lnTo>
                  <a:lnTo>
                    <a:pt x="291" y="206"/>
                  </a:lnTo>
                  <a:lnTo>
                    <a:pt x="290" y="206"/>
                  </a:lnTo>
                  <a:lnTo>
                    <a:pt x="288" y="205"/>
                  </a:lnTo>
                  <a:lnTo>
                    <a:pt x="287" y="205"/>
                  </a:lnTo>
                  <a:lnTo>
                    <a:pt x="286" y="205"/>
                  </a:lnTo>
                  <a:lnTo>
                    <a:pt x="285" y="205"/>
                  </a:lnTo>
                  <a:lnTo>
                    <a:pt x="285" y="204"/>
                  </a:lnTo>
                  <a:lnTo>
                    <a:pt x="284" y="205"/>
                  </a:lnTo>
                  <a:lnTo>
                    <a:pt x="284" y="204"/>
                  </a:lnTo>
                  <a:lnTo>
                    <a:pt x="283" y="204"/>
                  </a:lnTo>
                  <a:lnTo>
                    <a:pt x="283" y="205"/>
                  </a:lnTo>
                  <a:lnTo>
                    <a:pt x="281" y="205"/>
                  </a:lnTo>
                  <a:lnTo>
                    <a:pt x="281" y="206"/>
                  </a:lnTo>
                  <a:lnTo>
                    <a:pt x="281" y="207"/>
                  </a:lnTo>
                  <a:lnTo>
                    <a:pt x="280" y="207"/>
                  </a:lnTo>
                  <a:lnTo>
                    <a:pt x="279" y="207"/>
                  </a:lnTo>
                  <a:lnTo>
                    <a:pt x="279" y="206"/>
                  </a:lnTo>
                  <a:lnTo>
                    <a:pt x="278" y="206"/>
                  </a:lnTo>
                  <a:lnTo>
                    <a:pt x="277" y="206"/>
                  </a:lnTo>
                  <a:lnTo>
                    <a:pt x="277" y="205"/>
                  </a:lnTo>
                  <a:lnTo>
                    <a:pt x="276" y="204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4"/>
                  </a:lnTo>
                  <a:lnTo>
                    <a:pt x="274" y="203"/>
                  </a:lnTo>
                  <a:lnTo>
                    <a:pt x="273" y="202"/>
                  </a:lnTo>
                  <a:lnTo>
                    <a:pt x="271" y="202"/>
                  </a:lnTo>
                  <a:lnTo>
                    <a:pt x="270" y="202"/>
                  </a:lnTo>
                  <a:lnTo>
                    <a:pt x="269" y="202"/>
                  </a:lnTo>
                  <a:lnTo>
                    <a:pt x="268" y="202"/>
                  </a:lnTo>
                  <a:lnTo>
                    <a:pt x="267" y="202"/>
                  </a:lnTo>
                  <a:lnTo>
                    <a:pt x="267" y="203"/>
                  </a:lnTo>
                  <a:lnTo>
                    <a:pt x="266" y="203"/>
                  </a:lnTo>
                  <a:lnTo>
                    <a:pt x="265" y="204"/>
                  </a:lnTo>
                  <a:lnTo>
                    <a:pt x="265" y="205"/>
                  </a:lnTo>
                  <a:lnTo>
                    <a:pt x="264" y="205"/>
                  </a:lnTo>
                  <a:lnTo>
                    <a:pt x="264" y="204"/>
                  </a:lnTo>
                  <a:lnTo>
                    <a:pt x="263" y="203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1" y="202"/>
                  </a:lnTo>
                  <a:lnTo>
                    <a:pt x="260" y="201"/>
                  </a:lnTo>
                  <a:lnTo>
                    <a:pt x="259" y="202"/>
                  </a:lnTo>
                  <a:lnTo>
                    <a:pt x="259" y="201"/>
                  </a:lnTo>
                  <a:lnTo>
                    <a:pt x="260" y="200"/>
                  </a:lnTo>
                  <a:lnTo>
                    <a:pt x="259" y="200"/>
                  </a:lnTo>
                  <a:lnTo>
                    <a:pt x="259" y="199"/>
                  </a:lnTo>
                  <a:lnTo>
                    <a:pt x="258" y="199"/>
                  </a:lnTo>
                  <a:lnTo>
                    <a:pt x="257" y="199"/>
                  </a:lnTo>
                  <a:lnTo>
                    <a:pt x="256" y="200"/>
                  </a:lnTo>
                  <a:lnTo>
                    <a:pt x="255" y="200"/>
                  </a:lnTo>
                  <a:lnTo>
                    <a:pt x="255" y="201"/>
                  </a:lnTo>
                  <a:lnTo>
                    <a:pt x="254" y="202"/>
                  </a:lnTo>
                  <a:lnTo>
                    <a:pt x="253" y="203"/>
                  </a:lnTo>
                  <a:lnTo>
                    <a:pt x="252" y="203"/>
                  </a:lnTo>
                  <a:lnTo>
                    <a:pt x="253" y="204"/>
                  </a:lnTo>
                  <a:lnTo>
                    <a:pt x="253" y="205"/>
                  </a:lnTo>
                  <a:lnTo>
                    <a:pt x="252" y="205"/>
                  </a:lnTo>
                  <a:lnTo>
                    <a:pt x="251" y="204"/>
                  </a:lnTo>
                  <a:lnTo>
                    <a:pt x="250" y="203"/>
                  </a:lnTo>
                  <a:lnTo>
                    <a:pt x="249" y="202"/>
                  </a:lnTo>
                  <a:lnTo>
                    <a:pt x="248" y="202"/>
                  </a:lnTo>
                  <a:lnTo>
                    <a:pt x="247" y="202"/>
                  </a:lnTo>
                  <a:lnTo>
                    <a:pt x="246" y="202"/>
                  </a:lnTo>
                  <a:lnTo>
                    <a:pt x="245" y="202"/>
                  </a:lnTo>
                  <a:lnTo>
                    <a:pt x="243" y="201"/>
                  </a:lnTo>
                  <a:lnTo>
                    <a:pt x="242" y="201"/>
                  </a:lnTo>
                  <a:lnTo>
                    <a:pt x="242" y="202"/>
                  </a:lnTo>
                  <a:lnTo>
                    <a:pt x="241" y="202"/>
                  </a:lnTo>
                  <a:lnTo>
                    <a:pt x="240" y="201"/>
                  </a:lnTo>
                  <a:lnTo>
                    <a:pt x="239" y="201"/>
                  </a:lnTo>
                  <a:lnTo>
                    <a:pt x="239" y="202"/>
                  </a:lnTo>
                  <a:lnTo>
                    <a:pt x="238" y="202"/>
                  </a:lnTo>
                  <a:lnTo>
                    <a:pt x="237" y="201"/>
                  </a:lnTo>
                  <a:lnTo>
                    <a:pt x="236" y="202"/>
                  </a:lnTo>
                  <a:lnTo>
                    <a:pt x="236" y="203"/>
                  </a:lnTo>
                  <a:lnTo>
                    <a:pt x="235" y="203"/>
                  </a:lnTo>
                  <a:lnTo>
                    <a:pt x="235" y="204"/>
                  </a:lnTo>
                  <a:lnTo>
                    <a:pt x="235" y="205"/>
                  </a:lnTo>
                  <a:lnTo>
                    <a:pt x="236" y="206"/>
                  </a:lnTo>
                  <a:lnTo>
                    <a:pt x="235" y="207"/>
                  </a:lnTo>
                  <a:lnTo>
                    <a:pt x="235" y="208"/>
                  </a:lnTo>
                  <a:lnTo>
                    <a:pt x="234" y="208"/>
                  </a:lnTo>
                  <a:lnTo>
                    <a:pt x="235" y="208"/>
                  </a:lnTo>
                  <a:lnTo>
                    <a:pt x="235" y="209"/>
                  </a:lnTo>
                  <a:lnTo>
                    <a:pt x="235" y="210"/>
                  </a:lnTo>
                  <a:lnTo>
                    <a:pt x="234" y="211"/>
                  </a:lnTo>
                  <a:lnTo>
                    <a:pt x="233" y="211"/>
                  </a:lnTo>
                  <a:lnTo>
                    <a:pt x="234" y="212"/>
                  </a:lnTo>
                  <a:lnTo>
                    <a:pt x="233" y="212"/>
                  </a:lnTo>
                  <a:lnTo>
                    <a:pt x="232" y="212"/>
                  </a:lnTo>
                  <a:lnTo>
                    <a:pt x="231" y="212"/>
                  </a:lnTo>
                  <a:lnTo>
                    <a:pt x="230" y="212"/>
                  </a:lnTo>
                  <a:lnTo>
                    <a:pt x="230" y="213"/>
                  </a:lnTo>
                  <a:lnTo>
                    <a:pt x="229" y="211"/>
                  </a:lnTo>
                  <a:lnTo>
                    <a:pt x="228" y="212"/>
                  </a:lnTo>
                  <a:lnTo>
                    <a:pt x="226" y="211"/>
                  </a:lnTo>
                  <a:lnTo>
                    <a:pt x="224" y="210"/>
                  </a:lnTo>
                  <a:lnTo>
                    <a:pt x="224" y="209"/>
                  </a:lnTo>
                  <a:lnTo>
                    <a:pt x="222" y="209"/>
                  </a:lnTo>
                  <a:lnTo>
                    <a:pt x="221" y="209"/>
                  </a:lnTo>
                  <a:lnTo>
                    <a:pt x="220" y="210"/>
                  </a:lnTo>
                  <a:lnTo>
                    <a:pt x="220" y="211"/>
                  </a:lnTo>
                  <a:lnTo>
                    <a:pt x="220" y="212"/>
                  </a:lnTo>
                  <a:lnTo>
                    <a:pt x="220" y="213"/>
                  </a:lnTo>
                  <a:lnTo>
                    <a:pt x="219" y="214"/>
                  </a:lnTo>
                  <a:lnTo>
                    <a:pt x="220" y="214"/>
                  </a:lnTo>
                  <a:lnTo>
                    <a:pt x="220" y="215"/>
                  </a:lnTo>
                  <a:lnTo>
                    <a:pt x="219" y="215"/>
                  </a:lnTo>
                  <a:lnTo>
                    <a:pt x="218" y="215"/>
                  </a:lnTo>
                  <a:lnTo>
                    <a:pt x="216" y="213"/>
                  </a:lnTo>
                  <a:lnTo>
                    <a:pt x="215" y="214"/>
                  </a:lnTo>
                  <a:lnTo>
                    <a:pt x="215" y="215"/>
                  </a:lnTo>
                  <a:lnTo>
                    <a:pt x="215" y="216"/>
                  </a:lnTo>
                  <a:lnTo>
                    <a:pt x="214" y="217"/>
                  </a:lnTo>
                  <a:lnTo>
                    <a:pt x="214" y="218"/>
                  </a:lnTo>
                  <a:lnTo>
                    <a:pt x="214" y="220"/>
                  </a:lnTo>
                  <a:lnTo>
                    <a:pt x="214" y="221"/>
                  </a:lnTo>
                  <a:lnTo>
                    <a:pt x="213" y="221"/>
                  </a:lnTo>
                  <a:lnTo>
                    <a:pt x="213" y="223"/>
                  </a:lnTo>
                  <a:lnTo>
                    <a:pt x="213" y="224"/>
                  </a:lnTo>
                  <a:lnTo>
                    <a:pt x="213" y="225"/>
                  </a:lnTo>
                  <a:lnTo>
                    <a:pt x="212" y="225"/>
                  </a:lnTo>
                  <a:lnTo>
                    <a:pt x="211" y="225"/>
                  </a:lnTo>
                  <a:lnTo>
                    <a:pt x="210" y="226"/>
                  </a:lnTo>
                  <a:lnTo>
                    <a:pt x="210" y="227"/>
                  </a:lnTo>
                  <a:lnTo>
                    <a:pt x="211" y="227"/>
                  </a:lnTo>
                  <a:lnTo>
                    <a:pt x="211" y="228"/>
                  </a:lnTo>
                  <a:lnTo>
                    <a:pt x="211" y="229"/>
                  </a:lnTo>
                  <a:lnTo>
                    <a:pt x="212" y="229"/>
                  </a:lnTo>
                  <a:lnTo>
                    <a:pt x="213" y="229"/>
                  </a:lnTo>
                  <a:lnTo>
                    <a:pt x="213" y="230"/>
                  </a:lnTo>
                  <a:lnTo>
                    <a:pt x="213" y="231"/>
                  </a:lnTo>
                  <a:lnTo>
                    <a:pt x="212" y="231"/>
                  </a:lnTo>
                  <a:lnTo>
                    <a:pt x="211" y="231"/>
                  </a:lnTo>
                  <a:lnTo>
                    <a:pt x="210" y="231"/>
                  </a:lnTo>
                  <a:lnTo>
                    <a:pt x="208" y="232"/>
                  </a:lnTo>
                  <a:lnTo>
                    <a:pt x="207" y="232"/>
                  </a:lnTo>
                  <a:lnTo>
                    <a:pt x="206" y="232"/>
                  </a:lnTo>
                  <a:lnTo>
                    <a:pt x="206" y="233"/>
                  </a:lnTo>
                  <a:lnTo>
                    <a:pt x="206" y="234"/>
                  </a:lnTo>
                  <a:lnTo>
                    <a:pt x="206" y="235"/>
                  </a:lnTo>
                  <a:lnTo>
                    <a:pt x="205" y="234"/>
                  </a:lnTo>
                  <a:lnTo>
                    <a:pt x="205" y="235"/>
                  </a:lnTo>
                  <a:lnTo>
                    <a:pt x="203" y="234"/>
                  </a:lnTo>
                  <a:lnTo>
                    <a:pt x="202" y="234"/>
                  </a:lnTo>
                  <a:lnTo>
                    <a:pt x="203" y="235"/>
                  </a:lnTo>
                  <a:lnTo>
                    <a:pt x="203" y="236"/>
                  </a:lnTo>
                  <a:lnTo>
                    <a:pt x="202" y="236"/>
                  </a:lnTo>
                  <a:lnTo>
                    <a:pt x="201" y="236"/>
                  </a:lnTo>
                  <a:lnTo>
                    <a:pt x="200" y="236"/>
                  </a:lnTo>
                  <a:lnTo>
                    <a:pt x="200" y="237"/>
                  </a:lnTo>
                  <a:lnTo>
                    <a:pt x="199" y="238"/>
                  </a:lnTo>
                  <a:lnTo>
                    <a:pt x="198" y="238"/>
                  </a:lnTo>
                  <a:lnTo>
                    <a:pt x="195" y="237"/>
                  </a:lnTo>
                  <a:lnTo>
                    <a:pt x="194" y="237"/>
                  </a:lnTo>
                  <a:lnTo>
                    <a:pt x="193" y="238"/>
                  </a:lnTo>
                  <a:lnTo>
                    <a:pt x="192" y="238"/>
                  </a:lnTo>
                  <a:lnTo>
                    <a:pt x="191" y="239"/>
                  </a:lnTo>
                  <a:lnTo>
                    <a:pt x="189" y="239"/>
                  </a:lnTo>
                  <a:lnTo>
                    <a:pt x="188" y="239"/>
                  </a:lnTo>
                  <a:lnTo>
                    <a:pt x="187" y="240"/>
                  </a:lnTo>
                  <a:lnTo>
                    <a:pt x="186" y="241"/>
                  </a:lnTo>
                  <a:lnTo>
                    <a:pt x="185" y="241"/>
                  </a:lnTo>
                  <a:lnTo>
                    <a:pt x="184" y="241"/>
                  </a:lnTo>
                  <a:lnTo>
                    <a:pt x="182" y="243"/>
                  </a:lnTo>
                  <a:lnTo>
                    <a:pt x="181" y="244"/>
                  </a:lnTo>
                  <a:lnTo>
                    <a:pt x="179" y="244"/>
                  </a:lnTo>
                  <a:lnTo>
                    <a:pt x="178" y="246"/>
                  </a:lnTo>
                  <a:lnTo>
                    <a:pt x="175" y="246"/>
                  </a:lnTo>
                  <a:lnTo>
                    <a:pt x="174" y="246"/>
                  </a:lnTo>
                  <a:lnTo>
                    <a:pt x="173" y="246"/>
                  </a:lnTo>
                  <a:lnTo>
                    <a:pt x="173" y="245"/>
                  </a:lnTo>
                  <a:lnTo>
                    <a:pt x="172" y="246"/>
                  </a:lnTo>
                  <a:lnTo>
                    <a:pt x="171" y="245"/>
                  </a:lnTo>
                  <a:lnTo>
                    <a:pt x="170" y="245"/>
                  </a:lnTo>
                  <a:lnTo>
                    <a:pt x="170" y="244"/>
                  </a:lnTo>
                  <a:lnTo>
                    <a:pt x="170" y="243"/>
                  </a:lnTo>
                  <a:lnTo>
                    <a:pt x="169" y="242"/>
                  </a:lnTo>
                  <a:lnTo>
                    <a:pt x="168" y="242"/>
                  </a:lnTo>
                  <a:lnTo>
                    <a:pt x="167" y="242"/>
                  </a:lnTo>
                  <a:lnTo>
                    <a:pt x="165" y="242"/>
                  </a:lnTo>
                  <a:lnTo>
                    <a:pt x="165" y="241"/>
                  </a:lnTo>
                  <a:lnTo>
                    <a:pt x="165" y="239"/>
                  </a:lnTo>
                  <a:lnTo>
                    <a:pt x="166" y="238"/>
                  </a:lnTo>
                  <a:lnTo>
                    <a:pt x="165" y="237"/>
                  </a:lnTo>
                  <a:lnTo>
                    <a:pt x="164" y="238"/>
                  </a:lnTo>
                  <a:lnTo>
                    <a:pt x="163" y="238"/>
                  </a:lnTo>
                  <a:lnTo>
                    <a:pt x="162" y="238"/>
                  </a:lnTo>
                  <a:lnTo>
                    <a:pt x="161" y="238"/>
                  </a:lnTo>
                  <a:lnTo>
                    <a:pt x="160" y="238"/>
                  </a:lnTo>
                  <a:lnTo>
                    <a:pt x="159" y="238"/>
                  </a:lnTo>
                  <a:lnTo>
                    <a:pt x="158" y="238"/>
                  </a:lnTo>
                  <a:lnTo>
                    <a:pt x="159" y="237"/>
                  </a:lnTo>
                  <a:lnTo>
                    <a:pt x="159" y="236"/>
                  </a:lnTo>
                  <a:lnTo>
                    <a:pt x="159" y="235"/>
                  </a:lnTo>
                  <a:lnTo>
                    <a:pt x="159" y="234"/>
                  </a:lnTo>
                  <a:lnTo>
                    <a:pt x="160" y="234"/>
                  </a:lnTo>
                  <a:lnTo>
                    <a:pt x="160" y="233"/>
                  </a:lnTo>
                  <a:lnTo>
                    <a:pt x="162" y="232"/>
                  </a:lnTo>
                  <a:lnTo>
                    <a:pt x="162" y="231"/>
                  </a:lnTo>
                  <a:lnTo>
                    <a:pt x="161" y="231"/>
                  </a:lnTo>
                  <a:lnTo>
                    <a:pt x="160" y="231"/>
                  </a:lnTo>
                  <a:lnTo>
                    <a:pt x="159" y="231"/>
                  </a:lnTo>
                  <a:lnTo>
                    <a:pt x="158" y="231"/>
                  </a:lnTo>
                  <a:lnTo>
                    <a:pt x="157" y="230"/>
                  </a:lnTo>
                  <a:lnTo>
                    <a:pt x="157" y="229"/>
                  </a:lnTo>
                  <a:lnTo>
                    <a:pt x="158" y="229"/>
                  </a:lnTo>
                  <a:lnTo>
                    <a:pt x="158" y="228"/>
                  </a:lnTo>
                  <a:lnTo>
                    <a:pt x="158" y="227"/>
                  </a:lnTo>
                  <a:lnTo>
                    <a:pt x="158" y="226"/>
                  </a:lnTo>
                  <a:lnTo>
                    <a:pt x="159" y="225"/>
                  </a:lnTo>
                  <a:lnTo>
                    <a:pt x="159" y="224"/>
                  </a:lnTo>
                  <a:lnTo>
                    <a:pt x="159" y="223"/>
                  </a:lnTo>
                  <a:lnTo>
                    <a:pt x="160" y="221"/>
                  </a:lnTo>
                  <a:lnTo>
                    <a:pt x="159" y="220"/>
                  </a:lnTo>
                  <a:lnTo>
                    <a:pt x="158" y="219"/>
                  </a:lnTo>
                  <a:lnTo>
                    <a:pt x="158" y="217"/>
                  </a:lnTo>
                  <a:lnTo>
                    <a:pt x="159" y="217"/>
                  </a:lnTo>
                  <a:lnTo>
                    <a:pt x="160" y="216"/>
                  </a:lnTo>
                  <a:lnTo>
                    <a:pt x="160" y="215"/>
                  </a:lnTo>
                  <a:lnTo>
                    <a:pt x="160" y="214"/>
                  </a:lnTo>
                  <a:lnTo>
                    <a:pt x="159" y="213"/>
                  </a:lnTo>
                  <a:lnTo>
                    <a:pt x="159" y="212"/>
                  </a:lnTo>
                  <a:lnTo>
                    <a:pt x="158" y="211"/>
                  </a:lnTo>
                  <a:lnTo>
                    <a:pt x="157" y="211"/>
                  </a:lnTo>
                  <a:lnTo>
                    <a:pt x="156" y="211"/>
                  </a:lnTo>
                  <a:lnTo>
                    <a:pt x="156" y="210"/>
                  </a:lnTo>
                  <a:lnTo>
                    <a:pt x="155" y="210"/>
                  </a:lnTo>
                  <a:lnTo>
                    <a:pt x="156" y="209"/>
                  </a:lnTo>
                  <a:lnTo>
                    <a:pt x="156" y="208"/>
                  </a:lnTo>
                  <a:lnTo>
                    <a:pt x="156" y="207"/>
                  </a:lnTo>
                  <a:lnTo>
                    <a:pt x="155" y="207"/>
                  </a:lnTo>
                  <a:lnTo>
                    <a:pt x="154" y="206"/>
                  </a:lnTo>
                  <a:lnTo>
                    <a:pt x="154" y="207"/>
                  </a:lnTo>
                  <a:lnTo>
                    <a:pt x="153" y="207"/>
                  </a:lnTo>
                  <a:lnTo>
                    <a:pt x="153" y="208"/>
                  </a:lnTo>
                  <a:lnTo>
                    <a:pt x="152" y="208"/>
                  </a:lnTo>
                  <a:lnTo>
                    <a:pt x="151" y="208"/>
                  </a:lnTo>
                  <a:lnTo>
                    <a:pt x="150" y="208"/>
                  </a:lnTo>
                  <a:lnTo>
                    <a:pt x="149" y="208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7" y="208"/>
                  </a:lnTo>
                  <a:lnTo>
                    <a:pt x="146" y="207"/>
                  </a:lnTo>
                  <a:lnTo>
                    <a:pt x="145" y="207"/>
                  </a:lnTo>
                  <a:lnTo>
                    <a:pt x="144" y="207"/>
                  </a:lnTo>
                  <a:lnTo>
                    <a:pt x="143" y="207"/>
                  </a:lnTo>
                  <a:lnTo>
                    <a:pt x="142" y="207"/>
                  </a:lnTo>
                  <a:lnTo>
                    <a:pt x="141" y="207"/>
                  </a:lnTo>
                  <a:lnTo>
                    <a:pt x="140" y="208"/>
                  </a:lnTo>
                  <a:lnTo>
                    <a:pt x="140" y="207"/>
                  </a:lnTo>
                  <a:lnTo>
                    <a:pt x="139" y="207"/>
                  </a:lnTo>
                  <a:lnTo>
                    <a:pt x="138" y="207"/>
                  </a:lnTo>
                  <a:lnTo>
                    <a:pt x="139" y="206"/>
                  </a:lnTo>
                  <a:lnTo>
                    <a:pt x="140" y="205"/>
                  </a:lnTo>
                  <a:lnTo>
                    <a:pt x="140" y="204"/>
                  </a:lnTo>
                  <a:lnTo>
                    <a:pt x="141" y="204"/>
                  </a:lnTo>
                  <a:lnTo>
                    <a:pt x="142" y="204"/>
                  </a:lnTo>
                  <a:lnTo>
                    <a:pt x="143" y="204"/>
                  </a:lnTo>
                  <a:lnTo>
                    <a:pt x="143" y="203"/>
                  </a:lnTo>
                  <a:lnTo>
                    <a:pt x="144" y="203"/>
                  </a:lnTo>
                  <a:lnTo>
                    <a:pt x="144" y="202"/>
                  </a:lnTo>
                  <a:lnTo>
                    <a:pt x="144" y="201"/>
                  </a:lnTo>
                  <a:lnTo>
                    <a:pt x="143" y="201"/>
                  </a:lnTo>
                  <a:lnTo>
                    <a:pt x="143" y="200"/>
                  </a:lnTo>
                  <a:lnTo>
                    <a:pt x="144" y="200"/>
                  </a:lnTo>
                  <a:lnTo>
                    <a:pt x="145" y="200"/>
                  </a:lnTo>
                  <a:lnTo>
                    <a:pt x="146" y="200"/>
                  </a:lnTo>
                  <a:lnTo>
                    <a:pt x="147" y="200"/>
                  </a:lnTo>
                  <a:lnTo>
                    <a:pt x="148" y="200"/>
                  </a:lnTo>
                  <a:lnTo>
                    <a:pt x="148" y="199"/>
                  </a:lnTo>
                  <a:lnTo>
                    <a:pt x="149" y="199"/>
                  </a:lnTo>
                  <a:lnTo>
                    <a:pt x="149" y="198"/>
                  </a:lnTo>
                  <a:lnTo>
                    <a:pt x="150" y="198"/>
                  </a:lnTo>
                  <a:lnTo>
                    <a:pt x="151" y="198"/>
                  </a:lnTo>
                  <a:lnTo>
                    <a:pt x="151" y="197"/>
                  </a:lnTo>
                  <a:lnTo>
                    <a:pt x="151" y="196"/>
                  </a:lnTo>
                  <a:lnTo>
                    <a:pt x="151" y="195"/>
                  </a:lnTo>
                  <a:lnTo>
                    <a:pt x="152" y="194"/>
                  </a:lnTo>
                  <a:lnTo>
                    <a:pt x="153" y="195"/>
                  </a:lnTo>
                  <a:lnTo>
                    <a:pt x="154" y="194"/>
                  </a:lnTo>
                  <a:lnTo>
                    <a:pt x="153" y="194"/>
                  </a:lnTo>
                  <a:lnTo>
                    <a:pt x="153" y="193"/>
                  </a:lnTo>
                  <a:lnTo>
                    <a:pt x="153" y="192"/>
                  </a:lnTo>
                  <a:lnTo>
                    <a:pt x="152" y="192"/>
                  </a:lnTo>
                  <a:lnTo>
                    <a:pt x="151" y="192"/>
                  </a:lnTo>
                  <a:lnTo>
                    <a:pt x="152" y="191"/>
                  </a:lnTo>
                  <a:lnTo>
                    <a:pt x="153" y="191"/>
                  </a:lnTo>
                  <a:lnTo>
                    <a:pt x="153" y="190"/>
                  </a:lnTo>
                  <a:lnTo>
                    <a:pt x="154" y="190"/>
                  </a:lnTo>
                  <a:lnTo>
                    <a:pt x="155" y="191"/>
                  </a:lnTo>
                  <a:lnTo>
                    <a:pt x="156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9" y="190"/>
                  </a:lnTo>
                  <a:lnTo>
                    <a:pt x="159" y="191"/>
                  </a:lnTo>
                  <a:lnTo>
                    <a:pt x="159" y="190"/>
                  </a:lnTo>
                  <a:lnTo>
                    <a:pt x="160" y="190"/>
                  </a:lnTo>
                  <a:lnTo>
                    <a:pt x="161" y="189"/>
                  </a:lnTo>
                  <a:lnTo>
                    <a:pt x="161" y="188"/>
                  </a:lnTo>
                  <a:lnTo>
                    <a:pt x="162" y="187"/>
                  </a:lnTo>
                  <a:lnTo>
                    <a:pt x="163" y="186"/>
                  </a:lnTo>
                  <a:lnTo>
                    <a:pt x="163" y="185"/>
                  </a:lnTo>
                  <a:lnTo>
                    <a:pt x="163" y="184"/>
                  </a:lnTo>
                  <a:lnTo>
                    <a:pt x="162" y="183"/>
                  </a:lnTo>
                  <a:lnTo>
                    <a:pt x="162" y="182"/>
                  </a:lnTo>
                  <a:lnTo>
                    <a:pt x="162" y="181"/>
                  </a:lnTo>
                  <a:lnTo>
                    <a:pt x="162" y="180"/>
                  </a:lnTo>
                  <a:lnTo>
                    <a:pt x="160" y="179"/>
                  </a:lnTo>
                  <a:lnTo>
                    <a:pt x="159" y="177"/>
                  </a:lnTo>
                  <a:lnTo>
                    <a:pt x="160" y="177"/>
                  </a:lnTo>
                  <a:lnTo>
                    <a:pt x="159" y="176"/>
                  </a:lnTo>
                  <a:lnTo>
                    <a:pt x="159" y="175"/>
                  </a:lnTo>
                  <a:lnTo>
                    <a:pt x="158" y="175"/>
                  </a:lnTo>
                  <a:lnTo>
                    <a:pt x="158" y="174"/>
                  </a:lnTo>
                  <a:lnTo>
                    <a:pt x="157" y="174"/>
                  </a:lnTo>
                  <a:lnTo>
                    <a:pt x="157" y="173"/>
                  </a:lnTo>
                  <a:lnTo>
                    <a:pt x="157" y="172"/>
                  </a:lnTo>
                  <a:lnTo>
                    <a:pt x="158" y="172"/>
                  </a:lnTo>
                  <a:lnTo>
                    <a:pt x="159" y="172"/>
                  </a:lnTo>
                  <a:lnTo>
                    <a:pt x="159" y="171"/>
                  </a:lnTo>
                  <a:lnTo>
                    <a:pt x="159" y="170"/>
                  </a:lnTo>
                  <a:lnTo>
                    <a:pt x="159" y="169"/>
                  </a:lnTo>
                  <a:lnTo>
                    <a:pt x="160" y="169"/>
                  </a:lnTo>
                  <a:lnTo>
                    <a:pt x="160" y="168"/>
                  </a:lnTo>
                  <a:lnTo>
                    <a:pt x="162" y="168"/>
                  </a:lnTo>
                  <a:lnTo>
                    <a:pt x="162" y="167"/>
                  </a:lnTo>
                  <a:lnTo>
                    <a:pt x="161" y="167"/>
                  </a:lnTo>
                  <a:lnTo>
                    <a:pt x="162" y="166"/>
                  </a:lnTo>
                  <a:lnTo>
                    <a:pt x="163" y="166"/>
                  </a:lnTo>
                  <a:lnTo>
                    <a:pt x="164" y="165"/>
                  </a:lnTo>
                  <a:lnTo>
                    <a:pt x="165" y="165"/>
                  </a:lnTo>
                  <a:lnTo>
                    <a:pt x="165" y="164"/>
                  </a:lnTo>
                  <a:lnTo>
                    <a:pt x="166" y="163"/>
                  </a:lnTo>
                  <a:lnTo>
                    <a:pt x="167" y="163"/>
                  </a:lnTo>
                  <a:lnTo>
                    <a:pt x="168" y="163"/>
                  </a:lnTo>
                  <a:lnTo>
                    <a:pt x="169" y="162"/>
                  </a:lnTo>
                  <a:lnTo>
                    <a:pt x="170" y="161"/>
                  </a:lnTo>
                  <a:lnTo>
                    <a:pt x="171" y="161"/>
                  </a:lnTo>
                  <a:lnTo>
                    <a:pt x="172" y="161"/>
                  </a:lnTo>
                  <a:lnTo>
                    <a:pt x="173" y="160"/>
                  </a:lnTo>
                  <a:lnTo>
                    <a:pt x="175" y="161"/>
                  </a:lnTo>
                  <a:lnTo>
                    <a:pt x="175" y="160"/>
                  </a:lnTo>
                  <a:lnTo>
                    <a:pt x="176" y="160"/>
                  </a:lnTo>
                  <a:lnTo>
                    <a:pt x="177" y="160"/>
                  </a:lnTo>
                  <a:lnTo>
                    <a:pt x="178" y="159"/>
                  </a:lnTo>
                  <a:lnTo>
                    <a:pt x="179" y="160"/>
                  </a:lnTo>
                  <a:lnTo>
                    <a:pt x="180" y="159"/>
                  </a:lnTo>
                  <a:lnTo>
                    <a:pt x="181" y="159"/>
                  </a:lnTo>
                  <a:lnTo>
                    <a:pt x="181" y="158"/>
                  </a:lnTo>
                  <a:lnTo>
                    <a:pt x="180" y="158"/>
                  </a:lnTo>
                  <a:lnTo>
                    <a:pt x="180" y="157"/>
                  </a:lnTo>
                  <a:lnTo>
                    <a:pt x="180" y="156"/>
                  </a:lnTo>
                  <a:lnTo>
                    <a:pt x="179" y="156"/>
                  </a:lnTo>
                  <a:lnTo>
                    <a:pt x="178" y="155"/>
                  </a:lnTo>
                  <a:lnTo>
                    <a:pt x="178" y="154"/>
                  </a:lnTo>
                  <a:lnTo>
                    <a:pt x="177" y="153"/>
                  </a:lnTo>
                  <a:lnTo>
                    <a:pt x="178" y="153"/>
                  </a:lnTo>
                  <a:lnTo>
                    <a:pt x="178" y="152"/>
                  </a:lnTo>
                  <a:lnTo>
                    <a:pt x="177" y="152"/>
                  </a:lnTo>
                  <a:lnTo>
                    <a:pt x="178" y="151"/>
                  </a:lnTo>
                  <a:lnTo>
                    <a:pt x="179" y="150"/>
                  </a:lnTo>
                  <a:lnTo>
                    <a:pt x="178" y="150"/>
                  </a:lnTo>
                  <a:lnTo>
                    <a:pt x="177" y="150"/>
                  </a:lnTo>
                  <a:lnTo>
                    <a:pt x="177" y="149"/>
                  </a:lnTo>
                  <a:lnTo>
                    <a:pt x="176" y="149"/>
                  </a:lnTo>
                  <a:lnTo>
                    <a:pt x="177" y="148"/>
                  </a:lnTo>
                  <a:lnTo>
                    <a:pt x="175" y="147"/>
                  </a:lnTo>
                  <a:lnTo>
                    <a:pt x="174" y="147"/>
                  </a:lnTo>
                  <a:lnTo>
                    <a:pt x="173" y="148"/>
                  </a:lnTo>
                  <a:lnTo>
                    <a:pt x="173" y="147"/>
                  </a:lnTo>
                  <a:lnTo>
                    <a:pt x="173" y="146"/>
                  </a:lnTo>
                  <a:lnTo>
                    <a:pt x="172" y="145"/>
                  </a:lnTo>
                  <a:lnTo>
                    <a:pt x="172" y="144"/>
                  </a:lnTo>
                  <a:lnTo>
                    <a:pt x="171" y="144"/>
                  </a:lnTo>
                  <a:lnTo>
                    <a:pt x="170" y="144"/>
                  </a:lnTo>
                  <a:lnTo>
                    <a:pt x="169" y="144"/>
                  </a:lnTo>
                  <a:lnTo>
                    <a:pt x="169" y="143"/>
                  </a:lnTo>
                  <a:lnTo>
                    <a:pt x="168" y="143"/>
                  </a:lnTo>
                  <a:lnTo>
                    <a:pt x="167" y="142"/>
                  </a:lnTo>
                  <a:lnTo>
                    <a:pt x="166" y="143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5" y="141"/>
                  </a:lnTo>
                  <a:lnTo>
                    <a:pt x="164" y="142"/>
                  </a:lnTo>
                  <a:lnTo>
                    <a:pt x="164" y="141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2" y="138"/>
                  </a:lnTo>
                  <a:lnTo>
                    <a:pt x="160" y="136"/>
                  </a:lnTo>
                  <a:lnTo>
                    <a:pt x="159" y="136"/>
                  </a:lnTo>
                  <a:lnTo>
                    <a:pt x="158" y="135"/>
                  </a:lnTo>
                  <a:lnTo>
                    <a:pt x="157" y="134"/>
                  </a:lnTo>
                  <a:lnTo>
                    <a:pt x="156" y="133"/>
                  </a:lnTo>
                  <a:lnTo>
                    <a:pt x="155" y="133"/>
                  </a:lnTo>
                  <a:lnTo>
                    <a:pt x="154" y="133"/>
                  </a:lnTo>
                  <a:lnTo>
                    <a:pt x="153" y="133"/>
                  </a:lnTo>
                  <a:lnTo>
                    <a:pt x="152" y="133"/>
                  </a:lnTo>
                  <a:lnTo>
                    <a:pt x="151" y="134"/>
                  </a:lnTo>
                  <a:lnTo>
                    <a:pt x="151" y="135"/>
                  </a:lnTo>
                  <a:lnTo>
                    <a:pt x="149" y="134"/>
                  </a:lnTo>
                  <a:lnTo>
                    <a:pt x="149" y="135"/>
                  </a:lnTo>
                  <a:lnTo>
                    <a:pt x="148" y="135"/>
                  </a:lnTo>
                  <a:lnTo>
                    <a:pt x="147" y="134"/>
                  </a:lnTo>
                  <a:lnTo>
                    <a:pt x="145" y="136"/>
                  </a:lnTo>
                  <a:lnTo>
                    <a:pt x="144" y="137"/>
                  </a:lnTo>
                  <a:lnTo>
                    <a:pt x="144" y="139"/>
                  </a:lnTo>
                  <a:lnTo>
                    <a:pt x="143" y="140"/>
                  </a:lnTo>
                  <a:lnTo>
                    <a:pt x="142" y="140"/>
                  </a:lnTo>
                  <a:lnTo>
                    <a:pt x="141" y="140"/>
                  </a:lnTo>
                  <a:lnTo>
                    <a:pt x="139" y="141"/>
                  </a:lnTo>
                  <a:lnTo>
                    <a:pt x="138" y="140"/>
                  </a:lnTo>
                  <a:lnTo>
                    <a:pt x="137" y="141"/>
                  </a:lnTo>
                  <a:lnTo>
                    <a:pt x="137" y="140"/>
                  </a:lnTo>
                  <a:lnTo>
                    <a:pt x="136" y="140"/>
                  </a:lnTo>
                  <a:lnTo>
                    <a:pt x="135" y="140"/>
                  </a:lnTo>
                  <a:lnTo>
                    <a:pt x="134" y="141"/>
                  </a:lnTo>
                  <a:lnTo>
                    <a:pt x="131" y="140"/>
                  </a:lnTo>
                  <a:lnTo>
                    <a:pt x="130" y="140"/>
                  </a:lnTo>
                  <a:lnTo>
                    <a:pt x="129" y="140"/>
                  </a:lnTo>
                  <a:lnTo>
                    <a:pt x="129" y="141"/>
                  </a:lnTo>
                  <a:lnTo>
                    <a:pt x="129" y="142"/>
                  </a:lnTo>
                  <a:lnTo>
                    <a:pt x="130" y="143"/>
                  </a:lnTo>
                  <a:lnTo>
                    <a:pt x="129" y="144"/>
                  </a:lnTo>
                  <a:lnTo>
                    <a:pt x="129" y="145"/>
                  </a:lnTo>
                  <a:lnTo>
                    <a:pt x="128" y="145"/>
                  </a:lnTo>
                  <a:lnTo>
                    <a:pt x="127" y="146"/>
                  </a:lnTo>
                  <a:lnTo>
                    <a:pt x="126" y="146"/>
                  </a:lnTo>
                  <a:lnTo>
                    <a:pt x="127" y="147"/>
                  </a:lnTo>
                  <a:lnTo>
                    <a:pt x="126" y="147"/>
                  </a:lnTo>
                  <a:lnTo>
                    <a:pt x="126" y="148"/>
                  </a:lnTo>
                  <a:lnTo>
                    <a:pt x="125" y="149"/>
                  </a:lnTo>
                  <a:lnTo>
                    <a:pt x="125" y="150"/>
                  </a:lnTo>
                  <a:lnTo>
                    <a:pt x="124" y="151"/>
                  </a:lnTo>
                  <a:lnTo>
                    <a:pt x="123" y="152"/>
                  </a:lnTo>
                  <a:lnTo>
                    <a:pt x="122" y="152"/>
                  </a:lnTo>
                  <a:lnTo>
                    <a:pt x="119" y="153"/>
                  </a:lnTo>
                  <a:lnTo>
                    <a:pt x="115" y="154"/>
                  </a:lnTo>
                  <a:lnTo>
                    <a:pt x="116" y="155"/>
                  </a:lnTo>
                  <a:lnTo>
                    <a:pt x="115" y="155"/>
                  </a:lnTo>
                  <a:lnTo>
                    <a:pt x="115" y="156"/>
                  </a:lnTo>
                  <a:lnTo>
                    <a:pt x="114" y="156"/>
                  </a:lnTo>
                  <a:lnTo>
                    <a:pt x="113" y="156"/>
                  </a:lnTo>
                  <a:lnTo>
                    <a:pt x="112" y="156"/>
                  </a:lnTo>
                  <a:lnTo>
                    <a:pt x="111" y="156"/>
                  </a:lnTo>
                  <a:lnTo>
                    <a:pt x="110" y="155"/>
                  </a:lnTo>
                  <a:lnTo>
                    <a:pt x="109" y="156"/>
                  </a:lnTo>
                  <a:lnTo>
                    <a:pt x="108" y="156"/>
                  </a:lnTo>
                  <a:lnTo>
                    <a:pt x="108" y="157"/>
                  </a:lnTo>
                  <a:lnTo>
                    <a:pt x="108" y="158"/>
                  </a:lnTo>
                  <a:lnTo>
                    <a:pt x="108" y="159"/>
                  </a:lnTo>
                  <a:lnTo>
                    <a:pt x="107" y="159"/>
                  </a:lnTo>
                  <a:lnTo>
                    <a:pt x="105" y="160"/>
                  </a:lnTo>
                  <a:lnTo>
                    <a:pt x="104" y="160"/>
                  </a:lnTo>
                  <a:lnTo>
                    <a:pt x="104" y="161"/>
                  </a:lnTo>
                  <a:lnTo>
                    <a:pt x="103" y="160"/>
                  </a:lnTo>
                  <a:lnTo>
                    <a:pt x="103" y="161"/>
                  </a:lnTo>
                  <a:lnTo>
                    <a:pt x="102" y="162"/>
                  </a:lnTo>
                  <a:lnTo>
                    <a:pt x="101" y="163"/>
                  </a:lnTo>
                  <a:lnTo>
                    <a:pt x="101" y="164"/>
                  </a:lnTo>
                  <a:lnTo>
                    <a:pt x="100" y="164"/>
                  </a:lnTo>
                  <a:lnTo>
                    <a:pt x="100" y="165"/>
                  </a:lnTo>
                  <a:lnTo>
                    <a:pt x="100" y="166"/>
                  </a:lnTo>
                  <a:lnTo>
                    <a:pt x="99" y="165"/>
                  </a:lnTo>
                  <a:lnTo>
                    <a:pt x="98" y="166"/>
                  </a:lnTo>
                  <a:lnTo>
                    <a:pt x="97" y="165"/>
                  </a:lnTo>
                  <a:lnTo>
                    <a:pt x="96" y="164"/>
                  </a:lnTo>
                  <a:lnTo>
                    <a:pt x="95" y="165"/>
                  </a:lnTo>
                  <a:lnTo>
                    <a:pt x="95" y="166"/>
                  </a:lnTo>
                  <a:lnTo>
                    <a:pt x="94" y="166"/>
                  </a:lnTo>
                  <a:lnTo>
                    <a:pt x="93" y="166"/>
                  </a:lnTo>
                  <a:lnTo>
                    <a:pt x="92" y="166"/>
                  </a:lnTo>
                  <a:lnTo>
                    <a:pt x="91" y="166"/>
                  </a:lnTo>
                  <a:lnTo>
                    <a:pt x="89" y="166"/>
                  </a:lnTo>
                  <a:lnTo>
                    <a:pt x="88" y="167"/>
                  </a:lnTo>
                  <a:lnTo>
                    <a:pt x="87" y="168"/>
                  </a:lnTo>
                  <a:lnTo>
                    <a:pt x="87" y="169"/>
                  </a:lnTo>
                  <a:lnTo>
                    <a:pt x="84" y="170"/>
                  </a:lnTo>
                  <a:lnTo>
                    <a:pt x="84" y="171"/>
                  </a:lnTo>
                  <a:lnTo>
                    <a:pt x="85" y="172"/>
                  </a:lnTo>
                  <a:lnTo>
                    <a:pt x="85" y="173"/>
                  </a:lnTo>
                  <a:lnTo>
                    <a:pt x="84" y="172"/>
                  </a:lnTo>
                  <a:lnTo>
                    <a:pt x="83" y="172"/>
                  </a:lnTo>
                  <a:lnTo>
                    <a:pt x="82" y="172"/>
                  </a:lnTo>
                  <a:lnTo>
                    <a:pt x="82" y="173"/>
                  </a:lnTo>
                  <a:lnTo>
                    <a:pt x="82" y="174"/>
                  </a:lnTo>
                  <a:lnTo>
                    <a:pt x="80" y="175"/>
                  </a:lnTo>
                  <a:lnTo>
                    <a:pt x="79" y="177"/>
                  </a:lnTo>
                  <a:lnTo>
                    <a:pt x="78" y="177"/>
                  </a:lnTo>
                  <a:lnTo>
                    <a:pt x="77" y="178"/>
                  </a:lnTo>
                  <a:lnTo>
                    <a:pt x="76" y="178"/>
                  </a:lnTo>
                  <a:lnTo>
                    <a:pt x="75" y="178"/>
                  </a:lnTo>
                  <a:lnTo>
                    <a:pt x="75" y="177"/>
                  </a:lnTo>
                  <a:lnTo>
                    <a:pt x="74" y="178"/>
                  </a:lnTo>
                  <a:lnTo>
                    <a:pt x="73" y="177"/>
                  </a:lnTo>
                  <a:lnTo>
                    <a:pt x="72" y="177"/>
                  </a:lnTo>
                  <a:lnTo>
                    <a:pt x="71" y="178"/>
                  </a:lnTo>
                  <a:lnTo>
                    <a:pt x="70" y="178"/>
                  </a:lnTo>
                  <a:lnTo>
                    <a:pt x="69" y="177"/>
                  </a:lnTo>
                  <a:lnTo>
                    <a:pt x="68" y="177"/>
                  </a:lnTo>
                  <a:lnTo>
                    <a:pt x="67" y="177"/>
                  </a:lnTo>
                  <a:lnTo>
                    <a:pt x="66" y="177"/>
                  </a:lnTo>
                  <a:lnTo>
                    <a:pt x="66" y="178"/>
                  </a:lnTo>
                  <a:lnTo>
                    <a:pt x="65" y="178"/>
                  </a:lnTo>
                  <a:lnTo>
                    <a:pt x="66" y="179"/>
                  </a:lnTo>
                  <a:lnTo>
                    <a:pt x="65" y="180"/>
                  </a:lnTo>
                  <a:lnTo>
                    <a:pt x="66" y="181"/>
                  </a:lnTo>
                  <a:lnTo>
                    <a:pt x="66" y="182"/>
                  </a:lnTo>
                  <a:lnTo>
                    <a:pt x="65" y="183"/>
                  </a:lnTo>
                  <a:lnTo>
                    <a:pt x="64" y="182"/>
                  </a:lnTo>
                  <a:lnTo>
                    <a:pt x="63" y="182"/>
                  </a:lnTo>
                  <a:lnTo>
                    <a:pt x="62" y="182"/>
                  </a:lnTo>
                  <a:lnTo>
                    <a:pt x="61" y="181"/>
                  </a:lnTo>
                  <a:lnTo>
                    <a:pt x="60" y="180"/>
                  </a:lnTo>
                  <a:lnTo>
                    <a:pt x="61" y="180"/>
                  </a:lnTo>
                  <a:lnTo>
                    <a:pt x="60" y="180"/>
                  </a:lnTo>
                  <a:lnTo>
                    <a:pt x="59" y="179"/>
                  </a:lnTo>
                  <a:lnTo>
                    <a:pt x="58" y="180"/>
                  </a:lnTo>
                  <a:lnTo>
                    <a:pt x="56" y="178"/>
                  </a:lnTo>
                  <a:lnTo>
                    <a:pt x="55" y="178"/>
                  </a:lnTo>
                  <a:lnTo>
                    <a:pt x="54" y="180"/>
                  </a:lnTo>
                  <a:lnTo>
                    <a:pt x="53" y="180"/>
                  </a:lnTo>
                  <a:lnTo>
                    <a:pt x="52" y="180"/>
                  </a:lnTo>
                  <a:lnTo>
                    <a:pt x="51" y="180"/>
                  </a:lnTo>
                  <a:lnTo>
                    <a:pt x="44" y="178"/>
                  </a:lnTo>
                  <a:lnTo>
                    <a:pt x="43" y="177"/>
                  </a:lnTo>
                  <a:lnTo>
                    <a:pt x="42" y="177"/>
                  </a:lnTo>
                  <a:lnTo>
                    <a:pt x="42" y="176"/>
                  </a:lnTo>
                  <a:lnTo>
                    <a:pt x="41" y="176"/>
                  </a:lnTo>
                  <a:lnTo>
                    <a:pt x="41" y="175"/>
                  </a:lnTo>
                  <a:lnTo>
                    <a:pt x="40" y="176"/>
                  </a:lnTo>
                  <a:lnTo>
                    <a:pt x="40" y="175"/>
                  </a:lnTo>
                  <a:lnTo>
                    <a:pt x="41" y="174"/>
                  </a:lnTo>
                  <a:lnTo>
                    <a:pt x="41" y="173"/>
                  </a:lnTo>
                  <a:lnTo>
                    <a:pt x="41" y="172"/>
                  </a:lnTo>
                  <a:lnTo>
                    <a:pt x="42" y="172"/>
                  </a:lnTo>
                  <a:lnTo>
                    <a:pt x="42" y="171"/>
                  </a:lnTo>
                  <a:lnTo>
                    <a:pt x="41" y="170"/>
                  </a:lnTo>
                  <a:lnTo>
                    <a:pt x="40" y="170"/>
                  </a:lnTo>
                  <a:lnTo>
                    <a:pt x="39" y="170"/>
                  </a:lnTo>
                  <a:lnTo>
                    <a:pt x="38" y="170"/>
                  </a:lnTo>
                  <a:lnTo>
                    <a:pt x="38" y="169"/>
                  </a:lnTo>
                  <a:lnTo>
                    <a:pt x="38" y="168"/>
                  </a:lnTo>
                  <a:lnTo>
                    <a:pt x="37" y="167"/>
                  </a:lnTo>
                  <a:lnTo>
                    <a:pt x="36" y="167"/>
                  </a:lnTo>
                  <a:lnTo>
                    <a:pt x="34" y="167"/>
                  </a:lnTo>
                  <a:lnTo>
                    <a:pt x="33" y="167"/>
                  </a:lnTo>
                  <a:lnTo>
                    <a:pt x="32" y="167"/>
                  </a:lnTo>
                  <a:lnTo>
                    <a:pt x="32" y="168"/>
                  </a:lnTo>
                  <a:lnTo>
                    <a:pt x="31" y="168"/>
                  </a:lnTo>
                  <a:lnTo>
                    <a:pt x="30" y="168"/>
                  </a:lnTo>
                  <a:lnTo>
                    <a:pt x="29" y="168"/>
                  </a:lnTo>
                  <a:lnTo>
                    <a:pt x="29" y="169"/>
                  </a:lnTo>
                  <a:lnTo>
                    <a:pt x="28" y="169"/>
                  </a:lnTo>
                  <a:lnTo>
                    <a:pt x="27" y="169"/>
                  </a:lnTo>
                  <a:lnTo>
                    <a:pt x="26" y="169"/>
                  </a:lnTo>
                  <a:lnTo>
                    <a:pt x="25" y="168"/>
                  </a:lnTo>
                  <a:lnTo>
                    <a:pt x="24" y="167"/>
                  </a:lnTo>
                  <a:lnTo>
                    <a:pt x="24" y="168"/>
                  </a:lnTo>
                  <a:lnTo>
                    <a:pt x="23" y="168"/>
                  </a:lnTo>
                  <a:lnTo>
                    <a:pt x="22" y="168"/>
                  </a:lnTo>
                  <a:lnTo>
                    <a:pt x="22" y="169"/>
                  </a:lnTo>
                  <a:lnTo>
                    <a:pt x="22" y="170"/>
                  </a:lnTo>
                  <a:lnTo>
                    <a:pt x="21" y="169"/>
                  </a:lnTo>
                  <a:lnTo>
                    <a:pt x="20" y="169"/>
                  </a:lnTo>
                  <a:lnTo>
                    <a:pt x="19" y="170"/>
                  </a:lnTo>
                  <a:lnTo>
                    <a:pt x="18" y="169"/>
                  </a:lnTo>
                  <a:lnTo>
                    <a:pt x="18" y="168"/>
                  </a:lnTo>
                  <a:lnTo>
                    <a:pt x="18" y="169"/>
                  </a:lnTo>
                  <a:lnTo>
                    <a:pt x="17" y="169"/>
                  </a:lnTo>
                  <a:lnTo>
                    <a:pt x="15" y="169"/>
                  </a:lnTo>
                  <a:lnTo>
                    <a:pt x="14" y="169"/>
                  </a:lnTo>
                  <a:lnTo>
                    <a:pt x="14" y="168"/>
                  </a:lnTo>
                  <a:lnTo>
                    <a:pt x="13" y="168"/>
                  </a:lnTo>
                  <a:lnTo>
                    <a:pt x="13" y="169"/>
                  </a:lnTo>
                  <a:lnTo>
                    <a:pt x="12" y="169"/>
                  </a:lnTo>
                  <a:lnTo>
                    <a:pt x="12" y="168"/>
                  </a:lnTo>
                  <a:lnTo>
                    <a:pt x="12" y="167"/>
                  </a:lnTo>
                  <a:lnTo>
                    <a:pt x="11" y="167"/>
                  </a:lnTo>
                  <a:lnTo>
                    <a:pt x="11" y="166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4"/>
                  </a:lnTo>
                  <a:lnTo>
                    <a:pt x="9" y="164"/>
                  </a:lnTo>
                  <a:lnTo>
                    <a:pt x="9" y="163"/>
                  </a:lnTo>
                  <a:lnTo>
                    <a:pt x="9" y="162"/>
                  </a:lnTo>
                  <a:lnTo>
                    <a:pt x="7" y="161"/>
                  </a:lnTo>
                  <a:lnTo>
                    <a:pt x="7" y="160"/>
                  </a:lnTo>
                  <a:lnTo>
                    <a:pt x="7" y="159"/>
                  </a:lnTo>
                  <a:lnTo>
                    <a:pt x="6" y="159"/>
                  </a:lnTo>
                  <a:lnTo>
                    <a:pt x="6" y="158"/>
                  </a:lnTo>
                  <a:lnTo>
                    <a:pt x="5" y="158"/>
                  </a:lnTo>
                  <a:lnTo>
                    <a:pt x="4" y="157"/>
                  </a:lnTo>
                  <a:lnTo>
                    <a:pt x="4" y="156"/>
                  </a:lnTo>
                  <a:lnTo>
                    <a:pt x="3" y="155"/>
                  </a:lnTo>
                  <a:lnTo>
                    <a:pt x="2" y="154"/>
                  </a:lnTo>
                  <a:lnTo>
                    <a:pt x="1" y="153"/>
                  </a:lnTo>
                  <a:lnTo>
                    <a:pt x="0" y="153"/>
                  </a:lnTo>
                  <a:lnTo>
                    <a:pt x="0" y="152"/>
                  </a:lnTo>
                  <a:lnTo>
                    <a:pt x="1" y="152"/>
                  </a:lnTo>
                  <a:lnTo>
                    <a:pt x="1" y="151"/>
                  </a:lnTo>
                  <a:lnTo>
                    <a:pt x="1" y="150"/>
                  </a:lnTo>
                  <a:lnTo>
                    <a:pt x="1" y="149"/>
                  </a:lnTo>
                  <a:lnTo>
                    <a:pt x="2" y="149"/>
                  </a:lnTo>
                  <a:lnTo>
                    <a:pt x="3" y="149"/>
                  </a:lnTo>
                  <a:lnTo>
                    <a:pt x="4" y="149"/>
                  </a:lnTo>
                  <a:lnTo>
                    <a:pt x="5" y="148"/>
                  </a:lnTo>
                  <a:lnTo>
                    <a:pt x="6" y="148"/>
                  </a:lnTo>
                  <a:lnTo>
                    <a:pt x="7" y="148"/>
                  </a:lnTo>
                  <a:lnTo>
                    <a:pt x="7" y="147"/>
                  </a:lnTo>
                  <a:lnTo>
                    <a:pt x="7" y="146"/>
                  </a:lnTo>
                  <a:lnTo>
                    <a:pt x="7" y="145"/>
                  </a:lnTo>
                  <a:lnTo>
                    <a:pt x="8" y="144"/>
                  </a:lnTo>
                  <a:lnTo>
                    <a:pt x="7" y="144"/>
                  </a:lnTo>
                  <a:lnTo>
                    <a:pt x="7" y="143"/>
                  </a:lnTo>
                  <a:lnTo>
                    <a:pt x="8" y="143"/>
                  </a:lnTo>
                  <a:lnTo>
                    <a:pt x="8" y="142"/>
                  </a:lnTo>
                  <a:lnTo>
                    <a:pt x="8" y="141"/>
                  </a:lnTo>
                  <a:lnTo>
                    <a:pt x="9" y="141"/>
                  </a:lnTo>
                  <a:lnTo>
                    <a:pt x="9" y="140"/>
                  </a:lnTo>
                  <a:lnTo>
                    <a:pt x="10" y="140"/>
                  </a:lnTo>
                  <a:lnTo>
                    <a:pt x="10" y="139"/>
                  </a:lnTo>
                  <a:lnTo>
                    <a:pt x="10" y="138"/>
                  </a:lnTo>
                  <a:lnTo>
                    <a:pt x="9" y="137"/>
                  </a:lnTo>
                  <a:lnTo>
                    <a:pt x="10" y="137"/>
                  </a:lnTo>
                  <a:lnTo>
                    <a:pt x="11" y="137"/>
                  </a:lnTo>
                  <a:lnTo>
                    <a:pt x="12" y="137"/>
                  </a:lnTo>
                  <a:lnTo>
                    <a:pt x="13" y="137"/>
                  </a:lnTo>
                  <a:lnTo>
                    <a:pt x="13" y="136"/>
                  </a:lnTo>
                  <a:lnTo>
                    <a:pt x="14" y="136"/>
                  </a:lnTo>
                  <a:lnTo>
                    <a:pt x="13" y="136"/>
                  </a:lnTo>
                  <a:lnTo>
                    <a:pt x="14" y="135"/>
                  </a:lnTo>
                  <a:lnTo>
                    <a:pt x="15" y="135"/>
                  </a:lnTo>
                  <a:lnTo>
                    <a:pt x="15" y="134"/>
                  </a:lnTo>
                  <a:lnTo>
                    <a:pt x="15" y="133"/>
                  </a:lnTo>
                  <a:lnTo>
                    <a:pt x="15" y="132"/>
                  </a:lnTo>
                  <a:lnTo>
                    <a:pt x="14" y="132"/>
                  </a:lnTo>
                  <a:lnTo>
                    <a:pt x="15" y="131"/>
                  </a:lnTo>
                  <a:lnTo>
                    <a:pt x="16" y="131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7" y="129"/>
                  </a:lnTo>
                  <a:lnTo>
                    <a:pt x="17" y="128"/>
                  </a:lnTo>
                  <a:lnTo>
                    <a:pt x="18" y="127"/>
                  </a:lnTo>
                  <a:lnTo>
                    <a:pt x="19" y="127"/>
                  </a:lnTo>
                  <a:lnTo>
                    <a:pt x="19" y="126"/>
                  </a:lnTo>
                  <a:lnTo>
                    <a:pt x="19" y="125"/>
                  </a:lnTo>
                  <a:lnTo>
                    <a:pt x="20" y="124"/>
                  </a:lnTo>
                  <a:lnTo>
                    <a:pt x="20" y="123"/>
                  </a:lnTo>
                  <a:lnTo>
                    <a:pt x="20" y="122"/>
                  </a:lnTo>
                  <a:lnTo>
                    <a:pt x="21" y="121"/>
                  </a:lnTo>
                  <a:lnTo>
                    <a:pt x="21" y="120"/>
                  </a:lnTo>
                  <a:lnTo>
                    <a:pt x="21" y="119"/>
                  </a:lnTo>
                  <a:lnTo>
                    <a:pt x="21" y="118"/>
                  </a:lnTo>
                  <a:lnTo>
                    <a:pt x="21" y="117"/>
                  </a:lnTo>
                  <a:lnTo>
                    <a:pt x="20" y="117"/>
                  </a:lnTo>
                  <a:lnTo>
                    <a:pt x="20" y="116"/>
                  </a:lnTo>
                  <a:lnTo>
                    <a:pt x="20" y="115"/>
                  </a:lnTo>
                  <a:lnTo>
                    <a:pt x="20" y="114"/>
                  </a:lnTo>
                  <a:lnTo>
                    <a:pt x="19" y="114"/>
                  </a:lnTo>
                  <a:lnTo>
                    <a:pt x="17" y="115"/>
                  </a:lnTo>
                  <a:lnTo>
                    <a:pt x="15" y="114"/>
                  </a:lnTo>
                  <a:lnTo>
                    <a:pt x="15" y="113"/>
                  </a:lnTo>
                  <a:lnTo>
                    <a:pt x="14" y="114"/>
                  </a:lnTo>
                  <a:lnTo>
                    <a:pt x="14" y="113"/>
                  </a:lnTo>
                  <a:lnTo>
                    <a:pt x="13" y="113"/>
                  </a:lnTo>
                  <a:lnTo>
                    <a:pt x="13" y="112"/>
                  </a:lnTo>
                  <a:lnTo>
                    <a:pt x="13" y="111"/>
                  </a:lnTo>
                  <a:lnTo>
                    <a:pt x="13" y="110"/>
                  </a:lnTo>
                  <a:lnTo>
                    <a:pt x="13" y="109"/>
                  </a:lnTo>
                  <a:lnTo>
                    <a:pt x="13" y="108"/>
                  </a:lnTo>
                  <a:lnTo>
                    <a:pt x="12" y="108"/>
                  </a:lnTo>
                  <a:lnTo>
                    <a:pt x="11" y="108"/>
                  </a:lnTo>
                  <a:lnTo>
                    <a:pt x="11" y="107"/>
                  </a:lnTo>
                  <a:lnTo>
                    <a:pt x="10" y="107"/>
                  </a:lnTo>
                  <a:lnTo>
                    <a:pt x="9" y="107"/>
                  </a:lnTo>
                  <a:lnTo>
                    <a:pt x="8" y="107"/>
                  </a:lnTo>
                  <a:lnTo>
                    <a:pt x="8" y="108"/>
                  </a:lnTo>
                  <a:lnTo>
                    <a:pt x="7" y="107"/>
                  </a:lnTo>
                  <a:lnTo>
                    <a:pt x="6" y="107"/>
                  </a:lnTo>
                  <a:lnTo>
                    <a:pt x="7" y="107"/>
                  </a:lnTo>
                  <a:lnTo>
                    <a:pt x="7" y="106"/>
                  </a:lnTo>
                  <a:lnTo>
                    <a:pt x="8" y="105"/>
                  </a:lnTo>
                  <a:lnTo>
                    <a:pt x="7" y="105"/>
                  </a:lnTo>
                  <a:lnTo>
                    <a:pt x="7" y="104"/>
                  </a:lnTo>
                  <a:lnTo>
                    <a:pt x="8" y="104"/>
                  </a:lnTo>
                  <a:lnTo>
                    <a:pt x="8" y="103"/>
                  </a:lnTo>
                  <a:lnTo>
                    <a:pt x="8" y="101"/>
                  </a:lnTo>
                  <a:lnTo>
                    <a:pt x="9" y="100"/>
                  </a:lnTo>
                  <a:lnTo>
                    <a:pt x="10" y="99"/>
                  </a:lnTo>
                  <a:lnTo>
                    <a:pt x="10" y="98"/>
                  </a:lnTo>
                  <a:lnTo>
                    <a:pt x="10" y="97"/>
                  </a:lnTo>
                  <a:lnTo>
                    <a:pt x="10" y="96"/>
                  </a:lnTo>
                  <a:lnTo>
                    <a:pt x="9" y="96"/>
                  </a:lnTo>
                  <a:lnTo>
                    <a:pt x="9" y="95"/>
                  </a:lnTo>
                  <a:lnTo>
                    <a:pt x="8" y="95"/>
                  </a:lnTo>
                  <a:lnTo>
                    <a:pt x="8" y="94"/>
                  </a:lnTo>
                  <a:lnTo>
                    <a:pt x="9" y="94"/>
                  </a:lnTo>
                  <a:lnTo>
                    <a:pt x="8" y="93"/>
                  </a:lnTo>
                  <a:lnTo>
                    <a:pt x="8" y="92"/>
                  </a:lnTo>
                  <a:lnTo>
                    <a:pt x="7" y="92"/>
                  </a:lnTo>
                  <a:lnTo>
                    <a:pt x="7" y="91"/>
                  </a:lnTo>
                  <a:lnTo>
                    <a:pt x="7" y="90"/>
                  </a:lnTo>
                  <a:lnTo>
                    <a:pt x="6" y="89"/>
                  </a:lnTo>
                  <a:lnTo>
                    <a:pt x="5" y="89"/>
                  </a:lnTo>
                  <a:lnTo>
                    <a:pt x="3" y="88"/>
                  </a:lnTo>
                  <a:lnTo>
                    <a:pt x="2" y="87"/>
                  </a:lnTo>
                  <a:lnTo>
                    <a:pt x="1" y="87"/>
                  </a:lnTo>
                  <a:lnTo>
                    <a:pt x="1" y="86"/>
                  </a:lnTo>
                  <a:lnTo>
                    <a:pt x="0" y="86"/>
                  </a:lnTo>
                  <a:lnTo>
                    <a:pt x="0" y="85"/>
                  </a:lnTo>
                  <a:lnTo>
                    <a:pt x="1" y="85"/>
                  </a:lnTo>
                  <a:lnTo>
                    <a:pt x="2" y="84"/>
                  </a:lnTo>
                  <a:lnTo>
                    <a:pt x="2" y="83"/>
                  </a:lnTo>
                  <a:lnTo>
                    <a:pt x="2" y="82"/>
                  </a:lnTo>
                  <a:lnTo>
                    <a:pt x="1" y="82"/>
                  </a:lnTo>
                  <a:lnTo>
                    <a:pt x="0" y="81"/>
                  </a:lnTo>
                  <a:lnTo>
                    <a:pt x="0" y="80"/>
                  </a:lnTo>
                  <a:lnTo>
                    <a:pt x="1" y="80"/>
                  </a:lnTo>
                  <a:lnTo>
                    <a:pt x="1" y="79"/>
                  </a:lnTo>
                  <a:lnTo>
                    <a:pt x="0" y="79"/>
                  </a:lnTo>
                  <a:lnTo>
                    <a:pt x="1" y="78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1" y="76"/>
                  </a:lnTo>
                  <a:lnTo>
                    <a:pt x="2" y="76"/>
                  </a:lnTo>
                  <a:lnTo>
                    <a:pt x="3" y="76"/>
                  </a:lnTo>
                  <a:lnTo>
                    <a:pt x="4" y="75"/>
                  </a:lnTo>
                  <a:lnTo>
                    <a:pt x="5" y="75"/>
                  </a:lnTo>
                  <a:lnTo>
                    <a:pt x="6" y="75"/>
                  </a:lnTo>
                  <a:lnTo>
                    <a:pt x="6" y="74"/>
                  </a:lnTo>
                  <a:lnTo>
                    <a:pt x="7" y="74"/>
                  </a:lnTo>
                  <a:lnTo>
                    <a:pt x="8" y="74"/>
                  </a:lnTo>
                  <a:lnTo>
                    <a:pt x="9" y="73"/>
                  </a:lnTo>
                  <a:lnTo>
                    <a:pt x="10" y="73"/>
                  </a:lnTo>
                  <a:lnTo>
                    <a:pt x="10" y="72"/>
                  </a:lnTo>
                  <a:lnTo>
                    <a:pt x="10" y="71"/>
                  </a:lnTo>
                  <a:lnTo>
                    <a:pt x="10" y="70"/>
                  </a:lnTo>
                  <a:lnTo>
                    <a:pt x="10" y="69"/>
                  </a:lnTo>
                  <a:lnTo>
                    <a:pt x="11" y="69"/>
                  </a:lnTo>
                  <a:lnTo>
                    <a:pt x="12" y="69"/>
                  </a:lnTo>
                  <a:lnTo>
                    <a:pt x="13" y="69"/>
                  </a:lnTo>
                  <a:lnTo>
                    <a:pt x="13" y="68"/>
                  </a:lnTo>
                  <a:lnTo>
                    <a:pt x="13" y="67"/>
                  </a:lnTo>
                  <a:lnTo>
                    <a:pt x="14" y="67"/>
                  </a:lnTo>
                  <a:lnTo>
                    <a:pt x="15" y="67"/>
                  </a:lnTo>
                  <a:lnTo>
                    <a:pt x="15" y="66"/>
                  </a:lnTo>
                  <a:lnTo>
                    <a:pt x="14" y="66"/>
                  </a:lnTo>
                  <a:lnTo>
                    <a:pt x="14" y="65"/>
                  </a:lnTo>
                  <a:lnTo>
                    <a:pt x="15" y="65"/>
                  </a:lnTo>
                  <a:lnTo>
                    <a:pt x="15" y="66"/>
                  </a:lnTo>
                  <a:lnTo>
                    <a:pt x="16" y="66"/>
                  </a:lnTo>
                  <a:lnTo>
                    <a:pt x="17" y="66"/>
                  </a:lnTo>
                  <a:lnTo>
                    <a:pt x="17" y="65"/>
                  </a:lnTo>
                  <a:lnTo>
                    <a:pt x="16" y="65"/>
                  </a:lnTo>
                  <a:lnTo>
                    <a:pt x="15" y="64"/>
                  </a:lnTo>
                  <a:lnTo>
                    <a:pt x="15" y="63"/>
                  </a:lnTo>
                  <a:lnTo>
                    <a:pt x="14" y="63"/>
                  </a:lnTo>
                  <a:lnTo>
                    <a:pt x="13" y="62"/>
                  </a:lnTo>
                  <a:lnTo>
                    <a:pt x="13" y="61"/>
                  </a:lnTo>
                  <a:lnTo>
                    <a:pt x="13" y="60"/>
                  </a:lnTo>
                  <a:lnTo>
                    <a:pt x="13" y="59"/>
                  </a:lnTo>
                  <a:lnTo>
                    <a:pt x="13" y="58"/>
                  </a:lnTo>
                  <a:lnTo>
                    <a:pt x="12" y="58"/>
                  </a:lnTo>
                  <a:lnTo>
                    <a:pt x="11" y="58"/>
                  </a:lnTo>
                  <a:lnTo>
                    <a:pt x="11" y="57"/>
                  </a:lnTo>
                  <a:lnTo>
                    <a:pt x="12" y="56"/>
                  </a:lnTo>
                  <a:lnTo>
                    <a:pt x="11" y="55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4" y="52"/>
                  </a:lnTo>
                  <a:lnTo>
                    <a:pt x="14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3" y="49"/>
                  </a:lnTo>
                  <a:lnTo>
                    <a:pt x="14" y="48"/>
                  </a:lnTo>
                  <a:lnTo>
                    <a:pt x="15" y="47"/>
                  </a:lnTo>
                  <a:lnTo>
                    <a:pt x="16" y="46"/>
                  </a:lnTo>
                  <a:lnTo>
                    <a:pt x="17" y="46"/>
                  </a:lnTo>
                  <a:lnTo>
                    <a:pt x="17" y="45"/>
                  </a:lnTo>
                  <a:lnTo>
                    <a:pt x="16" y="44"/>
                  </a:lnTo>
                  <a:lnTo>
                    <a:pt x="15" y="43"/>
                  </a:lnTo>
                  <a:lnTo>
                    <a:pt x="17" y="42"/>
                  </a:lnTo>
                  <a:lnTo>
                    <a:pt x="17" y="41"/>
                  </a:lnTo>
                  <a:lnTo>
                    <a:pt x="17" y="40"/>
                  </a:lnTo>
                  <a:lnTo>
                    <a:pt x="18" y="40"/>
                  </a:lnTo>
                  <a:lnTo>
                    <a:pt x="18" y="39"/>
                  </a:lnTo>
                  <a:lnTo>
                    <a:pt x="19" y="39"/>
                  </a:lnTo>
                  <a:lnTo>
                    <a:pt x="19" y="38"/>
                  </a:lnTo>
                  <a:lnTo>
                    <a:pt x="19" y="37"/>
                  </a:lnTo>
                  <a:lnTo>
                    <a:pt x="19" y="36"/>
                  </a:lnTo>
                  <a:lnTo>
                    <a:pt x="20" y="36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3" y="33"/>
                  </a:lnTo>
                  <a:lnTo>
                    <a:pt x="24" y="32"/>
                  </a:lnTo>
                  <a:lnTo>
                    <a:pt x="24" y="31"/>
                  </a:lnTo>
                  <a:lnTo>
                    <a:pt x="24" y="30"/>
                  </a:lnTo>
                  <a:lnTo>
                    <a:pt x="25" y="30"/>
                  </a:lnTo>
                  <a:lnTo>
                    <a:pt x="25" y="29"/>
                  </a:lnTo>
                  <a:lnTo>
                    <a:pt x="26" y="28"/>
                  </a:lnTo>
                  <a:lnTo>
                    <a:pt x="27" y="28"/>
                  </a:lnTo>
                  <a:lnTo>
                    <a:pt x="27" y="27"/>
                  </a:lnTo>
                  <a:lnTo>
                    <a:pt x="28" y="27"/>
                  </a:lnTo>
                  <a:lnTo>
                    <a:pt x="29" y="26"/>
                  </a:lnTo>
                  <a:lnTo>
                    <a:pt x="30" y="26"/>
                  </a:lnTo>
                  <a:lnTo>
                    <a:pt x="29" y="25"/>
                  </a:lnTo>
                  <a:lnTo>
                    <a:pt x="29" y="24"/>
                  </a:lnTo>
                  <a:lnTo>
                    <a:pt x="28" y="24"/>
                  </a:lnTo>
                  <a:lnTo>
                    <a:pt x="28" y="25"/>
                  </a:lnTo>
                  <a:lnTo>
                    <a:pt x="27" y="25"/>
                  </a:lnTo>
                  <a:lnTo>
                    <a:pt x="26" y="25"/>
                  </a:lnTo>
                  <a:lnTo>
                    <a:pt x="25" y="25"/>
                  </a:lnTo>
                  <a:lnTo>
                    <a:pt x="24" y="25"/>
                  </a:lnTo>
                  <a:lnTo>
                    <a:pt x="23" y="25"/>
                  </a:lnTo>
                  <a:lnTo>
                    <a:pt x="23" y="24"/>
                  </a:lnTo>
                  <a:lnTo>
                    <a:pt x="22" y="24"/>
                  </a:lnTo>
                  <a:lnTo>
                    <a:pt x="21" y="23"/>
                  </a:lnTo>
                  <a:lnTo>
                    <a:pt x="22" y="23"/>
                  </a:lnTo>
                  <a:lnTo>
                    <a:pt x="22" y="22"/>
                  </a:lnTo>
                  <a:lnTo>
                    <a:pt x="23" y="22"/>
                  </a:lnTo>
                  <a:lnTo>
                    <a:pt x="24" y="22"/>
                  </a:lnTo>
                  <a:lnTo>
                    <a:pt x="25" y="21"/>
                  </a:lnTo>
                  <a:lnTo>
                    <a:pt x="25" y="22"/>
                  </a:lnTo>
                  <a:lnTo>
                    <a:pt x="26" y="22"/>
                  </a:lnTo>
                  <a:lnTo>
                    <a:pt x="27" y="23"/>
                  </a:lnTo>
                  <a:lnTo>
                    <a:pt x="28" y="24"/>
                  </a:lnTo>
                  <a:lnTo>
                    <a:pt x="28" y="23"/>
                  </a:lnTo>
                  <a:lnTo>
                    <a:pt x="29" y="23"/>
                  </a:lnTo>
                  <a:lnTo>
                    <a:pt x="29" y="22"/>
                  </a:lnTo>
                  <a:lnTo>
                    <a:pt x="29" y="21"/>
                  </a:lnTo>
                  <a:lnTo>
                    <a:pt x="30" y="20"/>
                  </a:lnTo>
                  <a:lnTo>
                    <a:pt x="31" y="21"/>
                  </a:lnTo>
                  <a:lnTo>
                    <a:pt x="32" y="20"/>
                  </a:lnTo>
                  <a:lnTo>
                    <a:pt x="33" y="20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4" y="20"/>
                  </a:lnTo>
                  <a:lnTo>
                    <a:pt x="34" y="21"/>
                  </a:lnTo>
                  <a:lnTo>
                    <a:pt x="33" y="21"/>
                  </a:lnTo>
                  <a:lnTo>
                    <a:pt x="33" y="22"/>
                  </a:lnTo>
                  <a:lnTo>
                    <a:pt x="33" y="23"/>
                  </a:lnTo>
                  <a:lnTo>
                    <a:pt x="33" y="25"/>
                  </a:lnTo>
                  <a:lnTo>
                    <a:pt x="33" y="26"/>
                  </a:lnTo>
                  <a:lnTo>
                    <a:pt x="33" y="27"/>
                  </a:lnTo>
                  <a:lnTo>
                    <a:pt x="33" y="28"/>
                  </a:lnTo>
                  <a:lnTo>
                    <a:pt x="35" y="29"/>
                  </a:lnTo>
                  <a:lnTo>
                    <a:pt x="36" y="29"/>
                  </a:lnTo>
                  <a:lnTo>
                    <a:pt x="37" y="29"/>
                  </a:lnTo>
                  <a:lnTo>
                    <a:pt x="38" y="29"/>
                  </a:lnTo>
                  <a:lnTo>
                    <a:pt x="39" y="28"/>
                  </a:lnTo>
                  <a:lnTo>
                    <a:pt x="40" y="28"/>
                  </a:lnTo>
                  <a:lnTo>
                    <a:pt x="41" y="28"/>
                  </a:lnTo>
                  <a:lnTo>
                    <a:pt x="42" y="28"/>
                  </a:lnTo>
                  <a:lnTo>
                    <a:pt x="43" y="28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30"/>
                  </a:lnTo>
                  <a:lnTo>
                    <a:pt x="44" y="31"/>
                  </a:lnTo>
                  <a:lnTo>
                    <a:pt x="44" y="32"/>
                  </a:lnTo>
                  <a:lnTo>
                    <a:pt x="44" y="33"/>
                  </a:lnTo>
                  <a:lnTo>
                    <a:pt x="46" y="33"/>
                  </a:lnTo>
                  <a:lnTo>
                    <a:pt x="47" y="32"/>
                  </a:lnTo>
                  <a:lnTo>
                    <a:pt x="48" y="32"/>
                  </a:lnTo>
                  <a:lnTo>
                    <a:pt x="48" y="33"/>
                  </a:lnTo>
                  <a:lnTo>
                    <a:pt x="48" y="34"/>
                  </a:lnTo>
                  <a:lnTo>
                    <a:pt x="49" y="33"/>
                  </a:lnTo>
                  <a:lnTo>
                    <a:pt x="49" y="34"/>
                  </a:lnTo>
                  <a:lnTo>
                    <a:pt x="49" y="35"/>
                  </a:lnTo>
                  <a:lnTo>
                    <a:pt x="50" y="35"/>
                  </a:lnTo>
                  <a:lnTo>
                    <a:pt x="50" y="36"/>
                  </a:lnTo>
                  <a:lnTo>
                    <a:pt x="50" y="37"/>
                  </a:lnTo>
                  <a:lnTo>
                    <a:pt x="51" y="37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3" y="38"/>
                  </a:lnTo>
                  <a:lnTo>
                    <a:pt x="54" y="39"/>
                  </a:lnTo>
                  <a:lnTo>
                    <a:pt x="56" y="39"/>
                  </a:lnTo>
                  <a:lnTo>
                    <a:pt x="57" y="38"/>
                  </a:lnTo>
                  <a:lnTo>
                    <a:pt x="58" y="38"/>
                  </a:lnTo>
                  <a:lnTo>
                    <a:pt x="58" y="39"/>
                  </a:lnTo>
                  <a:lnTo>
                    <a:pt x="58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1" y="38"/>
                  </a:lnTo>
                  <a:lnTo>
                    <a:pt x="62" y="38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4" y="39"/>
                  </a:lnTo>
                  <a:lnTo>
                    <a:pt x="65" y="39"/>
                  </a:lnTo>
                  <a:lnTo>
                    <a:pt x="66" y="39"/>
                  </a:lnTo>
                  <a:lnTo>
                    <a:pt x="66" y="38"/>
                  </a:lnTo>
                  <a:lnTo>
                    <a:pt x="66" y="39"/>
                  </a:lnTo>
                  <a:lnTo>
                    <a:pt x="67" y="39"/>
                  </a:lnTo>
                  <a:lnTo>
                    <a:pt x="68" y="39"/>
                  </a:lnTo>
                  <a:lnTo>
                    <a:pt x="67" y="39"/>
                  </a:lnTo>
                  <a:lnTo>
                    <a:pt x="67" y="40"/>
                  </a:lnTo>
                  <a:lnTo>
                    <a:pt x="67" y="41"/>
                  </a:lnTo>
                  <a:lnTo>
                    <a:pt x="69" y="43"/>
                  </a:lnTo>
                  <a:lnTo>
                    <a:pt x="70" y="43"/>
                  </a:lnTo>
                  <a:lnTo>
                    <a:pt x="71" y="43"/>
                  </a:lnTo>
                  <a:lnTo>
                    <a:pt x="71" y="42"/>
                  </a:lnTo>
                  <a:lnTo>
                    <a:pt x="72" y="42"/>
                  </a:lnTo>
                  <a:lnTo>
                    <a:pt x="73" y="42"/>
                  </a:lnTo>
                  <a:lnTo>
                    <a:pt x="73" y="41"/>
                  </a:lnTo>
                  <a:lnTo>
                    <a:pt x="73" y="40"/>
                  </a:lnTo>
                  <a:lnTo>
                    <a:pt x="74" y="40"/>
                  </a:lnTo>
                  <a:lnTo>
                    <a:pt x="74" y="39"/>
                  </a:lnTo>
                  <a:lnTo>
                    <a:pt x="75" y="39"/>
                  </a:lnTo>
                  <a:lnTo>
                    <a:pt x="75" y="38"/>
                  </a:lnTo>
                  <a:lnTo>
                    <a:pt x="76" y="37"/>
                  </a:lnTo>
                  <a:lnTo>
                    <a:pt x="77" y="37"/>
                  </a:lnTo>
                  <a:lnTo>
                    <a:pt x="77" y="36"/>
                  </a:lnTo>
                  <a:lnTo>
                    <a:pt x="78" y="36"/>
                  </a:lnTo>
                  <a:lnTo>
                    <a:pt x="78" y="35"/>
                  </a:lnTo>
                  <a:lnTo>
                    <a:pt x="79" y="35"/>
                  </a:lnTo>
                  <a:lnTo>
                    <a:pt x="79" y="36"/>
                  </a:lnTo>
                  <a:lnTo>
                    <a:pt x="79" y="37"/>
                  </a:lnTo>
                  <a:lnTo>
                    <a:pt x="79" y="38"/>
                  </a:lnTo>
                  <a:lnTo>
                    <a:pt x="79" y="39"/>
                  </a:lnTo>
                  <a:lnTo>
                    <a:pt x="80" y="39"/>
                  </a:lnTo>
                  <a:lnTo>
                    <a:pt x="81" y="38"/>
                  </a:lnTo>
                  <a:lnTo>
                    <a:pt x="82" y="38"/>
                  </a:lnTo>
                  <a:lnTo>
                    <a:pt x="82" y="37"/>
                  </a:lnTo>
                  <a:lnTo>
                    <a:pt x="81" y="37"/>
                  </a:lnTo>
                  <a:lnTo>
                    <a:pt x="81" y="36"/>
                  </a:lnTo>
                  <a:lnTo>
                    <a:pt x="82" y="36"/>
                  </a:lnTo>
                  <a:lnTo>
                    <a:pt x="83" y="35"/>
                  </a:lnTo>
                  <a:lnTo>
                    <a:pt x="83" y="34"/>
                  </a:lnTo>
                  <a:lnTo>
                    <a:pt x="84" y="34"/>
                  </a:lnTo>
                  <a:lnTo>
                    <a:pt x="85" y="35"/>
                  </a:lnTo>
                  <a:lnTo>
                    <a:pt x="86" y="34"/>
                  </a:lnTo>
                  <a:lnTo>
                    <a:pt x="87" y="34"/>
                  </a:lnTo>
                  <a:lnTo>
                    <a:pt x="87" y="33"/>
                  </a:lnTo>
                  <a:lnTo>
                    <a:pt x="87" y="32"/>
                  </a:lnTo>
                  <a:lnTo>
                    <a:pt x="88" y="32"/>
                  </a:lnTo>
                  <a:lnTo>
                    <a:pt x="89" y="32"/>
                  </a:lnTo>
                  <a:lnTo>
                    <a:pt x="90" y="32"/>
                  </a:lnTo>
                  <a:lnTo>
                    <a:pt x="91" y="31"/>
                  </a:lnTo>
                  <a:lnTo>
                    <a:pt x="92" y="32"/>
                  </a:lnTo>
                  <a:lnTo>
                    <a:pt x="92" y="31"/>
                  </a:lnTo>
                  <a:lnTo>
                    <a:pt x="93" y="31"/>
                  </a:lnTo>
                  <a:lnTo>
                    <a:pt x="93" y="32"/>
                  </a:lnTo>
                  <a:lnTo>
                    <a:pt x="94" y="32"/>
                  </a:lnTo>
                  <a:lnTo>
                    <a:pt x="95" y="32"/>
                  </a:lnTo>
                  <a:lnTo>
                    <a:pt x="95" y="33"/>
                  </a:lnTo>
                  <a:lnTo>
                    <a:pt x="95" y="32"/>
                  </a:lnTo>
                  <a:lnTo>
                    <a:pt x="96" y="32"/>
                  </a:lnTo>
                  <a:lnTo>
                    <a:pt x="97" y="31"/>
                  </a:lnTo>
                  <a:lnTo>
                    <a:pt x="97" y="30"/>
                  </a:lnTo>
                  <a:lnTo>
                    <a:pt x="98" y="30"/>
                  </a:lnTo>
                  <a:lnTo>
                    <a:pt x="99" y="30"/>
                  </a:lnTo>
                  <a:lnTo>
                    <a:pt x="99" y="29"/>
                  </a:lnTo>
                  <a:lnTo>
                    <a:pt x="100" y="29"/>
                  </a:lnTo>
                  <a:lnTo>
                    <a:pt x="100" y="28"/>
                  </a:lnTo>
                  <a:lnTo>
                    <a:pt x="101" y="28"/>
                  </a:lnTo>
                  <a:lnTo>
                    <a:pt x="101" y="27"/>
                  </a:lnTo>
                  <a:lnTo>
                    <a:pt x="100" y="27"/>
                  </a:lnTo>
                  <a:lnTo>
                    <a:pt x="100" y="26"/>
                  </a:lnTo>
                  <a:lnTo>
                    <a:pt x="101" y="25"/>
                  </a:lnTo>
                  <a:lnTo>
                    <a:pt x="102" y="24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3" y="23"/>
                  </a:lnTo>
                  <a:lnTo>
                    <a:pt x="104" y="23"/>
                  </a:lnTo>
                  <a:lnTo>
                    <a:pt x="103" y="22"/>
                  </a:lnTo>
                  <a:lnTo>
                    <a:pt x="104" y="22"/>
                  </a:lnTo>
                  <a:lnTo>
                    <a:pt x="105" y="22"/>
                  </a:lnTo>
                  <a:lnTo>
                    <a:pt x="106" y="22"/>
                  </a:lnTo>
                  <a:lnTo>
                    <a:pt x="106" y="23"/>
                  </a:lnTo>
                  <a:lnTo>
                    <a:pt x="107" y="23"/>
                  </a:lnTo>
                  <a:lnTo>
                    <a:pt x="107" y="24"/>
                  </a:lnTo>
                  <a:lnTo>
                    <a:pt x="108" y="24"/>
                  </a:lnTo>
                  <a:lnTo>
                    <a:pt x="108" y="23"/>
                  </a:lnTo>
                  <a:lnTo>
                    <a:pt x="109" y="23"/>
                  </a:lnTo>
                  <a:lnTo>
                    <a:pt x="109" y="22"/>
                  </a:lnTo>
                  <a:lnTo>
                    <a:pt x="110" y="22"/>
                  </a:lnTo>
                  <a:lnTo>
                    <a:pt x="111" y="21"/>
                  </a:lnTo>
                  <a:lnTo>
                    <a:pt x="111" y="20"/>
                  </a:lnTo>
                  <a:lnTo>
                    <a:pt x="111" y="21"/>
                  </a:lnTo>
                  <a:lnTo>
                    <a:pt x="110" y="21"/>
                  </a:lnTo>
                  <a:lnTo>
                    <a:pt x="110" y="20"/>
                  </a:lnTo>
                  <a:lnTo>
                    <a:pt x="109" y="20"/>
                  </a:lnTo>
                  <a:lnTo>
                    <a:pt x="109" y="19"/>
                  </a:lnTo>
                  <a:lnTo>
                    <a:pt x="109" y="18"/>
                  </a:lnTo>
                  <a:lnTo>
                    <a:pt x="108" y="17"/>
                  </a:lnTo>
                  <a:lnTo>
                    <a:pt x="109" y="17"/>
                  </a:lnTo>
                  <a:lnTo>
                    <a:pt x="110" y="17"/>
                  </a:lnTo>
                  <a:lnTo>
                    <a:pt x="110" y="16"/>
                  </a:lnTo>
                  <a:lnTo>
                    <a:pt x="109" y="16"/>
                  </a:lnTo>
                  <a:lnTo>
                    <a:pt x="109" y="15"/>
                  </a:lnTo>
                  <a:lnTo>
                    <a:pt x="110" y="15"/>
                  </a:lnTo>
                  <a:lnTo>
                    <a:pt x="111" y="14"/>
                  </a:lnTo>
                  <a:lnTo>
                    <a:pt x="111" y="13"/>
                  </a:lnTo>
                  <a:lnTo>
                    <a:pt x="111" y="12"/>
                  </a:lnTo>
                  <a:lnTo>
                    <a:pt x="112" y="11"/>
                  </a:lnTo>
                  <a:lnTo>
                    <a:pt x="114" y="12"/>
                  </a:lnTo>
                  <a:lnTo>
                    <a:pt x="114" y="11"/>
                  </a:lnTo>
                  <a:lnTo>
                    <a:pt x="115" y="11"/>
                  </a:lnTo>
                  <a:lnTo>
                    <a:pt x="116" y="12"/>
                  </a:lnTo>
                  <a:lnTo>
                    <a:pt x="117" y="12"/>
                  </a:lnTo>
                  <a:lnTo>
                    <a:pt x="117" y="13"/>
                  </a:lnTo>
                  <a:lnTo>
                    <a:pt x="118" y="14"/>
                  </a:lnTo>
                  <a:lnTo>
                    <a:pt x="119" y="14"/>
                  </a:lnTo>
                  <a:lnTo>
                    <a:pt x="120" y="14"/>
                  </a:lnTo>
                  <a:lnTo>
                    <a:pt x="121" y="15"/>
                  </a:lnTo>
                  <a:lnTo>
                    <a:pt x="122" y="15"/>
                  </a:lnTo>
                  <a:lnTo>
                    <a:pt x="124" y="14"/>
                  </a:lnTo>
                  <a:lnTo>
                    <a:pt x="125" y="13"/>
                  </a:lnTo>
                  <a:lnTo>
                    <a:pt x="126" y="13"/>
                  </a:lnTo>
                  <a:lnTo>
                    <a:pt x="127" y="12"/>
                  </a:lnTo>
                  <a:lnTo>
                    <a:pt x="128" y="11"/>
                  </a:lnTo>
                  <a:lnTo>
                    <a:pt x="128" y="10"/>
                  </a:lnTo>
                  <a:lnTo>
                    <a:pt x="129" y="10"/>
                  </a:lnTo>
                  <a:lnTo>
                    <a:pt x="130" y="10"/>
                  </a:lnTo>
                  <a:lnTo>
                    <a:pt x="131" y="11"/>
                  </a:lnTo>
                  <a:lnTo>
                    <a:pt x="133" y="11"/>
                  </a:lnTo>
                  <a:lnTo>
                    <a:pt x="133" y="10"/>
                  </a:lnTo>
                  <a:lnTo>
                    <a:pt x="138" y="9"/>
                  </a:lnTo>
                  <a:lnTo>
                    <a:pt x="140" y="10"/>
                  </a:lnTo>
                  <a:lnTo>
                    <a:pt x="144" y="9"/>
                  </a:lnTo>
                  <a:lnTo>
                    <a:pt x="149" y="9"/>
                  </a:lnTo>
                  <a:lnTo>
                    <a:pt x="149" y="5"/>
                  </a:lnTo>
                  <a:lnTo>
                    <a:pt x="150" y="5"/>
                  </a:lnTo>
                  <a:lnTo>
                    <a:pt x="151" y="5"/>
                  </a:lnTo>
                  <a:lnTo>
                    <a:pt x="152" y="5"/>
                  </a:lnTo>
                  <a:lnTo>
                    <a:pt x="153" y="5"/>
                  </a:lnTo>
                  <a:lnTo>
                    <a:pt x="154" y="5"/>
                  </a:lnTo>
                  <a:lnTo>
                    <a:pt x="155" y="4"/>
                  </a:lnTo>
                  <a:lnTo>
                    <a:pt x="156" y="4"/>
                  </a:lnTo>
                  <a:lnTo>
                    <a:pt x="156" y="3"/>
                  </a:lnTo>
                  <a:lnTo>
                    <a:pt x="157" y="3"/>
                  </a:lnTo>
                  <a:lnTo>
                    <a:pt x="158" y="3"/>
                  </a:lnTo>
                  <a:lnTo>
                    <a:pt x="159" y="4"/>
                  </a:lnTo>
                  <a:lnTo>
                    <a:pt x="159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2" y="3"/>
                  </a:lnTo>
                  <a:lnTo>
                    <a:pt x="163" y="2"/>
                  </a:lnTo>
                  <a:lnTo>
                    <a:pt x="163" y="1"/>
                  </a:lnTo>
                  <a:lnTo>
                    <a:pt x="164" y="1"/>
                  </a:lnTo>
                  <a:lnTo>
                    <a:pt x="164" y="0"/>
                  </a:lnTo>
                  <a:lnTo>
                    <a:pt x="165" y="0"/>
                  </a:lnTo>
                  <a:lnTo>
                    <a:pt x="166" y="1"/>
                  </a:lnTo>
                  <a:lnTo>
                    <a:pt x="167" y="2"/>
                  </a:lnTo>
                  <a:lnTo>
                    <a:pt x="167" y="3"/>
                  </a:lnTo>
                  <a:lnTo>
                    <a:pt x="168" y="3"/>
                  </a:lnTo>
                  <a:lnTo>
                    <a:pt x="168" y="2"/>
                  </a:lnTo>
                  <a:lnTo>
                    <a:pt x="169" y="2"/>
                  </a:lnTo>
                  <a:lnTo>
                    <a:pt x="170" y="3"/>
                  </a:lnTo>
                  <a:lnTo>
                    <a:pt x="171" y="4"/>
                  </a:lnTo>
                  <a:lnTo>
                    <a:pt x="172" y="4"/>
                  </a:lnTo>
                  <a:lnTo>
                    <a:pt x="172" y="3"/>
                  </a:lnTo>
                  <a:lnTo>
                    <a:pt x="173" y="3"/>
                  </a:lnTo>
                  <a:lnTo>
                    <a:pt x="171" y="9"/>
                  </a:lnTo>
                  <a:lnTo>
                    <a:pt x="173" y="15"/>
                  </a:lnTo>
                  <a:lnTo>
                    <a:pt x="172" y="15"/>
                  </a:lnTo>
                  <a:lnTo>
                    <a:pt x="171" y="15"/>
                  </a:lnTo>
                  <a:lnTo>
                    <a:pt x="170" y="14"/>
                  </a:lnTo>
                  <a:lnTo>
                    <a:pt x="163" y="19"/>
                  </a:lnTo>
                  <a:lnTo>
                    <a:pt x="160" y="22"/>
                  </a:lnTo>
                  <a:lnTo>
                    <a:pt x="160" y="25"/>
                  </a:lnTo>
                  <a:lnTo>
                    <a:pt x="157" y="28"/>
                  </a:lnTo>
                  <a:lnTo>
                    <a:pt x="154" y="30"/>
                  </a:lnTo>
                  <a:lnTo>
                    <a:pt x="151" y="31"/>
                  </a:lnTo>
                  <a:lnTo>
                    <a:pt x="146" y="39"/>
                  </a:lnTo>
                  <a:lnTo>
                    <a:pt x="145" y="39"/>
                  </a:lnTo>
                  <a:lnTo>
                    <a:pt x="146" y="39"/>
                  </a:lnTo>
                  <a:lnTo>
                    <a:pt x="146" y="40"/>
                  </a:lnTo>
                  <a:lnTo>
                    <a:pt x="146" y="41"/>
                  </a:lnTo>
                  <a:lnTo>
                    <a:pt x="146" y="42"/>
                  </a:lnTo>
                  <a:lnTo>
                    <a:pt x="146" y="43"/>
                  </a:lnTo>
                  <a:lnTo>
                    <a:pt x="146" y="45"/>
                  </a:lnTo>
                  <a:lnTo>
                    <a:pt x="147" y="45"/>
                  </a:lnTo>
                  <a:lnTo>
                    <a:pt x="147" y="46"/>
                  </a:lnTo>
                  <a:lnTo>
                    <a:pt x="146" y="48"/>
                  </a:lnTo>
                  <a:lnTo>
                    <a:pt x="146" y="49"/>
                  </a:lnTo>
                  <a:lnTo>
                    <a:pt x="147" y="49"/>
                  </a:lnTo>
                  <a:lnTo>
                    <a:pt x="146" y="49"/>
                  </a:lnTo>
                  <a:lnTo>
                    <a:pt x="146" y="50"/>
                  </a:lnTo>
                  <a:lnTo>
                    <a:pt x="146" y="51"/>
                  </a:lnTo>
                  <a:lnTo>
                    <a:pt x="146" y="52"/>
                  </a:lnTo>
                  <a:lnTo>
                    <a:pt x="145" y="52"/>
                  </a:lnTo>
                  <a:lnTo>
                    <a:pt x="145" y="53"/>
                  </a:lnTo>
                  <a:lnTo>
                    <a:pt x="144" y="53"/>
                  </a:lnTo>
                  <a:lnTo>
                    <a:pt x="144" y="54"/>
                  </a:lnTo>
                  <a:lnTo>
                    <a:pt x="143" y="54"/>
                  </a:lnTo>
                  <a:lnTo>
                    <a:pt x="143" y="53"/>
                  </a:lnTo>
                  <a:lnTo>
                    <a:pt x="142" y="53"/>
                  </a:lnTo>
                  <a:lnTo>
                    <a:pt x="141" y="53"/>
                  </a:lnTo>
                  <a:lnTo>
                    <a:pt x="139" y="52"/>
                  </a:lnTo>
                  <a:lnTo>
                    <a:pt x="138" y="52"/>
                  </a:lnTo>
                  <a:lnTo>
                    <a:pt x="137" y="52"/>
                  </a:lnTo>
                  <a:lnTo>
                    <a:pt x="137" y="53"/>
                  </a:lnTo>
                  <a:lnTo>
                    <a:pt x="136" y="53"/>
                  </a:lnTo>
                  <a:lnTo>
                    <a:pt x="137" y="54"/>
                  </a:lnTo>
                  <a:lnTo>
                    <a:pt x="137" y="55"/>
                  </a:lnTo>
                  <a:lnTo>
                    <a:pt x="137" y="57"/>
                  </a:lnTo>
                  <a:lnTo>
                    <a:pt x="137" y="58"/>
                  </a:lnTo>
                  <a:lnTo>
                    <a:pt x="137" y="59"/>
                  </a:lnTo>
                  <a:lnTo>
                    <a:pt x="136" y="59"/>
                  </a:lnTo>
                  <a:lnTo>
                    <a:pt x="137" y="60"/>
                  </a:lnTo>
                  <a:lnTo>
                    <a:pt x="136" y="63"/>
                  </a:lnTo>
                  <a:lnTo>
                    <a:pt x="137" y="64"/>
                  </a:lnTo>
                  <a:lnTo>
                    <a:pt x="137" y="65"/>
                  </a:lnTo>
                  <a:lnTo>
                    <a:pt x="137" y="66"/>
                  </a:lnTo>
                  <a:lnTo>
                    <a:pt x="136" y="66"/>
                  </a:lnTo>
                  <a:lnTo>
                    <a:pt x="137" y="67"/>
                  </a:lnTo>
                  <a:lnTo>
                    <a:pt x="136" y="68"/>
                  </a:lnTo>
                  <a:lnTo>
                    <a:pt x="136" y="69"/>
                  </a:lnTo>
                  <a:lnTo>
                    <a:pt x="137" y="69"/>
                  </a:lnTo>
                  <a:lnTo>
                    <a:pt x="139" y="69"/>
                  </a:lnTo>
                  <a:lnTo>
                    <a:pt x="142" y="69"/>
                  </a:lnTo>
                  <a:lnTo>
                    <a:pt x="143" y="69"/>
                  </a:lnTo>
                  <a:lnTo>
                    <a:pt x="144" y="69"/>
                  </a:lnTo>
                  <a:lnTo>
                    <a:pt x="145" y="69"/>
                  </a:lnTo>
                  <a:lnTo>
                    <a:pt x="146" y="69"/>
                  </a:lnTo>
                  <a:lnTo>
                    <a:pt x="147" y="70"/>
                  </a:lnTo>
                  <a:lnTo>
                    <a:pt x="148" y="70"/>
                  </a:lnTo>
                  <a:lnTo>
                    <a:pt x="148" y="71"/>
                  </a:lnTo>
                  <a:lnTo>
                    <a:pt x="149" y="71"/>
                  </a:lnTo>
                  <a:lnTo>
                    <a:pt x="150" y="71"/>
                  </a:lnTo>
                  <a:lnTo>
                    <a:pt x="153" y="71"/>
                  </a:lnTo>
                  <a:lnTo>
                    <a:pt x="154" y="71"/>
                  </a:lnTo>
                  <a:lnTo>
                    <a:pt x="153" y="71"/>
                  </a:lnTo>
                  <a:lnTo>
                    <a:pt x="154" y="72"/>
                  </a:lnTo>
                  <a:lnTo>
                    <a:pt x="154" y="73"/>
                  </a:lnTo>
                  <a:lnTo>
                    <a:pt x="155" y="73"/>
                  </a:lnTo>
                  <a:lnTo>
                    <a:pt x="156" y="73"/>
                  </a:lnTo>
                  <a:lnTo>
                    <a:pt x="156" y="74"/>
                  </a:lnTo>
                  <a:lnTo>
                    <a:pt x="157" y="75"/>
                  </a:lnTo>
                  <a:lnTo>
                    <a:pt x="158" y="75"/>
                  </a:lnTo>
                  <a:lnTo>
                    <a:pt x="158" y="76"/>
                  </a:lnTo>
                  <a:lnTo>
                    <a:pt x="157" y="77"/>
                  </a:lnTo>
                  <a:lnTo>
                    <a:pt x="157" y="78"/>
                  </a:lnTo>
                  <a:lnTo>
                    <a:pt x="157" y="79"/>
                  </a:lnTo>
                  <a:lnTo>
                    <a:pt x="157" y="80"/>
                  </a:lnTo>
                  <a:lnTo>
                    <a:pt x="158" y="80"/>
                  </a:lnTo>
                  <a:lnTo>
                    <a:pt x="158" y="81"/>
                  </a:lnTo>
                  <a:lnTo>
                    <a:pt x="158" y="82"/>
                  </a:lnTo>
                  <a:lnTo>
                    <a:pt x="158" y="83"/>
                  </a:lnTo>
                  <a:lnTo>
                    <a:pt x="158" y="84"/>
                  </a:lnTo>
                  <a:lnTo>
                    <a:pt x="159" y="85"/>
                  </a:lnTo>
                  <a:lnTo>
                    <a:pt x="160" y="86"/>
                  </a:lnTo>
                  <a:lnTo>
                    <a:pt x="161" y="86"/>
                  </a:lnTo>
                  <a:lnTo>
                    <a:pt x="161" y="87"/>
                  </a:lnTo>
                  <a:lnTo>
                    <a:pt x="162" y="86"/>
                  </a:lnTo>
                  <a:lnTo>
                    <a:pt x="163" y="87"/>
                  </a:lnTo>
                  <a:lnTo>
                    <a:pt x="164" y="87"/>
                  </a:lnTo>
                  <a:lnTo>
                    <a:pt x="165" y="86"/>
                  </a:lnTo>
                  <a:lnTo>
                    <a:pt x="166" y="86"/>
                  </a:lnTo>
                  <a:lnTo>
                    <a:pt x="166" y="85"/>
                  </a:lnTo>
                  <a:lnTo>
                    <a:pt x="167" y="84"/>
                  </a:lnTo>
                  <a:lnTo>
                    <a:pt x="168" y="84"/>
                  </a:lnTo>
                  <a:lnTo>
                    <a:pt x="169" y="84"/>
                  </a:lnTo>
                  <a:lnTo>
                    <a:pt x="169" y="83"/>
                  </a:lnTo>
                  <a:lnTo>
                    <a:pt x="170" y="82"/>
                  </a:lnTo>
                  <a:lnTo>
                    <a:pt x="171" y="83"/>
                  </a:lnTo>
                  <a:lnTo>
                    <a:pt x="172" y="84"/>
                  </a:lnTo>
                  <a:lnTo>
                    <a:pt x="173" y="85"/>
                  </a:lnTo>
                  <a:lnTo>
                    <a:pt x="174" y="86"/>
                  </a:lnTo>
                  <a:lnTo>
                    <a:pt x="175" y="86"/>
                  </a:lnTo>
                  <a:lnTo>
                    <a:pt x="176" y="85"/>
                  </a:lnTo>
                  <a:lnTo>
                    <a:pt x="177" y="85"/>
                  </a:lnTo>
                  <a:lnTo>
                    <a:pt x="178" y="84"/>
                  </a:lnTo>
                  <a:lnTo>
                    <a:pt x="180" y="83"/>
                  </a:lnTo>
                  <a:lnTo>
                    <a:pt x="180" y="82"/>
                  </a:lnTo>
                  <a:lnTo>
                    <a:pt x="180" y="81"/>
                  </a:lnTo>
                  <a:lnTo>
                    <a:pt x="179" y="81"/>
                  </a:lnTo>
                  <a:lnTo>
                    <a:pt x="178" y="81"/>
                  </a:lnTo>
                  <a:lnTo>
                    <a:pt x="181" y="78"/>
                  </a:lnTo>
                  <a:lnTo>
                    <a:pt x="185" y="76"/>
                  </a:lnTo>
                  <a:lnTo>
                    <a:pt x="187" y="76"/>
                  </a:lnTo>
                  <a:lnTo>
                    <a:pt x="189" y="85"/>
                  </a:lnTo>
                  <a:lnTo>
                    <a:pt x="194" y="82"/>
                  </a:lnTo>
                  <a:lnTo>
                    <a:pt x="199" y="81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3" y="81"/>
                  </a:lnTo>
                  <a:lnTo>
                    <a:pt x="204" y="81"/>
                  </a:lnTo>
                  <a:lnTo>
                    <a:pt x="204" y="82"/>
                  </a:lnTo>
                  <a:lnTo>
                    <a:pt x="204" y="83"/>
                  </a:lnTo>
                  <a:lnTo>
                    <a:pt x="204" y="84"/>
                  </a:lnTo>
                  <a:lnTo>
                    <a:pt x="205" y="84"/>
                  </a:lnTo>
                  <a:lnTo>
                    <a:pt x="206" y="84"/>
                  </a:lnTo>
                  <a:lnTo>
                    <a:pt x="207" y="84"/>
                  </a:lnTo>
                  <a:lnTo>
                    <a:pt x="208" y="84"/>
                  </a:lnTo>
                  <a:lnTo>
                    <a:pt x="208" y="85"/>
                  </a:lnTo>
                  <a:lnTo>
                    <a:pt x="209" y="85"/>
                  </a:lnTo>
                  <a:lnTo>
                    <a:pt x="209" y="86"/>
                  </a:lnTo>
                  <a:lnTo>
                    <a:pt x="208" y="87"/>
                  </a:lnTo>
                  <a:lnTo>
                    <a:pt x="208" y="89"/>
                  </a:lnTo>
                  <a:lnTo>
                    <a:pt x="209" y="89"/>
                  </a:lnTo>
                  <a:lnTo>
                    <a:pt x="209" y="90"/>
                  </a:lnTo>
                  <a:lnTo>
                    <a:pt x="210" y="90"/>
                  </a:lnTo>
                  <a:lnTo>
                    <a:pt x="210" y="91"/>
                  </a:lnTo>
                  <a:lnTo>
                    <a:pt x="211" y="91"/>
                  </a:lnTo>
                  <a:lnTo>
                    <a:pt x="211" y="90"/>
                  </a:lnTo>
                  <a:lnTo>
                    <a:pt x="212" y="90"/>
                  </a:lnTo>
                  <a:lnTo>
                    <a:pt x="213" y="90"/>
                  </a:lnTo>
                  <a:lnTo>
                    <a:pt x="213" y="91"/>
                  </a:lnTo>
                  <a:lnTo>
                    <a:pt x="213" y="92"/>
                  </a:lnTo>
                  <a:lnTo>
                    <a:pt x="213" y="93"/>
                  </a:lnTo>
                  <a:lnTo>
                    <a:pt x="212" y="94"/>
                  </a:lnTo>
                  <a:lnTo>
                    <a:pt x="211" y="95"/>
                  </a:lnTo>
                  <a:lnTo>
                    <a:pt x="209" y="97"/>
                  </a:lnTo>
                  <a:lnTo>
                    <a:pt x="209" y="98"/>
                  </a:lnTo>
                  <a:lnTo>
                    <a:pt x="209" y="99"/>
                  </a:lnTo>
                  <a:lnTo>
                    <a:pt x="209" y="100"/>
                  </a:lnTo>
                  <a:lnTo>
                    <a:pt x="208" y="101"/>
                  </a:lnTo>
                  <a:lnTo>
                    <a:pt x="208" y="102"/>
                  </a:lnTo>
                  <a:lnTo>
                    <a:pt x="208" y="103"/>
                  </a:lnTo>
                  <a:lnTo>
                    <a:pt x="208" y="104"/>
                  </a:lnTo>
                  <a:lnTo>
                    <a:pt x="209" y="104"/>
                  </a:lnTo>
                  <a:lnTo>
                    <a:pt x="208" y="105"/>
                  </a:lnTo>
                  <a:lnTo>
                    <a:pt x="209" y="106"/>
                  </a:lnTo>
                  <a:lnTo>
                    <a:pt x="210" y="107"/>
                  </a:lnTo>
                  <a:lnTo>
                    <a:pt x="210" y="108"/>
                  </a:lnTo>
                  <a:lnTo>
                    <a:pt x="211" y="108"/>
                  </a:lnTo>
                  <a:lnTo>
                    <a:pt x="212" y="108"/>
                  </a:lnTo>
                  <a:lnTo>
                    <a:pt x="213" y="108"/>
                  </a:lnTo>
                  <a:lnTo>
                    <a:pt x="213" y="109"/>
                  </a:lnTo>
                  <a:lnTo>
                    <a:pt x="214" y="107"/>
                  </a:lnTo>
                  <a:lnTo>
                    <a:pt x="214" y="108"/>
                  </a:lnTo>
                  <a:lnTo>
                    <a:pt x="215" y="108"/>
                  </a:lnTo>
                  <a:lnTo>
                    <a:pt x="216" y="108"/>
                  </a:lnTo>
                  <a:lnTo>
                    <a:pt x="216" y="107"/>
                  </a:lnTo>
                  <a:lnTo>
                    <a:pt x="216" y="105"/>
                  </a:lnTo>
                  <a:lnTo>
                    <a:pt x="215" y="104"/>
                  </a:lnTo>
                  <a:lnTo>
                    <a:pt x="216" y="103"/>
                  </a:lnTo>
                  <a:lnTo>
                    <a:pt x="217" y="103"/>
                  </a:lnTo>
                  <a:lnTo>
                    <a:pt x="218" y="103"/>
                  </a:lnTo>
                  <a:lnTo>
                    <a:pt x="218" y="104"/>
                  </a:lnTo>
                  <a:lnTo>
                    <a:pt x="219" y="104"/>
                  </a:lnTo>
                  <a:lnTo>
                    <a:pt x="220" y="104"/>
                  </a:lnTo>
                  <a:lnTo>
                    <a:pt x="221" y="104"/>
                  </a:lnTo>
                  <a:lnTo>
                    <a:pt x="222" y="105"/>
                  </a:lnTo>
                  <a:lnTo>
                    <a:pt x="223" y="105"/>
                  </a:lnTo>
                  <a:lnTo>
                    <a:pt x="224" y="105"/>
                  </a:lnTo>
                  <a:lnTo>
                    <a:pt x="225" y="105"/>
                  </a:lnTo>
                  <a:lnTo>
                    <a:pt x="225" y="106"/>
                  </a:lnTo>
                  <a:lnTo>
                    <a:pt x="227" y="105"/>
                  </a:lnTo>
                  <a:lnTo>
                    <a:pt x="229" y="104"/>
                  </a:lnTo>
                  <a:lnTo>
                    <a:pt x="230" y="104"/>
                  </a:lnTo>
                  <a:lnTo>
                    <a:pt x="230" y="103"/>
                  </a:lnTo>
                  <a:lnTo>
                    <a:pt x="230" y="101"/>
                  </a:lnTo>
                  <a:lnTo>
                    <a:pt x="232" y="99"/>
                  </a:lnTo>
                  <a:lnTo>
                    <a:pt x="233" y="99"/>
                  </a:lnTo>
                  <a:lnTo>
                    <a:pt x="233" y="98"/>
                  </a:lnTo>
                  <a:lnTo>
                    <a:pt x="232" y="97"/>
                  </a:lnTo>
                  <a:lnTo>
                    <a:pt x="231" y="97"/>
                  </a:lnTo>
                  <a:lnTo>
                    <a:pt x="232" y="96"/>
                  </a:lnTo>
                  <a:lnTo>
                    <a:pt x="232" y="95"/>
                  </a:lnTo>
                  <a:lnTo>
                    <a:pt x="233" y="95"/>
                  </a:lnTo>
                  <a:lnTo>
                    <a:pt x="233" y="94"/>
                  </a:lnTo>
                  <a:lnTo>
                    <a:pt x="234" y="94"/>
                  </a:lnTo>
                  <a:lnTo>
                    <a:pt x="235" y="94"/>
                  </a:lnTo>
                  <a:lnTo>
                    <a:pt x="236" y="93"/>
                  </a:lnTo>
                  <a:lnTo>
                    <a:pt x="236" y="92"/>
                  </a:lnTo>
                  <a:lnTo>
                    <a:pt x="237" y="92"/>
                  </a:lnTo>
                  <a:lnTo>
                    <a:pt x="237" y="91"/>
                  </a:lnTo>
                  <a:lnTo>
                    <a:pt x="237" y="90"/>
                  </a:lnTo>
                  <a:lnTo>
                    <a:pt x="237" y="89"/>
                  </a:lnTo>
                  <a:lnTo>
                    <a:pt x="236" y="89"/>
                  </a:lnTo>
                  <a:lnTo>
                    <a:pt x="237" y="88"/>
                  </a:lnTo>
                  <a:lnTo>
                    <a:pt x="237" y="87"/>
                  </a:lnTo>
                  <a:lnTo>
                    <a:pt x="236" y="86"/>
                  </a:lnTo>
                  <a:lnTo>
                    <a:pt x="235" y="86"/>
                  </a:lnTo>
                  <a:lnTo>
                    <a:pt x="235" y="85"/>
                  </a:lnTo>
                  <a:lnTo>
                    <a:pt x="234" y="85"/>
                  </a:lnTo>
                  <a:lnTo>
                    <a:pt x="233" y="85"/>
                  </a:lnTo>
                  <a:lnTo>
                    <a:pt x="232" y="84"/>
                  </a:lnTo>
                  <a:lnTo>
                    <a:pt x="232" y="83"/>
                  </a:lnTo>
                  <a:lnTo>
                    <a:pt x="231" y="82"/>
                  </a:lnTo>
                  <a:lnTo>
                    <a:pt x="231" y="81"/>
                  </a:lnTo>
                  <a:lnTo>
                    <a:pt x="232" y="81"/>
                  </a:lnTo>
                  <a:lnTo>
                    <a:pt x="233" y="80"/>
                  </a:lnTo>
                  <a:lnTo>
                    <a:pt x="234" y="79"/>
                  </a:lnTo>
                  <a:lnTo>
                    <a:pt x="233" y="79"/>
                  </a:lnTo>
                  <a:lnTo>
                    <a:pt x="233" y="78"/>
                  </a:lnTo>
                  <a:lnTo>
                    <a:pt x="233" y="77"/>
                  </a:lnTo>
                  <a:lnTo>
                    <a:pt x="234" y="77"/>
                  </a:lnTo>
                  <a:lnTo>
                    <a:pt x="234" y="76"/>
                  </a:lnTo>
                  <a:lnTo>
                    <a:pt x="234" y="75"/>
                  </a:lnTo>
                  <a:lnTo>
                    <a:pt x="234" y="74"/>
                  </a:lnTo>
                  <a:lnTo>
                    <a:pt x="235" y="73"/>
                  </a:lnTo>
                  <a:lnTo>
                    <a:pt x="236" y="72"/>
                  </a:lnTo>
                  <a:lnTo>
                    <a:pt x="236" y="71"/>
                  </a:lnTo>
                  <a:lnTo>
                    <a:pt x="236" y="70"/>
                  </a:lnTo>
                  <a:lnTo>
                    <a:pt x="237" y="70"/>
                  </a:lnTo>
                  <a:lnTo>
                    <a:pt x="238" y="71"/>
                  </a:lnTo>
                  <a:lnTo>
                    <a:pt x="239" y="71"/>
                  </a:lnTo>
                  <a:lnTo>
                    <a:pt x="239" y="72"/>
                  </a:lnTo>
                  <a:lnTo>
                    <a:pt x="240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4"/>
                  </a:lnTo>
                  <a:lnTo>
                    <a:pt x="242" y="74"/>
                  </a:lnTo>
                  <a:lnTo>
                    <a:pt x="242" y="75"/>
                  </a:lnTo>
                  <a:lnTo>
                    <a:pt x="243" y="74"/>
                  </a:lnTo>
                  <a:lnTo>
                    <a:pt x="244" y="74"/>
                  </a:lnTo>
                  <a:lnTo>
                    <a:pt x="245" y="75"/>
                  </a:lnTo>
                  <a:lnTo>
                    <a:pt x="245" y="74"/>
                  </a:lnTo>
                  <a:lnTo>
                    <a:pt x="244" y="73"/>
                  </a:lnTo>
                  <a:lnTo>
                    <a:pt x="244" y="72"/>
                  </a:lnTo>
                  <a:lnTo>
                    <a:pt x="245" y="71"/>
                  </a:lnTo>
                  <a:lnTo>
                    <a:pt x="245" y="70"/>
                  </a:lnTo>
                  <a:lnTo>
                    <a:pt x="245" y="69"/>
                  </a:lnTo>
                  <a:lnTo>
                    <a:pt x="245" y="68"/>
                  </a:lnTo>
                  <a:lnTo>
                    <a:pt x="244" y="67"/>
                  </a:lnTo>
                  <a:lnTo>
                    <a:pt x="244" y="66"/>
                  </a:lnTo>
                  <a:lnTo>
                    <a:pt x="243" y="66"/>
                  </a:lnTo>
                  <a:lnTo>
                    <a:pt x="243" y="65"/>
                  </a:lnTo>
                  <a:lnTo>
                    <a:pt x="242" y="65"/>
                  </a:lnTo>
                  <a:lnTo>
                    <a:pt x="241" y="65"/>
                  </a:lnTo>
                  <a:lnTo>
                    <a:pt x="241" y="64"/>
                  </a:lnTo>
                  <a:lnTo>
                    <a:pt x="241" y="63"/>
                  </a:lnTo>
                  <a:lnTo>
                    <a:pt x="241" y="62"/>
                  </a:lnTo>
                  <a:lnTo>
                    <a:pt x="239" y="62"/>
                  </a:lnTo>
                  <a:lnTo>
                    <a:pt x="238" y="61"/>
                  </a:lnTo>
                  <a:lnTo>
                    <a:pt x="237" y="60"/>
                  </a:lnTo>
                  <a:lnTo>
                    <a:pt x="236" y="60"/>
                  </a:lnTo>
                  <a:lnTo>
                    <a:pt x="235" y="60"/>
                  </a:lnTo>
                  <a:lnTo>
                    <a:pt x="235" y="59"/>
                  </a:lnTo>
                  <a:lnTo>
                    <a:pt x="236" y="59"/>
                  </a:lnTo>
                  <a:lnTo>
                    <a:pt x="236" y="58"/>
                  </a:lnTo>
                  <a:lnTo>
                    <a:pt x="236" y="57"/>
                  </a:lnTo>
                  <a:lnTo>
                    <a:pt x="236" y="56"/>
                  </a:lnTo>
                  <a:lnTo>
                    <a:pt x="236" y="55"/>
                  </a:lnTo>
                  <a:lnTo>
                    <a:pt x="236" y="54"/>
                  </a:lnTo>
                  <a:lnTo>
                    <a:pt x="237" y="53"/>
                  </a:lnTo>
                  <a:lnTo>
                    <a:pt x="237" y="52"/>
                  </a:lnTo>
                  <a:lnTo>
                    <a:pt x="238" y="51"/>
                  </a:lnTo>
                  <a:lnTo>
                    <a:pt x="238" y="50"/>
                  </a:lnTo>
                  <a:lnTo>
                    <a:pt x="239" y="50"/>
                  </a:lnTo>
                  <a:lnTo>
                    <a:pt x="239" y="49"/>
                  </a:lnTo>
                  <a:lnTo>
                    <a:pt x="239" y="48"/>
                  </a:lnTo>
                  <a:lnTo>
                    <a:pt x="240" y="47"/>
                  </a:lnTo>
                  <a:lnTo>
                    <a:pt x="240" y="46"/>
                  </a:lnTo>
                  <a:lnTo>
                    <a:pt x="240" y="45"/>
                  </a:lnTo>
                  <a:lnTo>
                    <a:pt x="247" y="46"/>
                  </a:lnTo>
                  <a:lnTo>
                    <a:pt x="252" y="39"/>
                  </a:lnTo>
                  <a:lnTo>
                    <a:pt x="255" y="42"/>
                  </a:lnTo>
                  <a:lnTo>
                    <a:pt x="256" y="42"/>
                  </a:lnTo>
                  <a:lnTo>
                    <a:pt x="256" y="41"/>
                  </a:lnTo>
                  <a:lnTo>
                    <a:pt x="257" y="41"/>
                  </a:lnTo>
                  <a:lnTo>
                    <a:pt x="258" y="41"/>
                  </a:lnTo>
                  <a:lnTo>
                    <a:pt x="258" y="40"/>
                  </a:lnTo>
                  <a:lnTo>
                    <a:pt x="259" y="40"/>
                  </a:lnTo>
                  <a:lnTo>
                    <a:pt x="260" y="39"/>
                  </a:lnTo>
                  <a:lnTo>
                    <a:pt x="261" y="39"/>
                  </a:lnTo>
                  <a:lnTo>
                    <a:pt x="261" y="40"/>
                  </a:lnTo>
                  <a:lnTo>
                    <a:pt x="262" y="41"/>
                  </a:lnTo>
                  <a:lnTo>
                    <a:pt x="263" y="42"/>
                  </a:lnTo>
                  <a:lnTo>
                    <a:pt x="264" y="43"/>
                  </a:lnTo>
                  <a:lnTo>
                    <a:pt x="264" y="44"/>
                  </a:lnTo>
                  <a:lnTo>
                    <a:pt x="264" y="45"/>
                  </a:lnTo>
                  <a:lnTo>
                    <a:pt x="264" y="46"/>
                  </a:lnTo>
                  <a:lnTo>
                    <a:pt x="263" y="47"/>
                  </a:lnTo>
                  <a:lnTo>
                    <a:pt x="261" y="49"/>
                  </a:lnTo>
                  <a:lnTo>
                    <a:pt x="261" y="50"/>
                  </a:lnTo>
                  <a:lnTo>
                    <a:pt x="261" y="51"/>
                  </a:lnTo>
                  <a:lnTo>
                    <a:pt x="261" y="52"/>
                  </a:lnTo>
                  <a:lnTo>
                    <a:pt x="262" y="52"/>
                  </a:lnTo>
                  <a:lnTo>
                    <a:pt x="263" y="52"/>
                  </a:lnTo>
                  <a:lnTo>
                    <a:pt x="264" y="52"/>
                  </a:lnTo>
                  <a:lnTo>
                    <a:pt x="264" y="53"/>
                  </a:lnTo>
                  <a:lnTo>
                    <a:pt x="265" y="54"/>
                  </a:lnTo>
                  <a:lnTo>
                    <a:pt x="265" y="56"/>
                  </a:lnTo>
                  <a:lnTo>
                    <a:pt x="268" y="56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7" y="57"/>
                  </a:lnTo>
                  <a:lnTo>
                    <a:pt x="280" y="58"/>
                  </a:lnTo>
                  <a:lnTo>
                    <a:pt x="281" y="59"/>
                  </a:lnTo>
                  <a:lnTo>
                    <a:pt x="282" y="58"/>
                  </a:lnTo>
                  <a:lnTo>
                    <a:pt x="282" y="57"/>
                  </a:lnTo>
                  <a:lnTo>
                    <a:pt x="283" y="57"/>
                  </a:lnTo>
                  <a:lnTo>
                    <a:pt x="284" y="57"/>
                  </a:lnTo>
                  <a:lnTo>
                    <a:pt x="284" y="58"/>
                  </a:lnTo>
                  <a:lnTo>
                    <a:pt x="284" y="59"/>
                  </a:lnTo>
                  <a:lnTo>
                    <a:pt x="283" y="59"/>
                  </a:lnTo>
                  <a:lnTo>
                    <a:pt x="284" y="60"/>
                  </a:lnTo>
                  <a:lnTo>
                    <a:pt x="284" y="61"/>
                  </a:lnTo>
                  <a:lnTo>
                    <a:pt x="285" y="61"/>
                  </a:lnTo>
                  <a:lnTo>
                    <a:pt x="285" y="60"/>
                  </a:lnTo>
                  <a:lnTo>
                    <a:pt x="286" y="60"/>
                  </a:lnTo>
                  <a:lnTo>
                    <a:pt x="286" y="59"/>
                  </a:lnTo>
                  <a:lnTo>
                    <a:pt x="287" y="59"/>
                  </a:lnTo>
                  <a:lnTo>
                    <a:pt x="287" y="60"/>
                  </a:lnTo>
                  <a:lnTo>
                    <a:pt x="288" y="60"/>
                  </a:lnTo>
                  <a:lnTo>
                    <a:pt x="288" y="61"/>
                  </a:lnTo>
                  <a:lnTo>
                    <a:pt x="289" y="61"/>
                  </a:lnTo>
                  <a:lnTo>
                    <a:pt x="290" y="61"/>
                  </a:lnTo>
                  <a:lnTo>
                    <a:pt x="290" y="62"/>
                  </a:lnTo>
                  <a:lnTo>
                    <a:pt x="290" y="63"/>
                  </a:lnTo>
                  <a:lnTo>
                    <a:pt x="290" y="64"/>
                  </a:lnTo>
                  <a:lnTo>
                    <a:pt x="291" y="64"/>
                  </a:lnTo>
                  <a:lnTo>
                    <a:pt x="291" y="65"/>
                  </a:lnTo>
                  <a:lnTo>
                    <a:pt x="292" y="65"/>
                  </a:lnTo>
                  <a:lnTo>
                    <a:pt x="293" y="66"/>
                  </a:lnTo>
                  <a:lnTo>
                    <a:pt x="294" y="66"/>
                  </a:lnTo>
                  <a:lnTo>
                    <a:pt x="295" y="65"/>
                  </a:lnTo>
                  <a:lnTo>
                    <a:pt x="295" y="66"/>
                  </a:lnTo>
                  <a:lnTo>
                    <a:pt x="296" y="66"/>
                  </a:lnTo>
                  <a:lnTo>
                    <a:pt x="302" y="66"/>
                  </a:lnTo>
                  <a:lnTo>
                    <a:pt x="303" y="66"/>
                  </a:lnTo>
                  <a:lnTo>
                    <a:pt x="307" y="67"/>
                  </a:lnTo>
                  <a:lnTo>
                    <a:pt x="309" y="67"/>
                  </a:lnTo>
                  <a:lnTo>
                    <a:pt x="315" y="67"/>
                  </a:lnTo>
                  <a:lnTo>
                    <a:pt x="316" y="67"/>
                  </a:lnTo>
                  <a:lnTo>
                    <a:pt x="317" y="67"/>
                  </a:lnTo>
                  <a:lnTo>
                    <a:pt x="318" y="67"/>
                  </a:lnTo>
                  <a:lnTo>
                    <a:pt x="319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2" y="67"/>
                  </a:lnTo>
                  <a:lnTo>
                    <a:pt x="323" y="66"/>
                  </a:lnTo>
                  <a:lnTo>
                    <a:pt x="324" y="65"/>
                  </a:lnTo>
                  <a:lnTo>
                    <a:pt x="325" y="65"/>
                  </a:lnTo>
                  <a:lnTo>
                    <a:pt x="325" y="66"/>
                  </a:lnTo>
                  <a:lnTo>
                    <a:pt x="326" y="65"/>
                  </a:lnTo>
                  <a:lnTo>
                    <a:pt x="327" y="65"/>
                  </a:lnTo>
                  <a:lnTo>
                    <a:pt x="328" y="66"/>
                  </a:lnTo>
                  <a:lnTo>
                    <a:pt x="329" y="66"/>
                  </a:lnTo>
                  <a:lnTo>
                    <a:pt x="330" y="66"/>
                  </a:lnTo>
                  <a:lnTo>
                    <a:pt x="330" y="67"/>
                  </a:lnTo>
                  <a:lnTo>
                    <a:pt x="331" y="67"/>
                  </a:lnTo>
                  <a:lnTo>
                    <a:pt x="332" y="67"/>
                  </a:lnTo>
                  <a:lnTo>
                    <a:pt x="333" y="67"/>
                  </a:lnTo>
                  <a:lnTo>
                    <a:pt x="333" y="68"/>
                  </a:lnTo>
                  <a:lnTo>
                    <a:pt x="333" y="69"/>
                  </a:lnTo>
                  <a:lnTo>
                    <a:pt x="334" y="70"/>
                  </a:lnTo>
                  <a:lnTo>
                    <a:pt x="335" y="70"/>
                  </a:lnTo>
                  <a:lnTo>
                    <a:pt x="335" y="71"/>
                  </a:lnTo>
                  <a:lnTo>
                    <a:pt x="336" y="71"/>
                  </a:lnTo>
                  <a:lnTo>
                    <a:pt x="337" y="71"/>
                  </a:lnTo>
                  <a:lnTo>
                    <a:pt x="338" y="71"/>
                  </a:lnTo>
                  <a:lnTo>
                    <a:pt x="338" y="70"/>
                  </a:lnTo>
                  <a:lnTo>
                    <a:pt x="339" y="71"/>
                  </a:lnTo>
                  <a:lnTo>
                    <a:pt x="339" y="70"/>
                  </a:lnTo>
                  <a:lnTo>
                    <a:pt x="339" y="71"/>
                  </a:lnTo>
                  <a:lnTo>
                    <a:pt x="340" y="70"/>
                  </a:lnTo>
                  <a:lnTo>
                    <a:pt x="341" y="71"/>
                  </a:lnTo>
                  <a:lnTo>
                    <a:pt x="342" y="70"/>
                  </a:lnTo>
                  <a:lnTo>
                    <a:pt x="342" y="71"/>
                  </a:lnTo>
                  <a:lnTo>
                    <a:pt x="343" y="71"/>
                  </a:lnTo>
                  <a:lnTo>
                    <a:pt x="344" y="71"/>
                  </a:lnTo>
                  <a:lnTo>
                    <a:pt x="345" y="71"/>
                  </a:lnTo>
                  <a:lnTo>
                    <a:pt x="345" y="72"/>
                  </a:lnTo>
                  <a:lnTo>
                    <a:pt x="346" y="71"/>
                  </a:lnTo>
                  <a:lnTo>
                    <a:pt x="346" y="72"/>
                  </a:lnTo>
                  <a:lnTo>
                    <a:pt x="347" y="71"/>
                  </a:lnTo>
                  <a:lnTo>
                    <a:pt x="348" y="71"/>
                  </a:lnTo>
                  <a:lnTo>
                    <a:pt x="348" y="72"/>
                  </a:lnTo>
                  <a:lnTo>
                    <a:pt x="349" y="72"/>
                  </a:lnTo>
                  <a:lnTo>
                    <a:pt x="349" y="71"/>
                  </a:lnTo>
                  <a:lnTo>
                    <a:pt x="349" y="72"/>
                  </a:lnTo>
                  <a:lnTo>
                    <a:pt x="349" y="73"/>
                  </a:lnTo>
                  <a:lnTo>
                    <a:pt x="351" y="73"/>
                  </a:lnTo>
                  <a:lnTo>
                    <a:pt x="352" y="73"/>
                  </a:lnTo>
                  <a:lnTo>
                    <a:pt x="353" y="73"/>
                  </a:lnTo>
                  <a:lnTo>
                    <a:pt x="354" y="74"/>
                  </a:lnTo>
                  <a:lnTo>
                    <a:pt x="354" y="75"/>
                  </a:lnTo>
                  <a:lnTo>
                    <a:pt x="355" y="76"/>
                  </a:lnTo>
                  <a:lnTo>
                    <a:pt x="355" y="77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7" y="78"/>
                  </a:lnTo>
                  <a:lnTo>
                    <a:pt x="358" y="78"/>
                  </a:lnTo>
                  <a:lnTo>
                    <a:pt x="359" y="79"/>
                  </a:lnTo>
                  <a:lnTo>
                    <a:pt x="360" y="80"/>
                  </a:lnTo>
                  <a:lnTo>
                    <a:pt x="366" y="81"/>
                  </a:lnTo>
                  <a:lnTo>
                    <a:pt x="368" y="80"/>
                  </a:lnTo>
                  <a:lnTo>
                    <a:pt x="370" y="80"/>
                  </a:lnTo>
                  <a:lnTo>
                    <a:pt x="371" y="80"/>
                  </a:lnTo>
                  <a:lnTo>
                    <a:pt x="371" y="79"/>
                  </a:lnTo>
                  <a:lnTo>
                    <a:pt x="372" y="78"/>
                  </a:lnTo>
                  <a:lnTo>
                    <a:pt x="372" y="79"/>
                  </a:lnTo>
                  <a:lnTo>
                    <a:pt x="372" y="80"/>
                  </a:lnTo>
                  <a:lnTo>
                    <a:pt x="373" y="80"/>
                  </a:lnTo>
                  <a:lnTo>
                    <a:pt x="373" y="81"/>
                  </a:lnTo>
                  <a:lnTo>
                    <a:pt x="374" y="82"/>
                  </a:lnTo>
                  <a:lnTo>
                    <a:pt x="375" y="82"/>
                  </a:lnTo>
                  <a:lnTo>
                    <a:pt x="375" y="83"/>
                  </a:lnTo>
                  <a:lnTo>
                    <a:pt x="376" y="83"/>
                  </a:lnTo>
                  <a:lnTo>
                    <a:pt x="377" y="83"/>
                  </a:lnTo>
                  <a:lnTo>
                    <a:pt x="378" y="83"/>
                  </a:lnTo>
                  <a:lnTo>
                    <a:pt x="379" y="83"/>
                  </a:lnTo>
                  <a:lnTo>
                    <a:pt x="380" y="82"/>
                  </a:lnTo>
                  <a:lnTo>
                    <a:pt x="381" y="82"/>
                  </a:lnTo>
                  <a:lnTo>
                    <a:pt x="381" y="81"/>
                  </a:lnTo>
                  <a:lnTo>
                    <a:pt x="382" y="81"/>
                  </a:lnTo>
                  <a:lnTo>
                    <a:pt x="382" y="80"/>
                  </a:lnTo>
                  <a:lnTo>
                    <a:pt x="383" y="79"/>
                  </a:lnTo>
                  <a:lnTo>
                    <a:pt x="384" y="79"/>
                  </a:lnTo>
                  <a:lnTo>
                    <a:pt x="384" y="78"/>
                  </a:lnTo>
                  <a:lnTo>
                    <a:pt x="385" y="78"/>
                  </a:lnTo>
                  <a:lnTo>
                    <a:pt x="385" y="79"/>
                  </a:lnTo>
                  <a:lnTo>
                    <a:pt x="386" y="79"/>
                  </a:lnTo>
                  <a:lnTo>
                    <a:pt x="387" y="80"/>
                  </a:lnTo>
                  <a:lnTo>
                    <a:pt x="388" y="81"/>
                  </a:lnTo>
                  <a:lnTo>
                    <a:pt x="388" y="82"/>
                  </a:lnTo>
                  <a:lnTo>
                    <a:pt x="389" y="82"/>
                  </a:lnTo>
                  <a:lnTo>
                    <a:pt x="389" y="81"/>
                  </a:lnTo>
                  <a:lnTo>
                    <a:pt x="390" y="81"/>
                  </a:lnTo>
                  <a:lnTo>
                    <a:pt x="391" y="81"/>
                  </a:lnTo>
                  <a:lnTo>
                    <a:pt x="391" y="80"/>
                  </a:lnTo>
                  <a:lnTo>
                    <a:pt x="392" y="80"/>
                  </a:lnTo>
                  <a:lnTo>
                    <a:pt x="393" y="79"/>
                  </a:lnTo>
                  <a:lnTo>
                    <a:pt x="393" y="80"/>
                  </a:lnTo>
                  <a:lnTo>
                    <a:pt x="394" y="80"/>
                  </a:lnTo>
                  <a:lnTo>
                    <a:pt x="395" y="79"/>
                  </a:lnTo>
                  <a:lnTo>
                    <a:pt x="395" y="80"/>
                  </a:lnTo>
                  <a:lnTo>
                    <a:pt x="396" y="79"/>
                  </a:lnTo>
                  <a:lnTo>
                    <a:pt x="397" y="79"/>
                  </a:lnTo>
                  <a:lnTo>
                    <a:pt x="397" y="78"/>
                  </a:lnTo>
                  <a:lnTo>
                    <a:pt x="398" y="78"/>
                  </a:lnTo>
                  <a:lnTo>
                    <a:pt x="398" y="79"/>
                  </a:lnTo>
                  <a:lnTo>
                    <a:pt x="398" y="81"/>
                  </a:lnTo>
                  <a:lnTo>
                    <a:pt x="398" y="86"/>
                  </a:lnTo>
                  <a:lnTo>
                    <a:pt x="397" y="90"/>
                  </a:lnTo>
                  <a:lnTo>
                    <a:pt x="397" y="91"/>
                  </a:lnTo>
                  <a:lnTo>
                    <a:pt x="397" y="95"/>
                  </a:lnTo>
                  <a:lnTo>
                    <a:pt x="398" y="98"/>
                  </a:lnTo>
                  <a:lnTo>
                    <a:pt x="399" y="100"/>
                  </a:lnTo>
                  <a:lnTo>
                    <a:pt x="400" y="100"/>
                  </a:lnTo>
                  <a:lnTo>
                    <a:pt x="400" y="101"/>
                  </a:lnTo>
                  <a:lnTo>
                    <a:pt x="400" y="102"/>
                  </a:lnTo>
                  <a:lnTo>
                    <a:pt x="400" y="103"/>
                  </a:lnTo>
                  <a:lnTo>
                    <a:pt x="400" y="104"/>
                  </a:lnTo>
                  <a:lnTo>
                    <a:pt x="400" y="105"/>
                  </a:lnTo>
                  <a:lnTo>
                    <a:pt x="400" y="106"/>
                  </a:lnTo>
                  <a:lnTo>
                    <a:pt x="400" y="107"/>
                  </a:lnTo>
                  <a:lnTo>
                    <a:pt x="399" y="107"/>
                  </a:lnTo>
                  <a:lnTo>
                    <a:pt x="399" y="108"/>
                  </a:lnTo>
                  <a:lnTo>
                    <a:pt x="400" y="108"/>
                  </a:lnTo>
                  <a:lnTo>
                    <a:pt x="400" y="109"/>
                  </a:lnTo>
                  <a:lnTo>
                    <a:pt x="399" y="109"/>
                  </a:lnTo>
                  <a:lnTo>
                    <a:pt x="399" y="110"/>
                  </a:lnTo>
                  <a:lnTo>
                    <a:pt x="400" y="110"/>
                  </a:lnTo>
                  <a:lnTo>
                    <a:pt x="401" y="110"/>
                  </a:lnTo>
                  <a:lnTo>
                    <a:pt x="401" y="111"/>
                  </a:lnTo>
                  <a:lnTo>
                    <a:pt x="401" y="113"/>
                  </a:lnTo>
                  <a:lnTo>
                    <a:pt x="401" y="115"/>
                  </a:lnTo>
                  <a:lnTo>
                    <a:pt x="401" y="117"/>
                  </a:lnTo>
                  <a:lnTo>
                    <a:pt x="402" y="119"/>
                  </a:lnTo>
                  <a:lnTo>
                    <a:pt x="402" y="120"/>
                  </a:lnTo>
                  <a:lnTo>
                    <a:pt x="403" y="122"/>
                  </a:lnTo>
                  <a:lnTo>
                    <a:pt x="403" y="123"/>
                  </a:lnTo>
                  <a:lnTo>
                    <a:pt x="405" y="124"/>
                  </a:lnTo>
                  <a:lnTo>
                    <a:pt x="407" y="124"/>
                  </a:lnTo>
                  <a:lnTo>
                    <a:pt x="407" y="125"/>
                  </a:lnTo>
                  <a:lnTo>
                    <a:pt x="406" y="125"/>
                  </a:lnTo>
                  <a:lnTo>
                    <a:pt x="405" y="127"/>
                  </a:lnTo>
                  <a:lnTo>
                    <a:pt x="405" y="128"/>
                  </a:lnTo>
                  <a:lnTo>
                    <a:pt x="405" y="129"/>
                  </a:lnTo>
                  <a:lnTo>
                    <a:pt x="405" y="130"/>
                  </a:lnTo>
                  <a:lnTo>
                    <a:pt x="406" y="131"/>
                  </a:lnTo>
                  <a:lnTo>
                    <a:pt x="406" y="132"/>
                  </a:lnTo>
                  <a:lnTo>
                    <a:pt x="404" y="132"/>
                  </a:lnTo>
                  <a:lnTo>
                    <a:pt x="404" y="133"/>
                  </a:lnTo>
                  <a:lnTo>
                    <a:pt x="404" y="136"/>
                  </a:lnTo>
                  <a:lnTo>
                    <a:pt x="405" y="138"/>
                  </a:lnTo>
                  <a:lnTo>
                    <a:pt x="405" y="137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8" y="135"/>
                  </a:lnTo>
                  <a:lnTo>
                    <a:pt x="408" y="133"/>
                  </a:lnTo>
                  <a:lnTo>
                    <a:pt x="407" y="132"/>
                  </a:lnTo>
                  <a:lnTo>
                    <a:pt x="408" y="132"/>
                  </a:lnTo>
                  <a:lnTo>
                    <a:pt x="409" y="133"/>
                  </a:lnTo>
                  <a:lnTo>
                    <a:pt x="408" y="136"/>
                  </a:lnTo>
                  <a:lnTo>
                    <a:pt x="408" y="137"/>
                  </a:lnTo>
                  <a:lnTo>
                    <a:pt x="408" y="139"/>
                  </a:lnTo>
                  <a:lnTo>
                    <a:pt x="407" y="139"/>
                  </a:lnTo>
                  <a:lnTo>
                    <a:pt x="407" y="140"/>
                  </a:lnTo>
                  <a:lnTo>
                    <a:pt x="406" y="140"/>
                  </a:lnTo>
                  <a:lnTo>
                    <a:pt x="406" y="141"/>
                  </a:lnTo>
                  <a:lnTo>
                    <a:pt x="406" y="142"/>
                  </a:lnTo>
                  <a:lnTo>
                    <a:pt x="407" y="143"/>
                  </a:lnTo>
                  <a:lnTo>
                    <a:pt x="407" y="144"/>
                  </a:lnTo>
                  <a:lnTo>
                    <a:pt x="407" y="145"/>
                  </a:lnTo>
                  <a:lnTo>
                    <a:pt x="407" y="146"/>
                  </a:lnTo>
                  <a:lnTo>
                    <a:pt x="408" y="147"/>
                  </a:lnTo>
                  <a:lnTo>
                    <a:pt x="408" y="149"/>
                  </a:lnTo>
                  <a:lnTo>
                    <a:pt x="408" y="150"/>
                  </a:lnTo>
                  <a:lnTo>
                    <a:pt x="409" y="151"/>
                  </a:lnTo>
                  <a:lnTo>
                    <a:pt x="410" y="151"/>
                  </a:lnTo>
                  <a:lnTo>
                    <a:pt x="410" y="152"/>
                  </a:lnTo>
                  <a:lnTo>
                    <a:pt x="410" y="153"/>
                  </a:lnTo>
                  <a:lnTo>
                    <a:pt x="410" y="154"/>
                  </a:lnTo>
                  <a:lnTo>
                    <a:pt x="410" y="157"/>
                  </a:lnTo>
                  <a:lnTo>
                    <a:pt x="409" y="158"/>
                  </a:lnTo>
                  <a:lnTo>
                    <a:pt x="409" y="160"/>
                  </a:lnTo>
                  <a:lnTo>
                    <a:pt x="409" y="161"/>
                  </a:lnTo>
                  <a:lnTo>
                    <a:pt x="408" y="162"/>
                  </a:lnTo>
                  <a:lnTo>
                    <a:pt x="408" y="164"/>
                  </a:lnTo>
                  <a:lnTo>
                    <a:pt x="409" y="166"/>
                  </a:lnTo>
                  <a:lnTo>
                    <a:pt x="409" y="167"/>
                  </a:lnTo>
                  <a:lnTo>
                    <a:pt x="409" y="168"/>
                  </a:lnTo>
                  <a:lnTo>
                    <a:pt x="408" y="169"/>
                  </a:lnTo>
                  <a:lnTo>
                    <a:pt x="408" y="170"/>
                  </a:lnTo>
                  <a:lnTo>
                    <a:pt x="409" y="170"/>
                  </a:lnTo>
                  <a:lnTo>
                    <a:pt x="409" y="171"/>
                  </a:lnTo>
                  <a:lnTo>
                    <a:pt x="409" y="172"/>
                  </a:lnTo>
                  <a:lnTo>
                    <a:pt x="408" y="173"/>
                  </a:lnTo>
                  <a:lnTo>
                    <a:pt x="408" y="174"/>
                  </a:lnTo>
                  <a:lnTo>
                    <a:pt x="408" y="175"/>
                  </a:lnTo>
                  <a:lnTo>
                    <a:pt x="408" y="177"/>
                  </a:lnTo>
                  <a:lnTo>
                    <a:pt x="407" y="180"/>
                  </a:lnTo>
                  <a:lnTo>
                    <a:pt x="407" y="181"/>
                  </a:lnTo>
                  <a:lnTo>
                    <a:pt x="407" y="182"/>
                  </a:lnTo>
                  <a:lnTo>
                    <a:pt x="406" y="184"/>
                  </a:lnTo>
                  <a:lnTo>
                    <a:pt x="406" y="185"/>
                  </a:lnTo>
                  <a:lnTo>
                    <a:pt x="407" y="186"/>
                  </a:lnTo>
                  <a:lnTo>
                    <a:pt x="406" y="186"/>
                  </a:lnTo>
                  <a:lnTo>
                    <a:pt x="406" y="187"/>
                  </a:lnTo>
                  <a:lnTo>
                    <a:pt x="405" y="188"/>
                  </a:lnTo>
                  <a:lnTo>
                    <a:pt x="406" y="190"/>
                  </a:lnTo>
                  <a:lnTo>
                    <a:pt x="404" y="192"/>
                  </a:lnTo>
                  <a:lnTo>
                    <a:pt x="404" y="194"/>
                  </a:lnTo>
                  <a:lnTo>
                    <a:pt x="403" y="194"/>
                  </a:lnTo>
                  <a:close/>
                  <a:moveTo>
                    <a:pt x="405" y="137"/>
                  </a:moveTo>
                  <a:lnTo>
                    <a:pt x="405" y="137"/>
                  </a:lnTo>
                  <a:lnTo>
                    <a:pt x="405" y="136"/>
                  </a:lnTo>
                  <a:lnTo>
                    <a:pt x="404" y="135"/>
                  </a:lnTo>
                  <a:lnTo>
                    <a:pt x="404" y="134"/>
                  </a:lnTo>
                  <a:lnTo>
                    <a:pt x="404" y="133"/>
                  </a:lnTo>
                  <a:lnTo>
                    <a:pt x="405" y="133"/>
                  </a:lnTo>
                  <a:lnTo>
                    <a:pt x="406" y="133"/>
                  </a:lnTo>
                  <a:lnTo>
                    <a:pt x="406" y="134"/>
                  </a:lnTo>
                  <a:lnTo>
                    <a:pt x="406" y="135"/>
                  </a:lnTo>
                  <a:lnTo>
                    <a:pt x="405" y="136"/>
                  </a:lnTo>
                  <a:lnTo>
                    <a:pt x="405" y="137"/>
                  </a:lnTo>
                  <a:close/>
                </a:path>
              </a:pathLst>
            </a:custGeom>
            <a:solidFill>
              <a:srgbClr val="31738B"/>
            </a:solidFill>
            <a:ln w="0">
              <a:solidFill>
                <a:srgbClr val="62E2F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848" name="Freeform 839"/>
            <p:cNvSpPr>
              <a:spLocks/>
            </p:cNvSpPr>
            <p:nvPr/>
          </p:nvSpPr>
          <p:spPr bwMode="auto">
            <a:xfrm>
              <a:off x="4724" y="1397"/>
              <a:ext cx="410" cy="246"/>
            </a:xfrm>
            <a:custGeom>
              <a:avLst/>
              <a:gdLst>
                <a:gd name="T0" fmla="*/ 388 w 410"/>
                <a:gd name="T1" fmla="*/ 182 h 246"/>
                <a:gd name="T2" fmla="*/ 363 w 410"/>
                <a:gd name="T3" fmla="*/ 170 h 246"/>
                <a:gd name="T4" fmla="*/ 344 w 410"/>
                <a:gd name="T5" fmla="*/ 178 h 246"/>
                <a:gd name="T6" fmla="*/ 332 w 410"/>
                <a:gd name="T7" fmla="*/ 189 h 246"/>
                <a:gd name="T8" fmla="*/ 322 w 410"/>
                <a:gd name="T9" fmla="*/ 195 h 246"/>
                <a:gd name="T10" fmla="*/ 295 w 410"/>
                <a:gd name="T11" fmla="*/ 202 h 246"/>
                <a:gd name="T12" fmla="*/ 276 w 410"/>
                <a:gd name="T13" fmla="*/ 204 h 246"/>
                <a:gd name="T14" fmla="*/ 259 w 410"/>
                <a:gd name="T15" fmla="*/ 199 h 246"/>
                <a:gd name="T16" fmla="*/ 236 w 410"/>
                <a:gd name="T17" fmla="*/ 202 h 246"/>
                <a:gd name="T18" fmla="*/ 220 w 410"/>
                <a:gd name="T19" fmla="*/ 211 h 246"/>
                <a:gd name="T20" fmla="*/ 207 w 410"/>
                <a:gd name="T21" fmla="*/ 232 h 246"/>
                <a:gd name="T22" fmla="*/ 175 w 410"/>
                <a:gd name="T23" fmla="*/ 246 h 246"/>
                <a:gd name="T24" fmla="*/ 160 w 410"/>
                <a:gd name="T25" fmla="*/ 234 h 246"/>
                <a:gd name="T26" fmla="*/ 156 w 410"/>
                <a:gd name="T27" fmla="*/ 209 h 246"/>
                <a:gd name="T28" fmla="*/ 140 w 410"/>
                <a:gd name="T29" fmla="*/ 204 h 246"/>
                <a:gd name="T30" fmla="*/ 151 w 410"/>
                <a:gd name="T31" fmla="*/ 195 h 246"/>
                <a:gd name="T32" fmla="*/ 162 w 410"/>
                <a:gd name="T33" fmla="*/ 183 h 246"/>
                <a:gd name="T34" fmla="*/ 165 w 410"/>
                <a:gd name="T35" fmla="*/ 164 h 246"/>
                <a:gd name="T36" fmla="*/ 177 w 410"/>
                <a:gd name="T37" fmla="*/ 149 h 246"/>
                <a:gd name="T38" fmla="*/ 149 w 410"/>
                <a:gd name="T39" fmla="*/ 134 h 246"/>
                <a:gd name="T40" fmla="*/ 125 w 410"/>
                <a:gd name="T41" fmla="*/ 149 h 246"/>
                <a:gd name="T42" fmla="*/ 98 w 410"/>
                <a:gd name="T43" fmla="*/ 166 h 246"/>
                <a:gd name="T44" fmla="*/ 69 w 410"/>
                <a:gd name="T45" fmla="*/ 177 h 246"/>
                <a:gd name="T46" fmla="*/ 40 w 410"/>
                <a:gd name="T47" fmla="*/ 175 h 246"/>
                <a:gd name="T48" fmla="*/ 22 w 410"/>
                <a:gd name="T49" fmla="*/ 168 h 246"/>
                <a:gd name="T50" fmla="*/ 7 w 410"/>
                <a:gd name="T51" fmla="*/ 160 h 246"/>
                <a:gd name="T52" fmla="*/ 7 w 410"/>
                <a:gd name="T53" fmla="*/ 146 h 246"/>
                <a:gd name="T54" fmla="*/ 15 w 410"/>
                <a:gd name="T55" fmla="*/ 132 h 246"/>
                <a:gd name="T56" fmla="*/ 15 w 410"/>
                <a:gd name="T57" fmla="*/ 114 h 246"/>
                <a:gd name="T58" fmla="*/ 8 w 410"/>
                <a:gd name="T59" fmla="*/ 101 h 246"/>
                <a:gd name="T60" fmla="*/ 2 w 410"/>
                <a:gd name="T61" fmla="*/ 83 h 246"/>
                <a:gd name="T62" fmla="*/ 10 w 410"/>
                <a:gd name="T63" fmla="*/ 69 h 246"/>
                <a:gd name="T64" fmla="*/ 11 w 410"/>
                <a:gd name="T65" fmla="*/ 58 h 246"/>
                <a:gd name="T66" fmla="*/ 19 w 410"/>
                <a:gd name="T67" fmla="*/ 38 h 246"/>
                <a:gd name="T68" fmla="*/ 25 w 410"/>
                <a:gd name="T69" fmla="*/ 25 h 246"/>
                <a:gd name="T70" fmla="*/ 34 w 410"/>
                <a:gd name="T71" fmla="*/ 21 h 246"/>
                <a:gd name="T72" fmla="*/ 48 w 410"/>
                <a:gd name="T73" fmla="*/ 34 h 246"/>
                <a:gd name="T74" fmla="*/ 68 w 410"/>
                <a:gd name="T75" fmla="*/ 39 h 246"/>
                <a:gd name="T76" fmla="*/ 82 w 410"/>
                <a:gd name="T77" fmla="*/ 38 h 246"/>
                <a:gd name="T78" fmla="*/ 97 w 410"/>
                <a:gd name="T79" fmla="*/ 31 h 246"/>
                <a:gd name="T80" fmla="*/ 107 w 410"/>
                <a:gd name="T81" fmla="*/ 24 h 246"/>
                <a:gd name="T82" fmla="*/ 114 w 410"/>
                <a:gd name="T83" fmla="*/ 11 h 246"/>
                <a:gd name="T84" fmla="*/ 152 w 410"/>
                <a:gd name="T85" fmla="*/ 5 h 246"/>
                <a:gd name="T86" fmla="*/ 170 w 410"/>
                <a:gd name="T87" fmla="*/ 14 h 246"/>
                <a:gd name="T88" fmla="*/ 139 w 410"/>
                <a:gd name="T89" fmla="*/ 52 h 246"/>
                <a:gd name="T90" fmla="*/ 155 w 410"/>
                <a:gd name="T91" fmla="*/ 73 h 246"/>
                <a:gd name="T92" fmla="*/ 174 w 410"/>
                <a:gd name="T93" fmla="*/ 86 h 246"/>
                <a:gd name="T94" fmla="*/ 209 w 410"/>
                <a:gd name="T95" fmla="*/ 89 h 246"/>
                <a:gd name="T96" fmla="*/ 213 w 410"/>
                <a:gd name="T97" fmla="*/ 109 h 246"/>
                <a:gd name="T98" fmla="*/ 233 w 410"/>
                <a:gd name="T99" fmla="*/ 95 h 246"/>
                <a:gd name="T100" fmla="*/ 235 w 410"/>
                <a:gd name="T101" fmla="*/ 73 h 246"/>
                <a:gd name="T102" fmla="*/ 243 w 410"/>
                <a:gd name="T103" fmla="*/ 65 h 246"/>
                <a:gd name="T104" fmla="*/ 240 w 410"/>
                <a:gd name="T105" fmla="*/ 46 h 246"/>
                <a:gd name="T106" fmla="*/ 277 w 410"/>
                <a:gd name="T107" fmla="*/ 57 h 246"/>
                <a:gd name="T108" fmla="*/ 295 w 410"/>
                <a:gd name="T109" fmla="*/ 65 h 246"/>
                <a:gd name="T110" fmla="*/ 331 w 410"/>
                <a:gd name="T111" fmla="*/ 67 h 246"/>
                <a:gd name="T112" fmla="*/ 348 w 410"/>
                <a:gd name="T113" fmla="*/ 71 h 246"/>
                <a:gd name="T114" fmla="*/ 377 w 410"/>
                <a:gd name="T115" fmla="*/ 83 h 246"/>
                <a:gd name="T116" fmla="*/ 395 w 410"/>
                <a:gd name="T117" fmla="*/ 80 h 246"/>
                <a:gd name="T118" fmla="*/ 401 w 410"/>
                <a:gd name="T119" fmla="*/ 111 h 246"/>
                <a:gd name="T120" fmla="*/ 408 w 410"/>
                <a:gd name="T121" fmla="*/ 136 h 246"/>
                <a:gd name="T122" fmla="*/ 408 w 410"/>
                <a:gd name="T123" fmla="*/ 17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410"/>
                <a:gd name="T187" fmla="*/ 0 h 246"/>
                <a:gd name="T188" fmla="*/ 410 w 410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410" h="246">
                  <a:moveTo>
                    <a:pt x="403" y="194"/>
                  </a:moveTo>
                  <a:lnTo>
                    <a:pt x="402" y="193"/>
                  </a:lnTo>
                  <a:lnTo>
                    <a:pt x="401" y="193"/>
                  </a:lnTo>
                  <a:lnTo>
                    <a:pt x="400" y="193"/>
                  </a:lnTo>
                  <a:lnTo>
                    <a:pt x="399" y="194"/>
                  </a:lnTo>
                  <a:lnTo>
                    <a:pt x="399" y="193"/>
                  </a:lnTo>
                  <a:lnTo>
                    <a:pt x="398" y="192"/>
                  </a:lnTo>
                  <a:lnTo>
                    <a:pt x="397" y="192"/>
                  </a:lnTo>
                  <a:lnTo>
                    <a:pt x="397" y="193"/>
                  </a:lnTo>
                  <a:lnTo>
                    <a:pt x="396" y="193"/>
                  </a:lnTo>
                  <a:lnTo>
                    <a:pt x="396" y="192"/>
                  </a:lnTo>
                  <a:lnTo>
                    <a:pt x="395" y="192"/>
                  </a:lnTo>
                  <a:lnTo>
                    <a:pt x="394" y="192"/>
                  </a:lnTo>
                  <a:lnTo>
                    <a:pt x="394" y="191"/>
                  </a:lnTo>
                  <a:lnTo>
                    <a:pt x="393" y="190"/>
                  </a:lnTo>
                  <a:lnTo>
                    <a:pt x="392" y="190"/>
                  </a:lnTo>
                  <a:lnTo>
                    <a:pt x="391" y="191"/>
                  </a:lnTo>
                  <a:lnTo>
                    <a:pt x="390" y="191"/>
                  </a:lnTo>
                  <a:lnTo>
                    <a:pt x="389" y="189"/>
                  </a:lnTo>
                  <a:lnTo>
                    <a:pt x="389" y="188"/>
                  </a:lnTo>
                  <a:lnTo>
                    <a:pt x="388" y="188"/>
                  </a:lnTo>
                  <a:lnTo>
                    <a:pt x="388" y="187"/>
                  </a:lnTo>
                  <a:lnTo>
                    <a:pt x="388" y="186"/>
                  </a:lnTo>
                  <a:lnTo>
                    <a:pt x="387" y="186"/>
                  </a:lnTo>
                  <a:lnTo>
                    <a:pt x="388" y="184"/>
                  </a:lnTo>
                  <a:lnTo>
                    <a:pt x="388" y="183"/>
                  </a:lnTo>
                  <a:lnTo>
                    <a:pt x="388" y="182"/>
                  </a:lnTo>
                  <a:lnTo>
                    <a:pt x="387" y="182"/>
                  </a:lnTo>
                  <a:lnTo>
                    <a:pt x="386" y="181"/>
                  </a:lnTo>
                  <a:lnTo>
                    <a:pt x="385" y="180"/>
                  </a:lnTo>
                  <a:lnTo>
                    <a:pt x="385" y="179"/>
                  </a:lnTo>
                  <a:lnTo>
                    <a:pt x="384" y="178"/>
                  </a:lnTo>
                  <a:lnTo>
                    <a:pt x="383" y="178"/>
                  </a:lnTo>
                  <a:lnTo>
                    <a:pt x="382" y="177"/>
                  </a:lnTo>
                  <a:lnTo>
                    <a:pt x="381" y="177"/>
                  </a:lnTo>
                  <a:lnTo>
                    <a:pt x="381" y="176"/>
                  </a:lnTo>
                  <a:lnTo>
                    <a:pt x="380" y="175"/>
                  </a:lnTo>
                  <a:lnTo>
                    <a:pt x="379" y="174"/>
                  </a:lnTo>
                  <a:lnTo>
                    <a:pt x="378" y="175"/>
                  </a:lnTo>
                  <a:lnTo>
                    <a:pt x="377" y="175"/>
                  </a:lnTo>
                  <a:lnTo>
                    <a:pt x="375" y="175"/>
                  </a:lnTo>
                  <a:lnTo>
                    <a:pt x="374" y="174"/>
                  </a:lnTo>
                  <a:lnTo>
                    <a:pt x="373" y="174"/>
                  </a:lnTo>
                  <a:lnTo>
                    <a:pt x="373" y="173"/>
                  </a:lnTo>
                  <a:lnTo>
                    <a:pt x="372" y="173"/>
                  </a:lnTo>
                  <a:lnTo>
                    <a:pt x="371" y="173"/>
                  </a:lnTo>
                  <a:lnTo>
                    <a:pt x="370" y="173"/>
                  </a:lnTo>
                  <a:lnTo>
                    <a:pt x="370" y="172"/>
                  </a:lnTo>
                  <a:lnTo>
                    <a:pt x="369" y="172"/>
                  </a:lnTo>
                  <a:lnTo>
                    <a:pt x="369" y="173"/>
                  </a:lnTo>
                  <a:lnTo>
                    <a:pt x="368" y="173"/>
                  </a:lnTo>
                  <a:lnTo>
                    <a:pt x="367" y="173"/>
                  </a:lnTo>
                  <a:lnTo>
                    <a:pt x="367" y="172"/>
                  </a:lnTo>
                  <a:lnTo>
                    <a:pt x="366" y="172"/>
                  </a:lnTo>
                  <a:lnTo>
                    <a:pt x="365" y="171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59" y="171"/>
                  </a:lnTo>
                  <a:lnTo>
                    <a:pt x="358" y="171"/>
                  </a:lnTo>
                  <a:lnTo>
                    <a:pt x="357" y="172"/>
                  </a:lnTo>
                  <a:lnTo>
                    <a:pt x="356" y="172"/>
                  </a:lnTo>
                  <a:lnTo>
                    <a:pt x="355" y="173"/>
                  </a:lnTo>
                  <a:lnTo>
                    <a:pt x="355" y="172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2"/>
                  </a:lnTo>
                  <a:lnTo>
                    <a:pt x="352" y="172"/>
                  </a:lnTo>
                  <a:lnTo>
                    <a:pt x="352" y="173"/>
                  </a:lnTo>
                  <a:lnTo>
                    <a:pt x="353" y="173"/>
                  </a:lnTo>
                  <a:lnTo>
                    <a:pt x="352" y="174"/>
                  </a:lnTo>
                  <a:lnTo>
                    <a:pt x="351" y="174"/>
                  </a:lnTo>
                  <a:lnTo>
                    <a:pt x="351" y="173"/>
                  </a:lnTo>
                  <a:lnTo>
                    <a:pt x="351" y="174"/>
                  </a:lnTo>
                  <a:lnTo>
                    <a:pt x="351" y="175"/>
                  </a:lnTo>
                  <a:lnTo>
                    <a:pt x="350" y="175"/>
                  </a:lnTo>
                  <a:lnTo>
                    <a:pt x="349" y="175"/>
                  </a:lnTo>
                  <a:lnTo>
                    <a:pt x="348" y="175"/>
                  </a:lnTo>
                  <a:lnTo>
                    <a:pt x="348" y="176"/>
                  </a:lnTo>
                  <a:lnTo>
                    <a:pt x="347" y="176"/>
                  </a:lnTo>
                  <a:lnTo>
                    <a:pt x="346" y="177"/>
                  </a:lnTo>
                  <a:lnTo>
                    <a:pt x="345" y="177"/>
                  </a:lnTo>
                  <a:lnTo>
                    <a:pt x="344" y="177"/>
                  </a:lnTo>
                  <a:lnTo>
                    <a:pt x="344" y="178"/>
                  </a:lnTo>
                  <a:lnTo>
                    <a:pt x="343" y="178"/>
                  </a:lnTo>
                  <a:lnTo>
                    <a:pt x="342" y="178"/>
                  </a:lnTo>
                  <a:lnTo>
                    <a:pt x="341" y="177"/>
                  </a:lnTo>
                  <a:lnTo>
                    <a:pt x="341" y="176"/>
                  </a:lnTo>
                  <a:lnTo>
                    <a:pt x="340" y="176"/>
                  </a:lnTo>
                  <a:lnTo>
                    <a:pt x="340" y="175"/>
                  </a:lnTo>
                  <a:lnTo>
                    <a:pt x="339" y="175"/>
                  </a:lnTo>
                  <a:lnTo>
                    <a:pt x="338" y="175"/>
                  </a:lnTo>
                  <a:lnTo>
                    <a:pt x="337" y="174"/>
                  </a:lnTo>
                  <a:lnTo>
                    <a:pt x="336" y="175"/>
                  </a:lnTo>
                  <a:lnTo>
                    <a:pt x="335" y="175"/>
                  </a:lnTo>
                  <a:lnTo>
                    <a:pt x="334" y="177"/>
                  </a:lnTo>
                  <a:lnTo>
                    <a:pt x="334" y="179"/>
                  </a:lnTo>
                  <a:lnTo>
                    <a:pt x="334" y="180"/>
                  </a:lnTo>
                  <a:lnTo>
                    <a:pt x="334" y="181"/>
                  </a:lnTo>
                  <a:lnTo>
                    <a:pt x="333" y="182"/>
                  </a:lnTo>
                  <a:lnTo>
                    <a:pt x="333" y="183"/>
                  </a:lnTo>
                  <a:lnTo>
                    <a:pt x="332" y="184"/>
                  </a:lnTo>
                  <a:lnTo>
                    <a:pt x="332" y="185"/>
                  </a:lnTo>
                  <a:lnTo>
                    <a:pt x="331" y="186"/>
                  </a:lnTo>
                  <a:lnTo>
                    <a:pt x="330" y="188"/>
                  </a:lnTo>
                  <a:lnTo>
                    <a:pt x="330" y="189"/>
                  </a:lnTo>
                  <a:lnTo>
                    <a:pt x="331" y="189"/>
                  </a:lnTo>
                  <a:lnTo>
                    <a:pt x="332" y="189"/>
                  </a:lnTo>
                  <a:lnTo>
                    <a:pt x="332" y="190"/>
                  </a:lnTo>
                  <a:lnTo>
                    <a:pt x="333" y="191"/>
                  </a:lnTo>
                  <a:lnTo>
                    <a:pt x="332" y="191"/>
                  </a:lnTo>
                  <a:lnTo>
                    <a:pt x="332" y="192"/>
                  </a:lnTo>
                  <a:lnTo>
                    <a:pt x="331" y="192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1" y="195"/>
                  </a:lnTo>
                  <a:lnTo>
                    <a:pt x="330" y="195"/>
                  </a:lnTo>
                  <a:lnTo>
                    <a:pt x="330" y="196"/>
                  </a:lnTo>
                  <a:lnTo>
                    <a:pt x="329" y="196"/>
                  </a:lnTo>
                  <a:lnTo>
                    <a:pt x="328" y="196"/>
                  </a:lnTo>
                  <a:lnTo>
                    <a:pt x="327" y="196"/>
                  </a:lnTo>
                  <a:lnTo>
                    <a:pt x="326" y="196"/>
                  </a:lnTo>
                  <a:lnTo>
                    <a:pt x="326" y="195"/>
                  </a:lnTo>
                  <a:lnTo>
                    <a:pt x="325" y="195"/>
                  </a:lnTo>
                  <a:lnTo>
                    <a:pt x="324" y="195"/>
                  </a:lnTo>
                  <a:lnTo>
                    <a:pt x="323" y="195"/>
                  </a:lnTo>
                  <a:lnTo>
                    <a:pt x="322" y="195"/>
                  </a:lnTo>
                  <a:lnTo>
                    <a:pt x="321" y="196"/>
                  </a:lnTo>
                  <a:lnTo>
                    <a:pt x="320" y="197"/>
                  </a:lnTo>
                  <a:lnTo>
                    <a:pt x="319" y="197"/>
                  </a:lnTo>
                  <a:lnTo>
                    <a:pt x="319" y="198"/>
                  </a:lnTo>
                  <a:lnTo>
                    <a:pt x="318" y="199"/>
                  </a:lnTo>
                  <a:lnTo>
                    <a:pt x="317" y="199"/>
                  </a:lnTo>
                  <a:lnTo>
                    <a:pt x="316" y="199"/>
                  </a:lnTo>
                  <a:lnTo>
                    <a:pt x="315" y="199"/>
                  </a:lnTo>
                  <a:lnTo>
                    <a:pt x="314" y="199"/>
                  </a:lnTo>
                  <a:lnTo>
                    <a:pt x="313" y="199"/>
                  </a:lnTo>
                  <a:lnTo>
                    <a:pt x="313" y="198"/>
                  </a:lnTo>
                  <a:lnTo>
                    <a:pt x="312" y="198"/>
                  </a:lnTo>
                  <a:lnTo>
                    <a:pt x="311" y="198"/>
                  </a:lnTo>
                  <a:lnTo>
                    <a:pt x="311" y="199"/>
                  </a:lnTo>
                  <a:lnTo>
                    <a:pt x="310" y="199"/>
                  </a:lnTo>
                  <a:lnTo>
                    <a:pt x="309" y="199"/>
                  </a:lnTo>
                  <a:lnTo>
                    <a:pt x="308" y="199"/>
                  </a:lnTo>
                  <a:lnTo>
                    <a:pt x="308" y="200"/>
                  </a:lnTo>
                  <a:lnTo>
                    <a:pt x="307" y="201"/>
                  </a:lnTo>
                  <a:lnTo>
                    <a:pt x="307" y="200"/>
                  </a:lnTo>
                  <a:lnTo>
                    <a:pt x="306" y="200"/>
                  </a:lnTo>
                  <a:lnTo>
                    <a:pt x="305" y="201"/>
                  </a:lnTo>
                  <a:lnTo>
                    <a:pt x="304" y="201"/>
                  </a:lnTo>
                  <a:lnTo>
                    <a:pt x="304" y="202"/>
                  </a:lnTo>
                  <a:lnTo>
                    <a:pt x="303" y="202"/>
                  </a:lnTo>
                  <a:lnTo>
                    <a:pt x="301" y="201"/>
                  </a:lnTo>
                  <a:lnTo>
                    <a:pt x="301" y="202"/>
                  </a:lnTo>
                  <a:lnTo>
                    <a:pt x="300" y="202"/>
                  </a:lnTo>
                  <a:lnTo>
                    <a:pt x="299" y="202"/>
                  </a:lnTo>
                  <a:lnTo>
                    <a:pt x="298" y="202"/>
                  </a:lnTo>
                  <a:lnTo>
                    <a:pt x="297" y="202"/>
                  </a:lnTo>
                  <a:lnTo>
                    <a:pt x="296" y="202"/>
                  </a:lnTo>
                  <a:lnTo>
                    <a:pt x="296" y="201"/>
                  </a:lnTo>
                  <a:lnTo>
                    <a:pt x="295" y="202"/>
                  </a:lnTo>
                  <a:lnTo>
                    <a:pt x="294" y="201"/>
                  </a:lnTo>
                  <a:lnTo>
                    <a:pt x="293" y="202"/>
                  </a:lnTo>
                  <a:lnTo>
                    <a:pt x="293" y="203"/>
                  </a:lnTo>
                  <a:lnTo>
                    <a:pt x="293" y="204"/>
                  </a:lnTo>
                  <a:lnTo>
                    <a:pt x="292" y="204"/>
                  </a:lnTo>
                  <a:lnTo>
                    <a:pt x="292" y="205"/>
                  </a:lnTo>
                  <a:lnTo>
                    <a:pt x="291" y="205"/>
                  </a:lnTo>
                  <a:lnTo>
                    <a:pt x="291" y="206"/>
                  </a:lnTo>
                  <a:lnTo>
                    <a:pt x="290" y="206"/>
                  </a:lnTo>
                  <a:lnTo>
                    <a:pt x="288" y="205"/>
                  </a:lnTo>
                  <a:lnTo>
                    <a:pt x="287" y="205"/>
                  </a:lnTo>
                  <a:lnTo>
                    <a:pt x="286" y="205"/>
                  </a:lnTo>
                  <a:lnTo>
                    <a:pt x="285" y="205"/>
                  </a:lnTo>
                  <a:lnTo>
                    <a:pt x="285" y="204"/>
                  </a:lnTo>
                  <a:lnTo>
                    <a:pt x="284" y="205"/>
                  </a:lnTo>
                  <a:lnTo>
                    <a:pt x="284" y="204"/>
                  </a:lnTo>
                  <a:lnTo>
                    <a:pt x="283" y="204"/>
                  </a:lnTo>
                  <a:lnTo>
                    <a:pt x="283" y="205"/>
                  </a:lnTo>
                  <a:lnTo>
                    <a:pt x="281" y="205"/>
                  </a:lnTo>
                  <a:lnTo>
                    <a:pt x="281" y="206"/>
                  </a:lnTo>
                  <a:lnTo>
                    <a:pt x="281" y="207"/>
                  </a:lnTo>
                  <a:lnTo>
                    <a:pt x="280" y="207"/>
                  </a:lnTo>
                  <a:lnTo>
                    <a:pt x="279" y="207"/>
                  </a:lnTo>
                  <a:lnTo>
                    <a:pt x="279" y="206"/>
                  </a:lnTo>
                  <a:lnTo>
                    <a:pt x="278" y="206"/>
                  </a:lnTo>
                  <a:lnTo>
                    <a:pt x="277" y="206"/>
                  </a:lnTo>
                  <a:lnTo>
                    <a:pt x="277" y="205"/>
                  </a:lnTo>
                  <a:lnTo>
                    <a:pt x="276" y="204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4"/>
                  </a:lnTo>
                  <a:lnTo>
                    <a:pt x="274" y="203"/>
                  </a:lnTo>
                  <a:lnTo>
                    <a:pt x="273" y="202"/>
                  </a:lnTo>
                  <a:lnTo>
                    <a:pt x="271" y="202"/>
                  </a:lnTo>
                  <a:lnTo>
                    <a:pt x="270" y="202"/>
                  </a:lnTo>
                  <a:lnTo>
                    <a:pt x="269" y="202"/>
                  </a:lnTo>
                  <a:lnTo>
                    <a:pt x="268" y="202"/>
                  </a:lnTo>
                  <a:lnTo>
                    <a:pt x="267" y="202"/>
                  </a:lnTo>
                  <a:lnTo>
                    <a:pt x="267" y="203"/>
                  </a:lnTo>
                  <a:lnTo>
                    <a:pt x="266" y="203"/>
                  </a:lnTo>
                  <a:lnTo>
                    <a:pt x="265" y="204"/>
                  </a:lnTo>
                  <a:lnTo>
                    <a:pt x="265" y="205"/>
                  </a:lnTo>
                  <a:lnTo>
                    <a:pt x="264" y="205"/>
                  </a:lnTo>
                  <a:lnTo>
                    <a:pt x="264" y="204"/>
                  </a:lnTo>
                  <a:lnTo>
                    <a:pt x="263" y="203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1" y="202"/>
                  </a:lnTo>
                  <a:lnTo>
                    <a:pt x="260" y="201"/>
                  </a:lnTo>
                  <a:lnTo>
                    <a:pt x="259" y="202"/>
                  </a:lnTo>
                  <a:lnTo>
                    <a:pt x="259" y="201"/>
                  </a:lnTo>
                  <a:lnTo>
                    <a:pt x="260" y="200"/>
                  </a:lnTo>
                  <a:lnTo>
                    <a:pt x="259" y="200"/>
                  </a:lnTo>
                  <a:lnTo>
                    <a:pt x="259" y="199"/>
                  </a:lnTo>
                  <a:lnTo>
                    <a:pt x="258" y="199"/>
                  </a:lnTo>
                  <a:lnTo>
                    <a:pt x="257" y="199"/>
                  </a:lnTo>
                  <a:lnTo>
                    <a:pt x="256" y="200"/>
                  </a:lnTo>
                  <a:lnTo>
                    <a:pt x="255" y="200"/>
                  </a:lnTo>
                  <a:lnTo>
                    <a:pt x="255" y="201"/>
                  </a:lnTo>
                  <a:lnTo>
                    <a:pt x="254" y="202"/>
                  </a:lnTo>
                  <a:lnTo>
                    <a:pt x="253" y="203"/>
                  </a:lnTo>
                  <a:lnTo>
                    <a:pt x="252" y="203"/>
                  </a:lnTo>
                  <a:lnTo>
                    <a:pt x="253" y="204"/>
                  </a:lnTo>
                  <a:lnTo>
                    <a:pt x="253" y="205"/>
                  </a:lnTo>
                  <a:lnTo>
                    <a:pt x="252" y="205"/>
                  </a:lnTo>
                  <a:lnTo>
                    <a:pt x="251" y="204"/>
                  </a:lnTo>
                  <a:lnTo>
                    <a:pt x="250" y="203"/>
                  </a:lnTo>
                  <a:lnTo>
                    <a:pt x="249" y="202"/>
                  </a:lnTo>
                  <a:lnTo>
                    <a:pt x="248" y="202"/>
                  </a:lnTo>
                  <a:lnTo>
                    <a:pt x="247" y="202"/>
                  </a:lnTo>
                  <a:lnTo>
                    <a:pt x="246" y="202"/>
                  </a:lnTo>
                  <a:lnTo>
                    <a:pt x="245" y="202"/>
                  </a:lnTo>
                  <a:lnTo>
                    <a:pt x="243" y="201"/>
                  </a:lnTo>
                  <a:lnTo>
                    <a:pt x="242" y="201"/>
                  </a:lnTo>
                  <a:lnTo>
                    <a:pt x="242" y="202"/>
                  </a:lnTo>
                  <a:lnTo>
                    <a:pt x="241" y="202"/>
                  </a:lnTo>
                  <a:lnTo>
                    <a:pt x="240" y="201"/>
                  </a:lnTo>
                  <a:lnTo>
                    <a:pt x="239" y="201"/>
                  </a:lnTo>
                  <a:lnTo>
                    <a:pt x="239" y="202"/>
                  </a:lnTo>
                  <a:lnTo>
                    <a:pt x="238" y="202"/>
                  </a:lnTo>
                  <a:lnTo>
                    <a:pt x="237" y="201"/>
                  </a:lnTo>
                  <a:lnTo>
                    <a:pt x="236" y="202"/>
                  </a:lnTo>
                  <a:lnTo>
                    <a:pt x="236" y="203"/>
                  </a:lnTo>
                  <a:lnTo>
                    <a:pt x="235" y="203"/>
                  </a:lnTo>
                  <a:lnTo>
                    <a:pt x="235" y="204"/>
                  </a:lnTo>
                  <a:lnTo>
                    <a:pt x="235" y="205"/>
                  </a:lnTo>
                  <a:lnTo>
                    <a:pt x="236" y="206"/>
                  </a:lnTo>
                  <a:lnTo>
                    <a:pt x="235" y="207"/>
                  </a:lnTo>
                  <a:lnTo>
                    <a:pt x="235" y="208"/>
                  </a:lnTo>
                  <a:lnTo>
                    <a:pt x="234" y="208"/>
                  </a:lnTo>
                  <a:lnTo>
                    <a:pt x="235" y="208"/>
                  </a:lnTo>
                  <a:lnTo>
                    <a:pt x="235" y="209"/>
                  </a:lnTo>
                  <a:lnTo>
                    <a:pt x="235" y="210"/>
                  </a:lnTo>
                  <a:lnTo>
                    <a:pt x="234" y="211"/>
                  </a:lnTo>
                  <a:lnTo>
                    <a:pt x="233" y="211"/>
                  </a:lnTo>
                  <a:lnTo>
                    <a:pt x="234" y="212"/>
                  </a:lnTo>
                  <a:lnTo>
                    <a:pt x="233" y="212"/>
                  </a:lnTo>
                  <a:lnTo>
                    <a:pt x="232" y="212"/>
                  </a:lnTo>
                  <a:lnTo>
                    <a:pt x="231" y="212"/>
                  </a:lnTo>
                  <a:lnTo>
                    <a:pt x="230" y="212"/>
                  </a:lnTo>
                  <a:lnTo>
                    <a:pt x="230" y="213"/>
                  </a:lnTo>
                  <a:lnTo>
                    <a:pt x="229" y="211"/>
                  </a:lnTo>
                  <a:lnTo>
                    <a:pt x="228" y="212"/>
                  </a:lnTo>
                  <a:lnTo>
                    <a:pt x="226" y="211"/>
                  </a:lnTo>
                  <a:lnTo>
                    <a:pt x="224" y="210"/>
                  </a:lnTo>
                  <a:lnTo>
                    <a:pt x="224" y="209"/>
                  </a:lnTo>
                  <a:lnTo>
                    <a:pt x="222" y="209"/>
                  </a:lnTo>
                  <a:lnTo>
                    <a:pt x="221" y="209"/>
                  </a:lnTo>
                  <a:lnTo>
                    <a:pt x="220" y="210"/>
                  </a:lnTo>
                  <a:lnTo>
                    <a:pt x="220" y="211"/>
                  </a:lnTo>
                  <a:lnTo>
                    <a:pt x="220" y="212"/>
                  </a:lnTo>
                  <a:lnTo>
                    <a:pt x="220" y="213"/>
                  </a:lnTo>
                  <a:lnTo>
                    <a:pt x="219" y="214"/>
                  </a:lnTo>
                  <a:lnTo>
                    <a:pt x="220" y="214"/>
                  </a:lnTo>
                  <a:lnTo>
                    <a:pt x="220" y="215"/>
                  </a:lnTo>
                  <a:lnTo>
                    <a:pt x="219" y="215"/>
                  </a:lnTo>
                  <a:lnTo>
                    <a:pt x="218" y="215"/>
                  </a:lnTo>
                  <a:lnTo>
                    <a:pt x="216" y="213"/>
                  </a:lnTo>
                  <a:lnTo>
                    <a:pt x="215" y="214"/>
                  </a:lnTo>
                  <a:lnTo>
                    <a:pt x="215" y="215"/>
                  </a:lnTo>
                  <a:lnTo>
                    <a:pt x="215" y="216"/>
                  </a:lnTo>
                  <a:lnTo>
                    <a:pt x="214" y="217"/>
                  </a:lnTo>
                  <a:lnTo>
                    <a:pt x="214" y="218"/>
                  </a:lnTo>
                  <a:lnTo>
                    <a:pt x="214" y="220"/>
                  </a:lnTo>
                  <a:lnTo>
                    <a:pt x="214" y="221"/>
                  </a:lnTo>
                  <a:lnTo>
                    <a:pt x="213" y="221"/>
                  </a:lnTo>
                  <a:lnTo>
                    <a:pt x="213" y="223"/>
                  </a:lnTo>
                  <a:lnTo>
                    <a:pt x="213" y="224"/>
                  </a:lnTo>
                  <a:lnTo>
                    <a:pt x="213" y="225"/>
                  </a:lnTo>
                  <a:lnTo>
                    <a:pt x="212" y="225"/>
                  </a:lnTo>
                  <a:lnTo>
                    <a:pt x="211" y="225"/>
                  </a:lnTo>
                  <a:lnTo>
                    <a:pt x="210" y="226"/>
                  </a:lnTo>
                  <a:lnTo>
                    <a:pt x="210" y="227"/>
                  </a:lnTo>
                  <a:lnTo>
                    <a:pt x="211" y="227"/>
                  </a:lnTo>
                  <a:lnTo>
                    <a:pt x="211" y="228"/>
                  </a:lnTo>
                  <a:lnTo>
                    <a:pt x="211" y="229"/>
                  </a:lnTo>
                  <a:lnTo>
                    <a:pt x="212" y="229"/>
                  </a:lnTo>
                  <a:lnTo>
                    <a:pt x="213" y="229"/>
                  </a:lnTo>
                  <a:lnTo>
                    <a:pt x="213" y="230"/>
                  </a:lnTo>
                  <a:lnTo>
                    <a:pt x="213" y="231"/>
                  </a:lnTo>
                  <a:lnTo>
                    <a:pt x="212" y="231"/>
                  </a:lnTo>
                  <a:lnTo>
                    <a:pt x="211" y="231"/>
                  </a:lnTo>
                  <a:lnTo>
                    <a:pt x="210" y="231"/>
                  </a:lnTo>
                  <a:lnTo>
                    <a:pt x="208" y="232"/>
                  </a:lnTo>
                  <a:lnTo>
                    <a:pt x="207" y="232"/>
                  </a:lnTo>
                  <a:lnTo>
                    <a:pt x="206" y="232"/>
                  </a:lnTo>
                  <a:lnTo>
                    <a:pt x="206" y="233"/>
                  </a:lnTo>
                  <a:lnTo>
                    <a:pt x="206" y="234"/>
                  </a:lnTo>
                  <a:lnTo>
                    <a:pt x="206" y="235"/>
                  </a:lnTo>
                  <a:lnTo>
                    <a:pt x="205" y="234"/>
                  </a:lnTo>
                  <a:lnTo>
                    <a:pt x="205" y="235"/>
                  </a:lnTo>
                  <a:lnTo>
                    <a:pt x="203" y="234"/>
                  </a:lnTo>
                  <a:lnTo>
                    <a:pt x="202" y="234"/>
                  </a:lnTo>
                  <a:lnTo>
                    <a:pt x="203" y="235"/>
                  </a:lnTo>
                  <a:lnTo>
                    <a:pt x="203" y="236"/>
                  </a:lnTo>
                  <a:lnTo>
                    <a:pt x="202" y="236"/>
                  </a:lnTo>
                  <a:lnTo>
                    <a:pt x="201" y="236"/>
                  </a:lnTo>
                  <a:lnTo>
                    <a:pt x="200" y="236"/>
                  </a:lnTo>
                  <a:lnTo>
                    <a:pt x="200" y="237"/>
                  </a:lnTo>
                  <a:lnTo>
                    <a:pt x="199" y="238"/>
                  </a:lnTo>
                  <a:lnTo>
                    <a:pt x="198" y="238"/>
                  </a:lnTo>
                  <a:lnTo>
                    <a:pt x="195" y="237"/>
                  </a:lnTo>
                  <a:lnTo>
                    <a:pt x="194" y="237"/>
                  </a:lnTo>
                  <a:lnTo>
                    <a:pt x="193" y="238"/>
                  </a:lnTo>
                  <a:lnTo>
                    <a:pt x="192" y="238"/>
                  </a:lnTo>
                  <a:lnTo>
                    <a:pt x="191" y="239"/>
                  </a:lnTo>
                  <a:lnTo>
                    <a:pt x="189" y="239"/>
                  </a:lnTo>
                  <a:lnTo>
                    <a:pt x="188" y="239"/>
                  </a:lnTo>
                  <a:lnTo>
                    <a:pt x="187" y="240"/>
                  </a:lnTo>
                  <a:lnTo>
                    <a:pt x="186" y="241"/>
                  </a:lnTo>
                  <a:lnTo>
                    <a:pt x="185" y="241"/>
                  </a:lnTo>
                  <a:lnTo>
                    <a:pt x="184" y="241"/>
                  </a:lnTo>
                  <a:lnTo>
                    <a:pt x="182" y="243"/>
                  </a:lnTo>
                  <a:lnTo>
                    <a:pt x="181" y="244"/>
                  </a:lnTo>
                  <a:lnTo>
                    <a:pt x="179" y="244"/>
                  </a:lnTo>
                  <a:lnTo>
                    <a:pt x="178" y="246"/>
                  </a:lnTo>
                  <a:lnTo>
                    <a:pt x="175" y="246"/>
                  </a:lnTo>
                  <a:lnTo>
                    <a:pt x="174" y="246"/>
                  </a:lnTo>
                  <a:lnTo>
                    <a:pt x="173" y="246"/>
                  </a:lnTo>
                  <a:lnTo>
                    <a:pt x="173" y="245"/>
                  </a:lnTo>
                  <a:lnTo>
                    <a:pt x="172" y="246"/>
                  </a:lnTo>
                  <a:lnTo>
                    <a:pt x="171" y="245"/>
                  </a:lnTo>
                  <a:lnTo>
                    <a:pt x="170" y="245"/>
                  </a:lnTo>
                  <a:lnTo>
                    <a:pt x="170" y="244"/>
                  </a:lnTo>
                  <a:lnTo>
                    <a:pt x="170" y="243"/>
                  </a:lnTo>
                  <a:lnTo>
                    <a:pt x="169" y="242"/>
                  </a:lnTo>
                  <a:lnTo>
                    <a:pt x="168" y="242"/>
                  </a:lnTo>
                  <a:lnTo>
                    <a:pt x="167" y="242"/>
                  </a:lnTo>
                  <a:lnTo>
                    <a:pt x="165" y="242"/>
                  </a:lnTo>
                  <a:lnTo>
                    <a:pt x="165" y="241"/>
                  </a:lnTo>
                  <a:lnTo>
                    <a:pt x="165" y="239"/>
                  </a:lnTo>
                  <a:lnTo>
                    <a:pt x="166" y="238"/>
                  </a:lnTo>
                  <a:lnTo>
                    <a:pt x="165" y="237"/>
                  </a:lnTo>
                  <a:lnTo>
                    <a:pt x="164" y="238"/>
                  </a:lnTo>
                  <a:lnTo>
                    <a:pt x="163" y="238"/>
                  </a:lnTo>
                  <a:lnTo>
                    <a:pt x="162" y="238"/>
                  </a:lnTo>
                  <a:lnTo>
                    <a:pt x="161" y="238"/>
                  </a:lnTo>
                  <a:lnTo>
                    <a:pt x="160" y="238"/>
                  </a:lnTo>
                  <a:lnTo>
                    <a:pt x="159" y="238"/>
                  </a:lnTo>
                  <a:lnTo>
                    <a:pt x="158" y="238"/>
                  </a:lnTo>
                  <a:lnTo>
                    <a:pt x="159" y="237"/>
                  </a:lnTo>
                  <a:lnTo>
                    <a:pt x="159" y="236"/>
                  </a:lnTo>
                  <a:lnTo>
                    <a:pt x="159" y="235"/>
                  </a:lnTo>
                  <a:lnTo>
                    <a:pt x="159" y="234"/>
                  </a:lnTo>
                  <a:lnTo>
                    <a:pt x="160" y="234"/>
                  </a:lnTo>
                  <a:lnTo>
                    <a:pt x="160" y="233"/>
                  </a:lnTo>
                  <a:lnTo>
                    <a:pt x="162" y="232"/>
                  </a:lnTo>
                  <a:lnTo>
                    <a:pt x="162" y="231"/>
                  </a:lnTo>
                  <a:lnTo>
                    <a:pt x="161" y="231"/>
                  </a:lnTo>
                  <a:lnTo>
                    <a:pt x="160" y="231"/>
                  </a:lnTo>
                  <a:lnTo>
                    <a:pt x="159" y="231"/>
                  </a:lnTo>
                  <a:lnTo>
                    <a:pt x="158" y="231"/>
                  </a:lnTo>
                  <a:lnTo>
                    <a:pt x="157" y="230"/>
                  </a:lnTo>
                  <a:lnTo>
                    <a:pt x="157" y="229"/>
                  </a:lnTo>
                  <a:lnTo>
                    <a:pt x="158" y="229"/>
                  </a:lnTo>
                  <a:lnTo>
                    <a:pt x="158" y="228"/>
                  </a:lnTo>
                  <a:lnTo>
                    <a:pt x="158" y="227"/>
                  </a:lnTo>
                  <a:lnTo>
                    <a:pt x="158" y="226"/>
                  </a:lnTo>
                  <a:lnTo>
                    <a:pt x="159" y="225"/>
                  </a:lnTo>
                  <a:lnTo>
                    <a:pt x="159" y="224"/>
                  </a:lnTo>
                  <a:lnTo>
                    <a:pt x="159" y="223"/>
                  </a:lnTo>
                  <a:lnTo>
                    <a:pt x="160" y="221"/>
                  </a:lnTo>
                  <a:lnTo>
                    <a:pt x="159" y="220"/>
                  </a:lnTo>
                  <a:lnTo>
                    <a:pt x="158" y="219"/>
                  </a:lnTo>
                  <a:lnTo>
                    <a:pt x="158" y="217"/>
                  </a:lnTo>
                  <a:lnTo>
                    <a:pt x="159" y="217"/>
                  </a:lnTo>
                  <a:lnTo>
                    <a:pt x="160" y="216"/>
                  </a:lnTo>
                  <a:lnTo>
                    <a:pt x="160" y="215"/>
                  </a:lnTo>
                  <a:lnTo>
                    <a:pt x="160" y="214"/>
                  </a:lnTo>
                  <a:lnTo>
                    <a:pt x="159" y="213"/>
                  </a:lnTo>
                  <a:lnTo>
                    <a:pt x="159" y="212"/>
                  </a:lnTo>
                  <a:lnTo>
                    <a:pt x="158" y="211"/>
                  </a:lnTo>
                  <a:lnTo>
                    <a:pt x="157" y="211"/>
                  </a:lnTo>
                  <a:lnTo>
                    <a:pt x="156" y="211"/>
                  </a:lnTo>
                  <a:lnTo>
                    <a:pt x="156" y="210"/>
                  </a:lnTo>
                  <a:lnTo>
                    <a:pt x="155" y="210"/>
                  </a:lnTo>
                  <a:lnTo>
                    <a:pt x="156" y="209"/>
                  </a:lnTo>
                  <a:lnTo>
                    <a:pt x="156" y="208"/>
                  </a:lnTo>
                  <a:lnTo>
                    <a:pt x="156" y="207"/>
                  </a:lnTo>
                  <a:lnTo>
                    <a:pt x="155" y="207"/>
                  </a:lnTo>
                  <a:lnTo>
                    <a:pt x="154" y="206"/>
                  </a:lnTo>
                  <a:lnTo>
                    <a:pt x="154" y="207"/>
                  </a:lnTo>
                  <a:lnTo>
                    <a:pt x="153" y="207"/>
                  </a:lnTo>
                  <a:lnTo>
                    <a:pt x="153" y="208"/>
                  </a:lnTo>
                  <a:lnTo>
                    <a:pt x="152" y="208"/>
                  </a:lnTo>
                  <a:lnTo>
                    <a:pt x="151" y="208"/>
                  </a:lnTo>
                  <a:lnTo>
                    <a:pt x="150" y="208"/>
                  </a:lnTo>
                  <a:lnTo>
                    <a:pt x="149" y="208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7" y="208"/>
                  </a:lnTo>
                  <a:lnTo>
                    <a:pt x="146" y="207"/>
                  </a:lnTo>
                  <a:lnTo>
                    <a:pt x="145" y="207"/>
                  </a:lnTo>
                  <a:lnTo>
                    <a:pt x="144" y="207"/>
                  </a:lnTo>
                  <a:lnTo>
                    <a:pt x="143" y="207"/>
                  </a:lnTo>
                  <a:lnTo>
                    <a:pt x="142" y="207"/>
                  </a:lnTo>
                  <a:lnTo>
                    <a:pt x="141" y="207"/>
                  </a:lnTo>
                  <a:lnTo>
                    <a:pt x="140" y="208"/>
                  </a:lnTo>
                  <a:lnTo>
                    <a:pt x="140" y="207"/>
                  </a:lnTo>
                  <a:lnTo>
                    <a:pt x="139" y="207"/>
                  </a:lnTo>
                  <a:lnTo>
                    <a:pt x="138" y="207"/>
                  </a:lnTo>
                  <a:lnTo>
                    <a:pt x="139" y="206"/>
                  </a:lnTo>
                  <a:lnTo>
                    <a:pt x="140" y="205"/>
                  </a:lnTo>
                  <a:lnTo>
                    <a:pt x="140" y="204"/>
                  </a:lnTo>
                  <a:lnTo>
                    <a:pt x="141" y="204"/>
                  </a:lnTo>
                  <a:lnTo>
                    <a:pt x="142" y="204"/>
                  </a:lnTo>
                  <a:lnTo>
                    <a:pt x="143" y="204"/>
                  </a:lnTo>
                  <a:lnTo>
                    <a:pt x="143" y="203"/>
                  </a:lnTo>
                  <a:lnTo>
                    <a:pt x="144" y="203"/>
                  </a:lnTo>
                  <a:lnTo>
                    <a:pt x="144" y="202"/>
                  </a:lnTo>
                  <a:lnTo>
                    <a:pt x="144" y="201"/>
                  </a:lnTo>
                  <a:lnTo>
                    <a:pt x="143" y="201"/>
                  </a:lnTo>
                  <a:lnTo>
                    <a:pt x="143" y="200"/>
                  </a:lnTo>
                  <a:lnTo>
                    <a:pt x="144" y="200"/>
                  </a:lnTo>
                  <a:lnTo>
                    <a:pt x="145" y="200"/>
                  </a:lnTo>
                  <a:lnTo>
                    <a:pt x="146" y="200"/>
                  </a:lnTo>
                  <a:lnTo>
                    <a:pt x="147" y="200"/>
                  </a:lnTo>
                  <a:lnTo>
                    <a:pt x="148" y="200"/>
                  </a:lnTo>
                  <a:lnTo>
                    <a:pt x="148" y="199"/>
                  </a:lnTo>
                  <a:lnTo>
                    <a:pt x="149" y="199"/>
                  </a:lnTo>
                  <a:lnTo>
                    <a:pt x="149" y="198"/>
                  </a:lnTo>
                  <a:lnTo>
                    <a:pt x="150" y="198"/>
                  </a:lnTo>
                  <a:lnTo>
                    <a:pt x="151" y="198"/>
                  </a:lnTo>
                  <a:lnTo>
                    <a:pt x="151" y="197"/>
                  </a:lnTo>
                  <a:lnTo>
                    <a:pt x="151" y="196"/>
                  </a:lnTo>
                  <a:lnTo>
                    <a:pt x="151" y="195"/>
                  </a:lnTo>
                  <a:lnTo>
                    <a:pt x="152" y="194"/>
                  </a:lnTo>
                  <a:lnTo>
                    <a:pt x="153" y="195"/>
                  </a:lnTo>
                  <a:lnTo>
                    <a:pt x="154" y="194"/>
                  </a:lnTo>
                  <a:lnTo>
                    <a:pt x="153" y="194"/>
                  </a:lnTo>
                  <a:lnTo>
                    <a:pt x="153" y="193"/>
                  </a:lnTo>
                  <a:lnTo>
                    <a:pt x="153" y="192"/>
                  </a:lnTo>
                  <a:lnTo>
                    <a:pt x="152" y="192"/>
                  </a:lnTo>
                  <a:lnTo>
                    <a:pt x="151" y="192"/>
                  </a:lnTo>
                  <a:lnTo>
                    <a:pt x="152" y="191"/>
                  </a:lnTo>
                  <a:lnTo>
                    <a:pt x="153" y="191"/>
                  </a:lnTo>
                  <a:lnTo>
                    <a:pt x="153" y="190"/>
                  </a:lnTo>
                  <a:lnTo>
                    <a:pt x="154" y="190"/>
                  </a:lnTo>
                  <a:lnTo>
                    <a:pt x="155" y="191"/>
                  </a:lnTo>
                  <a:lnTo>
                    <a:pt x="156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9" y="190"/>
                  </a:lnTo>
                  <a:lnTo>
                    <a:pt x="159" y="191"/>
                  </a:lnTo>
                  <a:lnTo>
                    <a:pt x="159" y="190"/>
                  </a:lnTo>
                  <a:lnTo>
                    <a:pt x="160" y="190"/>
                  </a:lnTo>
                  <a:lnTo>
                    <a:pt x="161" y="189"/>
                  </a:lnTo>
                  <a:lnTo>
                    <a:pt x="161" y="188"/>
                  </a:lnTo>
                  <a:lnTo>
                    <a:pt x="162" y="187"/>
                  </a:lnTo>
                  <a:lnTo>
                    <a:pt x="163" y="186"/>
                  </a:lnTo>
                  <a:lnTo>
                    <a:pt x="163" y="185"/>
                  </a:lnTo>
                  <a:lnTo>
                    <a:pt x="163" y="184"/>
                  </a:lnTo>
                  <a:lnTo>
                    <a:pt x="162" y="183"/>
                  </a:lnTo>
                  <a:lnTo>
                    <a:pt x="162" y="182"/>
                  </a:lnTo>
                  <a:lnTo>
                    <a:pt x="162" y="181"/>
                  </a:lnTo>
                  <a:lnTo>
                    <a:pt x="162" y="180"/>
                  </a:lnTo>
                  <a:lnTo>
                    <a:pt x="160" y="179"/>
                  </a:lnTo>
                  <a:lnTo>
                    <a:pt x="159" y="177"/>
                  </a:lnTo>
                  <a:lnTo>
                    <a:pt x="160" y="177"/>
                  </a:lnTo>
                  <a:lnTo>
                    <a:pt x="159" y="176"/>
                  </a:lnTo>
                  <a:lnTo>
                    <a:pt x="159" y="175"/>
                  </a:lnTo>
                  <a:lnTo>
                    <a:pt x="158" y="175"/>
                  </a:lnTo>
                  <a:lnTo>
                    <a:pt x="158" y="174"/>
                  </a:lnTo>
                  <a:lnTo>
                    <a:pt x="157" y="174"/>
                  </a:lnTo>
                  <a:lnTo>
                    <a:pt x="157" y="173"/>
                  </a:lnTo>
                  <a:lnTo>
                    <a:pt x="157" y="172"/>
                  </a:lnTo>
                  <a:lnTo>
                    <a:pt x="158" y="172"/>
                  </a:lnTo>
                  <a:lnTo>
                    <a:pt x="159" y="172"/>
                  </a:lnTo>
                  <a:lnTo>
                    <a:pt x="159" y="171"/>
                  </a:lnTo>
                  <a:lnTo>
                    <a:pt x="159" y="170"/>
                  </a:lnTo>
                  <a:lnTo>
                    <a:pt x="159" y="169"/>
                  </a:lnTo>
                  <a:lnTo>
                    <a:pt x="160" y="169"/>
                  </a:lnTo>
                  <a:lnTo>
                    <a:pt x="160" y="168"/>
                  </a:lnTo>
                  <a:lnTo>
                    <a:pt x="162" y="168"/>
                  </a:lnTo>
                  <a:lnTo>
                    <a:pt x="162" y="167"/>
                  </a:lnTo>
                  <a:lnTo>
                    <a:pt x="161" y="167"/>
                  </a:lnTo>
                  <a:lnTo>
                    <a:pt x="162" y="166"/>
                  </a:lnTo>
                  <a:lnTo>
                    <a:pt x="163" y="166"/>
                  </a:lnTo>
                  <a:lnTo>
                    <a:pt x="164" y="165"/>
                  </a:lnTo>
                  <a:lnTo>
                    <a:pt x="165" y="165"/>
                  </a:lnTo>
                  <a:lnTo>
                    <a:pt x="165" y="164"/>
                  </a:lnTo>
                  <a:lnTo>
                    <a:pt x="166" y="163"/>
                  </a:lnTo>
                  <a:lnTo>
                    <a:pt x="167" y="163"/>
                  </a:lnTo>
                  <a:lnTo>
                    <a:pt x="168" y="163"/>
                  </a:lnTo>
                  <a:lnTo>
                    <a:pt x="169" y="162"/>
                  </a:lnTo>
                  <a:lnTo>
                    <a:pt x="170" y="161"/>
                  </a:lnTo>
                  <a:lnTo>
                    <a:pt x="171" y="161"/>
                  </a:lnTo>
                  <a:lnTo>
                    <a:pt x="172" y="161"/>
                  </a:lnTo>
                  <a:lnTo>
                    <a:pt x="173" y="160"/>
                  </a:lnTo>
                  <a:lnTo>
                    <a:pt x="175" y="161"/>
                  </a:lnTo>
                  <a:lnTo>
                    <a:pt x="175" y="160"/>
                  </a:lnTo>
                  <a:lnTo>
                    <a:pt x="176" y="160"/>
                  </a:lnTo>
                  <a:lnTo>
                    <a:pt x="177" y="160"/>
                  </a:lnTo>
                  <a:lnTo>
                    <a:pt x="178" y="159"/>
                  </a:lnTo>
                  <a:lnTo>
                    <a:pt x="179" y="160"/>
                  </a:lnTo>
                  <a:lnTo>
                    <a:pt x="180" y="159"/>
                  </a:lnTo>
                  <a:lnTo>
                    <a:pt x="181" y="159"/>
                  </a:lnTo>
                  <a:lnTo>
                    <a:pt x="181" y="158"/>
                  </a:lnTo>
                  <a:lnTo>
                    <a:pt x="180" y="158"/>
                  </a:lnTo>
                  <a:lnTo>
                    <a:pt x="180" y="157"/>
                  </a:lnTo>
                  <a:lnTo>
                    <a:pt x="180" y="156"/>
                  </a:lnTo>
                  <a:lnTo>
                    <a:pt x="179" y="156"/>
                  </a:lnTo>
                  <a:lnTo>
                    <a:pt x="178" y="155"/>
                  </a:lnTo>
                  <a:lnTo>
                    <a:pt x="178" y="154"/>
                  </a:lnTo>
                  <a:lnTo>
                    <a:pt x="177" y="153"/>
                  </a:lnTo>
                  <a:lnTo>
                    <a:pt x="178" y="153"/>
                  </a:lnTo>
                  <a:lnTo>
                    <a:pt x="178" y="152"/>
                  </a:lnTo>
                  <a:lnTo>
                    <a:pt x="177" y="152"/>
                  </a:lnTo>
                  <a:lnTo>
                    <a:pt x="178" y="151"/>
                  </a:lnTo>
                  <a:lnTo>
                    <a:pt x="179" y="150"/>
                  </a:lnTo>
                  <a:lnTo>
                    <a:pt x="178" y="150"/>
                  </a:lnTo>
                  <a:lnTo>
                    <a:pt x="177" y="150"/>
                  </a:lnTo>
                  <a:lnTo>
                    <a:pt x="177" y="149"/>
                  </a:lnTo>
                  <a:lnTo>
                    <a:pt x="176" y="149"/>
                  </a:lnTo>
                  <a:lnTo>
                    <a:pt x="177" y="148"/>
                  </a:lnTo>
                  <a:lnTo>
                    <a:pt x="175" y="147"/>
                  </a:lnTo>
                  <a:lnTo>
                    <a:pt x="174" y="147"/>
                  </a:lnTo>
                  <a:lnTo>
                    <a:pt x="173" y="148"/>
                  </a:lnTo>
                  <a:lnTo>
                    <a:pt x="173" y="147"/>
                  </a:lnTo>
                  <a:lnTo>
                    <a:pt x="173" y="146"/>
                  </a:lnTo>
                  <a:lnTo>
                    <a:pt x="172" y="145"/>
                  </a:lnTo>
                  <a:lnTo>
                    <a:pt x="172" y="144"/>
                  </a:lnTo>
                  <a:lnTo>
                    <a:pt x="171" y="144"/>
                  </a:lnTo>
                  <a:lnTo>
                    <a:pt x="170" y="144"/>
                  </a:lnTo>
                  <a:lnTo>
                    <a:pt x="169" y="144"/>
                  </a:lnTo>
                  <a:lnTo>
                    <a:pt x="169" y="143"/>
                  </a:lnTo>
                  <a:lnTo>
                    <a:pt x="168" y="143"/>
                  </a:lnTo>
                  <a:lnTo>
                    <a:pt x="167" y="142"/>
                  </a:lnTo>
                  <a:lnTo>
                    <a:pt x="166" y="143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5" y="141"/>
                  </a:lnTo>
                  <a:lnTo>
                    <a:pt x="164" y="142"/>
                  </a:lnTo>
                  <a:lnTo>
                    <a:pt x="164" y="141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2" y="138"/>
                  </a:lnTo>
                  <a:lnTo>
                    <a:pt x="160" y="136"/>
                  </a:lnTo>
                  <a:lnTo>
                    <a:pt x="159" y="136"/>
                  </a:lnTo>
                  <a:lnTo>
                    <a:pt x="158" y="135"/>
                  </a:lnTo>
                  <a:lnTo>
                    <a:pt x="157" y="134"/>
                  </a:lnTo>
                  <a:lnTo>
                    <a:pt x="156" y="133"/>
                  </a:lnTo>
                  <a:lnTo>
                    <a:pt x="155" y="133"/>
                  </a:lnTo>
                  <a:lnTo>
                    <a:pt x="154" y="133"/>
                  </a:lnTo>
                  <a:lnTo>
                    <a:pt x="153" y="133"/>
                  </a:lnTo>
                  <a:lnTo>
                    <a:pt x="152" y="133"/>
                  </a:lnTo>
                  <a:lnTo>
                    <a:pt x="151" y="134"/>
                  </a:lnTo>
                  <a:lnTo>
                    <a:pt x="151" y="135"/>
                  </a:lnTo>
                  <a:lnTo>
                    <a:pt x="149" y="134"/>
                  </a:lnTo>
                  <a:lnTo>
                    <a:pt x="149" y="135"/>
                  </a:lnTo>
                  <a:lnTo>
                    <a:pt x="148" y="135"/>
                  </a:lnTo>
                  <a:lnTo>
                    <a:pt x="147" y="134"/>
                  </a:lnTo>
                  <a:lnTo>
                    <a:pt x="145" y="136"/>
                  </a:lnTo>
                  <a:lnTo>
                    <a:pt x="144" y="137"/>
                  </a:lnTo>
                  <a:lnTo>
                    <a:pt x="144" y="139"/>
                  </a:lnTo>
                  <a:lnTo>
                    <a:pt x="143" y="140"/>
                  </a:lnTo>
                  <a:lnTo>
                    <a:pt x="142" y="140"/>
                  </a:lnTo>
                  <a:lnTo>
                    <a:pt x="141" y="140"/>
                  </a:lnTo>
                  <a:lnTo>
                    <a:pt x="139" y="141"/>
                  </a:lnTo>
                  <a:lnTo>
                    <a:pt x="138" y="140"/>
                  </a:lnTo>
                  <a:lnTo>
                    <a:pt x="137" y="141"/>
                  </a:lnTo>
                  <a:lnTo>
                    <a:pt x="137" y="140"/>
                  </a:lnTo>
                  <a:lnTo>
                    <a:pt x="136" y="140"/>
                  </a:lnTo>
                  <a:lnTo>
                    <a:pt x="135" y="140"/>
                  </a:lnTo>
                  <a:lnTo>
                    <a:pt x="134" y="141"/>
                  </a:lnTo>
                  <a:lnTo>
                    <a:pt x="131" y="140"/>
                  </a:lnTo>
                  <a:lnTo>
                    <a:pt x="130" y="140"/>
                  </a:lnTo>
                  <a:lnTo>
                    <a:pt x="129" y="140"/>
                  </a:lnTo>
                  <a:lnTo>
                    <a:pt x="129" y="141"/>
                  </a:lnTo>
                  <a:lnTo>
                    <a:pt x="129" y="142"/>
                  </a:lnTo>
                  <a:lnTo>
                    <a:pt x="130" y="143"/>
                  </a:lnTo>
                  <a:lnTo>
                    <a:pt x="129" y="144"/>
                  </a:lnTo>
                  <a:lnTo>
                    <a:pt x="129" y="145"/>
                  </a:lnTo>
                  <a:lnTo>
                    <a:pt x="128" y="145"/>
                  </a:lnTo>
                  <a:lnTo>
                    <a:pt x="127" y="146"/>
                  </a:lnTo>
                  <a:lnTo>
                    <a:pt x="126" y="146"/>
                  </a:lnTo>
                  <a:lnTo>
                    <a:pt x="127" y="147"/>
                  </a:lnTo>
                  <a:lnTo>
                    <a:pt x="126" y="147"/>
                  </a:lnTo>
                  <a:lnTo>
                    <a:pt x="126" y="148"/>
                  </a:lnTo>
                  <a:lnTo>
                    <a:pt x="125" y="149"/>
                  </a:lnTo>
                  <a:lnTo>
                    <a:pt x="125" y="150"/>
                  </a:lnTo>
                  <a:lnTo>
                    <a:pt x="124" y="151"/>
                  </a:lnTo>
                  <a:lnTo>
                    <a:pt x="123" y="152"/>
                  </a:lnTo>
                  <a:lnTo>
                    <a:pt x="122" y="152"/>
                  </a:lnTo>
                  <a:lnTo>
                    <a:pt x="119" y="153"/>
                  </a:lnTo>
                  <a:lnTo>
                    <a:pt x="115" y="154"/>
                  </a:lnTo>
                  <a:lnTo>
                    <a:pt x="116" y="155"/>
                  </a:lnTo>
                  <a:lnTo>
                    <a:pt x="115" y="155"/>
                  </a:lnTo>
                  <a:lnTo>
                    <a:pt x="115" y="156"/>
                  </a:lnTo>
                  <a:lnTo>
                    <a:pt x="114" y="156"/>
                  </a:lnTo>
                  <a:lnTo>
                    <a:pt x="113" y="156"/>
                  </a:lnTo>
                  <a:lnTo>
                    <a:pt x="112" y="156"/>
                  </a:lnTo>
                  <a:lnTo>
                    <a:pt x="111" y="156"/>
                  </a:lnTo>
                  <a:lnTo>
                    <a:pt x="110" y="155"/>
                  </a:lnTo>
                  <a:lnTo>
                    <a:pt x="109" y="156"/>
                  </a:lnTo>
                  <a:lnTo>
                    <a:pt x="108" y="156"/>
                  </a:lnTo>
                  <a:lnTo>
                    <a:pt x="108" y="157"/>
                  </a:lnTo>
                  <a:lnTo>
                    <a:pt x="108" y="158"/>
                  </a:lnTo>
                  <a:lnTo>
                    <a:pt x="108" y="159"/>
                  </a:lnTo>
                  <a:lnTo>
                    <a:pt x="107" y="159"/>
                  </a:lnTo>
                  <a:lnTo>
                    <a:pt x="105" y="160"/>
                  </a:lnTo>
                  <a:lnTo>
                    <a:pt x="104" y="160"/>
                  </a:lnTo>
                  <a:lnTo>
                    <a:pt x="104" y="161"/>
                  </a:lnTo>
                  <a:lnTo>
                    <a:pt x="103" y="160"/>
                  </a:lnTo>
                  <a:lnTo>
                    <a:pt x="103" y="161"/>
                  </a:lnTo>
                  <a:lnTo>
                    <a:pt x="102" y="162"/>
                  </a:lnTo>
                  <a:lnTo>
                    <a:pt x="101" y="163"/>
                  </a:lnTo>
                  <a:lnTo>
                    <a:pt x="101" y="164"/>
                  </a:lnTo>
                  <a:lnTo>
                    <a:pt x="100" y="164"/>
                  </a:lnTo>
                  <a:lnTo>
                    <a:pt x="100" y="165"/>
                  </a:lnTo>
                  <a:lnTo>
                    <a:pt x="100" y="166"/>
                  </a:lnTo>
                  <a:lnTo>
                    <a:pt x="99" y="165"/>
                  </a:lnTo>
                  <a:lnTo>
                    <a:pt x="98" y="166"/>
                  </a:lnTo>
                  <a:lnTo>
                    <a:pt x="97" y="165"/>
                  </a:lnTo>
                  <a:lnTo>
                    <a:pt x="96" y="164"/>
                  </a:lnTo>
                  <a:lnTo>
                    <a:pt x="95" y="165"/>
                  </a:lnTo>
                  <a:lnTo>
                    <a:pt x="95" y="166"/>
                  </a:lnTo>
                  <a:lnTo>
                    <a:pt x="94" y="166"/>
                  </a:lnTo>
                  <a:lnTo>
                    <a:pt x="93" y="166"/>
                  </a:lnTo>
                  <a:lnTo>
                    <a:pt x="92" y="166"/>
                  </a:lnTo>
                  <a:lnTo>
                    <a:pt x="91" y="166"/>
                  </a:lnTo>
                  <a:lnTo>
                    <a:pt x="89" y="166"/>
                  </a:lnTo>
                  <a:lnTo>
                    <a:pt x="88" y="167"/>
                  </a:lnTo>
                  <a:lnTo>
                    <a:pt x="87" y="168"/>
                  </a:lnTo>
                  <a:lnTo>
                    <a:pt x="87" y="169"/>
                  </a:lnTo>
                  <a:lnTo>
                    <a:pt x="84" y="170"/>
                  </a:lnTo>
                  <a:lnTo>
                    <a:pt x="84" y="171"/>
                  </a:lnTo>
                  <a:lnTo>
                    <a:pt x="85" y="172"/>
                  </a:lnTo>
                  <a:lnTo>
                    <a:pt x="85" y="173"/>
                  </a:lnTo>
                  <a:lnTo>
                    <a:pt x="84" y="172"/>
                  </a:lnTo>
                  <a:lnTo>
                    <a:pt x="83" y="172"/>
                  </a:lnTo>
                  <a:lnTo>
                    <a:pt x="82" y="172"/>
                  </a:lnTo>
                  <a:lnTo>
                    <a:pt x="82" y="173"/>
                  </a:lnTo>
                  <a:lnTo>
                    <a:pt x="82" y="174"/>
                  </a:lnTo>
                  <a:lnTo>
                    <a:pt x="80" y="175"/>
                  </a:lnTo>
                  <a:lnTo>
                    <a:pt x="79" y="177"/>
                  </a:lnTo>
                  <a:lnTo>
                    <a:pt x="78" y="177"/>
                  </a:lnTo>
                  <a:lnTo>
                    <a:pt x="77" y="178"/>
                  </a:lnTo>
                  <a:lnTo>
                    <a:pt x="76" y="178"/>
                  </a:lnTo>
                  <a:lnTo>
                    <a:pt x="75" y="178"/>
                  </a:lnTo>
                  <a:lnTo>
                    <a:pt x="75" y="177"/>
                  </a:lnTo>
                  <a:lnTo>
                    <a:pt x="74" y="178"/>
                  </a:lnTo>
                  <a:lnTo>
                    <a:pt x="73" y="177"/>
                  </a:lnTo>
                  <a:lnTo>
                    <a:pt x="72" y="177"/>
                  </a:lnTo>
                  <a:lnTo>
                    <a:pt x="71" y="178"/>
                  </a:lnTo>
                  <a:lnTo>
                    <a:pt x="70" y="178"/>
                  </a:lnTo>
                  <a:lnTo>
                    <a:pt x="69" y="177"/>
                  </a:lnTo>
                  <a:lnTo>
                    <a:pt x="68" y="177"/>
                  </a:lnTo>
                  <a:lnTo>
                    <a:pt x="67" y="177"/>
                  </a:lnTo>
                  <a:lnTo>
                    <a:pt x="66" y="177"/>
                  </a:lnTo>
                  <a:lnTo>
                    <a:pt x="66" y="178"/>
                  </a:lnTo>
                  <a:lnTo>
                    <a:pt x="65" y="178"/>
                  </a:lnTo>
                  <a:lnTo>
                    <a:pt x="66" y="179"/>
                  </a:lnTo>
                  <a:lnTo>
                    <a:pt x="65" y="180"/>
                  </a:lnTo>
                  <a:lnTo>
                    <a:pt x="66" y="181"/>
                  </a:lnTo>
                  <a:lnTo>
                    <a:pt x="66" y="182"/>
                  </a:lnTo>
                  <a:lnTo>
                    <a:pt x="65" y="183"/>
                  </a:lnTo>
                  <a:lnTo>
                    <a:pt x="64" y="182"/>
                  </a:lnTo>
                  <a:lnTo>
                    <a:pt x="63" y="182"/>
                  </a:lnTo>
                  <a:lnTo>
                    <a:pt x="62" y="182"/>
                  </a:lnTo>
                  <a:lnTo>
                    <a:pt x="61" y="181"/>
                  </a:lnTo>
                  <a:lnTo>
                    <a:pt x="60" y="180"/>
                  </a:lnTo>
                  <a:lnTo>
                    <a:pt x="61" y="180"/>
                  </a:lnTo>
                  <a:lnTo>
                    <a:pt x="60" y="180"/>
                  </a:lnTo>
                  <a:lnTo>
                    <a:pt x="59" y="179"/>
                  </a:lnTo>
                  <a:lnTo>
                    <a:pt x="58" y="180"/>
                  </a:lnTo>
                  <a:lnTo>
                    <a:pt x="56" y="178"/>
                  </a:lnTo>
                  <a:lnTo>
                    <a:pt x="55" y="178"/>
                  </a:lnTo>
                  <a:lnTo>
                    <a:pt x="54" y="180"/>
                  </a:lnTo>
                  <a:lnTo>
                    <a:pt x="53" y="180"/>
                  </a:lnTo>
                  <a:lnTo>
                    <a:pt x="52" y="180"/>
                  </a:lnTo>
                  <a:lnTo>
                    <a:pt x="51" y="180"/>
                  </a:lnTo>
                  <a:lnTo>
                    <a:pt x="44" y="178"/>
                  </a:lnTo>
                  <a:lnTo>
                    <a:pt x="43" y="177"/>
                  </a:lnTo>
                  <a:lnTo>
                    <a:pt x="42" y="177"/>
                  </a:lnTo>
                  <a:lnTo>
                    <a:pt x="42" y="176"/>
                  </a:lnTo>
                  <a:lnTo>
                    <a:pt x="41" y="176"/>
                  </a:lnTo>
                  <a:lnTo>
                    <a:pt x="41" y="175"/>
                  </a:lnTo>
                  <a:lnTo>
                    <a:pt x="40" y="176"/>
                  </a:lnTo>
                  <a:lnTo>
                    <a:pt x="40" y="175"/>
                  </a:lnTo>
                  <a:lnTo>
                    <a:pt x="41" y="174"/>
                  </a:lnTo>
                  <a:lnTo>
                    <a:pt x="41" y="173"/>
                  </a:lnTo>
                  <a:lnTo>
                    <a:pt x="41" y="172"/>
                  </a:lnTo>
                  <a:lnTo>
                    <a:pt x="42" y="172"/>
                  </a:lnTo>
                  <a:lnTo>
                    <a:pt x="42" y="171"/>
                  </a:lnTo>
                  <a:lnTo>
                    <a:pt x="41" y="170"/>
                  </a:lnTo>
                  <a:lnTo>
                    <a:pt x="40" y="170"/>
                  </a:lnTo>
                  <a:lnTo>
                    <a:pt x="39" y="170"/>
                  </a:lnTo>
                  <a:lnTo>
                    <a:pt x="38" y="170"/>
                  </a:lnTo>
                  <a:lnTo>
                    <a:pt x="38" y="169"/>
                  </a:lnTo>
                  <a:lnTo>
                    <a:pt x="38" y="168"/>
                  </a:lnTo>
                  <a:lnTo>
                    <a:pt x="37" y="167"/>
                  </a:lnTo>
                  <a:lnTo>
                    <a:pt x="36" y="167"/>
                  </a:lnTo>
                  <a:lnTo>
                    <a:pt x="34" y="167"/>
                  </a:lnTo>
                  <a:lnTo>
                    <a:pt x="33" y="167"/>
                  </a:lnTo>
                  <a:lnTo>
                    <a:pt x="32" y="167"/>
                  </a:lnTo>
                  <a:lnTo>
                    <a:pt x="32" y="168"/>
                  </a:lnTo>
                  <a:lnTo>
                    <a:pt x="31" y="168"/>
                  </a:lnTo>
                  <a:lnTo>
                    <a:pt x="30" y="168"/>
                  </a:lnTo>
                  <a:lnTo>
                    <a:pt x="29" y="168"/>
                  </a:lnTo>
                  <a:lnTo>
                    <a:pt x="29" y="169"/>
                  </a:lnTo>
                  <a:lnTo>
                    <a:pt x="28" y="169"/>
                  </a:lnTo>
                  <a:lnTo>
                    <a:pt x="27" y="169"/>
                  </a:lnTo>
                  <a:lnTo>
                    <a:pt x="26" y="169"/>
                  </a:lnTo>
                  <a:lnTo>
                    <a:pt x="25" y="168"/>
                  </a:lnTo>
                  <a:lnTo>
                    <a:pt x="24" y="167"/>
                  </a:lnTo>
                  <a:lnTo>
                    <a:pt x="24" y="168"/>
                  </a:lnTo>
                  <a:lnTo>
                    <a:pt x="23" y="168"/>
                  </a:lnTo>
                  <a:lnTo>
                    <a:pt x="22" y="168"/>
                  </a:lnTo>
                  <a:lnTo>
                    <a:pt x="22" y="169"/>
                  </a:lnTo>
                  <a:lnTo>
                    <a:pt x="22" y="170"/>
                  </a:lnTo>
                  <a:lnTo>
                    <a:pt x="21" y="169"/>
                  </a:lnTo>
                  <a:lnTo>
                    <a:pt x="20" y="169"/>
                  </a:lnTo>
                  <a:lnTo>
                    <a:pt x="19" y="170"/>
                  </a:lnTo>
                  <a:lnTo>
                    <a:pt x="18" y="169"/>
                  </a:lnTo>
                  <a:lnTo>
                    <a:pt x="18" y="168"/>
                  </a:lnTo>
                  <a:lnTo>
                    <a:pt x="18" y="169"/>
                  </a:lnTo>
                  <a:lnTo>
                    <a:pt x="17" y="169"/>
                  </a:lnTo>
                  <a:lnTo>
                    <a:pt x="15" y="169"/>
                  </a:lnTo>
                  <a:lnTo>
                    <a:pt x="14" y="169"/>
                  </a:lnTo>
                  <a:lnTo>
                    <a:pt x="14" y="168"/>
                  </a:lnTo>
                  <a:lnTo>
                    <a:pt x="13" y="168"/>
                  </a:lnTo>
                  <a:lnTo>
                    <a:pt x="13" y="169"/>
                  </a:lnTo>
                  <a:lnTo>
                    <a:pt x="12" y="169"/>
                  </a:lnTo>
                  <a:lnTo>
                    <a:pt x="12" y="168"/>
                  </a:lnTo>
                  <a:lnTo>
                    <a:pt x="12" y="167"/>
                  </a:lnTo>
                  <a:lnTo>
                    <a:pt x="11" y="167"/>
                  </a:lnTo>
                  <a:lnTo>
                    <a:pt x="11" y="166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4"/>
                  </a:lnTo>
                  <a:lnTo>
                    <a:pt x="9" y="164"/>
                  </a:lnTo>
                  <a:lnTo>
                    <a:pt x="9" y="163"/>
                  </a:lnTo>
                  <a:lnTo>
                    <a:pt x="9" y="162"/>
                  </a:lnTo>
                  <a:lnTo>
                    <a:pt x="7" y="161"/>
                  </a:lnTo>
                  <a:lnTo>
                    <a:pt x="7" y="160"/>
                  </a:lnTo>
                  <a:lnTo>
                    <a:pt x="7" y="159"/>
                  </a:lnTo>
                  <a:lnTo>
                    <a:pt x="6" y="159"/>
                  </a:lnTo>
                  <a:lnTo>
                    <a:pt x="6" y="158"/>
                  </a:lnTo>
                  <a:lnTo>
                    <a:pt x="5" y="158"/>
                  </a:lnTo>
                  <a:lnTo>
                    <a:pt x="4" y="157"/>
                  </a:lnTo>
                  <a:lnTo>
                    <a:pt x="4" y="156"/>
                  </a:lnTo>
                  <a:lnTo>
                    <a:pt x="3" y="155"/>
                  </a:lnTo>
                  <a:lnTo>
                    <a:pt x="2" y="154"/>
                  </a:lnTo>
                  <a:lnTo>
                    <a:pt x="1" y="153"/>
                  </a:lnTo>
                  <a:lnTo>
                    <a:pt x="0" y="153"/>
                  </a:lnTo>
                  <a:lnTo>
                    <a:pt x="0" y="152"/>
                  </a:lnTo>
                  <a:lnTo>
                    <a:pt x="1" y="152"/>
                  </a:lnTo>
                  <a:lnTo>
                    <a:pt x="1" y="151"/>
                  </a:lnTo>
                  <a:lnTo>
                    <a:pt x="1" y="150"/>
                  </a:lnTo>
                  <a:lnTo>
                    <a:pt x="1" y="149"/>
                  </a:lnTo>
                  <a:lnTo>
                    <a:pt x="2" y="149"/>
                  </a:lnTo>
                  <a:lnTo>
                    <a:pt x="3" y="149"/>
                  </a:lnTo>
                  <a:lnTo>
                    <a:pt x="4" y="149"/>
                  </a:lnTo>
                  <a:lnTo>
                    <a:pt x="5" y="148"/>
                  </a:lnTo>
                  <a:lnTo>
                    <a:pt x="6" y="148"/>
                  </a:lnTo>
                  <a:lnTo>
                    <a:pt x="7" y="148"/>
                  </a:lnTo>
                  <a:lnTo>
                    <a:pt x="7" y="147"/>
                  </a:lnTo>
                  <a:lnTo>
                    <a:pt x="7" y="146"/>
                  </a:lnTo>
                  <a:lnTo>
                    <a:pt x="7" y="145"/>
                  </a:lnTo>
                  <a:lnTo>
                    <a:pt x="8" y="144"/>
                  </a:lnTo>
                  <a:lnTo>
                    <a:pt x="7" y="144"/>
                  </a:lnTo>
                  <a:lnTo>
                    <a:pt x="7" y="143"/>
                  </a:lnTo>
                  <a:lnTo>
                    <a:pt x="8" y="143"/>
                  </a:lnTo>
                  <a:lnTo>
                    <a:pt x="8" y="142"/>
                  </a:lnTo>
                  <a:lnTo>
                    <a:pt x="8" y="141"/>
                  </a:lnTo>
                  <a:lnTo>
                    <a:pt x="9" y="141"/>
                  </a:lnTo>
                  <a:lnTo>
                    <a:pt x="9" y="140"/>
                  </a:lnTo>
                  <a:lnTo>
                    <a:pt x="10" y="140"/>
                  </a:lnTo>
                  <a:lnTo>
                    <a:pt x="10" y="139"/>
                  </a:lnTo>
                  <a:lnTo>
                    <a:pt x="10" y="138"/>
                  </a:lnTo>
                  <a:lnTo>
                    <a:pt x="9" y="137"/>
                  </a:lnTo>
                  <a:lnTo>
                    <a:pt x="10" y="137"/>
                  </a:lnTo>
                  <a:lnTo>
                    <a:pt x="11" y="137"/>
                  </a:lnTo>
                  <a:lnTo>
                    <a:pt x="12" y="137"/>
                  </a:lnTo>
                  <a:lnTo>
                    <a:pt x="13" y="137"/>
                  </a:lnTo>
                  <a:lnTo>
                    <a:pt x="13" y="136"/>
                  </a:lnTo>
                  <a:lnTo>
                    <a:pt x="14" y="136"/>
                  </a:lnTo>
                  <a:lnTo>
                    <a:pt x="13" y="136"/>
                  </a:lnTo>
                  <a:lnTo>
                    <a:pt x="14" y="135"/>
                  </a:lnTo>
                  <a:lnTo>
                    <a:pt x="15" y="135"/>
                  </a:lnTo>
                  <a:lnTo>
                    <a:pt x="15" y="134"/>
                  </a:lnTo>
                  <a:lnTo>
                    <a:pt x="15" y="133"/>
                  </a:lnTo>
                  <a:lnTo>
                    <a:pt x="15" y="132"/>
                  </a:lnTo>
                  <a:lnTo>
                    <a:pt x="14" y="132"/>
                  </a:lnTo>
                  <a:lnTo>
                    <a:pt x="15" y="131"/>
                  </a:lnTo>
                  <a:lnTo>
                    <a:pt x="16" y="131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7" y="129"/>
                  </a:lnTo>
                  <a:lnTo>
                    <a:pt x="17" y="128"/>
                  </a:lnTo>
                  <a:lnTo>
                    <a:pt x="18" y="127"/>
                  </a:lnTo>
                  <a:lnTo>
                    <a:pt x="19" y="127"/>
                  </a:lnTo>
                  <a:lnTo>
                    <a:pt x="19" y="126"/>
                  </a:lnTo>
                  <a:lnTo>
                    <a:pt x="19" y="125"/>
                  </a:lnTo>
                  <a:lnTo>
                    <a:pt x="20" y="124"/>
                  </a:lnTo>
                  <a:lnTo>
                    <a:pt x="20" y="123"/>
                  </a:lnTo>
                  <a:lnTo>
                    <a:pt x="20" y="122"/>
                  </a:lnTo>
                  <a:lnTo>
                    <a:pt x="21" y="121"/>
                  </a:lnTo>
                  <a:lnTo>
                    <a:pt x="21" y="120"/>
                  </a:lnTo>
                  <a:lnTo>
                    <a:pt x="21" y="119"/>
                  </a:lnTo>
                  <a:lnTo>
                    <a:pt x="21" y="118"/>
                  </a:lnTo>
                  <a:lnTo>
                    <a:pt x="21" y="117"/>
                  </a:lnTo>
                  <a:lnTo>
                    <a:pt x="20" y="117"/>
                  </a:lnTo>
                  <a:lnTo>
                    <a:pt x="20" y="116"/>
                  </a:lnTo>
                  <a:lnTo>
                    <a:pt x="20" y="115"/>
                  </a:lnTo>
                  <a:lnTo>
                    <a:pt x="20" y="114"/>
                  </a:lnTo>
                  <a:lnTo>
                    <a:pt x="19" y="114"/>
                  </a:lnTo>
                  <a:lnTo>
                    <a:pt x="17" y="115"/>
                  </a:lnTo>
                  <a:lnTo>
                    <a:pt x="15" y="114"/>
                  </a:lnTo>
                  <a:lnTo>
                    <a:pt x="15" y="113"/>
                  </a:lnTo>
                  <a:lnTo>
                    <a:pt x="14" y="114"/>
                  </a:lnTo>
                  <a:lnTo>
                    <a:pt x="14" y="113"/>
                  </a:lnTo>
                  <a:lnTo>
                    <a:pt x="13" y="113"/>
                  </a:lnTo>
                  <a:lnTo>
                    <a:pt x="13" y="112"/>
                  </a:lnTo>
                  <a:lnTo>
                    <a:pt x="13" y="111"/>
                  </a:lnTo>
                  <a:lnTo>
                    <a:pt x="13" y="110"/>
                  </a:lnTo>
                  <a:lnTo>
                    <a:pt x="13" y="109"/>
                  </a:lnTo>
                  <a:lnTo>
                    <a:pt x="13" y="108"/>
                  </a:lnTo>
                  <a:lnTo>
                    <a:pt x="12" y="108"/>
                  </a:lnTo>
                  <a:lnTo>
                    <a:pt x="11" y="108"/>
                  </a:lnTo>
                  <a:lnTo>
                    <a:pt x="11" y="107"/>
                  </a:lnTo>
                  <a:lnTo>
                    <a:pt x="10" y="107"/>
                  </a:lnTo>
                  <a:lnTo>
                    <a:pt x="9" y="107"/>
                  </a:lnTo>
                  <a:lnTo>
                    <a:pt x="8" y="107"/>
                  </a:lnTo>
                  <a:lnTo>
                    <a:pt x="8" y="108"/>
                  </a:lnTo>
                  <a:lnTo>
                    <a:pt x="7" y="107"/>
                  </a:lnTo>
                  <a:lnTo>
                    <a:pt x="6" y="107"/>
                  </a:lnTo>
                  <a:lnTo>
                    <a:pt x="7" y="107"/>
                  </a:lnTo>
                  <a:lnTo>
                    <a:pt x="7" y="106"/>
                  </a:lnTo>
                  <a:lnTo>
                    <a:pt x="8" y="105"/>
                  </a:lnTo>
                  <a:lnTo>
                    <a:pt x="7" y="105"/>
                  </a:lnTo>
                  <a:lnTo>
                    <a:pt x="7" y="104"/>
                  </a:lnTo>
                  <a:lnTo>
                    <a:pt x="8" y="104"/>
                  </a:lnTo>
                  <a:lnTo>
                    <a:pt x="8" y="103"/>
                  </a:lnTo>
                  <a:lnTo>
                    <a:pt x="8" y="101"/>
                  </a:lnTo>
                  <a:lnTo>
                    <a:pt x="9" y="100"/>
                  </a:lnTo>
                  <a:lnTo>
                    <a:pt x="10" y="99"/>
                  </a:lnTo>
                  <a:lnTo>
                    <a:pt x="10" y="98"/>
                  </a:lnTo>
                  <a:lnTo>
                    <a:pt x="10" y="97"/>
                  </a:lnTo>
                  <a:lnTo>
                    <a:pt x="10" y="96"/>
                  </a:lnTo>
                  <a:lnTo>
                    <a:pt x="9" y="96"/>
                  </a:lnTo>
                  <a:lnTo>
                    <a:pt x="9" y="95"/>
                  </a:lnTo>
                  <a:lnTo>
                    <a:pt x="8" y="95"/>
                  </a:lnTo>
                  <a:lnTo>
                    <a:pt x="8" y="94"/>
                  </a:lnTo>
                  <a:lnTo>
                    <a:pt x="9" y="94"/>
                  </a:lnTo>
                  <a:lnTo>
                    <a:pt x="8" y="93"/>
                  </a:lnTo>
                  <a:lnTo>
                    <a:pt x="8" y="92"/>
                  </a:lnTo>
                  <a:lnTo>
                    <a:pt x="7" y="92"/>
                  </a:lnTo>
                  <a:lnTo>
                    <a:pt x="7" y="91"/>
                  </a:lnTo>
                  <a:lnTo>
                    <a:pt x="7" y="90"/>
                  </a:lnTo>
                  <a:lnTo>
                    <a:pt x="6" y="89"/>
                  </a:lnTo>
                  <a:lnTo>
                    <a:pt x="5" y="89"/>
                  </a:lnTo>
                  <a:lnTo>
                    <a:pt x="3" y="88"/>
                  </a:lnTo>
                  <a:lnTo>
                    <a:pt x="2" y="87"/>
                  </a:lnTo>
                  <a:lnTo>
                    <a:pt x="1" y="87"/>
                  </a:lnTo>
                  <a:lnTo>
                    <a:pt x="1" y="86"/>
                  </a:lnTo>
                  <a:lnTo>
                    <a:pt x="0" y="86"/>
                  </a:lnTo>
                  <a:lnTo>
                    <a:pt x="0" y="85"/>
                  </a:lnTo>
                  <a:lnTo>
                    <a:pt x="1" y="85"/>
                  </a:lnTo>
                  <a:lnTo>
                    <a:pt x="2" y="84"/>
                  </a:lnTo>
                  <a:lnTo>
                    <a:pt x="2" y="83"/>
                  </a:lnTo>
                  <a:lnTo>
                    <a:pt x="2" y="82"/>
                  </a:lnTo>
                  <a:lnTo>
                    <a:pt x="1" y="82"/>
                  </a:lnTo>
                  <a:lnTo>
                    <a:pt x="0" y="81"/>
                  </a:lnTo>
                  <a:lnTo>
                    <a:pt x="0" y="80"/>
                  </a:lnTo>
                  <a:lnTo>
                    <a:pt x="1" y="80"/>
                  </a:lnTo>
                  <a:lnTo>
                    <a:pt x="1" y="79"/>
                  </a:lnTo>
                  <a:lnTo>
                    <a:pt x="0" y="79"/>
                  </a:lnTo>
                  <a:lnTo>
                    <a:pt x="1" y="78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1" y="76"/>
                  </a:lnTo>
                  <a:lnTo>
                    <a:pt x="2" y="76"/>
                  </a:lnTo>
                  <a:lnTo>
                    <a:pt x="3" y="76"/>
                  </a:lnTo>
                  <a:lnTo>
                    <a:pt x="4" y="75"/>
                  </a:lnTo>
                  <a:lnTo>
                    <a:pt x="5" y="75"/>
                  </a:lnTo>
                  <a:lnTo>
                    <a:pt x="6" y="75"/>
                  </a:lnTo>
                  <a:lnTo>
                    <a:pt x="6" y="74"/>
                  </a:lnTo>
                  <a:lnTo>
                    <a:pt x="7" y="74"/>
                  </a:lnTo>
                  <a:lnTo>
                    <a:pt x="8" y="74"/>
                  </a:lnTo>
                  <a:lnTo>
                    <a:pt x="9" y="73"/>
                  </a:lnTo>
                  <a:lnTo>
                    <a:pt x="10" y="73"/>
                  </a:lnTo>
                  <a:lnTo>
                    <a:pt x="10" y="72"/>
                  </a:lnTo>
                  <a:lnTo>
                    <a:pt x="10" y="71"/>
                  </a:lnTo>
                  <a:lnTo>
                    <a:pt x="10" y="70"/>
                  </a:lnTo>
                  <a:lnTo>
                    <a:pt x="10" y="69"/>
                  </a:lnTo>
                  <a:lnTo>
                    <a:pt x="11" y="69"/>
                  </a:lnTo>
                  <a:lnTo>
                    <a:pt x="12" y="69"/>
                  </a:lnTo>
                  <a:lnTo>
                    <a:pt x="13" y="69"/>
                  </a:lnTo>
                  <a:lnTo>
                    <a:pt x="13" y="68"/>
                  </a:lnTo>
                  <a:lnTo>
                    <a:pt x="13" y="67"/>
                  </a:lnTo>
                  <a:lnTo>
                    <a:pt x="14" y="67"/>
                  </a:lnTo>
                  <a:lnTo>
                    <a:pt x="15" y="67"/>
                  </a:lnTo>
                  <a:lnTo>
                    <a:pt x="15" y="66"/>
                  </a:lnTo>
                  <a:lnTo>
                    <a:pt x="14" y="66"/>
                  </a:lnTo>
                  <a:lnTo>
                    <a:pt x="14" y="65"/>
                  </a:lnTo>
                  <a:lnTo>
                    <a:pt x="15" y="65"/>
                  </a:lnTo>
                  <a:lnTo>
                    <a:pt x="15" y="66"/>
                  </a:lnTo>
                  <a:lnTo>
                    <a:pt x="16" y="66"/>
                  </a:lnTo>
                  <a:lnTo>
                    <a:pt x="17" y="66"/>
                  </a:lnTo>
                  <a:lnTo>
                    <a:pt x="17" y="65"/>
                  </a:lnTo>
                  <a:lnTo>
                    <a:pt x="16" y="65"/>
                  </a:lnTo>
                  <a:lnTo>
                    <a:pt x="15" y="64"/>
                  </a:lnTo>
                  <a:lnTo>
                    <a:pt x="15" y="63"/>
                  </a:lnTo>
                  <a:lnTo>
                    <a:pt x="14" y="63"/>
                  </a:lnTo>
                  <a:lnTo>
                    <a:pt x="13" y="62"/>
                  </a:lnTo>
                  <a:lnTo>
                    <a:pt x="13" y="61"/>
                  </a:lnTo>
                  <a:lnTo>
                    <a:pt x="13" y="60"/>
                  </a:lnTo>
                  <a:lnTo>
                    <a:pt x="13" y="59"/>
                  </a:lnTo>
                  <a:lnTo>
                    <a:pt x="13" y="58"/>
                  </a:lnTo>
                  <a:lnTo>
                    <a:pt x="12" y="58"/>
                  </a:lnTo>
                  <a:lnTo>
                    <a:pt x="11" y="58"/>
                  </a:lnTo>
                  <a:lnTo>
                    <a:pt x="11" y="57"/>
                  </a:lnTo>
                  <a:lnTo>
                    <a:pt x="12" y="56"/>
                  </a:lnTo>
                  <a:lnTo>
                    <a:pt x="11" y="55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4" y="52"/>
                  </a:lnTo>
                  <a:lnTo>
                    <a:pt x="14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3" y="49"/>
                  </a:lnTo>
                  <a:lnTo>
                    <a:pt x="14" y="48"/>
                  </a:lnTo>
                  <a:lnTo>
                    <a:pt x="15" y="47"/>
                  </a:lnTo>
                  <a:lnTo>
                    <a:pt x="16" y="46"/>
                  </a:lnTo>
                  <a:lnTo>
                    <a:pt x="17" y="46"/>
                  </a:lnTo>
                  <a:lnTo>
                    <a:pt x="17" y="45"/>
                  </a:lnTo>
                  <a:lnTo>
                    <a:pt x="16" y="44"/>
                  </a:lnTo>
                  <a:lnTo>
                    <a:pt x="15" y="43"/>
                  </a:lnTo>
                  <a:lnTo>
                    <a:pt x="17" y="42"/>
                  </a:lnTo>
                  <a:lnTo>
                    <a:pt x="17" y="41"/>
                  </a:lnTo>
                  <a:lnTo>
                    <a:pt x="17" y="40"/>
                  </a:lnTo>
                  <a:lnTo>
                    <a:pt x="18" y="40"/>
                  </a:lnTo>
                  <a:lnTo>
                    <a:pt x="18" y="39"/>
                  </a:lnTo>
                  <a:lnTo>
                    <a:pt x="19" y="39"/>
                  </a:lnTo>
                  <a:lnTo>
                    <a:pt x="19" y="38"/>
                  </a:lnTo>
                  <a:lnTo>
                    <a:pt x="19" y="37"/>
                  </a:lnTo>
                  <a:lnTo>
                    <a:pt x="19" y="36"/>
                  </a:lnTo>
                  <a:lnTo>
                    <a:pt x="20" y="36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3" y="33"/>
                  </a:lnTo>
                  <a:lnTo>
                    <a:pt x="24" y="32"/>
                  </a:lnTo>
                  <a:lnTo>
                    <a:pt x="24" y="31"/>
                  </a:lnTo>
                  <a:lnTo>
                    <a:pt x="24" y="30"/>
                  </a:lnTo>
                  <a:lnTo>
                    <a:pt x="25" y="30"/>
                  </a:lnTo>
                  <a:lnTo>
                    <a:pt x="25" y="29"/>
                  </a:lnTo>
                  <a:lnTo>
                    <a:pt x="26" y="28"/>
                  </a:lnTo>
                  <a:lnTo>
                    <a:pt x="27" y="28"/>
                  </a:lnTo>
                  <a:lnTo>
                    <a:pt x="27" y="27"/>
                  </a:lnTo>
                  <a:lnTo>
                    <a:pt x="28" y="27"/>
                  </a:lnTo>
                  <a:lnTo>
                    <a:pt x="29" y="26"/>
                  </a:lnTo>
                  <a:lnTo>
                    <a:pt x="30" y="26"/>
                  </a:lnTo>
                  <a:lnTo>
                    <a:pt x="29" y="25"/>
                  </a:lnTo>
                  <a:lnTo>
                    <a:pt x="29" y="24"/>
                  </a:lnTo>
                  <a:lnTo>
                    <a:pt x="28" y="24"/>
                  </a:lnTo>
                  <a:lnTo>
                    <a:pt x="28" y="25"/>
                  </a:lnTo>
                  <a:lnTo>
                    <a:pt x="27" y="25"/>
                  </a:lnTo>
                  <a:lnTo>
                    <a:pt x="26" y="25"/>
                  </a:lnTo>
                  <a:lnTo>
                    <a:pt x="25" y="25"/>
                  </a:lnTo>
                  <a:lnTo>
                    <a:pt x="24" y="25"/>
                  </a:lnTo>
                  <a:lnTo>
                    <a:pt x="23" y="25"/>
                  </a:lnTo>
                  <a:lnTo>
                    <a:pt x="23" y="24"/>
                  </a:lnTo>
                  <a:lnTo>
                    <a:pt x="22" y="24"/>
                  </a:lnTo>
                  <a:lnTo>
                    <a:pt x="21" y="23"/>
                  </a:lnTo>
                  <a:lnTo>
                    <a:pt x="22" y="23"/>
                  </a:lnTo>
                  <a:lnTo>
                    <a:pt x="22" y="22"/>
                  </a:lnTo>
                  <a:lnTo>
                    <a:pt x="23" y="22"/>
                  </a:lnTo>
                  <a:lnTo>
                    <a:pt x="24" y="22"/>
                  </a:lnTo>
                  <a:lnTo>
                    <a:pt x="25" y="21"/>
                  </a:lnTo>
                  <a:lnTo>
                    <a:pt x="25" y="22"/>
                  </a:lnTo>
                  <a:lnTo>
                    <a:pt x="26" y="22"/>
                  </a:lnTo>
                  <a:lnTo>
                    <a:pt x="27" y="23"/>
                  </a:lnTo>
                  <a:lnTo>
                    <a:pt x="28" y="24"/>
                  </a:lnTo>
                  <a:lnTo>
                    <a:pt x="28" y="23"/>
                  </a:lnTo>
                  <a:lnTo>
                    <a:pt x="29" y="23"/>
                  </a:lnTo>
                  <a:lnTo>
                    <a:pt x="29" y="22"/>
                  </a:lnTo>
                  <a:lnTo>
                    <a:pt x="29" y="21"/>
                  </a:lnTo>
                  <a:lnTo>
                    <a:pt x="30" y="20"/>
                  </a:lnTo>
                  <a:lnTo>
                    <a:pt x="31" y="21"/>
                  </a:lnTo>
                  <a:lnTo>
                    <a:pt x="32" y="20"/>
                  </a:lnTo>
                  <a:lnTo>
                    <a:pt x="33" y="20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4" y="20"/>
                  </a:lnTo>
                  <a:lnTo>
                    <a:pt x="34" y="21"/>
                  </a:lnTo>
                  <a:lnTo>
                    <a:pt x="33" y="21"/>
                  </a:lnTo>
                  <a:lnTo>
                    <a:pt x="33" y="22"/>
                  </a:lnTo>
                  <a:lnTo>
                    <a:pt x="33" y="23"/>
                  </a:lnTo>
                  <a:lnTo>
                    <a:pt x="33" y="25"/>
                  </a:lnTo>
                  <a:lnTo>
                    <a:pt x="33" y="26"/>
                  </a:lnTo>
                  <a:lnTo>
                    <a:pt x="33" y="27"/>
                  </a:lnTo>
                  <a:lnTo>
                    <a:pt x="33" y="28"/>
                  </a:lnTo>
                  <a:lnTo>
                    <a:pt x="35" y="29"/>
                  </a:lnTo>
                  <a:lnTo>
                    <a:pt x="36" y="29"/>
                  </a:lnTo>
                  <a:lnTo>
                    <a:pt x="37" y="29"/>
                  </a:lnTo>
                  <a:lnTo>
                    <a:pt x="38" y="29"/>
                  </a:lnTo>
                  <a:lnTo>
                    <a:pt x="39" y="28"/>
                  </a:lnTo>
                  <a:lnTo>
                    <a:pt x="40" y="28"/>
                  </a:lnTo>
                  <a:lnTo>
                    <a:pt x="41" y="28"/>
                  </a:lnTo>
                  <a:lnTo>
                    <a:pt x="42" y="28"/>
                  </a:lnTo>
                  <a:lnTo>
                    <a:pt x="43" y="28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30"/>
                  </a:lnTo>
                  <a:lnTo>
                    <a:pt x="44" y="31"/>
                  </a:lnTo>
                  <a:lnTo>
                    <a:pt x="44" y="32"/>
                  </a:lnTo>
                  <a:lnTo>
                    <a:pt x="44" y="33"/>
                  </a:lnTo>
                  <a:lnTo>
                    <a:pt x="46" y="33"/>
                  </a:lnTo>
                  <a:lnTo>
                    <a:pt x="47" y="32"/>
                  </a:lnTo>
                  <a:lnTo>
                    <a:pt x="48" y="32"/>
                  </a:lnTo>
                  <a:lnTo>
                    <a:pt x="48" y="33"/>
                  </a:lnTo>
                  <a:lnTo>
                    <a:pt x="48" y="34"/>
                  </a:lnTo>
                  <a:lnTo>
                    <a:pt x="49" y="33"/>
                  </a:lnTo>
                  <a:lnTo>
                    <a:pt x="49" y="34"/>
                  </a:lnTo>
                  <a:lnTo>
                    <a:pt x="49" y="35"/>
                  </a:lnTo>
                  <a:lnTo>
                    <a:pt x="50" y="35"/>
                  </a:lnTo>
                  <a:lnTo>
                    <a:pt x="50" y="36"/>
                  </a:lnTo>
                  <a:lnTo>
                    <a:pt x="50" y="37"/>
                  </a:lnTo>
                  <a:lnTo>
                    <a:pt x="51" y="37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3" y="38"/>
                  </a:lnTo>
                  <a:lnTo>
                    <a:pt x="54" y="39"/>
                  </a:lnTo>
                  <a:lnTo>
                    <a:pt x="56" y="39"/>
                  </a:lnTo>
                  <a:lnTo>
                    <a:pt x="57" y="38"/>
                  </a:lnTo>
                  <a:lnTo>
                    <a:pt x="58" y="38"/>
                  </a:lnTo>
                  <a:lnTo>
                    <a:pt x="58" y="39"/>
                  </a:lnTo>
                  <a:lnTo>
                    <a:pt x="58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1" y="38"/>
                  </a:lnTo>
                  <a:lnTo>
                    <a:pt x="62" y="38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4" y="39"/>
                  </a:lnTo>
                  <a:lnTo>
                    <a:pt x="65" y="39"/>
                  </a:lnTo>
                  <a:lnTo>
                    <a:pt x="66" y="39"/>
                  </a:lnTo>
                  <a:lnTo>
                    <a:pt x="66" y="38"/>
                  </a:lnTo>
                  <a:lnTo>
                    <a:pt x="66" y="39"/>
                  </a:lnTo>
                  <a:lnTo>
                    <a:pt x="67" y="39"/>
                  </a:lnTo>
                  <a:lnTo>
                    <a:pt x="68" y="39"/>
                  </a:lnTo>
                  <a:lnTo>
                    <a:pt x="67" y="39"/>
                  </a:lnTo>
                  <a:lnTo>
                    <a:pt x="67" y="40"/>
                  </a:lnTo>
                  <a:lnTo>
                    <a:pt x="67" y="41"/>
                  </a:lnTo>
                  <a:lnTo>
                    <a:pt x="69" y="43"/>
                  </a:lnTo>
                  <a:lnTo>
                    <a:pt x="70" y="43"/>
                  </a:lnTo>
                  <a:lnTo>
                    <a:pt x="71" y="43"/>
                  </a:lnTo>
                  <a:lnTo>
                    <a:pt x="71" y="42"/>
                  </a:lnTo>
                  <a:lnTo>
                    <a:pt x="72" y="42"/>
                  </a:lnTo>
                  <a:lnTo>
                    <a:pt x="73" y="42"/>
                  </a:lnTo>
                  <a:lnTo>
                    <a:pt x="73" y="41"/>
                  </a:lnTo>
                  <a:lnTo>
                    <a:pt x="73" y="40"/>
                  </a:lnTo>
                  <a:lnTo>
                    <a:pt x="74" y="40"/>
                  </a:lnTo>
                  <a:lnTo>
                    <a:pt x="74" y="39"/>
                  </a:lnTo>
                  <a:lnTo>
                    <a:pt x="75" y="39"/>
                  </a:lnTo>
                  <a:lnTo>
                    <a:pt x="75" y="38"/>
                  </a:lnTo>
                  <a:lnTo>
                    <a:pt x="76" y="37"/>
                  </a:lnTo>
                  <a:lnTo>
                    <a:pt x="77" y="37"/>
                  </a:lnTo>
                  <a:lnTo>
                    <a:pt x="77" y="36"/>
                  </a:lnTo>
                  <a:lnTo>
                    <a:pt x="78" y="36"/>
                  </a:lnTo>
                  <a:lnTo>
                    <a:pt x="78" y="35"/>
                  </a:lnTo>
                  <a:lnTo>
                    <a:pt x="79" y="35"/>
                  </a:lnTo>
                  <a:lnTo>
                    <a:pt x="79" y="36"/>
                  </a:lnTo>
                  <a:lnTo>
                    <a:pt x="79" y="37"/>
                  </a:lnTo>
                  <a:lnTo>
                    <a:pt x="79" y="38"/>
                  </a:lnTo>
                  <a:lnTo>
                    <a:pt x="79" y="39"/>
                  </a:lnTo>
                  <a:lnTo>
                    <a:pt x="80" y="39"/>
                  </a:lnTo>
                  <a:lnTo>
                    <a:pt x="81" y="38"/>
                  </a:lnTo>
                  <a:lnTo>
                    <a:pt x="82" y="38"/>
                  </a:lnTo>
                  <a:lnTo>
                    <a:pt x="82" y="37"/>
                  </a:lnTo>
                  <a:lnTo>
                    <a:pt x="81" y="37"/>
                  </a:lnTo>
                  <a:lnTo>
                    <a:pt x="81" y="36"/>
                  </a:lnTo>
                  <a:lnTo>
                    <a:pt x="82" y="36"/>
                  </a:lnTo>
                  <a:lnTo>
                    <a:pt x="83" y="35"/>
                  </a:lnTo>
                  <a:lnTo>
                    <a:pt x="83" y="34"/>
                  </a:lnTo>
                  <a:lnTo>
                    <a:pt x="84" y="34"/>
                  </a:lnTo>
                  <a:lnTo>
                    <a:pt x="85" y="35"/>
                  </a:lnTo>
                  <a:lnTo>
                    <a:pt x="86" y="34"/>
                  </a:lnTo>
                  <a:lnTo>
                    <a:pt x="87" y="34"/>
                  </a:lnTo>
                  <a:lnTo>
                    <a:pt x="87" y="33"/>
                  </a:lnTo>
                  <a:lnTo>
                    <a:pt x="87" y="32"/>
                  </a:lnTo>
                  <a:lnTo>
                    <a:pt x="88" y="32"/>
                  </a:lnTo>
                  <a:lnTo>
                    <a:pt x="89" y="32"/>
                  </a:lnTo>
                  <a:lnTo>
                    <a:pt x="90" y="32"/>
                  </a:lnTo>
                  <a:lnTo>
                    <a:pt x="91" y="31"/>
                  </a:lnTo>
                  <a:lnTo>
                    <a:pt x="92" y="32"/>
                  </a:lnTo>
                  <a:lnTo>
                    <a:pt x="92" y="31"/>
                  </a:lnTo>
                  <a:lnTo>
                    <a:pt x="93" y="31"/>
                  </a:lnTo>
                  <a:lnTo>
                    <a:pt x="93" y="32"/>
                  </a:lnTo>
                  <a:lnTo>
                    <a:pt x="94" y="32"/>
                  </a:lnTo>
                  <a:lnTo>
                    <a:pt x="95" y="32"/>
                  </a:lnTo>
                  <a:lnTo>
                    <a:pt x="95" y="33"/>
                  </a:lnTo>
                  <a:lnTo>
                    <a:pt x="95" y="32"/>
                  </a:lnTo>
                  <a:lnTo>
                    <a:pt x="96" y="32"/>
                  </a:lnTo>
                  <a:lnTo>
                    <a:pt x="97" y="31"/>
                  </a:lnTo>
                  <a:lnTo>
                    <a:pt x="97" y="30"/>
                  </a:lnTo>
                  <a:lnTo>
                    <a:pt x="98" y="30"/>
                  </a:lnTo>
                  <a:lnTo>
                    <a:pt x="99" y="30"/>
                  </a:lnTo>
                  <a:lnTo>
                    <a:pt x="99" y="29"/>
                  </a:lnTo>
                  <a:lnTo>
                    <a:pt x="100" y="29"/>
                  </a:lnTo>
                  <a:lnTo>
                    <a:pt x="100" y="28"/>
                  </a:lnTo>
                  <a:lnTo>
                    <a:pt x="101" y="28"/>
                  </a:lnTo>
                  <a:lnTo>
                    <a:pt x="101" y="27"/>
                  </a:lnTo>
                  <a:lnTo>
                    <a:pt x="100" y="27"/>
                  </a:lnTo>
                  <a:lnTo>
                    <a:pt x="100" y="26"/>
                  </a:lnTo>
                  <a:lnTo>
                    <a:pt x="101" y="25"/>
                  </a:lnTo>
                  <a:lnTo>
                    <a:pt x="102" y="24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3" y="23"/>
                  </a:lnTo>
                  <a:lnTo>
                    <a:pt x="104" y="23"/>
                  </a:lnTo>
                  <a:lnTo>
                    <a:pt x="103" y="22"/>
                  </a:lnTo>
                  <a:lnTo>
                    <a:pt x="104" y="22"/>
                  </a:lnTo>
                  <a:lnTo>
                    <a:pt x="105" y="22"/>
                  </a:lnTo>
                  <a:lnTo>
                    <a:pt x="106" y="22"/>
                  </a:lnTo>
                  <a:lnTo>
                    <a:pt x="106" y="23"/>
                  </a:lnTo>
                  <a:lnTo>
                    <a:pt x="107" y="23"/>
                  </a:lnTo>
                  <a:lnTo>
                    <a:pt x="107" y="24"/>
                  </a:lnTo>
                  <a:lnTo>
                    <a:pt x="108" y="24"/>
                  </a:lnTo>
                  <a:lnTo>
                    <a:pt x="108" y="23"/>
                  </a:lnTo>
                  <a:lnTo>
                    <a:pt x="109" y="23"/>
                  </a:lnTo>
                  <a:lnTo>
                    <a:pt x="109" y="22"/>
                  </a:lnTo>
                  <a:lnTo>
                    <a:pt x="110" y="22"/>
                  </a:lnTo>
                  <a:lnTo>
                    <a:pt x="111" y="21"/>
                  </a:lnTo>
                  <a:lnTo>
                    <a:pt x="111" y="20"/>
                  </a:lnTo>
                  <a:lnTo>
                    <a:pt x="111" y="21"/>
                  </a:lnTo>
                  <a:lnTo>
                    <a:pt x="110" y="21"/>
                  </a:lnTo>
                  <a:lnTo>
                    <a:pt x="110" y="20"/>
                  </a:lnTo>
                  <a:lnTo>
                    <a:pt x="109" y="20"/>
                  </a:lnTo>
                  <a:lnTo>
                    <a:pt x="109" y="19"/>
                  </a:lnTo>
                  <a:lnTo>
                    <a:pt x="109" y="18"/>
                  </a:lnTo>
                  <a:lnTo>
                    <a:pt x="108" y="17"/>
                  </a:lnTo>
                  <a:lnTo>
                    <a:pt x="109" y="17"/>
                  </a:lnTo>
                  <a:lnTo>
                    <a:pt x="110" y="17"/>
                  </a:lnTo>
                  <a:lnTo>
                    <a:pt x="110" y="16"/>
                  </a:lnTo>
                  <a:lnTo>
                    <a:pt x="109" y="16"/>
                  </a:lnTo>
                  <a:lnTo>
                    <a:pt x="109" y="15"/>
                  </a:lnTo>
                  <a:lnTo>
                    <a:pt x="110" y="15"/>
                  </a:lnTo>
                  <a:lnTo>
                    <a:pt x="111" y="14"/>
                  </a:lnTo>
                  <a:lnTo>
                    <a:pt x="111" y="13"/>
                  </a:lnTo>
                  <a:lnTo>
                    <a:pt x="111" y="12"/>
                  </a:lnTo>
                  <a:lnTo>
                    <a:pt x="112" y="11"/>
                  </a:lnTo>
                  <a:lnTo>
                    <a:pt x="114" y="12"/>
                  </a:lnTo>
                  <a:lnTo>
                    <a:pt x="114" y="11"/>
                  </a:lnTo>
                  <a:lnTo>
                    <a:pt x="115" y="11"/>
                  </a:lnTo>
                  <a:lnTo>
                    <a:pt x="116" y="12"/>
                  </a:lnTo>
                  <a:lnTo>
                    <a:pt x="117" y="12"/>
                  </a:lnTo>
                  <a:lnTo>
                    <a:pt x="117" y="13"/>
                  </a:lnTo>
                  <a:lnTo>
                    <a:pt x="118" y="14"/>
                  </a:lnTo>
                  <a:lnTo>
                    <a:pt x="119" y="14"/>
                  </a:lnTo>
                  <a:lnTo>
                    <a:pt x="120" y="14"/>
                  </a:lnTo>
                  <a:lnTo>
                    <a:pt x="121" y="15"/>
                  </a:lnTo>
                  <a:lnTo>
                    <a:pt x="122" y="15"/>
                  </a:lnTo>
                  <a:lnTo>
                    <a:pt x="124" y="14"/>
                  </a:lnTo>
                  <a:lnTo>
                    <a:pt x="125" y="13"/>
                  </a:lnTo>
                  <a:lnTo>
                    <a:pt x="126" y="13"/>
                  </a:lnTo>
                  <a:lnTo>
                    <a:pt x="127" y="12"/>
                  </a:lnTo>
                  <a:lnTo>
                    <a:pt x="128" y="11"/>
                  </a:lnTo>
                  <a:lnTo>
                    <a:pt x="128" y="10"/>
                  </a:lnTo>
                  <a:lnTo>
                    <a:pt x="129" y="10"/>
                  </a:lnTo>
                  <a:lnTo>
                    <a:pt x="130" y="10"/>
                  </a:lnTo>
                  <a:lnTo>
                    <a:pt x="131" y="11"/>
                  </a:lnTo>
                  <a:lnTo>
                    <a:pt x="133" y="11"/>
                  </a:lnTo>
                  <a:lnTo>
                    <a:pt x="133" y="10"/>
                  </a:lnTo>
                  <a:lnTo>
                    <a:pt x="138" y="9"/>
                  </a:lnTo>
                  <a:lnTo>
                    <a:pt x="140" y="10"/>
                  </a:lnTo>
                  <a:lnTo>
                    <a:pt x="144" y="9"/>
                  </a:lnTo>
                  <a:lnTo>
                    <a:pt x="149" y="9"/>
                  </a:lnTo>
                  <a:lnTo>
                    <a:pt x="149" y="5"/>
                  </a:lnTo>
                  <a:lnTo>
                    <a:pt x="150" y="5"/>
                  </a:lnTo>
                  <a:lnTo>
                    <a:pt x="151" y="5"/>
                  </a:lnTo>
                  <a:lnTo>
                    <a:pt x="152" y="5"/>
                  </a:lnTo>
                  <a:lnTo>
                    <a:pt x="153" y="5"/>
                  </a:lnTo>
                  <a:lnTo>
                    <a:pt x="154" y="5"/>
                  </a:lnTo>
                  <a:lnTo>
                    <a:pt x="155" y="4"/>
                  </a:lnTo>
                  <a:lnTo>
                    <a:pt x="156" y="4"/>
                  </a:lnTo>
                  <a:lnTo>
                    <a:pt x="156" y="3"/>
                  </a:lnTo>
                  <a:lnTo>
                    <a:pt x="157" y="3"/>
                  </a:lnTo>
                  <a:lnTo>
                    <a:pt x="158" y="3"/>
                  </a:lnTo>
                  <a:lnTo>
                    <a:pt x="159" y="4"/>
                  </a:lnTo>
                  <a:lnTo>
                    <a:pt x="159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2" y="3"/>
                  </a:lnTo>
                  <a:lnTo>
                    <a:pt x="163" y="2"/>
                  </a:lnTo>
                  <a:lnTo>
                    <a:pt x="163" y="1"/>
                  </a:lnTo>
                  <a:lnTo>
                    <a:pt x="164" y="1"/>
                  </a:lnTo>
                  <a:lnTo>
                    <a:pt x="164" y="0"/>
                  </a:lnTo>
                  <a:lnTo>
                    <a:pt x="165" y="0"/>
                  </a:lnTo>
                  <a:lnTo>
                    <a:pt x="166" y="1"/>
                  </a:lnTo>
                  <a:lnTo>
                    <a:pt x="167" y="2"/>
                  </a:lnTo>
                  <a:lnTo>
                    <a:pt x="167" y="3"/>
                  </a:lnTo>
                  <a:lnTo>
                    <a:pt x="168" y="3"/>
                  </a:lnTo>
                  <a:lnTo>
                    <a:pt x="168" y="2"/>
                  </a:lnTo>
                  <a:lnTo>
                    <a:pt x="169" y="2"/>
                  </a:lnTo>
                  <a:lnTo>
                    <a:pt x="170" y="3"/>
                  </a:lnTo>
                  <a:lnTo>
                    <a:pt x="171" y="4"/>
                  </a:lnTo>
                  <a:lnTo>
                    <a:pt x="172" y="4"/>
                  </a:lnTo>
                  <a:lnTo>
                    <a:pt x="172" y="3"/>
                  </a:lnTo>
                  <a:lnTo>
                    <a:pt x="173" y="3"/>
                  </a:lnTo>
                  <a:lnTo>
                    <a:pt x="171" y="9"/>
                  </a:lnTo>
                  <a:lnTo>
                    <a:pt x="173" y="15"/>
                  </a:lnTo>
                  <a:lnTo>
                    <a:pt x="172" y="15"/>
                  </a:lnTo>
                  <a:lnTo>
                    <a:pt x="171" y="15"/>
                  </a:lnTo>
                  <a:lnTo>
                    <a:pt x="170" y="14"/>
                  </a:lnTo>
                  <a:lnTo>
                    <a:pt x="163" y="19"/>
                  </a:lnTo>
                  <a:lnTo>
                    <a:pt x="160" y="22"/>
                  </a:lnTo>
                  <a:lnTo>
                    <a:pt x="160" y="25"/>
                  </a:lnTo>
                  <a:lnTo>
                    <a:pt x="157" y="28"/>
                  </a:lnTo>
                  <a:lnTo>
                    <a:pt x="154" y="30"/>
                  </a:lnTo>
                  <a:lnTo>
                    <a:pt x="151" y="31"/>
                  </a:lnTo>
                  <a:lnTo>
                    <a:pt x="146" y="39"/>
                  </a:lnTo>
                  <a:lnTo>
                    <a:pt x="145" y="39"/>
                  </a:lnTo>
                  <a:lnTo>
                    <a:pt x="146" y="39"/>
                  </a:lnTo>
                  <a:lnTo>
                    <a:pt x="146" y="40"/>
                  </a:lnTo>
                  <a:lnTo>
                    <a:pt x="146" y="41"/>
                  </a:lnTo>
                  <a:lnTo>
                    <a:pt x="146" y="42"/>
                  </a:lnTo>
                  <a:lnTo>
                    <a:pt x="146" y="43"/>
                  </a:lnTo>
                  <a:lnTo>
                    <a:pt x="146" y="45"/>
                  </a:lnTo>
                  <a:lnTo>
                    <a:pt x="147" y="45"/>
                  </a:lnTo>
                  <a:lnTo>
                    <a:pt x="147" y="46"/>
                  </a:lnTo>
                  <a:lnTo>
                    <a:pt x="146" y="48"/>
                  </a:lnTo>
                  <a:lnTo>
                    <a:pt x="146" y="49"/>
                  </a:lnTo>
                  <a:lnTo>
                    <a:pt x="147" y="49"/>
                  </a:lnTo>
                  <a:lnTo>
                    <a:pt x="146" y="49"/>
                  </a:lnTo>
                  <a:lnTo>
                    <a:pt x="146" y="50"/>
                  </a:lnTo>
                  <a:lnTo>
                    <a:pt x="146" y="51"/>
                  </a:lnTo>
                  <a:lnTo>
                    <a:pt x="146" y="52"/>
                  </a:lnTo>
                  <a:lnTo>
                    <a:pt x="145" y="52"/>
                  </a:lnTo>
                  <a:lnTo>
                    <a:pt x="145" y="53"/>
                  </a:lnTo>
                  <a:lnTo>
                    <a:pt x="144" y="53"/>
                  </a:lnTo>
                  <a:lnTo>
                    <a:pt x="144" y="54"/>
                  </a:lnTo>
                  <a:lnTo>
                    <a:pt x="143" y="54"/>
                  </a:lnTo>
                  <a:lnTo>
                    <a:pt x="143" y="53"/>
                  </a:lnTo>
                  <a:lnTo>
                    <a:pt x="142" y="53"/>
                  </a:lnTo>
                  <a:lnTo>
                    <a:pt x="141" y="53"/>
                  </a:lnTo>
                  <a:lnTo>
                    <a:pt x="139" y="52"/>
                  </a:lnTo>
                  <a:lnTo>
                    <a:pt x="138" y="52"/>
                  </a:lnTo>
                  <a:lnTo>
                    <a:pt x="137" y="52"/>
                  </a:lnTo>
                  <a:lnTo>
                    <a:pt x="137" y="53"/>
                  </a:lnTo>
                  <a:lnTo>
                    <a:pt x="136" y="53"/>
                  </a:lnTo>
                  <a:lnTo>
                    <a:pt x="137" y="54"/>
                  </a:lnTo>
                  <a:lnTo>
                    <a:pt x="137" y="55"/>
                  </a:lnTo>
                  <a:lnTo>
                    <a:pt x="137" y="57"/>
                  </a:lnTo>
                  <a:lnTo>
                    <a:pt x="137" y="58"/>
                  </a:lnTo>
                  <a:lnTo>
                    <a:pt x="137" y="59"/>
                  </a:lnTo>
                  <a:lnTo>
                    <a:pt x="136" y="59"/>
                  </a:lnTo>
                  <a:lnTo>
                    <a:pt x="137" y="60"/>
                  </a:lnTo>
                  <a:lnTo>
                    <a:pt x="136" y="63"/>
                  </a:lnTo>
                  <a:lnTo>
                    <a:pt x="137" y="64"/>
                  </a:lnTo>
                  <a:lnTo>
                    <a:pt x="137" y="65"/>
                  </a:lnTo>
                  <a:lnTo>
                    <a:pt x="137" y="66"/>
                  </a:lnTo>
                  <a:lnTo>
                    <a:pt x="136" y="66"/>
                  </a:lnTo>
                  <a:lnTo>
                    <a:pt x="137" y="67"/>
                  </a:lnTo>
                  <a:lnTo>
                    <a:pt x="136" y="68"/>
                  </a:lnTo>
                  <a:lnTo>
                    <a:pt x="136" y="69"/>
                  </a:lnTo>
                  <a:lnTo>
                    <a:pt x="137" y="69"/>
                  </a:lnTo>
                  <a:lnTo>
                    <a:pt x="139" y="69"/>
                  </a:lnTo>
                  <a:lnTo>
                    <a:pt x="142" y="69"/>
                  </a:lnTo>
                  <a:lnTo>
                    <a:pt x="143" y="69"/>
                  </a:lnTo>
                  <a:lnTo>
                    <a:pt x="144" y="69"/>
                  </a:lnTo>
                  <a:lnTo>
                    <a:pt x="145" y="69"/>
                  </a:lnTo>
                  <a:lnTo>
                    <a:pt x="146" y="69"/>
                  </a:lnTo>
                  <a:lnTo>
                    <a:pt x="147" y="70"/>
                  </a:lnTo>
                  <a:lnTo>
                    <a:pt x="148" y="70"/>
                  </a:lnTo>
                  <a:lnTo>
                    <a:pt x="148" y="71"/>
                  </a:lnTo>
                  <a:lnTo>
                    <a:pt x="149" y="71"/>
                  </a:lnTo>
                  <a:lnTo>
                    <a:pt x="150" y="71"/>
                  </a:lnTo>
                  <a:lnTo>
                    <a:pt x="153" y="71"/>
                  </a:lnTo>
                  <a:lnTo>
                    <a:pt x="154" y="71"/>
                  </a:lnTo>
                  <a:lnTo>
                    <a:pt x="153" y="71"/>
                  </a:lnTo>
                  <a:lnTo>
                    <a:pt x="154" y="72"/>
                  </a:lnTo>
                  <a:lnTo>
                    <a:pt x="154" y="73"/>
                  </a:lnTo>
                  <a:lnTo>
                    <a:pt x="155" y="73"/>
                  </a:lnTo>
                  <a:lnTo>
                    <a:pt x="156" y="73"/>
                  </a:lnTo>
                  <a:lnTo>
                    <a:pt x="156" y="74"/>
                  </a:lnTo>
                  <a:lnTo>
                    <a:pt x="157" y="75"/>
                  </a:lnTo>
                  <a:lnTo>
                    <a:pt x="158" y="75"/>
                  </a:lnTo>
                  <a:lnTo>
                    <a:pt x="158" y="76"/>
                  </a:lnTo>
                  <a:lnTo>
                    <a:pt x="157" y="77"/>
                  </a:lnTo>
                  <a:lnTo>
                    <a:pt x="157" y="78"/>
                  </a:lnTo>
                  <a:lnTo>
                    <a:pt x="157" y="79"/>
                  </a:lnTo>
                  <a:lnTo>
                    <a:pt x="157" y="80"/>
                  </a:lnTo>
                  <a:lnTo>
                    <a:pt x="158" y="80"/>
                  </a:lnTo>
                  <a:lnTo>
                    <a:pt x="158" y="81"/>
                  </a:lnTo>
                  <a:lnTo>
                    <a:pt x="158" y="82"/>
                  </a:lnTo>
                  <a:lnTo>
                    <a:pt x="158" y="83"/>
                  </a:lnTo>
                  <a:lnTo>
                    <a:pt x="158" y="84"/>
                  </a:lnTo>
                  <a:lnTo>
                    <a:pt x="159" y="85"/>
                  </a:lnTo>
                  <a:lnTo>
                    <a:pt x="160" y="86"/>
                  </a:lnTo>
                  <a:lnTo>
                    <a:pt x="161" y="86"/>
                  </a:lnTo>
                  <a:lnTo>
                    <a:pt x="161" y="87"/>
                  </a:lnTo>
                  <a:lnTo>
                    <a:pt x="162" y="86"/>
                  </a:lnTo>
                  <a:lnTo>
                    <a:pt x="163" y="87"/>
                  </a:lnTo>
                  <a:lnTo>
                    <a:pt x="164" y="87"/>
                  </a:lnTo>
                  <a:lnTo>
                    <a:pt x="165" y="86"/>
                  </a:lnTo>
                  <a:lnTo>
                    <a:pt x="166" y="86"/>
                  </a:lnTo>
                  <a:lnTo>
                    <a:pt x="166" y="85"/>
                  </a:lnTo>
                  <a:lnTo>
                    <a:pt x="167" y="84"/>
                  </a:lnTo>
                  <a:lnTo>
                    <a:pt x="168" y="84"/>
                  </a:lnTo>
                  <a:lnTo>
                    <a:pt x="169" y="84"/>
                  </a:lnTo>
                  <a:lnTo>
                    <a:pt x="169" y="83"/>
                  </a:lnTo>
                  <a:lnTo>
                    <a:pt x="170" y="82"/>
                  </a:lnTo>
                  <a:lnTo>
                    <a:pt x="171" y="83"/>
                  </a:lnTo>
                  <a:lnTo>
                    <a:pt x="172" y="84"/>
                  </a:lnTo>
                  <a:lnTo>
                    <a:pt x="173" y="85"/>
                  </a:lnTo>
                  <a:lnTo>
                    <a:pt x="174" y="86"/>
                  </a:lnTo>
                  <a:lnTo>
                    <a:pt x="175" y="86"/>
                  </a:lnTo>
                  <a:lnTo>
                    <a:pt x="176" y="85"/>
                  </a:lnTo>
                  <a:lnTo>
                    <a:pt x="177" y="85"/>
                  </a:lnTo>
                  <a:lnTo>
                    <a:pt x="178" y="84"/>
                  </a:lnTo>
                  <a:lnTo>
                    <a:pt x="180" y="83"/>
                  </a:lnTo>
                  <a:lnTo>
                    <a:pt x="180" y="82"/>
                  </a:lnTo>
                  <a:lnTo>
                    <a:pt x="180" y="81"/>
                  </a:lnTo>
                  <a:lnTo>
                    <a:pt x="179" y="81"/>
                  </a:lnTo>
                  <a:lnTo>
                    <a:pt x="178" y="81"/>
                  </a:lnTo>
                  <a:lnTo>
                    <a:pt x="181" y="78"/>
                  </a:lnTo>
                  <a:lnTo>
                    <a:pt x="185" y="76"/>
                  </a:lnTo>
                  <a:lnTo>
                    <a:pt x="187" y="76"/>
                  </a:lnTo>
                  <a:lnTo>
                    <a:pt x="189" y="85"/>
                  </a:lnTo>
                  <a:lnTo>
                    <a:pt x="194" y="82"/>
                  </a:lnTo>
                  <a:lnTo>
                    <a:pt x="199" y="81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3" y="81"/>
                  </a:lnTo>
                  <a:lnTo>
                    <a:pt x="204" y="81"/>
                  </a:lnTo>
                  <a:lnTo>
                    <a:pt x="204" y="82"/>
                  </a:lnTo>
                  <a:lnTo>
                    <a:pt x="204" y="83"/>
                  </a:lnTo>
                  <a:lnTo>
                    <a:pt x="204" y="84"/>
                  </a:lnTo>
                  <a:lnTo>
                    <a:pt x="205" y="84"/>
                  </a:lnTo>
                  <a:lnTo>
                    <a:pt x="206" y="84"/>
                  </a:lnTo>
                  <a:lnTo>
                    <a:pt x="207" y="84"/>
                  </a:lnTo>
                  <a:lnTo>
                    <a:pt x="208" y="84"/>
                  </a:lnTo>
                  <a:lnTo>
                    <a:pt x="208" y="85"/>
                  </a:lnTo>
                  <a:lnTo>
                    <a:pt x="209" y="85"/>
                  </a:lnTo>
                  <a:lnTo>
                    <a:pt x="209" y="86"/>
                  </a:lnTo>
                  <a:lnTo>
                    <a:pt x="208" y="87"/>
                  </a:lnTo>
                  <a:lnTo>
                    <a:pt x="208" y="89"/>
                  </a:lnTo>
                  <a:lnTo>
                    <a:pt x="209" y="89"/>
                  </a:lnTo>
                  <a:lnTo>
                    <a:pt x="209" y="90"/>
                  </a:lnTo>
                  <a:lnTo>
                    <a:pt x="210" y="90"/>
                  </a:lnTo>
                  <a:lnTo>
                    <a:pt x="210" y="91"/>
                  </a:lnTo>
                  <a:lnTo>
                    <a:pt x="211" y="91"/>
                  </a:lnTo>
                  <a:lnTo>
                    <a:pt x="211" y="90"/>
                  </a:lnTo>
                  <a:lnTo>
                    <a:pt x="212" y="90"/>
                  </a:lnTo>
                  <a:lnTo>
                    <a:pt x="213" y="90"/>
                  </a:lnTo>
                  <a:lnTo>
                    <a:pt x="213" y="91"/>
                  </a:lnTo>
                  <a:lnTo>
                    <a:pt x="213" y="92"/>
                  </a:lnTo>
                  <a:lnTo>
                    <a:pt x="213" y="93"/>
                  </a:lnTo>
                  <a:lnTo>
                    <a:pt x="212" y="94"/>
                  </a:lnTo>
                  <a:lnTo>
                    <a:pt x="211" y="95"/>
                  </a:lnTo>
                  <a:lnTo>
                    <a:pt x="209" y="97"/>
                  </a:lnTo>
                  <a:lnTo>
                    <a:pt x="209" y="98"/>
                  </a:lnTo>
                  <a:lnTo>
                    <a:pt x="209" y="99"/>
                  </a:lnTo>
                  <a:lnTo>
                    <a:pt x="209" y="100"/>
                  </a:lnTo>
                  <a:lnTo>
                    <a:pt x="208" y="101"/>
                  </a:lnTo>
                  <a:lnTo>
                    <a:pt x="208" y="102"/>
                  </a:lnTo>
                  <a:lnTo>
                    <a:pt x="208" y="103"/>
                  </a:lnTo>
                  <a:lnTo>
                    <a:pt x="208" y="104"/>
                  </a:lnTo>
                  <a:lnTo>
                    <a:pt x="209" y="104"/>
                  </a:lnTo>
                  <a:lnTo>
                    <a:pt x="208" y="105"/>
                  </a:lnTo>
                  <a:lnTo>
                    <a:pt x="209" y="106"/>
                  </a:lnTo>
                  <a:lnTo>
                    <a:pt x="210" y="107"/>
                  </a:lnTo>
                  <a:lnTo>
                    <a:pt x="210" y="108"/>
                  </a:lnTo>
                  <a:lnTo>
                    <a:pt x="211" y="108"/>
                  </a:lnTo>
                  <a:lnTo>
                    <a:pt x="212" y="108"/>
                  </a:lnTo>
                  <a:lnTo>
                    <a:pt x="213" y="108"/>
                  </a:lnTo>
                  <a:lnTo>
                    <a:pt x="213" y="109"/>
                  </a:lnTo>
                  <a:lnTo>
                    <a:pt x="214" y="107"/>
                  </a:lnTo>
                  <a:lnTo>
                    <a:pt x="214" y="108"/>
                  </a:lnTo>
                  <a:lnTo>
                    <a:pt x="215" y="108"/>
                  </a:lnTo>
                  <a:lnTo>
                    <a:pt x="216" y="108"/>
                  </a:lnTo>
                  <a:lnTo>
                    <a:pt x="216" y="107"/>
                  </a:lnTo>
                  <a:lnTo>
                    <a:pt x="216" y="105"/>
                  </a:lnTo>
                  <a:lnTo>
                    <a:pt x="215" y="104"/>
                  </a:lnTo>
                  <a:lnTo>
                    <a:pt x="216" y="103"/>
                  </a:lnTo>
                  <a:lnTo>
                    <a:pt x="217" y="103"/>
                  </a:lnTo>
                  <a:lnTo>
                    <a:pt x="218" y="103"/>
                  </a:lnTo>
                  <a:lnTo>
                    <a:pt x="218" y="104"/>
                  </a:lnTo>
                  <a:lnTo>
                    <a:pt x="219" y="104"/>
                  </a:lnTo>
                  <a:lnTo>
                    <a:pt x="220" y="104"/>
                  </a:lnTo>
                  <a:lnTo>
                    <a:pt x="221" y="104"/>
                  </a:lnTo>
                  <a:lnTo>
                    <a:pt x="222" y="105"/>
                  </a:lnTo>
                  <a:lnTo>
                    <a:pt x="223" y="105"/>
                  </a:lnTo>
                  <a:lnTo>
                    <a:pt x="224" y="105"/>
                  </a:lnTo>
                  <a:lnTo>
                    <a:pt x="225" y="105"/>
                  </a:lnTo>
                  <a:lnTo>
                    <a:pt x="225" y="106"/>
                  </a:lnTo>
                  <a:lnTo>
                    <a:pt x="227" y="105"/>
                  </a:lnTo>
                  <a:lnTo>
                    <a:pt x="229" y="104"/>
                  </a:lnTo>
                  <a:lnTo>
                    <a:pt x="230" y="104"/>
                  </a:lnTo>
                  <a:lnTo>
                    <a:pt x="230" y="103"/>
                  </a:lnTo>
                  <a:lnTo>
                    <a:pt x="230" y="101"/>
                  </a:lnTo>
                  <a:lnTo>
                    <a:pt x="232" y="99"/>
                  </a:lnTo>
                  <a:lnTo>
                    <a:pt x="233" y="99"/>
                  </a:lnTo>
                  <a:lnTo>
                    <a:pt x="233" y="98"/>
                  </a:lnTo>
                  <a:lnTo>
                    <a:pt x="232" y="97"/>
                  </a:lnTo>
                  <a:lnTo>
                    <a:pt x="231" y="97"/>
                  </a:lnTo>
                  <a:lnTo>
                    <a:pt x="232" y="96"/>
                  </a:lnTo>
                  <a:lnTo>
                    <a:pt x="232" y="95"/>
                  </a:lnTo>
                  <a:lnTo>
                    <a:pt x="233" y="95"/>
                  </a:lnTo>
                  <a:lnTo>
                    <a:pt x="233" y="94"/>
                  </a:lnTo>
                  <a:lnTo>
                    <a:pt x="234" y="94"/>
                  </a:lnTo>
                  <a:lnTo>
                    <a:pt x="235" y="94"/>
                  </a:lnTo>
                  <a:lnTo>
                    <a:pt x="236" y="93"/>
                  </a:lnTo>
                  <a:lnTo>
                    <a:pt x="236" y="92"/>
                  </a:lnTo>
                  <a:lnTo>
                    <a:pt x="237" y="92"/>
                  </a:lnTo>
                  <a:lnTo>
                    <a:pt x="237" y="91"/>
                  </a:lnTo>
                  <a:lnTo>
                    <a:pt x="237" y="90"/>
                  </a:lnTo>
                  <a:lnTo>
                    <a:pt x="237" y="89"/>
                  </a:lnTo>
                  <a:lnTo>
                    <a:pt x="236" y="89"/>
                  </a:lnTo>
                  <a:lnTo>
                    <a:pt x="237" y="88"/>
                  </a:lnTo>
                  <a:lnTo>
                    <a:pt x="237" y="87"/>
                  </a:lnTo>
                  <a:lnTo>
                    <a:pt x="236" y="86"/>
                  </a:lnTo>
                  <a:lnTo>
                    <a:pt x="235" y="86"/>
                  </a:lnTo>
                  <a:lnTo>
                    <a:pt x="235" y="85"/>
                  </a:lnTo>
                  <a:lnTo>
                    <a:pt x="234" y="85"/>
                  </a:lnTo>
                  <a:lnTo>
                    <a:pt x="233" y="85"/>
                  </a:lnTo>
                  <a:lnTo>
                    <a:pt x="232" y="84"/>
                  </a:lnTo>
                  <a:lnTo>
                    <a:pt x="232" y="83"/>
                  </a:lnTo>
                  <a:lnTo>
                    <a:pt x="231" y="82"/>
                  </a:lnTo>
                  <a:lnTo>
                    <a:pt x="231" y="81"/>
                  </a:lnTo>
                  <a:lnTo>
                    <a:pt x="232" y="81"/>
                  </a:lnTo>
                  <a:lnTo>
                    <a:pt x="233" y="80"/>
                  </a:lnTo>
                  <a:lnTo>
                    <a:pt x="234" y="79"/>
                  </a:lnTo>
                  <a:lnTo>
                    <a:pt x="233" y="79"/>
                  </a:lnTo>
                  <a:lnTo>
                    <a:pt x="233" y="78"/>
                  </a:lnTo>
                  <a:lnTo>
                    <a:pt x="233" y="77"/>
                  </a:lnTo>
                  <a:lnTo>
                    <a:pt x="234" y="77"/>
                  </a:lnTo>
                  <a:lnTo>
                    <a:pt x="234" y="76"/>
                  </a:lnTo>
                  <a:lnTo>
                    <a:pt x="234" y="75"/>
                  </a:lnTo>
                  <a:lnTo>
                    <a:pt x="234" y="74"/>
                  </a:lnTo>
                  <a:lnTo>
                    <a:pt x="235" y="73"/>
                  </a:lnTo>
                  <a:lnTo>
                    <a:pt x="236" y="72"/>
                  </a:lnTo>
                  <a:lnTo>
                    <a:pt x="236" y="71"/>
                  </a:lnTo>
                  <a:lnTo>
                    <a:pt x="236" y="70"/>
                  </a:lnTo>
                  <a:lnTo>
                    <a:pt x="237" y="70"/>
                  </a:lnTo>
                  <a:lnTo>
                    <a:pt x="238" y="71"/>
                  </a:lnTo>
                  <a:lnTo>
                    <a:pt x="239" y="71"/>
                  </a:lnTo>
                  <a:lnTo>
                    <a:pt x="239" y="72"/>
                  </a:lnTo>
                  <a:lnTo>
                    <a:pt x="240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4"/>
                  </a:lnTo>
                  <a:lnTo>
                    <a:pt x="242" y="74"/>
                  </a:lnTo>
                  <a:lnTo>
                    <a:pt x="242" y="75"/>
                  </a:lnTo>
                  <a:lnTo>
                    <a:pt x="243" y="74"/>
                  </a:lnTo>
                  <a:lnTo>
                    <a:pt x="244" y="74"/>
                  </a:lnTo>
                  <a:lnTo>
                    <a:pt x="245" y="75"/>
                  </a:lnTo>
                  <a:lnTo>
                    <a:pt x="245" y="74"/>
                  </a:lnTo>
                  <a:lnTo>
                    <a:pt x="244" y="73"/>
                  </a:lnTo>
                  <a:lnTo>
                    <a:pt x="244" y="72"/>
                  </a:lnTo>
                  <a:lnTo>
                    <a:pt x="245" y="71"/>
                  </a:lnTo>
                  <a:lnTo>
                    <a:pt x="245" y="70"/>
                  </a:lnTo>
                  <a:lnTo>
                    <a:pt x="245" y="69"/>
                  </a:lnTo>
                  <a:lnTo>
                    <a:pt x="245" y="68"/>
                  </a:lnTo>
                  <a:lnTo>
                    <a:pt x="244" y="67"/>
                  </a:lnTo>
                  <a:lnTo>
                    <a:pt x="244" y="66"/>
                  </a:lnTo>
                  <a:lnTo>
                    <a:pt x="243" y="66"/>
                  </a:lnTo>
                  <a:lnTo>
                    <a:pt x="243" y="65"/>
                  </a:lnTo>
                  <a:lnTo>
                    <a:pt x="242" y="65"/>
                  </a:lnTo>
                  <a:lnTo>
                    <a:pt x="241" y="65"/>
                  </a:lnTo>
                  <a:lnTo>
                    <a:pt x="241" y="64"/>
                  </a:lnTo>
                  <a:lnTo>
                    <a:pt x="241" y="63"/>
                  </a:lnTo>
                  <a:lnTo>
                    <a:pt x="241" y="62"/>
                  </a:lnTo>
                  <a:lnTo>
                    <a:pt x="239" y="62"/>
                  </a:lnTo>
                  <a:lnTo>
                    <a:pt x="238" y="61"/>
                  </a:lnTo>
                  <a:lnTo>
                    <a:pt x="237" y="60"/>
                  </a:lnTo>
                  <a:lnTo>
                    <a:pt x="236" y="60"/>
                  </a:lnTo>
                  <a:lnTo>
                    <a:pt x="235" y="60"/>
                  </a:lnTo>
                  <a:lnTo>
                    <a:pt x="235" y="59"/>
                  </a:lnTo>
                  <a:lnTo>
                    <a:pt x="236" y="59"/>
                  </a:lnTo>
                  <a:lnTo>
                    <a:pt x="236" y="58"/>
                  </a:lnTo>
                  <a:lnTo>
                    <a:pt x="236" y="57"/>
                  </a:lnTo>
                  <a:lnTo>
                    <a:pt x="236" y="56"/>
                  </a:lnTo>
                  <a:lnTo>
                    <a:pt x="236" y="55"/>
                  </a:lnTo>
                  <a:lnTo>
                    <a:pt x="236" y="54"/>
                  </a:lnTo>
                  <a:lnTo>
                    <a:pt x="237" y="53"/>
                  </a:lnTo>
                  <a:lnTo>
                    <a:pt x="237" y="52"/>
                  </a:lnTo>
                  <a:lnTo>
                    <a:pt x="238" y="51"/>
                  </a:lnTo>
                  <a:lnTo>
                    <a:pt x="238" y="50"/>
                  </a:lnTo>
                  <a:lnTo>
                    <a:pt x="239" y="50"/>
                  </a:lnTo>
                  <a:lnTo>
                    <a:pt x="239" y="49"/>
                  </a:lnTo>
                  <a:lnTo>
                    <a:pt x="239" y="48"/>
                  </a:lnTo>
                  <a:lnTo>
                    <a:pt x="240" y="47"/>
                  </a:lnTo>
                  <a:lnTo>
                    <a:pt x="240" y="46"/>
                  </a:lnTo>
                  <a:lnTo>
                    <a:pt x="240" y="45"/>
                  </a:lnTo>
                  <a:lnTo>
                    <a:pt x="247" y="46"/>
                  </a:lnTo>
                  <a:lnTo>
                    <a:pt x="252" y="39"/>
                  </a:lnTo>
                  <a:lnTo>
                    <a:pt x="255" y="42"/>
                  </a:lnTo>
                  <a:lnTo>
                    <a:pt x="256" y="42"/>
                  </a:lnTo>
                  <a:lnTo>
                    <a:pt x="256" y="41"/>
                  </a:lnTo>
                  <a:lnTo>
                    <a:pt x="257" y="41"/>
                  </a:lnTo>
                  <a:lnTo>
                    <a:pt x="258" y="41"/>
                  </a:lnTo>
                  <a:lnTo>
                    <a:pt x="258" y="40"/>
                  </a:lnTo>
                  <a:lnTo>
                    <a:pt x="259" y="40"/>
                  </a:lnTo>
                  <a:lnTo>
                    <a:pt x="260" y="39"/>
                  </a:lnTo>
                  <a:lnTo>
                    <a:pt x="261" y="39"/>
                  </a:lnTo>
                  <a:lnTo>
                    <a:pt x="261" y="40"/>
                  </a:lnTo>
                  <a:lnTo>
                    <a:pt x="262" y="41"/>
                  </a:lnTo>
                  <a:lnTo>
                    <a:pt x="263" y="42"/>
                  </a:lnTo>
                  <a:lnTo>
                    <a:pt x="264" y="43"/>
                  </a:lnTo>
                  <a:lnTo>
                    <a:pt x="264" y="44"/>
                  </a:lnTo>
                  <a:lnTo>
                    <a:pt x="264" y="45"/>
                  </a:lnTo>
                  <a:lnTo>
                    <a:pt x="264" y="46"/>
                  </a:lnTo>
                  <a:lnTo>
                    <a:pt x="263" y="47"/>
                  </a:lnTo>
                  <a:lnTo>
                    <a:pt x="261" y="49"/>
                  </a:lnTo>
                  <a:lnTo>
                    <a:pt x="261" y="50"/>
                  </a:lnTo>
                  <a:lnTo>
                    <a:pt x="261" y="51"/>
                  </a:lnTo>
                  <a:lnTo>
                    <a:pt x="261" y="52"/>
                  </a:lnTo>
                  <a:lnTo>
                    <a:pt x="262" y="52"/>
                  </a:lnTo>
                  <a:lnTo>
                    <a:pt x="263" y="52"/>
                  </a:lnTo>
                  <a:lnTo>
                    <a:pt x="264" y="52"/>
                  </a:lnTo>
                  <a:lnTo>
                    <a:pt x="264" y="53"/>
                  </a:lnTo>
                  <a:lnTo>
                    <a:pt x="265" y="54"/>
                  </a:lnTo>
                  <a:lnTo>
                    <a:pt x="265" y="56"/>
                  </a:lnTo>
                  <a:lnTo>
                    <a:pt x="268" y="56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7" y="57"/>
                  </a:lnTo>
                  <a:lnTo>
                    <a:pt x="280" y="58"/>
                  </a:lnTo>
                  <a:lnTo>
                    <a:pt x="281" y="59"/>
                  </a:lnTo>
                  <a:lnTo>
                    <a:pt x="282" y="58"/>
                  </a:lnTo>
                  <a:lnTo>
                    <a:pt x="282" y="57"/>
                  </a:lnTo>
                  <a:lnTo>
                    <a:pt x="283" y="57"/>
                  </a:lnTo>
                  <a:lnTo>
                    <a:pt x="284" y="57"/>
                  </a:lnTo>
                  <a:lnTo>
                    <a:pt x="284" y="58"/>
                  </a:lnTo>
                  <a:lnTo>
                    <a:pt x="284" y="59"/>
                  </a:lnTo>
                  <a:lnTo>
                    <a:pt x="283" y="59"/>
                  </a:lnTo>
                  <a:lnTo>
                    <a:pt x="284" y="60"/>
                  </a:lnTo>
                  <a:lnTo>
                    <a:pt x="284" y="61"/>
                  </a:lnTo>
                  <a:lnTo>
                    <a:pt x="285" y="61"/>
                  </a:lnTo>
                  <a:lnTo>
                    <a:pt x="285" y="60"/>
                  </a:lnTo>
                  <a:lnTo>
                    <a:pt x="286" y="60"/>
                  </a:lnTo>
                  <a:lnTo>
                    <a:pt x="286" y="59"/>
                  </a:lnTo>
                  <a:lnTo>
                    <a:pt x="287" y="59"/>
                  </a:lnTo>
                  <a:lnTo>
                    <a:pt x="287" y="60"/>
                  </a:lnTo>
                  <a:lnTo>
                    <a:pt x="288" y="60"/>
                  </a:lnTo>
                  <a:lnTo>
                    <a:pt x="288" y="61"/>
                  </a:lnTo>
                  <a:lnTo>
                    <a:pt x="289" y="61"/>
                  </a:lnTo>
                  <a:lnTo>
                    <a:pt x="290" y="61"/>
                  </a:lnTo>
                  <a:lnTo>
                    <a:pt x="290" y="62"/>
                  </a:lnTo>
                  <a:lnTo>
                    <a:pt x="290" y="63"/>
                  </a:lnTo>
                  <a:lnTo>
                    <a:pt x="290" y="64"/>
                  </a:lnTo>
                  <a:lnTo>
                    <a:pt x="291" y="64"/>
                  </a:lnTo>
                  <a:lnTo>
                    <a:pt x="291" y="65"/>
                  </a:lnTo>
                  <a:lnTo>
                    <a:pt x="292" y="65"/>
                  </a:lnTo>
                  <a:lnTo>
                    <a:pt x="293" y="66"/>
                  </a:lnTo>
                  <a:lnTo>
                    <a:pt x="294" y="66"/>
                  </a:lnTo>
                  <a:lnTo>
                    <a:pt x="295" y="65"/>
                  </a:lnTo>
                  <a:lnTo>
                    <a:pt x="295" y="66"/>
                  </a:lnTo>
                  <a:lnTo>
                    <a:pt x="296" y="66"/>
                  </a:lnTo>
                  <a:lnTo>
                    <a:pt x="302" y="66"/>
                  </a:lnTo>
                  <a:lnTo>
                    <a:pt x="303" y="66"/>
                  </a:lnTo>
                  <a:lnTo>
                    <a:pt x="307" y="67"/>
                  </a:lnTo>
                  <a:lnTo>
                    <a:pt x="309" y="67"/>
                  </a:lnTo>
                  <a:lnTo>
                    <a:pt x="315" y="67"/>
                  </a:lnTo>
                  <a:lnTo>
                    <a:pt x="316" y="67"/>
                  </a:lnTo>
                  <a:lnTo>
                    <a:pt x="317" y="67"/>
                  </a:lnTo>
                  <a:lnTo>
                    <a:pt x="318" y="67"/>
                  </a:lnTo>
                  <a:lnTo>
                    <a:pt x="319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2" y="67"/>
                  </a:lnTo>
                  <a:lnTo>
                    <a:pt x="323" y="66"/>
                  </a:lnTo>
                  <a:lnTo>
                    <a:pt x="324" y="65"/>
                  </a:lnTo>
                  <a:lnTo>
                    <a:pt x="325" y="65"/>
                  </a:lnTo>
                  <a:lnTo>
                    <a:pt x="325" y="66"/>
                  </a:lnTo>
                  <a:lnTo>
                    <a:pt x="326" y="65"/>
                  </a:lnTo>
                  <a:lnTo>
                    <a:pt x="327" y="65"/>
                  </a:lnTo>
                  <a:lnTo>
                    <a:pt x="328" y="66"/>
                  </a:lnTo>
                  <a:lnTo>
                    <a:pt x="329" y="66"/>
                  </a:lnTo>
                  <a:lnTo>
                    <a:pt x="330" y="66"/>
                  </a:lnTo>
                  <a:lnTo>
                    <a:pt x="330" y="67"/>
                  </a:lnTo>
                  <a:lnTo>
                    <a:pt x="331" y="67"/>
                  </a:lnTo>
                  <a:lnTo>
                    <a:pt x="332" y="67"/>
                  </a:lnTo>
                  <a:lnTo>
                    <a:pt x="333" y="67"/>
                  </a:lnTo>
                  <a:lnTo>
                    <a:pt x="333" y="68"/>
                  </a:lnTo>
                  <a:lnTo>
                    <a:pt x="333" y="69"/>
                  </a:lnTo>
                  <a:lnTo>
                    <a:pt x="334" y="70"/>
                  </a:lnTo>
                  <a:lnTo>
                    <a:pt x="335" y="70"/>
                  </a:lnTo>
                  <a:lnTo>
                    <a:pt x="335" y="71"/>
                  </a:lnTo>
                  <a:lnTo>
                    <a:pt x="336" y="71"/>
                  </a:lnTo>
                  <a:lnTo>
                    <a:pt x="337" y="71"/>
                  </a:lnTo>
                  <a:lnTo>
                    <a:pt x="338" y="71"/>
                  </a:lnTo>
                  <a:lnTo>
                    <a:pt x="338" y="70"/>
                  </a:lnTo>
                  <a:lnTo>
                    <a:pt x="339" y="71"/>
                  </a:lnTo>
                  <a:lnTo>
                    <a:pt x="339" y="70"/>
                  </a:lnTo>
                  <a:lnTo>
                    <a:pt x="339" y="71"/>
                  </a:lnTo>
                  <a:lnTo>
                    <a:pt x="340" y="70"/>
                  </a:lnTo>
                  <a:lnTo>
                    <a:pt x="341" y="71"/>
                  </a:lnTo>
                  <a:lnTo>
                    <a:pt x="342" y="70"/>
                  </a:lnTo>
                  <a:lnTo>
                    <a:pt x="342" y="71"/>
                  </a:lnTo>
                  <a:lnTo>
                    <a:pt x="343" y="71"/>
                  </a:lnTo>
                  <a:lnTo>
                    <a:pt x="344" y="71"/>
                  </a:lnTo>
                  <a:lnTo>
                    <a:pt x="345" y="71"/>
                  </a:lnTo>
                  <a:lnTo>
                    <a:pt x="345" y="72"/>
                  </a:lnTo>
                  <a:lnTo>
                    <a:pt x="346" y="71"/>
                  </a:lnTo>
                  <a:lnTo>
                    <a:pt x="346" y="72"/>
                  </a:lnTo>
                  <a:lnTo>
                    <a:pt x="347" y="71"/>
                  </a:lnTo>
                  <a:lnTo>
                    <a:pt x="348" y="71"/>
                  </a:lnTo>
                  <a:lnTo>
                    <a:pt x="348" y="72"/>
                  </a:lnTo>
                  <a:lnTo>
                    <a:pt x="349" y="72"/>
                  </a:lnTo>
                  <a:lnTo>
                    <a:pt x="349" y="71"/>
                  </a:lnTo>
                  <a:lnTo>
                    <a:pt x="349" y="72"/>
                  </a:lnTo>
                  <a:lnTo>
                    <a:pt x="349" y="73"/>
                  </a:lnTo>
                  <a:lnTo>
                    <a:pt x="351" y="73"/>
                  </a:lnTo>
                  <a:lnTo>
                    <a:pt x="352" y="73"/>
                  </a:lnTo>
                  <a:lnTo>
                    <a:pt x="353" y="73"/>
                  </a:lnTo>
                  <a:lnTo>
                    <a:pt x="354" y="74"/>
                  </a:lnTo>
                  <a:lnTo>
                    <a:pt x="354" y="75"/>
                  </a:lnTo>
                  <a:lnTo>
                    <a:pt x="355" y="76"/>
                  </a:lnTo>
                  <a:lnTo>
                    <a:pt x="355" y="77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7" y="78"/>
                  </a:lnTo>
                  <a:lnTo>
                    <a:pt x="358" y="78"/>
                  </a:lnTo>
                  <a:lnTo>
                    <a:pt x="359" y="79"/>
                  </a:lnTo>
                  <a:lnTo>
                    <a:pt x="360" y="80"/>
                  </a:lnTo>
                  <a:lnTo>
                    <a:pt x="366" y="81"/>
                  </a:lnTo>
                  <a:lnTo>
                    <a:pt x="368" y="80"/>
                  </a:lnTo>
                  <a:lnTo>
                    <a:pt x="370" y="80"/>
                  </a:lnTo>
                  <a:lnTo>
                    <a:pt x="371" y="80"/>
                  </a:lnTo>
                  <a:lnTo>
                    <a:pt x="371" y="79"/>
                  </a:lnTo>
                  <a:lnTo>
                    <a:pt x="372" y="78"/>
                  </a:lnTo>
                  <a:lnTo>
                    <a:pt x="372" y="79"/>
                  </a:lnTo>
                  <a:lnTo>
                    <a:pt x="372" y="80"/>
                  </a:lnTo>
                  <a:lnTo>
                    <a:pt x="373" y="80"/>
                  </a:lnTo>
                  <a:lnTo>
                    <a:pt x="373" y="81"/>
                  </a:lnTo>
                  <a:lnTo>
                    <a:pt x="374" y="82"/>
                  </a:lnTo>
                  <a:lnTo>
                    <a:pt x="375" y="82"/>
                  </a:lnTo>
                  <a:lnTo>
                    <a:pt x="375" y="83"/>
                  </a:lnTo>
                  <a:lnTo>
                    <a:pt x="376" y="83"/>
                  </a:lnTo>
                  <a:lnTo>
                    <a:pt x="377" y="83"/>
                  </a:lnTo>
                  <a:lnTo>
                    <a:pt x="378" y="83"/>
                  </a:lnTo>
                  <a:lnTo>
                    <a:pt x="379" y="83"/>
                  </a:lnTo>
                  <a:lnTo>
                    <a:pt x="380" y="82"/>
                  </a:lnTo>
                  <a:lnTo>
                    <a:pt x="381" y="82"/>
                  </a:lnTo>
                  <a:lnTo>
                    <a:pt x="381" y="81"/>
                  </a:lnTo>
                  <a:lnTo>
                    <a:pt x="382" y="81"/>
                  </a:lnTo>
                  <a:lnTo>
                    <a:pt x="382" y="80"/>
                  </a:lnTo>
                  <a:lnTo>
                    <a:pt x="383" y="79"/>
                  </a:lnTo>
                  <a:lnTo>
                    <a:pt x="384" y="79"/>
                  </a:lnTo>
                  <a:lnTo>
                    <a:pt x="384" y="78"/>
                  </a:lnTo>
                  <a:lnTo>
                    <a:pt x="385" y="78"/>
                  </a:lnTo>
                  <a:lnTo>
                    <a:pt x="385" y="79"/>
                  </a:lnTo>
                  <a:lnTo>
                    <a:pt x="386" y="79"/>
                  </a:lnTo>
                  <a:lnTo>
                    <a:pt x="387" y="80"/>
                  </a:lnTo>
                  <a:lnTo>
                    <a:pt x="388" y="81"/>
                  </a:lnTo>
                  <a:lnTo>
                    <a:pt x="388" y="82"/>
                  </a:lnTo>
                  <a:lnTo>
                    <a:pt x="389" y="82"/>
                  </a:lnTo>
                  <a:lnTo>
                    <a:pt x="389" y="81"/>
                  </a:lnTo>
                  <a:lnTo>
                    <a:pt x="390" y="81"/>
                  </a:lnTo>
                  <a:lnTo>
                    <a:pt x="391" y="81"/>
                  </a:lnTo>
                  <a:lnTo>
                    <a:pt x="391" y="80"/>
                  </a:lnTo>
                  <a:lnTo>
                    <a:pt x="392" y="80"/>
                  </a:lnTo>
                  <a:lnTo>
                    <a:pt x="393" y="79"/>
                  </a:lnTo>
                  <a:lnTo>
                    <a:pt x="393" y="80"/>
                  </a:lnTo>
                  <a:lnTo>
                    <a:pt x="394" y="80"/>
                  </a:lnTo>
                  <a:lnTo>
                    <a:pt x="395" y="79"/>
                  </a:lnTo>
                  <a:lnTo>
                    <a:pt x="395" y="80"/>
                  </a:lnTo>
                  <a:lnTo>
                    <a:pt x="396" y="79"/>
                  </a:lnTo>
                  <a:lnTo>
                    <a:pt x="397" y="79"/>
                  </a:lnTo>
                  <a:lnTo>
                    <a:pt x="397" y="78"/>
                  </a:lnTo>
                  <a:lnTo>
                    <a:pt x="398" y="78"/>
                  </a:lnTo>
                  <a:lnTo>
                    <a:pt x="398" y="79"/>
                  </a:lnTo>
                  <a:lnTo>
                    <a:pt x="398" y="81"/>
                  </a:lnTo>
                  <a:lnTo>
                    <a:pt x="398" y="86"/>
                  </a:lnTo>
                  <a:lnTo>
                    <a:pt x="397" y="90"/>
                  </a:lnTo>
                  <a:lnTo>
                    <a:pt x="397" y="91"/>
                  </a:lnTo>
                  <a:lnTo>
                    <a:pt x="397" y="95"/>
                  </a:lnTo>
                  <a:lnTo>
                    <a:pt x="398" y="98"/>
                  </a:lnTo>
                  <a:lnTo>
                    <a:pt x="399" y="100"/>
                  </a:lnTo>
                  <a:lnTo>
                    <a:pt x="400" y="100"/>
                  </a:lnTo>
                  <a:lnTo>
                    <a:pt x="400" y="101"/>
                  </a:lnTo>
                  <a:lnTo>
                    <a:pt x="400" y="102"/>
                  </a:lnTo>
                  <a:lnTo>
                    <a:pt x="400" y="103"/>
                  </a:lnTo>
                  <a:lnTo>
                    <a:pt x="400" y="104"/>
                  </a:lnTo>
                  <a:lnTo>
                    <a:pt x="400" y="105"/>
                  </a:lnTo>
                  <a:lnTo>
                    <a:pt x="400" y="106"/>
                  </a:lnTo>
                  <a:lnTo>
                    <a:pt x="400" y="107"/>
                  </a:lnTo>
                  <a:lnTo>
                    <a:pt x="399" y="107"/>
                  </a:lnTo>
                  <a:lnTo>
                    <a:pt x="399" y="108"/>
                  </a:lnTo>
                  <a:lnTo>
                    <a:pt x="400" y="108"/>
                  </a:lnTo>
                  <a:lnTo>
                    <a:pt x="400" y="109"/>
                  </a:lnTo>
                  <a:lnTo>
                    <a:pt x="399" y="109"/>
                  </a:lnTo>
                  <a:lnTo>
                    <a:pt x="399" y="110"/>
                  </a:lnTo>
                  <a:lnTo>
                    <a:pt x="400" y="110"/>
                  </a:lnTo>
                  <a:lnTo>
                    <a:pt x="401" y="110"/>
                  </a:lnTo>
                  <a:lnTo>
                    <a:pt x="401" y="111"/>
                  </a:lnTo>
                  <a:lnTo>
                    <a:pt x="401" y="113"/>
                  </a:lnTo>
                  <a:lnTo>
                    <a:pt x="401" y="115"/>
                  </a:lnTo>
                  <a:lnTo>
                    <a:pt x="401" y="117"/>
                  </a:lnTo>
                  <a:lnTo>
                    <a:pt x="402" y="119"/>
                  </a:lnTo>
                  <a:lnTo>
                    <a:pt x="402" y="120"/>
                  </a:lnTo>
                  <a:lnTo>
                    <a:pt x="403" y="122"/>
                  </a:lnTo>
                  <a:lnTo>
                    <a:pt x="403" y="123"/>
                  </a:lnTo>
                  <a:lnTo>
                    <a:pt x="405" y="124"/>
                  </a:lnTo>
                  <a:lnTo>
                    <a:pt x="407" y="124"/>
                  </a:lnTo>
                  <a:lnTo>
                    <a:pt x="407" y="125"/>
                  </a:lnTo>
                  <a:lnTo>
                    <a:pt x="406" y="125"/>
                  </a:lnTo>
                  <a:lnTo>
                    <a:pt x="405" y="127"/>
                  </a:lnTo>
                  <a:lnTo>
                    <a:pt x="405" y="128"/>
                  </a:lnTo>
                  <a:lnTo>
                    <a:pt x="405" y="129"/>
                  </a:lnTo>
                  <a:lnTo>
                    <a:pt x="405" y="130"/>
                  </a:lnTo>
                  <a:lnTo>
                    <a:pt x="406" y="131"/>
                  </a:lnTo>
                  <a:lnTo>
                    <a:pt x="406" y="132"/>
                  </a:lnTo>
                  <a:lnTo>
                    <a:pt x="404" y="132"/>
                  </a:lnTo>
                  <a:lnTo>
                    <a:pt x="404" y="133"/>
                  </a:lnTo>
                  <a:lnTo>
                    <a:pt x="404" y="136"/>
                  </a:lnTo>
                  <a:lnTo>
                    <a:pt x="405" y="138"/>
                  </a:lnTo>
                  <a:lnTo>
                    <a:pt x="405" y="137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8" y="135"/>
                  </a:lnTo>
                  <a:lnTo>
                    <a:pt x="408" y="133"/>
                  </a:lnTo>
                  <a:lnTo>
                    <a:pt x="407" y="132"/>
                  </a:lnTo>
                  <a:lnTo>
                    <a:pt x="408" y="132"/>
                  </a:lnTo>
                  <a:lnTo>
                    <a:pt x="409" y="133"/>
                  </a:lnTo>
                  <a:lnTo>
                    <a:pt x="408" y="136"/>
                  </a:lnTo>
                  <a:lnTo>
                    <a:pt x="408" y="137"/>
                  </a:lnTo>
                  <a:lnTo>
                    <a:pt x="408" y="139"/>
                  </a:lnTo>
                  <a:lnTo>
                    <a:pt x="407" y="139"/>
                  </a:lnTo>
                  <a:lnTo>
                    <a:pt x="407" y="140"/>
                  </a:lnTo>
                  <a:lnTo>
                    <a:pt x="406" y="140"/>
                  </a:lnTo>
                  <a:lnTo>
                    <a:pt x="406" y="141"/>
                  </a:lnTo>
                  <a:lnTo>
                    <a:pt x="406" y="142"/>
                  </a:lnTo>
                  <a:lnTo>
                    <a:pt x="407" y="143"/>
                  </a:lnTo>
                  <a:lnTo>
                    <a:pt x="407" y="144"/>
                  </a:lnTo>
                  <a:lnTo>
                    <a:pt x="407" y="145"/>
                  </a:lnTo>
                  <a:lnTo>
                    <a:pt x="407" y="146"/>
                  </a:lnTo>
                  <a:lnTo>
                    <a:pt x="408" y="147"/>
                  </a:lnTo>
                  <a:lnTo>
                    <a:pt x="408" y="149"/>
                  </a:lnTo>
                  <a:lnTo>
                    <a:pt x="408" y="150"/>
                  </a:lnTo>
                  <a:lnTo>
                    <a:pt x="409" y="151"/>
                  </a:lnTo>
                  <a:lnTo>
                    <a:pt x="410" y="151"/>
                  </a:lnTo>
                  <a:lnTo>
                    <a:pt x="410" y="152"/>
                  </a:lnTo>
                  <a:lnTo>
                    <a:pt x="410" y="153"/>
                  </a:lnTo>
                  <a:lnTo>
                    <a:pt x="410" y="154"/>
                  </a:lnTo>
                  <a:lnTo>
                    <a:pt x="410" y="157"/>
                  </a:lnTo>
                  <a:lnTo>
                    <a:pt x="409" y="158"/>
                  </a:lnTo>
                  <a:lnTo>
                    <a:pt x="409" y="160"/>
                  </a:lnTo>
                  <a:lnTo>
                    <a:pt x="409" y="161"/>
                  </a:lnTo>
                  <a:lnTo>
                    <a:pt x="408" y="162"/>
                  </a:lnTo>
                  <a:lnTo>
                    <a:pt x="408" y="164"/>
                  </a:lnTo>
                  <a:lnTo>
                    <a:pt x="409" y="166"/>
                  </a:lnTo>
                  <a:lnTo>
                    <a:pt x="409" y="167"/>
                  </a:lnTo>
                  <a:lnTo>
                    <a:pt x="409" y="168"/>
                  </a:lnTo>
                  <a:lnTo>
                    <a:pt x="408" y="169"/>
                  </a:lnTo>
                  <a:lnTo>
                    <a:pt x="408" y="170"/>
                  </a:lnTo>
                  <a:lnTo>
                    <a:pt x="409" y="170"/>
                  </a:lnTo>
                  <a:lnTo>
                    <a:pt x="409" y="171"/>
                  </a:lnTo>
                  <a:lnTo>
                    <a:pt x="409" y="172"/>
                  </a:lnTo>
                  <a:lnTo>
                    <a:pt x="408" y="173"/>
                  </a:lnTo>
                  <a:lnTo>
                    <a:pt x="408" y="174"/>
                  </a:lnTo>
                  <a:lnTo>
                    <a:pt x="408" y="175"/>
                  </a:lnTo>
                  <a:lnTo>
                    <a:pt x="408" y="177"/>
                  </a:lnTo>
                  <a:lnTo>
                    <a:pt x="407" y="180"/>
                  </a:lnTo>
                  <a:lnTo>
                    <a:pt x="407" y="181"/>
                  </a:lnTo>
                  <a:lnTo>
                    <a:pt x="407" y="182"/>
                  </a:lnTo>
                  <a:lnTo>
                    <a:pt x="406" y="184"/>
                  </a:lnTo>
                  <a:lnTo>
                    <a:pt x="406" y="185"/>
                  </a:lnTo>
                  <a:lnTo>
                    <a:pt x="407" y="186"/>
                  </a:lnTo>
                  <a:lnTo>
                    <a:pt x="406" y="186"/>
                  </a:lnTo>
                  <a:lnTo>
                    <a:pt x="406" y="187"/>
                  </a:lnTo>
                  <a:lnTo>
                    <a:pt x="405" y="188"/>
                  </a:lnTo>
                  <a:lnTo>
                    <a:pt x="406" y="190"/>
                  </a:lnTo>
                  <a:lnTo>
                    <a:pt x="404" y="192"/>
                  </a:lnTo>
                  <a:lnTo>
                    <a:pt x="404" y="194"/>
                  </a:lnTo>
                  <a:lnTo>
                    <a:pt x="403" y="194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49" name="Freeform 840"/>
            <p:cNvSpPr>
              <a:spLocks/>
            </p:cNvSpPr>
            <p:nvPr/>
          </p:nvSpPr>
          <p:spPr bwMode="auto">
            <a:xfrm>
              <a:off x="5128" y="1530"/>
              <a:ext cx="2" cy="4"/>
            </a:xfrm>
            <a:custGeom>
              <a:avLst/>
              <a:gdLst>
                <a:gd name="T0" fmla="*/ 1 w 2"/>
                <a:gd name="T1" fmla="*/ 4 h 4"/>
                <a:gd name="T2" fmla="*/ 1 w 2"/>
                <a:gd name="T3" fmla="*/ 4 h 4"/>
                <a:gd name="T4" fmla="*/ 1 w 2"/>
                <a:gd name="T5" fmla="*/ 3 h 4"/>
                <a:gd name="T6" fmla="*/ 0 w 2"/>
                <a:gd name="T7" fmla="*/ 2 h 4"/>
                <a:gd name="T8" fmla="*/ 0 w 2"/>
                <a:gd name="T9" fmla="*/ 1 h 4"/>
                <a:gd name="T10" fmla="*/ 0 w 2"/>
                <a:gd name="T11" fmla="*/ 0 h 4"/>
                <a:gd name="T12" fmla="*/ 0 w 2"/>
                <a:gd name="T13" fmla="*/ 0 h 4"/>
                <a:gd name="T14" fmla="*/ 1 w 2"/>
                <a:gd name="T15" fmla="*/ 0 h 4"/>
                <a:gd name="T16" fmla="*/ 1 w 2"/>
                <a:gd name="T17" fmla="*/ 0 h 4"/>
                <a:gd name="T18" fmla="*/ 1 w 2"/>
                <a:gd name="T19" fmla="*/ 0 h 4"/>
                <a:gd name="T20" fmla="*/ 1 w 2"/>
                <a:gd name="T21" fmla="*/ 0 h 4"/>
                <a:gd name="T22" fmla="*/ 2 w 2"/>
                <a:gd name="T23" fmla="*/ 0 h 4"/>
                <a:gd name="T24" fmla="*/ 2 w 2"/>
                <a:gd name="T25" fmla="*/ 1 h 4"/>
                <a:gd name="T26" fmla="*/ 2 w 2"/>
                <a:gd name="T27" fmla="*/ 2 h 4"/>
                <a:gd name="T28" fmla="*/ 1 w 2"/>
                <a:gd name="T29" fmla="*/ 3 h 4"/>
                <a:gd name="T30" fmla="*/ 1 w 2"/>
                <a:gd name="T31" fmla="*/ 4 h 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"/>
                <a:gd name="T49" fmla="*/ 0 h 4"/>
                <a:gd name="T50" fmla="*/ 2 w 2"/>
                <a:gd name="T51" fmla="*/ 4 h 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" h="4">
                  <a:moveTo>
                    <a:pt x="1" y="4"/>
                  </a:moveTo>
                  <a:lnTo>
                    <a:pt x="1" y="4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1" y="4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0" name="Freeform 841"/>
            <p:cNvSpPr>
              <a:spLocks noEditPoints="1"/>
            </p:cNvSpPr>
            <p:nvPr/>
          </p:nvSpPr>
          <p:spPr bwMode="auto">
            <a:xfrm>
              <a:off x="3680" y="787"/>
              <a:ext cx="748" cy="974"/>
            </a:xfrm>
            <a:custGeom>
              <a:avLst/>
              <a:gdLst>
                <a:gd name="T0" fmla="*/ 151 w 748"/>
                <a:gd name="T1" fmla="*/ 325 h 974"/>
                <a:gd name="T2" fmla="*/ 186 w 748"/>
                <a:gd name="T3" fmla="*/ 278 h 974"/>
                <a:gd name="T4" fmla="*/ 203 w 748"/>
                <a:gd name="T5" fmla="*/ 238 h 974"/>
                <a:gd name="T6" fmla="*/ 229 w 748"/>
                <a:gd name="T7" fmla="*/ 208 h 974"/>
                <a:gd name="T8" fmla="*/ 234 w 748"/>
                <a:gd name="T9" fmla="*/ 169 h 974"/>
                <a:gd name="T10" fmla="*/ 275 w 748"/>
                <a:gd name="T11" fmla="*/ 109 h 974"/>
                <a:gd name="T12" fmla="*/ 302 w 748"/>
                <a:gd name="T13" fmla="*/ 12 h 974"/>
                <a:gd name="T14" fmla="*/ 323 w 748"/>
                <a:gd name="T15" fmla="*/ 2 h 974"/>
                <a:gd name="T16" fmla="*/ 325 w 748"/>
                <a:gd name="T17" fmla="*/ 22 h 974"/>
                <a:gd name="T18" fmla="*/ 348 w 748"/>
                <a:gd name="T19" fmla="*/ 27 h 974"/>
                <a:gd name="T20" fmla="*/ 356 w 748"/>
                <a:gd name="T21" fmla="*/ 41 h 974"/>
                <a:gd name="T22" fmla="*/ 356 w 748"/>
                <a:gd name="T23" fmla="*/ 51 h 974"/>
                <a:gd name="T24" fmla="*/ 380 w 748"/>
                <a:gd name="T25" fmla="*/ 39 h 974"/>
                <a:gd name="T26" fmla="*/ 376 w 748"/>
                <a:gd name="T27" fmla="*/ 62 h 974"/>
                <a:gd name="T28" fmla="*/ 397 w 748"/>
                <a:gd name="T29" fmla="*/ 54 h 974"/>
                <a:gd name="T30" fmla="*/ 412 w 748"/>
                <a:gd name="T31" fmla="*/ 59 h 974"/>
                <a:gd name="T32" fmla="*/ 431 w 748"/>
                <a:gd name="T33" fmla="*/ 49 h 974"/>
                <a:gd name="T34" fmla="*/ 423 w 748"/>
                <a:gd name="T35" fmla="*/ 70 h 974"/>
                <a:gd name="T36" fmla="*/ 435 w 748"/>
                <a:gd name="T37" fmla="*/ 80 h 974"/>
                <a:gd name="T38" fmla="*/ 443 w 748"/>
                <a:gd name="T39" fmla="*/ 89 h 974"/>
                <a:gd name="T40" fmla="*/ 460 w 748"/>
                <a:gd name="T41" fmla="*/ 95 h 974"/>
                <a:gd name="T42" fmla="*/ 466 w 748"/>
                <a:gd name="T43" fmla="*/ 110 h 974"/>
                <a:gd name="T44" fmla="*/ 473 w 748"/>
                <a:gd name="T45" fmla="*/ 156 h 974"/>
                <a:gd name="T46" fmla="*/ 504 w 748"/>
                <a:gd name="T47" fmla="*/ 164 h 974"/>
                <a:gd name="T48" fmla="*/ 588 w 748"/>
                <a:gd name="T49" fmla="*/ 158 h 974"/>
                <a:gd name="T50" fmla="*/ 652 w 748"/>
                <a:gd name="T51" fmla="*/ 185 h 974"/>
                <a:gd name="T52" fmla="*/ 703 w 748"/>
                <a:gd name="T53" fmla="*/ 209 h 974"/>
                <a:gd name="T54" fmla="*/ 744 w 748"/>
                <a:gd name="T55" fmla="*/ 244 h 974"/>
                <a:gd name="T56" fmla="*/ 671 w 748"/>
                <a:gd name="T57" fmla="*/ 285 h 974"/>
                <a:gd name="T58" fmla="*/ 627 w 748"/>
                <a:gd name="T59" fmla="*/ 393 h 974"/>
                <a:gd name="T60" fmla="*/ 599 w 748"/>
                <a:gd name="T61" fmla="*/ 519 h 974"/>
                <a:gd name="T62" fmla="*/ 609 w 748"/>
                <a:gd name="T63" fmla="*/ 621 h 974"/>
                <a:gd name="T64" fmla="*/ 498 w 748"/>
                <a:gd name="T65" fmla="*/ 619 h 974"/>
                <a:gd name="T66" fmla="*/ 424 w 748"/>
                <a:gd name="T67" fmla="*/ 674 h 974"/>
                <a:gd name="T68" fmla="*/ 346 w 748"/>
                <a:gd name="T69" fmla="*/ 697 h 974"/>
                <a:gd name="T70" fmla="*/ 324 w 748"/>
                <a:gd name="T71" fmla="*/ 749 h 974"/>
                <a:gd name="T72" fmla="*/ 292 w 748"/>
                <a:gd name="T73" fmla="*/ 811 h 974"/>
                <a:gd name="T74" fmla="*/ 285 w 748"/>
                <a:gd name="T75" fmla="*/ 876 h 974"/>
                <a:gd name="T76" fmla="*/ 285 w 748"/>
                <a:gd name="T77" fmla="*/ 934 h 974"/>
                <a:gd name="T78" fmla="*/ 267 w 748"/>
                <a:gd name="T79" fmla="*/ 969 h 974"/>
                <a:gd name="T80" fmla="*/ 203 w 748"/>
                <a:gd name="T81" fmla="*/ 910 h 974"/>
                <a:gd name="T82" fmla="*/ 183 w 748"/>
                <a:gd name="T83" fmla="*/ 848 h 974"/>
                <a:gd name="T84" fmla="*/ 168 w 748"/>
                <a:gd name="T85" fmla="*/ 830 h 974"/>
                <a:gd name="T86" fmla="*/ 181 w 748"/>
                <a:gd name="T87" fmla="*/ 795 h 974"/>
                <a:gd name="T88" fmla="*/ 192 w 748"/>
                <a:gd name="T89" fmla="*/ 778 h 974"/>
                <a:gd name="T90" fmla="*/ 230 w 748"/>
                <a:gd name="T91" fmla="*/ 736 h 974"/>
                <a:gd name="T92" fmla="*/ 188 w 748"/>
                <a:gd name="T93" fmla="*/ 723 h 974"/>
                <a:gd name="T94" fmla="*/ 158 w 748"/>
                <a:gd name="T95" fmla="*/ 712 h 974"/>
                <a:gd name="T96" fmla="*/ 139 w 748"/>
                <a:gd name="T97" fmla="*/ 684 h 974"/>
                <a:gd name="T98" fmla="*/ 110 w 748"/>
                <a:gd name="T99" fmla="*/ 632 h 974"/>
                <a:gd name="T100" fmla="*/ 134 w 748"/>
                <a:gd name="T101" fmla="*/ 466 h 974"/>
                <a:gd name="T102" fmla="*/ 5 w 748"/>
                <a:gd name="T103" fmla="*/ 435 h 974"/>
                <a:gd name="T104" fmla="*/ 340 w 748"/>
                <a:gd name="T105" fmla="*/ 31 h 974"/>
                <a:gd name="T106" fmla="*/ 469 w 748"/>
                <a:gd name="T107" fmla="*/ 115 h 974"/>
                <a:gd name="T108" fmla="*/ 420 w 748"/>
                <a:gd name="T109" fmla="*/ 33 h 974"/>
                <a:gd name="T110" fmla="*/ 421 w 748"/>
                <a:gd name="T111" fmla="*/ 41 h 974"/>
                <a:gd name="T112" fmla="*/ 416 w 748"/>
                <a:gd name="T113" fmla="*/ 37 h 974"/>
                <a:gd name="T114" fmla="*/ 437 w 748"/>
                <a:gd name="T115" fmla="*/ 54 h 974"/>
                <a:gd name="T116" fmla="*/ 438 w 748"/>
                <a:gd name="T117" fmla="*/ 63 h 974"/>
                <a:gd name="T118" fmla="*/ 443 w 748"/>
                <a:gd name="T119" fmla="*/ 66 h 974"/>
                <a:gd name="T120" fmla="*/ 436 w 748"/>
                <a:gd name="T121" fmla="*/ 76 h 974"/>
                <a:gd name="T122" fmla="*/ 380 w 748"/>
                <a:gd name="T123" fmla="*/ 69 h 974"/>
                <a:gd name="T124" fmla="*/ 458 w 748"/>
                <a:gd name="T125" fmla="*/ 90 h 97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748"/>
                <a:gd name="T190" fmla="*/ 0 h 974"/>
                <a:gd name="T191" fmla="*/ 748 w 748"/>
                <a:gd name="T192" fmla="*/ 974 h 97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748" h="974">
                  <a:moveTo>
                    <a:pt x="0" y="435"/>
                  </a:moveTo>
                  <a:lnTo>
                    <a:pt x="29" y="416"/>
                  </a:lnTo>
                  <a:lnTo>
                    <a:pt x="32" y="413"/>
                  </a:lnTo>
                  <a:lnTo>
                    <a:pt x="33" y="413"/>
                  </a:lnTo>
                  <a:lnTo>
                    <a:pt x="33" y="412"/>
                  </a:lnTo>
                  <a:lnTo>
                    <a:pt x="34" y="412"/>
                  </a:lnTo>
                  <a:lnTo>
                    <a:pt x="34" y="411"/>
                  </a:lnTo>
                  <a:lnTo>
                    <a:pt x="35" y="411"/>
                  </a:lnTo>
                  <a:lnTo>
                    <a:pt x="35" y="410"/>
                  </a:lnTo>
                  <a:lnTo>
                    <a:pt x="35" y="409"/>
                  </a:lnTo>
                  <a:lnTo>
                    <a:pt x="36" y="409"/>
                  </a:lnTo>
                  <a:lnTo>
                    <a:pt x="37" y="410"/>
                  </a:lnTo>
                  <a:lnTo>
                    <a:pt x="39" y="409"/>
                  </a:lnTo>
                  <a:lnTo>
                    <a:pt x="40" y="407"/>
                  </a:lnTo>
                  <a:lnTo>
                    <a:pt x="42" y="407"/>
                  </a:lnTo>
                  <a:lnTo>
                    <a:pt x="48" y="402"/>
                  </a:lnTo>
                  <a:lnTo>
                    <a:pt x="59" y="394"/>
                  </a:lnTo>
                  <a:lnTo>
                    <a:pt x="61" y="393"/>
                  </a:lnTo>
                  <a:lnTo>
                    <a:pt x="76" y="382"/>
                  </a:lnTo>
                  <a:lnTo>
                    <a:pt x="80" y="380"/>
                  </a:lnTo>
                  <a:lnTo>
                    <a:pt x="82" y="378"/>
                  </a:lnTo>
                  <a:lnTo>
                    <a:pt x="102" y="364"/>
                  </a:lnTo>
                  <a:lnTo>
                    <a:pt x="103" y="363"/>
                  </a:lnTo>
                  <a:lnTo>
                    <a:pt x="104" y="362"/>
                  </a:lnTo>
                  <a:lnTo>
                    <a:pt x="105" y="361"/>
                  </a:lnTo>
                  <a:lnTo>
                    <a:pt x="106" y="361"/>
                  </a:lnTo>
                  <a:lnTo>
                    <a:pt x="107" y="362"/>
                  </a:lnTo>
                  <a:lnTo>
                    <a:pt x="108" y="362"/>
                  </a:lnTo>
                  <a:lnTo>
                    <a:pt x="109" y="362"/>
                  </a:lnTo>
                  <a:lnTo>
                    <a:pt x="109" y="363"/>
                  </a:lnTo>
                  <a:lnTo>
                    <a:pt x="110" y="363"/>
                  </a:lnTo>
                  <a:lnTo>
                    <a:pt x="111" y="363"/>
                  </a:lnTo>
                  <a:lnTo>
                    <a:pt x="112" y="364"/>
                  </a:lnTo>
                  <a:lnTo>
                    <a:pt x="112" y="363"/>
                  </a:lnTo>
                  <a:lnTo>
                    <a:pt x="113" y="363"/>
                  </a:lnTo>
                  <a:lnTo>
                    <a:pt x="113" y="364"/>
                  </a:lnTo>
                  <a:lnTo>
                    <a:pt x="115" y="364"/>
                  </a:lnTo>
                  <a:lnTo>
                    <a:pt x="117" y="364"/>
                  </a:lnTo>
                  <a:lnTo>
                    <a:pt x="118" y="364"/>
                  </a:lnTo>
                  <a:lnTo>
                    <a:pt x="119" y="363"/>
                  </a:lnTo>
                  <a:lnTo>
                    <a:pt x="119" y="362"/>
                  </a:lnTo>
                  <a:lnTo>
                    <a:pt x="120" y="362"/>
                  </a:lnTo>
                  <a:lnTo>
                    <a:pt x="121" y="361"/>
                  </a:lnTo>
                  <a:lnTo>
                    <a:pt x="122" y="360"/>
                  </a:lnTo>
                  <a:lnTo>
                    <a:pt x="123" y="360"/>
                  </a:lnTo>
                  <a:lnTo>
                    <a:pt x="124" y="360"/>
                  </a:lnTo>
                  <a:lnTo>
                    <a:pt x="125" y="359"/>
                  </a:lnTo>
                  <a:lnTo>
                    <a:pt x="125" y="358"/>
                  </a:lnTo>
                  <a:lnTo>
                    <a:pt x="127" y="357"/>
                  </a:lnTo>
                  <a:lnTo>
                    <a:pt x="127" y="356"/>
                  </a:lnTo>
                  <a:lnTo>
                    <a:pt x="128" y="355"/>
                  </a:lnTo>
                  <a:lnTo>
                    <a:pt x="128" y="354"/>
                  </a:lnTo>
                  <a:lnTo>
                    <a:pt x="129" y="353"/>
                  </a:lnTo>
                  <a:lnTo>
                    <a:pt x="129" y="352"/>
                  </a:lnTo>
                  <a:lnTo>
                    <a:pt x="130" y="351"/>
                  </a:lnTo>
                  <a:lnTo>
                    <a:pt x="130" y="350"/>
                  </a:lnTo>
                  <a:lnTo>
                    <a:pt x="131" y="350"/>
                  </a:lnTo>
                  <a:lnTo>
                    <a:pt x="133" y="348"/>
                  </a:lnTo>
                  <a:lnTo>
                    <a:pt x="135" y="346"/>
                  </a:lnTo>
                  <a:lnTo>
                    <a:pt x="136" y="345"/>
                  </a:lnTo>
                  <a:lnTo>
                    <a:pt x="137" y="344"/>
                  </a:lnTo>
                  <a:lnTo>
                    <a:pt x="137" y="343"/>
                  </a:lnTo>
                  <a:lnTo>
                    <a:pt x="137" y="342"/>
                  </a:lnTo>
                  <a:lnTo>
                    <a:pt x="138" y="341"/>
                  </a:lnTo>
                  <a:lnTo>
                    <a:pt x="138" y="340"/>
                  </a:lnTo>
                  <a:lnTo>
                    <a:pt x="139" y="339"/>
                  </a:lnTo>
                  <a:lnTo>
                    <a:pt x="139" y="338"/>
                  </a:lnTo>
                  <a:lnTo>
                    <a:pt x="140" y="337"/>
                  </a:lnTo>
                  <a:lnTo>
                    <a:pt x="139" y="337"/>
                  </a:lnTo>
                  <a:lnTo>
                    <a:pt x="139" y="336"/>
                  </a:lnTo>
                  <a:lnTo>
                    <a:pt x="139" y="335"/>
                  </a:lnTo>
                  <a:lnTo>
                    <a:pt x="140" y="335"/>
                  </a:lnTo>
                  <a:lnTo>
                    <a:pt x="140" y="334"/>
                  </a:lnTo>
                  <a:lnTo>
                    <a:pt x="141" y="334"/>
                  </a:lnTo>
                  <a:lnTo>
                    <a:pt x="142" y="334"/>
                  </a:lnTo>
                  <a:lnTo>
                    <a:pt x="142" y="333"/>
                  </a:lnTo>
                  <a:lnTo>
                    <a:pt x="143" y="333"/>
                  </a:lnTo>
                  <a:lnTo>
                    <a:pt x="143" y="332"/>
                  </a:lnTo>
                  <a:lnTo>
                    <a:pt x="144" y="332"/>
                  </a:lnTo>
                  <a:lnTo>
                    <a:pt x="145" y="332"/>
                  </a:lnTo>
                  <a:lnTo>
                    <a:pt x="145" y="331"/>
                  </a:lnTo>
                  <a:lnTo>
                    <a:pt x="146" y="331"/>
                  </a:lnTo>
                  <a:lnTo>
                    <a:pt x="147" y="330"/>
                  </a:lnTo>
                  <a:lnTo>
                    <a:pt x="148" y="329"/>
                  </a:lnTo>
                  <a:lnTo>
                    <a:pt x="149" y="329"/>
                  </a:lnTo>
                  <a:lnTo>
                    <a:pt x="149" y="328"/>
                  </a:lnTo>
                  <a:lnTo>
                    <a:pt x="150" y="328"/>
                  </a:lnTo>
                  <a:lnTo>
                    <a:pt x="151" y="328"/>
                  </a:lnTo>
                  <a:lnTo>
                    <a:pt x="151" y="327"/>
                  </a:lnTo>
                  <a:lnTo>
                    <a:pt x="151" y="326"/>
                  </a:lnTo>
                  <a:lnTo>
                    <a:pt x="150" y="326"/>
                  </a:lnTo>
                  <a:lnTo>
                    <a:pt x="150" y="325"/>
                  </a:lnTo>
                  <a:lnTo>
                    <a:pt x="151" y="325"/>
                  </a:lnTo>
                  <a:lnTo>
                    <a:pt x="151" y="324"/>
                  </a:lnTo>
                  <a:lnTo>
                    <a:pt x="152" y="324"/>
                  </a:lnTo>
                  <a:lnTo>
                    <a:pt x="152" y="323"/>
                  </a:lnTo>
                  <a:lnTo>
                    <a:pt x="151" y="323"/>
                  </a:lnTo>
                  <a:lnTo>
                    <a:pt x="152" y="322"/>
                  </a:lnTo>
                  <a:lnTo>
                    <a:pt x="152" y="321"/>
                  </a:lnTo>
                  <a:lnTo>
                    <a:pt x="153" y="321"/>
                  </a:lnTo>
                  <a:lnTo>
                    <a:pt x="154" y="321"/>
                  </a:lnTo>
                  <a:lnTo>
                    <a:pt x="154" y="320"/>
                  </a:lnTo>
                  <a:lnTo>
                    <a:pt x="154" y="319"/>
                  </a:lnTo>
                  <a:lnTo>
                    <a:pt x="154" y="318"/>
                  </a:lnTo>
                  <a:lnTo>
                    <a:pt x="154" y="317"/>
                  </a:lnTo>
                  <a:lnTo>
                    <a:pt x="154" y="316"/>
                  </a:lnTo>
                  <a:lnTo>
                    <a:pt x="154" y="315"/>
                  </a:lnTo>
                  <a:lnTo>
                    <a:pt x="154" y="314"/>
                  </a:lnTo>
                  <a:lnTo>
                    <a:pt x="154" y="313"/>
                  </a:lnTo>
                  <a:lnTo>
                    <a:pt x="155" y="312"/>
                  </a:lnTo>
                  <a:lnTo>
                    <a:pt x="156" y="312"/>
                  </a:lnTo>
                  <a:lnTo>
                    <a:pt x="155" y="311"/>
                  </a:lnTo>
                  <a:lnTo>
                    <a:pt x="156" y="310"/>
                  </a:lnTo>
                  <a:lnTo>
                    <a:pt x="157" y="309"/>
                  </a:lnTo>
                  <a:lnTo>
                    <a:pt x="156" y="308"/>
                  </a:lnTo>
                  <a:lnTo>
                    <a:pt x="157" y="308"/>
                  </a:lnTo>
                  <a:lnTo>
                    <a:pt x="157" y="307"/>
                  </a:lnTo>
                  <a:lnTo>
                    <a:pt x="158" y="308"/>
                  </a:lnTo>
                  <a:lnTo>
                    <a:pt x="158" y="309"/>
                  </a:lnTo>
                  <a:lnTo>
                    <a:pt x="159" y="308"/>
                  </a:lnTo>
                  <a:lnTo>
                    <a:pt x="160" y="308"/>
                  </a:lnTo>
                  <a:lnTo>
                    <a:pt x="160" y="307"/>
                  </a:lnTo>
                  <a:lnTo>
                    <a:pt x="161" y="307"/>
                  </a:lnTo>
                  <a:lnTo>
                    <a:pt x="161" y="306"/>
                  </a:lnTo>
                  <a:lnTo>
                    <a:pt x="162" y="306"/>
                  </a:lnTo>
                  <a:lnTo>
                    <a:pt x="163" y="306"/>
                  </a:lnTo>
                  <a:lnTo>
                    <a:pt x="163" y="305"/>
                  </a:lnTo>
                  <a:lnTo>
                    <a:pt x="164" y="305"/>
                  </a:lnTo>
                  <a:lnTo>
                    <a:pt x="165" y="304"/>
                  </a:lnTo>
                  <a:lnTo>
                    <a:pt x="166" y="303"/>
                  </a:lnTo>
                  <a:lnTo>
                    <a:pt x="166" y="302"/>
                  </a:lnTo>
                  <a:lnTo>
                    <a:pt x="167" y="303"/>
                  </a:lnTo>
                  <a:lnTo>
                    <a:pt x="168" y="303"/>
                  </a:lnTo>
                  <a:lnTo>
                    <a:pt x="168" y="302"/>
                  </a:lnTo>
                  <a:lnTo>
                    <a:pt x="169" y="302"/>
                  </a:lnTo>
                  <a:lnTo>
                    <a:pt x="170" y="300"/>
                  </a:lnTo>
                  <a:lnTo>
                    <a:pt x="171" y="301"/>
                  </a:lnTo>
                  <a:lnTo>
                    <a:pt x="171" y="300"/>
                  </a:lnTo>
                  <a:lnTo>
                    <a:pt x="172" y="300"/>
                  </a:lnTo>
                  <a:lnTo>
                    <a:pt x="172" y="299"/>
                  </a:lnTo>
                  <a:lnTo>
                    <a:pt x="172" y="298"/>
                  </a:lnTo>
                  <a:lnTo>
                    <a:pt x="172" y="297"/>
                  </a:lnTo>
                  <a:lnTo>
                    <a:pt x="173" y="297"/>
                  </a:lnTo>
                  <a:lnTo>
                    <a:pt x="173" y="296"/>
                  </a:lnTo>
                  <a:lnTo>
                    <a:pt x="174" y="296"/>
                  </a:lnTo>
                  <a:lnTo>
                    <a:pt x="174" y="295"/>
                  </a:lnTo>
                  <a:lnTo>
                    <a:pt x="175" y="295"/>
                  </a:lnTo>
                  <a:lnTo>
                    <a:pt x="176" y="293"/>
                  </a:lnTo>
                  <a:lnTo>
                    <a:pt x="177" y="293"/>
                  </a:lnTo>
                  <a:lnTo>
                    <a:pt x="177" y="292"/>
                  </a:lnTo>
                  <a:lnTo>
                    <a:pt x="177" y="291"/>
                  </a:lnTo>
                  <a:lnTo>
                    <a:pt x="178" y="291"/>
                  </a:lnTo>
                  <a:lnTo>
                    <a:pt x="179" y="291"/>
                  </a:lnTo>
                  <a:lnTo>
                    <a:pt x="180" y="291"/>
                  </a:lnTo>
                  <a:lnTo>
                    <a:pt x="181" y="290"/>
                  </a:lnTo>
                  <a:lnTo>
                    <a:pt x="181" y="289"/>
                  </a:lnTo>
                  <a:lnTo>
                    <a:pt x="182" y="289"/>
                  </a:lnTo>
                  <a:lnTo>
                    <a:pt x="183" y="288"/>
                  </a:lnTo>
                  <a:lnTo>
                    <a:pt x="183" y="287"/>
                  </a:lnTo>
                  <a:lnTo>
                    <a:pt x="183" y="286"/>
                  </a:lnTo>
                  <a:lnTo>
                    <a:pt x="183" y="285"/>
                  </a:lnTo>
                  <a:lnTo>
                    <a:pt x="184" y="285"/>
                  </a:lnTo>
                  <a:lnTo>
                    <a:pt x="184" y="284"/>
                  </a:lnTo>
                  <a:lnTo>
                    <a:pt x="184" y="283"/>
                  </a:lnTo>
                  <a:lnTo>
                    <a:pt x="185" y="283"/>
                  </a:lnTo>
                  <a:lnTo>
                    <a:pt x="185" y="282"/>
                  </a:lnTo>
                  <a:lnTo>
                    <a:pt x="185" y="281"/>
                  </a:lnTo>
                  <a:lnTo>
                    <a:pt x="186" y="281"/>
                  </a:lnTo>
                  <a:lnTo>
                    <a:pt x="186" y="280"/>
                  </a:lnTo>
                  <a:lnTo>
                    <a:pt x="185" y="280"/>
                  </a:lnTo>
                  <a:lnTo>
                    <a:pt x="185" y="279"/>
                  </a:lnTo>
                  <a:lnTo>
                    <a:pt x="186" y="278"/>
                  </a:lnTo>
                  <a:lnTo>
                    <a:pt x="186" y="277"/>
                  </a:lnTo>
                  <a:lnTo>
                    <a:pt x="186" y="276"/>
                  </a:lnTo>
                  <a:lnTo>
                    <a:pt x="186" y="275"/>
                  </a:lnTo>
                  <a:lnTo>
                    <a:pt x="187" y="275"/>
                  </a:lnTo>
                  <a:lnTo>
                    <a:pt x="188" y="274"/>
                  </a:lnTo>
                  <a:lnTo>
                    <a:pt x="188" y="273"/>
                  </a:lnTo>
                  <a:lnTo>
                    <a:pt x="187" y="272"/>
                  </a:lnTo>
                  <a:lnTo>
                    <a:pt x="187" y="271"/>
                  </a:lnTo>
                  <a:lnTo>
                    <a:pt x="187" y="270"/>
                  </a:lnTo>
                  <a:lnTo>
                    <a:pt x="189" y="270"/>
                  </a:lnTo>
                  <a:lnTo>
                    <a:pt x="188" y="269"/>
                  </a:lnTo>
                  <a:lnTo>
                    <a:pt x="187" y="269"/>
                  </a:lnTo>
                  <a:lnTo>
                    <a:pt x="187" y="268"/>
                  </a:lnTo>
                  <a:lnTo>
                    <a:pt x="187" y="267"/>
                  </a:lnTo>
                  <a:lnTo>
                    <a:pt x="188" y="267"/>
                  </a:lnTo>
                  <a:lnTo>
                    <a:pt x="188" y="266"/>
                  </a:lnTo>
                  <a:lnTo>
                    <a:pt x="187" y="266"/>
                  </a:lnTo>
                  <a:lnTo>
                    <a:pt x="187" y="265"/>
                  </a:lnTo>
                  <a:lnTo>
                    <a:pt x="188" y="265"/>
                  </a:lnTo>
                  <a:lnTo>
                    <a:pt x="188" y="264"/>
                  </a:lnTo>
                  <a:lnTo>
                    <a:pt x="189" y="263"/>
                  </a:lnTo>
                  <a:lnTo>
                    <a:pt x="189" y="262"/>
                  </a:lnTo>
                  <a:lnTo>
                    <a:pt x="189" y="261"/>
                  </a:lnTo>
                  <a:lnTo>
                    <a:pt x="189" y="260"/>
                  </a:lnTo>
                  <a:lnTo>
                    <a:pt x="190" y="260"/>
                  </a:lnTo>
                  <a:lnTo>
                    <a:pt x="189" y="260"/>
                  </a:lnTo>
                  <a:lnTo>
                    <a:pt x="189" y="259"/>
                  </a:lnTo>
                  <a:lnTo>
                    <a:pt x="189" y="258"/>
                  </a:lnTo>
                  <a:lnTo>
                    <a:pt x="190" y="258"/>
                  </a:lnTo>
                  <a:lnTo>
                    <a:pt x="190" y="259"/>
                  </a:lnTo>
                  <a:lnTo>
                    <a:pt x="191" y="258"/>
                  </a:lnTo>
                  <a:lnTo>
                    <a:pt x="191" y="257"/>
                  </a:lnTo>
                  <a:lnTo>
                    <a:pt x="191" y="256"/>
                  </a:lnTo>
                  <a:lnTo>
                    <a:pt x="191" y="257"/>
                  </a:lnTo>
                  <a:lnTo>
                    <a:pt x="192" y="256"/>
                  </a:lnTo>
                  <a:lnTo>
                    <a:pt x="192" y="255"/>
                  </a:lnTo>
                  <a:lnTo>
                    <a:pt x="193" y="256"/>
                  </a:lnTo>
                  <a:lnTo>
                    <a:pt x="194" y="256"/>
                  </a:lnTo>
                  <a:lnTo>
                    <a:pt x="194" y="255"/>
                  </a:lnTo>
                  <a:lnTo>
                    <a:pt x="195" y="255"/>
                  </a:lnTo>
                  <a:lnTo>
                    <a:pt x="195" y="254"/>
                  </a:lnTo>
                  <a:lnTo>
                    <a:pt x="196" y="254"/>
                  </a:lnTo>
                  <a:lnTo>
                    <a:pt x="196" y="253"/>
                  </a:lnTo>
                  <a:lnTo>
                    <a:pt x="195" y="252"/>
                  </a:lnTo>
                  <a:lnTo>
                    <a:pt x="195" y="251"/>
                  </a:lnTo>
                  <a:lnTo>
                    <a:pt x="196" y="251"/>
                  </a:lnTo>
                  <a:lnTo>
                    <a:pt x="197" y="252"/>
                  </a:lnTo>
                  <a:lnTo>
                    <a:pt x="197" y="251"/>
                  </a:lnTo>
                  <a:lnTo>
                    <a:pt x="197" y="250"/>
                  </a:lnTo>
                  <a:lnTo>
                    <a:pt x="196" y="249"/>
                  </a:lnTo>
                  <a:lnTo>
                    <a:pt x="197" y="249"/>
                  </a:lnTo>
                  <a:lnTo>
                    <a:pt x="198" y="249"/>
                  </a:lnTo>
                  <a:lnTo>
                    <a:pt x="198" y="250"/>
                  </a:lnTo>
                  <a:lnTo>
                    <a:pt x="199" y="249"/>
                  </a:lnTo>
                  <a:lnTo>
                    <a:pt x="198" y="249"/>
                  </a:lnTo>
                  <a:lnTo>
                    <a:pt x="198" y="248"/>
                  </a:lnTo>
                  <a:lnTo>
                    <a:pt x="199" y="248"/>
                  </a:lnTo>
                  <a:lnTo>
                    <a:pt x="198" y="247"/>
                  </a:lnTo>
                  <a:lnTo>
                    <a:pt x="199" y="247"/>
                  </a:lnTo>
                  <a:lnTo>
                    <a:pt x="199" y="246"/>
                  </a:lnTo>
                  <a:lnTo>
                    <a:pt x="198" y="246"/>
                  </a:lnTo>
                  <a:lnTo>
                    <a:pt x="198" y="245"/>
                  </a:lnTo>
                  <a:lnTo>
                    <a:pt x="198" y="244"/>
                  </a:lnTo>
                  <a:lnTo>
                    <a:pt x="199" y="244"/>
                  </a:lnTo>
                  <a:lnTo>
                    <a:pt x="199" y="243"/>
                  </a:lnTo>
                  <a:lnTo>
                    <a:pt x="199" y="242"/>
                  </a:lnTo>
                  <a:lnTo>
                    <a:pt x="199" y="241"/>
                  </a:lnTo>
                  <a:lnTo>
                    <a:pt x="200" y="241"/>
                  </a:lnTo>
                  <a:lnTo>
                    <a:pt x="200" y="240"/>
                  </a:lnTo>
                  <a:lnTo>
                    <a:pt x="199" y="239"/>
                  </a:lnTo>
                  <a:lnTo>
                    <a:pt x="200" y="239"/>
                  </a:lnTo>
                  <a:lnTo>
                    <a:pt x="201" y="239"/>
                  </a:lnTo>
                  <a:lnTo>
                    <a:pt x="202" y="239"/>
                  </a:lnTo>
                  <a:lnTo>
                    <a:pt x="202" y="238"/>
                  </a:lnTo>
                  <a:lnTo>
                    <a:pt x="203" y="238"/>
                  </a:lnTo>
                  <a:lnTo>
                    <a:pt x="203" y="239"/>
                  </a:lnTo>
                  <a:lnTo>
                    <a:pt x="204" y="238"/>
                  </a:lnTo>
                  <a:lnTo>
                    <a:pt x="204" y="237"/>
                  </a:lnTo>
                  <a:lnTo>
                    <a:pt x="204" y="236"/>
                  </a:lnTo>
                  <a:lnTo>
                    <a:pt x="205" y="236"/>
                  </a:lnTo>
                  <a:lnTo>
                    <a:pt x="205" y="235"/>
                  </a:lnTo>
                  <a:lnTo>
                    <a:pt x="206" y="235"/>
                  </a:lnTo>
                  <a:lnTo>
                    <a:pt x="206" y="236"/>
                  </a:lnTo>
                  <a:lnTo>
                    <a:pt x="207" y="236"/>
                  </a:lnTo>
                  <a:lnTo>
                    <a:pt x="208" y="235"/>
                  </a:lnTo>
                  <a:lnTo>
                    <a:pt x="207" y="235"/>
                  </a:lnTo>
                  <a:lnTo>
                    <a:pt x="207" y="234"/>
                  </a:lnTo>
                  <a:lnTo>
                    <a:pt x="208" y="234"/>
                  </a:lnTo>
                  <a:lnTo>
                    <a:pt x="208" y="235"/>
                  </a:lnTo>
                  <a:lnTo>
                    <a:pt x="209" y="236"/>
                  </a:lnTo>
                  <a:lnTo>
                    <a:pt x="209" y="235"/>
                  </a:lnTo>
                  <a:lnTo>
                    <a:pt x="209" y="234"/>
                  </a:lnTo>
                  <a:lnTo>
                    <a:pt x="210" y="233"/>
                  </a:lnTo>
                  <a:lnTo>
                    <a:pt x="210" y="234"/>
                  </a:lnTo>
                  <a:lnTo>
                    <a:pt x="211" y="233"/>
                  </a:lnTo>
                  <a:lnTo>
                    <a:pt x="212" y="233"/>
                  </a:lnTo>
                  <a:lnTo>
                    <a:pt x="213" y="233"/>
                  </a:lnTo>
                  <a:lnTo>
                    <a:pt x="213" y="232"/>
                  </a:lnTo>
                  <a:lnTo>
                    <a:pt x="212" y="232"/>
                  </a:lnTo>
                  <a:lnTo>
                    <a:pt x="212" y="231"/>
                  </a:lnTo>
                  <a:lnTo>
                    <a:pt x="213" y="231"/>
                  </a:lnTo>
                  <a:lnTo>
                    <a:pt x="214" y="230"/>
                  </a:lnTo>
                  <a:lnTo>
                    <a:pt x="214" y="229"/>
                  </a:lnTo>
                  <a:lnTo>
                    <a:pt x="213" y="229"/>
                  </a:lnTo>
                  <a:lnTo>
                    <a:pt x="212" y="229"/>
                  </a:lnTo>
                  <a:lnTo>
                    <a:pt x="213" y="228"/>
                  </a:lnTo>
                  <a:lnTo>
                    <a:pt x="214" y="229"/>
                  </a:lnTo>
                  <a:lnTo>
                    <a:pt x="215" y="228"/>
                  </a:lnTo>
                  <a:lnTo>
                    <a:pt x="214" y="227"/>
                  </a:lnTo>
                  <a:lnTo>
                    <a:pt x="214" y="226"/>
                  </a:lnTo>
                  <a:lnTo>
                    <a:pt x="215" y="226"/>
                  </a:lnTo>
                  <a:lnTo>
                    <a:pt x="216" y="225"/>
                  </a:lnTo>
                  <a:lnTo>
                    <a:pt x="216" y="226"/>
                  </a:lnTo>
                  <a:lnTo>
                    <a:pt x="217" y="226"/>
                  </a:lnTo>
                  <a:lnTo>
                    <a:pt x="218" y="225"/>
                  </a:lnTo>
                  <a:lnTo>
                    <a:pt x="217" y="224"/>
                  </a:lnTo>
                  <a:lnTo>
                    <a:pt x="217" y="223"/>
                  </a:lnTo>
                  <a:lnTo>
                    <a:pt x="219" y="223"/>
                  </a:lnTo>
                  <a:lnTo>
                    <a:pt x="220" y="224"/>
                  </a:lnTo>
                  <a:lnTo>
                    <a:pt x="220" y="223"/>
                  </a:lnTo>
                  <a:lnTo>
                    <a:pt x="218" y="222"/>
                  </a:lnTo>
                  <a:lnTo>
                    <a:pt x="218" y="221"/>
                  </a:lnTo>
                  <a:lnTo>
                    <a:pt x="220" y="221"/>
                  </a:lnTo>
                  <a:lnTo>
                    <a:pt x="220" y="220"/>
                  </a:lnTo>
                  <a:lnTo>
                    <a:pt x="219" y="220"/>
                  </a:lnTo>
                  <a:lnTo>
                    <a:pt x="218" y="219"/>
                  </a:lnTo>
                  <a:lnTo>
                    <a:pt x="219" y="219"/>
                  </a:lnTo>
                  <a:lnTo>
                    <a:pt x="220" y="220"/>
                  </a:lnTo>
                  <a:lnTo>
                    <a:pt x="220" y="221"/>
                  </a:lnTo>
                  <a:lnTo>
                    <a:pt x="221" y="220"/>
                  </a:lnTo>
                  <a:lnTo>
                    <a:pt x="221" y="219"/>
                  </a:lnTo>
                  <a:lnTo>
                    <a:pt x="221" y="218"/>
                  </a:lnTo>
                  <a:lnTo>
                    <a:pt x="222" y="218"/>
                  </a:lnTo>
                  <a:lnTo>
                    <a:pt x="223" y="218"/>
                  </a:lnTo>
                  <a:lnTo>
                    <a:pt x="224" y="217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3" y="214"/>
                  </a:lnTo>
                  <a:lnTo>
                    <a:pt x="222" y="215"/>
                  </a:lnTo>
                  <a:lnTo>
                    <a:pt x="221" y="215"/>
                  </a:lnTo>
                  <a:lnTo>
                    <a:pt x="221" y="214"/>
                  </a:lnTo>
                  <a:lnTo>
                    <a:pt x="221" y="213"/>
                  </a:lnTo>
                  <a:lnTo>
                    <a:pt x="222" y="214"/>
                  </a:lnTo>
                  <a:lnTo>
                    <a:pt x="222" y="213"/>
                  </a:lnTo>
                  <a:lnTo>
                    <a:pt x="223" y="214"/>
                  </a:lnTo>
                  <a:lnTo>
                    <a:pt x="223" y="213"/>
                  </a:lnTo>
                  <a:lnTo>
                    <a:pt x="224" y="212"/>
                  </a:lnTo>
                  <a:lnTo>
                    <a:pt x="224" y="213"/>
                  </a:lnTo>
                  <a:lnTo>
                    <a:pt x="225" y="213"/>
                  </a:lnTo>
                  <a:lnTo>
                    <a:pt x="224" y="214"/>
                  </a:lnTo>
                  <a:lnTo>
                    <a:pt x="225" y="215"/>
                  </a:lnTo>
                  <a:lnTo>
                    <a:pt x="226" y="214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6" y="212"/>
                  </a:lnTo>
                  <a:lnTo>
                    <a:pt x="226" y="211"/>
                  </a:lnTo>
                  <a:lnTo>
                    <a:pt x="227" y="211"/>
                  </a:lnTo>
                  <a:lnTo>
                    <a:pt x="228" y="211"/>
                  </a:lnTo>
                  <a:lnTo>
                    <a:pt x="228" y="210"/>
                  </a:lnTo>
                  <a:lnTo>
                    <a:pt x="228" y="209"/>
                  </a:lnTo>
                  <a:lnTo>
                    <a:pt x="229" y="209"/>
                  </a:lnTo>
                  <a:lnTo>
                    <a:pt x="229" y="208"/>
                  </a:lnTo>
                  <a:lnTo>
                    <a:pt x="228" y="207"/>
                  </a:lnTo>
                  <a:lnTo>
                    <a:pt x="229" y="206"/>
                  </a:lnTo>
                  <a:lnTo>
                    <a:pt x="229" y="205"/>
                  </a:lnTo>
                  <a:lnTo>
                    <a:pt x="230" y="205"/>
                  </a:lnTo>
                  <a:lnTo>
                    <a:pt x="229" y="204"/>
                  </a:lnTo>
                  <a:lnTo>
                    <a:pt x="230" y="203"/>
                  </a:lnTo>
                  <a:lnTo>
                    <a:pt x="230" y="202"/>
                  </a:lnTo>
                  <a:lnTo>
                    <a:pt x="229" y="202"/>
                  </a:lnTo>
                  <a:lnTo>
                    <a:pt x="229" y="201"/>
                  </a:lnTo>
                  <a:lnTo>
                    <a:pt x="230" y="201"/>
                  </a:lnTo>
                  <a:lnTo>
                    <a:pt x="231" y="201"/>
                  </a:lnTo>
                  <a:lnTo>
                    <a:pt x="232" y="201"/>
                  </a:lnTo>
                  <a:lnTo>
                    <a:pt x="232" y="200"/>
                  </a:lnTo>
                  <a:lnTo>
                    <a:pt x="232" y="199"/>
                  </a:lnTo>
                  <a:lnTo>
                    <a:pt x="231" y="199"/>
                  </a:lnTo>
                  <a:lnTo>
                    <a:pt x="232" y="199"/>
                  </a:lnTo>
                  <a:lnTo>
                    <a:pt x="232" y="198"/>
                  </a:lnTo>
                  <a:lnTo>
                    <a:pt x="231" y="197"/>
                  </a:lnTo>
                  <a:lnTo>
                    <a:pt x="230" y="197"/>
                  </a:lnTo>
                  <a:lnTo>
                    <a:pt x="230" y="196"/>
                  </a:lnTo>
                  <a:lnTo>
                    <a:pt x="230" y="195"/>
                  </a:lnTo>
                  <a:lnTo>
                    <a:pt x="232" y="194"/>
                  </a:lnTo>
                  <a:lnTo>
                    <a:pt x="232" y="193"/>
                  </a:lnTo>
                  <a:lnTo>
                    <a:pt x="231" y="193"/>
                  </a:lnTo>
                  <a:lnTo>
                    <a:pt x="231" y="192"/>
                  </a:lnTo>
                  <a:lnTo>
                    <a:pt x="231" y="191"/>
                  </a:lnTo>
                  <a:lnTo>
                    <a:pt x="230" y="191"/>
                  </a:lnTo>
                  <a:lnTo>
                    <a:pt x="230" y="190"/>
                  </a:lnTo>
                  <a:lnTo>
                    <a:pt x="229" y="190"/>
                  </a:lnTo>
                  <a:lnTo>
                    <a:pt x="229" y="189"/>
                  </a:lnTo>
                  <a:lnTo>
                    <a:pt x="230" y="188"/>
                  </a:lnTo>
                  <a:lnTo>
                    <a:pt x="232" y="189"/>
                  </a:lnTo>
                  <a:lnTo>
                    <a:pt x="233" y="189"/>
                  </a:lnTo>
                  <a:lnTo>
                    <a:pt x="234" y="188"/>
                  </a:lnTo>
                  <a:lnTo>
                    <a:pt x="233" y="188"/>
                  </a:lnTo>
                  <a:lnTo>
                    <a:pt x="233" y="187"/>
                  </a:lnTo>
                  <a:lnTo>
                    <a:pt x="234" y="187"/>
                  </a:lnTo>
                  <a:lnTo>
                    <a:pt x="233" y="186"/>
                  </a:lnTo>
                  <a:lnTo>
                    <a:pt x="234" y="186"/>
                  </a:lnTo>
                  <a:lnTo>
                    <a:pt x="235" y="187"/>
                  </a:lnTo>
                  <a:lnTo>
                    <a:pt x="236" y="187"/>
                  </a:lnTo>
                  <a:lnTo>
                    <a:pt x="236" y="186"/>
                  </a:lnTo>
                  <a:lnTo>
                    <a:pt x="237" y="186"/>
                  </a:lnTo>
                  <a:lnTo>
                    <a:pt x="236" y="185"/>
                  </a:lnTo>
                  <a:lnTo>
                    <a:pt x="236" y="184"/>
                  </a:lnTo>
                  <a:lnTo>
                    <a:pt x="237" y="184"/>
                  </a:lnTo>
                  <a:lnTo>
                    <a:pt x="238" y="184"/>
                  </a:lnTo>
                  <a:lnTo>
                    <a:pt x="238" y="185"/>
                  </a:lnTo>
                  <a:lnTo>
                    <a:pt x="239" y="186"/>
                  </a:lnTo>
                  <a:lnTo>
                    <a:pt x="239" y="185"/>
                  </a:lnTo>
                  <a:lnTo>
                    <a:pt x="240" y="185"/>
                  </a:lnTo>
                  <a:lnTo>
                    <a:pt x="239" y="185"/>
                  </a:lnTo>
                  <a:lnTo>
                    <a:pt x="240" y="184"/>
                  </a:lnTo>
                  <a:lnTo>
                    <a:pt x="239" y="184"/>
                  </a:lnTo>
                  <a:lnTo>
                    <a:pt x="238" y="184"/>
                  </a:lnTo>
                  <a:lnTo>
                    <a:pt x="239" y="183"/>
                  </a:lnTo>
                  <a:lnTo>
                    <a:pt x="238" y="183"/>
                  </a:lnTo>
                  <a:lnTo>
                    <a:pt x="238" y="182"/>
                  </a:lnTo>
                  <a:lnTo>
                    <a:pt x="238" y="181"/>
                  </a:lnTo>
                  <a:lnTo>
                    <a:pt x="238" y="180"/>
                  </a:lnTo>
                  <a:lnTo>
                    <a:pt x="237" y="180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5" y="181"/>
                  </a:lnTo>
                  <a:lnTo>
                    <a:pt x="234" y="180"/>
                  </a:lnTo>
                  <a:lnTo>
                    <a:pt x="234" y="179"/>
                  </a:lnTo>
                  <a:lnTo>
                    <a:pt x="234" y="178"/>
                  </a:lnTo>
                  <a:lnTo>
                    <a:pt x="235" y="177"/>
                  </a:lnTo>
                  <a:lnTo>
                    <a:pt x="234" y="177"/>
                  </a:lnTo>
                  <a:lnTo>
                    <a:pt x="234" y="176"/>
                  </a:lnTo>
                  <a:lnTo>
                    <a:pt x="234" y="175"/>
                  </a:lnTo>
                  <a:lnTo>
                    <a:pt x="233" y="176"/>
                  </a:lnTo>
                  <a:lnTo>
                    <a:pt x="233" y="175"/>
                  </a:lnTo>
                  <a:lnTo>
                    <a:pt x="232" y="174"/>
                  </a:lnTo>
                  <a:lnTo>
                    <a:pt x="233" y="174"/>
                  </a:lnTo>
                  <a:lnTo>
                    <a:pt x="232" y="173"/>
                  </a:lnTo>
                  <a:lnTo>
                    <a:pt x="231" y="174"/>
                  </a:lnTo>
                  <a:lnTo>
                    <a:pt x="231" y="173"/>
                  </a:lnTo>
                  <a:lnTo>
                    <a:pt x="231" y="172"/>
                  </a:lnTo>
                  <a:lnTo>
                    <a:pt x="231" y="171"/>
                  </a:lnTo>
                  <a:lnTo>
                    <a:pt x="231" y="170"/>
                  </a:lnTo>
                  <a:lnTo>
                    <a:pt x="231" y="169"/>
                  </a:lnTo>
                  <a:lnTo>
                    <a:pt x="232" y="169"/>
                  </a:lnTo>
                  <a:lnTo>
                    <a:pt x="233" y="169"/>
                  </a:lnTo>
                  <a:lnTo>
                    <a:pt x="233" y="168"/>
                  </a:lnTo>
                  <a:lnTo>
                    <a:pt x="234" y="168"/>
                  </a:lnTo>
                  <a:lnTo>
                    <a:pt x="234" y="169"/>
                  </a:lnTo>
                  <a:lnTo>
                    <a:pt x="235" y="168"/>
                  </a:lnTo>
                  <a:lnTo>
                    <a:pt x="235" y="167"/>
                  </a:lnTo>
                  <a:lnTo>
                    <a:pt x="236" y="167"/>
                  </a:lnTo>
                  <a:lnTo>
                    <a:pt x="236" y="166"/>
                  </a:lnTo>
                  <a:lnTo>
                    <a:pt x="236" y="165"/>
                  </a:lnTo>
                  <a:lnTo>
                    <a:pt x="236" y="164"/>
                  </a:lnTo>
                  <a:lnTo>
                    <a:pt x="237" y="164"/>
                  </a:lnTo>
                  <a:lnTo>
                    <a:pt x="238" y="164"/>
                  </a:lnTo>
                  <a:lnTo>
                    <a:pt x="238" y="165"/>
                  </a:lnTo>
                  <a:lnTo>
                    <a:pt x="239" y="167"/>
                  </a:lnTo>
                  <a:lnTo>
                    <a:pt x="239" y="166"/>
                  </a:lnTo>
                  <a:lnTo>
                    <a:pt x="240" y="164"/>
                  </a:lnTo>
                  <a:lnTo>
                    <a:pt x="240" y="163"/>
                  </a:lnTo>
                  <a:lnTo>
                    <a:pt x="241" y="163"/>
                  </a:lnTo>
                  <a:lnTo>
                    <a:pt x="242" y="163"/>
                  </a:lnTo>
                  <a:lnTo>
                    <a:pt x="243" y="163"/>
                  </a:lnTo>
                  <a:lnTo>
                    <a:pt x="244" y="163"/>
                  </a:lnTo>
                  <a:lnTo>
                    <a:pt x="245" y="163"/>
                  </a:lnTo>
                  <a:lnTo>
                    <a:pt x="246" y="163"/>
                  </a:lnTo>
                  <a:lnTo>
                    <a:pt x="247" y="162"/>
                  </a:lnTo>
                  <a:lnTo>
                    <a:pt x="248" y="162"/>
                  </a:lnTo>
                  <a:lnTo>
                    <a:pt x="249" y="162"/>
                  </a:lnTo>
                  <a:lnTo>
                    <a:pt x="248" y="161"/>
                  </a:lnTo>
                  <a:lnTo>
                    <a:pt x="248" y="160"/>
                  </a:lnTo>
                  <a:lnTo>
                    <a:pt x="248" y="159"/>
                  </a:lnTo>
                  <a:lnTo>
                    <a:pt x="249" y="159"/>
                  </a:lnTo>
                  <a:lnTo>
                    <a:pt x="249" y="158"/>
                  </a:lnTo>
                  <a:lnTo>
                    <a:pt x="250" y="159"/>
                  </a:lnTo>
                  <a:lnTo>
                    <a:pt x="250" y="158"/>
                  </a:lnTo>
                  <a:lnTo>
                    <a:pt x="251" y="157"/>
                  </a:lnTo>
                  <a:lnTo>
                    <a:pt x="250" y="157"/>
                  </a:lnTo>
                  <a:lnTo>
                    <a:pt x="249" y="156"/>
                  </a:lnTo>
                  <a:lnTo>
                    <a:pt x="249" y="155"/>
                  </a:lnTo>
                  <a:lnTo>
                    <a:pt x="250" y="155"/>
                  </a:lnTo>
                  <a:lnTo>
                    <a:pt x="250" y="154"/>
                  </a:lnTo>
                  <a:lnTo>
                    <a:pt x="251" y="154"/>
                  </a:lnTo>
                  <a:lnTo>
                    <a:pt x="252" y="155"/>
                  </a:lnTo>
                  <a:lnTo>
                    <a:pt x="253" y="155"/>
                  </a:lnTo>
                  <a:lnTo>
                    <a:pt x="254" y="155"/>
                  </a:lnTo>
                  <a:lnTo>
                    <a:pt x="254" y="154"/>
                  </a:lnTo>
                  <a:lnTo>
                    <a:pt x="255" y="154"/>
                  </a:lnTo>
                  <a:lnTo>
                    <a:pt x="256" y="154"/>
                  </a:lnTo>
                  <a:lnTo>
                    <a:pt x="257" y="154"/>
                  </a:lnTo>
                  <a:lnTo>
                    <a:pt x="258" y="154"/>
                  </a:lnTo>
                  <a:lnTo>
                    <a:pt x="258" y="153"/>
                  </a:lnTo>
                  <a:lnTo>
                    <a:pt x="257" y="153"/>
                  </a:lnTo>
                  <a:lnTo>
                    <a:pt x="256" y="152"/>
                  </a:lnTo>
                  <a:lnTo>
                    <a:pt x="256" y="151"/>
                  </a:lnTo>
                  <a:lnTo>
                    <a:pt x="257" y="150"/>
                  </a:lnTo>
                  <a:lnTo>
                    <a:pt x="257" y="149"/>
                  </a:lnTo>
                  <a:lnTo>
                    <a:pt x="256" y="148"/>
                  </a:lnTo>
                  <a:lnTo>
                    <a:pt x="256" y="147"/>
                  </a:lnTo>
                  <a:lnTo>
                    <a:pt x="257" y="147"/>
                  </a:lnTo>
                  <a:lnTo>
                    <a:pt x="257" y="146"/>
                  </a:lnTo>
                  <a:lnTo>
                    <a:pt x="256" y="146"/>
                  </a:lnTo>
                  <a:lnTo>
                    <a:pt x="256" y="145"/>
                  </a:lnTo>
                  <a:lnTo>
                    <a:pt x="256" y="143"/>
                  </a:lnTo>
                  <a:lnTo>
                    <a:pt x="256" y="141"/>
                  </a:lnTo>
                  <a:lnTo>
                    <a:pt x="257" y="140"/>
                  </a:lnTo>
                  <a:lnTo>
                    <a:pt x="258" y="139"/>
                  </a:lnTo>
                  <a:lnTo>
                    <a:pt x="258" y="138"/>
                  </a:lnTo>
                  <a:lnTo>
                    <a:pt x="260" y="137"/>
                  </a:lnTo>
                  <a:lnTo>
                    <a:pt x="259" y="136"/>
                  </a:lnTo>
                  <a:lnTo>
                    <a:pt x="258" y="136"/>
                  </a:lnTo>
                  <a:lnTo>
                    <a:pt x="257" y="136"/>
                  </a:lnTo>
                  <a:lnTo>
                    <a:pt x="256" y="137"/>
                  </a:lnTo>
                  <a:lnTo>
                    <a:pt x="255" y="138"/>
                  </a:lnTo>
                  <a:lnTo>
                    <a:pt x="254" y="137"/>
                  </a:lnTo>
                  <a:lnTo>
                    <a:pt x="254" y="136"/>
                  </a:lnTo>
                  <a:lnTo>
                    <a:pt x="254" y="135"/>
                  </a:lnTo>
                  <a:lnTo>
                    <a:pt x="255" y="134"/>
                  </a:lnTo>
                  <a:lnTo>
                    <a:pt x="257" y="133"/>
                  </a:lnTo>
                  <a:lnTo>
                    <a:pt x="257" y="132"/>
                  </a:lnTo>
                  <a:lnTo>
                    <a:pt x="257" y="131"/>
                  </a:lnTo>
                  <a:lnTo>
                    <a:pt x="257" y="130"/>
                  </a:lnTo>
                  <a:lnTo>
                    <a:pt x="257" y="129"/>
                  </a:lnTo>
                  <a:lnTo>
                    <a:pt x="258" y="129"/>
                  </a:lnTo>
                  <a:lnTo>
                    <a:pt x="258" y="128"/>
                  </a:lnTo>
                  <a:lnTo>
                    <a:pt x="259" y="127"/>
                  </a:lnTo>
                  <a:lnTo>
                    <a:pt x="259" y="125"/>
                  </a:lnTo>
                  <a:lnTo>
                    <a:pt x="258" y="124"/>
                  </a:lnTo>
                  <a:lnTo>
                    <a:pt x="257" y="123"/>
                  </a:lnTo>
                  <a:lnTo>
                    <a:pt x="259" y="122"/>
                  </a:lnTo>
                  <a:lnTo>
                    <a:pt x="260" y="122"/>
                  </a:lnTo>
                  <a:lnTo>
                    <a:pt x="260" y="123"/>
                  </a:lnTo>
                  <a:lnTo>
                    <a:pt x="261" y="124"/>
                  </a:lnTo>
                  <a:lnTo>
                    <a:pt x="262" y="125"/>
                  </a:lnTo>
                  <a:lnTo>
                    <a:pt x="263" y="125"/>
                  </a:lnTo>
                  <a:lnTo>
                    <a:pt x="263" y="124"/>
                  </a:lnTo>
                  <a:lnTo>
                    <a:pt x="264" y="122"/>
                  </a:lnTo>
                  <a:lnTo>
                    <a:pt x="265" y="122"/>
                  </a:lnTo>
                  <a:lnTo>
                    <a:pt x="266" y="122"/>
                  </a:lnTo>
                  <a:lnTo>
                    <a:pt x="267" y="121"/>
                  </a:lnTo>
                  <a:lnTo>
                    <a:pt x="268" y="119"/>
                  </a:lnTo>
                  <a:lnTo>
                    <a:pt x="269" y="118"/>
                  </a:lnTo>
                  <a:lnTo>
                    <a:pt x="270" y="117"/>
                  </a:lnTo>
                  <a:lnTo>
                    <a:pt x="272" y="117"/>
                  </a:lnTo>
                  <a:lnTo>
                    <a:pt x="274" y="116"/>
                  </a:lnTo>
                  <a:lnTo>
                    <a:pt x="274" y="115"/>
                  </a:lnTo>
                  <a:lnTo>
                    <a:pt x="273" y="115"/>
                  </a:lnTo>
                  <a:lnTo>
                    <a:pt x="272" y="114"/>
                  </a:lnTo>
                  <a:lnTo>
                    <a:pt x="273" y="113"/>
                  </a:lnTo>
                  <a:lnTo>
                    <a:pt x="274" y="113"/>
                  </a:lnTo>
                  <a:lnTo>
                    <a:pt x="274" y="112"/>
                  </a:lnTo>
                  <a:lnTo>
                    <a:pt x="275" y="112"/>
                  </a:lnTo>
                  <a:lnTo>
                    <a:pt x="275" y="111"/>
                  </a:lnTo>
                  <a:lnTo>
                    <a:pt x="275" y="109"/>
                  </a:lnTo>
                  <a:lnTo>
                    <a:pt x="275" y="108"/>
                  </a:lnTo>
                  <a:lnTo>
                    <a:pt x="275" y="107"/>
                  </a:lnTo>
                  <a:lnTo>
                    <a:pt x="275" y="106"/>
                  </a:lnTo>
                  <a:lnTo>
                    <a:pt x="275" y="105"/>
                  </a:lnTo>
                  <a:lnTo>
                    <a:pt x="276" y="104"/>
                  </a:lnTo>
                  <a:lnTo>
                    <a:pt x="277" y="104"/>
                  </a:lnTo>
                  <a:lnTo>
                    <a:pt x="277" y="103"/>
                  </a:lnTo>
                  <a:lnTo>
                    <a:pt x="278" y="101"/>
                  </a:lnTo>
                  <a:lnTo>
                    <a:pt x="278" y="100"/>
                  </a:lnTo>
                  <a:lnTo>
                    <a:pt x="278" y="99"/>
                  </a:lnTo>
                  <a:lnTo>
                    <a:pt x="279" y="96"/>
                  </a:lnTo>
                  <a:lnTo>
                    <a:pt x="280" y="95"/>
                  </a:lnTo>
                  <a:lnTo>
                    <a:pt x="280" y="93"/>
                  </a:lnTo>
                  <a:lnTo>
                    <a:pt x="281" y="90"/>
                  </a:lnTo>
                  <a:lnTo>
                    <a:pt x="281" y="89"/>
                  </a:lnTo>
                  <a:lnTo>
                    <a:pt x="281" y="87"/>
                  </a:lnTo>
                  <a:lnTo>
                    <a:pt x="279" y="87"/>
                  </a:lnTo>
                  <a:lnTo>
                    <a:pt x="279" y="86"/>
                  </a:lnTo>
                  <a:lnTo>
                    <a:pt x="282" y="83"/>
                  </a:lnTo>
                  <a:lnTo>
                    <a:pt x="283" y="82"/>
                  </a:lnTo>
                  <a:lnTo>
                    <a:pt x="282" y="79"/>
                  </a:lnTo>
                  <a:lnTo>
                    <a:pt x="281" y="79"/>
                  </a:lnTo>
                  <a:lnTo>
                    <a:pt x="280" y="78"/>
                  </a:lnTo>
                  <a:lnTo>
                    <a:pt x="279" y="78"/>
                  </a:lnTo>
                  <a:lnTo>
                    <a:pt x="278" y="77"/>
                  </a:lnTo>
                  <a:lnTo>
                    <a:pt x="277" y="77"/>
                  </a:lnTo>
                  <a:lnTo>
                    <a:pt x="276" y="77"/>
                  </a:lnTo>
                  <a:lnTo>
                    <a:pt x="275" y="77"/>
                  </a:lnTo>
                  <a:lnTo>
                    <a:pt x="274" y="77"/>
                  </a:lnTo>
                  <a:lnTo>
                    <a:pt x="273" y="77"/>
                  </a:lnTo>
                  <a:lnTo>
                    <a:pt x="272" y="78"/>
                  </a:lnTo>
                  <a:lnTo>
                    <a:pt x="271" y="76"/>
                  </a:lnTo>
                  <a:lnTo>
                    <a:pt x="271" y="74"/>
                  </a:lnTo>
                  <a:lnTo>
                    <a:pt x="271" y="73"/>
                  </a:lnTo>
                  <a:lnTo>
                    <a:pt x="272" y="70"/>
                  </a:lnTo>
                  <a:lnTo>
                    <a:pt x="274" y="69"/>
                  </a:lnTo>
                  <a:lnTo>
                    <a:pt x="277" y="70"/>
                  </a:lnTo>
                  <a:lnTo>
                    <a:pt x="279" y="69"/>
                  </a:lnTo>
                  <a:lnTo>
                    <a:pt x="282" y="70"/>
                  </a:lnTo>
                  <a:lnTo>
                    <a:pt x="283" y="70"/>
                  </a:lnTo>
                  <a:lnTo>
                    <a:pt x="283" y="69"/>
                  </a:lnTo>
                  <a:lnTo>
                    <a:pt x="284" y="69"/>
                  </a:lnTo>
                  <a:lnTo>
                    <a:pt x="284" y="68"/>
                  </a:lnTo>
                  <a:lnTo>
                    <a:pt x="285" y="68"/>
                  </a:lnTo>
                  <a:lnTo>
                    <a:pt x="286" y="68"/>
                  </a:lnTo>
                  <a:lnTo>
                    <a:pt x="287" y="68"/>
                  </a:lnTo>
                  <a:lnTo>
                    <a:pt x="287" y="67"/>
                  </a:lnTo>
                  <a:lnTo>
                    <a:pt x="288" y="67"/>
                  </a:lnTo>
                  <a:lnTo>
                    <a:pt x="289" y="65"/>
                  </a:lnTo>
                  <a:lnTo>
                    <a:pt x="289" y="64"/>
                  </a:lnTo>
                  <a:lnTo>
                    <a:pt x="289" y="63"/>
                  </a:lnTo>
                  <a:lnTo>
                    <a:pt x="288" y="61"/>
                  </a:lnTo>
                  <a:lnTo>
                    <a:pt x="288" y="59"/>
                  </a:lnTo>
                  <a:lnTo>
                    <a:pt x="289" y="59"/>
                  </a:lnTo>
                  <a:lnTo>
                    <a:pt x="290" y="58"/>
                  </a:lnTo>
                  <a:lnTo>
                    <a:pt x="290" y="57"/>
                  </a:lnTo>
                  <a:lnTo>
                    <a:pt x="289" y="57"/>
                  </a:lnTo>
                  <a:lnTo>
                    <a:pt x="290" y="56"/>
                  </a:lnTo>
                  <a:lnTo>
                    <a:pt x="291" y="56"/>
                  </a:lnTo>
                  <a:lnTo>
                    <a:pt x="291" y="55"/>
                  </a:lnTo>
                  <a:lnTo>
                    <a:pt x="292" y="55"/>
                  </a:lnTo>
                  <a:lnTo>
                    <a:pt x="291" y="53"/>
                  </a:lnTo>
                  <a:lnTo>
                    <a:pt x="291" y="52"/>
                  </a:lnTo>
                  <a:lnTo>
                    <a:pt x="291" y="50"/>
                  </a:lnTo>
                  <a:lnTo>
                    <a:pt x="291" y="48"/>
                  </a:lnTo>
                  <a:lnTo>
                    <a:pt x="290" y="48"/>
                  </a:lnTo>
                  <a:lnTo>
                    <a:pt x="290" y="47"/>
                  </a:lnTo>
                  <a:lnTo>
                    <a:pt x="289" y="46"/>
                  </a:lnTo>
                  <a:lnTo>
                    <a:pt x="289" y="45"/>
                  </a:lnTo>
                  <a:lnTo>
                    <a:pt x="288" y="45"/>
                  </a:lnTo>
                  <a:lnTo>
                    <a:pt x="288" y="44"/>
                  </a:lnTo>
                  <a:lnTo>
                    <a:pt x="288" y="43"/>
                  </a:lnTo>
                  <a:lnTo>
                    <a:pt x="290" y="42"/>
                  </a:lnTo>
                  <a:lnTo>
                    <a:pt x="290" y="41"/>
                  </a:lnTo>
                  <a:lnTo>
                    <a:pt x="291" y="40"/>
                  </a:lnTo>
                  <a:lnTo>
                    <a:pt x="292" y="40"/>
                  </a:lnTo>
                  <a:lnTo>
                    <a:pt x="290" y="38"/>
                  </a:lnTo>
                  <a:lnTo>
                    <a:pt x="291" y="37"/>
                  </a:lnTo>
                  <a:lnTo>
                    <a:pt x="292" y="36"/>
                  </a:lnTo>
                  <a:lnTo>
                    <a:pt x="292" y="34"/>
                  </a:lnTo>
                  <a:lnTo>
                    <a:pt x="293" y="33"/>
                  </a:lnTo>
                  <a:lnTo>
                    <a:pt x="294" y="33"/>
                  </a:lnTo>
                  <a:lnTo>
                    <a:pt x="294" y="32"/>
                  </a:lnTo>
                  <a:lnTo>
                    <a:pt x="294" y="31"/>
                  </a:lnTo>
                  <a:lnTo>
                    <a:pt x="295" y="30"/>
                  </a:lnTo>
                  <a:lnTo>
                    <a:pt x="296" y="29"/>
                  </a:lnTo>
                  <a:lnTo>
                    <a:pt x="295" y="29"/>
                  </a:lnTo>
                  <a:lnTo>
                    <a:pt x="294" y="29"/>
                  </a:lnTo>
                  <a:lnTo>
                    <a:pt x="293" y="29"/>
                  </a:lnTo>
                  <a:lnTo>
                    <a:pt x="293" y="28"/>
                  </a:lnTo>
                  <a:lnTo>
                    <a:pt x="293" y="27"/>
                  </a:lnTo>
                  <a:lnTo>
                    <a:pt x="293" y="26"/>
                  </a:lnTo>
                  <a:lnTo>
                    <a:pt x="291" y="26"/>
                  </a:lnTo>
                  <a:lnTo>
                    <a:pt x="291" y="25"/>
                  </a:lnTo>
                  <a:lnTo>
                    <a:pt x="290" y="23"/>
                  </a:lnTo>
                  <a:lnTo>
                    <a:pt x="290" y="22"/>
                  </a:lnTo>
                  <a:lnTo>
                    <a:pt x="291" y="21"/>
                  </a:lnTo>
                  <a:lnTo>
                    <a:pt x="292" y="20"/>
                  </a:lnTo>
                  <a:lnTo>
                    <a:pt x="291" y="19"/>
                  </a:lnTo>
                  <a:lnTo>
                    <a:pt x="291" y="18"/>
                  </a:lnTo>
                  <a:lnTo>
                    <a:pt x="292" y="17"/>
                  </a:lnTo>
                  <a:lnTo>
                    <a:pt x="293" y="16"/>
                  </a:lnTo>
                  <a:lnTo>
                    <a:pt x="295" y="15"/>
                  </a:lnTo>
                  <a:lnTo>
                    <a:pt x="295" y="16"/>
                  </a:lnTo>
                  <a:lnTo>
                    <a:pt x="296" y="16"/>
                  </a:lnTo>
                  <a:lnTo>
                    <a:pt x="297" y="15"/>
                  </a:lnTo>
                  <a:lnTo>
                    <a:pt x="298" y="15"/>
                  </a:lnTo>
                  <a:lnTo>
                    <a:pt x="298" y="14"/>
                  </a:lnTo>
                  <a:lnTo>
                    <a:pt x="298" y="13"/>
                  </a:lnTo>
                  <a:lnTo>
                    <a:pt x="298" y="12"/>
                  </a:lnTo>
                  <a:lnTo>
                    <a:pt x="299" y="11"/>
                  </a:lnTo>
                  <a:lnTo>
                    <a:pt x="299" y="12"/>
                  </a:lnTo>
                  <a:lnTo>
                    <a:pt x="299" y="11"/>
                  </a:lnTo>
                  <a:lnTo>
                    <a:pt x="300" y="10"/>
                  </a:lnTo>
                  <a:lnTo>
                    <a:pt x="300" y="9"/>
                  </a:lnTo>
                  <a:lnTo>
                    <a:pt x="301" y="10"/>
                  </a:lnTo>
                  <a:lnTo>
                    <a:pt x="301" y="12"/>
                  </a:lnTo>
                  <a:lnTo>
                    <a:pt x="302" y="13"/>
                  </a:lnTo>
                  <a:lnTo>
                    <a:pt x="302" y="12"/>
                  </a:lnTo>
                  <a:lnTo>
                    <a:pt x="301" y="11"/>
                  </a:lnTo>
                  <a:lnTo>
                    <a:pt x="302" y="10"/>
                  </a:lnTo>
                  <a:lnTo>
                    <a:pt x="302" y="9"/>
                  </a:lnTo>
                  <a:lnTo>
                    <a:pt x="301" y="8"/>
                  </a:lnTo>
                  <a:lnTo>
                    <a:pt x="302" y="7"/>
                  </a:lnTo>
                  <a:lnTo>
                    <a:pt x="303" y="6"/>
                  </a:lnTo>
                  <a:lnTo>
                    <a:pt x="304" y="4"/>
                  </a:lnTo>
                  <a:lnTo>
                    <a:pt x="305" y="4"/>
                  </a:lnTo>
                  <a:lnTo>
                    <a:pt x="305" y="2"/>
                  </a:lnTo>
                  <a:lnTo>
                    <a:pt x="305" y="3"/>
                  </a:lnTo>
                  <a:lnTo>
                    <a:pt x="306" y="3"/>
                  </a:lnTo>
                  <a:lnTo>
                    <a:pt x="306" y="5"/>
                  </a:lnTo>
                  <a:lnTo>
                    <a:pt x="307" y="4"/>
                  </a:lnTo>
                  <a:lnTo>
                    <a:pt x="307" y="3"/>
                  </a:lnTo>
                  <a:lnTo>
                    <a:pt x="307" y="2"/>
                  </a:lnTo>
                  <a:lnTo>
                    <a:pt x="307" y="1"/>
                  </a:lnTo>
                  <a:lnTo>
                    <a:pt x="308" y="2"/>
                  </a:lnTo>
                  <a:lnTo>
                    <a:pt x="308" y="1"/>
                  </a:lnTo>
                  <a:lnTo>
                    <a:pt x="308" y="0"/>
                  </a:lnTo>
                  <a:lnTo>
                    <a:pt x="309" y="1"/>
                  </a:lnTo>
                  <a:lnTo>
                    <a:pt x="310" y="1"/>
                  </a:lnTo>
                  <a:lnTo>
                    <a:pt x="311" y="1"/>
                  </a:lnTo>
                  <a:lnTo>
                    <a:pt x="311" y="2"/>
                  </a:lnTo>
                  <a:lnTo>
                    <a:pt x="310" y="2"/>
                  </a:lnTo>
                  <a:lnTo>
                    <a:pt x="309" y="2"/>
                  </a:lnTo>
                  <a:lnTo>
                    <a:pt x="309" y="3"/>
                  </a:lnTo>
                  <a:lnTo>
                    <a:pt x="310" y="2"/>
                  </a:lnTo>
                  <a:lnTo>
                    <a:pt x="310" y="3"/>
                  </a:lnTo>
                  <a:lnTo>
                    <a:pt x="311" y="3"/>
                  </a:lnTo>
                  <a:lnTo>
                    <a:pt x="311" y="4"/>
                  </a:lnTo>
                  <a:lnTo>
                    <a:pt x="311" y="5"/>
                  </a:lnTo>
                  <a:lnTo>
                    <a:pt x="310" y="6"/>
                  </a:lnTo>
                  <a:lnTo>
                    <a:pt x="310" y="5"/>
                  </a:lnTo>
                  <a:lnTo>
                    <a:pt x="310" y="4"/>
                  </a:lnTo>
                  <a:lnTo>
                    <a:pt x="309" y="4"/>
                  </a:lnTo>
                  <a:lnTo>
                    <a:pt x="308" y="5"/>
                  </a:lnTo>
                  <a:lnTo>
                    <a:pt x="310" y="5"/>
                  </a:lnTo>
                  <a:lnTo>
                    <a:pt x="310" y="6"/>
                  </a:lnTo>
                  <a:lnTo>
                    <a:pt x="310" y="7"/>
                  </a:lnTo>
                  <a:lnTo>
                    <a:pt x="309" y="7"/>
                  </a:lnTo>
                  <a:lnTo>
                    <a:pt x="308" y="8"/>
                  </a:lnTo>
                  <a:lnTo>
                    <a:pt x="309" y="8"/>
                  </a:lnTo>
                  <a:lnTo>
                    <a:pt x="310" y="7"/>
                  </a:lnTo>
                  <a:lnTo>
                    <a:pt x="311" y="7"/>
                  </a:lnTo>
                  <a:lnTo>
                    <a:pt x="312" y="7"/>
                  </a:lnTo>
                  <a:lnTo>
                    <a:pt x="312" y="8"/>
                  </a:lnTo>
                  <a:lnTo>
                    <a:pt x="311" y="10"/>
                  </a:lnTo>
                  <a:lnTo>
                    <a:pt x="310" y="10"/>
                  </a:lnTo>
                  <a:lnTo>
                    <a:pt x="308" y="10"/>
                  </a:lnTo>
                  <a:lnTo>
                    <a:pt x="307" y="10"/>
                  </a:lnTo>
                  <a:lnTo>
                    <a:pt x="308" y="11"/>
                  </a:lnTo>
                  <a:lnTo>
                    <a:pt x="307" y="12"/>
                  </a:lnTo>
                  <a:lnTo>
                    <a:pt x="308" y="12"/>
                  </a:lnTo>
                  <a:lnTo>
                    <a:pt x="308" y="13"/>
                  </a:lnTo>
                  <a:lnTo>
                    <a:pt x="309" y="13"/>
                  </a:lnTo>
                  <a:lnTo>
                    <a:pt x="309" y="12"/>
                  </a:lnTo>
                  <a:lnTo>
                    <a:pt x="308" y="12"/>
                  </a:lnTo>
                  <a:lnTo>
                    <a:pt x="309" y="11"/>
                  </a:lnTo>
                  <a:lnTo>
                    <a:pt x="310" y="10"/>
                  </a:lnTo>
                  <a:lnTo>
                    <a:pt x="310" y="11"/>
                  </a:lnTo>
                  <a:lnTo>
                    <a:pt x="311" y="10"/>
                  </a:lnTo>
                  <a:lnTo>
                    <a:pt x="312" y="10"/>
                  </a:lnTo>
                  <a:lnTo>
                    <a:pt x="313" y="11"/>
                  </a:lnTo>
                  <a:lnTo>
                    <a:pt x="312" y="12"/>
                  </a:lnTo>
                  <a:lnTo>
                    <a:pt x="312" y="14"/>
                  </a:lnTo>
                  <a:lnTo>
                    <a:pt x="312" y="15"/>
                  </a:lnTo>
                  <a:lnTo>
                    <a:pt x="312" y="16"/>
                  </a:lnTo>
                  <a:lnTo>
                    <a:pt x="311" y="17"/>
                  </a:lnTo>
                  <a:lnTo>
                    <a:pt x="312" y="17"/>
                  </a:lnTo>
                  <a:lnTo>
                    <a:pt x="311" y="19"/>
                  </a:lnTo>
                  <a:lnTo>
                    <a:pt x="311" y="20"/>
                  </a:lnTo>
                  <a:lnTo>
                    <a:pt x="312" y="21"/>
                  </a:lnTo>
                  <a:lnTo>
                    <a:pt x="312" y="20"/>
                  </a:lnTo>
                  <a:lnTo>
                    <a:pt x="313" y="17"/>
                  </a:lnTo>
                  <a:lnTo>
                    <a:pt x="313" y="16"/>
                  </a:lnTo>
                  <a:lnTo>
                    <a:pt x="313" y="15"/>
                  </a:lnTo>
                  <a:lnTo>
                    <a:pt x="315" y="14"/>
                  </a:lnTo>
                  <a:lnTo>
                    <a:pt x="315" y="12"/>
                  </a:lnTo>
                  <a:lnTo>
                    <a:pt x="316" y="11"/>
                  </a:lnTo>
                  <a:lnTo>
                    <a:pt x="317" y="11"/>
                  </a:lnTo>
                  <a:lnTo>
                    <a:pt x="318" y="8"/>
                  </a:lnTo>
                  <a:lnTo>
                    <a:pt x="319" y="8"/>
                  </a:lnTo>
                  <a:lnTo>
                    <a:pt x="318" y="7"/>
                  </a:lnTo>
                  <a:lnTo>
                    <a:pt x="319" y="7"/>
                  </a:lnTo>
                  <a:lnTo>
                    <a:pt x="319" y="6"/>
                  </a:lnTo>
                  <a:lnTo>
                    <a:pt x="320" y="5"/>
                  </a:lnTo>
                  <a:lnTo>
                    <a:pt x="321" y="4"/>
                  </a:lnTo>
                  <a:lnTo>
                    <a:pt x="321" y="3"/>
                  </a:lnTo>
                  <a:lnTo>
                    <a:pt x="320" y="3"/>
                  </a:lnTo>
                  <a:lnTo>
                    <a:pt x="321" y="2"/>
                  </a:lnTo>
                  <a:lnTo>
                    <a:pt x="322" y="2"/>
                  </a:lnTo>
                  <a:lnTo>
                    <a:pt x="323" y="2"/>
                  </a:lnTo>
                  <a:lnTo>
                    <a:pt x="322" y="2"/>
                  </a:lnTo>
                  <a:lnTo>
                    <a:pt x="323" y="1"/>
                  </a:lnTo>
                  <a:lnTo>
                    <a:pt x="324" y="1"/>
                  </a:lnTo>
                  <a:lnTo>
                    <a:pt x="323" y="2"/>
                  </a:lnTo>
                  <a:lnTo>
                    <a:pt x="324" y="2"/>
                  </a:lnTo>
                  <a:lnTo>
                    <a:pt x="324" y="3"/>
                  </a:lnTo>
                  <a:lnTo>
                    <a:pt x="324" y="4"/>
                  </a:lnTo>
                  <a:lnTo>
                    <a:pt x="325" y="5"/>
                  </a:lnTo>
                  <a:lnTo>
                    <a:pt x="324" y="6"/>
                  </a:lnTo>
                  <a:lnTo>
                    <a:pt x="324" y="7"/>
                  </a:lnTo>
                  <a:lnTo>
                    <a:pt x="323" y="7"/>
                  </a:lnTo>
                  <a:lnTo>
                    <a:pt x="323" y="6"/>
                  </a:lnTo>
                  <a:lnTo>
                    <a:pt x="323" y="7"/>
                  </a:lnTo>
                  <a:lnTo>
                    <a:pt x="323" y="8"/>
                  </a:lnTo>
                  <a:lnTo>
                    <a:pt x="322" y="9"/>
                  </a:lnTo>
                  <a:lnTo>
                    <a:pt x="322" y="10"/>
                  </a:lnTo>
                  <a:lnTo>
                    <a:pt x="321" y="10"/>
                  </a:lnTo>
                  <a:lnTo>
                    <a:pt x="319" y="11"/>
                  </a:lnTo>
                  <a:lnTo>
                    <a:pt x="318" y="12"/>
                  </a:lnTo>
                  <a:lnTo>
                    <a:pt x="317" y="13"/>
                  </a:lnTo>
                  <a:lnTo>
                    <a:pt x="317" y="14"/>
                  </a:lnTo>
                  <a:lnTo>
                    <a:pt x="316" y="14"/>
                  </a:lnTo>
                  <a:lnTo>
                    <a:pt x="316" y="15"/>
                  </a:lnTo>
                  <a:lnTo>
                    <a:pt x="317" y="15"/>
                  </a:lnTo>
                  <a:lnTo>
                    <a:pt x="316" y="17"/>
                  </a:lnTo>
                  <a:lnTo>
                    <a:pt x="315" y="17"/>
                  </a:lnTo>
                  <a:lnTo>
                    <a:pt x="316" y="17"/>
                  </a:lnTo>
                  <a:lnTo>
                    <a:pt x="317" y="17"/>
                  </a:lnTo>
                  <a:lnTo>
                    <a:pt x="317" y="16"/>
                  </a:lnTo>
                  <a:lnTo>
                    <a:pt x="317" y="14"/>
                  </a:lnTo>
                  <a:lnTo>
                    <a:pt x="318" y="14"/>
                  </a:lnTo>
                  <a:lnTo>
                    <a:pt x="318" y="13"/>
                  </a:lnTo>
                  <a:lnTo>
                    <a:pt x="319" y="13"/>
                  </a:lnTo>
                  <a:lnTo>
                    <a:pt x="319" y="12"/>
                  </a:lnTo>
                  <a:lnTo>
                    <a:pt x="320" y="12"/>
                  </a:lnTo>
                  <a:lnTo>
                    <a:pt x="321" y="12"/>
                  </a:lnTo>
                  <a:lnTo>
                    <a:pt x="321" y="13"/>
                  </a:lnTo>
                  <a:lnTo>
                    <a:pt x="320" y="14"/>
                  </a:lnTo>
                  <a:lnTo>
                    <a:pt x="320" y="13"/>
                  </a:lnTo>
                  <a:lnTo>
                    <a:pt x="320" y="14"/>
                  </a:lnTo>
                  <a:lnTo>
                    <a:pt x="320" y="15"/>
                  </a:lnTo>
                  <a:lnTo>
                    <a:pt x="318" y="15"/>
                  </a:lnTo>
                  <a:lnTo>
                    <a:pt x="319" y="16"/>
                  </a:lnTo>
                  <a:lnTo>
                    <a:pt x="320" y="15"/>
                  </a:lnTo>
                  <a:lnTo>
                    <a:pt x="320" y="14"/>
                  </a:lnTo>
                  <a:lnTo>
                    <a:pt x="321" y="14"/>
                  </a:lnTo>
                  <a:lnTo>
                    <a:pt x="321" y="15"/>
                  </a:lnTo>
                  <a:lnTo>
                    <a:pt x="320" y="17"/>
                  </a:lnTo>
                  <a:lnTo>
                    <a:pt x="321" y="17"/>
                  </a:lnTo>
                  <a:lnTo>
                    <a:pt x="321" y="16"/>
                  </a:lnTo>
                  <a:lnTo>
                    <a:pt x="321" y="17"/>
                  </a:lnTo>
                  <a:lnTo>
                    <a:pt x="321" y="18"/>
                  </a:lnTo>
                  <a:lnTo>
                    <a:pt x="319" y="19"/>
                  </a:lnTo>
                  <a:lnTo>
                    <a:pt x="318" y="19"/>
                  </a:lnTo>
                  <a:lnTo>
                    <a:pt x="317" y="20"/>
                  </a:lnTo>
                  <a:lnTo>
                    <a:pt x="318" y="20"/>
                  </a:lnTo>
                  <a:lnTo>
                    <a:pt x="317" y="20"/>
                  </a:lnTo>
                  <a:lnTo>
                    <a:pt x="317" y="21"/>
                  </a:lnTo>
                  <a:lnTo>
                    <a:pt x="318" y="21"/>
                  </a:lnTo>
                  <a:lnTo>
                    <a:pt x="317" y="21"/>
                  </a:lnTo>
                  <a:lnTo>
                    <a:pt x="316" y="21"/>
                  </a:lnTo>
                  <a:lnTo>
                    <a:pt x="317" y="21"/>
                  </a:lnTo>
                  <a:lnTo>
                    <a:pt x="316" y="22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7" y="24"/>
                  </a:lnTo>
                  <a:lnTo>
                    <a:pt x="317" y="23"/>
                  </a:lnTo>
                  <a:lnTo>
                    <a:pt x="317" y="22"/>
                  </a:lnTo>
                  <a:lnTo>
                    <a:pt x="318" y="21"/>
                  </a:lnTo>
                  <a:lnTo>
                    <a:pt x="318" y="20"/>
                  </a:lnTo>
                  <a:lnTo>
                    <a:pt x="319" y="20"/>
                  </a:lnTo>
                  <a:lnTo>
                    <a:pt x="321" y="20"/>
                  </a:lnTo>
                  <a:lnTo>
                    <a:pt x="321" y="19"/>
                  </a:lnTo>
                  <a:lnTo>
                    <a:pt x="322" y="19"/>
                  </a:lnTo>
                  <a:lnTo>
                    <a:pt x="323" y="19"/>
                  </a:lnTo>
                  <a:lnTo>
                    <a:pt x="323" y="20"/>
                  </a:lnTo>
                  <a:lnTo>
                    <a:pt x="322" y="21"/>
                  </a:lnTo>
                  <a:lnTo>
                    <a:pt x="321" y="22"/>
                  </a:lnTo>
                  <a:lnTo>
                    <a:pt x="320" y="24"/>
                  </a:lnTo>
                  <a:lnTo>
                    <a:pt x="319" y="24"/>
                  </a:lnTo>
                  <a:lnTo>
                    <a:pt x="320" y="24"/>
                  </a:lnTo>
                  <a:lnTo>
                    <a:pt x="321" y="24"/>
                  </a:lnTo>
                  <a:lnTo>
                    <a:pt x="322" y="24"/>
                  </a:lnTo>
                  <a:lnTo>
                    <a:pt x="324" y="20"/>
                  </a:lnTo>
                  <a:lnTo>
                    <a:pt x="324" y="19"/>
                  </a:lnTo>
                  <a:lnTo>
                    <a:pt x="324" y="17"/>
                  </a:lnTo>
                  <a:lnTo>
                    <a:pt x="325" y="17"/>
                  </a:lnTo>
                  <a:lnTo>
                    <a:pt x="325" y="18"/>
                  </a:lnTo>
                  <a:lnTo>
                    <a:pt x="326" y="18"/>
                  </a:lnTo>
                  <a:lnTo>
                    <a:pt x="326" y="19"/>
                  </a:lnTo>
                  <a:lnTo>
                    <a:pt x="326" y="20"/>
                  </a:lnTo>
                  <a:lnTo>
                    <a:pt x="326" y="21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6" y="21"/>
                  </a:lnTo>
                  <a:lnTo>
                    <a:pt x="327" y="20"/>
                  </a:lnTo>
                  <a:lnTo>
                    <a:pt x="326" y="19"/>
                  </a:lnTo>
                  <a:lnTo>
                    <a:pt x="326" y="17"/>
                  </a:lnTo>
                  <a:lnTo>
                    <a:pt x="325" y="16"/>
                  </a:lnTo>
                  <a:lnTo>
                    <a:pt x="325" y="15"/>
                  </a:lnTo>
                  <a:lnTo>
                    <a:pt x="326" y="15"/>
                  </a:lnTo>
                  <a:lnTo>
                    <a:pt x="326" y="14"/>
                  </a:lnTo>
                  <a:lnTo>
                    <a:pt x="327" y="14"/>
                  </a:lnTo>
                  <a:lnTo>
                    <a:pt x="328" y="14"/>
                  </a:lnTo>
                  <a:lnTo>
                    <a:pt x="329" y="14"/>
                  </a:lnTo>
                  <a:lnTo>
                    <a:pt x="329" y="15"/>
                  </a:lnTo>
                  <a:lnTo>
                    <a:pt x="328" y="15"/>
                  </a:lnTo>
                  <a:lnTo>
                    <a:pt x="329" y="16"/>
                  </a:lnTo>
                  <a:lnTo>
                    <a:pt x="328" y="17"/>
                  </a:lnTo>
                  <a:lnTo>
                    <a:pt x="327" y="18"/>
                  </a:lnTo>
                  <a:lnTo>
                    <a:pt x="327" y="19"/>
                  </a:lnTo>
                  <a:lnTo>
                    <a:pt x="328" y="20"/>
                  </a:lnTo>
                  <a:lnTo>
                    <a:pt x="327" y="23"/>
                  </a:lnTo>
                  <a:lnTo>
                    <a:pt x="326" y="23"/>
                  </a:lnTo>
                  <a:lnTo>
                    <a:pt x="326" y="24"/>
                  </a:lnTo>
                  <a:lnTo>
                    <a:pt x="325" y="25"/>
                  </a:lnTo>
                  <a:lnTo>
                    <a:pt x="326" y="25"/>
                  </a:lnTo>
                  <a:lnTo>
                    <a:pt x="327" y="24"/>
                  </a:lnTo>
                  <a:lnTo>
                    <a:pt x="327" y="23"/>
                  </a:lnTo>
                  <a:lnTo>
                    <a:pt x="328" y="23"/>
                  </a:lnTo>
                  <a:lnTo>
                    <a:pt x="329" y="23"/>
                  </a:lnTo>
                  <a:lnTo>
                    <a:pt x="329" y="22"/>
                  </a:lnTo>
                  <a:lnTo>
                    <a:pt x="330" y="21"/>
                  </a:lnTo>
                  <a:lnTo>
                    <a:pt x="331" y="20"/>
                  </a:lnTo>
                  <a:lnTo>
                    <a:pt x="331" y="19"/>
                  </a:lnTo>
                  <a:lnTo>
                    <a:pt x="331" y="18"/>
                  </a:lnTo>
                  <a:lnTo>
                    <a:pt x="331" y="17"/>
                  </a:lnTo>
                  <a:lnTo>
                    <a:pt x="331" y="18"/>
                  </a:lnTo>
                  <a:lnTo>
                    <a:pt x="332" y="18"/>
                  </a:lnTo>
                  <a:lnTo>
                    <a:pt x="332" y="19"/>
                  </a:lnTo>
                  <a:lnTo>
                    <a:pt x="332" y="18"/>
                  </a:lnTo>
                  <a:lnTo>
                    <a:pt x="333" y="18"/>
                  </a:lnTo>
                  <a:lnTo>
                    <a:pt x="333" y="17"/>
                  </a:lnTo>
                  <a:lnTo>
                    <a:pt x="333" y="16"/>
                  </a:lnTo>
                  <a:lnTo>
                    <a:pt x="334" y="15"/>
                  </a:lnTo>
                  <a:lnTo>
                    <a:pt x="334" y="14"/>
                  </a:lnTo>
                  <a:lnTo>
                    <a:pt x="334" y="13"/>
                  </a:lnTo>
                  <a:lnTo>
                    <a:pt x="335" y="13"/>
                  </a:lnTo>
                  <a:lnTo>
                    <a:pt x="335" y="12"/>
                  </a:lnTo>
                  <a:lnTo>
                    <a:pt x="337" y="11"/>
                  </a:lnTo>
                  <a:lnTo>
                    <a:pt x="339" y="11"/>
                  </a:lnTo>
                  <a:lnTo>
                    <a:pt x="340" y="11"/>
                  </a:lnTo>
                  <a:lnTo>
                    <a:pt x="340" y="12"/>
                  </a:lnTo>
                  <a:lnTo>
                    <a:pt x="341" y="12"/>
                  </a:lnTo>
                  <a:lnTo>
                    <a:pt x="341" y="13"/>
                  </a:lnTo>
                  <a:lnTo>
                    <a:pt x="340" y="14"/>
                  </a:lnTo>
                  <a:lnTo>
                    <a:pt x="339" y="14"/>
                  </a:lnTo>
                  <a:lnTo>
                    <a:pt x="339" y="15"/>
                  </a:lnTo>
                  <a:lnTo>
                    <a:pt x="339" y="16"/>
                  </a:lnTo>
                  <a:lnTo>
                    <a:pt x="337" y="16"/>
                  </a:lnTo>
                  <a:lnTo>
                    <a:pt x="337" y="17"/>
                  </a:lnTo>
                  <a:lnTo>
                    <a:pt x="337" y="18"/>
                  </a:lnTo>
                  <a:lnTo>
                    <a:pt x="336" y="18"/>
                  </a:lnTo>
                  <a:lnTo>
                    <a:pt x="336" y="19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6" y="21"/>
                  </a:lnTo>
                  <a:lnTo>
                    <a:pt x="335" y="21"/>
                  </a:lnTo>
                  <a:lnTo>
                    <a:pt x="336" y="22"/>
                  </a:lnTo>
                  <a:lnTo>
                    <a:pt x="337" y="23"/>
                  </a:lnTo>
                  <a:lnTo>
                    <a:pt x="338" y="25"/>
                  </a:lnTo>
                  <a:lnTo>
                    <a:pt x="338" y="26"/>
                  </a:lnTo>
                  <a:lnTo>
                    <a:pt x="339" y="26"/>
                  </a:lnTo>
                  <a:lnTo>
                    <a:pt x="339" y="28"/>
                  </a:lnTo>
                  <a:lnTo>
                    <a:pt x="338" y="29"/>
                  </a:lnTo>
                  <a:lnTo>
                    <a:pt x="338" y="30"/>
                  </a:lnTo>
                  <a:lnTo>
                    <a:pt x="338" y="31"/>
                  </a:lnTo>
                  <a:lnTo>
                    <a:pt x="339" y="31"/>
                  </a:lnTo>
                  <a:lnTo>
                    <a:pt x="339" y="32"/>
                  </a:lnTo>
                  <a:lnTo>
                    <a:pt x="339" y="33"/>
                  </a:lnTo>
                  <a:lnTo>
                    <a:pt x="340" y="34"/>
                  </a:lnTo>
                  <a:lnTo>
                    <a:pt x="339" y="34"/>
                  </a:lnTo>
                  <a:lnTo>
                    <a:pt x="338" y="35"/>
                  </a:lnTo>
                  <a:lnTo>
                    <a:pt x="337" y="35"/>
                  </a:lnTo>
                  <a:lnTo>
                    <a:pt x="338" y="35"/>
                  </a:lnTo>
                  <a:lnTo>
                    <a:pt x="338" y="36"/>
                  </a:lnTo>
                  <a:lnTo>
                    <a:pt x="339" y="36"/>
                  </a:lnTo>
                  <a:lnTo>
                    <a:pt x="341" y="36"/>
                  </a:lnTo>
                  <a:lnTo>
                    <a:pt x="342" y="37"/>
                  </a:lnTo>
                  <a:lnTo>
                    <a:pt x="344" y="37"/>
                  </a:lnTo>
                  <a:lnTo>
                    <a:pt x="345" y="37"/>
                  </a:lnTo>
                  <a:lnTo>
                    <a:pt x="346" y="37"/>
                  </a:lnTo>
                  <a:lnTo>
                    <a:pt x="346" y="36"/>
                  </a:lnTo>
                  <a:lnTo>
                    <a:pt x="347" y="34"/>
                  </a:lnTo>
                  <a:lnTo>
                    <a:pt x="347" y="33"/>
                  </a:lnTo>
                  <a:lnTo>
                    <a:pt x="347" y="32"/>
                  </a:lnTo>
                  <a:lnTo>
                    <a:pt x="347" y="31"/>
                  </a:lnTo>
                  <a:lnTo>
                    <a:pt x="347" y="29"/>
                  </a:lnTo>
                  <a:lnTo>
                    <a:pt x="347" y="28"/>
                  </a:lnTo>
                  <a:lnTo>
                    <a:pt x="348" y="27"/>
                  </a:lnTo>
                  <a:lnTo>
                    <a:pt x="349" y="27"/>
                  </a:lnTo>
                  <a:lnTo>
                    <a:pt x="350" y="26"/>
                  </a:lnTo>
                  <a:lnTo>
                    <a:pt x="350" y="27"/>
                  </a:lnTo>
                  <a:lnTo>
                    <a:pt x="350" y="26"/>
                  </a:lnTo>
                  <a:lnTo>
                    <a:pt x="351" y="26"/>
                  </a:lnTo>
                  <a:lnTo>
                    <a:pt x="351" y="27"/>
                  </a:lnTo>
                  <a:lnTo>
                    <a:pt x="351" y="28"/>
                  </a:lnTo>
                  <a:lnTo>
                    <a:pt x="351" y="29"/>
                  </a:lnTo>
                  <a:lnTo>
                    <a:pt x="350" y="29"/>
                  </a:lnTo>
                  <a:lnTo>
                    <a:pt x="349" y="29"/>
                  </a:lnTo>
                  <a:lnTo>
                    <a:pt x="349" y="30"/>
                  </a:lnTo>
                  <a:lnTo>
                    <a:pt x="348" y="30"/>
                  </a:lnTo>
                  <a:lnTo>
                    <a:pt x="349" y="30"/>
                  </a:lnTo>
                  <a:lnTo>
                    <a:pt x="350" y="30"/>
                  </a:lnTo>
                  <a:lnTo>
                    <a:pt x="350" y="31"/>
                  </a:lnTo>
                  <a:lnTo>
                    <a:pt x="350" y="32"/>
                  </a:lnTo>
                  <a:lnTo>
                    <a:pt x="350" y="33"/>
                  </a:lnTo>
                  <a:lnTo>
                    <a:pt x="350" y="32"/>
                  </a:lnTo>
                  <a:lnTo>
                    <a:pt x="350" y="31"/>
                  </a:lnTo>
                  <a:lnTo>
                    <a:pt x="350" y="30"/>
                  </a:lnTo>
                  <a:lnTo>
                    <a:pt x="351" y="29"/>
                  </a:lnTo>
                  <a:lnTo>
                    <a:pt x="352" y="29"/>
                  </a:lnTo>
                  <a:lnTo>
                    <a:pt x="352" y="28"/>
                  </a:lnTo>
                  <a:lnTo>
                    <a:pt x="353" y="28"/>
                  </a:lnTo>
                  <a:lnTo>
                    <a:pt x="354" y="27"/>
                  </a:lnTo>
                  <a:lnTo>
                    <a:pt x="354" y="28"/>
                  </a:lnTo>
                  <a:lnTo>
                    <a:pt x="353" y="28"/>
                  </a:lnTo>
                  <a:lnTo>
                    <a:pt x="353" y="29"/>
                  </a:lnTo>
                  <a:lnTo>
                    <a:pt x="354" y="29"/>
                  </a:lnTo>
                  <a:lnTo>
                    <a:pt x="354" y="30"/>
                  </a:lnTo>
                  <a:lnTo>
                    <a:pt x="354" y="32"/>
                  </a:lnTo>
                  <a:lnTo>
                    <a:pt x="353" y="32"/>
                  </a:lnTo>
                  <a:lnTo>
                    <a:pt x="352" y="33"/>
                  </a:lnTo>
                  <a:lnTo>
                    <a:pt x="353" y="34"/>
                  </a:lnTo>
                  <a:lnTo>
                    <a:pt x="353" y="33"/>
                  </a:lnTo>
                  <a:lnTo>
                    <a:pt x="354" y="33"/>
                  </a:lnTo>
                  <a:lnTo>
                    <a:pt x="354" y="32"/>
                  </a:lnTo>
                  <a:lnTo>
                    <a:pt x="355" y="31"/>
                  </a:lnTo>
                  <a:lnTo>
                    <a:pt x="356" y="31"/>
                  </a:lnTo>
                  <a:lnTo>
                    <a:pt x="356" y="32"/>
                  </a:lnTo>
                  <a:lnTo>
                    <a:pt x="356" y="33"/>
                  </a:lnTo>
                  <a:lnTo>
                    <a:pt x="356" y="34"/>
                  </a:lnTo>
                  <a:lnTo>
                    <a:pt x="357" y="33"/>
                  </a:lnTo>
                  <a:lnTo>
                    <a:pt x="357" y="32"/>
                  </a:lnTo>
                  <a:lnTo>
                    <a:pt x="357" y="31"/>
                  </a:lnTo>
                  <a:lnTo>
                    <a:pt x="358" y="30"/>
                  </a:lnTo>
                  <a:lnTo>
                    <a:pt x="359" y="30"/>
                  </a:lnTo>
                  <a:lnTo>
                    <a:pt x="358" y="31"/>
                  </a:lnTo>
                  <a:lnTo>
                    <a:pt x="358" y="32"/>
                  </a:lnTo>
                  <a:lnTo>
                    <a:pt x="358" y="33"/>
                  </a:lnTo>
                  <a:lnTo>
                    <a:pt x="358" y="34"/>
                  </a:lnTo>
                  <a:lnTo>
                    <a:pt x="357" y="34"/>
                  </a:lnTo>
                  <a:lnTo>
                    <a:pt x="357" y="35"/>
                  </a:lnTo>
                  <a:lnTo>
                    <a:pt x="358" y="35"/>
                  </a:lnTo>
                  <a:lnTo>
                    <a:pt x="358" y="36"/>
                  </a:lnTo>
                  <a:lnTo>
                    <a:pt x="357" y="37"/>
                  </a:lnTo>
                  <a:lnTo>
                    <a:pt x="355" y="38"/>
                  </a:lnTo>
                  <a:lnTo>
                    <a:pt x="356" y="38"/>
                  </a:lnTo>
                  <a:lnTo>
                    <a:pt x="357" y="38"/>
                  </a:lnTo>
                  <a:lnTo>
                    <a:pt x="357" y="37"/>
                  </a:lnTo>
                  <a:lnTo>
                    <a:pt x="358" y="37"/>
                  </a:lnTo>
                  <a:lnTo>
                    <a:pt x="358" y="38"/>
                  </a:lnTo>
                  <a:lnTo>
                    <a:pt x="358" y="39"/>
                  </a:lnTo>
                  <a:lnTo>
                    <a:pt x="358" y="40"/>
                  </a:lnTo>
                  <a:lnTo>
                    <a:pt x="357" y="41"/>
                  </a:lnTo>
                  <a:lnTo>
                    <a:pt x="356" y="41"/>
                  </a:lnTo>
                  <a:lnTo>
                    <a:pt x="355" y="40"/>
                  </a:lnTo>
                  <a:lnTo>
                    <a:pt x="354" y="40"/>
                  </a:lnTo>
                  <a:lnTo>
                    <a:pt x="354" y="39"/>
                  </a:lnTo>
                  <a:lnTo>
                    <a:pt x="353" y="39"/>
                  </a:lnTo>
                  <a:lnTo>
                    <a:pt x="352" y="40"/>
                  </a:lnTo>
                  <a:lnTo>
                    <a:pt x="351" y="40"/>
                  </a:lnTo>
                  <a:lnTo>
                    <a:pt x="351" y="41"/>
                  </a:lnTo>
                  <a:lnTo>
                    <a:pt x="352" y="40"/>
                  </a:lnTo>
                  <a:lnTo>
                    <a:pt x="352" y="41"/>
                  </a:lnTo>
                  <a:lnTo>
                    <a:pt x="352" y="40"/>
                  </a:lnTo>
                  <a:lnTo>
                    <a:pt x="353" y="40"/>
                  </a:lnTo>
                  <a:lnTo>
                    <a:pt x="354" y="41"/>
                  </a:lnTo>
                  <a:lnTo>
                    <a:pt x="355" y="41"/>
                  </a:lnTo>
                  <a:lnTo>
                    <a:pt x="356" y="41"/>
                  </a:lnTo>
                  <a:lnTo>
                    <a:pt x="356" y="42"/>
                  </a:lnTo>
                  <a:lnTo>
                    <a:pt x="357" y="42"/>
                  </a:lnTo>
                  <a:lnTo>
                    <a:pt x="357" y="43"/>
                  </a:lnTo>
                  <a:lnTo>
                    <a:pt x="358" y="44"/>
                  </a:lnTo>
                  <a:lnTo>
                    <a:pt x="358" y="41"/>
                  </a:lnTo>
                  <a:lnTo>
                    <a:pt x="359" y="40"/>
                  </a:lnTo>
                  <a:lnTo>
                    <a:pt x="360" y="38"/>
                  </a:lnTo>
                  <a:lnTo>
                    <a:pt x="361" y="38"/>
                  </a:lnTo>
                  <a:lnTo>
                    <a:pt x="362" y="37"/>
                  </a:lnTo>
                  <a:lnTo>
                    <a:pt x="363" y="36"/>
                  </a:lnTo>
                  <a:lnTo>
                    <a:pt x="363" y="35"/>
                  </a:lnTo>
                  <a:lnTo>
                    <a:pt x="362" y="34"/>
                  </a:lnTo>
                  <a:lnTo>
                    <a:pt x="362" y="33"/>
                  </a:lnTo>
                  <a:lnTo>
                    <a:pt x="363" y="33"/>
                  </a:lnTo>
                  <a:lnTo>
                    <a:pt x="364" y="33"/>
                  </a:lnTo>
                  <a:lnTo>
                    <a:pt x="365" y="33"/>
                  </a:lnTo>
                  <a:lnTo>
                    <a:pt x="365" y="32"/>
                  </a:lnTo>
                  <a:lnTo>
                    <a:pt x="366" y="32"/>
                  </a:lnTo>
                  <a:lnTo>
                    <a:pt x="365" y="32"/>
                  </a:lnTo>
                  <a:lnTo>
                    <a:pt x="365" y="31"/>
                  </a:lnTo>
                  <a:lnTo>
                    <a:pt x="366" y="31"/>
                  </a:lnTo>
                  <a:lnTo>
                    <a:pt x="367" y="31"/>
                  </a:lnTo>
                  <a:lnTo>
                    <a:pt x="367" y="30"/>
                  </a:lnTo>
                  <a:lnTo>
                    <a:pt x="368" y="31"/>
                  </a:lnTo>
                  <a:lnTo>
                    <a:pt x="369" y="30"/>
                  </a:lnTo>
                  <a:lnTo>
                    <a:pt x="369" y="31"/>
                  </a:lnTo>
                  <a:lnTo>
                    <a:pt x="370" y="33"/>
                  </a:lnTo>
                  <a:lnTo>
                    <a:pt x="369" y="33"/>
                  </a:lnTo>
                  <a:lnTo>
                    <a:pt x="369" y="34"/>
                  </a:lnTo>
                  <a:lnTo>
                    <a:pt x="369" y="35"/>
                  </a:lnTo>
                  <a:lnTo>
                    <a:pt x="369" y="36"/>
                  </a:lnTo>
                  <a:lnTo>
                    <a:pt x="368" y="36"/>
                  </a:lnTo>
                  <a:lnTo>
                    <a:pt x="368" y="37"/>
                  </a:lnTo>
                  <a:lnTo>
                    <a:pt x="367" y="36"/>
                  </a:lnTo>
                  <a:lnTo>
                    <a:pt x="367" y="35"/>
                  </a:lnTo>
                  <a:lnTo>
                    <a:pt x="366" y="35"/>
                  </a:lnTo>
                  <a:lnTo>
                    <a:pt x="367" y="36"/>
                  </a:lnTo>
                  <a:lnTo>
                    <a:pt x="367" y="37"/>
                  </a:lnTo>
                  <a:lnTo>
                    <a:pt x="366" y="36"/>
                  </a:lnTo>
                  <a:lnTo>
                    <a:pt x="366" y="37"/>
                  </a:lnTo>
                  <a:lnTo>
                    <a:pt x="365" y="38"/>
                  </a:lnTo>
                  <a:lnTo>
                    <a:pt x="365" y="37"/>
                  </a:lnTo>
                  <a:lnTo>
                    <a:pt x="365" y="36"/>
                  </a:lnTo>
                  <a:lnTo>
                    <a:pt x="364" y="38"/>
                  </a:lnTo>
                  <a:lnTo>
                    <a:pt x="364" y="37"/>
                  </a:lnTo>
                  <a:lnTo>
                    <a:pt x="363" y="38"/>
                  </a:lnTo>
                  <a:lnTo>
                    <a:pt x="362" y="39"/>
                  </a:lnTo>
                  <a:lnTo>
                    <a:pt x="362" y="41"/>
                  </a:lnTo>
                  <a:lnTo>
                    <a:pt x="362" y="42"/>
                  </a:lnTo>
                  <a:lnTo>
                    <a:pt x="361" y="43"/>
                  </a:lnTo>
                  <a:lnTo>
                    <a:pt x="362" y="43"/>
                  </a:lnTo>
                  <a:lnTo>
                    <a:pt x="361" y="45"/>
                  </a:lnTo>
                  <a:lnTo>
                    <a:pt x="360" y="44"/>
                  </a:lnTo>
                  <a:lnTo>
                    <a:pt x="360" y="45"/>
                  </a:lnTo>
                  <a:lnTo>
                    <a:pt x="361" y="46"/>
                  </a:lnTo>
                  <a:lnTo>
                    <a:pt x="362" y="46"/>
                  </a:lnTo>
                  <a:lnTo>
                    <a:pt x="362" y="47"/>
                  </a:lnTo>
                  <a:lnTo>
                    <a:pt x="361" y="48"/>
                  </a:lnTo>
                  <a:lnTo>
                    <a:pt x="361" y="49"/>
                  </a:lnTo>
                  <a:lnTo>
                    <a:pt x="360" y="49"/>
                  </a:lnTo>
                  <a:lnTo>
                    <a:pt x="360" y="48"/>
                  </a:lnTo>
                  <a:lnTo>
                    <a:pt x="360" y="47"/>
                  </a:lnTo>
                  <a:lnTo>
                    <a:pt x="359" y="47"/>
                  </a:lnTo>
                  <a:lnTo>
                    <a:pt x="358" y="47"/>
                  </a:lnTo>
                  <a:lnTo>
                    <a:pt x="358" y="48"/>
                  </a:lnTo>
                  <a:lnTo>
                    <a:pt x="356" y="48"/>
                  </a:lnTo>
                  <a:lnTo>
                    <a:pt x="356" y="49"/>
                  </a:lnTo>
                  <a:lnTo>
                    <a:pt x="356" y="50"/>
                  </a:lnTo>
                  <a:lnTo>
                    <a:pt x="356" y="49"/>
                  </a:lnTo>
                  <a:lnTo>
                    <a:pt x="357" y="49"/>
                  </a:lnTo>
                  <a:lnTo>
                    <a:pt x="358" y="48"/>
                  </a:lnTo>
                  <a:lnTo>
                    <a:pt x="358" y="47"/>
                  </a:lnTo>
                  <a:lnTo>
                    <a:pt x="359" y="47"/>
                  </a:lnTo>
                  <a:lnTo>
                    <a:pt x="360" y="49"/>
                  </a:lnTo>
                  <a:lnTo>
                    <a:pt x="361" y="49"/>
                  </a:lnTo>
                  <a:lnTo>
                    <a:pt x="361" y="50"/>
                  </a:lnTo>
                  <a:lnTo>
                    <a:pt x="360" y="51"/>
                  </a:lnTo>
                  <a:lnTo>
                    <a:pt x="359" y="51"/>
                  </a:lnTo>
                  <a:lnTo>
                    <a:pt x="358" y="51"/>
                  </a:lnTo>
                  <a:lnTo>
                    <a:pt x="357" y="52"/>
                  </a:lnTo>
                  <a:lnTo>
                    <a:pt x="356" y="51"/>
                  </a:lnTo>
                  <a:lnTo>
                    <a:pt x="355" y="52"/>
                  </a:lnTo>
                  <a:lnTo>
                    <a:pt x="354" y="53"/>
                  </a:lnTo>
                  <a:lnTo>
                    <a:pt x="355" y="53"/>
                  </a:lnTo>
                  <a:lnTo>
                    <a:pt x="354" y="54"/>
                  </a:lnTo>
                  <a:lnTo>
                    <a:pt x="355" y="54"/>
                  </a:lnTo>
                  <a:lnTo>
                    <a:pt x="355" y="53"/>
                  </a:lnTo>
                  <a:lnTo>
                    <a:pt x="356" y="52"/>
                  </a:lnTo>
                  <a:lnTo>
                    <a:pt x="357" y="53"/>
                  </a:lnTo>
                  <a:lnTo>
                    <a:pt x="358" y="52"/>
                  </a:lnTo>
                  <a:lnTo>
                    <a:pt x="359" y="52"/>
                  </a:lnTo>
                  <a:lnTo>
                    <a:pt x="360" y="51"/>
                  </a:lnTo>
                  <a:lnTo>
                    <a:pt x="361" y="51"/>
                  </a:lnTo>
                  <a:lnTo>
                    <a:pt x="361" y="50"/>
                  </a:lnTo>
                  <a:lnTo>
                    <a:pt x="362" y="50"/>
                  </a:lnTo>
                  <a:lnTo>
                    <a:pt x="362" y="49"/>
                  </a:lnTo>
                  <a:lnTo>
                    <a:pt x="362" y="50"/>
                  </a:lnTo>
                  <a:lnTo>
                    <a:pt x="362" y="51"/>
                  </a:lnTo>
                  <a:lnTo>
                    <a:pt x="363" y="52"/>
                  </a:lnTo>
                  <a:lnTo>
                    <a:pt x="364" y="52"/>
                  </a:lnTo>
                  <a:lnTo>
                    <a:pt x="363" y="50"/>
                  </a:lnTo>
                  <a:lnTo>
                    <a:pt x="363" y="49"/>
                  </a:lnTo>
                  <a:lnTo>
                    <a:pt x="364" y="48"/>
                  </a:lnTo>
                  <a:lnTo>
                    <a:pt x="364" y="47"/>
                  </a:lnTo>
                  <a:lnTo>
                    <a:pt x="365" y="47"/>
                  </a:lnTo>
                  <a:lnTo>
                    <a:pt x="365" y="46"/>
                  </a:lnTo>
                  <a:lnTo>
                    <a:pt x="366" y="46"/>
                  </a:lnTo>
                  <a:lnTo>
                    <a:pt x="366" y="45"/>
                  </a:lnTo>
                  <a:lnTo>
                    <a:pt x="367" y="44"/>
                  </a:lnTo>
                  <a:lnTo>
                    <a:pt x="368" y="44"/>
                  </a:lnTo>
                  <a:lnTo>
                    <a:pt x="368" y="43"/>
                  </a:lnTo>
                  <a:lnTo>
                    <a:pt x="368" y="44"/>
                  </a:lnTo>
                  <a:lnTo>
                    <a:pt x="368" y="45"/>
                  </a:lnTo>
                  <a:lnTo>
                    <a:pt x="368" y="47"/>
                  </a:lnTo>
                  <a:lnTo>
                    <a:pt x="367" y="48"/>
                  </a:lnTo>
                  <a:lnTo>
                    <a:pt x="366" y="48"/>
                  </a:lnTo>
                  <a:lnTo>
                    <a:pt x="367" y="49"/>
                  </a:lnTo>
                  <a:lnTo>
                    <a:pt x="368" y="50"/>
                  </a:lnTo>
                  <a:lnTo>
                    <a:pt x="368" y="51"/>
                  </a:lnTo>
                  <a:lnTo>
                    <a:pt x="369" y="51"/>
                  </a:lnTo>
                  <a:lnTo>
                    <a:pt x="368" y="50"/>
                  </a:lnTo>
                  <a:lnTo>
                    <a:pt x="368" y="49"/>
                  </a:lnTo>
                  <a:lnTo>
                    <a:pt x="367" y="49"/>
                  </a:lnTo>
                  <a:lnTo>
                    <a:pt x="367" y="48"/>
                  </a:lnTo>
                  <a:lnTo>
                    <a:pt x="368" y="48"/>
                  </a:lnTo>
                  <a:lnTo>
                    <a:pt x="368" y="47"/>
                  </a:lnTo>
                  <a:lnTo>
                    <a:pt x="368" y="46"/>
                  </a:lnTo>
                  <a:lnTo>
                    <a:pt x="369" y="46"/>
                  </a:lnTo>
                  <a:lnTo>
                    <a:pt x="369" y="45"/>
                  </a:lnTo>
                  <a:lnTo>
                    <a:pt x="369" y="44"/>
                  </a:lnTo>
                  <a:lnTo>
                    <a:pt x="370" y="43"/>
                  </a:lnTo>
                  <a:lnTo>
                    <a:pt x="371" y="44"/>
                  </a:lnTo>
                  <a:lnTo>
                    <a:pt x="371" y="45"/>
                  </a:lnTo>
                  <a:lnTo>
                    <a:pt x="372" y="44"/>
                  </a:lnTo>
                  <a:lnTo>
                    <a:pt x="372" y="45"/>
                  </a:lnTo>
                  <a:lnTo>
                    <a:pt x="373" y="45"/>
                  </a:lnTo>
                  <a:lnTo>
                    <a:pt x="373" y="46"/>
                  </a:lnTo>
                  <a:lnTo>
                    <a:pt x="373" y="45"/>
                  </a:lnTo>
                  <a:lnTo>
                    <a:pt x="374" y="45"/>
                  </a:lnTo>
                  <a:lnTo>
                    <a:pt x="373" y="44"/>
                  </a:lnTo>
                  <a:lnTo>
                    <a:pt x="372" y="44"/>
                  </a:lnTo>
                  <a:lnTo>
                    <a:pt x="371" y="44"/>
                  </a:lnTo>
                  <a:lnTo>
                    <a:pt x="371" y="43"/>
                  </a:lnTo>
                  <a:lnTo>
                    <a:pt x="372" y="42"/>
                  </a:lnTo>
                  <a:lnTo>
                    <a:pt x="373" y="41"/>
                  </a:lnTo>
                  <a:lnTo>
                    <a:pt x="372" y="40"/>
                  </a:lnTo>
                  <a:lnTo>
                    <a:pt x="373" y="40"/>
                  </a:lnTo>
                  <a:lnTo>
                    <a:pt x="373" y="39"/>
                  </a:lnTo>
                  <a:lnTo>
                    <a:pt x="373" y="38"/>
                  </a:lnTo>
                  <a:lnTo>
                    <a:pt x="374" y="38"/>
                  </a:lnTo>
                  <a:lnTo>
                    <a:pt x="374" y="37"/>
                  </a:lnTo>
                  <a:lnTo>
                    <a:pt x="375" y="37"/>
                  </a:lnTo>
                  <a:lnTo>
                    <a:pt x="375" y="36"/>
                  </a:lnTo>
                  <a:lnTo>
                    <a:pt x="376" y="37"/>
                  </a:lnTo>
                  <a:lnTo>
                    <a:pt x="376" y="36"/>
                  </a:lnTo>
                  <a:lnTo>
                    <a:pt x="375" y="35"/>
                  </a:lnTo>
                  <a:lnTo>
                    <a:pt x="375" y="34"/>
                  </a:lnTo>
                  <a:lnTo>
                    <a:pt x="374" y="34"/>
                  </a:lnTo>
                  <a:lnTo>
                    <a:pt x="375" y="34"/>
                  </a:lnTo>
                  <a:lnTo>
                    <a:pt x="375" y="33"/>
                  </a:lnTo>
                  <a:lnTo>
                    <a:pt x="376" y="33"/>
                  </a:lnTo>
                  <a:lnTo>
                    <a:pt x="377" y="33"/>
                  </a:lnTo>
                  <a:lnTo>
                    <a:pt x="378" y="33"/>
                  </a:lnTo>
                  <a:lnTo>
                    <a:pt x="379" y="34"/>
                  </a:lnTo>
                  <a:lnTo>
                    <a:pt x="379" y="35"/>
                  </a:lnTo>
                  <a:lnTo>
                    <a:pt x="379" y="36"/>
                  </a:lnTo>
                  <a:lnTo>
                    <a:pt x="379" y="37"/>
                  </a:lnTo>
                  <a:lnTo>
                    <a:pt x="380" y="36"/>
                  </a:lnTo>
                  <a:lnTo>
                    <a:pt x="380" y="37"/>
                  </a:lnTo>
                  <a:lnTo>
                    <a:pt x="380" y="38"/>
                  </a:lnTo>
                  <a:lnTo>
                    <a:pt x="380" y="39"/>
                  </a:lnTo>
                  <a:lnTo>
                    <a:pt x="380" y="40"/>
                  </a:lnTo>
                  <a:lnTo>
                    <a:pt x="380" y="41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1" y="43"/>
                  </a:lnTo>
                  <a:lnTo>
                    <a:pt x="381" y="45"/>
                  </a:lnTo>
                  <a:lnTo>
                    <a:pt x="380" y="45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5"/>
                  </a:lnTo>
                  <a:lnTo>
                    <a:pt x="380" y="46"/>
                  </a:lnTo>
                  <a:lnTo>
                    <a:pt x="379" y="46"/>
                  </a:lnTo>
                  <a:lnTo>
                    <a:pt x="379" y="47"/>
                  </a:lnTo>
                  <a:lnTo>
                    <a:pt x="378" y="47"/>
                  </a:lnTo>
                  <a:lnTo>
                    <a:pt x="377" y="47"/>
                  </a:lnTo>
                  <a:lnTo>
                    <a:pt x="376" y="47"/>
                  </a:lnTo>
                  <a:lnTo>
                    <a:pt x="375" y="47"/>
                  </a:lnTo>
                  <a:lnTo>
                    <a:pt x="375" y="48"/>
                  </a:lnTo>
                  <a:lnTo>
                    <a:pt x="374" y="48"/>
                  </a:lnTo>
                  <a:lnTo>
                    <a:pt x="373" y="49"/>
                  </a:lnTo>
                  <a:lnTo>
                    <a:pt x="372" y="49"/>
                  </a:lnTo>
                  <a:lnTo>
                    <a:pt x="372" y="50"/>
                  </a:lnTo>
                  <a:lnTo>
                    <a:pt x="371" y="50"/>
                  </a:lnTo>
                  <a:lnTo>
                    <a:pt x="371" y="52"/>
                  </a:lnTo>
                  <a:lnTo>
                    <a:pt x="372" y="51"/>
                  </a:lnTo>
                  <a:lnTo>
                    <a:pt x="372" y="50"/>
                  </a:lnTo>
                  <a:lnTo>
                    <a:pt x="373" y="50"/>
                  </a:lnTo>
                  <a:lnTo>
                    <a:pt x="375" y="50"/>
                  </a:lnTo>
                  <a:lnTo>
                    <a:pt x="375" y="49"/>
                  </a:lnTo>
                  <a:lnTo>
                    <a:pt x="375" y="50"/>
                  </a:lnTo>
                  <a:lnTo>
                    <a:pt x="375" y="51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3"/>
                  </a:lnTo>
                  <a:lnTo>
                    <a:pt x="373" y="54"/>
                  </a:lnTo>
                  <a:lnTo>
                    <a:pt x="373" y="55"/>
                  </a:lnTo>
                  <a:lnTo>
                    <a:pt x="372" y="57"/>
                  </a:lnTo>
                  <a:lnTo>
                    <a:pt x="372" y="56"/>
                  </a:lnTo>
                  <a:lnTo>
                    <a:pt x="371" y="56"/>
                  </a:lnTo>
                  <a:lnTo>
                    <a:pt x="370" y="56"/>
                  </a:lnTo>
                  <a:lnTo>
                    <a:pt x="370" y="57"/>
                  </a:lnTo>
                  <a:lnTo>
                    <a:pt x="370" y="58"/>
                  </a:lnTo>
                  <a:lnTo>
                    <a:pt x="370" y="59"/>
                  </a:lnTo>
                  <a:lnTo>
                    <a:pt x="369" y="59"/>
                  </a:lnTo>
                  <a:lnTo>
                    <a:pt x="369" y="60"/>
                  </a:lnTo>
                  <a:lnTo>
                    <a:pt x="370" y="60"/>
                  </a:lnTo>
                  <a:lnTo>
                    <a:pt x="370" y="59"/>
                  </a:lnTo>
                  <a:lnTo>
                    <a:pt x="371" y="58"/>
                  </a:lnTo>
                  <a:lnTo>
                    <a:pt x="371" y="57"/>
                  </a:lnTo>
                  <a:lnTo>
                    <a:pt x="370" y="57"/>
                  </a:lnTo>
                  <a:lnTo>
                    <a:pt x="371" y="57"/>
                  </a:lnTo>
                  <a:lnTo>
                    <a:pt x="371" y="56"/>
                  </a:lnTo>
                  <a:lnTo>
                    <a:pt x="371" y="57"/>
                  </a:lnTo>
                  <a:lnTo>
                    <a:pt x="372" y="57"/>
                  </a:lnTo>
                  <a:lnTo>
                    <a:pt x="373" y="57"/>
                  </a:lnTo>
                  <a:lnTo>
                    <a:pt x="373" y="56"/>
                  </a:lnTo>
                  <a:lnTo>
                    <a:pt x="373" y="55"/>
                  </a:lnTo>
                  <a:lnTo>
                    <a:pt x="373" y="54"/>
                  </a:lnTo>
                  <a:lnTo>
                    <a:pt x="374" y="54"/>
                  </a:lnTo>
                  <a:lnTo>
                    <a:pt x="374" y="53"/>
                  </a:lnTo>
                  <a:lnTo>
                    <a:pt x="375" y="53"/>
                  </a:lnTo>
                  <a:lnTo>
                    <a:pt x="375" y="52"/>
                  </a:lnTo>
                  <a:lnTo>
                    <a:pt x="376" y="52"/>
                  </a:lnTo>
                  <a:lnTo>
                    <a:pt x="376" y="51"/>
                  </a:lnTo>
                  <a:lnTo>
                    <a:pt x="376" y="50"/>
                  </a:lnTo>
                  <a:lnTo>
                    <a:pt x="377" y="50"/>
                  </a:lnTo>
                  <a:lnTo>
                    <a:pt x="377" y="51"/>
                  </a:lnTo>
                  <a:lnTo>
                    <a:pt x="378" y="51"/>
                  </a:lnTo>
                  <a:lnTo>
                    <a:pt x="378" y="50"/>
                  </a:lnTo>
                  <a:lnTo>
                    <a:pt x="378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80" y="52"/>
                  </a:lnTo>
                  <a:lnTo>
                    <a:pt x="380" y="53"/>
                  </a:lnTo>
                  <a:lnTo>
                    <a:pt x="380" y="54"/>
                  </a:lnTo>
                  <a:lnTo>
                    <a:pt x="379" y="55"/>
                  </a:lnTo>
                  <a:lnTo>
                    <a:pt x="379" y="56"/>
                  </a:lnTo>
                  <a:lnTo>
                    <a:pt x="378" y="56"/>
                  </a:lnTo>
                  <a:lnTo>
                    <a:pt x="378" y="57"/>
                  </a:lnTo>
                  <a:lnTo>
                    <a:pt x="379" y="58"/>
                  </a:lnTo>
                  <a:lnTo>
                    <a:pt x="378" y="59"/>
                  </a:lnTo>
                  <a:lnTo>
                    <a:pt x="377" y="59"/>
                  </a:lnTo>
                  <a:lnTo>
                    <a:pt x="377" y="60"/>
                  </a:lnTo>
                  <a:lnTo>
                    <a:pt x="376" y="61"/>
                  </a:lnTo>
                  <a:lnTo>
                    <a:pt x="376" y="62"/>
                  </a:lnTo>
                  <a:lnTo>
                    <a:pt x="376" y="64"/>
                  </a:lnTo>
                  <a:lnTo>
                    <a:pt x="376" y="65"/>
                  </a:lnTo>
                  <a:lnTo>
                    <a:pt x="376" y="66"/>
                  </a:lnTo>
                  <a:lnTo>
                    <a:pt x="375" y="67"/>
                  </a:lnTo>
                  <a:lnTo>
                    <a:pt x="375" y="68"/>
                  </a:lnTo>
                  <a:lnTo>
                    <a:pt x="374" y="69"/>
                  </a:lnTo>
                  <a:lnTo>
                    <a:pt x="374" y="70"/>
                  </a:lnTo>
                  <a:lnTo>
                    <a:pt x="373" y="71"/>
                  </a:lnTo>
                  <a:lnTo>
                    <a:pt x="374" y="71"/>
                  </a:lnTo>
                  <a:lnTo>
                    <a:pt x="373" y="74"/>
                  </a:lnTo>
                  <a:lnTo>
                    <a:pt x="373" y="75"/>
                  </a:lnTo>
                  <a:lnTo>
                    <a:pt x="373" y="77"/>
                  </a:lnTo>
                  <a:lnTo>
                    <a:pt x="374" y="77"/>
                  </a:lnTo>
                  <a:lnTo>
                    <a:pt x="375" y="78"/>
                  </a:lnTo>
                  <a:lnTo>
                    <a:pt x="376" y="79"/>
                  </a:lnTo>
                  <a:lnTo>
                    <a:pt x="377" y="79"/>
                  </a:lnTo>
                  <a:lnTo>
                    <a:pt x="378" y="79"/>
                  </a:lnTo>
                  <a:lnTo>
                    <a:pt x="379" y="79"/>
                  </a:lnTo>
                  <a:lnTo>
                    <a:pt x="380" y="78"/>
                  </a:lnTo>
                  <a:lnTo>
                    <a:pt x="382" y="78"/>
                  </a:lnTo>
                  <a:lnTo>
                    <a:pt x="383" y="78"/>
                  </a:lnTo>
                  <a:lnTo>
                    <a:pt x="383" y="77"/>
                  </a:lnTo>
                  <a:lnTo>
                    <a:pt x="383" y="76"/>
                  </a:lnTo>
                  <a:lnTo>
                    <a:pt x="383" y="75"/>
                  </a:lnTo>
                  <a:lnTo>
                    <a:pt x="383" y="74"/>
                  </a:lnTo>
                  <a:lnTo>
                    <a:pt x="385" y="73"/>
                  </a:lnTo>
                  <a:lnTo>
                    <a:pt x="386" y="73"/>
                  </a:lnTo>
                  <a:lnTo>
                    <a:pt x="387" y="72"/>
                  </a:lnTo>
                  <a:lnTo>
                    <a:pt x="388" y="72"/>
                  </a:lnTo>
                  <a:lnTo>
                    <a:pt x="388" y="71"/>
                  </a:lnTo>
                  <a:lnTo>
                    <a:pt x="388" y="70"/>
                  </a:lnTo>
                  <a:lnTo>
                    <a:pt x="388" y="69"/>
                  </a:lnTo>
                  <a:lnTo>
                    <a:pt x="387" y="69"/>
                  </a:lnTo>
                  <a:lnTo>
                    <a:pt x="386" y="69"/>
                  </a:lnTo>
                  <a:lnTo>
                    <a:pt x="386" y="67"/>
                  </a:lnTo>
                  <a:lnTo>
                    <a:pt x="386" y="66"/>
                  </a:lnTo>
                  <a:lnTo>
                    <a:pt x="385" y="65"/>
                  </a:lnTo>
                  <a:lnTo>
                    <a:pt x="385" y="64"/>
                  </a:lnTo>
                  <a:lnTo>
                    <a:pt x="385" y="63"/>
                  </a:lnTo>
                  <a:lnTo>
                    <a:pt x="385" y="62"/>
                  </a:lnTo>
                  <a:lnTo>
                    <a:pt x="386" y="62"/>
                  </a:lnTo>
                  <a:lnTo>
                    <a:pt x="386" y="61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2" y="55"/>
                  </a:lnTo>
                  <a:lnTo>
                    <a:pt x="393" y="57"/>
                  </a:lnTo>
                  <a:lnTo>
                    <a:pt x="392" y="57"/>
                  </a:lnTo>
                  <a:lnTo>
                    <a:pt x="392" y="59"/>
                  </a:lnTo>
                  <a:lnTo>
                    <a:pt x="393" y="60"/>
                  </a:lnTo>
                  <a:lnTo>
                    <a:pt x="394" y="59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57"/>
                  </a:lnTo>
                  <a:lnTo>
                    <a:pt x="394" y="58"/>
                  </a:lnTo>
                  <a:lnTo>
                    <a:pt x="393" y="57"/>
                  </a:lnTo>
                  <a:lnTo>
                    <a:pt x="393" y="56"/>
                  </a:lnTo>
                  <a:lnTo>
                    <a:pt x="394" y="55"/>
                  </a:lnTo>
                  <a:lnTo>
                    <a:pt x="394" y="54"/>
                  </a:lnTo>
                  <a:lnTo>
                    <a:pt x="394" y="53"/>
                  </a:lnTo>
                  <a:lnTo>
                    <a:pt x="395" y="53"/>
                  </a:lnTo>
                  <a:lnTo>
                    <a:pt x="395" y="52"/>
                  </a:lnTo>
                  <a:lnTo>
                    <a:pt x="396" y="52"/>
                  </a:lnTo>
                  <a:lnTo>
                    <a:pt x="396" y="51"/>
                  </a:lnTo>
                  <a:lnTo>
                    <a:pt x="396" y="50"/>
                  </a:lnTo>
                  <a:lnTo>
                    <a:pt x="397" y="50"/>
                  </a:lnTo>
                  <a:lnTo>
                    <a:pt x="397" y="51"/>
                  </a:lnTo>
                  <a:lnTo>
                    <a:pt x="397" y="50"/>
                  </a:lnTo>
                  <a:lnTo>
                    <a:pt x="397" y="51"/>
                  </a:lnTo>
                  <a:lnTo>
                    <a:pt x="397" y="52"/>
                  </a:lnTo>
                  <a:lnTo>
                    <a:pt x="398" y="53"/>
                  </a:lnTo>
                  <a:lnTo>
                    <a:pt x="397" y="53"/>
                  </a:lnTo>
                  <a:lnTo>
                    <a:pt x="397" y="54"/>
                  </a:lnTo>
                  <a:lnTo>
                    <a:pt x="398" y="54"/>
                  </a:lnTo>
                  <a:lnTo>
                    <a:pt x="398" y="55"/>
                  </a:lnTo>
                  <a:lnTo>
                    <a:pt x="399" y="55"/>
                  </a:lnTo>
                  <a:lnTo>
                    <a:pt x="398" y="55"/>
                  </a:lnTo>
                  <a:lnTo>
                    <a:pt x="397" y="56"/>
                  </a:lnTo>
                  <a:lnTo>
                    <a:pt x="397" y="57"/>
                  </a:lnTo>
                  <a:lnTo>
                    <a:pt x="398" y="56"/>
                  </a:lnTo>
                  <a:lnTo>
                    <a:pt x="399" y="56"/>
                  </a:lnTo>
                  <a:lnTo>
                    <a:pt x="399" y="55"/>
                  </a:lnTo>
                  <a:lnTo>
                    <a:pt x="399" y="56"/>
                  </a:lnTo>
                  <a:lnTo>
                    <a:pt x="399" y="57"/>
                  </a:lnTo>
                  <a:lnTo>
                    <a:pt x="398" y="57"/>
                  </a:lnTo>
                  <a:lnTo>
                    <a:pt x="398" y="59"/>
                  </a:lnTo>
                  <a:lnTo>
                    <a:pt x="399" y="59"/>
                  </a:lnTo>
                  <a:lnTo>
                    <a:pt x="400" y="59"/>
                  </a:lnTo>
                  <a:lnTo>
                    <a:pt x="401" y="60"/>
                  </a:lnTo>
                  <a:lnTo>
                    <a:pt x="401" y="59"/>
                  </a:lnTo>
                  <a:lnTo>
                    <a:pt x="400" y="59"/>
                  </a:lnTo>
                  <a:lnTo>
                    <a:pt x="399" y="59"/>
                  </a:lnTo>
                  <a:lnTo>
                    <a:pt x="399" y="58"/>
                  </a:lnTo>
                  <a:lnTo>
                    <a:pt x="399" y="57"/>
                  </a:lnTo>
                  <a:lnTo>
                    <a:pt x="399" y="56"/>
                  </a:lnTo>
                  <a:lnTo>
                    <a:pt x="399" y="53"/>
                  </a:lnTo>
                  <a:lnTo>
                    <a:pt x="399" y="52"/>
                  </a:lnTo>
                  <a:lnTo>
                    <a:pt x="399" y="50"/>
                  </a:lnTo>
                  <a:lnTo>
                    <a:pt x="399" y="49"/>
                  </a:lnTo>
                  <a:lnTo>
                    <a:pt x="399" y="50"/>
                  </a:lnTo>
                  <a:lnTo>
                    <a:pt x="399" y="49"/>
                  </a:lnTo>
                  <a:lnTo>
                    <a:pt x="400" y="48"/>
                  </a:lnTo>
                  <a:lnTo>
                    <a:pt x="400" y="47"/>
                  </a:lnTo>
                  <a:lnTo>
                    <a:pt x="401" y="45"/>
                  </a:lnTo>
                  <a:lnTo>
                    <a:pt x="401" y="44"/>
                  </a:lnTo>
                  <a:lnTo>
                    <a:pt x="401" y="42"/>
                  </a:lnTo>
                  <a:lnTo>
                    <a:pt x="401" y="41"/>
                  </a:lnTo>
                  <a:lnTo>
                    <a:pt x="401" y="40"/>
                  </a:lnTo>
                  <a:lnTo>
                    <a:pt x="402" y="40"/>
                  </a:lnTo>
                  <a:lnTo>
                    <a:pt x="403" y="41"/>
                  </a:lnTo>
                  <a:lnTo>
                    <a:pt x="403" y="42"/>
                  </a:lnTo>
                  <a:lnTo>
                    <a:pt x="402" y="42"/>
                  </a:lnTo>
                  <a:lnTo>
                    <a:pt x="403" y="42"/>
                  </a:lnTo>
                  <a:lnTo>
                    <a:pt x="402" y="42"/>
                  </a:lnTo>
                  <a:lnTo>
                    <a:pt x="403" y="43"/>
                  </a:lnTo>
                  <a:lnTo>
                    <a:pt x="402" y="43"/>
                  </a:lnTo>
                  <a:lnTo>
                    <a:pt x="402" y="44"/>
                  </a:lnTo>
                  <a:lnTo>
                    <a:pt x="402" y="46"/>
                  </a:lnTo>
                  <a:lnTo>
                    <a:pt x="401" y="47"/>
                  </a:lnTo>
                  <a:lnTo>
                    <a:pt x="402" y="50"/>
                  </a:lnTo>
                  <a:lnTo>
                    <a:pt x="402" y="51"/>
                  </a:lnTo>
                  <a:lnTo>
                    <a:pt x="402" y="52"/>
                  </a:lnTo>
                  <a:lnTo>
                    <a:pt x="404" y="53"/>
                  </a:lnTo>
                  <a:lnTo>
                    <a:pt x="405" y="53"/>
                  </a:lnTo>
                  <a:lnTo>
                    <a:pt x="405" y="52"/>
                  </a:lnTo>
                  <a:lnTo>
                    <a:pt x="405" y="51"/>
                  </a:lnTo>
                  <a:lnTo>
                    <a:pt x="405" y="50"/>
                  </a:lnTo>
                  <a:lnTo>
                    <a:pt x="405" y="49"/>
                  </a:lnTo>
                  <a:lnTo>
                    <a:pt x="404" y="48"/>
                  </a:lnTo>
                  <a:lnTo>
                    <a:pt x="405" y="47"/>
                  </a:lnTo>
                  <a:lnTo>
                    <a:pt x="406" y="47"/>
                  </a:lnTo>
                  <a:lnTo>
                    <a:pt x="406" y="48"/>
                  </a:lnTo>
                  <a:lnTo>
                    <a:pt x="406" y="49"/>
                  </a:lnTo>
                  <a:lnTo>
                    <a:pt x="405" y="50"/>
                  </a:lnTo>
                  <a:lnTo>
                    <a:pt x="406" y="50"/>
                  </a:lnTo>
                  <a:lnTo>
                    <a:pt x="406" y="51"/>
                  </a:lnTo>
                  <a:lnTo>
                    <a:pt x="406" y="53"/>
                  </a:lnTo>
                  <a:lnTo>
                    <a:pt x="407" y="53"/>
                  </a:lnTo>
                  <a:lnTo>
                    <a:pt x="408" y="54"/>
                  </a:lnTo>
                  <a:lnTo>
                    <a:pt x="411" y="54"/>
                  </a:lnTo>
                  <a:lnTo>
                    <a:pt x="411" y="53"/>
                  </a:lnTo>
                  <a:lnTo>
                    <a:pt x="412" y="53"/>
                  </a:lnTo>
                  <a:lnTo>
                    <a:pt x="412" y="54"/>
                  </a:lnTo>
                  <a:lnTo>
                    <a:pt x="413" y="54"/>
                  </a:lnTo>
                  <a:lnTo>
                    <a:pt x="413" y="55"/>
                  </a:lnTo>
                  <a:lnTo>
                    <a:pt x="412" y="55"/>
                  </a:lnTo>
                  <a:lnTo>
                    <a:pt x="412" y="56"/>
                  </a:lnTo>
                  <a:lnTo>
                    <a:pt x="413" y="56"/>
                  </a:lnTo>
                  <a:lnTo>
                    <a:pt x="413" y="55"/>
                  </a:lnTo>
                  <a:lnTo>
                    <a:pt x="414" y="56"/>
                  </a:lnTo>
                  <a:lnTo>
                    <a:pt x="414" y="57"/>
                  </a:lnTo>
                  <a:lnTo>
                    <a:pt x="413" y="57"/>
                  </a:lnTo>
                  <a:lnTo>
                    <a:pt x="412" y="57"/>
                  </a:lnTo>
                  <a:lnTo>
                    <a:pt x="411" y="58"/>
                  </a:lnTo>
                  <a:lnTo>
                    <a:pt x="412" y="59"/>
                  </a:lnTo>
                  <a:lnTo>
                    <a:pt x="413" y="59"/>
                  </a:lnTo>
                  <a:lnTo>
                    <a:pt x="414" y="59"/>
                  </a:lnTo>
                  <a:lnTo>
                    <a:pt x="415" y="59"/>
                  </a:lnTo>
                  <a:lnTo>
                    <a:pt x="415" y="58"/>
                  </a:lnTo>
                  <a:lnTo>
                    <a:pt x="416" y="58"/>
                  </a:lnTo>
                  <a:lnTo>
                    <a:pt x="416" y="57"/>
                  </a:lnTo>
                  <a:lnTo>
                    <a:pt x="417" y="57"/>
                  </a:lnTo>
                  <a:lnTo>
                    <a:pt x="416" y="57"/>
                  </a:lnTo>
                  <a:lnTo>
                    <a:pt x="416" y="56"/>
                  </a:lnTo>
                  <a:lnTo>
                    <a:pt x="416" y="55"/>
                  </a:lnTo>
                  <a:lnTo>
                    <a:pt x="416" y="54"/>
                  </a:lnTo>
                  <a:lnTo>
                    <a:pt x="417" y="54"/>
                  </a:lnTo>
                  <a:lnTo>
                    <a:pt x="418" y="53"/>
                  </a:lnTo>
                  <a:lnTo>
                    <a:pt x="419" y="54"/>
                  </a:lnTo>
                  <a:lnTo>
                    <a:pt x="418" y="54"/>
                  </a:lnTo>
                  <a:lnTo>
                    <a:pt x="417" y="54"/>
                  </a:lnTo>
                  <a:lnTo>
                    <a:pt x="417" y="55"/>
                  </a:lnTo>
                  <a:lnTo>
                    <a:pt x="417" y="56"/>
                  </a:lnTo>
                  <a:lnTo>
                    <a:pt x="418" y="56"/>
                  </a:lnTo>
                  <a:lnTo>
                    <a:pt x="418" y="57"/>
                  </a:lnTo>
                  <a:lnTo>
                    <a:pt x="418" y="56"/>
                  </a:lnTo>
                  <a:lnTo>
                    <a:pt x="417" y="56"/>
                  </a:lnTo>
                  <a:lnTo>
                    <a:pt x="417" y="55"/>
                  </a:lnTo>
                  <a:lnTo>
                    <a:pt x="418" y="56"/>
                  </a:lnTo>
                  <a:lnTo>
                    <a:pt x="419" y="56"/>
                  </a:lnTo>
                  <a:lnTo>
                    <a:pt x="420" y="57"/>
                  </a:lnTo>
                  <a:lnTo>
                    <a:pt x="420" y="58"/>
                  </a:lnTo>
                  <a:lnTo>
                    <a:pt x="420" y="57"/>
                  </a:lnTo>
                  <a:lnTo>
                    <a:pt x="419" y="56"/>
                  </a:lnTo>
                  <a:lnTo>
                    <a:pt x="418" y="56"/>
                  </a:lnTo>
                  <a:lnTo>
                    <a:pt x="418" y="55"/>
                  </a:lnTo>
                  <a:lnTo>
                    <a:pt x="419" y="55"/>
                  </a:lnTo>
                  <a:lnTo>
                    <a:pt x="420" y="55"/>
                  </a:lnTo>
                  <a:lnTo>
                    <a:pt x="421" y="55"/>
                  </a:lnTo>
                  <a:lnTo>
                    <a:pt x="422" y="55"/>
                  </a:lnTo>
                  <a:lnTo>
                    <a:pt x="422" y="56"/>
                  </a:lnTo>
                  <a:lnTo>
                    <a:pt x="421" y="56"/>
                  </a:lnTo>
                  <a:lnTo>
                    <a:pt x="422" y="56"/>
                  </a:lnTo>
                  <a:lnTo>
                    <a:pt x="422" y="55"/>
                  </a:lnTo>
                  <a:lnTo>
                    <a:pt x="421" y="55"/>
                  </a:lnTo>
                  <a:lnTo>
                    <a:pt x="420" y="55"/>
                  </a:lnTo>
                  <a:lnTo>
                    <a:pt x="420" y="54"/>
                  </a:lnTo>
                  <a:lnTo>
                    <a:pt x="421" y="54"/>
                  </a:lnTo>
                  <a:lnTo>
                    <a:pt x="422" y="53"/>
                  </a:lnTo>
                  <a:lnTo>
                    <a:pt x="422" y="52"/>
                  </a:lnTo>
                  <a:lnTo>
                    <a:pt x="422" y="53"/>
                  </a:lnTo>
                  <a:lnTo>
                    <a:pt x="423" y="53"/>
                  </a:lnTo>
                  <a:lnTo>
                    <a:pt x="423" y="52"/>
                  </a:lnTo>
                  <a:lnTo>
                    <a:pt x="423" y="51"/>
                  </a:lnTo>
                  <a:lnTo>
                    <a:pt x="424" y="51"/>
                  </a:lnTo>
                  <a:lnTo>
                    <a:pt x="424" y="52"/>
                  </a:lnTo>
                  <a:lnTo>
                    <a:pt x="424" y="51"/>
                  </a:lnTo>
                  <a:lnTo>
                    <a:pt x="425" y="50"/>
                  </a:lnTo>
                  <a:lnTo>
                    <a:pt x="425" y="51"/>
                  </a:lnTo>
                  <a:lnTo>
                    <a:pt x="425" y="52"/>
                  </a:lnTo>
                  <a:lnTo>
                    <a:pt x="425" y="51"/>
                  </a:lnTo>
                  <a:lnTo>
                    <a:pt x="426" y="53"/>
                  </a:lnTo>
                  <a:lnTo>
                    <a:pt x="426" y="52"/>
                  </a:lnTo>
                  <a:lnTo>
                    <a:pt x="426" y="51"/>
                  </a:lnTo>
                  <a:lnTo>
                    <a:pt x="425" y="50"/>
                  </a:lnTo>
                  <a:lnTo>
                    <a:pt x="426" y="50"/>
                  </a:lnTo>
                  <a:lnTo>
                    <a:pt x="427" y="51"/>
                  </a:lnTo>
                  <a:lnTo>
                    <a:pt x="427" y="52"/>
                  </a:lnTo>
                  <a:lnTo>
                    <a:pt x="427" y="51"/>
                  </a:lnTo>
                  <a:lnTo>
                    <a:pt x="426" y="50"/>
                  </a:lnTo>
                  <a:lnTo>
                    <a:pt x="426" y="49"/>
                  </a:lnTo>
                  <a:lnTo>
                    <a:pt x="427" y="49"/>
                  </a:lnTo>
                  <a:lnTo>
                    <a:pt x="428" y="49"/>
                  </a:lnTo>
                  <a:lnTo>
                    <a:pt x="428" y="50"/>
                  </a:lnTo>
                  <a:lnTo>
                    <a:pt x="428" y="49"/>
                  </a:lnTo>
                  <a:lnTo>
                    <a:pt x="428" y="48"/>
                  </a:lnTo>
                  <a:lnTo>
                    <a:pt x="429" y="48"/>
                  </a:lnTo>
                  <a:lnTo>
                    <a:pt x="429" y="49"/>
                  </a:lnTo>
                  <a:lnTo>
                    <a:pt x="429" y="48"/>
                  </a:lnTo>
                  <a:lnTo>
                    <a:pt x="430" y="48"/>
                  </a:lnTo>
                  <a:lnTo>
                    <a:pt x="431" y="48"/>
                  </a:lnTo>
                  <a:lnTo>
                    <a:pt x="432" y="48"/>
                  </a:lnTo>
                  <a:lnTo>
                    <a:pt x="432" y="49"/>
                  </a:lnTo>
                  <a:lnTo>
                    <a:pt x="431" y="50"/>
                  </a:lnTo>
                  <a:lnTo>
                    <a:pt x="431" y="49"/>
                  </a:lnTo>
                  <a:lnTo>
                    <a:pt x="430" y="49"/>
                  </a:lnTo>
                  <a:lnTo>
                    <a:pt x="430" y="50"/>
                  </a:lnTo>
                  <a:lnTo>
                    <a:pt x="430" y="51"/>
                  </a:lnTo>
                  <a:lnTo>
                    <a:pt x="430" y="52"/>
                  </a:lnTo>
                  <a:lnTo>
                    <a:pt x="430" y="54"/>
                  </a:lnTo>
                  <a:lnTo>
                    <a:pt x="430" y="55"/>
                  </a:lnTo>
                  <a:lnTo>
                    <a:pt x="430" y="56"/>
                  </a:lnTo>
                  <a:lnTo>
                    <a:pt x="429" y="56"/>
                  </a:lnTo>
                  <a:lnTo>
                    <a:pt x="429" y="55"/>
                  </a:lnTo>
                  <a:lnTo>
                    <a:pt x="429" y="54"/>
                  </a:lnTo>
                  <a:lnTo>
                    <a:pt x="429" y="53"/>
                  </a:lnTo>
                  <a:lnTo>
                    <a:pt x="429" y="52"/>
                  </a:lnTo>
                  <a:lnTo>
                    <a:pt x="429" y="51"/>
                  </a:lnTo>
                  <a:lnTo>
                    <a:pt x="428" y="51"/>
                  </a:lnTo>
                  <a:lnTo>
                    <a:pt x="429" y="52"/>
                  </a:lnTo>
                  <a:lnTo>
                    <a:pt x="428" y="55"/>
                  </a:lnTo>
                  <a:lnTo>
                    <a:pt x="427" y="55"/>
                  </a:lnTo>
                  <a:lnTo>
                    <a:pt x="426" y="54"/>
                  </a:lnTo>
                  <a:lnTo>
                    <a:pt x="425" y="54"/>
                  </a:lnTo>
                  <a:lnTo>
                    <a:pt x="424" y="54"/>
                  </a:lnTo>
                  <a:lnTo>
                    <a:pt x="424" y="55"/>
                  </a:lnTo>
                  <a:lnTo>
                    <a:pt x="425" y="55"/>
                  </a:lnTo>
                  <a:lnTo>
                    <a:pt x="426" y="55"/>
                  </a:lnTo>
                  <a:lnTo>
                    <a:pt x="427" y="55"/>
                  </a:lnTo>
                  <a:lnTo>
                    <a:pt x="427" y="56"/>
                  </a:lnTo>
                  <a:lnTo>
                    <a:pt x="426" y="56"/>
                  </a:lnTo>
                  <a:lnTo>
                    <a:pt x="425" y="56"/>
                  </a:lnTo>
                  <a:lnTo>
                    <a:pt x="424" y="56"/>
                  </a:lnTo>
                  <a:lnTo>
                    <a:pt x="425" y="56"/>
                  </a:lnTo>
                  <a:lnTo>
                    <a:pt x="426" y="56"/>
                  </a:lnTo>
                  <a:lnTo>
                    <a:pt x="426" y="57"/>
                  </a:lnTo>
                  <a:lnTo>
                    <a:pt x="425" y="57"/>
                  </a:lnTo>
                  <a:lnTo>
                    <a:pt x="424" y="58"/>
                  </a:lnTo>
                  <a:lnTo>
                    <a:pt x="423" y="58"/>
                  </a:lnTo>
                  <a:lnTo>
                    <a:pt x="422" y="58"/>
                  </a:lnTo>
                  <a:lnTo>
                    <a:pt x="423" y="58"/>
                  </a:lnTo>
                  <a:lnTo>
                    <a:pt x="424" y="58"/>
                  </a:lnTo>
                  <a:lnTo>
                    <a:pt x="425" y="58"/>
                  </a:lnTo>
                  <a:lnTo>
                    <a:pt x="425" y="59"/>
                  </a:lnTo>
                  <a:lnTo>
                    <a:pt x="424" y="59"/>
                  </a:lnTo>
                  <a:lnTo>
                    <a:pt x="425" y="59"/>
                  </a:lnTo>
                  <a:lnTo>
                    <a:pt x="424" y="59"/>
                  </a:lnTo>
                  <a:lnTo>
                    <a:pt x="424" y="60"/>
                  </a:lnTo>
                  <a:lnTo>
                    <a:pt x="425" y="60"/>
                  </a:lnTo>
                  <a:lnTo>
                    <a:pt x="424" y="60"/>
                  </a:lnTo>
                  <a:lnTo>
                    <a:pt x="422" y="61"/>
                  </a:lnTo>
                  <a:lnTo>
                    <a:pt x="421" y="60"/>
                  </a:lnTo>
                  <a:lnTo>
                    <a:pt x="422" y="62"/>
                  </a:lnTo>
                  <a:lnTo>
                    <a:pt x="422" y="63"/>
                  </a:lnTo>
                  <a:lnTo>
                    <a:pt x="422" y="64"/>
                  </a:lnTo>
                  <a:lnTo>
                    <a:pt x="422" y="65"/>
                  </a:lnTo>
                  <a:lnTo>
                    <a:pt x="422" y="66"/>
                  </a:lnTo>
                  <a:lnTo>
                    <a:pt x="422" y="67"/>
                  </a:lnTo>
                  <a:lnTo>
                    <a:pt x="422" y="68"/>
                  </a:lnTo>
                  <a:lnTo>
                    <a:pt x="422" y="67"/>
                  </a:lnTo>
                  <a:lnTo>
                    <a:pt x="421" y="67"/>
                  </a:lnTo>
                  <a:lnTo>
                    <a:pt x="420" y="67"/>
                  </a:lnTo>
                  <a:lnTo>
                    <a:pt x="420" y="66"/>
                  </a:lnTo>
                  <a:lnTo>
                    <a:pt x="419" y="66"/>
                  </a:lnTo>
                  <a:lnTo>
                    <a:pt x="418" y="67"/>
                  </a:lnTo>
                  <a:lnTo>
                    <a:pt x="419" y="67"/>
                  </a:lnTo>
                  <a:lnTo>
                    <a:pt x="419" y="68"/>
                  </a:lnTo>
                  <a:lnTo>
                    <a:pt x="418" y="68"/>
                  </a:lnTo>
                  <a:lnTo>
                    <a:pt x="419" y="68"/>
                  </a:lnTo>
                  <a:lnTo>
                    <a:pt x="419" y="67"/>
                  </a:lnTo>
                  <a:lnTo>
                    <a:pt x="420" y="67"/>
                  </a:lnTo>
                  <a:lnTo>
                    <a:pt x="420" y="68"/>
                  </a:lnTo>
                  <a:lnTo>
                    <a:pt x="421" y="68"/>
                  </a:lnTo>
                  <a:lnTo>
                    <a:pt x="421" y="69"/>
                  </a:lnTo>
                  <a:lnTo>
                    <a:pt x="422" y="70"/>
                  </a:lnTo>
                  <a:lnTo>
                    <a:pt x="423" y="71"/>
                  </a:lnTo>
                  <a:lnTo>
                    <a:pt x="422" y="72"/>
                  </a:lnTo>
                  <a:lnTo>
                    <a:pt x="421" y="72"/>
                  </a:lnTo>
                  <a:lnTo>
                    <a:pt x="420" y="72"/>
                  </a:lnTo>
                  <a:lnTo>
                    <a:pt x="420" y="71"/>
                  </a:lnTo>
                  <a:lnTo>
                    <a:pt x="420" y="72"/>
                  </a:lnTo>
                  <a:lnTo>
                    <a:pt x="419" y="72"/>
                  </a:lnTo>
                  <a:lnTo>
                    <a:pt x="420" y="72"/>
                  </a:lnTo>
                  <a:lnTo>
                    <a:pt x="421" y="72"/>
                  </a:lnTo>
                  <a:lnTo>
                    <a:pt x="422" y="72"/>
                  </a:lnTo>
                  <a:lnTo>
                    <a:pt x="423" y="71"/>
                  </a:lnTo>
                  <a:lnTo>
                    <a:pt x="423" y="70"/>
                  </a:lnTo>
                  <a:lnTo>
                    <a:pt x="422" y="70"/>
                  </a:lnTo>
                  <a:lnTo>
                    <a:pt x="422" y="69"/>
                  </a:lnTo>
                  <a:lnTo>
                    <a:pt x="421" y="68"/>
                  </a:lnTo>
                  <a:lnTo>
                    <a:pt x="421" y="67"/>
                  </a:lnTo>
                  <a:lnTo>
                    <a:pt x="422" y="68"/>
                  </a:lnTo>
                  <a:lnTo>
                    <a:pt x="423" y="68"/>
                  </a:lnTo>
                  <a:lnTo>
                    <a:pt x="424" y="68"/>
                  </a:lnTo>
                  <a:lnTo>
                    <a:pt x="424" y="67"/>
                  </a:lnTo>
                  <a:lnTo>
                    <a:pt x="425" y="67"/>
                  </a:lnTo>
                  <a:lnTo>
                    <a:pt x="426" y="67"/>
                  </a:lnTo>
                  <a:lnTo>
                    <a:pt x="427" y="67"/>
                  </a:lnTo>
                  <a:lnTo>
                    <a:pt x="427" y="68"/>
                  </a:lnTo>
                  <a:lnTo>
                    <a:pt x="428" y="69"/>
                  </a:lnTo>
                  <a:lnTo>
                    <a:pt x="427" y="70"/>
                  </a:lnTo>
                  <a:lnTo>
                    <a:pt x="426" y="70"/>
                  </a:lnTo>
                  <a:lnTo>
                    <a:pt x="427" y="70"/>
                  </a:lnTo>
                  <a:lnTo>
                    <a:pt x="428" y="70"/>
                  </a:lnTo>
                  <a:lnTo>
                    <a:pt x="429" y="70"/>
                  </a:lnTo>
                  <a:lnTo>
                    <a:pt x="429" y="71"/>
                  </a:lnTo>
                  <a:lnTo>
                    <a:pt x="430" y="71"/>
                  </a:lnTo>
                  <a:lnTo>
                    <a:pt x="430" y="72"/>
                  </a:lnTo>
                  <a:lnTo>
                    <a:pt x="429" y="72"/>
                  </a:lnTo>
                  <a:lnTo>
                    <a:pt x="429" y="73"/>
                  </a:lnTo>
                  <a:lnTo>
                    <a:pt x="430" y="72"/>
                  </a:lnTo>
                  <a:lnTo>
                    <a:pt x="430" y="71"/>
                  </a:lnTo>
                  <a:lnTo>
                    <a:pt x="431" y="71"/>
                  </a:lnTo>
                  <a:lnTo>
                    <a:pt x="432" y="71"/>
                  </a:lnTo>
                  <a:lnTo>
                    <a:pt x="432" y="72"/>
                  </a:lnTo>
                  <a:lnTo>
                    <a:pt x="431" y="73"/>
                  </a:lnTo>
                  <a:lnTo>
                    <a:pt x="430" y="73"/>
                  </a:lnTo>
                  <a:lnTo>
                    <a:pt x="430" y="74"/>
                  </a:lnTo>
                  <a:lnTo>
                    <a:pt x="431" y="74"/>
                  </a:lnTo>
                  <a:lnTo>
                    <a:pt x="432" y="74"/>
                  </a:lnTo>
                  <a:lnTo>
                    <a:pt x="433" y="74"/>
                  </a:lnTo>
                  <a:lnTo>
                    <a:pt x="432" y="73"/>
                  </a:lnTo>
                  <a:lnTo>
                    <a:pt x="431" y="73"/>
                  </a:lnTo>
                  <a:lnTo>
                    <a:pt x="431" y="74"/>
                  </a:lnTo>
                  <a:lnTo>
                    <a:pt x="431" y="73"/>
                  </a:lnTo>
                  <a:lnTo>
                    <a:pt x="432" y="72"/>
                  </a:lnTo>
                  <a:lnTo>
                    <a:pt x="432" y="71"/>
                  </a:lnTo>
                  <a:lnTo>
                    <a:pt x="431" y="70"/>
                  </a:lnTo>
                  <a:lnTo>
                    <a:pt x="430" y="70"/>
                  </a:lnTo>
                  <a:lnTo>
                    <a:pt x="429" y="70"/>
                  </a:lnTo>
                  <a:lnTo>
                    <a:pt x="429" y="69"/>
                  </a:lnTo>
                  <a:lnTo>
                    <a:pt x="428" y="69"/>
                  </a:lnTo>
                  <a:lnTo>
                    <a:pt x="428" y="68"/>
                  </a:lnTo>
                  <a:lnTo>
                    <a:pt x="429" y="68"/>
                  </a:lnTo>
                  <a:lnTo>
                    <a:pt x="430" y="66"/>
                  </a:lnTo>
                  <a:lnTo>
                    <a:pt x="430" y="64"/>
                  </a:lnTo>
                  <a:lnTo>
                    <a:pt x="431" y="64"/>
                  </a:lnTo>
                  <a:lnTo>
                    <a:pt x="432" y="64"/>
                  </a:lnTo>
                  <a:lnTo>
                    <a:pt x="432" y="65"/>
                  </a:lnTo>
                  <a:lnTo>
                    <a:pt x="433" y="65"/>
                  </a:lnTo>
                  <a:lnTo>
                    <a:pt x="433" y="66"/>
                  </a:lnTo>
                  <a:lnTo>
                    <a:pt x="433" y="67"/>
                  </a:lnTo>
                  <a:lnTo>
                    <a:pt x="434" y="68"/>
                  </a:lnTo>
                  <a:lnTo>
                    <a:pt x="434" y="69"/>
                  </a:lnTo>
                  <a:lnTo>
                    <a:pt x="434" y="70"/>
                  </a:lnTo>
                  <a:lnTo>
                    <a:pt x="434" y="69"/>
                  </a:lnTo>
                  <a:lnTo>
                    <a:pt x="435" y="69"/>
                  </a:lnTo>
                  <a:lnTo>
                    <a:pt x="436" y="69"/>
                  </a:lnTo>
                  <a:lnTo>
                    <a:pt x="436" y="70"/>
                  </a:lnTo>
                  <a:lnTo>
                    <a:pt x="435" y="71"/>
                  </a:lnTo>
                  <a:lnTo>
                    <a:pt x="435" y="72"/>
                  </a:lnTo>
                  <a:lnTo>
                    <a:pt x="434" y="73"/>
                  </a:lnTo>
                  <a:lnTo>
                    <a:pt x="434" y="74"/>
                  </a:lnTo>
                  <a:lnTo>
                    <a:pt x="435" y="74"/>
                  </a:lnTo>
                  <a:lnTo>
                    <a:pt x="435" y="75"/>
                  </a:lnTo>
                  <a:lnTo>
                    <a:pt x="434" y="76"/>
                  </a:lnTo>
                  <a:lnTo>
                    <a:pt x="435" y="76"/>
                  </a:lnTo>
                  <a:lnTo>
                    <a:pt x="435" y="75"/>
                  </a:lnTo>
                  <a:lnTo>
                    <a:pt x="436" y="75"/>
                  </a:lnTo>
                  <a:lnTo>
                    <a:pt x="436" y="76"/>
                  </a:lnTo>
                  <a:lnTo>
                    <a:pt x="436" y="77"/>
                  </a:lnTo>
                  <a:lnTo>
                    <a:pt x="435" y="77"/>
                  </a:lnTo>
                  <a:lnTo>
                    <a:pt x="434" y="78"/>
                  </a:lnTo>
                  <a:lnTo>
                    <a:pt x="433" y="78"/>
                  </a:lnTo>
                  <a:lnTo>
                    <a:pt x="434" y="78"/>
                  </a:lnTo>
                  <a:lnTo>
                    <a:pt x="435" y="78"/>
                  </a:lnTo>
                  <a:lnTo>
                    <a:pt x="435" y="79"/>
                  </a:lnTo>
                  <a:lnTo>
                    <a:pt x="435" y="80"/>
                  </a:lnTo>
                  <a:lnTo>
                    <a:pt x="435" y="79"/>
                  </a:lnTo>
                  <a:lnTo>
                    <a:pt x="434" y="79"/>
                  </a:lnTo>
                  <a:lnTo>
                    <a:pt x="434" y="80"/>
                  </a:lnTo>
                  <a:lnTo>
                    <a:pt x="433" y="80"/>
                  </a:lnTo>
                  <a:lnTo>
                    <a:pt x="433" y="81"/>
                  </a:lnTo>
                  <a:lnTo>
                    <a:pt x="434" y="80"/>
                  </a:lnTo>
                  <a:lnTo>
                    <a:pt x="435" y="80"/>
                  </a:lnTo>
                  <a:lnTo>
                    <a:pt x="436" y="80"/>
                  </a:lnTo>
                  <a:lnTo>
                    <a:pt x="438" y="81"/>
                  </a:lnTo>
                  <a:lnTo>
                    <a:pt x="438" y="82"/>
                  </a:lnTo>
                  <a:lnTo>
                    <a:pt x="437" y="82"/>
                  </a:lnTo>
                  <a:lnTo>
                    <a:pt x="436" y="82"/>
                  </a:lnTo>
                  <a:lnTo>
                    <a:pt x="435" y="82"/>
                  </a:lnTo>
                  <a:lnTo>
                    <a:pt x="435" y="83"/>
                  </a:lnTo>
                  <a:lnTo>
                    <a:pt x="435" y="84"/>
                  </a:lnTo>
                  <a:lnTo>
                    <a:pt x="434" y="84"/>
                  </a:lnTo>
                  <a:lnTo>
                    <a:pt x="434" y="83"/>
                  </a:lnTo>
                  <a:lnTo>
                    <a:pt x="434" y="84"/>
                  </a:lnTo>
                  <a:lnTo>
                    <a:pt x="435" y="84"/>
                  </a:lnTo>
                  <a:lnTo>
                    <a:pt x="435" y="83"/>
                  </a:lnTo>
                  <a:lnTo>
                    <a:pt x="436" y="83"/>
                  </a:lnTo>
                  <a:lnTo>
                    <a:pt x="437" y="83"/>
                  </a:lnTo>
                  <a:lnTo>
                    <a:pt x="438" y="82"/>
                  </a:lnTo>
                  <a:lnTo>
                    <a:pt x="438" y="81"/>
                  </a:lnTo>
                  <a:lnTo>
                    <a:pt x="438" y="80"/>
                  </a:lnTo>
                  <a:lnTo>
                    <a:pt x="437" y="80"/>
                  </a:lnTo>
                  <a:lnTo>
                    <a:pt x="436" y="80"/>
                  </a:lnTo>
                  <a:lnTo>
                    <a:pt x="436" y="79"/>
                  </a:lnTo>
                  <a:lnTo>
                    <a:pt x="437" y="78"/>
                  </a:lnTo>
                  <a:lnTo>
                    <a:pt x="438" y="79"/>
                  </a:lnTo>
                  <a:lnTo>
                    <a:pt x="438" y="80"/>
                  </a:lnTo>
                  <a:lnTo>
                    <a:pt x="439" y="80"/>
                  </a:lnTo>
                  <a:lnTo>
                    <a:pt x="440" y="80"/>
                  </a:lnTo>
                  <a:lnTo>
                    <a:pt x="441" y="81"/>
                  </a:lnTo>
                  <a:lnTo>
                    <a:pt x="442" y="81"/>
                  </a:lnTo>
                  <a:lnTo>
                    <a:pt x="443" y="80"/>
                  </a:lnTo>
                  <a:lnTo>
                    <a:pt x="444" y="80"/>
                  </a:lnTo>
                  <a:lnTo>
                    <a:pt x="444" y="81"/>
                  </a:lnTo>
                  <a:lnTo>
                    <a:pt x="444" y="82"/>
                  </a:lnTo>
                  <a:lnTo>
                    <a:pt x="443" y="82"/>
                  </a:lnTo>
                  <a:lnTo>
                    <a:pt x="443" y="83"/>
                  </a:lnTo>
                  <a:lnTo>
                    <a:pt x="442" y="84"/>
                  </a:lnTo>
                  <a:lnTo>
                    <a:pt x="442" y="83"/>
                  </a:lnTo>
                  <a:lnTo>
                    <a:pt x="441" y="83"/>
                  </a:lnTo>
                  <a:lnTo>
                    <a:pt x="442" y="84"/>
                  </a:lnTo>
                  <a:lnTo>
                    <a:pt x="441" y="85"/>
                  </a:lnTo>
                  <a:lnTo>
                    <a:pt x="440" y="85"/>
                  </a:lnTo>
                  <a:lnTo>
                    <a:pt x="440" y="86"/>
                  </a:lnTo>
                  <a:lnTo>
                    <a:pt x="439" y="86"/>
                  </a:lnTo>
                  <a:lnTo>
                    <a:pt x="438" y="87"/>
                  </a:lnTo>
                  <a:lnTo>
                    <a:pt x="437" y="87"/>
                  </a:lnTo>
                  <a:lnTo>
                    <a:pt x="436" y="87"/>
                  </a:lnTo>
                  <a:lnTo>
                    <a:pt x="435" y="87"/>
                  </a:lnTo>
                  <a:lnTo>
                    <a:pt x="434" y="88"/>
                  </a:lnTo>
                  <a:lnTo>
                    <a:pt x="433" y="88"/>
                  </a:lnTo>
                  <a:lnTo>
                    <a:pt x="433" y="89"/>
                  </a:lnTo>
                  <a:lnTo>
                    <a:pt x="432" y="89"/>
                  </a:lnTo>
                  <a:lnTo>
                    <a:pt x="432" y="88"/>
                  </a:lnTo>
                  <a:lnTo>
                    <a:pt x="431" y="88"/>
                  </a:lnTo>
                  <a:lnTo>
                    <a:pt x="432" y="89"/>
                  </a:lnTo>
                  <a:lnTo>
                    <a:pt x="433" y="89"/>
                  </a:lnTo>
                  <a:lnTo>
                    <a:pt x="433" y="90"/>
                  </a:lnTo>
                  <a:lnTo>
                    <a:pt x="432" y="90"/>
                  </a:lnTo>
                  <a:lnTo>
                    <a:pt x="433" y="90"/>
                  </a:lnTo>
                  <a:lnTo>
                    <a:pt x="433" y="89"/>
                  </a:lnTo>
                  <a:lnTo>
                    <a:pt x="434" y="89"/>
                  </a:lnTo>
                  <a:lnTo>
                    <a:pt x="435" y="88"/>
                  </a:lnTo>
                  <a:lnTo>
                    <a:pt x="437" y="88"/>
                  </a:lnTo>
                  <a:lnTo>
                    <a:pt x="439" y="88"/>
                  </a:lnTo>
                  <a:lnTo>
                    <a:pt x="440" y="87"/>
                  </a:lnTo>
                  <a:lnTo>
                    <a:pt x="441" y="87"/>
                  </a:lnTo>
                  <a:lnTo>
                    <a:pt x="442" y="87"/>
                  </a:lnTo>
                  <a:lnTo>
                    <a:pt x="442" y="88"/>
                  </a:lnTo>
                  <a:lnTo>
                    <a:pt x="441" y="88"/>
                  </a:lnTo>
                  <a:lnTo>
                    <a:pt x="440" y="89"/>
                  </a:lnTo>
                  <a:lnTo>
                    <a:pt x="439" y="90"/>
                  </a:lnTo>
                  <a:lnTo>
                    <a:pt x="438" y="90"/>
                  </a:lnTo>
                  <a:lnTo>
                    <a:pt x="439" y="90"/>
                  </a:lnTo>
                  <a:lnTo>
                    <a:pt x="440" y="89"/>
                  </a:lnTo>
                  <a:lnTo>
                    <a:pt x="441" y="89"/>
                  </a:lnTo>
                  <a:lnTo>
                    <a:pt x="442" y="88"/>
                  </a:lnTo>
                  <a:lnTo>
                    <a:pt x="443" y="88"/>
                  </a:lnTo>
                  <a:lnTo>
                    <a:pt x="442" y="89"/>
                  </a:lnTo>
                  <a:lnTo>
                    <a:pt x="443" y="89"/>
                  </a:lnTo>
                  <a:lnTo>
                    <a:pt x="444" y="90"/>
                  </a:lnTo>
                  <a:lnTo>
                    <a:pt x="445" y="90"/>
                  </a:lnTo>
                  <a:lnTo>
                    <a:pt x="444" y="91"/>
                  </a:lnTo>
                  <a:lnTo>
                    <a:pt x="443" y="91"/>
                  </a:lnTo>
                  <a:lnTo>
                    <a:pt x="444" y="91"/>
                  </a:lnTo>
                  <a:lnTo>
                    <a:pt x="445" y="90"/>
                  </a:lnTo>
                  <a:lnTo>
                    <a:pt x="446" y="89"/>
                  </a:lnTo>
                  <a:lnTo>
                    <a:pt x="447" y="89"/>
                  </a:lnTo>
                  <a:lnTo>
                    <a:pt x="448" y="90"/>
                  </a:lnTo>
                  <a:lnTo>
                    <a:pt x="448" y="89"/>
                  </a:lnTo>
                  <a:lnTo>
                    <a:pt x="448" y="88"/>
                  </a:lnTo>
                  <a:lnTo>
                    <a:pt x="449" y="87"/>
                  </a:lnTo>
                  <a:lnTo>
                    <a:pt x="449" y="86"/>
                  </a:lnTo>
                  <a:lnTo>
                    <a:pt x="450" y="85"/>
                  </a:lnTo>
                  <a:lnTo>
                    <a:pt x="450" y="86"/>
                  </a:lnTo>
                  <a:lnTo>
                    <a:pt x="449" y="87"/>
                  </a:lnTo>
                  <a:lnTo>
                    <a:pt x="449" y="88"/>
                  </a:lnTo>
                  <a:lnTo>
                    <a:pt x="450" y="89"/>
                  </a:lnTo>
                  <a:lnTo>
                    <a:pt x="450" y="88"/>
                  </a:lnTo>
                  <a:lnTo>
                    <a:pt x="449" y="88"/>
                  </a:lnTo>
                  <a:lnTo>
                    <a:pt x="450" y="86"/>
                  </a:lnTo>
                  <a:lnTo>
                    <a:pt x="450" y="85"/>
                  </a:lnTo>
                  <a:lnTo>
                    <a:pt x="449" y="83"/>
                  </a:lnTo>
                  <a:lnTo>
                    <a:pt x="450" y="83"/>
                  </a:lnTo>
                  <a:lnTo>
                    <a:pt x="449" y="83"/>
                  </a:lnTo>
                  <a:lnTo>
                    <a:pt x="450" y="83"/>
                  </a:lnTo>
                  <a:lnTo>
                    <a:pt x="450" y="82"/>
                  </a:lnTo>
                  <a:lnTo>
                    <a:pt x="451" y="83"/>
                  </a:lnTo>
                  <a:lnTo>
                    <a:pt x="451" y="82"/>
                  </a:lnTo>
                  <a:lnTo>
                    <a:pt x="450" y="82"/>
                  </a:lnTo>
                  <a:lnTo>
                    <a:pt x="449" y="82"/>
                  </a:lnTo>
                  <a:lnTo>
                    <a:pt x="449" y="81"/>
                  </a:lnTo>
                  <a:lnTo>
                    <a:pt x="450" y="81"/>
                  </a:lnTo>
                  <a:lnTo>
                    <a:pt x="451" y="82"/>
                  </a:lnTo>
                  <a:lnTo>
                    <a:pt x="451" y="81"/>
                  </a:lnTo>
                  <a:lnTo>
                    <a:pt x="452" y="82"/>
                  </a:lnTo>
                  <a:lnTo>
                    <a:pt x="454" y="83"/>
                  </a:lnTo>
                  <a:lnTo>
                    <a:pt x="455" y="83"/>
                  </a:lnTo>
                  <a:lnTo>
                    <a:pt x="455" y="84"/>
                  </a:lnTo>
                  <a:lnTo>
                    <a:pt x="454" y="84"/>
                  </a:lnTo>
                  <a:lnTo>
                    <a:pt x="454" y="85"/>
                  </a:lnTo>
                  <a:lnTo>
                    <a:pt x="453" y="85"/>
                  </a:lnTo>
                  <a:lnTo>
                    <a:pt x="451" y="87"/>
                  </a:lnTo>
                  <a:lnTo>
                    <a:pt x="451" y="88"/>
                  </a:lnTo>
                  <a:lnTo>
                    <a:pt x="451" y="89"/>
                  </a:lnTo>
                  <a:lnTo>
                    <a:pt x="451" y="90"/>
                  </a:lnTo>
                  <a:lnTo>
                    <a:pt x="451" y="91"/>
                  </a:lnTo>
                  <a:lnTo>
                    <a:pt x="452" y="91"/>
                  </a:lnTo>
                  <a:lnTo>
                    <a:pt x="452" y="92"/>
                  </a:lnTo>
                  <a:lnTo>
                    <a:pt x="451" y="91"/>
                  </a:lnTo>
                  <a:lnTo>
                    <a:pt x="451" y="92"/>
                  </a:lnTo>
                  <a:lnTo>
                    <a:pt x="452" y="92"/>
                  </a:lnTo>
                  <a:lnTo>
                    <a:pt x="451" y="92"/>
                  </a:lnTo>
                  <a:lnTo>
                    <a:pt x="451" y="93"/>
                  </a:lnTo>
                  <a:lnTo>
                    <a:pt x="452" y="93"/>
                  </a:lnTo>
                  <a:lnTo>
                    <a:pt x="452" y="92"/>
                  </a:lnTo>
                  <a:lnTo>
                    <a:pt x="453" y="92"/>
                  </a:lnTo>
                  <a:lnTo>
                    <a:pt x="453" y="93"/>
                  </a:lnTo>
                  <a:lnTo>
                    <a:pt x="454" y="93"/>
                  </a:lnTo>
                  <a:lnTo>
                    <a:pt x="452" y="94"/>
                  </a:lnTo>
                  <a:lnTo>
                    <a:pt x="452" y="95"/>
                  </a:lnTo>
                  <a:lnTo>
                    <a:pt x="453" y="94"/>
                  </a:lnTo>
                  <a:lnTo>
                    <a:pt x="454" y="94"/>
                  </a:lnTo>
                  <a:lnTo>
                    <a:pt x="455" y="94"/>
                  </a:lnTo>
                  <a:lnTo>
                    <a:pt x="455" y="95"/>
                  </a:lnTo>
                  <a:lnTo>
                    <a:pt x="454" y="95"/>
                  </a:lnTo>
                  <a:lnTo>
                    <a:pt x="454" y="96"/>
                  </a:lnTo>
                  <a:lnTo>
                    <a:pt x="453" y="96"/>
                  </a:lnTo>
                  <a:lnTo>
                    <a:pt x="453" y="97"/>
                  </a:lnTo>
                  <a:lnTo>
                    <a:pt x="453" y="96"/>
                  </a:lnTo>
                  <a:lnTo>
                    <a:pt x="454" y="96"/>
                  </a:lnTo>
                  <a:lnTo>
                    <a:pt x="455" y="95"/>
                  </a:lnTo>
                  <a:lnTo>
                    <a:pt x="456" y="96"/>
                  </a:lnTo>
                  <a:lnTo>
                    <a:pt x="457" y="97"/>
                  </a:lnTo>
                  <a:lnTo>
                    <a:pt x="458" y="96"/>
                  </a:lnTo>
                  <a:lnTo>
                    <a:pt x="459" y="95"/>
                  </a:lnTo>
                  <a:lnTo>
                    <a:pt x="460" y="95"/>
                  </a:lnTo>
                  <a:lnTo>
                    <a:pt x="460" y="94"/>
                  </a:lnTo>
                  <a:lnTo>
                    <a:pt x="460" y="93"/>
                  </a:lnTo>
                  <a:lnTo>
                    <a:pt x="461" y="93"/>
                  </a:lnTo>
                  <a:lnTo>
                    <a:pt x="460" y="93"/>
                  </a:lnTo>
                  <a:lnTo>
                    <a:pt x="460" y="92"/>
                  </a:lnTo>
                  <a:lnTo>
                    <a:pt x="461" y="93"/>
                  </a:lnTo>
                  <a:lnTo>
                    <a:pt x="462" y="94"/>
                  </a:lnTo>
                  <a:lnTo>
                    <a:pt x="462" y="95"/>
                  </a:lnTo>
                  <a:lnTo>
                    <a:pt x="461" y="96"/>
                  </a:lnTo>
                  <a:lnTo>
                    <a:pt x="461" y="97"/>
                  </a:lnTo>
                  <a:lnTo>
                    <a:pt x="460" y="97"/>
                  </a:lnTo>
                  <a:lnTo>
                    <a:pt x="460" y="98"/>
                  </a:lnTo>
                  <a:lnTo>
                    <a:pt x="460" y="97"/>
                  </a:lnTo>
                  <a:lnTo>
                    <a:pt x="460" y="98"/>
                  </a:lnTo>
                  <a:lnTo>
                    <a:pt x="459" y="98"/>
                  </a:lnTo>
                  <a:lnTo>
                    <a:pt x="458" y="99"/>
                  </a:lnTo>
                  <a:lnTo>
                    <a:pt x="457" y="99"/>
                  </a:lnTo>
                  <a:lnTo>
                    <a:pt x="456" y="100"/>
                  </a:lnTo>
                  <a:lnTo>
                    <a:pt x="455" y="100"/>
                  </a:lnTo>
                  <a:lnTo>
                    <a:pt x="454" y="100"/>
                  </a:lnTo>
                  <a:lnTo>
                    <a:pt x="454" y="101"/>
                  </a:lnTo>
                  <a:lnTo>
                    <a:pt x="453" y="102"/>
                  </a:lnTo>
                  <a:lnTo>
                    <a:pt x="452" y="102"/>
                  </a:lnTo>
                  <a:lnTo>
                    <a:pt x="452" y="103"/>
                  </a:lnTo>
                  <a:lnTo>
                    <a:pt x="452" y="102"/>
                  </a:lnTo>
                  <a:lnTo>
                    <a:pt x="453" y="102"/>
                  </a:lnTo>
                  <a:lnTo>
                    <a:pt x="454" y="101"/>
                  </a:lnTo>
                  <a:lnTo>
                    <a:pt x="454" y="100"/>
                  </a:lnTo>
                  <a:lnTo>
                    <a:pt x="455" y="100"/>
                  </a:lnTo>
                  <a:lnTo>
                    <a:pt x="455" y="101"/>
                  </a:lnTo>
                  <a:lnTo>
                    <a:pt x="456" y="101"/>
                  </a:lnTo>
                  <a:lnTo>
                    <a:pt x="457" y="100"/>
                  </a:lnTo>
                  <a:lnTo>
                    <a:pt x="458" y="100"/>
                  </a:lnTo>
                  <a:lnTo>
                    <a:pt x="457" y="101"/>
                  </a:lnTo>
                  <a:lnTo>
                    <a:pt x="458" y="102"/>
                  </a:lnTo>
                  <a:lnTo>
                    <a:pt x="458" y="103"/>
                  </a:lnTo>
                  <a:lnTo>
                    <a:pt x="458" y="102"/>
                  </a:lnTo>
                  <a:lnTo>
                    <a:pt x="458" y="101"/>
                  </a:lnTo>
                  <a:lnTo>
                    <a:pt x="459" y="100"/>
                  </a:lnTo>
                  <a:lnTo>
                    <a:pt x="460" y="100"/>
                  </a:lnTo>
                  <a:lnTo>
                    <a:pt x="461" y="100"/>
                  </a:lnTo>
                  <a:lnTo>
                    <a:pt x="460" y="102"/>
                  </a:lnTo>
                  <a:lnTo>
                    <a:pt x="461" y="101"/>
                  </a:lnTo>
                  <a:lnTo>
                    <a:pt x="461" y="100"/>
                  </a:lnTo>
                  <a:lnTo>
                    <a:pt x="462" y="100"/>
                  </a:lnTo>
                  <a:lnTo>
                    <a:pt x="462" y="101"/>
                  </a:lnTo>
                  <a:lnTo>
                    <a:pt x="462" y="102"/>
                  </a:lnTo>
                  <a:lnTo>
                    <a:pt x="463" y="103"/>
                  </a:lnTo>
                  <a:lnTo>
                    <a:pt x="463" y="102"/>
                  </a:lnTo>
                  <a:lnTo>
                    <a:pt x="462" y="102"/>
                  </a:lnTo>
                  <a:lnTo>
                    <a:pt x="462" y="100"/>
                  </a:lnTo>
                  <a:lnTo>
                    <a:pt x="463" y="99"/>
                  </a:lnTo>
                  <a:lnTo>
                    <a:pt x="463" y="100"/>
                  </a:lnTo>
                  <a:lnTo>
                    <a:pt x="464" y="101"/>
                  </a:lnTo>
                  <a:lnTo>
                    <a:pt x="465" y="103"/>
                  </a:lnTo>
                  <a:lnTo>
                    <a:pt x="465" y="104"/>
                  </a:lnTo>
                  <a:lnTo>
                    <a:pt x="465" y="105"/>
                  </a:lnTo>
                  <a:lnTo>
                    <a:pt x="466" y="106"/>
                  </a:lnTo>
                  <a:lnTo>
                    <a:pt x="466" y="107"/>
                  </a:lnTo>
                  <a:lnTo>
                    <a:pt x="466" y="108"/>
                  </a:lnTo>
                  <a:lnTo>
                    <a:pt x="465" y="108"/>
                  </a:lnTo>
                  <a:lnTo>
                    <a:pt x="465" y="107"/>
                  </a:lnTo>
                  <a:lnTo>
                    <a:pt x="464" y="107"/>
                  </a:lnTo>
                  <a:lnTo>
                    <a:pt x="465" y="107"/>
                  </a:lnTo>
                  <a:lnTo>
                    <a:pt x="465" y="106"/>
                  </a:lnTo>
                  <a:lnTo>
                    <a:pt x="464" y="107"/>
                  </a:lnTo>
                  <a:lnTo>
                    <a:pt x="464" y="106"/>
                  </a:lnTo>
                  <a:lnTo>
                    <a:pt x="463" y="106"/>
                  </a:lnTo>
                  <a:lnTo>
                    <a:pt x="464" y="106"/>
                  </a:lnTo>
                  <a:lnTo>
                    <a:pt x="463" y="107"/>
                  </a:lnTo>
                  <a:lnTo>
                    <a:pt x="463" y="108"/>
                  </a:lnTo>
                  <a:lnTo>
                    <a:pt x="463" y="107"/>
                  </a:lnTo>
                  <a:lnTo>
                    <a:pt x="464" y="108"/>
                  </a:lnTo>
                  <a:lnTo>
                    <a:pt x="465" y="109"/>
                  </a:lnTo>
                  <a:lnTo>
                    <a:pt x="466" y="110"/>
                  </a:lnTo>
                  <a:lnTo>
                    <a:pt x="465" y="110"/>
                  </a:lnTo>
                  <a:lnTo>
                    <a:pt x="465" y="111"/>
                  </a:lnTo>
                  <a:lnTo>
                    <a:pt x="466" y="110"/>
                  </a:lnTo>
                  <a:lnTo>
                    <a:pt x="466" y="111"/>
                  </a:lnTo>
                  <a:lnTo>
                    <a:pt x="466" y="112"/>
                  </a:lnTo>
                  <a:lnTo>
                    <a:pt x="466" y="113"/>
                  </a:lnTo>
                  <a:lnTo>
                    <a:pt x="465" y="113"/>
                  </a:lnTo>
                  <a:lnTo>
                    <a:pt x="466" y="114"/>
                  </a:lnTo>
                  <a:lnTo>
                    <a:pt x="467" y="114"/>
                  </a:lnTo>
                  <a:lnTo>
                    <a:pt x="468" y="114"/>
                  </a:lnTo>
                  <a:lnTo>
                    <a:pt x="467" y="114"/>
                  </a:lnTo>
                  <a:lnTo>
                    <a:pt x="467" y="115"/>
                  </a:lnTo>
                  <a:lnTo>
                    <a:pt x="467" y="116"/>
                  </a:lnTo>
                  <a:lnTo>
                    <a:pt x="467" y="117"/>
                  </a:lnTo>
                  <a:lnTo>
                    <a:pt x="466" y="117"/>
                  </a:lnTo>
                  <a:lnTo>
                    <a:pt x="465" y="117"/>
                  </a:lnTo>
                  <a:lnTo>
                    <a:pt x="464" y="118"/>
                  </a:lnTo>
                  <a:lnTo>
                    <a:pt x="464" y="122"/>
                  </a:lnTo>
                  <a:lnTo>
                    <a:pt x="464" y="127"/>
                  </a:lnTo>
                  <a:lnTo>
                    <a:pt x="465" y="127"/>
                  </a:lnTo>
                  <a:lnTo>
                    <a:pt x="465" y="126"/>
                  </a:lnTo>
                  <a:lnTo>
                    <a:pt x="466" y="127"/>
                  </a:lnTo>
                  <a:lnTo>
                    <a:pt x="467" y="127"/>
                  </a:lnTo>
                  <a:lnTo>
                    <a:pt x="468" y="127"/>
                  </a:lnTo>
                  <a:lnTo>
                    <a:pt x="469" y="128"/>
                  </a:lnTo>
                  <a:lnTo>
                    <a:pt x="470" y="129"/>
                  </a:lnTo>
                  <a:lnTo>
                    <a:pt x="471" y="130"/>
                  </a:lnTo>
                  <a:lnTo>
                    <a:pt x="471" y="131"/>
                  </a:lnTo>
                  <a:lnTo>
                    <a:pt x="471" y="132"/>
                  </a:lnTo>
                  <a:lnTo>
                    <a:pt x="470" y="132"/>
                  </a:lnTo>
                  <a:lnTo>
                    <a:pt x="470" y="133"/>
                  </a:lnTo>
                  <a:lnTo>
                    <a:pt x="471" y="132"/>
                  </a:lnTo>
                  <a:lnTo>
                    <a:pt x="472" y="132"/>
                  </a:lnTo>
                  <a:lnTo>
                    <a:pt x="472" y="133"/>
                  </a:lnTo>
                  <a:lnTo>
                    <a:pt x="473" y="134"/>
                  </a:lnTo>
                  <a:lnTo>
                    <a:pt x="474" y="134"/>
                  </a:lnTo>
                  <a:lnTo>
                    <a:pt x="475" y="135"/>
                  </a:lnTo>
                  <a:lnTo>
                    <a:pt x="474" y="135"/>
                  </a:lnTo>
                  <a:lnTo>
                    <a:pt x="473" y="136"/>
                  </a:lnTo>
                  <a:lnTo>
                    <a:pt x="473" y="137"/>
                  </a:lnTo>
                  <a:lnTo>
                    <a:pt x="473" y="136"/>
                  </a:lnTo>
                  <a:lnTo>
                    <a:pt x="473" y="137"/>
                  </a:lnTo>
                  <a:lnTo>
                    <a:pt x="474" y="137"/>
                  </a:lnTo>
                  <a:lnTo>
                    <a:pt x="474" y="136"/>
                  </a:lnTo>
                  <a:lnTo>
                    <a:pt x="475" y="136"/>
                  </a:lnTo>
                  <a:lnTo>
                    <a:pt x="475" y="138"/>
                  </a:lnTo>
                  <a:lnTo>
                    <a:pt x="475" y="139"/>
                  </a:lnTo>
                  <a:lnTo>
                    <a:pt x="476" y="141"/>
                  </a:lnTo>
                  <a:lnTo>
                    <a:pt x="476" y="142"/>
                  </a:lnTo>
                  <a:lnTo>
                    <a:pt x="475" y="142"/>
                  </a:lnTo>
                  <a:lnTo>
                    <a:pt x="475" y="143"/>
                  </a:lnTo>
                  <a:lnTo>
                    <a:pt x="475" y="142"/>
                  </a:lnTo>
                  <a:lnTo>
                    <a:pt x="477" y="142"/>
                  </a:lnTo>
                  <a:lnTo>
                    <a:pt x="477" y="144"/>
                  </a:lnTo>
                  <a:lnTo>
                    <a:pt x="478" y="145"/>
                  </a:lnTo>
                  <a:lnTo>
                    <a:pt x="478" y="146"/>
                  </a:lnTo>
                  <a:lnTo>
                    <a:pt x="478" y="147"/>
                  </a:lnTo>
                  <a:lnTo>
                    <a:pt x="479" y="147"/>
                  </a:lnTo>
                  <a:lnTo>
                    <a:pt x="478" y="148"/>
                  </a:lnTo>
                  <a:lnTo>
                    <a:pt x="479" y="148"/>
                  </a:lnTo>
                  <a:lnTo>
                    <a:pt x="479" y="149"/>
                  </a:lnTo>
                  <a:lnTo>
                    <a:pt x="478" y="149"/>
                  </a:lnTo>
                  <a:lnTo>
                    <a:pt x="478" y="150"/>
                  </a:lnTo>
                  <a:lnTo>
                    <a:pt x="477" y="150"/>
                  </a:lnTo>
                  <a:lnTo>
                    <a:pt x="477" y="151"/>
                  </a:lnTo>
                  <a:lnTo>
                    <a:pt x="476" y="151"/>
                  </a:lnTo>
                  <a:lnTo>
                    <a:pt x="476" y="150"/>
                  </a:lnTo>
                  <a:lnTo>
                    <a:pt x="475" y="150"/>
                  </a:lnTo>
                  <a:lnTo>
                    <a:pt x="474" y="150"/>
                  </a:lnTo>
                  <a:lnTo>
                    <a:pt x="475" y="150"/>
                  </a:lnTo>
                  <a:lnTo>
                    <a:pt x="476" y="150"/>
                  </a:lnTo>
                  <a:lnTo>
                    <a:pt x="476" y="151"/>
                  </a:lnTo>
                  <a:lnTo>
                    <a:pt x="477" y="151"/>
                  </a:lnTo>
                  <a:lnTo>
                    <a:pt x="477" y="152"/>
                  </a:lnTo>
                  <a:lnTo>
                    <a:pt x="477" y="153"/>
                  </a:lnTo>
                  <a:lnTo>
                    <a:pt x="477" y="154"/>
                  </a:lnTo>
                  <a:lnTo>
                    <a:pt x="476" y="154"/>
                  </a:lnTo>
                  <a:lnTo>
                    <a:pt x="475" y="156"/>
                  </a:lnTo>
                  <a:lnTo>
                    <a:pt x="474" y="156"/>
                  </a:lnTo>
                  <a:lnTo>
                    <a:pt x="473" y="156"/>
                  </a:lnTo>
                  <a:lnTo>
                    <a:pt x="474" y="156"/>
                  </a:lnTo>
                  <a:lnTo>
                    <a:pt x="473" y="156"/>
                  </a:lnTo>
                  <a:lnTo>
                    <a:pt x="472" y="156"/>
                  </a:lnTo>
                  <a:lnTo>
                    <a:pt x="477" y="161"/>
                  </a:lnTo>
                  <a:lnTo>
                    <a:pt x="481" y="166"/>
                  </a:lnTo>
                  <a:lnTo>
                    <a:pt x="482" y="166"/>
                  </a:lnTo>
                  <a:lnTo>
                    <a:pt x="483" y="166"/>
                  </a:lnTo>
                  <a:lnTo>
                    <a:pt x="483" y="165"/>
                  </a:lnTo>
                  <a:lnTo>
                    <a:pt x="484" y="165"/>
                  </a:lnTo>
                  <a:lnTo>
                    <a:pt x="485" y="165"/>
                  </a:lnTo>
                  <a:lnTo>
                    <a:pt x="486" y="165"/>
                  </a:lnTo>
                  <a:lnTo>
                    <a:pt x="488" y="165"/>
                  </a:lnTo>
                  <a:lnTo>
                    <a:pt x="488" y="164"/>
                  </a:lnTo>
                  <a:lnTo>
                    <a:pt x="490" y="165"/>
                  </a:lnTo>
                  <a:lnTo>
                    <a:pt x="491" y="164"/>
                  </a:lnTo>
                  <a:lnTo>
                    <a:pt x="492" y="164"/>
                  </a:lnTo>
                  <a:lnTo>
                    <a:pt x="493" y="164"/>
                  </a:lnTo>
                  <a:lnTo>
                    <a:pt x="494" y="164"/>
                  </a:lnTo>
                  <a:lnTo>
                    <a:pt x="494" y="163"/>
                  </a:lnTo>
                  <a:lnTo>
                    <a:pt x="496" y="163"/>
                  </a:lnTo>
                  <a:lnTo>
                    <a:pt x="498" y="163"/>
                  </a:lnTo>
                  <a:lnTo>
                    <a:pt x="498" y="162"/>
                  </a:lnTo>
                  <a:lnTo>
                    <a:pt x="499" y="162"/>
                  </a:lnTo>
                  <a:lnTo>
                    <a:pt x="500" y="162"/>
                  </a:lnTo>
                  <a:lnTo>
                    <a:pt x="501" y="161"/>
                  </a:lnTo>
                  <a:lnTo>
                    <a:pt x="501" y="160"/>
                  </a:lnTo>
                  <a:lnTo>
                    <a:pt x="502" y="160"/>
                  </a:lnTo>
                  <a:lnTo>
                    <a:pt x="504" y="159"/>
                  </a:lnTo>
                  <a:lnTo>
                    <a:pt x="505" y="159"/>
                  </a:lnTo>
                  <a:lnTo>
                    <a:pt x="504" y="160"/>
                  </a:lnTo>
                  <a:lnTo>
                    <a:pt x="505" y="160"/>
                  </a:lnTo>
                  <a:lnTo>
                    <a:pt x="505" y="159"/>
                  </a:lnTo>
                  <a:lnTo>
                    <a:pt x="506" y="159"/>
                  </a:lnTo>
                  <a:lnTo>
                    <a:pt x="507" y="159"/>
                  </a:lnTo>
                  <a:lnTo>
                    <a:pt x="506" y="159"/>
                  </a:lnTo>
                  <a:lnTo>
                    <a:pt x="506" y="160"/>
                  </a:lnTo>
                  <a:lnTo>
                    <a:pt x="507" y="160"/>
                  </a:lnTo>
                  <a:lnTo>
                    <a:pt x="507" y="159"/>
                  </a:lnTo>
                  <a:lnTo>
                    <a:pt x="507" y="160"/>
                  </a:lnTo>
                  <a:lnTo>
                    <a:pt x="508" y="160"/>
                  </a:lnTo>
                  <a:lnTo>
                    <a:pt x="508" y="159"/>
                  </a:lnTo>
                  <a:lnTo>
                    <a:pt x="507" y="159"/>
                  </a:lnTo>
                  <a:lnTo>
                    <a:pt x="507" y="158"/>
                  </a:lnTo>
                  <a:lnTo>
                    <a:pt x="506" y="158"/>
                  </a:lnTo>
                  <a:lnTo>
                    <a:pt x="508" y="158"/>
                  </a:lnTo>
                  <a:lnTo>
                    <a:pt x="509" y="158"/>
                  </a:lnTo>
                  <a:lnTo>
                    <a:pt x="510" y="158"/>
                  </a:lnTo>
                  <a:lnTo>
                    <a:pt x="512" y="158"/>
                  </a:lnTo>
                  <a:lnTo>
                    <a:pt x="513" y="159"/>
                  </a:lnTo>
                  <a:lnTo>
                    <a:pt x="514" y="159"/>
                  </a:lnTo>
                  <a:lnTo>
                    <a:pt x="514" y="158"/>
                  </a:lnTo>
                  <a:lnTo>
                    <a:pt x="514" y="159"/>
                  </a:lnTo>
                  <a:lnTo>
                    <a:pt x="513" y="159"/>
                  </a:lnTo>
                  <a:lnTo>
                    <a:pt x="513" y="160"/>
                  </a:lnTo>
                  <a:lnTo>
                    <a:pt x="514" y="162"/>
                  </a:lnTo>
                  <a:lnTo>
                    <a:pt x="514" y="163"/>
                  </a:lnTo>
                  <a:lnTo>
                    <a:pt x="513" y="163"/>
                  </a:lnTo>
                  <a:lnTo>
                    <a:pt x="512" y="162"/>
                  </a:lnTo>
                  <a:lnTo>
                    <a:pt x="513" y="163"/>
                  </a:lnTo>
                  <a:lnTo>
                    <a:pt x="512" y="163"/>
                  </a:lnTo>
                  <a:lnTo>
                    <a:pt x="512" y="162"/>
                  </a:lnTo>
                  <a:lnTo>
                    <a:pt x="511" y="161"/>
                  </a:lnTo>
                  <a:lnTo>
                    <a:pt x="510" y="161"/>
                  </a:lnTo>
                  <a:lnTo>
                    <a:pt x="511" y="161"/>
                  </a:lnTo>
                  <a:lnTo>
                    <a:pt x="511" y="162"/>
                  </a:lnTo>
                  <a:lnTo>
                    <a:pt x="510" y="162"/>
                  </a:lnTo>
                  <a:lnTo>
                    <a:pt x="509" y="162"/>
                  </a:lnTo>
                  <a:lnTo>
                    <a:pt x="508" y="161"/>
                  </a:lnTo>
                  <a:lnTo>
                    <a:pt x="508" y="162"/>
                  </a:lnTo>
                  <a:lnTo>
                    <a:pt x="509" y="162"/>
                  </a:lnTo>
                  <a:lnTo>
                    <a:pt x="509" y="163"/>
                  </a:lnTo>
                  <a:lnTo>
                    <a:pt x="508" y="163"/>
                  </a:lnTo>
                  <a:lnTo>
                    <a:pt x="507" y="163"/>
                  </a:lnTo>
                  <a:lnTo>
                    <a:pt x="506" y="163"/>
                  </a:lnTo>
                  <a:lnTo>
                    <a:pt x="506" y="164"/>
                  </a:lnTo>
                  <a:lnTo>
                    <a:pt x="505" y="164"/>
                  </a:lnTo>
                  <a:lnTo>
                    <a:pt x="504" y="164"/>
                  </a:lnTo>
                  <a:lnTo>
                    <a:pt x="503" y="165"/>
                  </a:lnTo>
                  <a:lnTo>
                    <a:pt x="504" y="165"/>
                  </a:lnTo>
                  <a:lnTo>
                    <a:pt x="505" y="164"/>
                  </a:lnTo>
                  <a:lnTo>
                    <a:pt x="506" y="164"/>
                  </a:lnTo>
                  <a:lnTo>
                    <a:pt x="507" y="164"/>
                  </a:lnTo>
                  <a:lnTo>
                    <a:pt x="508" y="164"/>
                  </a:lnTo>
                  <a:lnTo>
                    <a:pt x="510" y="164"/>
                  </a:lnTo>
                  <a:lnTo>
                    <a:pt x="509" y="164"/>
                  </a:lnTo>
                  <a:lnTo>
                    <a:pt x="508" y="164"/>
                  </a:lnTo>
                  <a:lnTo>
                    <a:pt x="508" y="165"/>
                  </a:lnTo>
                  <a:lnTo>
                    <a:pt x="509" y="165"/>
                  </a:lnTo>
                  <a:lnTo>
                    <a:pt x="509" y="166"/>
                  </a:lnTo>
                  <a:lnTo>
                    <a:pt x="510" y="165"/>
                  </a:lnTo>
                  <a:lnTo>
                    <a:pt x="527" y="166"/>
                  </a:lnTo>
                  <a:lnTo>
                    <a:pt x="527" y="165"/>
                  </a:lnTo>
                  <a:lnTo>
                    <a:pt x="527" y="164"/>
                  </a:lnTo>
                  <a:lnTo>
                    <a:pt x="528" y="163"/>
                  </a:lnTo>
                  <a:lnTo>
                    <a:pt x="528" y="162"/>
                  </a:lnTo>
                  <a:lnTo>
                    <a:pt x="530" y="160"/>
                  </a:lnTo>
                  <a:lnTo>
                    <a:pt x="531" y="159"/>
                  </a:lnTo>
                  <a:lnTo>
                    <a:pt x="532" y="158"/>
                  </a:lnTo>
                  <a:lnTo>
                    <a:pt x="534" y="156"/>
                  </a:lnTo>
                  <a:lnTo>
                    <a:pt x="535" y="155"/>
                  </a:lnTo>
                  <a:lnTo>
                    <a:pt x="537" y="155"/>
                  </a:lnTo>
                  <a:lnTo>
                    <a:pt x="538" y="154"/>
                  </a:lnTo>
                  <a:lnTo>
                    <a:pt x="539" y="154"/>
                  </a:lnTo>
                  <a:lnTo>
                    <a:pt x="540" y="152"/>
                  </a:lnTo>
                  <a:lnTo>
                    <a:pt x="541" y="150"/>
                  </a:lnTo>
                  <a:lnTo>
                    <a:pt x="542" y="149"/>
                  </a:lnTo>
                  <a:lnTo>
                    <a:pt x="542" y="147"/>
                  </a:lnTo>
                  <a:lnTo>
                    <a:pt x="543" y="146"/>
                  </a:lnTo>
                  <a:lnTo>
                    <a:pt x="544" y="145"/>
                  </a:lnTo>
                  <a:lnTo>
                    <a:pt x="545" y="143"/>
                  </a:lnTo>
                  <a:lnTo>
                    <a:pt x="546" y="142"/>
                  </a:lnTo>
                  <a:lnTo>
                    <a:pt x="547" y="141"/>
                  </a:lnTo>
                  <a:lnTo>
                    <a:pt x="549" y="141"/>
                  </a:lnTo>
                  <a:lnTo>
                    <a:pt x="550" y="141"/>
                  </a:lnTo>
                  <a:lnTo>
                    <a:pt x="551" y="141"/>
                  </a:lnTo>
                  <a:lnTo>
                    <a:pt x="553" y="141"/>
                  </a:lnTo>
                  <a:lnTo>
                    <a:pt x="555" y="141"/>
                  </a:lnTo>
                  <a:lnTo>
                    <a:pt x="557" y="141"/>
                  </a:lnTo>
                  <a:lnTo>
                    <a:pt x="558" y="141"/>
                  </a:lnTo>
                  <a:lnTo>
                    <a:pt x="559" y="141"/>
                  </a:lnTo>
                  <a:lnTo>
                    <a:pt x="560" y="142"/>
                  </a:lnTo>
                  <a:lnTo>
                    <a:pt x="561" y="142"/>
                  </a:lnTo>
                  <a:lnTo>
                    <a:pt x="563" y="143"/>
                  </a:lnTo>
                  <a:lnTo>
                    <a:pt x="564" y="144"/>
                  </a:lnTo>
                  <a:lnTo>
                    <a:pt x="565" y="145"/>
                  </a:lnTo>
                  <a:lnTo>
                    <a:pt x="566" y="146"/>
                  </a:lnTo>
                  <a:lnTo>
                    <a:pt x="567" y="149"/>
                  </a:lnTo>
                  <a:lnTo>
                    <a:pt x="567" y="150"/>
                  </a:lnTo>
                  <a:lnTo>
                    <a:pt x="568" y="152"/>
                  </a:lnTo>
                  <a:lnTo>
                    <a:pt x="569" y="153"/>
                  </a:lnTo>
                  <a:lnTo>
                    <a:pt x="570" y="154"/>
                  </a:lnTo>
                  <a:lnTo>
                    <a:pt x="570" y="157"/>
                  </a:lnTo>
                  <a:lnTo>
                    <a:pt x="571" y="158"/>
                  </a:lnTo>
                  <a:lnTo>
                    <a:pt x="572" y="159"/>
                  </a:lnTo>
                  <a:lnTo>
                    <a:pt x="573" y="158"/>
                  </a:lnTo>
                  <a:lnTo>
                    <a:pt x="574" y="157"/>
                  </a:lnTo>
                  <a:lnTo>
                    <a:pt x="575" y="157"/>
                  </a:lnTo>
                  <a:lnTo>
                    <a:pt x="574" y="157"/>
                  </a:lnTo>
                  <a:lnTo>
                    <a:pt x="574" y="156"/>
                  </a:lnTo>
                  <a:lnTo>
                    <a:pt x="575" y="156"/>
                  </a:lnTo>
                  <a:lnTo>
                    <a:pt x="576" y="157"/>
                  </a:lnTo>
                  <a:lnTo>
                    <a:pt x="577" y="156"/>
                  </a:lnTo>
                  <a:lnTo>
                    <a:pt x="577" y="157"/>
                  </a:lnTo>
                  <a:lnTo>
                    <a:pt x="577" y="158"/>
                  </a:lnTo>
                  <a:lnTo>
                    <a:pt x="578" y="157"/>
                  </a:lnTo>
                  <a:lnTo>
                    <a:pt x="577" y="156"/>
                  </a:lnTo>
                  <a:lnTo>
                    <a:pt x="576" y="156"/>
                  </a:lnTo>
                  <a:lnTo>
                    <a:pt x="575" y="156"/>
                  </a:lnTo>
                  <a:lnTo>
                    <a:pt x="576" y="156"/>
                  </a:lnTo>
                  <a:lnTo>
                    <a:pt x="577" y="156"/>
                  </a:lnTo>
                  <a:lnTo>
                    <a:pt x="578" y="156"/>
                  </a:lnTo>
                  <a:lnTo>
                    <a:pt x="579" y="156"/>
                  </a:lnTo>
                  <a:lnTo>
                    <a:pt x="580" y="156"/>
                  </a:lnTo>
                  <a:lnTo>
                    <a:pt x="581" y="156"/>
                  </a:lnTo>
                  <a:lnTo>
                    <a:pt x="582" y="156"/>
                  </a:lnTo>
                  <a:lnTo>
                    <a:pt x="583" y="155"/>
                  </a:lnTo>
                  <a:lnTo>
                    <a:pt x="582" y="156"/>
                  </a:lnTo>
                  <a:lnTo>
                    <a:pt x="582" y="157"/>
                  </a:lnTo>
                  <a:lnTo>
                    <a:pt x="582" y="158"/>
                  </a:lnTo>
                  <a:lnTo>
                    <a:pt x="581" y="158"/>
                  </a:lnTo>
                  <a:lnTo>
                    <a:pt x="580" y="158"/>
                  </a:lnTo>
                  <a:lnTo>
                    <a:pt x="581" y="158"/>
                  </a:lnTo>
                  <a:lnTo>
                    <a:pt x="582" y="158"/>
                  </a:lnTo>
                  <a:lnTo>
                    <a:pt x="582" y="157"/>
                  </a:lnTo>
                  <a:lnTo>
                    <a:pt x="583" y="158"/>
                  </a:lnTo>
                  <a:lnTo>
                    <a:pt x="584" y="158"/>
                  </a:lnTo>
                  <a:lnTo>
                    <a:pt x="584" y="160"/>
                  </a:lnTo>
                  <a:lnTo>
                    <a:pt x="584" y="159"/>
                  </a:lnTo>
                  <a:lnTo>
                    <a:pt x="585" y="158"/>
                  </a:lnTo>
                  <a:lnTo>
                    <a:pt x="586" y="159"/>
                  </a:lnTo>
                  <a:lnTo>
                    <a:pt x="585" y="159"/>
                  </a:lnTo>
                  <a:lnTo>
                    <a:pt x="585" y="158"/>
                  </a:lnTo>
                  <a:lnTo>
                    <a:pt x="588" y="158"/>
                  </a:lnTo>
                  <a:lnTo>
                    <a:pt x="588" y="159"/>
                  </a:lnTo>
                  <a:lnTo>
                    <a:pt x="588" y="158"/>
                  </a:lnTo>
                  <a:lnTo>
                    <a:pt x="588" y="159"/>
                  </a:lnTo>
                  <a:lnTo>
                    <a:pt x="589" y="159"/>
                  </a:lnTo>
                  <a:lnTo>
                    <a:pt x="588" y="158"/>
                  </a:lnTo>
                  <a:lnTo>
                    <a:pt x="587" y="158"/>
                  </a:lnTo>
                  <a:lnTo>
                    <a:pt x="586" y="157"/>
                  </a:lnTo>
                  <a:lnTo>
                    <a:pt x="585" y="157"/>
                  </a:lnTo>
                  <a:lnTo>
                    <a:pt x="584" y="158"/>
                  </a:lnTo>
                  <a:lnTo>
                    <a:pt x="583" y="157"/>
                  </a:lnTo>
                  <a:lnTo>
                    <a:pt x="583" y="156"/>
                  </a:lnTo>
                  <a:lnTo>
                    <a:pt x="583" y="157"/>
                  </a:lnTo>
                  <a:lnTo>
                    <a:pt x="584" y="157"/>
                  </a:lnTo>
                  <a:lnTo>
                    <a:pt x="586" y="157"/>
                  </a:lnTo>
                  <a:lnTo>
                    <a:pt x="587" y="157"/>
                  </a:lnTo>
                  <a:lnTo>
                    <a:pt x="588" y="157"/>
                  </a:lnTo>
                  <a:lnTo>
                    <a:pt x="589" y="157"/>
                  </a:lnTo>
                  <a:lnTo>
                    <a:pt x="594" y="159"/>
                  </a:lnTo>
                  <a:lnTo>
                    <a:pt x="598" y="160"/>
                  </a:lnTo>
                  <a:lnTo>
                    <a:pt x="600" y="161"/>
                  </a:lnTo>
                  <a:lnTo>
                    <a:pt x="602" y="162"/>
                  </a:lnTo>
                  <a:lnTo>
                    <a:pt x="603" y="163"/>
                  </a:lnTo>
                  <a:lnTo>
                    <a:pt x="608" y="165"/>
                  </a:lnTo>
                  <a:lnTo>
                    <a:pt x="609" y="167"/>
                  </a:lnTo>
                  <a:lnTo>
                    <a:pt x="610" y="167"/>
                  </a:lnTo>
                  <a:lnTo>
                    <a:pt x="612" y="168"/>
                  </a:lnTo>
                  <a:lnTo>
                    <a:pt x="614" y="168"/>
                  </a:lnTo>
                  <a:lnTo>
                    <a:pt x="614" y="169"/>
                  </a:lnTo>
                  <a:lnTo>
                    <a:pt x="616" y="170"/>
                  </a:lnTo>
                  <a:lnTo>
                    <a:pt x="617" y="170"/>
                  </a:lnTo>
                  <a:lnTo>
                    <a:pt x="620" y="172"/>
                  </a:lnTo>
                  <a:lnTo>
                    <a:pt x="621" y="172"/>
                  </a:lnTo>
                  <a:lnTo>
                    <a:pt x="622" y="172"/>
                  </a:lnTo>
                  <a:lnTo>
                    <a:pt x="623" y="174"/>
                  </a:lnTo>
                  <a:lnTo>
                    <a:pt x="625" y="175"/>
                  </a:lnTo>
                  <a:lnTo>
                    <a:pt x="626" y="175"/>
                  </a:lnTo>
                  <a:lnTo>
                    <a:pt x="627" y="175"/>
                  </a:lnTo>
                  <a:lnTo>
                    <a:pt x="628" y="176"/>
                  </a:lnTo>
                  <a:lnTo>
                    <a:pt x="629" y="176"/>
                  </a:lnTo>
                  <a:lnTo>
                    <a:pt x="630" y="177"/>
                  </a:lnTo>
                  <a:lnTo>
                    <a:pt x="633" y="178"/>
                  </a:lnTo>
                  <a:lnTo>
                    <a:pt x="634" y="179"/>
                  </a:lnTo>
                  <a:lnTo>
                    <a:pt x="636" y="180"/>
                  </a:lnTo>
                  <a:lnTo>
                    <a:pt x="639" y="182"/>
                  </a:lnTo>
                  <a:lnTo>
                    <a:pt x="642" y="184"/>
                  </a:lnTo>
                  <a:lnTo>
                    <a:pt x="643" y="185"/>
                  </a:lnTo>
                  <a:lnTo>
                    <a:pt x="644" y="185"/>
                  </a:lnTo>
                  <a:lnTo>
                    <a:pt x="646" y="185"/>
                  </a:lnTo>
                  <a:lnTo>
                    <a:pt x="647" y="186"/>
                  </a:lnTo>
                  <a:lnTo>
                    <a:pt x="648" y="186"/>
                  </a:lnTo>
                  <a:lnTo>
                    <a:pt x="647" y="186"/>
                  </a:lnTo>
                  <a:lnTo>
                    <a:pt x="646" y="186"/>
                  </a:lnTo>
                  <a:lnTo>
                    <a:pt x="647" y="186"/>
                  </a:lnTo>
                  <a:lnTo>
                    <a:pt x="648" y="186"/>
                  </a:lnTo>
                  <a:lnTo>
                    <a:pt x="649" y="186"/>
                  </a:lnTo>
                  <a:lnTo>
                    <a:pt x="649" y="185"/>
                  </a:lnTo>
                  <a:lnTo>
                    <a:pt x="649" y="184"/>
                  </a:lnTo>
                  <a:lnTo>
                    <a:pt x="648" y="184"/>
                  </a:lnTo>
                  <a:lnTo>
                    <a:pt x="648" y="185"/>
                  </a:lnTo>
                  <a:lnTo>
                    <a:pt x="647" y="185"/>
                  </a:lnTo>
                  <a:lnTo>
                    <a:pt x="648" y="184"/>
                  </a:lnTo>
                  <a:lnTo>
                    <a:pt x="649" y="184"/>
                  </a:lnTo>
                  <a:lnTo>
                    <a:pt x="649" y="186"/>
                  </a:lnTo>
                  <a:lnTo>
                    <a:pt x="650" y="186"/>
                  </a:lnTo>
                  <a:lnTo>
                    <a:pt x="650" y="187"/>
                  </a:lnTo>
                  <a:lnTo>
                    <a:pt x="650" y="188"/>
                  </a:lnTo>
                  <a:lnTo>
                    <a:pt x="651" y="188"/>
                  </a:lnTo>
                  <a:lnTo>
                    <a:pt x="651" y="189"/>
                  </a:lnTo>
                  <a:lnTo>
                    <a:pt x="653" y="189"/>
                  </a:lnTo>
                  <a:lnTo>
                    <a:pt x="654" y="189"/>
                  </a:lnTo>
                  <a:lnTo>
                    <a:pt x="654" y="190"/>
                  </a:lnTo>
                  <a:lnTo>
                    <a:pt x="654" y="191"/>
                  </a:lnTo>
                  <a:lnTo>
                    <a:pt x="655" y="192"/>
                  </a:lnTo>
                  <a:lnTo>
                    <a:pt x="653" y="193"/>
                  </a:lnTo>
                  <a:lnTo>
                    <a:pt x="653" y="194"/>
                  </a:lnTo>
                  <a:lnTo>
                    <a:pt x="653" y="195"/>
                  </a:lnTo>
                  <a:lnTo>
                    <a:pt x="654" y="195"/>
                  </a:lnTo>
                  <a:lnTo>
                    <a:pt x="654" y="196"/>
                  </a:lnTo>
                  <a:lnTo>
                    <a:pt x="654" y="195"/>
                  </a:lnTo>
                  <a:lnTo>
                    <a:pt x="654" y="194"/>
                  </a:lnTo>
                  <a:lnTo>
                    <a:pt x="654" y="193"/>
                  </a:lnTo>
                  <a:lnTo>
                    <a:pt x="655" y="192"/>
                  </a:lnTo>
                  <a:lnTo>
                    <a:pt x="655" y="191"/>
                  </a:lnTo>
                  <a:lnTo>
                    <a:pt x="655" y="190"/>
                  </a:lnTo>
                  <a:lnTo>
                    <a:pt x="654" y="190"/>
                  </a:lnTo>
                  <a:lnTo>
                    <a:pt x="654" y="189"/>
                  </a:lnTo>
                  <a:lnTo>
                    <a:pt x="654" y="188"/>
                  </a:lnTo>
                  <a:lnTo>
                    <a:pt x="653" y="188"/>
                  </a:lnTo>
                  <a:lnTo>
                    <a:pt x="652" y="188"/>
                  </a:lnTo>
                  <a:lnTo>
                    <a:pt x="651" y="188"/>
                  </a:lnTo>
                  <a:lnTo>
                    <a:pt x="651" y="187"/>
                  </a:lnTo>
                  <a:lnTo>
                    <a:pt x="652" y="187"/>
                  </a:lnTo>
                  <a:lnTo>
                    <a:pt x="652" y="186"/>
                  </a:lnTo>
                  <a:lnTo>
                    <a:pt x="653" y="186"/>
                  </a:lnTo>
                  <a:lnTo>
                    <a:pt x="652" y="186"/>
                  </a:lnTo>
                  <a:lnTo>
                    <a:pt x="652" y="185"/>
                  </a:lnTo>
                  <a:lnTo>
                    <a:pt x="651" y="185"/>
                  </a:lnTo>
                  <a:lnTo>
                    <a:pt x="650" y="185"/>
                  </a:lnTo>
                  <a:lnTo>
                    <a:pt x="651" y="185"/>
                  </a:lnTo>
                  <a:lnTo>
                    <a:pt x="653" y="185"/>
                  </a:lnTo>
                  <a:lnTo>
                    <a:pt x="653" y="186"/>
                  </a:lnTo>
                  <a:lnTo>
                    <a:pt x="656" y="189"/>
                  </a:lnTo>
                  <a:lnTo>
                    <a:pt x="657" y="190"/>
                  </a:lnTo>
                  <a:lnTo>
                    <a:pt x="657" y="191"/>
                  </a:lnTo>
                  <a:lnTo>
                    <a:pt x="658" y="192"/>
                  </a:lnTo>
                  <a:lnTo>
                    <a:pt x="659" y="193"/>
                  </a:lnTo>
                  <a:lnTo>
                    <a:pt x="660" y="193"/>
                  </a:lnTo>
                  <a:lnTo>
                    <a:pt x="661" y="194"/>
                  </a:lnTo>
                  <a:lnTo>
                    <a:pt x="663" y="196"/>
                  </a:lnTo>
                  <a:lnTo>
                    <a:pt x="664" y="197"/>
                  </a:lnTo>
                  <a:lnTo>
                    <a:pt x="665" y="198"/>
                  </a:lnTo>
                  <a:lnTo>
                    <a:pt x="666" y="199"/>
                  </a:lnTo>
                  <a:lnTo>
                    <a:pt x="667" y="199"/>
                  </a:lnTo>
                  <a:lnTo>
                    <a:pt x="668" y="199"/>
                  </a:lnTo>
                  <a:lnTo>
                    <a:pt x="669" y="200"/>
                  </a:lnTo>
                  <a:lnTo>
                    <a:pt x="670" y="201"/>
                  </a:lnTo>
                  <a:lnTo>
                    <a:pt x="670" y="200"/>
                  </a:lnTo>
                  <a:lnTo>
                    <a:pt x="672" y="201"/>
                  </a:lnTo>
                  <a:lnTo>
                    <a:pt x="673" y="200"/>
                  </a:lnTo>
                  <a:lnTo>
                    <a:pt x="674" y="200"/>
                  </a:lnTo>
                  <a:lnTo>
                    <a:pt x="675" y="201"/>
                  </a:lnTo>
                  <a:lnTo>
                    <a:pt x="676" y="204"/>
                  </a:lnTo>
                  <a:lnTo>
                    <a:pt x="677" y="204"/>
                  </a:lnTo>
                  <a:lnTo>
                    <a:pt x="677" y="203"/>
                  </a:lnTo>
                  <a:lnTo>
                    <a:pt x="679" y="203"/>
                  </a:lnTo>
                  <a:lnTo>
                    <a:pt x="680" y="204"/>
                  </a:lnTo>
                  <a:lnTo>
                    <a:pt x="681" y="204"/>
                  </a:lnTo>
                  <a:lnTo>
                    <a:pt x="683" y="204"/>
                  </a:lnTo>
                  <a:lnTo>
                    <a:pt x="685" y="205"/>
                  </a:lnTo>
                  <a:lnTo>
                    <a:pt x="687" y="205"/>
                  </a:lnTo>
                  <a:lnTo>
                    <a:pt x="689" y="206"/>
                  </a:lnTo>
                  <a:lnTo>
                    <a:pt x="688" y="206"/>
                  </a:lnTo>
                  <a:lnTo>
                    <a:pt x="687" y="206"/>
                  </a:lnTo>
                  <a:lnTo>
                    <a:pt x="688" y="206"/>
                  </a:lnTo>
                  <a:lnTo>
                    <a:pt x="688" y="207"/>
                  </a:lnTo>
                  <a:lnTo>
                    <a:pt x="689" y="207"/>
                  </a:lnTo>
                  <a:lnTo>
                    <a:pt x="689" y="208"/>
                  </a:lnTo>
                  <a:lnTo>
                    <a:pt x="691" y="209"/>
                  </a:lnTo>
                  <a:lnTo>
                    <a:pt x="694" y="210"/>
                  </a:lnTo>
                  <a:lnTo>
                    <a:pt x="697" y="210"/>
                  </a:lnTo>
                  <a:lnTo>
                    <a:pt x="699" y="210"/>
                  </a:lnTo>
                  <a:lnTo>
                    <a:pt x="699" y="211"/>
                  </a:lnTo>
                  <a:lnTo>
                    <a:pt x="700" y="212"/>
                  </a:lnTo>
                  <a:lnTo>
                    <a:pt x="699" y="213"/>
                  </a:lnTo>
                  <a:lnTo>
                    <a:pt x="699" y="212"/>
                  </a:lnTo>
                  <a:lnTo>
                    <a:pt x="698" y="211"/>
                  </a:lnTo>
                  <a:lnTo>
                    <a:pt x="698" y="212"/>
                  </a:lnTo>
                  <a:lnTo>
                    <a:pt x="698" y="214"/>
                  </a:lnTo>
                  <a:lnTo>
                    <a:pt x="699" y="214"/>
                  </a:lnTo>
                  <a:lnTo>
                    <a:pt x="698" y="213"/>
                  </a:lnTo>
                  <a:lnTo>
                    <a:pt x="699" y="213"/>
                  </a:lnTo>
                  <a:lnTo>
                    <a:pt x="700" y="212"/>
                  </a:lnTo>
                  <a:lnTo>
                    <a:pt x="701" y="212"/>
                  </a:lnTo>
                  <a:lnTo>
                    <a:pt x="701" y="213"/>
                  </a:lnTo>
                  <a:lnTo>
                    <a:pt x="701" y="214"/>
                  </a:lnTo>
                  <a:lnTo>
                    <a:pt x="701" y="215"/>
                  </a:lnTo>
                  <a:lnTo>
                    <a:pt x="700" y="216"/>
                  </a:lnTo>
                  <a:lnTo>
                    <a:pt x="701" y="215"/>
                  </a:lnTo>
                  <a:lnTo>
                    <a:pt x="702" y="216"/>
                  </a:lnTo>
                  <a:lnTo>
                    <a:pt x="703" y="217"/>
                  </a:lnTo>
                  <a:lnTo>
                    <a:pt x="703" y="218"/>
                  </a:lnTo>
                  <a:lnTo>
                    <a:pt x="702" y="218"/>
                  </a:lnTo>
                  <a:lnTo>
                    <a:pt x="703" y="218"/>
                  </a:lnTo>
                  <a:lnTo>
                    <a:pt x="703" y="217"/>
                  </a:lnTo>
                  <a:lnTo>
                    <a:pt x="703" y="216"/>
                  </a:lnTo>
                  <a:lnTo>
                    <a:pt x="704" y="216"/>
                  </a:lnTo>
                  <a:lnTo>
                    <a:pt x="704" y="217"/>
                  </a:lnTo>
                  <a:lnTo>
                    <a:pt x="704" y="216"/>
                  </a:lnTo>
                  <a:lnTo>
                    <a:pt x="705" y="215"/>
                  </a:lnTo>
                  <a:lnTo>
                    <a:pt x="705" y="213"/>
                  </a:lnTo>
                  <a:lnTo>
                    <a:pt x="707" y="211"/>
                  </a:lnTo>
                  <a:lnTo>
                    <a:pt x="706" y="211"/>
                  </a:lnTo>
                  <a:lnTo>
                    <a:pt x="705" y="211"/>
                  </a:lnTo>
                  <a:lnTo>
                    <a:pt x="705" y="210"/>
                  </a:lnTo>
                  <a:lnTo>
                    <a:pt x="704" y="210"/>
                  </a:lnTo>
                  <a:lnTo>
                    <a:pt x="703" y="210"/>
                  </a:lnTo>
                  <a:lnTo>
                    <a:pt x="703" y="209"/>
                  </a:lnTo>
                  <a:lnTo>
                    <a:pt x="702" y="209"/>
                  </a:lnTo>
                  <a:lnTo>
                    <a:pt x="701" y="209"/>
                  </a:lnTo>
                  <a:lnTo>
                    <a:pt x="700" y="209"/>
                  </a:lnTo>
                  <a:lnTo>
                    <a:pt x="700" y="208"/>
                  </a:lnTo>
                  <a:lnTo>
                    <a:pt x="700" y="207"/>
                  </a:lnTo>
                  <a:lnTo>
                    <a:pt x="700" y="206"/>
                  </a:lnTo>
                  <a:lnTo>
                    <a:pt x="700" y="205"/>
                  </a:lnTo>
                  <a:lnTo>
                    <a:pt x="701" y="204"/>
                  </a:lnTo>
                  <a:lnTo>
                    <a:pt x="702" y="204"/>
                  </a:lnTo>
                  <a:lnTo>
                    <a:pt x="702" y="203"/>
                  </a:lnTo>
                  <a:lnTo>
                    <a:pt x="701" y="203"/>
                  </a:lnTo>
                  <a:lnTo>
                    <a:pt x="701" y="204"/>
                  </a:lnTo>
                  <a:lnTo>
                    <a:pt x="701" y="203"/>
                  </a:lnTo>
                  <a:lnTo>
                    <a:pt x="702" y="203"/>
                  </a:lnTo>
                  <a:lnTo>
                    <a:pt x="702" y="202"/>
                  </a:lnTo>
                  <a:lnTo>
                    <a:pt x="703" y="202"/>
                  </a:lnTo>
                  <a:lnTo>
                    <a:pt x="703" y="204"/>
                  </a:lnTo>
                  <a:lnTo>
                    <a:pt x="704" y="205"/>
                  </a:lnTo>
                  <a:lnTo>
                    <a:pt x="705" y="206"/>
                  </a:lnTo>
                  <a:lnTo>
                    <a:pt x="705" y="205"/>
                  </a:lnTo>
                  <a:lnTo>
                    <a:pt x="705" y="204"/>
                  </a:lnTo>
                  <a:lnTo>
                    <a:pt x="704" y="204"/>
                  </a:lnTo>
                  <a:lnTo>
                    <a:pt x="705" y="203"/>
                  </a:lnTo>
                  <a:lnTo>
                    <a:pt x="709" y="205"/>
                  </a:lnTo>
                  <a:lnTo>
                    <a:pt x="711" y="205"/>
                  </a:lnTo>
                  <a:lnTo>
                    <a:pt x="713" y="205"/>
                  </a:lnTo>
                  <a:lnTo>
                    <a:pt x="716" y="205"/>
                  </a:lnTo>
                  <a:lnTo>
                    <a:pt x="717" y="205"/>
                  </a:lnTo>
                  <a:lnTo>
                    <a:pt x="718" y="205"/>
                  </a:lnTo>
                  <a:lnTo>
                    <a:pt x="719" y="205"/>
                  </a:lnTo>
                  <a:lnTo>
                    <a:pt x="720" y="205"/>
                  </a:lnTo>
                  <a:lnTo>
                    <a:pt x="721" y="205"/>
                  </a:lnTo>
                  <a:lnTo>
                    <a:pt x="722" y="205"/>
                  </a:lnTo>
                  <a:lnTo>
                    <a:pt x="722" y="206"/>
                  </a:lnTo>
                  <a:lnTo>
                    <a:pt x="721" y="206"/>
                  </a:lnTo>
                  <a:lnTo>
                    <a:pt x="722" y="207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4" y="211"/>
                  </a:lnTo>
                  <a:lnTo>
                    <a:pt x="724" y="212"/>
                  </a:lnTo>
                  <a:lnTo>
                    <a:pt x="725" y="213"/>
                  </a:lnTo>
                  <a:lnTo>
                    <a:pt x="725" y="212"/>
                  </a:lnTo>
                  <a:lnTo>
                    <a:pt x="726" y="212"/>
                  </a:lnTo>
                  <a:lnTo>
                    <a:pt x="726" y="211"/>
                  </a:lnTo>
                  <a:lnTo>
                    <a:pt x="726" y="210"/>
                  </a:lnTo>
                  <a:lnTo>
                    <a:pt x="726" y="209"/>
                  </a:lnTo>
                  <a:lnTo>
                    <a:pt x="727" y="209"/>
                  </a:lnTo>
                  <a:lnTo>
                    <a:pt x="729" y="209"/>
                  </a:lnTo>
                  <a:lnTo>
                    <a:pt x="730" y="210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09"/>
                  </a:lnTo>
                  <a:lnTo>
                    <a:pt x="734" y="210"/>
                  </a:lnTo>
                  <a:lnTo>
                    <a:pt x="736" y="210"/>
                  </a:lnTo>
                  <a:lnTo>
                    <a:pt x="737" y="210"/>
                  </a:lnTo>
                  <a:lnTo>
                    <a:pt x="738" y="210"/>
                  </a:lnTo>
                  <a:lnTo>
                    <a:pt x="739" y="210"/>
                  </a:lnTo>
                  <a:lnTo>
                    <a:pt x="740" y="210"/>
                  </a:lnTo>
                  <a:lnTo>
                    <a:pt x="742" y="211"/>
                  </a:lnTo>
                  <a:lnTo>
                    <a:pt x="743" y="211"/>
                  </a:lnTo>
                  <a:lnTo>
                    <a:pt x="744" y="211"/>
                  </a:lnTo>
                  <a:lnTo>
                    <a:pt x="745" y="211"/>
                  </a:lnTo>
                  <a:lnTo>
                    <a:pt x="746" y="211"/>
                  </a:lnTo>
                  <a:lnTo>
                    <a:pt x="747" y="211"/>
                  </a:lnTo>
                  <a:lnTo>
                    <a:pt x="746" y="211"/>
                  </a:lnTo>
                  <a:lnTo>
                    <a:pt x="746" y="212"/>
                  </a:lnTo>
                  <a:lnTo>
                    <a:pt x="747" y="213"/>
                  </a:lnTo>
                  <a:lnTo>
                    <a:pt x="747" y="214"/>
                  </a:lnTo>
                  <a:lnTo>
                    <a:pt x="746" y="214"/>
                  </a:lnTo>
                  <a:lnTo>
                    <a:pt x="743" y="216"/>
                  </a:lnTo>
                  <a:lnTo>
                    <a:pt x="743" y="217"/>
                  </a:lnTo>
                  <a:lnTo>
                    <a:pt x="743" y="218"/>
                  </a:lnTo>
                  <a:lnTo>
                    <a:pt x="743" y="220"/>
                  </a:lnTo>
                  <a:lnTo>
                    <a:pt x="744" y="221"/>
                  </a:lnTo>
                  <a:lnTo>
                    <a:pt x="742" y="222"/>
                  </a:lnTo>
                  <a:lnTo>
                    <a:pt x="741" y="222"/>
                  </a:lnTo>
                  <a:lnTo>
                    <a:pt x="742" y="224"/>
                  </a:lnTo>
                  <a:lnTo>
                    <a:pt x="742" y="225"/>
                  </a:lnTo>
                  <a:lnTo>
                    <a:pt x="741" y="226"/>
                  </a:lnTo>
                  <a:lnTo>
                    <a:pt x="741" y="227"/>
                  </a:lnTo>
                  <a:lnTo>
                    <a:pt x="742" y="228"/>
                  </a:lnTo>
                  <a:lnTo>
                    <a:pt x="742" y="229"/>
                  </a:lnTo>
                  <a:lnTo>
                    <a:pt x="743" y="231"/>
                  </a:lnTo>
                  <a:lnTo>
                    <a:pt x="744" y="231"/>
                  </a:lnTo>
                  <a:lnTo>
                    <a:pt x="746" y="233"/>
                  </a:lnTo>
                  <a:lnTo>
                    <a:pt x="747" y="234"/>
                  </a:lnTo>
                  <a:lnTo>
                    <a:pt x="747" y="235"/>
                  </a:lnTo>
                  <a:lnTo>
                    <a:pt x="748" y="235"/>
                  </a:lnTo>
                  <a:lnTo>
                    <a:pt x="748" y="236"/>
                  </a:lnTo>
                  <a:lnTo>
                    <a:pt x="748" y="237"/>
                  </a:lnTo>
                  <a:lnTo>
                    <a:pt x="748" y="238"/>
                  </a:lnTo>
                  <a:lnTo>
                    <a:pt x="746" y="238"/>
                  </a:lnTo>
                  <a:lnTo>
                    <a:pt x="746" y="239"/>
                  </a:lnTo>
                  <a:lnTo>
                    <a:pt x="746" y="240"/>
                  </a:lnTo>
                  <a:lnTo>
                    <a:pt x="746" y="241"/>
                  </a:lnTo>
                  <a:lnTo>
                    <a:pt x="745" y="242"/>
                  </a:lnTo>
                  <a:lnTo>
                    <a:pt x="745" y="243"/>
                  </a:lnTo>
                  <a:lnTo>
                    <a:pt x="744" y="244"/>
                  </a:lnTo>
                  <a:lnTo>
                    <a:pt x="742" y="244"/>
                  </a:lnTo>
                  <a:lnTo>
                    <a:pt x="742" y="245"/>
                  </a:lnTo>
                  <a:lnTo>
                    <a:pt x="741" y="245"/>
                  </a:lnTo>
                  <a:lnTo>
                    <a:pt x="740" y="245"/>
                  </a:lnTo>
                  <a:lnTo>
                    <a:pt x="740" y="246"/>
                  </a:lnTo>
                  <a:lnTo>
                    <a:pt x="739" y="248"/>
                  </a:lnTo>
                  <a:lnTo>
                    <a:pt x="737" y="249"/>
                  </a:lnTo>
                  <a:lnTo>
                    <a:pt x="737" y="250"/>
                  </a:lnTo>
                  <a:lnTo>
                    <a:pt x="735" y="250"/>
                  </a:lnTo>
                  <a:lnTo>
                    <a:pt x="734" y="250"/>
                  </a:lnTo>
                  <a:lnTo>
                    <a:pt x="734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3" y="254"/>
                  </a:lnTo>
                  <a:lnTo>
                    <a:pt x="733" y="255"/>
                  </a:lnTo>
                  <a:lnTo>
                    <a:pt x="732" y="255"/>
                  </a:lnTo>
                  <a:lnTo>
                    <a:pt x="732" y="256"/>
                  </a:lnTo>
                  <a:lnTo>
                    <a:pt x="732" y="258"/>
                  </a:lnTo>
                  <a:lnTo>
                    <a:pt x="732" y="259"/>
                  </a:lnTo>
                  <a:lnTo>
                    <a:pt x="731" y="259"/>
                  </a:lnTo>
                  <a:lnTo>
                    <a:pt x="730" y="258"/>
                  </a:lnTo>
                  <a:lnTo>
                    <a:pt x="729" y="258"/>
                  </a:lnTo>
                  <a:lnTo>
                    <a:pt x="729" y="259"/>
                  </a:lnTo>
                  <a:lnTo>
                    <a:pt x="728" y="261"/>
                  </a:lnTo>
                  <a:lnTo>
                    <a:pt x="727" y="262"/>
                  </a:lnTo>
                  <a:lnTo>
                    <a:pt x="727" y="263"/>
                  </a:lnTo>
                  <a:lnTo>
                    <a:pt x="726" y="263"/>
                  </a:lnTo>
                  <a:lnTo>
                    <a:pt x="726" y="264"/>
                  </a:lnTo>
                  <a:lnTo>
                    <a:pt x="725" y="264"/>
                  </a:lnTo>
                  <a:lnTo>
                    <a:pt x="724" y="265"/>
                  </a:lnTo>
                  <a:lnTo>
                    <a:pt x="723" y="264"/>
                  </a:lnTo>
                  <a:lnTo>
                    <a:pt x="722" y="264"/>
                  </a:lnTo>
                  <a:lnTo>
                    <a:pt x="720" y="265"/>
                  </a:lnTo>
                  <a:lnTo>
                    <a:pt x="718" y="265"/>
                  </a:lnTo>
                  <a:lnTo>
                    <a:pt x="717" y="265"/>
                  </a:lnTo>
                  <a:lnTo>
                    <a:pt x="716" y="265"/>
                  </a:lnTo>
                  <a:lnTo>
                    <a:pt x="714" y="265"/>
                  </a:lnTo>
                  <a:lnTo>
                    <a:pt x="713" y="265"/>
                  </a:lnTo>
                  <a:lnTo>
                    <a:pt x="712" y="266"/>
                  </a:lnTo>
                  <a:lnTo>
                    <a:pt x="712" y="267"/>
                  </a:lnTo>
                  <a:lnTo>
                    <a:pt x="712" y="268"/>
                  </a:lnTo>
                  <a:lnTo>
                    <a:pt x="713" y="268"/>
                  </a:lnTo>
                  <a:lnTo>
                    <a:pt x="715" y="268"/>
                  </a:lnTo>
                  <a:lnTo>
                    <a:pt x="715" y="269"/>
                  </a:lnTo>
                  <a:lnTo>
                    <a:pt x="715" y="270"/>
                  </a:lnTo>
                  <a:lnTo>
                    <a:pt x="714" y="270"/>
                  </a:lnTo>
                  <a:lnTo>
                    <a:pt x="713" y="270"/>
                  </a:lnTo>
                  <a:lnTo>
                    <a:pt x="713" y="271"/>
                  </a:lnTo>
                  <a:lnTo>
                    <a:pt x="712" y="271"/>
                  </a:lnTo>
                  <a:lnTo>
                    <a:pt x="712" y="272"/>
                  </a:lnTo>
                  <a:lnTo>
                    <a:pt x="712" y="273"/>
                  </a:lnTo>
                  <a:lnTo>
                    <a:pt x="712" y="274"/>
                  </a:lnTo>
                  <a:lnTo>
                    <a:pt x="712" y="275"/>
                  </a:lnTo>
                  <a:lnTo>
                    <a:pt x="711" y="275"/>
                  </a:lnTo>
                  <a:lnTo>
                    <a:pt x="710" y="275"/>
                  </a:lnTo>
                  <a:lnTo>
                    <a:pt x="709" y="276"/>
                  </a:lnTo>
                  <a:lnTo>
                    <a:pt x="709" y="277"/>
                  </a:lnTo>
                  <a:lnTo>
                    <a:pt x="709" y="278"/>
                  </a:lnTo>
                  <a:lnTo>
                    <a:pt x="708" y="278"/>
                  </a:lnTo>
                  <a:lnTo>
                    <a:pt x="706" y="279"/>
                  </a:lnTo>
                  <a:lnTo>
                    <a:pt x="705" y="278"/>
                  </a:lnTo>
                  <a:lnTo>
                    <a:pt x="704" y="278"/>
                  </a:lnTo>
                  <a:lnTo>
                    <a:pt x="704" y="279"/>
                  </a:lnTo>
                  <a:lnTo>
                    <a:pt x="703" y="280"/>
                  </a:lnTo>
                  <a:lnTo>
                    <a:pt x="704" y="281"/>
                  </a:lnTo>
                  <a:lnTo>
                    <a:pt x="703" y="282"/>
                  </a:lnTo>
                  <a:lnTo>
                    <a:pt x="703" y="283"/>
                  </a:lnTo>
                  <a:lnTo>
                    <a:pt x="702" y="283"/>
                  </a:lnTo>
                  <a:lnTo>
                    <a:pt x="701" y="283"/>
                  </a:lnTo>
                  <a:lnTo>
                    <a:pt x="700" y="283"/>
                  </a:lnTo>
                  <a:lnTo>
                    <a:pt x="700" y="282"/>
                  </a:lnTo>
                  <a:lnTo>
                    <a:pt x="699" y="282"/>
                  </a:lnTo>
                  <a:lnTo>
                    <a:pt x="697" y="282"/>
                  </a:lnTo>
                  <a:lnTo>
                    <a:pt x="695" y="283"/>
                  </a:lnTo>
                  <a:lnTo>
                    <a:pt x="694" y="284"/>
                  </a:lnTo>
                  <a:lnTo>
                    <a:pt x="693" y="284"/>
                  </a:lnTo>
                  <a:lnTo>
                    <a:pt x="692" y="283"/>
                  </a:lnTo>
                  <a:lnTo>
                    <a:pt x="691" y="282"/>
                  </a:lnTo>
                  <a:lnTo>
                    <a:pt x="690" y="281"/>
                  </a:lnTo>
                  <a:lnTo>
                    <a:pt x="689" y="282"/>
                  </a:lnTo>
                  <a:lnTo>
                    <a:pt x="687" y="283"/>
                  </a:lnTo>
                  <a:lnTo>
                    <a:pt x="686" y="283"/>
                  </a:lnTo>
                  <a:lnTo>
                    <a:pt x="685" y="283"/>
                  </a:lnTo>
                  <a:lnTo>
                    <a:pt x="684" y="282"/>
                  </a:lnTo>
                  <a:lnTo>
                    <a:pt x="683" y="282"/>
                  </a:lnTo>
                  <a:lnTo>
                    <a:pt x="683" y="283"/>
                  </a:lnTo>
                  <a:lnTo>
                    <a:pt x="683" y="284"/>
                  </a:lnTo>
                  <a:lnTo>
                    <a:pt x="682" y="285"/>
                  </a:lnTo>
                  <a:lnTo>
                    <a:pt x="681" y="285"/>
                  </a:lnTo>
                  <a:lnTo>
                    <a:pt x="680" y="285"/>
                  </a:lnTo>
                  <a:lnTo>
                    <a:pt x="680" y="283"/>
                  </a:lnTo>
                  <a:lnTo>
                    <a:pt x="679" y="283"/>
                  </a:lnTo>
                  <a:lnTo>
                    <a:pt x="678" y="283"/>
                  </a:lnTo>
                  <a:lnTo>
                    <a:pt x="677" y="284"/>
                  </a:lnTo>
                  <a:lnTo>
                    <a:pt x="677" y="285"/>
                  </a:lnTo>
                  <a:lnTo>
                    <a:pt x="676" y="286"/>
                  </a:lnTo>
                  <a:lnTo>
                    <a:pt x="675" y="286"/>
                  </a:lnTo>
                  <a:lnTo>
                    <a:pt x="674" y="286"/>
                  </a:lnTo>
                  <a:lnTo>
                    <a:pt x="674" y="285"/>
                  </a:lnTo>
                  <a:lnTo>
                    <a:pt x="673" y="284"/>
                  </a:lnTo>
                  <a:lnTo>
                    <a:pt x="673" y="282"/>
                  </a:lnTo>
                  <a:lnTo>
                    <a:pt x="672" y="281"/>
                  </a:lnTo>
                  <a:lnTo>
                    <a:pt x="672" y="282"/>
                  </a:lnTo>
                  <a:lnTo>
                    <a:pt x="671" y="282"/>
                  </a:lnTo>
                  <a:lnTo>
                    <a:pt x="671" y="283"/>
                  </a:lnTo>
                  <a:lnTo>
                    <a:pt x="671" y="285"/>
                  </a:lnTo>
                  <a:lnTo>
                    <a:pt x="670" y="285"/>
                  </a:lnTo>
                  <a:lnTo>
                    <a:pt x="669" y="285"/>
                  </a:lnTo>
                  <a:lnTo>
                    <a:pt x="668" y="286"/>
                  </a:lnTo>
                  <a:lnTo>
                    <a:pt x="667" y="287"/>
                  </a:lnTo>
                  <a:lnTo>
                    <a:pt x="668" y="288"/>
                  </a:lnTo>
                  <a:lnTo>
                    <a:pt x="668" y="289"/>
                  </a:lnTo>
                  <a:lnTo>
                    <a:pt x="666" y="290"/>
                  </a:lnTo>
                  <a:lnTo>
                    <a:pt x="665" y="291"/>
                  </a:lnTo>
                  <a:lnTo>
                    <a:pt x="664" y="292"/>
                  </a:lnTo>
                  <a:lnTo>
                    <a:pt x="664" y="293"/>
                  </a:lnTo>
                  <a:lnTo>
                    <a:pt x="663" y="294"/>
                  </a:lnTo>
                  <a:lnTo>
                    <a:pt x="662" y="294"/>
                  </a:lnTo>
                  <a:lnTo>
                    <a:pt x="661" y="294"/>
                  </a:lnTo>
                  <a:lnTo>
                    <a:pt x="660" y="295"/>
                  </a:lnTo>
                  <a:lnTo>
                    <a:pt x="659" y="295"/>
                  </a:lnTo>
                  <a:lnTo>
                    <a:pt x="659" y="296"/>
                  </a:lnTo>
                  <a:lnTo>
                    <a:pt x="658" y="297"/>
                  </a:lnTo>
                  <a:lnTo>
                    <a:pt x="658" y="298"/>
                  </a:lnTo>
                  <a:lnTo>
                    <a:pt x="658" y="299"/>
                  </a:lnTo>
                  <a:lnTo>
                    <a:pt x="657" y="299"/>
                  </a:lnTo>
                  <a:lnTo>
                    <a:pt x="656" y="300"/>
                  </a:lnTo>
                  <a:lnTo>
                    <a:pt x="655" y="301"/>
                  </a:lnTo>
                  <a:lnTo>
                    <a:pt x="654" y="302"/>
                  </a:lnTo>
                  <a:lnTo>
                    <a:pt x="653" y="302"/>
                  </a:lnTo>
                  <a:lnTo>
                    <a:pt x="652" y="303"/>
                  </a:lnTo>
                  <a:lnTo>
                    <a:pt x="652" y="304"/>
                  </a:lnTo>
                  <a:lnTo>
                    <a:pt x="651" y="306"/>
                  </a:lnTo>
                  <a:lnTo>
                    <a:pt x="651" y="307"/>
                  </a:lnTo>
                  <a:lnTo>
                    <a:pt x="652" y="309"/>
                  </a:lnTo>
                  <a:lnTo>
                    <a:pt x="652" y="310"/>
                  </a:lnTo>
                  <a:lnTo>
                    <a:pt x="652" y="311"/>
                  </a:lnTo>
                  <a:lnTo>
                    <a:pt x="652" y="312"/>
                  </a:lnTo>
                  <a:lnTo>
                    <a:pt x="651" y="313"/>
                  </a:lnTo>
                  <a:lnTo>
                    <a:pt x="651" y="314"/>
                  </a:lnTo>
                  <a:lnTo>
                    <a:pt x="651" y="315"/>
                  </a:lnTo>
                  <a:lnTo>
                    <a:pt x="652" y="316"/>
                  </a:lnTo>
                  <a:lnTo>
                    <a:pt x="652" y="317"/>
                  </a:lnTo>
                  <a:lnTo>
                    <a:pt x="651" y="317"/>
                  </a:lnTo>
                  <a:lnTo>
                    <a:pt x="650" y="318"/>
                  </a:lnTo>
                  <a:lnTo>
                    <a:pt x="649" y="320"/>
                  </a:lnTo>
                  <a:lnTo>
                    <a:pt x="647" y="323"/>
                  </a:lnTo>
                  <a:lnTo>
                    <a:pt x="647" y="324"/>
                  </a:lnTo>
                  <a:lnTo>
                    <a:pt x="646" y="324"/>
                  </a:lnTo>
                  <a:lnTo>
                    <a:pt x="646" y="325"/>
                  </a:lnTo>
                  <a:lnTo>
                    <a:pt x="646" y="327"/>
                  </a:lnTo>
                  <a:lnTo>
                    <a:pt x="645" y="328"/>
                  </a:lnTo>
                  <a:lnTo>
                    <a:pt x="645" y="329"/>
                  </a:lnTo>
                  <a:lnTo>
                    <a:pt x="644" y="330"/>
                  </a:lnTo>
                  <a:lnTo>
                    <a:pt x="642" y="331"/>
                  </a:lnTo>
                  <a:lnTo>
                    <a:pt x="641" y="331"/>
                  </a:lnTo>
                  <a:lnTo>
                    <a:pt x="640" y="332"/>
                  </a:lnTo>
                  <a:lnTo>
                    <a:pt x="639" y="333"/>
                  </a:lnTo>
                  <a:lnTo>
                    <a:pt x="638" y="333"/>
                  </a:lnTo>
                  <a:lnTo>
                    <a:pt x="638" y="335"/>
                  </a:lnTo>
                  <a:lnTo>
                    <a:pt x="638" y="336"/>
                  </a:lnTo>
                  <a:lnTo>
                    <a:pt x="637" y="337"/>
                  </a:lnTo>
                  <a:lnTo>
                    <a:pt x="636" y="336"/>
                  </a:lnTo>
                  <a:lnTo>
                    <a:pt x="635" y="336"/>
                  </a:lnTo>
                  <a:lnTo>
                    <a:pt x="634" y="337"/>
                  </a:lnTo>
                  <a:lnTo>
                    <a:pt x="634" y="339"/>
                  </a:lnTo>
                  <a:lnTo>
                    <a:pt x="632" y="341"/>
                  </a:lnTo>
                  <a:lnTo>
                    <a:pt x="632" y="342"/>
                  </a:lnTo>
                  <a:lnTo>
                    <a:pt x="631" y="345"/>
                  </a:lnTo>
                  <a:lnTo>
                    <a:pt x="631" y="346"/>
                  </a:lnTo>
                  <a:lnTo>
                    <a:pt x="630" y="346"/>
                  </a:lnTo>
                  <a:lnTo>
                    <a:pt x="629" y="348"/>
                  </a:lnTo>
                  <a:lnTo>
                    <a:pt x="628" y="348"/>
                  </a:lnTo>
                  <a:lnTo>
                    <a:pt x="627" y="348"/>
                  </a:lnTo>
                  <a:lnTo>
                    <a:pt x="626" y="349"/>
                  </a:lnTo>
                  <a:lnTo>
                    <a:pt x="625" y="350"/>
                  </a:lnTo>
                  <a:lnTo>
                    <a:pt x="626" y="350"/>
                  </a:lnTo>
                  <a:lnTo>
                    <a:pt x="627" y="352"/>
                  </a:lnTo>
                  <a:lnTo>
                    <a:pt x="627" y="353"/>
                  </a:lnTo>
                  <a:lnTo>
                    <a:pt x="626" y="353"/>
                  </a:lnTo>
                  <a:lnTo>
                    <a:pt x="624" y="353"/>
                  </a:lnTo>
                  <a:lnTo>
                    <a:pt x="623" y="353"/>
                  </a:lnTo>
                  <a:lnTo>
                    <a:pt x="622" y="353"/>
                  </a:lnTo>
                  <a:lnTo>
                    <a:pt x="621" y="354"/>
                  </a:lnTo>
                  <a:lnTo>
                    <a:pt x="617" y="358"/>
                  </a:lnTo>
                  <a:lnTo>
                    <a:pt x="616" y="359"/>
                  </a:lnTo>
                  <a:lnTo>
                    <a:pt x="616" y="360"/>
                  </a:lnTo>
                  <a:lnTo>
                    <a:pt x="616" y="365"/>
                  </a:lnTo>
                  <a:lnTo>
                    <a:pt x="616" y="367"/>
                  </a:lnTo>
                  <a:lnTo>
                    <a:pt x="617" y="368"/>
                  </a:lnTo>
                  <a:lnTo>
                    <a:pt x="618" y="371"/>
                  </a:lnTo>
                  <a:lnTo>
                    <a:pt x="618" y="372"/>
                  </a:lnTo>
                  <a:lnTo>
                    <a:pt x="618" y="373"/>
                  </a:lnTo>
                  <a:lnTo>
                    <a:pt x="618" y="374"/>
                  </a:lnTo>
                  <a:lnTo>
                    <a:pt x="618" y="376"/>
                  </a:lnTo>
                  <a:lnTo>
                    <a:pt x="619" y="376"/>
                  </a:lnTo>
                  <a:lnTo>
                    <a:pt x="619" y="377"/>
                  </a:lnTo>
                  <a:lnTo>
                    <a:pt x="620" y="377"/>
                  </a:lnTo>
                  <a:lnTo>
                    <a:pt x="621" y="376"/>
                  </a:lnTo>
                  <a:lnTo>
                    <a:pt x="622" y="376"/>
                  </a:lnTo>
                  <a:lnTo>
                    <a:pt x="623" y="378"/>
                  </a:lnTo>
                  <a:lnTo>
                    <a:pt x="624" y="378"/>
                  </a:lnTo>
                  <a:lnTo>
                    <a:pt x="627" y="381"/>
                  </a:lnTo>
                  <a:lnTo>
                    <a:pt x="628" y="382"/>
                  </a:lnTo>
                  <a:lnTo>
                    <a:pt x="627" y="384"/>
                  </a:lnTo>
                  <a:lnTo>
                    <a:pt x="627" y="385"/>
                  </a:lnTo>
                  <a:lnTo>
                    <a:pt x="627" y="386"/>
                  </a:lnTo>
                  <a:lnTo>
                    <a:pt x="629" y="387"/>
                  </a:lnTo>
                  <a:lnTo>
                    <a:pt x="630" y="387"/>
                  </a:lnTo>
                  <a:lnTo>
                    <a:pt x="630" y="388"/>
                  </a:lnTo>
                  <a:lnTo>
                    <a:pt x="629" y="389"/>
                  </a:lnTo>
                  <a:lnTo>
                    <a:pt x="629" y="390"/>
                  </a:lnTo>
                  <a:lnTo>
                    <a:pt x="628" y="390"/>
                  </a:lnTo>
                  <a:lnTo>
                    <a:pt x="629" y="391"/>
                  </a:lnTo>
                  <a:lnTo>
                    <a:pt x="628" y="391"/>
                  </a:lnTo>
                  <a:lnTo>
                    <a:pt x="627" y="392"/>
                  </a:lnTo>
                  <a:lnTo>
                    <a:pt x="627" y="393"/>
                  </a:lnTo>
                  <a:lnTo>
                    <a:pt x="627" y="394"/>
                  </a:lnTo>
                  <a:lnTo>
                    <a:pt x="628" y="396"/>
                  </a:lnTo>
                  <a:lnTo>
                    <a:pt x="627" y="397"/>
                  </a:lnTo>
                  <a:lnTo>
                    <a:pt x="627" y="398"/>
                  </a:lnTo>
                  <a:lnTo>
                    <a:pt x="626" y="399"/>
                  </a:lnTo>
                  <a:lnTo>
                    <a:pt x="625" y="401"/>
                  </a:lnTo>
                  <a:lnTo>
                    <a:pt x="623" y="403"/>
                  </a:lnTo>
                  <a:lnTo>
                    <a:pt x="622" y="405"/>
                  </a:lnTo>
                  <a:lnTo>
                    <a:pt x="620" y="406"/>
                  </a:lnTo>
                  <a:lnTo>
                    <a:pt x="619" y="407"/>
                  </a:lnTo>
                  <a:lnTo>
                    <a:pt x="618" y="407"/>
                  </a:lnTo>
                  <a:lnTo>
                    <a:pt x="618" y="408"/>
                  </a:lnTo>
                  <a:lnTo>
                    <a:pt x="618" y="409"/>
                  </a:lnTo>
                  <a:lnTo>
                    <a:pt x="618" y="410"/>
                  </a:lnTo>
                  <a:lnTo>
                    <a:pt x="619" y="411"/>
                  </a:lnTo>
                  <a:lnTo>
                    <a:pt x="620" y="411"/>
                  </a:lnTo>
                  <a:lnTo>
                    <a:pt x="621" y="412"/>
                  </a:lnTo>
                  <a:lnTo>
                    <a:pt x="621" y="413"/>
                  </a:lnTo>
                  <a:lnTo>
                    <a:pt x="621" y="414"/>
                  </a:lnTo>
                  <a:lnTo>
                    <a:pt x="621" y="415"/>
                  </a:lnTo>
                  <a:lnTo>
                    <a:pt x="620" y="415"/>
                  </a:lnTo>
                  <a:lnTo>
                    <a:pt x="620" y="416"/>
                  </a:lnTo>
                  <a:lnTo>
                    <a:pt x="619" y="416"/>
                  </a:lnTo>
                  <a:lnTo>
                    <a:pt x="618" y="417"/>
                  </a:lnTo>
                  <a:lnTo>
                    <a:pt x="618" y="418"/>
                  </a:lnTo>
                  <a:lnTo>
                    <a:pt x="617" y="418"/>
                  </a:lnTo>
                  <a:lnTo>
                    <a:pt x="618" y="420"/>
                  </a:lnTo>
                  <a:lnTo>
                    <a:pt x="618" y="421"/>
                  </a:lnTo>
                  <a:lnTo>
                    <a:pt x="619" y="422"/>
                  </a:lnTo>
                  <a:lnTo>
                    <a:pt x="620" y="423"/>
                  </a:lnTo>
                  <a:lnTo>
                    <a:pt x="622" y="424"/>
                  </a:lnTo>
                  <a:lnTo>
                    <a:pt x="623" y="425"/>
                  </a:lnTo>
                  <a:lnTo>
                    <a:pt x="623" y="426"/>
                  </a:lnTo>
                  <a:lnTo>
                    <a:pt x="623" y="427"/>
                  </a:lnTo>
                  <a:lnTo>
                    <a:pt x="623" y="430"/>
                  </a:lnTo>
                  <a:lnTo>
                    <a:pt x="623" y="431"/>
                  </a:lnTo>
                  <a:lnTo>
                    <a:pt x="624" y="432"/>
                  </a:lnTo>
                  <a:lnTo>
                    <a:pt x="625" y="433"/>
                  </a:lnTo>
                  <a:lnTo>
                    <a:pt x="626" y="435"/>
                  </a:lnTo>
                  <a:lnTo>
                    <a:pt x="627" y="435"/>
                  </a:lnTo>
                  <a:lnTo>
                    <a:pt x="627" y="436"/>
                  </a:lnTo>
                  <a:lnTo>
                    <a:pt x="626" y="438"/>
                  </a:lnTo>
                  <a:lnTo>
                    <a:pt x="626" y="439"/>
                  </a:lnTo>
                  <a:lnTo>
                    <a:pt x="626" y="441"/>
                  </a:lnTo>
                  <a:lnTo>
                    <a:pt x="627" y="444"/>
                  </a:lnTo>
                  <a:lnTo>
                    <a:pt x="628" y="445"/>
                  </a:lnTo>
                  <a:lnTo>
                    <a:pt x="628" y="446"/>
                  </a:lnTo>
                  <a:lnTo>
                    <a:pt x="628" y="448"/>
                  </a:lnTo>
                  <a:lnTo>
                    <a:pt x="628" y="450"/>
                  </a:lnTo>
                  <a:lnTo>
                    <a:pt x="630" y="452"/>
                  </a:lnTo>
                  <a:lnTo>
                    <a:pt x="630" y="453"/>
                  </a:lnTo>
                  <a:lnTo>
                    <a:pt x="630" y="454"/>
                  </a:lnTo>
                  <a:lnTo>
                    <a:pt x="630" y="455"/>
                  </a:lnTo>
                  <a:lnTo>
                    <a:pt x="630" y="456"/>
                  </a:lnTo>
                  <a:lnTo>
                    <a:pt x="631" y="457"/>
                  </a:lnTo>
                  <a:lnTo>
                    <a:pt x="631" y="459"/>
                  </a:lnTo>
                  <a:lnTo>
                    <a:pt x="631" y="461"/>
                  </a:lnTo>
                  <a:lnTo>
                    <a:pt x="632" y="462"/>
                  </a:lnTo>
                  <a:lnTo>
                    <a:pt x="632" y="463"/>
                  </a:lnTo>
                  <a:lnTo>
                    <a:pt x="631" y="464"/>
                  </a:lnTo>
                  <a:lnTo>
                    <a:pt x="631" y="465"/>
                  </a:lnTo>
                  <a:lnTo>
                    <a:pt x="628" y="467"/>
                  </a:lnTo>
                  <a:lnTo>
                    <a:pt x="628" y="468"/>
                  </a:lnTo>
                  <a:lnTo>
                    <a:pt x="629" y="470"/>
                  </a:lnTo>
                  <a:lnTo>
                    <a:pt x="629" y="471"/>
                  </a:lnTo>
                  <a:lnTo>
                    <a:pt x="630" y="473"/>
                  </a:lnTo>
                  <a:lnTo>
                    <a:pt x="630" y="475"/>
                  </a:lnTo>
                  <a:lnTo>
                    <a:pt x="628" y="478"/>
                  </a:lnTo>
                  <a:lnTo>
                    <a:pt x="628" y="479"/>
                  </a:lnTo>
                  <a:lnTo>
                    <a:pt x="628" y="480"/>
                  </a:lnTo>
                  <a:lnTo>
                    <a:pt x="626" y="481"/>
                  </a:lnTo>
                  <a:lnTo>
                    <a:pt x="625" y="481"/>
                  </a:lnTo>
                  <a:lnTo>
                    <a:pt x="624" y="481"/>
                  </a:lnTo>
                  <a:lnTo>
                    <a:pt x="623" y="482"/>
                  </a:lnTo>
                  <a:lnTo>
                    <a:pt x="623" y="483"/>
                  </a:lnTo>
                  <a:lnTo>
                    <a:pt x="622" y="483"/>
                  </a:lnTo>
                  <a:lnTo>
                    <a:pt x="621" y="484"/>
                  </a:lnTo>
                  <a:lnTo>
                    <a:pt x="620" y="483"/>
                  </a:lnTo>
                  <a:lnTo>
                    <a:pt x="619" y="483"/>
                  </a:lnTo>
                  <a:lnTo>
                    <a:pt x="618" y="484"/>
                  </a:lnTo>
                  <a:lnTo>
                    <a:pt x="617" y="487"/>
                  </a:lnTo>
                  <a:lnTo>
                    <a:pt x="617" y="488"/>
                  </a:lnTo>
                  <a:lnTo>
                    <a:pt x="616" y="488"/>
                  </a:lnTo>
                  <a:lnTo>
                    <a:pt x="616" y="489"/>
                  </a:lnTo>
                  <a:lnTo>
                    <a:pt x="614" y="489"/>
                  </a:lnTo>
                  <a:lnTo>
                    <a:pt x="613" y="489"/>
                  </a:lnTo>
                  <a:lnTo>
                    <a:pt x="612" y="489"/>
                  </a:lnTo>
                  <a:lnTo>
                    <a:pt x="612" y="490"/>
                  </a:lnTo>
                  <a:lnTo>
                    <a:pt x="612" y="493"/>
                  </a:lnTo>
                  <a:lnTo>
                    <a:pt x="611" y="493"/>
                  </a:lnTo>
                  <a:lnTo>
                    <a:pt x="610" y="494"/>
                  </a:lnTo>
                  <a:lnTo>
                    <a:pt x="609" y="495"/>
                  </a:lnTo>
                  <a:lnTo>
                    <a:pt x="609" y="496"/>
                  </a:lnTo>
                  <a:lnTo>
                    <a:pt x="608" y="497"/>
                  </a:lnTo>
                  <a:lnTo>
                    <a:pt x="608" y="498"/>
                  </a:lnTo>
                  <a:lnTo>
                    <a:pt x="608" y="499"/>
                  </a:lnTo>
                  <a:lnTo>
                    <a:pt x="606" y="500"/>
                  </a:lnTo>
                  <a:lnTo>
                    <a:pt x="606" y="502"/>
                  </a:lnTo>
                  <a:lnTo>
                    <a:pt x="605" y="503"/>
                  </a:lnTo>
                  <a:lnTo>
                    <a:pt x="605" y="504"/>
                  </a:lnTo>
                  <a:lnTo>
                    <a:pt x="604" y="504"/>
                  </a:lnTo>
                  <a:lnTo>
                    <a:pt x="603" y="503"/>
                  </a:lnTo>
                  <a:lnTo>
                    <a:pt x="603" y="504"/>
                  </a:lnTo>
                  <a:lnTo>
                    <a:pt x="602" y="504"/>
                  </a:lnTo>
                  <a:lnTo>
                    <a:pt x="600" y="504"/>
                  </a:lnTo>
                  <a:lnTo>
                    <a:pt x="599" y="504"/>
                  </a:lnTo>
                  <a:lnTo>
                    <a:pt x="598" y="505"/>
                  </a:lnTo>
                  <a:lnTo>
                    <a:pt x="598" y="507"/>
                  </a:lnTo>
                  <a:lnTo>
                    <a:pt x="599" y="507"/>
                  </a:lnTo>
                  <a:lnTo>
                    <a:pt x="599" y="508"/>
                  </a:lnTo>
                  <a:lnTo>
                    <a:pt x="599" y="509"/>
                  </a:lnTo>
                  <a:lnTo>
                    <a:pt x="599" y="510"/>
                  </a:lnTo>
                  <a:lnTo>
                    <a:pt x="599" y="511"/>
                  </a:lnTo>
                  <a:lnTo>
                    <a:pt x="599" y="512"/>
                  </a:lnTo>
                  <a:lnTo>
                    <a:pt x="599" y="513"/>
                  </a:lnTo>
                  <a:lnTo>
                    <a:pt x="599" y="514"/>
                  </a:lnTo>
                  <a:lnTo>
                    <a:pt x="599" y="516"/>
                  </a:lnTo>
                  <a:lnTo>
                    <a:pt x="600" y="517"/>
                  </a:lnTo>
                  <a:lnTo>
                    <a:pt x="600" y="518"/>
                  </a:lnTo>
                  <a:lnTo>
                    <a:pt x="599" y="519"/>
                  </a:lnTo>
                  <a:lnTo>
                    <a:pt x="598" y="519"/>
                  </a:lnTo>
                  <a:lnTo>
                    <a:pt x="597" y="519"/>
                  </a:lnTo>
                  <a:lnTo>
                    <a:pt x="597" y="520"/>
                  </a:lnTo>
                  <a:lnTo>
                    <a:pt x="597" y="521"/>
                  </a:lnTo>
                  <a:lnTo>
                    <a:pt x="597" y="522"/>
                  </a:lnTo>
                  <a:lnTo>
                    <a:pt x="597" y="523"/>
                  </a:lnTo>
                  <a:lnTo>
                    <a:pt x="597" y="524"/>
                  </a:lnTo>
                  <a:lnTo>
                    <a:pt x="597" y="525"/>
                  </a:lnTo>
                  <a:lnTo>
                    <a:pt x="597" y="526"/>
                  </a:lnTo>
                  <a:lnTo>
                    <a:pt x="597" y="528"/>
                  </a:lnTo>
                  <a:lnTo>
                    <a:pt x="597" y="529"/>
                  </a:lnTo>
                  <a:lnTo>
                    <a:pt x="598" y="531"/>
                  </a:lnTo>
                  <a:lnTo>
                    <a:pt x="599" y="532"/>
                  </a:lnTo>
                  <a:lnTo>
                    <a:pt x="599" y="533"/>
                  </a:lnTo>
                  <a:lnTo>
                    <a:pt x="597" y="534"/>
                  </a:lnTo>
                  <a:lnTo>
                    <a:pt x="596" y="536"/>
                  </a:lnTo>
                  <a:lnTo>
                    <a:pt x="596" y="537"/>
                  </a:lnTo>
                  <a:lnTo>
                    <a:pt x="597" y="537"/>
                  </a:lnTo>
                  <a:lnTo>
                    <a:pt x="597" y="538"/>
                  </a:lnTo>
                  <a:lnTo>
                    <a:pt x="597" y="540"/>
                  </a:lnTo>
                  <a:lnTo>
                    <a:pt x="597" y="541"/>
                  </a:lnTo>
                  <a:lnTo>
                    <a:pt x="598" y="543"/>
                  </a:lnTo>
                  <a:lnTo>
                    <a:pt x="599" y="544"/>
                  </a:lnTo>
                  <a:lnTo>
                    <a:pt x="601" y="546"/>
                  </a:lnTo>
                  <a:lnTo>
                    <a:pt x="601" y="547"/>
                  </a:lnTo>
                  <a:lnTo>
                    <a:pt x="601" y="548"/>
                  </a:lnTo>
                  <a:lnTo>
                    <a:pt x="600" y="549"/>
                  </a:lnTo>
                  <a:lnTo>
                    <a:pt x="600" y="550"/>
                  </a:lnTo>
                  <a:lnTo>
                    <a:pt x="599" y="550"/>
                  </a:lnTo>
                  <a:lnTo>
                    <a:pt x="598" y="551"/>
                  </a:lnTo>
                  <a:lnTo>
                    <a:pt x="598" y="552"/>
                  </a:lnTo>
                  <a:lnTo>
                    <a:pt x="598" y="553"/>
                  </a:lnTo>
                  <a:lnTo>
                    <a:pt x="599" y="553"/>
                  </a:lnTo>
                  <a:lnTo>
                    <a:pt x="600" y="554"/>
                  </a:lnTo>
                  <a:lnTo>
                    <a:pt x="600" y="557"/>
                  </a:lnTo>
                  <a:lnTo>
                    <a:pt x="601" y="558"/>
                  </a:lnTo>
                  <a:lnTo>
                    <a:pt x="602" y="559"/>
                  </a:lnTo>
                  <a:lnTo>
                    <a:pt x="603" y="559"/>
                  </a:lnTo>
                  <a:lnTo>
                    <a:pt x="604" y="559"/>
                  </a:lnTo>
                  <a:lnTo>
                    <a:pt x="606" y="559"/>
                  </a:lnTo>
                  <a:lnTo>
                    <a:pt x="607" y="560"/>
                  </a:lnTo>
                  <a:lnTo>
                    <a:pt x="608" y="561"/>
                  </a:lnTo>
                  <a:lnTo>
                    <a:pt x="608" y="563"/>
                  </a:lnTo>
                  <a:lnTo>
                    <a:pt x="608" y="564"/>
                  </a:lnTo>
                  <a:lnTo>
                    <a:pt x="608" y="565"/>
                  </a:lnTo>
                  <a:lnTo>
                    <a:pt x="609" y="566"/>
                  </a:lnTo>
                  <a:lnTo>
                    <a:pt x="610" y="567"/>
                  </a:lnTo>
                  <a:lnTo>
                    <a:pt x="612" y="568"/>
                  </a:lnTo>
                  <a:lnTo>
                    <a:pt x="613" y="570"/>
                  </a:lnTo>
                  <a:lnTo>
                    <a:pt x="614" y="570"/>
                  </a:lnTo>
                  <a:lnTo>
                    <a:pt x="616" y="572"/>
                  </a:lnTo>
                  <a:lnTo>
                    <a:pt x="617" y="572"/>
                  </a:lnTo>
                  <a:lnTo>
                    <a:pt x="618" y="572"/>
                  </a:lnTo>
                  <a:lnTo>
                    <a:pt x="619" y="573"/>
                  </a:lnTo>
                  <a:lnTo>
                    <a:pt x="620" y="574"/>
                  </a:lnTo>
                  <a:lnTo>
                    <a:pt x="620" y="575"/>
                  </a:lnTo>
                  <a:lnTo>
                    <a:pt x="620" y="576"/>
                  </a:lnTo>
                  <a:lnTo>
                    <a:pt x="620" y="577"/>
                  </a:lnTo>
                  <a:lnTo>
                    <a:pt x="621" y="578"/>
                  </a:lnTo>
                  <a:lnTo>
                    <a:pt x="621" y="580"/>
                  </a:lnTo>
                  <a:lnTo>
                    <a:pt x="620" y="581"/>
                  </a:lnTo>
                  <a:lnTo>
                    <a:pt x="619" y="583"/>
                  </a:lnTo>
                  <a:lnTo>
                    <a:pt x="619" y="584"/>
                  </a:lnTo>
                  <a:lnTo>
                    <a:pt x="620" y="584"/>
                  </a:lnTo>
                  <a:lnTo>
                    <a:pt x="621" y="583"/>
                  </a:lnTo>
                  <a:lnTo>
                    <a:pt x="622" y="583"/>
                  </a:lnTo>
                  <a:lnTo>
                    <a:pt x="622" y="584"/>
                  </a:lnTo>
                  <a:lnTo>
                    <a:pt x="622" y="585"/>
                  </a:lnTo>
                  <a:lnTo>
                    <a:pt x="621" y="586"/>
                  </a:lnTo>
                  <a:lnTo>
                    <a:pt x="620" y="586"/>
                  </a:lnTo>
                  <a:lnTo>
                    <a:pt x="619" y="588"/>
                  </a:lnTo>
                  <a:lnTo>
                    <a:pt x="619" y="589"/>
                  </a:lnTo>
                  <a:lnTo>
                    <a:pt x="619" y="590"/>
                  </a:lnTo>
                  <a:lnTo>
                    <a:pt x="618" y="591"/>
                  </a:lnTo>
                  <a:lnTo>
                    <a:pt x="617" y="592"/>
                  </a:lnTo>
                  <a:lnTo>
                    <a:pt x="617" y="593"/>
                  </a:lnTo>
                  <a:lnTo>
                    <a:pt x="617" y="596"/>
                  </a:lnTo>
                  <a:lnTo>
                    <a:pt x="617" y="598"/>
                  </a:lnTo>
                  <a:lnTo>
                    <a:pt x="618" y="599"/>
                  </a:lnTo>
                  <a:lnTo>
                    <a:pt x="617" y="600"/>
                  </a:lnTo>
                  <a:lnTo>
                    <a:pt x="616" y="600"/>
                  </a:lnTo>
                  <a:lnTo>
                    <a:pt x="616" y="601"/>
                  </a:lnTo>
                  <a:lnTo>
                    <a:pt x="615" y="602"/>
                  </a:lnTo>
                  <a:lnTo>
                    <a:pt x="616" y="602"/>
                  </a:lnTo>
                  <a:lnTo>
                    <a:pt x="617" y="602"/>
                  </a:lnTo>
                  <a:lnTo>
                    <a:pt x="617" y="603"/>
                  </a:lnTo>
                  <a:lnTo>
                    <a:pt x="616" y="604"/>
                  </a:lnTo>
                  <a:lnTo>
                    <a:pt x="615" y="604"/>
                  </a:lnTo>
                  <a:lnTo>
                    <a:pt x="615" y="605"/>
                  </a:lnTo>
                  <a:lnTo>
                    <a:pt x="615" y="606"/>
                  </a:lnTo>
                  <a:lnTo>
                    <a:pt x="615" y="607"/>
                  </a:lnTo>
                  <a:lnTo>
                    <a:pt x="615" y="608"/>
                  </a:lnTo>
                  <a:lnTo>
                    <a:pt x="615" y="609"/>
                  </a:lnTo>
                  <a:lnTo>
                    <a:pt x="615" y="610"/>
                  </a:lnTo>
                  <a:lnTo>
                    <a:pt x="614" y="611"/>
                  </a:lnTo>
                  <a:lnTo>
                    <a:pt x="613" y="611"/>
                  </a:lnTo>
                  <a:lnTo>
                    <a:pt x="613" y="612"/>
                  </a:lnTo>
                  <a:lnTo>
                    <a:pt x="612" y="613"/>
                  </a:lnTo>
                  <a:lnTo>
                    <a:pt x="612" y="614"/>
                  </a:lnTo>
                  <a:lnTo>
                    <a:pt x="611" y="615"/>
                  </a:lnTo>
                  <a:lnTo>
                    <a:pt x="611" y="616"/>
                  </a:lnTo>
                  <a:lnTo>
                    <a:pt x="612" y="616"/>
                  </a:lnTo>
                  <a:lnTo>
                    <a:pt x="612" y="617"/>
                  </a:lnTo>
                  <a:lnTo>
                    <a:pt x="611" y="617"/>
                  </a:lnTo>
                  <a:lnTo>
                    <a:pt x="611" y="619"/>
                  </a:lnTo>
                  <a:lnTo>
                    <a:pt x="610" y="620"/>
                  </a:lnTo>
                  <a:lnTo>
                    <a:pt x="609" y="621"/>
                  </a:lnTo>
                  <a:lnTo>
                    <a:pt x="608" y="622"/>
                  </a:lnTo>
                  <a:lnTo>
                    <a:pt x="607" y="622"/>
                  </a:lnTo>
                  <a:lnTo>
                    <a:pt x="606" y="623"/>
                  </a:lnTo>
                  <a:lnTo>
                    <a:pt x="605" y="623"/>
                  </a:lnTo>
                  <a:lnTo>
                    <a:pt x="604" y="623"/>
                  </a:lnTo>
                  <a:lnTo>
                    <a:pt x="604" y="624"/>
                  </a:lnTo>
                  <a:lnTo>
                    <a:pt x="603" y="625"/>
                  </a:lnTo>
                  <a:lnTo>
                    <a:pt x="603" y="626"/>
                  </a:lnTo>
                  <a:lnTo>
                    <a:pt x="602" y="627"/>
                  </a:lnTo>
                  <a:lnTo>
                    <a:pt x="601" y="627"/>
                  </a:lnTo>
                  <a:lnTo>
                    <a:pt x="599" y="628"/>
                  </a:lnTo>
                  <a:lnTo>
                    <a:pt x="597" y="627"/>
                  </a:lnTo>
                  <a:lnTo>
                    <a:pt x="596" y="627"/>
                  </a:lnTo>
                  <a:lnTo>
                    <a:pt x="595" y="626"/>
                  </a:lnTo>
                  <a:lnTo>
                    <a:pt x="594" y="626"/>
                  </a:lnTo>
                  <a:lnTo>
                    <a:pt x="593" y="626"/>
                  </a:lnTo>
                  <a:lnTo>
                    <a:pt x="592" y="626"/>
                  </a:lnTo>
                  <a:lnTo>
                    <a:pt x="592" y="627"/>
                  </a:lnTo>
                  <a:lnTo>
                    <a:pt x="591" y="628"/>
                  </a:lnTo>
                  <a:lnTo>
                    <a:pt x="590" y="628"/>
                  </a:lnTo>
                  <a:lnTo>
                    <a:pt x="589" y="628"/>
                  </a:lnTo>
                  <a:lnTo>
                    <a:pt x="588" y="629"/>
                  </a:lnTo>
                  <a:lnTo>
                    <a:pt x="587" y="629"/>
                  </a:lnTo>
                  <a:lnTo>
                    <a:pt x="586" y="628"/>
                  </a:lnTo>
                  <a:lnTo>
                    <a:pt x="584" y="627"/>
                  </a:lnTo>
                  <a:lnTo>
                    <a:pt x="583" y="627"/>
                  </a:lnTo>
                  <a:lnTo>
                    <a:pt x="580" y="626"/>
                  </a:lnTo>
                  <a:lnTo>
                    <a:pt x="576" y="626"/>
                  </a:lnTo>
                  <a:lnTo>
                    <a:pt x="575" y="627"/>
                  </a:lnTo>
                  <a:lnTo>
                    <a:pt x="574" y="628"/>
                  </a:lnTo>
                  <a:lnTo>
                    <a:pt x="573" y="629"/>
                  </a:lnTo>
                  <a:lnTo>
                    <a:pt x="572" y="629"/>
                  </a:lnTo>
                  <a:lnTo>
                    <a:pt x="571" y="629"/>
                  </a:lnTo>
                  <a:lnTo>
                    <a:pt x="570" y="629"/>
                  </a:lnTo>
                  <a:lnTo>
                    <a:pt x="569" y="629"/>
                  </a:lnTo>
                  <a:lnTo>
                    <a:pt x="568" y="629"/>
                  </a:lnTo>
                  <a:lnTo>
                    <a:pt x="567" y="629"/>
                  </a:lnTo>
                  <a:lnTo>
                    <a:pt x="566" y="628"/>
                  </a:lnTo>
                  <a:lnTo>
                    <a:pt x="565" y="628"/>
                  </a:lnTo>
                  <a:lnTo>
                    <a:pt x="565" y="629"/>
                  </a:lnTo>
                  <a:lnTo>
                    <a:pt x="564" y="630"/>
                  </a:lnTo>
                  <a:lnTo>
                    <a:pt x="564" y="631"/>
                  </a:lnTo>
                  <a:lnTo>
                    <a:pt x="563" y="631"/>
                  </a:lnTo>
                  <a:lnTo>
                    <a:pt x="563" y="630"/>
                  </a:lnTo>
                  <a:lnTo>
                    <a:pt x="562" y="630"/>
                  </a:lnTo>
                  <a:lnTo>
                    <a:pt x="561" y="630"/>
                  </a:lnTo>
                  <a:lnTo>
                    <a:pt x="561" y="631"/>
                  </a:lnTo>
                  <a:lnTo>
                    <a:pt x="561" y="632"/>
                  </a:lnTo>
                  <a:lnTo>
                    <a:pt x="560" y="632"/>
                  </a:lnTo>
                  <a:lnTo>
                    <a:pt x="559" y="632"/>
                  </a:lnTo>
                  <a:lnTo>
                    <a:pt x="559" y="633"/>
                  </a:lnTo>
                  <a:lnTo>
                    <a:pt x="558" y="633"/>
                  </a:lnTo>
                  <a:lnTo>
                    <a:pt x="557" y="632"/>
                  </a:lnTo>
                  <a:lnTo>
                    <a:pt x="556" y="632"/>
                  </a:lnTo>
                  <a:lnTo>
                    <a:pt x="555" y="632"/>
                  </a:lnTo>
                  <a:lnTo>
                    <a:pt x="554" y="632"/>
                  </a:lnTo>
                  <a:lnTo>
                    <a:pt x="554" y="633"/>
                  </a:lnTo>
                  <a:lnTo>
                    <a:pt x="553" y="633"/>
                  </a:lnTo>
                  <a:lnTo>
                    <a:pt x="553" y="632"/>
                  </a:lnTo>
                  <a:lnTo>
                    <a:pt x="552" y="632"/>
                  </a:lnTo>
                  <a:lnTo>
                    <a:pt x="551" y="631"/>
                  </a:lnTo>
                  <a:lnTo>
                    <a:pt x="550" y="630"/>
                  </a:lnTo>
                  <a:lnTo>
                    <a:pt x="550" y="629"/>
                  </a:lnTo>
                  <a:lnTo>
                    <a:pt x="550" y="628"/>
                  </a:lnTo>
                  <a:lnTo>
                    <a:pt x="549" y="628"/>
                  </a:lnTo>
                  <a:lnTo>
                    <a:pt x="549" y="627"/>
                  </a:lnTo>
                  <a:lnTo>
                    <a:pt x="548" y="627"/>
                  </a:lnTo>
                  <a:lnTo>
                    <a:pt x="547" y="627"/>
                  </a:lnTo>
                  <a:lnTo>
                    <a:pt x="546" y="626"/>
                  </a:lnTo>
                  <a:lnTo>
                    <a:pt x="545" y="626"/>
                  </a:lnTo>
                  <a:lnTo>
                    <a:pt x="545" y="625"/>
                  </a:lnTo>
                  <a:lnTo>
                    <a:pt x="544" y="624"/>
                  </a:lnTo>
                  <a:lnTo>
                    <a:pt x="544" y="623"/>
                  </a:lnTo>
                  <a:lnTo>
                    <a:pt x="543" y="621"/>
                  </a:lnTo>
                  <a:lnTo>
                    <a:pt x="542" y="621"/>
                  </a:lnTo>
                  <a:lnTo>
                    <a:pt x="542" y="622"/>
                  </a:lnTo>
                  <a:lnTo>
                    <a:pt x="541" y="622"/>
                  </a:lnTo>
                  <a:lnTo>
                    <a:pt x="540" y="622"/>
                  </a:lnTo>
                  <a:lnTo>
                    <a:pt x="540" y="621"/>
                  </a:lnTo>
                  <a:lnTo>
                    <a:pt x="537" y="619"/>
                  </a:lnTo>
                  <a:lnTo>
                    <a:pt x="535" y="617"/>
                  </a:lnTo>
                  <a:lnTo>
                    <a:pt x="532" y="616"/>
                  </a:lnTo>
                  <a:lnTo>
                    <a:pt x="531" y="616"/>
                  </a:lnTo>
                  <a:lnTo>
                    <a:pt x="529" y="616"/>
                  </a:lnTo>
                  <a:lnTo>
                    <a:pt x="528" y="616"/>
                  </a:lnTo>
                  <a:lnTo>
                    <a:pt x="524" y="615"/>
                  </a:lnTo>
                  <a:lnTo>
                    <a:pt x="523" y="615"/>
                  </a:lnTo>
                  <a:lnTo>
                    <a:pt x="522" y="615"/>
                  </a:lnTo>
                  <a:lnTo>
                    <a:pt x="521" y="616"/>
                  </a:lnTo>
                  <a:lnTo>
                    <a:pt x="520" y="616"/>
                  </a:lnTo>
                  <a:lnTo>
                    <a:pt x="520" y="615"/>
                  </a:lnTo>
                  <a:lnTo>
                    <a:pt x="519" y="614"/>
                  </a:lnTo>
                  <a:lnTo>
                    <a:pt x="518" y="615"/>
                  </a:lnTo>
                  <a:lnTo>
                    <a:pt x="518" y="616"/>
                  </a:lnTo>
                  <a:lnTo>
                    <a:pt x="516" y="617"/>
                  </a:lnTo>
                  <a:lnTo>
                    <a:pt x="515" y="617"/>
                  </a:lnTo>
                  <a:lnTo>
                    <a:pt x="512" y="618"/>
                  </a:lnTo>
                  <a:lnTo>
                    <a:pt x="510" y="619"/>
                  </a:lnTo>
                  <a:lnTo>
                    <a:pt x="509" y="620"/>
                  </a:lnTo>
                  <a:lnTo>
                    <a:pt x="507" y="619"/>
                  </a:lnTo>
                  <a:lnTo>
                    <a:pt x="506" y="619"/>
                  </a:lnTo>
                  <a:lnTo>
                    <a:pt x="505" y="620"/>
                  </a:lnTo>
                  <a:lnTo>
                    <a:pt x="504" y="621"/>
                  </a:lnTo>
                  <a:lnTo>
                    <a:pt x="504" y="620"/>
                  </a:lnTo>
                  <a:lnTo>
                    <a:pt x="503" y="620"/>
                  </a:lnTo>
                  <a:lnTo>
                    <a:pt x="502" y="618"/>
                  </a:lnTo>
                  <a:lnTo>
                    <a:pt x="502" y="617"/>
                  </a:lnTo>
                  <a:lnTo>
                    <a:pt x="501" y="617"/>
                  </a:lnTo>
                  <a:lnTo>
                    <a:pt x="500" y="617"/>
                  </a:lnTo>
                  <a:lnTo>
                    <a:pt x="499" y="618"/>
                  </a:lnTo>
                  <a:lnTo>
                    <a:pt x="498" y="619"/>
                  </a:lnTo>
                  <a:lnTo>
                    <a:pt x="496" y="619"/>
                  </a:lnTo>
                  <a:lnTo>
                    <a:pt x="495" y="618"/>
                  </a:lnTo>
                  <a:lnTo>
                    <a:pt x="495" y="619"/>
                  </a:lnTo>
                  <a:lnTo>
                    <a:pt x="493" y="619"/>
                  </a:lnTo>
                  <a:lnTo>
                    <a:pt x="492" y="619"/>
                  </a:lnTo>
                  <a:lnTo>
                    <a:pt x="491" y="619"/>
                  </a:lnTo>
                  <a:lnTo>
                    <a:pt x="491" y="620"/>
                  </a:lnTo>
                  <a:lnTo>
                    <a:pt x="491" y="621"/>
                  </a:lnTo>
                  <a:lnTo>
                    <a:pt x="491" y="623"/>
                  </a:lnTo>
                  <a:lnTo>
                    <a:pt x="490" y="624"/>
                  </a:lnTo>
                  <a:lnTo>
                    <a:pt x="489" y="625"/>
                  </a:lnTo>
                  <a:lnTo>
                    <a:pt x="488" y="623"/>
                  </a:lnTo>
                  <a:lnTo>
                    <a:pt x="487" y="623"/>
                  </a:lnTo>
                  <a:lnTo>
                    <a:pt x="486" y="622"/>
                  </a:lnTo>
                  <a:lnTo>
                    <a:pt x="485" y="622"/>
                  </a:lnTo>
                  <a:lnTo>
                    <a:pt x="485" y="623"/>
                  </a:lnTo>
                  <a:lnTo>
                    <a:pt x="485" y="624"/>
                  </a:lnTo>
                  <a:lnTo>
                    <a:pt x="485" y="625"/>
                  </a:lnTo>
                  <a:lnTo>
                    <a:pt x="486" y="625"/>
                  </a:lnTo>
                  <a:lnTo>
                    <a:pt x="486" y="626"/>
                  </a:lnTo>
                  <a:lnTo>
                    <a:pt x="486" y="627"/>
                  </a:lnTo>
                  <a:lnTo>
                    <a:pt x="486" y="628"/>
                  </a:lnTo>
                  <a:lnTo>
                    <a:pt x="485" y="628"/>
                  </a:lnTo>
                  <a:lnTo>
                    <a:pt x="485" y="626"/>
                  </a:lnTo>
                  <a:lnTo>
                    <a:pt x="484" y="625"/>
                  </a:lnTo>
                  <a:lnTo>
                    <a:pt x="484" y="626"/>
                  </a:lnTo>
                  <a:lnTo>
                    <a:pt x="483" y="627"/>
                  </a:lnTo>
                  <a:lnTo>
                    <a:pt x="482" y="628"/>
                  </a:lnTo>
                  <a:lnTo>
                    <a:pt x="482" y="629"/>
                  </a:lnTo>
                  <a:lnTo>
                    <a:pt x="481" y="629"/>
                  </a:lnTo>
                  <a:lnTo>
                    <a:pt x="480" y="629"/>
                  </a:lnTo>
                  <a:lnTo>
                    <a:pt x="479" y="630"/>
                  </a:lnTo>
                  <a:lnTo>
                    <a:pt x="478" y="631"/>
                  </a:lnTo>
                  <a:lnTo>
                    <a:pt x="478" y="632"/>
                  </a:lnTo>
                  <a:lnTo>
                    <a:pt x="478" y="633"/>
                  </a:lnTo>
                  <a:lnTo>
                    <a:pt x="478" y="635"/>
                  </a:lnTo>
                  <a:lnTo>
                    <a:pt x="477" y="635"/>
                  </a:lnTo>
                  <a:lnTo>
                    <a:pt x="476" y="635"/>
                  </a:lnTo>
                  <a:lnTo>
                    <a:pt x="475" y="635"/>
                  </a:lnTo>
                  <a:lnTo>
                    <a:pt x="475" y="636"/>
                  </a:lnTo>
                  <a:lnTo>
                    <a:pt x="475" y="637"/>
                  </a:lnTo>
                  <a:lnTo>
                    <a:pt x="474" y="638"/>
                  </a:lnTo>
                  <a:lnTo>
                    <a:pt x="474" y="639"/>
                  </a:lnTo>
                  <a:lnTo>
                    <a:pt x="471" y="641"/>
                  </a:lnTo>
                  <a:lnTo>
                    <a:pt x="471" y="642"/>
                  </a:lnTo>
                  <a:lnTo>
                    <a:pt x="470" y="642"/>
                  </a:lnTo>
                  <a:lnTo>
                    <a:pt x="469" y="642"/>
                  </a:lnTo>
                  <a:lnTo>
                    <a:pt x="468" y="642"/>
                  </a:lnTo>
                  <a:lnTo>
                    <a:pt x="468" y="644"/>
                  </a:lnTo>
                  <a:lnTo>
                    <a:pt x="467" y="645"/>
                  </a:lnTo>
                  <a:lnTo>
                    <a:pt x="466" y="646"/>
                  </a:lnTo>
                  <a:lnTo>
                    <a:pt x="466" y="647"/>
                  </a:lnTo>
                  <a:lnTo>
                    <a:pt x="466" y="648"/>
                  </a:lnTo>
                  <a:lnTo>
                    <a:pt x="466" y="649"/>
                  </a:lnTo>
                  <a:lnTo>
                    <a:pt x="466" y="650"/>
                  </a:lnTo>
                  <a:lnTo>
                    <a:pt x="465" y="651"/>
                  </a:lnTo>
                  <a:lnTo>
                    <a:pt x="464" y="652"/>
                  </a:lnTo>
                  <a:lnTo>
                    <a:pt x="463" y="654"/>
                  </a:lnTo>
                  <a:lnTo>
                    <a:pt x="462" y="654"/>
                  </a:lnTo>
                  <a:lnTo>
                    <a:pt x="460" y="653"/>
                  </a:lnTo>
                  <a:lnTo>
                    <a:pt x="459" y="654"/>
                  </a:lnTo>
                  <a:lnTo>
                    <a:pt x="458" y="654"/>
                  </a:lnTo>
                  <a:lnTo>
                    <a:pt x="457" y="654"/>
                  </a:lnTo>
                  <a:lnTo>
                    <a:pt x="456" y="654"/>
                  </a:lnTo>
                  <a:lnTo>
                    <a:pt x="455" y="654"/>
                  </a:lnTo>
                  <a:lnTo>
                    <a:pt x="453" y="654"/>
                  </a:lnTo>
                  <a:lnTo>
                    <a:pt x="452" y="655"/>
                  </a:lnTo>
                  <a:lnTo>
                    <a:pt x="451" y="656"/>
                  </a:lnTo>
                  <a:lnTo>
                    <a:pt x="450" y="656"/>
                  </a:lnTo>
                  <a:lnTo>
                    <a:pt x="449" y="657"/>
                  </a:lnTo>
                  <a:lnTo>
                    <a:pt x="448" y="657"/>
                  </a:lnTo>
                  <a:lnTo>
                    <a:pt x="447" y="657"/>
                  </a:lnTo>
                  <a:lnTo>
                    <a:pt x="446" y="657"/>
                  </a:lnTo>
                  <a:lnTo>
                    <a:pt x="445" y="658"/>
                  </a:lnTo>
                  <a:lnTo>
                    <a:pt x="444" y="659"/>
                  </a:lnTo>
                  <a:lnTo>
                    <a:pt x="443" y="660"/>
                  </a:lnTo>
                  <a:lnTo>
                    <a:pt x="442" y="660"/>
                  </a:lnTo>
                  <a:lnTo>
                    <a:pt x="442" y="659"/>
                  </a:lnTo>
                  <a:lnTo>
                    <a:pt x="441" y="660"/>
                  </a:lnTo>
                  <a:lnTo>
                    <a:pt x="441" y="661"/>
                  </a:lnTo>
                  <a:lnTo>
                    <a:pt x="440" y="662"/>
                  </a:lnTo>
                  <a:lnTo>
                    <a:pt x="439" y="663"/>
                  </a:lnTo>
                  <a:lnTo>
                    <a:pt x="435" y="663"/>
                  </a:lnTo>
                  <a:lnTo>
                    <a:pt x="435" y="664"/>
                  </a:lnTo>
                  <a:lnTo>
                    <a:pt x="434" y="666"/>
                  </a:lnTo>
                  <a:lnTo>
                    <a:pt x="433" y="667"/>
                  </a:lnTo>
                  <a:lnTo>
                    <a:pt x="432" y="667"/>
                  </a:lnTo>
                  <a:lnTo>
                    <a:pt x="432" y="668"/>
                  </a:lnTo>
                  <a:lnTo>
                    <a:pt x="432" y="669"/>
                  </a:lnTo>
                  <a:lnTo>
                    <a:pt x="431" y="669"/>
                  </a:lnTo>
                  <a:lnTo>
                    <a:pt x="430" y="670"/>
                  </a:lnTo>
                  <a:lnTo>
                    <a:pt x="430" y="671"/>
                  </a:lnTo>
                  <a:lnTo>
                    <a:pt x="429" y="671"/>
                  </a:lnTo>
                  <a:lnTo>
                    <a:pt x="429" y="672"/>
                  </a:lnTo>
                  <a:lnTo>
                    <a:pt x="428" y="672"/>
                  </a:lnTo>
                  <a:lnTo>
                    <a:pt x="427" y="672"/>
                  </a:lnTo>
                  <a:lnTo>
                    <a:pt x="427" y="673"/>
                  </a:lnTo>
                  <a:lnTo>
                    <a:pt x="426" y="673"/>
                  </a:lnTo>
                  <a:lnTo>
                    <a:pt x="425" y="673"/>
                  </a:lnTo>
                  <a:lnTo>
                    <a:pt x="424" y="674"/>
                  </a:lnTo>
                  <a:lnTo>
                    <a:pt x="423" y="676"/>
                  </a:lnTo>
                  <a:lnTo>
                    <a:pt x="422" y="677"/>
                  </a:lnTo>
                  <a:lnTo>
                    <a:pt x="422" y="678"/>
                  </a:lnTo>
                  <a:lnTo>
                    <a:pt x="422" y="679"/>
                  </a:lnTo>
                  <a:lnTo>
                    <a:pt x="422" y="680"/>
                  </a:lnTo>
                  <a:lnTo>
                    <a:pt x="421" y="680"/>
                  </a:lnTo>
                  <a:lnTo>
                    <a:pt x="420" y="680"/>
                  </a:lnTo>
                  <a:lnTo>
                    <a:pt x="419" y="680"/>
                  </a:lnTo>
                  <a:lnTo>
                    <a:pt x="417" y="680"/>
                  </a:lnTo>
                  <a:lnTo>
                    <a:pt x="417" y="679"/>
                  </a:lnTo>
                  <a:lnTo>
                    <a:pt x="416" y="678"/>
                  </a:lnTo>
                  <a:lnTo>
                    <a:pt x="416" y="677"/>
                  </a:lnTo>
                  <a:lnTo>
                    <a:pt x="416" y="676"/>
                  </a:lnTo>
                  <a:lnTo>
                    <a:pt x="415" y="676"/>
                  </a:lnTo>
                  <a:lnTo>
                    <a:pt x="415" y="677"/>
                  </a:lnTo>
                  <a:lnTo>
                    <a:pt x="413" y="677"/>
                  </a:lnTo>
                  <a:lnTo>
                    <a:pt x="412" y="678"/>
                  </a:lnTo>
                  <a:lnTo>
                    <a:pt x="411" y="677"/>
                  </a:lnTo>
                  <a:lnTo>
                    <a:pt x="409" y="676"/>
                  </a:lnTo>
                  <a:lnTo>
                    <a:pt x="408" y="676"/>
                  </a:lnTo>
                  <a:lnTo>
                    <a:pt x="407" y="677"/>
                  </a:lnTo>
                  <a:lnTo>
                    <a:pt x="406" y="678"/>
                  </a:lnTo>
                  <a:lnTo>
                    <a:pt x="405" y="678"/>
                  </a:lnTo>
                  <a:lnTo>
                    <a:pt x="404" y="679"/>
                  </a:lnTo>
                  <a:lnTo>
                    <a:pt x="404" y="680"/>
                  </a:lnTo>
                  <a:lnTo>
                    <a:pt x="403" y="680"/>
                  </a:lnTo>
                  <a:lnTo>
                    <a:pt x="403" y="681"/>
                  </a:lnTo>
                  <a:lnTo>
                    <a:pt x="402" y="681"/>
                  </a:lnTo>
                  <a:lnTo>
                    <a:pt x="402" y="682"/>
                  </a:lnTo>
                  <a:lnTo>
                    <a:pt x="401" y="682"/>
                  </a:lnTo>
                  <a:lnTo>
                    <a:pt x="400" y="682"/>
                  </a:lnTo>
                  <a:lnTo>
                    <a:pt x="399" y="682"/>
                  </a:lnTo>
                  <a:lnTo>
                    <a:pt x="398" y="684"/>
                  </a:lnTo>
                  <a:lnTo>
                    <a:pt x="397" y="684"/>
                  </a:lnTo>
                  <a:lnTo>
                    <a:pt x="397" y="685"/>
                  </a:lnTo>
                  <a:lnTo>
                    <a:pt x="396" y="685"/>
                  </a:lnTo>
                  <a:lnTo>
                    <a:pt x="396" y="686"/>
                  </a:lnTo>
                  <a:lnTo>
                    <a:pt x="395" y="686"/>
                  </a:lnTo>
                  <a:lnTo>
                    <a:pt x="394" y="687"/>
                  </a:lnTo>
                  <a:lnTo>
                    <a:pt x="393" y="687"/>
                  </a:lnTo>
                  <a:lnTo>
                    <a:pt x="392" y="687"/>
                  </a:lnTo>
                  <a:lnTo>
                    <a:pt x="391" y="687"/>
                  </a:lnTo>
                  <a:lnTo>
                    <a:pt x="390" y="687"/>
                  </a:lnTo>
                  <a:lnTo>
                    <a:pt x="389" y="687"/>
                  </a:lnTo>
                  <a:lnTo>
                    <a:pt x="388" y="688"/>
                  </a:lnTo>
                  <a:lnTo>
                    <a:pt x="387" y="688"/>
                  </a:lnTo>
                  <a:lnTo>
                    <a:pt x="386" y="688"/>
                  </a:lnTo>
                  <a:lnTo>
                    <a:pt x="385" y="689"/>
                  </a:lnTo>
                  <a:lnTo>
                    <a:pt x="383" y="690"/>
                  </a:lnTo>
                  <a:lnTo>
                    <a:pt x="382" y="689"/>
                  </a:lnTo>
                  <a:lnTo>
                    <a:pt x="381" y="689"/>
                  </a:lnTo>
                  <a:lnTo>
                    <a:pt x="379" y="688"/>
                  </a:lnTo>
                  <a:lnTo>
                    <a:pt x="378" y="689"/>
                  </a:lnTo>
                  <a:lnTo>
                    <a:pt x="377" y="689"/>
                  </a:lnTo>
                  <a:lnTo>
                    <a:pt x="376" y="689"/>
                  </a:lnTo>
                  <a:lnTo>
                    <a:pt x="375" y="689"/>
                  </a:lnTo>
                  <a:lnTo>
                    <a:pt x="374" y="690"/>
                  </a:lnTo>
                  <a:lnTo>
                    <a:pt x="373" y="690"/>
                  </a:lnTo>
                  <a:lnTo>
                    <a:pt x="372" y="690"/>
                  </a:lnTo>
                  <a:lnTo>
                    <a:pt x="372" y="689"/>
                  </a:lnTo>
                  <a:lnTo>
                    <a:pt x="371" y="689"/>
                  </a:lnTo>
                  <a:lnTo>
                    <a:pt x="371" y="690"/>
                  </a:lnTo>
                  <a:lnTo>
                    <a:pt x="370" y="690"/>
                  </a:lnTo>
                  <a:lnTo>
                    <a:pt x="370" y="691"/>
                  </a:lnTo>
                  <a:lnTo>
                    <a:pt x="369" y="692"/>
                  </a:lnTo>
                  <a:lnTo>
                    <a:pt x="368" y="692"/>
                  </a:lnTo>
                  <a:lnTo>
                    <a:pt x="366" y="692"/>
                  </a:lnTo>
                  <a:lnTo>
                    <a:pt x="365" y="694"/>
                  </a:lnTo>
                  <a:lnTo>
                    <a:pt x="364" y="694"/>
                  </a:lnTo>
                  <a:lnTo>
                    <a:pt x="364" y="693"/>
                  </a:lnTo>
                  <a:lnTo>
                    <a:pt x="364" y="692"/>
                  </a:lnTo>
                  <a:lnTo>
                    <a:pt x="363" y="692"/>
                  </a:lnTo>
                  <a:lnTo>
                    <a:pt x="362" y="693"/>
                  </a:lnTo>
                  <a:lnTo>
                    <a:pt x="361" y="693"/>
                  </a:lnTo>
                  <a:lnTo>
                    <a:pt x="360" y="694"/>
                  </a:lnTo>
                  <a:lnTo>
                    <a:pt x="359" y="694"/>
                  </a:lnTo>
                  <a:lnTo>
                    <a:pt x="358" y="694"/>
                  </a:lnTo>
                  <a:lnTo>
                    <a:pt x="358" y="693"/>
                  </a:lnTo>
                  <a:lnTo>
                    <a:pt x="357" y="694"/>
                  </a:lnTo>
                  <a:lnTo>
                    <a:pt x="356" y="694"/>
                  </a:lnTo>
                  <a:lnTo>
                    <a:pt x="355" y="694"/>
                  </a:lnTo>
                  <a:lnTo>
                    <a:pt x="354" y="694"/>
                  </a:lnTo>
                  <a:lnTo>
                    <a:pt x="352" y="694"/>
                  </a:lnTo>
                  <a:lnTo>
                    <a:pt x="352" y="695"/>
                  </a:lnTo>
                  <a:lnTo>
                    <a:pt x="351" y="696"/>
                  </a:lnTo>
                  <a:lnTo>
                    <a:pt x="350" y="697"/>
                  </a:lnTo>
                  <a:lnTo>
                    <a:pt x="349" y="697"/>
                  </a:lnTo>
                  <a:lnTo>
                    <a:pt x="349" y="698"/>
                  </a:lnTo>
                  <a:lnTo>
                    <a:pt x="348" y="698"/>
                  </a:lnTo>
                  <a:lnTo>
                    <a:pt x="347" y="698"/>
                  </a:lnTo>
                  <a:lnTo>
                    <a:pt x="346" y="697"/>
                  </a:lnTo>
                  <a:lnTo>
                    <a:pt x="346" y="698"/>
                  </a:lnTo>
                  <a:lnTo>
                    <a:pt x="346" y="699"/>
                  </a:lnTo>
                  <a:lnTo>
                    <a:pt x="346" y="700"/>
                  </a:lnTo>
                  <a:lnTo>
                    <a:pt x="345" y="700"/>
                  </a:lnTo>
                  <a:lnTo>
                    <a:pt x="345" y="701"/>
                  </a:lnTo>
                  <a:lnTo>
                    <a:pt x="344" y="701"/>
                  </a:lnTo>
                  <a:lnTo>
                    <a:pt x="343" y="701"/>
                  </a:lnTo>
                  <a:lnTo>
                    <a:pt x="344" y="702"/>
                  </a:lnTo>
                  <a:lnTo>
                    <a:pt x="343" y="702"/>
                  </a:lnTo>
                  <a:lnTo>
                    <a:pt x="342" y="702"/>
                  </a:lnTo>
                  <a:lnTo>
                    <a:pt x="341" y="703"/>
                  </a:lnTo>
                  <a:lnTo>
                    <a:pt x="341" y="704"/>
                  </a:lnTo>
                  <a:lnTo>
                    <a:pt x="339" y="703"/>
                  </a:lnTo>
                  <a:lnTo>
                    <a:pt x="339" y="704"/>
                  </a:lnTo>
                  <a:lnTo>
                    <a:pt x="340" y="704"/>
                  </a:lnTo>
                  <a:lnTo>
                    <a:pt x="340" y="705"/>
                  </a:lnTo>
                  <a:lnTo>
                    <a:pt x="339" y="705"/>
                  </a:lnTo>
                  <a:lnTo>
                    <a:pt x="338" y="705"/>
                  </a:lnTo>
                  <a:lnTo>
                    <a:pt x="337" y="705"/>
                  </a:lnTo>
                  <a:lnTo>
                    <a:pt x="338" y="706"/>
                  </a:lnTo>
                  <a:lnTo>
                    <a:pt x="338" y="707"/>
                  </a:lnTo>
                  <a:lnTo>
                    <a:pt x="338" y="708"/>
                  </a:lnTo>
                  <a:lnTo>
                    <a:pt x="336" y="708"/>
                  </a:lnTo>
                  <a:lnTo>
                    <a:pt x="336" y="709"/>
                  </a:lnTo>
                  <a:lnTo>
                    <a:pt x="336" y="710"/>
                  </a:lnTo>
                  <a:lnTo>
                    <a:pt x="336" y="711"/>
                  </a:lnTo>
                  <a:lnTo>
                    <a:pt x="336" y="712"/>
                  </a:lnTo>
                  <a:lnTo>
                    <a:pt x="335" y="711"/>
                  </a:lnTo>
                  <a:lnTo>
                    <a:pt x="335" y="712"/>
                  </a:lnTo>
                  <a:lnTo>
                    <a:pt x="336" y="713"/>
                  </a:lnTo>
                  <a:lnTo>
                    <a:pt x="335" y="714"/>
                  </a:lnTo>
                  <a:lnTo>
                    <a:pt x="335" y="715"/>
                  </a:lnTo>
                  <a:lnTo>
                    <a:pt x="334" y="715"/>
                  </a:lnTo>
                  <a:lnTo>
                    <a:pt x="334" y="716"/>
                  </a:lnTo>
                  <a:lnTo>
                    <a:pt x="333" y="717"/>
                  </a:lnTo>
                  <a:lnTo>
                    <a:pt x="333" y="718"/>
                  </a:lnTo>
                  <a:lnTo>
                    <a:pt x="333" y="719"/>
                  </a:lnTo>
                  <a:lnTo>
                    <a:pt x="332" y="719"/>
                  </a:lnTo>
                  <a:lnTo>
                    <a:pt x="332" y="720"/>
                  </a:lnTo>
                  <a:lnTo>
                    <a:pt x="331" y="720"/>
                  </a:lnTo>
                  <a:lnTo>
                    <a:pt x="331" y="721"/>
                  </a:lnTo>
                  <a:lnTo>
                    <a:pt x="331" y="722"/>
                  </a:lnTo>
                  <a:lnTo>
                    <a:pt x="330" y="722"/>
                  </a:lnTo>
                  <a:lnTo>
                    <a:pt x="330" y="723"/>
                  </a:lnTo>
                  <a:lnTo>
                    <a:pt x="329" y="723"/>
                  </a:lnTo>
                  <a:lnTo>
                    <a:pt x="330" y="724"/>
                  </a:lnTo>
                  <a:lnTo>
                    <a:pt x="330" y="725"/>
                  </a:lnTo>
                  <a:lnTo>
                    <a:pt x="331" y="725"/>
                  </a:lnTo>
                  <a:lnTo>
                    <a:pt x="331" y="726"/>
                  </a:lnTo>
                  <a:lnTo>
                    <a:pt x="330" y="726"/>
                  </a:lnTo>
                  <a:lnTo>
                    <a:pt x="329" y="726"/>
                  </a:lnTo>
                  <a:lnTo>
                    <a:pt x="329" y="727"/>
                  </a:lnTo>
                  <a:lnTo>
                    <a:pt x="331" y="728"/>
                  </a:lnTo>
                  <a:lnTo>
                    <a:pt x="330" y="729"/>
                  </a:lnTo>
                  <a:lnTo>
                    <a:pt x="329" y="729"/>
                  </a:lnTo>
                  <a:lnTo>
                    <a:pt x="329" y="730"/>
                  </a:lnTo>
                  <a:lnTo>
                    <a:pt x="328" y="731"/>
                  </a:lnTo>
                  <a:lnTo>
                    <a:pt x="328" y="732"/>
                  </a:lnTo>
                  <a:lnTo>
                    <a:pt x="327" y="732"/>
                  </a:lnTo>
                  <a:lnTo>
                    <a:pt x="327" y="733"/>
                  </a:lnTo>
                  <a:lnTo>
                    <a:pt x="328" y="733"/>
                  </a:lnTo>
                  <a:lnTo>
                    <a:pt x="328" y="734"/>
                  </a:lnTo>
                  <a:lnTo>
                    <a:pt x="327" y="734"/>
                  </a:lnTo>
                  <a:lnTo>
                    <a:pt x="327" y="735"/>
                  </a:lnTo>
                  <a:lnTo>
                    <a:pt x="326" y="736"/>
                  </a:lnTo>
                  <a:lnTo>
                    <a:pt x="326" y="737"/>
                  </a:lnTo>
                  <a:lnTo>
                    <a:pt x="327" y="738"/>
                  </a:lnTo>
                  <a:lnTo>
                    <a:pt x="328" y="738"/>
                  </a:lnTo>
                  <a:lnTo>
                    <a:pt x="328" y="739"/>
                  </a:lnTo>
                  <a:lnTo>
                    <a:pt x="327" y="739"/>
                  </a:lnTo>
                  <a:lnTo>
                    <a:pt x="326" y="739"/>
                  </a:lnTo>
                  <a:lnTo>
                    <a:pt x="326" y="740"/>
                  </a:lnTo>
                  <a:lnTo>
                    <a:pt x="325" y="740"/>
                  </a:lnTo>
                  <a:lnTo>
                    <a:pt x="326" y="742"/>
                  </a:lnTo>
                  <a:lnTo>
                    <a:pt x="326" y="743"/>
                  </a:lnTo>
                  <a:lnTo>
                    <a:pt x="326" y="744"/>
                  </a:lnTo>
                  <a:lnTo>
                    <a:pt x="325" y="745"/>
                  </a:lnTo>
                  <a:lnTo>
                    <a:pt x="325" y="746"/>
                  </a:lnTo>
                  <a:lnTo>
                    <a:pt x="324" y="746"/>
                  </a:lnTo>
                  <a:lnTo>
                    <a:pt x="324" y="747"/>
                  </a:lnTo>
                  <a:lnTo>
                    <a:pt x="323" y="747"/>
                  </a:lnTo>
                  <a:lnTo>
                    <a:pt x="323" y="748"/>
                  </a:lnTo>
                  <a:lnTo>
                    <a:pt x="324" y="749"/>
                  </a:lnTo>
                  <a:lnTo>
                    <a:pt x="324" y="750"/>
                  </a:lnTo>
                  <a:lnTo>
                    <a:pt x="323" y="751"/>
                  </a:lnTo>
                  <a:lnTo>
                    <a:pt x="323" y="752"/>
                  </a:lnTo>
                  <a:lnTo>
                    <a:pt x="323" y="753"/>
                  </a:lnTo>
                  <a:lnTo>
                    <a:pt x="323" y="754"/>
                  </a:lnTo>
                  <a:lnTo>
                    <a:pt x="323" y="755"/>
                  </a:lnTo>
                  <a:lnTo>
                    <a:pt x="322" y="755"/>
                  </a:lnTo>
                  <a:lnTo>
                    <a:pt x="321" y="755"/>
                  </a:lnTo>
                  <a:lnTo>
                    <a:pt x="321" y="756"/>
                  </a:lnTo>
                  <a:lnTo>
                    <a:pt x="321" y="757"/>
                  </a:lnTo>
                  <a:lnTo>
                    <a:pt x="320" y="757"/>
                  </a:lnTo>
                  <a:lnTo>
                    <a:pt x="320" y="758"/>
                  </a:lnTo>
                  <a:lnTo>
                    <a:pt x="320" y="759"/>
                  </a:lnTo>
                  <a:lnTo>
                    <a:pt x="319" y="760"/>
                  </a:lnTo>
                  <a:lnTo>
                    <a:pt x="318" y="760"/>
                  </a:lnTo>
                  <a:lnTo>
                    <a:pt x="318" y="761"/>
                  </a:lnTo>
                  <a:lnTo>
                    <a:pt x="317" y="762"/>
                  </a:lnTo>
                  <a:lnTo>
                    <a:pt x="316" y="762"/>
                  </a:lnTo>
                  <a:lnTo>
                    <a:pt x="315" y="763"/>
                  </a:lnTo>
                  <a:lnTo>
                    <a:pt x="314" y="763"/>
                  </a:lnTo>
                  <a:lnTo>
                    <a:pt x="314" y="764"/>
                  </a:lnTo>
                  <a:lnTo>
                    <a:pt x="314" y="765"/>
                  </a:lnTo>
                  <a:lnTo>
                    <a:pt x="314" y="767"/>
                  </a:lnTo>
                  <a:lnTo>
                    <a:pt x="313" y="768"/>
                  </a:lnTo>
                  <a:lnTo>
                    <a:pt x="313" y="769"/>
                  </a:lnTo>
                  <a:lnTo>
                    <a:pt x="312" y="770"/>
                  </a:lnTo>
                  <a:lnTo>
                    <a:pt x="312" y="771"/>
                  </a:lnTo>
                  <a:lnTo>
                    <a:pt x="311" y="772"/>
                  </a:lnTo>
                  <a:lnTo>
                    <a:pt x="312" y="773"/>
                  </a:lnTo>
                  <a:lnTo>
                    <a:pt x="311" y="773"/>
                  </a:lnTo>
                  <a:lnTo>
                    <a:pt x="311" y="774"/>
                  </a:lnTo>
                  <a:lnTo>
                    <a:pt x="311" y="775"/>
                  </a:lnTo>
                  <a:lnTo>
                    <a:pt x="310" y="775"/>
                  </a:lnTo>
                  <a:lnTo>
                    <a:pt x="310" y="776"/>
                  </a:lnTo>
                  <a:lnTo>
                    <a:pt x="310" y="777"/>
                  </a:lnTo>
                  <a:lnTo>
                    <a:pt x="309" y="777"/>
                  </a:lnTo>
                  <a:lnTo>
                    <a:pt x="308" y="777"/>
                  </a:lnTo>
                  <a:lnTo>
                    <a:pt x="307" y="778"/>
                  </a:lnTo>
                  <a:lnTo>
                    <a:pt x="308" y="778"/>
                  </a:lnTo>
                  <a:lnTo>
                    <a:pt x="308" y="779"/>
                  </a:lnTo>
                  <a:lnTo>
                    <a:pt x="307" y="779"/>
                  </a:lnTo>
                  <a:lnTo>
                    <a:pt x="306" y="780"/>
                  </a:lnTo>
                  <a:lnTo>
                    <a:pt x="306" y="781"/>
                  </a:lnTo>
                  <a:lnTo>
                    <a:pt x="307" y="781"/>
                  </a:lnTo>
                  <a:lnTo>
                    <a:pt x="306" y="782"/>
                  </a:lnTo>
                  <a:lnTo>
                    <a:pt x="306" y="783"/>
                  </a:lnTo>
                  <a:lnTo>
                    <a:pt x="305" y="783"/>
                  </a:lnTo>
                  <a:lnTo>
                    <a:pt x="305" y="784"/>
                  </a:lnTo>
                  <a:lnTo>
                    <a:pt x="305" y="785"/>
                  </a:lnTo>
                  <a:lnTo>
                    <a:pt x="305" y="786"/>
                  </a:lnTo>
                  <a:lnTo>
                    <a:pt x="304" y="788"/>
                  </a:lnTo>
                  <a:lnTo>
                    <a:pt x="305" y="788"/>
                  </a:lnTo>
                  <a:lnTo>
                    <a:pt x="305" y="789"/>
                  </a:lnTo>
                  <a:lnTo>
                    <a:pt x="305" y="790"/>
                  </a:lnTo>
                  <a:lnTo>
                    <a:pt x="304" y="791"/>
                  </a:lnTo>
                  <a:lnTo>
                    <a:pt x="303" y="791"/>
                  </a:lnTo>
                  <a:lnTo>
                    <a:pt x="303" y="792"/>
                  </a:lnTo>
                  <a:lnTo>
                    <a:pt x="304" y="793"/>
                  </a:lnTo>
                  <a:lnTo>
                    <a:pt x="303" y="794"/>
                  </a:lnTo>
                  <a:lnTo>
                    <a:pt x="303" y="795"/>
                  </a:lnTo>
                  <a:lnTo>
                    <a:pt x="302" y="796"/>
                  </a:lnTo>
                  <a:lnTo>
                    <a:pt x="301" y="796"/>
                  </a:lnTo>
                  <a:lnTo>
                    <a:pt x="301" y="797"/>
                  </a:lnTo>
                  <a:lnTo>
                    <a:pt x="300" y="797"/>
                  </a:lnTo>
                  <a:lnTo>
                    <a:pt x="299" y="797"/>
                  </a:lnTo>
                  <a:lnTo>
                    <a:pt x="299" y="798"/>
                  </a:lnTo>
                  <a:lnTo>
                    <a:pt x="300" y="799"/>
                  </a:lnTo>
                  <a:lnTo>
                    <a:pt x="301" y="800"/>
                  </a:lnTo>
                  <a:lnTo>
                    <a:pt x="302" y="800"/>
                  </a:lnTo>
                  <a:lnTo>
                    <a:pt x="301" y="801"/>
                  </a:lnTo>
                  <a:lnTo>
                    <a:pt x="299" y="801"/>
                  </a:lnTo>
                  <a:lnTo>
                    <a:pt x="299" y="800"/>
                  </a:lnTo>
                  <a:lnTo>
                    <a:pt x="298" y="800"/>
                  </a:lnTo>
                  <a:lnTo>
                    <a:pt x="298" y="801"/>
                  </a:lnTo>
                  <a:lnTo>
                    <a:pt x="297" y="802"/>
                  </a:lnTo>
                  <a:lnTo>
                    <a:pt x="296" y="802"/>
                  </a:lnTo>
                  <a:lnTo>
                    <a:pt x="296" y="803"/>
                  </a:lnTo>
                  <a:lnTo>
                    <a:pt x="296" y="804"/>
                  </a:lnTo>
                  <a:lnTo>
                    <a:pt x="296" y="805"/>
                  </a:lnTo>
                  <a:lnTo>
                    <a:pt x="297" y="805"/>
                  </a:lnTo>
                  <a:lnTo>
                    <a:pt x="296" y="805"/>
                  </a:lnTo>
                  <a:lnTo>
                    <a:pt x="296" y="806"/>
                  </a:lnTo>
                  <a:lnTo>
                    <a:pt x="295" y="807"/>
                  </a:lnTo>
                  <a:lnTo>
                    <a:pt x="294" y="809"/>
                  </a:lnTo>
                  <a:lnTo>
                    <a:pt x="294" y="810"/>
                  </a:lnTo>
                  <a:lnTo>
                    <a:pt x="294" y="811"/>
                  </a:lnTo>
                  <a:lnTo>
                    <a:pt x="293" y="811"/>
                  </a:lnTo>
                  <a:lnTo>
                    <a:pt x="293" y="810"/>
                  </a:lnTo>
                  <a:lnTo>
                    <a:pt x="292" y="810"/>
                  </a:lnTo>
                  <a:lnTo>
                    <a:pt x="292" y="811"/>
                  </a:lnTo>
                  <a:lnTo>
                    <a:pt x="291" y="811"/>
                  </a:lnTo>
                  <a:lnTo>
                    <a:pt x="291" y="812"/>
                  </a:lnTo>
                  <a:lnTo>
                    <a:pt x="290" y="812"/>
                  </a:lnTo>
                  <a:lnTo>
                    <a:pt x="289" y="813"/>
                  </a:lnTo>
                  <a:lnTo>
                    <a:pt x="288" y="813"/>
                  </a:lnTo>
                  <a:lnTo>
                    <a:pt x="288" y="814"/>
                  </a:lnTo>
                  <a:lnTo>
                    <a:pt x="288" y="815"/>
                  </a:lnTo>
                  <a:lnTo>
                    <a:pt x="288" y="816"/>
                  </a:lnTo>
                  <a:lnTo>
                    <a:pt x="287" y="815"/>
                  </a:lnTo>
                  <a:lnTo>
                    <a:pt x="286" y="815"/>
                  </a:lnTo>
                  <a:lnTo>
                    <a:pt x="285" y="816"/>
                  </a:lnTo>
                  <a:lnTo>
                    <a:pt x="284" y="816"/>
                  </a:lnTo>
                  <a:lnTo>
                    <a:pt x="284" y="817"/>
                  </a:lnTo>
                  <a:lnTo>
                    <a:pt x="283" y="817"/>
                  </a:lnTo>
                  <a:lnTo>
                    <a:pt x="283" y="818"/>
                  </a:lnTo>
                  <a:lnTo>
                    <a:pt x="283" y="819"/>
                  </a:lnTo>
                  <a:lnTo>
                    <a:pt x="282" y="819"/>
                  </a:lnTo>
                  <a:lnTo>
                    <a:pt x="281" y="820"/>
                  </a:lnTo>
                  <a:lnTo>
                    <a:pt x="280" y="820"/>
                  </a:lnTo>
                  <a:lnTo>
                    <a:pt x="280" y="821"/>
                  </a:lnTo>
                  <a:lnTo>
                    <a:pt x="281" y="822"/>
                  </a:lnTo>
                  <a:lnTo>
                    <a:pt x="282" y="822"/>
                  </a:lnTo>
                  <a:lnTo>
                    <a:pt x="282" y="823"/>
                  </a:lnTo>
                  <a:lnTo>
                    <a:pt x="281" y="824"/>
                  </a:lnTo>
                  <a:lnTo>
                    <a:pt x="281" y="823"/>
                  </a:lnTo>
                  <a:lnTo>
                    <a:pt x="280" y="823"/>
                  </a:lnTo>
                  <a:lnTo>
                    <a:pt x="280" y="824"/>
                  </a:lnTo>
                  <a:lnTo>
                    <a:pt x="280" y="825"/>
                  </a:lnTo>
                  <a:lnTo>
                    <a:pt x="279" y="825"/>
                  </a:lnTo>
                  <a:lnTo>
                    <a:pt x="279" y="826"/>
                  </a:lnTo>
                  <a:lnTo>
                    <a:pt x="279" y="827"/>
                  </a:lnTo>
                  <a:lnTo>
                    <a:pt x="278" y="828"/>
                  </a:lnTo>
                  <a:lnTo>
                    <a:pt x="277" y="828"/>
                  </a:lnTo>
                  <a:lnTo>
                    <a:pt x="278" y="829"/>
                  </a:lnTo>
                  <a:lnTo>
                    <a:pt x="278" y="830"/>
                  </a:lnTo>
                  <a:lnTo>
                    <a:pt x="277" y="830"/>
                  </a:lnTo>
                  <a:lnTo>
                    <a:pt x="277" y="831"/>
                  </a:lnTo>
                  <a:lnTo>
                    <a:pt x="276" y="832"/>
                  </a:lnTo>
                  <a:lnTo>
                    <a:pt x="276" y="833"/>
                  </a:lnTo>
                  <a:lnTo>
                    <a:pt x="276" y="834"/>
                  </a:lnTo>
                  <a:lnTo>
                    <a:pt x="276" y="835"/>
                  </a:lnTo>
                  <a:lnTo>
                    <a:pt x="277" y="835"/>
                  </a:lnTo>
                  <a:lnTo>
                    <a:pt x="277" y="836"/>
                  </a:lnTo>
                  <a:lnTo>
                    <a:pt x="277" y="837"/>
                  </a:lnTo>
                  <a:lnTo>
                    <a:pt x="279" y="838"/>
                  </a:lnTo>
                  <a:lnTo>
                    <a:pt x="279" y="839"/>
                  </a:lnTo>
                  <a:lnTo>
                    <a:pt x="279" y="840"/>
                  </a:lnTo>
                  <a:lnTo>
                    <a:pt x="280" y="840"/>
                  </a:lnTo>
                  <a:lnTo>
                    <a:pt x="281" y="842"/>
                  </a:lnTo>
                  <a:lnTo>
                    <a:pt x="281" y="843"/>
                  </a:lnTo>
                  <a:lnTo>
                    <a:pt x="281" y="844"/>
                  </a:lnTo>
                  <a:lnTo>
                    <a:pt x="282" y="844"/>
                  </a:lnTo>
                  <a:lnTo>
                    <a:pt x="282" y="845"/>
                  </a:lnTo>
                  <a:lnTo>
                    <a:pt x="281" y="846"/>
                  </a:lnTo>
                  <a:lnTo>
                    <a:pt x="282" y="847"/>
                  </a:lnTo>
                  <a:lnTo>
                    <a:pt x="282" y="848"/>
                  </a:lnTo>
                  <a:lnTo>
                    <a:pt x="282" y="849"/>
                  </a:lnTo>
                  <a:lnTo>
                    <a:pt x="282" y="850"/>
                  </a:lnTo>
                  <a:lnTo>
                    <a:pt x="283" y="850"/>
                  </a:lnTo>
                  <a:lnTo>
                    <a:pt x="283" y="851"/>
                  </a:lnTo>
                  <a:lnTo>
                    <a:pt x="282" y="851"/>
                  </a:lnTo>
                  <a:lnTo>
                    <a:pt x="283" y="852"/>
                  </a:lnTo>
                  <a:lnTo>
                    <a:pt x="282" y="854"/>
                  </a:lnTo>
                  <a:lnTo>
                    <a:pt x="282" y="855"/>
                  </a:lnTo>
                  <a:lnTo>
                    <a:pt x="283" y="856"/>
                  </a:lnTo>
                  <a:lnTo>
                    <a:pt x="283" y="858"/>
                  </a:lnTo>
                  <a:lnTo>
                    <a:pt x="285" y="860"/>
                  </a:lnTo>
                  <a:lnTo>
                    <a:pt x="285" y="861"/>
                  </a:lnTo>
                  <a:lnTo>
                    <a:pt x="284" y="861"/>
                  </a:lnTo>
                  <a:lnTo>
                    <a:pt x="284" y="862"/>
                  </a:lnTo>
                  <a:lnTo>
                    <a:pt x="285" y="863"/>
                  </a:lnTo>
                  <a:lnTo>
                    <a:pt x="284" y="864"/>
                  </a:lnTo>
                  <a:lnTo>
                    <a:pt x="284" y="865"/>
                  </a:lnTo>
                  <a:lnTo>
                    <a:pt x="285" y="865"/>
                  </a:lnTo>
                  <a:lnTo>
                    <a:pt x="285" y="866"/>
                  </a:lnTo>
                  <a:lnTo>
                    <a:pt x="284" y="866"/>
                  </a:lnTo>
                  <a:lnTo>
                    <a:pt x="284" y="867"/>
                  </a:lnTo>
                  <a:lnTo>
                    <a:pt x="284" y="868"/>
                  </a:lnTo>
                  <a:lnTo>
                    <a:pt x="284" y="869"/>
                  </a:lnTo>
                  <a:lnTo>
                    <a:pt x="285" y="870"/>
                  </a:lnTo>
                  <a:lnTo>
                    <a:pt x="284" y="871"/>
                  </a:lnTo>
                  <a:lnTo>
                    <a:pt x="283" y="871"/>
                  </a:lnTo>
                  <a:lnTo>
                    <a:pt x="283" y="872"/>
                  </a:lnTo>
                  <a:lnTo>
                    <a:pt x="284" y="874"/>
                  </a:lnTo>
                  <a:lnTo>
                    <a:pt x="284" y="875"/>
                  </a:lnTo>
                  <a:lnTo>
                    <a:pt x="285" y="876"/>
                  </a:lnTo>
                  <a:lnTo>
                    <a:pt x="285" y="877"/>
                  </a:lnTo>
                  <a:lnTo>
                    <a:pt x="286" y="877"/>
                  </a:lnTo>
                  <a:lnTo>
                    <a:pt x="287" y="878"/>
                  </a:lnTo>
                  <a:lnTo>
                    <a:pt x="288" y="879"/>
                  </a:lnTo>
                  <a:lnTo>
                    <a:pt x="289" y="879"/>
                  </a:lnTo>
                  <a:lnTo>
                    <a:pt x="290" y="880"/>
                  </a:lnTo>
                  <a:lnTo>
                    <a:pt x="291" y="881"/>
                  </a:lnTo>
                  <a:lnTo>
                    <a:pt x="292" y="881"/>
                  </a:lnTo>
                  <a:lnTo>
                    <a:pt x="292" y="882"/>
                  </a:lnTo>
                  <a:lnTo>
                    <a:pt x="292" y="883"/>
                  </a:lnTo>
                  <a:lnTo>
                    <a:pt x="293" y="883"/>
                  </a:lnTo>
                  <a:lnTo>
                    <a:pt x="293" y="885"/>
                  </a:lnTo>
                  <a:lnTo>
                    <a:pt x="294" y="885"/>
                  </a:lnTo>
                  <a:lnTo>
                    <a:pt x="294" y="886"/>
                  </a:lnTo>
                  <a:lnTo>
                    <a:pt x="293" y="886"/>
                  </a:lnTo>
                  <a:lnTo>
                    <a:pt x="294" y="887"/>
                  </a:lnTo>
                  <a:lnTo>
                    <a:pt x="294" y="888"/>
                  </a:lnTo>
                  <a:lnTo>
                    <a:pt x="294" y="889"/>
                  </a:lnTo>
                  <a:lnTo>
                    <a:pt x="295" y="890"/>
                  </a:lnTo>
                  <a:lnTo>
                    <a:pt x="294" y="890"/>
                  </a:lnTo>
                  <a:lnTo>
                    <a:pt x="295" y="891"/>
                  </a:lnTo>
                  <a:lnTo>
                    <a:pt x="295" y="892"/>
                  </a:lnTo>
                  <a:lnTo>
                    <a:pt x="294" y="892"/>
                  </a:lnTo>
                  <a:lnTo>
                    <a:pt x="294" y="893"/>
                  </a:lnTo>
                  <a:lnTo>
                    <a:pt x="294" y="894"/>
                  </a:lnTo>
                  <a:lnTo>
                    <a:pt x="293" y="894"/>
                  </a:lnTo>
                  <a:lnTo>
                    <a:pt x="293" y="895"/>
                  </a:lnTo>
                  <a:lnTo>
                    <a:pt x="292" y="895"/>
                  </a:lnTo>
                  <a:lnTo>
                    <a:pt x="291" y="896"/>
                  </a:lnTo>
                  <a:lnTo>
                    <a:pt x="291" y="897"/>
                  </a:lnTo>
                  <a:lnTo>
                    <a:pt x="290" y="897"/>
                  </a:lnTo>
                  <a:lnTo>
                    <a:pt x="290" y="898"/>
                  </a:lnTo>
                  <a:lnTo>
                    <a:pt x="290" y="899"/>
                  </a:lnTo>
                  <a:lnTo>
                    <a:pt x="290" y="900"/>
                  </a:lnTo>
                  <a:lnTo>
                    <a:pt x="289" y="900"/>
                  </a:lnTo>
                  <a:lnTo>
                    <a:pt x="289" y="901"/>
                  </a:lnTo>
                  <a:lnTo>
                    <a:pt x="289" y="902"/>
                  </a:lnTo>
                  <a:lnTo>
                    <a:pt x="289" y="903"/>
                  </a:lnTo>
                  <a:lnTo>
                    <a:pt x="289" y="904"/>
                  </a:lnTo>
                  <a:lnTo>
                    <a:pt x="289" y="905"/>
                  </a:lnTo>
                  <a:lnTo>
                    <a:pt x="290" y="905"/>
                  </a:lnTo>
                  <a:lnTo>
                    <a:pt x="290" y="906"/>
                  </a:lnTo>
                  <a:lnTo>
                    <a:pt x="290" y="907"/>
                  </a:lnTo>
                  <a:lnTo>
                    <a:pt x="291" y="907"/>
                  </a:lnTo>
                  <a:lnTo>
                    <a:pt x="290" y="907"/>
                  </a:lnTo>
                  <a:lnTo>
                    <a:pt x="290" y="909"/>
                  </a:lnTo>
                  <a:lnTo>
                    <a:pt x="289" y="910"/>
                  </a:lnTo>
                  <a:lnTo>
                    <a:pt x="289" y="911"/>
                  </a:lnTo>
                  <a:lnTo>
                    <a:pt x="289" y="912"/>
                  </a:lnTo>
                  <a:lnTo>
                    <a:pt x="289" y="913"/>
                  </a:lnTo>
                  <a:lnTo>
                    <a:pt x="289" y="914"/>
                  </a:lnTo>
                  <a:lnTo>
                    <a:pt x="288" y="914"/>
                  </a:lnTo>
                  <a:lnTo>
                    <a:pt x="288" y="915"/>
                  </a:lnTo>
                  <a:lnTo>
                    <a:pt x="289" y="916"/>
                  </a:lnTo>
                  <a:lnTo>
                    <a:pt x="289" y="917"/>
                  </a:lnTo>
                  <a:lnTo>
                    <a:pt x="289" y="918"/>
                  </a:lnTo>
                  <a:lnTo>
                    <a:pt x="289" y="919"/>
                  </a:lnTo>
                  <a:lnTo>
                    <a:pt x="290" y="920"/>
                  </a:lnTo>
                  <a:lnTo>
                    <a:pt x="289" y="920"/>
                  </a:lnTo>
                  <a:lnTo>
                    <a:pt x="289" y="921"/>
                  </a:lnTo>
                  <a:lnTo>
                    <a:pt x="290" y="921"/>
                  </a:lnTo>
                  <a:lnTo>
                    <a:pt x="289" y="922"/>
                  </a:lnTo>
                  <a:lnTo>
                    <a:pt x="290" y="923"/>
                  </a:lnTo>
                  <a:lnTo>
                    <a:pt x="289" y="924"/>
                  </a:lnTo>
                  <a:lnTo>
                    <a:pt x="289" y="925"/>
                  </a:lnTo>
                  <a:lnTo>
                    <a:pt x="287" y="925"/>
                  </a:lnTo>
                  <a:lnTo>
                    <a:pt x="287" y="926"/>
                  </a:lnTo>
                  <a:lnTo>
                    <a:pt x="286" y="927"/>
                  </a:lnTo>
                  <a:lnTo>
                    <a:pt x="286" y="928"/>
                  </a:lnTo>
                  <a:lnTo>
                    <a:pt x="286" y="929"/>
                  </a:lnTo>
                  <a:lnTo>
                    <a:pt x="286" y="930"/>
                  </a:lnTo>
                  <a:lnTo>
                    <a:pt x="285" y="931"/>
                  </a:lnTo>
                  <a:lnTo>
                    <a:pt x="285" y="932"/>
                  </a:lnTo>
                  <a:lnTo>
                    <a:pt x="284" y="933"/>
                  </a:lnTo>
                  <a:lnTo>
                    <a:pt x="285" y="933"/>
                  </a:lnTo>
                  <a:lnTo>
                    <a:pt x="285" y="934"/>
                  </a:lnTo>
                  <a:lnTo>
                    <a:pt x="285" y="937"/>
                  </a:lnTo>
                  <a:lnTo>
                    <a:pt x="285" y="938"/>
                  </a:lnTo>
                  <a:lnTo>
                    <a:pt x="286" y="939"/>
                  </a:lnTo>
                  <a:lnTo>
                    <a:pt x="286" y="940"/>
                  </a:lnTo>
                  <a:lnTo>
                    <a:pt x="286" y="941"/>
                  </a:lnTo>
                  <a:lnTo>
                    <a:pt x="286" y="942"/>
                  </a:lnTo>
                  <a:lnTo>
                    <a:pt x="286" y="943"/>
                  </a:lnTo>
                  <a:lnTo>
                    <a:pt x="285" y="944"/>
                  </a:lnTo>
                  <a:lnTo>
                    <a:pt x="285" y="945"/>
                  </a:lnTo>
                  <a:lnTo>
                    <a:pt x="285" y="946"/>
                  </a:lnTo>
                  <a:lnTo>
                    <a:pt x="285" y="947"/>
                  </a:lnTo>
                  <a:lnTo>
                    <a:pt x="284" y="947"/>
                  </a:lnTo>
                  <a:lnTo>
                    <a:pt x="284" y="948"/>
                  </a:lnTo>
                  <a:lnTo>
                    <a:pt x="284" y="947"/>
                  </a:lnTo>
                  <a:lnTo>
                    <a:pt x="284" y="948"/>
                  </a:lnTo>
                  <a:lnTo>
                    <a:pt x="284" y="949"/>
                  </a:lnTo>
                  <a:lnTo>
                    <a:pt x="283" y="949"/>
                  </a:lnTo>
                  <a:lnTo>
                    <a:pt x="283" y="950"/>
                  </a:lnTo>
                  <a:lnTo>
                    <a:pt x="283" y="951"/>
                  </a:lnTo>
                  <a:lnTo>
                    <a:pt x="282" y="952"/>
                  </a:lnTo>
                  <a:lnTo>
                    <a:pt x="283" y="952"/>
                  </a:lnTo>
                  <a:lnTo>
                    <a:pt x="283" y="953"/>
                  </a:lnTo>
                  <a:lnTo>
                    <a:pt x="282" y="953"/>
                  </a:lnTo>
                  <a:lnTo>
                    <a:pt x="282" y="954"/>
                  </a:lnTo>
                  <a:lnTo>
                    <a:pt x="283" y="954"/>
                  </a:lnTo>
                  <a:lnTo>
                    <a:pt x="283" y="955"/>
                  </a:lnTo>
                  <a:lnTo>
                    <a:pt x="282" y="956"/>
                  </a:lnTo>
                  <a:lnTo>
                    <a:pt x="283" y="956"/>
                  </a:lnTo>
                  <a:lnTo>
                    <a:pt x="282" y="956"/>
                  </a:lnTo>
                  <a:lnTo>
                    <a:pt x="282" y="957"/>
                  </a:lnTo>
                  <a:lnTo>
                    <a:pt x="282" y="958"/>
                  </a:lnTo>
                  <a:lnTo>
                    <a:pt x="281" y="958"/>
                  </a:lnTo>
                  <a:lnTo>
                    <a:pt x="281" y="959"/>
                  </a:lnTo>
                  <a:lnTo>
                    <a:pt x="280" y="960"/>
                  </a:lnTo>
                  <a:lnTo>
                    <a:pt x="280" y="961"/>
                  </a:lnTo>
                  <a:lnTo>
                    <a:pt x="279" y="961"/>
                  </a:lnTo>
                  <a:lnTo>
                    <a:pt x="279" y="962"/>
                  </a:lnTo>
                  <a:lnTo>
                    <a:pt x="279" y="963"/>
                  </a:lnTo>
                  <a:lnTo>
                    <a:pt x="278" y="963"/>
                  </a:lnTo>
                  <a:lnTo>
                    <a:pt x="278" y="964"/>
                  </a:lnTo>
                  <a:lnTo>
                    <a:pt x="277" y="964"/>
                  </a:lnTo>
                  <a:lnTo>
                    <a:pt x="277" y="965"/>
                  </a:lnTo>
                  <a:lnTo>
                    <a:pt x="276" y="965"/>
                  </a:lnTo>
                  <a:lnTo>
                    <a:pt x="276" y="966"/>
                  </a:lnTo>
                  <a:lnTo>
                    <a:pt x="276" y="967"/>
                  </a:lnTo>
                  <a:lnTo>
                    <a:pt x="275" y="966"/>
                  </a:lnTo>
                  <a:lnTo>
                    <a:pt x="274" y="967"/>
                  </a:lnTo>
                  <a:lnTo>
                    <a:pt x="275" y="967"/>
                  </a:lnTo>
                  <a:lnTo>
                    <a:pt x="274" y="968"/>
                  </a:lnTo>
                  <a:lnTo>
                    <a:pt x="273" y="969"/>
                  </a:lnTo>
                  <a:lnTo>
                    <a:pt x="273" y="970"/>
                  </a:lnTo>
                  <a:lnTo>
                    <a:pt x="274" y="971"/>
                  </a:lnTo>
                  <a:lnTo>
                    <a:pt x="274" y="973"/>
                  </a:lnTo>
                  <a:lnTo>
                    <a:pt x="274" y="974"/>
                  </a:lnTo>
                  <a:lnTo>
                    <a:pt x="271" y="972"/>
                  </a:lnTo>
                  <a:lnTo>
                    <a:pt x="269" y="972"/>
                  </a:lnTo>
                  <a:lnTo>
                    <a:pt x="268" y="973"/>
                  </a:lnTo>
                  <a:lnTo>
                    <a:pt x="267" y="972"/>
                  </a:lnTo>
                  <a:lnTo>
                    <a:pt x="267" y="971"/>
                  </a:lnTo>
                  <a:lnTo>
                    <a:pt x="267" y="970"/>
                  </a:lnTo>
                  <a:lnTo>
                    <a:pt x="267" y="969"/>
                  </a:lnTo>
                  <a:lnTo>
                    <a:pt x="267" y="967"/>
                  </a:lnTo>
                  <a:lnTo>
                    <a:pt x="266" y="966"/>
                  </a:lnTo>
                  <a:lnTo>
                    <a:pt x="266" y="965"/>
                  </a:lnTo>
                  <a:lnTo>
                    <a:pt x="266" y="964"/>
                  </a:lnTo>
                  <a:lnTo>
                    <a:pt x="265" y="964"/>
                  </a:lnTo>
                  <a:lnTo>
                    <a:pt x="264" y="964"/>
                  </a:lnTo>
                  <a:lnTo>
                    <a:pt x="263" y="964"/>
                  </a:lnTo>
                  <a:lnTo>
                    <a:pt x="263" y="965"/>
                  </a:lnTo>
                  <a:lnTo>
                    <a:pt x="261" y="966"/>
                  </a:lnTo>
                  <a:lnTo>
                    <a:pt x="259" y="967"/>
                  </a:lnTo>
                  <a:lnTo>
                    <a:pt x="258" y="967"/>
                  </a:lnTo>
                  <a:lnTo>
                    <a:pt x="257" y="967"/>
                  </a:lnTo>
                  <a:lnTo>
                    <a:pt x="255" y="967"/>
                  </a:lnTo>
                  <a:lnTo>
                    <a:pt x="254" y="967"/>
                  </a:lnTo>
                  <a:lnTo>
                    <a:pt x="253" y="967"/>
                  </a:lnTo>
                  <a:lnTo>
                    <a:pt x="252" y="967"/>
                  </a:lnTo>
                  <a:lnTo>
                    <a:pt x="251" y="967"/>
                  </a:lnTo>
                  <a:lnTo>
                    <a:pt x="250" y="966"/>
                  </a:lnTo>
                  <a:lnTo>
                    <a:pt x="250" y="965"/>
                  </a:lnTo>
                  <a:lnTo>
                    <a:pt x="249" y="964"/>
                  </a:lnTo>
                  <a:lnTo>
                    <a:pt x="248" y="963"/>
                  </a:lnTo>
                  <a:lnTo>
                    <a:pt x="247" y="962"/>
                  </a:lnTo>
                  <a:lnTo>
                    <a:pt x="245" y="962"/>
                  </a:lnTo>
                  <a:lnTo>
                    <a:pt x="244" y="962"/>
                  </a:lnTo>
                  <a:lnTo>
                    <a:pt x="241" y="963"/>
                  </a:lnTo>
                  <a:lnTo>
                    <a:pt x="240" y="963"/>
                  </a:lnTo>
                  <a:lnTo>
                    <a:pt x="239" y="962"/>
                  </a:lnTo>
                  <a:lnTo>
                    <a:pt x="237" y="962"/>
                  </a:lnTo>
                  <a:lnTo>
                    <a:pt x="236" y="962"/>
                  </a:lnTo>
                  <a:lnTo>
                    <a:pt x="235" y="962"/>
                  </a:lnTo>
                  <a:lnTo>
                    <a:pt x="235" y="963"/>
                  </a:lnTo>
                  <a:lnTo>
                    <a:pt x="234" y="962"/>
                  </a:lnTo>
                  <a:lnTo>
                    <a:pt x="233" y="962"/>
                  </a:lnTo>
                  <a:lnTo>
                    <a:pt x="232" y="961"/>
                  </a:lnTo>
                  <a:lnTo>
                    <a:pt x="231" y="961"/>
                  </a:lnTo>
                  <a:lnTo>
                    <a:pt x="230" y="960"/>
                  </a:lnTo>
                  <a:lnTo>
                    <a:pt x="230" y="959"/>
                  </a:lnTo>
                  <a:lnTo>
                    <a:pt x="229" y="956"/>
                  </a:lnTo>
                  <a:lnTo>
                    <a:pt x="229" y="955"/>
                  </a:lnTo>
                  <a:lnTo>
                    <a:pt x="228" y="954"/>
                  </a:lnTo>
                  <a:lnTo>
                    <a:pt x="227" y="954"/>
                  </a:lnTo>
                  <a:lnTo>
                    <a:pt x="226" y="952"/>
                  </a:lnTo>
                  <a:lnTo>
                    <a:pt x="225" y="951"/>
                  </a:lnTo>
                  <a:lnTo>
                    <a:pt x="224" y="951"/>
                  </a:lnTo>
                  <a:lnTo>
                    <a:pt x="223" y="951"/>
                  </a:lnTo>
                  <a:lnTo>
                    <a:pt x="223" y="950"/>
                  </a:lnTo>
                  <a:lnTo>
                    <a:pt x="223" y="949"/>
                  </a:lnTo>
                  <a:lnTo>
                    <a:pt x="222" y="948"/>
                  </a:lnTo>
                  <a:lnTo>
                    <a:pt x="222" y="947"/>
                  </a:lnTo>
                  <a:lnTo>
                    <a:pt x="222" y="946"/>
                  </a:lnTo>
                  <a:lnTo>
                    <a:pt x="222" y="944"/>
                  </a:lnTo>
                  <a:lnTo>
                    <a:pt x="221" y="943"/>
                  </a:lnTo>
                  <a:lnTo>
                    <a:pt x="221" y="942"/>
                  </a:lnTo>
                  <a:lnTo>
                    <a:pt x="220" y="941"/>
                  </a:lnTo>
                  <a:lnTo>
                    <a:pt x="220" y="940"/>
                  </a:lnTo>
                  <a:lnTo>
                    <a:pt x="221" y="939"/>
                  </a:lnTo>
                  <a:lnTo>
                    <a:pt x="220" y="938"/>
                  </a:lnTo>
                  <a:lnTo>
                    <a:pt x="220" y="937"/>
                  </a:lnTo>
                  <a:lnTo>
                    <a:pt x="221" y="936"/>
                  </a:lnTo>
                  <a:lnTo>
                    <a:pt x="221" y="935"/>
                  </a:lnTo>
                  <a:lnTo>
                    <a:pt x="220" y="934"/>
                  </a:lnTo>
                  <a:lnTo>
                    <a:pt x="221" y="932"/>
                  </a:lnTo>
                  <a:lnTo>
                    <a:pt x="221" y="931"/>
                  </a:lnTo>
                  <a:lnTo>
                    <a:pt x="221" y="929"/>
                  </a:lnTo>
                  <a:lnTo>
                    <a:pt x="220" y="929"/>
                  </a:lnTo>
                  <a:lnTo>
                    <a:pt x="219" y="928"/>
                  </a:lnTo>
                  <a:lnTo>
                    <a:pt x="219" y="927"/>
                  </a:lnTo>
                  <a:lnTo>
                    <a:pt x="220" y="927"/>
                  </a:lnTo>
                  <a:lnTo>
                    <a:pt x="220" y="926"/>
                  </a:lnTo>
                  <a:lnTo>
                    <a:pt x="219" y="926"/>
                  </a:lnTo>
                  <a:lnTo>
                    <a:pt x="219" y="925"/>
                  </a:lnTo>
                  <a:lnTo>
                    <a:pt x="219" y="924"/>
                  </a:lnTo>
                  <a:lnTo>
                    <a:pt x="218" y="923"/>
                  </a:lnTo>
                  <a:lnTo>
                    <a:pt x="218" y="922"/>
                  </a:lnTo>
                  <a:lnTo>
                    <a:pt x="218" y="921"/>
                  </a:lnTo>
                  <a:lnTo>
                    <a:pt x="218" y="920"/>
                  </a:lnTo>
                  <a:lnTo>
                    <a:pt x="217" y="920"/>
                  </a:lnTo>
                  <a:lnTo>
                    <a:pt x="216" y="921"/>
                  </a:lnTo>
                  <a:lnTo>
                    <a:pt x="215" y="921"/>
                  </a:lnTo>
                  <a:lnTo>
                    <a:pt x="214" y="921"/>
                  </a:lnTo>
                  <a:lnTo>
                    <a:pt x="212" y="921"/>
                  </a:lnTo>
                  <a:lnTo>
                    <a:pt x="211" y="921"/>
                  </a:lnTo>
                  <a:lnTo>
                    <a:pt x="210" y="920"/>
                  </a:lnTo>
                  <a:lnTo>
                    <a:pt x="211" y="918"/>
                  </a:lnTo>
                  <a:lnTo>
                    <a:pt x="212" y="917"/>
                  </a:lnTo>
                  <a:lnTo>
                    <a:pt x="211" y="916"/>
                  </a:lnTo>
                  <a:lnTo>
                    <a:pt x="210" y="915"/>
                  </a:lnTo>
                  <a:lnTo>
                    <a:pt x="209" y="915"/>
                  </a:lnTo>
                  <a:lnTo>
                    <a:pt x="209" y="914"/>
                  </a:lnTo>
                  <a:lnTo>
                    <a:pt x="208" y="914"/>
                  </a:lnTo>
                  <a:lnTo>
                    <a:pt x="206" y="914"/>
                  </a:lnTo>
                  <a:lnTo>
                    <a:pt x="205" y="914"/>
                  </a:lnTo>
                  <a:lnTo>
                    <a:pt x="204" y="914"/>
                  </a:lnTo>
                  <a:lnTo>
                    <a:pt x="204" y="913"/>
                  </a:lnTo>
                  <a:lnTo>
                    <a:pt x="204" y="912"/>
                  </a:lnTo>
                  <a:lnTo>
                    <a:pt x="204" y="911"/>
                  </a:lnTo>
                  <a:lnTo>
                    <a:pt x="204" y="910"/>
                  </a:lnTo>
                  <a:lnTo>
                    <a:pt x="203" y="910"/>
                  </a:lnTo>
                  <a:lnTo>
                    <a:pt x="204" y="909"/>
                  </a:lnTo>
                  <a:lnTo>
                    <a:pt x="203" y="908"/>
                  </a:lnTo>
                  <a:lnTo>
                    <a:pt x="205" y="907"/>
                  </a:lnTo>
                  <a:lnTo>
                    <a:pt x="207" y="906"/>
                  </a:lnTo>
                  <a:lnTo>
                    <a:pt x="208" y="905"/>
                  </a:lnTo>
                  <a:lnTo>
                    <a:pt x="208" y="904"/>
                  </a:lnTo>
                  <a:lnTo>
                    <a:pt x="209" y="904"/>
                  </a:lnTo>
                  <a:lnTo>
                    <a:pt x="209" y="902"/>
                  </a:lnTo>
                  <a:lnTo>
                    <a:pt x="210" y="900"/>
                  </a:lnTo>
                  <a:lnTo>
                    <a:pt x="210" y="899"/>
                  </a:lnTo>
                  <a:lnTo>
                    <a:pt x="210" y="898"/>
                  </a:lnTo>
                  <a:lnTo>
                    <a:pt x="210" y="897"/>
                  </a:lnTo>
                  <a:lnTo>
                    <a:pt x="211" y="897"/>
                  </a:lnTo>
                  <a:lnTo>
                    <a:pt x="212" y="897"/>
                  </a:lnTo>
                  <a:lnTo>
                    <a:pt x="213" y="897"/>
                  </a:lnTo>
                  <a:lnTo>
                    <a:pt x="213" y="896"/>
                  </a:lnTo>
                  <a:lnTo>
                    <a:pt x="216" y="895"/>
                  </a:lnTo>
                  <a:lnTo>
                    <a:pt x="216" y="894"/>
                  </a:lnTo>
                  <a:lnTo>
                    <a:pt x="214" y="893"/>
                  </a:lnTo>
                  <a:lnTo>
                    <a:pt x="214" y="892"/>
                  </a:lnTo>
                  <a:lnTo>
                    <a:pt x="213" y="891"/>
                  </a:lnTo>
                  <a:lnTo>
                    <a:pt x="212" y="891"/>
                  </a:lnTo>
                  <a:lnTo>
                    <a:pt x="212" y="890"/>
                  </a:lnTo>
                  <a:lnTo>
                    <a:pt x="212" y="889"/>
                  </a:lnTo>
                  <a:lnTo>
                    <a:pt x="213" y="889"/>
                  </a:lnTo>
                  <a:lnTo>
                    <a:pt x="214" y="888"/>
                  </a:lnTo>
                  <a:lnTo>
                    <a:pt x="214" y="887"/>
                  </a:lnTo>
                  <a:lnTo>
                    <a:pt x="214" y="886"/>
                  </a:lnTo>
                  <a:lnTo>
                    <a:pt x="213" y="886"/>
                  </a:lnTo>
                  <a:lnTo>
                    <a:pt x="212" y="886"/>
                  </a:lnTo>
                  <a:lnTo>
                    <a:pt x="211" y="887"/>
                  </a:lnTo>
                  <a:lnTo>
                    <a:pt x="210" y="886"/>
                  </a:lnTo>
                  <a:lnTo>
                    <a:pt x="210" y="885"/>
                  </a:lnTo>
                  <a:lnTo>
                    <a:pt x="209" y="884"/>
                  </a:lnTo>
                  <a:lnTo>
                    <a:pt x="207" y="884"/>
                  </a:lnTo>
                  <a:lnTo>
                    <a:pt x="206" y="884"/>
                  </a:lnTo>
                  <a:lnTo>
                    <a:pt x="206" y="883"/>
                  </a:lnTo>
                  <a:lnTo>
                    <a:pt x="205" y="882"/>
                  </a:lnTo>
                  <a:lnTo>
                    <a:pt x="205" y="880"/>
                  </a:lnTo>
                  <a:lnTo>
                    <a:pt x="206" y="879"/>
                  </a:lnTo>
                  <a:lnTo>
                    <a:pt x="207" y="879"/>
                  </a:lnTo>
                  <a:lnTo>
                    <a:pt x="206" y="878"/>
                  </a:lnTo>
                  <a:lnTo>
                    <a:pt x="205" y="878"/>
                  </a:lnTo>
                  <a:lnTo>
                    <a:pt x="204" y="877"/>
                  </a:lnTo>
                  <a:lnTo>
                    <a:pt x="203" y="876"/>
                  </a:lnTo>
                  <a:lnTo>
                    <a:pt x="202" y="876"/>
                  </a:lnTo>
                  <a:lnTo>
                    <a:pt x="200" y="877"/>
                  </a:lnTo>
                  <a:lnTo>
                    <a:pt x="199" y="877"/>
                  </a:lnTo>
                  <a:lnTo>
                    <a:pt x="198" y="876"/>
                  </a:lnTo>
                  <a:lnTo>
                    <a:pt x="197" y="876"/>
                  </a:lnTo>
                  <a:lnTo>
                    <a:pt x="196" y="877"/>
                  </a:lnTo>
                  <a:lnTo>
                    <a:pt x="196" y="878"/>
                  </a:lnTo>
                  <a:lnTo>
                    <a:pt x="195" y="878"/>
                  </a:lnTo>
                  <a:lnTo>
                    <a:pt x="194" y="878"/>
                  </a:lnTo>
                  <a:lnTo>
                    <a:pt x="193" y="877"/>
                  </a:lnTo>
                  <a:lnTo>
                    <a:pt x="194" y="875"/>
                  </a:lnTo>
                  <a:lnTo>
                    <a:pt x="194" y="874"/>
                  </a:lnTo>
                  <a:lnTo>
                    <a:pt x="193" y="873"/>
                  </a:lnTo>
                  <a:lnTo>
                    <a:pt x="192" y="872"/>
                  </a:lnTo>
                  <a:lnTo>
                    <a:pt x="191" y="871"/>
                  </a:lnTo>
                  <a:lnTo>
                    <a:pt x="191" y="870"/>
                  </a:lnTo>
                  <a:lnTo>
                    <a:pt x="190" y="870"/>
                  </a:lnTo>
                  <a:lnTo>
                    <a:pt x="189" y="868"/>
                  </a:lnTo>
                  <a:lnTo>
                    <a:pt x="189" y="867"/>
                  </a:lnTo>
                  <a:lnTo>
                    <a:pt x="189" y="866"/>
                  </a:lnTo>
                  <a:lnTo>
                    <a:pt x="188" y="866"/>
                  </a:lnTo>
                  <a:lnTo>
                    <a:pt x="187" y="866"/>
                  </a:lnTo>
                  <a:lnTo>
                    <a:pt x="186" y="866"/>
                  </a:lnTo>
                  <a:lnTo>
                    <a:pt x="185" y="866"/>
                  </a:lnTo>
                  <a:lnTo>
                    <a:pt x="185" y="865"/>
                  </a:lnTo>
                  <a:lnTo>
                    <a:pt x="185" y="864"/>
                  </a:lnTo>
                  <a:lnTo>
                    <a:pt x="185" y="863"/>
                  </a:lnTo>
                  <a:lnTo>
                    <a:pt x="187" y="863"/>
                  </a:lnTo>
                  <a:lnTo>
                    <a:pt x="187" y="862"/>
                  </a:lnTo>
                  <a:lnTo>
                    <a:pt x="188" y="862"/>
                  </a:lnTo>
                  <a:lnTo>
                    <a:pt x="188" y="861"/>
                  </a:lnTo>
                  <a:lnTo>
                    <a:pt x="188" y="860"/>
                  </a:lnTo>
                  <a:lnTo>
                    <a:pt x="187" y="859"/>
                  </a:lnTo>
                  <a:lnTo>
                    <a:pt x="188" y="857"/>
                  </a:lnTo>
                  <a:lnTo>
                    <a:pt x="188" y="856"/>
                  </a:lnTo>
                  <a:lnTo>
                    <a:pt x="188" y="855"/>
                  </a:lnTo>
                  <a:lnTo>
                    <a:pt x="188" y="854"/>
                  </a:lnTo>
                  <a:lnTo>
                    <a:pt x="187" y="854"/>
                  </a:lnTo>
                  <a:lnTo>
                    <a:pt x="186" y="854"/>
                  </a:lnTo>
                  <a:lnTo>
                    <a:pt x="185" y="854"/>
                  </a:lnTo>
                  <a:lnTo>
                    <a:pt x="185" y="853"/>
                  </a:lnTo>
                  <a:lnTo>
                    <a:pt x="186" y="851"/>
                  </a:lnTo>
                  <a:lnTo>
                    <a:pt x="185" y="851"/>
                  </a:lnTo>
                  <a:lnTo>
                    <a:pt x="185" y="850"/>
                  </a:lnTo>
                  <a:lnTo>
                    <a:pt x="185" y="849"/>
                  </a:lnTo>
                  <a:lnTo>
                    <a:pt x="184" y="849"/>
                  </a:lnTo>
                  <a:lnTo>
                    <a:pt x="183" y="849"/>
                  </a:lnTo>
                  <a:lnTo>
                    <a:pt x="183" y="848"/>
                  </a:lnTo>
                  <a:lnTo>
                    <a:pt x="182" y="848"/>
                  </a:lnTo>
                  <a:lnTo>
                    <a:pt x="181" y="848"/>
                  </a:lnTo>
                  <a:lnTo>
                    <a:pt x="182" y="847"/>
                  </a:lnTo>
                  <a:lnTo>
                    <a:pt x="181" y="846"/>
                  </a:lnTo>
                  <a:lnTo>
                    <a:pt x="180" y="846"/>
                  </a:lnTo>
                  <a:lnTo>
                    <a:pt x="180" y="847"/>
                  </a:lnTo>
                  <a:lnTo>
                    <a:pt x="179" y="847"/>
                  </a:lnTo>
                  <a:lnTo>
                    <a:pt x="178" y="847"/>
                  </a:lnTo>
                  <a:lnTo>
                    <a:pt x="177" y="847"/>
                  </a:lnTo>
                  <a:lnTo>
                    <a:pt x="177" y="846"/>
                  </a:lnTo>
                  <a:lnTo>
                    <a:pt x="178" y="846"/>
                  </a:lnTo>
                  <a:lnTo>
                    <a:pt x="178" y="845"/>
                  </a:lnTo>
                  <a:lnTo>
                    <a:pt x="177" y="845"/>
                  </a:lnTo>
                  <a:lnTo>
                    <a:pt x="177" y="844"/>
                  </a:lnTo>
                  <a:lnTo>
                    <a:pt x="178" y="844"/>
                  </a:lnTo>
                  <a:lnTo>
                    <a:pt x="178" y="843"/>
                  </a:lnTo>
                  <a:lnTo>
                    <a:pt x="177" y="843"/>
                  </a:lnTo>
                  <a:lnTo>
                    <a:pt x="177" y="842"/>
                  </a:lnTo>
                  <a:lnTo>
                    <a:pt x="178" y="842"/>
                  </a:lnTo>
                  <a:lnTo>
                    <a:pt x="179" y="842"/>
                  </a:lnTo>
                  <a:lnTo>
                    <a:pt x="179" y="841"/>
                  </a:lnTo>
                  <a:lnTo>
                    <a:pt x="178" y="840"/>
                  </a:lnTo>
                  <a:lnTo>
                    <a:pt x="177" y="840"/>
                  </a:lnTo>
                  <a:lnTo>
                    <a:pt x="176" y="840"/>
                  </a:lnTo>
                  <a:lnTo>
                    <a:pt x="175" y="840"/>
                  </a:lnTo>
                  <a:lnTo>
                    <a:pt x="174" y="841"/>
                  </a:lnTo>
                  <a:lnTo>
                    <a:pt x="173" y="841"/>
                  </a:lnTo>
                  <a:lnTo>
                    <a:pt x="171" y="840"/>
                  </a:lnTo>
                  <a:lnTo>
                    <a:pt x="170" y="840"/>
                  </a:lnTo>
                  <a:lnTo>
                    <a:pt x="170" y="841"/>
                  </a:lnTo>
                  <a:lnTo>
                    <a:pt x="169" y="841"/>
                  </a:lnTo>
                  <a:lnTo>
                    <a:pt x="169" y="840"/>
                  </a:lnTo>
                  <a:lnTo>
                    <a:pt x="168" y="840"/>
                  </a:lnTo>
                  <a:lnTo>
                    <a:pt x="167" y="840"/>
                  </a:lnTo>
                  <a:lnTo>
                    <a:pt x="166" y="840"/>
                  </a:lnTo>
                  <a:lnTo>
                    <a:pt x="166" y="839"/>
                  </a:lnTo>
                  <a:lnTo>
                    <a:pt x="165" y="839"/>
                  </a:lnTo>
                  <a:lnTo>
                    <a:pt x="165" y="840"/>
                  </a:lnTo>
                  <a:lnTo>
                    <a:pt x="164" y="839"/>
                  </a:lnTo>
                  <a:lnTo>
                    <a:pt x="163" y="839"/>
                  </a:lnTo>
                  <a:lnTo>
                    <a:pt x="163" y="838"/>
                  </a:lnTo>
                  <a:lnTo>
                    <a:pt x="164" y="838"/>
                  </a:lnTo>
                  <a:lnTo>
                    <a:pt x="164" y="837"/>
                  </a:lnTo>
                  <a:lnTo>
                    <a:pt x="165" y="836"/>
                  </a:lnTo>
                  <a:lnTo>
                    <a:pt x="165" y="835"/>
                  </a:lnTo>
                  <a:lnTo>
                    <a:pt x="166" y="835"/>
                  </a:lnTo>
                  <a:lnTo>
                    <a:pt x="166" y="834"/>
                  </a:lnTo>
                  <a:lnTo>
                    <a:pt x="165" y="834"/>
                  </a:lnTo>
                  <a:lnTo>
                    <a:pt x="166" y="834"/>
                  </a:lnTo>
                  <a:lnTo>
                    <a:pt x="165" y="834"/>
                  </a:lnTo>
                  <a:lnTo>
                    <a:pt x="164" y="834"/>
                  </a:lnTo>
                  <a:lnTo>
                    <a:pt x="163" y="833"/>
                  </a:lnTo>
                  <a:lnTo>
                    <a:pt x="164" y="833"/>
                  </a:lnTo>
                  <a:lnTo>
                    <a:pt x="165" y="833"/>
                  </a:lnTo>
                  <a:lnTo>
                    <a:pt x="166" y="833"/>
                  </a:lnTo>
                  <a:lnTo>
                    <a:pt x="166" y="832"/>
                  </a:lnTo>
                  <a:lnTo>
                    <a:pt x="167" y="832"/>
                  </a:lnTo>
                  <a:lnTo>
                    <a:pt x="167" y="831"/>
                  </a:lnTo>
                  <a:lnTo>
                    <a:pt x="167" y="830"/>
                  </a:lnTo>
                  <a:lnTo>
                    <a:pt x="167" y="831"/>
                  </a:lnTo>
                  <a:lnTo>
                    <a:pt x="168" y="831"/>
                  </a:lnTo>
                  <a:lnTo>
                    <a:pt x="168" y="830"/>
                  </a:lnTo>
                  <a:lnTo>
                    <a:pt x="169" y="830"/>
                  </a:lnTo>
                  <a:lnTo>
                    <a:pt x="169" y="829"/>
                  </a:lnTo>
                  <a:lnTo>
                    <a:pt x="169" y="828"/>
                  </a:lnTo>
                  <a:lnTo>
                    <a:pt x="169" y="827"/>
                  </a:lnTo>
                  <a:lnTo>
                    <a:pt x="170" y="827"/>
                  </a:lnTo>
                  <a:lnTo>
                    <a:pt x="171" y="827"/>
                  </a:lnTo>
                  <a:lnTo>
                    <a:pt x="171" y="826"/>
                  </a:lnTo>
                  <a:lnTo>
                    <a:pt x="171" y="825"/>
                  </a:lnTo>
                  <a:lnTo>
                    <a:pt x="172" y="825"/>
                  </a:lnTo>
                  <a:lnTo>
                    <a:pt x="173" y="825"/>
                  </a:lnTo>
                  <a:lnTo>
                    <a:pt x="173" y="824"/>
                  </a:lnTo>
                  <a:lnTo>
                    <a:pt x="174" y="824"/>
                  </a:lnTo>
                  <a:lnTo>
                    <a:pt x="174" y="823"/>
                  </a:lnTo>
                  <a:lnTo>
                    <a:pt x="174" y="822"/>
                  </a:lnTo>
                  <a:lnTo>
                    <a:pt x="173" y="822"/>
                  </a:lnTo>
                  <a:lnTo>
                    <a:pt x="172" y="822"/>
                  </a:lnTo>
                  <a:lnTo>
                    <a:pt x="173" y="821"/>
                  </a:lnTo>
                  <a:lnTo>
                    <a:pt x="172" y="821"/>
                  </a:lnTo>
                  <a:lnTo>
                    <a:pt x="173" y="821"/>
                  </a:lnTo>
                  <a:lnTo>
                    <a:pt x="172" y="820"/>
                  </a:lnTo>
                  <a:lnTo>
                    <a:pt x="172" y="819"/>
                  </a:lnTo>
                  <a:lnTo>
                    <a:pt x="173" y="819"/>
                  </a:lnTo>
                  <a:lnTo>
                    <a:pt x="174" y="818"/>
                  </a:lnTo>
                  <a:lnTo>
                    <a:pt x="175" y="819"/>
                  </a:lnTo>
                  <a:lnTo>
                    <a:pt x="176" y="819"/>
                  </a:lnTo>
                  <a:lnTo>
                    <a:pt x="177" y="818"/>
                  </a:lnTo>
                  <a:lnTo>
                    <a:pt x="178" y="818"/>
                  </a:lnTo>
                  <a:lnTo>
                    <a:pt x="179" y="818"/>
                  </a:lnTo>
                  <a:lnTo>
                    <a:pt x="180" y="818"/>
                  </a:lnTo>
                  <a:lnTo>
                    <a:pt x="180" y="817"/>
                  </a:lnTo>
                  <a:lnTo>
                    <a:pt x="180" y="816"/>
                  </a:lnTo>
                  <a:lnTo>
                    <a:pt x="181" y="816"/>
                  </a:lnTo>
                  <a:lnTo>
                    <a:pt x="181" y="815"/>
                  </a:lnTo>
                  <a:lnTo>
                    <a:pt x="180" y="814"/>
                  </a:lnTo>
                  <a:lnTo>
                    <a:pt x="181" y="814"/>
                  </a:lnTo>
                  <a:lnTo>
                    <a:pt x="182" y="813"/>
                  </a:lnTo>
                  <a:lnTo>
                    <a:pt x="181" y="813"/>
                  </a:lnTo>
                  <a:lnTo>
                    <a:pt x="182" y="813"/>
                  </a:lnTo>
                  <a:lnTo>
                    <a:pt x="181" y="812"/>
                  </a:lnTo>
                  <a:lnTo>
                    <a:pt x="181" y="811"/>
                  </a:lnTo>
                  <a:lnTo>
                    <a:pt x="182" y="811"/>
                  </a:lnTo>
                  <a:lnTo>
                    <a:pt x="181" y="810"/>
                  </a:lnTo>
                  <a:lnTo>
                    <a:pt x="182" y="810"/>
                  </a:lnTo>
                  <a:lnTo>
                    <a:pt x="182" y="809"/>
                  </a:lnTo>
                  <a:lnTo>
                    <a:pt x="181" y="809"/>
                  </a:lnTo>
                  <a:lnTo>
                    <a:pt x="181" y="808"/>
                  </a:lnTo>
                  <a:lnTo>
                    <a:pt x="180" y="808"/>
                  </a:lnTo>
                  <a:lnTo>
                    <a:pt x="180" y="807"/>
                  </a:lnTo>
                  <a:lnTo>
                    <a:pt x="180" y="806"/>
                  </a:lnTo>
                  <a:lnTo>
                    <a:pt x="180" y="805"/>
                  </a:lnTo>
                  <a:lnTo>
                    <a:pt x="179" y="804"/>
                  </a:lnTo>
                  <a:lnTo>
                    <a:pt x="180" y="804"/>
                  </a:lnTo>
                  <a:lnTo>
                    <a:pt x="181" y="804"/>
                  </a:lnTo>
                  <a:lnTo>
                    <a:pt x="181" y="803"/>
                  </a:lnTo>
                  <a:lnTo>
                    <a:pt x="181" y="802"/>
                  </a:lnTo>
                  <a:lnTo>
                    <a:pt x="182" y="802"/>
                  </a:lnTo>
                  <a:lnTo>
                    <a:pt x="182" y="801"/>
                  </a:lnTo>
                  <a:lnTo>
                    <a:pt x="183" y="800"/>
                  </a:lnTo>
                  <a:lnTo>
                    <a:pt x="184" y="800"/>
                  </a:lnTo>
                  <a:lnTo>
                    <a:pt x="184" y="799"/>
                  </a:lnTo>
                  <a:lnTo>
                    <a:pt x="184" y="798"/>
                  </a:lnTo>
                  <a:lnTo>
                    <a:pt x="183" y="798"/>
                  </a:lnTo>
                  <a:lnTo>
                    <a:pt x="183" y="797"/>
                  </a:lnTo>
                  <a:lnTo>
                    <a:pt x="182" y="797"/>
                  </a:lnTo>
                  <a:lnTo>
                    <a:pt x="182" y="796"/>
                  </a:lnTo>
                  <a:lnTo>
                    <a:pt x="182" y="797"/>
                  </a:lnTo>
                  <a:lnTo>
                    <a:pt x="182" y="796"/>
                  </a:lnTo>
                  <a:lnTo>
                    <a:pt x="181" y="796"/>
                  </a:lnTo>
                  <a:lnTo>
                    <a:pt x="181" y="795"/>
                  </a:lnTo>
                  <a:lnTo>
                    <a:pt x="182" y="795"/>
                  </a:lnTo>
                  <a:lnTo>
                    <a:pt x="181" y="795"/>
                  </a:lnTo>
                  <a:lnTo>
                    <a:pt x="181" y="794"/>
                  </a:lnTo>
                  <a:lnTo>
                    <a:pt x="182" y="794"/>
                  </a:lnTo>
                  <a:lnTo>
                    <a:pt x="181" y="794"/>
                  </a:lnTo>
                  <a:lnTo>
                    <a:pt x="182" y="793"/>
                  </a:lnTo>
                  <a:lnTo>
                    <a:pt x="182" y="792"/>
                  </a:lnTo>
                  <a:lnTo>
                    <a:pt x="183" y="792"/>
                  </a:lnTo>
                  <a:lnTo>
                    <a:pt x="182" y="792"/>
                  </a:lnTo>
                  <a:lnTo>
                    <a:pt x="183" y="792"/>
                  </a:lnTo>
                  <a:lnTo>
                    <a:pt x="183" y="791"/>
                  </a:lnTo>
                  <a:lnTo>
                    <a:pt x="183" y="790"/>
                  </a:lnTo>
                  <a:lnTo>
                    <a:pt x="182" y="790"/>
                  </a:lnTo>
                  <a:lnTo>
                    <a:pt x="182" y="791"/>
                  </a:lnTo>
                  <a:lnTo>
                    <a:pt x="182" y="790"/>
                  </a:lnTo>
                  <a:lnTo>
                    <a:pt x="181" y="790"/>
                  </a:lnTo>
                  <a:lnTo>
                    <a:pt x="182" y="790"/>
                  </a:lnTo>
                  <a:lnTo>
                    <a:pt x="182" y="789"/>
                  </a:lnTo>
                  <a:lnTo>
                    <a:pt x="182" y="790"/>
                  </a:lnTo>
                  <a:lnTo>
                    <a:pt x="183" y="790"/>
                  </a:lnTo>
                  <a:lnTo>
                    <a:pt x="183" y="789"/>
                  </a:lnTo>
                  <a:lnTo>
                    <a:pt x="183" y="788"/>
                  </a:lnTo>
                  <a:lnTo>
                    <a:pt x="184" y="789"/>
                  </a:lnTo>
                  <a:lnTo>
                    <a:pt x="184" y="788"/>
                  </a:lnTo>
                  <a:lnTo>
                    <a:pt x="185" y="788"/>
                  </a:lnTo>
                  <a:lnTo>
                    <a:pt x="185" y="787"/>
                  </a:lnTo>
                  <a:lnTo>
                    <a:pt x="185" y="788"/>
                  </a:lnTo>
                  <a:lnTo>
                    <a:pt x="185" y="787"/>
                  </a:lnTo>
                  <a:lnTo>
                    <a:pt x="186" y="788"/>
                  </a:lnTo>
                  <a:lnTo>
                    <a:pt x="186" y="787"/>
                  </a:lnTo>
                  <a:lnTo>
                    <a:pt x="185" y="787"/>
                  </a:lnTo>
                  <a:lnTo>
                    <a:pt x="186" y="787"/>
                  </a:lnTo>
                  <a:lnTo>
                    <a:pt x="186" y="786"/>
                  </a:lnTo>
                  <a:lnTo>
                    <a:pt x="186" y="787"/>
                  </a:lnTo>
                  <a:lnTo>
                    <a:pt x="186" y="786"/>
                  </a:lnTo>
                  <a:lnTo>
                    <a:pt x="187" y="787"/>
                  </a:lnTo>
                  <a:lnTo>
                    <a:pt x="187" y="786"/>
                  </a:lnTo>
                  <a:lnTo>
                    <a:pt x="188" y="786"/>
                  </a:lnTo>
                  <a:lnTo>
                    <a:pt x="187" y="785"/>
                  </a:lnTo>
                  <a:lnTo>
                    <a:pt x="188" y="785"/>
                  </a:lnTo>
                  <a:lnTo>
                    <a:pt x="188" y="784"/>
                  </a:lnTo>
                  <a:lnTo>
                    <a:pt x="189" y="784"/>
                  </a:lnTo>
                  <a:lnTo>
                    <a:pt x="188" y="783"/>
                  </a:lnTo>
                  <a:lnTo>
                    <a:pt x="189" y="783"/>
                  </a:lnTo>
                  <a:lnTo>
                    <a:pt x="188" y="782"/>
                  </a:lnTo>
                  <a:lnTo>
                    <a:pt x="189" y="782"/>
                  </a:lnTo>
                  <a:lnTo>
                    <a:pt x="189" y="781"/>
                  </a:lnTo>
                  <a:lnTo>
                    <a:pt x="189" y="780"/>
                  </a:lnTo>
                  <a:lnTo>
                    <a:pt x="189" y="779"/>
                  </a:lnTo>
                  <a:lnTo>
                    <a:pt x="189" y="778"/>
                  </a:lnTo>
                  <a:lnTo>
                    <a:pt x="190" y="778"/>
                  </a:lnTo>
                  <a:lnTo>
                    <a:pt x="190" y="777"/>
                  </a:lnTo>
                  <a:lnTo>
                    <a:pt x="191" y="777"/>
                  </a:lnTo>
                  <a:lnTo>
                    <a:pt x="191" y="778"/>
                  </a:lnTo>
                  <a:lnTo>
                    <a:pt x="192" y="778"/>
                  </a:lnTo>
                  <a:lnTo>
                    <a:pt x="192" y="777"/>
                  </a:lnTo>
                  <a:lnTo>
                    <a:pt x="192" y="778"/>
                  </a:lnTo>
                  <a:lnTo>
                    <a:pt x="193" y="777"/>
                  </a:lnTo>
                  <a:lnTo>
                    <a:pt x="194" y="776"/>
                  </a:lnTo>
                  <a:lnTo>
                    <a:pt x="195" y="775"/>
                  </a:lnTo>
                  <a:lnTo>
                    <a:pt x="194" y="775"/>
                  </a:lnTo>
                  <a:lnTo>
                    <a:pt x="195" y="774"/>
                  </a:lnTo>
                  <a:lnTo>
                    <a:pt x="194" y="773"/>
                  </a:lnTo>
                  <a:lnTo>
                    <a:pt x="195" y="772"/>
                  </a:lnTo>
                  <a:lnTo>
                    <a:pt x="194" y="771"/>
                  </a:lnTo>
                  <a:lnTo>
                    <a:pt x="194" y="770"/>
                  </a:lnTo>
                  <a:lnTo>
                    <a:pt x="195" y="771"/>
                  </a:lnTo>
                  <a:lnTo>
                    <a:pt x="196" y="770"/>
                  </a:lnTo>
                  <a:lnTo>
                    <a:pt x="196" y="769"/>
                  </a:lnTo>
                  <a:lnTo>
                    <a:pt x="195" y="769"/>
                  </a:lnTo>
                  <a:lnTo>
                    <a:pt x="196" y="769"/>
                  </a:lnTo>
                  <a:lnTo>
                    <a:pt x="196" y="768"/>
                  </a:lnTo>
                  <a:lnTo>
                    <a:pt x="196" y="767"/>
                  </a:lnTo>
                  <a:lnTo>
                    <a:pt x="197" y="767"/>
                  </a:lnTo>
                  <a:lnTo>
                    <a:pt x="197" y="768"/>
                  </a:lnTo>
                  <a:lnTo>
                    <a:pt x="198" y="768"/>
                  </a:lnTo>
                  <a:lnTo>
                    <a:pt x="199" y="768"/>
                  </a:lnTo>
                  <a:lnTo>
                    <a:pt x="200" y="768"/>
                  </a:lnTo>
                  <a:lnTo>
                    <a:pt x="201" y="768"/>
                  </a:lnTo>
                  <a:lnTo>
                    <a:pt x="201" y="769"/>
                  </a:lnTo>
                  <a:lnTo>
                    <a:pt x="202" y="769"/>
                  </a:lnTo>
                  <a:lnTo>
                    <a:pt x="203" y="768"/>
                  </a:lnTo>
                  <a:lnTo>
                    <a:pt x="203" y="767"/>
                  </a:lnTo>
                  <a:lnTo>
                    <a:pt x="204" y="767"/>
                  </a:lnTo>
                  <a:lnTo>
                    <a:pt x="204" y="766"/>
                  </a:lnTo>
                  <a:lnTo>
                    <a:pt x="205" y="766"/>
                  </a:lnTo>
                  <a:lnTo>
                    <a:pt x="206" y="766"/>
                  </a:lnTo>
                  <a:lnTo>
                    <a:pt x="207" y="765"/>
                  </a:lnTo>
                  <a:lnTo>
                    <a:pt x="207" y="764"/>
                  </a:lnTo>
                  <a:lnTo>
                    <a:pt x="208" y="764"/>
                  </a:lnTo>
                  <a:lnTo>
                    <a:pt x="210" y="764"/>
                  </a:lnTo>
                  <a:lnTo>
                    <a:pt x="211" y="763"/>
                  </a:lnTo>
                  <a:lnTo>
                    <a:pt x="212" y="763"/>
                  </a:lnTo>
                  <a:lnTo>
                    <a:pt x="213" y="763"/>
                  </a:lnTo>
                  <a:lnTo>
                    <a:pt x="214" y="764"/>
                  </a:lnTo>
                  <a:lnTo>
                    <a:pt x="215" y="764"/>
                  </a:lnTo>
                  <a:lnTo>
                    <a:pt x="216" y="764"/>
                  </a:lnTo>
                  <a:lnTo>
                    <a:pt x="217" y="764"/>
                  </a:lnTo>
                  <a:lnTo>
                    <a:pt x="218" y="764"/>
                  </a:lnTo>
                  <a:lnTo>
                    <a:pt x="219" y="764"/>
                  </a:lnTo>
                  <a:lnTo>
                    <a:pt x="220" y="764"/>
                  </a:lnTo>
                  <a:lnTo>
                    <a:pt x="221" y="764"/>
                  </a:lnTo>
                  <a:lnTo>
                    <a:pt x="222" y="764"/>
                  </a:lnTo>
                  <a:lnTo>
                    <a:pt x="222" y="763"/>
                  </a:lnTo>
                  <a:lnTo>
                    <a:pt x="223" y="762"/>
                  </a:lnTo>
                  <a:lnTo>
                    <a:pt x="224" y="761"/>
                  </a:lnTo>
                  <a:lnTo>
                    <a:pt x="225" y="761"/>
                  </a:lnTo>
                  <a:lnTo>
                    <a:pt x="225" y="760"/>
                  </a:lnTo>
                  <a:lnTo>
                    <a:pt x="225" y="759"/>
                  </a:lnTo>
                  <a:lnTo>
                    <a:pt x="226" y="759"/>
                  </a:lnTo>
                  <a:lnTo>
                    <a:pt x="226" y="758"/>
                  </a:lnTo>
                  <a:lnTo>
                    <a:pt x="226" y="757"/>
                  </a:lnTo>
                  <a:lnTo>
                    <a:pt x="226" y="756"/>
                  </a:lnTo>
                  <a:lnTo>
                    <a:pt x="226" y="755"/>
                  </a:lnTo>
                  <a:lnTo>
                    <a:pt x="226" y="753"/>
                  </a:lnTo>
                  <a:lnTo>
                    <a:pt x="227" y="753"/>
                  </a:lnTo>
                  <a:lnTo>
                    <a:pt x="228" y="752"/>
                  </a:lnTo>
                  <a:lnTo>
                    <a:pt x="228" y="751"/>
                  </a:lnTo>
                  <a:lnTo>
                    <a:pt x="227" y="750"/>
                  </a:lnTo>
                  <a:lnTo>
                    <a:pt x="226" y="750"/>
                  </a:lnTo>
                  <a:lnTo>
                    <a:pt x="226" y="749"/>
                  </a:lnTo>
                  <a:lnTo>
                    <a:pt x="225" y="749"/>
                  </a:lnTo>
                  <a:lnTo>
                    <a:pt x="225" y="748"/>
                  </a:lnTo>
                  <a:lnTo>
                    <a:pt x="226" y="748"/>
                  </a:lnTo>
                  <a:lnTo>
                    <a:pt x="226" y="747"/>
                  </a:lnTo>
                  <a:lnTo>
                    <a:pt x="226" y="746"/>
                  </a:lnTo>
                  <a:lnTo>
                    <a:pt x="227" y="744"/>
                  </a:lnTo>
                  <a:lnTo>
                    <a:pt x="228" y="743"/>
                  </a:lnTo>
                  <a:lnTo>
                    <a:pt x="228" y="742"/>
                  </a:lnTo>
                  <a:lnTo>
                    <a:pt x="228" y="741"/>
                  </a:lnTo>
                  <a:lnTo>
                    <a:pt x="229" y="740"/>
                  </a:lnTo>
                  <a:lnTo>
                    <a:pt x="230" y="740"/>
                  </a:lnTo>
                  <a:lnTo>
                    <a:pt x="231" y="739"/>
                  </a:lnTo>
                  <a:lnTo>
                    <a:pt x="231" y="738"/>
                  </a:lnTo>
                  <a:lnTo>
                    <a:pt x="231" y="737"/>
                  </a:lnTo>
                  <a:lnTo>
                    <a:pt x="230" y="737"/>
                  </a:lnTo>
                  <a:lnTo>
                    <a:pt x="230" y="736"/>
                  </a:lnTo>
                  <a:lnTo>
                    <a:pt x="230" y="735"/>
                  </a:lnTo>
                  <a:lnTo>
                    <a:pt x="230" y="734"/>
                  </a:lnTo>
                  <a:lnTo>
                    <a:pt x="230" y="732"/>
                  </a:lnTo>
                  <a:lnTo>
                    <a:pt x="229" y="731"/>
                  </a:lnTo>
                  <a:lnTo>
                    <a:pt x="229" y="730"/>
                  </a:lnTo>
                  <a:lnTo>
                    <a:pt x="229" y="728"/>
                  </a:lnTo>
                  <a:lnTo>
                    <a:pt x="228" y="728"/>
                  </a:lnTo>
                  <a:lnTo>
                    <a:pt x="228" y="727"/>
                  </a:lnTo>
                  <a:lnTo>
                    <a:pt x="227" y="727"/>
                  </a:lnTo>
                  <a:lnTo>
                    <a:pt x="227" y="726"/>
                  </a:lnTo>
                  <a:lnTo>
                    <a:pt x="226" y="726"/>
                  </a:lnTo>
                  <a:lnTo>
                    <a:pt x="225" y="725"/>
                  </a:lnTo>
                  <a:lnTo>
                    <a:pt x="224" y="725"/>
                  </a:lnTo>
                  <a:lnTo>
                    <a:pt x="224" y="724"/>
                  </a:lnTo>
                  <a:lnTo>
                    <a:pt x="223" y="725"/>
                  </a:lnTo>
                  <a:lnTo>
                    <a:pt x="222" y="724"/>
                  </a:lnTo>
                  <a:lnTo>
                    <a:pt x="222" y="723"/>
                  </a:lnTo>
                  <a:lnTo>
                    <a:pt x="222" y="722"/>
                  </a:lnTo>
                  <a:lnTo>
                    <a:pt x="222" y="721"/>
                  </a:lnTo>
                  <a:lnTo>
                    <a:pt x="221" y="721"/>
                  </a:lnTo>
                  <a:lnTo>
                    <a:pt x="220" y="721"/>
                  </a:lnTo>
                  <a:lnTo>
                    <a:pt x="220" y="720"/>
                  </a:lnTo>
                  <a:lnTo>
                    <a:pt x="219" y="720"/>
                  </a:lnTo>
                  <a:lnTo>
                    <a:pt x="218" y="719"/>
                  </a:lnTo>
                  <a:lnTo>
                    <a:pt x="217" y="718"/>
                  </a:lnTo>
                  <a:lnTo>
                    <a:pt x="217" y="719"/>
                  </a:lnTo>
                  <a:lnTo>
                    <a:pt x="216" y="718"/>
                  </a:lnTo>
                  <a:lnTo>
                    <a:pt x="215" y="719"/>
                  </a:lnTo>
                  <a:lnTo>
                    <a:pt x="214" y="719"/>
                  </a:lnTo>
                  <a:lnTo>
                    <a:pt x="213" y="719"/>
                  </a:lnTo>
                  <a:lnTo>
                    <a:pt x="212" y="719"/>
                  </a:lnTo>
                  <a:lnTo>
                    <a:pt x="211" y="719"/>
                  </a:lnTo>
                  <a:lnTo>
                    <a:pt x="210" y="720"/>
                  </a:lnTo>
                  <a:lnTo>
                    <a:pt x="209" y="720"/>
                  </a:lnTo>
                  <a:lnTo>
                    <a:pt x="208" y="720"/>
                  </a:lnTo>
                  <a:lnTo>
                    <a:pt x="207" y="720"/>
                  </a:lnTo>
                  <a:lnTo>
                    <a:pt x="207" y="719"/>
                  </a:lnTo>
                  <a:lnTo>
                    <a:pt x="206" y="719"/>
                  </a:lnTo>
                  <a:lnTo>
                    <a:pt x="206" y="720"/>
                  </a:lnTo>
                  <a:lnTo>
                    <a:pt x="206" y="719"/>
                  </a:lnTo>
                  <a:lnTo>
                    <a:pt x="205" y="720"/>
                  </a:lnTo>
                  <a:lnTo>
                    <a:pt x="204" y="720"/>
                  </a:lnTo>
                  <a:lnTo>
                    <a:pt x="203" y="720"/>
                  </a:lnTo>
                  <a:lnTo>
                    <a:pt x="202" y="721"/>
                  </a:lnTo>
                  <a:lnTo>
                    <a:pt x="202" y="720"/>
                  </a:lnTo>
                  <a:lnTo>
                    <a:pt x="201" y="720"/>
                  </a:lnTo>
                  <a:lnTo>
                    <a:pt x="201" y="721"/>
                  </a:lnTo>
                  <a:lnTo>
                    <a:pt x="200" y="722"/>
                  </a:lnTo>
                  <a:lnTo>
                    <a:pt x="200" y="721"/>
                  </a:lnTo>
                  <a:lnTo>
                    <a:pt x="200" y="722"/>
                  </a:lnTo>
                  <a:lnTo>
                    <a:pt x="199" y="722"/>
                  </a:lnTo>
                  <a:lnTo>
                    <a:pt x="198" y="722"/>
                  </a:lnTo>
                  <a:lnTo>
                    <a:pt x="198" y="723"/>
                  </a:lnTo>
                  <a:lnTo>
                    <a:pt x="197" y="723"/>
                  </a:lnTo>
                  <a:lnTo>
                    <a:pt x="196" y="723"/>
                  </a:lnTo>
                  <a:lnTo>
                    <a:pt x="197" y="723"/>
                  </a:lnTo>
                  <a:lnTo>
                    <a:pt x="196" y="723"/>
                  </a:lnTo>
                  <a:lnTo>
                    <a:pt x="195" y="723"/>
                  </a:lnTo>
                  <a:lnTo>
                    <a:pt x="194" y="723"/>
                  </a:lnTo>
                  <a:lnTo>
                    <a:pt x="194" y="724"/>
                  </a:lnTo>
                  <a:lnTo>
                    <a:pt x="193" y="724"/>
                  </a:lnTo>
                  <a:lnTo>
                    <a:pt x="192" y="724"/>
                  </a:lnTo>
                  <a:lnTo>
                    <a:pt x="191" y="723"/>
                  </a:lnTo>
                  <a:lnTo>
                    <a:pt x="190" y="723"/>
                  </a:lnTo>
                  <a:lnTo>
                    <a:pt x="190" y="724"/>
                  </a:lnTo>
                  <a:lnTo>
                    <a:pt x="189" y="724"/>
                  </a:lnTo>
                  <a:lnTo>
                    <a:pt x="189" y="723"/>
                  </a:lnTo>
                  <a:lnTo>
                    <a:pt x="188" y="723"/>
                  </a:lnTo>
                  <a:lnTo>
                    <a:pt x="188" y="724"/>
                  </a:lnTo>
                  <a:lnTo>
                    <a:pt x="188" y="725"/>
                  </a:lnTo>
                  <a:lnTo>
                    <a:pt x="187" y="725"/>
                  </a:lnTo>
                  <a:lnTo>
                    <a:pt x="186" y="726"/>
                  </a:lnTo>
                  <a:lnTo>
                    <a:pt x="185" y="726"/>
                  </a:lnTo>
                  <a:lnTo>
                    <a:pt x="185" y="725"/>
                  </a:lnTo>
                  <a:lnTo>
                    <a:pt x="184" y="725"/>
                  </a:lnTo>
                  <a:lnTo>
                    <a:pt x="183" y="726"/>
                  </a:lnTo>
                  <a:lnTo>
                    <a:pt x="184" y="726"/>
                  </a:lnTo>
                  <a:lnTo>
                    <a:pt x="184" y="727"/>
                  </a:lnTo>
                  <a:lnTo>
                    <a:pt x="183" y="727"/>
                  </a:lnTo>
                  <a:lnTo>
                    <a:pt x="183" y="726"/>
                  </a:lnTo>
                  <a:lnTo>
                    <a:pt x="182" y="727"/>
                  </a:lnTo>
                  <a:lnTo>
                    <a:pt x="181" y="727"/>
                  </a:lnTo>
                  <a:lnTo>
                    <a:pt x="181" y="728"/>
                  </a:lnTo>
                  <a:lnTo>
                    <a:pt x="180" y="728"/>
                  </a:lnTo>
                  <a:lnTo>
                    <a:pt x="180" y="729"/>
                  </a:lnTo>
                  <a:lnTo>
                    <a:pt x="180" y="730"/>
                  </a:lnTo>
                  <a:lnTo>
                    <a:pt x="179" y="730"/>
                  </a:lnTo>
                  <a:lnTo>
                    <a:pt x="179" y="731"/>
                  </a:lnTo>
                  <a:lnTo>
                    <a:pt x="178" y="731"/>
                  </a:lnTo>
                  <a:lnTo>
                    <a:pt x="178" y="732"/>
                  </a:lnTo>
                  <a:lnTo>
                    <a:pt x="177" y="732"/>
                  </a:lnTo>
                  <a:lnTo>
                    <a:pt x="176" y="732"/>
                  </a:lnTo>
                  <a:lnTo>
                    <a:pt x="176" y="733"/>
                  </a:lnTo>
                  <a:lnTo>
                    <a:pt x="175" y="733"/>
                  </a:lnTo>
                  <a:lnTo>
                    <a:pt x="175" y="734"/>
                  </a:lnTo>
                  <a:lnTo>
                    <a:pt x="175" y="733"/>
                  </a:lnTo>
                  <a:lnTo>
                    <a:pt x="174" y="733"/>
                  </a:lnTo>
                  <a:lnTo>
                    <a:pt x="173" y="733"/>
                  </a:lnTo>
                  <a:lnTo>
                    <a:pt x="172" y="732"/>
                  </a:lnTo>
                  <a:lnTo>
                    <a:pt x="171" y="732"/>
                  </a:lnTo>
                  <a:lnTo>
                    <a:pt x="170" y="732"/>
                  </a:lnTo>
                  <a:lnTo>
                    <a:pt x="170" y="731"/>
                  </a:lnTo>
                  <a:lnTo>
                    <a:pt x="169" y="731"/>
                  </a:lnTo>
                  <a:lnTo>
                    <a:pt x="170" y="730"/>
                  </a:lnTo>
                  <a:lnTo>
                    <a:pt x="169" y="730"/>
                  </a:lnTo>
                  <a:lnTo>
                    <a:pt x="169" y="729"/>
                  </a:lnTo>
                  <a:lnTo>
                    <a:pt x="169" y="728"/>
                  </a:lnTo>
                  <a:lnTo>
                    <a:pt x="169" y="727"/>
                  </a:lnTo>
                  <a:lnTo>
                    <a:pt x="168" y="726"/>
                  </a:lnTo>
                  <a:lnTo>
                    <a:pt x="167" y="726"/>
                  </a:lnTo>
                  <a:lnTo>
                    <a:pt x="167" y="725"/>
                  </a:lnTo>
                  <a:lnTo>
                    <a:pt x="166" y="725"/>
                  </a:lnTo>
                  <a:lnTo>
                    <a:pt x="164" y="725"/>
                  </a:lnTo>
                  <a:lnTo>
                    <a:pt x="165" y="724"/>
                  </a:lnTo>
                  <a:lnTo>
                    <a:pt x="164" y="723"/>
                  </a:lnTo>
                  <a:lnTo>
                    <a:pt x="165" y="722"/>
                  </a:lnTo>
                  <a:lnTo>
                    <a:pt x="164" y="722"/>
                  </a:lnTo>
                  <a:lnTo>
                    <a:pt x="165" y="722"/>
                  </a:lnTo>
                  <a:lnTo>
                    <a:pt x="165" y="721"/>
                  </a:lnTo>
                  <a:lnTo>
                    <a:pt x="164" y="721"/>
                  </a:lnTo>
                  <a:lnTo>
                    <a:pt x="163" y="721"/>
                  </a:lnTo>
                  <a:lnTo>
                    <a:pt x="164" y="720"/>
                  </a:lnTo>
                  <a:lnTo>
                    <a:pt x="164" y="719"/>
                  </a:lnTo>
                  <a:lnTo>
                    <a:pt x="163" y="719"/>
                  </a:lnTo>
                  <a:lnTo>
                    <a:pt x="163" y="718"/>
                  </a:lnTo>
                  <a:lnTo>
                    <a:pt x="162" y="718"/>
                  </a:lnTo>
                  <a:lnTo>
                    <a:pt x="162" y="717"/>
                  </a:lnTo>
                  <a:lnTo>
                    <a:pt x="161" y="718"/>
                  </a:lnTo>
                  <a:lnTo>
                    <a:pt x="161" y="717"/>
                  </a:lnTo>
                  <a:lnTo>
                    <a:pt x="160" y="716"/>
                  </a:lnTo>
                  <a:lnTo>
                    <a:pt x="161" y="715"/>
                  </a:lnTo>
                  <a:lnTo>
                    <a:pt x="161" y="714"/>
                  </a:lnTo>
                  <a:lnTo>
                    <a:pt x="160" y="715"/>
                  </a:lnTo>
                  <a:lnTo>
                    <a:pt x="160" y="714"/>
                  </a:lnTo>
                  <a:lnTo>
                    <a:pt x="160" y="715"/>
                  </a:lnTo>
                  <a:lnTo>
                    <a:pt x="159" y="714"/>
                  </a:lnTo>
                  <a:lnTo>
                    <a:pt x="159" y="713"/>
                  </a:lnTo>
                  <a:lnTo>
                    <a:pt x="158" y="712"/>
                  </a:lnTo>
                  <a:lnTo>
                    <a:pt x="157" y="712"/>
                  </a:lnTo>
                  <a:lnTo>
                    <a:pt x="157" y="711"/>
                  </a:lnTo>
                  <a:lnTo>
                    <a:pt x="157" y="710"/>
                  </a:lnTo>
                  <a:lnTo>
                    <a:pt x="156" y="710"/>
                  </a:lnTo>
                  <a:lnTo>
                    <a:pt x="156" y="709"/>
                  </a:lnTo>
                  <a:lnTo>
                    <a:pt x="155" y="709"/>
                  </a:lnTo>
                  <a:lnTo>
                    <a:pt x="155" y="708"/>
                  </a:lnTo>
                  <a:lnTo>
                    <a:pt x="154" y="708"/>
                  </a:lnTo>
                  <a:lnTo>
                    <a:pt x="153" y="708"/>
                  </a:lnTo>
                  <a:lnTo>
                    <a:pt x="153" y="707"/>
                  </a:lnTo>
                  <a:lnTo>
                    <a:pt x="152" y="707"/>
                  </a:lnTo>
                  <a:lnTo>
                    <a:pt x="151" y="706"/>
                  </a:lnTo>
                  <a:lnTo>
                    <a:pt x="152" y="706"/>
                  </a:lnTo>
                  <a:lnTo>
                    <a:pt x="151" y="706"/>
                  </a:lnTo>
                  <a:lnTo>
                    <a:pt x="151" y="705"/>
                  </a:lnTo>
                  <a:lnTo>
                    <a:pt x="151" y="706"/>
                  </a:lnTo>
                  <a:lnTo>
                    <a:pt x="150" y="705"/>
                  </a:lnTo>
                  <a:lnTo>
                    <a:pt x="151" y="705"/>
                  </a:lnTo>
                  <a:lnTo>
                    <a:pt x="151" y="704"/>
                  </a:lnTo>
                  <a:lnTo>
                    <a:pt x="150" y="704"/>
                  </a:lnTo>
                  <a:lnTo>
                    <a:pt x="151" y="704"/>
                  </a:lnTo>
                  <a:lnTo>
                    <a:pt x="151" y="703"/>
                  </a:lnTo>
                  <a:lnTo>
                    <a:pt x="150" y="703"/>
                  </a:lnTo>
                  <a:lnTo>
                    <a:pt x="150" y="702"/>
                  </a:lnTo>
                  <a:lnTo>
                    <a:pt x="151" y="702"/>
                  </a:lnTo>
                  <a:lnTo>
                    <a:pt x="150" y="701"/>
                  </a:lnTo>
                  <a:lnTo>
                    <a:pt x="150" y="700"/>
                  </a:lnTo>
                  <a:lnTo>
                    <a:pt x="149" y="700"/>
                  </a:lnTo>
                  <a:lnTo>
                    <a:pt x="150" y="700"/>
                  </a:lnTo>
                  <a:lnTo>
                    <a:pt x="151" y="699"/>
                  </a:lnTo>
                  <a:lnTo>
                    <a:pt x="150" y="699"/>
                  </a:lnTo>
                  <a:lnTo>
                    <a:pt x="149" y="699"/>
                  </a:lnTo>
                  <a:lnTo>
                    <a:pt x="148" y="700"/>
                  </a:lnTo>
                  <a:lnTo>
                    <a:pt x="148" y="699"/>
                  </a:lnTo>
                  <a:lnTo>
                    <a:pt x="149" y="699"/>
                  </a:lnTo>
                  <a:lnTo>
                    <a:pt x="149" y="698"/>
                  </a:lnTo>
                  <a:lnTo>
                    <a:pt x="149" y="697"/>
                  </a:lnTo>
                  <a:lnTo>
                    <a:pt x="148" y="697"/>
                  </a:lnTo>
                  <a:lnTo>
                    <a:pt x="148" y="698"/>
                  </a:lnTo>
                  <a:lnTo>
                    <a:pt x="148" y="697"/>
                  </a:lnTo>
                  <a:lnTo>
                    <a:pt x="148" y="696"/>
                  </a:lnTo>
                  <a:lnTo>
                    <a:pt x="147" y="696"/>
                  </a:lnTo>
                  <a:lnTo>
                    <a:pt x="147" y="697"/>
                  </a:lnTo>
                  <a:lnTo>
                    <a:pt x="146" y="696"/>
                  </a:lnTo>
                  <a:lnTo>
                    <a:pt x="145" y="696"/>
                  </a:lnTo>
                  <a:lnTo>
                    <a:pt x="144" y="697"/>
                  </a:lnTo>
                  <a:lnTo>
                    <a:pt x="144" y="696"/>
                  </a:lnTo>
                  <a:lnTo>
                    <a:pt x="143" y="696"/>
                  </a:lnTo>
                  <a:lnTo>
                    <a:pt x="143" y="695"/>
                  </a:lnTo>
                  <a:lnTo>
                    <a:pt x="144" y="695"/>
                  </a:lnTo>
                  <a:lnTo>
                    <a:pt x="144" y="694"/>
                  </a:lnTo>
                  <a:lnTo>
                    <a:pt x="143" y="693"/>
                  </a:lnTo>
                  <a:lnTo>
                    <a:pt x="144" y="693"/>
                  </a:lnTo>
                  <a:lnTo>
                    <a:pt x="145" y="693"/>
                  </a:lnTo>
                  <a:lnTo>
                    <a:pt x="145" y="692"/>
                  </a:lnTo>
                  <a:lnTo>
                    <a:pt x="144" y="692"/>
                  </a:lnTo>
                  <a:lnTo>
                    <a:pt x="143" y="691"/>
                  </a:lnTo>
                  <a:lnTo>
                    <a:pt x="142" y="691"/>
                  </a:lnTo>
                  <a:lnTo>
                    <a:pt x="142" y="690"/>
                  </a:lnTo>
                  <a:lnTo>
                    <a:pt x="141" y="689"/>
                  </a:lnTo>
                  <a:lnTo>
                    <a:pt x="142" y="689"/>
                  </a:lnTo>
                  <a:lnTo>
                    <a:pt x="143" y="689"/>
                  </a:lnTo>
                  <a:lnTo>
                    <a:pt x="144" y="689"/>
                  </a:lnTo>
                  <a:lnTo>
                    <a:pt x="143" y="688"/>
                  </a:lnTo>
                  <a:lnTo>
                    <a:pt x="142" y="687"/>
                  </a:lnTo>
                  <a:lnTo>
                    <a:pt x="141" y="686"/>
                  </a:lnTo>
                  <a:lnTo>
                    <a:pt x="140" y="685"/>
                  </a:lnTo>
                  <a:lnTo>
                    <a:pt x="140" y="684"/>
                  </a:lnTo>
                  <a:lnTo>
                    <a:pt x="139" y="684"/>
                  </a:lnTo>
                  <a:lnTo>
                    <a:pt x="138" y="684"/>
                  </a:lnTo>
                  <a:lnTo>
                    <a:pt x="138" y="685"/>
                  </a:lnTo>
                  <a:lnTo>
                    <a:pt x="139" y="686"/>
                  </a:lnTo>
                  <a:lnTo>
                    <a:pt x="140" y="686"/>
                  </a:lnTo>
                  <a:lnTo>
                    <a:pt x="140" y="687"/>
                  </a:lnTo>
                  <a:lnTo>
                    <a:pt x="139" y="687"/>
                  </a:lnTo>
                  <a:lnTo>
                    <a:pt x="138" y="688"/>
                  </a:lnTo>
                  <a:lnTo>
                    <a:pt x="137" y="688"/>
                  </a:lnTo>
                  <a:lnTo>
                    <a:pt x="136" y="687"/>
                  </a:lnTo>
                  <a:lnTo>
                    <a:pt x="136" y="685"/>
                  </a:lnTo>
                  <a:lnTo>
                    <a:pt x="137" y="684"/>
                  </a:lnTo>
                  <a:lnTo>
                    <a:pt x="137" y="683"/>
                  </a:lnTo>
                  <a:lnTo>
                    <a:pt x="137" y="682"/>
                  </a:lnTo>
                  <a:lnTo>
                    <a:pt x="137" y="681"/>
                  </a:lnTo>
                  <a:lnTo>
                    <a:pt x="134" y="680"/>
                  </a:lnTo>
                  <a:lnTo>
                    <a:pt x="135" y="680"/>
                  </a:lnTo>
                  <a:lnTo>
                    <a:pt x="135" y="679"/>
                  </a:lnTo>
                  <a:lnTo>
                    <a:pt x="135" y="678"/>
                  </a:lnTo>
                  <a:lnTo>
                    <a:pt x="134" y="678"/>
                  </a:lnTo>
                  <a:lnTo>
                    <a:pt x="133" y="678"/>
                  </a:lnTo>
                  <a:lnTo>
                    <a:pt x="133" y="677"/>
                  </a:lnTo>
                  <a:lnTo>
                    <a:pt x="132" y="677"/>
                  </a:lnTo>
                  <a:lnTo>
                    <a:pt x="131" y="677"/>
                  </a:lnTo>
                  <a:lnTo>
                    <a:pt x="131" y="676"/>
                  </a:lnTo>
                  <a:lnTo>
                    <a:pt x="132" y="676"/>
                  </a:lnTo>
                  <a:lnTo>
                    <a:pt x="133" y="675"/>
                  </a:lnTo>
                  <a:lnTo>
                    <a:pt x="133" y="674"/>
                  </a:lnTo>
                  <a:lnTo>
                    <a:pt x="132" y="674"/>
                  </a:lnTo>
                  <a:lnTo>
                    <a:pt x="131" y="673"/>
                  </a:lnTo>
                  <a:lnTo>
                    <a:pt x="130" y="673"/>
                  </a:lnTo>
                  <a:lnTo>
                    <a:pt x="129" y="673"/>
                  </a:lnTo>
                  <a:lnTo>
                    <a:pt x="128" y="673"/>
                  </a:lnTo>
                  <a:lnTo>
                    <a:pt x="128" y="674"/>
                  </a:lnTo>
                  <a:lnTo>
                    <a:pt x="127" y="674"/>
                  </a:lnTo>
                  <a:lnTo>
                    <a:pt x="127" y="673"/>
                  </a:lnTo>
                  <a:lnTo>
                    <a:pt x="127" y="672"/>
                  </a:lnTo>
                  <a:lnTo>
                    <a:pt x="127" y="670"/>
                  </a:lnTo>
                  <a:lnTo>
                    <a:pt x="127" y="669"/>
                  </a:lnTo>
                  <a:lnTo>
                    <a:pt x="125" y="668"/>
                  </a:lnTo>
                  <a:lnTo>
                    <a:pt x="125" y="667"/>
                  </a:lnTo>
                  <a:lnTo>
                    <a:pt x="125" y="666"/>
                  </a:lnTo>
                  <a:lnTo>
                    <a:pt x="125" y="665"/>
                  </a:lnTo>
                  <a:lnTo>
                    <a:pt x="125" y="664"/>
                  </a:lnTo>
                  <a:lnTo>
                    <a:pt x="123" y="663"/>
                  </a:lnTo>
                  <a:lnTo>
                    <a:pt x="122" y="663"/>
                  </a:lnTo>
                  <a:lnTo>
                    <a:pt x="121" y="663"/>
                  </a:lnTo>
                  <a:lnTo>
                    <a:pt x="120" y="664"/>
                  </a:lnTo>
                  <a:lnTo>
                    <a:pt x="119" y="664"/>
                  </a:lnTo>
                  <a:lnTo>
                    <a:pt x="118" y="665"/>
                  </a:lnTo>
                  <a:lnTo>
                    <a:pt x="118" y="664"/>
                  </a:lnTo>
                  <a:lnTo>
                    <a:pt x="117" y="664"/>
                  </a:lnTo>
                  <a:lnTo>
                    <a:pt x="116" y="664"/>
                  </a:lnTo>
                  <a:lnTo>
                    <a:pt x="116" y="663"/>
                  </a:lnTo>
                  <a:lnTo>
                    <a:pt x="116" y="662"/>
                  </a:lnTo>
                  <a:lnTo>
                    <a:pt x="117" y="661"/>
                  </a:lnTo>
                  <a:lnTo>
                    <a:pt x="118" y="660"/>
                  </a:lnTo>
                  <a:lnTo>
                    <a:pt x="119" y="660"/>
                  </a:lnTo>
                  <a:lnTo>
                    <a:pt x="121" y="659"/>
                  </a:lnTo>
                  <a:lnTo>
                    <a:pt x="122" y="659"/>
                  </a:lnTo>
                  <a:lnTo>
                    <a:pt x="123" y="659"/>
                  </a:lnTo>
                  <a:lnTo>
                    <a:pt x="126" y="657"/>
                  </a:lnTo>
                  <a:lnTo>
                    <a:pt x="127" y="656"/>
                  </a:lnTo>
                  <a:lnTo>
                    <a:pt x="128" y="654"/>
                  </a:lnTo>
                  <a:lnTo>
                    <a:pt x="128" y="653"/>
                  </a:lnTo>
                  <a:lnTo>
                    <a:pt x="127" y="652"/>
                  </a:lnTo>
                  <a:lnTo>
                    <a:pt x="127" y="650"/>
                  </a:lnTo>
                  <a:lnTo>
                    <a:pt x="126" y="649"/>
                  </a:lnTo>
                  <a:lnTo>
                    <a:pt x="125" y="648"/>
                  </a:lnTo>
                  <a:lnTo>
                    <a:pt x="123" y="647"/>
                  </a:lnTo>
                  <a:lnTo>
                    <a:pt x="123" y="646"/>
                  </a:lnTo>
                  <a:lnTo>
                    <a:pt x="122" y="645"/>
                  </a:lnTo>
                  <a:lnTo>
                    <a:pt x="120" y="645"/>
                  </a:lnTo>
                  <a:lnTo>
                    <a:pt x="119" y="645"/>
                  </a:lnTo>
                  <a:lnTo>
                    <a:pt x="118" y="645"/>
                  </a:lnTo>
                  <a:lnTo>
                    <a:pt x="117" y="645"/>
                  </a:lnTo>
                  <a:lnTo>
                    <a:pt x="116" y="645"/>
                  </a:lnTo>
                  <a:lnTo>
                    <a:pt x="115" y="645"/>
                  </a:lnTo>
                  <a:lnTo>
                    <a:pt x="115" y="646"/>
                  </a:lnTo>
                  <a:lnTo>
                    <a:pt x="114" y="646"/>
                  </a:lnTo>
                  <a:lnTo>
                    <a:pt x="113" y="647"/>
                  </a:lnTo>
                  <a:lnTo>
                    <a:pt x="113" y="648"/>
                  </a:lnTo>
                  <a:lnTo>
                    <a:pt x="112" y="648"/>
                  </a:lnTo>
                  <a:lnTo>
                    <a:pt x="111" y="649"/>
                  </a:lnTo>
                  <a:lnTo>
                    <a:pt x="110" y="649"/>
                  </a:lnTo>
                  <a:lnTo>
                    <a:pt x="110" y="648"/>
                  </a:lnTo>
                  <a:lnTo>
                    <a:pt x="109" y="648"/>
                  </a:lnTo>
                  <a:lnTo>
                    <a:pt x="109" y="647"/>
                  </a:lnTo>
                  <a:lnTo>
                    <a:pt x="108" y="645"/>
                  </a:lnTo>
                  <a:lnTo>
                    <a:pt x="108" y="644"/>
                  </a:lnTo>
                  <a:lnTo>
                    <a:pt x="107" y="643"/>
                  </a:lnTo>
                  <a:lnTo>
                    <a:pt x="106" y="641"/>
                  </a:lnTo>
                  <a:lnTo>
                    <a:pt x="104" y="640"/>
                  </a:lnTo>
                  <a:lnTo>
                    <a:pt x="102" y="640"/>
                  </a:lnTo>
                  <a:lnTo>
                    <a:pt x="102" y="639"/>
                  </a:lnTo>
                  <a:lnTo>
                    <a:pt x="101" y="639"/>
                  </a:lnTo>
                  <a:lnTo>
                    <a:pt x="100" y="638"/>
                  </a:lnTo>
                  <a:lnTo>
                    <a:pt x="100" y="637"/>
                  </a:lnTo>
                  <a:lnTo>
                    <a:pt x="100" y="635"/>
                  </a:lnTo>
                  <a:lnTo>
                    <a:pt x="100" y="634"/>
                  </a:lnTo>
                  <a:lnTo>
                    <a:pt x="100" y="633"/>
                  </a:lnTo>
                  <a:lnTo>
                    <a:pt x="101" y="633"/>
                  </a:lnTo>
                  <a:lnTo>
                    <a:pt x="102" y="632"/>
                  </a:lnTo>
                  <a:lnTo>
                    <a:pt x="104" y="631"/>
                  </a:lnTo>
                  <a:lnTo>
                    <a:pt x="105" y="631"/>
                  </a:lnTo>
                  <a:lnTo>
                    <a:pt x="106" y="631"/>
                  </a:lnTo>
                  <a:lnTo>
                    <a:pt x="108" y="632"/>
                  </a:lnTo>
                  <a:lnTo>
                    <a:pt x="109" y="632"/>
                  </a:lnTo>
                  <a:lnTo>
                    <a:pt x="110" y="632"/>
                  </a:lnTo>
                  <a:lnTo>
                    <a:pt x="111" y="632"/>
                  </a:lnTo>
                  <a:lnTo>
                    <a:pt x="112" y="631"/>
                  </a:lnTo>
                  <a:lnTo>
                    <a:pt x="112" y="630"/>
                  </a:lnTo>
                  <a:lnTo>
                    <a:pt x="113" y="630"/>
                  </a:lnTo>
                  <a:lnTo>
                    <a:pt x="113" y="629"/>
                  </a:lnTo>
                  <a:lnTo>
                    <a:pt x="113" y="628"/>
                  </a:lnTo>
                  <a:lnTo>
                    <a:pt x="114" y="626"/>
                  </a:lnTo>
                  <a:lnTo>
                    <a:pt x="115" y="625"/>
                  </a:lnTo>
                  <a:lnTo>
                    <a:pt x="117" y="623"/>
                  </a:lnTo>
                  <a:lnTo>
                    <a:pt x="117" y="622"/>
                  </a:lnTo>
                  <a:lnTo>
                    <a:pt x="117" y="621"/>
                  </a:lnTo>
                  <a:lnTo>
                    <a:pt x="118" y="620"/>
                  </a:lnTo>
                  <a:lnTo>
                    <a:pt x="118" y="619"/>
                  </a:lnTo>
                  <a:lnTo>
                    <a:pt x="119" y="619"/>
                  </a:lnTo>
                  <a:lnTo>
                    <a:pt x="120" y="618"/>
                  </a:lnTo>
                  <a:lnTo>
                    <a:pt x="122" y="617"/>
                  </a:lnTo>
                  <a:lnTo>
                    <a:pt x="124" y="616"/>
                  </a:lnTo>
                  <a:lnTo>
                    <a:pt x="124" y="615"/>
                  </a:lnTo>
                  <a:lnTo>
                    <a:pt x="124" y="614"/>
                  </a:lnTo>
                  <a:lnTo>
                    <a:pt x="124" y="613"/>
                  </a:lnTo>
                  <a:lnTo>
                    <a:pt x="124" y="612"/>
                  </a:lnTo>
                  <a:lnTo>
                    <a:pt x="124" y="611"/>
                  </a:lnTo>
                  <a:lnTo>
                    <a:pt x="125" y="610"/>
                  </a:lnTo>
                  <a:lnTo>
                    <a:pt x="126" y="609"/>
                  </a:lnTo>
                  <a:lnTo>
                    <a:pt x="126" y="608"/>
                  </a:lnTo>
                  <a:lnTo>
                    <a:pt x="127" y="607"/>
                  </a:lnTo>
                  <a:lnTo>
                    <a:pt x="127" y="605"/>
                  </a:lnTo>
                  <a:lnTo>
                    <a:pt x="127" y="604"/>
                  </a:lnTo>
                  <a:lnTo>
                    <a:pt x="126" y="601"/>
                  </a:lnTo>
                  <a:lnTo>
                    <a:pt x="125" y="601"/>
                  </a:lnTo>
                  <a:lnTo>
                    <a:pt x="125" y="600"/>
                  </a:lnTo>
                  <a:lnTo>
                    <a:pt x="125" y="599"/>
                  </a:lnTo>
                  <a:lnTo>
                    <a:pt x="125" y="597"/>
                  </a:lnTo>
                  <a:lnTo>
                    <a:pt x="126" y="596"/>
                  </a:lnTo>
                  <a:lnTo>
                    <a:pt x="126" y="595"/>
                  </a:lnTo>
                  <a:lnTo>
                    <a:pt x="128" y="593"/>
                  </a:lnTo>
                  <a:lnTo>
                    <a:pt x="128" y="592"/>
                  </a:lnTo>
                  <a:lnTo>
                    <a:pt x="129" y="591"/>
                  </a:lnTo>
                  <a:lnTo>
                    <a:pt x="128" y="590"/>
                  </a:lnTo>
                  <a:lnTo>
                    <a:pt x="128" y="589"/>
                  </a:lnTo>
                  <a:lnTo>
                    <a:pt x="128" y="586"/>
                  </a:lnTo>
                  <a:lnTo>
                    <a:pt x="129" y="585"/>
                  </a:lnTo>
                  <a:lnTo>
                    <a:pt x="129" y="584"/>
                  </a:lnTo>
                  <a:lnTo>
                    <a:pt x="128" y="583"/>
                  </a:lnTo>
                  <a:lnTo>
                    <a:pt x="129" y="582"/>
                  </a:lnTo>
                  <a:lnTo>
                    <a:pt x="130" y="580"/>
                  </a:lnTo>
                  <a:lnTo>
                    <a:pt x="131" y="578"/>
                  </a:lnTo>
                  <a:lnTo>
                    <a:pt x="132" y="578"/>
                  </a:lnTo>
                  <a:lnTo>
                    <a:pt x="132" y="577"/>
                  </a:lnTo>
                  <a:lnTo>
                    <a:pt x="133" y="576"/>
                  </a:lnTo>
                  <a:lnTo>
                    <a:pt x="132" y="574"/>
                  </a:lnTo>
                  <a:lnTo>
                    <a:pt x="132" y="573"/>
                  </a:lnTo>
                  <a:lnTo>
                    <a:pt x="133" y="571"/>
                  </a:lnTo>
                  <a:lnTo>
                    <a:pt x="134" y="570"/>
                  </a:lnTo>
                  <a:lnTo>
                    <a:pt x="135" y="569"/>
                  </a:lnTo>
                  <a:lnTo>
                    <a:pt x="135" y="567"/>
                  </a:lnTo>
                  <a:lnTo>
                    <a:pt x="136" y="566"/>
                  </a:lnTo>
                  <a:lnTo>
                    <a:pt x="137" y="565"/>
                  </a:lnTo>
                  <a:lnTo>
                    <a:pt x="138" y="564"/>
                  </a:lnTo>
                  <a:lnTo>
                    <a:pt x="138" y="562"/>
                  </a:lnTo>
                  <a:lnTo>
                    <a:pt x="136" y="559"/>
                  </a:lnTo>
                  <a:lnTo>
                    <a:pt x="136" y="558"/>
                  </a:lnTo>
                  <a:lnTo>
                    <a:pt x="137" y="557"/>
                  </a:lnTo>
                  <a:lnTo>
                    <a:pt x="138" y="555"/>
                  </a:lnTo>
                  <a:lnTo>
                    <a:pt x="139" y="553"/>
                  </a:lnTo>
                  <a:lnTo>
                    <a:pt x="139" y="552"/>
                  </a:lnTo>
                  <a:lnTo>
                    <a:pt x="139" y="550"/>
                  </a:lnTo>
                  <a:lnTo>
                    <a:pt x="139" y="549"/>
                  </a:lnTo>
                  <a:lnTo>
                    <a:pt x="139" y="548"/>
                  </a:lnTo>
                  <a:lnTo>
                    <a:pt x="139" y="547"/>
                  </a:lnTo>
                  <a:lnTo>
                    <a:pt x="141" y="545"/>
                  </a:lnTo>
                  <a:lnTo>
                    <a:pt x="143" y="542"/>
                  </a:lnTo>
                  <a:lnTo>
                    <a:pt x="143" y="541"/>
                  </a:lnTo>
                  <a:lnTo>
                    <a:pt x="143" y="540"/>
                  </a:lnTo>
                  <a:lnTo>
                    <a:pt x="143" y="539"/>
                  </a:lnTo>
                  <a:lnTo>
                    <a:pt x="142" y="537"/>
                  </a:lnTo>
                  <a:lnTo>
                    <a:pt x="141" y="536"/>
                  </a:lnTo>
                  <a:lnTo>
                    <a:pt x="141" y="535"/>
                  </a:lnTo>
                  <a:lnTo>
                    <a:pt x="139" y="531"/>
                  </a:lnTo>
                  <a:lnTo>
                    <a:pt x="138" y="530"/>
                  </a:lnTo>
                  <a:lnTo>
                    <a:pt x="138" y="526"/>
                  </a:lnTo>
                  <a:lnTo>
                    <a:pt x="138" y="524"/>
                  </a:lnTo>
                  <a:lnTo>
                    <a:pt x="138" y="522"/>
                  </a:lnTo>
                  <a:lnTo>
                    <a:pt x="138" y="520"/>
                  </a:lnTo>
                  <a:lnTo>
                    <a:pt x="138" y="517"/>
                  </a:lnTo>
                  <a:lnTo>
                    <a:pt x="138" y="516"/>
                  </a:lnTo>
                  <a:lnTo>
                    <a:pt x="138" y="515"/>
                  </a:lnTo>
                  <a:lnTo>
                    <a:pt x="137" y="514"/>
                  </a:lnTo>
                  <a:lnTo>
                    <a:pt x="137" y="512"/>
                  </a:lnTo>
                  <a:lnTo>
                    <a:pt x="137" y="511"/>
                  </a:lnTo>
                  <a:lnTo>
                    <a:pt x="137" y="510"/>
                  </a:lnTo>
                  <a:lnTo>
                    <a:pt x="137" y="509"/>
                  </a:lnTo>
                  <a:lnTo>
                    <a:pt x="138" y="507"/>
                  </a:lnTo>
                  <a:lnTo>
                    <a:pt x="139" y="505"/>
                  </a:lnTo>
                  <a:lnTo>
                    <a:pt x="139" y="504"/>
                  </a:lnTo>
                  <a:lnTo>
                    <a:pt x="139" y="501"/>
                  </a:lnTo>
                  <a:lnTo>
                    <a:pt x="139" y="500"/>
                  </a:lnTo>
                  <a:lnTo>
                    <a:pt x="139" y="499"/>
                  </a:lnTo>
                  <a:lnTo>
                    <a:pt x="139" y="498"/>
                  </a:lnTo>
                  <a:lnTo>
                    <a:pt x="138" y="497"/>
                  </a:lnTo>
                  <a:lnTo>
                    <a:pt x="138" y="495"/>
                  </a:lnTo>
                  <a:lnTo>
                    <a:pt x="137" y="493"/>
                  </a:lnTo>
                  <a:lnTo>
                    <a:pt x="137" y="492"/>
                  </a:lnTo>
                  <a:lnTo>
                    <a:pt x="136" y="491"/>
                  </a:lnTo>
                  <a:lnTo>
                    <a:pt x="135" y="490"/>
                  </a:lnTo>
                  <a:lnTo>
                    <a:pt x="135" y="489"/>
                  </a:lnTo>
                  <a:lnTo>
                    <a:pt x="135" y="488"/>
                  </a:lnTo>
                  <a:lnTo>
                    <a:pt x="133" y="486"/>
                  </a:lnTo>
                  <a:lnTo>
                    <a:pt x="132" y="485"/>
                  </a:lnTo>
                  <a:lnTo>
                    <a:pt x="132" y="484"/>
                  </a:lnTo>
                  <a:lnTo>
                    <a:pt x="132" y="483"/>
                  </a:lnTo>
                  <a:lnTo>
                    <a:pt x="133" y="482"/>
                  </a:lnTo>
                  <a:lnTo>
                    <a:pt x="133" y="481"/>
                  </a:lnTo>
                  <a:lnTo>
                    <a:pt x="134" y="479"/>
                  </a:lnTo>
                  <a:lnTo>
                    <a:pt x="135" y="476"/>
                  </a:lnTo>
                  <a:lnTo>
                    <a:pt x="135" y="474"/>
                  </a:lnTo>
                  <a:lnTo>
                    <a:pt x="134" y="472"/>
                  </a:lnTo>
                  <a:lnTo>
                    <a:pt x="134" y="471"/>
                  </a:lnTo>
                  <a:lnTo>
                    <a:pt x="134" y="469"/>
                  </a:lnTo>
                  <a:lnTo>
                    <a:pt x="134" y="466"/>
                  </a:lnTo>
                  <a:lnTo>
                    <a:pt x="134" y="464"/>
                  </a:lnTo>
                  <a:lnTo>
                    <a:pt x="133" y="462"/>
                  </a:lnTo>
                  <a:lnTo>
                    <a:pt x="131" y="460"/>
                  </a:lnTo>
                  <a:lnTo>
                    <a:pt x="130" y="459"/>
                  </a:lnTo>
                  <a:lnTo>
                    <a:pt x="130" y="458"/>
                  </a:lnTo>
                  <a:lnTo>
                    <a:pt x="129" y="457"/>
                  </a:lnTo>
                  <a:lnTo>
                    <a:pt x="128" y="456"/>
                  </a:lnTo>
                  <a:lnTo>
                    <a:pt x="127" y="455"/>
                  </a:lnTo>
                  <a:lnTo>
                    <a:pt x="126" y="455"/>
                  </a:lnTo>
                  <a:lnTo>
                    <a:pt x="125" y="455"/>
                  </a:lnTo>
                  <a:lnTo>
                    <a:pt x="125" y="456"/>
                  </a:lnTo>
                  <a:lnTo>
                    <a:pt x="124" y="456"/>
                  </a:lnTo>
                  <a:lnTo>
                    <a:pt x="122" y="455"/>
                  </a:lnTo>
                  <a:lnTo>
                    <a:pt x="121" y="454"/>
                  </a:lnTo>
                  <a:lnTo>
                    <a:pt x="120" y="454"/>
                  </a:lnTo>
                  <a:lnTo>
                    <a:pt x="118" y="452"/>
                  </a:lnTo>
                  <a:lnTo>
                    <a:pt x="117" y="452"/>
                  </a:lnTo>
                  <a:lnTo>
                    <a:pt x="116" y="450"/>
                  </a:lnTo>
                  <a:lnTo>
                    <a:pt x="115" y="449"/>
                  </a:lnTo>
                  <a:lnTo>
                    <a:pt x="114" y="449"/>
                  </a:lnTo>
                  <a:lnTo>
                    <a:pt x="113" y="449"/>
                  </a:lnTo>
                  <a:lnTo>
                    <a:pt x="110" y="447"/>
                  </a:lnTo>
                  <a:lnTo>
                    <a:pt x="109" y="446"/>
                  </a:lnTo>
                  <a:lnTo>
                    <a:pt x="108" y="445"/>
                  </a:lnTo>
                  <a:lnTo>
                    <a:pt x="107" y="445"/>
                  </a:lnTo>
                  <a:lnTo>
                    <a:pt x="106" y="445"/>
                  </a:lnTo>
                  <a:lnTo>
                    <a:pt x="105" y="445"/>
                  </a:lnTo>
                  <a:lnTo>
                    <a:pt x="104" y="445"/>
                  </a:lnTo>
                  <a:lnTo>
                    <a:pt x="103" y="445"/>
                  </a:lnTo>
                  <a:lnTo>
                    <a:pt x="102" y="445"/>
                  </a:lnTo>
                  <a:lnTo>
                    <a:pt x="101" y="445"/>
                  </a:lnTo>
                  <a:lnTo>
                    <a:pt x="99" y="445"/>
                  </a:lnTo>
                  <a:lnTo>
                    <a:pt x="98" y="445"/>
                  </a:lnTo>
                  <a:lnTo>
                    <a:pt x="97" y="444"/>
                  </a:lnTo>
                  <a:lnTo>
                    <a:pt x="96" y="442"/>
                  </a:lnTo>
                  <a:lnTo>
                    <a:pt x="95" y="441"/>
                  </a:lnTo>
                  <a:lnTo>
                    <a:pt x="94" y="440"/>
                  </a:lnTo>
                  <a:lnTo>
                    <a:pt x="95" y="440"/>
                  </a:lnTo>
                  <a:lnTo>
                    <a:pt x="94" y="439"/>
                  </a:lnTo>
                  <a:lnTo>
                    <a:pt x="95" y="438"/>
                  </a:lnTo>
                  <a:lnTo>
                    <a:pt x="95" y="436"/>
                  </a:lnTo>
                  <a:lnTo>
                    <a:pt x="94" y="434"/>
                  </a:lnTo>
                  <a:lnTo>
                    <a:pt x="94" y="433"/>
                  </a:lnTo>
                  <a:lnTo>
                    <a:pt x="93" y="432"/>
                  </a:lnTo>
                  <a:lnTo>
                    <a:pt x="90" y="430"/>
                  </a:lnTo>
                  <a:lnTo>
                    <a:pt x="89" y="430"/>
                  </a:lnTo>
                  <a:lnTo>
                    <a:pt x="88" y="429"/>
                  </a:lnTo>
                  <a:lnTo>
                    <a:pt x="87" y="429"/>
                  </a:lnTo>
                  <a:lnTo>
                    <a:pt x="85" y="429"/>
                  </a:lnTo>
                  <a:lnTo>
                    <a:pt x="82" y="428"/>
                  </a:lnTo>
                  <a:lnTo>
                    <a:pt x="81" y="428"/>
                  </a:lnTo>
                  <a:lnTo>
                    <a:pt x="80" y="428"/>
                  </a:lnTo>
                  <a:lnTo>
                    <a:pt x="79" y="428"/>
                  </a:lnTo>
                  <a:lnTo>
                    <a:pt x="78" y="429"/>
                  </a:lnTo>
                  <a:lnTo>
                    <a:pt x="77" y="429"/>
                  </a:lnTo>
                  <a:lnTo>
                    <a:pt x="76" y="431"/>
                  </a:lnTo>
                  <a:lnTo>
                    <a:pt x="75" y="431"/>
                  </a:lnTo>
                  <a:lnTo>
                    <a:pt x="73" y="432"/>
                  </a:lnTo>
                  <a:lnTo>
                    <a:pt x="72" y="432"/>
                  </a:lnTo>
                  <a:lnTo>
                    <a:pt x="69" y="431"/>
                  </a:lnTo>
                  <a:lnTo>
                    <a:pt x="65" y="430"/>
                  </a:lnTo>
                  <a:lnTo>
                    <a:pt x="62" y="430"/>
                  </a:lnTo>
                  <a:lnTo>
                    <a:pt x="60" y="429"/>
                  </a:lnTo>
                  <a:lnTo>
                    <a:pt x="60" y="428"/>
                  </a:lnTo>
                  <a:lnTo>
                    <a:pt x="59" y="428"/>
                  </a:lnTo>
                  <a:lnTo>
                    <a:pt x="57" y="427"/>
                  </a:lnTo>
                  <a:lnTo>
                    <a:pt x="56" y="426"/>
                  </a:lnTo>
                  <a:lnTo>
                    <a:pt x="54" y="425"/>
                  </a:lnTo>
                  <a:lnTo>
                    <a:pt x="52" y="424"/>
                  </a:lnTo>
                  <a:lnTo>
                    <a:pt x="51" y="424"/>
                  </a:lnTo>
                  <a:lnTo>
                    <a:pt x="50" y="423"/>
                  </a:lnTo>
                  <a:lnTo>
                    <a:pt x="49" y="423"/>
                  </a:lnTo>
                  <a:lnTo>
                    <a:pt x="47" y="423"/>
                  </a:lnTo>
                  <a:lnTo>
                    <a:pt x="46" y="422"/>
                  </a:lnTo>
                  <a:lnTo>
                    <a:pt x="45" y="421"/>
                  </a:lnTo>
                  <a:lnTo>
                    <a:pt x="43" y="419"/>
                  </a:lnTo>
                  <a:lnTo>
                    <a:pt x="42" y="419"/>
                  </a:lnTo>
                  <a:lnTo>
                    <a:pt x="41" y="419"/>
                  </a:lnTo>
                  <a:lnTo>
                    <a:pt x="40" y="419"/>
                  </a:lnTo>
                  <a:lnTo>
                    <a:pt x="39" y="419"/>
                  </a:lnTo>
                  <a:lnTo>
                    <a:pt x="36" y="419"/>
                  </a:lnTo>
                  <a:lnTo>
                    <a:pt x="34" y="420"/>
                  </a:lnTo>
                  <a:lnTo>
                    <a:pt x="32" y="420"/>
                  </a:lnTo>
                  <a:lnTo>
                    <a:pt x="31" y="420"/>
                  </a:lnTo>
                  <a:lnTo>
                    <a:pt x="29" y="421"/>
                  </a:lnTo>
                  <a:lnTo>
                    <a:pt x="28" y="421"/>
                  </a:lnTo>
                  <a:lnTo>
                    <a:pt x="27" y="420"/>
                  </a:lnTo>
                  <a:lnTo>
                    <a:pt x="26" y="420"/>
                  </a:lnTo>
                  <a:lnTo>
                    <a:pt x="25" y="420"/>
                  </a:lnTo>
                  <a:lnTo>
                    <a:pt x="25" y="421"/>
                  </a:lnTo>
                  <a:lnTo>
                    <a:pt x="24" y="421"/>
                  </a:lnTo>
                  <a:lnTo>
                    <a:pt x="24" y="422"/>
                  </a:lnTo>
                  <a:lnTo>
                    <a:pt x="23" y="423"/>
                  </a:lnTo>
                  <a:lnTo>
                    <a:pt x="22" y="424"/>
                  </a:lnTo>
                  <a:lnTo>
                    <a:pt x="21" y="424"/>
                  </a:lnTo>
                  <a:lnTo>
                    <a:pt x="21" y="426"/>
                  </a:lnTo>
                  <a:lnTo>
                    <a:pt x="20" y="427"/>
                  </a:lnTo>
                  <a:lnTo>
                    <a:pt x="20" y="428"/>
                  </a:lnTo>
                  <a:lnTo>
                    <a:pt x="20" y="429"/>
                  </a:lnTo>
                  <a:lnTo>
                    <a:pt x="20" y="430"/>
                  </a:lnTo>
                  <a:lnTo>
                    <a:pt x="18" y="433"/>
                  </a:lnTo>
                  <a:lnTo>
                    <a:pt x="17" y="434"/>
                  </a:lnTo>
                  <a:lnTo>
                    <a:pt x="17" y="435"/>
                  </a:lnTo>
                  <a:lnTo>
                    <a:pt x="16" y="435"/>
                  </a:lnTo>
                  <a:lnTo>
                    <a:pt x="15" y="435"/>
                  </a:lnTo>
                  <a:lnTo>
                    <a:pt x="14" y="435"/>
                  </a:lnTo>
                  <a:lnTo>
                    <a:pt x="13" y="434"/>
                  </a:lnTo>
                  <a:lnTo>
                    <a:pt x="13" y="433"/>
                  </a:lnTo>
                  <a:lnTo>
                    <a:pt x="12" y="433"/>
                  </a:lnTo>
                  <a:lnTo>
                    <a:pt x="11" y="432"/>
                  </a:lnTo>
                  <a:lnTo>
                    <a:pt x="10" y="432"/>
                  </a:lnTo>
                  <a:lnTo>
                    <a:pt x="8" y="431"/>
                  </a:lnTo>
                  <a:lnTo>
                    <a:pt x="7" y="432"/>
                  </a:lnTo>
                  <a:lnTo>
                    <a:pt x="6" y="433"/>
                  </a:lnTo>
                  <a:lnTo>
                    <a:pt x="6" y="434"/>
                  </a:lnTo>
                  <a:lnTo>
                    <a:pt x="5" y="435"/>
                  </a:lnTo>
                  <a:lnTo>
                    <a:pt x="5" y="436"/>
                  </a:lnTo>
                  <a:lnTo>
                    <a:pt x="4" y="436"/>
                  </a:lnTo>
                  <a:lnTo>
                    <a:pt x="3" y="436"/>
                  </a:lnTo>
                  <a:lnTo>
                    <a:pt x="2" y="436"/>
                  </a:lnTo>
                  <a:lnTo>
                    <a:pt x="0" y="435"/>
                  </a:lnTo>
                  <a:close/>
                  <a:moveTo>
                    <a:pt x="341" y="29"/>
                  </a:moveTo>
                  <a:lnTo>
                    <a:pt x="340" y="28"/>
                  </a:lnTo>
                  <a:lnTo>
                    <a:pt x="340" y="26"/>
                  </a:lnTo>
                  <a:lnTo>
                    <a:pt x="341" y="26"/>
                  </a:lnTo>
                  <a:lnTo>
                    <a:pt x="341" y="25"/>
                  </a:lnTo>
                  <a:lnTo>
                    <a:pt x="342" y="25"/>
                  </a:lnTo>
                  <a:lnTo>
                    <a:pt x="343" y="25"/>
                  </a:lnTo>
                  <a:lnTo>
                    <a:pt x="343" y="26"/>
                  </a:lnTo>
                  <a:lnTo>
                    <a:pt x="343" y="27"/>
                  </a:lnTo>
                  <a:lnTo>
                    <a:pt x="344" y="27"/>
                  </a:lnTo>
                  <a:lnTo>
                    <a:pt x="344" y="28"/>
                  </a:lnTo>
                  <a:lnTo>
                    <a:pt x="343" y="28"/>
                  </a:lnTo>
                  <a:lnTo>
                    <a:pt x="342" y="28"/>
                  </a:lnTo>
                  <a:lnTo>
                    <a:pt x="343" y="30"/>
                  </a:lnTo>
                  <a:lnTo>
                    <a:pt x="343" y="31"/>
                  </a:lnTo>
                  <a:lnTo>
                    <a:pt x="343" y="29"/>
                  </a:lnTo>
                  <a:lnTo>
                    <a:pt x="344" y="28"/>
                  </a:lnTo>
                  <a:lnTo>
                    <a:pt x="345" y="28"/>
                  </a:lnTo>
                  <a:lnTo>
                    <a:pt x="345" y="27"/>
                  </a:lnTo>
                  <a:lnTo>
                    <a:pt x="344" y="26"/>
                  </a:lnTo>
                  <a:lnTo>
                    <a:pt x="344" y="25"/>
                  </a:lnTo>
                  <a:lnTo>
                    <a:pt x="345" y="25"/>
                  </a:lnTo>
                  <a:lnTo>
                    <a:pt x="345" y="24"/>
                  </a:lnTo>
                  <a:lnTo>
                    <a:pt x="345" y="23"/>
                  </a:lnTo>
                  <a:lnTo>
                    <a:pt x="345" y="22"/>
                  </a:lnTo>
                  <a:lnTo>
                    <a:pt x="345" y="20"/>
                  </a:lnTo>
                  <a:lnTo>
                    <a:pt x="345" y="18"/>
                  </a:lnTo>
                  <a:lnTo>
                    <a:pt x="345" y="17"/>
                  </a:lnTo>
                  <a:lnTo>
                    <a:pt x="346" y="16"/>
                  </a:lnTo>
                  <a:lnTo>
                    <a:pt x="346" y="15"/>
                  </a:lnTo>
                  <a:lnTo>
                    <a:pt x="346" y="14"/>
                  </a:lnTo>
                  <a:lnTo>
                    <a:pt x="346" y="13"/>
                  </a:lnTo>
                  <a:lnTo>
                    <a:pt x="347" y="12"/>
                  </a:lnTo>
                  <a:lnTo>
                    <a:pt x="348" y="13"/>
                  </a:lnTo>
                  <a:lnTo>
                    <a:pt x="348" y="12"/>
                  </a:lnTo>
                  <a:lnTo>
                    <a:pt x="347" y="12"/>
                  </a:lnTo>
                  <a:lnTo>
                    <a:pt x="346" y="12"/>
                  </a:lnTo>
                  <a:lnTo>
                    <a:pt x="346" y="11"/>
                  </a:lnTo>
                  <a:lnTo>
                    <a:pt x="347" y="11"/>
                  </a:lnTo>
                  <a:lnTo>
                    <a:pt x="348" y="11"/>
                  </a:lnTo>
                  <a:lnTo>
                    <a:pt x="348" y="12"/>
                  </a:lnTo>
                  <a:lnTo>
                    <a:pt x="349" y="12"/>
                  </a:lnTo>
                  <a:lnTo>
                    <a:pt x="349" y="13"/>
                  </a:lnTo>
                  <a:lnTo>
                    <a:pt x="349" y="14"/>
                  </a:lnTo>
                  <a:lnTo>
                    <a:pt x="349" y="16"/>
                  </a:lnTo>
                  <a:lnTo>
                    <a:pt x="349" y="17"/>
                  </a:lnTo>
                  <a:lnTo>
                    <a:pt x="348" y="17"/>
                  </a:lnTo>
                  <a:lnTo>
                    <a:pt x="347" y="17"/>
                  </a:lnTo>
                  <a:lnTo>
                    <a:pt x="347" y="18"/>
                  </a:lnTo>
                  <a:lnTo>
                    <a:pt x="346" y="19"/>
                  </a:lnTo>
                  <a:lnTo>
                    <a:pt x="346" y="20"/>
                  </a:lnTo>
                  <a:lnTo>
                    <a:pt x="346" y="21"/>
                  </a:lnTo>
                  <a:lnTo>
                    <a:pt x="346" y="22"/>
                  </a:lnTo>
                  <a:lnTo>
                    <a:pt x="346" y="23"/>
                  </a:lnTo>
                  <a:lnTo>
                    <a:pt x="347" y="23"/>
                  </a:lnTo>
                  <a:lnTo>
                    <a:pt x="347" y="24"/>
                  </a:lnTo>
                  <a:lnTo>
                    <a:pt x="346" y="24"/>
                  </a:lnTo>
                  <a:lnTo>
                    <a:pt x="346" y="25"/>
                  </a:lnTo>
                  <a:lnTo>
                    <a:pt x="347" y="25"/>
                  </a:lnTo>
                  <a:lnTo>
                    <a:pt x="346" y="26"/>
                  </a:lnTo>
                  <a:lnTo>
                    <a:pt x="345" y="27"/>
                  </a:lnTo>
                  <a:lnTo>
                    <a:pt x="345" y="29"/>
                  </a:lnTo>
                  <a:lnTo>
                    <a:pt x="345" y="30"/>
                  </a:lnTo>
                  <a:lnTo>
                    <a:pt x="345" y="31"/>
                  </a:lnTo>
                  <a:lnTo>
                    <a:pt x="346" y="31"/>
                  </a:lnTo>
                  <a:lnTo>
                    <a:pt x="346" y="32"/>
                  </a:lnTo>
                  <a:lnTo>
                    <a:pt x="346" y="33"/>
                  </a:lnTo>
                  <a:lnTo>
                    <a:pt x="346" y="34"/>
                  </a:lnTo>
                  <a:lnTo>
                    <a:pt x="345" y="35"/>
                  </a:lnTo>
                  <a:lnTo>
                    <a:pt x="343" y="36"/>
                  </a:lnTo>
                  <a:lnTo>
                    <a:pt x="341" y="35"/>
                  </a:lnTo>
                  <a:lnTo>
                    <a:pt x="339" y="36"/>
                  </a:lnTo>
                  <a:lnTo>
                    <a:pt x="338" y="36"/>
                  </a:lnTo>
                  <a:lnTo>
                    <a:pt x="338" y="35"/>
                  </a:lnTo>
                  <a:lnTo>
                    <a:pt x="339" y="35"/>
                  </a:lnTo>
                  <a:lnTo>
                    <a:pt x="340" y="35"/>
                  </a:lnTo>
                  <a:lnTo>
                    <a:pt x="341" y="34"/>
                  </a:lnTo>
                  <a:lnTo>
                    <a:pt x="339" y="33"/>
                  </a:lnTo>
                  <a:lnTo>
                    <a:pt x="340" y="32"/>
                  </a:lnTo>
                  <a:lnTo>
                    <a:pt x="341" y="31"/>
                  </a:lnTo>
                  <a:lnTo>
                    <a:pt x="341" y="30"/>
                  </a:lnTo>
                  <a:lnTo>
                    <a:pt x="341" y="29"/>
                  </a:lnTo>
                  <a:close/>
                  <a:moveTo>
                    <a:pt x="341" y="29"/>
                  </a:moveTo>
                  <a:lnTo>
                    <a:pt x="341" y="31"/>
                  </a:lnTo>
                  <a:lnTo>
                    <a:pt x="340" y="31"/>
                  </a:lnTo>
                  <a:lnTo>
                    <a:pt x="340" y="30"/>
                  </a:lnTo>
                  <a:lnTo>
                    <a:pt x="339" y="29"/>
                  </a:lnTo>
                  <a:lnTo>
                    <a:pt x="339" y="28"/>
                  </a:lnTo>
                  <a:lnTo>
                    <a:pt x="340" y="29"/>
                  </a:lnTo>
                  <a:lnTo>
                    <a:pt x="341" y="29"/>
                  </a:lnTo>
                  <a:close/>
                  <a:moveTo>
                    <a:pt x="340" y="25"/>
                  </a:moveTo>
                  <a:lnTo>
                    <a:pt x="339" y="24"/>
                  </a:lnTo>
                  <a:lnTo>
                    <a:pt x="339" y="23"/>
                  </a:lnTo>
                  <a:lnTo>
                    <a:pt x="338" y="21"/>
                  </a:lnTo>
                  <a:lnTo>
                    <a:pt x="339" y="21"/>
                  </a:lnTo>
                  <a:lnTo>
                    <a:pt x="339" y="20"/>
                  </a:lnTo>
                  <a:lnTo>
                    <a:pt x="339" y="19"/>
                  </a:lnTo>
                  <a:lnTo>
                    <a:pt x="340" y="18"/>
                  </a:lnTo>
                  <a:lnTo>
                    <a:pt x="341" y="18"/>
                  </a:lnTo>
                  <a:lnTo>
                    <a:pt x="342" y="19"/>
                  </a:lnTo>
                  <a:lnTo>
                    <a:pt x="342" y="20"/>
                  </a:lnTo>
                  <a:lnTo>
                    <a:pt x="342" y="21"/>
                  </a:lnTo>
                  <a:lnTo>
                    <a:pt x="343" y="21"/>
                  </a:lnTo>
                  <a:lnTo>
                    <a:pt x="343" y="22"/>
                  </a:lnTo>
                  <a:lnTo>
                    <a:pt x="342" y="23"/>
                  </a:lnTo>
                  <a:lnTo>
                    <a:pt x="343" y="23"/>
                  </a:lnTo>
                  <a:lnTo>
                    <a:pt x="342" y="24"/>
                  </a:lnTo>
                  <a:lnTo>
                    <a:pt x="341" y="25"/>
                  </a:lnTo>
                  <a:lnTo>
                    <a:pt x="340" y="25"/>
                  </a:lnTo>
                  <a:close/>
                  <a:moveTo>
                    <a:pt x="350" y="24"/>
                  </a:moveTo>
                  <a:lnTo>
                    <a:pt x="350" y="24"/>
                  </a:lnTo>
                  <a:lnTo>
                    <a:pt x="351" y="23"/>
                  </a:lnTo>
                  <a:lnTo>
                    <a:pt x="351" y="22"/>
                  </a:lnTo>
                  <a:lnTo>
                    <a:pt x="352" y="22"/>
                  </a:lnTo>
                  <a:lnTo>
                    <a:pt x="352" y="21"/>
                  </a:lnTo>
                  <a:lnTo>
                    <a:pt x="352" y="20"/>
                  </a:lnTo>
                  <a:lnTo>
                    <a:pt x="353" y="20"/>
                  </a:lnTo>
                  <a:lnTo>
                    <a:pt x="352" y="20"/>
                  </a:lnTo>
                  <a:lnTo>
                    <a:pt x="352" y="19"/>
                  </a:lnTo>
                  <a:lnTo>
                    <a:pt x="354" y="19"/>
                  </a:lnTo>
                  <a:lnTo>
                    <a:pt x="355" y="19"/>
                  </a:lnTo>
                  <a:lnTo>
                    <a:pt x="355" y="20"/>
                  </a:lnTo>
                  <a:lnTo>
                    <a:pt x="356" y="20"/>
                  </a:lnTo>
                  <a:lnTo>
                    <a:pt x="357" y="21"/>
                  </a:lnTo>
                  <a:lnTo>
                    <a:pt x="357" y="22"/>
                  </a:lnTo>
                  <a:lnTo>
                    <a:pt x="357" y="23"/>
                  </a:lnTo>
                  <a:lnTo>
                    <a:pt x="357" y="22"/>
                  </a:lnTo>
                  <a:lnTo>
                    <a:pt x="357" y="23"/>
                  </a:lnTo>
                  <a:lnTo>
                    <a:pt x="356" y="23"/>
                  </a:lnTo>
                  <a:lnTo>
                    <a:pt x="355" y="23"/>
                  </a:lnTo>
                  <a:lnTo>
                    <a:pt x="354" y="23"/>
                  </a:lnTo>
                  <a:lnTo>
                    <a:pt x="352" y="23"/>
                  </a:lnTo>
                  <a:lnTo>
                    <a:pt x="350" y="24"/>
                  </a:lnTo>
                  <a:close/>
                  <a:moveTo>
                    <a:pt x="344" y="25"/>
                  </a:moveTo>
                  <a:lnTo>
                    <a:pt x="344" y="24"/>
                  </a:lnTo>
                  <a:lnTo>
                    <a:pt x="345" y="24"/>
                  </a:lnTo>
                  <a:lnTo>
                    <a:pt x="344" y="25"/>
                  </a:lnTo>
                  <a:close/>
                  <a:moveTo>
                    <a:pt x="352" y="27"/>
                  </a:moveTo>
                  <a:lnTo>
                    <a:pt x="353" y="26"/>
                  </a:lnTo>
                  <a:lnTo>
                    <a:pt x="354" y="26"/>
                  </a:lnTo>
                  <a:lnTo>
                    <a:pt x="353" y="26"/>
                  </a:lnTo>
                  <a:lnTo>
                    <a:pt x="353" y="27"/>
                  </a:lnTo>
                  <a:lnTo>
                    <a:pt x="352" y="27"/>
                  </a:lnTo>
                  <a:close/>
                  <a:moveTo>
                    <a:pt x="354" y="29"/>
                  </a:moveTo>
                  <a:lnTo>
                    <a:pt x="353" y="29"/>
                  </a:lnTo>
                  <a:lnTo>
                    <a:pt x="353" y="28"/>
                  </a:lnTo>
                  <a:lnTo>
                    <a:pt x="355" y="28"/>
                  </a:lnTo>
                  <a:lnTo>
                    <a:pt x="355" y="27"/>
                  </a:lnTo>
                  <a:lnTo>
                    <a:pt x="356" y="27"/>
                  </a:lnTo>
                  <a:lnTo>
                    <a:pt x="357" y="27"/>
                  </a:lnTo>
                  <a:lnTo>
                    <a:pt x="356" y="28"/>
                  </a:lnTo>
                  <a:lnTo>
                    <a:pt x="356" y="29"/>
                  </a:lnTo>
                  <a:lnTo>
                    <a:pt x="355" y="29"/>
                  </a:lnTo>
                  <a:lnTo>
                    <a:pt x="354" y="29"/>
                  </a:lnTo>
                  <a:close/>
                  <a:moveTo>
                    <a:pt x="354" y="31"/>
                  </a:moveTo>
                  <a:lnTo>
                    <a:pt x="354" y="30"/>
                  </a:lnTo>
                  <a:lnTo>
                    <a:pt x="354" y="29"/>
                  </a:lnTo>
                  <a:lnTo>
                    <a:pt x="355" y="29"/>
                  </a:lnTo>
                  <a:lnTo>
                    <a:pt x="355" y="30"/>
                  </a:lnTo>
                  <a:lnTo>
                    <a:pt x="355" y="31"/>
                  </a:lnTo>
                  <a:lnTo>
                    <a:pt x="354" y="31"/>
                  </a:lnTo>
                  <a:close/>
                  <a:moveTo>
                    <a:pt x="369" y="44"/>
                  </a:moveTo>
                  <a:lnTo>
                    <a:pt x="369" y="43"/>
                  </a:lnTo>
                  <a:lnTo>
                    <a:pt x="368" y="43"/>
                  </a:lnTo>
                  <a:lnTo>
                    <a:pt x="369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1"/>
                  </a:lnTo>
                  <a:lnTo>
                    <a:pt x="370" y="41"/>
                  </a:lnTo>
                  <a:lnTo>
                    <a:pt x="370" y="42"/>
                  </a:lnTo>
                  <a:lnTo>
                    <a:pt x="370" y="43"/>
                  </a:lnTo>
                  <a:lnTo>
                    <a:pt x="369" y="44"/>
                  </a:lnTo>
                  <a:close/>
                  <a:moveTo>
                    <a:pt x="469" y="115"/>
                  </a:moveTo>
                  <a:lnTo>
                    <a:pt x="469" y="115"/>
                  </a:lnTo>
                  <a:lnTo>
                    <a:pt x="470" y="115"/>
                  </a:lnTo>
                  <a:lnTo>
                    <a:pt x="470" y="114"/>
                  </a:lnTo>
                  <a:lnTo>
                    <a:pt x="470" y="113"/>
                  </a:lnTo>
                  <a:lnTo>
                    <a:pt x="470" y="114"/>
                  </a:lnTo>
                  <a:lnTo>
                    <a:pt x="471" y="114"/>
                  </a:lnTo>
                  <a:lnTo>
                    <a:pt x="470" y="115"/>
                  </a:lnTo>
                  <a:lnTo>
                    <a:pt x="469" y="115"/>
                  </a:lnTo>
                  <a:close/>
                  <a:moveTo>
                    <a:pt x="466" y="120"/>
                  </a:moveTo>
                  <a:lnTo>
                    <a:pt x="466" y="120"/>
                  </a:lnTo>
                  <a:lnTo>
                    <a:pt x="467" y="119"/>
                  </a:lnTo>
                  <a:lnTo>
                    <a:pt x="469" y="119"/>
                  </a:lnTo>
                  <a:lnTo>
                    <a:pt x="470" y="118"/>
                  </a:lnTo>
                  <a:lnTo>
                    <a:pt x="470" y="119"/>
                  </a:lnTo>
                  <a:lnTo>
                    <a:pt x="470" y="120"/>
                  </a:lnTo>
                  <a:lnTo>
                    <a:pt x="469" y="120"/>
                  </a:lnTo>
                  <a:lnTo>
                    <a:pt x="468" y="120"/>
                  </a:lnTo>
                  <a:lnTo>
                    <a:pt x="467" y="120"/>
                  </a:lnTo>
                  <a:lnTo>
                    <a:pt x="466" y="120"/>
                  </a:lnTo>
                  <a:close/>
                  <a:moveTo>
                    <a:pt x="467" y="125"/>
                  </a:moveTo>
                  <a:lnTo>
                    <a:pt x="467" y="125"/>
                  </a:lnTo>
                  <a:lnTo>
                    <a:pt x="467" y="124"/>
                  </a:lnTo>
                  <a:lnTo>
                    <a:pt x="466" y="124"/>
                  </a:lnTo>
                  <a:lnTo>
                    <a:pt x="465" y="124"/>
                  </a:lnTo>
                  <a:lnTo>
                    <a:pt x="466" y="124"/>
                  </a:lnTo>
                  <a:lnTo>
                    <a:pt x="467" y="124"/>
                  </a:lnTo>
                  <a:lnTo>
                    <a:pt x="466" y="124"/>
                  </a:lnTo>
                  <a:lnTo>
                    <a:pt x="466" y="123"/>
                  </a:lnTo>
                  <a:lnTo>
                    <a:pt x="467" y="122"/>
                  </a:lnTo>
                  <a:lnTo>
                    <a:pt x="467" y="123"/>
                  </a:lnTo>
                  <a:lnTo>
                    <a:pt x="468" y="123"/>
                  </a:lnTo>
                  <a:lnTo>
                    <a:pt x="467" y="124"/>
                  </a:lnTo>
                  <a:lnTo>
                    <a:pt x="467" y="125"/>
                  </a:lnTo>
                  <a:close/>
                  <a:moveTo>
                    <a:pt x="469" y="126"/>
                  </a:moveTo>
                  <a:lnTo>
                    <a:pt x="469" y="126"/>
                  </a:lnTo>
                  <a:close/>
                  <a:moveTo>
                    <a:pt x="516" y="157"/>
                  </a:moveTo>
                  <a:lnTo>
                    <a:pt x="516" y="157"/>
                  </a:lnTo>
                  <a:lnTo>
                    <a:pt x="516" y="158"/>
                  </a:lnTo>
                  <a:lnTo>
                    <a:pt x="517" y="158"/>
                  </a:lnTo>
                  <a:lnTo>
                    <a:pt x="516" y="158"/>
                  </a:lnTo>
                  <a:lnTo>
                    <a:pt x="515" y="158"/>
                  </a:lnTo>
                  <a:lnTo>
                    <a:pt x="515" y="159"/>
                  </a:lnTo>
                  <a:lnTo>
                    <a:pt x="514" y="159"/>
                  </a:lnTo>
                  <a:lnTo>
                    <a:pt x="515" y="158"/>
                  </a:lnTo>
                  <a:lnTo>
                    <a:pt x="514" y="158"/>
                  </a:lnTo>
                  <a:lnTo>
                    <a:pt x="515" y="158"/>
                  </a:lnTo>
                  <a:lnTo>
                    <a:pt x="515" y="157"/>
                  </a:lnTo>
                  <a:lnTo>
                    <a:pt x="516" y="157"/>
                  </a:lnTo>
                  <a:close/>
                  <a:moveTo>
                    <a:pt x="417" y="34"/>
                  </a:moveTo>
                  <a:lnTo>
                    <a:pt x="417" y="34"/>
                  </a:lnTo>
                  <a:lnTo>
                    <a:pt x="417" y="33"/>
                  </a:lnTo>
                  <a:lnTo>
                    <a:pt x="416" y="33"/>
                  </a:lnTo>
                  <a:lnTo>
                    <a:pt x="416" y="34"/>
                  </a:lnTo>
                  <a:lnTo>
                    <a:pt x="416" y="35"/>
                  </a:lnTo>
                  <a:lnTo>
                    <a:pt x="415" y="35"/>
                  </a:lnTo>
                  <a:lnTo>
                    <a:pt x="414" y="34"/>
                  </a:lnTo>
                  <a:lnTo>
                    <a:pt x="415" y="33"/>
                  </a:lnTo>
                  <a:lnTo>
                    <a:pt x="415" y="32"/>
                  </a:lnTo>
                  <a:lnTo>
                    <a:pt x="416" y="32"/>
                  </a:lnTo>
                  <a:lnTo>
                    <a:pt x="417" y="32"/>
                  </a:lnTo>
                  <a:lnTo>
                    <a:pt x="418" y="32"/>
                  </a:lnTo>
                  <a:lnTo>
                    <a:pt x="418" y="33"/>
                  </a:lnTo>
                  <a:lnTo>
                    <a:pt x="417" y="33"/>
                  </a:lnTo>
                  <a:lnTo>
                    <a:pt x="417" y="34"/>
                  </a:lnTo>
                  <a:close/>
                  <a:moveTo>
                    <a:pt x="426" y="36"/>
                  </a:moveTo>
                  <a:lnTo>
                    <a:pt x="425" y="36"/>
                  </a:lnTo>
                  <a:lnTo>
                    <a:pt x="424" y="36"/>
                  </a:lnTo>
                  <a:lnTo>
                    <a:pt x="425" y="37"/>
                  </a:lnTo>
                  <a:lnTo>
                    <a:pt x="424" y="37"/>
                  </a:lnTo>
                  <a:lnTo>
                    <a:pt x="425" y="37"/>
                  </a:lnTo>
                  <a:lnTo>
                    <a:pt x="426" y="37"/>
                  </a:lnTo>
                  <a:lnTo>
                    <a:pt x="426" y="38"/>
                  </a:lnTo>
                  <a:lnTo>
                    <a:pt x="425" y="39"/>
                  </a:lnTo>
                  <a:lnTo>
                    <a:pt x="424" y="38"/>
                  </a:lnTo>
                  <a:lnTo>
                    <a:pt x="422" y="38"/>
                  </a:lnTo>
                  <a:lnTo>
                    <a:pt x="422" y="37"/>
                  </a:lnTo>
                  <a:lnTo>
                    <a:pt x="423" y="36"/>
                  </a:lnTo>
                  <a:lnTo>
                    <a:pt x="422" y="36"/>
                  </a:lnTo>
                  <a:lnTo>
                    <a:pt x="422" y="35"/>
                  </a:lnTo>
                  <a:lnTo>
                    <a:pt x="421" y="35"/>
                  </a:lnTo>
                  <a:lnTo>
                    <a:pt x="421" y="34"/>
                  </a:lnTo>
                  <a:lnTo>
                    <a:pt x="420" y="33"/>
                  </a:lnTo>
                  <a:lnTo>
                    <a:pt x="420" y="32"/>
                  </a:lnTo>
                  <a:lnTo>
                    <a:pt x="421" y="32"/>
                  </a:lnTo>
                  <a:lnTo>
                    <a:pt x="422" y="33"/>
                  </a:lnTo>
                  <a:lnTo>
                    <a:pt x="422" y="32"/>
                  </a:lnTo>
                  <a:lnTo>
                    <a:pt x="421" y="32"/>
                  </a:lnTo>
                  <a:lnTo>
                    <a:pt x="422" y="32"/>
                  </a:lnTo>
                  <a:lnTo>
                    <a:pt x="423" y="32"/>
                  </a:lnTo>
                  <a:lnTo>
                    <a:pt x="424" y="33"/>
                  </a:lnTo>
                  <a:lnTo>
                    <a:pt x="425" y="33"/>
                  </a:lnTo>
                  <a:lnTo>
                    <a:pt x="425" y="34"/>
                  </a:lnTo>
                  <a:lnTo>
                    <a:pt x="425" y="33"/>
                  </a:lnTo>
                  <a:lnTo>
                    <a:pt x="426" y="34"/>
                  </a:lnTo>
                  <a:lnTo>
                    <a:pt x="426" y="35"/>
                  </a:lnTo>
                  <a:lnTo>
                    <a:pt x="426" y="36"/>
                  </a:lnTo>
                  <a:close/>
                  <a:moveTo>
                    <a:pt x="426" y="36"/>
                  </a:moveTo>
                  <a:lnTo>
                    <a:pt x="426" y="36"/>
                  </a:lnTo>
                  <a:lnTo>
                    <a:pt x="427" y="36"/>
                  </a:lnTo>
                  <a:lnTo>
                    <a:pt x="427" y="37"/>
                  </a:lnTo>
                  <a:lnTo>
                    <a:pt x="426" y="37"/>
                  </a:lnTo>
                  <a:lnTo>
                    <a:pt x="426" y="36"/>
                  </a:lnTo>
                  <a:close/>
                  <a:moveTo>
                    <a:pt x="418" y="33"/>
                  </a:moveTo>
                  <a:lnTo>
                    <a:pt x="419" y="33"/>
                  </a:lnTo>
                  <a:lnTo>
                    <a:pt x="420" y="33"/>
                  </a:lnTo>
                  <a:lnTo>
                    <a:pt x="421" y="34"/>
                  </a:lnTo>
                  <a:lnTo>
                    <a:pt x="420" y="35"/>
                  </a:lnTo>
                  <a:lnTo>
                    <a:pt x="419" y="35"/>
                  </a:lnTo>
                  <a:lnTo>
                    <a:pt x="419" y="36"/>
                  </a:lnTo>
                  <a:lnTo>
                    <a:pt x="418" y="35"/>
                  </a:lnTo>
                  <a:lnTo>
                    <a:pt x="417" y="36"/>
                  </a:lnTo>
                  <a:lnTo>
                    <a:pt x="417" y="35"/>
                  </a:lnTo>
                  <a:lnTo>
                    <a:pt x="418" y="35"/>
                  </a:lnTo>
                  <a:lnTo>
                    <a:pt x="419" y="34"/>
                  </a:lnTo>
                  <a:lnTo>
                    <a:pt x="418" y="34"/>
                  </a:lnTo>
                  <a:lnTo>
                    <a:pt x="417" y="35"/>
                  </a:lnTo>
                  <a:lnTo>
                    <a:pt x="417" y="36"/>
                  </a:lnTo>
                  <a:lnTo>
                    <a:pt x="416" y="36"/>
                  </a:lnTo>
                  <a:lnTo>
                    <a:pt x="415" y="35"/>
                  </a:lnTo>
                  <a:lnTo>
                    <a:pt x="416" y="35"/>
                  </a:lnTo>
                  <a:lnTo>
                    <a:pt x="417" y="34"/>
                  </a:lnTo>
                  <a:lnTo>
                    <a:pt x="418" y="33"/>
                  </a:lnTo>
                  <a:close/>
                  <a:moveTo>
                    <a:pt x="427" y="36"/>
                  </a:moveTo>
                  <a:lnTo>
                    <a:pt x="426" y="35"/>
                  </a:lnTo>
                  <a:lnTo>
                    <a:pt x="427" y="35"/>
                  </a:lnTo>
                  <a:lnTo>
                    <a:pt x="427" y="36"/>
                  </a:lnTo>
                  <a:close/>
                  <a:moveTo>
                    <a:pt x="419" y="36"/>
                  </a:moveTo>
                  <a:lnTo>
                    <a:pt x="419" y="35"/>
                  </a:lnTo>
                  <a:lnTo>
                    <a:pt x="420" y="35"/>
                  </a:lnTo>
                  <a:lnTo>
                    <a:pt x="421" y="35"/>
                  </a:lnTo>
                  <a:lnTo>
                    <a:pt x="422" y="35"/>
                  </a:lnTo>
                  <a:lnTo>
                    <a:pt x="422" y="36"/>
                  </a:lnTo>
                  <a:lnTo>
                    <a:pt x="423" y="36"/>
                  </a:lnTo>
                  <a:lnTo>
                    <a:pt x="422" y="36"/>
                  </a:lnTo>
                  <a:lnTo>
                    <a:pt x="422" y="37"/>
                  </a:lnTo>
                  <a:lnTo>
                    <a:pt x="422" y="38"/>
                  </a:lnTo>
                  <a:lnTo>
                    <a:pt x="423" y="38"/>
                  </a:lnTo>
                  <a:lnTo>
                    <a:pt x="424" y="39"/>
                  </a:lnTo>
                  <a:lnTo>
                    <a:pt x="423" y="39"/>
                  </a:lnTo>
                  <a:lnTo>
                    <a:pt x="422" y="39"/>
                  </a:lnTo>
                  <a:lnTo>
                    <a:pt x="421" y="38"/>
                  </a:lnTo>
                  <a:lnTo>
                    <a:pt x="422" y="39"/>
                  </a:lnTo>
                  <a:lnTo>
                    <a:pt x="422" y="40"/>
                  </a:lnTo>
                  <a:lnTo>
                    <a:pt x="421" y="40"/>
                  </a:lnTo>
                  <a:lnTo>
                    <a:pt x="420" y="40"/>
                  </a:lnTo>
                  <a:lnTo>
                    <a:pt x="420" y="39"/>
                  </a:lnTo>
                  <a:lnTo>
                    <a:pt x="421" y="39"/>
                  </a:lnTo>
                  <a:lnTo>
                    <a:pt x="420" y="39"/>
                  </a:lnTo>
                  <a:lnTo>
                    <a:pt x="420" y="40"/>
                  </a:lnTo>
                  <a:lnTo>
                    <a:pt x="421" y="40"/>
                  </a:lnTo>
                  <a:lnTo>
                    <a:pt x="423" y="39"/>
                  </a:lnTo>
                  <a:lnTo>
                    <a:pt x="424" y="39"/>
                  </a:lnTo>
                  <a:lnTo>
                    <a:pt x="424" y="40"/>
                  </a:lnTo>
                  <a:lnTo>
                    <a:pt x="423" y="40"/>
                  </a:lnTo>
                  <a:lnTo>
                    <a:pt x="422" y="41"/>
                  </a:lnTo>
                  <a:lnTo>
                    <a:pt x="421" y="42"/>
                  </a:lnTo>
                  <a:lnTo>
                    <a:pt x="421" y="41"/>
                  </a:lnTo>
                  <a:lnTo>
                    <a:pt x="420" y="41"/>
                  </a:lnTo>
                  <a:lnTo>
                    <a:pt x="421" y="41"/>
                  </a:lnTo>
                  <a:lnTo>
                    <a:pt x="420" y="42"/>
                  </a:lnTo>
                  <a:lnTo>
                    <a:pt x="420" y="43"/>
                  </a:lnTo>
                  <a:lnTo>
                    <a:pt x="419" y="43"/>
                  </a:lnTo>
                  <a:lnTo>
                    <a:pt x="419" y="42"/>
                  </a:lnTo>
                  <a:lnTo>
                    <a:pt x="419" y="43"/>
                  </a:lnTo>
                  <a:lnTo>
                    <a:pt x="418" y="43"/>
                  </a:lnTo>
                  <a:lnTo>
                    <a:pt x="418" y="42"/>
                  </a:lnTo>
                  <a:lnTo>
                    <a:pt x="418" y="41"/>
                  </a:lnTo>
                  <a:lnTo>
                    <a:pt x="418" y="40"/>
                  </a:lnTo>
                  <a:lnTo>
                    <a:pt x="419" y="39"/>
                  </a:lnTo>
                  <a:lnTo>
                    <a:pt x="418" y="38"/>
                  </a:lnTo>
                  <a:lnTo>
                    <a:pt x="417" y="38"/>
                  </a:lnTo>
                  <a:lnTo>
                    <a:pt x="417" y="37"/>
                  </a:lnTo>
                  <a:lnTo>
                    <a:pt x="416" y="37"/>
                  </a:lnTo>
                  <a:lnTo>
                    <a:pt x="417" y="36"/>
                  </a:lnTo>
                  <a:lnTo>
                    <a:pt x="417" y="35"/>
                  </a:lnTo>
                  <a:lnTo>
                    <a:pt x="417" y="36"/>
                  </a:lnTo>
                  <a:lnTo>
                    <a:pt x="418" y="36"/>
                  </a:lnTo>
                  <a:lnTo>
                    <a:pt x="419" y="36"/>
                  </a:lnTo>
                  <a:close/>
                  <a:moveTo>
                    <a:pt x="429" y="39"/>
                  </a:moveTo>
                  <a:lnTo>
                    <a:pt x="428" y="39"/>
                  </a:lnTo>
                  <a:lnTo>
                    <a:pt x="427" y="38"/>
                  </a:lnTo>
                  <a:lnTo>
                    <a:pt x="428" y="38"/>
                  </a:lnTo>
                  <a:lnTo>
                    <a:pt x="427" y="37"/>
                  </a:lnTo>
                  <a:lnTo>
                    <a:pt x="428" y="37"/>
                  </a:lnTo>
                  <a:lnTo>
                    <a:pt x="428" y="38"/>
                  </a:lnTo>
                  <a:lnTo>
                    <a:pt x="429" y="39"/>
                  </a:lnTo>
                  <a:close/>
                  <a:moveTo>
                    <a:pt x="413" y="37"/>
                  </a:moveTo>
                  <a:lnTo>
                    <a:pt x="414" y="38"/>
                  </a:lnTo>
                  <a:lnTo>
                    <a:pt x="415" y="38"/>
                  </a:lnTo>
                  <a:lnTo>
                    <a:pt x="414" y="38"/>
                  </a:lnTo>
                  <a:lnTo>
                    <a:pt x="414" y="39"/>
                  </a:lnTo>
                  <a:lnTo>
                    <a:pt x="415" y="39"/>
                  </a:lnTo>
                  <a:lnTo>
                    <a:pt x="415" y="38"/>
                  </a:lnTo>
                  <a:lnTo>
                    <a:pt x="415" y="39"/>
                  </a:lnTo>
                  <a:lnTo>
                    <a:pt x="414" y="40"/>
                  </a:lnTo>
                  <a:lnTo>
                    <a:pt x="413" y="39"/>
                  </a:lnTo>
                  <a:lnTo>
                    <a:pt x="412" y="39"/>
                  </a:lnTo>
                  <a:lnTo>
                    <a:pt x="411" y="39"/>
                  </a:lnTo>
                  <a:lnTo>
                    <a:pt x="410" y="39"/>
                  </a:lnTo>
                  <a:lnTo>
                    <a:pt x="410" y="38"/>
                  </a:lnTo>
                  <a:lnTo>
                    <a:pt x="411" y="37"/>
                  </a:lnTo>
                  <a:lnTo>
                    <a:pt x="412" y="37"/>
                  </a:lnTo>
                  <a:lnTo>
                    <a:pt x="413" y="37"/>
                  </a:lnTo>
                  <a:close/>
                  <a:moveTo>
                    <a:pt x="418" y="38"/>
                  </a:moveTo>
                  <a:lnTo>
                    <a:pt x="418" y="39"/>
                  </a:lnTo>
                  <a:lnTo>
                    <a:pt x="419" y="39"/>
                  </a:lnTo>
                  <a:lnTo>
                    <a:pt x="418" y="39"/>
                  </a:lnTo>
                  <a:lnTo>
                    <a:pt x="418" y="40"/>
                  </a:lnTo>
                  <a:lnTo>
                    <a:pt x="418" y="41"/>
                  </a:lnTo>
                  <a:lnTo>
                    <a:pt x="418" y="42"/>
                  </a:lnTo>
                  <a:lnTo>
                    <a:pt x="418" y="43"/>
                  </a:lnTo>
                  <a:lnTo>
                    <a:pt x="418" y="44"/>
                  </a:lnTo>
                  <a:lnTo>
                    <a:pt x="417" y="45"/>
                  </a:lnTo>
                  <a:lnTo>
                    <a:pt x="416" y="45"/>
                  </a:lnTo>
                  <a:lnTo>
                    <a:pt x="416" y="44"/>
                  </a:lnTo>
                  <a:lnTo>
                    <a:pt x="417" y="43"/>
                  </a:lnTo>
                  <a:lnTo>
                    <a:pt x="416" y="43"/>
                  </a:lnTo>
                  <a:lnTo>
                    <a:pt x="415" y="43"/>
                  </a:lnTo>
                  <a:lnTo>
                    <a:pt x="415" y="42"/>
                  </a:lnTo>
                  <a:lnTo>
                    <a:pt x="415" y="41"/>
                  </a:lnTo>
                  <a:lnTo>
                    <a:pt x="414" y="40"/>
                  </a:lnTo>
                  <a:lnTo>
                    <a:pt x="415" y="40"/>
                  </a:lnTo>
                  <a:lnTo>
                    <a:pt x="415" y="39"/>
                  </a:lnTo>
                  <a:lnTo>
                    <a:pt x="416" y="40"/>
                  </a:lnTo>
                  <a:lnTo>
                    <a:pt x="417" y="41"/>
                  </a:lnTo>
                  <a:lnTo>
                    <a:pt x="417" y="40"/>
                  </a:lnTo>
                  <a:lnTo>
                    <a:pt x="416" y="40"/>
                  </a:lnTo>
                  <a:lnTo>
                    <a:pt x="416" y="39"/>
                  </a:lnTo>
                  <a:lnTo>
                    <a:pt x="416" y="40"/>
                  </a:lnTo>
                  <a:lnTo>
                    <a:pt x="416" y="39"/>
                  </a:lnTo>
                  <a:lnTo>
                    <a:pt x="415" y="39"/>
                  </a:lnTo>
                  <a:lnTo>
                    <a:pt x="415" y="38"/>
                  </a:lnTo>
                  <a:lnTo>
                    <a:pt x="416" y="37"/>
                  </a:lnTo>
                  <a:lnTo>
                    <a:pt x="418" y="38"/>
                  </a:lnTo>
                  <a:close/>
                  <a:moveTo>
                    <a:pt x="408" y="45"/>
                  </a:moveTo>
                  <a:lnTo>
                    <a:pt x="408" y="44"/>
                  </a:lnTo>
                  <a:lnTo>
                    <a:pt x="409" y="44"/>
                  </a:lnTo>
                  <a:lnTo>
                    <a:pt x="408" y="44"/>
                  </a:lnTo>
                  <a:lnTo>
                    <a:pt x="408" y="42"/>
                  </a:lnTo>
                  <a:lnTo>
                    <a:pt x="408" y="41"/>
                  </a:lnTo>
                  <a:lnTo>
                    <a:pt x="408" y="40"/>
                  </a:lnTo>
                  <a:lnTo>
                    <a:pt x="407" y="39"/>
                  </a:lnTo>
                  <a:lnTo>
                    <a:pt x="407" y="37"/>
                  </a:lnTo>
                  <a:lnTo>
                    <a:pt x="408" y="37"/>
                  </a:lnTo>
                  <a:lnTo>
                    <a:pt x="408" y="38"/>
                  </a:lnTo>
                  <a:lnTo>
                    <a:pt x="408" y="39"/>
                  </a:lnTo>
                  <a:lnTo>
                    <a:pt x="409" y="40"/>
                  </a:lnTo>
                  <a:lnTo>
                    <a:pt x="409" y="41"/>
                  </a:lnTo>
                  <a:lnTo>
                    <a:pt x="409" y="42"/>
                  </a:lnTo>
                  <a:lnTo>
                    <a:pt x="409" y="43"/>
                  </a:lnTo>
                  <a:lnTo>
                    <a:pt x="409" y="44"/>
                  </a:lnTo>
                  <a:lnTo>
                    <a:pt x="408" y="45"/>
                  </a:lnTo>
                  <a:close/>
                  <a:moveTo>
                    <a:pt x="426" y="41"/>
                  </a:moveTo>
                  <a:lnTo>
                    <a:pt x="425" y="41"/>
                  </a:lnTo>
                  <a:lnTo>
                    <a:pt x="426" y="40"/>
                  </a:lnTo>
                  <a:lnTo>
                    <a:pt x="426" y="39"/>
                  </a:lnTo>
                  <a:lnTo>
                    <a:pt x="427" y="39"/>
                  </a:lnTo>
                  <a:lnTo>
                    <a:pt x="427" y="40"/>
                  </a:lnTo>
                  <a:lnTo>
                    <a:pt x="426" y="40"/>
                  </a:lnTo>
                  <a:lnTo>
                    <a:pt x="426" y="41"/>
                  </a:lnTo>
                  <a:close/>
                  <a:moveTo>
                    <a:pt x="425" y="40"/>
                  </a:moveTo>
                  <a:lnTo>
                    <a:pt x="425" y="39"/>
                  </a:lnTo>
                  <a:lnTo>
                    <a:pt x="425" y="40"/>
                  </a:lnTo>
                  <a:close/>
                  <a:moveTo>
                    <a:pt x="413" y="45"/>
                  </a:moveTo>
                  <a:lnTo>
                    <a:pt x="412" y="44"/>
                  </a:lnTo>
                  <a:lnTo>
                    <a:pt x="412" y="43"/>
                  </a:lnTo>
                  <a:lnTo>
                    <a:pt x="411" y="43"/>
                  </a:lnTo>
                  <a:lnTo>
                    <a:pt x="411" y="42"/>
                  </a:lnTo>
                  <a:lnTo>
                    <a:pt x="411" y="41"/>
                  </a:lnTo>
                  <a:lnTo>
                    <a:pt x="411" y="40"/>
                  </a:lnTo>
                  <a:lnTo>
                    <a:pt x="412" y="40"/>
                  </a:lnTo>
                  <a:lnTo>
                    <a:pt x="413" y="39"/>
                  </a:lnTo>
                  <a:lnTo>
                    <a:pt x="413" y="40"/>
                  </a:lnTo>
                  <a:lnTo>
                    <a:pt x="414" y="40"/>
                  </a:lnTo>
                  <a:lnTo>
                    <a:pt x="414" y="41"/>
                  </a:lnTo>
                  <a:lnTo>
                    <a:pt x="414" y="42"/>
                  </a:lnTo>
                  <a:lnTo>
                    <a:pt x="415" y="42"/>
                  </a:lnTo>
                  <a:lnTo>
                    <a:pt x="415" y="43"/>
                  </a:lnTo>
                  <a:lnTo>
                    <a:pt x="414" y="43"/>
                  </a:lnTo>
                  <a:lnTo>
                    <a:pt x="415" y="43"/>
                  </a:lnTo>
                  <a:lnTo>
                    <a:pt x="416" y="43"/>
                  </a:lnTo>
                  <a:lnTo>
                    <a:pt x="416" y="44"/>
                  </a:lnTo>
                  <a:lnTo>
                    <a:pt x="416" y="45"/>
                  </a:lnTo>
                  <a:lnTo>
                    <a:pt x="415" y="46"/>
                  </a:lnTo>
                  <a:lnTo>
                    <a:pt x="414" y="46"/>
                  </a:lnTo>
                  <a:lnTo>
                    <a:pt x="413" y="45"/>
                  </a:lnTo>
                  <a:close/>
                  <a:moveTo>
                    <a:pt x="412" y="46"/>
                  </a:moveTo>
                  <a:lnTo>
                    <a:pt x="412" y="46"/>
                  </a:lnTo>
                  <a:lnTo>
                    <a:pt x="411" y="45"/>
                  </a:lnTo>
                  <a:lnTo>
                    <a:pt x="411" y="44"/>
                  </a:lnTo>
                  <a:lnTo>
                    <a:pt x="411" y="45"/>
                  </a:lnTo>
                  <a:lnTo>
                    <a:pt x="412" y="45"/>
                  </a:lnTo>
                  <a:lnTo>
                    <a:pt x="412" y="46"/>
                  </a:lnTo>
                  <a:close/>
                  <a:moveTo>
                    <a:pt x="429" y="47"/>
                  </a:moveTo>
                  <a:lnTo>
                    <a:pt x="429" y="47"/>
                  </a:lnTo>
                  <a:lnTo>
                    <a:pt x="431" y="47"/>
                  </a:lnTo>
                  <a:lnTo>
                    <a:pt x="430" y="47"/>
                  </a:lnTo>
                  <a:lnTo>
                    <a:pt x="429" y="47"/>
                  </a:lnTo>
                  <a:close/>
                  <a:moveTo>
                    <a:pt x="427" y="49"/>
                  </a:moveTo>
                  <a:lnTo>
                    <a:pt x="426" y="48"/>
                  </a:lnTo>
                  <a:lnTo>
                    <a:pt x="427" y="48"/>
                  </a:lnTo>
                  <a:lnTo>
                    <a:pt x="427" y="47"/>
                  </a:lnTo>
                  <a:lnTo>
                    <a:pt x="428" y="47"/>
                  </a:lnTo>
                  <a:lnTo>
                    <a:pt x="428" y="48"/>
                  </a:lnTo>
                  <a:lnTo>
                    <a:pt x="427" y="49"/>
                  </a:lnTo>
                  <a:close/>
                  <a:moveTo>
                    <a:pt x="436" y="60"/>
                  </a:moveTo>
                  <a:lnTo>
                    <a:pt x="435" y="60"/>
                  </a:lnTo>
                  <a:lnTo>
                    <a:pt x="435" y="59"/>
                  </a:lnTo>
                  <a:lnTo>
                    <a:pt x="436" y="58"/>
                  </a:lnTo>
                  <a:lnTo>
                    <a:pt x="437" y="56"/>
                  </a:lnTo>
                  <a:lnTo>
                    <a:pt x="437" y="55"/>
                  </a:lnTo>
                  <a:lnTo>
                    <a:pt x="437" y="54"/>
                  </a:lnTo>
                  <a:lnTo>
                    <a:pt x="436" y="54"/>
                  </a:lnTo>
                  <a:lnTo>
                    <a:pt x="436" y="53"/>
                  </a:lnTo>
                  <a:lnTo>
                    <a:pt x="437" y="53"/>
                  </a:lnTo>
                  <a:lnTo>
                    <a:pt x="438" y="53"/>
                  </a:lnTo>
                  <a:lnTo>
                    <a:pt x="439" y="54"/>
                  </a:lnTo>
                  <a:lnTo>
                    <a:pt x="439" y="55"/>
                  </a:lnTo>
                  <a:lnTo>
                    <a:pt x="439" y="56"/>
                  </a:lnTo>
                  <a:lnTo>
                    <a:pt x="440" y="57"/>
                  </a:lnTo>
                  <a:lnTo>
                    <a:pt x="440" y="58"/>
                  </a:lnTo>
                  <a:lnTo>
                    <a:pt x="440" y="59"/>
                  </a:lnTo>
                  <a:lnTo>
                    <a:pt x="439" y="59"/>
                  </a:lnTo>
                  <a:lnTo>
                    <a:pt x="438" y="59"/>
                  </a:lnTo>
                  <a:lnTo>
                    <a:pt x="436" y="59"/>
                  </a:lnTo>
                  <a:lnTo>
                    <a:pt x="436" y="60"/>
                  </a:lnTo>
                  <a:close/>
                  <a:moveTo>
                    <a:pt x="433" y="63"/>
                  </a:moveTo>
                  <a:lnTo>
                    <a:pt x="432" y="63"/>
                  </a:lnTo>
                  <a:lnTo>
                    <a:pt x="431" y="62"/>
                  </a:lnTo>
                  <a:lnTo>
                    <a:pt x="430" y="61"/>
                  </a:lnTo>
                  <a:lnTo>
                    <a:pt x="430" y="60"/>
                  </a:lnTo>
                  <a:lnTo>
                    <a:pt x="431" y="60"/>
                  </a:lnTo>
                  <a:lnTo>
                    <a:pt x="432" y="59"/>
                  </a:lnTo>
                  <a:lnTo>
                    <a:pt x="433" y="59"/>
                  </a:lnTo>
                  <a:lnTo>
                    <a:pt x="433" y="58"/>
                  </a:lnTo>
                  <a:lnTo>
                    <a:pt x="434" y="58"/>
                  </a:lnTo>
                  <a:lnTo>
                    <a:pt x="434" y="57"/>
                  </a:lnTo>
                  <a:lnTo>
                    <a:pt x="434" y="56"/>
                  </a:lnTo>
                  <a:lnTo>
                    <a:pt x="435" y="56"/>
                  </a:lnTo>
                  <a:lnTo>
                    <a:pt x="436" y="55"/>
                  </a:lnTo>
                  <a:lnTo>
                    <a:pt x="437" y="56"/>
                  </a:lnTo>
                  <a:lnTo>
                    <a:pt x="434" y="59"/>
                  </a:lnTo>
                  <a:lnTo>
                    <a:pt x="433" y="60"/>
                  </a:lnTo>
                  <a:lnTo>
                    <a:pt x="432" y="60"/>
                  </a:lnTo>
                  <a:lnTo>
                    <a:pt x="433" y="60"/>
                  </a:lnTo>
                  <a:lnTo>
                    <a:pt x="434" y="60"/>
                  </a:lnTo>
                  <a:lnTo>
                    <a:pt x="435" y="60"/>
                  </a:lnTo>
                  <a:lnTo>
                    <a:pt x="435" y="61"/>
                  </a:lnTo>
                  <a:lnTo>
                    <a:pt x="435" y="62"/>
                  </a:lnTo>
                  <a:lnTo>
                    <a:pt x="434" y="63"/>
                  </a:lnTo>
                  <a:lnTo>
                    <a:pt x="433" y="63"/>
                  </a:lnTo>
                  <a:close/>
                  <a:moveTo>
                    <a:pt x="438" y="65"/>
                  </a:moveTo>
                  <a:lnTo>
                    <a:pt x="438" y="64"/>
                  </a:lnTo>
                  <a:lnTo>
                    <a:pt x="438" y="63"/>
                  </a:lnTo>
                  <a:lnTo>
                    <a:pt x="439" y="62"/>
                  </a:lnTo>
                  <a:lnTo>
                    <a:pt x="440" y="62"/>
                  </a:lnTo>
                  <a:lnTo>
                    <a:pt x="440" y="61"/>
                  </a:lnTo>
                  <a:lnTo>
                    <a:pt x="439" y="61"/>
                  </a:lnTo>
                  <a:lnTo>
                    <a:pt x="440" y="61"/>
                  </a:lnTo>
                  <a:lnTo>
                    <a:pt x="441" y="61"/>
                  </a:lnTo>
                  <a:lnTo>
                    <a:pt x="441" y="62"/>
                  </a:lnTo>
                  <a:lnTo>
                    <a:pt x="442" y="62"/>
                  </a:lnTo>
                  <a:lnTo>
                    <a:pt x="442" y="63"/>
                  </a:lnTo>
                  <a:lnTo>
                    <a:pt x="441" y="63"/>
                  </a:lnTo>
                  <a:lnTo>
                    <a:pt x="440" y="64"/>
                  </a:lnTo>
                  <a:lnTo>
                    <a:pt x="439" y="65"/>
                  </a:lnTo>
                  <a:lnTo>
                    <a:pt x="438" y="65"/>
                  </a:lnTo>
                  <a:close/>
                  <a:moveTo>
                    <a:pt x="444" y="64"/>
                  </a:moveTo>
                  <a:lnTo>
                    <a:pt x="444" y="63"/>
                  </a:lnTo>
                  <a:lnTo>
                    <a:pt x="444" y="64"/>
                  </a:lnTo>
                  <a:close/>
                  <a:moveTo>
                    <a:pt x="442" y="65"/>
                  </a:moveTo>
                  <a:lnTo>
                    <a:pt x="442" y="64"/>
                  </a:lnTo>
                  <a:lnTo>
                    <a:pt x="442" y="63"/>
                  </a:lnTo>
                  <a:lnTo>
                    <a:pt x="443" y="63"/>
                  </a:lnTo>
                  <a:lnTo>
                    <a:pt x="444" y="65"/>
                  </a:lnTo>
                  <a:lnTo>
                    <a:pt x="443" y="65"/>
                  </a:lnTo>
                  <a:lnTo>
                    <a:pt x="443" y="64"/>
                  </a:lnTo>
                  <a:lnTo>
                    <a:pt x="442" y="64"/>
                  </a:lnTo>
                  <a:lnTo>
                    <a:pt x="442" y="65"/>
                  </a:lnTo>
                  <a:close/>
                  <a:moveTo>
                    <a:pt x="431" y="64"/>
                  </a:moveTo>
                  <a:lnTo>
                    <a:pt x="430" y="63"/>
                  </a:lnTo>
                  <a:lnTo>
                    <a:pt x="430" y="62"/>
                  </a:lnTo>
                  <a:lnTo>
                    <a:pt x="431" y="63"/>
                  </a:lnTo>
                  <a:lnTo>
                    <a:pt x="432" y="63"/>
                  </a:lnTo>
                  <a:lnTo>
                    <a:pt x="432" y="64"/>
                  </a:lnTo>
                  <a:lnTo>
                    <a:pt x="431" y="64"/>
                  </a:lnTo>
                  <a:close/>
                  <a:moveTo>
                    <a:pt x="437" y="65"/>
                  </a:moveTo>
                  <a:lnTo>
                    <a:pt x="437" y="64"/>
                  </a:lnTo>
                  <a:lnTo>
                    <a:pt x="437" y="63"/>
                  </a:lnTo>
                  <a:lnTo>
                    <a:pt x="438" y="63"/>
                  </a:lnTo>
                  <a:lnTo>
                    <a:pt x="438" y="64"/>
                  </a:lnTo>
                  <a:lnTo>
                    <a:pt x="437" y="65"/>
                  </a:lnTo>
                  <a:close/>
                  <a:moveTo>
                    <a:pt x="435" y="64"/>
                  </a:moveTo>
                  <a:lnTo>
                    <a:pt x="435" y="64"/>
                  </a:lnTo>
                  <a:lnTo>
                    <a:pt x="436" y="63"/>
                  </a:lnTo>
                  <a:lnTo>
                    <a:pt x="436" y="64"/>
                  </a:lnTo>
                  <a:lnTo>
                    <a:pt x="435" y="64"/>
                  </a:lnTo>
                  <a:close/>
                  <a:moveTo>
                    <a:pt x="447" y="71"/>
                  </a:moveTo>
                  <a:lnTo>
                    <a:pt x="447" y="71"/>
                  </a:lnTo>
                  <a:lnTo>
                    <a:pt x="446" y="71"/>
                  </a:lnTo>
                  <a:lnTo>
                    <a:pt x="445" y="71"/>
                  </a:lnTo>
                  <a:lnTo>
                    <a:pt x="446" y="71"/>
                  </a:lnTo>
                  <a:lnTo>
                    <a:pt x="446" y="72"/>
                  </a:lnTo>
                  <a:lnTo>
                    <a:pt x="445" y="72"/>
                  </a:lnTo>
                  <a:lnTo>
                    <a:pt x="446" y="72"/>
                  </a:lnTo>
                  <a:lnTo>
                    <a:pt x="447" y="73"/>
                  </a:lnTo>
                  <a:lnTo>
                    <a:pt x="446" y="73"/>
                  </a:lnTo>
                  <a:lnTo>
                    <a:pt x="445" y="73"/>
                  </a:lnTo>
                  <a:lnTo>
                    <a:pt x="444" y="73"/>
                  </a:lnTo>
                  <a:lnTo>
                    <a:pt x="444" y="72"/>
                  </a:lnTo>
                  <a:lnTo>
                    <a:pt x="443" y="72"/>
                  </a:lnTo>
                  <a:lnTo>
                    <a:pt x="444" y="72"/>
                  </a:lnTo>
                  <a:lnTo>
                    <a:pt x="444" y="73"/>
                  </a:lnTo>
                  <a:lnTo>
                    <a:pt x="442" y="73"/>
                  </a:lnTo>
                  <a:lnTo>
                    <a:pt x="441" y="73"/>
                  </a:lnTo>
                  <a:lnTo>
                    <a:pt x="440" y="74"/>
                  </a:lnTo>
                  <a:lnTo>
                    <a:pt x="440" y="73"/>
                  </a:lnTo>
                  <a:lnTo>
                    <a:pt x="440" y="72"/>
                  </a:lnTo>
                  <a:lnTo>
                    <a:pt x="439" y="72"/>
                  </a:lnTo>
                  <a:lnTo>
                    <a:pt x="438" y="72"/>
                  </a:lnTo>
                  <a:lnTo>
                    <a:pt x="438" y="71"/>
                  </a:lnTo>
                  <a:lnTo>
                    <a:pt x="438" y="70"/>
                  </a:lnTo>
                  <a:lnTo>
                    <a:pt x="439" y="70"/>
                  </a:lnTo>
                  <a:lnTo>
                    <a:pt x="440" y="70"/>
                  </a:lnTo>
                  <a:lnTo>
                    <a:pt x="441" y="70"/>
                  </a:lnTo>
                  <a:lnTo>
                    <a:pt x="442" y="70"/>
                  </a:lnTo>
                  <a:lnTo>
                    <a:pt x="442" y="69"/>
                  </a:lnTo>
                  <a:lnTo>
                    <a:pt x="443" y="68"/>
                  </a:lnTo>
                  <a:lnTo>
                    <a:pt x="444" y="67"/>
                  </a:lnTo>
                  <a:lnTo>
                    <a:pt x="445" y="68"/>
                  </a:lnTo>
                  <a:lnTo>
                    <a:pt x="444" y="69"/>
                  </a:lnTo>
                  <a:lnTo>
                    <a:pt x="444" y="70"/>
                  </a:lnTo>
                  <a:lnTo>
                    <a:pt x="444" y="71"/>
                  </a:lnTo>
                  <a:lnTo>
                    <a:pt x="444" y="70"/>
                  </a:lnTo>
                  <a:lnTo>
                    <a:pt x="445" y="70"/>
                  </a:lnTo>
                  <a:lnTo>
                    <a:pt x="444" y="69"/>
                  </a:lnTo>
                  <a:lnTo>
                    <a:pt x="445" y="68"/>
                  </a:lnTo>
                  <a:lnTo>
                    <a:pt x="445" y="66"/>
                  </a:lnTo>
                  <a:lnTo>
                    <a:pt x="446" y="67"/>
                  </a:lnTo>
                  <a:lnTo>
                    <a:pt x="445" y="66"/>
                  </a:lnTo>
                  <a:lnTo>
                    <a:pt x="445" y="65"/>
                  </a:lnTo>
                  <a:lnTo>
                    <a:pt x="446" y="65"/>
                  </a:lnTo>
                  <a:lnTo>
                    <a:pt x="446" y="64"/>
                  </a:lnTo>
                  <a:lnTo>
                    <a:pt x="447" y="64"/>
                  </a:lnTo>
                  <a:lnTo>
                    <a:pt x="447" y="65"/>
                  </a:lnTo>
                  <a:lnTo>
                    <a:pt x="448" y="66"/>
                  </a:lnTo>
                  <a:lnTo>
                    <a:pt x="447" y="66"/>
                  </a:lnTo>
                  <a:lnTo>
                    <a:pt x="448" y="67"/>
                  </a:lnTo>
                  <a:lnTo>
                    <a:pt x="449" y="68"/>
                  </a:lnTo>
                  <a:lnTo>
                    <a:pt x="448" y="68"/>
                  </a:lnTo>
                  <a:lnTo>
                    <a:pt x="449" y="68"/>
                  </a:lnTo>
                  <a:lnTo>
                    <a:pt x="449" y="69"/>
                  </a:lnTo>
                  <a:lnTo>
                    <a:pt x="449" y="70"/>
                  </a:lnTo>
                  <a:lnTo>
                    <a:pt x="450" y="71"/>
                  </a:lnTo>
                  <a:lnTo>
                    <a:pt x="450" y="72"/>
                  </a:lnTo>
                  <a:lnTo>
                    <a:pt x="450" y="73"/>
                  </a:lnTo>
                  <a:lnTo>
                    <a:pt x="449" y="74"/>
                  </a:lnTo>
                  <a:lnTo>
                    <a:pt x="449" y="75"/>
                  </a:lnTo>
                  <a:lnTo>
                    <a:pt x="448" y="75"/>
                  </a:lnTo>
                  <a:lnTo>
                    <a:pt x="448" y="74"/>
                  </a:lnTo>
                  <a:lnTo>
                    <a:pt x="448" y="73"/>
                  </a:lnTo>
                  <a:lnTo>
                    <a:pt x="447" y="73"/>
                  </a:lnTo>
                  <a:lnTo>
                    <a:pt x="447" y="72"/>
                  </a:lnTo>
                  <a:lnTo>
                    <a:pt x="446" y="71"/>
                  </a:lnTo>
                  <a:lnTo>
                    <a:pt x="447" y="71"/>
                  </a:lnTo>
                  <a:close/>
                  <a:moveTo>
                    <a:pt x="442" y="65"/>
                  </a:moveTo>
                  <a:lnTo>
                    <a:pt x="442" y="65"/>
                  </a:lnTo>
                  <a:lnTo>
                    <a:pt x="443" y="65"/>
                  </a:lnTo>
                  <a:lnTo>
                    <a:pt x="443" y="66"/>
                  </a:lnTo>
                  <a:lnTo>
                    <a:pt x="444" y="66"/>
                  </a:lnTo>
                  <a:lnTo>
                    <a:pt x="443" y="66"/>
                  </a:lnTo>
                  <a:lnTo>
                    <a:pt x="442" y="67"/>
                  </a:lnTo>
                  <a:lnTo>
                    <a:pt x="443" y="67"/>
                  </a:lnTo>
                  <a:lnTo>
                    <a:pt x="442" y="68"/>
                  </a:lnTo>
                  <a:lnTo>
                    <a:pt x="442" y="69"/>
                  </a:lnTo>
                  <a:lnTo>
                    <a:pt x="442" y="70"/>
                  </a:lnTo>
                  <a:lnTo>
                    <a:pt x="441" y="70"/>
                  </a:lnTo>
                  <a:lnTo>
                    <a:pt x="440" y="69"/>
                  </a:lnTo>
                  <a:lnTo>
                    <a:pt x="441" y="69"/>
                  </a:lnTo>
                  <a:lnTo>
                    <a:pt x="441" y="68"/>
                  </a:lnTo>
                  <a:lnTo>
                    <a:pt x="440" y="68"/>
                  </a:lnTo>
                  <a:lnTo>
                    <a:pt x="439" y="68"/>
                  </a:lnTo>
                  <a:lnTo>
                    <a:pt x="439" y="67"/>
                  </a:lnTo>
                  <a:lnTo>
                    <a:pt x="439" y="66"/>
                  </a:lnTo>
                  <a:lnTo>
                    <a:pt x="440" y="67"/>
                  </a:lnTo>
                  <a:lnTo>
                    <a:pt x="440" y="66"/>
                  </a:lnTo>
                  <a:lnTo>
                    <a:pt x="439" y="66"/>
                  </a:lnTo>
                  <a:lnTo>
                    <a:pt x="440" y="65"/>
                  </a:lnTo>
                  <a:lnTo>
                    <a:pt x="441" y="65"/>
                  </a:lnTo>
                  <a:lnTo>
                    <a:pt x="442" y="65"/>
                  </a:lnTo>
                  <a:close/>
                  <a:moveTo>
                    <a:pt x="436" y="69"/>
                  </a:moveTo>
                  <a:lnTo>
                    <a:pt x="435" y="69"/>
                  </a:lnTo>
                  <a:lnTo>
                    <a:pt x="435" y="67"/>
                  </a:lnTo>
                  <a:lnTo>
                    <a:pt x="435" y="66"/>
                  </a:lnTo>
                  <a:lnTo>
                    <a:pt x="435" y="65"/>
                  </a:lnTo>
                  <a:lnTo>
                    <a:pt x="436" y="65"/>
                  </a:lnTo>
                  <a:lnTo>
                    <a:pt x="437" y="65"/>
                  </a:lnTo>
                  <a:lnTo>
                    <a:pt x="438" y="65"/>
                  </a:lnTo>
                  <a:lnTo>
                    <a:pt x="437" y="66"/>
                  </a:lnTo>
                  <a:lnTo>
                    <a:pt x="437" y="67"/>
                  </a:lnTo>
                  <a:lnTo>
                    <a:pt x="437" y="68"/>
                  </a:lnTo>
                  <a:lnTo>
                    <a:pt x="437" y="69"/>
                  </a:lnTo>
                  <a:lnTo>
                    <a:pt x="438" y="69"/>
                  </a:lnTo>
                  <a:lnTo>
                    <a:pt x="437" y="70"/>
                  </a:lnTo>
                  <a:lnTo>
                    <a:pt x="438" y="71"/>
                  </a:lnTo>
                  <a:lnTo>
                    <a:pt x="438" y="72"/>
                  </a:lnTo>
                  <a:lnTo>
                    <a:pt x="437" y="72"/>
                  </a:lnTo>
                  <a:lnTo>
                    <a:pt x="437" y="73"/>
                  </a:lnTo>
                  <a:lnTo>
                    <a:pt x="438" y="72"/>
                  </a:lnTo>
                  <a:lnTo>
                    <a:pt x="438" y="73"/>
                  </a:lnTo>
                  <a:lnTo>
                    <a:pt x="438" y="74"/>
                  </a:lnTo>
                  <a:lnTo>
                    <a:pt x="439" y="73"/>
                  </a:lnTo>
                  <a:lnTo>
                    <a:pt x="439" y="72"/>
                  </a:lnTo>
                  <a:lnTo>
                    <a:pt x="439" y="74"/>
                  </a:lnTo>
                  <a:lnTo>
                    <a:pt x="438" y="75"/>
                  </a:lnTo>
                  <a:lnTo>
                    <a:pt x="438" y="76"/>
                  </a:lnTo>
                  <a:lnTo>
                    <a:pt x="437" y="75"/>
                  </a:lnTo>
                  <a:lnTo>
                    <a:pt x="436" y="75"/>
                  </a:lnTo>
                  <a:lnTo>
                    <a:pt x="436" y="74"/>
                  </a:lnTo>
                  <a:lnTo>
                    <a:pt x="436" y="73"/>
                  </a:lnTo>
                  <a:lnTo>
                    <a:pt x="435" y="72"/>
                  </a:lnTo>
                  <a:lnTo>
                    <a:pt x="436" y="72"/>
                  </a:lnTo>
                  <a:lnTo>
                    <a:pt x="436" y="71"/>
                  </a:lnTo>
                  <a:lnTo>
                    <a:pt x="436" y="70"/>
                  </a:lnTo>
                  <a:lnTo>
                    <a:pt x="436" y="69"/>
                  </a:lnTo>
                  <a:close/>
                  <a:moveTo>
                    <a:pt x="438" y="70"/>
                  </a:moveTo>
                  <a:lnTo>
                    <a:pt x="438" y="70"/>
                  </a:lnTo>
                  <a:lnTo>
                    <a:pt x="438" y="69"/>
                  </a:lnTo>
                  <a:lnTo>
                    <a:pt x="439" y="69"/>
                  </a:lnTo>
                  <a:lnTo>
                    <a:pt x="438" y="69"/>
                  </a:lnTo>
                  <a:lnTo>
                    <a:pt x="437" y="68"/>
                  </a:lnTo>
                  <a:lnTo>
                    <a:pt x="438" y="67"/>
                  </a:lnTo>
                  <a:lnTo>
                    <a:pt x="439" y="68"/>
                  </a:lnTo>
                  <a:lnTo>
                    <a:pt x="440" y="68"/>
                  </a:lnTo>
                  <a:lnTo>
                    <a:pt x="440" y="69"/>
                  </a:lnTo>
                  <a:lnTo>
                    <a:pt x="441" y="68"/>
                  </a:lnTo>
                  <a:lnTo>
                    <a:pt x="441" y="69"/>
                  </a:lnTo>
                  <a:lnTo>
                    <a:pt x="440" y="69"/>
                  </a:lnTo>
                  <a:lnTo>
                    <a:pt x="438" y="70"/>
                  </a:lnTo>
                  <a:close/>
                  <a:moveTo>
                    <a:pt x="435" y="69"/>
                  </a:moveTo>
                  <a:lnTo>
                    <a:pt x="434" y="69"/>
                  </a:lnTo>
                  <a:lnTo>
                    <a:pt x="434" y="68"/>
                  </a:lnTo>
                  <a:lnTo>
                    <a:pt x="434" y="67"/>
                  </a:lnTo>
                  <a:lnTo>
                    <a:pt x="435" y="68"/>
                  </a:lnTo>
                  <a:lnTo>
                    <a:pt x="435" y="69"/>
                  </a:lnTo>
                  <a:close/>
                  <a:moveTo>
                    <a:pt x="434" y="74"/>
                  </a:moveTo>
                  <a:lnTo>
                    <a:pt x="434" y="74"/>
                  </a:lnTo>
                  <a:lnTo>
                    <a:pt x="434" y="73"/>
                  </a:lnTo>
                  <a:lnTo>
                    <a:pt x="435" y="73"/>
                  </a:lnTo>
                  <a:lnTo>
                    <a:pt x="436" y="73"/>
                  </a:lnTo>
                  <a:lnTo>
                    <a:pt x="436" y="74"/>
                  </a:lnTo>
                  <a:lnTo>
                    <a:pt x="436" y="75"/>
                  </a:lnTo>
                  <a:lnTo>
                    <a:pt x="437" y="76"/>
                  </a:lnTo>
                  <a:lnTo>
                    <a:pt x="437" y="75"/>
                  </a:lnTo>
                  <a:lnTo>
                    <a:pt x="437" y="76"/>
                  </a:lnTo>
                  <a:lnTo>
                    <a:pt x="436" y="76"/>
                  </a:lnTo>
                  <a:lnTo>
                    <a:pt x="436" y="75"/>
                  </a:lnTo>
                  <a:lnTo>
                    <a:pt x="435" y="75"/>
                  </a:lnTo>
                  <a:lnTo>
                    <a:pt x="434" y="74"/>
                  </a:lnTo>
                  <a:close/>
                  <a:moveTo>
                    <a:pt x="441" y="76"/>
                  </a:moveTo>
                  <a:lnTo>
                    <a:pt x="441" y="75"/>
                  </a:lnTo>
                  <a:lnTo>
                    <a:pt x="440" y="75"/>
                  </a:lnTo>
                  <a:lnTo>
                    <a:pt x="440" y="74"/>
                  </a:lnTo>
                  <a:lnTo>
                    <a:pt x="441" y="74"/>
                  </a:lnTo>
                  <a:lnTo>
                    <a:pt x="442" y="74"/>
                  </a:lnTo>
                  <a:lnTo>
                    <a:pt x="442" y="75"/>
                  </a:lnTo>
                  <a:lnTo>
                    <a:pt x="442" y="76"/>
                  </a:lnTo>
                  <a:lnTo>
                    <a:pt x="441" y="76"/>
                  </a:lnTo>
                  <a:close/>
                  <a:moveTo>
                    <a:pt x="439" y="78"/>
                  </a:moveTo>
                  <a:lnTo>
                    <a:pt x="438" y="77"/>
                  </a:lnTo>
                  <a:lnTo>
                    <a:pt x="439" y="77"/>
                  </a:lnTo>
                  <a:lnTo>
                    <a:pt x="440" y="76"/>
                  </a:lnTo>
                  <a:lnTo>
                    <a:pt x="441" y="76"/>
                  </a:lnTo>
                  <a:lnTo>
                    <a:pt x="441" y="77"/>
                  </a:lnTo>
                  <a:lnTo>
                    <a:pt x="440" y="78"/>
                  </a:lnTo>
                  <a:lnTo>
                    <a:pt x="439" y="78"/>
                  </a:lnTo>
                  <a:close/>
                  <a:moveTo>
                    <a:pt x="402" y="48"/>
                  </a:moveTo>
                  <a:lnTo>
                    <a:pt x="402" y="47"/>
                  </a:lnTo>
                  <a:lnTo>
                    <a:pt x="402" y="46"/>
                  </a:lnTo>
                  <a:lnTo>
                    <a:pt x="403" y="45"/>
                  </a:lnTo>
                  <a:lnTo>
                    <a:pt x="403" y="44"/>
                  </a:lnTo>
                  <a:lnTo>
                    <a:pt x="404" y="43"/>
                  </a:lnTo>
                  <a:lnTo>
                    <a:pt x="404" y="42"/>
                  </a:lnTo>
                  <a:lnTo>
                    <a:pt x="404" y="41"/>
                  </a:lnTo>
                  <a:lnTo>
                    <a:pt x="405" y="41"/>
                  </a:lnTo>
                  <a:lnTo>
                    <a:pt x="406" y="41"/>
                  </a:lnTo>
                  <a:lnTo>
                    <a:pt x="406" y="42"/>
                  </a:lnTo>
                  <a:lnTo>
                    <a:pt x="405" y="42"/>
                  </a:lnTo>
                  <a:lnTo>
                    <a:pt x="405" y="43"/>
                  </a:lnTo>
                  <a:lnTo>
                    <a:pt x="404" y="45"/>
                  </a:lnTo>
                  <a:lnTo>
                    <a:pt x="403" y="46"/>
                  </a:lnTo>
                  <a:lnTo>
                    <a:pt x="403" y="47"/>
                  </a:lnTo>
                  <a:lnTo>
                    <a:pt x="402" y="48"/>
                  </a:lnTo>
                  <a:close/>
                  <a:moveTo>
                    <a:pt x="404" y="49"/>
                  </a:moveTo>
                  <a:lnTo>
                    <a:pt x="403" y="48"/>
                  </a:lnTo>
                  <a:lnTo>
                    <a:pt x="403" y="47"/>
                  </a:lnTo>
                  <a:lnTo>
                    <a:pt x="403" y="46"/>
                  </a:lnTo>
                  <a:lnTo>
                    <a:pt x="404" y="46"/>
                  </a:lnTo>
                  <a:lnTo>
                    <a:pt x="404" y="47"/>
                  </a:lnTo>
                  <a:lnTo>
                    <a:pt x="404" y="48"/>
                  </a:lnTo>
                  <a:lnTo>
                    <a:pt x="404" y="49"/>
                  </a:lnTo>
                  <a:close/>
                  <a:moveTo>
                    <a:pt x="377" y="78"/>
                  </a:moveTo>
                  <a:lnTo>
                    <a:pt x="376" y="78"/>
                  </a:lnTo>
                  <a:lnTo>
                    <a:pt x="376" y="77"/>
                  </a:lnTo>
                  <a:lnTo>
                    <a:pt x="375" y="76"/>
                  </a:lnTo>
                  <a:lnTo>
                    <a:pt x="376" y="75"/>
                  </a:lnTo>
                  <a:lnTo>
                    <a:pt x="375" y="75"/>
                  </a:lnTo>
                  <a:lnTo>
                    <a:pt x="376" y="75"/>
                  </a:lnTo>
                  <a:lnTo>
                    <a:pt x="376" y="74"/>
                  </a:lnTo>
                  <a:lnTo>
                    <a:pt x="377" y="71"/>
                  </a:lnTo>
                  <a:lnTo>
                    <a:pt x="377" y="70"/>
                  </a:lnTo>
                  <a:lnTo>
                    <a:pt x="377" y="69"/>
                  </a:lnTo>
                  <a:lnTo>
                    <a:pt x="378" y="69"/>
                  </a:lnTo>
                  <a:lnTo>
                    <a:pt x="378" y="68"/>
                  </a:lnTo>
                  <a:lnTo>
                    <a:pt x="378" y="66"/>
                  </a:lnTo>
                  <a:lnTo>
                    <a:pt x="378" y="65"/>
                  </a:lnTo>
                  <a:lnTo>
                    <a:pt x="379" y="63"/>
                  </a:lnTo>
                  <a:lnTo>
                    <a:pt x="380" y="63"/>
                  </a:lnTo>
                  <a:lnTo>
                    <a:pt x="381" y="63"/>
                  </a:lnTo>
                  <a:lnTo>
                    <a:pt x="382" y="63"/>
                  </a:lnTo>
                  <a:lnTo>
                    <a:pt x="383" y="64"/>
                  </a:lnTo>
                  <a:lnTo>
                    <a:pt x="383" y="65"/>
                  </a:lnTo>
                  <a:lnTo>
                    <a:pt x="384" y="66"/>
                  </a:lnTo>
                  <a:lnTo>
                    <a:pt x="384" y="67"/>
                  </a:lnTo>
                  <a:lnTo>
                    <a:pt x="383" y="68"/>
                  </a:lnTo>
                  <a:lnTo>
                    <a:pt x="382" y="69"/>
                  </a:lnTo>
                  <a:lnTo>
                    <a:pt x="381" y="68"/>
                  </a:lnTo>
                  <a:lnTo>
                    <a:pt x="380" y="68"/>
                  </a:lnTo>
                  <a:lnTo>
                    <a:pt x="379" y="68"/>
                  </a:lnTo>
                  <a:lnTo>
                    <a:pt x="379" y="69"/>
                  </a:lnTo>
                  <a:lnTo>
                    <a:pt x="379" y="70"/>
                  </a:lnTo>
                  <a:lnTo>
                    <a:pt x="380" y="72"/>
                  </a:lnTo>
                  <a:lnTo>
                    <a:pt x="380" y="73"/>
                  </a:lnTo>
                  <a:lnTo>
                    <a:pt x="380" y="74"/>
                  </a:lnTo>
                  <a:lnTo>
                    <a:pt x="379" y="74"/>
                  </a:lnTo>
                  <a:lnTo>
                    <a:pt x="379" y="75"/>
                  </a:lnTo>
                  <a:lnTo>
                    <a:pt x="380" y="76"/>
                  </a:lnTo>
                  <a:lnTo>
                    <a:pt x="378" y="78"/>
                  </a:lnTo>
                  <a:lnTo>
                    <a:pt x="377" y="78"/>
                  </a:lnTo>
                  <a:close/>
                  <a:moveTo>
                    <a:pt x="382" y="77"/>
                  </a:moveTo>
                  <a:lnTo>
                    <a:pt x="382" y="76"/>
                  </a:lnTo>
                  <a:lnTo>
                    <a:pt x="380" y="76"/>
                  </a:lnTo>
                  <a:lnTo>
                    <a:pt x="380" y="75"/>
                  </a:lnTo>
                  <a:lnTo>
                    <a:pt x="380" y="74"/>
                  </a:lnTo>
                  <a:lnTo>
                    <a:pt x="381" y="73"/>
                  </a:lnTo>
                  <a:lnTo>
                    <a:pt x="381" y="72"/>
                  </a:lnTo>
                  <a:lnTo>
                    <a:pt x="380" y="72"/>
                  </a:lnTo>
                  <a:lnTo>
                    <a:pt x="380" y="71"/>
                  </a:lnTo>
                  <a:lnTo>
                    <a:pt x="380" y="70"/>
                  </a:lnTo>
                  <a:lnTo>
                    <a:pt x="380" y="69"/>
                  </a:lnTo>
                  <a:lnTo>
                    <a:pt x="380" y="68"/>
                  </a:lnTo>
                  <a:lnTo>
                    <a:pt x="380" y="69"/>
                  </a:lnTo>
                  <a:lnTo>
                    <a:pt x="382" y="69"/>
                  </a:lnTo>
                  <a:lnTo>
                    <a:pt x="383" y="69"/>
                  </a:lnTo>
                  <a:lnTo>
                    <a:pt x="383" y="70"/>
                  </a:lnTo>
                  <a:lnTo>
                    <a:pt x="383" y="69"/>
                  </a:lnTo>
                  <a:lnTo>
                    <a:pt x="384" y="68"/>
                  </a:lnTo>
                  <a:lnTo>
                    <a:pt x="385" y="67"/>
                  </a:lnTo>
                  <a:lnTo>
                    <a:pt x="386" y="67"/>
                  </a:lnTo>
                  <a:lnTo>
                    <a:pt x="386" y="69"/>
                  </a:lnTo>
                  <a:lnTo>
                    <a:pt x="387" y="70"/>
                  </a:lnTo>
                  <a:lnTo>
                    <a:pt x="387" y="71"/>
                  </a:lnTo>
                  <a:lnTo>
                    <a:pt x="385" y="72"/>
                  </a:lnTo>
                  <a:lnTo>
                    <a:pt x="384" y="73"/>
                  </a:lnTo>
                  <a:lnTo>
                    <a:pt x="384" y="72"/>
                  </a:lnTo>
                  <a:lnTo>
                    <a:pt x="383" y="72"/>
                  </a:lnTo>
                  <a:lnTo>
                    <a:pt x="382" y="73"/>
                  </a:lnTo>
                  <a:lnTo>
                    <a:pt x="382" y="74"/>
                  </a:lnTo>
                  <a:lnTo>
                    <a:pt x="383" y="76"/>
                  </a:lnTo>
                  <a:lnTo>
                    <a:pt x="382" y="77"/>
                  </a:lnTo>
                  <a:close/>
                  <a:moveTo>
                    <a:pt x="328" y="23"/>
                  </a:moveTo>
                  <a:lnTo>
                    <a:pt x="328" y="23"/>
                  </a:lnTo>
                  <a:lnTo>
                    <a:pt x="328" y="22"/>
                  </a:lnTo>
                  <a:lnTo>
                    <a:pt x="329" y="22"/>
                  </a:lnTo>
                  <a:lnTo>
                    <a:pt x="328" y="23"/>
                  </a:lnTo>
                  <a:close/>
                  <a:moveTo>
                    <a:pt x="327" y="13"/>
                  </a:moveTo>
                  <a:lnTo>
                    <a:pt x="326" y="12"/>
                  </a:lnTo>
                  <a:lnTo>
                    <a:pt x="326" y="11"/>
                  </a:lnTo>
                  <a:lnTo>
                    <a:pt x="326" y="10"/>
                  </a:lnTo>
                  <a:lnTo>
                    <a:pt x="326" y="9"/>
                  </a:lnTo>
                  <a:lnTo>
                    <a:pt x="327" y="9"/>
                  </a:lnTo>
                  <a:lnTo>
                    <a:pt x="328" y="9"/>
                  </a:lnTo>
                  <a:lnTo>
                    <a:pt x="328" y="10"/>
                  </a:lnTo>
                  <a:lnTo>
                    <a:pt x="328" y="11"/>
                  </a:lnTo>
                  <a:lnTo>
                    <a:pt x="328" y="12"/>
                  </a:lnTo>
                  <a:lnTo>
                    <a:pt x="327" y="13"/>
                  </a:lnTo>
                  <a:lnTo>
                    <a:pt x="327" y="12"/>
                  </a:lnTo>
                  <a:lnTo>
                    <a:pt x="327" y="13"/>
                  </a:lnTo>
                  <a:close/>
                  <a:moveTo>
                    <a:pt x="329" y="21"/>
                  </a:moveTo>
                  <a:lnTo>
                    <a:pt x="329" y="21"/>
                  </a:lnTo>
                  <a:lnTo>
                    <a:pt x="328" y="19"/>
                  </a:lnTo>
                  <a:lnTo>
                    <a:pt x="328" y="17"/>
                  </a:lnTo>
                  <a:lnTo>
                    <a:pt x="329" y="17"/>
                  </a:lnTo>
                  <a:lnTo>
                    <a:pt x="330" y="17"/>
                  </a:lnTo>
                  <a:lnTo>
                    <a:pt x="330" y="18"/>
                  </a:lnTo>
                  <a:lnTo>
                    <a:pt x="330" y="19"/>
                  </a:lnTo>
                  <a:lnTo>
                    <a:pt x="330" y="20"/>
                  </a:lnTo>
                  <a:lnTo>
                    <a:pt x="329" y="20"/>
                  </a:lnTo>
                  <a:lnTo>
                    <a:pt x="329" y="21"/>
                  </a:lnTo>
                  <a:close/>
                  <a:moveTo>
                    <a:pt x="453" y="92"/>
                  </a:moveTo>
                  <a:lnTo>
                    <a:pt x="453" y="91"/>
                  </a:lnTo>
                  <a:lnTo>
                    <a:pt x="453" y="90"/>
                  </a:lnTo>
                  <a:lnTo>
                    <a:pt x="453" y="89"/>
                  </a:lnTo>
                  <a:lnTo>
                    <a:pt x="454" y="88"/>
                  </a:lnTo>
                  <a:lnTo>
                    <a:pt x="455" y="88"/>
                  </a:lnTo>
                  <a:lnTo>
                    <a:pt x="455" y="87"/>
                  </a:lnTo>
                  <a:lnTo>
                    <a:pt x="456" y="87"/>
                  </a:lnTo>
                  <a:lnTo>
                    <a:pt x="457" y="88"/>
                  </a:lnTo>
                  <a:lnTo>
                    <a:pt x="456" y="89"/>
                  </a:lnTo>
                  <a:lnTo>
                    <a:pt x="455" y="89"/>
                  </a:lnTo>
                  <a:lnTo>
                    <a:pt x="454" y="89"/>
                  </a:lnTo>
                  <a:lnTo>
                    <a:pt x="454" y="90"/>
                  </a:lnTo>
                  <a:lnTo>
                    <a:pt x="454" y="91"/>
                  </a:lnTo>
                  <a:lnTo>
                    <a:pt x="455" y="91"/>
                  </a:lnTo>
                  <a:lnTo>
                    <a:pt x="454" y="91"/>
                  </a:lnTo>
                  <a:lnTo>
                    <a:pt x="454" y="92"/>
                  </a:lnTo>
                  <a:lnTo>
                    <a:pt x="454" y="91"/>
                  </a:lnTo>
                  <a:lnTo>
                    <a:pt x="453" y="91"/>
                  </a:lnTo>
                  <a:lnTo>
                    <a:pt x="453" y="92"/>
                  </a:lnTo>
                  <a:close/>
                  <a:moveTo>
                    <a:pt x="457" y="96"/>
                  </a:moveTo>
                  <a:lnTo>
                    <a:pt x="457" y="96"/>
                  </a:lnTo>
                  <a:lnTo>
                    <a:pt x="456" y="96"/>
                  </a:lnTo>
                  <a:lnTo>
                    <a:pt x="456" y="95"/>
                  </a:lnTo>
                  <a:lnTo>
                    <a:pt x="455" y="95"/>
                  </a:lnTo>
                  <a:lnTo>
                    <a:pt x="455" y="94"/>
                  </a:lnTo>
                  <a:lnTo>
                    <a:pt x="455" y="93"/>
                  </a:lnTo>
                  <a:lnTo>
                    <a:pt x="456" y="91"/>
                  </a:lnTo>
                  <a:lnTo>
                    <a:pt x="456" y="92"/>
                  </a:lnTo>
                  <a:lnTo>
                    <a:pt x="456" y="91"/>
                  </a:lnTo>
                  <a:lnTo>
                    <a:pt x="457" y="91"/>
                  </a:lnTo>
                  <a:lnTo>
                    <a:pt x="457" y="90"/>
                  </a:lnTo>
                  <a:lnTo>
                    <a:pt x="458" y="90"/>
                  </a:lnTo>
                  <a:lnTo>
                    <a:pt x="457" y="90"/>
                  </a:lnTo>
                  <a:lnTo>
                    <a:pt x="458" y="90"/>
                  </a:lnTo>
                  <a:lnTo>
                    <a:pt x="458" y="91"/>
                  </a:lnTo>
                  <a:lnTo>
                    <a:pt x="457" y="91"/>
                  </a:lnTo>
                  <a:lnTo>
                    <a:pt x="458" y="92"/>
                  </a:lnTo>
                  <a:lnTo>
                    <a:pt x="458" y="93"/>
                  </a:lnTo>
                  <a:lnTo>
                    <a:pt x="458" y="94"/>
                  </a:lnTo>
                  <a:lnTo>
                    <a:pt x="458" y="96"/>
                  </a:lnTo>
                  <a:lnTo>
                    <a:pt x="457" y="96"/>
                  </a:lnTo>
                  <a:close/>
                  <a:moveTo>
                    <a:pt x="453" y="92"/>
                  </a:moveTo>
                  <a:lnTo>
                    <a:pt x="453" y="92"/>
                  </a:lnTo>
                  <a:lnTo>
                    <a:pt x="454" y="92"/>
                  </a:lnTo>
                  <a:lnTo>
                    <a:pt x="454" y="93"/>
                  </a:lnTo>
                  <a:lnTo>
                    <a:pt x="455" y="93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4" y="93"/>
                  </a:lnTo>
                  <a:lnTo>
                    <a:pt x="453" y="93"/>
                  </a:lnTo>
                  <a:lnTo>
                    <a:pt x="453" y="92"/>
                  </a:lnTo>
                  <a:close/>
                  <a:moveTo>
                    <a:pt x="458" y="96"/>
                  </a:moveTo>
                  <a:lnTo>
                    <a:pt x="457" y="96"/>
                  </a:lnTo>
                  <a:lnTo>
                    <a:pt x="458" y="96"/>
                  </a:lnTo>
                  <a:lnTo>
                    <a:pt x="458" y="95"/>
                  </a:lnTo>
                  <a:lnTo>
                    <a:pt x="459" y="94"/>
                  </a:lnTo>
                  <a:lnTo>
                    <a:pt x="458" y="95"/>
                  </a:lnTo>
                  <a:lnTo>
                    <a:pt x="458" y="96"/>
                  </a:lnTo>
                  <a:close/>
                  <a:moveTo>
                    <a:pt x="459" y="99"/>
                  </a:moveTo>
                  <a:lnTo>
                    <a:pt x="459" y="98"/>
                  </a:lnTo>
                  <a:lnTo>
                    <a:pt x="460" y="99"/>
                  </a:lnTo>
                  <a:lnTo>
                    <a:pt x="459" y="99"/>
                  </a:lnTo>
                  <a:close/>
                  <a:moveTo>
                    <a:pt x="459" y="100"/>
                  </a:moveTo>
                  <a:lnTo>
                    <a:pt x="458" y="100"/>
                  </a:lnTo>
                  <a:lnTo>
                    <a:pt x="457" y="100"/>
                  </a:lnTo>
                  <a:lnTo>
                    <a:pt x="457" y="99"/>
                  </a:lnTo>
                  <a:lnTo>
                    <a:pt x="458" y="99"/>
                  </a:lnTo>
                  <a:lnTo>
                    <a:pt x="459" y="99"/>
                  </a:lnTo>
                  <a:lnTo>
                    <a:pt x="459" y="100"/>
                  </a:lnTo>
                  <a:close/>
                  <a:moveTo>
                    <a:pt x="445" y="90"/>
                  </a:moveTo>
                  <a:lnTo>
                    <a:pt x="445" y="90"/>
                  </a:lnTo>
                  <a:lnTo>
                    <a:pt x="444" y="89"/>
                  </a:lnTo>
                  <a:lnTo>
                    <a:pt x="443" y="89"/>
                  </a:lnTo>
                  <a:lnTo>
                    <a:pt x="443" y="88"/>
                  </a:lnTo>
                  <a:lnTo>
                    <a:pt x="443" y="87"/>
                  </a:lnTo>
                  <a:lnTo>
                    <a:pt x="444" y="86"/>
                  </a:lnTo>
                  <a:lnTo>
                    <a:pt x="445" y="86"/>
                  </a:lnTo>
                  <a:lnTo>
                    <a:pt x="446" y="86"/>
                  </a:lnTo>
                  <a:lnTo>
                    <a:pt x="447" y="86"/>
                  </a:lnTo>
                  <a:lnTo>
                    <a:pt x="448" y="86"/>
                  </a:lnTo>
                  <a:lnTo>
                    <a:pt x="448" y="87"/>
                  </a:lnTo>
                  <a:lnTo>
                    <a:pt x="447" y="89"/>
                  </a:lnTo>
                  <a:lnTo>
                    <a:pt x="446" y="89"/>
                  </a:lnTo>
                  <a:lnTo>
                    <a:pt x="445" y="88"/>
                  </a:lnTo>
                  <a:lnTo>
                    <a:pt x="445" y="89"/>
                  </a:lnTo>
                  <a:lnTo>
                    <a:pt x="445" y="90"/>
                  </a:lnTo>
                  <a:close/>
                  <a:moveTo>
                    <a:pt x="451" y="90"/>
                  </a:moveTo>
                  <a:lnTo>
                    <a:pt x="451" y="90"/>
                  </a:lnTo>
                  <a:lnTo>
                    <a:pt x="451" y="89"/>
                  </a:lnTo>
                  <a:lnTo>
                    <a:pt x="451" y="88"/>
                  </a:lnTo>
                  <a:lnTo>
                    <a:pt x="452" y="89"/>
                  </a:lnTo>
                  <a:lnTo>
                    <a:pt x="452" y="91"/>
                  </a:lnTo>
                  <a:lnTo>
                    <a:pt x="452" y="92"/>
                  </a:lnTo>
                  <a:lnTo>
                    <a:pt x="452" y="91"/>
                  </a:lnTo>
                  <a:lnTo>
                    <a:pt x="451" y="90"/>
                  </a:lnTo>
                  <a:close/>
                </a:path>
              </a:pathLst>
            </a:custGeom>
            <a:solidFill>
              <a:srgbClr val="31738B"/>
            </a:solidFill>
            <a:ln w="0">
              <a:solidFill>
                <a:srgbClr val="62E2F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851" name="Freeform 842"/>
            <p:cNvSpPr>
              <a:spLocks/>
            </p:cNvSpPr>
            <p:nvPr/>
          </p:nvSpPr>
          <p:spPr bwMode="auto">
            <a:xfrm>
              <a:off x="3680" y="787"/>
              <a:ext cx="748" cy="974"/>
            </a:xfrm>
            <a:custGeom>
              <a:avLst/>
              <a:gdLst>
                <a:gd name="T0" fmla="*/ 143 w 748"/>
                <a:gd name="T1" fmla="*/ 332 h 974"/>
                <a:gd name="T2" fmla="*/ 172 w 748"/>
                <a:gd name="T3" fmla="*/ 298 h 974"/>
                <a:gd name="T4" fmla="*/ 192 w 748"/>
                <a:gd name="T5" fmla="*/ 256 h 974"/>
                <a:gd name="T6" fmla="*/ 211 w 748"/>
                <a:gd name="T7" fmla="*/ 233 h 974"/>
                <a:gd name="T8" fmla="*/ 229 w 748"/>
                <a:gd name="T9" fmla="*/ 202 h 974"/>
                <a:gd name="T10" fmla="*/ 231 w 748"/>
                <a:gd name="T11" fmla="*/ 171 h 974"/>
                <a:gd name="T12" fmla="*/ 257 w 748"/>
                <a:gd name="T13" fmla="*/ 132 h 974"/>
                <a:gd name="T14" fmla="*/ 289 w 748"/>
                <a:gd name="T15" fmla="*/ 46 h 974"/>
                <a:gd name="T16" fmla="*/ 308 w 748"/>
                <a:gd name="T17" fmla="*/ 5 h 974"/>
                <a:gd name="T18" fmla="*/ 321 w 748"/>
                <a:gd name="T19" fmla="*/ 10 h 974"/>
                <a:gd name="T20" fmla="*/ 325 w 748"/>
                <a:gd name="T21" fmla="*/ 23 h 974"/>
                <a:gd name="T22" fmla="*/ 338 w 748"/>
                <a:gd name="T23" fmla="*/ 35 h 974"/>
                <a:gd name="T24" fmla="*/ 358 w 748"/>
                <a:gd name="T25" fmla="*/ 33 h 974"/>
                <a:gd name="T26" fmla="*/ 367 w 748"/>
                <a:gd name="T27" fmla="*/ 36 h 974"/>
                <a:gd name="T28" fmla="*/ 366 w 748"/>
                <a:gd name="T29" fmla="*/ 46 h 974"/>
                <a:gd name="T30" fmla="*/ 381 w 748"/>
                <a:gd name="T31" fmla="*/ 44 h 974"/>
                <a:gd name="T32" fmla="*/ 378 w 748"/>
                <a:gd name="T33" fmla="*/ 59 h 974"/>
                <a:gd name="T34" fmla="*/ 393 w 748"/>
                <a:gd name="T35" fmla="*/ 58 h 974"/>
                <a:gd name="T36" fmla="*/ 404 w 748"/>
                <a:gd name="T37" fmla="*/ 53 h 974"/>
                <a:gd name="T38" fmla="*/ 421 w 748"/>
                <a:gd name="T39" fmla="*/ 55 h 974"/>
                <a:gd name="T40" fmla="*/ 429 w 748"/>
                <a:gd name="T41" fmla="*/ 52 h 974"/>
                <a:gd name="T42" fmla="*/ 422 w 748"/>
                <a:gd name="T43" fmla="*/ 70 h 974"/>
                <a:gd name="T44" fmla="*/ 435 w 748"/>
                <a:gd name="T45" fmla="*/ 75 h 974"/>
                <a:gd name="T46" fmla="*/ 434 w 748"/>
                <a:gd name="T47" fmla="*/ 88 h 974"/>
                <a:gd name="T48" fmla="*/ 451 w 748"/>
                <a:gd name="T49" fmla="*/ 82 h 974"/>
                <a:gd name="T50" fmla="*/ 452 w 748"/>
                <a:gd name="T51" fmla="*/ 102 h 974"/>
                <a:gd name="T52" fmla="*/ 466 w 748"/>
                <a:gd name="T53" fmla="*/ 114 h 974"/>
                <a:gd name="T54" fmla="*/ 477 w 748"/>
                <a:gd name="T55" fmla="*/ 153 h 974"/>
                <a:gd name="T56" fmla="*/ 512 w 748"/>
                <a:gd name="T57" fmla="*/ 162 h 974"/>
                <a:gd name="T58" fmla="*/ 574 w 748"/>
                <a:gd name="T59" fmla="*/ 157 h 974"/>
                <a:gd name="T60" fmla="*/ 633 w 748"/>
                <a:gd name="T61" fmla="*/ 178 h 974"/>
                <a:gd name="T62" fmla="*/ 669 w 748"/>
                <a:gd name="T63" fmla="*/ 200 h 974"/>
                <a:gd name="T64" fmla="*/ 701 w 748"/>
                <a:gd name="T65" fmla="*/ 209 h 974"/>
                <a:gd name="T66" fmla="*/ 742 w 748"/>
                <a:gd name="T67" fmla="*/ 225 h 974"/>
                <a:gd name="T68" fmla="*/ 700 w 748"/>
                <a:gd name="T69" fmla="*/ 283 h 974"/>
                <a:gd name="T70" fmla="*/ 638 w 748"/>
                <a:gd name="T71" fmla="*/ 336 h 974"/>
                <a:gd name="T72" fmla="*/ 626 w 748"/>
                <a:gd name="T73" fmla="*/ 435 h 974"/>
                <a:gd name="T74" fmla="*/ 597 w 748"/>
                <a:gd name="T75" fmla="*/ 529 h 974"/>
                <a:gd name="T76" fmla="*/ 611 w 748"/>
                <a:gd name="T77" fmla="*/ 616 h 974"/>
                <a:gd name="T78" fmla="*/ 524 w 748"/>
                <a:gd name="T79" fmla="*/ 615 h 974"/>
                <a:gd name="T80" fmla="*/ 464 w 748"/>
                <a:gd name="T81" fmla="*/ 652 h 974"/>
                <a:gd name="T82" fmla="*/ 396 w 748"/>
                <a:gd name="T83" fmla="*/ 685 h 974"/>
                <a:gd name="T84" fmla="*/ 338 w 748"/>
                <a:gd name="T85" fmla="*/ 705 h 974"/>
                <a:gd name="T86" fmla="*/ 323 w 748"/>
                <a:gd name="T87" fmla="*/ 752 h 974"/>
                <a:gd name="T88" fmla="*/ 296 w 748"/>
                <a:gd name="T89" fmla="*/ 802 h 974"/>
                <a:gd name="T90" fmla="*/ 282 w 748"/>
                <a:gd name="T91" fmla="*/ 851 h 974"/>
                <a:gd name="T92" fmla="*/ 289 w 748"/>
                <a:gd name="T93" fmla="*/ 902 h 974"/>
                <a:gd name="T94" fmla="*/ 283 w 748"/>
                <a:gd name="T95" fmla="*/ 950 h 974"/>
                <a:gd name="T96" fmla="*/ 254 w 748"/>
                <a:gd name="T97" fmla="*/ 967 h 974"/>
                <a:gd name="T98" fmla="*/ 205 w 748"/>
                <a:gd name="T99" fmla="*/ 914 h 974"/>
                <a:gd name="T100" fmla="*/ 187 w 748"/>
                <a:gd name="T101" fmla="*/ 863 h 974"/>
                <a:gd name="T102" fmla="*/ 164 w 748"/>
                <a:gd name="T103" fmla="*/ 839 h 974"/>
                <a:gd name="T104" fmla="*/ 176 w 748"/>
                <a:gd name="T105" fmla="*/ 819 h 974"/>
                <a:gd name="T106" fmla="*/ 183 w 748"/>
                <a:gd name="T107" fmla="*/ 791 h 974"/>
                <a:gd name="T108" fmla="*/ 193 w 748"/>
                <a:gd name="T109" fmla="*/ 777 h 974"/>
                <a:gd name="T110" fmla="*/ 226 w 748"/>
                <a:gd name="T111" fmla="*/ 748 h 974"/>
                <a:gd name="T112" fmla="*/ 200 w 748"/>
                <a:gd name="T113" fmla="*/ 722 h 974"/>
                <a:gd name="T114" fmla="*/ 170 w 748"/>
                <a:gd name="T115" fmla="*/ 731 h 974"/>
                <a:gd name="T116" fmla="*/ 151 w 748"/>
                <a:gd name="T117" fmla="*/ 706 h 974"/>
                <a:gd name="T118" fmla="*/ 137 w 748"/>
                <a:gd name="T119" fmla="*/ 684 h 974"/>
                <a:gd name="T120" fmla="*/ 101 w 748"/>
                <a:gd name="T121" fmla="*/ 633 h 974"/>
                <a:gd name="T122" fmla="*/ 137 w 748"/>
                <a:gd name="T123" fmla="*/ 510 h 974"/>
                <a:gd name="T124" fmla="*/ 56 w 748"/>
                <a:gd name="T125" fmla="*/ 426 h 97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748"/>
                <a:gd name="T190" fmla="*/ 0 h 974"/>
                <a:gd name="T191" fmla="*/ 748 w 748"/>
                <a:gd name="T192" fmla="*/ 974 h 97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748" h="974">
                  <a:moveTo>
                    <a:pt x="0" y="435"/>
                  </a:moveTo>
                  <a:lnTo>
                    <a:pt x="29" y="416"/>
                  </a:lnTo>
                  <a:lnTo>
                    <a:pt x="32" y="413"/>
                  </a:lnTo>
                  <a:lnTo>
                    <a:pt x="33" y="413"/>
                  </a:lnTo>
                  <a:lnTo>
                    <a:pt x="33" y="412"/>
                  </a:lnTo>
                  <a:lnTo>
                    <a:pt x="34" y="412"/>
                  </a:lnTo>
                  <a:lnTo>
                    <a:pt x="34" y="411"/>
                  </a:lnTo>
                  <a:lnTo>
                    <a:pt x="35" y="411"/>
                  </a:lnTo>
                  <a:lnTo>
                    <a:pt x="35" y="410"/>
                  </a:lnTo>
                  <a:lnTo>
                    <a:pt x="35" y="409"/>
                  </a:lnTo>
                  <a:lnTo>
                    <a:pt x="36" y="409"/>
                  </a:lnTo>
                  <a:lnTo>
                    <a:pt x="37" y="410"/>
                  </a:lnTo>
                  <a:lnTo>
                    <a:pt x="39" y="409"/>
                  </a:lnTo>
                  <a:lnTo>
                    <a:pt x="40" y="407"/>
                  </a:lnTo>
                  <a:lnTo>
                    <a:pt x="42" y="407"/>
                  </a:lnTo>
                  <a:lnTo>
                    <a:pt x="48" y="402"/>
                  </a:lnTo>
                  <a:lnTo>
                    <a:pt x="59" y="394"/>
                  </a:lnTo>
                  <a:lnTo>
                    <a:pt x="61" y="393"/>
                  </a:lnTo>
                  <a:lnTo>
                    <a:pt x="76" y="382"/>
                  </a:lnTo>
                  <a:lnTo>
                    <a:pt x="80" y="380"/>
                  </a:lnTo>
                  <a:lnTo>
                    <a:pt x="82" y="378"/>
                  </a:lnTo>
                  <a:lnTo>
                    <a:pt x="102" y="364"/>
                  </a:lnTo>
                  <a:lnTo>
                    <a:pt x="103" y="363"/>
                  </a:lnTo>
                  <a:lnTo>
                    <a:pt x="104" y="362"/>
                  </a:lnTo>
                  <a:lnTo>
                    <a:pt x="105" y="361"/>
                  </a:lnTo>
                  <a:lnTo>
                    <a:pt x="106" y="361"/>
                  </a:lnTo>
                  <a:lnTo>
                    <a:pt x="107" y="362"/>
                  </a:lnTo>
                  <a:lnTo>
                    <a:pt x="108" y="362"/>
                  </a:lnTo>
                  <a:lnTo>
                    <a:pt x="109" y="362"/>
                  </a:lnTo>
                  <a:lnTo>
                    <a:pt x="109" y="363"/>
                  </a:lnTo>
                  <a:lnTo>
                    <a:pt x="110" y="363"/>
                  </a:lnTo>
                  <a:lnTo>
                    <a:pt x="111" y="363"/>
                  </a:lnTo>
                  <a:lnTo>
                    <a:pt x="112" y="364"/>
                  </a:lnTo>
                  <a:lnTo>
                    <a:pt x="112" y="363"/>
                  </a:lnTo>
                  <a:lnTo>
                    <a:pt x="113" y="363"/>
                  </a:lnTo>
                  <a:lnTo>
                    <a:pt x="113" y="364"/>
                  </a:lnTo>
                  <a:lnTo>
                    <a:pt x="115" y="364"/>
                  </a:lnTo>
                  <a:lnTo>
                    <a:pt x="117" y="364"/>
                  </a:lnTo>
                  <a:lnTo>
                    <a:pt x="118" y="364"/>
                  </a:lnTo>
                  <a:lnTo>
                    <a:pt x="119" y="363"/>
                  </a:lnTo>
                  <a:lnTo>
                    <a:pt x="119" y="362"/>
                  </a:lnTo>
                  <a:lnTo>
                    <a:pt x="120" y="362"/>
                  </a:lnTo>
                  <a:lnTo>
                    <a:pt x="121" y="361"/>
                  </a:lnTo>
                  <a:lnTo>
                    <a:pt x="122" y="360"/>
                  </a:lnTo>
                  <a:lnTo>
                    <a:pt x="123" y="360"/>
                  </a:lnTo>
                  <a:lnTo>
                    <a:pt x="124" y="360"/>
                  </a:lnTo>
                  <a:lnTo>
                    <a:pt x="125" y="359"/>
                  </a:lnTo>
                  <a:lnTo>
                    <a:pt x="125" y="358"/>
                  </a:lnTo>
                  <a:lnTo>
                    <a:pt x="127" y="357"/>
                  </a:lnTo>
                  <a:lnTo>
                    <a:pt x="127" y="356"/>
                  </a:lnTo>
                  <a:lnTo>
                    <a:pt x="128" y="355"/>
                  </a:lnTo>
                  <a:lnTo>
                    <a:pt x="128" y="354"/>
                  </a:lnTo>
                  <a:lnTo>
                    <a:pt x="129" y="353"/>
                  </a:lnTo>
                  <a:lnTo>
                    <a:pt x="129" y="352"/>
                  </a:lnTo>
                  <a:lnTo>
                    <a:pt x="130" y="351"/>
                  </a:lnTo>
                  <a:lnTo>
                    <a:pt x="130" y="350"/>
                  </a:lnTo>
                  <a:lnTo>
                    <a:pt x="131" y="350"/>
                  </a:lnTo>
                  <a:lnTo>
                    <a:pt x="133" y="348"/>
                  </a:lnTo>
                  <a:lnTo>
                    <a:pt x="135" y="346"/>
                  </a:lnTo>
                  <a:lnTo>
                    <a:pt x="136" y="345"/>
                  </a:lnTo>
                  <a:lnTo>
                    <a:pt x="137" y="344"/>
                  </a:lnTo>
                  <a:lnTo>
                    <a:pt x="137" y="343"/>
                  </a:lnTo>
                  <a:lnTo>
                    <a:pt x="137" y="342"/>
                  </a:lnTo>
                  <a:lnTo>
                    <a:pt x="138" y="341"/>
                  </a:lnTo>
                  <a:lnTo>
                    <a:pt x="138" y="340"/>
                  </a:lnTo>
                  <a:lnTo>
                    <a:pt x="139" y="339"/>
                  </a:lnTo>
                  <a:lnTo>
                    <a:pt x="139" y="338"/>
                  </a:lnTo>
                  <a:lnTo>
                    <a:pt x="140" y="337"/>
                  </a:lnTo>
                  <a:lnTo>
                    <a:pt x="139" y="337"/>
                  </a:lnTo>
                  <a:lnTo>
                    <a:pt x="139" y="336"/>
                  </a:lnTo>
                  <a:lnTo>
                    <a:pt x="139" y="335"/>
                  </a:lnTo>
                  <a:lnTo>
                    <a:pt x="140" y="335"/>
                  </a:lnTo>
                  <a:lnTo>
                    <a:pt x="140" y="334"/>
                  </a:lnTo>
                  <a:lnTo>
                    <a:pt x="141" y="334"/>
                  </a:lnTo>
                  <a:lnTo>
                    <a:pt x="142" y="334"/>
                  </a:lnTo>
                  <a:lnTo>
                    <a:pt x="142" y="333"/>
                  </a:lnTo>
                  <a:lnTo>
                    <a:pt x="143" y="333"/>
                  </a:lnTo>
                  <a:lnTo>
                    <a:pt x="143" y="332"/>
                  </a:lnTo>
                  <a:lnTo>
                    <a:pt x="144" y="332"/>
                  </a:lnTo>
                  <a:lnTo>
                    <a:pt x="145" y="332"/>
                  </a:lnTo>
                  <a:lnTo>
                    <a:pt x="145" y="331"/>
                  </a:lnTo>
                  <a:lnTo>
                    <a:pt x="146" y="331"/>
                  </a:lnTo>
                  <a:lnTo>
                    <a:pt x="147" y="330"/>
                  </a:lnTo>
                  <a:lnTo>
                    <a:pt x="148" y="329"/>
                  </a:lnTo>
                  <a:lnTo>
                    <a:pt x="149" y="329"/>
                  </a:lnTo>
                  <a:lnTo>
                    <a:pt x="149" y="328"/>
                  </a:lnTo>
                  <a:lnTo>
                    <a:pt x="150" y="328"/>
                  </a:lnTo>
                  <a:lnTo>
                    <a:pt x="151" y="328"/>
                  </a:lnTo>
                  <a:lnTo>
                    <a:pt x="151" y="327"/>
                  </a:lnTo>
                  <a:lnTo>
                    <a:pt x="151" y="326"/>
                  </a:lnTo>
                  <a:lnTo>
                    <a:pt x="150" y="326"/>
                  </a:lnTo>
                  <a:lnTo>
                    <a:pt x="150" y="325"/>
                  </a:lnTo>
                  <a:lnTo>
                    <a:pt x="151" y="325"/>
                  </a:lnTo>
                  <a:lnTo>
                    <a:pt x="151" y="324"/>
                  </a:lnTo>
                  <a:lnTo>
                    <a:pt x="152" y="324"/>
                  </a:lnTo>
                  <a:lnTo>
                    <a:pt x="152" y="323"/>
                  </a:lnTo>
                  <a:lnTo>
                    <a:pt x="151" y="323"/>
                  </a:lnTo>
                  <a:lnTo>
                    <a:pt x="152" y="322"/>
                  </a:lnTo>
                  <a:lnTo>
                    <a:pt x="152" y="321"/>
                  </a:lnTo>
                  <a:lnTo>
                    <a:pt x="153" y="321"/>
                  </a:lnTo>
                  <a:lnTo>
                    <a:pt x="154" y="321"/>
                  </a:lnTo>
                  <a:lnTo>
                    <a:pt x="154" y="320"/>
                  </a:lnTo>
                  <a:lnTo>
                    <a:pt x="154" y="319"/>
                  </a:lnTo>
                  <a:lnTo>
                    <a:pt x="154" y="318"/>
                  </a:lnTo>
                  <a:lnTo>
                    <a:pt x="154" y="317"/>
                  </a:lnTo>
                  <a:lnTo>
                    <a:pt x="154" y="316"/>
                  </a:lnTo>
                  <a:lnTo>
                    <a:pt x="154" y="315"/>
                  </a:lnTo>
                  <a:lnTo>
                    <a:pt x="154" y="314"/>
                  </a:lnTo>
                  <a:lnTo>
                    <a:pt x="154" y="313"/>
                  </a:lnTo>
                  <a:lnTo>
                    <a:pt x="155" y="312"/>
                  </a:lnTo>
                  <a:lnTo>
                    <a:pt x="156" y="312"/>
                  </a:lnTo>
                  <a:lnTo>
                    <a:pt x="155" y="311"/>
                  </a:lnTo>
                  <a:lnTo>
                    <a:pt x="156" y="310"/>
                  </a:lnTo>
                  <a:lnTo>
                    <a:pt x="157" y="309"/>
                  </a:lnTo>
                  <a:lnTo>
                    <a:pt x="156" y="308"/>
                  </a:lnTo>
                  <a:lnTo>
                    <a:pt x="157" y="308"/>
                  </a:lnTo>
                  <a:lnTo>
                    <a:pt x="157" y="307"/>
                  </a:lnTo>
                  <a:lnTo>
                    <a:pt x="158" y="308"/>
                  </a:lnTo>
                  <a:lnTo>
                    <a:pt x="158" y="309"/>
                  </a:lnTo>
                  <a:lnTo>
                    <a:pt x="159" y="308"/>
                  </a:lnTo>
                  <a:lnTo>
                    <a:pt x="160" y="308"/>
                  </a:lnTo>
                  <a:lnTo>
                    <a:pt x="160" y="307"/>
                  </a:lnTo>
                  <a:lnTo>
                    <a:pt x="161" y="307"/>
                  </a:lnTo>
                  <a:lnTo>
                    <a:pt x="161" y="306"/>
                  </a:lnTo>
                  <a:lnTo>
                    <a:pt x="162" y="306"/>
                  </a:lnTo>
                  <a:lnTo>
                    <a:pt x="163" y="306"/>
                  </a:lnTo>
                  <a:lnTo>
                    <a:pt x="163" y="305"/>
                  </a:lnTo>
                  <a:lnTo>
                    <a:pt x="164" y="305"/>
                  </a:lnTo>
                  <a:lnTo>
                    <a:pt x="165" y="304"/>
                  </a:lnTo>
                  <a:lnTo>
                    <a:pt x="166" y="303"/>
                  </a:lnTo>
                  <a:lnTo>
                    <a:pt x="166" y="302"/>
                  </a:lnTo>
                  <a:lnTo>
                    <a:pt x="167" y="303"/>
                  </a:lnTo>
                  <a:lnTo>
                    <a:pt x="168" y="303"/>
                  </a:lnTo>
                  <a:lnTo>
                    <a:pt x="168" y="302"/>
                  </a:lnTo>
                  <a:lnTo>
                    <a:pt x="169" y="302"/>
                  </a:lnTo>
                  <a:lnTo>
                    <a:pt x="170" y="300"/>
                  </a:lnTo>
                  <a:lnTo>
                    <a:pt x="171" y="301"/>
                  </a:lnTo>
                  <a:lnTo>
                    <a:pt x="171" y="300"/>
                  </a:lnTo>
                  <a:lnTo>
                    <a:pt x="172" y="300"/>
                  </a:lnTo>
                  <a:lnTo>
                    <a:pt x="172" y="299"/>
                  </a:lnTo>
                  <a:lnTo>
                    <a:pt x="172" y="298"/>
                  </a:lnTo>
                  <a:lnTo>
                    <a:pt x="172" y="297"/>
                  </a:lnTo>
                  <a:lnTo>
                    <a:pt x="173" y="297"/>
                  </a:lnTo>
                  <a:lnTo>
                    <a:pt x="173" y="296"/>
                  </a:lnTo>
                  <a:lnTo>
                    <a:pt x="174" y="296"/>
                  </a:lnTo>
                  <a:lnTo>
                    <a:pt x="174" y="295"/>
                  </a:lnTo>
                  <a:lnTo>
                    <a:pt x="175" y="295"/>
                  </a:lnTo>
                  <a:lnTo>
                    <a:pt x="176" y="293"/>
                  </a:lnTo>
                  <a:lnTo>
                    <a:pt x="177" y="293"/>
                  </a:lnTo>
                  <a:lnTo>
                    <a:pt x="177" y="292"/>
                  </a:lnTo>
                  <a:lnTo>
                    <a:pt x="177" y="291"/>
                  </a:lnTo>
                  <a:lnTo>
                    <a:pt x="178" y="291"/>
                  </a:lnTo>
                  <a:lnTo>
                    <a:pt x="179" y="291"/>
                  </a:lnTo>
                  <a:lnTo>
                    <a:pt x="180" y="291"/>
                  </a:lnTo>
                  <a:lnTo>
                    <a:pt x="181" y="290"/>
                  </a:lnTo>
                  <a:lnTo>
                    <a:pt x="181" y="289"/>
                  </a:lnTo>
                  <a:lnTo>
                    <a:pt x="182" y="289"/>
                  </a:lnTo>
                  <a:lnTo>
                    <a:pt x="183" y="288"/>
                  </a:lnTo>
                  <a:lnTo>
                    <a:pt x="183" y="287"/>
                  </a:lnTo>
                  <a:lnTo>
                    <a:pt x="183" y="286"/>
                  </a:lnTo>
                  <a:lnTo>
                    <a:pt x="183" y="285"/>
                  </a:lnTo>
                  <a:lnTo>
                    <a:pt x="184" y="285"/>
                  </a:lnTo>
                  <a:lnTo>
                    <a:pt x="184" y="284"/>
                  </a:lnTo>
                  <a:lnTo>
                    <a:pt x="184" y="283"/>
                  </a:lnTo>
                  <a:lnTo>
                    <a:pt x="185" y="283"/>
                  </a:lnTo>
                  <a:lnTo>
                    <a:pt x="185" y="282"/>
                  </a:lnTo>
                  <a:lnTo>
                    <a:pt x="185" y="281"/>
                  </a:lnTo>
                  <a:lnTo>
                    <a:pt x="186" y="281"/>
                  </a:lnTo>
                  <a:lnTo>
                    <a:pt x="186" y="280"/>
                  </a:lnTo>
                  <a:lnTo>
                    <a:pt x="185" y="280"/>
                  </a:lnTo>
                  <a:lnTo>
                    <a:pt x="185" y="279"/>
                  </a:lnTo>
                  <a:lnTo>
                    <a:pt x="186" y="278"/>
                  </a:lnTo>
                  <a:lnTo>
                    <a:pt x="186" y="277"/>
                  </a:lnTo>
                  <a:lnTo>
                    <a:pt x="186" y="276"/>
                  </a:lnTo>
                  <a:lnTo>
                    <a:pt x="186" y="275"/>
                  </a:lnTo>
                  <a:lnTo>
                    <a:pt x="187" y="275"/>
                  </a:lnTo>
                  <a:lnTo>
                    <a:pt x="188" y="274"/>
                  </a:lnTo>
                  <a:lnTo>
                    <a:pt x="188" y="273"/>
                  </a:lnTo>
                  <a:lnTo>
                    <a:pt x="187" y="272"/>
                  </a:lnTo>
                  <a:lnTo>
                    <a:pt x="187" y="271"/>
                  </a:lnTo>
                  <a:lnTo>
                    <a:pt x="187" y="270"/>
                  </a:lnTo>
                  <a:lnTo>
                    <a:pt x="189" y="270"/>
                  </a:lnTo>
                  <a:lnTo>
                    <a:pt x="188" y="269"/>
                  </a:lnTo>
                  <a:lnTo>
                    <a:pt x="187" y="269"/>
                  </a:lnTo>
                  <a:lnTo>
                    <a:pt x="187" y="268"/>
                  </a:lnTo>
                  <a:lnTo>
                    <a:pt x="187" y="267"/>
                  </a:lnTo>
                  <a:lnTo>
                    <a:pt x="188" y="267"/>
                  </a:lnTo>
                  <a:lnTo>
                    <a:pt x="188" y="266"/>
                  </a:lnTo>
                  <a:lnTo>
                    <a:pt x="187" y="266"/>
                  </a:lnTo>
                  <a:lnTo>
                    <a:pt x="187" y="265"/>
                  </a:lnTo>
                  <a:lnTo>
                    <a:pt x="188" y="265"/>
                  </a:lnTo>
                  <a:lnTo>
                    <a:pt x="188" y="264"/>
                  </a:lnTo>
                  <a:lnTo>
                    <a:pt x="189" y="263"/>
                  </a:lnTo>
                  <a:lnTo>
                    <a:pt x="189" y="262"/>
                  </a:lnTo>
                  <a:lnTo>
                    <a:pt x="189" y="261"/>
                  </a:lnTo>
                  <a:lnTo>
                    <a:pt x="189" y="260"/>
                  </a:lnTo>
                  <a:lnTo>
                    <a:pt x="190" y="260"/>
                  </a:lnTo>
                  <a:lnTo>
                    <a:pt x="189" y="260"/>
                  </a:lnTo>
                  <a:lnTo>
                    <a:pt x="189" y="259"/>
                  </a:lnTo>
                  <a:lnTo>
                    <a:pt x="189" y="258"/>
                  </a:lnTo>
                  <a:lnTo>
                    <a:pt x="190" y="258"/>
                  </a:lnTo>
                  <a:lnTo>
                    <a:pt x="190" y="259"/>
                  </a:lnTo>
                  <a:lnTo>
                    <a:pt x="191" y="258"/>
                  </a:lnTo>
                  <a:lnTo>
                    <a:pt x="191" y="257"/>
                  </a:lnTo>
                  <a:lnTo>
                    <a:pt x="191" y="256"/>
                  </a:lnTo>
                  <a:lnTo>
                    <a:pt x="191" y="257"/>
                  </a:lnTo>
                  <a:lnTo>
                    <a:pt x="192" y="256"/>
                  </a:lnTo>
                  <a:lnTo>
                    <a:pt x="192" y="255"/>
                  </a:lnTo>
                  <a:lnTo>
                    <a:pt x="193" y="256"/>
                  </a:lnTo>
                  <a:lnTo>
                    <a:pt x="194" y="256"/>
                  </a:lnTo>
                  <a:lnTo>
                    <a:pt x="194" y="255"/>
                  </a:lnTo>
                  <a:lnTo>
                    <a:pt x="195" y="255"/>
                  </a:lnTo>
                  <a:lnTo>
                    <a:pt x="195" y="254"/>
                  </a:lnTo>
                  <a:lnTo>
                    <a:pt x="196" y="254"/>
                  </a:lnTo>
                  <a:lnTo>
                    <a:pt x="196" y="253"/>
                  </a:lnTo>
                  <a:lnTo>
                    <a:pt x="195" y="252"/>
                  </a:lnTo>
                  <a:lnTo>
                    <a:pt x="195" y="251"/>
                  </a:lnTo>
                  <a:lnTo>
                    <a:pt x="196" y="251"/>
                  </a:lnTo>
                  <a:lnTo>
                    <a:pt x="197" y="252"/>
                  </a:lnTo>
                  <a:lnTo>
                    <a:pt x="197" y="251"/>
                  </a:lnTo>
                  <a:lnTo>
                    <a:pt x="197" y="250"/>
                  </a:lnTo>
                  <a:lnTo>
                    <a:pt x="196" y="249"/>
                  </a:lnTo>
                  <a:lnTo>
                    <a:pt x="197" y="249"/>
                  </a:lnTo>
                  <a:lnTo>
                    <a:pt x="198" y="249"/>
                  </a:lnTo>
                  <a:lnTo>
                    <a:pt x="198" y="250"/>
                  </a:lnTo>
                  <a:lnTo>
                    <a:pt x="199" y="249"/>
                  </a:lnTo>
                  <a:lnTo>
                    <a:pt x="198" y="249"/>
                  </a:lnTo>
                  <a:lnTo>
                    <a:pt x="198" y="248"/>
                  </a:lnTo>
                  <a:lnTo>
                    <a:pt x="199" y="248"/>
                  </a:lnTo>
                  <a:lnTo>
                    <a:pt x="198" y="247"/>
                  </a:lnTo>
                  <a:lnTo>
                    <a:pt x="199" y="247"/>
                  </a:lnTo>
                  <a:lnTo>
                    <a:pt x="199" y="246"/>
                  </a:lnTo>
                  <a:lnTo>
                    <a:pt x="198" y="246"/>
                  </a:lnTo>
                  <a:lnTo>
                    <a:pt x="198" y="245"/>
                  </a:lnTo>
                  <a:lnTo>
                    <a:pt x="198" y="244"/>
                  </a:lnTo>
                  <a:lnTo>
                    <a:pt x="199" y="244"/>
                  </a:lnTo>
                  <a:lnTo>
                    <a:pt x="199" y="243"/>
                  </a:lnTo>
                  <a:lnTo>
                    <a:pt x="199" y="242"/>
                  </a:lnTo>
                  <a:lnTo>
                    <a:pt x="199" y="241"/>
                  </a:lnTo>
                  <a:lnTo>
                    <a:pt x="200" y="241"/>
                  </a:lnTo>
                  <a:lnTo>
                    <a:pt x="200" y="240"/>
                  </a:lnTo>
                  <a:lnTo>
                    <a:pt x="199" y="239"/>
                  </a:lnTo>
                  <a:lnTo>
                    <a:pt x="200" y="239"/>
                  </a:lnTo>
                  <a:lnTo>
                    <a:pt x="201" y="239"/>
                  </a:lnTo>
                  <a:lnTo>
                    <a:pt x="202" y="239"/>
                  </a:lnTo>
                  <a:lnTo>
                    <a:pt x="202" y="238"/>
                  </a:lnTo>
                  <a:lnTo>
                    <a:pt x="203" y="238"/>
                  </a:lnTo>
                  <a:lnTo>
                    <a:pt x="203" y="239"/>
                  </a:lnTo>
                  <a:lnTo>
                    <a:pt x="204" y="238"/>
                  </a:lnTo>
                  <a:lnTo>
                    <a:pt x="204" y="237"/>
                  </a:lnTo>
                  <a:lnTo>
                    <a:pt x="204" y="236"/>
                  </a:lnTo>
                  <a:lnTo>
                    <a:pt x="205" y="236"/>
                  </a:lnTo>
                  <a:lnTo>
                    <a:pt x="205" y="235"/>
                  </a:lnTo>
                  <a:lnTo>
                    <a:pt x="206" y="235"/>
                  </a:lnTo>
                  <a:lnTo>
                    <a:pt x="206" y="236"/>
                  </a:lnTo>
                  <a:lnTo>
                    <a:pt x="207" y="236"/>
                  </a:lnTo>
                  <a:lnTo>
                    <a:pt x="208" y="235"/>
                  </a:lnTo>
                  <a:lnTo>
                    <a:pt x="207" y="235"/>
                  </a:lnTo>
                  <a:lnTo>
                    <a:pt x="207" y="234"/>
                  </a:lnTo>
                  <a:lnTo>
                    <a:pt x="208" y="234"/>
                  </a:lnTo>
                  <a:lnTo>
                    <a:pt x="208" y="235"/>
                  </a:lnTo>
                  <a:lnTo>
                    <a:pt x="209" y="236"/>
                  </a:lnTo>
                  <a:lnTo>
                    <a:pt x="209" y="235"/>
                  </a:lnTo>
                  <a:lnTo>
                    <a:pt x="209" y="234"/>
                  </a:lnTo>
                  <a:lnTo>
                    <a:pt x="210" y="233"/>
                  </a:lnTo>
                  <a:lnTo>
                    <a:pt x="210" y="234"/>
                  </a:lnTo>
                  <a:lnTo>
                    <a:pt x="211" y="233"/>
                  </a:lnTo>
                  <a:lnTo>
                    <a:pt x="212" y="233"/>
                  </a:lnTo>
                  <a:lnTo>
                    <a:pt x="213" y="233"/>
                  </a:lnTo>
                  <a:lnTo>
                    <a:pt x="213" y="232"/>
                  </a:lnTo>
                  <a:lnTo>
                    <a:pt x="212" y="232"/>
                  </a:lnTo>
                  <a:lnTo>
                    <a:pt x="212" y="231"/>
                  </a:lnTo>
                  <a:lnTo>
                    <a:pt x="213" y="231"/>
                  </a:lnTo>
                  <a:lnTo>
                    <a:pt x="214" y="230"/>
                  </a:lnTo>
                  <a:lnTo>
                    <a:pt x="214" y="229"/>
                  </a:lnTo>
                  <a:lnTo>
                    <a:pt x="213" y="229"/>
                  </a:lnTo>
                  <a:lnTo>
                    <a:pt x="212" y="229"/>
                  </a:lnTo>
                  <a:lnTo>
                    <a:pt x="213" y="228"/>
                  </a:lnTo>
                  <a:lnTo>
                    <a:pt x="214" y="229"/>
                  </a:lnTo>
                  <a:lnTo>
                    <a:pt x="215" y="228"/>
                  </a:lnTo>
                  <a:lnTo>
                    <a:pt x="214" y="227"/>
                  </a:lnTo>
                  <a:lnTo>
                    <a:pt x="214" y="226"/>
                  </a:lnTo>
                  <a:lnTo>
                    <a:pt x="215" y="226"/>
                  </a:lnTo>
                  <a:lnTo>
                    <a:pt x="216" y="225"/>
                  </a:lnTo>
                  <a:lnTo>
                    <a:pt x="216" y="226"/>
                  </a:lnTo>
                  <a:lnTo>
                    <a:pt x="217" y="226"/>
                  </a:lnTo>
                  <a:lnTo>
                    <a:pt x="218" y="225"/>
                  </a:lnTo>
                  <a:lnTo>
                    <a:pt x="217" y="224"/>
                  </a:lnTo>
                  <a:lnTo>
                    <a:pt x="217" y="223"/>
                  </a:lnTo>
                  <a:lnTo>
                    <a:pt x="219" y="223"/>
                  </a:lnTo>
                  <a:lnTo>
                    <a:pt x="220" y="224"/>
                  </a:lnTo>
                  <a:lnTo>
                    <a:pt x="220" y="223"/>
                  </a:lnTo>
                  <a:lnTo>
                    <a:pt x="218" y="222"/>
                  </a:lnTo>
                  <a:lnTo>
                    <a:pt x="218" y="221"/>
                  </a:lnTo>
                  <a:lnTo>
                    <a:pt x="220" y="221"/>
                  </a:lnTo>
                  <a:lnTo>
                    <a:pt x="220" y="220"/>
                  </a:lnTo>
                  <a:lnTo>
                    <a:pt x="219" y="220"/>
                  </a:lnTo>
                  <a:lnTo>
                    <a:pt x="218" y="219"/>
                  </a:lnTo>
                  <a:lnTo>
                    <a:pt x="219" y="219"/>
                  </a:lnTo>
                  <a:lnTo>
                    <a:pt x="220" y="220"/>
                  </a:lnTo>
                  <a:lnTo>
                    <a:pt x="220" y="221"/>
                  </a:lnTo>
                  <a:lnTo>
                    <a:pt x="221" y="220"/>
                  </a:lnTo>
                  <a:lnTo>
                    <a:pt x="221" y="219"/>
                  </a:lnTo>
                  <a:lnTo>
                    <a:pt x="221" y="218"/>
                  </a:lnTo>
                  <a:lnTo>
                    <a:pt x="222" y="218"/>
                  </a:lnTo>
                  <a:lnTo>
                    <a:pt x="223" y="218"/>
                  </a:lnTo>
                  <a:lnTo>
                    <a:pt x="224" y="217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3" y="214"/>
                  </a:lnTo>
                  <a:lnTo>
                    <a:pt x="222" y="215"/>
                  </a:lnTo>
                  <a:lnTo>
                    <a:pt x="221" y="215"/>
                  </a:lnTo>
                  <a:lnTo>
                    <a:pt x="221" y="214"/>
                  </a:lnTo>
                  <a:lnTo>
                    <a:pt x="221" y="213"/>
                  </a:lnTo>
                  <a:lnTo>
                    <a:pt x="222" y="214"/>
                  </a:lnTo>
                  <a:lnTo>
                    <a:pt x="222" y="213"/>
                  </a:lnTo>
                  <a:lnTo>
                    <a:pt x="223" y="214"/>
                  </a:lnTo>
                  <a:lnTo>
                    <a:pt x="223" y="213"/>
                  </a:lnTo>
                  <a:lnTo>
                    <a:pt x="224" y="212"/>
                  </a:lnTo>
                  <a:lnTo>
                    <a:pt x="224" y="213"/>
                  </a:lnTo>
                  <a:lnTo>
                    <a:pt x="225" y="213"/>
                  </a:lnTo>
                  <a:lnTo>
                    <a:pt x="224" y="214"/>
                  </a:lnTo>
                  <a:lnTo>
                    <a:pt x="225" y="215"/>
                  </a:lnTo>
                  <a:lnTo>
                    <a:pt x="226" y="214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6" y="212"/>
                  </a:lnTo>
                  <a:lnTo>
                    <a:pt x="226" y="211"/>
                  </a:lnTo>
                  <a:lnTo>
                    <a:pt x="227" y="211"/>
                  </a:lnTo>
                  <a:lnTo>
                    <a:pt x="228" y="211"/>
                  </a:lnTo>
                  <a:lnTo>
                    <a:pt x="228" y="210"/>
                  </a:lnTo>
                  <a:lnTo>
                    <a:pt x="228" y="209"/>
                  </a:lnTo>
                  <a:lnTo>
                    <a:pt x="229" y="209"/>
                  </a:lnTo>
                  <a:lnTo>
                    <a:pt x="229" y="208"/>
                  </a:lnTo>
                  <a:lnTo>
                    <a:pt x="228" y="207"/>
                  </a:lnTo>
                  <a:lnTo>
                    <a:pt x="229" y="206"/>
                  </a:lnTo>
                  <a:lnTo>
                    <a:pt x="229" y="205"/>
                  </a:lnTo>
                  <a:lnTo>
                    <a:pt x="230" y="205"/>
                  </a:lnTo>
                  <a:lnTo>
                    <a:pt x="229" y="204"/>
                  </a:lnTo>
                  <a:lnTo>
                    <a:pt x="230" y="203"/>
                  </a:lnTo>
                  <a:lnTo>
                    <a:pt x="230" y="202"/>
                  </a:lnTo>
                  <a:lnTo>
                    <a:pt x="229" y="202"/>
                  </a:lnTo>
                  <a:lnTo>
                    <a:pt x="229" y="201"/>
                  </a:lnTo>
                  <a:lnTo>
                    <a:pt x="230" y="201"/>
                  </a:lnTo>
                  <a:lnTo>
                    <a:pt x="231" y="201"/>
                  </a:lnTo>
                  <a:lnTo>
                    <a:pt x="232" y="201"/>
                  </a:lnTo>
                  <a:lnTo>
                    <a:pt x="232" y="200"/>
                  </a:lnTo>
                  <a:lnTo>
                    <a:pt x="232" y="199"/>
                  </a:lnTo>
                  <a:lnTo>
                    <a:pt x="231" y="199"/>
                  </a:lnTo>
                  <a:lnTo>
                    <a:pt x="232" y="199"/>
                  </a:lnTo>
                  <a:lnTo>
                    <a:pt x="232" y="198"/>
                  </a:lnTo>
                  <a:lnTo>
                    <a:pt x="231" y="197"/>
                  </a:lnTo>
                  <a:lnTo>
                    <a:pt x="230" y="197"/>
                  </a:lnTo>
                  <a:lnTo>
                    <a:pt x="230" y="196"/>
                  </a:lnTo>
                  <a:lnTo>
                    <a:pt x="230" y="195"/>
                  </a:lnTo>
                  <a:lnTo>
                    <a:pt x="232" y="194"/>
                  </a:lnTo>
                  <a:lnTo>
                    <a:pt x="232" y="193"/>
                  </a:lnTo>
                  <a:lnTo>
                    <a:pt x="231" y="193"/>
                  </a:lnTo>
                  <a:lnTo>
                    <a:pt x="231" y="192"/>
                  </a:lnTo>
                  <a:lnTo>
                    <a:pt x="231" y="191"/>
                  </a:lnTo>
                  <a:lnTo>
                    <a:pt x="230" y="191"/>
                  </a:lnTo>
                  <a:lnTo>
                    <a:pt x="230" y="190"/>
                  </a:lnTo>
                  <a:lnTo>
                    <a:pt x="229" y="190"/>
                  </a:lnTo>
                  <a:lnTo>
                    <a:pt x="229" y="189"/>
                  </a:lnTo>
                  <a:lnTo>
                    <a:pt x="230" y="188"/>
                  </a:lnTo>
                  <a:lnTo>
                    <a:pt x="232" y="189"/>
                  </a:lnTo>
                  <a:lnTo>
                    <a:pt x="233" y="189"/>
                  </a:lnTo>
                  <a:lnTo>
                    <a:pt x="234" y="188"/>
                  </a:lnTo>
                  <a:lnTo>
                    <a:pt x="233" y="188"/>
                  </a:lnTo>
                  <a:lnTo>
                    <a:pt x="233" y="187"/>
                  </a:lnTo>
                  <a:lnTo>
                    <a:pt x="234" y="187"/>
                  </a:lnTo>
                  <a:lnTo>
                    <a:pt x="233" y="186"/>
                  </a:lnTo>
                  <a:lnTo>
                    <a:pt x="234" y="186"/>
                  </a:lnTo>
                  <a:lnTo>
                    <a:pt x="235" y="187"/>
                  </a:lnTo>
                  <a:lnTo>
                    <a:pt x="236" y="187"/>
                  </a:lnTo>
                  <a:lnTo>
                    <a:pt x="236" y="186"/>
                  </a:lnTo>
                  <a:lnTo>
                    <a:pt x="237" y="186"/>
                  </a:lnTo>
                  <a:lnTo>
                    <a:pt x="236" y="185"/>
                  </a:lnTo>
                  <a:lnTo>
                    <a:pt x="236" y="184"/>
                  </a:lnTo>
                  <a:lnTo>
                    <a:pt x="237" y="184"/>
                  </a:lnTo>
                  <a:lnTo>
                    <a:pt x="238" y="184"/>
                  </a:lnTo>
                  <a:lnTo>
                    <a:pt x="238" y="185"/>
                  </a:lnTo>
                  <a:lnTo>
                    <a:pt x="239" y="186"/>
                  </a:lnTo>
                  <a:lnTo>
                    <a:pt x="239" y="185"/>
                  </a:lnTo>
                  <a:lnTo>
                    <a:pt x="240" y="185"/>
                  </a:lnTo>
                  <a:lnTo>
                    <a:pt x="239" y="185"/>
                  </a:lnTo>
                  <a:lnTo>
                    <a:pt x="240" y="184"/>
                  </a:lnTo>
                  <a:lnTo>
                    <a:pt x="239" y="184"/>
                  </a:lnTo>
                  <a:lnTo>
                    <a:pt x="238" y="184"/>
                  </a:lnTo>
                  <a:lnTo>
                    <a:pt x="239" y="183"/>
                  </a:lnTo>
                  <a:lnTo>
                    <a:pt x="238" y="183"/>
                  </a:lnTo>
                  <a:lnTo>
                    <a:pt x="238" y="182"/>
                  </a:lnTo>
                  <a:lnTo>
                    <a:pt x="238" y="181"/>
                  </a:lnTo>
                  <a:lnTo>
                    <a:pt x="238" y="180"/>
                  </a:lnTo>
                  <a:lnTo>
                    <a:pt x="237" y="180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5" y="181"/>
                  </a:lnTo>
                  <a:lnTo>
                    <a:pt x="234" y="180"/>
                  </a:lnTo>
                  <a:lnTo>
                    <a:pt x="234" y="179"/>
                  </a:lnTo>
                  <a:lnTo>
                    <a:pt x="234" y="178"/>
                  </a:lnTo>
                  <a:lnTo>
                    <a:pt x="235" y="177"/>
                  </a:lnTo>
                  <a:lnTo>
                    <a:pt x="234" y="177"/>
                  </a:lnTo>
                  <a:lnTo>
                    <a:pt x="234" y="176"/>
                  </a:lnTo>
                  <a:lnTo>
                    <a:pt x="234" y="175"/>
                  </a:lnTo>
                  <a:lnTo>
                    <a:pt x="233" y="176"/>
                  </a:lnTo>
                  <a:lnTo>
                    <a:pt x="233" y="175"/>
                  </a:lnTo>
                  <a:lnTo>
                    <a:pt x="232" y="174"/>
                  </a:lnTo>
                  <a:lnTo>
                    <a:pt x="233" y="174"/>
                  </a:lnTo>
                  <a:lnTo>
                    <a:pt x="232" y="173"/>
                  </a:lnTo>
                  <a:lnTo>
                    <a:pt x="231" y="174"/>
                  </a:lnTo>
                  <a:lnTo>
                    <a:pt x="231" y="173"/>
                  </a:lnTo>
                  <a:lnTo>
                    <a:pt x="231" y="172"/>
                  </a:lnTo>
                  <a:lnTo>
                    <a:pt x="231" y="171"/>
                  </a:lnTo>
                  <a:lnTo>
                    <a:pt x="231" y="170"/>
                  </a:lnTo>
                  <a:lnTo>
                    <a:pt x="231" y="169"/>
                  </a:lnTo>
                  <a:lnTo>
                    <a:pt x="232" y="169"/>
                  </a:lnTo>
                  <a:lnTo>
                    <a:pt x="233" y="169"/>
                  </a:lnTo>
                  <a:lnTo>
                    <a:pt x="233" y="168"/>
                  </a:lnTo>
                  <a:lnTo>
                    <a:pt x="234" y="168"/>
                  </a:lnTo>
                  <a:lnTo>
                    <a:pt x="234" y="169"/>
                  </a:lnTo>
                  <a:lnTo>
                    <a:pt x="235" y="168"/>
                  </a:lnTo>
                  <a:lnTo>
                    <a:pt x="235" y="167"/>
                  </a:lnTo>
                  <a:lnTo>
                    <a:pt x="236" y="167"/>
                  </a:lnTo>
                  <a:lnTo>
                    <a:pt x="236" y="166"/>
                  </a:lnTo>
                  <a:lnTo>
                    <a:pt x="236" y="165"/>
                  </a:lnTo>
                  <a:lnTo>
                    <a:pt x="236" y="164"/>
                  </a:lnTo>
                  <a:lnTo>
                    <a:pt x="237" y="164"/>
                  </a:lnTo>
                  <a:lnTo>
                    <a:pt x="238" y="164"/>
                  </a:lnTo>
                  <a:lnTo>
                    <a:pt x="238" y="165"/>
                  </a:lnTo>
                  <a:lnTo>
                    <a:pt x="239" y="167"/>
                  </a:lnTo>
                  <a:lnTo>
                    <a:pt x="239" y="166"/>
                  </a:lnTo>
                  <a:lnTo>
                    <a:pt x="240" y="164"/>
                  </a:lnTo>
                  <a:lnTo>
                    <a:pt x="240" y="163"/>
                  </a:lnTo>
                  <a:lnTo>
                    <a:pt x="241" y="163"/>
                  </a:lnTo>
                  <a:lnTo>
                    <a:pt x="242" y="163"/>
                  </a:lnTo>
                  <a:lnTo>
                    <a:pt x="243" y="163"/>
                  </a:lnTo>
                  <a:lnTo>
                    <a:pt x="244" y="163"/>
                  </a:lnTo>
                  <a:lnTo>
                    <a:pt x="245" y="163"/>
                  </a:lnTo>
                  <a:lnTo>
                    <a:pt x="246" y="163"/>
                  </a:lnTo>
                  <a:lnTo>
                    <a:pt x="247" y="162"/>
                  </a:lnTo>
                  <a:lnTo>
                    <a:pt x="248" y="162"/>
                  </a:lnTo>
                  <a:lnTo>
                    <a:pt x="249" y="162"/>
                  </a:lnTo>
                  <a:lnTo>
                    <a:pt x="248" y="161"/>
                  </a:lnTo>
                  <a:lnTo>
                    <a:pt x="248" y="160"/>
                  </a:lnTo>
                  <a:lnTo>
                    <a:pt x="248" y="159"/>
                  </a:lnTo>
                  <a:lnTo>
                    <a:pt x="249" y="159"/>
                  </a:lnTo>
                  <a:lnTo>
                    <a:pt x="249" y="158"/>
                  </a:lnTo>
                  <a:lnTo>
                    <a:pt x="250" y="159"/>
                  </a:lnTo>
                  <a:lnTo>
                    <a:pt x="250" y="158"/>
                  </a:lnTo>
                  <a:lnTo>
                    <a:pt x="251" y="157"/>
                  </a:lnTo>
                  <a:lnTo>
                    <a:pt x="250" y="157"/>
                  </a:lnTo>
                  <a:lnTo>
                    <a:pt x="249" y="156"/>
                  </a:lnTo>
                  <a:lnTo>
                    <a:pt x="249" y="155"/>
                  </a:lnTo>
                  <a:lnTo>
                    <a:pt x="250" y="155"/>
                  </a:lnTo>
                  <a:lnTo>
                    <a:pt x="250" y="154"/>
                  </a:lnTo>
                  <a:lnTo>
                    <a:pt x="251" y="154"/>
                  </a:lnTo>
                  <a:lnTo>
                    <a:pt x="252" y="155"/>
                  </a:lnTo>
                  <a:lnTo>
                    <a:pt x="253" y="155"/>
                  </a:lnTo>
                  <a:lnTo>
                    <a:pt x="254" y="155"/>
                  </a:lnTo>
                  <a:lnTo>
                    <a:pt x="254" y="154"/>
                  </a:lnTo>
                  <a:lnTo>
                    <a:pt x="255" y="154"/>
                  </a:lnTo>
                  <a:lnTo>
                    <a:pt x="256" y="154"/>
                  </a:lnTo>
                  <a:lnTo>
                    <a:pt x="257" y="154"/>
                  </a:lnTo>
                  <a:lnTo>
                    <a:pt x="258" y="154"/>
                  </a:lnTo>
                  <a:lnTo>
                    <a:pt x="258" y="153"/>
                  </a:lnTo>
                  <a:lnTo>
                    <a:pt x="257" y="153"/>
                  </a:lnTo>
                  <a:lnTo>
                    <a:pt x="256" y="152"/>
                  </a:lnTo>
                  <a:lnTo>
                    <a:pt x="256" y="151"/>
                  </a:lnTo>
                  <a:lnTo>
                    <a:pt x="257" y="150"/>
                  </a:lnTo>
                  <a:lnTo>
                    <a:pt x="257" y="149"/>
                  </a:lnTo>
                  <a:lnTo>
                    <a:pt x="256" y="148"/>
                  </a:lnTo>
                  <a:lnTo>
                    <a:pt x="256" y="147"/>
                  </a:lnTo>
                  <a:lnTo>
                    <a:pt x="257" y="147"/>
                  </a:lnTo>
                  <a:lnTo>
                    <a:pt x="257" y="146"/>
                  </a:lnTo>
                  <a:lnTo>
                    <a:pt x="256" y="146"/>
                  </a:lnTo>
                  <a:lnTo>
                    <a:pt x="256" y="145"/>
                  </a:lnTo>
                  <a:lnTo>
                    <a:pt x="256" y="143"/>
                  </a:lnTo>
                  <a:lnTo>
                    <a:pt x="256" y="141"/>
                  </a:lnTo>
                  <a:lnTo>
                    <a:pt x="257" y="140"/>
                  </a:lnTo>
                  <a:lnTo>
                    <a:pt x="258" y="139"/>
                  </a:lnTo>
                  <a:lnTo>
                    <a:pt x="258" y="138"/>
                  </a:lnTo>
                  <a:lnTo>
                    <a:pt x="260" y="137"/>
                  </a:lnTo>
                  <a:lnTo>
                    <a:pt x="259" y="136"/>
                  </a:lnTo>
                  <a:lnTo>
                    <a:pt x="258" y="136"/>
                  </a:lnTo>
                  <a:lnTo>
                    <a:pt x="257" y="136"/>
                  </a:lnTo>
                  <a:lnTo>
                    <a:pt x="256" y="137"/>
                  </a:lnTo>
                  <a:lnTo>
                    <a:pt x="255" y="138"/>
                  </a:lnTo>
                  <a:lnTo>
                    <a:pt x="254" y="137"/>
                  </a:lnTo>
                  <a:lnTo>
                    <a:pt x="254" y="136"/>
                  </a:lnTo>
                  <a:lnTo>
                    <a:pt x="254" y="135"/>
                  </a:lnTo>
                  <a:lnTo>
                    <a:pt x="255" y="134"/>
                  </a:lnTo>
                  <a:lnTo>
                    <a:pt x="257" y="133"/>
                  </a:lnTo>
                  <a:lnTo>
                    <a:pt x="257" y="132"/>
                  </a:lnTo>
                  <a:lnTo>
                    <a:pt x="257" y="131"/>
                  </a:lnTo>
                  <a:lnTo>
                    <a:pt x="257" y="130"/>
                  </a:lnTo>
                  <a:lnTo>
                    <a:pt x="257" y="129"/>
                  </a:lnTo>
                  <a:lnTo>
                    <a:pt x="258" y="129"/>
                  </a:lnTo>
                  <a:lnTo>
                    <a:pt x="258" y="128"/>
                  </a:lnTo>
                  <a:lnTo>
                    <a:pt x="259" y="127"/>
                  </a:lnTo>
                  <a:lnTo>
                    <a:pt x="259" y="125"/>
                  </a:lnTo>
                  <a:lnTo>
                    <a:pt x="258" y="124"/>
                  </a:lnTo>
                  <a:lnTo>
                    <a:pt x="257" y="123"/>
                  </a:lnTo>
                  <a:lnTo>
                    <a:pt x="259" y="122"/>
                  </a:lnTo>
                  <a:lnTo>
                    <a:pt x="260" y="122"/>
                  </a:lnTo>
                  <a:lnTo>
                    <a:pt x="260" y="123"/>
                  </a:lnTo>
                  <a:lnTo>
                    <a:pt x="261" y="124"/>
                  </a:lnTo>
                  <a:lnTo>
                    <a:pt x="262" y="125"/>
                  </a:lnTo>
                  <a:lnTo>
                    <a:pt x="263" y="125"/>
                  </a:lnTo>
                  <a:lnTo>
                    <a:pt x="263" y="124"/>
                  </a:lnTo>
                  <a:lnTo>
                    <a:pt x="264" y="122"/>
                  </a:lnTo>
                  <a:lnTo>
                    <a:pt x="265" y="122"/>
                  </a:lnTo>
                  <a:lnTo>
                    <a:pt x="266" y="122"/>
                  </a:lnTo>
                  <a:lnTo>
                    <a:pt x="267" y="121"/>
                  </a:lnTo>
                  <a:lnTo>
                    <a:pt x="268" y="119"/>
                  </a:lnTo>
                  <a:lnTo>
                    <a:pt x="269" y="118"/>
                  </a:lnTo>
                  <a:lnTo>
                    <a:pt x="270" y="117"/>
                  </a:lnTo>
                  <a:lnTo>
                    <a:pt x="272" y="117"/>
                  </a:lnTo>
                  <a:lnTo>
                    <a:pt x="274" y="116"/>
                  </a:lnTo>
                  <a:lnTo>
                    <a:pt x="274" y="115"/>
                  </a:lnTo>
                  <a:lnTo>
                    <a:pt x="273" y="115"/>
                  </a:lnTo>
                  <a:lnTo>
                    <a:pt x="272" y="114"/>
                  </a:lnTo>
                  <a:lnTo>
                    <a:pt x="273" y="113"/>
                  </a:lnTo>
                  <a:lnTo>
                    <a:pt x="274" y="113"/>
                  </a:lnTo>
                  <a:lnTo>
                    <a:pt x="274" y="112"/>
                  </a:lnTo>
                  <a:lnTo>
                    <a:pt x="275" y="112"/>
                  </a:lnTo>
                  <a:lnTo>
                    <a:pt x="275" y="111"/>
                  </a:lnTo>
                  <a:lnTo>
                    <a:pt x="275" y="109"/>
                  </a:lnTo>
                  <a:lnTo>
                    <a:pt x="275" y="108"/>
                  </a:lnTo>
                  <a:lnTo>
                    <a:pt x="275" y="107"/>
                  </a:lnTo>
                  <a:lnTo>
                    <a:pt x="275" y="106"/>
                  </a:lnTo>
                  <a:lnTo>
                    <a:pt x="275" y="105"/>
                  </a:lnTo>
                  <a:lnTo>
                    <a:pt x="276" y="104"/>
                  </a:lnTo>
                  <a:lnTo>
                    <a:pt x="277" y="104"/>
                  </a:lnTo>
                  <a:lnTo>
                    <a:pt x="277" y="103"/>
                  </a:lnTo>
                  <a:lnTo>
                    <a:pt x="278" y="101"/>
                  </a:lnTo>
                  <a:lnTo>
                    <a:pt x="278" y="100"/>
                  </a:lnTo>
                  <a:lnTo>
                    <a:pt x="278" y="99"/>
                  </a:lnTo>
                  <a:lnTo>
                    <a:pt x="279" y="96"/>
                  </a:lnTo>
                  <a:lnTo>
                    <a:pt x="280" y="95"/>
                  </a:lnTo>
                  <a:lnTo>
                    <a:pt x="280" y="93"/>
                  </a:lnTo>
                  <a:lnTo>
                    <a:pt x="281" y="90"/>
                  </a:lnTo>
                  <a:lnTo>
                    <a:pt x="281" y="89"/>
                  </a:lnTo>
                  <a:lnTo>
                    <a:pt x="281" y="87"/>
                  </a:lnTo>
                  <a:lnTo>
                    <a:pt x="279" y="87"/>
                  </a:lnTo>
                  <a:lnTo>
                    <a:pt x="279" y="86"/>
                  </a:lnTo>
                  <a:lnTo>
                    <a:pt x="282" y="83"/>
                  </a:lnTo>
                  <a:lnTo>
                    <a:pt x="283" y="82"/>
                  </a:lnTo>
                  <a:lnTo>
                    <a:pt x="282" y="79"/>
                  </a:lnTo>
                  <a:lnTo>
                    <a:pt x="281" y="79"/>
                  </a:lnTo>
                  <a:lnTo>
                    <a:pt x="280" y="78"/>
                  </a:lnTo>
                  <a:lnTo>
                    <a:pt x="279" y="78"/>
                  </a:lnTo>
                  <a:lnTo>
                    <a:pt x="278" y="77"/>
                  </a:lnTo>
                  <a:lnTo>
                    <a:pt x="277" y="77"/>
                  </a:lnTo>
                  <a:lnTo>
                    <a:pt x="276" y="77"/>
                  </a:lnTo>
                  <a:lnTo>
                    <a:pt x="275" y="77"/>
                  </a:lnTo>
                  <a:lnTo>
                    <a:pt x="274" y="77"/>
                  </a:lnTo>
                  <a:lnTo>
                    <a:pt x="273" y="77"/>
                  </a:lnTo>
                  <a:lnTo>
                    <a:pt x="272" y="78"/>
                  </a:lnTo>
                  <a:lnTo>
                    <a:pt x="271" y="76"/>
                  </a:lnTo>
                  <a:lnTo>
                    <a:pt x="271" y="74"/>
                  </a:lnTo>
                  <a:lnTo>
                    <a:pt x="271" y="73"/>
                  </a:lnTo>
                  <a:lnTo>
                    <a:pt x="272" y="70"/>
                  </a:lnTo>
                  <a:lnTo>
                    <a:pt x="274" y="69"/>
                  </a:lnTo>
                  <a:lnTo>
                    <a:pt x="277" y="70"/>
                  </a:lnTo>
                  <a:lnTo>
                    <a:pt x="279" y="69"/>
                  </a:lnTo>
                  <a:lnTo>
                    <a:pt x="282" y="70"/>
                  </a:lnTo>
                  <a:lnTo>
                    <a:pt x="283" y="70"/>
                  </a:lnTo>
                  <a:lnTo>
                    <a:pt x="283" y="69"/>
                  </a:lnTo>
                  <a:lnTo>
                    <a:pt x="284" y="69"/>
                  </a:lnTo>
                  <a:lnTo>
                    <a:pt x="284" y="68"/>
                  </a:lnTo>
                  <a:lnTo>
                    <a:pt x="285" y="68"/>
                  </a:lnTo>
                  <a:lnTo>
                    <a:pt x="286" y="68"/>
                  </a:lnTo>
                  <a:lnTo>
                    <a:pt x="287" y="68"/>
                  </a:lnTo>
                  <a:lnTo>
                    <a:pt x="287" y="67"/>
                  </a:lnTo>
                  <a:lnTo>
                    <a:pt x="288" y="67"/>
                  </a:lnTo>
                  <a:lnTo>
                    <a:pt x="289" y="65"/>
                  </a:lnTo>
                  <a:lnTo>
                    <a:pt x="289" y="64"/>
                  </a:lnTo>
                  <a:lnTo>
                    <a:pt x="289" y="63"/>
                  </a:lnTo>
                  <a:lnTo>
                    <a:pt x="288" y="61"/>
                  </a:lnTo>
                  <a:lnTo>
                    <a:pt x="288" y="59"/>
                  </a:lnTo>
                  <a:lnTo>
                    <a:pt x="289" y="59"/>
                  </a:lnTo>
                  <a:lnTo>
                    <a:pt x="290" y="58"/>
                  </a:lnTo>
                  <a:lnTo>
                    <a:pt x="290" y="57"/>
                  </a:lnTo>
                  <a:lnTo>
                    <a:pt x="289" y="57"/>
                  </a:lnTo>
                  <a:lnTo>
                    <a:pt x="290" y="56"/>
                  </a:lnTo>
                  <a:lnTo>
                    <a:pt x="291" y="56"/>
                  </a:lnTo>
                  <a:lnTo>
                    <a:pt x="291" y="55"/>
                  </a:lnTo>
                  <a:lnTo>
                    <a:pt x="292" y="55"/>
                  </a:lnTo>
                  <a:lnTo>
                    <a:pt x="291" y="53"/>
                  </a:lnTo>
                  <a:lnTo>
                    <a:pt x="291" y="52"/>
                  </a:lnTo>
                  <a:lnTo>
                    <a:pt x="291" y="50"/>
                  </a:lnTo>
                  <a:lnTo>
                    <a:pt x="291" y="48"/>
                  </a:lnTo>
                  <a:lnTo>
                    <a:pt x="290" y="48"/>
                  </a:lnTo>
                  <a:lnTo>
                    <a:pt x="290" y="47"/>
                  </a:lnTo>
                  <a:lnTo>
                    <a:pt x="289" y="46"/>
                  </a:lnTo>
                  <a:lnTo>
                    <a:pt x="289" y="45"/>
                  </a:lnTo>
                  <a:lnTo>
                    <a:pt x="288" y="45"/>
                  </a:lnTo>
                  <a:lnTo>
                    <a:pt x="288" y="44"/>
                  </a:lnTo>
                  <a:lnTo>
                    <a:pt x="288" y="43"/>
                  </a:lnTo>
                  <a:lnTo>
                    <a:pt x="290" y="42"/>
                  </a:lnTo>
                  <a:lnTo>
                    <a:pt x="290" y="41"/>
                  </a:lnTo>
                  <a:lnTo>
                    <a:pt x="291" y="40"/>
                  </a:lnTo>
                  <a:lnTo>
                    <a:pt x="292" y="40"/>
                  </a:lnTo>
                  <a:lnTo>
                    <a:pt x="290" y="38"/>
                  </a:lnTo>
                  <a:lnTo>
                    <a:pt x="291" y="37"/>
                  </a:lnTo>
                  <a:lnTo>
                    <a:pt x="292" y="36"/>
                  </a:lnTo>
                  <a:lnTo>
                    <a:pt x="292" y="34"/>
                  </a:lnTo>
                  <a:lnTo>
                    <a:pt x="293" y="33"/>
                  </a:lnTo>
                  <a:lnTo>
                    <a:pt x="294" y="33"/>
                  </a:lnTo>
                  <a:lnTo>
                    <a:pt x="294" y="32"/>
                  </a:lnTo>
                  <a:lnTo>
                    <a:pt x="294" y="31"/>
                  </a:lnTo>
                  <a:lnTo>
                    <a:pt x="295" y="30"/>
                  </a:lnTo>
                  <a:lnTo>
                    <a:pt x="296" y="29"/>
                  </a:lnTo>
                  <a:lnTo>
                    <a:pt x="295" y="29"/>
                  </a:lnTo>
                  <a:lnTo>
                    <a:pt x="294" y="29"/>
                  </a:lnTo>
                  <a:lnTo>
                    <a:pt x="293" y="29"/>
                  </a:lnTo>
                  <a:lnTo>
                    <a:pt x="293" y="28"/>
                  </a:lnTo>
                  <a:lnTo>
                    <a:pt x="293" y="27"/>
                  </a:lnTo>
                  <a:lnTo>
                    <a:pt x="293" y="26"/>
                  </a:lnTo>
                  <a:lnTo>
                    <a:pt x="291" y="26"/>
                  </a:lnTo>
                  <a:lnTo>
                    <a:pt x="291" y="25"/>
                  </a:lnTo>
                  <a:lnTo>
                    <a:pt x="290" y="23"/>
                  </a:lnTo>
                  <a:lnTo>
                    <a:pt x="290" y="22"/>
                  </a:lnTo>
                  <a:lnTo>
                    <a:pt x="291" y="21"/>
                  </a:lnTo>
                  <a:lnTo>
                    <a:pt x="292" y="20"/>
                  </a:lnTo>
                  <a:lnTo>
                    <a:pt x="291" y="19"/>
                  </a:lnTo>
                  <a:lnTo>
                    <a:pt x="291" y="18"/>
                  </a:lnTo>
                  <a:lnTo>
                    <a:pt x="292" y="17"/>
                  </a:lnTo>
                  <a:lnTo>
                    <a:pt x="293" y="16"/>
                  </a:lnTo>
                  <a:lnTo>
                    <a:pt x="295" y="15"/>
                  </a:lnTo>
                  <a:lnTo>
                    <a:pt x="295" y="16"/>
                  </a:lnTo>
                  <a:lnTo>
                    <a:pt x="296" y="16"/>
                  </a:lnTo>
                  <a:lnTo>
                    <a:pt x="297" y="15"/>
                  </a:lnTo>
                  <a:lnTo>
                    <a:pt x="298" y="15"/>
                  </a:lnTo>
                  <a:lnTo>
                    <a:pt x="298" y="14"/>
                  </a:lnTo>
                  <a:lnTo>
                    <a:pt x="298" y="13"/>
                  </a:lnTo>
                  <a:lnTo>
                    <a:pt x="298" y="12"/>
                  </a:lnTo>
                  <a:lnTo>
                    <a:pt x="299" y="11"/>
                  </a:lnTo>
                  <a:lnTo>
                    <a:pt x="299" y="12"/>
                  </a:lnTo>
                  <a:lnTo>
                    <a:pt x="299" y="11"/>
                  </a:lnTo>
                  <a:lnTo>
                    <a:pt x="300" y="10"/>
                  </a:lnTo>
                  <a:lnTo>
                    <a:pt x="300" y="9"/>
                  </a:lnTo>
                  <a:lnTo>
                    <a:pt x="301" y="10"/>
                  </a:lnTo>
                  <a:lnTo>
                    <a:pt x="301" y="12"/>
                  </a:lnTo>
                  <a:lnTo>
                    <a:pt x="302" y="13"/>
                  </a:lnTo>
                  <a:lnTo>
                    <a:pt x="302" y="12"/>
                  </a:lnTo>
                  <a:lnTo>
                    <a:pt x="301" y="11"/>
                  </a:lnTo>
                  <a:lnTo>
                    <a:pt x="302" y="10"/>
                  </a:lnTo>
                  <a:lnTo>
                    <a:pt x="302" y="9"/>
                  </a:lnTo>
                  <a:lnTo>
                    <a:pt x="301" y="8"/>
                  </a:lnTo>
                  <a:lnTo>
                    <a:pt x="302" y="7"/>
                  </a:lnTo>
                  <a:lnTo>
                    <a:pt x="303" y="6"/>
                  </a:lnTo>
                  <a:lnTo>
                    <a:pt x="304" y="4"/>
                  </a:lnTo>
                  <a:lnTo>
                    <a:pt x="305" y="4"/>
                  </a:lnTo>
                  <a:lnTo>
                    <a:pt x="305" y="2"/>
                  </a:lnTo>
                  <a:lnTo>
                    <a:pt x="305" y="3"/>
                  </a:lnTo>
                  <a:lnTo>
                    <a:pt x="306" y="3"/>
                  </a:lnTo>
                  <a:lnTo>
                    <a:pt x="306" y="5"/>
                  </a:lnTo>
                  <a:lnTo>
                    <a:pt x="307" y="4"/>
                  </a:lnTo>
                  <a:lnTo>
                    <a:pt x="307" y="3"/>
                  </a:lnTo>
                  <a:lnTo>
                    <a:pt x="307" y="2"/>
                  </a:lnTo>
                  <a:lnTo>
                    <a:pt x="307" y="1"/>
                  </a:lnTo>
                  <a:lnTo>
                    <a:pt x="308" y="2"/>
                  </a:lnTo>
                  <a:lnTo>
                    <a:pt x="308" y="1"/>
                  </a:lnTo>
                  <a:lnTo>
                    <a:pt x="308" y="0"/>
                  </a:lnTo>
                  <a:lnTo>
                    <a:pt x="309" y="1"/>
                  </a:lnTo>
                  <a:lnTo>
                    <a:pt x="310" y="1"/>
                  </a:lnTo>
                  <a:lnTo>
                    <a:pt x="311" y="1"/>
                  </a:lnTo>
                  <a:lnTo>
                    <a:pt x="311" y="2"/>
                  </a:lnTo>
                  <a:lnTo>
                    <a:pt x="310" y="2"/>
                  </a:lnTo>
                  <a:lnTo>
                    <a:pt x="309" y="2"/>
                  </a:lnTo>
                  <a:lnTo>
                    <a:pt x="309" y="3"/>
                  </a:lnTo>
                  <a:lnTo>
                    <a:pt x="310" y="2"/>
                  </a:lnTo>
                  <a:lnTo>
                    <a:pt x="310" y="3"/>
                  </a:lnTo>
                  <a:lnTo>
                    <a:pt x="311" y="3"/>
                  </a:lnTo>
                  <a:lnTo>
                    <a:pt x="311" y="4"/>
                  </a:lnTo>
                  <a:lnTo>
                    <a:pt x="311" y="5"/>
                  </a:lnTo>
                  <a:lnTo>
                    <a:pt x="310" y="6"/>
                  </a:lnTo>
                  <a:lnTo>
                    <a:pt x="310" y="5"/>
                  </a:lnTo>
                  <a:lnTo>
                    <a:pt x="310" y="4"/>
                  </a:lnTo>
                  <a:lnTo>
                    <a:pt x="309" y="4"/>
                  </a:lnTo>
                  <a:lnTo>
                    <a:pt x="308" y="5"/>
                  </a:lnTo>
                  <a:lnTo>
                    <a:pt x="310" y="5"/>
                  </a:lnTo>
                  <a:lnTo>
                    <a:pt x="310" y="6"/>
                  </a:lnTo>
                  <a:lnTo>
                    <a:pt x="310" y="7"/>
                  </a:lnTo>
                  <a:lnTo>
                    <a:pt x="309" y="7"/>
                  </a:lnTo>
                  <a:lnTo>
                    <a:pt x="308" y="8"/>
                  </a:lnTo>
                  <a:lnTo>
                    <a:pt x="309" y="8"/>
                  </a:lnTo>
                  <a:lnTo>
                    <a:pt x="310" y="7"/>
                  </a:lnTo>
                  <a:lnTo>
                    <a:pt x="311" y="7"/>
                  </a:lnTo>
                  <a:lnTo>
                    <a:pt x="312" y="7"/>
                  </a:lnTo>
                  <a:lnTo>
                    <a:pt x="312" y="8"/>
                  </a:lnTo>
                  <a:lnTo>
                    <a:pt x="311" y="10"/>
                  </a:lnTo>
                  <a:lnTo>
                    <a:pt x="310" y="10"/>
                  </a:lnTo>
                  <a:lnTo>
                    <a:pt x="308" y="10"/>
                  </a:lnTo>
                  <a:lnTo>
                    <a:pt x="307" y="10"/>
                  </a:lnTo>
                  <a:lnTo>
                    <a:pt x="308" y="11"/>
                  </a:lnTo>
                  <a:lnTo>
                    <a:pt x="307" y="12"/>
                  </a:lnTo>
                  <a:lnTo>
                    <a:pt x="308" y="12"/>
                  </a:lnTo>
                  <a:lnTo>
                    <a:pt x="308" y="13"/>
                  </a:lnTo>
                  <a:lnTo>
                    <a:pt x="309" y="13"/>
                  </a:lnTo>
                  <a:lnTo>
                    <a:pt x="309" y="12"/>
                  </a:lnTo>
                  <a:lnTo>
                    <a:pt x="308" y="12"/>
                  </a:lnTo>
                  <a:lnTo>
                    <a:pt x="309" y="11"/>
                  </a:lnTo>
                  <a:lnTo>
                    <a:pt x="310" y="10"/>
                  </a:lnTo>
                  <a:lnTo>
                    <a:pt x="310" y="11"/>
                  </a:lnTo>
                  <a:lnTo>
                    <a:pt x="311" y="10"/>
                  </a:lnTo>
                  <a:lnTo>
                    <a:pt x="312" y="10"/>
                  </a:lnTo>
                  <a:lnTo>
                    <a:pt x="313" y="11"/>
                  </a:lnTo>
                  <a:lnTo>
                    <a:pt x="312" y="12"/>
                  </a:lnTo>
                  <a:lnTo>
                    <a:pt x="312" y="14"/>
                  </a:lnTo>
                  <a:lnTo>
                    <a:pt x="312" y="15"/>
                  </a:lnTo>
                  <a:lnTo>
                    <a:pt x="312" y="16"/>
                  </a:lnTo>
                  <a:lnTo>
                    <a:pt x="311" y="17"/>
                  </a:lnTo>
                  <a:lnTo>
                    <a:pt x="312" y="17"/>
                  </a:lnTo>
                  <a:lnTo>
                    <a:pt x="311" y="19"/>
                  </a:lnTo>
                  <a:lnTo>
                    <a:pt x="311" y="20"/>
                  </a:lnTo>
                  <a:lnTo>
                    <a:pt x="312" y="21"/>
                  </a:lnTo>
                  <a:lnTo>
                    <a:pt x="312" y="20"/>
                  </a:lnTo>
                  <a:lnTo>
                    <a:pt x="313" y="17"/>
                  </a:lnTo>
                  <a:lnTo>
                    <a:pt x="313" y="16"/>
                  </a:lnTo>
                  <a:lnTo>
                    <a:pt x="313" y="15"/>
                  </a:lnTo>
                  <a:lnTo>
                    <a:pt x="315" y="14"/>
                  </a:lnTo>
                  <a:lnTo>
                    <a:pt x="315" y="12"/>
                  </a:lnTo>
                  <a:lnTo>
                    <a:pt x="316" y="11"/>
                  </a:lnTo>
                  <a:lnTo>
                    <a:pt x="317" y="11"/>
                  </a:lnTo>
                  <a:lnTo>
                    <a:pt x="318" y="8"/>
                  </a:lnTo>
                  <a:lnTo>
                    <a:pt x="319" y="8"/>
                  </a:lnTo>
                  <a:lnTo>
                    <a:pt x="318" y="7"/>
                  </a:lnTo>
                  <a:lnTo>
                    <a:pt x="319" y="7"/>
                  </a:lnTo>
                  <a:lnTo>
                    <a:pt x="319" y="6"/>
                  </a:lnTo>
                  <a:lnTo>
                    <a:pt x="320" y="5"/>
                  </a:lnTo>
                  <a:lnTo>
                    <a:pt x="321" y="4"/>
                  </a:lnTo>
                  <a:lnTo>
                    <a:pt x="321" y="3"/>
                  </a:lnTo>
                  <a:lnTo>
                    <a:pt x="320" y="3"/>
                  </a:lnTo>
                  <a:lnTo>
                    <a:pt x="321" y="2"/>
                  </a:lnTo>
                  <a:lnTo>
                    <a:pt x="322" y="2"/>
                  </a:lnTo>
                  <a:lnTo>
                    <a:pt x="323" y="2"/>
                  </a:lnTo>
                  <a:lnTo>
                    <a:pt x="322" y="2"/>
                  </a:lnTo>
                  <a:lnTo>
                    <a:pt x="323" y="1"/>
                  </a:lnTo>
                  <a:lnTo>
                    <a:pt x="324" y="1"/>
                  </a:lnTo>
                  <a:lnTo>
                    <a:pt x="323" y="2"/>
                  </a:lnTo>
                  <a:lnTo>
                    <a:pt x="324" y="2"/>
                  </a:lnTo>
                  <a:lnTo>
                    <a:pt x="324" y="3"/>
                  </a:lnTo>
                  <a:lnTo>
                    <a:pt x="324" y="4"/>
                  </a:lnTo>
                  <a:lnTo>
                    <a:pt x="325" y="5"/>
                  </a:lnTo>
                  <a:lnTo>
                    <a:pt x="324" y="6"/>
                  </a:lnTo>
                  <a:lnTo>
                    <a:pt x="324" y="7"/>
                  </a:lnTo>
                  <a:lnTo>
                    <a:pt x="323" y="7"/>
                  </a:lnTo>
                  <a:lnTo>
                    <a:pt x="323" y="6"/>
                  </a:lnTo>
                  <a:lnTo>
                    <a:pt x="323" y="7"/>
                  </a:lnTo>
                  <a:lnTo>
                    <a:pt x="323" y="8"/>
                  </a:lnTo>
                  <a:lnTo>
                    <a:pt x="322" y="9"/>
                  </a:lnTo>
                  <a:lnTo>
                    <a:pt x="322" y="10"/>
                  </a:lnTo>
                  <a:lnTo>
                    <a:pt x="321" y="10"/>
                  </a:lnTo>
                  <a:lnTo>
                    <a:pt x="319" y="11"/>
                  </a:lnTo>
                  <a:lnTo>
                    <a:pt x="318" y="12"/>
                  </a:lnTo>
                  <a:lnTo>
                    <a:pt x="317" y="13"/>
                  </a:lnTo>
                  <a:lnTo>
                    <a:pt x="317" y="14"/>
                  </a:lnTo>
                  <a:lnTo>
                    <a:pt x="316" y="14"/>
                  </a:lnTo>
                  <a:lnTo>
                    <a:pt x="316" y="15"/>
                  </a:lnTo>
                  <a:lnTo>
                    <a:pt x="317" y="15"/>
                  </a:lnTo>
                  <a:lnTo>
                    <a:pt x="316" y="17"/>
                  </a:lnTo>
                  <a:lnTo>
                    <a:pt x="315" y="17"/>
                  </a:lnTo>
                  <a:lnTo>
                    <a:pt x="316" y="17"/>
                  </a:lnTo>
                  <a:lnTo>
                    <a:pt x="317" y="17"/>
                  </a:lnTo>
                  <a:lnTo>
                    <a:pt x="317" y="16"/>
                  </a:lnTo>
                  <a:lnTo>
                    <a:pt x="317" y="14"/>
                  </a:lnTo>
                  <a:lnTo>
                    <a:pt x="318" y="14"/>
                  </a:lnTo>
                  <a:lnTo>
                    <a:pt x="318" y="13"/>
                  </a:lnTo>
                  <a:lnTo>
                    <a:pt x="319" y="13"/>
                  </a:lnTo>
                  <a:lnTo>
                    <a:pt x="319" y="12"/>
                  </a:lnTo>
                  <a:lnTo>
                    <a:pt x="320" y="12"/>
                  </a:lnTo>
                  <a:lnTo>
                    <a:pt x="321" y="12"/>
                  </a:lnTo>
                  <a:lnTo>
                    <a:pt x="321" y="13"/>
                  </a:lnTo>
                  <a:lnTo>
                    <a:pt x="320" y="14"/>
                  </a:lnTo>
                  <a:lnTo>
                    <a:pt x="320" y="13"/>
                  </a:lnTo>
                  <a:lnTo>
                    <a:pt x="320" y="14"/>
                  </a:lnTo>
                  <a:lnTo>
                    <a:pt x="320" y="15"/>
                  </a:lnTo>
                  <a:lnTo>
                    <a:pt x="318" y="15"/>
                  </a:lnTo>
                  <a:lnTo>
                    <a:pt x="319" y="16"/>
                  </a:lnTo>
                  <a:lnTo>
                    <a:pt x="320" y="15"/>
                  </a:lnTo>
                  <a:lnTo>
                    <a:pt x="320" y="14"/>
                  </a:lnTo>
                  <a:lnTo>
                    <a:pt x="321" y="14"/>
                  </a:lnTo>
                  <a:lnTo>
                    <a:pt x="321" y="15"/>
                  </a:lnTo>
                  <a:lnTo>
                    <a:pt x="320" y="17"/>
                  </a:lnTo>
                  <a:lnTo>
                    <a:pt x="321" y="17"/>
                  </a:lnTo>
                  <a:lnTo>
                    <a:pt x="321" y="16"/>
                  </a:lnTo>
                  <a:lnTo>
                    <a:pt x="321" y="17"/>
                  </a:lnTo>
                  <a:lnTo>
                    <a:pt x="321" y="18"/>
                  </a:lnTo>
                  <a:lnTo>
                    <a:pt x="319" y="19"/>
                  </a:lnTo>
                  <a:lnTo>
                    <a:pt x="318" y="19"/>
                  </a:lnTo>
                  <a:lnTo>
                    <a:pt x="317" y="20"/>
                  </a:lnTo>
                  <a:lnTo>
                    <a:pt x="318" y="20"/>
                  </a:lnTo>
                  <a:lnTo>
                    <a:pt x="317" y="20"/>
                  </a:lnTo>
                  <a:lnTo>
                    <a:pt x="317" y="21"/>
                  </a:lnTo>
                  <a:lnTo>
                    <a:pt x="318" y="21"/>
                  </a:lnTo>
                  <a:lnTo>
                    <a:pt x="317" y="21"/>
                  </a:lnTo>
                  <a:lnTo>
                    <a:pt x="316" y="21"/>
                  </a:lnTo>
                  <a:lnTo>
                    <a:pt x="317" y="21"/>
                  </a:lnTo>
                  <a:lnTo>
                    <a:pt x="316" y="22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7" y="24"/>
                  </a:lnTo>
                  <a:lnTo>
                    <a:pt x="317" y="23"/>
                  </a:lnTo>
                  <a:lnTo>
                    <a:pt x="317" y="22"/>
                  </a:lnTo>
                  <a:lnTo>
                    <a:pt x="318" y="21"/>
                  </a:lnTo>
                  <a:lnTo>
                    <a:pt x="318" y="20"/>
                  </a:lnTo>
                  <a:lnTo>
                    <a:pt x="319" y="20"/>
                  </a:lnTo>
                  <a:lnTo>
                    <a:pt x="321" y="20"/>
                  </a:lnTo>
                  <a:lnTo>
                    <a:pt x="321" y="19"/>
                  </a:lnTo>
                  <a:lnTo>
                    <a:pt x="322" y="19"/>
                  </a:lnTo>
                  <a:lnTo>
                    <a:pt x="323" y="19"/>
                  </a:lnTo>
                  <a:lnTo>
                    <a:pt x="323" y="20"/>
                  </a:lnTo>
                  <a:lnTo>
                    <a:pt x="322" y="21"/>
                  </a:lnTo>
                  <a:lnTo>
                    <a:pt x="321" y="22"/>
                  </a:lnTo>
                  <a:lnTo>
                    <a:pt x="320" y="24"/>
                  </a:lnTo>
                  <a:lnTo>
                    <a:pt x="319" y="24"/>
                  </a:lnTo>
                  <a:lnTo>
                    <a:pt x="320" y="24"/>
                  </a:lnTo>
                  <a:lnTo>
                    <a:pt x="321" y="24"/>
                  </a:lnTo>
                  <a:lnTo>
                    <a:pt x="322" y="24"/>
                  </a:lnTo>
                  <a:lnTo>
                    <a:pt x="324" y="20"/>
                  </a:lnTo>
                  <a:lnTo>
                    <a:pt x="324" y="19"/>
                  </a:lnTo>
                  <a:lnTo>
                    <a:pt x="324" y="17"/>
                  </a:lnTo>
                  <a:lnTo>
                    <a:pt x="325" y="17"/>
                  </a:lnTo>
                  <a:lnTo>
                    <a:pt x="325" y="18"/>
                  </a:lnTo>
                  <a:lnTo>
                    <a:pt x="326" y="18"/>
                  </a:lnTo>
                  <a:lnTo>
                    <a:pt x="326" y="19"/>
                  </a:lnTo>
                  <a:lnTo>
                    <a:pt x="326" y="20"/>
                  </a:lnTo>
                  <a:lnTo>
                    <a:pt x="326" y="21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6" y="21"/>
                  </a:lnTo>
                  <a:lnTo>
                    <a:pt x="327" y="20"/>
                  </a:lnTo>
                  <a:lnTo>
                    <a:pt x="326" y="19"/>
                  </a:lnTo>
                  <a:lnTo>
                    <a:pt x="326" y="17"/>
                  </a:lnTo>
                  <a:lnTo>
                    <a:pt x="325" y="16"/>
                  </a:lnTo>
                  <a:lnTo>
                    <a:pt x="325" y="15"/>
                  </a:lnTo>
                  <a:lnTo>
                    <a:pt x="326" y="15"/>
                  </a:lnTo>
                  <a:lnTo>
                    <a:pt x="326" y="14"/>
                  </a:lnTo>
                  <a:lnTo>
                    <a:pt x="327" y="14"/>
                  </a:lnTo>
                  <a:lnTo>
                    <a:pt x="328" y="14"/>
                  </a:lnTo>
                  <a:lnTo>
                    <a:pt x="329" y="14"/>
                  </a:lnTo>
                  <a:lnTo>
                    <a:pt x="329" y="15"/>
                  </a:lnTo>
                  <a:lnTo>
                    <a:pt x="328" y="15"/>
                  </a:lnTo>
                  <a:lnTo>
                    <a:pt x="329" y="16"/>
                  </a:lnTo>
                  <a:lnTo>
                    <a:pt x="328" y="17"/>
                  </a:lnTo>
                  <a:lnTo>
                    <a:pt x="327" y="18"/>
                  </a:lnTo>
                  <a:lnTo>
                    <a:pt x="327" y="19"/>
                  </a:lnTo>
                  <a:lnTo>
                    <a:pt x="328" y="20"/>
                  </a:lnTo>
                  <a:lnTo>
                    <a:pt x="327" y="23"/>
                  </a:lnTo>
                  <a:lnTo>
                    <a:pt x="326" y="23"/>
                  </a:lnTo>
                  <a:lnTo>
                    <a:pt x="326" y="24"/>
                  </a:lnTo>
                  <a:lnTo>
                    <a:pt x="325" y="25"/>
                  </a:lnTo>
                  <a:lnTo>
                    <a:pt x="326" y="25"/>
                  </a:lnTo>
                  <a:lnTo>
                    <a:pt x="327" y="24"/>
                  </a:lnTo>
                  <a:lnTo>
                    <a:pt x="327" y="23"/>
                  </a:lnTo>
                  <a:lnTo>
                    <a:pt x="328" y="23"/>
                  </a:lnTo>
                  <a:lnTo>
                    <a:pt x="329" y="23"/>
                  </a:lnTo>
                  <a:lnTo>
                    <a:pt x="329" y="22"/>
                  </a:lnTo>
                  <a:lnTo>
                    <a:pt x="330" y="21"/>
                  </a:lnTo>
                  <a:lnTo>
                    <a:pt x="331" y="20"/>
                  </a:lnTo>
                  <a:lnTo>
                    <a:pt x="331" y="19"/>
                  </a:lnTo>
                  <a:lnTo>
                    <a:pt x="331" y="18"/>
                  </a:lnTo>
                  <a:lnTo>
                    <a:pt x="331" y="17"/>
                  </a:lnTo>
                  <a:lnTo>
                    <a:pt x="331" y="18"/>
                  </a:lnTo>
                  <a:lnTo>
                    <a:pt x="332" y="18"/>
                  </a:lnTo>
                  <a:lnTo>
                    <a:pt x="332" y="19"/>
                  </a:lnTo>
                  <a:lnTo>
                    <a:pt x="332" y="18"/>
                  </a:lnTo>
                  <a:lnTo>
                    <a:pt x="333" y="18"/>
                  </a:lnTo>
                  <a:lnTo>
                    <a:pt x="333" y="17"/>
                  </a:lnTo>
                  <a:lnTo>
                    <a:pt x="333" y="16"/>
                  </a:lnTo>
                  <a:lnTo>
                    <a:pt x="334" y="15"/>
                  </a:lnTo>
                  <a:lnTo>
                    <a:pt x="334" y="14"/>
                  </a:lnTo>
                  <a:lnTo>
                    <a:pt x="334" y="13"/>
                  </a:lnTo>
                  <a:lnTo>
                    <a:pt x="335" y="13"/>
                  </a:lnTo>
                  <a:lnTo>
                    <a:pt x="335" y="12"/>
                  </a:lnTo>
                  <a:lnTo>
                    <a:pt x="337" y="11"/>
                  </a:lnTo>
                  <a:lnTo>
                    <a:pt x="339" y="11"/>
                  </a:lnTo>
                  <a:lnTo>
                    <a:pt x="340" y="11"/>
                  </a:lnTo>
                  <a:lnTo>
                    <a:pt x="340" y="12"/>
                  </a:lnTo>
                  <a:lnTo>
                    <a:pt x="341" y="12"/>
                  </a:lnTo>
                  <a:lnTo>
                    <a:pt x="341" y="13"/>
                  </a:lnTo>
                  <a:lnTo>
                    <a:pt x="340" y="14"/>
                  </a:lnTo>
                  <a:lnTo>
                    <a:pt x="339" y="14"/>
                  </a:lnTo>
                  <a:lnTo>
                    <a:pt x="339" y="15"/>
                  </a:lnTo>
                  <a:lnTo>
                    <a:pt x="339" y="16"/>
                  </a:lnTo>
                  <a:lnTo>
                    <a:pt x="337" y="16"/>
                  </a:lnTo>
                  <a:lnTo>
                    <a:pt x="337" y="17"/>
                  </a:lnTo>
                  <a:lnTo>
                    <a:pt x="337" y="18"/>
                  </a:lnTo>
                  <a:lnTo>
                    <a:pt x="336" y="18"/>
                  </a:lnTo>
                  <a:lnTo>
                    <a:pt x="336" y="19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6" y="21"/>
                  </a:lnTo>
                  <a:lnTo>
                    <a:pt x="335" y="21"/>
                  </a:lnTo>
                  <a:lnTo>
                    <a:pt x="336" y="22"/>
                  </a:lnTo>
                  <a:lnTo>
                    <a:pt x="337" y="23"/>
                  </a:lnTo>
                  <a:lnTo>
                    <a:pt x="338" y="25"/>
                  </a:lnTo>
                  <a:lnTo>
                    <a:pt x="338" y="26"/>
                  </a:lnTo>
                  <a:lnTo>
                    <a:pt x="339" y="26"/>
                  </a:lnTo>
                  <a:lnTo>
                    <a:pt x="339" y="28"/>
                  </a:lnTo>
                  <a:lnTo>
                    <a:pt x="338" y="29"/>
                  </a:lnTo>
                  <a:lnTo>
                    <a:pt x="338" y="30"/>
                  </a:lnTo>
                  <a:lnTo>
                    <a:pt x="338" y="31"/>
                  </a:lnTo>
                  <a:lnTo>
                    <a:pt x="339" y="31"/>
                  </a:lnTo>
                  <a:lnTo>
                    <a:pt x="339" y="32"/>
                  </a:lnTo>
                  <a:lnTo>
                    <a:pt x="339" y="33"/>
                  </a:lnTo>
                  <a:lnTo>
                    <a:pt x="340" y="34"/>
                  </a:lnTo>
                  <a:lnTo>
                    <a:pt x="339" y="34"/>
                  </a:lnTo>
                  <a:lnTo>
                    <a:pt x="338" y="35"/>
                  </a:lnTo>
                  <a:lnTo>
                    <a:pt x="337" y="35"/>
                  </a:lnTo>
                  <a:lnTo>
                    <a:pt x="338" y="35"/>
                  </a:lnTo>
                  <a:lnTo>
                    <a:pt x="338" y="36"/>
                  </a:lnTo>
                  <a:lnTo>
                    <a:pt x="339" y="36"/>
                  </a:lnTo>
                  <a:lnTo>
                    <a:pt x="341" y="36"/>
                  </a:lnTo>
                  <a:lnTo>
                    <a:pt x="342" y="37"/>
                  </a:lnTo>
                  <a:lnTo>
                    <a:pt x="344" y="37"/>
                  </a:lnTo>
                  <a:lnTo>
                    <a:pt x="345" y="37"/>
                  </a:lnTo>
                  <a:lnTo>
                    <a:pt x="346" y="37"/>
                  </a:lnTo>
                  <a:lnTo>
                    <a:pt x="346" y="36"/>
                  </a:lnTo>
                  <a:lnTo>
                    <a:pt x="347" y="34"/>
                  </a:lnTo>
                  <a:lnTo>
                    <a:pt x="347" y="33"/>
                  </a:lnTo>
                  <a:lnTo>
                    <a:pt x="347" y="32"/>
                  </a:lnTo>
                  <a:lnTo>
                    <a:pt x="347" y="31"/>
                  </a:lnTo>
                  <a:lnTo>
                    <a:pt x="347" y="29"/>
                  </a:lnTo>
                  <a:lnTo>
                    <a:pt x="347" y="28"/>
                  </a:lnTo>
                  <a:lnTo>
                    <a:pt x="348" y="27"/>
                  </a:lnTo>
                  <a:lnTo>
                    <a:pt x="349" y="27"/>
                  </a:lnTo>
                  <a:lnTo>
                    <a:pt x="350" y="26"/>
                  </a:lnTo>
                  <a:lnTo>
                    <a:pt x="350" y="27"/>
                  </a:lnTo>
                  <a:lnTo>
                    <a:pt x="350" y="26"/>
                  </a:lnTo>
                  <a:lnTo>
                    <a:pt x="351" y="26"/>
                  </a:lnTo>
                  <a:lnTo>
                    <a:pt x="351" y="27"/>
                  </a:lnTo>
                  <a:lnTo>
                    <a:pt x="351" y="28"/>
                  </a:lnTo>
                  <a:lnTo>
                    <a:pt x="351" y="29"/>
                  </a:lnTo>
                  <a:lnTo>
                    <a:pt x="350" y="29"/>
                  </a:lnTo>
                  <a:lnTo>
                    <a:pt x="349" y="29"/>
                  </a:lnTo>
                  <a:lnTo>
                    <a:pt x="349" y="30"/>
                  </a:lnTo>
                  <a:lnTo>
                    <a:pt x="348" y="30"/>
                  </a:lnTo>
                  <a:lnTo>
                    <a:pt x="349" y="30"/>
                  </a:lnTo>
                  <a:lnTo>
                    <a:pt x="350" y="30"/>
                  </a:lnTo>
                  <a:lnTo>
                    <a:pt x="350" y="31"/>
                  </a:lnTo>
                  <a:lnTo>
                    <a:pt x="350" y="32"/>
                  </a:lnTo>
                  <a:lnTo>
                    <a:pt x="350" y="33"/>
                  </a:lnTo>
                  <a:lnTo>
                    <a:pt x="350" y="32"/>
                  </a:lnTo>
                  <a:lnTo>
                    <a:pt x="350" y="31"/>
                  </a:lnTo>
                  <a:lnTo>
                    <a:pt x="350" y="30"/>
                  </a:lnTo>
                  <a:lnTo>
                    <a:pt x="351" y="29"/>
                  </a:lnTo>
                  <a:lnTo>
                    <a:pt x="352" y="29"/>
                  </a:lnTo>
                  <a:lnTo>
                    <a:pt x="352" y="28"/>
                  </a:lnTo>
                  <a:lnTo>
                    <a:pt x="353" y="28"/>
                  </a:lnTo>
                  <a:lnTo>
                    <a:pt x="354" y="27"/>
                  </a:lnTo>
                  <a:lnTo>
                    <a:pt x="354" y="28"/>
                  </a:lnTo>
                  <a:lnTo>
                    <a:pt x="353" y="28"/>
                  </a:lnTo>
                  <a:lnTo>
                    <a:pt x="353" y="29"/>
                  </a:lnTo>
                  <a:lnTo>
                    <a:pt x="354" y="29"/>
                  </a:lnTo>
                  <a:lnTo>
                    <a:pt x="354" y="30"/>
                  </a:lnTo>
                  <a:lnTo>
                    <a:pt x="354" y="32"/>
                  </a:lnTo>
                  <a:lnTo>
                    <a:pt x="353" y="32"/>
                  </a:lnTo>
                  <a:lnTo>
                    <a:pt x="352" y="33"/>
                  </a:lnTo>
                  <a:lnTo>
                    <a:pt x="353" y="34"/>
                  </a:lnTo>
                  <a:lnTo>
                    <a:pt x="353" y="33"/>
                  </a:lnTo>
                  <a:lnTo>
                    <a:pt x="354" y="33"/>
                  </a:lnTo>
                  <a:lnTo>
                    <a:pt x="354" y="32"/>
                  </a:lnTo>
                  <a:lnTo>
                    <a:pt x="355" y="31"/>
                  </a:lnTo>
                  <a:lnTo>
                    <a:pt x="356" y="31"/>
                  </a:lnTo>
                  <a:lnTo>
                    <a:pt x="356" y="32"/>
                  </a:lnTo>
                  <a:lnTo>
                    <a:pt x="356" y="33"/>
                  </a:lnTo>
                  <a:lnTo>
                    <a:pt x="356" y="34"/>
                  </a:lnTo>
                  <a:lnTo>
                    <a:pt x="357" y="33"/>
                  </a:lnTo>
                  <a:lnTo>
                    <a:pt x="357" y="32"/>
                  </a:lnTo>
                  <a:lnTo>
                    <a:pt x="357" y="31"/>
                  </a:lnTo>
                  <a:lnTo>
                    <a:pt x="358" y="30"/>
                  </a:lnTo>
                  <a:lnTo>
                    <a:pt x="359" y="30"/>
                  </a:lnTo>
                  <a:lnTo>
                    <a:pt x="358" y="31"/>
                  </a:lnTo>
                  <a:lnTo>
                    <a:pt x="358" y="32"/>
                  </a:lnTo>
                  <a:lnTo>
                    <a:pt x="358" y="33"/>
                  </a:lnTo>
                  <a:lnTo>
                    <a:pt x="358" y="34"/>
                  </a:lnTo>
                  <a:lnTo>
                    <a:pt x="357" y="34"/>
                  </a:lnTo>
                  <a:lnTo>
                    <a:pt x="357" y="35"/>
                  </a:lnTo>
                  <a:lnTo>
                    <a:pt x="358" y="35"/>
                  </a:lnTo>
                  <a:lnTo>
                    <a:pt x="358" y="36"/>
                  </a:lnTo>
                  <a:lnTo>
                    <a:pt x="357" y="37"/>
                  </a:lnTo>
                  <a:lnTo>
                    <a:pt x="355" y="38"/>
                  </a:lnTo>
                  <a:lnTo>
                    <a:pt x="356" y="38"/>
                  </a:lnTo>
                  <a:lnTo>
                    <a:pt x="357" y="38"/>
                  </a:lnTo>
                  <a:lnTo>
                    <a:pt x="357" y="37"/>
                  </a:lnTo>
                  <a:lnTo>
                    <a:pt x="358" y="37"/>
                  </a:lnTo>
                  <a:lnTo>
                    <a:pt x="358" y="38"/>
                  </a:lnTo>
                  <a:lnTo>
                    <a:pt x="358" y="39"/>
                  </a:lnTo>
                  <a:lnTo>
                    <a:pt x="358" y="40"/>
                  </a:lnTo>
                  <a:lnTo>
                    <a:pt x="357" y="41"/>
                  </a:lnTo>
                  <a:lnTo>
                    <a:pt x="356" y="41"/>
                  </a:lnTo>
                  <a:lnTo>
                    <a:pt x="355" y="40"/>
                  </a:lnTo>
                  <a:lnTo>
                    <a:pt x="354" y="40"/>
                  </a:lnTo>
                  <a:lnTo>
                    <a:pt x="354" y="39"/>
                  </a:lnTo>
                  <a:lnTo>
                    <a:pt x="353" y="39"/>
                  </a:lnTo>
                  <a:lnTo>
                    <a:pt x="352" y="40"/>
                  </a:lnTo>
                  <a:lnTo>
                    <a:pt x="351" y="40"/>
                  </a:lnTo>
                  <a:lnTo>
                    <a:pt x="351" y="41"/>
                  </a:lnTo>
                  <a:lnTo>
                    <a:pt x="352" y="40"/>
                  </a:lnTo>
                  <a:lnTo>
                    <a:pt x="352" y="41"/>
                  </a:lnTo>
                  <a:lnTo>
                    <a:pt x="352" y="40"/>
                  </a:lnTo>
                  <a:lnTo>
                    <a:pt x="353" y="40"/>
                  </a:lnTo>
                  <a:lnTo>
                    <a:pt x="354" y="41"/>
                  </a:lnTo>
                  <a:lnTo>
                    <a:pt x="355" y="41"/>
                  </a:lnTo>
                  <a:lnTo>
                    <a:pt x="356" y="41"/>
                  </a:lnTo>
                  <a:lnTo>
                    <a:pt x="356" y="42"/>
                  </a:lnTo>
                  <a:lnTo>
                    <a:pt x="357" y="42"/>
                  </a:lnTo>
                  <a:lnTo>
                    <a:pt x="357" y="43"/>
                  </a:lnTo>
                  <a:lnTo>
                    <a:pt x="358" y="44"/>
                  </a:lnTo>
                  <a:lnTo>
                    <a:pt x="358" y="41"/>
                  </a:lnTo>
                  <a:lnTo>
                    <a:pt x="359" y="40"/>
                  </a:lnTo>
                  <a:lnTo>
                    <a:pt x="360" y="38"/>
                  </a:lnTo>
                  <a:lnTo>
                    <a:pt x="361" y="38"/>
                  </a:lnTo>
                  <a:lnTo>
                    <a:pt x="362" y="37"/>
                  </a:lnTo>
                  <a:lnTo>
                    <a:pt x="363" y="36"/>
                  </a:lnTo>
                  <a:lnTo>
                    <a:pt x="363" y="35"/>
                  </a:lnTo>
                  <a:lnTo>
                    <a:pt x="362" y="34"/>
                  </a:lnTo>
                  <a:lnTo>
                    <a:pt x="362" y="33"/>
                  </a:lnTo>
                  <a:lnTo>
                    <a:pt x="363" y="33"/>
                  </a:lnTo>
                  <a:lnTo>
                    <a:pt x="364" y="33"/>
                  </a:lnTo>
                  <a:lnTo>
                    <a:pt x="365" y="33"/>
                  </a:lnTo>
                  <a:lnTo>
                    <a:pt x="365" y="32"/>
                  </a:lnTo>
                  <a:lnTo>
                    <a:pt x="366" y="32"/>
                  </a:lnTo>
                  <a:lnTo>
                    <a:pt x="365" y="32"/>
                  </a:lnTo>
                  <a:lnTo>
                    <a:pt x="365" y="31"/>
                  </a:lnTo>
                  <a:lnTo>
                    <a:pt x="366" y="31"/>
                  </a:lnTo>
                  <a:lnTo>
                    <a:pt x="367" y="31"/>
                  </a:lnTo>
                  <a:lnTo>
                    <a:pt x="367" y="30"/>
                  </a:lnTo>
                  <a:lnTo>
                    <a:pt x="368" y="31"/>
                  </a:lnTo>
                  <a:lnTo>
                    <a:pt x="369" y="30"/>
                  </a:lnTo>
                  <a:lnTo>
                    <a:pt x="369" y="31"/>
                  </a:lnTo>
                  <a:lnTo>
                    <a:pt x="370" y="33"/>
                  </a:lnTo>
                  <a:lnTo>
                    <a:pt x="369" y="33"/>
                  </a:lnTo>
                  <a:lnTo>
                    <a:pt x="369" y="34"/>
                  </a:lnTo>
                  <a:lnTo>
                    <a:pt x="369" y="35"/>
                  </a:lnTo>
                  <a:lnTo>
                    <a:pt x="369" y="36"/>
                  </a:lnTo>
                  <a:lnTo>
                    <a:pt x="368" y="36"/>
                  </a:lnTo>
                  <a:lnTo>
                    <a:pt x="368" y="37"/>
                  </a:lnTo>
                  <a:lnTo>
                    <a:pt x="367" y="36"/>
                  </a:lnTo>
                  <a:lnTo>
                    <a:pt x="367" y="35"/>
                  </a:lnTo>
                  <a:lnTo>
                    <a:pt x="366" y="35"/>
                  </a:lnTo>
                  <a:lnTo>
                    <a:pt x="367" y="36"/>
                  </a:lnTo>
                  <a:lnTo>
                    <a:pt x="367" y="37"/>
                  </a:lnTo>
                  <a:lnTo>
                    <a:pt x="366" y="36"/>
                  </a:lnTo>
                  <a:lnTo>
                    <a:pt x="366" y="37"/>
                  </a:lnTo>
                  <a:lnTo>
                    <a:pt x="365" y="38"/>
                  </a:lnTo>
                  <a:lnTo>
                    <a:pt x="365" y="37"/>
                  </a:lnTo>
                  <a:lnTo>
                    <a:pt x="365" y="36"/>
                  </a:lnTo>
                  <a:lnTo>
                    <a:pt x="364" y="38"/>
                  </a:lnTo>
                  <a:lnTo>
                    <a:pt x="364" y="37"/>
                  </a:lnTo>
                  <a:lnTo>
                    <a:pt x="363" y="38"/>
                  </a:lnTo>
                  <a:lnTo>
                    <a:pt x="362" y="39"/>
                  </a:lnTo>
                  <a:lnTo>
                    <a:pt x="362" y="41"/>
                  </a:lnTo>
                  <a:lnTo>
                    <a:pt x="362" y="42"/>
                  </a:lnTo>
                  <a:lnTo>
                    <a:pt x="361" y="43"/>
                  </a:lnTo>
                  <a:lnTo>
                    <a:pt x="362" y="43"/>
                  </a:lnTo>
                  <a:lnTo>
                    <a:pt x="361" y="45"/>
                  </a:lnTo>
                  <a:lnTo>
                    <a:pt x="360" y="44"/>
                  </a:lnTo>
                  <a:lnTo>
                    <a:pt x="360" y="45"/>
                  </a:lnTo>
                  <a:lnTo>
                    <a:pt x="361" y="46"/>
                  </a:lnTo>
                  <a:lnTo>
                    <a:pt x="362" y="46"/>
                  </a:lnTo>
                  <a:lnTo>
                    <a:pt x="362" y="47"/>
                  </a:lnTo>
                  <a:lnTo>
                    <a:pt x="361" y="48"/>
                  </a:lnTo>
                  <a:lnTo>
                    <a:pt x="361" y="49"/>
                  </a:lnTo>
                  <a:lnTo>
                    <a:pt x="360" y="49"/>
                  </a:lnTo>
                  <a:lnTo>
                    <a:pt x="360" y="48"/>
                  </a:lnTo>
                  <a:lnTo>
                    <a:pt x="360" y="47"/>
                  </a:lnTo>
                  <a:lnTo>
                    <a:pt x="359" y="47"/>
                  </a:lnTo>
                  <a:lnTo>
                    <a:pt x="358" y="47"/>
                  </a:lnTo>
                  <a:lnTo>
                    <a:pt x="358" y="48"/>
                  </a:lnTo>
                  <a:lnTo>
                    <a:pt x="356" y="48"/>
                  </a:lnTo>
                  <a:lnTo>
                    <a:pt x="356" y="49"/>
                  </a:lnTo>
                  <a:lnTo>
                    <a:pt x="356" y="50"/>
                  </a:lnTo>
                  <a:lnTo>
                    <a:pt x="356" y="49"/>
                  </a:lnTo>
                  <a:lnTo>
                    <a:pt x="357" y="49"/>
                  </a:lnTo>
                  <a:lnTo>
                    <a:pt x="358" y="48"/>
                  </a:lnTo>
                  <a:lnTo>
                    <a:pt x="358" y="47"/>
                  </a:lnTo>
                  <a:lnTo>
                    <a:pt x="359" y="47"/>
                  </a:lnTo>
                  <a:lnTo>
                    <a:pt x="360" y="49"/>
                  </a:lnTo>
                  <a:lnTo>
                    <a:pt x="361" y="49"/>
                  </a:lnTo>
                  <a:lnTo>
                    <a:pt x="361" y="50"/>
                  </a:lnTo>
                  <a:lnTo>
                    <a:pt x="360" y="51"/>
                  </a:lnTo>
                  <a:lnTo>
                    <a:pt x="359" y="51"/>
                  </a:lnTo>
                  <a:lnTo>
                    <a:pt x="358" y="51"/>
                  </a:lnTo>
                  <a:lnTo>
                    <a:pt x="357" y="52"/>
                  </a:lnTo>
                  <a:lnTo>
                    <a:pt x="356" y="51"/>
                  </a:lnTo>
                  <a:lnTo>
                    <a:pt x="355" y="52"/>
                  </a:lnTo>
                  <a:lnTo>
                    <a:pt x="354" y="53"/>
                  </a:lnTo>
                  <a:lnTo>
                    <a:pt x="355" y="53"/>
                  </a:lnTo>
                  <a:lnTo>
                    <a:pt x="354" y="54"/>
                  </a:lnTo>
                  <a:lnTo>
                    <a:pt x="355" y="54"/>
                  </a:lnTo>
                  <a:lnTo>
                    <a:pt x="355" y="53"/>
                  </a:lnTo>
                  <a:lnTo>
                    <a:pt x="356" y="52"/>
                  </a:lnTo>
                  <a:lnTo>
                    <a:pt x="357" y="53"/>
                  </a:lnTo>
                  <a:lnTo>
                    <a:pt x="358" y="52"/>
                  </a:lnTo>
                  <a:lnTo>
                    <a:pt x="359" y="52"/>
                  </a:lnTo>
                  <a:lnTo>
                    <a:pt x="360" y="51"/>
                  </a:lnTo>
                  <a:lnTo>
                    <a:pt x="361" y="51"/>
                  </a:lnTo>
                  <a:lnTo>
                    <a:pt x="361" y="50"/>
                  </a:lnTo>
                  <a:lnTo>
                    <a:pt x="362" y="50"/>
                  </a:lnTo>
                  <a:lnTo>
                    <a:pt x="362" y="49"/>
                  </a:lnTo>
                  <a:lnTo>
                    <a:pt x="362" y="50"/>
                  </a:lnTo>
                  <a:lnTo>
                    <a:pt x="362" y="51"/>
                  </a:lnTo>
                  <a:lnTo>
                    <a:pt x="363" y="52"/>
                  </a:lnTo>
                  <a:lnTo>
                    <a:pt x="364" y="52"/>
                  </a:lnTo>
                  <a:lnTo>
                    <a:pt x="363" y="50"/>
                  </a:lnTo>
                  <a:lnTo>
                    <a:pt x="363" y="49"/>
                  </a:lnTo>
                  <a:lnTo>
                    <a:pt x="364" y="48"/>
                  </a:lnTo>
                  <a:lnTo>
                    <a:pt x="364" y="47"/>
                  </a:lnTo>
                  <a:lnTo>
                    <a:pt x="365" y="47"/>
                  </a:lnTo>
                  <a:lnTo>
                    <a:pt x="365" y="46"/>
                  </a:lnTo>
                  <a:lnTo>
                    <a:pt x="366" y="46"/>
                  </a:lnTo>
                  <a:lnTo>
                    <a:pt x="366" y="45"/>
                  </a:lnTo>
                  <a:lnTo>
                    <a:pt x="367" y="44"/>
                  </a:lnTo>
                  <a:lnTo>
                    <a:pt x="368" y="44"/>
                  </a:lnTo>
                  <a:lnTo>
                    <a:pt x="368" y="43"/>
                  </a:lnTo>
                  <a:lnTo>
                    <a:pt x="368" y="44"/>
                  </a:lnTo>
                  <a:lnTo>
                    <a:pt x="368" y="45"/>
                  </a:lnTo>
                  <a:lnTo>
                    <a:pt x="368" y="47"/>
                  </a:lnTo>
                  <a:lnTo>
                    <a:pt x="367" y="48"/>
                  </a:lnTo>
                  <a:lnTo>
                    <a:pt x="366" y="48"/>
                  </a:lnTo>
                  <a:lnTo>
                    <a:pt x="367" y="49"/>
                  </a:lnTo>
                  <a:lnTo>
                    <a:pt x="368" y="50"/>
                  </a:lnTo>
                  <a:lnTo>
                    <a:pt x="368" y="51"/>
                  </a:lnTo>
                  <a:lnTo>
                    <a:pt x="369" y="51"/>
                  </a:lnTo>
                  <a:lnTo>
                    <a:pt x="368" y="50"/>
                  </a:lnTo>
                  <a:lnTo>
                    <a:pt x="368" y="49"/>
                  </a:lnTo>
                  <a:lnTo>
                    <a:pt x="367" y="49"/>
                  </a:lnTo>
                  <a:lnTo>
                    <a:pt x="367" y="48"/>
                  </a:lnTo>
                  <a:lnTo>
                    <a:pt x="368" y="48"/>
                  </a:lnTo>
                  <a:lnTo>
                    <a:pt x="368" y="47"/>
                  </a:lnTo>
                  <a:lnTo>
                    <a:pt x="368" y="46"/>
                  </a:lnTo>
                  <a:lnTo>
                    <a:pt x="369" y="46"/>
                  </a:lnTo>
                  <a:lnTo>
                    <a:pt x="369" y="45"/>
                  </a:lnTo>
                  <a:lnTo>
                    <a:pt x="369" y="44"/>
                  </a:lnTo>
                  <a:lnTo>
                    <a:pt x="370" y="43"/>
                  </a:lnTo>
                  <a:lnTo>
                    <a:pt x="371" y="44"/>
                  </a:lnTo>
                  <a:lnTo>
                    <a:pt x="371" y="45"/>
                  </a:lnTo>
                  <a:lnTo>
                    <a:pt x="372" y="44"/>
                  </a:lnTo>
                  <a:lnTo>
                    <a:pt x="372" y="45"/>
                  </a:lnTo>
                  <a:lnTo>
                    <a:pt x="373" y="45"/>
                  </a:lnTo>
                  <a:lnTo>
                    <a:pt x="373" y="46"/>
                  </a:lnTo>
                  <a:lnTo>
                    <a:pt x="373" y="45"/>
                  </a:lnTo>
                  <a:lnTo>
                    <a:pt x="374" y="45"/>
                  </a:lnTo>
                  <a:lnTo>
                    <a:pt x="373" y="44"/>
                  </a:lnTo>
                  <a:lnTo>
                    <a:pt x="372" y="44"/>
                  </a:lnTo>
                  <a:lnTo>
                    <a:pt x="371" y="44"/>
                  </a:lnTo>
                  <a:lnTo>
                    <a:pt x="371" y="43"/>
                  </a:lnTo>
                  <a:lnTo>
                    <a:pt x="372" y="42"/>
                  </a:lnTo>
                  <a:lnTo>
                    <a:pt x="373" y="41"/>
                  </a:lnTo>
                  <a:lnTo>
                    <a:pt x="372" y="40"/>
                  </a:lnTo>
                  <a:lnTo>
                    <a:pt x="373" y="40"/>
                  </a:lnTo>
                  <a:lnTo>
                    <a:pt x="373" y="39"/>
                  </a:lnTo>
                  <a:lnTo>
                    <a:pt x="373" y="38"/>
                  </a:lnTo>
                  <a:lnTo>
                    <a:pt x="374" y="38"/>
                  </a:lnTo>
                  <a:lnTo>
                    <a:pt x="374" y="37"/>
                  </a:lnTo>
                  <a:lnTo>
                    <a:pt x="375" y="37"/>
                  </a:lnTo>
                  <a:lnTo>
                    <a:pt x="375" y="36"/>
                  </a:lnTo>
                  <a:lnTo>
                    <a:pt x="376" y="37"/>
                  </a:lnTo>
                  <a:lnTo>
                    <a:pt x="376" y="36"/>
                  </a:lnTo>
                  <a:lnTo>
                    <a:pt x="375" y="35"/>
                  </a:lnTo>
                  <a:lnTo>
                    <a:pt x="375" y="34"/>
                  </a:lnTo>
                  <a:lnTo>
                    <a:pt x="374" y="34"/>
                  </a:lnTo>
                  <a:lnTo>
                    <a:pt x="375" y="34"/>
                  </a:lnTo>
                  <a:lnTo>
                    <a:pt x="375" y="33"/>
                  </a:lnTo>
                  <a:lnTo>
                    <a:pt x="376" y="33"/>
                  </a:lnTo>
                  <a:lnTo>
                    <a:pt x="377" y="33"/>
                  </a:lnTo>
                  <a:lnTo>
                    <a:pt x="378" y="33"/>
                  </a:lnTo>
                  <a:lnTo>
                    <a:pt x="379" y="34"/>
                  </a:lnTo>
                  <a:lnTo>
                    <a:pt x="379" y="35"/>
                  </a:lnTo>
                  <a:lnTo>
                    <a:pt x="379" y="36"/>
                  </a:lnTo>
                  <a:lnTo>
                    <a:pt x="379" y="37"/>
                  </a:lnTo>
                  <a:lnTo>
                    <a:pt x="380" y="36"/>
                  </a:lnTo>
                  <a:lnTo>
                    <a:pt x="380" y="37"/>
                  </a:lnTo>
                  <a:lnTo>
                    <a:pt x="380" y="38"/>
                  </a:lnTo>
                  <a:lnTo>
                    <a:pt x="380" y="39"/>
                  </a:lnTo>
                  <a:lnTo>
                    <a:pt x="380" y="40"/>
                  </a:lnTo>
                  <a:lnTo>
                    <a:pt x="380" y="41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1" y="43"/>
                  </a:lnTo>
                  <a:lnTo>
                    <a:pt x="381" y="45"/>
                  </a:lnTo>
                  <a:lnTo>
                    <a:pt x="380" y="45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5"/>
                  </a:lnTo>
                  <a:lnTo>
                    <a:pt x="380" y="46"/>
                  </a:lnTo>
                  <a:lnTo>
                    <a:pt x="379" y="46"/>
                  </a:lnTo>
                  <a:lnTo>
                    <a:pt x="379" y="47"/>
                  </a:lnTo>
                  <a:lnTo>
                    <a:pt x="378" y="47"/>
                  </a:lnTo>
                  <a:lnTo>
                    <a:pt x="377" y="47"/>
                  </a:lnTo>
                  <a:lnTo>
                    <a:pt x="376" y="47"/>
                  </a:lnTo>
                  <a:lnTo>
                    <a:pt x="375" y="47"/>
                  </a:lnTo>
                  <a:lnTo>
                    <a:pt x="375" y="48"/>
                  </a:lnTo>
                  <a:lnTo>
                    <a:pt x="374" y="48"/>
                  </a:lnTo>
                  <a:lnTo>
                    <a:pt x="373" y="49"/>
                  </a:lnTo>
                  <a:lnTo>
                    <a:pt x="372" y="49"/>
                  </a:lnTo>
                  <a:lnTo>
                    <a:pt x="372" y="50"/>
                  </a:lnTo>
                  <a:lnTo>
                    <a:pt x="371" y="50"/>
                  </a:lnTo>
                  <a:lnTo>
                    <a:pt x="371" y="52"/>
                  </a:lnTo>
                  <a:lnTo>
                    <a:pt x="372" y="51"/>
                  </a:lnTo>
                  <a:lnTo>
                    <a:pt x="372" y="50"/>
                  </a:lnTo>
                  <a:lnTo>
                    <a:pt x="373" y="50"/>
                  </a:lnTo>
                  <a:lnTo>
                    <a:pt x="375" y="50"/>
                  </a:lnTo>
                  <a:lnTo>
                    <a:pt x="375" y="49"/>
                  </a:lnTo>
                  <a:lnTo>
                    <a:pt x="375" y="50"/>
                  </a:lnTo>
                  <a:lnTo>
                    <a:pt x="375" y="51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3"/>
                  </a:lnTo>
                  <a:lnTo>
                    <a:pt x="373" y="54"/>
                  </a:lnTo>
                  <a:lnTo>
                    <a:pt x="373" y="55"/>
                  </a:lnTo>
                  <a:lnTo>
                    <a:pt x="372" y="57"/>
                  </a:lnTo>
                  <a:lnTo>
                    <a:pt x="372" y="56"/>
                  </a:lnTo>
                  <a:lnTo>
                    <a:pt x="371" y="56"/>
                  </a:lnTo>
                  <a:lnTo>
                    <a:pt x="370" y="56"/>
                  </a:lnTo>
                  <a:lnTo>
                    <a:pt x="370" y="57"/>
                  </a:lnTo>
                  <a:lnTo>
                    <a:pt x="370" y="58"/>
                  </a:lnTo>
                  <a:lnTo>
                    <a:pt x="370" y="59"/>
                  </a:lnTo>
                  <a:lnTo>
                    <a:pt x="369" y="59"/>
                  </a:lnTo>
                  <a:lnTo>
                    <a:pt x="369" y="60"/>
                  </a:lnTo>
                  <a:lnTo>
                    <a:pt x="370" y="60"/>
                  </a:lnTo>
                  <a:lnTo>
                    <a:pt x="370" y="59"/>
                  </a:lnTo>
                  <a:lnTo>
                    <a:pt x="371" y="58"/>
                  </a:lnTo>
                  <a:lnTo>
                    <a:pt x="371" y="57"/>
                  </a:lnTo>
                  <a:lnTo>
                    <a:pt x="370" y="57"/>
                  </a:lnTo>
                  <a:lnTo>
                    <a:pt x="371" y="57"/>
                  </a:lnTo>
                  <a:lnTo>
                    <a:pt x="371" y="56"/>
                  </a:lnTo>
                  <a:lnTo>
                    <a:pt x="371" y="57"/>
                  </a:lnTo>
                  <a:lnTo>
                    <a:pt x="372" y="57"/>
                  </a:lnTo>
                  <a:lnTo>
                    <a:pt x="373" y="57"/>
                  </a:lnTo>
                  <a:lnTo>
                    <a:pt x="373" y="56"/>
                  </a:lnTo>
                  <a:lnTo>
                    <a:pt x="373" y="55"/>
                  </a:lnTo>
                  <a:lnTo>
                    <a:pt x="373" y="54"/>
                  </a:lnTo>
                  <a:lnTo>
                    <a:pt x="374" y="54"/>
                  </a:lnTo>
                  <a:lnTo>
                    <a:pt x="374" y="53"/>
                  </a:lnTo>
                  <a:lnTo>
                    <a:pt x="375" y="53"/>
                  </a:lnTo>
                  <a:lnTo>
                    <a:pt x="375" y="52"/>
                  </a:lnTo>
                  <a:lnTo>
                    <a:pt x="376" y="52"/>
                  </a:lnTo>
                  <a:lnTo>
                    <a:pt x="376" y="51"/>
                  </a:lnTo>
                  <a:lnTo>
                    <a:pt x="376" y="50"/>
                  </a:lnTo>
                  <a:lnTo>
                    <a:pt x="377" y="50"/>
                  </a:lnTo>
                  <a:lnTo>
                    <a:pt x="377" y="51"/>
                  </a:lnTo>
                  <a:lnTo>
                    <a:pt x="378" y="51"/>
                  </a:lnTo>
                  <a:lnTo>
                    <a:pt x="378" y="50"/>
                  </a:lnTo>
                  <a:lnTo>
                    <a:pt x="378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80" y="52"/>
                  </a:lnTo>
                  <a:lnTo>
                    <a:pt x="380" y="53"/>
                  </a:lnTo>
                  <a:lnTo>
                    <a:pt x="380" y="54"/>
                  </a:lnTo>
                  <a:lnTo>
                    <a:pt x="379" y="55"/>
                  </a:lnTo>
                  <a:lnTo>
                    <a:pt x="379" y="56"/>
                  </a:lnTo>
                  <a:lnTo>
                    <a:pt x="378" y="56"/>
                  </a:lnTo>
                  <a:lnTo>
                    <a:pt x="378" y="57"/>
                  </a:lnTo>
                  <a:lnTo>
                    <a:pt x="379" y="58"/>
                  </a:lnTo>
                  <a:lnTo>
                    <a:pt x="378" y="59"/>
                  </a:lnTo>
                  <a:lnTo>
                    <a:pt x="377" y="59"/>
                  </a:lnTo>
                  <a:lnTo>
                    <a:pt x="377" y="60"/>
                  </a:lnTo>
                  <a:lnTo>
                    <a:pt x="376" y="61"/>
                  </a:lnTo>
                  <a:lnTo>
                    <a:pt x="376" y="62"/>
                  </a:lnTo>
                  <a:lnTo>
                    <a:pt x="376" y="64"/>
                  </a:lnTo>
                  <a:lnTo>
                    <a:pt x="376" y="65"/>
                  </a:lnTo>
                  <a:lnTo>
                    <a:pt x="376" y="66"/>
                  </a:lnTo>
                  <a:lnTo>
                    <a:pt x="375" y="67"/>
                  </a:lnTo>
                  <a:lnTo>
                    <a:pt x="375" y="68"/>
                  </a:lnTo>
                  <a:lnTo>
                    <a:pt x="374" y="69"/>
                  </a:lnTo>
                  <a:lnTo>
                    <a:pt x="374" y="70"/>
                  </a:lnTo>
                  <a:lnTo>
                    <a:pt x="373" y="71"/>
                  </a:lnTo>
                  <a:lnTo>
                    <a:pt x="374" y="71"/>
                  </a:lnTo>
                  <a:lnTo>
                    <a:pt x="373" y="74"/>
                  </a:lnTo>
                  <a:lnTo>
                    <a:pt x="373" y="75"/>
                  </a:lnTo>
                  <a:lnTo>
                    <a:pt x="373" y="77"/>
                  </a:lnTo>
                  <a:lnTo>
                    <a:pt x="374" y="77"/>
                  </a:lnTo>
                  <a:lnTo>
                    <a:pt x="375" y="78"/>
                  </a:lnTo>
                  <a:lnTo>
                    <a:pt x="376" y="79"/>
                  </a:lnTo>
                  <a:lnTo>
                    <a:pt x="377" y="79"/>
                  </a:lnTo>
                  <a:lnTo>
                    <a:pt x="378" y="79"/>
                  </a:lnTo>
                  <a:lnTo>
                    <a:pt x="379" y="79"/>
                  </a:lnTo>
                  <a:lnTo>
                    <a:pt x="380" y="78"/>
                  </a:lnTo>
                  <a:lnTo>
                    <a:pt x="382" y="78"/>
                  </a:lnTo>
                  <a:lnTo>
                    <a:pt x="383" y="78"/>
                  </a:lnTo>
                  <a:lnTo>
                    <a:pt x="383" y="77"/>
                  </a:lnTo>
                  <a:lnTo>
                    <a:pt x="383" y="76"/>
                  </a:lnTo>
                  <a:lnTo>
                    <a:pt x="383" y="75"/>
                  </a:lnTo>
                  <a:lnTo>
                    <a:pt x="383" y="74"/>
                  </a:lnTo>
                  <a:lnTo>
                    <a:pt x="385" y="73"/>
                  </a:lnTo>
                  <a:lnTo>
                    <a:pt x="386" y="73"/>
                  </a:lnTo>
                  <a:lnTo>
                    <a:pt x="387" y="72"/>
                  </a:lnTo>
                  <a:lnTo>
                    <a:pt x="388" y="72"/>
                  </a:lnTo>
                  <a:lnTo>
                    <a:pt x="388" y="71"/>
                  </a:lnTo>
                  <a:lnTo>
                    <a:pt x="388" y="70"/>
                  </a:lnTo>
                  <a:lnTo>
                    <a:pt x="388" y="69"/>
                  </a:lnTo>
                  <a:lnTo>
                    <a:pt x="387" y="69"/>
                  </a:lnTo>
                  <a:lnTo>
                    <a:pt x="386" y="69"/>
                  </a:lnTo>
                  <a:lnTo>
                    <a:pt x="386" y="67"/>
                  </a:lnTo>
                  <a:lnTo>
                    <a:pt x="386" y="66"/>
                  </a:lnTo>
                  <a:lnTo>
                    <a:pt x="385" y="65"/>
                  </a:lnTo>
                  <a:lnTo>
                    <a:pt x="385" y="64"/>
                  </a:lnTo>
                  <a:lnTo>
                    <a:pt x="385" y="63"/>
                  </a:lnTo>
                  <a:lnTo>
                    <a:pt x="385" y="62"/>
                  </a:lnTo>
                  <a:lnTo>
                    <a:pt x="386" y="62"/>
                  </a:lnTo>
                  <a:lnTo>
                    <a:pt x="386" y="61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2" y="55"/>
                  </a:lnTo>
                  <a:lnTo>
                    <a:pt x="393" y="57"/>
                  </a:lnTo>
                  <a:lnTo>
                    <a:pt x="392" y="57"/>
                  </a:lnTo>
                  <a:lnTo>
                    <a:pt x="392" y="59"/>
                  </a:lnTo>
                  <a:lnTo>
                    <a:pt x="393" y="60"/>
                  </a:lnTo>
                  <a:lnTo>
                    <a:pt x="394" y="59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57"/>
                  </a:lnTo>
                  <a:lnTo>
                    <a:pt x="394" y="58"/>
                  </a:lnTo>
                  <a:lnTo>
                    <a:pt x="393" y="57"/>
                  </a:lnTo>
                  <a:lnTo>
                    <a:pt x="393" y="56"/>
                  </a:lnTo>
                  <a:lnTo>
                    <a:pt x="394" y="55"/>
                  </a:lnTo>
                  <a:lnTo>
                    <a:pt x="394" y="54"/>
                  </a:lnTo>
                  <a:lnTo>
                    <a:pt x="394" y="53"/>
                  </a:lnTo>
                  <a:lnTo>
                    <a:pt x="395" y="53"/>
                  </a:lnTo>
                  <a:lnTo>
                    <a:pt x="395" y="52"/>
                  </a:lnTo>
                  <a:lnTo>
                    <a:pt x="396" y="52"/>
                  </a:lnTo>
                  <a:lnTo>
                    <a:pt x="396" y="51"/>
                  </a:lnTo>
                  <a:lnTo>
                    <a:pt x="396" y="50"/>
                  </a:lnTo>
                  <a:lnTo>
                    <a:pt x="397" y="50"/>
                  </a:lnTo>
                  <a:lnTo>
                    <a:pt x="397" y="51"/>
                  </a:lnTo>
                  <a:lnTo>
                    <a:pt x="397" y="50"/>
                  </a:lnTo>
                  <a:lnTo>
                    <a:pt x="397" y="51"/>
                  </a:lnTo>
                  <a:lnTo>
                    <a:pt x="397" y="52"/>
                  </a:lnTo>
                  <a:lnTo>
                    <a:pt x="398" y="53"/>
                  </a:lnTo>
                  <a:lnTo>
                    <a:pt x="397" y="53"/>
                  </a:lnTo>
                  <a:lnTo>
                    <a:pt x="397" y="54"/>
                  </a:lnTo>
                  <a:lnTo>
                    <a:pt x="398" y="54"/>
                  </a:lnTo>
                  <a:lnTo>
                    <a:pt x="398" y="55"/>
                  </a:lnTo>
                  <a:lnTo>
                    <a:pt x="399" y="55"/>
                  </a:lnTo>
                  <a:lnTo>
                    <a:pt x="398" y="55"/>
                  </a:lnTo>
                  <a:lnTo>
                    <a:pt x="397" y="56"/>
                  </a:lnTo>
                  <a:lnTo>
                    <a:pt x="397" y="57"/>
                  </a:lnTo>
                  <a:lnTo>
                    <a:pt x="398" y="56"/>
                  </a:lnTo>
                  <a:lnTo>
                    <a:pt x="399" y="56"/>
                  </a:lnTo>
                  <a:lnTo>
                    <a:pt x="399" y="55"/>
                  </a:lnTo>
                  <a:lnTo>
                    <a:pt x="399" y="56"/>
                  </a:lnTo>
                  <a:lnTo>
                    <a:pt x="399" y="57"/>
                  </a:lnTo>
                  <a:lnTo>
                    <a:pt x="398" y="57"/>
                  </a:lnTo>
                  <a:lnTo>
                    <a:pt x="398" y="59"/>
                  </a:lnTo>
                  <a:lnTo>
                    <a:pt x="399" y="59"/>
                  </a:lnTo>
                  <a:lnTo>
                    <a:pt x="400" y="59"/>
                  </a:lnTo>
                  <a:lnTo>
                    <a:pt x="401" y="60"/>
                  </a:lnTo>
                  <a:lnTo>
                    <a:pt x="401" y="59"/>
                  </a:lnTo>
                  <a:lnTo>
                    <a:pt x="400" y="59"/>
                  </a:lnTo>
                  <a:lnTo>
                    <a:pt x="399" y="59"/>
                  </a:lnTo>
                  <a:lnTo>
                    <a:pt x="399" y="58"/>
                  </a:lnTo>
                  <a:lnTo>
                    <a:pt x="399" y="57"/>
                  </a:lnTo>
                  <a:lnTo>
                    <a:pt x="399" y="56"/>
                  </a:lnTo>
                  <a:lnTo>
                    <a:pt x="399" y="53"/>
                  </a:lnTo>
                  <a:lnTo>
                    <a:pt x="399" y="52"/>
                  </a:lnTo>
                  <a:lnTo>
                    <a:pt x="399" y="50"/>
                  </a:lnTo>
                  <a:lnTo>
                    <a:pt x="399" y="49"/>
                  </a:lnTo>
                  <a:lnTo>
                    <a:pt x="399" y="50"/>
                  </a:lnTo>
                  <a:lnTo>
                    <a:pt x="399" y="49"/>
                  </a:lnTo>
                  <a:lnTo>
                    <a:pt x="400" y="48"/>
                  </a:lnTo>
                  <a:lnTo>
                    <a:pt x="400" y="47"/>
                  </a:lnTo>
                  <a:lnTo>
                    <a:pt x="401" y="45"/>
                  </a:lnTo>
                  <a:lnTo>
                    <a:pt x="401" y="44"/>
                  </a:lnTo>
                  <a:lnTo>
                    <a:pt x="401" y="42"/>
                  </a:lnTo>
                  <a:lnTo>
                    <a:pt x="401" y="41"/>
                  </a:lnTo>
                  <a:lnTo>
                    <a:pt x="401" y="40"/>
                  </a:lnTo>
                  <a:lnTo>
                    <a:pt x="402" y="40"/>
                  </a:lnTo>
                  <a:lnTo>
                    <a:pt x="403" y="41"/>
                  </a:lnTo>
                  <a:lnTo>
                    <a:pt x="403" y="42"/>
                  </a:lnTo>
                  <a:lnTo>
                    <a:pt x="402" y="42"/>
                  </a:lnTo>
                  <a:lnTo>
                    <a:pt x="403" y="42"/>
                  </a:lnTo>
                  <a:lnTo>
                    <a:pt x="402" y="42"/>
                  </a:lnTo>
                  <a:lnTo>
                    <a:pt x="403" y="43"/>
                  </a:lnTo>
                  <a:lnTo>
                    <a:pt x="402" y="43"/>
                  </a:lnTo>
                  <a:lnTo>
                    <a:pt x="402" y="44"/>
                  </a:lnTo>
                  <a:lnTo>
                    <a:pt x="402" y="46"/>
                  </a:lnTo>
                  <a:lnTo>
                    <a:pt x="401" y="47"/>
                  </a:lnTo>
                  <a:lnTo>
                    <a:pt x="402" y="50"/>
                  </a:lnTo>
                  <a:lnTo>
                    <a:pt x="402" y="51"/>
                  </a:lnTo>
                  <a:lnTo>
                    <a:pt x="402" y="52"/>
                  </a:lnTo>
                  <a:lnTo>
                    <a:pt x="404" y="53"/>
                  </a:lnTo>
                  <a:lnTo>
                    <a:pt x="405" y="53"/>
                  </a:lnTo>
                  <a:lnTo>
                    <a:pt x="405" y="52"/>
                  </a:lnTo>
                  <a:lnTo>
                    <a:pt x="405" y="51"/>
                  </a:lnTo>
                  <a:lnTo>
                    <a:pt x="405" y="50"/>
                  </a:lnTo>
                  <a:lnTo>
                    <a:pt x="405" y="49"/>
                  </a:lnTo>
                  <a:lnTo>
                    <a:pt x="404" y="48"/>
                  </a:lnTo>
                  <a:lnTo>
                    <a:pt x="405" y="47"/>
                  </a:lnTo>
                  <a:lnTo>
                    <a:pt x="406" y="47"/>
                  </a:lnTo>
                  <a:lnTo>
                    <a:pt x="406" y="48"/>
                  </a:lnTo>
                  <a:lnTo>
                    <a:pt x="406" y="49"/>
                  </a:lnTo>
                  <a:lnTo>
                    <a:pt x="405" y="50"/>
                  </a:lnTo>
                  <a:lnTo>
                    <a:pt x="406" y="50"/>
                  </a:lnTo>
                  <a:lnTo>
                    <a:pt x="406" y="51"/>
                  </a:lnTo>
                  <a:lnTo>
                    <a:pt x="406" y="53"/>
                  </a:lnTo>
                  <a:lnTo>
                    <a:pt x="407" y="53"/>
                  </a:lnTo>
                  <a:lnTo>
                    <a:pt x="408" y="54"/>
                  </a:lnTo>
                  <a:lnTo>
                    <a:pt x="411" y="54"/>
                  </a:lnTo>
                  <a:lnTo>
                    <a:pt x="411" y="53"/>
                  </a:lnTo>
                  <a:lnTo>
                    <a:pt x="412" y="53"/>
                  </a:lnTo>
                  <a:lnTo>
                    <a:pt x="412" y="54"/>
                  </a:lnTo>
                  <a:lnTo>
                    <a:pt x="413" y="54"/>
                  </a:lnTo>
                  <a:lnTo>
                    <a:pt x="413" y="55"/>
                  </a:lnTo>
                  <a:lnTo>
                    <a:pt x="412" y="55"/>
                  </a:lnTo>
                  <a:lnTo>
                    <a:pt x="412" y="56"/>
                  </a:lnTo>
                  <a:lnTo>
                    <a:pt x="413" y="56"/>
                  </a:lnTo>
                  <a:lnTo>
                    <a:pt x="413" y="55"/>
                  </a:lnTo>
                  <a:lnTo>
                    <a:pt x="414" y="56"/>
                  </a:lnTo>
                  <a:lnTo>
                    <a:pt x="414" y="57"/>
                  </a:lnTo>
                  <a:lnTo>
                    <a:pt x="413" y="57"/>
                  </a:lnTo>
                  <a:lnTo>
                    <a:pt x="412" y="57"/>
                  </a:lnTo>
                  <a:lnTo>
                    <a:pt x="411" y="58"/>
                  </a:lnTo>
                  <a:lnTo>
                    <a:pt x="412" y="59"/>
                  </a:lnTo>
                  <a:lnTo>
                    <a:pt x="413" y="59"/>
                  </a:lnTo>
                  <a:lnTo>
                    <a:pt x="414" y="59"/>
                  </a:lnTo>
                  <a:lnTo>
                    <a:pt x="415" y="59"/>
                  </a:lnTo>
                  <a:lnTo>
                    <a:pt x="415" y="58"/>
                  </a:lnTo>
                  <a:lnTo>
                    <a:pt x="416" y="58"/>
                  </a:lnTo>
                  <a:lnTo>
                    <a:pt x="416" y="57"/>
                  </a:lnTo>
                  <a:lnTo>
                    <a:pt x="417" y="57"/>
                  </a:lnTo>
                  <a:lnTo>
                    <a:pt x="416" y="57"/>
                  </a:lnTo>
                  <a:lnTo>
                    <a:pt x="416" y="56"/>
                  </a:lnTo>
                  <a:lnTo>
                    <a:pt x="416" y="55"/>
                  </a:lnTo>
                  <a:lnTo>
                    <a:pt x="416" y="54"/>
                  </a:lnTo>
                  <a:lnTo>
                    <a:pt x="417" y="54"/>
                  </a:lnTo>
                  <a:lnTo>
                    <a:pt x="418" y="53"/>
                  </a:lnTo>
                  <a:lnTo>
                    <a:pt x="419" y="54"/>
                  </a:lnTo>
                  <a:lnTo>
                    <a:pt x="418" y="54"/>
                  </a:lnTo>
                  <a:lnTo>
                    <a:pt x="417" y="54"/>
                  </a:lnTo>
                  <a:lnTo>
                    <a:pt x="417" y="55"/>
                  </a:lnTo>
                  <a:lnTo>
                    <a:pt x="417" y="56"/>
                  </a:lnTo>
                  <a:lnTo>
                    <a:pt x="418" y="56"/>
                  </a:lnTo>
                  <a:lnTo>
                    <a:pt x="418" y="57"/>
                  </a:lnTo>
                  <a:lnTo>
                    <a:pt x="418" y="56"/>
                  </a:lnTo>
                  <a:lnTo>
                    <a:pt x="417" y="56"/>
                  </a:lnTo>
                  <a:lnTo>
                    <a:pt x="417" y="55"/>
                  </a:lnTo>
                  <a:lnTo>
                    <a:pt x="418" y="56"/>
                  </a:lnTo>
                  <a:lnTo>
                    <a:pt x="419" y="56"/>
                  </a:lnTo>
                  <a:lnTo>
                    <a:pt x="420" y="57"/>
                  </a:lnTo>
                  <a:lnTo>
                    <a:pt x="420" y="58"/>
                  </a:lnTo>
                  <a:lnTo>
                    <a:pt x="420" y="57"/>
                  </a:lnTo>
                  <a:lnTo>
                    <a:pt x="419" y="56"/>
                  </a:lnTo>
                  <a:lnTo>
                    <a:pt x="418" y="56"/>
                  </a:lnTo>
                  <a:lnTo>
                    <a:pt x="418" y="55"/>
                  </a:lnTo>
                  <a:lnTo>
                    <a:pt x="419" y="55"/>
                  </a:lnTo>
                  <a:lnTo>
                    <a:pt x="420" y="55"/>
                  </a:lnTo>
                  <a:lnTo>
                    <a:pt x="421" y="55"/>
                  </a:lnTo>
                  <a:lnTo>
                    <a:pt x="422" y="55"/>
                  </a:lnTo>
                  <a:lnTo>
                    <a:pt x="422" y="56"/>
                  </a:lnTo>
                  <a:lnTo>
                    <a:pt x="421" y="56"/>
                  </a:lnTo>
                  <a:lnTo>
                    <a:pt x="422" y="56"/>
                  </a:lnTo>
                  <a:lnTo>
                    <a:pt x="422" y="55"/>
                  </a:lnTo>
                  <a:lnTo>
                    <a:pt x="421" y="55"/>
                  </a:lnTo>
                  <a:lnTo>
                    <a:pt x="420" y="55"/>
                  </a:lnTo>
                  <a:lnTo>
                    <a:pt x="420" y="54"/>
                  </a:lnTo>
                  <a:lnTo>
                    <a:pt x="421" y="54"/>
                  </a:lnTo>
                  <a:lnTo>
                    <a:pt x="422" y="53"/>
                  </a:lnTo>
                  <a:lnTo>
                    <a:pt x="422" y="52"/>
                  </a:lnTo>
                  <a:lnTo>
                    <a:pt x="422" y="53"/>
                  </a:lnTo>
                  <a:lnTo>
                    <a:pt x="423" y="53"/>
                  </a:lnTo>
                  <a:lnTo>
                    <a:pt x="423" y="52"/>
                  </a:lnTo>
                  <a:lnTo>
                    <a:pt x="423" y="51"/>
                  </a:lnTo>
                  <a:lnTo>
                    <a:pt x="424" y="51"/>
                  </a:lnTo>
                  <a:lnTo>
                    <a:pt x="424" y="52"/>
                  </a:lnTo>
                  <a:lnTo>
                    <a:pt x="424" y="51"/>
                  </a:lnTo>
                  <a:lnTo>
                    <a:pt x="425" y="50"/>
                  </a:lnTo>
                  <a:lnTo>
                    <a:pt x="425" y="51"/>
                  </a:lnTo>
                  <a:lnTo>
                    <a:pt x="425" y="52"/>
                  </a:lnTo>
                  <a:lnTo>
                    <a:pt x="425" y="51"/>
                  </a:lnTo>
                  <a:lnTo>
                    <a:pt x="426" y="53"/>
                  </a:lnTo>
                  <a:lnTo>
                    <a:pt x="426" y="52"/>
                  </a:lnTo>
                  <a:lnTo>
                    <a:pt x="426" y="51"/>
                  </a:lnTo>
                  <a:lnTo>
                    <a:pt x="425" y="50"/>
                  </a:lnTo>
                  <a:lnTo>
                    <a:pt x="426" y="50"/>
                  </a:lnTo>
                  <a:lnTo>
                    <a:pt x="427" y="51"/>
                  </a:lnTo>
                  <a:lnTo>
                    <a:pt x="427" y="52"/>
                  </a:lnTo>
                  <a:lnTo>
                    <a:pt x="427" y="51"/>
                  </a:lnTo>
                  <a:lnTo>
                    <a:pt x="426" y="50"/>
                  </a:lnTo>
                  <a:lnTo>
                    <a:pt x="426" y="49"/>
                  </a:lnTo>
                  <a:lnTo>
                    <a:pt x="427" y="49"/>
                  </a:lnTo>
                  <a:lnTo>
                    <a:pt x="428" y="49"/>
                  </a:lnTo>
                  <a:lnTo>
                    <a:pt x="428" y="50"/>
                  </a:lnTo>
                  <a:lnTo>
                    <a:pt x="428" y="49"/>
                  </a:lnTo>
                  <a:lnTo>
                    <a:pt x="428" y="48"/>
                  </a:lnTo>
                  <a:lnTo>
                    <a:pt x="429" y="48"/>
                  </a:lnTo>
                  <a:lnTo>
                    <a:pt x="429" y="49"/>
                  </a:lnTo>
                  <a:lnTo>
                    <a:pt x="429" y="48"/>
                  </a:lnTo>
                  <a:lnTo>
                    <a:pt x="430" y="48"/>
                  </a:lnTo>
                  <a:lnTo>
                    <a:pt x="431" y="48"/>
                  </a:lnTo>
                  <a:lnTo>
                    <a:pt x="432" y="48"/>
                  </a:lnTo>
                  <a:lnTo>
                    <a:pt x="432" y="49"/>
                  </a:lnTo>
                  <a:lnTo>
                    <a:pt x="431" y="50"/>
                  </a:lnTo>
                  <a:lnTo>
                    <a:pt x="431" y="49"/>
                  </a:lnTo>
                  <a:lnTo>
                    <a:pt x="430" y="49"/>
                  </a:lnTo>
                  <a:lnTo>
                    <a:pt x="430" y="50"/>
                  </a:lnTo>
                  <a:lnTo>
                    <a:pt x="430" y="51"/>
                  </a:lnTo>
                  <a:lnTo>
                    <a:pt x="430" y="52"/>
                  </a:lnTo>
                  <a:lnTo>
                    <a:pt x="430" y="54"/>
                  </a:lnTo>
                  <a:lnTo>
                    <a:pt x="430" y="55"/>
                  </a:lnTo>
                  <a:lnTo>
                    <a:pt x="430" y="56"/>
                  </a:lnTo>
                  <a:lnTo>
                    <a:pt x="429" y="56"/>
                  </a:lnTo>
                  <a:lnTo>
                    <a:pt x="429" y="55"/>
                  </a:lnTo>
                  <a:lnTo>
                    <a:pt x="429" y="54"/>
                  </a:lnTo>
                  <a:lnTo>
                    <a:pt x="429" y="53"/>
                  </a:lnTo>
                  <a:lnTo>
                    <a:pt x="429" y="52"/>
                  </a:lnTo>
                  <a:lnTo>
                    <a:pt x="429" y="51"/>
                  </a:lnTo>
                  <a:lnTo>
                    <a:pt x="428" y="51"/>
                  </a:lnTo>
                  <a:lnTo>
                    <a:pt x="429" y="52"/>
                  </a:lnTo>
                  <a:lnTo>
                    <a:pt x="428" y="55"/>
                  </a:lnTo>
                  <a:lnTo>
                    <a:pt x="427" y="55"/>
                  </a:lnTo>
                  <a:lnTo>
                    <a:pt x="426" y="54"/>
                  </a:lnTo>
                  <a:lnTo>
                    <a:pt x="425" y="54"/>
                  </a:lnTo>
                  <a:lnTo>
                    <a:pt x="424" y="54"/>
                  </a:lnTo>
                  <a:lnTo>
                    <a:pt x="424" y="55"/>
                  </a:lnTo>
                  <a:lnTo>
                    <a:pt x="425" y="55"/>
                  </a:lnTo>
                  <a:lnTo>
                    <a:pt x="426" y="55"/>
                  </a:lnTo>
                  <a:lnTo>
                    <a:pt x="427" y="55"/>
                  </a:lnTo>
                  <a:lnTo>
                    <a:pt x="427" y="56"/>
                  </a:lnTo>
                  <a:lnTo>
                    <a:pt x="426" y="56"/>
                  </a:lnTo>
                  <a:lnTo>
                    <a:pt x="425" y="56"/>
                  </a:lnTo>
                  <a:lnTo>
                    <a:pt x="424" y="56"/>
                  </a:lnTo>
                  <a:lnTo>
                    <a:pt x="425" y="56"/>
                  </a:lnTo>
                  <a:lnTo>
                    <a:pt x="426" y="56"/>
                  </a:lnTo>
                  <a:lnTo>
                    <a:pt x="426" y="57"/>
                  </a:lnTo>
                  <a:lnTo>
                    <a:pt x="425" y="57"/>
                  </a:lnTo>
                  <a:lnTo>
                    <a:pt x="424" y="58"/>
                  </a:lnTo>
                  <a:lnTo>
                    <a:pt x="423" y="58"/>
                  </a:lnTo>
                  <a:lnTo>
                    <a:pt x="422" y="58"/>
                  </a:lnTo>
                  <a:lnTo>
                    <a:pt x="423" y="58"/>
                  </a:lnTo>
                  <a:lnTo>
                    <a:pt x="424" y="58"/>
                  </a:lnTo>
                  <a:lnTo>
                    <a:pt x="425" y="58"/>
                  </a:lnTo>
                  <a:lnTo>
                    <a:pt x="425" y="59"/>
                  </a:lnTo>
                  <a:lnTo>
                    <a:pt x="424" y="59"/>
                  </a:lnTo>
                  <a:lnTo>
                    <a:pt x="425" y="59"/>
                  </a:lnTo>
                  <a:lnTo>
                    <a:pt x="424" y="59"/>
                  </a:lnTo>
                  <a:lnTo>
                    <a:pt x="424" y="60"/>
                  </a:lnTo>
                  <a:lnTo>
                    <a:pt x="425" y="60"/>
                  </a:lnTo>
                  <a:lnTo>
                    <a:pt x="424" y="60"/>
                  </a:lnTo>
                  <a:lnTo>
                    <a:pt x="422" y="61"/>
                  </a:lnTo>
                  <a:lnTo>
                    <a:pt x="421" y="60"/>
                  </a:lnTo>
                  <a:lnTo>
                    <a:pt x="422" y="62"/>
                  </a:lnTo>
                  <a:lnTo>
                    <a:pt x="422" y="63"/>
                  </a:lnTo>
                  <a:lnTo>
                    <a:pt x="422" y="64"/>
                  </a:lnTo>
                  <a:lnTo>
                    <a:pt x="422" y="65"/>
                  </a:lnTo>
                  <a:lnTo>
                    <a:pt x="422" y="66"/>
                  </a:lnTo>
                  <a:lnTo>
                    <a:pt x="422" y="67"/>
                  </a:lnTo>
                  <a:lnTo>
                    <a:pt x="422" y="68"/>
                  </a:lnTo>
                  <a:lnTo>
                    <a:pt x="422" y="67"/>
                  </a:lnTo>
                  <a:lnTo>
                    <a:pt x="421" y="67"/>
                  </a:lnTo>
                  <a:lnTo>
                    <a:pt x="420" y="67"/>
                  </a:lnTo>
                  <a:lnTo>
                    <a:pt x="420" y="66"/>
                  </a:lnTo>
                  <a:lnTo>
                    <a:pt x="419" y="66"/>
                  </a:lnTo>
                  <a:lnTo>
                    <a:pt x="418" y="67"/>
                  </a:lnTo>
                  <a:lnTo>
                    <a:pt x="419" y="67"/>
                  </a:lnTo>
                  <a:lnTo>
                    <a:pt x="419" y="68"/>
                  </a:lnTo>
                  <a:lnTo>
                    <a:pt x="418" y="68"/>
                  </a:lnTo>
                  <a:lnTo>
                    <a:pt x="419" y="68"/>
                  </a:lnTo>
                  <a:lnTo>
                    <a:pt x="419" y="67"/>
                  </a:lnTo>
                  <a:lnTo>
                    <a:pt x="420" y="67"/>
                  </a:lnTo>
                  <a:lnTo>
                    <a:pt x="420" y="68"/>
                  </a:lnTo>
                  <a:lnTo>
                    <a:pt x="421" y="68"/>
                  </a:lnTo>
                  <a:lnTo>
                    <a:pt x="421" y="69"/>
                  </a:lnTo>
                  <a:lnTo>
                    <a:pt x="422" y="70"/>
                  </a:lnTo>
                  <a:lnTo>
                    <a:pt x="423" y="71"/>
                  </a:lnTo>
                  <a:lnTo>
                    <a:pt x="422" y="72"/>
                  </a:lnTo>
                  <a:lnTo>
                    <a:pt x="421" y="72"/>
                  </a:lnTo>
                  <a:lnTo>
                    <a:pt x="420" y="72"/>
                  </a:lnTo>
                  <a:lnTo>
                    <a:pt x="420" y="71"/>
                  </a:lnTo>
                  <a:lnTo>
                    <a:pt x="420" y="72"/>
                  </a:lnTo>
                  <a:lnTo>
                    <a:pt x="419" y="72"/>
                  </a:lnTo>
                  <a:lnTo>
                    <a:pt x="420" y="72"/>
                  </a:lnTo>
                  <a:lnTo>
                    <a:pt x="421" y="72"/>
                  </a:lnTo>
                  <a:lnTo>
                    <a:pt x="422" y="72"/>
                  </a:lnTo>
                  <a:lnTo>
                    <a:pt x="423" y="71"/>
                  </a:lnTo>
                  <a:lnTo>
                    <a:pt x="423" y="70"/>
                  </a:lnTo>
                  <a:lnTo>
                    <a:pt x="422" y="70"/>
                  </a:lnTo>
                  <a:lnTo>
                    <a:pt x="422" y="69"/>
                  </a:lnTo>
                  <a:lnTo>
                    <a:pt x="421" y="68"/>
                  </a:lnTo>
                  <a:lnTo>
                    <a:pt x="421" y="67"/>
                  </a:lnTo>
                  <a:lnTo>
                    <a:pt x="422" y="68"/>
                  </a:lnTo>
                  <a:lnTo>
                    <a:pt x="423" y="68"/>
                  </a:lnTo>
                  <a:lnTo>
                    <a:pt x="424" y="68"/>
                  </a:lnTo>
                  <a:lnTo>
                    <a:pt x="424" y="67"/>
                  </a:lnTo>
                  <a:lnTo>
                    <a:pt x="425" y="67"/>
                  </a:lnTo>
                  <a:lnTo>
                    <a:pt x="426" y="67"/>
                  </a:lnTo>
                  <a:lnTo>
                    <a:pt x="427" y="67"/>
                  </a:lnTo>
                  <a:lnTo>
                    <a:pt x="427" y="68"/>
                  </a:lnTo>
                  <a:lnTo>
                    <a:pt x="428" y="69"/>
                  </a:lnTo>
                  <a:lnTo>
                    <a:pt x="427" y="70"/>
                  </a:lnTo>
                  <a:lnTo>
                    <a:pt x="426" y="70"/>
                  </a:lnTo>
                  <a:lnTo>
                    <a:pt x="427" y="70"/>
                  </a:lnTo>
                  <a:lnTo>
                    <a:pt x="428" y="70"/>
                  </a:lnTo>
                  <a:lnTo>
                    <a:pt x="429" y="70"/>
                  </a:lnTo>
                  <a:lnTo>
                    <a:pt x="429" y="71"/>
                  </a:lnTo>
                  <a:lnTo>
                    <a:pt x="430" y="71"/>
                  </a:lnTo>
                  <a:lnTo>
                    <a:pt x="430" y="72"/>
                  </a:lnTo>
                  <a:lnTo>
                    <a:pt x="429" y="72"/>
                  </a:lnTo>
                  <a:lnTo>
                    <a:pt x="429" y="73"/>
                  </a:lnTo>
                  <a:lnTo>
                    <a:pt x="430" y="72"/>
                  </a:lnTo>
                  <a:lnTo>
                    <a:pt x="430" y="71"/>
                  </a:lnTo>
                  <a:lnTo>
                    <a:pt x="431" y="71"/>
                  </a:lnTo>
                  <a:lnTo>
                    <a:pt x="432" y="71"/>
                  </a:lnTo>
                  <a:lnTo>
                    <a:pt x="432" y="72"/>
                  </a:lnTo>
                  <a:lnTo>
                    <a:pt x="431" y="73"/>
                  </a:lnTo>
                  <a:lnTo>
                    <a:pt x="430" y="73"/>
                  </a:lnTo>
                  <a:lnTo>
                    <a:pt x="430" y="74"/>
                  </a:lnTo>
                  <a:lnTo>
                    <a:pt x="431" y="74"/>
                  </a:lnTo>
                  <a:lnTo>
                    <a:pt x="432" y="74"/>
                  </a:lnTo>
                  <a:lnTo>
                    <a:pt x="433" y="74"/>
                  </a:lnTo>
                  <a:lnTo>
                    <a:pt x="432" y="73"/>
                  </a:lnTo>
                  <a:lnTo>
                    <a:pt x="431" y="73"/>
                  </a:lnTo>
                  <a:lnTo>
                    <a:pt x="431" y="74"/>
                  </a:lnTo>
                  <a:lnTo>
                    <a:pt x="431" y="73"/>
                  </a:lnTo>
                  <a:lnTo>
                    <a:pt x="432" y="72"/>
                  </a:lnTo>
                  <a:lnTo>
                    <a:pt x="432" y="71"/>
                  </a:lnTo>
                  <a:lnTo>
                    <a:pt x="431" y="70"/>
                  </a:lnTo>
                  <a:lnTo>
                    <a:pt x="430" y="70"/>
                  </a:lnTo>
                  <a:lnTo>
                    <a:pt x="429" y="70"/>
                  </a:lnTo>
                  <a:lnTo>
                    <a:pt x="429" y="69"/>
                  </a:lnTo>
                  <a:lnTo>
                    <a:pt x="428" y="69"/>
                  </a:lnTo>
                  <a:lnTo>
                    <a:pt x="428" y="68"/>
                  </a:lnTo>
                  <a:lnTo>
                    <a:pt x="429" y="68"/>
                  </a:lnTo>
                  <a:lnTo>
                    <a:pt x="430" y="66"/>
                  </a:lnTo>
                  <a:lnTo>
                    <a:pt x="430" y="64"/>
                  </a:lnTo>
                  <a:lnTo>
                    <a:pt x="431" y="64"/>
                  </a:lnTo>
                  <a:lnTo>
                    <a:pt x="432" y="64"/>
                  </a:lnTo>
                  <a:lnTo>
                    <a:pt x="432" y="65"/>
                  </a:lnTo>
                  <a:lnTo>
                    <a:pt x="433" y="65"/>
                  </a:lnTo>
                  <a:lnTo>
                    <a:pt x="433" y="66"/>
                  </a:lnTo>
                  <a:lnTo>
                    <a:pt x="433" y="67"/>
                  </a:lnTo>
                  <a:lnTo>
                    <a:pt x="434" y="68"/>
                  </a:lnTo>
                  <a:lnTo>
                    <a:pt x="434" y="69"/>
                  </a:lnTo>
                  <a:lnTo>
                    <a:pt x="434" y="70"/>
                  </a:lnTo>
                  <a:lnTo>
                    <a:pt x="434" y="69"/>
                  </a:lnTo>
                  <a:lnTo>
                    <a:pt x="435" y="69"/>
                  </a:lnTo>
                  <a:lnTo>
                    <a:pt x="436" y="69"/>
                  </a:lnTo>
                  <a:lnTo>
                    <a:pt x="436" y="70"/>
                  </a:lnTo>
                  <a:lnTo>
                    <a:pt x="435" y="71"/>
                  </a:lnTo>
                  <a:lnTo>
                    <a:pt x="435" y="72"/>
                  </a:lnTo>
                  <a:lnTo>
                    <a:pt x="434" y="73"/>
                  </a:lnTo>
                  <a:lnTo>
                    <a:pt x="434" y="74"/>
                  </a:lnTo>
                  <a:lnTo>
                    <a:pt x="435" y="74"/>
                  </a:lnTo>
                  <a:lnTo>
                    <a:pt x="435" y="75"/>
                  </a:lnTo>
                  <a:lnTo>
                    <a:pt x="434" y="76"/>
                  </a:lnTo>
                  <a:lnTo>
                    <a:pt x="435" y="76"/>
                  </a:lnTo>
                  <a:lnTo>
                    <a:pt x="435" y="75"/>
                  </a:lnTo>
                  <a:lnTo>
                    <a:pt x="436" y="75"/>
                  </a:lnTo>
                  <a:lnTo>
                    <a:pt x="436" y="76"/>
                  </a:lnTo>
                  <a:lnTo>
                    <a:pt x="436" y="77"/>
                  </a:lnTo>
                  <a:lnTo>
                    <a:pt x="435" y="77"/>
                  </a:lnTo>
                  <a:lnTo>
                    <a:pt x="434" y="78"/>
                  </a:lnTo>
                  <a:lnTo>
                    <a:pt x="433" y="78"/>
                  </a:lnTo>
                  <a:lnTo>
                    <a:pt x="434" y="78"/>
                  </a:lnTo>
                  <a:lnTo>
                    <a:pt x="435" y="78"/>
                  </a:lnTo>
                  <a:lnTo>
                    <a:pt x="435" y="79"/>
                  </a:lnTo>
                  <a:lnTo>
                    <a:pt x="435" y="80"/>
                  </a:lnTo>
                  <a:lnTo>
                    <a:pt x="435" y="79"/>
                  </a:lnTo>
                  <a:lnTo>
                    <a:pt x="434" y="79"/>
                  </a:lnTo>
                  <a:lnTo>
                    <a:pt x="434" y="80"/>
                  </a:lnTo>
                  <a:lnTo>
                    <a:pt x="433" y="80"/>
                  </a:lnTo>
                  <a:lnTo>
                    <a:pt x="433" y="81"/>
                  </a:lnTo>
                  <a:lnTo>
                    <a:pt x="434" y="80"/>
                  </a:lnTo>
                  <a:lnTo>
                    <a:pt x="435" y="80"/>
                  </a:lnTo>
                  <a:lnTo>
                    <a:pt x="436" y="80"/>
                  </a:lnTo>
                  <a:lnTo>
                    <a:pt x="438" y="81"/>
                  </a:lnTo>
                  <a:lnTo>
                    <a:pt x="438" y="82"/>
                  </a:lnTo>
                  <a:lnTo>
                    <a:pt x="437" y="82"/>
                  </a:lnTo>
                  <a:lnTo>
                    <a:pt x="436" y="82"/>
                  </a:lnTo>
                  <a:lnTo>
                    <a:pt x="435" y="82"/>
                  </a:lnTo>
                  <a:lnTo>
                    <a:pt x="435" y="83"/>
                  </a:lnTo>
                  <a:lnTo>
                    <a:pt x="435" y="84"/>
                  </a:lnTo>
                  <a:lnTo>
                    <a:pt x="434" y="84"/>
                  </a:lnTo>
                  <a:lnTo>
                    <a:pt x="434" y="83"/>
                  </a:lnTo>
                  <a:lnTo>
                    <a:pt x="434" y="84"/>
                  </a:lnTo>
                  <a:lnTo>
                    <a:pt x="435" y="84"/>
                  </a:lnTo>
                  <a:lnTo>
                    <a:pt x="435" y="83"/>
                  </a:lnTo>
                  <a:lnTo>
                    <a:pt x="436" y="83"/>
                  </a:lnTo>
                  <a:lnTo>
                    <a:pt x="437" y="83"/>
                  </a:lnTo>
                  <a:lnTo>
                    <a:pt x="438" y="82"/>
                  </a:lnTo>
                  <a:lnTo>
                    <a:pt x="438" y="81"/>
                  </a:lnTo>
                  <a:lnTo>
                    <a:pt x="438" y="80"/>
                  </a:lnTo>
                  <a:lnTo>
                    <a:pt x="437" y="80"/>
                  </a:lnTo>
                  <a:lnTo>
                    <a:pt x="436" y="80"/>
                  </a:lnTo>
                  <a:lnTo>
                    <a:pt x="436" y="79"/>
                  </a:lnTo>
                  <a:lnTo>
                    <a:pt x="437" y="78"/>
                  </a:lnTo>
                  <a:lnTo>
                    <a:pt x="438" y="79"/>
                  </a:lnTo>
                  <a:lnTo>
                    <a:pt x="438" y="80"/>
                  </a:lnTo>
                  <a:lnTo>
                    <a:pt x="439" y="80"/>
                  </a:lnTo>
                  <a:lnTo>
                    <a:pt x="440" y="80"/>
                  </a:lnTo>
                  <a:lnTo>
                    <a:pt x="441" y="81"/>
                  </a:lnTo>
                  <a:lnTo>
                    <a:pt x="442" y="81"/>
                  </a:lnTo>
                  <a:lnTo>
                    <a:pt x="443" y="80"/>
                  </a:lnTo>
                  <a:lnTo>
                    <a:pt x="444" y="80"/>
                  </a:lnTo>
                  <a:lnTo>
                    <a:pt x="444" y="81"/>
                  </a:lnTo>
                  <a:lnTo>
                    <a:pt x="444" y="82"/>
                  </a:lnTo>
                  <a:lnTo>
                    <a:pt x="443" y="82"/>
                  </a:lnTo>
                  <a:lnTo>
                    <a:pt x="443" y="83"/>
                  </a:lnTo>
                  <a:lnTo>
                    <a:pt x="442" y="84"/>
                  </a:lnTo>
                  <a:lnTo>
                    <a:pt x="442" y="83"/>
                  </a:lnTo>
                  <a:lnTo>
                    <a:pt x="441" y="83"/>
                  </a:lnTo>
                  <a:lnTo>
                    <a:pt x="442" y="84"/>
                  </a:lnTo>
                  <a:lnTo>
                    <a:pt x="441" y="85"/>
                  </a:lnTo>
                  <a:lnTo>
                    <a:pt x="440" y="85"/>
                  </a:lnTo>
                  <a:lnTo>
                    <a:pt x="440" y="86"/>
                  </a:lnTo>
                  <a:lnTo>
                    <a:pt x="439" y="86"/>
                  </a:lnTo>
                  <a:lnTo>
                    <a:pt x="438" y="87"/>
                  </a:lnTo>
                  <a:lnTo>
                    <a:pt x="437" y="87"/>
                  </a:lnTo>
                  <a:lnTo>
                    <a:pt x="436" y="87"/>
                  </a:lnTo>
                  <a:lnTo>
                    <a:pt x="435" y="87"/>
                  </a:lnTo>
                  <a:lnTo>
                    <a:pt x="434" y="88"/>
                  </a:lnTo>
                  <a:lnTo>
                    <a:pt x="433" y="88"/>
                  </a:lnTo>
                  <a:lnTo>
                    <a:pt x="433" y="89"/>
                  </a:lnTo>
                  <a:lnTo>
                    <a:pt x="432" y="89"/>
                  </a:lnTo>
                  <a:lnTo>
                    <a:pt x="432" y="88"/>
                  </a:lnTo>
                  <a:lnTo>
                    <a:pt x="431" y="88"/>
                  </a:lnTo>
                  <a:lnTo>
                    <a:pt x="432" y="89"/>
                  </a:lnTo>
                  <a:lnTo>
                    <a:pt x="433" y="89"/>
                  </a:lnTo>
                  <a:lnTo>
                    <a:pt x="433" y="90"/>
                  </a:lnTo>
                  <a:lnTo>
                    <a:pt x="432" y="90"/>
                  </a:lnTo>
                  <a:lnTo>
                    <a:pt x="433" y="90"/>
                  </a:lnTo>
                  <a:lnTo>
                    <a:pt x="433" y="89"/>
                  </a:lnTo>
                  <a:lnTo>
                    <a:pt x="434" y="89"/>
                  </a:lnTo>
                  <a:lnTo>
                    <a:pt x="435" y="88"/>
                  </a:lnTo>
                  <a:lnTo>
                    <a:pt x="437" y="88"/>
                  </a:lnTo>
                  <a:lnTo>
                    <a:pt x="439" y="88"/>
                  </a:lnTo>
                  <a:lnTo>
                    <a:pt x="440" y="87"/>
                  </a:lnTo>
                  <a:lnTo>
                    <a:pt x="441" y="87"/>
                  </a:lnTo>
                  <a:lnTo>
                    <a:pt x="442" y="87"/>
                  </a:lnTo>
                  <a:lnTo>
                    <a:pt x="442" y="88"/>
                  </a:lnTo>
                  <a:lnTo>
                    <a:pt x="441" y="88"/>
                  </a:lnTo>
                  <a:lnTo>
                    <a:pt x="440" y="89"/>
                  </a:lnTo>
                  <a:lnTo>
                    <a:pt x="439" y="90"/>
                  </a:lnTo>
                  <a:lnTo>
                    <a:pt x="438" y="90"/>
                  </a:lnTo>
                  <a:lnTo>
                    <a:pt x="439" y="90"/>
                  </a:lnTo>
                  <a:lnTo>
                    <a:pt x="440" y="89"/>
                  </a:lnTo>
                  <a:lnTo>
                    <a:pt x="441" y="89"/>
                  </a:lnTo>
                  <a:lnTo>
                    <a:pt x="442" y="88"/>
                  </a:lnTo>
                  <a:lnTo>
                    <a:pt x="443" y="88"/>
                  </a:lnTo>
                  <a:lnTo>
                    <a:pt x="442" y="89"/>
                  </a:lnTo>
                  <a:lnTo>
                    <a:pt x="443" y="89"/>
                  </a:lnTo>
                  <a:lnTo>
                    <a:pt x="444" y="90"/>
                  </a:lnTo>
                  <a:lnTo>
                    <a:pt x="445" y="90"/>
                  </a:lnTo>
                  <a:lnTo>
                    <a:pt x="444" y="91"/>
                  </a:lnTo>
                  <a:lnTo>
                    <a:pt x="443" y="91"/>
                  </a:lnTo>
                  <a:lnTo>
                    <a:pt x="444" y="91"/>
                  </a:lnTo>
                  <a:lnTo>
                    <a:pt x="445" y="90"/>
                  </a:lnTo>
                  <a:lnTo>
                    <a:pt x="446" y="89"/>
                  </a:lnTo>
                  <a:lnTo>
                    <a:pt x="447" y="89"/>
                  </a:lnTo>
                  <a:lnTo>
                    <a:pt x="448" y="90"/>
                  </a:lnTo>
                  <a:lnTo>
                    <a:pt x="448" y="89"/>
                  </a:lnTo>
                  <a:lnTo>
                    <a:pt x="448" y="88"/>
                  </a:lnTo>
                  <a:lnTo>
                    <a:pt x="449" y="87"/>
                  </a:lnTo>
                  <a:lnTo>
                    <a:pt x="449" y="86"/>
                  </a:lnTo>
                  <a:lnTo>
                    <a:pt x="450" y="85"/>
                  </a:lnTo>
                  <a:lnTo>
                    <a:pt x="450" y="86"/>
                  </a:lnTo>
                  <a:lnTo>
                    <a:pt x="449" y="87"/>
                  </a:lnTo>
                  <a:lnTo>
                    <a:pt x="449" y="88"/>
                  </a:lnTo>
                  <a:lnTo>
                    <a:pt x="450" y="89"/>
                  </a:lnTo>
                  <a:lnTo>
                    <a:pt x="450" y="88"/>
                  </a:lnTo>
                  <a:lnTo>
                    <a:pt x="449" y="88"/>
                  </a:lnTo>
                  <a:lnTo>
                    <a:pt x="450" y="86"/>
                  </a:lnTo>
                  <a:lnTo>
                    <a:pt x="450" y="85"/>
                  </a:lnTo>
                  <a:lnTo>
                    <a:pt x="449" y="83"/>
                  </a:lnTo>
                  <a:lnTo>
                    <a:pt x="450" y="83"/>
                  </a:lnTo>
                  <a:lnTo>
                    <a:pt x="449" y="83"/>
                  </a:lnTo>
                  <a:lnTo>
                    <a:pt x="450" y="83"/>
                  </a:lnTo>
                  <a:lnTo>
                    <a:pt x="450" y="82"/>
                  </a:lnTo>
                  <a:lnTo>
                    <a:pt x="451" y="83"/>
                  </a:lnTo>
                  <a:lnTo>
                    <a:pt x="451" y="82"/>
                  </a:lnTo>
                  <a:lnTo>
                    <a:pt x="450" y="82"/>
                  </a:lnTo>
                  <a:lnTo>
                    <a:pt x="449" y="82"/>
                  </a:lnTo>
                  <a:lnTo>
                    <a:pt x="449" y="81"/>
                  </a:lnTo>
                  <a:lnTo>
                    <a:pt x="450" y="81"/>
                  </a:lnTo>
                  <a:lnTo>
                    <a:pt x="451" y="82"/>
                  </a:lnTo>
                  <a:lnTo>
                    <a:pt x="451" y="81"/>
                  </a:lnTo>
                  <a:lnTo>
                    <a:pt x="452" y="82"/>
                  </a:lnTo>
                  <a:lnTo>
                    <a:pt x="454" y="83"/>
                  </a:lnTo>
                  <a:lnTo>
                    <a:pt x="455" y="83"/>
                  </a:lnTo>
                  <a:lnTo>
                    <a:pt x="455" y="84"/>
                  </a:lnTo>
                  <a:lnTo>
                    <a:pt x="454" y="84"/>
                  </a:lnTo>
                  <a:lnTo>
                    <a:pt x="454" y="85"/>
                  </a:lnTo>
                  <a:lnTo>
                    <a:pt x="453" y="85"/>
                  </a:lnTo>
                  <a:lnTo>
                    <a:pt x="451" y="87"/>
                  </a:lnTo>
                  <a:lnTo>
                    <a:pt x="451" y="88"/>
                  </a:lnTo>
                  <a:lnTo>
                    <a:pt x="451" y="89"/>
                  </a:lnTo>
                  <a:lnTo>
                    <a:pt x="451" y="90"/>
                  </a:lnTo>
                  <a:lnTo>
                    <a:pt x="451" y="91"/>
                  </a:lnTo>
                  <a:lnTo>
                    <a:pt x="452" y="91"/>
                  </a:lnTo>
                  <a:lnTo>
                    <a:pt x="452" y="92"/>
                  </a:lnTo>
                  <a:lnTo>
                    <a:pt x="451" y="91"/>
                  </a:lnTo>
                  <a:lnTo>
                    <a:pt x="451" y="92"/>
                  </a:lnTo>
                  <a:lnTo>
                    <a:pt x="452" y="92"/>
                  </a:lnTo>
                  <a:lnTo>
                    <a:pt x="451" y="92"/>
                  </a:lnTo>
                  <a:lnTo>
                    <a:pt x="451" y="93"/>
                  </a:lnTo>
                  <a:lnTo>
                    <a:pt x="452" y="93"/>
                  </a:lnTo>
                  <a:lnTo>
                    <a:pt x="452" y="92"/>
                  </a:lnTo>
                  <a:lnTo>
                    <a:pt x="453" y="92"/>
                  </a:lnTo>
                  <a:lnTo>
                    <a:pt x="453" y="93"/>
                  </a:lnTo>
                  <a:lnTo>
                    <a:pt x="454" y="93"/>
                  </a:lnTo>
                  <a:lnTo>
                    <a:pt x="452" y="94"/>
                  </a:lnTo>
                  <a:lnTo>
                    <a:pt x="452" y="95"/>
                  </a:lnTo>
                  <a:lnTo>
                    <a:pt x="453" y="94"/>
                  </a:lnTo>
                  <a:lnTo>
                    <a:pt x="454" y="94"/>
                  </a:lnTo>
                  <a:lnTo>
                    <a:pt x="455" y="94"/>
                  </a:lnTo>
                  <a:lnTo>
                    <a:pt x="455" y="95"/>
                  </a:lnTo>
                  <a:lnTo>
                    <a:pt x="454" y="95"/>
                  </a:lnTo>
                  <a:lnTo>
                    <a:pt x="454" y="96"/>
                  </a:lnTo>
                  <a:lnTo>
                    <a:pt x="453" y="96"/>
                  </a:lnTo>
                  <a:lnTo>
                    <a:pt x="453" y="97"/>
                  </a:lnTo>
                  <a:lnTo>
                    <a:pt x="453" y="96"/>
                  </a:lnTo>
                  <a:lnTo>
                    <a:pt x="454" y="96"/>
                  </a:lnTo>
                  <a:lnTo>
                    <a:pt x="455" y="95"/>
                  </a:lnTo>
                  <a:lnTo>
                    <a:pt x="456" y="96"/>
                  </a:lnTo>
                  <a:lnTo>
                    <a:pt x="457" y="97"/>
                  </a:lnTo>
                  <a:lnTo>
                    <a:pt x="458" y="96"/>
                  </a:lnTo>
                  <a:lnTo>
                    <a:pt x="459" y="95"/>
                  </a:lnTo>
                  <a:lnTo>
                    <a:pt x="460" y="95"/>
                  </a:lnTo>
                  <a:lnTo>
                    <a:pt x="460" y="94"/>
                  </a:lnTo>
                  <a:lnTo>
                    <a:pt x="460" y="93"/>
                  </a:lnTo>
                  <a:lnTo>
                    <a:pt x="461" y="93"/>
                  </a:lnTo>
                  <a:lnTo>
                    <a:pt x="460" y="93"/>
                  </a:lnTo>
                  <a:lnTo>
                    <a:pt x="460" y="92"/>
                  </a:lnTo>
                  <a:lnTo>
                    <a:pt x="461" y="93"/>
                  </a:lnTo>
                  <a:lnTo>
                    <a:pt x="462" y="94"/>
                  </a:lnTo>
                  <a:lnTo>
                    <a:pt x="462" y="95"/>
                  </a:lnTo>
                  <a:lnTo>
                    <a:pt x="461" y="96"/>
                  </a:lnTo>
                  <a:lnTo>
                    <a:pt x="461" y="97"/>
                  </a:lnTo>
                  <a:lnTo>
                    <a:pt x="460" y="97"/>
                  </a:lnTo>
                  <a:lnTo>
                    <a:pt x="460" y="98"/>
                  </a:lnTo>
                  <a:lnTo>
                    <a:pt x="460" y="97"/>
                  </a:lnTo>
                  <a:lnTo>
                    <a:pt x="460" y="98"/>
                  </a:lnTo>
                  <a:lnTo>
                    <a:pt x="459" y="98"/>
                  </a:lnTo>
                  <a:lnTo>
                    <a:pt x="458" y="99"/>
                  </a:lnTo>
                  <a:lnTo>
                    <a:pt x="457" y="99"/>
                  </a:lnTo>
                  <a:lnTo>
                    <a:pt x="456" y="100"/>
                  </a:lnTo>
                  <a:lnTo>
                    <a:pt x="455" y="100"/>
                  </a:lnTo>
                  <a:lnTo>
                    <a:pt x="454" y="100"/>
                  </a:lnTo>
                  <a:lnTo>
                    <a:pt x="454" y="101"/>
                  </a:lnTo>
                  <a:lnTo>
                    <a:pt x="453" y="102"/>
                  </a:lnTo>
                  <a:lnTo>
                    <a:pt x="452" y="102"/>
                  </a:lnTo>
                  <a:lnTo>
                    <a:pt x="452" y="103"/>
                  </a:lnTo>
                  <a:lnTo>
                    <a:pt x="452" y="102"/>
                  </a:lnTo>
                  <a:lnTo>
                    <a:pt x="453" y="102"/>
                  </a:lnTo>
                  <a:lnTo>
                    <a:pt x="454" y="101"/>
                  </a:lnTo>
                  <a:lnTo>
                    <a:pt x="454" y="100"/>
                  </a:lnTo>
                  <a:lnTo>
                    <a:pt x="455" y="100"/>
                  </a:lnTo>
                  <a:lnTo>
                    <a:pt x="455" y="101"/>
                  </a:lnTo>
                  <a:lnTo>
                    <a:pt x="456" y="101"/>
                  </a:lnTo>
                  <a:lnTo>
                    <a:pt x="457" y="100"/>
                  </a:lnTo>
                  <a:lnTo>
                    <a:pt x="458" y="100"/>
                  </a:lnTo>
                  <a:lnTo>
                    <a:pt x="457" y="101"/>
                  </a:lnTo>
                  <a:lnTo>
                    <a:pt x="458" y="102"/>
                  </a:lnTo>
                  <a:lnTo>
                    <a:pt x="458" y="103"/>
                  </a:lnTo>
                  <a:lnTo>
                    <a:pt x="458" y="102"/>
                  </a:lnTo>
                  <a:lnTo>
                    <a:pt x="458" y="101"/>
                  </a:lnTo>
                  <a:lnTo>
                    <a:pt x="459" y="100"/>
                  </a:lnTo>
                  <a:lnTo>
                    <a:pt x="460" y="100"/>
                  </a:lnTo>
                  <a:lnTo>
                    <a:pt x="461" y="100"/>
                  </a:lnTo>
                  <a:lnTo>
                    <a:pt x="460" y="102"/>
                  </a:lnTo>
                  <a:lnTo>
                    <a:pt x="461" y="101"/>
                  </a:lnTo>
                  <a:lnTo>
                    <a:pt x="461" y="100"/>
                  </a:lnTo>
                  <a:lnTo>
                    <a:pt x="462" y="100"/>
                  </a:lnTo>
                  <a:lnTo>
                    <a:pt x="462" y="101"/>
                  </a:lnTo>
                  <a:lnTo>
                    <a:pt x="462" y="102"/>
                  </a:lnTo>
                  <a:lnTo>
                    <a:pt x="463" y="103"/>
                  </a:lnTo>
                  <a:lnTo>
                    <a:pt x="463" y="102"/>
                  </a:lnTo>
                  <a:lnTo>
                    <a:pt x="462" y="102"/>
                  </a:lnTo>
                  <a:lnTo>
                    <a:pt x="462" y="100"/>
                  </a:lnTo>
                  <a:lnTo>
                    <a:pt x="463" y="99"/>
                  </a:lnTo>
                  <a:lnTo>
                    <a:pt x="463" y="100"/>
                  </a:lnTo>
                  <a:lnTo>
                    <a:pt x="464" y="101"/>
                  </a:lnTo>
                  <a:lnTo>
                    <a:pt x="465" y="103"/>
                  </a:lnTo>
                  <a:lnTo>
                    <a:pt x="465" y="104"/>
                  </a:lnTo>
                  <a:lnTo>
                    <a:pt x="465" y="105"/>
                  </a:lnTo>
                  <a:lnTo>
                    <a:pt x="466" y="106"/>
                  </a:lnTo>
                  <a:lnTo>
                    <a:pt x="466" y="107"/>
                  </a:lnTo>
                  <a:lnTo>
                    <a:pt x="466" y="108"/>
                  </a:lnTo>
                  <a:lnTo>
                    <a:pt x="465" y="108"/>
                  </a:lnTo>
                  <a:lnTo>
                    <a:pt x="465" y="107"/>
                  </a:lnTo>
                  <a:lnTo>
                    <a:pt x="464" y="107"/>
                  </a:lnTo>
                  <a:lnTo>
                    <a:pt x="465" y="107"/>
                  </a:lnTo>
                  <a:lnTo>
                    <a:pt x="465" y="106"/>
                  </a:lnTo>
                  <a:lnTo>
                    <a:pt x="464" y="107"/>
                  </a:lnTo>
                  <a:lnTo>
                    <a:pt x="464" y="106"/>
                  </a:lnTo>
                  <a:lnTo>
                    <a:pt x="463" y="106"/>
                  </a:lnTo>
                  <a:lnTo>
                    <a:pt x="464" y="106"/>
                  </a:lnTo>
                  <a:lnTo>
                    <a:pt x="463" y="107"/>
                  </a:lnTo>
                  <a:lnTo>
                    <a:pt x="463" y="108"/>
                  </a:lnTo>
                  <a:lnTo>
                    <a:pt x="463" y="107"/>
                  </a:lnTo>
                  <a:lnTo>
                    <a:pt x="464" y="108"/>
                  </a:lnTo>
                  <a:lnTo>
                    <a:pt x="465" y="109"/>
                  </a:lnTo>
                  <a:lnTo>
                    <a:pt x="466" y="110"/>
                  </a:lnTo>
                  <a:lnTo>
                    <a:pt x="465" y="110"/>
                  </a:lnTo>
                  <a:lnTo>
                    <a:pt x="465" y="111"/>
                  </a:lnTo>
                  <a:lnTo>
                    <a:pt x="466" y="110"/>
                  </a:lnTo>
                  <a:lnTo>
                    <a:pt x="466" y="111"/>
                  </a:lnTo>
                  <a:lnTo>
                    <a:pt x="466" y="112"/>
                  </a:lnTo>
                  <a:lnTo>
                    <a:pt x="466" y="113"/>
                  </a:lnTo>
                  <a:lnTo>
                    <a:pt x="465" y="113"/>
                  </a:lnTo>
                  <a:lnTo>
                    <a:pt x="466" y="114"/>
                  </a:lnTo>
                  <a:lnTo>
                    <a:pt x="467" y="114"/>
                  </a:lnTo>
                  <a:lnTo>
                    <a:pt x="468" y="114"/>
                  </a:lnTo>
                  <a:lnTo>
                    <a:pt x="467" y="114"/>
                  </a:lnTo>
                  <a:lnTo>
                    <a:pt x="467" y="115"/>
                  </a:lnTo>
                  <a:lnTo>
                    <a:pt x="467" y="116"/>
                  </a:lnTo>
                  <a:lnTo>
                    <a:pt x="467" y="117"/>
                  </a:lnTo>
                  <a:lnTo>
                    <a:pt x="466" y="117"/>
                  </a:lnTo>
                  <a:lnTo>
                    <a:pt x="465" y="117"/>
                  </a:lnTo>
                  <a:lnTo>
                    <a:pt x="464" y="118"/>
                  </a:lnTo>
                  <a:lnTo>
                    <a:pt x="464" y="122"/>
                  </a:lnTo>
                  <a:lnTo>
                    <a:pt x="464" y="127"/>
                  </a:lnTo>
                  <a:lnTo>
                    <a:pt x="465" y="127"/>
                  </a:lnTo>
                  <a:lnTo>
                    <a:pt x="465" y="126"/>
                  </a:lnTo>
                  <a:lnTo>
                    <a:pt x="466" y="127"/>
                  </a:lnTo>
                  <a:lnTo>
                    <a:pt x="467" y="127"/>
                  </a:lnTo>
                  <a:lnTo>
                    <a:pt x="468" y="127"/>
                  </a:lnTo>
                  <a:lnTo>
                    <a:pt x="469" y="128"/>
                  </a:lnTo>
                  <a:lnTo>
                    <a:pt x="470" y="129"/>
                  </a:lnTo>
                  <a:lnTo>
                    <a:pt x="471" y="130"/>
                  </a:lnTo>
                  <a:lnTo>
                    <a:pt x="471" y="131"/>
                  </a:lnTo>
                  <a:lnTo>
                    <a:pt x="471" y="132"/>
                  </a:lnTo>
                  <a:lnTo>
                    <a:pt x="470" y="132"/>
                  </a:lnTo>
                  <a:lnTo>
                    <a:pt x="470" y="133"/>
                  </a:lnTo>
                  <a:lnTo>
                    <a:pt x="471" y="132"/>
                  </a:lnTo>
                  <a:lnTo>
                    <a:pt x="472" y="132"/>
                  </a:lnTo>
                  <a:lnTo>
                    <a:pt x="472" y="133"/>
                  </a:lnTo>
                  <a:lnTo>
                    <a:pt x="473" y="134"/>
                  </a:lnTo>
                  <a:lnTo>
                    <a:pt x="474" y="134"/>
                  </a:lnTo>
                  <a:lnTo>
                    <a:pt x="475" y="135"/>
                  </a:lnTo>
                  <a:lnTo>
                    <a:pt x="474" y="135"/>
                  </a:lnTo>
                  <a:lnTo>
                    <a:pt x="473" y="136"/>
                  </a:lnTo>
                  <a:lnTo>
                    <a:pt x="473" y="137"/>
                  </a:lnTo>
                  <a:lnTo>
                    <a:pt x="473" y="136"/>
                  </a:lnTo>
                  <a:lnTo>
                    <a:pt x="473" y="137"/>
                  </a:lnTo>
                  <a:lnTo>
                    <a:pt x="474" y="137"/>
                  </a:lnTo>
                  <a:lnTo>
                    <a:pt x="474" y="136"/>
                  </a:lnTo>
                  <a:lnTo>
                    <a:pt x="475" y="136"/>
                  </a:lnTo>
                  <a:lnTo>
                    <a:pt x="475" y="138"/>
                  </a:lnTo>
                  <a:lnTo>
                    <a:pt x="475" y="139"/>
                  </a:lnTo>
                  <a:lnTo>
                    <a:pt x="476" y="141"/>
                  </a:lnTo>
                  <a:lnTo>
                    <a:pt x="476" y="142"/>
                  </a:lnTo>
                  <a:lnTo>
                    <a:pt x="475" y="142"/>
                  </a:lnTo>
                  <a:lnTo>
                    <a:pt x="475" y="143"/>
                  </a:lnTo>
                  <a:lnTo>
                    <a:pt x="475" y="142"/>
                  </a:lnTo>
                  <a:lnTo>
                    <a:pt x="477" y="142"/>
                  </a:lnTo>
                  <a:lnTo>
                    <a:pt x="477" y="144"/>
                  </a:lnTo>
                  <a:lnTo>
                    <a:pt x="478" y="145"/>
                  </a:lnTo>
                  <a:lnTo>
                    <a:pt x="478" y="146"/>
                  </a:lnTo>
                  <a:lnTo>
                    <a:pt x="478" y="147"/>
                  </a:lnTo>
                  <a:lnTo>
                    <a:pt x="479" y="147"/>
                  </a:lnTo>
                  <a:lnTo>
                    <a:pt x="478" y="148"/>
                  </a:lnTo>
                  <a:lnTo>
                    <a:pt x="479" y="148"/>
                  </a:lnTo>
                  <a:lnTo>
                    <a:pt x="479" y="149"/>
                  </a:lnTo>
                  <a:lnTo>
                    <a:pt x="478" y="149"/>
                  </a:lnTo>
                  <a:lnTo>
                    <a:pt x="478" y="150"/>
                  </a:lnTo>
                  <a:lnTo>
                    <a:pt x="477" y="150"/>
                  </a:lnTo>
                  <a:lnTo>
                    <a:pt x="477" y="151"/>
                  </a:lnTo>
                  <a:lnTo>
                    <a:pt x="476" y="151"/>
                  </a:lnTo>
                  <a:lnTo>
                    <a:pt x="476" y="150"/>
                  </a:lnTo>
                  <a:lnTo>
                    <a:pt x="475" y="150"/>
                  </a:lnTo>
                  <a:lnTo>
                    <a:pt x="474" y="150"/>
                  </a:lnTo>
                  <a:lnTo>
                    <a:pt x="475" y="150"/>
                  </a:lnTo>
                  <a:lnTo>
                    <a:pt x="476" y="150"/>
                  </a:lnTo>
                  <a:lnTo>
                    <a:pt x="476" y="151"/>
                  </a:lnTo>
                  <a:lnTo>
                    <a:pt x="477" y="151"/>
                  </a:lnTo>
                  <a:lnTo>
                    <a:pt x="477" y="152"/>
                  </a:lnTo>
                  <a:lnTo>
                    <a:pt x="477" y="153"/>
                  </a:lnTo>
                  <a:lnTo>
                    <a:pt x="477" y="154"/>
                  </a:lnTo>
                  <a:lnTo>
                    <a:pt x="476" y="154"/>
                  </a:lnTo>
                  <a:lnTo>
                    <a:pt x="475" y="156"/>
                  </a:lnTo>
                  <a:lnTo>
                    <a:pt x="474" y="156"/>
                  </a:lnTo>
                  <a:lnTo>
                    <a:pt x="473" y="156"/>
                  </a:lnTo>
                  <a:lnTo>
                    <a:pt x="474" y="156"/>
                  </a:lnTo>
                  <a:lnTo>
                    <a:pt x="473" y="156"/>
                  </a:lnTo>
                  <a:lnTo>
                    <a:pt x="472" y="156"/>
                  </a:lnTo>
                  <a:lnTo>
                    <a:pt x="477" y="161"/>
                  </a:lnTo>
                  <a:lnTo>
                    <a:pt x="481" y="166"/>
                  </a:lnTo>
                  <a:lnTo>
                    <a:pt x="482" y="166"/>
                  </a:lnTo>
                  <a:lnTo>
                    <a:pt x="483" y="166"/>
                  </a:lnTo>
                  <a:lnTo>
                    <a:pt x="483" y="165"/>
                  </a:lnTo>
                  <a:lnTo>
                    <a:pt x="484" y="165"/>
                  </a:lnTo>
                  <a:lnTo>
                    <a:pt x="485" y="165"/>
                  </a:lnTo>
                  <a:lnTo>
                    <a:pt x="486" y="165"/>
                  </a:lnTo>
                  <a:lnTo>
                    <a:pt x="488" y="165"/>
                  </a:lnTo>
                  <a:lnTo>
                    <a:pt x="488" y="164"/>
                  </a:lnTo>
                  <a:lnTo>
                    <a:pt x="490" y="165"/>
                  </a:lnTo>
                  <a:lnTo>
                    <a:pt x="491" y="164"/>
                  </a:lnTo>
                  <a:lnTo>
                    <a:pt x="492" y="164"/>
                  </a:lnTo>
                  <a:lnTo>
                    <a:pt x="493" y="164"/>
                  </a:lnTo>
                  <a:lnTo>
                    <a:pt x="494" y="164"/>
                  </a:lnTo>
                  <a:lnTo>
                    <a:pt x="494" y="163"/>
                  </a:lnTo>
                  <a:lnTo>
                    <a:pt x="496" y="163"/>
                  </a:lnTo>
                  <a:lnTo>
                    <a:pt x="498" y="163"/>
                  </a:lnTo>
                  <a:lnTo>
                    <a:pt x="498" y="162"/>
                  </a:lnTo>
                  <a:lnTo>
                    <a:pt x="499" y="162"/>
                  </a:lnTo>
                  <a:lnTo>
                    <a:pt x="500" y="162"/>
                  </a:lnTo>
                  <a:lnTo>
                    <a:pt x="501" y="161"/>
                  </a:lnTo>
                  <a:lnTo>
                    <a:pt x="501" y="160"/>
                  </a:lnTo>
                  <a:lnTo>
                    <a:pt x="502" y="160"/>
                  </a:lnTo>
                  <a:lnTo>
                    <a:pt x="504" y="159"/>
                  </a:lnTo>
                  <a:lnTo>
                    <a:pt x="505" y="159"/>
                  </a:lnTo>
                  <a:lnTo>
                    <a:pt x="504" y="160"/>
                  </a:lnTo>
                  <a:lnTo>
                    <a:pt x="505" y="160"/>
                  </a:lnTo>
                  <a:lnTo>
                    <a:pt x="505" y="159"/>
                  </a:lnTo>
                  <a:lnTo>
                    <a:pt x="506" y="159"/>
                  </a:lnTo>
                  <a:lnTo>
                    <a:pt x="507" y="159"/>
                  </a:lnTo>
                  <a:lnTo>
                    <a:pt x="506" y="159"/>
                  </a:lnTo>
                  <a:lnTo>
                    <a:pt x="506" y="160"/>
                  </a:lnTo>
                  <a:lnTo>
                    <a:pt x="507" y="160"/>
                  </a:lnTo>
                  <a:lnTo>
                    <a:pt x="507" y="159"/>
                  </a:lnTo>
                  <a:lnTo>
                    <a:pt x="507" y="160"/>
                  </a:lnTo>
                  <a:lnTo>
                    <a:pt x="508" y="160"/>
                  </a:lnTo>
                  <a:lnTo>
                    <a:pt x="508" y="159"/>
                  </a:lnTo>
                  <a:lnTo>
                    <a:pt x="507" y="159"/>
                  </a:lnTo>
                  <a:lnTo>
                    <a:pt x="507" y="158"/>
                  </a:lnTo>
                  <a:lnTo>
                    <a:pt x="506" y="158"/>
                  </a:lnTo>
                  <a:lnTo>
                    <a:pt x="508" y="158"/>
                  </a:lnTo>
                  <a:lnTo>
                    <a:pt x="509" y="158"/>
                  </a:lnTo>
                  <a:lnTo>
                    <a:pt x="510" y="158"/>
                  </a:lnTo>
                  <a:lnTo>
                    <a:pt x="512" y="158"/>
                  </a:lnTo>
                  <a:lnTo>
                    <a:pt x="513" y="159"/>
                  </a:lnTo>
                  <a:lnTo>
                    <a:pt x="514" y="159"/>
                  </a:lnTo>
                  <a:lnTo>
                    <a:pt x="514" y="158"/>
                  </a:lnTo>
                  <a:lnTo>
                    <a:pt x="514" y="159"/>
                  </a:lnTo>
                  <a:lnTo>
                    <a:pt x="513" y="159"/>
                  </a:lnTo>
                  <a:lnTo>
                    <a:pt x="513" y="160"/>
                  </a:lnTo>
                  <a:lnTo>
                    <a:pt x="514" y="162"/>
                  </a:lnTo>
                  <a:lnTo>
                    <a:pt x="514" y="163"/>
                  </a:lnTo>
                  <a:lnTo>
                    <a:pt x="513" y="163"/>
                  </a:lnTo>
                  <a:lnTo>
                    <a:pt x="512" y="162"/>
                  </a:lnTo>
                  <a:lnTo>
                    <a:pt x="513" y="163"/>
                  </a:lnTo>
                  <a:lnTo>
                    <a:pt x="512" y="163"/>
                  </a:lnTo>
                  <a:lnTo>
                    <a:pt x="512" y="162"/>
                  </a:lnTo>
                  <a:lnTo>
                    <a:pt x="511" y="161"/>
                  </a:lnTo>
                  <a:lnTo>
                    <a:pt x="510" y="161"/>
                  </a:lnTo>
                  <a:lnTo>
                    <a:pt x="511" y="161"/>
                  </a:lnTo>
                  <a:lnTo>
                    <a:pt x="511" y="162"/>
                  </a:lnTo>
                  <a:lnTo>
                    <a:pt x="510" y="162"/>
                  </a:lnTo>
                  <a:lnTo>
                    <a:pt x="509" y="162"/>
                  </a:lnTo>
                  <a:lnTo>
                    <a:pt x="508" y="161"/>
                  </a:lnTo>
                  <a:lnTo>
                    <a:pt x="508" y="162"/>
                  </a:lnTo>
                  <a:lnTo>
                    <a:pt x="509" y="162"/>
                  </a:lnTo>
                  <a:lnTo>
                    <a:pt x="509" y="163"/>
                  </a:lnTo>
                  <a:lnTo>
                    <a:pt x="508" y="163"/>
                  </a:lnTo>
                  <a:lnTo>
                    <a:pt x="507" y="163"/>
                  </a:lnTo>
                  <a:lnTo>
                    <a:pt x="506" y="163"/>
                  </a:lnTo>
                  <a:lnTo>
                    <a:pt x="506" y="164"/>
                  </a:lnTo>
                  <a:lnTo>
                    <a:pt x="505" y="164"/>
                  </a:lnTo>
                  <a:lnTo>
                    <a:pt x="504" y="164"/>
                  </a:lnTo>
                  <a:lnTo>
                    <a:pt x="503" y="165"/>
                  </a:lnTo>
                  <a:lnTo>
                    <a:pt x="504" y="165"/>
                  </a:lnTo>
                  <a:lnTo>
                    <a:pt x="505" y="164"/>
                  </a:lnTo>
                  <a:lnTo>
                    <a:pt x="506" y="164"/>
                  </a:lnTo>
                  <a:lnTo>
                    <a:pt x="507" y="164"/>
                  </a:lnTo>
                  <a:lnTo>
                    <a:pt x="508" y="164"/>
                  </a:lnTo>
                  <a:lnTo>
                    <a:pt x="510" y="164"/>
                  </a:lnTo>
                  <a:lnTo>
                    <a:pt x="509" y="164"/>
                  </a:lnTo>
                  <a:lnTo>
                    <a:pt x="508" y="164"/>
                  </a:lnTo>
                  <a:lnTo>
                    <a:pt x="508" y="165"/>
                  </a:lnTo>
                  <a:lnTo>
                    <a:pt x="509" y="165"/>
                  </a:lnTo>
                  <a:lnTo>
                    <a:pt x="509" y="166"/>
                  </a:lnTo>
                  <a:lnTo>
                    <a:pt x="510" y="165"/>
                  </a:lnTo>
                  <a:lnTo>
                    <a:pt x="527" y="166"/>
                  </a:lnTo>
                  <a:lnTo>
                    <a:pt x="527" y="165"/>
                  </a:lnTo>
                  <a:lnTo>
                    <a:pt x="527" y="164"/>
                  </a:lnTo>
                  <a:lnTo>
                    <a:pt x="528" y="163"/>
                  </a:lnTo>
                  <a:lnTo>
                    <a:pt x="528" y="162"/>
                  </a:lnTo>
                  <a:lnTo>
                    <a:pt x="530" y="160"/>
                  </a:lnTo>
                  <a:lnTo>
                    <a:pt x="531" y="159"/>
                  </a:lnTo>
                  <a:lnTo>
                    <a:pt x="532" y="158"/>
                  </a:lnTo>
                  <a:lnTo>
                    <a:pt x="534" y="156"/>
                  </a:lnTo>
                  <a:lnTo>
                    <a:pt x="535" y="155"/>
                  </a:lnTo>
                  <a:lnTo>
                    <a:pt x="537" y="155"/>
                  </a:lnTo>
                  <a:lnTo>
                    <a:pt x="538" y="154"/>
                  </a:lnTo>
                  <a:lnTo>
                    <a:pt x="539" y="154"/>
                  </a:lnTo>
                  <a:lnTo>
                    <a:pt x="540" y="152"/>
                  </a:lnTo>
                  <a:lnTo>
                    <a:pt x="541" y="150"/>
                  </a:lnTo>
                  <a:lnTo>
                    <a:pt x="542" y="149"/>
                  </a:lnTo>
                  <a:lnTo>
                    <a:pt x="542" y="147"/>
                  </a:lnTo>
                  <a:lnTo>
                    <a:pt x="543" y="146"/>
                  </a:lnTo>
                  <a:lnTo>
                    <a:pt x="544" y="145"/>
                  </a:lnTo>
                  <a:lnTo>
                    <a:pt x="545" y="143"/>
                  </a:lnTo>
                  <a:lnTo>
                    <a:pt x="546" y="142"/>
                  </a:lnTo>
                  <a:lnTo>
                    <a:pt x="547" y="141"/>
                  </a:lnTo>
                  <a:lnTo>
                    <a:pt x="549" y="141"/>
                  </a:lnTo>
                  <a:lnTo>
                    <a:pt x="550" y="141"/>
                  </a:lnTo>
                  <a:lnTo>
                    <a:pt x="551" y="141"/>
                  </a:lnTo>
                  <a:lnTo>
                    <a:pt x="553" y="141"/>
                  </a:lnTo>
                  <a:lnTo>
                    <a:pt x="555" y="141"/>
                  </a:lnTo>
                  <a:lnTo>
                    <a:pt x="557" y="141"/>
                  </a:lnTo>
                  <a:lnTo>
                    <a:pt x="558" y="141"/>
                  </a:lnTo>
                  <a:lnTo>
                    <a:pt x="559" y="141"/>
                  </a:lnTo>
                  <a:lnTo>
                    <a:pt x="560" y="142"/>
                  </a:lnTo>
                  <a:lnTo>
                    <a:pt x="561" y="142"/>
                  </a:lnTo>
                  <a:lnTo>
                    <a:pt x="563" y="143"/>
                  </a:lnTo>
                  <a:lnTo>
                    <a:pt x="564" y="144"/>
                  </a:lnTo>
                  <a:lnTo>
                    <a:pt x="565" y="145"/>
                  </a:lnTo>
                  <a:lnTo>
                    <a:pt x="566" y="146"/>
                  </a:lnTo>
                  <a:lnTo>
                    <a:pt x="567" y="149"/>
                  </a:lnTo>
                  <a:lnTo>
                    <a:pt x="567" y="150"/>
                  </a:lnTo>
                  <a:lnTo>
                    <a:pt x="568" y="152"/>
                  </a:lnTo>
                  <a:lnTo>
                    <a:pt x="569" y="153"/>
                  </a:lnTo>
                  <a:lnTo>
                    <a:pt x="570" y="154"/>
                  </a:lnTo>
                  <a:lnTo>
                    <a:pt x="570" y="157"/>
                  </a:lnTo>
                  <a:lnTo>
                    <a:pt x="571" y="158"/>
                  </a:lnTo>
                  <a:lnTo>
                    <a:pt x="572" y="159"/>
                  </a:lnTo>
                  <a:lnTo>
                    <a:pt x="573" y="158"/>
                  </a:lnTo>
                  <a:lnTo>
                    <a:pt x="574" y="157"/>
                  </a:lnTo>
                  <a:lnTo>
                    <a:pt x="575" y="157"/>
                  </a:lnTo>
                  <a:lnTo>
                    <a:pt x="574" y="157"/>
                  </a:lnTo>
                  <a:lnTo>
                    <a:pt x="574" y="156"/>
                  </a:lnTo>
                  <a:lnTo>
                    <a:pt x="575" y="156"/>
                  </a:lnTo>
                  <a:lnTo>
                    <a:pt x="576" y="157"/>
                  </a:lnTo>
                  <a:lnTo>
                    <a:pt x="577" y="156"/>
                  </a:lnTo>
                  <a:lnTo>
                    <a:pt x="577" y="157"/>
                  </a:lnTo>
                  <a:lnTo>
                    <a:pt x="577" y="158"/>
                  </a:lnTo>
                  <a:lnTo>
                    <a:pt x="578" y="157"/>
                  </a:lnTo>
                  <a:lnTo>
                    <a:pt x="577" y="156"/>
                  </a:lnTo>
                  <a:lnTo>
                    <a:pt x="576" y="156"/>
                  </a:lnTo>
                  <a:lnTo>
                    <a:pt x="575" y="156"/>
                  </a:lnTo>
                  <a:lnTo>
                    <a:pt x="576" y="156"/>
                  </a:lnTo>
                  <a:lnTo>
                    <a:pt x="577" y="156"/>
                  </a:lnTo>
                  <a:lnTo>
                    <a:pt x="578" y="156"/>
                  </a:lnTo>
                  <a:lnTo>
                    <a:pt x="579" y="156"/>
                  </a:lnTo>
                  <a:lnTo>
                    <a:pt x="580" y="156"/>
                  </a:lnTo>
                  <a:lnTo>
                    <a:pt x="581" y="156"/>
                  </a:lnTo>
                  <a:lnTo>
                    <a:pt x="582" y="156"/>
                  </a:lnTo>
                  <a:lnTo>
                    <a:pt x="583" y="155"/>
                  </a:lnTo>
                  <a:lnTo>
                    <a:pt x="582" y="156"/>
                  </a:lnTo>
                  <a:lnTo>
                    <a:pt x="582" y="157"/>
                  </a:lnTo>
                  <a:lnTo>
                    <a:pt x="582" y="158"/>
                  </a:lnTo>
                  <a:lnTo>
                    <a:pt x="581" y="158"/>
                  </a:lnTo>
                  <a:lnTo>
                    <a:pt x="580" y="158"/>
                  </a:lnTo>
                  <a:lnTo>
                    <a:pt x="581" y="158"/>
                  </a:lnTo>
                  <a:lnTo>
                    <a:pt x="582" y="158"/>
                  </a:lnTo>
                  <a:lnTo>
                    <a:pt x="582" y="157"/>
                  </a:lnTo>
                  <a:lnTo>
                    <a:pt x="583" y="158"/>
                  </a:lnTo>
                  <a:lnTo>
                    <a:pt x="584" y="158"/>
                  </a:lnTo>
                  <a:lnTo>
                    <a:pt x="584" y="160"/>
                  </a:lnTo>
                  <a:lnTo>
                    <a:pt x="584" y="159"/>
                  </a:lnTo>
                  <a:lnTo>
                    <a:pt x="585" y="158"/>
                  </a:lnTo>
                  <a:lnTo>
                    <a:pt x="586" y="159"/>
                  </a:lnTo>
                  <a:lnTo>
                    <a:pt x="585" y="159"/>
                  </a:lnTo>
                  <a:lnTo>
                    <a:pt x="585" y="158"/>
                  </a:lnTo>
                  <a:lnTo>
                    <a:pt x="588" y="158"/>
                  </a:lnTo>
                  <a:lnTo>
                    <a:pt x="588" y="159"/>
                  </a:lnTo>
                  <a:lnTo>
                    <a:pt x="588" y="158"/>
                  </a:lnTo>
                  <a:lnTo>
                    <a:pt x="588" y="159"/>
                  </a:lnTo>
                  <a:lnTo>
                    <a:pt x="589" y="159"/>
                  </a:lnTo>
                  <a:lnTo>
                    <a:pt x="588" y="158"/>
                  </a:lnTo>
                  <a:lnTo>
                    <a:pt x="587" y="158"/>
                  </a:lnTo>
                  <a:lnTo>
                    <a:pt x="586" y="157"/>
                  </a:lnTo>
                  <a:lnTo>
                    <a:pt x="585" y="157"/>
                  </a:lnTo>
                  <a:lnTo>
                    <a:pt x="584" y="158"/>
                  </a:lnTo>
                  <a:lnTo>
                    <a:pt x="583" y="157"/>
                  </a:lnTo>
                  <a:lnTo>
                    <a:pt x="583" y="156"/>
                  </a:lnTo>
                  <a:lnTo>
                    <a:pt x="583" y="157"/>
                  </a:lnTo>
                  <a:lnTo>
                    <a:pt x="584" y="157"/>
                  </a:lnTo>
                  <a:lnTo>
                    <a:pt x="586" y="157"/>
                  </a:lnTo>
                  <a:lnTo>
                    <a:pt x="587" y="157"/>
                  </a:lnTo>
                  <a:lnTo>
                    <a:pt x="588" y="157"/>
                  </a:lnTo>
                  <a:lnTo>
                    <a:pt x="589" y="157"/>
                  </a:lnTo>
                  <a:lnTo>
                    <a:pt x="594" y="159"/>
                  </a:lnTo>
                  <a:lnTo>
                    <a:pt x="598" y="160"/>
                  </a:lnTo>
                  <a:lnTo>
                    <a:pt x="600" y="161"/>
                  </a:lnTo>
                  <a:lnTo>
                    <a:pt x="602" y="162"/>
                  </a:lnTo>
                  <a:lnTo>
                    <a:pt x="603" y="163"/>
                  </a:lnTo>
                  <a:lnTo>
                    <a:pt x="608" y="165"/>
                  </a:lnTo>
                  <a:lnTo>
                    <a:pt x="609" y="167"/>
                  </a:lnTo>
                  <a:lnTo>
                    <a:pt x="610" y="167"/>
                  </a:lnTo>
                  <a:lnTo>
                    <a:pt x="612" y="168"/>
                  </a:lnTo>
                  <a:lnTo>
                    <a:pt x="614" y="168"/>
                  </a:lnTo>
                  <a:lnTo>
                    <a:pt x="614" y="169"/>
                  </a:lnTo>
                  <a:lnTo>
                    <a:pt x="616" y="170"/>
                  </a:lnTo>
                  <a:lnTo>
                    <a:pt x="617" y="170"/>
                  </a:lnTo>
                  <a:lnTo>
                    <a:pt x="620" y="172"/>
                  </a:lnTo>
                  <a:lnTo>
                    <a:pt x="621" y="172"/>
                  </a:lnTo>
                  <a:lnTo>
                    <a:pt x="622" y="172"/>
                  </a:lnTo>
                  <a:lnTo>
                    <a:pt x="623" y="174"/>
                  </a:lnTo>
                  <a:lnTo>
                    <a:pt x="625" y="175"/>
                  </a:lnTo>
                  <a:lnTo>
                    <a:pt x="626" y="175"/>
                  </a:lnTo>
                  <a:lnTo>
                    <a:pt x="627" y="175"/>
                  </a:lnTo>
                  <a:lnTo>
                    <a:pt x="628" y="176"/>
                  </a:lnTo>
                  <a:lnTo>
                    <a:pt x="629" y="176"/>
                  </a:lnTo>
                  <a:lnTo>
                    <a:pt x="630" y="177"/>
                  </a:lnTo>
                  <a:lnTo>
                    <a:pt x="633" y="178"/>
                  </a:lnTo>
                  <a:lnTo>
                    <a:pt x="634" y="179"/>
                  </a:lnTo>
                  <a:lnTo>
                    <a:pt x="636" y="180"/>
                  </a:lnTo>
                  <a:lnTo>
                    <a:pt x="639" y="182"/>
                  </a:lnTo>
                  <a:lnTo>
                    <a:pt x="642" y="184"/>
                  </a:lnTo>
                  <a:lnTo>
                    <a:pt x="643" y="185"/>
                  </a:lnTo>
                  <a:lnTo>
                    <a:pt x="644" y="185"/>
                  </a:lnTo>
                  <a:lnTo>
                    <a:pt x="646" y="185"/>
                  </a:lnTo>
                  <a:lnTo>
                    <a:pt x="647" y="186"/>
                  </a:lnTo>
                  <a:lnTo>
                    <a:pt x="648" y="186"/>
                  </a:lnTo>
                  <a:lnTo>
                    <a:pt x="647" y="186"/>
                  </a:lnTo>
                  <a:lnTo>
                    <a:pt x="646" y="186"/>
                  </a:lnTo>
                  <a:lnTo>
                    <a:pt x="647" y="186"/>
                  </a:lnTo>
                  <a:lnTo>
                    <a:pt x="648" y="186"/>
                  </a:lnTo>
                  <a:lnTo>
                    <a:pt x="649" y="186"/>
                  </a:lnTo>
                  <a:lnTo>
                    <a:pt x="649" y="185"/>
                  </a:lnTo>
                  <a:lnTo>
                    <a:pt x="649" y="184"/>
                  </a:lnTo>
                  <a:lnTo>
                    <a:pt x="648" y="184"/>
                  </a:lnTo>
                  <a:lnTo>
                    <a:pt x="648" y="185"/>
                  </a:lnTo>
                  <a:lnTo>
                    <a:pt x="647" y="185"/>
                  </a:lnTo>
                  <a:lnTo>
                    <a:pt x="648" y="184"/>
                  </a:lnTo>
                  <a:lnTo>
                    <a:pt x="649" y="184"/>
                  </a:lnTo>
                  <a:lnTo>
                    <a:pt x="649" y="186"/>
                  </a:lnTo>
                  <a:lnTo>
                    <a:pt x="650" y="186"/>
                  </a:lnTo>
                  <a:lnTo>
                    <a:pt x="650" y="187"/>
                  </a:lnTo>
                  <a:lnTo>
                    <a:pt x="650" y="188"/>
                  </a:lnTo>
                  <a:lnTo>
                    <a:pt x="651" y="188"/>
                  </a:lnTo>
                  <a:lnTo>
                    <a:pt x="651" y="189"/>
                  </a:lnTo>
                  <a:lnTo>
                    <a:pt x="653" y="189"/>
                  </a:lnTo>
                  <a:lnTo>
                    <a:pt x="654" y="189"/>
                  </a:lnTo>
                  <a:lnTo>
                    <a:pt x="654" y="190"/>
                  </a:lnTo>
                  <a:lnTo>
                    <a:pt x="654" y="191"/>
                  </a:lnTo>
                  <a:lnTo>
                    <a:pt x="655" y="192"/>
                  </a:lnTo>
                  <a:lnTo>
                    <a:pt x="653" y="193"/>
                  </a:lnTo>
                  <a:lnTo>
                    <a:pt x="653" y="194"/>
                  </a:lnTo>
                  <a:lnTo>
                    <a:pt x="653" y="195"/>
                  </a:lnTo>
                  <a:lnTo>
                    <a:pt x="654" y="195"/>
                  </a:lnTo>
                  <a:lnTo>
                    <a:pt x="654" y="196"/>
                  </a:lnTo>
                  <a:lnTo>
                    <a:pt x="654" y="195"/>
                  </a:lnTo>
                  <a:lnTo>
                    <a:pt x="654" y="194"/>
                  </a:lnTo>
                  <a:lnTo>
                    <a:pt x="654" y="193"/>
                  </a:lnTo>
                  <a:lnTo>
                    <a:pt x="655" y="192"/>
                  </a:lnTo>
                  <a:lnTo>
                    <a:pt x="655" y="191"/>
                  </a:lnTo>
                  <a:lnTo>
                    <a:pt x="655" y="190"/>
                  </a:lnTo>
                  <a:lnTo>
                    <a:pt x="654" y="190"/>
                  </a:lnTo>
                  <a:lnTo>
                    <a:pt x="654" y="189"/>
                  </a:lnTo>
                  <a:lnTo>
                    <a:pt x="654" y="188"/>
                  </a:lnTo>
                  <a:lnTo>
                    <a:pt x="653" y="188"/>
                  </a:lnTo>
                  <a:lnTo>
                    <a:pt x="652" y="188"/>
                  </a:lnTo>
                  <a:lnTo>
                    <a:pt x="651" y="188"/>
                  </a:lnTo>
                  <a:lnTo>
                    <a:pt x="651" y="187"/>
                  </a:lnTo>
                  <a:lnTo>
                    <a:pt x="652" y="187"/>
                  </a:lnTo>
                  <a:lnTo>
                    <a:pt x="652" y="186"/>
                  </a:lnTo>
                  <a:lnTo>
                    <a:pt x="653" y="186"/>
                  </a:lnTo>
                  <a:lnTo>
                    <a:pt x="652" y="186"/>
                  </a:lnTo>
                  <a:lnTo>
                    <a:pt x="652" y="185"/>
                  </a:lnTo>
                  <a:lnTo>
                    <a:pt x="651" y="185"/>
                  </a:lnTo>
                  <a:lnTo>
                    <a:pt x="650" y="185"/>
                  </a:lnTo>
                  <a:lnTo>
                    <a:pt x="651" y="185"/>
                  </a:lnTo>
                  <a:lnTo>
                    <a:pt x="653" y="185"/>
                  </a:lnTo>
                  <a:lnTo>
                    <a:pt x="653" y="186"/>
                  </a:lnTo>
                  <a:lnTo>
                    <a:pt x="656" y="189"/>
                  </a:lnTo>
                  <a:lnTo>
                    <a:pt x="657" y="190"/>
                  </a:lnTo>
                  <a:lnTo>
                    <a:pt x="657" y="191"/>
                  </a:lnTo>
                  <a:lnTo>
                    <a:pt x="658" y="192"/>
                  </a:lnTo>
                  <a:lnTo>
                    <a:pt x="659" y="193"/>
                  </a:lnTo>
                  <a:lnTo>
                    <a:pt x="660" y="193"/>
                  </a:lnTo>
                  <a:lnTo>
                    <a:pt x="661" y="194"/>
                  </a:lnTo>
                  <a:lnTo>
                    <a:pt x="663" y="196"/>
                  </a:lnTo>
                  <a:lnTo>
                    <a:pt x="664" y="197"/>
                  </a:lnTo>
                  <a:lnTo>
                    <a:pt x="665" y="198"/>
                  </a:lnTo>
                  <a:lnTo>
                    <a:pt x="666" y="199"/>
                  </a:lnTo>
                  <a:lnTo>
                    <a:pt x="667" y="199"/>
                  </a:lnTo>
                  <a:lnTo>
                    <a:pt x="668" y="199"/>
                  </a:lnTo>
                  <a:lnTo>
                    <a:pt x="669" y="200"/>
                  </a:lnTo>
                  <a:lnTo>
                    <a:pt x="670" y="201"/>
                  </a:lnTo>
                  <a:lnTo>
                    <a:pt x="670" y="200"/>
                  </a:lnTo>
                  <a:lnTo>
                    <a:pt x="672" y="201"/>
                  </a:lnTo>
                  <a:lnTo>
                    <a:pt x="673" y="200"/>
                  </a:lnTo>
                  <a:lnTo>
                    <a:pt x="674" y="200"/>
                  </a:lnTo>
                  <a:lnTo>
                    <a:pt x="675" y="201"/>
                  </a:lnTo>
                  <a:lnTo>
                    <a:pt x="676" y="204"/>
                  </a:lnTo>
                  <a:lnTo>
                    <a:pt x="677" y="204"/>
                  </a:lnTo>
                  <a:lnTo>
                    <a:pt x="677" y="203"/>
                  </a:lnTo>
                  <a:lnTo>
                    <a:pt x="679" y="203"/>
                  </a:lnTo>
                  <a:lnTo>
                    <a:pt x="680" y="204"/>
                  </a:lnTo>
                  <a:lnTo>
                    <a:pt x="681" y="204"/>
                  </a:lnTo>
                  <a:lnTo>
                    <a:pt x="683" y="204"/>
                  </a:lnTo>
                  <a:lnTo>
                    <a:pt x="685" y="205"/>
                  </a:lnTo>
                  <a:lnTo>
                    <a:pt x="687" y="205"/>
                  </a:lnTo>
                  <a:lnTo>
                    <a:pt x="689" y="206"/>
                  </a:lnTo>
                  <a:lnTo>
                    <a:pt x="688" y="206"/>
                  </a:lnTo>
                  <a:lnTo>
                    <a:pt x="687" y="206"/>
                  </a:lnTo>
                  <a:lnTo>
                    <a:pt x="688" y="206"/>
                  </a:lnTo>
                  <a:lnTo>
                    <a:pt x="688" y="207"/>
                  </a:lnTo>
                  <a:lnTo>
                    <a:pt x="689" y="207"/>
                  </a:lnTo>
                  <a:lnTo>
                    <a:pt x="689" y="208"/>
                  </a:lnTo>
                  <a:lnTo>
                    <a:pt x="691" y="209"/>
                  </a:lnTo>
                  <a:lnTo>
                    <a:pt x="694" y="210"/>
                  </a:lnTo>
                  <a:lnTo>
                    <a:pt x="697" y="210"/>
                  </a:lnTo>
                  <a:lnTo>
                    <a:pt x="699" y="210"/>
                  </a:lnTo>
                  <a:lnTo>
                    <a:pt x="699" y="211"/>
                  </a:lnTo>
                  <a:lnTo>
                    <a:pt x="700" y="212"/>
                  </a:lnTo>
                  <a:lnTo>
                    <a:pt x="699" y="213"/>
                  </a:lnTo>
                  <a:lnTo>
                    <a:pt x="699" y="212"/>
                  </a:lnTo>
                  <a:lnTo>
                    <a:pt x="698" y="211"/>
                  </a:lnTo>
                  <a:lnTo>
                    <a:pt x="698" y="212"/>
                  </a:lnTo>
                  <a:lnTo>
                    <a:pt x="698" y="214"/>
                  </a:lnTo>
                  <a:lnTo>
                    <a:pt x="699" y="214"/>
                  </a:lnTo>
                  <a:lnTo>
                    <a:pt x="698" y="213"/>
                  </a:lnTo>
                  <a:lnTo>
                    <a:pt x="699" y="213"/>
                  </a:lnTo>
                  <a:lnTo>
                    <a:pt x="700" y="212"/>
                  </a:lnTo>
                  <a:lnTo>
                    <a:pt x="701" y="212"/>
                  </a:lnTo>
                  <a:lnTo>
                    <a:pt x="701" y="213"/>
                  </a:lnTo>
                  <a:lnTo>
                    <a:pt x="701" y="214"/>
                  </a:lnTo>
                  <a:lnTo>
                    <a:pt x="701" y="215"/>
                  </a:lnTo>
                  <a:lnTo>
                    <a:pt x="700" y="216"/>
                  </a:lnTo>
                  <a:lnTo>
                    <a:pt x="701" y="215"/>
                  </a:lnTo>
                  <a:lnTo>
                    <a:pt x="702" y="216"/>
                  </a:lnTo>
                  <a:lnTo>
                    <a:pt x="703" y="217"/>
                  </a:lnTo>
                  <a:lnTo>
                    <a:pt x="703" y="218"/>
                  </a:lnTo>
                  <a:lnTo>
                    <a:pt x="702" y="218"/>
                  </a:lnTo>
                  <a:lnTo>
                    <a:pt x="703" y="218"/>
                  </a:lnTo>
                  <a:lnTo>
                    <a:pt x="703" y="217"/>
                  </a:lnTo>
                  <a:lnTo>
                    <a:pt x="703" y="216"/>
                  </a:lnTo>
                  <a:lnTo>
                    <a:pt x="704" y="216"/>
                  </a:lnTo>
                  <a:lnTo>
                    <a:pt x="704" y="217"/>
                  </a:lnTo>
                  <a:lnTo>
                    <a:pt x="704" y="216"/>
                  </a:lnTo>
                  <a:lnTo>
                    <a:pt x="705" y="215"/>
                  </a:lnTo>
                  <a:lnTo>
                    <a:pt x="705" y="213"/>
                  </a:lnTo>
                  <a:lnTo>
                    <a:pt x="707" y="211"/>
                  </a:lnTo>
                  <a:lnTo>
                    <a:pt x="706" y="211"/>
                  </a:lnTo>
                  <a:lnTo>
                    <a:pt x="705" y="211"/>
                  </a:lnTo>
                  <a:lnTo>
                    <a:pt x="705" y="210"/>
                  </a:lnTo>
                  <a:lnTo>
                    <a:pt x="704" y="210"/>
                  </a:lnTo>
                  <a:lnTo>
                    <a:pt x="703" y="210"/>
                  </a:lnTo>
                  <a:lnTo>
                    <a:pt x="703" y="209"/>
                  </a:lnTo>
                  <a:lnTo>
                    <a:pt x="702" y="209"/>
                  </a:lnTo>
                  <a:lnTo>
                    <a:pt x="701" y="209"/>
                  </a:lnTo>
                  <a:lnTo>
                    <a:pt x="700" y="209"/>
                  </a:lnTo>
                  <a:lnTo>
                    <a:pt x="700" y="208"/>
                  </a:lnTo>
                  <a:lnTo>
                    <a:pt x="700" y="207"/>
                  </a:lnTo>
                  <a:lnTo>
                    <a:pt x="700" y="206"/>
                  </a:lnTo>
                  <a:lnTo>
                    <a:pt x="700" y="205"/>
                  </a:lnTo>
                  <a:lnTo>
                    <a:pt x="701" y="204"/>
                  </a:lnTo>
                  <a:lnTo>
                    <a:pt x="702" y="204"/>
                  </a:lnTo>
                  <a:lnTo>
                    <a:pt x="702" y="203"/>
                  </a:lnTo>
                  <a:lnTo>
                    <a:pt x="701" y="203"/>
                  </a:lnTo>
                  <a:lnTo>
                    <a:pt x="701" y="204"/>
                  </a:lnTo>
                  <a:lnTo>
                    <a:pt x="701" y="203"/>
                  </a:lnTo>
                  <a:lnTo>
                    <a:pt x="702" y="203"/>
                  </a:lnTo>
                  <a:lnTo>
                    <a:pt x="702" y="202"/>
                  </a:lnTo>
                  <a:lnTo>
                    <a:pt x="703" y="202"/>
                  </a:lnTo>
                  <a:lnTo>
                    <a:pt x="703" y="204"/>
                  </a:lnTo>
                  <a:lnTo>
                    <a:pt x="704" y="205"/>
                  </a:lnTo>
                  <a:lnTo>
                    <a:pt x="705" y="206"/>
                  </a:lnTo>
                  <a:lnTo>
                    <a:pt x="705" y="205"/>
                  </a:lnTo>
                  <a:lnTo>
                    <a:pt x="705" y="204"/>
                  </a:lnTo>
                  <a:lnTo>
                    <a:pt x="704" y="204"/>
                  </a:lnTo>
                  <a:lnTo>
                    <a:pt x="705" y="203"/>
                  </a:lnTo>
                  <a:lnTo>
                    <a:pt x="709" y="205"/>
                  </a:lnTo>
                  <a:lnTo>
                    <a:pt x="711" y="205"/>
                  </a:lnTo>
                  <a:lnTo>
                    <a:pt x="713" y="205"/>
                  </a:lnTo>
                  <a:lnTo>
                    <a:pt x="716" y="205"/>
                  </a:lnTo>
                  <a:lnTo>
                    <a:pt x="717" y="205"/>
                  </a:lnTo>
                  <a:lnTo>
                    <a:pt x="718" y="205"/>
                  </a:lnTo>
                  <a:lnTo>
                    <a:pt x="719" y="205"/>
                  </a:lnTo>
                  <a:lnTo>
                    <a:pt x="720" y="205"/>
                  </a:lnTo>
                  <a:lnTo>
                    <a:pt x="721" y="205"/>
                  </a:lnTo>
                  <a:lnTo>
                    <a:pt x="722" y="205"/>
                  </a:lnTo>
                  <a:lnTo>
                    <a:pt x="722" y="206"/>
                  </a:lnTo>
                  <a:lnTo>
                    <a:pt x="721" y="206"/>
                  </a:lnTo>
                  <a:lnTo>
                    <a:pt x="722" y="207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4" y="211"/>
                  </a:lnTo>
                  <a:lnTo>
                    <a:pt x="724" y="212"/>
                  </a:lnTo>
                  <a:lnTo>
                    <a:pt x="725" y="213"/>
                  </a:lnTo>
                  <a:lnTo>
                    <a:pt x="725" y="212"/>
                  </a:lnTo>
                  <a:lnTo>
                    <a:pt x="726" y="212"/>
                  </a:lnTo>
                  <a:lnTo>
                    <a:pt x="726" y="211"/>
                  </a:lnTo>
                  <a:lnTo>
                    <a:pt x="726" y="210"/>
                  </a:lnTo>
                  <a:lnTo>
                    <a:pt x="726" y="209"/>
                  </a:lnTo>
                  <a:lnTo>
                    <a:pt x="727" y="209"/>
                  </a:lnTo>
                  <a:lnTo>
                    <a:pt x="729" y="209"/>
                  </a:lnTo>
                  <a:lnTo>
                    <a:pt x="730" y="210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09"/>
                  </a:lnTo>
                  <a:lnTo>
                    <a:pt x="734" y="210"/>
                  </a:lnTo>
                  <a:lnTo>
                    <a:pt x="736" y="210"/>
                  </a:lnTo>
                  <a:lnTo>
                    <a:pt x="737" y="210"/>
                  </a:lnTo>
                  <a:lnTo>
                    <a:pt x="738" y="210"/>
                  </a:lnTo>
                  <a:lnTo>
                    <a:pt x="739" y="210"/>
                  </a:lnTo>
                  <a:lnTo>
                    <a:pt x="740" y="210"/>
                  </a:lnTo>
                  <a:lnTo>
                    <a:pt x="742" y="211"/>
                  </a:lnTo>
                  <a:lnTo>
                    <a:pt x="743" y="211"/>
                  </a:lnTo>
                  <a:lnTo>
                    <a:pt x="744" y="211"/>
                  </a:lnTo>
                  <a:lnTo>
                    <a:pt x="745" y="211"/>
                  </a:lnTo>
                  <a:lnTo>
                    <a:pt x="746" y="211"/>
                  </a:lnTo>
                  <a:lnTo>
                    <a:pt x="747" y="211"/>
                  </a:lnTo>
                  <a:lnTo>
                    <a:pt x="746" y="211"/>
                  </a:lnTo>
                  <a:lnTo>
                    <a:pt x="746" y="212"/>
                  </a:lnTo>
                  <a:lnTo>
                    <a:pt x="747" y="213"/>
                  </a:lnTo>
                  <a:lnTo>
                    <a:pt x="747" y="214"/>
                  </a:lnTo>
                  <a:lnTo>
                    <a:pt x="746" y="214"/>
                  </a:lnTo>
                  <a:lnTo>
                    <a:pt x="743" y="216"/>
                  </a:lnTo>
                  <a:lnTo>
                    <a:pt x="743" y="217"/>
                  </a:lnTo>
                  <a:lnTo>
                    <a:pt x="743" y="218"/>
                  </a:lnTo>
                  <a:lnTo>
                    <a:pt x="743" y="220"/>
                  </a:lnTo>
                  <a:lnTo>
                    <a:pt x="744" y="221"/>
                  </a:lnTo>
                  <a:lnTo>
                    <a:pt x="742" y="222"/>
                  </a:lnTo>
                  <a:lnTo>
                    <a:pt x="741" y="222"/>
                  </a:lnTo>
                  <a:lnTo>
                    <a:pt x="742" y="224"/>
                  </a:lnTo>
                  <a:lnTo>
                    <a:pt x="742" y="225"/>
                  </a:lnTo>
                  <a:lnTo>
                    <a:pt x="741" y="226"/>
                  </a:lnTo>
                  <a:lnTo>
                    <a:pt x="741" y="227"/>
                  </a:lnTo>
                  <a:lnTo>
                    <a:pt x="742" y="228"/>
                  </a:lnTo>
                  <a:lnTo>
                    <a:pt x="742" y="229"/>
                  </a:lnTo>
                  <a:lnTo>
                    <a:pt x="743" y="231"/>
                  </a:lnTo>
                  <a:lnTo>
                    <a:pt x="744" y="231"/>
                  </a:lnTo>
                  <a:lnTo>
                    <a:pt x="746" y="233"/>
                  </a:lnTo>
                  <a:lnTo>
                    <a:pt x="747" y="234"/>
                  </a:lnTo>
                  <a:lnTo>
                    <a:pt x="747" y="235"/>
                  </a:lnTo>
                  <a:lnTo>
                    <a:pt x="748" y="235"/>
                  </a:lnTo>
                  <a:lnTo>
                    <a:pt x="748" y="236"/>
                  </a:lnTo>
                  <a:lnTo>
                    <a:pt x="748" y="237"/>
                  </a:lnTo>
                  <a:lnTo>
                    <a:pt x="748" y="238"/>
                  </a:lnTo>
                  <a:lnTo>
                    <a:pt x="746" y="238"/>
                  </a:lnTo>
                  <a:lnTo>
                    <a:pt x="746" y="239"/>
                  </a:lnTo>
                  <a:lnTo>
                    <a:pt x="746" y="240"/>
                  </a:lnTo>
                  <a:lnTo>
                    <a:pt x="746" y="241"/>
                  </a:lnTo>
                  <a:lnTo>
                    <a:pt x="745" y="242"/>
                  </a:lnTo>
                  <a:lnTo>
                    <a:pt x="745" y="243"/>
                  </a:lnTo>
                  <a:lnTo>
                    <a:pt x="744" y="244"/>
                  </a:lnTo>
                  <a:lnTo>
                    <a:pt x="742" y="244"/>
                  </a:lnTo>
                  <a:lnTo>
                    <a:pt x="742" y="245"/>
                  </a:lnTo>
                  <a:lnTo>
                    <a:pt x="741" y="245"/>
                  </a:lnTo>
                  <a:lnTo>
                    <a:pt x="740" y="245"/>
                  </a:lnTo>
                  <a:lnTo>
                    <a:pt x="740" y="246"/>
                  </a:lnTo>
                  <a:lnTo>
                    <a:pt x="739" y="248"/>
                  </a:lnTo>
                  <a:lnTo>
                    <a:pt x="737" y="249"/>
                  </a:lnTo>
                  <a:lnTo>
                    <a:pt x="737" y="250"/>
                  </a:lnTo>
                  <a:lnTo>
                    <a:pt x="735" y="250"/>
                  </a:lnTo>
                  <a:lnTo>
                    <a:pt x="734" y="250"/>
                  </a:lnTo>
                  <a:lnTo>
                    <a:pt x="734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3" y="254"/>
                  </a:lnTo>
                  <a:lnTo>
                    <a:pt x="733" y="255"/>
                  </a:lnTo>
                  <a:lnTo>
                    <a:pt x="732" y="255"/>
                  </a:lnTo>
                  <a:lnTo>
                    <a:pt x="732" y="256"/>
                  </a:lnTo>
                  <a:lnTo>
                    <a:pt x="732" y="258"/>
                  </a:lnTo>
                  <a:lnTo>
                    <a:pt x="732" y="259"/>
                  </a:lnTo>
                  <a:lnTo>
                    <a:pt x="731" y="259"/>
                  </a:lnTo>
                  <a:lnTo>
                    <a:pt x="730" y="258"/>
                  </a:lnTo>
                  <a:lnTo>
                    <a:pt x="729" y="258"/>
                  </a:lnTo>
                  <a:lnTo>
                    <a:pt x="729" y="259"/>
                  </a:lnTo>
                  <a:lnTo>
                    <a:pt x="728" y="261"/>
                  </a:lnTo>
                  <a:lnTo>
                    <a:pt x="727" y="262"/>
                  </a:lnTo>
                  <a:lnTo>
                    <a:pt x="727" y="263"/>
                  </a:lnTo>
                  <a:lnTo>
                    <a:pt x="726" y="263"/>
                  </a:lnTo>
                  <a:lnTo>
                    <a:pt x="726" y="264"/>
                  </a:lnTo>
                  <a:lnTo>
                    <a:pt x="725" y="264"/>
                  </a:lnTo>
                  <a:lnTo>
                    <a:pt x="724" y="265"/>
                  </a:lnTo>
                  <a:lnTo>
                    <a:pt x="723" y="264"/>
                  </a:lnTo>
                  <a:lnTo>
                    <a:pt x="722" y="264"/>
                  </a:lnTo>
                  <a:lnTo>
                    <a:pt x="720" y="265"/>
                  </a:lnTo>
                  <a:lnTo>
                    <a:pt x="718" y="265"/>
                  </a:lnTo>
                  <a:lnTo>
                    <a:pt x="717" y="265"/>
                  </a:lnTo>
                  <a:lnTo>
                    <a:pt x="716" y="265"/>
                  </a:lnTo>
                  <a:lnTo>
                    <a:pt x="714" y="265"/>
                  </a:lnTo>
                  <a:lnTo>
                    <a:pt x="713" y="265"/>
                  </a:lnTo>
                  <a:lnTo>
                    <a:pt x="712" y="266"/>
                  </a:lnTo>
                  <a:lnTo>
                    <a:pt x="712" y="267"/>
                  </a:lnTo>
                  <a:lnTo>
                    <a:pt x="712" y="268"/>
                  </a:lnTo>
                  <a:lnTo>
                    <a:pt x="713" y="268"/>
                  </a:lnTo>
                  <a:lnTo>
                    <a:pt x="715" y="268"/>
                  </a:lnTo>
                  <a:lnTo>
                    <a:pt x="715" y="269"/>
                  </a:lnTo>
                  <a:lnTo>
                    <a:pt x="715" y="270"/>
                  </a:lnTo>
                  <a:lnTo>
                    <a:pt x="714" y="270"/>
                  </a:lnTo>
                  <a:lnTo>
                    <a:pt x="713" y="270"/>
                  </a:lnTo>
                  <a:lnTo>
                    <a:pt x="713" y="271"/>
                  </a:lnTo>
                  <a:lnTo>
                    <a:pt x="712" y="271"/>
                  </a:lnTo>
                  <a:lnTo>
                    <a:pt x="712" y="272"/>
                  </a:lnTo>
                  <a:lnTo>
                    <a:pt x="712" y="273"/>
                  </a:lnTo>
                  <a:lnTo>
                    <a:pt x="712" y="274"/>
                  </a:lnTo>
                  <a:lnTo>
                    <a:pt x="712" y="275"/>
                  </a:lnTo>
                  <a:lnTo>
                    <a:pt x="711" y="275"/>
                  </a:lnTo>
                  <a:lnTo>
                    <a:pt x="710" y="275"/>
                  </a:lnTo>
                  <a:lnTo>
                    <a:pt x="709" y="276"/>
                  </a:lnTo>
                  <a:lnTo>
                    <a:pt x="709" y="277"/>
                  </a:lnTo>
                  <a:lnTo>
                    <a:pt x="709" y="278"/>
                  </a:lnTo>
                  <a:lnTo>
                    <a:pt x="708" y="278"/>
                  </a:lnTo>
                  <a:lnTo>
                    <a:pt x="706" y="279"/>
                  </a:lnTo>
                  <a:lnTo>
                    <a:pt x="705" y="278"/>
                  </a:lnTo>
                  <a:lnTo>
                    <a:pt x="704" y="278"/>
                  </a:lnTo>
                  <a:lnTo>
                    <a:pt x="704" y="279"/>
                  </a:lnTo>
                  <a:lnTo>
                    <a:pt x="703" y="280"/>
                  </a:lnTo>
                  <a:lnTo>
                    <a:pt x="704" y="281"/>
                  </a:lnTo>
                  <a:lnTo>
                    <a:pt x="703" y="282"/>
                  </a:lnTo>
                  <a:lnTo>
                    <a:pt x="703" y="283"/>
                  </a:lnTo>
                  <a:lnTo>
                    <a:pt x="702" y="283"/>
                  </a:lnTo>
                  <a:lnTo>
                    <a:pt x="701" y="283"/>
                  </a:lnTo>
                  <a:lnTo>
                    <a:pt x="700" y="283"/>
                  </a:lnTo>
                  <a:lnTo>
                    <a:pt x="700" y="282"/>
                  </a:lnTo>
                  <a:lnTo>
                    <a:pt x="699" y="282"/>
                  </a:lnTo>
                  <a:lnTo>
                    <a:pt x="697" y="282"/>
                  </a:lnTo>
                  <a:lnTo>
                    <a:pt x="695" y="283"/>
                  </a:lnTo>
                  <a:lnTo>
                    <a:pt x="694" y="284"/>
                  </a:lnTo>
                  <a:lnTo>
                    <a:pt x="693" y="284"/>
                  </a:lnTo>
                  <a:lnTo>
                    <a:pt x="692" y="283"/>
                  </a:lnTo>
                  <a:lnTo>
                    <a:pt x="691" y="282"/>
                  </a:lnTo>
                  <a:lnTo>
                    <a:pt x="690" y="281"/>
                  </a:lnTo>
                  <a:lnTo>
                    <a:pt x="689" y="282"/>
                  </a:lnTo>
                  <a:lnTo>
                    <a:pt x="687" y="283"/>
                  </a:lnTo>
                  <a:lnTo>
                    <a:pt x="686" y="283"/>
                  </a:lnTo>
                  <a:lnTo>
                    <a:pt x="685" y="283"/>
                  </a:lnTo>
                  <a:lnTo>
                    <a:pt x="684" y="282"/>
                  </a:lnTo>
                  <a:lnTo>
                    <a:pt x="683" y="282"/>
                  </a:lnTo>
                  <a:lnTo>
                    <a:pt x="683" y="283"/>
                  </a:lnTo>
                  <a:lnTo>
                    <a:pt x="683" y="284"/>
                  </a:lnTo>
                  <a:lnTo>
                    <a:pt x="682" y="285"/>
                  </a:lnTo>
                  <a:lnTo>
                    <a:pt x="681" y="285"/>
                  </a:lnTo>
                  <a:lnTo>
                    <a:pt x="680" y="285"/>
                  </a:lnTo>
                  <a:lnTo>
                    <a:pt x="680" y="283"/>
                  </a:lnTo>
                  <a:lnTo>
                    <a:pt x="679" y="283"/>
                  </a:lnTo>
                  <a:lnTo>
                    <a:pt x="678" y="283"/>
                  </a:lnTo>
                  <a:lnTo>
                    <a:pt x="677" y="284"/>
                  </a:lnTo>
                  <a:lnTo>
                    <a:pt x="677" y="285"/>
                  </a:lnTo>
                  <a:lnTo>
                    <a:pt x="676" y="286"/>
                  </a:lnTo>
                  <a:lnTo>
                    <a:pt x="675" y="286"/>
                  </a:lnTo>
                  <a:lnTo>
                    <a:pt x="674" y="286"/>
                  </a:lnTo>
                  <a:lnTo>
                    <a:pt x="674" y="285"/>
                  </a:lnTo>
                  <a:lnTo>
                    <a:pt x="673" y="284"/>
                  </a:lnTo>
                  <a:lnTo>
                    <a:pt x="673" y="282"/>
                  </a:lnTo>
                  <a:lnTo>
                    <a:pt x="672" y="281"/>
                  </a:lnTo>
                  <a:lnTo>
                    <a:pt x="672" y="282"/>
                  </a:lnTo>
                  <a:lnTo>
                    <a:pt x="671" y="282"/>
                  </a:lnTo>
                  <a:lnTo>
                    <a:pt x="671" y="283"/>
                  </a:lnTo>
                  <a:lnTo>
                    <a:pt x="671" y="285"/>
                  </a:lnTo>
                  <a:lnTo>
                    <a:pt x="670" y="285"/>
                  </a:lnTo>
                  <a:lnTo>
                    <a:pt x="669" y="285"/>
                  </a:lnTo>
                  <a:lnTo>
                    <a:pt x="668" y="286"/>
                  </a:lnTo>
                  <a:lnTo>
                    <a:pt x="667" y="287"/>
                  </a:lnTo>
                  <a:lnTo>
                    <a:pt x="668" y="288"/>
                  </a:lnTo>
                  <a:lnTo>
                    <a:pt x="668" y="289"/>
                  </a:lnTo>
                  <a:lnTo>
                    <a:pt x="666" y="290"/>
                  </a:lnTo>
                  <a:lnTo>
                    <a:pt x="665" y="291"/>
                  </a:lnTo>
                  <a:lnTo>
                    <a:pt x="664" y="292"/>
                  </a:lnTo>
                  <a:lnTo>
                    <a:pt x="664" y="293"/>
                  </a:lnTo>
                  <a:lnTo>
                    <a:pt x="663" y="294"/>
                  </a:lnTo>
                  <a:lnTo>
                    <a:pt x="662" y="294"/>
                  </a:lnTo>
                  <a:lnTo>
                    <a:pt x="661" y="294"/>
                  </a:lnTo>
                  <a:lnTo>
                    <a:pt x="660" y="295"/>
                  </a:lnTo>
                  <a:lnTo>
                    <a:pt x="659" y="295"/>
                  </a:lnTo>
                  <a:lnTo>
                    <a:pt x="659" y="296"/>
                  </a:lnTo>
                  <a:lnTo>
                    <a:pt x="658" y="297"/>
                  </a:lnTo>
                  <a:lnTo>
                    <a:pt x="658" y="298"/>
                  </a:lnTo>
                  <a:lnTo>
                    <a:pt x="658" y="299"/>
                  </a:lnTo>
                  <a:lnTo>
                    <a:pt x="657" y="299"/>
                  </a:lnTo>
                  <a:lnTo>
                    <a:pt x="656" y="300"/>
                  </a:lnTo>
                  <a:lnTo>
                    <a:pt x="655" y="301"/>
                  </a:lnTo>
                  <a:lnTo>
                    <a:pt x="654" y="302"/>
                  </a:lnTo>
                  <a:lnTo>
                    <a:pt x="653" y="302"/>
                  </a:lnTo>
                  <a:lnTo>
                    <a:pt x="652" y="303"/>
                  </a:lnTo>
                  <a:lnTo>
                    <a:pt x="652" y="304"/>
                  </a:lnTo>
                  <a:lnTo>
                    <a:pt x="651" y="306"/>
                  </a:lnTo>
                  <a:lnTo>
                    <a:pt x="651" y="307"/>
                  </a:lnTo>
                  <a:lnTo>
                    <a:pt x="652" y="309"/>
                  </a:lnTo>
                  <a:lnTo>
                    <a:pt x="652" y="310"/>
                  </a:lnTo>
                  <a:lnTo>
                    <a:pt x="652" y="311"/>
                  </a:lnTo>
                  <a:lnTo>
                    <a:pt x="652" y="312"/>
                  </a:lnTo>
                  <a:lnTo>
                    <a:pt x="651" y="313"/>
                  </a:lnTo>
                  <a:lnTo>
                    <a:pt x="651" y="314"/>
                  </a:lnTo>
                  <a:lnTo>
                    <a:pt x="651" y="315"/>
                  </a:lnTo>
                  <a:lnTo>
                    <a:pt x="652" y="316"/>
                  </a:lnTo>
                  <a:lnTo>
                    <a:pt x="652" y="317"/>
                  </a:lnTo>
                  <a:lnTo>
                    <a:pt x="651" y="317"/>
                  </a:lnTo>
                  <a:lnTo>
                    <a:pt x="650" y="318"/>
                  </a:lnTo>
                  <a:lnTo>
                    <a:pt x="649" y="320"/>
                  </a:lnTo>
                  <a:lnTo>
                    <a:pt x="647" y="323"/>
                  </a:lnTo>
                  <a:lnTo>
                    <a:pt x="647" y="324"/>
                  </a:lnTo>
                  <a:lnTo>
                    <a:pt x="646" y="324"/>
                  </a:lnTo>
                  <a:lnTo>
                    <a:pt x="646" y="325"/>
                  </a:lnTo>
                  <a:lnTo>
                    <a:pt x="646" y="327"/>
                  </a:lnTo>
                  <a:lnTo>
                    <a:pt x="645" y="328"/>
                  </a:lnTo>
                  <a:lnTo>
                    <a:pt x="645" y="329"/>
                  </a:lnTo>
                  <a:lnTo>
                    <a:pt x="644" y="330"/>
                  </a:lnTo>
                  <a:lnTo>
                    <a:pt x="642" y="331"/>
                  </a:lnTo>
                  <a:lnTo>
                    <a:pt x="641" y="331"/>
                  </a:lnTo>
                  <a:lnTo>
                    <a:pt x="640" y="332"/>
                  </a:lnTo>
                  <a:lnTo>
                    <a:pt x="639" y="333"/>
                  </a:lnTo>
                  <a:lnTo>
                    <a:pt x="638" y="333"/>
                  </a:lnTo>
                  <a:lnTo>
                    <a:pt x="638" y="335"/>
                  </a:lnTo>
                  <a:lnTo>
                    <a:pt x="638" y="336"/>
                  </a:lnTo>
                  <a:lnTo>
                    <a:pt x="637" y="337"/>
                  </a:lnTo>
                  <a:lnTo>
                    <a:pt x="636" y="336"/>
                  </a:lnTo>
                  <a:lnTo>
                    <a:pt x="635" y="336"/>
                  </a:lnTo>
                  <a:lnTo>
                    <a:pt x="634" y="337"/>
                  </a:lnTo>
                  <a:lnTo>
                    <a:pt x="634" y="339"/>
                  </a:lnTo>
                  <a:lnTo>
                    <a:pt x="632" y="341"/>
                  </a:lnTo>
                  <a:lnTo>
                    <a:pt x="632" y="342"/>
                  </a:lnTo>
                  <a:lnTo>
                    <a:pt x="631" y="345"/>
                  </a:lnTo>
                  <a:lnTo>
                    <a:pt x="631" y="346"/>
                  </a:lnTo>
                  <a:lnTo>
                    <a:pt x="630" y="346"/>
                  </a:lnTo>
                  <a:lnTo>
                    <a:pt x="629" y="348"/>
                  </a:lnTo>
                  <a:lnTo>
                    <a:pt x="628" y="348"/>
                  </a:lnTo>
                  <a:lnTo>
                    <a:pt x="627" y="348"/>
                  </a:lnTo>
                  <a:lnTo>
                    <a:pt x="626" y="349"/>
                  </a:lnTo>
                  <a:lnTo>
                    <a:pt x="625" y="350"/>
                  </a:lnTo>
                  <a:lnTo>
                    <a:pt x="626" y="350"/>
                  </a:lnTo>
                  <a:lnTo>
                    <a:pt x="627" y="352"/>
                  </a:lnTo>
                  <a:lnTo>
                    <a:pt x="627" y="353"/>
                  </a:lnTo>
                  <a:lnTo>
                    <a:pt x="626" y="353"/>
                  </a:lnTo>
                  <a:lnTo>
                    <a:pt x="624" y="353"/>
                  </a:lnTo>
                  <a:lnTo>
                    <a:pt x="623" y="353"/>
                  </a:lnTo>
                  <a:lnTo>
                    <a:pt x="622" y="353"/>
                  </a:lnTo>
                  <a:lnTo>
                    <a:pt x="621" y="354"/>
                  </a:lnTo>
                  <a:lnTo>
                    <a:pt x="617" y="358"/>
                  </a:lnTo>
                  <a:lnTo>
                    <a:pt x="616" y="359"/>
                  </a:lnTo>
                  <a:lnTo>
                    <a:pt x="616" y="360"/>
                  </a:lnTo>
                  <a:lnTo>
                    <a:pt x="616" y="365"/>
                  </a:lnTo>
                  <a:lnTo>
                    <a:pt x="616" y="367"/>
                  </a:lnTo>
                  <a:lnTo>
                    <a:pt x="617" y="368"/>
                  </a:lnTo>
                  <a:lnTo>
                    <a:pt x="618" y="371"/>
                  </a:lnTo>
                  <a:lnTo>
                    <a:pt x="618" y="372"/>
                  </a:lnTo>
                  <a:lnTo>
                    <a:pt x="618" y="373"/>
                  </a:lnTo>
                  <a:lnTo>
                    <a:pt x="618" y="374"/>
                  </a:lnTo>
                  <a:lnTo>
                    <a:pt x="618" y="376"/>
                  </a:lnTo>
                  <a:lnTo>
                    <a:pt x="619" y="376"/>
                  </a:lnTo>
                  <a:lnTo>
                    <a:pt x="619" y="377"/>
                  </a:lnTo>
                  <a:lnTo>
                    <a:pt x="620" y="377"/>
                  </a:lnTo>
                  <a:lnTo>
                    <a:pt x="621" y="376"/>
                  </a:lnTo>
                  <a:lnTo>
                    <a:pt x="622" y="376"/>
                  </a:lnTo>
                  <a:lnTo>
                    <a:pt x="623" y="378"/>
                  </a:lnTo>
                  <a:lnTo>
                    <a:pt x="624" y="378"/>
                  </a:lnTo>
                  <a:lnTo>
                    <a:pt x="627" y="381"/>
                  </a:lnTo>
                  <a:lnTo>
                    <a:pt x="628" y="382"/>
                  </a:lnTo>
                  <a:lnTo>
                    <a:pt x="627" y="384"/>
                  </a:lnTo>
                  <a:lnTo>
                    <a:pt x="627" y="385"/>
                  </a:lnTo>
                  <a:lnTo>
                    <a:pt x="627" y="386"/>
                  </a:lnTo>
                  <a:lnTo>
                    <a:pt x="629" y="387"/>
                  </a:lnTo>
                  <a:lnTo>
                    <a:pt x="630" y="387"/>
                  </a:lnTo>
                  <a:lnTo>
                    <a:pt x="630" y="388"/>
                  </a:lnTo>
                  <a:lnTo>
                    <a:pt x="629" y="389"/>
                  </a:lnTo>
                  <a:lnTo>
                    <a:pt x="629" y="390"/>
                  </a:lnTo>
                  <a:lnTo>
                    <a:pt x="628" y="390"/>
                  </a:lnTo>
                  <a:lnTo>
                    <a:pt x="629" y="391"/>
                  </a:lnTo>
                  <a:lnTo>
                    <a:pt x="628" y="391"/>
                  </a:lnTo>
                  <a:lnTo>
                    <a:pt x="627" y="392"/>
                  </a:lnTo>
                  <a:lnTo>
                    <a:pt x="627" y="393"/>
                  </a:lnTo>
                  <a:lnTo>
                    <a:pt x="627" y="394"/>
                  </a:lnTo>
                  <a:lnTo>
                    <a:pt x="628" y="396"/>
                  </a:lnTo>
                  <a:lnTo>
                    <a:pt x="627" y="397"/>
                  </a:lnTo>
                  <a:lnTo>
                    <a:pt x="627" y="398"/>
                  </a:lnTo>
                  <a:lnTo>
                    <a:pt x="626" y="399"/>
                  </a:lnTo>
                  <a:lnTo>
                    <a:pt x="625" y="401"/>
                  </a:lnTo>
                  <a:lnTo>
                    <a:pt x="623" y="403"/>
                  </a:lnTo>
                  <a:lnTo>
                    <a:pt x="622" y="405"/>
                  </a:lnTo>
                  <a:lnTo>
                    <a:pt x="620" y="406"/>
                  </a:lnTo>
                  <a:lnTo>
                    <a:pt x="619" y="407"/>
                  </a:lnTo>
                  <a:lnTo>
                    <a:pt x="618" y="407"/>
                  </a:lnTo>
                  <a:lnTo>
                    <a:pt x="618" y="408"/>
                  </a:lnTo>
                  <a:lnTo>
                    <a:pt x="618" y="409"/>
                  </a:lnTo>
                  <a:lnTo>
                    <a:pt x="618" y="410"/>
                  </a:lnTo>
                  <a:lnTo>
                    <a:pt x="619" y="411"/>
                  </a:lnTo>
                  <a:lnTo>
                    <a:pt x="620" y="411"/>
                  </a:lnTo>
                  <a:lnTo>
                    <a:pt x="621" y="412"/>
                  </a:lnTo>
                  <a:lnTo>
                    <a:pt x="621" y="413"/>
                  </a:lnTo>
                  <a:lnTo>
                    <a:pt x="621" y="414"/>
                  </a:lnTo>
                  <a:lnTo>
                    <a:pt x="621" y="415"/>
                  </a:lnTo>
                  <a:lnTo>
                    <a:pt x="620" y="415"/>
                  </a:lnTo>
                  <a:lnTo>
                    <a:pt x="620" y="416"/>
                  </a:lnTo>
                  <a:lnTo>
                    <a:pt x="619" y="416"/>
                  </a:lnTo>
                  <a:lnTo>
                    <a:pt x="618" y="417"/>
                  </a:lnTo>
                  <a:lnTo>
                    <a:pt x="618" y="418"/>
                  </a:lnTo>
                  <a:lnTo>
                    <a:pt x="617" y="418"/>
                  </a:lnTo>
                  <a:lnTo>
                    <a:pt x="618" y="420"/>
                  </a:lnTo>
                  <a:lnTo>
                    <a:pt x="618" y="421"/>
                  </a:lnTo>
                  <a:lnTo>
                    <a:pt x="619" y="422"/>
                  </a:lnTo>
                  <a:lnTo>
                    <a:pt x="620" y="423"/>
                  </a:lnTo>
                  <a:lnTo>
                    <a:pt x="622" y="424"/>
                  </a:lnTo>
                  <a:lnTo>
                    <a:pt x="623" y="425"/>
                  </a:lnTo>
                  <a:lnTo>
                    <a:pt x="623" y="426"/>
                  </a:lnTo>
                  <a:lnTo>
                    <a:pt x="623" y="427"/>
                  </a:lnTo>
                  <a:lnTo>
                    <a:pt x="623" y="430"/>
                  </a:lnTo>
                  <a:lnTo>
                    <a:pt x="623" y="431"/>
                  </a:lnTo>
                  <a:lnTo>
                    <a:pt x="624" y="432"/>
                  </a:lnTo>
                  <a:lnTo>
                    <a:pt x="625" y="433"/>
                  </a:lnTo>
                  <a:lnTo>
                    <a:pt x="626" y="435"/>
                  </a:lnTo>
                  <a:lnTo>
                    <a:pt x="627" y="435"/>
                  </a:lnTo>
                  <a:lnTo>
                    <a:pt x="627" y="436"/>
                  </a:lnTo>
                  <a:lnTo>
                    <a:pt x="626" y="438"/>
                  </a:lnTo>
                  <a:lnTo>
                    <a:pt x="626" y="439"/>
                  </a:lnTo>
                  <a:lnTo>
                    <a:pt x="626" y="441"/>
                  </a:lnTo>
                  <a:lnTo>
                    <a:pt x="627" y="444"/>
                  </a:lnTo>
                  <a:lnTo>
                    <a:pt x="628" y="445"/>
                  </a:lnTo>
                  <a:lnTo>
                    <a:pt x="628" y="446"/>
                  </a:lnTo>
                  <a:lnTo>
                    <a:pt x="628" y="448"/>
                  </a:lnTo>
                  <a:lnTo>
                    <a:pt x="628" y="450"/>
                  </a:lnTo>
                  <a:lnTo>
                    <a:pt x="630" y="452"/>
                  </a:lnTo>
                  <a:lnTo>
                    <a:pt x="630" y="453"/>
                  </a:lnTo>
                  <a:lnTo>
                    <a:pt x="630" y="454"/>
                  </a:lnTo>
                  <a:lnTo>
                    <a:pt x="630" y="455"/>
                  </a:lnTo>
                  <a:lnTo>
                    <a:pt x="630" y="456"/>
                  </a:lnTo>
                  <a:lnTo>
                    <a:pt x="631" y="457"/>
                  </a:lnTo>
                  <a:lnTo>
                    <a:pt x="631" y="459"/>
                  </a:lnTo>
                  <a:lnTo>
                    <a:pt x="631" y="461"/>
                  </a:lnTo>
                  <a:lnTo>
                    <a:pt x="632" y="462"/>
                  </a:lnTo>
                  <a:lnTo>
                    <a:pt x="632" y="463"/>
                  </a:lnTo>
                  <a:lnTo>
                    <a:pt x="631" y="464"/>
                  </a:lnTo>
                  <a:lnTo>
                    <a:pt x="631" y="465"/>
                  </a:lnTo>
                  <a:lnTo>
                    <a:pt x="628" y="467"/>
                  </a:lnTo>
                  <a:lnTo>
                    <a:pt x="628" y="468"/>
                  </a:lnTo>
                  <a:lnTo>
                    <a:pt x="629" y="470"/>
                  </a:lnTo>
                  <a:lnTo>
                    <a:pt x="629" y="471"/>
                  </a:lnTo>
                  <a:lnTo>
                    <a:pt x="630" y="473"/>
                  </a:lnTo>
                  <a:lnTo>
                    <a:pt x="630" y="475"/>
                  </a:lnTo>
                  <a:lnTo>
                    <a:pt x="628" y="478"/>
                  </a:lnTo>
                  <a:lnTo>
                    <a:pt x="628" y="479"/>
                  </a:lnTo>
                  <a:lnTo>
                    <a:pt x="628" y="480"/>
                  </a:lnTo>
                  <a:lnTo>
                    <a:pt x="626" y="481"/>
                  </a:lnTo>
                  <a:lnTo>
                    <a:pt x="625" y="481"/>
                  </a:lnTo>
                  <a:lnTo>
                    <a:pt x="624" y="481"/>
                  </a:lnTo>
                  <a:lnTo>
                    <a:pt x="623" y="482"/>
                  </a:lnTo>
                  <a:lnTo>
                    <a:pt x="623" y="483"/>
                  </a:lnTo>
                  <a:lnTo>
                    <a:pt x="622" y="483"/>
                  </a:lnTo>
                  <a:lnTo>
                    <a:pt x="621" y="484"/>
                  </a:lnTo>
                  <a:lnTo>
                    <a:pt x="620" y="483"/>
                  </a:lnTo>
                  <a:lnTo>
                    <a:pt x="619" y="483"/>
                  </a:lnTo>
                  <a:lnTo>
                    <a:pt x="618" y="484"/>
                  </a:lnTo>
                  <a:lnTo>
                    <a:pt x="617" y="487"/>
                  </a:lnTo>
                  <a:lnTo>
                    <a:pt x="617" y="488"/>
                  </a:lnTo>
                  <a:lnTo>
                    <a:pt x="616" y="488"/>
                  </a:lnTo>
                  <a:lnTo>
                    <a:pt x="616" y="489"/>
                  </a:lnTo>
                  <a:lnTo>
                    <a:pt x="614" y="489"/>
                  </a:lnTo>
                  <a:lnTo>
                    <a:pt x="613" y="489"/>
                  </a:lnTo>
                  <a:lnTo>
                    <a:pt x="612" y="489"/>
                  </a:lnTo>
                  <a:lnTo>
                    <a:pt x="612" y="490"/>
                  </a:lnTo>
                  <a:lnTo>
                    <a:pt x="612" y="493"/>
                  </a:lnTo>
                  <a:lnTo>
                    <a:pt x="611" y="493"/>
                  </a:lnTo>
                  <a:lnTo>
                    <a:pt x="610" y="494"/>
                  </a:lnTo>
                  <a:lnTo>
                    <a:pt x="609" y="495"/>
                  </a:lnTo>
                  <a:lnTo>
                    <a:pt x="609" y="496"/>
                  </a:lnTo>
                  <a:lnTo>
                    <a:pt x="608" y="497"/>
                  </a:lnTo>
                  <a:lnTo>
                    <a:pt x="608" y="498"/>
                  </a:lnTo>
                  <a:lnTo>
                    <a:pt x="608" y="499"/>
                  </a:lnTo>
                  <a:lnTo>
                    <a:pt x="606" y="500"/>
                  </a:lnTo>
                  <a:lnTo>
                    <a:pt x="606" y="502"/>
                  </a:lnTo>
                  <a:lnTo>
                    <a:pt x="605" y="503"/>
                  </a:lnTo>
                  <a:lnTo>
                    <a:pt x="605" y="504"/>
                  </a:lnTo>
                  <a:lnTo>
                    <a:pt x="604" y="504"/>
                  </a:lnTo>
                  <a:lnTo>
                    <a:pt x="603" y="503"/>
                  </a:lnTo>
                  <a:lnTo>
                    <a:pt x="603" y="504"/>
                  </a:lnTo>
                  <a:lnTo>
                    <a:pt x="602" y="504"/>
                  </a:lnTo>
                  <a:lnTo>
                    <a:pt x="600" y="504"/>
                  </a:lnTo>
                  <a:lnTo>
                    <a:pt x="599" y="504"/>
                  </a:lnTo>
                  <a:lnTo>
                    <a:pt x="598" y="505"/>
                  </a:lnTo>
                  <a:lnTo>
                    <a:pt x="598" y="507"/>
                  </a:lnTo>
                  <a:lnTo>
                    <a:pt x="599" y="507"/>
                  </a:lnTo>
                  <a:lnTo>
                    <a:pt x="599" y="508"/>
                  </a:lnTo>
                  <a:lnTo>
                    <a:pt x="599" y="509"/>
                  </a:lnTo>
                  <a:lnTo>
                    <a:pt x="599" y="510"/>
                  </a:lnTo>
                  <a:lnTo>
                    <a:pt x="599" y="511"/>
                  </a:lnTo>
                  <a:lnTo>
                    <a:pt x="599" y="512"/>
                  </a:lnTo>
                  <a:lnTo>
                    <a:pt x="599" y="513"/>
                  </a:lnTo>
                  <a:lnTo>
                    <a:pt x="599" y="514"/>
                  </a:lnTo>
                  <a:lnTo>
                    <a:pt x="599" y="516"/>
                  </a:lnTo>
                  <a:lnTo>
                    <a:pt x="600" y="517"/>
                  </a:lnTo>
                  <a:lnTo>
                    <a:pt x="600" y="518"/>
                  </a:lnTo>
                  <a:lnTo>
                    <a:pt x="599" y="519"/>
                  </a:lnTo>
                  <a:lnTo>
                    <a:pt x="598" y="519"/>
                  </a:lnTo>
                  <a:lnTo>
                    <a:pt x="597" y="519"/>
                  </a:lnTo>
                  <a:lnTo>
                    <a:pt x="597" y="520"/>
                  </a:lnTo>
                  <a:lnTo>
                    <a:pt x="597" y="521"/>
                  </a:lnTo>
                  <a:lnTo>
                    <a:pt x="597" y="522"/>
                  </a:lnTo>
                  <a:lnTo>
                    <a:pt x="597" y="523"/>
                  </a:lnTo>
                  <a:lnTo>
                    <a:pt x="597" y="524"/>
                  </a:lnTo>
                  <a:lnTo>
                    <a:pt x="597" y="525"/>
                  </a:lnTo>
                  <a:lnTo>
                    <a:pt x="597" y="526"/>
                  </a:lnTo>
                  <a:lnTo>
                    <a:pt x="597" y="528"/>
                  </a:lnTo>
                  <a:lnTo>
                    <a:pt x="597" y="529"/>
                  </a:lnTo>
                  <a:lnTo>
                    <a:pt x="598" y="531"/>
                  </a:lnTo>
                  <a:lnTo>
                    <a:pt x="599" y="532"/>
                  </a:lnTo>
                  <a:lnTo>
                    <a:pt x="599" y="533"/>
                  </a:lnTo>
                  <a:lnTo>
                    <a:pt x="597" y="534"/>
                  </a:lnTo>
                  <a:lnTo>
                    <a:pt x="596" y="536"/>
                  </a:lnTo>
                  <a:lnTo>
                    <a:pt x="596" y="537"/>
                  </a:lnTo>
                  <a:lnTo>
                    <a:pt x="597" y="537"/>
                  </a:lnTo>
                  <a:lnTo>
                    <a:pt x="597" y="538"/>
                  </a:lnTo>
                  <a:lnTo>
                    <a:pt x="597" y="540"/>
                  </a:lnTo>
                  <a:lnTo>
                    <a:pt x="597" y="541"/>
                  </a:lnTo>
                  <a:lnTo>
                    <a:pt x="598" y="543"/>
                  </a:lnTo>
                  <a:lnTo>
                    <a:pt x="599" y="544"/>
                  </a:lnTo>
                  <a:lnTo>
                    <a:pt x="601" y="546"/>
                  </a:lnTo>
                  <a:lnTo>
                    <a:pt x="601" y="547"/>
                  </a:lnTo>
                  <a:lnTo>
                    <a:pt x="601" y="548"/>
                  </a:lnTo>
                  <a:lnTo>
                    <a:pt x="600" y="549"/>
                  </a:lnTo>
                  <a:lnTo>
                    <a:pt x="600" y="550"/>
                  </a:lnTo>
                  <a:lnTo>
                    <a:pt x="599" y="550"/>
                  </a:lnTo>
                  <a:lnTo>
                    <a:pt x="598" y="551"/>
                  </a:lnTo>
                  <a:lnTo>
                    <a:pt x="598" y="552"/>
                  </a:lnTo>
                  <a:lnTo>
                    <a:pt x="598" y="553"/>
                  </a:lnTo>
                  <a:lnTo>
                    <a:pt x="599" y="553"/>
                  </a:lnTo>
                  <a:lnTo>
                    <a:pt x="600" y="554"/>
                  </a:lnTo>
                  <a:lnTo>
                    <a:pt x="600" y="557"/>
                  </a:lnTo>
                  <a:lnTo>
                    <a:pt x="601" y="558"/>
                  </a:lnTo>
                  <a:lnTo>
                    <a:pt x="602" y="559"/>
                  </a:lnTo>
                  <a:lnTo>
                    <a:pt x="603" y="559"/>
                  </a:lnTo>
                  <a:lnTo>
                    <a:pt x="604" y="559"/>
                  </a:lnTo>
                  <a:lnTo>
                    <a:pt x="606" y="559"/>
                  </a:lnTo>
                  <a:lnTo>
                    <a:pt x="607" y="560"/>
                  </a:lnTo>
                  <a:lnTo>
                    <a:pt x="608" y="561"/>
                  </a:lnTo>
                  <a:lnTo>
                    <a:pt x="608" y="563"/>
                  </a:lnTo>
                  <a:lnTo>
                    <a:pt x="608" y="564"/>
                  </a:lnTo>
                  <a:lnTo>
                    <a:pt x="608" y="565"/>
                  </a:lnTo>
                  <a:lnTo>
                    <a:pt x="609" y="566"/>
                  </a:lnTo>
                  <a:lnTo>
                    <a:pt x="610" y="567"/>
                  </a:lnTo>
                  <a:lnTo>
                    <a:pt x="612" y="568"/>
                  </a:lnTo>
                  <a:lnTo>
                    <a:pt x="613" y="570"/>
                  </a:lnTo>
                  <a:lnTo>
                    <a:pt x="614" y="570"/>
                  </a:lnTo>
                  <a:lnTo>
                    <a:pt x="616" y="572"/>
                  </a:lnTo>
                  <a:lnTo>
                    <a:pt x="617" y="572"/>
                  </a:lnTo>
                  <a:lnTo>
                    <a:pt x="618" y="572"/>
                  </a:lnTo>
                  <a:lnTo>
                    <a:pt x="619" y="573"/>
                  </a:lnTo>
                  <a:lnTo>
                    <a:pt x="620" y="574"/>
                  </a:lnTo>
                  <a:lnTo>
                    <a:pt x="620" y="575"/>
                  </a:lnTo>
                  <a:lnTo>
                    <a:pt x="620" y="576"/>
                  </a:lnTo>
                  <a:lnTo>
                    <a:pt x="620" y="577"/>
                  </a:lnTo>
                  <a:lnTo>
                    <a:pt x="621" y="578"/>
                  </a:lnTo>
                  <a:lnTo>
                    <a:pt x="621" y="580"/>
                  </a:lnTo>
                  <a:lnTo>
                    <a:pt x="620" y="581"/>
                  </a:lnTo>
                  <a:lnTo>
                    <a:pt x="619" y="583"/>
                  </a:lnTo>
                  <a:lnTo>
                    <a:pt x="619" y="584"/>
                  </a:lnTo>
                  <a:lnTo>
                    <a:pt x="620" y="584"/>
                  </a:lnTo>
                  <a:lnTo>
                    <a:pt x="621" y="583"/>
                  </a:lnTo>
                  <a:lnTo>
                    <a:pt x="622" y="583"/>
                  </a:lnTo>
                  <a:lnTo>
                    <a:pt x="622" y="584"/>
                  </a:lnTo>
                  <a:lnTo>
                    <a:pt x="622" y="585"/>
                  </a:lnTo>
                  <a:lnTo>
                    <a:pt x="621" y="586"/>
                  </a:lnTo>
                  <a:lnTo>
                    <a:pt x="620" y="586"/>
                  </a:lnTo>
                  <a:lnTo>
                    <a:pt x="619" y="588"/>
                  </a:lnTo>
                  <a:lnTo>
                    <a:pt x="619" y="589"/>
                  </a:lnTo>
                  <a:lnTo>
                    <a:pt x="619" y="590"/>
                  </a:lnTo>
                  <a:lnTo>
                    <a:pt x="618" y="591"/>
                  </a:lnTo>
                  <a:lnTo>
                    <a:pt x="617" y="592"/>
                  </a:lnTo>
                  <a:lnTo>
                    <a:pt x="617" y="593"/>
                  </a:lnTo>
                  <a:lnTo>
                    <a:pt x="617" y="596"/>
                  </a:lnTo>
                  <a:lnTo>
                    <a:pt x="617" y="598"/>
                  </a:lnTo>
                  <a:lnTo>
                    <a:pt x="618" y="599"/>
                  </a:lnTo>
                  <a:lnTo>
                    <a:pt x="617" y="600"/>
                  </a:lnTo>
                  <a:lnTo>
                    <a:pt x="616" y="600"/>
                  </a:lnTo>
                  <a:lnTo>
                    <a:pt x="616" y="601"/>
                  </a:lnTo>
                  <a:lnTo>
                    <a:pt x="615" y="602"/>
                  </a:lnTo>
                  <a:lnTo>
                    <a:pt x="616" y="602"/>
                  </a:lnTo>
                  <a:lnTo>
                    <a:pt x="617" y="602"/>
                  </a:lnTo>
                  <a:lnTo>
                    <a:pt x="617" y="603"/>
                  </a:lnTo>
                  <a:lnTo>
                    <a:pt x="616" y="604"/>
                  </a:lnTo>
                  <a:lnTo>
                    <a:pt x="615" y="604"/>
                  </a:lnTo>
                  <a:lnTo>
                    <a:pt x="615" y="605"/>
                  </a:lnTo>
                  <a:lnTo>
                    <a:pt x="615" y="606"/>
                  </a:lnTo>
                  <a:lnTo>
                    <a:pt x="615" y="607"/>
                  </a:lnTo>
                  <a:lnTo>
                    <a:pt x="615" y="608"/>
                  </a:lnTo>
                  <a:lnTo>
                    <a:pt x="615" y="609"/>
                  </a:lnTo>
                  <a:lnTo>
                    <a:pt x="615" y="610"/>
                  </a:lnTo>
                  <a:lnTo>
                    <a:pt x="614" y="611"/>
                  </a:lnTo>
                  <a:lnTo>
                    <a:pt x="613" y="611"/>
                  </a:lnTo>
                  <a:lnTo>
                    <a:pt x="613" y="612"/>
                  </a:lnTo>
                  <a:lnTo>
                    <a:pt x="612" y="613"/>
                  </a:lnTo>
                  <a:lnTo>
                    <a:pt x="612" y="614"/>
                  </a:lnTo>
                  <a:lnTo>
                    <a:pt x="611" y="615"/>
                  </a:lnTo>
                  <a:lnTo>
                    <a:pt x="611" y="616"/>
                  </a:lnTo>
                  <a:lnTo>
                    <a:pt x="612" y="616"/>
                  </a:lnTo>
                  <a:lnTo>
                    <a:pt x="612" y="617"/>
                  </a:lnTo>
                  <a:lnTo>
                    <a:pt x="611" y="617"/>
                  </a:lnTo>
                  <a:lnTo>
                    <a:pt x="611" y="619"/>
                  </a:lnTo>
                  <a:lnTo>
                    <a:pt x="610" y="620"/>
                  </a:lnTo>
                  <a:lnTo>
                    <a:pt x="609" y="621"/>
                  </a:lnTo>
                  <a:lnTo>
                    <a:pt x="608" y="622"/>
                  </a:lnTo>
                  <a:lnTo>
                    <a:pt x="607" y="622"/>
                  </a:lnTo>
                  <a:lnTo>
                    <a:pt x="606" y="623"/>
                  </a:lnTo>
                  <a:lnTo>
                    <a:pt x="605" y="623"/>
                  </a:lnTo>
                  <a:lnTo>
                    <a:pt x="604" y="623"/>
                  </a:lnTo>
                  <a:lnTo>
                    <a:pt x="604" y="624"/>
                  </a:lnTo>
                  <a:lnTo>
                    <a:pt x="603" y="625"/>
                  </a:lnTo>
                  <a:lnTo>
                    <a:pt x="603" y="626"/>
                  </a:lnTo>
                  <a:lnTo>
                    <a:pt x="602" y="627"/>
                  </a:lnTo>
                  <a:lnTo>
                    <a:pt x="601" y="627"/>
                  </a:lnTo>
                  <a:lnTo>
                    <a:pt x="599" y="628"/>
                  </a:lnTo>
                  <a:lnTo>
                    <a:pt x="597" y="627"/>
                  </a:lnTo>
                  <a:lnTo>
                    <a:pt x="596" y="627"/>
                  </a:lnTo>
                  <a:lnTo>
                    <a:pt x="595" y="626"/>
                  </a:lnTo>
                  <a:lnTo>
                    <a:pt x="594" y="626"/>
                  </a:lnTo>
                  <a:lnTo>
                    <a:pt x="593" y="626"/>
                  </a:lnTo>
                  <a:lnTo>
                    <a:pt x="592" y="626"/>
                  </a:lnTo>
                  <a:lnTo>
                    <a:pt x="592" y="627"/>
                  </a:lnTo>
                  <a:lnTo>
                    <a:pt x="591" y="628"/>
                  </a:lnTo>
                  <a:lnTo>
                    <a:pt x="590" y="628"/>
                  </a:lnTo>
                  <a:lnTo>
                    <a:pt x="589" y="628"/>
                  </a:lnTo>
                  <a:lnTo>
                    <a:pt x="588" y="629"/>
                  </a:lnTo>
                  <a:lnTo>
                    <a:pt x="587" y="629"/>
                  </a:lnTo>
                  <a:lnTo>
                    <a:pt x="586" y="628"/>
                  </a:lnTo>
                  <a:lnTo>
                    <a:pt x="584" y="627"/>
                  </a:lnTo>
                  <a:lnTo>
                    <a:pt x="583" y="627"/>
                  </a:lnTo>
                  <a:lnTo>
                    <a:pt x="580" y="626"/>
                  </a:lnTo>
                  <a:lnTo>
                    <a:pt x="576" y="626"/>
                  </a:lnTo>
                  <a:lnTo>
                    <a:pt x="575" y="627"/>
                  </a:lnTo>
                  <a:lnTo>
                    <a:pt x="574" y="628"/>
                  </a:lnTo>
                  <a:lnTo>
                    <a:pt x="573" y="629"/>
                  </a:lnTo>
                  <a:lnTo>
                    <a:pt x="572" y="629"/>
                  </a:lnTo>
                  <a:lnTo>
                    <a:pt x="571" y="629"/>
                  </a:lnTo>
                  <a:lnTo>
                    <a:pt x="570" y="629"/>
                  </a:lnTo>
                  <a:lnTo>
                    <a:pt x="569" y="629"/>
                  </a:lnTo>
                  <a:lnTo>
                    <a:pt x="568" y="629"/>
                  </a:lnTo>
                  <a:lnTo>
                    <a:pt x="567" y="629"/>
                  </a:lnTo>
                  <a:lnTo>
                    <a:pt x="566" y="628"/>
                  </a:lnTo>
                  <a:lnTo>
                    <a:pt x="565" y="628"/>
                  </a:lnTo>
                  <a:lnTo>
                    <a:pt x="565" y="629"/>
                  </a:lnTo>
                  <a:lnTo>
                    <a:pt x="564" y="630"/>
                  </a:lnTo>
                  <a:lnTo>
                    <a:pt x="564" y="631"/>
                  </a:lnTo>
                  <a:lnTo>
                    <a:pt x="563" y="631"/>
                  </a:lnTo>
                  <a:lnTo>
                    <a:pt x="563" y="630"/>
                  </a:lnTo>
                  <a:lnTo>
                    <a:pt x="562" y="630"/>
                  </a:lnTo>
                  <a:lnTo>
                    <a:pt x="561" y="630"/>
                  </a:lnTo>
                  <a:lnTo>
                    <a:pt x="561" y="631"/>
                  </a:lnTo>
                  <a:lnTo>
                    <a:pt x="561" y="632"/>
                  </a:lnTo>
                  <a:lnTo>
                    <a:pt x="560" y="632"/>
                  </a:lnTo>
                  <a:lnTo>
                    <a:pt x="559" y="632"/>
                  </a:lnTo>
                  <a:lnTo>
                    <a:pt x="559" y="633"/>
                  </a:lnTo>
                  <a:lnTo>
                    <a:pt x="558" y="633"/>
                  </a:lnTo>
                  <a:lnTo>
                    <a:pt x="557" y="632"/>
                  </a:lnTo>
                  <a:lnTo>
                    <a:pt x="556" y="632"/>
                  </a:lnTo>
                  <a:lnTo>
                    <a:pt x="555" y="632"/>
                  </a:lnTo>
                  <a:lnTo>
                    <a:pt x="554" y="632"/>
                  </a:lnTo>
                  <a:lnTo>
                    <a:pt x="554" y="633"/>
                  </a:lnTo>
                  <a:lnTo>
                    <a:pt x="553" y="633"/>
                  </a:lnTo>
                  <a:lnTo>
                    <a:pt x="553" y="632"/>
                  </a:lnTo>
                  <a:lnTo>
                    <a:pt x="552" y="632"/>
                  </a:lnTo>
                  <a:lnTo>
                    <a:pt x="551" y="631"/>
                  </a:lnTo>
                  <a:lnTo>
                    <a:pt x="550" y="630"/>
                  </a:lnTo>
                  <a:lnTo>
                    <a:pt x="550" y="629"/>
                  </a:lnTo>
                  <a:lnTo>
                    <a:pt x="550" y="628"/>
                  </a:lnTo>
                  <a:lnTo>
                    <a:pt x="549" y="628"/>
                  </a:lnTo>
                  <a:lnTo>
                    <a:pt x="549" y="627"/>
                  </a:lnTo>
                  <a:lnTo>
                    <a:pt x="548" y="627"/>
                  </a:lnTo>
                  <a:lnTo>
                    <a:pt x="547" y="627"/>
                  </a:lnTo>
                  <a:lnTo>
                    <a:pt x="546" y="626"/>
                  </a:lnTo>
                  <a:lnTo>
                    <a:pt x="545" y="626"/>
                  </a:lnTo>
                  <a:lnTo>
                    <a:pt x="545" y="625"/>
                  </a:lnTo>
                  <a:lnTo>
                    <a:pt x="544" y="624"/>
                  </a:lnTo>
                  <a:lnTo>
                    <a:pt x="544" y="623"/>
                  </a:lnTo>
                  <a:lnTo>
                    <a:pt x="543" y="621"/>
                  </a:lnTo>
                  <a:lnTo>
                    <a:pt x="542" y="621"/>
                  </a:lnTo>
                  <a:lnTo>
                    <a:pt x="542" y="622"/>
                  </a:lnTo>
                  <a:lnTo>
                    <a:pt x="541" y="622"/>
                  </a:lnTo>
                  <a:lnTo>
                    <a:pt x="540" y="622"/>
                  </a:lnTo>
                  <a:lnTo>
                    <a:pt x="540" y="621"/>
                  </a:lnTo>
                  <a:lnTo>
                    <a:pt x="537" y="619"/>
                  </a:lnTo>
                  <a:lnTo>
                    <a:pt x="535" y="617"/>
                  </a:lnTo>
                  <a:lnTo>
                    <a:pt x="532" y="616"/>
                  </a:lnTo>
                  <a:lnTo>
                    <a:pt x="531" y="616"/>
                  </a:lnTo>
                  <a:lnTo>
                    <a:pt x="529" y="616"/>
                  </a:lnTo>
                  <a:lnTo>
                    <a:pt x="528" y="616"/>
                  </a:lnTo>
                  <a:lnTo>
                    <a:pt x="524" y="615"/>
                  </a:lnTo>
                  <a:lnTo>
                    <a:pt x="523" y="615"/>
                  </a:lnTo>
                  <a:lnTo>
                    <a:pt x="522" y="615"/>
                  </a:lnTo>
                  <a:lnTo>
                    <a:pt x="521" y="616"/>
                  </a:lnTo>
                  <a:lnTo>
                    <a:pt x="520" y="616"/>
                  </a:lnTo>
                  <a:lnTo>
                    <a:pt x="520" y="615"/>
                  </a:lnTo>
                  <a:lnTo>
                    <a:pt x="519" y="614"/>
                  </a:lnTo>
                  <a:lnTo>
                    <a:pt x="518" y="615"/>
                  </a:lnTo>
                  <a:lnTo>
                    <a:pt x="518" y="616"/>
                  </a:lnTo>
                  <a:lnTo>
                    <a:pt x="516" y="617"/>
                  </a:lnTo>
                  <a:lnTo>
                    <a:pt x="515" y="617"/>
                  </a:lnTo>
                  <a:lnTo>
                    <a:pt x="512" y="618"/>
                  </a:lnTo>
                  <a:lnTo>
                    <a:pt x="510" y="619"/>
                  </a:lnTo>
                  <a:lnTo>
                    <a:pt x="509" y="620"/>
                  </a:lnTo>
                  <a:lnTo>
                    <a:pt x="507" y="619"/>
                  </a:lnTo>
                  <a:lnTo>
                    <a:pt x="506" y="619"/>
                  </a:lnTo>
                  <a:lnTo>
                    <a:pt x="505" y="620"/>
                  </a:lnTo>
                  <a:lnTo>
                    <a:pt x="504" y="621"/>
                  </a:lnTo>
                  <a:lnTo>
                    <a:pt x="504" y="620"/>
                  </a:lnTo>
                  <a:lnTo>
                    <a:pt x="503" y="620"/>
                  </a:lnTo>
                  <a:lnTo>
                    <a:pt x="502" y="618"/>
                  </a:lnTo>
                  <a:lnTo>
                    <a:pt x="502" y="617"/>
                  </a:lnTo>
                  <a:lnTo>
                    <a:pt x="501" y="617"/>
                  </a:lnTo>
                  <a:lnTo>
                    <a:pt x="500" y="617"/>
                  </a:lnTo>
                  <a:lnTo>
                    <a:pt x="499" y="618"/>
                  </a:lnTo>
                  <a:lnTo>
                    <a:pt x="498" y="619"/>
                  </a:lnTo>
                  <a:lnTo>
                    <a:pt x="496" y="619"/>
                  </a:lnTo>
                  <a:lnTo>
                    <a:pt x="495" y="618"/>
                  </a:lnTo>
                  <a:lnTo>
                    <a:pt x="495" y="619"/>
                  </a:lnTo>
                  <a:lnTo>
                    <a:pt x="493" y="619"/>
                  </a:lnTo>
                  <a:lnTo>
                    <a:pt x="492" y="619"/>
                  </a:lnTo>
                  <a:lnTo>
                    <a:pt x="491" y="619"/>
                  </a:lnTo>
                  <a:lnTo>
                    <a:pt x="491" y="620"/>
                  </a:lnTo>
                  <a:lnTo>
                    <a:pt x="491" y="621"/>
                  </a:lnTo>
                  <a:lnTo>
                    <a:pt x="491" y="623"/>
                  </a:lnTo>
                  <a:lnTo>
                    <a:pt x="490" y="624"/>
                  </a:lnTo>
                  <a:lnTo>
                    <a:pt x="489" y="625"/>
                  </a:lnTo>
                  <a:lnTo>
                    <a:pt x="488" y="623"/>
                  </a:lnTo>
                  <a:lnTo>
                    <a:pt x="487" y="623"/>
                  </a:lnTo>
                  <a:lnTo>
                    <a:pt x="486" y="622"/>
                  </a:lnTo>
                  <a:lnTo>
                    <a:pt x="485" y="622"/>
                  </a:lnTo>
                  <a:lnTo>
                    <a:pt x="485" y="623"/>
                  </a:lnTo>
                  <a:lnTo>
                    <a:pt x="485" y="624"/>
                  </a:lnTo>
                  <a:lnTo>
                    <a:pt x="485" y="625"/>
                  </a:lnTo>
                  <a:lnTo>
                    <a:pt x="486" y="625"/>
                  </a:lnTo>
                  <a:lnTo>
                    <a:pt x="486" y="626"/>
                  </a:lnTo>
                  <a:lnTo>
                    <a:pt x="486" y="627"/>
                  </a:lnTo>
                  <a:lnTo>
                    <a:pt x="486" y="628"/>
                  </a:lnTo>
                  <a:lnTo>
                    <a:pt x="485" y="628"/>
                  </a:lnTo>
                  <a:lnTo>
                    <a:pt x="485" y="626"/>
                  </a:lnTo>
                  <a:lnTo>
                    <a:pt x="484" y="625"/>
                  </a:lnTo>
                  <a:lnTo>
                    <a:pt x="484" y="626"/>
                  </a:lnTo>
                  <a:lnTo>
                    <a:pt x="483" y="627"/>
                  </a:lnTo>
                  <a:lnTo>
                    <a:pt x="482" y="628"/>
                  </a:lnTo>
                  <a:lnTo>
                    <a:pt x="482" y="629"/>
                  </a:lnTo>
                  <a:lnTo>
                    <a:pt x="481" y="629"/>
                  </a:lnTo>
                  <a:lnTo>
                    <a:pt x="480" y="629"/>
                  </a:lnTo>
                  <a:lnTo>
                    <a:pt x="479" y="630"/>
                  </a:lnTo>
                  <a:lnTo>
                    <a:pt x="478" y="631"/>
                  </a:lnTo>
                  <a:lnTo>
                    <a:pt x="478" y="632"/>
                  </a:lnTo>
                  <a:lnTo>
                    <a:pt x="478" y="633"/>
                  </a:lnTo>
                  <a:lnTo>
                    <a:pt x="478" y="635"/>
                  </a:lnTo>
                  <a:lnTo>
                    <a:pt x="477" y="635"/>
                  </a:lnTo>
                  <a:lnTo>
                    <a:pt x="476" y="635"/>
                  </a:lnTo>
                  <a:lnTo>
                    <a:pt x="475" y="635"/>
                  </a:lnTo>
                  <a:lnTo>
                    <a:pt x="475" y="636"/>
                  </a:lnTo>
                  <a:lnTo>
                    <a:pt x="475" y="637"/>
                  </a:lnTo>
                  <a:lnTo>
                    <a:pt x="474" y="638"/>
                  </a:lnTo>
                  <a:lnTo>
                    <a:pt x="474" y="639"/>
                  </a:lnTo>
                  <a:lnTo>
                    <a:pt x="471" y="641"/>
                  </a:lnTo>
                  <a:lnTo>
                    <a:pt x="471" y="642"/>
                  </a:lnTo>
                  <a:lnTo>
                    <a:pt x="470" y="642"/>
                  </a:lnTo>
                  <a:lnTo>
                    <a:pt x="469" y="642"/>
                  </a:lnTo>
                  <a:lnTo>
                    <a:pt x="468" y="642"/>
                  </a:lnTo>
                  <a:lnTo>
                    <a:pt x="468" y="644"/>
                  </a:lnTo>
                  <a:lnTo>
                    <a:pt x="467" y="645"/>
                  </a:lnTo>
                  <a:lnTo>
                    <a:pt x="466" y="646"/>
                  </a:lnTo>
                  <a:lnTo>
                    <a:pt x="466" y="647"/>
                  </a:lnTo>
                  <a:lnTo>
                    <a:pt x="466" y="648"/>
                  </a:lnTo>
                  <a:lnTo>
                    <a:pt x="466" y="649"/>
                  </a:lnTo>
                  <a:lnTo>
                    <a:pt x="466" y="650"/>
                  </a:lnTo>
                  <a:lnTo>
                    <a:pt x="465" y="651"/>
                  </a:lnTo>
                  <a:lnTo>
                    <a:pt x="464" y="652"/>
                  </a:lnTo>
                  <a:lnTo>
                    <a:pt x="463" y="654"/>
                  </a:lnTo>
                  <a:lnTo>
                    <a:pt x="462" y="654"/>
                  </a:lnTo>
                  <a:lnTo>
                    <a:pt x="460" y="653"/>
                  </a:lnTo>
                  <a:lnTo>
                    <a:pt x="459" y="654"/>
                  </a:lnTo>
                  <a:lnTo>
                    <a:pt x="458" y="654"/>
                  </a:lnTo>
                  <a:lnTo>
                    <a:pt x="457" y="654"/>
                  </a:lnTo>
                  <a:lnTo>
                    <a:pt x="456" y="654"/>
                  </a:lnTo>
                  <a:lnTo>
                    <a:pt x="455" y="654"/>
                  </a:lnTo>
                  <a:lnTo>
                    <a:pt x="453" y="654"/>
                  </a:lnTo>
                  <a:lnTo>
                    <a:pt x="452" y="655"/>
                  </a:lnTo>
                  <a:lnTo>
                    <a:pt x="451" y="656"/>
                  </a:lnTo>
                  <a:lnTo>
                    <a:pt x="450" y="656"/>
                  </a:lnTo>
                  <a:lnTo>
                    <a:pt x="449" y="657"/>
                  </a:lnTo>
                  <a:lnTo>
                    <a:pt x="448" y="657"/>
                  </a:lnTo>
                  <a:lnTo>
                    <a:pt x="447" y="657"/>
                  </a:lnTo>
                  <a:lnTo>
                    <a:pt x="446" y="657"/>
                  </a:lnTo>
                  <a:lnTo>
                    <a:pt x="445" y="658"/>
                  </a:lnTo>
                  <a:lnTo>
                    <a:pt x="444" y="659"/>
                  </a:lnTo>
                  <a:lnTo>
                    <a:pt x="443" y="660"/>
                  </a:lnTo>
                  <a:lnTo>
                    <a:pt x="442" y="660"/>
                  </a:lnTo>
                  <a:lnTo>
                    <a:pt x="442" y="659"/>
                  </a:lnTo>
                  <a:lnTo>
                    <a:pt x="441" y="660"/>
                  </a:lnTo>
                  <a:lnTo>
                    <a:pt x="441" y="661"/>
                  </a:lnTo>
                  <a:lnTo>
                    <a:pt x="440" y="662"/>
                  </a:lnTo>
                  <a:lnTo>
                    <a:pt x="439" y="663"/>
                  </a:lnTo>
                  <a:lnTo>
                    <a:pt x="435" y="663"/>
                  </a:lnTo>
                  <a:lnTo>
                    <a:pt x="435" y="664"/>
                  </a:lnTo>
                  <a:lnTo>
                    <a:pt x="434" y="666"/>
                  </a:lnTo>
                  <a:lnTo>
                    <a:pt x="433" y="667"/>
                  </a:lnTo>
                  <a:lnTo>
                    <a:pt x="432" y="667"/>
                  </a:lnTo>
                  <a:lnTo>
                    <a:pt x="432" y="668"/>
                  </a:lnTo>
                  <a:lnTo>
                    <a:pt x="432" y="669"/>
                  </a:lnTo>
                  <a:lnTo>
                    <a:pt x="431" y="669"/>
                  </a:lnTo>
                  <a:lnTo>
                    <a:pt x="430" y="670"/>
                  </a:lnTo>
                  <a:lnTo>
                    <a:pt x="430" y="671"/>
                  </a:lnTo>
                  <a:lnTo>
                    <a:pt x="429" y="671"/>
                  </a:lnTo>
                  <a:lnTo>
                    <a:pt x="429" y="672"/>
                  </a:lnTo>
                  <a:lnTo>
                    <a:pt x="428" y="672"/>
                  </a:lnTo>
                  <a:lnTo>
                    <a:pt x="427" y="672"/>
                  </a:lnTo>
                  <a:lnTo>
                    <a:pt x="427" y="673"/>
                  </a:lnTo>
                  <a:lnTo>
                    <a:pt x="426" y="673"/>
                  </a:lnTo>
                  <a:lnTo>
                    <a:pt x="425" y="673"/>
                  </a:lnTo>
                  <a:lnTo>
                    <a:pt x="424" y="674"/>
                  </a:lnTo>
                  <a:lnTo>
                    <a:pt x="423" y="676"/>
                  </a:lnTo>
                  <a:lnTo>
                    <a:pt x="422" y="677"/>
                  </a:lnTo>
                  <a:lnTo>
                    <a:pt x="422" y="678"/>
                  </a:lnTo>
                  <a:lnTo>
                    <a:pt x="422" y="679"/>
                  </a:lnTo>
                  <a:lnTo>
                    <a:pt x="422" y="680"/>
                  </a:lnTo>
                  <a:lnTo>
                    <a:pt x="421" y="680"/>
                  </a:lnTo>
                  <a:lnTo>
                    <a:pt x="420" y="680"/>
                  </a:lnTo>
                  <a:lnTo>
                    <a:pt x="419" y="680"/>
                  </a:lnTo>
                  <a:lnTo>
                    <a:pt x="417" y="680"/>
                  </a:lnTo>
                  <a:lnTo>
                    <a:pt x="417" y="679"/>
                  </a:lnTo>
                  <a:lnTo>
                    <a:pt x="416" y="678"/>
                  </a:lnTo>
                  <a:lnTo>
                    <a:pt x="416" y="677"/>
                  </a:lnTo>
                  <a:lnTo>
                    <a:pt x="416" y="676"/>
                  </a:lnTo>
                  <a:lnTo>
                    <a:pt x="415" y="676"/>
                  </a:lnTo>
                  <a:lnTo>
                    <a:pt x="415" y="677"/>
                  </a:lnTo>
                  <a:lnTo>
                    <a:pt x="413" y="677"/>
                  </a:lnTo>
                  <a:lnTo>
                    <a:pt x="412" y="678"/>
                  </a:lnTo>
                  <a:lnTo>
                    <a:pt x="411" y="677"/>
                  </a:lnTo>
                  <a:lnTo>
                    <a:pt x="409" y="676"/>
                  </a:lnTo>
                  <a:lnTo>
                    <a:pt x="408" y="676"/>
                  </a:lnTo>
                  <a:lnTo>
                    <a:pt x="407" y="677"/>
                  </a:lnTo>
                  <a:lnTo>
                    <a:pt x="406" y="678"/>
                  </a:lnTo>
                  <a:lnTo>
                    <a:pt x="405" y="678"/>
                  </a:lnTo>
                  <a:lnTo>
                    <a:pt x="404" y="679"/>
                  </a:lnTo>
                  <a:lnTo>
                    <a:pt x="404" y="680"/>
                  </a:lnTo>
                  <a:lnTo>
                    <a:pt x="403" y="680"/>
                  </a:lnTo>
                  <a:lnTo>
                    <a:pt x="403" y="681"/>
                  </a:lnTo>
                  <a:lnTo>
                    <a:pt x="402" y="681"/>
                  </a:lnTo>
                  <a:lnTo>
                    <a:pt x="402" y="682"/>
                  </a:lnTo>
                  <a:lnTo>
                    <a:pt x="401" y="682"/>
                  </a:lnTo>
                  <a:lnTo>
                    <a:pt x="400" y="682"/>
                  </a:lnTo>
                  <a:lnTo>
                    <a:pt x="399" y="682"/>
                  </a:lnTo>
                  <a:lnTo>
                    <a:pt x="398" y="684"/>
                  </a:lnTo>
                  <a:lnTo>
                    <a:pt x="397" y="684"/>
                  </a:lnTo>
                  <a:lnTo>
                    <a:pt x="397" y="685"/>
                  </a:lnTo>
                  <a:lnTo>
                    <a:pt x="396" y="685"/>
                  </a:lnTo>
                  <a:lnTo>
                    <a:pt x="396" y="686"/>
                  </a:lnTo>
                  <a:lnTo>
                    <a:pt x="395" y="686"/>
                  </a:lnTo>
                  <a:lnTo>
                    <a:pt x="394" y="687"/>
                  </a:lnTo>
                  <a:lnTo>
                    <a:pt x="393" y="687"/>
                  </a:lnTo>
                  <a:lnTo>
                    <a:pt x="392" y="687"/>
                  </a:lnTo>
                  <a:lnTo>
                    <a:pt x="391" y="687"/>
                  </a:lnTo>
                  <a:lnTo>
                    <a:pt x="390" y="687"/>
                  </a:lnTo>
                  <a:lnTo>
                    <a:pt x="389" y="687"/>
                  </a:lnTo>
                  <a:lnTo>
                    <a:pt x="388" y="688"/>
                  </a:lnTo>
                  <a:lnTo>
                    <a:pt x="387" y="688"/>
                  </a:lnTo>
                  <a:lnTo>
                    <a:pt x="386" y="688"/>
                  </a:lnTo>
                  <a:lnTo>
                    <a:pt x="385" y="689"/>
                  </a:lnTo>
                  <a:lnTo>
                    <a:pt x="383" y="690"/>
                  </a:lnTo>
                  <a:lnTo>
                    <a:pt x="382" y="689"/>
                  </a:lnTo>
                  <a:lnTo>
                    <a:pt x="381" y="689"/>
                  </a:lnTo>
                  <a:lnTo>
                    <a:pt x="379" y="688"/>
                  </a:lnTo>
                  <a:lnTo>
                    <a:pt x="378" y="689"/>
                  </a:lnTo>
                  <a:lnTo>
                    <a:pt x="377" y="689"/>
                  </a:lnTo>
                  <a:lnTo>
                    <a:pt x="376" y="689"/>
                  </a:lnTo>
                  <a:lnTo>
                    <a:pt x="375" y="689"/>
                  </a:lnTo>
                  <a:lnTo>
                    <a:pt x="374" y="690"/>
                  </a:lnTo>
                  <a:lnTo>
                    <a:pt x="373" y="690"/>
                  </a:lnTo>
                  <a:lnTo>
                    <a:pt x="372" y="690"/>
                  </a:lnTo>
                  <a:lnTo>
                    <a:pt x="372" y="689"/>
                  </a:lnTo>
                  <a:lnTo>
                    <a:pt x="371" y="689"/>
                  </a:lnTo>
                  <a:lnTo>
                    <a:pt x="371" y="690"/>
                  </a:lnTo>
                  <a:lnTo>
                    <a:pt x="370" y="690"/>
                  </a:lnTo>
                  <a:lnTo>
                    <a:pt x="370" y="691"/>
                  </a:lnTo>
                  <a:lnTo>
                    <a:pt x="369" y="692"/>
                  </a:lnTo>
                  <a:lnTo>
                    <a:pt x="368" y="692"/>
                  </a:lnTo>
                  <a:lnTo>
                    <a:pt x="366" y="692"/>
                  </a:lnTo>
                  <a:lnTo>
                    <a:pt x="365" y="694"/>
                  </a:lnTo>
                  <a:lnTo>
                    <a:pt x="364" y="694"/>
                  </a:lnTo>
                  <a:lnTo>
                    <a:pt x="364" y="693"/>
                  </a:lnTo>
                  <a:lnTo>
                    <a:pt x="364" y="692"/>
                  </a:lnTo>
                  <a:lnTo>
                    <a:pt x="363" y="692"/>
                  </a:lnTo>
                  <a:lnTo>
                    <a:pt x="362" y="693"/>
                  </a:lnTo>
                  <a:lnTo>
                    <a:pt x="361" y="693"/>
                  </a:lnTo>
                  <a:lnTo>
                    <a:pt x="360" y="694"/>
                  </a:lnTo>
                  <a:lnTo>
                    <a:pt x="359" y="694"/>
                  </a:lnTo>
                  <a:lnTo>
                    <a:pt x="358" y="694"/>
                  </a:lnTo>
                  <a:lnTo>
                    <a:pt x="358" y="693"/>
                  </a:lnTo>
                  <a:lnTo>
                    <a:pt x="357" y="694"/>
                  </a:lnTo>
                  <a:lnTo>
                    <a:pt x="356" y="694"/>
                  </a:lnTo>
                  <a:lnTo>
                    <a:pt x="355" y="694"/>
                  </a:lnTo>
                  <a:lnTo>
                    <a:pt x="354" y="694"/>
                  </a:lnTo>
                  <a:lnTo>
                    <a:pt x="352" y="694"/>
                  </a:lnTo>
                  <a:lnTo>
                    <a:pt x="352" y="695"/>
                  </a:lnTo>
                  <a:lnTo>
                    <a:pt x="351" y="696"/>
                  </a:lnTo>
                  <a:lnTo>
                    <a:pt x="350" y="697"/>
                  </a:lnTo>
                  <a:lnTo>
                    <a:pt x="349" y="697"/>
                  </a:lnTo>
                  <a:lnTo>
                    <a:pt x="349" y="698"/>
                  </a:lnTo>
                  <a:lnTo>
                    <a:pt x="348" y="698"/>
                  </a:lnTo>
                  <a:lnTo>
                    <a:pt x="347" y="698"/>
                  </a:lnTo>
                  <a:lnTo>
                    <a:pt x="346" y="697"/>
                  </a:lnTo>
                  <a:lnTo>
                    <a:pt x="346" y="698"/>
                  </a:lnTo>
                  <a:lnTo>
                    <a:pt x="346" y="699"/>
                  </a:lnTo>
                  <a:lnTo>
                    <a:pt x="346" y="700"/>
                  </a:lnTo>
                  <a:lnTo>
                    <a:pt x="345" y="700"/>
                  </a:lnTo>
                  <a:lnTo>
                    <a:pt x="345" y="701"/>
                  </a:lnTo>
                  <a:lnTo>
                    <a:pt x="344" y="701"/>
                  </a:lnTo>
                  <a:lnTo>
                    <a:pt x="343" y="701"/>
                  </a:lnTo>
                  <a:lnTo>
                    <a:pt x="344" y="702"/>
                  </a:lnTo>
                  <a:lnTo>
                    <a:pt x="343" y="702"/>
                  </a:lnTo>
                  <a:lnTo>
                    <a:pt x="342" y="702"/>
                  </a:lnTo>
                  <a:lnTo>
                    <a:pt x="341" y="703"/>
                  </a:lnTo>
                  <a:lnTo>
                    <a:pt x="341" y="704"/>
                  </a:lnTo>
                  <a:lnTo>
                    <a:pt x="339" y="703"/>
                  </a:lnTo>
                  <a:lnTo>
                    <a:pt x="339" y="704"/>
                  </a:lnTo>
                  <a:lnTo>
                    <a:pt x="340" y="704"/>
                  </a:lnTo>
                  <a:lnTo>
                    <a:pt x="340" y="705"/>
                  </a:lnTo>
                  <a:lnTo>
                    <a:pt x="339" y="705"/>
                  </a:lnTo>
                  <a:lnTo>
                    <a:pt x="338" y="705"/>
                  </a:lnTo>
                  <a:lnTo>
                    <a:pt x="337" y="705"/>
                  </a:lnTo>
                  <a:lnTo>
                    <a:pt x="338" y="706"/>
                  </a:lnTo>
                  <a:lnTo>
                    <a:pt x="338" y="707"/>
                  </a:lnTo>
                  <a:lnTo>
                    <a:pt x="338" y="708"/>
                  </a:lnTo>
                  <a:lnTo>
                    <a:pt x="336" y="708"/>
                  </a:lnTo>
                  <a:lnTo>
                    <a:pt x="336" y="709"/>
                  </a:lnTo>
                  <a:lnTo>
                    <a:pt x="336" y="710"/>
                  </a:lnTo>
                  <a:lnTo>
                    <a:pt x="336" y="711"/>
                  </a:lnTo>
                  <a:lnTo>
                    <a:pt x="336" y="712"/>
                  </a:lnTo>
                  <a:lnTo>
                    <a:pt x="335" y="711"/>
                  </a:lnTo>
                  <a:lnTo>
                    <a:pt x="335" y="712"/>
                  </a:lnTo>
                  <a:lnTo>
                    <a:pt x="336" y="713"/>
                  </a:lnTo>
                  <a:lnTo>
                    <a:pt x="335" y="714"/>
                  </a:lnTo>
                  <a:lnTo>
                    <a:pt x="335" y="715"/>
                  </a:lnTo>
                  <a:lnTo>
                    <a:pt x="334" y="715"/>
                  </a:lnTo>
                  <a:lnTo>
                    <a:pt x="334" y="716"/>
                  </a:lnTo>
                  <a:lnTo>
                    <a:pt x="333" y="717"/>
                  </a:lnTo>
                  <a:lnTo>
                    <a:pt x="333" y="718"/>
                  </a:lnTo>
                  <a:lnTo>
                    <a:pt x="333" y="719"/>
                  </a:lnTo>
                  <a:lnTo>
                    <a:pt x="332" y="719"/>
                  </a:lnTo>
                  <a:lnTo>
                    <a:pt x="332" y="720"/>
                  </a:lnTo>
                  <a:lnTo>
                    <a:pt x="331" y="720"/>
                  </a:lnTo>
                  <a:lnTo>
                    <a:pt x="331" y="721"/>
                  </a:lnTo>
                  <a:lnTo>
                    <a:pt x="331" y="722"/>
                  </a:lnTo>
                  <a:lnTo>
                    <a:pt x="330" y="722"/>
                  </a:lnTo>
                  <a:lnTo>
                    <a:pt x="330" y="723"/>
                  </a:lnTo>
                  <a:lnTo>
                    <a:pt x="329" y="723"/>
                  </a:lnTo>
                  <a:lnTo>
                    <a:pt x="330" y="724"/>
                  </a:lnTo>
                  <a:lnTo>
                    <a:pt x="330" y="725"/>
                  </a:lnTo>
                  <a:lnTo>
                    <a:pt x="331" y="725"/>
                  </a:lnTo>
                  <a:lnTo>
                    <a:pt x="331" y="726"/>
                  </a:lnTo>
                  <a:lnTo>
                    <a:pt x="330" y="726"/>
                  </a:lnTo>
                  <a:lnTo>
                    <a:pt x="329" y="726"/>
                  </a:lnTo>
                  <a:lnTo>
                    <a:pt x="329" y="727"/>
                  </a:lnTo>
                  <a:lnTo>
                    <a:pt x="331" y="728"/>
                  </a:lnTo>
                  <a:lnTo>
                    <a:pt x="330" y="729"/>
                  </a:lnTo>
                  <a:lnTo>
                    <a:pt x="329" y="729"/>
                  </a:lnTo>
                  <a:lnTo>
                    <a:pt x="329" y="730"/>
                  </a:lnTo>
                  <a:lnTo>
                    <a:pt x="328" y="731"/>
                  </a:lnTo>
                  <a:lnTo>
                    <a:pt x="328" y="732"/>
                  </a:lnTo>
                  <a:lnTo>
                    <a:pt x="327" y="732"/>
                  </a:lnTo>
                  <a:lnTo>
                    <a:pt x="327" y="733"/>
                  </a:lnTo>
                  <a:lnTo>
                    <a:pt x="328" y="733"/>
                  </a:lnTo>
                  <a:lnTo>
                    <a:pt x="328" y="734"/>
                  </a:lnTo>
                  <a:lnTo>
                    <a:pt x="327" y="734"/>
                  </a:lnTo>
                  <a:lnTo>
                    <a:pt x="327" y="735"/>
                  </a:lnTo>
                  <a:lnTo>
                    <a:pt x="326" y="736"/>
                  </a:lnTo>
                  <a:lnTo>
                    <a:pt x="326" y="737"/>
                  </a:lnTo>
                  <a:lnTo>
                    <a:pt x="327" y="738"/>
                  </a:lnTo>
                  <a:lnTo>
                    <a:pt x="328" y="738"/>
                  </a:lnTo>
                  <a:lnTo>
                    <a:pt x="328" y="739"/>
                  </a:lnTo>
                  <a:lnTo>
                    <a:pt x="327" y="739"/>
                  </a:lnTo>
                  <a:lnTo>
                    <a:pt x="326" y="739"/>
                  </a:lnTo>
                  <a:lnTo>
                    <a:pt x="326" y="740"/>
                  </a:lnTo>
                  <a:lnTo>
                    <a:pt x="325" y="740"/>
                  </a:lnTo>
                  <a:lnTo>
                    <a:pt x="326" y="742"/>
                  </a:lnTo>
                  <a:lnTo>
                    <a:pt x="326" y="743"/>
                  </a:lnTo>
                  <a:lnTo>
                    <a:pt x="326" y="744"/>
                  </a:lnTo>
                  <a:lnTo>
                    <a:pt x="325" y="745"/>
                  </a:lnTo>
                  <a:lnTo>
                    <a:pt x="325" y="746"/>
                  </a:lnTo>
                  <a:lnTo>
                    <a:pt x="324" y="746"/>
                  </a:lnTo>
                  <a:lnTo>
                    <a:pt x="324" y="747"/>
                  </a:lnTo>
                  <a:lnTo>
                    <a:pt x="323" y="747"/>
                  </a:lnTo>
                  <a:lnTo>
                    <a:pt x="323" y="748"/>
                  </a:lnTo>
                  <a:lnTo>
                    <a:pt x="324" y="749"/>
                  </a:lnTo>
                  <a:lnTo>
                    <a:pt x="324" y="750"/>
                  </a:lnTo>
                  <a:lnTo>
                    <a:pt x="323" y="751"/>
                  </a:lnTo>
                  <a:lnTo>
                    <a:pt x="323" y="752"/>
                  </a:lnTo>
                  <a:lnTo>
                    <a:pt x="323" y="753"/>
                  </a:lnTo>
                  <a:lnTo>
                    <a:pt x="323" y="754"/>
                  </a:lnTo>
                  <a:lnTo>
                    <a:pt x="323" y="755"/>
                  </a:lnTo>
                  <a:lnTo>
                    <a:pt x="322" y="755"/>
                  </a:lnTo>
                  <a:lnTo>
                    <a:pt x="321" y="755"/>
                  </a:lnTo>
                  <a:lnTo>
                    <a:pt x="321" y="756"/>
                  </a:lnTo>
                  <a:lnTo>
                    <a:pt x="321" y="757"/>
                  </a:lnTo>
                  <a:lnTo>
                    <a:pt x="320" y="757"/>
                  </a:lnTo>
                  <a:lnTo>
                    <a:pt x="320" y="758"/>
                  </a:lnTo>
                  <a:lnTo>
                    <a:pt x="320" y="759"/>
                  </a:lnTo>
                  <a:lnTo>
                    <a:pt x="319" y="760"/>
                  </a:lnTo>
                  <a:lnTo>
                    <a:pt x="318" y="760"/>
                  </a:lnTo>
                  <a:lnTo>
                    <a:pt x="318" y="761"/>
                  </a:lnTo>
                  <a:lnTo>
                    <a:pt x="317" y="762"/>
                  </a:lnTo>
                  <a:lnTo>
                    <a:pt x="316" y="762"/>
                  </a:lnTo>
                  <a:lnTo>
                    <a:pt x="315" y="763"/>
                  </a:lnTo>
                  <a:lnTo>
                    <a:pt x="314" y="763"/>
                  </a:lnTo>
                  <a:lnTo>
                    <a:pt x="314" y="764"/>
                  </a:lnTo>
                  <a:lnTo>
                    <a:pt x="314" y="765"/>
                  </a:lnTo>
                  <a:lnTo>
                    <a:pt x="314" y="767"/>
                  </a:lnTo>
                  <a:lnTo>
                    <a:pt x="313" y="768"/>
                  </a:lnTo>
                  <a:lnTo>
                    <a:pt x="313" y="769"/>
                  </a:lnTo>
                  <a:lnTo>
                    <a:pt x="312" y="770"/>
                  </a:lnTo>
                  <a:lnTo>
                    <a:pt x="312" y="771"/>
                  </a:lnTo>
                  <a:lnTo>
                    <a:pt x="311" y="772"/>
                  </a:lnTo>
                  <a:lnTo>
                    <a:pt x="312" y="773"/>
                  </a:lnTo>
                  <a:lnTo>
                    <a:pt x="311" y="773"/>
                  </a:lnTo>
                  <a:lnTo>
                    <a:pt x="311" y="774"/>
                  </a:lnTo>
                  <a:lnTo>
                    <a:pt x="311" y="775"/>
                  </a:lnTo>
                  <a:lnTo>
                    <a:pt x="310" y="775"/>
                  </a:lnTo>
                  <a:lnTo>
                    <a:pt x="310" y="776"/>
                  </a:lnTo>
                  <a:lnTo>
                    <a:pt x="310" y="777"/>
                  </a:lnTo>
                  <a:lnTo>
                    <a:pt x="309" y="777"/>
                  </a:lnTo>
                  <a:lnTo>
                    <a:pt x="308" y="777"/>
                  </a:lnTo>
                  <a:lnTo>
                    <a:pt x="307" y="778"/>
                  </a:lnTo>
                  <a:lnTo>
                    <a:pt x="308" y="778"/>
                  </a:lnTo>
                  <a:lnTo>
                    <a:pt x="308" y="779"/>
                  </a:lnTo>
                  <a:lnTo>
                    <a:pt x="307" y="779"/>
                  </a:lnTo>
                  <a:lnTo>
                    <a:pt x="306" y="780"/>
                  </a:lnTo>
                  <a:lnTo>
                    <a:pt x="306" y="781"/>
                  </a:lnTo>
                  <a:lnTo>
                    <a:pt x="307" y="781"/>
                  </a:lnTo>
                  <a:lnTo>
                    <a:pt x="306" y="782"/>
                  </a:lnTo>
                  <a:lnTo>
                    <a:pt x="306" y="783"/>
                  </a:lnTo>
                  <a:lnTo>
                    <a:pt x="305" y="783"/>
                  </a:lnTo>
                  <a:lnTo>
                    <a:pt x="305" y="784"/>
                  </a:lnTo>
                  <a:lnTo>
                    <a:pt x="305" y="785"/>
                  </a:lnTo>
                  <a:lnTo>
                    <a:pt x="305" y="786"/>
                  </a:lnTo>
                  <a:lnTo>
                    <a:pt x="304" y="788"/>
                  </a:lnTo>
                  <a:lnTo>
                    <a:pt x="305" y="788"/>
                  </a:lnTo>
                  <a:lnTo>
                    <a:pt x="305" y="789"/>
                  </a:lnTo>
                  <a:lnTo>
                    <a:pt x="305" y="790"/>
                  </a:lnTo>
                  <a:lnTo>
                    <a:pt x="304" y="791"/>
                  </a:lnTo>
                  <a:lnTo>
                    <a:pt x="303" y="791"/>
                  </a:lnTo>
                  <a:lnTo>
                    <a:pt x="303" y="792"/>
                  </a:lnTo>
                  <a:lnTo>
                    <a:pt x="304" y="793"/>
                  </a:lnTo>
                  <a:lnTo>
                    <a:pt x="303" y="794"/>
                  </a:lnTo>
                  <a:lnTo>
                    <a:pt x="303" y="795"/>
                  </a:lnTo>
                  <a:lnTo>
                    <a:pt x="302" y="796"/>
                  </a:lnTo>
                  <a:lnTo>
                    <a:pt x="301" y="796"/>
                  </a:lnTo>
                  <a:lnTo>
                    <a:pt x="301" y="797"/>
                  </a:lnTo>
                  <a:lnTo>
                    <a:pt x="300" y="797"/>
                  </a:lnTo>
                  <a:lnTo>
                    <a:pt x="299" y="797"/>
                  </a:lnTo>
                  <a:lnTo>
                    <a:pt x="299" y="798"/>
                  </a:lnTo>
                  <a:lnTo>
                    <a:pt x="300" y="799"/>
                  </a:lnTo>
                  <a:lnTo>
                    <a:pt x="301" y="800"/>
                  </a:lnTo>
                  <a:lnTo>
                    <a:pt x="302" y="800"/>
                  </a:lnTo>
                  <a:lnTo>
                    <a:pt x="301" y="801"/>
                  </a:lnTo>
                  <a:lnTo>
                    <a:pt x="299" y="801"/>
                  </a:lnTo>
                  <a:lnTo>
                    <a:pt x="299" y="800"/>
                  </a:lnTo>
                  <a:lnTo>
                    <a:pt x="298" y="800"/>
                  </a:lnTo>
                  <a:lnTo>
                    <a:pt x="298" y="801"/>
                  </a:lnTo>
                  <a:lnTo>
                    <a:pt x="297" y="802"/>
                  </a:lnTo>
                  <a:lnTo>
                    <a:pt x="296" y="802"/>
                  </a:lnTo>
                  <a:lnTo>
                    <a:pt x="296" y="803"/>
                  </a:lnTo>
                  <a:lnTo>
                    <a:pt x="296" y="804"/>
                  </a:lnTo>
                  <a:lnTo>
                    <a:pt x="296" y="805"/>
                  </a:lnTo>
                  <a:lnTo>
                    <a:pt x="297" y="805"/>
                  </a:lnTo>
                  <a:lnTo>
                    <a:pt x="296" y="805"/>
                  </a:lnTo>
                  <a:lnTo>
                    <a:pt x="296" y="806"/>
                  </a:lnTo>
                  <a:lnTo>
                    <a:pt x="295" y="807"/>
                  </a:lnTo>
                  <a:lnTo>
                    <a:pt x="294" y="809"/>
                  </a:lnTo>
                  <a:lnTo>
                    <a:pt x="294" y="810"/>
                  </a:lnTo>
                  <a:lnTo>
                    <a:pt x="294" y="811"/>
                  </a:lnTo>
                  <a:lnTo>
                    <a:pt x="293" y="811"/>
                  </a:lnTo>
                  <a:lnTo>
                    <a:pt x="293" y="810"/>
                  </a:lnTo>
                  <a:lnTo>
                    <a:pt x="292" y="810"/>
                  </a:lnTo>
                  <a:lnTo>
                    <a:pt x="292" y="811"/>
                  </a:lnTo>
                  <a:lnTo>
                    <a:pt x="291" y="811"/>
                  </a:lnTo>
                  <a:lnTo>
                    <a:pt x="291" y="812"/>
                  </a:lnTo>
                  <a:lnTo>
                    <a:pt x="290" y="812"/>
                  </a:lnTo>
                  <a:lnTo>
                    <a:pt x="289" y="813"/>
                  </a:lnTo>
                  <a:lnTo>
                    <a:pt x="288" y="813"/>
                  </a:lnTo>
                  <a:lnTo>
                    <a:pt x="288" y="814"/>
                  </a:lnTo>
                  <a:lnTo>
                    <a:pt x="288" y="815"/>
                  </a:lnTo>
                  <a:lnTo>
                    <a:pt x="288" y="816"/>
                  </a:lnTo>
                  <a:lnTo>
                    <a:pt x="287" y="815"/>
                  </a:lnTo>
                  <a:lnTo>
                    <a:pt x="286" y="815"/>
                  </a:lnTo>
                  <a:lnTo>
                    <a:pt x="285" y="816"/>
                  </a:lnTo>
                  <a:lnTo>
                    <a:pt x="284" y="816"/>
                  </a:lnTo>
                  <a:lnTo>
                    <a:pt x="284" y="817"/>
                  </a:lnTo>
                  <a:lnTo>
                    <a:pt x="283" y="817"/>
                  </a:lnTo>
                  <a:lnTo>
                    <a:pt x="283" y="818"/>
                  </a:lnTo>
                  <a:lnTo>
                    <a:pt x="283" y="819"/>
                  </a:lnTo>
                  <a:lnTo>
                    <a:pt x="282" y="819"/>
                  </a:lnTo>
                  <a:lnTo>
                    <a:pt x="281" y="820"/>
                  </a:lnTo>
                  <a:lnTo>
                    <a:pt x="280" y="820"/>
                  </a:lnTo>
                  <a:lnTo>
                    <a:pt x="280" y="821"/>
                  </a:lnTo>
                  <a:lnTo>
                    <a:pt x="281" y="822"/>
                  </a:lnTo>
                  <a:lnTo>
                    <a:pt x="282" y="822"/>
                  </a:lnTo>
                  <a:lnTo>
                    <a:pt x="282" y="823"/>
                  </a:lnTo>
                  <a:lnTo>
                    <a:pt x="281" y="824"/>
                  </a:lnTo>
                  <a:lnTo>
                    <a:pt x="281" y="823"/>
                  </a:lnTo>
                  <a:lnTo>
                    <a:pt x="280" y="823"/>
                  </a:lnTo>
                  <a:lnTo>
                    <a:pt x="280" y="824"/>
                  </a:lnTo>
                  <a:lnTo>
                    <a:pt x="280" y="825"/>
                  </a:lnTo>
                  <a:lnTo>
                    <a:pt x="279" y="825"/>
                  </a:lnTo>
                  <a:lnTo>
                    <a:pt x="279" y="826"/>
                  </a:lnTo>
                  <a:lnTo>
                    <a:pt x="279" y="827"/>
                  </a:lnTo>
                  <a:lnTo>
                    <a:pt x="278" y="828"/>
                  </a:lnTo>
                  <a:lnTo>
                    <a:pt x="277" y="828"/>
                  </a:lnTo>
                  <a:lnTo>
                    <a:pt x="278" y="829"/>
                  </a:lnTo>
                  <a:lnTo>
                    <a:pt x="278" y="830"/>
                  </a:lnTo>
                  <a:lnTo>
                    <a:pt x="277" y="830"/>
                  </a:lnTo>
                  <a:lnTo>
                    <a:pt x="277" y="831"/>
                  </a:lnTo>
                  <a:lnTo>
                    <a:pt x="276" y="832"/>
                  </a:lnTo>
                  <a:lnTo>
                    <a:pt x="276" y="833"/>
                  </a:lnTo>
                  <a:lnTo>
                    <a:pt x="276" y="834"/>
                  </a:lnTo>
                  <a:lnTo>
                    <a:pt x="276" y="835"/>
                  </a:lnTo>
                  <a:lnTo>
                    <a:pt x="277" y="835"/>
                  </a:lnTo>
                  <a:lnTo>
                    <a:pt x="277" y="836"/>
                  </a:lnTo>
                  <a:lnTo>
                    <a:pt x="277" y="837"/>
                  </a:lnTo>
                  <a:lnTo>
                    <a:pt x="279" y="838"/>
                  </a:lnTo>
                  <a:lnTo>
                    <a:pt x="279" y="839"/>
                  </a:lnTo>
                  <a:lnTo>
                    <a:pt x="279" y="840"/>
                  </a:lnTo>
                  <a:lnTo>
                    <a:pt x="280" y="840"/>
                  </a:lnTo>
                  <a:lnTo>
                    <a:pt x="281" y="842"/>
                  </a:lnTo>
                  <a:lnTo>
                    <a:pt x="281" y="843"/>
                  </a:lnTo>
                  <a:lnTo>
                    <a:pt x="281" y="844"/>
                  </a:lnTo>
                  <a:lnTo>
                    <a:pt x="282" y="844"/>
                  </a:lnTo>
                  <a:lnTo>
                    <a:pt x="282" y="845"/>
                  </a:lnTo>
                  <a:lnTo>
                    <a:pt x="281" y="846"/>
                  </a:lnTo>
                  <a:lnTo>
                    <a:pt x="282" y="847"/>
                  </a:lnTo>
                  <a:lnTo>
                    <a:pt x="282" y="848"/>
                  </a:lnTo>
                  <a:lnTo>
                    <a:pt x="282" y="849"/>
                  </a:lnTo>
                  <a:lnTo>
                    <a:pt x="282" y="850"/>
                  </a:lnTo>
                  <a:lnTo>
                    <a:pt x="283" y="850"/>
                  </a:lnTo>
                  <a:lnTo>
                    <a:pt x="283" y="851"/>
                  </a:lnTo>
                  <a:lnTo>
                    <a:pt x="282" y="851"/>
                  </a:lnTo>
                  <a:lnTo>
                    <a:pt x="283" y="852"/>
                  </a:lnTo>
                  <a:lnTo>
                    <a:pt x="282" y="854"/>
                  </a:lnTo>
                  <a:lnTo>
                    <a:pt x="282" y="855"/>
                  </a:lnTo>
                  <a:lnTo>
                    <a:pt x="283" y="856"/>
                  </a:lnTo>
                  <a:lnTo>
                    <a:pt x="283" y="858"/>
                  </a:lnTo>
                  <a:lnTo>
                    <a:pt x="285" y="860"/>
                  </a:lnTo>
                  <a:lnTo>
                    <a:pt x="285" y="861"/>
                  </a:lnTo>
                  <a:lnTo>
                    <a:pt x="284" y="861"/>
                  </a:lnTo>
                  <a:lnTo>
                    <a:pt x="284" y="862"/>
                  </a:lnTo>
                  <a:lnTo>
                    <a:pt x="285" y="863"/>
                  </a:lnTo>
                  <a:lnTo>
                    <a:pt x="284" y="864"/>
                  </a:lnTo>
                  <a:lnTo>
                    <a:pt x="284" y="865"/>
                  </a:lnTo>
                  <a:lnTo>
                    <a:pt x="285" y="865"/>
                  </a:lnTo>
                  <a:lnTo>
                    <a:pt x="285" y="866"/>
                  </a:lnTo>
                  <a:lnTo>
                    <a:pt x="284" y="866"/>
                  </a:lnTo>
                  <a:lnTo>
                    <a:pt x="284" y="867"/>
                  </a:lnTo>
                  <a:lnTo>
                    <a:pt x="284" y="868"/>
                  </a:lnTo>
                  <a:lnTo>
                    <a:pt x="284" y="869"/>
                  </a:lnTo>
                  <a:lnTo>
                    <a:pt x="285" y="870"/>
                  </a:lnTo>
                  <a:lnTo>
                    <a:pt x="284" y="871"/>
                  </a:lnTo>
                  <a:lnTo>
                    <a:pt x="283" y="871"/>
                  </a:lnTo>
                  <a:lnTo>
                    <a:pt x="283" y="872"/>
                  </a:lnTo>
                  <a:lnTo>
                    <a:pt x="284" y="874"/>
                  </a:lnTo>
                  <a:lnTo>
                    <a:pt x="284" y="875"/>
                  </a:lnTo>
                  <a:lnTo>
                    <a:pt x="285" y="876"/>
                  </a:lnTo>
                  <a:lnTo>
                    <a:pt x="285" y="877"/>
                  </a:lnTo>
                  <a:lnTo>
                    <a:pt x="286" y="877"/>
                  </a:lnTo>
                  <a:lnTo>
                    <a:pt x="287" y="878"/>
                  </a:lnTo>
                  <a:lnTo>
                    <a:pt x="288" y="879"/>
                  </a:lnTo>
                  <a:lnTo>
                    <a:pt x="289" y="879"/>
                  </a:lnTo>
                  <a:lnTo>
                    <a:pt x="290" y="880"/>
                  </a:lnTo>
                  <a:lnTo>
                    <a:pt x="291" y="881"/>
                  </a:lnTo>
                  <a:lnTo>
                    <a:pt x="292" y="881"/>
                  </a:lnTo>
                  <a:lnTo>
                    <a:pt x="292" y="882"/>
                  </a:lnTo>
                  <a:lnTo>
                    <a:pt x="292" y="883"/>
                  </a:lnTo>
                  <a:lnTo>
                    <a:pt x="293" y="883"/>
                  </a:lnTo>
                  <a:lnTo>
                    <a:pt x="293" y="885"/>
                  </a:lnTo>
                  <a:lnTo>
                    <a:pt x="294" y="885"/>
                  </a:lnTo>
                  <a:lnTo>
                    <a:pt x="294" y="886"/>
                  </a:lnTo>
                  <a:lnTo>
                    <a:pt x="293" y="886"/>
                  </a:lnTo>
                  <a:lnTo>
                    <a:pt x="294" y="887"/>
                  </a:lnTo>
                  <a:lnTo>
                    <a:pt x="294" y="888"/>
                  </a:lnTo>
                  <a:lnTo>
                    <a:pt x="294" y="889"/>
                  </a:lnTo>
                  <a:lnTo>
                    <a:pt x="295" y="890"/>
                  </a:lnTo>
                  <a:lnTo>
                    <a:pt x="294" y="890"/>
                  </a:lnTo>
                  <a:lnTo>
                    <a:pt x="295" y="891"/>
                  </a:lnTo>
                  <a:lnTo>
                    <a:pt x="295" y="892"/>
                  </a:lnTo>
                  <a:lnTo>
                    <a:pt x="294" y="892"/>
                  </a:lnTo>
                  <a:lnTo>
                    <a:pt x="294" y="893"/>
                  </a:lnTo>
                  <a:lnTo>
                    <a:pt x="294" y="894"/>
                  </a:lnTo>
                  <a:lnTo>
                    <a:pt x="293" y="894"/>
                  </a:lnTo>
                  <a:lnTo>
                    <a:pt x="293" y="895"/>
                  </a:lnTo>
                  <a:lnTo>
                    <a:pt x="292" y="895"/>
                  </a:lnTo>
                  <a:lnTo>
                    <a:pt x="291" y="896"/>
                  </a:lnTo>
                  <a:lnTo>
                    <a:pt x="291" y="897"/>
                  </a:lnTo>
                  <a:lnTo>
                    <a:pt x="290" y="897"/>
                  </a:lnTo>
                  <a:lnTo>
                    <a:pt x="290" y="898"/>
                  </a:lnTo>
                  <a:lnTo>
                    <a:pt x="290" y="899"/>
                  </a:lnTo>
                  <a:lnTo>
                    <a:pt x="290" y="900"/>
                  </a:lnTo>
                  <a:lnTo>
                    <a:pt x="289" y="900"/>
                  </a:lnTo>
                  <a:lnTo>
                    <a:pt x="289" y="901"/>
                  </a:lnTo>
                  <a:lnTo>
                    <a:pt x="289" y="902"/>
                  </a:lnTo>
                  <a:lnTo>
                    <a:pt x="289" y="903"/>
                  </a:lnTo>
                  <a:lnTo>
                    <a:pt x="289" y="904"/>
                  </a:lnTo>
                  <a:lnTo>
                    <a:pt x="289" y="905"/>
                  </a:lnTo>
                  <a:lnTo>
                    <a:pt x="290" y="905"/>
                  </a:lnTo>
                  <a:lnTo>
                    <a:pt x="290" y="906"/>
                  </a:lnTo>
                  <a:lnTo>
                    <a:pt x="290" y="907"/>
                  </a:lnTo>
                  <a:lnTo>
                    <a:pt x="291" y="907"/>
                  </a:lnTo>
                  <a:lnTo>
                    <a:pt x="290" y="907"/>
                  </a:lnTo>
                  <a:lnTo>
                    <a:pt x="290" y="909"/>
                  </a:lnTo>
                  <a:lnTo>
                    <a:pt x="289" y="910"/>
                  </a:lnTo>
                  <a:lnTo>
                    <a:pt x="289" y="911"/>
                  </a:lnTo>
                  <a:lnTo>
                    <a:pt x="289" y="912"/>
                  </a:lnTo>
                  <a:lnTo>
                    <a:pt x="289" y="913"/>
                  </a:lnTo>
                  <a:lnTo>
                    <a:pt x="289" y="914"/>
                  </a:lnTo>
                  <a:lnTo>
                    <a:pt x="288" y="914"/>
                  </a:lnTo>
                  <a:lnTo>
                    <a:pt x="288" y="915"/>
                  </a:lnTo>
                  <a:lnTo>
                    <a:pt x="289" y="916"/>
                  </a:lnTo>
                  <a:lnTo>
                    <a:pt x="289" y="917"/>
                  </a:lnTo>
                  <a:lnTo>
                    <a:pt x="289" y="918"/>
                  </a:lnTo>
                  <a:lnTo>
                    <a:pt x="289" y="919"/>
                  </a:lnTo>
                  <a:lnTo>
                    <a:pt x="290" y="920"/>
                  </a:lnTo>
                  <a:lnTo>
                    <a:pt x="289" y="920"/>
                  </a:lnTo>
                  <a:lnTo>
                    <a:pt x="289" y="921"/>
                  </a:lnTo>
                  <a:lnTo>
                    <a:pt x="290" y="921"/>
                  </a:lnTo>
                  <a:lnTo>
                    <a:pt x="289" y="922"/>
                  </a:lnTo>
                  <a:lnTo>
                    <a:pt x="290" y="923"/>
                  </a:lnTo>
                  <a:lnTo>
                    <a:pt x="289" y="924"/>
                  </a:lnTo>
                  <a:lnTo>
                    <a:pt x="289" y="925"/>
                  </a:lnTo>
                  <a:lnTo>
                    <a:pt x="287" y="925"/>
                  </a:lnTo>
                  <a:lnTo>
                    <a:pt x="287" y="926"/>
                  </a:lnTo>
                  <a:lnTo>
                    <a:pt x="286" y="927"/>
                  </a:lnTo>
                  <a:lnTo>
                    <a:pt x="286" y="928"/>
                  </a:lnTo>
                  <a:lnTo>
                    <a:pt x="286" y="929"/>
                  </a:lnTo>
                  <a:lnTo>
                    <a:pt x="286" y="930"/>
                  </a:lnTo>
                  <a:lnTo>
                    <a:pt x="285" y="931"/>
                  </a:lnTo>
                  <a:lnTo>
                    <a:pt x="285" y="932"/>
                  </a:lnTo>
                  <a:lnTo>
                    <a:pt x="284" y="933"/>
                  </a:lnTo>
                  <a:lnTo>
                    <a:pt x="285" y="933"/>
                  </a:lnTo>
                  <a:lnTo>
                    <a:pt x="285" y="934"/>
                  </a:lnTo>
                  <a:lnTo>
                    <a:pt x="285" y="937"/>
                  </a:lnTo>
                  <a:lnTo>
                    <a:pt x="285" y="938"/>
                  </a:lnTo>
                  <a:lnTo>
                    <a:pt x="286" y="939"/>
                  </a:lnTo>
                  <a:lnTo>
                    <a:pt x="286" y="940"/>
                  </a:lnTo>
                  <a:lnTo>
                    <a:pt x="286" y="941"/>
                  </a:lnTo>
                  <a:lnTo>
                    <a:pt x="286" y="942"/>
                  </a:lnTo>
                  <a:lnTo>
                    <a:pt x="286" y="943"/>
                  </a:lnTo>
                  <a:lnTo>
                    <a:pt x="285" y="944"/>
                  </a:lnTo>
                  <a:lnTo>
                    <a:pt x="285" y="945"/>
                  </a:lnTo>
                  <a:lnTo>
                    <a:pt x="285" y="946"/>
                  </a:lnTo>
                  <a:lnTo>
                    <a:pt x="285" y="947"/>
                  </a:lnTo>
                  <a:lnTo>
                    <a:pt x="284" y="947"/>
                  </a:lnTo>
                  <a:lnTo>
                    <a:pt x="284" y="948"/>
                  </a:lnTo>
                  <a:lnTo>
                    <a:pt x="284" y="947"/>
                  </a:lnTo>
                  <a:lnTo>
                    <a:pt x="284" y="948"/>
                  </a:lnTo>
                  <a:lnTo>
                    <a:pt x="284" y="949"/>
                  </a:lnTo>
                  <a:lnTo>
                    <a:pt x="283" y="949"/>
                  </a:lnTo>
                  <a:lnTo>
                    <a:pt x="283" y="950"/>
                  </a:lnTo>
                  <a:lnTo>
                    <a:pt x="283" y="951"/>
                  </a:lnTo>
                  <a:lnTo>
                    <a:pt x="282" y="952"/>
                  </a:lnTo>
                  <a:lnTo>
                    <a:pt x="283" y="952"/>
                  </a:lnTo>
                  <a:lnTo>
                    <a:pt x="283" y="953"/>
                  </a:lnTo>
                  <a:lnTo>
                    <a:pt x="282" y="953"/>
                  </a:lnTo>
                  <a:lnTo>
                    <a:pt x="282" y="954"/>
                  </a:lnTo>
                  <a:lnTo>
                    <a:pt x="283" y="954"/>
                  </a:lnTo>
                  <a:lnTo>
                    <a:pt x="283" y="955"/>
                  </a:lnTo>
                  <a:lnTo>
                    <a:pt x="282" y="956"/>
                  </a:lnTo>
                  <a:lnTo>
                    <a:pt x="283" y="956"/>
                  </a:lnTo>
                  <a:lnTo>
                    <a:pt x="282" y="956"/>
                  </a:lnTo>
                  <a:lnTo>
                    <a:pt x="282" y="957"/>
                  </a:lnTo>
                  <a:lnTo>
                    <a:pt x="282" y="958"/>
                  </a:lnTo>
                  <a:lnTo>
                    <a:pt x="281" y="958"/>
                  </a:lnTo>
                  <a:lnTo>
                    <a:pt x="281" y="959"/>
                  </a:lnTo>
                  <a:lnTo>
                    <a:pt x="280" y="960"/>
                  </a:lnTo>
                  <a:lnTo>
                    <a:pt x="280" y="961"/>
                  </a:lnTo>
                  <a:lnTo>
                    <a:pt x="279" y="961"/>
                  </a:lnTo>
                  <a:lnTo>
                    <a:pt x="279" y="962"/>
                  </a:lnTo>
                  <a:lnTo>
                    <a:pt x="279" y="963"/>
                  </a:lnTo>
                  <a:lnTo>
                    <a:pt x="278" y="963"/>
                  </a:lnTo>
                  <a:lnTo>
                    <a:pt x="278" y="964"/>
                  </a:lnTo>
                  <a:lnTo>
                    <a:pt x="277" y="964"/>
                  </a:lnTo>
                  <a:lnTo>
                    <a:pt x="277" y="965"/>
                  </a:lnTo>
                  <a:lnTo>
                    <a:pt x="276" y="965"/>
                  </a:lnTo>
                  <a:lnTo>
                    <a:pt x="276" y="966"/>
                  </a:lnTo>
                  <a:lnTo>
                    <a:pt x="276" y="967"/>
                  </a:lnTo>
                  <a:lnTo>
                    <a:pt x="275" y="966"/>
                  </a:lnTo>
                  <a:lnTo>
                    <a:pt x="274" y="967"/>
                  </a:lnTo>
                  <a:lnTo>
                    <a:pt x="275" y="967"/>
                  </a:lnTo>
                  <a:lnTo>
                    <a:pt x="274" y="968"/>
                  </a:lnTo>
                  <a:lnTo>
                    <a:pt x="273" y="969"/>
                  </a:lnTo>
                  <a:lnTo>
                    <a:pt x="273" y="970"/>
                  </a:lnTo>
                  <a:lnTo>
                    <a:pt x="274" y="971"/>
                  </a:lnTo>
                  <a:lnTo>
                    <a:pt x="274" y="973"/>
                  </a:lnTo>
                  <a:lnTo>
                    <a:pt x="274" y="974"/>
                  </a:lnTo>
                  <a:lnTo>
                    <a:pt x="271" y="972"/>
                  </a:lnTo>
                  <a:lnTo>
                    <a:pt x="269" y="972"/>
                  </a:lnTo>
                  <a:lnTo>
                    <a:pt x="268" y="973"/>
                  </a:lnTo>
                  <a:lnTo>
                    <a:pt x="267" y="972"/>
                  </a:lnTo>
                  <a:lnTo>
                    <a:pt x="267" y="971"/>
                  </a:lnTo>
                  <a:lnTo>
                    <a:pt x="267" y="970"/>
                  </a:lnTo>
                  <a:lnTo>
                    <a:pt x="267" y="969"/>
                  </a:lnTo>
                  <a:lnTo>
                    <a:pt x="267" y="967"/>
                  </a:lnTo>
                  <a:lnTo>
                    <a:pt x="266" y="966"/>
                  </a:lnTo>
                  <a:lnTo>
                    <a:pt x="266" y="965"/>
                  </a:lnTo>
                  <a:lnTo>
                    <a:pt x="266" y="964"/>
                  </a:lnTo>
                  <a:lnTo>
                    <a:pt x="265" y="964"/>
                  </a:lnTo>
                  <a:lnTo>
                    <a:pt x="264" y="964"/>
                  </a:lnTo>
                  <a:lnTo>
                    <a:pt x="263" y="964"/>
                  </a:lnTo>
                  <a:lnTo>
                    <a:pt x="263" y="965"/>
                  </a:lnTo>
                  <a:lnTo>
                    <a:pt x="261" y="966"/>
                  </a:lnTo>
                  <a:lnTo>
                    <a:pt x="259" y="967"/>
                  </a:lnTo>
                  <a:lnTo>
                    <a:pt x="258" y="967"/>
                  </a:lnTo>
                  <a:lnTo>
                    <a:pt x="257" y="967"/>
                  </a:lnTo>
                  <a:lnTo>
                    <a:pt x="255" y="967"/>
                  </a:lnTo>
                  <a:lnTo>
                    <a:pt x="254" y="967"/>
                  </a:lnTo>
                  <a:lnTo>
                    <a:pt x="253" y="967"/>
                  </a:lnTo>
                  <a:lnTo>
                    <a:pt x="252" y="967"/>
                  </a:lnTo>
                  <a:lnTo>
                    <a:pt x="251" y="967"/>
                  </a:lnTo>
                  <a:lnTo>
                    <a:pt x="250" y="966"/>
                  </a:lnTo>
                  <a:lnTo>
                    <a:pt x="250" y="965"/>
                  </a:lnTo>
                  <a:lnTo>
                    <a:pt x="249" y="964"/>
                  </a:lnTo>
                  <a:lnTo>
                    <a:pt x="248" y="963"/>
                  </a:lnTo>
                  <a:lnTo>
                    <a:pt x="247" y="962"/>
                  </a:lnTo>
                  <a:lnTo>
                    <a:pt x="245" y="962"/>
                  </a:lnTo>
                  <a:lnTo>
                    <a:pt x="244" y="962"/>
                  </a:lnTo>
                  <a:lnTo>
                    <a:pt x="241" y="963"/>
                  </a:lnTo>
                  <a:lnTo>
                    <a:pt x="240" y="963"/>
                  </a:lnTo>
                  <a:lnTo>
                    <a:pt x="239" y="962"/>
                  </a:lnTo>
                  <a:lnTo>
                    <a:pt x="237" y="962"/>
                  </a:lnTo>
                  <a:lnTo>
                    <a:pt x="236" y="962"/>
                  </a:lnTo>
                  <a:lnTo>
                    <a:pt x="235" y="962"/>
                  </a:lnTo>
                  <a:lnTo>
                    <a:pt x="235" y="963"/>
                  </a:lnTo>
                  <a:lnTo>
                    <a:pt x="234" y="962"/>
                  </a:lnTo>
                  <a:lnTo>
                    <a:pt x="233" y="962"/>
                  </a:lnTo>
                  <a:lnTo>
                    <a:pt x="232" y="961"/>
                  </a:lnTo>
                  <a:lnTo>
                    <a:pt x="231" y="961"/>
                  </a:lnTo>
                  <a:lnTo>
                    <a:pt x="230" y="960"/>
                  </a:lnTo>
                  <a:lnTo>
                    <a:pt x="230" y="959"/>
                  </a:lnTo>
                  <a:lnTo>
                    <a:pt x="229" y="956"/>
                  </a:lnTo>
                  <a:lnTo>
                    <a:pt x="229" y="955"/>
                  </a:lnTo>
                  <a:lnTo>
                    <a:pt x="228" y="954"/>
                  </a:lnTo>
                  <a:lnTo>
                    <a:pt x="227" y="954"/>
                  </a:lnTo>
                  <a:lnTo>
                    <a:pt x="226" y="952"/>
                  </a:lnTo>
                  <a:lnTo>
                    <a:pt x="225" y="951"/>
                  </a:lnTo>
                  <a:lnTo>
                    <a:pt x="224" y="951"/>
                  </a:lnTo>
                  <a:lnTo>
                    <a:pt x="223" y="951"/>
                  </a:lnTo>
                  <a:lnTo>
                    <a:pt x="223" y="950"/>
                  </a:lnTo>
                  <a:lnTo>
                    <a:pt x="223" y="949"/>
                  </a:lnTo>
                  <a:lnTo>
                    <a:pt x="222" y="948"/>
                  </a:lnTo>
                  <a:lnTo>
                    <a:pt x="222" y="947"/>
                  </a:lnTo>
                  <a:lnTo>
                    <a:pt x="222" y="946"/>
                  </a:lnTo>
                  <a:lnTo>
                    <a:pt x="222" y="944"/>
                  </a:lnTo>
                  <a:lnTo>
                    <a:pt x="221" y="943"/>
                  </a:lnTo>
                  <a:lnTo>
                    <a:pt x="221" y="942"/>
                  </a:lnTo>
                  <a:lnTo>
                    <a:pt x="220" y="941"/>
                  </a:lnTo>
                  <a:lnTo>
                    <a:pt x="220" y="940"/>
                  </a:lnTo>
                  <a:lnTo>
                    <a:pt x="221" y="939"/>
                  </a:lnTo>
                  <a:lnTo>
                    <a:pt x="220" y="938"/>
                  </a:lnTo>
                  <a:lnTo>
                    <a:pt x="220" y="937"/>
                  </a:lnTo>
                  <a:lnTo>
                    <a:pt x="221" y="936"/>
                  </a:lnTo>
                  <a:lnTo>
                    <a:pt x="221" y="935"/>
                  </a:lnTo>
                  <a:lnTo>
                    <a:pt x="220" y="934"/>
                  </a:lnTo>
                  <a:lnTo>
                    <a:pt x="221" y="932"/>
                  </a:lnTo>
                  <a:lnTo>
                    <a:pt x="221" y="931"/>
                  </a:lnTo>
                  <a:lnTo>
                    <a:pt x="221" y="929"/>
                  </a:lnTo>
                  <a:lnTo>
                    <a:pt x="220" y="929"/>
                  </a:lnTo>
                  <a:lnTo>
                    <a:pt x="219" y="928"/>
                  </a:lnTo>
                  <a:lnTo>
                    <a:pt x="219" y="927"/>
                  </a:lnTo>
                  <a:lnTo>
                    <a:pt x="220" y="927"/>
                  </a:lnTo>
                  <a:lnTo>
                    <a:pt x="220" y="926"/>
                  </a:lnTo>
                  <a:lnTo>
                    <a:pt x="219" y="926"/>
                  </a:lnTo>
                  <a:lnTo>
                    <a:pt x="219" y="925"/>
                  </a:lnTo>
                  <a:lnTo>
                    <a:pt x="219" y="924"/>
                  </a:lnTo>
                  <a:lnTo>
                    <a:pt x="218" y="923"/>
                  </a:lnTo>
                  <a:lnTo>
                    <a:pt x="218" y="922"/>
                  </a:lnTo>
                  <a:lnTo>
                    <a:pt x="218" y="921"/>
                  </a:lnTo>
                  <a:lnTo>
                    <a:pt x="218" y="920"/>
                  </a:lnTo>
                  <a:lnTo>
                    <a:pt x="217" y="920"/>
                  </a:lnTo>
                  <a:lnTo>
                    <a:pt x="216" y="921"/>
                  </a:lnTo>
                  <a:lnTo>
                    <a:pt x="215" y="921"/>
                  </a:lnTo>
                  <a:lnTo>
                    <a:pt x="214" y="921"/>
                  </a:lnTo>
                  <a:lnTo>
                    <a:pt x="212" y="921"/>
                  </a:lnTo>
                  <a:lnTo>
                    <a:pt x="211" y="921"/>
                  </a:lnTo>
                  <a:lnTo>
                    <a:pt x="210" y="920"/>
                  </a:lnTo>
                  <a:lnTo>
                    <a:pt x="211" y="918"/>
                  </a:lnTo>
                  <a:lnTo>
                    <a:pt x="212" y="917"/>
                  </a:lnTo>
                  <a:lnTo>
                    <a:pt x="211" y="916"/>
                  </a:lnTo>
                  <a:lnTo>
                    <a:pt x="210" y="915"/>
                  </a:lnTo>
                  <a:lnTo>
                    <a:pt x="209" y="915"/>
                  </a:lnTo>
                  <a:lnTo>
                    <a:pt x="209" y="914"/>
                  </a:lnTo>
                  <a:lnTo>
                    <a:pt x="208" y="914"/>
                  </a:lnTo>
                  <a:lnTo>
                    <a:pt x="206" y="914"/>
                  </a:lnTo>
                  <a:lnTo>
                    <a:pt x="205" y="914"/>
                  </a:lnTo>
                  <a:lnTo>
                    <a:pt x="204" y="914"/>
                  </a:lnTo>
                  <a:lnTo>
                    <a:pt x="204" y="913"/>
                  </a:lnTo>
                  <a:lnTo>
                    <a:pt x="204" y="912"/>
                  </a:lnTo>
                  <a:lnTo>
                    <a:pt x="204" y="911"/>
                  </a:lnTo>
                  <a:lnTo>
                    <a:pt x="204" y="910"/>
                  </a:lnTo>
                  <a:lnTo>
                    <a:pt x="203" y="910"/>
                  </a:lnTo>
                  <a:lnTo>
                    <a:pt x="204" y="909"/>
                  </a:lnTo>
                  <a:lnTo>
                    <a:pt x="203" y="908"/>
                  </a:lnTo>
                  <a:lnTo>
                    <a:pt x="205" y="907"/>
                  </a:lnTo>
                  <a:lnTo>
                    <a:pt x="207" y="906"/>
                  </a:lnTo>
                  <a:lnTo>
                    <a:pt x="208" y="905"/>
                  </a:lnTo>
                  <a:lnTo>
                    <a:pt x="208" y="904"/>
                  </a:lnTo>
                  <a:lnTo>
                    <a:pt x="209" y="904"/>
                  </a:lnTo>
                  <a:lnTo>
                    <a:pt x="209" y="902"/>
                  </a:lnTo>
                  <a:lnTo>
                    <a:pt x="210" y="900"/>
                  </a:lnTo>
                  <a:lnTo>
                    <a:pt x="210" y="899"/>
                  </a:lnTo>
                  <a:lnTo>
                    <a:pt x="210" y="898"/>
                  </a:lnTo>
                  <a:lnTo>
                    <a:pt x="210" y="897"/>
                  </a:lnTo>
                  <a:lnTo>
                    <a:pt x="211" y="897"/>
                  </a:lnTo>
                  <a:lnTo>
                    <a:pt x="212" y="897"/>
                  </a:lnTo>
                  <a:lnTo>
                    <a:pt x="213" y="897"/>
                  </a:lnTo>
                  <a:lnTo>
                    <a:pt x="213" y="896"/>
                  </a:lnTo>
                  <a:lnTo>
                    <a:pt x="216" y="895"/>
                  </a:lnTo>
                  <a:lnTo>
                    <a:pt x="216" y="894"/>
                  </a:lnTo>
                  <a:lnTo>
                    <a:pt x="214" y="893"/>
                  </a:lnTo>
                  <a:lnTo>
                    <a:pt x="214" y="892"/>
                  </a:lnTo>
                  <a:lnTo>
                    <a:pt x="213" y="891"/>
                  </a:lnTo>
                  <a:lnTo>
                    <a:pt x="212" y="891"/>
                  </a:lnTo>
                  <a:lnTo>
                    <a:pt x="212" y="890"/>
                  </a:lnTo>
                  <a:lnTo>
                    <a:pt x="212" y="889"/>
                  </a:lnTo>
                  <a:lnTo>
                    <a:pt x="213" y="889"/>
                  </a:lnTo>
                  <a:lnTo>
                    <a:pt x="214" y="888"/>
                  </a:lnTo>
                  <a:lnTo>
                    <a:pt x="214" y="887"/>
                  </a:lnTo>
                  <a:lnTo>
                    <a:pt x="214" y="886"/>
                  </a:lnTo>
                  <a:lnTo>
                    <a:pt x="213" y="886"/>
                  </a:lnTo>
                  <a:lnTo>
                    <a:pt x="212" y="886"/>
                  </a:lnTo>
                  <a:lnTo>
                    <a:pt x="211" y="887"/>
                  </a:lnTo>
                  <a:lnTo>
                    <a:pt x="210" y="886"/>
                  </a:lnTo>
                  <a:lnTo>
                    <a:pt x="210" y="885"/>
                  </a:lnTo>
                  <a:lnTo>
                    <a:pt x="209" y="884"/>
                  </a:lnTo>
                  <a:lnTo>
                    <a:pt x="207" y="884"/>
                  </a:lnTo>
                  <a:lnTo>
                    <a:pt x="206" y="884"/>
                  </a:lnTo>
                  <a:lnTo>
                    <a:pt x="206" y="883"/>
                  </a:lnTo>
                  <a:lnTo>
                    <a:pt x="205" y="882"/>
                  </a:lnTo>
                  <a:lnTo>
                    <a:pt x="205" y="880"/>
                  </a:lnTo>
                  <a:lnTo>
                    <a:pt x="206" y="879"/>
                  </a:lnTo>
                  <a:lnTo>
                    <a:pt x="207" y="879"/>
                  </a:lnTo>
                  <a:lnTo>
                    <a:pt x="206" y="878"/>
                  </a:lnTo>
                  <a:lnTo>
                    <a:pt x="205" y="878"/>
                  </a:lnTo>
                  <a:lnTo>
                    <a:pt x="204" y="877"/>
                  </a:lnTo>
                  <a:lnTo>
                    <a:pt x="203" y="876"/>
                  </a:lnTo>
                  <a:lnTo>
                    <a:pt x="202" y="876"/>
                  </a:lnTo>
                  <a:lnTo>
                    <a:pt x="200" y="877"/>
                  </a:lnTo>
                  <a:lnTo>
                    <a:pt x="199" y="877"/>
                  </a:lnTo>
                  <a:lnTo>
                    <a:pt x="198" y="876"/>
                  </a:lnTo>
                  <a:lnTo>
                    <a:pt x="197" y="876"/>
                  </a:lnTo>
                  <a:lnTo>
                    <a:pt x="196" y="877"/>
                  </a:lnTo>
                  <a:lnTo>
                    <a:pt x="196" y="878"/>
                  </a:lnTo>
                  <a:lnTo>
                    <a:pt x="195" y="878"/>
                  </a:lnTo>
                  <a:lnTo>
                    <a:pt x="194" y="878"/>
                  </a:lnTo>
                  <a:lnTo>
                    <a:pt x="193" y="877"/>
                  </a:lnTo>
                  <a:lnTo>
                    <a:pt x="194" y="875"/>
                  </a:lnTo>
                  <a:lnTo>
                    <a:pt x="194" y="874"/>
                  </a:lnTo>
                  <a:lnTo>
                    <a:pt x="193" y="873"/>
                  </a:lnTo>
                  <a:lnTo>
                    <a:pt x="192" y="872"/>
                  </a:lnTo>
                  <a:lnTo>
                    <a:pt x="191" y="871"/>
                  </a:lnTo>
                  <a:lnTo>
                    <a:pt x="191" y="870"/>
                  </a:lnTo>
                  <a:lnTo>
                    <a:pt x="190" y="870"/>
                  </a:lnTo>
                  <a:lnTo>
                    <a:pt x="189" y="868"/>
                  </a:lnTo>
                  <a:lnTo>
                    <a:pt x="189" y="867"/>
                  </a:lnTo>
                  <a:lnTo>
                    <a:pt x="189" y="866"/>
                  </a:lnTo>
                  <a:lnTo>
                    <a:pt x="188" y="866"/>
                  </a:lnTo>
                  <a:lnTo>
                    <a:pt x="187" y="866"/>
                  </a:lnTo>
                  <a:lnTo>
                    <a:pt x="186" y="866"/>
                  </a:lnTo>
                  <a:lnTo>
                    <a:pt x="185" y="866"/>
                  </a:lnTo>
                  <a:lnTo>
                    <a:pt x="185" y="865"/>
                  </a:lnTo>
                  <a:lnTo>
                    <a:pt x="185" y="864"/>
                  </a:lnTo>
                  <a:lnTo>
                    <a:pt x="185" y="863"/>
                  </a:lnTo>
                  <a:lnTo>
                    <a:pt x="187" y="863"/>
                  </a:lnTo>
                  <a:lnTo>
                    <a:pt x="187" y="862"/>
                  </a:lnTo>
                  <a:lnTo>
                    <a:pt x="188" y="862"/>
                  </a:lnTo>
                  <a:lnTo>
                    <a:pt x="188" y="861"/>
                  </a:lnTo>
                  <a:lnTo>
                    <a:pt x="188" y="860"/>
                  </a:lnTo>
                  <a:lnTo>
                    <a:pt x="187" y="859"/>
                  </a:lnTo>
                  <a:lnTo>
                    <a:pt x="188" y="857"/>
                  </a:lnTo>
                  <a:lnTo>
                    <a:pt x="188" y="856"/>
                  </a:lnTo>
                  <a:lnTo>
                    <a:pt x="188" y="855"/>
                  </a:lnTo>
                  <a:lnTo>
                    <a:pt x="188" y="854"/>
                  </a:lnTo>
                  <a:lnTo>
                    <a:pt x="187" y="854"/>
                  </a:lnTo>
                  <a:lnTo>
                    <a:pt x="186" y="854"/>
                  </a:lnTo>
                  <a:lnTo>
                    <a:pt x="185" y="854"/>
                  </a:lnTo>
                  <a:lnTo>
                    <a:pt x="185" y="853"/>
                  </a:lnTo>
                  <a:lnTo>
                    <a:pt x="186" y="851"/>
                  </a:lnTo>
                  <a:lnTo>
                    <a:pt x="185" y="851"/>
                  </a:lnTo>
                  <a:lnTo>
                    <a:pt x="185" y="850"/>
                  </a:lnTo>
                  <a:lnTo>
                    <a:pt x="185" y="849"/>
                  </a:lnTo>
                  <a:lnTo>
                    <a:pt x="184" y="849"/>
                  </a:lnTo>
                  <a:lnTo>
                    <a:pt x="183" y="849"/>
                  </a:lnTo>
                  <a:lnTo>
                    <a:pt x="183" y="848"/>
                  </a:lnTo>
                  <a:lnTo>
                    <a:pt x="182" y="848"/>
                  </a:lnTo>
                  <a:lnTo>
                    <a:pt x="181" y="848"/>
                  </a:lnTo>
                  <a:lnTo>
                    <a:pt x="182" y="847"/>
                  </a:lnTo>
                  <a:lnTo>
                    <a:pt x="181" y="846"/>
                  </a:lnTo>
                  <a:lnTo>
                    <a:pt x="180" y="846"/>
                  </a:lnTo>
                  <a:lnTo>
                    <a:pt x="180" y="847"/>
                  </a:lnTo>
                  <a:lnTo>
                    <a:pt x="179" y="847"/>
                  </a:lnTo>
                  <a:lnTo>
                    <a:pt x="178" y="847"/>
                  </a:lnTo>
                  <a:lnTo>
                    <a:pt x="177" y="847"/>
                  </a:lnTo>
                  <a:lnTo>
                    <a:pt x="177" y="846"/>
                  </a:lnTo>
                  <a:lnTo>
                    <a:pt x="178" y="846"/>
                  </a:lnTo>
                  <a:lnTo>
                    <a:pt x="178" y="845"/>
                  </a:lnTo>
                  <a:lnTo>
                    <a:pt x="177" y="845"/>
                  </a:lnTo>
                  <a:lnTo>
                    <a:pt x="177" y="844"/>
                  </a:lnTo>
                  <a:lnTo>
                    <a:pt x="178" y="844"/>
                  </a:lnTo>
                  <a:lnTo>
                    <a:pt x="178" y="843"/>
                  </a:lnTo>
                  <a:lnTo>
                    <a:pt x="177" y="843"/>
                  </a:lnTo>
                  <a:lnTo>
                    <a:pt x="177" y="842"/>
                  </a:lnTo>
                  <a:lnTo>
                    <a:pt x="178" y="842"/>
                  </a:lnTo>
                  <a:lnTo>
                    <a:pt x="179" y="842"/>
                  </a:lnTo>
                  <a:lnTo>
                    <a:pt x="179" y="841"/>
                  </a:lnTo>
                  <a:lnTo>
                    <a:pt x="178" y="840"/>
                  </a:lnTo>
                  <a:lnTo>
                    <a:pt x="177" y="840"/>
                  </a:lnTo>
                  <a:lnTo>
                    <a:pt x="176" y="840"/>
                  </a:lnTo>
                  <a:lnTo>
                    <a:pt x="175" y="840"/>
                  </a:lnTo>
                  <a:lnTo>
                    <a:pt x="174" y="841"/>
                  </a:lnTo>
                  <a:lnTo>
                    <a:pt x="173" y="841"/>
                  </a:lnTo>
                  <a:lnTo>
                    <a:pt x="171" y="840"/>
                  </a:lnTo>
                  <a:lnTo>
                    <a:pt x="170" y="840"/>
                  </a:lnTo>
                  <a:lnTo>
                    <a:pt x="170" y="841"/>
                  </a:lnTo>
                  <a:lnTo>
                    <a:pt x="169" y="841"/>
                  </a:lnTo>
                  <a:lnTo>
                    <a:pt x="169" y="840"/>
                  </a:lnTo>
                  <a:lnTo>
                    <a:pt x="168" y="840"/>
                  </a:lnTo>
                  <a:lnTo>
                    <a:pt x="167" y="840"/>
                  </a:lnTo>
                  <a:lnTo>
                    <a:pt x="166" y="840"/>
                  </a:lnTo>
                  <a:lnTo>
                    <a:pt x="166" y="839"/>
                  </a:lnTo>
                  <a:lnTo>
                    <a:pt x="165" y="839"/>
                  </a:lnTo>
                  <a:lnTo>
                    <a:pt x="165" y="840"/>
                  </a:lnTo>
                  <a:lnTo>
                    <a:pt x="164" y="839"/>
                  </a:lnTo>
                  <a:lnTo>
                    <a:pt x="163" y="839"/>
                  </a:lnTo>
                  <a:lnTo>
                    <a:pt x="163" y="838"/>
                  </a:lnTo>
                  <a:lnTo>
                    <a:pt x="164" y="838"/>
                  </a:lnTo>
                  <a:lnTo>
                    <a:pt x="164" y="837"/>
                  </a:lnTo>
                  <a:lnTo>
                    <a:pt x="165" y="836"/>
                  </a:lnTo>
                  <a:lnTo>
                    <a:pt x="165" y="835"/>
                  </a:lnTo>
                  <a:lnTo>
                    <a:pt x="166" y="835"/>
                  </a:lnTo>
                  <a:lnTo>
                    <a:pt x="166" y="834"/>
                  </a:lnTo>
                  <a:lnTo>
                    <a:pt x="165" y="834"/>
                  </a:lnTo>
                  <a:lnTo>
                    <a:pt x="166" y="834"/>
                  </a:lnTo>
                  <a:lnTo>
                    <a:pt x="165" y="834"/>
                  </a:lnTo>
                  <a:lnTo>
                    <a:pt x="164" y="834"/>
                  </a:lnTo>
                  <a:lnTo>
                    <a:pt x="163" y="833"/>
                  </a:lnTo>
                  <a:lnTo>
                    <a:pt x="164" y="833"/>
                  </a:lnTo>
                  <a:lnTo>
                    <a:pt x="165" y="833"/>
                  </a:lnTo>
                  <a:lnTo>
                    <a:pt x="166" y="833"/>
                  </a:lnTo>
                  <a:lnTo>
                    <a:pt x="166" y="832"/>
                  </a:lnTo>
                  <a:lnTo>
                    <a:pt x="167" y="832"/>
                  </a:lnTo>
                  <a:lnTo>
                    <a:pt x="167" y="831"/>
                  </a:lnTo>
                  <a:lnTo>
                    <a:pt x="167" y="830"/>
                  </a:lnTo>
                  <a:lnTo>
                    <a:pt x="167" y="831"/>
                  </a:lnTo>
                  <a:lnTo>
                    <a:pt x="168" y="831"/>
                  </a:lnTo>
                  <a:lnTo>
                    <a:pt x="168" y="830"/>
                  </a:lnTo>
                  <a:lnTo>
                    <a:pt x="169" y="830"/>
                  </a:lnTo>
                  <a:lnTo>
                    <a:pt x="169" y="829"/>
                  </a:lnTo>
                  <a:lnTo>
                    <a:pt x="169" y="828"/>
                  </a:lnTo>
                  <a:lnTo>
                    <a:pt x="169" y="827"/>
                  </a:lnTo>
                  <a:lnTo>
                    <a:pt x="170" y="827"/>
                  </a:lnTo>
                  <a:lnTo>
                    <a:pt x="171" y="827"/>
                  </a:lnTo>
                  <a:lnTo>
                    <a:pt x="171" y="826"/>
                  </a:lnTo>
                  <a:lnTo>
                    <a:pt x="171" y="825"/>
                  </a:lnTo>
                  <a:lnTo>
                    <a:pt x="172" y="825"/>
                  </a:lnTo>
                  <a:lnTo>
                    <a:pt x="173" y="825"/>
                  </a:lnTo>
                  <a:lnTo>
                    <a:pt x="173" y="824"/>
                  </a:lnTo>
                  <a:lnTo>
                    <a:pt x="174" y="824"/>
                  </a:lnTo>
                  <a:lnTo>
                    <a:pt x="174" y="823"/>
                  </a:lnTo>
                  <a:lnTo>
                    <a:pt x="174" y="822"/>
                  </a:lnTo>
                  <a:lnTo>
                    <a:pt x="173" y="822"/>
                  </a:lnTo>
                  <a:lnTo>
                    <a:pt x="172" y="822"/>
                  </a:lnTo>
                  <a:lnTo>
                    <a:pt x="173" y="821"/>
                  </a:lnTo>
                  <a:lnTo>
                    <a:pt x="172" y="821"/>
                  </a:lnTo>
                  <a:lnTo>
                    <a:pt x="173" y="821"/>
                  </a:lnTo>
                  <a:lnTo>
                    <a:pt x="172" y="820"/>
                  </a:lnTo>
                  <a:lnTo>
                    <a:pt x="172" y="819"/>
                  </a:lnTo>
                  <a:lnTo>
                    <a:pt x="173" y="819"/>
                  </a:lnTo>
                  <a:lnTo>
                    <a:pt x="174" y="818"/>
                  </a:lnTo>
                  <a:lnTo>
                    <a:pt x="175" y="819"/>
                  </a:lnTo>
                  <a:lnTo>
                    <a:pt x="176" y="819"/>
                  </a:lnTo>
                  <a:lnTo>
                    <a:pt x="177" y="818"/>
                  </a:lnTo>
                  <a:lnTo>
                    <a:pt x="178" y="818"/>
                  </a:lnTo>
                  <a:lnTo>
                    <a:pt x="179" y="818"/>
                  </a:lnTo>
                  <a:lnTo>
                    <a:pt x="180" y="818"/>
                  </a:lnTo>
                  <a:lnTo>
                    <a:pt x="180" y="817"/>
                  </a:lnTo>
                  <a:lnTo>
                    <a:pt x="180" y="816"/>
                  </a:lnTo>
                  <a:lnTo>
                    <a:pt x="181" y="816"/>
                  </a:lnTo>
                  <a:lnTo>
                    <a:pt x="181" y="815"/>
                  </a:lnTo>
                  <a:lnTo>
                    <a:pt x="180" y="814"/>
                  </a:lnTo>
                  <a:lnTo>
                    <a:pt x="181" y="814"/>
                  </a:lnTo>
                  <a:lnTo>
                    <a:pt x="182" y="813"/>
                  </a:lnTo>
                  <a:lnTo>
                    <a:pt x="181" y="813"/>
                  </a:lnTo>
                  <a:lnTo>
                    <a:pt x="182" y="813"/>
                  </a:lnTo>
                  <a:lnTo>
                    <a:pt x="181" y="812"/>
                  </a:lnTo>
                  <a:lnTo>
                    <a:pt x="181" y="811"/>
                  </a:lnTo>
                  <a:lnTo>
                    <a:pt x="182" y="811"/>
                  </a:lnTo>
                  <a:lnTo>
                    <a:pt x="181" y="810"/>
                  </a:lnTo>
                  <a:lnTo>
                    <a:pt x="182" y="810"/>
                  </a:lnTo>
                  <a:lnTo>
                    <a:pt x="182" y="809"/>
                  </a:lnTo>
                  <a:lnTo>
                    <a:pt x="181" y="809"/>
                  </a:lnTo>
                  <a:lnTo>
                    <a:pt x="181" y="808"/>
                  </a:lnTo>
                  <a:lnTo>
                    <a:pt x="180" y="808"/>
                  </a:lnTo>
                  <a:lnTo>
                    <a:pt x="180" y="807"/>
                  </a:lnTo>
                  <a:lnTo>
                    <a:pt x="180" y="806"/>
                  </a:lnTo>
                  <a:lnTo>
                    <a:pt x="180" y="805"/>
                  </a:lnTo>
                  <a:lnTo>
                    <a:pt x="179" y="804"/>
                  </a:lnTo>
                  <a:lnTo>
                    <a:pt x="180" y="804"/>
                  </a:lnTo>
                  <a:lnTo>
                    <a:pt x="181" y="804"/>
                  </a:lnTo>
                  <a:lnTo>
                    <a:pt x="181" y="803"/>
                  </a:lnTo>
                  <a:lnTo>
                    <a:pt x="181" y="802"/>
                  </a:lnTo>
                  <a:lnTo>
                    <a:pt x="182" y="802"/>
                  </a:lnTo>
                  <a:lnTo>
                    <a:pt x="182" y="801"/>
                  </a:lnTo>
                  <a:lnTo>
                    <a:pt x="183" y="800"/>
                  </a:lnTo>
                  <a:lnTo>
                    <a:pt x="184" y="800"/>
                  </a:lnTo>
                  <a:lnTo>
                    <a:pt x="184" y="799"/>
                  </a:lnTo>
                  <a:lnTo>
                    <a:pt x="184" y="798"/>
                  </a:lnTo>
                  <a:lnTo>
                    <a:pt x="183" y="798"/>
                  </a:lnTo>
                  <a:lnTo>
                    <a:pt x="183" y="797"/>
                  </a:lnTo>
                  <a:lnTo>
                    <a:pt x="182" y="797"/>
                  </a:lnTo>
                  <a:lnTo>
                    <a:pt x="182" y="796"/>
                  </a:lnTo>
                  <a:lnTo>
                    <a:pt x="182" y="797"/>
                  </a:lnTo>
                  <a:lnTo>
                    <a:pt x="182" y="796"/>
                  </a:lnTo>
                  <a:lnTo>
                    <a:pt x="181" y="796"/>
                  </a:lnTo>
                  <a:lnTo>
                    <a:pt x="181" y="795"/>
                  </a:lnTo>
                  <a:lnTo>
                    <a:pt x="182" y="795"/>
                  </a:lnTo>
                  <a:lnTo>
                    <a:pt x="181" y="795"/>
                  </a:lnTo>
                  <a:lnTo>
                    <a:pt x="181" y="794"/>
                  </a:lnTo>
                  <a:lnTo>
                    <a:pt x="182" y="794"/>
                  </a:lnTo>
                  <a:lnTo>
                    <a:pt x="181" y="794"/>
                  </a:lnTo>
                  <a:lnTo>
                    <a:pt x="182" y="793"/>
                  </a:lnTo>
                  <a:lnTo>
                    <a:pt x="182" y="792"/>
                  </a:lnTo>
                  <a:lnTo>
                    <a:pt x="183" y="792"/>
                  </a:lnTo>
                  <a:lnTo>
                    <a:pt x="182" y="792"/>
                  </a:lnTo>
                  <a:lnTo>
                    <a:pt x="183" y="792"/>
                  </a:lnTo>
                  <a:lnTo>
                    <a:pt x="183" y="791"/>
                  </a:lnTo>
                  <a:lnTo>
                    <a:pt x="183" y="790"/>
                  </a:lnTo>
                  <a:lnTo>
                    <a:pt x="182" y="790"/>
                  </a:lnTo>
                  <a:lnTo>
                    <a:pt x="182" y="791"/>
                  </a:lnTo>
                  <a:lnTo>
                    <a:pt x="182" y="790"/>
                  </a:lnTo>
                  <a:lnTo>
                    <a:pt x="181" y="790"/>
                  </a:lnTo>
                  <a:lnTo>
                    <a:pt x="182" y="790"/>
                  </a:lnTo>
                  <a:lnTo>
                    <a:pt x="182" y="789"/>
                  </a:lnTo>
                  <a:lnTo>
                    <a:pt x="182" y="790"/>
                  </a:lnTo>
                  <a:lnTo>
                    <a:pt x="183" y="790"/>
                  </a:lnTo>
                  <a:lnTo>
                    <a:pt x="183" y="789"/>
                  </a:lnTo>
                  <a:lnTo>
                    <a:pt x="183" y="788"/>
                  </a:lnTo>
                  <a:lnTo>
                    <a:pt x="184" y="789"/>
                  </a:lnTo>
                  <a:lnTo>
                    <a:pt x="184" y="788"/>
                  </a:lnTo>
                  <a:lnTo>
                    <a:pt x="185" y="788"/>
                  </a:lnTo>
                  <a:lnTo>
                    <a:pt x="185" y="787"/>
                  </a:lnTo>
                  <a:lnTo>
                    <a:pt x="185" y="788"/>
                  </a:lnTo>
                  <a:lnTo>
                    <a:pt x="185" y="787"/>
                  </a:lnTo>
                  <a:lnTo>
                    <a:pt x="186" y="788"/>
                  </a:lnTo>
                  <a:lnTo>
                    <a:pt x="186" y="787"/>
                  </a:lnTo>
                  <a:lnTo>
                    <a:pt x="185" y="787"/>
                  </a:lnTo>
                  <a:lnTo>
                    <a:pt x="186" y="787"/>
                  </a:lnTo>
                  <a:lnTo>
                    <a:pt x="186" y="786"/>
                  </a:lnTo>
                  <a:lnTo>
                    <a:pt x="186" y="787"/>
                  </a:lnTo>
                  <a:lnTo>
                    <a:pt x="186" y="786"/>
                  </a:lnTo>
                  <a:lnTo>
                    <a:pt x="187" y="787"/>
                  </a:lnTo>
                  <a:lnTo>
                    <a:pt x="187" y="786"/>
                  </a:lnTo>
                  <a:lnTo>
                    <a:pt x="188" y="786"/>
                  </a:lnTo>
                  <a:lnTo>
                    <a:pt x="187" y="785"/>
                  </a:lnTo>
                  <a:lnTo>
                    <a:pt x="188" y="785"/>
                  </a:lnTo>
                  <a:lnTo>
                    <a:pt x="188" y="784"/>
                  </a:lnTo>
                  <a:lnTo>
                    <a:pt x="189" y="784"/>
                  </a:lnTo>
                  <a:lnTo>
                    <a:pt x="188" y="783"/>
                  </a:lnTo>
                  <a:lnTo>
                    <a:pt x="189" y="783"/>
                  </a:lnTo>
                  <a:lnTo>
                    <a:pt x="188" y="782"/>
                  </a:lnTo>
                  <a:lnTo>
                    <a:pt x="189" y="782"/>
                  </a:lnTo>
                  <a:lnTo>
                    <a:pt x="189" y="781"/>
                  </a:lnTo>
                  <a:lnTo>
                    <a:pt x="189" y="780"/>
                  </a:lnTo>
                  <a:lnTo>
                    <a:pt x="189" y="779"/>
                  </a:lnTo>
                  <a:lnTo>
                    <a:pt x="189" y="778"/>
                  </a:lnTo>
                  <a:lnTo>
                    <a:pt x="190" y="778"/>
                  </a:lnTo>
                  <a:lnTo>
                    <a:pt x="190" y="777"/>
                  </a:lnTo>
                  <a:lnTo>
                    <a:pt x="191" y="777"/>
                  </a:lnTo>
                  <a:lnTo>
                    <a:pt x="191" y="778"/>
                  </a:lnTo>
                  <a:lnTo>
                    <a:pt x="192" y="778"/>
                  </a:lnTo>
                  <a:lnTo>
                    <a:pt x="192" y="777"/>
                  </a:lnTo>
                  <a:lnTo>
                    <a:pt x="192" y="778"/>
                  </a:lnTo>
                  <a:lnTo>
                    <a:pt x="193" y="777"/>
                  </a:lnTo>
                  <a:lnTo>
                    <a:pt x="194" y="776"/>
                  </a:lnTo>
                  <a:lnTo>
                    <a:pt x="195" y="775"/>
                  </a:lnTo>
                  <a:lnTo>
                    <a:pt x="194" y="775"/>
                  </a:lnTo>
                  <a:lnTo>
                    <a:pt x="195" y="774"/>
                  </a:lnTo>
                  <a:lnTo>
                    <a:pt x="194" y="773"/>
                  </a:lnTo>
                  <a:lnTo>
                    <a:pt x="195" y="772"/>
                  </a:lnTo>
                  <a:lnTo>
                    <a:pt x="194" y="771"/>
                  </a:lnTo>
                  <a:lnTo>
                    <a:pt x="194" y="770"/>
                  </a:lnTo>
                  <a:lnTo>
                    <a:pt x="195" y="771"/>
                  </a:lnTo>
                  <a:lnTo>
                    <a:pt x="196" y="770"/>
                  </a:lnTo>
                  <a:lnTo>
                    <a:pt x="196" y="769"/>
                  </a:lnTo>
                  <a:lnTo>
                    <a:pt x="195" y="769"/>
                  </a:lnTo>
                  <a:lnTo>
                    <a:pt x="196" y="769"/>
                  </a:lnTo>
                  <a:lnTo>
                    <a:pt x="196" y="768"/>
                  </a:lnTo>
                  <a:lnTo>
                    <a:pt x="196" y="767"/>
                  </a:lnTo>
                  <a:lnTo>
                    <a:pt x="197" y="767"/>
                  </a:lnTo>
                  <a:lnTo>
                    <a:pt x="197" y="768"/>
                  </a:lnTo>
                  <a:lnTo>
                    <a:pt x="198" y="768"/>
                  </a:lnTo>
                  <a:lnTo>
                    <a:pt x="199" y="768"/>
                  </a:lnTo>
                  <a:lnTo>
                    <a:pt x="200" y="768"/>
                  </a:lnTo>
                  <a:lnTo>
                    <a:pt x="201" y="768"/>
                  </a:lnTo>
                  <a:lnTo>
                    <a:pt x="201" y="769"/>
                  </a:lnTo>
                  <a:lnTo>
                    <a:pt x="202" y="769"/>
                  </a:lnTo>
                  <a:lnTo>
                    <a:pt x="203" y="768"/>
                  </a:lnTo>
                  <a:lnTo>
                    <a:pt x="203" y="767"/>
                  </a:lnTo>
                  <a:lnTo>
                    <a:pt x="204" y="767"/>
                  </a:lnTo>
                  <a:lnTo>
                    <a:pt x="204" y="766"/>
                  </a:lnTo>
                  <a:lnTo>
                    <a:pt x="205" y="766"/>
                  </a:lnTo>
                  <a:lnTo>
                    <a:pt x="206" y="766"/>
                  </a:lnTo>
                  <a:lnTo>
                    <a:pt x="207" y="765"/>
                  </a:lnTo>
                  <a:lnTo>
                    <a:pt x="207" y="764"/>
                  </a:lnTo>
                  <a:lnTo>
                    <a:pt x="208" y="764"/>
                  </a:lnTo>
                  <a:lnTo>
                    <a:pt x="210" y="764"/>
                  </a:lnTo>
                  <a:lnTo>
                    <a:pt x="211" y="763"/>
                  </a:lnTo>
                  <a:lnTo>
                    <a:pt x="212" y="763"/>
                  </a:lnTo>
                  <a:lnTo>
                    <a:pt x="213" y="763"/>
                  </a:lnTo>
                  <a:lnTo>
                    <a:pt x="214" y="764"/>
                  </a:lnTo>
                  <a:lnTo>
                    <a:pt x="215" y="764"/>
                  </a:lnTo>
                  <a:lnTo>
                    <a:pt x="216" y="764"/>
                  </a:lnTo>
                  <a:lnTo>
                    <a:pt x="217" y="764"/>
                  </a:lnTo>
                  <a:lnTo>
                    <a:pt x="218" y="764"/>
                  </a:lnTo>
                  <a:lnTo>
                    <a:pt x="219" y="764"/>
                  </a:lnTo>
                  <a:lnTo>
                    <a:pt x="220" y="764"/>
                  </a:lnTo>
                  <a:lnTo>
                    <a:pt x="221" y="764"/>
                  </a:lnTo>
                  <a:lnTo>
                    <a:pt x="222" y="764"/>
                  </a:lnTo>
                  <a:lnTo>
                    <a:pt x="222" y="763"/>
                  </a:lnTo>
                  <a:lnTo>
                    <a:pt x="223" y="762"/>
                  </a:lnTo>
                  <a:lnTo>
                    <a:pt x="224" y="761"/>
                  </a:lnTo>
                  <a:lnTo>
                    <a:pt x="225" y="761"/>
                  </a:lnTo>
                  <a:lnTo>
                    <a:pt x="225" y="760"/>
                  </a:lnTo>
                  <a:lnTo>
                    <a:pt x="225" y="759"/>
                  </a:lnTo>
                  <a:lnTo>
                    <a:pt x="226" y="759"/>
                  </a:lnTo>
                  <a:lnTo>
                    <a:pt x="226" y="758"/>
                  </a:lnTo>
                  <a:lnTo>
                    <a:pt x="226" y="757"/>
                  </a:lnTo>
                  <a:lnTo>
                    <a:pt x="226" y="756"/>
                  </a:lnTo>
                  <a:lnTo>
                    <a:pt x="226" y="755"/>
                  </a:lnTo>
                  <a:lnTo>
                    <a:pt x="226" y="753"/>
                  </a:lnTo>
                  <a:lnTo>
                    <a:pt x="227" y="753"/>
                  </a:lnTo>
                  <a:lnTo>
                    <a:pt x="228" y="752"/>
                  </a:lnTo>
                  <a:lnTo>
                    <a:pt x="228" y="751"/>
                  </a:lnTo>
                  <a:lnTo>
                    <a:pt x="227" y="750"/>
                  </a:lnTo>
                  <a:lnTo>
                    <a:pt x="226" y="750"/>
                  </a:lnTo>
                  <a:lnTo>
                    <a:pt x="226" y="749"/>
                  </a:lnTo>
                  <a:lnTo>
                    <a:pt x="225" y="749"/>
                  </a:lnTo>
                  <a:lnTo>
                    <a:pt x="225" y="748"/>
                  </a:lnTo>
                  <a:lnTo>
                    <a:pt x="226" y="748"/>
                  </a:lnTo>
                  <a:lnTo>
                    <a:pt x="226" y="747"/>
                  </a:lnTo>
                  <a:lnTo>
                    <a:pt x="226" y="746"/>
                  </a:lnTo>
                  <a:lnTo>
                    <a:pt x="227" y="744"/>
                  </a:lnTo>
                  <a:lnTo>
                    <a:pt x="228" y="743"/>
                  </a:lnTo>
                  <a:lnTo>
                    <a:pt x="228" y="742"/>
                  </a:lnTo>
                  <a:lnTo>
                    <a:pt x="228" y="741"/>
                  </a:lnTo>
                  <a:lnTo>
                    <a:pt x="229" y="740"/>
                  </a:lnTo>
                  <a:lnTo>
                    <a:pt x="230" y="740"/>
                  </a:lnTo>
                  <a:lnTo>
                    <a:pt x="231" y="739"/>
                  </a:lnTo>
                  <a:lnTo>
                    <a:pt x="231" y="738"/>
                  </a:lnTo>
                  <a:lnTo>
                    <a:pt x="231" y="737"/>
                  </a:lnTo>
                  <a:lnTo>
                    <a:pt x="230" y="737"/>
                  </a:lnTo>
                  <a:lnTo>
                    <a:pt x="230" y="736"/>
                  </a:lnTo>
                  <a:lnTo>
                    <a:pt x="230" y="735"/>
                  </a:lnTo>
                  <a:lnTo>
                    <a:pt x="230" y="734"/>
                  </a:lnTo>
                  <a:lnTo>
                    <a:pt x="230" y="732"/>
                  </a:lnTo>
                  <a:lnTo>
                    <a:pt x="229" y="731"/>
                  </a:lnTo>
                  <a:lnTo>
                    <a:pt x="229" y="730"/>
                  </a:lnTo>
                  <a:lnTo>
                    <a:pt x="229" y="728"/>
                  </a:lnTo>
                  <a:lnTo>
                    <a:pt x="228" y="728"/>
                  </a:lnTo>
                  <a:lnTo>
                    <a:pt x="228" y="727"/>
                  </a:lnTo>
                  <a:lnTo>
                    <a:pt x="227" y="727"/>
                  </a:lnTo>
                  <a:lnTo>
                    <a:pt x="227" y="726"/>
                  </a:lnTo>
                  <a:lnTo>
                    <a:pt x="226" y="726"/>
                  </a:lnTo>
                  <a:lnTo>
                    <a:pt x="225" y="725"/>
                  </a:lnTo>
                  <a:lnTo>
                    <a:pt x="224" y="725"/>
                  </a:lnTo>
                  <a:lnTo>
                    <a:pt x="224" y="724"/>
                  </a:lnTo>
                  <a:lnTo>
                    <a:pt x="223" y="725"/>
                  </a:lnTo>
                  <a:lnTo>
                    <a:pt x="222" y="724"/>
                  </a:lnTo>
                  <a:lnTo>
                    <a:pt x="222" y="723"/>
                  </a:lnTo>
                  <a:lnTo>
                    <a:pt x="222" y="722"/>
                  </a:lnTo>
                  <a:lnTo>
                    <a:pt x="222" y="721"/>
                  </a:lnTo>
                  <a:lnTo>
                    <a:pt x="221" y="721"/>
                  </a:lnTo>
                  <a:lnTo>
                    <a:pt x="220" y="721"/>
                  </a:lnTo>
                  <a:lnTo>
                    <a:pt x="220" y="720"/>
                  </a:lnTo>
                  <a:lnTo>
                    <a:pt x="219" y="720"/>
                  </a:lnTo>
                  <a:lnTo>
                    <a:pt x="218" y="719"/>
                  </a:lnTo>
                  <a:lnTo>
                    <a:pt x="217" y="718"/>
                  </a:lnTo>
                  <a:lnTo>
                    <a:pt x="217" y="719"/>
                  </a:lnTo>
                  <a:lnTo>
                    <a:pt x="216" y="718"/>
                  </a:lnTo>
                  <a:lnTo>
                    <a:pt x="215" y="719"/>
                  </a:lnTo>
                  <a:lnTo>
                    <a:pt x="214" y="719"/>
                  </a:lnTo>
                  <a:lnTo>
                    <a:pt x="213" y="719"/>
                  </a:lnTo>
                  <a:lnTo>
                    <a:pt x="212" y="719"/>
                  </a:lnTo>
                  <a:lnTo>
                    <a:pt x="211" y="719"/>
                  </a:lnTo>
                  <a:lnTo>
                    <a:pt x="210" y="720"/>
                  </a:lnTo>
                  <a:lnTo>
                    <a:pt x="209" y="720"/>
                  </a:lnTo>
                  <a:lnTo>
                    <a:pt x="208" y="720"/>
                  </a:lnTo>
                  <a:lnTo>
                    <a:pt x="207" y="720"/>
                  </a:lnTo>
                  <a:lnTo>
                    <a:pt x="207" y="719"/>
                  </a:lnTo>
                  <a:lnTo>
                    <a:pt x="206" y="719"/>
                  </a:lnTo>
                  <a:lnTo>
                    <a:pt x="206" y="720"/>
                  </a:lnTo>
                  <a:lnTo>
                    <a:pt x="206" y="719"/>
                  </a:lnTo>
                  <a:lnTo>
                    <a:pt x="205" y="720"/>
                  </a:lnTo>
                  <a:lnTo>
                    <a:pt x="204" y="720"/>
                  </a:lnTo>
                  <a:lnTo>
                    <a:pt x="203" y="720"/>
                  </a:lnTo>
                  <a:lnTo>
                    <a:pt x="202" y="721"/>
                  </a:lnTo>
                  <a:lnTo>
                    <a:pt x="202" y="720"/>
                  </a:lnTo>
                  <a:lnTo>
                    <a:pt x="201" y="720"/>
                  </a:lnTo>
                  <a:lnTo>
                    <a:pt x="201" y="721"/>
                  </a:lnTo>
                  <a:lnTo>
                    <a:pt x="200" y="722"/>
                  </a:lnTo>
                  <a:lnTo>
                    <a:pt x="200" y="721"/>
                  </a:lnTo>
                  <a:lnTo>
                    <a:pt x="200" y="722"/>
                  </a:lnTo>
                  <a:lnTo>
                    <a:pt x="199" y="722"/>
                  </a:lnTo>
                  <a:lnTo>
                    <a:pt x="198" y="722"/>
                  </a:lnTo>
                  <a:lnTo>
                    <a:pt x="198" y="723"/>
                  </a:lnTo>
                  <a:lnTo>
                    <a:pt x="197" y="723"/>
                  </a:lnTo>
                  <a:lnTo>
                    <a:pt x="196" y="723"/>
                  </a:lnTo>
                  <a:lnTo>
                    <a:pt x="197" y="723"/>
                  </a:lnTo>
                  <a:lnTo>
                    <a:pt x="196" y="723"/>
                  </a:lnTo>
                  <a:lnTo>
                    <a:pt x="195" y="723"/>
                  </a:lnTo>
                  <a:lnTo>
                    <a:pt x="194" y="723"/>
                  </a:lnTo>
                  <a:lnTo>
                    <a:pt x="194" y="724"/>
                  </a:lnTo>
                  <a:lnTo>
                    <a:pt x="193" y="724"/>
                  </a:lnTo>
                  <a:lnTo>
                    <a:pt x="192" y="724"/>
                  </a:lnTo>
                  <a:lnTo>
                    <a:pt x="191" y="723"/>
                  </a:lnTo>
                  <a:lnTo>
                    <a:pt x="190" y="723"/>
                  </a:lnTo>
                  <a:lnTo>
                    <a:pt x="190" y="724"/>
                  </a:lnTo>
                  <a:lnTo>
                    <a:pt x="189" y="724"/>
                  </a:lnTo>
                  <a:lnTo>
                    <a:pt x="189" y="723"/>
                  </a:lnTo>
                  <a:lnTo>
                    <a:pt x="188" y="723"/>
                  </a:lnTo>
                  <a:lnTo>
                    <a:pt x="188" y="724"/>
                  </a:lnTo>
                  <a:lnTo>
                    <a:pt x="188" y="725"/>
                  </a:lnTo>
                  <a:lnTo>
                    <a:pt x="187" y="725"/>
                  </a:lnTo>
                  <a:lnTo>
                    <a:pt x="186" y="726"/>
                  </a:lnTo>
                  <a:lnTo>
                    <a:pt x="185" y="726"/>
                  </a:lnTo>
                  <a:lnTo>
                    <a:pt x="185" y="725"/>
                  </a:lnTo>
                  <a:lnTo>
                    <a:pt x="184" y="725"/>
                  </a:lnTo>
                  <a:lnTo>
                    <a:pt x="183" y="726"/>
                  </a:lnTo>
                  <a:lnTo>
                    <a:pt x="184" y="726"/>
                  </a:lnTo>
                  <a:lnTo>
                    <a:pt x="184" y="727"/>
                  </a:lnTo>
                  <a:lnTo>
                    <a:pt x="183" y="727"/>
                  </a:lnTo>
                  <a:lnTo>
                    <a:pt x="183" y="726"/>
                  </a:lnTo>
                  <a:lnTo>
                    <a:pt x="182" y="727"/>
                  </a:lnTo>
                  <a:lnTo>
                    <a:pt x="181" y="727"/>
                  </a:lnTo>
                  <a:lnTo>
                    <a:pt x="181" y="728"/>
                  </a:lnTo>
                  <a:lnTo>
                    <a:pt x="180" y="728"/>
                  </a:lnTo>
                  <a:lnTo>
                    <a:pt x="180" y="729"/>
                  </a:lnTo>
                  <a:lnTo>
                    <a:pt x="180" y="730"/>
                  </a:lnTo>
                  <a:lnTo>
                    <a:pt x="179" y="730"/>
                  </a:lnTo>
                  <a:lnTo>
                    <a:pt x="179" y="731"/>
                  </a:lnTo>
                  <a:lnTo>
                    <a:pt x="178" y="731"/>
                  </a:lnTo>
                  <a:lnTo>
                    <a:pt x="178" y="732"/>
                  </a:lnTo>
                  <a:lnTo>
                    <a:pt x="177" y="732"/>
                  </a:lnTo>
                  <a:lnTo>
                    <a:pt x="176" y="732"/>
                  </a:lnTo>
                  <a:lnTo>
                    <a:pt x="176" y="733"/>
                  </a:lnTo>
                  <a:lnTo>
                    <a:pt x="175" y="733"/>
                  </a:lnTo>
                  <a:lnTo>
                    <a:pt x="175" y="734"/>
                  </a:lnTo>
                  <a:lnTo>
                    <a:pt x="175" y="733"/>
                  </a:lnTo>
                  <a:lnTo>
                    <a:pt x="174" y="733"/>
                  </a:lnTo>
                  <a:lnTo>
                    <a:pt x="173" y="733"/>
                  </a:lnTo>
                  <a:lnTo>
                    <a:pt x="172" y="732"/>
                  </a:lnTo>
                  <a:lnTo>
                    <a:pt x="171" y="732"/>
                  </a:lnTo>
                  <a:lnTo>
                    <a:pt x="170" y="732"/>
                  </a:lnTo>
                  <a:lnTo>
                    <a:pt x="170" y="731"/>
                  </a:lnTo>
                  <a:lnTo>
                    <a:pt x="169" y="731"/>
                  </a:lnTo>
                  <a:lnTo>
                    <a:pt x="170" y="730"/>
                  </a:lnTo>
                  <a:lnTo>
                    <a:pt x="169" y="730"/>
                  </a:lnTo>
                  <a:lnTo>
                    <a:pt x="169" y="729"/>
                  </a:lnTo>
                  <a:lnTo>
                    <a:pt x="169" y="728"/>
                  </a:lnTo>
                  <a:lnTo>
                    <a:pt x="169" y="727"/>
                  </a:lnTo>
                  <a:lnTo>
                    <a:pt x="168" y="726"/>
                  </a:lnTo>
                  <a:lnTo>
                    <a:pt x="167" y="726"/>
                  </a:lnTo>
                  <a:lnTo>
                    <a:pt x="167" y="725"/>
                  </a:lnTo>
                  <a:lnTo>
                    <a:pt x="166" y="725"/>
                  </a:lnTo>
                  <a:lnTo>
                    <a:pt x="164" y="725"/>
                  </a:lnTo>
                  <a:lnTo>
                    <a:pt x="165" y="724"/>
                  </a:lnTo>
                  <a:lnTo>
                    <a:pt x="164" y="723"/>
                  </a:lnTo>
                  <a:lnTo>
                    <a:pt x="165" y="722"/>
                  </a:lnTo>
                  <a:lnTo>
                    <a:pt x="164" y="722"/>
                  </a:lnTo>
                  <a:lnTo>
                    <a:pt x="165" y="722"/>
                  </a:lnTo>
                  <a:lnTo>
                    <a:pt x="165" y="721"/>
                  </a:lnTo>
                  <a:lnTo>
                    <a:pt x="164" y="721"/>
                  </a:lnTo>
                  <a:lnTo>
                    <a:pt x="163" y="721"/>
                  </a:lnTo>
                  <a:lnTo>
                    <a:pt x="164" y="720"/>
                  </a:lnTo>
                  <a:lnTo>
                    <a:pt x="164" y="719"/>
                  </a:lnTo>
                  <a:lnTo>
                    <a:pt x="163" y="719"/>
                  </a:lnTo>
                  <a:lnTo>
                    <a:pt x="163" y="718"/>
                  </a:lnTo>
                  <a:lnTo>
                    <a:pt x="162" y="718"/>
                  </a:lnTo>
                  <a:lnTo>
                    <a:pt x="162" y="717"/>
                  </a:lnTo>
                  <a:lnTo>
                    <a:pt x="161" y="718"/>
                  </a:lnTo>
                  <a:lnTo>
                    <a:pt x="161" y="717"/>
                  </a:lnTo>
                  <a:lnTo>
                    <a:pt x="160" y="716"/>
                  </a:lnTo>
                  <a:lnTo>
                    <a:pt x="161" y="715"/>
                  </a:lnTo>
                  <a:lnTo>
                    <a:pt x="161" y="714"/>
                  </a:lnTo>
                  <a:lnTo>
                    <a:pt x="160" y="715"/>
                  </a:lnTo>
                  <a:lnTo>
                    <a:pt x="160" y="714"/>
                  </a:lnTo>
                  <a:lnTo>
                    <a:pt x="160" y="715"/>
                  </a:lnTo>
                  <a:lnTo>
                    <a:pt x="159" y="714"/>
                  </a:lnTo>
                  <a:lnTo>
                    <a:pt x="159" y="713"/>
                  </a:lnTo>
                  <a:lnTo>
                    <a:pt x="158" y="712"/>
                  </a:lnTo>
                  <a:lnTo>
                    <a:pt x="157" y="712"/>
                  </a:lnTo>
                  <a:lnTo>
                    <a:pt x="157" y="711"/>
                  </a:lnTo>
                  <a:lnTo>
                    <a:pt x="157" y="710"/>
                  </a:lnTo>
                  <a:lnTo>
                    <a:pt x="156" y="710"/>
                  </a:lnTo>
                  <a:lnTo>
                    <a:pt x="156" y="709"/>
                  </a:lnTo>
                  <a:lnTo>
                    <a:pt x="155" y="709"/>
                  </a:lnTo>
                  <a:lnTo>
                    <a:pt x="155" y="708"/>
                  </a:lnTo>
                  <a:lnTo>
                    <a:pt x="154" y="708"/>
                  </a:lnTo>
                  <a:lnTo>
                    <a:pt x="153" y="708"/>
                  </a:lnTo>
                  <a:lnTo>
                    <a:pt x="153" y="707"/>
                  </a:lnTo>
                  <a:lnTo>
                    <a:pt x="152" y="707"/>
                  </a:lnTo>
                  <a:lnTo>
                    <a:pt x="151" y="706"/>
                  </a:lnTo>
                  <a:lnTo>
                    <a:pt x="152" y="706"/>
                  </a:lnTo>
                  <a:lnTo>
                    <a:pt x="151" y="706"/>
                  </a:lnTo>
                  <a:lnTo>
                    <a:pt x="151" y="705"/>
                  </a:lnTo>
                  <a:lnTo>
                    <a:pt x="151" y="706"/>
                  </a:lnTo>
                  <a:lnTo>
                    <a:pt x="150" y="705"/>
                  </a:lnTo>
                  <a:lnTo>
                    <a:pt x="151" y="705"/>
                  </a:lnTo>
                  <a:lnTo>
                    <a:pt x="151" y="704"/>
                  </a:lnTo>
                  <a:lnTo>
                    <a:pt x="150" y="704"/>
                  </a:lnTo>
                  <a:lnTo>
                    <a:pt x="151" y="704"/>
                  </a:lnTo>
                  <a:lnTo>
                    <a:pt x="151" y="703"/>
                  </a:lnTo>
                  <a:lnTo>
                    <a:pt x="150" y="703"/>
                  </a:lnTo>
                  <a:lnTo>
                    <a:pt x="150" y="702"/>
                  </a:lnTo>
                  <a:lnTo>
                    <a:pt x="151" y="702"/>
                  </a:lnTo>
                  <a:lnTo>
                    <a:pt x="150" y="701"/>
                  </a:lnTo>
                  <a:lnTo>
                    <a:pt x="150" y="700"/>
                  </a:lnTo>
                  <a:lnTo>
                    <a:pt x="149" y="700"/>
                  </a:lnTo>
                  <a:lnTo>
                    <a:pt x="150" y="700"/>
                  </a:lnTo>
                  <a:lnTo>
                    <a:pt x="151" y="699"/>
                  </a:lnTo>
                  <a:lnTo>
                    <a:pt x="150" y="699"/>
                  </a:lnTo>
                  <a:lnTo>
                    <a:pt x="149" y="699"/>
                  </a:lnTo>
                  <a:lnTo>
                    <a:pt x="148" y="700"/>
                  </a:lnTo>
                  <a:lnTo>
                    <a:pt x="148" y="699"/>
                  </a:lnTo>
                  <a:lnTo>
                    <a:pt x="149" y="699"/>
                  </a:lnTo>
                  <a:lnTo>
                    <a:pt x="149" y="698"/>
                  </a:lnTo>
                  <a:lnTo>
                    <a:pt x="149" y="697"/>
                  </a:lnTo>
                  <a:lnTo>
                    <a:pt x="148" y="697"/>
                  </a:lnTo>
                  <a:lnTo>
                    <a:pt x="148" y="698"/>
                  </a:lnTo>
                  <a:lnTo>
                    <a:pt x="148" y="697"/>
                  </a:lnTo>
                  <a:lnTo>
                    <a:pt x="148" y="696"/>
                  </a:lnTo>
                  <a:lnTo>
                    <a:pt x="147" y="696"/>
                  </a:lnTo>
                  <a:lnTo>
                    <a:pt x="147" y="697"/>
                  </a:lnTo>
                  <a:lnTo>
                    <a:pt x="146" y="696"/>
                  </a:lnTo>
                  <a:lnTo>
                    <a:pt x="145" y="696"/>
                  </a:lnTo>
                  <a:lnTo>
                    <a:pt x="144" y="697"/>
                  </a:lnTo>
                  <a:lnTo>
                    <a:pt x="144" y="696"/>
                  </a:lnTo>
                  <a:lnTo>
                    <a:pt x="143" y="696"/>
                  </a:lnTo>
                  <a:lnTo>
                    <a:pt x="143" y="695"/>
                  </a:lnTo>
                  <a:lnTo>
                    <a:pt x="144" y="695"/>
                  </a:lnTo>
                  <a:lnTo>
                    <a:pt x="144" y="694"/>
                  </a:lnTo>
                  <a:lnTo>
                    <a:pt x="143" y="693"/>
                  </a:lnTo>
                  <a:lnTo>
                    <a:pt x="144" y="693"/>
                  </a:lnTo>
                  <a:lnTo>
                    <a:pt x="145" y="693"/>
                  </a:lnTo>
                  <a:lnTo>
                    <a:pt x="145" y="692"/>
                  </a:lnTo>
                  <a:lnTo>
                    <a:pt x="144" y="692"/>
                  </a:lnTo>
                  <a:lnTo>
                    <a:pt x="143" y="691"/>
                  </a:lnTo>
                  <a:lnTo>
                    <a:pt x="142" y="691"/>
                  </a:lnTo>
                  <a:lnTo>
                    <a:pt x="142" y="690"/>
                  </a:lnTo>
                  <a:lnTo>
                    <a:pt x="141" y="689"/>
                  </a:lnTo>
                  <a:lnTo>
                    <a:pt x="142" y="689"/>
                  </a:lnTo>
                  <a:lnTo>
                    <a:pt x="143" y="689"/>
                  </a:lnTo>
                  <a:lnTo>
                    <a:pt x="144" y="689"/>
                  </a:lnTo>
                  <a:lnTo>
                    <a:pt x="143" y="688"/>
                  </a:lnTo>
                  <a:lnTo>
                    <a:pt x="142" y="687"/>
                  </a:lnTo>
                  <a:lnTo>
                    <a:pt x="141" y="686"/>
                  </a:lnTo>
                  <a:lnTo>
                    <a:pt x="140" y="685"/>
                  </a:lnTo>
                  <a:lnTo>
                    <a:pt x="140" y="684"/>
                  </a:lnTo>
                  <a:lnTo>
                    <a:pt x="139" y="684"/>
                  </a:lnTo>
                  <a:lnTo>
                    <a:pt x="138" y="684"/>
                  </a:lnTo>
                  <a:lnTo>
                    <a:pt x="138" y="685"/>
                  </a:lnTo>
                  <a:lnTo>
                    <a:pt x="139" y="686"/>
                  </a:lnTo>
                  <a:lnTo>
                    <a:pt x="140" y="686"/>
                  </a:lnTo>
                  <a:lnTo>
                    <a:pt x="140" y="687"/>
                  </a:lnTo>
                  <a:lnTo>
                    <a:pt x="139" y="687"/>
                  </a:lnTo>
                  <a:lnTo>
                    <a:pt x="138" y="688"/>
                  </a:lnTo>
                  <a:lnTo>
                    <a:pt x="137" y="688"/>
                  </a:lnTo>
                  <a:lnTo>
                    <a:pt x="136" y="687"/>
                  </a:lnTo>
                  <a:lnTo>
                    <a:pt x="136" y="685"/>
                  </a:lnTo>
                  <a:lnTo>
                    <a:pt x="137" y="684"/>
                  </a:lnTo>
                  <a:lnTo>
                    <a:pt x="137" y="683"/>
                  </a:lnTo>
                  <a:lnTo>
                    <a:pt x="137" y="682"/>
                  </a:lnTo>
                  <a:lnTo>
                    <a:pt x="137" y="681"/>
                  </a:lnTo>
                  <a:lnTo>
                    <a:pt x="134" y="680"/>
                  </a:lnTo>
                  <a:lnTo>
                    <a:pt x="135" y="680"/>
                  </a:lnTo>
                  <a:lnTo>
                    <a:pt x="135" y="679"/>
                  </a:lnTo>
                  <a:lnTo>
                    <a:pt x="135" y="678"/>
                  </a:lnTo>
                  <a:lnTo>
                    <a:pt x="134" y="678"/>
                  </a:lnTo>
                  <a:lnTo>
                    <a:pt x="133" y="678"/>
                  </a:lnTo>
                  <a:lnTo>
                    <a:pt x="133" y="677"/>
                  </a:lnTo>
                  <a:lnTo>
                    <a:pt x="132" y="677"/>
                  </a:lnTo>
                  <a:lnTo>
                    <a:pt x="131" y="677"/>
                  </a:lnTo>
                  <a:lnTo>
                    <a:pt x="131" y="676"/>
                  </a:lnTo>
                  <a:lnTo>
                    <a:pt x="132" y="676"/>
                  </a:lnTo>
                  <a:lnTo>
                    <a:pt x="133" y="675"/>
                  </a:lnTo>
                  <a:lnTo>
                    <a:pt x="133" y="674"/>
                  </a:lnTo>
                  <a:lnTo>
                    <a:pt x="132" y="674"/>
                  </a:lnTo>
                  <a:lnTo>
                    <a:pt x="131" y="673"/>
                  </a:lnTo>
                  <a:lnTo>
                    <a:pt x="130" y="673"/>
                  </a:lnTo>
                  <a:lnTo>
                    <a:pt x="129" y="673"/>
                  </a:lnTo>
                  <a:lnTo>
                    <a:pt x="128" y="673"/>
                  </a:lnTo>
                  <a:lnTo>
                    <a:pt x="128" y="674"/>
                  </a:lnTo>
                  <a:lnTo>
                    <a:pt x="127" y="674"/>
                  </a:lnTo>
                  <a:lnTo>
                    <a:pt x="127" y="673"/>
                  </a:lnTo>
                  <a:lnTo>
                    <a:pt x="127" y="672"/>
                  </a:lnTo>
                  <a:lnTo>
                    <a:pt x="127" y="670"/>
                  </a:lnTo>
                  <a:lnTo>
                    <a:pt x="127" y="669"/>
                  </a:lnTo>
                  <a:lnTo>
                    <a:pt x="125" y="668"/>
                  </a:lnTo>
                  <a:lnTo>
                    <a:pt x="125" y="667"/>
                  </a:lnTo>
                  <a:lnTo>
                    <a:pt x="125" y="666"/>
                  </a:lnTo>
                  <a:lnTo>
                    <a:pt x="125" y="665"/>
                  </a:lnTo>
                  <a:lnTo>
                    <a:pt x="125" y="664"/>
                  </a:lnTo>
                  <a:lnTo>
                    <a:pt x="123" y="663"/>
                  </a:lnTo>
                  <a:lnTo>
                    <a:pt x="122" y="663"/>
                  </a:lnTo>
                  <a:lnTo>
                    <a:pt x="121" y="663"/>
                  </a:lnTo>
                  <a:lnTo>
                    <a:pt x="120" y="664"/>
                  </a:lnTo>
                  <a:lnTo>
                    <a:pt x="119" y="664"/>
                  </a:lnTo>
                  <a:lnTo>
                    <a:pt x="118" y="665"/>
                  </a:lnTo>
                  <a:lnTo>
                    <a:pt x="118" y="664"/>
                  </a:lnTo>
                  <a:lnTo>
                    <a:pt x="117" y="664"/>
                  </a:lnTo>
                  <a:lnTo>
                    <a:pt x="116" y="664"/>
                  </a:lnTo>
                  <a:lnTo>
                    <a:pt x="116" y="663"/>
                  </a:lnTo>
                  <a:lnTo>
                    <a:pt x="116" y="662"/>
                  </a:lnTo>
                  <a:lnTo>
                    <a:pt x="117" y="661"/>
                  </a:lnTo>
                  <a:lnTo>
                    <a:pt x="118" y="660"/>
                  </a:lnTo>
                  <a:lnTo>
                    <a:pt x="119" y="660"/>
                  </a:lnTo>
                  <a:lnTo>
                    <a:pt x="121" y="659"/>
                  </a:lnTo>
                  <a:lnTo>
                    <a:pt x="122" y="659"/>
                  </a:lnTo>
                  <a:lnTo>
                    <a:pt x="123" y="659"/>
                  </a:lnTo>
                  <a:lnTo>
                    <a:pt x="126" y="657"/>
                  </a:lnTo>
                  <a:lnTo>
                    <a:pt x="127" y="656"/>
                  </a:lnTo>
                  <a:lnTo>
                    <a:pt x="128" y="654"/>
                  </a:lnTo>
                  <a:lnTo>
                    <a:pt x="128" y="653"/>
                  </a:lnTo>
                  <a:lnTo>
                    <a:pt x="127" y="652"/>
                  </a:lnTo>
                  <a:lnTo>
                    <a:pt x="127" y="650"/>
                  </a:lnTo>
                  <a:lnTo>
                    <a:pt x="126" y="649"/>
                  </a:lnTo>
                  <a:lnTo>
                    <a:pt x="125" y="648"/>
                  </a:lnTo>
                  <a:lnTo>
                    <a:pt x="123" y="647"/>
                  </a:lnTo>
                  <a:lnTo>
                    <a:pt x="123" y="646"/>
                  </a:lnTo>
                  <a:lnTo>
                    <a:pt x="122" y="645"/>
                  </a:lnTo>
                  <a:lnTo>
                    <a:pt x="120" y="645"/>
                  </a:lnTo>
                  <a:lnTo>
                    <a:pt x="119" y="645"/>
                  </a:lnTo>
                  <a:lnTo>
                    <a:pt x="118" y="645"/>
                  </a:lnTo>
                  <a:lnTo>
                    <a:pt x="117" y="645"/>
                  </a:lnTo>
                  <a:lnTo>
                    <a:pt x="116" y="645"/>
                  </a:lnTo>
                  <a:lnTo>
                    <a:pt x="115" y="645"/>
                  </a:lnTo>
                  <a:lnTo>
                    <a:pt x="115" y="646"/>
                  </a:lnTo>
                  <a:lnTo>
                    <a:pt x="114" y="646"/>
                  </a:lnTo>
                  <a:lnTo>
                    <a:pt x="113" y="647"/>
                  </a:lnTo>
                  <a:lnTo>
                    <a:pt x="113" y="648"/>
                  </a:lnTo>
                  <a:lnTo>
                    <a:pt x="112" y="648"/>
                  </a:lnTo>
                  <a:lnTo>
                    <a:pt x="111" y="649"/>
                  </a:lnTo>
                  <a:lnTo>
                    <a:pt x="110" y="649"/>
                  </a:lnTo>
                  <a:lnTo>
                    <a:pt x="110" y="648"/>
                  </a:lnTo>
                  <a:lnTo>
                    <a:pt x="109" y="648"/>
                  </a:lnTo>
                  <a:lnTo>
                    <a:pt x="109" y="647"/>
                  </a:lnTo>
                  <a:lnTo>
                    <a:pt x="108" y="645"/>
                  </a:lnTo>
                  <a:lnTo>
                    <a:pt x="108" y="644"/>
                  </a:lnTo>
                  <a:lnTo>
                    <a:pt x="107" y="643"/>
                  </a:lnTo>
                  <a:lnTo>
                    <a:pt x="106" y="641"/>
                  </a:lnTo>
                  <a:lnTo>
                    <a:pt x="104" y="640"/>
                  </a:lnTo>
                  <a:lnTo>
                    <a:pt x="102" y="640"/>
                  </a:lnTo>
                  <a:lnTo>
                    <a:pt x="102" y="639"/>
                  </a:lnTo>
                  <a:lnTo>
                    <a:pt x="101" y="639"/>
                  </a:lnTo>
                  <a:lnTo>
                    <a:pt x="100" y="638"/>
                  </a:lnTo>
                  <a:lnTo>
                    <a:pt x="100" y="637"/>
                  </a:lnTo>
                  <a:lnTo>
                    <a:pt x="100" y="635"/>
                  </a:lnTo>
                  <a:lnTo>
                    <a:pt x="100" y="634"/>
                  </a:lnTo>
                  <a:lnTo>
                    <a:pt x="100" y="633"/>
                  </a:lnTo>
                  <a:lnTo>
                    <a:pt x="101" y="633"/>
                  </a:lnTo>
                  <a:lnTo>
                    <a:pt x="102" y="632"/>
                  </a:lnTo>
                  <a:lnTo>
                    <a:pt x="104" y="631"/>
                  </a:lnTo>
                  <a:lnTo>
                    <a:pt x="105" y="631"/>
                  </a:lnTo>
                  <a:lnTo>
                    <a:pt x="106" y="631"/>
                  </a:lnTo>
                  <a:lnTo>
                    <a:pt x="108" y="632"/>
                  </a:lnTo>
                  <a:lnTo>
                    <a:pt x="109" y="632"/>
                  </a:lnTo>
                  <a:lnTo>
                    <a:pt x="110" y="632"/>
                  </a:lnTo>
                  <a:lnTo>
                    <a:pt x="111" y="632"/>
                  </a:lnTo>
                  <a:lnTo>
                    <a:pt x="112" y="631"/>
                  </a:lnTo>
                  <a:lnTo>
                    <a:pt x="112" y="630"/>
                  </a:lnTo>
                  <a:lnTo>
                    <a:pt x="113" y="630"/>
                  </a:lnTo>
                  <a:lnTo>
                    <a:pt x="113" y="629"/>
                  </a:lnTo>
                  <a:lnTo>
                    <a:pt x="113" y="628"/>
                  </a:lnTo>
                  <a:lnTo>
                    <a:pt x="114" y="626"/>
                  </a:lnTo>
                  <a:lnTo>
                    <a:pt x="115" y="625"/>
                  </a:lnTo>
                  <a:lnTo>
                    <a:pt x="117" y="623"/>
                  </a:lnTo>
                  <a:lnTo>
                    <a:pt x="117" y="622"/>
                  </a:lnTo>
                  <a:lnTo>
                    <a:pt x="117" y="621"/>
                  </a:lnTo>
                  <a:lnTo>
                    <a:pt x="118" y="620"/>
                  </a:lnTo>
                  <a:lnTo>
                    <a:pt x="118" y="619"/>
                  </a:lnTo>
                  <a:lnTo>
                    <a:pt x="119" y="619"/>
                  </a:lnTo>
                  <a:lnTo>
                    <a:pt x="120" y="618"/>
                  </a:lnTo>
                  <a:lnTo>
                    <a:pt x="122" y="617"/>
                  </a:lnTo>
                  <a:lnTo>
                    <a:pt x="124" y="616"/>
                  </a:lnTo>
                  <a:lnTo>
                    <a:pt x="124" y="615"/>
                  </a:lnTo>
                  <a:lnTo>
                    <a:pt x="124" y="614"/>
                  </a:lnTo>
                  <a:lnTo>
                    <a:pt x="124" y="613"/>
                  </a:lnTo>
                  <a:lnTo>
                    <a:pt x="124" y="612"/>
                  </a:lnTo>
                  <a:lnTo>
                    <a:pt x="124" y="611"/>
                  </a:lnTo>
                  <a:lnTo>
                    <a:pt x="125" y="610"/>
                  </a:lnTo>
                  <a:lnTo>
                    <a:pt x="126" y="609"/>
                  </a:lnTo>
                  <a:lnTo>
                    <a:pt x="126" y="608"/>
                  </a:lnTo>
                  <a:lnTo>
                    <a:pt x="127" y="607"/>
                  </a:lnTo>
                  <a:lnTo>
                    <a:pt x="127" y="605"/>
                  </a:lnTo>
                  <a:lnTo>
                    <a:pt x="127" y="604"/>
                  </a:lnTo>
                  <a:lnTo>
                    <a:pt x="126" y="601"/>
                  </a:lnTo>
                  <a:lnTo>
                    <a:pt x="125" y="601"/>
                  </a:lnTo>
                  <a:lnTo>
                    <a:pt x="125" y="600"/>
                  </a:lnTo>
                  <a:lnTo>
                    <a:pt x="125" y="599"/>
                  </a:lnTo>
                  <a:lnTo>
                    <a:pt x="125" y="597"/>
                  </a:lnTo>
                  <a:lnTo>
                    <a:pt x="126" y="596"/>
                  </a:lnTo>
                  <a:lnTo>
                    <a:pt x="126" y="595"/>
                  </a:lnTo>
                  <a:lnTo>
                    <a:pt x="128" y="593"/>
                  </a:lnTo>
                  <a:lnTo>
                    <a:pt x="128" y="592"/>
                  </a:lnTo>
                  <a:lnTo>
                    <a:pt x="129" y="591"/>
                  </a:lnTo>
                  <a:lnTo>
                    <a:pt x="128" y="590"/>
                  </a:lnTo>
                  <a:lnTo>
                    <a:pt x="128" y="589"/>
                  </a:lnTo>
                  <a:lnTo>
                    <a:pt x="128" y="586"/>
                  </a:lnTo>
                  <a:lnTo>
                    <a:pt x="129" y="585"/>
                  </a:lnTo>
                  <a:lnTo>
                    <a:pt x="129" y="584"/>
                  </a:lnTo>
                  <a:lnTo>
                    <a:pt x="128" y="583"/>
                  </a:lnTo>
                  <a:lnTo>
                    <a:pt x="129" y="582"/>
                  </a:lnTo>
                  <a:lnTo>
                    <a:pt x="130" y="580"/>
                  </a:lnTo>
                  <a:lnTo>
                    <a:pt x="131" y="578"/>
                  </a:lnTo>
                  <a:lnTo>
                    <a:pt x="132" y="578"/>
                  </a:lnTo>
                  <a:lnTo>
                    <a:pt x="132" y="577"/>
                  </a:lnTo>
                  <a:lnTo>
                    <a:pt x="133" y="576"/>
                  </a:lnTo>
                  <a:lnTo>
                    <a:pt x="132" y="574"/>
                  </a:lnTo>
                  <a:lnTo>
                    <a:pt x="132" y="573"/>
                  </a:lnTo>
                  <a:lnTo>
                    <a:pt x="133" y="571"/>
                  </a:lnTo>
                  <a:lnTo>
                    <a:pt x="134" y="570"/>
                  </a:lnTo>
                  <a:lnTo>
                    <a:pt x="135" y="569"/>
                  </a:lnTo>
                  <a:lnTo>
                    <a:pt x="135" y="567"/>
                  </a:lnTo>
                  <a:lnTo>
                    <a:pt x="136" y="566"/>
                  </a:lnTo>
                  <a:lnTo>
                    <a:pt x="137" y="565"/>
                  </a:lnTo>
                  <a:lnTo>
                    <a:pt x="138" y="564"/>
                  </a:lnTo>
                  <a:lnTo>
                    <a:pt x="138" y="562"/>
                  </a:lnTo>
                  <a:lnTo>
                    <a:pt x="136" y="559"/>
                  </a:lnTo>
                  <a:lnTo>
                    <a:pt x="136" y="558"/>
                  </a:lnTo>
                  <a:lnTo>
                    <a:pt x="137" y="557"/>
                  </a:lnTo>
                  <a:lnTo>
                    <a:pt x="138" y="555"/>
                  </a:lnTo>
                  <a:lnTo>
                    <a:pt x="139" y="553"/>
                  </a:lnTo>
                  <a:lnTo>
                    <a:pt x="139" y="552"/>
                  </a:lnTo>
                  <a:lnTo>
                    <a:pt x="139" y="550"/>
                  </a:lnTo>
                  <a:lnTo>
                    <a:pt x="139" y="549"/>
                  </a:lnTo>
                  <a:lnTo>
                    <a:pt x="139" y="548"/>
                  </a:lnTo>
                  <a:lnTo>
                    <a:pt x="139" y="547"/>
                  </a:lnTo>
                  <a:lnTo>
                    <a:pt x="141" y="545"/>
                  </a:lnTo>
                  <a:lnTo>
                    <a:pt x="143" y="542"/>
                  </a:lnTo>
                  <a:lnTo>
                    <a:pt x="143" y="541"/>
                  </a:lnTo>
                  <a:lnTo>
                    <a:pt x="143" y="540"/>
                  </a:lnTo>
                  <a:lnTo>
                    <a:pt x="143" y="539"/>
                  </a:lnTo>
                  <a:lnTo>
                    <a:pt x="142" y="537"/>
                  </a:lnTo>
                  <a:lnTo>
                    <a:pt x="141" y="536"/>
                  </a:lnTo>
                  <a:lnTo>
                    <a:pt x="141" y="535"/>
                  </a:lnTo>
                  <a:lnTo>
                    <a:pt x="139" y="531"/>
                  </a:lnTo>
                  <a:lnTo>
                    <a:pt x="138" y="530"/>
                  </a:lnTo>
                  <a:lnTo>
                    <a:pt x="138" y="526"/>
                  </a:lnTo>
                  <a:lnTo>
                    <a:pt x="138" y="524"/>
                  </a:lnTo>
                  <a:lnTo>
                    <a:pt x="138" y="522"/>
                  </a:lnTo>
                  <a:lnTo>
                    <a:pt x="138" y="520"/>
                  </a:lnTo>
                  <a:lnTo>
                    <a:pt x="138" y="517"/>
                  </a:lnTo>
                  <a:lnTo>
                    <a:pt x="138" y="516"/>
                  </a:lnTo>
                  <a:lnTo>
                    <a:pt x="138" y="515"/>
                  </a:lnTo>
                  <a:lnTo>
                    <a:pt x="137" y="514"/>
                  </a:lnTo>
                  <a:lnTo>
                    <a:pt x="137" y="512"/>
                  </a:lnTo>
                  <a:lnTo>
                    <a:pt x="137" y="511"/>
                  </a:lnTo>
                  <a:lnTo>
                    <a:pt x="137" y="510"/>
                  </a:lnTo>
                  <a:lnTo>
                    <a:pt x="137" y="509"/>
                  </a:lnTo>
                  <a:lnTo>
                    <a:pt x="138" y="507"/>
                  </a:lnTo>
                  <a:lnTo>
                    <a:pt x="139" y="505"/>
                  </a:lnTo>
                  <a:lnTo>
                    <a:pt x="139" y="504"/>
                  </a:lnTo>
                  <a:lnTo>
                    <a:pt x="139" y="501"/>
                  </a:lnTo>
                  <a:lnTo>
                    <a:pt x="139" y="500"/>
                  </a:lnTo>
                  <a:lnTo>
                    <a:pt x="139" y="499"/>
                  </a:lnTo>
                  <a:lnTo>
                    <a:pt x="139" y="498"/>
                  </a:lnTo>
                  <a:lnTo>
                    <a:pt x="138" y="497"/>
                  </a:lnTo>
                  <a:lnTo>
                    <a:pt x="138" y="495"/>
                  </a:lnTo>
                  <a:lnTo>
                    <a:pt x="137" y="493"/>
                  </a:lnTo>
                  <a:lnTo>
                    <a:pt x="137" y="492"/>
                  </a:lnTo>
                  <a:lnTo>
                    <a:pt x="136" y="491"/>
                  </a:lnTo>
                  <a:lnTo>
                    <a:pt x="135" y="490"/>
                  </a:lnTo>
                  <a:lnTo>
                    <a:pt x="135" y="489"/>
                  </a:lnTo>
                  <a:lnTo>
                    <a:pt x="135" y="488"/>
                  </a:lnTo>
                  <a:lnTo>
                    <a:pt x="133" y="486"/>
                  </a:lnTo>
                  <a:lnTo>
                    <a:pt x="132" y="485"/>
                  </a:lnTo>
                  <a:lnTo>
                    <a:pt x="132" y="484"/>
                  </a:lnTo>
                  <a:lnTo>
                    <a:pt x="132" y="483"/>
                  </a:lnTo>
                  <a:lnTo>
                    <a:pt x="133" y="482"/>
                  </a:lnTo>
                  <a:lnTo>
                    <a:pt x="133" y="481"/>
                  </a:lnTo>
                  <a:lnTo>
                    <a:pt x="134" y="479"/>
                  </a:lnTo>
                  <a:lnTo>
                    <a:pt x="135" y="476"/>
                  </a:lnTo>
                  <a:lnTo>
                    <a:pt x="135" y="474"/>
                  </a:lnTo>
                  <a:lnTo>
                    <a:pt x="134" y="472"/>
                  </a:lnTo>
                  <a:lnTo>
                    <a:pt x="134" y="471"/>
                  </a:lnTo>
                  <a:lnTo>
                    <a:pt x="134" y="469"/>
                  </a:lnTo>
                  <a:lnTo>
                    <a:pt x="134" y="466"/>
                  </a:lnTo>
                  <a:lnTo>
                    <a:pt x="134" y="464"/>
                  </a:lnTo>
                  <a:lnTo>
                    <a:pt x="133" y="462"/>
                  </a:lnTo>
                  <a:lnTo>
                    <a:pt x="131" y="460"/>
                  </a:lnTo>
                  <a:lnTo>
                    <a:pt x="130" y="459"/>
                  </a:lnTo>
                  <a:lnTo>
                    <a:pt x="130" y="458"/>
                  </a:lnTo>
                  <a:lnTo>
                    <a:pt x="129" y="457"/>
                  </a:lnTo>
                  <a:lnTo>
                    <a:pt x="128" y="456"/>
                  </a:lnTo>
                  <a:lnTo>
                    <a:pt x="127" y="455"/>
                  </a:lnTo>
                  <a:lnTo>
                    <a:pt x="126" y="455"/>
                  </a:lnTo>
                  <a:lnTo>
                    <a:pt x="125" y="455"/>
                  </a:lnTo>
                  <a:lnTo>
                    <a:pt x="125" y="456"/>
                  </a:lnTo>
                  <a:lnTo>
                    <a:pt x="124" y="456"/>
                  </a:lnTo>
                  <a:lnTo>
                    <a:pt x="122" y="455"/>
                  </a:lnTo>
                  <a:lnTo>
                    <a:pt x="121" y="454"/>
                  </a:lnTo>
                  <a:lnTo>
                    <a:pt x="120" y="454"/>
                  </a:lnTo>
                  <a:lnTo>
                    <a:pt x="118" y="452"/>
                  </a:lnTo>
                  <a:lnTo>
                    <a:pt x="117" y="452"/>
                  </a:lnTo>
                  <a:lnTo>
                    <a:pt x="116" y="450"/>
                  </a:lnTo>
                  <a:lnTo>
                    <a:pt x="115" y="449"/>
                  </a:lnTo>
                  <a:lnTo>
                    <a:pt x="114" y="449"/>
                  </a:lnTo>
                  <a:lnTo>
                    <a:pt x="113" y="449"/>
                  </a:lnTo>
                  <a:lnTo>
                    <a:pt x="110" y="447"/>
                  </a:lnTo>
                  <a:lnTo>
                    <a:pt x="109" y="446"/>
                  </a:lnTo>
                  <a:lnTo>
                    <a:pt x="108" y="445"/>
                  </a:lnTo>
                  <a:lnTo>
                    <a:pt x="107" y="445"/>
                  </a:lnTo>
                  <a:lnTo>
                    <a:pt x="106" y="445"/>
                  </a:lnTo>
                  <a:lnTo>
                    <a:pt x="105" y="445"/>
                  </a:lnTo>
                  <a:lnTo>
                    <a:pt x="104" y="445"/>
                  </a:lnTo>
                  <a:lnTo>
                    <a:pt x="103" y="445"/>
                  </a:lnTo>
                  <a:lnTo>
                    <a:pt x="102" y="445"/>
                  </a:lnTo>
                  <a:lnTo>
                    <a:pt x="101" y="445"/>
                  </a:lnTo>
                  <a:lnTo>
                    <a:pt x="99" y="445"/>
                  </a:lnTo>
                  <a:lnTo>
                    <a:pt x="98" y="445"/>
                  </a:lnTo>
                  <a:lnTo>
                    <a:pt x="97" y="444"/>
                  </a:lnTo>
                  <a:lnTo>
                    <a:pt x="96" y="442"/>
                  </a:lnTo>
                  <a:lnTo>
                    <a:pt x="95" y="441"/>
                  </a:lnTo>
                  <a:lnTo>
                    <a:pt x="94" y="440"/>
                  </a:lnTo>
                  <a:lnTo>
                    <a:pt x="95" y="440"/>
                  </a:lnTo>
                  <a:lnTo>
                    <a:pt x="94" y="439"/>
                  </a:lnTo>
                  <a:lnTo>
                    <a:pt x="95" y="438"/>
                  </a:lnTo>
                  <a:lnTo>
                    <a:pt x="95" y="436"/>
                  </a:lnTo>
                  <a:lnTo>
                    <a:pt x="94" y="434"/>
                  </a:lnTo>
                  <a:lnTo>
                    <a:pt x="94" y="433"/>
                  </a:lnTo>
                  <a:lnTo>
                    <a:pt x="93" y="432"/>
                  </a:lnTo>
                  <a:lnTo>
                    <a:pt x="90" y="430"/>
                  </a:lnTo>
                  <a:lnTo>
                    <a:pt x="89" y="430"/>
                  </a:lnTo>
                  <a:lnTo>
                    <a:pt x="88" y="429"/>
                  </a:lnTo>
                  <a:lnTo>
                    <a:pt x="87" y="429"/>
                  </a:lnTo>
                  <a:lnTo>
                    <a:pt x="85" y="429"/>
                  </a:lnTo>
                  <a:lnTo>
                    <a:pt x="82" y="428"/>
                  </a:lnTo>
                  <a:lnTo>
                    <a:pt x="81" y="428"/>
                  </a:lnTo>
                  <a:lnTo>
                    <a:pt x="80" y="428"/>
                  </a:lnTo>
                  <a:lnTo>
                    <a:pt x="79" y="428"/>
                  </a:lnTo>
                  <a:lnTo>
                    <a:pt x="78" y="429"/>
                  </a:lnTo>
                  <a:lnTo>
                    <a:pt x="77" y="429"/>
                  </a:lnTo>
                  <a:lnTo>
                    <a:pt x="76" y="431"/>
                  </a:lnTo>
                  <a:lnTo>
                    <a:pt x="75" y="431"/>
                  </a:lnTo>
                  <a:lnTo>
                    <a:pt x="73" y="432"/>
                  </a:lnTo>
                  <a:lnTo>
                    <a:pt x="72" y="432"/>
                  </a:lnTo>
                  <a:lnTo>
                    <a:pt x="69" y="431"/>
                  </a:lnTo>
                  <a:lnTo>
                    <a:pt x="65" y="430"/>
                  </a:lnTo>
                  <a:lnTo>
                    <a:pt x="62" y="430"/>
                  </a:lnTo>
                  <a:lnTo>
                    <a:pt x="60" y="429"/>
                  </a:lnTo>
                  <a:lnTo>
                    <a:pt x="60" y="428"/>
                  </a:lnTo>
                  <a:lnTo>
                    <a:pt x="59" y="428"/>
                  </a:lnTo>
                  <a:lnTo>
                    <a:pt x="57" y="427"/>
                  </a:lnTo>
                  <a:lnTo>
                    <a:pt x="56" y="426"/>
                  </a:lnTo>
                  <a:lnTo>
                    <a:pt x="54" y="425"/>
                  </a:lnTo>
                  <a:lnTo>
                    <a:pt x="52" y="424"/>
                  </a:lnTo>
                  <a:lnTo>
                    <a:pt x="51" y="424"/>
                  </a:lnTo>
                  <a:lnTo>
                    <a:pt x="50" y="423"/>
                  </a:lnTo>
                  <a:lnTo>
                    <a:pt x="49" y="423"/>
                  </a:lnTo>
                  <a:lnTo>
                    <a:pt x="47" y="423"/>
                  </a:lnTo>
                  <a:lnTo>
                    <a:pt x="46" y="422"/>
                  </a:lnTo>
                  <a:lnTo>
                    <a:pt x="45" y="421"/>
                  </a:lnTo>
                  <a:lnTo>
                    <a:pt x="43" y="419"/>
                  </a:lnTo>
                  <a:lnTo>
                    <a:pt x="42" y="419"/>
                  </a:lnTo>
                  <a:lnTo>
                    <a:pt x="41" y="419"/>
                  </a:lnTo>
                  <a:lnTo>
                    <a:pt x="40" y="419"/>
                  </a:lnTo>
                  <a:lnTo>
                    <a:pt x="39" y="419"/>
                  </a:lnTo>
                  <a:lnTo>
                    <a:pt x="36" y="419"/>
                  </a:lnTo>
                  <a:lnTo>
                    <a:pt x="34" y="420"/>
                  </a:lnTo>
                  <a:lnTo>
                    <a:pt x="32" y="420"/>
                  </a:lnTo>
                  <a:lnTo>
                    <a:pt x="31" y="420"/>
                  </a:lnTo>
                  <a:lnTo>
                    <a:pt x="29" y="421"/>
                  </a:lnTo>
                  <a:lnTo>
                    <a:pt x="28" y="421"/>
                  </a:lnTo>
                  <a:lnTo>
                    <a:pt x="27" y="420"/>
                  </a:lnTo>
                  <a:lnTo>
                    <a:pt x="26" y="420"/>
                  </a:lnTo>
                  <a:lnTo>
                    <a:pt x="25" y="420"/>
                  </a:lnTo>
                  <a:lnTo>
                    <a:pt x="25" y="421"/>
                  </a:lnTo>
                  <a:lnTo>
                    <a:pt x="24" y="421"/>
                  </a:lnTo>
                  <a:lnTo>
                    <a:pt x="24" y="422"/>
                  </a:lnTo>
                  <a:lnTo>
                    <a:pt x="23" y="423"/>
                  </a:lnTo>
                  <a:lnTo>
                    <a:pt x="22" y="424"/>
                  </a:lnTo>
                  <a:lnTo>
                    <a:pt x="21" y="424"/>
                  </a:lnTo>
                  <a:lnTo>
                    <a:pt x="21" y="426"/>
                  </a:lnTo>
                  <a:lnTo>
                    <a:pt x="20" y="427"/>
                  </a:lnTo>
                  <a:lnTo>
                    <a:pt x="20" y="428"/>
                  </a:lnTo>
                  <a:lnTo>
                    <a:pt x="20" y="429"/>
                  </a:lnTo>
                  <a:lnTo>
                    <a:pt x="20" y="430"/>
                  </a:lnTo>
                  <a:lnTo>
                    <a:pt x="18" y="433"/>
                  </a:lnTo>
                  <a:lnTo>
                    <a:pt x="17" y="434"/>
                  </a:lnTo>
                  <a:lnTo>
                    <a:pt x="17" y="435"/>
                  </a:lnTo>
                  <a:lnTo>
                    <a:pt x="16" y="435"/>
                  </a:lnTo>
                  <a:lnTo>
                    <a:pt x="15" y="435"/>
                  </a:lnTo>
                  <a:lnTo>
                    <a:pt x="14" y="435"/>
                  </a:lnTo>
                  <a:lnTo>
                    <a:pt x="13" y="434"/>
                  </a:lnTo>
                  <a:lnTo>
                    <a:pt x="13" y="433"/>
                  </a:lnTo>
                  <a:lnTo>
                    <a:pt x="12" y="433"/>
                  </a:lnTo>
                  <a:lnTo>
                    <a:pt x="11" y="432"/>
                  </a:lnTo>
                  <a:lnTo>
                    <a:pt x="10" y="432"/>
                  </a:lnTo>
                  <a:lnTo>
                    <a:pt x="8" y="431"/>
                  </a:lnTo>
                  <a:lnTo>
                    <a:pt x="7" y="432"/>
                  </a:lnTo>
                  <a:lnTo>
                    <a:pt x="6" y="433"/>
                  </a:lnTo>
                  <a:lnTo>
                    <a:pt x="6" y="434"/>
                  </a:lnTo>
                  <a:lnTo>
                    <a:pt x="5" y="435"/>
                  </a:lnTo>
                  <a:lnTo>
                    <a:pt x="5" y="436"/>
                  </a:lnTo>
                  <a:lnTo>
                    <a:pt x="4" y="436"/>
                  </a:lnTo>
                  <a:lnTo>
                    <a:pt x="3" y="436"/>
                  </a:lnTo>
                  <a:lnTo>
                    <a:pt x="2" y="436"/>
                  </a:lnTo>
                  <a:lnTo>
                    <a:pt x="0" y="435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2" name="Freeform 843"/>
            <p:cNvSpPr>
              <a:spLocks/>
            </p:cNvSpPr>
            <p:nvPr/>
          </p:nvSpPr>
          <p:spPr bwMode="auto">
            <a:xfrm>
              <a:off x="4018" y="798"/>
              <a:ext cx="11" cy="25"/>
            </a:xfrm>
            <a:custGeom>
              <a:avLst/>
              <a:gdLst>
                <a:gd name="T0" fmla="*/ 2 w 11"/>
                <a:gd name="T1" fmla="*/ 17 h 25"/>
                <a:gd name="T2" fmla="*/ 2 w 11"/>
                <a:gd name="T3" fmla="*/ 17 h 25"/>
                <a:gd name="T4" fmla="*/ 2 w 11"/>
                <a:gd name="T5" fmla="*/ 15 h 25"/>
                <a:gd name="T6" fmla="*/ 3 w 11"/>
                <a:gd name="T7" fmla="*/ 14 h 25"/>
                <a:gd name="T8" fmla="*/ 4 w 11"/>
                <a:gd name="T9" fmla="*/ 14 h 25"/>
                <a:gd name="T10" fmla="*/ 5 w 11"/>
                <a:gd name="T11" fmla="*/ 14 h 25"/>
                <a:gd name="T12" fmla="*/ 5 w 11"/>
                <a:gd name="T13" fmla="*/ 16 h 25"/>
                <a:gd name="T14" fmla="*/ 6 w 11"/>
                <a:gd name="T15" fmla="*/ 16 h 25"/>
                <a:gd name="T16" fmla="*/ 5 w 11"/>
                <a:gd name="T17" fmla="*/ 17 h 25"/>
                <a:gd name="T18" fmla="*/ 4 w 11"/>
                <a:gd name="T19" fmla="*/ 17 h 25"/>
                <a:gd name="T20" fmla="*/ 5 w 11"/>
                <a:gd name="T21" fmla="*/ 20 h 25"/>
                <a:gd name="T22" fmla="*/ 5 w 11"/>
                <a:gd name="T23" fmla="*/ 18 h 25"/>
                <a:gd name="T24" fmla="*/ 6 w 11"/>
                <a:gd name="T25" fmla="*/ 17 h 25"/>
                <a:gd name="T26" fmla="*/ 7 w 11"/>
                <a:gd name="T27" fmla="*/ 16 h 25"/>
                <a:gd name="T28" fmla="*/ 6 w 11"/>
                <a:gd name="T29" fmla="*/ 15 h 25"/>
                <a:gd name="T30" fmla="*/ 7 w 11"/>
                <a:gd name="T31" fmla="*/ 14 h 25"/>
                <a:gd name="T32" fmla="*/ 7 w 11"/>
                <a:gd name="T33" fmla="*/ 13 h 25"/>
                <a:gd name="T34" fmla="*/ 7 w 11"/>
                <a:gd name="T35" fmla="*/ 11 h 25"/>
                <a:gd name="T36" fmla="*/ 7 w 11"/>
                <a:gd name="T37" fmla="*/ 7 h 25"/>
                <a:gd name="T38" fmla="*/ 7 w 11"/>
                <a:gd name="T39" fmla="*/ 6 h 25"/>
                <a:gd name="T40" fmla="*/ 8 w 11"/>
                <a:gd name="T41" fmla="*/ 4 h 25"/>
                <a:gd name="T42" fmla="*/ 8 w 11"/>
                <a:gd name="T43" fmla="*/ 2 h 25"/>
                <a:gd name="T44" fmla="*/ 9 w 11"/>
                <a:gd name="T45" fmla="*/ 1 h 25"/>
                <a:gd name="T46" fmla="*/ 10 w 11"/>
                <a:gd name="T47" fmla="*/ 2 h 25"/>
                <a:gd name="T48" fmla="*/ 10 w 11"/>
                <a:gd name="T49" fmla="*/ 1 h 25"/>
                <a:gd name="T50" fmla="*/ 8 w 11"/>
                <a:gd name="T51" fmla="*/ 1 h 25"/>
                <a:gd name="T52" fmla="*/ 8 w 11"/>
                <a:gd name="T53" fmla="*/ 0 h 25"/>
                <a:gd name="T54" fmla="*/ 9 w 11"/>
                <a:gd name="T55" fmla="*/ 0 h 25"/>
                <a:gd name="T56" fmla="*/ 10 w 11"/>
                <a:gd name="T57" fmla="*/ 0 h 25"/>
                <a:gd name="T58" fmla="*/ 11 w 11"/>
                <a:gd name="T59" fmla="*/ 1 h 25"/>
                <a:gd name="T60" fmla="*/ 11 w 11"/>
                <a:gd name="T61" fmla="*/ 2 h 25"/>
                <a:gd name="T62" fmla="*/ 11 w 11"/>
                <a:gd name="T63" fmla="*/ 5 h 25"/>
                <a:gd name="T64" fmla="*/ 10 w 11"/>
                <a:gd name="T65" fmla="*/ 6 h 25"/>
                <a:gd name="T66" fmla="*/ 10 w 11"/>
                <a:gd name="T67" fmla="*/ 6 h 25"/>
                <a:gd name="T68" fmla="*/ 10 w 11"/>
                <a:gd name="T69" fmla="*/ 6 h 25"/>
                <a:gd name="T70" fmla="*/ 9 w 11"/>
                <a:gd name="T71" fmla="*/ 7 h 25"/>
                <a:gd name="T72" fmla="*/ 8 w 11"/>
                <a:gd name="T73" fmla="*/ 8 h 25"/>
                <a:gd name="T74" fmla="*/ 8 w 11"/>
                <a:gd name="T75" fmla="*/ 9 h 25"/>
                <a:gd name="T76" fmla="*/ 8 w 11"/>
                <a:gd name="T77" fmla="*/ 10 h 25"/>
                <a:gd name="T78" fmla="*/ 8 w 11"/>
                <a:gd name="T79" fmla="*/ 11 h 25"/>
                <a:gd name="T80" fmla="*/ 8 w 11"/>
                <a:gd name="T81" fmla="*/ 12 h 25"/>
                <a:gd name="T82" fmla="*/ 9 w 11"/>
                <a:gd name="T83" fmla="*/ 12 h 25"/>
                <a:gd name="T84" fmla="*/ 9 w 11"/>
                <a:gd name="T85" fmla="*/ 13 h 25"/>
                <a:gd name="T86" fmla="*/ 8 w 11"/>
                <a:gd name="T87" fmla="*/ 13 h 25"/>
                <a:gd name="T88" fmla="*/ 9 w 11"/>
                <a:gd name="T89" fmla="*/ 14 h 25"/>
                <a:gd name="T90" fmla="*/ 8 w 11"/>
                <a:gd name="T91" fmla="*/ 15 h 25"/>
                <a:gd name="T92" fmla="*/ 7 w 11"/>
                <a:gd name="T93" fmla="*/ 18 h 25"/>
                <a:gd name="T94" fmla="*/ 7 w 11"/>
                <a:gd name="T95" fmla="*/ 19 h 25"/>
                <a:gd name="T96" fmla="*/ 8 w 11"/>
                <a:gd name="T97" fmla="*/ 20 h 25"/>
                <a:gd name="T98" fmla="*/ 8 w 11"/>
                <a:gd name="T99" fmla="*/ 21 h 25"/>
                <a:gd name="T100" fmla="*/ 8 w 11"/>
                <a:gd name="T101" fmla="*/ 23 h 25"/>
                <a:gd name="T102" fmla="*/ 7 w 11"/>
                <a:gd name="T103" fmla="*/ 24 h 25"/>
                <a:gd name="T104" fmla="*/ 3 w 11"/>
                <a:gd name="T105" fmla="*/ 24 h 25"/>
                <a:gd name="T106" fmla="*/ 1 w 11"/>
                <a:gd name="T107" fmla="*/ 25 h 25"/>
                <a:gd name="T108" fmla="*/ 0 w 11"/>
                <a:gd name="T109" fmla="*/ 25 h 25"/>
                <a:gd name="T110" fmla="*/ 1 w 11"/>
                <a:gd name="T111" fmla="*/ 24 h 25"/>
                <a:gd name="T112" fmla="*/ 3 w 11"/>
                <a:gd name="T113" fmla="*/ 23 h 25"/>
                <a:gd name="T114" fmla="*/ 3 w 11"/>
                <a:gd name="T115" fmla="*/ 23 h 25"/>
                <a:gd name="T116" fmla="*/ 2 w 11"/>
                <a:gd name="T117" fmla="*/ 21 h 25"/>
                <a:gd name="T118" fmla="*/ 2 w 11"/>
                <a:gd name="T119" fmla="*/ 21 h 25"/>
                <a:gd name="T120" fmla="*/ 3 w 11"/>
                <a:gd name="T121" fmla="*/ 20 h 25"/>
                <a:gd name="T122" fmla="*/ 3 w 11"/>
                <a:gd name="T123" fmla="*/ 20 h 25"/>
                <a:gd name="T124" fmla="*/ 3 w 11"/>
                <a:gd name="T125" fmla="*/ 18 h 2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"/>
                <a:gd name="T190" fmla="*/ 0 h 25"/>
                <a:gd name="T191" fmla="*/ 11 w 11"/>
                <a:gd name="T192" fmla="*/ 25 h 2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" h="25">
                  <a:moveTo>
                    <a:pt x="3" y="18"/>
                  </a:moveTo>
                  <a:lnTo>
                    <a:pt x="2" y="17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5" y="16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6"/>
                  </a:lnTo>
                  <a:lnTo>
                    <a:pt x="8" y="5"/>
                  </a:lnTo>
                  <a:lnTo>
                    <a:pt x="8" y="4"/>
                  </a:lnTo>
                  <a:lnTo>
                    <a:pt x="8" y="3"/>
                  </a:lnTo>
                  <a:lnTo>
                    <a:pt x="8" y="2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9" y="6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9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8" y="15"/>
                  </a:lnTo>
                  <a:lnTo>
                    <a:pt x="7" y="16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7" y="20"/>
                  </a:lnTo>
                  <a:lnTo>
                    <a:pt x="8" y="20"/>
                  </a:lnTo>
                  <a:lnTo>
                    <a:pt x="8" y="21"/>
                  </a:lnTo>
                  <a:lnTo>
                    <a:pt x="8" y="22"/>
                  </a:lnTo>
                  <a:lnTo>
                    <a:pt x="8" y="23"/>
                  </a:lnTo>
                  <a:lnTo>
                    <a:pt x="7" y="24"/>
                  </a:lnTo>
                  <a:lnTo>
                    <a:pt x="5" y="25"/>
                  </a:lnTo>
                  <a:lnTo>
                    <a:pt x="3" y="24"/>
                  </a:lnTo>
                  <a:lnTo>
                    <a:pt x="1" y="25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1" y="24"/>
                  </a:lnTo>
                  <a:lnTo>
                    <a:pt x="2" y="24"/>
                  </a:lnTo>
                  <a:lnTo>
                    <a:pt x="3" y="23"/>
                  </a:lnTo>
                  <a:lnTo>
                    <a:pt x="1" y="22"/>
                  </a:lnTo>
                  <a:lnTo>
                    <a:pt x="2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3" name="Freeform 844"/>
            <p:cNvSpPr>
              <a:spLocks/>
            </p:cNvSpPr>
            <p:nvPr/>
          </p:nvSpPr>
          <p:spPr bwMode="auto">
            <a:xfrm>
              <a:off x="4019" y="815"/>
              <a:ext cx="2" cy="3"/>
            </a:xfrm>
            <a:custGeom>
              <a:avLst/>
              <a:gdLst>
                <a:gd name="T0" fmla="*/ 2 w 2"/>
                <a:gd name="T1" fmla="*/ 1 h 3"/>
                <a:gd name="T2" fmla="*/ 2 w 2"/>
                <a:gd name="T3" fmla="*/ 3 h 3"/>
                <a:gd name="T4" fmla="*/ 2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0 w 2"/>
                <a:gd name="T11" fmla="*/ 1 h 3"/>
                <a:gd name="T12" fmla="*/ 0 w 2"/>
                <a:gd name="T13" fmla="*/ 1 h 3"/>
                <a:gd name="T14" fmla="*/ 0 w 2"/>
                <a:gd name="T15" fmla="*/ 0 h 3"/>
                <a:gd name="T16" fmla="*/ 0 w 2"/>
                <a:gd name="T17" fmla="*/ 0 h 3"/>
                <a:gd name="T18" fmla="*/ 1 w 2"/>
                <a:gd name="T19" fmla="*/ 1 h 3"/>
                <a:gd name="T20" fmla="*/ 1 w 2"/>
                <a:gd name="T21" fmla="*/ 1 h 3"/>
                <a:gd name="T22" fmla="*/ 2 w 2"/>
                <a:gd name="T23" fmla="*/ 1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"/>
                <a:gd name="T37" fmla="*/ 0 h 3"/>
                <a:gd name="T38" fmla="*/ 2 w 2"/>
                <a:gd name="T39" fmla="*/ 3 h 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" h="3">
                  <a:moveTo>
                    <a:pt x="2" y="1"/>
                  </a:move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  <a:lnTo>
                    <a:pt x="2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4" name="Freeform 845"/>
            <p:cNvSpPr>
              <a:spLocks/>
            </p:cNvSpPr>
            <p:nvPr/>
          </p:nvSpPr>
          <p:spPr bwMode="auto">
            <a:xfrm>
              <a:off x="4018" y="805"/>
              <a:ext cx="5" cy="7"/>
            </a:xfrm>
            <a:custGeom>
              <a:avLst/>
              <a:gdLst>
                <a:gd name="T0" fmla="*/ 2 w 5"/>
                <a:gd name="T1" fmla="*/ 7 h 7"/>
                <a:gd name="T2" fmla="*/ 1 w 5"/>
                <a:gd name="T3" fmla="*/ 6 h 7"/>
                <a:gd name="T4" fmla="*/ 1 w 5"/>
                <a:gd name="T5" fmla="*/ 5 h 7"/>
                <a:gd name="T6" fmla="*/ 1 w 5"/>
                <a:gd name="T7" fmla="*/ 5 h 7"/>
                <a:gd name="T8" fmla="*/ 0 w 5"/>
                <a:gd name="T9" fmla="*/ 3 h 7"/>
                <a:gd name="T10" fmla="*/ 0 w 5"/>
                <a:gd name="T11" fmla="*/ 3 h 7"/>
                <a:gd name="T12" fmla="*/ 1 w 5"/>
                <a:gd name="T13" fmla="*/ 3 h 7"/>
                <a:gd name="T14" fmla="*/ 1 w 5"/>
                <a:gd name="T15" fmla="*/ 2 h 7"/>
                <a:gd name="T16" fmla="*/ 1 w 5"/>
                <a:gd name="T17" fmla="*/ 2 h 7"/>
                <a:gd name="T18" fmla="*/ 1 w 5"/>
                <a:gd name="T19" fmla="*/ 1 h 7"/>
                <a:gd name="T20" fmla="*/ 2 w 5"/>
                <a:gd name="T21" fmla="*/ 0 h 7"/>
                <a:gd name="T22" fmla="*/ 3 w 5"/>
                <a:gd name="T23" fmla="*/ 0 h 7"/>
                <a:gd name="T24" fmla="*/ 4 w 5"/>
                <a:gd name="T25" fmla="*/ 1 h 7"/>
                <a:gd name="T26" fmla="*/ 4 w 5"/>
                <a:gd name="T27" fmla="*/ 2 h 7"/>
                <a:gd name="T28" fmla="*/ 4 w 5"/>
                <a:gd name="T29" fmla="*/ 3 h 7"/>
                <a:gd name="T30" fmla="*/ 5 w 5"/>
                <a:gd name="T31" fmla="*/ 3 h 7"/>
                <a:gd name="T32" fmla="*/ 5 w 5"/>
                <a:gd name="T33" fmla="*/ 4 h 7"/>
                <a:gd name="T34" fmla="*/ 4 w 5"/>
                <a:gd name="T35" fmla="*/ 5 h 7"/>
                <a:gd name="T36" fmla="*/ 5 w 5"/>
                <a:gd name="T37" fmla="*/ 5 h 7"/>
                <a:gd name="T38" fmla="*/ 4 w 5"/>
                <a:gd name="T39" fmla="*/ 6 h 7"/>
                <a:gd name="T40" fmla="*/ 4 w 5"/>
                <a:gd name="T41" fmla="*/ 6 h 7"/>
                <a:gd name="T42" fmla="*/ 4 w 5"/>
                <a:gd name="T43" fmla="*/ 6 h 7"/>
                <a:gd name="T44" fmla="*/ 3 w 5"/>
                <a:gd name="T45" fmla="*/ 7 h 7"/>
                <a:gd name="T46" fmla="*/ 3 w 5"/>
                <a:gd name="T47" fmla="*/ 7 h 7"/>
                <a:gd name="T48" fmla="*/ 2 w 5"/>
                <a:gd name="T49" fmla="*/ 7 h 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"/>
                <a:gd name="T76" fmla="*/ 0 h 7"/>
                <a:gd name="T77" fmla="*/ 5 w 5"/>
                <a:gd name="T78" fmla="*/ 7 h 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" h="7">
                  <a:moveTo>
                    <a:pt x="2" y="7"/>
                  </a:moveTo>
                  <a:lnTo>
                    <a:pt x="1" y="6"/>
                  </a:lnTo>
                  <a:lnTo>
                    <a:pt x="1" y="5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4" y="5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7"/>
                  </a:lnTo>
                  <a:lnTo>
                    <a:pt x="2" y="7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5" name="Freeform 846"/>
            <p:cNvSpPr>
              <a:spLocks/>
            </p:cNvSpPr>
            <p:nvPr/>
          </p:nvSpPr>
          <p:spPr bwMode="auto">
            <a:xfrm>
              <a:off x="4030" y="806"/>
              <a:ext cx="7" cy="5"/>
            </a:xfrm>
            <a:custGeom>
              <a:avLst/>
              <a:gdLst>
                <a:gd name="T0" fmla="*/ 0 w 7"/>
                <a:gd name="T1" fmla="*/ 5 h 5"/>
                <a:gd name="T2" fmla="*/ 0 w 7"/>
                <a:gd name="T3" fmla="*/ 5 h 5"/>
                <a:gd name="T4" fmla="*/ 0 w 7"/>
                <a:gd name="T5" fmla="*/ 5 h 5"/>
                <a:gd name="T6" fmla="*/ 1 w 7"/>
                <a:gd name="T7" fmla="*/ 4 h 5"/>
                <a:gd name="T8" fmla="*/ 1 w 7"/>
                <a:gd name="T9" fmla="*/ 3 h 5"/>
                <a:gd name="T10" fmla="*/ 2 w 7"/>
                <a:gd name="T11" fmla="*/ 3 h 5"/>
                <a:gd name="T12" fmla="*/ 2 w 7"/>
                <a:gd name="T13" fmla="*/ 2 h 5"/>
                <a:gd name="T14" fmla="*/ 2 w 7"/>
                <a:gd name="T15" fmla="*/ 1 h 5"/>
                <a:gd name="T16" fmla="*/ 2 w 7"/>
                <a:gd name="T17" fmla="*/ 1 h 5"/>
                <a:gd name="T18" fmla="*/ 3 w 7"/>
                <a:gd name="T19" fmla="*/ 1 h 5"/>
                <a:gd name="T20" fmla="*/ 2 w 7"/>
                <a:gd name="T21" fmla="*/ 1 h 5"/>
                <a:gd name="T22" fmla="*/ 2 w 7"/>
                <a:gd name="T23" fmla="*/ 0 h 5"/>
                <a:gd name="T24" fmla="*/ 2 w 7"/>
                <a:gd name="T25" fmla="*/ 0 h 5"/>
                <a:gd name="T26" fmla="*/ 2 w 7"/>
                <a:gd name="T27" fmla="*/ 0 h 5"/>
                <a:gd name="T28" fmla="*/ 4 w 7"/>
                <a:gd name="T29" fmla="*/ 0 h 5"/>
                <a:gd name="T30" fmla="*/ 4 w 7"/>
                <a:gd name="T31" fmla="*/ 0 h 5"/>
                <a:gd name="T32" fmla="*/ 5 w 7"/>
                <a:gd name="T33" fmla="*/ 0 h 5"/>
                <a:gd name="T34" fmla="*/ 5 w 7"/>
                <a:gd name="T35" fmla="*/ 1 h 5"/>
                <a:gd name="T36" fmla="*/ 5 w 7"/>
                <a:gd name="T37" fmla="*/ 1 h 5"/>
                <a:gd name="T38" fmla="*/ 6 w 7"/>
                <a:gd name="T39" fmla="*/ 1 h 5"/>
                <a:gd name="T40" fmla="*/ 7 w 7"/>
                <a:gd name="T41" fmla="*/ 2 h 5"/>
                <a:gd name="T42" fmla="*/ 7 w 7"/>
                <a:gd name="T43" fmla="*/ 2 h 5"/>
                <a:gd name="T44" fmla="*/ 7 w 7"/>
                <a:gd name="T45" fmla="*/ 2 h 5"/>
                <a:gd name="T46" fmla="*/ 7 w 7"/>
                <a:gd name="T47" fmla="*/ 3 h 5"/>
                <a:gd name="T48" fmla="*/ 7 w 7"/>
                <a:gd name="T49" fmla="*/ 4 h 5"/>
                <a:gd name="T50" fmla="*/ 7 w 7"/>
                <a:gd name="T51" fmla="*/ 4 h 5"/>
                <a:gd name="T52" fmla="*/ 7 w 7"/>
                <a:gd name="T53" fmla="*/ 3 h 5"/>
                <a:gd name="T54" fmla="*/ 7 w 7"/>
                <a:gd name="T55" fmla="*/ 3 h 5"/>
                <a:gd name="T56" fmla="*/ 7 w 7"/>
                <a:gd name="T57" fmla="*/ 4 h 5"/>
                <a:gd name="T58" fmla="*/ 6 w 7"/>
                <a:gd name="T59" fmla="*/ 4 h 5"/>
                <a:gd name="T60" fmla="*/ 6 w 7"/>
                <a:gd name="T61" fmla="*/ 4 h 5"/>
                <a:gd name="T62" fmla="*/ 5 w 7"/>
                <a:gd name="T63" fmla="*/ 4 h 5"/>
                <a:gd name="T64" fmla="*/ 5 w 7"/>
                <a:gd name="T65" fmla="*/ 4 h 5"/>
                <a:gd name="T66" fmla="*/ 4 w 7"/>
                <a:gd name="T67" fmla="*/ 4 h 5"/>
                <a:gd name="T68" fmla="*/ 4 w 7"/>
                <a:gd name="T69" fmla="*/ 4 h 5"/>
                <a:gd name="T70" fmla="*/ 2 w 7"/>
                <a:gd name="T71" fmla="*/ 4 h 5"/>
                <a:gd name="T72" fmla="*/ 2 w 7"/>
                <a:gd name="T73" fmla="*/ 4 h 5"/>
                <a:gd name="T74" fmla="*/ 0 w 7"/>
                <a:gd name="T75" fmla="*/ 5 h 5"/>
                <a:gd name="T76" fmla="*/ 0 w 7"/>
                <a:gd name="T77" fmla="*/ 5 h 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"/>
                <a:gd name="T118" fmla="*/ 0 h 5"/>
                <a:gd name="T119" fmla="*/ 7 w 7"/>
                <a:gd name="T120" fmla="*/ 5 h 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" h="5">
                  <a:moveTo>
                    <a:pt x="0" y="5"/>
                  </a:move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4"/>
                  </a:lnTo>
                  <a:lnTo>
                    <a:pt x="6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5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6" name="Freeform 847"/>
            <p:cNvSpPr>
              <a:spLocks/>
            </p:cNvSpPr>
            <p:nvPr/>
          </p:nvSpPr>
          <p:spPr bwMode="auto">
            <a:xfrm>
              <a:off x="4024" y="811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1 w 1"/>
                <a:gd name="T11" fmla="*/ 0 h 1"/>
                <a:gd name="T12" fmla="*/ 1 w 1"/>
                <a:gd name="T13" fmla="*/ 0 h 1"/>
                <a:gd name="T14" fmla="*/ 0 w 1"/>
                <a:gd name="T15" fmla="*/ 1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"/>
                <a:gd name="T25" fmla="*/ 0 h 1"/>
                <a:gd name="T26" fmla="*/ 1 w 1"/>
                <a:gd name="T27" fmla="*/ 1 h 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7" name="Freeform 848"/>
            <p:cNvSpPr>
              <a:spLocks/>
            </p:cNvSpPr>
            <p:nvPr/>
          </p:nvSpPr>
          <p:spPr bwMode="auto">
            <a:xfrm>
              <a:off x="4032" y="813"/>
              <a:ext cx="2" cy="1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1 w 2"/>
                <a:gd name="T5" fmla="*/ 0 h 1"/>
                <a:gd name="T6" fmla="*/ 2 w 2"/>
                <a:gd name="T7" fmla="*/ 0 h 1"/>
                <a:gd name="T8" fmla="*/ 1 w 2"/>
                <a:gd name="T9" fmla="*/ 0 h 1"/>
                <a:gd name="T10" fmla="*/ 1 w 2"/>
                <a:gd name="T11" fmla="*/ 1 h 1"/>
                <a:gd name="T12" fmla="*/ 1 w 2"/>
                <a:gd name="T13" fmla="*/ 1 h 1"/>
                <a:gd name="T14" fmla="*/ 0 w 2"/>
                <a:gd name="T15" fmla="*/ 1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"/>
                <a:gd name="T25" fmla="*/ 0 h 1"/>
                <a:gd name="T26" fmla="*/ 2 w 2"/>
                <a:gd name="T27" fmla="*/ 1 h 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" h="1">
                  <a:moveTo>
                    <a:pt x="0" y="1"/>
                  </a:moveTo>
                  <a:lnTo>
                    <a:pt x="1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8" name="Freeform 849"/>
            <p:cNvSpPr>
              <a:spLocks/>
            </p:cNvSpPr>
            <p:nvPr/>
          </p:nvSpPr>
          <p:spPr bwMode="auto">
            <a:xfrm>
              <a:off x="4033" y="814"/>
              <a:ext cx="4" cy="2"/>
            </a:xfrm>
            <a:custGeom>
              <a:avLst/>
              <a:gdLst>
                <a:gd name="T0" fmla="*/ 1 w 4"/>
                <a:gd name="T1" fmla="*/ 2 h 2"/>
                <a:gd name="T2" fmla="*/ 0 w 4"/>
                <a:gd name="T3" fmla="*/ 2 h 2"/>
                <a:gd name="T4" fmla="*/ 0 w 4"/>
                <a:gd name="T5" fmla="*/ 1 h 2"/>
                <a:gd name="T6" fmla="*/ 2 w 4"/>
                <a:gd name="T7" fmla="*/ 1 h 2"/>
                <a:gd name="T8" fmla="*/ 2 w 4"/>
                <a:gd name="T9" fmla="*/ 0 h 2"/>
                <a:gd name="T10" fmla="*/ 3 w 4"/>
                <a:gd name="T11" fmla="*/ 0 h 2"/>
                <a:gd name="T12" fmla="*/ 3 w 4"/>
                <a:gd name="T13" fmla="*/ 0 h 2"/>
                <a:gd name="T14" fmla="*/ 4 w 4"/>
                <a:gd name="T15" fmla="*/ 0 h 2"/>
                <a:gd name="T16" fmla="*/ 4 w 4"/>
                <a:gd name="T17" fmla="*/ 0 h 2"/>
                <a:gd name="T18" fmla="*/ 3 w 4"/>
                <a:gd name="T19" fmla="*/ 1 h 2"/>
                <a:gd name="T20" fmla="*/ 3 w 4"/>
                <a:gd name="T21" fmla="*/ 1 h 2"/>
                <a:gd name="T22" fmla="*/ 3 w 4"/>
                <a:gd name="T23" fmla="*/ 2 h 2"/>
                <a:gd name="T24" fmla="*/ 3 w 4"/>
                <a:gd name="T25" fmla="*/ 2 h 2"/>
                <a:gd name="T26" fmla="*/ 3 w 4"/>
                <a:gd name="T27" fmla="*/ 2 h 2"/>
                <a:gd name="T28" fmla="*/ 2 w 4"/>
                <a:gd name="T29" fmla="*/ 2 h 2"/>
                <a:gd name="T30" fmla="*/ 2 w 4"/>
                <a:gd name="T31" fmla="*/ 2 h 2"/>
                <a:gd name="T32" fmla="*/ 1 w 4"/>
                <a:gd name="T33" fmla="*/ 2 h 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"/>
                <a:gd name="T52" fmla="*/ 0 h 2"/>
                <a:gd name="T53" fmla="*/ 4 w 4"/>
                <a:gd name="T54" fmla="*/ 2 h 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" h="2">
                  <a:moveTo>
                    <a:pt x="1" y="2"/>
                  </a:moveTo>
                  <a:lnTo>
                    <a:pt x="0" y="2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59" name="Freeform 850"/>
            <p:cNvSpPr>
              <a:spLocks/>
            </p:cNvSpPr>
            <p:nvPr/>
          </p:nvSpPr>
          <p:spPr bwMode="auto">
            <a:xfrm>
              <a:off x="4034" y="816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2 h 2"/>
                <a:gd name="T18" fmla="*/ 0 w 1"/>
                <a:gd name="T19" fmla="*/ 2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"/>
                <a:gd name="T31" fmla="*/ 0 h 2"/>
                <a:gd name="T32" fmla="*/ 1 w 1"/>
                <a:gd name="T33" fmla="*/ 2 h 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" h="2">
                  <a:moveTo>
                    <a:pt x="0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0" name="Freeform 851"/>
            <p:cNvSpPr>
              <a:spLocks/>
            </p:cNvSpPr>
            <p:nvPr/>
          </p:nvSpPr>
          <p:spPr bwMode="auto">
            <a:xfrm>
              <a:off x="4048" y="828"/>
              <a:ext cx="2" cy="3"/>
            </a:xfrm>
            <a:custGeom>
              <a:avLst/>
              <a:gdLst>
                <a:gd name="T0" fmla="*/ 1 w 2"/>
                <a:gd name="T1" fmla="*/ 3 h 3"/>
                <a:gd name="T2" fmla="*/ 1 w 2"/>
                <a:gd name="T3" fmla="*/ 2 h 3"/>
                <a:gd name="T4" fmla="*/ 0 w 2"/>
                <a:gd name="T5" fmla="*/ 2 h 3"/>
                <a:gd name="T6" fmla="*/ 0 w 2"/>
                <a:gd name="T7" fmla="*/ 2 h 3"/>
                <a:gd name="T8" fmla="*/ 1 w 2"/>
                <a:gd name="T9" fmla="*/ 1 h 3"/>
                <a:gd name="T10" fmla="*/ 0 w 2"/>
                <a:gd name="T11" fmla="*/ 1 h 3"/>
                <a:gd name="T12" fmla="*/ 0 w 2"/>
                <a:gd name="T13" fmla="*/ 1 h 3"/>
                <a:gd name="T14" fmla="*/ 1 w 2"/>
                <a:gd name="T15" fmla="*/ 1 h 3"/>
                <a:gd name="T16" fmla="*/ 1 w 2"/>
                <a:gd name="T17" fmla="*/ 1 h 3"/>
                <a:gd name="T18" fmla="*/ 1 w 2"/>
                <a:gd name="T19" fmla="*/ 0 h 3"/>
                <a:gd name="T20" fmla="*/ 1 w 2"/>
                <a:gd name="T21" fmla="*/ 0 h 3"/>
                <a:gd name="T22" fmla="*/ 1 w 2"/>
                <a:gd name="T23" fmla="*/ 0 h 3"/>
                <a:gd name="T24" fmla="*/ 2 w 2"/>
                <a:gd name="T25" fmla="*/ 0 h 3"/>
                <a:gd name="T26" fmla="*/ 2 w 2"/>
                <a:gd name="T27" fmla="*/ 0 h 3"/>
                <a:gd name="T28" fmla="*/ 2 w 2"/>
                <a:gd name="T29" fmla="*/ 1 h 3"/>
                <a:gd name="T30" fmla="*/ 2 w 2"/>
                <a:gd name="T31" fmla="*/ 1 h 3"/>
                <a:gd name="T32" fmla="*/ 2 w 2"/>
                <a:gd name="T33" fmla="*/ 2 h 3"/>
                <a:gd name="T34" fmla="*/ 1 w 2"/>
                <a:gd name="T35" fmla="*/ 3 h 3"/>
                <a:gd name="T36" fmla="*/ 1 w 2"/>
                <a:gd name="T37" fmla="*/ 3 h 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"/>
                <a:gd name="T58" fmla="*/ 0 h 3"/>
                <a:gd name="T59" fmla="*/ 2 w 2"/>
                <a:gd name="T60" fmla="*/ 3 h 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" h="3">
                  <a:moveTo>
                    <a:pt x="1" y="3"/>
                  </a:moveTo>
                  <a:lnTo>
                    <a:pt x="1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1" y="3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1" name="Freeform 852"/>
            <p:cNvSpPr>
              <a:spLocks/>
            </p:cNvSpPr>
            <p:nvPr/>
          </p:nvSpPr>
          <p:spPr bwMode="auto">
            <a:xfrm>
              <a:off x="4149" y="900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0 w 2"/>
                <a:gd name="T5" fmla="*/ 2 h 2"/>
                <a:gd name="T6" fmla="*/ 0 w 2"/>
                <a:gd name="T7" fmla="*/ 2 h 2"/>
                <a:gd name="T8" fmla="*/ 0 w 2"/>
                <a:gd name="T9" fmla="*/ 2 h 2"/>
                <a:gd name="T10" fmla="*/ 0 w 2"/>
                <a:gd name="T11" fmla="*/ 2 h 2"/>
                <a:gd name="T12" fmla="*/ 1 w 2"/>
                <a:gd name="T13" fmla="*/ 2 h 2"/>
                <a:gd name="T14" fmla="*/ 1 w 2"/>
                <a:gd name="T15" fmla="*/ 1 h 2"/>
                <a:gd name="T16" fmla="*/ 1 w 2"/>
                <a:gd name="T17" fmla="*/ 0 h 2"/>
                <a:gd name="T18" fmla="*/ 1 w 2"/>
                <a:gd name="T19" fmla="*/ 0 h 2"/>
                <a:gd name="T20" fmla="*/ 1 w 2"/>
                <a:gd name="T21" fmla="*/ 1 h 2"/>
                <a:gd name="T22" fmla="*/ 2 w 2"/>
                <a:gd name="T23" fmla="*/ 1 h 2"/>
                <a:gd name="T24" fmla="*/ 2 w 2"/>
                <a:gd name="T25" fmla="*/ 1 h 2"/>
                <a:gd name="T26" fmla="*/ 1 w 2"/>
                <a:gd name="T27" fmla="*/ 2 h 2"/>
                <a:gd name="T28" fmla="*/ 0 w 2"/>
                <a:gd name="T29" fmla="*/ 2 h 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"/>
                <a:gd name="T46" fmla="*/ 0 h 2"/>
                <a:gd name="T47" fmla="*/ 2 w 2"/>
                <a:gd name="T48" fmla="*/ 2 h 2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2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2" name="Freeform 853"/>
            <p:cNvSpPr>
              <a:spLocks/>
            </p:cNvSpPr>
            <p:nvPr/>
          </p:nvSpPr>
          <p:spPr bwMode="auto">
            <a:xfrm>
              <a:off x="4146" y="905"/>
              <a:ext cx="4" cy="2"/>
            </a:xfrm>
            <a:custGeom>
              <a:avLst/>
              <a:gdLst>
                <a:gd name="T0" fmla="*/ 0 w 4"/>
                <a:gd name="T1" fmla="*/ 2 h 2"/>
                <a:gd name="T2" fmla="*/ 0 w 4"/>
                <a:gd name="T3" fmla="*/ 2 h 2"/>
                <a:gd name="T4" fmla="*/ 0 w 4"/>
                <a:gd name="T5" fmla="*/ 2 h 2"/>
                <a:gd name="T6" fmla="*/ 1 w 4"/>
                <a:gd name="T7" fmla="*/ 1 h 2"/>
                <a:gd name="T8" fmla="*/ 3 w 4"/>
                <a:gd name="T9" fmla="*/ 1 h 2"/>
                <a:gd name="T10" fmla="*/ 4 w 4"/>
                <a:gd name="T11" fmla="*/ 0 h 2"/>
                <a:gd name="T12" fmla="*/ 4 w 4"/>
                <a:gd name="T13" fmla="*/ 0 h 2"/>
                <a:gd name="T14" fmla="*/ 4 w 4"/>
                <a:gd name="T15" fmla="*/ 1 h 2"/>
                <a:gd name="T16" fmla="*/ 4 w 4"/>
                <a:gd name="T17" fmla="*/ 2 h 2"/>
                <a:gd name="T18" fmla="*/ 3 w 4"/>
                <a:gd name="T19" fmla="*/ 2 h 2"/>
                <a:gd name="T20" fmla="*/ 2 w 4"/>
                <a:gd name="T21" fmla="*/ 2 h 2"/>
                <a:gd name="T22" fmla="*/ 1 w 4"/>
                <a:gd name="T23" fmla="*/ 2 h 2"/>
                <a:gd name="T24" fmla="*/ 0 w 4"/>
                <a:gd name="T25" fmla="*/ 2 h 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"/>
                <a:gd name="T40" fmla="*/ 0 h 2"/>
                <a:gd name="T41" fmla="*/ 4 w 4"/>
                <a:gd name="T42" fmla="*/ 2 h 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" h="2">
                  <a:moveTo>
                    <a:pt x="0" y="2"/>
                  </a:moveTo>
                  <a:lnTo>
                    <a:pt x="0" y="2"/>
                  </a:lnTo>
                  <a:lnTo>
                    <a:pt x="1" y="1"/>
                  </a:lnTo>
                  <a:lnTo>
                    <a:pt x="3" y="1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3" name="Freeform 854"/>
            <p:cNvSpPr>
              <a:spLocks/>
            </p:cNvSpPr>
            <p:nvPr/>
          </p:nvSpPr>
          <p:spPr bwMode="auto">
            <a:xfrm>
              <a:off x="4145" y="909"/>
              <a:ext cx="3" cy="3"/>
            </a:xfrm>
            <a:custGeom>
              <a:avLst/>
              <a:gdLst>
                <a:gd name="T0" fmla="*/ 2 w 3"/>
                <a:gd name="T1" fmla="*/ 3 h 3"/>
                <a:gd name="T2" fmla="*/ 2 w 3"/>
                <a:gd name="T3" fmla="*/ 3 h 3"/>
                <a:gd name="T4" fmla="*/ 2 w 3"/>
                <a:gd name="T5" fmla="*/ 3 h 3"/>
                <a:gd name="T6" fmla="*/ 2 w 3"/>
                <a:gd name="T7" fmla="*/ 2 h 3"/>
                <a:gd name="T8" fmla="*/ 1 w 3"/>
                <a:gd name="T9" fmla="*/ 2 h 3"/>
                <a:gd name="T10" fmla="*/ 1 w 3"/>
                <a:gd name="T11" fmla="*/ 2 h 3"/>
                <a:gd name="T12" fmla="*/ 0 w 3"/>
                <a:gd name="T13" fmla="*/ 2 h 3"/>
                <a:gd name="T14" fmla="*/ 1 w 3"/>
                <a:gd name="T15" fmla="*/ 2 h 3"/>
                <a:gd name="T16" fmla="*/ 1 w 3"/>
                <a:gd name="T17" fmla="*/ 2 h 3"/>
                <a:gd name="T18" fmla="*/ 1 w 3"/>
                <a:gd name="T19" fmla="*/ 2 h 3"/>
                <a:gd name="T20" fmla="*/ 2 w 3"/>
                <a:gd name="T21" fmla="*/ 2 h 3"/>
                <a:gd name="T22" fmla="*/ 2 w 3"/>
                <a:gd name="T23" fmla="*/ 2 h 3"/>
                <a:gd name="T24" fmla="*/ 2 w 3"/>
                <a:gd name="T25" fmla="*/ 2 h 3"/>
                <a:gd name="T26" fmla="*/ 1 w 3"/>
                <a:gd name="T27" fmla="*/ 2 h 3"/>
                <a:gd name="T28" fmla="*/ 1 w 3"/>
                <a:gd name="T29" fmla="*/ 1 h 3"/>
                <a:gd name="T30" fmla="*/ 1 w 3"/>
                <a:gd name="T31" fmla="*/ 1 h 3"/>
                <a:gd name="T32" fmla="*/ 2 w 3"/>
                <a:gd name="T33" fmla="*/ 0 h 3"/>
                <a:gd name="T34" fmla="*/ 2 w 3"/>
                <a:gd name="T35" fmla="*/ 1 h 3"/>
                <a:gd name="T36" fmla="*/ 3 w 3"/>
                <a:gd name="T37" fmla="*/ 1 h 3"/>
                <a:gd name="T38" fmla="*/ 3 w 3"/>
                <a:gd name="T39" fmla="*/ 1 h 3"/>
                <a:gd name="T40" fmla="*/ 3 w 3"/>
                <a:gd name="T41" fmla="*/ 1 h 3"/>
                <a:gd name="T42" fmla="*/ 2 w 3"/>
                <a:gd name="T43" fmla="*/ 2 h 3"/>
                <a:gd name="T44" fmla="*/ 2 w 3"/>
                <a:gd name="T45" fmla="*/ 2 h 3"/>
                <a:gd name="T46" fmla="*/ 2 w 3"/>
                <a:gd name="T47" fmla="*/ 3 h 3"/>
                <a:gd name="T48" fmla="*/ 2 w 3"/>
                <a:gd name="T49" fmla="*/ 3 h 3"/>
                <a:gd name="T50" fmla="*/ 2 w 3"/>
                <a:gd name="T51" fmla="*/ 3 h 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"/>
                <a:gd name="T79" fmla="*/ 0 h 3"/>
                <a:gd name="T80" fmla="*/ 3 w 3"/>
                <a:gd name="T81" fmla="*/ 3 h 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" h="3">
                  <a:moveTo>
                    <a:pt x="2" y="3"/>
                  </a:moveTo>
                  <a:lnTo>
                    <a:pt x="2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2" y="2"/>
                  </a:lnTo>
                  <a:lnTo>
                    <a:pt x="2" y="3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4" name="Freeform 855"/>
            <p:cNvSpPr>
              <a:spLocks/>
            </p:cNvSpPr>
            <p:nvPr/>
          </p:nvSpPr>
          <p:spPr bwMode="auto">
            <a:xfrm>
              <a:off x="4149" y="913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  <a:gd name="T6" fmla="*/ 0 60000 65536"/>
                <a:gd name="T7" fmla="*/ 0 60000 65536"/>
                <a:gd name="T8" fmla="*/ 0 60000 65536"/>
                <a:gd name="T9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  <a:cxn ang="T6">
                  <a:pos x="0" y="0"/>
                </a:cxn>
                <a:cxn ang="T7">
                  <a:pos x="0" y="0"/>
                </a:cxn>
                <a:cxn ang="T8">
                  <a:pos x="0" y="0"/>
                </a:cxn>
                <a:cxn ang="T9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5" name="Freeform 856"/>
            <p:cNvSpPr>
              <a:spLocks/>
            </p:cNvSpPr>
            <p:nvPr/>
          </p:nvSpPr>
          <p:spPr bwMode="auto">
            <a:xfrm>
              <a:off x="4194" y="944"/>
              <a:ext cx="3" cy="2"/>
            </a:xfrm>
            <a:custGeom>
              <a:avLst/>
              <a:gdLst>
                <a:gd name="T0" fmla="*/ 2 w 3"/>
                <a:gd name="T1" fmla="*/ 0 h 2"/>
                <a:gd name="T2" fmla="*/ 2 w 3"/>
                <a:gd name="T3" fmla="*/ 0 h 2"/>
                <a:gd name="T4" fmla="*/ 2 w 3"/>
                <a:gd name="T5" fmla="*/ 1 h 2"/>
                <a:gd name="T6" fmla="*/ 2 w 3"/>
                <a:gd name="T7" fmla="*/ 1 h 2"/>
                <a:gd name="T8" fmla="*/ 3 w 3"/>
                <a:gd name="T9" fmla="*/ 1 h 2"/>
                <a:gd name="T10" fmla="*/ 2 w 3"/>
                <a:gd name="T11" fmla="*/ 1 h 2"/>
                <a:gd name="T12" fmla="*/ 2 w 3"/>
                <a:gd name="T13" fmla="*/ 1 h 2"/>
                <a:gd name="T14" fmla="*/ 1 w 3"/>
                <a:gd name="T15" fmla="*/ 1 h 2"/>
                <a:gd name="T16" fmla="*/ 1 w 3"/>
                <a:gd name="T17" fmla="*/ 1 h 2"/>
                <a:gd name="T18" fmla="*/ 1 w 3"/>
                <a:gd name="T19" fmla="*/ 2 h 2"/>
                <a:gd name="T20" fmla="*/ 0 w 3"/>
                <a:gd name="T21" fmla="*/ 2 h 2"/>
                <a:gd name="T22" fmla="*/ 1 w 3"/>
                <a:gd name="T23" fmla="*/ 1 h 2"/>
                <a:gd name="T24" fmla="*/ 0 w 3"/>
                <a:gd name="T25" fmla="*/ 1 h 2"/>
                <a:gd name="T26" fmla="*/ 1 w 3"/>
                <a:gd name="T27" fmla="*/ 1 h 2"/>
                <a:gd name="T28" fmla="*/ 1 w 3"/>
                <a:gd name="T29" fmla="*/ 1 h 2"/>
                <a:gd name="T30" fmla="*/ 1 w 3"/>
                <a:gd name="T31" fmla="*/ 0 h 2"/>
                <a:gd name="T32" fmla="*/ 2 w 3"/>
                <a:gd name="T33" fmla="*/ 0 h 2"/>
                <a:gd name="T34" fmla="*/ 2 w 3"/>
                <a:gd name="T35" fmla="*/ 0 h 2"/>
                <a:gd name="T36" fmla="*/ 2 w 3"/>
                <a:gd name="T37" fmla="*/ 0 h 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"/>
                <a:gd name="T58" fmla="*/ 0 h 2"/>
                <a:gd name="T59" fmla="*/ 3 w 3"/>
                <a:gd name="T60" fmla="*/ 2 h 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" h="2">
                  <a:moveTo>
                    <a:pt x="2" y="0"/>
                  </a:moveTo>
                  <a:lnTo>
                    <a:pt x="2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6" name="Freeform 857"/>
            <p:cNvSpPr>
              <a:spLocks/>
            </p:cNvSpPr>
            <p:nvPr/>
          </p:nvSpPr>
          <p:spPr bwMode="auto">
            <a:xfrm>
              <a:off x="4094" y="819"/>
              <a:ext cx="4" cy="3"/>
            </a:xfrm>
            <a:custGeom>
              <a:avLst/>
              <a:gdLst>
                <a:gd name="T0" fmla="*/ 3 w 4"/>
                <a:gd name="T1" fmla="*/ 2 h 3"/>
                <a:gd name="T2" fmla="*/ 3 w 4"/>
                <a:gd name="T3" fmla="*/ 2 h 3"/>
                <a:gd name="T4" fmla="*/ 3 w 4"/>
                <a:gd name="T5" fmla="*/ 1 h 3"/>
                <a:gd name="T6" fmla="*/ 3 w 4"/>
                <a:gd name="T7" fmla="*/ 1 h 3"/>
                <a:gd name="T8" fmla="*/ 2 w 4"/>
                <a:gd name="T9" fmla="*/ 1 h 3"/>
                <a:gd name="T10" fmla="*/ 2 w 4"/>
                <a:gd name="T11" fmla="*/ 2 h 3"/>
                <a:gd name="T12" fmla="*/ 2 w 4"/>
                <a:gd name="T13" fmla="*/ 3 h 3"/>
                <a:gd name="T14" fmla="*/ 2 w 4"/>
                <a:gd name="T15" fmla="*/ 3 h 3"/>
                <a:gd name="T16" fmla="*/ 1 w 4"/>
                <a:gd name="T17" fmla="*/ 3 h 3"/>
                <a:gd name="T18" fmla="*/ 1 w 4"/>
                <a:gd name="T19" fmla="*/ 3 h 3"/>
                <a:gd name="T20" fmla="*/ 1 w 4"/>
                <a:gd name="T21" fmla="*/ 3 h 3"/>
                <a:gd name="T22" fmla="*/ 0 w 4"/>
                <a:gd name="T23" fmla="*/ 2 h 3"/>
                <a:gd name="T24" fmla="*/ 0 w 4"/>
                <a:gd name="T25" fmla="*/ 2 h 3"/>
                <a:gd name="T26" fmla="*/ 0 w 4"/>
                <a:gd name="T27" fmla="*/ 2 h 3"/>
                <a:gd name="T28" fmla="*/ 1 w 4"/>
                <a:gd name="T29" fmla="*/ 1 h 3"/>
                <a:gd name="T30" fmla="*/ 1 w 4"/>
                <a:gd name="T31" fmla="*/ 0 h 3"/>
                <a:gd name="T32" fmla="*/ 2 w 4"/>
                <a:gd name="T33" fmla="*/ 0 h 3"/>
                <a:gd name="T34" fmla="*/ 3 w 4"/>
                <a:gd name="T35" fmla="*/ 0 h 3"/>
                <a:gd name="T36" fmla="*/ 4 w 4"/>
                <a:gd name="T37" fmla="*/ 0 h 3"/>
                <a:gd name="T38" fmla="*/ 4 w 4"/>
                <a:gd name="T39" fmla="*/ 1 h 3"/>
                <a:gd name="T40" fmla="*/ 4 w 4"/>
                <a:gd name="T41" fmla="*/ 1 h 3"/>
                <a:gd name="T42" fmla="*/ 3 w 4"/>
                <a:gd name="T43" fmla="*/ 1 h 3"/>
                <a:gd name="T44" fmla="*/ 3 w 4"/>
                <a:gd name="T45" fmla="*/ 2 h 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4"/>
                <a:gd name="T70" fmla="*/ 0 h 3"/>
                <a:gd name="T71" fmla="*/ 4 w 4"/>
                <a:gd name="T72" fmla="*/ 3 h 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4" h="3">
                  <a:moveTo>
                    <a:pt x="3" y="2"/>
                  </a:moveTo>
                  <a:lnTo>
                    <a:pt x="3" y="2"/>
                  </a:lnTo>
                  <a:lnTo>
                    <a:pt x="3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2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7" name="Freeform 858"/>
            <p:cNvSpPr>
              <a:spLocks/>
            </p:cNvSpPr>
            <p:nvPr/>
          </p:nvSpPr>
          <p:spPr bwMode="auto">
            <a:xfrm>
              <a:off x="4100" y="819"/>
              <a:ext cx="6" cy="7"/>
            </a:xfrm>
            <a:custGeom>
              <a:avLst/>
              <a:gdLst>
                <a:gd name="T0" fmla="*/ 6 w 6"/>
                <a:gd name="T1" fmla="*/ 4 h 7"/>
                <a:gd name="T2" fmla="*/ 5 w 6"/>
                <a:gd name="T3" fmla="*/ 4 h 7"/>
                <a:gd name="T4" fmla="*/ 5 w 6"/>
                <a:gd name="T5" fmla="*/ 4 h 7"/>
                <a:gd name="T6" fmla="*/ 4 w 6"/>
                <a:gd name="T7" fmla="*/ 4 h 7"/>
                <a:gd name="T8" fmla="*/ 5 w 6"/>
                <a:gd name="T9" fmla="*/ 5 h 7"/>
                <a:gd name="T10" fmla="*/ 4 w 6"/>
                <a:gd name="T11" fmla="*/ 5 h 7"/>
                <a:gd name="T12" fmla="*/ 5 w 6"/>
                <a:gd name="T13" fmla="*/ 5 h 7"/>
                <a:gd name="T14" fmla="*/ 5 w 6"/>
                <a:gd name="T15" fmla="*/ 5 h 7"/>
                <a:gd name="T16" fmla="*/ 5 w 6"/>
                <a:gd name="T17" fmla="*/ 5 h 7"/>
                <a:gd name="T18" fmla="*/ 6 w 6"/>
                <a:gd name="T19" fmla="*/ 5 h 7"/>
                <a:gd name="T20" fmla="*/ 6 w 6"/>
                <a:gd name="T21" fmla="*/ 5 h 7"/>
                <a:gd name="T22" fmla="*/ 6 w 6"/>
                <a:gd name="T23" fmla="*/ 6 h 7"/>
                <a:gd name="T24" fmla="*/ 6 w 6"/>
                <a:gd name="T25" fmla="*/ 6 h 7"/>
                <a:gd name="T26" fmla="*/ 6 w 6"/>
                <a:gd name="T27" fmla="*/ 6 h 7"/>
                <a:gd name="T28" fmla="*/ 5 w 6"/>
                <a:gd name="T29" fmla="*/ 7 h 7"/>
                <a:gd name="T30" fmla="*/ 5 w 6"/>
                <a:gd name="T31" fmla="*/ 7 h 7"/>
                <a:gd name="T32" fmla="*/ 4 w 6"/>
                <a:gd name="T33" fmla="*/ 6 h 7"/>
                <a:gd name="T34" fmla="*/ 2 w 6"/>
                <a:gd name="T35" fmla="*/ 6 h 7"/>
                <a:gd name="T36" fmla="*/ 2 w 6"/>
                <a:gd name="T37" fmla="*/ 6 h 7"/>
                <a:gd name="T38" fmla="*/ 2 w 6"/>
                <a:gd name="T39" fmla="*/ 5 h 7"/>
                <a:gd name="T40" fmla="*/ 2 w 6"/>
                <a:gd name="T41" fmla="*/ 5 h 7"/>
                <a:gd name="T42" fmla="*/ 2 w 6"/>
                <a:gd name="T43" fmla="*/ 5 h 7"/>
                <a:gd name="T44" fmla="*/ 3 w 6"/>
                <a:gd name="T45" fmla="*/ 4 h 7"/>
                <a:gd name="T46" fmla="*/ 3 w 6"/>
                <a:gd name="T47" fmla="*/ 4 h 7"/>
                <a:gd name="T48" fmla="*/ 3 w 6"/>
                <a:gd name="T49" fmla="*/ 4 h 7"/>
                <a:gd name="T50" fmla="*/ 2 w 6"/>
                <a:gd name="T51" fmla="*/ 4 h 7"/>
                <a:gd name="T52" fmla="*/ 2 w 6"/>
                <a:gd name="T53" fmla="*/ 4 h 7"/>
                <a:gd name="T54" fmla="*/ 2 w 6"/>
                <a:gd name="T55" fmla="*/ 3 h 7"/>
                <a:gd name="T56" fmla="*/ 2 w 6"/>
                <a:gd name="T57" fmla="*/ 3 h 7"/>
                <a:gd name="T58" fmla="*/ 2 w 6"/>
                <a:gd name="T59" fmla="*/ 3 h 7"/>
                <a:gd name="T60" fmla="*/ 2 w 6"/>
                <a:gd name="T61" fmla="*/ 3 h 7"/>
                <a:gd name="T62" fmla="*/ 1 w 6"/>
                <a:gd name="T63" fmla="*/ 3 h 7"/>
                <a:gd name="T64" fmla="*/ 1 w 6"/>
                <a:gd name="T65" fmla="*/ 2 h 7"/>
                <a:gd name="T66" fmla="*/ 0 w 6"/>
                <a:gd name="T67" fmla="*/ 1 h 7"/>
                <a:gd name="T68" fmla="*/ 0 w 6"/>
                <a:gd name="T69" fmla="*/ 1 h 7"/>
                <a:gd name="T70" fmla="*/ 0 w 6"/>
                <a:gd name="T71" fmla="*/ 1 h 7"/>
                <a:gd name="T72" fmla="*/ 0 w 6"/>
                <a:gd name="T73" fmla="*/ 0 h 7"/>
                <a:gd name="T74" fmla="*/ 0 w 6"/>
                <a:gd name="T75" fmla="*/ 0 h 7"/>
                <a:gd name="T76" fmla="*/ 1 w 6"/>
                <a:gd name="T77" fmla="*/ 0 h 7"/>
                <a:gd name="T78" fmla="*/ 2 w 6"/>
                <a:gd name="T79" fmla="*/ 1 h 7"/>
                <a:gd name="T80" fmla="*/ 2 w 6"/>
                <a:gd name="T81" fmla="*/ 0 h 7"/>
                <a:gd name="T82" fmla="*/ 1 w 6"/>
                <a:gd name="T83" fmla="*/ 0 h 7"/>
                <a:gd name="T84" fmla="*/ 2 w 6"/>
                <a:gd name="T85" fmla="*/ 0 h 7"/>
                <a:gd name="T86" fmla="*/ 2 w 6"/>
                <a:gd name="T87" fmla="*/ 0 h 7"/>
                <a:gd name="T88" fmla="*/ 3 w 6"/>
                <a:gd name="T89" fmla="*/ 0 h 7"/>
                <a:gd name="T90" fmla="*/ 3 w 6"/>
                <a:gd name="T91" fmla="*/ 0 h 7"/>
                <a:gd name="T92" fmla="*/ 4 w 6"/>
                <a:gd name="T93" fmla="*/ 1 h 7"/>
                <a:gd name="T94" fmla="*/ 4 w 6"/>
                <a:gd name="T95" fmla="*/ 1 h 7"/>
                <a:gd name="T96" fmla="*/ 4 w 6"/>
                <a:gd name="T97" fmla="*/ 1 h 7"/>
                <a:gd name="T98" fmla="*/ 4 w 6"/>
                <a:gd name="T99" fmla="*/ 1 h 7"/>
                <a:gd name="T100" fmla="*/ 5 w 6"/>
                <a:gd name="T101" fmla="*/ 1 h 7"/>
                <a:gd name="T102" fmla="*/ 5 w 6"/>
                <a:gd name="T103" fmla="*/ 2 h 7"/>
                <a:gd name="T104" fmla="*/ 5 w 6"/>
                <a:gd name="T105" fmla="*/ 1 h 7"/>
                <a:gd name="T106" fmla="*/ 5 w 6"/>
                <a:gd name="T107" fmla="*/ 1 h 7"/>
                <a:gd name="T108" fmla="*/ 6 w 6"/>
                <a:gd name="T109" fmla="*/ 2 h 7"/>
                <a:gd name="T110" fmla="*/ 6 w 6"/>
                <a:gd name="T111" fmla="*/ 3 h 7"/>
                <a:gd name="T112" fmla="*/ 6 w 6"/>
                <a:gd name="T113" fmla="*/ 4 h 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"/>
                <a:gd name="T172" fmla="*/ 0 h 7"/>
                <a:gd name="T173" fmla="*/ 6 w 6"/>
                <a:gd name="T174" fmla="*/ 7 h 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" h="7">
                  <a:moveTo>
                    <a:pt x="6" y="4"/>
                  </a:moveTo>
                  <a:lnTo>
                    <a:pt x="5" y="4"/>
                  </a:lnTo>
                  <a:lnTo>
                    <a:pt x="4" y="4"/>
                  </a:lnTo>
                  <a:lnTo>
                    <a:pt x="5" y="5"/>
                  </a:lnTo>
                  <a:lnTo>
                    <a:pt x="4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6" y="6"/>
                  </a:lnTo>
                  <a:lnTo>
                    <a:pt x="5" y="7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4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8" name="Freeform 859"/>
            <p:cNvSpPr>
              <a:spLocks/>
            </p:cNvSpPr>
            <p:nvPr/>
          </p:nvSpPr>
          <p:spPr bwMode="auto">
            <a:xfrm>
              <a:off x="4106" y="82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0 h 1"/>
                <a:gd name="T8" fmla="*/ 1 w 1"/>
                <a:gd name="T9" fmla="*/ 1 h 1"/>
                <a:gd name="T10" fmla="*/ 1 w 1"/>
                <a:gd name="T11" fmla="*/ 1 h 1"/>
                <a:gd name="T12" fmla="*/ 0 w 1"/>
                <a:gd name="T13" fmla="*/ 1 h 1"/>
                <a:gd name="T14" fmla="*/ 0 w 1"/>
                <a:gd name="T15" fmla="*/ 1 h 1"/>
                <a:gd name="T16" fmla="*/ 0 w 1"/>
                <a:gd name="T17" fmla="*/ 1 h 1"/>
                <a:gd name="T18" fmla="*/ 0 w 1"/>
                <a:gd name="T19" fmla="*/ 1 h 1"/>
                <a:gd name="T20" fmla="*/ 0 w 1"/>
                <a:gd name="T21" fmla="*/ 1 h 1"/>
                <a:gd name="T22" fmla="*/ 0 w 1"/>
                <a:gd name="T23" fmla="*/ 0 h 1"/>
                <a:gd name="T24" fmla="*/ 0 w 1"/>
                <a:gd name="T25" fmla="*/ 0 h 1"/>
                <a:gd name="T26" fmla="*/ 0 w 1"/>
                <a:gd name="T27" fmla="*/ 0 h 1"/>
                <a:gd name="T28" fmla="*/ 0 w 1"/>
                <a:gd name="T29" fmla="*/ 0 h 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"/>
                <a:gd name="T46" fmla="*/ 0 h 1"/>
                <a:gd name="T47" fmla="*/ 1 w 1"/>
                <a:gd name="T48" fmla="*/ 1 h 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69" name="Freeform 860"/>
            <p:cNvSpPr>
              <a:spLocks/>
            </p:cNvSpPr>
            <p:nvPr/>
          </p:nvSpPr>
          <p:spPr bwMode="auto">
            <a:xfrm>
              <a:off x="4095" y="820"/>
              <a:ext cx="6" cy="3"/>
            </a:xfrm>
            <a:custGeom>
              <a:avLst/>
              <a:gdLst>
                <a:gd name="T0" fmla="*/ 3 w 6"/>
                <a:gd name="T1" fmla="*/ 0 h 3"/>
                <a:gd name="T2" fmla="*/ 4 w 6"/>
                <a:gd name="T3" fmla="*/ 0 h 3"/>
                <a:gd name="T4" fmla="*/ 4 w 6"/>
                <a:gd name="T5" fmla="*/ 0 h 3"/>
                <a:gd name="T6" fmla="*/ 5 w 6"/>
                <a:gd name="T7" fmla="*/ 0 h 3"/>
                <a:gd name="T8" fmla="*/ 5 w 6"/>
                <a:gd name="T9" fmla="*/ 0 h 3"/>
                <a:gd name="T10" fmla="*/ 6 w 6"/>
                <a:gd name="T11" fmla="*/ 1 h 3"/>
                <a:gd name="T12" fmla="*/ 6 w 6"/>
                <a:gd name="T13" fmla="*/ 1 h 3"/>
                <a:gd name="T14" fmla="*/ 5 w 6"/>
                <a:gd name="T15" fmla="*/ 2 h 3"/>
                <a:gd name="T16" fmla="*/ 5 w 6"/>
                <a:gd name="T17" fmla="*/ 2 h 3"/>
                <a:gd name="T18" fmla="*/ 5 w 6"/>
                <a:gd name="T19" fmla="*/ 2 h 3"/>
                <a:gd name="T20" fmla="*/ 4 w 6"/>
                <a:gd name="T21" fmla="*/ 2 h 3"/>
                <a:gd name="T22" fmla="*/ 4 w 6"/>
                <a:gd name="T23" fmla="*/ 2 h 3"/>
                <a:gd name="T24" fmla="*/ 4 w 6"/>
                <a:gd name="T25" fmla="*/ 3 h 3"/>
                <a:gd name="T26" fmla="*/ 4 w 6"/>
                <a:gd name="T27" fmla="*/ 3 h 3"/>
                <a:gd name="T28" fmla="*/ 4 w 6"/>
                <a:gd name="T29" fmla="*/ 3 h 3"/>
                <a:gd name="T30" fmla="*/ 3 w 6"/>
                <a:gd name="T31" fmla="*/ 2 h 3"/>
                <a:gd name="T32" fmla="*/ 3 w 6"/>
                <a:gd name="T33" fmla="*/ 2 h 3"/>
                <a:gd name="T34" fmla="*/ 2 w 6"/>
                <a:gd name="T35" fmla="*/ 3 h 3"/>
                <a:gd name="T36" fmla="*/ 2 w 6"/>
                <a:gd name="T37" fmla="*/ 2 h 3"/>
                <a:gd name="T38" fmla="*/ 3 w 6"/>
                <a:gd name="T39" fmla="*/ 2 h 3"/>
                <a:gd name="T40" fmla="*/ 3 w 6"/>
                <a:gd name="T41" fmla="*/ 2 h 3"/>
                <a:gd name="T42" fmla="*/ 4 w 6"/>
                <a:gd name="T43" fmla="*/ 1 h 3"/>
                <a:gd name="T44" fmla="*/ 4 w 6"/>
                <a:gd name="T45" fmla="*/ 1 h 3"/>
                <a:gd name="T46" fmla="*/ 3 w 6"/>
                <a:gd name="T47" fmla="*/ 1 h 3"/>
                <a:gd name="T48" fmla="*/ 2 w 6"/>
                <a:gd name="T49" fmla="*/ 2 h 3"/>
                <a:gd name="T50" fmla="*/ 2 w 6"/>
                <a:gd name="T51" fmla="*/ 2 h 3"/>
                <a:gd name="T52" fmla="*/ 2 w 6"/>
                <a:gd name="T53" fmla="*/ 3 h 3"/>
                <a:gd name="T54" fmla="*/ 2 w 6"/>
                <a:gd name="T55" fmla="*/ 3 h 3"/>
                <a:gd name="T56" fmla="*/ 2 w 6"/>
                <a:gd name="T57" fmla="*/ 3 h 3"/>
                <a:gd name="T58" fmla="*/ 1 w 6"/>
                <a:gd name="T59" fmla="*/ 3 h 3"/>
                <a:gd name="T60" fmla="*/ 0 w 6"/>
                <a:gd name="T61" fmla="*/ 2 h 3"/>
                <a:gd name="T62" fmla="*/ 1 w 6"/>
                <a:gd name="T63" fmla="*/ 2 h 3"/>
                <a:gd name="T64" fmla="*/ 2 w 6"/>
                <a:gd name="T65" fmla="*/ 1 h 3"/>
                <a:gd name="T66" fmla="*/ 2 w 6"/>
                <a:gd name="T67" fmla="*/ 1 h 3"/>
                <a:gd name="T68" fmla="*/ 2 w 6"/>
                <a:gd name="T69" fmla="*/ 1 h 3"/>
                <a:gd name="T70" fmla="*/ 2 w 6"/>
                <a:gd name="T71" fmla="*/ 1 h 3"/>
                <a:gd name="T72" fmla="*/ 3 w 6"/>
                <a:gd name="T73" fmla="*/ 0 h 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6"/>
                <a:gd name="T112" fmla="*/ 0 h 3"/>
                <a:gd name="T113" fmla="*/ 6 w 6"/>
                <a:gd name="T114" fmla="*/ 3 h 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6" h="3">
                  <a:moveTo>
                    <a:pt x="3" y="0"/>
                  </a:moveTo>
                  <a:lnTo>
                    <a:pt x="4" y="0"/>
                  </a:lnTo>
                  <a:lnTo>
                    <a:pt x="5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2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3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0" name="Freeform 861"/>
            <p:cNvSpPr>
              <a:spLocks/>
            </p:cNvSpPr>
            <p:nvPr/>
          </p:nvSpPr>
          <p:spPr bwMode="auto">
            <a:xfrm>
              <a:off x="4106" y="822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1 h 1"/>
                <a:gd name="T8" fmla="*/ 1 w 1"/>
                <a:gd name="T9" fmla="*/ 1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1"/>
                <a:gd name="T17" fmla="*/ 1 w 1"/>
                <a:gd name="T18" fmla="*/ 1 h 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1" name="Freeform 862"/>
            <p:cNvSpPr>
              <a:spLocks/>
            </p:cNvSpPr>
            <p:nvPr/>
          </p:nvSpPr>
          <p:spPr bwMode="auto">
            <a:xfrm>
              <a:off x="4096" y="822"/>
              <a:ext cx="8" cy="8"/>
            </a:xfrm>
            <a:custGeom>
              <a:avLst/>
              <a:gdLst>
                <a:gd name="T0" fmla="*/ 3 w 8"/>
                <a:gd name="T1" fmla="*/ 0 h 8"/>
                <a:gd name="T2" fmla="*/ 5 w 8"/>
                <a:gd name="T3" fmla="*/ 0 h 8"/>
                <a:gd name="T4" fmla="*/ 6 w 8"/>
                <a:gd name="T5" fmla="*/ 0 h 8"/>
                <a:gd name="T6" fmla="*/ 6 w 8"/>
                <a:gd name="T7" fmla="*/ 1 h 8"/>
                <a:gd name="T8" fmla="*/ 7 w 8"/>
                <a:gd name="T9" fmla="*/ 1 h 8"/>
                <a:gd name="T10" fmla="*/ 7 w 8"/>
                <a:gd name="T11" fmla="*/ 1 h 8"/>
                <a:gd name="T12" fmla="*/ 6 w 8"/>
                <a:gd name="T13" fmla="*/ 2 h 8"/>
                <a:gd name="T14" fmla="*/ 6 w 8"/>
                <a:gd name="T15" fmla="*/ 3 h 8"/>
                <a:gd name="T16" fmla="*/ 7 w 8"/>
                <a:gd name="T17" fmla="*/ 3 h 8"/>
                <a:gd name="T18" fmla="*/ 8 w 8"/>
                <a:gd name="T19" fmla="*/ 4 h 8"/>
                <a:gd name="T20" fmla="*/ 7 w 8"/>
                <a:gd name="T21" fmla="*/ 4 h 8"/>
                <a:gd name="T22" fmla="*/ 5 w 8"/>
                <a:gd name="T23" fmla="*/ 3 h 8"/>
                <a:gd name="T24" fmla="*/ 6 w 8"/>
                <a:gd name="T25" fmla="*/ 4 h 8"/>
                <a:gd name="T26" fmla="*/ 6 w 8"/>
                <a:gd name="T27" fmla="*/ 4 h 8"/>
                <a:gd name="T28" fmla="*/ 5 w 8"/>
                <a:gd name="T29" fmla="*/ 5 h 8"/>
                <a:gd name="T30" fmla="*/ 5 w 8"/>
                <a:gd name="T31" fmla="*/ 5 h 8"/>
                <a:gd name="T32" fmla="*/ 4 w 8"/>
                <a:gd name="T33" fmla="*/ 4 h 8"/>
                <a:gd name="T34" fmla="*/ 4 w 8"/>
                <a:gd name="T35" fmla="*/ 4 h 8"/>
                <a:gd name="T36" fmla="*/ 4 w 8"/>
                <a:gd name="T37" fmla="*/ 4 h 8"/>
                <a:gd name="T38" fmla="*/ 4 w 8"/>
                <a:gd name="T39" fmla="*/ 5 h 8"/>
                <a:gd name="T40" fmla="*/ 7 w 8"/>
                <a:gd name="T41" fmla="*/ 4 h 8"/>
                <a:gd name="T42" fmla="*/ 8 w 8"/>
                <a:gd name="T43" fmla="*/ 5 h 8"/>
                <a:gd name="T44" fmla="*/ 8 w 8"/>
                <a:gd name="T45" fmla="*/ 5 h 8"/>
                <a:gd name="T46" fmla="*/ 7 w 8"/>
                <a:gd name="T47" fmla="*/ 5 h 8"/>
                <a:gd name="T48" fmla="*/ 7 w 8"/>
                <a:gd name="T49" fmla="*/ 5 h 8"/>
                <a:gd name="T50" fmla="*/ 6 w 8"/>
                <a:gd name="T51" fmla="*/ 6 h 8"/>
                <a:gd name="T52" fmla="*/ 5 w 8"/>
                <a:gd name="T53" fmla="*/ 7 h 8"/>
                <a:gd name="T54" fmla="*/ 5 w 8"/>
                <a:gd name="T55" fmla="*/ 7 h 8"/>
                <a:gd name="T56" fmla="*/ 5 w 8"/>
                <a:gd name="T57" fmla="*/ 6 h 8"/>
                <a:gd name="T58" fmla="*/ 5 w 8"/>
                <a:gd name="T59" fmla="*/ 6 h 8"/>
                <a:gd name="T60" fmla="*/ 4 w 8"/>
                <a:gd name="T61" fmla="*/ 6 h 8"/>
                <a:gd name="T62" fmla="*/ 4 w 8"/>
                <a:gd name="T63" fmla="*/ 7 h 8"/>
                <a:gd name="T64" fmla="*/ 4 w 8"/>
                <a:gd name="T65" fmla="*/ 7 h 8"/>
                <a:gd name="T66" fmla="*/ 3 w 8"/>
                <a:gd name="T67" fmla="*/ 8 h 8"/>
                <a:gd name="T68" fmla="*/ 3 w 8"/>
                <a:gd name="T69" fmla="*/ 7 h 8"/>
                <a:gd name="T70" fmla="*/ 3 w 8"/>
                <a:gd name="T71" fmla="*/ 8 h 8"/>
                <a:gd name="T72" fmla="*/ 2 w 8"/>
                <a:gd name="T73" fmla="*/ 7 h 8"/>
                <a:gd name="T74" fmla="*/ 2 w 8"/>
                <a:gd name="T75" fmla="*/ 6 h 8"/>
                <a:gd name="T76" fmla="*/ 2 w 8"/>
                <a:gd name="T77" fmla="*/ 5 h 8"/>
                <a:gd name="T78" fmla="*/ 3 w 8"/>
                <a:gd name="T79" fmla="*/ 4 h 8"/>
                <a:gd name="T80" fmla="*/ 3 w 8"/>
                <a:gd name="T81" fmla="*/ 4 h 8"/>
                <a:gd name="T82" fmla="*/ 2 w 8"/>
                <a:gd name="T83" fmla="*/ 3 h 8"/>
                <a:gd name="T84" fmla="*/ 1 w 8"/>
                <a:gd name="T85" fmla="*/ 3 h 8"/>
                <a:gd name="T86" fmla="*/ 0 w 8"/>
                <a:gd name="T87" fmla="*/ 2 h 8"/>
                <a:gd name="T88" fmla="*/ 1 w 8"/>
                <a:gd name="T89" fmla="*/ 1 h 8"/>
                <a:gd name="T90" fmla="*/ 1 w 8"/>
                <a:gd name="T91" fmla="*/ 1 h 8"/>
                <a:gd name="T92" fmla="*/ 1 w 8"/>
                <a:gd name="T93" fmla="*/ 1 h 8"/>
                <a:gd name="T94" fmla="*/ 2 w 8"/>
                <a:gd name="T95" fmla="*/ 1 h 8"/>
                <a:gd name="T96" fmla="*/ 3 w 8"/>
                <a:gd name="T97" fmla="*/ 1 h 8"/>
                <a:gd name="T98" fmla="*/ 3 w 8"/>
                <a:gd name="T99" fmla="*/ 1 h 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"/>
                <a:gd name="T151" fmla="*/ 0 h 8"/>
                <a:gd name="T152" fmla="*/ 8 w 8"/>
                <a:gd name="T153" fmla="*/ 8 h 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" h="8">
                  <a:moveTo>
                    <a:pt x="3" y="1"/>
                  </a:move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7" y="3"/>
                  </a:lnTo>
                  <a:lnTo>
                    <a:pt x="8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5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5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5"/>
                  </a:lnTo>
                  <a:lnTo>
                    <a:pt x="6" y="6"/>
                  </a:lnTo>
                  <a:lnTo>
                    <a:pt x="5" y="7"/>
                  </a:lnTo>
                  <a:lnTo>
                    <a:pt x="5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8"/>
                  </a:lnTo>
                  <a:lnTo>
                    <a:pt x="3" y="8"/>
                  </a:lnTo>
                  <a:lnTo>
                    <a:pt x="3" y="7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5"/>
                  </a:lnTo>
                  <a:lnTo>
                    <a:pt x="3" y="4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2" name="Freeform 863"/>
            <p:cNvSpPr>
              <a:spLocks/>
            </p:cNvSpPr>
            <p:nvPr/>
          </p:nvSpPr>
          <p:spPr bwMode="auto">
            <a:xfrm>
              <a:off x="4107" y="824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0 w 2"/>
                <a:gd name="T9" fmla="*/ 1 h 2"/>
                <a:gd name="T10" fmla="*/ 0 w 2"/>
                <a:gd name="T11" fmla="*/ 1 h 2"/>
                <a:gd name="T12" fmla="*/ 0 w 2"/>
                <a:gd name="T13" fmla="*/ 1 h 2"/>
                <a:gd name="T14" fmla="*/ 0 w 2"/>
                <a:gd name="T15" fmla="*/ 1 h 2"/>
                <a:gd name="T16" fmla="*/ 0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0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1 h 2"/>
                <a:gd name="T30" fmla="*/ 1 w 2"/>
                <a:gd name="T31" fmla="*/ 1 h 2"/>
                <a:gd name="T32" fmla="*/ 1 w 2"/>
                <a:gd name="T33" fmla="*/ 1 h 2"/>
                <a:gd name="T34" fmla="*/ 1 w 2"/>
                <a:gd name="T35" fmla="*/ 1 h 2"/>
                <a:gd name="T36" fmla="*/ 1 w 2"/>
                <a:gd name="T37" fmla="*/ 1 h 2"/>
                <a:gd name="T38" fmla="*/ 2 w 2"/>
                <a:gd name="T39" fmla="*/ 2 h 2"/>
                <a:gd name="T40" fmla="*/ 2 w 2"/>
                <a:gd name="T41" fmla="*/ 2 h 2"/>
                <a:gd name="T42" fmla="*/ 2 w 2"/>
                <a:gd name="T43" fmla="*/ 2 h 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"/>
                <a:gd name="T67" fmla="*/ 0 h 2"/>
                <a:gd name="T68" fmla="*/ 2 w 2"/>
                <a:gd name="T69" fmla="*/ 2 h 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" h="2">
                  <a:moveTo>
                    <a:pt x="2" y="2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2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3" name="Freeform 864"/>
            <p:cNvSpPr>
              <a:spLocks/>
            </p:cNvSpPr>
            <p:nvPr/>
          </p:nvSpPr>
          <p:spPr bwMode="auto">
            <a:xfrm>
              <a:off x="4090" y="824"/>
              <a:ext cx="5" cy="3"/>
            </a:xfrm>
            <a:custGeom>
              <a:avLst/>
              <a:gdLst>
                <a:gd name="T0" fmla="*/ 3 w 5"/>
                <a:gd name="T1" fmla="*/ 0 h 3"/>
                <a:gd name="T2" fmla="*/ 4 w 5"/>
                <a:gd name="T3" fmla="*/ 1 h 3"/>
                <a:gd name="T4" fmla="*/ 5 w 5"/>
                <a:gd name="T5" fmla="*/ 1 h 3"/>
                <a:gd name="T6" fmla="*/ 4 w 5"/>
                <a:gd name="T7" fmla="*/ 1 h 3"/>
                <a:gd name="T8" fmla="*/ 4 w 5"/>
                <a:gd name="T9" fmla="*/ 2 h 3"/>
                <a:gd name="T10" fmla="*/ 5 w 5"/>
                <a:gd name="T11" fmla="*/ 2 h 3"/>
                <a:gd name="T12" fmla="*/ 5 w 5"/>
                <a:gd name="T13" fmla="*/ 1 h 3"/>
                <a:gd name="T14" fmla="*/ 5 w 5"/>
                <a:gd name="T15" fmla="*/ 1 h 3"/>
                <a:gd name="T16" fmla="*/ 5 w 5"/>
                <a:gd name="T17" fmla="*/ 1 h 3"/>
                <a:gd name="T18" fmla="*/ 5 w 5"/>
                <a:gd name="T19" fmla="*/ 2 h 3"/>
                <a:gd name="T20" fmla="*/ 5 w 5"/>
                <a:gd name="T21" fmla="*/ 2 h 3"/>
                <a:gd name="T22" fmla="*/ 5 w 5"/>
                <a:gd name="T23" fmla="*/ 2 h 3"/>
                <a:gd name="T24" fmla="*/ 4 w 5"/>
                <a:gd name="T25" fmla="*/ 3 h 3"/>
                <a:gd name="T26" fmla="*/ 3 w 5"/>
                <a:gd name="T27" fmla="*/ 2 h 3"/>
                <a:gd name="T28" fmla="*/ 3 w 5"/>
                <a:gd name="T29" fmla="*/ 2 h 3"/>
                <a:gd name="T30" fmla="*/ 2 w 5"/>
                <a:gd name="T31" fmla="*/ 2 h 3"/>
                <a:gd name="T32" fmla="*/ 1 w 5"/>
                <a:gd name="T33" fmla="*/ 2 h 3"/>
                <a:gd name="T34" fmla="*/ 1 w 5"/>
                <a:gd name="T35" fmla="*/ 2 h 3"/>
                <a:gd name="T36" fmla="*/ 0 w 5"/>
                <a:gd name="T37" fmla="*/ 2 h 3"/>
                <a:gd name="T38" fmla="*/ 0 w 5"/>
                <a:gd name="T39" fmla="*/ 1 h 3"/>
                <a:gd name="T40" fmla="*/ 0 w 5"/>
                <a:gd name="T41" fmla="*/ 1 h 3"/>
                <a:gd name="T42" fmla="*/ 0 w 5"/>
                <a:gd name="T43" fmla="*/ 1 h 3"/>
                <a:gd name="T44" fmla="*/ 1 w 5"/>
                <a:gd name="T45" fmla="*/ 0 h 3"/>
                <a:gd name="T46" fmla="*/ 1 w 5"/>
                <a:gd name="T47" fmla="*/ 0 h 3"/>
                <a:gd name="T48" fmla="*/ 2 w 5"/>
                <a:gd name="T49" fmla="*/ 0 h 3"/>
                <a:gd name="T50" fmla="*/ 3 w 5"/>
                <a:gd name="T51" fmla="*/ 0 h 3"/>
                <a:gd name="T52" fmla="*/ 3 w 5"/>
                <a:gd name="T53" fmla="*/ 0 h 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5"/>
                <a:gd name="T82" fmla="*/ 0 h 3"/>
                <a:gd name="T83" fmla="*/ 5 w 5"/>
                <a:gd name="T84" fmla="*/ 3 h 3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5" h="3">
                  <a:moveTo>
                    <a:pt x="3" y="0"/>
                  </a:moveTo>
                  <a:lnTo>
                    <a:pt x="4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5" y="2"/>
                  </a:lnTo>
                  <a:lnTo>
                    <a:pt x="4" y="3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4" name="Freeform 865"/>
            <p:cNvSpPr>
              <a:spLocks/>
            </p:cNvSpPr>
            <p:nvPr/>
          </p:nvSpPr>
          <p:spPr bwMode="auto">
            <a:xfrm>
              <a:off x="4094" y="824"/>
              <a:ext cx="5" cy="8"/>
            </a:xfrm>
            <a:custGeom>
              <a:avLst/>
              <a:gdLst>
                <a:gd name="T0" fmla="*/ 4 w 5"/>
                <a:gd name="T1" fmla="*/ 1 h 8"/>
                <a:gd name="T2" fmla="*/ 4 w 5"/>
                <a:gd name="T3" fmla="*/ 2 h 8"/>
                <a:gd name="T4" fmla="*/ 5 w 5"/>
                <a:gd name="T5" fmla="*/ 2 h 8"/>
                <a:gd name="T6" fmla="*/ 4 w 5"/>
                <a:gd name="T7" fmla="*/ 2 h 8"/>
                <a:gd name="T8" fmla="*/ 4 w 5"/>
                <a:gd name="T9" fmla="*/ 3 h 8"/>
                <a:gd name="T10" fmla="*/ 4 w 5"/>
                <a:gd name="T11" fmla="*/ 3 h 8"/>
                <a:gd name="T12" fmla="*/ 4 w 5"/>
                <a:gd name="T13" fmla="*/ 3 h 8"/>
                <a:gd name="T14" fmla="*/ 4 w 5"/>
                <a:gd name="T15" fmla="*/ 4 h 8"/>
                <a:gd name="T16" fmla="*/ 4 w 5"/>
                <a:gd name="T17" fmla="*/ 4 h 8"/>
                <a:gd name="T18" fmla="*/ 4 w 5"/>
                <a:gd name="T19" fmla="*/ 4 h 8"/>
                <a:gd name="T20" fmla="*/ 4 w 5"/>
                <a:gd name="T21" fmla="*/ 5 h 8"/>
                <a:gd name="T22" fmla="*/ 4 w 5"/>
                <a:gd name="T23" fmla="*/ 5 h 8"/>
                <a:gd name="T24" fmla="*/ 4 w 5"/>
                <a:gd name="T25" fmla="*/ 6 h 8"/>
                <a:gd name="T26" fmla="*/ 4 w 5"/>
                <a:gd name="T27" fmla="*/ 7 h 8"/>
                <a:gd name="T28" fmla="*/ 3 w 5"/>
                <a:gd name="T29" fmla="*/ 8 h 8"/>
                <a:gd name="T30" fmla="*/ 3 w 5"/>
                <a:gd name="T31" fmla="*/ 8 h 8"/>
                <a:gd name="T32" fmla="*/ 3 w 5"/>
                <a:gd name="T33" fmla="*/ 8 h 8"/>
                <a:gd name="T34" fmla="*/ 2 w 5"/>
                <a:gd name="T35" fmla="*/ 8 h 8"/>
                <a:gd name="T36" fmla="*/ 2 w 5"/>
                <a:gd name="T37" fmla="*/ 8 h 8"/>
                <a:gd name="T38" fmla="*/ 2 w 5"/>
                <a:gd name="T39" fmla="*/ 8 h 8"/>
                <a:gd name="T40" fmla="*/ 2 w 5"/>
                <a:gd name="T41" fmla="*/ 7 h 8"/>
                <a:gd name="T42" fmla="*/ 2 w 5"/>
                <a:gd name="T43" fmla="*/ 7 h 8"/>
                <a:gd name="T44" fmla="*/ 3 w 5"/>
                <a:gd name="T45" fmla="*/ 6 h 8"/>
                <a:gd name="T46" fmla="*/ 3 w 5"/>
                <a:gd name="T47" fmla="*/ 6 h 8"/>
                <a:gd name="T48" fmla="*/ 2 w 5"/>
                <a:gd name="T49" fmla="*/ 6 h 8"/>
                <a:gd name="T50" fmla="*/ 1 w 5"/>
                <a:gd name="T51" fmla="*/ 6 h 8"/>
                <a:gd name="T52" fmla="*/ 1 w 5"/>
                <a:gd name="T53" fmla="*/ 6 h 8"/>
                <a:gd name="T54" fmla="*/ 1 w 5"/>
                <a:gd name="T55" fmla="*/ 5 h 8"/>
                <a:gd name="T56" fmla="*/ 1 w 5"/>
                <a:gd name="T57" fmla="*/ 4 h 8"/>
                <a:gd name="T58" fmla="*/ 0 w 5"/>
                <a:gd name="T59" fmla="*/ 3 h 8"/>
                <a:gd name="T60" fmla="*/ 1 w 5"/>
                <a:gd name="T61" fmla="*/ 3 h 8"/>
                <a:gd name="T62" fmla="*/ 1 w 5"/>
                <a:gd name="T63" fmla="*/ 2 h 8"/>
                <a:gd name="T64" fmla="*/ 1 w 5"/>
                <a:gd name="T65" fmla="*/ 2 h 8"/>
                <a:gd name="T66" fmla="*/ 1 w 5"/>
                <a:gd name="T67" fmla="*/ 2 h 8"/>
                <a:gd name="T68" fmla="*/ 1 w 5"/>
                <a:gd name="T69" fmla="*/ 2 h 8"/>
                <a:gd name="T70" fmla="*/ 2 w 5"/>
                <a:gd name="T71" fmla="*/ 3 h 8"/>
                <a:gd name="T72" fmla="*/ 2 w 5"/>
                <a:gd name="T73" fmla="*/ 3 h 8"/>
                <a:gd name="T74" fmla="*/ 3 w 5"/>
                <a:gd name="T75" fmla="*/ 4 h 8"/>
                <a:gd name="T76" fmla="*/ 3 w 5"/>
                <a:gd name="T77" fmla="*/ 3 h 8"/>
                <a:gd name="T78" fmla="*/ 2 w 5"/>
                <a:gd name="T79" fmla="*/ 3 h 8"/>
                <a:gd name="T80" fmla="*/ 2 w 5"/>
                <a:gd name="T81" fmla="*/ 2 h 8"/>
                <a:gd name="T82" fmla="*/ 2 w 5"/>
                <a:gd name="T83" fmla="*/ 3 h 8"/>
                <a:gd name="T84" fmla="*/ 2 w 5"/>
                <a:gd name="T85" fmla="*/ 2 h 8"/>
                <a:gd name="T86" fmla="*/ 1 w 5"/>
                <a:gd name="T87" fmla="*/ 2 h 8"/>
                <a:gd name="T88" fmla="*/ 1 w 5"/>
                <a:gd name="T89" fmla="*/ 2 h 8"/>
                <a:gd name="T90" fmla="*/ 1 w 5"/>
                <a:gd name="T91" fmla="*/ 1 h 8"/>
                <a:gd name="T92" fmla="*/ 2 w 5"/>
                <a:gd name="T93" fmla="*/ 0 h 8"/>
                <a:gd name="T94" fmla="*/ 2 w 5"/>
                <a:gd name="T95" fmla="*/ 0 h 8"/>
                <a:gd name="T96" fmla="*/ 2 w 5"/>
                <a:gd name="T97" fmla="*/ 0 h 8"/>
                <a:gd name="T98" fmla="*/ 4 w 5"/>
                <a:gd name="T99" fmla="*/ 1 h 8"/>
                <a:gd name="T100" fmla="*/ 4 w 5"/>
                <a:gd name="T101" fmla="*/ 1 h 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"/>
                <a:gd name="T154" fmla="*/ 0 h 8"/>
                <a:gd name="T155" fmla="*/ 5 w 5"/>
                <a:gd name="T156" fmla="*/ 8 h 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" h="8">
                  <a:moveTo>
                    <a:pt x="4" y="1"/>
                  </a:moveTo>
                  <a:lnTo>
                    <a:pt x="4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6"/>
                  </a:lnTo>
                  <a:lnTo>
                    <a:pt x="4" y="7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7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3"/>
                  </a:lnTo>
                  <a:lnTo>
                    <a:pt x="3" y="4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4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5" name="Freeform 866"/>
            <p:cNvSpPr>
              <a:spLocks/>
            </p:cNvSpPr>
            <p:nvPr/>
          </p:nvSpPr>
          <p:spPr bwMode="auto">
            <a:xfrm>
              <a:off x="4087" y="824"/>
              <a:ext cx="2" cy="8"/>
            </a:xfrm>
            <a:custGeom>
              <a:avLst/>
              <a:gdLst>
                <a:gd name="T0" fmla="*/ 1 w 2"/>
                <a:gd name="T1" fmla="*/ 8 h 8"/>
                <a:gd name="T2" fmla="*/ 1 w 2"/>
                <a:gd name="T3" fmla="*/ 7 h 8"/>
                <a:gd name="T4" fmla="*/ 1 w 2"/>
                <a:gd name="T5" fmla="*/ 7 h 8"/>
                <a:gd name="T6" fmla="*/ 2 w 2"/>
                <a:gd name="T7" fmla="*/ 7 h 8"/>
                <a:gd name="T8" fmla="*/ 2 w 2"/>
                <a:gd name="T9" fmla="*/ 7 h 8"/>
                <a:gd name="T10" fmla="*/ 1 w 2"/>
                <a:gd name="T11" fmla="*/ 7 h 8"/>
                <a:gd name="T12" fmla="*/ 1 w 2"/>
                <a:gd name="T13" fmla="*/ 5 h 8"/>
                <a:gd name="T14" fmla="*/ 1 w 2"/>
                <a:gd name="T15" fmla="*/ 4 h 8"/>
                <a:gd name="T16" fmla="*/ 1 w 2"/>
                <a:gd name="T17" fmla="*/ 4 h 8"/>
                <a:gd name="T18" fmla="*/ 1 w 2"/>
                <a:gd name="T19" fmla="*/ 3 h 8"/>
                <a:gd name="T20" fmla="*/ 1 w 2"/>
                <a:gd name="T21" fmla="*/ 3 h 8"/>
                <a:gd name="T22" fmla="*/ 0 w 2"/>
                <a:gd name="T23" fmla="*/ 2 h 8"/>
                <a:gd name="T24" fmla="*/ 0 w 2"/>
                <a:gd name="T25" fmla="*/ 2 h 8"/>
                <a:gd name="T26" fmla="*/ 0 w 2"/>
                <a:gd name="T27" fmla="*/ 0 h 8"/>
                <a:gd name="T28" fmla="*/ 1 w 2"/>
                <a:gd name="T29" fmla="*/ 0 h 8"/>
                <a:gd name="T30" fmla="*/ 1 w 2"/>
                <a:gd name="T31" fmla="*/ 0 h 8"/>
                <a:gd name="T32" fmla="*/ 1 w 2"/>
                <a:gd name="T33" fmla="*/ 1 h 8"/>
                <a:gd name="T34" fmla="*/ 1 w 2"/>
                <a:gd name="T35" fmla="*/ 1 h 8"/>
                <a:gd name="T36" fmla="*/ 1 w 2"/>
                <a:gd name="T37" fmla="*/ 2 h 8"/>
                <a:gd name="T38" fmla="*/ 1 w 2"/>
                <a:gd name="T39" fmla="*/ 2 h 8"/>
                <a:gd name="T40" fmla="*/ 1 w 2"/>
                <a:gd name="T41" fmla="*/ 2 h 8"/>
                <a:gd name="T42" fmla="*/ 2 w 2"/>
                <a:gd name="T43" fmla="*/ 3 h 8"/>
                <a:gd name="T44" fmla="*/ 2 w 2"/>
                <a:gd name="T45" fmla="*/ 3 h 8"/>
                <a:gd name="T46" fmla="*/ 2 w 2"/>
                <a:gd name="T47" fmla="*/ 4 h 8"/>
                <a:gd name="T48" fmla="*/ 2 w 2"/>
                <a:gd name="T49" fmla="*/ 5 h 8"/>
                <a:gd name="T50" fmla="*/ 2 w 2"/>
                <a:gd name="T51" fmla="*/ 6 h 8"/>
                <a:gd name="T52" fmla="*/ 2 w 2"/>
                <a:gd name="T53" fmla="*/ 7 h 8"/>
                <a:gd name="T54" fmla="*/ 1 w 2"/>
                <a:gd name="T55" fmla="*/ 8 h 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"/>
                <a:gd name="T85" fmla="*/ 0 h 8"/>
                <a:gd name="T86" fmla="*/ 2 w 2"/>
                <a:gd name="T87" fmla="*/ 8 h 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" h="8">
                  <a:moveTo>
                    <a:pt x="1" y="8"/>
                  </a:moveTo>
                  <a:lnTo>
                    <a:pt x="1" y="7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8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6" name="Freeform 867"/>
            <p:cNvSpPr>
              <a:spLocks/>
            </p:cNvSpPr>
            <p:nvPr/>
          </p:nvSpPr>
          <p:spPr bwMode="auto">
            <a:xfrm>
              <a:off x="4105" y="826"/>
              <a:ext cx="2" cy="2"/>
            </a:xfrm>
            <a:custGeom>
              <a:avLst/>
              <a:gdLst>
                <a:gd name="T0" fmla="*/ 1 w 2"/>
                <a:gd name="T1" fmla="*/ 2 h 2"/>
                <a:gd name="T2" fmla="*/ 0 w 2"/>
                <a:gd name="T3" fmla="*/ 2 h 2"/>
                <a:gd name="T4" fmla="*/ 1 w 2"/>
                <a:gd name="T5" fmla="*/ 1 h 2"/>
                <a:gd name="T6" fmla="*/ 1 w 2"/>
                <a:gd name="T7" fmla="*/ 0 h 2"/>
                <a:gd name="T8" fmla="*/ 1 w 2"/>
                <a:gd name="T9" fmla="*/ 0 h 2"/>
                <a:gd name="T10" fmla="*/ 1 w 2"/>
                <a:gd name="T11" fmla="*/ 0 h 2"/>
                <a:gd name="T12" fmla="*/ 1 w 2"/>
                <a:gd name="T13" fmla="*/ 0 h 2"/>
                <a:gd name="T14" fmla="*/ 1 w 2"/>
                <a:gd name="T15" fmla="*/ 0 h 2"/>
                <a:gd name="T16" fmla="*/ 2 w 2"/>
                <a:gd name="T17" fmla="*/ 0 h 2"/>
                <a:gd name="T18" fmla="*/ 2 w 2"/>
                <a:gd name="T19" fmla="*/ 0 h 2"/>
                <a:gd name="T20" fmla="*/ 2 w 2"/>
                <a:gd name="T21" fmla="*/ 0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1 h 2"/>
                <a:gd name="T28" fmla="*/ 1 w 2"/>
                <a:gd name="T29" fmla="*/ 1 h 2"/>
                <a:gd name="T30" fmla="*/ 1 w 2"/>
                <a:gd name="T31" fmla="*/ 2 h 2"/>
                <a:gd name="T32" fmla="*/ 1 w 2"/>
                <a:gd name="T33" fmla="*/ 2 h 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"/>
                <a:gd name="T52" fmla="*/ 0 h 2"/>
                <a:gd name="T53" fmla="*/ 2 w 2"/>
                <a:gd name="T54" fmla="*/ 2 h 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" h="2">
                  <a:moveTo>
                    <a:pt x="1" y="2"/>
                  </a:moveTo>
                  <a:lnTo>
                    <a:pt x="0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7" name="Freeform 868"/>
            <p:cNvSpPr>
              <a:spLocks/>
            </p:cNvSpPr>
            <p:nvPr/>
          </p:nvSpPr>
          <p:spPr bwMode="auto">
            <a:xfrm>
              <a:off x="4105" y="826"/>
              <a:ext cx="0" cy="1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0 h 1"/>
                <a:gd name="T4" fmla="*/ 0 h 1"/>
                <a:gd name="T5" fmla="*/ 1 h 1"/>
                <a:gd name="T6" fmla="*/ 1 h 1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h 1"/>
                <a:gd name="T15" fmla="*/ 1 h 1"/>
              </a:gdLst>
              <a:ahLst/>
              <a:cxnLst>
                <a:cxn ang="T7">
                  <a:pos x="0" y="T0"/>
                </a:cxn>
                <a:cxn ang="T8">
                  <a:pos x="0" y="T1"/>
                </a:cxn>
                <a:cxn ang="T9">
                  <a:pos x="0" y="T2"/>
                </a:cxn>
                <a:cxn ang="T10">
                  <a:pos x="0" y="T3"/>
                </a:cxn>
                <a:cxn ang="T11">
                  <a:pos x="0" y="T4"/>
                </a:cxn>
                <a:cxn ang="T12">
                  <a:pos x="0" y="T5"/>
                </a:cxn>
                <a:cxn ang="T13">
                  <a:pos x="0" y="T6"/>
                </a:cxn>
              </a:cxnLst>
              <a:rect l="0" t="T14" r="0" b="T15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8" name="Freeform 869"/>
            <p:cNvSpPr>
              <a:spLocks/>
            </p:cNvSpPr>
            <p:nvPr/>
          </p:nvSpPr>
          <p:spPr bwMode="auto">
            <a:xfrm>
              <a:off x="4091" y="826"/>
              <a:ext cx="5" cy="7"/>
            </a:xfrm>
            <a:custGeom>
              <a:avLst/>
              <a:gdLst>
                <a:gd name="T0" fmla="*/ 2 w 5"/>
                <a:gd name="T1" fmla="*/ 6 h 7"/>
                <a:gd name="T2" fmla="*/ 1 w 5"/>
                <a:gd name="T3" fmla="*/ 5 h 7"/>
                <a:gd name="T4" fmla="*/ 1 w 5"/>
                <a:gd name="T5" fmla="*/ 4 h 7"/>
                <a:gd name="T6" fmla="*/ 1 w 5"/>
                <a:gd name="T7" fmla="*/ 4 h 7"/>
                <a:gd name="T8" fmla="*/ 0 w 5"/>
                <a:gd name="T9" fmla="*/ 4 h 7"/>
                <a:gd name="T10" fmla="*/ 0 w 5"/>
                <a:gd name="T11" fmla="*/ 3 h 7"/>
                <a:gd name="T12" fmla="*/ 0 w 5"/>
                <a:gd name="T13" fmla="*/ 2 h 7"/>
                <a:gd name="T14" fmla="*/ 0 w 5"/>
                <a:gd name="T15" fmla="*/ 2 h 7"/>
                <a:gd name="T16" fmla="*/ 0 w 5"/>
                <a:gd name="T17" fmla="*/ 1 h 7"/>
                <a:gd name="T18" fmla="*/ 0 w 5"/>
                <a:gd name="T19" fmla="*/ 1 h 7"/>
                <a:gd name="T20" fmla="*/ 1 w 5"/>
                <a:gd name="T21" fmla="*/ 1 h 7"/>
                <a:gd name="T22" fmla="*/ 2 w 5"/>
                <a:gd name="T23" fmla="*/ 0 h 7"/>
                <a:gd name="T24" fmla="*/ 2 w 5"/>
                <a:gd name="T25" fmla="*/ 1 h 7"/>
                <a:gd name="T26" fmla="*/ 3 w 5"/>
                <a:gd name="T27" fmla="*/ 1 h 7"/>
                <a:gd name="T28" fmla="*/ 3 w 5"/>
                <a:gd name="T29" fmla="*/ 2 h 7"/>
                <a:gd name="T30" fmla="*/ 3 w 5"/>
                <a:gd name="T31" fmla="*/ 3 h 7"/>
                <a:gd name="T32" fmla="*/ 4 w 5"/>
                <a:gd name="T33" fmla="*/ 3 h 7"/>
                <a:gd name="T34" fmla="*/ 4 w 5"/>
                <a:gd name="T35" fmla="*/ 4 h 7"/>
                <a:gd name="T36" fmla="*/ 3 w 5"/>
                <a:gd name="T37" fmla="*/ 4 h 7"/>
                <a:gd name="T38" fmla="*/ 3 w 5"/>
                <a:gd name="T39" fmla="*/ 4 h 7"/>
                <a:gd name="T40" fmla="*/ 3 w 5"/>
                <a:gd name="T41" fmla="*/ 4 h 7"/>
                <a:gd name="T42" fmla="*/ 3 w 5"/>
                <a:gd name="T43" fmla="*/ 4 h 7"/>
                <a:gd name="T44" fmla="*/ 3 w 5"/>
                <a:gd name="T45" fmla="*/ 4 h 7"/>
                <a:gd name="T46" fmla="*/ 4 w 5"/>
                <a:gd name="T47" fmla="*/ 4 h 7"/>
                <a:gd name="T48" fmla="*/ 4 w 5"/>
                <a:gd name="T49" fmla="*/ 4 h 7"/>
                <a:gd name="T50" fmla="*/ 4 w 5"/>
                <a:gd name="T51" fmla="*/ 4 h 7"/>
                <a:gd name="T52" fmla="*/ 5 w 5"/>
                <a:gd name="T53" fmla="*/ 4 h 7"/>
                <a:gd name="T54" fmla="*/ 5 w 5"/>
                <a:gd name="T55" fmla="*/ 4 h 7"/>
                <a:gd name="T56" fmla="*/ 5 w 5"/>
                <a:gd name="T57" fmla="*/ 4 h 7"/>
                <a:gd name="T58" fmla="*/ 5 w 5"/>
                <a:gd name="T59" fmla="*/ 5 h 7"/>
                <a:gd name="T60" fmla="*/ 5 w 5"/>
                <a:gd name="T61" fmla="*/ 5 h 7"/>
                <a:gd name="T62" fmla="*/ 5 w 5"/>
                <a:gd name="T63" fmla="*/ 6 h 7"/>
                <a:gd name="T64" fmla="*/ 5 w 5"/>
                <a:gd name="T65" fmla="*/ 6 h 7"/>
                <a:gd name="T66" fmla="*/ 4 w 5"/>
                <a:gd name="T67" fmla="*/ 7 h 7"/>
                <a:gd name="T68" fmla="*/ 4 w 5"/>
                <a:gd name="T69" fmla="*/ 7 h 7"/>
                <a:gd name="T70" fmla="*/ 3 w 5"/>
                <a:gd name="T71" fmla="*/ 7 h 7"/>
                <a:gd name="T72" fmla="*/ 2 w 5"/>
                <a:gd name="T73" fmla="*/ 6 h 7"/>
                <a:gd name="T74" fmla="*/ 2 w 5"/>
                <a:gd name="T75" fmla="*/ 6 h 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"/>
                <a:gd name="T115" fmla="*/ 0 h 7"/>
                <a:gd name="T116" fmla="*/ 5 w 5"/>
                <a:gd name="T117" fmla="*/ 7 h 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" h="7">
                  <a:moveTo>
                    <a:pt x="2" y="6"/>
                  </a:move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4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7"/>
                  </a:lnTo>
                  <a:lnTo>
                    <a:pt x="3" y="7"/>
                  </a:lnTo>
                  <a:lnTo>
                    <a:pt x="2" y="6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79" name="Freeform 870"/>
            <p:cNvSpPr>
              <a:spLocks/>
            </p:cNvSpPr>
            <p:nvPr/>
          </p:nvSpPr>
          <p:spPr bwMode="auto">
            <a:xfrm>
              <a:off x="4091" y="83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2 h 2"/>
                <a:gd name="T4" fmla="*/ 0 w 1"/>
                <a:gd name="T5" fmla="*/ 1 h 2"/>
                <a:gd name="T6" fmla="*/ 0 w 1"/>
                <a:gd name="T7" fmla="*/ 1 h 2"/>
                <a:gd name="T8" fmla="*/ 0 w 1"/>
                <a:gd name="T9" fmla="*/ 0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2 h 2"/>
                <a:gd name="T16" fmla="*/ 1 w 1"/>
                <a:gd name="T17" fmla="*/ 2 h 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"/>
                <a:gd name="T28" fmla="*/ 0 h 2"/>
                <a:gd name="T29" fmla="*/ 1 w 1"/>
                <a:gd name="T30" fmla="*/ 2 h 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" h="2">
                  <a:moveTo>
                    <a:pt x="1" y="2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80" name="Freeform 871"/>
            <p:cNvSpPr>
              <a:spLocks/>
            </p:cNvSpPr>
            <p:nvPr/>
          </p:nvSpPr>
          <p:spPr bwMode="auto">
            <a:xfrm>
              <a:off x="4109" y="834"/>
              <a:ext cx="2" cy="0"/>
            </a:xfrm>
            <a:custGeom>
              <a:avLst/>
              <a:gdLst>
                <a:gd name="T0" fmla="*/ 0 w 2"/>
                <a:gd name="T1" fmla="*/ 0 w 2"/>
                <a:gd name="T2" fmla="*/ 0 w 2"/>
                <a:gd name="T3" fmla="*/ 2 w 2"/>
                <a:gd name="T4" fmla="*/ 2 w 2"/>
                <a:gd name="T5" fmla="*/ 1 w 2"/>
                <a:gd name="T6" fmla="*/ 0 w 2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w 2"/>
                <a:gd name="T15" fmla="*/ 2 w 2"/>
              </a:gdLst>
              <a:ahLst/>
              <a:cxnLst>
                <a:cxn ang="T7">
                  <a:pos x="T0" y="0"/>
                </a:cxn>
                <a:cxn ang="T8">
                  <a:pos x="T1" y="0"/>
                </a:cxn>
                <a:cxn ang="T9">
                  <a:pos x="T2" y="0"/>
                </a:cxn>
                <a:cxn ang="T10">
                  <a:pos x="T3" y="0"/>
                </a:cxn>
                <a:cxn ang="T11">
                  <a:pos x="T4" y="0"/>
                </a:cxn>
                <a:cxn ang="T12">
                  <a:pos x="T5" y="0"/>
                </a:cxn>
                <a:cxn ang="T13">
                  <a:pos x="T6" y="0"/>
                </a:cxn>
              </a:cxnLst>
              <a:rect l="T14" t="0" r="T15" b="0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81" name="Freeform 872"/>
            <p:cNvSpPr>
              <a:spLocks/>
            </p:cNvSpPr>
            <p:nvPr/>
          </p:nvSpPr>
          <p:spPr bwMode="auto">
            <a:xfrm>
              <a:off x="4106" y="834"/>
              <a:ext cx="2" cy="2"/>
            </a:xfrm>
            <a:custGeom>
              <a:avLst/>
              <a:gdLst>
                <a:gd name="T0" fmla="*/ 1 w 2"/>
                <a:gd name="T1" fmla="*/ 2 h 2"/>
                <a:gd name="T2" fmla="*/ 0 w 2"/>
                <a:gd name="T3" fmla="*/ 1 h 2"/>
                <a:gd name="T4" fmla="*/ 0 w 2"/>
                <a:gd name="T5" fmla="*/ 1 h 2"/>
                <a:gd name="T6" fmla="*/ 1 w 2"/>
                <a:gd name="T7" fmla="*/ 1 h 2"/>
                <a:gd name="T8" fmla="*/ 1 w 2"/>
                <a:gd name="T9" fmla="*/ 1 h 2"/>
                <a:gd name="T10" fmla="*/ 1 w 2"/>
                <a:gd name="T11" fmla="*/ 0 h 2"/>
                <a:gd name="T12" fmla="*/ 2 w 2"/>
                <a:gd name="T13" fmla="*/ 0 h 2"/>
                <a:gd name="T14" fmla="*/ 2 w 2"/>
                <a:gd name="T15" fmla="*/ 0 h 2"/>
                <a:gd name="T16" fmla="*/ 2 w 2"/>
                <a:gd name="T17" fmla="*/ 0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2 h 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"/>
                <a:gd name="T40" fmla="*/ 0 h 2"/>
                <a:gd name="T41" fmla="*/ 2 w 2"/>
                <a:gd name="T42" fmla="*/ 2 h 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" h="2">
                  <a:moveTo>
                    <a:pt x="1" y="2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2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82" name="Freeform 873"/>
            <p:cNvSpPr>
              <a:spLocks/>
            </p:cNvSpPr>
            <p:nvPr/>
          </p:nvSpPr>
          <p:spPr bwMode="auto">
            <a:xfrm>
              <a:off x="4115" y="840"/>
              <a:ext cx="5" cy="7"/>
            </a:xfrm>
            <a:custGeom>
              <a:avLst/>
              <a:gdLst>
                <a:gd name="T0" fmla="*/ 1 w 5"/>
                <a:gd name="T1" fmla="*/ 7 h 7"/>
                <a:gd name="T2" fmla="*/ 0 w 5"/>
                <a:gd name="T3" fmla="*/ 7 h 7"/>
                <a:gd name="T4" fmla="*/ 0 w 5"/>
                <a:gd name="T5" fmla="*/ 7 h 7"/>
                <a:gd name="T6" fmla="*/ 0 w 5"/>
                <a:gd name="T7" fmla="*/ 6 h 7"/>
                <a:gd name="T8" fmla="*/ 0 w 5"/>
                <a:gd name="T9" fmla="*/ 6 h 7"/>
                <a:gd name="T10" fmla="*/ 1 w 5"/>
                <a:gd name="T11" fmla="*/ 5 h 7"/>
                <a:gd name="T12" fmla="*/ 1 w 5"/>
                <a:gd name="T13" fmla="*/ 5 h 7"/>
                <a:gd name="T14" fmla="*/ 1 w 5"/>
                <a:gd name="T15" fmla="*/ 5 h 7"/>
                <a:gd name="T16" fmla="*/ 1 w 5"/>
                <a:gd name="T17" fmla="*/ 5 h 7"/>
                <a:gd name="T18" fmla="*/ 2 w 5"/>
                <a:gd name="T19" fmla="*/ 3 h 7"/>
                <a:gd name="T20" fmla="*/ 2 w 5"/>
                <a:gd name="T21" fmla="*/ 3 h 7"/>
                <a:gd name="T22" fmla="*/ 2 w 5"/>
                <a:gd name="T23" fmla="*/ 2 h 7"/>
                <a:gd name="T24" fmla="*/ 2 w 5"/>
                <a:gd name="T25" fmla="*/ 2 h 7"/>
                <a:gd name="T26" fmla="*/ 2 w 5"/>
                <a:gd name="T27" fmla="*/ 1 h 7"/>
                <a:gd name="T28" fmla="*/ 2 w 5"/>
                <a:gd name="T29" fmla="*/ 1 h 7"/>
                <a:gd name="T30" fmla="*/ 2 w 5"/>
                <a:gd name="T31" fmla="*/ 1 h 7"/>
                <a:gd name="T32" fmla="*/ 1 w 5"/>
                <a:gd name="T33" fmla="*/ 1 h 7"/>
                <a:gd name="T34" fmla="*/ 1 w 5"/>
                <a:gd name="T35" fmla="*/ 0 h 7"/>
                <a:gd name="T36" fmla="*/ 2 w 5"/>
                <a:gd name="T37" fmla="*/ 0 h 7"/>
                <a:gd name="T38" fmla="*/ 2 w 5"/>
                <a:gd name="T39" fmla="*/ 0 h 7"/>
                <a:gd name="T40" fmla="*/ 3 w 5"/>
                <a:gd name="T41" fmla="*/ 0 h 7"/>
                <a:gd name="T42" fmla="*/ 3 w 5"/>
                <a:gd name="T43" fmla="*/ 0 h 7"/>
                <a:gd name="T44" fmla="*/ 4 w 5"/>
                <a:gd name="T45" fmla="*/ 1 h 7"/>
                <a:gd name="T46" fmla="*/ 4 w 5"/>
                <a:gd name="T47" fmla="*/ 2 h 7"/>
                <a:gd name="T48" fmla="*/ 4 w 5"/>
                <a:gd name="T49" fmla="*/ 2 h 7"/>
                <a:gd name="T50" fmla="*/ 4 w 5"/>
                <a:gd name="T51" fmla="*/ 3 h 7"/>
                <a:gd name="T52" fmla="*/ 4 w 5"/>
                <a:gd name="T53" fmla="*/ 3 h 7"/>
                <a:gd name="T54" fmla="*/ 5 w 5"/>
                <a:gd name="T55" fmla="*/ 4 h 7"/>
                <a:gd name="T56" fmla="*/ 5 w 5"/>
                <a:gd name="T57" fmla="*/ 4 h 7"/>
                <a:gd name="T58" fmla="*/ 5 w 5"/>
                <a:gd name="T59" fmla="*/ 5 h 7"/>
                <a:gd name="T60" fmla="*/ 5 w 5"/>
                <a:gd name="T61" fmla="*/ 6 h 7"/>
                <a:gd name="T62" fmla="*/ 5 w 5"/>
                <a:gd name="T63" fmla="*/ 6 h 7"/>
                <a:gd name="T64" fmla="*/ 4 w 5"/>
                <a:gd name="T65" fmla="*/ 6 h 7"/>
                <a:gd name="T66" fmla="*/ 4 w 5"/>
                <a:gd name="T67" fmla="*/ 6 h 7"/>
                <a:gd name="T68" fmla="*/ 3 w 5"/>
                <a:gd name="T69" fmla="*/ 6 h 7"/>
                <a:gd name="T70" fmla="*/ 3 w 5"/>
                <a:gd name="T71" fmla="*/ 6 h 7"/>
                <a:gd name="T72" fmla="*/ 1 w 5"/>
                <a:gd name="T73" fmla="*/ 6 h 7"/>
                <a:gd name="T74" fmla="*/ 1 w 5"/>
                <a:gd name="T75" fmla="*/ 7 h 7"/>
                <a:gd name="T76" fmla="*/ 1 w 5"/>
                <a:gd name="T77" fmla="*/ 7 h 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"/>
                <a:gd name="T118" fmla="*/ 0 h 7"/>
                <a:gd name="T119" fmla="*/ 5 w 5"/>
                <a:gd name="T120" fmla="*/ 7 h 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" h="7">
                  <a:moveTo>
                    <a:pt x="1" y="7"/>
                  </a:moveTo>
                  <a:lnTo>
                    <a:pt x="0" y="7"/>
                  </a:lnTo>
                  <a:lnTo>
                    <a:pt x="0" y="6"/>
                  </a:lnTo>
                  <a:lnTo>
                    <a:pt x="1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1" y="6"/>
                  </a:lnTo>
                  <a:lnTo>
                    <a:pt x="1" y="7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83" name="Freeform 874"/>
            <p:cNvSpPr>
              <a:spLocks/>
            </p:cNvSpPr>
            <p:nvPr/>
          </p:nvSpPr>
          <p:spPr bwMode="auto">
            <a:xfrm>
              <a:off x="4110" y="842"/>
              <a:ext cx="7" cy="8"/>
            </a:xfrm>
            <a:custGeom>
              <a:avLst/>
              <a:gdLst>
                <a:gd name="T0" fmla="*/ 3 w 7"/>
                <a:gd name="T1" fmla="*/ 8 h 8"/>
                <a:gd name="T2" fmla="*/ 2 w 7"/>
                <a:gd name="T3" fmla="*/ 8 h 8"/>
                <a:gd name="T4" fmla="*/ 2 w 7"/>
                <a:gd name="T5" fmla="*/ 8 h 8"/>
                <a:gd name="T6" fmla="*/ 1 w 7"/>
                <a:gd name="T7" fmla="*/ 7 h 8"/>
                <a:gd name="T8" fmla="*/ 1 w 7"/>
                <a:gd name="T9" fmla="*/ 7 h 8"/>
                <a:gd name="T10" fmla="*/ 0 w 7"/>
                <a:gd name="T11" fmla="*/ 6 h 8"/>
                <a:gd name="T12" fmla="*/ 0 w 7"/>
                <a:gd name="T13" fmla="*/ 6 h 8"/>
                <a:gd name="T14" fmla="*/ 0 w 7"/>
                <a:gd name="T15" fmla="*/ 5 h 8"/>
                <a:gd name="T16" fmla="*/ 1 w 7"/>
                <a:gd name="T17" fmla="*/ 5 h 8"/>
                <a:gd name="T18" fmla="*/ 2 w 7"/>
                <a:gd name="T19" fmla="*/ 4 h 8"/>
                <a:gd name="T20" fmla="*/ 3 w 7"/>
                <a:gd name="T21" fmla="*/ 4 h 8"/>
                <a:gd name="T22" fmla="*/ 3 w 7"/>
                <a:gd name="T23" fmla="*/ 3 h 8"/>
                <a:gd name="T24" fmla="*/ 4 w 7"/>
                <a:gd name="T25" fmla="*/ 3 h 8"/>
                <a:gd name="T26" fmla="*/ 4 w 7"/>
                <a:gd name="T27" fmla="*/ 3 h 8"/>
                <a:gd name="T28" fmla="*/ 4 w 7"/>
                <a:gd name="T29" fmla="*/ 2 h 8"/>
                <a:gd name="T30" fmla="*/ 4 w 7"/>
                <a:gd name="T31" fmla="*/ 2 h 8"/>
                <a:gd name="T32" fmla="*/ 4 w 7"/>
                <a:gd name="T33" fmla="*/ 2 h 8"/>
                <a:gd name="T34" fmla="*/ 4 w 7"/>
                <a:gd name="T35" fmla="*/ 2 h 8"/>
                <a:gd name="T36" fmla="*/ 4 w 7"/>
                <a:gd name="T37" fmla="*/ 1 h 8"/>
                <a:gd name="T38" fmla="*/ 5 w 7"/>
                <a:gd name="T39" fmla="*/ 1 h 8"/>
                <a:gd name="T40" fmla="*/ 6 w 7"/>
                <a:gd name="T41" fmla="*/ 0 h 8"/>
                <a:gd name="T42" fmla="*/ 7 w 7"/>
                <a:gd name="T43" fmla="*/ 1 h 8"/>
                <a:gd name="T44" fmla="*/ 7 w 7"/>
                <a:gd name="T45" fmla="*/ 1 h 8"/>
                <a:gd name="T46" fmla="*/ 7 w 7"/>
                <a:gd name="T47" fmla="*/ 1 h 8"/>
                <a:gd name="T48" fmla="*/ 7 w 7"/>
                <a:gd name="T49" fmla="*/ 1 h 8"/>
                <a:gd name="T50" fmla="*/ 4 w 7"/>
                <a:gd name="T51" fmla="*/ 4 h 8"/>
                <a:gd name="T52" fmla="*/ 4 w 7"/>
                <a:gd name="T53" fmla="*/ 4 h 8"/>
                <a:gd name="T54" fmla="*/ 3 w 7"/>
                <a:gd name="T55" fmla="*/ 5 h 8"/>
                <a:gd name="T56" fmla="*/ 3 w 7"/>
                <a:gd name="T57" fmla="*/ 5 h 8"/>
                <a:gd name="T58" fmla="*/ 2 w 7"/>
                <a:gd name="T59" fmla="*/ 5 h 8"/>
                <a:gd name="T60" fmla="*/ 2 w 7"/>
                <a:gd name="T61" fmla="*/ 5 h 8"/>
                <a:gd name="T62" fmla="*/ 2 w 7"/>
                <a:gd name="T63" fmla="*/ 5 h 8"/>
                <a:gd name="T64" fmla="*/ 3 w 7"/>
                <a:gd name="T65" fmla="*/ 5 h 8"/>
                <a:gd name="T66" fmla="*/ 4 w 7"/>
                <a:gd name="T67" fmla="*/ 5 h 8"/>
                <a:gd name="T68" fmla="*/ 4 w 7"/>
                <a:gd name="T69" fmla="*/ 5 h 8"/>
                <a:gd name="T70" fmla="*/ 4 w 7"/>
                <a:gd name="T71" fmla="*/ 5 h 8"/>
                <a:gd name="T72" fmla="*/ 5 w 7"/>
                <a:gd name="T73" fmla="*/ 5 h 8"/>
                <a:gd name="T74" fmla="*/ 5 w 7"/>
                <a:gd name="T75" fmla="*/ 5 h 8"/>
                <a:gd name="T76" fmla="*/ 5 w 7"/>
                <a:gd name="T77" fmla="*/ 5 h 8"/>
                <a:gd name="T78" fmla="*/ 5 w 7"/>
                <a:gd name="T79" fmla="*/ 5 h 8"/>
                <a:gd name="T80" fmla="*/ 5 w 7"/>
                <a:gd name="T81" fmla="*/ 6 h 8"/>
                <a:gd name="T82" fmla="*/ 5 w 7"/>
                <a:gd name="T83" fmla="*/ 6 h 8"/>
                <a:gd name="T84" fmla="*/ 5 w 7"/>
                <a:gd name="T85" fmla="*/ 7 h 8"/>
                <a:gd name="T86" fmla="*/ 4 w 7"/>
                <a:gd name="T87" fmla="*/ 8 h 8"/>
                <a:gd name="T88" fmla="*/ 4 w 7"/>
                <a:gd name="T89" fmla="*/ 8 h 8"/>
                <a:gd name="T90" fmla="*/ 4 w 7"/>
                <a:gd name="T91" fmla="*/ 8 h 8"/>
                <a:gd name="T92" fmla="*/ 3 w 7"/>
                <a:gd name="T93" fmla="*/ 8 h 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"/>
                <a:gd name="T142" fmla="*/ 0 h 8"/>
                <a:gd name="T143" fmla="*/ 7 w 7"/>
                <a:gd name="T144" fmla="*/ 8 h 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" h="8">
                  <a:moveTo>
                    <a:pt x="3" y="8"/>
                  </a:moveTo>
                  <a:lnTo>
                    <a:pt x="2" y="8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7"/>
                  </a:lnTo>
                  <a:lnTo>
                    <a:pt x="4" y="8"/>
                  </a:lnTo>
                  <a:lnTo>
                    <a:pt x="3" y="8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84" name="Freeform 875"/>
            <p:cNvSpPr>
              <a:spLocks/>
            </p:cNvSpPr>
            <p:nvPr/>
          </p:nvSpPr>
          <p:spPr bwMode="auto">
            <a:xfrm>
              <a:off x="4118" y="848"/>
              <a:ext cx="4" cy="4"/>
            </a:xfrm>
            <a:custGeom>
              <a:avLst/>
              <a:gdLst>
                <a:gd name="T0" fmla="*/ 0 w 4"/>
                <a:gd name="T1" fmla="*/ 4 h 4"/>
                <a:gd name="T2" fmla="*/ 0 w 4"/>
                <a:gd name="T3" fmla="*/ 3 h 4"/>
                <a:gd name="T4" fmla="*/ 0 w 4"/>
                <a:gd name="T5" fmla="*/ 2 h 4"/>
                <a:gd name="T6" fmla="*/ 0 w 4"/>
                <a:gd name="T7" fmla="*/ 2 h 4"/>
                <a:gd name="T8" fmla="*/ 0 w 4"/>
                <a:gd name="T9" fmla="*/ 2 h 4"/>
                <a:gd name="T10" fmla="*/ 1 w 4"/>
                <a:gd name="T11" fmla="*/ 1 h 4"/>
                <a:gd name="T12" fmla="*/ 2 w 4"/>
                <a:gd name="T13" fmla="*/ 1 h 4"/>
                <a:gd name="T14" fmla="*/ 2 w 4"/>
                <a:gd name="T15" fmla="*/ 0 h 4"/>
                <a:gd name="T16" fmla="*/ 1 w 4"/>
                <a:gd name="T17" fmla="*/ 0 h 4"/>
                <a:gd name="T18" fmla="*/ 2 w 4"/>
                <a:gd name="T19" fmla="*/ 0 h 4"/>
                <a:gd name="T20" fmla="*/ 2 w 4"/>
                <a:gd name="T21" fmla="*/ 0 h 4"/>
                <a:gd name="T22" fmla="*/ 3 w 4"/>
                <a:gd name="T23" fmla="*/ 0 h 4"/>
                <a:gd name="T24" fmla="*/ 3 w 4"/>
                <a:gd name="T25" fmla="*/ 1 h 4"/>
                <a:gd name="T26" fmla="*/ 4 w 4"/>
                <a:gd name="T27" fmla="*/ 1 h 4"/>
                <a:gd name="T28" fmla="*/ 4 w 4"/>
                <a:gd name="T29" fmla="*/ 1 h 4"/>
                <a:gd name="T30" fmla="*/ 4 w 4"/>
                <a:gd name="T31" fmla="*/ 2 h 4"/>
                <a:gd name="T32" fmla="*/ 3 w 4"/>
                <a:gd name="T33" fmla="*/ 2 h 4"/>
                <a:gd name="T34" fmla="*/ 2 w 4"/>
                <a:gd name="T35" fmla="*/ 3 h 4"/>
                <a:gd name="T36" fmla="*/ 1 w 4"/>
                <a:gd name="T37" fmla="*/ 4 h 4"/>
                <a:gd name="T38" fmla="*/ 0 w 4"/>
                <a:gd name="T39" fmla="*/ 4 h 4"/>
                <a:gd name="T40" fmla="*/ 0 w 4"/>
                <a:gd name="T41" fmla="*/ 4 h 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"/>
                <a:gd name="T64" fmla="*/ 0 h 4"/>
                <a:gd name="T65" fmla="*/ 4 w 4"/>
                <a:gd name="T66" fmla="*/ 4 h 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" h="4">
                  <a:moveTo>
                    <a:pt x="0" y="4"/>
                  </a:moveTo>
                  <a:lnTo>
                    <a:pt x="0" y="3"/>
                  </a:lnTo>
                  <a:lnTo>
                    <a:pt x="0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3"/>
                  </a:lnTo>
                  <a:lnTo>
                    <a:pt x="1" y="4"/>
                  </a:lnTo>
                  <a:lnTo>
                    <a:pt x="0" y="4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885" name="Freeform 876"/>
            <p:cNvSpPr>
              <a:spLocks/>
            </p:cNvSpPr>
            <p:nvPr/>
          </p:nvSpPr>
          <p:spPr bwMode="auto">
            <a:xfrm>
              <a:off x="4124" y="850"/>
              <a:ext cx="0" cy="1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0 h 1"/>
                <a:gd name="T4" fmla="*/ 0 h 1"/>
                <a:gd name="T5" fmla="*/ 0 h 1"/>
                <a:gd name="T6" fmla="*/ 0 h 1"/>
                <a:gd name="T7" fmla="*/ 1 h 1"/>
                <a:gd name="T8" fmla="*/ 1 h 1"/>
                <a:gd name="T9" fmla="*/ 1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h 1"/>
                <a:gd name="T21" fmla="*/ 1 h 1"/>
              </a:gdLst>
              <a:ahLst/>
              <a:cxnLst>
                <a:cxn ang="T10">
                  <a:pos x="0" y="T0"/>
                </a:cxn>
                <a:cxn ang="T11">
                  <a:pos x="0" y="T1"/>
                </a:cxn>
                <a:cxn ang="T12">
                  <a:pos x="0" y="T2"/>
                </a:cxn>
                <a:cxn ang="T13">
                  <a:pos x="0" y="T3"/>
                </a:cxn>
                <a:cxn ang="T14">
                  <a:pos x="0" y="T4"/>
                </a:cxn>
                <a:cxn ang="T15">
                  <a:pos x="0" y="T5"/>
                </a:cxn>
                <a:cxn ang="T16">
                  <a:pos x="0" y="T6"/>
                </a:cxn>
                <a:cxn ang="T17">
                  <a:pos x="0" y="T7"/>
                </a:cxn>
                <a:cxn ang="T18">
                  <a:pos x="0" y="T8"/>
                </a:cxn>
                <a:cxn ang="T19">
                  <a:pos x="0" y="T9"/>
                </a:cxn>
              </a:cxnLst>
              <a:rect l="0" t="T20" r="0" b="T21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62E2F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7472" name="Freeform 878"/>
          <p:cNvSpPr>
            <a:spLocks/>
          </p:cNvSpPr>
          <p:nvPr/>
        </p:nvSpPr>
        <p:spPr bwMode="auto">
          <a:xfrm>
            <a:off x="3538538" y="2281238"/>
            <a:ext cx="1587" cy="1587"/>
          </a:xfrm>
          <a:custGeom>
            <a:avLst/>
            <a:gdLst>
              <a:gd name="T0" fmla="*/ 0 w 2"/>
              <a:gd name="T1" fmla="*/ 2147483646 h 2"/>
              <a:gd name="T2" fmla="*/ 0 w 2"/>
              <a:gd name="T3" fmla="*/ 2147483646 h 2"/>
              <a:gd name="T4" fmla="*/ 0 w 2"/>
              <a:gd name="T5" fmla="*/ 2147483646 h 2"/>
              <a:gd name="T6" fmla="*/ 0 w 2"/>
              <a:gd name="T7" fmla="*/ 0 h 2"/>
              <a:gd name="T8" fmla="*/ 2147483646 w 2"/>
              <a:gd name="T9" fmla="*/ 0 h 2"/>
              <a:gd name="T10" fmla="*/ 2147483646 w 2"/>
              <a:gd name="T11" fmla="*/ 0 h 2"/>
              <a:gd name="T12" fmla="*/ 2147483646 w 2"/>
              <a:gd name="T13" fmla="*/ 0 h 2"/>
              <a:gd name="T14" fmla="*/ 2147483646 w 2"/>
              <a:gd name="T15" fmla="*/ 2147483646 h 2"/>
              <a:gd name="T16" fmla="*/ 2147483646 w 2"/>
              <a:gd name="T17" fmla="*/ 2147483646 h 2"/>
              <a:gd name="T18" fmla="*/ 2147483646 w 2"/>
              <a:gd name="T19" fmla="*/ 2147483646 h 2"/>
              <a:gd name="T20" fmla="*/ 2147483646 w 2"/>
              <a:gd name="T21" fmla="*/ 2147483646 h 2"/>
              <a:gd name="T22" fmla="*/ 2147483646 w 2"/>
              <a:gd name="T23" fmla="*/ 2147483646 h 2"/>
              <a:gd name="T24" fmla="*/ 2147483646 w 2"/>
              <a:gd name="T25" fmla="*/ 2147483646 h 2"/>
              <a:gd name="T26" fmla="*/ 0 w 2"/>
              <a:gd name="T27" fmla="*/ 2147483646 h 2"/>
              <a:gd name="T28" fmla="*/ 0 w 2"/>
              <a:gd name="T29" fmla="*/ 2147483646 h 2"/>
              <a:gd name="T30" fmla="*/ 0 w 2"/>
              <a:gd name="T31" fmla="*/ 2147483646 h 2"/>
              <a:gd name="T32" fmla="*/ 0 w 2"/>
              <a:gd name="T33" fmla="*/ 2147483646 h 2"/>
              <a:gd name="T34" fmla="*/ 0 w 2"/>
              <a:gd name="T35" fmla="*/ 2147483646 h 2"/>
              <a:gd name="T36" fmla="*/ 0 w 2"/>
              <a:gd name="T37" fmla="*/ 2147483646 h 2"/>
              <a:gd name="T38" fmla="*/ 0 w 2"/>
              <a:gd name="T39" fmla="*/ 2147483646 h 2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2"/>
              <a:gd name="T61" fmla="*/ 0 h 2"/>
              <a:gd name="T62" fmla="*/ 2 w 2"/>
              <a:gd name="T63" fmla="*/ 2 h 2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2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73" name="Freeform 879"/>
          <p:cNvSpPr>
            <a:spLocks/>
          </p:cNvSpPr>
          <p:nvPr/>
        </p:nvSpPr>
        <p:spPr bwMode="auto">
          <a:xfrm>
            <a:off x="3525838" y="2279650"/>
            <a:ext cx="1587" cy="3175"/>
          </a:xfrm>
          <a:custGeom>
            <a:avLst/>
            <a:gdLst>
              <a:gd name="T0" fmla="*/ 2147483646 w 2"/>
              <a:gd name="T1" fmla="*/ 2147483646 h 2"/>
              <a:gd name="T2" fmla="*/ 0 w 2"/>
              <a:gd name="T3" fmla="*/ 2147483646 h 2"/>
              <a:gd name="T4" fmla="*/ 0 w 2"/>
              <a:gd name="T5" fmla="*/ 2147483646 h 2"/>
              <a:gd name="T6" fmla="*/ 0 w 2"/>
              <a:gd name="T7" fmla="*/ 0 h 2"/>
              <a:gd name="T8" fmla="*/ 2147483646 w 2"/>
              <a:gd name="T9" fmla="*/ 2147483646 h 2"/>
              <a:gd name="T10" fmla="*/ 2147483646 w 2"/>
              <a:gd name="T11" fmla="*/ 2147483646 h 2"/>
              <a:gd name="T12" fmla="*/ 2147483646 w 2"/>
              <a:gd name="T13" fmla="*/ 2147483646 h 2"/>
              <a:gd name="T14" fmla="*/ 2147483646 w 2"/>
              <a:gd name="T15" fmla="*/ 2147483646 h 2"/>
              <a:gd name="T16" fmla="*/ 2147483646 w 2"/>
              <a:gd name="T17" fmla="*/ 2147483646 h 2"/>
              <a:gd name="T18" fmla="*/ 2147483646 w 2"/>
              <a:gd name="T19" fmla="*/ 2147483646 h 2"/>
              <a:gd name="T20" fmla="*/ 2147483646 w 2"/>
              <a:gd name="T21" fmla="*/ 2147483646 h 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"/>
              <a:gd name="T34" fmla="*/ 0 h 2"/>
              <a:gd name="T35" fmla="*/ 2 w 2"/>
              <a:gd name="T36" fmla="*/ 2 h 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" h="2">
                <a:moveTo>
                  <a:pt x="1" y="2"/>
                </a:move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74" name="Freeform 880"/>
          <p:cNvSpPr>
            <a:spLocks/>
          </p:cNvSpPr>
          <p:nvPr/>
        </p:nvSpPr>
        <p:spPr bwMode="auto">
          <a:xfrm>
            <a:off x="3533775" y="2281238"/>
            <a:ext cx="0" cy="1587"/>
          </a:xfrm>
          <a:custGeom>
            <a:avLst/>
            <a:gdLst>
              <a:gd name="T0" fmla="*/ 0 w 1"/>
              <a:gd name="T1" fmla="*/ 2147483646 h 2"/>
              <a:gd name="T2" fmla="*/ 0 w 1"/>
              <a:gd name="T3" fmla="*/ 2147483646 h 2"/>
              <a:gd name="T4" fmla="*/ 0 w 1"/>
              <a:gd name="T5" fmla="*/ 2147483646 h 2"/>
              <a:gd name="T6" fmla="*/ 0 w 1"/>
              <a:gd name="T7" fmla="*/ 0 h 2"/>
              <a:gd name="T8" fmla="*/ 0 w 1"/>
              <a:gd name="T9" fmla="*/ 0 h 2"/>
              <a:gd name="T10" fmla="*/ 2147483646 w 1"/>
              <a:gd name="T11" fmla="*/ 0 h 2"/>
              <a:gd name="T12" fmla="*/ 2147483646 w 1"/>
              <a:gd name="T13" fmla="*/ 2147483646 h 2"/>
              <a:gd name="T14" fmla="*/ 2147483646 w 1"/>
              <a:gd name="T15" fmla="*/ 2147483646 h 2"/>
              <a:gd name="T16" fmla="*/ 0 w 1"/>
              <a:gd name="T17" fmla="*/ 2147483646 h 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"/>
              <a:gd name="T28" fmla="*/ 0 h 2"/>
              <a:gd name="T29" fmla="*/ 0 w 1"/>
              <a:gd name="T30" fmla="*/ 2 h 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" h="2">
                <a:moveTo>
                  <a:pt x="0" y="2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0" y="2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75" name="Freeform 881"/>
          <p:cNvSpPr>
            <a:spLocks/>
          </p:cNvSpPr>
          <p:nvPr/>
        </p:nvSpPr>
        <p:spPr bwMode="auto">
          <a:xfrm>
            <a:off x="3530600" y="2281238"/>
            <a:ext cx="1588" cy="1587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2147483646 h 1"/>
              <a:gd name="T4" fmla="*/ 2147483646 w 1"/>
              <a:gd name="T5" fmla="*/ 0 h 1"/>
              <a:gd name="T6" fmla="*/ 2147483646 w 1"/>
              <a:gd name="T7" fmla="*/ 0 h 1"/>
              <a:gd name="T8" fmla="*/ 2147483646 w 1"/>
              <a:gd name="T9" fmla="*/ 2147483646 h 1"/>
              <a:gd name="T10" fmla="*/ 0 w 1"/>
              <a:gd name="T11" fmla="*/ 2147483646 h 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"/>
              <a:gd name="T19" fmla="*/ 0 h 1"/>
              <a:gd name="T20" fmla="*/ 1 w 1"/>
              <a:gd name="T21" fmla="*/ 1 h 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" h="1">
                <a:moveTo>
                  <a:pt x="0" y="1"/>
                </a:moveTo>
                <a:lnTo>
                  <a:pt x="0" y="1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76" name="Freeform 882"/>
          <p:cNvSpPr>
            <a:spLocks/>
          </p:cNvSpPr>
          <p:nvPr/>
        </p:nvSpPr>
        <p:spPr bwMode="auto">
          <a:xfrm>
            <a:off x="3533775" y="2282825"/>
            <a:ext cx="12700" cy="11113"/>
          </a:xfrm>
          <a:custGeom>
            <a:avLst/>
            <a:gdLst>
              <a:gd name="T0" fmla="*/ 2147483646 w 12"/>
              <a:gd name="T1" fmla="*/ 2147483646 h 11"/>
              <a:gd name="T2" fmla="*/ 2147483646 w 12"/>
              <a:gd name="T3" fmla="*/ 2147483646 h 11"/>
              <a:gd name="T4" fmla="*/ 2147483646 w 12"/>
              <a:gd name="T5" fmla="*/ 2147483646 h 11"/>
              <a:gd name="T6" fmla="*/ 2147483646 w 12"/>
              <a:gd name="T7" fmla="*/ 2147483646 h 11"/>
              <a:gd name="T8" fmla="*/ 2147483646 w 12"/>
              <a:gd name="T9" fmla="*/ 2147483646 h 11"/>
              <a:gd name="T10" fmla="*/ 2147483646 w 12"/>
              <a:gd name="T11" fmla="*/ 2147483646 h 11"/>
              <a:gd name="T12" fmla="*/ 2147483646 w 12"/>
              <a:gd name="T13" fmla="*/ 2147483646 h 11"/>
              <a:gd name="T14" fmla="*/ 2147483646 w 12"/>
              <a:gd name="T15" fmla="*/ 2147483646 h 11"/>
              <a:gd name="T16" fmla="*/ 2147483646 w 12"/>
              <a:gd name="T17" fmla="*/ 2147483646 h 11"/>
              <a:gd name="T18" fmla="*/ 2147483646 w 12"/>
              <a:gd name="T19" fmla="*/ 2147483646 h 11"/>
              <a:gd name="T20" fmla="*/ 2147483646 w 12"/>
              <a:gd name="T21" fmla="*/ 2147483646 h 11"/>
              <a:gd name="T22" fmla="*/ 2147483646 w 12"/>
              <a:gd name="T23" fmla="*/ 2147483646 h 11"/>
              <a:gd name="T24" fmla="*/ 2147483646 w 12"/>
              <a:gd name="T25" fmla="*/ 2147483646 h 11"/>
              <a:gd name="T26" fmla="*/ 2147483646 w 12"/>
              <a:gd name="T27" fmla="*/ 2147483646 h 11"/>
              <a:gd name="T28" fmla="*/ 2147483646 w 12"/>
              <a:gd name="T29" fmla="*/ 2147483646 h 11"/>
              <a:gd name="T30" fmla="*/ 2147483646 w 12"/>
              <a:gd name="T31" fmla="*/ 2147483646 h 11"/>
              <a:gd name="T32" fmla="*/ 2147483646 w 12"/>
              <a:gd name="T33" fmla="*/ 2147483646 h 11"/>
              <a:gd name="T34" fmla="*/ 2147483646 w 12"/>
              <a:gd name="T35" fmla="*/ 2147483646 h 11"/>
              <a:gd name="T36" fmla="*/ 2147483646 w 12"/>
              <a:gd name="T37" fmla="*/ 2147483646 h 11"/>
              <a:gd name="T38" fmla="*/ 2147483646 w 12"/>
              <a:gd name="T39" fmla="*/ 2147483646 h 11"/>
              <a:gd name="T40" fmla="*/ 2147483646 w 12"/>
              <a:gd name="T41" fmla="*/ 2147483646 h 11"/>
              <a:gd name="T42" fmla="*/ 2147483646 w 12"/>
              <a:gd name="T43" fmla="*/ 2147483646 h 11"/>
              <a:gd name="T44" fmla="*/ 0 w 12"/>
              <a:gd name="T45" fmla="*/ 2147483646 h 11"/>
              <a:gd name="T46" fmla="*/ 0 w 12"/>
              <a:gd name="T47" fmla="*/ 2147483646 h 11"/>
              <a:gd name="T48" fmla="*/ 2147483646 w 12"/>
              <a:gd name="T49" fmla="*/ 2147483646 h 11"/>
              <a:gd name="T50" fmla="*/ 2147483646 w 12"/>
              <a:gd name="T51" fmla="*/ 2147483646 h 11"/>
              <a:gd name="T52" fmla="*/ 2147483646 w 12"/>
              <a:gd name="T53" fmla="*/ 2147483646 h 11"/>
              <a:gd name="T54" fmla="*/ 2147483646 w 12"/>
              <a:gd name="T55" fmla="*/ 2147483646 h 11"/>
              <a:gd name="T56" fmla="*/ 2147483646 w 12"/>
              <a:gd name="T57" fmla="*/ 2147483646 h 11"/>
              <a:gd name="T58" fmla="*/ 2147483646 w 12"/>
              <a:gd name="T59" fmla="*/ 2147483646 h 11"/>
              <a:gd name="T60" fmla="*/ 2147483646 w 12"/>
              <a:gd name="T61" fmla="*/ 2147483646 h 11"/>
              <a:gd name="T62" fmla="*/ 2147483646 w 12"/>
              <a:gd name="T63" fmla="*/ 2147483646 h 11"/>
              <a:gd name="T64" fmla="*/ 2147483646 w 12"/>
              <a:gd name="T65" fmla="*/ 2147483646 h 11"/>
              <a:gd name="T66" fmla="*/ 2147483646 w 12"/>
              <a:gd name="T67" fmla="*/ 2147483646 h 11"/>
              <a:gd name="T68" fmla="*/ 2147483646 w 12"/>
              <a:gd name="T69" fmla="*/ 2147483646 h 11"/>
              <a:gd name="T70" fmla="*/ 2147483646 w 12"/>
              <a:gd name="T71" fmla="*/ 2147483646 h 11"/>
              <a:gd name="T72" fmla="*/ 2147483646 w 12"/>
              <a:gd name="T73" fmla="*/ 2147483646 h 11"/>
              <a:gd name="T74" fmla="*/ 2147483646 w 12"/>
              <a:gd name="T75" fmla="*/ 2147483646 h 11"/>
              <a:gd name="T76" fmla="*/ 2147483646 w 12"/>
              <a:gd name="T77" fmla="*/ 2147483646 h 11"/>
              <a:gd name="T78" fmla="*/ 2147483646 w 12"/>
              <a:gd name="T79" fmla="*/ 0 h 11"/>
              <a:gd name="T80" fmla="*/ 2147483646 w 12"/>
              <a:gd name="T81" fmla="*/ 0 h 11"/>
              <a:gd name="T82" fmla="*/ 2147483646 w 12"/>
              <a:gd name="T83" fmla="*/ 0 h 11"/>
              <a:gd name="T84" fmla="*/ 2147483646 w 12"/>
              <a:gd name="T85" fmla="*/ 2147483646 h 11"/>
              <a:gd name="T86" fmla="*/ 2147483646 w 12"/>
              <a:gd name="T87" fmla="*/ 2147483646 h 11"/>
              <a:gd name="T88" fmla="*/ 2147483646 w 12"/>
              <a:gd name="T89" fmla="*/ 2147483646 h 11"/>
              <a:gd name="T90" fmla="*/ 2147483646 w 12"/>
              <a:gd name="T91" fmla="*/ 2147483646 h 11"/>
              <a:gd name="T92" fmla="*/ 2147483646 w 12"/>
              <a:gd name="T93" fmla="*/ 2147483646 h 11"/>
              <a:gd name="T94" fmla="*/ 2147483646 w 12"/>
              <a:gd name="T95" fmla="*/ 2147483646 h 11"/>
              <a:gd name="T96" fmla="*/ 2147483646 w 12"/>
              <a:gd name="T97" fmla="*/ 2147483646 h 11"/>
              <a:gd name="T98" fmla="*/ 2147483646 w 12"/>
              <a:gd name="T99" fmla="*/ 2147483646 h 11"/>
              <a:gd name="T100" fmla="*/ 2147483646 w 12"/>
              <a:gd name="T101" fmla="*/ 2147483646 h 11"/>
              <a:gd name="T102" fmla="*/ 2147483646 w 12"/>
              <a:gd name="T103" fmla="*/ 2147483646 h 11"/>
              <a:gd name="T104" fmla="*/ 2147483646 w 12"/>
              <a:gd name="T105" fmla="*/ 2147483646 h 11"/>
              <a:gd name="T106" fmla="*/ 2147483646 w 12"/>
              <a:gd name="T107" fmla="*/ 2147483646 h 11"/>
              <a:gd name="T108" fmla="*/ 2147483646 w 12"/>
              <a:gd name="T109" fmla="*/ 2147483646 h 11"/>
              <a:gd name="T110" fmla="*/ 2147483646 w 12"/>
              <a:gd name="T111" fmla="*/ 2147483646 h 11"/>
              <a:gd name="T112" fmla="*/ 2147483646 w 12"/>
              <a:gd name="T113" fmla="*/ 2147483646 h 11"/>
              <a:gd name="T114" fmla="*/ 2147483646 w 12"/>
              <a:gd name="T115" fmla="*/ 2147483646 h 11"/>
              <a:gd name="T116" fmla="*/ 2147483646 w 12"/>
              <a:gd name="T117" fmla="*/ 2147483646 h 11"/>
              <a:gd name="T118" fmla="*/ 2147483646 w 12"/>
              <a:gd name="T119" fmla="*/ 2147483646 h 11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12"/>
              <a:gd name="T181" fmla="*/ 0 h 11"/>
              <a:gd name="T182" fmla="*/ 12 w 12"/>
              <a:gd name="T183" fmla="*/ 11 h 11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12" h="11">
                <a:moveTo>
                  <a:pt x="9" y="7"/>
                </a:moveTo>
                <a:lnTo>
                  <a:pt x="9" y="7"/>
                </a:lnTo>
                <a:lnTo>
                  <a:pt x="8" y="7"/>
                </a:lnTo>
                <a:lnTo>
                  <a:pt x="7" y="7"/>
                </a:lnTo>
                <a:lnTo>
                  <a:pt x="8" y="7"/>
                </a:lnTo>
                <a:lnTo>
                  <a:pt x="8" y="8"/>
                </a:lnTo>
                <a:lnTo>
                  <a:pt x="7" y="8"/>
                </a:lnTo>
                <a:lnTo>
                  <a:pt x="8" y="8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6" y="9"/>
                </a:lnTo>
                <a:lnTo>
                  <a:pt x="6" y="8"/>
                </a:lnTo>
                <a:lnTo>
                  <a:pt x="5" y="8"/>
                </a:lnTo>
                <a:lnTo>
                  <a:pt x="6" y="8"/>
                </a:lnTo>
                <a:lnTo>
                  <a:pt x="6" y="9"/>
                </a:lnTo>
                <a:lnTo>
                  <a:pt x="4" y="9"/>
                </a:lnTo>
                <a:lnTo>
                  <a:pt x="3" y="9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1" y="6"/>
                </a:lnTo>
                <a:lnTo>
                  <a:pt x="2" y="6"/>
                </a:lnTo>
                <a:lnTo>
                  <a:pt x="3" y="6"/>
                </a:lnTo>
                <a:lnTo>
                  <a:pt x="4" y="6"/>
                </a:lnTo>
                <a:lnTo>
                  <a:pt x="4" y="5"/>
                </a:lnTo>
                <a:lnTo>
                  <a:pt x="5" y="4"/>
                </a:lnTo>
                <a:lnTo>
                  <a:pt x="6" y="3"/>
                </a:lnTo>
                <a:lnTo>
                  <a:pt x="7" y="4"/>
                </a:lnTo>
                <a:lnTo>
                  <a:pt x="6" y="5"/>
                </a:lnTo>
                <a:lnTo>
                  <a:pt x="6" y="6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6" y="5"/>
                </a:lnTo>
                <a:lnTo>
                  <a:pt x="7" y="4"/>
                </a:lnTo>
                <a:lnTo>
                  <a:pt x="7" y="2"/>
                </a:lnTo>
                <a:lnTo>
                  <a:pt x="8" y="3"/>
                </a:lnTo>
                <a:lnTo>
                  <a:pt x="7" y="2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10" y="2"/>
                </a:lnTo>
                <a:lnTo>
                  <a:pt x="9" y="2"/>
                </a:lnTo>
                <a:lnTo>
                  <a:pt x="10" y="3"/>
                </a:lnTo>
                <a:lnTo>
                  <a:pt x="11" y="4"/>
                </a:lnTo>
                <a:lnTo>
                  <a:pt x="10" y="4"/>
                </a:lnTo>
                <a:lnTo>
                  <a:pt x="11" y="4"/>
                </a:lnTo>
                <a:lnTo>
                  <a:pt x="11" y="5"/>
                </a:lnTo>
                <a:lnTo>
                  <a:pt x="11" y="6"/>
                </a:lnTo>
                <a:lnTo>
                  <a:pt x="12" y="7"/>
                </a:lnTo>
                <a:lnTo>
                  <a:pt x="12" y="8"/>
                </a:lnTo>
                <a:lnTo>
                  <a:pt x="12" y="9"/>
                </a:lnTo>
                <a:lnTo>
                  <a:pt x="11" y="10"/>
                </a:lnTo>
                <a:lnTo>
                  <a:pt x="11" y="11"/>
                </a:lnTo>
                <a:lnTo>
                  <a:pt x="10" y="11"/>
                </a:lnTo>
                <a:lnTo>
                  <a:pt x="10" y="10"/>
                </a:lnTo>
                <a:lnTo>
                  <a:pt x="10" y="9"/>
                </a:lnTo>
                <a:lnTo>
                  <a:pt x="9" y="9"/>
                </a:lnTo>
                <a:lnTo>
                  <a:pt x="9" y="8"/>
                </a:lnTo>
                <a:lnTo>
                  <a:pt x="8" y="7"/>
                </a:lnTo>
                <a:lnTo>
                  <a:pt x="9" y="7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77" name="Freeform 883"/>
          <p:cNvSpPr>
            <a:spLocks/>
          </p:cNvSpPr>
          <p:nvPr/>
        </p:nvSpPr>
        <p:spPr bwMode="auto">
          <a:xfrm>
            <a:off x="3535363" y="2282825"/>
            <a:ext cx="4762" cy="4763"/>
          </a:xfrm>
          <a:custGeom>
            <a:avLst/>
            <a:gdLst>
              <a:gd name="T0" fmla="*/ 2147483646 w 5"/>
              <a:gd name="T1" fmla="*/ 0 h 5"/>
              <a:gd name="T2" fmla="*/ 2147483646 w 5"/>
              <a:gd name="T3" fmla="*/ 0 h 5"/>
              <a:gd name="T4" fmla="*/ 2147483646 w 5"/>
              <a:gd name="T5" fmla="*/ 0 h 5"/>
              <a:gd name="T6" fmla="*/ 2147483646 w 5"/>
              <a:gd name="T7" fmla="*/ 2147483646 h 5"/>
              <a:gd name="T8" fmla="*/ 2147483646 w 5"/>
              <a:gd name="T9" fmla="*/ 2147483646 h 5"/>
              <a:gd name="T10" fmla="*/ 2147483646 w 5"/>
              <a:gd name="T11" fmla="*/ 2147483646 h 5"/>
              <a:gd name="T12" fmla="*/ 2147483646 w 5"/>
              <a:gd name="T13" fmla="*/ 2147483646 h 5"/>
              <a:gd name="T14" fmla="*/ 2147483646 w 5"/>
              <a:gd name="T15" fmla="*/ 2147483646 h 5"/>
              <a:gd name="T16" fmla="*/ 2147483646 w 5"/>
              <a:gd name="T17" fmla="*/ 2147483646 h 5"/>
              <a:gd name="T18" fmla="*/ 2147483646 w 5"/>
              <a:gd name="T19" fmla="*/ 2147483646 h 5"/>
              <a:gd name="T20" fmla="*/ 2147483646 w 5"/>
              <a:gd name="T21" fmla="*/ 2147483646 h 5"/>
              <a:gd name="T22" fmla="*/ 2147483646 w 5"/>
              <a:gd name="T23" fmla="*/ 2147483646 h 5"/>
              <a:gd name="T24" fmla="*/ 2147483646 w 5"/>
              <a:gd name="T25" fmla="*/ 2147483646 h 5"/>
              <a:gd name="T26" fmla="*/ 2147483646 w 5"/>
              <a:gd name="T27" fmla="*/ 2147483646 h 5"/>
              <a:gd name="T28" fmla="*/ 2147483646 w 5"/>
              <a:gd name="T29" fmla="*/ 2147483646 h 5"/>
              <a:gd name="T30" fmla="*/ 2147483646 w 5"/>
              <a:gd name="T31" fmla="*/ 2147483646 h 5"/>
              <a:gd name="T32" fmla="*/ 2147483646 w 5"/>
              <a:gd name="T33" fmla="*/ 2147483646 h 5"/>
              <a:gd name="T34" fmla="*/ 2147483646 w 5"/>
              <a:gd name="T35" fmla="*/ 2147483646 h 5"/>
              <a:gd name="T36" fmla="*/ 2147483646 w 5"/>
              <a:gd name="T37" fmla="*/ 2147483646 h 5"/>
              <a:gd name="T38" fmla="*/ 2147483646 w 5"/>
              <a:gd name="T39" fmla="*/ 2147483646 h 5"/>
              <a:gd name="T40" fmla="*/ 2147483646 w 5"/>
              <a:gd name="T41" fmla="*/ 2147483646 h 5"/>
              <a:gd name="T42" fmla="*/ 2147483646 w 5"/>
              <a:gd name="T43" fmla="*/ 2147483646 h 5"/>
              <a:gd name="T44" fmla="*/ 2147483646 w 5"/>
              <a:gd name="T45" fmla="*/ 2147483646 h 5"/>
              <a:gd name="T46" fmla="*/ 2147483646 w 5"/>
              <a:gd name="T47" fmla="*/ 2147483646 h 5"/>
              <a:gd name="T48" fmla="*/ 2147483646 w 5"/>
              <a:gd name="T49" fmla="*/ 2147483646 h 5"/>
              <a:gd name="T50" fmla="*/ 2147483646 w 5"/>
              <a:gd name="T51" fmla="*/ 2147483646 h 5"/>
              <a:gd name="T52" fmla="*/ 2147483646 w 5"/>
              <a:gd name="T53" fmla="*/ 2147483646 h 5"/>
              <a:gd name="T54" fmla="*/ 2147483646 w 5"/>
              <a:gd name="T55" fmla="*/ 2147483646 h 5"/>
              <a:gd name="T56" fmla="*/ 2147483646 w 5"/>
              <a:gd name="T57" fmla="*/ 2147483646 h 5"/>
              <a:gd name="T58" fmla="*/ 2147483646 w 5"/>
              <a:gd name="T59" fmla="*/ 2147483646 h 5"/>
              <a:gd name="T60" fmla="*/ 0 w 5"/>
              <a:gd name="T61" fmla="*/ 2147483646 h 5"/>
              <a:gd name="T62" fmla="*/ 0 w 5"/>
              <a:gd name="T63" fmla="*/ 2147483646 h 5"/>
              <a:gd name="T64" fmla="*/ 0 w 5"/>
              <a:gd name="T65" fmla="*/ 2147483646 h 5"/>
              <a:gd name="T66" fmla="*/ 0 w 5"/>
              <a:gd name="T67" fmla="*/ 2147483646 h 5"/>
              <a:gd name="T68" fmla="*/ 0 w 5"/>
              <a:gd name="T69" fmla="*/ 2147483646 h 5"/>
              <a:gd name="T70" fmla="*/ 2147483646 w 5"/>
              <a:gd name="T71" fmla="*/ 2147483646 h 5"/>
              <a:gd name="T72" fmla="*/ 2147483646 w 5"/>
              <a:gd name="T73" fmla="*/ 2147483646 h 5"/>
              <a:gd name="T74" fmla="*/ 0 w 5"/>
              <a:gd name="T75" fmla="*/ 2147483646 h 5"/>
              <a:gd name="T76" fmla="*/ 0 w 5"/>
              <a:gd name="T77" fmla="*/ 2147483646 h 5"/>
              <a:gd name="T78" fmla="*/ 2147483646 w 5"/>
              <a:gd name="T79" fmla="*/ 0 h 5"/>
              <a:gd name="T80" fmla="*/ 2147483646 w 5"/>
              <a:gd name="T81" fmla="*/ 0 h 5"/>
              <a:gd name="T82" fmla="*/ 2147483646 w 5"/>
              <a:gd name="T83" fmla="*/ 0 h 5"/>
              <a:gd name="T84" fmla="*/ 2147483646 w 5"/>
              <a:gd name="T85" fmla="*/ 0 h 5"/>
              <a:gd name="T86" fmla="*/ 2147483646 w 5"/>
              <a:gd name="T87" fmla="*/ 0 h 5"/>
              <a:gd name="T88" fmla="*/ 2147483646 w 5"/>
              <a:gd name="T89" fmla="*/ 0 h 5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5"/>
              <a:gd name="T136" fmla="*/ 0 h 5"/>
              <a:gd name="T137" fmla="*/ 5 w 5"/>
              <a:gd name="T138" fmla="*/ 5 h 5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5" h="5">
                <a:moveTo>
                  <a:pt x="3" y="0"/>
                </a:move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5" y="1"/>
                </a:lnTo>
                <a:lnTo>
                  <a:pt x="4" y="1"/>
                </a:lnTo>
                <a:lnTo>
                  <a:pt x="3" y="2"/>
                </a:lnTo>
                <a:lnTo>
                  <a:pt x="4" y="2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2" y="5"/>
                </a:lnTo>
                <a:lnTo>
                  <a:pt x="1" y="4"/>
                </a:lnTo>
                <a:lnTo>
                  <a:pt x="2" y="4"/>
                </a:lnTo>
                <a:lnTo>
                  <a:pt x="2" y="3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78" name="Freeform 884"/>
          <p:cNvSpPr>
            <a:spLocks/>
          </p:cNvSpPr>
          <p:nvPr/>
        </p:nvSpPr>
        <p:spPr bwMode="auto">
          <a:xfrm>
            <a:off x="3530600" y="2282825"/>
            <a:ext cx="4763" cy="11113"/>
          </a:xfrm>
          <a:custGeom>
            <a:avLst/>
            <a:gdLst>
              <a:gd name="T0" fmla="*/ 2147483646 w 4"/>
              <a:gd name="T1" fmla="*/ 2147483646 h 11"/>
              <a:gd name="T2" fmla="*/ 0 w 4"/>
              <a:gd name="T3" fmla="*/ 2147483646 h 11"/>
              <a:gd name="T4" fmla="*/ 0 w 4"/>
              <a:gd name="T5" fmla="*/ 2147483646 h 11"/>
              <a:gd name="T6" fmla="*/ 0 w 4"/>
              <a:gd name="T7" fmla="*/ 2147483646 h 11"/>
              <a:gd name="T8" fmla="*/ 0 w 4"/>
              <a:gd name="T9" fmla="*/ 0 h 11"/>
              <a:gd name="T10" fmla="*/ 0 w 4"/>
              <a:gd name="T11" fmla="*/ 0 h 11"/>
              <a:gd name="T12" fmla="*/ 0 w 4"/>
              <a:gd name="T13" fmla="*/ 0 h 11"/>
              <a:gd name="T14" fmla="*/ 2147483646 w 4"/>
              <a:gd name="T15" fmla="*/ 0 h 11"/>
              <a:gd name="T16" fmla="*/ 2147483646 w 4"/>
              <a:gd name="T17" fmla="*/ 0 h 11"/>
              <a:gd name="T18" fmla="*/ 2147483646 w 4"/>
              <a:gd name="T19" fmla="*/ 0 h 11"/>
              <a:gd name="T20" fmla="*/ 2147483646 w 4"/>
              <a:gd name="T21" fmla="*/ 0 h 11"/>
              <a:gd name="T22" fmla="*/ 2147483646 w 4"/>
              <a:gd name="T23" fmla="*/ 2147483646 h 11"/>
              <a:gd name="T24" fmla="*/ 2147483646 w 4"/>
              <a:gd name="T25" fmla="*/ 2147483646 h 11"/>
              <a:gd name="T26" fmla="*/ 2147483646 w 4"/>
              <a:gd name="T27" fmla="*/ 2147483646 h 11"/>
              <a:gd name="T28" fmla="*/ 2147483646 w 4"/>
              <a:gd name="T29" fmla="*/ 2147483646 h 11"/>
              <a:gd name="T30" fmla="*/ 2147483646 w 4"/>
              <a:gd name="T31" fmla="*/ 2147483646 h 11"/>
              <a:gd name="T32" fmla="*/ 2147483646 w 4"/>
              <a:gd name="T33" fmla="*/ 2147483646 h 11"/>
              <a:gd name="T34" fmla="*/ 2147483646 w 4"/>
              <a:gd name="T35" fmla="*/ 2147483646 h 11"/>
              <a:gd name="T36" fmla="*/ 2147483646 w 4"/>
              <a:gd name="T37" fmla="*/ 2147483646 h 11"/>
              <a:gd name="T38" fmla="*/ 2147483646 w 4"/>
              <a:gd name="T39" fmla="*/ 2147483646 h 11"/>
              <a:gd name="T40" fmla="*/ 2147483646 w 4"/>
              <a:gd name="T41" fmla="*/ 2147483646 h 11"/>
              <a:gd name="T42" fmla="*/ 2147483646 w 4"/>
              <a:gd name="T43" fmla="*/ 2147483646 h 11"/>
              <a:gd name="T44" fmla="*/ 2147483646 w 4"/>
              <a:gd name="T45" fmla="*/ 2147483646 h 11"/>
              <a:gd name="T46" fmla="*/ 2147483646 w 4"/>
              <a:gd name="T47" fmla="*/ 2147483646 h 11"/>
              <a:gd name="T48" fmla="*/ 2147483646 w 4"/>
              <a:gd name="T49" fmla="*/ 2147483646 h 11"/>
              <a:gd name="T50" fmla="*/ 2147483646 w 4"/>
              <a:gd name="T51" fmla="*/ 2147483646 h 11"/>
              <a:gd name="T52" fmla="*/ 2147483646 w 4"/>
              <a:gd name="T53" fmla="*/ 2147483646 h 11"/>
              <a:gd name="T54" fmla="*/ 2147483646 w 4"/>
              <a:gd name="T55" fmla="*/ 2147483646 h 11"/>
              <a:gd name="T56" fmla="*/ 2147483646 w 4"/>
              <a:gd name="T57" fmla="*/ 2147483646 h 11"/>
              <a:gd name="T58" fmla="*/ 2147483646 w 4"/>
              <a:gd name="T59" fmla="*/ 2147483646 h 11"/>
              <a:gd name="T60" fmla="*/ 2147483646 w 4"/>
              <a:gd name="T61" fmla="*/ 2147483646 h 11"/>
              <a:gd name="T62" fmla="*/ 2147483646 w 4"/>
              <a:gd name="T63" fmla="*/ 2147483646 h 11"/>
              <a:gd name="T64" fmla="*/ 2147483646 w 4"/>
              <a:gd name="T65" fmla="*/ 2147483646 h 11"/>
              <a:gd name="T66" fmla="*/ 2147483646 w 4"/>
              <a:gd name="T67" fmla="*/ 2147483646 h 11"/>
              <a:gd name="T68" fmla="*/ 2147483646 w 4"/>
              <a:gd name="T69" fmla="*/ 2147483646 h 11"/>
              <a:gd name="T70" fmla="*/ 2147483646 w 4"/>
              <a:gd name="T71" fmla="*/ 2147483646 h 11"/>
              <a:gd name="T72" fmla="*/ 2147483646 w 4"/>
              <a:gd name="T73" fmla="*/ 2147483646 h 11"/>
              <a:gd name="T74" fmla="*/ 2147483646 w 4"/>
              <a:gd name="T75" fmla="*/ 2147483646 h 11"/>
              <a:gd name="T76" fmla="*/ 2147483646 w 4"/>
              <a:gd name="T77" fmla="*/ 2147483646 h 11"/>
              <a:gd name="T78" fmla="*/ 2147483646 w 4"/>
              <a:gd name="T79" fmla="*/ 2147483646 h 11"/>
              <a:gd name="T80" fmla="*/ 2147483646 w 4"/>
              <a:gd name="T81" fmla="*/ 2147483646 h 11"/>
              <a:gd name="T82" fmla="*/ 2147483646 w 4"/>
              <a:gd name="T83" fmla="*/ 2147483646 h 11"/>
              <a:gd name="T84" fmla="*/ 2147483646 w 4"/>
              <a:gd name="T85" fmla="*/ 2147483646 h 11"/>
              <a:gd name="T86" fmla="*/ 0 w 4"/>
              <a:gd name="T87" fmla="*/ 2147483646 h 11"/>
              <a:gd name="T88" fmla="*/ 0 w 4"/>
              <a:gd name="T89" fmla="*/ 2147483646 h 11"/>
              <a:gd name="T90" fmla="*/ 2147483646 w 4"/>
              <a:gd name="T91" fmla="*/ 2147483646 h 11"/>
              <a:gd name="T92" fmla="*/ 2147483646 w 4"/>
              <a:gd name="T93" fmla="*/ 2147483646 h 11"/>
              <a:gd name="T94" fmla="*/ 2147483646 w 4"/>
              <a:gd name="T95" fmla="*/ 2147483646 h 11"/>
              <a:gd name="T96" fmla="*/ 2147483646 w 4"/>
              <a:gd name="T97" fmla="*/ 2147483646 h 11"/>
              <a:gd name="T98" fmla="*/ 2147483646 w 4"/>
              <a:gd name="T99" fmla="*/ 2147483646 h 1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4"/>
              <a:gd name="T151" fmla="*/ 0 h 11"/>
              <a:gd name="T152" fmla="*/ 4 w 4"/>
              <a:gd name="T153" fmla="*/ 11 h 11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4" h="11">
                <a:moveTo>
                  <a:pt x="1" y="4"/>
                </a:move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2" y="5"/>
                </a:lnTo>
                <a:lnTo>
                  <a:pt x="3" y="6"/>
                </a:lnTo>
                <a:lnTo>
                  <a:pt x="3" y="7"/>
                </a:lnTo>
                <a:lnTo>
                  <a:pt x="2" y="7"/>
                </a:lnTo>
                <a:lnTo>
                  <a:pt x="2" y="8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8"/>
                </a:lnTo>
                <a:lnTo>
                  <a:pt x="4" y="7"/>
                </a:lnTo>
                <a:lnTo>
                  <a:pt x="4" y="9"/>
                </a:lnTo>
                <a:lnTo>
                  <a:pt x="3" y="10"/>
                </a:lnTo>
                <a:lnTo>
                  <a:pt x="3" y="11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7"/>
                </a:lnTo>
                <a:lnTo>
                  <a:pt x="1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79" name="Freeform 885"/>
          <p:cNvSpPr>
            <a:spLocks/>
          </p:cNvSpPr>
          <p:nvPr/>
        </p:nvSpPr>
        <p:spPr bwMode="auto">
          <a:xfrm>
            <a:off x="3533775" y="2284413"/>
            <a:ext cx="3175" cy="3175"/>
          </a:xfrm>
          <a:custGeom>
            <a:avLst/>
            <a:gdLst>
              <a:gd name="T0" fmla="*/ 2147483646 w 4"/>
              <a:gd name="T1" fmla="*/ 2147483646 h 3"/>
              <a:gd name="T2" fmla="*/ 2147483646 w 4"/>
              <a:gd name="T3" fmla="*/ 2147483646 h 3"/>
              <a:gd name="T4" fmla="*/ 2147483646 w 4"/>
              <a:gd name="T5" fmla="*/ 2147483646 h 3"/>
              <a:gd name="T6" fmla="*/ 2147483646 w 4"/>
              <a:gd name="T7" fmla="*/ 2147483646 h 3"/>
              <a:gd name="T8" fmla="*/ 2147483646 w 4"/>
              <a:gd name="T9" fmla="*/ 2147483646 h 3"/>
              <a:gd name="T10" fmla="*/ 2147483646 w 4"/>
              <a:gd name="T11" fmla="*/ 2147483646 h 3"/>
              <a:gd name="T12" fmla="*/ 0 w 4"/>
              <a:gd name="T13" fmla="*/ 2147483646 h 3"/>
              <a:gd name="T14" fmla="*/ 0 w 4"/>
              <a:gd name="T15" fmla="*/ 2147483646 h 3"/>
              <a:gd name="T16" fmla="*/ 0 w 4"/>
              <a:gd name="T17" fmla="*/ 2147483646 h 3"/>
              <a:gd name="T18" fmla="*/ 2147483646 w 4"/>
              <a:gd name="T19" fmla="*/ 0 h 3"/>
              <a:gd name="T20" fmla="*/ 2147483646 w 4"/>
              <a:gd name="T21" fmla="*/ 0 h 3"/>
              <a:gd name="T22" fmla="*/ 2147483646 w 4"/>
              <a:gd name="T23" fmla="*/ 2147483646 h 3"/>
              <a:gd name="T24" fmla="*/ 2147483646 w 4"/>
              <a:gd name="T25" fmla="*/ 2147483646 h 3"/>
              <a:gd name="T26" fmla="*/ 2147483646 w 4"/>
              <a:gd name="T27" fmla="*/ 2147483646 h 3"/>
              <a:gd name="T28" fmla="*/ 2147483646 w 4"/>
              <a:gd name="T29" fmla="*/ 2147483646 h 3"/>
              <a:gd name="T30" fmla="*/ 2147483646 w 4"/>
              <a:gd name="T31" fmla="*/ 2147483646 h 3"/>
              <a:gd name="T32" fmla="*/ 2147483646 w 4"/>
              <a:gd name="T33" fmla="*/ 2147483646 h 3"/>
              <a:gd name="T34" fmla="*/ 2147483646 w 4"/>
              <a:gd name="T35" fmla="*/ 2147483646 h 3"/>
              <a:gd name="T36" fmla="*/ 2147483646 w 4"/>
              <a:gd name="T37" fmla="*/ 2147483646 h 3"/>
              <a:gd name="T38" fmla="*/ 2147483646 w 4"/>
              <a:gd name="T39" fmla="*/ 2147483646 h 3"/>
              <a:gd name="T40" fmla="*/ 2147483646 w 4"/>
              <a:gd name="T41" fmla="*/ 2147483646 h 3"/>
              <a:gd name="T42" fmla="*/ 2147483646 w 4"/>
              <a:gd name="T43" fmla="*/ 2147483646 h 3"/>
              <a:gd name="T44" fmla="*/ 2147483646 w 4"/>
              <a:gd name="T45" fmla="*/ 2147483646 h 3"/>
              <a:gd name="T46" fmla="*/ 2147483646 w 4"/>
              <a:gd name="T47" fmla="*/ 2147483646 h 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4"/>
              <a:gd name="T73" fmla="*/ 0 h 3"/>
              <a:gd name="T74" fmla="*/ 4 w 4"/>
              <a:gd name="T75" fmla="*/ 3 h 3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4" h="3">
                <a:moveTo>
                  <a:pt x="1" y="3"/>
                </a:moveTo>
                <a:lnTo>
                  <a:pt x="1" y="3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  <a:lnTo>
                  <a:pt x="1" y="0"/>
                </a:lnTo>
                <a:lnTo>
                  <a:pt x="2" y="1"/>
                </a:lnTo>
                <a:lnTo>
                  <a:pt x="3" y="1"/>
                </a:lnTo>
                <a:lnTo>
                  <a:pt x="3" y="2"/>
                </a:lnTo>
                <a:lnTo>
                  <a:pt x="4" y="1"/>
                </a:lnTo>
                <a:lnTo>
                  <a:pt x="4" y="2"/>
                </a:lnTo>
                <a:lnTo>
                  <a:pt x="3" y="2"/>
                </a:lnTo>
                <a:lnTo>
                  <a:pt x="1" y="3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80" name="Freeform 886"/>
          <p:cNvSpPr>
            <a:spLocks/>
          </p:cNvSpPr>
          <p:nvPr/>
        </p:nvSpPr>
        <p:spPr bwMode="auto">
          <a:xfrm>
            <a:off x="3530600" y="2284413"/>
            <a:ext cx="0" cy="3175"/>
          </a:xfrm>
          <a:custGeom>
            <a:avLst/>
            <a:gdLst>
              <a:gd name="T0" fmla="*/ 2147483646 w 1"/>
              <a:gd name="T1" fmla="*/ 2147483646 h 2"/>
              <a:gd name="T2" fmla="*/ 0 w 1"/>
              <a:gd name="T3" fmla="*/ 2147483646 h 2"/>
              <a:gd name="T4" fmla="*/ 0 w 1"/>
              <a:gd name="T5" fmla="*/ 2147483646 h 2"/>
              <a:gd name="T6" fmla="*/ 0 w 1"/>
              <a:gd name="T7" fmla="*/ 0 h 2"/>
              <a:gd name="T8" fmla="*/ 0 w 1"/>
              <a:gd name="T9" fmla="*/ 0 h 2"/>
              <a:gd name="T10" fmla="*/ 0 w 1"/>
              <a:gd name="T11" fmla="*/ 0 h 2"/>
              <a:gd name="T12" fmla="*/ 2147483646 w 1"/>
              <a:gd name="T13" fmla="*/ 2147483646 h 2"/>
              <a:gd name="T14" fmla="*/ 2147483646 w 1"/>
              <a:gd name="T15" fmla="*/ 2147483646 h 2"/>
              <a:gd name="T16" fmla="*/ 2147483646 w 1"/>
              <a:gd name="T17" fmla="*/ 2147483646 h 2"/>
              <a:gd name="T18" fmla="*/ 2147483646 w 1"/>
              <a:gd name="T19" fmla="*/ 2147483646 h 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"/>
              <a:gd name="T31" fmla="*/ 0 h 2"/>
              <a:gd name="T32" fmla="*/ 0 w 1"/>
              <a:gd name="T33" fmla="*/ 2 h 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" h="2">
                <a:moveTo>
                  <a:pt x="1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81" name="Freeform 887"/>
          <p:cNvSpPr>
            <a:spLocks/>
          </p:cNvSpPr>
          <p:nvPr/>
        </p:nvSpPr>
        <p:spPr bwMode="auto">
          <a:xfrm>
            <a:off x="3530600" y="2290763"/>
            <a:ext cx="3175" cy="3175"/>
          </a:xfrm>
          <a:custGeom>
            <a:avLst/>
            <a:gdLst>
              <a:gd name="T0" fmla="*/ 0 w 3"/>
              <a:gd name="T1" fmla="*/ 2147483646 h 3"/>
              <a:gd name="T2" fmla="*/ 0 w 3"/>
              <a:gd name="T3" fmla="*/ 2147483646 h 3"/>
              <a:gd name="T4" fmla="*/ 0 w 3"/>
              <a:gd name="T5" fmla="*/ 0 h 3"/>
              <a:gd name="T6" fmla="*/ 2147483646 w 3"/>
              <a:gd name="T7" fmla="*/ 0 h 3"/>
              <a:gd name="T8" fmla="*/ 2147483646 w 3"/>
              <a:gd name="T9" fmla="*/ 0 h 3"/>
              <a:gd name="T10" fmla="*/ 2147483646 w 3"/>
              <a:gd name="T11" fmla="*/ 2147483646 h 3"/>
              <a:gd name="T12" fmla="*/ 2147483646 w 3"/>
              <a:gd name="T13" fmla="*/ 2147483646 h 3"/>
              <a:gd name="T14" fmla="*/ 2147483646 w 3"/>
              <a:gd name="T15" fmla="*/ 2147483646 h 3"/>
              <a:gd name="T16" fmla="*/ 2147483646 w 3"/>
              <a:gd name="T17" fmla="*/ 2147483646 h 3"/>
              <a:gd name="T18" fmla="*/ 2147483646 w 3"/>
              <a:gd name="T19" fmla="*/ 2147483646 h 3"/>
              <a:gd name="T20" fmla="*/ 2147483646 w 3"/>
              <a:gd name="T21" fmla="*/ 2147483646 h 3"/>
              <a:gd name="T22" fmla="*/ 2147483646 w 3"/>
              <a:gd name="T23" fmla="*/ 2147483646 h 3"/>
              <a:gd name="T24" fmla="*/ 2147483646 w 3"/>
              <a:gd name="T25" fmla="*/ 2147483646 h 3"/>
              <a:gd name="T26" fmla="*/ 2147483646 w 3"/>
              <a:gd name="T27" fmla="*/ 2147483646 h 3"/>
              <a:gd name="T28" fmla="*/ 2147483646 w 3"/>
              <a:gd name="T29" fmla="*/ 2147483646 h 3"/>
              <a:gd name="T30" fmla="*/ 2147483646 w 3"/>
              <a:gd name="T31" fmla="*/ 2147483646 h 3"/>
              <a:gd name="T32" fmla="*/ 2147483646 w 3"/>
              <a:gd name="T33" fmla="*/ 2147483646 h 3"/>
              <a:gd name="T34" fmla="*/ 2147483646 w 3"/>
              <a:gd name="T35" fmla="*/ 2147483646 h 3"/>
              <a:gd name="T36" fmla="*/ 2147483646 w 3"/>
              <a:gd name="T37" fmla="*/ 2147483646 h 3"/>
              <a:gd name="T38" fmla="*/ 2147483646 w 3"/>
              <a:gd name="T39" fmla="*/ 2147483646 h 3"/>
              <a:gd name="T40" fmla="*/ 2147483646 w 3"/>
              <a:gd name="T41" fmla="*/ 2147483646 h 3"/>
              <a:gd name="T42" fmla="*/ 0 w 3"/>
              <a:gd name="T43" fmla="*/ 2147483646 h 3"/>
              <a:gd name="T44" fmla="*/ 0 w 3"/>
              <a:gd name="T45" fmla="*/ 2147483646 h 3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w 3"/>
              <a:gd name="T70" fmla="*/ 0 h 3"/>
              <a:gd name="T71" fmla="*/ 3 w 3"/>
              <a:gd name="T72" fmla="*/ 3 h 3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T69" t="T70" r="T71" b="T72"/>
            <a:pathLst>
              <a:path w="3" h="3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3" y="3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2"/>
                </a:lnTo>
                <a:lnTo>
                  <a:pt x="1" y="2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82" name="Freeform 888"/>
          <p:cNvSpPr>
            <a:spLocks/>
          </p:cNvSpPr>
          <p:nvPr/>
        </p:nvSpPr>
        <p:spPr bwMode="auto">
          <a:xfrm>
            <a:off x="3536950" y="2292350"/>
            <a:ext cx="1588" cy="1588"/>
          </a:xfrm>
          <a:custGeom>
            <a:avLst/>
            <a:gdLst>
              <a:gd name="T0" fmla="*/ 2147483646 w 2"/>
              <a:gd name="T1" fmla="*/ 2147483646 h 2"/>
              <a:gd name="T2" fmla="*/ 2147483646 w 2"/>
              <a:gd name="T3" fmla="*/ 2147483646 h 2"/>
              <a:gd name="T4" fmla="*/ 0 w 2"/>
              <a:gd name="T5" fmla="*/ 2147483646 h 2"/>
              <a:gd name="T6" fmla="*/ 0 w 2"/>
              <a:gd name="T7" fmla="*/ 2147483646 h 2"/>
              <a:gd name="T8" fmla="*/ 0 w 2"/>
              <a:gd name="T9" fmla="*/ 0 h 2"/>
              <a:gd name="T10" fmla="*/ 2147483646 w 2"/>
              <a:gd name="T11" fmla="*/ 0 h 2"/>
              <a:gd name="T12" fmla="*/ 2147483646 w 2"/>
              <a:gd name="T13" fmla="*/ 0 h 2"/>
              <a:gd name="T14" fmla="*/ 2147483646 w 2"/>
              <a:gd name="T15" fmla="*/ 0 h 2"/>
              <a:gd name="T16" fmla="*/ 2147483646 w 2"/>
              <a:gd name="T17" fmla="*/ 0 h 2"/>
              <a:gd name="T18" fmla="*/ 2147483646 w 2"/>
              <a:gd name="T19" fmla="*/ 2147483646 h 2"/>
              <a:gd name="T20" fmla="*/ 2147483646 w 2"/>
              <a:gd name="T21" fmla="*/ 2147483646 h 2"/>
              <a:gd name="T22" fmla="*/ 2147483646 w 2"/>
              <a:gd name="T23" fmla="*/ 2147483646 h 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2"/>
              <a:gd name="T37" fmla="*/ 0 h 2"/>
              <a:gd name="T38" fmla="*/ 2 w 2"/>
              <a:gd name="T39" fmla="*/ 2 h 2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2" h="2">
                <a:moveTo>
                  <a:pt x="1" y="2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83" name="Freeform 889"/>
          <p:cNvSpPr>
            <a:spLocks/>
          </p:cNvSpPr>
          <p:nvPr/>
        </p:nvSpPr>
        <p:spPr bwMode="auto">
          <a:xfrm>
            <a:off x="3533775" y="2293938"/>
            <a:ext cx="3175" cy="3175"/>
          </a:xfrm>
          <a:custGeom>
            <a:avLst/>
            <a:gdLst>
              <a:gd name="T0" fmla="*/ 2147483646 w 3"/>
              <a:gd name="T1" fmla="*/ 2147483646 h 2"/>
              <a:gd name="T2" fmla="*/ 0 w 3"/>
              <a:gd name="T3" fmla="*/ 2147483646 h 2"/>
              <a:gd name="T4" fmla="*/ 2147483646 w 3"/>
              <a:gd name="T5" fmla="*/ 2147483646 h 2"/>
              <a:gd name="T6" fmla="*/ 2147483646 w 3"/>
              <a:gd name="T7" fmla="*/ 2147483646 h 2"/>
              <a:gd name="T8" fmla="*/ 2147483646 w 3"/>
              <a:gd name="T9" fmla="*/ 0 h 2"/>
              <a:gd name="T10" fmla="*/ 2147483646 w 3"/>
              <a:gd name="T11" fmla="*/ 0 h 2"/>
              <a:gd name="T12" fmla="*/ 2147483646 w 3"/>
              <a:gd name="T13" fmla="*/ 0 h 2"/>
              <a:gd name="T14" fmla="*/ 2147483646 w 3"/>
              <a:gd name="T15" fmla="*/ 2147483646 h 2"/>
              <a:gd name="T16" fmla="*/ 2147483646 w 3"/>
              <a:gd name="T17" fmla="*/ 2147483646 h 2"/>
              <a:gd name="T18" fmla="*/ 2147483646 w 3"/>
              <a:gd name="T19" fmla="*/ 2147483646 h 2"/>
              <a:gd name="T20" fmla="*/ 2147483646 w 3"/>
              <a:gd name="T21" fmla="*/ 2147483646 h 2"/>
              <a:gd name="T22" fmla="*/ 2147483646 w 3"/>
              <a:gd name="T23" fmla="*/ 2147483646 h 2"/>
              <a:gd name="T24" fmla="*/ 2147483646 w 3"/>
              <a:gd name="T25" fmla="*/ 2147483646 h 2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"/>
              <a:gd name="T40" fmla="*/ 0 h 2"/>
              <a:gd name="T41" fmla="*/ 3 w 3"/>
              <a:gd name="T42" fmla="*/ 2 h 2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" h="2">
                <a:moveTo>
                  <a:pt x="1" y="2"/>
                </a:moveTo>
                <a:lnTo>
                  <a:pt x="0" y="1"/>
                </a:lnTo>
                <a:lnTo>
                  <a:pt x="1" y="1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2"/>
                </a:lnTo>
                <a:lnTo>
                  <a:pt x="1" y="2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84" name="Freeform 890"/>
          <p:cNvSpPr>
            <a:spLocks/>
          </p:cNvSpPr>
          <p:nvPr/>
        </p:nvSpPr>
        <p:spPr bwMode="auto">
          <a:xfrm>
            <a:off x="3497263" y="2259013"/>
            <a:ext cx="3175" cy="6350"/>
          </a:xfrm>
          <a:custGeom>
            <a:avLst/>
            <a:gdLst>
              <a:gd name="T0" fmla="*/ 0 w 4"/>
              <a:gd name="T1" fmla="*/ 2147483646 h 7"/>
              <a:gd name="T2" fmla="*/ 0 w 4"/>
              <a:gd name="T3" fmla="*/ 2147483646 h 7"/>
              <a:gd name="T4" fmla="*/ 0 w 4"/>
              <a:gd name="T5" fmla="*/ 2147483646 h 7"/>
              <a:gd name="T6" fmla="*/ 0 w 4"/>
              <a:gd name="T7" fmla="*/ 2147483646 h 7"/>
              <a:gd name="T8" fmla="*/ 0 w 4"/>
              <a:gd name="T9" fmla="*/ 2147483646 h 7"/>
              <a:gd name="T10" fmla="*/ 2147483646 w 4"/>
              <a:gd name="T11" fmla="*/ 2147483646 h 7"/>
              <a:gd name="T12" fmla="*/ 2147483646 w 4"/>
              <a:gd name="T13" fmla="*/ 2147483646 h 7"/>
              <a:gd name="T14" fmla="*/ 2147483646 w 4"/>
              <a:gd name="T15" fmla="*/ 2147483646 h 7"/>
              <a:gd name="T16" fmla="*/ 2147483646 w 4"/>
              <a:gd name="T17" fmla="*/ 2147483646 h 7"/>
              <a:gd name="T18" fmla="*/ 2147483646 w 4"/>
              <a:gd name="T19" fmla="*/ 2147483646 h 7"/>
              <a:gd name="T20" fmla="*/ 2147483646 w 4"/>
              <a:gd name="T21" fmla="*/ 0 h 7"/>
              <a:gd name="T22" fmla="*/ 2147483646 w 4"/>
              <a:gd name="T23" fmla="*/ 0 h 7"/>
              <a:gd name="T24" fmla="*/ 2147483646 w 4"/>
              <a:gd name="T25" fmla="*/ 0 h 7"/>
              <a:gd name="T26" fmla="*/ 2147483646 w 4"/>
              <a:gd name="T27" fmla="*/ 0 h 7"/>
              <a:gd name="T28" fmla="*/ 2147483646 w 4"/>
              <a:gd name="T29" fmla="*/ 2147483646 h 7"/>
              <a:gd name="T30" fmla="*/ 2147483646 w 4"/>
              <a:gd name="T31" fmla="*/ 2147483646 h 7"/>
              <a:gd name="T32" fmla="*/ 2147483646 w 4"/>
              <a:gd name="T33" fmla="*/ 2147483646 h 7"/>
              <a:gd name="T34" fmla="*/ 2147483646 w 4"/>
              <a:gd name="T35" fmla="*/ 2147483646 h 7"/>
              <a:gd name="T36" fmla="*/ 2147483646 w 4"/>
              <a:gd name="T37" fmla="*/ 2147483646 h 7"/>
              <a:gd name="T38" fmla="*/ 2147483646 w 4"/>
              <a:gd name="T39" fmla="*/ 2147483646 h 7"/>
              <a:gd name="T40" fmla="*/ 2147483646 w 4"/>
              <a:gd name="T41" fmla="*/ 2147483646 h 7"/>
              <a:gd name="T42" fmla="*/ 2147483646 w 4"/>
              <a:gd name="T43" fmla="*/ 2147483646 h 7"/>
              <a:gd name="T44" fmla="*/ 2147483646 w 4"/>
              <a:gd name="T45" fmla="*/ 2147483646 h 7"/>
              <a:gd name="T46" fmla="*/ 2147483646 w 4"/>
              <a:gd name="T47" fmla="*/ 2147483646 h 7"/>
              <a:gd name="T48" fmla="*/ 0 w 4"/>
              <a:gd name="T49" fmla="*/ 2147483646 h 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4"/>
              <a:gd name="T76" fmla="*/ 0 h 7"/>
              <a:gd name="T77" fmla="*/ 4 w 4"/>
              <a:gd name="T78" fmla="*/ 7 h 7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4" h="7">
                <a:moveTo>
                  <a:pt x="0" y="7"/>
                </a:moveTo>
                <a:lnTo>
                  <a:pt x="0" y="6"/>
                </a:ln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2" y="4"/>
                </a:lnTo>
                <a:lnTo>
                  <a:pt x="1" y="5"/>
                </a:lnTo>
                <a:lnTo>
                  <a:pt x="1" y="6"/>
                </a:lnTo>
                <a:lnTo>
                  <a:pt x="0" y="7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85" name="Freeform 891"/>
          <p:cNvSpPr>
            <a:spLocks/>
          </p:cNvSpPr>
          <p:nvPr/>
        </p:nvSpPr>
        <p:spPr bwMode="auto">
          <a:xfrm>
            <a:off x="3498850" y="2263775"/>
            <a:ext cx="0" cy="3175"/>
          </a:xfrm>
          <a:custGeom>
            <a:avLst/>
            <a:gdLst>
              <a:gd name="T0" fmla="*/ 2147483646 w 1"/>
              <a:gd name="T1" fmla="*/ 2147483646 h 3"/>
              <a:gd name="T2" fmla="*/ 0 w 1"/>
              <a:gd name="T3" fmla="*/ 2147483646 h 3"/>
              <a:gd name="T4" fmla="*/ 0 w 1"/>
              <a:gd name="T5" fmla="*/ 2147483646 h 3"/>
              <a:gd name="T6" fmla="*/ 0 w 1"/>
              <a:gd name="T7" fmla="*/ 2147483646 h 3"/>
              <a:gd name="T8" fmla="*/ 0 w 1"/>
              <a:gd name="T9" fmla="*/ 0 h 3"/>
              <a:gd name="T10" fmla="*/ 2147483646 w 1"/>
              <a:gd name="T11" fmla="*/ 0 h 3"/>
              <a:gd name="T12" fmla="*/ 2147483646 w 1"/>
              <a:gd name="T13" fmla="*/ 2147483646 h 3"/>
              <a:gd name="T14" fmla="*/ 2147483646 w 1"/>
              <a:gd name="T15" fmla="*/ 2147483646 h 3"/>
              <a:gd name="T16" fmla="*/ 2147483646 w 1"/>
              <a:gd name="T17" fmla="*/ 2147483646 h 3"/>
              <a:gd name="T18" fmla="*/ 2147483646 w 1"/>
              <a:gd name="T19" fmla="*/ 2147483646 h 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"/>
              <a:gd name="T31" fmla="*/ 0 h 3"/>
              <a:gd name="T32" fmla="*/ 0 w 1"/>
              <a:gd name="T33" fmla="*/ 3 h 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" h="3">
                <a:moveTo>
                  <a:pt x="1" y="3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86" name="Freeform 892"/>
          <p:cNvSpPr>
            <a:spLocks/>
          </p:cNvSpPr>
          <p:nvPr/>
        </p:nvSpPr>
        <p:spPr bwMode="auto">
          <a:xfrm>
            <a:off x="3468688" y="2281238"/>
            <a:ext cx="9525" cy="15875"/>
          </a:xfrm>
          <a:custGeom>
            <a:avLst/>
            <a:gdLst>
              <a:gd name="T0" fmla="*/ 2147483646 w 9"/>
              <a:gd name="T1" fmla="*/ 2147483646 h 15"/>
              <a:gd name="T2" fmla="*/ 2147483646 w 9"/>
              <a:gd name="T3" fmla="*/ 2147483646 h 15"/>
              <a:gd name="T4" fmla="*/ 2147483646 w 9"/>
              <a:gd name="T5" fmla="*/ 2147483646 h 15"/>
              <a:gd name="T6" fmla="*/ 0 w 9"/>
              <a:gd name="T7" fmla="*/ 2147483646 h 15"/>
              <a:gd name="T8" fmla="*/ 0 w 9"/>
              <a:gd name="T9" fmla="*/ 2147483646 h 15"/>
              <a:gd name="T10" fmla="*/ 2147483646 w 9"/>
              <a:gd name="T11" fmla="*/ 2147483646 h 15"/>
              <a:gd name="T12" fmla="*/ 0 w 9"/>
              <a:gd name="T13" fmla="*/ 2147483646 h 15"/>
              <a:gd name="T14" fmla="*/ 2147483646 w 9"/>
              <a:gd name="T15" fmla="*/ 2147483646 h 15"/>
              <a:gd name="T16" fmla="*/ 2147483646 w 9"/>
              <a:gd name="T17" fmla="*/ 2147483646 h 15"/>
              <a:gd name="T18" fmla="*/ 2147483646 w 9"/>
              <a:gd name="T19" fmla="*/ 2147483646 h 15"/>
              <a:gd name="T20" fmla="*/ 2147483646 w 9"/>
              <a:gd name="T21" fmla="*/ 2147483646 h 15"/>
              <a:gd name="T22" fmla="*/ 2147483646 w 9"/>
              <a:gd name="T23" fmla="*/ 2147483646 h 15"/>
              <a:gd name="T24" fmla="*/ 2147483646 w 9"/>
              <a:gd name="T25" fmla="*/ 2147483646 h 15"/>
              <a:gd name="T26" fmla="*/ 2147483646 w 9"/>
              <a:gd name="T27" fmla="*/ 2147483646 h 15"/>
              <a:gd name="T28" fmla="*/ 2147483646 w 9"/>
              <a:gd name="T29" fmla="*/ 2147483646 h 15"/>
              <a:gd name="T30" fmla="*/ 2147483646 w 9"/>
              <a:gd name="T31" fmla="*/ 2147483646 h 15"/>
              <a:gd name="T32" fmla="*/ 2147483646 w 9"/>
              <a:gd name="T33" fmla="*/ 2147483646 h 15"/>
              <a:gd name="T34" fmla="*/ 2147483646 w 9"/>
              <a:gd name="T35" fmla="*/ 2147483646 h 15"/>
              <a:gd name="T36" fmla="*/ 2147483646 w 9"/>
              <a:gd name="T37" fmla="*/ 0 h 15"/>
              <a:gd name="T38" fmla="*/ 2147483646 w 9"/>
              <a:gd name="T39" fmla="*/ 0 h 15"/>
              <a:gd name="T40" fmla="*/ 2147483646 w 9"/>
              <a:gd name="T41" fmla="*/ 0 h 15"/>
              <a:gd name="T42" fmla="*/ 2147483646 w 9"/>
              <a:gd name="T43" fmla="*/ 0 h 15"/>
              <a:gd name="T44" fmla="*/ 2147483646 w 9"/>
              <a:gd name="T45" fmla="*/ 0 h 15"/>
              <a:gd name="T46" fmla="*/ 2147483646 w 9"/>
              <a:gd name="T47" fmla="*/ 0 h 15"/>
              <a:gd name="T48" fmla="*/ 2147483646 w 9"/>
              <a:gd name="T49" fmla="*/ 0 h 15"/>
              <a:gd name="T50" fmla="*/ 2147483646 w 9"/>
              <a:gd name="T51" fmla="*/ 0 h 15"/>
              <a:gd name="T52" fmla="*/ 2147483646 w 9"/>
              <a:gd name="T53" fmla="*/ 0 h 15"/>
              <a:gd name="T54" fmla="*/ 2147483646 w 9"/>
              <a:gd name="T55" fmla="*/ 2147483646 h 15"/>
              <a:gd name="T56" fmla="*/ 2147483646 w 9"/>
              <a:gd name="T57" fmla="*/ 2147483646 h 15"/>
              <a:gd name="T58" fmla="*/ 2147483646 w 9"/>
              <a:gd name="T59" fmla="*/ 2147483646 h 15"/>
              <a:gd name="T60" fmla="*/ 2147483646 w 9"/>
              <a:gd name="T61" fmla="*/ 2147483646 h 15"/>
              <a:gd name="T62" fmla="*/ 2147483646 w 9"/>
              <a:gd name="T63" fmla="*/ 2147483646 h 15"/>
              <a:gd name="T64" fmla="*/ 2147483646 w 9"/>
              <a:gd name="T65" fmla="*/ 2147483646 h 15"/>
              <a:gd name="T66" fmla="*/ 2147483646 w 9"/>
              <a:gd name="T67" fmla="*/ 2147483646 h 15"/>
              <a:gd name="T68" fmla="*/ 2147483646 w 9"/>
              <a:gd name="T69" fmla="*/ 2147483646 h 15"/>
              <a:gd name="T70" fmla="*/ 2147483646 w 9"/>
              <a:gd name="T71" fmla="*/ 2147483646 h 15"/>
              <a:gd name="T72" fmla="*/ 2147483646 w 9"/>
              <a:gd name="T73" fmla="*/ 2147483646 h 15"/>
              <a:gd name="T74" fmla="*/ 2147483646 w 9"/>
              <a:gd name="T75" fmla="*/ 2147483646 h 15"/>
              <a:gd name="T76" fmla="*/ 2147483646 w 9"/>
              <a:gd name="T77" fmla="*/ 2147483646 h 15"/>
              <a:gd name="T78" fmla="*/ 2147483646 w 9"/>
              <a:gd name="T79" fmla="*/ 2147483646 h 15"/>
              <a:gd name="T80" fmla="*/ 2147483646 w 9"/>
              <a:gd name="T81" fmla="*/ 2147483646 h 15"/>
              <a:gd name="T82" fmla="*/ 2147483646 w 9"/>
              <a:gd name="T83" fmla="*/ 2147483646 h 15"/>
              <a:gd name="T84" fmla="*/ 2147483646 w 9"/>
              <a:gd name="T85" fmla="*/ 2147483646 h 15"/>
              <a:gd name="T86" fmla="*/ 2147483646 w 9"/>
              <a:gd name="T87" fmla="*/ 2147483646 h 15"/>
              <a:gd name="T88" fmla="*/ 2147483646 w 9"/>
              <a:gd name="T89" fmla="*/ 2147483646 h 15"/>
              <a:gd name="T90" fmla="*/ 2147483646 w 9"/>
              <a:gd name="T91" fmla="*/ 2147483646 h 15"/>
              <a:gd name="T92" fmla="*/ 2147483646 w 9"/>
              <a:gd name="T93" fmla="*/ 2147483646 h 15"/>
              <a:gd name="T94" fmla="*/ 2147483646 w 9"/>
              <a:gd name="T95" fmla="*/ 2147483646 h 15"/>
              <a:gd name="T96" fmla="*/ 2147483646 w 9"/>
              <a:gd name="T97" fmla="*/ 2147483646 h 15"/>
              <a:gd name="T98" fmla="*/ 2147483646 w 9"/>
              <a:gd name="T99" fmla="*/ 2147483646 h 15"/>
              <a:gd name="T100" fmla="*/ 2147483646 w 9"/>
              <a:gd name="T101" fmla="*/ 2147483646 h 15"/>
              <a:gd name="T102" fmla="*/ 2147483646 w 9"/>
              <a:gd name="T103" fmla="*/ 2147483646 h 15"/>
              <a:gd name="T104" fmla="*/ 2147483646 w 9"/>
              <a:gd name="T105" fmla="*/ 2147483646 h 15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9"/>
              <a:gd name="T160" fmla="*/ 0 h 15"/>
              <a:gd name="T161" fmla="*/ 9 w 9"/>
              <a:gd name="T162" fmla="*/ 15 h 15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9" h="15">
                <a:moveTo>
                  <a:pt x="2" y="15"/>
                </a:moveTo>
                <a:lnTo>
                  <a:pt x="1" y="15"/>
                </a:lnTo>
                <a:lnTo>
                  <a:pt x="1" y="14"/>
                </a:lnTo>
                <a:lnTo>
                  <a:pt x="0" y="13"/>
                </a:lnTo>
                <a:lnTo>
                  <a:pt x="1" y="12"/>
                </a:lnTo>
                <a:lnTo>
                  <a:pt x="0" y="12"/>
                </a:lnTo>
                <a:lnTo>
                  <a:pt x="1" y="12"/>
                </a:lnTo>
                <a:lnTo>
                  <a:pt x="1" y="11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3"/>
                </a:lnTo>
                <a:lnTo>
                  <a:pt x="3" y="2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8" y="2"/>
                </a:lnTo>
                <a:lnTo>
                  <a:pt x="9" y="3"/>
                </a:lnTo>
                <a:lnTo>
                  <a:pt x="9" y="4"/>
                </a:lnTo>
                <a:lnTo>
                  <a:pt x="8" y="5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6"/>
                </a:lnTo>
                <a:lnTo>
                  <a:pt x="4" y="7"/>
                </a:lnTo>
                <a:lnTo>
                  <a:pt x="5" y="9"/>
                </a:lnTo>
                <a:lnTo>
                  <a:pt x="5" y="10"/>
                </a:lnTo>
                <a:lnTo>
                  <a:pt x="5" y="11"/>
                </a:lnTo>
                <a:lnTo>
                  <a:pt x="4" y="11"/>
                </a:lnTo>
                <a:lnTo>
                  <a:pt x="4" y="12"/>
                </a:lnTo>
                <a:lnTo>
                  <a:pt x="5" y="13"/>
                </a:lnTo>
                <a:lnTo>
                  <a:pt x="3" y="15"/>
                </a:lnTo>
                <a:lnTo>
                  <a:pt x="2" y="15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87" name="Freeform 893"/>
          <p:cNvSpPr>
            <a:spLocks/>
          </p:cNvSpPr>
          <p:nvPr/>
        </p:nvSpPr>
        <p:spPr bwMode="auto">
          <a:xfrm>
            <a:off x="3475038" y="2284413"/>
            <a:ext cx="6350" cy="11112"/>
          </a:xfrm>
          <a:custGeom>
            <a:avLst/>
            <a:gdLst>
              <a:gd name="T0" fmla="*/ 2147483646 w 7"/>
              <a:gd name="T1" fmla="*/ 2147483646 h 10"/>
              <a:gd name="T2" fmla="*/ 2147483646 w 7"/>
              <a:gd name="T3" fmla="*/ 2147483646 h 10"/>
              <a:gd name="T4" fmla="*/ 0 w 7"/>
              <a:gd name="T5" fmla="*/ 2147483646 h 10"/>
              <a:gd name="T6" fmla="*/ 0 w 7"/>
              <a:gd name="T7" fmla="*/ 2147483646 h 10"/>
              <a:gd name="T8" fmla="*/ 0 w 7"/>
              <a:gd name="T9" fmla="*/ 2147483646 h 10"/>
              <a:gd name="T10" fmla="*/ 0 w 7"/>
              <a:gd name="T11" fmla="*/ 2147483646 h 10"/>
              <a:gd name="T12" fmla="*/ 0 w 7"/>
              <a:gd name="T13" fmla="*/ 2147483646 h 10"/>
              <a:gd name="T14" fmla="*/ 2147483646 w 7"/>
              <a:gd name="T15" fmla="*/ 2147483646 h 10"/>
              <a:gd name="T16" fmla="*/ 2147483646 w 7"/>
              <a:gd name="T17" fmla="*/ 2147483646 h 10"/>
              <a:gd name="T18" fmla="*/ 2147483646 w 7"/>
              <a:gd name="T19" fmla="*/ 2147483646 h 10"/>
              <a:gd name="T20" fmla="*/ 2147483646 w 7"/>
              <a:gd name="T21" fmla="*/ 2147483646 h 10"/>
              <a:gd name="T22" fmla="*/ 2147483646 w 7"/>
              <a:gd name="T23" fmla="*/ 2147483646 h 10"/>
              <a:gd name="T24" fmla="*/ 0 w 7"/>
              <a:gd name="T25" fmla="*/ 2147483646 h 10"/>
              <a:gd name="T26" fmla="*/ 0 w 7"/>
              <a:gd name="T27" fmla="*/ 2147483646 h 10"/>
              <a:gd name="T28" fmla="*/ 0 w 7"/>
              <a:gd name="T29" fmla="*/ 2147483646 h 10"/>
              <a:gd name="T30" fmla="*/ 0 w 7"/>
              <a:gd name="T31" fmla="*/ 2147483646 h 10"/>
              <a:gd name="T32" fmla="*/ 0 w 7"/>
              <a:gd name="T33" fmla="*/ 2147483646 h 10"/>
              <a:gd name="T34" fmla="*/ 0 w 7"/>
              <a:gd name="T35" fmla="*/ 2147483646 h 10"/>
              <a:gd name="T36" fmla="*/ 0 w 7"/>
              <a:gd name="T37" fmla="*/ 2147483646 h 10"/>
              <a:gd name="T38" fmla="*/ 2147483646 w 7"/>
              <a:gd name="T39" fmla="*/ 2147483646 h 10"/>
              <a:gd name="T40" fmla="*/ 2147483646 w 7"/>
              <a:gd name="T41" fmla="*/ 2147483646 h 10"/>
              <a:gd name="T42" fmla="*/ 2147483646 w 7"/>
              <a:gd name="T43" fmla="*/ 2147483646 h 10"/>
              <a:gd name="T44" fmla="*/ 2147483646 w 7"/>
              <a:gd name="T45" fmla="*/ 2147483646 h 10"/>
              <a:gd name="T46" fmla="*/ 2147483646 w 7"/>
              <a:gd name="T47" fmla="*/ 2147483646 h 10"/>
              <a:gd name="T48" fmla="*/ 2147483646 w 7"/>
              <a:gd name="T49" fmla="*/ 2147483646 h 10"/>
              <a:gd name="T50" fmla="*/ 2147483646 w 7"/>
              <a:gd name="T51" fmla="*/ 0 h 10"/>
              <a:gd name="T52" fmla="*/ 2147483646 w 7"/>
              <a:gd name="T53" fmla="*/ 0 h 10"/>
              <a:gd name="T54" fmla="*/ 2147483646 w 7"/>
              <a:gd name="T55" fmla="*/ 2147483646 h 10"/>
              <a:gd name="T56" fmla="*/ 2147483646 w 7"/>
              <a:gd name="T57" fmla="*/ 2147483646 h 10"/>
              <a:gd name="T58" fmla="*/ 2147483646 w 7"/>
              <a:gd name="T59" fmla="*/ 2147483646 h 10"/>
              <a:gd name="T60" fmla="*/ 2147483646 w 7"/>
              <a:gd name="T61" fmla="*/ 2147483646 h 10"/>
              <a:gd name="T62" fmla="*/ 2147483646 w 7"/>
              <a:gd name="T63" fmla="*/ 2147483646 h 10"/>
              <a:gd name="T64" fmla="*/ 2147483646 w 7"/>
              <a:gd name="T65" fmla="*/ 2147483646 h 10"/>
              <a:gd name="T66" fmla="*/ 2147483646 w 7"/>
              <a:gd name="T67" fmla="*/ 2147483646 h 10"/>
              <a:gd name="T68" fmla="*/ 2147483646 w 7"/>
              <a:gd name="T69" fmla="*/ 2147483646 h 10"/>
              <a:gd name="T70" fmla="*/ 2147483646 w 7"/>
              <a:gd name="T71" fmla="*/ 2147483646 h 10"/>
              <a:gd name="T72" fmla="*/ 2147483646 w 7"/>
              <a:gd name="T73" fmla="*/ 2147483646 h 10"/>
              <a:gd name="T74" fmla="*/ 2147483646 w 7"/>
              <a:gd name="T75" fmla="*/ 2147483646 h 10"/>
              <a:gd name="T76" fmla="*/ 2147483646 w 7"/>
              <a:gd name="T77" fmla="*/ 2147483646 h 10"/>
              <a:gd name="T78" fmla="*/ 2147483646 w 7"/>
              <a:gd name="T79" fmla="*/ 2147483646 h 10"/>
              <a:gd name="T80" fmla="*/ 2147483646 w 7"/>
              <a:gd name="T81" fmla="*/ 2147483646 h 10"/>
              <a:gd name="T82" fmla="*/ 2147483646 w 7"/>
              <a:gd name="T83" fmla="*/ 2147483646 h 10"/>
              <a:gd name="T84" fmla="*/ 2147483646 w 7"/>
              <a:gd name="T85" fmla="*/ 2147483646 h 10"/>
              <a:gd name="T86" fmla="*/ 2147483646 w 7"/>
              <a:gd name="T87" fmla="*/ 2147483646 h 10"/>
              <a:gd name="T88" fmla="*/ 2147483646 w 7"/>
              <a:gd name="T89" fmla="*/ 2147483646 h 1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7"/>
              <a:gd name="T136" fmla="*/ 0 h 10"/>
              <a:gd name="T137" fmla="*/ 7 w 7"/>
              <a:gd name="T138" fmla="*/ 10 h 10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7" h="10">
                <a:moveTo>
                  <a:pt x="2" y="10"/>
                </a:moveTo>
                <a:lnTo>
                  <a:pt x="2" y="9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2"/>
                </a:lnTo>
                <a:lnTo>
                  <a:pt x="2" y="2"/>
                </a:lnTo>
                <a:lnTo>
                  <a:pt x="3" y="2"/>
                </a:lnTo>
                <a:lnTo>
                  <a:pt x="3" y="3"/>
                </a:lnTo>
                <a:lnTo>
                  <a:pt x="3" y="2"/>
                </a:lnTo>
                <a:lnTo>
                  <a:pt x="4" y="1"/>
                </a:lnTo>
                <a:lnTo>
                  <a:pt x="5" y="0"/>
                </a:lnTo>
                <a:lnTo>
                  <a:pt x="6" y="0"/>
                </a:lnTo>
                <a:lnTo>
                  <a:pt x="6" y="2"/>
                </a:lnTo>
                <a:lnTo>
                  <a:pt x="7" y="3"/>
                </a:lnTo>
                <a:lnTo>
                  <a:pt x="7" y="4"/>
                </a:lnTo>
                <a:lnTo>
                  <a:pt x="5" y="5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6"/>
                </a:lnTo>
                <a:lnTo>
                  <a:pt x="2" y="7"/>
                </a:lnTo>
                <a:lnTo>
                  <a:pt x="3" y="9"/>
                </a:lnTo>
                <a:lnTo>
                  <a:pt x="2" y="1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88" name="Freeform 894"/>
          <p:cNvSpPr>
            <a:spLocks/>
          </p:cNvSpPr>
          <p:nvPr/>
        </p:nvSpPr>
        <p:spPr bwMode="auto">
          <a:xfrm>
            <a:off x="3421063" y="2238375"/>
            <a:ext cx="1587" cy="1588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2147483646 h 1"/>
              <a:gd name="T4" fmla="*/ 0 w 1"/>
              <a:gd name="T5" fmla="*/ 0 h 1"/>
              <a:gd name="T6" fmla="*/ 0 w 1"/>
              <a:gd name="T7" fmla="*/ 0 h 1"/>
              <a:gd name="T8" fmla="*/ 0 w 1"/>
              <a:gd name="T9" fmla="*/ 0 h 1"/>
              <a:gd name="T10" fmla="*/ 0 w 1"/>
              <a:gd name="T11" fmla="*/ 0 h 1"/>
              <a:gd name="T12" fmla="*/ 0 w 1"/>
              <a:gd name="T13" fmla="*/ 0 h 1"/>
              <a:gd name="T14" fmla="*/ 2147483646 w 1"/>
              <a:gd name="T15" fmla="*/ 0 h 1"/>
              <a:gd name="T16" fmla="*/ 0 w 1"/>
              <a:gd name="T17" fmla="*/ 2147483646 h 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"/>
              <a:gd name="T28" fmla="*/ 0 h 1"/>
              <a:gd name="T29" fmla="*/ 1 w 1"/>
              <a:gd name="T30" fmla="*/ 1 h 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"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89" name="Freeform 895"/>
          <p:cNvSpPr>
            <a:spLocks/>
          </p:cNvSpPr>
          <p:nvPr/>
        </p:nvSpPr>
        <p:spPr bwMode="auto">
          <a:xfrm>
            <a:off x="3419475" y="2225675"/>
            <a:ext cx="1588" cy="3175"/>
          </a:xfrm>
          <a:custGeom>
            <a:avLst/>
            <a:gdLst>
              <a:gd name="T0" fmla="*/ 2147483646 w 2"/>
              <a:gd name="T1" fmla="*/ 2147483646 h 4"/>
              <a:gd name="T2" fmla="*/ 0 w 2"/>
              <a:gd name="T3" fmla="*/ 2147483646 h 4"/>
              <a:gd name="T4" fmla="*/ 0 w 2"/>
              <a:gd name="T5" fmla="*/ 2147483646 h 4"/>
              <a:gd name="T6" fmla="*/ 0 w 2"/>
              <a:gd name="T7" fmla="*/ 2147483646 h 4"/>
              <a:gd name="T8" fmla="*/ 0 w 2"/>
              <a:gd name="T9" fmla="*/ 2147483646 h 4"/>
              <a:gd name="T10" fmla="*/ 0 w 2"/>
              <a:gd name="T11" fmla="*/ 2147483646 h 4"/>
              <a:gd name="T12" fmla="*/ 0 w 2"/>
              <a:gd name="T13" fmla="*/ 2147483646 h 4"/>
              <a:gd name="T14" fmla="*/ 0 w 2"/>
              <a:gd name="T15" fmla="*/ 2147483646 h 4"/>
              <a:gd name="T16" fmla="*/ 0 w 2"/>
              <a:gd name="T17" fmla="*/ 2147483646 h 4"/>
              <a:gd name="T18" fmla="*/ 0 w 2"/>
              <a:gd name="T19" fmla="*/ 0 h 4"/>
              <a:gd name="T20" fmla="*/ 2147483646 w 2"/>
              <a:gd name="T21" fmla="*/ 0 h 4"/>
              <a:gd name="T22" fmla="*/ 2147483646 w 2"/>
              <a:gd name="T23" fmla="*/ 0 h 4"/>
              <a:gd name="T24" fmla="*/ 2147483646 w 2"/>
              <a:gd name="T25" fmla="*/ 0 h 4"/>
              <a:gd name="T26" fmla="*/ 2147483646 w 2"/>
              <a:gd name="T27" fmla="*/ 0 h 4"/>
              <a:gd name="T28" fmla="*/ 2147483646 w 2"/>
              <a:gd name="T29" fmla="*/ 2147483646 h 4"/>
              <a:gd name="T30" fmla="*/ 2147483646 w 2"/>
              <a:gd name="T31" fmla="*/ 2147483646 h 4"/>
              <a:gd name="T32" fmla="*/ 2147483646 w 2"/>
              <a:gd name="T33" fmla="*/ 2147483646 h 4"/>
              <a:gd name="T34" fmla="*/ 2147483646 w 2"/>
              <a:gd name="T35" fmla="*/ 2147483646 h 4"/>
              <a:gd name="T36" fmla="*/ 2147483646 w 2"/>
              <a:gd name="T37" fmla="*/ 2147483646 h 4"/>
              <a:gd name="T38" fmla="*/ 2147483646 w 2"/>
              <a:gd name="T39" fmla="*/ 2147483646 h 4"/>
              <a:gd name="T40" fmla="*/ 2147483646 w 2"/>
              <a:gd name="T41" fmla="*/ 2147483646 h 4"/>
              <a:gd name="T42" fmla="*/ 2147483646 w 2"/>
              <a:gd name="T43" fmla="*/ 2147483646 h 4"/>
              <a:gd name="T44" fmla="*/ 2147483646 w 2"/>
              <a:gd name="T45" fmla="*/ 2147483646 h 4"/>
              <a:gd name="T46" fmla="*/ 2147483646 w 2"/>
              <a:gd name="T47" fmla="*/ 2147483646 h 4"/>
              <a:gd name="T48" fmla="*/ 2147483646 w 2"/>
              <a:gd name="T49" fmla="*/ 2147483646 h 4"/>
              <a:gd name="T50" fmla="*/ 2147483646 w 2"/>
              <a:gd name="T51" fmla="*/ 2147483646 h 4"/>
              <a:gd name="T52" fmla="*/ 2147483646 w 2"/>
              <a:gd name="T53" fmla="*/ 2147483646 h 4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w 2"/>
              <a:gd name="T82" fmla="*/ 0 h 4"/>
              <a:gd name="T83" fmla="*/ 2 w 2"/>
              <a:gd name="T84" fmla="*/ 4 h 4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T81" t="T82" r="T83" b="T84"/>
            <a:pathLst>
              <a:path w="2" h="4">
                <a:moveTo>
                  <a:pt x="1" y="4"/>
                </a:move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1" y="4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90" name="Freeform 896"/>
          <p:cNvSpPr>
            <a:spLocks/>
          </p:cNvSpPr>
          <p:nvPr/>
        </p:nvSpPr>
        <p:spPr bwMode="auto">
          <a:xfrm>
            <a:off x="3421063" y="2233613"/>
            <a:ext cx="1587" cy="4762"/>
          </a:xfrm>
          <a:custGeom>
            <a:avLst/>
            <a:gdLst>
              <a:gd name="T0" fmla="*/ 2147483646 w 2"/>
              <a:gd name="T1" fmla="*/ 2147483646 h 4"/>
              <a:gd name="T2" fmla="*/ 2147483646 w 2"/>
              <a:gd name="T3" fmla="*/ 2147483646 h 4"/>
              <a:gd name="T4" fmla="*/ 0 w 2"/>
              <a:gd name="T5" fmla="*/ 2147483646 h 4"/>
              <a:gd name="T6" fmla="*/ 0 w 2"/>
              <a:gd name="T7" fmla="*/ 2147483646 h 4"/>
              <a:gd name="T8" fmla="*/ 0 w 2"/>
              <a:gd name="T9" fmla="*/ 0 h 4"/>
              <a:gd name="T10" fmla="*/ 0 w 2"/>
              <a:gd name="T11" fmla="*/ 0 h 4"/>
              <a:gd name="T12" fmla="*/ 2147483646 w 2"/>
              <a:gd name="T13" fmla="*/ 0 h 4"/>
              <a:gd name="T14" fmla="*/ 2147483646 w 2"/>
              <a:gd name="T15" fmla="*/ 0 h 4"/>
              <a:gd name="T16" fmla="*/ 2147483646 w 2"/>
              <a:gd name="T17" fmla="*/ 0 h 4"/>
              <a:gd name="T18" fmla="*/ 2147483646 w 2"/>
              <a:gd name="T19" fmla="*/ 0 h 4"/>
              <a:gd name="T20" fmla="*/ 2147483646 w 2"/>
              <a:gd name="T21" fmla="*/ 2147483646 h 4"/>
              <a:gd name="T22" fmla="*/ 2147483646 w 2"/>
              <a:gd name="T23" fmla="*/ 2147483646 h 4"/>
              <a:gd name="T24" fmla="*/ 2147483646 w 2"/>
              <a:gd name="T25" fmla="*/ 2147483646 h 4"/>
              <a:gd name="T26" fmla="*/ 2147483646 w 2"/>
              <a:gd name="T27" fmla="*/ 2147483646 h 4"/>
              <a:gd name="T28" fmla="*/ 2147483646 w 2"/>
              <a:gd name="T29" fmla="*/ 2147483646 h 4"/>
              <a:gd name="T30" fmla="*/ 2147483646 w 2"/>
              <a:gd name="T31" fmla="*/ 2147483646 h 4"/>
              <a:gd name="T32" fmla="*/ 2147483646 w 2"/>
              <a:gd name="T33" fmla="*/ 2147483646 h 4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2"/>
              <a:gd name="T52" fmla="*/ 0 h 4"/>
              <a:gd name="T53" fmla="*/ 2 w 2"/>
              <a:gd name="T54" fmla="*/ 4 h 4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2" h="4">
                <a:moveTo>
                  <a:pt x="1" y="4"/>
                </a:moveTo>
                <a:lnTo>
                  <a:pt x="1" y="4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  <a:lnTo>
                  <a:pt x="2" y="2"/>
                </a:lnTo>
                <a:lnTo>
                  <a:pt x="2" y="3"/>
                </a:lnTo>
                <a:lnTo>
                  <a:pt x="1" y="3"/>
                </a:lnTo>
                <a:lnTo>
                  <a:pt x="1" y="4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91" name="Freeform 897"/>
          <p:cNvSpPr>
            <a:spLocks/>
          </p:cNvSpPr>
          <p:nvPr/>
        </p:nvSpPr>
        <p:spPr bwMode="auto">
          <a:xfrm>
            <a:off x="3549650" y="2305050"/>
            <a:ext cx="4763" cy="6350"/>
          </a:xfrm>
          <a:custGeom>
            <a:avLst/>
            <a:gdLst>
              <a:gd name="T0" fmla="*/ 0 w 4"/>
              <a:gd name="T1" fmla="*/ 2147483646 h 5"/>
              <a:gd name="T2" fmla="*/ 0 w 4"/>
              <a:gd name="T3" fmla="*/ 2147483646 h 5"/>
              <a:gd name="T4" fmla="*/ 0 w 4"/>
              <a:gd name="T5" fmla="*/ 2147483646 h 5"/>
              <a:gd name="T6" fmla="*/ 0 w 4"/>
              <a:gd name="T7" fmla="*/ 2147483646 h 5"/>
              <a:gd name="T8" fmla="*/ 0 w 4"/>
              <a:gd name="T9" fmla="*/ 2147483646 h 5"/>
              <a:gd name="T10" fmla="*/ 0 w 4"/>
              <a:gd name="T11" fmla="*/ 2147483646 h 5"/>
              <a:gd name="T12" fmla="*/ 2147483646 w 4"/>
              <a:gd name="T13" fmla="*/ 2147483646 h 5"/>
              <a:gd name="T14" fmla="*/ 2147483646 w 4"/>
              <a:gd name="T15" fmla="*/ 2147483646 h 5"/>
              <a:gd name="T16" fmla="*/ 2147483646 w 4"/>
              <a:gd name="T17" fmla="*/ 2147483646 h 5"/>
              <a:gd name="T18" fmla="*/ 2147483646 w 4"/>
              <a:gd name="T19" fmla="*/ 2147483646 h 5"/>
              <a:gd name="T20" fmla="*/ 2147483646 w 4"/>
              <a:gd name="T21" fmla="*/ 0 h 5"/>
              <a:gd name="T22" fmla="*/ 2147483646 w 4"/>
              <a:gd name="T23" fmla="*/ 0 h 5"/>
              <a:gd name="T24" fmla="*/ 2147483646 w 4"/>
              <a:gd name="T25" fmla="*/ 0 h 5"/>
              <a:gd name="T26" fmla="*/ 2147483646 w 4"/>
              <a:gd name="T27" fmla="*/ 0 h 5"/>
              <a:gd name="T28" fmla="*/ 2147483646 w 4"/>
              <a:gd name="T29" fmla="*/ 2147483646 h 5"/>
              <a:gd name="T30" fmla="*/ 2147483646 w 4"/>
              <a:gd name="T31" fmla="*/ 2147483646 h 5"/>
              <a:gd name="T32" fmla="*/ 2147483646 w 4"/>
              <a:gd name="T33" fmla="*/ 2147483646 h 5"/>
              <a:gd name="T34" fmla="*/ 2147483646 w 4"/>
              <a:gd name="T35" fmla="*/ 2147483646 h 5"/>
              <a:gd name="T36" fmla="*/ 2147483646 w 4"/>
              <a:gd name="T37" fmla="*/ 2147483646 h 5"/>
              <a:gd name="T38" fmla="*/ 2147483646 w 4"/>
              <a:gd name="T39" fmla="*/ 2147483646 h 5"/>
              <a:gd name="T40" fmla="*/ 2147483646 w 4"/>
              <a:gd name="T41" fmla="*/ 2147483646 h 5"/>
              <a:gd name="T42" fmla="*/ 2147483646 w 4"/>
              <a:gd name="T43" fmla="*/ 2147483646 h 5"/>
              <a:gd name="T44" fmla="*/ 2147483646 w 4"/>
              <a:gd name="T45" fmla="*/ 2147483646 h 5"/>
              <a:gd name="T46" fmla="*/ 2147483646 w 4"/>
              <a:gd name="T47" fmla="*/ 2147483646 h 5"/>
              <a:gd name="T48" fmla="*/ 2147483646 w 4"/>
              <a:gd name="T49" fmla="*/ 2147483646 h 5"/>
              <a:gd name="T50" fmla="*/ 2147483646 w 4"/>
              <a:gd name="T51" fmla="*/ 2147483646 h 5"/>
              <a:gd name="T52" fmla="*/ 0 w 4"/>
              <a:gd name="T53" fmla="*/ 2147483646 h 5"/>
              <a:gd name="T54" fmla="*/ 0 w 4"/>
              <a:gd name="T55" fmla="*/ 2147483646 h 5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w 4"/>
              <a:gd name="T85" fmla="*/ 0 h 5"/>
              <a:gd name="T86" fmla="*/ 4 w 4"/>
              <a:gd name="T87" fmla="*/ 5 h 5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T84" t="T85" r="T86" b="T87"/>
            <a:pathLst>
              <a:path w="4" h="5">
                <a:moveTo>
                  <a:pt x="0" y="5"/>
                </a:move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  <a:lnTo>
                  <a:pt x="2" y="4"/>
                </a:lnTo>
                <a:lnTo>
                  <a:pt x="1" y="4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5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92" name="Freeform 898"/>
          <p:cNvSpPr>
            <a:spLocks/>
          </p:cNvSpPr>
          <p:nvPr/>
        </p:nvSpPr>
        <p:spPr bwMode="auto">
          <a:xfrm>
            <a:off x="3551238" y="2308225"/>
            <a:ext cx="3175" cy="6350"/>
          </a:xfrm>
          <a:custGeom>
            <a:avLst/>
            <a:gdLst>
              <a:gd name="T0" fmla="*/ 2147483646 w 3"/>
              <a:gd name="T1" fmla="*/ 2147483646 h 6"/>
              <a:gd name="T2" fmla="*/ 2147483646 w 3"/>
              <a:gd name="T3" fmla="*/ 2147483646 h 6"/>
              <a:gd name="T4" fmla="*/ 2147483646 w 3"/>
              <a:gd name="T5" fmla="*/ 2147483646 h 6"/>
              <a:gd name="T6" fmla="*/ 2147483646 w 3"/>
              <a:gd name="T7" fmla="*/ 2147483646 h 6"/>
              <a:gd name="T8" fmla="*/ 2147483646 w 3"/>
              <a:gd name="T9" fmla="*/ 2147483646 h 6"/>
              <a:gd name="T10" fmla="*/ 2147483646 w 3"/>
              <a:gd name="T11" fmla="*/ 2147483646 h 6"/>
              <a:gd name="T12" fmla="*/ 2147483646 w 3"/>
              <a:gd name="T13" fmla="*/ 2147483646 h 6"/>
              <a:gd name="T14" fmla="*/ 0 w 3"/>
              <a:gd name="T15" fmla="*/ 2147483646 h 6"/>
              <a:gd name="T16" fmla="*/ 0 w 3"/>
              <a:gd name="T17" fmla="*/ 2147483646 h 6"/>
              <a:gd name="T18" fmla="*/ 0 w 3"/>
              <a:gd name="T19" fmla="*/ 2147483646 h 6"/>
              <a:gd name="T20" fmla="*/ 0 w 3"/>
              <a:gd name="T21" fmla="*/ 2147483646 h 6"/>
              <a:gd name="T22" fmla="*/ 2147483646 w 3"/>
              <a:gd name="T23" fmla="*/ 2147483646 h 6"/>
              <a:gd name="T24" fmla="*/ 2147483646 w 3"/>
              <a:gd name="T25" fmla="*/ 2147483646 h 6"/>
              <a:gd name="T26" fmla="*/ 2147483646 w 3"/>
              <a:gd name="T27" fmla="*/ 2147483646 h 6"/>
              <a:gd name="T28" fmla="*/ 2147483646 w 3"/>
              <a:gd name="T29" fmla="*/ 2147483646 h 6"/>
              <a:gd name="T30" fmla="*/ 2147483646 w 3"/>
              <a:gd name="T31" fmla="*/ 2147483646 h 6"/>
              <a:gd name="T32" fmla="*/ 2147483646 w 3"/>
              <a:gd name="T33" fmla="*/ 2147483646 h 6"/>
              <a:gd name="T34" fmla="*/ 2147483646 w 3"/>
              <a:gd name="T35" fmla="*/ 2147483646 h 6"/>
              <a:gd name="T36" fmla="*/ 2147483646 w 3"/>
              <a:gd name="T37" fmla="*/ 2147483646 h 6"/>
              <a:gd name="T38" fmla="*/ 2147483646 w 3"/>
              <a:gd name="T39" fmla="*/ 2147483646 h 6"/>
              <a:gd name="T40" fmla="*/ 2147483646 w 3"/>
              <a:gd name="T41" fmla="*/ 2147483646 h 6"/>
              <a:gd name="T42" fmla="*/ 2147483646 w 3"/>
              <a:gd name="T43" fmla="*/ 2147483646 h 6"/>
              <a:gd name="T44" fmla="*/ 2147483646 w 3"/>
              <a:gd name="T45" fmla="*/ 2147483646 h 6"/>
              <a:gd name="T46" fmla="*/ 2147483646 w 3"/>
              <a:gd name="T47" fmla="*/ 2147483646 h 6"/>
              <a:gd name="T48" fmla="*/ 2147483646 w 3"/>
              <a:gd name="T49" fmla="*/ 0 h 6"/>
              <a:gd name="T50" fmla="*/ 2147483646 w 3"/>
              <a:gd name="T51" fmla="*/ 0 h 6"/>
              <a:gd name="T52" fmla="*/ 2147483646 w 3"/>
              <a:gd name="T53" fmla="*/ 0 h 6"/>
              <a:gd name="T54" fmla="*/ 2147483646 w 3"/>
              <a:gd name="T55" fmla="*/ 0 h 6"/>
              <a:gd name="T56" fmla="*/ 2147483646 w 3"/>
              <a:gd name="T57" fmla="*/ 0 h 6"/>
              <a:gd name="T58" fmla="*/ 2147483646 w 3"/>
              <a:gd name="T59" fmla="*/ 0 h 6"/>
              <a:gd name="T60" fmla="*/ 2147483646 w 3"/>
              <a:gd name="T61" fmla="*/ 0 h 6"/>
              <a:gd name="T62" fmla="*/ 2147483646 w 3"/>
              <a:gd name="T63" fmla="*/ 2147483646 h 6"/>
              <a:gd name="T64" fmla="*/ 2147483646 w 3"/>
              <a:gd name="T65" fmla="*/ 2147483646 h 6"/>
              <a:gd name="T66" fmla="*/ 2147483646 w 3"/>
              <a:gd name="T67" fmla="*/ 2147483646 h 6"/>
              <a:gd name="T68" fmla="*/ 2147483646 w 3"/>
              <a:gd name="T69" fmla="*/ 2147483646 h 6"/>
              <a:gd name="T70" fmla="*/ 2147483646 w 3"/>
              <a:gd name="T71" fmla="*/ 2147483646 h 6"/>
              <a:gd name="T72" fmla="*/ 2147483646 w 3"/>
              <a:gd name="T73" fmla="*/ 2147483646 h 6"/>
              <a:gd name="T74" fmla="*/ 2147483646 w 3"/>
              <a:gd name="T75" fmla="*/ 2147483646 h 6"/>
              <a:gd name="T76" fmla="*/ 2147483646 w 3"/>
              <a:gd name="T77" fmla="*/ 2147483646 h 6"/>
              <a:gd name="T78" fmla="*/ 2147483646 w 3"/>
              <a:gd name="T79" fmla="*/ 2147483646 h 6"/>
              <a:gd name="T80" fmla="*/ 2147483646 w 3"/>
              <a:gd name="T81" fmla="*/ 2147483646 h 6"/>
              <a:gd name="T82" fmla="*/ 2147483646 w 3"/>
              <a:gd name="T83" fmla="*/ 2147483646 h 6"/>
              <a:gd name="T84" fmla="*/ 2147483646 w 3"/>
              <a:gd name="T85" fmla="*/ 2147483646 h 6"/>
              <a:gd name="T86" fmla="*/ 2147483646 w 3"/>
              <a:gd name="T87" fmla="*/ 2147483646 h 6"/>
              <a:gd name="T88" fmla="*/ 2147483646 w 3"/>
              <a:gd name="T89" fmla="*/ 2147483646 h 6"/>
              <a:gd name="T90" fmla="*/ 2147483646 w 3"/>
              <a:gd name="T91" fmla="*/ 2147483646 h 6"/>
              <a:gd name="T92" fmla="*/ 2147483646 w 3"/>
              <a:gd name="T93" fmla="*/ 2147483646 h 6"/>
              <a:gd name="T94" fmla="*/ 2147483646 w 3"/>
              <a:gd name="T95" fmla="*/ 2147483646 h 6"/>
              <a:gd name="T96" fmla="*/ 2147483646 w 3"/>
              <a:gd name="T97" fmla="*/ 2147483646 h 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3"/>
              <a:gd name="T148" fmla="*/ 0 h 6"/>
              <a:gd name="T149" fmla="*/ 3 w 3"/>
              <a:gd name="T150" fmla="*/ 6 h 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3" h="6">
                <a:moveTo>
                  <a:pt x="2" y="6"/>
                </a:move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1" y="1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0"/>
                </a:lnTo>
                <a:lnTo>
                  <a:pt x="3" y="0"/>
                </a:lnTo>
                <a:lnTo>
                  <a:pt x="2" y="0"/>
                </a:lnTo>
                <a:lnTo>
                  <a:pt x="3" y="0"/>
                </a:lnTo>
                <a:lnTo>
                  <a:pt x="3" y="1"/>
                </a:lnTo>
                <a:lnTo>
                  <a:pt x="2" y="1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3" y="6"/>
                </a:lnTo>
                <a:lnTo>
                  <a:pt x="2" y="6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93" name="Freeform 899"/>
          <p:cNvSpPr>
            <a:spLocks/>
          </p:cNvSpPr>
          <p:nvPr/>
        </p:nvSpPr>
        <p:spPr bwMode="auto">
          <a:xfrm>
            <a:off x="3549650" y="2311400"/>
            <a:ext cx="1588" cy="1588"/>
          </a:xfrm>
          <a:custGeom>
            <a:avLst/>
            <a:gdLst>
              <a:gd name="T0" fmla="*/ 0 w 2"/>
              <a:gd name="T1" fmla="*/ 0 h 2"/>
              <a:gd name="T2" fmla="*/ 0 w 2"/>
              <a:gd name="T3" fmla="*/ 0 h 2"/>
              <a:gd name="T4" fmla="*/ 0 w 2"/>
              <a:gd name="T5" fmla="*/ 0 h 2"/>
              <a:gd name="T6" fmla="*/ 2147483646 w 2"/>
              <a:gd name="T7" fmla="*/ 0 h 2"/>
              <a:gd name="T8" fmla="*/ 2147483646 w 2"/>
              <a:gd name="T9" fmla="*/ 2147483646 h 2"/>
              <a:gd name="T10" fmla="*/ 2147483646 w 2"/>
              <a:gd name="T11" fmla="*/ 2147483646 h 2"/>
              <a:gd name="T12" fmla="*/ 2147483646 w 2"/>
              <a:gd name="T13" fmla="*/ 2147483646 h 2"/>
              <a:gd name="T14" fmla="*/ 2147483646 w 2"/>
              <a:gd name="T15" fmla="*/ 2147483646 h 2"/>
              <a:gd name="T16" fmla="*/ 2147483646 w 2"/>
              <a:gd name="T17" fmla="*/ 2147483646 h 2"/>
              <a:gd name="T18" fmla="*/ 2147483646 w 2"/>
              <a:gd name="T19" fmla="*/ 2147483646 h 2"/>
              <a:gd name="T20" fmla="*/ 2147483646 w 2"/>
              <a:gd name="T21" fmla="*/ 2147483646 h 2"/>
              <a:gd name="T22" fmla="*/ 0 w 2"/>
              <a:gd name="T23" fmla="*/ 2147483646 h 2"/>
              <a:gd name="T24" fmla="*/ 0 w 2"/>
              <a:gd name="T25" fmla="*/ 0 h 2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"/>
              <a:gd name="T40" fmla="*/ 0 h 2"/>
              <a:gd name="T41" fmla="*/ 2 w 2"/>
              <a:gd name="T42" fmla="*/ 2 h 2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" h="2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  <a:lnTo>
                  <a:pt x="2" y="1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94" name="Freeform 900"/>
          <p:cNvSpPr>
            <a:spLocks/>
          </p:cNvSpPr>
          <p:nvPr/>
        </p:nvSpPr>
        <p:spPr bwMode="auto">
          <a:xfrm>
            <a:off x="3554413" y="2312988"/>
            <a:ext cx="1587" cy="1587"/>
          </a:xfrm>
          <a:custGeom>
            <a:avLst/>
            <a:gdLst>
              <a:gd name="T0" fmla="*/ 2147483646 w 2"/>
              <a:gd name="T1" fmla="*/ 2147483646 h 2"/>
              <a:gd name="T2" fmla="*/ 0 w 2"/>
              <a:gd name="T3" fmla="*/ 2147483646 h 2"/>
              <a:gd name="T4" fmla="*/ 2147483646 w 2"/>
              <a:gd name="T5" fmla="*/ 2147483646 h 2"/>
              <a:gd name="T6" fmla="*/ 2147483646 w 2"/>
              <a:gd name="T7" fmla="*/ 2147483646 h 2"/>
              <a:gd name="T8" fmla="*/ 2147483646 w 2"/>
              <a:gd name="T9" fmla="*/ 0 h 2"/>
              <a:gd name="T10" fmla="*/ 2147483646 w 2"/>
              <a:gd name="T11" fmla="*/ 0 h 2"/>
              <a:gd name="T12" fmla="*/ 2147483646 w 2"/>
              <a:gd name="T13" fmla="*/ 2147483646 h 2"/>
              <a:gd name="T14" fmla="*/ 2147483646 w 2"/>
              <a:gd name="T15" fmla="*/ 2147483646 h 2"/>
              <a:gd name="T16" fmla="*/ 2147483646 w 2"/>
              <a:gd name="T17" fmla="*/ 2147483646 h 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"/>
              <a:gd name="T28" fmla="*/ 0 h 2"/>
              <a:gd name="T29" fmla="*/ 2 w 2"/>
              <a:gd name="T30" fmla="*/ 2 h 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" h="2">
                <a:moveTo>
                  <a:pt x="1" y="2"/>
                </a:move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2" y="0"/>
                </a:lnTo>
                <a:lnTo>
                  <a:pt x="1" y="1"/>
                </a:lnTo>
                <a:lnTo>
                  <a:pt x="1" y="2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95" name="Freeform 901"/>
          <p:cNvSpPr>
            <a:spLocks/>
          </p:cNvSpPr>
          <p:nvPr/>
        </p:nvSpPr>
        <p:spPr bwMode="auto">
          <a:xfrm>
            <a:off x="3556000" y="2317750"/>
            <a:ext cx="0" cy="0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0 h 1"/>
              <a:gd name="T4" fmla="*/ 0 w 1"/>
              <a:gd name="T5" fmla="*/ 0 h 1"/>
              <a:gd name="T6" fmla="*/ 2147483646 w 1"/>
              <a:gd name="T7" fmla="*/ 2147483646 h 1"/>
              <a:gd name="T8" fmla="*/ 0 w 1"/>
              <a:gd name="T9" fmla="*/ 2147483646 h 1"/>
              <a:gd name="T10" fmla="*/ 0 w 1"/>
              <a:gd name="T11" fmla="*/ 2147483646 h 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"/>
              <a:gd name="T19" fmla="*/ 0 h 1"/>
              <a:gd name="T20" fmla="*/ 1 w 1"/>
              <a:gd name="T21" fmla="*/ 1 h 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" h="1">
                <a:moveTo>
                  <a:pt x="0" y="1"/>
                </a:moveTo>
                <a:lnTo>
                  <a:pt x="0" y="0"/>
                </a:lnTo>
                <a:lnTo>
                  <a:pt x="1" y="1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96" name="Freeform 902"/>
          <p:cNvSpPr>
            <a:spLocks/>
          </p:cNvSpPr>
          <p:nvPr/>
        </p:nvSpPr>
        <p:spPr bwMode="auto">
          <a:xfrm>
            <a:off x="3554413" y="2317750"/>
            <a:ext cx="1587" cy="1588"/>
          </a:xfrm>
          <a:custGeom>
            <a:avLst/>
            <a:gdLst>
              <a:gd name="T0" fmla="*/ 2147483646 w 2"/>
              <a:gd name="T1" fmla="*/ 2147483646 h 1"/>
              <a:gd name="T2" fmla="*/ 2147483646 w 2"/>
              <a:gd name="T3" fmla="*/ 2147483646 h 1"/>
              <a:gd name="T4" fmla="*/ 0 w 2"/>
              <a:gd name="T5" fmla="*/ 2147483646 h 1"/>
              <a:gd name="T6" fmla="*/ 0 w 2"/>
              <a:gd name="T7" fmla="*/ 2147483646 h 1"/>
              <a:gd name="T8" fmla="*/ 0 w 2"/>
              <a:gd name="T9" fmla="*/ 0 h 1"/>
              <a:gd name="T10" fmla="*/ 2147483646 w 2"/>
              <a:gd name="T11" fmla="*/ 0 h 1"/>
              <a:gd name="T12" fmla="*/ 2147483646 w 2"/>
              <a:gd name="T13" fmla="*/ 0 h 1"/>
              <a:gd name="T14" fmla="*/ 2147483646 w 2"/>
              <a:gd name="T15" fmla="*/ 2147483646 h 1"/>
              <a:gd name="T16" fmla="*/ 2147483646 w 2"/>
              <a:gd name="T17" fmla="*/ 2147483646 h 1"/>
              <a:gd name="T18" fmla="*/ 2147483646 w 2"/>
              <a:gd name="T19" fmla="*/ 2147483646 h 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"/>
              <a:gd name="T31" fmla="*/ 0 h 1"/>
              <a:gd name="T32" fmla="*/ 2 w 2"/>
              <a:gd name="T33" fmla="*/ 1 h 1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" h="1">
                <a:moveTo>
                  <a:pt x="2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97" name="Freeform 903"/>
          <p:cNvSpPr>
            <a:spLocks/>
          </p:cNvSpPr>
          <p:nvPr/>
        </p:nvSpPr>
        <p:spPr bwMode="auto">
          <a:xfrm>
            <a:off x="3538538" y="2305050"/>
            <a:ext cx="6350" cy="3175"/>
          </a:xfrm>
          <a:custGeom>
            <a:avLst/>
            <a:gdLst>
              <a:gd name="T0" fmla="*/ 2147483646 w 5"/>
              <a:gd name="T1" fmla="*/ 2147483646 h 4"/>
              <a:gd name="T2" fmla="*/ 2147483646 w 5"/>
              <a:gd name="T3" fmla="*/ 2147483646 h 4"/>
              <a:gd name="T4" fmla="*/ 2147483646 w 5"/>
              <a:gd name="T5" fmla="*/ 2147483646 h 4"/>
              <a:gd name="T6" fmla="*/ 0 w 5"/>
              <a:gd name="T7" fmla="*/ 2147483646 h 4"/>
              <a:gd name="T8" fmla="*/ 0 w 5"/>
              <a:gd name="T9" fmla="*/ 2147483646 h 4"/>
              <a:gd name="T10" fmla="*/ 0 w 5"/>
              <a:gd name="T11" fmla="*/ 2147483646 h 4"/>
              <a:gd name="T12" fmla="*/ 0 w 5"/>
              <a:gd name="T13" fmla="*/ 2147483646 h 4"/>
              <a:gd name="T14" fmla="*/ 0 w 5"/>
              <a:gd name="T15" fmla="*/ 2147483646 h 4"/>
              <a:gd name="T16" fmla="*/ 2147483646 w 5"/>
              <a:gd name="T17" fmla="*/ 0 h 4"/>
              <a:gd name="T18" fmla="*/ 2147483646 w 5"/>
              <a:gd name="T19" fmla="*/ 0 h 4"/>
              <a:gd name="T20" fmla="*/ 2147483646 w 5"/>
              <a:gd name="T21" fmla="*/ 0 h 4"/>
              <a:gd name="T22" fmla="*/ 2147483646 w 5"/>
              <a:gd name="T23" fmla="*/ 0 h 4"/>
              <a:gd name="T24" fmla="*/ 2147483646 w 5"/>
              <a:gd name="T25" fmla="*/ 0 h 4"/>
              <a:gd name="T26" fmla="*/ 2147483646 w 5"/>
              <a:gd name="T27" fmla="*/ 0 h 4"/>
              <a:gd name="T28" fmla="*/ 2147483646 w 5"/>
              <a:gd name="T29" fmla="*/ 0 h 4"/>
              <a:gd name="T30" fmla="*/ 2147483646 w 5"/>
              <a:gd name="T31" fmla="*/ 0 h 4"/>
              <a:gd name="T32" fmla="*/ 2147483646 w 5"/>
              <a:gd name="T33" fmla="*/ 0 h 4"/>
              <a:gd name="T34" fmla="*/ 2147483646 w 5"/>
              <a:gd name="T35" fmla="*/ 0 h 4"/>
              <a:gd name="T36" fmla="*/ 2147483646 w 5"/>
              <a:gd name="T37" fmla="*/ 0 h 4"/>
              <a:gd name="T38" fmla="*/ 2147483646 w 5"/>
              <a:gd name="T39" fmla="*/ 0 h 4"/>
              <a:gd name="T40" fmla="*/ 2147483646 w 5"/>
              <a:gd name="T41" fmla="*/ 0 h 4"/>
              <a:gd name="T42" fmla="*/ 2147483646 w 5"/>
              <a:gd name="T43" fmla="*/ 2147483646 h 4"/>
              <a:gd name="T44" fmla="*/ 2147483646 w 5"/>
              <a:gd name="T45" fmla="*/ 2147483646 h 4"/>
              <a:gd name="T46" fmla="*/ 2147483646 w 5"/>
              <a:gd name="T47" fmla="*/ 2147483646 h 4"/>
              <a:gd name="T48" fmla="*/ 2147483646 w 5"/>
              <a:gd name="T49" fmla="*/ 2147483646 h 4"/>
              <a:gd name="T50" fmla="*/ 2147483646 w 5"/>
              <a:gd name="T51" fmla="*/ 2147483646 h 4"/>
              <a:gd name="T52" fmla="*/ 2147483646 w 5"/>
              <a:gd name="T53" fmla="*/ 2147483646 h 4"/>
              <a:gd name="T54" fmla="*/ 2147483646 w 5"/>
              <a:gd name="T55" fmla="*/ 2147483646 h 4"/>
              <a:gd name="T56" fmla="*/ 2147483646 w 5"/>
              <a:gd name="T57" fmla="*/ 2147483646 h 4"/>
              <a:gd name="T58" fmla="*/ 2147483646 w 5"/>
              <a:gd name="T59" fmla="*/ 2147483646 h 4"/>
              <a:gd name="T60" fmla="*/ 2147483646 w 5"/>
              <a:gd name="T61" fmla="*/ 2147483646 h 4"/>
              <a:gd name="T62" fmla="*/ 2147483646 w 5"/>
              <a:gd name="T63" fmla="*/ 2147483646 h 4"/>
              <a:gd name="T64" fmla="*/ 2147483646 w 5"/>
              <a:gd name="T65" fmla="*/ 2147483646 h 4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5"/>
              <a:gd name="T100" fmla="*/ 0 h 4"/>
              <a:gd name="T101" fmla="*/ 5 w 5"/>
              <a:gd name="T102" fmla="*/ 4 h 4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5" h="4">
                <a:moveTo>
                  <a:pt x="2" y="4"/>
                </a:moveTo>
                <a:lnTo>
                  <a:pt x="2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5" y="1"/>
                </a:lnTo>
                <a:lnTo>
                  <a:pt x="4" y="3"/>
                </a:lnTo>
                <a:lnTo>
                  <a:pt x="3" y="3"/>
                </a:lnTo>
                <a:lnTo>
                  <a:pt x="2" y="2"/>
                </a:lnTo>
                <a:lnTo>
                  <a:pt x="2" y="3"/>
                </a:lnTo>
                <a:lnTo>
                  <a:pt x="2" y="4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98" name="Freeform 904"/>
          <p:cNvSpPr>
            <a:spLocks/>
          </p:cNvSpPr>
          <p:nvPr/>
        </p:nvSpPr>
        <p:spPr bwMode="auto">
          <a:xfrm>
            <a:off x="3548063" y="2306638"/>
            <a:ext cx="0" cy="4762"/>
          </a:xfrm>
          <a:custGeom>
            <a:avLst/>
            <a:gdLst>
              <a:gd name="T0" fmla="*/ 0 w 1"/>
              <a:gd name="T1" fmla="*/ 2147483646 h 4"/>
              <a:gd name="T2" fmla="*/ 0 w 1"/>
              <a:gd name="T3" fmla="*/ 2147483646 h 4"/>
              <a:gd name="T4" fmla="*/ 0 w 1"/>
              <a:gd name="T5" fmla="*/ 2147483646 h 4"/>
              <a:gd name="T6" fmla="*/ 0 w 1"/>
              <a:gd name="T7" fmla="*/ 2147483646 h 4"/>
              <a:gd name="T8" fmla="*/ 0 w 1"/>
              <a:gd name="T9" fmla="*/ 0 h 4"/>
              <a:gd name="T10" fmla="*/ 2147483646 w 1"/>
              <a:gd name="T11" fmla="*/ 2147483646 h 4"/>
              <a:gd name="T12" fmla="*/ 2147483646 w 1"/>
              <a:gd name="T13" fmla="*/ 2147483646 h 4"/>
              <a:gd name="T14" fmla="*/ 2147483646 w 1"/>
              <a:gd name="T15" fmla="*/ 2147483646 h 4"/>
              <a:gd name="T16" fmla="*/ 2147483646 w 1"/>
              <a:gd name="T17" fmla="*/ 2147483646 h 4"/>
              <a:gd name="T18" fmla="*/ 2147483646 w 1"/>
              <a:gd name="T19" fmla="*/ 2147483646 h 4"/>
              <a:gd name="T20" fmla="*/ 2147483646 w 1"/>
              <a:gd name="T21" fmla="*/ 2147483646 h 4"/>
              <a:gd name="T22" fmla="*/ 2147483646 w 1"/>
              <a:gd name="T23" fmla="*/ 2147483646 h 4"/>
              <a:gd name="T24" fmla="*/ 0 w 1"/>
              <a:gd name="T25" fmla="*/ 2147483646 h 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"/>
              <a:gd name="T40" fmla="*/ 0 h 4"/>
              <a:gd name="T41" fmla="*/ 0 w 1"/>
              <a:gd name="T42" fmla="*/ 4 h 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" h="4">
                <a:moveTo>
                  <a:pt x="0" y="2"/>
                </a:move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1" y="3"/>
                </a:lnTo>
                <a:lnTo>
                  <a:pt x="0" y="2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499" name="Freeform 905"/>
          <p:cNvSpPr>
            <a:spLocks noEditPoints="1"/>
          </p:cNvSpPr>
          <p:nvPr/>
        </p:nvSpPr>
        <p:spPr bwMode="auto">
          <a:xfrm>
            <a:off x="3889375" y="2501900"/>
            <a:ext cx="47625" cy="233363"/>
          </a:xfrm>
          <a:custGeom>
            <a:avLst/>
            <a:gdLst>
              <a:gd name="T0" fmla="*/ 2147483646 w 46"/>
              <a:gd name="T1" fmla="*/ 2147483646 h 228"/>
              <a:gd name="T2" fmla="*/ 2147483646 w 46"/>
              <a:gd name="T3" fmla="*/ 2147483646 h 228"/>
              <a:gd name="T4" fmla="*/ 2147483646 w 46"/>
              <a:gd name="T5" fmla="*/ 2147483646 h 228"/>
              <a:gd name="T6" fmla="*/ 2147483646 w 46"/>
              <a:gd name="T7" fmla="*/ 2147483646 h 228"/>
              <a:gd name="T8" fmla="*/ 2147483646 w 46"/>
              <a:gd name="T9" fmla="*/ 2147483646 h 228"/>
              <a:gd name="T10" fmla="*/ 2147483646 w 46"/>
              <a:gd name="T11" fmla="*/ 2147483646 h 228"/>
              <a:gd name="T12" fmla="*/ 2147483646 w 46"/>
              <a:gd name="T13" fmla="*/ 2147483646 h 228"/>
              <a:gd name="T14" fmla="*/ 2147483646 w 46"/>
              <a:gd name="T15" fmla="*/ 2147483646 h 228"/>
              <a:gd name="T16" fmla="*/ 2147483646 w 46"/>
              <a:gd name="T17" fmla="*/ 2147483646 h 228"/>
              <a:gd name="T18" fmla="*/ 2147483646 w 46"/>
              <a:gd name="T19" fmla="*/ 2147483646 h 228"/>
              <a:gd name="T20" fmla="*/ 2147483646 w 46"/>
              <a:gd name="T21" fmla="*/ 2147483646 h 228"/>
              <a:gd name="T22" fmla="*/ 2147483646 w 46"/>
              <a:gd name="T23" fmla="*/ 2147483646 h 228"/>
              <a:gd name="T24" fmla="*/ 2147483646 w 46"/>
              <a:gd name="T25" fmla="*/ 2147483646 h 228"/>
              <a:gd name="T26" fmla="*/ 2147483646 w 46"/>
              <a:gd name="T27" fmla="*/ 2147483646 h 228"/>
              <a:gd name="T28" fmla="*/ 2147483646 w 46"/>
              <a:gd name="T29" fmla="*/ 2147483646 h 228"/>
              <a:gd name="T30" fmla="*/ 2147483646 w 46"/>
              <a:gd name="T31" fmla="*/ 2147483646 h 228"/>
              <a:gd name="T32" fmla="*/ 2147483646 w 46"/>
              <a:gd name="T33" fmla="*/ 2147483646 h 228"/>
              <a:gd name="T34" fmla="*/ 2147483646 w 46"/>
              <a:gd name="T35" fmla="*/ 2147483646 h 228"/>
              <a:gd name="T36" fmla="*/ 2147483646 w 46"/>
              <a:gd name="T37" fmla="*/ 2147483646 h 228"/>
              <a:gd name="T38" fmla="*/ 2147483646 w 46"/>
              <a:gd name="T39" fmla="*/ 2147483646 h 228"/>
              <a:gd name="T40" fmla="*/ 2147483646 w 46"/>
              <a:gd name="T41" fmla="*/ 2147483646 h 228"/>
              <a:gd name="T42" fmla="*/ 2147483646 w 46"/>
              <a:gd name="T43" fmla="*/ 2147483646 h 228"/>
              <a:gd name="T44" fmla="*/ 2147483646 w 46"/>
              <a:gd name="T45" fmla="*/ 2147483646 h 228"/>
              <a:gd name="T46" fmla="*/ 2147483646 w 46"/>
              <a:gd name="T47" fmla="*/ 2147483646 h 228"/>
              <a:gd name="T48" fmla="*/ 2147483646 w 46"/>
              <a:gd name="T49" fmla="*/ 2147483646 h 228"/>
              <a:gd name="T50" fmla="*/ 2147483646 w 46"/>
              <a:gd name="T51" fmla="*/ 2147483646 h 228"/>
              <a:gd name="T52" fmla="*/ 2147483646 w 46"/>
              <a:gd name="T53" fmla="*/ 2147483646 h 228"/>
              <a:gd name="T54" fmla="*/ 2147483646 w 46"/>
              <a:gd name="T55" fmla="*/ 2147483646 h 228"/>
              <a:gd name="T56" fmla="*/ 2147483646 w 46"/>
              <a:gd name="T57" fmla="*/ 2147483646 h 228"/>
              <a:gd name="T58" fmla="*/ 2147483646 w 46"/>
              <a:gd name="T59" fmla="*/ 2147483646 h 228"/>
              <a:gd name="T60" fmla="*/ 2147483646 w 46"/>
              <a:gd name="T61" fmla="*/ 2147483646 h 228"/>
              <a:gd name="T62" fmla="*/ 2147483646 w 46"/>
              <a:gd name="T63" fmla="*/ 2147483646 h 228"/>
              <a:gd name="T64" fmla="*/ 2147483646 w 46"/>
              <a:gd name="T65" fmla="*/ 2147483646 h 228"/>
              <a:gd name="T66" fmla="*/ 2147483646 w 46"/>
              <a:gd name="T67" fmla="*/ 2147483646 h 228"/>
              <a:gd name="T68" fmla="*/ 2147483646 w 46"/>
              <a:gd name="T69" fmla="*/ 2147483646 h 228"/>
              <a:gd name="T70" fmla="*/ 2147483646 w 46"/>
              <a:gd name="T71" fmla="*/ 2147483646 h 228"/>
              <a:gd name="T72" fmla="*/ 2147483646 w 46"/>
              <a:gd name="T73" fmla="*/ 2147483646 h 228"/>
              <a:gd name="T74" fmla="*/ 2147483646 w 46"/>
              <a:gd name="T75" fmla="*/ 2147483646 h 228"/>
              <a:gd name="T76" fmla="*/ 2147483646 w 46"/>
              <a:gd name="T77" fmla="*/ 2147483646 h 228"/>
              <a:gd name="T78" fmla="*/ 2147483646 w 46"/>
              <a:gd name="T79" fmla="*/ 2147483646 h 228"/>
              <a:gd name="T80" fmla="*/ 2147483646 w 46"/>
              <a:gd name="T81" fmla="*/ 2147483646 h 228"/>
              <a:gd name="T82" fmla="*/ 2147483646 w 46"/>
              <a:gd name="T83" fmla="*/ 2147483646 h 228"/>
              <a:gd name="T84" fmla="*/ 2147483646 w 46"/>
              <a:gd name="T85" fmla="*/ 2147483646 h 228"/>
              <a:gd name="T86" fmla="*/ 2147483646 w 46"/>
              <a:gd name="T87" fmla="*/ 2147483646 h 228"/>
              <a:gd name="T88" fmla="*/ 2147483646 w 46"/>
              <a:gd name="T89" fmla="*/ 2147483646 h 228"/>
              <a:gd name="T90" fmla="*/ 2147483646 w 46"/>
              <a:gd name="T91" fmla="*/ 2147483646 h 228"/>
              <a:gd name="T92" fmla="*/ 2147483646 w 46"/>
              <a:gd name="T93" fmla="*/ 2147483646 h 228"/>
              <a:gd name="T94" fmla="*/ 2147483646 w 46"/>
              <a:gd name="T95" fmla="*/ 2147483646 h 228"/>
              <a:gd name="T96" fmla="*/ 2147483646 w 46"/>
              <a:gd name="T97" fmla="*/ 2147483646 h 228"/>
              <a:gd name="T98" fmla="*/ 2147483646 w 46"/>
              <a:gd name="T99" fmla="*/ 2147483646 h 228"/>
              <a:gd name="T100" fmla="*/ 2147483646 w 46"/>
              <a:gd name="T101" fmla="*/ 2147483646 h 228"/>
              <a:gd name="T102" fmla="*/ 2147483646 w 46"/>
              <a:gd name="T103" fmla="*/ 2147483646 h 228"/>
              <a:gd name="T104" fmla="*/ 2147483646 w 46"/>
              <a:gd name="T105" fmla="*/ 2147483646 h 228"/>
              <a:gd name="T106" fmla="*/ 2147483646 w 46"/>
              <a:gd name="T107" fmla="*/ 2147483646 h 228"/>
              <a:gd name="T108" fmla="*/ 2147483646 w 46"/>
              <a:gd name="T109" fmla="*/ 2147483646 h 228"/>
              <a:gd name="T110" fmla="*/ 2147483646 w 46"/>
              <a:gd name="T111" fmla="*/ 2147483646 h 228"/>
              <a:gd name="T112" fmla="*/ 2147483646 w 46"/>
              <a:gd name="T113" fmla="*/ 2147483646 h 228"/>
              <a:gd name="T114" fmla="*/ 2147483646 w 46"/>
              <a:gd name="T115" fmla="*/ 2147483646 h 228"/>
              <a:gd name="T116" fmla="*/ 2147483646 w 46"/>
              <a:gd name="T117" fmla="*/ 2147483646 h 228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6"/>
              <a:gd name="T178" fmla="*/ 0 h 228"/>
              <a:gd name="T179" fmla="*/ 46 w 46"/>
              <a:gd name="T180" fmla="*/ 228 h 228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6" h="228">
                <a:moveTo>
                  <a:pt x="4" y="25"/>
                </a:moveTo>
                <a:lnTo>
                  <a:pt x="3" y="25"/>
                </a:lnTo>
                <a:lnTo>
                  <a:pt x="3" y="24"/>
                </a:lnTo>
                <a:lnTo>
                  <a:pt x="2" y="22"/>
                </a:lnTo>
                <a:lnTo>
                  <a:pt x="0" y="8"/>
                </a:lnTo>
                <a:lnTo>
                  <a:pt x="0" y="6"/>
                </a:lnTo>
                <a:lnTo>
                  <a:pt x="1" y="5"/>
                </a:lnTo>
                <a:lnTo>
                  <a:pt x="5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4" y="5"/>
                </a:lnTo>
                <a:lnTo>
                  <a:pt x="4" y="6"/>
                </a:lnTo>
                <a:lnTo>
                  <a:pt x="5" y="7"/>
                </a:lnTo>
                <a:lnTo>
                  <a:pt x="5" y="8"/>
                </a:lnTo>
                <a:lnTo>
                  <a:pt x="6" y="8"/>
                </a:lnTo>
                <a:lnTo>
                  <a:pt x="7" y="9"/>
                </a:lnTo>
                <a:lnTo>
                  <a:pt x="8" y="9"/>
                </a:lnTo>
                <a:lnTo>
                  <a:pt x="9" y="9"/>
                </a:lnTo>
                <a:lnTo>
                  <a:pt x="11" y="8"/>
                </a:lnTo>
                <a:lnTo>
                  <a:pt x="12" y="8"/>
                </a:lnTo>
                <a:lnTo>
                  <a:pt x="12" y="9"/>
                </a:lnTo>
                <a:lnTo>
                  <a:pt x="13" y="10"/>
                </a:lnTo>
                <a:lnTo>
                  <a:pt x="13" y="11"/>
                </a:lnTo>
                <a:lnTo>
                  <a:pt x="12" y="12"/>
                </a:lnTo>
                <a:lnTo>
                  <a:pt x="11" y="14"/>
                </a:lnTo>
                <a:lnTo>
                  <a:pt x="12" y="16"/>
                </a:lnTo>
                <a:lnTo>
                  <a:pt x="12" y="17"/>
                </a:lnTo>
                <a:lnTo>
                  <a:pt x="12" y="18"/>
                </a:lnTo>
                <a:lnTo>
                  <a:pt x="13" y="19"/>
                </a:lnTo>
                <a:lnTo>
                  <a:pt x="12" y="19"/>
                </a:lnTo>
                <a:lnTo>
                  <a:pt x="12" y="20"/>
                </a:lnTo>
                <a:lnTo>
                  <a:pt x="11" y="23"/>
                </a:lnTo>
                <a:lnTo>
                  <a:pt x="9" y="26"/>
                </a:lnTo>
                <a:lnTo>
                  <a:pt x="8" y="26"/>
                </a:lnTo>
                <a:lnTo>
                  <a:pt x="7" y="27"/>
                </a:lnTo>
                <a:lnTo>
                  <a:pt x="6" y="26"/>
                </a:lnTo>
                <a:lnTo>
                  <a:pt x="6" y="25"/>
                </a:lnTo>
                <a:lnTo>
                  <a:pt x="4" y="25"/>
                </a:lnTo>
                <a:close/>
                <a:moveTo>
                  <a:pt x="38" y="98"/>
                </a:moveTo>
                <a:lnTo>
                  <a:pt x="36" y="96"/>
                </a:lnTo>
                <a:lnTo>
                  <a:pt x="34" y="95"/>
                </a:lnTo>
                <a:lnTo>
                  <a:pt x="33" y="95"/>
                </a:lnTo>
                <a:lnTo>
                  <a:pt x="32" y="94"/>
                </a:lnTo>
                <a:lnTo>
                  <a:pt x="30" y="92"/>
                </a:lnTo>
                <a:lnTo>
                  <a:pt x="29" y="91"/>
                </a:lnTo>
                <a:lnTo>
                  <a:pt x="28" y="89"/>
                </a:lnTo>
                <a:lnTo>
                  <a:pt x="28" y="88"/>
                </a:lnTo>
                <a:lnTo>
                  <a:pt x="27" y="85"/>
                </a:lnTo>
                <a:lnTo>
                  <a:pt x="25" y="82"/>
                </a:lnTo>
                <a:lnTo>
                  <a:pt x="23" y="80"/>
                </a:lnTo>
                <a:lnTo>
                  <a:pt x="22" y="79"/>
                </a:lnTo>
                <a:lnTo>
                  <a:pt x="21" y="76"/>
                </a:lnTo>
                <a:lnTo>
                  <a:pt x="21" y="75"/>
                </a:lnTo>
                <a:lnTo>
                  <a:pt x="21" y="74"/>
                </a:lnTo>
                <a:lnTo>
                  <a:pt x="20" y="71"/>
                </a:lnTo>
                <a:lnTo>
                  <a:pt x="20" y="69"/>
                </a:lnTo>
                <a:lnTo>
                  <a:pt x="19" y="65"/>
                </a:lnTo>
                <a:lnTo>
                  <a:pt x="19" y="64"/>
                </a:lnTo>
                <a:lnTo>
                  <a:pt x="19" y="63"/>
                </a:lnTo>
                <a:lnTo>
                  <a:pt x="19" y="61"/>
                </a:lnTo>
                <a:lnTo>
                  <a:pt x="18" y="59"/>
                </a:lnTo>
                <a:lnTo>
                  <a:pt x="17" y="58"/>
                </a:lnTo>
                <a:lnTo>
                  <a:pt x="17" y="56"/>
                </a:lnTo>
                <a:lnTo>
                  <a:pt x="17" y="54"/>
                </a:lnTo>
                <a:lnTo>
                  <a:pt x="16" y="52"/>
                </a:lnTo>
                <a:lnTo>
                  <a:pt x="14" y="49"/>
                </a:lnTo>
                <a:lnTo>
                  <a:pt x="13" y="48"/>
                </a:lnTo>
                <a:lnTo>
                  <a:pt x="12" y="47"/>
                </a:lnTo>
                <a:lnTo>
                  <a:pt x="11" y="47"/>
                </a:lnTo>
                <a:lnTo>
                  <a:pt x="9" y="41"/>
                </a:lnTo>
                <a:lnTo>
                  <a:pt x="5" y="30"/>
                </a:lnTo>
                <a:lnTo>
                  <a:pt x="8" y="31"/>
                </a:lnTo>
                <a:lnTo>
                  <a:pt x="10" y="33"/>
                </a:lnTo>
                <a:lnTo>
                  <a:pt x="10" y="34"/>
                </a:lnTo>
                <a:lnTo>
                  <a:pt x="11" y="35"/>
                </a:lnTo>
                <a:lnTo>
                  <a:pt x="12" y="35"/>
                </a:lnTo>
                <a:lnTo>
                  <a:pt x="13" y="36"/>
                </a:lnTo>
                <a:lnTo>
                  <a:pt x="17" y="37"/>
                </a:lnTo>
                <a:lnTo>
                  <a:pt x="19" y="39"/>
                </a:lnTo>
                <a:lnTo>
                  <a:pt x="20" y="40"/>
                </a:lnTo>
                <a:lnTo>
                  <a:pt x="22" y="40"/>
                </a:lnTo>
                <a:lnTo>
                  <a:pt x="23" y="40"/>
                </a:lnTo>
                <a:lnTo>
                  <a:pt x="23" y="41"/>
                </a:lnTo>
                <a:lnTo>
                  <a:pt x="23" y="42"/>
                </a:lnTo>
                <a:lnTo>
                  <a:pt x="23" y="43"/>
                </a:lnTo>
                <a:lnTo>
                  <a:pt x="22" y="44"/>
                </a:lnTo>
                <a:lnTo>
                  <a:pt x="22" y="45"/>
                </a:lnTo>
                <a:lnTo>
                  <a:pt x="22" y="46"/>
                </a:lnTo>
                <a:lnTo>
                  <a:pt x="23" y="47"/>
                </a:lnTo>
                <a:lnTo>
                  <a:pt x="24" y="47"/>
                </a:lnTo>
                <a:lnTo>
                  <a:pt x="25" y="48"/>
                </a:lnTo>
                <a:lnTo>
                  <a:pt x="25" y="49"/>
                </a:lnTo>
                <a:lnTo>
                  <a:pt x="26" y="52"/>
                </a:lnTo>
                <a:lnTo>
                  <a:pt x="27" y="53"/>
                </a:lnTo>
                <a:lnTo>
                  <a:pt x="27" y="54"/>
                </a:lnTo>
                <a:lnTo>
                  <a:pt x="28" y="55"/>
                </a:lnTo>
                <a:lnTo>
                  <a:pt x="29" y="56"/>
                </a:lnTo>
                <a:lnTo>
                  <a:pt x="30" y="56"/>
                </a:lnTo>
                <a:lnTo>
                  <a:pt x="30" y="57"/>
                </a:lnTo>
                <a:lnTo>
                  <a:pt x="30" y="58"/>
                </a:lnTo>
                <a:lnTo>
                  <a:pt x="30" y="59"/>
                </a:lnTo>
                <a:lnTo>
                  <a:pt x="29" y="60"/>
                </a:lnTo>
                <a:lnTo>
                  <a:pt x="27" y="61"/>
                </a:lnTo>
                <a:lnTo>
                  <a:pt x="27" y="62"/>
                </a:lnTo>
                <a:lnTo>
                  <a:pt x="27" y="63"/>
                </a:lnTo>
                <a:lnTo>
                  <a:pt x="27" y="64"/>
                </a:lnTo>
                <a:lnTo>
                  <a:pt x="28" y="65"/>
                </a:lnTo>
                <a:lnTo>
                  <a:pt x="29" y="66"/>
                </a:lnTo>
                <a:lnTo>
                  <a:pt x="29" y="68"/>
                </a:lnTo>
                <a:lnTo>
                  <a:pt x="30" y="69"/>
                </a:lnTo>
                <a:lnTo>
                  <a:pt x="30" y="70"/>
                </a:lnTo>
                <a:lnTo>
                  <a:pt x="30" y="72"/>
                </a:lnTo>
                <a:lnTo>
                  <a:pt x="31" y="73"/>
                </a:lnTo>
                <a:lnTo>
                  <a:pt x="31" y="74"/>
                </a:lnTo>
                <a:lnTo>
                  <a:pt x="33" y="76"/>
                </a:lnTo>
                <a:lnTo>
                  <a:pt x="33" y="77"/>
                </a:lnTo>
                <a:lnTo>
                  <a:pt x="32" y="78"/>
                </a:lnTo>
                <a:lnTo>
                  <a:pt x="31" y="79"/>
                </a:lnTo>
                <a:lnTo>
                  <a:pt x="31" y="80"/>
                </a:lnTo>
                <a:lnTo>
                  <a:pt x="31" y="82"/>
                </a:lnTo>
                <a:lnTo>
                  <a:pt x="32" y="83"/>
                </a:lnTo>
                <a:lnTo>
                  <a:pt x="32" y="84"/>
                </a:lnTo>
                <a:lnTo>
                  <a:pt x="34" y="87"/>
                </a:lnTo>
                <a:lnTo>
                  <a:pt x="34" y="89"/>
                </a:lnTo>
                <a:lnTo>
                  <a:pt x="35" y="89"/>
                </a:lnTo>
                <a:lnTo>
                  <a:pt x="35" y="90"/>
                </a:lnTo>
                <a:lnTo>
                  <a:pt x="36" y="92"/>
                </a:lnTo>
                <a:lnTo>
                  <a:pt x="37" y="94"/>
                </a:lnTo>
                <a:lnTo>
                  <a:pt x="37" y="95"/>
                </a:lnTo>
                <a:lnTo>
                  <a:pt x="38" y="97"/>
                </a:lnTo>
                <a:lnTo>
                  <a:pt x="38" y="98"/>
                </a:lnTo>
                <a:close/>
                <a:moveTo>
                  <a:pt x="41" y="228"/>
                </a:moveTo>
                <a:lnTo>
                  <a:pt x="41" y="227"/>
                </a:lnTo>
                <a:lnTo>
                  <a:pt x="40" y="227"/>
                </a:lnTo>
                <a:lnTo>
                  <a:pt x="39" y="227"/>
                </a:lnTo>
                <a:lnTo>
                  <a:pt x="38" y="227"/>
                </a:lnTo>
                <a:lnTo>
                  <a:pt x="39" y="226"/>
                </a:lnTo>
                <a:lnTo>
                  <a:pt x="39" y="225"/>
                </a:lnTo>
                <a:lnTo>
                  <a:pt x="38" y="224"/>
                </a:lnTo>
                <a:lnTo>
                  <a:pt x="38" y="223"/>
                </a:lnTo>
                <a:lnTo>
                  <a:pt x="37" y="223"/>
                </a:lnTo>
                <a:lnTo>
                  <a:pt x="37" y="222"/>
                </a:lnTo>
                <a:lnTo>
                  <a:pt x="36" y="221"/>
                </a:lnTo>
                <a:lnTo>
                  <a:pt x="35" y="220"/>
                </a:lnTo>
                <a:lnTo>
                  <a:pt x="35" y="219"/>
                </a:lnTo>
                <a:lnTo>
                  <a:pt x="34" y="217"/>
                </a:lnTo>
                <a:lnTo>
                  <a:pt x="32" y="215"/>
                </a:lnTo>
                <a:lnTo>
                  <a:pt x="31" y="214"/>
                </a:lnTo>
                <a:lnTo>
                  <a:pt x="31" y="213"/>
                </a:lnTo>
                <a:lnTo>
                  <a:pt x="32" y="207"/>
                </a:lnTo>
                <a:lnTo>
                  <a:pt x="33" y="205"/>
                </a:lnTo>
                <a:lnTo>
                  <a:pt x="34" y="202"/>
                </a:lnTo>
                <a:lnTo>
                  <a:pt x="35" y="200"/>
                </a:lnTo>
                <a:lnTo>
                  <a:pt x="34" y="199"/>
                </a:lnTo>
                <a:lnTo>
                  <a:pt x="33" y="198"/>
                </a:lnTo>
                <a:lnTo>
                  <a:pt x="31" y="197"/>
                </a:lnTo>
                <a:lnTo>
                  <a:pt x="31" y="195"/>
                </a:lnTo>
                <a:lnTo>
                  <a:pt x="30" y="193"/>
                </a:lnTo>
                <a:lnTo>
                  <a:pt x="30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88"/>
                </a:lnTo>
                <a:lnTo>
                  <a:pt x="28" y="186"/>
                </a:lnTo>
                <a:lnTo>
                  <a:pt x="27" y="185"/>
                </a:lnTo>
                <a:lnTo>
                  <a:pt x="28" y="183"/>
                </a:lnTo>
                <a:lnTo>
                  <a:pt x="28" y="182"/>
                </a:lnTo>
                <a:lnTo>
                  <a:pt x="27" y="180"/>
                </a:lnTo>
                <a:lnTo>
                  <a:pt x="25" y="178"/>
                </a:lnTo>
                <a:lnTo>
                  <a:pt x="23" y="176"/>
                </a:lnTo>
                <a:lnTo>
                  <a:pt x="22" y="174"/>
                </a:lnTo>
                <a:lnTo>
                  <a:pt x="21" y="173"/>
                </a:lnTo>
                <a:lnTo>
                  <a:pt x="21" y="171"/>
                </a:lnTo>
                <a:lnTo>
                  <a:pt x="21" y="170"/>
                </a:lnTo>
                <a:lnTo>
                  <a:pt x="21" y="169"/>
                </a:lnTo>
                <a:lnTo>
                  <a:pt x="22" y="167"/>
                </a:lnTo>
                <a:lnTo>
                  <a:pt x="22" y="165"/>
                </a:lnTo>
                <a:lnTo>
                  <a:pt x="23" y="163"/>
                </a:lnTo>
                <a:lnTo>
                  <a:pt x="23" y="160"/>
                </a:lnTo>
                <a:lnTo>
                  <a:pt x="21" y="157"/>
                </a:lnTo>
                <a:lnTo>
                  <a:pt x="20" y="156"/>
                </a:lnTo>
                <a:lnTo>
                  <a:pt x="19" y="154"/>
                </a:lnTo>
                <a:lnTo>
                  <a:pt x="18" y="153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48"/>
                </a:lnTo>
                <a:lnTo>
                  <a:pt x="21" y="147"/>
                </a:lnTo>
                <a:lnTo>
                  <a:pt x="21" y="146"/>
                </a:lnTo>
                <a:lnTo>
                  <a:pt x="20" y="145"/>
                </a:lnTo>
                <a:lnTo>
                  <a:pt x="19" y="143"/>
                </a:lnTo>
                <a:lnTo>
                  <a:pt x="17" y="142"/>
                </a:lnTo>
                <a:lnTo>
                  <a:pt x="17" y="141"/>
                </a:lnTo>
                <a:lnTo>
                  <a:pt x="16" y="140"/>
                </a:lnTo>
                <a:lnTo>
                  <a:pt x="16" y="138"/>
                </a:lnTo>
                <a:lnTo>
                  <a:pt x="16" y="137"/>
                </a:lnTo>
                <a:lnTo>
                  <a:pt x="17" y="136"/>
                </a:lnTo>
                <a:lnTo>
                  <a:pt x="17" y="135"/>
                </a:lnTo>
                <a:lnTo>
                  <a:pt x="18" y="134"/>
                </a:lnTo>
                <a:lnTo>
                  <a:pt x="19" y="134"/>
                </a:lnTo>
                <a:lnTo>
                  <a:pt x="21" y="130"/>
                </a:lnTo>
                <a:lnTo>
                  <a:pt x="21" y="129"/>
                </a:lnTo>
                <a:lnTo>
                  <a:pt x="21" y="128"/>
                </a:lnTo>
                <a:lnTo>
                  <a:pt x="22" y="128"/>
                </a:lnTo>
                <a:lnTo>
                  <a:pt x="21" y="127"/>
                </a:lnTo>
                <a:lnTo>
                  <a:pt x="21" y="126"/>
                </a:lnTo>
                <a:lnTo>
                  <a:pt x="21" y="125"/>
                </a:lnTo>
                <a:lnTo>
                  <a:pt x="22" y="125"/>
                </a:lnTo>
                <a:lnTo>
                  <a:pt x="25" y="123"/>
                </a:lnTo>
                <a:lnTo>
                  <a:pt x="26" y="122"/>
                </a:lnTo>
                <a:lnTo>
                  <a:pt x="27" y="121"/>
                </a:lnTo>
                <a:lnTo>
                  <a:pt x="29" y="119"/>
                </a:lnTo>
                <a:lnTo>
                  <a:pt x="30" y="117"/>
                </a:lnTo>
                <a:lnTo>
                  <a:pt x="32" y="116"/>
                </a:lnTo>
                <a:lnTo>
                  <a:pt x="33" y="114"/>
                </a:lnTo>
                <a:lnTo>
                  <a:pt x="34" y="112"/>
                </a:lnTo>
                <a:lnTo>
                  <a:pt x="34" y="110"/>
                </a:lnTo>
                <a:lnTo>
                  <a:pt x="35" y="111"/>
                </a:lnTo>
                <a:lnTo>
                  <a:pt x="35" y="112"/>
                </a:lnTo>
                <a:lnTo>
                  <a:pt x="36" y="113"/>
                </a:lnTo>
                <a:lnTo>
                  <a:pt x="38" y="114"/>
                </a:lnTo>
                <a:lnTo>
                  <a:pt x="39" y="115"/>
                </a:lnTo>
                <a:lnTo>
                  <a:pt x="41" y="115"/>
                </a:lnTo>
                <a:lnTo>
                  <a:pt x="42" y="115"/>
                </a:lnTo>
                <a:lnTo>
                  <a:pt x="43" y="115"/>
                </a:lnTo>
                <a:lnTo>
                  <a:pt x="44" y="117"/>
                </a:lnTo>
                <a:lnTo>
                  <a:pt x="45" y="118"/>
                </a:lnTo>
                <a:lnTo>
                  <a:pt x="46" y="119"/>
                </a:lnTo>
                <a:lnTo>
                  <a:pt x="46" y="121"/>
                </a:lnTo>
                <a:lnTo>
                  <a:pt x="46" y="122"/>
                </a:lnTo>
                <a:lnTo>
                  <a:pt x="46" y="123"/>
                </a:lnTo>
                <a:lnTo>
                  <a:pt x="45" y="124"/>
                </a:lnTo>
                <a:lnTo>
                  <a:pt x="44" y="126"/>
                </a:lnTo>
                <a:lnTo>
                  <a:pt x="43" y="127"/>
                </a:lnTo>
                <a:lnTo>
                  <a:pt x="42" y="128"/>
                </a:lnTo>
                <a:lnTo>
                  <a:pt x="40" y="129"/>
                </a:lnTo>
                <a:lnTo>
                  <a:pt x="40" y="132"/>
                </a:lnTo>
                <a:lnTo>
                  <a:pt x="39" y="132"/>
                </a:lnTo>
                <a:lnTo>
                  <a:pt x="38" y="134"/>
                </a:lnTo>
                <a:lnTo>
                  <a:pt x="37" y="136"/>
                </a:lnTo>
                <a:lnTo>
                  <a:pt x="35" y="137"/>
                </a:lnTo>
                <a:lnTo>
                  <a:pt x="35" y="138"/>
                </a:lnTo>
                <a:lnTo>
                  <a:pt x="35" y="139"/>
                </a:lnTo>
                <a:lnTo>
                  <a:pt x="35" y="140"/>
                </a:lnTo>
                <a:lnTo>
                  <a:pt x="35" y="141"/>
                </a:lnTo>
                <a:lnTo>
                  <a:pt x="35" y="143"/>
                </a:lnTo>
                <a:lnTo>
                  <a:pt x="36" y="144"/>
                </a:lnTo>
                <a:lnTo>
                  <a:pt x="37" y="146"/>
                </a:lnTo>
                <a:lnTo>
                  <a:pt x="38" y="148"/>
                </a:lnTo>
                <a:lnTo>
                  <a:pt x="39" y="149"/>
                </a:lnTo>
                <a:lnTo>
                  <a:pt x="40" y="150"/>
                </a:lnTo>
                <a:lnTo>
                  <a:pt x="41" y="151"/>
                </a:lnTo>
                <a:lnTo>
                  <a:pt x="42" y="152"/>
                </a:lnTo>
                <a:lnTo>
                  <a:pt x="42" y="153"/>
                </a:lnTo>
                <a:lnTo>
                  <a:pt x="42" y="155"/>
                </a:lnTo>
                <a:lnTo>
                  <a:pt x="43" y="158"/>
                </a:lnTo>
                <a:lnTo>
                  <a:pt x="43" y="159"/>
                </a:lnTo>
                <a:lnTo>
                  <a:pt x="44" y="162"/>
                </a:lnTo>
                <a:lnTo>
                  <a:pt x="44" y="163"/>
                </a:lnTo>
                <a:lnTo>
                  <a:pt x="44" y="164"/>
                </a:lnTo>
                <a:lnTo>
                  <a:pt x="43" y="165"/>
                </a:lnTo>
                <a:lnTo>
                  <a:pt x="43" y="166"/>
                </a:lnTo>
                <a:lnTo>
                  <a:pt x="40" y="168"/>
                </a:lnTo>
                <a:lnTo>
                  <a:pt x="40" y="169"/>
                </a:lnTo>
                <a:lnTo>
                  <a:pt x="39" y="170"/>
                </a:lnTo>
                <a:lnTo>
                  <a:pt x="39" y="171"/>
                </a:lnTo>
                <a:lnTo>
                  <a:pt x="39" y="173"/>
                </a:lnTo>
                <a:lnTo>
                  <a:pt x="39" y="174"/>
                </a:lnTo>
                <a:lnTo>
                  <a:pt x="40" y="176"/>
                </a:lnTo>
                <a:lnTo>
                  <a:pt x="40" y="177"/>
                </a:lnTo>
                <a:lnTo>
                  <a:pt x="40" y="180"/>
                </a:lnTo>
                <a:lnTo>
                  <a:pt x="40" y="182"/>
                </a:lnTo>
                <a:lnTo>
                  <a:pt x="41" y="184"/>
                </a:lnTo>
                <a:lnTo>
                  <a:pt x="41" y="185"/>
                </a:lnTo>
                <a:lnTo>
                  <a:pt x="40" y="185"/>
                </a:lnTo>
                <a:lnTo>
                  <a:pt x="41" y="186"/>
                </a:lnTo>
                <a:lnTo>
                  <a:pt x="41" y="187"/>
                </a:lnTo>
                <a:lnTo>
                  <a:pt x="41" y="188"/>
                </a:lnTo>
                <a:lnTo>
                  <a:pt x="42" y="189"/>
                </a:lnTo>
                <a:lnTo>
                  <a:pt x="42" y="190"/>
                </a:lnTo>
                <a:lnTo>
                  <a:pt x="42" y="191"/>
                </a:lnTo>
                <a:lnTo>
                  <a:pt x="43" y="191"/>
                </a:lnTo>
                <a:lnTo>
                  <a:pt x="43" y="192"/>
                </a:lnTo>
                <a:lnTo>
                  <a:pt x="44" y="192"/>
                </a:lnTo>
                <a:lnTo>
                  <a:pt x="45" y="193"/>
                </a:lnTo>
                <a:lnTo>
                  <a:pt x="45" y="194"/>
                </a:lnTo>
                <a:lnTo>
                  <a:pt x="46" y="195"/>
                </a:lnTo>
                <a:lnTo>
                  <a:pt x="45" y="196"/>
                </a:lnTo>
                <a:lnTo>
                  <a:pt x="45" y="197"/>
                </a:lnTo>
                <a:lnTo>
                  <a:pt x="45" y="198"/>
                </a:lnTo>
                <a:lnTo>
                  <a:pt x="44" y="199"/>
                </a:lnTo>
                <a:lnTo>
                  <a:pt x="45" y="199"/>
                </a:lnTo>
                <a:lnTo>
                  <a:pt x="45" y="200"/>
                </a:lnTo>
                <a:lnTo>
                  <a:pt x="44" y="200"/>
                </a:lnTo>
                <a:lnTo>
                  <a:pt x="44" y="201"/>
                </a:lnTo>
                <a:lnTo>
                  <a:pt x="45" y="202"/>
                </a:lnTo>
                <a:lnTo>
                  <a:pt x="44" y="205"/>
                </a:lnTo>
                <a:lnTo>
                  <a:pt x="45" y="206"/>
                </a:lnTo>
                <a:lnTo>
                  <a:pt x="45" y="207"/>
                </a:lnTo>
                <a:lnTo>
                  <a:pt x="45" y="208"/>
                </a:lnTo>
                <a:lnTo>
                  <a:pt x="44" y="208"/>
                </a:lnTo>
                <a:lnTo>
                  <a:pt x="44" y="209"/>
                </a:lnTo>
                <a:lnTo>
                  <a:pt x="43" y="209"/>
                </a:lnTo>
                <a:lnTo>
                  <a:pt x="44" y="209"/>
                </a:lnTo>
                <a:lnTo>
                  <a:pt x="44" y="210"/>
                </a:lnTo>
                <a:lnTo>
                  <a:pt x="44" y="211"/>
                </a:lnTo>
                <a:lnTo>
                  <a:pt x="45" y="211"/>
                </a:lnTo>
                <a:lnTo>
                  <a:pt x="45" y="212"/>
                </a:lnTo>
                <a:lnTo>
                  <a:pt x="45" y="213"/>
                </a:lnTo>
                <a:lnTo>
                  <a:pt x="44" y="213"/>
                </a:lnTo>
                <a:lnTo>
                  <a:pt x="45" y="214"/>
                </a:lnTo>
                <a:lnTo>
                  <a:pt x="44" y="215"/>
                </a:lnTo>
                <a:lnTo>
                  <a:pt x="45" y="216"/>
                </a:lnTo>
                <a:lnTo>
                  <a:pt x="46" y="216"/>
                </a:lnTo>
                <a:lnTo>
                  <a:pt x="46" y="217"/>
                </a:lnTo>
                <a:lnTo>
                  <a:pt x="45" y="218"/>
                </a:lnTo>
                <a:lnTo>
                  <a:pt x="45" y="219"/>
                </a:lnTo>
                <a:lnTo>
                  <a:pt x="44" y="220"/>
                </a:lnTo>
                <a:lnTo>
                  <a:pt x="43" y="221"/>
                </a:lnTo>
                <a:lnTo>
                  <a:pt x="43" y="222"/>
                </a:lnTo>
                <a:lnTo>
                  <a:pt x="43" y="223"/>
                </a:lnTo>
                <a:lnTo>
                  <a:pt x="44" y="224"/>
                </a:lnTo>
                <a:lnTo>
                  <a:pt x="45" y="225"/>
                </a:lnTo>
                <a:lnTo>
                  <a:pt x="45" y="226"/>
                </a:lnTo>
                <a:lnTo>
                  <a:pt x="45" y="227"/>
                </a:lnTo>
                <a:lnTo>
                  <a:pt x="45" y="228"/>
                </a:lnTo>
                <a:lnTo>
                  <a:pt x="44" y="228"/>
                </a:lnTo>
                <a:lnTo>
                  <a:pt x="43" y="228"/>
                </a:lnTo>
                <a:lnTo>
                  <a:pt x="42" y="228"/>
                </a:lnTo>
                <a:lnTo>
                  <a:pt x="41" y="228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500" name="Freeform 906"/>
          <p:cNvSpPr>
            <a:spLocks/>
          </p:cNvSpPr>
          <p:nvPr/>
        </p:nvSpPr>
        <p:spPr bwMode="auto">
          <a:xfrm>
            <a:off x="3889375" y="2501900"/>
            <a:ext cx="14288" cy="26988"/>
          </a:xfrm>
          <a:custGeom>
            <a:avLst/>
            <a:gdLst>
              <a:gd name="T0" fmla="*/ 2147483646 w 13"/>
              <a:gd name="T1" fmla="*/ 2147483646 h 27"/>
              <a:gd name="T2" fmla="*/ 2147483646 w 13"/>
              <a:gd name="T3" fmla="*/ 2147483646 h 27"/>
              <a:gd name="T4" fmla="*/ 2147483646 w 13"/>
              <a:gd name="T5" fmla="*/ 2147483646 h 27"/>
              <a:gd name="T6" fmla="*/ 2147483646 w 13"/>
              <a:gd name="T7" fmla="*/ 2147483646 h 27"/>
              <a:gd name="T8" fmla="*/ 0 w 13"/>
              <a:gd name="T9" fmla="*/ 2147483646 h 27"/>
              <a:gd name="T10" fmla="*/ 0 w 13"/>
              <a:gd name="T11" fmla="*/ 2147483646 h 27"/>
              <a:gd name="T12" fmla="*/ 2147483646 w 13"/>
              <a:gd name="T13" fmla="*/ 2147483646 h 27"/>
              <a:gd name="T14" fmla="*/ 2147483646 w 13"/>
              <a:gd name="T15" fmla="*/ 0 h 27"/>
              <a:gd name="T16" fmla="*/ 2147483646 w 13"/>
              <a:gd name="T17" fmla="*/ 0 h 27"/>
              <a:gd name="T18" fmla="*/ 2147483646 w 13"/>
              <a:gd name="T19" fmla="*/ 2147483646 h 27"/>
              <a:gd name="T20" fmla="*/ 2147483646 w 13"/>
              <a:gd name="T21" fmla="*/ 2147483646 h 27"/>
              <a:gd name="T22" fmla="*/ 2147483646 w 13"/>
              <a:gd name="T23" fmla="*/ 2147483646 h 27"/>
              <a:gd name="T24" fmla="*/ 2147483646 w 13"/>
              <a:gd name="T25" fmla="*/ 2147483646 h 27"/>
              <a:gd name="T26" fmla="*/ 2147483646 w 13"/>
              <a:gd name="T27" fmla="*/ 2147483646 h 27"/>
              <a:gd name="T28" fmla="*/ 2147483646 w 13"/>
              <a:gd name="T29" fmla="*/ 2147483646 h 27"/>
              <a:gd name="T30" fmla="*/ 2147483646 w 13"/>
              <a:gd name="T31" fmla="*/ 2147483646 h 27"/>
              <a:gd name="T32" fmla="*/ 2147483646 w 13"/>
              <a:gd name="T33" fmla="*/ 2147483646 h 27"/>
              <a:gd name="T34" fmla="*/ 2147483646 w 13"/>
              <a:gd name="T35" fmla="*/ 2147483646 h 27"/>
              <a:gd name="T36" fmla="*/ 2147483646 w 13"/>
              <a:gd name="T37" fmla="*/ 2147483646 h 27"/>
              <a:gd name="T38" fmla="*/ 2147483646 w 13"/>
              <a:gd name="T39" fmla="*/ 2147483646 h 27"/>
              <a:gd name="T40" fmla="*/ 2147483646 w 13"/>
              <a:gd name="T41" fmla="*/ 2147483646 h 27"/>
              <a:gd name="T42" fmla="*/ 2147483646 w 13"/>
              <a:gd name="T43" fmla="*/ 2147483646 h 27"/>
              <a:gd name="T44" fmla="*/ 2147483646 w 13"/>
              <a:gd name="T45" fmla="*/ 2147483646 h 27"/>
              <a:gd name="T46" fmla="*/ 2147483646 w 13"/>
              <a:gd name="T47" fmla="*/ 2147483646 h 27"/>
              <a:gd name="T48" fmla="*/ 2147483646 w 13"/>
              <a:gd name="T49" fmla="*/ 2147483646 h 27"/>
              <a:gd name="T50" fmla="*/ 2147483646 w 13"/>
              <a:gd name="T51" fmla="*/ 2147483646 h 27"/>
              <a:gd name="T52" fmla="*/ 2147483646 w 13"/>
              <a:gd name="T53" fmla="*/ 2147483646 h 27"/>
              <a:gd name="T54" fmla="*/ 2147483646 w 13"/>
              <a:gd name="T55" fmla="*/ 2147483646 h 27"/>
              <a:gd name="T56" fmla="*/ 2147483646 w 13"/>
              <a:gd name="T57" fmla="*/ 2147483646 h 27"/>
              <a:gd name="T58" fmla="*/ 2147483646 w 13"/>
              <a:gd name="T59" fmla="*/ 2147483646 h 27"/>
              <a:gd name="T60" fmla="*/ 2147483646 w 13"/>
              <a:gd name="T61" fmla="*/ 2147483646 h 27"/>
              <a:gd name="T62" fmla="*/ 2147483646 w 13"/>
              <a:gd name="T63" fmla="*/ 2147483646 h 27"/>
              <a:gd name="T64" fmla="*/ 2147483646 w 13"/>
              <a:gd name="T65" fmla="*/ 2147483646 h 27"/>
              <a:gd name="T66" fmla="*/ 2147483646 w 13"/>
              <a:gd name="T67" fmla="*/ 2147483646 h 27"/>
              <a:gd name="T68" fmla="*/ 2147483646 w 13"/>
              <a:gd name="T69" fmla="*/ 2147483646 h 27"/>
              <a:gd name="T70" fmla="*/ 2147483646 w 13"/>
              <a:gd name="T71" fmla="*/ 2147483646 h 27"/>
              <a:gd name="T72" fmla="*/ 2147483646 w 13"/>
              <a:gd name="T73" fmla="*/ 2147483646 h 27"/>
              <a:gd name="T74" fmla="*/ 2147483646 w 13"/>
              <a:gd name="T75" fmla="*/ 2147483646 h 27"/>
              <a:gd name="T76" fmla="*/ 2147483646 w 13"/>
              <a:gd name="T77" fmla="*/ 2147483646 h 27"/>
              <a:gd name="T78" fmla="*/ 2147483646 w 13"/>
              <a:gd name="T79" fmla="*/ 2147483646 h 27"/>
              <a:gd name="T80" fmla="*/ 2147483646 w 13"/>
              <a:gd name="T81" fmla="*/ 2147483646 h 27"/>
              <a:gd name="T82" fmla="*/ 2147483646 w 13"/>
              <a:gd name="T83" fmla="*/ 2147483646 h 27"/>
              <a:gd name="T84" fmla="*/ 2147483646 w 13"/>
              <a:gd name="T85" fmla="*/ 2147483646 h 27"/>
              <a:gd name="T86" fmla="*/ 2147483646 w 13"/>
              <a:gd name="T87" fmla="*/ 2147483646 h 27"/>
              <a:gd name="T88" fmla="*/ 2147483646 w 13"/>
              <a:gd name="T89" fmla="*/ 2147483646 h 27"/>
              <a:gd name="T90" fmla="*/ 2147483646 w 13"/>
              <a:gd name="T91" fmla="*/ 2147483646 h 27"/>
              <a:gd name="T92" fmla="*/ 2147483646 w 13"/>
              <a:gd name="T93" fmla="*/ 2147483646 h 27"/>
              <a:gd name="T94" fmla="*/ 2147483646 w 13"/>
              <a:gd name="T95" fmla="*/ 2147483646 h 27"/>
              <a:gd name="T96" fmla="*/ 2147483646 w 13"/>
              <a:gd name="T97" fmla="*/ 2147483646 h 27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13"/>
              <a:gd name="T148" fmla="*/ 0 h 27"/>
              <a:gd name="T149" fmla="*/ 13 w 13"/>
              <a:gd name="T150" fmla="*/ 27 h 27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13" h="27">
                <a:moveTo>
                  <a:pt x="4" y="25"/>
                </a:moveTo>
                <a:lnTo>
                  <a:pt x="3" y="25"/>
                </a:lnTo>
                <a:lnTo>
                  <a:pt x="3" y="24"/>
                </a:lnTo>
                <a:lnTo>
                  <a:pt x="2" y="22"/>
                </a:lnTo>
                <a:lnTo>
                  <a:pt x="0" y="8"/>
                </a:lnTo>
                <a:lnTo>
                  <a:pt x="0" y="6"/>
                </a:lnTo>
                <a:lnTo>
                  <a:pt x="1" y="5"/>
                </a:lnTo>
                <a:lnTo>
                  <a:pt x="5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4" y="5"/>
                </a:lnTo>
                <a:lnTo>
                  <a:pt x="4" y="6"/>
                </a:lnTo>
                <a:lnTo>
                  <a:pt x="5" y="7"/>
                </a:lnTo>
                <a:lnTo>
                  <a:pt x="5" y="8"/>
                </a:lnTo>
                <a:lnTo>
                  <a:pt x="6" y="8"/>
                </a:lnTo>
                <a:lnTo>
                  <a:pt x="7" y="9"/>
                </a:lnTo>
                <a:lnTo>
                  <a:pt x="8" y="9"/>
                </a:lnTo>
                <a:lnTo>
                  <a:pt x="9" y="9"/>
                </a:lnTo>
                <a:lnTo>
                  <a:pt x="11" y="8"/>
                </a:lnTo>
                <a:lnTo>
                  <a:pt x="12" y="8"/>
                </a:lnTo>
                <a:lnTo>
                  <a:pt x="12" y="9"/>
                </a:lnTo>
                <a:lnTo>
                  <a:pt x="13" y="10"/>
                </a:lnTo>
                <a:lnTo>
                  <a:pt x="13" y="11"/>
                </a:lnTo>
                <a:lnTo>
                  <a:pt x="12" y="12"/>
                </a:lnTo>
                <a:lnTo>
                  <a:pt x="11" y="14"/>
                </a:lnTo>
                <a:lnTo>
                  <a:pt x="12" y="16"/>
                </a:lnTo>
                <a:lnTo>
                  <a:pt x="12" y="17"/>
                </a:lnTo>
                <a:lnTo>
                  <a:pt x="12" y="18"/>
                </a:lnTo>
                <a:lnTo>
                  <a:pt x="13" y="19"/>
                </a:lnTo>
                <a:lnTo>
                  <a:pt x="12" y="19"/>
                </a:lnTo>
                <a:lnTo>
                  <a:pt x="12" y="20"/>
                </a:lnTo>
                <a:lnTo>
                  <a:pt x="11" y="23"/>
                </a:lnTo>
                <a:lnTo>
                  <a:pt x="9" y="26"/>
                </a:lnTo>
                <a:lnTo>
                  <a:pt x="8" y="26"/>
                </a:lnTo>
                <a:lnTo>
                  <a:pt x="7" y="27"/>
                </a:lnTo>
                <a:lnTo>
                  <a:pt x="6" y="26"/>
                </a:lnTo>
                <a:lnTo>
                  <a:pt x="6" y="25"/>
                </a:lnTo>
                <a:lnTo>
                  <a:pt x="4" y="25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01" name="Freeform 907"/>
          <p:cNvSpPr>
            <a:spLocks/>
          </p:cNvSpPr>
          <p:nvPr/>
        </p:nvSpPr>
        <p:spPr bwMode="auto">
          <a:xfrm>
            <a:off x="3895725" y="2532063"/>
            <a:ext cx="33338" cy="69850"/>
          </a:xfrm>
          <a:custGeom>
            <a:avLst/>
            <a:gdLst>
              <a:gd name="T0" fmla="*/ 2147483646 w 33"/>
              <a:gd name="T1" fmla="*/ 2147483646 h 68"/>
              <a:gd name="T2" fmla="*/ 2147483646 w 33"/>
              <a:gd name="T3" fmla="*/ 2147483646 h 68"/>
              <a:gd name="T4" fmla="*/ 2147483646 w 33"/>
              <a:gd name="T5" fmla="*/ 2147483646 h 68"/>
              <a:gd name="T6" fmla="*/ 2147483646 w 33"/>
              <a:gd name="T7" fmla="*/ 2147483646 h 68"/>
              <a:gd name="T8" fmla="*/ 2147483646 w 33"/>
              <a:gd name="T9" fmla="*/ 2147483646 h 68"/>
              <a:gd name="T10" fmla="*/ 2147483646 w 33"/>
              <a:gd name="T11" fmla="*/ 2147483646 h 68"/>
              <a:gd name="T12" fmla="*/ 2147483646 w 33"/>
              <a:gd name="T13" fmla="*/ 2147483646 h 68"/>
              <a:gd name="T14" fmla="*/ 2147483646 w 33"/>
              <a:gd name="T15" fmla="*/ 2147483646 h 68"/>
              <a:gd name="T16" fmla="*/ 2147483646 w 33"/>
              <a:gd name="T17" fmla="*/ 2147483646 h 68"/>
              <a:gd name="T18" fmla="*/ 2147483646 w 33"/>
              <a:gd name="T19" fmla="*/ 2147483646 h 68"/>
              <a:gd name="T20" fmla="*/ 2147483646 w 33"/>
              <a:gd name="T21" fmla="*/ 2147483646 h 68"/>
              <a:gd name="T22" fmla="*/ 2147483646 w 33"/>
              <a:gd name="T23" fmla="*/ 2147483646 h 68"/>
              <a:gd name="T24" fmla="*/ 2147483646 w 33"/>
              <a:gd name="T25" fmla="*/ 2147483646 h 68"/>
              <a:gd name="T26" fmla="*/ 2147483646 w 33"/>
              <a:gd name="T27" fmla="*/ 2147483646 h 68"/>
              <a:gd name="T28" fmla="*/ 2147483646 w 33"/>
              <a:gd name="T29" fmla="*/ 2147483646 h 68"/>
              <a:gd name="T30" fmla="*/ 2147483646 w 33"/>
              <a:gd name="T31" fmla="*/ 2147483646 h 68"/>
              <a:gd name="T32" fmla="*/ 2147483646 w 33"/>
              <a:gd name="T33" fmla="*/ 2147483646 h 68"/>
              <a:gd name="T34" fmla="*/ 2147483646 w 33"/>
              <a:gd name="T35" fmla="*/ 2147483646 h 68"/>
              <a:gd name="T36" fmla="*/ 2147483646 w 33"/>
              <a:gd name="T37" fmla="*/ 2147483646 h 68"/>
              <a:gd name="T38" fmla="*/ 2147483646 w 33"/>
              <a:gd name="T39" fmla="*/ 2147483646 h 68"/>
              <a:gd name="T40" fmla="*/ 2147483646 w 33"/>
              <a:gd name="T41" fmla="*/ 2147483646 h 68"/>
              <a:gd name="T42" fmla="*/ 2147483646 w 33"/>
              <a:gd name="T43" fmla="*/ 2147483646 h 68"/>
              <a:gd name="T44" fmla="*/ 2147483646 w 33"/>
              <a:gd name="T45" fmla="*/ 2147483646 h 68"/>
              <a:gd name="T46" fmla="*/ 2147483646 w 33"/>
              <a:gd name="T47" fmla="*/ 2147483646 h 68"/>
              <a:gd name="T48" fmla="*/ 2147483646 w 33"/>
              <a:gd name="T49" fmla="*/ 2147483646 h 68"/>
              <a:gd name="T50" fmla="*/ 2147483646 w 33"/>
              <a:gd name="T51" fmla="*/ 2147483646 h 68"/>
              <a:gd name="T52" fmla="*/ 2147483646 w 33"/>
              <a:gd name="T53" fmla="*/ 2147483646 h 68"/>
              <a:gd name="T54" fmla="*/ 2147483646 w 33"/>
              <a:gd name="T55" fmla="*/ 2147483646 h 68"/>
              <a:gd name="T56" fmla="*/ 2147483646 w 33"/>
              <a:gd name="T57" fmla="*/ 2147483646 h 68"/>
              <a:gd name="T58" fmla="*/ 2147483646 w 33"/>
              <a:gd name="T59" fmla="*/ 2147483646 h 68"/>
              <a:gd name="T60" fmla="*/ 2147483646 w 33"/>
              <a:gd name="T61" fmla="*/ 2147483646 h 68"/>
              <a:gd name="T62" fmla="*/ 2147483646 w 33"/>
              <a:gd name="T63" fmla="*/ 2147483646 h 68"/>
              <a:gd name="T64" fmla="*/ 2147483646 w 33"/>
              <a:gd name="T65" fmla="*/ 2147483646 h 68"/>
              <a:gd name="T66" fmla="*/ 2147483646 w 33"/>
              <a:gd name="T67" fmla="*/ 2147483646 h 68"/>
              <a:gd name="T68" fmla="*/ 2147483646 w 33"/>
              <a:gd name="T69" fmla="*/ 2147483646 h 68"/>
              <a:gd name="T70" fmla="*/ 2147483646 w 33"/>
              <a:gd name="T71" fmla="*/ 2147483646 h 68"/>
              <a:gd name="T72" fmla="*/ 2147483646 w 33"/>
              <a:gd name="T73" fmla="*/ 2147483646 h 68"/>
              <a:gd name="T74" fmla="*/ 2147483646 w 33"/>
              <a:gd name="T75" fmla="*/ 2147483646 h 68"/>
              <a:gd name="T76" fmla="*/ 2147483646 w 33"/>
              <a:gd name="T77" fmla="*/ 2147483646 h 68"/>
              <a:gd name="T78" fmla="*/ 2147483646 w 33"/>
              <a:gd name="T79" fmla="*/ 2147483646 h 68"/>
              <a:gd name="T80" fmla="*/ 2147483646 w 33"/>
              <a:gd name="T81" fmla="*/ 2147483646 h 68"/>
              <a:gd name="T82" fmla="*/ 2147483646 w 33"/>
              <a:gd name="T83" fmla="*/ 2147483646 h 68"/>
              <a:gd name="T84" fmla="*/ 2147483646 w 33"/>
              <a:gd name="T85" fmla="*/ 2147483646 h 68"/>
              <a:gd name="T86" fmla="*/ 2147483646 w 33"/>
              <a:gd name="T87" fmla="*/ 2147483646 h 68"/>
              <a:gd name="T88" fmla="*/ 2147483646 w 33"/>
              <a:gd name="T89" fmla="*/ 2147483646 h 68"/>
              <a:gd name="T90" fmla="*/ 2147483646 w 33"/>
              <a:gd name="T91" fmla="*/ 2147483646 h 68"/>
              <a:gd name="T92" fmla="*/ 2147483646 w 33"/>
              <a:gd name="T93" fmla="*/ 2147483646 h 68"/>
              <a:gd name="T94" fmla="*/ 2147483646 w 33"/>
              <a:gd name="T95" fmla="*/ 2147483646 h 68"/>
              <a:gd name="T96" fmla="*/ 2147483646 w 33"/>
              <a:gd name="T97" fmla="*/ 2147483646 h 68"/>
              <a:gd name="T98" fmla="*/ 2147483646 w 33"/>
              <a:gd name="T99" fmla="*/ 2147483646 h 68"/>
              <a:gd name="T100" fmla="*/ 2147483646 w 33"/>
              <a:gd name="T101" fmla="*/ 2147483646 h 68"/>
              <a:gd name="T102" fmla="*/ 2147483646 w 33"/>
              <a:gd name="T103" fmla="*/ 2147483646 h 68"/>
              <a:gd name="T104" fmla="*/ 2147483646 w 33"/>
              <a:gd name="T105" fmla="*/ 2147483646 h 68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33"/>
              <a:gd name="T160" fmla="*/ 0 h 68"/>
              <a:gd name="T161" fmla="*/ 33 w 33"/>
              <a:gd name="T162" fmla="*/ 68 h 68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33" h="68">
                <a:moveTo>
                  <a:pt x="33" y="68"/>
                </a:moveTo>
                <a:lnTo>
                  <a:pt x="31" y="66"/>
                </a:lnTo>
                <a:lnTo>
                  <a:pt x="29" y="65"/>
                </a:lnTo>
                <a:lnTo>
                  <a:pt x="28" y="65"/>
                </a:lnTo>
                <a:lnTo>
                  <a:pt x="27" y="64"/>
                </a:lnTo>
                <a:lnTo>
                  <a:pt x="25" y="62"/>
                </a:lnTo>
                <a:lnTo>
                  <a:pt x="24" y="61"/>
                </a:lnTo>
                <a:lnTo>
                  <a:pt x="23" y="59"/>
                </a:lnTo>
                <a:lnTo>
                  <a:pt x="23" y="58"/>
                </a:lnTo>
                <a:lnTo>
                  <a:pt x="22" y="55"/>
                </a:lnTo>
                <a:lnTo>
                  <a:pt x="20" y="52"/>
                </a:lnTo>
                <a:lnTo>
                  <a:pt x="18" y="50"/>
                </a:lnTo>
                <a:lnTo>
                  <a:pt x="17" y="49"/>
                </a:lnTo>
                <a:lnTo>
                  <a:pt x="16" y="46"/>
                </a:lnTo>
                <a:lnTo>
                  <a:pt x="16" y="45"/>
                </a:lnTo>
                <a:lnTo>
                  <a:pt x="16" y="44"/>
                </a:lnTo>
                <a:lnTo>
                  <a:pt x="15" y="41"/>
                </a:lnTo>
                <a:lnTo>
                  <a:pt x="15" y="39"/>
                </a:lnTo>
                <a:lnTo>
                  <a:pt x="14" y="35"/>
                </a:lnTo>
                <a:lnTo>
                  <a:pt x="14" y="34"/>
                </a:lnTo>
                <a:lnTo>
                  <a:pt x="14" y="33"/>
                </a:lnTo>
                <a:lnTo>
                  <a:pt x="14" y="31"/>
                </a:lnTo>
                <a:lnTo>
                  <a:pt x="13" y="29"/>
                </a:lnTo>
                <a:lnTo>
                  <a:pt x="12" y="28"/>
                </a:lnTo>
                <a:lnTo>
                  <a:pt x="12" y="26"/>
                </a:lnTo>
                <a:lnTo>
                  <a:pt x="12" y="24"/>
                </a:lnTo>
                <a:lnTo>
                  <a:pt x="11" y="22"/>
                </a:lnTo>
                <a:lnTo>
                  <a:pt x="9" y="19"/>
                </a:lnTo>
                <a:lnTo>
                  <a:pt x="8" y="18"/>
                </a:lnTo>
                <a:lnTo>
                  <a:pt x="7" y="17"/>
                </a:lnTo>
                <a:lnTo>
                  <a:pt x="6" y="17"/>
                </a:lnTo>
                <a:lnTo>
                  <a:pt x="4" y="11"/>
                </a:lnTo>
                <a:lnTo>
                  <a:pt x="0" y="0"/>
                </a:lnTo>
                <a:lnTo>
                  <a:pt x="3" y="1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12" y="7"/>
                </a:lnTo>
                <a:lnTo>
                  <a:pt x="14" y="9"/>
                </a:lnTo>
                <a:lnTo>
                  <a:pt x="15" y="10"/>
                </a:lnTo>
                <a:lnTo>
                  <a:pt x="17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8" y="13"/>
                </a:lnTo>
                <a:lnTo>
                  <a:pt x="17" y="14"/>
                </a:lnTo>
                <a:lnTo>
                  <a:pt x="17" y="15"/>
                </a:lnTo>
                <a:lnTo>
                  <a:pt x="17" y="16"/>
                </a:lnTo>
                <a:lnTo>
                  <a:pt x="18" y="17"/>
                </a:lnTo>
                <a:lnTo>
                  <a:pt x="19" y="17"/>
                </a:lnTo>
                <a:lnTo>
                  <a:pt x="20" y="18"/>
                </a:lnTo>
                <a:lnTo>
                  <a:pt x="20" y="19"/>
                </a:lnTo>
                <a:lnTo>
                  <a:pt x="21" y="22"/>
                </a:lnTo>
                <a:lnTo>
                  <a:pt x="22" y="23"/>
                </a:lnTo>
                <a:lnTo>
                  <a:pt x="22" y="24"/>
                </a:lnTo>
                <a:lnTo>
                  <a:pt x="23" y="25"/>
                </a:lnTo>
                <a:lnTo>
                  <a:pt x="24" y="26"/>
                </a:lnTo>
                <a:lnTo>
                  <a:pt x="25" y="26"/>
                </a:lnTo>
                <a:lnTo>
                  <a:pt x="25" y="27"/>
                </a:lnTo>
                <a:lnTo>
                  <a:pt x="25" y="28"/>
                </a:lnTo>
                <a:lnTo>
                  <a:pt x="25" y="29"/>
                </a:lnTo>
                <a:lnTo>
                  <a:pt x="24" y="30"/>
                </a:lnTo>
                <a:lnTo>
                  <a:pt x="22" y="31"/>
                </a:lnTo>
                <a:lnTo>
                  <a:pt x="22" y="32"/>
                </a:lnTo>
                <a:lnTo>
                  <a:pt x="22" y="33"/>
                </a:lnTo>
                <a:lnTo>
                  <a:pt x="22" y="34"/>
                </a:lnTo>
                <a:lnTo>
                  <a:pt x="23" y="35"/>
                </a:lnTo>
                <a:lnTo>
                  <a:pt x="24" y="36"/>
                </a:lnTo>
                <a:lnTo>
                  <a:pt x="24" y="38"/>
                </a:lnTo>
                <a:lnTo>
                  <a:pt x="25" y="39"/>
                </a:lnTo>
                <a:lnTo>
                  <a:pt x="25" y="40"/>
                </a:lnTo>
                <a:lnTo>
                  <a:pt x="25" y="42"/>
                </a:lnTo>
                <a:lnTo>
                  <a:pt x="26" y="43"/>
                </a:lnTo>
                <a:lnTo>
                  <a:pt x="26" y="44"/>
                </a:lnTo>
                <a:lnTo>
                  <a:pt x="28" y="46"/>
                </a:lnTo>
                <a:lnTo>
                  <a:pt x="28" y="47"/>
                </a:lnTo>
                <a:lnTo>
                  <a:pt x="27" y="48"/>
                </a:lnTo>
                <a:lnTo>
                  <a:pt x="26" y="49"/>
                </a:lnTo>
                <a:lnTo>
                  <a:pt x="26" y="50"/>
                </a:lnTo>
                <a:lnTo>
                  <a:pt x="26" y="52"/>
                </a:lnTo>
                <a:lnTo>
                  <a:pt x="27" y="53"/>
                </a:lnTo>
                <a:lnTo>
                  <a:pt x="27" y="54"/>
                </a:lnTo>
                <a:lnTo>
                  <a:pt x="29" y="57"/>
                </a:lnTo>
                <a:lnTo>
                  <a:pt x="29" y="59"/>
                </a:lnTo>
                <a:lnTo>
                  <a:pt x="30" y="59"/>
                </a:lnTo>
                <a:lnTo>
                  <a:pt x="30" y="60"/>
                </a:lnTo>
                <a:lnTo>
                  <a:pt x="31" y="62"/>
                </a:lnTo>
                <a:lnTo>
                  <a:pt x="32" y="64"/>
                </a:lnTo>
                <a:lnTo>
                  <a:pt x="32" y="65"/>
                </a:lnTo>
                <a:lnTo>
                  <a:pt x="33" y="67"/>
                </a:lnTo>
                <a:lnTo>
                  <a:pt x="33" y="68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02" name="Freeform 908"/>
          <p:cNvSpPr>
            <a:spLocks/>
          </p:cNvSpPr>
          <p:nvPr/>
        </p:nvSpPr>
        <p:spPr bwMode="auto">
          <a:xfrm>
            <a:off x="3906838" y="2614613"/>
            <a:ext cx="30162" cy="120650"/>
          </a:xfrm>
          <a:custGeom>
            <a:avLst/>
            <a:gdLst>
              <a:gd name="T0" fmla="*/ 2147483646 w 30"/>
              <a:gd name="T1" fmla="*/ 2147483646 h 118"/>
              <a:gd name="T2" fmla="*/ 2147483646 w 30"/>
              <a:gd name="T3" fmla="*/ 2147483646 h 118"/>
              <a:gd name="T4" fmla="*/ 2147483646 w 30"/>
              <a:gd name="T5" fmla="*/ 2147483646 h 118"/>
              <a:gd name="T6" fmla="*/ 2147483646 w 30"/>
              <a:gd name="T7" fmla="*/ 2147483646 h 118"/>
              <a:gd name="T8" fmla="*/ 2147483646 w 30"/>
              <a:gd name="T9" fmla="*/ 2147483646 h 118"/>
              <a:gd name="T10" fmla="*/ 2147483646 w 30"/>
              <a:gd name="T11" fmla="*/ 2147483646 h 118"/>
              <a:gd name="T12" fmla="*/ 2147483646 w 30"/>
              <a:gd name="T13" fmla="*/ 2147483646 h 118"/>
              <a:gd name="T14" fmla="*/ 2147483646 w 30"/>
              <a:gd name="T15" fmla="*/ 2147483646 h 118"/>
              <a:gd name="T16" fmla="*/ 2147483646 w 30"/>
              <a:gd name="T17" fmla="*/ 2147483646 h 118"/>
              <a:gd name="T18" fmla="*/ 2147483646 w 30"/>
              <a:gd name="T19" fmla="*/ 2147483646 h 118"/>
              <a:gd name="T20" fmla="*/ 2147483646 w 30"/>
              <a:gd name="T21" fmla="*/ 2147483646 h 118"/>
              <a:gd name="T22" fmla="*/ 2147483646 w 30"/>
              <a:gd name="T23" fmla="*/ 2147483646 h 118"/>
              <a:gd name="T24" fmla="*/ 2147483646 w 30"/>
              <a:gd name="T25" fmla="*/ 2147483646 h 118"/>
              <a:gd name="T26" fmla="*/ 2147483646 w 30"/>
              <a:gd name="T27" fmla="*/ 2147483646 h 118"/>
              <a:gd name="T28" fmla="*/ 2147483646 w 30"/>
              <a:gd name="T29" fmla="*/ 2147483646 h 118"/>
              <a:gd name="T30" fmla="*/ 2147483646 w 30"/>
              <a:gd name="T31" fmla="*/ 2147483646 h 118"/>
              <a:gd name="T32" fmla="*/ 2147483646 w 30"/>
              <a:gd name="T33" fmla="*/ 2147483646 h 118"/>
              <a:gd name="T34" fmla="*/ 2147483646 w 30"/>
              <a:gd name="T35" fmla="*/ 2147483646 h 118"/>
              <a:gd name="T36" fmla="*/ 2147483646 w 30"/>
              <a:gd name="T37" fmla="*/ 2147483646 h 118"/>
              <a:gd name="T38" fmla="*/ 2147483646 w 30"/>
              <a:gd name="T39" fmla="*/ 0 h 118"/>
              <a:gd name="T40" fmla="*/ 2147483646 w 30"/>
              <a:gd name="T41" fmla="*/ 2147483646 h 118"/>
              <a:gd name="T42" fmla="*/ 2147483646 w 30"/>
              <a:gd name="T43" fmla="*/ 2147483646 h 118"/>
              <a:gd name="T44" fmla="*/ 2147483646 w 30"/>
              <a:gd name="T45" fmla="*/ 2147483646 h 118"/>
              <a:gd name="T46" fmla="*/ 2147483646 w 30"/>
              <a:gd name="T47" fmla="*/ 2147483646 h 118"/>
              <a:gd name="T48" fmla="*/ 2147483646 w 30"/>
              <a:gd name="T49" fmla="*/ 2147483646 h 118"/>
              <a:gd name="T50" fmla="*/ 2147483646 w 30"/>
              <a:gd name="T51" fmla="*/ 2147483646 h 118"/>
              <a:gd name="T52" fmla="*/ 2147483646 w 30"/>
              <a:gd name="T53" fmla="*/ 2147483646 h 118"/>
              <a:gd name="T54" fmla="*/ 2147483646 w 30"/>
              <a:gd name="T55" fmla="*/ 2147483646 h 118"/>
              <a:gd name="T56" fmla="*/ 2147483646 w 30"/>
              <a:gd name="T57" fmla="*/ 2147483646 h 118"/>
              <a:gd name="T58" fmla="*/ 2147483646 w 30"/>
              <a:gd name="T59" fmla="*/ 2147483646 h 118"/>
              <a:gd name="T60" fmla="*/ 2147483646 w 30"/>
              <a:gd name="T61" fmla="*/ 2147483646 h 118"/>
              <a:gd name="T62" fmla="*/ 2147483646 w 30"/>
              <a:gd name="T63" fmla="*/ 2147483646 h 118"/>
              <a:gd name="T64" fmla="*/ 2147483646 w 30"/>
              <a:gd name="T65" fmla="*/ 2147483646 h 118"/>
              <a:gd name="T66" fmla="*/ 2147483646 w 30"/>
              <a:gd name="T67" fmla="*/ 2147483646 h 118"/>
              <a:gd name="T68" fmla="*/ 2147483646 w 30"/>
              <a:gd name="T69" fmla="*/ 2147483646 h 118"/>
              <a:gd name="T70" fmla="*/ 2147483646 w 30"/>
              <a:gd name="T71" fmla="*/ 2147483646 h 118"/>
              <a:gd name="T72" fmla="*/ 2147483646 w 30"/>
              <a:gd name="T73" fmla="*/ 2147483646 h 118"/>
              <a:gd name="T74" fmla="*/ 2147483646 w 30"/>
              <a:gd name="T75" fmla="*/ 2147483646 h 118"/>
              <a:gd name="T76" fmla="*/ 2147483646 w 30"/>
              <a:gd name="T77" fmla="*/ 2147483646 h 118"/>
              <a:gd name="T78" fmla="*/ 2147483646 w 30"/>
              <a:gd name="T79" fmla="*/ 2147483646 h 118"/>
              <a:gd name="T80" fmla="*/ 2147483646 w 30"/>
              <a:gd name="T81" fmla="*/ 2147483646 h 118"/>
              <a:gd name="T82" fmla="*/ 2147483646 w 30"/>
              <a:gd name="T83" fmla="*/ 2147483646 h 118"/>
              <a:gd name="T84" fmla="*/ 2147483646 w 30"/>
              <a:gd name="T85" fmla="*/ 2147483646 h 118"/>
              <a:gd name="T86" fmla="*/ 2147483646 w 30"/>
              <a:gd name="T87" fmla="*/ 2147483646 h 118"/>
              <a:gd name="T88" fmla="*/ 2147483646 w 30"/>
              <a:gd name="T89" fmla="*/ 2147483646 h 118"/>
              <a:gd name="T90" fmla="*/ 2147483646 w 30"/>
              <a:gd name="T91" fmla="*/ 2147483646 h 118"/>
              <a:gd name="T92" fmla="*/ 2147483646 w 30"/>
              <a:gd name="T93" fmla="*/ 2147483646 h 118"/>
              <a:gd name="T94" fmla="*/ 2147483646 w 30"/>
              <a:gd name="T95" fmla="*/ 2147483646 h 118"/>
              <a:gd name="T96" fmla="*/ 2147483646 w 30"/>
              <a:gd name="T97" fmla="*/ 2147483646 h 118"/>
              <a:gd name="T98" fmla="*/ 2147483646 w 30"/>
              <a:gd name="T99" fmla="*/ 2147483646 h 118"/>
              <a:gd name="T100" fmla="*/ 2147483646 w 30"/>
              <a:gd name="T101" fmla="*/ 2147483646 h 118"/>
              <a:gd name="T102" fmla="*/ 2147483646 w 30"/>
              <a:gd name="T103" fmla="*/ 2147483646 h 11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30"/>
              <a:gd name="T157" fmla="*/ 0 h 118"/>
              <a:gd name="T158" fmla="*/ 30 w 30"/>
              <a:gd name="T159" fmla="*/ 118 h 118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30" h="118">
                <a:moveTo>
                  <a:pt x="25" y="118"/>
                </a:moveTo>
                <a:lnTo>
                  <a:pt x="25" y="117"/>
                </a:lnTo>
                <a:lnTo>
                  <a:pt x="24" y="117"/>
                </a:lnTo>
                <a:lnTo>
                  <a:pt x="23" y="117"/>
                </a:lnTo>
                <a:lnTo>
                  <a:pt x="22" y="117"/>
                </a:lnTo>
                <a:lnTo>
                  <a:pt x="23" y="116"/>
                </a:lnTo>
                <a:lnTo>
                  <a:pt x="23" y="115"/>
                </a:lnTo>
                <a:lnTo>
                  <a:pt x="22" y="114"/>
                </a:lnTo>
                <a:lnTo>
                  <a:pt x="22" y="113"/>
                </a:lnTo>
                <a:lnTo>
                  <a:pt x="21" y="113"/>
                </a:lnTo>
                <a:lnTo>
                  <a:pt x="21" y="112"/>
                </a:lnTo>
                <a:lnTo>
                  <a:pt x="20" y="111"/>
                </a:lnTo>
                <a:lnTo>
                  <a:pt x="19" y="110"/>
                </a:lnTo>
                <a:lnTo>
                  <a:pt x="19" y="109"/>
                </a:lnTo>
                <a:lnTo>
                  <a:pt x="18" y="107"/>
                </a:lnTo>
                <a:lnTo>
                  <a:pt x="16" y="105"/>
                </a:lnTo>
                <a:lnTo>
                  <a:pt x="15" y="104"/>
                </a:lnTo>
                <a:lnTo>
                  <a:pt x="15" y="103"/>
                </a:lnTo>
                <a:lnTo>
                  <a:pt x="16" y="97"/>
                </a:lnTo>
                <a:lnTo>
                  <a:pt x="17" y="95"/>
                </a:lnTo>
                <a:lnTo>
                  <a:pt x="18" y="92"/>
                </a:lnTo>
                <a:lnTo>
                  <a:pt x="19" y="90"/>
                </a:lnTo>
                <a:lnTo>
                  <a:pt x="18" y="89"/>
                </a:lnTo>
                <a:lnTo>
                  <a:pt x="17" y="88"/>
                </a:lnTo>
                <a:lnTo>
                  <a:pt x="15" y="87"/>
                </a:lnTo>
                <a:lnTo>
                  <a:pt x="15" y="85"/>
                </a:lnTo>
                <a:lnTo>
                  <a:pt x="14" y="83"/>
                </a:lnTo>
                <a:lnTo>
                  <a:pt x="14" y="82"/>
                </a:lnTo>
                <a:lnTo>
                  <a:pt x="13" y="81"/>
                </a:lnTo>
                <a:lnTo>
                  <a:pt x="13" y="80"/>
                </a:lnTo>
                <a:lnTo>
                  <a:pt x="12" y="78"/>
                </a:lnTo>
                <a:lnTo>
                  <a:pt x="12" y="76"/>
                </a:lnTo>
                <a:lnTo>
                  <a:pt x="11" y="75"/>
                </a:lnTo>
                <a:lnTo>
                  <a:pt x="12" y="73"/>
                </a:lnTo>
                <a:lnTo>
                  <a:pt x="12" y="72"/>
                </a:lnTo>
                <a:lnTo>
                  <a:pt x="11" y="70"/>
                </a:lnTo>
                <a:lnTo>
                  <a:pt x="9" y="68"/>
                </a:lnTo>
                <a:lnTo>
                  <a:pt x="7" y="66"/>
                </a:lnTo>
                <a:lnTo>
                  <a:pt x="6" y="64"/>
                </a:lnTo>
                <a:lnTo>
                  <a:pt x="5" y="63"/>
                </a:lnTo>
                <a:lnTo>
                  <a:pt x="5" y="61"/>
                </a:lnTo>
                <a:lnTo>
                  <a:pt x="5" y="60"/>
                </a:lnTo>
                <a:lnTo>
                  <a:pt x="5" y="59"/>
                </a:lnTo>
                <a:lnTo>
                  <a:pt x="6" y="57"/>
                </a:lnTo>
                <a:lnTo>
                  <a:pt x="6" y="55"/>
                </a:lnTo>
                <a:lnTo>
                  <a:pt x="7" y="53"/>
                </a:lnTo>
                <a:lnTo>
                  <a:pt x="7" y="50"/>
                </a:lnTo>
                <a:lnTo>
                  <a:pt x="5" y="47"/>
                </a:lnTo>
                <a:lnTo>
                  <a:pt x="4" y="46"/>
                </a:lnTo>
                <a:lnTo>
                  <a:pt x="3" y="44"/>
                </a:lnTo>
                <a:lnTo>
                  <a:pt x="2" y="43"/>
                </a:lnTo>
                <a:lnTo>
                  <a:pt x="1" y="41"/>
                </a:lnTo>
                <a:lnTo>
                  <a:pt x="1" y="40"/>
                </a:lnTo>
                <a:lnTo>
                  <a:pt x="2" y="40"/>
                </a:lnTo>
                <a:lnTo>
                  <a:pt x="3" y="38"/>
                </a:lnTo>
                <a:lnTo>
                  <a:pt x="5" y="37"/>
                </a:lnTo>
                <a:lnTo>
                  <a:pt x="5" y="36"/>
                </a:lnTo>
                <a:lnTo>
                  <a:pt x="4" y="35"/>
                </a:lnTo>
                <a:lnTo>
                  <a:pt x="3" y="33"/>
                </a:lnTo>
                <a:lnTo>
                  <a:pt x="1" y="32"/>
                </a:lnTo>
                <a:lnTo>
                  <a:pt x="1" y="31"/>
                </a:lnTo>
                <a:lnTo>
                  <a:pt x="0" y="30"/>
                </a:lnTo>
                <a:lnTo>
                  <a:pt x="0" y="28"/>
                </a:lnTo>
                <a:lnTo>
                  <a:pt x="0" y="27"/>
                </a:lnTo>
                <a:lnTo>
                  <a:pt x="1" y="26"/>
                </a:lnTo>
                <a:lnTo>
                  <a:pt x="1" y="25"/>
                </a:lnTo>
                <a:lnTo>
                  <a:pt x="2" y="24"/>
                </a:lnTo>
                <a:lnTo>
                  <a:pt x="3" y="24"/>
                </a:lnTo>
                <a:lnTo>
                  <a:pt x="5" y="20"/>
                </a:lnTo>
                <a:lnTo>
                  <a:pt x="5" y="19"/>
                </a:lnTo>
                <a:lnTo>
                  <a:pt x="5" y="18"/>
                </a:lnTo>
                <a:lnTo>
                  <a:pt x="6" y="18"/>
                </a:lnTo>
                <a:lnTo>
                  <a:pt x="5" y="17"/>
                </a:lnTo>
                <a:lnTo>
                  <a:pt x="5" y="16"/>
                </a:lnTo>
                <a:lnTo>
                  <a:pt x="5" y="15"/>
                </a:lnTo>
                <a:lnTo>
                  <a:pt x="6" y="15"/>
                </a:lnTo>
                <a:lnTo>
                  <a:pt x="9" y="13"/>
                </a:lnTo>
                <a:lnTo>
                  <a:pt x="10" y="12"/>
                </a:lnTo>
                <a:lnTo>
                  <a:pt x="11" y="11"/>
                </a:lnTo>
                <a:lnTo>
                  <a:pt x="13" y="9"/>
                </a:lnTo>
                <a:lnTo>
                  <a:pt x="14" y="7"/>
                </a:lnTo>
                <a:lnTo>
                  <a:pt x="16" y="6"/>
                </a:lnTo>
                <a:lnTo>
                  <a:pt x="17" y="4"/>
                </a:lnTo>
                <a:lnTo>
                  <a:pt x="18" y="2"/>
                </a:lnTo>
                <a:lnTo>
                  <a:pt x="18" y="0"/>
                </a:lnTo>
                <a:lnTo>
                  <a:pt x="19" y="1"/>
                </a:lnTo>
                <a:lnTo>
                  <a:pt x="19" y="2"/>
                </a:lnTo>
                <a:lnTo>
                  <a:pt x="20" y="3"/>
                </a:lnTo>
                <a:lnTo>
                  <a:pt x="22" y="4"/>
                </a:lnTo>
                <a:lnTo>
                  <a:pt x="23" y="5"/>
                </a:lnTo>
                <a:lnTo>
                  <a:pt x="25" y="5"/>
                </a:lnTo>
                <a:lnTo>
                  <a:pt x="26" y="5"/>
                </a:lnTo>
                <a:lnTo>
                  <a:pt x="27" y="5"/>
                </a:lnTo>
                <a:lnTo>
                  <a:pt x="28" y="7"/>
                </a:lnTo>
                <a:lnTo>
                  <a:pt x="29" y="8"/>
                </a:lnTo>
                <a:lnTo>
                  <a:pt x="30" y="9"/>
                </a:lnTo>
                <a:lnTo>
                  <a:pt x="30" y="11"/>
                </a:lnTo>
                <a:lnTo>
                  <a:pt x="30" y="12"/>
                </a:lnTo>
                <a:lnTo>
                  <a:pt x="30" y="13"/>
                </a:lnTo>
                <a:lnTo>
                  <a:pt x="29" y="14"/>
                </a:lnTo>
                <a:lnTo>
                  <a:pt x="28" y="16"/>
                </a:lnTo>
                <a:lnTo>
                  <a:pt x="27" y="17"/>
                </a:lnTo>
                <a:lnTo>
                  <a:pt x="26" y="18"/>
                </a:lnTo>
                <a:lnTo>
                  <a:pt x="24" y="19"/>
                </a:lnTo>
                <a:lnTo>
                  <a:pt x="24" y="22"/>
                </a:lnTo>
                <a:lnTo>
                  <a:pt x="23" y="22"/>
                </a:lnTo>
                <a:lnTo>
                  <a:pt x="22" y="24"/>
                </a:lnTo>
                <a:lnTo>
                  <a:pt x="21" y="26"/>
                </a:lnTo>
                <a:lnTo>
                  <a:pt x="19" y="27"/>
                </a:lnTo>
                <a:lnTo>
                  <a:pt x="19" y="28"/>
                </a:lnTo>
                <a:lnTo>
                  <a:pt x="19" y="29"/>
                </a:lnTo>
                <a:lnTo>
                  <a:pt x="19" y="30"/>
                </a:lnTo>
                <a:lnTo>
                  <a:pt x="19" y="31"/>
                </a:lnTo>
                <a:lnTo>
                  <a:pt x="19" y="33"/>
                </a:lnTo>
                <a:lnTo>
                  <a:pt x="20" y="34"/>
                </a:lnTo>
                <a:lnTo>
                  <a:pt x="21" y="36"/>
                </a:lnTo>
                <a:lnTo>
                  <a:pt x="22" y="38"/>
                </a:lnTo>
                <a:lnTo>
                  <a:pt x="23" y="39"/>
                </a:lnTo>
                <a:lnTo>
                  <a:pt x="24" y="40"/>
                </a:lnTo>
                <a:lnTo>
                  <a:pt x="25" y="41"/>
                </a:lnTo>
                <a:lnTo>
                  <a:pt x="26" y="42"/>
                </a:lnTo>
                <a:lnTo>
                  <a:pt x="26" y="43"/>
                </a:lnTo>
                <a:lnTo>
                  <a:pt x="26" y="45"/>
                </a:lnTo>
                <a:lnTo>
                  <a:pt x="27" y="48"/>
                </a:lnTo>
                <a:lnTo>
                  <a:pt x="27" y="49"/>
                </a:lnTo>
                <a:lnTo>
                  <a:pt x="28" y="52"/>
                </a:lnTo>
                <a:lnTo>
                  <a:pt x="28" y="53"/>
                </a:lnTo>
                <a:lnTo>
                  <a:pt x="28" y="54"/>
                </a:lnTo>
                <a:lnTo>
                  <a:pt x="27" y="55"/>
                </a:lnTo>
                <a:lnTo>
                  <a:pt x="27" y="56"/>
                </a:lnTo>
                <a:lnTo>
                  <a:pt x="24" y="58"/>
                </a:lnTo>
                <a:lnTo>
                  <a:pt x="24" y="59"/>
                </a:lnTo>
                <a:lnTo>
                  <a:pt x="23" y="60"/>
                </a:lnTo>
                <a:lnTo>
                  <a:pt x="23" y="61"/>
                </a:lnTo>
                <a:lnTo>
                  <a:pt x="23" y="63"/>
                </a:lnTo>
                <a:lnTo>
                  <a:pt x="23" y="64"/>
                </a:lnTo>
                <a:lnTo>
                  <a:pt x="24" y="66"/>
                </a:lnTo>
                <a:lnTo>
                  <a:pt x="24" y="67"/>
                </a:lnTo>
                <a:lnTo>
                  <a:pt x="24" y="70"/>
                </a:lnTo>
                <a:lnTo>
                  <a:pt x="24" y="72"/>
                </a:lnTo>
                <a:lnTo>
                  <a:pt x="25" y="74"/>
                </a:lnTo>
                <a:lnTo>
                  <a:pt x="25" y="75"/>
                </a:lnTo>
                <a:lnTo>
                  <a:pt x="24" y="75"/>
                </a:lnTo>
                <a:lnTo>
                  <a:pt x="25" y="76"/>
                </a:lnTo>
                <a:lnTo>
                  <a:pt x="25" y="77"/>
                </a:lnTo>
                <a:lnTo>
                  <a:pt x="25" y="78"/>
                </a:lnTo>
                <a:lnTo>
                  <a:pt x="26" y="79"/>
                </a:lnTo>
                <a:lnTo>
                  <a:pt x="26" y="80"/>
                </a:lnTo>
                <a:lnTo>
                  <a:pt x="26" y="81"/>
                </a:lnTo>
                <a:lnTo>
                  <a:pt x="27" y="81"/>
                </a:lnTo>
                <a:lnTo>
                  <a:pt x="27" y="82"/>
                </a:lnTo>
                <a:lnTo>
                  <a:pt x="28" y="82"/>
                </a:lnTo>
                <a:lnTo>
                  <a:pt x="29" y="83"/>
                </a:lnTo>
                <a:lnTo>
                  <a:pt x="29" y="84"/>
                </a:lnTo>
                <a:lnTo>
                  <a:pt x="30" y="85"/>
                </a:lnTo>
                <a:lnTo>
                  <a:pt x="29" y="86"/>
                </a:lnTo>
                <a:lnTo>
                  <a:pt x="29" y="87"/>
                </a:lnTo>
                <a:lnTo>
                  <a:pt x="29" y="88"/>
                </a:lnTo>
                <a:lnTo>
                  <a:pt x="28" y="89"/>
                </a:lnTo>
                <a:lnTo>
                  <a:pt x="29" y="89"/>
                </a:lnTo>
                <a:lnTo>
                  <a:pt x="29" y="90"/>
                </a:lnTo>
                <a:lnTo>
                  <a:pt x="28" y="90"/>
                </a:lnTo>
                <a:lnTo>
                  <a:pt x="28" y="91"/>
                </a:lnTo>
                <a:lnTo>
                  <a:pt x="29" y="92"/>
                </a:lnTo>
                <a:lnTo>
                  <a:pt x="28" y="95"/>
                </a:lnTo>
                <a:lnTo>
                  <a:pt x="29" y="96"/>
                </a:lnTo>
                <a:lnTo>
                  <a:pt x="29" y="97"/>
                </a:lnTo>
                <a:lnTo>
                  <a:pt x="29" y="98"/>
                </a:lnTo>
                <a:lnTo>
                  <a:pt x="28" y="98"/>
                </a:lnTo>
                <a:lnTo>
                  <a:pt x="28" y="99"/>
                </a:lnTo>
                <a:lnTo>
                  <a:pt x="27" y="99"/>
                </a:lnTo>
                <a:lnTo>
                  <a:pt x="28" y="99"/>
                </a:lnTo>
                <a:lnTo>
                  <a:pt x="28" y="100"/>
                </a:lnTo>
                <a:lnTo>
                  <a:pt x="28" y="101"/>
                </a:lnTo>
                <a:lnTo>
                  <a:pt x="29" y="101"/>
                </a:lnTo>
                <a:lnTo>
                  <a:pt x="29" y="102"/>
                </a:lnTo>
                <a:lnTo>
                  <a:pt x="29" y="103"/>
                </a:lnTo>
                <a:lnTo>
                  <a:pt x="28" y="103"/>
                </a:lnTo>
                <a:lnTo>
                  <a:pt x="29" y="104"/>
                </a:lnTo>
                <a:lnTo>
                  <a:pt x="28" y="105"/>
                </a:lnTo>
                <a:lnTo>
                  <a:pt x="29" y="106"/>
                </a:lnTo>
                <a:lnTo>
                  <a:pt x="30" y="106"/>
                </a:lnTo>
                <a:lnTo>
                  <a:pt x="30" y="107"/>
                </a:lnTo>
                <a:lnTo>
                  <a:pt x="29" y="108"/>
                </a:lnTo>
                <a:lnTo>
                  <a:pt x="29" y="109"/>
                </a:lnTo>
                <a:lnTo>
                  <a:pt x="28" y="110"/>
                </a:lnTo>
                <a:lnTo>
                  <a:pt x="27" y="111"/>
                </a:lnTo>
                <a:lnTo>
                  <a:pt x="27" y="112"/>
                </a:lnTo>
                <a:lnTo>
                  <a:pt x="27" y="113"/>
                </a:lnTo>
                <a:lnTo>
                  <a:pt x="28" y="114"/>
                </a:lnTo>
                <a:lnTo>
                  <a:pt x="29" y="115"/>
                </a:lnTo>
                <a:lnTo>
                  <a:pt x="29" y="116"/>
                </a:lnTo>
                <a:lnTo>
                  <a:pt x="29" y="117"/>
                </a:lnTo>
                <a:lnTo>
                  <a:pt x="29" y="118"/>
                </a:lnTo>
                <a:lnTo>
                  <a:pt x="28" y="118"/>
                </a:lnTo>
                <a:lnTo>
                  <a:pt x="27" y="118"/>
                </a:lnTo>
                <a:lnTo>
                  <a:pt x="26" y="118"/>
                </a:lnTo>
                <a:lnTo>
                  <a:pt x="25" y="118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03" name="Freeform 909"/>
          <p:cNvSpPr>
            <a:spLocks/>
          </p:cNvSpPr>
          <p:nvPr/>
        </p:nvSpPr>
        <p:spPr bwMode="auto">
          <a:xfrm>
            <a:off x="3894138" y="2452688"/>
            <a:ext cx="439737" cy="569912"/>
          </a:xfrm>
          <a:custGeom>
            <a:avLst/>
            <a:gdLst>
              <a:gd name="T0" fmla="*/ 2147483646 w 428"/>
              <a:gd name="T1" fmla="*/ 2147483646 h 554"/>
              <a:gd name="T2" fmla="*/ 2147483646 w 428"/>
              <a:gd name="T3" fmla="*/ 2147483646 h 554"/>
              <a:gd name="T4" fmla="*/ 2147483646 w 428"/>
              <a:gd name="T5" fmla="*/ 2147483646 h 554"/>
              <a:gd name="T6" fmla="*/ 2147483646 w 428"/>
              <a:gd name="T7" fmla="*/ 2147483646 h 554"/>
              <a:gd name="T8" fmla="*/ 2147483646 w 428"/>
              <a:gd name="T9" fmla="*/ 2147483646 h 554"/>
              <a:gd name="T10" fmla="*/ 2147483646 w 428"/>
              <a:gd name="T11" fmla="*/ 2147483646 h 554"/>
              <a:gd name="T12" fmla="*/ 2147483646 w 428"/>
              <a:gd name="T13" fmla="*/ 2147483646 h 554"/>
              <a:gd name="T14" fmla="*/ 2147483646 w 428"/>
              <a:gd name="T15" fmla="*/ 2147483646 h 554"/>
              <a:gd name="T16" fmla="*/ 2147483646 w 428"/>
              <a:gd name="T17" fmla="*/ 2147483646 h 554"/>
              <a:gd name="T18" fmla="*/ 2147483646 w 428"/>
              <a:gd name="T19" fmla="*/ 2147483646 h 554"/>
              <a:gd name="T20" fmla="*/ 2147483646 w 428"/>
              <a:gd name="T21" fmla="*/ 2147483646 h 554"/>
              <a:gd name="T22" fmla="*/ 2147483646 w 428"/>
              <a:gd name="T23" fmla="*/ 2147483646 h 554"/>
              <a:gd name="T24" fmla="*/ 2147483646 w 428"/>
              <a:gd name="T25" fmla="*/ 2147483646 h 554"/>
              <a:gd name="T26" fmla="*/ 2147483646 w 428"/>
              <a:gd name="T27" fmla="*/ 2147483646 h 554"/>
              <a:gd name="T28" fmla="*/ 2147483646 w 428"/>
              <a:gd name="T29" fmla="*/ 2147483646 h 554"/>
              <a:gd name="T30" fmla="*/ 2147483646 w 428"/>
              <a:gd name="T31" fmla="*/ 2147483646 h 554"/>
              <a:gd name="T32" fmla="*/ 2147483646 w 428"/>
              <a:gd name="T33" fmla="*/ 2147483646 h 554"/>
              <a:gd name="T34" fmla="*/ 2147483646 w 428"/>
              <a:gd name="T35" fmla="*/ 2147483646 h 554"/>
              <a:gd name="T36" fmla="*/ 2147483646 w 428"/>
              <a:gd name="T37" fmla="*/ 2147483646 h 554"/>
              <a:gd name="T38" fmla="*/ 2147483646 w 428"/>
              <a:gd name="T39" fmla="*/ 2147483646 h 554"/>
              <a:gd name="T40" fmla="*/ 2147483646 w 428"/>
              <a:gd name="T41" fmla="*/ 2147483646 h 554"/>
              <a:gd name="T42" fmla="*/ 2147483646 w 428"/>
              <a:gd name="T43" fmla="*/ 2147483646 h 554"/>
              <a:gd name="T44" fmla="*/ 2147483646 w 428"/>
              <a:gd name="T45" fmla="*/ 2147483646 h 554"/>
              <a:gd name="T46" fmla="*/ 2147483646 w 428"/>
              <a:gd name="T47" fmla="*/ 2147483646 h 554"/>
              <a:gd name="T48" fmla="*/ 2147483646 w 428"/>
              <a:gd name="T49" fmla="*/ 2147483646 h 554"/>
              <a:gd name="T50" fmla="*/ 2147483646 w 428"/>
              <a:gd name="T51" fmla="*/ 2147483646 h 554"/>
              <a:gd name="T52" fmla="*/ 2147483646 w 428"/>
              <a:gd name="T53" fmla="*/ 2147483646 h 554"/>
              <a:gd name="T54" fmla="*/ 2147483646 w 428"/>
              <a:gd name="T55" fmla="*/ 2147483646 h 554"/>
              <a:gd name="T56" fmla="*/ 2147483646 w 428"/>
              <a:gd name="T57" fmla="*/ 2147483646 h 554"/>
              <a:gd name="T58" fmla="*/ 2147483646 w 428"/>
              <a:gd name="T59" fmla="*/ 2147483646 h 554"/>
              <a:gd name="T60" fmla="*/ 2147483646 w 428"/>
              <a:gd name="T61" fmla="*/ 2147483646 h 554"/>
              <a:gd name="T62" fmla="*/ 2147483646 w 428"/>
              <a:gd name="T63" fmla="*/ 2147483646 h 554"/>
              <a:gd name="T64" fmla="*/ 2147483646 w 428"/>
              <a:gd name="T65" fmla="*/ 2147483646 h 554"/>
              <a:gd name="T66" fmla="*/ 2147483646 w 428"/>
              <a:gd name="T67" fmla="*/ 2147483646 h 554"/>
              <a:gd name="T68" fmla="*/ 2147483646 w 428"/>
              <a:gd name="T69" fmla="*/ 2147483646 h 554"/>
              <a:gd name="T70" fmla="*/ 2147483646 w 428"/>
              <a:gd name="T71" fmla="*/ 2147483646 h 554"/>
              <a:gd name="T72" fmla="*/ 2147483646 w 428"/>
              <a:gd name="T73" fmla="*/ 2147483646 h 554"/>
              <a:gd name="T74" fmla="*/ 2147483646 w 428"/>
              <a:gd name="T75" fmla="*/ 2147483646 h 554"/>
              <a:gd name="T76" fmla="*/ 2147483646 w 428"/>
              <a:gd name="T77" fmla="*/ 2147483646 h 554"/>
              <a:gd name="T78" fmla="*/ 2147483646 w 428"/>
              <a:gd name="T79" fmla="*/ 2147483646 h 554"/>
              <a:gd name="T80" fmla="*/ 2147483646 w 428"/>
              <a:gd name="T81" fmla="*/ 2147483646 h 554"/>
              <a:gd name="T82" fmla="*/ 2147483646 w 428"/>
              <a:gd name="T83" fmla="*/ 2147483646 h 554"/>
              <a:gd name="T84" fmla="*/ 2147483646 w 428"/>
              <a:gd name="T85" fmla="*/ 2147483646 h 554"/>
              <a:gd name="T86" fmla="*/ 2147483646 w 428"/>
              <a:gd name="T87" fmla="*/ 2147483646 h 554"/>
              <a:gd name="T88" fmla="*/ 2147483646 w 428"/>
              <a:gd name="T89" fmla="*/ 2147483646 h 554"/>
              <a:gd name="T90" fmla="*/ 2147483646 w 428"/>
              <a:gd name="T91" fmla="*/ 2147483646 h 554"/>
              <a:gd name="T92" fmla="*/ 2147483646 w 428"/>
              <a:gd name="T93" fmla="*/ 2147483646 h 554"/>
              <a:gd name="T94" fmla="*/ 2147483646 w 428"/>
              <a:gd name="T95" fmla="*/ 2147483646 h 554"/>
              <a:gd name="T96" fmla="*/ 2147483646 w 428"/>
              <a:gd name="T97" fmla="*/ 2147483646 h 554"/>
              <a:gd name="T98" fmla="*/ 2147483646 w 428"/>
              <a:gd name="T99" fmla="*/ 2147483646 h 554"/>
              <a:gd name="T100" fmla="*/ 2147483646 w 428"/>
              <a:gd name="T101" fmla="*/ 2147483646 h 554"/>
              <a:gd name="T102" fmla="*/ 2147483646 w 428"/>
              <a:gd name="T103" fmla="*/ 2147483646 h 554"/>
              <a:gd name="T104" fmla="*/ 2147483646 w 428"/>
              <a:gd name="T105" fmla="*/ 2147483646 h 554"/>
              <a:gd name="T106" fmla="*/ 2147483646 w 428"/>
              <a:gd name="T107" fmla="*/ 2147483646 h 554"/>
              <a:gd name="T108" fmla="*/ 2147483646 w 428"/>
              <a:gd name="T109" fmla="*/ 2147483646 h 554"/>
              <a:gd name="T110" fmla="*/ 2147483646 w 428"/>
              <a:gd name="T111" fmla="*/ 2147483646 h 554"/>
              <a:gd name="T112" fmla="*/ 2147483646 w 428"/>
              <a:gd name="T113" fmla="*/ 2147483646 h 554"/>
              <a:gd name="T114" fmla="*/ 2147483646 w 428"/>
              <a:gd name="T115" fmla="*/ 2147483646 h 554"/>
              <a:gd name="T116" fmla="*/ 2147483646 w 428"/>
              <a:gd name="T117" fmla="*/ 2147483646 h 554"/>
              <a:gd name="T118" fmla="*/ 2147483646 w 428"/>
              <a:gd name="T119" fmla="*/ 2147483646 h 554"/>
              <a:gd name="T120" fmla="*/ 2147483646 w 428"/>
              <a:gd name="T121" fmla="*/ 2147483646 h 554"/>
              <a:gd name="T122" fmla="*/ 2147483646 w 428"/>
              <a:gd name="T123" fmla="*/ 2147483646 h 554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428"/>
              <a:gd name="T187" fmla="*/ 0 h 554"/>
              <a:gd name="T188" fmla="*/ 428 w 428"/>
              <a:gd name="T189" fmla="*/ 554 h 554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428" h="554">
                <a:moveTo>
                  <a:pt x="256" y="533"/>
                </a:moveTo>
                <a:lnTo>
                  <a:pt x="256" y="533"/>
                </a:lnTo>
                <a:lnTo>
                  <a:pt x="256" y="534"/>
                </a:lnTo>
                <a:lnTo>
                  <a:pt x="255" y="534"/>
                </a:lnTo>
                <a:lnTo>
                  <a:pt x="254" y="534"/>
                </a:lnTo>
                <a:lnTo>
                  <a:pt x="254" y="535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2" y="536"/>
                </a:lnTo>
                <a:lnTo>
                  <a:pt x="251" y="536"/>
                </a:lnTo>
                <a:lnTo>
                  <a:pt x="250" y="537"/>
                </a:lnTo>
                <a:lnTo>
                  <a:pt x="249" y="537"/>
                </a:lnTo>
                <a:lnTo>
                  <a:pt x="248" y="538"/>
                </a:lnTo>
                <a:lnTo>
                  <a:pt x="248" y="537"/>
                </a:lnTo>
                <a:lnTo>
                  <a:pt x="247" y="537"/>
                </a:lnTo>
                <a:lnTo>
                  <a:pt x="246" y="537"/>
                </a:lnTo>
                <a:lnTo>
                  <a:pt x="245" y="536"/>
                </a:lnTo>
                <a:lnTo>
                  <a:pt x="245" y="537"/>
                </a:lnTo>
                <a:lnTo>
                  <a:pt x="245" y="538"/>
                </a:lnTo>
                <a:lnTo>
                  <a:pt x="245" y="539"/>
                </a:lnTo>
                <a:lnTo>
                  <a:pt x="246" y="539"/>
                </a:lnTo>
                <a:lnTo>
                  <a:pt x="245" y="540"/>
                </a:lnTo>
                <a:lnTo>
                  <a:pt x="245" y="541"/>
                </a:lnTo>
                <a:lnTo>
                  <a:pt x="245" y="542"/>
                </a:lnTo>
                <a:lnTo>
                  <a:pt x="244" y="542"/>
                </a:lnTo>
                <a:lnTo>
                  <a:pt x="243" y="542"/>
                </a:lnTo>
                <a:lnTo>
                  <a:pt x="242" y="542"/>
                </a:lnTo>
                <a:lnTo>
                  <a:pt x="241" y="542"/>
                </a:lnTo>
                <a:lnTo>
                  <a:pt x="241" y="541"/>
                </a:lnTo>
                <a:lnTo>
                  <a:pt x="241" y="542"/>
                </a:lnTo>
                <a:lnTo>
                  <a:pt x="241" y="541"/>
                </a:lnTo>
                <a:lnTo>
                  <a:pt x="240" y="541"/>
                </a:lnTo>
                <a:lnTo>
                  <a:pt x="239" y="541"/>
                </a:lnTo>
                <a:lnTo>
                  <a:pt x="239" y="542"/>
                </a:lnTo>
                <a:lnTo>
                  <a:pt x="238" y="542"/>
                </a:lnTo>
                <a:lnTo>
                  <a:pt x="238" y="543"/>
                </a:lnTo>
                <a:lnTo>
                  <a:pt x="238" y="544"/>
                </a:lnTo>
                <a:lnTo>
                  <a:pt x="238" y="545"/>
                </a:lnTo>
                <a:lnTo>
                  <a:pt x="237" y="545"/>
                </a:lnTo>
                <a:lnTo>
                  <a:pt x="236" y="544"/>
                </a:lnTo>
                <a:lnTo>
                  <a:pt x="235" y="544"/>
                </a:lnTo>
                <a:lnTo>
                  <a:pt x="234" y="544"/>
                </a:lnTo>
                <a:lnTo>
                  <a:pt x="235" y="545"/>
                </a:lnTo>
                <a:lnTo>
                  <a:pt x="234" y="545"/>
                </a:lnTo>
                <a:lnTo>
                  <a:pt x="233" y="545"/>
                </a:lnTo>
                <a:lnTo>
                  <a:pt x="232" y="545"/>
                </a:lnTo>
                <a:lnTo>
                  <a:pt x="232" y="546"/>
                </a:lnTo>
                <a:lnTo>
                  <a:pt x="231" y="547"/>
                </a:lnTo>
                <a:lnTo>
                  <a:pt x="231" y="548"/>
                </a:lnTo>
                <a:lnTo>
                  <a:pt x="232" y="549"/>
                </a:lnTo>
                <a:lnTo>
                  <a:pt x="231" y="550"/>
                </a:lnTo>
                <a:lnTo>
                  <a:pt x="230" y="551"/>
                </a:lnTo>
                <a:lnTo>
                  <a:pt x="230" y="552"/>
                </a:lnTo>
                <a:lnTo>
                  <a:pt x="229" y="552"/>
                </a:lnTo>
                <a:lnTo>
                  <a:pt x="229" y="553"/>
                </a:lnTo>
                <a:lnTo>
                  <a:pt x="229" y="554"/>
                </a:lnTo>
                <a:lnTo>
                  <a:pt x="228" y="554"/>
                </a:lnTo>
                <a:lnTo>
                  <a:pt x="227" y="554"/>
                </a:lnTo>
                <a:lnTo>
                  <a:pt x="226" y="554"/>
                </a:lnTo>
                <a:lnTo>
                  <a:pt x="226" y="553"/>
                </a:lnTo>
                <a:lnTo>
                  <a:pt x="225" y="553"/>
                </a:lnTo>
                <a:lnTo>
                  <a:pt x="225" y="552"/>
                </a:lnTo>
                <a:lnTo>
                  <a:pt x="224" y="551"/>
                </a:lnTo>
                <a:lnTo>
                  <a:pt x="224" y="550"/>
                </a:lnTo>
                <a:lnTo>
                  <a:pt x="223" y="550"/>
                </a:lnTo>
                <a:lnTo>
                  <a:pt x="223" y="551"/>
                </a:lnTo>
                <a:lnTo>
                  <a:pt x="222" y="551"/>
                </a:lnTo>
                <a:lnTo>
                  <a:pt x="221" y="551"/>
                </a:lnTo>
                <a:lnTo>
                  <a:pt x="220" y="550"/>
                </a:lnTo>
                <a:lnTo>
                  <a:pt x="219" y="550"/>
                </a:lnTo>
                <a:lnTo>
                  <a:pt x="219" y="551"/>
                </a:lnTo>
                <a:lnTo>
                  <a:pt x="219" y="552"/>
                </a:lnTo>
                <a:lnTo>
                  <a:pt x="218" y="552"/>
                </a:lnTo>
                <a:lnTo>
                  <a:pt x="216" y="553"/>
                </a:lnTo>
                <a:lnTo>
                  <a:pt x="216" y="554"/>
                </a:lnTo>
                <a:lnTo>
                  <a:pt x="215" y="554"/>
                </a:lnTo>
                <a:lnTo>
                  <a:pt x="215" y="553"/>
                </a:lnTo>
                <a:lnTo>
                  <a:pt x="216" y="552"/>
                </a:lnTo>
                <a:lnTo>
                  <a:pt x="216" y="551"/>
                </a:lnTo>
                <a:lnTo>
                  <a:pt x="216" y="550"/>
                </a:lnTo>
                <a:lnTo>
                  <a:pt x="216" y="549"/>
                </a:lnTo>
                <a:lnTo>
                  <a:pt x="216" y="548"/>
                </a:lnTo>
                <a:lnTo>
                  <a:pt x="215" y="547"/>
                </a:lnTo>
                <a:lnTo>
                  <a:pt x="215" y="546"/>
                </a:lnTo>
                <a:lnTo>
                  <a:pt x="215" y="545"/>
                </a:lnTo>
                <a:lnTo>
                  <a:pt x="215" y="544"/>
                </a:lnTo>
                <a:lnTo>
                  <a:pt x="215" y="543"/>
                </a:lnTo>
                <a:lnTo>
                  <a:pt x="214" y="543"/>
                </a:lnTo>
                <a:lnTo>
                  <a:pt x="213" y="542"/>
                </a:lnTo>
                <a:lnTo>
                  <a:pt x="213" y="541"/>
                </a:lnTo>
                <a:lnTo>
                  <a:pt x="212" y="540"/>
                </a:lnTo>
                <a:lnTo>
                  <a:pt x="212" y="539"/>
                </a:lnTo>
                <a:lnTo>
                  <a:pt x="211" y="539"/>
                </a:lnTo>
                <a:lnTo>
                  <a:pt x="210" y="538"/>
                </a:lnTo>
                <a:lnTo>
                  <a:pt x="209" y="538"/>
                </a:lnTo>
                <a:lnTo>
                  <a:pt x="208" y="538"/>
                </a:lnTo>
                <a:lnTo>
                  <a:pt x="208" y="537"/>
                </a:lnTo>
                <a:lnTo>
                  <a:pt x="207" y="537"/>
                </a:lnTo>
                <a:lnTo>
                  <a:pt x="207" y="536"/>
                </a:lnTo>
                <a:lnTo>
                  <a:pt x="206" y="536"/>
                </a:lnTo>
                <a:lnTo>
                  <a:pt x="205" y="536"/>
                </a:lnTo>
                <a:lnTo>
                  <a:pt x="205" y="535"/>
                </a:lnTo>
                <a:lnTo>
                  <a:pt x="204" y="535"/>
                </a:lnTo>
                <a:lnTo>
                  <a:pt x="203" y="535"/>
                </a:lnTo>
                <a:lnTo>
                  <a:pt x="202" y="535"/>
                </a:lnTo>
                <a:lnTo>
                  <a:pt x="201" y="536"/>
                </a:lnTo>
                <a:lnTo>
                  <a:pt x="201" y="535"/>
                </a:lnTo>
                <a:lnTo>
                  <a:pt x="201" y="534"/>
                </a:lnTo>
                <a:lnTo>
                  <a:pt x="200" y="534"/>
                </a:lnTo>
                <a:lnTo>
                  <a:pt x="200" y="533"/>
                </a:lnTo>
                <a:lnTo>
                  <a:pt x="199" y="532"/>
                </a:lnTo>
                <a:lnTo>
                  <a:pt x="198" y="532"/>
                </a:lnTo>
                <a:lnTo>
                  <a:pt x="197" y="531"/>
                </a:lnTo>
                <a:lnTo>
                  <a:pt x="196" y="532"/>
                </a:lnTo>
                <a:lnTo>
                  <a:pt x="196" y="531"/>
                </a:lnTo>
                <a:lnTo>
                  <a:pt x="195" y="531"/>
                </a:lnTo>
                <a:lnTo>
                  <a:pt x="194" y="530"/>
                </a:lnTo>
                <a:lnTo>
                  <a:pt x="195" y="529"/>
                </a:lnTo>
                <a:lnTo>
                  <a:pt x="195" y="527"/>
                </a:lnTo>
                <a:lnTo>
                  <a:pt x="196" y="526"/>
                </a:lnTo>
                <a:lnTo>
                  <a:pt x="197" y="525"/>
                </a:lnTo>
                <a:lnTo>
                  <a:pt x="198" y="525"/>
                </a:lnTo>
                <a:lnTo>
                  <a:pt x="197" y="524"/>
                </a:lnTo>
                <a:lnTo>
                  <a:pt x="196" y="524"/>
                </a:lnTo>
                <a:lnTo>
                  <a:pt x="196" y="523"/>
                </a:lnTo>
                <a:lnTo>
                  <a:pt x="196" y="522"/>
                </a:lnTo>
                <a:lnTo>
                  <a:pt x="195" y="521"/>
                </a:lnTo>
                <a:lnTo>
                  <a:pt x="194" y="520"/>
                </a:lnTo>
                <a:lnTo>
                  <a:pt x="195" y="519"/>
                </a:lnTo>
                <a:lnTo>
                  <a:pt x="194" y="519"/>
                </a:lnTo>
                <a:lnTo>
                  <a:pt x="194" y="518"/>
                </a:lnTo>
                <a:lnTo>
                  <a:pt x="194" y="517"/>
                </a:lnTo>
                <a:lnTo>
                  <a:pt x="193" y="516"/>
                </a:lnTo>
                <a:lnTo>
                  <a:pt x="192" y="516"/>
                </a:lnTo>
                <a:lnTo>
                  <a:pt x="191" y="515"/>
                </a:lnTo>
                <a:lnTo>
                  <a:pt x="191" y="514"/>
                </a:lnTo>
                <a:lnTo>
                  <a:pt x="190" y="514"/>
                </a:lnTo>
                <a:lnTo>
                  <a:pt x="190" y="513"/>
                </a:lnTo>
                <a:lnTo>
                  <a:pt x="189" y="512"/>
                </a:lnTo>
                <a:lnTo>
                  <a:pt x="188" y="511"/>
                </a:lnTo>
                <a:lnTo>
                  <a:pt x="187" y="510"/>
                </a:lnTo>
                <a:lnTo>
                  <a:pt x="186" y="510"/>
                </a:lnTo>
                <a:lnTo>
                  <a:pt x="185" y="510"/>
                </a:lnTo>
                <a:lnTo>
                  <a:pt x="185" y="509"/>
                </a:lnTo>
                <a:lnTo>
                  <a:pt x="184" y="509"/>
                </a:lnTo>
                <a:lnTo>
                  <a:pt x="184" y="508"/>
                </a:lnTo>
                <a:lnTo>
                  <a:pt x="183" y="508"/>
                </a:lnTo>
                <a:lnTo>
                  <a:pt x="182" y="508"/>
                </a:lnTo>
                <a:lnTo>
                  <a:pt x="181" y="507"/>
                </a:lnTo>
                <a:lnTo>
                  <a:pt x="178" y="506"/>
                </a:lnTo>
                <a:lnTo>
                  <a:pt x="177" y="504"/>
                </a:lnTo>
                <a:lnTo>
                  <a:pt x="176" y="503"/>
                </a:lnTo>
                <a:lnTo>
                  <a:pt x="175" y="502"/>
                </a:lnTo>
                <a:lnTo>
                  <a:pt x="173" y="501"/>
                </a:lnTo>
                <a:lnTo>
                  <a:pt x="173" y="500"/>
                </a:lnTo>
                <a:lnTo>
                  <a:pt x="172" y="499"/>
                </a:lnTo>
                <a:lnTo>
                  <a:pt x="171" y="499"/>
                </a:lnTo>
                <a:lnTo>
                  <a:pt x="170" y="498"/>
                </a:lnTo>
                <a:lnTo>
                  <a:pt x="169" y="497"/>
                </a:lnTo>
                <a:lnTo>
                  <a:pt x="167" y="495"/>
                </a:lnTo>
                <a:lnTo>
                  <a:pt x="166" y="493"/>
                </a:lnTo>
                <a:lnTo>
                  <a:pt x="163" y="492"/>
                </a:lnTo>
                <a:lnTo>
                  <a:pt x="162" y="491"/>
                </a:lnTo>
                <a:lnTo>
                  <a:pt x="161" y="491"/>
                </a:lnTo>
                <a:lnTo>
                  <a:pt x="161" y="490"/>
                </a:lnTo>
                <a:lnTo>
                  <a:pt x="160" y="490"/>
                </a:lnTo>
                <a:lnTo>
                  <a:pt x="160" y="489"/>
                </a:lnTo>
                <a:lnTo>
                  <a:pt x="159" y="489"/>
                </a:lnTo>
                <a:lnTo>
                  <a:pt x="158" y="489"/>
                </a:lnTo>
                <a:lnTo>
                  <a:pt x="158" y="490"/>
                </a:lnTo>
                <a:lnTo>
                  <a:pt x="155" y="489"/>
                </a:lnTo>
                <a:lnTo>
                  <a:pt x="154" y="490"/>
                </a:lnTo>
                <a:lnTo>
                  <a:pt x="153" y="490"/>
                </a:lnTo>
                <a:lnTo>
                  <a:pt x="151" y="489"/>
                </a:lnTo>
                <a:lnTo>
                  <a:pt x="150" y="489"/>
                </a:lnTo>
                <a:lnTo>
                  <a:pt x="148" y="490"/>
                </a:lnTo>
                <a:lnTo>
                  <a:pt x="147" y="490"/>
                </a:lnTo>
                <a:lnTo>
                  <a:pt x="146" y="490"/>
                </a:lnTo>
                <a:lnTo>
                  <a:pt x="145" y="490"/>
                </a:lnTo>
                <a:lnTo>
                  <a:pt x="144" y="490"/>
                </a:lnTo>
                <a:lnTo>
                  <a:pt x="143" y="490"/>
                </a:lnTo>
                <a:lnTo>
                  <a:pt x="141" y="489"/>
                </a:lnTo>
                <a:lnTo>
                  <a:pt x="140" y="489"/>
                </a:lnTo>
                <a:lnTo>
                  <a:pt x="139" y="489"/>
                </a:lnTo>
                <a:lnTo>
                  <a:pt x="138" y="489"/>
                </a:lnTo>
                <a:lnTo>
                  <a:pt x="137" y="490"/>
                </a:lnTo>
                <a:lnTo>
                  <a:pt x="136" y="490"/>
                </a:lnTo>
                <a:lnTo>
                  <a:pt x="135" y="490"/>
                </a:lnTo>
                <a:lnTo>
                  <a:pt x="134" y="490"/>
                </a:lnTo>
                <a:lnTo>
                  <a:pt x="134" y="489"/>
                </a:lnTo>
                <a:lnTo>
                  <a:pt x="133" y="490"/>
                </a:lnTo>
                <a:lnTo>
                  <a:pt x="131" y="490"/>
                </a:lnTo>
                <a:lnTo>
                  <a:pt x="130" y="490"/>
                </a:lnTo>
                <a:lnTo>
                  <a:pt x="128" y="490"/>
                </a:lnTo>
                <a:lnTo>
                  <a:pt x="127" y="490"/>
                </a:lnTo>
                <a:lnTo>
                  <a:pt x="126" y="490"/>
                </a:lnTo>
                <a:lnTo>
                  <a:pt x="125" y="492"/>
                </a:lnTo>
                <a:lnTo>
                  <a:pt x="124" y="493"/>
                </a:lnTo>
                <a:lnTo>
                  <a:pt x="124" y="492"/>
                </a:lnTo>
                <a:lnTo>
                  <a:pt x="122" y="492"/>
                </a:lnTo>
                <a:lnTo>
                  <a:pt x="121" y="492"/>
                </a:lnTo>
                <a:lnTo>
                  <a:pt x="121" y="491"/>
                </a:lnTo>
                <a:lnTo>
                  <a:pt x="119" y="490"/>
                </a:lnTo>
                <a:lnTo>
                  <a:pt x="118" y="490"/>
                </a:lnTo>
                <a:lnTo>
                  <a:pt x="118" y="489"/>
                </a:lnTo>
                <a:lnTo>
                  <a:pt x="117" y="489"/>
                </a:lnTo>
                <a:lnTo>
                  <a:pt x="115" y="490"/>
                </a:lnTo>
                <a:lnTo>
                  <a:pt x="113" y="489"/>
                </a:lnTo>
                <a:lnTo>
                  <a:pt x="112" y="490"/>
                </a:lnTo>
                <a:lnTo>
                  <a:pt x="111" y="490"/>
                </a:lnTo>
                <a:lnTo>
                  <a:pt x="110" y="490"/>
                </a:lnTo>
                <a:lnTo>
                  <a:pt x="108" y="491"/>
                </a:lnTo>
                <a:lnTo>
                  <a:pt x="107" y="492"/>
                </a:lnTo>
                <a:lnTo>
                  <a:pt x="106" y="492"/>
                </a:lnTo>
                <a:lnTo>
                  <a:pt x="105" y="491"/>
                </a:lnTo>
                <a:lnTo>
                  <a:pt x="104" y="490"/>
                </a:lnTo>
                <a:lnTo>
                  <a:pt x="103" y="489"/>
                </a:lnTo>
                <a:lnTo>
                  <a:pt x="103" y="488"/>
                </a:lnTo>
                <a:lnTo>
                  <a:pt x="102" y="487"/>
                </a:lnTo>
                <a:lnTo>
                  <a:pt x="101" y="486"/>
                </a:lnTo>
                <a:lnTo>
                  <a:pt x="100" y="485"/>
                </a:lnTo>
                <a:lnTo>
                  <a:pt x="100" y="484"/>
                </a:lnTo>
                <a:lnTo>
                  <a:pt x="99" y="483"/>
                </a:lnTo>
                <a:lnTo>
                  <a:pt x="98" y="482"/>
                </a:lnTo>
                <a:lnTo>
                  <a:pt x="95" y="482"/>
                </a:lnTo>
                <a:lnTo>
                  <a:pt x="94" y="482"/>
                </a:lnTo>
                <a:lnTo>
                  <a:pt x="93" y="481"/>
                </a:lnTo>
                <a:lnTo>
                  <a:pt x="92" y="481"/>
                </a:lnTo>
                <a:lnTo>
                  <a:pt x="91" y="482"/>
                </a:lnTo>
                <a:lnTo>
                  <a:pt x="89" y="484"/>
                </a:lnTo>
                <a:lnTo>
                  <a:pt x="88" y="484"/>
                </a:lnTo>
                <a:lnTo>
                  <a:pt x="87" y="487"/>
                </a:lnTo>
                <a:lnTo>
                  <a:pt x="86" y="487"/>
                </a:lnTo>
                <a:lnTo>
                  <a:pt x="84" y="488"/>
                </a:lnTo>
                <a:lnTo>
                  <a:pt x="83" y="488"/>
                </a:lnTo>
                <a:lnTo>
                  <a:pt x="83" y="487"/>
                </a:lnTo>
                <a:lnTo>
                  <a:pt x="81" y="486"/>
                </a:lnTo>
                <a:lnTo>
                  <a:pt x="80" y="485"/>
                </a:lnTo>
                <a:lnTo>
                  <a:pt x="79" y="484"/>
                </a:lnTo>
                <a:lnTo>
                  <a:pt x="78" y="484"/>
                </a:lnTo>
                <a:lnTo>
                  <a:pt x="77" y="483"/>
                </a:lnTo>
                <a:lnTo>
                  <a:pt x="75" y="483"/>
                </a:lnTo>
                <a:lnTo>
                  <a:pt x="73" y="482"/>
                </a:lnTo>
                <a:lnTo>
                  <a:pt x="71" y="480"/>
                </a:lnTo>
                <a:lnTo>
                  <a:pt x="71" y="479"/>
                </a:lnTo>
                <a:lnTo>
                  <a:pt x="71" y="478"/>
                </a:lnTo>
                <a:lnTo>
                  <a:pt x="71" y="476"/>
                </a:lnTo>
                <a:lnTo>
                  <a:pt x="72" y="474"/>
                </a:lnTo>
                <a:lnTo>
                  <a:pt x="72" y="471"/>
                </a:lnTo>
                <a:lnTo>
                  <a:pt x="73" y="469"/>
                </a:lnTo>
                <a:lnTo>
                  <a:pt x="73" y="468"/>
                </a:lnTo>
                <a:lnTo>
                  <a:pt x="74" y="467"/>
                </a:lnTo>
                <a:lnTo>
                  <a:pt x="74" y="465"/>
                </a:lnTo>
                <a:lnTo>
                  <a:pt x="74" y="462"/>
                </a:lnTo>
                <a:lnTo>
                  <a:pt x="75" y="461"/>
                </a:lnTo>
                <a:lnTo>
                  <a:pt x="75" y="460"/>
                </a:lnTo>
                <a:lnTo>
                  <a:pt x="77" y="458"/>
                </a:lnTo>
                <a:lnTo>
                  <a:pt x="78" y="457"/>
                </a:lnTo>
                <a:lnTo>
                  <a:pt x="78" y="456"/>
                </a:lnTo>
                <a:lnTo>
                  <a:pt x="80" y="454"/>
                </a:lnTo>
                <a:lnTo>
                  <a:pt x="81" y="453"/>
                </a:lnTo>
                <a:lnTo>
                  <a:pt x="82" y="452"/>
                </a:lnTo>
                <a:lnTo>
                  <a:pt x="82" y="451"/>
                </a:lnTo>
                <a:lnTo>
                  <a:pt x="81" y="450"/>
                </a:lnTo>
                <a:lnTo>
                  <a:pt x="82" y="450"/>
                </a:lnTo>
                <a:lnTo>
                  <a:pt x="83" y="449"/>
                </a:lnTo>
                <a:lnTo>
                  <a:pt x="84" y="449"/>
                </a:lnTo>
                <a:lnTo>
                  <a:pt x="84" y="448"/>
                </a:lnTo>
                <a:lnTo>
                  <a:pt x="83" y="448"/>
                </a:lnTo>
                <a:lnTo>
                  <a:pt x="82" y="448"/>
                </a:lnTo>
                <a:lnTo>
                  <a:pt x="82" y="447"/>
                </a:lnTo>
                <a:lnTo>
                  <a:pt x="82" y="445"/>
                </a:lnTo>
                <a:lnTo>
                  <a:pt x="82" y="444"/>
                </a:lnTo>
                <a:lnTo>
                  <a:pt x="83" y="443"/>
                </a:lnTo>
                <a:lnTo>
                  <a:pt x="83" y="442"/>
                </a:lnTo>
                <a:lnTo>
                  <a:pt x="83" y="441"/>
                </a:lnTo>
                <a:lnTo>
                  <a:pt x="83" y="440"/>
                </a:lnTo>
                <a:lnTo>
                  <a:pt x="83" y="439"/>
                </a:lnTo>
                <a:lnTo>
                  <a:pt x="82" y="438"/>
                </a:lnTo>
                <a:lnTo>
                  <a:pt x="82" y="437"/>
                </a:lnTo>
                <a:lnTo>
                  <a:pt x="83" y="436"/>
                </a:lnTo>
                <a:lnTo>
                  <a:pt x="83" y="435"/>
                </a:lnTo>
                <a:lnTo>
                  <a:pt x="83" y="434"/>
                </a:lnTo>
                <a:lnTo>
                  <a:pt x="84" y="434"/>
                </a:lnTo>
                <a:lnTo>
                  <a:pt x="85" y="433"/>
                </a:lnTo>
                <a:lnTo>
                  <a:pt x="86" y="432"/>
                </a:lnTo>
                <a:lnTo>
                  <a:pt x="87" y="431"/>
                </a:lnTo>
                <a:lnTo>
                  <a:pt x="88" y="431"/>
                </a:lnTo>
                <a:lnTo>
                  <a:pt x="88" y="429"/>
                </a:lnTo>
                <a:lnTo>
                  <a:pt x="89" y="429"/>
                </a:lnTo>
                <a:lnTo>
                  <a:pt x="89" y="428"/>
                </a:lnTo>
                <a:lnTo>
                  <a:pt x="89" y="427"/>
                </a:lnTo>
                <a:lnTo>
                  <a:pt x="88" y="427"/>
                </a:lnTo>
                <a:lnTo>
                  <a:pt x="87" y="427"/>
                </a:lnTo>
                <a:lnTo>
                  <a:pt x="86" y="427"/>
                </a:lnTo>
                <a:lnTo>
                  <a:pt x="85" y="428"/>
                </a:lnTo>
                <a:lnTo>
                  <a:pt x="84" y="429"/>
                </a:lnTo>
                <a:lnTo>
                  <a:pt x="83" y="428"/>
                </a:lnTo>
                <a:lnTo>
                  <a:pt x="82" y="427"/>
                </a:lnTo>
                <a:lnTo>
                  <a:pt x="82" y="426"/>
                </a:lnTo>
                <a:lnTo>
                  <a:pt x="81" y="425"/>
                </a:lnTo>
                <a:lnTo>
                  <a:pt x="81" y="422"/>
                </a:lnTo>
                <a:lnTo>
                  <a:pt x="80" y="422"/>
                </a:lnTo>
                <a:lnTo>
                  <a:pt x="79" y="421"/>
                </a:lnTo>
                <a:lnTo>
                  <a:pt x="79" y="420"/>
                </a:lnTo>
                <a:lnTo>
                  <a:pt x="79" y="419"/>
                </a:lnTo>
                <a:lnTo>
                  <a:pt x="78" y="419"/>
                </a:lnTo>
                <a:lnTo>
                  <a:pt x="77" y="419"/>
                </a:lnTo>
                <a:lnTo>
                  <a:pt x="76" y="419"/>
                </a:lnTo>
                <a:lnTo>
                  <a:pt x="74" y="419"/>
                </a:lnTo>
                <a:lnTo>
                  <a:pt x="71" y="417"/>
                </a:lnTo>
                <a:lnTo>
                  <a:pt x="67" y="416"/>
                </a:lnTo>
                <a:lnTo>
                  <a:pt x="64" y="415"/>
                </a:lnTo>
                <a:lnTo>
                  <a:pt x="63" y="415"/>
                </a:lnTo>
                <a:lnTo>
                  <a:pt x="63" y="414"/>
                </a:lnTo>
                <a:lnTo>
                  <a:pt x="62" y="414"/>
                </a:lnTo>
                <a:lnTo>
                  <a:pt x="62" y="412"/>
                </a:lnTo>
                <a:lnTo>
                  <a:pt x="61" y="412"/>
                </a:lnTo>
                <a:lnTo>
                  <a:pt x="61" y="411"/>
                </a:lnTo>
                <a:lnTo>
                  <a:pt x="60" y="412"/>
                </a:lnTo>
                <a:lnTo>
                  <a:pt x="59" y="412"/>
                </a:lnTo>
                <a:lnTo>
                  <a:pt x="58" y="412"/>
                </a:lnTo>
                <a:lnTo>
                  <a:pt x="55" y="411"/>
                </a:lnTo>
                <a:lnTo>
                  <a:pt x="53" y="410"/>
                </a:lnTo>
                <a:lnTo>
                  <a:pt x="52" y="410"/>
                </a:lnTo>
                <a:lnTo>
                  <a:pt x="52" y="409"/>
                </a:lnTo>
                <a:lnTo>
                  <a:pt x="51" y="408"/>
                </a:lnTo>
                <a:lnTo>
                  <a:pt x="51" y="407"/>
                </a:lnTo>
                <a:lnTo>
                  <a:pt x="52" y="404"/>
                </a:lnTo>
                <a:lnTo>
                  <a:pt x="52" y="403"/>
                </a:lnTo>
                <a:lnTo>
                  <a:pt x="51" y="400"/>
                </a:lnTo>
                <a:lnTo>
                  <a:pt x="51" y="398"/>
                </a:lnTo>
                <a:lnTo>
                  <a:pt x="50" y="397"/>
                </a:lnTo>
                <a:lnTo>
                  <a:pt x="49" y="395"/>
                </a:lnTo>
                <a:lnTo>
                  <a:pt x="47" y="394"/>
                </a:lnTo>
                <a:lnTo>
                  <a:pt x="47" y="393"/>
                </a:lnTo>
                <a:lnTo>
                  <a:pt x="47" y="392"/>
                </a:lnTo>
                <a:lnTo>
                  <a:pt x="47" y="391"/>
                </a:lnTo>
                <a:lnTo>
                  <a:pt x="47" y="390"/>
                </a:lnTo>
                <a:lnTo>
                  <a:pt x="47" y="389"/>
                </a:lnTo>
                <a:lnTo>
                  <a:pt x="47" y="388"/>
                </a:lnTo>
                <a:lnTo>
                  <a:pt x="47" y="387"/>
                </a:lnTo>
                <a:lnTo>
                  <a:pt x="47" y="384"/>
                </a:lnTo>
                <a:lnTo>
                  <a:pt x="47" y="383"/>
                </a:lnTo>
                <a:lnTo>
                  <a:pt x="46" y="381"/>
                </a:lnTo>
                <a:lnTo>
                  <a:pt x="46" y="379"/>
                </a:lnTo>
                <a:lnTo>
                  <a:pt x="48" y="378"/>
                </a:lnTo>
                <a:lnTo>
                  <a:pt x="48" y="377"/>
                </a:lnTo>
                <a:lnTo>
                  <a:pt x="49" y="376"/>
                </a:lnTo>
                <a:lnTo>
                  <a:pt x="50" y="375"/>
                </a:lnTo>
                <a:lnTo>
                  <a:pt x="50" y="373"/>
                </a:lnTo>
                <a:lnTo>
                  <a:pt x="50" y="372"/>
                </a:lnTo>
                <a:lnTo>
                  <a:pt x="49" y="371"/>
                </a:lnTo>
                <a:lnTo>
                  <a:pt x="49" y="370"/>
                </a:lnTo>
                <a:lnTo>
                  <a:pt x="48" y="370"/>
                </a:lnTo>
                <a:lnTo>
                  <a:pt x="47" y="369"/>
                </a:lnTo>
                <a:lnTo>
                  <a:pt x="46" y="367"/>
                </a:lnTo>
                <a:lnTo>
                  <a:pt x="45" y="365"/>
                </a:lnTo>
                <a:lnTo>
                  <a:pt x="45" y="364"/>
                </a:lnTo>
                <a:lnTo>
                  <a:pt x="44" y="364"/>
                </a:lnTo>
                <a:lnTo>
                  <a:pt x="44" y="363"/>
                </a:lnTo>
                <a:lnTo>
                  <a:pt x="43" y="362"/>
                </a:lnTo>
                <a:lnTo>
                  <a:pt x="43" y="361"/>
                </a:lnTo>
                <a:lnTo>
                  <a:pt x="43" y="360"/>
                </a:lnTo>
                <a:lnTo>
                  <a:pt x="43" y="359"/>
                </a:lnTo>
                <a:lnTo>
                  <a:pt x="43" y="358"/>
                </a:lnTo>
                <a:lnTo>
                  <a:pt x="43" y="357"/>
                </a:lnTo>
                <a:lnTo>
                  <a:pt x="43" y="356"/>
                </a:lnTo>
                <a:lnTo>
                  <a:pt x="43" y="355"/>
                </a:lnTo>
                <a:lnTo>
                  <a:pt x="43" y="354"/>
                </a:lnTo>
                <a:lnTo>
                  <a:pt x="44" y="354"/>
                </a:lnTo>
                <a:lnTo>
                  <a:pt x="45" y="353"/>
                </a:lnTo>
                <a:lnTo>
                  <a:pt x="44" y="352"/>
                </a:lnTo>
                <a:lnTo>
                  <a:pt x="43" y="350"/>
                </a:lnTo>
                <a:lnTo>
                  <a:pt x="43" y="348"/>
                </a:lnTo>
                <a:lnTo>
                  <a:pt x="42" y="347"/>
                </a:lnTo>
                <a:lnTo>
                  <a:pt x="42" y="346"/>
                </a:lnTo>
                <a:lnTo>
                  <a:pt x="42" y="344"/>
                </a:lnTo>
                <a:lnTo>
                  <a:pt x="41" y="343"/>
                </a:lnTo>
                <a:lnTo>
                  <a:pt x="40" y="342"/>
                </a:lnTo>
                <a:lnTo>
                  <a:pt x="39" y="342"/>
                </a:lnTo>
                <a:lnTo>
                  <a:pt x="38" y="342"/>
                </a:lnTo>
                <a:lnTo>
                  <a:pt x="38" y="341"/>
                </a:lnTo>
                <a:lnTo>
                  <a:pt x="38" y="340"/>
                </a:lnTo>
                <a:lnTo>
                  <a:pt x="39" y="337"/>
                </a:lnTo>
                <a:lnTo>
                  <a:pt x="40" y="336"/>
                </a:lnTo>
                <a:lnTo>
                  <a:pt x="41" y="336"/>
                </a:lnTo>
                <a:lnTo>
                  <a:pt x="42" y="335"/>
                </a:lnTo>
                <a:lnTo>
                  <a:pt x="42" y="334"/>
                </a:lnTo>
                <a:lnTo>
                  <a:pt x="42" y="333"/>
                </a:lnTo>
                <a:lnTo>
                  <a:pt x="42" y="330"/>
                </a:lnTo>
                <a:lnTo>
                  <a:pt x="41" y="329"/>
                </a:lnTo>
                <a:lnTo>
                  <a:pt x="40" y="326"/>
                </a:lnTo>
                <a:lnTo>
                  <a:pt x="40" y="324"/>
                </a:lnTo>
                <a:lnTo>
                  <a:pt x="40" y="323"/>
                </a:lnTo>
                <a:lnTo>
                  <a:pt x="39" y="320"/>
                </a:lnTo>
                <a:lnTo>
                  <a:pt x="39" y="319"/>
                </a:lnTo>
                <a:lnTo>
                  <a:pt x="39" y="317"/>
                </a:lnTo>
                <a:lnTo>
                  <a:pt x="39" y="316"/>
                </a:lnTo>
                <a:lnTo>
                  <a:pt x="39" y="315"/>
                </a:lnTo>
                <a:lnTo>
                  <a:pt x="39" y="314"/>
                </a:lnTo>
                <a:lnTo>
                  <a:pt x="39" y="312"/>
                </a:lnTo>
                <a:lnTo>
                  <a:pt x="39" y="311"/>
                </a:lnTo>
                <a:lnTo>
                  <a:pt x="39" y="310"/>
                </a:lnTo>
                <a:lnTo>
                  <a:pt x="39" y="309"/>
                </a:lnTo>
                <a:lnTo>
                  <a:pt x="39" y="308"/>
                </a:lnTo>
                <a:lnTo>
                  <a:pt x="38" y="305"/>
                </a:lnTo>
                <a:lnTo>
                  <a:pt x="38" y="303"/>
                </a:lnTo>
                <a:lnTo>
                  <a:pt x="38" y="302"/>
                </a:lnTo>
                <a:lnTo>
                  <a:pt x="38" y="301"/>
                </a:lnTo>
                <a:lnTo>
                  <a:pt x="39" y="300"/>
                </a:lnTo>
                <a:lnTo>
                  <a:pt x="40" y="300"/>
                </a:lnTo>
                <a:lnTo>
                  <a:pt x="41" y="298"/>
                </a:lnTo>
                <a:lnTo>
                  <a:pt x="41" y="296"/>
                </a:lnTo>
                <a:lnTo>
                  <a:pt x="41" y="295"/>
                </a:lnTo>
                <a:lnTo>
                  <a:pt x="40" y="294"/>
                </a:lnTo>
                <a:lnTo>
                  <a:pt x="40" y="293"/>
                </a:lnTo>
                <a:lnTo>
                  <a:pt x="40" y="291"/>
                </a:lnTo>
                <a:lnTo>
                  <a:pt x="40" y="290"/>
                </a:lnTo>
                <a:lnTo>
                  <a:pt x="39" y="290"/>
                </a:lnTo>
                <a:lnTo>
                  <a:pt x="38" y="289"/>
                </a:lnTo>
                <a:lnTo>
                  <a:pt x="38" y="288"/>
                </a:lnTo>
                <a:lnTo>
                  <a:pt x="38" y="287"/>
                </a:lnTo>
                <a:lnTo>
                  <a:pt x="38" y="286"/>
                </a:lnTo>
                <a:lnTo>
                  <a:pt x="38" y="285"/>
                </a:lnTo>
                <a:lnTo>
                  <a:pt x="39" y="283"/>
                </a:lnTo>
                <a:lnTo>
                  <a:pt x="39" y="282"/>
                </a:lnTo>
                <a:lnTo>
                  <a:pt x="39" y="281"/>
                </a:lnTo>
                <a:lnTo>
                  <a:pt x="40" y="281"/>
                </a:lnTo>
                <a:lnTo>
                  <a:pt x="40" y="280"/>
                </a:lnTo>
                <a:lnTo>
                  <a:pt x="40" y="279"/>
                </a:lnTo>
                <a:lnTo>
                  <a:pt x="39" y="279"/>
                </a:lnTo>
                <a:lnTo>
                  <a:pt x="38" y="278"/>
                </a:lnTo>
                <a:lnTo>
                  <a:pt x="38" y="277"/>
                </a:lnTo>
                <a:lnTo>
                  <a:pt x="37" y="275"/>
                </a:lnTo>
                <a:lnTo>
                  <a:pt x="38" y="275"/>
                </a:lnTo>
                <a:lnTo>
                  <a:pt x="39" y="275"/>
                </a:lnTo>
                <a:lnTo>
                  <a:pt x="40" y="275"/>
                </a:lnTo>
                <a:lnTo>
                  <a:pt x="41" y="275"/>
                </a:lnTo>
                <a:lnTo>
                  <a:pt x="41" y="274"/>
                </a:lnTo>
                <a:lnTo>
                  <a:pt x="41" y="273"/>
                </a:lnTo>
                <a:lnTo>
                  <a:pt x="41" y="272"/>
                </a:lnTo>
                <a:lnTo>
                  <a:pt x="40" y="271"/>
                </a:lnTo>
                <a:lnTo>
                  <a:pt x="39" y="270"/>
                </a:lnTo>
                <a:lnTo>
                  <a:pt x="39" y="269"/>
                </a:lnTo>
                <a:lnTo>
                  <a:pt x="39" y="268"/>
                </a:lnTo>
                <a:lnTo>
                  <a:pt x="40" y="267"/>
                </a:lnTo>
                <a:lnTo>
                  <a:pt x="41" y="266"/>
                </a:lnTo>
                <a:lnTo>
                  <a:pt x="41" y="265"/>
                </a:lnTo>
                <a:lnTo>
                  <a:pt x="42" y="264"/>
                </a:lnTo>
                <a:lnTo>
                  <a:pt x="42" y="263"/>
                </a:lnTo>
                <a:lnTo>
                  <a:pt x="41" y="263"/>
                </a:lnTo>
                <a:lnTo>
                  <a:pt x="40" y="262"/>
                </a:lnTo>
                <a:lnTo>
                  <a:pt x="41" y="261"/>
                </a:lnTo>
                <a:lnTo>
                  <a:pt x="40" y="260"/>
                </a:lnTo>
                <a:lnTo>
                  <a:pt x="41" y="260"/>
                </a:lnTo>
                <a:lnTo>
                  <a:pt x="41" y="259"/>
                </a:lnTo>
                <a:lnTo>
                  <a:pt x="41" y="258"/>
                </a:lnTo>
                <a:lnTo>
                  <a:pt x="40" y="258"/>
                </a:lnTo>
                <a:lnTo>
                  <a:pt x="40" y="257"/>
                </a:lnTo>
                <a:lnTo>
                  <a:pt x="40" y="256"/>
                </a:lnTo>
                <a:lnTo>
                  <a:pt x="39" y="256"/>
                </a:lnTo>
                <a:lnTo>
                  <a:pt x="40" y="256"/>
                </a:lnTo>
                <a:lnTo>
                  <a:pt x="40" y="255"/>
                </a:lnTo>
                <a:lnTo>
                  <a:pt x="41" y="255"/>
                </a:lnTo>
                <a:lnTo>
                  <a:pt x="41" y="254"/>
                </a:lnTo>
                <a:lnTo>
                  <a:pt x="41" y="253"/>
                </a:lnTo>
                <a:lnTo>
                  <a:pt x="40" y="252"/>
                </a:lnTo>
                <a:lnTo>
                  <a:pt x="41" y="249"/>
                </a:lnTo>
                <a:lnTo>
                  <a:pt x="40" y="248"/>
                </a:lnTo>
                <a:lnTo>
                  <a:pt x="40" y="247"/>
                </a:lnTo>
                <a:lnTo>
                  <a:pt x="41" y="247"/>
                </a:lnTo>
                <a:lnTo>
                  <a:pt x="41" y="246"/>
                </a:lnTo>
                <a:lnTo>
                  <a:pt x="40" y="246"/>
                </a:lnTo>
                <a:lnTo>
                  <a:pt x="41" y="245"/>
                </a:lnTo>
                <a:lnTo>
                  <a:pt x="41" y="244"/>
                </a:lnTo>
                <a:lnTo>
                  <a:pt x="41" y="243"/>
                </a:lnTo>
                <a:lnTo>
                  <a:pt x="42" y="242"/>
                </a:lnTo>
                <a:lnTo>
                  <a:pt x="41" y="241"/>
                </a:lnTo>
                <a:lnTo>
                  <a:pt x="41" y="240"/>
                </a:lnTo>
                <a:lnTo>
                  <a:pt x="40" y="239"/>
                </a:lnTo>
                <a:lnTo>
                  <a:pt x="39" y="239"/>
                </a:lnTo>
                <a:lnTo>
                  <a:pt x="39" y="238"/>
                </a:lnTo>
                <a:lnTo>
                  <a:pt x="38" y="238"/>
                </a:lnTo>
                <a:lnTo>
                  <a:pt x="38" y="237"/>
                </a:lnTo>
                <a:lnTo>
                  <a:pt x="38" y="236"/>
                </a:lnTo>
                <a:lnTo>
                  <a:pt x="37" y="235"/>
                </a:lnTo>
                <a:lnTo>
                  <a:pt x="37" y="234"/>
                </a:lnTo>
                <a:lnTo>
                  <a:pt x="37" y="233"/>
                </a:lnTo>
                <a:lnTo>
                  <a:pt x="36" y="232"/>
                </a:lnTo>
                <a:lnTo>
                  <a:pt x="37" y="232"/>
                </a:lnTo>
                <a:lnTo>
                  <a:pt x="37" y="231"/>
                </a:lnTo>
                <a:lnTo>
                  <a:pt x="36" y="229"/>
                </a:lnTo>
                <a:lnTo>
                  <a:pt x="36" y="227"/>
                </a:lnTo>
                <a:lnTo>
                  <a:pt x="36" y="224"/>
                </a:lnTo>
                <a:lnTo>
                  <a:pt x="36" y="223"/>
                </a:lnTo>
                <a:lnTo>
                  <a:pt x="35" y="221"/>
                </a:lnTo>
                <a:lnTo>
                  <a:pt x="35" y="220"/>
                </a:lnTo>
                <a:lnTo>
                  <a:pt x="35" y="218"/>
                </a:lnTo>
                <a:lnTo>
                  <a:pt x="35" y="217"/>
                </a:lnTo>
                <a:lnTo>
                  <a:pt x="36" y="216"/>
                </a:lnTo>
                <a:lnTo>
                  <a:pt x="36" y="215"/>
                </a:lnTo>
                <a:lnTo>
                  <a:pt x="39" y="213"/>
                </a:lnTo>
                <a:lnTo>
                  <a:pt x="39" y="212"/>
                </a:lnTo>
                <a:lnTo>
                  <a:pt x="40" y="211"/>
                </a:lnTo>
                <a:lnTo>
                  <a:pt x="40" y="210"/>
                </a:lnTo>
                <a:lnTo>
                  <a:pt x="40" y="209"/>
                </a:lnTo>
                <a:lnTo>
                  <a:pt x="39" y="206"/>
                </a:lnTo>
                <a:lnTo>
                  <a:pt x="39" y="205"/>
                </a:lnTo>
                <a:lnTo>
                  <a:pt x="38" y="202"/>
                </a:lnTo>
                <a:lnTo>
                  <a:pt x="38" y="200"/>
                </a:lnTo>
                <a:lnTo>
                  <a:pt x="38" y="199"/>
                </a:lnTo>
                <a:lnTo>
                  <a:pt x="37" y="198"/>
                </a:lnTo>
                <a:lnTo>
                  <a:pt x="36" y="197"/>
                </a:lnTo>
                <a:lnTo>
                  <a:pt x="35" y="196"/>
                </a:lnTo>
                <a:lnTo>
                  <a:pt x="34" y="195"/>
                </a:lnTo>
                <a:lnTo>
                  <a:pt x="33" y="193"/>
                </a:lnTo>
                <a:lnTo>
                  <a:pt x="32" y="191"/>
                </a:lnTo>
                <a:lnTo>
                  <a:pt x="31" y="190"/>
                </a:lnTo>
                <a:lnTo>
                  <a:pt x="31" y="188"/>
                </a:lnTo>
                <a:lnTo>
                  <a:pt x="31" y="187"/>
                </a:lnTo>
                <a:lnTo>
                  <a:pt x="31" y="186"/>
                </a:lnTo>
                <a:lnTo>
                  <a:pt x="31" y="185"/>
                </a:lnTo>
                <a:lnTo>
                  <a:pt x="31" y="184"/>
                </a:lnTo>
                <a:lnTo>
                  <a:pt x="33" y="183"/>
                </a:lnTo>
                <a:lnTo>
                  <a:pt x="34" y="181"/>
                </a:lnTo>
                <a:lnTo>
                  <a:pt x="35" y="179"/>
                </a:lnTo>
                <a:lnTo>
                  <a:pt x="36" y="179"/>
                </a:lnTo>
                <a:lnTo>
                  <a:pt x="36" y="176"/>
                </a:lnTo>
                <a:lnTo>
                  <a:pt x="38" y="175"/>
                </a:lnTo>
                <a:lnTo>
                  <a:pt x="39" y="174"/>
                </a:lnTo>
                <a:lnTo>
                  <a:pt x="40" y="173"/>
                </a:lnTo>
                <a:lnTo>
                  <a:pt x="41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6"/>
                </a:lnTo>
                <a:lnTo>
                  <a:pt x="41" y="165"/>
                </a:lnTo>
                <a:lnTo>
                  <a:pt x="40" y="164"/>
                </a:lnTo>
                <a:lnTo>
                  <a:pt x="39" y="162"/>
                </a:lnTo>
                <a:lnTo>
                  <a:pt x="38" y="162"/>
                </a:lnTo>
                <a:lnTo>
                  <a:pt x="37" y="162"/>
                </a:lnTo>
                <a:lnTo>
                  <a:pt x="35" y="162"/>
                </a:lnTo>
                <a:lnTo>
                  <a:pt x="34" y="161"/>
                </a:lnTo>
                <a:lnTo>
                  <a:pt x="32" y="160"/>
                </a:lnTo>
                <a:lnTo>
                  <a:pt x="31" y="159"/>
                </a:lnTo>
                <a:lnTo>
                  <a:pt x="31" y="158"/>
                </a:lnTo>
                <a:lnTo>
                  <a:pt x="30" y="157"/>
                </a:lnTo>
                <a:lnTo>
                  <a:pt x="32" y="152"/>
                </a:lnTo>
                <a:lnTo>
                  <a:pt x="32" y="149"/>
                </a:lnTo>
                <a:lnTo>
                  <a:pt x="32" y="148"/>
                </a:lnTo>
                <a:lnTo>
                  <a:pt x="34" y="147"/>
                </a:lnTo>
                <a:lnTo>
                  <a:pt x="34" y="146"/>
                </a:lnTo>
                <a:lnTo>
                  <a:pt x="34" y="145"/>
                </a:lnTo>
                <a:lnTo>
                  <a:pt x="34" y="144"/>
                </a:lnTo>
                <a:lnTo>
                  <a:pt x="33" y="142"/>
                </a:lnTo>
                <a:lnTo>
                  <a:pt x="33" y="141"/>
                </a:lnTo>
                <a:lnTo>
                  <a:pt x="32" y="139"/>
                </a:lnTo>
                <a:lnTo>
                  <a:pt x="31" y="137"/>
                </a:lnTo>
                <a:lnTo>
                  <a:pt x="31" y="136"/>
                </a:lnTo>
                <a:lnTo>
                  <a:pt x="30" y="136"/>
                </a:lnTo>
                <a:lnTo>
                  <a:pt x="30" y="134"/>
                </a:lnTo>
                <a:lnTo>
                  <a:pt x="28" y="131"/>
                </a:lnTo>
                <a:lnTo>
                  <a:pt x="28" y="130"/>
                </a:lnTo>
                <a:lnTo>
                  <a:pt x="27" y="129"/>
                </a:lnTo>
                <a:lnTo>
                  <a:pt x="27" y="127"/>
                </a:lnTo>
                <a:lnTo>
                  <a:pt x="27" y="126"/>
                </a:lnTo>
                <a:lnTo>
                  <a:pt x="28" y="125"/>
                </a:lnTo>
                <a:lnTo>
                  <a:pt x="29" y="124"/>
                </a:lnTo>
                <a:lnTo>
                  <a:pt x="29" y="123"/>
                </a:lnTo>
                <a:lnTo>
                  <a:pt x="27" y="121"/>
                </a:lnTo>
                <a:lnTo>
                  <a:pt x="27" y="120"/>
                </a:lnTo>
                <a:lnTo>
                  <a:pt x="26" y="119"/>
                </a:lnTo>
                <a:lnTo>
                  <a:pt x="26" y="117"/>
                </a:lnTo>
                <a:lnTo>
                  <a:pt x="26" y="116"/>
                </a:lnTo>
                <a:lnTo>
                  <a:pt x="25" y="115"/>
                </a:lnTo>
                <a:lnTo>
                  <a:pt x="25" y="113"/>
                </a:lnTo>
                <a:lnTo>
                  <a:pt x="24" y="112"/>
                </a:lnTo>
                <a:lnTo>
                  <a:pt x="23" y="111"/>
                </a:lnTo>
                <a:lnTo>
                  <a:pt x="23" y="110"/>
                </a:lnTo>
                <a:lnTo>
                  <a:pt x="23" y="109"/>
                </a:lnTo>
                <a:lnTo>
                  <a:pt x="23" y="108"/>
                </a:lnTo>
                <a:lnTo>
                  <a:pt x="25" y="107"/>
                </a:lnTo>
                <a:lnTo>
                  <a:pt x="26" y="106"/>
                </a:lnTo>
                <a:lnTo>
                  <a:pt x="26" y="105"/>
                </a:lnTo>
                <a:lnTo>
                  <a:pt x="26" y="104"/>
                </a:lnTo>
                <a:lnTo>
                  <a:pt x="26" y="103"/>
                </a:lnTo>
                <a:lnTo>
                  <a:pt x="25" y="103"/>
                </a:lnTo>
                <a:lnTo>
                  <a:pt x="24" y="102"/>
                </a:lnTo>
                <a:lnTo>
                  <a:pt x="23" y="101"/>
                </a:lnTo>
                <a:lnTo>
                  <a:pt x="23" y="100"/>
                </a:lnTo>
                <a:lnTo>
                  <a:pt x="22" y="99"/>
                </a:lnTo>
                <a:lnTo>
                  <a:pt x="21" y="96"/>
                </a:lnTo>
                <a:lnTo>
                  <a:pt x="21" y="95"/>
                </a:lnTo>
                <a:lnTo>
                  <a:pt x="20" y="94"/>
                </a:lnTo>
                <a:lnTo>
                  <a:pt x="19" y="94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9" y="90"/>
                </a:lnTo>
                <a:lnTo>
                  <a:pt x="19" y="89"/>
                </a:lnTo>
                <a:lnTo>
                  <a:pt x="19" y="88"/>
                </a:lnTo>
                <a:lnTo>
                  <a:pt x="19" y="87"/>
                </a:lnTo>
                <a:lnTo>
                  <a:pt x="18" y="87"/>
                </a:lnTo>
                <a:lnTo>
                  <a:pt x="16" y="87"/>
                </a:lnTo>
                <a:lnTo>
                  <a:pt x="15" y="86"/>
                </a:lnTo>
                <a:lnTo>
                  <a:pt x="13" y="84"/>
                </a:lnTo>
                <a:lnTo>
                  <a:pt x="9" y="83"/>
                </a:lnTo>
                <a:lnTo>
                  <a:pt x="8" y="82"/>
                </a:lnTo>
                <a:lnTo>
                  <a:pt x="7" y="82"/>
                </a:lnTo>
                <a:lnTo>
                  <a:pt x="6" y="81"/>
                </a:lnTo>
                <a:lnTo>
                  <a:pt x="6" y="80"/>
                </a:lnTo>
                <a:lnTo>
                  <a:pt x="4" y="78"/>
                </a:lnTo>
                <a:lnTo>
                  <a:pt x="1" y="77"/>
                </a:lnTo>
                <a:lnTo>
                  <a:pt x="0" y="72"/>
                </a:lnTo>
                <a:lnTo>
                  <a:pt x="2" y="72"/>
                </a:lnTo>
                <a:lnTo>
                  <a:pt x="2" y="73"/>
                </a:lnTo>
                <a:lnTo>
                  <a:pt x="3" y="74"/>
                </a:lnTo>
                <a:lnTo>
                  <a:pt x="4" y="73"/>
                </a:lnTo>
                <a:lnTo>
                  <a:pt x="5" y="73"/>
                </a:lnTo>
                <a:lnTo>
                  <a:pt x="7" y="70"/>
                </a:lnTo>
                <a:lnTo>
                  <a:pt x="8" y="67"/>
                </a:lnTo>
                <a:lnTo>
                  <a:pt x="8" y="66"/>
                </a:lnTo>
                <a:lnTo>
                  <a:pt x="9" y="66"/>
                </a:lnTo>
                <a:lnTo>
                  <a:pt x="8" y="65"/>
                </a:lnTo>
                <a:lnTo>
                  <a:pt x="8" y="64"/>
                </a:lnTo>
                <a:lnTo>
                  <a:pt x="8" y="63"/>
                </a:lnTo>
                <a:lnTo>
                  <a:pt x="7" y="61"/>
                </a:lnTo>
                <a:lnTo>
                  <a:pt x="8" y="59"/>
                </a:lnTo>
                <a:lnTo>
                  <a:pt x="9" y="58"/>
                </a:lnTo>
                <a:lnTo>
                  <a:pt x="9" y="57"/>
                </a:lnTo>
                <a:lnTo>
                  <a:pt x="8" y="56"/>
                </a:lnTo>
                <a:lnTo>
                  <a:pt x="8" y="55"/>
                </a:lnTo>
                <a:lnTo>
                  <a:pt x="7" y="55"/>
                </a:lnTo>
                <a:lnTo>
                  <a:pt x="5" y="56"/>
                </a:lnTo>
                <a:lnTo>
                  <a:pt x="4" y="56"/>
                </a:lnTo>
                <a:lnTo>
                  <a:pt x="3" y="56"/>
                </a:lnTo>
                <a:lnTo>
                  <a:pt x="2" y="55"/>
                </a:lnTo>
                <a:lnTo>
                  <a:pt x="1" y="55"/>
                </a:lnTo>
                <a:lnTo>
                  <a:pt x="1" y="54"/>
                </a:lnTo>
                <a:lnTo>
                  <a:pt x="0" y="53"/>
                </a:lnTo>
                <a:lnTo>
                  <a:pt x="0" y="52"/>
                </a:lnTo>
                <a:lnTo>
                  <a:pt x="1" y="51"/>
                </a:lnTo>
                <a:lnTo>
                  <a:pt x="1" y="49"/>
                </a:lnTo>
                <a:lnTo>
                  <a:pt x="0" y="48"/>
                </a:lnTo>
                <a:lnTo>
                  <a:pt x="1" y="47"/>
                </a:lnTo>
                <a:lnTo>
                  <a:pt x="9" y="34"/>
                </a:lnTo>
                <a:lnTo>
                  <a:pt x="9" y="33"/>
                </a:lnTo>
                <a:lnTo>
                  <a:pt x="9" y="32"/>
                </a:lnTo>
                <a:lnTo>
                  <a:pt x="9" y="31"/>
                </a:lnTo>
                <a:lnTo>
                  <a:pt x="10" y="31"/>
                </a:lnTo>
                <a:lnTo>
                  <a:pt x="10" y="30"/>
                </a:lnTo>
                <a:lnTo>
                  <a:pt x="11" y="30"/>
                </a:lnTo>
                <a:lnTo>
                  <a:pt x="12" y="29"/>
                </a:lnTo>
                <a:lnTo>
                  <a:pt x="12" y="28"/>
                </a:lnTo>
                <a:lnTo>
                  <a:pt x="13" y="28"/>
                </a:lnTo>
                <a:lnTo>
                  <a:pt x="13" y="27"/>
                </a:lnTo>
                <a:lnTo>
                  <a:pt x="14" y="27"/>
                </a:lnTo>
                <a:lnTo>
                  <a:pt x="14" y="26"/>
                </a:lnTo>
                <a:lnTo>
                  <a:pt x="15" y="26"/>
                </a:lnTo>
                <a:lnTo>
                  <a:pt x="15" y="25"/>
                </a:lnTo>
                <a:lnTo>
                  <a:pt x="17" y="25"/>
                </a:lnTo>
                <a:lnTo>
                  <a:pt x="17" y="24"/>
                </a:lnTo>
                <a:lnTo>
                  <a:pt x="16" y="24"/>
                </a:lnTo>
                <a:lnTo>
                  <a:pt x="17" y="23"/>
                </a:lnTo>
                <a:lnTo>
                  <a:pt x="16" y="23"/>
                </a:lnTo>
                <a:lnTo>
                  <a:pt x="16" y="22"/>
                </a:lnTo>
                <a:lnTo>
                  <a:pt x="16" y="21"/>
                </a:lnTo>
                <a:lnTo>
                  <a:pt x="17" y="20"/>
                </a:lnTo>
                <a:lnTo>
                  <a:pt x="17" y="19"/>
                </a:lnTo>
                <a:lnTo>
                  <a:pt x="18" y="19"/>
                </a:lnTo>
                <a:lnTo>
                  <a:pt x="18" y="18"/>
                </a:lnTo>
                <a:lnTo>
                  <a:pt x="17" y="18"/>
                </a:lnTo>
                <a:lnTo>
                  <a:pt x="17" y="17"/>
                </a:lnTo>
                <a:lnTo>
                  <a:pt x="17" y="16"/>
                </a:lnTo>
                <a:lnTo>
                  <a:pt x="16" y="14"/>
                </a:lnTo>
                <a:lnTo>
                  <a:pt x="16" y="12"/>
                </a:lnTo>
                <a:lnTo>
                  <a:pt x="14" y="12"/>
                </a:lnTo>
                <a:lnTo>
                  <a:pt x="13" y="12"/>
                </a:lnTo>
                <a:lnTo>
                  <a:pt x="11" y="11"/>
                </a:lnTo>
                <a:lnTo>
                  <a:pt x="10" y="10"/>
                </a:lnTo>
                <a:lnTo>
                  <a:pt x="10" y="9"/>
                </a:lnTo>
                <a:lnTo>
                  <a:pt x="10" y="8"/>
                </a:lnTo>
                <a:lnTo>
                  <a:pt x="10" y="7"/>
                </a:lnTo>
                <a:lnTo>
                  <a:pt x="14" y="5"/>
                </a:lnTo>
                <a:lnTo>
                  <a:pt x="16" y="4"/>
                </a:lnTo>
                <a:lnTo>
                  <a:pt x="17" y="3"/>
                </a:lnTo>
                <a:lnTo>
                  <a:pt x="18" y="4"/>
                </a:lnTo>
                <a:lnTo>
                  <a:pt x="20" y="4"/>
                </a:lnTo>
                <a:lnTo>
                  <a:pt x="21" y="4"/>
                </a:lnTo>
                <a:lnTo>
                  <a:pt x="23" y="4"/>
                </a:lnTo>
                <a:lnTo>
                  <a:pt x="24" y="4"/>
                </a:lnTo>
                <a:lnTo>
                  <a:pt x="24" y="5"/>
                </a:lnTo>
                <a:lnTo>
                  <a:pt x="25" y="5"/>
                </a:lnTo>
                <a:lnTo>
                  <a:pt x="25" y="4"/>
                </a:lnTo>
                <a:lnTo>
                  <a:pt x="26" y="4"/>
                </a:lnTo>
                <a:lnTo>
                  <a:pt x="28" y="5"/>
                </a:lnTo>
                <a:lnTo>
                  <a:pt x="31" y="6"/>
                </a:lnTo>
                <a:lnTo>
                  <a:pt x="32" y="6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6"/>
                </a:lnTo>
                <a:lnTo>
                  <a:pt x="40" y="6"/>
                </a:lnTo>
                <a:lnTo>
                  <a:pt x="42" y="6"/>
                </a:lnTo>
                <a:lnTo>
                  <a:pt x="44" y="6"/>
                </a:lnTo>
                <a:lnTo>
                  <a:pt x="45" y="6"/>
                </a:lnTo>
                <a:lnTo>
                  <a:pt x="46" y="6"/>
                </a:lnTo>
                <a:lnTo>
                  <a:pt x="47" y="6"/>
                </a:lnTo>
                <a:lnTo>
                  <a:pt x="48" y="6"/>
                </a:lnTo>
                <a:lnTo>
                  <a:pt x="49" y="6"/>
                </a:lnTo>
                <a:lnTo>
                  <a:pt x="49" y="5"/>
                </a:lnTo>
                <a:lnTo>
                  <a:pt x="50" y="5"/>
                </a:lnTo>
                <a:lnTo>
                  <a:pt x="52" y="5"/>
                </a:lnTo>
                <a:lnTo>
                  <a:pt x="53" y="5"/>
                </a:lnTo>
                <a:lnTo>
                  <a:pt x="54" y="5"/>
                </a:lnTo>
                <a:lnTo>
                  <a:pt x="55" y="5"/>
                </a:lnTo>
                <a:lnTo>
                  <a:pt x="55" y="4"/>
                </a:lnTo>
                <a:lnTo>
                  <a:pt x="57" y="5"/>
                </a:lnTo>
                <a:lnTo>
                  <a:pt x="59" y="5"/>
                </a:lnTo>
                <a:lnTo>
                  <a:pt x="60" y="5"/>
                </a:lnTo>
                <a:lnTo>
                  <a:pt x="60" y="6"/>
                </a:lnTo>
                <a:lnTo>
                  <a:pt x="61" y="7"/>
                </a:lnTo>
                <a:lnTo>
                  <a:pt x="62" y="7"/>
                </a:lnTo>
                <a:lnTo>
                  <a:pt x="63" y="7"/>
                </a:lnTo>
                <a:lnTo>
                  <a:pt x="64" y="7"/>
                </a:lnTo>
                <a:lnTo>
                  <a:pt x="65" y="7"/>
                </a:lnTo>
                <a:lnTo>
                  <a:pt x="66" y="6"/>
                </a:lnTo>
                <a:lnTo>
                  <a:pt x="67" y="6"/>
                </a:lnTo>
                <a:lnTo>
                  <a:pt x="68" y="5"/>
                </a:lnTo>
                <a:lnTo>
                  <a:pt x="70" y="4"/>
                </a:lnTo>
                <a:lnTo>
                  <a:pt x="71" y="5"/>
                </a:lnTo>
                <a:lnTo>
                  <a:pt x="72" y="5"/>
                </a:lnTo>
                <a:lnTo>
                  <a:pt x="73" y="5"/>
                </a:lnTo>
                <a:lnTo>
                  <a:pt x="75" y="5"/>
                </a:lnTo>
                <a:lnTo>
                  <a:pt x="76" y="5"/>
                </a:lnTo>
                <a:lnTo>
                  <a:pt x="77" y="5"/>
                </a:lnTo>
                <a:lnTo>
                  <a:pt x="78" y="5"/>
                </a:lnTo>
                <a:lnTo>
                  <a:pt x="78" y="6"/>
                </a:lnTo>
                <a:lnTo>
                  <a:pt x="78" y="5"/>
                </a:lnTo>
                <a:lnTo>
                  <a:pt x="80" y="5"/>
                </a:lnTo>
                <a:lnTo>
                  <a:pt x="81" y="5"/>
                </a:lnTo>
                <a:lnTo>
                  <a:pt x="83" y="6"/>
                </a:lnTo>
                <a:lnTo>
                  <a:pt x="86" y="5"/>
                </a:lnTo>
                <a:lnTo>
                  <a:pt x="89" y="5"/>
                </a:lnTo>
                <a:lnTo>
                  <a:pt x="90" y="5"/>
                </a:lnTo>
                <a:lnTo>
                  <a:pt x="91" y="4"/>
                </a:lnTo>
                <a:lnTo>
                  <a:pt x="92" y="4"/>
                </a:lnTo>
                <a:lnTo>
                  <a:pt x="94" y="3"/>
                </a:lnTo>
                <a:lnTo>
                  <a:pt x="95" y="3"/>
                </a:lnTo>
                <a:lnTo>
                  <a:pt x="96" y="2"/>
                </a:lnTo>
                <a:lnTo>
                  <a:pt x="96" y="1"/>
                </a:lnTo>
                <a:lnTo>
                  <a:pt x="97" y="0"/>
                </a:lnTo>
                <a:lnTo>
                  <a:pt x="98" y="0"/>
                </a:lnTo>
                <a:lnTo>
                  <a:pt x="100" y="1"/>
                </a:lnTo>
                <a:lnTo>
                  <a:pt x="103" y="3"/>
                </a:lnTo>
                <a:lnTo>
                  <a:pt x="105" y="4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6" y="4"/>
                </a:lnTo>
                <a:lnTo>
                  <a:pt x="117" y="4"/>
                </a:lnTo>
                <a:lnTo>
                  <a:pt x="120" y="5"/>
                </a:lnTo>
                <a:lnTo>
                  <a:pt x="122" y="5"/>
                </a:lnTo>
                <a:lnTo>
                  <a:pt x="123" y="5"/>
                </a:lnTo>
                <a:lnTo>
                  <a:pt x="124" y="5"/>
                </a:lnTo>
                <a:lnTo>
                  <a:pt x="126" y="6"/>
                </a:lnTo>
                <a:lnTo>
                  <a:pt x="127" y="6"/>
                </a:lnTo>
                <a:lnTo>
                  <a:pt x="128" y="6"/>
                </a:lnTo>
                <a:lnTo>
                  <a:pt x="129" y="6"/>
                </a:lnTo>
                <a:lnTo>
                  <a:pt x="130" y="6"/>
                </a:lnTo>
                <a:lnTo>
                  <a:pt x="131" y="6"/>
                </a:lnTo>
                <a:lnTo>
                  <a:pt x="131" y="7"/>
                </a:lnTo>
                <a:lnTo>
                  <a:pt x="132" y="8"/>
                </a:lnTo>
                <a:lnTo>
                  <a:pt x="133" y="8"/>
                </a:lnTo>
                <a:lnTo>
                  <a:pt x="134" y="9"/>
                </a:lnTo>
                <a:lnTo>
                  <a:pt x="135" y="10"/>
                </a:lnTo>
                <a:lnTo>
                  <a:pt x="136" y="9"/>
                </a:lnTo>
                <a:lnTo>
                  <a:pt x="137" y="9"/>
                </a:lnTo>
                <a:lnTo>
                  <a:pt x="137" y="8"/>
                </a:lnTo>
                <a:lnTo>
                  <a:pt x="138" y="8"/>
                </a:lnTo>
                <a:lnTo>
                  <a:pt x="137" y="8"/>
                </a:lnTo>
                <a:lnTo>
                  <a:pt x="136" y="8"/>
                </a:lnTo>
                <a:lnTo>
                  <a:pt x="138" y="8"/>
                </a:lnTo>
                <a:lnTo>
                  <a:pt x="138" y="9"/>
                </a:lnTo>
                <a:lnTo>
                  <a:pt x="139" y="8"/>
                </a:lnTo>
                <a:lnTo>
                  <a:pt x="140" y="9"/>
                </a:lnTo>
                <a:lnTo>
                  <a:pt x="141" y="9"/>
                </a:lnTo>
                <a:lnTo>
                  <a:pt x="143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1"/>
                </a:lnTo>
                <a:lnTo>
                  <a:pt x="144" y="10"/>
                </a:lnTo>
                <a:lnTo>
                  <a:pt x="145" y="10"/>
                </a:lnTo>
                <a:lnTo>
                  <a:pt x="146" y="10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48" y="10"/>
                </a:lnTo>
                <a:lnTo>
                  <a:pt x="149" y="11"/>
                </a:lnTo>
                <a:lnTo>
                  <a:pt x="151" y="12"/>
                </a:lnTo>
                <a:lnTo>
                  <a:pt x="152" y="12"/>
                </a:lnTo>
                <a:lnTo>
                  <a:pt x="153" y="13"/>
                </a:lnTo>
                <a:lnTo>
                  <a:pt x="153" y="12"/>
                </a:lnTo>
                <a:lnTo>
                  <a:pt x="152" y="12"/>
                </a:lnTo>
                <a:lnTo>
                  <a:pt x="151" y="12"/>
                </a:lnTo>
                <a:lnTo>
                  <a:pt x="151" y="11"/>
                </a:lnTo>
                <a:lnTo>
                  <a:pt x="152" y="11"/>
                </a:lnTo>
                <a:lnTo>
                  <a:pt x="155" y="14"/>
                </a:lnTo>
                <a:lnTo>
                  <a:pt x="156" y="14"/>
                </a:lnTo>
                <a:lnTo>
                  <a:pt x="155" y="14"/>
                </a:lnTo>
                <a:lnTo>
                  <a:pt x="156" y="14"/>
                </a:lnTo>
                <a:lnTo>
                  <a:pt x="156" y="13"/>
                </a:lnTo>
                <a:lnTo>
                  <a:pt x="155" y="13"/>
                </a:lnTo>
                <a:lnTo>
                  <a:pt x="154" y="13"/>
                </a:lnTo>
                <a:lnTo>
                  <a:pt x="154" y="12"/>
                </a:lnTo>
                <a:lnTo>
                  <a:pt x="155" y="13"/>
                </a:lnTo>
                <a:lnTo>
                  <a:pt x="157" y="14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3" y="17"/>
                </a:lnTo>
                <a:lnTo>
                  <a:pt x="165" y="19"/>
                </a:lnTo>
                <a:lnTo>
                  <a:pt x="166" y="19"/>
                </a:lnTo>
                <a:lnTo>
                  <a:pt x="166" y="20"/>
                </a:lnTo>
                <a:lnTo>
                  <a:pt x="167" y="21"/>
                </a:lnTo>
                <a:lnTo>
                  <a:pt x="168" y="21"/>
                </a:lnTo>
                <a:lnTo>
                  <a:pt x="168" y="22"/>
                </a:lnTo>
                <a:lnTo>
                  <a:pt x="170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4" y="25"/>
                </a:lnTo>
                <a:lnTo>
                  <a:pt x="174" y="26"/>
                </a:lnTo>
                <a:lnTo>
                  <a:pt x="175" y="27"/>
                </a:lnTo>
                <a:lnTo>
                  <a:pt x="176" y="27"/>
                </a:lnTo>
                <a:lnTo>
                  <a:pt x="176" y="28"/>
                </a:lnTo>
                <a:lnTo>
                  <a:pt x="177" y="29"/>
                </a:lnTo>
                <a:lnTo>
                  <a:pt x="179" y="30"/>
                </a:lnTo>
                <a:lnTo>
                  <a:pt x="180" y="31"/>
                </a:lnTo>
                <a:lnTo>
                  <a:pt x="182" y="31"/>
                </a:lnTo>
                <a:lnTo>
                  <a:pt x="183" y="31"/>
                </a:lnTo>
                <a:lnTo>
                  <a:pt x="183" y="32"/>
                </a:lnTo>
                <a:lnTo>
                  <a:pt x="184" y="32"/>
                </a:lnTo>
                <a:lnTo>
                  <a:pt x="185" y="33"/>
                </a:lnTo>
                <a:lnTo>
                  <a:pt x="186" y="34"/>
                </a:lnTo>
                <a:lnTo>
                  <a:pt x="187" y="34"/>
                </a:lnTo>
                <a:lnTo>
                  <a:pt x="188" y="34"/>
                </a:lnTo>
                <a:lnTo>
                  <a:pt x="189" y="34"/>
                </a:lnTo>
                <a:lnTo>
                  <a:pt x="190" y="35"/>
                </a:lnTo>
                <a:lnTo>
                  <a:pt x="190" y="36"/>
                </a:lnTo>
                <a:lnTo>
                  <a:pt x="191" y="37"/>
                </a:lnTo>
                <a:lnTo>
                  <a:pt x="191" y="39"/>
                </a:lnTo>
                <a:lnTo>
                  <a:pt x="192" y="40"/>
                </a:lnTo>
                <a:lnTo>
                  <a:pt x="193" y="40"/>
                </a:lnTo>
                <a:lnTo>
                  <a:pt x="194" y="40"/>
                </a:lnTo>
                <a:lnTo>
                  <a:pt x="195" y="41"/>
                </a:lnTo>
                <a:lnTo>
                  <a:pt x="196" y="41"/>
                </a:lnTo>
                <a:lnTo>
                  <a:pt x="197" y="41"/>
                </a:lnTo>
                <a:lnTo>
                  <a:pt x="198" y="42"/>
                </a:lnTo>
                <a:lnTo>
                  <a:pt x="199" y="43"/>
                </a:lnTo>
                <a:lnTo>
                  <a:pt x="200" y="44"/>
                </a:lnTo>
                <a:lnTo>
                  <a:pt x="201" y="44"/>
                </a:lnTo>
                <a:lnTo>
                  <a:pt x="201" y="45"/>
                </a:lnTo>
                <a:lnTo>
                  <a:pt x="202" y="45"/>
                </a:lnTo>
                <a:lnTo>
                  <a:pt x="203" y="46"/>
                </a:lnTo>
                <a:lnTo>
                  <a:pt x="204" y="47"/>
                </a:lnTo>
                <a:lnTo>
                  <a:pt x="205" y="48"/>
                </a:lnTo>
                <a:lnTo>
                  <a:pt x="206" y="49"/>
                </a:lnTo>
                <a:lnTo>
                  <a:pt x="207" y="49"/>
                </a:lnTo>
                <a:lnTo>
                  <a:pt x="209" y="49"/>
                </a:lnTo>
                <a:lnTo>
                  <a:pt x="210" y="50"/>
                </a:lnTo>
                <a:lnTo>
                  <a:pt x="210" y="51"/>
                </a:lnTo>
                <a:lnTo>
                  <a:pt x="211" y="51"/>
                </a:lnTo>
                <a:lnTo>
                  <a:pt x="212" y="52"/>
                </a:lnTo>
                <a:lnTo>
                  <a:pt x="213" y="53"/>
                </a:lnTo>
                <a:lnTo>
                  <a:pt x="214" y="54"/>
                </a:lnTo>
                <a:lnTo>
                  <a:pt x="215" y="54"/>
                </a:lnTo>
                <a:lnTo>
                  <a:pt x="216" y="53"/>
                </a:lnTo>
                <a:lnTo>
                  <a:pt x="217" y="53"/>
                </a:lnTo>
                <a:lnTo>
                  <a:pt x="218" y="54"/>
                </a:lnTo>
                <a:lnTo>
                  <a:pt x="219" y="55"/>
                </a:lnTo>
                <a:lnTo>
                  <a:pt x="220" y="55"/>
                </a:lnTo>
                <a:lnTo>
                  <a:pt x="220" y="56"/>
                </a:lnTo>
                <a:lnTo>
                  <a:pt x="222" y="57"/>
                </a:lnTo>
                <a:lnTo>
                  <a:pt x="223" y="58"/>
                </a:lnTo>
                <a:lnTo>
                  <a:pt x="224" y="58"/>
                </a:lnTo>
                <a:lnTo>
                  <a:pt x="225" y="59"/>
                </a:lnTo>
                <a:lnTo>
                  <a:pt x="226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61"/>
                </a:lnTo>
                <a:lnTo>
                  <a:pt x="230" y="61"/>
                </a:lnTo>
                <a:lnTo>
                  <a:pt x="230" y="62"/>
                </a:lnTo>
                <a:lnTo>
                  <a:pt x="232" y="64"/>
                </a:lnTo>
                <a:lnTo>
                  <a:pt x="233" y="65"/>
                </a:lnTo>
                <a:lnTo>
                  <a:pt x="234" y="66"/>
                </a:lnTo>
                <a:lnTo>
                  <a:pt x="234" y="67"/>
                </a:lnTo>
                <a:lnTo>
                  <a:pt x="236" y="71"/>
                </a:lnTo>
                <a:lnTo>
                  <a:pt x="237" y="71"/>
                </a:lnTo>
                <a:lnTo>
                  <a:pt x="237" y="72"/>
                </a:lnTo>
                <a:lnTo>
                  <a:pt x="238" y="73"/>
                </a:lnTo>
                <a:lnTo>
                  <a:pt x="239" y="74"/>
                </a:lnTo>
                <a:lnTo>
                  <a:pt x="240" y="74"/>
                </a:lnTo>
                <a:lnTo>
                  <a:pt x="242" y="74"/>
                </a:lnTo>
                <a:lnTo>
                  <a:pt x="242" y="75"/>
                </a:lnTo>
                <a:lnTo>
                  <a:pt x="244" y="78"/>
                </a:lnTo>
                <a:lnTo>
                  <a:pt x="245" y="80"/>
                </a:lnTo>
                <a:lnTo>
                  <a:pt x="246" y="81"/>
                </a:lnTo>
                <a:lnTo>
                  <a:pt x="246" y="80"/>
                </a:lnTo>
                <a:lnTo>
                  <a:pt x="247" y="80"/>
                </a:lnTo>
                <a:lnTo>
                  <a:pt x="247" y="81"/>
                </a:lnTo>
                <a:lnTo>
                  <a:pt x="248" y="81"/>
                </a:lnTo>
                <a:lnTo>
                  <a:pt x="249" y="82"/>
                </a:lnTo>
                <a:lnTo>
                  <a:pt x="250" y="82"/>
                </a:lnTo>
                <a:lnTo>
                  <a:pt x="250" y="81"/>
                </a:lnTo>
                <a:lnTo>
                  <a:pt x="251" y="81"/>
                </a:lnTo>
                <a:lnTo>
                  <a:pt x="252" y="81"/>
                </a:lnTo>
                <a:lnTo>
                  <a:pt x="253" y="80"/>
                </a:lnTo>
                <a:lnTo>
                  <a:pt x="253" y="81"/>
                </a:lnTo>
                <a:lnTo>
                  <a:pt x="254" y="81"/>
                </a:lnTo>
                <a:lnTo>
                  <a:pt x="256" y="82"/>
                </a:lnTo>
                <a:lnTo>
                  <a:pt x="257" y="83"/>
                </a:lnTo>
                <a:lnTo>
                  <a:pt x="258" y="85"/>
                </a:lnTo>
                <a:lnTo>
                  <a:pt x="259" y="86"/>
                </a:lnTo>
                <a:lnTo>
                  <a:pt x="260" y="87"/>
                </a:lnTo>
                <a:lnTo>
                  <a:pt x="260" y="88"/>
                </a:lnTo>
                <a:lnTo>
                  <a:pt x="260" y="89"/>
                </a:lnTo>
                <a:lnTo>
                  <a:pt x="261" y="91"/>
                </a:lnTo>
                <a:lnTo>
                  <a:pt x="262" y="92"/>
                </a:lnTo>
                <a:lnTo>
                  <a:pt x="262" y="93"/>
                </a:lnTo>
                <a:lnTo>
                  <a:pt x="263" y="93"/>
                </a:lnTo>
                <a:lnTo>
                  <a:pt x="264" y="93"/>
                </a:lnTo>
                <a:lnTo>
                  <a:pt x="265" y="94"/>
                </a:lnTo>
                <a:lnTo>
                  <a:pt x="266" y="95"/>
                </a:lnTo>
                <a:lnTo>
                  <a:pt x="268" y="97"/>
                </a:lnTo>
                <a:lnTo>
                  <a:pt x="269" y="98"/>
                </a:lnTo>
                <a:lnTo>
                  <a:pt x="270" y="98"/>
                </a:lnTo>
                <a:lnTo>
                  <a:pt x="271" y="98"/>
                </a:lnTo>
                <a:lnTo>
                  <a:pt x="272" y="98"/>
                </a:lnTo>
                <a:lnTo>
                  <a:pt x="273" y="98"/>
                </a:lnTo>
                <a:lnTo>
                  <a:pt x="273" y="99"/>
                </a:lnTo>
                <a:lnTo>
                  <a:pt x="274" y="101"/>
                </a:lnTo>
                <a:lnTo>
                  <a:pt x="275" y="102"/>
                </a:lnTo>
                <a:lnTo>
                  <a:pt x="276" y="103"/>
                </a:lnTo>
                <a:lnTo>
                  <a:pt x="277" y="105"/>
                </a:lnTo>
                <a:lnTo>
                  <a:pt x="279" y="107"/>
                </a:lnTo>
                <a:lnTo>
                  <a:pt x="280" y="108"/>
                </a:lnTo>
                <a:lnTo>
                  <a:pt x="281" y="108"/>
                </a:lnTo>
                <a:lnTo>
                  <a:pt x="282" y="108"/>
                </a:lnTo>
                <a:lnTo>
                  <a:pt x="283" y="109"/>
                </a:lnTo>
                <a:lnTo>
                  <a:pt x="284" y="110"/>
                </a:lnTo>
                <a:lnTo>
                  <a:pt x="285" y="111"/>
                </a:lnTo>
                <a:lnTo>
                  <a:pt x="285" y="112"/>
                </a:lnTo>
                <a:lnTo>
                  <a:pt x="286" y="112"/>
                </a:lnTo>
                <a:lnTo>
                  <a:pt x="287" y="114"/>
                </a:lnTo>
                <a:lnTo>
                  <a:pt x="290" y="115"/>
                </a:lnTo>
                <a:lnTo>
                  <a:pt x="291" y="115"/>
                </a:lnTo>
                <a:lnTo>
                  <a:pt x="291" y="116"/>
                </a:lnTo>
                <a:lnTo>
                  <a:pt x="292" y="116"/>
                </a:lnTo>
                <a:lnTo>
                  <a:pt x="293" y="116"/>
                </a:lnTo>
                <a:lnTo>
                  <a:pt x="294" y="116"/>
                </a:lnTo>
                <a:lnTo>
                  <a:pt x="294" y="117"/>
                </a:lnTo>
                <a:lnTo>
                  <a:pt x="294" y="116"/>
                </a:lnTo>
                <a:lnTo>
                  <a:pt x="295" y="116"/>
                </a:lnTo>
                <a:lnTo>
                  <a:pt x="295" y="117"/>
                </a:lnTo>
                <a:lnTo>
                  <a:pt x="296" y="117"/>
                </a:lnTo>
                <a:lnTo>
                  <a:pt x="297" y="118"/>
                </a:lnTo>
                <a:lnTo>
                  <a:pt x="298" y="118"/>
                </a:lnTo>
                <a:lnTo>
                  <a:pt x="299" y="119"/>
                </a:lnTo>
                <a:lnTo>
                  <a:pt x="300" y="120"/>
                </a:lnTo>
                <a:lnTo>
                  <a:pt x="302" y="120"/>
                </a:lnTo>
                <a:lnTo>
                  <a:pt x="303" y="120"/>
                </a:lnTo>
                <a:lnTo>
                  <a:pt x="304" y="121"/>
                </a:lnTo>
                <a:lnTo>
                  <a:pt x="305" y="121"/>
                </a:lnTo>
                <a:lnTo>
                  <a:pt x="306" y="121"/>
                </a:lnTo>
                <a:lnTo>
                  <a:pt x="307" y="120"/>
                </a:lnTo>
                <a:lnTo>
                  <a:pt x="307" y="119"/>
                </a:lnTo>
                <a:lnTo>
                  <a:pt x="308" y="120"/>
                </a:lnTo>
                <a:lnTo>
                  <a:pt x="308" y="122"/>
                </a:lnTo>
                <a:lnTo>
                  <a:pt x="309" y="122"/>
                </a:lnTo>
                <a:lnTo>
                  <a:pt x="310" y="126"/>
                </a:lnTo>
                <a:lnTo>
                  <a:pt x="311" y="127"/>
                </a:lnTo>
                <a:lnTo>
                  <a:pt x="312" y="128"/>
                </a:lnTo>
                <a:lnTo>
                  <a:pt x="312" y="129"/>
                </a:lnTo>
                <a:lnTo>
                  <a:pt x="312" y="130"/>
                </a:lnTo>
                <a:lnTo>
                  <a:pt x="314" y="132"/>
                </a:lnTo>
                <a:lnTo>
                  <a:pt x="314" y="133"/>
                </a:lnTo>
                <a:lnTo>
                  <a:pt x="318" y="139"/>
                </a:lnTo>
                <a:lnTo>
                  <a:pt x="319" y="141"/>
                </a:lnTo>
                <a:lnTo>
                  <a:pt x="320" y="142"/>
                </a:lnTo>
                <a:lnTo>
                  <a:pt x="322" y="144"/>
                </a:lnTo>
                <a:lnTo>
                  <a:pt x="324" y="145"/>
                </a:lnTo>
                <a:lnTo>
                  <a:pt x="324" y="146"/>
                </a:lnTo>
                <a:lnTo>
                  <a:pt x="323" y="146"/>
                </a:lnTo>
                <a:lnTo>
                  <a:pt x="324" y="146"/>
                </a:lnTo>
                <a:lnTo>
                  <a:pt x="325" y="146"/>
                </a:lnTo>
                <a:lnTo>
                  <a:pt x="326" y="146"/>
                </a:lnTo>
                <a:lnTo>
                  <a:pt x="327" y="147"/>
                </a:lnTo>
                <a:lnTo>
                  <a:pt x="329" y="149"/>
                </a:lnTo>
                <a:lnTo>
                  <a:pt x="329" y="151"/>
                </a:lnTo>
                <a:lnTo>
                  <a:pt x="330" y="152"/>
                </a:lnTo>
                <a:lnTo>
                  <a:pt x="331" y="153"/>
                </a:lnTo>
                <a:lnTo>
                  <a:pt x="332" y="154"/>
                </a:lnTo>
                <a:lnTo>
                  <a:pt x="333" y="157"/>
                </a:lnTo>
                <a:lnTo>
                  <a:pt x="334" y="158"/>
                </a:lnTo>
                <a:lnTo>
                  <a:pt x="335" y="158"/>
                </a:lnTo>
                <a:lnTo>
                  <a:pt x="335" y="159"/>
                </a:lnTo>
                <a:lnTo>
                  <a:pt x="338" y="163"/>
                </a:lnTo>
                <a:lnTo>
                  <a:pt x="339" y="165"/>
                </a:lnTo>
                <a:lnTo>
                  <a:pt x="340" y="168"/>
                </a:lnTo>
                <a:lnTo>
                  <a:pt x="342" y="170"/>
                </a:lnTo>
                <a:lnTo>
                  <a:pt x="343" y="171"/>
                </a:lnTo>
                <a:lnTo>
                  <a:pt x="344" y="172"/>
                </a:lnTo>
                <a:lnTo>
                  <a:pt x="347" y="176"/>
                </a:lnTo>
                <a:lnTo>
                  <a:pt x="348" y="177"/>
                </a:lnTo>
                <a:lnTo>
                  <a:pt x="349" y="178"/>
                </a:lnTo>
                <a:lnTo>
                  <a:pt x="350" y="179"/>
                </a:lnTo>
                <a:lnTo>
                  <a:pt x="352" y="182"/>
                </a:lnTo>
                <a:lnTo>
                  <a:pt x="353" y="183"/>
                </a:lnTo>
                <a:lnTo>
                  <a:pt x="354" y="183"/>
                </a:lnTo>
                <a:lnTo>
                  <a:pt x="355" y="183"/>
                </a:lnTo>
                <a:lnTo>
                  <a:pt x="355" y="184"/>
                </a:lnTo>
                <a:lnTo>
                  <a:pt x="356" y="185"/>
                </a:lnTo>
                <a:lnTo>
                  <a:pt x="358" y="188"/>
                </a:lnTo>
                <a:lnTo>
                  <a:pt x="360" y="189"/>
                </a:lnTo>
                <a:lnTo>
                  <a:pt x="362" y="193"/>
                </a:lnTo>
                <a:lnTo>
                  <a:pt x="365" y="195"/>
                </a:lnTo>
                <a:lnTo>
                  <a:pt x="366" y="196"/>
                </a:lnTo>
                <a:lnTo>
                  <a:pt x="369" y="198"/>
                </a:lnTo>
                <a:lnTo>
                  <a:pt x="370" y="198"/>
                </a:lnTo>
                <a:lnTo>
                  <a:pt x="372" y="200"/>
                </a:lnTo>
                <a:lnTo>
                  <a:pt x="373" y="200"/>
                </a:lnTo>
                <a:lnTo>
                  <a:pt x="374" y="201"/>
                </a:lnTo>
                <a:lnTo>
                  <a:pt x="374" y="200"/>
                </a:lnTo>
                <a:lnTo>
                  <a:pt x="376" y="201"/>
                </a:lnTo>
                <a:lnTo>
                  <a:pt x="377" y="201"/>
                </a:lnTo>
                <a:lnTo>
                  <a:pt x="377" y="202"/>
                </a:lnTo>
                <a:lnTo>
                  <a:pt x="377" y="203"/>
                </a:lnTo>
                <a:lnTo>
                  <a:pt x="377" y="204"/>
                </a:lnTo>
                <a:lnTo>
                  <a:pt x="378" y="205"/>
                </a:lnTo>
                <a:lnTo>
                  <a:pt x="379" y="206"/>
                </a:lnTo>
                <a:lnTo>
                  <a:pt x="379" y="207"/>
                </a:lnTo>
                <a:lnTo>
                  <a:pt x="379" y="209"/>
                </a:lnTo>
                <a:lnTo>
                  <a:pt x="381" y="212"/>
                </a:lnTo>
                <a:lnTo>
                  <a:pt x="381" y="213"/>
                </a:lnTo>
                <a:lnTo>
                  <a:pt x="382" y="214"/>
                </a:lnTo>
                <a:lnTo>
                  <a:pt x="383" y="215"/>
                </a:lnTo>
                <a:lnTo>
                  <a:pt x="384" y="215"/>
                </a:lnTo>
                <a:lnTo>
                  <a:pt x="385" y="216"/>
                </a:lnTo>
                <a:lnTo>
                  <a:pt x="388" y="221"/>
                </a:lnTo>
                <a:lnTo>
                  <a:pt x="392" y="226"/>
                </a:lnTo>
                <a:lnTo>
                  <a:pt x="394" y="227"/>
                </a:lnTo>
                <a:lnTo>
                  <a:pt x="395" y="227"/>
                </a:lnTo>
                <a:lnTo>
                  <a:pt x="397" y="229"/>
                </a:lnTo>
                <a:lnTo>
                  <a:pt x="398" y="229"/>
                </a:lnTo>
                <a:lnTo>
                  <a:pt x="399" y="230"/>
                </a:lnTo>
                <a:lnTo>
                  <a:pt x="401" y="229"/>
                </a:lnTo>
                <a:lnTo>
                  <a:pt x="402" y="229"/>
                </a:lnTo>
                <a:lnTo>
                  <a:pt x="403" y="229"/>
                </a:lnTo>
                <a:lnTo>
                  <a:pt x="403" y="228"/>
                </a:lnTo>
                <a:lnTo>
                  <a:pt x="404" y="228"/>
                </a:lnTo>
                <a:lnTo>
                  <a:pt x="405" y="229"/>
                </a:lnTo>
                <a:lnTo>
                  <a:pt x="406" y="230"/>
                </a:lnTo>
                <a:lnTo>
                  <a:pt x="406" y="231"/>
                </a:lnTo>
                <a:lnTo>
                  <a:pt x="407" y="231"/>
                </a:lnTo>
                <a:lnTo>
                  <a:pt x="408" y="231"/>
                </a:lnTo>
                <a:lnTo>
                  <a:pt x="408" y="232"/>
                </a:lnTo>
                <a:lnTo>
                  <a:pt x="409" y="232"/>
                </a:lnTo>
                <a:lnTo>
                  <a:pt x="411" y="233"/>
                </a:lnTo>
                <a:lnTo>
                  <a:pt x="413" y="234"/>
                </a:lnTo>
                <a:lnTo>
                  <a:pt x="414" y="235"/>
                </a:lnTo>
                <a:lnTo>
                  <a:pt x="416" y="236"/>
                </a:lnTo>
                <a:lnTo>
                  <a:pt x="418" y="236"/>
                </a:lnTo>
                <a:lnTo>
                  <a:pt x="418" y="237"/>
                </a:lnTo>
                <a:lnTo>
                  <a:pt x="419" y="237"/>
                </a:lnTo>
                <a:lnTo>
                  <a:pt x="420" y="237"/>
                </a:lnTo>
                <a:lnTo>
                  <a:pt x="421" y="238"/>
                </a:lnTo>
                <a:lnTo>
                  <a:pt x="422" y="238"/>
                </a:lnTo>
                <a:lnTo>
                  <a:pt x="423" y="240"/>
                </a:lnTo>
                <a:lnTo>
                  <a:pt x="425" y="241"/>
                </a:lnTo>
                <a:lnTo>
                  <a:pt x="426" y="244"/>
                </a:lnTo>
                <a:lnTo>
                  <a:pt x="427" y="248"/>
                </a:lnTo>
                <a:lnTo>
                  <a:pt x="427" y="249"/>
                </a:lnTo>
                <a:lnTo>
                  <a:pt x="428" y="252"/>
                </a:lnTo>
                <a:lnTo>
                  <a:pt x="428" y="253"/>
                </a:lnTo>
                <a:lnTo>
                  <a:pt x="417" y="254"/>
                </a:lnTo>
                <a:lnTo>
                  <a:pt x="408" y="256"/>
                </a:lnTo>
                <a:lnTo>
                  <a:pt x="406" y="256"/>
                </a:lnTo>
                <a:lnTo>
                  <a:pt x="387" y="259"/>
                </a:lnTo>
                <a:lnTo>
                  <a:pt x="382" y="266"/>
                </a:lnTo>
                <a:lnTo>
                  <a:pt x="379" y="270"/>
                </a:lnTo>
                <a:lnTo>
                  <a:pt x="370" y="288"/>
                </a:lnTo>
                <a:lnTo>
                  <a:pt x="369" y="288"/>
                </a:lnTo>
                <a:lnTo>
                  <a:pt x="366" y="294"/>
                </a:lnTo>
                <a:lnTo>
                  <a:pt x="367" y="295"/>
                </a:lnTo>
                <a:lnTo>
                  <a:pt x="366" y="296"/>
                </a:lnTo>
                <a:lnTo>
                  <a:pt x="366" y="297"/>
                </a:lnTo>
                <a:lnTo>
                  <a:pt x="365" y="297"/>
                </a:lnTo>
                <a:lnTo>
                  <a:pt x="365" y="298"/>
                </a:lnTo>
                <a:lnTo>
                  <a:pt x="364" y="298"/>
                </a:lnTo>
                <a:lnTo>
                  <a:pt x="363" y="300"/>
                </a:lnTo>
                <a:lnTo>
                  <a:pt x="362" y="300"/>
                </a:lnTo>
                <a:lnTo>
                  <a:pt x="362" y="301"/>
                </a:lnTo>
                <a:lnTo>
                  <a:pt x="362" y="302"/>
                </a:lnTo>
                <a:lnTo>
                  <a:pt x="362" y="303"/>
                </a:lnTo>
                <a:lnTo>
                  <a:pt x="361" y="303"/>
                </a:lnTo>
                <a:lnTo>
                  <a:pt x="361" y="304"/>
                </a:lnTo>
                <a:lnTo>
                  <a:pt x="360" y="304"/>
                </a:lnTo>
                <a:lnTo>
                  <a:pt x="359" y="305"/>
                </a:lnTo>
                <a:lnTo>
                  <a:pt x="358" y="306"/>
                </a:lnTo>
                <a:lnTo>
                  <a:pt x="357" y="307"/>
                </a:lnTo>
                <a:lnTo>
                  <a:pt x="357" y="308"/>
                </a:lnTo>
                <a:lnTo>
                  <a:pt x="357" y="309"/>
                </a:lnTo>
                <a:lnTo>
                  <a:pt x="357" y="310"/>
                </a:lnTo>
                <a:lnTo>
                  <a:pt x="356" y="311"/>
                </a:lnTo>
                <a:lnTo>
                  <a:pt x="354" y="311"/>
                </a:lnTo>
                <a:lnTo>
                  <a:pt x="353" y="312"/>
                </a:lnTo>
                <a:lnTo>
                  <a:pt x="353" y="313"/>
                </a:lnTo>
                <a:lnTo>
                  <a:pt x="352" y="313"/>
                </a:lnTo>
                <a:lnTo>
                  <a:pt x="351" y="312"/>
                </a:lnTo>
                <a:lnTo>
                  <a:pt x="349" y="312"/>
                </a:lnTo>
                <a:lnTo>
                  <a:pt x="348" y="312"/>
                </a:lnTo>
                <a:lnTo>
                  <a:pt x="348" y="313"/>
                </a:lnTo>
                <a:lnTo>
                  <a:pt x="348" y="315"/>
                </a:lnTo>
                <a:lnTo>
                  <a:pt x="348" y="316"/>
                </a:lnTo>
                <a:lnTo>
                  <a:pt x="348" y="317"/>
                </a:lnTo>
                <a:lnTo>
                  <a:pt x="347" y="318"/>
                </a:lnTo>
                <a:lnTo>
                  <a:pt x="348" y="318"/>
                </a:lnTo>
                <a:lnTo>
                  <a:pt x="348" y="319"/>
                </a:lnTo>
                <a:lnTo>
                  <a:pt x="348" y="320"/>
                </a:lnTo>
                <a:lnTo>
                  <a:pt x="349" y="320"/>
                </a:lnTo>
                <a:lnTo>
                  <a:pt x="349" y="321"/>
                </a:lnTo>
                <a:lnTo>
                  <a:pt x="348" y="321"/>
                </a:lnTo>
                <a:lnTo>
                  <a:pt x="347" y="322"/>
                </a:lnTo>
                <a:lnTo>
                  <a:pt x="346" y="323"/>
                </a:lnTo>
                <a:lnTo>
                  <a:pt x="345" y="324"/>
                </a:lnTo>
                <a:lnTo>
                  <a:pt x="345" y="325"/>
                </a:lnTo>
                <a:lnTo>
                  <a:pt x="344" y="325"/>
                </a:lnTo>
                <a:lnTo>
                  <a:pt x="343" y="325"/>
                </a:lnTo>
                <a:lnTo>
                  <a:pt x="342" y="325"/>
                </a:lnTo>
                <a:lnTo>
                  <a:pt x="342" y="326"/>
                </a:lnTo>
                <a:lnTo>
                  <a:pt x="343" y="326"/>
                </a:lnTo>
                <a:lnTo>
                  <a:pt x="343" y="327"/>
                </a:lnTo>
                <a:lnTo>
                  <a:pt x="342" y="328"/>
                </a:lnTo>
                <a:lnTo>
                  <a:pt x="341" y="329"/>
                </a:lnTo>
                <a:lnTo>
                  <a:pt x="341" y="330"/>
                </a:lnTo>
                <a:lnTo>
                  <a:pt x="340" y="330"/>
                </a:lnTo>
                <a:lnTo>
                  <a:pt x="338" y="331"/>
                </a:lnTo>
                <a:lnTo>
                  <a:pt x="337" y="332"/>
                </a:lnTo>
                <a:lnTo>
                  <a:pt x="336" y="333"/>
                </a:lnTo>
                <a:lnTo>
                  <a:pt x="336" y="334"/>
                </a:lnTo>
                <a:lnTo>
                  <a:pt x="336" y="336"/>
                </a:lnTo>
                <a:lnTo>
                  <a:pt x="335" y="337"/>
                </a:lnTo>
                <a:lnTo>
                  <a:pt x="335" y="338"/>
                </a:lnTo>
                <a:lnTo>
                  <a:pt x="335" y="339"/>
                </a:lnTo>
                <a:lnTo>
                  <a:pt x="336" y="339"/>
                </a:lnTo>
                <a:lnTo>
                  <a:pt x="336" y="338"/>
                </a:lnTo>
                <a:lnTo>
                  <a:pt x="337" y="338"/>
                </a:lnTo>
                <a:lnTo>
                  <a:pt x="337" y="339"/>
                </a:lnTo>
                <a:lnTo>
                  <a:pt x="338" y="339"/>
                </a:lnTo>
                <a:lnTo>
                  <a:pt x="339" y="340"/>
                </a:lnTo>
                <a:lnTo>
                  <a:pt x="340" y="340"/>
                </a:lnTo>
                <a:lnTo>
                  <a:pt x="338" y="341"/>
                </a:lnTo>
                <a:lnTo>
                  <a:pt x="338" y="342"/>
                </a:lnTo>
                <a:lnTo>
                  <a:pt x="338" y="343"/>
                </a:lnTo>
                <a:lnTo>
                  <a:pt x="336" y="344"/>
                </a:lnTo>
                <a:lnTo>
                  <a:pt x="336" y="345"/>
                </a:lnTo>
                <a:lnTo>
                  <a:pt x="335" y="345"/>
                </a:lnTo>
                <a:lnTo>
                  <a:pt x="334" y="345"/>
                </a:lnTo>
                <a:lnTo>
                  <a:pt x="334" y="346"/>
                </a:lnTo>
                <a:lnTo>
                  <a:pt x="334" y="347"/>
                </a:lnTo>
                <a:lnTo>
                  <a:pt x="333" y="347"/>
                </a:lnTo>
                <a:lnTo>
                  <a:pt x="332" y="348"/>
                </a:lnTo>
                <a:lnTo>
                  <a:pt x="332" y="349"/>
                </a:lnTo>
                <a:lnTo>
                  <a:pt x="332" y="350"/>
                </a:lnTo>
                <a:lnTo>
                  <a:pt x="331" y="350"/>
                </a:lnTo>
                <a:lnTo>
                  <a:pt x="331" y="351"/>
                </a:lnTo>
                <a:lnTo>
                  <a:pt x="331" y="352"/>
                </a:lnTo>
                <a:lnTo>
                  <a:pt x="330" y="352"/>
                </a:lnTo>
                <a:lnTo>
                  <a:pt x="331" y="353"/>
                </a:lnTo>
                <a:lnTo>
                  <a:pt x="331" y="354"/>
                </a:lnTo>
                <a:lnTo>
                  <a:pt x="331" y="355"/>
                </a:lnTo>
                <a:lnTo>
                  <a:pt x="330" y="356"/>
                </a:lnTo>
                <a:lnTo>
                  <a:pt x="328" y="357"/>
                </a:lnTo>
                <a:lnTo>
                  <a:pt x="328" y="358"/>
                </a:lnTo>
                <a:lnTo>
                  <a:pt x="327" y="359"/>
                </a:lnTo>
                <a:lnTo>
                  <a:pt x="326" y="359"/>
                </a:lnTo>
                <a:lnTo>
                  <a:pt x="326" y="360"/>
                </a:lnTo>
                <a:lnTo>
                  <a:pt x="326" y="361"/>
                </a:lnTo>
                <a:lnTo>
                  <a:pt x="325" y="361"/>
                </a:lnTo>
                <a:lnTo>
                  <a:pt x="325" y="362"/>
                </a:lnTo>
                <a:lnTo>
                  <a:pt x="324" y="362"/>
                </a:lnTo>
                <a:lnTo>
                  <a:pt x="324" y="361"/>
                </a:lnTo>
                <a:lnTo>
                  <a:pt x="323" y="362"/>
                </a:lnTo>
                <a:lnTo>
                  <a:pt x="322" y="362"/>
                </a:lnTo>
                <a:lnTo>
                  <a:pt x="321" y="362"/>
                </a:lnTo>
                <a:lnTo>
                  <a:pt x="321" y="363"/>
                </a:lnTo>
                <a:lnTo>
                  <a:pt x="320" y="363"/>
                </a:lnTo>
                <a:lnTo>
                  <a:pt x="319" y="364"/>
                </a:lnTo>
                <a:lnTo>
                  <a:pt x="318" y="365"/>
                </a:lnTo>
                <a:lnTo>
                  <a:pt x="317" y="366"/>
                </a:lnTo>
                <a:lnTo>
                  <a:pt x="316" y="367"/>
                </a:lnTo>
                <a:lnTo>
                  <a:pt x="316" y="370"/>
                </a:lnTo>
                <a:lnTo>
                  <a:pt x="315" y="371"/>
                </a:lnTo>
                <a:lnTo>
                  <a:pt x="314" y="372"/>
                </a:lnTo>
                <a:lnTo>
                  <a:pt x="313" y="373"/>
                </a:lnTo>
                <a:lnTo>
                  <a:pt x="312" y="373"/>
                </a:lnTo>
                <a:lnTo>
                  <a:pt x="311" y="374"/>
                </a:lnTo>
                <a:lnTo>
                  <a:pt x="310" y="374"/>
                </a:lnTo>
                <a:lnTo>
                  <a:pt x="309" y="374"/>
                </a:lnTo>
                <a:lnTo>
                  <a:pt x="309" y="373"/>
                </a:lnTo>
                <a:lnTo>
                  <a:pt x="307" y="373"/>
                </a:lnTo>
                <a:lnTo>
                  <a:pt x="306" y="373"/>
                </a:lnTo>
                <a:lnTo>
                  <a:pt x="306" y="372"/>
                </a:lnTo>
                <a:lnTo>
                  <a:pt x="305" y="372"/>
                </a:lnTo>
                <a:lnTo>
                  <a:pt x="305" y="373"/>
                </a:lnTo>
                <a:lnTo>
                  <a:pt x="305" y="374"/>
                </a:lnTo>
                <a:lnTo>
                  <a:pt x="304" y="374"/>
                </a:lnTo>
                <a:lnTo>
                  <a:pt x="304" y="373"/>
                </a:lnTo>
                <a:lnTo>
                  <a:pt x="303" y="373"/>
                </a:lnTo>
                <a:lnTo>
                  <a:pt x="303" y="372"/>
                </a:lnTo>
                <a:lnTo>
                  <a:pt x="302" y="372"/>
                </a:lnTo>
                <a:lnTo>
                  <a:pt x="303" y="371"/>
                </a:lnTo>
                <a:lnTo>
                  <a:pt x="302" y="371"/>
                </a:lnTo>
                <a:lnTo>
                  <a:pt x="302" y="370"/>
                </a:lnTo>
                <a:lnTo>
                  <a:pt x="301" y="370"/>
                </a:lnTo>
                <a:lnTo>
                  <a:pt x="300" y="370"/>
                </a:lnTo>
                <a:lnTo>
                  <a:pt x="299" y="370"/>
                </a:lnTo>
                <a:lnTo>
                  <a:pt x="298" y="370"/>
                </a:lnTo>
                <a:lnTo>
                  <a:pt x="298" y="371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5" y="373"/>
                </a:lnTo>
                <a:lnTo>
                  <a:pt x="296" y="373"/>
                </a:lnTo>
                <a:lnTo>
                  <a:pt x="296" y="374"/>
                </a:lnTo>
                <a:lnTo>
                  <a:pt x="295" y="374"/>
                </a:lnTo>
                <a:lnTo>
                  <a:pt x="294" y="375"/>
                </a:lnTo>
                <a:lnTo>
                  <a:pt x="293" y="376"/>
                </a:lnTo>
                <a:lnTo>
                  <a:pt x="293" y="377"/>
                </a:lnTo>
                <a:lnTo>
                  <a:pt x="292" y="377"/>
                </a:lnTo>
                <a:lnTo>
                  <a:pt x="292" y="378"/>
                </a:lnTo>
                <a:lnTo>
                  <a:pt x="292" y="379"/>
                </a:lnTo>
                <a:lnTo>
                  <a:pt x="292" y="380"/>
                </a:lnTo>
                <a:lnTo>
                  <a:pt x="291" y="380"/>
                </a:lnTo>
                <a:lnTo>
                  <a:pt x="290" y="381"/>
                </a:lnTo>
                <a:lnTo>
                  <a:pt x="289" y="382"/>
                </a:lnTo>
                <a:lnTo>
                  <a:pt x="289" y="383"/>
                </a:lnTo>
                <a:lnTo>
                  <a:pt x="288" y="383"/>
                </a:lnTo>
                <a:lnTo>
                  <a:pt x="288" y="384"/>
                </a:lnTo>
                <a:lnTo>
                  <a:pt x="288" y="383"/>
                </a:lnTo>
                <a:lnTo>
                  <a:pt x="287" y="383"/>
                </a:lnTo>
                <a:lnTo>
                  <a:pt x="286" y="384"/>
                </a:lnTo>
                <a:lnTo>
                  <a:pt x="286" y="385"/>
                </a:lnTo>
                <a:lnTo>
                  <a:pt x="287" y="386"/>
                </a:lnTo>
                <a:lnTo>
                  <a:pt x="287" y="387"/>
                </a:lnTo>
                <a:lnTo>
                  <a:pt x="286" y="387"/>
                </a:lnTo>
                <a:lnTo>
                  <a:pt x="285" y="388"/>
                </a:lnTo>
                <a:lnTo>
                  <a:pt x="284" y="389"/>
                </a:lnTo>
                <a:lnTo>
                  <a:pt x="284" y="388"/>
                </a:lnTo>
                <a:lnTo>
                  <a:pt x="284" y="389"/>
                </a:lnTo>
                <a:lnTo>
                  <a:pt x="283" y="390"/>
                </a:lnTo>
                <a:lnTo>
                  <a:pt x="282" y="391"/>
                </a:lnTo>
                <a:lnTo>
                  <a:pt x="281" y="392"/>
                </a:lnTo>
                <a:lnTo>
                  <a:pt x="281" y="393"/>
                </a:lnTo>
                <a:lnTo>
                  <a:pt x="281" y="394"/>
                </a:lnTo>
                <a:lnTo>
                  <a:pt x="280" y="395"/>
                </a:lnTo>
                <a:lnTo>
                  <a:pt x="280" y="396"/>
                </a:lnTo>
                <a:lnTo>
                  <a:pt x="279" y="396"/>
                </a:lnTo>
                <a:lnTo>
                  <a:pt x="280" y="397"/>
                </a:lnTo>
                <a:lnTo>
                  <a:pt x="279" y="397"/>
                </a:lnTo>
                <a:lnTo>
                  <a:pt x="280" y="398"/>
                </a:lnTo>
                <a:lnTo>
                  <a:pt x="280" y="399"/>
                </a:lnTo>
                <a:lnTo>
                  <a:pt x="281" y="400"/>
                </a:lnTo>
                <a:lnTo>
                  <a:pt x="281" y="401"/>
                </a:lnTo>
                <a:lnTo>
                  <a:pt x="280" y="401"/>
                </a:lnTo>
                <a:lnTo>
                  <a:pt x="280" y="402"/>
                </a:lnTo>
                <a:lnTo>
                  <a:pt x="279" y="402"/>
                </a:lnTo>
                <a:lnTo>
                  <a:pt x="278" y="402"/>
                </a:lnTo>
                <a:lnTo>
                  <a:pt x="278" y="403"/>
                </a:lnTo>
                <a:lnTo>
                  <a:pt x="277" y="403"/>
                </a:lnTo>
                <a:lnTo>
                  <a:pt x="278" y="404"/>
                </a:lnTo>
                <a:lnTo>
                  <a:pt x="279" y="404"/>
                </a:lnTo>
                <a:lnTo>
                  <a:pt x="279" y="405"/>
                </a:lnTo>
                <a:lnTo>
                  <a:pt x="280" y="405"/>
                </a:lnTo>
                <a:lnTo>
                  <a:pt x="281" y="405"/>
                </a:lnTo>
                <a:lnTo>
                  <a:pt x="282" y="405"/>
                </a:lnTo>
                <a:lnTo>
                  <a:pt x="283" y="405"/>
                </a:lnTo>
                <a:lnTo>
                  <a:pt x="284" y="405"/>
                </a:lnTo>
                <a:lnTo>
                  <a:pt x="284" y="404"/>
                </a:lnTo>
                <a:lnTo>
                  <a:pt x="285" y="404"/>
                </a:lnTo>
                <a:lnTo>
                  <a:pt x="285" y="405"/>
                </a:lnTo>
                <a:lnTo>
                  <a:pt x="286" y="406"/>
                </a:lnTo>
                <a:lnTo>
                  <a:pt x="285" y="406"/>
                </a:lnTo>
                <a:lnTo>
                  <a:pt x="284" y="407"/>
                </a:lnTo>
                <a:lnTo>
                  <a:pt x="283" y="407"/>
                </a:lnTo>
                <a:lnTo>
                  <a:pt x="283" y="408"/>
                </a:lnTo>
                <a:lnTo>
                  <a:pt x="282" y="408"/>
                </a:lnTo>
                <a:lnTo>
                  <a:pt x="281" y="409"/>
                </a:lnTo>
                <a:lnTo>
                  <a:pt x="281" y="410"/>
                </a:lnTo>
                <a:lnTo>
                  <a:pt x="280" y="410"/>
                </a:lnTo>
                <a:lnTo>
                  <a:pt x="280" y="411"/>
                </a:lnTo>
                <a:lnTo>
                  <a:pt x="280" y="412"/>
                </a:lnTo>
                <a:lnTo>
                  <a:pt x="279" y="413"/>
                </a:lnTo>
                <a:lnTo>
                  <a:pt x="278" y="414"/>
                </a:lnTo>
                <a:lnTo>
                  <a:pt x="277" y="415"/>
                </a:lnTo>
                <a:lnTo>
                  <a:pt x="276" y="416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3" y="422"/>
                </a:lnTo>
                <a:lnTo>
                  <a:pt x="271" y="423"/>
                </a:lnTo>
                <a:lnTo>
                  <a:pt x="272" y="424"/>
                </a:lnTo>
                <a:lnTo>
                  <a:pt x="273" y="425"/>
                </a:lnTo>
                <a:lnTo>
                  <a:pt x="273" y="426"/>
                </a:lnTo>
                <a:lnTo>
                  <a:pt x="272" y="426"/>
                </a:lnTo>
                <a:lnTo>
                  <a:pt x="271" y="427"/>
                </a:lnTo>
                <a:lnTo>
                  <a:pt x="270" y="428"/>
                </a:lnTo>
                <a:lnTo>
                  <a:pt x="269" y="429"/>
                </a:lnTo>
                <a:lnTo>
                  <a:pt x="269" y="430"/>
                </a:lnTo>
                <a:lnTo>
                  <a:pt x="270" y="430"/>
                </a:lnTo>
                <a:lnTo>
                  <a:pt x="270" y="431"/>
                </a:lnTo>
                <a:lnTo>
                  <a:pt x="270" y="432"/>
                </a:lnTo>
                <a:lnTo>
                  <a:pt x="270" y="433"/>
                </a:lnTo>
                <a:lnTo>
                  <a:pt x="269" y="433"/>
                </a:lnTo>
                <a:lnTo>
                  <a:pt x="268" y="433"/>
                </a:lnTo>
                <a:lnTo>
                  <a:pt x="268" y="434"/>
                </a:lnTo>
                <a:lnTo>
                  <a:pt x="267" y="435"/>
                </a:lnTo>
                <a:lnTo>
                  <a:pt x="268" y="436"/>
                </a:lnTo>
                <a:lnTo>
                  <a:pt x="267" y="437"/>
                </a:lnTo>
                <a:lnTo>
                  <a:pt x="267" y="438"/>
                </a:lnTo>
                <a:lnTo>
                  <a:pt x="268" y="438"/>
                </a:lnTo>
                <a:lnTo>
                  <a:pt x="269" y="438"/>
                </a:lnTo>
                <a:lnTo>
                  <a:pt x="269" y="439"/>
                </a:lnTo>
                <a:lnTo>
                  <a:pt x="269" y="440"/>
                </a:lnTo>
                <a:lnTo>
                  <a:pt x="269" y="441"/>
                </a:lnTo>
                <a:lnTo>
                  <a:pt x="269" y="442"/>
                </a:lnTo>
                <a:lnTo>
                  <a:pt x="270" y="443"/>
                </a:lnTo>
                <a:lnTo>
                  <a:pt x="271" y="443"/>
                </a:lnTo>
                <a:lnTo>
                  <a:pt x="271" y="444"/>
                </a:lnTo>
                <a:lnTo>
                  <a:pt x="272" y="445"/>
                </a:lnTo>
                <a:lnTo>
                  <a:pt x="273" y="445"/>
                </a:lnTo>
                <a:lnTo>
                  <a:pt x="273" y="446"/>
                </a:lnTo>
                <a:lnTo>
                  <a:pt x="272" y="446"/>
                </a:lnTo>
                <a:lnTo>
                  <a:pt x="271" y="446"/>
                </a:lnTo>
                <a:lnTo>
                  <a:pt x="271" y="445"/>
                </a:lnTo>
                <a:lnTo>
                  <a:pt x="270" y="445"/>
                </a:lnTo>
                <a:lnTo>
                  <a:pt x="270" y="446"/>
                </a:lnTo>
                <a:lnTo>
                  <a:pt x="271" y="446"/>
                </a:lnTo>
                <a:lnTo>
                  <a:pt x="271" y="447"/>
                </a:lnTo>
                <a:lnTo>
                  <a:pt x="270" y="447"/>
                </a:lnTo>
                <a:lnTo>
                  <a:pt x="269" y="447"/>
                </a:lnTo>
                <a:lnTo>
                  <a:pt x="269" y="448"/>
                </a:lnTo>
                <a:lnTo>
                  <a:pt x="269" y="449"/>
                </a:lnTo>
                <a:lnTo>
                  <a:pt x="268" y="449"/>
                </a:lnTo>
                <a:lnTo>
                  <a:pt x="267" y="449"/>
                </a:lnTo>
                <a:lnTo>
                  <a:pt x="266" y="449"/>
                </a:lnTo>
                <a:lnTo>
                  <a:pt x="266" y="450"/>
                </a:lnTo>
                <a:lnTo>
                  <a:pt x="266" y="451"/>
                </a:lnTo>
                <a:lnTo>
                  <a:pt x="266" y="452"/>
                </a:lnTo>
                <a:lnTo>
                  <a:pt x="266" y="453"/>
                </a:lnTo>
                <a:lnTo>
                  <a:pt x="265" y="453"/>
                </a:lnTo>
                <a:lnTo>
                  <a:pt x="264" y="454"/>
                </a:lnTo>
                <a:lnTo>
                  <a:pt x="263" y="454"/>
                </a:lnTo>
                <a:lnTo>
                  <a:pt x="262" y="454"/>
                </a:lnTo>
                <a:lnTo>
                  <a:pt x="262" y="455"/>
                </a:lnTo>
                <a:lnTo>
                  <a:pt x="261" y="455"/>
                </a:lnTo>
                <a:lnTo>
                  <a:pt x="260" y="455"/>
                </a:lnTo>
                <a:lnTo>
                  <a:pt x="259" y="456"/>
                </a:lnTo>
                <a:lnTo>
                  <a:pt x="258" y="456"/>
                </a:lnTo>
                <a:lnTo>
                  <a:pt x="257" y="456"/>
                </a:lnTo>
                <a:lnTo>
                  <a:pt x="256" y="457"/>
                </a:lnTo>
                <a:lnTo>
                  <a:pt x="257" y="457"/>
                </a:lnTo>
                <a:lnTo>
                  <a:pt x="257" y="458"/>
                </a:lnTo>
                <a:lnTo>
                  <a:pt x="256" y="459"/>
                </a:lnTo>
                <a:lnTo>
                  <a:pt x="257" y="459"/>
                </a:lnTo>
                <a:lnTo>
                  <a:pt x="257" y="460"/>
                </a:lnTo>
                <a:lnTo>
                  <a:pt x="256" y="460"/>
                </a:lnTo>
                <a:lnTo>
                  <a:pt x="256" y="461"/>
                </a:lnTo>
                <a:lnTo>
                  <a:pt x="257" y="462"/>
                </a:lnTo>
                <a:lnTo>
                  <a:pt x="258" y="462"/>
                </a:lnTo>
                <a:lnTo>
                  <a:pt x="258" y="463"/>
                </a:lnTo>
                <a:lnTo>
                  <a:pt x="258" y="464"/>
                </a:lnTo>
                <a:lnTo>
                  <a:pt x="257" y="465"/>
                </a:lnTo>
                <a:lnTo>
                  <a:pt x="256" y="465"/>
                </a:lnTo>
                <a:lnTo>
                  <a:pt x="256" y="466"/>
                </a:lnTo>
                <a:lnTo>
                  <a:pt x="257" y="466"/>
                </a:lnTo>
                <a:lnTo>
                  <a:pt x="257" y="467"/>
                </a:lnTo>
                <a:lnTo>
                  <a:pt x="258" y="467"/>
                </a:lnTo>
                <a:lnTo>
                  <a:pt x="259" y="468"/>
                </a:lnTo>
                <a:lnTo>
                  <a:pt x="261" y="469"/>
                </a:lnTo>
                <a:lnTo>
                  <a:pt x="262" y="469"/>
                </a:lnTo>
                <a:lnTo>
                  <a:pt x="263" y="470"/>
                </a:lnTo>
                <a:lnTo>
                  <a:pt x="263" y="471"/>
                </a:lnTo>
                <a:lnTo>
                  <a:pt x="263" y="472"/>
                </a:lnTo>
                <a:lnTo>
                  <a:pt x="264" y="472"/>
                </a:lnTo>
                <a:lnTo>
                  <a:pt x="264" y="473"/>
                </a:lnTo>
                <a:lnTo>
                  <a:pt x="265" y="474"/>
                </a:lnTo>
                <a:lnTo>
                  <a:pt x="264" y="474"/>
                </a:lnTo>
                <a:lnTo>
                  <a:pt x="264" y="475"/>
                </a:lnTo>
                <a:lnTo>
                  <a:pt x="265" y="475"/>
                </a:lnTo>
                <a:lnTo>
                  <a:pt x="265" y="476"/>
                </a:lnTo>
                <a:lnTo>
                  <a:pt x="266" y="476"/>
                </a:lnTo>
                <a:lnTo>
                  <a:pt x="266" y="477"/>
                </a:lnTo>
                <a:lnTo>
                  <a:pt x="266" y="478"/>
                </a:lnTo>
                <a:lnTo>
                  <a:pt x="266" y="479"/>
                </a:lnTo>
                <a:lnTo>
                  <a:pt x="265" y="480"/>
                </a:lnTo>
                <a:lnTo>
                  <a:pt x="264" y="481"/>
                </a:lnTo>
                <a:lnTo>
                  <a:pt x="264" y="483"/>
                </a:lnTo>
                <a:lnTo>
                  <a:pt x="264" y="484"/>
                </a:lnTo>
                <a:lnTo>
                  <a:pt x="263" y="484"/>
                </a:lnTo>
                <a:lnTo>
                  <a:pt x="263" y="485"/>
                </a:lnTo>
                <a:lnTo>
                  <a:pt x="264" y="485"/>
                </a:lnTo>
                <a:lnTo>
                  <a:pt x="263" y="486"/>
                </a:lnTo>
                <a:lnTo>
                  <a:pt x="263" y="487"/>
                </a:lnTo>
                <a:lnTo>
                  <a:pt x="262" y="487"/>
                </a:lnTo>
                <a:lnTo>
                  <a:pt x="263" y="487"/>
                </a:lnTo>
                <a:lnTo>
                  <a:pt x="264" y="488"/>
                </a:lnTo>
                <a:lnTo>
                  <a:pt x="264" y="487"/>
                </a:lnTo>
                <a:lnTo>
                  <a:pt x="265" y="487"/>
                </a:lnTo>
                <a:lnTo>
                  <a:pt x="266" y="487"/>
                </a:lnTo>
                <a:lnTo>
                  <a:pt x="267" y="487"/>
                </a:lnTo>
                <a:lnTo>
                  <a:pt x="267" y="488"/>
                </a:lnTo>
                <a:lnTo>
                  <a:pt x="268" y="488"/>
                </a:lnTo>
                <a:lnTo>
                  <a:pt x="269" y="488"/>
                </a:lnTo>
                <a:lnTo>
                  <a:pt x="269" y="489"/>
                </a:lnTo>
                <a:lnTo>
                  <a:pt x="269" y="490"/>
                </a:lnTo>
                <a:lnTo>
                  <a:pt x="269" y="491"/>
                </a:lnTo>
                <a:lnTo>
                  <a:pt x="269" y="492"/>
                </a:lnTo>
                <a:lnTo>
                  <a:pt x="269" y="493"/>
                </a:lnTo>
                <a:lnTo>
                  <a:pt x="270" y="493"/>
                </a:lnTo>
                <a:lnTo>
                  <a:pt x="270" y="494"/>
                </a:lnTo>
                <a:lnTo>
                  <a:pt x="271" y="493"/>
                </a:lnTo>
                <a:lnTo>
                  <a:pt x="271" y="494"/>
                </a:lnTo>
                <a:lnTo>
                  <a:pt x="273" y="495"/>
                </a:lnTo>
                <a:lnTo>
                  <a:pt x="275" y="494"/>
                </a:lnTo>
                <a:lnTo>
                  <a:pt x="276" y="494"/>
                </a:lnTo>
                <a:lnTo>
                  <a:pt x="276" y="495"/>
                </a:lnTo>
                <a:lnTo>
                  <a:pt x="276" y="496"/>
                </a:lnTo>
                <a:lnTo>
                  <a:pt x="276" y="497"/>
                </a:lnTo>
                <a:lnTo>
                  <a:pt x="277" y="497"/>
                </a:lnTo>
                <a:lnTo>
                  <a:pt x="277" y="498"/>
                </a:lnTo>
                <a:lnTo>
                  <a:pt x="277" y="499"/>
                </a:lnTo>
                <a:lnTo>
                  <a:pt x="277" y="500"/>
                </a:lnTo>
                <a:lnTo>
                  <a:pt x="277" y="501"/>
                </a:lnTo>
                <a:lnTo>
                  <a:pt x="276" y="502"/>
                </a:lnTo>
                <a:lnTo>
                  <a:pt x="276" y="503"/>
                </a:lnTo>
                <a:lnTo>
                  <a:pt x="276" y="504"/>
                </a:lnTo>
                <a:lnTo>
                  <a:pt x="275" y="505"/>
                </a:lnTo>
                <a:lnTo>
                  <a:pt x="275" y="506"/>
                </a:lnTo>
                <a:lnTo>
                  <a:pt x="275" y="507"/>
                </a:lnTo>
                <a:lnTo>
                  <a:pt x="274" y="507"/>
                </a:lnTo>
                <a:lnTo>
                  <a:pt x="273" y="508"/>
                </a:lnTo>
                <a:lnTo>
                  <a:pt x="273" y="509"/>
                </a:lnTo>
                <a:lnTo>
                  <a:pt x="272" y="509"/>
                </a:lnTo>
                <a:lnTo>
                  <a:pt x="272" y="510"/>
                </a:lnTo>
                <a:lnTo>
                  <a:pt x="272" y="511"/>
                </a:lnTo>
                <a:lnTo>
                  <a:pt x="271" y="511"/>
                </a:lnTo>
                <a:lnTo>
                  <a:pt x="270" y="512"/>
                </a:lnTo>
                <a:lnTo>
                  <a:pt x="271" y="512"/>
                </a:lnTo>
                <a:lnTo>
                  <a:pt x="271" y="513"/>
                </a:lnTo>
                <a:lnTo>
                  <a:pt x="271" y="514"/>
                </a:lnTo>
                <a:lnTo>
                  <a:pt x="271" y="515"/>
                </a:lnTo>
                <a:lnTo>
                  <a:pt x="270" y="515"/>
                </a:lnTo>
                <a:lnTo>
                  <a:pt x="269" y="516"/>
                </a:lnTo>
                <a:lnTo>
                  <a:pt x="270" y="516"/>
                </a:lnTo>
                <a:lnTo>
                  <a:pt x="269" y="516"/>
                </a:lnTo>
                <a:lnTo>
                  <a:pt x="269" y="517"/>
                </a:lnTo>
                <a:lnTo>
                  <a:pt x="268" y="517"/>
                </a:lnTo>
                <a:lnTo>
                  <a:pt x="267" y="517"/>
                </a:lnTo>
                <a:lnTo>
                  <a:pt x="266" y="517"/>
                </a:lnTo>
                <a:lnTo>
                  <a:pt x="265" y="517"/>
                </a:lnTo>
                <a:lnTo>
                  <a:pt x="266" y="518"/>
                </a:lnTo>
                <a:lnTo>
                  <a:pt x="266" y="519"/>
                </a:lnTo>
                <a:lnTo>
                  <a:pt x="266" y="520"/>
                </a:lnTo>
                <a:lnTo>
                  <a:pt x="265" y="520"/>
                </a:lnTo>
                <a:lnTo>
                  <a:pt x="265" y="521"/>
                </a:lnTo>
                <a:lnTo>
                  <a:pt x="264" y="521"/>
                </a:lnTo>
                <a:lnTo>
                  <a:pt x="264" y="522"/>
                </a:lnTo>
                <a:lnTo>
                  <a:pt x="264" y="523"/>
                </a:lnTo>
                <a:lnTo>
                  <a:pt x="263" y="523"/>
                </a:lnTo>
                <a:lnTo>
                  <a:pt x="263" y="524"/>
                </a:lnTo>
                <a:lnTo>
                  <a:pt x="264" y="524"/>
                </a:lnTo>
                <a:lnTo>
                  <a:pt x="263" y="525"/>
                </a:lnTo>
                <a:lnTo>
                  <a:pt x="263" y="526"/>
                </a:lnTo>
                <a:lnTo>
                  <a:pt x="263" y="527"/>
                </a:lnTo>
                <a:lnTo>
                  <a:pt x="263" y="528"/>
                </a:lnTo>
                <a:lnTo>
                  <a:pt x="262" y="528"/>
                </a:lnTo>
                <a:lnTo>
                  <a:pt x="261" y="528"/>
                </a:lnTo>
                <a:lnTo>
                  <a:pt x="260" y="529"/>
                </a:lnTo>
                <a:lnTo>
                  <a:pt x="259" y="529"/>
                </a:lnTo>
                <a:lnTo>
                  <a:pt x="258" y="529"/>
                </a:lnTo>
                <a:lnTo>
                  <a:pt x="257" y="529"/>
                </a:lnTo>
                <a:lnTo>
                  <a:pt x="257" y="530"/>
                </a:lnTo>
                <a:lnTo>
                  <a:pt x="257" y="531"/>
                </a:lnTo>
                <a:lnTo>
                  <a:pt x="257" y="532"/>
                </a:lnTo>
                <a:lnTo>
                  <a:pt x="256" y="532"/>
                </a:lnTo>
                <a:lnTo>
                  <a:pt x="256" y="533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504" name="Freeform 910"/>
          <p:cNvSpPr>
            <a:spLocks/>
          </p:cNvSpPr>
          <p:nvPr/>
        </p:nvSpPr>
        <p:spPr bwMode="auto">
          <a:xfrm>
            <a:off x="3894138" y="2452688"/>
            <a:ext cx="439737" cy="569912"/>
          </a:xfrm>
          <a:custGeom>
            <a:avLst/>
            <a:gdLst>
              <a:gd name="T0" fmla="*/ 2147483646 w 428"/>
              <a:gd name="T1" fmla="*/ 2147483646 h 554"/>
              <a:gd name="T2" fmla="*/ 2147483646 w 428"/>
              <a:gd name="T3" fmla="*/ 2147483646 h 554"/>
              <a:gd name="T4" fmla="*/ 2147483646 w 428"/>
              <a:gd name="T5" fmla="*/ 2147483646 h 554"/>
              <a:gd name="T6" fmla="*/ 2147483646 w 428"/>
              <a:gd name="T7" fmla="*/ 2147483646 h 554"/>
              <a:gd name="T8" fmla="*/ 2147483646 w 428"/>
              <a:gd name="T9" fmla="*/ 2147483646 h 554"/>
              <a:gd name="T10" fmla="*/ 2147483646 w 428"/>
              <a:gd name="T11" fmla="*/ 2147483646 h 554"/>
              <a:gd name="T12" fmla="*/ 2147483646 w 428"/>
              <a:gd name="T13" fmla="*/ 2147483646 h 554"/>
              <a:gd name="T14" fmla="*/ 2147483646 w 428"/>
              <a:gd name="T15" fmla="*/ 2147483646 h 554"/>
              <a:gd name="T16" fmla="*/ 2147483646 w 428"/>
              <a:gd name="T17" fmla="*/ 2147483646 h 554"/>
              <a:gd name="T18" fmla="*/ 2147483646 w 428"/>
              <a:gd name="T19" fmla="*/ 2147483646 h 554"/>
              <a:gd name="T20" fmla="*/ 2147483646 w 428"/>
              <a:gd name="T21" fmla="*/ 2147483646 h 554"/>
              <a:gd name="T22" fmla="*/ 2147483646 w 428"/>
              <a:gd name="T23" fmla="*/ 2147483646 h 554"/>
              <a:gd name="T24" fmla="*/ 2147483646 w 428"/>
              <a:gd name="T25" fmla="*/ 2147483646 h 554"/>
              <a:gd name="T26" fmla="*/ 2147483646 w 428"/>
              <a:gd name="T27" fmla="*/ 2147483646 h 554"/>
              <a:gd name="T28" fmla="*/ 2147483646 w 428"/>
              <a:gd name="T29" fmla="*/ 2147483646 h 554"/>
              <a:gd name="T30" fmla="*/ 2147483646 w 428"/>
              <a:gd name="T31" fmla="*/ 2147483646 h 554"/>
              <a:gd name="T32" fmla="*/ 2147483646 w 428"/>
              <a:gd name="T33" fmla="*/ 2147483646 h 554"/>
              <a:gd name="T34" fmla="*/ 2147483646 w 428"/>
              <a:gd name="T35" fmla="*/ 2147483646 h 554"/>
              <a:gd name="T36" fmla="*/ 2147483646 w 428"/>
              <a:gd name="T37" fmla="*/ 2147483646 h 554"/>
              <a:gd name="T38" fmla="*/ 2147483646 w 428"/>
              <a:gd name="T39" fmla="*/ 2147483646 h 554"/>
              <a:gd name="T40" fmla="*/ 2147483646 w 428"/>
              <a:gd name="T41" fmla="*/ 2147483646 h 554"/>
              <a:gd name="T42" fmla="*/ 2147483646 w 428"/>
              <a:gd name="T43" fmla="*/ 2147483646 h 554"/>
              <a:gd name="T44" fmla="*/ 2147483646 w 428"/>
              <a:gd name="T45" fmla="*/ 2147483646 h 554"/>
              <a:gd name="T46" fmla="*/ 2147483646 w 428"/>
              <a:gd name="T47" fmla="*/ 2147483646 h 554"/>
              <a:gd name="T48" fmla="*/ 2147483646 w 428"/>
              <a:gd name="T49" fmla="*/ 2147483646 h 554"/>
              <a:gd name="T50" fmla="*/ 2147483646 w 428"/>
              <a:gd name="T51" fmla="*/ 2147483646 h 554"/>
              <a:gd name="T52" fmla="*/ 2147483646 w 428"/>
              <a:gd name="T53" fmla="*/ 2147483646 h 554"/>
              <a:gd name="T54" fmla="*/ 2147483646 w 428"/>
              <a:gd name="T55" fmla="*/ 2147483646 h 554"/>
              <a:gd name="T56" fmla="*/ 2147483646 w 428"/>
              <a:gd name="T57" fmla="*/ 2147483646 h 554"/>
              <a:gd name="T58" fmla="*/ 2147483646 w 428"/>
              <a:gd name="T59" fmla="*/ 2147483646 h 554"/>
              <a:gd name="T60" fmla="*/ 2147483646 w 428"/>
              <a:gd name="T61" fmla="*/ 2147483646 h 554"/>
              <a:gd name="T62" fmla="*/ 2147483646 w 428"/>
              <a:gd name="T63" fmla="*/ 2147483646 h 554"/>
              <a:gd name="T64" fmla="*/ 2147483646 w 428"/>
              <a:gd name="T65" fmla="*/ 2147483646 h 554"/>
              <a:gd name="T66" fmla="*/ 2147483646 w 428"/>
              <a:gd name="T67" fmla="*/ 2147483646 h 554"/>
              <a:gd name="T68" fmla="*/ 2147483646 w 428"/>
              <a:gd name="T69" fmla="*/ 2147483646 h 554"/>
              <a:gd name="T70" fmla="*/ 2147483646 w 428"/>
              <a:gd name="T71" fmla="*/ 2147483646 h 554"/>
              <a:gd name="T72" fmla="*/ 2147483646 w 428"/>
              <a:gd name="T73" fmla="*/ 2147483646 h 554"/>
              <a:gd name="T74" fmla="*/ 2147483646 w 428"/>
              <a:gd name="T75" fmla="*/ 2147483646 h 554"/>
              <a:gd name="T76" fmla="*/ 2147483646 w 428"/>
              <a:gd name="T77" fmla="*/ 2147483646 h 554"/>
              <a:gd name="T78" fmla="*/ 2147483646 w 428"/>
              <a:gd name="T79" fmla="*/ 2147483646 h 554"/>
              <a:gd name="T80" fmla="*/ 2147483646 w 428"/>
              <a:gd name="T81" fmla="*/ 2147483646 h 554"/>
              <a:gd name="T82" fmla="*/ 2147483646 w 428"/>
              <a:gd name="T83" fmla="*/ 2147483646 h 554"/>
              <a:gd name="T84" fmla="*/ 2147483646 w 428"/>
              <a:gd name="T85" fmla="*/ 2147483646 h 554"/>
              <a:gd name="T86" fmla="*/ 2147483646 w 428"/>
              <a:gd name="T87" fmla="*/ 2147483646 h 554"/>
              <a:gd name="T88" fmla="*/ 2147483646 w 428"/>
              <a:gd name="T89" fmla="*/ 2147483646 h 554"/>
              <a:gd name="T90" fmla="*/ 2147483646 w 428"/>
              <a:gd name="T91" fmla="*/ 2147483646 h 554"/>
              <a:gd name="T92" fmla="*/ 2147483646 w 428"/>
              <a:gd name="T93" fmla="*/ 2147483646 h 554"/>
              <a:gd name="T94" fmla="*/ 2147483646 w 428"/>
              <a:gd name="T95" fmla="*/ 2147483646 h 554"/>
              <a:gd name="T96" fmla="*/ 2147483646 w 428"/>
              <a:gd name="T97" fmla="*/ 2147483646 h 554"/>
              <a:gd name="T98" fmla="*/ 2147483646 w 428"/>
              <a:gd name="T99" fmla="*/ 2147483646 h 554"/>
              <a:gd name="T100" fmla="*/ 2147483646 w 428"/>
              <a:gd name="T101" fmla="*/ 2147483646 h 554"/>
              <a:gd name="T102" fmla="*/ 2147483646 w 428"/>
              <a:gd name="T103" fmla="*/ 2147483646 h 554"/>
              <a:gd name="T104" fmla="*/ 2147483646 w 428"/>
              <a:gd name="T105" fmla="*/ 2147483646 h 554"/>
              <a:gd name="T106" fmla="*/ 2147483646 w 428"/>
              <a:gd name="T107" fmla="*/ 2147483646 h 554"/>
              <a:gd name="T108" fmla="*/ 2147483646 w 428"/>
              <a:gd name="T109" fmla="*/ 2147483646 h 554"/>
              <a:gd name="T110" fmla="*/ 2147483646 w 428"/>
              <a:gd name="T111" fmla="*/ 2147483646 h 554"/>
              <a:gd name="T112" fmla="*/ 2147483646 w 428"/>
              <a:gd name="T113" fmla="*/ 2147483646 h 554"/>
              <a:gd name="T114" fmla="*/ 2147483646 w 428"/>
              <a:gd name="T115" fmla="*/ 2147483646 h 554"/>
              <a:gd name="T116" fmla="*/ 2147483646 w 428"/>
              <a:gd name="T117" fmla="*/ 2147483646 h 554"/>
              <a:gd name="T118" fmla="*/ 2147483646 w 428"/>
              <a:gd name="T119" fmla="*/ 2147483646 h 554"/>
              <a:gd name="T120" fmla="*/ 2147483646 w 428"/>
              <a:gd name="T121" fmla="*/ 2147483646 h 554"/>
              <a:gd name="T122" fmla="*/ 2147483646 w 428"/>
              <a:gd name="T123" fmla="*/ 2147483646 h 554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428"/>
              <a:gd name="T187" fmla="*/ 0 h 554"/>
              <a:gd name="T188" fmla="*/ 428 w 428"/>
              <a:gd name="T189" fmla="*/ 554 h 554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428" h="554">
                <a:moveTo>
                  <a:pt x="256" y="533"/>
                </a:moveTo>
                <a:lnTo>
                  <a:pt x="256" y="533"/>
                </a:lnTo>
                <a:lnTo>
                  <a:pt x="256" y="534"/>
                </a:lnTo>
                <a:lnTo>
                  <a:pt x="255" y="534"/>
                </a:lnTo>
                <a:lnTo>
                  <a:pt x="254" y="534"/>
                </a:lnTo>
                <a:lnTo>
                  <a:pt x="254" y="535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2" y="536"/>
                </a:lnTo>
                <a:lnTo>
                  <a:pt x="251" y="536"/>
                </a:lnTo>
                <a:lnTo>
                  <a:pt x="250" y="537"/>
                </a:lnTo>
                <a:lnTo>
                  <a:pt x="249" y="537"/>
                </a:lnTo>
                <a:lnTo>
                  <a:pt x="248" y="538"/>
                </a:lnTo>
                <a:lnTo>
                  <a:pt x="248" y="537"/>
                </a:lnTo>
                <a:lnTo>
                  <a:pt x="247" y="537"/>
                </a:lnTo>
                <a:lnTo>
                  <a:pt x="246" y="537"/>
                </a:lnTo>
                <a:lnTo>
                  <a:pt x="245" y="536"/>
                </a:lnTo>
                <a:lnTo>
                  <a:pt x="245" y="537"/>
                </a:lnTo>
                <a:lnTo>
                  <a:pt x="245" y="538"/>
                </a:lnTo>
                <a:lnTo>
                  <a:pt x="245" y="539"/>
                </a:lnTo>
                <a:lnTo>
                  <a:pt x="246" y="539"/>
                </a:lnTo>
                <a:lnTo>
                  <a:pt x="245" y="540"/>
                </a:lnTo>
                <a:lnTo>
                  <a:pt x="245" y="541"/>
                </a:lnTo>
                <a:lnTo>
                  <a:pt x="245" y="542"/>
                </a:lnTo>
                <a:lnTo>
                  <a:pt x="244" y="542"/>
                </a:lnTo>
                <a:lnTo>
                  <a:pt x="243" y="542"/>
                </a:lnTo>
                <a:lnTo>
                  <a:pt x="242" y="542"/>
                </a:lnTo>
                <a:lnTo>
                  <a:pt x="241" y="542"/>
                </a:lnTo>
                <a:lnTo>
                  <a:pt x="241" y="541"/>
                </a:lnTo>
                <a:lnTo>
                  <a:pt x="241" y="542"/>
                </a:lnTo>
                <a:lnTo>
                  <a:pt x="241" y="541"/>
                </a:lnTo>
                <a:lnTo>
                  <a:pt x="240" y="541"/>
                </a:lnTo>
                <a:lnTo>
                  <a:pt x="239" y="541"/>
                </a:lnTo>
                <a:lnTo>
                  <a:pt x="239" y="542"/>
                </a:lnTo>
                <a:lnTo>
                  <a:pt x="238" y="542"/>
                </a:lnTo>
                <a:lnTo>
                  <a:pt x="238" y="543"/>
                </a:lnTo>
                <a:lnTo>
                  <a:pt x="238" y="544"/>
                </a:lnTo>
                <a:lnTo>
                  <a:pt x="238" y="545"/>
                </a:lnTo>
                <a:lnTo>
                  <a:pt x="237" y="545"/>
                </a:lnTo>
                <a:lnTo>
                  <a:pt x="236" y="544"/>
                </a:lnTo>
                <a:lnTo>
                  <a:pt x="235" y="544"/>
                </a:lnTo>
                <a:lnTo>
                  <a:pt x="234" y="544"/>
                </a:lnTo>
                <a:lnTo>
                  <a:pt x="235" y="545"/>
                </a:lnTo>
                <a:lnTo>
                  <a:pt x="234" y="545"/>
                </a:lnTo>
                <a:lnTo>
                  <a:pt x="233" y="545"/>
                </a:lnTo>
                <a:lnTo>
                  <a:pt x="232" y="545"/>
                </a:lnTo>
                <a:lnTo>
                  <a:pt x="232" y="546"/>
                </a:lnTo>
                <a:lnTo>
                  <a:pt x="231" y="547"/>
                </a:lnTo>
                <a:lnTo>
                  <a:pt x="231" y="548"/>
                </a:lnTo>
                <a:lnTo>
                  <a:pt x="232" y="549"/>
                </a:lnTo>
                <a:lnTo>
                  <a:pt x="231" y="550"/>
                </a:lnTo>
                <a:lnTo>
                  <a:pt x="230" y="551"/>
                </a:lnTo>
                <a:lnTo>
                  <a:pt x="230" y="552"/>
                </a:lnTo>
                <a:lnTo>
                  <a:pt x="229" y="552"/>
                </a:lnTo>
                <a:lnTo>
                  <a:pt x="229" y="553"/>
                </a:lnTo>
                <a:lnTo>
                  <a:pt x="229" y="554"/>
                </a:lnTo>
                <a:lnTo>
                  <a:pt x="228" y="554"/>
                </a:lnTo>
                <a:lnTo>
                  <a:pt x="227" y="554"/>
                </a:lnTo>
                <a:lnTo>
                  <a:pt x="226" y="554"/>
                </a:lnTo>
                <a:lnTo>
                  <a:pt x="226" y="553"/>
                </a:lnTo>
                <a:lnTo>
                  <a:pt x="225" y="553"/>
                </a:lnTo>
                <a:lnTo>
                  <a:pt x="225" y="552"/>
                </a:lnTo>
                <a:lnTo>
                  <a:pt x="224" y="551"/>
                </a:lnTo>
                <a:lnTo>
                  <a:pt x="224" y="550"/>
                </a:lnTo>
                <a:lnTo>
                  <a:pt x="223" y="550"/>
                </a:lnTo>
                <a:lnTo>
                  <a:pt x="223" y="551"/>
                </a:lnTo>
                <a:lnTo>
                  <a:pt x="222" y="551"/>
                </a:lnTo>
                <a:lnTo>
                  <a:pt x="221" y="551"/>
                </a:lnTo>
                <a:lnTo>
                  <a:pt x="220" y="550"/>
                </a:lnTo>
                <a:lnTo>
                  <a:pt x="219" y="550"/>
                </a:lnTo>
                <a:lnTo>
                  <a:pt x="219" y="551"/>
                </a:lnTo>
                <a:lnTo>
                  <a:pt x="219" y="552"/>
                </a:lnTo>
                <a:lnTo>
                  <a:pt x="218" y="552"/>
                </a:lnTo>
                <a:lnTo>
                  <a:pt x="216" y="553"/>
                </a:lnTo>
                <a:lnTo>
                  <a:pt x="216" y="554"/>
                </a:lnTo>
                <a:lnTo>
                  <a:pt x="215" y="554"/>
                </a:lnTo>
                <a:lnTo>
                  <a:pt x="215" y="553"/>
                </a:lnTo>
                <a:lnTo>
                  <a:pt x="216" y="552"/>
                </a:lnTo>
                <a:lnTo>
                  <a:pt x="216" y="551"/>
                </a:lnTo>
                <a:lnTo>
                  <a:pt x="216" y="550"/>
                </a:lnTo>
                <a:lnTo>
                  <a:pt x="216" y="549"/>
                </a:lnTo>
                <a:lnTo>
                  <a:pt x="216" y="548"/>
                </a:lnTo>
                <a:lnTo>
                  <a:pt x="215" y="547"/>
                </a:lnTo>
                <a:lnTo>
                  <a:pt x="215" y="546"/>
                </a:lnTo>
                <a:lnTo>
                  <a:pt x="215" y="545"/>
                </a:lnTo>
                <a:lnTo>
                  <a:pt x="215" y="544"/>
                </a:lnTo>
                <a:lnTo>
                  <a:pt x="215" y="543"/>
                </a:lnTo>
                <a:lnTo>
                  <a:pt x="214" y="543"/>
                </a:lnTo>
                <a:lnTo>
                  <a:pt x="213" y="542"/>
                </a:lnTo>
                <a:lnTo>
                  <a:pt x="213" y="541"/>
                </a:lnTo>
                <a:lnTo>
                  <a:pt x="212" y="540"/>
                </a:lnTo>
                <a:lnTo>
                  <a:pt x="212" y="539"/>
                </a:lnTo>
                <a:lnTo>
                  <a:pt x="211" y="539"/>
                </a:lnTo>
                <a:lnTo>
                  <a:pt x="210" y="538"/>
                </a:lnTo>
                <a:lnTo>
                  <a:pt x="209" y="538"/>
                </a:lnTo>
                <a:lnTo>
                  <a:pt x="208" y="538"/>
                </a:lnTo>
                <a:lnTo>
                  <a:pt x="208" y="537"/>
                </a:lnTo>
                <a:lnTo>
                  <a:pt x="207" y="537"/>
                </a:lnTo>
                <a:lnTo>
                  <a:pt x="207" y="536"/>
                </a:lnTo>
                <a:lnTo>
                  <a:pt x="206" y="536"/>
                </a:lnTo>
                <a:lnTo>
                  <a:pt x="205" y="536"/>
                </a:lnTo>
                <a:lnTo>
                  <a:pt x="205" y="535"/>
                </a:lnTo>
                <a:lnTo>
                  <a:pt x="204" y="535"/>
                </a:lnTo>
                <a:lnTo>
                  <a:pt x="203" y="535"/>
                </a:lnTo>
                <a:lnTo>
                  <a:pt x="202" y="535"/>
                </a:lnTo>
                <a:lnTo>
                  <a:pt x="201" y="536"/>
                </a:lnTo>
                <a:lnTo>
                  <a:pt x="201" y="535"/>
                </a:lnTo>
                <a:lnTo>
                  <a:pt x="201" y="534"/>
                </a:lnTo>
                <a:lnTo>
                  <a:pt x="200" y="534"/>
                </a:lnTo>
                <a:lnTo>
                  <a:pt x="200" y="533"/>
                </a:lnTo>
                <a:lnTo>
                  <a:pt x="199" y="532"/>
                </a:lnTo>
                <a:lnTo>
                  <a:pt x="198" y="532"/>
                </a:lnTo>
                <a:lnTo>
                  <a:pt x="197" y="531"/>
                </a:lnTo>
                <a:lnTo>
                  <a:pt x="196" y="532"/>
                </a:lnTo>
                <a:lnTo>
                  <a:pt x="196" y="531"/>
                </a:lnTo>
                <a:lnTo>
                  <a:pt x="195" y="531"/>
                </a:lnTo>
                <a:lnTo>
                  <a:pt x="194" y="530"/>
                </a:lnTo>
                <a:lnTo>
                  <a:pt x="195" y="529"/>
                </a:lnTo>
                <a:lnTo>
                  <a:pt x="195" y="527"/>
                </a:lnTo>
                <a:lnTo>
                  <a:pt x="196" y="526"/>
                </a:lnTo>
                <a:lnTo>
                  <a:pt x="197" y="525"/>
                </a:lnTo>
                <a:lnTo>
                  <a:pt x="198" y="525"/>
                </a:lnTo>
                <a:lnTo>
                  <a:pt x="197" y="524"/>
                </a:lnTo>
                <a:lnTo>
                  <a:pt x="196" y="524"/>
                </a:lnTo>
                <a:lnTo>
                  <a:pt x="196" y="523"/>
                </a:lnTo>
                <a:lnTo>
                  <a:pt x="196" y="522"/>
                </a:lnTo>
                <a:lnTo>
                  <a:pt x="195" y="521"/>
                </a:lnTo>
                <a:lnTo>
                  <a:pt x="194" y="520"/>
                </a:lnTo>
                <a:lnTo>
                  <a:pt x="195" y="519"/>
                </a:lnTo>
                <a:lnTo>
                  <a:pt x="194" y="519"/>
                </a:lnTo>
                <a:lnTo>
                  <a:pt x="194" y="518"/>
                </a:lnTo>
                <a:lnTo>
                  <a:pt x="194" y="517"/>
                </a:lnTo>
                <a:lnTo>
                  <a:pt x="193" y="516"/>
                </a:lnTo>
                <a:lnTo>
                  <a:pt x="192" y="516"/>
                </a:lnTo>
                <a:lnTo>
                  <a:pt x="191" y="515"/>
                </a:lnTo>
                <a:lnTo>
                  <a:pt x="191" y="514"/>
                </a:lnTo>
                <a:lnTo>
                  <a:pt x="190" y="514"/>
                </a:lnTo>
                <a:lnTo>
                  <a:pt x="190" y="513"/>
                </a:lnTo>
                <a:lnTo>
                  <a:pt x="189" y="512"/>
                </a:lnTo>
                <a:lnTo>
                  <a:pt x="188" y="511"/>
                </a:lnTo>
                <a:lnTo>
                  <a:pt x="187" y="510"/>
                </a:lnTo>
                <a:lnTo>
                  <a:pt x="186" y="510"/>
                </a:lnTo>
                <a:lnTo>
                  <a:pt x="185" y="510"/>
                </a:lnTo>
                <a:lnTo>
                  <a:pt x="185" y="509"/>
                </a:lnTo>
                <a:lnTo>
                  <a:pt x="184" y="509"/>
                </a:lnTo>
                <a:lnTo>
                  <a:pt x="184" y="508"/>
                </a:lnTo>
                <a:lnTo>
                  <a:pt x="183" y="508"/>
                </a:lnTo>
                <a:lnTo>
                  <a:pt x="182" y="508"/>
                </a:lnTo>
                <a:lnTo>
                  <a:pt x="181" y="507"/>
                </a:lnTo>
                <a:lnTo>
                  <a:pt x="178" y="506"/>
                </a:lnTo>
                <a:lnTo>
                  <a:pt x="177" y="504"/>
                </a:lnTo>
                <a:lnTo>
                  <a:pt x="176" y="503"/>
                </a:lnTo>
                <a:lnTo>
                  <a:pt x="175" y="502"/>
                </a:lnTo>
                <a:lnTo>
                  <a:pt x="173" y="501"/>
                </a:lnTo>
                <a:lnTo>
                  <a:pt x="173" y="500"/>
                </a:lnTo>
                <a:lnTo>
                  <a:pt x="172" y="499"/>
                </a:lnTo>
                <a:lnTo>
                  <a:pt x="171" y="499"/>
                </a:lnTo>
                <a:lnTo>
                  <a:pt x="170" y="498"/>
                </a:lnTo>
                <a:lnTo>
                  <a:pt x="169" y="497"/>
                </a:lnTo>
                <a:lnTo>
                  <a:pt x="167" y="495"/>
                </a:lnTo>
                <a:lnTo>
                  <a:pt x="166" y="493"/>
                </a:lnTo>
                <a:lnTo>
                  <a:pt x="163" y="492"/>
                </a:lnTo>
                <a:lnTo>
                  <a:pt x="162" y="491"/>
                </a:lnTo>
                <a:lnTo>
                  <a:pt x="161" y="491"/>
                </a:lnTo>
                <a:lnTo>
                  <a:pt x="161" y="490"/>
                </a:lnTo>
                <a:lnTo>
                  <a:pt x="160" y="490"/>
                </a:lnTo>
                <a:lnTo>
                  <a:pt x="160" y="489"/>
                </a:lnTo>
                <a:lnTo>
                  <a:pt x="159" y="489"/>
                </a:lnTo>
                <a:lnTo>
                  <a:pt x="158" y="489"/>
                </a:lnTo>
                <a:lnTo>
                  <a:pt x="158" y="490"/>
                </a:lnTo>
                <a:lnTo>
                  <a:pt x="155" y="489"/>
                </a:lnTo>
                <a:lnTo>
                  <a:pt x="154" y="490"/>
                </a:lnTo>
                <a:lnTo>
                  <a:pt x="153" y="490"/>
                </a:lnTo>
                <a:lnTo>
                  <a:pt x="151" y="489"/>
                </a:lnTo>
                <a:lnTo>
                  <a:pt x="150" y="489"/>
                </a:lnTo>
                <a:lnTo>
                  <a:pt x="148" y="490"/>
                </a:lnTo>
                <a:lnTo>
                  <a:pt x="147" y="490"/>
                </a:lnTo>
                <a:lnTo>
                  <a:pt x="146" y="490"/>
                </a:lnTo>
                <a:lnTo>
                  <a:pt x="145" y="490"/>
                </a:lnTo>
                <a:lnTo>
                  <a:pt x="144" y="490"/>
                </a:lnTo>
                <a:lnTo>
                  <a:pt x="143" y="490"/>
                </a:lnTo>
                <a:lnTo>
                  <a:pt x="141" y="489"/>
                </a:lnTo>
                <a:lnTo>
                  <a:pt x="140" y="489"/>
                </a:lnTo>
                <a:lnTo>
                  <a:pt x="139" y="489"/>
                </a:lnTo>
                <a:lnTo>
                  <a:pt x="138" y="489"/>
                </a:lnTo>
                <a:lnTo>
                  <a:pt x="137" y="490"/>
                </a:lnTo>
                <a:lnTo>
                  <a:pt x="136" y="490"/>
                </a:lnTo>
                <a:lnTo>
                  <a:pt x="135" y="490"/>
                </a:lnTo>
                <a:lnTo>
                  <a:pt x="134" y="490"/>
                </a:lnTo>
                <a:lnTo>
                  <a:pt x="134" y="489"/>
                </a:lnTo>
                <a:lnTo>
                  <a:pt x="133" y="490"/>
                </a:lnTo>
                <a:lnTo>
                  <a:pt x="131" y="490"/>
                </a:lnTo>
                <a:lnTo>
                  <a:pt x="130" y="490"/>
                </a:lnTo>
                <a:lnTo>
                  <a:pt x="128" y="490"/>
                </a:lnTo>
                <a:lnTo>
                  <a:pt x="127" y="490"/>
                </a:lnTo>
                <a:lnTo>
                  <a:pt x="126" y="490"/>
                </a:lnTo>
                <a:lnTo>
                  <a:pt x="125" y="492"/>
                </a:lnTo>
                <a:lnTo>
                  <a:pt x="124" y="493"/>
                </a:lnTo>
                <a:lnTo>
                  <a:pt x="124" y="492"/>
                </a:lnTo>
                <a:lnTo>
                  <a:pt x="122" y="492"/>
                </a:lnTo>
                <a:lnTo>
                  <a:pt x="121" y="492"/>
                </a:lnTo>
                <a:lnTo>
                  <a:pt x="121" y="491"/>
                </a:lnTo>
                <a:lnTo>
                  <a:pt x="119" y="490"/>
                </a:lnTo>
                <a:lnTo>
                  <a:pt x="118" y="490"/>
                </a:lnTo>
                <a:lnTo>
                  <a:pt x="118" y="489"/>
                </a:lnTo>
                <a:lnTo>
                  <a:pt x="117" y="489"/>
                </a:lnTo>
                <a:lnTo>
                  <a:pt x="115" y="490"/>
                </a:lnTo>
                <a:lnTo>
                  <a:pt x="113" y="489"/>
                </a:lnTo>
                <a:lnTo>
                  <a:pt x="112" y="490"/>
                </a:lnTo>
                <a:lnTo>
                  <a:pt x="111" y="490"/>
                </a:lnTo>
                <a:lnTo>
                  <a:pt x="110" y="490"/>
                </a:lnTo>
                <a:lnTo>
                  <a:pt x="108" y="491"/>
                </a:lnTo>
                <a:lnTo>
                  <a:pt x="107" y="492"/>
                </a:lnTo>
                <a:lnTo>
                  <a:pt x="106" y="492"/>
                </a:lnTo>
                <a:lnTo>
                  <a:pt x="105" y="491"/>
                </a:lnTo>
                <a:lnTo>
                  <a:pt x="104" y="490"/>
                </a:lnTo>
                <a:lnTo>
                  <a:pt x="103" y="489"/>
                </a:lnTo>
                <a:lnTo>
                  <a:pt x="103" y="488"/>
                </a:lnTo>
                <a:lnTo>
                  <a:pt x="102" y="487"/>
                </a:lnTo>
                <a:lnTo>
                  <a:pt x="101" y="486"/>
                </a:lnTo>
                <a:lnTo>
                  <a:pt x="100" y="485"/>
                </a:lnTo>
                <a:lnTo>
                  <a:pt x="100" y="484"/>
                </a:lnTo>
                <a:lnTo>
                  <a:pt x="99" y="483"/>
                </a:lnTo>
                <a:lnTo>
                  <a:pt x="98" y="482"/>
                </a:lnTo>
                <a:lnTo>
                  <a:pt x="95" y="482"/>
                </a:lnTo>
                <a:lnTo>
                  <a:pt x="94" y="482"/>
                </a:lnTo>
                <a:lnTo>
                  <a:pt x="93" y="481"/>
                </a:lnTo>
                <a:lnTo>
                  <a:pt x="92" y="481"/>
                </a:lnTo>
                <a:lnTo>
                  <a:pt x="91" y="482"/>
                </a:lnTo>
                <a:lnTo>
                  <a:pt x="89" y="484"/>
                </a:lnTo>
                <a:lnTo>
                  <a:pt x="88" y="484"/>
                </a:lnTo>
                <a:lnTo>
                  <a:pt x="87" y="487"/>
                </a:lnTo>
                <a:lnTo>
                  <a:pt x="86" y="487"/>
                </a:lnTo>
                <a:lnTo>
                  <a:pt x="84" y="488"/>
                </a:lnTo>
                <a:lnTo>
                  <a:pt x="83" y="488"/>
                </a:lnTo>
                <a:lnTo>
                  <a:pt x="83" y="487"/>
                </a:lnTo>
                <a:lnTo>
                  <a:pt x="81" y="486"/>
                </a:lnTo>
                <a:lnTo>
                  <a:pt x="80" y="485"/>
                </a:lnTo>
                <a:lnTo>
                  <a:pt x="79" y="484"/>
                </a:lnTo>
                <a:lnTo>
                  <a:pt x="78" y="484"/>
                </a:lnTo>
                <a:lnTo>
                  <a:pt x="77" y="483"/>
                </a:lnTo>
                <a:lnTo>
                  <a:pt x="75" y="483"/>
                </a:lnTo>
                <a:lnTo>
                  <a:pt x="73" y="482"/>
                </a:lnTo>
                <a:lnTo>
                  <a:pt x="71" y="480"/>
                </a:lnTo>
                <a:lnTo>
                  <a:pt x="71" y="479"/>
                </a:lnTo>
                <a:lnTo>
                  <a:pt x="71" y="478"/>
                </a:lnTo>
                <a:lnTo>
                  <a:pt x="71" y="476"/>
                </a:lnTo>
                <a:lnTo>
                  <a:pt x="72" y="474"/>
                </a:lnTo>
                <a:lnTo>
                  <a:pt x="72" y="471"/>
                </a:lnTo>
                <a:lnTo>
                  <a:pt x="73" y="469"/>
                </a:lnTo>
                <a:lnTo>
                  <a:pt x="73" y="468"/>
                </a:lnTo>
                <a:lnTo>
                  <a:pt x="74" y="467"/>
                </a:lnTo>
                <a:lnTo>
                  <a:pt x="74" y="465"/>
                </a:lnTo>
                <a:lnTo>
                  <a:pt x="74" y="462"/>
                </a:lnTo>
                <a:lnTo>
                  <a:pt x="75" y="461"/>
                </a:lnTo>
                <a:lnTo>
                  <a:pt x="75" y="460"/>
                </a:lnTo>
                <a:lnTo>
                  <a:pt x="77" y="458"/>
                </a:lnTo>
                <a:lnTo>
                  <a:pt x="78" y="457"/>
                </a:lnTo>
                <a:lnTo>
                  <a:pt x="78" y="456"/>
                </a:lnTo>
                <a:lnTo>
                  <a:pt x="80" y="454"/>
                </a:lnTo>
                <a:lnTo>
                  <a:pt x="81" y="453"/>
                </a:lnTo>
                <a:lnTo>
                  <a:pt x="82" y="452"/>
                </a:lnTo>
                <a:lnTo>
                  <a:pt x="82" y="451"/>
                </a:lnTo>
                <a:lnTo>
                  <a:pt x="81" y="450"/>
                </a:lnTo>
                <a:lnTo>
                  <a:pt x="82" y="450"/>
                </a:lnTo>
                <a:lnTo>
                  <a:pt x="83" y="449"/>
                </a:lnTo>
                <a:lnTo>
                  <a:pt x="84" y="449"/>
                </a:lnTo>
                <a:lnTo>
                  <a:pt x="84" y="448"/>
                </a:lnTo>
                <a:lnTo>
                  <a:pt x="83" y="448"/>
                </a:lnTo>
                <a:lnTo>
                  <a:pt x="82" y="448"/>
                </a:lnTo>
                <a:lnTo>
                  <a:pt x="82" y="447"/>
                </a:lnTo>
                <a:lnTo>
                  <a:pt x="82" y="445"/>
                </a:lnTo>
                <a:lnTo>
                  <a:pt x="82" y="444"/>
                </a:lnTo>
                <a:lnTo>
                  <a:pt x="83" y="443"/>
                </a:lnTo>
                <a:lnTo>
                  <a:pt x="83" y="442"/>
                </a:lnTo>
                <a:lnTo>
                  <a:pt x="83" y="441"/>
                </a:lnTo>
                <a:lnTo>
                  <a:pt x="83" y="440"/>
                </a:lnTo>
                <a:lnTo>
                  <a:pt x="83" y="439"/>
                </a:lnTo>
                <a:lnTo>
                  <a:pt x="82" y="438"/>
                </a:lnTo>
                <a:lnTo>
                  <a:pt x="82" y="437"/>
                </a:lnTo>
                <a:lnTo>
                  <a:pt x="83" y="436"/>
                </a:lnTo>
                <a:lnTo>
                  <a:pt x="83" y="435"/>
                </a:lnTo>
                <a:lnTo>
                  <a:pt x="83" y="434"/>
                </a:lnTo>
                <a:lnTo>
                  <a:pt x="84" y="434"/>
                </a:lnTo>
                <a:lnTo>
                  <a:pt x="85" y="433"/>
                </a:lnTo>
                <a:lnTo>
                  <a:pt x="86" y="432"/>
                </a:lnTo>
                <a:lnTo>
                  <a:pt x="87" y="431"/>
                </a:lnTo>
                <a:lnTo>
                  <a:pt x="88" y="431"/>
                </a:lnTo>
                <a:lnTo>
                  <a:pt x="88" y="429"/>
                </a:lnTo>
                <a:lnTo>
                  <a:pt x="89" y="429"/>
                </a:lnTo>
                <a:lnTo>
                  <a:pt x="89" y="428"/>
                </a:lnTo>
                <a:lnTo>
                  <a:pt x="89" y="427"/>
                </a:lnTo>
                <a:lnTo>
                  <a:pt x="88" y="427"/>
                </a:lnTo>
                <a:lnTo>
                  <a:pt x="87" y="427"/>
                </a:lnTo>
                <a:lnTo>
                  <a:pt x="86" y="427"/>
                </a:lnTo>
                <a:lnTo>
                  <a:pt x="85" y="428"/>
                </a:lnTo>
                <a:lnTo>
                  <a:pt x="84" y="429"/>
                </a:lnTo>
                <a:lnTo>
                  <a:pt x="83" y="428"/>
                </a:lnTo>
                <a:lnTo>
                  <a:pt x="82" y="427"/>
                </a:lnTo>
                <a:lnTo>
                  <a:pt x="82" y="426"/>
                </a:lnTo>
                <a:lnTo>
                  <a:pt x="81" y="425"/>
                </a:lnTo>
                <a:lnTo>
                  <a:pt x="81" y="422"/>
                </a:lnTo>
                <a:lnTo>
                  <a:pt x="80" y="422"/>
                </a:lnTo>
                <a:lnTo>
                  <a:pt x="79" y="421"/>
                </a:lnTo>
                <a:lnTo>
                  <a:pt x="79" y="420"/>
                </a:lnTo>
                <a:lnTo>
                  <a:pt x="79" y="419"/>
                </a:lnTo>
                <a:lnTo>
                  <a:pt x="78" y="419"/>
                </a:lnTo>
                <a:lnTo>
                  <a:pt x="77" y="419"/>
                </a:lnTo>
                <a:lnTo>
                  <a:pt x="76" y="419"/>
                </a:lnTo>
                <a:lnTo>
                  <a:pt x="74" y="419"/>
                </a:lnTo>
                <a:lnTo>
                  <a:pt x="71" y="417"/>
                </a:lnTo>
                <a:lnTo>
                  <a:pt x="67" y="416"/>
                </a:lnTo>
                <a:lnTo>
                  <a:pt x="64" y="415"/>
                </a:lnTo>
                <a:lnTo>
                  <a:pt x="63" y="415"/>
                </a:lnTo>
                <a:lnTo>
                  <a:pt x="63" y="414"/>
                </a:lnTo>
                <a:lnTo>
                  <a:pt x="62" y="414"/>
                </a:lnTo>
                <a:lnTo>
                  <a:pt x="62" y="412"/>
                </a:lnTo>
                <a:lnTo>
                  <a:pt x="61" y="412"/>
                </a:lnTo>
                <a:lnTo>
                  <a:pt x="61" y="411"/>
                </a:lnTo>
                <a:lnTo>
                  <a:pt x="60" y="412"/>
                </a:lnTo>
                <a:lnTo>
                  <a:pt x="59" y="412"/>
                </a:lnTo>
                <a:lnTo>
                  <a:pt x="58" y="412"/>
                </a:lnTo>
                <a:lnTo>
                  <a:pt x="55" y="411"/>
                </a:lnTo>
                <a:lnTo>
                  <a:pt x="53" y="410"/>
                </a:lnTo>
                <a:lnTo>
                  <a:pt x="52" y="410"/>
                </a:lnTo>
                <a:lnTo>
                  <a:pt x="52" y="409"/>
                </a:lnTo>
                <a:lnTo>
                  <a:pt x="51" y="408"/>
                </a:lnTo>
                <a:lnTo>
                  <a:pt x="51" y="407"/>
                </a:lnTo>
                <a:lnTo>
                  <a:pt x="52" y="404"/>
                </a:lnTo>
                <a:lnTo>
                  <a:pt x="52" y="403"/>
                </a:lnTo>
                <a:lnTo>
                  <a:pt x="51" y="400"/>
                </a:lnTo>
                <a:lnTo>
                  <a:pt x="51" y="398"/>
                </a:lnTo>
                <a:lnTo>
                  <a:pt x="50" y="397"/>
                </a:lnTo>
                <a:lnTo>
                  <a:pt x="49" y="395"/>
                </a:lnTo>
                <a:lnTo>
                  <a:pt x="47" y="394"/>
                </a:lnTo>
                <a:lnTo>
                  <a:pt x="47" y="393"/>
                </a:lnTo>
                <a:lnTo>
                  <a:pt x="47" y="392"/>
                </a:lnTo>
                <a:lnTo>
                  <a:pt x="47" y="391"/>
                </a:lnTo>
                <a:lnTo>
                  <a:pt x="47" y="390"/>
                </a:lnTo>
                <a:lnTo>
                  <a:pt x="47" y="389"/>
                </a:lnTo>
                <a:lnTo>
                  <a:pt x="47" y="388"/>
                </a:lnTo>
                <a:lnTo>
                  <a:pt x="47" y="387"/>
                </a:lnTo>
                <a:lnTo>
                  <a:pt x="47" y="384"/>
                </a:lnTo>
                <a:lnTo>
                  <a:pt x="47" y="383"/>
                </a:lnTo>
                <a:lnTo>
                  <a:pt x="46" y="381"/>
                </a:lnTo>
                <a:lnTo>
                  <a:pt x="46" y="379"/>
                </a:lnTo>
                <a:lnTo>
                  <a:pt x="48" y="378"/>
                </a:lnTo>
                <a:lnTo>
                  <a:pt x="48" y="377"/>
                </a:lnTo>
                <a:lnTo>
                  <a:pt x="49" y="376"/>
                </a:lnTo>
                <a:lnTo>
                  <a:pt x="50" y="375"/>
                </a:lnTo>
                <a:lnTo>
                  <a:pt x="50" y="373"/>
                </a:lnTo>
                <a:lnTo>
                  <a:pt x="50" y="372"/>
                </a:lnTo>
                <a:lnTo>
                  <a:pt x="49" y="371"/>
                </a:lnTo>
                <a:lnTo>
                  <a:pt x="49" y="370"/>
                </a:lnTo>
                <a:lnTo>
                  <a:pt x="48" y="370"/>
                </a:lnTo>
                <a:lnTo>
                  <a:pt x="47" y="369"/>
                </a:lnTo>
                <a:lnTo>
                  <a:pt x="46" y="367"/>
                </a:lnTo>
                <a:lnTo>
                  <a:pt x="45" y="365"/>
                </a:lnTo>
                <a:lnTo>
                  <a:pt x="45" y="364"/>
                </a:lnTo>
                <a:lnTo>
                  <a:pt x="44" y="364"/>
                </a:lnTo>
                <a:lnTo>
                  <a:pt x="44" y="363"/>
                </a:lnTo>
                <a:lnTo>
                  <a:pt x="43" y="362"/>
                </a:lnTo>
                <a:lnTo>
                  <a:pt x="43" y="361"/>
                </a:lnTo>
                <a:lnTo>
                  <a:pt x="43" y="360"/>
                </a:lnTo>
                <a:lnTo>
                  <a:pt x="43" y="359"/>
                </a:lnTo>
                <a:lnTo>
                  <a:pt x="43" y="358"/>
                </a:lnTo>
                <a:lnTo>
                  <a:pt x="43" y="357"/>
                </a:lnTo>
                <a:lnTo>
                  <a:pt x="43" y="356"/>
                </a:lnTo>
                <a:lnTo>
                  <a:pt x="43" y="355"/>
                </a:lnTo>
                <a:lnTo>
                  <a:pt x="43" y="354"/>
                </a:lnTo>
                <a:lnTo>
                  <a:pt x="44" y="354"/>
                </a:lnTo>
                <a:lnTo>
                  <a:pt x="45" y="353"/>
                </a:lnTo>
                <a:lnTo>
                  <a:pt x="44" y="352"/>
                </a:lnTo>
                <a:lnTo>
                  <a:pt x="43" y="350"/>
                </a:lnTo>
                <a:lnTo>
                  <a:pt x="43" y="348"/>
                </a:lnTo>
                <a:lnTo>
                  <a:pt x="42" y="347"/>
                </a:lnTo>
                <a:lnTo>
                  <a:pt x="42" y="346"/>
                </a:lnTo>
                <a:lnTo>
                  <a:pt x="42" y="344"/>
                </a:lnTo>
                <a:lnTo>
                  <a:pt x="41" y="343"/>
                </a:lnTo>
                <a:lnTo>
                  <a:pt x="40" y="342"/>
                </a:lnTo>
                <a:lnTo>
                  <a:pt x="39" y="342"/>
                </a:lnTo>
                <a:lnTo>
                  <a:pt x="38" y="342"/>
                </a:lnTo>
                <a:lnTo>
                  <a:pt x="38" y="341"/>
                </a:lnTo>
                <a:lnTo>
                  <a:pt x="38" y="340"/>
                </a:lnTo>
                <a:lnTo>
                  <a:pt x="39" y="337"/>
                </a:lnTo>
                <a:lnTo>
                  <a:pt x="40" y="336"/>
                </a:lnTo>
                <a:lnTo>
                  <a:pt x="41" y="336"/>
                </a:lnTo>
                <a:lnTo>
                  <a:pt x="42" y="335"/>
                </a:lnTo>
                <a:lnTo>
                  <a:pt x="42" y="334"/>
                </a:lnTo>
                <a:lnTo>
                  <a:pt x="42" y="333"/>
                </a:lnTo>
                <a:lnTo>
                  <a:pt x="42" y="330"/>
                </a:lnTo>
                <a:lnTo>
                  <a:pt x="41" y="329"/>
                </a:lnTo>
                <a:lnTo>
                  <a:pt x="40" y="326"/>
                </a:lnTo>
                <a:lnTo>
                  <a:pt x="40" y="324"/>
                </a:lnTo>
                <a:lnTo>
                  <a:pt x="40" y="323"/>
                </a:lnTo>
                <a:lnTo>
                  <a:pt x="39" y="320"/>
                </a:lnTo>
                <a:lnTo>
                  <a:pt x="39" y="319"/>
                </a:lnTo>
                <a:lnTo>
                  <a:pt x="39" y="317"/>
                </a:lnTo>
                <a:lnTo>
                  <a:pt x="39" y="316"/>
                </a:lnTo>
                <a:lnTo>
                  <a:pt x="39" y="315"/>
                </a:lnTo>
                <a:lnTo>
                  <a:pt x="39" y="314"/>
                </a:lnTo>
                <a:lnTo>
                  <a:pt x="39" y="312"/>
                </a:lnTo>
                <a:lnTo>
                  <a:pt x="39" y="311"/>
                </a:lnTo>
                <a:lnTo>
                  <a:pt x="39" y="310"/>
                </a:lnTo>
                <a:lnTo>
                  <a:pt x="39" y="309"/>
                </a:lnTo>
                <a:lnTo>
                  <a:pt x="39" y="308"/>
                </a:lnTo>
                <a:lnTo>
                  <a:pt x="38" y="305"/>
                </a:lnTo>
                <a:lnTo>
                  <a:pt x="38" y="303"/>
                </a:lnTo>
                <a:lnTo>
                  <a:pt x="38" y="302"/>
                </a:lnTo>
                <a:lnTo>
                  <a:pt x="38" y="301"/>
                </a:lnTo>
                <a:lnTo>
                  <a:pt x="39" y="300"/>
                </a:lnTo>
                <a:lnTo>
                  <a:pt x="40" y="300"/>
                </a:lnTo>
                <a:lnTo>
                  <a:pt x="41" y="298"/>
                </a:lnTo>
                <a:lnTo>
                  <a:pt x="41" y="296"/>
                </a:lnTo>
                <a:lnTo>
                  <a:pt x="41" y="295"/>
                </a:lnTo>
                <a:lnTo>
                  <a:pt x="40" y="294"/>
                </a:lnTo>
                <a:lnTo>
                  <a:pt x="40" y="293"/>
                </a:lnTo>
                <a:lnTo>
                  <a:pt x="40" y="291"/>
                </a:lnTo>
                <a:lnTo>
                  <a:pt x="40" y="290"/>
                </a:lnTo>
                <a:lnTo>
                  <a:pt x="39" y="290"/>
                </a:lnTo>
                <a:lnTo>
                  <a:pt x="38" y="289"/>
                </a:lnTo>
                <a:lnTo>
                  <a:pt x="38" y="288"/>
                </a:lnTo>
                <a:lnTo>
                  <a:pt x="38" y="287"/>
                </a:lnTo>
                <a:lnTo>
                  <a:pt x="38" y="286"/>
                </a:lnTo>
                <a:lnTo>
                  <a:pt x="38" y="285"/>
                </a:lnTo>
                <a:lnTo>
                  <a:pt x="39" y="283"/>
                </a:lnTo>
                <a:lnTo>
                  <a:pt x="39" y="282"/>
                </a:lnTo>
                <a:lnTo>
                  <a:pt x="39" y="281"/>
                </a:lnTo>
                <a:lnTo>
                  <a:pt x="40" y="281"/>
                </a:lnTo>
                <a:lnTo>
                  <a:pt x="40" y="280"/>
                </a:lnTo>
                <a:lnTo>
                  <a:pt x="40" y="279"/>
                </a:lnTo>
                <a:lnTo>
                  <a:pt x="39" y="279"/>
                </a:lnTo>
                <a:lnTo>
                  <a:pt x="38" y="278"/>
                </a:lnTo>
                <a:lnTo>
                  <a:pt x="38" y="277"/>
                </a:lnTo>
                <a:lnTo>
                  <a:pt x="37" y="275"/>
                </a:lnTo>
                <a:lnTo>
                  <a:pt x="38" y="275"/>
                </a:lnTo>
                <a:lnTo>
                  <a:pt x="39" y="275"/>
                </a:lnTo>
                <a:lnTo>
                  <a:pt x="40" y="275"/>
                </a:lnTo>
                <a:lnTo>
                  <a:pt x="41" y="275"/>
                </a:lnTo>
                <a:lnTo>
                  <a:pt x="41" y="274"/>
                </a:lnTo>
                <a:lnTo>
                  <a:pt x="41" y="273"/>
                </a:lnTo>
                <a:lnTo>
                  <a:pt x="41" y="272"/>
                </a:lnTo>
                <a:lnTo>
                  <a:pt x="40" y="271"/>
                </a:lnTo>
                <a:lnTo>
                  <a:pt x="39" y="270"/>
                </a:lnTo>
                <a:lnTo>
                  <a:pt x="39" y="269"/>
                </a:lnTo>
                <a:lnTo>
                  <a:pt x="39" y="268"/>
                </a:lnTo>
                <a:lnTo>
                  <a:pt x="40" y="267"/>
                </a:lnTo>
                <a:lnTo>
                  <a:pt x="41" y="266"/>
                </a:lnTo>
                <a:lnTo>
                  <a:pt x="41" y="265"/>
                </a:lnTo>
                <a:lnTo>
                  <a:pt x="42" y="264"/>
                </a:lnTo>
                <a:lnTo>
                  <a:pt x="42" y="263"/>
                </a:lnTo>
                <a:lnTo>
                  <a:pt x="41" y="263"/>
                </a:lnTo>
                <a:lnTo>
                  <a:pt x="40" y="262"/>
                </a:lnTo>
                <a:lnTo>
                  <a:pt x="41" y="261"/>
                </a:lnTo>
                <a:lnTo>
                  <a:pt x="40" y="260"/>
                </a:lnTo>
                <a:lnTo>
                  <a:pt x="41" y="260"/>
                </a:lnTo>
                <a:lnTo>
                  <a:pt x="41" y="259"/>
                </a:lnTo>
                <a:lnTo>
                  <a:pt x="41" y="258"/>
                </a:lnTo>
                <a:lnTo>
                  <a:pt x="40" y="258"/>
                </a:lnTo>
                <a:lnTo>
                  <a:pt x="40" y="257"/>
                </a:lnTo>
                <a:lnTo>
                  <a:pt x="40" y="256"/>
                </a:lnTo>
                <a:lnTo>
                  <a:pt x="39" y="256"/>
                </a:lnTo>
                <a:lnTo>
                  <a:pt x="40" y="256"/>
                </a:lnTo>
                <a:lnTo>
                  <a:pt x="40" y="255"/>
                </a:lnTo>
                <a:lnTo>
                  <a:pt x="41" y="255"/>
                </a:lnTo>
                <a:lnTo>
                  <a:pt x="41" y="254"/>
                </a:lnTo>
                <a:lnTo>
                  <a:pt x="41" y="253"/>
                </a:lnTo>
                <a:lnTo>
                  <a:pt x="40" y="252"/>
                </a:lnTo>
                <a:lnTo>
                  <a:pt x="41" y="249"/>
                </a:lnTo>
                <a:lnTo>
                  <a:pt x="40" y="248"/>
                </a:lnTo>
                <a:lnTo>
                  <a:pt x="40" y="247"/>
                </a:lnTo>
                <a:lnTo>
                  <a:pt x="41" y="247"/>
                </a:lnTo>
                <a:lnTo>
                  <a:pt x="41" y="246"/>
                </a:lnTo>
                <a:lnTo>
                  <a:pt x="40" y="246"/>
                </a:lnTo>
                <a:lnTo>
                  <a:pt x="41" y="245"/>
                </a:lnTo>
                <a:lnTo>
                  <a:pt x="41" y="244"/>
                </a:lnTo>
                <a:lnTo>
                  <a:pt x="41" y="243"/>
                </a:lnTo>
                <a:lnTo>
                  <a:pt x="42" y="242"/>
                </a:lnTo>
                <a:lnTo>
                  <a:pt x="41" y="241"/>
                </a:lnTo>
                <a:lnTo>
                  <a:pt x="41" y="240"/>
                </a:lnTo>
                <a:lnTo>
                  <a:pt x="40" y="239"/>
                </a:lnTo>
                <a:lnTo>
                  <a:pt x="39" y="239"/>
                </a:lnTo>
                <a:lnTo>
                  <a:pt x="39" y="238"/>
                </a:lnTo>
                <a:lnTo>
                  <a:pt x="38" y="238"/>
                </a:lnTo>
                <a:lnTo>
                  <a:pt x="38" y="237"/>
                </a:lnTo>
                <a:lnTo>
                  <a:pt x="38" y="236"/>
                </a:lnTo>
                <a:lnTo>
                  <a:pt x="37" y="235"/>
                </a:lnTo>
                <a:lnTo>
                  <a:pt x="37" y="234"/>
                </a:lnTo>
                <a:lnTo>
                  <a:pt x="37" y="233"/>
                </a:lnTo>
                <a:lnTo>
                  <a:pt x="36" y="232"/>
                </a:lnTo>
                <a:lnTo>
                  <a:pt x="37" y="232"/>
                </a:lnTo>
                <a:lnTo>
                  <a:pt x="37" y="231"/>
                </a:lnTo>
                <a:lnTo>
                  <a:pt x="36" y="229"/>
                </a:lnTo>
                <a:lnTo>
                  <a:pt x="36" y="227"/>
                </a:lnTo>
                <a:lnTo>
                  <a:pt x="36" y="224"/>
                </a:lnTo>
                <a:lnTo>
                  <a:pt x="36" y="223"/>
                </a:lnTo>
                <a:lnTo>
                  <a:pt x="35" y="221"/>
                </a:lnTo>
                <a:lnTo>
                  <a:pt x="35" y="220"/>
                </a:lnTo>
                <a:lnTo>
                  <a:pt x="35" y="218"/>
                </a:lnTo>
                <a:lnTo>
                  <a:pt x="35" y="217"/>
                </a:lnTo>
                <a:lnTo>
                  <a:pt x="36" y="216"/>
                </a:lnTo>
                <a:lnTo>
                  <a:pt x="36" y="215"/>
                </a:lnTo>
                <a:lnTo>
                  <a:pt x="39" y="213"/>
                </a:lnTo>
                <a:lnTo>
                  <a:pt x="39" y="212"/>
                </a:lnTo>
                <a:lnTo>
                  <a:pt x="40" y="211"/>
                </a:lnTo>
                <a:lnTo>
                  <a:pt x="40" y="210"/>
                </a:lnTo>
                <a:lnTo>
                  <a:pt x="40" y="209"/>
                </a:lnTo>
                <a:lnTo>
                  <a:pt x="39" y="206"/>
                </a:lnTo>
                <a:lnTo>
                  <a:pt x="39" y="205"/>
                </a:lnTo>
                <a:lnTo>
                  <a:pt x="38" y="202"/>
                </a:lnTo>
                <a:lnTo>
                  <a:pt x="38" y="200"/>
                </a:lnTo>
                <a:lnTo>
                  <a:pt x="38" y="199"/>
                </a:lnTo>
                <a:lnTo>
                  <a:pt x="37" y="198"/>
                </a:lnTo>
                <a:lnTo>
                  <a:pt x="36" y="197"/>
                </a:lnTo>
                <a:lnTo>
                  <a:pt x="35" y="196"/>
                </a:lnTo>
                <a:lnTo>
                  <a:pt x="34" y="195"/>
                </a:lnTo>
                <a:lnTo>
                  <a:pt x="33" y="193"/>
                </a:lnTo>
                <a:lnTo>
                  <a:pt x="32" y="191"/>
                </a:lnTo>
                <a:lnTo>
                  <a:pt x="31" y="190"/>
                </a:lnTo>
                <a:lnTo>
                  <a:pt x="31" y="188"/>
                </a:lnTo>
                <a:lnTo>
                  <a:pt x="31" y="187"/>
                </a:lnTo>
                <a:lnTo>
                  <a:pt x="31" y="186"/>
                </a:lnTo>
                <a:lnTo>
                  <a:pt x="31" y="185"/>
                </a:lnTo>
                <a:lnTo>
                  <a:pt x="31" y="184"/>
                </a:lnTo>
                <a:lnTo>
                  <a:pt x="33" y="183"/>
                </a:lnTo>
                <a:lnTo>
                  <a:pt x="34" y="181"/>
                </a:lnTo>
                <a:lnTo>
                  <a:pt x="35" y="179"/>
                </a:lnTo>
                <a:lnTo>
                  <a:pt x="36" y="179"/>
                </a:lnTo>
                <a:lnTo>
                  <a:pt x="36" y="176"/>
                </a:lnTo>
                <a:lnTo>
                  <a:pt x="38" y="175"/>
                </a:lnTo>
                <a:lnTo>
                  <a:pt x="39" y="174"/>
                </a:lnTo>
                <a:lnTo>
                  <a:pt x="40" y="173"/>
                </a:lnTo>
                <a:lnTo>
                  <a:pt x="41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6"/>
                </a:lnTo>
                <a:lnTo>
                  <a:pt x="41" y="165"/>
                </a:lnTo>
                <a:lnTo>
                  <a:pt x="40" y="164"/>
                </a:lnTo>
                <a:lnTo>
                  <a:pt x="39" y="162"/>
                </a:lnTo>
                <a:lnTo>
                  <a:pt x="38" y="162"/>
                </a:lnTo>
                <a:lnTo>
                  <a:pt x="37" y="162"/>
                </a:lnTo>
                <a:lnTo>
                  <a:pt x="35" y="162"/>
                </a:lnTo>
                <a:lnTo>
                  <a:pt x="34" y="161"/>
                </a:lnTo>
                <a:lnTo>
                  <a:pt x="32" y="160"/>
                </a:lnTo>
                <a:lnTo>
                  <a:pt x="31" y="159"/>
                </a:lnTo>
                <a:lnTo>
                  <a:pt x="31" y="158"/>
                </a:lnTo>
                <a:lnTo>
                  <a:pt x="30" y="157"/>
                </a:lnTo>
                <a:lnTo>
                  <a:pt x="32" y="152"/>
                </a:lnTo>
                <a:lnTo>
                  <a:pt x="32" y="149"/>
                </a:lnTo>
                <a:lnTo>
                  <a:pt x="32" y="148"/>
                </a:lnTo>
                <a:lnTo>
                  <a:pt x="34" y="147"/>
                </a:lnTo>
                <a:lnTo>
                  <a:pt x="34" y="146"/>
                </a:lnTo>
                <a:lnTo>
                  <a:pt x="34" y="145"/>
                </a:lnTo>
                <a:lnTo>
                  <a:pt x="34" y="144"/>
                </a:lnTo>
                <a:lnTo>
                  <a:pt x="33" y="142"/>
                </a:lnTo>
                <a:lnTo>
                  <a:pt x="33" y="141"/>
                </a:lnTo>
                <a:lnTo>
                  <a:pt x="32" y="139"/>
                </a:lnTo>
                <a:lnTo>
                  <a:pt x="31" y="137"/>
                </a:lnTo>
                <a:lnTo>
                  <a:pt x="31" y="136"/>
                </a:lnTo>
                <a:lnTo>
                  <a:pt x="30" y="136"/>
                </a:lnTo>
                <a:lnTo>
                  <a:pt x="30" y="134"/>
                </a:lnTo>
                <a:lnTo>
                  <a:pt x="28" y="131"/>
                </a:lnTo>
                <a:lnTo>
                  <a:pt x="28" y="130"/>
                </a:lnTo>
                <a:lnTo>
                  <a:pt x="27" y="129"/>
                </a:lnTo>
                <a:lnTo>
                  <a:pt x="27" y="127"/>
                </a:lnTo>
                <a:lnTo>
                  <a:pt x="27" y="126"/>
                </a:lnTo>
                <a:lnTo>
                  <a:pt x="28" y="125"/>
                </a:lnTo>
                <a:lnTo>
                  <a:pt x="29" y="124"/>
                </a:lnTo>
                <a:lnTo>
                  <a:pt x="29" y="123"/>
                </a:lnTo>
                <a:lnTo>
                  <a:pt x="27" y="121"/>
                </a:lnTo>
                <a:lnTo>
                  <a:pt x="27" y="120"/>
                </a:lnTo>
                <a:lnTo>
                  <a:pt x="26" y="119"/>
                </a:lnTo>
                <a:lnTo>
                  <a:pt x="26" y="117"/>
                </a:lnTo>
                <a:lnTo>
                  <a:pt x="26" y="116"/>
                </a:lnTo>
                <a:lnTo>
                  <a:pt x="25" y="115"/>
                </a:lnTo>
                <a:lnTo>
                  <a:pt x="25" y="113"/>
                </a:lnTo>
                <a:lnTo>
                  <a:pt x="24" y="112"/>
                </a:lnTo>
                <a:lnTo>
                  <a:pt x="23" y="111"/>
                </a:lnTo>
                <a:lnTo>
                  <a:pt x="23" y="110"/>
                </a:lnTo>
                <a:lnTo>
                  <a:pt x="23" y="109"/>
                </a:lnTo>
                <a:lnTo>
                  <a:pt x="23" y="108"/>
                </a:lnTo>
                <a:lnTo>
                  <a:pt x="25" y="107"/>
                </a:lnTo>
                <a:lnTo>
                  <a:pt x="26" y="106"/>
                </a:lnTo>
                <a:lnTo>
                  <a:pt x="26" y="105"/>
                </a:lnTo>
                <a:lnTo>
                  <a:pt x="26" y="104"/>
                </a:lnTo>
                <a:lnTo>
                  <a:pt x="26" y="103"/>
                </a:lnTo>
                <a:lnTo>
                  <a:pt x="25" y="103"/>
                </a:lnTo>
                <a:lnTo>
                  <a:pt x="24" y="102"/>
                </a:lnTo>
                <a:lnTo>
                  <a:pt x="23" y="101"/>
                </a:lnTo>
                <a:lnTo>
                  <a:pt x="23" y="100"/>
                </a:lnTo>
                <a:lnTo>
                  <a:pt x="22" y="99"/>
                </a:lnTo>
                <a:lnTo>
                  <a:pt x="21" y="96"/>
                </a:lnTo>
                <a:lnTo>
                  <a:pt x="21" y="95"/>
                </a:lnTo>
                <a:lnTo>
                  <a:pt x="20" y="94"/>
                </a:lnTo>
                <a:lnTo>
                  <a:pt x="19" y="94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9" y="90"/>
                </a:lnTo>
                <a:lnTo>
                  <a:pt x="19" y="89"/>
                </a:lnTo>
                <a:lnTo>
                  <a:pt x="19" y="88"/>
                </a:lnTo>
                <a:lnTo>
                  <a:pt x="19" y="87"/>
                </a:lnTo>
                <a:lnTo>
                  <a:pt x="18" y="87"/>
                </a:lnTo>
                <a:lnTo>
                  <a:pt x="16" y="87"/>
                </a:lnTo>
                <a:lnTo>
                  <a:pt x="15" y="86"/>
                </a:lnTo>
                <a:lnTo>
                  <a:pt x="13" y="84"/>
                </a:lnTo>
                <a:lnTo>
                  <a:pt x="9" y="83"/>
                </a:lnTo>
                <a:lnTo>
                  <a:pt x="8" y="82"/>
                </a:lnTo>
                <a:lnTo>
                  <a:pt x="7" y="82"/>
                </a:lnTo>
                <a:lnTo>
                  <a:pt x="6" y="81"/>
                </a:lnTo>
                <a:lnTo>
                  <a:pt x="6" y="80"/>
                </a:lnTo>
                <a:lnTo>
                  <a:pt x="4" y="78"/>
                </a:lnTo>
                <a:lnTo>
                  <a:pt x="1" y="77"/>
                </a:lnTo>
                <a:lnTo>
                  <a:pt x="0" y="72"/>
                </a:lnTo>
                <a:lnTo>
                  <a:pt x="2" y="72"/>
                </a:lnTo>
                <a:lnTo>
                  <a:pt x="2" y="73"/>
                </a:lnTo>
                <a:lnTo>
                  <a:pt x="3" y="74"/>
                </a:lnTo>
                <a:lnTo>
                  <a:pt x="4" y="73"/>
                </a:lnTo>
                <a:lnTo>
                  <a:pt x="5" y="73"/>
                </a:lnTo>
                <a:lnTo>
                  <a:pt x="7" y="70"/>
                </a:lnTo>
                <a:lnTo>
                  <a:pt x="8" y="67"/>
                </a:lnTo>
                <a:lnTo>
                  <a:pt x="8" y="66"/>
                </a:lnTo>
                <a:lnTo>
                  <a:pt x="9" y="66"/>
                </a:lnTo>
                <a:lnTo>
                  <a:pt x="8" y="65"/>
                </a:lnTo>
                <a:lnTo>
                  <a:pt x="8" y="64"/>
                </a:lnTo>
                <a:lnTo>
                  <a:pt x="8" y="63"/>
                </a:lnTo>
                <a:lnTo>
                  <a:pt x="7" y="61"/>
                </a:lnTo>
                <a:lnTo>
                  <a:pt x="8" y="59"/>
                </a:lnTo>
                <a:lnTo>
                  <a:pt x="9" y="58"/>
                </a:lnTo>
                <a:lnTo>
                  <a:pt x="9" y="57"/>
                </a:lnTo>
                <a:lnTo>
                  <a:pt x="8" y="56"/>
                </a:lnTo>
                <a:lnTo>
                  <a:pt x="8" y="55"/>
                </a:lnTo>
                <a:lnTo>
                  <a:pt x="7" y="55"/>
                </a:lnTo>
                <a:lnTo>
                  <a:pt x="5" y="56"/>
                </a:lnTo>
                <a:lnTo>
                  <a:pt x="4" y="56"/>
                </a:lnTo>
                <a:lnTo>
                  <a:pt x="3" y="56"/>
                </a:lnTo>
                <a:lnTo>
                  <a:pt x="2" y="55"/>
                </a:lnTo>
                <a:lnTo>
                  <a:pt x="1" y="55"/>
                </a:lnTo>
                <a:lnTo>
                  <a:pt x="1" y="54"/>
                </a:lnTo>
                <a:lnTo>
                  <a:pt x="0" y="53"/>
                </a:lnTo>
                <a:lnTo>
                  <a:pt x="0" y="52"/>
                </a:lnTo>
                <a:lnTo>
                  <a:pt x="1" y="51"/>
                </a:lnTo>
                <a:lnTo>
                  <a:pt x="1" y="49"/>
                </a:lnTo>
                <a:lnTo>
                  <a:pt x="0" y="48"/>
                </a:lnTo>
                <a:lnTo>
                  <a:pt x="1" y="47"/>
                </a:lnTo>
                <a:lnTo>
                  <a:pt x="9" y="34"/>
                </a:lnTo>
                <a:lnTo>
                  <a:pt x="9" y="33"/>
                </a:lnTo>
                <a:lnTo>
                  <a:pt x="9" y="32"/>
                </a:lnTo>
                <a:lnTo>
                  <a:pt x="9" y="31"/>
                </a:lnTo>
                <a:lnTo>
                  <a:pt x="10" y="31"/>
                </a:lnTo>
                <a:lnTo>
                  <a:pt x="10" y="30"/>
                </a:lnTo>
                <a:lnTo>
                  <a:pt x="11" y="30"/>
                </a:lnTo>
                <a:lnTo>
                  <a:pt x="12" y="29"/>
                </a:lnTo>
                <a:lnTo>
                  <a:pt x="12" y="28"/>
                </a:lnTo>
                <a:lnTo>
                  <a:pt x="13" y="28"/>
                </a:lnTo>
                <a:lnTo>
                  <a:pt x="13" y="27"/>
                </a:lnTo>
                <a:lnTo>
                  <a:pt x="14" y="27"/>
                </a:lnTo>
                <a:lnTo>
                  <a:pt x="14" y="26"/>
                </a:lnTo>
                <a:lnTo>
                  <a:pt x="15" y="26"/>
                </a:lnTo>
                <a:lnTo>
                  <a:pt x="15" y="25"/>
                </a:lnTo>
                <a:lnTo>
                  <a:pt x="17" y="25"/>
                </a:lnTo>
                <a:lnTo>
                  <a:pt x="17" y="24"/>
                </a:lnTo>
                <a:lnTo>
                  <a:pt x="16" y="24"/>
                </a:lnTo>
                <a:lnTo>
                  <a:pt x="17" y="23"/>
                </a:lnTo>
                <a:lnTo>
                  <a:pt x="16" y="23"/>
                </a:lnTo>
                <a:lnTo>
                  <a:pt x="16" y="22"/>
                </a:lnTo>
                <a:lnTo>
                  <a:pt x="16" y="21"/>
                </a:lnTo>
                <a:lnTo>
                  <a:pt x="17" y="20"/>
                </a:lnTo>
                <a:lnTo>
                  <a:pt x="17" y="19"/>
                </a:lnTo>
                <a:lnTo>
                  <a:pt x="18" y="19"/>
                </a:lnTo>
                <a:lnTo>
                  <a:pt x="18" y="18"/>
                </a:lnTo>
                <a:lnTo>
                  <a:pt x="17" y="18"/>
                </a:lnTo>
                <a:lnTo>
                  <a:pt x="17" y="17"/>
                </a:lnTo>
                <a:lnTo>
                  <a:pt x="17" y="16"/>
                </a:lnTo>
                <a:lnTo>
                  <a:pt x="16" y="14"/>
                </a:lnTo>
                <a:lnTo>
                  <a:pt x="16" y="12"/>
                </a:lnTo>
                <a:lnTo>
                  <a:pt x="14" y="12"/>
                </a:lnTo>
                <a:lnTo>
                  <a:pt x="13" y="12"/>
                </a:lnTo>
                <a:lnTo>
                  <a:pt x="11" y="11"/>
                </a:lnTo>
                <a:lnTo>
                  <a:pt x="10" y="10"/>
                </a:lnTo>
                <a:lnTo>
                  <a:pt x="10" y="9"/>
                </a:lnTo>
                <a:lnTo>
                  <a:pt x="10" y="8"/>
                </a:lnTo>
                <a:lnTo>
                  <a:pt x="10" y="7"/>
                </a:lnTo>
                <a:lnTo>
                  <a:pt x="14" y="5"/>
                </a:lnTo>
                <a:lnTo>
                  <a:pt x="16" y="4"/>
                </a:lnTo>
                <a:lnTo>
                  <a:pt x="17" y="3"/>
                </a:lnTo>
                <a:lnTo>
                  <a:pt x="18" y="4"/>
                </a:lnTo>
                <a:lnTo>
                  <a:pt x="20" y="4"/>
                </a:lnTo>
                <a:lnTo>
                  <a:pt x="21" y="4"/>
                </a:lnTo>
                <a:lnTo>
                  <a:pt x="23" y="4"/>
                </a:lnTo>
                <a:lnTo>
                  <a:pt x="24" y="4"/>
                </a:lnTo>
                <a:lnTo>
                  <a:pt x="24" y="5"/>
                </a:lnTo>
                <a:lnTo>
                  <a:pt x="25" y="5"/>
                </a:lnTo>
                <a:lnTo>
                  <a:pt x="25" y="4"/>
                </a:lnTo>
                <a:lnTo>
                  <a:pt x="26" y="4"/>
                </a:lnTo>
                <a:lnTo>
                  <a:pt x="28" y="5"/>
                </a:lnTo>
                <a:lnTo>
                  <a:pt x="31" y="6"/>
                </a:lnTo>
                <a:lnTo>
                  <a:pt x="32" y="6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6"/>
                </a:lnTo>
                <a:lnTo>
                  <a:pt x="40" y="6"/>
                </a:lnTo>
                <a:lnTo>
                  <a:pt x="42" y="6"/>
                </a:lnTo>
                <a:lnTo>
                  <a:pt x="44" y="6"/>
                </a:lnTo>
                <a:lnTo>
                  <a:pt x="45" y="6"/>
                </a:lnTo>
                <a:lnTo>
                  <a:pt x="46" y="6"/>
                </a:lnTo>
                <a:lnTo>
                  <a:pt x="47" y="6"/>
                </a:lnTo>
                <a:lnTo>
                  <a:pt x="48" y="6"/>
                </a:lnTo>
                <a:lnTo>
                  <a:pt x="49" y="6"/>
                </a:lnTo>
                <a:lnTo>
                  <a:pt x="49" y="5"/>
                </a:lnTo>
                <a:lnTo>
                  <a:pt x="50" y="5"/>
                </a:lnTo>
                <a:lnTo>
                  <a:pt x="52" y="5"/>
                </a:lnTo>
                <a:lnTo>
                  <a:pt x="53" y="5"/>
                </a:lnTo>
                <a:lnTo>
                  <a:pt x="54" y="5"/>
                </a:lnTo>
                <a:lnTo>
                  <a:pt x="55" y="5"/>
                </a:lnTo>
                <a:lnTo>
                  <a:pt x="55" y="4"/>
                </a:lnTo>
                <a:lnTo>
                  <a:pt x="57" y="5"/>
                </a:lnTo>
                <a:lnTo>
                  <a:pt x="59" y="5"/>
                </a:lnTo>
                <a:lnTo>
                  <a:pt x="60" y="5"/>
                </a:lnTo>
                <a:lnTo>
                  <a:pt x="60" y="6"/>
                </a:lnTo>
                <a:lnTo>
                  <a:pt x="61" y="7"/>
                </a:lnTo>
                <a:lnTo>
                  <a:pt x="62" y="7"/>
                </a:lnTo>
                <a:lnTo>
                  <a:pt x="63" y="7"/>
                </a:lnTo>
                <a:lnTo>
                  <a:pt x="64" y="7"/>
                </a:lnTo>
                <a:lnTo>
                  <a:pt x="65" y="7"/>
                </a:lnTo>
                <a:lnTo>
                  <a:pt x="66" y="6"/>
                </a:lnTo>
                <a:lnTo>
                  <a:pt x="67" y="6"/>
                </a:lnTo>
                <a:lnTo>
                  <a:pt x="68" y="5"/>
                </a:lnTo>
                <a:lnTo>
                  <a:pt x="70" y="4"/>
                </a:lnTo>
                <a:lnTo>
                  <a:pt x="71" y="5"/>
                </a:lnTo>
                <a:lnTo>
                  <a:pt x="72" y="5"/>
                </a:lnTo>
                <a:lnTo>
                  <a:pt x="73" y="5"/>
                </a:lnTo>
                <a:lnTo>
                  <a:pt x="75" y="5"/>
                </a:lnTo>
                <a:lnTo>
                  <a:pt x="76" y="5"/>
                </a:lnTo>
                <a:lnTo>
                  <a:pt x="77" y="5"/>
                </a:lnTo>
                <a:lnTo>
                  <a:pt x="78" y="5"/>
                </a:lnTo>
                <a:lnTo>
                  <a:pt x="78" y="6"/>
                </a:lnTo>
                <a:lnTo>
                  <a:pt x="78" y="5"/>
                </a:lnTo>
                <a:lnTo>
                  <a:pt x="80" y="5"/>
                </a:lnTo>
                <a:lnTo>
                  <a:pt x="81" y="5"/>
                </a:lnTo>
                <a:lnTo>
                  <a:pt x="83" y="6"/>
                </a:lnTo>
                <a:lnTo>
                  <a:pt x="86" y="5"/>
                </a:lnTo>
                <a:lnTo>
                  <a:pt x="89" y="5"/>
                </a:lnTo>
                <a:lnTo>
                  <a:pt x="90" y="5"/>
                </a:lnTo>
                <a:lnTo>
                  <a:pt x="91" y="4"/>
                </a:lnTo>
                <a:lnTo>
                  <a:pt x="92" y="4"/>
                </a:lnTo>
                <a:lnTo>
                  <a:pt x="94" y="3"/>
                </a:lnTo>
                <a:lnTo>
                  <a:pt x="95" y="3"/>
                </a:lnTo>
                <a:lnTo>
                  <a:pt x="96" y="2"/>
                </a:lnTo>
                <a:lnTo>
                  <a:pt x="96" y="1"/>
                </a:lnTo>
                <a:lnTo>
                  <a:pt x="97" y="0"/>
                </a:lnTo>
                <a:lnTo>
                  <a:pt x="98" y="0"/>
                </a:lnTo>
                <a:lnTo>
                  <a:pt x="100" y="1"/>
                </a:lnTo>
                <a:lnTo>
                  <a:pt x="103" y="3"/>
                </a:lnTo>
                <a:lnTo>
                  <a:pt x="105" y="4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6" y="4"/>
                </a:lnTo>
                <a:lnTo>
                  <a:pt x="117" y="4"/>
                </a:lnTo>
                <a:lnTo>
                  <a:pt x="120" y="5"/>
                </a:lnTo>
                <a:lnTo>
                  <a:pt x="122" y="5"/>
                </a:lnTo>
                <a:lnTo>
                  <a:pt x="123" y="5"/>
                </a:lnTo>
                <a:lnTo>
                  <a:pt x="124" y="5"/>
                </a:lnTo>
                <a:lnTo>
                  <a:pt x="126" y="6"/>
                </a:lnTo>
                <a:lnTo>
                  <a:pt x="127" y="6"/>
                </a:lnTo>
                <a:lnTo>
                  <a:pt x="128" y="6"/>
                </a:lnTo>
                <a:lnTo>
                  <a:pt x="129" y="6"/>
                </a:lnTo>
                <a:lnTo>
                  <a:pt x="130" y="6"/>
                </a:lnTo>
                <a:lnTo>
                  <a:pt x="131" y="6"/>
                </a:lnTo>
                <a:lnTo>
                  <a:pt x="131" y="7"/>
                </a:lnTo>
                <a:lnTo>
                  <a:pt x="132" y="8"/>
                </a:lnTo>
                <a:lnTo>
                  <a:pt x="133" y="8"/>
                </a:lnTo>
                <a:lnTo>
                  <a:pt x="134" y="9"/>
                </a:lnTo>
                <a:lnTo>
                  <a:pt x="135" y="10"/>
                </a:lnTo>
                <a:lnTo>
                  <a:pt x="136" y="9"/>
                </a:lnTo>
                <a:lnTo>
                  <a:pt x="137" y="9"/>
                </a:lnTo>
                <a:lnTo>
                  <a:pt x="137" y="8"/>
                </a:lnTo>
                <a:lnTo>
                  <a:pt x="138" y="8"/>
                </a:lnTo>
                <a:lnTo>
                  <a:pt x="137" y="8"/>
                </a:lnTo>
                <a:lnTo>
                  <a:pt x="136" y="8"/>
                </a:lnTo>
                <a:lnTo>
                  <a:pt x="138" y="8"/>
                </a:lnTo>
                <a:lnTo>
                  <a:pt x="138" y="9"/>
                </a:lnTo>
                <a:lnTo>
                  <a:pt x="139" y="8"/>
                </a:lnTo>
                <a:lnTo>
                  <a:pt x="140" y="9"/>
                </a:lnTo>
                <a:lnTo>
                  <a:pt x="141" y="9"/>
                </a:lnTo>
                <a:lnTo>
                  <a:pt x="143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1"/>
                </a:lnTo>
                <a:lnTo>
                  <a:pt x="144" y="10"/>
                </a:lnTo>
                <a:lnTo>
                  <a:pt x="145" y="10"/>
                </a:lnTo>
                <a:lnTo>
                  <a:pt x="146" y="10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48" y="10"/>
                </a:lnTo>
                <a:lnTo>
                  <a:pt x="149" y="11"/>
                </a:lnTo>
                <a:lnTo>
                  <a:pt x="151" y="12"/>
                </a:lnTo>
                <a:lnTo>
                  <a:pt x="152" y="12"/>
                </a:lnTo>
                <a:lnTo>
                  <a:pt x="153" y="13"/>
                </a:lnTo>
                <a:lnTo>
                  <a:pt x="153" y="12"/>
                </a:lnTo>
                <a:lnTo>
                  <a:pt x="152" y="12"/>
                </a:lnTo>
                <a:lnTo>
                  <a:pt x="151" y="12"/>
                </a:lnTo>
                <a:lnTo>
                  <a:pt x="151" y="11"/>
                </a:lnTo>
                <a:lnTo>
                  <a:pt x="152" y="11"/>
                </a:lnTo>
                <a:lnTo>
                  <a:pt x="155" y="14"/>
                </a:lnTo>
                <a:lnTo>
                  <a:pt x="156" y="14"/>
                </a:lnTo>
                <a:lnTo>
                  <a:pt x="155" y="14"/>
                </a:lnTo>
                <a:lnTo>
                  <a:pt x="156" y="14"/>
                </a:lnTo>
                <a:lnTo>
                  <a:pt x="156" y="13"/>
                </a:lnTo>
                <a:lnTo>
                  <a:pt x="155" y="13"/>
                </a:lnTo>
                <a:lnTo>
                  <a:pt x="154" y="13"/>
                </a:lnTo>
                <a:lnTo>
                  <a:pt x="154" y="12"/>
                </a:lnTo>
                <a:lnTo>
                  <a:pt x="155" y="13"/>
                </a:lnTo>
                <a:lnTo>
                  <a:pt x="157" y="14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3" y="17"/>
                </a:lnTo>
                <a:lnTo>
                  <a:pt x="165" y="19"/>
                </a:lnTo>
                <a:lnTo>
                  <a:pt x="166" y="19"/>
                </a:lnTo>
                <a:lnTo>
                  <a:pt x="166" y="20"/>
                </a:lnTo>
                <a:lnTo>
                  <a:pt x="167" y="21"/>
                </a:lnTo>
                <a:lnTo>
                  <a:pt x="168" y="21"/>
                </a:lnTo>
                <a:lnTo>
                  <a:pt x="168" y="22"/>
                </a:lnTo>
                <a:lnTo>
                  <a:pt x="170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4" y="25"/>
                </a:lnTo>
                <a:lnTo>
                  <a:pt x="174" y="26"/>
                </a:lnTo>
                <a:lnTo>
                  <a:pt x="175" y="27"/>
                </a:lnTo>
                <a:lnTo>
                  <a:pt x="176" y="27"/>
                </a:lnTo>
                <a:lnTo>
                  <a:pt x="176" y="28"/>
                </a:lnTo>
                <a:lnTo>
                  <a:pt x="177" y="29"/>
                </a:lnTo>
                <a:lnTo>
                  <a:pt x="179" y="30"/>
                </a:lnTo>
                <a:lnTo>
                  <a:pt x="180" y="31"/>
                </a:lnTo>
                <a:lnTo>
                  <a:pt x="182" y="31"/>
                </a:lnTo>
                <a:lnTo>
                  <a:pt x="183" y="31"/>
                </a:lnTo>
                <a:lnTo>
                  <a:pt x="183" y="32"/>
                </a:lnTo>
                <a:lnTo>
                  <a:pt x="184" y="32"/>
                </a:lnTo>
                <a:lnTo>
                  <a:pt x="185" y="33"/>
                </a:lnTo>
                <a:lnTo>
                  <a:pt x="186" y="34"/>
                </a:lnTo>
                <a:lnTo>
                  <a:pt x="187" y="34"/>
                </a:lnTo>
                <a:lnTo>
                  <a:pt x="188" y="34"/>
                </a:lnTo>
                <a:lnTo>
                  <a:pt x="189" y="34"/>
                </a:lnTo>
                <a:lnTo>
                  <a:pt x="190" y="35"/>
                </a:lnTo>
                <a:lnTo>
                  <a:pt x="190" y="36"/>
                </a:lnTo>
                <a:lnTo>
                  <a:pt x="191" y="37"/>
                </a:lnTo>
                <a:lnTo>
                  <a:pt x="191" y="39"/>
                </a:lnTo>
                <a:lnTo>
                  <a:pt x="192" y="40"/>
                </a:lnTo>
                <a:lnTo>
                  <a:pt x="193" y="40"/>
                </a:lnTo>
                <a:lnTo>
                  <a:pt x="194" y="40"/>
                </a:lnTo>
                <a:lnTo>
                  <a:pt x="195" y="41"/>
                </a:lnTo>
                <a:lnTo>
                  <a:pt x="196" y="41"/>
                </a:lnTo>
                <a:lnTo>
                  <a:pt x="197" y="41"/>
                </a:lnTo>
                <a:lnTo>
                  <a:pt x="198" y="42"/>
                </a:lnTo>
                <a:lnTo>
                  <a:pt x="199" y="43"/>
                </a:lnTo>
                <a:lnTo>
                  <a:pt x="200" y="44"/>
                </a:lnTo>
                <a:lnTo>
                  <a:pt x="201" y="44"/>
                </a:lnTo>
                <a:lnTo>
                  <a:pt x="201" y="45"/>
                </a:lnTo>
                <a:lnTo>
                  <a:pt x="202" y="45"/>
                </a:lnTo>
                <a:lnTo>
                  <a:pt x="203" y="46"/>
                </a:lnTo>
                <a:lnTo>
                  <a:pt x="204" y="47"/>
                </a:lnTo>
                <a:lnTo>
                  <a:pt x="205" y="48"/>
                </a:lnTo>
                <a:lnTo>
                  <a:pt x="206" y="49"/>
                </a:lnTo>
                <a:lnTo>
                  <a:pt x="207" y="49"/>
                </a:lnTo>
                <a:lnTo>
                  <a:pt x="209" y="49"/>
                </a:lnTo>
                <a:lnTo>
                  <a:pt x="210" y="50"/>
                </a:lnTo>
                <a:lnTo>
                  <a:pt x="210" y="51"/>
                </a:lnTo>
                <a:lnTo>
                  <a:pt x="211" y="51"/>
                </a:lnTo>
                <a:lnTo>
                  <a:pt x="212" y="52"/>
                </a:lnTo>
                <a:lnTo>
                  <a:pt x="213" y="53"/>
                </a:lnTo>
                <a:lnTo>
                  <a:pt x="214" y="54"/>
                </a:lnTo>
                <a:lnTo>
                  <a:pt x="215" y="54"/>
                </a:lnTo>
                <a:lnTo>
                  <a:pt x="216" y="53"/>
                </a:lnTo>
                <a:lnTo>
                  <a:pt x="217" y="53"/>
                </a:lnTo>
                <a:lnTo>
                  <a:pt x="218" y="54"/>
                </a:lnTo>
                <a:lnTo>
                  <a:pt x="219" y="55"/>
                </a:lnTo>
                <a:lnTo>
                  <a:pt x="220" y="55"/>
                </a:lnTo>
                <a:lnTo>
                  <a:pt x="220" y="56"/>
                </a:lnTo>
                <a:lnTo>
                  <a:pt x="222" y="57"/>
                </a:lnTo>
                <a:lnTo>
                  <a:pt x="223" y="58"/>
                </a:lnTo>
                <a:lnTo>
                  <a:pt x="224" y="58"/>
                </a:lnTo>
                <a:lnTo>
                  <a:pt x="225" y="59"/>
                </a:lnTo>
                <a:lnTo>
                  <a:pt x="226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61"/>
                </a:lnTo>
                <a:lnTo>
                  <a:pt x="230" y="61"/>
                </a:lnTo>
                <a:lnTo>
                  <a:pt x="230" y="62"/>
                </a:lnTo>
                <a:lnTo>
                  <a:pt x="232" y="64"/>
                </a:lnTo>
                <a:lnTo>
                  <a:pt x="233" y="65"/>
                </a:lnTo>
                <a:lnTo>
                  <a:pt x="234" y="66"/>
                </a:lnTo>
                <a:lnTo>
                  <a:pt x="234" y="67"/>
                </a:lnTo>
                <a:lnTo>
                  <a:pt x="236" y="71"/>
                </a:lnTo>
                <a:lnTo>
                  <a:pt x="237" y="71"/>
                </a:lnTo>
                <a:lnTo>
                  <a:pt x="237" y="72"/>
                </a:lnTo>
                <a:lnTo>
                  <a:pt x="238" y="73"/>
                </a:lnTo>
                <a:lnTo>
                  <a:pt x="239" y="74"/>
                </a:lnTo>
                <a:lnTo>
                  <a:pt x="240" y="74"/>
                </a:lnTo>
                <a:lnTo>
                  <a:pt x="242" y="74"/>
                </a:lnTo>
                <a:lnTo>
                  <a:pt x="242" y="75"/>
                </a:lnTo>
                <a:lnTo>
                  <a:pt x="244" y="78"/>
                </a:lnTo>
                <a:lnTo>
                  <a:pt x="245" y="80"/>
                </a:lnTo>
                <a:lnTo>
                  <a:pt x="246" y="81"/>
                </a:lnTo>
                <a:lnTo>
                  <a:pt x="246" y="80"/>
                </a:lnTo>
                <a:lnTo>
                  <a:pt x="247" y="80"/>
                </a:lnTo>
                <a:lnTo>
                  <a:pt x="247" y="81"/>
                </a:lnTo>
                <a:lnTo>
                  <a:pt x="248" y="81"/>
                </a:lnTo>
                <a:lnTo>
                  <a:pt x="249" y="82"/>
                </a:lnTo>
                <a:lnTo>
                  <a:pt x="250" y="82"/>
                </a:lnTo>
                <a:lnTo>
                  <a:pt x="250" y="81"/>
                </a:lnTo>
                <a:lnTo>
                  <a:pt x="251" y="81"/>
                </a:lnTo>
                <a:lnTo>
                  <a:pt x="252" y="81"/>
                </a:lnTo>
                <a:lnTo>
                  <a:pt x="253" y="80"/>
                </a:lnTo>
                <a:lnTo>
                  <a:pt x="253" y="81"/>
                </a:lnTo>
                <a:lnTo>
                  <a:pt x="254" y="81"/>
                </a:lnTo>
                <a:lnTo>
                  <a:pt x="256" y="82"/>
                </a:lnTo>
                <a:lnTo>
                  <a:pt x="257" y="83"/>
                </a:lnTo>
                <a:lnTo>
                  <a:pt x="258" y="85"/>
                </a:lnTo>
                <a:lnTo>
                  <a:pt x="259" y="86"/>
                </a:lnTo>
                <a:lnTo>
                  <a:pt x="260" y="87"/>
                </a:lnTo>
                <a:lnTo>
                  <a:pt x="260" y="88"/>
                </a:lnTo>
                <a:lnTo>
                  <a:pt x="260" y="89"/>
                </a:lnTo>
                <a:lnTo>
                  <a:pt x="261" y="91"/>
                </a:lnTo>
                <a:lnTo>
                  <a:pt x="262" y="92"/>
                </a:lnTo>
                <a:lnTo>
                  <a:pt x="262" y="93"/>
                </a:lnTo>
                <a:lnTo>
                  <a:pt x="263" y="93"/>
                </a:lnTo>
                <a:lnTo>
                  <a:pt x="264" y="93"/>
                </a:lnTo>
                <a:lnTo>
                  <a:pt x="265" y="94"/>
                </a:lnTo>
                <a:lnTo>
                  <a:pt x="266" y="95"/>
                </a:lnTo>
                <a:lnTo>
                  <a:pt x="268" y="97"/>
                </a:lnTo>
                <a:lnTo>
                  <a:pt x="269" y="98"/>
                </a:lnTo>
                <a:lnTo>
                  <a:pt x="270" y="98"/>
                </a:lnTo>
                <a:lnTo>
                  <a:pt x="271" y="98"/>
                </a:lnTo>
                <a:lnTo>
                  <a:pt x="272" y="98"/>
                </a:lnTo>
                <a:lnTo>
                  <a:pt x="273" y="98"/>
                </a:lnTo>
                <a:lnTo>
                  <a:pt x="273" y="99"/>
                </a:lnTo>
                <a:lnTo>
                  <a:pt x="274" y="101"/>
                </a:lnTo>
                <a:lnTo>
                  <a:pt x="275" y="102"/>
                </a:lnTo>
                <a:lnTo>
                  <a:pt x="276" y="103"/>
                </a:lnTo>
                <a:lnTo>
                  <a:pt x="277" y="105"/>
                </a:lnTo>
                <a:lnTo>
                  <a:pt x="279" y="107"/>
                </a:lnTo>
                <a:lnTo>
                  <a:pt x="280" y="108"/>
                </a:lnTo>
                <a:lnTo>
                  <a:pt x="281" y="108"/>
                </a:lnTo>
                <a:lnTo>
                  <a:pt x="282" y="108"/>
                </a:lnTo>
                <a:lnTo>
                  <a:pt x="283" y="109"/>
                </a:lnTo>
                <a:lnTo>
                  <a:pt x="284" y="110"/>
                </a:lnTo>
                <a:lnTo>
                  <a:pt x="285" y="111"/>
                </a:lnTo>
                <a:lnTo>
                  <a:pt x="285" y="112"/>
                </a:lnTo>
                <a:lnTo>
                  <a:pt x="286" y="112"/>
                </a:lnTo>
                <a:lnTo>
                  <a:pt x="287" y="114"/>
                </a:lnTo>
                <a:lnTo>
                  <a:pt x="290" y="115"/>
                </a:lnTo>
                <a:lnTo>
                  <a:pt x="291" y="115"/>
                </a:lnTo>
                <a:lnTo>
                  <a:pt x="291" y="116"/>
                </a:lnTo>
                <a:lnTo>
                  <a:pt x="292" y="116"/>
                </a:lnTo>
                <a:lnTo>
                  <a:pt x="293" y="116"/>
                </a:lnTo>
                <a:lnTo>
                  <a:pt x="294" y="116"/>
                </a:lnTo>
                <a:lnTo>
                  <a:pt x="294" y="117"/>
                </a:lnTo>
                <a:lnTo>
                  <a:pt x="294" y="116"/>
                </a:lnTo>
                <a:lnTo>
                  <a:pt x="295" y="116"/>
                </a:lnTo>
                <a:lnTo>
                  <a:pt x="295" y="117"/>
                </a:lnTo>
                <a:lnTo>
                  <a:pt x="296" y="117"/>
                </a:lnTo>
                <a:lnTo>
                  <a:pt x="297" y="118"/>
                </a:lnTo>
                <a:lnTo>
                  <a:pt x="298" y="118"/>
                </a:lnTo>
                <a:lnTo>
                  <a:pt x="299" y="119"/>
                </a:lnTo>
                <a:lnTo>
                  <a:pt x="300" y="120"/>
                </a:lnTo>
                <a:lnTo>
                  <a:pt x="302" y="120"/>
                </a:lnTo>
                <a:lnTo>
                  <a:pt x="303" y="120"/>
                </a:lnTo>
                <a:lnTo>
                  <a:pt x="304" y="121"/>
                </a:lnTo>
                <a:lnTo>
                  <a:pt x="305" y="121"/>
                </a:lnTo>
                <a:lnTo>
                  <a:pt x="306" y="121"/>
                </a:lnTo>
                <a:lnTo>
                  <a:pt x="307" y="120"/>
                </a:lnTo>
                <a:lnTo>
                  <a:pt x="307" y="119"/>
                </a:lnTo>
                <a:lnTo>
                  <a:pt x="308" y="120"/>
                </a:lnTo>
                <a:lnTo>
                  <a:pt x="308" y="122"/>
                </a:lnTo>
                <a:lnTo>
                  <a:pt x="309" y="122"/>
                </a:lnTo>
                <a:lnTo>
                  <a:pt x="310" y="126"/>
                </a:lnTo>
                <a:lnTo>
                  <a:pt x="311" y="127"/>
                </a:lnTo>
                <a:lnTo>
                  <a:pt x="312" y="128"/>
                </a:lnTo>
                <a:lnTo>
                  <a:pt x="312" y="129"/>
                </a:lnTo>
                <a:lnTo>
                  <a:pt x="312" y="130"/>
                </a:lnTo>
                <a:lnTo>
                  <a:pt x="314" y="132"/>
                </a:lnTo>
                <a:lnTo>
                  <a:pt x="314" y="133"/>
                </a:lnTo>
                <a:lnTo>
                  <a:pt x="318" y="139"/>
                </a:lnTo>
                <a:lnTo>
                  <a:pt x="319" y="141"/>
                </a:lnTo>
                <a:lnTo>
                  <a:pt x="320" y="142"/>
                </a:lnTo>
                <a:lnTo>
                  <a:pt x="322" y="144"/>
                </a:lnTo>
                <a:lnTo>
                  <a:pt x="324" y="145"/>
                </a:lnTo>
                <a:lnTo>
                  <a:pt x="324" y="146"/>
                </a:lnTo>
                <a:lnTo>
                  <a:pt x="323" y="146"/>
                </a:lnTo>
                <a:lnTo>
                  <a:pt x="324" y="146"/>
                </a:lnTo>
                <a:lnTo>
                  <a:pt x="325" y="146"/>
                </a:lnTo>
                <a:lnTo>
                  <a:pt x="326" y="146"/>
                </a:lnTo>
                <a:lnTo>
                  <a:pt x="327" y="147"/>
                </a:lnTo>
                <a:lnTo>
                  <a:pt x="329" y="149"/>
                </a:lnTo>
                <a:lnTo>
                  <a:pt x="329" y="151"/>
                </a:lnTo>
                <a:lnTo>
                  <a:pt x="330" y="152"/>
                </a:lnTo>
                <a:lnTo>
                  <a:pt x="331" y="153"/>
                </a:lnTo>
                <a:lnTo>
                  <a:pt x="332" y="154"/>
                </a:lnTo>
                <a:lnTo>
                  <a:pt x="333" y="157"/>
                </a:lnTo>
                <a:lnTo>
                  <a:pt x="334" y="158"/>
                </a:lnTo>
                <a:lnTo>
                  <a:pt x="335" y="158"/>
                </a:lnTo>
                <a:lnTo>
                  <a:pt x="335" y="159"/>
                </a:lnTo>
                <a:lnTo>
                  <a:pt x="338" y="163"/>
                </a:lnTo>
                <a:lnTo>
                  <a:pt x="339" y="165"/>
                </a:lnTo>
                <a:lnTo>
                  <a:pt x="340" y="168"/>
                </a:lnTo>
                <a:lnTo>
                  <a:pt x="342" y="170"/>
                </a:lnTo>
                <a:lnTo>
                  <a:pt x="343" y="171"/>
                </a:lnTo>
                <a:lnTo>
                  <a:pt x="344" y="172"/>
                </a:lnTo>
                <a:lnTo>
                  <a:pt x="347" y="176"/>
                </a:lnTo>
                <a:lnTo>
                  <a:pt x="348" y="177"/>
                </a:lnTo>
                <a:lnTo>
                  <a:pt x="349" y="178"/>
                </a:lnTo>
                <a:lnTo>
                  <a:pt x="350" y="179"/>
                </a:lnTo>
                <a:lnTo>
                  <a:pt x="352" y="182"/>
                </a:lnTo>
                <a:lnTo>
                  <a:pt x="353" y="183"/>
                </a:lnTo>
                <a:lnTo>
                  <a:pt x="354" y="183"/>
                </a:lnTo>
                <a:lnTo>
                  <a:pt x="355" y="183"/>
                </a:lnTo>
                <a:lnTo>
                  <a:pt x="355" y="184"/>
                </a:lnTo>
                <a:lnTo>
                  <a:pt x="356" y="185"/>
                </a:lnTo>
                <a:lnTo>
                  <a:pt x="358" y="188"/>
                </a:lnTo>
                <a:lnTo>
                  <a:pt x="360" y="189"/>
                </a:lnTo>
                <a:lnTo>
                  <a:pt x="362" y="193"/>
                </a:lnTo>
                <a:lnTo>
                  <a:pt x="365" y="195"/>
                </a:lnTo>
                <a:lnTo>
                  <a:pt x="366" y="196"/>
                </a:lnTo>
                <a:lnTo>
                  <a:pt x="369" y="198"/>
                </a:lnTo>
                <a:lnTo>
                  <a:pt x="370" y="198"/>
                </a:lnTo>
                <a:lnTo>
                  <a:pt x="372" y="200"/>
                </a:lnTo>
                <a:lnTo>
                  <a:pt x="373" y="200"/>
                </a:lnTo>
                <a:lnTo>
                  <a:pt x="374" y="201"/>
                </a:lnTo>
                <a:lnTo>
                  <a:pt x="374" y="200"/>
                </a:lnTo>
                <a:lnTo>
                  <a:pt x="376" y="201"/>
                </a:lnTo>
                <a:lnTo>
                  <a:pt x="377" y="201"/>
                </a:lnTo>
                <a:lnTo>
                  <a:pt x="377" y="202"/>
                </a:lnTo>
                <a:lnTo>
                  <a:pt x="377" y="203"/>
                </a:lnTo>
                <a:lnTo>
                  <a:pt x="377" y="204"/>
                </a:lnTo>
                <a:lnTo>
                  <a:pt x="378" y="205"/>
                </a:lnTo>
                <a:lnTo>
                  <a:pt x="379" y="206"/>
                </a:lnTo>
                <a:lnTo>
                  <a:pt x="379" y="207"/>
                </a:lnTo>
                <a:lnTo>
                  <a:pt x="379" y="209"/>
                </a:lnTo>
                <a:lnTo>
                  <a:pt x="381" y="212"/>
                </a:lnTo>
                <a:lnTo>
                  <a:pt x="381" y="213"/>
                </a:lnTo>
                <a:lnTo>
                  <a:pt x="382" y="214"/>
                </a:lnTo>
                <a:lnTo>
                  <a:pt x="383" y="215"/>
                </a:lnTo>
                <a:lnTo>
                  <a:pt x="384" y="215"/>
                </a:lnTo>
                <a:lnTo>
                  <a:pt x="385" y="216"/>
                </a:lnTo>
                <a:lnTo>
                  <a:pt x="388" y="221"/>
                </a:lnTo>
                <a:lnTo>
                  <a:pt x="392" y="226"/>
                </a:lnTo>
                <a:lnTo>
                  <a:pt x="394" y="227"/>
                </a:lnTo>
                <a:lnTo>
                  <a:pt x="395" y="227"/>
                </a:lnTo>
                <a:lnTo>
                  <a:pt x="397" y="229"/>
                </a:lnTo>
                <a:lnTo>
                  <a:pt x="398" y="229"/>
                </a:lnTo>
                <a:lnTo>
                  <a:pt x="399" y="230"/>
                </a:lnTo>
                <a:lnTo>
                  <a:pt x="401" y="229"/>
                </a:lnTo>
                <a:lnTo>
                  <a:pt x="402" y="229"/>
                </a:lnTo>
                <a:lnTo>
                  <a:pt x="403" y="229"/>
                </a:lnTo>
                <a:lnTo>
                  <a:pt x="403" y="228"/>
                </a:lnTo>
                <a:lnTo>
                  <a:pt x="404" y="228"/>
                </a:lnTo>
                <a:lnTo>
                  <a:pt x="405" y="229"/>
                </a:lnTo>
                <a:lnTo>
                  <a:pt x="406" y="230"/>
                </a:lnTo>
                <a:lnTo>
                  <a:pt x="406" y="231"/>
                </a:lnTo>
                <a:lnTo>
                  <a:pt x="407" y="231"/>
                </a:lnTo>
                <a:lnTo>
                  <a:pt x="408" y="231"/>
                </a:lnTo>
                <a:lnTo>
                  <a:pt x="408" y="232"/>
                </a:lnTo>
                <a:lnTo>
                  <a:pt x="409" y="232"/>
                </a:lnTo>
                <a:lnTo>
                  <a:pt x="411" y="233"/>
                </a:lnTo>
                <a:lnTo>
                  <a:pt x="413" y="234"/>
                </a:lnTo>
                <a:lnTo>
                  <a:pt x="414" y="235"/>
                </a:lnTo>
                <a:lnTo>
                  <a:pt x="416" y="236"/>
                </a:lnTo>
                <a:lnTo>
                  <a:pt x="418" y="236"/>
                </a:lnTo>
                <a:lnTo>
                  <a:pt x="418" y="237"/>
                </a:lnTo>
                <a:lnTo>
                  <a:pt x="419" y="237"/>
                </a:lnTo>
                <a:lnTo>
                  <a:pt x="420" y="237"/>
                </a:lnTo>
                <a:lnTo>
                  <a:pt x="421" y="238"/>
                </a:lnTo>
                <a:lnTo>
                  <a:pt x="422" y="238"/>
                </a:lnTo>
                <a:lnTo>
                  <a:pt x="423" y="240"/>
                </a:lnTo>
                <a:lnTo>
                  <a:pt x="425" y="241"/>
                </a:lnTo>
                <a:lnTo>
                  <a:pt x="426" y="244"/>
                </a:lnTo>
                <a:lnTo>
                  <a:pt x="427" y="248"/>
                </a:lnTo>
                <a:lnTo>
                  <a:pt x="427" y="249"/>
                </a:lnTo>
                <a:lnTo>
                  <a:pt x="428" y="252"/>
                </a:lnTo>
                <a:lnTo>
                  <a:pt x="428" y="253"/>
                </a:lnTo>
                <a:lnTo>
                  <a:pt x="417" y="254"/>
                </a:lnTo>
                <a:lnTo>
                  <a:pt x="408" y="256"/>
                </a:lnTo>
                <a:lnTo>
                  <a:pt x="406" y="256"/>
                </a:lnTo>
                <a:lnTo>
                  <a:pt x="387" y="259"/>
                </a:lnTo>
                <a:lnTo>
                  <a:pt x="382" y="266"/>
                </a:lnTo>
                <a:lnTo>
                  <a:pt x="379" y="270"/>
                </a:lnTo>
                <a:lnTo>
                  <a:pt x="370" y="288"/>
                </a:lnTo>
                <a:lnTo>
                  <a:pt x="369" y="288"/>
                </a:lnTo>
                <a:lnTo>
                  <a:pt x="366" y="294"/>
                </a:lnTo>
                <a:lnTo>
                  <a:pt x="367" y="295"/>
                </a:lnTo>
                <a:lnTo>
                  <a:pt x="366" y="296"/>
                </a:lnTo>
                <a:lnTo>
                  <a:pt x="366" y="297"/>
                </a:lnTo>
                <a:lnTo>
                  <a:pt x="365" y="297"/>
                </a:lnTo>
                <a:lnTo>
                  <a:pt x="365" y="298"/>
                </a:lnTo>
                <a:lnTo>
                  <a:pt x="364" y="298"/>
                </a:lnTo>
                <a:lnTo>
                  <a:pt x="363" y="300"/>
                </a:lnTo>
                <a:lnTo>
                  <a:pt x="362" y="300"/>
                </a:lnTo>
                <a:lnTo>
                  <a:pt x="362" y="301"/>
                </a:lnTo>
                <a:lnTo>
                  <a:pt x="362" y="302"/>
                </a:lnTo>
                <a:lnTo>
                  <a:pt x="362" y="303"/>
                </a:lnTo>
                <a:lnTo>
                  <a:pt x="361" y="303"/>
                </a:lnTo>
                <a:lnTo>
                  <a:pt x="361" y="304"/>
                </a:lnTo>
                <a:lnTo>
                  <a:pt x="360" y="304"/>
                </a:lnTo>
                <a:lnTo>
                  <a:pt x="359" y="305"/>
                </a:lnTo>
                <a:lnTo>
                  <a:pt x="358" y="306"/>
                </a:lnTo>
                <a:lnTo>
                  <a:pt x="357" y="307"/>
                </a:lnTo>
                <a:lnTo>
                  <a:pt x="357" y="308"/>
                </a:lnTo>
                <a:lnTo>
                  <a:pt x="357" y="309"/>
                </a:lnTo>
                <a:lnTo>
                  <a:pt x="357" y="310"/>
                </a:lnTo>
                <a:lnTo>
                  <a:pt x="356" y="311"/>
                </a:lnTo>
                <a:lnTo>
                  <a:pt x="354" y="311"/>
                </a:lnTo>
                <a:lnTo>
                  <a:pt x="353" y="312"/>
                </a:lnTo>
                <a:lnTo>
                  <a:pt x="353" y="313"/>
                </a:lnTo>
                <a:lnTo>
                  <a:pt x="352" y="313"/>
                </a:lnTo>
                <a:lnTo>
                  <a:pt x="351" y="312"/>
                </a:lnTo>
                <a:lnTo>
                  <a:pt x="349" y="312"/>
                </a:lnTo>
                <a:lnTo>
                  <a:pt x="348" y="312"/>
                </a:lnTo>
                <a:lnTo>
                  <a:pt x="348" y="313"/>
                </a:lnTo>
                <a:lnTo>
                  <a:pt x="348" y="315"/>
                </a:lnTo>
                <a:lnTo>
                  <a:pt x="348" y="316"/>
                </a:lnTo>
                <a:lnTo>
                  <a:pt x="348" y="317"/>
                </a:lnTo>
                <a:lnTo>
                  <a:pt x="347" y="318"/>
                </a:lnTo>
                <a:lnTo>
                  <a:pt x="348" y="318"/>
                </a:lnTo>
                <a:lnTo>
                  <a:pt x="348" y="319"/>
                </a:lnTo>
                <a:lnTo>
                  <a:pt x="348" y="320"/>
                </a:lnTo>
                <a:lnTo>
                  <a:pt x="349" y="320"/>
                </a:lnTo>
                <a:lnTo>
                  <a:pt x="349" y="321"/>
                </a:lnTo>
                <a:lnTo>
                  <a:pt x="348" y="321"/>
                </a:lnTo>
                <a:lnTo>
                  <a:pt x="347" y="322"/>
                </a:lnTo>
                <a:lnTo>
                  <a:pt x="346" y="323"/>
                </a:lnTo>
                <a:lnTo>
                  <a:pt x="345" y="324"/>
                </a:lnTo>
                <a:lnTo>
                  <a:pt x="345" y="325"/>
                </a:lnTo>
                <a:lnTo>
                  <a:pt x="344" y="325"/>
                </a:lnTo>
                <a:lnTo>
                  <a:pt x="343" y="325"/>
                </a:lnTo>
                <a:lnTo>
                  <a:pt x="342" y="325"/>
                </a:lnTo>
                <a:lnTo>
                  <a:pt x="342" y="326"/>
                </a:lnTo>
                <a:lnTo>
                  <a:pt x="343" y="326"/>
                </a:lnTo>
                <a:lnTo>
                  <a:pt x="343" y="327"/>
                </a:lnTo>
                <a:lnTo>
                  <a:pt x="342" y="328"/>
                </a:lnTo>
                <a:lnTo>
                  <a:pt x="341" y="329"/>
                </a:lnTo>
                <a:lnTo>
                  <a:pt x="341" y="330"/>
                </a:lnTo>
                <a:lnTo>
                  <a:pt x="340" y="330"/>
                </a:lnTo>
                <a:lnTo>
                  <a:pt x="338" y="331"/>
                </a:lnTo>
                <a:lnTo>
                  <a:pt x="337" y="332"/>
                </a:lnTo>
                <a:lnTo>
                  <a:pt x="336" y="333"/>
                </a:lnTo>
                <a:lnTo>
                  <a:pt x="336" y="334"/>
                </a:lnTo>
                <a:lnTo>
                  <a:pt x="336" y="336"/>
                </a:lnTo>
                <a:lnTo>
                  <a:pt x="335" y="337"/>
                </a:lnTo>
                <a:lnTo>
                  <a:pt x="335" y="338"/>
                </a:lnTo>
                <a:lnTo>
                  <a:pt x="335" y="339"/>
                </a:lnTo>
                <a:lnTo>
                  <a:pt x="336" y="339"/>
                </a:lnTo>
                <a:lnTo>
                  <a:pt x="336" y="338"/>
                </a:lnTo>
                <a:lnTo>
                  <a:pt x="337" y="338"/>
                </a:lnTo>
                <a:lnTo>
                  <a:pt x="337" y="339"/>
                </a:lnTo>
                <a:lnTo>
                  <a:pt x="338" y="339"/>
                </a:lnTo>
                <a:lnTo>
                  <a:pt x="339" y="340"/>
                </a:lnTo>
                <a:lnTo>
                  <a:pt x="340" y="340"/>
                </a:lnTo>
                <a:lnTo>
                  <a:pt x="338" y="341"/>
                </a:lnTo>
                <a:lnTo>
                  <a:pt x="338" y="342"/>
                </a:lnTo>
                <a:lnTo>
                  <a:pt x="338" y="343"/>
                </a:lnTo>
                <a:lnTo>
                  <a:pt x="336" y="344"/>
                </a:lnTo>
                <a:lnTo>
                  <a:pt x="336" y="345"/>
                </a:lnTo>
                <a:lnTo>
                  <a:pt x="335" y="345"/>
                </a:lnTo>
                <a:lnTo>
                  <a:pt x="334" y="345"/>
                </a:lnTo>
                <a:lnTo>
                  <a:pt x="334" y="346"/>
                </a:lnTo>
                <a:lnTo>
                  <a:pt x="334" y="347"/>
                </a:lnTo>
                <a:lnTo>
                  <a:pt x="333" y="347"/>
                </a:lnTo>
                <a:lnTo>
                  <a:pt x="332" y="348"/>
                </a:lnTo>
                <a:lnTo>
                  <a:pt x="332" y="349"/>
                </a:lnTo>
                <a:lnTo>
                  <a:pt x="332" y="350"/>
                </a:lnTo>
                <a:lnTo>
                  <a:pt x="331" y="350"/>
                </a:lnTo>
                <a:lnTo>
                  <a:pt x="331" y="351"/>
                </a:lnTo>
                <a:lnTo>
                  <a:pt x="331" y="352"/>
                </a:lnTo>
                <a:lnTo>
                  <a:pt x="330" y="352"/>
                </a:lnTo>
                <a:lnTo>
                  <a:pt x="331" y="353"/>
                </a:lnTo>
                <a:lnTo>
                  <a:pt x="331" y="354"/>
                </a:lnTo>
                <a:lnTo>
                  <a:pt x="331" y="355"/>
                </a:lnTo>
                <a:lnTo>
                  <a:pt x="330" y="356"/>
                </a:lnTo>
                <a:lnTo>
                  <a:pt x="328" y="357"/>
                </a:lnTo>
                <a:lnTo>
                  <a:pt x="328" y="358"/>
                </a:lnTo>
                <a:lnTo>
                  <a:pt x="327" y="359"/>
                </a:lnTo>
                <a:lnTo>
                  <a:pt x="326" y="359"/>
                </a:lnTo>
                <a:lnTo>
                  <a:pt x="326" y="360"/>
                </a:lnTo>
                <a:lnTo>
                  <a:pt x="326" y="361"/>
                </a:lnTo>
                <a:lnTo>
                  <a:pt x="325" y="361"/>
                </a:lnTo>
                <a:lnTo>
                  <a:pt x="325" y="362"/>
                </a:lnTo>
                <a:lnTo>
                  <a:pt x="324" y="362"/>
                </a:lnTo>
                <a:lnTo>
                  <a:pt x="324" y="361"/>
                </a:lnTo>
                <a:lnTo>
                  <a:pt x="323" y="362"/>
                </a:lnTo>
                <a:lnTo>
                  <a:pt x="322" y="362"/>
                </a:lnTo>
                <a:lnTo>
                  <a:pt x="321" y="362"/>
                </a:lnTo>
                <a:lnTo>
                  <a:pt x="321" y="363"/>
                </a:lnTo>
                <a:lnTo>
                  <a:pt x="320" y="363"/>
                </a:lnTo>
                <a:lnTo>
                  <a:pt x="319" y="364"/>
                </a:lnTo>
                <a:lnTo>
                  <a:pt x="318" y="365"/>
                </a:lnTo>
                <a:lnTo>
                  <a:pt x="317" y="366"/>
                </a:lnTo>
                <a:lnTo>
                  <a:pt x="316" y="367"/>
                </a:lnTo>
                <a:lnTo>
                  <a:pt x="316" y="370"/>
                </a:lnTo>
                <a:lnTo>
                  <a:pt x="315" y="371"/>
                </a:lnTo>
                <a:lnTo>
                  <a:pt x="314" y="372"/>
                </a:lnTo>
                <a:lnTo>
                  <a:pt x="313" y="373"/>
                </a:lnTo>
                <a:lnTo>
                  <a:pt x="312" y="373"/>
                </a:lnTo>
                <a:lnTo>
                  <a:pt x="311" y="374"/>
                </a:lnTo>
                <a:lnTo>
                  <a:pt x="310" y="374"/>
                </a:lnTo>
                <a:lnTo>
                  <a:pt x="309" y="374"/>
                </a:lnTo>
                <a:lnTo>
                  <a:pt x="309" y="373"/>
                </a:lnTo>
                <a:lnTo>
                  <a:pt x="307" y="373"/>
                </a:lnTo>
                <a:lnTo>
                  <a:pt x="306" y="373"/>
                </a:lnTo>
                <a:lnTo>
                  <a:pt x="306" y="372"/>
                </a:lnTo>
                <a:lnTo>
                  <a:pt x="305" y="372"/>
                </a:lnTo>
                <a:lnTo>
                  <a:pt x="305" y="373"/>
                </a:lnTo>
                <a:lnTo>
                  <a:pt x="305" y="374"/>
                </a:lnTo>
                <a:lnTo>
                  <a:pt x="304" y="374"/>
                </a:lnTo>
                <a:lnTo>
                  <a:pt x="304" y="373"/>
                </a:lnTo>
                <a:lnTo>
                  <a:pt x="303" y="373"/>
                </a:lnTo>
                <a:lnTo>
                  <a:pt x="303" y="372"/>
                </a:lnTo>
                <a:lnTo>
                  <a:pt x="302" y="372"/>
                </a:lnTo>
                <a:lnTo>
                  <a:pt x="303" y="371"/>
                </a:lnTo>
                <a:lnTo>
                  <a:pt x="302" y="371"/>
                </a:lnTo>
                <a:lnTo>
                  <a:pt x="302" y="370"/>
                </a:lnTo>
                <a:lnTo>
                  <a:pt x="301" y="370"/>
                </a:lnTo>
                <a:lnTo>
                  <a:pt x="300" y="370"/>
                </a:lnTo>
                <a:lnTo>
                  <a:pt x="299" y="370"/>
                </a:lnTo>
                <a:lnTo>
                  <a:pt x="298" y="370"/>
                </a:lnTo>
                <a:lnTo>
                  <a:pt x="298" y="371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5" y="373"/>
                </a:lnTo>
                <a:lnTo>
                  <a:pt x="296" y="373"/>
                </a:lnTo>
                <a:lnTo>
                  <a:pt x="296" y="374"/>
                </a:lnTo>
                <a:lnTo>
                  <a:pt x="295" y="374"/>
                </a:lnTo>
                <a:lnTo>
                  <a:pt x="294" y="375"/>
                </a:lnTo>
                <a:lnTo>
                  <a:pt x="293" y="376"/>
                </a:lnTo>
                <a:lnTo>
                  <a:pt x="293" y="377"/>
                </a:lnTo>
                <a:lnTo>
                  <a:pt x="292" y="377"/>
                </a:lnTo>
                <a:lnTo>
                  <a:pt x="292" y="378"/>
                </a:lnTo>
                <a:lnTo>
                  <a:pt x="292" y="379"/>
                </a:lnTo>
                <a:lnTo>
                  <a:pt x="292" y="380"/>
                </a:lnTo>
                <a:lnTo>
                  <a:pt x="291" y="380"/>
                </a:lnTo>
                <a:lnTo>
                  <a:pt x="290" y="381"/>
                </a:lnTo>
                <a:lnTo>
                  <a:pt x="289" y="382"/>
                </a:lnTo>
                <a:lnTo>
                  <a:pt x="289" y="383"/>
                </a:lnTo>
                <a:lnTo>
                  <a:pt x="288" y="383"/>
                </a:lnTo>
                <a:lnTo>
                  <a:pt x="288" y="384"/>
                </a:lnTo>
                <a:lnTo>
                  <a:pt x="288" y="383"/>
                </a:lnTo>
                <a:lnTo>
                  <a:pt x="287" y="383"/>
                </a:lnTo>
                <a:lnTo>
                  <a:pt x="286" y="384"/>
                </a:lnTo>
                <a:lnTo>
                  <a:pt x="286" y="385"/>
                </a:lnTo>
                <a:lnTo>
                  <a:pt x="287" y="386"/>
                </a:lnTo>
                <a:lnTo>
                  <a:pt x="287" y="387"/>
                </a:lnTo>
                <a:lnTo>
                  <a:pt x="286" y="387"/>
                </a:lnTo>
                <a:lnTo>
                  <a:pt x="285" y="388"/>
                </a:lnTo>
                <a:lnTo>
                  <a:pt x="284" y="389"/>
                </a:lnTo>
                <a:lnTo>
                  <a:pt x="284" y="388"/>
                </a:lnTo>
                <a:lnTo>
                  <a:pt x="284" y="389"/>
                </a:lnTo>
                <a:lnTo>
                  <a:pt x="283" y="390"/>
                </a:lnTo>
                <a:lnTo>
                  <a:pt x="282" y="391"/>
                </a:lnTo>
                <a:lnTo>
                  <a:pt x="281" y="392"/>
                </a:lnTo>
                <a:lnTo>
                  <a:pt x="281" y="393"/>
                </a:lnTo>
                <a:lnTo>
                  <a:pt x="281" y="394"/>
                </a:lnTo>
                <a:lnTo>
                  <a:pt x="280" y="395"/>
                </a:lnTo>
                <a:lnTo>
                  <a:pt x="280" y="396"/>
                </a:lnTo>
                <a:lnTo>
                  <a:pt x="279" y="396"/>
                </a:lnTo>
                <a:lnTo>
                  <a:pt x="280" y="397"/>
                </a:lnTo>
                <a:lnTo>
                  <a:pt x="279" y="397"/>
                </a:lnTo>
                <a:lnTo>
                  <a:pt x="280" y="398"/>
                </a:lnTo>
                <a:lnTo>
                  <a:pt x="280" y="399"/>
                </a:lnTo>
                <a:lnTo>
                  <a:pt x="281" y="400"/>
                </a:lnTo>
                <a:lnTo>
                  <a:pt x="281" y="401"/>
                </a:lnTo>
                <a:lnTo>
                  <a:pt x="280" y="401"/>
                </a:lnTo>
                <a:lnTo>
                  <a:pt x="280" y="402"/>
                </a:lnTo>
                <a:lnTo>
                  <a:pt x="279" y="402"/>
                </a:lnTo>
                <a:lnTo>
                  <a:pt x="278" y="402"/>
                </a:lnTo>
                <a:lnTo>
                  <a:pt x="278" y="403"/>
                </a:lnTo>
                <a:lnTo>
                  <a:pt x="277" y="403"/>
                </a:lnTo>
                <a:lnTo>
                  <a:pt x="278" y="404"/>
                </a:lnTo>
                <a:lnTo>
                  <a:pt x="279" y="404"/>
                </a:lnTo>
                <a:lnTo>
                  <a:pt x="279" y="405"/>
                </a:lnTo>
                <a:lnTo>
                  <a:pt x="280" y="405"/>
                </a:lnTo>
                <a:lnTo>
                  <a:pt x="281" y="405"/>
                </a:lnTo>
                <a:lnTo>
                  <a:pt x="282" y="405"/>
                </a:lnTo>
                <a:lnTo>
                  <a:pt x="283" y="405"/>
                </a:lnTo>
                <a:lnTo>
                  <a:pt x="284" y="405"/>
                </a:lnTo>
                <a:lnTo>
                  <a:pt x="284" y="404"/>
                </a:lnTo>
                <a:lnTo>
                  <a:pt x="285" y="404"/>
                </a:lnTo>
                <a:lnTo>
                  <a:pt x="285" y="405"/>
                </a:lnTo>
                <a:lnTo>
                  <a:pt x="286" y="406"/>
                </a:lnTo>
                <a:lnTo>
                  <a:pt x="285" y="406"/>
                </a:lnTo>
                <a:lnTo>
                  <a:pt x="284" y="407"/>
                </a:lnTo>
                <a:lnTo>
                  <a:pt x="283" y="407"/>
                </a:lnTo>
                <a:lnTo>
                  <a:pt x="283" y="408"/>
                </a:lnTo>
                <a:lnTo>
                  <a:pt x="282" y="408"/>
                </a:lnTo>
                <a:lnTo>
                  <a:pt x="281" y="409"/>
                </a:lnTo>
                <a:lnTo>
                  <a:pt x="281" y="410"/>
                </a:lnTo>
                <a:lnTo>
                  <a:pt x="280" y="410"/>
                </a:lnTo>
                <a:lnTo>
                  <a:pt x="280" y="411"/>
                </a:lnTo>
                <a:lnTo>
                  <a:pt x="280" y="412"/>
                </a:lnTo>
                <a:lnTo>
                  <a:pt x="279" y="413"/>
                </a:lnTo>
                <a:lnTo>
                  <a:pt x="278" y="414"/>
                </a:lnTo>
                <a:lnTo>
                  <a:pt x="277" y="415"/>
                </a:lnTo>
                <a:lnTo>
                  <a:pt x="276" y="416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3" y="422"/>
                </a:lnTo>
                <a:lnTo>
                  <a:pt x="271" y="423"/>
                </a:lnTo>
                <a:lnTo>
                  <a:pt x="272" y="424"/>
                </a:lnTo>
                <a:lnTo>
                  <a:pt x="273" y="425"/>
                </a:lnTo>
                <a:lnTo>
                  <a:pt x="273" y="426"/>
                </a:lnTo>
                <a:lnTo>
                  <a:pt x="272" y="426"/>
                </a:lnTo>
                <a:lnTo>
                  <a:pt x="271" y="427"/>
                </a:lnTo>
                <a:lnTo>
                  <a:pt x="270" y="428"/>
                </a:lnTo>
                <a:lnTo>
                  <a:pt x="269" y="429"/>
                </a:lnTo>
                <a:lnTo>
                  <a:pt x="269" y="430"/>
                </a:lnTo>
                <a:lnTo>
                  <a:pt x="270" y="430"/>
                </a:lnTo>
                <a:lnTo>
                  <a:pt x="270" y="431"/>
                </a:lnTo>
                <a:lnTo>
                  <a:pt x="270" y="432"/>
                </a:lnTo>
                <a:lnTo>
                  <a:pt x="270" y="433"/>
                </a:lnTo>
                <a:lnTo>
                  <a:pt x="269" y="433"/>
                </a:lnTo>
                <a:lnTo>
                  <a:pt x="268" y="433"/>
                </a:lnTo>
                <a:lnTo>
                  <a:pt x="268" y="434"/>
                </a:lnTo>
                <a:lnTo>
                  <a:pt x="267" y="435"/>
                </a:lnTo>
                <a:lnTo>
                  <a:pt x="268" y="436"/>
                </a:lnTo>
                <a:lnTo>
                  <a:pt x="267" y="437"/>
                </a:lnTo>
                <a:lnTo>
                  <a:pt x="267" y="438"/>
                </a:lnTo>
                <a:lnTo>
                  <a:pt x="268" y="438"/>
                </a:lnTo>
                <a:lnTo>
                  <a:pt x="269" y="438"/>
                </a:lnTo>
                <a:lnTo>
                  <a:pt x="269" y="439"/>
                </a:lnTo>
                <a:lnTo>
                  <a:pt x="269" y="440"/>
                </a:lnTo>
                <a:lnTo>
                  <a:pt x="269" y="441"/>
                </a:lnTo>
                <a:lnTo>
                  <a:pt x="269" y="442"/>
                </a:lnTo>
                <a:lnTo>
                  <a:pt x="270" y="443"/>
                </a:lnTo>
                <a:lnTo>
                  <a:pt x="271" y="443"/>
                </a:lnTo>
                <a:lnTo>
                  <a:pt x="271" y="444"/>
                </a:lnTo>
                <a:lnTo>
                  <a:pt x="272" y="445"/>
                </a:lnTo>
                <a:lnTo>
                  <a:pt x="273" y="445"/>
                </a:lnTo>
                <a:lnTo>
                  <a:pt x="273" y="446"/>
                </a:lnTo>
                <a:lnTo>
                  <a:pt x="272" y="446"/>
                </a:lnTo>
                <a:lnTo>
                  <a:pt x="271" y="446"/>
                </a:lnTo>
                <a:lnTo>
                  <a:pt x="271" y="445"/>
                </a:lnTo>
                <a:lnTo>
                  <a:pt x="270" y="445"/>
                </a:lnTo>
                <a:lnTo>
                  <a:pt x="270" y="446"/>
                </a:lnTo>
                <a:lnTo>
                  <a:pt x="271" y="446"/>
                </a:lnTo>
                <a:lnTo>
                  <a:pt x="271" y="447"/>
                </a:lnTo>
                <a:lnTo>
                  <a:pt x="270" y="447"/>
                </a:lnTo>
                <a:lnTo>
                  <a:pt x="269" y="447"/>
                </a:lnTo>
                <a:lnTo>
                  <a:pt x="269" y="448"/>
                </a:lnTo>
                <a:lnTo>
                  <a:pt x="269" y="449"/>
                </a:lnTo>
                <a:lnTo>
                  <a:pt x="268" y="449"/>
                </a:lnTo>
                <a:lnTo>
                  <a:pt x="267" y="449"/>
                </a:lnTo>
                <a:lnTo>
                  <a:pt x="266" y="449"/>
                </a:lnTo>
                <a:lnTo>
                  <a:pt x="266" y="450"/>
                </a:lnTo>
                <a:lnTo>
                  <a:pt x="266" y="451"/>
                </a:lnTo>
                <a:lnTo>
                  <a:pt x="266" y="452"/>
                </a:lnTo>
                <a:lnTo>
                  <a:pt x="266" y="453"/>
                </a:lnTo>
                <a:lnTo>
                  <a:pt x="265" y="453"/>
                </a:lnTo>
                <a:lnTo>
                  <a:pt x="264" y="454"/>
                </a:lnTo>
                <a:lnTo>
                  <a:pt x="263" y="454"/>
                </a:lnTo>
                <a:lnTo>
                  <a:pt x="262" y="454"/>
                </a:lnTo>
                <a:lnTo>
                  <a:pt x="262" y="455"/>
                </a:lnTo>
                <a:lnTo>
                  <a:pt x="261" y="455"/>
                </a:lnTo>
                <a:lnTo>
                  <a:pt x="260" y="455"/>
                </a:lnTo>
                <a:lnTo>
                  <a:pt x="259" y="456"/>
                </a:lnTo>
                <a:lnTo>
                  <a:pt x="258" y="456"/>
                </a:lnTo>
                <a:lnTo>
                  <a:pt x="257" y="456"/>
                </a:lnTo>
                <a:lnTo>
                  <a:pt x="256" y="457"/>
                </a:lnTo>
                <a:lnTo>
                  <a:pt x="257" y="457"/>
                </a:lnTo>
                <a:lnTo>
                  <a:pt x="257" y="458"/>
                </a:lnTo>
                <a:lnTo>
                  <a:pt x="256" y="459"/>
                </a:lnTo>
                <a:lnTo>
                  <a:pt x="257" y="459"/>
                </a:lnTo>
                <a:lnTo>
                  <a:pt x="257" y="460"/>
                </a:lnTo>
                <a:lnTo>
                  <a:pt x="256" y="460"/>
                </a:lnTo>
                <a:lnTo>
                  <a:pt x="256" y="461"/>
                </a:lnTo>
                <a:lnTo>
                  <a:pt x="257" y="462"/>
                </a:lnTo>
                <a:lnTo>
                  <a:pt x="258" y="462"/>
                </a:lnTo>
                <a:lnTo>
                  <a:pt x="258" y="463"/>
                </a:lnTo>
                <a:lnTo>
                  <a:pt x="258" y="464"/>
                </a:lnTo>
                <a:lnTo>
                  <a:pt x="257" y="465"/>
                </a:lnTo>
                <a:lnTo>
                  <a:pt x="256" y="465"/>
                </a:lnTo>
                <a:lnTo>
                  <a:pt x="256" y="466"/>
                </a:lnTo>
                <a:lnTo>
                  <a:pt x="257" y="466"/>
                </a:lnTo>
                <a:lnTo>
                  <a:pt x="257" y="467"/>
                </a:lnTo>
                <a:lnTo>
                  <a:pt x="258" y="467"/>
                </a:lnTo>
                <a:lnTo>
                  <a:pt x="259" y="468"/>
                </a:lnTo>
                <a:lnTo>
                  <a:pt x="261" y="469"/>
                </a:lnTo>
                <a:lnTo>
                  <a:pt x="262" y="469"/>
                </a:lnTo>
                <a:lnTo>
                  <a:pt x="263" y="470"/>
                </a:lnTo>
                <a:lnTo>
                  <a:pt x="263" y="471"/>
                </a:lnTo>
                <a:lnTo>
                  <a:pt x="263" y="472"/>
                </a:lnTo>
                <a:lnTo>
                  <a:pt x="264" y="472"/>
                </a:lnTo>
                <a:lnTo>
                  <a:pt x="264" y="473"/>
                </a:lnTo>
                <a:lnTo>
                  <a:pt x="265" y="474"/>
                </a:lnTo>
                <a:lnTo>
                  <a:pt x="264" y="474"/>
                </a:lnTo>
                <a:lnTo>
                  <a:pt x="264" y="475"/>
                </a:lnTo>
                <a:lnTo>
                  <a:pt x="265" y="475"/>
                </a:lnTo>
                <a:lnTo>
                  <a:pt x="265" y="476"/>
                </a:lnTo>
                <a:lnTo>
                  <a:pt x="266" y="476"/>
                </a:lnTo>
                <a:lnTo>
                  <a:pt x="266" y="477"/>
                </a:lnTo>
                <a:lnTo>
                  <a:pt x="266" y="478"/>
                </a:lnTo>
                <a:lnTo>
                  <a:pt x="266" y="479"/>
                </a:lnTo>
                <a:lnTo>
                  <a:pt x="265" y="480"/>
                </a:lnTo>
                <a:lnTo>
                  <a:pt x="264" y="481"/>
                </a:lnTo>
                <a:lnTo>
                  <a:pt x="264" y="483"/>
                </a:lnTo>
                <a:lnTo>
                  <a:pt x="264" y="484"/>
                </a:lnTo>
                <a:lnTo>
                  <a:pt x="263" y="484"/>
                </a:lnTo>
                <a:lnTo>
                  <a:pt x="263" y="485"/>
                </a:lnTo>
                <a:lnTo>
                  <a:pt x="264" y="485"/>
                </a:lnTo>
                <a:lnTo>
                  <a:pt x="263" y="486"/>
                </a:lnTo>
                <a:lnTo>
                  <a:pt x="263" y="487"/>
                </a:lnTo>
                <a:lnTo>
                  <a:pt x="262" y="487"/>
                </a:lnTo>
                <a:lnTo>
                  <a:pt x="263" y="487"/>
                </a:lnTo>
                <a:lnTo>
                  <a:pt x="264" y="488"/>
                </a:lnTo>
                <a:lnTo>
                  <a:pt x="264" y="487"/>
                </a:lnTo>
                <a:lnTo>
                  <a:pt x="265" y="487"/>
                </a:lnTo>
                <a:lnTo>
                  <a:pt x="266" y="487"/>
                </a:lnTo>
                <a:lnTo>
                  <a:pt x="267" y="487"/>
                </a:lnTo>
                <a:lnTo>
                  <a:pt x="267" y="488"/>
                </a:lnTo>
                <a:lnTo>
                  <a:pt x="268" y="488"/>
                </a:lnTo>
                <a:lnTo>
                  <a:pt x="269" y="488"/>
                </a:lnTo>
                <a:lnTo>
                  <a:pt x="269" y="489"/>
                </a:lnTo>
                <a:lnTo>
                  <a:pt x="269" y="490"/>
                </a:lnTo>
                <a:lnTo>
                  <a:pt x="269" y="491"/>
                </a:lnTo>
                <a:lnTo>
                  <a:pt x="269" y="492"/>
                </a:lnTo>
                <a:lnTo>
                  <a:pt x="269" y="493"/>
                </a:lnTo>
                <a:lnTo>
                  <a:pt x="270" y="493"/>
                </a:lnTo>
                <a:lnTo>
                  <a:pt x="270" y="494"/>
                </a:lnTo>
                <a:lnTo>
                  <a:pt x="271" y="493"/>
                </a:lnTo>
                <a:lnTo>
                  <a:pt x="271" y="494"/>
                </a:lnTo>
                <a:lnTo>
                  <a:pt x="273" y="495"/>
                </a:lnTo>
                <a:lnTo>
                  <a:pt x="275" y="494"/>
                </a:lnTo>
                <a:lnTo>
                  <a:pt x="276" y="494"/>
                </a:lnTo>
                <a:lnTo>
                  <a:pt x="276" y="495"/>
                </a:lnTo>
                <a:lnTo>
                  <a:pt x="276" y="496"/>
                </a:lnTo>
                <a:lnTo>
                  <a:pt x="276" y="497"/>
                </a:lnTo>
                <a:lnTo>
                  <a:pt x="277" y="497"/>
                </a:lnTo>
                <a:lnTo>
                  <a:pt x="277" y="498"/>
                </a:lnTo>
                <a:lnTo>
                  <a:pt x="277" y="499"/>
                </a:lnTo>
                <a:lnTo>
                  <a:pt x="277" y="500"/>
                </a:lnTo>
                <a:lnTo>
                  <a:pt x="277" y="501"/>
                </a:lnTo>
                <a:lnTo>
                  <a:pt x="276" y="502"/>
                </a:lnTo>
                <a:lnTo>
                  <a:pt x="276" y="503"/>
                </a:lnTo>
                <a:lnTo>
                  <a:pt x="276" y="504"/>
                </a:lnTo>
                <a:lnTo>
                  <a:pt x="275" y="505"/>
                </a:lnTo>
                <a:lnTo>
                  <a:pt x="275" y="506"/>
                </a:lnTo>
                <a:lnTo>
                  <a:pt x="275" y="507"/>
                </a:lnTo>
                <a:lnTo>
                  <a:pt x="274" y="507"/>
                </a:lnTo>
                <a:lnTo>
                  <a:pt x="273" y="508"/>
                </a:lnTo>
                <a:lnTo>
                  <a:pt x="273" y="509"/>
                </a:lnTo>
                <a:lnTo>
                  <a:pt x="272" y="509"/>
                </a:lnTo>
                <a:lnTo>
                  <a:pt x="272" y="510"/>
                </a:lnTo>
                <a:lnTo>
                  <a:pt x="272" y="511"/>
                </a:lnTo>
                <a:lnTo>
                  <a:pt x="271" y="511"/>
                </a:lnTo>
                <a:lnTo>
                  <a:pt x="270" y="512"/>
                </a:lnTo>
                <a:lnTo>
                  <a:pt x="271" y="512"/>
                </a:lnTo>
                <a:lnTo>
                  <a:pt x="271" y="513"/>
                </a:lnTo>
                <a:lnTo>
                  <a:pt x="271" y="514"/>
                </a:lnTo>
                <a:lnTo>
                  <a:pt x="271" y="515"/>
                </a:lnTo>
                <a:lnTo>
                  <a:pt x="270" y="515"/>
                </a:lnTo>
                <a:lnTo>
                  <a:pt x="269" y="516"/>
                </a:lnTo>
                <a:lnTo>
                  <a:pt x="270" y="516"/>
                </a:lnTo>
                <a:lnTo>
                  <a:pt x="269" y="516"/>
                </a:lnTo>
                <a:lnTo>
                  <a:pt x="269" y="517"/>
                </a:lnTo>
                <a:lnTo>
                  <a:pt x="268" y="517"/>
                </a:lnTo>
                <a:lnTo>
                  <a:pt x="267" y="517"/>
                </a:lnTo>
                <a:lnTo>
                  <a:pt x="266" y="517"/>
                </a:lnTo>
                <a:lnTo>
                  <a:pt x="265" y="517"/>
                </a:lnTo>
                <a:lnTo>
                  <a:pt x="266" y="518"/>
                </a:lnTo>
                <a:lnTo>
                  <a:pt x="266" y="519"/>
                </a:lnTo>
                <a:lnTo>
                  <a:pt x="266" y="520"/>
                </a:lnTo>
                <a:lnTo>
                  <a:pt x="265" y="520"/>
                </a:lnTo>
                <a:lnTo>
                  <a:pt x="265" y="521"/>
                </a:lnTo>
                <a:lnTo>
                  <a:pt x="264" y="521"/>
                </a:lnTo>
                <a:lnTo>
                  <a:pt x="264" y="522"/>
                </a:lnTo>
                <a:lnTo>
                  <a:pt x="264" y="523"/>
                </a:lnTo>
                <a:lnTo>
                  <a:pt x="263" y="523"/>
                </a:lnTo>
                <a:lnTo>
                  <a:pt x="263" y="524"/>
                </a:lnTo>
                <a:lnTo>
                  <a:pt x="264" y="524"/>
                </a:lnTo>
                <a:lnTo>
                  <a:pt x="263" y="525"/>
                </a:lnTo>
                <a:lnTo>
                  <a:pt x="263" y="526"/>
                </a:lnTo>
                <a:lnTo>
                  <a:pt x="263" y="527"/>
                </a:lnTo>
                <a:lnTo>
                  <a:pt x="263" y="528"/>
                </a:lnTo>
                <a:lnTo>
                  <a:pt x="262" y="528"/>
                </a:lnTo>
                <a:lnTo>
                  <a:pt x="261" y="528"/>
                </a:lnTo>
                <a:lnTo>
                  <a:pt x="260" y="529"/>
                </a:lnTo>
                <a:lnTo>
                  <a:pt x="259" y="529"/>
                </a:lnTo>
                <a:lnTo>
                  <a:pt x="258" y="529"/>
                </a:lnTo>
                <a:lnTo>
                  <a:pt x="257" y="529"/>
                </a:lnTo>
                <a:lnTo>
                  <a:pt x="257" y="530"/>
                </a:lnTo>
                <a:lnTo>
                  <a:pt x="257" y="531"/>
                </a:lnTo>
                <a:lnTo>
                  <a:pt x="257" y="532"/>
                </a:lnTo>
                <a:lnTo>
                  <a:pt x="256" y="532"/>
                </a:lnTo>
                <a:lnTo>
                  <a:pt x="256" y="533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05" name="Freeform 911"/>
          <p:cNvSpPr>
            <a:spLocks/>
          </p:cNvSpPr>
          <p:nvPr/>
        </p:nvSpPr>
        <p:spPr bwMode="auto">
          <a:xfrm>
            <a:off x="4181475" y="2713038"/>
            <a:ext cx="385763" cy="242887"/>
          </a:xfrm>
          <a:custGeom>
            <a:avLst/>
            <a:gdLst>
              <a:gd name="T0" fmla="*/ 2147483646 w 375"/>
              <a:gd name="T1" fmla="*/ 2147483646 h 236"/>
              <a:gd name="T2" fmla="*/ 2147483646 w 375"/>
              <a:gd name="T3" fmla="*/ 2147483646 h 236"/>
              <a:gd name="T4" fmla="*/ 2147483646 w 375"/>
              <a:gd name="T5" fmla="*/ 2147483646 h 236"/>
              <a:gd name="T6" fmla="*/ 2147483646 w 375"/>
              <a:gd name="T7" fmla="*/ 2147483646 h 236"/>
              <a:gd name="T8" fmla="*/ 2147483646 w 375"/>
              <a:gd name="T9" fmla="*/ 2147483646 h 236"/>
              <a:gd name="T10" fmla="*/ 2147483646 w 375"/>
              <a:gd name="T11" fmla="*/ 2147483646 h 236"/>
              <a:gd name="T12" fmla="*/ 2147483646 w 375"/>
              <a:gd name="T13" fmla="*/ 2147483646 h 236"/>
              <a:gd name="T14" fmla="*/ 2147483646 w 375"/>
              <a:gd name="T15" fmla="*/ 2147483646 h 236"/>
              <a:gd name="T16" fmla="*/ 2147483646 w 375"/>
              <a:gd name="T17" fmla="*/ 2147483646 h 236"/>
              <a:gd name="T18" fmla="*/ 2147483646 w 375"/>
              <a:gd name="T19" fmla="*/ 2147483646 h 236"/>
              <a:gd name="T20" fmla="*/ 2147483646 w 375"/>
              <a:gd name="T21" fmla="*/ 2147483646 h 236"/>
              <a:gd name="T22" fmla="*/ 2147483646 w 375"/>
              <a:gd name="T23" fmla="*/ 2147483646 h 236"/>
              <a:gd name="T24" fmla="*/ 2147483646 w 375"/>
              <a:gd name="T25" fmla="*/ 2147483646 h 236"/>
              <a:gd name="T26" fmla="*/ 2147483646 w 375"/>
              <a:gd name="T27" fmla="*/ 2147483646 h 236"/>
              <a:gd name="T28" fmla="*/ 2147483646 w 375"/>
              <a:gd name="T29" fmla="*/ 2147483646 h 236"/>
              <a:gd name="T30" fmla="*/ 2147483646 w 375"/>
              <a:gd name="T31" fmla="*/ 2147483646 h 236"/>
              <a:gd name="T32" fmla="*/ 2147483646 w 375"/>
              <a:gd name="T33" fmla="*/ 2147483646 h 236"/>
              <a:gd name="T34" fmla="*/ 2147483646 w 375"/>
              <a:gd name="T35" fmla="*/ 2147483646 h 236"/>
              <a:gd name="T36" fmla="*/ 2147483646 w 375"/>
              <a:gd name="T37" fmla="*/ 2147483646 h 236"/>
              <a:gd name="T38" fmla="*/ 2147483646 w 375"/>
              <a:gd name="T39" fmla="*/ 2147483646 h 236"/>
              <a:gd name="T40" fmla="*/ 2147483646 w 375"/>
              <a:gd name="T41" fmla="*/ 2147483646 h 236"/>
              <a:gd name="T42" fmla="*/ 2147483646 w 375"/>
              <a:gd name="T43" fmla="*/ 2147483646 h 236"/>
              <a:gd name="T44" fmla="*/ 2147483646 w 375"/>
              <a:gd name="T45" fmla="*/ 2147483646 h 236"/>
              <a:gd name="T46" fmla="*/ 2147483646 w 375"/>
              <a:gd name="T47" fmla="*/ 2147483646 h 236"/>
              <a:gd name="T48" fmla="*/ 2147483646 w 375"/>
              <a:gd name="T49" fmla="*/ 2147483646 h 236"/>
              <a:gd name="T50" fmla="*/ 2147483646 w 375"/>
              <a:gd name="T51" fmla="*/ 2147483646 h 236"/>
              <a:gd name="T52" fmla="*/ 2147483646 w 375"/>
              <a:gd name="T53" fmla="*/ 2147483646 h 236"/>
              <a:gd name="T54" fmla="*/ 2147483646 w 375"/>
              <a:gd name="T55" fmla="*/ 2147483646 h 236"/>
              <a:gd name="T56" fmla="*/ 2147483646 w 375"/>
              <a:gd name="T57" fmla="*/ 2147483646 h 236"/>
              <a:gd name="T58" fmla="*/ 2147483646 w 375"/>
              <a:gd name="T59" fmla="*/ 2147483646 h 236"/>
              <a:gd name="T60" fmla="*/ 2147483646 w 375"/>
              <a:gd name="T61" fmla="*/ 2147483646 h 236"/>
              <a:gd name="T62" fmla="*/ 2147483646 w 375"/>
              <a:gd name="T63" fmla="*/ 2147483646 h 236"/>
              <a:gd name="T64" fmla="*/ 2147483646 w 375"/>
              <a:gd name="T65" fmla="*/ 2147483646 h 236"/>
              <a:gd name="T66" fmla="*/ 2147483646 w 375"/>
              <a:gd name="T67" fmla="*/ 2147483646 h 236"/>
              <a:gd name="T68" fmla="*/ 2147483646 w 375"/>
              <a:gd name="T69" fmla="*/ 2147483646 h 236"/>
              <a:gd name="T70" fmla="*/ 2147483646 w 375"/>
              <a:gd name="T71" fmla="*/ 2147483646 h 236"/>
              <a:gd name="T72" fmla="*/ 2147483646 w 375"/>
              <a:gd name="T73" fmla="*/ 2147483646 h 236"/>
              <a:gd name="T74" fmla="*/ 2147483646 w 375"/>
              <a:gd name="T75" fmla="*/ 2147483646 h 236"/>
              <a:gd name="T76" fmla="*/ 2147483646 w 375"/>
              <a:gd name="T77" fmla="*/ 2147483646 h 236"/>
              <a:gd name="T78" fmla="*/ 2147483646 w 375"/>
              <a:gd name="T79" fmla="*/ 2147483646 h 236"/>
              <a:gd name="T80" fmla="*/ 2147483646 w 375"/>
              <a:gd name="T81" fmla="*/ 2147483646 h 236"/>
              <a:gd name="T82" fmla="*/ 2147483646 w 375"/>
              <a:gd name="T83" fmla="*/ 2147483646 h 236"/>
              <a:gd name="T84" fmla="*/ 2147483646 w 375"/>
              <a:gd name="T85" fmla="*/ 2147483646 h 236"/>
              <a:gd name="T86" fmla="*/ 2147483646 w 375"/>
              <a:gd name="T87" fmla="*/ 2147483646 h 236"/>
              <a:gd name="T88" fmla="*/ 2147483646 w 375"/>
              <a:gd name="T89" fmla="*/ 2147483646 h 236"/>
              <a:gd name="T90" fmla="*/ 2147483646 w 375"/>
              <a:gd name="T91" fmla="*/ 2147483646 h 236"/>
              <a:gd name="T92" fmla="*/ 2147483646 w 375"/>
              <a:gd name="T93" fmla="*/ 2147483646 h 236"/>
              <a:gd name="T94" fmla="*/ 2147483646 w 375"/>
              <a:gd name="T95" fmla="*/ 2147483646 h 236"/>
              <a:gd name="T96" fmla="*/ 2147483646 w 375"/>
              <a:gd name="T97" fmla="*/ 2147483646 h 236"/>
              <a:gd name="T98" fmla="*/ 2147483646 w 375"/>
              <a:gd name="T99" fmla="*/ 2147483646 h 236"/>
              <a:gd name="T100" fmla="*/ 2147483646 w 375"/>
              <a:gd name="T101" fmla="*/ 2147483646 h 236"/>
              <a:gd name="T102" fmla="*/ 2147483646 w 375"/>
              <a:gd name="T103" fmla="*/ 2147483646 h 236"/>
              <a:gd name="T104" fmla="*/ 2147483646 w 375"/>
              <a:gd name="T105" fmla="*/ 2147483646 h 236"/>
              <a:gd name="T106" fmla="*/ 2147483646 w 375"/>
              <a:gd name="T107" fmla="*/ 2147483646 h 236"/>
              <a:gd name="T108" fmla="*/ 2147483646 w 375"/>
              <a:gd name="T109" fmla="*/ 2147483646 h 236"/>
              <a:gd name="T110" fmla="*/ 2147483646 w 375"/>
              <a:gd name="T111" fmla="*/ 2147483646 h 236"/>
              <a:gd name="T112" fmla="*/ 2147483646 w 375"/>
              <a:gd name="T113" fmla="*/ 2147483646 h 236"/>
              <a:gd name="T114" fmla="*/ 2147483646 w 375"/>
              <a:gd name="T115" fmla="*/ 2147483646 h 236"/>
              <a:gd name="T116" fmla="*/ 2147483646 w 375"/>
              <a:gd name="T117" fmla="*/ 2147483646 h 236"/>
              <a:gd name="T118" fmla="*/ 2147483646 w 375"/>
              <a:gd name="T119" fmla="*/ 2147483646 h 236"/>
              <a:gd name="T120" fmla="*/ 2147483646 w 375"/>
              <a:gd name="T121" fmla="*/ 2147483646 h 236"/>
              <a:gd name="T122" fmla="*/ 2147483646 w 375"/>
              <a:gd name="T123" fmla="*/ 2147483646 h 2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375"/>
              <a:gd name="T187" fmla="*/ 0 h 236"/>
              <a:gd name="T188" fmla="*/ 375 w 375"/>
              <a:gd name="T189" fmla="*/ 236 h 2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375" h="236">
                <a:moveTo>
                  <a:pt x="1" y="149"/>
                </a:moveTo>
                <a:lnTo>
                  <a:pt x="1" y="148"/>
                </a:lnTo>
                <a:lnTo>
                  <a:pt x="2" y="148"/>
                </a:lnTo>
                <a:lnTo>
                  <a:pt x="2" y="147"/>
                </a:lnTo>
                <a:lnTo>
                  <a:pt x="1" y="146"/>
                </a:lnTo>
                <a:lnTo>
                  <a:pt x="1" y="145"/>
                </a:lnTo>
                <a:lnTo>
                  <a:pt x="0" y="144"/>
                </a:lnTo>
                <a:lnTo>
                  <a:pt x="1" y="144"/>
                </a:lnTo>
                <a:lnTo>
                  <a:pt x="0" y="143"/>
                </a:lnTo>
                <a:lnTo>
                  <a:pt x="1" y="143"/>
                </a:lnTo>
                <a:lnTo>
                  <a:pt x="1" y="142"/>
                </a:lnTo>
                <a:lnTo>
                  <a:pt x="2" y="141"/>
                </a:lnTo>
                <a:lnTo>
                  <a:pt x="2" y="140"/>
                </a:lnTo>
                <a:lnTo>
                  <a:pt x="2" y="139"/>
                </a:lnTo>
                <a:lnTo>
                  <a:pt x="3" y="138"/>
                </a:lnTo>
                <a:lnTo>
                  <a:pt x="4" y="137"/>
                </a:lnTo>
                <a:lnTo>
                  <a:pt x="5" y="136"/>
                </a:lnTo>
                <a:lnTo>
                  <a:pt x="5" y="135"/>
                </a:lnTo>
                <a:lnTo>
                  <a:pt x="5" y="136"/>
                </a:lnTo>
                <a:lnTo>
                  <a:pt x="6" y="135"/>
                </a:lnTo>
                <a:lnTo>
                  <a:pt x="7" y="134"/>
                </a:lnTo>
                <a:lnTo>
                  <a:pt x="8" y="134"/>
                </a:lnTo>
                <a:lnTo>
                  <a:pt x="8" y="133"/>
                </a:lnTo>
                <a:lnTo>
                  <a:pt x="7" y="132"/>
                </a:lnTo>
                <a:lnTo>
                  <a:pt x="7" y="131"/>
                </a:lnTo>
                <a:lnTo>
                  <a:pt x="8" y="130"/>
                </a:lnTo>
                <a:lnTo>
                  <a:pt x="9" y="130"/>
                </a:lnTo>
                <a:lnTo>
                  <a:pt x="9" y="131"/>
                </a:lnTo>
                <a:lnTo>
                  <a:pt x="9" y="130"/>
                </a:lnTo>
                <a:lnTo>
                  <a:pt x="10" y="130"/>
                </a:lnTo>
                <a:lnTo>
                  <a:pt x="10" y="129"/>
                </a:lnTo>
                <a:lnTo>
                  <a:pt x="11" y="128"/>
                </a:lnTo>
                <a:lnTo>
                  <a:pt x="12" y="127"/>
                </a:lnTo>
                <a:lnTo>
                  <a:pt x="13" y="127"/>
                </a:lnTo>
                <a:lnTo>
                  <a:pt x="13" y="126"/>
                </a:lnTo>
                <a:lnTo>
                  <a:pt x="13" y="125"/>
                </a:lnTo>
                <a:lnTo>
                  <a:pt x="13" y="124"/>
                </a:lnTo>
                <a:lnTo>
                  <a:pt x="14" y="124"/>
                </a:lnTo>
                <a:lnTo>
                  <a:pt x="14" y="123"/>
                </a:lnTo>
                <a:lnTo>
                  <a:pt x="15" y="122"/>
                </a:lnTo>
                <a:lnTo>
                  <a:pt x="16" y="121"/>
                </a:lnTo>
                <a:lnTo>
                  <a:pt x="17" y="121"/>
                </a:lnTo>
                <a:lnTo>
                  <a:pt x="17" y="120"/>
                </a:lnTo>
                <a:lnTo>
                  <a:pt x="16" y="120"/>
                </a:lnTo>
                <a:lnTo>
                  <a:pt x="17" y="119"/>
                </a:lnTo>
                <a:lnTo>
                  <a:pt x="18" y="119"/>
                </a:lnTo>
                <a:lnTo>
                  <a:pt x="18" y="118"/>
                </a:lnTo>
                <a:lnTo>
                  <a:pt x="19" y="118"/>
                </a:lnTo>
                <a:lnTo>
                  <a:pt x="19" y="117"/>
                </a:lnTo>
                <a:lnTo>
                  <a:pt x="20" y="117"/>
                </a:lnTo>
                <a:lnTo>
                  <a:pt x="21" y="117"/>
                </a:lnTo>
                <a:lnTo>
                  <a:pt x="22" y="117"/>
                </a:lnTo>
                <a:lnTo>
                  <a:pt x="23" y="117"/>
                </a:lnTo>
                <a:lnTo>
                  <a:pt x="23" y="118"/>
                </a:lnTo>
                <a:lnTo>
                  <a:pt x="24" y="118"/>
                </a:lnTo>
                <a:lnTo>
                  <a:pt x="23" y="119"/>
                </a:lnTo>
                <a:lnTo>
                  <a:pt x="24" y="119"/>
                </a:lnTo>
                <a:lnTo>
                  <a:pt x="24" y="120"/>
                </a:lnTo>
                <a:lnTo>
                  <a:pt x="25" y="120"/>
                </a:lnTo>
                <a:lnTo>
                  <a:pt x="25" y="121"/>
                </a:lnTo>
                <a:lnTo>
                  <a:pt x="26" y="121"/>
                </a:lnTo>
                <a:lnTo>
                  <a:pt x="26" y="120"/>
                </a:lnTo>
                <a:lnTo>
                  <a:pt x="26" y="119"/>
                </a:lnTo>
                <a:lnTo>
                  <a:pt x="27" y="119"/>
                </a:lnTo>
                <a:lnTo>
                  <a:pt x="27" y="120"/>
                </a:lnTo>
                <a:lnTo>
                  <a:pt x="28" y="120"/>
                </a:lnTo>
                <a:lnTo>
                  <a:pt x="30" y="120"/>
                </a:lnTo>
                <a:lnTo>
                  <a:pt x="30" y="121"/>
                </a:lnTo>
                <a:lnTo>
                  <a:pt x="31" y="121"/>
                </a:lnTo>
                <a:lnTo>
                  <a:pt x="32" y="121"/>
                </a:lnTo>
                <a:lnTo>
                  <a:pt x="33" y="120"/>
                </a:lnTo>
                <a:lnTo>
                  <a:pt x="34" y="120"/>
                </a:lnTo>
                <a:lnTo>
                  <a:pt x="35" y="119"/>
                </a:lnTo>
                <a:lnTo>
                  <a:pt x="36" y="118"/>
                </a:lnTo>
                <a:lnTo>
                  <a:pt x="37" y="117"/>
                </a:lnTo>
                <a:lnTo>
                  <a:pt x="37" y="114"/>
                </a:lnTo>
                <a:lnTo>
                  <a:pt x="38" y="113"/>
                </a:lnTo>
                <a:lnTo>
                  <a:pt x="39" y="112"/>
                </a:lnTo>
                <a:lnTo>
                  <a:pt x="40" y="111"/>
                </a:lnTo>
                <a:lnTo>
                  <a:pt x="41" y="110"/>
                </a:lnTo>
                <a:lnTo>
                  <a:pt x="42" y="110"/>
                </a:lnTo>
                <a:lnTo>
                  <a:pt x="42" y="109"/>
                </a:lnTo>
                <a:lnTo>
                  <a:pt x="43" y="109"/>
                </a:lnTo>
                <a:lnTo>
                  <a:pt x="44" y="109"/>
                </a:lnTo>
                <a:lnTo>
                  <a:pt x="45" y="108"/>
                </a:lnTo>
                <a:lnTo>
                  <a:pt x="45" y="109"/>
                </a:lnTo>
                <a:lnTo>
                  <a:pt x="46" y="109"/>
                </a:lnTo>
                <a:lnTo>
                  <a:pt x="46" y="108"/>
                </a:lnTo>
                <a:lnTo>
                  <a:pt x="47" y="108"/>
                </a:lnTo>
                <a:lnTo>
                  <a:pt x="47" y="107"/>
                </a:lnTo>
                <a:lnTo>
                  <a:pt x="47" y="106"/>
                </a:lnTo>
                <a:lnTo>
                  <a:pt x="48" y="106"/>
                </a:lnTo>
                <a:lnTo>
                  <a:pt x="49" y="105"/>
                </a:lnTo>
                <a:lnTo>
                  <a:pt x="49" y="104"/>
                </a:lnTo>
                <a:lnTo>
                  <a:pt x="51" y="103"/>
                </a:lnTo>
                <a:lnTo>
                  <a:pt x="52" y="102"/>
                </a:lnTo>
                <a:lnTo>
                  <a:pt x="52" y="101"/>
                </a:lnTo>
                <a:lnTo>
                  <a:pt x="52" y="100"/>
                </a:lnTo>
                <a:lnTo>
                  <a:pt x="51" y="99"/>
                </a:lnTo>
                <a:lnTo>
                  <a:pt x="52" y="99"/>
                </a:lnTo>
                <a:lnTo>
                  <a:pt x="52" y="98"/>
                </a:lnTo>
                <a:lnTo>
                  <a:pt x="52" y="97"/>
                </a:lnTo>
                <a:lnTo>
                  <a:pt x="53" y="97"/>
                </a:lnTo>
                <a:lnTo>
                  <a:pt x="53" y="96"/>
                </a:lnTo>
                <a:lnTo>
                  <a:pt x="53" y="95"/>
                </a:lnTo>
                <a:lnTo>
                  <a:pt x="54" y="94"/>
                </a:lnTo>
                <a:lnTo>
                  <a:pt x="55" y="94"/>
                </a:lnTo>
                <a:lnTo>
                  <a:pt x="55" y="93"/>
                </a:lnTo>
                <a:lnTo>
                  <a:pt x="55" y="92"/>
                </a:lnTo>
                <a:lnTo>
                  <a:pt x="56" y="92"/>
                </a:lnTo>
                <a:lnTo>
                  <a:pt x="57" y="92"/>
                </a:lnTo>
                <a:lnTo>
                  <a:pt x="57" y="91"/>
                </a:lnTo>
                <a:lnTo>
                  <a:pt x="59" y="90"/>
                </a:lnTo>
                <a:lnTo>
                  <a:pt x="59" y="89"/>
                </a:lnTo>
                <a:lnTo>
                  <a:pt x="59" y="88"/>
                </a:lnTo>
                <a:lnTo>
                  <a:pt x="61" y="87"/>
                </a:lnTo>
                <a:lnTo>
                  <a:pt x="60" y="87"/>
                </a:lnTo>
                <a:lnTo>
                  <a:pt x="59" y="86"/>
                </a:lnTo>
                <a:lnTo>
                  <a:pt x="58" y="86"/>
                </a:lnTo>
                <a:lnTo>
                  <a:pt x="58" y="85"/>
                </a:lnTo>
                <a:lnTo>
                  <a:pt x="57" y="85"/>
                </a:lnTo>
                <a:lnTo>
                  <a:pt x="57" y="86"/>
                </a:lnTo>
                <a:lnTo>
                  <a:pt x="56" y="86"/>
                </a:lnTo>
                <a:lnTo>
                  <a:pt x="56" y="85"/>
                </a:lnTo>
                <a:lnTo>
                  <a:pt x="56" y="84"/>
                </a:lnTo>
                <a:lnTo>
                  <a:pt x="57" y="83"/>
                </a:lnTo>
                <a:lnTo>
                  <a:pt x="57" y="81"/>
                </a:lnTo>
                <a:lnTo>
                  <a:pt x="57" y="80"/>
                </a:lnTo>
                <a:lnTo>
                  <a:pt x="58" y="79"/>
                </a:lnTo>
                <a:lnTo>
                  <a:pt x="59" y="78"/>
                </a:lnTo>
                <a:lnTo>
                  <a:pt x="61" y="77"/>
                </a:lnTo>
                <a:lnTo>
                  <a:pt x="62" y="77"/>
                </a:lnTo>
                <a:lnTo>
                  <a:pt x="62" y="76"/>
                </a:lnTo>
                <a:lnTo>
                  <a:pt x="63" y="75"/>
                </a:lnTo>
                <a:lnTo>
                  <a:pt x="64" y="74"/>
                </a:lnTo>
                <a:lnTo>
                  <a:pt x="64" y="73"/>
                </a:lnTo>
                <a:lnTo>
                  <a:pt x="63" y="73"/>
                </a:lnTo>
                <a:lnTo>
                  <a:pt x="63" y="72"/>
                </a:lnTo>
                <a:lnTo>
                  <a:pt x="64" y="72"/>
                </a:lnTo>
                <a:lnTo>
                  <a:pt x="65" y="72"/>
                </a:lnTo>
                <a:lnTo>
                  <a:pt x="66" y="72"/>
                </a:lnTo>
                <a:lnTo>
                  <a:pt x="66" y="71"/>
                </a:lnTo>
                <a:lnTo>
                  <a:pt x="67" y="70"/>
                </a:lnTo>
                <a:lnTo>
                  <a:pt x="68" y="69"/>
                </a:lnTo>
                <a:lnTo>
                  <a:pt x="69" y="68"/>
                </a:lnTo>
                <a:lnTo>
                  <a:pt x="70" y="68"/>
                </a:lnTo>
                <a:lnTo>
                  <a:pt x="70" y="67"/>
                </a:lnTo>
                <a:lnTo>
                  <a:pt x="69" y="67"/>
                </a:lnTo>
                <a:lnTo>
                  <a:pt x="69" y="66"/>
                </a:lnTo>
                <a:lnTo>
                  <a:pt x="69" y="65"/>
                </a:lnTo>
                <a:lnTo>
                  <a:pt x="68" y="65"/>
                </a:lnTo>
                <a:lnTo>
                  <a:pt x="69" y="64"/>
                </a:lnTo>
                <a:lnTo>
                  <a:pt x="69" y="63"/>
                </a:lnTo>
                <a:lnTo>
                  <a:pt x="69" y="62"/>
                </a:lnTo>
                <a:lnTo>
                  <a:pt x="69" y="60"/>
                </a:lnTo>
                <a:lnTo>
                  <a:pt x="69" y="59"/>
                </a:lnTo>
                <a:lnTo>
                  <a:pt x="70" y="59"/>
                </a:lnTo>
                <a:lnTo>
                  <a:pt x="72" y="59"/>
                </a:lnTo>
                <a:lnTo>
                  <a:pt x="73" y="60"/>
                </a:lnTo>
                <a:lnTo>
                  <a:pt x="74" y="60"/>
                </a:lnTo>
                <a:lnTo>
                  <a:pt x="74" y="59"/>
                </a:lnTo>
                <a:lnTo>
                  <a:pt x="75" y="58"/>
                </a:lnTo>
                <a:lnTo>
                  <a:pt x="77" y="58"/>
                </a:lnTo>
                <a:lnTo>
                  <a:pt x="78" y="57"/>
                </a:lnTo>
                <a:lnTo>
                  <a:pt x="78" y="56"/>
                </a:lnTo>
                <a:lnTo>
                  <a:pt x="78" y="55"/>
                </a:lnTo>
                <a:lnTo>
                  <a:pt x="78" y="54"/>
                </a:lnTo>
                <a:lnTo>
                  <a:pt x="79" y="53"/>
                </a:lnTo>
                <a:lnTo>
                  <a:pt x="80" y="52"/>
                </a:lnTo>
                <a:lnTo>
                  <a:pt x="81" y="51"/>
                </a:lnTo>
                <a:lnTo>
                  <a:pt x="82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3" y="48"/>
                </a:lnTo>
                <a:lnTo>
                  <a:pt x="83" y="47"/>
                </a:lnTo>
                <a:lnTo>
                  <a:pt x="84" y="47"/>
                </a:lnTo>
                <a:lnTo>
                  <a:pt x="85" y="45"/>
                </a:lnTo>
                <a:lnTo>
                  <a:pt x="86" y="45"/>
                </a:lnTo>
                <a:lnTo>
                  <a:pt x="86" y="44"/>
                </a:lnTo>
                <a:lnTo>
                  <a:pt x="87" y="44"/>
                </a:lnTo>
                <a:lnTo>
                  <a:pt x="87" y="43"/>
                </a:lnTo>
                <a:lnTo>
                  <a:pt x="88" y="42"/>
                </a:lnTo>
                <a:lnTo>
                  <a:pt x="87" y="41"/>
                </a:lnTo>
                <a:lnTo>
                  <a:pt x="90" y="35"/>
                </a:lnTo>
                <a:lnTo>
                  <a:pt x="91" y="35"/>
                </a:lnTo>
                <a:lnTo>
                  <a:pt x="100" y="17"/>
                </a:lnTo>
                <a:lnTo>
                  <a:pt x="103" y="13"/>
                </a:lnTo>
                <a:lnTo>
                  <a:pt x="108" y="6"/>
                </a:lnTo>
                <a:lnTo>
                  <a:pt x="127" y="3"/>
                </a:lnTo>
                <a:lnTo>
                  <a:pt x="129" y="3"/>
                </a:lnTo>
                <a:lnTo>
                  <a:pt x="138" y="1"/>
                </a:lnTo>
                <a:lnTo>
                  <a:pt x="149" y="0"/>
                </a:lnTo>
                <a:lnTo>
                  <a:pt x="150" y="0"/>
                </a:lnTo>
                <a:lnTo>
                  <a:pt x="150" y="2"/>
                </a:lnTo>
                <a:lnTo>
                  <a:pt x="151" y="5"/>
                </a:lnTo>
                <a:lnTo>
                  <a:pt x="153" y="7"/>
                </a:lnTo>
                <a:lnTo>
                  <a:pt x="154" y="8"/>
                </a:lnTo>
                <a:lnTo>
                  <a:pt x="155" y="9"/>
                </a:lnTo>
                <a:lnTo>
                  <a:pt x="156" y="10"/>
                </a:lnTo>
                <a:lnTo>
                  <a:pt x="157" y="10"/>
                </a:lnTo>
                <a:lnTo>
                  <a:pt x="158" y="12"/>
                </a:lnTo>
                <a:lnTo>
                  <a:pt x="158" y="13"/>
                </a:lnTo>
                <a:lnTo>
                  <a:pt x="159" y="13"/>
                </a:lnTo>
                <a:lnTo>
                  <a:pt x="159" y="12"/>
                </a:lnTo>
                <a:lnTo>
                  <a:pt x="160" y="12"/>
                </a:lnTo>
                <a:lnTo>
                  <a:pt x="161" y="13"/>
                </a:lnTo>
                <a:lnTo>
                  <a:pt x="162" y="13"/>
                </a:lnTo>
                <a:lnTo>
                  <a:pt x="162" y="12"/>
                </a:lnTo>
                <a:lnTo>
                  <a:pt x="163" y="12"/>
                </a:lnTo>
                <a:lnTo>
                  <a:pt x="164" y="12"/>
                </a:lnTo>
                <a:lnTo>
                  <a:pt x="165" y="12"/>
                </a:lnTo>
                <a:lnTo>
                  <a:pt x="166" y="12"/>
                </a:lnTo>
                <a:lnTo>
                  <a:pt x="166" y="13"/>
                </a:lnTo>
                <a:lnTo>
                  <a:pt x="168" y="14"/>
                </a:lnTo>
                <a:lnTo>
                  <a:pt x="169" y="14"/>
                </a:lnTo>
                <a:lnTo>
                  <a:pt x="170" y="15"/>
                </a:lnTo>
                <a:lnTo>
                  <a:pt x="171" y="15"/>
                </a:lnTo>
                <a:lnTo>
                  <a:pt x="172" y="15"/>
                </a:lnTo>
                <a:lnTo>
                  <a:pt x="173" y="14"/>
                </a:lnTo>
                <a:lnTo>
                  <a:pt x="174" y="14"/>
                </a:lnTo>
                <a:lnTo>
                  <a:pt x="175" y="14"/>
                </a:lnTo>
                <a:lnTo>
                  <a:pt x="177" y="14"/>
                </a:lnTo>
                <a:lnTo>
                  <a:pt x="178" y="14"/>
                </a:lnTo>
                <a:lnTo>
                  <a:pt x="179" y="14"/>
                </a:lnTo>
                <a:lnTo>
                  <a:pt x="179" y="13"/>
                </a:lnTo>
                <a:lnTo>
                  <a:pt x="180" y="13"/>
                </a:lnTo>
                <a:lnTo>
                  <a:pt x="182" y="15"/>
                </a:lnTo>
                <a:lnTo>
                  <a:pt x="183" y="16"/>
                </a:lnTo>
                <a:lnTo>
                  <a:pt x="184" y="17"/>
                </a:lnTo>
                <a:lnTo>
                  <a:pt x="186" y="17"/>
                </a:lnTo>
                <a:lnTo>
                  <a:pt x="187" y="17"/>
                </a:lnTo>
                <a:lnTo>
                  <a:pt x="188" y="17"/>
                </a:lnTo>
                <a:lnTo>
                  <a:pt x="188" y="18"/>
                </a:lnTo>
                <a:lnTo>
                  <a:pt x="189" y="18"/>
                </a:lnTo>
                <a:lnTo>
                  <a:pt x="190" y="19"/>
                </a:lnTo>
                <a:lnTo>
                  <a:pt x="190" y="21"/>
                </a:lnTo>
                <a:lnTo>
                  <a:pt x="191" y="21"/>
                </a:lnTo>
                <a:lnTo>
                  <a:pt x="193" y="24"/>
                </a:lnTo>
                <a:lnTo>
                  <a:pt x="195" y="27"/>
                </a:lnTo>
                <a:lnTo>
                  <a:pt x="195" y="28"/>
                </a:lnTo>
                <a:lnTo>
                  <a:pt x="197" y="28"/>
                </a:lnTo>
                <a:lnTo>
                  <a:pt x="198" y="29"/>
                </a:lnTo>
                <a:lnTo>
                  <a:pt x="198" y="30"/>
                </a:lnTo>
                <a:lnTo>
                  <a:pt x="198" y="31"/>
                </a:lnTo>
                <a:lnTo>
                  <a:pt x="199" y="30"/>
                </a:lnTo>
                <a:lnTo>
                  <a:pt x="200" y="30"/>
                </a:lnTo>
                <a:lnTo>
                  <a:pt x="201" y="31"/>
                </a:lnTo>
                <a:lnTo>
                  <a:pt x="202" y="31"/>
                </a:lnTo>
                <a:lnTo>
                  <a:pt x="202" y="32"/>
                </a:lnTo>
                <a:lnTo>
                  <a:pt x="203" y="33"/>
                </a:lnTo>
                <a:lnTo>
                  <a:pt x="204" y="33"/>
                </a:lnTo>
                <a:lnTo>
                  <a:pt x="205" y="32"/>
                </a:lnTo>
                <a:lnTo>
                  <a:pt x="205" y="33"/>
                </a:lnTo>
                <a:lnTo>
                  <a:pt x="205" y="34"/>
                </a:lnTo>
                <a:lnTo>
                  <a:pt x="206" y="34"/>
                </a:lnTo>
                <a:lnTo>
                  <a:pt x="207" y="35"/>
                </a:lnTo>
                <a:lnTo>
                  <a:pt x="207" y="36"/>
                </a:lnTo>
                <a:lnTo>
                  <a:pt x="208" y="36"/>
                </a:lnTo>
                <a:lnTo>
                  <a:pt x="207" y="36"/>
                </a:lnTo>
                <a:lnTo>
                  <a:pt x="208" y="36"/>
                </a:lnTo>
                <a:lnTo>
                  <a:pt x="207" y="35"/>
                </a:lnTo>
                <a:lnTo>
                  <a:pt x="208" y="34"/>
                </a:lnTo>
                <a:lnTo>
                  <a:pt x="209" y="34"/>
                </a:lnTo>
                <a:lnTo>
                  <a:pt x="209" y="35"/>
                </a:lnTo>
                <a:lnTo>
                  <a:pt x="210" y="35"/>
                </a:lnTo>
                <a:lnTo>
                  <a:pt x="211" y="35"/>
                </a:lnTo>
                <a:lnTo>
                  <a:pt x="213" y="35"/>
                </a:lnTo>
                <a:lnTo>
                  <a:pt x="214" y="36"/>
                </a:lnTo>
                <a:lnTo>
                  <a:pt x="215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7"/>
                </a:lnTo>
                <a:lnTo>
                  <a:pt x="215" y="36"/>
                </a:lnTo>
                <a:lnTo>
                  <a:pt x="215" y="37"/>
                </a:lnTo>
                <a:lnTo>
                  <a:pt x="216" y="37"/>
                </a:lnTo>
                <a:lnTo>
                  <a:pt x="216" y="36"/>
                </a:lnTo>
                <a:lnTo>
                  <a:pt x="215" y="36"/>
                </a:lnTo>
                <a:lnTo>
                  <a:pt x="214" y="35"/>
                </a:lnTo>
                <a:lnTo>
                  <a:pt x="214" y="34"/>
                </a:lnTo>
                <a:lnTo>
                  <a:pt x="215" y="35"/>
                </a:lnTo>
                <a:lnTo>
                  <a:pt x="216" y="35"/>
                </a:lnTo>
                <a:lnTo>
                  <a:pt x="216" y="34"/>
                </a:lnTo>
                <a:lnTo>
                  <a:pt x="216" y="35"/>
                </a:lnTo>
                <a:lnTo>
                  <a:pt x="217" y="36"/>
                </a:lnTo>
                <a:lnTo>
                  <a:pt x="217" y="35"/>
                </a:lnTo>
                <a:lnTo>
                  <a:pt x="216" y="35"/>
                </a:lnTo>
                <a:lnTo>
                  <a:pt x="217" y="35"/>
                </a:lnTo>
                <a:lnTo>
                  <a:pt x="218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5"/>
                </a:lnTo>
                <a:lnTo>
                  <a:pt x="223" y="35"/>
                </a:lnTo>
                <a:lnTo>
                  <a:pt x="224" y="35"/>
                </a:lnTo>
                <a:lnTo>
                  <a:pt x="226" y="35"/>
                </a:lnTo>
                <a:lnTo>
                  <a:pt x="225" y="35"/>
                </a:lnTo>
                <a:lnTo>
                  <a:pt x="226" y="35"/>
                </a:lnTo>
                <a:lnTo>
                  <a:pt x="227" y="35"/>
                </a:lnTo>
                <a:lnTo>
                  <a:pt x="228" y="34"/>
                </a:lnTo>
                <a:lnTo>
                  <a:pt x="228" y="35"/>
                </a:lnTo>
                <a:lnTo>
                  <a:pt x="229" y="35"/>
                </a:lnTo>
                <a:lnTo>
                  <a:pt x="229" y="34"/>
                </a:lnTo>
                <a:lnTo>
                  <a:pt x="228" y="34"/>
                </a:lnTo>
                <a:lnTo>
                  <a:pt x="227" y="34"/>
                </a:lnTo>
                <a:lnTo>
                  <a:pt x="226" y="34"/>
                </a:lnTo>
                <a:lnTo>
                  <a:pt x="225" y="35"/>
                </a:lnTo>
                <a:lnTo>
                  <a:pt x="225" y="34"/>
                </a:lnTo>
                <a:lnTo>
                  <a:pt x="226" y="34"/>
                </a:lnTo>
                <a:lnTo>
                  <a:pt x="228" y="34"/>
                </a:lnTo>
                <a:lnTo>
                  <a:pt x="231" y="35"/>
                </a:lnTo>
                <a:lnTo>
                  <a:pt x="233" y="35"/>
                </a:lnTo>
                <a:lnTo>
                  <a:pt x="234" y="36"/>
                </a:lnTo>
                <a:lnTo>
                  <a:pt x="235" y="36"/>
                </a:lnTo>
                <a:lnTo>
                  <a:pt x="238" y="37"/>
                </a:lnTo>
                <a:lnTo>
                  <a:pt x="240" y="38"/>
                </a:lnTo>
                <a:lnTo>
                  <a:pt x="241" y="38"/>
                </a:lnTo>
                <a:lnTo>
                  <a:pt x="242" y="38"/>
                </a:lnTo>
                <a:lnTo>
                  <a:pt x="243" y="38"/>
                </a:lnTo>
                <a:lnTo>
                  <a:pt x="244" y="38"/>
                </a:lnTo>
                <a:lnTo>
                  <a:pt x="245" y="39"/>
                </a:lnTo>
                <a:lnTo>
                  <a:pt x="246" y="40"/>
                </a:lnTo>
                <a:lnTo>
                  <a:pt x="246" y="41"/>
                </a:lnTo>
                <a:lnTo>
                  <a:pt x="247" y="41"/>
                </a:lnTo>
                <a:lnTo>
                  <a:pt x="248" y="41"/>
                </a:lnTo>
                <a:lnTo>
                  <a:pt x="249" y="41"/>
                </a:lnTo>
                <a:lnTo>
                  <a:pt x="249" y="40"/>
                </a:lnTo>
                <a:lnTo>
                  <a:pt x="250" y="41"/>
                </a:lnTo>
                <a:lnTo>
                  <a:pt x="250" y="42"/>
                </a:lnTo>
                <a:lnTo>
                  <a:pt x="251" y="42"/>
                </a:lnTo>
                <a:lnTo>
                  <a:pt x="250" y="41"/>
                </a:lnTo>
                <a:lnTo>
                  <a:pt x="251" y="42"/>
                </a:lnTo>
                <a:lnTo>
                  <a:pt x="252" y="42"/>
                </a:lnTo>
                <a:lnTo>
                  <a:pt x="252" y="41"/>
                </a:lnTo>
                <a:lnTo>
                  <a:pt x="251" y="41"/>
                </a:lnTo>
                <a:lnTo>
                  <a:pt x="251" y="40"/>
                </a:lnTo>
                <a:lnTo>
                  <a:pt x="250" y="40"/>
                </a:lnTo>
                <a:lnTo>
                  <a:pt x="248" y="40"/>
                </a:lnTo>
                <a:lnTo>
                  <a:pt x="248" y="39"/>
                </a:lnTo>
                <a:lnTo>
                  <a:pt x="249" y="39"/>
                </a:lnTo>
                <a:lnTo>
                  <a:pt x="250" y="39"/>
                </a:lnTo>
                <a:lnTo>
                  <a:pt x="251" y="40"/>
                </a:lnTo>
                <a:lnTo>
                  <a:pt x="252" y="40"/>
                </a:lnTo>
                <a:lnTo>
                  <a:pt x="253" y="40"/>
                </a:lnTo>
                <a:lnTo>
                  <a:pt x="254" y="40"/>
                </a:lnTo>
                <a:lnTo>
                  <a:pt x="255" y="41"/>
                </a:lnTo>
                <a:lnTo>
                  <a:pt x="258" y="41"/>
                </a:lnTo>
                <a:lnTo>
                  <a:pt x="259" y="41"/>
                </a:lnTo>
                <a:lnTo>
                  <a:pt x="261" y="41"/>
                </a:lnTo>
                <a:lnTo>
                  <a:pt x="262" y="42"/>
                </a:lnTo>
                <a:lnTo>
                  <a:pt x="265" y="41"/>
                </a:lnTo>
                <a:lnTo>
                  <a:pt x="267" y="41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71" y="39"/>
                </a:lnTo>
                <a:lnTo>
                  <a:pt x="272" y="39"/>
                </a:lnTo>
                <a:lnTo>
                  <a:pt x="274" y="39"/>
                </a:lnTo>
                <a:lnTo>
                  <a:pt x="275" y="38"/>
                </a:lnTo>
                <a:lnTo>
                  <a:pt x="279" y="38"/>
                </a:lnTo>
                <a:lnTo>
                  <a:pt x="280" y="38"/>
                </a:lnTo>
                <a:lnTo>
                  <a:pt x="281" y="38"/>
                </a:lnTo>
                <a:lnTo>
                  <a:pt x="282" y="38"/>
                </a:lnTo>
                <a:lnTo>
                  <a:pt x="283" y="38"/>
                </a:lnTo>
                <a:lnTo>
                  <a:pt x="284" y="39"/>
                </a:lnTo>
                <a:lnTo>
                  <a:pt x="285" y="40"/>
                </a:lnTo>
                <a:lnTo>
                  <a:pt x="286" y="40"/>
                </a:lnTo>
                <a:lnTo>
                  <a:pt x="287" y="41"/>
                </a:lnTo>
                <a:lnTo>
                  <a:pt x="288" y="41"/>
                </a:lnTo>
                <a:lnTo>
                  <a:pt x="289" y="41"/>
                </a:lnTo>
                <a:lnTo>
                  <a:pt x="291" y="42"/>
                </a:lnTo>
                <a:lnTo>
                  <a:pt x="293" y="42"/>
                </a:lnTo>
                <a:lnTo>
                  <a:pt x="294" y="43"/>
                </a:lnTo>
                <a:lnTo>
                  <a:pt x="295" y="43"/>
                </a:lnTo>
                <a:lnTo>
                  <a:pt x="296" y="43"/>
                </a:lnTo>
                <a:lnTo>
                  <a:pt x="299" y="43"/>
                </a:lnTo>
                <a:lnTo>
                  <a:pt x="300" y="44"/>
                </a:lnTo>
                <a:lnTo>
                  <a:pt x="301" y="44"/>
                </a:lnTo>
                <a:lnTo>
                  <a:pt x="302" y="45"/>
                </a:lnTo>
                <a:lnTo>
                  <a:pt x="303" y="45"/>
                </a:lnTo>
                <a:lnTo>
                  <a:pt x="304" y="46"/>
                </a:lnTo>
                <a:lnTo>
                  <a:pt x="305" y="46"/>
                </a:lnTo>
                <a:lnTo>
                  <a:pt x="306" y="47"/>
                </a:lnTo>
                <a:lnTo>
                  <a:pt x="307" y="47"/>
                </a:lnTo>
                <a:lnTo>
                  <a:pt x="308" y="47"/>
                </a:lnTo>
                <a:lnTo>
                  <a:pt x="308" y="48"/>
                </a:lnTo>
                <a:lnTo>
                  <a:pt x="309" y="48"/>
                </a:lnTo>
                <a:lnTo>
                  <a:pt x="310" y="48"/>
                </a:lnTo>
                <a:lnTo>
                  <a:pt x="312" y="49"/>
                </a:lnTo>
                <a:lnTo>
                  <a:pt x="313" y="49"/>
                </a:lnTo>
                <a:lnTo>
                  <a:pt x="314" y="50"/>
                </a:lnTo>
                <a:lnTo>
                  <a:pt x="315" y="50"/>
                </a:lnTo>
                <a:lnTo>
                  <a:pt x="316" y="51"/>
                </a:lnTo>
                <a:lnTo>
                  <a:pt x="318" y="51"/>
                </a:lnTo>
                <a:lnTo>
                  <a:pt x="318" y="50"/>
                </a:lnTo>
                <a:lnTo>
                  <a:pt x="319" y="51"/>
                </a:lnTo>
                <a:lnTo>
                  <a:pt x="320" y="51"/>
                </a:lnTo>
                <a:lnTo>
                  <a:pt x="320" y="52"/>
                </a:lnTo>
                <a:lnTo>
                  <a:pt x="321" y="52"/>
                </a:lnTo>
                <a:lnTo>
                  <a:pt x="322" y="53"/>
                </a:lnTo>
                <a:lnTo>
                  <a:pt x="323" y="53"/>
                </a:lnTo>
                <a:lnTo>
                  <a:pt x="324" y="54"/>
                </a:lnTo>
                <a:lnTo>
                  <a:pt x="325" y="54"/>
                </a:lnTo>
                <a:lnTo>
                  <a:pt x="326" y="54"/>
                </a:lnTo>
                <a:lnTo>
                  <a:pt x="327" y="55"/>
                </a:lnTo>
                <a:lnTo>
                  <a:pt x="328" y="56"/>
                </a:lnTo>
                <a:lnTo>
                  <a:pt x="329" y="56"/>
                </a:lnTo>
                <a:lnTo>
                  <a:pt x="330" y="56"/>
                </a:lnTo>
                <a:lnTo>
                  <a:pt x="331" y="57"/>
                </a:lnTo>
                <a:lnTo>
                  <a:pt x="332" y="57"/>
                </a:lnTo>
                <a:lnTo>
                  <a:pt x="333" y="58"/>
                </a:lnTo>
                <a:lnTo>
                  <a:pt x="333" y="59"/>
                </a:lnTo>
                <a:lnTo>
                  <a:pt x="334" y="61"/>
                </a:lnTo>
                <a:lnTo>
                  <a:pt x="335" y="62"/>
                </a:lnTo>
                <a:lnTo>
                  <a:pt x="336" y="63"/>
                </a:lnTo>
                <a:lnTo>
                  <a:pt x="337" y="63"/>
                </a:lnTo>
                <a:lnTo>
                  <a:pt x="338" y="64"/>
                </a:lnTo>
                <a:lnTo>
                  <a:pt x="339" y="65"/>
                </a:lnTo>
                <a:lnTo>
                  <a:pt x="339" y="66"/>
                </a:lnTo>
                <a:lnTo>
                  <a:pt x="340" y="67"/>
                </a:lnTo>
                <a:lnTo>
                  <a:pt x="341" y="68"/>
                </a:lnTo>
                <a:lnTo>
                  <a:pt x="341" y="69"/>
                </a:lnTo>
                <a:lnTo>
                  <a:pt x="341" y="70"/>
                </a:lnTo>
                <a:lnTo>
                  <a:pt x="342" y="70"/>
                </a:lnTo>
                <a:lnTo>
                  <a:pt x="342" y="71"/>
                </a:lnTo>
                <a:lnTo>
                  <a:pt x="343" y="72"/>
                </a:lnTo>
                <a:lnTo>
                  <a:pt x="343" y="73"/>
                </a:lnTo>
                <a:lnTo>
                  <a:pt x="343" y="74"/>
                </a:lnTo>
                <a:lnTo>
                  <a:pt x="343" y="75"/>
                </a:lnTo>
                <a:lnTo>
                  <a:pt x="343" y="76"/>
                </a:lnTo>
                <a:lnTo>
                  <a:pt x="343" y="79"/>
                </a:lnTo>
                <a:lnTo>
                  <a:pt x="344" y="80"/>
                </a:lnTo>
                <a:lnTo>
                  <a:pt x="345" y="81"/>
                </a:lnTo>
                <a:lnTo>
                  <a:pt x="345" y="82"/>
                </a:lnTo>
                <a:lnTo>
                  <a:pt x="346" y="83"/>
                </a:lnTo>
                <a:lnTo>
                  <a:pt x="347" y="83"/>
                </a:lnTo>
                <a:lnTo>
                  <a:pt x="347" y="82"/>
                </a:lnTo>
                <a:lnTo>
                  <a:pt x="348" y="84"/>
                </a:lnTo>
                <a:lnTo>
                  <a:pt x="348" y="85"/>
                </a:lnTo>
                <a:lnTo>
                  <a:pt x="348" y="86"/>
                </a:lnTo>
                <a:lnTo>
                  <a:pt x="348" y="87"/>
                </a:lnTo>
                <a:lnTo>
                  <a:pt x="349" y="87"/>
                </a:lnTo>
                <a:lnTo>
                  <a:pt x="349" y="88"/>
                </a:lnTo>
                <a:lnTo>
                  <a:pt x="350" y="88"/>
                </a:lnTo>
                <a:lnTo>
                  <a:pt x="350" y="90"/>
                </a:lnTo>
                <a:lnTo>
                  <a:pt x="350" y="92"/>
                </a:lnTo>
                <a:lnTo>
                  <a:pt x="351" y="93"/>
                </a:lnTo>
                <a:lnTo>
                  <a:pt x="351" y="94"/>
                </a:lnTo>
                <a:lnTo>
                  <a:pt x="352" y="94"/>
                </a:lnTo>
                <a:lnTo>
                  <a:pt x="353" y="94"/>
                </a:lnTo>
                <a:lnTo>
                  <a:pt x="352" y="95"/>
                </a:lnTo>
                <a:lnTo>
                  <a:pt x="353" y="95"/>
                </a:lnTo>
                <a:lnTo>
                  <a:pt x="352" y="96"/>
                </a:lnTo>
                <a:lnTo>
                  <a:pt x="352" y="97"/>
                </a:lnTo>
                <a:lnTo>
                  <a:pt x="352" y="98"/>
                </a:lnTo>
                <a:lnTo>
                  <a:pt x="353" y="98"/>
                </a:lnTo>
                <a:lnTo>
                  <a:pt x="353" y="99"/>
                </a:lnTo>
                <a:lnTo>
                  <a:pt x="353" y="101"/>
                </a:lnTo>
                <a:lnTo>
                  <a:pt x="353" y="102"/>
                </a:lnTo>
                <a:lnTo>
                  <a:pt x="354" y="103"/>
                </a:lnTo>
                <a:lnTo>
                  <a:pt x="354" y="104"/>
                </a:lnTo>
                <a:lnTo>
                  <a:pt x="355" y="105"/>
                </a:lnTo>
                <a:lnTo>
                  <a:pt x="355" y="106"/>
                </a:lnTo>
                <a:lnTo>
                  <a:pt x="355" y="107"/>
                </a:lnTo>
                <a:lnTo>
                  <a:pt x="355" y="109"/>
                </a:lnTo>
                <a:lnTo>
                  <a:pt x="355" y="110"/>
                </a:lnTo>
                <a:lnTo>
                  <a:pt x="356" y="111"/>
                </a:lnTo>
                <a:lnTo>
                  <a:pt x="356" y="112"/>
                </a:lnTo>
                <a:lnTo>
                  <a:pt x="356" y="113"/>
                </a:lnTo>
                <a:lnTo>
                  <a:pt x="356" y="114"/>
                </a:lnTo>
                <a:lnTo>
                  <a:pt x="355" y="115"/>
                </a:lnTo>
                <a:lnTo>
                  <a:pt x="356" y="115"/>
                </a:lnTo>
                <a:lnTo>
                  <a:pt x="356" y="116"/>
                </a:lnTo>
                <a:lnTo>
                  <a:pt x="357" y="117"/>
                </a:lnTo>
                <a:lnTo>
                  <a:pt x="357" y="118"/>
                </a:lnTo>
                <a:lnTo>
                  <a:pt x="358" y="118"/>
                </a:lnTo>
                <a:lnTo>
                  <a:pt x="358" y="119"/>
                </a:lnTo>
                <a:lnTo>
                  <a:pt x="357" y="121"/>
                </a:lnTo>
                <a:lnTo>
                  <a:pt x="356" y="123"/>
                </a:lnTo>
                <a:lnTo>
                  <a:pt x="357" y="124"/>
                </a:lnTo>
                <a:lnTo>
                  <a:pt x="356" y="124"/>
                </a:lnTo>
                <a:lnTo>
                  <a:pt x="357" y="125"/>
                </a:lnTo>
                <a:lnTo>
                  <a:pt x="357" y="126"/>
                </a:lnTo>
                <a:lnTo>
                  <a:pt x="357" y="127"/>
                </a:lnTo>
                <a:lnTo>
                  <a:pt x="358" y="127"/>
                </a:lnTo>
                <a:lnTo>
                  <a:pt x="358" y="128"/>
                </a:lnTo>
                <a:lnTo>
                  <a:pt x="358" y="129"/>
                </a:lnTo>
                <a:lnTo>
                  <a:pt x="358" y="130"/>
                </a:lnTo>
                <a:lnTo>
                  <a:pt x="358" y="133"/>
                </a:lnTo>
                <a:lnTo>
                  <a:pt x="358" y="135"/>
                </a:lnTo>
                <a:lnTo>
                  <a:pt x="358" y="137"/>
                </a:lnTo>
                <a:lnTo>
                  <a:pt x="358" y="138"/>
                </a:lnTo>
                <a:lnTo>
                  <a:pt x="359" y="138"/>
                </a:lnTo>
                <a:lnTo>
                  <a:pt x="360" y="138"/>
                </a:lnTo>
                <a:lnTo>
                  <a:pt x="361" y="139"/>
                </a:lnTo>
                <a:lnTo>
                  <a:pt x="360" y="139"/>
                </a:lnTo>
                <a:lnTo>
                  <a:pt x="360" y="141"/>
                </a:lnTo>
                <a:lnTo>
                  <a:pt x="360" y="143"/>
                </a:lnTo>
                <a:lnTo>
                  <a:pt x="360" y="145"/>
                </a:lnTo>
                <a:lnTo>
                  <a:pt x="360" y="147"/>
                </a:lnTo>
                <a:lnTo>
                  <a:pt x="361" y="147"/>
                </a:lnTo>
                <a:lnTo>
                  <a:pt x="361" y="148"/>
                </a:lnTo>
                <a:lnTo>
                  <a:pt x="362" y="148"/>
                </a:lnTo>
                <a:lnTo>
                  <a:pt x="363" y="148"/>
                </a:lnTo>
                <a:lnTo>
                  <a:pt x="363" y="149"/>
                </a:lnTo>
                <a:lnTo>
                  <a:pt x="363" y="150"/>
                </a:lnTo>
                <a:lnTo>
                  <a:pt x="364" y="150"/>
                </a:lnTo>
                <a:lnTo>
                  <a:pt x="364" y="151"/>
                </a:lnTo>
                <a:lnTo>
                  <a:pt x="364" y="152"/>
                </a:lnTo>
                <a:lnTo>
                  <a:pt x="364" y="153"/>
                </a:lnTo>
                <a:lnTo>
                  <a:pt x="364" y="155"/>
                </a:lnTo>
                <a:lnTo>
                  <a:pt x="364" y="157"/>
                </a:lnTo>
                <a:lnTo>
                  <a:pt x="364" y="158"/>
                </a:lnTo>
                <a:lnTo>
                  <a:pt x="365" y="158"/>
                </a:lnTo>
                <a:lnTo>
                  <a:pt x="365" y="159"/>
                </a:lnTo>
                <a:lnTo>
                  <a:pt x="364" y="159"/>
                </a:lnTo>
                <a:lnTo>
                  <a:pt x="364" y="160"/>
                </a:lnTo>
                <a:lnTo>
                  <a:pt x="364" y="161"/>
                </a:lnTo>
                <a:lnTo>
                  <a:pt x="364" y="164"/>
                </a:lnTo>
                <a:lnTo>
                  <a:pt x="364" y="165"/>
                </a:lnTo>
                <a:lnTo>
                  <a:pt x="364" y="168"/>
                </a:lnTo>
                <a:lnTo>
                  <a:pt x="364" y="170"/>
                </a:lnTo>
                <a:lnTo>
                  <a:pt x="364" y="171"/>
                </a:lnTo>
                <a:lnTo>
                  <a:pt x="365" y="171"/>
                </a:lnTo>
                <a:lnTo>
                  <a:pt x="365" y="172"/>
                </a:lnTo>
                <a:lnTo>
                  <a:pt x="365" y="174"/>
                </a:lnTo>
                <a:lnTo>
                  <a:pt x="366" y="175"/>
                </a:lnTo>
                <a:lnTo>
                  <a:pt x="366" y="176"/>
                </a:lnTo>
                <a:lnTo>
                  <a:pt x="367" y="176"/>
                </a:lnTo>
                <a:lnTo>
                  <a:pt x="367" y="177"/>
                </a:lnTo>
                <a:lnTo>
                  <a:pt x="368" y="177"/>
                </a:lnTo>
                <a:lnTo>
                  <a:pt x="369" y="177"/>
                </a:lnTo>
                <a:lnTo>
                  <a:pt x="370" y="177"/>
                </a:lnTo>
                <a:lnTo>
                  <a:pt x="370" y="178"/>
                </a:lnTo>
                <a:lnTo>
                  <a:pt x="370" y="179"/>
                </a:lnTo>
                <a:lnTo>
                  <a:pt x="370" y="180"/>
                </a:lnTo>
                <a:lnTo>
                  <a:pt x="370" y="181"/>
                </a:lnTo>
                <a:lnTo>
                  <a:pt x="370" y="182"/>
                </a:lnTo>
                <a:lnTo>
                  <a:pt x="370" y="183"/>
                </a:lnTo>
                <a:lnTo>
                  <a:pt x="370" y="184"/>
                </a:lnTo>
                <a:lnTo>
                  <a:pt x="370" y="185"/>
                </a:lnTo>
                <a:lnTo>
                  <a:pt x="369" y="186"/>
                </a:lnTo>
                <a:lnTo>
                  <a:pt x="369" y="188"/>
                </a:lnTo>
                <a:lnTo>
                  <a:pt x="370" y="190"/>
                </a:lnTo>
                <a:lnTo>
                  <a:pt x="371" y="192"/>
                </a:lnTo>
                <a:lnTo>
                  <a:pt x="372" y="193"/>
                </a:lnTo>
                <a:lnTo>
                  <a:pt x="372" y="192"/>
                </a:lnTo>
                <a:lnTo>
                  <a:pt x="373" y="193"/>
                </a:lnTo>
                <a:lnTo>
                  <a:pt x="374" y="194"/>
                </a:lnTo>
                <a:lnTo>
                  <a:pt x="374" y="195"/>
                </a:lnTo>
                <a:lnTo>
                  <a:pt x="374" y="196"/>
                </a:lnTo>
                <a:lnTo>
                  <a:pt x="374" y="197"/>
                </a:lnTo>
                <a:lnTo>
                  <a:pt x="375" y="198"/>
                </a:lnTo>
                <a:lnTo>
                  <a:pt x="375" y="199"/>
                </a:lnTo>
                <a:lnTo>
                  <a:pt x="375" y="200"/>
                </a:lnTo>
                <a:lnTo>
                  <a:pt x="375" y="201"/>
                </a:lnTo>
                <a:lnTo>
                  <a:pt x="375" y="203"/>
                </a:lnTo>
                <a:lnTo>
                  <a:pt x="375" y="204"/>
                </a:lnTo>
                <a:lnTo>
                  <a:pt x="375" y="205"/>
                </a:lnTo>
                <a:lnTo>
                  <a:pt x="375" y="206"/>
                </a:lnTo>
                <a:lnTo>
                  <a:pt x="375" y="205"/>
                </a:lnTo>
                <a:lnTo>
                  <a:pt x="374" y="205"/>
                </a:lnTo>
                <a:lnTo>
                  <a:pt x="374" y="206"/>
                </a:lnTo>
                <a:lnTo>
                  <a:pt x="373" y="206"/>
                </a:lnTo>
                <a:lnTo>
                  <a:pt x="372" y="207"/>
                </a:lnTo>
                <a:lnTo>
                  <a:pt x="372" y="206"/>
                </a:lnTo>
                <a:lnTo>
                  <a:pt x="371" y="207"/>
                </a:lnTo>
                <a:lnTo>
                  <a:pt x="370" y="207"/>
                </a:lnTo>
                <a:lnTo>
                  <a:pt x="370" y="206"/>
                </a:lnTo>
                <a:lnTo>
                  <a:pt x="369" y="207"/>
                </a:lnTo>
                <a:lnTo>
                  <a:pt x="368" y="207"/>
                </a:lnTo>
                <a:lnTo>
                  <a:pt x="368" y="208"/>
                </a:lnTo>
                <a:lnTo>
                  <a:pt x="367" y="208"/>
                </a:lnTo>
                <a:lnTo>
                  <a:pt x="366" y="208"/>
                </a:lnTo>
                <a:lnTo>
                  <a:pt x="366" y="209"/>
                </a:lnTo>
                <a:lnTo>
                  <a:pt x="365" y="209"/>
                </a:lnTo>
                <a:lnTo>
                  <a:pt x="365" y="208"/>
                </a:lnTo>
                <a:lnTo>
                  <a:pt x="364" y="207"/>
                </a:lnTo>
                <a:lnTo>
                  <a:pt x="363" y="206"/>
                </a:lnTo>
                <a:lnTo>
                  <a:pt x="362" y="206"/>
                </a:lnTo>
                <a:lnTo>
                  <a:pt x="362" y="205"/>
                </a:lnTo>
                <a:lnTo>
                  <a:pt x="361" y="205"/>
                </a:lnTo>
                <a:lnTo>
                  <a:pt x="361" y="206"/>
                </a:lnTo>
                <a:lnTo>
                  <a:pt x="360" y="206"/>
                </a:lnTo>
                <a:lnTo>
                  <a:pt x="359" y="207"/>
                </a:lnTo>
                <a:lnTo>
                  <a:pt x="359" y="208"/>
                </a:lnTo>
                <a:lnTo>
                  <a:pt x="358" y="208"/>
                </a:lnTo>
                <a:lnTo>
                  <a:pt x="358" y="209"/>
                </a:lnTo>
                <a:lnTo>
                  <a:pt x="357" y="209"/>
                </a:lnTo>
                <a:lnTo>
                  <a:pt x="356" y="210"/>
                </a:lnTo>
                <a:lnTo>
                  <a:pt x="355" y="210"/>
                </a:lnTo>
                <a:lnTo>
                  <a:pt x="354" y="210"/>
                </a:lnTo>
                <a:lnTo>
                  <a:pt x="353" y="210"/>
                </a:lnTo>
                <a:lnTo>
                  <a:pt x="352" y="210"/>
                </a:lnTo>
                <a:lnTo>
                  <a:pt x="352" y="209"/>
                </a:lnTo>
                <a:lnTo>
                  <a:pt x="351" y="209"/>
                </a:lnTo>
                <a:lnTo>
                  <a:pt x="350" y="208"/>
                </a:lnTo>
                <a:lnTo>
                  <a:pt x="350" y="207"/>
                </a:lnTo>
                <a:lnTo>
                  <a:pt x="349" y="207"/>
                </a:lnTo>
                <a:lnTo>
                  <a:pt x="349" y="206"/>
                </a:lnTo>
                <a:lnTo>
                  <a:pt x="349" y="205"/>
                </a:lnTo>
                <a:lnTo>
                  <a:pt x="348" y="206"/>
                </a:lnTo>
                <a:lnTo>
                  <a:pt x="348" y="207"/>
                </a:lnTo>
                <a:lnTo>
                  <a:pt x="347" y="207"/>
                </a:lnTo>
                <a:lnTo>
                  <a:pt x="345" y="207"/>
                </a:lnTo>
                <a:lnTo>
                  <a:pt x="343" y="208"/>
                </a:lnTo>
                <a:lnTo>
                  <a:pt x="337" y="207"/>
                </a:lnTo>
                <a:lnTo>
                  <a:pt x="336" y="206"/>
                </a:lnTo>
                <a:lnTo>
                  <a:pt x="335" y="205"/>
                </a:lnTo>
                <a:lnTo>
                  <a:pt x="334" y="205"/>
                </a:lnTo>
                <a:lnTo>
                  <a:pt x="333" y="205"/>
                </a:lnTo>
                <a:lnTo>
                  <a:pt x="332" y="205"/>
                </a:lnTo>
                <a:lnTo>
                  <a:pt x="332" y="204"/>
                </a:lnTo>
                <a:lnTo>
                  <a:pt x="332" y="203"/>
                </a:lnTo>
                <a:lnTo>
                  <a:pt x="331" y="202"/>
                </a:lnTo>
                <a:lnTo>
                  <a:pt x="331" y="201"/>
                </a:lnTo>
                <a:lnTo>
                  <a:pt x="330" y="200"/>
                </a:lnTo>
                <a:lnTo>
                  <a:pt x="329" y="200"/>
                </a:lnTo>
                <a:lnTo>
                  <a:pt x="328" y="200"/>
                </a:lnTo>
                <a:lnTo>
                  <a:pt x="326" y="200"/>
                </a:lnTo>
                <a:lnTo>
                  <a:pt x="326" y="199"/>
                </a:lnTo>
                <a:lnTo>
                  <a:pt x="326" y="198"/>
                </a:lnTo>
                <a:lnTo>
                  <a:pt x="326" y="199"/>
                </a:lnTo>
                <a:lnTo>
                  <a:pt x="325" y="199"/>
                </a:lnTo>
                <a:lnTo>
                  <a:pt x="325" y="198"/>
                </a:lnTo>
                <a:lnTo>
                  <a:pt x="324" y="198"/>
                </a:lnTo>
                <a:lnTo>
                  <a:pt x="323" y="199"/>
                </a:lnTo>
                <a:lnTo>
                  <a:pt x="323" y="198"/>
                </a:lnTo>
                <a:lnTo>
                  <a:pt x="322" y="199"/>
                </a:lnTo>
                <a:lnTo>
                  <a:pt x="322" y="198"/>
                </a:lnTo>
                <a:lnTo>
                  <a:pt x="321" y="198"/>
                </a:lnTo>
                <a:lnTo>
                  <a:pt x="320" y="198"/>
                </a:lnTo>
                <a:lnTo>
                  <a:pt x="319" y="198"/>
                </a:lnTo>
                <a:lnTo>
                  <a:pt x="319" y="197"/>
                </a:lnTo>
                <a:lnTo>
                  <a:pt x="318" y="198"/>
                </a:lnTo>
                <a:lnTo>
                  <a:pt x="317" y="197"/>
                </a:lnTo>
                <a:lnTo>
                  <a:pt x="316" y="198"/>
                </a:lnTo>
                <a:lnTo>
                  <a:pt x="316" y="197"/>
                </a:lnTo>
                <a:lnTo>
                  <a:pt x="316" y="198"/>
                </a:lnTo>
                <a:lnTo>
                  <a:pt x="315" y="197"/>
                </a:lnTo>
                <a:lnTo>
                  <a:pt x="315" y="198"/>
                </a:lnTo>
                <a:lnTo>
                  <a:pt x="314" y="198"/>
                </a:lnTo>
                <a:lnTo>
                  <a:pt x="313" y="198"/>
                </a:lnTo>
                <a:lnTo>
                  <a:pt x="312" y="198"/>
                </a:lnTo>
                <a:lnTo>
                  <a:pt x="312" y="197"/>
                </a:lnTo>
                <a:lnTo>
                  <a:pt x="311" y="197"/>
                </a:lnTo>
                <a:lnTo>
                  <a:pt x="310" y="196"/>
                </a:lnTo>
                <a:lnTo>
                  <a:pt x="310" y="195"/>
                </a:lnTo>
                <a:lnTo>
                  <a:pt x="310" y="194"/>
                </a:lnTo>
                <a:lnTo>
                  <a:pt x="309" y="194"/>
                </a:lnTo>
                <a:lnTo>
                  <a:pt x="308" y="194"/>
                </a:lnTo>
                <a:lnTo>
                  <a:pt x="307" y="194"/>
                </a:lnTo>
                <a:lnTo>
                  <a:pt x="307" y="193"/>
                </a:lnTo>
                <a:lnTo>
                  <a:pt x="306" y="193"/>
                </a:lnTo>
                <a:lnTo>
                  <a:pt x="305" y="193"/>
                </a:lnTo>
                <a:lnTo>
                  <a:pt x="304" y="192"/>
                </a:lnTo>
                <a:lnTo>
                  <a:pt x="303" y="192"/>
                </a:lnTo>
                <a:lnTo>
                  <a:pt x="302" y="193"/>
                </a:lnTo>
                <a:lnTo>
                  <a:pt x="302" y="192"/>
                </a:lnTo>
                <a:lnTo>
                  <a:pt x="301" y="192"/>
                </a:lnTo>
                <a:lnTo>
                  <a:pt x="300" y="193"/>
                </a:lnTo>
                <a:lnTo>
                  <a:pt x="299" y="194"/>
                </a:lnTo>
                <a:lnTo>
                  <a:pt x="298" y="194"/>
                </a:lnTo>
                <a:lnTo>
                  <a:pt x="297" y="194"/>
                </a:lnTo>
                <a:lnTo>
                  <a:pt x="296" y="194"/>
                </a:lnTo>
                <a:lnTo>
                  <a:pt x="295" y="194"/>
                </a:lnTo>
                <a:lnTo>
                  <a:pt x="294" y="194"/>
                </a:lnTo>
                <a:lnTo>
                  <a:pt x="293" y="194"/>
                </a:lnTo>
                <a:lnTo>
                  <a:pt x="292" y="194"/>
                </a:lnTo>
                <a:lnTo>
                  <a:pt x="286" y="194"/>
                </a:lnTo>
                <a:lnTo>
                  <a:pt x="284" y="194"/>
                </a:lnTo>
                <a:lnTo>
                  <a:pt x="280" y="193"/>
                </a:lnTo>
                <a:lnTo>
                  <a:pt x="279" y="193"/>
                </a:lnTo>
                <a:lnTo>
                  <a:pt x="273" y="193"/>
                </a:lnTo>
                <a:lnTo>
                  <a:pt x="272" y="193"/>
                </a:lnTo>
                <a:lnTo>
                  <a:pt x="272" y="192"/>
                </a:lnTo>
                <a:lnTo>
                  <a:pt x="271" y="193"/>
                </a:lnTo>
                <a:lnTo>
                  <a:pt x="270" y="193"/>
                </a:lnTo>
                <a:lnTo>
                  <a:pt x="269" y="192"/>
                </a:lnTo>
                <a:lnTo>
                  <a:pt x="268" y="192"/>
                </a:lnTo>
                <a:lnTo>
                  <a:pt x="268" y="191"/>
                </a:lnTo>
                <a:lnTo>
                  <a:pt x="267" y="191"/>
                </a:lnTo>
                <a:lnTo>
                  <a:pt x="267" y="190"/>
                </a:lnTo>
                <a:lnTo>
                  <a:pt x="267" y="189"/>
                </a:lnTo>
                <a:lnTo>
                  <a:pt x="267" y="188"/>
                </a:lnTo>
                <a:lnTo>
                  <a:pt x="266" y="188"/>
                </a:lnTo>
                <a:lnTo>
                  <a:pt x="265" y="188"/>
                </a:lnTo>
                <a:lnTo>
                  <a:pt x="265" y="187"/>
                </a:lnTo>
                <a:lnTo>
                  <a:pt x="264" y="187"/>
                </a:lnTo>
                <a:lnTo>
                  <a:pt x="264" y="186"/>
                </a:lnTo>
                <a:lnTo>
                  <a:pt x="263" y="186"/>
                </a:lnTo>
                <a:lnTo>
                  <a:pt x="263" y="187"/>
                </a:lnTo>
                <a:lnTo>
                  <a:pt x="262" y="187"/>
                </a:lnTo>
                <a:lnTo>
                  <a:pt x="262" y="188"/>
                </a:lnTo>
                <a:lnTo>
                  <a:pt x="261" y="188"/>
                </a:lnTo>
                <a:lnTo>
                  <a:pt x="261" y="187"/>
                </a:lnTo>
                <a:lnTo>
                  <a:pt x="260" y="186"/>
                </a:lnTo>
                <a:lnTo>
                  <a:pt x="261" y="186"/>
                </a:lnTo>
                <a:lnTo>
                  <a:pt x="261" y="185"/>
                </a:lnTo>
                <a:lnTo>
                  <a:pt x="261" y="184"/>
                </a:lnTo>
                <a:lnTo>
                  <a:pt x="260" y="184"/>
                </a:lnTo>
                <a:lnTo>
                  <a:pt x="259" y="184"/>
                </a:lnTo>
                <a:lnTo>
                  <a:pt x="259" y="185"/>
                </a:lnTo>
                <a:lnTo>
                  <a:pt x="258" y="186"/>
                </a:lnTo>
                <a:lnTo>
                  <a:pt x="257" y="185"/>
                </a:lnTo>
                <a:lnTo>
                  <a:pt x="254" y="184"/>
                </a:lnTo>
                <a:lnTo>
                  <a:pt x="253" y="184"/>
                </a:lnTo>
                <a:lnTo>
                  <a:pt x="251" y="184"/>
                </a:lnTo>
                <a:lnTo>
                  <a:pt x="245" y="183"/>
                </a:lnTo>
                <a:lnTo>
                  <a:pt x="242" y="183"/>
                </a:lnTo>
                <a:lnTo>
                  <a:pt x="242" y="181"/>
                </a:lnTo>
                <a:lnTo>
                  <a:pt x="241" y="180"/>
                </a:lnTo>
                <a:lnTo>
                  <a:pt x="241" y="179"/>
                </a:lnTo>
                <a:lnTo>
                  <a:pt x="240" y="179"/>
                </a:lnTo>
                <a:lnTo>
                  <a:pt x="239" y="179"/>
                </a:lnTo>
                <a:lnTo>
                  <a:pt x="238" y="179"/>
                </a:lnTo>
                <a:lnTo>
                  <a:pt x="238" y="178"/>
                </a:lnTo>
                <a:lnTo>
                  <a:pt x="238" y="177"/>
                </a:lnTo>
                <a:lnTo>
                  <a:pt x="238" y="176"/>
                </a:lnTo>
                <a:lnTo>
                  <a:pt x="240" y="174"/>
                </a:lnTo>
                <a:lnTo>
                  <a:pt x="241" y="173"/>
                </a:lnTo>
                <a:lnTo>
                  <a:pt x="241" y="172"/>
                </a:lnTo>
                <a:lnTo>
                  <a:pt x="241" y="171"/>
                </a:lnTo>
                <a:lnTo>
                  <a:pt x="241" y="170"/>
                </a:lnTo>
                <a:lnTo>
                  <a:pt x="240" y="169"/>
                </a:lnTo>
                <a:lnTo>
                  <a:pt x="239" y="168"/>
                </a:lnTo>
                <a:lnTo>
                  <a:pt x="238" y="167"/>
                </a:lnTo>
                <a:lnTo>
                  <a:pt x="238" y="166"/>
                </a:lnTo>
                <a:lnTo>
                  <a:pt x="237" y="166"/>
                </a:lnTo>
                <a:lnTo>
                  <a:pt x="236" y="167"/>
                </a:lnTo>
                <a:lnTo>
                  <a:pt x="235" y="167"/>
                </a:lnTo>
                <a:lnTo>
                  <a:pt x="235" y="168"/>
                </a:lnTo>
                <a:lnTo>
                  <a:pt x="234" y="168"/>
                </a:lnTo>
                <a:lnTo>
                  <a:pt x="233" y="168"/>
                </a:lnTo>
                <a:lnTo>
                  <a:pt x="233" y="169"/>
                </a:lnTo>
                <a:lnTo>
                  <a:pt x="232" y="169"/>
                </a:lnTo>
                <a:lnTo>
                  <a:pt x="229" y="166"/>
                </a:lnTo>
                <a:lnTo>
                  <a:pt x="224" y="173"/>
                </a:lnTo>
                <a:lnTo>
                  <a:pt x="217" y="172"/>
                </a:lnTo>
                <a:lnTo>
                  <a:pt x="217" y="173"/>
                </a:lnTo>
                <a:lnTo>
                  <a:pt x="217" y="174"/>
                </a:lnTo>
                <a:lnTo>
                  <a:pt x="216" y="175"/>
                </a:lnTo>
                <a:lnTo>
                  <a:pt x="216" y="176"/>
                </a:lnTo>
                <a:lnTo>
                  <a:pt x="216" y="177"/>
                </a:lnTo>
                <a:lnTo>
                  <a:pt x="215" y="177"/>
                </a:lnTo>
                <a:lnTo>
                  <a:pt x="215" y="178"/>
                </a:lnTo>
                <a:lnTo>
                  <a:pt x="214" y="179"/>
                </a:lnTo>
                <a:lnTo>
                  <a:pt x="214" y="180"/>
                </a:lnTo>
                <a:lnTo>
                  <a:pt x="213" y="181"/>
                </a:lnTo>
                <a:lnTo>
                  <a:pt x="213" y="182"/>
                </a:lnTo>
                <a:lnTo>
                  <a:pt x="213" y="183"/>
                </a:lnTo>
                <a:lnTo>
                  <a:pt x="213" y="184"/>
                </a:lnTo>
                <a:lnTo>
                  <a:pt x="213" y="185"/>
                </a:lnTo>
                <a:lnTo>
                  <a:pt x="213" y="186"/>
                </a:lnTo>
                <a:lnTo>
                  <a:pt x="212" y="186"/>
                </a:lnTo>
                <a:lnTo>
                  <a:pt x="212" y="187"/>
                </a:lnTo>
                <a:lnTo>
                  <a:pt x="213" y="187"/>
                </a:lnTo>
                <a:lnTo>
                  <a:pt x="214" y="187"/>
                </a:lnTo>
                <a:lnTo>
                  <a:pt x="215" y="188"/>
                </a:lnTo>
                <a:lnTo>
                  <a:pt x="216" y="189"/>
                </a:lnTo>
                <a:lnTo>
                  <a:pt x="218" y="189"/>
                </a:lnTo>
                <a:lnTo>
                  <a:pt x="218" y="190"/>
                </a:lnTo>
                <a:lnTo>
                  <a:pt x="218" y="191"/>
                </a:lnTo>
                <a:lnTo>
                  <a:pt x="218" y="192"/>
                </a:lnTo>
                <a:lnTo>
                  <a:pt x="219" y="192"/>
                </a:lnTo>
                <a:lnTo>
                  <a:pt x="220" y="192"/>
                </a:lnTo>
                <a:lnTo>
                  <a:pt x="220" y="193"/>
                </a:lnTo>
                <a:lnTo>
                  <a:pt x="221" y="193"/>
                </a:lnTo>
                <a:lnTo>
                  <a:pt x="221" y="194"/>
                </a:lnTo>
                <a:lnTo>
                  <a:pt x="222" y="195"/>
                </a:lnTo>
                <a:lnTo>
                  <a:pt x="222" y="196"/>
                </a:lnTo>
                <a:lnTo>
                  <a:pt x="222" y="197"/>
                </a:lnTo>
                <a:lnTo>
                  <a:pt x="222" y="198"/>
                </a:lnTo>
                <a:lnTo>
                  <a:pt x="221" y="199"/>
                </a:lnTo>
                <a:lnTo>
                  <a:pt x="221" y="200"/>
                </a:lnTo>
                <a:lnTo>
                  <a:pt x="222" y="201"/>
                </a:lnTo>
                <a:lnTo>
                  <a:pt x="222" y="202"/>
                </a:lnTo>
                <a:lnTo>
                  <a:pt x="221" y="201"/>
                </a:lnTo>
                <a:lnTo>
                  <a:pt x="220" y="201"/>
                </a:lnTo>
                <a:lnTo>
                  <a:pt x="219" y="202"/>
                </a:lnTo>
                <a:lnTo>
                  <a:pt x="219" y="201"/>
                </a:lnTo>
                <a:lnTo>
                  <a:pt x="218" y="201"/>
                </a:lnTo>
                <a:lnTo>
                  <a:pt x="218" y="200"/>
                </a:lnTo>
                <a:lnTo>
                  <a:pt x="218" y="199"/>
                </a:lnTo>
                <a:lnTo>
                  <a:pt x="217" y="199"/>
                </a:lnTo>
                <a:lnTo>
                  <a:pt x="216" y="199"/>
                </a:lnTo>
                <a:lnTo>
                  <a:pt x="216" y="198"/>
                </a:lnTo>
                <a:lnTo>
                  <a:pt x="215" y="198"/>
                </a:lnTo>
                <a:lnTo>
                  <a:pt x="214" y="197"/>
                </a:lnTo>
                <a:lnTo>
                  <a:pt x="213" y="197"/>
                </a:lnTo>
                <a:lnTo>
                  <a:pt x="213" y="198"/>
                </a:lnTo>
                <a:lnTo>
                  <a:pt x="213" y="199"/>
                </a:lnTo>
                <a:lnTo>
                  <a:pt x="212" y="200"/>
                </a:lnTo>
                <a:lnTo>
                  <a:pt x="211" y="201"/>
                </a:lnTo>
                <a:lnTo>
                  <a:pt x="211" y="202"/>
                </a:lnTo>
                <a:lnTo>
                  <a:pt x="211" y="203"/>
                </a:lnTo>
                <a:lnTo>
                  <a:pt x="211" y="204"/>
                </a:lnTo>
                <a:lnTo>
                  <a:pt x="210" y="204"/>
                </a:lnTo>
                <a:lnTo>
                  <a:pt x="210" y="205"/>
                </a:lnTo>
                <a:lnTo>
                  <a:pt x="210" y="206"/>
                </a:lnTo>
                <a:lnTo>
                  <a:pt x="211" y="206"/>
                </a:lnTo>
                <a:lnTo>
                  <a:pt x="210" y="207"/>
                </a:lnTo>
                <a:lnTo>
                  <a:pt x="209" y="208"/>
                </a:lnTo>
                <a:lnTo>
                  <a:pt x="208" y="208"/>
                </a:lnTo>
                <a:lnTo>
                  <a:pt x="208" y="209"/>
                </a:lnTo>
                <a:lnTo>
                  <a:pt x="209" y="210"/>
                </a:lnTo>
                <a:lnTo>
                  <a:pt x="209" y="211"/>
                </a:lnTo>
                <a:lnTo>
                  <a:pt x="210" y="212"/>
                </a:lnTo>
                <a:lnTo>
                  <a:pt x="211" y="212"/>
                </a:lnTo>
                <a:lnTo>
                  <a:pt x="212" y="212"/>
                </a:lnTo>
                <a:lnTo>
                  <a:pt x="212" y="213"/>
                </a:lnTo>
                <a:lnTo>
                  <a:pt x="213" y="213"/>
                </a:lnTo>
                <a:lnTo>
                  <a:pt x="214" y="214"/>
                </a:lnTo>
                <a:lnTo>
                  <a:pt x="214" y="215"/>
                </a:lnTo>
                <a:lnTo>
                  <a:pt x="213" y="216"/>
                </a:lnTo>
                <a:lnTo>
                  <a:pt x="214" y="216"/>
                </a:lnTo>
                <a:lnTo>
                  <a:pt x="214" y="217"/>
                </a:lnTo>
                <a:lnTo>
                  <a:pt x="214" y="218"/>
                </a:lnTo>
                <a:lnTo>
                  <a:pt x="214" y="219"/>
                </a:lnTo>
                <a:lnTo>
                  <a:pt x="213" y="219"/>
                </a:lnTo>
                <a:lnTo>
                  <a:pt x="213" y="220"/>
                </a:lnTo>
                <a:lnTo>
                  <a:pt x="212" y="221"/>
                </a:lnTo>
                <a:lnTo>
                  <a:pt x="211" y="221"/>
                </a:lnTo>
                <a:lnTo>
                  <a:pt x="210" y="221"/>
                </a:lnTo>
                <a:lnTo>
                  <a:pt x="210" y="222"/>
                </a:lnTo>
                <a:lnTo>
                  <a:pt x="209" y="222"/>
                </a:lnTo>
                <a:lnTo>
                  <a:pt x="209" y="223"/>
                </a:lnTo>
                <a:lnTo>
                  <a:pt x="208" y="224"/>
                </a:lnTo>
                <a:lnTo>
                  <a:pt x="209" y="224"/>
                </a:lnTo>
                <a:lnTo>
                  <a:pt x="210" y="225"/>
                </a:lnTo>
                <a:lnTo>
                  <a:pt x="210" y="226"/>
                </a:lnTo>
                <a:lnTo>
                  <a:pt x="209" y="226"/>
                </a:lnTo>
                <a:lnTo>
                  <a:pt x="207" y="228"/>
                </a:lnTo>
                <a:lnTo>
                  <a:pt x="207" y="230"/>
                </a:lnTo>
                <a:lnTo>
                  <a:pt x="207" y="231"/>
                </a:lnTo>
                <a:lnTo>
                  <a:pt x="206" y="231"/>
                </a:lnTo>
                <a:lnTo>
                  <a:pt x="204" y="232"/>
                </a:lnTo>
                <a:lnTo>
                  <a:pt x="202" y="233"/>
                </a:lnTo>
                <a:lnTo>
                  <a:pt x="202" y="232"/>
                </a:lnTo>
                <a:lnTo>
                  <a:pt x="201" y="232"/>
                </a:lnTo>
                <a:lnTo>
                  <a:pt x="200" y="232"/>
                </a:lnTo>
                <a:lnTo>
                  <a:pt x="199" y="232"/>
                </a:lnTo>
                <a:lnTo>
                  <a:pt x="198" y="231"/>
                </a:lnTo>
                <a:lnTo>
                  <a:pt x="197" y="231"/>
                </a:lnTo>
                <a:lnTo>
                  <a:pt x="196" y="231"/>
                </a:lnTo>
                <a:lnTo>
                  <a:pt x="195" y="231"/>
                </a:lnTo>
                <a:lnTo>
                  <a:pt x="195" y="230"/>
                </a:lnTo>
                <a:lnTo>
                  <a:pt x="194" y="230"/>
                </a:lnTo>
                <a:lnTo>
                  <a:pt x="193" y="230"/>
                </a:lnTo>
                <a:lnTo>
                  <a:pt x="192" y="231"/>
                </a:lnTo>
                <a:lnTo>
                  <a:pt x="193" y="232"/>
                </a:lnTo>
                <a:lnTo>
                  <a:pt x="193" y="234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4"/>
                </a:lnTo>
                <a:lnTo>
                  <a:pt x="190" y="236"/>
                </a:lnTo>
                <a:lnTo>
                  <a:pt x="190" y="235"/>
                </a:lnTo>
                <a:lnTo>
                  <a:pt x="189" y="235"/>
                </a:lnTo>
                <a:lnTo>
                  <a:pt x="188" y="235"/>
                </a:lnTo>
                <a:lnTo>
                  <a:pt x="187" y="235"/>
                </a:lnTo>
                <a:lnTo>
                  <a:pt x="187" y="234"/>
                </a:lnTo>
                <a:lnTo>
                  <a:pt x="186" y="233"/>
                </a:lnTo>
                <a:lnTo>
                  <a:pt x="185" y="232"/>
                </a:lnTo>
                <a:lnTo>
                  <a:pt x="186" y="231"/>
                </a:lnTo>
                <a:lnTo>
                  <a:pt x="185" y="231"/>
                </a:lnTo>
                <a:lnTo>
                  <a:pt x="185" y="230"/>
                </a:lnTo>
                <a:lnTo>
                  <a:pt x="185" y="229"/>
                </a:lnTo>
                <a:lnTo>
                  <a:pt x="185" y="228"/>
                </a:lnTo>
                <a:lnTo>
                  <a:pt x="186" y="227"/>
                </a:lnTo>
                <a:lnTo>
                  <a:pt x="186" y="226"/>
                </a:lnTo>
                <a:lnTo>
                  <a:pt x="186" y="225"/>
                </a:lnTo>
                <a:lnTo>
                  <a:pt x="186" y="224"/>
                </a:lnTo>
                <a:lnTo>
                  <a:pt x="188" y="222"/>
                </a:lnTo>
                <a:lnTo>
                  <a:pt x="189" y="221"/>
                </a:lnTo>
                <a:lnTo>
                  <a:pt x="190" y="220"/>
                </a:lnTo>
                <a:lnTo>
                  <a:pt x="190" y="219"/>
                </a:lnTo>
                <a:lnTo>
                  <a:pt x="190" y="218"/>
                </a:lnTo>
                <a:lnTo>
                  <a:pt x="190" y="217"/>
                </a:lnTo>
                <a:lnTo>
                  <a:pt x="189" y="217"/>
                </a:lnTo>
                <a:lnTo>
                  <a:pt x="188" y="217"/>
                </a:lnTo>
                <a:lnTo>
                  <a:pt x="188" y="218"/>
                </a:lnTo>
                <a:lnTo>
                  <a:pt x="187" y="218"/>
                </a:lnTo>
                <a:lnTo>
                  <a:pt x="187" y="217"/>
                </a:lnTo>
                <a:lnTo>
                  <a:pt x="186" y="217"/>
                </a:lnTo>
                <a:lnTo>
                  <a:pt x="186" y="216"/>
                </a:lnTo>
                <a:lnTo>
                  <a:pt x="185" y="216"/>
                </a:lnTo>
                <a:lnTo>
                  <a:pt x="185" y="214"/>
                </a:lnTo>
                <a:lnTo>
                  <a:pt x="186" y="213"/>
                </a:lnTo>
                <a:lnTo>
                  <a:pt x="186" y="212"/>
                </a:lnTo>
                <a:lnTo>
                  <a:pt x="185" y="212"/>
                </a:lnTo>
                <a:lnTo>
                  <a:pt x="185" y="211"/>
                </a:lnTo>
                <a:lnTo>
                  <a:pt x="184" y="211"/>
                </a:lnTo>
                <a:lnTo>
                  <a:pt x="183" y="211"/>
                </a:lnTo>
                <a:lnTo>
                  <a:pt x="182" y="211"/>
                </a:lnTo>
                <a:lnTo>
                  <a:pt x="181" y="211"/>
                </a:lnTo>
                <a:lnTo>
                  <a:pt x="181" y="210"/>
                </a:lnTo>
                <a:lnTo>
                  <a:pt x="181" y="209"/>
                </a:lnTo>
                <a:lnTo>
                  <a:pt x="181" y="208"/>
                </a:lnTo>
                <a:lnTo>
                  <a:pt x="180" y="208"/>
                </a:lnTo>
                <a:lnTo>
                  <a:pt x="180" y="207"/>
                </a:lnTo>
                <a:lnTo>
                  <a:pt x="179" y="207"/>
                </a:lnTo>
                <a:lnTo>
                  <a:pt x="176" y="208"/>
                </a:lnTo>
                <a:lnTo>
                  <a:pt x="171" y="209"/>
                </a:lnTo>
                <a:lnTo>
                  <a:pt x="166" y="212"/>
                </a:lnTo>
                <a:lnTo>
                  <a:pt x="164" y="203"/>
                </a:lnTo>
                <a:lnTo>
                  <a:pt x="162" y="203"/>
                </a:lnTo>
                <a:lnTo>
                  <a:pt x="158" y="205"/>
                </a:lnTo>
                <a:lnTo>
                  <a:pt x="155" y="208"/>
                </a:lnTo>
                <a:lnTo>
                  <a:pt x="156" y="208"/>
                </a:lnTo>
                <a:lnTo>
                  <a:pt x="157" y="208"/>
                </a:lnTo>
                <a:lnTo>
                  <a:pt x="157" y="209"/>
                </a:lnTo>
                <a:lnTo>
                  <a:pt x="157" y="210"/>
                </a:lnTo>
                <a:lnTo>
                  <a:pt x="155" y="211"/>
                </a:lnTo>
                <a:lnTo>
                  <a:pt x="154" y="212"/>
                </a:lnTo>
                <a:lnTo>
                  <a:pt x="153" y="212"/>
                </a:lnTo>
                <a:lnTo>
                  <a:pt x="152" y="213"/>
                </a:lnTo>
                <a:lnTo>
                  <a:pt x="151" y="213"/>
                </a:lnTo>
                <a:lnTo>
                  <a:pt x="150" y="212"/>
                </a:lnTo>
                <a:lnTo>
                  <a:pt x="149" y="211"/>
                </a:lnTo>
                <a:lnTo>
                  <a:pt x="148" y="210"/>
                </a:lnTo>
                <a:lnTo>
                  <a:pt x="147" y="209"/>
                </a:lnTo>
                <a:lnTo>
                  <a:pt x="146" y="210"/>
                </a:lnTo>
                <a:lnTo>
                  <a:pt x="146" y="211"/>
                </a:lnTo>
                <a:lnTo>
                  <a:pt x="145" y="211"/>
                </a:lnTo>
                <a:lnTo>
                  <a:pt x="144" y="211"/>
                </a:lnTo>
                <a:lnTo>
                  <a:pt x="143" y="212"/>
                </a:lnTo>
                <a:lnTo>
                  <a:pt x="143" y="213"/>
                </a:lnTo>
                <a:lnTo>
                  <a:pt x="142" y="213"/>
                </a:lnTo>
                <a:lnTo>
                  <a:pt x="141" y="214"/>
                </a:lnTo>
                <a:lnTo>
                  <a:pt x="140" y="214"/>
                </a:lnTo>
                <a:lnTo>
                  <a:pt x="139" y="213"/>
                </a:lnTo>
                <a:lnTo>
                  <a:pt x="138" y="214"/>
                </a:lnTo>
                <a:lnTo>
                  <a:pt x="138" y="213"/>
                </a:lnTo>
                <a:lnTo>
                  <a:pt x="137" y="213"/>
                </a:lnTo>
                <a:lnTo>
                  <a:pt x="136" y="212"/>
                </a:lnTo>
                <a:lnTo>
                  <a:pt x="135" y="211"/>
                </a:lnTo>
                <a:lnTo>
                  <a:pt x="135" y="210"/>
                </a:lnTo>
                <a:lnTo>
                  <a:pt x="135" y="209"/>
                </a:lnTo>
                <a:lnTo>
                  <a:pt x="135" y="208"/>
                </a:lnTo>
                <a:lnTo>
                  <a:pt x="135" y="207"/>
                </a:lnTo>
                <a:lnTo>
                  <a:pt x="134" y="207"/>
                </a:lnTo>
                <a:lnTo>
                  <a:pt x="134" y="206"/>
                </a:lnTo>
                <a:lnTo>
                  <a:pt x="134" y="205"/>
                </a:lnTo>
                <a:lnTo>
                  <a:pt x="134" y="204"/>
                </a:lnTo>
                <a:lnTo>
                  <a:pt x="135" y="203"/>
                </a:lnTo>
                <a:lnTo>
                  <a:pt x="135" y="202"/>
                </a:lnTo>
                <a:lnTo>
                  <a:pt x="134" y="202"/>
                </a:lnTo>
                <a:lnTo>
                  <a:pt x="133" y="201"/>
                </a:lnTo>
                <a:lnTo>
                  <a:pt x="133" y="200"/>
                </a:lnTo>
                <a:lnTo>
                  <a:pt x="132" y="200"/>
                </a:lnTo>
                <a:lnTo>
                  <a:pt x="131" y="200"/>
                </a:lnTo>
                <a:lnTo>
                  <a:pt x="131" y="199"/>
                </a:lnTo>
                <a:lnTo>
                  <a:pt x="130" y="198"/>
                </a:lnTo>
                <a:lnTo>
                  <a:pt x="131" y="198"/>
                </a:lnTo>
                <a:lnTo>
                  <a:pt x="130" y="198"/>
                </a:lnTo>
                <a:lnTo>
                  <a:pt x="127" y="198"/>
                </a:lnTo>
                <a:lnTo>
                  <a:pt x="126" y="198"/>
                </a:lnTo>
                <a:lnTo>
                  <a:pt x="125" y="198"/>
                </a:lnTo>
                <a:lnTo>
                  <a:pt x="125" y="197"/>
                </a:lnTo>
                <a:lnTo>
                  <a:pt x="124" y="197"/>
                </a:lnTo>
                <a:lnTo>
                  <a:pt x="123" y="196"/>
                </a:lnTo>
                <a:lnTo>
                  <a:pt x="122" y="196"/>
                </a:lnTo>
                <a:lnTo>
                  <a:pt x="121" y="196"/>
                </a:lnTo>
                <a:lnTo>
                  <a:pt x="120" y="196"/>
                </a:lnTo>
                <a:lnTo>
                  <a:pt x="119" y="196"/>
                </a:lnTo>
                <a:lnTo>
                  <a:pt x="116" y="196"/>
                </a:lnTo>
                <a:lnTo>
                  <a:pt x="114" y="196"/>
                </a:lnTo>
                <a:lnTo>
                  <a:pt x="113" y="196"/>
                </a:lnTo>
                <a:lnTo>
                  <a:pt x="113" y="195"/>
                </a:lnTo>
                <a:lnTo>
                  <a:pt x="114" y="194"/>
                </a:lnTo>
                <a:lnTo>
                  <a:pt x="113" y="193"/>
                </a:lnTo>
                <a:lnTo>
                  <a:pt x="114" y="193"/>
                </a:lnTo>
                <a:lnTo>
                  <a:pt x="114" y="192"/>
                </a:lnTo>
                <a:lnTo>
                  <a:pt x="114" y="191"/>
                </a:lnTo>
                <a:lnTo>
                  <a:pt x="113" y="190"/>
                </a:lnTo>
                <a:lnTo>
                  <a:pt x="114" y="187"/>
                </a:lnTo>
                <a:lnTo>
                  <a:pt x="113" y="186"/>
                </a:lnTo>
                <a:lnTo>
                  <a:pt x="114" y="186"/>
                </a:lnTo>
                <a:lnTo>
                  <a:pt x="114" y="185"/>
                </a:lnTo>
                <a:lnTo>
                  <a:pt x="114" y="184"/>
                </a:lnTo>
                <a:lnTo>
                  <a:pt x="114" y="182"/>
                </a:lnTo>
                <a:lnTo>
                  <a:pt x="114" y="181"/>
                </a:lnTo>
                <a:lnTo>
                  <a:pt x="113" y="180"/>
                </a:lnTo>
                <a:lnTo>
                  <a:pt x="114" y="180"/>
                </a:lnTo>
                <a:lnTo>
                  <a:pt x="114" y="179"/>
                </a:lnTo>
                <a:lnTo>
                  <a:pt x="115" y="179"/>
                </a:lnTo>
                <a:lnTo>
                  <a:pt x="116" y="179"/>
                </a:lnTo>
                <a:lnTo>
                  <a:pt x="118" y="180"/>
                </a:lnTo>
                <a:lnTo>
                  <a:pt x="119" y="180"/>
                </a:lnTo>
                <a:lnTo>
                  <a:pt x="120" y="180"/>
                </a:lnTo>
                <a:lnTo>
                  <a:pt x="120" y="181"/>
                </a:lnTo>
                <a:lnTo>
                  <a:pt x="121" y="181"/>
                </a:lnTo>
                <a:lnTo>
                  <a:pt x="121" y="180"/>
                </a:lnTo>
                <a:lnTo>
                  <a:pt x="122" y="180"/>
                </a:lnTo>
                <a:lnTo>
                  <a:pt x="122" y="179"/>
                </a:lnTo>
                <a:lnTo>
                  <a:pt x="123" y="179"/>
                </a:lnTo>
                <a:lnTo>
                  <a:pt x="123" y="178"/>
                </a:lnTo>
                <a:lnTo>
                  <a:pt x="123" y="177"/>
                </a:lnTo>
                <a:lnTo>
                  <a:pt x="123" y="176"/>
                </a:lnTo>
                <a:lnTo>
                  <a:pt x="124" y="176"/>
                </a:lnTo>
                <a:lnTo>
                  <a:pt x="123" y="176"/>
                </a:lnTo>
                <a:lnTo>
                  <a:pt x="123" y="175"/>
                </a:lnTo>
                <a:lnTo>
                  <a:pt x="124" y="173"/>
                </a:lnTo>
                <a:lnTo>
                  <a:pt x="124" y="172"/>
                </a:lnTo>
                <a:lnTo>
                  <a:pt x="123" y="172"/>
                </a:lnTo>
                <a:lnTo>
                  <a:pt x="123" y="170"/>
                </a:lnTo>
                <a:lnTo>
                  <a:pt x="123" y="169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2" y="166"/>
                </a:lnTo>
                <a:lnTo>
                  <a:pt x="123" y="166"/>
                </a:lnTo>
                <a:lnTo>
                  <a:pt x="128" y="158"/>
                </a:lnTo>
                <a:lnTo>
                  <a:pt x="131" y="157"/>
                </a:lnTo>
                <a:lnTo>
                  <a:pt x="134" y="155"/>
                </a:lnTo>
                <a:lnTo>
                  <a:pt x="137" y="152"/>
                </a:lnTo>
                <a:lnTo>
                  <a:pt x="137" y="149"/>
                </a:lnTo>
                <a:lnTo>
                  <a:pt x="140" y="146"/>
                </a:lnTo>
                <a:lnTo>
                  <a:pt x="147" y="141"/>
                </a:lnTo>
                <a:lnTo>
                  <a:pt x="148" y="142"/>
                </a:lnTo>
                <a:lnTo>
                  <a:pt x="149" y="142"/>
                </a:lnTo>
                <a:lnTo>
                  <a:pt x="150" y="142"/>
                </a:lnTo>
                <a:lnTo>
                  <a:pt x="148" y="136"/>
                </a:lnTo>
                <a:lnTo>
                  <a:pt x="150" y="130"/>
                </a:lnTo>
                <a:lnTo>
                  <a:pt x="149" y="130"/>
                </a:lnTo>
                <a:lnTo>
                  <a:pt x="149" y="131"/>
                </a:lnTo>
                <a:lnTo>
                  <a:pt x="148" y="131"/>
                </a:lnTo>
                <a:lnTo>
                  <a:pt x="147" y="130"/>
                </a:lnTo>
                <a:lnTo>
                  <a:pt x="146" y="129"/>
                </a:lnTo>
                <a:lnTo>
                  <a:pt x="145" y="129"/>
                </a:lnTo>
                <a:lnTo>
                  <a:pt x="145" y="130"/>
                </a:lnTo>
                <a:lnTo>
                  <a:pt x="144" y="130"/>
                </a:lnTo>
                <a:lnTo>
                  <a:pt x="144" y="129"/>
                </a:lnTo>
                <a:lnTo>
                  <a:pt x="143" y="128"/>
                </a:lnTo>
                <a:lnTo>
                  <a:pt x="142" y="127"/>
                </a:lnTo>
                <a:lnTo>
                  <a:pt x="141" y="127"/>
                </a:lnTo>
                <a:lnTo>
                  <a:pt x="141" y="128"/>
                </a:lnTo>
                <a:lnTo>
                  <a:pt x="140" y="128"/>
                </a:lnTo>
                <a:lnTo>
                  <a:pt x="140" y="129"/>
                </a:lnTo>
                <a:lnTo>
                  <a:pt x="139" y="130"/>
                </a:lnTo>
                <a:lnTo>
                  <a:pt x="138" y="130"/>
                </a:lnTo>
                <a:lnTo>
                  <a:pt x="137" y="130"/>
                </a:lnTo>
                <a:lnTo>
                  <a:pt x="136" y="130"/>
                </a:lnTo>
                <a:lnTo>
                  <a:pt x="136" y="131"/>
                </a:lnTo>
                <a:lnTo>
                  <a:pt x="135" y="130"/>
                </a:lnTo>
                <a:lnTo>
                  <a:pt x="134" y="130"/>
                </a:lnTo>
                <a:lnTo>
                  <a:pt x="133" y="130"/>
                </a:lnTo>
                <a:lnTo>
                  <a:pt x="133" y="131"/>
                </a:lnTo>
                <a:lnTo>
                  <a:pt x="132" y="131"/>
                </a:lnTo>
                <a:lnTo>
                  <a:pt x="131" y="132"/>
                </a:lnTo>
                <a:lnTo>
                  <a:pt x="130" y="132"/>
                </a:lnTo>
                <a:lnTo>
                  <a:pt x="129" y="132"/>
                </a:lnTo>
                <a:lnTo>
                  <a:pt x="128" y="132"/>
                </a:lnTo>
                <a:lnTo>
                  <a:pt x="127" y="132"/>
                </a:lnTo>
                <a:lnTo>
                  <a:pt x="126" y="132"/>
                </a:lnTo>
                <a:lnTo>
                  <a:pt x="126" y="136"/>
                </a:lnTo>
                <a:lnTo>
                  <a:pt x="121" y="136"/>
                </a:lnTo>
                <a:lnTo>
                  <a:pt x="117" y="137"/>
                </a:lnTo>
                <a:lnTo>
                  <a:pt x="115" y="136"/>
                </a:lnTo>
                <a:lnTo>
                  <a:pt x="110" y="137"/>
                </a:lnTo>
                <a:lnTo>
                  <a:pt x="110" y="138"/>
                </a:lnTo>
                <a:lnTo>
                  <a:pt x="108" y="138"/>
                </a:lnTo>
                <a:lnTo>
                  <a:pt x="107" y="137"/>
                </a:lnTo>
                <a:lnTo>
                  <a:pt x="106" y="137"/>
                </a:lnTo>
                <a:lnTo>
                  <a:pt x="105" y="137"/>
                </a:lnTo>
                <a:lnTo>
                  <a:pt x="105" y="138"/>
                </a:lnTo>
                <a:lnTo>
                  <a:pt x="104" y="139"/>
                </a:lnTo>
                <a:lnTo>
                  <a:pt x="103" y="140"/>
                </a:lnTo>
                <a:lnTo>
                  <a:pt x="102" y="140"/>
                </a:lnTo>
                <a:lnTo>
                  <a:pt x="101" y="141"/>
                </a:lnTo>
                <a:lnTo>
                  <a:pt x="99" y="142"/>
                </a:lnTo>
                <a:lnTo>
                  <a:pt x="98" y="142"/>
                </a:lnTo>
                <a:lnTo>
                  <a:pt x="97" y="141"/>
                </a:lnTo>
                <a:lnTo>
                  <a:pt x="96" y="141"/>
                </a:lnTo>
                <a:lnTo>
                  <a:pt x="95" y="141"/>
                </a:lnTo>
                <a:lnTo>
                  <a:pt x="94" y="140"/>
                </a:lnTo>
                <a:lnTo>
                  <a:pt x="94" y="139"/>
                </a:lnTo>
                <a:lnTo>
                  <a:pt x="93" y="139"/>
                </a:lnTo>
                <a:lnTo>
                  <a:pt x="92" y="138"/>
                </a:lnTo>
                <a:lnTo>
                  <a:pt x="91" y="138"/>
                </a:lnTo>
                <a:lnTo>
                  <a:pt x="91" y="139"/>
                </a:lnTo>
                <a:lnTo>
                  <a:pt x="89" y="138"/>
                </a:lnTo>
                <a:lnTo>
                  <a:pt x="88" y="139"/>
                </a:lnTo>
                <a:lnTo>
                  <a:pt x="88" y="140"/>
                </a:lnTo>
                <a:lnTo>
                  <a:pt x="88" y="141"/>
                </a:lnTo>
                <a:lnTo>
                  <a:pt x="87" y="142"/>
                </a:lnTo>
                <a:lnTo>
                  <a:pt x="86" y="142"/>
                </a:lnTo>
                <a:lnTo>
                  <a:pt x="86" y="143"/>
                </a:lnTo>
                <a:lnTo>
                  <a:pt x="87" y="143"/>
                </a:lnTo>
                <a:lnTo>
                  <a:pt x="87" y="144"/>
                </a:lnTo>
                <a:lnTo>
                  <a:pt x="86" y="144"/>
                </a:lnTo>
                <a:lnTo>
                  <a:pt x="85" y="144"/>
                </a:lnTo>
                <a:lnTo>
                  <a:pt x="86" y="145"/>
                </a:lnTo>
                <a:lnTo>
                  <a:pt x="86" y="146"/>
                </a:lnTo>
                <a:lnTo>
                  <a:pt x="86" y="147"/>
                </a:lnTo>
                <a:lnTo>
                  <a:pt x="87" y="147"/>
                </a:lnTo>
                <a:lnTo>
                  <a:pt x="87" y="148"/>
                </a:lnTo>
                <a:lnTo>
                  <a:pt x="88" y="148"/>
                </a:lnTo>
                <a:lnTo>
                  <a:pt x="88" y="147"/>
                </a:lnTo>
                <a:lnTo>
                  <a:pt x="88" y="148"/>
                </a:lnTo>
                <a:lnTo>
                  <a:pt x="87" y="149"/>
                </a:lnTo>
                <a:lnTo>
                  <a:pt x="86" y="149"/>
                </a:lnTo>
                <a:lnTo>
                  <a:pt x="86" y="150"/>
                </a:lnTo>
                <a:lnTo>
                  <a:pt x="85" y="150"/>
                </a:lnTo>
                <a:lnTo>
                  <a:pt x="85" y="151"/>
                </a:lnTo>
                <a:lnTo>
                  <a:pt x="84" y="151"/>
                </a:lnTo>
                <a:lnTo>
                  <a:pt x="84" y="150"/>
                </a:lnTo>
                <a:lnTo>
                  <a:pt x="83" y="150"/>
                </a:lnTo>
                <a:lnTo>
                  <a:pt x="83" y="149"/>
                </a:lnTo>
                <a:lnTo>
                  <a:pt x="82" y="149"/>
                </a:lnTo>
                <a:lnTo>
                  <a:pt x="81" y="149"/>
                </a:lnTo>
                <a:lnTo>
                  <a:pt x="80" y="149"/>
                </a:lnTo>
                <a:lnTo>
                  <a:pt x="81" y="150"/>
                </a:lnTo>
                <a:lnTo>
                  <a:pt x="80" y="150"/>
                </a:lnTo>
                <a:lnTo>
                  <a:pt x="79" y="151"/>
                </a:lnTo>
                <a:lnTo>
                  <a:pt x="80" y="151"/>
                </a:lnTo>
                <a:lnTo>
                  <a:pt x="79" y="151"/>
                </a:lnTo>
                <a:lnTo>
                  <a:pt x="78" y="152"/>
                </a:lnTo>
                <a:lnTo>
                  <a:pt x="77" y="153"/>
                </a:lnTo>
                <a:lnTo>
                  <a:pt x="77" y="154"/>
                </a:lnTo>
                <a:lnTo>
                  <a:pt x="78" y="154"/>
                </a:lnTo>
                <a:lnTo>
                  <a:pt x="78" y="155"/>
                </a:lnTo>
                <a:lnTo>
                  <a:pt x="77" y="155"/>
                </a:lnTo>
                <a:lnTo>
                  <a:pt x="77" y="156"/>
                </a:lnTo>
                <a:lnTo>
                  <a:pt x="76" y="156"/>
                </a:lnTo>
                <a:lnTo>
                  <a:pt x="76" y="157"/>
                </a:lnTo>
                <a:lnTo>
                  <a:pt x="75" y="157"/>
                </a:lnTo>
                <a:lnTo>
                  <a:pt x="74" y="157"/>
                </a:lnTo>
                <a:lnTo>
                  <a:pt x="74" y="158"/>
                </a:lnTo>
                <a:lnTo>
                  <a:pt x="73" y="159"/>
                </a:lnTo>
                <a:lnTo>
                  <a:pt x="72" y="159"/>
                </a:lnTo>
                <a:lnTo>
                  <a:pt x="72" y="160"/>
                </a:lnTo>
                <a:lnTo>
                  <a:pt x="72" y="159"/>
                </a:lnTo>
                <a:lnTo>
                  <a:pt x="71" y="159"/>
                </a:lnTo>
                <a:lnTo>
                  <a:pt x="70" y="159"/>
                </a:lnTo>
                <a:lnTo>
                  <a:pt x="70" y="158"/>
                </a:lnTo>
                <a:lnTo>
                  <a:pt x="69" y="158"/>
                </a:lnTo>
                <a:lnTo>
                  <a:pt x="69" y="159"/>
                </a:lnTo>
                <a:lnTo>
                  <a:pt x="68" y="158"/>
                </a:lnTo>
                <a:lnTo>
                  <a:pt x="67" y="159"/>
                </a:lnTo>
                <a:lnTo>
                  <a:pt x="66" y="159"/>
                </a:lnTo>
                <a:lnTo>
                  <a:pt x="65" y="159"/>
                </a:lnTo>
                <a:lnTo>
                  <a:pt x="64" y="159"/>
                </a:lnTo>
                <a:lnTo>
                  <a:pt x="64" y="160"/>
                </a:lnTo>
                <a:lnTo>
                  <a:pt x="64" y="161"/>
                </a:lnTo>
                <a:lnTo>
                  <a:pt x="63" y="161"/>
                </a:lnTo>
                <a:lnTo>
                  <a:pt x="62" y="162"/>
                </a:lnTo>
                <a:lnTo>
                  <a:pt x="61" y="161"/>
                </a:lnTo>
                <a:lnTo>
                  <a:pt x="60" y="161"/>
                </a:lnTo>
                <a:lnTo>
                  <a:pt x="60" y="162"/>
                </a:lnTo>
                <a:lnTo>
                  <a:pt x="59" y="163"/>
                </a:lnTo>
                <a:lnTo>
                  <a:pt x="58" y="163"/>
                </a:lnTo>
                <a:lnTo>
                  <a:pt x="58" y="164"/>
                </a:lnTo>
                <a:lnTo>
                  <a:pt x="59" y="164"/>
                </a:lnTo>
                <a:lnTo>
                  <a:pt x="59" y="165"/>
                </a:lnTo>
                <a:lnTo>
                  <a:pt x="58" y="165"/>
                </a:lnTo>
                <a:lnTo>
                  <a:pt x="57" y="166"/>
                </a:lnTo>
                <a:lnTo>
                  <a:pt x="56" y="166"/>
                </a:lnTo>
                <a:lnTo>
                  <a:pt x="56" y="165"/>
                </a:lnTo>
                <a:lnTo>
                  <a:pt x="56" y="164"/>
                </a:lnTo>
                <a:lnTo>
                  <a:pt x="56" y="163"/>
                </a:lnTo>
                <a:lnTo>
                  <a:pt x="56" y="162"/>
                </a:lnTo>
                <a:lnTo>
                  <a:pt x="55" y="162"/>
                </a:lnTo>
                <a:lnTo>
                  <a:pt x="55" y="163"/>
                </a:lnTo>
                <a:lnTo>
                  <a:pt x="54" y="163"/>
                </a:lnTo>
                <a:lnTo>
                  <a:pt x="54" y="164"/>
                </a:lnTo>
                <a:lnTo>
                  <a:pt x="53" y="164"/>
                </a:lnTo>
                <a:lnTo>
                  <a:pt x="52" y="165"/>
                </a:lnTo>
                <a:lnTo>
                  <a:pt x="52" y="166"/>
                </a:lnTo>
                <a:lnTo>
                  <a:pt x="51" y="166"/>
                </a:lnTo>
                <a:lnTo>
                  <a:pt x="51" y="167"/>
                </a:lnTo>
                <a:lnTo>
                  <a:pt x="50" y="167"/>
                </a:lnTo>
                <a:lnTo>
                  <a:pt x="50" y="168"/>
                </a:lnTo>
                <a:lnTo>
                  <a:pt x="50" y="169"/>
                </a:lnTo>
                <a:lnTo>
                  <a:pt x="49" y="169"/>
                </a:lnTo>
                <a:lnTo>
                  <a:pt x="48" y="169"/>
                </a:lnTo>
                <a:lnTo>
                  <a:pt x="48" y="170"/>
                </a:lnTo>
                <a:lnTo>
                  <a:pt x="47" y="170"/>
                </a:lnTo>
                <a:lnTo>
                  <a:pt x="46" y="170"/>
                </a:lnTo>
                <a:lnTo>
                  <a:pt x="44" y="168"/>
                </a:lnTo>
                <a:lnTo>
                  <a:pt x="44" y="167"/>
                </a:lnTo>
                <a:lnTo>
                  <a:pt x="44" y="166"/>
                </a:lnTo>
                <a:lnTo>
                  <a:pt x="45" y="166"/>
                </a:lnTo>
                <a:lnTo>
                  <a:pt x="44" y="166"/>
                </a:lnTo>
                <a:lnTo>
                  <a:pt x="43" y="166"/>
                </a:lnTo>
                <a:lnTo>
                  <a:pt x="43" y="165"/>
                </a:lnTo>
                <a:lnTo>
                  <a:pt x="43" y="166"/>
                </a:lnTo>
                <a:lnTo>
                  <a:pt x="42" y="166"/>
                </a:lnTo>
                <a:lnTo>
                  <a:pt x="41" y="166"/>
                </a:lnTo>
                <a:lnTo>
                  <a:pt x="40" y="167"/>
                </a:lnTo>
                <a:lnTo>
                  <a:pt x="40" y="166"/>
                </a:lnTo>
                <a:lnTo>
                  <a:pt x="39" y="165"/>
                </a:lnTo>
                <a:lnTo>
                  <a:pt x="38" y="165"/>
                </a:lnTo>
                <a:lnTo>
                  <a:pt x="37" y="165"/>
                </a:lnTo>
                <a:lnTo>
                  <a:pt x="36" y="165"/>
                </a:lnTo>
                <a:lnTo>
                  <a:pt x="35" y="165"/>
                </a:lnTo>
                <a:lnTo>
                  <a:pt x="35" y="166"/>
                </a:lnTo>
                <a:lnTo>
                  <a:pt x="35" y="165"/>
                </a:lnTo>
                <a:lnTo>
                  <a:pt x="34" y="165"/>
                </a:lnTo>
                <a:lnTo>
                  <a:pt x="33" y="166"/>
                </a:lnTo>
                <a:lnTo>
                  <a:pt x="31" y="166"/>
                </a:lnTo>
                <a:lnTo>
                  <a:pt x="30" y="165"/>
                </a:lnTo>
                <a:lnTo>
                  <a:pt x="29" y="165"/>
                </a:lnTo>
                <a:lnTo>
                  <a:pt x="29" y="164"/>
                </a:lnTo>
                <a:lnTo>
                  <a:pt x="28" y="164"/>
                </a:lnTo>
                <a:lnTo>
                  <a:pt x="27" y="164"/>
                </a:lnTo>
                <a:lnTo>
                  <a:pt x="27" y="163"/>
                </a:lnTo>
                <a:lnTo>
                  <a:pt x="27" y="162"/>
                </a:lnTo>
                <a:lnTo>
                  <a:pt x="26" y="162"/>
                </a:lnTo>
                <a:lnTo>
                  <a:pt x="26" y="161"/>
                </a:lnTo>
                <a:lnTo>
                  <a:pt x="26" y="160"/>
                </a:lnTo>
                <a:lnTo>
                  <a:pt x="25" y="161"/>
                </a:lnTo>
                <a:lnTo>
                  <a:pt x="25" y="160"/>
                </a:lnTo>
                <a:lnTo>
                  <a:pt x="25" y="159"/>
                </a:lnTo>
                <a:lnTo>
                  <a:pt x="24" y="159"/>
                </a:lnTo>
                <a:lnTo>
                  <a:pt x="23" y="160"/>
                </a:lnTo>
                <a:lnTo>
                  <a:pt x="21" y="160"/>
                </a:lnTo>
                <a:lnTo>
                  <a:pt x="21" y="159"/>
                </a:lnTo>
                <a:lnTo>
                  <a:pt x="21" y="158"/>
                </a:lnTo>
                <a:lnTo>
                  <a:pt x="21" y="157"/>
                </a:lnTo>
                <a:lnTo>
                  <a:pt x="21" y="156"/>
                </a:lnTo>
                <a:lnTo>
                  <a:pt x="20" y="156"/>
                </a:lnTo>
                <a:lnTo>
                  <a:pt x="20" y="155"/>
                </a:lnTo>
                <a:lnTo>
                  <a:pt x="19" y="155"/>
                </a:lnTo>
                <a:lnTo>
                  <a:pt x="18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4" y="156"/>
                </a:lnTo>
                <a:lnTo>
                  <a:pt x="13" y="156"/>
                </a:lnTo>
                <a:lnTo>
                  <a:pt x="12" y="156"/>
                </a:lnTo>
                <a:lnTo>
                  <a:pt x="10" y="155"/>
                </a:lnTo>
                <a:lnTo>
                  <a:pt x="10" y="154"/>
                </a:lnTo>
                <a:lnTo>
                  <a:pt x="10" y="153"/>
                </a:lnTo>
                <a:lnTo>
                  <a:pt x="10" y="152"/>
                </a:lnTo>
                <a:lnTo>
                  <a:pt x="10" y="150"/>
                </a:lnTo>
                <a:lnTo>
                  <a:pt x="10" y="149"/>
                </a:lnTo>
                <a:lnTo>
                  <a:pt x="10" y="148"/>
                </a:lnTo>
                <a:lnTo>
                  <a:pt x="11" y="148"/>
                </a:lnTo>
                <a:lnTo>
                  <a:pt x="11" y="147"/>
                </a:lnTo>
                <a:lnTo>
                  <a:pt x="11" y="146"/>
                </a:lnTo>
                <a:lnTo>
                  <a:pt x="10" y="146"/>
                </a:lnTo>
                <a:lnTo>
                  <a:pt x="10" y="147"/>
                </a:lnTo>
                <a:lnTo>
                  <a:pt x="9" y="147"/>
                </a:lnTo>
                <a:lnTo>
                  <a:pt x="8" y="148"/>
                </a:lnTo>
                <a:lnTo>
                  <a:pt x="7" y="147"/>
                </a:lnTo>
                <a:lnTo>
                  <a:pt x="6" y="148"/>
                </a:lnTo>
                <a:lnTo>
                  <a:pt x="6" y="149"/>
                </a:lnTo>
                <a:lnTo>
                  <a:pt x="6" y="150"/>
                </a:lnTo>
                <a:lnTo>
                  <a:pt x="5" y="150"/>
                </a:lnTo>
                <a:lnTo>
                  <a:pt x="5" y="151"/>
                </a:lnTo>
                <a:lnTo>
                  <a:pt x="4" y="150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1" y="149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506" name="Freeform 912"/>
          <p:cNvSpPr>
            <a:spLocks/>
          </p:cNvSpPr>
          <p:nvPr/>
        </p:nvSpPr>
        <p:spPr bwMode="auto">
          <a:xfrm>
            <a:off x="4181475" y="2713038"/>
            <a:ext cx="385763" cy="242887"/>
          </a:xfrm>
          <a:custGeom>
            <a:avLst/>
            <a:gdLst>
              <a:gd name="T0" fmla="*/ 2147483646 w 375"/>
              <a:gd name="T1" fmla="*/ 2147483646 h 236"/>
              <a:gd name="T2" fmla="*/ 2147483646 w 375"/>
              <a:gd name="T3" fmla="*/ 2147483646 h 236"/>
              <a:gd name="T4" fmla="*/ 2147483646 w 375"/>
              <a:gd name="T5" fmla="*/ 2147483646 h 236"/>
              <a:gd name="T6" fmla="*/ 2147483646 w 375"/>
              <a:gd name="T7" fmla="*/ 2147483646 h 236"/>
              <a:gd name="T8" fmla="*/ 2147483646 w 375"/>
              <a:gd name="T9" fmla="*/ 2147483646 h 236"/>
              <a:gd name="T10" fmla="*/ 2147483646 w 375"/>
              <a:gd name="T11" fmla="*/ 2147483646 h 236"/>
              <a:gd name="T12" fmla="*/ 2147483646 w 375"/>
              <a:gd name="T13" fmla="*/ 2147483646 h 236"/>
              <a:gd name="T14" fmla="*/ 2147483646 w 375"/>
              <a:gd name="T15" fmla="*/ 2147483646 h 236"/>
              <a:gd name="T16" fmla="*/ 2147483646 w 375"/>
              <a:gd name="T17" fmla="*/ 2147483646 h 236"/>
              <a:gd name="T18" fmla="*/ 2147483646 w 375"/>
              <a:gd name="T19" fmla="*/ 2147483646 h 236"/>
              <a:gd name="T20" fmla="*/ 2147483646 w 375"/>
              <a:gd name="T21" fmla="*/ 2147483646 h 236"/>
              <a:gd name="T22" fmla="*/ 2147483646 w 375"/>
              <a:gd name="T23" fmla="*/ 2147483646 h 236"/>
              <a:gd name="T24" fmla="*/ 2147483646 w 375"/>
              <a:gd name="T25" fmla="*/ 2147483646 h 236"/>
              <a:gd name="T26" fmla="*/ 2147483646 w 375"/>
              <a:gd name="T27" fmla="*/ 2147483646 h 236"/>
              <a:gd name="T28" fmla="*/ 2147483646 w 375"/>
              <a:gd name="T29" fmla="*/ 2147483646 h 236"/>
              <a:gd name="T30" fmla="*/ 2147483646 w 375"/>
              <a:gd name="T31" fmla="*/ 2147483646 h 236"/>
              <a:gd name="T32" fmla="*/ 2147483646 w 375"/>
              <a:gd name="T33" fmla="*/ 2147483646 h 236"/>
              <a:gd name="T34" fmla="*/ 2147483646 w 375"/>
              <a:gd name="T35" fmla="*/ 2147483646 h 236"/>
              <a:gd name="T36" fmla="*/ 2147483646 w 375"/>
              <a:gd name="T37" fmla="*/ 2147483646 h 236"/>
              <a:gd name="T38" fmla="*/ 2147483646 w 375"/>
              <a:gd name="T39" fmla="*/ 2147483646 h 236"/>
              <a:gd name="T40" fmla="*/ 2147483646 w 375"/>
              <a:gd name="T41" fmla="*/ 2147483646 h 236"/>
              <a:gd name="T42" fmla="*/ 2147483646 w 375"/>
              <a:gd name="T43" fmla="*/ 2147483646 h 236"/>
              <a:gd name="T44" fmla="*/ 2147483646 w 375"/>
              <a:gd name="T45" fmla="*/ 2147483646 h 236"/>
              <a:gd name="T46" fmla="*/ 2147483646 w 375"/>
              <a:gd name="T47" fmla="*/ 2147483646 h 236"/>
              <a:gd name="T48" fmla="*/ 2147483646 w 375"/>
              <a:gd name="T49" fmla="*/ 2147483646 h 236"/>
              <a:gd name="T50" fmla="*/ 2147483646 w 375"/>
              <a:gd name="T51" fmla="*/ 2147483646 h 236"/>
              <a:gd name="T52" fmla="*/ 2147483646 w 375"/>
              <a:gd name="T53" fmla="*/ 2147483646 h 236"/>
              <a:gd name="T54" fmla="*/ 2147483646 w 375"/>
              <a:gd name="T55" fmla="*/ 2147483646 h 236"/>
              <a:gd name="T56" fmla="*/ 2147483646 w 375"/>
              <a:gd name="T57" fmla="*/ 2147483646 h 236"/>
              <a:gd name="T58" fmla="*/ 2147483646 w 375"/>
              <a:gd name="T59" fmla="*/ 2147483646 h 236"/>
              <a:gd name="T60" fmla="*/ 2147483646 w 375"/>
              <a:gd name="T61" fmla="*/ 2147483646 h 236"/>
              <a:gd name="T62" fmla="*/ 2147483646 w 375"/>
              <a:gd name="T63" fmla="*/ 2147483646 h 236"/>
              <a:gd name="T64" fmla="*/ 2147483646 w 375"/>
              <a:gd name="T65" fmla="*/ 2147483646 h 236"/>
              <a:gd name="T66" fmla="*/ 2147483646 w 375"/>
              <a:gd name="T67" fmla="*/ 2147483646 h 236"/>
              <a:gd name="T68" fmla="*/ 2147483646 w 375"/>
              <a:gd name="T69" fmla="*/ 2147483646 h 236"/>
              <a:gd name="T70" fmla="*/ 2147483646 w 375"/>
              <a:gd name="T71" fmla="*/ 2147483646 h 236"/>
              <a:gd name="T72" fmla="*/ 2147483646 w 375"/>
              <a:gd name="T73" fmla="*/ 2147483646 h 236"/>
              <a:gd name="T74" fmla="*/ 2147483646 w 375"/>
              <a:gd name="T75" fmla="*/ 2147483646 h 236"/>
              <a:gd name="T76" fmla="*/ 2147483646 w 375"/>
              <a:gd name="T77" fmla="*/ 2147483646 h 236"/>
              <a:gd name="T78" fmla="*/ 2147483646 w 375"/>
              <a:gd name="T79" fmla="*/ 2147483646 h 236"/>
              <a:gd name="T80" fmla="*/ 2147483646 w 375"/>
              <a:gd name="T81" fmla="*/ 2147483646 h 236"/>
              <a:gd name="T82" fmla="*/ 2147483646 w 375"/>
              <a:gd name="T83" fmla="*/ 2147483646 h 236"/>
              <a:gd name="T84" fmla="*/ 2147483646 w 375"/>
              <a:gd name="T85" fmla="*/ 2147483646 h 236"/>
              <a:gd name="T86" fmla="*/ 2147483646 w 375"/>
              <a:gd name="T87" fmla="*/ 2147483646 h 236"/>
              <a:gd name="T88" fmla="*/ 2147483646 w 375"/>
              <a:gd name="T89" fmla="*/ 2147483646 h 236"/>
              <a:gd name="T90" fmla="*/ 2147483646 w 375"/>
              <a:gd name="T91" fmla="*/ 2147483646 h 236"/>
              <a:gd name="T92" fmla="*/ 2147483646 w 375"/>
              <a:gd name="T93" fmla="*/ 2147483646 h 236"/>
              <a:gd name="T94" fmla="*/ 2147483646 w 375"/>
              <a:gd name="T95" fmla="*/ 2147483646 h 236"/>
              <a:gd name="T96" fmla="*/ 2147483646 w 375"/>
              <a:gd name="T97" fmla="*/ 2147483646 h 236"/>
              <a:gd name="T98" fmla="*/ 2147483646 w 375"/>
              <a:gd name="T99" fmla="*/ 2147483646 h 236"/>
              <a:gd name="T100" fmla="*/ 2147483646 w 375"/>
              <a:gd name="T101" fmla="*/ 2147483646 h 236"/>
              <a:gd name="T102" fmla="*/ 2147483646 w 375"/>
              <a:gd name="T103" fmla="*/ 2147483646 h 236"/>
              <a:gd name="T104" fmla="*/ 2147483646 w 375"/>
              <a:gd name="T105" fmla="*/ 2147483646 h 236"/>
              <a:gd name="T106" fmla="*/ 2147483646 w 375"/>
              <a:gd name="T107" fmla="*/ 2147483646 h 236"/>
              <a:gd name="T108" fmla="*/ 2147483646 w 375"/>
              <a:gd name="T109" fmla="*/ 2147483646 h 236"/>
              <a:gd name="T110" fmla="*/ 2147483646 w 375"/>
              <a:gd name="T111" fmla="*/ 2147483646 h 236"/>
              <a:gd name="T112" fmla="*/ 2147483646 w 375"/>
              <a:gd name="T113" fmla="*/ 2147483646 h 236"/>
              <a:gd name="T114" fmla="*/ 2147483646 w 375"/>
              <a:gd name="T115" fmla="*/ 2147483646 h 236"/>
              <a:gd name="T116" fmla="*/ 2147483646 w 375"/>
              <a:gd name="T117" fmla="*/ 2147483646 h 236"/>
              <a:gd name="T118" fmla="*/ 2147483646 w 375"/>
              <a:gd name="T119" fmla="*/ 2147483646 h 236"/>
              <a:gd name="T120" fmla="*/ 2147483646 w 375"/>
              <a:gd name="T121" fmla="*/ 2147483646 h 236"/>
              <a:gd name="T122" fmla="*/ 2147483646 w 375"/>
              <a:gd name="T123" fmla="*/ 2147483646 h 2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375"/>
              <a:gd name="T187" fmla="*/ 0 h 236"/>
              <a:gd name="T188" fmla="*/ 375 w 375"/>
              <a:gd name="T189" fmla="*/ 236 h 2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375" h="236">
                <a:moveTo>
                  <a:pt x="1" y="149"/>
                </a:moveTo>
                <a:lnTo>
                  <a:pt x="1" y="148"/>
                </a:lnTo>
                <a:lnTo>
                  <a:pt x="2" y="148"/>
                </a:lnTo>
                <a:lnTo>
                  <a:pt x="2" y="147"/>
                </a:lnTo>
                <a:lnTo>
                  <a:pt x="1" y="146"/>
                </a:lnTo>
                <a:lnTo>
                  <a:pt x="1" y="145"/>
                </a:lnTo>
                <a:lnTo>
                  <a:pt x="0" y="144"/>
                </a:lnTo>
                <a:lnTo>
                  <a:pt x="1" y="144"/>
                </a:lnTo>
                <a:lnTo>
                  <a:pt x="0" y="143"/>
                </a:lnTo>
                <a:lnTo>
                  <a:pt x="1" y="143"/>
                </a:lnTo>
                <a:lnTo>
                  <a:pt x="1" y="142"/>
                </a:lnTo>
                <a:lnTo>
                  <a:pt x="2" y="141"/>
                </a:lnTo>
                <a:lnTo>
                  <a:pt x="2" y="140"/>
                </a:lnTo>
                <a:lnTo>
                  <a:pt x="2" y="139"/>
                </a:lnTo>
                <a:lnTo>
                  <a:pt x="3" y="138"/>
                </a:lnTo>
                <a:lnTo>
                  <a:pt x="4" y="137"/>
                </a:lnTo>
                <a:lnTo>
                  <a:pt x="5" y="136"/>
                </a:lnTo>
                <a:lnTo>
                  <a:pt x="5" y="135"/>
                </a:lnTo>
                <a:lnTo>
                  <a:pt x="5" y="136"/>
                </a:lnTo>
                <a:lnTo>
                  <a:pt x="6" y="135"/>
                </a:lnTo>
                <a:lnTo>
                  <a:pt x="7" y="134"/>
                </a:lnTo>
                <a:lnTo>
                  <a:pt x="8" y="134"/>
                </a:lnTo>
                <a:lnTo>
                  <a:pt x="8" y="133"/>
                </a:lnTo>
                <a:lnTo>
                  <a:pt x="7" y="132"/>
                </a:lnTo>
                <a:lnTo>
                  <a:pt x="7" y="131"/>
                </a:lnTo>
                <a:lnTo>
                  <a:pt x="8" y="130"/>
                </a:lnTo>
                <a:lnTo>
                  <a:pt x="9" y="130"/>
                </a:lnTo>
                <a:lnTo>
                  <a:pt x="9" y="131"/>
                </a:lnTo>
                <a:lnTo>
                  <a:pt x="9" y="130"/>
                </a:lnTo>
                <a:lnTo>
                  <a:pt x="10" y="130"/>
                </a:lnTo>
                <a:lnTo>
                  <a:pt x="10" y="129"/>
                </a:lnTo>
                <a:lnTo>
                  <a:pt x="11" y="128"/>
                </a:lnTo>
                <a:lnTo>
                  <a:pt x="12" y="127"/>
                </a:lnTo>
                <a:lnTo>
                  <a:pt x="13" y="127"/>
                </a:lnTo>
                <a:lnTo>
                  <a:pt x="13" y="126"/>
                </a:lnTo>
                <a:lnTo>
                  <a:pt x="13" y="125"/>
                </a:lnTo>
                <a:lnTo>
                  <a:pt x="13" y="124"/>
                </a:lnTo>
                <a:lnTo>
                  <a:pt x="14" y="124"/>
                </a:lnTo>
                <a:lnTo>
                  <a:pt x="14" y="123"/>
                </a:lnTo>
                <a:lnTo>
                  <a:pt x="15" y="122"/>
                </a:lnTo>
                <a:lnTo>
                  <a:pt x="16" y="121"/>
                </a:lnTo>
                <a:lnTo>
                  <a:pt x="17" y="121"/>
                </a:lnTo>
                <a:lnTo>
                  <a:pt x="17" y="120"/>
                </a:lnTo>
                <a:lnTo>
                  <a:pt x="16" y="120"/>
                </a:lnTo>
                <a:lnTo>
                  <a:pt x="17" y="119"/>
                </a:lnTo>
                <a:lnTo>
                  <a:pt x="18" y="119"/>
                </a:lnTo>
                <a:lnTo>
                  <a:pt x="18" y="118"/>
                </a:lnTo>
                <a:lnTo>
                  <a:pt x="19" y="118"/>
                </a:lnTo>
                <a:lnTo>
                  <a:pt x="19" y="117"/>
                </a:lnTo>
                <a:lnTo>
                  <a:pt x="20" y="117"/>
                </a:lnTo>
                <a:lnTo>
                  <a:pt x="21" y="117"/>
                </a:lnTo>
                <a:lnTo>
                  <a:pt x="22" y="117"/>
                </a:lnTo>
                <a:lnTo>
                  <a:pt x="23" y="117"/>
                </a:lnTo>
                <a:lnTo>
                  <a:pt x="23" y="118"/>
                </a:lnTo>
                <a:lnTo>
                  <a:pt x="24" y="118"/>
                </a:lnTo>
                <a:lnTo>
                  <a:pt x="23" y="119"/>
                </a:lnTo>
                <a:lnTo>
                  <a:pt x="24" y="119"/>
                </a:lnTo>
                <a:lnTo>
                  <a:pt x="24" y="120"/>
                </a:lnTo>
                <a:lnTo>
                  <a:pt x="25" y="120"/>
                </a:lnTo>
                <a:lnTo>
                  <a:pt x="25" y="121"/>
                </a:lnTo>
                <a:lnTo>
                  <a:pt x="26" y="121"/>
                </a:lnTo>
                <a:lnTo>
                  <a:pt x="26" y="120"/>
                </a:lnTo>
                <a:lnTo>
                  <a:pt x="26" y="119"/>
                </a:lnTo>
                <a:lnTo>
                  <a:pt x="27" y="119"/>
                </a:lnTo>
                <a:lnTo>
                  <a:pt x="27" y="120"/>
                </a:lnTo>
                <a:lnTo>
                  <a:pt x="28" y="120"/>
                </a:lnTo>
                <a:lnTo>
                  <a:pt x="30" y="120"/>
                </a:lnTo>
                <a:lnTo>
                  <a:pt x="30" y="121"/>
                </a:lnTo>
                <a:lnTo>
                  <a:pt x="31" y="121"/>
                </a:lnTo>
                <a:lnTo>
                  <a:pt x="32" y="121"/>
                </a:lnTo>
                <a:lnTo>
                  <a:pt x="33" y="120"/>
                </a:lnTo>
                <a:lnTo>
                  <a:pt x="34" y="120"/>
                </a:lnTo>
                <a:lnTo>
                  <a:pt x="35" y="119"/>
                </a:lnTo>
                <a:lnTo>
                  <a:pt x="36" y="118"/>
                </a:lnTo>
                <a:lnTo>
                  <a:pt x="37" y="117"/>
                </a:lnTo>
                <a:lnTo>
                  <a:pt x="37" y="114"/>
                </a:lnTo>
                <a:lnTo>
                  <a:pt x="38" y="113"/>
                </a:lnTo>
                <a:lnTo>
                  <a:pt x="39" y="112"/>
                </a:lnTo>
                <a:lnTo>
                  <a:pt x="40" y="111"/>
                </a:lnTo>
                <a:lnTo>
                  <a:pt x="41" y="110"/>
                </a:lnTo>
                <a:lnTo>
                  <a:pt x="42" y="110"/>
                </a:lnTo>
                <a:lnTo>
                  <a:pt x="42" y="109"/>
                </a:lnTo>
                <a:lnTo>
                  <a:pt x="43" y="109"/>
                </a:lnTo>
                <a:lnTo>
                  <a:pt x="44" y="109"/>
                </a:lnTo>
                <a:lnTo>
                  <a:pt x="45" y="108"/>
                </a:lnTo>
                <a:lnTo>
                  <a:pt x="45" y="109"/>
                </a:lnTo>
                <a:lnTo>
                  <a:pt x="46" y="109"/>
                </a:lnTo>
                <a:lnTo>
                  <a:pt x="46" y="108"/>
                </a:lnTo>
                <a:lnTo>
                  <a:pt x="47" y="108"/>
                </a:lnTo>
                <a:lnTo>
                  <a:pt x="47" y="107"/>
                </a:lnTo>
                <a:lnTo>
                  <a:pt x="47" y="106"/>
                </a:lnTo>
                <a:lnTo>
                  <a:pt x="48" y="106"/>
                </a:lnTo>
                <a:lnTo>
                  <a:pt x="49" y="105"/>
                </a:lnTo>
                <a:lnTo>
                  <a:pt x="49" y="104"/>
                </a:lnTo>
                <a:lnTo>
                  <a:pt x="51" y="103"/>
                </a:lnTo>
                <a:lnTo>
                  <a:pt x="52" y="102"/>
                </a:lnTo>
                <a:lnTo>
                  <a:pt x="52" y="101"/>
                </a:lnTo>
                <a:lnTo>
                  <a:pt x="52" y="100"/>
                </a:lnTo>
                <a:lnTo>
                  <a:pt x="51" y="99"/>
                </a:lnTo>
                <a:lnTo>
                  <a:pt x="52" y="99"/>
                </a:lnTo>
                <a:lnTo>
                  <a:pt x="52" y="98"/>
                </a:lnTo>
                <a:lnTo>
                  <a:pt x="52" y="97"/>
                </a:lnTo>
                <a:lnTo>
                  <a:pt x="53" y="97"/>
                </a:lnTo>
                <a:lnTo>
                  <a:pt x="53" y="96"/>
                </a:lnTo>
                <a:lnTo>
                  <a:pt x="53" y="95"/>
                </a:lnTo>
                <a:lnTo>
                  <a:pt x="54" y="94"/>
                </a:lnTo>
                <a:lnTo>
                  <a:pt x="55" y="94"/>
                </a:lnTo>
                <a:lnTo>
                  <a:pt x="55" y="93"/>
                </a:lnTo>
                <a:lnTo>
                  <a:pt x="55" y="92"/>
                </a:lnTo>
                <a:lnTo>
                  <a:pt x="56" y="92"/>
                </a:lnTo>
                <a:lnTo>
                  <a:pt x="57" y="92"/>
                </a:lnTo>
                <a:lnTo>
                  <a:pt x="57" y="91"/>
                </a:lnTo>
                <a:lnTo>
                  <a:pt x="59" y="90"/>
                </a:lnTo>
                <a:lnTo>
                  <a:pt x="59" y="89"/>
                </a:lnTo>
                <a:lnTo>
                  <a:pt x="59" y="88"/>
                </a:lnTo>
                <a:lnTo>
                  <a:pt x="61" y="87"/>
                </a:lnTo>
                <a:lnTo>
                  <a:pt x="60" y="87"/>
                </a:lnTo>
                <a:lnTo>
                  <a:pt x="59" y="86"/>
                </a:lnTo>
                <a:lnTo>
                  <a:pt x="58" y="86"/>
                </a:lnTo>
                <a:lnTo>
                  <a:pt x="58" y="85"/>
                </a:lnTo>
                <a:lnTo>
                  <a:pt x="57" y="85"/>
                </a:lnTo>
                <a:lnTo>
                  <a:pt x="57" y="86"/>
                </a:lnTo>
                <a:lnTo>
                  <a:pt x="56" y="86"/>
                </a:lnTo>
                <a:lnTo>
                  <a:pt x="56" y="85"/>
                </a:lnTo>
                <a:lnTo>
                  <a:pt x="56" y="84"/>
                </a:lnTo>
                <a:lnTo>
                  <a:pt x="57" y="83"/>
                </a:lnTo>
                <a:lnTo>
                  <a:pt x="57" y="81"/>
                </a:lnTo>
                <a:lnTo>
                  <a:pt x="57" y="80"/>
                </a:lnTo>
                <a:lnTo>
                  <a:pt x="58" y="79"/>
                </a:lnTo>
                <a:lnTo>
                  <a:pt x="59" y="78"/>
                </a:lnTo>
                <a:lnTo>
                  <a:pt x="61" y="77"/>
                </a:lnTo>
                <a:lnTo>
                  <a:pt x="62" y="77"/>
                </a:lnTo>
                <a:lnTo>
                  <a:pt x="62" y="76"/>
                </a:lnTo>
                <a:lnTo>
                  <a:pt x="63" y="75"/>
                </a:lnTo>
                <a:lnTo>
                  <a:pt x="64" y="74"/>
                </a:lnTo>
                <a:lnTo>
                  <a:pt x="64" y="73"/>
                </a:lnTo>
                <a:lnTo>
                  <a:pt x="63" y="73"/>
                </a:lnTo>
                <a:lnTo>
                  <a:pt x="63" y="72"/>
                </a:lnTo>
                <a:lnTo>
                  <a:pt x="64" y="72"/>
                </a:lnTo>
                <a:lnTo>
                  <a:pt x="65" y="72"/>
                </a:lnTo>
                <a:lnTo>
                  <a:pt x="66" y="72"/>
                </a:lnTo>
                <a:lnTo>
                  <a:pt x="66" y="71"/>
                </a:lnTo>
                <a:lnTo>
                  <a:pt x="67" y="70"/>
                </a:lnTo>
                <a:lnTo>
                  <a:pt x="68" y="69"/>
                </a:lnTo>
                <a:lnTo>
                  <a:pt x="69" y="68"/>
                </a:lnTo>
                <a:lnTo>
                  <a:pt x="70" y="68"/>
                </a:lnTo>
                <a:lnTo>
                  <a:pt x="70" y="67"/>
                </a:lnTo>
                <a:lnTo>
                  <a:pt x="69" y="67"/>
                </a:lnTo>
                <a:lnTo>
                  <a:pt x="69" y="66"/>
                </a:lnTo>
                <a:lnTo>
                  <a:pt x="69" y="65"/>
                </a:lnTo>
                <a:lnTo>
                  <a:pt x="68" y="65"/>
                </a:lnTo>
                <a:lnTo>
                  <a:pt x="69" y="64"/>
                </a:lnTo>
                <a:lnTo>
                  <a:pt x="69" y="63"/>
                </a:lnTo>
                <a:lnTo>
                  <a:pt x="69" y="62"/>
                </a:lnTo>
                <a:lnTo>
                  <a:pt x="69" y="60"/>
                </a:lnTo>
                <a:lnTo>
                  <a:pt x="69" y="59"/>
                </a:lnTo>
                <a:lnTo>
                  <a:pt x="70" y="59"/>
                </a:lnTo>
                <a:lnTo>
                  <a:pt x="72" y="59"/>
                </a:lnTo>
                <a:lnTo>
                  <a:pt x="73" y="60"/>
                </a:lnTo>
                <a:lnTo>
                  <a:pt x="74" y="60"/>
                </a:lnTo>
                <a:lnTo>
                  <a:pt x="74" y="59"/>
                </a:lnTo>
                <a:lnTo>
                  <a:pt x="75" y="58"/>
                </a:lnTo>
                <a:lnTo>
                  <a:pt x="77" y="58"/>
                </a:lnTo>
                <a:lnTo>
                  <a:pt x="78" y="57"/>
                </a:lnTo>
                <a:lnTo>
                  <a:pt x="78" y="56"/>
                </a:lnTo>
                <a:lnTo>
                  <a:pt x="78" y="55"/>
                </a:lnTo>
                <a:lnTo>
                  <a:pt x="78" y="54"/>
                </a:lnTo>
                <a:lnTo>
                  <a:pt x="79" y="53"/>
                </a:lnTo>
                <a:lnTo>
                  <a:pt x="80" y="52"/>
                </a:lnTo>
                <a:lnTo>
                  <a:pt x="81" y="51"/>
                </a:lnTo>
                <a:lnTo>
                  <a:pt x="82" y="51"/>
                </a:lnTo>
                <a:lnTo>
                  <a:pt x="82" y="50"/>
                </a:lnTo>
                <a:lnTo>
                  <a:pt x="83" y="50"/>
                </a:lnTo>
                <a:lnTo>
                  <a:pt x="83" y="49"/>
                </a:lnTo>
                <a:lnTo>
                  <a:pt x="83" y="48"/>
                </a:lnTo>
                <a:lnTo>
                  <a:pt x="83" y="47"/>
                </a:lnTo>
                <a:lnTo>
                  <a:pt x="84" y="47"/>
                </a:lnTo>
                <a:lnTo>
                  <a:pt x="85" y="45"/>
                </a:lnTo>
                <a:lnTo>
                  <a:pt x="86" y="45"/>
                </a:lnTo>
                <a:lnTo>
                  <a:pt x="86" y="44"/>
                </a:lnTo>
                <a:lnTo>
                  <a:pt x="87" y="44"/>
                </a:lnTo>
                <a:lnTo>
                  <a:pt x="87" y="43"/>
                </a:lnTo>
                <a:lnTo>
                  <a:pt x="88" y="42"/>
                </a:lnTo>
                <a:lnTo>
                  <a:pt x="87" y="41"/>
                </a:lnTo>
                <a:lnTo>
                  <a:pt x="90" y="35"/>
                </a:lnTo>
                <a:lnTo>
                  <a:pt x="91" y="35"/>
                </a:lnTo>
                <a:lnTo>
                  <a:pt x="100" y="17"/>
                </a:lnTo>
                <a:lnTo>
                  <a:pt x="103" y="13"/>
                </a:lnTo>
                <a:lnTo>
                  <a:pt x="108" y="6"/>
                </a:lnTo>
                <a:lnTo>
                  <a:pt x="127" y="3"/>
                </a:lnTo>
                <a:lnTo>
                  <a:pt x="129" y="3"/>
                </a:lnTo>
                <a:lnTo>
                  <a:pt x="138" y="1"/>
                </a:lnTo>
                <a:lnTo>
                  <a:pt x="149" y="0"/>
                </a:lnTo>
                <a:lnTo>
                  <a:pt x="150" y="0"/>
                </a:lnTo>
                <a:lnTo>
                  <a:pt x="150" y="2"/>
                </a:lnTo>
                <a:lnTo>
                  <a:pt x="151" y="5"/>
                </a:lnTo>
                <a:lnTo>
                  <a:pt x="153" y="7"/>
                </a:lnTo>
                <a:lnTo>
                  <a:pt x="154" y="8"/>
                </a:lnTo>
                <a:lnTo>
                  <a:pt x="155" y="9"/>
                </a:lnTo>
                <a:lnTo>
                  <a:pt x="156" y="10"/>
                </a:lnTo>
                <a:lnTo>
                  <a:pt x="157" y="10"/>
                </a:lnTo>
                <a:lnTo>
                  <a:pt x="158" y="12"/>
                </a:lnTo>
                <a:lnTo>
                  <a:pt x="158" y="13"/>
                </a:lnTo>
                <a:lnTo>
                  <a:pt x="159" y="13"/>
                </a:lnTo>
                <a:lnTo>
                  <a:pt x="159" y="12"/>
                </a:lnTo>
                <a:lnTo>
                  <a:pt x="160" y="12"/>
                </a:lnTo>
                <a:lnTo>
                  <a:pt x="161" y="13"/>
                </a:lnTo>
                <a:lnTo>
                  <a:pt x="162" y="13"/>
                </a:lnTo>
                <a:lnTo>
                  <a:pt x="162" y="12"/>
                </a:lnTo>
                <a:lnTo>
                  <a:pt x="163" y="12"/>
                </a:lnTo>
                <a:lnTo>
                  <a:pt x="164" y="12"/>
                </a:lnTo>
                <a:lnTo>
                  <a:pt x="165" y="12"/>
                </a:lnTo>
                <a:lnTo>
                  <a:pt x="166" y="12"/>
                </a:lnTo>
                <a:lnTo>
                  <a:pt x="166" y="13"/>
                </a:lnTo>
                <a:lnTo>
                  <a:pt x="168" y="14"/>
                </a:lnTo>
                <a:lnTo>
                  <a:pt x="169" y="14"/>
                </a:lnTo>
                <a:lnTo>
                  <a:pt x="170" y="15"/>
                </a:lnTo>
                <a:lnTo>
                  <a:pt x="171" y="15"/>
                </a:lnTo>
                <a:lnTo>
                  <a:pt x="172" y="15"/>
                </a:lnTo>
                <a:lnTo>
                  <a:pt x="173" y="14"/>
                </a:lnTo>
                <a:lnTo>
                  <a:pt x="174" y="14"/>
                </a:lnTo>
                <a:lnTo>
                  <a:pt x="175" y="14"/>
                </a:lnTo>
                <a:lnTo>
                  <a:pt x="177" y="14"/>
                </a:lnTo>
                <a:lnTo>
                  <a:pt x="178" y="14"/>
                </a:lnTo>
                <a:lnTo>
                  <a:pt x="179" y="14"/>
                </a:lnTo>
                <a:lnTo>
                  <a:pt x="179" y="13"/>
                </a:lnTo>
                <a:lnTo>
                  <a:pt x="180" y="13"/>
                </a:lnTo>
                <a:lnTo>
                  <a:pt x="182" y="15"/>
                </a:lnTo>
                <a:lnTo>
                  <a:pt x="183" y="16"/>
                </a:lnTo>
                <a:lnTo>
                  <a:pt x="184" y="17"/>
                </a:lnTo>
                <a:lnTo>
                  <a:pt x="186" y="17"/>
                </a:lnTo>
                <a:lnTo>
                  <a:pt x="187" y="17"/>
                </a:lnTo>
                <a:lnTo>
                  <a:pt x="188" y="17"/>
                </a:lnTo>
                <a:lnTo>
                  <a:pt x="188" y="18"/>
                </a:lnTo>
                <a:lnTo>
                  <a:pt x="189" y="18"/>
                </a:lnTo>
                <a:lnTo>
                  <a:pt x="190" y="19"/>
                </a:lnTo>
                <a:lnTo>
                  <a:pt x="190" y="21"/>
                </a:lnTo>
                <a:lnTo>
                  <a:pt x="191" y="21"/>
                </a:lnTo>
                <a:lnTo>
                  <a:pt x="193" y="24"/>
                </a:lnTo>
                <a:lnTo>
                  <a:pt x="195" y="27"/>
                </a:lnTo>
                <a:lnTo>
                  <a:pt x="195" y="28"/>
                </a:lnTo>
                <a:lnTo>
                  <a:pt x="197" y="28"/>
                </a:lnTo>
                <a:lnTo>
                  <a:pt x="198" y="29"/>
                </a:lnTo>
                <a:lnTo>
                  <a:pt x="198" y="30"/>
                </a:lnTo>
                <a:lnTo>
                  <a:pt x="198" y="31"/>
                </a:lnTo>
                <a:lnTo>
                  <a:pt x="199" y="30"/>
                </a:lnTo>
                <a:lnTo>
                  <a:pt x="200" y="30"/>
                </a:lnTo>
                <a:lnTo>
                  <a:pt x="201" y="31"/>
                </a:lnTo>
                <a:lnTo>
                  <a:pt x="202" y="31"/>
                </a:lnTo>
                <a:lnTo>
                  <a:pt x="202" y="32"/>
                </a:lnTo>
                <a:lnTo>
                  <a:pt x="203" y="33"/>
                </a:lnTo>
                <a:lnTo>
                  <a:pt x="204" y="33"/>
                </a:lnTo>
                <a:lnTo>
                  <a:pt x="205" y="32"/>
                </a:lnTo>
                <a:lnTo>
                  <a:pt x="205" y="33"/>
                </a:lnTo>
                <a:lnTo>
                  <a:pt x="205" y="34"/>
                </a:lnTo>
                <a:lnTo>
                  <a:pt x="206" y="34"/>
                </a:lnTo>
                <a:lnTo>
                  <a:pt x="207" y="35"/>
                </a:lnTo>
                <a:lnTo>
                  <a:pt x="207" y="36"/>
                </a:lnTo>
                <a:lnTo>
                  <a:pt x="208" y="36"/>
                </a:lnTo>
                <a:lnTo>
                  <a:pt x="207" y="36"/>
                </a:lnTo>
                <a:lnTo>
                  <a:pt x="208" y="36"/>
                </a:lnTo>
                <a:lnTo>
                  <a:pt x="207" y="35"/>
                </a:lnTo>
                <a:lnTo>
                  <a:pt x="208" y="34"/>
                </a:lnTo>
                <a:lnTo>
                  <a:pt x="209" y="34"/>
                </a:lnTo>
                <a:lnTo>
                  <a:pt x="209" y="35"/>
                </a:lnTo>
                <a:lnTo>
                  <a:pt x="210" y="35"/>
                </a:lnTo>
                <a:lnTo>
                  <a:pt x="211" y="35"/>
                </a:lnTo>
                <a:lnTo>
                  <a:pt x="213" y="35"/>
                </a:lnTo>
                <a:lnTo>
                  <a:pt x="214" y="36"/>
                </a:lnTo>
                <a:lnTo>
                  <a:pt x="215" y="36"/>
                </a:lnTo>
                <a:lnTo>
                  <a:pt x="214" y="36"/>
                </a:lnTo>
                <a:lnTo>
                  <a:pt x="215" y="36"/>
                </a:lnTo>
                <a:lnTo>
                  <a:pt x="215" y="37"/>
                </a:lnTo>
                <a:lnTo>
                  <a:pt x="215" y="36"/>
                </a:lnTo>
                <a:lnTo>
                  <a:pt x="215" y="37"/>
                </a:lnTo>
                <a:lnTo>
                  <a:pt x="216" y="37"/>
                </a:lnTo>
                <a:lnTo>
                  <a:pt x="216" y="36"/>
                </a:lnTo>
                <a:lnTo>
                  <a:pt x="215" y="36"/>
                </a:lnTo>
                <a:lnTo>
                  <a:pt x="214" y="35"/>
                </a:lnTo>
                <a:lnTo>
                  <a:pt x="214" y="34"/>
                </a:lnTo>
                <a:lnTo>
                  <a:pt x="215" y="35"/>
                </a:lnTo>
                <a:lnTo>
                  <a:pt x="216" y="35"/>
                </a:lnTo>
                <a:lnTo>
                  <a:pt x="216" y="34"/>
                </a:lnTo>
                <a:lnTo>
                  <a:pt x="216" y="35"/>
                </a:lnTo>
                <a:lnTo>
                  <a:pt x="217" y="36"/>
                </a:lnTo>
                <a:lnTo>
                  <a:pt x="217" y="35"/>
                </a:lnTo>
                <a:lnTo>
                  <a:pt x="216" y="35"/>
                </a:lnTo>
                <a:lnTo>
                  <a:pt x="217" y="35"/>
                </a:lnTo>
                <a:lnTo>
                  <a:pt x="218" y="35"/>
                </a:lnTo>
                <a:lnTo>
                  <a:pt x="220" y="35"/>
                </a:lnTo>
                <a:lnTo>
                  <a:pt x="221" y="35"/>
                </a:lnTo>
                <a:lnTo>
                  <a:pt x="222" y="35"/>
                </a:lnTo>
                <a:lnTo>
                  <a:pt x="223" y="35"/>
                </a:lnTo>
                <a:lnTo>
                  <a:pt x="224" y="35"/>
                </a:lnTo>
                <a:lnTo>
                  <a:pt x="226" y="35"/>
                </a:lnTo>
                <a:lnTo>
                  <a:pt x="225" y="35"/>
                </a:lnTo>
                <a:lnTo>
                  <a:pt x="226" y="35"/>
                </a:lnTo>
                <a:lnTo>
                  <a:pt x="227" y="35"/>
                </a:lnTo>
                <a:lnTo>
                  <a:pt x="228" y="34"/>
                </a:lnTo>
                <a:lnTo>
                  <a:pt x="228" y="35"/>
                </a:lnTo>
                <a:lnTo>
                  <a:pt x="229" y="35"/>
                </a:lnTo>
                <a:lnTo>
                  <a:pt x="229" y="34"/>
                </a:lnTo>
                <a:lnTo>
                  <a:pt x="228" y="34"/>
                </a:lnTo>
                <a:lnTo>
                  <a:pt x="227" y="34"/>
                </a:lnTo>
                <a:lnTo>
                  <a:pt x="226" y="34"/>
                </a:lnTo>
                <a:lnTo>
                  <a:pt x="225" y="35"/>
                </a:lnTo>
                <a:lnTo>
                  <a:pt x="225" y="34"/>
                </a:lnTo>
                <a:lnTo>
                  <a:pt x="226" y="34"/>
                </a:lnTo>
                <a:lnTo>
                  <a:pt x="228" y="34"/>
                </a:lnTo>
                <a:lnTo>
                  <a:pt x="231" y="35"/>
                </a:lnTo>
                <a:lnTo>
                  <a:pt x="233" y="35"/>
                </a:lnTo>
                <a:lnTo>
                  <a:pt x="234" y="36"/>
                </a:lnTo>
                <a:lnTo>
                  <a:pt x="235" y="36"/>
                </a:lnTo>
                <a:lnTo>
                  <a:pt x="238" y="37"/>
                </a:lnTo>
                <a:lnTo>
                  <a:pt x="240" y="38"/>
                </a:lnTo>
                <a:lnTo>
                  <a:pt x="241" y="38"/>
                </a:lnTo>
                <a:lnTo>
                  <a:pt x="242" y="38"/>
                </a:lnTo>
                <a:lnTo>
                  <a:pt x="243" y="38"/>
                </a:lnTo>
                <a:lnTo>
                  <a:pt x="244" y="38"/>
                </a:lnTo>
                <a:lnTo>
                  <a:pt x="245" y="39"/>
                </a:lnTo>
                <a:lnTo>
                  <a:pt x="246" y="40"/>
                </a:lnTo>
                <a:lnTo>
                  <a:pt x="246" y="41"/>
                </a:lnTo>
                <a:lnTo>
                  <a:pt x="247" y="41"/>
                </a:lnTo>
                <a:lnTo>
                  <a:pt x="248" y="41"/>
                </a:lnTo>
                <a:lnTo>
                  <a:pt x="249" y="41"/>
                </a:lnTo>
                <a:lnTo>
                  <a:pt x="249" y="40"/>
                </a:lnTo>
                <a:lnTo>
                  <a:pt x="250" y="41"/>
                </a:lnTo>
                <a:lnTo>
                  <a:pt x="250" y="42"/>
                </a:lnTo>
                <a:lnTo>
                  <a:pt x="251" y="42"/>
                </a:lnTo>
                <a:lnTo>
                  <a:pt x="250" y="41"/>
                </a:lnTo>
                <a:lnTo>
                  <a:pt x="251" y="42"/>
                </a:lnTo>
                <a:lnTo>
                  <a:pt x="252" y="42"/>
                </a:lnTo>
                <a:lnTo>
                  <a:pt x="252" y="41"/>
                </a:lnTo>
                <a:lnTo>
                  <a:pt x="251" y="41"/>
                </a:lnTo>
                <a:lnTo>
                  <a:pt x="251" y="40"/>
                </a:lnTo>
                <a:lnTo>
                  <a:pt x="250" y="40"/>
                </a:lnTo>
                <a:lnTo>
                  <a:pt x="248" y="40"/>
                </a:lnTo>
                <a:lnTo>
                  <a:pt x="248" y="39"/>
                </a:lnTo>
                <a:lnTo>
                  <a:pt x="249" y="39"/>
                </a:lnTo>
                <a:lnTo>
                  <a:pt x="250" y="39"/>
                </a:lnTo>
                <a:lnTo>
                  <a:pt x="251" y="40"/>
                </a:lnTo>
                <a:lnTo>
                  <a:pt x="252" y="40"/>
                </a:lnTo>
                <a:lnTo>
                  <a:pt x="253" y="40"/>
                </a:lnTo>
                <a:lnTo>
                  <a:pt x="254" y="40"/>
                </a:lnTo>
                <a:lnTo>
                  <a:pt x="255" y="41"/>
                </a:lnTo>
                <a:lnTo>
                  <a:pt x="258" y="41"/>
                </a:lnTo>
                <a:lnTo>
                  <a:pt x="259" y="41"/>
                </a:lnTo>
                <a:lnTo>
                  <a:pt x="261" y="41"/>
                </a:lnTo>
                <a:lnTo>
                  <a:pt x="262" y="42"/>
                </a:lnTo>
                <a:lnTo>
                  <a:pt x="265" y="41"/>
                </a:lnTo>
                <a:lnTo>
                  <a:pt x="267" y="41"/>
                </a:lnTo>
                <a:lnTo>
                  <a:pt x="267" y="40"/>
                </a:lnTo>
                <a:lnTo>
                  <a:pt x="268" y="40"/>
                </a:lnTo>
                <a:lnTo>
                  <a:pt x="269" y="40"/>
                </a:lnTo>
                <a:lnTo>
                  <a:pt x="271" y="39"/>
                </a:lnTo>
                <a:lnTo>
                  <a:pt x="272" y="39"/>
                </a:lnTo>
                <a:lnTo>
                  <a:pt x="274" y="39"/>
                </a:lnTo>
                <a:lnTo>
                  <a:pt x="275" y="38"/>
                </a:lnTo>
                <a:lnTo>
                  <a:pt x="279" y="38"/>
                </a:lnTo>
                <a:lnTo>
                  <a:pt x="280" y="38"/>
                </a:lnTo>
                <a:lnTo>
                  <a:pt x="281" y="38"/>
                </a:lnTo>
                <a:lnTo>
                  <a:pt x="282" y="38"/>
                </a:lnTo>
                <a:lnTo>
                  <a:pt x="283" y="38"/>
                </a:lnTo>
                <a:lnTo>
                  <a:pt x="284" y="39"/>
                </a:lnTo>
                <a:lnTo>
                  <a:pt x="285" y="40"/>
                </a:lnTo>
                <a:lnTo>
                  <a:pt x="286" y="40"/>
                </a:lnTo>
                <a:lnTo>
                  <a:pt x="287" y="41"/>
                </a:lnTo>
                <a:lnTo>
                  <a:pt x="288" y="41"/>
                </a:lnTo>
                <a:lnTo>
                  <a:pt x="289" y="41"/>
                </a:lnTo>
                <a:lnTo>
                  <a:pt x="291" y="42"/>
                </a:lnTo>
                <a:lnTo>
                  <a:pt x="293" y="42"/>
                </a:lnTo>
                <a:lnTo>
                  <a:pt x="294" y="43"/>
                </a:lnTo>
                <a:lnTo>
                  <a:pt x="295" y="43"/>
                </a:lnTo>
                <a:lnTo>
                  <a:pt x="296" y="43"/>
                </a:lnTo>
                <a:lnTo>
                  <a:pt x="299" y="43"/>
                </a:lnTo>
                <a:lnTo>
                  <a:pt x="300" y="44"/>
                </a:lnTo>
                <a:lnTo>
                  <a:pt x="301" y="44"/>
                </a:lnTo>
                <a:lnTo>
                  <a:pt x="302" y="45"/>
                </a:lnTo>
                <a:lnTo>
                  <a:pt x="303" y="45"/>
                </a:lnTo>
                <a:lnTo>
                  <a:pt x="304" y="46"/>
                </a:lnTo>
                <a:lnTo>
                  <a:pt x="305" y="46"/>
                </a:lnTo>
                <a:lnTo>
                  <a:pt x="306" y="47"/>
                </a:lnTo>
                <a:lnTo>
                  <a:pt x="307" y="47"/>
                </a:lnTo>
                <a:lnTo>
                  <a:pt x="308" y="47"/>
                </a:lnTo>
                <a:lnTo>
                  <a:pt x="308" y="48"/>
                </a:lnTo>
                <a:lnTo>
                  <a:pt x="309" y="48"/>
                </a:lnTo>
                <a:lnTo>
                  <a:pt x="310" y="48"/>
                </a:lnTo>
                <a:lnTo>
                  <a:pt x="312" y="49"/>
                </a:lnTo>
                <a:lnTo>
                  <a:pt x="313" y="49"/>
                </a:lnTo>
                <a:lnTo>
                  <a:pt x="314" y="50"/>
                </a:lnTo>
                <a:lnTo>
                  <a:pt x="315" y="50"/>
                </a:lnTo>
                <a:lnTo>
                  <a:pt x="316" y="51"/>
                </a:lnTo>
                <a:lnTo>
                  <a:pt x="318" y="51"/>
                </a:lnTo>
                <a:lnTo>
                  <a:pt x="318" y="50"/>
                </a:lnTo>
                <a:lnTo>
                  <a:pt x="319" y="51"/>
                </a:lnTo>
                <a:lnTo>
                  <a:pt x="320" y="51"/>
                </a:lnTo>
                <a:lnTo>
                  <a:pt x="320" y="52"/>
                </a:lnTo>
                <a:lnTo>
                  <a:pt x="321" y="52"/>
                </a:lnTo>
                <a:lnTo>
                  <a:pt x="322" y="53"/>
                </a:lnTo>
                <a:lnTo>
                  <a:pt x="323" y="53"/>
                </a:lnTo>
                <a:lnTo>
                  <a:pt x="324" y="54"/>
                </a:lnTo>
                <a:lnTo>
                  <a:pt x="325" y="54"/>
                </a:lnTo>
                <a:lnTo>
                  <a:pt x="326" y="54"/>
                </a:lnTo>
                <a:lnTo>
                  <a:pt x="327" y="55"/>
                </a:lnTo>
                <a:lnTo>
                  <a:pt x="328" y="56"/>
                </a:lnTo>
                <a:lnTo>
                  <a:pt x="329" y="56"/>
                </a:lnTo>
                <a:lnTo>
                  <a:pt x="330" y="56"/>
                </a:lnTo>
                <a:lnTo>
                  <a:pt x="331" y="57"/>
                </a:lnTo>
                <a:lnTo>
                  <a:pt x="332" y="57"/>
                </a:lnTo>
                <a:lnTo>
                  <a:pt x="333" y="58"/>
                </a:lnTo>
                <a:lnTo>
                  <a:pt x="333" y="59"/>
                </a:lnTo>
                <a:lnTo>
                  <a:pt x="334" y="61"/>
                </a:lnTo>
                <a:lnTo>
                  <a:pt x="335" y="62"/>
                </a:lnTo>
                <a:lnTo>
                  <a:pt x="336" y="63"/>
                </a:lnTo>
                <a:lnTo>
                  <a:pt x="337" y="63"/>
                </a:lnTo>
                <a:lnTo>
                  <a:pt x="338" y="64"/>
                </a:lnTo>
                <a:lnTo>
                  <a:pt x="339" y="65"/>
                </a:lnTo>
                <a:lnTo>
                  <a:pt x="339" y="66"/>
                </a:lnTo>
                <a:lnTo>
                  <a:pt x="340" y="67"/>
                </a:lnTo>
                <a:lnTo>
                  <a:pt x="341" y="68"/>
                </a:lnTo>
                <a:lnTo>
                  <a:pt x="341" y="69"/>
                </a:lnTo>
                <a:lnTo>
                  <a:pt x="341" y="70"/>
                </a:lnTo>
                <a:lnTo>
                  <a:pt x="342" y="70"/>
                </a:lnTo>
                <a:lnTo>
                  <a:pt x="342" y="71"/>
                </a:lnTo>
                <a:lnTo>
                  <a:pt x="343" y="72"/>
                </a:lnTo>
                <a:lnTo>
                  <a:pt x="343" y="73"/>
                </a:lnTo>
                <a:lnTo>
                  <a:pt x="343" y="74"/>
                </a:lnTo>
                <a:lnTo>
                  <a:pt x="343" y="75"/>
                </a:lnTo>
                <a:lnTo>
                  <a:pt x="343" y="76"/>
                </a:lnTo>
                <a:lnTo>
                  <a:pt x="343" y="79"/>
                </a:lnTo>
                <a:lnTo>
                  <a:pt x="344" y="80"/>
                </a:lnTo>
                <a:lnTo>
                  <a:pt x="345" y="81"/>
                </a:lnTo>
                <a:lnTo>
                  <a:pt x="345" y="82"/>
                </a:lnTo>
                <a:lnTo>
                  <a:pt x="346" y="83"/>
                </a:lnTo>
                <a:lnTo>
                  <a:pt x="347" y="83"/>
                </a:lnTo>
                <a:lnTo>
                  <a:pt x="347" y="82"/>
                </a:lnTo>
                <a:lnTo>
                  <a:pt x="348" y="84"/>
                </a:lnTo>
                <a:lnTo>
                  <a:pt x="348" y="85"/>
                </a:lnTo>
                <a:lnTo>
                  <a:pt x="348" y="86"/>
                </a:lnTo>
                <a:lnTo>
                  <a:pt x="348" y="87"/>
                </a:lnTo>
                <a:lnTo>
                  <a:pt x="349" y="87"/>
                </a:lnTo>
                <a:lnTo>
                  <a:pt x="349" y="88"/>
                </a:lnTo>
                <a:lnTo>
                  <a:pt x="350" y="88"/>
                </a:lnTo>
                <a:lnTo>
                  <a:pt x="350" y="90"/>
                </a:lnTo>
                <a:lnTo>
                  <a:pt x="350" y="92"/>
                </a:lnTo>
                <a:lnTo>
                  <a:pt x="351" y="93"/>
                </a:lnTo>
                <a:lnTo>
                  <a:pt x="351" y="94"/>
                </a:lnTo>
                <a:lnTo>
                  <a:pt x="352" y="94"/>
                </a:lnTo>
                <a:lnTo>
                  <a:pt x="353" y="94"/>
                </a:lnTo>
                <a:lnTo>
                  <a:pt x="352" y="95"/>
                </a:lnTo>
                <a:lnTo>
                  <a:pt x="353" y="95"/>
                </a:lnTo>
                <a:lnTo>
                  <a:pt x="352" y="96"/>
                </a:lnTo>
                <a:lnTo>
                  <a:pt x="352" y="97"/>
                </a:lnTo>
                <a:lnTo>
                  <a:pt x="352" y="98"/>
                </a:lnTo>
                <a:lnTo>
                  <a:pt x="353" y="98"/>
                </a:lnTo>
                <a:lnTo>
                  <a:pt x="353" y="99"/>
                </a:lnTo>
                <a:lnTo>
                  <a:pt x="353" y="101"/>
                </a:lnTo>
                <a:lnTo>
                  <a:pt x="353" y="102"/>
                </a:lnTo>
                <a:lnTo>
                  <a:pt x="354" y="103"/>
                </a:lnTo>
                <a:lnTo>
                  <a:pt x="354" y="104"/>
                </a:lnTo>
                <a:lnTo>
                  <a:pt x="355" y="105"/>
                </a:lnTo>
                <a:lnTo>
                  <a:pt x="355" y="106"/>
                </a:lnTo>
                <a:lnTo>
                  <a:pt x="355" y="107"/>
                </a:lnTo>
                <a:lnTo>
                  <a:pt x="355" y="109"/>
                </a:lnTo>
                <a:lnTo>
                  <a:pt x="355" y="110"/>
                </a:lnTo>
                <a:lnTo>
                  <a:pt x="356" y="111"/>
                </a:lnTo>
                <a:lnTo>
                  <a:pt x="356" y="112"/>
                </a:lnTo>
                <a:lnTo>
                  <a:pt x="356" y="113"/>
                </a:lnTo>
                <a:lnTo>
                  <a:pt x="356" y="114"/>
                </a:lnTo>
                <a:lnTo>
                  <a:pt x="355" y="115"/>
                </a:lnTo>
                <a:lnTo>
                  <a:pt x="356" y="115"/>
                </a:lnTo>
                <a:lnTo>
                  <a:pt x="356" y="116"/>
                </a:lnTo>
                <a:lnTo>
                  <a:pt x="357" y="117"/>
                </a:lnTo>
                <a:lnTo>
                  <a:pt x="357" y="118"/>
                </a:lnTo>
                <a:lnTo>
                  <a:pt x="358" y="118"/>
                </a:lnTo>
                <a:lnTo>
                  <a:pt x="358" y="119"/>
                </a:lnTo>
                <a:lnTo>
                  <a:pt x="357" y="121"/>
                </a:lnTo>
                <a:lnTo>
                  <a:pt x="356" y="123"/>
                </a:lnTo>
                <a:lnTo>
                  <a:pt x="357" y="124"/>
                </a:lnTo>
                <a:lnTo>
                  <a:pt x="356" y="124"/>
                </a:lnTo>
                <a:lnTo>
                  <a:pt x="357" y="125"/>
                </a:lnTo>
                <a:lnTo>
                  <a:pt x="357" y="126"/>
                </a:lnTo>
                <a:lnTo>
                  <a:pt x="357" y="127"/>
                </a:lnTo>
                <a:lnTo>
                  <a:pt x="358" y="127"/>
                </a:lnTo>
                <a:lnTo>
                  <a:pt x="358" y="128"/>
                </a:lnTo>
                <a:lnTo>
                  <a:pt x="358" y="129"/>
                </a:lnTo>
                <a:lnTo>
                  <a:pt x="358" y="130"/>
                </a:lnTo>
                <a:lnTo>
                  <a:pt x="358" y="133"/>
                </a:lnTo>
                <a:lnTo>
                  <a:pt x="358" y="135"/>
                </a:lnTo>
                <a:lnTo>
                  <a:pt x="358" y="137"/>
                </a:lnTo>
                <a:lnTo>
                  <a:pt x="358" y="138"/>
                </a:lnTo>
                <a:lnTo>
                  <a:pt x="359" y="138"/>
                </a:lnTo>
                <a:lnTo>
                  <a:pt x="360" y="138"/>
                </a:lnTo>
                <a:lnTo>
                  <a:pt x="361" y="139"/>
                </a:lnTo>
                <a:lnTo>
                  <a:pt x="360" y="139"/>
                </a:lnTo>
                <a:lnTo>
                  <a:pt x="360" y="141"/>
                </a:lnTo>
                <a:lnTo>
                  <a:pt x="360" y="143"/>
                </a:lnTo>
                <a:lnTo>
                  <a:pt x="360" y="145"/>
                </a:lnTo>
                <a:lnTo>
                  <a:pt x="360" y="147"/>
                </a:lnTo>
                <a:lnTo>
                  <a:pt x="361" y="147"/>
                </a:lnTo>
                <a:lnTo>
                  <a:pt x="361" y="148"/>
                </a:lnTo>
                <a:lnTo>
                  <a:pt x="362" y="148"/>
                </a:lnTo>
                <a:lnTo>
                  <a:pt x="363" y="148"/>
                </a:lnTo>
                <a:lnTo>
                  <a:pt x="363" y="149"/>
                </a:lnTo>
                <a:lnTo>
                  <a:pt x="363" y="150"/>
                </a:lnTo>
                <a:lnTo>
                  <a:pt x="364" y="150"/>
                </a:lnTo>
                <a:lnTo>
                  <a:pt x="364" y="151"/>
                </a:lnTo>
                <a:lnTo>
                  <a:pt x="364" y="152"/>
                </a:lnTo>
                <a:lnTo>
                  <a:pt x="364" y="153"/>
                </a:lnTo>
                <a:lnTo>
                  <a:pt x="364" y="155"/>
                </a:lnTo>
                <a:lnTo>
                  <a:pt x="364" y="157"/>
                </a:lnTo>
                <a:lnTo>
                  <a:pt x="364" y="158"/>
                </a:lnTo>
                <a:lnTo>
                  <a:pt x="365" y="158"/>
                </a:lnTo>
                <a:lnTo>
                  <a:pt x="365" y="159"/>
                </a:lnTo>
                <a:lnTo>
                  <a:pt x="364" y="159"/>
                </a:lnTo>
                <a:lnTo>
                  <a:pt x="364" y="160"/>
                </a:lnTo>
                <a:lnTo>
                  <a:pt x="364" y="161"/>
                </a:lnTo>
                <a:lnTo>
                  <a:pt x="364" y="164"/>
                </a:lnTo>
                <a:lnTo>
                  <a:pt x="364" y="165"/>
                </a:lnTo>
                <a:lnTo>
                  <a:pt x="364" y="168"/>
                </a:lnTo>
                <a:lnTo>
                  <a:pt x="364" y="170"/>
                </a:lnTo>
                <a:lnTo>
                  <a:pt x="364" y="171"/>
                </a:lnTo>
                <a:lnTo>
                  <a:pt x="365" y="171"/>
                </a:lnTo>
                <a:lnTo>
                  <a:pt x="365" y="172"/>
                </a:lnTo>
                <a:lnTo>
                  <a:pt x="365" y="174"/>
                </a:lnTo>
                <a:lnTo>
                  <a:pt x="366" y="175"/>
                </a:lnTo>
                <a:lnTo>
                  <a:pt x="366" y="176"/>
                </a:lnTo>
                <a:lnTo>
                  <a:pt x="367" y="176"/>
                </a:lnTo>
                <a:lnTo>
                  <a:pt x="367" y="177"/>
                </a:lnTo>
                <a:lnTo>
                  <a:pt x="368" y="177"/>
                </a:lnTo>
                <a:lnTo>
                  <a:pt x="369" y="177"/>
                </a:lnTo>
                <a:lnTo>
                  <a:pt x="370" y="177"/>
                </a:lnTo>
                <a:lnTo>
                  <a:pt x="370" y="178"/>
                </a:lnTo>
                <a:lnTo>
                  <a:pt x="370" y="179"/>
                </a:lnTo>
                <a:lnTo>
                  <a:pt x="370" y="180"/>
                </a:lnTo>
                <a:lnTo>
                  <a:pt x="370" y="181"/>
                </a:lnTo>
                <a:lnTo>
                  <a:pt x="370" y="182"/>
                </a:lnTo>
                <a:lnTo>
                  <a:pt x="370" y="183"/>
                </a:lnTo>
                <a:lnTo>
                  <a:pt x="370" y="184"/>
                </a:lnTo>
                <a:lnTo>
                  <a:pt x="370" y="185"/>
                </a:lnTo>
                <a:lnTo>
                  <a:pt x="369" y="186"/>
                </a:lnTo>
                <a:lnTo>
                  <a:pt x="369" y="188"/>
                </a:lnTo>
                <a:lnTo>
                  <a:pt x="370" y="190"/>
                </a:lnTo>
                <a:lnTo>
                  <a:pt x="371" y="192"/>
                </a:lnTo>
                <a:lnTo>
                  <a:pt x="372" y="193"/>
                </a:lnTo>
                <a:lnTo>
                  <a:pt x="372" y="192"/>
                </a:lnTo>
                <a:lnTo>
                  <a:pt x="373" y="193"/>
                </a:lnTo>
                <a:lnTo>
                  <a:pt x="374" y="194"/>
                </a:lnTo>
                <a:lnTo>
                  <a:pt x="374" y="195"/>
                </a:lnTo>
                <a:lnTo>
                  <a:pt x="374" y="196"/>
                </a:lnTo>
                <a:lnTo>
                  <a:pt x="374" y="197"/>
                </a:lnTo>
                <a:lnTo>
                  <a:pt x="375" y="198"/>
                </a:lnTo>
                <a:lnTo>
                  <a:pt x="375" y="199"/>
                </a:lnTo>
                <a:lnTo>
                  <a:pt x="375" y="200"/>
                </a:lnTo>
                <a:lnTo>
                  <a:pt x="375" y="201"/>
                </a:lnTo>
                <a:lnTo>
                  <a:pt x="375" y="203"/>
                </a:lnTo>
                <a:lnTo>
                  <a:pt x="375" y="204"/>
                </a:lnTo>
                <a:lnTo>
                  <a:pt x="375" y="205"/>
                </a:lnTo>
                <a:lnTo>
                  <a:pt x="375" y="206"/>
                </a:lnTo>
                <a:lnTo>
                  <a:pt x="375" y="205"/>
                </a:lnTo>
                <a:lnTo>
                  <a:pt x="374" y="205"/>
                </a:lnTo>
                <a:lnTo>
                  <a:pt x="374" y="206"/>
                </a:lnTo>
                <a:lnTo>
                  <a:pt x="373" y="206"/>
                </a:lnTo>
                <a:lnTo>
                  <a:pt x="372" y="207"/>
                </a:lnTo>
                <a:lnTo>
                  <a:pt x="372" y="206"/>
                </a:lnTo>
                <a:lnTo>
                  <a:pt x="371" y="207"/>
                </a:lnTo>
                <a:lnTo>
                  <a:pt x="370" y="207"/>
                </a:lnTo>
                <a:lnTo>
                  <a:pt x="370" y="206"/>
                </a:lnTo>
                <a:lnTo>
                  <a:pt x="369" y="207"/>
                </a:lnTo>
                <a:lnTo>
                  <a:pt x="368" y="207"/>
                </a:lnTo>
                <a:lnTo>
                  <a:pt x="368" y="208"/>
                </a:lnTo>
                <a:lnTo>
                  <a:pt x="367" y="208"/>
                </a:lnTo>
                <a:lnTo>
                  <a:pt x="366" y="208"/>
                </a:lnTo>
                <a:lnTo>
                  <a:pt x="366" y="209"/>
                </a:lnTo>
                <a:lnTo>
                  <a:pt x="365" y="209"/>
                </a:lnTo>
                <a:lnTo>
                  <a:pt x="365" y="208"/>
                </a:lnTo>
                <a:lnTo>
                  <a:pt x="364" y="207"/>
                </a:lnTo>
                <a:lnTo>
                  <a:pt x="363" y="206"/>
                </a:lnTo>
                <a:lnTo>
                  <a:pt x="362" y="206"/>
                </a:lnTo>
                <a:lnTo>
                  <a:pt x="362" y="205"/>
                </a:lnTo>
                <a:lnTo>
                  <a:pt x="361" y="205"/>
                </a:lnTo>
                <a:lnTo>
                  <a:pt x="361" y="206"/>
                </a:lnTo>
                <a:lnTo>
                  <a:pt x="360" y="206"/>
                </a:lnTo>
                <a:lnTo>
                  <a:pt x="359" y="207"/>
                </a:lnTo>
                <a:lnTo>
                  <a:pt x="359" y="208"/>
                </a:lnTo>
                <a:lnTo>
                  <a:pt x="358" y="208"/>
                </a:lnTo>
                <a:lnTo>
                  <a:pt x="358" y="209"/>
                </a:lnTo>
                <a:lnTo>
                  <a:pt x="357" y="209"/>
                </a:lnTo>
                <a:lnTo>
                  <a:pt x="356" y="210"/>
                </a:lnTo>
                <a:lnTo>
                  <a:pt x="355" y="210"/>
                </a:lnTo>
                <a:lnTo>
                  <a:pt x="354" y="210"/>
                </a:lnTo>
                <a:lnTo>
                  <a:pt x="353" y="210"/>
                </a:lnTo>
                <a:lnTo>
                  <a:pt x="352" y="210"/>
                </a:lnTo>
                <a:lnTo>
                  <a:pt x="352" y="209"/>
                </a:lnTo>
                <a:lnTo>
                  <a:pt x="351" y="209"/>
                </a:lnTo>
                <a:lnTo>
                  <a:pt x="350" y="208"/>
                </a:lnTo>
                <a:lnTo>
                  <a:pt x="350" y="207"/>
                </a:lnTo>
                <a:lnTo>
                  <a:pt x="349" y="207"/>
                </a:lnTo>
                <a:lnTo>
                  <a:pt x="349" y="206"/>
                </a:lnTo>
                <a:lnTo>
                  <a:pt x="349" y="205"/>
                </a:lnTo>
                <a:lnTo>
                  <a:pt x="348" y="206"/>
                </a:lnTo>
                <a:lnTo>
                  <a:pt x="348" y="207"/>
                </a:lnTo>
                <a:lnTo>
                  <a:pt x="347" y="207"/>
                </a:lnTo>
                <a:lnTo>
                  <a:pt x="345" y="207"/>
                </a:lnTo>
                <a:lnTo>
                  <a:pt x="343" y="208"/>
                </a:lnTo>
                <a:lnTo>
                  <a:pt x="337" y="207"/>
                </a:lnTo>
                <a:lnTo>
                  <a:pt x="336" y="206"/>
                </a:lnTo>
                <a:lnTo>
                  <a:pt x="335" y="205"/>
                </a:lnTo>
                <a:lnTo>
                  <a:pt x="334" y="205"/>
                </a:lnTo>
                <a:lnTo>
                  <a:pt x="333" y="205"/>
                </a:lnTo>
                <a:lnTo>
                  <a:pt x="332" y="205"/>
                </a:lnTo>
                <a:lnTo>
                  <a:pt x="332" y="204"/>
                </a:lnTo>
                <a:lnTo>
                  <a:pt x="332" y="203"/>
                </a:lnTo>
                <a:lnTo>
                  <a:pt x="331" y="202"/>
                </a:lnTo>
                <a:lnTo>
                  <a:pt x="331" y="201"/>
                </a:lnTo>
                <a:lnTo>
                  <a:pt x="330" y="200"/>
                </a:lnTo>
                <a:lnTo>
                  <a:pt x="329" y="200"/>
                </a:lnTo>
                <a:lnTo>
                  <a:pt x="328" y="200"/>
                </a:lnTo>
                <a:lnTo>
                  <a:pt x="326" y="200"/>
                </a:lnTo>
                <a:lnTo>
                  <a:pt x="326" y="199"/>
                </a:lnTo>
                <a:lnTo>
                  <a:pt x="326" y="198"/>
                </a:lnTo>
                <a:lnTo>
                  <a:pt x="326" y="199"/>
                </a:lnTo>
                <a:lnTo>
                  <a:pt x="325" y="199"/>
                </a:lnTo>
                <a:lnTo>
                  <a:pt x="325" y="198"/>
                </a:lnTo>
                <a:lnTo>
                  <a:pt x="324" y="198"/>
                </a:lnTo>
                <a:lnTo>
                  <a:pt x="323" y="199"/>
                </a:lnTo>
                <a:lnTo>
                  <a:pt x="323" y="198"/>
                </a:lnTo>
                <a:lnTo>
                  <a:pt x="322" y="199"/>
                </a:lnTo>
                <a:lnTo>
                  <a:pt x="322" y="198"/>
                </a:lnTo>
                <a:lnTo>
                  <a:pt x="321" y="198"/>
                </a:lnTo>
                <a:lnTo>
                  <a:pt x="320" y="198"/>
                </a:lnTo>
                <a:lnTo>
                  <a:pt x="319" y="198"/>
                </a:lnTo>
                <a:lnTo>
                  <a:pt x="319" y="197"/>
                </a:lnTo>
                <a:lnTo>
                  <a:pt x="318" y="198"/>
                </a:lnTo>
                <a:lnTo>
                  <a:pt x="317" y="197"/>
                </a:lnTo>
                <a:lnTo>
                  <a:pt x="316" y="198"/>
                </a:lnTo>
                <a:lnTo>
                  <a:pt x="316" y="197"/>
                </a:lnTo>
                <a:lnTo>
                  <a:pt x="316" y="198"/>
                </a:lnTo>
                <a:lnTo>
                  <a:pt x="315" y="197"/>
                </a:lnTo>
                <a:lnTo>
                  <a:pt x="315" y="198"/>
                </a:lnTo>
                <a:lnTo>
                  <a:pt x="314" y="198"/>
                </a:lnTo>
                <a:lnTo>
                  <a:pt x="313" y="198"/>
                </a:lnTo>
                <a:lnTo>
                  <a:pt x="312" y="198"/>
                </a:lnTo>
                <a:lnTo>
                  <a:pt x="312" y="197"/>
                </a:lnTo>
                <a:lnTo>
                  <a:pt x="311" y="197"/>
                </a:lnTo>
                <a:lnTo>
                  <a:pt x="310" y="196"/>
                </a:lnTo>
                <a:lnTo>
                  <a:pt x="310" y="195"/>
                </a:lnTo>
                <a:lnTo>
                  <a:pt x="310" y="194"/>
                </a:lnTo>
                <a:lnTo>
                  <a:pt x="309" y="194"/>
                </a:lnTo>
                <a:lnTo>
                  <a:pt x="308" y="194"/>
                </a:lnTo>
                <a:lnTo>
                  <a:pt x="307" y="194"/>
                </a:lnTo>
                <a:lnTo>
                  <a:pt x="307" y="193"/>
                </a:lnTo>
                <a:lnTo>
                  <a:pt x="306" y="193"/>
                </a:lnTo>
                <a:lnTo>
                  <a:pt x="305" y="193"/>
                </a:lnTo>
                <a:lnTo>
                  <a:pt x="304" y="192"/>
                </a:lnTo>
                <a:lnTo>
                  <a:pt x="303" y="192"/>
                </a:lnTo>
                <a:lnTo>
                  <a:pt x="302" y="193"/>
                </a:lnTo>
                <a:lnTo>
                  <a:pt x="302" y="192"/>
                </a:lnTo>
                <a:lnTo>
                  <a:pt x="301" y="192"/>
                </a:lnTo>
                <a:lnTo>
                  <a:pt x="300" y="193"/>
                </a:lnTo>
                <a:lnTo>
                  <a:pt x="299" y="194"/>
                </a:lnTo>
                <a:lnTo>
                  <a:pt x="298" y="194"/>
                </a:lnTo>
                <a:lnTo>
                  <a:pt x="297" y="194"/>
                </a:lnTo>
                <a:lnTo>
                  <a:pt x="296" y="194"/>
                </a:lnTo>
                <a:lnTo>
                  <a:pt x="295" y="194"/>
                </a:lnTo>
                <a:lnTo>
                  <a:pt x="294" y="194"/>
                </a:lnTo>
                <a:lnTo>
                  <a:pt x="293" y="194"/>
                </a:lnTo>
                <a:lnTo>
                  <a:pt x="292" y="194"/>
                </a:lnTo>
                <a:lnTo>
                  <a:pt x="286" y="194"/>
                </a:lnTo>
                <a:lnTo>
                  <a:pt x="284" y="194"/>
                </a:lnTo>
                <a:lnTo>
                  <a:pt x="280" y="193"/>
                </a:lnTo>
                <a:lnTo>
                  <a:pt x="279" y="193"/>
                </a:lnTo>
                <a:lnTo>
                  <a:pt x="273" y="193"/>
                </a:lnTo>
                <a:lnTo>
                  <a:pt x="272" y="193"/>
                </a:lnTo>
                <a:lnTo>
                  <a:pt x="272" y="192"/>
                </a:lnTo>
                <a:lnTo>
                  <a:pt x="271" y="193"/>
                </a:lnTo>
                <a:lnTo>
                  <a:pt x="270" y="193"/>
                </a:lnTo>
                <a:lnTo>
                  <a:pt x="269" y="192"/>
                </a:lnTo>
                <a:lnTo>
                  <a:pt x="268" y="192"/>
                </a:lnTo>
                <a:lnTo>
                  <a:pt x="268" y="191"/>
                </a:lnTo>
                <a:lnTo>
                  <a:pt x="267" y="191"/>
                </a:lnTo>
                <a:lnTo>
                  <a:pt x="267" y="190"/>
                </a:lnTo>
                <a:lnTo>
                  <a:pt x="267" y="189"/>
                </a:lnTo>
                <a:lnTo>
                  <a:pt x="267" y="188"/>
                </a:lnTo>
                <a:lnTo>
                  <a:pt x="266" y="188"/>
                </a:lnTo>
                <a:lnTo>
                  <a:pt x="265" y="188"/>
                </a:lnTo>
                <a:lnTo>
                  <a:pt x="265" y="187"/>
                </a:lnTo>
                <a:lnTo>
                  <a:pt x="264" y="187"/>
                </a:lnTo>
                <a:lnTo>
                  <a:pt x="264" y="186"/>
                </a:lnTo>
                <a:lnTo>
                  <a:pt x="263" y="186"/>
                </a:lnTo>
                <a:lnTo>
                  <a:pt x="263" y="187"/>
                </a:lnTo>
                <a:lnTo>
                  <a:pt x="262" y="187"/>
                </a:lnTo>
                <a:lnTo>
                  <a:pt x="262" y="188"/>
                </a:lnTo>
                <a:lnTo>
                  <a:pt x="261" y="188"/>
                </a:lnTo>
                <a:lnTo>
                  <a:pt x="261" y="187"/>
                </a:lnTo>
                <a:lnTo>
                  <a:pt x="260" y="186"/>
                </a:lnTo>
                <a:lnTo>
                  <a:pt x="261" y="186"/>
                </a:lnTo>
                <a:lnTo>
                  <a:pt x="261" y="185"/>
                </a:lnTo>
                <a:lnTo>
                  <a:pt x="261" y="184"/>
                </a:lnTo>
                <a:lnTo>
                  <a:pt x="260" y="184"/>
                </a:lnTo>
                <a:lnTo>
                  <a:pt x="259" y="184"/>
                </a:lnTo>
                <a:lnTo>
                  <a:pt x="259" y="185"/>
                </a:lnTo>
                <a:lnTo>
                  <a:pt x="258" y="186"/>
                </a:lnTo>
                <a:lnTo>
                  <a:pt x="257" y="185"/>
                </a:lnTo>
                <a:lnTo>
                  <a:pt x="254" y="184"/>
                </a:lnTo>
                <a:lnTo>
                  <a:pt x="253" y="184"/>
                </a:lnTo>
                <a:lnTo>
                  <a:pt x="251" y="184"/>
                </a:lnTo>
                <a:lnTo>
                  <a:pt x="245" y="183"/>
                </a:lnTo>
                <a:lnTo>
                  <a:pt x="242" y="183"/>
                </a:lnTo>
                <a:lnTo>
                  <a:pt x="242" y="181"/>
                </a:lnTo>
                <a:lnTo>
                  <a:pt x="241" y="180"/>
                </a:lnTo>
                <a:lnTo>
                  <a:pt x="241" y="179"/>
                </a:lnTo>
                <a:lnTo>
                  <a:pt x="240" y="179"/>
                </a:lnTo>
                <a:lnTo>
                  <a:pt x="239" y="179"/>
                </a:lnTo>
                <a:lnTo>
                  <a:pt x="238" y="179"/>
                </a:lnTo>
                <a:lnTo>
                  <a:pt x="238" y="178"/>
                </a:lnTo>
                <a:lnTo>
                  <a:pt x="238" y="177"/>
                </a:lnTo>
                <a:lnTo>
                  <a:pt x="238" y="176"/>
                </a:lnTo>
                <a:lnTo>
                  <a:pt x="240" y="174"/>
                </a:lnTo>
                <a:lnTo>
                  <a:pt x="241" y="173"/>
                </a:lnTo>
                <a:lnTo>
                  <a:pt x="241" y="172"/>
                </a:lnTo>
                <a:lnTo>
                  <a:pt x="241" y="171"/>
                </a:lnTo>
                <a:lnTo>
                  <a:pt x="241" y="170"/>
                </a:lnTo>
                <a:lnTo>
                  <a:pt x="240" y="169"/>
                </a:lnTo>
                <a:lnTo>
                  <a:pt x="239" y="168"/>
                </a:lnTo>
                <a:lnTo>
                  <a:pt x="238" y="167"/>
                </a:lnTo>
                <a:lnTo>
                  <a:pt x="238" y="166"/>
                </a:lnTo>
                <a:lnTo>
                  <a:pt x="237" y="166"/>
                </a:lnTo>
                <a:lnTo>
                  <a:pt x="236" y="167"/>
                </a:lnTo>
                <a:lnTo>
                  <a:pt x="235" y="167"/>
                </a:lnTo>
                <a:lnTo>
                  <a:pt x="235" y="168"/>
                </a:lnTo>
                <a:lnTo>
                  <a:pt x="234" y="168"/>
                </a:lnTo>
                <a:lnTo>
                  <a:pt x="233" y="168"/>
                </a:lnTo>
                <a:lnTo>
                  <a:pt x="233" y="169"/>
                </a:lnTo>
                <a:lnTo>
                  <a:pt x="232" y="169"/>
                </a:lnTo>
                <a:lnTo>
                  <a:pt x="229" y="166"/>
                </a:lnTo>
                <a:lnTo>
                  <a:pt x="224" y="173"/>
                </a:lnTo>
                <a:lnTo>
                  <a:pt x="217" y="172"/>
                </a:lnTo>
                <a:lnTo>
                  <a:pt x="217" y="173"/>
                </a:lnTo>
                <a:lnTo>
                  <a:pt x="217" y="174"/>
                </a:lnTo>
                <a:lnTo>
                  <a:pt x="216" y="175"/>
                </a:lnTo>
                <a:lnTo>
                  <a:pt x="216" y="176"/>
                </a:lnTo>
                <a:lnTo>
                  <a:pt x="216" y="177"/>
                </a:lnTo>
                <a:lnTo>
                  <a:pt x="215" y="177"/>
                </a:lnTo>
                <a:lnTo>
                  <a:pt x="215" y="178"/>
                </a:lnTo>
                <a:lnTo>
                  <a:pt x="214" y="179"/>
                </a:lnTo>
                <a:lnTo>
                  <a:pt x="214" y="180"/>
                </a:lnTo>
                <a:lnTo>
                  <a:pt x="213" y="181"/>
                </a:lnTo>
                <a:lnTo>
                  <a:pt x="213" y="182"/>
                </a:lnTo>
                <a:lnTo>
                  <a:pt x="213" y="183"/>
                </a:lnTo>
                <a:lnTo>
                  <a:pt x="213" y="184"/>
                </a:lnTo>
                <a:lnTo>
                  <a:pt x="213" y="185"/>
                </a:lnTo>
                <a:lnTo>
                  <a:pt x="213" y="186"/>
                </a:lnTo>
                <a:lnTo>
                  <a:pt x="212" y="186"/>
                </a:lnTo>
                <a:lnTo>
                  <a:pt x="212" y="187"/>
                </a:lnTo>
                <a:lnTo>
                  <a:pt x="213" y="187"/>
                </a:lnTo>
                <a:lnTo>
                  <a:pt x="214" y="187"/>
                </a:lnTo>
                <a:lnTo>
                  <a:pt x="215" y="188"/>
                </a:lnTo>
                <a:lnTo>
                  <a:pt x="216" y="189"/>
                </a:lnTo>
                <a:lnTo>
                  <a:pt x="218" y="189"/>
                </a:lnTo>
                <a:lnTo>
                  <a:pt x="218" y="190"/>
                </a:lnTo>
                <a:lnTo>
                  <a:pt x="218" y="191"/>
                </a:lnTo>
                <a:lnTo>
                  <a:pt x="218" y="192"/>
                </a:lnTo>
                <a:lnTo>
                  <a:pt x="219" y="192"/>
                </a:lnTo>
                <a:lnTo>
                  <a:pt x="220" y="192"/>
                </a:lnTo>
                <a:lnTo>
                  <a:pt x="220" y="193"/>
                </a:lnTo>
                <a:lnTo>
                  <a:pt x="221" y="193"/>
                </a:lnTo>
                <a:lnTo>
                  <a:pt x="221" y="194"/>
                </a:lnTo>
                <a:lnTo>
                  <a:pt x="222" y="195"/>
                </a:lnTo>
                <a:lnTo>
                  <a:pt x="222" y="196"/>
                </a:lnTo>
                <a:lnTo>
                  <a:pt x="222" y="197"/>
                </a:lnTo>
                <a:lnTo>
                  <a:pt x="222" y="198"/>
                </a:lnTo>
                <a:lnTo>
                  <a:pt x="221" y="199"/>
                </a:lnTo>
                <a:lnTo>
                  <a:pt x="221" y="200"/>
                </a:lnTo>
                <a:lnTo>
                  <a:pt x="222" y="201"/>
                </a:lnTo>
                <a:lnTo>
                  <a:pt x="222" y="202"/>
                </a:lnTo>
                <a:lnTo>
                  <a:pt x="221" y="201"/>
                </a:lnTo>
                <a:lnTo>
                  <a:pt x="220" y="201"/>
                </a:lnTo>
                <a:lnTo>
                  <a:pt x="219" y="202"/>
                </a:lnTo>
                <a:lnTo>
                  <a:pt x="219" y="201"/>
                </a:lnTo>
                <a:lnTo>
                  <a:pt x="218" y="201"/>
                </a:lnTo>
                <a:lnTo>
                  <a:pt x="218" y="200"/>
                </a:lnTo>
                <a:lnTo>
                  <a:pt x="218" y="199"/>
                </a:lnTo>
                <a:lnTo>
                  <a:pt x="217" y="199"/>
                </a:lnTo>
                <a:lnTo>
                  <a:pt x="216" y="199"/>
                </a:lnTo>
                <a:lnTo>
                  <a:pt x="216" y="198"/>
                </a:lnTo>
                <a:lnTo>
                  <a:pt x="215" y="198"/>
                </a:lnTo>
                <a:lnTo>
                  <a:pt x="214" y="197"/>
                </a:lnTo>
                <a:lnTo>
                  <a:pt x="213" y="197"/>
                </a:lnTo>
                <a:lnTo>
                  <a:pt x="213" y="198"/>
                </a:lnTo>
                <a:lnTo>
                  <a:pt x="213" y="199"/>
                </a:lnTo>
                <a:lnTo>
                  <a:pt x="212" y="200"/>
                </a:lnTo>
                <a:lnTo>
                  <a:pt x="211" y="201"/>
                </a:lnTo>
                <a:lnTo>
                  <a:pt x="211" y="202"/>
                </a:lnTo>
                <a:lnTo>
                  <a:pt x="211" y="203"/>
                </a:lnTo>
                <a:lnTo>
                  <a:pt x="211" y="204"/>
                </a:lnTo>
                <a:lnTo>
                  <a:pt x="210" y="204"/>
                </a:lnTo>
                <a:lnTo>
                  <a:pt x="210" y="205"/>
                </a:lnTo>
                <a:lnTo>
                  <a:pt x="210" y="206"/>
                </a:lnTo>
                <a:lnTo>
                  <a:pt x="211" y="206"/>
                </a:lnTo>
                <a:lnTo>
                  <a:pt x="210" y="207"/>
                </a:lnTo>
                <a:lnTo>
                  <a:pt x="209" y="208"/>
                </a:lnTo>
                <a:lnTo>
                  <a:pt x="208" y="208"/>
                </a:lnTo>
                <a:lnTo>
                  <a:pt x="208" y="209"/>
                </a:lnTo>
                <a:lnTo>
                  <a:pt x="209" y="210"/>
                </a:lnTo>
                <a:lnTo>
                  <a:pt x="209" y="211"/>
                </a:lnTo>
                <a:lnTo>
                  <a:pt x="210" y="212"/>
                </a:lnTo>
                <a:lnTo>
                  <a:pt x="211" y="212"/>
                </a:lnTo>
                <a:lnTo>
                  <a:pt x="212" y="212"/>
                </a:lnTo>
                <a:lnTo>
                  <a:pt x="212" y="213"/>
                </a:lnTo>
                <a:lnTo>
                  <a:pt x="213" y="213"/>
                </a:lnTo>
                <a:lnTo>
                  <a:pt x="214" y="214"/>
                </a:lnTo>
                <a:lnTo>
                  <a:pt x="214" y="215"/>
                </a:lnTo>
                <a:lnTo>
                  <a:pt x="213" y="216"/>
                </a:lnTo>
                <a:lnTo>
                  <a:pt x="214" y="216"/>
                </a:lnTo>
                <a:lnTo>
                  <a:pt x="214" y="217"/>
                </a:lnTo>
                <a:lnTo>
                  <a:pt x="214" y="218"/>
                </a:lnTo>
                <a:lnTo>
                  <a:pt x="214" y="219"/>
                </a:lnTo>
                <a:lnTo>
                  <a:pt x="213" y="219"/>
                </a:lnTo>
                <a:lnTo>
                  <a:pt x="213" y="220"/>
                </a:lnTo>
                <a:lnTo>
                  <a:pt x="212" y="221"/>
                </a:lnTo>
                <a:lnTo>
                  <a:pt x="211" y="221"/>
                </a:lnTo>
                <a:lnTo>
                  <a:pt x="210" y="221"/>
                </a:lnTo>
                <a:lnTo>
                  <a:pt x="210" y="222"/>
                </a:lnTo>
                <a:lnTo>
                  <a:pt x="209" y="222"/>
                </a:lnTo>
                <a:lnTo>
                  <a:pt x="209" y="223"/>
                </a:lnTo>
                <a:lnTo>
                  <a:pt x="208" y="224"/>
                </a:lnTo>
                <a:lnTo>
                  <a:pt x="209" y="224"/>
                </a:lnTo>
                <a:lnTo>
                  <a:pt x="210" y="225"/>
                </a:lnTo>
                <a:lnTo>
                  <a:pt x="210" y="226"/>
                </a:lnTo>
                <a:lnTo>
                  <a:pt x="209" y="226"/>
                </a:lnTo>
                <a:lnTo>
                  <a:pt x="207" y="228"/>
                </a:lnTo>
                <a:lnTo>
                  <a:pt x="207" y="230"/>
                </a:lnTo>
                <a:lnTo>
                  <a:pt x="207" y="231"/>
                </a:lnTo>
                <a:lnTo>
                  <a:pt x="206" y="231"/>
                </a:lnTo>
                <a:lnTo>
                  <a:pt x="204" y="232"/>
                </a:lnTo>
                <a:lnTo>
                  <a:pt x="202" y="233"/>
                </a:lnTo>
                <a:lnTo>
                  <a:pt x="202" y="232"/>
                </a:lnTo>
                <a:lnTo>
                  <a:pt x="201" y="232"/>
                </a:lnTo>
                <a:lnTo>
                  <a:pt x="200" y="232"/>
                </a:lnTo>
                <a:lnTo>
                  <a:pt x="199" y="232"/>
                </a:lnTo>
                <a:lnTo>
                  <a:pt x="198" y="231"/>
                </a:lnTo>
                <a:lnTo>
                  <a:pt x="197" y="231"/>
                </a:lnTo>
                <a:lnTo>
                  <a:pt x="196" y="231"/>
                </a:lnTo>
                <a:lnTo>
                  <a:pt x="195" y="231"/>
                </a:lnTo>
                <a:lnTo>
                  <a:pt x="195" y="230"/>
                </a:lnTo>
                <a:lnTo>
                  <a:pt x="194" y="230"/>
                </a:lnTo>
                <a:lnTo>
                  <a:pt x="193" y="230"/>
                </a:lnTo>
                <a:lnTo>
                  <a:pt x="192" y="231"/>
                </a:lnTo>
                <a:lnTo>
                  <a:pt x="193" y="232"/>
                </a:lnTo>
                <a:lnTo>
                  <a:pt x="193" y="234"/>
                </a:lnTo>
                <a:lnTo>
                  <a:pt x="193" y="235"/>
                </a:lnTo>
                <a:lnTo>
                  <a:pt x="192" y="235"/>
                </a:lnTo>
                <a:lnTo>
                  <a:pt x="191" y="235"/>
                </a:lnTo>
                <a:lnTo>
                  <a:pt x="191" y="234"/>
                </a:lnTo>
                <a:lnTo>
                  <a:pt x="190" y="236"/>
                </a:lnTo>
                <a:lnTo>
                  <a:pt x="190" y="235"/>
                </a:lnTo>
                <a:lnTo>
                  <a:pt x="189" y="235"/>
                </a:lnTo>
                <a:lnTo>
                  <a:pt x="188" y="235"/>
                </a:lnTo>
                <a:lnTo>
                  <a:pt x="187" y="235"/>
                </a:lnTo>
                <a:lnTo>
                  <a:pt x="187" y="234"/>
                </a:lnTo>
                <a:lnTo>
                  <a:pt x="186" y="233"/>
                </a:lnTo>
                <a:lnTo>
                  <a:pt x="185" y="232"/>
                </a:lnTo>
                <a:lnTo>
                  <a:pt x="186" y="231"/>
                </a:lnTo>
                <a:lnTo>
                  <a:pt x="185" y="231"/>
                </a:lnTo>
                <a:lnTo>
                  <a:pt x="185" y="230"/>
                </a:lnTo>
                <a:lnTo>
                  <a:pt x="185" y="229"/>
                </a:lnTo>
                <a:lnTo>
                  <a:pt x="185" y="228"/>
                </a:lnTo>
                <a:lnTo>
                  <a:pt x="186" y="227"/>
                </a:lnTo>
                <a:lnTo>
                  <a:pt x="186" y="226"/>
                </a:lnTo>
                <a:lnTo>
                  <a:pt x="186" y="225"/>
                </a:lnTo>
                <a:lnTo>
                  <a:pt x="186" y="224"/>
                </a:lnTo>
                <a:lnTo>
                  <a:pt x="188" y="222"/>
                </a:lnTo>
                <a:lnTo>
                  <a:pt x="189" y="221"/>
                </a:lnTo>
                <a:lnTo>
                  <a:pt x="190" y="220"/>
                </a:lnTo>
                <a:lnTo>
                  <a:pt x="190" y="219"/>
                </a:lnTo>
                <a:lnTo>
                  <a:pt x="190" y="218"/>
                </a:lnTo>
                <a:lnTo>
                  <a:pt x="190" y="217"/>
                </a:lnTo>
                <a:lnTo>
                  <a:pt x="189" y="217"/>
                </a:lnTo>
                <a:lnTo>
                  <a:pt x="188" y="217"/>
                </a:lnTo>
                <a:lnTo>
                  <a:pt x="188" y="218"/>
                </a:lnTo>
                <a:lnTo>
                  <a:pt x="187" y="218"/>
                </a:lnTo>
                <a:lnTo>
                  <a:pt x="187" y="217"/>
                </a:lnTo>
                <a:lnTo>
                  <a:pt x="186" y="217"/>
                </a:lnTo>
                <a:lnTo>
                  <a:pt x="186" y="216"/>
                </a:lnTo>
                <a:lnTo>
                  <a:pt x="185" y="216"/>
                </a:lnTo>
                <a:lnTo>
                  <a:pt x="185" y="214"/>
                </a:lnTo>
                <a:lnTo>
                  <a:pt x="186" y="213"/>
                </a:lnTo>
                <a:lnTo>
                  <a:pt x="186" y="212"/>
                </a:lnTo>
                <a:lnTo>
                  <a:pt x="185" y="212"/>
                </a:lnTo>
                <a:lnTo>
                  <a:pt x="185" y="211"/>
                </a:lnTo>
                <a:lnTo>
                  <a:pt x="184" y="211"/>
                </a:lnTo>
                <a:lnTo>
                  <a:pt x="183" y="211"/>
                </a:lnTo>
                <a:lnTo>
                  <a:pt x="182" y="211"/>
                </a:lnTo>
                <a:lnTo>
                  <a:pt x="181" y="211"/>
                </a:lnTo>
                <a:lnTo>
                  <a:pt x="181" y="210"/>
                </a:lnTo>
                <a:lnTo>
                  <a:pt x="181" y="209"/>
                </a:lnTo>
                <a:lnTo>
                  <a:pt x="181" y="208"/>
                </a:lnTo>
                <a:lnTo>
                  <a:pt x="180" y="208"/>
                </a:lnTo>
                <a:lnTo>
                  <a:pt x="180" y="207"/>
                </a:lnTo>
                <a:lnTo>
                  <a:pt x="179" y="207"/>
                </a:lnTo>
                <a:lnTo>
                  <a:pt x="176" y="208"/>
                </a:lnTo>
                <a:lnTo>
                  <a:pt x="171" y="209"/>
                </a:lnTo>
                <a:lnTo>
                  <a:pt x="166" y="212"/>
                </a:lnTo>
                <a:lnTo>
                  <a:pt x="164" y="203"/>
                </a:lnTo>
                <a:lnTo>
                  <a:pt x="162" y="203"/>
                </a:lnTo>
                <a:lnTo>
                  <a:pt x="158" y="205"/>
                </a:lnTo>
                <a:lnTo>
                  <a:pt x="155" y="208"/>
                </a:lnTo>
                <a:lnTo>
                  <a:pt x="156" y="208"/>
                </a:lnTo>
                <a:lnTo>
                  <a:pt x="157" y="208"/>
                </a:lnTo>
                <a:lnTo>
                  <a:pt x="157" y="209"/>
                </a:lnTo>
                <a:lnTo>
                  <a:pt x="157" y="210"/>
                </a:lnTo>
                <a:lnTo>
                  <a:pt x="155" y="211"/>
                </a:lnTo>
                <a:lnTo>
                  <a:pt x="154" y="212"/>
                </a:lnTo>
                <a:lnTo>
                  <a:pt x="153" y="212"/>
                </a:lnTo>
                <a:lnTo>
                  <a:pt x="152" y="213"/>
                </a:lnTo>
                <a:lnTo>
                  <a:pt x="151" y="213"/>
                </a:lnTo>
                <a:lnTo>
                  <a:pt x="150" y="212"/>
                </a:lnTo>
                <a:lnTo>
                  <a:pt x="149" y="211"/>
                </a:lnTo>
                <a:lnTo>
                  <a:pt x="148" y="210"/>
                </a:lnTo>
                <a:lnTo>
                  <a:pt x="147" y="209"/>
                </a:lnTo>
                <a:lnTo>
                  <a:pt x="146" y="210"/>
                </a:lnTo>
                <a:lnTo>
                  <a:pt x="146" y="211"/>
                </a:lnTo>
                <a:lnTo>
                  <a:pt x="145" y="211"/>
                </a:lnTo>
                <a:lnTo>
                  <a:pt x="144" y="211"/>
                </a:lnTo>
                <a:lnTo>
                  <a:pt x="143" y="212"/>
                </a:lnTo>
                <a:lnTo>
                  <a:pt x="143" y="213"/>
                </a:lnTo>
                <a:lnTo>
                  <a:pt x="142" y="213"/>
                </a:lnTo>
                <a:lnTo>
                  <a:pt x="141" y="214"/>
                </a:lnTo>
                <a:lnTo>
                  <a:pt x="140" y="214"/>
                </a:lnTo>
                <a:lnTo>
                  <a:pt x="139" y="213"/>
                </a:lnTo>
                <a:lnTo>
                  <a:pt x="138" y="214"/>
                </a:lnTo>
                <a:lnTo>
                  <a:pt x="138" y="213"/>
                </a:lnTo>
                <a:lnTo>
                  <a:pt x="137" y="213"/>
                </a:lnTo>
                <a:lnTo>
                  <a:pt x="136" y="212"/>
                </a:lnTo>
                <a:lnTo>
                  <a:pt x="135" y="211"/>
                </a:lnTo>
                <a:lnTo>
                  <a:pt x="135" y="210"/>
                </a:lnTo>
                <a:lnTo>
                  <a:pt x="135" y="209"/>
                </a:lnTo>
                <a:lnTo>
                  <a:pt x="135" y="208"/>
                </a:lnTo>
                <a:lnTo>
                  <a:pt x="135" y="207"/>
                </a:lnTo>
                <a:lnTo>
                  <a:pt x="134" y="207"/>
                </a:lnTo>
                <a:lnTo>
                  <a:pt x="134" y="206"/>
                </a:lnTo>
                <a:lnTo>
                  <a:pt x="134" y="205"/>
                </a:lnTo>
                <a:lnTo>
                  <a:pt x="134" y="204"/>
                </a:lnTo>
                <a:lnTo>
                  <a:pt x="135" y="203"/>
                </a:lnTo>
                <a:lnTo>
                  <a:pt x="135" y="202"/>
                </a:lnTo>
                <a:lnTo>
                  <a:pt x="134" y="202"/>
                </a:lnTo>
                <a:lnTo>
                  <a:pt x="133" y="201"/>
                </a:lnTo>
                <a:lnTo>
                  <a:pt x="133" y="200"/>
                </a:lnTo>
                <a:lnTo>
                  <a:pt x="132" y="200"/>
                </a:lnTo>
                <a:lnTo>
                  <a:pt x="131" y="200"/>
                </a:lnTo>
                <a:lnTo>
                  <a:pt x="131" y="199"/>
                </a:lnTo>
                <a:lnTo>
                  <a:pt x="130" y="198"/>
                </a:lnTo>
                <a:lnTo>
                  <a:pt x="131" y="198"/>
                </a:lnTo>
                <a:lnTo>
                  <a:pt x="130" y="198"/>
                </a:lnTo>
                <a:lnTo>
                  <a:pt x="127" y="198"/>
                </a:lnTo>
                <a:lnTo>
                  <a:pt x="126" y="198"/>
                </a:lnTo>
                <a:lnTo>
                  <a:pt x="125" y="198"/>
                </a:lnTo>
                <a:lnTo>
                  <a:pt x="125" y="197"/>
                </a:lnTo>
                <a:lnTo>
                  <a:pt x="124" y="197"/>
                </a:lnTo>
                <a:lnTo>
                  <a:pt x="123" y="196"/>
                </a:lnTo>
                <a:lnTo>
                  <a:pt x="122" y="196"/>
                </a:lnTo>
                <a:lnTo>
                  <a:pt x="121" y="196"/>
                </a:lnTo>
                <a:lnTo>
                  <a:pt x="120" y="196"/>
                </a:lnTo>
                <a:lnTo>
                  <a:pt x="119" y="196"/>
                </a:lnTo>
                <a:lnTo>
                  <a:pt x="116" y="196"/>
                </a:lnTo>
                <a:lnTo>
                  <a:pt x="114" y="196"/>
                </a:lnTo>
                <a:lnTo>
                  <a:pt x="113" y="196"/>
                </a:lnTo>
                <a:lnTo>
                  <a:pt x="113" y="195"/>
                </a:lnTo>
                <a:lnTo>
                  <a:pt x="114" y="194"/>
                </a:lnTo>
                <a:lnTo>
                  <a:pt x="113" y="193"/>
                </a:lnTo>
                <a:lnTo>
                  <a:pt x="114" y="193"/>
                </a:lnTo>
                <a:lnTo>
                  <a:pt x="114" y="192"/>
                </a:lnTo>
                <a:lnTo>
                  <a:pt x="114" y="191"/>
                </a:lnTo>
                <a:lnTo>
                  <a:pt x="113" y="190"/>
                </a:lnTo>
                <a:lnTo>
                  <a:pt x="114" y="187"/>
                </a:lnTo>
                <a:lnTo>
                  <a:pt x="113" y="186"/>
                </a:lnTo>
                <a:lnTo>
                  <a:pt x="114" y="186"/>
                </a:lnTo>
                <a:lnTo>
                  <a:pt x="114" y="185"/>
                </a:lnTo>
                <a:lnTo>
                  <a:pt x="114" y="184"/>
                </a:lnTo>
                <a:lnTo>
                  <a:pt x="114" y="182"/>
                </a:lnTo>
                <a:lnTo>
                  <a:pt x="114" y="181"/>
                </a:lnTo>
                <a:lnTo>
                  <a:pt x="113" y="180"/>
                </a:lnTo>
                <a:lnTo>
                  <a:pt x="114" y="180"/>
                </a:lnTo>
                <a:lnTo>
                  <a:pt x="114" y="179"/>
                </a:lnTo>
                <a:lnTo>
                  <a:pt x="115" y="179"/>
                </a:lnTo>
                <a:lnTo>
                  <a:pt x="116" y="179"/>
                </a:lnTo>
                <a:lnTo>
                  <a:pt x="118" y="180"/>
                </a:lnTo>
                <a:lnTo>
                  <a:pt x="119" y="180"/>
                </a:lnTo>
                <a:lnTo>
                  <a:pt x="120" y="180"/>
                </a:lnTo>
                <a:lnTo>
                  <a:pt x="120" y="181"/>
                </a:lnTo>
                <a:lnTo>
                  <a:pt x="121" y="181"/>
                </a:lnTo>
                <a:lnTo>
                  <a:pt x="121" y="180"/>
                </a:lnTo>
                <a:lnTo>
                  <a:pt x="122" y="180"/>
                </a:lnTo>
                <a:lnTo>
                  <a:pt x="122" y="179"/>
                </a:lnTo>
                <a:lnTo>
                  <a:pt x="123" y="179"/>
                </a:lnTo>
                <a:lnTo>
                  <a:pt x="123" y="178"/>
                </a:lnTo>
                <a:lnTo>
                  <a:pt x="123" y="177"/>
                </a:lnTo>
                <a:lnTo>
                  <a:pt x="123" y="176"/>
                </a:lnTo>
                <a:lnTo>
                  <a:pt x="124" y="176"/>
                </a:lnTo>
                <a:lnTo>
                  <a:pt x="123" y="176"/>
                </a:lnTo>
                <a:lnTo>
                  <a:pt x="123" y="175"/>
                </a:lnTo>
                <a:lnTo>
                  <a:pt x="124" y="173"/>
                </a:lnTo>
                <a:lnTo>
                  <a:pt x="124" y="172"/>
                </a:lnTo>
                <a:lnTo>
                  <a:pt x="123" y="172"/>
                </a:lnTo>
                <a:lnTo>
                  <a:pt x="123" y="170"/>
                </a:lnTo>
                <a:lnTo>
                  <a:pt x="123" y="169"/>
                </a:lnTo>
                <a:lnTo>
                  <a:pt x="123" y="168"/>
                </a:lnTo>
                <a:lnTo>
                  <a:pt x="123" y="167"/>
                </a:lnTo>
                <a:lnTo>
                  <a:pt x="123" y="166"/>
                </a:lnTo>
                <a:lnTo>
                  <a:pt x="122" y="166"/>
                </a:lnTo>
                <a:lnTo>
                  <a:pt x="123" y="166"/>
                </a:lnTo>
                <a:lnTo>
                  <a:pt x="128" y="158"/>
                </a:lnTo>
                <a:lnTo>
                  <a:pt x="131" y="157"/>
                </a:lnTo>
                <a:lnTo>
                  <a:pt x="134" y="155"/>
                </a:lnTo>
                <a:lnTo>
                  <a:pt x="137" y="152"/>
                </a:lnTo>
                <a:lnTo>
                  <a:pt x="137" y="149"/>
                </a:lnTo>
                <a:lnTo>
                  <a:pt x="140" y="146"/>
                </a:lnTo>
                <a:lnTo>
                  <a:pt x="147" y="141"/>
                </a:lnTo>
                <a:lnTo>
                  <a:pt x="148" y="142"/>
                </a:lnTo>
                <a:lnTo>
                  <a:pt x="149" y="142"/>
                </a:lnTo>
                <a:lnTo>
                  <a:pt x="150" y="142"/>
                </a:lnTo>
                <a:lnTo>
                  <a:pt x="148" y="136"/>
                </a:lnTo>
                <a:lnTo>
                  <a:pt x="150" y="130"/>
                </a:lnTo>
                <a:lnTo>
                  <a:pt x="149" y="130"/>
                </a:lnTo>
                <a:lnTo>
                  <a:pt x="149" y="131"/>
                </a:lnTo>
                <a:lnTo>
                  <a:pt x="148" y="131"/>
                </a:lnTo>
                <a:lnTo>
                  <a:pt x="147" y="130"/>
                </a:lnTo>
                <a:lnTo>
                  <a:pt x="146" y="129"/>
                </a:lnTo>
                <a:lnTo>
                  <a:pt x="145" y="129"/>
                </a:lnTo>
                <a:lnTo>
                  <a:pt x="145" y="130"/>
                </a:lnTo>
                <a:lnTo>
                  <a:pt x="144" y="130"/>
                </a:lnTo>
                <a:lnTo>
                  <a:pt x="144" y="129"/>
                </a:lnTo>
                <a:lnTo>
                  <a:pt x="143" y="128"/>
                </a:lnTo>
                <a:lnTo>
                  <a:pt x="142" y="127"/>
                </a:lnTo>
                <a:lnTo>
                  <a:pt x="141" y="127"/>
                </a:lnTo>
                <a:lnTo>
                  <a:pt x="141" y="128"/>
                </a:lnTo>
                <a:lnTo>
                  <a:pt x="140" y="128"/>
                </a:lnTo>
                <a:lnTo>
                  <a:pt x="140" y="129"/>
                </a:lnTo>
                <a:lnTo>
                  <a:pt x="139" y="130"/>
                </a:lnTo>
                <a:lnTo>
                  <a:pt x="138" y="130"/>
                </a:lnTo>
                <a:lnTo>
                  <a:pt x="137" y="130"/>
                </a:lnTo>
                <a:lnTo>
                  <a:pt x="136" y="130"/>
                </a:lnTo>
                <a:lnTo>
                  <a:pt x="136" y="131"/>
                </a:lnTo>
                <a:lnTo>
                  <a:pt x="135" y="130"/>
                </a:lnTo>
                <a:lnTo>
                  <a:pt x="134" y="130"/>
                </a:lnTo>
                <a:lnTo>
                  <a:pt x="133" y="130"/>
                </a:lnTo>
                <a:lnTo>
                  <a:pt x="133" y="131"/>
                </a:lnTo>
                <a:lnTo>
                  <a:pt x="132" y="131"/>
                </a:lnTo>
                <a:lnTo>
                  <a:pt x="131" y="132"/>
                </a:lnTo>
                <a:lnTo>
                  <a:pt x="130" y="132"/>
                </a:lnTo>
                <a:lnTo>
                  <a:pt x="129" y="132"/>
                </a:lnTo>
                <a:lnTo>
                  <a:pt x="128" y="132"/>
                </a:lnTo>
                <a:lnTo>
                  <a:pt x="127" y="132"/>
                </a:lnTo>
                <a:lnTo>
                  <a:pt x="126" y="132"/>
                </a:lnTo>
                <a:lnTo>
                  <a:pt x="126" y="136"/>
                </a:lnTo>
                <a:lnTo>
                  <a:pt x="121" y="136"/>
                </a:lnTo>
                <a:lnTo>
                  <a:pt x="117" y="137"/>
                </a:lnTo>
                <a:lnTo>
                  <a:pt x="115" y="136"/>
                </a:lnTo>
                <a:lnTo>
                  <a:pt x="110" y="137"/>
                </a:lnTo>
                <a:lnTo>
                  <a:pt x="110" y="138"/>
                </a:lnTo>
                <a:lnTo>
                  <a:pt x="108" y="138"/>
                </a:lnTo>
                <a:lnTo>
                  <a:pt x="107" y="137"/>
                </a:lnTo>
                <a:lnTo>
                  <a:pt x="106" y="137"/>
                </a:lnTo>
                <a:lnTo>
                  <a:pt x="105" y="137"/>
                </a:lnTo>
                <a:lnTo>
                  <a:pt x="105" y="138"/>
                </a:lnTo>
                <a:lnTo>
                  <a:pt x="104" y="139"/>
                </a:lnTo>
                <a:lnTo>
                  <a:pt x="103" y="140"/>
                </a:lnTo>
                <a:lnTo>
                  <a:pt x="102" y="140"/>
                </a:lnTo>
                <a:lnTo>
                  <a:pt x="101" y="141"/>
                </a:lnTo>
                <a:lnTo>
                  <a:pt x="99" y="142"/>
                </a:lnTo>
                <a:lnTo>
                  <a:pt x="98" y="142"/>
                </a:lnTo>
                <a:lnTo>
                  <a:pt x="97" y="141"/>
                </a:lnTo>
                <a:lnTo>
                  <a:pt x="96" y="141"/>
                </a:lnTo>
                <a:lnTo>
                  <a:pt x="95" y="141"/>
                </a:lnTo>
                <a:lnTo>
                  <a:pt x="94" y="140"/>
                </a:lnTo>
                <a:lnTo>
                  <a:pt x="94" y="139"/>
                </a:lnTo>
                <a:lnTo>
                  <a:pt x="93" y="139"/>
                </a:lnTo>
                <a:lnTo>
                  <a:pt x="92" y="138"/>
                </a:lnTo>
                <a:lnTo>
                  <a:pt x="91" y="138"/>
                </a:lnTo>
                <a:lnTo>
                  <a:pt x="91" y="139"/>
                </a:lnTo>
                <a:lnTo>
                  <a:pt x="89" y="138"/>
                </a:lnTo>
                <a:lnTo>
                  <a:pt x="88" y="139"/>
                </a:lnTo>
                <a:lnTo>
                  <a:pt x="88" y="140"/>
                </a:lnTo>
                <a:lnTo>
                  <a:pt x="88" y="141"/>
                </a:lnTo>
                <a:lnTo>
                  <a:pt x="87" y="142"/>
                </a:lnTo>
                <a:lnTo>
                  <a:pt x="86" y="142"/>
                </a:lnTo>
                <a:lnTo>
                  <a:pt x="86" y="143"/>
                </a:lnTo>
                <a:lnTo>
                  <a:pt x="87" y="143"/>
                </a:lnTo>
                <a:lnTo>
                  <a:pt x="87" y="144"/>
                </a:lnTo>
                <a:lnTo>
                  <a:pt x="86" y="144"/>
                </a:lnTo>
                <a:lnTo>
                  <a:pt x="85" y="144"/>
                </a:lnTo>
                <a:lnTo>
                  <a:pt x="86" y="145"/>
                </a:lnTo>
                <a:lnTo>
                  <a:pt x="86" y="146"/>
                </a:lnTo>
                <a:lnTo>
                  <a:pt x="86" y="147"/>
                </a:lnTo>
                <a:lnTo>
                  <a:pt x="87" y="147"/>
                </a:lnTo>
                <a:lnTo>
                  <a:pt x="87" y="148"/>
                </a:lnTo>
                <a:lnTo>
                  <a:pt x="88" y="148"/>
                </a:lnTo>
                <a:lnTo>
                  <a:pt x="88" y="147"/>
                </a:lnTo>
                <a:lnTo>
                  <a:pt x="88" y="148"/>
                </a:lnTo>
                <a:lnTo>
                  <a:pt x="87" y="149"/>
                </a:lnTo>
                <a:lnTo>
                  <a:pt x="86" y="149"/>
                </a:lnTo>
                <a:lnTo>
                  <a:pt x="86" y="150"/>
                </a:lnTo>
                <a:lnTo>
                  <a:pt x="85" y="150"/>
                </a:lnTo>
                <a:lnTo>
                  <a:pt x="85" y="151"/>
                </a:lnTo>
                <a:lnTo>
                  <a:pt x="84" y="151"/>
                </a:lnTo>
                <a:lnTo>
                  <a:pt x="84" y="150"/>
                </a:lnTo>
                <a:lnTo>
                  <a:pt x="83" y="150"/>
                </a:lnTo>
                <a:lnTo>
                  <a:pt x="83" y="149"/>
                </a:lnTo>
                <a:lnTo>
                  <a:pt x="82" y="149"/>
                </a:lnTo>
                <a:lnTo>
                  <a:pt x="81" y="149"/>
                </a:lnTo>
                <a:lnTo>
                  <a:pt x="80" y="149"/>
                </a:lnTo>
                <a:lnTo>
                  <a:pt x="81" y="150"/>
                </a:lnTo>
                <a:lnTo>
                  <a:pt x="80" y="150"/>
                </a:lnTo>
                <a:lnTo>
                  <a:pt x="79" y="151"/>
                </a:lnTo>
                <a:lnTo>
                  <a:pt x="80" y="151"/>
                </a:lnTo>
                <a:lnTo>
                  <a:pt x="79" y="151"/>
                </a:lnTo>
                <a:lnTo>
                  <a:pt x="78" y="152"/>
                </a:lnTo>
                <a:lnTo>
                  <a:pt x="77" y="153"/>
                </a:lnTo>
                <a:lnTo>
                  <a:pt x="77" y="154"/>
                </a:lnTo>
                <a:lnTo>
                  <a:pt x="78" y="154"/>
                </a:lnTo>
                <a:lnTo>
                  <a:pt x="78" y="155"/>
                </a:lnTo>
                <a:lnTo>
                  <a:pt x="77" y="155"/>
                </a:lnTo>
                <a:lnTo>
                  <a:pt x="77" y="156"/>
                </a:lnTo>
                <a:lnTo>
                  <a:pt x="76" y="156"/>
                </a:lnTo>
                <a:lnTo>
                  <a:pt x="76" y="157"/>
                </a:lnTo>
                <a:lnTo>
                  <a:pt x="75" y="157"/>
                </a:lnTo>
                <a:lnTo>
                  <a:pt x="74" y="157"/>
                </a:lnTo>
                <a:lnTo>
                  <a:pt x="74" y="158"/>
                </a:lnTo>
                <a:lnTo>
                  <a:pt x="73" y="159"/>
                </a:lnTo>
                <a:lnTo>
                  <a:pt x="72" y="159"/>
                </a:lnTo>
                <a:lnTo>
                  <a:pt x="72" y="160"/>
                </a:lnTo>
                <a:lnTo>
                  <a:pt x="72" y="159"/>
                </a:lnTo>
                <a:lnTo>
                  <a:pt x="71" y="159"/>
                </a:lnTo>
                <a:lnTo>
                  <a:pt x="70" y="159"/>
                </a:lnTo>
                <a:lnTo>
                  <a:pt x="70" y="158"/>
                </a:lnTo>
                <a:lnTo>
                  <a:pt x="69" y="158"/>
                </a:lnTo>
                <a:lnTo>
                  <a:pt x="69" y="159"/>
                </a:lnTo>
                <a:lnTo>
                  <a:pt x="68" y="158"/>
                </a:lnTo>
                <a:lnTo>
                  <a:pt x="67" y="159"/>
                </a:lnTo>
                <a:lnTo>
                  <a:pt x="66" y="159"/>
                </a:lnTo>
                <a:lnTo>
                  <a:pt x="65" y="159"/>
                </a:lnTo>
                <a:lnTo>
                  <a:pt x="64" y="159"/>
                </a:lnTo>
                <a:lnTo>
                  <a:pt x="64" y="160"/>
                </a:lnTo>
                <a:lnTo>
                  <a:pt x="64" y="161"/>
                </a:lnTo>
                <a:lnTo>
                  <a:pt x="63" y="161"/>
                </a:lnTo>
                <a:lnTo>
                  <a:pt x="62" y="162"/>
                </a:lnTo>
                <a:lnTo>
                  <a:pt x="61" y="161"/>
                </a:lnTo>
                <a:lnTo>
                  <a:pt x="60" y="161"/>
                </a:lnTo>
                <a:lnTo>
                  <a:pt x="60" y="162"/>
                </a:lnTo>
                <a:lnTo>
                  <a:pt x="59" y="163"/>
                </a:lnTo>
                <a:lnTo>
                  <a:pt x="58" y="163"/>
                </a:lnTo>
                <a:lnTo>
                  <a:pt x="58" y="164"/>
                </a:lnTo>
                <a:lnTo>
                  <a:pt x="59" y="164"/>
                </a:lnTo>
                <a:lnTo>
                  <a:pt x="59" y="165"/>
                </a:lnTo>
                <a:lnTo>
                  <a:pt x="58" y="165"/>
                </a:lnTo>
                <a:lnTo>
                  <a:pt x="57" y="166"/>
                </a:lnTo>
                <a:lnTo>
                  <a:pt x="56" y="166"/>
                </a:lnTo>
                <a:lnTo>
                  <a:pt x="56" y="165"/>
                </a:lnTo>
                <a:lnTo>
                  <a:pt x="56" y="164"/>
                </a:lnTo>
                <a:lnTo>
                  <a:pt x="56" y="163"/>
                </a:lnTo>
                <a:lnTo>
                  <a:pt x="56" y="162"/>
                </a:lnTo>
                <a:lnTo>
                  <a:pt x="55" y="162"/>
                </a:lnTo>
                <a:lnTo>
                  <a:pt x="55" y="163"/>
                </a:lnTo>
                <a:lnTo>
                  <a:pt x="54" y="163"/>
                </a:lnTo>
                <a:lnTo>
                  <a:pt x="54" y="164"/>
                </a:lnTo>
                <a:lnTo>
                  <a:pt x="53" y="164"/>
                </a:lnTo>
                <a:lnTo>
                  <a:pt x="52" y="165"/>
                </a:lnTo>
                <a:lnTo>
                  <a:pt x="52" y="166"/>
                </a:lnTo>
                <a:lnTo>
                  <a:pt x="51" y="166"/>
                </a:lnTo>
                <a:lnTo>
                  <a:pt x="51" y="167"/>
                </a:lnTo>
                <a:lnTo>
                  <a:pt x="50" y="167"/>
                </a:lnTo>
                <a:lnTo>
                  <a:pt x="50" y="168"/>
                </a:lnTo>
                <a:lnTo>
                  <a:pt x="50" y="169"/>
                </a:lnTo>
                <a:lnTo>
                  <a:pt x="49" y="169"/>
                </a:lnTo>
                <a:lnTo>
                  <a:pt x="48" y="169"/>
                </a:lnTo>
                <a:lnTo>
                  <a:pt x="48" y="170"/>
                </a:lnTo>
                <a:lnTo>
                  <a:pt x="47" y="170"/>
                </a:lnTo>
                <a:lnTo>
                  <a:pt x="46" y="170"/>
                </a:lnTo>
                <a:lnTo>
                  <a:pt x="44" y="168"/>
                </a:lnTo>
                <a:lnTo>
                  <a:pt x="44" y="167"/>
                </a:lnTo>
                <a:lnTo>
                  <a:pt x="44" y="166"/>
                </a:lnTo>
                <a:lnTo>
                  <a:pt x="45" y="166"/>
                </a:lnTo>
                <a:lnTo>
                  <a:pt x="44" y="166"/>
                </a:lnTo>
                <a:lnTo>
                  <a:pt x="43" y="166"/>
                </a:lnTo>
                <a:lnTo>
                  <a:pt x="43" y="165"/>
                </a:lnTo>
                <a:lnTo>
                  <a:pt x="43" y="166"/>
                </a:lnTo>
                <a:lnTo>
                  <a:pt x="42" y="166"/>
                </a:lnTo>
                <a:lnTo>
                  <a:pt x="41" y="166"/>
                </a:lnTo>
                <a:lnTo>
                  <a:pt x="40" y="167"/>
                </a:lnTo>
                <a:lnTo>
                  <a:pt x="40" y="166"/>
                </a:lnTo>
                <a:lnTo>
                  <a:pt x="39" y="165"/>
                </a:lnTo>
                <a:lnTo>
                  <a:pt x="38" y="165"/>
                </a:lnTo>
                <a:lnTo>
                  <a:pt x="37" y="165"/>
                </a:lnTo>
                <a:lnTo>
                  <a:pt x="36" y="165"/>
                </a:lnTo>
                <a:lnTo>
                  <a:pt x="35" y="165"/>
                </a:lnTo>
                <a:lnTo>
                  <a:pt x="35" y="166"/>
                </a:lnTo>
                <a:lnTo>
                  <a:pt x="35" y="165"/>
                </a:lnTo>
                <a:lnTo>
                  <a:pt x="34" y="165"/>
                </a:lnTo>
                <a:lnTo>
                  <a:pt x="33" y="166"/>
                </a:lnTo>
                <a:lnTo>
                  <a:pt x="31" y="166"/>
                </a:lnTo>
                <a:lnTo>
                  <a:pt x="30" y="165"/>
                </a:lnTo>
                <a:lnTo>
                  <a:pt x="29" y="165"/>
                </a:lnTo>
                <a:lnTo>
                  <a:pt x="29" y="164"/>
                </a:lnTo>
                <a:lnTo>
                  <a:pt x="28" y="164"/>
                </a:lnTo>
                <a:lnTo>
                  <a:pt x="27" y="164"/>
                </a:lnTo>
                <a:lnTo>
                  <a:pt x="27" y="163"/>
                </a:lnTo>
                <a:lnTo>
                  <a:pt x="27" y="162"/>
                </a:lnTo>
                <a:lnTo>
                  <a:pt x="26" y="162"/>
                </a:lnTo>
                <a:lnTo>
                  <a:pt x="26" y="161"/>
                </a:lnTo>
                <a:lnTo>
                  <a:pt x="26" y="160"/>
                </a:lnTo>
                <a:lnTo>
                  <a:pt x="25" y="161"/>
                </a:lnTo>
                <a:lnTo>
                  <a:pt x="25" y="160"/>
                </a:lnTo>
                <a:lnTo>
                  <a:pt x="25" y="159"/>
                </a:lnTo>
                <a:lnTo>
                  <a:pt x="24" y="159"/>
                </a:lnTo>
                <a:lnTo>
                  <a:pt x="23" y="160"/>
                </a:lnTo>
                <a:lnTo>
                  <a:pt x="21" y="160"/>
                </a:lnTo>
                <a:lnTo>
                  <a:pt x="21" y="159"/>
                </a:lnTo>
                <a:lnTo>
                  <a:pt x="21" y="158"/>
                </a:lnTo>
                <a:lnTo>
                  <a:pt x="21" y="157"/>
                </a:lnTo>
                <a:lnTo>
                  <a:pt x="21" y="156"/>
                </a:lnTo>
                <a:lnTo>
                  <a:pt x="20" y="156"/>
                </a:lnTo>
                <a:lnTo>
                  <a:pt x="20" y="155"/>
                </a:lnTo>
                <a:lnTo>
                  <a:pt x="19" y="155"/>
                </a:lnTo>
                <a:lnTo>
                  <a:pt x="18" y="155"/>
                </a:lnTo>
                <a:lnTo>
                  <a:pt x="17" y="155"/>
                </a:lnTo>
                <a:lnTo>
                  <a:pt x="16" y="155"/>
                </a:lnTo>
                <a:lnTo>
                  <a:pt x="15" y="156"/>
                </a:lnTo>
                <a:lnTo>
                  <a:pt x="14" y="156"/>
                </a:lnTo>
                <a:lnTo>
                  <a:pt x="13" y="156"/>
                </a:lnTo>
                <a:lnTo>
                  <a:pt x="12" y="156"/>
                </a:lnTo>
                <a:lnTo>
                  <a:pt x="10" y="155"/>
                </a:lnTo>
                <a:lnTo>
                  <a:pt x="10" y="154"/>
                </a:lnTo>
                <a:lnTo>
                  <a:pt x="10" y="153"/>
                </a:lnTo>
                <a:lnTo>
                  <a:pt x="10" y="152"/>
                </a:lnTo>
                <a:lnTo>
                  <a:pt x="10" y="150"/>
                </a:lnTo>
                <a:lnTo>
                  <a:pt x="10" y="149"/>
                </a:lnTo>
                <a:lnTo>
                  <a:pt x="10" y="148"/>
                </a:lnTo>
                <a:lnTo>
                  <a:pt x="11" y="148"/>
                </a:lnTo>
                <a:lnTo>
                  <a:pt x="11" y="147"/>
                </a:lnTo>
                <a:lnTo>
                  <a:pt x="11" y="146"/>
                </a:lnTo>
                <a:lnTo>
                  <a:pt x="10" y="146"/>
                </a:lnTo>
                <a:lnTo>
                  <a:pt x="10" y="147"/>
                </a:lnTo>
                <a:lnTo>
                  <a:pt x="9" y="147"/>
                </a:lnTo>
                <a:lnTo>
                  <a:pt x="8" y="148"/>
                </a:lnTo>
                <a:lnTo>
                  <a:pt x="7" y="147"/>
                </a:lnTo>
                <a:lnTo>
                  <a:pt x="6" y="148"/>
                </a:lnTo>
                <a:lnTo>
                  <a:pt x="6" y="149"/>
                </a:lnTo>
                <a:lnTo>
                  <a:pt x="6" y="150"/>
                </a:lnTo>
                <a:lnTo>
                  <a:pt x="5" y="150"/>
                </a:lnTo>
                <a:lnTo>
                  <a:pt x="5" y="151"/>
                </a:lnTo>
                <a:lnTo>
                  <a:pt x="4" y="150"/>
                </a:lnTo>
                <a:lnTo>
                  <a:pt x="3" y="149"/>
                </a:lnTo>
                <a:lnTo>
                  <a:pt x="2" y="149"/>
                </a:lnTo>
                <a:lnTo>
                  <a:pt x="2" y="148"/>
                </a:lnTo>
                <a:lnTo>
                  <a:pt x="1" y="149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07" name="Rectangle 923"/>
          <p:cNvSpPr>
            <a:spLocks noChangeArrowheads="1"/>
          </p:cNvSpPr>
          <p:nvPr/>
        </p:nvSpPr>
        <p:spPr bwMode="auto">
          <a:xfrm>
            <a:off x="4030663" y="3746500"/>
            <a:ext cx="301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000">
                <a:solidFill>
                  <a:srgbClr val="FF8000"/>
                </a:solidFill>
                <a:latin typeface="Caliper Cartographic"/>
              </a:rPr>
              <a:t>'</a:t>
            </a:r>
            <a:endParaRPr lang="pt-BR" sz="1800" b="0"/>
          </a:p>
        </p:txBody>
      </p:sp>
      <p:sp>
        <p:nvSpPr>
          <p:cNvPr id="97508" name="Line 924"/>
          <p:cNvSpPr>
            <a:spLocks noChangeShapeType="1"/>
          </p:cNvSpPr>
          <p:nvPr/>
        </p:nvSpPr>
        <p:spPr bwMode="auto">
          <a:xfrm flipH="1">
            <a:off x="3251200" y="4689475"/>
            <a:ext cx="9525" cy="0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09" name="Freeform 943"/>
          <p:cNvSpPr>
            <a:spLocks/>
          </p:cNvSpPr>
          <p:nvPr/>
        </p:nvSpPr>
        <p:spPr bwMode="auto">
          <a:xfrm>
            <a:off x="3295650" y="4687888"/>
            <a:ext cx="15875" cy="17462"/>
          </a:xfrm>
          <a:custGeom>
            <a:avLst/>
            <a:gdLst>
              <a:gd name="T0" fmla="*/ 2147483646 w 15"/>
              <a:gd name="T1" fmla="*/ 0 h 17"/>
              <a:gd name="T2" fmla="*/ 2147483646 w 15"/>
              <a:gd name="T3" fmla="*/ 2147483646 h 17"/>
              <a:gd name="T4" fmla="*/ 2147483646 w 15"/>
              <a:gd name="T5" fmla="*/ 2147483646 h 17"/>
              <a:gd name="T6" fmla="*/ 0 w 15"/>
              <a:gd name="T7" fmla="*/ 2147483646 h 17"/>
              <a:gd name="T8" fmla="*/ 2147483646 w 15"/>
              <a:gd name="T9" fmla="*/ 0 h 1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"/>
              <a:gd name="T16" fmla="*/ 0 h 17"/>
              <a:gd name="T17" fmla="*/ 15 w 15"/>
              <a:gd name="T18" fmla="*/ 17 h 1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" h="17">
                <a:moveTo>
                  <a:pt x="13" y="0"/>
                </a:moveTo>
                <a:lnTo>
                  <a:pt x="15" y="2"/>
                </a:lnTo>
                <a:lnTo>
                  <a:pt x="3" y="17"/>
                </a:lnTo>
                <a:lnTo>
                  <a:pt x="0" y="15"/>
                </a:lnTo>
                <a:lnTo>
                  <a:pt x="13" y="0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510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551613"/>
            <a:ext cx="9028113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100" dirty="0"/>
              <a:t>	 </a:t>
            </a:r>
          </a:p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ANTAQ, Análise Macrologística</a:t>
            </a:r>
          </a:p>
        </p:txBody>
      </p:sp>
      <p:sp>
        <p:nvSpPr>
          <p:cNvPr id="97511" name="Rectangle 3"/>
          <p:cNvSpPr>
            <a:spLocks noChangeArrowheads="1"/>
          </p:cNvSpPr>
          <p:nvPr/>
        </p:nvSpPr>
        <p:spPr bwMode="auto">
          <a:xfrm>
            <a:off x="5124450" y="1633538"/>
            <a:ext cx="4764088" cy="4431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22288" indent="-65088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20000"/>
              </a:spcBef>
              <a:spcAft>
                <a:spcPct val="40000"/>
              </a:spcAft>
              <a:buClr>
                <a:schemeClr val="tx2"/>
              </a:buClr>
              <a:buSzPct val="70000"/>
              <a:buFont typeface="Arial" panose="020B0604020202020204" pitchFamily="34" charset="0"/>
              <a:buChar char="►"/>
            </a:pPr>
            <a:r>
              <a:rPr lang="pt-PT" sz="1200" b="0" dirty="0"/>
              <a:t>Brasil tem 8.500 km de litoral e mais de 10.000 km de rios navegáveis </a:t>
            </a:r>
          </a:p>
          <a:p>
            <a:pPr eaLnBrk="1" hangingPunct="1">
              <a:spcBef>
                <a:spcPct val="20000"/>
              </a:spcBef>
              <a:spcAft>
                <a:spcPct val="40000"/>
              </a:spcAft>
              <a:buClr>
                <a:schemeClr val="tx2"/>
              </a:buClr>
              <a:buSzPct val="70000"/>
              <a:buFont typeface="Arial" panose="020B0604020202020204" pitchFamily="34" charset="0"/>
              <a:buChar char="►"/>
            </a:pPr>
            <a:r>
              <a:rPr lang="pt-PT" sz="1200" b="0" dirty="0"/>
              <a:t>Existem 34 portos públicos federais sob controle da Secretaria Especial de Portos com status de ministério</a:t>
            </a:r>
          </a:p>
          <a:p>
            <a:pPr eaLnBrk="1" hangingPunct="1">
              <a:spcBef>
                <a:spcPct val="20000"/>
              </a:spcBef>
              <a:spcAft>
                <a:spcPct val="40000"/>
              </a:spcAft>
              <a:buClr>
                <a:schemeClr val="tx2"/>
              </a:buClr>
              <a:buSzPct val="70000"/>
              <a:buFont typeface="Arial" panose="020B0604020202020204" pitchFamily="34" charset="0"/>
              <a:buChar char="►"/>
            </a:pPr>
            <a:r>
              <a:rPr lang="pt-PT" sz="1200" b="0" dirty="0"/>
              <a:t>16 destes portos estão sob controle de autoridades portuárias estaduais</a:t>
            </a:r>
          </a:p>
          <a:p>
            <a:pPr eaLnBrk="1" hangingPunct="1">
              <a:spcBef>
                <a:spcPct val="20000"/>
              </a:spcBef>
              <a:spcAft>
                <a:spcPct val="40000"/>
              </a:spcAft>
              <a:buClr>
                <a:schemeClr val="tx2"/>
              </a:buClr>
              <a:buSzPct val="70000"/>
              <a:buFont typeface="Arial" panose="020B0604020202020204" pitchFamily="34" charset="0"/>
              <a:buChar char="►"/>
            </a:pPr>
            <a:r>
              <a:rPr lang="pt-PT" sz="1200" b="0" dirty="0"/>
              <a:t>Os maiores portos são Itaqui-MA, Suape-PE, Pecém-CE, Rio Grande-RS e Paranaguá-PR</a:t>
            </a:r>
          </a:p>
          <a:p>
            <a:pPr eaLnBrk="1" hangingPunct="1">
              <a:spcBef>
                <a:spcPct val="20000"/>
              </a:spcBef>
              <a:spcAft>
                <a:spcPct val="40000"/>
              </a:spcAft>
              <a:buClr>
                <a:schemeClr val="tx2"/>
              </a:buClr>
              <a:buSzPct val="70000"/>
              <a:buFont typeface="Arial" panose="020B0604020202020204" pitchFamily="34" charset="0"/>
              <a:buChar char="►"/>
            </a:pPr>
            <a:r>
              <a:rPr lang="pt-PT" sz="1200" b="0" dirty="0"/>
              <a:t>O restante  dos 18 portos estão reagrupados sob a autoridade de 7 companhias docas federais (CDP, CDC, Codern, Codeba, Codesa, CDRJ e Codesp)</a:t>
            </a:r>
          </a:p>
          <a:p>
            <a:pPr eaLnBrk="1" hangingPunct="1">
              <a:spcBef>
                <a:spcPct val="20000"/>
              </a:spcBef>
              <a:spcAft>
                <a:spcPct val="40000"/>
              </a:spcAft>
              <a:buClr>
                <a:schemeClr val="tx2"/>
              </a:buClr>
              <a:buSzPct val="70000"/>
              <a:buFont typeface="Arial" panose="020B0604020202020204" pitchFamily="34" charset="0"/>
              <a:buChar char="►"/>
            </a:pPr>
            <a:r>
              <a:rPr lang="pt-PT" sz="1200" b="0" dirty="0"/>
              <a:t>Os maiores portos federais são Santos-SP, Vitória-ES, Rio de Janeiro-RJ, Itaguaí-RJ, Aratú-BA e Salvador-BA</a:t>
            </a:r>
          </a:p>
          <a:p>
            <a:pPr eaLnBrk="1" hangingPunct="1">
              <a:spcBef>
                <a:spcPct val="20000"/>
              </a:spcBef>
              <a:spcAft>
                <a:spcPct val="40000"/>
              </a:spcAft>
              <a:buClr>
                <a:schemeClr val="tx2"/>
              </a:buClr>
              <a:buSzPct val="70000"/>
              <a:buFont typeface="Arial" panose="020B0604020202020204" pitchFamily="34" charset="0"/>
              <a:buChar char="►"/>
            </a:pPr>
            <a:r>
              <a:rPr lang="pt-PT" sz="1200" b="0" dirty="0"/>
              <a:t>Existem também 42 terminais portuários privativos e 3 complexos portuários privativos</a:t>
            </a:r>
          </a:p>
          <a:p>
            <a:pPr eaLnBrk="1" hangingPunct="1">
              <a:spcBef>
                <a:spcPct val="20000"/>
              </a:spcBef>
              <a:spcAft>
                <a:spcPct val="40000"/>
              </a:spcAft>
              <a:buClr>
                <a:schemeClr val="tx2"/>
              </a:buClr>
              <a:buSzPct val="70000"/>
              <a:buFont typeface="Arial" panose="020B0604020202020204" pitchFamily="34" charset="0"/>
              <a:buChar char="►"/>
            </a:pPr>
            <a:r>
              <a:rPr lang="pt-PT" sz="1200" b="0" dirty="0"/>
              <a:t>Por fim, existem diversos terminais hidroviários privativos no Brasil</a:t>
            </a:r>
          </a:p>
          <a:p>
            <a:pPr eaLnBrk="1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anose="020B0604020202020204" pitchFamily="34" charset="0"/>
              <a:buChar char="►"/>
            </a:pPr>
            <a:endParaRPr lang="pt-PT" sz="1200" b="0" dirty="0"/>
          </a:p>
          <a:p>
            <a:pPr lvl="1" eaLnBrk="1" hangingPunct="1">
              <a:spcBef>
                <a:spcPct val="20000"/>
              </a:spcBef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endParaRPr lang="pt-PT" sz="1200" b="0" dirty="0"/>
          </a:p>
        </p:txBody>
      </p:sp>
      <p:sp>
        <p:nvSpPr>
          <p:cNvPr id="97512" name="Rectangle 7"/>
          <p:cNvSpPr>
            <a:spLocks noChangeArrowheads="1"/>
          </p:cNvSpPr>
          <p:nvPr/>
        </p:nvSpPr>
        <p:spPr bwMode="auto">
          <a:xfrm>
            <a:off x="393700" y="6175375"/>
            <a:ext cx="9077325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9388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/>
              <a:t>O Brasil é composto de 34 portos públicos e 42 terminais privativos que estão localizados ao longo de 8.500 km de litoral</a:t>
            </a:r>
          </a:p>
        </p:txBody>
      </p:sp>
      <p:sp>
        <p:nvSpPr>
          <p:cNvPr id="97513" name="Rectangle 49"/>
          <p:cNvSpPr>
            <a:spLocks noChangeArrowheads="1"/>
          </p:cNvSpPr>
          <p:nvPr/>
        </p:nvSpPr>
        <p:spPr bwMode="auto">
          <a:xfrm>
            <a:off x="3719513" y="4775199"/>
            <a:ext cx="138906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 dirty="0"/>
              <a:t>Rio de Janeiro/Niterói</a:t>
            </a:r>
          </a:p>
        </p:txBody>
      </p:sp>
      <p:sp>
        <p:nvSpPr>
          <p:cNvPr id="97514" name="Rectangle 51"/>
          <p:cNvSpPr>
            <a:spLocks noChangeArrowheads="1"/>
          </p:cNvSpPr>
          <p:nvPr/>
        </p:nvSpPr>
        <p:spPr bwMode="auto">
          <a:xfrm>
            <a:off x="3792538" y="4856163"/>
            <a:ext cx="8826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Magaratiba/Itaguaí/</a:t>
            </a:r>
          </a:p>
          <a:p>
            <a:r>
              <a:rPr lang="pt-BR" sz="800" b="0"/>
              <a:t>Angra dos Reis</a:t>
            </a:r>
          </a:p>
        </p:txBody>
      </p:sp>
      <p:sp>
        <p:nvSpPr>
          <p:cNvPr id="97515" name="Rectangle 53"/>
          <p:cNvSpPr>
            <a:spLocks noChangeArrowheads="1"/>
          </p:cNvSpPr>
          <p:nvPr/>
        </p:nvSpPr>
        <p:spPr bwMode="auto">
          <a:xfrm>
            <a:off x="3922713" y="4346575"/>
            <a:ext cx="12604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Vitória/Tubarão/Praia Mole</a:t>
            </a:r>
          </a:p>
        </p:txBody>
      </p:sp>
      <p:sp>
        <p:nvSpPr>
          <p:cNvPr id="97516" name="Rectangle 64"/>
          <p:cNvSpPr>
            <a:spLocks noChangeArrowheads="1"/>
          </p:cNvSpPr>
          <p:nvPr/>
        </p:nvSpPr>
        <p:spPr bwMode="auto">
          <a:xfrm>
            <a:off x="3560763" y="5054600"/>
            <a:ext cx="666750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São Sebastião</a:t>
            </a:r>
          </a:p>
        </p:txBody>
      </p:sp>
      <p:sp>
        <p:nvSpPr>
          <p:cNvPr id="97517" name="Line 65"/>
          <p:cNvSpPr>
            <a:spLocks noChangeShapeType="1"/>
          </p:cNvSpPr>
          <p:nvPr/>
        </p:nvSpPr>
        <p:spPr bwMode="auto">
          <a:xfrm flipH="1" flipV="1">
            <a:off x="3486150" y="4654550"/>
            <a:ext cx="271463" cy="336550"/>
          </a:xfrm>
          <a:prstGeom prst="line">
            <a:avLst/>
          </a:prstGeom>
          <a:noFill/>
          <a:ln w="9525">
            <a:solidFill>
              <a:schemeClr val="fol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18" name="Line 66"/>
          <p:cNvSpPr>
            <a:spLocks noChangeShapeType="1"/>
          </p:cNvSpPr>
          <p:nvPr/>
        </p:nvSpPr>
        <p:spPr bwMode="auto">
          <a:xfrm flipH="1" flipV="1">
            <a:off x="3335338" y="4714875"/>
            <a:ext cx="222250" cy="322263"/>
          </a:xfrm>
          <a:prstGeom prst="line">
            <a:avLst/>
          </a:prstGeom>
          <a:noFill/>
          <a:ln w="9525">
            <a:solidFill>
              <a:schemeClr val="fol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19" name="Line 67"/>
          <p:cNvSpPr>
            <a:spLocks noChangeShapeType="1"/>
          </p:cNvSpPr>
          <p:nvPr/>
        </p:nvSpPr>
        <p:spPr bwMode="auto">
          <a:xfrm flipH="1" flipV="1">
            <a:off x="3554413" y="4641850"/>
            <a:ext cx="155575" cy="166688"/>
          </a:xfrm>
          <a:prstGeom prst="line">
            <a:avLst/>
          </a:prstGeom>
          <a:noFill/>
          <a:ln w="9525">
            <a:solidFill>
              <a:schemeClr val="fol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20" name="Rectangle 68"/>
          <p:cNvSpPr>
            <a:spLocks noChangeArrowheads="1"/>
          </p:cNvSpPr>
          <p:nvPr/>
        </p:nvSpPr>
        <p:spPr bwMode="auto">
          <a:xfrm>
            <a:off x="3687763" y="4622800"/>
            <a:ext cx="266700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Forno</a:t>
            </a:r>
          </a:p>
        </p:txBody>
      </p:sp>
      <p:sp>
        <p:nvSpPr>
          <p:cNvPr id="97521" name="Rectangle 76"/>
          <p:cNvSpPr>
            <a:spLocks noChangeArrowheads="1"/>
          </p:cNvSpPr>
          <p:nvPr/>
        </p:nvSpPr>
        <p:spPr bwMode="auto">
          <a:xfrm>
            <a:off x="4124325" y="3752850"/>
            <a:ext cx="273050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Ilhéus</a:t>
            </a:r>
          </a:p>
        </p:txBody>
      </p:sp>
      <p:sp>
        <p:nvSpPr>
          <p:cNvPr id="97522" name="Rectangle 84"/>
          <p:cNvSpPr>
            <a:spLocks noChangeArrowheads="1"/>
          </p:cNvSpPr>
          <p:nvPr/>
        </p:nvSpPr>
        <p:spPr bwMode="auto">
          <a:xfrm>
            <a:off x="3952875" y="4244975"/>
            <a:ext cx="973138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Barra do Riacho</a:t>
            </a:r>
          </a:p>
        </p:txBody>
      </p:sp>
      <p:sp>
        <p:nvSpPr>
          <p:cNvPr id="97523" name="Rectangle 8"/>
          <p:cNvSpPr>
            <a:spLocks noChangeArrowheads="1"/>
          </p:cNvSpPr>
          <p:nvPr/>
        </p:nvSpPr>
        <p:spPr bwMode="auto">
          <a:xfrm>
            <a:off x="584200" y="1114425"/>
            <a:ext cx="4524375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dirty="0">
                <a:solidFill>
                  <a:srgbClr val="C00000"/>
                </a:solidFill>
              </a:rPr>
              <a:t>Localização dos portos e terminais brasileiros</a:t>
            </a:r>
          </a:p>
        </p:txBody>
      </p:sp>
      <p:sp>
        <p:nvSpPr>
          <p:cNvPr id="97524" name="Rectangle 6"/>
          <p:cNvSpPr>
            <a:spLocks noChangeArrowheads="1"/>
          </p:cNvSpPr>
          <p:nvPr/>
        </p:nvSpPr>
        <p:spPr bwMode="auto">
          <a:xfrm>
            <a:off x="5122863" y="1104900"/>
            <a:ext cx="4765675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 dirty="0" err="1">
                <a:solidFill>
                  <a:srgbClr val="C00000"/>
                </a:solidFill>
              </a:rPr>
              <a:t>Caracterização</a:t>
            </a:r>
            <a:r>
              <a:rPr lang="es-ES_tradnl" dirty="0">
                <a:solidFill>
                  <a:srgbClr val="C00000"/>
                </a:solidFill>
              </a:rPr>
              <a:t> </a:t>
            </a:r>
            <a:r>
              <a:rPr lang="es-ES_tradnl" dirty="0" err="1">
                <a:solidFill>
                  <a:srgbClr val="C00000"/>
                </a:solidFill>
              </a:rPr>
              <a:t>geral</a:t>
            </a:r>
            <a:r>
              <a:rPr lang="es-ES_tradnl" dirty="0">
                <a:solidFill>
                  <a:srgbClr val="C00000"/>
                </a:solidFill>
              </a:rPr>
              <a:t> do sistema </a:t>
            </a:r>
            <a:r>
              <a:rPr lang="es-ES_tradnl" dirty="0" err="1">
                <a:solidFill>
                  <a:srgbClr val="C00000"/>
                </a:solidFill>
              </a:rPr>
              <a:t>portuário</a:t>
            </a:r>
            <a:r>
              <a:rPr lang="es-ES_tradnl" dirty="0">
                <a:solidFill>
                  <a:srgbClr val="C00000"/>
                </a:solidFill>
              </a:rPr>
              <a:t> brasileiro</a:t>
            </a:r>
          </a:p>
        </p:txBody>
      </p:sp>
      <p:sp>
        <p:nvSpPr>
          <p:cNvPr id="114" name="Line 33"/>
          <p:cNvSpPr>
            <a:spLocks noChangeShapeType="1"/>
          </p:cNvSpPr>
          <p:nvPr/>
        </p:nvSpPr>
        <p:spPr bwMode="auto">
          <a:xfrm>
            <a:off x="561975" y="1400175"/>
            <a:ext cx="420052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15" name="Line 33"/>
          <p:cNvSpPr>
            <a:spLocks noChangeShapeType="1"/>
          </p:cNvSpPr>
          <p:nvPr/>
        </p:nvSpPr>
        <p:spPr bwMode="auto">
          <a:xfrm>
            <a:off x="5040313" y="1400175"/>
            <a:ext cx="4721225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97527" name="AutoShape 16"/>
          <p:cNvSpPr>
            <a:spLocks noChangeArrowheads="1"/>
          </p:cNvSpPr>
          <p:nvPr/>
        </p:nvSpPr>
        <p:spPr bwMode="auto">
          <a:xfrm flipV="1">
            <a:off x="3417888" y="5880100"/>
            <a:ext cx="3033712" cy="157163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86264" name="Rectangle 6"/>
          <p:cNvSpPr>
            <a:spLocks noGrp="1" noChangeArrowheads="1"/>
          </p:cNvSpPr>
          <p:nvPr>
            <p:ph type="title" idx="4294967295"/>
          </p:nvPr>
        </p:nvSpPr>
        <p:spPr>
          <a:xfrm>
            <a:off x="2652713" y="225038"/>
            <a:ext cx="4857750" cy="276999"/>
          </a:xfrm>
        </p:spPr>
        <p:txBody>
          <a:bodyPr lIns="0" tIns="0" rIns="0" bIns="0" rtlCol="0">
            <a:spAutoFit/>
          </a:bodyPr>
          <a:lstStyle/>
          <a:p>
            <a:pPr defTabSz="895350">
              <a:defRPr/>
            </a:pPr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Localização dos Portos Brasileiros</a:t>
            </a:r>
          </a:p>
        </p:txBody>
      </p:sp>
      <p:sp>
        <p:nvSpPr>
          <p:cNvPr id="97529" name="Rectangle 68"/>
          <p:cNvSpPr>
            <a:spLocks noChangeArrowheads="1"/>
          </p:cNvSpPr>
          <p:nvPr/>
        </p:nvSpPr>
        <p:spPr bwMode="auto">
          <a:xfrm>
            <a:off x="3838575" y="4445000"/>
            <a:ext cx="18732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 dirty="0" err="1"/>
              <a:t>Ubu</a:t>
            </a:r>
            <a:endParaRPr lang="pt-BR" sz="800" b="0" dirty="0"/>
          </a:p>
        </p:txBody>
      </p:sp>
      <p:sp>
        <p:nvSpPr>
          <p:cNvPr id="97530" name="AutoShape 70"/>
          <p:cNvSpPr>
            <a:spLocks noChangeAspect="1" noChangeArrowheads="1"/>
          </p:cNvSpPr>
          <p:nvPr/>
        </p:nvSpPr>
        <p:spPr bwMode="auto">
          <a:xfrm>
            <a:off x="4010025" y="3776663"/>
            <a:ext cx="73025" cy="52387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31" name="Rectangle 510"/>
          <p:cNvSpPr>
            <a:spLocks noChangeArrowheads="1"/>
          </p:cNvSpPr>
          <p:nvPr/>
        </p:nvSpPr>
        <p:spPr bwMode="auto">
          <a:xfrm>
            <a:off x="3590925" y="2352675"/>
            <a:ext cx="47625" cy="52388"/>
          </a:xfrm>
          <a:prstGeom prst="rect">
            <a:avLst/>
          </a:prstGeom>
          <a:solidFill>
            <a:schemeClr val="hlink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32" name="Rectangle 516"/>
          <p:cNvSpPr>
            <a:spLocks noChangeArrowheads="1"/>
          </p:cNvSpPr>
          <p:nvPr/>
        </p:nvSpPr>
        <p:spPr bwMode="auto">
          <a:xfrm>
            <a:off x="3544888" y="2374900"/>
            <a:ext cx="47625" cy="52388"/>
          </a:xfrm>
          <a:prstGeom prst="rect">
            <a:avLst/>
          </a:prstGeom>
          <a:solidFill>
            <a:schemeClr val="hlink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33" name="AutoShape 70"/>
          <p:cNvSpPr>
            <a:spLocks noChangeAspect="1" noChangeArrowheads="1"/>
          </p:cNvSpPr>
          <p:nvPr/>
        </p:nvSpPr>
        <p:spPr bwMode="auto">
          <a:xfrm>
            <a:off x="4164013" y="2549525"/>
            <a:ext cx="73025" cy="52388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34" name="AutoShape 70"/>
          <p:cNvSpPr>
            <a:spLocks noChangeAspect="1" noChangeArrowheads="1"/>
          </p:cNvSpPr>
          <p:nvPr/>
        </p:nvSpPr>
        <p:spPr bwMode="auto">
          <a:xfrm>
            <a:off x="4195763" y="2573338"/>
            <a:ext cx="73025" cy="52387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35" name="AutoShape 70"/>
          <p:cNvSpPr>
            <a:spLocks noChangeAspect="1" noChangeArrowheads="1"/>
          </p:cNvSpPr>
          <p:nvPr/>
        </p:nvSpPr>
        <p:spPr bwMode="auto">
          <a:xfrm>
            <a:off x="4335463" y="2689225"/>
            <a:ext cx="73025" cy="52388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36" name="AutoShape 70"/>
          <p:cNvSpPr>
            <a:spLocks noChangeAspect="1" noChangeArrowheads="1"/>
          </p:cNvSpPr>
          <p:nvPr/>
        </p:nvSpPr>
        <p:spPr bwMode="auto">
          <a:xfrm>
            <a:off x="4505325" y="2803525"/>
            <a:ext cx="73025" cy="52388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37" name="AutoShape 70"/>
          <p:cNvSpPr>
            <a:spLocks noChangeAspect="1" noChangeArrowheads="1"/>
          </p:cNvSpPr>
          <p:nvPr/>
        </p:nvSpPr>
        <p:spPr bwMode="auto">
          <a:xfrm>
            <a:off x="4548188" y="2951163"/>
            <a:ext cx="73025" cy="52387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38" name="AutoShape 70"/>
          <p:cNvSpPr>
            <a:spLocks noChangeAspect="1" noChangeArrowheads="1"/>
          </p:cNvSpPr>
          <p:nvPr/>
        </p:nvSpPr>
        <p:spPr bwMode="auto">
          <a:xfrm>
            <a:off x="4524375" y="3071813"/>
            <a:ext cx="73025" cy="52387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39" name="AutoShape 70"/>
          <p:cNvSpPr>
            <a:spLocks noChangeAspect="1" noChangeArrowheads="1"/>
          </p:cNvSpPr>
          <p:nvPr/>
        </p:nvSpPr>
        <p:spPr bwMode="auto">
          <a:xfrm>
            <a:off x="4510088" y="3094038"/>
            <a:ext cx="73025" cy="52387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40" name="AutoShape 70"/>
          <p:cNvSpPr>
            <a:spLocks noChangeAspect="1" noChangeArrowheads="1"/>
          </p:cNvSpPr>
          <p:nvPr/>
        </p:nvSpPr>
        <p:spPr bwMode="auto">
          <a:xfrm>
            <a:off x="4421188" y="3236913"/>
            <a:ext cx="73025" cy="52387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41" name="Rectangle 527"/>
          <p:cNvSpPr>
            <a:spLocks noChangeArrowheads="1"/>
          </p:cNvSpPr>
          <p:nvPr/>
        </p:nvSpPr>
        <p:spPr bwMode="auto">
          <a:xfrm>
            <a:off x="4283075" y="3362325"/>
            <a:ext cx="47625" cy="52388"/>
          </a:xfrm>
          <a:prstGeom prst="rect">
            <a:avLst/>
          </a:prstGeom>
          <a:solidFill>
            <a:srgbClr val="008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42" name="AutoShape 70"/>
          <p:cNvSpPr>
            <a:spLocks noChangeAspect="1" noChangeArrowheads="1"/>
          </p:cNvSpPr>
          <p:nvPr/>
        </p:nvSpPr>
        <p:spPr bwMode="auto">
          <a:xfrm>
            <a:off x="4116388" y="3551238"/>
            <a:ext cx="73025" cy="52387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43" name="AutoShape 70"/>
          <p:cNvSpPr>
            <a:spLocks noChangeAspect="1" noChangeArrowheads="1"/>
          </p:cNvSpPr>
          <p:nvPr/>
        </p:nvSpPr>
        <p:spPr bwMode="auto">
          <a:xfrm>
            <a:off x="4065588" y="3519488"/>
            <a:ext cx="73025" cy="52387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44" name="AutoShape 70"/>
          <p:cNvSpPr>
            <a:spLocks noChangeAspect="1" noChangeArrowheads="1"/>
          </p:cNvSpPr>
          <p:nvPr/>
        </p:nvSpPr>
        <p:spPr bwMode="auto">
          <a:xfrm>
            <a:off x="3798888" y="4351338"/>
            <a:ext cx="73025" cy="52387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45" name="Rectangle 532"/>
          <p:cNvSpPr>
            <a:spLocks noChangeArrowheads="1"/>
          </p:cNvSpPr>
          <p:nvPr/>
        </p:nvSpPr>
        <p:spPr bwMode="auto">
          <a:xfrm>
            <a:off x="3835400" y="4338638"/>
            <a:ext cx="47625" cy="52387"/>
          </a:xfrm>
          <a:prstGeom prst="rect">
            <a:avLst/>
          </a:prstGeom>
          <a:solidFill>
            <a:schemeClr val="hlink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46" name="AutoShape 70"/>
          <p:cNvSpPr>
            <a:spLocks noChangeAspect="1" noChangeArrowheads="1"/>
          </p:cNvSpPr>
          <p:nvPr/>
        </p:nvSpPr>
        <p:spPr bwMode="auto">
          <a:xfrm>
            <a:off x="3875088" y="4279900"/>
            <a:ext cx="73025" cy="52388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47" name="Rectangle 534"/>
          <p:cNvSpPr>
            <a:spLocks noChangeArrowheads="1"/>
          </p:cNvSpPr>
          <p:nvPr/>
        </p:nvSpPr>
        <p:spPr bwMode="auto">
          <a:xfrm>
            <a:off x="3862388" y="4344988"/>
            <a:ext cx="47625" cy="52387"/>
          </a:xfrm>
          <a:prstGeom prst="rect">
            <a:avLst/>
          </a:prstGeom>
          <a:solidFill>
            <a:schemeClr val="hlink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48" name="Rectangle 535"/>
          <p:cNvSpPr>
            <a:spLocks noChangeArrowheads="1"/>
          </p:cNvSpPr>
          <p:nvPr/>
        </p:nvSpPr>
        <p:spPr bwMode="auto">
          <a:xfrm>
            <a:off x="3790950" y="4406900"/>
            <a:ext cx="47625" cy="52388"/>
          </a:xfrm>
          <a:prstGeom prst="rect">
            <a:avLst/>
          </a:prstGeom>
          <a:solidFill>
            <a:schemeClr val="hlink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49" name="AutoShape 70"/>
          <p:cNvSpPr>
            <a:spLocks noChangeAspect="1" noChangeArrowheads="1"/>
          </p:cNvSpPr>
          <p:nvPr/>
        </p:nvSpPr>
        <p:spPr bwMode="auto">
          <a:xfrm>
            <a:off x="3617913" y="4602163"/>
            <a:ext cx="73025" cy="52387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50" name="AutoShape 70"/>
          <p:cNvSpPr>
            <a:spLocks noChangeAspect="1" noChangeArrowheads="1"/>
          </p:cNvSpPr>
          <p:nvPr/>
        </p:nvSpPr>
        <p:spPr bwMode="auto">
          <a:xfrm>
            <a:off x="3508375" y="4587875"/>
            <a:ext cx="73025" cy="52388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51" name="AutoShape 70"/>
          <p:cNvSpPr>
            <a:spLocks noChangeAspect="1" noChangeArrowheads="1"/>
          </p:cNvSpPr>
          <p:nvPr/>
        </p:nvSpPr>
        <p:spPr bwMode="auto">
          <a:xfrm>
            <a:off x="3524250" y="4587875"/>
            <a:ext cx="73025" cy="52388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52" name="Rectangle 540"/>
          <p:cNvSpPr>
            <a:spLocks noChangeArrowheads="1"/>
          </p:cNvSpPr>
          <p:nvPr/>
        </p:nvSpPr>
        <p:spPr bwMode="auto">
          <a:xfrm>
            <a:off x="3419475" y="4608513"/>
            <a:ext cx="47625" cy="52387"/>
          </a:xfrm>
          <a:prstGeom prst="rect">
            <a:avLst/>
          </a:prstGeom>
          <a:solidFill>
            <a:schemeClr val="hlink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53" name="AutoShape 70"/>
          <p:cNvSpPr>
            <a:spLocks noChangeAspect="1" noChangeArrowheads="1"/>
          </p:cNvSpPr>
          <p:nvPr/>
        </p:nvSpPr>
        <p:spPr bwMode="auto">
          <a:xfrm>
            <a:off x="3414713" y="4605338"/>
            <a:ext cx="73025" cy="52387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54" name="AutoShape 70"/>
          <p:cNvSpPr>
            <a:spLocks noChangeAspect="1" noChangeArrowheads="1"/>
          </p:cNvSpPr>
          <p:nvPr/>
        </p:nvSpPr>
        <p:spPr bwMode="auto">
          <a:xfrm>
            <a:off x="3436938" y="4595813"/>
            <a:ext cx="73025" cy="52387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55" name="AutoShape 70"/>
          <p:cNvSpPr>
            <a:spLocks noChangeAspect="1" noChangeArrowheads="1"/>
          </p:cNvSpPr>
          <p:nvPr/>
        </p:nvSpPr>
        <p:spPr bwMode="auto">
          <a:xfrm>
            <a:off x="3275013" y="4660900"/>
            <a:ext cx="73025" cy="52388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56" name="Rectangle 544"/>
          <p:cNvSpPr>
            <a:spLocks noChangeArrowheads="1"/>
          </p:cNvSpPr>
          <p:nvPr/>
        </p:nvSpPr>
        <p:spPr bwMode="auto">
          <a:xfrm>
            <a:off x="3190875" y="4651375"/>
            <a:ext cx="47625" cy="52388"/>
          </a:xfrm>
          <a:prstGeom prst="rect">
            <a:avLst/>
          </a:prstGeom>
          <a:solidFill>
            <a:srgbClr val="008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57" name="AutoShape 70"/>
          <p:cNvSpPr>
            <a:spLocks noChangeAspect="1" noChangeArrowheads="1"/>
          </p:cNvSpPr>
          <p:nvPr/>
        </p:nvSpPr>
        <p:spPr bwMode="auto">
          <a:xfrm>
            <a:off x="3187700" y="4678363"/>
            <a:ext cx="73025" cy="52387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58" name="Rectangle 549"/>
          <p:cNvSpPr>
            <a:spLocks noChangeArrowheads="1"/>
          </p:cNvSpPr>
          <p:nvPr/>
        </p:nvSpPr>
        <p:spPr bwMode="auto">
          <a:xfrm>
            <a:off x="2940050" y="4976813"/>
            <a:ext cx="47625" cy="52387"/>
          </a:xfrm>
          <a:prstGeom prst="rect">
            <a:avLst/>
          </a:prstGeom>
          <a:solidFill>
            <a:srgbClr val="008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59" name="AutoShape 70"/>
          <p:cNvSpPr>
            <a:spLocks noChangeAspect="1" noChangeArrowheads="1"/>
          </p:cNvSpPr>
          <p:nvPr/>
        </p:nvSpPr>
        <p:spPr bwMode="auto">
          <a:xfrm>
            <a:off x="2928938" y="4983163"/>
            <a:ext cx="73025" cy="52387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60" name="AutoShape 70"/>
          <p:cNvSpPr>
            <a:spLocks noChangeAspect="1" noChangeArrowheads="1"/>
          </p:cNvSpPr>
          <p:nvPr/>
        </p:nvSpPr>
        <p:spPr bwMode="auto">
          <a:xfrm>
            <a:off x="2895600" y="5146675"/>
            <a:ext cx="73025" cy="52388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61" name="Freeform 568"/>
          <p:cNvSpPr>
            <a:spLocks/>
          </p:cNvSpPr>
          <p:nvPr/>
        </p:nvSpPr>
        <p:spPr bwMode="auto">
          <a:xfrm>
            <a:off x="1538288" y="2005013"/>
            <a:ext cx="1408112" cy="476250"/>
          </a:xfrm>
          <a:custGeom>
            <a:avLst/>
            <a:gdLst>
              <a:gd name="T0" fmla="*/ 2147483646 w 887"/>
              <a:gd name="T1" fmla="*/ 0 h 300"/>
              <a:gd name="T2" fmla="*/ 2147483646 w 887"/>
              <a:gd name="T3" fmla="*/ 2147483646 h 300"/>
              <a:gd name="T4" fmla="*/ 2147483646 w 887"/>
              <a:gd name="T5" fmla="*/ 2147483646 h 300"/>
              <a:gd name="T6" fmla="*/ 2147483646 w 887"/>
              <a:gd name="T7" fmla="*/ 2147483646 h 300"/>
              <a:gd name="T8" fmla="*/ 2147483646 w 887"/>
              <a:gd name="T9" fmla="*/ 2147483646 h 300"/>
              <a:gd name="T10" fmla="*/ 2147483646 w 887"/>
              <a:gd name="T11" fmla="*/ 2147483646 h 300"/>
              <a:gd name="T12" fmla="*/ 2147483646 w 887"/>
              <a:gd name="T13" fmla="*/ 2147483646 h 300"/>
              <a:gd name="T14" fmla="*/ 2147483646 w 887"/>
              <a:gd name="T15" fmla="*/ 2147483646 h 300"/>
              <a:gd name="T16" fmla="*/ 2147483646 w 887"/>
              <a:gd name="T17" fmla="*/ 2147483646 h 300"/>
              <a:gd name="T18" fmla="*/ 2147483646 w 887"/>
              <a:gd name="T19" fmla="*/ 2147483646 h 300"/>
              <a:gd name="T20" fmla="*/ 2147483646 w 887"/>
              <a:gd name="T21" fmla="*/ 2147483646 h 300"/>
              <a:gd name="T22" fmla="*/ 2147483646 w 887"/>
              <a:gd name="T23" fmla="*/ 2147483646 h 300"/>
              <a:gd name="T24" fmla="*/ 2147483646 w 887"/>
              <a:gd name="T25" fmla="*/ 2147483646 h 300"/>
              <a:gd name="T26" fmla="*/ 2147483646 w 887"/>
              <a:gd name="T27" fmla="*/ 2147483646 h 300"/>
              <a:gd name="T28" fmla="*/ 2147483646 w 887"/>
              <a:gd name="T29" fmla="*/ 2147483646 h 300"/>
              <a:gd name="T30" fmla="*/ 2147483646 w 887"/>
              <a:gd name="T31" fmla="*/ 2147483646 h 300"/>
              <a:gd name="T32" fmla="*/ 2147483646 w 887"/>
              <a:gd name="T33" fmla="*/ 2147483646 h 300"/>
              <a:gd name="T34" fmla="*/ 2147483646 w 887"/>
              <a:gd name="T35" fmla="*/ 2147483646 h 300"/>
              <a:gd name="T36" fmla="*/ 2147483646 w 887"/>
              <a:gd name="T37" fmla="*/ 2147483646 h 300"/>
              <a:gd name="T38" fmla="*/ 2147483646 w 887"/>
              <a:gd name="T39" fmla="*/ 2147483646 h 300"/>
              <a:gd name="T40" fmla="*/ 2147483646 w 887"/>
              <a:gd name="T41" fmla="*/ 2147483646 h 300"/>
              <a:gd name="T42" fmla="*/ 2147483646 w 887"/>
              <a:gd name="T43" fmla="*/ 2147483646 h 300"/>
              <a:gd name="T44" fmla="*/ 2147483646 w 887"/>
              <a:gd name="T45" fmla="*/ 2147483646 h 300"/>
              <a:gd name="T46" fmla="*/ 2147483646 w 887"/>
              <a:gd name="T47" fmla="*/ 2147483646 h 300"/>
              <a:gd name="T48" fmla="*/ 2147483646 w 887"/>
              <a:gd name="T49" fmla="*/ 2147483646 h 300"/>
              <a:gd name="T50" fmla="*/ 2147483646 w 887"/>
              <a:gd name="T51" fmla="*/ 2147483646 h 300"/>
              <a:gd name="T52" fmla="*/ 0 w 887"/>
              <a:gd name="T53" fmla="*/ 2147483646 h 300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887" h="300">
                <a:moveTo>
                  <a:pt x="887" y="0"/>
                </a:moveTo>
                <a:cubicBezTo>
                  <a:pt x="870" y="3"/>
                  <a:pt x="870" y="4"/>
                  <a:pt x="857" y="11"/>
                </a:cubicBezTo>
                <a:cubicBezTo>
                  <a:pt x="847" y="25"/>
                  <a:pt x="829" y="35"/>
                  <a:pt x="815" y="45"/>
                </a:cubicBezTo>
                <a:cubicBezTo>
                  <a:pt x="812" y="51"/>
                  <a:pt x="810" y="54"/>
                  <a:pt x="804" y="57"/>
                </a:cubicBezTo>
                <a:cubicBezTo>
                  <a:pt x="801" y="62"/>
                  <a:pt x="799" y="65"/>
                  <a:pt x="794" y="69"/>
                </a:cubicBezTo>
                <a:cubicBezTo>
                  <a:pt x="791" y="75"/>
                  <a:pt x="786" y="77"/>
                  <a:pt x="783" y="83"/>
                </a:cubicBezTo>
                <a:cubicBezTo>
                  <a:pt x="780" y="99"/>
                  <a:pt x="761" y="130"/>
                  <a:pt x="747" y="138"/>
                </a:cubicBezTo>
                <a:cubicBezTo>
                  <a:pt x="742" y="146"/>
                  <a:pt x="734" y="149"/>
                  <a:pt x="726" y="155"/>
                </a:cubicBezTo>
                <a:cubicBezTo>
                  <a:pt x="715" y="164"/>
                  <a:pt x="712" y="172"/>
                  <a:pt x="696" y="174"/>
                </a:cubicBezTo>
                <a:cubicBezTo>
                  <a:pt x="683" y="181"/>
                  <a:pt x="668" y="182"/>
                  <a:pt x="653" y="183"/>
                </a:cubicBezTo>
                <a:cubicBezTo>
                  <a:pt x="644" y="184"/>
                  <a:pt x="627" y="186"/>
                  <a:pt x="627" y="186"/>
                </a:cubicBezTo>
                <a:cubicBezTo>
                  <a:pt x="621" y="191"/>
                  <a:pt x="614" y="194"/>
                  <a:pt x="606" y="195"/>
                </a:cubicBezTo>
                <a:cubicBezTo>
                  <a:pt x="570" y="194"/>
                  <a:pt x="573" y="194"/>
                  <a:pt x="551" y="191"/>
                </a:cubicBezTo>
                <a:cubicBezTo>
                  <a:pt x="542" y="187"/>
                  <a:pt x="531" y="181"/>
                  <a:pt x="522" y="179"/>
                </a:cubicBezTo>
                <a:cubicBezTo>
                  <a:pt x="515" y="175"/>
                  <a:pt x="509" y="171"/>
                  <a:pt x="501" y="170"/>
                </a:cubicBezTo>
                <a:cubicBezTo>
                  <a:pt x="491" y="165"/>
                  <a:pt x="479" y="169"/>
                  <a:pt x="468" y="171"/>
                </a:cubicBezTo>
                <a:cubicBezTo>
                  <a:pt x="456" y="177"/>
                  <a:pt x="440" y="184"/>
                  <a:pt x="426" y="186"/>
                </a:cubicBezTo>
                <a:cubicBezTo>
                  <a:pt x="384" y="207"/>
                  <a:pt x="361" y="203"/>
                  <a:pt x="306" y="204"/>
                </a:cubicBezTo>
                <a:cubicBezTo>
                  <a:pt x="265" y="206"/>
                  <a:pt x="277" y="206"/>
                  <a:pt x="255" y="210"/>
                </a:cubicBezTo>
                <a:cubicBezTo>
                  <a:pt x="249" y="213"/>
                  <a:pt x="241" y="215"/>
                  <a:pt x="234" y="216"/>
                </a:cubicBezTo>
                <a:cubicBezTo>
                  <a:pt x="226" y="220"/>
                  <a:pt x="213" y="221"/>
                  <a:pt x="204" y="222"/>
                </a:cubicBezTo>
                <a:cubicBezTo>
                  <a:pt x="198" y="225"/>
                  <a:pt x="190" y="227"/>
                  <a:pt x="183" y="228"/>
                </a:cubicBezTo>
                <a:cubicBezTo>
                  <a:pt x="174" y="233"/>
                  <a:pt x="164" y="232"/>
                  <a:pt x="153" y="233"/>
                </a:cubicBezTo>
                <a:cubicBezTo>
                  <a:pt x="141" y="245"/>
                  <a:pt x="115" y="261"/>
                  <a:pt x="99" y="264"/>
                </a:cubicBezTo>
                <a:cubicBezTo>
                  <a:pt x="95" y="271"/>
                  <a:pt x="83" y="277"/>
                  <a:pt x="75" y="279"/>
                </a:cubicBezTo>
                <a:cubicBezTo>
                  <a:pt x="66" y="283"/>
                  <a:pt x="58" y="289"/>
                  <a:pt x="48" y="291"/>
                </a:cubicBezTo>
                <a:cubicBezTo>
                  <a:pt x="33" y="299"/>
                  <a:pt x="17" y="300"/>
                  <a:pt x="0" y="300"/>
                </a:cubicBezTo>
              </a:path>
            </a:pathLst>
          </a:custGeom>
          <a:noFill/>
          <a:ln w="25400">
            <a:solidFill>
              <a:srgbClr val="0099FF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5C7A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62" name="Freeform 569"/>
          <p:cNvSpPr>
            <a:spLocks/>
          </p:cNvSpPr>
          <p:nvPr/>
        </p:nvSpPr>
        <p:spPr bwMode="auto">
          <a:xfrm>
            <a:off x="1362075" y="2327275"/>
            <a:ext cx="638175" cy="685800"/>
          </a:xfrm>
          <a:custGeom>
            <a:avLst/>
            <a:gdLst>
              <a:gd name="T0" fmla="*/ 0 w 402"/>
              <a:gd name="T1" fmla="*/ 2147483646 h 432"/>
              <a:gd name="T2" fmla="*/ 2147483646 w 402"/>
              <a:gd name="T3" fmla="*/ 2147483646 h 432"/>
              <a:gd name="T4" fmla="*/ 2147483646 w 402"/>
              <a:gd name="T5" fmla="*/ 2147483646 h 432"/>
              <a:gd name="T6" fmla="*/ 2147483646 w 402"/>
              <a:gd name="T7" fmla="*/ 2147483646 h 432"/>
              <a:gd name="T8" fmla="*/ 2147483646 w 402"/>
              <a:gd name="T9" fmla="*/ 2147483646 h 432"/>
              <a:gd name="T10" fmla="*/ 2147483646 w 402"/>
              <a:gd name="T11" fmla="*/ 2147483646 h 432"/>
              <a:gd name="T12" fmla="*/ 2147483646 w 402"/>
              <a:gd name="T13" fmla="*/ 2147483646 h 432"/>
              <a:gd name="T14" fmla="*/ 2147483646 w 402"/>
              <a:gd name="T15" fmla="*/ 2147483646 h 432"/>
              <a:gd name="T16" fmla="*/ 2147483646 w 402"/>
              <a:gd name="T17" fmla="*/ 2147483646 h 432"/>
              <a:gd name="T18" fmla="*/ 2147483646 w 402"/>
              <a:gd name="T19" fmla="*/ 2147483646 h 432"/>
              <a:gd name="T20" fmla="*/ 2147483646 w 402"/>
              <a:gd name="T21" fmla="*/ 2147483646 h 432"/>
              <a:gd name="T22" fmla="*/ 2147483646 w 402"/>
              <a:gd name="T23" fmla="*/ 2147483646 h 432"/>
              <a:gd name="T24" fmla="*/ 2147483646 w 402"/>
              <a:gd name="T25" fmla="*/ 2147483646 h 432"/>
              <a:gd name="T26" fmla="*/ 2147483646 w 402"/>
              <a:gd name="T27" fmla="*/ 2147483646 h 432"/>
              <a:gd name="T28" fmla="*/ 2147483646 w 402"/>
              <a:gd name="T29" fmla="*/ 2147483646 h 432"/>
              <a:gd name="T30" fmla="*/ 2147483646 w 402"/>
              <a:gd name="T31" fmla="*/ 2147483646 h 432"/>
              <a:gd name="T32" fmla="*/ 2147483646 w 402"/>
              <a:gd name="T33" fmla="*/ 2147483646 h 432"/>
              <a:gd name="T34" fmla="*/ 2147483646 w 402"/>
              <a:gd name="T35" fmla="*/ 2147483646 h 432"/>
              <a:gd name="T36" fmla="*/ 2147483646 w 402"/>
              <a:gd name="T37" fmla="*/ 0 h 43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02" h="432">
                <a:moveTo>
                  <a:pt x="0" y="432"/>
                </a:moveTo>
                <a:cubicBezTo>
                  <a:pt x="10" y="426"/>
                  <a:pt x="9" y="426"/>
                  <a:pt x="23" y="424"/>
                </a:cubicBezTo>
                <a:cubicBezTo>
                  <a:pt x="25" y="413"/>
                  <a:pt x="31" y="406"/>
                  <a:pt x="41" y="403"/>
                </a:cubicBezTo>
                <a:cubicBezTo>
                  <a:pt x="48" y="389"/>
                  <a:pt x="44" y="394"/>
                  <a:pt x="51" y="387"/>
                </a:cubicBezTo>
                <a:cubicBezTo>
                  <a:pt x="58" y="370"/>
                  <a:pt x="46" y="395"/>
                  <a:pt x="59" y="379"/>
                </a:cubicBezTo>
                <a:cubicBezTo>
                  <a:pt x="66" y="370"/>
                  <a:pt x="63" y="354"/>
                  <a:pt x="80" y="351"/>
                </a:cubicBezTo>
                <a:cubicBezTo>
                  <a:pt x="88" y="338"/>
                  <a:pt x="106" y="323"/>
                  <a:pt x="119" y="315"/>
                </a:cubicBezTo>
                <a:cubicBezTo>
                  <a:pt x="130" y="301"/>
                  <a:pt x="143" y="286"/>
                  <a:pt x="156" y="273"/>
                </a:cubicBezTo>
                <a:cubicBezTo>
                  <a:pt x="159" y="265"/>
                  <a:pt x="161" y="260"/>
                  <a:pt x="170" y="258"/>
                </a:cubicBezTo>
                <a:cubicBezTo>
                  <a:pt x="175" y="250"/>
                  <a:pt x="183" y="245"/>
                  <a:pt x="191" y="240"/>
                </a:cubicBezTo>
                <a:cubicBezTo>
                  <a:pt x="196" y="232"/>
                  <a:pt x="201" y="226"/>
                  <a:pt x="209" y="222"/>
                </a:cubicBezTo>
                <a:cubicBezTo>
                  <a:pt x="225" y="196"/>
                  <a:pt x="243" y="176"/>
                  <a:pt x="269" y="160"/>
                </a:cubicBezTo>
                <a:cubicBezTo>
                  <a:pt x="276" y="151"/>
                  <a:pt x="284" y="139"/>
                  <a:pt x="294" y="132"/>
                </a:cubicBezTo>
                <a:cubicBezTo>
                  <a:pt x="297" y="126"/>
                  <a:pt x="305" y="122"/>
                  <a:pt x="311" y="118"/>
                </a:cubicBezTo>
                <a:cubicBezTo>
                  <a:pt x="317" y="110"/>
                  <a:pt x="322" y="106"/>
                  <a:pt x="326" y="96"/>
                </a:cubicBezTo>
                <a:cubicBezTo>
                  <a:pt x="328" y="82"/>
                  <a:pt x="337" y="72"/>
                  <a:pt x="350" y="66"/>
                </a:cubicBezTo>
                <a:cubicBezTo>
                  <a:pt x="354" y="59"/>
                  <a:pt x="361" y="55"/>
                  <a:pt x="368" y="51"/>
                </a:cubicBezTo>
                <a:cubicBezTo>
                  <a:pt x="375" y="40"/>
                  <a:pt x="382" y="30"/>
                  <a:pt x="389" y="19"/>
                </a:cubicBezTo>
                <a:cubicBezTo>
                  <a:pt x="391" y="9"/>
                  <a:pt x="396" y="6"/>
                  <a:pt x="402" y="0"/>
                </a:cubicBezTo>
              </a:path>
            </a:pathLst>
          </a:custGeom>
          <a:noFill/>
          <a:ln w="25400" cap="flat" cmpd="sng">
            <a:solidFill>
              <a:srgbClr val="0099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5C7A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63" name="Freeform 570"/>
          <p:cNvSpPr>
            <a:spLocks/>
          </p:cNvSpPr>
          <p:nvPr/>
        </p:nvSpPr>
        <p:spPr bwMode="auto">
          <a:xfrm>
            <a:off x="2935288" y="2127250"/>
            <a:ext cx="290512" cy="757238"/>
          </a:xfrm>
          <a:custGeom>
            <a:avLst/>
            <a:gdLst>
              <a:gd name="T0" fmla="*/ 2147483646 w 183"/>
              <a:gd name="T1" fmla="*/ 0 h 477"/>
              <a:gd name="T2" fmla="*/ 2147483646 w 183"/>
              <a:gd name="T3" fmla="*/ 2147483646 h 477"/>
              <a:gd name="T4" fmla="*/ 2147483646 w 183"/>
              <a:gd name="T5" fmla="*/ 2147483646 h 477"/>
              <a:gd name="T6" fmla="*/ 2147483646 w 183"/>
              <a:gd name="T7" fmla="*/ 2147483646 h 477"/>
              <a:gd name="T8" fmla="*/ 2147483646 w 183"/>
              <a:gd name="T9" fmla="*/ 2147483646 h 477"/>
              <a:gd name="T10" fmla="*/ 2147483646 w 183"/>
              <a:gd name="T11" fmla="*/ 2147483646 h 477"/>
              <a:gd name="T12" fmla="*/ 2147483646 w 183"/>
              <a:gd name="T13" fmla="*/ 2147483646 h 477"/>
              <a:gd name="T14" fmla="*/ 2147483646 w 183"/>
              <a:gd name="T15" fmla="*/ 2147483646 h 477"/>
              <a:gd name="T16" fmla="*/ 2147483646 w 183"/>
              <a:gd name="T17" fmla="*/ 2147483646 h 477"/>
              <a:gd name="T18" fmla="*/ 2147483646 w 183"/>
              <a:gd name="T19" fmla="*/ 2147483646 h 477"/>
              <a:gd name="T20" fmla="*/ 2147483646 w 183"/>
              <a:gd name="T21" fmla="*/ 2147483646 h 477"/>
              <a:gd name="T22" fmla="*/ 2147483646 w 183"/>
              <a:gd name="T23" fmla="*/ 2147483646 h 477"/>
              <a:gd name="T24" fmla="*/ 2147483646 w 183"/>
              <a:gd name="T25" fmla="*/ 2147483646 h 477"/>
              <a:gd name="T26" fmla="*/ 2147483646 w 183"/>
              <a:gd name="T27" fmla="*/ 2147483646 h 477"/>
              <a:gd name="T28" fmla="*/ 2147483646 w 183"/>
              <a:gd name="T29" fmla="*/ 2147483646 h 477"/>
              <a:gd name="T30" fmla="*/ 2147483646 w 183"/>
              <a:gd name="T31" fmla="*/ 2147483646 h 477"/>
              <a:gd name="T32" fmla="*/ 2147483646 w 183"/>
              <a:gd name="T33" fmla="*/ 2147483646 h 477"/>
              <a:gd name="T34" fmla="*/ 2147483646 w 183"/>
              <a:gd name="T35" fmla="*/ 2147483646 h 477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83" h="477">
                <a:moveTo>
                  <a:pt x="106" y="0"/>
                </a:moveTo>
                <a:cubicBezTo>
                  <a:pt x="97" y="7"/>
                  <a:pt x="88" y="14"/>
                  <a:pt x="79" y="21"/>
                </a:cubicBezTo>
                <a:cubicBezTo>
                  <a:pt x="73" y="34"/>
                  <a:pt x="61" y="41"/>
                  <a:pt x="53" y="52"/>
                </a:cubicBezTo>
                <a:cubicBezTo>
                  <a:pt x="51" y="62"/>
                  <a:pt x="41" y="62"/>
                  <a:pt x="34" y="69"/>
                </a:cubicBezTo>
                <a:cubicBezTo>
                  <a:pt x="28" y="75"/>
                  <a:pt x="25" y="82"/>
                  <a:pt x="20" y="88"/>
                </a:cubicBezTo>
                <a:cubicBezTo>
                  <a:pt x="19" y="94"/>
                  <a:pt x="17" y="100"/>
                  <a:pt x="14" y="106"/>
                </a:cubicBezTo>
                <a:cubicBezTo>
                  <a:pt x="12" y="117"/>
                  <a:pt x="9" y="125"/>
                  <a:pt x="8" y="136"/>
                </a:cubicBezTo>
                <a:cubicBezTo>
                  <a:pt x="12" y="172"/>
                  <a:pt x="0" y="226"/>
                  <a:pt x="16" y="259"/>
                </a:cubicBezTo>
                <a:cubicBezTo>
                  <a:pt x="17" y="266"/>
                  <a:pt x="19" y="267"/>
                  <a:pt x="25" y="271"/>
                </a:cubicBezTo>
                <a:cubicBezTo>
                  <a:pt x="27" y="281"/>
                  <a:pt x="27" y="290"/>
                  <a:pt x="29" y="300"/>
                </a:cubicBezTo>
                <a:cubicBezTo>
                  <a:pt x="30" y="306"/>
                  <a:pt x="38" y="313"/>
                  <a:pt x="41" y="319"/>
                </a:cubicBezTo>
                <a:cubicBezTo>
                  <a:pt x="45" y="329"/>
                  <a:pt x="45" y="338"/>
                  <a:pt x="58" y="340"/>
                </a:cubicBezTo>
                <a:cubicBezTo>
                  <a:pt x="74" y="340"/>
                  <a:pt x="90" y="340"/>
                  <a:pt x="106" y="339"/>
                </a:cubicBezTo>
                <a:cubicBezTo>
                  <a:pt x="114" y="339"/>
                  <a:pt x="127" y="328"/>
                  <a:pt x="127" y="328"/>
                </a:cubicBezTo>
                <a:cubicBezTo>
                  <a:pt x="141" y="330"/>
                  <a:pt x="146" y="335"/>
                  <a:pt x="158" y="337"/>
                </a:cubicBezTo>
                <a:cubicBezTo>
                  <a:pt x="166" y="345"/>
                  <a:pt x="171" y="349"/>
                  <a:pt x="178" y="358"/>
                </a:cubicBezTo>
                <a:cubicBezTo>
                  <a:pt x="180" y="389"/>
                  <a:pt x="183" y="419"/>
                  <a:pt x="179" y="450"/>
                </a:cubicBezTo>
                <a:cubicBezTo>
                  <a:pt x="177" y="461"/>
                  <a:pt x="161" y="468"/>
                  <a:pt x="161" y="477"/>
                </a:cubicBezTo>
              </a:path>
            </a:pathLst>
          </a:custGeom>
          <a:noFill/>
          <a:ln w="25400" cap="flat" cmpd="sng">
            <a:solidFill>
              <a:srgbClr val="0099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5C7A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64" name="Freeform 571"/>
          <p:cNvSpPr>
            <a:spLocks/>
          </p:cNvSpPr>
          <p:nvPr/>
        </p:nvSpPr>
        <p:spPr bwMode="auto">
          <a:xfrm>
            <a:off x="2728913" y="4319588"/>
            <a:ext cx="436562" cy="312737"/>
          </a:xfrm>
          <a:custGeom>
            <a:avLst/>
            <a:gdLst>
              <a:gd name="T0" fmla="*/ 0 w 275"/>
              <a:gd name="T1" fmla="*/ 0 h 197"/>
              <a:gd name="T2" fmla="*/ 2147483646 w 275"/>
              <a:gd name="T3" fmla="*/ 2147483646 h 197"/>
              <a:gd name="T4" fmla="*/ 2147483646 w 275"/>
              <a:gd name="T5" fmla="*/ 2147483646 h 197"/>
              <a:gd name="T6" fmla="*/ 2147483646 w 275"/>
              <a:gd name="T7" fmla="*/ 2147483646 h 197"/>
              <a:gd name="T8" fmla="*/ 2147483646 w 275"/>
              <a:gd name="T9" fmla="*/ 2147483646 h 197"/>
              <a:gd name="T10" fmla="*/ 2147483646 w 275"/>
              <a:gd name="T11" fmla="*/ 2147483646 h 197"/>
              <a:gd name="T12" fmla="*/ 2147483646 w 275"/>
              <a:gd name="T13" fmla="*/ 2147483646 h 197"/>
              <a:gd name="T14" fmla="*/ 2147483646 w 275"/>
              <a:gd name="T15" fmla="*/ 2147483646 h 197"/>
              <a:gd name="T16" fmla="*/ 2147483646 w 275"/>
              <a:gd name="T17" fmla="*/ 2147483646 h 197"/>
              <a:gd name="T18" fmla="*/ 2147483646 w 275"/>
              <a:gd name="T19" fmla="*/ 2147483646 h 197"/>
              <a:gd name="T20" fmla="*/ 2147483646 w 275"/>
              <a:gd name="T21" fmla="*/ 2147483646 h 197"/>
              <a:gd name="T22" fmla="*/ 2147483646 w 275"/>
              <a:gd name="T23" fmla="*/ 2147483646 h 197"/>
              <a:gd name="T24" fmla="*/ 2147483646 w 275"/>
              <a:gd name="T25" fmla="*/ 2147483646 h 19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275" h="197">
                <a:moveTo>
                  <a:pt x="0" y="0"/>
                </a:moveTo>
                <a:cubicBezTo>
                  <a:pt x="8" y="6"/>
                  <a:pt x="44" y="32"/>
                  <a:pt x="54" y="33"/>
                </a:cubicBezTo>
                <a:cubicBezTo>
                  <a:pt x="61" y="36"/>
                  <a:pt x="67" y="41"/>
                  <a:pt x="74" y="42"/>
                </a:cubicBezTo>
                <a:cubicBezTo>
                  <a:pt x="79" y="46"/>
                  <a:pt x="86" y="50"/>
                  <a:pt x="92" y="51"/>
                </a:cubicBezTo>
                <a:cubicBezTo>
                  <a:pt x="101" y="55"/>
                  <a:pt x="108" y="61"/>
                  <a:pt x="117" y="65"/>
                </a:cubicBezTo>
                <a:cubicBezTo>
                  <a:pt x="121" y="71"/>
                  <a:pt x="126" y="70"/>
                  <a:pt x="131" y="75"/>
                </a:cubicBezTo>
                <a:cubicBezTo>
                  <a:pt x="139" y="83"/>
                  <a:pt x="143" y="95"/>
                  <a:pt x="152" y="102"/>
                </a:cubicBezTo>
                <a:cubicBezTo>
                  <a:pt x="154" y="110"/>
                  <a:pt x="163" y="119"/>
                  <a:pt x="170" y="123"/>
                </a:cubicBezTo>
                <a:cubicBezTo>
                  <a:pt x="174" y="129"/>
                  <a:pt x="179" y="134"/>
                  <a:pt x="185" y="138"/>
                </a:cubicBezTo>
                <a:cubicBezTo>
                  <a:pt x="194" y="153"/>
                  <a:pt x="211" y="161"/>
                  <a:pt x="224" y="171"/>
                </a:cubicBezTo>
                <a:cubicBezTo>
                  <a:pt x="228" y="177"/>
                  <a:pt x="232" y="179"/>
                  <a:pt x="239" y="180"/>
                </a:cubicBezTo>
                <a:cubicBezTo>
                  <a:pt x="243" y="186"/>
                  <a:pt x="247" y="188"/>
                  <a:pt x="254" y="189"/>
                </a:cubicBezTo>
                <a:cubicBezTo>
                  <a:pt x="260" y="193"/>
                  <a:pt x="268" y="197"/>
                  <a:pt x="275" y="197"/>
                </a:cubicBezTo>
              </a:path>
            </a:pathLst>
          </a:custGeom>
          <a:noFill/>
          <a:ln w="25400" cap="flat" cmpd="sng">
            <a:solidFill>
              <a:srgbClr val="0099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5C7A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65" name="Freeform 573"/>
          <p:cNvSpPr>
            <a:spLocks/>
          </p:cNvSpPr>
          <p:nvPr/>
        </p:nvSpPr>
        <p:spPr bwMode="auto">
          <a:xfrm>
            <a:off x="2536825" y="5303838"/>
            <a:ext cx="187325" cy="242887"/>
          </a:xfrm>
          <a:custGeom>
            <a:avLst/>
            <a:gdLst>
              <a:gd name="T0" fmla="*/ 0 w 118"/>
              <a:gd name="T1" fmla="*/ 0 h 153"/>
              <a:gd name="T2" fmla="*/ 2147483646 w 118"/>
              <a:gd name="T3" fmla="*/ 2147483646 h 153"/>
              <a:gd name="T4" fmla="*/ 2147483646 w 118"/>
              <a:gd name="T5" fmla="*/ 2147483646 h 153"/>
              <a:gd name="T6" fmla="*/ 2147483646 w 118"/>
              <a:gd name="T7" fmla="*/ 2147483646 h 153"/>
              <a:gd name="T8" fmla="*/ 2147483646 w 118"/>
              <a:gd name="T9" fmla="*/ 2147483646 h 153"/>
              <a:gd name="T10" fmla="*/ 2147483646 w 118"/>
              <a:gd name="T11" fmla="*/ 2147483646 h 153"/>
              <a:gd name="T12" fmla="*/ 2147483646 w 118"/>
              <a:gd name="T13" fmla="*/ 2147483646 h 153"/>
              <a:gd name="T14" fmla="*/ 2147483646 w 118"/>
              <a:gd name="T15" fmla="*/ 2147483646 h 153"/>
              <a:gd name="T16" fmla="*/ 2147483646 w 118"/>
              <a:gd name="T17" fmla="*/ 2147483646 h 153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18" h="153">
                <a:moveTo>
                  <a:pt x="0" y="0"/>
                </a:moveTo>
                <a:cubicBezTo>
                  <a:pt x="36" y="4"/>
                  <a:pt x="46" y="5"/>
                  <a:pt x="97" y="6"/>
                </a:cubicBezTo>
                <a:cubicBezTo>
                  <a:pt x="106" y="8"/>
                  <a:pt x="103" y="13"/>
                  <a:pt x="102" y="21"/>
                </a:cubicBezTo>
                <a:cubicBezTo>
                  <a:pt x="103" y="44"/>
                  <a:pt x="105" y="33"/>
                  <a:pt x="118" y="46"/>
                </a:cubicBezTo>
                <a:cubicBezTo>
                  <a:pt x="117" y="52"/>
                  <a:pt x="115" y="55"/>
                  <a:pt x="112" y="60"/>
                </a:cubicBezTo>
                <a:cubicBezTo>
                  <a:pt x="110" y="72"/>
                  <a:pt x="94" y="88"/>
                  <a:pt x="82" y="93"/>
                </a:cubicBezTo>
                <a:cubicBezTo>
                  <a:pt x="72" y="103"/>
                  <a:pt x="58" y="116"/>
                  <a:pt x="46" y="123"/>
                </a:cubicBezTo>
                <a:cubicBezTo>
                  <a:pt x="41" y="129"/>
                  <a:pt x="36" y="136"/>
                  <a:pt x="31" y="142"/>
                </a:cubicBezTo>
                <a:cubicBezTo>
                  <a:pt x="30" y="146"/>
                  <a:pt x="29" y="149"/>
                  <a:pt x="27" y="153"/>
                </a:cubicBezTo>
              </a:path>
            </a:pathLst>
          </a:custGeom>
          <a:noFill/>
          <a:ln w="12700" cap="flat" cmpd="sng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5C7A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66" name="Freeform 574"/>
          <p:cNvSpPr>
            <a:spLocks/>
          </p:cNvSpPr>
          <p:nvPr/>
        </p:nvSpPr>
        <p:spPr bwMode="auto">
          <a:xfrm>
            <a:off x="1871663" y="3843338"/>
            <a:ext cx="298450" cy="1390650"/>
          </a:xfrm>
          <a:custGeom>
            <a:avLst/>
            <a:gdLst>
              <a:gd name="T0" fmla="*/ 2147483646 w 188"/>
              <a:gd name="T1" fmla="*/ 0 h 876"/>
              <a:gd name="T2" fmla="*/ 2147483646 w 188"/>
              <a:gd name="T3" fmla="*/ 2147483646 h 876"/>
              <a:gd name="T4" fmla="*/ 2147483646 w 188"/>
              <a:gd name="T5" fmla="*/ 2147483646 h 876"/>
              <a:gd name="T6" fmla="*/ 2147483646 w 188"/>
              <a:gd name="T7" fmla="*/ 2147483646 h 876"/>
              <a:gd name="T8" fmla="*/ 2147483646 w 188"/>
              <a:gd name="T9" fmla="*/ 2147483646 h 876"/>
              <a:gd name="T10" fmla="*/ 2147483646 w 188"/>
              <a:gd name="T11" fmla="*/ 2147483646 h 876"/>
              <a:gd name="T12" fmla="*/ 2147483646 w 188"/>
              <a:gd name="T13" fmla="*/ 2147483646 h 876"/>
              <a:gd name="T14" fmla="*/ 2147483646 w 188"/>
              <a:gd name="T15" fmla="*/ 2147483646 h 876"/>
              <a:gd name="T16" fmla="*/ 2147483646 w 188"/>
              <a:gd name="T17" fmla="*/ 2147483646 h 876"/>
              <a:gd name="T18" fmla="*/ 2147483646 w 188"/>
              <a:gd name="T19" fmla="*/ 2147483646 h 876"/>
              <a:gd name="T20" fmla="*/ 2147483646 w 188"/>
              <a:gd name="T21" fmla="*/ 2147483646 h 876"/>
              <a:gd name="T22" fmla="*/ 2147483646 w 188"/>
              <a:gd name="T23" fmla="*/ 2147483646 h 876"/>
              <a:gd name="T24" fmla="*/ 2147483646 w 188"/>
              <a:gd name="T25" fmla="*/ 2147483646 h 876"/>
              <a:gd name="T26" fmla="*/ 2147483646 w 188"/>
              <a:gd name="T27" fmla="*/ 2147483646 h 876"/>
              <a:gd name="T28" fmla="*/ 2147483646 w 188"/>
              <a:gd name="T29" fmla="*/ 2147483646 h 876"/>
              <a:gd name="T30" fmla="*/ 2147483646 w 188"/>
              <a:gd name="T31" fmla="*/ 2147483646 h 876"/>
              <a:gd name="T32" fmla="*/ 2147483646 w 188"/>
              <a:gd name="T33" fmla="*/ 2147483646 h 876"/>
              <a:gd name="T34" fmla="*/ 2147483646 w 188"/>
              <a:gd name="T35" fmla="*/ 2147483646 h 876"/>
              <a:gd name="T36" fmla="*/ 2147483646 w 188"/>
              <a:gd name="T37" fmla="*/ 2147483646 h 876"/>
              <a:gd name="T38" fmla="*/ 2147483646 w 188"/>
              <a:gd name="T39" fmla="*/ 2147483646 h 876"/>
              <a:gd name="T40" fmla="*/ 2147483646 w 188"/>
              <a:gd name="T41" fmla="*/ 2147483646 h 876"/>
              <a:gd name="T42" fmla="*/ 2147483646 w 188"/>
              <a:gd name="T43" fmla="*/ 2147483646 h 876"/>
              <a:gd name="T44" fmla="*/ 2147483646 w 188"/>
              <a:gd name="T45" fmla="*/ 2147483646 h 876"/>
              <a:gd name="T46" fmla="*/ 2147483646 w 188"/>
              <a:gd name="T47" fmla="*/ 2147483646 h 876"/>
              <a:gd name="T48" fmla="*/ 2147483646 w 188"/>
              <a:gd name="T49" fmla="*/ 2147483646 h 876"/>
              <a:gd name="T50" fmla="*/ 2147483646 w 188"/>
              <a:gd name="T51" fmla="*/ 2147483646 h 876"/>
              <a:gd name="T52" fmla="*/ 2147483646 w 188"/>
              <a:gd name="T53" fmla="*/ 2147483646 h 876"/>
              <a:gd name="T54" fmla="*/ 2147483646 w 188"/>
              <a:gd name="T55" fmla="*/ 2147483646 h 876"/>
              <a:gd name="T56" fmla="*/ 2147483646 w 188"/>
              <a:gd name="T57" fmla="*/ 2147483646 h 876"/>
              <a:gd name="T58" fmla="*/ 2147483646 w 188"/>
              <a:gd name="T59" fmla="*/ 2147483646 h 876"/>
              <a:gd name="T60" fmla="*/ 0 w 188"/>
              <a:gd name="T61" fmla="*/ 2147483646 h 87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188" h="876">
                <a:moveTo>
                  <a:pt x="188" y="0"/>
                </a:moveTo>
                <a:cubicBezTo>
                  <a:pt x="185" y="7"/>
                  <a:pt x="180" y="13"/>
                  <a:pt x="174" y="18"/>
                </a:cubicBezTo>
                <a:cubicBezTo>
                  <a:pt x="167" y="31"/>
                  <a:pt x="158" y="39"/>
                  <a:pt x="146" y="47"/>
                </a:cubicBezTo>
                <a:cubicBezTo>
                  <a:pt x="141" y="50"/>
                  <a:pt x="132" y="59"/>
                  <a:pt x="132" y="59"/>
                </a:cubicBezTo>
                <a:cubicBezTo>
                  <a:pt x="133" y="72"/>
                  <a:pt x="127" y="93"/>
                  <a:pt x="140" y="101"/>
                </a:cubicBezTo>
                <a:cubicBezTo>
                  <a:pt x="144" y="107"/>
                  <a:pt x="149" y="111"/>
                  <a:pt x="153" y="117"/>
                </a:cubicBezTo>
                <a:cubicBezTo>
                  <a:pt x="151" y="129"/>
                  <a:pt x="140" y="136"/>
                  <a:pt x="135" y="146"/>
                </a:cubicBezTo>
                <a:cubicBezTo>
                  <a:pt x="134" y="167"/>
                  <a:pt x="134" y="165"/>
                  <a:pt x="125" y="179"/>
                </a:cubicBezTo>
                <a:cubicBezTo>
                  <a:pt x="122" y="190"/>
                  <a:pt x="115" y="195"/>
                  <a:pt x="108" y="204"/>
                </a:cubicBezTo>
                <a:cubicBezTo>
                  <a:pt x="109" y="212"/>
                  <a:pt x="107" y="220"/>
                  <a:pt x="110" y="227"/>
                </a:cubicBezTo>
                <a:cubicBezTo>
                  <a:pt x="111" y="231"/>
                  <a:pt x="119" y="234"/>
                  <a:pt x="119" y="234"/>
                </a:cubicBezTo>
                <a:cubicBezTo>
                  <a:pt x="121" y="242"/>
                  <a:pt x="120" y="244"/>
                  <a:pt x="114" y="249"/>
                </a:cubicBezTo>
                <a:cubicBezTo>
                  <a:pt x="106" y="262"/>
                  <a:pt x="109" y="271"/>
                  <a:pt x="120" y="282"/>
                </a:cubicBezTo>
                <a:cubicBezTo>
                  <a:pt x="124" y="293"/>
                  <a:pt x="120" y="307"/>
                  <a:pt x="117" y="318"/>
                </a:cubicBezTo>
                <a:cubicBezTo>
                  <a:pt x="119" y="351"/>
                  <a:pt x="119" y="338"/>
                  <a:pt x="123" y="356"/>
                </a:cubicBezTo>
                <a:cubicBezTo>
                  <a:pt x="122" y="379"/>
                  <a:pt x="112" y="396"/>
                  <a:pt x="102" y="417"/>
                </a:cubicBezTo>
                <a:cubicBezTo>
                  <a:pt x="101" y="424"/>
                  <a:pt x="98" y="428"/>
                  <a:pt x="95" y="434"/>
                </a:cubicBezTo>
                <a:cubicBezTo>
                  <a:pt x="93" y="454"/>
                  <a:pt x="92" y="474"/>
                  <a:pt x="90" y="494"/>
                </a:cubicBezTo>
                <a:cubicBezTo>
                  <a:pt x="89" y="505"/>
                  <a:pt x="81" y="527"/>
                  <a:pt x="81" y="527"/>
                </a:cubicBezTo>
                <a:cubicBezTo>
                  <a:pt x="80" y="537"/>
                  <a:pt x="78" y="546"/>
                  <a:pt x="75" y="555"/>
                </a:cubicBezTo>
                <a:cubicBezTo>
                  <a:pt x="74" y="568"/>
                  <a:pt x="74" y="578"/>
                  <a:pt x="69" y="590"/>
                </a:cubicBezTo>
                <a:cubicBezTo>
                  <a:pt x="68" y="600"/>
                  <a:pt x="62" y="608"/>
                  <a:pt x="57" y="617"/>
                </a:cubicBezTo>
                <a:cubicBezTo>
                  <a:pt x="56" y="625"/>
                  <a:pt x="53" y="634"/>
                  <a:pt x="51" y="642"/>
                </a:cubicBezTo>
                <a:cubicBezTo>
                  <a:pt x="50" y="660"/>
                  <a:pt x="49" y="678"/>
                  <a:pt x="48" y="696"/>
                </a:cubicBezTo>
                <a:cubicBezTo>
                  <a:pt x="47" y="708"/>
                  <a:pt x="49" y="719"/>
                  <a:pt x="47" y="731"/>
                </a:cubicBezTo>
                <a:cubicBezTo>
                  <a:pt x="47" y="735"/>
                  <a:pt x="42" y="741"/>
                  <a:pt x="42" y="741"/>
                </a:cubicBezTo>
                <a:cubicBezTo>
                  <a:pt x="41" y="748"/>
                  <a:pt x="39" y="751"/>
                  <a:pt x="35" y="756"/>
                </a:cubicBezTo>
                <a:cubicBezTo>
                  <a:pt x="32" y="766"/>
                  <a:pt x="28" y="776"/>
                  <a:pt x="24" y="786"/>
                </a:cubicBezTo>
                <a:cubicBezTo>
                  <a:pt x="23" y="793"/>
                  <a:pt x="21" y="797"/>
                  <a:pt x="18" y="803"/>
                </a:cubicBezTo>
                <a:cubicBezTo>
                  <a:pt x="15" y="820"/>
                  <a:pt x="12" y="837"/>
                  <a:pt x="8" y="854"/>
                </a:cubicBezTo>
                <a:cubicBezTo>
                  <a:pt x="7" y="859"/>
                  <a:pt x="0" y="871"/>
                  <a:pt x="0" y="876"/>
                </a:cubicBezTo>
              </a:path>
            </a:pathLst>
          </a:custGeom>
          <a:noFill/>
          <a:ln w="25400" cap="flat" cmpd="sng">
            <a:solidFill>
              <a:srgbClr val="0099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5C7A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67" name="Freeform 577"/>
          <p:cNvSpPr>
            <a:spLocks/>
          </p:cNvSpPr>
          <p:nvPr/>
        </p:nvSpPr>
        <p:spPr bwMode="auto">
          <a:xfrm>
            <a:off x="1636713" y="1809750"/>
            <a:ext cx="190500" cy="552450"/>
          </a:xfrm>
          <a:custGeom>
            <a:avLst/>
            <a:gdLst>
              <a:gd name="T0" fmla="*/ 2147483646 w 120"/>
              <a:gd name="T1" fmla="*/ 2147483646 h 348"/>
              <a:gd name="T2" fmla="*/ 2147483646 w 120"/>
              <a:gd name="T3" fmla="*/ 2147483646 h 348"/>
              <a:gd name="T4" fmla="*/ 2147483646 w 120"/>
              <a:gd name="T5" fmla="*/ 2147483646 h 348"/>
              <a:gd name="T6" fmla="*/ 2147483646 w 120"/>
              <a:gd name="T7" fmla="*/ 2147483646 h 348"/>
              <a:gd name="T8" fmla="*/ 2147483646 w 120"/>
              <a:gd name="T9" fmla="*/ 2147483646 h 348"/>
              <a:gd name="T10" fmla="*/ 2147483646 w 120"/>
              <a:gd name="T11" fmla="*/ 2147483646 h 348"/>
              <a:gd name="T12" fmla="*/ 2147483646 w 120"/>
              <a:gd name="T13" fmla="*/ 2147483646 h 348"/>
              <a:gd name="T14" fmla="*/ 2147483646 w 120"/>
              <a:gd name="T15" fmla="*/ 2147483646 h 348"/>
              <a:gd name="T16" fmla="*/ 2147483646 w 120"/>
              <a:gd name="T17" fmla="*/ 2147483646 h 348"/>
              <a:gd name="T18" fmla="*/ 2147483646 w 120"/>
              <a:gd name="T19" fmla="*/ 2147483646 h 348"/>
              <a:gd name="T20" fmla="*/ 2147483646 w 120"/>
              <a:gd name="T21" fmla="*/ 2147483646 h 348"/>
              <a:gd name="T22" fmla="*/ 2147483646 w 120"/>
              <a:gd name="T23" fmla="*/ 2147483646 h 348"/>
              <a:gd name="T24" fmla="*/ 2147483646 w 120"/>
              <a:gd name="T25" fmla="*/ 2147483646 h 348"/>
              <a:gd name="T26" fmla="*/ 2147483646 w 120"/>
              <a:gd name="T27" fmla="*/ 0 h 348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20" h="348">
                <a:moveTo>
                  <a:pt x="120" y="348"/>
                </a:moveTo>
                <a:cubicBezTo>
                  <a:pt x="115" y="345"/>
                  <a:pt x="113" y="341"/>
                  <a:pt x="108" y="338"/>
                </a:cubicBezTo>
                <a:cubicBezTo>
                  <a:pt x="105" y="332"/>
                  <a:pt x="103" y="329"/>
                  <a:pt x="97" y="326"/>
                </a:cubicBezTo>
                <a:cubicBezTo>
                  <a:pt x="93" y="319"/>
                  <a:pt x="88" y="312"/>
                  <a:pt x="82" y="308"/>
                </a:cubicBezTo>
                <a:cubicBezTo>
                  <a:pt x="68" y="290"/>
                  <a:pt x="53" y="275"/>
                  <a:pt x="36" y="260"/>
                </a:cubicBezTo>
                <a:cubicBezTo>
                  <a:pt x="30" y="254"/>
                  <a:pt x="26" y="247"/>
                  <a:pt x="19" y="243"/>
                </a:cubicBezTo>
                <a:cubicBezTo>
                  <a:pt x="14" y="236"/>
                  <a:pt x="8" y="231"/>
                  <a:pt x="4" y="222"/>
                </a:cubicBezTo>
                <a:cubicBezTo>
                  <a:pt x="2" y="208"/>
                  <a:pt x="0" y="186"/>
                  <a:pt x="12" y="176"/>
                </a:cubicBezTo>
                <a:cubicBezTo>
                  <a:pt x="14" y="157"/>
                  <a:pt x="31" y="146"/>
                  <a:pt x="39" y="129"/>
                </a:cubicBezTo>
                <a:cubicBezTo>
                  <a:pt x="40" y="123"/>
                  <a:pt x="45" y="113"/>
                  <a:pt x="45" y="113"/>
                </a:cubicBezTo>
                <a:cubicBezTo>
                  <a:pt x="48" y="97"/>
                  <a:pt x="52" y="86"/>
                  <a:pt x="60" y="72"/>
                </a:cubicBezTo>
                <a:cubicBezTo>
                  <a:pt x="61" y="62"/>
                  <a:pt x="60" y="68"/>
                  <a:pt x="64" y="60"/>
                </a:cubicBezTo>
                <a:cubicBezTo>
                  <a:pt x="66" y="57"/>
                  <a:pt x="69" y="50"/>
                  <a:pt x="69" y="50"/>
                </a:cubicBezTo>
                <a:cubicBezTo>
                  <a:pt x="73" y="30"/>
                  <a:pt x="70" y="47"/>
                  <a:pt x="70" y="0"/>
                </a:cubicBezTo>
              </a:path>
            </a:pathLst>
          </a:custGeom>
          <a:noFill/>
          <a:ln w="25400" cap="flat" cmpd="sng">
            <a:solidFill>
              <a:srgbClr val="0099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5C7A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68" name="Freeform 578"/>
          <p:cNvSpPr>
            <a:spLocks/>
          </p:cNvSpPr>
          <p:nvPr/>
        </p:nvSpPr>
        <p:spPr bwMode="auto">
          <a:xfrm>
            <a:off x="765175" y="2457450"/>
            <a:ext cx="776288" cy="114300"/>
          </a:xfrm>
          <a:custGeom>
            <a:avLst/>
            <a:gdLst>
              <a:gd name="T0" fmla="*/ 2147483646 w 489"/>
              <a:gd name="T1" fmla="*/ 2147483646 h 72"/>
              <a:gd name="T2" fmla="*/ 2147483646 w 489"/>
              <a:gd name="T3" fmla="*/ 2147483646 h 72"/>
              <a:gd name="T4" fmla="*/ 2147483646 w 489"/>
              <a:gd name="T5" fmla="*/ 2147483646 h 72"/>
              <a:gd name="T6" fmla="*/ 2147483646 w 489"/>
              <a:gd name="T7" fmla="*/ 2147483646 h 72"/>
              <a:gd name="T8" fmla="*/ 2147483646 w 489"/>
              <a:gd name="T9" fmla="*/ 2147483646 h 72"/>
              <a:gd name="T10" fmla="*/ 2147483646 w 489"/>
              <a:gd name="T11" fmla="*/ 2147483646 h 72"/>
              <a:gd name="T12" fmla="*/ 2147483646 w 489"/>
              <a:gd name="T13" fmla="*/ 2147483646 h 72"/>
              <a:gd name="T14" fmla="*/ 2147483646 w 489"/>
              <a:gd name="T15" fmla="*/ 2147483646 h 72"/>
              <a:gd name="T16" fmla="*/ 2147483646 w 489"/>
              <a:gd name="T17" fmla="*/ 2147483646 h 72"/>
              <a:gd name="T18" fmla="*/ 2147483646 w 489"/>
              <a:gd name="T19" fmla="*/ 2147483646 h 72"/>
              <a:gd name="T20" fmla="*/ 2147483646 w 489"/>
              <a:gd name="T21" fmla="*/ 2147483646 h 72"/>
              <a:gd name="T22" fmla="*/ 2147483646 w 489"/>
              <a:gd name="T23" fmla="*/ 2147483646 h 72"/>
              <a:gd name="T24" fmla="*/ 2147483646 w 489"/>
              <a:gd name="T25" fmla="*/ 0 h 72"/>
              <a:gd name="T26" fmla="*/ 0 w 489"/>
              <a:gd name="T27" fmla="*/ 2147483646 h 7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489" h="72">
                <a:moveTo>
                  <a:pt x="489" y="15"/>
                </a:moveTo>
                <a:cubicBezTo>
                  <a:pt x="473" y="23"/>
                  <a:pt x="453" y="22"/>
                  <a:pt x="437" y="23"/>
                </a:cubicBezTo>
                <a:cubicBezTo>
                  <a:pt x="428" y="24"/>
                  <a:pt x="420" y="25"/>
                  <a:pt x="411" y="27"/>
                </a:cubicBezTo>
                <a:cubicBezTo>
                  <a:pt x="406" y="28"/>
                  <a:pt x="396" y="30"/>
                  <a:pt x="396" y="30"/>
                </a:cubicBezTo>
                <a:cubicBezTo>
                  <a:pt x="388" y="36"/>
                  <a:pt x="382" y="43"/>
                  <a:pt x="372" y="45"/>
                </a:cubicBezTo>
                <a:cubicBezTo>
                  <a:pt x="364" y="49"/>
                  <a:pt x="357" y="55"/>
                  <a:pt x="348" y="57"/>
                </a:cubicBezTo>
                <a:cubicBezTo>
                  <a:pt x="340" y="63"/>
                  <a:pt x="334" y="62"/>
                  <a:pt x="324" y="63"/>
                </a:cubicBezTo>
                <a:cubicBezTo>
                  <a:pt x="292" y="72"/>
                  <a:pt x="259" y="64"/>
                  <a:pt x="228" y="59"/>
                </a:cubicBezTo>
                <a:cubicBezTo>
                  <a:pt x="220" y="45"/>
                  <a:pt x="193" y="29"/>
                  <a:pt x="177" y="26"/>
                </a:cubicBezTo>
                <a:cubicBezTo>
                  <a:pt x="171" y="23"/>
                  <a:pt x="163" y="21"/>
                  <a:pt x="156" y="20"/>
                </a:cubicBezTo>
                <a:cubicBezTo>
                  <a:pt x="150" y="17"/>
                  <a:pt x="142" y="15"/>
                  <a:pt x="135" y="14"/>
                </a:cubicBezTo>
                <a:cubicBezTo>
                  <a:pt x="130" y="11"/>
                  <a:pt x="126" y="9"/>
                  <a:pt x="120" y="8"/>
                </a:cubicBezTo>
                <a:cubicBezTo>
                  <a:pt x="110" y="3"/>
                  <a:pt x="95" y="2"/>
                  <a:pt x="84" y="0"/>
                </a:cubicBezTo>
                <a:cubicBezTo>
                  <a:pt x="56" y="1"/>
                  <a:pt x="28" y="6"/>
                  <a:pt x="0" y="6"/>
                </a:cubicBezTo>
              </a:path>
            </a:pathLst>
          </a:custGeom>
          <a:noFill/>
          <a:ln w="25400" cap="flat" cmpd="sng">
            <a:solidFill>
              <a:srgbClr val="0099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5C7A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69" name="AutoShape 70"/>
          <p:cNvSpPr>
            <a:spLocks noChangeAspect="1" noChangeArrowheads="1"/>
          </p:cNvSpPr>
          <p:nvPr/>
        </p:nvSpPr>
        <p:spPr bwMode="auto">
          <a:xfrm>
            <a:off x="1784350" y="2336800"/>
            <a:ext cx="73025" cy="52388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70" name="AutoShape 70"/>
          <p:cNvSpPr>
            <a:spLocks noChangeAspect="1" noChangeArrowheads="1"/>
          </p:cNvSpPr>
          <p:nvPr/>
        </p:nvSpPr>
        <p:spPr bwMode="auto">
          <a:xfrm>
            <a:off x="2414588" y="2289175"/>
            <a:ext cx="73025" cy="52388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71" name="Rectangle 512"/>
          <p:cNvSpPr>
            <a:spLocks noChangeArrowheads="1"/>
          </p:cNvSpPr>
          <p:nvPr/>
        </p:nvSpPr>
        <p:spPr bwMode="auto">
          <a:xfrm>
            <a:off x="1966913" y="2306638"/>
            <a:ext cx="47625" cy="52387"/>
          </a:xfrm>
          <a:prstGeom prst="rect">
            <a:avLst/>
          </a:prstGeom>
          <a:solidFill>
            <a:srgbClr val="008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72" name="Rectangle 567"/>
          <p:cNvSpPr>
            <a:spLocks noChangeArrowheads="1"/>
          </p:cNvSpPr>
          <p:nvPr/>
        </p:nvSpPr>
        <p:spPr bwMode="auto">
          <a:xfrm>
            <a:off x="1392238" y="3000375"/>
            <a:ext cx="47625" cy="52388"/>
          </a:xfrm>
          <a:prstGeom prst="rect">
            <a:avLst/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73" name="AutoShape 70"/>
          <p:cNvSpPr>
            <a:spLocks noChangeAspect="1" noChangeArrowheads="1"/>
          </p:cNvSpPr>
          <p:nvPr/>
        </p:nvSpPr>
        <p:spPr bwMode="auto">
          <a:xfrm>
            <a:off x="1350963" y="2982913"/>
            <a:ext cx="73025" cy="52387"/>
          </a:xfrm>
          <a:prstGeom prst="triangle">
            <a:avLst>
              <a:gd name="adj" fmla="val 50000"/>
            </a:avLst>
          </a:prstGeom>
          <a:solidFill>
            <a:schemeClr val="bg2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74" name="Rectangle 575"/>
          <p:cNvSpPr>
            <a:spLocks noChangeArrowheads="1"/>
          </p:cNvSpPr>
          <p:nvPr/>
        </p:nvSpPr>
        <p:spPr bwMode="auto">
          <a:xfrm>
            <a:off x="1706563" y="1816100"/>
            <a:ext cx="47625" cy="52388"/>
          </a:xfrm>
          <a:prstGeom prst="rect">
            <a:avLst/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75" name="Rectangle 576"/>
          <p:cNvSpPr>
            <a:spLocks noChangeArrowheads="1"/>
          </p:cNvSpPr>
          <p:nvPr/>
        </p:nvSpPr>
        <p:spPr bwMode="auto">
          <a:xfrm>
            <a:off x="1327150" y="2471738"/>
            <a:ext cx="47625" cy="52387"/>
          </a:xfrm>
          <a:prstGeom prst="rect">
            <a:avLst/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76" name="Freeform 544"/>
          <p:cNvSpPr>
            <a:spLocks/>
          </p:cNvSpPr>
          <p:nvPr/>
        </p:nvSpPr>
        <p:spPr bwMode="auto">
          <a:xfrm>
            <a:off x="2038350" y="3916363"/>
            <a:ext cx="747713" cy="757237"/>
          </a:xfrm>
          <a:custGeom>
            <a:avLst/>
            <a:gdLst>
              <a:gd name="T0" fmla="*/ 2147483646 w 727"/>
              <a:gd name="T1" fmla="*/ 2147483646 h 737"/>
              <a:gd name="T2" fmla="*/ 2147483646 w 727"/>
              <a:gd name="T3" fmla="*/ 2147483646 h 737"/>
              <a:gd name="T4" fmla="*/ 2147483646 w 727"/>
              <a:gd name="T5" fmla="*/ 2147483646 h 737"/>
              <a:gd name="T6" fmla="*/ 2147483646 w 727"/>
              <a:gd name="T7" fmla="*/ 2147483646 h 737"/>
              <a:gd name="T8" fmla="*/ 2147483646 w 727"/>
              <a:gd name="T9" fmla="*/ 2147483646 h 737"/>
              <a:gd name="T10" fmla="*/ 2147483646 w 727"/>
              <a:gd name="T11" fmla="*/ 2147483646 h 737"/>
              <a:gd name="T12" fmla="*/ 2147483646 w 727"/>
              <a:gd name="T13" fmla="*/ 2147483646 h 737"/>
              <a:gd name="T14" fmla="*/ 2147483646 w 727"/>
              <a:gd name="T15" fmla="*/ 2147483646 h 737"/>
              <a:gd name="T16" fmla="*/ 2147483646 w 727"/>
              <a:gd name="T17" fmla="*/ 2147483646 h 737"/>
              <a:gd name="T18" fmla="*/ 2147483646 w 727"/>
              <a:gd name="T19" fmla="*/ 2147483646 h 737"/>
              <a:gd name="T20" fmla="*/ 2147483646 w 727"/>
              <a:gd name="T21" fmla="*/ 2147483646 h 737"/>
              <a:gd name="T22" fmla="*/ 2147483646 w 727"/>
              <a:gd name="T23" fmla="*/ 2147483646 h 737"/>
              <a:gd name="T24" fmla="*/ 2147483646 w 727"/>
              <a:gd name="T25" fmla="*/ 2147483646 h 737"/>
              <a:gd name="T26" fmla="*/ 2147483646 w 727"/>
              <a:gd name="T27" fmla="*/ 2147483646 h 737"/>
              <a:gd name="T28" fmla="*/ 2147483646 w 727"/>
              <a:gd name="T29" fmla="*/ 2147483646 h 737"/>
              <a:gd name="T30" fmla="*/ 2147483646 w 727"/>
              <a:gd name="T31" fmla="*/ 2147483646 h 737"/>
              <a:gd name="T32" fmla="*/ 2147483646 w 727"/>
              <a:gd name="T33" fmla="*/ 2147483646 h 737"/>
              <a:gd name="T34" fmla="*/ 2147483646 w 727"/>
              <a:gd name="T35" fmla="*/ 2147483646 h 737"/>
              <a:gd name="T36" fmla="*/ 2147483646 w 727"/>
              <a:gd name="T37" fmla="*/ 2147483646 h 737"/>
              <a:gd name="T38" fmla="*/ 2147483646 w 727"/>
              <a:gd name="T39" fmla="*/ 2147483646 h 737"/>
              <a:gd name="T40" fmla="*/ 2147483646 w 727"/>
              <a:gd name="T41" fmla="*/ 2147483646 h 737"/>
              <a:gd name="T42" fmla="*/ 2147483646 w 727"/>
              <a:gd name="T43" fmla="*/ 2147483646 h 737"/>
              <a:gd name="T44" fmla="*/ 2147483646 w 727"/>
              <a:gd name="T45" fmla="*/ 2147483646 h 737"/>
              <a:gd name="T46" fmla="*/ 2147483646 w 727"/>
              <a:gd name="T47" fmla="*/ 2147483646 h 737"/>
              <a:gd name="T48" fmla="*/ 2147483646 w 727"/>
              <a:gd name="T49" fmla="*/ 2147483646 h 737"/>
              <a:gd name="T50" fmla="*/ 2147483646 w 727"/>
              <a:gd name="T51" fmla="*/ 2147483646 h 737"/>
              <a:gd name="T52" fmla="*/ 2147483646 w 727"/>
              <a:gd name="T53" fmla="*/ 2147483646 h 737"/>
              <a:gd name="T54" fmla="*/ 2147483646 w 727"/>
              <a:gd name="T55" fmla="*/ 2147483646 h 737"/>
              <a:gd name="T56" fmla="*/ 2147483646 w 727"/>
              <a:gd name="T57" fmla="*/ 2147483646 h 737"/>
              <a:gd name="T58" fmla="*/ 2147483646 w 727"/>
              <a:gd name="T59" fmla="*/ 2147483646 h 737"/>
              <a:gd name="T60" fmla="*/ 2147483646 w 727"/>
              <a:gd name="T61" fmla="*/ 2147483646 h 737"/>
              <a:gd name="T62" fmla="*/ 2147483646 w 727"/>
              <a:gd name="T63" fmla="*/ 2147483646 h 737"/>
              <a:gd name="T64" fmla="*/ 2147483646 w 727"/>
              <a:gd name="T65" fmla="*/ 2147483646 h 737"/>
              <a:gd name="T66" fmla="*/ 2147483646 w 727"/>
              <a:gd name="T67" fmla="*/ 2147483646 h 737"/>
              <a:gd name="T68" fmla="*/ 2147483646 w 727"/>
              <a:gd name="T69" fmla="*/ 2147483646 h 737"/>
              <a:gd name="T70" fmla="*/ 2147483646 w 727"/>
              <a:gd name="T71" fmla="*/ 2147483646 h 737"/>
              <a:gd name="T72" fmla="*/ 2147483646 w 727"/>
              <a:gd name="T73" fmla="*/ 2147483646 h 737"/>
              <a:gd name="T74" fmla="*/ 2147483646 w 727"/>
              <a:gd name="T75" fmla="*/ 2147483646 h 737"/>
              <a:gd name="T76" fmla="*/ 2147483646 w 727"/>
              <a:gd name="T77" fmla="*/ 2147483646 h 737"/>
              <a:gd name="T78" fmla="*/ 2147483646 w 727"/>
              <a:gd name="T79" fmla="*/ 2147483646 h 737"/>
              <a:gd name="T80" fmla="*/ 2147483646 w 727"/>
              <a:gd name="T81" fmla="*/ 2147483646 h 737"/>
              <a:gd name="T82" fmla="*/ 2147483646 w 727"/>
              <a:gd name="T83" fmla="*/ 2147483646 h 737"/>
              <a:gd name="T84" fmla="*/ 2147483646 w 727"/>
              <a:gd name="T85" fmla="*/ 2147483646 h 737"/>
              <a:gd name="T86" fmla="*/ 2147483646 w 727"/>
              <a:gd name="T87" fmla="*/ 2147483646 h 737"/>
              <a:gd name="T88" fmla="*/ 2147483646 w 727"/>
              <a:gd name="T89" fmla="*/ 2147483646 h 737"/>
              <a:gd name="T90" fmla="*/ 2147483646 w 727"/>
              <a:gd name="T91" fmla="*/ 2147483646 h 737"/>
              <a:gd name="T92" fmla="*/ 2147483646 w 727"/>
              <a:gd name="T93" fmla="*/ 2147483646 h 737"/>
              <a:gd name="T94" fmla="*/ 2147483646 w 727"/>
              <a:gd name="T95" fmla="*/ 2147483646 h 737"/>
              <a:gd name="T96" fmla="*/ 2147483646 w 727"/>
              <a:gd name="T97" fmla="*/ 2147483646 h 737"/>
              <a:gd name="T98" fmla="*/ 2147483646 w 727"/>
              <a:gd name="T99" fmla="*/ 2147483646 h 737"/>
              <a:gd name="T100" fmla="*/ 2147483646 w 727"/>
              <a:gd name="T101" fmla="*/ 2147483646 h 737"/>
              <a:gd name="T102" fmla="*/ 2147483646 w 727"/>
              <a:gd name="T103" fmla="*/ 2147483646 h 737"/>
              <a:gd name="T104" fmla="*/ 2147483646 w 727"/>
              <a:gd name="T105" fmla="*/ 2147483646 h 737"/>
              <a:gd name="T106" fmla="*/ 2147483646 w 727"/>
              <a:gd name="T107" fmla="*/ 2147483646 h 737"/>
              <a:gd name="T108" fmla="*/ 2147483646 w 727"/>
              <a:gd name="T109" fmla="*/ 2147483646 h 737"/>
              <a:gd name="T110" fmla="*/ 2147483646 w 727"/>
              <a:gd name="T111" fmla="*/ 2147483646 h 737"/>
              <a:gd name="T112" fmla="*/ 2147483646 w 727"/>
              <a:gd name="T113" fmla="*/ 2147483646 h 737"/>
              <a:gd name="T114" fmla="*/ 2147483646 w 727"/>
              <a:gd name="T115" fmla="*/ 2147483646 h 737"/>
              <a:gd name="T116" fmla="*/ 2147483646 w 727"/>
              <a:gd name="T117" fmla="*/ 2147483646 h 737"/>
              <a:gd name="T118" fmla="*/ 2147483646 w 727"/>
              <a:gd name="T119" fmla="*/ 2147483646 h 737"/>
              <a:gd name="T120" fmla="*/ 2147483646 w 727"/>
              <a:gd name="T121" fmla="*/ 2147483646 h 737"/>
              <a:gd name="T122" fmla="*/ 2147483646 w 727"/>
              <a:gd name="T123" fmla="*/ 2147483646 h 737"/>
              <a:gd name="T124" fmla="*/ 2147483646 w 727"/>
              <a:gd name="T125" fmla="*/ 2147483646 h 737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727"/>
              <a:gd name="T190" fmla="*/ 0 h 737"/>
              <a:gd name="T191" fmla="*/ 727 w 727"/>
              <a:gd name="T192" fmla="*/ 737 h 737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727" h="737">
                <a:moveTo>
                  <a:pt x="726" y="264"/>
                </a:moveTo>
                <a:lnTo>
                  <a:pt x="725" y="264"/>
                </a:lnTo>
                <a:lnTo>
                  <a:pt x="724" y="264"/>
                </a:lnTo>
                <a:lnTo>
                  <a:pt x="724" y="265"/>
                </a:lnTo>
                <a:lnTo>
                  <a:pt x="723" y="265"/>
                </a:lnTo>
                <a:lnTo>
                  <a:pt x="723" y="266"/>
                </a:lnTo>
                <a:lnTo>
                  <a:pt x="723" y="267"/>
                </a:lnTo>
                <a:lnTo>
                  <a:pt x="724" y="270"/>
                </a:lnTo>
                <a:lnTo>
                  <a:pt x="726" y="272"/>
                </a:lnTo>
                <a:lnTo>
                  <a:pt x="726" y="274"/>
                </a:lnTo>
                <a:lnTo>
                  <a:pt x="727" y="275"/>
                </a:lnTo>
                <a:lnTo>
                  <a:pt x="726" y="276"/>
                </a:lnTo>
                <a:lnTo>
                  <a:pt x="726" y="277"/>
                </a:lnTo>
                <a:lnTo>
                  <a:pt x="725" y="277"/>
                </a:lnTo>
                <a:lnTo>
                  <a:pt x="724" y="277"/>
                </a:lnTo>
                <a:lnTo>
                  <a:pt x="723" y="276"/>
                </a:lnTo>
                <a:lnTo>
                  <a:pt x="722" y="276"/>
                </a:lnTo>
                <a:lnTo>
                  <a:pt x="721" y="276"/>
                </a:lnTo>
                <a:lnTo>
                  <a:pt x="720" y="276"/>
                </a:lnTo>
                <a:lnTo>
                  <a:pt x="720" y="277"/>
                </a:lnTo>
                <a:lnTo>
                  <a:pt x="720" y="278"/>
                </a:lnTo>
                <a:lnTo>
                  <a:pt x="719" y="279"/>
                </a:lnTo>
                <a:lnTo>
                  <a:pt x="718" y="281"/>
                </a:lnTo>
                <a:lnTo>
                  <a:pt x="718" y="282"/>
                </a:lnTo>
                <a:lnTo>
                  <a:pt x="718" y="283"/>
                </a:lnTo>
                <a:lnTo>
                  <a:pt x="717" y="285"/>
                </a:lnTo>
                <a:lnTo>
                  <a:pt x="716" y="285"/>
                </a:lnTo>
                <a:lnTo>
                  <a:pt x="715" y="286"/>
                </a:lnTo>
                <a:lnTo>
                  <a:pt x="715" y="287"/>
                </a:lnTo>
                <a:lnTo>
                  <a:pt x="714" y="288"/>
                </a:lnTo>
                <a:lnTo>
                  <a:pt x="714" y="289"/>
                </a:lnTo>
                <a:lnTo>
                  <a:pt x="714" y="290"/>
                </a:lnTo>
                <a:lnTo>
                  <a:pt x="714" y="291"/>
                </a:lnTo>
                <a:lnTo>
                  <a:pt x="713" y="292"/>
                </a:lnTo>
                <a:lnTo>
                  <a:pt x="713" y="293"/>
                </a:lnTo>
                <a:lnTo>
                  <a:pt x="715" y="294"/>
                </a:lnTo>
                <a:lnTo>
                  <a:pt x="715" y="295"/>
                </a:lnTo>
                <a:lnTo>
                  <a:pt x="714" y="297"/>
                </a:lnTo>
                <a:lnTo>
                  <a:pt x="714" y="298"/>
                </a:lnTo>
                <a:lnTo>
                  <a:pt x="715" y="298"/>
                </a:lnTo>
                <a:lnTo>
                  <a:pt x="715" y="300"/>
                </a:lnTo>
                <a:lnTo>
                  <a:pt x="715" y="302"/>
                </a:lnTo>
                <a:lnTo>
                  <a:pt x="715" y="303"/>
                </a:lnTo>
                <a:lnTo>
                  <a:pt x="715" y="305"/>
                </a:lnTo>
                <a:lnTo>
                  <a:pt x="715" y="306"/>
                </a:lnTo>
                <a:lnTo>
                  <a:pt x="716" y="307"/>
                </a:lnTo>
                <a:lnTo>
                  <a:pt x="716" y="309"/>
                </a:lnTo>
                <a:lnTo>
                  <a:pt x="717" y="310"/>
                </a:lnTo>
                <a:lnTo>
                  <a:pt x="717" y="311"/>
                </a:lnTo>
                <a:lnTo>
                  <a:pt x="716" y="312"/>
                </a:lnTo>
                <a:lnTo>
                  <a:pt x="715" y="313"/>
                </a:lnTo>
                <a:lnTo>
                  <a:pt x="715" y="315"/>
                </a:lnTo>
                <a:lnTo>
                  <a:pt x="714" y="316"/>
                </a:lnTo>
                <a:lnTo>
                  <a:pt x="715" y="317"/>
                </a:lnTo>
                <a:lnTo>
                  <a:pt x="715" y="318"/>
                </a:lnTo>
                <a:lnTo>
                  <a:pt x="716" y="319"/>
                </a:lnTo>
                <a:lnTo>
                  <a:pt x="716" y="320"/>
                </a:lnTo>
                <a:lnTo>
                  <a:pt x="716" y="322"/>
                </a:lnTo>
                <a:lnTo>
                  <a:pt x="716" y="323"/>
                </a:lnTo>
                <a:lnTo>
                  <a:pt x="715" y="323"/>
                </a:lnTo>
                <a:lnTo>
                  <a:pt x="714" y="324"/>
                </a:lnTo>
                <a:lnTo>
                  <a:pt x="714" y="325"/>
                </a:lnTo>
                <a:lnTo>
                  <a:pt x="715" y="327"/>
                </a:lnTo>
                <a:lnTo>
                  <a:pt x="715" y="328"/>
                </a:lnTo>
                <a:lnTo>
                  <a:pt x="716" y="329"/>
                </a:lnTo>
                <a:lnTo>
                  <a:pt x="716" y="330"/>
                </a:lnTo>
                <a:lnTo>
                  <a:pt x="715" y="331"/>
                </a:lnTo>
                <a:lnTo>
                  <a:pt x="714" y="333"/>
                </a:lnTo>
                <a:lnTo>
                  <a:pt x="713" y="336"/>
                </a:lnTo>
                <a:lnTo>
                  <a:pt x="712" y="337"/>
                </a:lnTo>
                <a:lnTo>
                  <a:pt x="710" y="341"/>
                </a:lnTo>
                <a:lnTo>
                  <a:pt x="710" y="343"/>
                </a:lnTo>
                <a:lnTo>
                  <a:pt x="709" y="345"/>
                </a:lnTo>
                <a:lnTo>
                  <a:pt x="708" y="346"/>
                </a:lnTo>
                <a:lnTo>
                  <a:pt x="707" y="347"/>
                </a:lnTo>
                <a:lnTo>
                  <a:pt x="705" y="349"/>
                </a:lnTo>
                <a:lnTo>
                  <a:pt x="702" y="350"/>
                </a:lnTo>
                <a:lnTo>
                  <a:pt x="701" y="351"/>
                </a:lnTo>
                <a:lnTo>
                  <a:pt x="700" y="351"/>
                </a:lnTo>
                <a:lnTo>
                  <a:pt x="699" y="351"/>
                </a:lnTo>
                <a:lnTo>
                  <a:pt x="697" y="352"/>
                </a:lnTo>
                <a:lnTo>
                  <a:pt x="695" y="352"/>
                </a:lnTo>
                <a:lnTo>
                  <a:pt x="691" y="352"/>
                </a:lnTo>
                <a:lnTo>
                  <a:pt x="685" y="353"/>
                </a:lnTo>
                <a:lnTo>
                  <a:pt x="684" y="354"/>
                </a:lnTo>
                <a:lnTo>
                  <a:pt x="683" y="354"/>
                </a:lnTo>
                <a:lnTo>
                  <a:pt x="680" y="356"/>
                </a:lnTo>
                <a:lnTo>
                  <a:pt x="679" y="357"/>
                </a:lnTo>
                <a:lnTo>
                  <a:pt x="678" y="359"/>
                </a:lnTo>
                <a:lnTo>
                  <a:pt x="677" y="360"/>
                </a:lnTo>
                <a:lnTo>
                  <a:pt x="674" y="365"/>
                </a:lnTo>
                <a:lnTo>
                  <a:pt x="673" y="366"/>
                </a:lnTo>
                <a:lnTo>
                  <a:pt x="672" y="367"/>
                </a:lnTo>
                <a:lnTo>
                  <a:pt x="670" y="368"/>
                </a:lnTo>
                <a:lnTo>
                  <a:pt x="669" y="369"/>
                </a:lnTo>
                <a:lnTo>
                  <a:pt x="668" y="370"/>
                </a:lnTo>
                <a:lnTo>
                  <a:pt x="667" y="371"/>
                </a:lnTo>
                <a:lnTo>
                  <a:pt x="664" y="375"/>
                </a:lnTo>
                <a:lnTo>
                  <a:pt x="664" y="377"/>
                </a:lnTo>
                <a:lnTo>
                  <a:pt x="663" y="378"/>
                </a:lnTo>
                <a:lnTo>
                  <a:pt x="662" y="379"/>
                </a:lnTo>
                <a:lnTo>
                  <a:pt x="661" y="380"/>
                </a:lnTo>
                <a:lnTo>
                  <a:pt x="660" y="380"/>
                </a:lnTo>
                <a:lnTo>
                  <a:pt x="656" y="383"/>
                </a:lnTo>
                <a:lnTo>
                  <a:pt x="655" y="383"/>
                </a:lnTo>
                <a:lnTo>
                  <a:pt x="654" y="385"/>
                </a:lnTo>
                <a:lnTo>
                  <a:pt x="652" y="387"/>
                </a:lnTo>
                <a:lnTo>
                  <a:pt x="652" y="390"/>
                </a:lnTo>
                <a:lnTo>
                  <a:pt x="650" y="392"/>
                </a:lnTo>
                <a:lnTo>
                  <a:pt x="650" y="393"/>
                </a:lnTo>
                <a:lnTo>
                  <a:pt x="649" y="396"/>
                </a:lnTo>
                <a:lnTo>
                  <a:pt x="649" y="397"/>
                </a:lnTo>
                <a:lnTo>
                  <a:pt x="650" y="399"/>
                </a:lnTo>
                <a:lnTo>
                  <a:pt x="650" y="400"/>
                </a:lnTo>
                <a:lnTo>
                  <a:pt x="650" y="401"/>
                </a:lnTo>
                <a:lnTo>
                  <a:pt x="649" y="404"/>
                </a:lnTo>
                <a:lnTo>
                  <a:pt x="649" y="405"/>
                </a:lnTo>
                <a:lnTo>
                  <a:pt x="649" y="408"/>
                </a:lnTo>
                <a:lnTo>
                  <a:pt x="649" y="409"/>
                </a:lnTo>
                <a:lnTo>
                  <a:pt x="650" y="410"/>
                </a:lnTo>
                <a:lnTo>
                  <a:pt x="650" y="411"/>
                </a:lnTo>
                <a:lnTo>
                  <a:pt x="650" y="412"/>
                </a:lnTo>
                <a:lnTo>
                  <a:pt x="650" y="413"/>
                </a:lnTo>
                <a:lnTo>
                  <a:pt x="650" y="415"/>
                </a:lnTo>
                <a:lnTo>
                  <a:pt x="649" y="416"/>
                </a:lnTo>
                <a:lnTo>
                  <a:pt x="649" y="417"/>
                </a:lnTo>
                <a:lnTo>
                  <a:pt x="648" y="418"/>
                </a:lnTo>
                <a:lnTo>
                  <a:pt x="647" y="418"/>
                </a:lnTo>
                <a:lnTo>
                  <a:pt x="646" y="419"/>
                </a:lnTo>
                <a:lnTo>
                  <a:pt x="645" y="419"/>
                </a:lnTo>
                <a:lnTo>
                  <a:pt x="643" y="420"/>
                </a:lnTo>
                <a:lnTo>
                  <a:pt x="642" y="419"/>
                </a:lnTo>
                <a:lnTo>
                  <a:pt x="641" y="419"/>
                </a:lnTo>
                <a:lnTo>
                  <a:pt x="640" y="419"/>
                </a:lnTo>
                <a:lnTo>
                  <a:pt x="639" y="420"/>
                </a:lnTo>
                <a:lnTo>
                  <a:pt x="637" y="422"/>
                </a:lnTo>
                <a:lnTo>
                  <a:pt x="637" y="423"/>
                </a:lnTo>
                <a:lnTo>
                  <a:pt x="636" y="423"/>
                </a:lnTo>
                <a:lnTo>
                  <a:pt x="635" y="424"/>
                </a:lnTo>
                <a:lnTo>
                  <a:pt x="634" y="426"/>
                </a:lnTo>
                <a:lnTo>
                  <a:pt x="634" y="427"/>
                </a:lnTo>
                <a:lnTo>
                  <a:pt x="634" y="429"/>
                </a:lnTo>
                <a:lnTo>
                  <a:pt x="633" y="430"/>
                </a:lnTo>
                <a:lnTo>
                  <a:pt x="632" y="432"/>
                </a:lnTo>
                <a:lnTo>
                  <a:pt x="632" y="433"/>
                </a:lnTo>
                <a:lnTo>
                  <a:pt x="631" y="433"/>
                </a:lnTo>
                <a:lnTo>
                  <a:pt x="630" y="433"/>
                </a:lnTo>
                <a:lnTo>
                  <a:pt x="630" y="434"/>
                </a:lnTo>
                <a:lnTo>
                  <a:pt x="629" y="435"/>
                </a:lnTo>
                <a:lnTo>
                  <a:pt x="628" y="435"/>
                </a:lnTo>
                <a:lnTo>
                  <a:pt x="626" y="436"/>
                </a:lnTo>
                <a:lnTo>
                  <a:pt x="625" y="435"/>
                </a:lnTo>
                <a:lnTo>
                  <a:pt x="624" y="435"/>
                </a:lnTo>
                <a:lnTo>
                  <a:pt x="623" y="436"/>
                </a:lnTo>
                <a:lnTo>
                  <a:pt x="623" y="437"/>
                </a:lnTo>
                <a:lnTo>
                  <a:pt x="623" y="441"/>
                </a:lnTo>
                <a:lnTo>
                  <a:pt x="622" y="442"/>
                </a:lnTo>
                <a:lnTo>
                  <a:pt x="623" y="444"/>
                </a:lnTo>
                <a:lnTo>
                  <a:pt x="624" y="446"/>
                </a:lnTo>
                <a:lnTo>
                  <a:pt x="624" y="447"/>
                </a:lnTo>
                <a:lnTo>
                  <a:pt x="624" y="448"/>
                </a:lnTo>
                <a:lnTo>
                  <a:pt x="624" y="449"/>
                </a:lnTo>
                <a:lnTo>
                  <a:pt x="624" y="450"/>
                </a:lnTo>
                <a:lnTo>
                  <a:pt x="624" y="452"/>
                </a:lnTo>
                <a:lnTo>
                  <a:pt x="623" y="455"/>
                </a:lnTo>
                <a:lnTo>
                  <a:pt x="623" y="457"/>
                </a:lnTo>
                <a:lnTo>
                  <a:pt x="623" y="458"/>
                </a:lnTo>
                <a:lnTo>
                  <a:pt x="623" y="459"/>
                </a:lnTo>
                <a:lnTo>
                  <a:pt x="621" y="460"/>
                </a:lnTo>
                <a:lnTo>
                  <a:pt x="619" y="462"/>
                </a:lnTo>
                <a:lnTo>
                  <a:pt x="618" y="464"/>
                </a:lnTo>
                <a:lnTo>
                  <a:pt x="617" y="465"/>
                </a:lnTo>
                <a:lnTo>
                  <a:pt x="617" y="466"/>
                </a:lnTo>
                <a:lnTo>
                  <a:pt x="617" y="468"/>
                </a:lnTo>
                <a:lnTo>
                  <a:pt x="616" y="470"/>
                </a:lnTo>
                <a:lnTo>
                  <a:pt x="615" y="470"/>
                </a:lnTo>
                <a:lnTo>
                  <a:pt x="615" y="471"/>
                </a:lnTo>
                <a:lnTo>
                  <a:pt x="614" y="471"/>
                </a:lnTo>
                <a:lnTo>
                  <a:pt x="613" y="472"/>
                </a:lnTo>
                <a:lnTo>
                  <a:pt x="612" y="474"/>
                </a:lnTo>
                <a:lnTo>
                  <a:pt x="609" y="476"/>
                </a:lnTo>
                <a:lnTo>
                  <a:pt x="607" y="475"/>
                </a:lnTo>
                <a:lnTo>
                  <a:pt x="605" y="475"/>
                </a:lnTo>
                <a:lnTo>
                  <a:pt x="605" y="474"/>
                </a:lnTo>
                <a:lnTo>
                  <a:pt x="603" y="474"/>
                </a:lnTo>
                <a:lnTo>
                  <a:pt x="602" y="474"/>
                </a:lnTo>
                <a:lnTo>
                  <a:pt x="601" y="475"/>
                </a:lnTo>
                <a:lnTo>
                  <a:pt x="601" y="476"/>
                </a:lnTo>
                <a:lnTo>
                  <a:pt x="600" y="477"/>
                </a:lnTo>
                <a:lnTo>
                  <a:pt x="599" y="478"/>
                </a:lnTo>
                <a:lnTo>
                  <a:pt x="598" y="479"/>
                </a:lnTo>
                <a:lnTo>
                  <a:pt x="598" y="480"/>
                </a:lnTo>
                <a:lnTo>
                  <a:pt x="598" y="481"/>
                </a:lnTo>
                <a:lnTo>
                  <a:pt x="599" y="481"/>
                </a:lnTo>
                <a:lnTo>
                  <a:pt x="599" y="482"/>
                </a:lnTo>
                <a:lnTo>
                  <a:pt x="600" y="483"/>
                </a:lnTo>
                <a:lnTo>
                  <a:pt x="601" y="484"/>
                </a:lnTo>
                <a:lnTo>
                  <a:pt x="602" y="486"/>
                </a:lnTo>
                <a:lnTo>
                  <a:pt x="602" y="487"/>
                </a:lnTo>
                <a:lnTo>
                  <a:pt x="603" y="488"/>
                </a:lnTo>
                <a:lnTo>
                  <a:pt x="603" y="489"/>
                </a:lnTo>
                <a:lnTo>
                  <a:pt x="603" y="490"/>
                </a:lnTo>
                <a:lnTo>
                  <a:pt x="603" y="491"/>
                </a:lnTo>
                <a:lnTo>
                  <a:pt x="602" y="492"/>
                </a:lnTo>
                <a:lnTo>
                  <a:pt x="601" y="495"/>
                </a:lnTo>
                <a:lnTo>
                  <a:pt x="600" y="496"/>
                </a:lnTo>
                <a:lnTo>
                  <a:pt x="600" y="497"/>
                </a:lnTo>
                <a:lnTo>
                  <a:pt x="598" y="498"/>
                </a:lnTo>
                <a:lnTo>
                  <a:pt x="598" y="499"/>
                </a:lnTo>
                <a:lnTo>
                  <a:pt x="597" y="500"/>
                </a:lnTo>
                <a:lnTo>
                  <a:pt x="596" y="500"/>
                </a:lnTo>
                <a:lnTo>
                  <a:pt x="595" y="500"/>
                </a:lnTo>
                <a:lnTo>
                  <a:pt x="594" y="500"/>
                </a:lnTo>
                <a:lnTo>
                  <a:pt x="593" y="501"/>
                </a:lnTo>
                <a:lnTo>
                  <a:pt x="592" y="502"/>
                </a:lnTo>
                <a:lnTo>
                  <a:pt x="591" y="502"/>
                </a:lnTo>
                <a:lnTo>
                  <a:pt x="590" y="504"/>
                </a:lnTo>
                <a:lnTo>
                  <a:pt x="589" y="506"/>
                </a:lnTo>
                <a:lnTo>
                  <a:pt x="589" y="507"/>
                </a:lnTo>
                <a:lnTo>
                  <a:pt x="589" y="508"/>
                </a:lnTo>
                <a:lnTo>
                  <a:pt x="588" y="510"/>
                </a:lnTo>
                <a:lnTo>
                  <a:pt x="586" y="511"/>
                </a:lnTo>
                <a:lnTo>
                  <a:pt x="584" y="513"/>
                </a:lnTo>
                <a:lnTo>
                  <a:pt x="583" y="514"/>
                </a:lnTo>
                <a:lnTo>
                  <a:pt x="582" y="515"/>
                </a:lnTo>
                <a:lnTo>
                  <a:pt x="581" y="516"/>
                </a:lnTo>
                <a:lnTo>
                  <a:pt x="580" y="517"/>
                </a:lnTo>
                <a:lnTo>
                  <a:pt x="579" y="517"/>
                </a:lnTo>
                <a:lnTo>
                  <a:pt x="578" y="518"/>
                </a:lnTo>
                <a:lnTo>
                  <a:pt x="577" y="519"/>
                </a:lnTo>
                <a:lnTo>
                  <a:pt x="576" y="520"/>
                </a:lnTo>
                <a:lnTo>
                  <a:pt x="575" y="521"/>
                </a:lnTo>
                <a:lnTo>
                  <a:pt x="575" y="522"/>
                </a:lnTo>
                <a:lnTo>
                  <a:pt x="574" y="525"/>
                </a:lnTo>
                <a:lnTo>
                  <a:pt x="574" y="526"/>
                </a:lnTo>
                <a:lnTo>
                  <a:pt x="573" y="528"/>
                </a:lnTo>
                <a:lnTo>
                  <a:pt x="572" y="530"/>
                </a:lnTo>
                <a:lnTo>
                  <a:pt x="572" y="532"/>
                </a:lnTo>
                <a:lnTo>
                  <a:pt x="571" y="534"/>
                </a:lnTo>
                <a:lnTo>
                  <a:pt x="569" y="535"/>
                </a:lnTo>
                <a:lnTo>
                  <a:pt x="569" y="536"/>
                </a:lnTo>
                <a:lnTo>
                  <a:pt x="567" y="537"/>
                </a:lnTo>
                <a:lnTo>
                  <a:pt x="566" y="538"/>
                </a:lnTo>
                <a:lnTo>
                  <a:pt x="565" y="540"/>
                </a:lnTo>
                <a:lnTo>
                  <a:pt x="564" y="541"/>
                </a:lnTo>
                <a:lnTo>
                  <a:pt x="563" y="542"/>
                </a:lnTo>
                <a:lnTo>
                  <a:pt x="562" y="543"/>
                </a:lnTo>
                <a:lnTo>
                  <a:pt x="561" y="544"/>
                </a:lnTo>
                <a:lnTo>
                  <a:pt x="560" y="544"/>
                </a:lnTo>
                <a:lnTo>
                  <a:pt x="558" y="546"/>
                </a:lnTo>
                <a:lnTo>
                  <a:pt x="557" y="547"/>
                </a:lnTo>
                <a:lnTo>
                  <a:pt x="557" y="548"/>
                </a:lnTo>
                <a:lnTo>
                  <a:pt x="555" y="549"/>
                </a:lnTo>
                <a:lnTo>
                  <a:pt x="555" y="548"/>
                </a:lnTo>
                <a:lnTo>
                  <a:pt x="554" y="549"/>
                </a:lnTo>
                <a:lnTo>
                  <a:pt x="553" y="549"/>
                </a:lnTo>
                <a:lnTo>
                  <a:pt x="551" y="550"/>
                </a:lnTo>
                <a:lnTo>
                  <a:pt x="549" y="551"/>
                </a:lnTo>
                <a:lnTo>
                  <a:pt x="548" y="551"/>
                </a:lnTo>
                <a:lnTo>
                  <a:pt x="547" y="551"/>
                </a:lnTo>
                <a:lnTo>
                  <a:pt x="546" y="553"/>
                </a:lnTo>
                <a:lnTo>
                  <a:pt x="543" y="554"/>
                </a:lnTo>
                <a:lnTo>
                  <a:pt x="542" y="554"/>
                </a:lnTo>
                <a:lnTo>
                  <a:pt x="542" y="555"/>
                </a:lnTo>
                <a:lnTo>
                  <a:pt x="541" y="556"/>
                </a:lnTo>
                <a:lnTo>
                  <a:pt x="540" y="556"/>
                </a:lnTo>
                <a:lnTo>
                  <a:pt x="539" y="556"/>
                </a:lnTo>
                <a:lnTo>
                  <a:pt x="538" y="557"/>
                </a:lnTo>
                <a:lnTo>
                  <a:pt x="537" y="557"/>
                </a:lnTo>
                <a:lnTo>
                  <a:pt x="536" y="557"/>
                </a:lnTo>
                <a:lnTo>
                  <a:pt x="535" y="558"/>
                </a:lnTo>
                <a:lnTo>
                  <a:pt x="534" y="558"/>
                </a:lnTo>
                <a:lnTo>
                  <a:pt x="533" y="559"/>
                </a:lnTo>
                <a:lnTo>
                  <a:pt x="531" y="560"/>
                </a:lnTo>
                <a:lnTo>
                  <a:pt x="529" y="561"/>
                </a:lnTo>
                <a:lnTo>
                  <a:pt x="528" y="562"/>
                </a:lnTo>
                <a:lnTo>
                  <a:pt x="527" y="563"/>
                </a:lnTo>
                <a:lnTo>
                  <a:pt x="526" y="563"/>
                </a:lnTo>
                <a:lnTo>
                  <a:pt x="525" y="564"/>
                </a:lnTo>
                <a:lnTo>
                  <a:pt x="524" y="565"/>
                </a:lnTo>
                <a:lnTo>
                  <a:pt x="523" y="566"/>
                </a:lnTo>
                <a:lnTo>
                  <a:pt x="522" y="566"/>
                </a:lnTo>
                <a:lnTo>
                  <a:pt x="521" y="567"/>
                </a:lnTo>
                <a:lnTo>
                  <a:pt x="521" y="568"/>
                </a:lnTo>
                <a:lnTo>
                  <a:pt x="520" y="569"/>
                </a:lnTo>
                <a:lnTo>
                  <a:pt x="519" y="570"/>
                </a:lnTo>
                <a:lnTo>
                  <a:pt x="516" y="571"/>
                </a:lnTo>
                <a:lnTo>
                  <a:pt x="515" y="572"/>
                </a:lnTo>
                <a:lnTo>
                  <a:pt x="514" y="572"/>
                </a:lnTo>
                <a:lnTo>
                  <a:pt x="511" y="573"/>
                </a:lnTo>
                <a:lnTo>
                  <a:pt x="506" y="574"/>
                </a:lnTo>
                <a:lnTo>
                  <a:pt x="505" y="575"/>
                </a:lnTo>
                <a:lnTo>
                  <a:pt x="505" y="577"/>
                </a:lnTo>
                <a:lnTo>
                  <a:pt x="504" y="577"/>
                </a:lnTo>
                <a:lnTo>
                  <a:pt x="504" y="578"/>
                </a:lnTo>
                <a:lnTo>
                  <a:pt x="503" y="578"/>
                </a:lnTo>
                <a:lnTo>
                  <a:pt x="501" y="578"/>
                </a:lnTo>
                <a:lnTo>
                  <a:pt x="499" y="579"/>
                </a:lnTo>
                <a:lnTo>
                  <a:pt x="498" y="580"/>
                </a:lnTo>
                <a:lnTo>
                  <a:pt x="496" y="582"/>
                </a:lnTo>
                <a:lnTo>
                  <a:pt x="495" y="584"/>
                </a:lnTo>
                <a:lnTo>
                  <a:pt x="494" y="585"/>
                </a:lnTo>
                <a:lnTo>
                  <a:pt x="494" y="586"/>
                </a:lnTo>
                <a:lnTo>
                  <a:pt x="494" y="587"/>
                </a:lnTo>
                <a:lnTo>
                  <a:pt x="494" y="588"/>
                </a:lnTo>
                <a:lnTo>
                  <a:pt x="493" y="589"/>
                </a:lnTo>
                <a:lnTo>
                  <a:pt x="492" y="592"/>
                </a:lnTo>
                <a:lnTo>
                  <a:pt x="490" y="593"/>
                </a:lnTo>
                <a:lnTo>
                  <a:pt x="490" y="594"/>
                </a:lnTo>
                <a:lnTo>
                  <a:pt x="489" y="595"/>
                </a:lnTo>
                <a:lnTo>
                  <a:pt x="488" y="595"/>
                </a:lnTo>
                <a:lnTo>
                  <a:pt x="486" y="598"/>
                </a:lnTo>
                <a:lnTo>
                  <a:pt x="485" y="599"/>
                </a:lnTo>
                <a:lnTo>
                  <a:pt x="483" y="599"/>
                </a:lnTo>
                <a:lnTo>
                  <a:pt x="482" y="599"/>
                </a:lnTo>
                <a:lnTo>
                  <a:pt x="481" y="599"/>
                </a:lnTo>
                <a:lnTo>
                  <a:pt x="480" y="599"/>
                </a:lnTo>
                <a:lnTo>
                  <a:pt x="476" y="601"/>
                </a:lnTo>
                <a:lnTo>
                  <a:pt x="472" y="602"/>
                </a:lnTo>
                <a:lnTo>
                  <a:pt x="471" y="603"/>
                </a:lnTo>
                <a:lnTo>
                  <a:pt x="469" y="603"/>
                </a:lnTo>
                <a:lnTo>
                  <a:pt x="469" y="604"/>
                </a:lnTo>
                <a:lnTo>
                  <a:pt x="468" y="605"/>
                </a:lnTo>
                <a:lnTo>
                  <a:pt x="467" y="606"/>
                </a:lnTo>
                <a:lnTo>
                  <a:pt x="465" y="606"/>
                </a:lnTo>
                <a:lnTo>
                  <a:pt x="464" y="606"/>
                </a:lnTo>
                <a:lnTo>
                  <a:pt x="464" y="607"/>
                </a:lnTo>
                <a:lnTo>
                  <a:pt x="463" y="608"/>
                </a:lnTo>
                <a:lnTo>
                  <a:pt x="462" y="608"/>
                </a:lnTo>
                <a:lnTo>
                  <a:pt x="461" y="609"/>
                </a:lnTo>
                <a:lnTo>
                  <a:pt x="460" y="611"/>
                </a:lnTo>
                <a:lnTo>
                  <a:pt x="457" y="612"/>
                </a:lnTo>
                <a:lnTo>
                  <a:pt x="456" y="612"/>
                </a:lnTo>
                <a:lnTo>
                  <a:pt x="455" y="613"/>
                </a:lnTo>
                <a:lnTo>
                  <a:pt x="454" y="613"/>
                </a:lnTo>
                <a:lnTo>
                  <a:pt x="452" y="614"/>
                </a:lnTo>
                <a:lnTo>
                  <a:pt x="451" y="615"/>
                </a:lnTo>
                <a:lnTo>
                  <a:pt x="451" y="616"/>
                </a:lnTo>
                <a:lnTo>
                  <a:pt x="450" y="616"/>
                </a:lnTo>
                <a:lnTo>
                  <a:pt x="449" y="616"/>
                </a:lnTo>
                <a:lnTo>
                  <a:pt x="448" y="618"/>
                </a:lnTo>
                <a:lnTo>
                  <a:pt x="446" y="620"/>
                </a:lnTo>
                <a:lnTo>
                  <a:pt x="446" y="621"/>
                </a:lnTo>
                <a:lnTo>
                  <a:pt x="445" y="621"/>
                </a:lnTo>
                <a:lnTo>
                  <a:pt x="443" y="622"/>
                </a:lnTo>
                <a:lnTo>
                  <a:pt x="441" y="626"/>
                </a:lnTo>
                <a:lnTo>
                  <a:pt x="441" y="627"/>
                </a:lnTo>
                <a:lnTo>
                  <a:pt x="441" y="628"/>
                </a:lnTo>
                <a:lnTo>
                  <a:pt x="441" y="629"/>
                </a:lnTo>
                <a:lnTo>
                  <a:pt x="441" y="630"/>
                </a:lnTo>
                <a:lnTo>
                  <a:pt x="441" y="633"/>
                </a:lnTo>
                <a:lnTo>
                  <a:pt x="441" y="634"/>
                </a:lnTo>
                <a:lnTo>
                  <a:pt x="440" y="637"/>
                </a:lnTo>
                <a:lnTo>
                  <a:pt x="440" y="638"/>
                </a:lnTo>
                <a:lnTo>
                  <a:pt x="440" y="639"/>
                </a:lnTo>
                <a:lnTo>
                  <a:pt x="439" y="640"/>
                </a:lnTo>
                <a:lnTo>
                  <a:pt x="438" y="641"/>
                </a:lnTo>
                <a:lnTo>
                  <a:pt x="438" y="642"/>
                </a:lnTo>
                <a:lnTo>
                  <a:pt x="438" y="643"/>
                </a:lnTo>
                <a:lnTo>
                  <a:pt x="436" y="645"/>
                </a:lnTo>
                <a:lnTo>
                  <a:pt x="435" y="646"/>
                </a:lnTo>
                <a:lnTo>
                  <a:pt x="435" y="647"/>
                </a:lnTo>
                <a:lnTo>
                  <a:pt x="434" y="649"/>
                </a:lnTo>
                <a:lnTo>
                  <a:pt x="433" y="652"/>
                </a:lnTo>
                <a:lnTo>
                  <a:pt x="433" y="654"/>
                </a:lnTo>
                <a:lnTo>
                  <a:pt x="432" y="656"/>
                </a:lnTo>
                <a:lnTo>
                  <a:pt x="429" y="661"/>
                </a:lnTo>
                <a:lnTo>
                  <a:pt x="428" y="662"/>
                </a:lnTo>
                <a:lnTo>
                  <a:pt x="427" y="663"/>
                </a:lnTo>
                <a:lnTo>
                  <a:pt x="427" y="664"/>
                </a:lnTo>
                <a:lnTo>
                  <a:pt x="426" y="664"/>
                </a:lnTo>
                <a:lnTo>
                  <a:pt x="426" y="665"/>
                </a:lnTo>
                <a:lnTo>
                  <a:pt x="425" y="665"/>
                </a:lnTo>
                <a:lnTo>
                  <a:pt x="424" y="665"/>
                </a:lnTo>
                <a:lnTo>
                  <a:pt x="423" y="666"/>
                </a:lnTo>
                <a:lnTo>
                  <a:pt x="421" y="666"/>
                </a:lnTo>
                <a:lnTo>
                  <a:pt x="417" y="668"/>
                </a:lnTo>
                <a:lnTo>
                  <a:pt x="415" y="669"/>
                </a:lnTo>
                <a:lnTo>
                  <a:pt x="413" y="670"/>
                </a:lnTo>
                <a:lnTo>
                  <a:pt x="412" y="671"/>
                </a:lnTo>
                <a:lnTo>
                  <a:pt x="410" y="672"/>
                </a:lnTo>
                <a:lnTo>
                  <a:pt x="409" y="672"/>
                </a:lnTo>
                <a:lnTo>
                  <a:pt x="407" y="672"/>
                </a:lnTo>
                <a:lnTo>
                  <a:pt x="407" y="671"/>
                </a:lnTo>
                <a:lnTo>
                  <a:pt x="406" y="672"/>
                </a:lnTo>
                <a:lnTo>
                  <a:pt x="405" y="673"/>
                </a:lnTo>
                <a:lnTo>
                  <a:pt x="404" y="674"/>
                </a:lnTo>
                <a:lnTo>
                  <a:pt x="403" y="677"/>
                </a:lnTo>
                <a:lnTo>
                  <a:pt x="402" y="679"/>
                </a:lnTo>
                <a:lnTo>
                  <a:pt x="402" y="680"/>
                </a:lnTo>
                <a:lnTo>
                  <a:pt x="402" y="683"/>
                </a:lnTo>
                <a:lnTo>
                  <a:pt x="401" y="684"/>
                </a:lnTo>
                <a:lnTo>
                  <a:pt x="401" y="685"/>
                </a:lnTo>
                <a:lnTo>
                  <a:pt x="400" y="686"/>
                </a:lnTo>
                <a:lnTo>
                  <a:pt x="400" y="688"/>
                </a:lnTo>
                <a:lnTo>
                  <a:pt x="400" y="689"/>
                </a:lnTo>
                <a:lnTo>
                  <a:pt x="399" y="690"/>
                </a:lnTo>
                <a:lnTo>
                  <a:pt x="399" y="691"/>
                </a:lnTo>
                <a:lnTo>
                  <a:pt x="399" y="692"/>
                </a:lnTo>
                <a:lnTo>
                  <a:pt x="399" y="693"/>
                </a:lnTo>
                <a:lnTo>
                  <a:pt x="398" y="694"/>
                </a:lnTo>
                <a:lnTo>
                  <a:pt x="397" y="695"/>
                </a:lnTo>
                <a:lnTo>
                  <a:pt x="397" y="697"/>
                </a:lnTo>
                <a:lnTo>
                  <a:pt x="397" y="700"/>
                </a:lnTo>
                <a:lnTo>
                  <a:pt x="397" y="701"/>
                </a:lnTo>
                <a:lnTo>
                  <a:pt x="396" y="702"/>
                </a:lnTo>
                <a:lnTo>
                  <a:pt x="396" y="703"/>
                </a:lnTo>
                <a:lnTo>
                  <a:pt x="395" y="703"/>
                </a:lnTo>
                <a:lnTo>
                  <a:pt x="395" y="704"/>
                </a:lnTo>
                <a:lnTo>
                  <a:pt x="395" y="705"/>
                </a:lnTo>
                <a:lnTo>
                  <a:pt x="394" y="705"/>
                </a:lnTo>
                <a:lnTo>
                  <a:pt x="394" y="707"/>
                </a:lnTo>
                <a:lnTo>
                  <a:pt x="393" y="709"/>
                </a:lnTo>
                <a:lnTo>
                  <a:pt x="393" y="711"/>
                </a:lnTo>
                <a:lnTo>
                  <a:pt x="393" y="712"/>
                </a:lnTo>
                <a:lnTo>
                  <a:pt x="393" y="713"/>
                </a:lnTo>
                <a:lnTo>
                  <a:pt x="393" y="714"/>
                </a:lnTo>
                <a:lnTo>
                  <a:pt x="393" y="715"/>
                </a:lnTo>
                <a:lnTo>
                  <a:pt x="393" y="716"/>
                </a:lnTo>
                <a:lnTo>
                  <a:pt x="393" y="718"/>
                </a:lnTo>
                <a:lnTo>
                  <a:pt x="393" y="719"/>
                </a:lnTo>
                <a:lnTo>
                  <a:pt x="393" y="720"/>
                </a:lnTo>
                <a:lnTo>
                  <a:pt x="391" y="725"/>
                </a:lnTo>
                <a:lnTo>
                  <a:pt x="390" y="726"/>
                </a:lnTo>
                <a:lnTo>
                  <a:pt x="389" y="727"/>
                </a:lnTo>
                <a:lnTo>
                  <a:pt x="389" y="728"/>
                </a:lnTo>
                <a:lnTo>
                  <a:pt x="388" y="728"/>
                </a:lnTo>
                <a:lnTo>
                  <a:pt x="387" y="729"/>
                </a:lnTo>
                <a:lnTo>
                  <a:pt x="386" y="729"/>
                </a:lnTo>
                <a:lnTo>
                  <a:pt x="384" y="730"/>
                </a:lnTo>
                <a:lnTo>
                  <a:pt x="381" y="732"/>
                </a:lnTo>
                <a:lnTo>
                  <a:pt x="380" y="733"/>
                </a:lnTo>
                <a:lnTo>
                  <a:pt x="379" y="734"/>
                </a:lnTo>
                <a:lnTo>
                  <a:pt x="378" y="735"/>
                </a:lnTo>
                <a:lnTo>
                  <a:pt x="376" y="735"/>
                </a:lnTo>
                <a:lnTo>
                  <a:pt x="376" y="736"/>
                </a:lnTo>
                <a:lnTo>
                  <a:pt x="375" y="736"/>
                </a:lnTo>
                <a:lnTo>
                  <a:pt x="374" y="736"/>
                </a:lnTo>
                <a:lnTo>
                  <a:pt x="373" y="737"/>
                </a:lnTo>
                <a:lnTo>
                  <a:pt x="372" y="737"/>
                </a:lnTo>
                <a:lnTo>
                  <a:pt x="372" y="736"/>
                </a:lnTo>
                <a:lnTo>
                  <a:pt x="371" y="735"/>
                </a:lnTo>
                <a:lnTo>
                  <a:pt x="370" y="734"/>
                </a:lnTo>
                <a:lnTo>
                  <a:pt x="370" y="733"/>
                </a:lnTo>
                <a:lnTo>
                  <a:pt x="370" y="732"/>
                </a:lnTo>
                <a:lnTo>
                  <a:pt x="369" y="732"/>
                </a:lnTo>
                <a:lnTo>
                  <a:pt x="369" y="731"/>
                </a:lnTo>
                <a:lnTo>
                  <a:pt x="370" y="730"/>
                </a:lnTo>
                <a:lnTo>
                  <a:pt x="369" y="730"/>
                </a:lnTo>
                <a:lnTo>
                  <a:pt x="368" y="730"/>
                </a:lnTo>
                <a:lnTo>
                  <a:pt x="367" y="730"/>
                </a:lnTo>
                <a:lnTo>
                  <a:pt x="366" y="730"/>
                </a:lnTo>
                <a:lnTo>
                  <a:pt x="366" y="729"/>
                </a:lnTo>
                <a:lnTo>
                  <a:pt x="365" y="728"/>
                </a:lnTo>
                <a:lnTo>
                  <a:pt x="364" y="728"/>
                </a:lnTo>
                <a:lnTo>
                  <a:pt x="363" y="727"/>
                </a:lnTo>
                <a:lnTo>
                  <a:pt x="363" y="726"/>
                </a:lnTo>
                <a:lnTo>
                  <a:pt x="362" y="725"/>
                </a:lnTo>
                <a:lnTo>
                  <a:pt x="361" y="725"/>
                </a:lnTo>
                <a:lnTo>
                  <a:pt x="361" y="724"/>
                </a:lnTo>
                <a:lnTo>
                  <a:pt x="360" y="723"/>
                </a:lnTo>
                <a:lnTo>
                  <a:pt x="360" y="721"/>
                </a:lnTo>
                <a:lnTo>
                  <a:pt x="360" y="720"/>
                </a:lnTo>
                <a:lnTo>
                  <a:pt x="359" y="720"/>
                </a:lnTo>
                <a:lnTo>
                  <a:pt x="359" y="719"/>
                </a:lnTo>
                <a:lnTo>
                  <a:pt x="358" y="718"/>
                </a:lnTo>
                <a:lnTo>
                  <a:pt x="355" y="718"/>
                </a:lnTo>
                <a:lnTo>
                  <a:pt x="354" y="718"/>
                </a:lnTo>
                <a:lnTo>
                  <a:pt x="353" y="717"/>
                </a:lnTo>
                <a:lnTo>
                  <a:pt x="353" y="716"/>
                </a:lnTo>
                <a:lnTo>
                  <a:pt x="352" y="716"/>
                </a:lnTo>
                <a:lnTo>
                  <a:pt x="351" y="716"/>
                </a:lnTo>
                <a:lnTo>
                  <a:pt x="350" y="715"/>
                </a:lnTo>
                <a:lnTo>
                  <a:pt x="349" y="715"/>
                </a:lnTo>
                <a:lnTo>
                  <a:pt x="348" y="715"/>
                </a:lnTo>
                <a:lnTo>
                  <a:pt x="347" y="715"/>
                </a:lnTo>
                <a:lnTo>
                  <a:pt x="346" y="715"/>
                </a:lnTo>
                <a:lnTo>
                  <a:pt x="346" y="714"/>
                </a:lnTo>
                <a:lnTo>
                  <a:pt x="346" y="713"/>
                </a:lnTo>
                <a:lnTo>
                  <a:pt x="345" y="712"/>
                </a:lnTo>
                <a:lnTo>
                  <a:pt x="345" y="711"/>
                </a:lnTo>
                <a:lnTo>
                  <a:pt x="344" y="711"/>
                </a:lnTo>
                <a:lnTo>
                  <a:pt x="344" y="712"/>
                </a:lnTo>
                <a:lnTo>
                  <a:pt x="343" y="712"/>
                </a:lnTo>
                <a:lnTo>
                  <a:pt x="343" y="713"/>
                </a:lnTo>
                <a:lnTo>
                  <a:pt x="342" y="713"/>
                </a:lnTo>
                <a:lnTo>
                  <a:pt x="341" y="711"/>
                </a:lnTo>
                <a:lnTo>
                  <a:pt x="340" y="710"/>
                </a:lnTo>
                <a:lnTo>
                  <a:pt x="339" y="710"/>
                </a:lnTo>
                <a:lnTo>
                  <a:pt x="338" y="711"/>
                </a:lnTo>
                <a:lnTo>
                  <a:pt x="338" y="709"/>
                </a:lnTo>
                <a:lnTo>
                  <a:pt x="337" y="709"/>
                </a:lnTo>
                <a:lnTo>
                  <a:pt x="336" y="708"/>
                </a:lnTo>
                <a:lnTo>
                  <a:pt x="335" y="709"/>
                </a:lnTo>
                <a:lnTo>
                  <a:pt x="335" y="710"/>
                </a:lnTo>
                <a:lnTo>
                  <a:pt x="334" y="710"/>
                </a:lnTo>
                <a:lnTo>
                  <a:pt x="333" y="711"/>
                </a:lnTo>
                <a:lnTo>
                  <a:pt x="333" y="713"/>
                </a:lnTo>
                <a:lnTo>
                  <a:pt x="333" y="714"/>
                </a:lnTo>
                <a:lnTo>
                  <a:pt x="332" y="713"/>
                </a:lnTo>
                <a:lnTo>
                  <a:pt x="332" y="714"/>
                </a:lnTo>
                <a:lnTo>
                  <a:pt x="331" y="714"/>
                </a:lnTo>
                <a:lnTo>
                  <a:pt x="330" y="714"/>
                </a:lnTo>
                <a:lnTo>
                  <a:pt x="329" y="714"/>
                </a:lnTo>
                <a:lnTo>
                  <a:pt x="328" y="713"/>
                </a:lnTo>
                <a:lnTo>
                  <a:pt x="327" y="713"/>
                </a:lnTo>
                <a:lnTo>
                  <a:pt x="327" y="714"/>
                </a:lnTo>
                <a:lnTo>
                  <a:pt x="326" y="713"/>
                </a:lnTo>
                <a:lnTo>
                  <a:pt x="326" y="714"/>
                </a:lnTo>
                <a:lnTo>
                  <a:pt x="325" y="714"/>
                </a:lnTo>
                <a:lnTo>
                  <a:pt x="324" y="714"/>
                </a:lnTo>
                <a:lnTo>
                  <a:pt x="323" y="715"/>
                </a:lnTo>
                <a:lnTo>
                  <a:pt x="322" y="716"/>
                </a:lnTo>
                <a:lnTo>
                  <a:pt x="321" y="716"/>
                </a:lnTo>
                <a:lnTo>
                  <a:pt x="320" y="715"/>
                </a:lnTo>
                <a:lnTo>
                  <a:pt x="319" y="715"/>
                </a:lnTo>
                <a:lnTo>
                  <a:pt x="319" y="716"/>
                </a:lnTo>
                <a:lnTo>
                  <a:pt x="319" y="717"/>
                </a:lnTo>
                <a:lnTo>
                  <a:pt x="319" y="718"/>
                </a:lnTo>
                <a:lnTo>
                  <a:pt x="318" y="717"/>
                </a:lnTo>
                <a:lnTo>
                  <a:pt x="317" y="718"/>
                </a:lnTo>
                <a:lnTo>
                  <a:pt x="317" y="717"/>
                </a:lnTo>
                <a:lnTo>
                  <a:pt x="316" y="718"/>
                </a:lnTo>
                <a:lnTo>
                  <a:pt x="316" y="717"/>
                </a:lnTo>
                <a:lnTo>
                  <a:pt x="316" y="716"/>
                </a:lnTo>
                <a:lnTo>
                  <a:pt x="315" y="716"/>
                </a:lnTo>
                <a:lnTo>
                  <a:pt x="315" y="717"/>
                </a:lnTo>
                <a:lnTo>
                  <a:pt x="314" y="718"/>
                </a:lnTo>
                <a:lnTo>
                  <a:pt x="313" y="718"/>
                </a:lnTo>
                <a:lnTo>
                  <a:pt x="312" y="718"/>
                </a:lnTo>
                <a:lnTo>
                  <a:pt x="312" y="719"/>
                </a:lnTo>
                <a:lnTo>
                  <a:pt x="311" y="719"/>
                </a:lnTo>
                <a:lnTo>
                  <a:pt x="311" y="720"/>
                </a:lnTo>
                <a:lnTo>
                  <a:pt x="311" y="721"/>
                </a:lnTo>
                <a:lnTo>
                  <a:pt x="311" y="722"/>
                </a:lnTo>
                <a:lnTo>
                  <a:pt x="311" y="723"/>
                </a:lnTo>
                <a:lnTo>
                  <a:pt x="310" y="723"/>
                </a:lnTo>
                <a:lnTo>
                  <a:pt x="310" y="724"/>
                </a:lnTo>
                <a:lnTo>
                  <a:pt x="309" y="723"/>
                </a:lnTo>
                <a:lnTo>
                  <a:pt x="308" y="723"/>
                </a:lnTo>
                <a:lnTo>
                  <a:pt x="307" y="723"/>
                </a:lnTo>
                <a:lnTo>
                  <a:pt x="306" y="723"/>
                </a:lnTo>
                <a:lnTo>
                  <a:pt x="306" y="722"/>
                </a:lnTo>
                <a:lnTo>
                  <a:pt x="305" y="723"/>
                </a:lnTo>
                <a:lnTo>
                  <a:pt x="304" y="723"/>
                </a:lnTo>
                <a:lnTo>
                  <a:pt x="304" y="722"/>
                </a:lnTo>
                <a:lnTo>
                  <a:pt x="304" y="723"/>
                </a:lnTo>
                <a:lnTo>
                  <a:pt x="302" y="724"/>
                </a:lnTo>
                <a:lnTo>
                  <a:pt x="301" y="724"/>
                </a:lnTo>
                <a:lnTo>
                  <a:pt x="300" y="724"/>
                </a:lnTo>
                <a:lnTo>
                  <a:pt x="300" y="725"/>
                </a:lnTo>
                <a:lnTo>
                  <a:pt x="299" y="725"/>
                </a:lnTo>
                <a:lnTo>
                  <a:pt x="298" y="725"/>
                </a:lnTo>
                <a:lnTo>
                  <a:pt x="298" y="726"/>
                </a:lnTo>
                <a:lnTo>
                  <a:pt x="297" y="726"/>
                </a:lnTo>
                <a:lnTo>
                  <a:pt x="296" y="725"/>
                </a:lnTo>
                <a:lnTo>
                  <a:pt x="297" y="725"/>
                </a:lnTo>
                <a:lnTo>
                  <a:pt x="296" y="725"/>
                </a:lnTo>
                <a:lnTo>
                  <a:pt x="295" y="725"/>
                </a:lnTo>
                <a:lnTo>
                  <a:pt x="295" y="724"/>
                </a:lnTo>
                <a:lnTo>
                  <a:pt x="294" y="724"/>
                </a:lnTo>
                <a:lnTo>
                  <a:pt x="294" y="723"/>
                </a:lnTo>
                <a:lnTo>
                  <a:pt x="294" y="724"/>
                </a:lnTo>
                <a:lnTo>
                  <a:pt x="293" y="723"/>
                </a:lnTo>
                <a:lnTo>
                  <a:pt x="292" y="724"/>
                </a:lnTo>
                <a:lnTo>
                  <a:pt x="291" y="724"/>
                </a:lnTo>
                <a:lnTo>
                  <a:pt x="291" y="725"/>
                </a:lnTo>
                <a:lnTo>
                  <a:pt x="290" y="725"/>
                </a:lnTo>
                <a:lnTo>
                  <a:pt x="289" y="726"/>
                </a:lnTo>
                <a:lnTo>
                  <a:pt x="289" y="725"/>
                </a:lnTo>
                <a:lnTo>
                  <a:pt x="288" y="725"/>
                </a:lnTo>
                <a:lnTo>
                  <a:pt x="288" y="726"/>
                </a:lnTo>
                <a:lnTo>
                  <a:pt x="287" y="725"/>
                </a:lnTo>
                <a:lnTo>
                  <a:pt x="287" y="726"/>
                </a:lnTo>
                <a:lnTo>
                  <a:pt x="286" y="726"/>
                </a:lnTo>
                <a:lnTo>
                  <a:pt x="286" y="725"/>
                </a:lnTo>
                <a:lnTo>
                  <a:pt x="285" y="725"/>
                </a:lnTo>
                <a:lnTo>
                  <a:pt x="284" y="725"/>
                </a:lnTo>
                <a:lnTo>
                  <a:pt x="284" y="726"/>
                </a:lnTo>
                <a:lnTo>
                  <a:pt x="284" y="727"/>
                </a:lnTo>
                <a:lnTo>
                  <a:pt x="280" y="727"/>
                </a:lnTo>
                <a:lnTo>
                  <a:pt x="279" y="726"/>
                </a:lnTo>
                <a:lnTo>
                  <a:pt x="278" y="726"/>
                </a:lnTo>
                <a:lnTo>
                  <a:pt x="278" y="725"/>
                </a:lnTo>
                <a:lnTo>
                  <a:pt x="277" y="725"/>
                </a:lnTo>
                <a:lnTo>
                  <a:pt x="276" y="725"/>
                </a:lnTo>
                <a:lnTo>
                  <a:pt x="276" y="724"/>
                </a:lnTo>
                <a:lnTo>
                  <a:pt x="275" y="723"/>
                </a:lnTo>
                <a:lnTo>
                  <a:pt x="274" y="722"/>
                </a:lnTo>
                <a:lnTo>
                  <a:pt x="273" y="722"/>
                </a:lnTo>
                <a:lnTo>
                  <a:pt x="272" y="723"/>
                </a:lnTo>
                <a:lnTo>
                  <a:pt x="271" y="726"/>
                </a:lnTo>
                <a:lnTo>
                  <a:pt x="270" y="726"/>
                </a:lnTo>
                <a:lnTo>
                  <a:pt x="269" y="725"/>
                </a:lnTo>
                <a:lnTo>
                  <a:pt x="268" y="724"/>
                </a:lnTo>
                <a:lnTo>
                  <a:pt x="267" y="724"/>
                </a:lnTo>
                <a:lnTo>
                  <a:pt x="267" y="723"/>
                </a:lnTo>
                <a:lnTo>
                  <a:pt x="266" y="723"/>
                </a:lnTo>
                <a:lnTo>
                  <a:pt x="265" y="723"/>
                </a:lnTo>
                <a:lnTo>
                  <a:pt x="264" y="722"/>
                </a:lnTo>
                <a:lnTo>
                  <a:pt x="263" y="722"/>
                </a:lnTo>
                <a:lnTo>
                  <a:pt x="263" y="721"/>
                </a:lnTo>
                <a:lnTo>
                  <a:pt x="263" y="720"/>
                </a:lnTo>
                <a:lnTo>
                  <a:pt x="262" y="720"/>
                </a:lnTo>
                <a:lnTo>
                  <a:pt x="262" y="718"/>
                </a:lnTo>
                <a:lnTo>
                  <a:pt x="261" y="717"/>
                </a:lnTo>
                <a:lnTo>
                  <a:pt x="261" y="716"/>
                </a:lnTo>
                <a:lnTo>
                  <a:pt x="262" y="712"/>
                </a:lnTo>
                <a:lnTo>
                  <a:pt x="261" y="712"/>
                </a:lnTo>
                <a:lnTo>
                  <a:pt x="261" y="711"/>
                </a:lnTo>
                <a:lnTo>
                  <a:pt x="261" y="710"/>
                </a:lnTo>
                <a:lnTo>
                  <a:pt x="261" y="708"/>
                </a:lnTo>
                <a:lnTo>
                  <a:pt x="261" y="707"/>
                </a:lnTo>
                <a:lnTo>
                  <a:pt x="260" y="707"/>
                </a:lnTo>
                <a:lnTo>
                  <a:pt x="261" y="705"/>
                </a:lnTo>
                <a:lnTo>
                  <a:pt x="262" y="705"/>
                </a:lnTo>
                <a:lnTo>
                  <a:pt x="262" y="704"/>
                </a:lnTo>
                <a:lnTo>
                  <a:pt x="262" y="703"/>
                </a:lnTo>
                <a:lnTo>
                  <a:pt x="262" y="702"/>
                </a:lnTo>
                <a:lnTo>
                  <a:pt x="261" y="701"/>
                </a:lnTo>
                <a:lnTo>
                  <a:pt x="261" y="700"/>
                </a:lnTo>
                <a:lnTo>
                  <a:pt x="261" y="699"/>
                </a:lnTo>
                <a:lnTo>
                  <a:pt x="261" y="698"/>
                </a:lnTo>
                <a:lnTo>
                  <a:pt x="262" y="697"/>
                </a:lnTo>
                <a:lnTo>
                  <a:pt x="262" y="696"/>
                </a:lnTo>
                <a:lnTo>
                  <a:pt x="262" y="695"/>
                </a:lnTo>
                <a:lnTo>
                  <a:pt x="261" y="695"/>
                </a:lnTo>
                <a:lnTo>
                  <a:pt x="260" y="696"/>
                </a:lnTo>
                <a:lnTo>
                  <a:pt x="260" y="695"/>
                </a:lnTo>
                <a:lnTo>
                  <a:pt x="259" y="695"/>
                </a:lnTo>
                <a:lnTo>
                  <a:pt x="260" y="695"/>
                </a:lnTo>
                <a:lnTo>
                  <a:pt x="259" y="694"/>
                </a:lnTo>
                <a:lnTo>
                  <a:pt x="260" y="694"/>
                </a:lnTo>
                <a:lnTo>
                  <a:pt x="260" y="692"/>
                </a:lnTo>
                <a:lnTo>
                  <a:pt x="259" y="692"/>
                </a:lnTo>
                <a:lnTo>
                  <a:pt x="259" y="691"/>
                </a:lnTo>
                <a:lnTo>
                  <a:pt x="259" y="690"/>
                </a:lnTo>
                <a:lnTo>
                  <a:pt x="259" y="689"/>
                </a:lnTo>
                <a:lnTo>
                  <a:pt x="258" y="688"/>
                </a:lnTo>
                <a:lnTo>
                  <a:pt x="257" y="688"/>
                </a:lnTo>
                <a:lnTo>
                  <a:pt x="257" y="687"/>
                </a:lnTo>
                <a:lnTo>
                  <a:pt x="255" y="687"/>
                </a:lnTo>
                <a:lnTo>
                  <a:pt x="255" y="686"/>
                </a:lnTo>
                <a:lnTo>
                  <a:pt x="253" y="686"/>
                </a:lnTo>
                <a:lnTo>
                  <a:pt x="252" y="686"/>
                </a:lnTo>
                <a:lnTo>
                  <a:pt x="253" y="685"/>
                </a:lnTo>
                <a:lnTo>
                  <a:pt x="253" y="684"/>
                </a:lnTo>
                <a:lnTo>
                  <a:pt x="253" y="683"/>
                </a:lnTo>
                <a:lnTo>
                  <a:pt x="253" y="682"/>
                </a:lnTo>
                <a:lnTo>
                  <a:pt x="254" y="681"/>
                </a:lnTo>
                <a:lnTo>
                  <a:pt x="253" y="680"/>
                </a:lnTo>
                <a:lnTo>
                  <a:pt x="254" y="680"/>
                </a:lnTo>
                <a:lnTo>
                  <a:pt x="253" y="678"/>
                </a:lnTo>
                <a:lnTo>
                  <a:pt x="253" y="677"/>
                </a:lnTo>
                <a:lnTo>
                  <a:pt x="253" y="676"/>
                </a:lnTo>
                <a:lnTo>
                  <a:pt x="253" y="675"/>
                </a:lnTo>
                <a:lnTo>
                  <a:pt x="252" y="675"/>
                </a:lnTo>
                <a:lnTo>
                  <a:pt x="252" y="673"/>
                </a:lnTo>
                <a:lnTo>
                  <a:pt x="251" y="671"/>
                </a:lnTo>
                <a:lnTo>
                  <a:pt x="251" y="670"/>
                </a:lnTo>
                <a:lnTo>
                  <a:pt x="252" y="670"/>
                </a:lnTo>
                <a:lnTo>
                  <a:pt x="253" y="668"/>
                </a:lnTo>
                <a:lnTo>
                  <a:pt x="252" y="667"/>
                </a:lnTo>
                <a:lnTo>
                  <a:pt x="253" y="666"/>
                </a:lnTo>
                <a:lnTo>
                  <a:pt x="254" y="665"/>
                </a:lnTo>
                <a:lnTo>
                  <a:pt x="255" y="663"/>
                </a:lnTo>
                <a:lnTo>
                  <a:pt x="255" y="662"/>
                </a:lnTo>
                <a:lnTo>
                  <a:pt x="256" y="661"/>
                </a:lnTo>
                <a:lnTo>
                  <a:pt x="256" y="660"/>
                </a:lnTo>
                <a:lnTo>
                  <a:pt x="256" y="659"/>
                </a:lnTo>
                <a:lnTo>
                  <a:pt x="256" y="658"/>
                </a:lnTo>
                <a:lnTo>
                  <a:pt x="255" y="658"/>
                </a:lnTo>
                <a:lnTo>
                  <a:pt x="255" y="657"/>
                </a:lnTo>
                <a:lnTo>
                  <a:pt x="254" y="656"/>
                </a:lnTo>
                <a:lnTo>
                  <a:pt x="253" y="655"/>
                </a:lnTo>
                <a:lnTo>
                  <a:pt x="253" y="654"/>
                </a:lnTo>
                <a:lnTo>
                  <a:pt x="252" y="654"/>
                </a:lnTo>
                <a:lnTo>
                  <a:pt x="252" y="653"/>
                </a:lnTo>
                <a:lnTo>
                  <a:pt x="252" y="652"/>
                </a:lnTo>
                <a:lnTo>
                  <a:pt x="252" y="650"/>
                </a:lnTo>
                <a:lnTo>
                  <a:pt x="252" y="649"/>
                </a:lnTo>
                <a:lnTo>
                  <a:pt x="253" y="649"/>
                </a:lnTo>
                <a:lnTo>
                  <a:pt x="254" y="648"/>
                </a:lnTo>
                <a:lnTo>
                  <a:pt x="255" y="647"/>
                </a:lnTo>
                <a:lnTo>
                  <a:pt x="254" y="646"/>
                </a:lnTo>
                <a:lnTo>
                  <a:pt x="253" y="645"/>
                </a:lnTo>
                <a:lnTo>
                  <a:pt x="254" y="645"/>
                </a:lnTo>
                <a:lnTo>
                  <a:pt x="253" y="644"/>
                </a:lnTo>
                <a:lnTo>
                  <a:pt x="253" y="643"/>
                </a:lnTo>
                <a:lnTo>
                  <a:pt x="254" y="643"/>
                </a:lnTo>
                <a:lnTo>
                  <a:pt x="255" y="642"/>
                </a:lnTo>
                <a:lnTo>
                  <a:pt x="255" y="641"/>
                </a:lnTo>
                <a:lnTo>
                  <a:pt x="255" y="640"/>
                </a:lnTo>
                <a:lnTo>
                  <a:pt x="254" y="640"/>
                </a:lnTo>
                <a:lnTo>
                  <a:pt x="254" y="639"/>
                </a:lnTo>
                <a:lnTo>
                  <a:pt x="253" y="639"/>
                </a:lnTo>
                <a:lnTo>
                  <a:pt x="253" y="638"/>
                </a:lnTo>
                <a:lnTo>
                  <a:pt x="254" y="638"/>
                </a:lnTo>
                <a:lnTo>
                  <a:pt x="254" y="637"/>
                </a:lnTo>
                <a:lnTo>
                  <a:pt x="253" y="637"/>
                </a:lnTo>
                <a:lnTo>
                  <a:pt x="254" y="637"/>
                </a:lnTo>
                <a:lnTo>
                  <a:pt x="253" y="636"/>
                </a:lnTo>
                <a:lnTo>
                  <a:pt x="252" y="636"/>
                </a:lnTo>
                <a:lnTo>
                  <a:pt x="251" y="635"/>
                </a:lnTo>
                <a:lnTo>
                  <a:pt x="250" y="635"/>
                </a:lnTo>
                <a:lnTo>
                  <a:pt x="249" y="635"/>
                </a:lnTo>
                <a:lnTo>
                  <a:pt x="248" y="636"/>
                </a:lnTo>
                <a:lnTo>
                  <a:pt x="248" y="633"/>
                </a:lnTo>
                <a:lnTo>
                  <a:pt x="248" y="632"/>
                </a:lnTo>
                <a:lnTo>
                  <a:pt x="248" y="630"/>
                </a:lnTo>
                <a:lnTo>
                  <a:pt x="247" y="629"/>
                </a:lnTo>
                <a:lnTo>
                  <a:pt x="246" y="628"/>
                </a:lnTo>
                <a:lnTo>
                  <a:pt x="247" y="628"/>
                </a:lnTo>
                <a:lnTo>
                  <a:pt x="247" y="626"/>
                </a:lnTo>
                <a:lnTo>
                  <a:pt x="247" y="625"/>
                </a:lnTo>
                <a:lnTo>
                  <a:pt x="247" y="624"/>
                </a:lnTo>
                <a:lnTo>
                  <a:pt x="246" y="623"/>
                </a:lnTo>
                <a:lnTo>
                  <a:pt x="245" y="623"/>
                </a:lnTo>
                <a:lnTo>
                  <a:pt x="245" y="622"/>
                </a:lnTo>
                <a:lnTo>
                  <a:pt x="244" y="622"/>
                </a:lnTo>
                <a:lnTo>
                  <a:pt x="245" y="620"/>
                </a:lnTo>
                <a:lnTo>
                  <a:pt x="245" y="619"/>
                </a:lnTo>
                <a:lnTo>
                  <a:pt x="246" y="618"/>
                </a:lnTo>
                <a:lnTo>
                  <a:pt x="246" y="617"/>
                </a:lnTo>
                <a:lnTo>
                  <a:pt x="245" y="616"/>
                </a:lnTo>
                <a:lnTo>
                  <a:pt x="245" y="615"/>
                </a:lnTo>
                <a:lnTo>
                  <a:pt x="245" y="614"/>
                </a:lnTo>
                <a:lnTo>
                  <a:pt x="244" y="614"/>
                </a:lnTo>
                <a:lnTo>
                  <a:pt x="244" y="613"/>
                </a:lnTo>
                <a:lnTo>
                  <a:pt x="244" y="612"/>
                </a:lnTo>
                <a:lnTo>
                  <a:pt x="244" y="611"/>
                </a:lnTo>
                <a:lnTo>
                  <a:pt x="244" y="610"/>
                </a:lnTo>
                <a:lnTo>
                  <a:pt x="244" y="609"/>
                </a:lnTo>
                <a:lnTo>
                  <a:pt x="244" y="608"/>
                </a:lnTo>
                <a:lnTo>
                  <a:pt x="244" y="607"/>
                </a:lnTo>
                <a:lnTo>
                  <a:pt x="243" y="607"/>
                </a:lnTo>
                <a:lnTo>
                  <a:pt x="243" y="606"/>
                </a:lnTo>
                <a:lnTo>
                  <a:pt x="243" y="605"/>
                </a:lnTo>
                <a:lnTo>
                  <a:pt x="242" y="604"/>
                </a:lnTo>
                <a:lnTo>
                  <a:pt x="243" y="603"/>
                </a:lnTo>
                <a:lnTo>
                  <a:pt x="243" y="601"/>
                </a:lnTo>
                <a:lnTo>
                  <a:pt x="244" y="600"/>
                </a:lnTo>
                <a:lnTo>
                  <a:pt x="244" y="599"/>
                </a:lnTo>
                <a:lnTo>
                  <a:pt x="243" y="599"/>
                </a:lnTo>
                <a:lnTo>
                  <a:pt x="244" y="598"/>
                </a:lnTo>
                <a:lnTo>
                  <a:pt x="244" y="597"/>
                </a:lnTo>
                <a:lnTo>
                  <a:pt x="245" y="597"/>
                </a:lnTo>
                <a:lnTo>
                  <a:pt x="245" y="596"/>
                </a:lnTo>
                <a:lnTo>
                  <a:pt x="245" y="595"/>
                </a:lnTo>
                <a:lnTo>
                  <a:pt x="246" y="595"/>
                </a:lnTo>
                <a:lnTo>
                  <a:pt x="247" y="595"/>
                </a:lnTo>
                <a:lnTo>
                  <a:pt x="247" y="594"/>
                </a:lnTo>
                <a:lnTo>
                  <a:pt x="247" y="593"/>
                </a:lnTo>
                <a:lnTo>
                  <a:pt x="247" y="592"/>
                </a:lnTo>
                <a:lnTo>
                  <a:pt x="248" y="592"/>
                </a:lnTo>
                <a:lnTo>
                  <a:pt x="248" y="591"/>
                </a:lnTo>
                <a:lnTo>
                  <a:pt x="248" y="590"/>
                </a:lnTo>
                <a:lnTo>
                  <a:pt x="248" y="589"/>
                </a:lnTo>
                <a:lnTo>
                  <a:pt x="248" y="588"/>
                </a:lnTo>
                <a:lnTo>
                  <a:pt x="248" y="587"/>
                </a:lnTo>
                <a:lnTo>
                  <a:pt x="248" y="586"/>
                </a:lnTo>
                <a:lnTo>
                  <a:pt x="248" y="585"/>
                </a:lnTo>
                <a:lnTo>
                  <a:pt x="248" y="584"/>
                </a:lnTo>
                <a:lnTo>
                  <a:pt x="248" y="583"/>
                </a:lnTo>
                <a:lnTo>
                  <a:pt x="247" y="583"/>
                </a:lnTo>
                <a:lnTo>
                  <a:pt x="247" y="580"/>
                </a:lnTo>
                <a:lnTo>
                  <a:pt x="247" y="579"/>
                </a:lnTo>
                <a:lnTo>
                  <a:pt x="245" y="578"/>
                </a:lnTo>
                <a:lnTo>
                  <a:pt x="244" y="578"/>
                </a:lnTo>
                <a:lnTo>
                  <a:pt x="243" y="577"/>
                </a:lnTo>
                <a:lnTo>
                  <a:pt x="243" y="576"/>
                </a:lnTo>
                <a:lnTo>
                  <a:pt x="241" y="576"/>
                </a:lnTo>
                <a:lnTo>
                  <a:pt x="241" y="575"/>
                </a:lnTo>
                <a:lnTo>
                  <a:pt x="240" y="575"/>
                </a:lnTo>
                <a:lnTo>
                  <a:pt x="240" y="574"/>
                </a:lnTo>
                <a:lnTo>
                  <a:pt x="240" y="573"/>
                </a:lnTo>
                <a:lnTo>
                  <a:pt x="239" y="572"/>
                </a:lnTo>
                <a:lnTo>
                  <a:pt x="238" y="572"/>
                </a:lnTo>
                <a:lnTo>
                  <a:pt x="237" y="570"/>
                </a:lnTo>
                <a:lnTo>
                  <a:pt x="236" y="569"/>
                </a:lnTo>
                <a:lnTo>
                  <a:pt x="236" y="568"/>
                </a:lnTo>
                <a:lnTo>
                  <a:pt x="236" y="567"/>
                </a:lnTo>
                <a:lnTo>
                  <a:pt x="235" y="566"/>
                </a:lnTo>
                <a:lnTo>
                  <a:pt x="235" y="565"/>
                </a:lnTo>
                <a:lnTo>
                  <a:pt x="235" y="564"/>
                </a:lnTo>
                <a:lnTo>
                  <a:pt x="235" y="563"/>
                </a:lnTo>
                <a:lnTo>
                  <a:pt x="236" y="563"/>
                </a:lnTo>
                <a:lnTo>
                  <a:pt x="236" y="562"/>
                </a:lnTo>
                <a:lnTo>
                  <a:pt x="237" y="562"/>
                </a:lnTo>
                <a:lnTo>
                  <a:pt x="236" y="561"/>
                </a:lnTo>
                <a:lnTo>
                  <a:pt x="237" y="561"/>
                </a:lnTo>
                <a:lnTo>
                  <a:pt x="237" y="559"/>
                </a:lnTo>
                <a:lnTo>
                  <a:pt x="237" y="558"/>
                </a:lnTo>
                <a:lnTo>
                  <a:pt x="237" y="557"/>
                </a:lnTo>
                <a:lnTo>
                  <a:pt x="236" y="556"/>
                </a:lnTo>
                <a:lnTo>
                  <a:pt x="236" y="555"/>
                </a:lnTo>
                <a:lnTo>
                  <a:pt x="236" y="554"/>
                </a:lnTo>
                <a:lnTo>
                  <a:pt x="235" y="554"/>
                </a:lnTo>
                <a:lnTo>
                  <a:pt x="234" y="554"/>
                </a:lnTo>
                <a:lnTo>
                  <a:pt x="233" y="554"/>
                </a:lnTo>
                <a:lnTo>
                  <a:pt x="232" y="554"/>
                </a:lnTo>
                <a:lnTo>
                  <a:pt x="231" y="554"/>
                </a:lnTo>
                <a:lnTo>
                  <a:pt x="231" y="553"/>
                </a:lnTo>
                <a:lnTo>
                  <a:pt x="230" y="552"/>
                </a:lnTo>
                <a:lnTo>
                  <a:pt x="231" y="552"/>
                </a:lnTo>
                <a:lnTo>
                  <a:pt x="231" y="551"/>
                </a:lnTo>
                <a:lnTo>
                  <a:pt x="230" y="550"/>
                </a:lnTo>
                <a:lnTo>
                  <a:pt x="229" y="550"/>
                </a:lnTo>
                <a:lnTo>
                  <a:pt x="229" y="549"/>
                </a:lnTo>
                <a:lnTo>
                  <a:pt x="228" y="549"/>
                </a:lnTo>
                <a:lnTo>
                  <a:pt x="228" y="547"/>
                </a:lnTo>
                <a:lnTo>
                  <a:pt x="227" y="546"/>
                </a:lnTo>
                <a:lnTo>
                  <a:pt x="227" y="545"/>
                </a:lnTo>
                <a:lnTo>
                  <a:pt x="227" y="544"/>
                </a:lnTo>
                <a:lnTo>
                  <a:pt x="227" y="543"/>
                </a:lnTo>
                <a:lnTo>
                  <a:pt x="226" y="543"/>
                </a:lnTo>
                <a:lnTo>
                  <a:pt x="225" y="543"/>
                </a:lnTo>
                <a:lnTo>
                  <a:pt x="222" y="543"/>
                </a:lnTo>
                <a:lnTo>
                  <a:pt x="221" y="543"/>
                </a:lnTo>
                <a:lnTo>
                  <a:pt x="220" y="542"/>
                </a:lnTo>
                <a:lnTo>
                  <a:pt x="219" y="542"/>
                </a:lnTo>
                <a:lnTo>
                  <a:pt x="218" y="542"/>
                </a:lnTo>
                <a:lnTo>
                  <a:pt x="217" y="543"/>
                </a:lnTo>
                <a:lnTo>
                  <a:pt x="216" y="544"/>
                </a:lnTo>
                <a:lnTo>
                  <a:pt x="216" y="543"/>
                </a:lnTo>
                <a:lnTo>
                  <a:pt x="215" y="543"/>
                </a:lnTo>
                <a:lnTo>
                  <a:pt x="214" y="543"/>
                </a:lnTo>
                <a:lnTo>
                  <a:pt x="213" y="543"/>
                </a:lnTo>
                <a:lnTo>
                  <a:pt x="213" y="542"/>
                </a:lnTo>
                <a:lnTo>
                  <a:pt x="212" y="542"/>
                </a:lnTo>
                <a:lnTo>
                  <a:pt x="211" y="543"/>
                </a:lnTo>
                <a:lnTo>
                  <a:pt x="211" y="544"/>
                </a:lnTo>
                <a:lnTo>
                  <a:pt x="210" y="544"/>
                </a:lnTo>
                <a:lnTo>
                  <a:pt x="210" y="543"/>
                </a:lnTo>
                <a:lnTo>
                  <a:pt x="209" y="543"/>
                </a:lnTo>
                <a:lnTo>
                  <a:pt x="208" y="543"/>
                </a:lnTo>
                <a:lnTo>
                  <a:pt x="208" y="542"/>
                </a:lnTo>
                <a:lnTo>
                  <a:pt x="207" y="542"/>
                </a:lnTo>
                <a:lnTo>
                  <a:pt x="205" y="542"/>
                </a:lnTo>
                <a:lnTo>
                  <a:pt x="204" y="542"/>
                </a:lnTo>
                <a:lnTo>
                  <a:pt x="204" y="543"/>
                </a:lnTo>
                <a:lnTo>
                  <a:pt x="203" y="543"/>
                </a:lnTo>
                <a:lnTo>
                  <a:pt x="203" y="542"/>
                </a:lnTo>
                <a:lnTo>
                  <a:pt x="203" y="543"/>
                </a:lnTo>
                <a:lnTo>
                  <a:pt x="202" y="543"/>
                </a:lnTo>
                <a:lnTo>
                  <a:pt x="202" y="542"/>
                </a:lnTo>
                <a:lnTo>
                  <a:pt x="202" y="543"/>
                </a:lnTo>
                <a:lnTo>
                  <a:pt x="202" y="542"/>
                </a:lnTo>
                <a:lnTo>
                  <a:pt x="201" y="542"/>
                </a:lnTo>
                <a:lnTo>
                  <a:pt x="200" y="542"/>
                </a:lnTo>
                <a:lnTo>
                  <a:pt x="200" y="541"/>
                </a:lnTo>
                <a:lnTo>
                  <a:pt x="199" y="541"/>
                </a:lnTo>
                <a:lnTo>
                  <a:pt x="198" y="541"/>
                </a:lnTo>
                <a:lnTo>
                  <a:pt x="198" y="542"/>
                </a:lnTo>
                <a:lnTo>
                  <a:pt x="197" y="542"/>
                </a:lnTo>
                <a:lnTo>
                  <a:pt x="196" y="542"/>
                </a:lnTo>
                <a:lnTo>
                  <a:pt x="195" y="542"/>
                </a:lnTo>
                <a:lnTo>
                  <a:pt x="195" y="543"/>
                </a:lnTo>
                <a:lnTo>
                  <a:pt x="194" y="542"/>
                </a:lnTo>
                <a:lnTo>
                  <a:pt x="193" y="542"/>
                </a:lnTo>
                <a:lnTo>
                  <a:pt x="193" y="541"/>
                </a:lnTo>
                <a:lnTo>
                  <a:pt x="192" y="541"/>
                </a:lnTo>
                <a:lnTo>
                  <a:pt x="191" y="541"/>
                </a:lnTo>
                <a:lnTo>
                  <a:pt x="190" y="541"/>
                </a:lnTo>
                <a:lnTo>
                  <a:pt x="189" y="540"/>
                </a:lnTo>
                <a:lnTo>
                  <a:pt x="188" y="539"/>
                </a:lnTo>
                <a:lnTo>
                  <a:pt x="188" y="538"/>
                </a:lnTo>
                <a:lnTo>
                  <a:pt x="188" y="537"/>
                </a:lnTo>
                <a:lnTo>
                  <a:pt x="187" y="537"/>
                </a:lnTo>
                <a:lnTo>
                  <a:pt x="186" y="537"/>
                </a:lnTo>
                <a:lnTo>
                  <a:pt x="185" y="537"/>
                </a:lnTo>
                <a:lnTo>
                  <a:pt x="184" y="537"/>
                </a:lnTo>
                <a:lnTo>
                  <a:pt x="184" y="536"/>
                </a:lnTo>
                <a:lnTo>
                  <a:pt x="183" y="536"/>
                </a:lnTo>
                <a:lnTo>
                  <a:pt x="182" y="535"/>
                </a:lnTo>
                <a:lnTo>
                  <a:pt x="181" y="534"/>
                </a:lnTo>
                <a:lnTo>
                  <a:pt x="180" y="535"/>
                </a:lnTo>
                <a:lnTo>
                  <a:pt x="180" y="534"/>
                </a:lnTo>
                <a:lnTo>
                  <a:pt x="179" y="534"/>
                </a:lnTo>
                <a:lnTo>
                  <a:pt x="179" y="533"/>
                </a:lnTo>
                <a:lnTo>
                  <a:pt x="178" y="533"/>
                </a:lnTo>
                <a:lnTo>
                  <a:pt x="178" y="532"/>
                </a:lnTo>
                <a:lnTo>
                  <a:pt x="178" y="531"/>
                </a:lnTo>
                <a:lnTo>
                  <a:pt x="177" y="531"/>
                </a:lnTo>
                <a:lnTo>
                  <a:pt x="177" y="530"/>
                </a:lnTo>
                <a:lnTo>
                  <a:pt x="176" y="530"/>
                </a:lnTo>
                <a:lnTo>
                  <a:pt x="176" y="529"/>
                </a:lnTo>
                <a:lnTo>
                  <a:pt x="175" y="529"/>
                </a:lnTo>
                <a:lnTo>
                  <a:pt x="175" y="528"/>
                </a:lnTo>
                <a:lnTo>
                  <a:pt x="175" y="527"/>
                </a:lnTo>
                <a:lnTo>
                  <a:pt x="175" y="526"/>
                </a:lnTo>
                <a:lnTo>
                  <a:pt x="175" y="525"/>
                </a:lnTo>
                <a:lnTo>
                  <a:pt x="174" y="524"/>
                </a:lnTo>
                <a:lnTo>
                  <a:pt x="174" y="523"/>
                </a:lnTo>
                <a:lnTo>
                  <a:pt x="173" y="522"/>
                </a:lnTo>
                <a:lnTo>
                  <a:pt x="173" y="521"/>
                </a:lnTo>
                <a:lnTo>
                  <a:pt x="173" y="522"/>
                </a:lnTo>
                <a:lnTo>
                  <a:pt x="173" y="521"/>
                </a:lnTo>
                <a:lnTo>
                  <a:pt x="173" y="520"/>
                </a:lnTo>
                <a:lnTo>
                  <a:pt x="172" y="520"/>
                </a:lnTo>
                <a:lnTo>
                  <a:pt x="171" y="520"/>
                </a:lnTo>
                <a:lnTo>
                  <a:pt x="170" y="521"/>
                </a:lnTo>
                <a:lnTo>
                  <a:pt x="170" y="520"/>
                </a:lnTo>
                <a:lnTo>
                  <a:pt x="169" y="520"/>
                </a:lnTo>
                <a:lnTo>
                  <a:pt x="169" y="521"/>
                </a:lnTo>
                <a:lnTo>
                  <a:pt x="168" y="520"/>
                </a:lnTo>
                <a:lnTo>
                  <a:pt x="168" y="521"/>
                </a:lnTo>
                <a:lnTo>
                  <a:pt x="167" y="520"/>
                </a:lnTo>
                <a:lnTo>
                  <a:pt x="166" y="520"/>
                </a:lnTo>
                <a:lnTo>
                  <a:pt x="165" y="520"/>
                </a:lnTo>
                <a:lnTo>
                  <a:pt x="165" y="521"/>
                </a:lnTo>
                <a:lnTo>
                  <a:pt x="164" y="521"/>
                </a:lnTo>
                <a:lnTo>
                  <a:pt x="163" y="522"/>
                </a:lnTo>
                <a:lnTo>
                  <a:pt x="163" y="521"/>
                </a:lnTo>
                <a:lnTo>
                  <a:pt x="162" y="522"/>
                </a:lnTo>
                <a:lnTo>
                  <a:pt x="161" y="522"/>
                </a:lnTo>
                <a:lnTo>
                  <a:pt x="161" y="523"/>
                </a:lnTo>
                <a:lnTo>
                  <a:pt x="160" y="524"/>
                </a:lnTo>
                <a:lnTo>
                  <a:pt x="160" y="525"/>
                </a:lnTo>
                <a:lnTo>
                  <a:pt x="160" y="526"/>
                </a:lnTo>
                <a:lnTo>
                  <a:pt x="159" y="527"/>
                </a:lnTo>
                <a:lnTo>
                  <a:pt x="158" y="527"/>
                </a:lnTo>
                <a:lnTo>
                  <a:pt x="159" y="528"/>
                </a:lnTo>
                <a:lnTo>
                  <a:pt x="158" y="529"/>
                </a:lnTo>
                <a:lnTo>
                  <a:pt x="157" y="529"/>
                </a:lnTo>
                <a:lnTo>
                  <a:pt x="157" y="530"/>
                </a:lnTo>
                <a:lnTo>
                  <a:pt x="157" y="531"/>
                </a:lnTo>
                <a:lnTo>
                  <a:pt x="157" y="532"/>
                </a:lnTo>
                <a:lnTo>
                  <a:pt x="156" y="532"/>
                </a:lnTo>
                <a:lnTo>
                  <a:pt x="156" y="533"/>
                </a:lnTo>
                <a:lnTo>
                  <a:pt x="155" y="533"/>
                </a:lnTo>
                <a:lnTo>
                  <a:pt x="154" y="533"/>
                </a:lnTo>
                <a:lnTo>
                  <a:pt x="154" y="534"/>
                </a:lnTo>
                <a:lnTo>
                  <a:pt x="153" y="534"/>
                </a:lnTo>
                <a:lnTo>
                  <a:pt x="152" y="534"/>
                </a:lnTo>
                <a:lnTo>
                  <a:pt x="152" y="535"/>
                </a:lnTo>
                <a:lnTo>
                  <a:pt x="151" y="535"/>
                </a:lnTo>
                <a:lnTo>
                  <a:pt x="152" y="535"/>
                </a:lnTo>
                <a:lnTo>
                  <a:pt x="152" y="536"/>
                </a:lnTo>
                <a:lnTo>
                  <a:pt x="151" y="536"/>
                </a:lnTo>
                <a:lnTo>
                  <a:pt x="150" y="536"/>
                </a:lnTo>
                <a:lnTo>
                  <a:pt x="150" y="537"/>
                </a:lnTo>
                <a:lnTo>
                  <a:pt x="149" y="537"/>
                </a:lnTo>
                <a:lnTo>
                  <a:pt x="148" y="537"/>
                </a:lnTo>
                <a:lnTo>
                  <a:pt x="148" y="538"/>
                </a:lnTo>
                <a:lnTo>
                  <a:pt x="149" y="538"/>
                </a:lnTo>
                <a:lnTo>
                  <a:pt x="149" y="539"/>
                </a:lnTo>
                <a:lnTo>
                  <a:pt x="148" y="539"/>
                </a:lnTo>
                <a:lnTo>
                  <a:pt x="147" y="538"/>
                </a:lnTo>
                <a:lnTo>
                  <a:pt x="146" y="538"/>
                </a:lnTo>
                <a:lnTo>
                  <a:pt x="145" y="537"/>
                </a:lnTo>
                <a:lnTo>
                  <a:pt x="144" y="537"/>
                </a:lnTo>
                <a:lnTo>
                  <a:pt x="144" y="536"/>
                </a:lnTo>
                <a:lnTo>
                  <a:pt x="144" y="535"/>
                </a:lnTo>
                <a:lnTo>
                  <a:pt x="144" y="534"/>
                </a:lnTo>
                <a:lnTo>
                  <a:pt x="144" y="535"/>
                </a:lnTo>
                <a:lnTo>
                  <a:pt x="143" y="535"/>
                </a:lnTo>
                <a:lnTo>
                  <a:pt x="143" y="534"/>
                </a:lnTo>
                <a:lnTo>
                  <a:pt x="142" y="534"/>
                </a:lnTo>
                <a:lnTo>
                  <a:pt x="142" y="535"/>
                </a:lnTo>
                <a:lnTo>
                  <a:pt x="143" y="535"/>
                </a:lnTo>
                <a:lnTo>
                  <a:pt x="143" y="536"/>
                </a:lnTo>
                <a:lnTo>
                  <a:pt x="142" y="536"/>
                </a:lnTo>
                <a:lnTo>
                  <a:pt x="142" y="537"/>
                </a:lnTo>
                <a:lnTo>
                  <a:pt x="141" y="537"/>
                </a:lnTo>
                <a:lnTo>
                  <a:pt x="141" y="538"/>
                </a:lnTo>
                <a:lnTo>
                  <a:pt x="140" y="538"/>
                </a:lnTo>
                <a:lnTo>
                  <a:pt x="140" y="539"/>
                </a:lnTo>
                <a:lnTo>
                  <a:pt x="139" y="538"/>
                </a:lnTo>
                <a:lnTo>
                  <a:pt x="139" y="537"/>
                </a:lnTo>
                <a:lnTo>
                  <a:pt x="138" y="537"/>
                </a:lnTo>
                <a:lnTo>
                  <a:pt x="138" y="536"/>
                </a:lnTo>
                <a:lnTo>
                  <a:pt x="137" y="536"/>
                </a:lnTo>
                <a:lnTo>
                  <a:pt x="137" y="537"/>
                </a:lnTo>
                <a:lnTo>
                  <a:pt x="137" y="536"/>
                </a:lnTo>
                <a:lnTo>
                  <a:pt x="136" y="537"/>
                </a:lnTo>
                <a:lnTo>
                  <a:pt x="136" y="538"/>
                </a:lnTo>
                <a:lnTo>
                  <a:pt x="135" y="538"/>
                </a:lnTo>
                <a:lnTo>
                  <a:pt x="134" y="538"/>
                </a:lnTo>
                <a:lnTo>
                  <a:pt x="134" y="537"/>
                </a:lnTo>
                <a:lnTo>
                  <a:pt x="133" y="537"/>
                </a:lnTo>
                <a:lnTo>
                  <a:pt x="134" y="537"/>
                </a:lnTo>
                <a:lnTo>
                  <a:pt x="133" y="537"/>
                </a:lnTo>
                <a:lnTo>
                  <a:pt x="134" y="536"/>
                </a:lnTo>
                <a:lnTo>
                  <a:pt x="133" y="536"/>
                </a:lnTo>
                <a:lnTo>
                  <a:pt x="132" y="537"/>
                </a:lnTo>
                <a:lnTo>
                  <a:pt x="132" y="538"/>
                </a:lnTo>
                <a:lnTo>
                  <a:pt x="132" y="539"/>
                </a:lnTo>
                <a:lnTo>
                  <a:pt x="132" y="540"/>
                </a:lnTo>
                <a:lnTo>
                  <a:pt x="132" y="541"/>
                </a:lnTo>
                <a:lnTo>
                  <a:pt x="131" y="541"/>
                </a:lnTo>
                <a:lnTo>
                  <a:pt x="130" y="541"/>
                </a:lnTo>
                <a:lnTo>
                  <a:pt x="130" y="542"/>
                </a:lnTo>
                <a:lnTo>
                  <a:pt x="129" y="543"/>
                </a:lnTo>
                <a:lnTo>
                  <a:pt x="128" y="543"/>
                </a:lnTo>
                <a:lnTo>
                  <a:pt x="128" y="542"/>
                </a:lnTo>
                <a:lnTo>
                  <a:pt x="127" y="542"/>
                </a:lnTo>
                <a:lnTo>
                  <a:pt x="127" y="541"/>
                </a:lnTo>
                <a:lnTo>
                  <a:pt x="127" y="542"/>
                </a:lnTo>
                <a:lnTo>
                  <a:pt x="126" y="542"/>
                </a:lnTo>
                <a:lnTo>
                  <a:pt x="126" y="541"/>
                </a:lnTo>
                <a:lnTo>
                  <a:pt x="125" y="541"/>
                </a:lnTo>
                <a:lnTo>
                  <a:pt x="125" y="540"/>
                </a:lnTo>
                <a:lnTo>
                  <a:pt x="124" y="540"/>
                </a:lnTo>
                <a:lnTo>
                  <a:pt x="125" y="540"/>
                </a:lnTo>
                <a:lnTo>
                  <a:pt x="125" y="539"/>
                </a:lnTo>
                <a:lnTo>
                  <a:pt x="125" y="538"/>
                </a:lnTo>
                <a:lnTo>
                  <a:pt x="125" y="537"/>
                </a:lnTo>
                <a:lnTo>
                  <a:pt x="124" y="537"/>
                </a:lnTo>
                <a:lnTo>
                  <a:pt x="123" y="537"/>
                </a:lnTo>
                <a:lnTo>
                  <a:pt x="122" y="538"/>
                </a:lnTo>
                <a:lnTo>
                  <a:pt x="122" y="539"/>
                </a:lnTo>
                <a:lnTo>
                  <a:pt x="121" y="538"/>
                </a:lnTo>
                <a:lnTo>
                  <a:pt x="120" y="538"/>
                </a:lnTo>
                <a:lnTo>
                  <a:pt x="120" y="537"/>
                </a:lnTo>
                <a:lnTo>
                  <a:pt x="120" y="538"/>
                </a:lnTo>
                <a:lnTo>
                  <a:pt x="119" y="537"/>
                </a:lnTo>
                <a:lnTo>
                  <a:pt x="118" y="538"/>
                </a:lnTo>
                <a:lnTo>
                  <a:pt x="117" y="537"/>
                </a:lnTo>
                <a:lnTo>
                  <a:pt x="117" y="536"/>
                </a:lnTo>
                <a:lnTo>
                  <a:pt x="116" y="536"/>
                </a:lnTo>
                <a:lnTo>
                  <a:pt x="115" y="536"/>
                </a:lnTo>
                <a:lnTo>
                  <a:pt x="114" y="536"/>
                </a:lnTo>
                <a:lnTo>
                  <a:pt x="114" y="535"/>
                </a:lnTo>
                <a:lnTo>
                  <a:pt x="113" y="534"/>
                </a:lnTo>
                <a:lnTo>
                  <a:pt x="113" y="535"/>
                </a:lnTo>
                <a:lnTo>
                  <a:pt x="112" y="535"/>
                </a:lnTo>
                <a:lnTo>
                  <a:pt x="111" y="535"/>
                </a:lnTo>
                <a:lnTo>
                  <a:pt x="109" y="535"/>
                </a:lnTo>
                <a:lnTo>
                  <a:pt x="108" y="536"/>
                </a:lnTo>
                <a:lnTo>
                  <a:pt x="108" y="535"/>
                </a:lnTo>
                <a:lnTo>
                  <a:pt x="107" y="535"/>
                </a:lnTo>
                <a:lnTo>
                  <a:pt x="107" y="536"/>
                </a:lnTo>
                <a:lnTo>
                  <a:pt x="106" y="536"/>
                </a:lnTo>
                <a:lnTo>
                  <a:pt x="105" y="536"/>
                </a:lnTo>
                <a:lnTo>
                  <a:pt x="105" y="537"/>
                </a:lnTo>
                <a:lnTo>
                  <a:pt x="104" y="537"/>
                </a:lnTo>
                <a:lnTo>
                  <a:pt x="104" y="536"/>
                </a:lnTo>
                <a:lnTo>
                  <a:pt x="103" y="536"/>
                </a:lnTo>
                <a:lnTo>
                  <a:pt x="103" y="537"/>
                </a:lnTo>
                <a:lnTo>
                  <a:pt x="103" y="536"/>
                </a:lnTo>
                <a:lnTo>
                  <a:pt x="102" y="536"/>
                </a:lnTo>
                <a:lnTo>
                  <a:pt x="102" y="535"/>
                </a:lnTo>
                <a:lnTo>
                  <a:pt x="102" y="534"/>
                </a:lnTo>
                <a:lnTo>
                  <a:pt x="101" y="535"/>
                </a:lnTo>
                <a:lnTo>
                  <a:pt x="100" y="534"/>
                </a:lnTo>
                <a:lnTo>
                  <a:pt x="99" y="534"/>
                </a:lnTo>
                <a:lnTo>
                  <a:pt x="99" y="535"/>
                </a:lnTo>
                <a:lnTo>
                  <a:pt x="98" y="535"/>
                </a:lnTo>
                <a:lnTo>
                  <a:pt x="97" y="534"/>
                </a:lnTo>
                <a:lnTo>
                  <a:pt x="97" y="535"/>
                </a:lnTo>
                <a:lnTo>
                  <a:pt x="96" y="535"/>
                </a:lnTo>
                <a:lnTo>
                  <a:pt x="96" y="534"/>
                </a:lnTo>
                <a:lnTo>
                  <a:pt x="96" y="535"/>
                </a:lnTo>
                <a:lnTo>
                  <a:pt x="95" y="535"/>
                </a:lnTo>
                <a:lnTo>
                  <a:pt x="95" y="534"/>
                </a:lnTo>
                <a:lnTo>
                  <a:pt x="94" y="534"/>
                </a:lnTo>
                <a:lnTo>
                  <a:pt x="94" y="533"/>
                </a:lnTo>
                <a:lnTo>
                  <a:pt x="93" y="532"/>
                </a:lnTo>
                <a:lnTo>
                  <a:pt x="93" y="533"/>
                </a:lnTo>
                <a:lnTo>
                  <a:pt x="92" y="533"/>
                </a:lnTo>
                <a:lnTo>
                  <a:pt x="92" y="534"/>
                </a:lnTo>
                <a:lnTo>
                  <a:pt x="91" y="535"/>
                </a:lnTo>
                <a:lnTo>
                  <a:pt x="90" y="536"/>
                </a:lnTo>
                <a:lnTo>
                  <a:pt x="89" y="536"/>
                </a:lnTo>
                <a:lnTo>
                  <a:pt x="88" y="536"/>
                </a:lnTo>
                <a:lnTo>
                  <a:pt x="88" y="535"/>
                </a:lnTo>
                <a:lnTo>
                  <a:pt x="87" y="535"/>
                </a:lnTo>
                <a:lnTo>
                  <a:pt x="86" y="535"/>
                </a:lnTo>
                <a:lnTo>
                  <a:pt x="86" y="534"/>
                </a:lnTo>
                <a:lnTo>
                  <a:pt x="86" y="535"/>
                </a:lnTo>
                <a:lnTo>
                  <a:pt x="85" y="535"/>
                </a:lnTo>
                <a:lnTo>
                  <a:pt x="85" y="534"/>
                </a:lnTo>
                <a:lnTo>
                  <a:pt x="85" y="533"/>
                </a:lnTo>
                <a:lnTo>
                  <a:pt x="84" y="534"/>
                </a:lnTo>
                <a:lnTo>
                  <a:pt x="84" y="533"/>
                </a:lnTo>
                <a:lnTo>
                  <a:pt x="83" y="534"/>
                </a:lnTo>
                <a:lnTo>
                  <a:pt x="82" y="534"/>
                </a:lnTo>
                <a:lnTo>
                  <a:pt x="82" y="535"/>
                </a:lnTo>
                <a:lnTo>
                  <a:pt x="81" y="535"/>
                </a:lnTo>
                <a:lnTo>
                  <a:pt x="82" y="535"/>
                </a:lnTo>
                <a:lnTo>
                  <a:pt x="82" y="536"/>
                </a:lnTo>
                <a:lnTo>
                  <a:pt x="81" y="536"/>
                </a:lnTo>
                <a:lnTo>
                  <a:pt x="81" y="535"/>
                </a:lnTo>
                <a:lnTo>
                  <a:pt x="80" y="535"/>
                </a:lnTo>
                <a:lnTo>
                  <a:pt x="80" y="534"/>
                </a:lnTo>
                <a:lnTo>
                  <a:pt x="79" y="534"/>
                </a:lnTo>
                <a:lnTo>
                  <a:pt x="79" y="535"/>
                </a:lnTo>
                <a:lnTo>
                  <a:pt x="79" y="534"/>
                </a:lnTo>
                <a:lnTo>
                  <a:pt x="78" y="534"/>
                </a:lnTo>
                <a:lnTo>
                  <a:pt x="77" y="534"/>
                </a:lnTo>
                <a:lnTo>
                  <a:pt x="77" y="535"/>
                </a:lnTo>
                <a:lnTo>
                  <a:pt x="77" y="534"/>
                </a:lnTo>
                <a:lnTo>
                  <a:pt x="76" y="534"/>
                </a:lnTo>
                <a:lnTo>
                  <a:pt x="75" y="534"/>
                </a:lnTo>
                <a:lnTo>
                  <a:pt x="75" y="533"/>
                </a:lnTo>
                <a:lnTo>
                  <a:pt x="75" y="532"/>
                </a:lnTo>
                <a:lnTo>
                  <a:pt x="75" y="531"/>
                </a:lnTo>
                <a:lnTo>
                  <a:pt x="74" y="531"/>
                </a:lnTo>
                <a:lnTo>
                  <a:pt x="74" y="532"/>
                </a:lnTo>
                <a:lnTo>
                  <a:pt x="74" y="531"/>
                </a:lnTo>
                <a:lnTo>
                  <a:pt x="73" y="531"/>
                </a:lnTo>
                <a:lnTo>
                  <a:pt x="72" y="530"/>
                </a:lnTo>
                <a:lnTo>
                  <a:pt x="71" y="531"/>
                </a:lnTo>
                <a:lnTo>
                  <a:pt x="71" y="530"/>
                </a:lnTo>
                <a:lnTo>
                  <a:pt x="70" y="530"/>
                </a:lnTo>
                <a:lnTo>
                  <a:pt x="70" y="531"/>
                </a:lnTo>
                <a:lnTo>
                  <a:pt x="70" y="530"/>
                </a:lnTo>
                <a:lnTo>
                  <a:pt x="69" y="530"/>
                </a:lnTo>
                <a:lnTo>
                  <a:pt x="69" y="529"/>
                </a:lnTo>
                <a:lnTo>
                  <a:pt x="68" y="529"/>
                </a:lnTo>
                <a:lnTo>
                  <a:pt x="68" y="530"/>
                </a:lnTo>
                <a:lnTo>
                  <a:pt x="67" y="529"/>
                </a:lnTo>
                <a:lnTo>
                  <a:pt x="67" y="530"/>
                </a:lnTo>
                <a:lnTo>
                  <a:pt x="66" y="529"/>
                </a:lnTo>
                <a:lnTo>
                  <a:pt x="66" y="530"/>
                </a:lnTo>
                <a:lnTo>
                  <a:pt x="65" y="530"/>
                </a:lnTo>
                <a:lnTo>
                  <a:pt x="64" y="529"/>
                </a:lnTo>
                <a:lnTo>
                  <a:pt x="63" y="529"/>
                </a:lnTo>
                <a:lnTo>
                  <a:pt x="62" y="529"/>
                </a:lnTo>
                <a:lnTo>
                  <a:pt x="62" y="528"/>
                </a:lnTo>
                <a:lnTo>
                  <a:pt x="62" y="527"/>
                </a:lnTo>
                <a:lnTo>
                  <a:pt x="61" y="527"/>
                </a:lnTo>
                <a:lnTo>
                  <a:pt x="61" y="528"/>
                </a:lnTo>
                <a:lnTo>
                  <a:pt x="59" y="529"/>
                </a:lnTo>
                <a:lnTo>
                  <a:pt x="58" y="529"/>
                </a:lnTo>
                <a:lnTo>
                  <a:pt x="58" y="528"/>
                </a:lnTo>
                <a:lnTo>
                  <a:pt x="57" y="528"/>
                </a:lnTo>
                <a:lnTo>
                  <a:pt x="56" y="528"/>
                </a:lnTo>
                <a:lnTo>
                  <a:pt x="55" y="527"/>
                </a:lnTo>
                <a:lnTo>
                  <a:pt x="55" y="526"/>
                </a:lnTo>
                <a:lnTo>
                  <a:pt x="55" y="525"/>
                </a:lnTo>
                <a:lnTo>
                  <a:pt x="55" y="524"/>
                </a:lnTo>
                <a:lnTo>
                  <a:pt x="55" y="525"/>
                </a:lnTo>
                <a:lnTo>
                  <a:pt x="54" y="525"/>
                </a:lnTo>
                <a:lnTo>
                  <a:pt x="54" y="524"/>
                </a:lnTo>
                <a:lnTo>
                  <a:pt x="55" y="524"/>
                </a:lnTo>
                <a:lnTo>
                  <a:pt x="54" y="524"/>
                </a:lnTo>
                <a:lnTo>
                  <a:pt x="54" y="523"/>
                </a:lnTo>
                <a:lnTo>
                  <a:pt x="53" y="523"/>
                </a:lnTo>
                <a:lnTo>
                  <a:pt x="53" y="522"/>
                </a:lnTo>
                <a:lnTo>
                  <a:pt x="52" y="523"/>
                </a:lnTo>
                <a:lnTo>
                  <a:pt x="53" y="522"/>
                </a:lnTo>
                <a:lnTo>
                  <a:pt x="52" y="521"/>
                </a:lnTo>
                <a:lnTo>
                  <a:pt x="53" y="520"/>
                </a:lnTo>
                <a:lnTo>
                  <a:pt x="52" y="520"/>
                </a:lnTo>
                <a:lnTo>
                  <a:pt x="51" y="520"/>
                </a:lnTo>
                <a:lnTo>
                  <a:pt x="50" y="521"/>
                </a:lnTo>
                <a:lnTo>
                  <a:pt x="49" y="521"/>
                </a:lnTo>
                <a:lnTo>
                  <a:pt x="48" y="520"/>
                </a:lnTo>
                <a:lnTo>
                  <a:pt x="48" y="521"/>
                </a:lnTo>
                <a:lnTo>
                  <a:pt x="47" y="520"/>
                </a:lnTo>
                <a:lnTo>
                  <a:pt x="46" y="520"/>
                </a:lnTo>
                <a:lnTo>
                  <a:pt x="45" y="519"/>
                </a:lnTo>
                <a:lnTo>
                  <a:pt x="44" y="519"/>
                </a:lnTo>
                <a:lnTo>
                  <a:pt x="43" y="519"/>
                </a:lnTo>
                <a:lnTo>
                  <a:pt x="44" y="520"/>
                </a:lnTo>
                <a:lnTo>
                  <a:pt x="43" y="520"/>
                </a:lnTo>
                <a:lnTo>
                  <a:pt x="42" y="521"/>
                </a:lnTo>
                <a:lnTo>
                  <a:pt x="41" y="520"/>
                </a:lnTo>
                <a:lnTo>
                  <a:pt x="40" y="520"/>
                </a:lnTo>
                <a:lnTo>
                  <a:pt x="40" y="521"/>
                </a:lnTo>
                <a:lnTo>
                  <a:pt x="40" y="522"/>
                </a:lnTo>
                <a:lnTo>
                  <a:pt x="41" y="522"/>
                </a:lnTo>
                <a:lnTo>
                  <a:pt x="40" y="523"/>
                </a:lnTo>
                <a:lnTo>
                  <a:pt x="40" y="524"/>
                </a:lnTo>
                <a:lnTo>
                  <a:pt x="39" y="524"/>
                </a:lnTo>
                <a:lnTo>
                  <a:pt x="38" y="523"/>
                </a:lnTo>
                <a:lnTo>
                  <a:pt x="38" y="524"/>
                </a:lnTo>
                <a:lnTo>
                  <a:pt x="38" y="523"/>
                </a:lnTo>
                <a:lnTo>
                  <a:pt x="37" y="523"/>
                </a:lnTo>
                <a:lnTo>
                  <a:pt x="36" y="522"/>
                </a:lnTo>
                <a:lnTo>
                  <a:pt x="36" y="523"/>
                </a:lnTo>
                <a:lnTo>
                  <a:pt x="35" y="523"/>
                </a:lnTo>
                <a:lnTo>
                  <a:pt x="35" y="524"/>
                </a:lnTo>
                <a:lnTo>
                  <a:pt x="34" y="524"/>
                </a:lnTo>
                <a:lnTo>
                  <a:pt x="34" y="525"/>
                </a:lnTo>
                <a:lnTo>
                  <a:pt x="33" y="524"/>
                </a:lnTo>
                <a:lnTo>
                  <a:pt x="32" y="524"/>
                </a:lnTo>
                <a:lnTo>
                  <a:pt x="32" y="523"/>
                </a:lnTo>
                <a:lnTo>
                  <a:pt x="32" y="522"/>
                </a:lnTo>
                <a:lnTo>
                  <a:pt x="31" y="522"/>
                </a:lnTo>
                <a:lnTo>
                  <a:pt x="30" y="523"/>
                </a:lnTo>
                <a:lnTo>
                  <a:pt x="29" y="523"/>
                </a:lnTo>
                <a:lnTo>
                  <a:pt x="28" y="523"/>
                </a:lnTo>
                <a:lnTo>
                  <a:pt x="28" y="524"/>
                </a:lnTo>
                <a:lnTo>
                  <a:pt x="28" y="523"/>
                </a:lnTo>
                <a:lnTo>
                  <a:pt x="27" y="523"/>
                </a:lnTo>
                <a:lnTo>
                  <a:pt x="26" y="523"/>
                </a:lnTo>
                <a:lnTo>
                  <a:pt x="26" y="522"/>
                </a:lnTo>
                <a:lnTo>
                  <a:pt x="25" y="522"/>
                </a:lnTo>
                <a:lnTo>
                  <a:pt x="24" y="522"/>
                </a:lnTo>
                <a:lnTo>
                  <a:pt x="23" y="522"/>
                </a:lnTo>
                <a:lnTo>
                  <a:pt x="21" y="522"/>
                </a:lnTo>
                <a:lnTo>
                  <a:pt x="21" y="521"/>
                </a:lnTo>
                <a:lnTo>
                  <a:pt x="22" y="521"/>
                </a:lnTo>
                <a:lnTo>
                  <a:pt x="22" y="520"/>
                </a:lnTo>
                <a:lnTo>
                  <a:pt x="21" y="520"/>
                </a:lnTo>
                <a:lnTo>
                  <a:pt x="21" y="518"/>
                </a:lnTo>
                <a:lnTo>
                  <a:pt x="20" y="518"/>
                </a:lnTo>
                <a:lnTo>
                  <a:pt x="19" y="518"/>
                </a:lnTo>
                <a:lnTo>
                  <a:pt x="19" y="517"/>
                </a:lnTo>
                <a:lnTo>
                  <a:pt x="18" y="517"/>
                </a:lnTo>
                <a:lnTo>
                  <a:pt x="18" y="518"/>
                </a:lnTo>
                <a:lnTo>
                  <a:pt x="17" y="519"/>
                </a:lnTo>
                <a:lnTo>
                  <a:pt x="16" y="519"/>
                </a:lnTo>
                <a:lnTo>
                  <a:pt x="16" y="518"/>
                </a:lnTo>
                <a:lnTo>
                  <a:pt x="15" y="519"/>
                </a:lnTo>
                <a:lnTo>
                  <a:pt x="15" y="517"/>
                </a:lnTo>
                <a:lnTo>
                  <a:pt x="16" y="517"/>
                </a:lnTo>
                <a:lnTo>
                  <a:pt x="16" y="516"/>
                </a:lnTo>
                <a:lnTo>
                  <a:pt x="16" y="515"/>
                </a:lnTo>
                <a:lnTo>
                  <a:pt x="15" y="515"/>
                </a:lnTo>
                <a:lnTo>
                  <a:pt x="14" y="514"/>
                </a:lnTo>
                <a:lnTo>
                  <a:pt x="14" y="513"/>
                </a:lnTo>
                <a:lnTo>
                  <a:pt x="14" y="512"/>
                </a:lnTo>
                <a:lnTo>
                  <a:pt x="16" y="511"/>
                </a:lnTo>
                <a:lnTo>
                  <a:pt x="17" y="511"/>
                </a:lnTo>
                <a:lnTo>
                  <a:pt x="18" y="510"/>
                </a:lnTo>
                <a:lnTo>
                  <a:pt x="18" y="509"/>
                </a:lnTo>
                <a:lnTo>
                  <a:pt x="18" y="507"/>
                </a:lnTo>
                <a:lnTo>
                  <a:pt x="18" y="506"/>
                </a:lnTo>
                <a:lnTo>
                  <a:pt x="19" y="505"/>
                </a:lnTo>
                <a:lnTo>
                  <a:pt x="20" y="504"/>
                </a:lnTo>
                <a:lnTo>
                  <a:pt x="20" y="502"/>
                </a:lnTo>
                <a:lnTo>
                  <a:pt x="21" y="501"/>
                </a:lnTo>
                <a:lnTo>
                  <a:pt x="21" y="500"/>
                </a:lnTo>
                <a:lnTo>
                  <a:pt x="20" y="499"/>
                </a:lnTo>
                <a:lnTo>
                  <a:pt x="20" y="498"/>
                </a:lnTo>
                <a:lnTo>
                  <a:pt x="21" y="498"/>
                </a:lnTo>
                <a:lnTo>
                  <a:pt x="21" y="497"/>
                </a:lnTo>
                <a:lnTo>
                  <a:pt x="23" y="497"/>
                </a:lnTo>
                <a:lnTo>
                  <a:pt x="23" y="496"/>
                </a:lnTo>
                <a:lnTo>
                  <a:pt x="21" y="495"/>
                </a:lnTo>
                <a:lnTo>
                  <a:pt x="19" y="494"/>
                </a:lnTo>
                <a:lnTo>
                  <a:pt x="18" y="493"/>
                </a:lnTo>
                <a:lnTo>
                  <a:pt x="17" y="493"/>
                </a:lnTo>
                <a:lnTo>
                  <a:pt x="18" y="492"/>
                </a:lnTo>
                <a:lnTo>
                  <a:pt x="20" y="492"/>
                </a:lnTo>
                <a:lnTo>
                  <a:pt x="21" y="491"/>
                </a:lnTo>
                <a:lnTo>
                  <a:pt x="22" y="490"/>
                </a:lnTo>
                <a:lnTo>
                  <a:pt x="22" y="489"/>
                </a:lnTo>
                <a:lnTo>
                  <a:pt x="23" y="487"/>
                </a:lnTo>
                <a:lnTo>
                  <a:pt x="24" y="485"/>
                </a:lnTo>
                <a:lnTo>
                  <a:pt x="23" y="484"/>
                </a:lnTo>
                <a:lnTo>
                  <a:pt x="22" y="484"/>
                </a:lnTo>
                <a:lnTo>
                  <a:pt x="21" y="484"/>
                </a:lnTo>
                <a:lnTo>
                  <a:pt x="21" y="483"/>
                </a:lnTo>
                <a:lnTo>
                  <a:pt x="20" y="483"/>
                </a:lnTo>
                <a:lnTo>
                  <a:pt x="20" y="482"/>
                </a:lnTo>
                <a:lnTo>
                  <a:pt x="21" y="481"/>
                </a:lnTo>
                <a:lnTo>
                  <a:pt x="23" y="479"/>
                </a:lnTo>
                <a:lnTo>
                  <a:pt x="24" y="479"/>
                </a:lnTo>
                <a:lnTo>
                  <a:pt x="25" y="478"/>
                </a:lnTo>
                <a:lnTo>
                  <a:pt x="26" y="477"/>
                </a:lnTo>
                <a:lnTo>
                  <a:pt x="27" y="476"/>
                </a:lnTo>
                <a:lnTo>
                  <a:pt x="26" y="476"/>
                </a:lnTo>
                <a:lnTo>
                  <a:pt x="26" y="475"/>
                </a:lnTo>
                <a:lnTo>
                  <a:pt x="25" y="475"/>
                </a:lnTo>
                <a:lnTo>
                  <a:pt x="24" y="474"/>
                </a:lnTo>
                <a:lnTo>
                  <a:pt x="22" y="473"/>
                </a:lnTo>
                <a:lnTo>
                  <a:pt x="22" y="472"/>
                </a:lnTo>
                <a:lnTo>
                  <a:pt x="21" y="470"/>
                </a:lnTo>
                <a:lnTo>
                  <a:pt x="21" y="469"/>
                </a:lnTo>
                <a:lnTo>
                  <a:pt x="21" y="468"/>
                </a:lnTo>
                <a:lnTo>
                  <a:pt x="22" y="467"/>
                </a:lnTo>
                <a:lnTo>
                  <a:pt x="24" y="466"/>
                </a:lnTo>
                <a:lnTo>
                  <a:pt x="23" y="465"/>
                </a:lnTo>
                <a:lnTo>
                  <a:pt x="22" y="464"/>
                </a:lnTo>
                <a:lnTo>
                  <a:pt x="20" y="463"/>
                </a:lnTo>
                <a:lnTo>
                  <a:pt x="19" y="463"/>
                </a:lnTo>
                <a:lnTo>
                  <a:pt x="19" y="462"/>
                </a:lnTo>
                <a:lnTo>
                  <a:pt x="18" y="460"/>
                </a:lnTo>
                <a:lnTo>
                  <a:pt x="18" y="459"/>
                </a:lnTo>
                <a:lnTo>
                  <a:pt x="19" y="458"/>
                </a:lnTo>
                <a:lnTo>
                  <a:pt x="19" y="457"/>
                </a:lnTo>
                <a:lnTo>
                  <a:pt x="20" y="456"/>
                </a:lnTo>
                <a:lnTo>
                  <a:pt x="22" y="455"/>
                </a:lnTo>
                <a:lnTo>
                  <a:pt x="22" y="454"/>
                </a:lnTo>
                <a:lnTo>
                  <a:pt x="22" y="453"/>
                </a:lnTo>
                <a:lnTo>
                  <a:pt x="23" y="452"/>
                </a:lnTo>
                <a:lnTo>
                  <a:pt x="22" y="451"/>
                </a:lnTo>
                <a:lnTo>
                  <a:pt x="24" y="447"/>
                </a:lnTo>
                <a:lnTo>
                  <a:pt x="25" y="445"/>
                </a:lnTo>
                <a:lnTo>
                  <a:pt x="27" y="444"/>
                </a:lnTo>
                <a:lnTo>
                  <a:pt x="28" y="442"/>
                </a:lnTo>
                <a:lnTo>
                  <a:pt x="29" y="441"/>
                </a:lnTo>
                <a:lnTo>
                  <a:pt x="29" y="440"/>
                </a:lnTo>
                <a:lnTo>
                  <a:pt x="30" y="438"/>
                </a:lnTo>
                <a:lnTo>
                  <a:pt x="30" y="437"/>
                </a:lnTo>
                <a:lnTo>
                  <a:pt x="28" y="436"/>
                </a:lnTo>
                <a:lnTo>
                  <a:pt x="27" y="436"/>
                </a:lnTo>
                <a:lnTo>
                  <a:pt x="25" y="435"/>
                </a:lnTo>
                <a:lnTo>
                  <a:pt x="24" y="435"/>
                </a:lnTo>
                <a:lnTo>
                  <a:pt x="23" y="433"/>
                </a:lnTo>
                <a:lnTo>
                  <a:pt x="23" y="432"/>
                </a:lnTo>
                <a:lnTo>
                  <a:pt x="24" y="432"/>
                </a:lnTo>
                <a:lnTo>
                  <a:pt x="26" y="430"/>
                </a:lnTo>
                <a:lnTo>
                  <a:pt x="28" y="429"/>
                </a:lnTo>
                <a:lnTo>
                  <a:pt x="29" y="428"/>
                </a:lnTo>
                <a:lnTo>
                  <a:pt x="30" y="428"/>
                </a:lnTo>
                <a:lnTo>
                  <a:pt x="30" y="427"/>
                </a:lnTo>
                <a:lnTo>
                  <a:pt x="30" y="426"/>
                </a:lnTo>
                <a:lnTo>
                  <a:pt x="31" y="424"/>
                </a:lnTo>
                <a:lnTo>
                  <a:pt x="31" y="423"/>
                </a:lnTo>
                <a:lnTo>
                  <a:pt x="30" y="421"/>
                </a:lnTo>
                <a:lnTo>
                  <a:pt x="29" y="418"/>
                </a:lnTo>
                <a:lnTo>
                  <a:pt x="29" y="417"/>
                </a:lnTo>
                <a:lnTo>
                  <a:pt x="30" y="416"/>
                </a:lnTo>
                <a:lnTo>
                  <a:pt x="30" y="415"/>
                </a:lnTo>
                <a:lnTo>
                  <a:pt x="31" y="414"/>
                </a:lnTo>
                <a:lnTo>
                  <a:pt x="31" y="413"/>
                </a:lnTo>
                <a:lnTo>
                  <a:pt x="30" y="412"/>
                </a:lnTo>
                <a:lnTo>
                  <a:pt x="30" y="411"/>
                </a:lnTo>
                <a:lnTo>
                  <a:pt x="29" y="411"/>
                </a:lnTo>
                <a:lnTo>
                  <a:pt x="29" y="410"/>
                </a:lnTo>
                <a:lnTo>
                  <a:pt x="29" y="409"/>
                </a:lnTo>
                <a:lnTo>
                  <a:pt x="29" y="408"/>
                </a:lnTo>
                <a:lnTo>
                  <a:pt x="29" y="407"/>
                </a:lnTo>
                <a:lnTo>
                  <a:pt x="30" y="407"/>
                </a:lnTo>
                <a:lnTo>
                  <a:pt x="31" y="406"/>
                </a:lnTo>
                <a:lnTo>
                  <a:pt x="31" y="405"/>
                </a:lnTo>
                <a:lnTo>
                  <a:pt x="31" y="404"/>
                </a:lnTo>
                <a:lnTo>
                  <a:pt x="32" y="404"/>
                </a:lnTo>
                <a:lnTo>
                  <a:pt x="33" y="402"/>
                </a:lnTo>
                <a:lnTo>
                  <a:pt x="34" y="401"/>
                </a:lnTo>
                <a:lnTo>
                  <a:pt x="34" y="400"/>
                </a:lnTo>
                <a:lnTo>
                  <a:pt x="33" y="399"/>
                </a:lnTo>
                <a:lnTo>
                  <a:pt x="34" y="398"/>
                </a:lnTo>
                <a:lnTo>
                  <a:pt x="34" y="397"/>
                </a:lnTo>
                <a:lnTo>
                  <a:pt x="33" y="397"/>
                </a:lnTo>
                <a:lnTo>
                  <a:pt x="33" y="396"/>
                </a:lnTo>
                <a:lnTo>
                  <a:pt x="32" y="397"/>
                </a:lnTo>
                <a:lnTo>
                  <a:pt x="31" y="397"/>
                </a:lnTo>
                <a:lnTo>
                  <a:pt x="31" y="398"/>
                </a:lnTo>
                <a:lnTo>
                  <a:pt x="30" y="398"/>
                </a:lnTo>
                <a:lnTo>
                  <a:pt x="29" y="397"/>
                </a:lnTo>
                <a:lnTo>
                  <a:pt x="28" y="396"/>
                </a:lnTo>
                <a:lnTo>
                  <a:pt x="28" y="395"/>
                </a:lnTo>
                <a:lnTo>
                  <a:pt x="27" y="394"/>
                </a:lnTo>
                <a:lnTo>
                  <a:pt x="27" y="393"/>
                </a:lnTo>
                <a:lnTo>
                  <a:pt x="26" y="393"/>
                </a:lnTo>
                <a:lnTo>
                  <a:pt x="25" y="393"/>
                </a:lnTo>
                <a:lnTo>
                  <a:pt x="24" y="393"/>
                </a:lnTo>
                <a:lnTo>
                  <a:pt x="23" y="393"/>
                </a:lnTo>
                <a:lnTo>
                  <a:pt x="23" y="392"/>
                </a:lnTo>
                <a:lnTo>
                  <a:pt x="24" y="391"/>
                </a:lnTo>
                <a:lnTo>
                  <a:pt x="26" y="390"/>
                </a:lnTo>
                <a:lnTo>
                  <a:pt x="27" y="389"/>
                </a:lnTo>
                <a:lnTo>
                  <a:pt x="29" y="387"/>
                </a:lnTo>
                <a:lnTo>
                  <a:pt x="30" y="387"/>
                </a:lnTo>
                <a:lnTo>
                  <a:pt x="30" y="385"/>
                </a:lnTo>
                <a:lnTo>
                  <a:pt x="30" y="384"/>
                </a:lnTo>
                <a:lnTo>
                  <a:pt x="28" y="383"/>
                </a:lnTo>
                <a:lnTo>
                  <a:pt x="28" y="382"/>
                </a:lnTo>
                <a:lnTo>
                  <a:pt x="27" y="381"/>
                </a:lnTo>
                <a:lnTo>
                  <a:pt x="26" y="381"/>
                </a:lnTo>
                <a:lnTo>
                  <a:pt x="25" y="381"/>
                </a:lnTo>
                <a:lnTo>
                  <a:pt x="24" y="381"/>
                </a:lnTo>
                <a:lnTo>
                  <a:pt x="23" y="382"/>
                </a:lnTo>
                <a:lnTo>
                  <a:pt x="22" y="382"/>
                </a:lnTo>
                <a:lnTo>
                  <a:pt x="21" y="382"/>
                </a:lnTo>
                <a:lnTo>
                  <a:pt x="20" y="382"/>
                </a:lnTo>
                <a:lnTo>
                  <a:pt x="20" y="381"/>
                </a:lnTo>
                <a:lnTo>
                  <a:pt x="21" y="378"/>
                </a:lnTo>
                <a:lnTo>
                  <a:pt x="22" y="377"/>
                </a:lnTo>
                <a:lnTo>
                  <a:pt x="22" y="376"/>
                </a:lnTo>
                <a:lnTo>
                  <a:pt x="23" y="376"/>
                </a:lnTo>
                <a:lnTo>
                  <a:pt x="24" y="376"/>
                </a:lnTo>
                <a:lnTo>
                  <a:pt x="26" y="376"/>
                </a:lnTo>
                <a:lnTo>
                  <a:pt x="29" y="377"/>
                </a:lnTo>
                <a:lnTo>
                  <a:pt x="30" y="376"/>
                </a:lnTo>
                <a:lnTo>
                  <a:pt x="29" y="375"/>
                </a:lnTo>
                <a:lnTo>
                  <a:pt x="29" y="373"/>
                </a:lnTo>
                <a:lnTo>
                  <a:pt x="28" y="373"/>
                </a:lnTo>
                <a:lnTo>
                  <a:pt x="27" y="371"/>
                </a:lnTo>
                <a:lnTo>
                  <a:pt x="26" y="370"/>
                </a:lnTo>
                <a:lnTo>
                  <a:pt x="25" y="368"/>
                </a:lnTo>
                <a:lnTo>
                  <a:pt x="24" y="367"/>
                </a:lnTo>
                <a:lnTo>
                  <a:pt x="23" y="367"/>
                </a:lnTo>
                <a:lnTo>
                  <a:pt x="23" y="368"/>
                </a:lnTo>
                <a:lnTo>
                  <a:pt x="22" y="369"/>
                </a:lnTo>
                <a:lnTo>
                  <a:pt x="21" y="371"/>
                </a:lnTo>
                <a:lnTo>
                  <a:pt x="21" y="372"/>
                </a:lnTo>
                <a:lnTo>
                  <a:pt x="20" y="372"/>
                </a:lnTo>
                <a:lnTo>
                  <a:pt x="19" y="372"/>
                </a:lnTo>
                <a:lnTo>
                  <a:pt x="18" y="372"/>
                </a:lnTo>
                <a:lnTo>
                  <a:pt x="18" y="371"/>
                </a:lnTo>
                <a:lnTo>
                  <a:pt x="17" y="371"/>
                </a:lnTo>
                <a:lnTo>
                  <a:pt x="17" y="370"/>
                </a:lnTo>
                <a:lnTo>
                  <a:pt x="17" y="369"/>
                </a:lnTo>
                <a:lnTo>
                  <a:pt x="18" y="368"/>
                </a:lnTo>
                <a:lnTo>
                  <a:pt x="19" y="367"/>
                </a:lnTo>
                <a:lnTo>
                  <a:pt x="19" y="365"/>
                </a:lnTo>
                <a:lnTo>
                  <a:pt x="17" y="364"/>
                </a:lnTo>
                <a:lnTo>
                  <a:pt x="16" y="364"/>
                </a:lnTo>
                <a:lnTo>
                  <a:pt x="16" y="363"/>
                </a:lnTo>
                <a:lnTo>
                  <a:pt x="15" y="362"/>
                </a:lnTo>
                <a:lnTo>
                  <a:pt x="15" y="360"/>
                </a:lnTo>
                <a:lnTo>
                  <a:pt x="16" y="359"/>
                </a:lnTo>
                <a:lnTo>
                  <a:pt x="16" y="358"/>
                </a:lnTo>
                <a:lnTo>
                  <a:pt x="17" y="358"/>
                </a:lnTo>
                <a:lnTo>
                  <a:pt x="16" y="357"/>
                </a:lnTo>
                <a:lnTo>
                  <a:pt x="16" y="356"/>
                </a:lnTo>
                <a:lnTo>
                  <a:pt x="15" y="354"/>
                </a:lnTo>
                <a:lnTo>
                  <a:pt x="15" y="352"/>
                </a:lnTo>
                <a:lnTo>
                  <a:pt x="15" y="351"/>
                </a:lnTo>
                <a:lnTo>
                  <a:pt x="15" y="350"/>
                </a:lnTo>
                <a:lnTo>
                  <a:pt x="15" y="349"/>
                </a:lnTo>
                <a:lnTo>
                  <a:pt x="15" y="348"/>
                </a:lnTo>
                <a:lnTo>
                  <a:pt x="17" y="345"/>
                </a:lnTo>
                <a:lnTo>
                  <a:pt x="17" y="344"/>
                </a:lnTo>
                <a:lnTo>
                  <a:pt x="17" y="343"/>
                </a:lnTo>
                <a:lnTo>
                  <a:pt x="16" y="343"/>
                </a:lnTo>
                <a:lnTo>
                  <a:pt x="16" y="342"/>
                </a:lnTo>
                <a:lnTo>
                  <a:pt x="15" y="341"/>
                </a:lnTo>
                <a:lnTo>
                  <a:pt x="14" y="340"/>
                </a:lnTo>
                <a:lnTo>
                  <a:pt x="13" y="340"/>
                </a:lnTo>
                <a:lnTo>
                  <a:pt x="12" y="339"/>
                </a:lnTo>
                <a:lnTo>
                  <a:pt x="10" y="339"/>
                </a:lnTo>
                <a:lnTo>
                  <a:pt x="9" y="338"/>
                </a:lnTo>
                <a:lnTo>
                  <a:pt x="8" y="336"/>
                </a:lnTo>
                <a:lnTo>
                  <a:pt x="8" y="335"/>
                </a:lnTo>
                <a:lnTo>
                  <a:pt x="7" y="333"/>
                </a:lnTo>
                <a:lnTo>
                  <a:pt x="6" y="331"/>
                </a:lnTo>
                <a:lnTo>
                  <a:pt x="7" y="331"/>
                </a:lnTo>
                <a:lnTo>
                  <a:pt x="7" y="329"/>
                </a:lnTo>
                <a:lnTo>
                  <a:pt x="8" y="326"/>
                </a:lnTo>
                <a:lnTo>
                  <a:pt x="8" y="325"/>
                </a:lnTo>
                <a:lnTo>
                  <a:pt x="8" y="324"/>
                </a:lnTo>
                <a:lnTo>
                  <a:pt x="7" y="324"/>
                </a:lnTo>
                <a:lnTo>
                  <a:pt x="6" y="323"/>
                </a:lnTo>
                <a:lnTo>
                  <a:pt x="5" y="323"/>
                </a:lnTo>
                <a:lnTo>
                  <a:pt x="4" y="324"/>
                </a:lnTo>
                <a:lnTo>
                  <a:pt x="3" y="324"/>
                </a:lnTo>
                <a:lnTo>
                  <a:pt x="3" y="326"/>
                </a:lnTo>
                <a:lnTo>
                  <a:pt x="2" y="326"/>
                </a:lnTo>
                <a:lnTo>
                  <a:pt x="1" y="326"/>
                </a:lnTo>
                <a:lnTo>
                  <a:pt x="1" y="325"/>
                </a:lnTo>
                <a:lnTo>
                  <a:pt x="0" y="324"/>
                </a:lnTo>
                <a:lnTo>
                  <a:pt x="0" y="322"/>
                </a:lnTo>
                <a:lnTo>
                  <a:pt x="0" y="321"/>
                </a:lnTo>
                <a:lnTo>
                  <a:pt x="1" y="320"/>
                </a:lnTo>
                <a:lnTo>
                  <a:pt x="2" y="319"/>
                </a:lnTo>
                <a:lnTo>
                  <a:pt x="3" y="319"/>
                </a:lnTo>
                <a:lnTo>
                  <a:pt x="4" y="319"/>
                </a:lnTo>
                <a:lnTo>
                  <a:pt x="4" y="318"/>
                </a:lnTo>
                <a:lnTo>
                  <a:pt x="5" y="318"/>
                </a:lnTo>
                <a:lnTo>
                  <a:pt x="4" y="317"/>
                </a:lnTo>
                <a:lnTo>
                  <a:pt x="3" y="316"/>
                </a:lnTo>
                <a:lnTo>
                  <a:pt x="2" y="316"/>
                </a:lnTo>
                <a:lnTo>
                  <a:pt x="1" y="316"/>
                </a:lnTo>
                <a:lnTo>
                  <a:pt x="0" y="316"/>
                </a:lnTo>
                <a:lnTo>
                  <a:pt x="0" y="315"/>
                </a:lnTo>
                <a:lnTo>
                  <a:pt x="1" y="314"/>
                </a:lnTo>
                <a:lnTo>
                  <a:pt x="2" y="313"/>
                </a:lnTo>
                <a:lnTo>
                  <a:pt x="3" y="313"/>
                </a:lnTo>
                <a:lnTo>
                  <a:pt x="5" y="313"/>
                </a:lnTo>
                <a:lnTo>
                  <a:pt x="5" y="312"/>
                </a:lnTo>
                <a:lnTo>
                  <a:pt x="6" y="310"/>
                </a:lnTo>
                <a:lnTo>
                  <a:pt x="7" y="309"/>
                </a:lnTo>
                <a:lnTo>
                  <a:pt x="8" y="309"/>
                </a:lnTo>
                <a:lnTo>
                  <a:pt x="8" y="308"/>
                </a:lnTo>
                <a:lnTo>
                  <a:pt x="9" y="308"/>
                </a:lnTo>
                <a:lnTo>
                  <a:pt x="11" y="308"/>
                </a:lnTo>
                <a:lnTo>
                  <a:pt x="12" y="308"/>
                </a:lnTo>
                <a:lnTo>
                  <a:pt x="13" y="307"/>
                </a:lnTo>
                <a:lnTo>
                  <a:pt x="13" y="306"/>
                </a:lnTo>
                <a:lnTo>
                  <a:pt x="13" y="305"/>
                </a:lnTo>
                <a:lnTo>
                  <a:pt x="14" y="304"/>
                </a:lnTo>
                <a:lnTo>
                  <a:pt x="14" y="303"/>
                </a:lnTo>
                <a:lnTo>
                  <a:pt x="15" y="303"/>
                </a:lnTo>
                <a:lnTo>
                  <a:pt x="16" y="303"/>
                </a:lnTo>
                <a:lnTo>
                  <a:pt x="17" y="303"/>
                </a:lnTo>
                <a:lnTo>
                  <a:pt x="18" y="303"/>
                </a:lnTo>
                <a:lnTo>
                  <a:pt x="19" y="303"/>
                </a:lnTo>
                <a:lnTo>
                  <a:pt x="20" y="302"/>
                </a:lnTo>
                <a:lnTo>
                  <a:pt x="20" y="300"/>
                </a:lnTo>
                <a:lnTo>
                  <a:pt x="21" y="300"/>
                </a:lnTo>
                <a:lnTo>
                  <a:pt x="22" y="299"/>
                </a:lnTo>
                <a:lnTo>
                  <a:pt x="23" y="299"/>
                </a:lnTo>
                <a:lnTo>
                  <a:pt x="24" y="300"/>
                </a:lnTo>
                <a:lnTo>
                  <a:pt x="26" y="301"/>
                </a:lnTo>
                <a:lnTo>
                  <a:pt x="26" y="302"/>
                </a:lnTo>
                <a:lnTo>
                  <a:pt x="27" y="302"/>
                </a:lnTo>
                <a:lnTo>
                  <a:pt x="27" y="301"/>
                </a:lnTo>
                <a:lnTo>
                  <a:pt x="28" y="299"/>
                </a:lnTo>
                <a:lnTo>
                  <a:pt x="30" y="297"/>
                </a:lnTo>
                <a:lnTo>
                  <a:pt x="31" y="296"/>
                </a:lnTo>
                <a:lnTo>
                  <a:pt x="31" y="294"/>
                </a:lnTo>
                <a:lnTo>
                  <a:pt x="4" y="271"/>
                </a:lnTo>
                <a:lnTo>
                  <a:pt x="17" y="244"/>
                </a:lnTo>
                <a:lnTo>
                  <a:pt x="40" y="195"/>
                </a:lnTo>
                <a:lnTo>
                  <a:pt x="48" y="195"/>
                </a:lnTo>
                <a:lnTo>
                  <a:pt x="48" y="194"/>
                </a:lnTo>
                <a:lnTo>
                  <a:pt x="49" y="193"/>
                </a:lnTo>
                <a:lnTo>
                  <a:pt x="49" y="192"/>
                </a:lnTo>
                <a:lnTo>
                  <a:pt x="49" y="191"/>
                </a:lnTo>
                <a:lnTo>
                  <a:pt x="48" y="191"/>
                </a:lnTo>
                <a:lnTo>
                  <a:pt x="48" y="190"/>
                </a:lnTo>
                <a:lnTo>
                  <a:pt x="48" y="189"/>
                </a:lnTo>
                <a:lnTo>
                  <a:pt x="47" y="189"/>
                </a:lnTo>
                <a:lnTo>
                  <a:pt x="47" y="181"/>
                </a:lnTo>
                <a:lnTo>
                  <a:pt x="42" y="181"/>
                </a:lnTo>
                <a:lnTo>
                  <a:pt x="64" y="111"/>
                </a:lnTo>
                <a:lnTo>
                  <a:pt x="70" y="111"/>
                </a:lnTo>
                <a:lnTo>
                  <a:pt x="74" y="110"/>
                </a:lnTo>
                <a:lnTo>
                  <a:pt x="73" y="110"/>
                </a:lnTo>
                <a:lnTo>
                  <a:pt x="73" y="109"/>
                </a:lnTo>
                <a:lnTo>
                  <a:pt x="72" y="109"/>
                </a:lnTo>
                <a:lnTo>
                  <a:pt x="73" y="109"/>
                </a:lnTo>
                <a:lnTo>
                  <a:pt x="72" y="108"/>
                </a:lnTo>
                <a:lnTo>
                  <a:pt x="72" y="107"/>
                </a:lnTo>
                <a:lnTo>
                  <a:pt x="71" y="107"/>
                </a:lnTo>
                <a:lnTo>
                  <a:pt x="70" y="107"/>
                </a:lnTo>
                <a:lnTo>
                  <a:pt x="69" y="107"/>
                </a:lnTo>
                <a:lnTo>
                  <a:pt x="62" y="100"/>
                </a:lnTo>
                <a:lnTo>
                  <a:pt x="60" y="91"/>
                </a:lnTo>
                <a:lnTo>
                  <a:pt x="58" y="86"/>
                </a:lnTo>
                <a:lnTo>
                  <a:pt x="57" y="84"/>
                </a:lnTo>
                <a:lnTo>
                  <a:pt x="48" y="67"/>
                </a:lnTo>
                <a:lnTo>
                  <a:pt x="52" y="67"/>
                </a:lnTo>
                <a:lnTo>
                  <a:pt x="52" y="65"/>
                </a:lnTo>
                <a:lnTo>
                  <a:pt x="48" y="62"/>
                </a:lnTo>
                <a:lnTo>
                  <a:pt x="49" y="57"/>
                </a:lnTo>
                <a:lnTo>
                  <a:pt x="48" y="56"/>
                </a:lnTo>
                <a:lnTo>
                  <a:pt x="47" y="56"/>
                </a:lnTo>
                <a:lnTo>
                  <a:pt x="47" y="55"/>
                </a:lnTo>
                <a:lnTo>
                  <a:pt x="46" y="54"/>
                </a:lnTo>
                <a:lnTo>
                  <a:pt x="46" y="53"/>
                </a:lnTo>
                <a:lnTo>
                  <a:pt x="45" y="53"/>
                </a:lnTo>
                <a:lnTo>
                  <a:pt x="44" y="51"/>
                </a:lnTo>
                <a:lnTo>
                  <a:pt x="44" y="50"/>
                </a:lnTo>
                <a:lnTo>
                  <a:pt x="43" y="50"/>
                </a:lnTo>
                <a:lnTo>
                  <a:pt x="43" y="49"/>
                </a:lnTo>
                <a:lnTo>
                  <a:pt x="42" y="48"/>
                </a:lnTo>
                <a:lnTo>
                  <a:pt x="42" y="47"/>
                </a:lnTo>
                <a:lnTo>
                  <a:pt x="43" y="46"/>
                </a:lnTo>
                <a:lnTo>
                  <a:pt x="43" y="45"/>
                </a:lnTo>
                <a:lnTo>
                  <a:pt x="43" y="44"/>
                </a:lnTo>
                <a:lnTo>
                  <a:pt x="42" y="45"/>
                </a:lnTo>
                <a:lnTo>
                  <a:pt x="42" y="44"/>
                </a:lnTo>
                <a:lnTo>
                  <a:pt x="43" y="44"/>
                </a:lnTo>
                <a:lnTo>
                  <a:pt x="43" y="43"/>
                </a:lnTo>
                <a:lnTo>
                  <a:pt x="42" y="43"/>
                </a:lnTo>
                <a:lnTo>
                  <a:pt x="42" y="42"/>
                </a:lnTo>
                <a:lnTo>
                  <a:pt x="43" y="42"/>
                </a:lnTo>
                <a:lnTo>
                  <a:pt x="41" y="42"/>
                </a:lnTo>
                <a:lnTo>
                  <a:pt x="41" y="41"/>
                </a:lnTo>
                <a:lnTo>
                  <a:pt x="42" y="41"/>
                </a:lnTo>
                <a:lnTo>
                  <a:pt x="42" y="40"/>
                </a:lnTo>
                <a:lnTo>
                  <a:pt x="41" y="39"/>
                </a:lnTo>
                <a:lnTo>
                  <a:pt x="41" y="38"/>
                </a:lnTo>
                <a:lnTo>
                  <a:pt x="42" y="38"/>
                </a:lnTo>
                <a:lnTo>
                  <a:pt x="42" y="39"/>
                </a:lnTo>
                <a:lnTo>
                  <a:pt x="44" y="39"/>
                </a:lnTo>
                <a:lnTo>
                  <a:pt x="45" y="39"/>
                </a:lnTo>
                <a:lnTo>
                  <a:pt x="46" y="39"/>
                </a:lnTo>
                <a:lnTo>
                  <a:pt x="46" y="37"/>
                </a:lnTo>
                <a:lnTo>
                  <a:pt x="47" y="36"/>
                </a:lnTo>
                <a:lnTo>
                  <a:pt x="48" y="36"/>
                </a:lnTo>
                <a:lnTo>
                  <a:pt x="49" y="37"/>
                </a:lnTo>
                <a:lnTo>
                  <a:pt x="49" y="39"/>
                </a:lnTo>
                <a:lnTo>
                  <a:pt x="50" y="39"/>
                </a:lnTo>
                <a:lnTo>
                  <a:pt x="49" y="40"/>
                </a:lnTo>
                <a:lnTo>
                  <a:pt x="50" y="41"/>
                </a:lnTo>
                <a:lnTo>
                  <a:pt x="50" y="42"/>
                </a:lnTo>
                <a:lnTo>
                  <a:pt x="50" y="43"/>
                </a:lnTo>
                <a:lnTo>
                  <a:pt x="51" y="43"/>
                </a:lnTo>
                <a:lnTo>
                  <a:pt x="50" y="43"/>
                </a:lnTo>
                <a:lnTo>
                  <a:pt x="50" y="44"/>
                </a:lnTo>
                <a:lnTo>
                  <a:pt x="51" y="45"/>
                </a:lnTo>
                <a:lnTo>
                  <a:pt x="51" y="46"/>
                </a:lnTo>
                <a:lnTo>
                  <a:pt x="52" y="46"/>
                </a:lnTo>
                <a:lnTo>
                  <a:pt x="52" y="47"/>
                </a:lnTo>
                <a:lnTo>
                  <a:pt x="51" y="48"/>
                </a:lnTo>
                <a:lnTo>
                  <a:pt x="52" y="48"/>
                </a:lnTo>
                <a:lnTo>
                  <a:pt x="52" y="49"/>
                </a:lnTo>
                <a:lnTo>
                  <a:pt x="53" y="49"/>
                </a:lnTo>
                <a:lnTo>
                  <a:pt x="52" y="50"/>
                </a:lnTo>
                <a:lnTo>
                  <a:pt x="53" y="50"/>
                </a:lnTo>
                <a:lnTo>
                  <a:pt x="53" y="51"/>
                </a:lnTo>
                <a:lnTo>
                  <a:pt x="53" y="52"/>
                </a:lnTo>
                <a:lnTo>
                  <a:pt x="52" y="52"/>
                </a:lnTo>
                <a:lnTo>
                  <a:pt x="52" y="53"/>
                </a:lnTo>
                <a:lnTo>
                  <a:pt x="52" y="54"/>
                </a:lnTo>
                <a:lnTo>
                  <a:pt x="52" y="55"/>
                </a:lnTo>
                <a:lnTo>
                  <a:pt x="52" y="56"/>
                </a:lnTo>
                <a:lnTo>
                  <a:pt x="53" y="56"/>
                </a:lnTo>
                <a:lnTo>
                  <a:pt x="53" y="57"/>
                </a:lnTo>
                <a:lnTo>
                  <a:pt x="54" y="57"/>
                </a:lnTo>
                <a:lnTo>
                  <a:pt x="55" y="57"/>
                </a:lnTo>
                <a:lnTo>
                  <a:pt x="56" y="57"/>
                </a:lnTo>
                <a:lnTo>
                  <a:pt x="56" y="56"/>
                </a:lnTo>
                <a:lnTo>
                  <a:pt x="58" y="57"/>
                </a:lnTo>
                <a:lnTo>
                  <a:pt x="58" y="58"/>
                </a:lnTo>
                <a:lnTo>
                  <a:pt x="58" y="59"/>
                </a:lnTo>
                <a:lnTo>
                  <a:pt x="59" y="59"/>
                </a:lnTo>
                <a:lnTo>
                  <a:pt x="59" y="60"/>
                </a:lnTo>
                <a:lnTo>
                  <a:pt x="58" y="60"/>
                </a:lnTo>
                <a:lnTo>
                  <a:pt x="59" y="61"/>
                </a:lnTo>
                <a:lnTo>
                  <a:pt x="59" y="62"/>
                </a:lnTo>
                <a:lnTo>
                  <a:pt x="60" y="62"/>
                </a:lnTo>
                <a:lnTo>
                  <a:pt x="60" y="63"/>
                </a:lnTo>
                <a:lnTo>
                  <a:pt x="59" y="62"/>
                </a:lnTo>
                <a:lnTo>
                  <a:pt x="59" y="63"/>
                </a:lnTo>
                <a:lnTo>
                  <a:pt x="59" y="64"/>
                </a:lnTo>
                <a:lnTo>
                  <a:pt x="60" y="65"/>
                </a:lnTo>
                <a:lnTo>
                  <a:pt x="62" y="65"/>
                </a:lnTo>
                <a:lnTo>
                  <a:pt x="63" y="65"/>
                </a:lnTo>
                <a:lnTo>
                  <a:pt x="63" y="66"/>
                </a:lnTo>
                <a:lnTo>
                  <a:pt x="64" y="66"/>
                </a:lnTo>
                <a:lnTo>
                  <a:pt x="65" y="67"/>
                </a:lnTo>
                <a:lnTo>
                  <a:pt x="65" y="68"/>
                </a:lnTo>
                <a:lnTo>
                  <a:pt x="66" y="68"/>
                </a:lnTo>
                <a:lnTo>
                  <a:pt x="67" y="69"/>
                </a:lnTo>
                <a:lnTo>
                  <a:pt x="67" y="70"/>
                </a:lnTo>
                <a:lnTo>
                  <a:pt x="67" y="71"/>
                </a:lnTo>
                <a:lnTo>
                  <a:pt x="68" y="71"/>
                </a:lnTo>
                <a:lnTo>
                  <a:pt x="69" y="72"/>
                </a:lnTo>
                <a:lnTo>
                  <a:pt x="70" y="71"/>
                </a:lnTo>
                <a:lnTo>
                  <a:pt x="71" y="71"/>
                </a:lnTo>
                <a:lnTo>
                  <a:pt x="72" y="71"/>
                </a:lnTo>
                <a:lnTo>
                  <a:pt x="73" y="71"/>
                </a:lnTo>
                <a:lnTo>
                  <a:pt x="72" y="72"/>
                </a:lnTo>
                <a:lnTo>
                  <a:pt x="72" y="73"/>
                </a:lnTo>
                <a:lnTo>
                  <a:pt x="73" y="74"/>
                </a:lnTo>
                <a:lnTo>
                  <a:pt x="74" y="74"/>
                </a:lnTo>
                <a:lnTo>
                  <a:pt x="74" y="75"/>
                </a:lnTo>
                <a:lnTo>
                  <a:pt x="74" y="76"/>
                </a:lnTo>
                <a:lnTo>
                  <a:pt x="75" y="76"/>
                </a:lnTo>
                <a:lnTo>
                  <a:pt x="76" y="75"/>
                </a:lnTo>
                <a:lnTo>
                  <a:pt x="76" y="73"/>
                </a:lnTo>
                <a:lnTo>
                  <a:pt x="77" y="72"/>
                </a:lnTo>
                <a:lnTo>
                  <a:pt x="78" y="71"/>
                </a:lnTo>
                <a:lnTo>
                  <a:pt x="79" y="71"/>
                </a:lnTo>
                <a:lnTo>
                  <a:pt x="80" y="71"/>
                </a:lnTo>
                <a:lnTo>
                  <a:pt x="80" y="70"/>
                </a:lnTo>
                <a:lnTo>
                  <a:pt x="81" y="69"/>
                </a:lnTo>
                <a:lnTo>
                  <a:pt x="81" y="70"/>
                </a:lnTo>
                <a:lnTo>
                  <a:pt x="82" y="70"/>
                </a:lnTo>
                <a:lnTo>
                  <a:pt x="82" y="69"/>
                </a:lnTo>
                <a:lnTo>
                  <a:pt x="82" y="68"/>
                </a:lnTo>
                <a:lnTo>
                  <a:pt x="83" y="68"/>
                </a:lnTo>
                <a:lnTo>
                  <a:pt x="84" y="68"/>
                </a:lnTo>
                <a:lnTo>
                  <a:pt x="84" y="69"/>
                </a:lnTo>
                <a:lnTo>
                  <a:pt x="85" y="69"/>
                </a:lnTo>
                <a:lnTo>
                  <a:pt x="86" y="69"/>
                </a:lnTo>
                <a:lnTo>
                  <a:pt x="86" y="68"/>
                </a:lnTo>
                <a:lnTo>
                  <a:pt x="87" y="68"/>
                </a:lnTo>
                <a:lnTo>
                  <a:pt x="88" y="68"/>
                </a:lnTo>
                <a:lnTo>
                  <a:pt x="89" y="67"/>
                </a:lnTo>
                <a:lnTo>
                  <a:pt x="90" y="66"/>
                </a:lnTo>
                <a:lnTo>
                  <a:pt x="91" y="67"/>
                </a:lnTo>
                <a:lnTo>
                  <a:pt x="91" y="66"/>
                </a:lnTo>
                <a:lnTo>
                  <a:pt x="92" y="66"/>
                </a:lnTo>
                <a:lnTo>
                  <a:pt x="92" y="67"/>
                </a:lnTo>
                <a:lnTo>
                  <a:pt x="91" y="67"/>
                </a:lnTo>
                <a:lnTo>
                  <a:pt x="92" y="67"/>
                </a:lnTo>
                <a:lnTo>
                  <a:pt x="92" y="66"/>
                </a:lnTo>
                <a:lnTo>
                  <a:pt x="93" y="67"/>
                </a:lnTo>
                <a:lnTo>
                  <a:pt x="94" y="67"/>
                </a:lnTo>
                <a:lnTo>
                  <a:pt x="95" y="67"/>
                </a:lnTo>
                <a:lnTo>
                  <a:pt x="95" y="66"/>
                </a:lnTo>
                <a:lnTo>
                  <a:pt x="98" y="66"/>
                </a:lnTo>
                <a:lnTo>
                  <a:pt x="97" y="66"/>
                </a:lnTo>
                <a:lnTo>
                  <a:pt x="96" y="66"/>
                </a:lnTo>
                <a:lnTo>
                  <a:pt x="96" y="65"/>
                </a:lnTo>
                <a:lnTo>
                  <a:pt x="95" y="65"/>
                </a:lnTo>
                <a:lnTo>
                  <a:pt x="96" y="64"/>
                </a:lnTo>
                <a:lnTo>
                  <a:pt x="96" y="65"/>
                </a:lnTo>
                <a:lnTo>
                  <a:pt x="97" y="65"/>
                </a:lnTo>
                <a:lnTo>
                  <a:pt x="97" y="64"/>
                </a:lnTo>
                <a:lnTo>
                  <a:pt x="98" y="64"/>
                </a:lnTo>
                <a:lnTo>
                  <a:pt x="98" y="63"/>
                </a:lnTo>
                <a:lnTo>
                  <a:pt x="99" y="64"/>
                </a:lnTo>
                <a:lnTo>
                  <a:pt x="100" y="64"/>
                </a:lnTo>
                <a:lnTo>
                  <a:pt x="102" y="64"/>
                </a:lnTo>
                <a:lnTo>
                  <a:pt x="103" y="63"/>
                </a:lnTo>
                <a:lnTo>
                  <a:pt x="105" y="63"/>
                </a:lnTo>
                <a:lnTo>
                  <a:pt x="106" y="63"/>
                </a:lnTo>
                <a:lnTo>
                  <a:pt x="106" y="62"/>
                </a:lnTo>
                <a:lnTo>
                  <a:pt x="107" y="62"/>
                </a:lnTo>
                <a:lnTo>
                  <a:pt x="108" y="63"/>
                </a:lnTo>
                <a:lnTo>
                  <a:pt x="109" y="63"/>
                </a:lnTo>
                <a:lnTo>
                  <a:pt x="110" y="63"/>
                </a:lnTo>
                <a:lnTo>
                  <a:pt x="109" y="63"/>
                </a:lnTo>
                <a:lnTo>
                  <a:pt x="110" y="62"/>
                </a:lnTo>
                <a:lnTo>
                  <a:pt x="110" y="63"/>
                </a:lnTo>
                <a:lnTo>
                  <a:pt x="111" y="63"/>
                </a:lnTo>
                <a:lnTo>
                  <a:pt x="111" y="62"/>
                </a:lnTo>
                <a:lnTo>
                  <a:pt x="111" y="61"/>
                </a:lnTo>
                <a:lnTo>
                  <a:pt x="112" y="60"/>
                </a:lnTo>
                <a:lnTo>
                  <a:pt x="113" y="60"/>
                </a:lnTo>
                <a:lnTo>
                  <a:pt x="113" y="59"/>
                </a:lnTo>
                <a:lnTo>
                  <a:pt x="114" y="59"/>
                </a:lnTo>
                <a:lnTo>
                  <a:pt x="115" y="59"/>
                </a:lnTo>
                <a:lnTo>
                  <a:pt x="115" y="58"/>
                </a:lnTo>
                <a:lnTo>
                  <a:pt x="116" y="58"/>
                </a:lnTo>
                <a:lnTo>
                  <a:pt x="117" y="58"/>
                </a:lnTo>
                <a:lnTo>
                  <a:pt x="117" y="57"/>
                </a:lnTo>
                <a:lnTo>
                  <a:pt x="117" y="56"/>
                </a:lnTo>
                <a:lnTo>
                  <a:pt x="117" y="55"/>
                </a:lnTo>
                <a:lnTo>
                  <a:pt x="118" y="54"/>
                </a:lnTo>
                <a:lnTo>
                  <a:pt x="119" y="54"/>
                </a:lnTo>
                <a:lnTo>
                  <a:pt x="119" y="53"/>
                </a:lnTo>
                <a:lnTo>
                  <a:pt x="120" y="53"/>
                </a:lnTo>
                <a:lnTo>
                  <a:pt x="120" y="52"/>
                </a:lnTo>
                <a:lnTo>
                  <a:pt x="121" y="52"/>
                </a:lnTo>
                <a:lnTo>
                  <a:pt x="123" y="51"/>
                </a:lnTo>
                <a:lnTo>
                  <a:pt x="123" y="50"/>
                </a:lnTo>
                <a:lnTo>
                  <a:pt x="123" y="49"/>
                </a:lnTo>
                <a:lnTo>
                  <a:pt x="124" y="48"/>
                </a:lnTo>
                <a:lnTo>
                  <a:pt x="125" y="47"/>
                </a:lnTo>
                <a:lnTo>
                  <a:pt x="125" y="46"/>
                </a:lnTo>
                <a:lnTo>
                  <a:pt x="126" y="45"/>
                </a:lnTo>
                <a:lnTo>
                  <a:pt x="125" y="45"/>
                </a:lnTo>
                <a:lnTo>
                  <a:pt x="124" y="46"/>
                </a:lnTo>
                <a:lnTo>
                  <a:pt x="123" y="46"/>
                </a:lnTo>
                <a:lnTo>
                  <a:pt x="123" y="45"/>
                </a:lnTo>
                <a:lnTo>
                  <a:pt x="124" y="44"/>
                </a:lnTo>
                <a:lnTo>
                  <a:pt x="124" y="43"/>
                </a:lnTo>
                <a:lnTo>
                  <a:pt x="123" y="42"/>
                </a:lnTo>
                <a:lnTo>
                  <a:pt x="124" y="42"/>
                </a:lnTo>
                <a:lnTo>
                  <a:pt x="125" y="42"/>
                </a:lnTo>
                <a:lnTo>
                  <a:pt x="127" y="41"/>
                </a:lnTo>
                <a:lnTo>
                  <a:pt x="127" y="40"/>
                </a:lnTo>
                <a:lnTo>
                  <a:pt x="127" y="39"/>
                </a:lnTo>
                <a:lnTo>
                  <a:pt x="128" y="39"/>
                </a:lnTo>
                <a:lnTo>
                  <a:pt x="129" y="38"/>
                </a:lnTo>
                <a:lnTo>
                  <a:pt x="130" y="38"/>
                </a:lnTo>
                <a:lnTo>
                  <a:pt x="131" y="37"/>
                </a:lnTo>
                <a:lnTo>
                  <a:pt x="131" y="38"/>
                </a:lnTo>
                <a:lnTo>
                  <a:pt x="132" y="38"/>
                </a:lnTo>
                <a:lnTo>
                  <a:pt x="133" y="38"/>
                </a:lnTo>
                <a:lnTo>
                  <a:pt x="134" y="37"/>
                </a:lnTo>
                <a:lnTo>
                  <a:pt x="134" y="38"/>
                </a:lnTo>
                <a:lnTo>
                  <a:pt x="134" y="37"/>
                </a:lnTo>
                <a:lnTo>
                  <a:pt x="135" y="36"/>
                </a:lnTo>
                <a:lnTo>
                  <a:pt x="136" y="35"/>
                </a:lnTo>
                <a:lnTo>
                  <a:pt x="135" y="34"/>
                </a:lnTo>
                <a:lnTo>
                  <a:pt x="135" y="33"/>
                </a:lnTo>
                <a:lnTo>
                  <a:pt x="136" y="32"/>
                </a:lnTo>
                <a:lnTo>
                  <a:pt x="137" y="33"/>
                </a:lnTo>
                <a:lnTo>
                  <a:pt x="137" y="32"/>
                </a:lnTo>
                <a:lnTo>
                  <a:pt x="137" y="31"/>
                </a:lnTo>
                <a:lnTo>
                  <a:pt x="137" y="30"/>
                </a:lnTo>
                <a:lnTo>
                  <a:pt x="139" y="30"/>
                </a:lnTo>
                <a:lnTo>
                  <a:pt x="139" y="29"/>
                </a:lnTo>
                <a:lnTo>
                  <a:pt x="138" y="28"/>
                </a:lnTo>
                <a:lnTo>
                  <a:pt x="138" y="27"/>
                </a:lnTo>
                <a:lnTo>
                  <a:pt x="139" y="27"/>
                </a:lnTo>
                <a:lnTo>
                  <a:pt x="139" y="28"/>
                </a:lnTo>
                <a:lnTo>
                  <a:pt x="140" y="28"/>
                </a:lnTo>
                <a:lnTo>
                  <a:pt x="140" y="27"/>
                </a:lnTo>
                <a:lnTo>
                  <a:pt x="140" y="26"/>
                </a:lnTo>
                <a:lnTo>
                  <a:pt x="139" y="26"/>
                </a:lnTo>
                <a:lnTo>
                  <a:pt x="138" y="26"/>
                </a:lnTo>
                <a:lnTo>
                  <a:pt x="138" y="25"/>
                </a:lnTo>
                <a:lnTo>
                  <a:pt x="139" y="25"/>
                </a:lnTo>
                <a:lnTo>
                  <a:pt x="139" y="24"/>
                </a:lnTo>
                <a:lnTo>
                  <a:pt x="139" y="23"/>
                </a:lnTo>
                <a:lnTo>
                  <a:pt x="139" y="22"/>
                </a:lnTo>
                <a:lnTo>
                  <a:pt x="140" y="23"/>
                </a:lnTo>
                <a:lnTo>
                  <a:pt x="142" y="22"/>
                </a:lnTo>
                <a:lnTo>
                  <a:pt x="143" y="23"/>
                </a:lnTo>
                <a:lnTo>
                  <a:pt x="144" y="22"/>
                </a:lnTo>
                <a:lnTo>
                  <a:pt x="143" y="21"/>
                </a:lnTo>
                <a:lnTo>
                  <a:pt x="144" y="21"/>
                </a:lnTo>
                <a:lnTo>
                  <a:pt x="144" y="20"/>
                </a:lnTo>
                <a:lnTo>
                  <a:pt x="145" y="20"/>
                </a:lnTo>
                <a:lnTo>
                  <a:pt x="146" y="20"/>
                </a:lnTo>
                <a:lnTo>
                  <a:pt x="146" y="19"/>
                </a:lnTo>
                <a:lnTo>
                  <a:pt x="146" y="18"/>
                </a:lnTo>
                <a:lnTo>
                  <a:pt x="145" y="18"/>
                </a:lnTo>
                <a:lnTo>
                  <a:pt x="145" y="17"/>
                </a:lnTo>
                <a:lnTo>
                  <a:pt x="146" y="17"/>
                </a:lnTo>
                <a:lnTo>
                  <a:pt x="147" y="17"/>
                </a:lnTo>
                <a:lnTo>
                  <a:pt x="146" y="16"/>
                </a:lnTo>
                <a:lnTo>
                  <a:pt x="147" y="16"/>
                </a:lnTo>
                <a:lnTo>
                  <a:pt x="148" y="16"/>
                </a:lnTo>
                <a:lnTo>
                  <a:pt x="149" y="16"/>
                </a:lnTo>
                <a:lnTo>
                  <a:pt x="149" y="15"/>
                </a:lnTo>
                <a:lnTo>
                  <a:pt x="149" y="14"/>
                </a:lnTo>
                <a:lnTo>
                  <a:pt x="150" y="14"/>
                </a:lnTo>
                <a:lnTo>
                  <a:pt x="151" y="14"/>
                </a:lnTo>
                <a:lnTo>
                  <a:pt x="151" y="15"/>
                </a:lnTo>
                <a:lnTo>
                  <a:pt x="152" y="15"/>
                </a:lnTo>
                <a:lnTo>
                  <a:pt x="153" y="15"/>
                </a:lnTo>
                <a:lnTo>
                  <a:pt x="153" y="16"/>
                </a:lnTo>
                <a:lnTo>
                  <a:pt x="154" y="15"/>
                </a:lnTo>
                <a:lnTo>
                  <a:pt x="155" y="16"/>
                </a:lnTo>
                <a:lnTo>
                  <a:pt x="155" y="17"/>
                </a:lnTo>
                <a:lnTo>
                  <a:pt x="156" y="17"/>
                </a:lnTo>
                <a:lnTo>
                  <a:pt x="157" y="17"/>
                </a:lnTo>
                <a:lnTo>
                  <a:pt x="156" y="16"/>
                </a:lnTo>
                <a:lnTo>
                  <a:pt x="157" y="16"/>
                </a:lnTo>
                <a:lnTo>
                  <a:pt x="158" y="17"/>
                </a:lnTo>
                <a:lnTo>
                  <a:pt x="158" y="16"/>
                </a:lnTo>
                <a:lnTo>
                  <a:pt x="158" y="15"/>
                </a:lnTo>
                <a:lnTo>
                  <a:pt x="158" y="16"/>
                </a:lnTo>
                <a:lnTo>
                  <a:pt x="159" y="17"/>
                </a:lnTo>
                <a:lnTo>
                  <a:pt x="160" y="17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6"/>
                </a:lnTo>
                <a:lnTo>
                  <a:pt x="163" y="17"/>
                </a:lnTo>
                <a:lnTo>
                  <a:pt x="164" y="16"/>
                </a:lnTo>
                <a:lnTo>
                  <a:pt x="165" y="17"/>
                </a:lnTo>
                <a:lnTo>
                  <a:pt x="165" y="16"/>
                </a:lnTo>
                <a:lnTo>
                  <a:pt x="165" y="15"/>
                </a:lnTo>
                <a:lnTo>
                  <a:pt x="166" y="15"/>
                </a:lnTo>
                <a:lnTo>
                  <a:pt x="168" y="16"/>
                </a:lnTo>
                <a:lnTo>
                  <a:pt x="168" y="15"/>
                </a:lnTo>
                <a:lnTo>
                  <a:pt x="169" y="15"/>
                </a:lnTo>
                <a:lnTo>
                  <a:pt x="170" y="15"/>
                </a:lnTo>
                <a:lnTo>
                  <a:pt x="170" y="16"/>
                </a:lnTo>
                <a:lnTo>
                  <a:pt x="170" y="15"/>
                </a:lnTo>
                <a:lnTo>
                  <a:pt x="171" y="15"/>
                </a:lnTo>
                <a:lnTo>
                  <a:pt x="172" y="14"/>
                </a:lnTo>
                <a:lnTo>
                  <a:pt x="171" y="13"/>
                </a:lnTo>
                <a:lnTo>
                  <a:pt x="172" y="13"/>
                </a:lnTo>
                <a:lnTo>
                  <a:pt x="173" y="12"/>
                </a:lnTo>
                <a:lnTo>
                  <a:pt x="173" y="13"/>
                </a:lnTo>
                <a:lnTo>
                  <a:pt x="173" y="14"/>
                </a:lnTo>
                <a:lnTo>
                  <a:pt x="174" y="14"/>
                </a:lnTo>
                <a:lnTo>
                  <a:pt x="175" y="14"/>
                </a:lnTo>
                <a:lnTo>
                  <a:pt x="175" y="15"/>
                </a:lnTo>
                <a:lnTo>
                  <a:pt x="176" y="15"/>
                </a:lnTo>
                <a:lnTo>
                  <a:pt x="176" y="14"/>
                </a:lnTo>
                <a:lnTo>
                  <a:pt x="176" y="15"/>
                </a:lnTo>
                <a:lnTo>
                  <a:pt x="177" y="15"/>
                </a:lnTo>
                <a:lnTo>
                  <a:pt x="178" y="15"/>
                </a:lnTo>
                <a:lnTo>
                  <a:pt x="178" y="16"/>
                </a:lnTo>
                <a:lnTo>
                  <a:pt x="178" y="17"/>
                </a:lnTo>
                <a:lnTo>
                  <a:pt x="179" y="17"/>
                </a:lnTo>
                <a:lnTo>
                  <a:pt x="179" y="16"/>
                </a:lnTo>
                <a:lnTo>
                  <a:pt x="180" y="16"/>
                </a:lnTo>
                <a:lnTo>
                  <a:pt x="181" y="15"/>
                </a:lnTo>
                <a:lnTo>
                  <a:pt x="182" y="16"/>
                </a:lnTo>
                <a:lnTo>
                  <a:pt x="182" y="15"/>
                </a:lnTo>
                <a:lnTo>
                  <a:pt x="183" y="14"/>
                </a:lnTo>
                <a:lnTo>
                  <a:pt x="184" y="14"/>
                </a:lnTo>
                <a:lnTo>
                  <a:pt x="185" y="13"/>
                </a:lnTo>
                <a:lnTo>
                  <a:pt x="186" y="12"/>
                </a:lnTo>
                <a:lnTo>
                  <a:pt x="187" y="12"/>
                </a:lnTo>
                <a:lnTo>
                  <a:pt x="187" y="11"/>
                </a:lnTo>
                <a:lnTo>
                  <a:pt x="187" y="10"/>
                </a:lnTo>
                <a:lnTo>
                  <a:pt x="188" y="10"/>
                </a:lnTo>
                <a:lnTo>
                  <a:pt x="188" y="11"/>
                </a:lnTo>
                <a:lnTo>
                  <a:pt x="189" y="11"/>
                </a:lnTo>
                <a:lnTo>
                  <a:pt x="188" y="11"/>
                </a:lnTo>
                <a:lnTo>
                  <a:pt x="188" y="12"/>
                </a:lnTo>
                <a:lnTo>
                  <a:pt x="189" y="12"/>
                </a:lnTo>
                <a:lnTo>
                  <a:pt x="189" y="13"/>
                </a:lnTo>
                <a:lnTo>
                  <a:pt x="190" y="13"/>
                </a:lnTo>
                <a:lnTo>
                  <a:pt x="190" y="12"/>
                </a:lnTo>
                <a:lnTo>
                  <a:pt x="190" y="13"/>
                </a:lnTo>
                <a:lnTo>
                  <a:pt x="191" y="13"/>
                </a:lnTo>
                <a:lnTo>
                  <a:pt x="191" y="12"/>
                </a:lnTo>
                <a:lnTo>
                  <a:pt x="191" y="11"/>
                </a:lnTo>
                <a:lnTo>
                  <a:pt x="192" y="11"/>
                </a:lnTo>
                <a:lnTo>
                  <a:pt x="193" y="12"/>
                </a:lnTo>
                <a:lnTo>
                  <a:pt x="194" y="11"/>
                </a:lnTo>
                <a:lnTo>
                  <a:pt x="195" y="11"/>
                </a:lnTo>
                <a:lnTo>
                  <a:pt x="195" y="10"/>
                </a:lnTo>
                <a:lnTo>
                  <a:pt x="195" y="9"/>
                </a:lnTo>
                <a:lnTo>
                  <a:pt x="195" y="8"/>
                </a:lnTo>
                <a:lnTo>
                  <a:pt x="196" y="9"/>
                </a:lnTo>
                <a:lnTo>
                  <a:pt x="196" y="8"/>
                </a:lnTo>
                <a:lnTo>
                  <a:pt x="197" y="8"/>
                </a:lnTo>
                <a:lnTo>
                  <a:pt x="198" y="8"/>
                </a:lnTo>
                <a:lnTo>
                  <a:pt x="197" y="8"/>
                </a:lnTo>
                <a:lnTo>
                  <a:pt x="197" y="7"/>
                </a:lnTo>
                <a:lnTo>
                  <a:pt x="198" y="7"/>
                </a:lnTo>
                <a:lnTo>
                  <a:pt x="198" y="6"/>
                </a:lnTo>
                <a:lnTo>
                  <a:pt x="200" y="6"/>
                </a:lnTo>
                <a:lnTo>
                  <a:pt x="200" y="7"/>
                </a:lnTo>
                <a:lnTo>
                  <a:pt x="201" y="7"/>
                </a:lnTo>
                <a:lnTo>
                  <a:pt x="201" y="6"/>
                </a:lnTo>
                <a:lnTo>
                  <a:pt x="202" y="6"/>
                </a:lnTo>
                <a:lnTo>
                  <a:pt x="203" y="7"/>
                </a:lnTo>
                <a:lnTo>
                  <a:pt x="203" y="6"/>
                </a:lnTo>
                <a:lnTo>
                  <a:pt x="202" y="6"/>
                </a:lnTo>
                <a:lnTo>
                  <a:pt x="202" y="5"/>
                </a:lnTo>
                <a:lnTo>
                  <a:pt x="203" y="5"/>
                </a:lnTo>
                <a:lnTo>
                  <a:pt x="203" y="4"/>
                </a:lnTo>
                <a:lnTo>
                  <a:pt x="204" y="4"/>
                </a:lnTo>
                <a:lnTo>
                  <a:pt x="204" y="5"/>
                </a:lnTo>
                <a:lnTo>
                  <a:pt x="205" y="5"/>
                </a:lnTo>
                <a:lnTo>
                  <a:pt x="205" y="4"/>
                </a:lnTo>
                <a:lnTo>
                  <a:pt x="205" y="3"/>
                </a:lnTo>
                <a:lnTo>
                  <a:pt x="206" y="3"/>
                </a:lnTo>
                <a:lnTo>
                  <a:pt x="207" y="2"/>
                </a:lnTo>
                <a:lnTo>
                  <a:pt x="207" y="3"/>
                </a:lnTo>
                <a:lnTo>
                  <a:pt x="208" y="2"/>
                </a:lnTo>
                <a:lnTo>
                  <a:pt x="209" y="2"/>
                </a:lnTo>
                <a:lnTo>
                  <a:pt x="209" y="3"/>
                </a:lnTo>
                <a:lnTo>
                  <a:pt x="210" y="3"/>
                </a:lnTo>
                <a:lnTo>
                  <a:pt x="210" y="2"/>
                </a:lnTo>
                <a:lnTo>
                  <a:pt x="211" y="2"/>
                </a:lnTo>
                <a:lnTo>
                  <a:pt x="211" y="1"/>
                </a:lnTo>
                <a:lnTo>
                  <a:pt x="212" y="1"/>
                </a:lnTo>
                <a:lnTo>
                  <a:pt x="212" y="0"/>
                </a:lnTo>
                <a:lnTo>
                  <a:pt x="213" y="1"/>
                </a:lnTo>
                <a:lnTo>
                  <a:pt x="214" y="1"/>
                </a:lnTo>
                <a:lnTo>
                  <a:pt x="215" y="2"/>
                </a:lnTo>
                <a:lnTo>
                  <a:pt x="216" y="1"/>
                </a:lnTo>
                <a:lnTo>
                  <a:pt x="217" y="1"/>
                </a:lnTo>
                <a:lnTo>
                  <a:pt x="218" y="1"/>
                </a:lnTo>
                <a:lnTo>
                  <a:pt x="218" y="2"/>
                </a:lnTo>
                <a:lnTo>
                  <a:pt x="219" y="3"/>
                </a:lnTo>
                <a:lnTo>
                  <a:pt x="219" y="2"/>
                </a:lnTo>
                <a:lnTo>
                  <a:pt x="219" y="1"/>
                </a:lnTo>
                <a:lnTo>
                  <a:pt x="220" y="1"/>
                </a:lnTo>
                <a:lnTo>
                  <a:pt x="220" y="2"/>
                </a:lnTo>
                <a:lnTo>
                  <a:pt x="221" y="2"/>
                </a:lnTo>
                <a:lnTo>
                  <a:pt x="221" y="3"/>
                </a:lnTo>
                <a:lnTo>
                  <a:pt x="222" y="3"/>
                </a:lnTo>
                <a:lnTo>
                  <a:pt x="223" y="4"/>
                </a:lnTo>
                <a:lnTo>
                  <a:pt x="223" y="5"/>
                </a:lnTo>
                <a:lnTo>
                  <a:pt x="222" y="5"/>
                </a:lnTo>
                <a:lnTo>
                  <a:pt x="222" y="6"/>
                </a:lnTo>
                <a:lnTo>
                  <a:pt x="223" y="6"/>
                </a:lnTo>
                <a:lnTo>
                  <a:pt x="223" y="7"/>
                </a:lnTo>
                <a:lnTo>
                  <a:pt x="223" y="8"/>
                </a:lnTo>
                <a:lnTo>
                  <a:pt x="223" y="9"/>
                </a:lnTo>
                <a:lnTo>
                  <a:pt x="224" y="9"/>
                </a:lnTo>
                <a:lnTo>
                  <a:pt x="224" y="8"/>
                </a:lnTo>
                <a:lnTo>
                  <a:pt x="225" y="8"/>
                </a:lnTo>
                <a:lnTo>
                  <a:pt x="225" y="9"/>
                </a:lnTo>
                <a:lnTo>
                  <a:pt x="224" y="10"/>
                </a:lnTo>
                <a:lnTo>
                  <a:pt x="225" y="10"/>
                </a:lnTo>
                <a:lnTo>
                  <a:pt x="225" y="9"/>
                </a:lnTo>
                <a:lnTo>
                  <a:pt x="226" y="9"/>
                </a:lnTo>
                <a:lnTo>
                  <a:pt x="226" y="10"/>
                </a:lnTo>
                <a:lnTo>
                  <a:pt x="227" y="10"/>
                </a:lnTo>
                <a:lnTo>
                  <a:pt x="228" y="9"/>
                </a:lnTo>
                <a:lnTo>
                  <a:pt x="229" y="10"/>
                </a:lnTo>
                <a:lnTo>
                  <a:pt x="228" y="10"/>
                </a:lnTo>
                <a:lnTo>
                  <a:pt x="229" y="11"/>
                </a:lnTo>
                <a:lnTo>
                  <a:pt x="229" y="12"/>
                </a:lnTo>
                <a:lnTo>
                  <a:pt x="230" y="13"/>
                </a:lnTo>
                <a:lnTo>
                  <a:pt x="231" y="12"/>
                </a:lnTo>
                <a:lnTo>
                  <a:pt x="231" y="11"/>
                </a:lnTo>
                <a:lnTo>
                  <a:pt x="231" y="10"/>
                </a:lnTo>
                <a:lnTo>
                  <a:pt x="232" y="11"/>
                </a:lnTo>
                <a:lnTo>
                  <a:pt x="233" y="11"/>
                </a:lnTo>
                <a:lnTo>
                  <a:pt x="234" y="11"/>
                </a:lnTo>
                <a:lnTo>
                  <a:pt x="235" y="11"/>
                </a:lnTo>
                <a:lnTo>
                  <a:pt x="235" y="12"/>
                </a:lnTo>
                <a:lnTo>
                  <a:pt x="234" y="12"/>
                </a:lnTo>
                <a:lnTo>
                  <a:pt x="234" y="13"/>
                </a:lnTo>
                <a:lnTo>
                  <a:pt x="234" y="12"/>
                </a:lnTo>
                <a:lnTo>
                  <a:pt x="235" y="12"/>
                </a:lnTo>
                <a:lnTo>
                  <a:pt x="234" y="13"/>
                </a:lnTo>
                <a:lnTo>
                  <a:pt x="235" y="13"/>
                </a:lnTo>
                <a:lnTo>
                  <a:pt x="236" y="13"/>
                </a:lnTo>
                <a:lnTo>
                  <a:pt x="236" y="12"/>
                </a:lnTo>
                <a:lnTo>
                  <a:pt x="237" y="12"/>
                </a:lnTo>
                <a:lnTo>
                  <a:pt x="238" y="13"/>
                </a:lnTo>
                <a:lnTo>
                  <a:pt x="239" y="13"/>
                </a:lnTo>
                <a:lnTo>
                  <a:pt x="239" y="14"/>
                </a:lnTo>
                <a:lnTo>
                  <a:pt x="239" y="15"/>
                </a:lnTo>
                <a:lnTo>
                  <a:pt x="240" y="15"/>
                </a:lnTo>
                <a:lnTo>
                  <a:pt x="240" y="14"/>
                </a:lnTo>
                <a:lnTo>
                  <a:pt x="241" y="14"/>
                </a:lnTo>
                <a:lnTo>
                  <a:pt x="241" y="15"/>
                </a:lnTo>
                <a:lnTo>
                  <a:pt x="241" y="16"/>
                </a:lnTo>
                <a:lnTo>
                  <a:pt x="242" y="15"/>
                </a:lnTo>
                <a:lnTo>
                  <a:pt x="243" y="15"/>
                </a:lnTo>
                <a:lnTo>
                  <a:pt x="244" y="15"/>
                </a:lnTo>
                <a:lnTo>
                  <a:pt x="243" y="16"/>
                </a:lnTo>
                <a:lnTo>
                  <a:pt x="244" y="17"/>
                </a:lnTo>
                <a:lnTo>
                  <a:pt x="245" y="18"/>
                </a:lnTo>
                <a:lnTo>
                  <a:pt x="245" y="19"/>
                </a:lnTo>
                <a:lnTo>
                  <a:pt x="246" y="18"/>
                </a:lnTo>
                <a:lnTo>
                  <a:pt x="245" y="18"/>
                </a:lnTo>
                <a:lnTo>
                  <a:pt x="246" y="17"/>
                </a:lnTo>
                <a:lnTo>
                  <a:pt x="246" y="18"/>
                </a:lnTo>
                <a:lnTo>
                  <a:pt x="246" y="19"/>
                </a:lnTo>
                <a:lnTo>
                  <a:pt x="247" y="19"/>
                </a:lnTo>
                <a:lnTo>
                  <a:pt x="247" y="18"/>
                </a:lnTo>
                <a:lnTo>
                  <a:pt x="248" y="18"/>
                </a:lnTo>
                <a:lnTo>
                  <a:pt x="249" y="19"/>
                </a:lnTo>
                <a:lnTo>
                  <a:pt x="250" y="19"/>
                </a:lnTo>
                <a:lnTo>
                  <a:pt x="251" y="19"/>
                </a:lnTo>
                <a:lnTo>
                  <a:pt x="251" y="20"/>
                </a:lnTo>
                <a:lnTo>
                  <a:pt x="252" y="21"/>
                </a:lnTo>
                <a:lnTo>
                  <a:pt x="252" y="20"/>
                </a:lnTo>
                <a:lnTo>
                  <a:pt x="253" y="19"/>
                </a:lnTo>
                <a:lnTo>
                  <a:pt x="253" y="20"/>
                </a:lnTo>
                <a:lnTo>
                  <a:pt x="253" y="21"/>
                </a:lnTo>
                <a:lnTo>
                  <a:pt x="254" y="21"/>
                </a:lnTo>
                <a:lnTo>
                  <a:pt x="255" y="20"/>
                </a:lnTo>
                <a:lnTo>
                  <a:pt x="255" y="21"/>
                </a:lnTo>
                <a:lnTo>
                  <a:pt x="256" y="21"/>
                </a:lnTo>
                <a:lnTo>
                  <a:pt x="256" y="20"/>
                </a:lnTo>
                <a:lnTo>
                  <a:pt x="257" y="20"/>
                </a:lnTo>
                <a:lnTo>
                  <a:pt x="257" y="21"/>
                </a:lnTo>
                <a:lnTo>
                  <a:pt x="258" y="20"/>
                </a:lnTo>
                <a:lnTo>
                  <a:pt x="259" y="20"/>
                </a:lnTo>
                <a:lnTo>
                  <a:pt x="258" y="21"/>
                </a:lnTo>
                <a:lnTo>
                  <a:pt x="259" y="21"/>
                </a:lnTo>
                <a:lnTo>
                  <a:pt x="259" y="22"/>
                </a:lnTo>
                <a:lnTo>
                  <a:pt x="260" y="22"/>
                </a:lnTo>
                <a:lnTo>
                  <a:pt x="260" y="21"/>
                </a:lnTo>
                <a:lnTo>
                  <a:pt x="260" y="20"/>
                </a:lnTo>
                <a:lnTo>
                  <a:pt x="260" y="21"/>
                </a:lnTo>
                <a:lnTo>
                  <a:pt x="261" y="21"/>
                </a:lnTo>
                <a:lnTo>
                  <a:pt x="261" y="22"/>
                </a:lnTo>
                <a:lnTo>
                  <a:pt x="262" y="23"/>
                </a:lnTo>
                <a:lnTo>
                  <a:pt x="263" y="23"/>
                </a:lnTo>
                <a:lnTo>
                  <a:pt x="262" y="22"/>
                </a:lnTo>
                <a:lnTo>
                  <a:pt x="263" y="22"/>
                </a:lnTo>
                <a:lnTo>
                  <a:pt x="264" y="23"/>
                </a:lnTo>
                <a:lnTo>
                  <a:pt x="265" y="23"/>
                </a:lnTo>
                <a:lnTo>
                  <a:pt x="265" y="24"/>
                </a:lnTo>
                <a:lnTo>
                  <a:pt x="265" y="23"/>
                </a:lnTo>
                <a:lnTo>
                  <a:pt x="266" y="23"/>
                </a:lnTo>
                <a:lnTo>
                  <a:pt x="266" y="24"/>
                </a:lnTo>
                <a:lnTo>
                  <a:pt x="265" y="24"/>
                </a:lnTo>
                <a:lnTo>
                  <a:pt x="266" y="24"/>
                </a:lnTo>
                <a:lnTo>
                  <a:pt x="265" y="25"/>
                </a:lnTo>
                <a:lnTo>
                  <a:pt x="266" y="25"/>
                </a:lnTo>
                <a:lnTo>
                  <a:pt x="266" y="26"/>
                </a:lnTo>
                <a:lnTo>
                  <a:pt x="265" y="26"/>
                </a:lnTo>
                <a:lnTo>
                  <a:pt x="266" y="27"/>
                </a:lnTo>
                <a:lnTo>
                  <a:pt x="265" y="27"/>
                </a:lnTo>
                <a:lnTo>
                  <a:pt x="266" y="27"/>
                </a:lnTo>
                <a:lnTo>
                  <a:pt x="265" y="28"/>
                </a:lnTo>
                <a:lnTo>
                  <a:pt x="265" y="29"/>
                </a:lnTo>
                <a:lnTo>
                  <a:pt x="266" y="29"/>
                </a:lnTo>
                <a:lnTo>
                  <a:pt x="266" y="28"/>
                </a:lnTo>
                <a:lnTo>
                  <a:pt x="266" y="29"/>
                </a:lnTo>
                <a:lnTo>
                  <a:pt x="266" y="30"/>
                </a:lnTo>
                <a:lnTo>
                  <a:pt x="267" y="30"/>
                </a:lnTo>
                <a:lnTo>
                  <a:pt x="267" y="31"/>
                </a:lnTo>
                <a:lnTo>
                  <a:pt x="268" y="31"/>
                </a:lnTo>
                <a:lnTo>
                  <a:pt x="269" y="31"/>
                </a:lnTo>
                <a:lnTo>
                  <a:pt x="269" y="32"/>
                </a:lnTo>
                <a:lnTo>
                  <a:pt x="268" y="31"/>
                </a:lnTo>
                <a:lnTo>
                  <a:pt x="268" y="32"/>
                </a:lnTo>
                <a:lnTo>
                  <a:pt x="269" y="32"/>
                </a:lnTo>
                <a:lnTo>
                  <a:pt x="270" y="33"/>
                </a:lnTo>
                <a:lnTo>
                  <a:pt x="269" y="33"/>
                </a:lnTo>
                <a:lnTo>
                  <a:pt x="270" y="33"/>
                </a:lnTo>
                <a:lnTo>
                  <a:pt x="270" y="34"/>
                </a:lnTo>
                <a:lnTo>
                  <a:pt x="271" y="34"/>
                </a:lnTo>
                <a:lnTo>
                  <a:pt x="272" y="34"/>
                </a:lnTo>
                <a:lnTo>
                  <a:pt x="272" y="35"/>
                </a:lnTo>
                <a:lnTo>
                  <a:pt x="273" y="35"/>
                </a:lnTo>
                <a:lnTo>
                  <a:pt x="274" y="35"/>
                </a:lnTo>
                <a:lnTo>
                  <a:pt x="273" y="36"/>
                </a:lnTo>
                <a:lnTo>
                  <a:pt x="274" y="36"/>
                </a:lnTo>
                <a:lnTo>
                  <a:pt x="274" y="35"/>
                </a:lnTo>
                <a:lnTo>
                  <a:pt x="274" y="36"/>
                </a:lnTo>
                <a:lnTo>
                  <a:pt x="275" y="35"/>
                </a:lnTo>
                <a:lnTo>
                  <a:pt x="275" y="36"/>
                </a:lnTo>
                <a:lnTo>
                  <a:pt x="275" y="35"/>
                </a:lnTo>
                <a:lnTo>
                  <a:pt x="276" y="35"/>
                </a:lnTo>
                <a:lnTo>
                  <a:pt x="276" y="36"/>
                </a:lnTo>
                <a:lnTo>
                  <a:pt x="277" y="35"/>
                </a:lnTo>
                <a:lnTo>
                  <a:pt x="277" y="36"/>
                </a:lnTo>
                <a:lnTo>
                  <a:pt x="278" y="36"/>
                </a:lnTo>
                <a:lnTo>
                  <a:pt x="278" y="37"/>
                </a:lnTo>
                <a:lnTo>
                  <a:pt x="279" y="37"/>
                </a:lnTo>
                <a:lnTo>
                  <a:pt x="279" y="38"/>
                </a:lnTo>
                <a:lnTo>
                  <a:pt x="280" y="38"/>
                </a:lnTo>
                <a:lnTo>
                  <a:pt x="279" y="38"/>
                </a:lnTo>
                <a:lnTo>
                  <a:pt x="280" y="38"/>
                </a:lnTo>
                <a:lnTo>
                  <a:pt x="281" y="38"/>
                </a:lnTo>
                <a:lnTo>
                  <a:pt x="282" y="38"/>
                </a:lnTo>
                <a:lnTo>
                  <a:pt x="282" y="39"/>
                </a:lnTo>
                <a:lnTo>
                  <a:pt x="283" y="39"/>
                </a:lnTo>
                <a:lnTo>
                  <a:pt x="284" y="39"/>
                </a:lnTo>
                <a:lnTo>
                  <a:pt x="285" y="39"/>
                </a:lnTo>
                <a:lnTo>
                  <a:pt x="285" y="40"/>
                </a:lnTo>
                <a:lnTo>
                  <a:pt x="285" y="39"/>
                </a:lnTo>
                <a:lnTo>
                  <a:pt x="286" y="39"/>
                </a:lnTo>
                <a:lnTo>
                  <a:pt x="286" y="40"/>
                </a:lnTo>
                <a:lnTo>
                  <a:pt x="286" y="39"/>
                </a:lnTo>
                <a:lnTo>
                  <a:pt x="287" y="39"/>
                </a:lnTo>
                <a:lnTo>
                  <a:pt x="287" y="40"/>
                </a:lnTo>
                <a:lnTo>
                  <a:pt x="288" y="40"/>
                </a:lnTo>
                <a:lnTo>
                  <a:pt x="289" y="41"/>
                </a:lnTo>
                <a:lnTo>
                  <a:pt x="289" y="42"/>
                </a:lnTo>
                <a:lnTo>
                  <a:pt x="289" y="43"/>
                </a:lnTo>
                <a:lnTo>
                  <a:pt x="290" y="43"/>
                </a:lnTo>
                <a:lnTo>
                  <a:pt x="290" y="42"/>
                </a:lnTo>
                <a:lnTo>
                  <a:pt x="290" y="43"/>
                </a:lnTo>
                <a:lnTo>
                  <a:pt x="291" y="43"/>
                </a:lnTo>
                <a:lnTo>
                  <a:pt x="292" y="43"/>
                </a:lnTo>
                <a:lnTo>
                  <a:pt x="291" y="43"/>
                </a:lnTo>
                <a:lnTo>
                  <a:pt x="292" y="42"/>
                </a:lnTo>
                <a:lnTo>
                  <a:pt x="293" y="43"/>
                </a:lnTo>
                <a:lnTo>
                  <a:pt x="293" y="42"/>
                </a:lnTo>
                <a:lnTo>
                  <a:pt x="294" y="42"/>
                </a:lnTo>
                <a:lnTo>
                  <a:pt x="295" y="42"/>
                </a:lnTo>
                <a:lnTo>
                  <a:pt x="294" y="43"/>
                </a:lnTo>
                <a:lnTo>
                  <a:pt x="295" y="43"/>
                </a:lnTo>
                <a:lnTo>
                  <a:pt x="296" y="43"/>
                </a:lnTo>
                <a:lnTo>
                  <a:pt x="295" y="44"/>
                </a:lnTo>
                <a:lnTo>
                  <a:pt x="296" y="44"/>
                </a:lnTo>
                <a:lnTo>
                  <a:pt x="296" y="45"/>
                </a:lnTo>
                <a:lnTo>
                  <a:pt x="297" y="45"/>
                </a:lnTo>
                <a:lnTo>
                  <a:pt x="297" y="44"/>
                </a:lnTo>
                <a:lnTo>
                  <a:pt x="298" y="45"/>
                </a:lnTo>
                <a:lnTo>
                  <a:pt x="297" y="45"/>
                </a:lnTo>
                <a:lnTo>
                  <a:pt x="298" y="45"/>
                </a:lnTo>
                <a:lnTo>
                  <a:pt x="298" y="46"/>
                </a:lnTo>
                <a:lnTo>
                  <a:pt x="299" y="46"/>
                </a:lnTo>
                <a:lnTo>
                  <a:pt x="298" y="46"/>
                </a:lnTo>
                <a:lnTo>
                  <a:pt x="299" y="46"/>
                </a:lnTo>
                <a:lnTo>
                  <a:pt x="299" y="47"/>
                </a:lnTo>
                <a:lnTo>
                  <a:pt x="299" y="48"/>
                </a:lnTo>
                <a:lnTo>
                  <a:pt x="299" y="49"/>
                </a:lnTo>
                <a:lnTo>
                  <a:pt x="300" y="49"/>
                </a:lnTo>
                <a:lnTo>
                  <a:pt x="300" y="48"/>
                </a:lnTo>
                <a:lnTo>
                  <a:pt x="300" y="49"/>
                </a:lnTo>
                <a:lnTo>
                  <a:pt x="300" y="48"/>
                </a:lnTo>
                <a:lnTo>
                  <a:pt x="301" y="48"/>
                </a:lnTo>
                <a:lnTo>
                  <a:pt x="301" y="49"/>
                </a:lnTo>
                <a:lnTo>
                  <a:pt x="301" y="48"/>
                </a:lnTo>
                <a:lnTo>
                  <a:pt x="301" y="49"/>
                </a:lnTo>
                <a:lnTo>
                  <a:pt x="302" y="49"/>
                </a:lnTo>
                <a:lnTo>
                  <a:pt x="302" y="50"/>
                </a:lnTo>
                <a:lnTo>
                  <a:pt x="302" y="49"/>
                </a:lnTo>
                <a:lnTo>
                  <a:pt x="301" y="49"/>
                </a:lnTo>
                <a:lnTo>
                  <a:pt x="301" y="50"/>
                </a:lnTo>
                <a:lnTo>
                  <a:pt x="302" y="50"/>
                </a:lnTo>
                <a:lnTo>
                  <a:pt x="303" y="50"/>
                </a:lnTo>
                <a:lnTo>
                  <a:pt x="304" y="50"/>
                </a:lnTo>
                <a:lnTo>
                  <a:pt x="304" y="51"/>
                </a:lnTo>
                <a:lnTo>
                  <a:pt x="305" y="51"/>
                </a:lnTo>
                <a:lnTo>
                  <a:pt x="305" y="52"/>
                </a:lnTo>
                <a:lnTo>
                  <a:pt x="305" y="51"/>
                </a:lnTo>
                <a:lnTo>
                  <a:pt x="306" y="51"/>
                </a:lnTo>
                <a:lnTo>
                  <a:pt x="305" y="51"/>
                </a:lnTo>
                <a:lnTo>
                  <a:pt x="306" y="51"/>
                </a:lnTo>
                <a:lnTo>
                  <a:pt x="306" y="52"/>
                </a:lnTo>
                <a:lnTo>
                  <a:pt x="307" y="52"/>
                </a:lnTo>
                <a:lnTo>
                  <a:pt x="307" y="53"/>
                </a:lnTo>
                <a:lnTo>
                  <a:pt x="308" y="53"/>
                </a:lnTo>
                <a:lnTo>
                  <a:pt x="309" y="53"/>
                </a:lnTo>
                <a:lnTo>
                  <a:pt x="310" y="53"/>
                </a:lnTo>
                <a:lnTo>
                  <a:pt x="310" y="54"/>
                </a:lnTo>
                <a:lnTo>
                  <a:pt x="311" y="54"/>
                </a:lnTo>
                <a:lnTo>
                  <a:pt x="312" y="54"/>
                </a:lnTo>
                <a:lnTo>
                  <a:pt x="312" y="53"/>
                </a:lnTo>
                <a:lnTo>
                  <a:pt x="313" y="53"/>
                </a:lnTo>
                <a:lnTo>
                  <a:pt x="313" y="52"/>
                </a:lnTo>
                <a:lnTo>
                  <a:pt x="314" y="52"/>
                </a:lnTo>
                <a:lnTo>
                  <a:pt x="315" y="52"/>
                </a:lnTo>
                <a:lnTo>
                  <a:pt x="314" y="52"/>
                </a:lnTo>
                <a:lnTo>
                  <a:pt x="315" y="53"/>
                </a:lnTo>
                <a:lnTo>
                  <a:pt x="315" y="52"/>
                </a:lnTo>
                <a:lnTo>
                  <a:pt x="316" y="52"/>
                </a:lnTo>
                <a:lnTo>
                  <a:pt x="317" y="52"/>
                </a:lnTo>
                <a:lnTo>
                  <a:pt x="317" y="53"/>
                </a:lnTo>
                <a:lnTo>
                  <a:pt x="318" y="53"/>
                </a:lnTo>
                <a:lnTo>
                  <a:pt x="319" y="53"/>
                </a:lnTo>
                <a:lnTo>
                  <a:pt x="320" y="53"/>
                </a:lnTo>
                <a:lnTo>
                  <a:pt x="321" y="53"/>
                </a:lnTo>
                <a:lnTo>
                  <a:pt x="322" y="53"/>
                </a:lnTo>
                <a:lnTo>
                  <a:pt x="323" y="53"/>
                </a:lnTo>
                <a:lnTo>
                  <a:pt x="322" y="52"/>
                </a:lnTo>
                <a:lnTo>
                  <a:pt x="323" y="52"/>
                </a:lnTo>
                <a:lnTo>
                  <a:pt x="323" y="53"/>
                </a:lnTo>
                <a:lnTo>
                  <a:pt x="323" y="52"/>
                </a:lnTo>
                <a:lnTo>
                  <a:pt x="323" y="53"/>
                </a:lnTo>
                <a:lnTo>
                  <a:pt x="323" y="52"/>
                </a:lnTo>
                <a:lnTo>
                  <a:pt x="323" y="53"/>
                </a:lnTo>
                <a:lnTo>
                  <a:pt x="324" y="52"/>
                </a:lnTo>
                <a:lnTo>
                  <a:pt x="324" y="53"/>
                </a:lnTo>
                <a:lnTo>
                  <a:pt x="325" y="53"/>
                </a:lnTo>
                <a:lnTo>
                  <a:pt x="325" y="52"/>
                </a:lnTo>
                <a:lnTo>
                  <a:pt x="326" y="52"/>
                </a:lnTo>
                <a:lnTo>
                  <a:pt x="327" y="51"/>
                </a:lnTo>
                <a:lnTo>
                  <a:pt x="328" y="51"/>
                </a:lnTo>
                <a:lnTo>
                  <a:pt x="327" y="51"/>
                </a:lnTo>
                <a:lnTo>
                  <a:pt x="328" y="51"/>
                </a:lnTo>
                <a:lnTo>
                  <a:pt x="329" y="51"/>
                </a:lnTo>
                <a:lnTo>
                  <a:pt x="330" y="51"/>
                </a:lnTo>
                <a:lnTo>
                  <a:pt x="330" y="50"/>
                </a:lnTo>
                <a:lnTo>
                  <a:pt x="331" y="50"/>
                </a:lnTo>
                <a:lnTo>
                  <a:pt x="332" y="50"/>
                </a:lnTo>
                <a:lnTo>
                  <a:pt x="333" y="50"/>
                </a:lnTo>
                <a:lnTo>
                  <a:pt x="334" y="50"/>
                </a:lnTo>
                <a:lnTo>
                  <a:pt x="334" y="51"/>
                </a:lnTo>
                <a:lnTo>
                  <a:pt x="335" y="52"/>
                </a:lnTo>
                <a:lnTo>
                  <a:pt x="336" y="51"/>
                </a:lnTo>
                <a:lnTo>
                  <a:pt x="337" y="51"/>
                </a:lnTo>
                <a:lnTo>
                  <a:pt x="338" y="52"/>
                </a:lnTo>
                <a:lnTo>
                  <a:pt x="339" y="52"/>
                </a:lnTo>
                <a:lnTo>
                  <a:pt x="339" y="51"/>
                </a:lnTo>
                <a:lnTo>
                  <a:pt x="341" y="51"/>
                </a:lnTo>
                <a:lnTo>
                  <a:pt x="342" y="51"/>
                </a:lnTo>
                <a:lnTo>
                  <a:pt x="342" y="50"/>
                </a:lnTo>
                <a:lnTo>
                  <a:pt x="342" y="49"/>
                </a:lnTo>
                <a:lnTo>
                  <a:pt x="343" y="49"/>
                </a:lnTo>
                <a:lnTo>
                  <a:pt x="344" y="48"/>
                </a:lnTo>
                <a:lnTo>
                  <a:pt x="345" y="48"/>
                </a:lnTo>
                <a:lnTo>
                  <a:pt x="346" y="48"/>
                </a:lnTo>
                <a:lnTo>
                  <a:pt x="346" y="47"/>
                </a:lnTo>
                <a:lnTo>
                  <a:pt x="347" y="47"/>
                </a:lnTo>
                <a:lnTo>
                  <a:pt x="348" y="46"/>
                </a:lnTo>
                <a:lnTo>
                  <a:pt x="349" y="46"/>
                </a:lnTo>
                <a:lnTo>
                  <a:pt x="349" y="45"/>
                </a:lnTo>
                <a:lnTo>
                  <a:pt x="349" y="44"/>
                </a:lnTo>
                <a:lnTo>
                  <a:pt x="349" y="43"/>
                </a:lnTo>
                <a:lnTo>
                  <a:pt x="349" y="42"/>
                </a:lnTo>
                <a:lnTo>
                  <a:pt x="350" y="42"/>
                </a:lnTo>
                <a:lnTo>
                  <a:pt x="350" y="41"/>
                </a:lnTo>
                <a:lnTo>
                  <a:pt x="351" y="42"/>
                </a:lnTo>
                <a:lnTo>
                  <a:pt x="351" y="41"/>
                </a:lnTo>
                <a:lnTo>
                  <a:pt x="352" y="41"/>
                </a:lnTo>
                <a:lnTo>
                  <a:pt x="353" y="41"/>
                </a:lnTo>
                <a:lnTo>
                  <a:pt x="354" y="41"/>
                </a:lnTo>
                <a:lnTo>
                  <a:pt x="354" y="40"/>
                </a:lnTo>
                <a:lnTo>
                  <a:pt x="355" y="40"/>
                </a:lnTo>
                <a:lnTo>
                  <a:pt x="355" y="39"/>
                </a:lnTo>
                <a:lnTo>
                  <a:pt x="355" y="40"/>
                </a:lnTo>
                <a:lnTo>
                  <a:pt x="356" y="40"/>
                </a:lnTo>
                <a:lnTo>
                  <a:pt x="357" y="40"/>
                </a:lnTo>
                <a:lnTo>
                  <a:pt x="358" y="40"/>
                </a:lnTo>
                <a:lnTo>
                  <a:pt x="359" y="39"/>
                </a:lnTo>
                <a:lnTo>
                  <a:pt x="360" y="39"/>
                </a:lnTo>
                <a:lnTo>
                  <a:pt x="360" y="38"/>
                </a:lnTo>
                <a:lnTo>
                  <a:pt x="360" y="39"/>
                </a:lnTo>
                <a:lnTo>
                  <a:pt x="361" y="39"/>
                </a:lnTo>
                <a:lnTo>
                  <a:pt x="362" y="39"/>
                </a:lnTo>
                <a:lnTo>
                  <a:pt x="363" y="39"/>
                </a:lnTo>
                <a:lnTo>
                  <a:pt x="363" y="38"/>
                </a:lnTo>
                <a:lnTo>
                  <a:pt x="363" y="39"/>
                </a:lnTo>
                <a:lnTo>
                  <a:pt x="364" y="38"/>
                </a:lnTo>
                <a:lnTo>
                  <a:pt x="365" y="38"/>
                </a:lnTo>
                <a:lnTo>
                  <a:pt x="366" y="38"/>
                </a:lnTo>
                <a:lnTo>
                  <a:pt x="366" y="37"/>
                </a:lnTo>
                <a:lnTo>
                  <a:pt x="367" y="36"/>
                </a:lnTo>
                <a:lnTo>
                  <a:pt x="367" y="37"/>
                </a:lnTo>
                <a:lnTo>
                  <a:pt x="368" y="37"/>
                </a:lnTo>
                <a:lnTo>
                  <a:pt x="369" y="37"/>
                </a:lnTo>
                <a:lnTo>
                  <a:pt x="368" y="38"/>
                </a:lnTo>
                <a:lnTo>
                  <a:pt x="369" y="38"/>
                </a:lnTo>
                <a:lnTo>
                  <a:pt x="370" y="38"/>
                </a:lnTo>
                <a:lnTo>
                  <a:pt x="370" y="39"/>
                </a:lnTo>
                <a:lnTo>
                  <a:pt x="370" y="38"/>
                </a:lnTo>
                <a:lnTo>
                  <a:pt x="371" y="38"/>
                </a:lnTo>
                <a:lnTo>
                  <a:pt x="372" y="38"/>
                </a:lnTo>
                <a:lnTo>
                  <a:pt x="373" y="38"/>
                </a:lnTo>
                <a:lnTo>
                  <a:pt x="374" y="38"/>
                </a:lnTo>
                <a:lnTo>
                  <a:pt x="375" y="38"/>
                </a:lnTo>
                <a:lnTo>
                  <a:pt x="376" y="38"/>
                </a:lnTo>
                <a:lnTo>
                  <a:pt x="376" y="39"/>
                </a:lnTo>
                <a:lnTo>
                  <a:pt x="377" y="39"/>
                </a:lnTo>
                <a:lnTo>
                  <a:pt x="377" y="40"/>
                </a:lnTo>
                <a:lnTo>
                  <a:pt x="378" y="40"/>
                </a:lnTo>
                <a:lnTo>
                  <a:pt x="378" y="41"/>
                </a:lnTo>
                <a:lnTo>
                  <a:pt x="377" y="41"/>
                </a:lnTo>
                <a:lnTo>
                  <a:pt x="378" y="41"/>
                </a:lnTo>
                <a:lnTo>
                  <a:pt x="377" y="42"/>
                </a:lnTo>
                <a:lnTo>
                  <a:pt x="378" y="42"/>
                </a:lnTo>
                <a:lnTo>
                  <a:pt x="378" y="43"/>
                </a:lnTo>
                <a:lnTo>
                  <a:pt x="379" y="43"/>
                </a:lnTo>
                <a:lnTo>
                  <a:pt x="380" y="44"/>
                </a:lnTo>
                <a:lnTo>
                  <a:pt x="381" y="44"/>
                </a:lnTo>
                <a:lnTo>
                  <a:pt x="382" y="44"/>
                </a:lnTo>
                <a:lnTo>
                  <a:pt x="383" y="44"/>
                </a:lnTo>
                <a:lnTo>
                  <a:pt x="384" y="45"/>
                </a:lnTo>
                <a:lnTo>
                  <a:pt x="384" y="46"/>
                </a:lnTo>
                <a:lnTo>
                  <a:pt x="385" y="46"/>
                </a:lnTo>
                <a:lnTo>
                  <a:pt x="385" y="47"/>
                </a:lnTo>
                <a:lnTo>
                  <a:pt x="385" y="48"/>
                </a:lnTo>
                <a:lnTo>
                  <a:pt x="386" y="47"/>
                </a:lnTo>
                <a:lnTo>
                  <a:pt x="386" y="48"/>
                </a:lnTo>
                <a:lnTo>
                  <a:pt x="387" y="48"/>
                </a:lnTo>
                <a:lnTo>
                  <a:pt x="387" y="49"/>
                </a:lnTo>
                <a:lnTo>
                  <a:pt x="387" y="50"/>
                </a:lnTo>
                <a:lnTo>
                  <a:pt x="387" y="51"/>
                </a:lnTo>
                <a:lnTo>
                  <a:pt x="387" y="52"/>
                </a:lnTo>
                <a:lnTo>
                  <a:pt x="388" y="52"/>
                </a:lnTo>
                <a:lnTo>
                  <a:pt x="387" y="52"/>
                </a:lnTo>
                <a:lnTo>
                  <a:pt x="387" y="53"/>
                </a:lnTo>
                <a:lnTo>
                  <a:pt x="387" y="54"/>
                </a:lnTo>
                <a:lnTo>
                  <a:pt x="386" y="54"/>
                </a:lnTo>
                <a:lnTo>
                  <a:pt x="386" y="55"/>
                </a:lnTo>
                <a:lnTo>
                  <a:pt x="387" y="55"/>
                </a:lnTo>
                <a:lnTo>
                  <a:pt x="388" y="55"/>
                </a:lnTo>
                <a:lnTo>
                  <a:pt x="388" y="56"/>
                </a:lnTo>
                <a:lnTo>
                  <a:pt x="389" y="56"/>
                </a:lnTo>
                <a:lnTo>
                  <a:pt x="389" y="57"/>
                </a:lnTo>
                <a:lnTo>
                  <a:pt x="389" y="56"/>
                </a:lnTo>
                <a:lnTo>
                  <a:pt x="390" y="57"/>
                </a:lnTo>
                <a:lnTo>
                  <a:pt x="391" y="57"/>
                </a:lnTo>
                <a:lnTo>
                  <a:pt x="391" y="58"/>
                </a:lnTo>
                <a:lnTo>
                  <a:pt x="392" y="58"/>
                </a:lnTo>
                <a:lnTo>
                  <a:pt x="392" y="57"/>
                </a:lnTo>
                <a:lnTo>
                  <a:pt x="392" y="58"/>
                </a:lnTo>
                <a:lnTo>
                  <a:pt x="393" y="58"/>
                </a:lnTo>
                <a:lnTo>
                  <a:pt x="394" y="58"/>
                </a:lnTo>
                <a:lnTo>
                  <a:pt x="395" y="58"/>
                </a:lnTo>
                <a:lnTo>
                  <a:pt x="396" y="57"/>
                </a:lnTo>
                <a:lnTo>
                  <a:pt x="397" y="57"/>
                </a:lnTo>
                <a:lnTo>
                  <a:pt x="398" y="57"/>
                </a:lnTo>
                <a:lnTo>
                  <a:pt x="399" y="56"/>
                </a:lnTo>
                <a:lnTo>
                  <a:pt x="400" y="56"/>
                </a:lnTo>
                <a:lnTo>
                  <a:pt x="400" y="55"/>
                </a:lnTo>
                <a:lnTo>
                  <a:pt x="401" y="55"/>
                </a:lnTo>
                <a:lnTo>
                  <a:pt x="402" y="54"/>
                </a:lnTo>
                <a:lnTo>
                  <a:pt x="403" y="54"/>
                </a:lnTo>
                <a:lnTo>
                  <a:pt x="404" y="54"/>
                </a:lnTo>
                <a:lnTo>
                  <a:pt x="404" y="53"/>
                </a:lnTo>
                <a:lnTo>
                  <a:pt x="405" y="53"/>
                </a:lnTo>
                <a:lnTo>
                  <a:pt x="406" y="53"/>
                </a:lnTo>
                <a:lnTo>
                  <a:pt x="406" y="52"/>
                </a:lnTo>
                <a:lnTo>
                  <a:pt x="407" y="52"/>
                </a:lnTo>
                <a:lnTo>
                  <a:pt x="408" y="52"/>
                </a:lnTo>
                <a:lnTo>
                  <a:pt x="409" y="52"/>
                </a:lnTo>
                <a:lnTo>
                  <a:pt x="409" y="53"/>
                </a:lnTo>
                <a:lnTo>
                  <a:pt x="409" y="52"/>
                </a:lnTo>
                <a:lnTo>
                  <a:pt x="410" y="52"/>
                </a:lnTo>
                <a:lnTo>
                  <a:pt x="410" y="53"/>
                </a:lnTo>
                <a:lnTo>
                  <a:pt x="411" y="53"/>
                </a:lnTo>
                <a:lnTo>
                  <a:pt x="412" y="53"/>
                </a:lnTo>
                <a:lnTo>
                  <a:pt x="412" y="54"/>
                </a:lnTo>
                <a:lnTo>
                  <a:pt x="412" y="53"/>
                </a:lnTo>
                <a:lnTo>
                  <a:pt x="413" y="54"/>
                </a:lnTo>
                <a:lnTo>
                  <a:pt x="413" y="53"/>
                </a:lnTo>
                <a:lnTo>
                  <a:pt x="413" y="54"/>
                </a:lnTo>
                <a:lnTo>
                  <a:pt x="414" y="54"/>
                </a:lnTo>
                <a:lnTo>
                  <a:pt x="414" y="53"/>
                </a:lnTo>
                <a:lnTo>
                  <a:pt x="415" y="53"/>
                </a:lnTo>
                <a:lnTo>
                  <a:pt x="416" y="53"/>
                </a:lnTo>
                <a:lnTo>
                  <a:pt x="417" y="54"/>
                </a:lnTo>
                <a:lnTo>
                  <a:pt x="418" y="54"/>
                </a:lnTo>
                <a:lnTo>
                  <a:pt x="418" y="53"/>
                </a:lnTo>
                <a:lnTo>
                  <a:pt x="418" y="52"/>
                </a:lnTo>
                <a:lnTo>
                  <a:pt x="418" y="51"/>
                </a:lnTo>
                <a:lnTo>
                  <a:pt x="419" y="50"/>
                </a:lnTo>
                <a:lnTo>
                  <a:pt x="420" y="50"/>
                </a:lnTo>
                <a:lnTo>
                  <a:pt x="420" y="49"/>
                </a:lnTo>
                <a:lnTo>
                  <a:pt x="421" y="48"/>
                </a:lnTo>
                <a:lnTo>
                  <a:pt x="421" y="47"/>
                </a:lnTo>
                <a:lnTo>
                  <a:pt x="421" y="46"/>
                </a:lnTo>
                <a:lnTo>
                  <a:pt x="421" y="45"/>
                </a:lnTo>
                <a:lnTo>
                  <a:pt x="420" y="45"/>
                </a:lnTo>
                <a:lnTo>
                  <a:pt x="421" y="44"/>
                </a:lnTo>
                <a:lnTo>
                  <a:pt x="420" y="44"/>
                </a:lnTo>
                <a:lnTo>
                  <a:pt x="420" y="43"/>
                </a:lnTo>
                <a:lnTo>
                  <a:pt x="421" y="42"/>
                </a:lnTo>
                <a:lnTo>
                  <a:pt x="422" y="42"/>
                </a:lnTo>
                <a:lnTo>
                  <a:pt x="422" y="41"/>
                </a:lnTo>
                <a:lnTo>
                  <a:pt x="422" y="40"/>
                </a:lnTo>
                <a:lnTo>
                  <a:pt x="423" y="40"/>
                </a:lnTo>
                <a:lnTo>
                  <a:pt x="424" y="39"/>
                </a:lnTo>
                <a:lnTo>
                  <a:pt x="425" y="39"/>
                </a:lnTo>
                <a:lnTo>
                  <a:pt x="426" y="39"/>
                </a:lnTo>
                <a:lnTo>
                  <a:pt x="426" y="38"/>
                </a:lnTo>
                <a:lnTo>
                  <a:pt x="427" y="38"/>
                </a:lnTo>
                <a:lnTo>
                  <a:pt x="427" y="39"/>
                </a:lnTo>
                <a:lnTo>
                  <a:pt x="428" y="39"/>
                </a:lnTo>
                <a:lnTo>
                  <a:pt x="429" y="39"/>
                </a:lnTo>
                <a:lnTo>
                  <a:pt x="429" y="38"/>
                </a:lnTo>
                <a:lnTo>
                  <a:pt x="430" y="38"/>
                </a:lnTo>
                <a:lnTo>
                  <a:pt x="431" y="37"/>
                </a:lnTo>
                <a:lnTo>
                  <a:pt x="431" y="38"/>
                </a:lnTo>
                <a:lnTo>
                  <a:pt x="432" y="37"/>
                </a:lnTo>
                <a:lnTo>
                  <a:pt x="432" y="36"/>
                </a:lnTo>
                <a:lnTo>
                  <a:pt x="433" y="36"/>
                </a:lnTo>
                <a:lnTo>
                  <a:pt x="433" y="35"/>
                </a:lnTo>
                <a:lnTo>
                  <a:pt x="434" y="35"/>
                </a:lnTo>
                <a:lnTo>
                  <a:pt x="434" y="34"/>
                </a:lnTo>
                <a:lnTo>
                  <a:pt x="435" y="34"/>
                </a:lnTo>
                <a:lnTo>
                  <a:pt x="434" y="34"/>
                </a:lnTo>
                <a:lnTo>
                  <a:pt x="435" y="34"/>
                </a:lnTo>
                <a:lnTo>
                  <a:pt x="435" y="33"/>
                </a:lnTo>
                <a:lnTo>
                  <a:pt x="436" y="32"/>
                </a:lnTo>
                <a:lnTo>
                  <a:pt x="437" y="31"/>
                </a:lnTo>
                <a:lnTo>
                  <a:pt x="438" y="31"/>
                </a:lnTo>
                <a:lnTo>
                  <a:pt x="438" y="30"/>
                </a:lnTo>
                <a:lnTo>
                  <a:pt x="439" y="29"/>
                </a:lnTo>
                <a:lnTo>
                  <a:pt x="440" y="28"/>
                </a:lnTo>
                <a:lnTo>
                  <a:pt x="441" y="28"/>
                </a:lnTo>
                <a:lnTo>
                  <a:pt x="442" y="28"/>
                </a:lnTo>
                <a:lnTo>
                  <a:pt x="443" y="27"/>
                </a:lnTo>
                <a:lnTo>
                  <a:pt x="444" y="27"/>
                </a:lnTo>
                <a:lnTo>
                  <a:pt x="444" y="26"/>
                </a:lnTo>
                <a:lnTo>
                  <a:pt x="443" y="26"/>
                </a:lnTo>
                <a:lnTo>
                  <a:pt x="443" y="25"/>
                </a:lnTo>
                <a:lnTo>
                  <a:pt x="443" y="24"/>
                </a:lnTo>
                <a:lnTo>
                  <a:pt x="444" y="24"/>
                </a:lnTo>
                <a:lnTo>
                  <a:pt x="444" y="23"/>
                </a:lnTo>
                <a:lnTo>
                  <a:pt x="445" y="21"/>
                </a:lnTo>
                <a:lnTo>
                  <a:pt x="446" y="20"/>
                </a:lnTo>
                <a:lnTo>
                  <a:pt x="447" y="20"/>
                </a:lnTo>
                <a:lnTo>
                  <a:pt x="448" y="20"/>
                </a:lnTo>
                <a:lnTo>
                  <a:pt x="449" y="19"/>
                </a:lnTo>
                <a:lnTo>
                  <a:pt x="450" y="19"/>
                </a:lnTo>
                <a:lnTo>
                  <a:pt x="450" y="18"/>
                </a:lnTo>
                <a:lnTo>
                  <a:pt x="450" y="17"/>
                </a:lnTo>
                <a:lnTo>
                  <a:pt x="451" y="17"/>
                </a:lnTo>
                <a:lnTo>
                  <a:pt x="451" y="16"/>
                </a:lnTo>
                <a:lnTo>
                  <a:pt x="451" y="15"/>
                </a:lnTo>
                <a:lnTo>
                  <a:pt x="452" y="15"/>
                </a:lnTo>
                <a:lnTo>
                  <a:pt x="453" y="15"/>
                </a:lnTo>
                <a:lnTo>
                  <a:pt x="454" y="14"/>
                </a:lnTo>
                <a:lnTo>
                  <a:pt x="455" y="14"/>
                </a:lnTo>
                <a:lnTo>
                  <a:pt x="456" y="14"/>
                </a:lnTo>
                <a:lnTo>
                  <a:pt x="457" y="14"/>
                </a:lnTo>
                <a:lnTo>
                  <a:pt x="458" y="15"/>
                </a:lnTo>
                <a:lnTo>
                  <a:pt x="458" y="16"/>
                </a:lnTo>
                <a:lnTo>
                  <a:pt x="459" y="17"/>
                </a:lnTo>
                <a:lnTo>
                  <a:pt x="457" y="43"/>
                </a:lnTo>
                <a:lnTo>
                  <a:pt x="455" y="60"/>
                </a:lnTo>
                <a:lnTo>
                  <a:pt x="454" y="61"/>
                </a:lnTo>
                <a:lnTo>
                  <a:pt x="454" y="60"/>
                </a:lnTo>
                <a:lnTo>
                  <a:pt x="453" y="60"/>
                </a:lnTo>
                <a:lnTo>
                  <a:pt x="452" y="60"/>
                </a:lnTo>
                <a:lnTo>
                  <a:pt x="451" y="61"/>
                </a:lnTo>
                <a:lnTo>
                  <a:pt x="450" y="61"/>
                </a:lnTo>
                <a:lnTo>
                  <a:pt x="449" y="61"/>
                </a:lnTo>
                <a:lnTo>
                  <a:pt x="448" y="61"/>
                </a:lnTo>
                <a:lnTo>
                  <a:pt x="447" y="61"/>
                </a:lnTo>
                <a:lnTo>
                  <a:pt x="446" y="61"/>
                </a:lnTo>
                <a:lnTo>
                  <a:pt x="446" y="60"/>
                </a:lnTo>
                <a:lnTo>
                  <a:pt x="445" y="61"/>
                </a:lnTo>
                <a:lnTo>
                  <a:pt x="444" y="62"/>
                </a:lnTo>
                <a:lnTo>
                  <a:pt x="443" y="62"/>
                </a:lnTo>
                <a:lnTo>
                  <a:pt x="442" y="62"/>
                </a:lnTo>
                <a:lnTo>
                  <a:pt x="442" y="63"/>
                </a:lnTo>
                <a:lnTo>
                  <a:pt x="441" y="63"/>
                </a:lnTo>
                <a:lnTo>
                  <a:pt x="440" y="64"/>
                </a:lnTo>
                <a:lnTo>
                  <a:pt x="439" y="66"/>
                </a:lnTo>
                <a:lnTo>
                  <a:pt x="438" y="67"/>
                </a:lnTo>
                <a:lnTo>
                  <a:pt x="437" y="68"/>
                </a:lnTo>
                <a:lnTo>
                  <a:pt x="436" y="69"/>
                </a:lnTo>
                <a:lnTo>
                  <a:pt x="436" y="70"/>
                </a:lnTo>
                <a:lnTo>
                  <a:pt x="436" y="71"/>
                </a:lnTo>
                <a:lnTo>
                  <a:pt x="435" y="72"/>
                </a:lnTo>
                <a:lnTo>
                  <a:pt x="435" y="73"/>
                </a:lnTo>
                <a:lnTo>
                  <a:pt x="434" y="73"/>
                </a:lnTo>
                <a:lnTo>
                  <a:pt x="434" y="74"/>
                </a:lnTo>
                <a:lnTo>
                  <a:pt x="434" y="75"/>
                </a:lnTo>
                <a:lnTo>
                  <a:pt x="433" y="75"/>
                </a:lnTo>
                <a:lnTo>
                  <a:pt x="433" y="76"/>
                </a:lnTo>
                <a:lnTo>
                  <a:pt x="432" y="76"/>
                </a:lnTo>
                <a:lnTo>
                  <a:pt x="432" y="77"/>
                </a:lnTo>
                <a:lnTo>
                  <a:pt x="431" y="77"/>
                </a:lnTo>
                <a:lnTo>
                  <a:pt x="431" y="78"/>
                </a:lnTo>
                <a:lnTo>
                  <a:pt x="431" y="79"/>
                </a:lnTo>
                <a:lnTo>
                  <a:pt x="430" y="80"/>
                </a:lnTo>
                <a:lnTo>
                  <a:pt x="430" y="81"/>
                </a:lnTo>
                <a:lnTo>
                  <a:pt x="429" y="81"/>
                </a:lnTo>
                <a:lnTo>
                  <a:pt x="429" y="82"/>
                </a:lnTo>
                <a:lnTo>
                  <a:pt x="429" y="83"/>
                </a:lnTo>
                <a:lnTo>
                  <a:pt x="430" y="83"/>
                </a:lnTo>
                <a:lnTo>
                  <a:pt x="429" y="83"/>
                </a:lnTo>
                <a:lnTo>
                  <a:pt x="430" y="84"/>
                </a:lnTo>
                <a:lnTo>
                  <a:pt x="429" y="85"/>
                </a:lnTo>
                <a:lnTo>
                  <a:pt x="430" y="85"/>
                </a:lnTo>
                <a:lnTo>
                  <a:pt x="430" y="86"/>
                </a:lnTo>
                <a:lnTo>
                  <a:pt x="429" y="86"/>
                </a:lnTo>
                <a:lnTo>
                  <a:pt x="430" y="86"/>
                </a:lnTo>
                <a:lnTo>
                  <a:pt x="430" y="87"/>
                </a:lnTo>
                <a:lnTo>
                  <a:pt x="430" y="86"/>
                </a:lnTo>
                <a:lnTo>
                  <a:pt x="431" y="86"/>
                </a:lnTo>
                <a:lnTo>
                  <a:pt x="432" y="86"/>
                </a:lnTo>
                <a:lnTo>
                  <a:pt x="432" y="87"/>
                </a:lnTo>
                <a:lnTo>
                  <a:pt x="433" y="86"/>
                </a:lnTo>
                <a:lnTo>
                  <a:pt x="434" y="86"/>
                </a:lnTo>
                <a:lnTo>
                  <a:pt x="435" y="86"/>
                </a:lnTo>
                <a:lnTo>
                  <a:pt x="434" y="86"/>
                </a:lnTo>
                <a:lnTo>
                  <a:pt x="435" y="85"/>
                </a:lnTo>
                <a:lnTo>
                  <a:pt x="436" y="86"/>
                </a:lnTo>
                <a:lnTo>
                  <a:pt x="437" y="87"/>
                </a:lnTo>
                <a:lnTo>
                  <a:pt x="438" y="86"/>
                </a:lnTo>
                <a:lnTo>
                  <a:pt x="438" y="87"/>
                </a:lnTo>
                <a:lnTo>
                  <a:pt x="439" y="87"/>
                </a:lnTo>
                <a:lnTo>
                  <a:pt x="440" y="88"/>
                </a:lnTo>
                <a:lnTo>
                  <a:pt x="440" y="89"/>
                </a:lnTo>
                <a:lnTo>
                  <a:pt x="441" y="89"/>
                </a:lnTo>
                <a:lnTo>
                  <a:pt x="441" y="88"/>
                </a:lnTo>
                <a:lnTo>
                  <a:pt x="441" y="89"/>
                </a:lnTo>
                <a:lnTo>
                  <a:pt x="441" y="90"/>
                </a:lnTo>
                <a:lnTo>
                  <a:pt x="441" y="89"/>
                </a:lnTo>
                <a:lnTo>
                  <a:pt x="442" y="89"/>
                </a:lnTo>
                <a:lnTo>
                  <a:pt x="442" y="90"/>
                </a:lnTo>
                <a:lnTo>
                  <a:pt x="442" y="91"/>
                </a:lnTo>
                <a:lnTo>
                  <a:pt x="443" y="91"/>
                </a:lnTo>
                <a:lnTo>
                  <a:pt x="444" y="91"/>
                </a:lnTo>
                <a:lnTo>
                  <a:pt x="443" y="91"/>
                </a:lnTo>
                <a:lnTo>
                  <a:pt x="443" y="92"/>
                </a:lnTo>
                <a:lnTo>
                  <a:pt x="444" y="92"/>
                </a:lnTo>
                <a:lnTo>
                  <a:pt x="444" y="93"/>
                </a:lnTo>
                <a:lnTo>
                  <a:pt x="445" y="93"/>
                </a:lnTo>
                <a:lnTo>
                  <a:pt x="446" y="93"/>
                </a:lnTo>
                <a:lnTo>
                  <a:pt x="446" y="94"/>
                </a:lnTo>
                <a:lnTo>
                  <a:pt x="446" y="95"/>
                </a:lnTo>
                <a:lnTo>
                  <a:pt x="447" y="95"/>
                </a:lnTo>
                <a:lnTo>
                  <a:pt x="447" y="96"/>
                </a:lnTo>
                <a:lnTo>
                  <a:pt x="448" y="95"/>
                </a:lnTo>
                <a:lnTo>
                  <a:pt x="449" y="95"/>
                </a:lnTo>
                <a:lnTo>
                  <a:pt x="450" y="95"/>
                </a:lnTo>
                <a:lnTo>
                  <a:pt x="451" y="95"/>
                </a:lnTo>
                <a:lnTo>
                  <a:pt x="452" y="95"/>
                </a:lnTo>
                <a:lnTo>
                  <a:pt x="452" y="96"/>
                </a:lnTo>
                <a:lnTo>
                  <a:pt x="453" y="95"/>
                </a:lnTo>
                <a:lnTo>
                  <a:pt x="453" y="96"/>
                </a:lnTo>
                <a:lnTo>
                  <a:pt x="454" y="96"/>
                </a:lnTo>
                <a:lnTo>
                  <a:pt x="455" y="96"/>
                </a:lnTo>
                <a:lnTo>
                  <a:pt x="455" y="97"/>
                </a:lnTo>
                <a:lnTo>
                  <a:pt x="456" y="97"/>
                </a:lnTo>
                <a:lnTo>
                  <a:pt x="455" y="96"/>
                </a:lnTo>
                <a:lnTo>
                  <a:pt x="456" y="96"/>
                </a:lnTo>
                <a:lnTo>
                  <a:pt x="457" y="95"/>
                </a:lnTo>
                <a:lnTo>
                  <a:pt x="458" y="95"/>
                </a:lnTo>
                <a:lnTo>
                  <a:pt x="458" y="94"/>
                </a:lnTo>
                <a:lnTo>
                  <a:pt x="459" y="94"/>
                </a:lnTo>
                <a:lnTo>
                  <a:pt x="460" y="93"/>
                </a:lnTo>
                <a:lnTo>
                  <a:pt x="460" y="94"/>
                </a:lnTo>
                <a:lnTo>
                  <a:pt x="461" y="94"/>
                </a:lnTo>
                <a:lnTo>
                  <a:pt x="462" y="94"/>
                </a:lnTo>
                <a:lnTo>
                  <a:pt x="463" y="94"/>
                </a:lnTo>
                <a:lnTo>
                  <a:pt x="464" y="94"/>
                </a:lnTo>
                <a:lnTo>
                  <a:pt x="464" y="95"/>
                </a:lnTo>
                <a:lnTo>
                  <a:pt x="464" y="96"/>
                </a:lnTo>
                <a:lnTo>
                  <a:pt x="465" y="96"/>
                </a:lnTo>
                <a:lnTo>
                  <a:pt x="466" y="97"/>
                </a:lnTo>
                <a:lnTo>
                  <a:pt x="466" y="98"/>
                </a:lnTo>
                <a:lnTo>
                  <a:pt x="466" y="97"/>
                </a:lnTo>
                <a:lnTo>
                  <a:pt x="467" y="97"/>
                </a:lnTo>
                <a:lnTo>
                  <a:pt x="467" y="98"/>
                </a:lnTo>
                <a:lnTo>
                  <a:pt x="468" y="97"/>
                </a:lnTo>
                <a:lnTo>
                  <a:pt x="469" y="97"/>
                </a:lnTo>
                <a:lnTo>
                  <a:pt x="469" y="98"/>
                </a:lnTo>
                <a:lnTo>
                  <a:pt x="470" y="98"/>
                </a:lnTo>
                <a:lnTo>
                  <a:pt x="472" y="99"/>
                </a:lnTo>
                <a:lnTo>
                  <a:pt x="473" y="99"/>
                </a:lnTo>
                <a:lnTo>
                  <a:pt x="474" y="99"/>
                </a:lnTo>
                <a:lnTo>
                  <a:pt x="474" y="100"/>
                </a:lnTo>
                <a:lnTo>
                  <a:pt x="475" y="100"/>
                </a:lnTo>
                <a:lnTo>
                  <a:pt x="476" y="101"/>
                </a:lnTo>
                <a:lnTo>
                  <a:pt x="477" y="101"/>
                </a:lnTo>
                <a:lnTo>
                  <a:pt x="477" y="100"/>
                </a:lnTo>
                <a:lnTo>
                  <a:pt x="477" y="101"/>
                </a:lnTo>
                <a:lnTo>
                  <a:pt x="478" y="100"/>
                </a:lnTo>
                <a:lnTo>
                  <a:pt x="478" y="99"/>
                </a:lnTo>
                <a:lnTo>
                  <a:pt x="479" y="99"/>
                </a:lnTo>
                <a:lnTo>
                  <a:pt x="479" y="98"/>
                </a:lnTo>
                <a:lnTo>
                  <a:pt x="479" y="97"/>
                </a:lnTo>
                <a:lnTo>
                  <a:pt x="479" y="96"/>
                </a:lnTo>
                <a:lnTo>
                  <a:pt x="480" y="97"/>
                </a:lnTo>
                <a:lnTo>
                  <a:pt x="480" y="96"/>
                </a:lnTo>
                <a:lnTo>
                  <a:pt x="481" y="96"/>
                </a:lnTo>
                <a:lnTo>
                  <a:pt x="481" y="95"/>
                </a:lnTo>
                <a:lnTo>
                  <a:pt x="482" y="95"/>
                </a:lnTo>
                <a:lnTo>
                  <a:pt x="482" y="96"/>
                </a:lnTo>
                <a:lnTo>
                  <a:pt x="482" y="95"/>
                </a:lnTo>
                <a:lnTo>
                  <a:pt x="483" y="95"/>
                </a:lnTo>
                <a:lnTo>
                  <a:pt x="483" y="96"/>
                </a:lnTo>
                <a:lnTo>
                  <a:pt x="484" y="96"/>
                </a:lnTo>
                <a:lnTo>
                  <a:pt x="485" y="96"/>
                </a:lnTo>
                <a:lnTo>
                  <a:pt x="485" y="97"/>
                </a:lnTo>
                <a:lnTo>
                  <a:pt x="487" y="98"/>
                </a:lnTo>
                <a:lnTo>
                  <a:pt x="488" y="98"/>
                </a:lnTo>
                <a:lnTo>
                  <a:pt x="489" y="98"/>
                </a:lnTo>
                <a:lnTo>
                  <a:pt x="490" y="98"/>
                </a:lnTo>
                <a:lnTo>
                  <a:pt x="491" y="98"/>
                </a:lnTo>
                <a:lnTo>
                  <a:pt x="492" y="98"/>
                </a:lnTo>
                <a:lnTo>
                  <a:pt x="492" y="97"/>
                </a:lnTo>
                <a:lnTo>
                  <a:pt x="493" y="97"/>
                </a:lnTo>
                <a:lnTo>
                  <a:pt x="494" y="97"/>
                </a:lnTo>
                <a:lnTo>
                  <a:pt x="495" y="97"/>
                </a:lnTo>
                <a:lnTo>
                  <a:pt x="496" y="97"/>
                </a:lnTo>
                <a:lnTo>
                  <a:pt x="501" y="98"/>
                </a:lnTo>
                <a:lnTo>
                  <a:pt x="502" y="99"/>
                </a:lnTo>
                <a:lnTo>
                  <a:pt x="503" y="99"/>
                </a:lnTo>
                <a:lnTo>
                  <a:pt x="504" y="100"/>
                </a:lnTo>
                <a:lnTo>
                  <a:pt x="505" y="100"/>
                </a:lnTo>
                <a:lnTo>
                  <a:pt x="506" y="101"/>
                </a:lnTo>
                <a:lnTo>
                  <a:pt x="506" y="102"/>
                </a:lnTo>
                <a:lnTo>
                  <a:pt x="507" y="102"/>
                </a:lnTo>
                <a:lnTo>
                  <a:pt x="518" y="102"/>
                </a:lnTo>
                <a:lnTo>
                  <a:pt x="518" y="104"/>
                </a:lnTo>
                <a:lnTo>
                  <a:pt x="517" y="104"/>
                </a:lnTo>
                <a:lnTo>
                  <a:pt x="516" y="104"/>
                </a:lnTo>
                <a:lnTo>
                  <a:pt x="515" y="104"/>
                </a:lnTo>
                <a:lnTo>
                  <a:pt x="513" y="104"/>
                </a:lnTo>
                <a:lnTo>
                  <a:pt x="512" y="105"/>
                </a:lnTo>
                <a:lnTo>
                  <a:pt x="511" y="105"/>
                </a:lnTo>
                <a:lnTo>
                  <a:pt x="511" y="106"/>
                </a:lnTo>
                <a:lnTo>
                  <a:pt x="511" y="107"/>
                </a:lnTo>
                <a:lnTo>
                  <a:pt x="511" y="110"/>
                </a:lnTo>
                <a:lnTo>
                  <a:pt x="512" y="113"/>
                </a:lnTo>
                <a:lnTo>
                  <a:pt x="512" y="114"/>
                </a:lnTo>
                <a:lnTo>
                  <a:pt x="512" y="115"/>
                </a:lnTo>
                <a:lnTo>
                  <a:pt x="513" y="121"/>
                </a:lnTo>
                <a:lnTo>
                  <a:pt x="513" y="122"/>
                </a:lnTo>
                <a:lnTo>
                  <a:pt x="513" y="123"/>
                </a:lnTo>
                <a:lnTo>
                  <a:pt x="513" y="124"/>
                </a:lnTo>
                <a:lnTo>
                  <a:pt x="513" y="126"/>
                </a:lnTo>
                <a:lnTo>
                  <a:pt x="514" y="127"/>
                </a:lnTo>
                <a:lnTo>
                  <a:pt x="514" y="129"/>
                </a:lnTo>
                <a:lnTo>
                  <a:pt x="514" y="131"/>
                </a:lnTo>
                <a:lnTo>
                  <a:pt x="516" y="133"/>
                </a:lnTo>
                <a:lnTo>
                  <a:pt x="517" y="134"/>
                </a:lnTo>
                <a:lnTo>
                  <a:pt x="517" y="135"/>
                </a:lnTo>
                <a:lnTo>
                  <a:pt x="518" y="135"/>
                </a:lnTo>
                <a:lnTo>
                  <a:pt x="519" y="135"/>
                </a:lnTo>
                <a:lnTo>
                  <a:pt x="521" y="136"/>
                </a:lnTo>
                <a:lnTo>
                  <a:pt x="522" y="135"/>
                </a:lnTo>
                <a:lnTo>
                  <a:pt x="522" y="134"/>
                </a:lnTo>
                <a:lnTo>
                  <a:pt x="523" y="133"/>
                </a:lnTo>
                <a:lnTo>
                  <a:pt x="524" y="132"/>
                </a:lnTo>
                <a:lnTo>
                  <a:pt x="526" y="131"/>
                </a:lnTo>
                <a:lnTo>
                  <a:pt x="527" y="130"/>
                </a:lnTo>
                <a:lnTo>
                  <a:pt x="528" y="130"/>
                </a:lnTo>
                <a:lnTo>
                  <a:pt x="529" y="130"/>
                </a:lnTo>
                <a:lnTo>
                  <a:pt x="531" y="130"/>
                </a:lnTo>
                <a:lnTo>
                  <a:pt x="533" y="131"/>
                </a:lnTo>
                <a:lnTo>
                  <a:pt x="537" y="133"/>
                </a:lnTo>
                <a:lnTo>
                  <a:pt x="539" y="132"/>
                </a:lnTo>
                <a:lnTo>
                  <a:pt x="542" y="132"/>
                </a:lnTo>
                <a:lnTo>
                  <a:pt x="543" y="132"/>
                </a:lnTo>
                <a:lnTo>
                  <a:pt x="545" y="133"/>
                </a:lnTo>
                <a:lnTo>
                  <a:pt x="546" y="133"/>
                </a:lnTo>
                <a:lnTo>
                  <a:pt x="547" y="134"/>
                </a:lnTo>
                <a:lnTo>
                  <a:pt x="547" y="135"/>
                </a:lnTo>
                <a:lnTo>
                  <a:pt x="548" y="136"/>
                </a:lnTo>
                <a:lnTo>
                  <a:pt x="548" y="137"/>
                </a:lnTo>
                <a:lnTo>
                  <a:pt x="548" y="138"/>
                </a:lnTo>
                <a:lnTo>
                  <a:pt x="548" y="139"/>
                </a:lnTo>
                <a:lnTo>
                  <a:pt x="547" y="140"/>
                </a:lnTo>
                <a:lnTo>
                  <a:pt x="546" y="141"/>
                </a:lnTo>
                <a:lnTo>
                  <a:pt x="545" y="141"/>
                </a:lnTo>
                <a:lnTo>
                  <a:pt x="544" y="143"/>
                </a:lnTo>
                <a:lnTo>
                  <a:pt x="543" y="144"/>
                </a:lnTo>
                <a:lnTo>
                  <a:pt x="541" y="144"/>
                </a:lnTo>
                <a:lnTo>
                  <a:pt x="540" y="144"/>
                </a:lnTo>
                <a:lnTo>
                  <a:pt x="539" y="144"/>
                </a:lnTo>
                <a:lnTo>
                  <a:pt x="537" y="144"/>
                </a:lnTo>
                <a:lnTo>
                  <a:pt x="536" y="144"/>
                </a:lnTo>
                <a:lnTo>
                  <a:pt x="536" y="145"/>
                </a:lnTo>
                <a:lnTo>
                  <a:pt x="536" y="146"/>
                </a:lnTo>
                <a:lnTo>
                  <a:pt x="536" y="147"/>
                </a:lnTo>
                <a:lnTo>
                  <a:pt x="535" y="148"/>
                </a:lnTo>
                <a:lnTo>
                  <a:pt x="534" y="149"/>
                </a:lnTo>
                <a:lnTo>
                  <a:pt x="533" y="150"/>
                </a:lnTo>
                <a:lnTo>
                  <a:pt x="533" y="151"/>
                </a:lnTo>
                <a:lnTo>
                  <a:pt x="532" y="152"/>
                </a:lnTo>
                <a:lnTo>
                  <a:pt x="532" y="153"/>
                </a:lnTo>
                <a:lnTo>
                  <a:pt x="531" y="153"/>
                </a:lnTo>
                <a:lnTo>
                  <a:pt x="529" y="153"/>
                </a:lnTo>
                <a:lnTo>
                  <a:pt x="529" y="154"/>
                </a:lnTo>
                <a:lnTo>
                  <a:pt x="528" y="155"/>
                </a:lnTo>
                <a:lnTo>
                  <a:pt x="527" y="156"/>
                </a:lnTo>
                <a:lnTo>
                  <a:pt x="527" y="157"/>
                </a:lnTo>
                <a:lnTo>
                  <a:pt x="528" y="158"/>
                </a:lnTo>
                <a:lnTo>
                  <a:pt x="528" y="160"/>
                </a:lnTo>
                <a:lnTo>
                  <a:pt x="529" y="161"/>
                </a:lnTo>
                <a:lnTo>
                  <a:pt x="529" y="162"/>
                </a:lnTo>
                <a:lnTo>
                  <a:pt x="529" y="163"/>
                </a:lnTo>
                <a:lnTo>
                  <a:pt x="529" y="164"/>
                </a:lnTo>
                <a:lnTo>
                  <a:pt x="530" y="164"/>
                </a:lnTo>
                <a:lnTo>
                  <a:pt x="531" y="164"/>
                </a:lnTo>
                <a:lnTo>
                  <a:pt x="531" y="165"/>
                </a:lnTo>
                <a:lnTo>
                  <a:pt x="531" y="166"/>
                </a:lnTo>
                <a:lnTo>
                  <a:pt x="531" y="167"/>
                </a:lnTo>
                <a:lnTo>
                  <a:pt x="532" y="167"/>
                </a:lnTo>
                <a:lnTo>
                  <a:pt x="533" y="167"/>
                </a:lnTo>
                <a:lnTo>
                  <a:pt x="535" y="167"/>
                </a:lnTo>
                <a:lnTo>
                  <a:pt x="536" y="168"/>
                </a:lnTo>
                <a:lnTo>
                  <a:pt x="537" y="169"/>
                </a:lnTo>
                <a:lnTo>
                  <a:pt x="538" y="169"/>
                </a:lnTo>
                <a:lnTo>
                  <a:pt x="538" y="170"/>
                </a:lnTo>
                <a:lnTo>
                  <a:pt x="539" y="170"/>
                </a:lnTo>
                <a:lnTo>
                  <a:pt x="540" y="170"/>
                </a:lnTo>
                <a:lnTo>
                  <a:pt x="541" y="170"/>
                </a:lnTo>
                <a:lnTo>
                  <a:pt x="542" y="170"/>
                </a:lnTo>
                <a:lnTo>
                  <a:pt x="543" y="171"/>
                </a:lnTo>
                <a:lnTo>
                  <a:pt x="544" y="171"/>
                </a:lnTo>
                <a:lnTo>
                  <a:pt x="544" y="172"/>
                </a:lnTo>
                <a:lnTo>
                  <a:pt x="546" y="172"/>
                </a:lnTo>
                <a:lnTo>
                  <a:pt x="547" y="173"/>
                </a:lnTo>
                <a:lnTo>
                  <a:pt x="548" y="173"/>
                </a:lnTo>
                <a:lnTo>
                  <a:pt x="549" y="173"/>
                </a:lnTo>
                <a:lnTo>
                  <a:pt x="550" y="173"/>
                </a:lnTo>
                <a:lnTo>
                  <a:pt x="551" y="173"/>
                </a:lnTo>
                <a:lnTo>
                  <a:pt x="552" y="173"/>
                </a:lnTo>
                <a:lnTo>
                  <a:pt x="552" y="172"/>
                </a:lnTo>
                <a:lnTo>
                  <a:pt x="553" y="172"/>
                </a:lnTo>
                <a:lnTo>
                  <a:pt x="554" y="172"/>
                </a:lnTo>
                <a:lnTo>
                  <a:pt x="555" y="172"/>
                </a:lnTo>
                <a:lnTo>
                  <a:pt x="556" y="172"/>
                </a:lnTo>
                <a:lnTo>
                  <a:pt x="557" y="173"/>
                </a:lnTo>
                <a:lnTo>
                  <a:pt x="558" y="173"/>
                </a:lnTo>
                <a:lnTo>
                  <a:pt x="559" y="173"/>
                </a:lnTo>
                <a:lnTo>
                  <a:pt x="559" y="174"/>
                </a:lnTo>
                <a:lnTo>
                  <a:pt x="560" y="174"/>
                </a:lnTo>
                <a:lnTo>
                  <a:pt x="560" y="173"/>
                </a:lnTo>
                <a:lnTo>
                  <a:pt x="561" y="173"/>
                </a:lnTo>
                <a:lnTo>
                  <a:pt x="562" y="173"/>
                </a:lnTo>
                <a:lnTo>
                  <a:pt x="563" y="173"/>
                </a:lnTo>
                <a:lnTo>
                  <a:pt x="564" y="173"/>
                </a:lnTo>
                <a:lnTo>
                  <a:pt x="564" y="172"/>
                </a:lnTo>
                <a:lnTo>
                  <a:pt x="565" y="172"/>
                </a:lnTo>
                <a:lnTo>
                  <a:pt x="566" y="171"/>
                </a:lnTo>
                <a:lnTo>
                  <a:pt x="567" y="171"/>
                </a:lnTo>
                <a:lnTo>
                  <a:pt x="568" y="170"/>
                </a:lnTo>
                <a:lnTo>
                  <a:pt x="569" y="170"/>
                </a:lnTo>
                <a:lnTo>
                  <a:pt x="570" y="170"/>
                </a:lnTo>
                <a:lnTo>
                  <a:pt x="570" y="171"/>
                </a:lnTo>
                <a:lnTo>
                  <a:pt x="571" y="171"/>
                </a:lnTo>
                <a:lnTo>
                  <a:pt x="571" y="172"/>
                </a:lnTo>
                <a:lnTo>
                  <a:pt x="572" y="172"/>
                </a:lnTo>
                <a:lnTo>
                  <a:pt x="573" y="172"/>
                </a:lnTo>
                <a:lnTo>
                  <a:pt x="573" y="173"/>
                </a:lnTo>
                <a:lnTo>
                  <a:pt x="574" y="173"/>
                </a:lnTo>
                <a:lnTo>
                  <a:pt x="575" y="173"/>
                </a:lnTo>
                <a:lnTo>
                  <a:pt x="576" y="173"/>
                </a:lnTo>
                <a:lnTo>
                  <a:pt x="577" y="174"/>
                </a:lnTo>
                <a:lnTo>
                  <a:pt x="578" y="174"/>
                </a:lnTo>
                <a:lnTo>
                  <a:pt x="578" y="175"/>
                </a:lnTo>
                <a:lnTo>
                  <a:pt x="579" y="176"/>
                </a:lnTo>
                <a:lnTo>
                  <a:pt x="579" y="177"/>
                </a:lnTo>
                <a:lnTo>
                  <a:pt x="579" y="178"/>
                </a:lnTo>
                <a:lnTo>
                  <a:pt x="580" y="178"/>
                </a:lnTo>
                <a:lnTo>
                  <a:pt x="580" y="179"/>
                </a:lnTo>
                <a:lnTo>
                  <a:pt x="581" y="179"/>
                </a:lnTo>
                <a:lnTo>
                  <a:pt x="581" y="180"/>
                </a:lnTo>
                <a:lnTo>
                  <a:pt x="582" y="180"/>
                </a:lnTo>
                <a:lnTo>
                  <a:pt x="582" y="181"/>
                </a:lnTo>
                <a:lnTo>
                  <a:pt x="583" y="181"/>
                </a:lnTo>
                <a:lnTo>
                  <a:pt x="583" y="182"/>
                </a:lnTo>
                <a:lnTo>
                  <a:pt x="583" y="183"/>
                </a:lnTo>
                <a:lnTo>
                  <a:pt x="584" y="183"/>
                </a:lnTo>
                <a:lnTo>
                  <a:pt x="584" y="184"/>
                </a:lnTo>
                <a:lnTo>
                  <a:pt x="585" y="184"/>
                </a:lnTo>
                <a:lnTo>
                  <a:pt x="584" y="185"/>
                </a:lnTo>
                <a:lnTo>
                  <a:pt x="585" y="185"/>
                </a:lnTo>
                <a:lnTo>
                  <a:pt x="586" y="185"/>
                </a:lnTo>
                <a:lnTo>
                  <a:pt x="585" y="186"/>
                </a:lnTo>
                <a:lnTo>
                  <a:pt x="586" y="186"/>
                </a:lnTo>
                <a:lnTo>
                  <a:pt x="587" y="186"/>
                </a:lnTo>
                <a:lnTo>
                  <a:pt x="587" y="187"/>
                </a:lnTo>
                <a:lnTo>
                  <a:pt x="587" y="188"/>
                </a:lnTo>
                <a:lnTo>
                  <a:pt x="588" y="188"/>
                </a:lnTo>
                <a:lnTo>
                  <a:pt x="589" y="189"/>
                </a:lnTo>
                <a:lnTo>
                  <a:pt x="590" y="190"/>
                </a:lnTo>
                <a:lnTo>
                  <a:pt x="591" y="190"/>
                </a:lnTo>
                <a:lnTo>
                  <a:pt x="591" y="191"/>
                </a:lnTo>
                <a:lnTo>
                  <a:pt x="592" y="191"/>
                </a:lnTo>
                <a:lnTo>
                  <a:pt x="592" y="190"/>
                </a:lnTo>
                <a:lnTo>
                  <a:pt x="593" y="190"/>
                </a:lnTo>
                <a:lnTo>
                  <a:pt x="593" y="189"/>
                </a:lnTo>
                <a:lnTo>
                  <a:pt x="594" y="189"/>
                </a:lnTo>
                <a:lnTo>
                  <a:pt x="594" y="190"/>
                </a:lnTo>
                <a:lnTo>
                  <a:pt x="595" y="190"/>
                </a:lnTo>
                <a:lnTo>
                  <a:pt x="596" y="190"/>
                </a:lnTo>
                <a:lnTo>
                  <a:pt x="597" y="191"/>
                </a:lnTo>
                <a:lnTo>
                  <a:pt x="598" y="191"/>
                </a:lnTo>
                <a:lnTo>
                  <a:pt x="599" y="191"/>
                </a:lnTo>
                <a:lnTo>
                  <a:pt x="600" y="191"/>
                </a:lnTo>
                <a:lnTo>
                  <a:pt x="601" y="192"/>
                </a:lnTo>
                <a:lnTo>
                  <a:pt x="602" y="192"/>
                </a:lnTo>
                <a:lnTo>
                  <a:pt x="603" y="192"/>
                </a:lnTo>
                <a:lnTo>
                  <a:pt x="604" y="192"/>
                </a:lnTo>
                <a:lnTo>
                  <a:pt x="604" y="193"/>
                </a:lnTo>
                <a:lnTo>
                  <a:pt x="605" y="193"/>
                </a:lnTo>
                <a:lnTo>
                  <a:pt x="605" y="194"/>
                </a:lnTo>
                <a:lnTo>
                  <a:pt x="606" y="194"/>
                </a:lnTo>
                <a:lnTo>
                  <a:pt x="606" y="195"/>
                </a:lnTo>
                <a:lnTo>
                  <a:pt x="606" y="196"/>
                </a:lnTo>
                <a:lnTo>
                  <a:pt x="606" y="195"/>
                </a:lnTo>
                <a:lnTo>
                  <a:pt x="607" y="196"/>
                </a:lnTo>
                <a:lnTo>
                  <a:pt x="606" y="196"/>
                </a:lnTo>
                <a:lnTo>
                  <a:pt x="607" y="197"/>
                </a:lnTo>
                <a:lnTo>
                  <a:pt x="608" y="197"/>
                </a:lnTo>
                <a:lnTo>
                  <a:pt x="609" y="197"/>
                </a:lnTo>
                <a:lnTo>
                  <a:pt x="608" y="197"/>
                </a:lnTo>
                <a:lnTo>
                  <a:pt x="609" y="198"/>
                </a:lnTo>
                <a:lnTo>
                  <a:pt x="609" y="197"/>
                </a:lnTo>
                <a:lnTo>
                  <a:pt x="609" y="198"/>
                </a:lnTo>
                <a:lnTo>
                  <a:pt x="610" y="198"/>
                </a:lnTo>
                <a:lnTo>
                  <a:pt x="611" y="198"/>
                </a:lnTo>
                <a:lnTo>
                  <a:pt x="611" y="200"/>
                </a:lnTo>
                <a:lnTo>
                  <a:pt x="612" y="200"/>
                </a:lnTo>
                <a:lnTo>
                  <a:pt x="611" y="200"/>
                </a:lnTo>
                <a:lnTo>
                  <a:pt x="611" y="201"/>
                </a:lnTo>
                <a:lnTo>
                  <a:pt x="612" y="201"/>
                </a:lnTo>
                <a:lnTo>
                  <a:pt x="612" y="202"/>
                </a:lnTo>
                <a:lnTo>
                  <a:pt x="612" y="201"/>
                </a:lnTo>
                <a:lnTo>
                  <a:pt x="613" y="202"/>
                </a:lnTo>
                <a:lnTo>
                  <a:pt x="613" y="203"/>
                </a:lnTo>
                <a:lnTo>
                  <a:pt x="614" y="203"/>
                </a:lnTo>
                <a:lnTo>
                  <a:pt x="615" y="203"/>
                </a:lnTo>
                <a:lnTo>
                  <a:pt x="615" y="204"/>
                </a:lnTo>
                <a:lnTo>
                  <a:pt x="615" y="203"/>
                </a:lnTo>
                <a:lnTo>
                  <a:pt x="616" y="203"/>
                </a:lnTo>
                <a:lnTo>
                  <a:pt x="617" y="203"/>
                </a:lnTo>
                <a:lnTo>
                  <a:pt x="618" y="204"/>
                </a:lnTo>
                <a:lnTo>
                  <a:pt x="618" y="205"/>
                </a:lnTo>
                <a:lnTo>
                  <a:pt x="618" y="204"/>
                </a:lnTo>
                <a:lnTo>
                  <a:pt x="618" y="205"/>
                </a:lnTo>
                <a:lnTo>
                  <a:pt x="618" y="204"/>
                </a:lnTo>
                <a:lnTo>
                  <a:pt x="619" y="204"/>
                </a:lnTo>
                <a:lnTo>
                  <a:pt x="619" y="205"/>
                </a:lnTo>
                <a:lnTo>
                  <a:pt x="620" y="205"/>
                </a:lnTo>
                <a:lnTo>
                  <a:pt x="620" y="206"/>
                </a:lnTo>
                <a:lnTo>
                  <a:pt x="620" y="207"/>
                </a:lnTo>
                <a:lnTo>
                  <a:pt x="621" y="206"/>
                </a:lnTo>
                <a:lnTo>
                  <a:pt x="622" y="206"/>
                </a:lnTo>
                <a:lnTo>
                  <a:pt x="623" y="206"/>
                </a:lnTo>
                <a:lnTo>
                  <a:pt x="624" y="206"/>
                </a:lnTo>
                <a:lnTo>
                  <a:pt x="624" y="207"/>
                </a:lnTo>
                <a:lnTo>
                  <a:pt x="624" y="206"/>
                </a:lnTo>
                <a:lnTo>
                  <a:pt x="625" y="207"/>
                </a:lnTo>
                <a:lnTo>
                  <a:pt x="625" y="206"/>
                </a:lnTo>
                <a:lnTo>
                  <a:pt x="626" y="207"/>
                </a:lnTo>
                <a:lnTo>
                  <a:pt x="627" y="207"/>
                </a:lnTo>
                <a:lnTo>
                  <a:pt x="626" y="207"/>
                </a:lnTo>
                <a:lnTo>
                  <a:pt x="627" y="207"/>
                </a:lnTo>
                <a:lnTo>
                  <a:pt x="627" y="206"/>
                </a:lnTo>
                <a:lnTo>
                  <a:pt x="628" y="206"/>
                </a:lnTo>
                <a:lnTo>
                  <a:pt x="628" y="207"/>
                </a:lnTo>
                <a:lnTo>
                  <a:pt x="629" y="207"/>
                </a:lnTo>
                <a:lnTo>
                  <a:pt x="629" y="208"/>
                </a:lnTo>
                <a:lnTo>
                  <a:pt x="630" y="207"/>
                </a:lnTo>
                <a:lnTo>
                  <a:pt x="630" y="208"/>
                </a:lnTo>
                <a:lnTo>
                  <a:pt x="631" y="209"/>
                </a:lnTo>
                <a:lnTo>
                  <a:pt x="632" y="209"/>
                </a:lnTo>
                <a:lnTo>
                  <a:pt x="632" y="210"/>
                </a:lnTo>
                <a:lnTo>
                  <a:pt x="633" y="210"/>
                </a:lnTo>
                <a:lnTo>
                  <a:pt x="632" y="211"/>
                </a:lnTo>
                <a:lnTo>
                  <a:pt x="633" y="211"/>
                </a:lnTo>
                <a:lnTo>
                  <a:pt x="633" y="212"/>
                </a:lnTo>
                <a:lnTo>
                  <a:pt x="634" y="212"/>
                </a:lnTo>
                <a:lnTo>
                  <a:pt x="634" y="213"/>
                </a:lnTo>
                <a:lnTo>
                  <a:pt x="635" y="214"/>
                </a:lnTo>
                <a:lnTo>
                  <a:pt x="635" y="215"/>
                </a:lnTo>
                <a:lnTo>
                  <a:pt x="636" y="215"/>
                </a:lnTo>
                <a:lnTo>
                  <a:pt x="636" y="214"/>
                </a:lnTo>
                <a:lnTo>
                  <a:pt x="637" y="214"/>
                </a:lnTo>
                <a:lnTo>
                  <a:pt x="638" y="215"/>
                </a:lnTo>
                <a:lnTo>
                  <a:pt x="637" y="215"/>
                </a:lnTo>
                <a:lnTo>
                  <a:pt x="637" y="216"/>
                </a:lnTo>
                <a:lnTo>
                  <a:pt x="638" y="216"/>
                </a:lnTo>
                <a:lnTo>
                  <a:pt x="638" y="215"/>
                </a:lnTo>
                <a:lnTo>
                  <a:pt x="639" y="215"/>
                </a:lnTo>
                <a:lnTo>
                  <a:pt x="640" y="215"/>
                </a:lnTo>
                <a:lnTo>
                  <a:pt x="640" y="216"/>
                </a:lnTo>
                <a:lnTo>
                  <a:pt x="641" y="216"/>
                </a:lnTo>
                <a:lnTo>
                  <a:pt x="642" y="217"/>
                </a:lnTo>
                <a:lnTo>
                  <a:pt x="642" y="218"/>
                </a:lnTo>
                <a:lnTo>
                  <a:pt x="643" y="219"/>
                </a:lnTo>
                <a:lnTo>
                  <a:pt x="643" y="218"/>
                </a:lnTo>
                <a:lnTo>
                  <a:pt x="644" y="218"/>
                </a:lnTo>
                <a:lnTo>
                  <a:pt x="644" y="219"/>
                </a:lnTo>
                <a:lnTo>
                  <a:pt x="645" y="220"/>
                </a:lnTo>
                <a:lnTo>
                  <a:pt x="646" y="219"/>
                </a:lnTo>
                <a:lnTo>
                  <a:pt x="647" y="219"/>
                </a:lnTo>
                <a:lnTo>
                  <a:pt x="647" y="220"/>
                </a:lnTo>
                <a:lnTo>
                  <a:pt x="647" y="221"/>
                </a:lnTo>
                <a:lnTo>
                  <a:pt x="648" y="221"/>
                </a:lnTo>
                <a:lnTo>
                  <a:pt x="648" y="222"/>
                </a:lnTo>
                <a:lnTo>
                  <a:pt x="649" y="222"/>
                </a:lnTo>
                <a:lnTo>
                  <a:pt x="650" y="221"/>
                </a:lnTo>
                <a:lnTo>
                  <a:pt x="651" y="222"/>
                </a:lnTo>
                <a:lnTo>
                  <a:pt x="650" y="222"/>
                </a:lnTo>
                <a:lnTo>
                  <a:pt x="651" y="223"/>
                </a:lnTo>
                <a:lnTo>
                  <a:pt x="652" y="223"/>
                </a:lnTo>
                <a:lnTo>
                  <a:pt x="653" y="223"/>
                </a:lnTo>
                <a:lnTo>
                  <a:pt x="653" y="224"/>
                </a:lnTo>
                <a:lnTo>
                  <a:pt x="654" y="224"/>
                </a:lnTo>
                <a:lnTo>
                  <a:pt x="655" y="225"/>
                </a:lnTo>
                <a:lnTo>
                  <a:pt x="656" y="225"/>
                </a:lnTo>
                <a:lnTo>
                  <a:pt x="656" y="224"/>
                </a:lnTo>
                <a:lnTo>
                  <a:pt x="657" y="224"/>
                </a:lnTo>
                <a:lnTo>
                  <a:pt x="659" y="225"/>
                </a:lnTo>
                <a:lnTo>
                  <a:pt x="660" y="225"/>
                </a:lnTo>
                <a:lnTo>
                  <a:pt x="660" y="226"/>
                </a:lnTo>
                <a:lnTo>
                  <a:pt x="661" y="225"/>
                </a:lnTo>
                <a:lnTo>
                  <a:pt x="662" y="224"/>
                </a:lnTo>
                <a:lnTo>
                  <a:pt x="663" y="224"/>
                </a:lnTo>
                <a:lnTo>
                  <a:pt x="663" y="225"/>
                </a:lnTo>
                <a:lnTo>
                  <a:pt x="663" y="224"/>
                </a:lnTo>
                <a:lnTo>
                  <a:pt x="663" y="225"/>
                </a:lnTo>
                <a:lnTo>
                  <a:pt x="664" y="225"/>
                </a:lnTo>
                <a:lnTo>
                  <a:pt x="665" y="225"/>
                </a:lnTo>
                <a:lnTo>
                  <a:pt x="666" y="225"/>
                </a:lnTo>
                <a:lnTo>
                  <a:pt x="666" y="226"/>
                </a:lnTo>
                <a:lnTo>
                  <a:pt x="667" y="226"/>
                </a:lnTo>
                <a:lnTo>
                  <a:pt x="668" y="226"/>
                </a:lnTo>
                <a:lnTo>
                  <a:pt x="669" y="226"/>
                </a:lnTo>
                <a:lnTo>
                  <a:pt x="669" y="227"/>
                </a:lnTo>
                <a:lnTo>
                  <a:pt x="670" y="227"/>
                </a:lnTo>
                <a:lnTo>
                  <a:pt x="671" y="227"/>
                </a:lnTo>
                <a:lnTo>
                  <a:pt x="671" y="228"/>
                </a:lnTo>
                <a:lnTo>
                  <a:pt x="672" y="229"/>
                </a:lnTo>
                <a:lnTo>
                  <a:pt x="672" y="228"/>
                </a:lnTo>
                <a:lnTo>
                  <a:pt x="673" y="228"/>
                </a:lnTo>
                <a:lnTo>
                  <a:pt x="674" y="228"/>
                </a:lnTo>
                <a:lnTo>
                  <a:pt x="674" y="229"/>
                </a:lnTo>
                <a:lnTo>
                  <a:pt x="675" y="229"/>
                </a:lnTo>
                <a:lnTo>
                  <a:pt x="676" y="229"/>
                </a:lnTo>
                <a:lnTo>
                  <a:pt x="677" y="229"/>
                </a:lnTo>
                <a:lnTo>
                  <a:pt x="677" y="230"/>
                </a:lnTo>
                <a:lnTo>
                  <a:pt x="678" y="230"/>
                </a:lnTo>
                <a:lnTo>
                  <a:pt x="678" y="229"/>
                </a:lnTo>
                <a:lnTo>
                  <a:pt x="679" y="229"/>
                </a:lnTo>
                <a:lnTo>
                  <a:pt x="679" y="230"/>
                </a:lnTo>
                <a:lnTo>
                  <a:pt x="680" y="230"/>
                </a:lnTo>
                <a:lnTo>
                  <a:pt x="680" y="231"/>
                </a:lnTo>
                <a:lnTo>
                  <a:pt x="681" y="232"/>
                </a:lnTo>
                <a:lnTo>
                  <a:pt x="681" y="233"/>
                </a:lnTo>
                <a:lnTo>
                  <a:pt x="683" y="233"/>
                </a:lnTo>
                <a:lnTo>
                  <a:pt x="684" y="233"/>
                </a:lnTo>
                <a:lnTo>
                  <a:pt x="684" y="234"/>
                </a:lnTo>
                <a:lnTo>
                  <a:pt x="684" y="235"/>
                </a:lnTo>
                <a:lnTo>
                  <a:pt x="684" y="236"/>
                </a:lnTo>
                <a:lnTo>
                  <a:pt x="685" y="235"/>
                </a:lnTo>
                <a:lnTo>
                  <a:pt x="686" y="235"/>
                </a:lnTo>
                <a:lnTo>
                  <a:pt x="687" y="236"/>
                </a:lnTo>
                <a:lnTo>
                  <a:pt x="689" y="235"/>
                </a:lnTo>
                <a:lnTo>
                  <a:pt x="690" y="236"/>
                </a:lnTo>
                <a:lnTo>
                  <a:pt x="690" y="237"/>
                </a:lnTo>
                <a:lnTo>
                  <a:pt x="690" y="238"/>
                </a:lnTo>
                <a:lnTo>
                  <a:pt x="691" y="238"/>
                </a:lnTo>
                <a:lnTo>
                  <a:pt x="692" y="238"/>
                </a:lnTo>
                <a:lnTo>
                  <a:pt x="691" y="239"/>
                </a:lnTo>
                <a:lnTo>
                  <a:pt x="692" y="239"/>
                </a:lnTo>
                <a:lnTo>
                  <a:pt x="693" y="239"/>
                </a:lnTo>
                <a:lnTo>
                  <a:pt x="693" y="240"/>
                </a:lnTo>
                <a:lnTo>
                  <a:pt x="695" y="241"/>
                </a:lnTo>
                <a:lnTo>
                  <a:pt x="695" y="242"/>
                </a:lnTo>
                <a:lnTo>
                  <a:pt x="696" y="241"/>
                </a:lnTo>
                <a:lnTo>
                  <a:pt x="697" y="241"/>
                </a:lnTo>
                <a:lnTo>
                  <a:pt x="698" y="241"/>
                </a:lnTo>
                <a:lnTo>
                  <a:pt x="698" y="240"/>
                </a:lnTo>
                <a:lnTo>
                  <a:pt x="699" y="240"/>
                </a:lnTo>
                <a:lnTo>
                  <a:pt x="699" y="241"/>
                </a:lnTo>
                <a:lnTo>
                  <a:pt x="700" y="241"/>
                </a:lnTo>
                <a:lnTo>
                  <a:pt x="702" y="241"/>
                </a:lnTo>
                <a:lnTo>
                  <a:pt x="702" y="242"/>
                </a:lnTo>
                <a:lnTo>
                  <a:pt x="702" y="243"/>
                </a:lnTo>
                <a:lnTo>
                  <a:pt x="703" y="244"/>
                </a:lnTo>
                <a:lnTo>
                  <a:pt x="704" y="243"/>
                </a:lnTo>
                <a:lnTo>
                  <a:pt x="705" y="244"/>
                </a:lnTo>
                <a:lnTo>
                  <a:pt x="706" y="244"/>
                </a:lnTo>
                <a:lnTo>
                  <a:pt x="707" y="244"/>
                </a:lnTo>
                <a:lnTo>
                  <a:pt x="707" y="245"/>
                </a:lnTo>
                <a:lnTo>
                  <a:pt x="708" y="245"/>
                </a:lnTo>
                <a:lnTo>
                  <a:pt x="709" y="246"/>
                </a:lnTo>
                <a:lnTo>
                  <a:pt x="710" y="246"/>
                </a:lnTo>
                <a:lnTo>
                  <a:pt x="711" y="246"/>
                </a:lnTo>
                <a:lnTo>
                  <a:pt x="712" y="246"/>
                </a:lnTo>
                <a:lnTo>
                  <a:pt x="711" y="247"/>
                </a:lnTo>
                <a:lnTo>
                  <a:pt x="712" y="247"/>
                </a:lnTo>
                <a:lnTo>
                  <a:pt x="713" y="248"/>
                </a:lnTo>
                <a:lnTo>
                  <a:pt x="713" y="249"/>
                </a:lnTo>
                <a:lnTo>
                  <a:pt x="714" y="249"/>
                </a:lnTo>
                <a:lnTo>
                  <a:pt x="715" y="249"/>
                </a:lnTo>
                <a:lnTo>
                  <a:pt x="715" y="250"/>
                </a:lnTo>
                <a:lnTo>
                  <a:pt x="716" y="250"/>
                </a:lnTo>
                <a:lnTo>
                  <a:pt x="716" y="251"/>
                </a:lnTo>
                <a:lnTo>
                  <a:pt x="716" y="252"/>
                </a:lnTo>
                <a:lnTo>
                  <a:pt x="717" y="252"/>
                </a:lnTo>
                <a:lnTo>
                  <a:pt x="717" y="253"/>
                </a:lnTo>
                <a:lnTo>
                  <a:pt x="717" y="254"/>
                </a:lnTo>
                <a:lnTo>
                  <a:pt x="718" y="255"/>
                </a:lnTo>
                <a:lnTo>
                  <a:pt x="717" y="255"/>
                </a:lnTo>
                <a:lnTo>
                  <a:pt x="717" y="256"/>
                </a:lnTo>
                <a:lnTo>
                  <a:pt x="716" y="256"/>
                </a:lnTo>
                <a:lnTo>
                  <a:pt x="717" y="256"/>
                </a:lnTo>
                <a:lnTo>
                  <a:pt x="718" y="257"/>
                </a:lnTo>
                <a:lnTo>
                  <a:pt x="718" y="256"/>
                </a:lnTo>
                <a:lnTo>
                  <a:pt x="719" y="256"/>
                </a:lnTo>
                <a:lnTo>
                  <a:pt x="720" y="257"/>
                </a:lnTo>
                <a:lnTo>
                  <a:pt x="719" y="258"/>
                </a:lnTo>
                <a:lnTo>
                  <a:pt x="720" y="258"/>
                </a:lnTo>
                <a:lnTo>
                  <a:pt x="721" y="258"/>
                </a:lnTo>
                <a:lnTo>
                  <a:pt x="721" y="257"/>
                </a:lnTo>
                <a:lnTo>
                  <a:pt x="721" y="258"/>
                </a:lnTo>
                <a:lnTo>
                  <a:pt x="721" y="259"/>
                </a:lnTo>
                <a:lnTo>
                  <a:pt x="721" y="260"/>
                </a:lnTo>
                <a:lnTo>
                  <a:pt x="723" y="260"/>
                </a:lnTo>
                <a:lnTo>
                  <a:pt x="724" y="261"/>
                </a:lnTo>
                <a:lnTo>
                  <a:pt x="724" y="262"/>
                </a:lnTo>
                <a:lnTo>
                  <a:pt x="725" y="262"/>
                </a:lnTo>
                <a:lnTo>
                  <a:pt x="725" y="263"/>
                </a:lnTo>
                <a:lnTo>
                  <a:pt x="726" y="263"/>
                </a:lnTo>
                <a:lnTo>
                  <a:pt x="726" y="264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77" name="Rectangle 557"/>
          <p:cNvSpPr>
            <a:spLocks noChangeArrowheads="1"/>
          </p:cNvSpPr>
          <p:nvPr/>
        </p:nvSpPr>
        <p:spPr bwMode="auto">
          <a:xfrm>
            <a:off x="2035175" y="4397375"/>
            <a:ext cx="47625" cy="52388"/>
          </a:xfrm>
          <a:prstGeom prst="rect">
            <a:avLst/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78" name="Rectangle 558"/>
          <p:cNvSpPr>
            <a:spLocks noChangeArrowheads="1"/>
          </p:cNvSpPr>
          <p:nvPr/>
        </p:nvSpPr>
        <p:spPr bwMode="auto">
          <a:xfrm>
            <a:off x="2155825" y="3813175"/>
            <a:ext cx="47625" cy="52388"/>
          </a:xfrm>
          <a:prstGeom prst="rect">
            <a:avLst/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79" name="Rectangle 561"/>
          <p:cNvSpPr>
            <a:spLocks noChangeArrowheads="1"/>
          </p:cNvSpPr>
          <p:nvPr/>
        </p:nvSpPr>
        <p:spPr bwMode="auto">
          <a:xfrm>
            <a:off x="3055938" y="4570413"/>
            <a:ext cx="47625" cy="52387"/>
          </a:xfrm>
          <a:prstGeom prst="rect">
            <a:avLst/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80" name="Rectangle 562"/>
          <p:cNvSpPr>
            <a:spLocks noChangeArrowheads="1"/>
          </p:cNvSpPr>
          <p:nvPr/>
        </p:nvSpPr>
        <p:spPr bwMode="auto">
          <a:xfrm>
            <a:off x="2981325" y="4533900"/>
            <a:ext cx="47625" cy="52388"/>
          </a:xfrm>
          <a:prstGeom prst="rect">
            <a:avLst/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81" name="AutoShape 70"/>
          <p:cNvSpPr>
            <a:spLocks noChangeAspect="1" noChangeArrowheads="1"/>
          </p:cNvSpPr>
          <p:nvPr/>
        </p:nvSpPr>
        <p:spPr bwMode="auto">
          <a:xfrm>
            <a:off x="2670175" y="5281613"/>
            <a:ext cx="73025" cy="52387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82" name="AutoShape 70"/>
          <p:cNvSpPr>
            <a:spLocks noChangeAspect="1" noChangeArrowheads="1"/>
          </p:cNvSpPr>
          <p:nvPr/>
        </p:nvSpPr>
        <p:spPr bwMode="auto">
          <a:xfrm>
            <a:off x="2579688" y="5213350"/>
            <a:ext cx="73025" cy="52388"/>
          </a:xfrm>
          <a:prstGeom prst="triangle">
            <a:avLst>
              <a:gd name="adj" fmla="val 50000"/>
            </a:avLst>
          </a:prstGeom>
          <a:solidFill>
            <a:schemeClr val="bg2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83" name="AutoShape 70"/>
          <p:cNvSpPr>
            <a:spLocks noChangeAspect="1" noChangeArrowheads="1"/>
          </p:cNvSpPr>
          <p:nvPr/>
        </p:nvSpPr>
        <p:spPr bwMode="auto">
          <a:xfrm>
            <a:off x="2517775" y="5472113"/>
            <a:ext cx="73025" cy="52387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84" name="AutoShape 70"/>
          <p:cNvSpPr>
            <a:spLocks noChangeAspect="1" noChangeArrowheads="1"/>
          </p:cNvSpPr>
          <p:nvPr/>
        </p:nvSpPr>
        <p:spPr bwMode="auto">
          <a:xfrm>
            <a:off x="2555875" y="5495925"/>
            <a:ext cx="73025" cy="52388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85" name="Freeform 587"/>
          <p:cNvSpPr>
            <a:spLocks/>
          </p:cNvSpPr>
          <p:nvPr/>
        </p:nvSpPr>
        <p:spPr bwMode="auto">
          <a:xfrm>
            <a:off x="3268663" y="2163763"/>
            <a:ext cx="0" cy="1587"/>
          </a:xfrm>
          <a:custGeom>
            <a:avLst/>
            <a:gdLst>
              <a:gd name="T0" fmla="*/ 2147483646 h 1"/>
              <a:gd name="T1" fmla="*/ 2147483646 h 1"/>
              <a:gd name="T2" fmla="*/ 0 h 1"/>
              <a:gd name="T3" fmla="*/ 2147483646 h 1"/>
              <a:gd name="T4" fmla="*/ 2147483646 h 1"/>
              <a:gd name="T5" fmla="*/ 0 60000 65536"/>
              <a:gd name="T6" fmla="*/ 0 60000 65536"/>
              <a:gd name="T7" fmla="*/ 0 60000 65536"/>
              <a:gd name="T8" fmla="*/ 0 60000 65536"/>
              <a:gd name="T9" fmla="*/ 0 60000 65536"/>
              <a:gd name="T10" fmla="*/ 0 h 1"/>
              <a:gd name="T11" fmla="*/ 1 h 1"/>
            </a:gdLst>
            <a:ahLst/>
            <a:cxnLst>
              <a:cxn ang="T5">
                <a:pos x="0" y="T0"/>
              </a:cxn>
              <a:cxn ang="T6">
                <a:pos x="0" y="T1"/>
              </a:cxn>
              <a:cxn ang="T7">
                <a:pos x="0" y="T2"/>
              </a:cxn>
              <a:cxn ang="T8">
                <a:pos x="0" y="T3"/>
              </a:cxn>
              <a:cxn ang="T9">
                <a:pos x="0" y="T4"/>
              </a:cxn>
            </a:cxnLst>
            <a:rect l="0" t="T10" r="0" b="T11"/>
            <a:pathLst>
              <a:path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86" name="Freeform 588"/>
          <p:cNvSpPr>
            <a:spLocks/>
          </p:cNvSpPr>
          <p:nvPr/>
        </p:nvSpPr>
        <p:spPr bwMode="auto">
          <a:xfrm>
            <a:off x="3270250" y="2165350"/>
            <a:ext cx="0" cy="1588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2147483646 h 1"/>
              <a:gd name="T4" fmla="*/ 0 w 1"/>
              <a:gd name="T5" fmla="*/ 0 h 1"/>
              <a:gd name="T6" fmla="*/ 0 w 1"/>
              <a:gd name="T7" fmla="*/ 0 h 1"/>
              <a:gd name="T8" fmla="*/ 0 w 1"/>
              <a:gd name="T9" fmla="*/ 0 h 1"/>
              <a:gd name="T10" fmla="*/ 2147483646 w 1"/>
              <a:gd name="T11" fmla="*/ 0 h 1"/>
              <a:gd name="T12" fmla="*/ 0 w 1"/>
              <a:gd name="T13" fmla="*/ 2147483646 h 1"/>
              <a:gd name="T14" fmla="*/ 0 w 1"/>
              <a:gd name="T15" fmla="*/ 2147483646 h 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"/>
              <a:gd name="T25" fmla="*/ 0 h 1"/>
              <a:gd name="T26" fmla="*/ 0 w 1"/>
              <a:gd name="T27" fmla="*/ 1 h 1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"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87" name="Freeform 589"/>
          <p:cNvSpPr>
            <a:spLocks/>
          </p:cNvSpPr>
          <p:nvPr/>
        </p:nvSpPr>
        <p:spPr bwMode="auto">
          <a:xfrm>
            <a:off x="3273425" y="2166938"/>
            <a:ext cx="1588" cy="1587"/>
          </a:xfrm>
          <a:custGeom>
            <a:avLst/>
            <a:gdLst>
              <a:gd name="T0" fmla="*/ 2147483646 w 2"/>
              <a:gd name="T1" fmla="*/ 0 h 1"/>
              <a:gd name="T2" fmla="*/ 2147483646 w 2"/>
              <a:gd name="T3" fmla="*/ 2147483646 h 1"/>
              <a:gd name="T4" fmla="*/ 2147483646 w 2"/>
              <a:gd name="T5" fmla="*/ 2147483646 h 1"/>
              <a:gd name="T6" fmla="*/ 2147483646 w 2"/>
              <a:gd name="T7" fmla="*/ 2147483646 h 1"/>
              <a:gd name="T8" fmla="*/ 0 w 2"/>
              <a:gd name="T9" fmla="*/ 0 h 1"/>
              <a:gd name="T10" fmla="*/ 2147483646 w 2"/>
              <a:gd name="T11" fmla="*/ 0 h 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"/>
              <a:gd name="T19" fmla="*/ 0 h 1"/>
              <a:gd name="T20" fmla="*/ 2 w 2"/>
              <a:gd name="T21" fmla="*/ 1 h 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" h="1">
                <a:moveTo>
                  <a:pt x="1" y="0"/>
                </a:moveTo>
                <a:lnTo>
                  <a:pt x="2" y="1"/>
                </a:lnTo>
                <a:lnTo>
                  <a:pt x="1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88" name="Freeform 590"/>
          <p:cNvSpPr>
            <a:spLocks/>
          </p:cNvSpPr>
          <p:nvPr/>
        </p:nvSpPr>
        <p:spPr bwMode="auto">
          <a:xfrm>
            <a:off x="3276600" y="2168525"/>
            <a:ext cx="1588" cy="0"/>
          </a:xfrm>
          <a:custGeom>
            <a:avLst/>
            <a:gdLst>
              <a:gd name="T0" fmla="*/ 0 w 2"/>
              <a:gd name="T1" fmla="*/ 0 w 2"/>
              <a:gd name="T2" fmla="*/ 2147483646 w 2"/>
              <a:gd name="T3" fmla="*/ 2147483646 w 2"/>
              <a:gd name="T4" fmla="*/ 2147483646 w 2"/>
              <a:gd name="T5" fmla="*/ 0 w 2"/>
              <a:gd name="T6" fmla="*/ 0 60000 65536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w 2"/>
              <a:gd name="T13" fmla="*/ 2 w 2"/>
            </a:gdLst>
            <a:ahLst/>
            <a:cxnLst>
              <a:cxn ang="T6">
                <a:pos x="T0" y="0"/>
              </a:cxn>
              <a:cxn ang="T7">
                <a:pos x="T1" y="0"/>
              </a:cxn>
              <a:cxn ang="T8">
                <a:pos x="T2" y="0"/>
              </a:cxn>
              <a:cxn ang="T9">
                <a:pos x="T3" y="0"/>
              </a:cxn>
              <a:cxn ang="T10">
                <a:pos x="T4" y="0"/>
              </a:cxn>
              <a:cxn ang="T11">
                <a:pos x="T5" y="0"/>
              </a:cxn>
            </a:cxnLst>
            <a:rect l="T12" t="0" r="T13" b="0"/>
            <a:pathLst>
              <a:path w="2">
                <a:moveTo>
                  <a:pt x="0" y="0"/>
                </a:move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89" name="Freeform 591"/>
          <p:cNvSpPr>
            <a:spLocks/>
          </p:cNvSpPr>
          <p:nvPr/>
        </p:nvSpPr>
        <p:spPr bwMode="auto">
          <a:xfrm>
            <a:off x="3281363" y="2168525"/>
            <a:ext cx="3175" cy="0"/>
          </a:xfrm>
          <a:custGeom>
            <a:avLst/>
            <a:gdLst>
              <a:gd name="T0" fmla="*/ 2147483646 w 2"/>
              <a:gd name="T1" fmla="*/ 2147483646 w 2"/>
              <a:gd name="T2" fmla="*/ 0 w 2"/>
              <a:gd name="T3" fmla="*/ 0 w 2"/>
              <a:gd name="T4" fmla="*/ 2147483646 w 2"/>
              <a:gd name="T5" fmla="*/ 2147483646 w 2"/>
              <a:gd name="T6" fmla="*/ 2147483646 w 2"/>
              <a:gd name="T7" fmla="*/ 0 60000 65536"/>
              <a:gd name="T8" fmla="*/ 0 60000 65536"/>
              <a:gd name="T9" fmla="*/ 0 60000 65536"/>
              <a:gd name="T10" fmla="*/ 0 60000 65536"/>
              <a:gd name="T11" fmla="*/ 0 60000 65536"/>
              <a:gd name="T12" fmla="*/ 0 60000 65536"/>
              <a:gd name="T13" fmla="*/ 0 60000 65536"/>
              <a:gd name="T14" fmla="*/ 0 w 2"/>
              <a:gd name="T15" fmla="*/ 2 w 2"/>
            </a:gdLst>
            <a:ahLst/>
            <a:cxnLst>
              <a:cxn ang="T7">
                <a:pos x="T0" y="0"/>
              </a:cxn>
              <a:cxn ang="T8">
                <a:pos x="T1" y="0"/>
              </a:cxn>
              <a:cxn ang="T9">
                <a:pos x="T2" y="0"/>
              </a:cxn>
              <a:cxn ang="T10">
                <a:pos x="T3" y="0"/>
              </a:cxn>
              <a:cxn ang="T11">
                <a:pos x="T4" y="0"/>
              </a:cxn>
              <a:cxn ang="T12">
                <a:pos x="T5" y="0"/>
              </a:cxn>
              <a:cxn ang="T13">
                <a:pos x="T6" y="0"/>
              </a:cxn>
            </a:cxnLst>
            <a:rect l="T14" t="0" r="T15" b="0"/>
            <a:pathLst>
              <a:path w="2">
                <a:moveTo>
                  <a:pt x="1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90" name="Freeform 592"/>
          <p:cNvSpPr>
            <a:spLocks/>
          </p:cNvSpPr>
          <p:nvPr/>
        </p:nvSpPr>
        <p:spPr bwMode="auto">
          <a:xfrm>
            <a:off x="3284538" y="2170113"/>
            <a:ext cx="0" cy="1587"/>
          </a:xfrm>
          <a:custGeom>
            <a:avLst/>
            <a:gdLst>
              <a:gd name="T0" fmla="*/ 0 w 1"/>
              <a:gd name="T1" fmla="*/ 0 h 2"/>
              <a:gd name="T2" fmla="*/ 2147483646 w 1"/>
              <a:gd name="T3" fmla="*/ 2147483646 h 2"/>
              <a:gd name="T4" fmla="*/ 0 w 1"/>
              <a:gd name="T5" fmla="*/ 2147483646 h 2"/>
              <a:gd name="T6" fmla="*/ 0 w 1"/>
              <a:gd name="T7" fmla="*/ 2147483646 h 2"/>
              <a:gd name="T8" fmla="*/ 0 w 1"/>
              <a:gd name="T9" fmla="*/ 0 h 2"/>
              <a:gd name="T10" fmla="*/ 0 w 1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"/>
              <a:gd name="T19" fmla="*/ 0 h 2"/>
              <a:gd name="T20" fmla="*/ 0 w 1"/>
              <a:gd name="T21" fmla="*/ 2 h 2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" h="2">
                <a:moveTo>
                  <a:pt x="0" y="0"/>
                </a:moveTo>
                <a:lnTo>
                  <a:pt x="1" y="1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91" name="Freeform 597"/>
          <p:cNvSpPr>
            <a:spLocks/>
          </p:cNvSpPr>
          <p:nvPr/>
        </p:nvSpPr>
        <p:spPr bwMode="auto">
          <a:xfrm>
            <a:off x="3197225" y="2162175"/>
            <a:ext cx="1588" cy="1588"/>
          </a:xfrm>
          <a:custGeom>
            <a:avLst/>
            <a:gdLst>
              <a:gd name="T0" fmla="*/ 0 w 1"/>
              <a:gd name="T1" fmla="*/ 2147483646 h 1"/>
              <a:gd name="T2" fmla="*/ 0 w 1"/>
              <a:gd name="T3" fmla="*/ 2147483646 h 1"/>
              <a:gd name="T4" fmla="*/ 0 w 1"/>
              <a:gd name="T5" fmla="*/ 0 h 1"/>
              <a:gd name="T6" fmla="*/ 0 w 1"/>
              <a:gd name="T7" fmla="*/ 0 h 1"/>
              <a:gd name="T8" fmla="*/ 0 w 1"/>
              <a:gd name="T9" fmla="*/ 0 h 1"/>
              <a:gd name="T10" fmla="*/ 2147483646 w 1"/>
              <a:gd name="T11" fmla="*/ 0 h 1"/>
              <a:gd name="T12" fmla="*/ 2147483646 w 1"/>
              <a:gd name="T13" fmla="*/ 0 h 1"/>
              <a:gd name="T14" fmla="*/ 2147483646 w 1"/>
              <a:gd name="T15" fmla="*/ 0 h 1"/>
              <a:gd name="T16" fmla="*/ 0 w 1"/>
              <a:gd name="T17" fmla="*/ 0 h 1"/>
              <a:gd name="T18" fmla="*/ 0 w 1"/>
              <a:gd name="T19" fmla="*/ 2147483646 h 1"/>
              <a:gd name="T20" fmla="*/ 0 w 1"/>
              <a:gd name="T21" fmla="*/ 2147483646 h 1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"/>
              <a:gd name="T34" fmla="*/ 0 h 1"/>
              <a:gd name="T35" fmla="*/ 1 w 1"/>
              <a:gd name="T36" fmla="*/ 1 h 1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" h="1">
                <a:moveTo>
                  <a:pt x="0" y="1"/>
                </a:move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92" name="Freeform 598"/>
          <p:cNvSpPr>
            <a:spLocks/>
          </p:cNvSpPr>
          <p:nvPr/>
        </p:nvSpPr>
        <p:spPr bwMode="auto">
          <a:xfrm>
            <a:off x="3286125" y="2171700"/>
            <a:ext cx="3175" cy="1588"/>
          </a:xfrm>
          <a:custGeom>
            <a:avLst/>
            <a:gdLst>
              <a:gd name="T0" fmla="*/ 2147483646 w 3"/>
              <a:gd name="T1" fmla="*/ 0 h 1"/>
              <a:gd name="T2" fmla="*/ 2147483646 w 3"/>
              <a:gd name="T3" fmla="*/ 0 h 1"/>
              <a:gd name="T4" fmla="*/ 2147483646 w 3"/>
              <a:gd name="T5" fmla="*/ 0 h 1"/>
              <a:gd name="T6" fmla="*/ 2147483646 w 3"/>
              <a:gd name="T7" fmla="*/ 2147483646 h 1"/>
              <a:gd name="T8" fmla="*/ 2147483646 w 3"/>
              <a:gd name="T9" fmla="*/ 2147483646 h 1"/>
              <a:gd name="T10" fmla="*/ 2147483646 w 3"/>
              <a:gd name="T11" fmla="*/ 2147483646 h 1"/>
              <a:gd name="T12" fmla="*/ 2147483646 w 3"/>
              <a:gd name="T13" fmla="*/ 2147483646 h 1"/>
              <a:gd name="T14" fmla="*/ 0 w 3"/>
              <a:gd name="T15" fmla="*/ 2147483646 h 1"/>
              <a:gd name="T16" fmla="*/ 0 w 3"/>
              <a:gd name="T17" fmla="*/ 0 h 1"/>
              <a:gd name="T18" fmla="*/ 0 w 3"/>
              <a:gd name="T19" fmla="*/ 0 h 1"/>
              <a:gd name="T20" fmla="*/ 2147483646 w 3"/>
              <a:gd name="T21" fmla="*/ 0 h 1"/>
              <a:gd name="T22" fmla="*/ 2147483646 w 3"/>
              <a:gd name="T23" fmla="*/ 0 h 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3"/>
              <a:gd name="T37" fmla="*/ 0 h 1"/>
              <a:gd name="T38" fmla="*/ 3 w 3"/>
              <a:gd name="T39" fmla="*/ 1 h 1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3" h="1">
                <a:moveTo>
                  <a:pt x="1" y="0"/>
                </a:moveTo>
                <a:lnTo>
                  <a:pt x="1" y="0"/>
                </a:lnTo>
                <a:lnTo>
                  <a:pt x="2" y="0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93" name="Freeform 599"/>
          <p:cNvSpPr>
            <a:spLocks/>
          </p:cNvSpPr>
          <p:nvPr/>
        </p:nvSpPr>
        <p:spPr bwMode="auto">
          <a:xfrm>
            <a:off x="3287713" y="2174875"/>
            <a:ext cx="0" cy="0"/>
          </a:xfrm>
          <a:custGeom>
            <a:avLst/>
            <a:gdLst>
              <a:gd name="T0" fmla="*/ 2147483646 w 1"/>
              <a:gd name="T1" fmla="*/ 2147483646 w 1"/>
              <a:gd name="T2" fmla="*/ 0 w 1"/>
              <a:gd name="T3" fmla="*/ 2147483646 w 1"/>
              <a:gd name="T4" fmla="*/ 0 60000 65536"/>
              <a:gd name="T5" fmla="*/ 0 60000 65536"/>
              <a:gd name="T6" fmla="*/ 0 60000 65536"/>
              <a:gd name="T7" fmla="*/ 0 60000 65536"/>
              <a:gd name="T8" fmla="*/ 0 w 1"/>
              <a:gd name="T9" fmla="*/ 1 w 1"/>
            </a:gdLst>
            <a:ahLst/>
            <a:cxnLst>
              <a:cxn ang="T4">
                <a:pos x="T0" y="0"/>
              </a:cxn>
              <a:cxn ang="T5">
                <a:pos x="T1" y="0"/>
              </a:cxn>
              <a:cxn ang="T6">
                <a:pos x="T2" y="0"/>
              </a:cxn>
              <a:cxn ang="T7">
                <a:pos x="T3" y="0"/>
              </a:cxn>
            </a:cxnLst>
            <a:rect l="T8" t="0" r="T9" b="0"/>
            <a:pathLst>
              <a:path w="1">
                <a:moveTo>
                  <a:pt x="1" y="0"/>
                </a:move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94" name="Freeform 600"/>
          <p:cNvSpPr>
            <a:spLocks/>
          </p:cNvSpPr>
          <p:nvPr/>
        </p:nvSpPr>
        <p:spPr bwMode="auto">
          <a:xfrm>
            <a:off x="3284538" y="2174875"/>
            <a:ext cx="1587" cy="0"/>
          </a:xfrm>
          <a:custGeom>
            <a:avLst/>
            <a:gdLst>
              <a:gd name="T0" fmla="*/ 2147483646 w 1"/>
              <a:gd name="T1" fmla="*/ 0 h 1"/>
              <a:gd name="T2" fmla="*/ 2147483646 w 1"/>
              <a:gd name="T3" fmla="*/ 0 h 1"/>
              <a:gd name="T4" fmla="*/ 2147483646 w 1"/>
              <a:gd name="T5" fmla="*/ 0 h 1"/>
              <a:gd name="T6" fmla="*/ 2147483646 w 1"/>
              <a:gd name="T7" fmla="*/ 2147483646 h 1"/>
              <a:gd name="T8" fmla="*/ 0 w 1"/>
              <a:gd name="T9" fmla="*/ 2147483646 h 1"/>
              <a:gd name="T10" fmla="*/ 0 w 1"/>
              <a:gd name="T11" fmla="*/ 0 h 1"/>
              <a:gd name="T12" fmla="*/ 0 w 1"/>
              <a:gd name="T13" fmla="*/ 0 h 1"/>
              <a:gd name="T14" fmla="*/ 2147483646 w 1"/>
              <a:gd name="T15" fmla="*/ 0 h 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"/>
              <a:gd name="T25" fmla="*/ 0 h 1"/>
              <a:gd name="T26" fmla="*/ 1 w 1"/>
              <a:gd name="T27" fmla="*/ 0 h 1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" h="1">
                <a:moveTo>
                  <a:pt x="1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595" name="AutoShape 70"/>
          <p:cNvSpPr>
            <a:spLocks noChangeAspect="1" noChangeArrowheads="1"/>
          </p:cNvSpPr>
          <p:nvPr/>
        </p:nvSpPr>
        <p:spPr bwMode="auto">
          <a:xfrm>
            <a:off x="2857500" y="2009775"/>
            <a:ext cx="73025" cy="52388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96" name="AutoShape 70"/>
          <p:cNvSpPr>
            <a:spLocks noChangeAspect="1" noChangeArrowheads="1"/>
          </p:cNvSpPr>
          <p:nvPr/>
        </p:nvSpPr>
        <p:spPr bwMode="auto">
          <a:xfrm>
            <a:off x="2957513" y="2200275"/>
            <a:ext cx="73025" cy="52388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97" name="Rectangle 513"/>
          <p:cNvSpPr>
            <a:spLocks noChangeArrowheads="1"/>
          </p:cNvSpPr>
          <p:nvPr/>
        </p:nvSpPr>
        <p:spPr bwMode="auto">
          <a:xfrm>
            <a:off x="2838450" y="2036763"/>
            <a:ext cx="47625" cy="52387"/>
          </a:xfrm>
          <a:prstGeom prst="rect">
            <a:avLst/>
          </a:prstGeom>
          <a:solidFill>
            <a:srgbClr val="008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98" name="AutoShape 70"/>
          <p:cNvSpPr>
            <a:spLocks noChangeAspect="1" noChangeArrowheads="1"/>
          </p:cNvSpPr>
          <p:nvPr/>
        </p:nvSpPr>
        <p:spPr bwMode="auto">
          <a:xfrm>
            <a:off x="3016250" y="2144713"/>
            <a:ext cx="73025" cy="52387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599" name="Rectangle 563"/>
          <p:cNvSpPr>
            <a:spLocks noChangeArrowheads="1"/>
          </p:cNvSpPr>
          <p:nvPr/>
        </p:nvSpPr>
        <p:spPr bwMode="auto">
          <a:xfrm>
            <a:off x="2971800" y="2651125"/>
            <a:ext cx="47625" cy="52388"/>
          </a:xfrm>
          <a:prstGeom prst="rect">
            <a:avLst/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00" name="Freeform 572"/>
          <p:cNvSpPr>
            <a:spLocks/>
          </p:cNvSpPr>
          <p:nvPr/>
        </p:nvSpPr>
        <p:spPr bwMode="auto">
          <a:xfrm>
            <a:off x="2541588" y="4086225"/>
            <a:ext cx="422275" cy="433388"/>
          </a:xfrm>
          <a:custGeom>
            <a:avLst/>
            <a:gdLst>
              <a:gd name="T0" fmla="*/ 2147483646 w 266"/>
              <a:gd name="T1" fmla="*/ 0 h 273"/>
              <a:gd name="T2" fmla="*/ 2147483646 w 266"/>
              <a:gd name="T3" fmla="*/ 2147483646 h 273"/>
              <a:gd name="T4" fmla="*/ 2147483646 w 266"/>
              <a:gd name="T5" fmla="*/ 2147483646 h 273"/>
              <a:gd name="T6" fmla="*/ 2147483646 w 266"/>
              <a:gd name="T7" fmla="*/ 2147483646 h 273"/>
              <a:gd name="T8" fmla="*/ 2147483646 w 266"/>
              <a:gd name="T9" fmla="*/ 2147483646 h 273"/>
              <a:gd name="T10" fmla="*/ 2147483646 w 266"/>
              <a:gd name="T11" fmla="*/ 2147483646 h 273"/>
              <a:gd name="T12" fmla="*/ 2147483646 w 266"/>
              <a:gd name="T13" fmla="*/ 2147483646 h 273"/>
              <a:gd name="T14" fmla="*/ 2147483646 w 266"/>
              <a:gd name="T15" fmla="*/ 2147483646 h 273"/>
              <a:gd name="T16" fmla="*/ 2147483646 w 266"/>
              <a:gd name="T17" fmla="*/ 2147483646 h 273"/>
              <a:gd name="T18" fmla="*/ 2147483646 w 266"/>
              <a:gd name="T19" fmla="*/ 2147483646 h 273"/>
              <a:gd name="T20" fmla="*/ 2147483646 w 266"/>
              <a:gd name="T21" fmla="*/ 2147483646 h 273"/>
              <a:gd name="T22" fmla="*/ 2147483646 w 266"/>
              <a:gd name="T23" fmla="*/ 2147483646 h 273"/>
              <a:gd name="T24" fmla="*/ 2147483646 w 266"/>
              <a:gd name="T25" fmla="*/ 2147483646 h 273"/>
              <a:gd name="T26" fmla="*/ 2147483646 w 266"/>
              <a:gd name="T27" fmla="*/ 2147483646 h 273"/>
              <a:gd name="T28" fmla="*/ 2147483646 w 266"/>
              <a:gd name="T29" fmla="*/ 2147483646 h 273"/>
              <a:gd name="T30" fmla="*/ 0 w 266"/>
              <a:gd name="T31" fmla="*/ 2147483646 h 27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266" h="273">
                <a:moveTo>
                  <a:pt x="266" y="0"/>
                </a:moveTo>
                <a:cubicBezTo>
                  <a:pt x="258" y="8"/>
                  <a:pt x="252" y="12"/>
                  <a:pt x="243" y="18"/>
                </a:cubicBezTo>
                <a:cubicBezTo>
                  <a:pt x="227" y="17"/>
                  <a:pt x="227" y="18"/>
                  <a:pt x="216" y="12"/>
                </a:cubicBezTo>
                <a:cubicBezTo>
                  <a:pt x="194" y="15"/>
                  <a:pt x="195" y="26"/>
                  <a:pt x="177" y="30"/>
                </a:cubicBezTo>
                <a:cubicBezTo>
                  <a:pt x="170" y="35"/>
                  <a:pt x="167" y="39"/>
                  <a:pt x="161" y="44"/>
                </a:cubicBezTo>
                <a:cubicBezTo>
                  <a:pt x="157" y="55"/>
                  <a:pt x="150" y="59"/>
                  <a:pt x="143" y="68"/>
                </a:cubicBezTo>
                <a:cubicBezTo>
                  <a:pt x="141" y="74"/>
                  <a:pt x="138" y="79"/>
                  <a:pt x="137" y="86"/>
                </a:cubicBezTo>
                <a:cubicBezTo>
                  <a:pt x="139" y="108"/>
                  <a:pt x="132" y="115"/>
                  <a:pt x="114" y="126"/>
                </a:cubicBezTo>
                <a:cubicBezTo>
                  <a:pt x="111" y="141"/>
                  <a:pt x="102" y="144"/>
                  <a:pt x="95" y="155"/>
                </a:cubicBezTo>
                <a:cubicBezTo>
                  <a:pt x="90" y="163"/>
                  <a:pt x="86" y="171"/>
                  <a:pt x="81" y="179"/>
                </a:cubicBezTo>
                <a:cubicBezTo>
                  <a:pt x="79" y="188"/>
                  <a:pt x="73" y="195"/>
                  <a:pt x="68" y="203"/>
                </a:cubicBezTo>
                <a:cubicBezTo>
                  <a:pt x="66" y="216"/>
                  <a:pt x="58" y="223"/>
                  <a:pt x="48" y="231"/>
                </a:cubicBezTo>
                <a:cubicBezTo>
                  <a:pt x="47" y="236"/>
                  <a:pt x="38" y="243"/>
                  <a:pt x="38" y="243"/>
                </a:cubicBezTo>
                <a:cubicBezTo>
                  <a:pt x="34" y="249"/>
                  <a:pt x="31" y="257"/>
                  <a:pt x="24" y="258"/>
                </a:cubicBezTo>
                <a:cubicBezTo>
                  <a:pt x="19" y="262"/>
                  <a:pt x="15" y="263"/>
                  <a:pt x="9" y="264"/>
                </a:cubicBezTo>
                <a:cubicBezTo>
                  <a:pt x="6" y="267"/>
                  <a:pt x="0" y="273"/>
                  <a:pt x="0" y="273"/>
                </a:cubicBezTo>
              </a:path>
            </a:pathLst>
          </a:custGeom>
          <a:noFill/>
          <a:ln w="25400" cap="flat" cmpd="sng">
            <a:solidFill>
              <a:srgbClr val="0099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5C7A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601" name="Rectangle 556"/>
          <p:cNvSpPr>
            <a:spLocks noChangeArrowheads="1"/>
          </p:cNvSpPr>
          <p:nvPr/>
        </p:nvSpPr>
        <p:spPr bwMode="auto">
          <a:xfrm>
            <a:off x="2063750" y="4084638"/>
            <a:ext cx="47625" cy="52387"/>
          </a:xfrm>
          <a:prstGeom prst="rect">
            <a:avLst/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02" name="Rectangle 559"/>
          <p:cNvSpPr>
            <a:spLocks noChangeArrowheads="1"/>
          </p:cNvSpPr>
          <p:nvPr/>
        </p:nvSpPr>
        <p:spPr bwMode="auto">
          <a:xfrm>
            <a:off x="2892425" y="4067175"/>
            <a:ext cx="47625" cy="52388"/>
          </a:xfrm>
          <a:prstGeom prst="rect">
            <a:avLst/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03" name="Rectangle 560"/>
          <p:cNvSpPr>
            <a:spLocks noChangeArrowheads="1"/>
          </p:cNvSpPr>
          <p:nvPr/>
        </p:nvSpPr>
        <p:spPr bwMode="auto">
          <a:xfrm>
            <a:off x="2695575" y="4287838"/>
            <a:ext cx="47625" cy="52387"/>
          </a:xfrm>
          <a:prstGeom prst="rect">
            <a:avLst/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04" name="Rectangle 64"/>
          <p:cNvSpPr>
            <a:spLocks noChangeArrowheads="1"/>
          </p:cNvSpPr>
          <p:nvPr/>
        </p:nvSpPr>
        <p:spPr bwMode="auto">
          <a:xfrm>
            <a:off x="1422400" y="3027363"/>
            <a:ext cx="534988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 dirty="0">
                <a:solidFill>
                  <a:schemeClr val="bg1"/>
                </a:solidFill>
              </a:rPr>
              <a:t>Porto Velho</a:t>
            </a:r>
          </a:p>
        </p:txBody>
      </p:sp>
      <p:sp>
        <p:nvSpPr>
          <p:cNvPr id="97605" name="Rectangle 64"/>
          <p:cNvSpPr>
            <a:spLocks noChangeArrowheads="1"/>
          </p:cNvSpPr>
          <p:nvPr/>
        </p:nvSpPr>
        <p:spPr bwMode="auto">
          <a:xfrm>
            <a:off x="1150938" y="2541588"/>
            <a:ext cx="419100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>
                <a:solidFill>
                  <a:schemeClr val="bg1"/>
                </a:solidFill>
              </a:rPr>
              <a:t>Solimões</a:t>
            </a:r>
          </a:p>
        </p:txBody>
      </p:sp>
      <p:sp>
        <p:nvSpPr>
          <p:cNvPr id="97606" name="Rectangle 64"/>
          <p:cNvSpPr>
            <a:spLocks noChangeArrowheads="1"/>
          </p:cNvSpPr>
          <p:nvPr/>
        </p:nvSpPr>
        <p:spPr bwMode="auto">
          <a:xfrm>
            <a:off x="1652588" y="2395538"/>
            <a:ext cx="36708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>
                <a:solidFill>
                  <a:schemeClr val="bg1"/>
                </a:solidFill>
              </a:rPr>
              <a:t>Manaus</a:t>
            </a:r>
          </a:p>
        </p:txBody>
      </p:sp>
      <p:sp>
        <p:nvSpPr>
          <p:cNvPr id="97607" name="Rectangle 64"/>
          <p:cNvSpPr>
            <a:spLocks noChangeArrowheads="1"/>
          </p:cNvSpPr>
          <p:nvPr/>
        </p:nvSpPr>
        <p:spPr bwMode="auto">
          <a:xfrm>
            <a:off x="1876425" y="2178050"/>
            <a:ext cx="477838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>
                <a:solidFill>
                  <a:schemeClr val="bg1"/>
                </a:solidFill>
              </a:rPr>
              <a:t>Itacoatiara</a:t>
            </a:r>
          </a:p>
        </p:txBody>
      </p:sp>
      <p:sp>
        <p:nvSpPr>
          <p:cNvPr id="97608" name="Rectangle 64"/>
          <p:cNvSpPr>
            <a:spLocks noChangeArrowheads="1"/>
          </p:cNvSpPr>
          <p:nvPr/>
        </p:nvSpPr>
        <p:spPr bwMode="auto">
          <a:xfrm>
            <a:off x="1847914" y="1705769"/>
            <a:ext cx="4476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 dirty="0"/>
              <a:t>Caracaraí</a:t>
            </a:r>
          </a:p>
        </p:txBody>
      </p:sp>
      <p:sp>
        <p:nvSpPr>
          <p:cNvPr id="97609" name="Rectangle 64"/>
          <p:cNvSpPr>
            <a:spLocks noChangeArrowheads="1"/>
          </p:cNvSpPr>
          <p:nvPr/>
        </p:nvSpPr>
        <p:spPr bwMode="auto">
          <a:xfrm>
            <a:off x="2193925" y="2378075"/>
            <a:ext cx="442913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>
                <a:solidFill>
                  <a:schemeClr val="bg1"/>
                </a:solidFill>
              </a:rPr>
              <a:t>Santarém</a:t>
            </a:r>
          </a:p>
        </p:txBody>
      </p:sp>
      <p:sp>
        <p:nvSpPr>
          <p:cNvPr id="97610" name="Rectangle 64"/>
          <p:cNvSpPr>
            <a:spLocks noChangeArrowheads="1"/>
          </p:cNvSpPr>
          <p:nvPr/>
        </p:nvSpPr>
        <p:spPr bwMode="auto">
          <a:xfrm>
            <a:off x="2614613" y="1868488"/>
            <a:ext cx="3863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>
                <a:solidFill>
                  <a:schemeClr val="bg1"/>
                </a:solidFill>
              </a:rPr>
              <a:t>Santana</a:t>
            </a:r>
          </a:p>
        </p:txBody>
      </p:sp>
      <p:sp>
        <p:nvSpPr>
          <p:cNvPr id="97611" name="Rectangle 64"/>
          <p:cNvSpPr>
            <a:spLocks noChangeArrowheads="1"/>
          </p:cNvSpPr>
          <p:nvPr/>
        </p:nvSpPr>
        <p:spPr bwMode="auto">
          <a:xfrm>
            <a:off x="3043238" y="2030413"/>
            <a:ext cx="28892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Belém</a:t>
            </a:r>
          </a:p>
        </p:txBody>
      </p:sp>
      <p:sp>
        <p:nvSpPr>
          <p:cNvPr id="97612" name="Rectangle 64"/>
          <p:cNvSpPr>
            <a:spLocks noChangeArrowheads="1"/>
          </p:cNvSpPr>
          <p:nvPr/>
        </p:nvSpPr>
        <p:spPr bwMode="auto">
          <a:xfrm>
            <a:off x="2855913" y="2246313"/>
            <a:ext cx="34464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>
                <a:solidFill>
                  <a:schemeClr val="bg1"/>
                </a:solidFill>
              </a:rPr>
              <a:t>Vila do </a:t>
            </a:r>
          </a:p>
          <a:p>
            <a:r>
              <a:rPr lang="pt-BR" sz="800" b="0">
                <a:solidFill>
                  <a:schemeClr val="bg1"/>
                </a:solidFill>
              </a:rPr>
              <a:t>Conde</a:t>
            </a:r>
          </a:p>
        </p:txBody>
      </p:sp>
      <p:sp>
        <p:nvSpPr>
          <p:cNvPr id="97613" name="Rectangle 64"/>
          <p:cNvSpPr>
            <a:spLocks noChangeArrowheads="1"/>
          </p:cNvSpPr>
          <p:nvPr/>
        </p:nvSpPr>
        <p:spPr bwMode="auto">
          <a:xfrm>
            <a:off x="3575050" y="2152650"/>
            <a:ext cx="25082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Itaqui</a:t>
            </a:r>
          </a:p>
        </p:txBody>
      </p:sp>
      <p:sp>
        <p:nvSpPr>
          <p:cNvPr id="97614" name="Rectangle 64"/>
          <p:cNvSpPr>
            <a:spLocks noChangeArrowheads="1"/>
          </p:cNvSpPr>
          <p:nvPr/>
        </p:nvSpPr>
        <p:spPr bwMode="auto">
          <a:xfrm>
            <a:off x="3609975" y="2251075"/>
            <a:ext cx="808038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Ponta da Madeira</a:t>
            </a:r>
          </a:p>
        </p:txBody>
      </p:sp>
      <p:sp>
        <p:nvSpPr>
          <p:cNvPr id="97615" name="Rectangle 64"/>
          <p:cNvSpPr>
            <a:spLocks noChangeArrowheads="1"/>
          </p:cNvSpPr>
          <p:nvPr/>
        </p:nvSpPr>
        <p:spPr bwMode="auto">
          <a:xfrm>
            <a:off x="3273425" y="2427288"/>
            <a:ext cx="322263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>
                <a:solidFill>
                  <a:schemeClr val="bg1"/>
                </a:solidFill>
              </a:rPr>
              <a:t>Alumar</a:t>
            </a:r>
          </a:p>
        </p:txBody>
      </p:sp>
      <p:sp>
        <p:nvSpPr>
          <p:cNvPr id="97616" name="Rectangle 64"/>
          <p:cNvSpPr>
            <a:spLocks noChangeArrowheads="1"/>
          </p:cNvSpPr>
          <p:nvPr/>
        </p:nvSpPr>
        <p:spPr bwMode="auto">
          <a:xfrm>
            <a:off x="4175125" y="2438400"/>
            <a:ext cx="317500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Pecém</a:t>
            </a:r>
          </a:p>
        </p:txBody>
      </p:sp>
      <p:sp>
        <p:nvSpPr>
          <p:cNvPr id="97617" name="Rectangle 64"/>
          <p:cNvSpPr>
            <a:spLocks noChangeArrowheads="1"/>
          </p:cNvSpPr>
          <p:nvPr/>
        </p:nvSpPr>
        <p:spPr bwMode="auto">
          <a:xfrm>
            <a:off x="4256088" y="2527300"/>
            <a:ext cx="425450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Fortaleza</a:t>
            </a:r>
          </a:p>
        </p:txBody>
      </p:sp>
      <p:sp>
        <p:nvSpPr>
          <p:cNvPr id="97618" name="Rectangle 64"/>
          <p:cNvSpPr>
            <a:spLocks noChangeArrowheads="1"/>
          </p:cNvSpPr>
          <p:nvPr/>
        </p:nvSpPr>
        <p:spPr bwMode="auto">
          <a:xfrm>
            <a:off x="4408488" y="2673445"/>
            <a:ext cx="590550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 dirty="0"/>
              <a:t>Areia Branca</a:t>
            </a:r>
          </a:p>
        </p:txBody>
      </p:sp>
      <p:sp>
        <p:nvSpPr>
          <p:cNvPr id="97619" name="Rectangle 64"/>
          <p:cNvSpPr>
            <a:spLocks noChangeArrowheads="1"/>
          </p:cNvSpPr>
          <p:nvPr/>
        </p:nvSpPr>
        <p:spPr bwMode="auto">
          <a:xfrm>
            <a:off x="4592638" y="2754313"/>
            <a:ext cx="23812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Natal</a:t>
            </a:r>
          </a:p>
        </p:txBody>
      </p:sp>
      <p:sp>
        <p:nvSpPr>
          <p:cNvPr id="97620" name="Rectangle 64"/>
          <p:cNvSpPr>
            <a:spLocks noChangeArrowheads="1"/>
          </p:cNvSpPr>
          <p:nvPr/>
        </p:nvSpPr>
        <p:spPr bwMode="auto">
          <a:xfrm>
            <a:off x="4643438" y="2916238"/>
            <a:ext cx="438150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Cabedelo</a:t>
            </a:r>
          </a:p>
        </p:txBody>
      </p:sp>
      <p:sp>
        <p:nvSpPr>
          <p:cNvPr id="97621" name="Rectangle 64"/>
          <p:cNvSpPr>
            <a:spLocks noChangeArrowheads="1"/>
          </p:cNvSpPr>
          <p:nvPr/>
        </p:nvSpPr>
        <p:spPr bwMode="auto">
          <a:xfrm>
            <a:off x="4611688" y="3057525"/>
            <a:ext cx="28892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Recife</a:t>
            </a:r>
          </a:p>
        </p:txBody>
      </p:sp>
      <p:sp>
        <p:nvSpPr>
          <p:cNvPr id="97622" name="Rectangle 64"/>
          <p:cNvSpPr>
            <a:spLocks noChangeArrowheads="1"/>
          </p:cNvSpPr>
          <p:nvPr/>
        </p:nvSpPr>
        <p:spPr bwMode="auto">
          <a:xfrm>
            <a:off x="4551363" y="3140075"/>
            <a:ext cx="296862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Suape</a:t>
            </a:r>
          </a:p>
        </p:txBody>
      </p:sp>
      <p:sp>
        <p:nvSpPr>
          <p:cNvPr id="97623" name="Rectangle 64"/>
          <p:cNvSpPr>
            <a:spLocks noChangeArrowheads="1"/>
          </p:cNvSpPr>
          <p:nvPr/>
        </p:nvSpPr>
        <p:spPr bwMode="auto">
          <a:xfrm>
            <a:off x="4465638" y="3273425"/>
            <a:ext cx="328612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Maceió</a:t>
            </a:r>
          </a:p>
        </p:txBody>
      </p:sp>
      <p:sp>
        <p:nvSpPr>
          <p:cNvPr id="97624" name="Rectangle 64"/>
          <p:cNvSpPr>
            <a:spLocks noChangeArrowheads="1"/>
          </p:cNvSpPr>
          <p:nvPr/>
        </p:nvSpPr>
        <p:spPr bwMode="auto">
          <a:xfrm>
            <a:off x="4322763" y="3394075"/>
            <a:ext cx="3460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Aracajú</a:t>
            </a:r>
          </a:p>
        </p:txBody>
      </p:sp>
      <p:sp>
        <p:nvSpPr>
          <p:cNvPr id="97625" name="Rectangle 64"/>
          <p:cNvSpPr>
            <a:spLocks noChangeArrowheads="1"/>
          </p:cNvSpPr>
          <p:nvPr/>
        </p:nvSpPr>
        <p:spPr bwMode="auto">
          <a:xfrm>
            <a:off x="3903663" y="3419475"/>
            <a:ext cx="2444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>
                <a:solidFill>
                  <a:schemeClr val="bg1"/>
                </a:solidFill>
              </a:rPr>
              <a:t>Aratú</a:t>
            </a:r>
          </a:p>
        </p:txBody>
      </p:sp>
      <p:sp>
        <p:nvSpPr>
          <p:cNvPr id="97626" name="Rectangle 64"/>
          <p:cNvSpPr>
            <a:spLocks noChangeArrowheads="1"/>
          </p:cNvSpPr>
          <p:nvPr/>
        </p:nvSpPr>
        <p:spPr bwMode="auto">
          <a:xfrm>
            <a:off x="4148138" y="3568700"/>
            <a:ext cx="40322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Salvador</a:t>
            </a:r>
          </a:p>
        </p:txBody>
      </p:sp>
      <p:sp>
        <p:nvSpPr>
          <p:cNvPr id="97627" name="Rectangle 84"/>
          <p:cNvSpPr>
            <a:spLocks noChangeArrowheads="1"/>
          </p:cNvSpPr>
          <p:nvPr/>
        </p:nvSpPr>
        <p:spPr bwMode="auto">
          <a:xfrm>
            <a:off x="3975100" y="4127500"/>
            <a:ext cx="973138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Norte Capixaba</a:t>
            </a:r>
          </a:p>
        </p:txBody>
      </p:sp>
      <p:sp>
        <p:nvSpPr>
          <p:cNvPr id="97628" name="Rectangle 604"/>
          <p:cNvSpPr>
            <a:spLocks noChangeArrowheads="1"/>
          </p:cNvSpPr>
          <p:nvPr/>
        </p:nvSpPr>
        <p:spPr bwMode="auto">
          <a:xfrm>
            <a:off x="3911600" y="4203700"/>
            <a:ext cx="47625" cy="52388"/>
          </a:xfrm>
          <a:prstGeom prst="rect">
            <a:avLst/>
          </a:prstGeom>
          <a:solidFill>
            <a:srgbClr val="008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29" name="Rectangle 605"/>
          <p:cNvSpPr>
            <a:spLocks noChangeArrowheads="1"/>
          </p:cNvSpPr>
          <p:nvPr/>
        </p:nvSpPr>
        <p:spPr bwMode="auto">
          <a:xfrm>
            <a:off x="3308350" y="4657725"/>
            <a:ext cx="47625" cy="52388"/>
          </a:xfrm>
          <a:prstGeom prst="rect">
            <a:avLst/>
          </a:prstGeom>
          <a:solidFill>
            <a:srgbClr val="008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30" name="Rectangle 64"/>
          <p:cNvSpPr>
            <a:spLocks noChangeArrowheads="1"/>
          </p:cNvSpPr>
          <p:nvPr/>
        </p:nvSpPr>
        <p:spPr bwMode="auto">
          <a:xfrm>
            <a:off x="3352800" y="5159375"/>
            <a:ext cx="1055688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Santos/Cosipa/Fosfértil</a:t>
            </a:r>
          </a:p>
        </p:txBody>
      </p:sp>
      <p:sp>
        <p:nvSpPr>
          <p:cNvPr id="97631" name="Rectangle 64"/>
          <p:cNvSpPr>
            <a:spLocks noChangeArrowheads="1"/>
          </p:cNvSpPr>
          <p:nvPr/>
        </p:nvSpPr>
        <p:spPr bwMode="auto">
          <a:xfrm>
            <a:off x="3343275" y="5289550"/>
            <a:ext cx="1331913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Paranaguá/Antonina/Cattalini</a:t>
            </a:r>
          </a:p>
        </p:txBody>
      </p:sp>
      <p:sp>
        <p:nvSpPr>
          <p:cNvPr id="97632" name="Rectangle 64"/>
          <p:cNvSpPr>
            <a:spLocks noChangeArrowheads="1"/>
          </p:cNvSpPr>
          <p:nvPr/>
        </p:nvSpPr>
        <p:spPr bwMode="auto">
          <a:xfrm>
            <a:off x="3330575" y="5432425"/>
            <a:ext cx="128587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São Francisco do Sul/Itapoá</a:t>
            </a:r>
          </a:p>
        </p:txBody>
      </p:sp>
      <p:sp>
        <p:nvSpPr>
          <p:cNvPr id="97633" name="Rectangle 609"/>
          <p:cNvSpPr>
            <a:spLocks noChangeArrowheads="1"/>
          </p:cNvSpPr>
          <p:nvPr/>
        </p:nvSpPr>
        <p:spPr bwMode="auto">
          <a:xfrm>
            <a:off x="2955925" y="4914900"/>
            <a:ext cx="47625" cy="52388"/>
          </a:xfrm>
          <a:prstGeom prst="rect">
            <a:avLst/>
          </a:prstGeom>
          <a:solidFill>
            <a:srgbClr val="008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34" name="AutoShape 70"/>
          <p:cNvSpPr>
            <a:spLocks noChangeAspect="1" noChangeArrowheads="1"/>
          </p:cNvSpPr>
          <p:nvPr/>
        </p:nvSpPr>
        <p:spPr bwMode="auto">
          <a:xfrm>
            <a:off x="2935288" y="4916488"/>
            <a:ext cx="73025" cy="52387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35" name="Rectangle 64"/>
          <p:cNvSpPr>
            <a:spLocks noChangeArrowheads="1"/>
          </p:cNvSpPr>
          <p:nvPr/>
        </p:nvSpPr>
        <p:spPr bwMode="auto">
          <a:xfrm>
            <a:off x="3302000" y="5553075"/>
            <a:ext cx="79692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Itajaí/Navegantes</a:t>
            </a:r>
          </a:p>
        </p:txBody>
      </p:sp>
      <p:sp>
        <p:nvSpPr>
          <p:cNvPr id="97636" name="Line 66"/>
          <p:cNvSpPr>
            <a:spLocks noChangeShapeType="1"/>
          </p:cNvSpPr>
          <p:nvPr/>
        </p:nvSpPr>
        <p:spPr bwMode="auto">
          <a:xfrm flipH="1" flipV="1">
            <a:off x="3211513" y="4721225"/>
            <a:ext cx="149225" cy="446088"/>
          </a:xfrm>
          <a:prstGeom prst="line">
            <a:avLst/>
          </a:prstGeom>
          <a:noFill/>
          <a:ln w="9525">
            <a:solidFill>
              <a:schemeClr val="fol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637" name="Line 66"/>
          <p:cNvSpPr>
            <a:spLocks noChangeShapeType="1"/>
          </p:cNvSpPr>
          <p:nvPr/>
        </p:nvSpPr>
        <p:spPr bwMode="auto">
          <a:xfrm flipH="1" flipV="1">
            <a:off x="3030538" y="4883150"/>
            <a:ext cx="295275" cy="436563"/>
          </a:xfrm>
          <a:prstGeom prst="line">
            <a:avLst/>
          </a:prstGeom>
          <a:noFill/>
          <a:ln w="9525">
            <a:solidFill>
              <a:schemeClr val="fol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638" name="Line 66"/>
          <p:cNvSpPr>
            <a:spLocks noChangeShapeType="1"/>
          </p:cNvSpPr>
          <p:nvPr/>
        </p:nvSpPr>
        <p:spPr bwMode="auto">
          <a:xfrm flipH="1" flipV="1">
            <a:off x="2995613" y="4972050"/>
            <a:ext cx="311150" cy="506413"/>
          </a:xfrm>
          <a:prstGeom prst="line">
            <a:avLst/>
          </a:prstGeom>
          <a:noFill/>
          <a:ln w="9525">
            <a:solidFill>
              <a:schemeClr val="fol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639" name="Line 66"/>
          <p:cNvSpPr>
            <a:spLocks noChangeShapeType="1"/>
          </p:cNvSpPr>
          <p:nvPr/>
        </p:nvSpPr>
        <p:spPr bwMode="auto">
          <a:xfrm flipH="1" flipV="1">
            <a:off x="2973388" y="5035550"/>
            <a:ext cx="311150" cy="506413"/>
          </a:xfrm>
          <a:prstGeom prst="line">
            <a:avLst/>
          </a:prstGeom>
          <a:noFill/>
          <a:ln w="9525">
            <a:solidFill>
              <a:schemeClr val="fol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640" name="Rectangle 64"/>
          <p:cNvSpPr>
            <a:spLocks noChangeArrowheads="1"/>
          </p:cNvSpPr>
          <p:nvPr/>
        </p:nvSpPr>
        <p:spPr bwMode="auto">
          <a:xfrm>
            <a:off x="2073275" y="5537200"/>
            <a:ext cx="522288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Rio Grande</a:t>
            </a:r>
          </a:p>
        </p:txBody>
      </p:sp>
      <p:sp>
        <p:nvSpPr>
          <p:cNvPr id="97641" name="Rectangle 64"/>
          <p:cNvSpPr>
            <a:spLocks noChangeArrowheads="1"/>
          </p:cNvSpPr>
          <p:nvPr/>
        </p:nvSpPr>
        <p:spPr bwMode="auto">
          <a:xfrm>
            <a:off x="2165350" y="5416550"/>
            <a:ext cx="341313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Pelotas</a:t>
            </a:r>
          </a:p>
        </p:txBody>
      </p:sp>
      <p:sp>
        <p:nvSpPr>
          <p:cNvPr id="97642" name="Rectangle 64"/>
          <p:cNvSpPr>
            <a:spLocks noChangeArrowheads="1"/>
          </p:cNvSpPr>
          <p:nvPr/>
        </p:nvSpPr>
        <p:spPr bwMode="auto">
          <a:xfrm>
            <a:off x="3216275" y="5686425"/>
            <a:ext cx="392113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Imbituba</a:t>
            </a:r>
          </a:p>
        </p:txBody>
      </p:sp>
      <p:sp>
        <p:nvSpPr>
          <p:cNvPr id="97643" name="Line 66"/>
          <p:cNvSpPr>
            <a:spLocks noChangeShapeType="1"/>
          </p:cNvSpPr>
          <p:nvPr/>
        </p:nvSpPr>
        <p:spPr bwMode="auto">
          <a:xfrm flipH="1" flipV="1">
            <a:off x="2951163" y="5200650"/>
            <a:ext cx="311150" cy="506413"/>
          </a:xfrm>
          <a:prstGeom prst="line">
            <a:avLst/>
          </a:prstGeom>
          <a:noFill/>
          <a:ln w="9525">
            <a:solidFill>
              <a:schemeClr val="fol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644" name="Rectangle 64"/>
          <p:cNvSpPr>
            <a:spLocks noChangeArrowheads="1"/>
          </p:cNvSpPr>
          <p:nvPr/>
        </p:nvSpPr>
        <p:spPr bwMode="auto">
          <a:xfrm>
            <a:off x="2282825" y="5130800"/>
            <a:ext cx="317500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>
                <a:solidFill>
                  <a:schemeClr val="bg1"/>
                </a:solidFill>
              </a:rPr>
              <a:t>Estrela</a:t>
            </a:r>
          </a:p>
        </p:txBody>
      </p:sp>
      <p:sp>
        <p:nvSpPr>
          <p:cNvPr id="97645" name="Rectangle 64"/>
          <p:cNvSpPr>
            <a:spLocks noChangeArrowheads="1"/>
          </p:cNvSpPr>
          <p:nvPr/>
        </p:nvSpPr>
        <p:spPr bwMode="auto">
          <a:xfrm>
            <a:off x="2339975" y="5721350"/>
            <a:ext cx="56832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Porto Alegre</a:t>
            </a:r>
          </a:p>
        </p:txBody>
      </p:sp>
      <p:sp>
        <p:nvSpPr>
          <p:cNvPr id="97646" name="Line 66"/>
          <p:cNvSpPr>
            <a:spLocks noChangeShapeType="1"/>
          </p:cNvSpPr>
          <p:nvPr/>
        </p:nvSpPr>
        <p:spPr bwMode="auto">
          <a:xfrm flipV="1">
            <a:off x="2681288" y="5334000"/>
            <a:ext cx="28575" cy="392113"/>
          </a:xfrm>
          <a:prstGeom prst="line">
            <a:avLst/>
          </a:prstGeom>
          <a:noFill/>
          <a:ln w="9525">
            <a:solidFill>
              <a:schemeClr val="fol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647" name="Rectangle 64"/>
          <p:cNvSpPr>
            <a:spLocks noChangeArrowheads="1"/>
          </p:cNvSpPr>
          <p:nvPr/>
        </p:nvSpPr>
        <p:spPr bwMode="auto">
          <a:xfrm>
            <a:off x="1327150" y="4352925"/>
            <a:ext cx="66992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Porto Murtinho</a:t>
            </a:r>
          </a:p>
        </p:txBody>
      </p:sp>
      <p:sp>
        <p:nvSpPr>
          <p:cNvPr id="97648" name="Rectangle 64"/>
          <p:cNvSpPr>
            <a:spLocks noChangeArrowheads="1"/>
          </p:cNvSpPr>
          <p:nvPr/>
        </p:nvSpPr>
        <p:spPr bwMode="auto">
          <a:xfrm>
            <a:off x="1203325" y="4051300"/>
            <a:ext cx="788988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Ladário/Corumbá</a:t>
            </a:r>
          </a:p>
        </p:txBody>
      </p:sp>
      <p:sp>
        <p:nvSpPr>
          <p:cNvPr id="97649" name="Rectangle 625"/>
          <p:cNvSpPr>
            <a:spLocks noChangeArrowheads="1"/>
          </p:cNvSpPr>
          <p:nvPr/>
        </p:nvSpPr>
        <p:spPr bwMode="auto">
          <a:xfrm>
            <a:off x="2057400" y="4100513"/>
            <a:ext cx="47625" cy="52387"/>
          </a:xfrm>
          <a:prstGeom prst="rect">
            <a:avLst/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50" name="Rectangle 64"/>
          <p:cNvSpPr>
            <a:spLocks noChangeArrowheads="1"/>
          </p:cNvSpPr>
          <p:nvPr/>
        </p:nvSpPr>
        <p:spPr bwMode="auto">
          <a:xfrm>
            <a:off x="2171700" y="3686175"/>
            <a:ext cx="379413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>
                <a:solidFill>
                  <a:schemeClr val="bg1"/>
                </a:solidFill>
              </a:rPr>
              <a:t>Cáceres</a:t>
            </a:r>
          </a:p>
        </p:txBody>
      </p:sp>
      <p:sp>
        <p:nvSpPr>
          <p:cNvPr id="97651" name="Rectangle 64"/>
          <p:cNvSpPr>
            <a:spLocks noChangeArrowheads="1"/>
          </p:cNvSpPr>
          <p:nvPr/>
        </p:nvSpPr>
        <p:spPr bwMode="auto">
          <a:xfrm>
            <a:off x="2959100" y="3968750"/>
            <a:ext cx="500063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>
                <a:solidFill>
                  <a:schemeClr val="bg1"/>
                </a:solidFill>
              </a:rPr>
              <a:t>São Simão</a:t>
            </a:r>
          </a:p>
        </p:txBody>
      </p:sp>
      <p:sp>
        <p:nvSpPr>
          <p:cNvPr id="97652" name="Rectangle 64"/>
          <p:cNvSpPr>
            <a:spLocks noChangeArrowheads="1"/>
          </p:cNvSpPr>
          <p:nvPr/>
        </p:nvSpPr>
        <p:spPr bwMode="auto">
          <a:xfrm>
            <a:off x="2152650" y="4181475"/>
            <a:ext cx="56832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>
                <a:solidFill>
                  <a:schemeClr val="bg1"/>
                </a:solidFill>
              </a:rPr>
              <a:t>Três Lagoas</a:t>
            </a:r>
          </a:p>
        </p:txBody>
      </p:sp>
      <p:sp>
        <p:nvSpPr>
          <p:cNvPr id="97653" name="Rectangle 64"/>
          <p:cNvSpPr>
            <a:spLocks noChangeArrowheads="1"/>
          </p:cNvSpPr>
          <p:nvPr/>
        </p:nvSpPr>
        <p:spPr bwMode="auto">
          <a:xfrm>
            <a:off x="2646362" y="4400795"/>
            <a:ext cx="550863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 dirty="0">
                <a:solidFill>
                  <a:schemeClr val="bg1"/>
                </a:solidFill>
              </a:rPr>
              <a:t>Pederneiras</a:t>
            </a:r>
          </a:p>
        </p:txBody>
      </p:sp>
      <p:sp>
        <p:nvSpPr>
          <p:cNvPr id="97654" name="Rectangle 64"/>
          <p:cNvSpPr>
            <a:spLocks noChangeArrowheads="1"/>
          </p:cNvSpPr>
          <p:nvPr/>
        </p:nvSpPr>
        <p:spPr bwMode="auto">
          <a:xfrm>
            <a:off x="2647950" y="4578350"/>
            <a:ext cx="40322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>
                <a:solidFill>
                  <a:schemeClr val="bg1"/>
                </a:solidFill>
              </a:rPr>
              <a:t>Anhembi</a:t>
            </a:r>
          </a:p>
        </p:txBody>
      </p:sp>
      <p:sp>
        <p:nvSpPr>
          <p:cNvPr id="97655" name="Rectangle 64"/>
          <p:cNvSpPr>
            <a:spLocks noChangeArrowheads="1"/>
          </p:cNvSpPr>
          <p:nvPr/>
        </p:nvSpPr>
        <p:spPr bwMode="auto">
          <a:xfrm>
            <a:off x="2759075" y="2700338"/>
            <a:ext cx="3460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>
                <a:solidFill>
                  <a:schemeClr val="bg1"/>
                </a:solidFill>
              </a:rPr>
              <a:t>Marabá</a:t>
            </a:r>
          </a:p>
        </p:txBody>
      </p:sp>
      <p:sp>
        <p:nvSpPr>
          <p:cNvPr id="97656" name="AutoShape 70"/>
          <p:cNvSpPr>
            <a:spLocks noChangeAspect="1" noChangeArrowheads="1"/>
          </p:cNvSpPr>
          <p:nvPr/>
        </p:nvSpPr>
        <p:spPr bwMode="auto">
          <a:xfrm>
            <a:off x="3538538" y="2341563"/>
            <a:ext cx="73025" cy="52387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57" name="Rectangle 632"/>
          <p:cNvSpPr>
            <a:spLocks noChangeArrowheads="1"/>
          </p:cNvSpPr>
          <p:nvPr/>
        </p:nvSpPr>
        <p:spPr bwMode="auto">
          <a:xfrm>
            <a:off x="2401888" y="4652963"/>
            <a:ext cx="47625" cy="52387"/>
          </a:xfrm>
          <a:prstGeom prst="rect">
            <a:avLst/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58" name="Rectangle 633"/>
          <p:cNvSpPr>
            <a:spLocks noChangeArrowheads="1"/>
          </p:cNvSpPr>
          <p:nvPr/>
        </p:nvSpPr>
        <p:spPr bwMode="auto">
          <a:xfrm>
            <a:off x="2384425" y="4784725"/>
            <a:ext cx="47625" cy="52388"/>
          </a:xfrm>
          <a:prstGeom prst="rect">
            <a:avLst/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59" name="Rectangle 634"/>
          <p:cNvSpPr>
            <a:spLocks noChangeArrowheads="1"/>
          </p:cNvSpPr>
          <p:nvPr/>
        </p:nvSpPr>
        <p:spPr bwMode="auto">
          <a:xfrm>
            <a:off x="2493963" y="4532313"/>
            <a:ext cx="47625" cy="52387"/>
          </a:xfrm>
          <a:prstGeom prst="rect">
            <a:avLst/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60" name="Rectangle 64"/>
          <p:cNvSpPr>
            <a:spLocks noChangeArrowheads="1"/>
          </p:cNvSpPr>
          <p:nvPr/>
        </p:nvSpPr>
        <p:spPr bwMode="auto">
          <a:xfrm>
            <a:off x="1962150" y="4743450"/>
            <a:ext cx="419100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Maracaju</a:t>
            </a:r>
          </a:p>
        </p:txBody>
      </p:sp>
      <p:sp>
        <p:nvSpPr>
          <p:cNvPr id="97661" name="Rectangle 64"/>
          <p:cNvSpPr>
            <a:spLocks noChangeArrowheads="1"/>
          </p:cNvSpPr>
          <p:nvPr/>
        </p:nvSpPr>
        <p:spPr bwMode="auto">
          <a:xfrm>
            <a:off x="2197100" y="4603750"/>
            <a:ext cx="182563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Apa</a:t>
            </a:r>
          </a:p>
        </p:txBody>
      </p:sp>
      <p:sp>
        <p:nvSpPr>
          <p:cNvPr id="97662" name="Rectangle 64"/>
          <p:cNvSpPr>
            <a:spLocks noChangeArrowheads="1"/>
          </p:cNvSpPr>
          <p:nvPr/>
        </p:nvSpPr>
        <p:spPr bwMode="auto">
          <a:xfrm>
            <a:off x="2300838" y="4306278"/>
            <a:ext cx="3238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 dirty="0">
                <a:solidFill>
                  <a:schemeClr val="bg1"/>
                </a:solidFill>
              </a:rPr>
              <a:t>Santa </a:t>
            </a:r>
          </a:p>
          <a:p>
            <a:r>
              <a:rPr lang="pt-BR" sz="800" b="0" dirty="0">
                <a:solidFill>
                  <a:schemeClr val="bg1"/>
                </a:solidFill>
              </a:rPr>
              <a:t>Helena</a:t>
            </a:r>
          </a:p>
        </p:txBody>
      </p:sp>
      <p:sp>
        <p:nvSpPr>
          <p:cNvPr id="97663" name="Rectangle 638"/>
          <p:cNvSpPr>
            <a:spLocks noChangeArrowheads="1"/>
          </p:cNvSpPr>
          <p:nvPr/>
        </p:nvSpPr>
        <p:spPr bwMode="auto">
          <a:xfrm>
            <a:off x="2778125" y="5318125"/>
            <a:ext cx="47625" cy="52388"/>
          </a:xfrm>
          <a:prstGeom prst="rect">
            <a:avLst/>
          </a:prstGeom>
          <a:solidFill>
            <a:schemeClr val="hlink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64" name="Rectangle 639"/>
          <p:cNvSpPr>
            <a:spLocks noChangeArrowheads="1"/>
          </p:cNvSpPr>
          <p:nvPr/>
        </p:nvSpPr>
        <p:spPr bwMode="auto">
          <a:xfrm>
            <a:off x="2584450" y="5280025"/>
            <a:ext cx="47625" cy="52388"/>
          </a:xfrm>
          <a:prstGeom prst="rect">
            <a:avLst/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65" name="Rectangle 640"/>
          <p:cNvSpPr>
            <a:spLocks noChangeArrowheads="1"/>
          </p:cNvSpPr>
          <p:nvPr/>
        </p:nvSpPr>
        <p:spPr bwMode="auto">
          <a:xfrm>
            <a:off x="2495550" y="5283200"/>
            <a:ext cx="47625" cy="52388"/>
          </a:xfrm>
          <a:prstGeom prst="rect">
            <a:avLst/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66" name="Rectangle 64"/>
          <p:cNvSpPr>
            <a:spLocks noChangeArrowheads="1"/>
          </p:cNvSpPr>
          <p:nvPr/>
        </p:nvSpPr>
        <p:spPr bwMode="auto">
          <a:xfrm>
            <a:off x="1704975" y="5260975"/>
            <a:ext cx="784225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Cachoeira do Sul</a:t>
            </a:r>
          </a:p>
        </p:txBody>
      </p:sp>
      <p:sp>
        <p:nvSpPr>
          <p:cNvPr id="97667" name="Rectangle 64"/>
          <p:cNvSpPr>
            <a:spLocks noChangeArrowheads="1"/>
          </p:cNvSpPr>
          <p:nvPr/>
        </p:nvSpPr>
        <p:spPr bwMode="auto">
          <a:xfrm>
            <a:off x="2997200" y="5842000"/>
            <a:ext cx="442913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A.S.Dutra</a:t>
            </a:r>
          </a:p>
        </p:txBody>
      </p:sp>
      <p:sp>
        <p:nvSpPr>
          <p:cNvPr id="97668" name="Line 66"/>
          <p:cNvSpPr>
            <a:spLocks noChangeShapeType="1"/>
          </p:cNvSpPr>
          <p:nvPr/>
        </p:nvSpPr>
        <p:spPr bwMode="auto">
          <a:xfrm flipH="1" flipV="1">
            <a:off x="2817813" y="5381625"/>
            <a:ext cx="241300" cy="433388"/>
          </a:xfrm>
          <a:prstGeom prst="line">
            <a:avLst/>
          </a:prstGeom>
          <a:noFill/>
          <a:ln w="9525">
            <a:solidFill>
              <a:schemeClr val="fol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669" name="Rectangle 60"/>
          <p:cNvSpPr>
            <a:spLocks noChangeArrowheads="1"/>
          </p:cNvSpPr>
          <p:nvPr/>
        </p:nvSpPr>
        <p:spPr bwMode="auto">
          <a:xfrm>
            <a:off x="8332788" y="119063"/>
            <a:ext cx="1543050" cy="9604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97670" name="Rectangle 55"/>
          <p:cNvSpPr>
            <a:spLocks noChangeArrowheads="1"/>
          </p:cNvSpPr>
          <p:nvPr/>
        </p:nvSpPr>
        <p:spPr bwMode="auto">
          <a:xfrm>
            <a:off x="8772525" y="334963"/>
            <a:ext cx="79188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800" b="0" dirty="0"/>
              <a:t>Portos </a:t>
            </a:r>
            <a:r>
              <a:rPr lang="pt-BR" sz="800" b="0" dirty="0" err="1"/>
              <a:t>Panamax</a:t>
            </a:r>
            <a:r>
              <a:rPr lang="pt-BR" sz="800" b="0" dirty="0"/>
              <a:t> </a:t>
            </a:r>
          </a:p>
        </p:txBody>
      </p:sp>
      <p:sp>
        <p:nvSpPr>
          <p:cNvPr id="97671" name="Rectangle 56"/>
          <p:cNvSpPr>
            <a:spLocks noChangeArrowheads="1"/>
          </p:cNvSpPr>
          <p:nvPr/>
        </p:nvSpPr>
        <p:spPr bwMode="auto">
          <a:xfrm>
            <a:off x="8772525" y="520700"/>
            <a:ext cx="105317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800" b="0" dirty="0"/>
              <a:t>Terminais de Barcaças</a:t>
            </a:r>
          </a:p>
        </p:txBody>
      </p:sp>
      <p:sp>
        <p:nvSpPr>
          <p:cNvPr id="97672" name="Rectangle 57"/>
          <p:cNvSpPr>
            <a:spLocks noChangeArrowheads="1"/>
          </p:cNvSpPr>
          <p:nvPr/>
        </p:nvSpPr>
        <p:spPr bwMode="auto">
          <a:xfrm>
            <a:off x="8772525" y="706438"/>
            <a:ext cx="71654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800" b="0" dirty="0"/>
              <a:t>Portos Públicos</a:t>
            </a:r>
            <a:endParaRPr lang="pt-BR" sz="800" b="0" baseline="30000" dirty="0"/>
          </a:p>
        </p:txBody>
      </p:sp>
      <p:sp>
        <p:nvSpPr>
          <p:cNvPr id="97673" name="Rectangle 55"/>
          <p:cNvSpPr>
            <a:spLocks noChangeArrowheads="1"/>
          </p:cNvSpPr>
          <p:nvPr/>
        </p:nvSpPr>
        <p:spPr bwMode="auto">
          <a:xfrm>
            <a:off x="8774113" y="149225"/>
            <a:ext cx="78547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800" b="0" dirty="0"/>
              <a:t>Portos </a:t>
            </a:r>
            <a:r>
              <a:rPr lang="pt-BR" sz="800" b="0" dirty="0" err="1"/>
              <a:t>Capesize</a:t>
            </a:r>
            <a:r>
              <a:rPr lang="pt-BR" sz="800" b="0" dirty="0"/>
              <a:t> </a:t>
            </a:r>
          </a:p>
        </p:txBody>
      </p:sp>
      <p:sp>
        <p:nvSpPr>
          <p:cNvPr id="97674" name="AutoShape 4"/>
          <p:cNvSpPr>
            <a:spLocks noChangeArrowheads="1"/>
          </p:cNvSpPr>
          <p:nvPr/>
        </p:nvSpPr>
        <p:spPr bwMode="auto">
          <a:xfrm>
            <a:off x="8475663" y="342900"/>
            <a:ext cx="153987" cy="115888"/>
          </a:xfrm>
          <a:prstGeom prst="triangle">
            <a:avLst>
              <a:gd name="adj" fmla="val 50000"/>
            </a:avLst>
          </a:prstGeom>
          <a:solidFill>
            <a:srgbClr val="0080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75" name="Rectangle 57"/>
          <p:cNvSpPr>
            <a:spLocks noChangeArrowheads="1"/>
          </p:cNvSpPr>
          <p:nvPr/>
        </p:nvSpPr>
        <p:spPr bwMode="auto">
          <a:xfrm>
            <a:off x="8782050" y="874713"/>
            <a:ext cx="92493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800" b="0" dirty="0"/>
              <a:t>Terminais Privativos</a:t>
            </a:r>
            <a:endParaRPr lang="pt-BR" sz="800" b="0" baseline="30000" dirty="0"/>
          </a:p>
        </p:txBody>
      </p:sp>
      <p:sp>
        <p:nvSpPr>
          <p:cNvPr id="97676" name="AutoShape 4"/>
          <p:cNvSpPr>
            <a:spLocks noChangeArrowheads="1"/>
          </p:cNvSpPr>
          <p:nvPr/>
        </p:nvSpPr>
        <p:spPr bwMode="auto">
          <a:xfrm>
            <a:off x="8477250" y="700088"/>
            <a:ext cx="153988" cy="115887"/>
          </a:xfrm>
          <a:prstGeom prst="triangle">
            <a:avLst>
              <a:gd name="adj" fmla="val 50000"/>
            </a:avLst>
          </a:prstGeom>
          <a:solidFill>
            <a:srgbClr val="0080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77" name="Rectangle 658"/>
          <p:cNvSpPr>
            <a:spLocks noChangeArrowheads="1"/>
          </p:cNvSpPr>
          <p:nvPr/>
        </p:nvSpPr>
        <p:spPr bwMode="auto">
          <a:xfrm>
            <a:off x="8499475" y="882650"/>
            <a:ext cx="119063" cy="125413"/>
          </a:xfrm>
          <a:prstGeom prst="rect">
            <a:avLst/>
          </a:prstGeom>
          <a:solidFill>
            <a:srgbClr val="008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78" name="AutoShape 4"/>
          <p:cNvSpPr>
            <a:spLocks noChangeArrowheads="1"/>
          </p:cNvSpPr>
          <p:nvPr/>
        </p:nvSpPr>
        <p:spPr bwMode="auto">
          <a:xfrm>
            <a:off x="8478838" y="157163"/>
            <a:ext cx="153987" cy="115887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79" name="AutoShape 4"/>
          <p:cNvSpPr>
            <a:spLocks noChangeArrowheads="1"/>
          </p:cNvSpPr>
          <p:nvPr/>
        </p:nvSpPr>
        <p:spPr bwMode="auto">
          <a:xfrm>
            <a:off x="8482013" y="490538"/>
            <a:ext cx="153987" cy="115887"/>
          </a:xfrm>
          <a:prstGeom prst="triangle">
            <a:avLst>
              <a:gd name="adj" fmla="val 50000"/>
            </a:avLst>
          </a:prstGeom>
          <a:solidFill>
            <a:schemeClr val="bg2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80" name="Line 661"/>
          <p:cNvSpPr>
            <a:spLocks noChangeShapeType="1"/>
          </p:cNvSpPr>
          <p:nvPr/>
        </p:nvSpPr>
        <p:spPr bwMode="auto">
          <a:xfrm>
            <a:off x="8331200" y="669925"/>
            <a:ext cx="15414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9999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681" name="Rectangle 663"/>
          <p:cNvSpPr>
            <a:spLocks noChangeArrowheads="1"/>
          </p:cNvSpPr>
          <p:nvPr/>
        </p:nvSpPr>
        <p:spPr bwMode="auto">
          <a:xfrm>
            <a:off x="4098925" y="3522663"/>
            <a:ext cx="47625" cy="52387"/>
          </a:xfrm>
          <a:prstGeom prst="rect">
            <a:avLst/>
          </a:prstGeom>
          <a:solidFill>
            <a:srgbClr val="008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82" name="Rectangle 64"/>
          <p:cNvSpPr>
            <a:spLocks noChangeArrowheads="1"/>
          </p:cNvSpPr>
          <p:nvPr/>
        </p:nvSpPr>
        <p:spPr bwMode="auto">
          <a:xfrm>
            <a:off x="4156075" y="3475038"/>
            <a:ext cx="409575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/>
              <a:t>Cotegipe</a:t>
            </a:r>
          </a:p>
        </p:txBody>
      </p:sp>
      <p:sp>
        <p:nvSpPr>
          <p:cNvPr id="97683" name="Rectangle 667"/>
          <p:cNvSpPr>
            <a:spLocks noChangeArrowheads="1"/>
          </p:cNvSpPr>
          <p:nvPr/>
        </p:nvSpPr>
        <p:spPr bwMode="auto">
          <a:xfrm>
            <a:off x="2967038" y="4830763"/>
            <a:ext cx="47625" cy="52387"/>
          </a:xfrm>
          <a:prstGeom prst="rect">
            <a:avLst/>
          </a:prstGeom>
          <a:solidFill>
            <a:srgbClr val="008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84" name="AutoShape 70"/>
          <p:cNvSpPr>
            <a:spLocks noChangeAspect="1" noChangeArrowheads="1"/>
          </p:cNvSpPr>
          <p:nvPr/>
        </p:nvSpPr>
        <p:spPr bwMode="auto">
          <a:xfrm>
            <a:off x="2976563" y="4845050"/>
            <a:ext cx="73025" cy="52388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7685" name="AutoShape 70"/>
          <p:cNvSpPr>
            <a:spLocks noChangeAspect="1" noChangeArrowheads="1"/>
          </p:cNvSpPr>
          <p:nvPr/>
        </p:nvSpPr>
        <p:spPr bwMode="auto">
          <a:xfrm>
            <a:off x="2954338" y="4840288"/>
            <a:ext cx="73025" cy="52387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06" name="Rectangle 535"/>
          <p:cNvSpPr>
            <a:spLocks noChangeArrowheads="1"/>
          </p:cNvSpPr>
          <p:nvPr/>
        </p:nvSpPr>
        <p:spPr bwMode="auto">
          <a:xfrm>
            <a:off x="3712771" y="4527496"/>
            <a:ext cx="47625" cy="52388"/>
          </a:xfrm>
          <a:prstGeom prst="rect">
            <a:avLst/>
          </a:prstGeom>
          <a:solidFill>
            <a:schemeClr val="hlink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07" name="Rectangle 68"/>
          <p:cNvSpPr>
            <a:spLocks noChangeArrowheads="1"/>
          </p:cNvSpPr>
          <p:nvPr/>
        </p:nvSpPr>
        <p:spPr bwMode="auto">
          <a:xfrm>
            <a:off x="3784249" y="4525841"/>
            <a:ext cx="1779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 dirty="0" err="1"/>
              <a:t>Açú</a:t>
            </a:r>
            <a:endParaRPr lang="pt-BR" sz="800" b="0" dirty="0"/>
          </a:p>
        </p:txBody>
      </p:sp>
      <p:sp>
        <p:nvSpPr>
          <p:cNvPr id="608" name="AutoShape 70"/>
          <p:cNvSpPr>
            <a:spLocks noChangeAspect="1" noChangeArrowheads="1"/>
          </p:cNvSpPr>
          <p:nvPr/>
        </p:nvSpPr>
        <p:spPr bwMode="auto">
          <a:xfrm>
            <a:off x="4252805" y="2638317"/>
            <a:ext cx="73025" cy="52388"/>
          </a:xfrm>
          <a:prstGeom prst="triangle">
            <a:avLst>
              <a:gd name="adj" fmla="val 50000"/>
            </a:avLst>
          </a:prstGeom>
          <a:solidFill>
            <a:schemeClr val="hlink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09" name="Rectangle 64"/>
          <p:cNvSpPr>
            <a:spLocks noChangeArrowheads="1"/>
          </p:cNvSpPr>
          <p:nvPr/>
        </p:nvSpPr>
        <p:spPr bwMode="auto">
          <a:xfrm>
            <a:off x="4314838" y="2593157"/>
            <a:ext cx="42319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 dirty="0"/>
              <a:t>Mucuripe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" name="Gráfico 41"/>
          <p:cNvGraphicFramePr/>
          <p:nvPr>
            <p:extLst/>
          </p:nvPr>
        </p:nvGraphicFramePr>
        <p:xfrm>
          <a:off x="166688" y="1480591"/>
          <a:ext cx="9739311" cy="41526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704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2632075" y="196463"/>
            <a:ext cx="5891140" cy="276999"/>
          </a:xfrm>
        </p:spPr>
        <p:txBody>
          <a:bodyPr wrap="square" lIns="0" tIns="0" rIns="0" bIns="0">
            <a:spAutoFit/>
          </a:bodyPr>
          <a:lstStyle/>
          <a:p>
            <a:pPr defTabSz="895350">
              <a:defRPr/>
            </a:pPr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Principais Complexos Portuários Brasileiros</a:t>
            </a:r>
          </a:p>
        </p:txBody>
      </p:sp>
      <p:sp>
        <p:nvSpPr>
          <p:cNvPr id="98308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330200" y="6469627"/>
            <a:ext cx="7440613" cy="3947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indent="0" eaLnBrk="1" hangingPunct="1">
              <a:lnSpc>
                <a:spcPct val="95000"/>
              </a:lnSpc>
            </a:pPr>
            <a:r>
              <a:rPr lang="pt-BR" sz="900" b="0" dirty="0"/>
              <a:t>* Os terminais privativos foram adicionados aos terminais públicos quando estavam localizados nas proximidades um do outro</a:t>
            </a:r>
          </a:p>
          <a:p>
            <a:pPr marL="0" indent="0" eaLnBrk="1" hangingPunct="1">
              <a:lnSpc>
                <a:spcPct val="95000"/>
              </a:lnSpc>
            </a:pPr>
            <a:r>
              <a:rPr lang="en-US" sz="900" b="0" dirty="0"/>
              <a:t>**</a:t>
            </a:r>
            <a:r>
              <a:rPr lang="pt-BR" sz="900" b="0" dirty="0"/>
              <a:t> Inclui carga geral e contêineres  </a:t>
            </a:r>
          </a:p>
          <a:p>
            <a:pPr marL="0" indent="0" eaLnBrk="1" hangingPunct="1">
              <a:lnSpc>
                <a:spcPct val="95000"/>
              </a:lnSpc>
            </a:pPr>
            <a:r>
              <a:rPr lang="pt-BR" sz="900" b="0" dirty="0"/>
              <a:t>Fonte:	 Estatísticas Portuárias 2015, ANTAQ, Análise </a:t>
            </a:r>
            <a:r>
              <a:rPr lang="pt-BR" sz="900" b="0" dirty="0" err="1"/>
              <a:t>Macrologistica</a:t>
            </a:r>
            <a:endParaRPr lang="pt-BR" sz="900" b="0" dirty="0"/>
          </a:p>
        </p:txBody>
      </p:sp>
      <p:sp>
        <p:nvSpPr>
          <p:cNvPr id="98309" name="Line 5"/>
          <p:cNvSpPr>
            <a:spLocks noChangeShapeType="1"/>
          </p:cNvSpPr>
          <p:nvPr/>
        </p:nvSpPr>
        <p:spPr bwMode="auto">
          <a:xfrm>
            <a:off x="177800" y="1538288"/>
            <a:ext cx="6000750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10" name="Rectangle 6"/>
          <p:cNvSpPr>
            <a:spLocks noChangeArrowheads="1"/>
          </p:cNvSpPr>
          <p:nvPr/>
        </p:nvSpPr>
        <p:spPr bwMode="auto">
          <a:xfrm>
            <a:off x="177800" y="1255068"/>
            <a:ext cx="5927725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dirty="0" err="1">
                <a:solidFill>
                  <a:srgbClr val="C00000"/>
                </a:solidFill>
              </a:rPr>
              <a:t>Breakdown</a:t>
            </a:r>
            <a:r>
              <a:rPr lang="pt-BR" dirty="0">
                <a:solidFill>
                  <a:srgbClr val="C00000"/>
                </a:solidFill>
              </a:rPr>
              <a:t> da carga transportada* </a:t>
            </a:r>
            <a:r>
              <a:rPr lang="pt-BR" b="0" dirty="0">
                <a:solidFill>
                  <a:srgbClr val="C00000"/>
                </a:solidFill>
              </a:rPr>
              <a:t>– </a:t>
            </a:r>
            <a:r>
              <a:rPr lang="pt-BR" dirty="0">
                <a:solidFill>
                  <a:srgbClr val="C00000"/>
                </a:solidFill>
              </a:rPr>
              <a:t>20 maiores portos</a:t>
            </a:r>
            <a:endParaRPr lang="es-ES_tradnl" dirty="0">
              <a:solidFill>
                <a:srgbClr val="C00000"/>
              </a:solidFill>
            </a:endParaRPr>
          </a:p>
        </p:txBody>
      </p:sp>
      <p:sp>
        <p:nvSpPr>
          <p:cNvPr id="98311" name="Rectangle 7"/>
          <p:cNvSpPr>
            <a:spLocks noChangeArrowheads="1"/>
          </p:cNvSpPr>
          <p:nvPr/>
        </p:nvSpPr>
        <p:spPr bwMode="auto">
          <a:xfrm>
            <a:off x="136525" y="1479550"/>
            <a:ext cx="5214938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endParaRPr lang="es-ES_tradnl" b="0"/>
          </a:p>
        </p:txBody>
      </p:sp>
      <p:sp>
        <p:nvSpPr>
          <p:cNvPr id="98312" name="Rectangle 8"/>
          <p:cNvSpPr>
            <a:spLocks noChangeArrowheads="1"/>
          </p:cNvSpPr>
          <p:nvPr/>
        </p:nvSpPr>
        <p:spPr bwMode="auto">
          <a:xfrm>
            <a:off x="8372475" y="334963"/>
            <a:ext cx="306388" cy="238125"/>
          </a:xfrm>
          <a:prstGeom prst="rect">
            <a:avLst/>
          </a:prstGeom>
          <a:solidFill>
            <a:schemeClr val="accent1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fr-FR" b="0">
              <a:latin typeface="Tahoma" panose="020B0604030504040204" pitchFamily="34" charset="0"/>
            </a:endParaRPr>
          </a:p>
        </p:txBody>
      </p:sp>
      <p:sp>
        <p:nvSpPr>
          <p:cNvPr id="98313" name="Rectangle 9"/>
          <p:cNvSpPr>
            <a:spLocks noChangeArrowheads="1"/>
          </p:cNvSpPr>
          <p:nvPr/>
        </p:nvSpPr>
        <p:spPr bwMode="auto">
          <a:xfrm>
            <a:off x="8372475" y="539750"/>
            <a:ext cx="306388" cy="238125"/>
          </a:xfrm>
          <a:prstGeom prst="rect">
            <a:avLst/>
          </a:prstGeom>
          <a:solidFill>
            <a:schemeClr val="accent2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fr-FR" b="0">
              <a:latin typeface="Tahoma" panose="020B0604030504040204" pitchFamily="34" charset="0"/>
            </a:endParaRPr>
          </a:p>
        </p:txBody>
      </p:sp>
      <p:sp>
        <p:nvSpPr>
          <p:cNvPr id="98314" name="Rectangle 10"/>
          <p:cNvSpPr>
            <a:spLocks noChangeArrowheads="1"/>
          </p:cNvSpPr>
          <p:nvPr/>
        </p:nvSpPr>
        <p:spPr bwMode="auto">
          <a:xfrm>
            <a:off x="8372475" y="728663"/>
            <a:ext cx="306388" cy="238125"/>
          </a:xfrm>
          <a:prstGeom prst="rect">
            <a:avLst/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fr-FR" b="0">
              <a:latin typeface="Tahoma" panose="020B0604030504040204" pitchFamily="34" charset="0"/>
            </a:endParaRPr>
          </a:p>
        </p:txBody>
      </p:sp>
      <p:sp>
        <p:nvSpPr>
          <p:cNvPr id="98315" name="Rectangle 11"/>
          <p:cNvSpPr>
            <a:spLocks noChangeArrowheads="1"/>
          </p:cNvSpPr>
          <p:nvPr/>
        </p:nvSpPr>
        <p:spPr bwMode="auto">
          <a:xfrm>
            <a:off x="8740775" y="334963"/>
            <a:ext cx="322204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 b="0" dirty="0"/>
              <a:t>Seco</a:t>
            </a:r>
          </a:p>
        </p:txBody>
      </p:sp>
      <p:sp>
        <p:nvSpPr>
          <p:cNvPr id="98316" name="Rectangle 12"/>
          <p:cNvSpPr>
            <a:spLocks noChangeArrowheads="1"/>
          </p:cNvSpPr>
          <p:nvPr/>
        </p:nvSpPr>
        <p:spPr bwMode="auto">
          <a:xfrm>
            <a:off x="8740775" y="538163"/>
            <a:ext cx="463268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 b="0" dirty="0"/>
              <a:t>Líquido</a:t>
            </a:r>
          </a:p>
        </p:txBody>
      </p:sp>
      <p:sp>
        <p:nvSpPr>
          <p:cNvPr id="98317" name="Rectangle 13"/>
          <p:cNvSpPr>
            <a:spLocks noChangeArrowheads="1"/>
          </p:cNvSpPr>
          <p:nvPr/>
        </p:nvSpPr>
        <p:spPr bwMode="auto">
          <a:xfrm>
            <a:off x="8740775" y="739775"/>
            <a:ext cx="915315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 b="0" dirty="0"/>
              <a:t>Carga Geral **</a:t>
            </a:r>
          </a:p>
        </p:txBody>
      </p:sp>
      <p:sp>
        <p:nvSpPr>
          <p:cNvPr id="98318" name="AutoShape 14"/>
          <p:cNvSpPr>
            <a:spLocks noChangeArrowheads="1"/>
          </p:cNvSpPr>
          <p:nvPr/>
        </p:nvSpPr>
        <p:spPr bwMode="auto">
          <a:xfrm>
            <a:off x="263525" y="5945188"/>
            <a:ext cx="9350375" cy="47255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 dirty="0"/>
              <a:t>Os sete maiores complexos portuários no Brasil movimentaram mais de 75% da carga em 2015 e são sobretudo voltados para o transporte de carga granel seca</a:t>
            </a:r>
            <a:endParaRPr lang="pt-BR" sz="1400" b="0" dirty="0"/>
          </a:p>
        </p:txBody>
      </p:sp>
      <p:sp>
        <p:nvSpPr>
          <p:cNvPr id="98319" name="Rectangle 18"/>
          <p:cNvSpPr>
            <a:spLocks noChangeArrowheads="1"/>
          </p:cNvSpPr>
          <p:nvPr/>
        </p:nvSpPr>
        <p:spPr bwMode="auto">
          <a:xfrm>
            <a:off x="111031" y="1609725"/>
            <a:ext cx="44767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buClr>
                <a:schemeClr val="tx2"/>
              </a:buClr>
            </a:pPr>
            <a:r>
              <a:rPr lang="pt-BR" sz="1000" b="0" dirty="0"/>
              <a:t>100% =</a:t>
            </a:r>
          </a:p>
        </p:txBody>
      </p:sp>
      <p:sp>
        <p:nvSpPr>
          <p:cNvPr id="98320" name="AutoShape 19"/>
          <p:cNvSpPr>
            <a:spLocks noChangeArrowheads="1"/>
          </p:cNvSpPr>
          <p:nvPr/>
        </p:nvSpPr>
        <p:spPr bwMode="black">
          <a:xfrm rot="16200000" flipH="1" flipV="1">
            <a:off x="561020" y="1627981"/>
            <a:ext cx="101600" cy="109537"/>
          </a:xfrm>
          <a:prstGeom prst="triangle">
            <a:avLst>
              <a:gd name="adj" fmla="val 50000"/>
            </a:avLst>
          </a:prstGeom>
          <a:solidFill>
            <a:schemeClr val="tx2"/>
          </a:solidFill>
          <a:ln w="12700">
            <a:solidFill>
              <a:schemeClr val="tx2"/>
            </a:solidFill>
            <a:miter lim="800000"/>
            <a:headEnd/>
            <a:tailEnd/>
          </a:ln>
        </p:spPr>
        <p:txBody>
          <a:bodyPr rot="10800000" vert="eaVert" wrap="none" lIns="97740" tIns="48870" rIns="97740" bIns="4887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s-ES_tradnl" sz="1700" b="0"/>
          </a:p>
        </p:txBody>
      </p:sp>
      <p:sp>
        <p:nvSpPr>
          <p:cNvPr id="98321" name="Rectangle 20"/>
          <p:cNvSpPr>
            <a:spLocks noChangeArrowheads="1"/>
          </p:cNvSpPr>
          <p:nvPr/>
        </p:nvSpPr>
        <p:spPr bwMode="auto">
          <a:xfrm>
            <a:off x="1130150" y="1597025"/>
            <a:ext cx="3173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pt-BR" sz="1000" dirty="0"/>
              <a:t>161,0</a:t>
            </a:r>
          </a:p>
        </p:txBody>
      </p:sp>
      <p:sp>
        <p:nvSpPr>
          <p:cNvPr id="98322" name="Rectangle 21"/>
          <p:cNvSpPr>
            <a:spLocks noChangeArrowheads="1"/>
          </p:cNvSpPr>
          <p:nvPr/>
        </p:nvSpPr>
        <p:spPr bwMode="auto">
          <a:xfrm>
            <a:off x="2912241" y="1597025"/>
            <a:ext cx="427037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pt-BR" sz="1000" dirty="0"/>
              <a:t>48,8</a:t>
            </a:r>
          </a:p>
        </p:txBody>
      </p:sp>
      <p:sp>
        <p:nvSpPr>
          <p:cNvPr id="98323" name="Rectangle 22"/>
          <p:cNvSpPr>
            <a:spLocks noChangeArrowheads="1"/>
          </p:cNvSpPr>
          <p:nvPr/>
        </p:nvSpPr>
        <p:spPr bwMode="auto">
          <a:xfrm>
            <a:off x="3883018" y="1597025"/>
            <a:ext cx="246863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000" dirty="0"/>
              <a:t>37,1</a:t>
            </a:r>
            <a:endParaRPr lang="pt-BR" sz="1000" dirty="0"/>
          </a:p>
        </p:txBody>
      </p:sp>
      <p:sp>
        <p:nvSpPr>
          <p:cNvPr id="98324" name="Rectangle 23"/>
          <p:cNvSpPr>
            <a:spLocks noChangeArrowheads="1"/>
          </p:cNvSpPr>
          <p:nvPr/>
        </p:nvSpPr>
        <p:spPr bwMode="auto">
          <a:xfrm>
            <a:off x="2023064" y="1597025"/>
            <a:ext cx="3173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000" dirty="0"/>
              <a:t>107,0</a:t>
            </a:r>
            <a:endParaRPr lang="pt-BR" sz="1000" dirty="0"/>
          </a:p>
        </p:txBody>
      </p:sp>
      <p:sp>
        <p:nvSpPr>
          <p:cNvPr id="98325" name="Rectangle 24"/>
          <p:cNvSpPr>
            <a:spLocks noChangeArrowheads="1"/>
          </p:cNvSpPr>
          <p:nvPr/>
        </p:nvSpPr>
        <p:spPr bwMode="auto">
          <a:xfrm>
            <a:off x="2427342" y="1597025"/>
            <a:ext cx="4254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000" dirty="0"/>
              <a:t>69,1</a:t>
            </a:r>
            <a:endParaRPr lang="pt-BR" sz="1000" dirty="0"/>
          </a:p>
        </p:txBody>
      </p:sp>
      <p:sp>
        <p:nvSpPr>
          <p:cNvPr id="98326" name="Rectangle 25"/>
          <p:cNvSpPr>
            <a:spLocks noChangeArrowheads="1"/>
          </p:cNvSpPr>
          <p:nvPr/>
        </p:nvSpPr>
        <p:spPr bwMode="auto">
          <a:xfrm>
            <a:off x="3339278" y="1597025"/>
            <a:ext cx="42545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pt-BR" sz="1000" dirty="0"/>
              <a:t>44,1</a:t>
            </a:r>
          </a:p>
        </p:txBody>
      </p:sp>
      <p:sp>
        <p:nvSpPr>
          <p:cNvPr id="98327" name="Rectangle 27"/>
          <p:cNvSpPr>
            <a:spLocks noChangeArrowheads="1"/>
          </p:cNvSpPr>
          <p:nvPr/>
        </p:nvSpPr>
        <p:spPr bwMode="auto">
          <a:xfrm>
            <a:off x="5719341" y="1597025"/>
            <a:ext cx="246863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000" dirty="0"/>
              <a:t>19,5</a:t>
            </a:r>
            <a:endParaRPr lang="pt-BR" sz="1000" dirty="0"/>
          </a:p>
        </p:txBody>
      </p:sp>
      <p:sp>
        <p:nvSpPr>
          <p:cNvPr id="98328" name="Rectangle 29"/>
          <p:cNvSpPr>
            <a:spLocks noChangeArrowheads="1"/>
          </p:cNvSpPr>
          <p:nvPr/>
        </p:nvSpPr>
        <p:spPr bwMode="auto">
          <a:xfrm>
            <a:off x="4252733" y="1597025"/>
            <a:ext cx="409575" cy="153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pt-BR" sz="1000" dirty="0"/>
              <a:t>26,5</a:t>
            </a:r>
          </a:p>
        </p:txBody>
      </p:sp>
      <p:sp>
        <p:nvSpPr>
          <p:cNvPr id="98329" name="Rectangle 30"/>
          <p:cNvSpPr>
            <a:spLocks noChangeArrowheads="1"/>
          </p:cNvSpPr>
          <p:nvPr/>
        </p:nvSpPr>
        <p:spPr bwMode="auto">
          <a:xfrm>
            <a:off x="1571434" y="1597025"/>
            <a:ext cx="3173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000" dirty="0"/>
              <a:t>118,8</a:t>
            </a:r>
            <a:endParaRPr lang="pt-BR" sz="1000" dirty="0"/>
          </a:p>
        </p:txBody>
      </p:sp>
      <p:sp>
        <p:nvSpPr>
          <p:cNvPr id="98330" name="Rectangle 31"/>
          <p:cNvSpPr>
            <a:spLocks noChangeArrowheads="1"/>
          </p:cNvSpPr>
          <p:nvPr/>
        </p:nvSpPr>
        <p:spPr bwMode="auto">
          <a:xfrm>
            <a:off x="4788686" y="1597025"/>
            <a:ext cx="246863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000" dirty="0"/>
              <a:t>25,7</a:t>
            </a:r>
            <a:endParaRPr lang="pt-BR" sz="1000" dirty="0"/>
          </a:p>
        </p:txBody>
      </p:sp>
      <p:sp>
        <p:nvSpPr>
          <p:cNvPr id="98331" name="Rectangle 32"/>
          <p:cNvSpPr>
            <a:spLocks noChangeArrowheads="1"/>
          </p:cNvSpPr>
          <p:nvPr/>
        </p:nvSpPr>
        <p:spPr bwMode="auto">
          <a:xfrm>
            <a:off x="5264234" y="1597025"/>
            <a:ext cx="246863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pt-BR" sz="1000" dirty="0"/>
              <a:t>19,7</a:t>
            </a:r>
          </a:p>
        </p:txBody>
      </p:sp>
      <p:sp>
        <p:nvSpPr>
          <p:cNvPr id="98332" name="Rectangle 33"/>
          <p:cNvSpPr>
            <a:spLocks noChangeArrowheads="1"/>
          </p:cNvSpPr>
          <p:nvPr/>
        </p:nvSpPr>
        <p:spPr bwMode="auto">
          <a:xfrm>
            <a:off x="6147100" y="1597025"/>
            <a:ext cx="246863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pt-BR" sz="1000" dirty="0"/>
              <a:t>19,2</a:t>
            </a:r>
          </a:p>
        </p:txBody>
      </p:sp>
      <p:sp>
        <p:nvSpPr>
          <p:cNvPr id="98333" name="Rectangle 34"/>
          <p:cNvSpPr>
            <a:spLocks noChangeArrowheads="1"/>
          </p:cNvSpPr>
          <p:nvPr/>
        </p:nvSpPr>
        <p:spPr bwMode="auto">
          <a:xfrm>
            <a:off x="6991283" y="1597025"/>
            <a:ext cx="381000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pt-BR" sz="1000" dirty="0"/>
              <a:t>18,3</a:t>
            </a:r>
          </a:p>
        </p:txBody>
      </p:sp>
      <p:sp>
        <p:nvSpPr>
          <p:cNvPr id="98334" name="Rectangle 38"/>
          <p:cNvSpPr>
            <a:spLocks noChangeArrowheads="1"/>
          </p:cNvSpPr>
          <p:nvPr/>
        </p:nvSpPr>
        <p:spPr bwMode="auto">
          <a:xfrm>
            <a:off x="7489825" y="1597025"/>
            <a:ext cx="379413" cy="153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pt-BR" sz="1000" dirty="0"/>
              <a:t>11,7</a:t>
            </a:r>
          </a:p>
        </p:txBody>
      </p:sp>
      <p:sp>
        <p:nvSpPr>
          <p:cNvPr id="98335" name="Rectangle 42"/>
          <p:cNvSpPr>
            <a:spLocks noChangeArrowheads="1"/>
          </p:cNvSpPr>
          <p:nvPr/>
        </p:nvSpPr>
        <p:spPr bwMode="auto">
          <a:xfrm>
            <a:off x="7907257" y="1597025"/>
            <a:ext cx="382587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pt-BR" sz="1000" dirty="0"/>
              <a:t>10,7</a:t>
            </a:r>
          </a:p>
        </p:txBody>
      </p:sp>
      <p:sp>
        <p:nvSpPr>
          <p:cNvPr id="98336" name="Rectangle 43"/>
          <p:cNvSpPr>
            <a:spLocks noChangeArrowheads="1"/>
          </p:cNvSpPr>
          <p:nvPr/>
        </p:nvSpPr>
        <p:spPr bwMode="auto">
          <a:xfrm>
            <a:off x="8350169" y="1597025"/>
            <a:ext cx="37941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000" dirty="0"/>
              <a:t>9,2</a:t>
            </a:r>
            <a:endParaRPr lang="pt-BR" sz="1000" dirty="0"/>
          </a:p>
        </p:txBody>
      </p:sp>
      <p:sp>
        <p:nvSpPr>
          <p:cNvPr id="98337" name="Rectangle 44"/>
          <p:cNvSpPr>
            <a:spLocks noChangeArrowheads="1"/>
          </p:cNvSpPr>
          <p:nvPr/>
        </p:nvSpPr>
        <p:spPr bwMode="auto">
          <a:xfrm>
            <a:off x="8845550" y="1597025"/>
            <a:ext cx="381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000" dirty="0"/>
              <a:t>8,8</a:t>
            </a:r>
            <a:endParaRPr lang="pt-BR" sz="1000" dirty="0"/>
          </a:p>
        </p:txBody>
      </p:sp>
      <p:sp>
        <p:nvSpPr>
          <p:cNvPr id="98338" name="Rectangle 45"/>
          <p:cNvSpPr>
            <a:spLocks noChangeArrowheads="1"/>
          </p:cNvSpPr>
          <p:nvPr/>
        </p:nvSpPr>
        <p:spPr bwMode="auto">
          <a:xfrm>
            <a:off x="9251829" y="1597025"/>
            <a:ext cx="381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000" dirty="0"/>
              <a:t>7,0</a:t>
            </a:r>
            <a:endParaRPr lang="pt-BR" sz="1000" dirty="0"/>
          </a:p>
        </p:txBody>
      </p:sp>
      <p:sp>
        <p:nvSpPr>
          <p:cNvPr id="98339" name="Text Box 58"/>
          <p:cNvSpPr txBox="1">
            <a:spLocks noChangeArrowheads="1"/>
          </p:cNvSpPr>
          <p:nvPr/>
        </p:nvSpPr>
        <p:spPr bwMode="auto">
          <a:xfrm>
            <a:off x="184150" y="952500"/>
            <a:ext cx="197961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b="0" dirty="0"/>
              <a:t>Milhões de tons, 2015</a:t>
            </a:r>
          </a:p>
        </p:txBody>
      </p:sp>
      <p:sp>
        <p:nvSpPr>
          <p:cNvPr id="98340" name="AutoShape 39"/>
          <p:cNvSpPr>
            <a:spLocks noChangeArrowheads="1"/>
          </p:cNvSpPr>
          <p:nvPr/>
        </p:nvSpPr>
        <p:spPr bwMode="auto">
          <a:xfrm rot="10800000">
            <a:off x="5035550" y="5788025"/>
            <a:ext cx="3313113" cy="142875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8341" name="Rectangle 20"/>
          <p:cNvSpPr>
            <a:spLocks noChangeArrowheads="1"/>
          </p:cNvSpPr>
          <p:nvPr/>
        </p:nvSpPr>
        <p:spPr bwMode="auto">
          <a:xfrm>
            <a:off x="725418" y="1597025"/>
            <a:ext cx="3173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1000" dirty="0"/>
              <a:t>166,6</a:t>
            </a:r>
            <a:endParaRPr lang="pt-BR" sz="1000" dirty="0"/>
          </a:p>
        </p:txBody>
      </p:sp>
      <p:sp>
        <p:nvSpPr>
          <p:cNvPr id="98342" name="Rectangle 33"/>
          <p:cNvSpPr>
            <a:spLocks noChangeArrowheads="1"/>
          </p:cNvSpPr>
          <p:nvPr/>
        </p:nvSpPr>
        <p:spPr bwMode="auto">
          <a:xfrm>
            <a:off x="6617807" y="1597025"/>
            <a:ext cx="246863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pt-BR" sz="1000" dirty="0"/>
              <a:t>19,1</a:t>
            </a:r>
          </a:p>
        </p:txBody>
      </p:sp>
      <p:sp>
        <p:nvSpPr>
          <p:cNvPr id="98343" name="AutoShape 51"/>
          <p:cNvSpPr>
            <a:spLocks/>
          </p:cNvSpPr>
          <p:nvPr/>
        </p:nvSpPr>
        <p:spPr bwMode="auto">
          <a:xfrm rot="-5400000">
            <a:off x="2207420" y="4123531"/>
            <a:ext cx="157162" cy="3019425"/>
          </a:xfrm>
          <a:prstGeom prst="leftBrace">
            <a:avLst>
              <a:gd name="adj1" fmla="val 144892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8344" name="Oval 52"/>
          <p:cNvSpPr>
            <a:spLocks noChangeArrowheads="1"/>
          </p:cNvSpPr>
          <p:nvPr/>
        </p:nvSpPr>
        <p:spPr bwMode="auto">
          <a:xfrm>
            <a:off x="1714500" y="5721350"/>
            <a:ext cx="1106488" cy="266700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>
            <a:prstShdw prst="shdw17" dist="17961" dir="2700000">
              <a:srgbClr val="9900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963637" name="Text Box 53"/>
          <p:cNvSpPr txBox="1">
            <a:spLocks noChangeArrowheads="1"/>
          </p:cNvSpPr>
          <p:nvPr/>
        </p:nvSpPr>
        <p:spPr bwMode="auto">
          <a:xfrm>
            <a:off x="1803400" y="5672138"/>
            <a:ext cx="879475" cy="320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pt-BR" dirty="0"/>
              <a:t>75%</a:t>
            </a:r>
          </a:p>
        </p:txBody>
      </p:sp>
    </p:spTree>
    <p:extLst>
      <p:ext uri="{BB962C8B-B14F-4D97-AF65-F5344CB8AC3E}">
        <p14:creationId xmlns:p14="http://schemas.microsoft.com/office/powerpoint/2010/main" val="131487678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5" name="Gráfico 54"/>
          <p:cNvGraphicFramePr/>
          <p:nvPr>
            <p:extLst>
              <p:ext uri="{D42A27DB-BD31-4B8C-83A1-F6EECF244321}">
                <p14:modId xmlns:p14="http://schemas.microsoft.com/office/powerpoint/2010/main" val="2491058812"/>
              </p:ext>
            </p:extLst>
          </p:nvPr>
        </p:nvGraphicFramePr>
        <p:xfrm>
          <a:off x="6079080" y="1913416"/>
          <a:ext cx="3327313" cy="32686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47" name="Gráfico 46"/>
          <p:cNvGraphicFramePr/>
          <p:nvPr>
            <p:extLst>
              <p:ext uri="{D42A27DB-BD31-4B8C-83A1-F6EECF244321}">
                <p14:modId xmlns:p14="http://schemas.microsoft.com/office/powerpoint/2010/main" val="2855751845"/>
              </p:ext>
            </p:extLst>
          </p:nvPr>
        </p:nvGraphicFramePr>
        <p:xfrm>
          <a:off x="905417" y="1985169"/>
          <a:ext cx="3383466" cy="32686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00355" name="Rectangle 5"/>
          <p:cNvSpPr>
            <a:spLocks noChangeArrowheads="1"/>
          </p:cNvSpPr>
          <p:nvPr/>
        </p:nvSpPr>
        <p:spPr bwMode="auto">
          <a:xfrm>
            <a:off x="2597150" y="171450"/>
            <a:ext cx="5548733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8953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8953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Principais Produtos Movimentados por Sentido de Navegação no Brasil</a:t>
            </a:r>
          </a:p>
        </p:txBody>
      </p:sp>
      <p:sp>
        <p:nvSpPr>
          <p:cNvPr id="100357" name="AutoShape 19"/>
          <p:cNvSpPr>
            <a:spLocks noChangeArrowheads="1"/>
          </p:cNvSpPr>
          <p:nvPr/>
        </p:nvSpPr>
        <p:spPr bwMode="auto">
          <a:xfrm>
            <a:off x="266700" y="5953125"/>
            <a:ext cx="9450388" cy="47255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 algn="ctr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buClr>
                <a:schemeClr val="tx2"/>
              </a:buClr>
            </a:pPr>
            <a:r>
              <a:rPr lang="pt-BR" sz="1400" dirty="0"/>
              <a:t>Os principais produtos movimentados nos portos do Brasil em 2015 foram minério de ferro </a:t>
            </a:r>
            <a:r>
              <a:rPr lang="pt-BR" sz="1400" dirty="0" err="1"/>
              <a:t>outbound</a:t>
            </a:r>
            <a:r>
              <a:rPr lang="pt-BR" sz="1400" dirty="0"/>
              <a:t> e petróleo e derivados </a:t>
            </a:r>
            <a:r>
              <a:rPr lang="pt-BR" sz="1400" dirty="0" err="1"/>
              <a:t>inbound</a:t>
            </a:r>
            <a:r>
              <a:rPr lang="pt-BR" sz="1400" dirty="0"/>
              <a:t>—O Agronegócio representa 29% da carga exportada e 5% da carga importada</a:t>
            </a:r>
          </a:p>
        </p:txBody>
      </p:sp>
      <p:sp>
        <p:nvSpPr>
          <p:cNvPr id="100358" name="AutoShape 47"/>
          <p:cNvSpPr>
            <a:spLocks noChangeArrowheads="1"/>
          </p:cNvSpPr>
          <p:nvPr/>
        </p:nvSpPr>
        <p:spPr bwMode="auto">
          <a:xfrm rot="10800000">
            <a:off x="3406775" y="5578475"/>
            <a:ext cx="3105150" cy="234950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100359" name="Rectangle 8"/>
          <p:cNvSpPr>
            <a:spLocks noChangeArrowheads="1"/>
          </p:cNvSpPr>
          <p:nvPr/>
        </p:nvSpPr>
        <p:spPr bwMode="auto">
          <a:xfrm>
            <a:off x="284163" y="1211263"/>
            <a:ext cx="391953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Carga </a:t>
            </a:r>
            <a:r>
              <a:rPr lang="pt-BR" sz="1400" dirty="0" err="1">
                <a:solidFill>
                  <a:srgbClr val="C00000"/>
                </a:solidFill>
              </a:rPr>
              <a:t>Outbound</a:t>
            </a:r>
            <a:r>
              <a:rPr lang="pt-BR" sz="1400" dirty="0">
                <a:solidFill>
                  <a:srgbClr val="C00000"/>
                </a:solidFill>
              </a:rPr>
              <a:t> por tipo de produto</a:t>
            </a:r>
          </a:p>
        </p:txBody>
      </p:sp>
      <p:sp>
        <p:nvSpPr>
          <p:cNvPr id="100360" name="Line 9"/>
          <p:cNvSpPr>
            <a:spLocks noChangeShapeType="1"/>
          </p:cNvSpPr>
          <p:nvPr/>
        </p:nvSpPr>
        <p:spPr bwMode="auto">
          <a:xfrm>
            <a:off x="5280025" y="1484313"/>
            <a:ext cx="4433888" cy="158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361" name="Line 33"/>
          <p:cNvSpPr>
            <a:spLocks noChangeShapeType="1"/>
          </p:cNvSpPr>
          <p:nvPr/>
        </p:nvSpPr>
        <p:spPr bwMode="auto">
          <a:xfrm>
            <a:off x="271463" y="1484313"/>
            <a:ext cx="483711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362" name="Rectangle 4"/>
          <p:cNvSpPr>
            <a:spLocks noChangeArrowheads="1"/>
          </p:cNvSpPr>
          <p:nvPr/>
        </p:nvSpPr>
        <p:spPr bwMode="auto">
          <a:xfrm>
            <a:off x="255588" y="938213"/>
            <a:ext cx="532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 sz="1400" b="0" dirty="0"/>
              <a:t>2015</a:t>
            </a:r>
          </a:p>
        </p:txBody>
      </p:sp>
      <p:sp>
        <p:nvSpPr>
          <p:cNvPr id="100363" name="Rectangle 4"/>
          <p:cNvSpPr>
            <a:spLocks noChangeArrowheads="1"/>
          </p:cNvSpPr>
          <p:nvPr/>
        </p:nvSpPr>
        <p:spPr bwMode="auto">
          <a:xfrm>
            <a:off x="320675" y="1554163"/>
            <a:ext cx="38941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b="0" dirty="0"/>
              <a:t>100% = 695,9 milhões tons</a:t>
            </a:r>
          </a:p>
        </p:txBody>
      </p:sp>
      <p:sp>
        <p:nvSpPr>
          <p:cNvPr id="100364" name="Rectangle 4"/>
          <p:cNvSpPr>
            <a:spLocks noChangeArrowheads="1"/>
          </p:cNvSpPr>
          <p:nvPr/>
        </p:nvSpPr>
        <p:spPr bwMode="auto">
          <a:xfrm>
            <a:off x="5314950" y="1566863"/>
            <a:ext cx="38925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b="0" dirty="0"/>
              <a:t>100% = 312,1 milhões tons</a:t>
            </a:r>
          </a:p>
        </p:txBody>
      </p:sp>
      <p:sp>
        <p:nvSpPr>
          <p:cNvPr id="100372" name="Rectangle 8"/>
          <p:cNvSpPr>
            <a:spLocks noChangeArrowheads="1"/>
          </p:cNvSpPr>
          <p:nvPr/>
        </p:nvSpPr>
        <p:spPr bwMode="auto">
          <a:xfrm>
            <a:off x="5303838" y="1217613"/>
            <a:ext cx="434498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Carga </a:t>
            </a:r>
            <a:r>
              <a:rPr lang="pt-BR" sz="1400" dirty="0" err="1">
                <a:solidFill>
                  <a:srgbClr val="C00000"/>
                </a:solidFill>
              </a:rPr>
              <a:t>Inbound</a:t>
            </a:r>
            <a:r>
              <a:rPr lang="pt-BR" sz="1400" dirty="0">
                <a:solidFill>
                  <a:srgbClr val="C00000"/>
                </a:solidFill>
              </a:rPr>
              <a:t> por tipo de produto</a:t>
            </a:r>
          </a:p>
        </p:txBody>
      </p:sp>
      <p:sp>
        <p:nvSpPr>
          <p:cNvPr id="100375" name="Text Box 65"/>
          <p:cNvSpPr txBox="1">
            <a:spLocks noChangeArrowheads="1"/>
          </p:cNvSpPr>
          <p:nvPr/>
        </p:nvSpPr>
        <p:spPr bwMode="auto">
          <a:xfrm>
            <a:off x="5752021" y="2365636"/>
            <a:ext cx="990600" cy="27622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Trigo</a:t>
            </a:r>
            <a:endParaRPr lang="pt-BR" sz="1200" b="0" baseline="30000" dirty="0"/>
          </a:p>
        </p:txBody>
      </p:sp>
      <p:sp>
        <p:nvSpPr>
          <p:cNvPr id="100376" name="Text Box 65"/>
          <p:cNvSpPr txBox="1">
            <a:spLocks noChangeArrowheads="1"/>
          </p:cNvSpPr>
          <p:nvPr/>
        </p:nvSpPr>
        <p:spPr bwMode="auto">
          <a:xfrm>
            <a:off x="5666069" y="2945647"/>
            <a:ext cx="989012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Bauxita</a:t>
            </a:r>
            <a:endParaRPr lang="pt-BR" sz="1200" b="0" baseline="30000" dirty="0"/>
          </a:p>
        </p:txBody>
      </p:sp>
      <p:sp>
        <p:nvSpPr>
          <p:cNvPr id="100377" name="Text Box 65"/>
          <p:cNvSpPr txBox="1">
            <a:spLocks noChangeArrowheads="1"/>
          </p:cNvSpPr>
          <p:nvPr/>
        </p:nvSpPr>
        <p:spPr bwMode="auto">
          <a:xfrm>
            <a:off x="5374349" y="2660156"/>
            <a:ext cx="1250950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Fertilizantes</a:t>
            </a:r>
            <a:endParaRPr lang="pt-BR" sz="1200" b="0" baseline="30000" dirty="0"/>
          </a:p>
        </p:txBody>
      </p:sp>
      <p:sp>
        <p:nvSpPr>
          <p:cNvPr id="100379" name="Text Box 65"/>
          <p:cNvSpPr txBox="1">
            <a:spLocks noChangeArrowheads="1"/>
          </p:cNvSpPr>
          <p:nvPr/>
        </p:nvSpPr>
        <p:spPr bwMode="auto">
          <a:xfrm>
            <a:off x="4585829" y="3821514"/>
            <a:ext cx="1606550" cy="27622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Soda Caustica </a:t>
            </a:r>
          </a:p>
        </p:txBody>
      </p:sp>
      <p:sp>
        <p:nvSpPr>
          <p:cNvPr id="100380" name="Text Box 65"/>
          <p:cNvSpPr txBox="1">
            <a:spLocks noChangeArrowheads="1"/>
          </p:cNvSpPr>
          <p:nvPr/>
        </p:nvSpPr>
        <p:spPr bwMode="auto">
          <a:xfrm>
            <a:off x="7237123" y="4970463"/>
            <a:ext cx="1930401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Petróleo e Derivados</a:t>
            </a:r>
          </a:p>
        </p:txBody>
      </p:sp>
      <p:sp>
        <p:nvSpPr>
          <p:cNvPr id="100381" name="Text Box 65"/>
          <p:cNvSpPr txBox="1">
            <a:spLocks noChangeArrowheads="1"/>
          </p:cNvSpPr>
          <p:nvPr/>
        </p:nvSpPr>
        <p:spPr bwMode="auto">
          <a:xfrm>
            <a:off x="7496969" y="2296129"/>
            <a:ext cx="1336675" cy="27622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Outros</a:t>
            </a:r>
          </a:p>
        </p:txBody>
      </p:sp>
      <p:sp>
        <p:nvSpPr>
          <p:cNvPr id="100382" name="Text Box 65"/>
          <p:cNvSpPr txBox="1">
            <a:spLocks noChangeArrowheads="1"/>
          </p:cNvSpPr>
          <p:nvPr/>
        </p:nvSpPr>
        <p:spPr bwMode="auto">
          <a:xfrm>
            <a:off x="2686120" y="2241018"/>
            <a:ext cx="624310" cy="27622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Aço</a:t>
            </a:r>
          </a:p>
        </p:txBody>
      </p:sp>
      <p:sp>
        <p:nvSpPr>
          <p:cNvPr id="100384" name="Text Box 65"/>
          <p:cNvSpPr txBox="1">
            <a:spLocks noChangeArrowheads="1"/>
          </p:cNvSpPr>
          <p:nvPr/>
        </p:nvSpPr>
        <p:spPr bwMode="auto">
          <a:xfrm>
            <a:off x="3014177" y="2389773"/>
            <a:ext cx="1736725" cy="46166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Produtos Químicos </a:t>
            </a:r>
            <a:r>
              <a:rPr lang="pt-BR" sz="1200" b="0" dirty="0" err="1"/>
              <a:t>Organicos</a:t>
            </a:r>
            <a:endParaRPr lang="pt-BR" sz="1200" b="0" baseline="30000" dirty="0"/>
          </a:p>
        </p:txBody>
      </p:sp>
      <p:sp>
        <p:nvSpPr>
          <p:cNvPr id="100385" name="Text Box 65"/>
          <p:cNvSpPr txBox="1">
            <a:spLocks noChangeArrowheads="1"/>
          </p:cNvSpPr>
          <p:nvPr/>
        </p:nvSpPr>
        <p:spPr bwMode="auto">
          <a:xfrm>
            <a:off x="3302480" y="2935588"/>
            <a:ext cx="915135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Outros</a:t>
            </a:r>
          </a:p>
        </p:txBody>
      </p:sp>
      <p:sp>
        <p:nvSpPr>
          <p:cNvPr id="100387" name="Text Box 65"/>
          <p:cNvSpPr txBox="1">
            <a:spLocks noChangeArrowheads="1"/>
          </p:cNvSpPr>
          <p:nvPr/>
        </p:nvSpPr>
        <p:spPr bwMode="auto">
          <a:xfrm>
            <a:off x="584684" y="2290317"/>
            <a:ext cx="1336676" cy="27622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Bauxita</a:t>
            </a:r>
          </a:p>
        </p:txBody>
      </p:sp>
      <p:sp>
        <p:nvSpPr>
          <p:cNvPr id="100389" name="Text Box 65"/>
          <p:cNvSpPr txBox="1">
            <a:spLocks noChangeArrowheads="1"/>
          </p:cNvSpPr>
          <p:nvPr/>
        </p:nvSpPr>
        <p:spPr bwMode="auto">
          <a:xfrm>
            <a:off x="137319" y="2784475"/>
            <a:ext cx="1249362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Milho</a:t>
            </a:r>
            <a:endParaRPr lang="pt-BR" sz="1200" b="0" baseline="30000" dirty="0"/>
          </a:p>
        </p:txBody>
      </p:sp>
      <p:sp>
        <p:nvSpPr>
          <p:cNvPr id="100390" name="Text Box 65"/>
          <p:cNvSpPr txBox="1">
            <a:spLocks noChangeArrowheads="1"/>
          </p:cNvSpPr>
          <p:nvPr/>
        </p:nvSpPr>
        <p:spPr bwMode="auto">
          <a:xfrm>
            <a:off x="521076" y="2505501"/>
            <a:ext cx="1222795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Combustíveis</a:t>
            </a:r>
            <a:endParaRPr lang="pt-BR" sz="1200" b="0" baseline="30000" dirty="0"/>
          </a:p>
        </p:txBody>
      </p:sp>
      <p:sp>
        <p:nvSpPr>
          <p:cNvPr id="100391" name="Text Box 65"/>
          <p:cNvSpPr txBox="1">
            <a:spLocks noChangeArrowheads="1"/>
          </p:cNvSpPr>
          <p:nvPr/>
        </p:nvSpPr>
        <p:spPr bwMode="auto">
          <a:xfrm>
            <a:off x="1699419" y="5059363"/>
            <a:ext cx="1560616" cy="276999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Minério de Ferro</a:t>
            </a:r>
            <a:endParaRPr lang="pt-BR" sz="1200" b="0" baseline="30000" dirty="0"/>
          </a:p>
        </p:txBody>
      </p:sp>
      <p:cxnSp>
        <p:nvCxnSpPr>
          <p:cNvPr id="100393" name="Conector reto 11316"/>
          <p:cNvCxnSpPr>
            <a:cxnSpLocks noChangeShapeType="1"/>
          </p:cNvCxnSpPr>
          <p:nvPr/>
        </p:nvCxnSpPr>
        <p:spPr bwMode="auto">
          <a:xfrm>
            <a:off x="8556625" y="4914900"/>
            <a:ext cx="0" cy="0"/>
          </a:xfrm>
          <a:prstGeom prst="line">
            <a:avLst/>
          </a:prstGeom>
          <a:noFill/>
          <a:ln w="9525" algn="ctr">
            <a:solidFill>
              <a:srgbClr val="00B0F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0395" name="Text Box 65"/>
          <p:cNvSpPr txBox="1">
            <a:spLocks noChangeArrowheads="1"/>
          </p:cNvSpPr>
          <p:nvPr/>
        </p:nvSpPr>
        <p:spPr bwMode="auto">
          <a:xfrm>
            <a:off x="-207376" y="3317274"/>
            <a:ext cx="1339850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Soja em Grãos</a:t>
            </a:r>
          </a:p>
        </p:txBody>
      </p:sp>
      <p:sp>
        <p:nvSpPr>
          <p:cNvPr id="100396" name="Text Box 65"/>
          <p:cNvSpPr txBox="1">
            <a:spLocks noChangeArrowheads="1"/>
          </p:cNvSpPr>
          <p:nvPr/>
        </p:nvSpPr>
        <p:spPr bwMode="auto">
          <a:xfrm>
            <a:off x="2142924" y="1913416"/>
            <a:ext cx="1338263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Açúcar</a:t>
            </a:r>
          </a:p>
        </p:txBody>
      </p:sp>
      <p:sp>
        <p:nvSpPr>
          <p:cNvPr id="100398" name="Text Box 65"/>
          <p:cNvSpPr txBox="1">
            <a:spLocks noChangeArrowheads="1"/>
          </p:cNvSpPr>
          <p:nvPr/>
        </p:nvSpPr>
        <p:spPr bwMode="auto">
          <a:xfrm>
            <a:off x="4766804" y="3438691"/>
            <a:ext cx="1752600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Carvão Mineral</a:t>
            </a:r>
            <a:endParaRPr lang="pt-BR" sz="1200" b="0" baseline="30000" dirty="0"/>
          </a:p>
        </p:txBody>
      </p:sp>
      <p:sp>
        <p:nvSpPr>
          <p:cNvPr id="48" name="Rectangle 8"/>
          <p:cNvSpPr>
            <a:spLocks noChangeArrowheads="1"/>
          </p:cNvSpPr>
          <p:nvPr/>
        </p:nvSpPr>
        <p:spPr bwMode="auto">
          <a:xfrm>
            <a:off x="8372475" y="334963"/>
            <a:ext cx="306388" cy="238125"/>
          </a:xfrm>
          <a:prstGeom prst="rect">
            <a:avLst/>
          </a:prstGeom>
          <a:solidFill>
            <a:srgbClr val="31738B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fr-FR" b="0">
              <a:latin typeface="Tahoma" panose="020B0604030504040204" pitchFamily="34" charset="0"/>
            </a:endParaRPr>
          </a:p>
        </p:txBody>
      </p:sp>
      <p:sp>
        <p:nvSpPr>
          <p:cNvPr id="49" name="Rectangle 9"/>
          <p:cNvSpPr>
            <a:spLocks noChangeArrowheads="1"/>
          </p:cNvSpPr>
          <p:nvPr/>
        </p:nvSpPr>
        <p:spPr bwMode="auto">
          <a:xfrm>
            <a:off x="8372475" y="539750"/>
            <a:ext cx="306388" cy="238125"/>
          </a:xfrm>
          <a:prstGeom prst="rect">
            <a:avLst/>
          </a:prstGeom>
          <a:solidFill>
            <a:schemeClr val="accent2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fr-FR" b="0">
              <a:latin typeface="Tahoma" panose="020B0604030504040204" pitchFamily="34" charset="0"/>
            </a:endParaRPr>
          </a:p>
        </p:txBody>
      </p:sp>
      <p:sp>
        <p:nvSpPr>
          <p:cNvPr id="50" name="Rectangle 10"/>
          <p:cNvSpPr>
            <a:spLocks noChangeArrowheads="1"/>
          </p:cNvSpPr>
          <p:nvPr/>
        </p:nvSpPr>
        <p:spPr bwMode="auto">
          <a:xfrm>
            <a:off x="8372475" y="728663"/>
            <a:ext cx="306388" cy="238125"/>
          </a:xfrm>
          <a:prstGeom prst="rect">
            <a:avLst/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fr-FR" b="0">
              <a:latin typeface="Tahoma" panose="020B0604030504040204" pitchFamily="34" charset="0"/>
            </a:endParaRPr>
          </a:p>
        </p:txBody>
      </p:sp>
      <p:sp>
        <p:nvSpPr>
          <p:cNvPr id="51" name="Rectangle 11"/>
          <p:cNvSpPr>
            <a:spLocks noChangeArrowheads="1"/>
          </p:cNvSpPr>
          <p:nvPr/>
        </p:nvSpPr>
        <p:spPr bwMode="auto">
          <a:xfrm>
            <a:off x="8740775" y="334963"/>
            <a:ext cx="322204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 b="0" dirty="0"/>
              <a:t>Seco</a:t>
            </a:r>
          </a:p>
        </p:txBody>
      </p:sp>
      <p:sp>
        <p:nvSpPr>
          <p:cNvPr id="52" name="Rectangle 12"/>
          <p:cNvSpPr>
            <a:spLocks noChangeArrowheads="1"/>
          </p:cNvSpPr>
          <p:nvPr/>
        </p:nvSpPr>
        <p:spPr bwMode="auto">
          <a:xfrm>
            <a:off x="8740775" y="538163"/>
            <a:ext cx="463268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 b="0" dirty="0"/>
              <a:t>Líquido</a:t>
            </a:r>
          </a:p>
        </p:txBody>
      </p:sp>
      <p:sp>
        <p:nvSpPr>
          <p:cNvPr id="53" name="Rectangle 13"/>
          <p:cNvSpPr>
            <a:spLocks noChangeArrowheads="1"/>
          </p:cNvSpPr>
          <p:nvPr/>
        </p:nvSpPr>
        <p:spPr bwMode="auto">
          <a:xfrm>
            <a:off x="8740775" y="739775"/>
            <a:ext cx="860813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100" b="0" dirty="0"/>
              <a:t>Carga Geral *</a:t>
            </a:r>
          </a:p>
        </p:txBody>
      </p:sp>
      <p:sp>
        <p:nvSpPr>
          <p:cNvPr id="54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330200" y="6601201"/>
            <a:ext cx="7440613" cy="2631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indent="0" eaLnBrk="1" hangingPunct="1">
              <a:lnSpc>
                <a:spcPct val="95000"/>
              </a:lnSpc>
            </a:pPr>
            <a:r>
              <a:rPr lang="en-US" sz="900" b="0" dirty="0"/>
              <a:t>*</a:t>
            </a:r>
            <a:r>
              <a:rPr lang="pt-BR" sz="900" b="0" dirty="0"/>
              <a:t> Inclui carga geral e contêineres  </a:t>
            </a:r>
          </a:p>
          <a:p>
            <a:pPr marL="0" indent="0" eaLnBrk="1" hangingPunct="1">
              <a:lnSpc>
                <a:spcPct val="95000"/>
              </a:lnSpc>
            </a:pPr>
            <a:r>
              <a:rPr lang="pt-BR" sz="900" b="0" dirty="0"/>
              <a:t>Fonte:	 Estatísticas Portuárias 2015, ANTAQ, Análise </a:t>
            </a:r>
            <a:r>
              <a:rPr lang="pt-BR" sz="900" b="0" dirty="0" err="1"/>
              <a:t>Macrologistica</a:t>
            </a:r>
            <a:endParaRPr lang="pt-BR" sz="900" b="0" dirty="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6"/>
          <p:cNvSpPr>
            <a:spLocks noChangeArrowheads="1"/>
          </p:cNvSpPr>
          <p:nvPr/>
        </p:nvSpPr>
        <p:spPr bwMode="auto">
          <a:xfrm>
            <a:off x="365397" y="2365375"/>
            <a:ext cx="973931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algn="ctr" defTabSz="895350"/>
            <a:r>
              <a:rPr lang="pt-BR" sz="2000" dirty="0">
                <a:solidFill>
                  <a:srgbClr val="C00000"/>
                </a:solidFill>
              </a:rPr>
              <a:t>II – Os Desafios Logísticos do Crescimento do Agronegócio	</a:t>
            </a:r>
          </a:p>
        </p:txBody>
      </p:sp>
      <p:grpSp>
        <p:nvGrpSpPr>
          <p:cNvPr id="14339" name="Group 7"/>
          <p:cNvGrpSpPr>
            <a:grpSpLocks/>
          </p:cNvGrpSpPr>
          <p:nvPr/>
        </p:nvGrpSpPr>
        <p:grpSpPr bwMode="auto">
          <a:xfrm>
            <a:off x="165100" y="2847975"/>
            <a:ext cx="9740900" cy="1274763"/>
            <a:chOff x="104" y="2003"/>
            <a:chExt cx="6136" cy="803"/>
          </a:xfrm>
        </p:grpSpPr>
        <p:pic>
          <p:nvPicPr>
            <p:cNvPr id="14340" name="Picture 8" descr="caminhao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4" y="2003"/>
              <a:ext cx="1080" cy="797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341" name="Picture 9" descr="navio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51" y="2003"/>
              <a:ext cx="1280" cy="801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342" name="Picture 10" descr="transporte-aere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40" y="2003"/>
              <a:ext cx="1200" cy="799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343" name="Picture 11" descr="tre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39" y="2003"/>
              <a:ext cx="1303" cy="803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344" name="Picture 12" descr="PB381hidrovia-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3" y="2003"/>
              <a:ext cx="1237" cy="800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78004578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Text Box 16"/>
          <p:cNvSpPr txBox="1">
            <a:spLocks noChangeArrowheads="1"/>
          </p:cNvSpPr>
          <p:nvPr/>
        </p:nvSpPr>
        <p:spPr bwMode="auto">
          <a:xfrm>
            <a:off x="3607412" y="3395046"/>
            <a:ext cx="750435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Outros</a:t>
            </a:r>
          </a:p>
        </p:txBody>
      </p:sp>
      <p:sp>
        <p:nvSpPr>
          <p:cNvPr id="128" name="Text Box 16"/>
          <p:cNvSpPr txBox="1">
            <a:spLocks noChangeArrowheads="1"/>
          </p:cNvSpPr>
          <p:nvPr/>
        </p:nvSpPr>
        <p:spPr bwMode="auto">
          <a:xfrm>
            <a:off x="3647167" y="2899577"/>
            <a:ext cx="1208584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Maranhão</a:t>
            </a:r>
          </a:p>
        </p:txBody>
      </p:sp>
      <p:sp>
        <p:nvSpPr>
          <p:cNvPr id="659458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1593850" cy="230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en-US" b="0" dirty="0">
                <a:cs typeface="Arial" panose="020B0604020202020204" pitchFamily="34" charset="0"/>
              </a:rPr>
              <a:t>2015</a:t>
            </a:r>
            <a:endParaRPr lang="en-US" sz="1000" b="0" dirty="0">
              <a:cs typeface="Arial" panose="020B0604020202020204" pitchFamily="34" charset="0"/>
            </a:endParaRPr>
          </a:p>
        </p:txBody>
      </p:sp>
      <p:graphicFrame>
        <p:nvGraphicFramePr>
          <p:cNvPr id="40" name="Tabela 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7283525"/>
              </p:ext>
            </p:extLst>
          </p:nvPr>
        </p:nvGraphicFramePr>
        <p:xfrm>
          <a:off x="287338" y="1263650"/>
          <a:ext cx="9429750" cy="7429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578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74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7452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71475">
                <a:tc>
                  <a:txBody>
                    <a:bodyPr/>
                    <a:lstStyle/>
                    <a:p>
                      <a:pPr eaLnBrk="1" hangingPunct="1">
                        <a:buClr>
                          <a:schemeClr val="tx2"/>
                        </a:buClr>
                      </a:pPr>
                      <a:r>
                        <a:rPr lang="pt-BR" sz="1400" b="1" kern="1200" dirty="0">
                          <a:solidFill>
                            <a:srgbClr val="C0000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Estados Exportadores</a:t>
                      </a:r>
                    </a:p>
                  </a:txBody>
                  <a:tcPr marT="45798" marB="45798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pt-BR" sz="1800" dirty="0"/>
                    </a:p>
                  </a:txBody>
                  <a:tcPr marT="45798" marB="45798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742950" rtl="0" eaLnBrk="1" latinLnBrk="0" hangingPunct="1">
                        <a:buClr>
                          <a:schemeClr val="tx2"/>
                        </a:buClr>
                      </a:pPr>
                      <a:r>
                        <a:rPr lang="pt-BR" sz="1400" b="1" kern="1200" dirty="0">
                          <a:solidFill>
                            <a:srgbClr val="C0000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Portos Exportadores</a:t>
                      </a:r>
                    </a:p>
                  </a:txBody>
                  <a:tcPr marT="45798" marB="45798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1475">
                <a:tc>
                  <a:txBody>
                    <a:bodyPr/>
                    <a:lstStyle/>
                    <a:p>
                      <a:pPr defTabSz="957263">
                        <a:buClr>
                          <a:schemeClr val="tx2"/>
                        </a:buClr>
                      </a:pPr>
                      <a:r>
                        <a:rPr lang="pt-BR" sz="1400" kern="1200" dirty="0">
                          <a:solidFill>
                            <a:schemeClr val="tx1"/>
                          </a:solidFill>
                          <a:latin typeface="Tahoma" pitchFamily="34" charset="0"/>
                          <a:ea typeface="+mn-ea"/>
                          <a:cs typeface="+mn-cs"/>
                        </a:rPr>
                        <a:t>% total = 54.324 mil tons </a:t>
                      </a:r>
                    </a:p>
                  </a:txBody>
                  <a:tcPr marT="45798" marB="45798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pt-BR" sz="1400" kern="1200" dirty="0">
                        <a:solidFill>
                          <a:schemeClr val="tx1"/>
                        </a:solidFill>
                        <a:latin typeface="Tahoma" pitchFamily="34" charset="0"/>
                        <a:ea typeface="+mn-ea"/>
                        <a:cs typeface="+mn-cs"/>
                      </a:endParaRPr>
                    </a:p>
                  </a:txBody>
                  <a:tcPr marT="45798" marB="45798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t-BR" sz="1400" kern="1200" dirty="0">
                          <a:solidFill>
                            <a:schemeClr val="tx1"/>
                          </a:solidFill>
                          <a:latin typeface="Tahoma" pitchFamily="34" charset="0"/>
                          <a:ea typeface="+mn-ea"/>
                          <a:cs typeface="+mn-cs"/>
                        </a:rPr>
                        <a:t>% total = 54.324 mil tons</a:t>
                      </a:r>
                    </a:p>
                  </a:txBody>
                  <a:tcPr marT="45798" marB="45798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cxnSp>
        <p:nvCxnSpPr>
          <p:cNvPr id="659468" name="Conector reto 40"/>
          <p:cNvCxnSpPr>
            <a:cxnSpLocks noChangeShapeType="1"/>
          </p:cNvCxnSpPr>
          <p:nvPr/>
        </p:nvCxnSpPr>
        <p:spPr bwMode="auto">
          <a:xfrm>
            <a:off x="279400" y="1633538"/>
            <a:ext cx="436086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9469" name="Conector reto 41"/>
          <p:cNvCxnSpPr>
            <a:cxnSpLocks noChangeShapeType="1"/>
          </p:cNvCxnSpPr>
          <p:nvPr/>
        </p:nvCxnSpPr>
        <p:spPr bwMode="auto">
          <a:xfrm>
            <a:off x="5232400" y="1633538"/>
            <a:ext cx="4479925" cy="158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59470" name="Rectangle 4"/>
          <p:cNvSpPr>
            <a:spLocks noChangeArrowheads="1"/>
          </p:cNvSpPr>
          <p:nvPr/>
        </p:nvSpPr>
        <p:spPr bwMode="auto">
          <a:xfrm>
            <a:off x="2603500" y="163513"/>
            <a:ext cx="543560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>
              <a:lnSpc>
                <a:spcPct val="90000"/>
              </a:lnSpc>
            </a:pPr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Exportações Brasileiras – Soja em Grãos</a:t>
            </a:r>
          </a:p>
        </p:txBody>
      </p:sp>
      <p:sp>
        <p:nvSpPr>
          <p:cNvPr id="659492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396875" y="6597650"/>
            <a:ext cx="9028113" cy="153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358775" indent="-614363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1000" b="0" dirty="0">
                <a:cs typeface="Arial" panose="020B0604020202020204" pitchFamily="34" charset="0"/>
              </a:rPr>
              <a:t>Fonte:	 MDIC, análise Macrologística</a:t>
            </a:r>
          </a:p>
        </p:txBody>
      </p:sp>
      <p:sp>
        <p:nvSpPr>
          <p:cNvPr id="659494" name="AutoShape 75"/>
          <p:cNvSpPr>
            <a:spLocks noChangeArrowheads="1"/>
          </p:cNvSpPr>
          <p:nvPr/>
        </p:nvSpPr>
        <p:spPr bwMode="auto">
          <a:xfrm>
            <a:off x="287338" y="5880155"/>
            <a:ext cx="9312275" cy="653790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="ctr" anchorCtr="1"/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>
                <a:cs typeface="Arial" panose="020B0604020202020204" pitchFamily="34" charset="0"/>
              </a:rPr>
              <a:t>Quase 89% das exportações de soja em grãos é movimentada pelos portos das regiões Sul e Sudeste apesar destas representarem apenas </a:t>
            </a:r>
            <a:r>
              <a:rPr lang="pt-BR" sz="1400" dirty="0"/>
              <a:t>42</a:t>
            </a:r>
            <a:r>
              <a:rPr lang="pt-BR" sz="1400" dirty="0">
                <a:cs typeface="Arial" panose="020B0604020202020204" pitchFamily="34" charset="0"/>
              </a:rPr>
              <a:t>% das exportações Brasileiras </a:t>
            </a:r>
          </a:p>
        </p:txBody>
      </p:sp>
      <p:sp>
        <p:nvSpPr>
          <p:cNvPr id="659495" name="AutoShape 67"/>
          <p:cNvSpPr>
            <a:spLocks noChangeArrowheads="1"/>
          </p:cNvSpPr>
          <p:nvPr/>
        </p:nvSpPr>
        <p:spPr bwMode="auto">
          <a:xfrm rot="5400000">
            <a:off x="4874853" y="4352501"/>
            <a:ext cx="149249" cy="2757487"/>
          </a:xfrm>
          <a:prstGeom prst="homePlate">
            <a:avLst>
              <a:gd name="adj" fmla="val 10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 dirty="0"/>
          </a:p>
        </p:txBody>
      </p:sp>
      <p:sp>
        <p:nvSpPr>
          <p:cNvPr id="34" name="Rectangle 19"/>
          <p:cNvSpPr>
            <a:spLocks noChangeArrowheads="1"/>
          </p:cNvSpPr>
          <p:nvPr/>
        </p:nvSpPr>
        <p:spPr bwMode="auto">
          <a:xfrm>
            <a:off x="8534400" y="195263"/>
            <a:ext cx="317301" cy="215900"/>
          </a:xfrm>
          <a:prstGeom prst="rect">
            <a:avLst/>
          </a:prstGeom>
          <a:solidFill>
            <a:srgbClr val="62E2FC"/>
          </a:solidFill>
          <a:ln w="9525" algn="ctr">
            <a:solidFill>
              <a:srgbClr val="31738B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dirty="0">
              <a:cs typeface="Arial" panose="020B0604020202020204" pitchFamily="34" charset="0"/>
            </a:endParaRPr>
          </a:p>
        </p:txBody>
      </p:sp>
      <p:sp>
        <p:nvSpPr>
          <p:cNvPr id="35" name="Rectangle 20"/>
          <p:cNvSpPr>
            <a:spLocks noChangeArrowheads="1"/>
          </p:cNvSpPr>
          <p:nvPr/>
        </p:nvSpPr>
        <p:spPr bwMode="auto">
          <a:xfrm>
            <a:off x="8899326" y="156616"/>
            <a:ext cx="812999" cy="333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0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000" b="0" dirty="0">
                <a:cs typeface="Arial" panose="020B0604020202020204" pitchFamily="34" charset="0"/>
              </a:rPr>
              <a:t>Região Sul e Sudeste</a:t>
            </a:r>
          </a:p>
        </p:txBody>
      </p:sp>
      <p:graphicFrame>
        <p:nvGraphicFramePr>
          <p:cNvPr id="67" name="Gráfico 66"/>
          <p:cNvGraphicFramePr/>
          <p:nvPr>
            <p:extLst>
              <p:ext uri="{D42A27DB-BD31-4B8C-83A1-F6EECF244321}">
                <p14:modId xmlns:p14="http://schemas.microsoft.com/office/powerpoint/2010/main" val="1577651268"/>
              </p:ext>
            </p:extLst>
          </p:nvPr>
        </p:nvGraphicFramePr>
        <p:xfrm>
          <a:off x="6080400" y="2207444"/>
          <a:ext cx="3215853" cy="27773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77" name="Text Box 10"/>
          <p:cNvSpPr txBox="1">
            <a:spLocks noChangeArrowheads="1"/>
          </p:cNvSpPr>
          <p:nvPr/>
        </p:nvSpPr>
        <p:spPr bwMode="auto">
          <a:xfrm>
            <a:off x="2212653" y="5399635"/>
            <a:ext cx="8382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2286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en-US" sz="1600" dirty="0">
                <a:cs typeface="Arial" panose="020B0604020202020204" pitchFamily="34" charset="0"/>
              </a:rPr>
              <a:t>42,4%</a:t>
            </a:r>
          </a:p>
        </p:txBody>
      </p:sp>
      <p:sp>
        <p:nvSpPr>
          <p:cNvPr id="88" name="AutoShape 11"/>
          <p:cNvSpPr>
            <a:spLocks/>
          </p:cNvSpPr>
          <p:nvPr/>
        </p:nvSpPr>
        <p:spPr bwMode="auto">
          <a:xfrm rot="16200000">
            <a:off x="2395340" y="4123356"/>
            <a:ext cx="313531" cy="2237184"/>
          </a:xfrm>
          <a:prstGeom prst="leftBrace">
            <a:avLst>
              <a:gd name="adj1" fmla="val 8333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eaVert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dirty="0"/>
          </a:p>
        </p:txBody>
      </p:sp>
      <p:graphicFrame>
        <p:nvGraphicFramePr>
          <p:cNvPr id="89" name="Gráfico 88"/>
          <p:cNvGraphicFramePr/>
          <p:nvPr>
            <p:extLst>
              <p:ext uri="{D42A27DB-BD31-4B8C-83A1-F6EECF244321}">
                <p14:modId xmlns:p14="http://schemas.microsoft.com/office/powerpoint/2010/main" val="1166555670"/>
              </p:ext>
            </p:extLst>
          </p:nvPr>
        </p:nvGraphicFramePr>
        <p:xfrm>
          <a:off x="993600" y="2204864"/>
          <a:ext cx="3215853" cy="27773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91" name="AutoShape 11"/>
          <p:cNvSpPr>
            <a:spLocks/>
          </p:cNvSpPr>
          <p:nvPr/>
        </p:nvSpPr>
        <p:spPr bwMode="auto">
          <a:xfrm rot="16200000">
            <a:off x="7531621" y="4060682"/>
            <a:ext cx="313531" cy="2362537"/>
          </a:xfrm>
          <a:prstGeom prst="leftBrace">
            <a:avLst>
              <a:gd name="adj1" fmla="val 8333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eaVert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dirty="0"/>
          </a:p>
        </p:txBody>
      </p:sp>
      <p:sp>
        <p:nvSpPr>
          <p:cNvPr id="102" name="Text Box 16"/>
          <p:cNvSpPr txBox="1">
            <a:spLocks noChangeArrowheads="1"/>
          </p:cNvSpPr>
          <p:nvPr/>
        </p:nvSpPr>
        <p:spPr bwMode="auto">
          <a:xfrm>
            <a:off x="280586" y="4137490"/>
            <a:ext cx="1208584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São Paulo</a:t>
            </a:r>
          </a:p>
        </p:txBody>
      </p:sp>
      <p:sp>
        <p:nvSpPr>
          <p:cNvPr id="117" name="Text Box 10"/>
          <p:cNvSpPr txBox="1">
            <a:spLocks noChangeArrowheads="1"/>
          </p:cNvSpPr>
          <p:nvPr/>
        </p:nvSpPr>
        <p:spPr bwMode="auto">
          <a:xfrm>
            <a:off x="7329264" y="5399635"/>
            <a:ext cx="8382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2286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en-US" sz="1600" dirty="0">
                <a:cs typeface="Arial" panose="020B0604020202020204" pitchFamily="34" charset="0"/>
              </a:rPr>
              <a:t>88,9%</a:t>
            </a:r>
          </a:p>
        </p:txBody>
      </p:sp>
      <p:sp>
        <p:nvSpPr>
          <p:cNvPr id="127" name="Text Box 16"/>
          <p:cNvSpPr txBox="1">
            <a:spLocks noChangeArrowheads="1"/>
          </p:cNvSpPr>
          <p:nvPr/>
        </p:nvSpPr>
        <p:spPr bwMode="auto">
          <a:xfrm>
            <a:off x="119035" y="3852380"/>
            <a:ext cx="1208584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Minas Gerais</a:t>
            </a:r>
          </a:p>
        </p:txBody>
      </p:sp>
      <p:sp>
        <p:nvSpPr>
          <p:cNvPr id="130" name="Text Box 16"/>
          <p:cNvSpPr txBox="1">
            <a:spLocks noChangeArrowheads="1"/>
          </p:cNvSpPr>
          <p:nvPr/>
        </p:nvSpPr>
        <p:spPr bwMode="auto">
          <a:xfrm>
            <a:off x="433015" y="3031401"/>
            <a:ext cx="1208584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Mato Grosso</a:t>
            </a:r>
          </a:p>
        </p:txBody>
      </p:sp>
      <p:sp>
        <p:nvSpPr>
          <p:cNvPr id="131" name="Text Box 16"/>
          <p:cNvSpPr txBox="1">
            <a:spLocks noChangeArrowheads="1"/>
          </p:cNvSpPr>
          <p:nvPr/>
        </p:nvSpPr>
        <p:spPr bwMode="auto">
          <a:xfrm>
            <a:off x="1327619" y="4581128"/>
            <a:ext cx="1208584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Paraná</a:t>
            </a:r>
          </a:p>
        </p:txBody>
      </p:sp>
      <p:sp>
        <p:nvSpPr>
          <p:cNvPr id="132" name="Text Box 16"/>
          <p:cNvSpPr txBox="1">
            <a:spLocks noChangeArrowheads="1"/>
          </p:cNvSpPr>
          <p:nvPr/>
        </p:nvSpPr>
        <p:spPr bwMode="auto">
          <a:xfrm>
            <a:off x="3329539" y="4223406"/>
            <a:ext cx="1008112" cy="4616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Rio Grande do Sul</a:t>
            </a:r>
          </a:p>
        </p:txBody>
      </p:sp>
      <p:sp>
        <p:nvSpPr>
          <p:cNvPr id="133" name="Text Box 16"/>
          <p:cNvSpPr txBox="1">
            <a:spLocks noChangeArrowheads="1"/>
          </p:cNvSpPr>
          <p:nvPr/>
        </p:nvSpPr>
        <p:spPr bwMode="auto">
          <a:xfrm>
            <a:off x="2898763" y="2393794"/>
            <a:ext cx="1008112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Goiás</a:t>
            </a:r>
          </a:p>
        </p:txBody>
      </p:sp>
      <p:sp>
        <p:nvSpPr>
          <p:cNvPr id="134" name="Text Box 16"/>
          <p:cNvSpPr txBox="1">
            <a:spLocks noChangeArrowheads="1"/>
          </p:cNvSpPr>
          <p:nvPr/>
        </p:nvSpPr>
        <p:spPr bwMode="auto">
          <a:xfrm>
            <a:off x="3261899" y="2638977"/>
            <a:ext cx="1008112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Bahia</a:t>
            </a:r>
          </a:p>
        </p:txBody>
      </p:sp>
      <p:sp>
        <p:nvSpPr>
          <p:cNvPr id="135" name="Text Box 16"/>
          <p:cNvSpPr txBox="1">
            <a:spLocks noChangeArrowheads="1"/>
          </p:cNvSpPr>
          <p:nvPr/>
        </p:nvSpPr>
        <p:spPr bwMode="auto">
          <a:xfrm>
            <a:off x="1259280" y="2277614"/>
            <a:ext cx="1639483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Mato Grosso do Sul</a:t>
            </a:r>
          </a:p>
        </p:txBody>
      </p:sp>
      <p:sp>
        <p:nvSpPr>
          <p:cNvPr id="145" name="Text Box 16"/>
          <p:cNvSpPr txBox="1">
            <a:spLocks noChangeArrowheads="1"/>
          </p:cNvSpPr>
          <p:nvPr/>
        </p:nvSpPr>
        <p:spPr bwMode="auto">
          <a:xfrm>
            <a:off x="6868070" y="4546565"/>
            <a:ext cx="1208584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Santos</a:t>
            </a:r>
          </a:p>
        </p:txBody>
      </p:sp>
      <p:sp>
        <p:nvSpPr>
          <p:cNvPr id="146" name="Text Box 16"/>
          <p:cNvSpPr txBox="1">
            <a:spLocks noChangeArrowheads="1"/>
          </p:cNvSpPr>
          <p:nvPr/>
        </p:nvSpPr>
        <p:spPr bwMode="auto">
          <a:xfrm>
            <a:off x="5933658" y="2532287"/>
            <a:ext cx="1208584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Tubarão</a:t>
            </a:r>
          </a:p>
        </p:txBody>
      </p:sp>
      <p:sp>
        <p:nvSpPr>
          <p:cNvPr id="147" name="Text Box 16"/>
          <p:cNvSpPr txBox="1">
            <a:spLocks noChangeArrowheads="1"/>
          </p:cNvSpPr>
          <p:nvPr/>
        </p:nvSpPr>
        <p:spPr bwMode="auto">
          <a:xfrm>
            <a:off x="8697416" y="3340080"/>
            <a:ext cx="1208584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Paranaguá</a:t>
            </a:r>
          </a:p>
        </p:txBody>
      </p:sp>
      <p:sp>
        <p:nvSpPr>
          <p:cNvPr id="148" name="Text Box 16"/>
          <p:cNvSpPr txBox="1">
            <a:spLocks noChangeArrowheads="1"/>
          </p:cNvSpPr>
          <p:nvPr/>
        </p:nvSpPr>
        <p:spPr bwMode="auto">
          <a:xfrm>
            <a:off x="5693097" y="3257083"/>
            <a:ext cx="1270248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Rio Grande</a:t>
            </a:r>
          </a:p>
        </p:txBody>
      </p:sp>
      <p:sp>
        <p:nvSpPr>
          <p:cNvPr id="150" name="Text Box 16"/>
          <p:cNvSpPr txBox="1">
            <a:spLocks noChangeArrowheads="1"/>
          </p:cNvSpPr>
          <p:nvPr/>
        </p:nvSpPr>
        <p:spPr bwMode="auto">
          <a:xfrm>
            <a:off x="8339973" y="2310266"/>
            <a:ext cx="929931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Manaus</a:t>
            </a:r>
          </a:p>
        </p:txBody>
      </p:sp>
      <p:sp>
        <p:nvSpPr>
          <p:cNvPr id="151" name="Text Box 16"/>
          <p:cNvSpPr txBox="1">
            <a:spLocks noChangeArrowheads="1"/>
          </p:cNvSpPr>
          <p:nvPr/>
        </p:nvSpPr>
        <p:spPr bwMode="auto">
          <a:xfrm>
            <a:off x="7248263" y="2302763"/>
            <a:ext cx="1647429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Salvador</a:t>
            </a:r>
          </a:p>
        </p:txBody>
      </p:sp>
      <p:sp>
        <p:nvSpPr>
          <p:cNvPr id="152" name="Text Box 16"/>
          <p:cNvSpPr txBox="1">
            <a:spLocks noChangeArrowheads="1"/>
          </p:cNvSpPr>
          <p:nvPr/>
        </p:nvSpPr>
        <p:spPr bwMode="auto">
          <a:xfrm>
            <a:off x="6304674" y="2260025"/>
            <a:ext cx="698671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Outros</a:t>
            </a:r>
          </a:p>
        </p:txBody>
      </p:sp>
    </p:spTree>
    <p:extLst>
      <p:ext uri="{BB962C8B-B14F-4D97-AF65-F5344CB8AC3E}">
        <p14:creationId xmlns:p14="http://schemas.microsoft.com/office/powerpoint/2010/main" val="2360207909"/>
      </p:ext>
    </p:extLst>
  </p:cSld>
  <p:clrMapOvr>
    <a:masterClrMapping/>
  </p:clrMapOvr>
  <p:transition spd="med">
    <p:fade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5298" name="Object 3"/>
          <p:cNvGraphicFramePr>
            <a:graphicFrameLocks noChangeAspect="1"/>
          </p:cNvGraphicFramePr>
          <p:nvPr/>
        </p:nvGraphicFramePr>
        <p:xfrm>
          <a:off x="3863975" y="217488"/>
          <a:ext cx="6169025" cy="40020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492" name="Planilha" r:id="rId4" imgW="3981405" imgH="2581102" progId="Excel.Sheet.8">
                  <p:embed/>
                </p:oleObj>
              </mc:Choice>
              <mc:Fallback>
                <p:oleObj name="Planilha" r:id="rId4" imgW="3981405" imgH="2581102" progId="Excel.Sheet.8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863975" y="217488"/>
                        <a:ext cx="6169025" cy="40020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5299" name="Picture 3" descr="soja 2020 BR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013" y="1404938"/>
            <a:ext cx="3951287" cy="442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300" name="AutoShape 13"/>
          <p:cNvSpPr>
            <a:spLocks noChangeArrowheads="1"/>
          </p:cNvSpPr>
          <p:nvPr/>
        </p:nvSpPr>
        <p:spPr bwMode="auto">
          <a:xfrm>
            <a:off x="314325" y="5976938"/>
            <a:ext cx="9226550" cy="70883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 dirty="0"/>
              <a:t>Isto faz com que haja grandes fluxos de cargas em direção aos portos do sul/sudeste—Esta tendência precisa ser revertida já que prevê-se um crescimento de 23% na produção de soja até 2020 sendo o maior crescimento esperado no Mato Grosso</a:t>
            </a:r>
          </a:p>
        </p:txBody>
      </p:sp>
      <p:sp>
        <p:nvSpPr>
          <p:cNvPr id="55301" name="Text Box 53"/>
          <p:cNvSpPr txBox="1">
            <a:spLocks noChangeArrowheads="1"/>
          </p:cNvSpPr>
          <p:nvPr/>
        </p:nvSpPr>
        <p:spPr bwMode="auto">
          <a:xfrm>
            <a:off x="303213" y="968375"/>
            <a:ext cx="189388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n-US" sz="1400" b="0" dirty="0"/>
              <a:t>2020 – mil tons</a:t>
            </a:r>
          </a:p>
        </p:txBody>
      </p:sp>
      <p:sp>
        <p:nvSpPr>
          <p:cNvPr id="55304" name="Line 99"/>
          <p:cNvSpPr>
            <a:spLocks noChangeShapeType="1"/>
          </p:cNvSpPr>
          <p:nvPr/>
        </p:nvSpPr>
        <p:spPr bwMode="auto">
          <a:xfrm flipV="1">
            <a:off x="273050" y="1366838"/>
            <a:ext cx="45243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05" name="Line 99"/>
          <p:cNvSpPr>
            <a:spLocks noChangeShapeType="1"/>
          </p:cNvSpPr>
          <p:nvPr/>
        </p:nvSpPr>
        <p:spPr bwMode="auto">
          <a:xfrm flipV="1">
            <a:off x="4810125" y="1370013"/>
            <a:ext cx="45243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1809418" name="Group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3323391"/>
              </p:ext>
            </p:extLst>
          </p:nvPr>
        </p:nvGraphicFramePr>
        <p:xfrm>
          <a:off x="5133975" y="3835400"/>
          <a:ext cx="3935413" cy="1765302"/>
        </p:xfrm>
        <a:graphic>
          <a:graphicData uri="http://schemas.openxmlformats.org/drawingml/2006/table">
            <a:tbl>
              <a:tblPr/>
              <a:tblGrid>
                <a:gridCol w="2778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98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Sorriso - MT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  2.122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16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Querência - MT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  1.456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82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Campo Novo dos Parecis - MT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  1.455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8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Nova Mutum - MT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  1.291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82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Outros municípios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94.024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481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Total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100.348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5319" name="Line 39"/>
          <p:cNvSpPr>
            <a:spLocks noChangeShapeType="1"/>
          </p:cNvSpPr>
          <p:nvPr/>
        </p:nvSpPr>
        <p:spPr bwMode="auto">
          <a:xfrm flipV="1">
            <a:off x="5068888" y="5295900"/>
            <a:ext cx="2335212" cy="0"/>
          </a:xfrm>
          <a:prstGeom prst="line">
            <a:avLst/>
          </a:prstGeom>
          <a:noFill/>
          <a:ln w="12700">
            <a:solidFill>
              <a:schemeClr val="folHlink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20" name="Line 40"/>
          <p:cNvSpPr>
            <a:spLocks noChangeShapeType="1"/>
          </p:cNvSpPr>
          <p:nvPr/>
        </p:nvSpPr>
        <p:spPr bwMode="auto">
          <a:xfrm flipV="1">
            <a:off x="8059738" y="5299075"/>
            <a:ext cx="557212" cy="0"/>
          </a:xfrm>
          <a:prstGeom prst="line">
            <a:avLst/>
          </a:prstGeom>
          <a:noFill/>
          <a:ln w="12700">
            <a:solidFill>
              <a:schemeClr val="folHlink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05" name="Rectangle 6"/>
          <p:cNvSpPr>
            <a:spLocks noGrp="1" noChangeArrowheads="1"/>
          </p:cNvSpPr>
          <p:nvPr>
            <p:ph type="title" idx="4294967295"/>
          </p:nvPr>
        </p:nvSpPr>
        <p:spPr>
          <a:xfrm>
            <a:off x="2570163" y="183376"/>
            <a:ext cx="7335837" cy="553998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/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Projeção da Produção de Soja em Grãos por Estado e por Município</a:t>
            </a:r>
          </a:p>
        </p:txBody>
      </p:sp>
      <p:sp>
        <p:nvSpPr>
          <p:cNvPr id="55323" name="AutoShape 27"/>
          <p:cNvSpPr>
            <a:spLocks noChangeArrowheads="1"/>
          </p:cNvSpPr>
          <p:nvPr/>
        </p:nvSpPr>
        <p:spPr bwMode="auto">
          <a:xfrm flipV="1">
            <a:off x="5619750" y="5678488"/>
            <a:ext cx="2546350" cy="141287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  <a:extLst/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55325" name="Line 99"/>
          <p:cNvSpPr>
            <a:spLocks noChangeShapeType="1"/>
          </p:cNvSpPr>
          <p:nvPr/>
        </p:nvSpPr>
        <p:spPr bwMode="auto">
          <a:xfrm flipV="1">
            <a:off x="4797425" y="3879850"/>
            <a:ext cx="472122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26" name="Text Box 65"/>
          <p:cNvSpPr txBox="1">
            <a:spLocks noChangeArrowheads="1"/>
          </p:cNvSpPr>
          <p:nvPr/>
        </p:nvSpPr>
        <p:spPr bwMode="auto">
          <a:xfrm>
            <a:off x="5053013" y="3194050"/>
            <a:ext cx="1338262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Mato Grosso</a:t>
            </a:r>
          </a:p>
        </p:txBody>
      </p:sp>
      <p:sp>
        <p:nvSpPr>
          <p:cNvPr id="55327" name="Text Box 65"/>
          <p:cNvSpPr txBox="1">
            <a:spLocks noChangeArrowheads="1"/>
          </p:cNvSpPr>
          <p:nvPr/>
        </p:nvSpPr>
        <p:spPr bwMode="auto">
          <a:xfrm>
            <a:off x="5072063" y="1500188"/>
            <a:ext cx="1574800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/>
              <a:t>Rio Grande do Sul</a:t>
            </a:r>
          </a:p>
        </p:txBody>
      </p:sp>
      <p:sp>
        <p:nvSpPr>
          <p:cNvPr id="55328" name="Text Box 65"/>
          <p:cNvSpPr txBox="1">
            <a:spLocks noChangeArrowheads="1"/>
          </p:cNvSpPr>
          <p:nvPr/>
        </p:nvSpPr>
        <p:spPr bwMode="auto">
          <a:xfrm>
            <a:off x="5140325" y="2392363"/>
            <a:ext cx="1846263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/>
              <a:t>Paraná</a:t>
            </a:r>
          </a:p>
        </p:txBody>
      </p:sp>
      <p:sp>
        <p:nvSpPr>
          <p:cNvPr id="55329" name="Text Box 65"/>
          <p:cNvSpPr txBox="1">
            <a:spLocks noChangeArrowheads="1"/>
          </p:cNvSpPr>
          <p:nvPr/>
        </p:nvSpPr>
        <p:spPr bwMode="auto">
          <a:xfrm>
            <a:off x="7008813" y="1641475"/>
            <a:ext cx="1846262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/>
              <a:t>Goiás</a:t>
            </a:r>
          </a:p>
        </p:txBody>
      </p:sp>
      <p:sp>
        <p:nvSpPr>
          <p:cNvPr id="55330" name="Text Box 65"/>
          <p:cNvSpPr txBox="1">
            <a:spLocks noChangeArrowheads="1"/>
          </p:cNvSpPr>
          <p:nvPr/>
        </p:nvSpPr>
        <p:spPr bwMode="auto">
          <a:xfrm>
            <a:off x="7464425" y="2352675"/>
            <a:ext cx="1846263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Outros</a:t>
            </a:r>
          </a:p>
        </p:txBody>
      </p:sp>
      <p:sp>
        <p:nvSpPr>
          <p:cNvPr id="55331" name="AutoShape 35"/>
          <p:cNvSpPr>
            <a:spLocks/>
          </p:cNvSpPr>
          <p:nvPr/>
        </p:nvSpPr>
        <p:spPr bwMode="auto">
          <a:xfrm>
            <a:off x="8639175" y="3957638"/>
            <a:ext cx="127000" cy="960437"/>
          </a:xfrm>
          <a:prstGeom prst="rightBrace">
            <a:avLst>
              <a:gd name="adj1" fmla="val 63021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9999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809444" name="Text Box 36"/>
          <p:cNvSpPr txBox="1">
            <a:spLocks noChangeArrowheads="1"/>
          </p:cNvSpPr>
          <p:nvPr/>
        </p:nvSpPr>
        <p:spPr bwMode="auto">
          <a:xfrm>
            <a:off x="8767763" y="4283075"/>
            <a:ext cx="588962" cy="304800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1400"/>
              <a:t>6,3%</a:t>
            </a:r>
          </a:p>
        </p:txBody>
      </p:sp>
      <p:sp>
        <p:nvSpPr>
          <p:cNvPr id="55333" name="Oval 37"/>
          <p:cNvSpPr>
            <a:spLocks noChangeArrowheads="1"/>
          </p:cNvSpPr>
          <p:nvPr/>
        </p:nvSpPr>
        <p:spPr bwMode="auto">
          <a:xfrm>
            <a:off x="2019300" y="3263900"/>
            <a:ext cx="936625" cy="503238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55334" name="Oval 38"/>
          <p:cNvSpPr>
            <a:spLocks noChangeArrowheads="1"/>
          </p:cNvSpPr>
          <p:nvPr/>
        </p:nvSpPr>
        <p:spPr bwMode="auto">
          <a:xfrm>
            <a:off x="3219450" y="2943225"/>
            <a:ext cx="212725" cy="725488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55335" name="Oval 39"/>
          <p:cNvSpPr>
            <a:spLocks noChangeArrowheads="1"/>
          </p:cNvSpPr>
          <p:nvPr/>
        </p:nvSpPr>
        <p:spPr bwMode="auto">
          <a:xfrm rot="2141404">
            <a:off x="2284162" y="4237070"/>
            <a:ext cx="368024" cy="2762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55336" name="Oval 40"/>
          <p:cNvSpPr>
            <a:spLocks noChangeArrowheads="1"/>
          </p:cNvSpPr>
          <p:nvPr/>
        </p:nvSpPr>
        <p:spPr bwMode="auto">
          <a:xfrm>
            <a:off x="2409825" y="3841750"/>
            <a:ext cx="511175" cy="268288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31" name="Rectangle 96"/>
          <p:cNvSpPr>
            <a:spLocks noChangeArrowheads="1"/>
          </p:cNvSpPr>
          <p:nvPr/>
        </p:nvSpPr>
        <p:spPr bwMode="auto">
          <a:xfrm>
            <a:off x="284163" y="1150938"/>
            <a:ext cx="467360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Mapeamento da produção de soja por município</a:t>
            </a:r>
          </a:p>
        </p:txBody>
      </p:sp>
      <p:sp>
        <p:nvSpPr>
          <p:cNvPr id="32" name="Text Box 98"/>
          <p:cNvSpPr txBox="1">
            <a:spLocks noChangeArrowheads="1"/>
          </p:cNvSpPr>
          <p:nvPr/>
        </p:nvSpPr>
        <p:spPr bwMode="auto">
          <a:xfrm>
            <a:off x="4827588" y="1127125"/>
            <a:ext cx="4849812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defPPr>
              <a:defRPr lang="en-US"/>
            </a:defPPr>
            <a:lvl1pPr eaLnBrk="1" hangingPunct="1">
              <a:buClr>
                <a:schemeClr val="tx2"/>
              </a:buClr>
              <a:defRPr sz="1400">
                <a:solidFill>
                  <a:srgbClr val="C00000"/>
                </a:solidFill>
              </a:defRPr>
            </a:lvl1pPr>
          </a:lstStyle>
          <a:p>
            <a:r>
              <a:rPr lang="pt-BR" dirty="0"/>
              <a:t>Projeção da produção de soja por estado</a:t>
            </a:r>
          </a:p>
        </p:txBody>
      </p:sp>
      <p:sp>
        <p:nvSpPr>
          <p:cNvPr id="33" name="Text Box 98"/>
          <p:cNvSpPr txBox="1">
            <a:spLocks noChangeArrowheads="1"/>
          </p:cNvSpPr>
          <p:nvPr/>
        </p:nvSpPr>
        <p:spPr bwMode="auto">
          <a:xfrm>
            <a:off x="4827588" y="3636963"/>
            <a:ext cx="48498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Projeção dos maiores municípios produtores de soja</a:t>
            </a:r>
          </a:p>
        </p:txBody>
      </p:sp>
      <p:sp>
        <p:nvSpPr>
          <p:cNvPr id="2" name="Seta para a direita 1"/>
          <p:cNvSpPr/>
          <p:nvPr/>
        </p:nvSpPr>
        <p:spPr>
          <a:xfrm rot="18297055">
            <a:off x="8661536" y="5387481"/>
            <a:ext cx="247196" cy="183379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5" name="Text Box 36"/>
          <p:cNvSpPr txBox="1">
            <a:spLocks noChangeArrowheads="1"/>
          </p:cNvSpPr>
          <p:nvPr/>
        </p:nvSpPr>
        <p:spPr bwMode="auto">
          <a:xfrm>
            <a:off x="9030495" y="5347473"/>
            <a:ext cx="797013" cy="43088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1400" dirty="0"/>
              <a:t>+22,8%</a:t>
            </a:r>
          </a:p>
          <a:p>
            <a:pPr eaLnBrk="1" hangingPunct="1">
              <a:defRPr/>
            </a:pPr>
            <a:r>
              <a:rPr lang="pt-BR" sz="800" b="0" dirty="0"/>
              <a:t>sobre 2013</a:t>
            </a:r>
          </a:p>
        </p:txBody>
      </p:sp>
      <p:sp>
        <p:nvSpPr>
          <p:cNvPr id="3" name="Triângulo isósceles 2"/>
          <p:cNvSpPr/>
          <p:nvPr/>
        </p:nvSpPr>
        <p:spPr>
          <a:xfrm>
            <a:off x="8931093" y="5420002"/>
            <a:ext cx="163696" cy="162718"/>
          </a:xfrm>
          <a:prstGeom prst="triangl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7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30200" y="6700694"/>
            <a:ext cx="9029700" cy="146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 Mapa, </a:t>
            </a:r>
            <a:r>
              <a:rPr lang="pt-BR" sz="1000" b="0" dirty="0" err="1"/>
              <a:t>Aprosoja</a:t>
            </a:r>
            <a:r>
              <a:rPr lang="pt-BR" sz="1000" b="0" dirty="0"/>
              <a:t>, </a:t>
            </a:r>
            <a:r>
              <a:rPr lang="pt-BR" sz="1000" b="0" dirty="0" err="1"/>
              <a:t>Famato</a:t>
            </a:r>
            <a:r>
              <a:rPr lang="pt-BR" sz="1000" b="0" dirty="0"/>
              <a:t>, análise Macrologística</a:t>
            </a:r>
          </a:p>
        </p:txBody>
      </p:sp>
      <p:sp>
        <p:nvSpPr>
          <p:cNvPr id="38" name="Text Box 36"/>
          <p:cNvSpPr txBox="1">
            <a:spLocks noChangeArrowheads="1"/>
          </p:cNvSpPr>
          <p:nvPr/>
        </p:nvSpPr>
        <p:spPr bwMode="auto">
          <a:xfrm>
            <a:off x="7474335" y="2536508"/>
            <a:ext cx="958917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1,4% a.a.</a:t>
            </a:r>
          </a:p>
        </p:txBody>
      </p:sp>
      <p:sp>
        <p:nvSpPr>
          <p:cNvPr id="39" name="Text Box 36"/>
          <p:cNvSpPr txBox="1">
            <a:spLocks noChangeArrowheads="1"/>
          </p:cNvSpPr>
          <p:nvPr/>
        </p:nvSpPr>
        <p:spPr bwMode="auto">
          <a:xfrm>
            <a:off x="7193439" y="1826052"/>
            <a:ext cx="958917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2,9% a.a.</a:t>
            </a:r>
          </a:p>
        </p:txBody>
      </p:sp>
      <p:sp>
        <p:nvSpPr>
          <p:cNvPr id="40" name="Text Box 36"/>
          <p:cNvSpPr txBox="1">
            <a:spLocks noChangeArrowheads="1"/>
          </p:cNvSpPr>
          <p:nvPr/>
        </p:nvSpPr>
        <p:spPr bwMode="auto">
          <a:xfrm>
            <a:off x="5429671" y="1701215"/>
            <a:ext cx="958917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2,8% a.a.</a:t>
            </a:r>
          </a:p>
        </p:txBody>
      </p:sp>
      <p:sp>
        <p:nvSpPr>
          <p:cNvPr id="41" name="Text Box 36"/>
          <p:cNvSpPr txBox="1">
            <a:spLocks noChangeArrowheads="1"/>
          </p:cNvSpPr>
          <p:nvPr/>
        </p:nvSpPr>
        <p:spPr bwMode="auto">
          <a:xfrm>
            <a:off x="4994400" y="2612578"/>
            <a:ext cx="958917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2,8% a.a.</a:t>
            </a:r>
          </a:p>
        </p:txBody>
      </p:sp>
      <p:sp>
        <p:nvSpPr>
          <p:cNvPr id="42" name="Text Box 36"/>
          <p:cNvSpPr txBox="1">
            <a:spLocks noChangeArrowheads="1"/>
          </p:cNvSpPr>
          <p:nvPr/>
        </p:nvSpPr>
        <p:spPr bwMode="auto">
          <a:xfrm>
            <a:off x="5468904" y="3374688"/>
            <a:ext cx="987771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5,5 % a.a.</a:t>
            </a:r>
          </a:p>
        </p:txBody>
      </p:sp>
      <p:cxnSp>
        <p:nvCxnSpPr>
          <p:cNvPr id="51" name="Conector de seta reta 50"/>
          <p:cNvCxnSpPr/>
          <p:nvPr/>
        </p:nvCxnSpPr>
        <p:spPr>
          <a:xfrm>
            <a:off x="3318022" y="3668713"/>
            <a:ext cx="377678" cy="614362"/>
          </a:xfrm>
          <a:prstGeom prst="straightConnector1">
            <a:avLst/>
          </a:prstGeom>
          <a:ln w="79375">
            <a:solidFill>
              <a:srgbClr val="FF0000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Conector de seta reta 42"/>
          <p:cNvCxnSpPr/>
          <p:nvPr/>
        </p:nvCxnSpPr>
        <p:spPr>
          <a:xfrm>
            <a:off x="2906731" y="3940971"/>
            <a:ext cx="377678" cy="614362"/>
          </a:xfrm>
          <a:prstGeom prst="straightConnector1">
            <a:avLst/>
          </a:prstGeom>
          <a:ln w="79375">
            <a:solidFill>
              <a:srgbClr val="FF0000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Conector de seta reta 43"/>
          <p:cNvCxnSpPr/>
          <p:nvPr/>
        </p:nvCxnSpPr>
        <p:spPr>
          <a:xfrm>
            <a:off x="2603676" y="4125893"/>
            <a:ext cx="377678" cy="614362"/>
          </a:xfrm>
          <a:prstGeom prst="straightConnector1">
            <a:avLst/>
          </a:prstGeom>
          <a:ln w="79375">
            <a:solidFill>
              <a:srgbClr val="FF0000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0487282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458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1593850" cy="230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en-US" b="0" dirty="0">
                <a:cs typeface="Arial" panose="020B0604020202020204" pitchFamily="34" charset="0"/>
              </a:rPr>
              <a:t>2015</a:t>
            </a:r>
            <a:endParaRPr lang="en-US" sz="1000" b="0" dirty="0">
              <a:cs typeface="Arial" panose="020B0604020202020204" pitchFamily="34" charset="0"/>
            </a:endParaRPr>
          </a:p>
        </p:txBody>
      </p:sp>
      <p:sp>
        <p:nvSpPr>
          <p:cNvPr id="659492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396875" y="6597650"/>
            <a:ext cx="9028113" cy="153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358775" indent="-614363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1000" b="0" dirty="0">
                <a:cs typeface="Arial" panose="020B0604020202020204" pitchFamily="34" charset="0"/>
              </a:rPr>
              <a:t>Fonte:	 MDIC, análise Macrologística</a:t>
            </a:r>
          </a:p>
        </p:txBody>
      </p:sp>
      <p:sp>
        <p:nvSpPr>
          <p:cNvPr id="659494" name="AutoShape 75"/>
          <p:cNvSpPr>
            <a:spLocks noChangeArrowheads="1"/>
          </p:cNvSpPr>
          <p:nvPr/>
        </p:nvSpPr>
        <p:spPr bwMode="auto">
          <a:xfrm>
            <a:off x="287338" y="6003666"/>
            <a:ext cx="9312275" cy="530277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="ctr" anchorCtr="1"/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>
                <a:cs typeface="Arial" panose="020B0604020202020204" pitchFamily="34" charset="0"/>
              </a:rPr>
              <a:t>Algo similar acontece com o farelo de soja aonde os portos das regiões Sul/Sudeste exportam </a:t>
            </a:r>
            <a:r>
              <a:rPr lang="pt-BR" sz="1400" dirty="0"/>
              <a:t>89</a:t>
            </a:r>
            <a:r>
              <a:rPr lang="pt-BR" sz="1400" dirty="0">
                <a:cs typeface="Arial" panose="020B0604020202020204" pitchFamily="34" charset="0"/>
              </a:rPr>
              <a:t>% da exportações brasileiras apesa</a:t>
            </a:r>
            <a:r>
              <a:rPr lang="pt-BR" sz="1400" dirty="0"/>
              <a:t>r das mesmas só serem responsáveis por 46%</a:t>
            </a:r>
            <a:endParaRPr lang="pt-BR" sz="1400" dirty="0">
              <a:cs typeface="Arial" panose="020B0604020202020204" pitchFamily="34" charset="0"/>
            </a:endParaRPr>
          </a:p>
        </p:txBody>
      </p:sp>
      <p:sp>
        <p:nvSpPr>
          <p:cNvPr id="69" name="Text Box 10"/>
          <p:cNvSpPr txBox="1">
            <a:spLocks noChangeArrowheads="1"/>
          </p:cNvSpPr>
          <p:nvPr/>
        </p:nvSpPr>
        <p:spPr bwMode="auto">
          <a:xfrm>
            <a:off x="2242592" y="5485259"/>
            <a:ext cx="8382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2286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en-US" sz="1600" dirty="0">
                <a:cs typeface="Arial" panose="020B0604020202020204" pitchFamily="34" charset="0"/>
              </a:rPr>
              <a:t>46,4%</a:t>
            </a:r>
          </a:p>
        </p:txBody>
      </p:sp>
      <p:sp>
        <p:nvSpPr>
          <p:cNvPr id="70" name="AutoShape 11"/>
          <p:cNvSpPr>
            <a:spLocks/>
          </p:cNvSpPr>
          <p:nvPr/>
        </p:nvSpPr>
        <p:spPr bwMode="auto">
          <a:xfrm rot="16200000">
            <a:off x="2488010" y="4119070"/>
            <a:ext cx="270408" cy="2465837"/>
          </a:xfrm>
          <a:prstGeom prst="leftBrace">
            <a:avLst>
              <a:gd name="adj1" fmla="val 8333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eaVert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dirty="0"/>
          </a:p>
        </p:txBody>
      </p:sp>
      <p:graphicFrame>
        <p:nvGraphicFramePr>
          <p:cNvPr id="71" name="Gráfico 70"/>
          <p:cNvGraphicFramePr/>
          <p:nvPr>
            <p:extLst>
              <p:ext uri="{D42A27DB-BD31-4B8C-83A1-F6EECF244321}">
                <p14:modId xmlns:p14="http://schemas.microsoft.com/office/powerpoint/2010/main" val="3725611866"/>
              </p:ext>
            </p:extLst>
          </p:nvPr>
        </p:nvGraphicFramePr>
        <p:xfrm>
          <a:off x="992560" y="2204864"/>
          <a:ext cx="3215853" cy="27773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77" name="Text Box 10"/>
          <p:cNvSpPr txBox="1">
            <a:spLocks noChangeArrowheads="1"/>
          </p:cNvSpPr>
          <p:nvPr/>
        </p:nvSpPr>
        <p:spPr bwMode="auto">
          <a:xfrm>
            <a:off x="7427168" y="5487194"/>
            <a:ext cx="8382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2286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en-US" sz="1600" dirty="0">
                <a:cs typeface="Arial" panose="020B0604020202020204" pitchFamily="34" charset="0"/>
              </a:rPr>
              <a:t>88,9%</a:t>
            </a:r>
          </a:p>
        </p:txBody>
      </p:sp>
      <p:graphicFrame>
        <p:nvGraphicFramePr>
          <p:cNvPr id="88" name="Gráfico 87"/>
          <p:cNvGraphicFramePr/>
          <p:nvPr>
            <p:extLst>
              <p:ext uri="{D42A27DB-BD31-4B8C-83A1-F6EECF244321}">
                <p14:modId xmlns:p14="http://schemas.microsoft.com/office/powerpoint/2010/main" val="3974235385"/>
              </p:ext>
            </p:extLst>
          </p:nvPr>
        </p:nvGraphicFramePr>
        <p:xfrm>
          <a:off x="6080460" y="2204864"/>
          <a:ext cx="3215853" cy="27773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89" name="Text Box 16"/>
          <p:cNvSpPr txBox="1">
            <a:spLocks noChangeArrowheads="1"/>
          </p:cNvSpPr>
          <p:nvPr/>
        </p:nvSpPr>
        <p:spPr bwMode="auto">
          <a:xfrm>
            <a:off x="3931889" y="3546991"/>
            <a:ext cx="1496616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Outros</a:t>
            </a:r>
          </a:p>
        </p:txBody>
      </p:sp>
      <p:sp>
        <p:nvSpPr>
          <p:cNvPr id="101" name="AutoShape 11"/>
          <p:cNvSpPr>
            <a:spLocks/>
          </p:cNvSpPr>
          <p:nvPr/>
        </p:nvSpPr>
        <p:spPr bwMode="auto">
          <a:xfrm rot="16200000">
            <a:off x="7578586" y="4112280"/>
            <a:ext cx="270410" cy="2479418"/>
          </a:xfrm>
          <a:prstGeom prst="leftBrace">
            <a:avLst>
              <a:gd name="adj1" fmla="val 8333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eaVert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dirty="0"/>
          </a:p>
        </p:txBody>
      </p:sp>
      <p:sp>
        <p:nvSpPr>
          <p:cNvPr id="103" name="Text Box 16"/>
          <p:cNvSpPr txBox="1">
            <a:spLocks noChangeArrowheads="1"/>
          </p:cNvSpPr>
          <p:nvPr/>
        </p:nvSpPr>
        <p:spPr bwMode="auto">
          <a:xfrm>
            <a:off x="302057" y="2745900"/>
            <a:ext cx="1496616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Mato Grosso</a:t>
            </a:r>
          </a:p>
        </p:txBody>
      </p:sp>
      <p:sp>
        <p:nvSpPr>
          <p:cNvPr id="105" name="Text Box 16"/>
          <p:cNvSpPr txBox="1">
            <a:spLocks noChangeArrowheads="1"/>
          </p:cNvSpPr>
          <p:nvPr/>
        </p:nvSpPr>
        <p:spPr bwMode="auto">
          <a:xfrm>
            <a:off x="1191534" y="4404858"/>
            <a:ext cx="1106637" cy="4616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Rio Grande do Sul</a:t>
            </a:r>
          </a:p>
        </p:txBody>
      </p:sp>
      <p:sp>
        <p:nvSpPr>
          <p:cNvPr id="106" name="Text Box 16"/>
          <p:cNvSpPr txBox="1">
            <a:spLocks noChangeArrowheads="1"/>
          </p:cNvSpPr>
          <p:nvPr/>
        </p:nvSpPr>
        <p:spPr bwMode="auto">
          <a:xfrm>
            <a:off x="3201627" y="2551426"/>
            <a:ext cx="738213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Goiás</a:t>
            </a:r>
          </a:p>
        </p:txBody>
      </p:sp>
      <p:sp>
        <p:nvSpPr>
          <p:cNvPr id="116" name="Text Box 16"/>
          <p:cNvSpPr txBox="1">
            <a:spLocks noChangeArrowheads="1"/>
          </p:cNvSpPr>
          <p:nvPr/>
        </p:nvSpPr>
        <p:spPr bwMode="auto">
          <a:xfrm>
            <a:off x="3281137" y="4294038"/>
            <a:ext cx="1496616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Paraná</a:t>
            </a:r>
          </a:p>
        </p:txBody>
      </p:sp>
      <p:sp>
        <p:nvSpPr>
          <p:cNvPr id="117" name="Text Box 16"/>
          <p:cNvSpPr txBox="1">
            <a:spLocks noChangeArrowheads="1"/>
          </p:cNvSpPr>
          <p:nvPr/>
        </p:nvSpPr>
        <p:spPr bwMode="auto">
          <a:xfrm>
            <a:off x="3537670" y="3020724"/>
            <a:ext cx="738213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Bahia</a:t>
            </a:r>
          </a:p>
        </p:txBody>
      </p:sp>
      <p:sp>
        <p:nvSpPr>
          <p:cNvPr id="118" name="Text Box 16"/>
          <p:cNvSpPr txBox="1">
            <a:spLocks noChangeArrowheads="1"/>
          </p:cNvSpPr>
          <p:nvPr/>
        </p:nvSpPr>
        <p:spPr bwMode="auto">
          <a:xfrm>
            <a:off x="4058986" y="3277955"/>
            <a:ext cx="1656184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Mato Grosso do Sul</a:t>
            </a:r>
          </a:p>
        </p:txBody>
      </p:sp>
      <p:sp>
        <p:nvSpPr>
          <p:cNvPr id="119" name="Text Box 16"/>
          <p:cNvSpPr txBox="1">
            <a:spLocks noChangeArrowheads="1"/>
          </p:cNvSpPr>
          <p:nvPr/>
        </p:nvSpPr>
        <p:spPr bwMode="auto">
          <a:xfrm>
            <a:off x="286233" y="3828326"/>
            <a:ext cx="1028359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São Paulo</a:t>
            </a:r>
          </a:p>
        </p:txBody>
      </p:sp>
      <p:sp>
        <p:nvSpPr>
          <p:cNvPr id="120" name="Text Box 16"/>
          <p:cNvSpPr txBox="1">
            <a:spLocks noChangeArrowheads="1"/>
          </p:cNvSpPr>
          <p:nvPr/>
        </p:nvSpPr>
        <p:spPr bwMode="auto">
          <a:xfrm>
            <a:off x="62817" y="3551599"/>
            <a:ext cx="1244315" cy="2081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Minas Gerais</a:t>
            </a:r>
          </a:p>
        </p:txBody>
      </p:sp>
      <p:sp>
        <p:nvSpPr>
          <p:cNvPr id="128" name="Text Box 16"/>
          <p:cNvSpPr txBox="1">
            <a:spLocks noChangeArrowheads="1"/>
          </p:cNvSpPr>
          <p:nvPr/>
        </p:nvSpPr>
        <p:spPr bwMode="auto">
          <a:xfrm>
            <a:off x="8397279" y="2238021"/>
            <a:ext cx="768001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Outros</a:t>
            </a:r>
          </a:p>
        </p:txBody>
      </p:sp>
      <p:sp>
        <p:nvSpPr>
          <p:cNvPr id="129" name="Text Box 16"/>
          <p:cNvSpPr txBox="1">
            <a:spLocks noChangeArrowheads="1"/>
          </p:cNvSpPr>
          <p:nvPr/>
        </p:nvSpPr>
        <p:spPr bwMode="auto">
          <a:xfrm>
            <a:off x="7596675" y="2096842"/>
            <a:ext cx="1664816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Manaus</a:t>
            </a:r>
          </a:p>
        </p:txBody>
      </p:sp>
      <p:sp>
        <p:nvSpPr>
          <p:cNvPr id="130" name="Text Box 16"/>
          <p:cNvSpPr txBox="1">
            <a:spLocks noChangeArrowheads="1"/>
          </p:cNvSpPr>
          <p:nvPr/>
        </p:nvSpPr>
        <p:spPr bwMode="auto">
          <a:xfrm>
            <a:off x="6217175" y="2285728"/>
            <a:ext cx="1496616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Salvador</a:t>
            </a:r>
          </a:p>
        </p:txBody>
      </p:sp>
      <p:sp>
        <p:nvSpPr>
          <p:cNvPr id="131" name="Text Box 16"/>
          <p:cNvSpPr txBox="1">
            <a:spLocks noChangeArrowheads="1"/>
          </p:cNvSpPr>
          <p:nvPr/>
        </p:nvSpPr>
        <p:spPr bwMode="auto">
          <a:xfrm>
            <a:off x="5387739" y="2384467"/>
            <a:ext cx="1496616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Tubarão</a:t>
            </a:r>
          </a:p>
        </p:txBody>
      </p:sp>
      <p:sp>
        <p:nvSpPr>
          <p:cNvPr id="132" name="Text Box 16"/>
          <p:cNvSpPr txBox="1">
            <a:spLocks noChangeArrowheads="1"/>
          </p:cNvSpPr>
          <p:nvPr/>
        </p:nvSpPr>
        <p:spPr bwMode="auto">
          <a:xfrm>
            <a:off x="5208547" y="3194348"/>
            <a:ext cx="1496616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Rio Grande</a:t>
            </a:r>
          </a:p>
        </p:txBody>
      </p:sp>
      <p:sp>
        <p:nvSpPr>
          <p:cNvPr id="133" name="Text Box 16"/>
          <p:cNvSpPr txBox="1">
            <a:spLocks noChangeArrowheads="1"/>
          </p:cNvSpPr>
          <p:nvPr/>
        </p:nvSpPr>
        <p:spPr bwMode="auto">
          <a:xfrm>
            <a:off x="5751666" y="4460759"/>
            <a:ext cx="1496616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Santos</a:t>
            </a:r>
          </a:p>
        </p:txBody>
      </p:sp>
      <p:sp>
        <p:nvSpPr>
          <p:cNvPr id="134" name="Text Box 16"/>
          <p:cNvSpPr txBox="1">
            <a:spLocks noChangeArrowheads="1"/>
          </p:cNvSpPr>
          <p:nvPr/>
        </p:nvSpPr>
        <p:spPr bwMode="auto">
          <a:xfrm>
            <a:off x="8145446" y="3378663"/>
            <a:ext cx="1496616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Paranaguá</a:t>
            </a:r>
          </a:p>
        </p:txBody>
      </p:sp>
      <p:graphicFrame>
        <p:nvGraphicFramePr>
          <p:cNvPr id="51" name="Tabela 5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0218912"/>
              </p:ext>
            </p:extLst>
          </p:nvPr>
        </p:nvGraphicFramePr>
        <p:xfrm>
          <a:off x="287338" y="1263650"/>
          <a:ext cx="9429750" cy="7429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578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74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7452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71475">
                <a:tc>
                  <a:txBody>
                    <a:bodyPr/>
                    <a:lstStyle/>
                    <a:p>
                      <a:pPr eaLnBrk="1" hangingPunct="1">
                        <a:buClr>
                          <a:schemeClr val="tx2"/>
                        </a:buClr>
                      </a:pPr>
                      <a:r>
                        <a:rPr lang="pt-BR" sz="1400" b="1" kern="1200" dirty="0">
                          <a:solidFill>
                            <a:srgbClr val="C0000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Estados Exportadores</a:t>
                      </a:r>
                    </a:p>
                  </a:txBody>
                  <a:tcPr marT="45798" marB="45798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pt-BR" sz="1800" dirty="0"/>
                    </a:p>
                  </a:txBody>
                  <a:tcPr marT="45798" marB="45798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742950" rtl="0" eaLnBrk="1" latinLnBrk="0" hangingPunct="1">
                        <a:buClr>
                          <a:schemeClr val="tx2"/>
                        </a:buClr>
                      </a:pPr>
                      <a:r>
                        <a:rPr lang="pt-BR" sz="1400" b="1" kern="1200" dirty="0">
                          <a:solidFill>
                            <a:srgbClr val="C0000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Portos Exportadores</a:t>
                      </a:r>
                    </a:p>
                  </a:txBody>
                  <a:tcPr marT="45798" marB="45798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1475">
                <a:tc>
                  <a:txBody>
                    <a:bodyPr/>
                    <a:lstStyle/>
                    <a:p>
                      <a:pPr defTabSz="957263">
                        <a:buClr>
                          <a:schemeClr val="tx2"/>
                        </a:buClr>
                      </a:pPr>
                      <a:r>
                        <a:rPr lang="pt-BR" sz="1400" kern="1200" dirty="0">
                          <a:solidFill>
                            <a:schemeClr val="tx1"/>
                          </a:solidFill>
                          <a:latin typeface="Tahoma" pitchFamily="34" charset="0"/>
                          <a:ea typeface="+mn-ea"/>
                          <a:cs typeface="+mn-cs"/>
                        </a:rPr>
                        <a:t>% total = 14.827 mil tons </a:t>
                      </a:r>
                    </a:p>
                  </a:txBody>
                  <a:tcPr marT="45798" marB="45798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pt-BR" sz="1400" kern="1200" dirty="0">
                        <a:solidFill>
                          <a:schemeClr val="tx1"/>
                        </a:solidFill>
                        <a:latin typeface="Tahoma" pitchFamily="34" charset="0"/>
                        <a:ea typeface="+mn-ea"/>
                        <a:cs typeface="+mn-cs"/>
                      </a:endParaRPr>
                    </a:p>
                  </a:txBody>
                  <a:tcPr marT="45798" marB="45798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t-BR" sz="1400" kern="1200" dirty="0">
                          <a:solidFill>
                            <a:schemeClr val="tx1"/>
                          </a:solidFill>
                          <a:latin typeface="Tahoma" pitchFamily="34" charset="0"/>
                          <a:ea typeface="+mn-ea"/>
                          <a:cs typeface="+mn-cs"/>
                        </a:rPr>
                        <a:t>% total = 14.827 mil tons</a:t>
                      </a:r>
                    </a:p>
                  </a:txBody>
                  <a:tcPr marT="45798" marB="45798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2" name="Rectangle 4"/>
          <p:cNvSpPr>
            <a:spLocks noChangeArrowheads="1"/>
          </p:cNvSpPr>
          <p:nvPr/>
        </p:nvSpPr>
        <p:spPr bwMode="auto">
          <a:xfrm>
            <a:off x="2603500" y="163513"/>
            <a:ext cx="543560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>
              <a:lnSpc>
                <a:spcPct val="90000"/>
              </a:lnSpc>
            </a:pPr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Exportações Brasileiras – Farelo de Soja</a:t>
            </a:r>
          </a:p>
        </p:txBody>
      </p:sp>
      <p:cxnSp>
        <p:nvCxnSpPr>
          <p:cNvPr id="53" name="Conector reto 40"/>
          <p:cNvCxnSpPr>
            <a:cxnSpLocks noChangeShapeType="1"/>
          </p:cNvCxnSpPr>
          <p:nvPr/>
        </p:nvCxnSpPr>
        <p:spPr bwMode="auto">
          <a:xfrm>
            <a:off x="279400" y="1633538"/>
            <a:ext cx="4360863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4" name="Conector reto 41"/>
          <p:cNvCxnSpPr>
            <a:cxnSpLocks noChangeShapeType="1"/>
          </p:cNvCxnSpPr>
          <p:nvPr/>
        </p:nvCxnSpPr>
        <p:spPr bwMode="auto">
          <a:xfrm>
            <a:off x="5232400" y="1633538"/>
            <a:ext cx="4479925" cy="1587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5" name="AutoShape 67"/>
          <p:cNvSpPr>
            <a:spLocks noChangeArrowheads="1"/>
          </p:cNvSpPr>
          <p:nvPr/>
        </p:nvSpPr>
        <p:spPr bwMode="auto">
          <a:xfrm rot="5400000">
            <a:off x="4874853" y="4352501"/>
            <a:ext cx="149249" cy="2757487"/>
          </a:xfrm>
          <a:prstGeom prst="homePlate">
            <a:avLst>
              <a:gd name="adj" fmla="val 10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 dirty="0"/>
          </a:p>
        </p:txBody>
      </p:sp>
      <p:sp>
        <p:nvSpPr>
          <p:cNvPr id="56" name="Rectangle 19"/>
          <p:cNvSpPr>
            <a:spLocks noChangeArrowheads="1"/>
          </p:cNvSpPr>
          <p:nvPr/>
        </p:nvSpPr>
        <p:spPr bwMode="auto">
          <a:xfrm>
            <a:off x="8534400" y="195263"/>
            <a:ext cx="317301" cy="215900"/>
          </a:xfrm>
          <a:prstGeom prst="rect">
            <a:avLst/>
          </a:prstGeom>
          <a:solidFill>
            <a:srgbClr val="62E2FC"/>
          </a:solidFill>
          <a:ln w="9525" algn="ctr">
            <a:solidFill>
              <a:srgbClr val="31738B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dirty="0">
              <a:cs typeface="Arial" panose="020B0604020202020204" pitchFamily="34" charset="0"/>
            </a:endParaRPr>
          </a:p>
        </p:txBody>
      </p:sp>
      <p:sp>
        <p:nvSpPr>
          <p:cNvPr id="57" name="Rectangle 20"/>
          <p:cNvSpPr>
            <a:spLocks noChangeArrowheads="1"/>
          </p:cNvSpPr>
          <p:nvPr/>
        </p:nvSpPr>
        <p:spPr bwMode="auto">
          <a:xfrm>
            <a:off x="8899326" y="156616"/>
            <a:ext cx="812999" cy="333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0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000" b="0" dirty="0">
                <a:cs typeface="Arial" panose="020B0604020202020204" pitchFamily="34" charset="0"/>
              </a:rPr>
              <a:t>Região Sul e Sudeste</a:t>
            </a:r>
          </a:p>
        </p:txBody>
      </p:sp>
    </p:spTree>
    <p:extLst>
      <p:ext uri="{BB962C8B-B14F-4D97-AF65-F5344CB8AC3E}">
        <p14:creationId xmlns:p14="http://schemas.microsoft.com/office/powerpoint/2010/main" val="1546091145"/>
      </p:ext>
    </p:extLst>
  </p:cSld>
  <p:clrMapOvr>
    <a:masterClrMapping/>
  </p:clrMapOvr>
  <p:transition spd="med">
    <p:fade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0418" name="Object 3"/>
          <p:cNvGraphicFramePr>
            <a:graphicFrameLocks noChangeAspect="1"/>
          </p:cNvGraphicFramePr>
          <p:nvPr/>
        </p:nvGraphicFramePr>
        <p:xfrm>
          <a:off x="3824288" y="-600075"/>
          <a:ext cx="6240462" cy="5397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4537" name="Planilha" r:id="rId4" imgW="4029097" imgH="3486070" progId="Excel.Sheet.8">
                  <p:embed/>
                </p:oleObj>
              </mc:Choice>
              <mc:Fallback>
                <p:oleObj name="Planilha" r:id="rId4" imgW="4029097" imgH="3486070" progId="Excel.Sheet.8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824288" y="-600075"/>
                        <a:ext cx="6240462" cy="5397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60419" name="Picture 3" descr="farelo soja 2020 BR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538" y="1406525"/>
            <a:ext cx="3951287" cy="442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420" name="AutoShape 13"/>
          <p:cNvSpPr>
            <a:spLocks noChangeArrowheads="1"/>
          </p:cNvSpPr>
          <p:nvPr/>
        </p:nvSpPr>
        <p:spPr bwMode="auto">
          <a:xfrm>
            <a:off x="303213" y="6013697"/>
            <a:ext cx="9248775" cy="47255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 dirty="0"/>
              <a:t>O farelo de soja também tem previsão de crescer a altas taxas com o Mato Grosso crescendo a taxas bem superiores aos demais estados</a:t>
            </a:r>
          </a:p>
        </p:txBody>
      </p:sp>
      <p:sp>
        <p:nvSpPr>
          <p:cNvPr id="60424" name="Line 99"/>
          <p:cNvSpPr>
            <a:spLocks noChangeShapeType="1"/>
          </p:cNvSpPr>
          <p:nvPr/>
        </p:nvSpPr>
        <p:spPr bwMode="auto">
          <a:xfrm flipV="1">
            <a:off x="273050" y="1366838"/>
            <a:ext cx="45243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0425" name="Line 99"/>
          <p:cNvSpPr>
            <a:spLocks noChangeShapeType="1"/>
          </p:cNvSpPr>
          <p:nvPr/>
        </p:nvSpPr>
        <p:spPr bwMode="auto">
          <a:xfrm flipV="1">
            <a:off x="4810125" y="1370013"/>
            <a:ext cx="45243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1814538" name="Group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0344345"/>
              </p:ext>
            </p:extLst>
          </p:nvPr>
        </p:nvGraphicFramePr>
        <p:xfrm>
          <a:off x="5133975" y="3835400"/>
          <a:ext cx="3935413" cy="1765302"/>
        </p:xfrm>
        <a:graphic>
          <a:graphicData uri="http://schemas.openxmlformats.org/drawingml/2006/table">
            <a:tbl>
              <a:tblPr/>
              <a:tblGrid>
                <a:gridCol w="2778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98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Ponta Grossa - PR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  1.839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16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Pelotas - RS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  1.537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82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Uberlândia - MG 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  1.495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8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Curitiba - PR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  1.350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82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Outros municípios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28.379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481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Total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34.600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0439" name="Line 39"/>
          <p:cNvSpPr>
            <a:spLocks noChangeShapeType="1"/>
          </p:cNvSpPr>
          <p:nvPr/>
        </p:nvSpPr>
        <p:spPr bwMode="auto">
          <a:xfrm flipV="1">
            <a:off x="5068888" y="5295900"/>
            <a:ext cx="2335212" cy="0"/>
          </a:xfrm>
          <a:prstGeom prst="line">
            <a:avLst/>
          </a:prstGeom>
          <a:noFill/>
          <a:ln w="12700">
            <a:solidFill>
              <a:schemeClr val="folHlink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0440" name="Line 40"/>
          <p:cNvSpPr>
            <a:spLocks noChangeShapeType="1"/>
          </p:cNvSpPr>
          <p:nvPr/>
        </p:nvSpPr>
        <p:spPr bwMode="auto">
          <a:xfrm flipV="1">
            <a:off x="8059738" y="5299075"/>
            <a:ext cx="557212" cy="0"/>
          </a:xfrm>
          <a:prstGeom prst="line">
            <a:avLst/>
          </a:prstGeom>
          <a:noFill/>
          <a:ln w="12700">
            <a:solidFill>
              <a:schemeClr val="folHlink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0445" name="Line 99"/>
          <p:cNvSpPr>
            <a:spLocks noChangeShapeType="1"/>
          </p:cNvSpPr>
          <p:nvPr/>
        </p:nvSpPr>
        <p:spPr bwMode="auto">
          <a:xfrm flipV="1">
            <a:off x="4797425" y="3879850"/>
            <a:ext cx="45243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0446" name="Text Box 65"/>
          <p:cNvSpPr txBox="1">
            <a:spLocks noChangeArrowheads="1"/>
          </p:cNvSpPr>
          <p:nvPr/>
        </p:nvSpPr>
        <p:spPr bwMode="auto">
          <a:xfrm>
            <a:off x="5729174" y="1399314"/>
            <a:ext cx="1338263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 dirty="0"/>
              <a:t>Mato Grosso</a:t>
            </a:r>
          </a:p>
        </p:txBody>
      </p:sp>
      <p:sp>
        <p:nvSpPr>
          <p:cNvPr id="60447" name="Text Box 65"/>
          <p:cNvSpPr txBox="1">
            <a:spLocks noChangeArrowheads="1"/>
          </p:cNvSpPr>
          <p:nvPr/>
        </p:nvSpPr>
        <p:spPr bwMode="auto">
          <a:xfrm>
            <a:off x="4881563" y="2201863"/>
            <a:ext cx="1574800" cy="457200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/>
              <a:t>Rio Grande </a:t>
            </a:r>
          </a:p>
          <a:p>
            <a:pPr eaLnBrk="1" hangingPunct="1"/>
            <a:r>
              <a:rPr lang="pt-BR" sz="1200" b="0"/>
              <a:t>do Sul</a:t>
            </a:r>
          </a:p>
        </p:txBody>
      </p:sp>
      <p:sp>
        <p:nvSpPr>
          <p:cNvPr id="60448" name="Text Box 65"/>
          <p:cNvSpPr txBox="1">
            <a:spLocks noChangeArrowheads="1"/>
          </p:cNvSpPr>
          <p:nvPr/>
        </p:nvSpPr>
        <p:spPr bwMode="auto">
          <a:xfrm>
            <a:off x="5794375" y="3290888"/>
            <a:ext cx="1846263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/>
              <a:t>Paraná</a:t>
            </a:r>
          </a:p>
        </p:txBody>
      </p:sp>
      <p:sp>
        <p:nvSpPr>
          <p:cNvPr id="60449" name="Text Box 65"/>
          <p:cNvSpPr txBox="1">
            <a:spLocks noChangeArrowheads="1"/>
          </p:cNvSpPr>
          <p:nvPr/>
        </p:nvSpPr>
        <p:spPr bwMode="auto">
          <a:xfrm>
            <a:off x="7096125" y="1641475"/>
            <a:ext cx="1846263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/>
              <a:t>São Paulo</a:t>
            </a:r>
          </a:p>
        </p:txBody>
      </p:sp>
      <p:sp>
        <p:nvSpPr>
          <p:cNvPr id="60450" name="Text Box 65"/>
          <p:cNvSpPr txBox="1">
            <a:spLocks noChangeArrowheads="1"/>
          </p:cNvSpPr>
          <p:nvPr/>
        </p:nvSpPr>
        <p:spPr bwMode="auto">
          <a:xfrm>
            <a:off x="7464425" y="2352675"/>
            <a:ext cx="1846263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Outros</a:t>
            </a:r>
          </a:p>
        </p:txBody>
      </p:sp>
      <p:sp>
        <p:nvSpPr>
          <p:cNvPr id="60451" name="AutoShape 35"/>
          <p:cNvSpPr>
            <a:spLocks/>
          </p:cNvSpPr>
          <p:nvPr/>
        </p:nvSpPr>
        <p:spPr bwMode="auto">
          <a:xfrm>
            <a:off x="8639175" y="3957638"/>
            <a:ext cx="127000" cy="960437"/>
          </a:xfrm>
          <a:prstGeom prst="rightBrace">
            <a:avLst>
              <a:gd name="adj1" fmla="val 63021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9999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814564" name="Text Box 36"/>
          <p:cNvSpPr txBox="1">
            <a:spLocks noChangeArrowheads="1"/>
          </p:cNvSpPr>
          <p:nvPr/>
        </p:nvSpPr>
        <p:spPr bwMode="auto">
          <a:xfrm>
            <a:off x="8767763" y="4283075"/>
            <a:ext cx="687387" cy="304800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1400"/>
              <a:t>18,0%</a:t>
            </a:r>
          </a:p>
        </p:txBody>
      </p:sp>
      <p:sp>
        <p:nvSpPr>
          <p:cNvPr id="60453" name="Oval 37"/>
          <p:cNvSpPr>
            <a:spLocks noChangeArrowheads="1"/>
          </p:cNvSpPr>
          <p:nvPr/>
        </p:nvSpPr>
        <p:spPr bwMode="auto">
          <a:xfrm>
            <a:off x="2952750" y="3975100"/>
            <a:ext cx="214313" cy="198438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0454" name="Oval 38"/>
          <p:cNvSpPr>
            <a:spLocks noChangeArrowheads="1"/>
          </p:cNvSpPr>
          <p:nvPr/>
        </p:nvSpPr>
        <p:spPr bwMode="auto">
          <a:xfrm>
            <a:off x="2416175" y="4568825"/>
            <a:ext cx="547688" cy="166688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8" name="Text Box 53"/>
          <p:cNvSpPr txBox="1">
            <a:spLocks noChangeArrowheads="1"/>
          </p:cNvSpPr>
          <p:nvPr/>
        </p:nvSpPr>
        <p:spPr bwMode="auto">
          <a:xfrm>
            <a:off x="303213" y="968375"/>
            <a:ext cx="189388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n-US" sz="1400" b="0" dirty="0"/>
              <a:t>2020 – mil tons</a:t>
            </a:r>
          </a:p>
        </p:txBody>
      </p:sp>
      <p:sp>
        <p:nvSpPr>
          <p:cNvPr id="29" name="Rectangle 6"/>
          <p:cNvSpPr txBox="1">
            <a:spLocks noChangeArrowheads="1"/>
          </p:cNvSpPr>
          <p:nvPr/>
        </p:nvSpPr>
        <p:spPr bwMode="auto">
          <a:xfrm>
            <a:off x="2570163" y="183376"/>
            <a:ext cx="7335837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2pPr>
            <a:lvl3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3pPr>
            <a:lvl4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4pPr>
            <a:lvl5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5pPr>
            <a:lvl6pPr marL="457200" algn="l" defTabSz="742950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6pPr>
            <a:lvl7pPr marL="914400" algn="l" defTabSz="742950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7pPr>
            <a:lvl8pPr marL="1371600" algn="l" defTabSz="742950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8pPr>
            <a:lvl9pPr marL="1828800" algn="l" defTabSz="742950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9pPr>
          </a:lstStyle>
          <a:p>
            <a:pPr defTabSz="895350"/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Projeção da Produção de Farelo de Soja em Grãos por Estado e por Município</a:t>
            </a:r>
          </a:p>
        </p:txBody>
      </p:sp>
      <p:sp>
        <p:nvSpPr>
          <p:cNvPr id="30" name="Rectangle 96"/>
          <p:cNvSpPr>
            <a:spLocks noChangeArrowheads="1"/>
          </p:cNvSpPr>
          <p:nvPr/>
        </p:nvSpPr>
        <p:spPr bwMode="auto">
          <a:xfrm>
            <a:off x="284163" y="1150938"/>
            <a:ext cx="467360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Mapeamento da produção de farelo por município</a:t>
            </a:r>
          </a:p>
        </p:txBody>
      </p:sp>
      <p:sp>
        <p:nvSpPr>
          <p:cNvPr id="31" name="Text Box 98"/>
          <p:cNvSpPr txBox="1">
            <a:spLocks noChangeArrowheads="1"/>
          </p:cNvSpPr>
          <p:nvPr/>
        </p:nvSpPr>
        <p:spPr bwMode="auto">
          <a:xfrm>
            <a:off x="4827588" y="1127125"/>
            <a:ext cx="4849812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defPPr>
              <a:defRPr lang="en-US"/>
            </a:defPPr>
            <a:lvl1pPr eaLnBrk="1" hangingPunct="1">
              <a:buClr>
                <a:schemeClr val="tx2"/>
              </a:buClr>
              <a:defRPr sz="1400">
                <a:solidFill>
                  <a:srgbClr val="C00000"/>
                </a:solidFill>
              </a:defRPr>
            </a:lvl1pPr>
          </a:lstStyle>
          <a:p>
            <a:r>
              <a:rPr lang="pt-BR" dirty="0"/>
              <a:t>Projeção da produção de farelo de soja por estado</a:t>
            </a:r>
          </a:p>
        </p:txBody>
      </p:sp>
      <p:sp>
        <p:nvSpPr>
          <p:cNvPr id="32" name="Text Box 98"/>
          <p:cNvSpPr txBox="1">
            <a:spLocks noChangeArrowheads="1"/>
          </p:cNvSpPr>
          <p:nvPr/>
        </p:nvSpPr>
        <p:spPr bwMode="auto">
          <a:xfrm>
            <a:off x="4827588" y="3636963"/>
            <a:ext cx="48498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Projeção dos maiores municípios produtores de farelo</a:t>
            </a:r>
          </a:p>
        </p:txBody>
      </p:sp>
      <p:sp>
        <p:nvSpPr>
          <p:cNvPr id="38" name="Oval 37"/>
          <p:cNvSpPr>
            <a:spLocks noChangeArrowheads="1"/>
          </p:cNvSpPr>
          <p:nvPr/>
        </p:nvSpPr>
        <p:spPr bwMode="auto">
          <a:xfrm>
            <a:off x="2406650" y="3744685"/>
            <a:ext cx="214313" cy="198438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39" name="Oval 37"/>
          <p:cNvSpPr>
            <a:spLocks noChangeArrowheads="1"/>
          </p:cNvSpPr>
          <p:nvPr/>
        </p:nvSpPr>
        <p:spPr bwMode="auto">
          <a:xfrm>
            <a:off x="3197225" y="3391830"/>
            <a:ext cx="214313" cy="198438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40" name="Seta para a direita 39"/>
          <p:cNvSpPr/>
          <p:nvPr/>
        </p:nvSpPr>
        <p:spPr>
          <a:xfrm rot="18297055">
            <a:off x="8661536" y="5387481"/>
            <a:ext cx="247196" cy="183379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41" name="Text Box 36"/>
          <p:cNvSpPr txBox="1">
            <a:spLocks noChangeArrowheads="1"/>
          </p:cNvSpPr>
          <p:nvPr/>
        </p:nvSpPr>
        <p:spPr bwMode="auto">
          <a:xfrm>
            <a:off x="9030495" y="5347473"/>
            <a:ext cx="797013" cy="43088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1400" dirty="0"/>
              <a:t>+25,3%</a:t>
            </a:r>
          </a:p>
          <a:p>
            <a:pPr eaLnBrk="1" hangingPunct="1">
              <a:defRPr/>
            </a:pPr>
            <a:r>
              <a:rPr lang="pt-BR" sz="800" b="0" dirty="0"/>
              <a:t>sobre 2013</a:t>
            </a:r>
          </a:p>
        </p:txBody>
      </p:sp>
      <p:sp>
        <p:nvSpPr>
          <p:cNvPr id="42" name="Triângulo isósceles 41"/>
          <p:cNvSpPr/>
          <p:nvPr/>
        </p:nvSpPr>
        <p:spPr>
          <a:xfrm>
            <a:off x="8931093" y="5420002"/>
            <a:ext cx="163696" cy="162718"/>
          </a:xfrm>
          <a:prstGeom prst="triangl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43" name="AutoShape 27"/>
          <p:cNvSpPr>
            <a:spLocks noChangeArrowheads="1"/>
          </p:cNvSpPr>
          <p:nvPr/>
        </p:nvSpPr>
        <p:spPr bwMode="auto">
          <a:xfrm flipV="1">
            <a:off x="5619750" y="5678488"/>
            <a:ext cx="2546350" cy="141287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  <a:extLst/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44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30200" y="6700694"/>
            <a:ext cx="9029700" cy="146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 Mapa, </a:t>
            </a:r>
            <a:r>
              <a:rPr lang="pt-BR" sz="1000" b="0" dirty="0" err="1"/>
              <a:t>Aprosoja</a:t>
            </a:r>
            <a:r>
              <a:rPr lang="pt-BR" sz="1000" b="0" dirty="0"/>
              <a:t>, </a:t>
            </a:r>
            <a:r>
              <a:rPr lang="pt-BR" sz="1000" b="0" dirty="0" err="1"/>
              <a:t>Famato</a:t>
            </a:r>
            <a:r>
              <a:rPr lang="pt-BR" sz="1000" b="0" dirty="0"/>
              <a:t>, </a:t>
            </a:r>
            <a:r>
              <a:rPr lang="pt-BR" sz="1000" b="0" dirty="0" err="1"/>
              <a:t>Abiove</a:t>
            </a:r>
            <a:r>
              <a:rPr lang="pt-BR" sz="1000" b="0" dirty="0"/>
              <a:t>, análise Macrologística</a:t>
            </a:r>
          </a:p>
        </p:txBody>
      </p:sp>
      <p:sp>
        <p:nvSpPr>
          <p:cNvPr id="45" name="Oval 37"/>
          <p:cNvSpPr>
            <a:spLocks noChangeArrowheads="1"/>
          </p:cNvSpPr>
          <p:nvPr/>
        </p:nvSpPr>
        <p:spPr bwMode="auto">
          <a:xfrm>
            <a:off x="2274093" y="3470119"/>
            <a:ext cx="214313" cy="198438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33" name="Text Box 36"/>
          <p:cNvSpPr txBox="1">
            <a:spLocks noChangeArrowheads="1"/>
          </p:cNvSpPr>
          <p:nvPr/>
        </p:nvSpPr>
        <p:spPr bwMode="auto">
          <a:xfrm>
            <a:off x="7474335" y="2536508"/>
            <a:ext cx="958917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1,6% a.a.</a:t>
            </a:r>
          </a:p>
        </p:txBody>
      </p:sp>
      <p:sp>
        <p:nvSpPr>
          <p:cNvPr id="34" name="Text Box 36"/>
          <p:cNvSpPr txBox="1">
            <a:spLocks noChangeArrowheads="1"/>
          </p:cNvSpPr>
          <p:nvPr/>
        </p:nvSpPr>
        <p:spPr bwMode="auto">
          <a:xfrm>
            <a:off x="7193439" y="1826052"/>
            <a:ext cx="958917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1,4% a.a.</a:t>
            </a:r>
          </a:p>
        </p:txBody>
      </p:sp>
      <p:sp>
        <p:nvSpPr>
          <p:cNvPr id="35" name="Text Box 36"/>
          <p:cNvSpPr txBox="1">
            <a:spLocks noChangeArrowheads="1"/>
          </p:cNvSpPr>
          <p:nvPr/>
        </p:nvSpPr>
        <p:spPr bwMode="auto">
          <a:xfrm>
            <a:off x="5999224" y="1578204"/>
            <a:ext cx="958917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4,2% a.a.</a:t>
            </a:r>
          </a:p>
        </p:txBody>
      </p:sp>
      <p:sp>
        <p:nvSpPr>
          <p:cNvPr id="36" name="Text Box 36"/>
          <p:cNvSpPr txBox="1">
            <a:spLocks noChangeArrowheads="1"/>
          </p:cNvSpPr>
          <p:nvPr/>
        </p:nvSpPr>
        <p:spPr bwMode="auto">
          <a:xfrm>
            <a:off x="4908390" y="2587060"/>
            <a:ext cx="958917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2,1% a.a.</a:t>
            </a:r>
          </a:p>
        </p:txBody>
      </p:sp>
      <p:sp>
        <p:nvSpPr>
          <p:cNvPr id="37" name="Text Box 36"/>
          <p:cNvSpPr txBox="1">
            <a:spLocks noChangeArrowheads="1"/>
          </p:cNvSpPr>
          <p:nvPr/>
        </p:nvSpPr>
        <p:spPr bwMode="auto">
          <a:xfrm>
            <a:off x="5794375" y="3457693"/>
            <a:ext cx="958917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3,1% a.a.</a:t>
            </a:r>
          </a:p>
        </p:txBody>
      </p:sp>
    </p:spTree>
    <p:extLst>
      <p:ext uri="{BB962C8B-B14F-4D97-AF65-F5344CB8AC3E}">
        <p14:creationId xmlns:p14="http://schemas.microsoft.com/office/powerpoint/2010/main" val="275805817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9" name="Gráfico 88"/>
          <p:cNvGraphicFramePr/>
          <p:nvPr>
            <p:extLst>
              <p:ext uri="{D42A27DB-BD31-4B8C-83A1-F6EECF244321}">
                <p14:modId xmlns:p14="http://schemas.microsoft.com/office/powerpoint/2010/main" val="617936367"/>
              </p:ext>
            </p:extLst>
          </p:nvPr>
        </p:nvGraphicFramePr>
        <p:xfrm>
          <a:off x="918164" y="2207447"/>
          <a:ext cx="3215853" cy="27773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59458" name="Text Box 18"/>
          <p:cNvSpPr txBox="1">
            <a:spLocks noChangeArrowheads="1"/>
          </p:cNvSpPr>
          <p:nvPr/>
        </p:nvSpPr>
        <p:spPr bwMode="auto">
          <a:xfrm>
            <a:off x="198000" y="936000"/>
            <a:ext cx="1593850" cy="230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en-US" b="0" dirty="0">
                <a:cs typeface="Arial" panose="020B0604020202020204" pitchFamily="34" charset="0"/>
              </a:rPr>
              <a:t>2015</a:t>
            </a:r>
            <a:endParaRPr lang="en-US" sz="1000" b="0" dirty="0">
              <a:cs typeface="Arial" panose="020B0604020202020204" pitchFamily="34" charset="0"/>
            </a:endParaRPr>
          </a:p>
        </p:txBody>
      </p:sp>
      <p:cxnSp>
        <p:nvCxnSpPr>
          <p:cNvPr id="659468" name="Conector reto 40"/>
          <p:cNvCxnSpPr>
            <a:cxnSpLocks noChangeShapeType="1"/>
          </p:cNvCxnSpPr>
          <p:nvPr/>
        </p:nvCxnSpPr>
        <p:spPr bwMode="auto">
          <a:xfrm>
            <a:off x="279400" y="1633538"/>
            <a:ext cx="4360863" cy="0"/>
          </a:xfrm>
          <a:prstGeom prst="line">
            <a:avLst/>
          </a:prstGeom>
          <a:noFill/>
          <a:ln w="19050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9469" name="Conector reto 41"/>
          <p:cNvCxnSpPr>
            <a:cxnSpLocks noChangeShapeType="1"/>
          </p:cNvCxnSpPr>
          <p:nvPr/>
        </p:nvCxnSpPr>
        <p:spPr bwMode="auto">
          <a:xfrm>
            <a:off x="5232416" y="1633568"/>
            <a:ext cx="4479925" cy="1587"/>
          </a:xfrm>
          <a:prstGeom prst="line">
            <a:avLst/>
          </a:prstGeom>
          <a:noFill/>
          <a:ln w="19050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59492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396875" y="6597650"/>
            <a:ext cx="9028113" cy="153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358775" indent="-614363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sz="1000" b="0" dirty="0">
                <a:cs typeface="Arial" panose="020B0604020202020204" pitchFamily="34" charset="0"/>
              </a:rPr>
              <a:t>Fonte:	 MDIC, análise Macrologística</a:t>
            </a:r>
          </a:p>
        </p:txBody>
      </p:sp>
      <p:sp>
        <p:nvSpPr>
          <p:cNvPr id="659494" name="AutoShape 75"/>
          <p:cNvSpPr>
            <a:spLocks noChangeArrowheads="1"/>
          </p:cNvSpPr>
          <p:nvPr/>
        </p:nvSpPr>
        <p:spPr bwMode="auto">
          <a:xfrm>
            <a:off x="287340" y="5983206"/>
            <a:ext cx="9312275" cy="49696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="ctr" anchorCtr="1"/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>
                <a:cs typeface="Arial" panose="020B0604020202020204" pitchFamily="34" charset="0"/>
              </a:rPr>
              <a:t>A região Sul/Sudeste é responsável por apenas </a:t>
            </a:r>
            <a:r>
              <a:rPr lang="pt-BR" sz="1400" dirty="0"/>
              <a:t>21</a:t>
            </a:r>
            <a:r>
              <a:rPr lang="pt-BR" sz="1400" dirty="0">
                <a:cs typeface="Arial" panose="020B0604020202020204" pitchFamily="34" charset="0"/>
              </a:rPr>
              <a:t>% das exportações brasileiras de milho em grãos, porém os portos da região movimentam mais de </a:t>
            </a:r>
            <a:r>
              <a:rPr lang="pt-BR" sz="1400" dirty="0"/>
              <a:t>78</a:t>
            </a:r>
            <a:r>
              <a:rPr lang="pt-BR" sz="1400" dirty="0">
                <a:cs typeface="Arial" panose="020B0604020202020204" pitchFamily="34" charset="0"/>
              </a:rPr>
              <a:t>% do total exportado pelo país</a:t>
            </a:r>
          </a:p>
        </p:txBody>
      </p:sp>
      <p:sp>
        <p:nvSpPr>
          <p:cNvPr id="77" name="Text Box 10"/>
          <p:cNvSpPr txBox="1">
            <a:spLocks noChangeArrowheads="1"/>
          </p:cNvSpPr>
          <p:nvPr/>
        </p:nvSpPr>
        <p:spPr bwMode="auto">
          <a:xfrm>
            <a:off x="2117906" y="5631210"/>
            <a:ext cx="8382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2286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en-US" sz="1600" dirty="0">
                <a:cs typeface="Arial" panose="020B0604020202020204" pitchFamily="34" charset="0"/>
              </a:rPr>
              <a:t>20,7%</a:t>
            </a:r>
          </a:p>
        </p:txBody>
      </p:sp>
      <p:sp>
        <p:nvSpPr>
          <p:cNvPr id="88" name="AutoShape 11"/>
          <p:cNvSpPr>
            <a:spLocks/>
          </p:cNvSpPr>
          <p:nvPr/>
        </p:nvSpPr>
        <p:spPr bwMode="auto">
          <a:xfrm rot="16200000">
            <a:off x="2372809" y="4669724"/>
            <a:ext cx="223769" cy="1766528"/>
          </a:xfrm>
          <a:prstGeom prst="leftBrace">
            <a:avLst>
              <a:gd name="adj1" fmla="val 8333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eaVert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dirty="0"/>
          </a:p>
        </p:txBody>
      </p:sp>
      <p:sp>
        <p:nvSpPr>
          <p:cNvPr id="102" name="Text Box 16"/>
          <p:cNvSpPr txBox="1">
            <a:spLocks noChangeArrowheads="1"/>
          </p:cNvSpPr>
          <p:nvPr/>
        </p:nvSpPr>
        <p:spPr bwMode="auto">
          <a:xfrm>
            <a:off x="875714" y="4316311"/>
            <a:ext cx="1008111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São Paulo</a:t>
            </a:r>
          </a:p>
        </p:txBody>
      </p:sp>
      <p:sp>
        <p:nvSpPr>
          <p:cNvPr id="104" name="Text Box 16"/>
          <p:cNvSpPr txBox="1">
            <a:spLocks noChangeArrowheads="1"/>
          </p:cNvSpPr>
          <p:nvPr/>
        </p:nvSpPr>
        <p:spPr bwMode="auto">
          <a:xfrm>
            <a:off x="3871445" y="3361995"/>
            <a:ext cx="1345896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Tocantins</a:t>
            </a:r>
          </a:p>
        </p:txBody>
      </p:sp>
      <p:sp>
        <p:nvSpPr>
          <p:cNvPr id="120" name="Text Box 16"/>
          <p:cNvSpPr txBox="1">
            <a:spLocks noChangeArrowheads="1"/>
          </p:cNvSpPr>
          <p:nvPr/>
        </p:nvSpPr>
        <p:spPr bwMode="auto">
          <a:xfrm>
            <a:off x="46510" y="3966970"/>
            <a:ext cx="1208584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Minas Gerais</a:t>
            </a:r>
          </a:p>
        </p:txBody>
      </p:sp>
      <p:sp>
        <p:nvSpPr>
          <p:cNvPr id="121" name="Text Box 16"/>
          <p:cNvSpPr txBox="1">
            <a:spLocks noChangeArrowheads="1"/>
          </p:cNvSpPr>
          <p:nvPr/>
        </p:nvSpPr>
        <p:spPr bwMode="auto">
          <a:xfrm>
            <a:off x="174208" y="3590123"/>
            <a:ext cx="1016795" cy="4616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Rio Grande do Sul</a:t>
            </a:r>
          </a:p>
        </p:txBody>
      </p:sp>
      <p:sp>
        <p:nvSpPr>
          <p:cNvPr id="124" name="Text Box 16"/>
          <p:cNvSpPr txBox="1">
            <a:spLocks noChangeArrowheads="1"/>
          </p:cNvSpPr>
          <p:nvPr/>
        </p:nvSpPr>
        <p:spPr bwMode="auto">
          <a:xfrm>
            <a:off x="3464149" y="3702758"/>
            <a:ext cx="676230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Outros</a:t>
            </a:r>
          </a:p>
        </p:txBody>
      </p:sp>
      <p:sp>
        <p:nvSpPr>
          <p:cNvPr id="125" name="Text Box 16"/>
          <p:cNvSpPr txBox="1">
            <a:spLocks noChangeArrowheads="1"/>
          </p:cNvSpPr>
          <p:nvPr/>
        </p:nvSpPr>
        <p:spPr bwMode="auto">
          <a:xfrm>
            <a:off x="3551610" y="4153590"/>
            <a:ext cx="576063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Bahia</a:t>
            </a:r>
          </a:p>
        </p:txBody>
      </p:sp>
      <p:sp>
        <p:nvSpPr>
          <p:cNvPr id="126" name="Text Box 16"/>
          <p:cNvSpPr txBox="1">
            <a:spLocks noChangeArrowheads="1"/>
          </p:cNvSpPr>
          <p:nvPr/>
        </p:nvSpPr>
        <p:spPr bwMode="auto">
          <a:xfrm>
            <a:off x="2838111" y="2195283"/>
            <a:ext cx="1246642" cy="3153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Mato Grosso do Sul</a:t>
            </a:r>
          </a:p>
        </p:txBody>
      </p:sp>
      <p:sp>
        <p:nvSpPr>
          <p:cNvPr id="127" name="Text Box 16"/>
          <p:cNvSpPr txBox="1">
            <a:spLocks noChangeArrowheads="1"/>
          </p:cNvSpPr>
          <p:nvPr/>
        </p:nvSpPr>
        <p:spPr bwMode="auto">
          <a:xfrm>
            <a:off x="2603500" y="4561657"/>
            <a:ext cx="816479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Paraná</a:t>
            </a:r>
          </a:p>
        </p:txBody>
      </p:sp>
      <p:sp>
        <p:nvSpPr>
          <p:cNvPr id="128" name="Text Box 16"/>
          <p:cNvSpPr txBox="1">
            <a:spLocks noChangeArrowheads="1"/>
          </p:cNvSpPr>
          <p:nvPr/>
        </p:nvSpPr>
        <p:spPr bwMode="auto">
          <a:xfrm>
            <a:off x="865405" y="3018300"/>
            <a:ext cx="816479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Goiás</a:t>
            </a:r>
          </a:p>
        </p:txBody>
      </p:sp>
      <p:sp>
        <p:nvSpPr>
          <p:cNvPr id="132" name="Text Box 10"/>
          <p:cNvSpPr txBox="1">
            <a:spLocks noChangeArrowheads="1"/>
          </p:cNvSpPr>
          <p:nvPr/>
        </p:nvSpPr>
        <p:spPr bwMode="auto">
          <a:xfrm>
            <a:off x="7307752" y="5631210"/>
            <a:ext cx="8382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2286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en-US" sz="1600" dirty="0"/>
              <a:t>77,6</a:t>
            </a:r>
            <a:r>
              <a:rPr lang="en-US" sz="1600" dirty="0">
                <a:cs typeface="Arial" panose="020B0604020202020204" pitchFamily="34" charset="0"/>
              </a:rPr>
              <a:t>%</a:t>
            </a:r>
          </a:p>
        </p:txBody>
      </p:sp>
      <p:sp>
        <p:nvSpPr>
          <p:cNvPr id="133" name="AutoShape 11"/>
          <p:cNvSpPr>
            <a:spLocks/>
          </p:cNvSpPr>
          <p:nvPr/>
        </p:nvSpPr>
        <p:spPr bwMode="auto">
          <a:xfrm rot="16200000">
            <a:off x="7493519" y="4312739"/>
            <a:ext cx="241521" cy="2362537"/>
          </a:xfrm>
          <a:prstGeom prst="leftBrace">
            <a:avLst>
              <a:gd name="adj1" fmla="val 8333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eaVert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dirty="0"/>
          </a:p>
        </p:txBody>
      </p:sp>
      <p:graphicFrame>
        <p:nvGraphicFramePr>
          <p:cNvPr id="134" name="Gráfico 133"/>
          <p:cNvGraphicFramePr/>
          <p:nvPr>
            <p:extLst>
              <p:ext uri="{D42A27DB-BD31-4B8C-83A1-F6EECF244321}">
                <p14:modId xmlns:p14="http://schemas.microsoft.com/office/powerpoint/2010/main" val="3753096649"/>
              </p:ext>
            </p:extLst>
          </p:nvPr>
        </p:nvGraphicFramePr>
        <p:xfrm>
          <a:off x="6006338" y="2207447"/>
          <a:ext cx="3215853" cy="27773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1" name="Text Box 16"/>
          <p:cNvSpPr txBox="1">
            <a:spLocks noChangeArrowheads="1"/>
          </p:cNvSpPr>
          <p:nvPr/>
        </p:nvSpPr>
        <p:spPr bwMode="auto">
          <a:xfrm>
            <a:off x="8443461" y="3923278"/>
            <a:ext cx="816479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Santos </a:t>
            </a:r>
          </a:p>
        </p:txBody>
      </p:sp>
      <p:sp>
        <p:nvSpPr>
          <p:cNvPr id="162" name="Text Box 16"/>
          <p:cNvSpPr txBox="1">
            <a:spLocks noChangeArrowheads="1"/>
          </p:cNvSpPr>
          <p:nvPr/>
        </p:nvSpPr>
        <p:spPr bwMode="auto">
          <a:xfrm>
            <a:off x="6023344" y="2817886"/>
            <a:ext cx="816479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Tubarão</a:t>
            </a:r>
          </a:p>
        </p:txBody>
      </p:sp>
      <p:sp>
        <p:nvSpPr>
          <p:cNvPr id="163" name="Text Box 16"/>
          <p:cNvSpPr txBox="1">
            <a:spLocks noChangeArrowheads="1"/>
          </p:cNvSpPr>
          <p:nvPr/>
        </p:nvSpPr>
        <p:spPr bwMode="auto">
          <a:xfrm>
            <a:off x="5870079" y="4192314"/>
            <a:ext cx="1032503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Paranaguá</a:t>
            </a:r>
          </a:p>
        </p:txBody>
      </p:sp>
      <p:sp>
        <p:nvSpPr>
          <p:cNvPr id="164" name="Text Box 16"/>
          <p:cNvSpPr txBox="1">
            <a:spLocks noChangeArrowheads="1"/>
          </p:cNvSpPr>
          <p:nvPr/>
        </p:nvSpPr>
        <p:spPr bwMode="auto">
          <a:xfrm>
            <a:off x="5435894" y="3311189"/>
            <a:ext cx="1173570" cy="4616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São Francisco do Sul</a:t>
            </a:r>
          </a:p>
        </p:txBody>
      </p:sp>
      <p:sp>
        <p:nvSpPr>
          <p:cNvPr id="165" name="Text Box 16"/>
          <p:cNvSpPr txBox="1">
            <a:spLocks noChangeArrowheads="1"/>
          </p:cNvSpPr>
          <p:nvPr/>
        </p:nvSpPr>
        <p:spPr bwMode="auto">
          <a:xfrm>
            <a:off x="7392319" y="2139561"/>
            <a:ext cx="852259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Manaus</a:t>
            </a:r>
          </a:p>
        </p:txBody>
      </p:sp>
      <p:sp>
        <p:nvSpPr>
          <p:cNvPr id="166" name="Text Box 16"/>
          <p:cNvSpPr txBox="1">
            <a:spLocks noChangeArrowheads="1"/>
          </p:cNvSpPr>
          <p:nvPr/>
        </p:nvSpPr>
        <p:spPr bwMode="auto">
          <a:xfrm>
            <a:off x="6926435" y="2291287"/>
            <a:ext cx="852259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Santarém</a:t>
            </a:r>
          </a:p>
        </p:txBody>
      </p:sp>
      <p:sp>
        <p:nvSpPr>
          <p:cNvPr id="167" name="Text Box 16"/>
          <p:cNvSpPr txBox="1">
            <a:spLocks noChangeArrowheads="1"/>
          </p:cNvSpPr>
          <p:nvPr/>
        </p:nvSpPr>
        <p:spPr bwMode="auto">
          <a:xfrm>
            <a:off x="6375927" y="2438927"/>
            <a:ext cx="852259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São Luis</a:t>
            </a:r>
          </a:p>
        </p:txBody>
      </p:sp>
      <p:sp>
        <p:nvSpPr>
          <p:cNvPr id="168" name="Text Box 16"/>
          <p:cNvSpPr txBox="1">
            <a:spLocks noChangeArrowheads="1"/>
          </p:cNvSpPr>
          <p:nvPr/>
        </p:nvSpPr>
        <p:spPr bwMode="auto">
          <a:xfrm>
            <a:off x="8413172" y="2468947"/>
            <a:ext cx="852259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Outros</a:t>
            </a:r>
          </a:p>
        </p:txBody>
      </p:sp>
      <p:graphicFrame>
        <p:nvGraphicFramePr>
          <p:cNvPr id="53" name="Tabela 5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1289160"/>
              </p:ext>
            </p:extLst>
          </p:nvPr>
        </p:nvGraphicFramePr>
        <p:xfrm>
          <a:off x="287338" y="1263650"/>
          <a:ext cx="9429750" cy="7429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578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74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7452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71475">
                <a:tc>
                  <a:txBody>
                    <a:bodyPr/>
                    <a:lstStyle/>
                    <a:p>
                      <a:pPr eaLnBrk="1" hangingPunct="1">
                        <a:buClr>
                          <a:schemeClr val="tx2"/>
                        </a:buClr>
                      </a:pPr>
                      <a:r>
                        <a:rPr lang="pt-BR" sz="1400" b="1" kern="1200" dirty="0">
                          <a:solidFill>
                            <a:srgbClr val="C0000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Estados Exportadores</a:t>
                      </a:r>
                    </a:p>
                  </a:txBody>
                  <a:tcPr marT="45798" marB="45798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pt-BR" sz="1800" dirty="0"/>
                    </a:p>
                  </a:txBody>
                  <a:tcPr marT="45798" marB="45798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742950" rtl="0" eaLnBrk="1" latinLnBrk="0" hangingPunct="1">
                        <a:buClr>
                          <a:schemeClr val="tx2"/>
                        </a:buClr>
                      </a:pPr>
                      <a:r>
                        <a:rPr lang="pt-BR" sz="1400" b="1" kern="1200" dirty="0">
                          <a:solidFill>
                            <a:srgbClr val="C0000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Portos Exportadores</a:t>
                      </a:r>
                    </a:p>
                  </a:txBody>
                  <a:tcPr marT="45798" marB="45798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1475">
                <a:tc>
                  <a:txBody>
                    <a:bodyPr/>
                    <a:lstStyle/>
                    <a:p>
                      <a:pPr defTabSz="957263">
                        <a:buClr>
                          <a:schemeClr val="tx2"/>
                        </a:buClr>
                      </a:pPr>
                      <a:r>
                        <a:rPr lang="pt-BR" sz="1400" kern="1200" dirty="0">
                          <a:solidFill>
                            <a:schemeClr val="tx1"/>
                          </a:solidFill>
                          <a:latin typeface="Tahoma" pitchFamily="34" charset="0"/>
                          <a:ea typeface="+mn-ea"/>
                          <a:cs typeface="+mn-cs"/>
                        </a:rPr>
                        <a:t>% total = 28.909 mil tons </a:t>
                      </a:r>
                    </a:p>
                  </a:txBody>
                  <a:tcPr marT="45798" marB="45798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pt-BR" sz="1400" kern="1200" dirty="0">
                        <a:solidFill>
                          <a:schemeClr val="tx1"/>
                        </a:solidFill>
                        <a:latin typeface="Tahoma" pitchFamily="34" charset="0"/>
                        <a:ea typeface="+mn-ea"/>
                        <a:cs typeface="+mn-cs"/>
                      </a:endParaRPr>
                    </a:p>
                  </a:txBody>
                  <a:tcPr marT="45798" marB="45798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t-BR" sz="1400" kern="1200" dirty="0">
                          <a:solidFill>
                            <a:schemeClr val="tx1"/>
                          </a:solidFill>
                          <a:latin typeface="Tahoma" pitchFamily="34" charset="0"/>
                          <a:ea typeface="+mn-ea"/>
                          <a:cs typeface="+mn-cs"/>
                        </a:rPr>
                        <a:t>% total = 28.908 mil tons</a:t>
                      </a:r>
                    </a:p>
                  </a:txBody>
                  <a:tcPr marT="45798" marB="45798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4" name="Rectangle 4"/>
          <p:cNvSpPr>
            <a:spLocks noChangeArrowheads="1"/>
          </p:cNvSpPr>
          <p:nvPr/>
        </p:nvSpPr>
        <p:spPr bwMode="auto">
          <a:xfrm>
            <a:off x="2603500" y="163513"/>
            <a:ext cx="543560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>
              <a:lnSpc>
                <a:spcPct val="90000"/>
              </a:lnSpc>
            </a:pPr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Exportações Brasileiras – Milho em Grãos</a:t>
            </a:r>
          </a:p>
        </p:txBody>
      </p:sp>
      <p:sp>
        <p:nvSpPr>
          <p:cNvPr id="55" name="AutoShape 67"/>
          <p:cNvSpPr>
            <a:spLocks noChangeArrowheads="1"/>
          </p:cNvSpPr>
          <p:nvPr/>
        </p:nvSpPr>
        <p:spPr bwMode="auto">
          <a:xfrm rot="5400000">
            <a:off x="4874853" y="4352501"/>
            <a:ext cx="149249" cy="2757487"/>
          </a:xfrm>
          <a:prstGeom prst="homePlate">
            <a:avLst>
              <a:gd name="adj" fmla="val 10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 dirty="0"/>
          </a:p>
        </p:txBody>
      </p:sp>
      <p:sp>
        <p:nvSpPr>
          <p:cNvPr id="56" name="Rectangle 19"/>
          <p:cNvSpPr>
            <a:spLocks noChangeArrowheads="1"/>
          </p:cNvSpPr>
          <p:nvPr/>
        </p:nvSpPr>
        <p:spPr bwMode="auto">
          <a:xfrm>
            <a:off x="8534400" y="195263"/>
            <a:ext cx="317301" cy="215900"/>
          </a:xfrm>
          <a:prstGeom prst="rect">
            <a:avLst/>
          </a:prstGeom>
          <a:solidFill>
            <a:srgbClr val="62E2FC"/>
          </a:solidFill>
          <a:ln w="9525" algn="ctr">
            <a:solidFill>
              <a:srgbClr val="31738B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dirty="0">
              <a:cs typeface="Arial" panose="020B0604020202020204" pitchFamily="34" charset="0"/>
            </a:endParaRPr>
          </a:p>
        </p:txBody>
      </p:sp>
      <p:sp>
        <p:nvSpPr>
          <p:cNvPr id="57" name="Rectangle 20"/>
          <p:cNvSpPr>
            <a:spLocks noChangeArrowheads="1"/>
          </p:cNvSpPr>
          <p:nvPr/>
        </p:nvSpPr>
        <p:spPr bwMode="auto">
          <a:xfrm>
            <a:off x="8899326" y="156616"/>
            <a:ext cx="812999" cy="333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0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000" b="0" dirty="0">
                <a:cs typeface="Arial" panose="020B0604020202020204" pitchFamily="34" charset="0"/>
              </a:rPr>
              <a:t>Região Sul e Sudeste</a:t>
            </a:r>
          </a:p>
        </p:txBody>
      </p:sp>
      <p:sp>
        <p:nvSpPr>
          <p:cNvPr id="52" name="Text Box 16"/>
          <p:cNvSpPr txBox="1">
            <a:spLocks noChangeArrowheads="1"/>
          </p:cNvSpPr>
          <p:nvPr/>
        </p:nvSpPr>
        <p:spPr bwMode="auto">
          <a:xfrm>
            <a:off x="3803650" y="3094873"/>
            <a:ext cx="951229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Maranhão</a:t>
            </a:r>
          </a:p>
        </p:txBody>
      </p:sp>
      <p:sp>
        <p:nvSpPr>
          <p:cNvPr id="37" name="Text Box 16"/>
          <p:cNvSpPr txBox="1">
            <a:spLocks noChangeArrowheads="1"/>
          </p:cNvSpPr>
          <p:nvPr/>
        </p:nvSpPr>
        <p:spPr bwMode="auto">
          <a:xfrm>
            <a:off x="8404657" y="2208356"/>
            <a:ext cx="937485" cy="2605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Barcarena</a:t>
            </a:r>
          </a:p>
        </p:txBody>
      </p:sp>
    </p:spTree>
    <p:extLst>
      <p:ext uri="{BB962C8B-B14F-4D97-AF65-F5344CB8AC3E}">
        <p14:creationId xmlns:p14="http://schemas.microsoft.com/office/powerpoint/2010/main" val="2450523400"/>
      </p:ext>
    </p:extLst>
  </p:cSld>
  <p:clrMapOvr>
    <a:masterClrMapping/>
  </p:clrMapOvr>
  <p:transition spd="med">
    <p:fade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586" name="Picture 2" descr="milho 2020 BR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88" y="1389063"/>
            <a:ext cx="3951287" cy="442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7587" name="Object 3"/>
          <p:cNvGraphicFramePr>
            <a:graphicFrameLocks noChangeAspect="1"/>
          </p:cNvGraphicFramePr>
          <p:nvPr/>
        </p:nvGraphicFramePr>
        <p:xfrm>
          <a:off x="4054475" y="114300"/>
          <a:ext cx="5303838" cy="4368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6586" name="Planilha" r:id="rId5" imgW="3429179" imgH="2828925" progId="Excel.Sheet.8">
                  <p:embed/>
                </p:oleObj>
              </mc:Choice>
              <mc:Fallback>
                <p:oleObj name="Planilha" r:id="rId5" imgW="3429179" imgH="2828925" progId="Excel.Sheet.8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54475" y="114300"/>
                        <a:ext cx="5303838" cy="4368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7591" name="Line 99"/>
          <p:cNvSpPr>
            <a:spLocks noChangeShapeType="1"/>
          </p:cNvSpPr>
          <p:nvPr/>
        </p:nvSpPr>
        <p:spPr bwMode="auto">
          <a:xfrm flipV="1">
            <a:off x="273050" y="1366838"/>
            <a:ext cx="45243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592" name="Line 99"/>
          <p:cNvSpPr>
            <a:spLocks noChangeShapeType="1"/>
          </p:cNvSpPr>
          <p:nvPr/>
        </p:nvSpPr>
        <p:spPr bwMode="auto">
          <a:xfrm flipV="1">
            <a:off x="4810125" y="1370013"/>
            <a:ext cx="45243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1821705" name="Group 9"/>
          <p:cNvGraphicFramePr>
            <a:graphicFrameLocks noGrp="1"/>
          </p:cNvGraphicFramePr>
          <p:nvPr/>
        </p:nvGraphicFramePr>
        <p:xfrm>
          <a:off x="5133975" y="3835400"/>
          <a:ext cx="3935413" cy="1765302"/>
        </p:xfrm>
        <a:graphic>
          <a:graphicData uri="http://schemas.openxmlformats.org/drawingml/2006/table">
            <a:tbl>
              <a:tblPr/>
              <a:tblGrid>
                <a:gridCol w="2778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98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Sorriso - MT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  2.276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16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Nova Mutum - MT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  1.385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82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Jataí - GO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  1.284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8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Nova Ubiratã - MT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  1.056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82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Others municipalities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82.950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481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Total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88.951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7606" name="Line 39"/>
          <p:cNvSpPr>
            <a:spLocks noChangeShapeType="1"/>
          </p:cNvSpPr>
          <p:nvPr/>
        </p:nvSpPr>
        <p:spPr bwMode="auto">
          <a:xfrm flipV="1">
            <a:off x="5068888" y="5295900"/>
            <a:ext cx="2335212" cy="0"/>
          </a:xfrm>
          <a:prstGeom prst="line">
            <a:avLst/>
          </a:prstGeom>
          <a:noFill/>
          <a:ln w="12700">
            <a:solidFill>
              <a:schemeClr val="folHlink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607" name="Line 40"/>
          <p:cNvSpPr>
            <a:spLocks noChangeShapeType="1"/>
          </p:cNvSpPr>
          <p:nvPr/>
        </p:nvSpPr>
        <p:spPr bwMode="auto">
          <a:xfrm flipV="1">
            <a:off x="8059738" y="5299075"/>
            <a:ext cx="557212" cy="0"/>
          </a:xfrm>
          <a:prstGeom prst="line">
            <a:avLst/>
          </a:prstGeom>
          <a:noFill/>
          <a:ln w="12700">
            <a:solidFill>
              <a:schemeClr val="folHlink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612" name="Line 99"/>
          <p:cNvSpPr>
            <a:spLocks noChangeShapeType="1"/>
          </p:cNvSpPr>
          <p:nvPr/>
        </p:nvSpPr>
        <p:spPr bwMode="auto">
          <a:xfrm flipV="1">
            <a:off x="4797425" y="3879850"/>
            <a:ext cx="483552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613" name="Text Box 65"/>
          <p:cNvSpPr txBox="1">
            <a:spLocks noChangeArrowheads="1"/>
          </p:cNvSpPr>
          <p:nvPr/>
        </p:nvSpPr>
        <p:spPr bwMode="auto">
          <a:xfrm>
            <a:off x="5170488" y="3246438"/>
            <a:ext cx="1338262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/>
            <a:r>
              <a:rPr lang="pt-BR" sz="1200" b="0"/>
              <a:t>Mato Grosso</a:t>
            </a:r>
          </a:p>
        </p:txBody>
      </p:sp>
      <p:sp>
        <p:nvSpPr>
          <p:cNvPr id="67614" name="Text Box 65"/>
          <p:cNvSpPr txBox="1">
            <a:spLocks noChangeArrowheads="1"/>
          </p:cNvSpPr>
          <p:nvPr/>
        </p:nvSpPr>
        <p:spPr bwMode="auto">
          <a:xfrm>
            <a:off x="6164263" y="1310713"/>
            <a:ext cx="1574800" cy="457200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Rio Grande </a:t>
            </a:r>
          </a:p>
          <a:p>
            <a:pPr eaLnBrk="1" hangingPunct="1"/>
            <a:r>
              <a:rPr lang="pt-BR" sz="1200" b="0" dirty="0"/>
              <a:t>do Sul</a:t>
            </a:r>
          </a:p>
        </p:txBody>
      </p:sp>
      <p:sp>
        <p:nvSpPr>
          <p:cNvPr id="67615" name="Text Box 65"/>
          <p:cNvSpPr txBox="1">
            <a:spLocks noChangeArrowheads="1"/>
          </p:cNvSpPr>
          <p:nvPr/>
        </p:nvSpPr>
        <p:spPr bwMode="auto">
          <a:xfrm>
            <a:off x="5009356" y="2477750"/>
            <a:ext cx="1846262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Paraná</a:t>
            </a:r>
          </a:p>
        </p:txBody>
      </p:sp>
      <p:sp>
        <p:nvSpPr>
          <p:cNvPr id="67616" name="Text Box 65"/>
          <p:cNvSpPr txBox="1">
            <a:spLocks noChangeArrowheads="1"/>
          </p:cNvSpPr>
          <p:nvPr/>
        </p:nvSpPr>
        <p:spPr bwMode="auto">
          <a:xfrm>
            <a:off x="5170488" y="1666875"/>
            <a:ext cx="1846262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/>
              <a:t>Goiás</a:t>
            </a:r>
          </a:p>
        </p:txBody>
      </p:sp>
      <p:sp>
        <p:nvSpPr>
          <p:cNvPr id="67617" name="Text Box 65"/>
          <p:cNvSpPr txBox="1">
            <a:spLocks noChangeArrowheads="1"/>
          </p:cNvSpPr>
          <p:nvPr/>
        </p:nvSpPr>
        <p:spPr bwMode="auto">
          <a:xfrm>
            <a:off x="7392988" y="2128838"/>
            <a:ext cx="1846262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/>
              <a:t>Others</a:t>
            </a:r>
          </a:p>
        </p:txBody>
      </p:sp>
      <p:sp>
        <p:nvSpPr>
          <p:cNvPr id="67618" name="AutoShape 34"/>
          <p:cNvSpPr>
            <a:spLocks/>
          </p:cNvSpPr>
          <p:nvPr/>
        </p:nvSpPr>
        <p:spPr bwMode="auto">
          <a:xfrm>
            <a:off x="8639175" y="3957638"/>
            <a:ext cx="127000" cy="960437"/>
          </a:xfrm>
          <a:prstGeom prst="rightBrace">
            <a:avLst>
              <a:gd name="adj1" fmla="val 63021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9999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821731" name="Text Box 35"/>
          <p:cNvSpPr txBox="1">
            <a:spLocks noChangeArrowheads="1"/>
          </p:cNvSpPr>
          <p:nvPr/>
        </p:nvSpPr>
        <p:spPr bwMode="auto">
          <a:xfrm>
            <a:off x="8767763" y="4283075"/>
            <a:ext cx="588962" cy="304800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1400"/>
              <a:t>6,7%</a:t>
            </a:r>
          </a:p>
        </p:txBody>
      </p:sp>
      <p:sp>
        <p:nvSpPr>
          <p:cNvPr id="67620" name="Oval 36"/>
          <p:cNvSpPr>
            <a:spLocks noChangeArrowheads="1"/>
          </p:cNvSpPr>
          <p:nvPr/>
        </p:nvSpPr>
        <p:spPr bwMode="auto">
          <a:xfrm>
            <a:off x="2019300" y="3263900"/>
            <a:ext cx="771525" cy="503238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7621" name="Oval 37"/>
          <p:cNvSpPr>
            <a:spLocks noChangeArrowheads="1"/>
          </p:cNvSpPr>
          <p:nvPr/>
        </p:nvSpPr>
        <p:spPr bwMode="auto">
          <a:xfrm rot="2141404">
            <a:off x="2232025" y="4318000"/>
            <a:ext cx="696913" cy="2762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7622" name="Oval 38"/>
          <p:cNvSpPr>
            <a:spLocks noChangeArrowheads="1"/>
          </p:cNvSpPr>
          <p:nvPr/>
        </p:nvSpPr>
        <p:spPr bwMode="auto">
          <a:xfrm>
            <a:off x="2409825" y="3841750"/>
            <a:ext cx="511175" cy="268288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7623" name="Oval 39"/>
          <p:cNvSpPr>
            <a:spLocks noChangeArrowheads="1"/>
          </p:cNvSpPr>
          <p:nvPr/>
        </p:nvSpPr>
        <p:spPr bwMode="auto">
          <a:xfrm>
            <a:off x="2419350" y="4838700"/>
            <a:ext cx="242888" cy="21272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7624" name="Oval 40"/>
          <p:cNvSpPr>
            <a:spLocks noChangeArrowheads="1"/>
          </p:cNvSpPr>
          <p:nvPr/>
        </p:nvSpPr>
        <p:spPr bwMode="auto">
          <a:xfrm>
            <a:off x="2992438" y="3714750"/>
            <a:ext cx="273050" cy="300038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7625" name="Oval 41"/>
          <p:cNvSpPr>
            <a:spLocks noChangeArrowheads="1"/>
          </p:cNvSpPr>
          <p:nvPr/>
        </p:nvSpPr>
        <p:spPr bwMode="auto">
          <a:xfrm>
            <a:off x="3184525" y="3303588"/>
            <a:ext cx="273050" cy="30003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67626" name="AutoShape 13"/>
          <p:cNvSpPr>
            <a:spLocks noChangeArrowheads="1"/>
          </p:cNvSpPr>
          <p:nvPr/>
        </p:nvSpPr>
        <p:spPr bwMode="auto">
          <a:xfrm>
            <a:off x="287338" y="5942013"/>
            <a:ext cx="9248775" cy="47255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 dirty="0"/>
              <a:t>Da mesma forma que com a soja e o farelo, o milho tem previsão de crescer rapidamente até 2020 sendo que o Mato Grosso e Goiás crescerão a taxas muito superiores aos demais estados</a:t>
            </a:r>
          </a:p>
        </p:txBody>
      </p:sp>
      <p:sp>
        <p:nvSpPr>
          <p:cNvPr id="32" name="Rectangle 6"/>
          <p:cNvSpPr txBox="1">
            <a:spLocks noChangeArrowheads="1"/>
          </p:cNvSpPr>
          <p:nvPr/>
        </p:nvSpPr>
        <p:spPr bwMode="auto">
          <a:xfrm>
            <a:off x="2570163" y="183376"/>
            <a:ext cx="7335837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2pPr>
            <a:lvl3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3pPr>
            <a:lvl4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4pPr>
            <a:lvl5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5pPr>
            <a:lvl6pPr marL="457200" algn="l" defTabSz="742950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6pPr>
            <a:lvl7pPr marL="914400" algn="l" defTabSz="742950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7pPr>
            <a:lvl8pPr marL="1371600" algn="l" defTabSz="742950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8pPr>
            <a:lvl9pPr marL="1828800" algn="l" defTabSz="742950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9pPr>
          </a:lstStyle>
          <a:p>
            <a:pPr defTabSz="895350"/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Projeção da Produção de Milho em Grãos por Estado e por Município</a:t>
            </a:r>
          </a:p>
        </p:txBody>
      </p:sp>
      <p:sp>
        <p:nvSpPr>
          <p:cNvPr id="33" name="Rectangle 96"/>
          <p:cNvSpPr>
            <a:spLocks noChangeArrowheads="1"/>
          </p:cNvSpPr>
          <p:nvPr/>
        </p:nvSpPr>
        <p:spPr bwMode="auto">
          <a:xfrm>
            <a:off x="284163" y="1150938"/>
            <a:ext cx="467360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Mapeamento da produção de milho por município</a:t>
            </a:r>
          </a:p>
        </p:txBody>
      </p:sp>
      <p:sp>
        <p:nvSpPr>
          <p:cNvPr id="34" name="Text Box 98"/>
          <p:cNvSpPr txBox="1">
            <a:spLocks noChangeArrowheads="1"/>
          </p:cNvSpPr>
          <p:nvPr/>
        </p:nvSpPr>
        <p:spPr bwMode="auto">
          <a:xfrm>
            <a:off x="4827588" y="1127125"/>
            <a:ext cx="4849812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defPPr>
              <a:defRPr lang="en-US"/>
            </a:defPPr>
            <a:lvl1pPr eaLnBrk="1" hangingPunct="1">
              <a:buClr>
                <a:schemeClr val="tx2"/>
              </a:buClr>
              <a:defRPr sz="1400">
                <a:solidFill>
                  <a:srgbClr val="C00000"/>
                </a:solidFill>
              </a:defRPr>
            </a:lvl1pPr>
          </a:lstStyle>
          <a:p>
            <a:r>
              <a:rPr lang="pt-BR" dirty="0"/>
              <a:t>Projeção da produção de milho em grãos por estado</a:t>
            </a:r>
          </a:p>
        </p:txBody>
      </p:sp>
      <p:sp>
        <p:nvSpPr>
          <p:cNvPr id="35" name="Text Box 98"/>
          <p:cNvSpPr txBox="1">
            <a:spLocks noChangeArrowheads="1"/>
          </p:cNvSpPr>
          <p:nvPr/>
        </p:nvSpPr>
        <p:spPr bwMode="auto">
          <a:xfrm>
            <a:off x="4827588" y="3636963"/>
            <a:ext cx="48498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Projeção dos maiores municípios produtores de milho</a:t>
            </a:r>
          </a:p>
        </p:txBody>
      </p:sp>
      <p:sp>
        <p:nvSpPr>
          <p:cNvPr id="36" name="AutoShape 27"/>
          <p:cNvSpPr>
            <a:spLocks noChangeArrowheads="1"/>
          </p:cNvSpPr>
          <p:nvPr/>
        </p:nvSpPr>
        <p:spPr bwMode="auto">
          <a:xfrm flipV="1">
            <a:off x="5619750" y="5678488"/>
            <a:ext cx="2546350" cy="141287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  <a:extLst/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37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30200" y="6700694"/>
            <a:ext cx="9029700" cy="146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 Mapa, </a:t>
            </a:r>
            <a:r>
              <a:rPr lang="pt-BR" sz="1000" b="0" dirty="0" err="1"/>
              <a:t>Abimilho</a:t>
            </a:r>
            <a:r>
              <a:rPr lang="pt-BR" sz="1000" b="0" dirty="0"/>
              <a:t>, </a:t>
            </a:r>
            <a:r>
              <a:rPr lang="pt-BR" sz="1000" b="0" dirty="0" err="1"/>
              <a:t>Famato</a:t>
            </a:r>
            <a:r>
              <a:rPr lang="pt-BR" sz="1000" b="0" dirty="0"/>
              <a:t>, análise Macrologística</a:t>
            </a:r>
          </a:p>
        </p:txBody>
      </p:sp>
      <p:sp>
        <p:nvSpPr>
          <p:cNvPr id="38" name="Text Box 53"/>
          <p:cNvSpPr txBox="1">
            <a:spLocks noChangeArrowheads="1"/>
          </p:cNvSpPr>
          <p:nvPr/>
        </p:nvSpPr>
        <p:spPr bwMode="auto">
          <a:xfrm>
            <a:off x="303213" y="968375"/>
            <a:ext cx="189388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n-US" sz="1400" b="0" dirty="0"/>
              <a:t>2020 – mil tons</a:t>
            </a:r>
          </a:p>
        </p:txBody>
      </p:sp>
      <p:sp>
        <p:nvSpPr>
          <p:cNvPr id="39" name="Seta para a direita 38"/>
          <p:cNvSpPr/>
          <p:nvPr/>
        </p:nvSpPr>
        <p:spPr>
          <a:xfrm rot="18297055">
            <a:off x="8661536" y="5387481"/>
            <a:ext cx="247196" cy="183379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40" name="Text Box 36"/>
          <p:cNvSpPr txBox="1">
            <a:spLocks noChangeArrowheads="1"/>
          </p:cNvSpPr>
          <p:nvPr/>
        </p:nvSpPr>
        <p:spPr bwMode="auto">
          <a:xfrm>
            <a:off x="9030495" y="5347473"/>
            <a:ext cx="797013" cy="43088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1400" dirty="0"/>
              <a:t>+22,4%</a:t>
            </a:r>
          </a:p>
          <a:p>
            <a:pPr eaLnBrk="1" hangingPunct="1">
              <a:defRPr/>
            </a:pPr>
            <a:r>
              <a:rPr lang="pt-BR" sz="800" b="0" dirty="0"/>
              <a:t>sobre 2012</a:t>
            </a:r>
          </a:p>
        </p:txBody>
      </p:sp>
      <p:sp>
        <p:nvSpPr>
          <p:cNvPr id="41" name="Triângulo isósceles 40"/>
          <p:cNvSpPr/>
          <p:nvPr/>
        </p:nvSpPr>
        <p:spPr>
          <a:xfrm>
            <a:off x="8931093" y="5420002"/>
            <a:ext cx="163696" cy="162718"/>
          </a:xfrm>
          <a:prstGeom prst="triangl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42" name="Text Box 36"/>
          <p:cNvSpPr txBox="1">
            <a:spLocks noChangeArrowheads="1"/>
          </p:cNvSpPr>
          <p:nvPr/>
        </p:nvSpPr>
        <p:spPr bwMode="auto">
          <a:xfrm>
            <a:off x="7404100" y="2330906"/>
            <a:ext cx="958917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2,1% a.a.</a:t>
            </a:r>
          </a:p>
        </p:txBody>
      </p:sp>
      <p:sp>
        <p:nvSpPr>
          <p:cNvPr id="43" name="Text Box 36"/>
          <p:cNvSpPr txBox="1">
            <a:spLocks noChangeArrowheads="1"/>
          </p:cNvSpPr>
          <p:nvPr/>
        </p:nvSpPr>
        <p:spPr bwMode="auto">
          <a:xfrm>
            <a:off x="6696835" y="1537157"/>
            <a:ext cx="958917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5,3% a.a.</a:t>
            </a:r>
          </a:p>
        </p:txBody>
      </p:sp>
      <p:sp>
        <p:nvSpPr>
          <p:cNvPr id="44" name="Text Box 36"/>
          <p:cNvSpPr txBox="1">
            <a:spLocks noChangeArrowheads="1"/>
          </p:cNvSpPr>
          <p:nvPr/>
        </p:nvSpPr>
        <p:spPr bwMode="auto">
          <a:xfrm>
            <a:off x="5105299" y="1864976"/>
            <a:ext cx="958917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7,9% a.a.</a:t>
            </a:r>
          </a:p>
        </p:txBody>
      </p:sp>
      <p:sp>
        <p:nvSpPr>
          <p:cNvPr id="45" name="Text Box 36"/>
          <p:cNvSpPr txBox="1">
            <a:spLocks noChangeArrowheads="1"/>
          </p:cNvSpPr>
          <p:nvPr/>
        </p:nvSpPr>
        <p:spPr bwMode="auto">
          <a:xfrm>
            <a:off x="4982598" y="2686147"/>
            <a:ext cx="958917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2,2% a.a.</a:t>
            </a:r>
          </a:p>
        </p:txBody>
      </p:sp>
      <p:sp>
        <p:nvSpPr>
          <p:cNvPr id="46" name="Text Box 36"/>
          <p:cNvSpPr txBox="1">
            <a:spLocks noChangeArrowheads="1"/>
          </p:cNvSpPr>
          <p:nvPr/>
        </p:nvSpPr>
        <p:spPr bwMode="auto">
          <a:xfrm>
            <a:off x="5462057" y="3431044"/>
            <a:ext cx="1016625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13,6% a.a.</a:t>
            </a:r>
          </a:p>
        </p:txBody>
      </p:sp>
    </p:spTree>
    <p:extLst>
      <p:ext uri="{BB962C8B-B14F-4D97-AF65-F5344CB8AC3E}">
        <p14:creationId xmlns:p14="http://schemas.microsoft.com/office/powerpoint/2010/main" val="179564119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 Box 16"/>
          <p:cNvSpPr txBox="1">
            <a:spLocks noChangeArrowheads="1"/>
          </p:cNvSpPr>
          <p:nvPr/>
        </p:nvSpPr>
        <p:spPr bwMode="auto">
          <a:xfrm>
            <a:off x="7361291" y="2141679"/>
            <a:ext cx="825479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Recife</a:t>
            </a:r>
          </a:p>
        </p:txBody>
      </p:sp>
      <p:sp>
        <p:nvSpPr>
          <p:cNvPr id="85" name="Text Box 16"/>
          <p:cNvSpPr txBox="1">
            <a:spLocks noChangeArrowheads="1"/>
          </p:cNvSpPr>
          <p:nvPr/>
        </p:nvSpPr>
        <p:spPr bwMode="auto">
          <a:xfrm>
            <a:off x="8344378" y="2418246"/>
            <a:ext cx="682214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Outros</a:t>
            </a:r>
          </a:p>
        </p:txBody>
      </p:sp>
      <p:sp>
        <p:nvSpPr>
          <p:cNvPr id="659458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1593850" cy="230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>
            <a:lvl1pPr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rgbClr val="F2DC0E"/>
              </a:buClr>
            </a:pPr>
            <a:r>
              <a:rPr lang="en-US" b="0" dirty="0">
                <a:cs typeface="Arial" panose="020B0604020202020204" pitchFamily="34" charset="0"/>
              </a:rPr>
              <a:t>2015</a:t>
            </a:r>
            <a:endParaRPr lang="en-US" sz="1000" b="0" dirty="0">
              <a:cs typeface="Arial" panose="020B0604020202020204" pitchFamily="34" charset="0"/>
            </a:endParaRPr>
          </a:p>
        </p:txBody>
      </p:sp>
      <p:cxnSp>
        <p:nvCxnSpPr>
          <p:cNvPr id="659468" name="Conector reto 40"/>
          <p:cNvCxnSpPr>
            <a:cxnSpLocks noChangeShapeType="1"/>
          </p:cNvCxnSpPr>
          <p:nvPr/>
        </p:nvCxnSpPr>
        <p:spPr bwMode="auto">
          <a:xfrm>
            <a:off x="279400" y="1633538"/>
            <a:ext cx="4360863" cy="0"/>
          </a:xfrm>
          <a:prstGeom prst="line">
            <a:avLst/>
          </a:prstGeom>
          <a:noFill/>
          <a:ln w="19050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9469" name="Conector reto 41"/>
          <p:cNvCxnSpPr>
            <a:cxnSpLocks noChangeShapeType="1"/>
          </p:cNvCxnSpPr>
          <p:nvPr/>
        </p:nvCxnSpPr>
        <p:spPr bwMode="auto">
          <a:xfrm>
            <a:off x="5232400" y="1633538"/>
            <a:ext cx="4479925" cy="1587"/>
          </a:xfrm>
          <a:prstGeom prst="line">
            <a:avLst/>
          </a:prstGeom>
          <a:noFill/>
          <a:ln w="19050">
            <a:solidFill>
              <a:srgbClr val="62E2F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7" name="Text Box 10"/>
          <p:cNvSpPr txBox="1">
            <a:spLocks noChangeArrowheads="1"/>
          </p:cNvSpPr>
          <p:nvPr/>
        </p:nvSpPr>
        <p:spPr bwMode="auto">
          <a:xfrm>
            <a:off x="2285343" y="5343178"/>
            <a:ext cx="8382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2286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en-US" sz="1600" dirty="0">
                <a:cs typeface="Arial" panose="020B0604020202020204" pitchFamily="34" charset="0"/>
              </a:rPr>
              <a:t>83,1%</a:t>
            </a:r>
          </a:p>
        </p:txBody>
      </p:sp>
      <p:sp>
        <p:nvSpPr>
          <p:cNvPr id="38" name="AutoShape 11"/>
          <p:cNvSpPr>
            <a:spLocks/>
          </p:cNvSpPr>
          <p:nvPr/>
        </p:nvSpPr>
        <p:spPr bwMode="auto">
          <a:xfrm rot="16200000">
            <a:off x="2443720" y="3988673"/>
            <a:ext cx="313531" cy="2362537"/>
          </a:xfrm>
          <a:prstGeom prst="leftBrace">
            <a:avLst>
              <a:gd name="adj1" fmla="val 8333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eaVert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dirty="0"/>
          </a:p>
        </p:txBody>
      </p:sp>
      <p:graphicFrame>
        <p:nvGraphicFramePr>
          <p:cNvPr id="39" name="Gráfico 38"/>
          <p:cNvGraphicFramePr/>
          <p:nvPr>
            <p:extLst>
              <p:ext uri="{D42A27DB-BD31-4B8C-83A1-F6EECF244321}">
                <p14:modId xmlns:p14="http://schemas.microsoft.com/office/powerpoint/2010/main" val="484585977"/>
              </p:ext>
            </p:extLst>
          </p:nvPr>
        </p:nvGraphicFramePr>
        <p:xfrm>
          <a:off x="992560" y="2206800"/>
          <a:ext cx="3215853" cy="27773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3" name="Text Box 10"/>
          <p:cNvSpPr txBox="1">
            <a:spLocks noChangeArrowheads="1"/>
          </p:cNvSpPr>
          <p:nvPr/>
        </p:nvSpPr>
        <p:spPr bwMode="auto">
          <a:xfrm>
            <a:off x="7373243" y="5345113"/>
            <a:ext cx="8382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2286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en-US" sz="1600" dirty="0">
                <a:cs typeface="Arial" panose="020B0604020202020204" pitchFamily="34" charset="0"/>
              </a:rPr>
              <a:t>91,4%</a:t>
            </a:r>
          </a:p>
        </p:txBody>
      </p:sp>
      <p:graphicFrame>
        <p:nvGraphicFramePr>
          <p:cNvPr id="45" name="Gráfico 44"/>
          <p:cNvGraphicFramePr/>
          <p:nvPr>
            <p:extLst>
              <p:ext uri="{D42A27DB-BD31-4B8C-83A1-F6EECF244321}">
                <p14:modId xmlns:p14="http://schemas.microsoft.com/office/powerpoint/2010/main" val="2705959309"/>
              </p:ext>
            </p:extLst>
          </p:nvPr>
        </p:nvGraphicFramePr>
        <p:xfrm>
          <a:off x="6080459" y="2222284"/>
          <a:ext cx="3215853" cy="27773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5" name="Text Box 16"/>
          <p:cNvSpPr txBox="1">
            <a:spLocks noChangeArrowheads="1"/>
          </p:cNvSpPr>
          <p:nvPr/>
        </p:nvSpPr>
        <p:spPr bwMode="auto">
          <a:xfrm>
            <a:off x="3167910" y="4378461"/>
            <a:ext cx="1066665" cy="274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São Paulo</a:t>
            </a:r>
          </a:p>
        </p:txBody>
      </p:sp>
      <p:sp>
        <p:nvSpPr>
          <p:cNvPr id="56" name="Text Box 16"/>
          <p:cNvSpPr txBox="1">
            <a:spLocks noChangeArrowheads="1"/>
          </p:cNvSpPr>
          <p:nvPr/>
        </p:nvSpPr>
        <p:spPr bwMode="auto">
          <a:xfrm>
            <a:off x="601166" y="2771604"/>
            <a:ext cx="1208584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Minas Gerais</a:t>
            </a:r>
          </a:p>
        </p:txBody>
      </p:sp>
      <p:sp>
        <p:nvSpPr>
          <p:cNvPr id="57" name="Text Box 16"/>
          <p:cNvSpPr txBox="1">
            <a:spLocks noChangeArrowheads="1"/>
          </p:cNvSpPr>
          <p:nvPr/>
        </p:nvSpPr>
        <p:spPr bwMode="auto">
          <a:xfrm>
            <a:off x="362322" y="3418072"/>
            <a:ext cx="1208584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Paraná</a:t>
            </a:r>
          </a:p>
        </p:txBody>
      </p:sp>
      <p:sp>
        <p:nvSpPr>
          <p:cNvPr id="60" name="Text Box 16"/>
          <p:cNvSpPr txBox="1">
            <a:spLocks noChangeArrowheads="1"/>
          </p:cNvSpPr>
          <p:nvPr/>
        </p:nvSpPr>
        <p:spPr bwMode="auto">
          <a:xfrm>
            <a:off x="1120072" y="2403671"/>
            <a:ext cx="1208584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Alagoas</a:t>
            </a:r>
          </a:p>
        </p:txBody>
      </p:sp>
      <p:sp>
        <p:nvSpPr>
          <p:cNvPr id="61" name="Text Box 16"/>
          <p:cNvSpPr txBox="1">
            <a:spLocks noChangeArrowheads="1"/>
          </p:cNvSpPr>
          <p:nvPr/>
        </p:nvSpPr>
        <p:spPr bwMode="auto">
          <a:xfrm>
            <a:off x="982302" y="2026562"/>
            <a:ext cx="1640632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Mato Grosso do Sul</a:t>
            </a:r>
          </a:p>
        </p:txBody>
      </p:sp>
      <p:sp>
        <p:nvSpPr>
          <p:cNvPr id="62" name="Text Box 16"/>
          <p:cNvSpPr txBox="1">
            <a:spLocks noChangeArrowheads="1"/>
          </p:cNvSpPr>
          <p:nvPr/>
        </p:nvSpPr>
        <p:spPr bwMode="auto">
          <a:xfrm>
            <a:off x="2639863" y="2126684"/>
            <a:ext cx="776536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Goiás</a:t>
            </a:r>
          </a:p>
        </p:txBody>
      </p:sp>
      <p:sp>
        <p:nvSpPr>
          <p:cNvPr id="63" name="Text Box 16"/>
          <p:cNvSpPr txBox="1">
            <a:spLocks noChangeArrowheads="1"/>
          </p:cNvSpPr>
          <p:nvPr/>
        </p:nvSpPr>
        <p:spPr bwMode="auto">
          <a:xfrm>
            <a:off x="3688029" y="2560200"/>
            <a:ext cx="776536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Outros</a:t>
            </a:r>
          </a:p>
        </p:txBody>
      </p:sp>
      <p:sp>
        <p:nvSpPr>
          <p:cNvPr id="64" name="AutoShape 11"/>
          <p:cNvSpPr>
            <a:spLocks/>
          </p:cNvSpPr>
          <p:nvPr/>
        </p:nvSpPr>
        <p:spPr bwMode="auto">
          <a:xfrm rot="16200000">
            <a:off x="7531621" y="3988673"/>
            <a:ext cx="313531" cy="2362537"/>
          </a:xfrm>
          <a:prstGeom prst="leftBrace">
            <a:avLst>
              <a:gd name="adj1" fmla="val 8333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eaVert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dirty="0"/>
          </a:p>
        </p:txBody>
      </p:sp>
      <p:sp>
        <p:nvSpPr>
          <p:cNvPr id="74" name="Text Box 16"/>
          <p:cNvSpPr txBox="1">
            <a:spLocks noChangeArrowheads="1"/>
          </p:cNvSpPr>
          <p:nvPr/>
        </p:nvSpPr>
        <p:spPr bwMode="auto">
          <a:xfrm>
            <a:off x="7808245" y="4271771"/>
            <a:ext cx="1208584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Santos</a:t>
            </a:r>
          </a:p>
        </p:txBody>
      </p:sp>
      <p:sp>
        <p:nvSpPr>
          <p:cNvPr id="82" name="Text Box 16"/>
          <p:cNvSpPr txBox="1">
            <a:spLocks noChangeArrowheads="1"/>
          </p:cNvSpPr>
          <p:nvPr/>
        </p:nvSpPr>
        <p:spPr bwMode="auto">
          <a:xfrm>
            <a:off x="5693822" y="2766053"/>
            <a:ext cx="1208584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Paranaguá</a:t>
            </a:r>
          </a:p>
        </p:txBody>
      </p:sp>
      <p:sp>
        <p:nvSpPr>
          <p:cNvPr id="83" name="Text Box 16"/>
          <p:cNvSpPr txBox="1">
            <a:spLocks noChangeArrowheads="1"/>
          </p:cNvSpPr>
          <p:nvPr/>
        </p:nvSpPr>
        <p:spPr bwMode="auto">
          <a:xfrm>
            <a:off x="6920151" y="2336084"/>
            <a:ext cx="792088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Maceió</a:t>
            </a:r>
          </a:p>
        </p:txBody>
      </p:sp>
      <p:sp>
        <p:nvSpPr>
          <p:cNvPr id="69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44800" y="6650172"/>
            <a:ext cx="9504728" cy="146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2425" indent="-173038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900238" indent="-4572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2536825" indent="-4572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3173413" indent="-4572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3630613" indent="-4572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4087813" indent="-4572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4545013" indent="-4572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5002213" indent="-4572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108000" eaLnBrk="1" hangingPunct="1">
              <a:lnSpc>
                <a:spcPct val="95000"/>
              </a:lnSpc>
            </a:pPr>
            <a:r>
              <a:rPr lang="pt-BR" sz="1000" b="0" dirty="0"/>
              <a:t>Fonte: MDIC, análise Macrologística</a:t>
            </a:r>
          </a:p>
        </p:txBody>
      </p:sp>
      <p:sp>
        <p:nvSpPr>
          <p:cNvPr id="70" name="Retângulo de cantos arredondados 69"/>
          <p:cNvSpPr/>
          <p:nvPr/>
        </p:nvSpPr>
        <p:spPr bwMode="auto">
          <a:xfrm>
            <a:off x="244800" y="6144925"/>
            <a:ext cx="9533426" cy="463503"/>
          </a:xfrm>
          <a:prstGeom prst="roundRect">
            <a:avLst/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  <a:extLst/>
        </p:spPr>
        <p:txBody>
          <a:bodyPr lIns="0" tIns="0" rIns="0" bIns="0" anchor="ctr" anchorCtr="1"/>
          <a:lstStyle/>
          <a:p>
            <a:pPr marL="342900" indent="-342900" algn="ctr"/>
            <a:r>
              <a:rPr lang="pt-BR" sz="1400" dirty="0"/>
              <a:t>Por fim, os grãos exportados pelos portos das regiões Sul/Sudeste competem cada vez mais por espaço com o açúcar, este sim produzido em larga escala nestas regiões</a:t>
            </a:r>
          </a:p>
        </p:txBody>
      </p:sp>
      <p:graphicFrame>
        <p:nvGraphicFramePr>
          <p:cNvPr id="67" name="Tabela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8456472"/>
              </p:ext>
            </p:extLst>
          </p:nvPr>
        </p:nvGraphicFramePr>
        <p:xfrm>
          <a:off x="287338" y="1263650"/>
          <a:ext cx="9429750" cy="7429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578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74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7452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71475">
                <a:tc>
                  <a:txBody>
                    <a:bodyPr/>
                    <a:lstStyle/>
                    <a:p>
                      <a:pPr eaLnBrk="1" hangingPunct="1">
                        <a:buClr>
                          <a:schemeClr val="tx2"/>
                        </a:buClr>
                      </a:pPr>
                      <a:r>
                        <a:rPr lang="pt-BR" sz="1400" b="1" kern="1200" dirty="0">
                          <a:solidFill>
                            <a:srgbClr val="C0000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Estados Exportadores</a:t>
                      </a:r>
                    </a:p>
                  </a:txBody>
                  <a:tcPr marT="45798" marB="45798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pt-BR" sz="1800" dirty="0"/>
                    </a:p>
                  </a:txBody>
                  <a:tcPr marT="45798" marB="45798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742950" rtl="0" eaLnBrk="1" latinLnBrk="0" hangingPunct="1">
                        <a:buClr>
                          <a:schemeClr val="tx2"/>
                        </a:buClr>
                      </a:pPr>
                      <a:r>
                        <a:rPr lang="pt-BR" sz="1400" b="1" kern="1200" dirty="0">
                          <a:solidFill>
                            <a:srgbClr val="C0000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Portos Exportadores</a:t>
                      </a:r>
                    </a:p>
                  </a:txBody>
                  <a:tcPr marT="45798" marB="45798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1475">
                <a:tc>
                  <a:txBody>
                    <a:bodyPr/>
                    <a:lstStyle/>
                    <a:p>
                      <a:pPr defTabSz="957263">
                        <a:buClr>
                          <a:schemeClr val="tx2"/>
                        </a:buClr>
                      </a:pPr>
                      <a:r>
                        <a:rPr lang="pt-BR" sz="1400" kern="1200" dirty="0">
                          <a:solidFill>
                            <a:schemeClr val="tx1"/>
                          </a:solidFill>
                          <a:latin typeface="Tahoma" pitchFamily="34" charset="0"/>
                          <a:ea typeface="+mn-ea"/>
                          <a:cs typeface="+mn-cs"/>
                        </a:rPr>
                        <a:t>% total = 24.034 mil tons </a:t>
                      </a:r>
                    </a:p>
                  </a:txBody>
                  <a:tcPr marT="45798" marB="45798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pt-BR" sz="1400" kern="1200" dirty="0">
                        <a:solidFill>
                          <a:schemeClr val="tx1"/>
                        </a:solidFill>
                        <a:latin typeface="Tahoma" pitchFamily="34" charset="0"/>
                        <a:ea typeface="+mn-ea"/>
                        <a:cs typeface="+mn-cs"/>
                      </a:endParaRPr>
                    </a:p>
                  </a:txBody>
                  <a:tcPr marT="45798" marB="45798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t-BR" sz="1400" kern="1200" dirty="0">
                          <a:solidFill>
                            <a:schemeClr val="tx1"/>
                          </a:solidFill>
                          <a:latin typeface="Tahoma" pitchFamily="34" charset="0"/>
                          <a:ea typeface="+mn-ea"/>
                          <a:cs typeface="+mn-cs"/>
                        </a:rPr>
                        <a:t>% total = 24.034 mil tons</a:t>
                      </a:r>
                    </a:p>
                  </a:txBody>
                  <a:tcPr marT="45798" marB="45798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62E2F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3" name="Rectangle 4"/>
          <p:cNvSpPr>
            <a:spLocks noChangeArrowheads="1"/>
          </p:cNvSpPr>
          <p:nvPr/>
        </p:nvSpPr>
        <p:spPr bwMode="auto">
          <a:xfrm>
            <a:off x="2603500" y="163513"/>
            <a:ext cx="543560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>
              <a:lnSpc>
                <a:spcPct val="90000"/>
              </a:lnSpc>
            </a:pPr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Exportações Brasileiras – Açúcar</a:t>
            </a:r>
          </a:p>
        </p:txBody>
      </p:sp>
      <p:sp>
        <p:nvSpPr>
          <p:cNvPr id="77" name="AutoShape 67"/>
          <p:cNvSpPr>
            <a:spLocks noChangeArrowheads="1"/>
          </p:cNvSpPr>
          <p:nvPr/>
        </p:nvSpPr>
        <p:spPr bwMode="auto">
          <a:xfrm rot="5400000">
            <a:off x="4874853" y="4352501"/>
            <a:ext cx="149249" cy="2757487"/>
          </a:xfrm>
          <a:prstGeom prst="homePlate">
            <a:avLst>
              <a:gd name="adj" fmla="val 10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 dirty="0"/>
          </a:p>
        </p:txBody>
      </p:sp>
      <p:sp>
        <p:nvSpPr>
          <p:cNvPr id="88" name="Rectangle 19"/>
          <p:cNvSpPr>
            <a:spLocks noChangeArrowheads="1"/>
          </p:cNvSpPr>
          <p:nvPr/>
        </p:nvSpPr>
        <p:spPr bwMode="auto">
          <a:xfrm>
            <a:off x="8534400" y="195263"/>
            <a:ext cx="317301" cy="215900"/>
          </a:xfrm>
          <a:prstGeom prst="rect">
            <a:avLst/>
          </a:prstGeom>
          <a:solidFill>
            <a:srgbClr val="62E2FC"/>
          </a:solidFill>
          <a:ln w="9525" algn="ctr">
            <a:solidFill>
              <a:srgbClr val="31738B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dirty="0">
              <a:cs typeface="Arial" panose="020B0604020202020204" pitchFamily="34" charset="0"/>
            </a:endParaRPr>
          </a:p>
        </p:txBody>
      </p:sp>
      <p:sp>
        <p:nvSpPr>
          <p:cNvPr id="89" name="Rectangle 20"/>
          <p:cNvSpPr>
            <a:spLocks noChangeArrowheads="1"/>
          </p:cNvSpPr>
          <p:nvPr/>
        </p:nvSpPr>
        <p:spPr bwMode="auto">
          <a:xfrm>
            <a:off x="8899326" y="156616"/>
            <a:ext cx="812999" cy="333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0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000" b="0" dirty="0">
                <a:cs typeface="Arial" panose="020B0604020202020204" pitchFamily="34" charset="0"/>
              </a:rPr>
              <a:t>Região Sul e Sudeste</a:t>
            </a:r>
          </a:p>
        </p:txBody>
      </p:sp>
      <p:sp>
        <p:nvSpPr>
          <p:cNvPr id="68" name="Text Box 16"/>
          <p:cNvSpPr txBox="1">
            <a:spLocks noChangeArrowheads="1"/>
          </p:cNvSpPr>
          <p:nvPr/>
        </p:nvSpPr>
        <p:spPr bwMode="auto">
          <a:xfrm>
            <a:off x="3267957" y="2336085"/>
            <a:ext cx="1164804" cy="27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8" tIns="45714" rIns="91428" bIns="45714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pt-BR" sz="1200" b="0" dirty="0">
                <a:cs typeface="Arial" panose="020B0604020202020204" pitchFamily="34" charset="0"/>
              </a:rPr>
              <a:t>Pernambuco</a:t>
            </a:r>
          </a:p>
        </p:txBody>
      </p:sp>
    </p:spTree>
    <p:extLst>
      <p:ext uri="{BB962C8B-B14F-4D97-AF65-F5344CB8AC3E}">
        <p14:creationId xmlns:p14="http://schemas.microsoft.com/office/powerpoint/2010/main" val="1451331519"/>
      </p:ext>
    </p:extLst>
  </p:cSld>
  <p:clrMapOvr>
    <a:masterClrMapping/>
  </p:clrMapOvr>
  <p:transition spd="med">
    <p:fade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1682" name="Object 3"/>
          <p:cNvGraphicFramePr>
            <a:graphicFrameLocks noChangeAspect="1"/>
          </p:cNvGraphicFramePr>
          <p:nvPr/>
        </p:nvGraphicFramePr>
        <p:xfrm>
          <a:off x="4025900" y="134938"/>
          <a:ext cx="5303838" cy="4368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8633" name="Planilha" r:id="rId4" imgW="3429179" imgH="2828925" progId="Excel.Sheet.8">
                  <p:embed/>
                </p:oleObj>
              </mc:Choice>
              <mc:Fallback>
                <p:oleObj name="Planilha" r:id="rId4" imgW="3429179" imgH="2828925" progId="Excel.Sheet.8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25900" y="134938"/>
                        <a:ext cx="5303838" cy="4368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71683" name="Picture 3" descr="açucar 2020 BR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2600" y="1390650"/>
            <a:ext cx="3951288" cy="442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684" name="AutoShape 13"/>
          <p:cNvSpPr>
            <a:spLocks noChangeArrowheads="1"/>
          </p:cNvSpPr>
          <p:nvPr/>
        </p:nvSpPr>
        <p:spPr bwMode="auto">
          <a:xfrm>
            <a:off x="303213" y="6172722"/>
            <a:ext cx="9248775" cy="47255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 dirty="0"/>
              <a:t>Este açúcar passará a ter uma parte significativa produzida na região </a:t>
            </a:r>
            <a:r>
              <a:rPr lang="pt-BR" sz="1400" dirty="0" err="1"/>
              <a:t>Centroeste</a:t>
            </a:r>
            <a:r>
              <a:rPr lang="pt-BR" sz="1400" dirty="0"/>
              <a:t>, o que ampliará a produção global a taxas bem relevantes até 2020</a:t>
            </a:r>
          </a:p>
        </p:txBody>
      </p:sp>
      <p:sp>
        <p:nvSpPr>
          <p:cNvPr id="71688" name="Line 99"/>
          <p:cNvSpPr>
            <a:spLocks noChangeShapeType="1"/>
          </p:cNvSpPr>
          <p:nvPr/>
        </p:nvSpPr>
        <p:spPr bwMode="auto">
          <a:xfrm flipV="1">
            <a:off x="273050" y="1366838"/>
            <a:ext cx="45243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689" name="Line 99"/>
          <p:cNvSpPr>
            <a:spLocks noChangeShapeType="1"/>
          </p:cNvSpPr>
          <p:nvPr/>
        </p:nvSpPr>
        <p:spPr bwMode="auto">
          <a:xfrm flipV="1">
            <a:off x="4810125" y="1370013"/>
            <a:ext cx="45243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1825802" name="Group 10"/>
          <p:cNvGraphicFramePr>
            <a:graphicFrameLocks noGrp="1"/>
          </p:cNvGraphicFramePr>
          <p:nvPr/>
        </p:nvGraphicFramePr>
        <p:xfrm>
          <a:off x="5133975" y="3835400"/>
          <a:ext cx="3935413" cy="1765302"/>
        </p:xfrm>
        <a:graphic>
          <a:graphicData uri="http://schemas.openxmlformats.org/drawingml/2006/table">
            <a:tbl>
              <a:tblPr/>
              <a:tblGrid>
                <a:gridCol w="2778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72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98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</a:t>
                      </a:r>
                      <a:r>
                        <a:rPr kumimoji="0" lang="pt-B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Olimpia</a:t>
                      </a:r>
                      <a:r>
                        <a:rPr kumimoji="0" lang="pt-B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- SP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  1.116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16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</a:t>
                      </a:r>
                      <a:r>
                        <a:rPr kumimoji="0" lang="pt-BR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Guaira</a:t>
                      </a:r>
                      <a:r>
                        <a:rPr kumimoji="0" lang="pt-B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- SP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  1.078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82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Delta - MG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     865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875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Araraquara - SP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     779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8288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Others municipalities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48.023 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481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Total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cs typeface="Arial" pitchFamily="34" charset="0"/>
                        </a:rPr>
                        <a:t>     51.148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1703" name="Line 39"/>
          <p:cNvSpPr>
            <a:spLocks noChangeShapeType="1"/>
          </p:cNvSpPr>
          <p:nvPr/>
        </p:nvSpPr>
        <p:spPr bwMode="auto">
          <a:xfrm flipV="1">
            <a:off x="5068888" y="5295900"/>
            <a:ext cx="2335212" cy="0"/>
          </a:xfrm>
          <a:prstGeom prst="line">
            <a:avLst/>
          </a:prstGeom>
          <a:noFill/>
          <a:ln w="12700">
            <a:solidFill>
              <a:schemeClr val="folHlink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704" name="Line 40"/>
          <p:cNvSpPr>
            <a:spLocks noChangeShapeType="1"/>
          </p:cNvSpPr>
          <p:nvPr/>
        </p:nvSpPr>
        <p:spPr bwMode="auto">
          <a:xfrm flipV="1">
            <a:off x="8059738" y="5299075"/>
            <a:ext cx="557212" cy="0"/>
          </a:xfrm>
          <a:prstGeom prst="line">
            <a:avLst/>
          </a:prstGeom>
          <a:noFill/>
          <a:ln w="12700">
            <a:solidFill>
              <a:schemeClr val="folHlink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709" name="Line 99"/>
          <p:cNvSpPr>
            <a:spLocks noChangeShapeType="1"/>
          </p:cNvSpPr>
          <p:nvPr/>
        </p:nvSpPr>
        <p:spPr bwMode="auto">
          <a:xfrm flipV="1">
            <a:off x="4797425" y="3879850"/>
            <a:ext cx="452437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710" name="Text Box 65"/>
          <p:cNvSpPr txBox="1">
            <a:spLocks noChangeArrowheads="1"/>
          </p:cNvSpPr>
          <p:nvPr/>
        </p:nvSpPr>
        <p:spPr bwMode="auto">
          <a:xfrm>
            <a:off x="7332663" y="1760538"/>
            <a:ext cx="1574800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/>
              <a:t>Minas Gerais</a:t>
            </a:r>
          </a:p>
        </p:txBody>
      </p:sp>
      <p:sp>
        <p:nvSpPr>
          <p:cNvPr id="71711" name="Text Box 65"/>
          <p:cNvSpPr txBox="1">
            <a:spLocks noChangeArrowheads="1"/>
          </p:cNvSpPr>
          <p:nvPr/>
        </p:nvSpPr>
        <p:spPr bwMode="auto">
          <a:xfrm>
            <a:off x="6519715" y="1355610"/>
            <a:ext cx="1846263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Mato Grosso do Sul</a:t>
            </a:r>
          </a:p>
        </p:txBody>
      </p:sp>
      <p:sp>
        <p:nvSpPr>
          <p:cNvPr id="71712" name="Text Box 65"/>
          <p:cNvSpPr txBox="1">
            <a:spLocks noChangeArrowheads="1"/>
          </p:cNvSpPr>
          <p:nvPr/>
        </p:nvSpPr>
        <p:spPr bwMode="auto">
          <a:xfrm>
            <a:off x="5054600" y="2951163"/>
            <a:ext cx="1846263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/>
              <a:t>São Paulo</a:t>
            </a:r>
          </a:p>
        </p:txBody>
      </p:sp>
      <p:sp>
        <p:nvSpPr>
          <p:cNvPr id="71713" name="Text Box 65"/>
          <p:cNvSpPr txBox="1">
            <a:spLocks noChangeArrowheads="1"/>
          </p:cNvSpPr>
          <p:nvPr/>
        </p:nvSpPr>
        <p:spPr bwMode="auto">
          <a:xfrm>
            <a:off x="7432675" y="2643188"/>
            <a:ext cx="1846263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/>
              <a:t>Others</a:t>
            </a:r>
          </a:p>
        </p:txBody>
      </p:sp>
      <p:sp>
        <p:nvSpPr>
          <p:cNvPr id="71714" name="AutoShape 34"/>
          <p:cNvSpPr>
            <a:spLocks/>
          </p:cNvSpPr>
          <p:nvPr/>
        </p:nvSpPr>
        <p:spPr bwMode="auto">
          <a:xfrm>
            <a:off x="8639175" y="3957638"/>
            <a:ext cx="127000" cy="960437"/>
          </a:xfrm>
          <a:prstGeom prst="rightBrace">
            <a:avLst>
              <a:gd name="adj1" fmla="val 63021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9999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1825827" name="Text Box 35"/>
          <p:cNvSpPr txBox="1">
            <a:spLocks noChangeArrowheads="1"/>
          </p:cNvSpPr>
          <p:nvPr/>
        </p:nvSpPr>
        <p:spPr bwMode="auto">
          <a:xfrm>
            <a:off x="8767763" y="4283075"/>
            <a:ext cx="593725" cy="3079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1400" dirty="0"/>
              <a:t>6,1%</a:t>
            </a:r>
          </a:p>
        </p:txBody>
      </p:sp>
      <p:sp>
        <p:nvSpPr>
          <p:cNvPr id="71716" name="Oval 36"/>
          <p:cNvSpPr>
            <a:spLocks noChangeArrowheads="1"/>
          </p:cNvSpPr>
          <p:nvPr/>
        </p:nvSpPr>
        <p:spPr bwMode="auto">
          <a:xfrm>
            <a:off x="2295525" y="3914775"/>
            <a:ext cx="931863" cy="608013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71717" name="Oval 37"/>
          <p:cNvSpPr>
            <a:spLocks noChangeArrowheads="1"/>
          </p:cNvSpPr>
          <p:nvPr/>
        </p:nvSpPr>
        <p:spPr bwMode="auto">
          <a:xfrm rot="-3060540">
            <a:off x="3984625" y="3230563"/>
            <a:ext cx="346075" cy="146050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99000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71718" name="Text Box 65"/>
          <p:cNvSpPr txBox="1">
            <a:spLocks noChangeArrowheads="1"/>
          </p:cNvSpPr>
          <p:nvPr/>
        </p:nvSpPr>
        <p:spPr bwMode="auto">
          <a:xfrm>
            <a:off x="5174490" y="1595307"/>
            <a:ext cx="1846262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200" b="0" dirty="0"/>
              <a:t>Goiás</a:t>
            </a:r>
          </a:p>
        </p:txBody>
      </p:sp>
      <p:sp>
        <p:nvSpPr>
          <p:cNvPr id="28" name="Rectangle 6"/>
          <p:cNvSpPr txBox="1">
            <a:spLocks noChangeArrowheads="1"/>
          </p:cNvSpPr>
          <p:nvPr/>
        </p:nvSpPr>
        <p:spPr bwMode="auto">
          <a:xfrm>
            <a:off x="2570163" y="183376"/>
            <a:ext cx="7335837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2pPr>
            <a:lvl3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3pPr>
            <a:lvl4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4pPr>
            <a:lvl5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5pPr>
            <a:lvl6pPr marL="457200" algn="l" defTabSz="742950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6pPr>
            <a:lvl7pPr marL="914400" algn="l" defTabSz="742950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7pPr>
            <a:lvl8pPr marL="1371600" algn="l" defTabSz="742950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8pPr>
            <a:lvl9pPr marL="1828800" algn="l" defTabSz="742950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9pPr>
          </a:lstStyle>
          <a:p>
            <a:pPr defTabSz="895350"/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Projeção da Produção de Açúcar por Estado e por Município</a:t>
            </a:r>
          </a:p>
        </p:txBody>
      </p:sp>
      <p:sp>
        <p:nvSpPr>
          <p:cNvPr id="29" name="Rectangle 96"/>
          <p:cNvSpPr>
            <a:spLocks noChangeArrowheads="1"/>
          </p:cNvSpPr>
          <p:nvPr/>
        </p:nvSpPr>
        <p:spPr bwMode="auto">
          <a:xfrm>
            <a:off x="284163" y="1150938"/>
            <a:ext cx="467360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Mapeamento da produção de açúcar por município</a:t>
            </a:r>
          </a:p>
        </p:txBody>
      </p:sp>
      <p:sp>
        <p:nvSpPr>
          <p:cNvPr id="30" name="Text Box 98"/>
          <p:cNvSpPr txBox="1">
            <a:spLocks noChangeArrowheads="1"/>
          </p:cNvSpPr>
          <p:nvPr/>
        </p:nvSpPr>
        <p:spPr bwMode="auto">
          <a:xfrm>
            <a:off x="4827588" y="1127125"/>
            <a:ext cx="4849812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defPPr>
              <a:defRPr lang="en-US"/>
            </a:defPPr>
            <a:lvl1pPr eaLnBrk="1" hangingPunct="1">
              <a:buClr>
                <a:schemeClr val="tx2"/>
              </a:buClr>
              <a:defRPr sz="1400">
                <a:solidFill>
                  <a:srgbClr val="C00000"/>
                </a:solidFill>
              </a:defRPr>
            </a:lvl1pPr>
          </a:lstStyle>
          <a:p>
            <a:r>
              <a:rPr lang="pt-BR" dirty="0"/>
              <a:t>Projeção da produção de açúcar por estado</a:t>
            </a:r>
          </a:p>
        </p:txBody>
      </p:sp>
      <p:sp>
        <p:nvSpPr>
          <p:cNvPr id="31" name="Text Box 98"/>
          <p:cNvSpPr txBox="1">
            <a:spLocks noChangeArrowheads="1"/>
          </p:cNvSpPr>
          <p:nvPr/>
        </p:nvSpPr>
        <p:spPr bwMode="auto">
          <a:xfrm>
            <a:off x="4827588" y="3636963"/>
            <a:ext cx="48498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Projeção dos maiores municípios produtores de açúcar</a:t>
            </a:r>
          </a:p>
        </p:txBody>
      </p:sp>
      <p:sp>
        <p:nvSpPr>
          <p:cNvPr id="32" name="AutoShape 27"/>
          <p:cNvSpPr>
            <a:spLocks noChangeArrowheads="1"/>
          </p:cNvSpPr>
          <p:nvPr/>
        </p:nvSpPr>
        <p:spPr bwMode="auto">
          <a:xfrm flipV="1">
            <a:off x="5619750" y="5885219"/>
            <a:ext cx="2546350" cy="141287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  <a:extLst/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33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30200" y="6700694"/>
            <a:ext cx="9029700" cy="146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 Mapa, </a:t>
            </a:r>
            <a:r>
              <a:rPr lang="pt-BR" sz="1000" b="0" dirty="0" err="1"/>
              <a:t>Unica</a:t>
            </a:r>
            <a:r>
              <a:rPr lang="pt-BR" sz="1000" b="0" dirty="0"/>
              <a:t>, análise Macrologística</a:t>
            </a:r>
          </a:p>
        </p:txBody>
      </p:sp>
      <p:sp>
        <p:nvSpPr>
          <p:cNvPr id="34" name="Seta para a direita 33"/>
          <p:cNvSpPr/>
          <p:nvPr/>
        </p:nvSpPr>
        <p:spPr>
          <a:xfrm rot="18297055">
            <a:off x="8661536" y="5387481"/>
            <a:ext cx="247196" cy="183379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5" name="Text Box 36"/>
          <p:cNvSpPr txBox="1">
            <a:spLocks noChangeArrowheads="1"/>
          </p:cNvSpPr>
          <p:nvPr/>
        </p:nvSpPr>
        <p:spPr bwMode="auto">
          <a:xfrm>
            <a:off x="9030495" y="5347473"/>
            <a:ext cx="797013" cy="43088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1400" dirty="0"/>
              <a:t>+33,7%</a:t>
            </a:r>
          </a:p>
          <a:p>
            <a:pPr eaLnBrk="1" hangingPunct="1">
              <a:defRPr/>
            </a:pPr>
            <a:r>
              <a:rPr lang="pt-BR" sz="800" b="0" dirty="0"/>
              <a:t>sobre 2013</a:t>
            </a:r>
          </a:p>
        </p:txBody>
      </p:sp>
      <p:sp>
        <p:nvSpPr>
          <p:cNvPr id="36" name="Triângulo isósceles 35"/>
          <p:cNvSpPr/>
          <p:nvPr/>
        </p:nvSpPr>
        <p:spPr>
          <a:xfrm>
            <a:off x="8931093" y="5420002"/>
            <a:ext cx="163696" cy="162718"/>
          </a:xfrm>
          <a:prstGeom prst="triangl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7" name="Text Box 36"/>
          <p:cNvSpPr txBox="1">
            <a:spLocks noChangeArrowheads="1"/>
          </p:cNvSpPr>
          <p:nvPr/>
        </p:nvSpPr>
        <p:spPr bwMode="auto">
          <a:xfrm>
            <a:off x="7344803" y="1943668"/>
            <a:ext cx="958917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5,6% a.a.</a:t>
            </a:r>
          </a:p>
        </p:txBody>
      </p:sp>
      <p:sp>
        <p:nvSpPr>
          <p:cNvPr id="38" name="Text Box 36"/>
          <p:cNvSpPr txBox="1">
            <a:spLocks noChangeArrowheads="1"/>
          </p:cNvSpPr>
          <p:nvPr/>
        </p:nvSpPr>
        <p:spPr bwMode="auto">
          <a:xfrm>
            <a:off x="6514953" y="1513006"/>
            <a:ext cx="1016625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25,3% a.a.</a:t>
            </a:r>
          </a:p>
        </p:txBody>
      </p:sp>
      <p:sp>
        <p:nvSpPr>
          <p:cNvPr id="39" name="Text Box 36"/>
          <p:cNvSpPr txBox="1">
            <a:spLocks noChangeArrowheads="1"/>
          </p:cNvSpPr>
          <p:nvPr/>
        </p:nvSpPr>
        <p:spPr bwMode="auto">
          <a:xfrm>
            <a:off x="5146760" y="1790134"/>
            <a:ext cx="1016625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17,6% a.a.</a:t>
            </a:r>
          </a:p>
        </p:txBody>
      </p:sp>
      <p:sp>
        <p:nvSpPr>
          <p:cNvPr id="40" name="Text Box 36"/>
          <p:cNvSpPr txBox="1">
            <a:spLocks noChangeArrowheads="1"/>
          </p:cNvSpPr>
          <p:nvPr/>
        </p:nvSpPr>
        <p:spPr bwMode="auto">
          <a:xfrm>
            <a:off x="7404882" y="2876212"/>
            <a:ext cx="958917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1,6% a.a.</a:t>
            </a:r>
          </a:p>
        </p:txBody>
      </p:sp>
      <p:sp>
        <p:nvSpPr>
          <p:cNvPr id="41" name="Text Box 36"/>
          <p:cNvSpPr txBox="1">
            <a:spLocks noChangeArrowheads="1"/>
          </p:cNvSpPr>
          <p:nvPr/>
        </p:nvSpPr>
        <p:spPr bwMode="auto">
          <a:xfrm>
            <a:off x="5065207" y="3167650"/>
            <a:ext cx="958917" cy="215444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pt-BR" sz="800" b="0" dirty="0"/>
              <a:t>TACC: 0,7% a.a.</a:t>
            </a:r>
          </a:p>
        </p:txBody>
      </p:sp>
      <p:sp>
        <p:nvSpPr>
          <p:cNvPr id="42" name="Text Box 53"/>
          <p:cNvSpPr txBox="1">
            <a:spLocks noChangeArrowheads="1"/>
          </p:cNvSpPr>
          <p:nvPr/>
        </p:nvSpPr>
        <p:spPr bwMode="auto">
          <a:xfrm>
            <a:off x="303213" y="968375"/>
            <a:ext cx="189388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n-US" sz="1400" b="0" dirty="0"/>
              <a:t>2020 – mil tons</a:t>
            </a:r>
          </a:p>
        </p:txBody>
      </p:sp>
    </p:spTree>
    <p:extLst>
      <p:ext uri="{BB962C8B-B14F-4D97-AF65-F5344CB8AC3E}">
        <p14:creationId xmlns:p14="http://schemas.microsoft.com/office/powerpoint/2010/main" val="376815667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Line 56"/>
          <p:cNvSpPr>
            <a:spLocks noChangeShapeType="1"/>
          </p:cNvSpPr>
          <p:nvPr/>
        </p:nvSpPr>
        <p:spPr bwMode="auto">
          <a:xfrm>
            <a:off x="268288" y="1460500"/>
            <a:ext cx="9431337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7459" name="Rectangle 57"/>
          <p:cNvSpPr>
            <a:spLocks noChangeArrowheads="1"/>
          </p:cNvSpPr>
          <p:nvPr/>
        </p:nvSpPr>
        <p:spPr bwMode="auto">
          <a:xfrm>
            <a:off x="266700" y="1210131"/>
            <a:ext cx="473075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Condições de uso da infraestrutura portuária</a:t>
            </a:r>
            <a:endParaRPr lang="es-ES_tradnl" sz="1400" dirty="0">
              <a:solidFill>
                <a:srgbClr val="C00000"/>
              </a:solidFill>
            </a:endParaRPr>
          </a:p>
        </p:txBody>
      </p:sp>
      <p:grpSp>
        <p:nvGrpSpPr>
          <p:cNvPr id="147460" name="Grupo 8"/>
          <p:cNvGrpSpPr>
            <a:grpSpLocks/>
          </p:cNvGrpSpPr>
          <p:nvPr/>
        </p:nvGrpSpPr>
        <p:grpSpPr bwMode="auto">
          <a:xfrm>
            <a:off x="8337376" y="240383"/>
            <a:ext cx="2778125" cy="809165"/>
            <a:chOff x="8241475" y="131188"/>
            <a:chExt cx="2778830" cy="809861"/>
          </a:xfrm>
        </p:grpSpPr>
        <p:sp>
          <p:nvSpPr>
            <p:cNvPr id="147467" name="CaixaDeTexto 9"/>
            <p:cNvSpPr txBox="1">
              <a:spLocks noChangeArrowheads="1"/>
            </p:cNvSpPr>
            <p:nvPr/>
          </p:nvSpPr>
          <p:spPr bwMode="auto">
            <a:xfrm>
              <a:off x="8639653" y="131188"/>
              <a:ext cx="238065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sz="1000" b="0"/>
                <a:t>gargalo potencial</a:t>
              </a:r>
            </a:p>
          </p:txBody>
        </p:sp>
        <p:grpSp>
          <p:nvGrpSpPr>
            <p:cNvPr id="147468" name="Grupo 10"/>
            <p:cNvGrpSpPr>
              <a:grpSpLocks/>
            </p:cNvGrpSpPr>
            <p:nvPr/>
          </p:nvGrpSpPr>
          <p:grpSpPr bwMode="auto">
            <a:xfrm>
              <a:off x="8241475" y="131188"/>
              <a:ext cx="1999372" cy="809861"/>
              <a:chOff x="8241475" y="131188"/>
              <a:chExt cx="1999372" cy="809861"/>
            </a:xfrm>
          </p:grpSpPr>
          <p:sp>
            <p:nvSpPr>
              <p:cNvPr id="147469" name="Retângulo 11"/>
              <p:cNvSpPr>
                <a:spLocks noChangeArrowheads="1"/>
              </p:cNvSpPr>
              <p:nvPr/>
            </p:nvSpPr>
            <p:spPr bwMode="auto">
              <a:xfrm>
                <a:off x="8389914" y="404543"/>
                <a:ext cx="288000" cy="1080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/>
              </a:p>
            </p:txBody>
          </p:sp>
          <p:sp>
            <p:nvSpPr>
              <p:cNvPr id="147470" name="Retângulo 12"/>
              <p:cNvSpPr>
                <a:spLocks noChangeArrowheads="1"/>
              </p:cNvSpPr>
              <p:nvPr/>
            </p:nvSpPr>
            <p:spPr bwMode="auto">
              <a:xfrm>
                <a:off x="8376064" y="212568"/>
                <a:ext cx="288000" cy="108000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/>
              </a:p>
            </p:txBody>
          </p:sp>
          <p:sp>
            <p:nvSpPr>
              <p:cNvPr id="147471" name="Retângulo 13"/>
              <p:cNvSpPr>
                <a:spLocks noChangeArrowheads="1"/>
              </p:cNvSpPr>
              <p:nvPr/>
            </p:nvSpPr>
            <p:spPr bwMode="auto">
              <a:xfrm>
                <a:off x="8385964" y="602468"/>
                <a:ext cx="288000" cy="108000"/>
              </a:xfrm>
              <a:prstGeom prst="rect">
                <a:avLst/>
              </a:prstGeom>
              <a:solidFill>
                <a:srgbClr val="703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/>
              </a:p>
            </p:txBody>
          </p:sp>
          <p:sp>
            <p:nvSpPr>
              <p:cNvPr id="147472" name="CaixaDeTexto 14"/>
              <p:cNvSpPr txBox="1">
                <a:spLocks noChangeArrowheads="1"/>
              </p:cNvSpPr>
              <p:nvPr/>
            </p:nvSpPr>
            <p:spPr bwMode="auto">
              <a:xfrm>
                <a:off x="8637678" y="307338"/>
                <a:ext cx="160316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pt-BR" sz="1000" b="0"/>
                  <a:t>gargalo </a:t>
                </a:r>
              </a:p>
            </p:txBody>
          </p:sp>
          <p:sp>
            <p:nvSpPr>
              <p:cNvPr id="147473" name="CaixaDeTexto 15"/>
              <p:cNvSpPr txBox="1">
                <a:spLocks noChangeArrowheads="1"/>
              </p:cNvSpPr>
              <p:nvPr/>
            </p:nvSpPr>
            <p:spPr bwMode="auto">
              <a:xfrm>
                <a:off x="8635703" y="495363"/>
                <a:ext cx="160316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pt-BR" sz="1000" b="0" dirty="0"/>
                  <a:t>gargalo crítico </a:t>
                </a:r>
              </a:p>
            </p:txBody>
          </p:sp>
          <p:sp>
            <p:nvSpPr>
              <p:cNvPr id="147474" name="Retângulo 16"/>
              <p:cNvSpPr>
                <a:spLocks noChangeArrowheads="1"/>
              </p:cNvSpPr>
              <p:nvPr/>
            </p:nvSpPr>
            <p:spPr bwMode="auto">
              <a:xfrm>
                <a:off x="8241475" y="131188"/>
                <a:ext cx="1537162" cy="809861"/>
              </a:xfrm>
              <a:prstGeom prst="rect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/>
              </a:p>
            </p:txBody>
          </p:sp>
        </p:grpSp>
      </p:grpSp>
      <p:sp>
        <p:nvSpPr>
          <p:cNvPr id="147461" name="Rectangle 4"/>
          <p:cNvSpPr>
            <a:spLocks noChangeArrowheads="1"/>
          </p:cNvSpPr>
          <p:nvPr/>
        </p:nvSpPr>
        <p:spPr bwMode="auto">
          <a:xfrm>
            <a:off x="276225" y="955675"/>
            <a:ext cx="532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s-ES_tradnl" sz="1400" b="0"/>
              <a:t>2020</a:t>
            </a:r>
          </a:p>
        </p:txBody>
      </p:sp>
      <p:sp>
        <p:nvSpPr>
          <p:cNvPr id="147462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52400" y="6373813"/>
            <a:ext cx="9717088" cy="43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endParaRPr lang="pt-BR" sz="1000" b="0"/>
          </a:p>
          <a:p>
            <a:pPr eaLnBrk="1" hangingPunct="1">
              <a:lnSpc>
                <a:spcPct val="95000"/>
              </a:lnSpc>
              <a:buClrTx/>
            </a:pPr>
            <a:r>
              <a:rPr lang="pt-BR" sz="1000" b="0"/>
              <a:t>		1) Considerados os mesmos parâmetros de movimentação atual dos terminais</a:t>
            </a:r>
          </a:p>
          <a:p>
            <a:pPr eaLnBrk="1" hangingPunct="1">
              <a:lnSpc>
                <a:spcPct val="95000"/>
              </a:lnSpc>
              <a:buClrTx/>
            </a:pPr>
            <a:r>
              <a:rPr lang="pt-BR" sz="1000" b="0"/>
              <a:t>	  Fonte: 	Antaq, , autoridades e operadores portuários, análise Macrologistica</a:t>
            </a:r>
          </a:p>
        </p:txBody>
      </p:sp>
      <p:sp>
        <p:nvSpPr>
          <p:cNvPr id="147463" name="AutoShape 29"/>
          <p:cNvSpPr>
            <a:spLocks noChangeArrowheads="1"/>
          </p:cNvSpPr>
          <p:nvPr/>
        </p:nvSpPr>
        <p:spPr bwMode="auto">
          <a:xfrm rot="5400000">
            <a:off x="4898231" y="4200078"/>
            <a:ext cx="109537" cy="3244850"/>
          </a:xfrm>
          <a:prstGeom prst="homePlate">
            <a:avLst>
              <a:gd name="adj" fmla="val 10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147465" name="Rectangle 4"/>
          <p:cNvSpPr>
            <a:spLocks noChangeArrowheads="1"/>
          </p:cNvSpPr>
          <p:nvPr/>
        </p:nvSpPr>
        <p:spPr bwMode="auto">
          <a:xfrm>
            <a:off x="2590800" y="184150"/>
            <a:ext cx="5653088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>
              <a:lnSpc>
                <a:spcPct val="90000"/>
              </a:lnSpc>
            </a:pPr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Identificação dos Potenciais Gargalos Portuários — Porto de Santos</a:t>
            </a:r>
          </a:p>
        </p:txBody>
      </p:sp>
      <p:sp>
        <p:nvSpPr>
          <p:cNvPr id="147466" name="AutoShape 8"/>
          <p:cNvSpPr>
            <a:spLocks noChangeArrowheads="1"/>
          </p:cNvSpPr>
          <p:nvPr/>
        </p:nvSpPr>
        <p:spPr bwMode="auto">
          <a:xfrm>
            <a:off x="234950" y="5862148"/>
            <a:ext cx="9432925" cy="70883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400" dirty="0"/>
              <a:t>O grande problema é que a maior parte dos terminais portuários das regiões Sul e Sudeste apresentarão gargalos críticos na ocupação dos berços e na capacidade de armazenagem—A maior parte dos terminais do agribusiness em Santos estarão saturados em 2020 se nada for feito</a:t>
            </a:r>
          </a:p>
        </p:txBody>
      </p:sp>
      <p:graphicFrame>
        <p:nvGraphicFramePr>
          <p:cNvPr id="3" name="Tabela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5427217"/>
              </p:ext>
            </p:extLst>
          </p:nvPr>
        </p:nvGraphicFramePr>
        <p:xfrm>
          <a:off x="234951" y="1556792"/>
          <a:ext cx="9432926" cy="4115426"/>
        </p:xfrm>
        <a:graphic>
          <a:graphicData uri="http://schemas.openxmlformats.org/drawingml/2006/table">
            <a:tbl>
              <a:tblPr/>
              <a:tblGrid>
                <a:gridCol w="16217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74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247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9955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99551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9955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63357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Porto/Terminal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Análise de uso e ocupação de berços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Análise de uso de capacidade de armazenagem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3357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Frequência de navios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Nº de </a:t>
                      </a:r>
                      <a:b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</a:br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berços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Movimentação de cargas (tons)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Tempo total de atracação (horas)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Taxa média de ocupação de berço (%)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Ocupação de berço em pico de demanda</a:t>
                      </a:r>
                      <a:r>
                        <a:rPr lang="pt-BR" sz="900" b="1" i="0" u="none" strike="noStrike" baseline="30000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 </a:t>
                      </a:r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(%)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Granel sólido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Granel líquido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C. geral/ contêiner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5035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Giro anual de armazenagem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Giro anual de armazenagem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Giro anual de armazenagem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Santos - SP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pt-BR" sz="9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pt-BR" sz="9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pt-BR" sz="9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pt-BR" sz="9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pt-BR" sz="9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TECON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1.598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22.128.453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21.751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62%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70%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31,3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COREX (ADM)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13.266.875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19.403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111%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137%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94,8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Cais Público - </a:t>
                      </a:r>
                      <a:r>
                        <a:rPr lang="pt-B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Alamoa</a:t>
                      </a:r>
                      <a:endParaRPr lang="pt-BR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998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11.338.047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31.186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89%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104%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Cais Público – Arm. 10 ao 34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1.346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9.381.159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51.784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74%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82%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7,4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CARGILL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10.521.018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17.218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125%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70,1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TGG -Terminal de Grãos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10.077.816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9.118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104%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122%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42,7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TUP Usiminas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10.523.632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47.732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109%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131%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16,0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278,6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TEAÇU2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5.048.774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7.322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84%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104%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18,7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0,0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T-35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531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6.347.341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11.290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74%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34,7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TEAÇU3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5.012.821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7.271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83%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110%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19,3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4,8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TEAÇU1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2.913.283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4.951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91%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9,3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5,3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TECONDI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3.588.967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8.934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51%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56%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14,6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TUP Ultrafértil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3.281.387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8.730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120%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46,8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41,1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0,0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Cais Público – </a:t>
                      </a:r>
                      <a:r>
                        <a:rPr lang="pt-B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Saboó</a:t>
                      </a:r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/ </a:t>
                      </a:r>
                      <a:r>
                        <a:rPr lang="pt-B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Valongo</a:t>
                      </a:r>
                      <a:endParaRPr lang="pt-BR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3.341.686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5.779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66%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108%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5,4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Rodrimar</a:t>
                      </a:r>
                      <a:endParaRPr lang="pt-BR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1.038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3.292.819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17.320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99%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115%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37,0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Cais Público – Il. Do Barnabé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820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5.270.072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26.239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150%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190%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14,3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Moinho Santista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2.953.556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7.383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84%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123%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63,2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6335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TMG - Terminal Marítimo de Guarujá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3.102.257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9.027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103%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120%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17,2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0,0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T-37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2.499.964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4.241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9,4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TUP </a:t>
                      </a:r>
                      <a:r>
                        <a:rPr lang="pt-B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Sucocítrico</a:t>
                      </a:r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 </a:t>
                      </a:r>
                      <a:r>
                        <a:rPr lang="pt-B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Cutrale</a:t>
                      </a:r>
                      <a:endParaRPr lang="pt-BR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1.350.287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5.084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58%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77%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29,6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39017">
                <a:tc>
                  <a:txBody>
                    <a:bodyPr/>
                    <a:lstStyle/>
                    <a:p>
                      <a:pPr algn="l" rtl="0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TUP Dow Brasil Guarujá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1.286.005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5.555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63%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74%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21,0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</a:tbl>
          </a:graphicData>
        </a:graphic>
      </p:graphicFrame>
      <p:sp>
        <p:nvSpPr>
          <p:cNvPr id="2" name="Seta para a direita 1"/>
          <p:cNvSpPr/>
          <p:nvPr/>
        </p:nvSpPr>
        <p:spPr>
          <a:xfrm>
            <a:off x="10996" y="3197337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Seta para a direita 20"/>
          <p:cNvSpPr/>
          <p:nvPr/>
        </p:nvSpPr>
        <p:spPr>
          <a:xfrm>
            <a:off x="10996" y="3337745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Seta para a direita 21"/>
          <p:cNvSpPr/>
          <p:nvPr/>
        </p:nvSpPr>
        <p:spPr>
          <a:xfrm>
            <a:off x="10996" y="4320600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Seta para a direita 22"/>
          <p:cNvSpPr/>
          <p:nvPr/>
        </p:nvSpPr>
        <p:spPr>
          <a:xfrm>
            <a:off x="10996" y="3616061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Seta para a direita 23"/>
          <p:cNvSpPr/>
          <p:nvPr/>
        </p:nvSpPr>
        <p:spPr>
          <a:xfrm>
            <a:off x="10996" y="3891877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Seta para a direita 24"/>
          <p:cNvSpPr/>
          <p:nvPr/>
        </p:nvSpPr>
        <p:spPr>
          <a:xfrm>
            <a:off x="10996" y="4029785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Seta para a direita 25"/>
          <p:cNvSpPr/>
          <p:nvPr/>
        </p:nvSpPr>
        <p:spPr>
          <a:xfrm>
            <a:off x="10996" y="5012640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Seta para a direita 26"/>
          <p:cNvSpPr/>
          <p:nvPr/>
        </p:nvSpPr>
        <p:spPr>
          <a:xfrm>
            <a:off x="10996" y="5420368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Seta para a direita 27"/>
          <p:cNvSpPr/>
          <p:nvPr/>
        </p:nvSpPr>
        <p:spPr>
          <a:xfrm>
            <a:off x="10996" y="2792109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Seta para a direita 28"/>
          <p:cNvSpPr/>
          <p:nvPr/>
        </p:nvSpPr>
        <p:spPr>
          <a:xfrm>
            <a:off x="10996" y="3052546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Seta para a direita 29"/>
          <p:cNvSpPr/>
          <p:nvPr/>
        </p:nvSpPr>
        <p:spPr>
          <a:xfrm>
            <a:off x="10996" y="4589035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Seta para a direita 30"/>
          <p:cNvSpPr/>
          <p:nvPr/>
        </p:nvSpPr>
        <p:spPr>
          <a:xfrm>
            <a:off x="8479882" y="905951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CaixaDeTexto 15"/>
          <p:cNvSpPr txBox="1">
            <a:spLocks noChangeArrowheads="1"/>
          </p:cNvSpPr>
          <p:nvPr/>
        </p:nvSpPr>
        <p:spPr bwMode="auto">
          <a:xfrm>
            <a:off x="8731504" y="803539"/>
            <a:ext cx="1602762" cy="2460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000" b="0" dirty="0"/>
              <a:t>Terminais Agro</a:t>
            </a:r>
          </a:p>
        </p:txBody>
      </p:sp>
    </p:spTree>
    <p:extLst>
      <p:ext uri="{BB962C8B-B14F-4D97-AF65-F5344CB8AC3E}">
        <p14:creationId xmlns:p14="http://schemas.microsoft.com/office/powerpoint/2010/main" val="1289958025"/>
      </p:ext>
    </p:extLst>
  </p:cSld>
  <p:clrMapOvr>
    <a:masterClrMapping/>
  </p:clrMapOvr>
  <p:transition spd="med">
    <p:fade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52400" y="6373813"/>
            <a:ext cx="9717088" cy="43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 eaLnBrk="0" hangingPunct="0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altLang="pt-BR" sz="1000" b="0"/>
              <a:t>		1) Terminais que não pertencem ao porto organizado porém estão localizados na sua região de entorno.</a:t>
            </a:r>
          </a:p>
          <a:p>
            <a:pPr eaLnBrk="1" hangingPunct="1">
              <a:lnSpc>
                <a:spcPct val="95000"/>
              </a:lnSpc>
            </a:pPr>
            <a:r>
              <a:rPr lang="pt-BR" altLang="pt-BR" sz="1000" b="0"/>
              <a:t>		2) Foram considerados os mesmos parâmetros de movimentação atual dos terminais.</a:t>
            </a:r>
          </a:p>
          <a:p>
            <a:pPr eaLnBrk="1" hangingPunct="1">
              <a:lnSpc>
                <a:spcPct val="95000"/>
              </a:lnSpc>
            </a:pPr>
            <a:r>
              <a:rPr lang="pt-BR" altLang="pt-BR" sz="1000" b="0"/>
              <a:t>	  Fonte: 	Antaq, APPA, APSFS, Autoridade Portuária de Itajaí, Portonave, CDI, SUPRG, Termasa, Bianchini, Bunge, Tecnologística, análise Macrologistica</a:t>
            </a:r>
          </a:p>
        </p:txBody>
      </p:sp>
      <p:sp>
        <p:nvSpPr>
          <p:cNvPr id="73731" name="Line 56"/>
          <p:cNvSpPr>
            <a:spLocks noChangeShapeType="1"/>
          </p:cNvSpPr>
          <p:nvPr/>
        </p:nvSpPr>
        <p:spPr bwMode="auto">
          <a:xfrm>
            <a:off x="268288" y="1460500"/>
            <a:ext cx="9431337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73732" name="Rectangle 57"/>
          <p:cNvSpPr>
            <a:spLocks noChangeArrowheads="1"/>
          </p:cNvSpPr>
          <p:nvPr/>
        </p:nvSpPr>
        <p:spPr bwMode="auto">
          <a:xfrm>
            <a:off x="266700" y="1210131"/>
            <a:ext cx="473075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altLang="pt-BR" sz="1400" dirty="0">
                <a:solidFill>
                  <a:srgbClr val="C00000"/>
                </a:solidFill>
              </a:rPr>
              <a:t>Condições de uso da infraestrutura portuária</a:t>
            </a:r>
            <a:endParaRPr lang="es-ES_tradnl" altLang="pt-BR" sz="1400" dirty="0">
              <a:solidFill>
                <a:srgbClr val="C00000"/>
              </a:solidFill>
            </a:endParaRPr>
          </a:p>
        </p:txBody>
      </p:sp>
      <p:sp>
        <p:nvSpPr>
          <p:cNvPr id="73733" name="Rectangle 4"/>
          <p:cNvSpPr>
            <a:spLocks noChangeArrowheads="1"/>
          </p:cNvSpPr>
          <p:nvPr/>
        </p:nvSpPr>
        <p:spPr bwMode="auto">
          <a:xfrm>
            <a:off x="2590800" y="110617"/>
            <a:ext cx="5653088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>
              <a:lnSpc>
                <a:spcPct val="90000"/>
              </a:lnSpc>
            </a:pPr>
            <a:r>
              <a:rPr lang="pt-BR" alt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Identificação dos Potenciais Gargalos Portuários – Portos da Região Sul</a:t>
            </a:r>
          </a:p>
        </p:txBody>
      </p:sp>
      <p:sp>
        <p:nvSpPr>
          <p:cNvPr id="73734" name="AutoShape 8"/>
          <p:cNvSpPr>
            <a:spLocks noChangeArrowheads="1"/>
          </p:cNvSpPr>
          <p:nvPr/>
        </p:nvSpPr>
        <p:spPr bwMode="auto">
          <a:xfrm>
            <a:off x="223838" y="5783731"/>
            <a:ext cx="9455150" cy="47255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pt-BR" sz="1400" dirty="0"/>
              <a:t>Algo similar acontecerá em Paranaguá e em São Francisco do Sul, dois importantes portos de escoamento dos grãos brasileiros com o </a:t>
            </a:r>
            <a:r>
              <a:rPr lang="pt-BR" altLang="pt-BR" sz="1400" dirty="0" err="1"/>
              <a:t>saturamento</a:t>
            </a:r>
            <a:r>
              <a:rPr lang="pt-BR" altLang="pt-BR" sz="1400" dirty="0"/>
              <a:t> dos principais terminais do agronegócio até 2020...</a:t>
            </a:r>
          </a:p>
        </p:txBody>
      </p:sp>
      <p:sp>
        <p:nvSpPr>
          <p:cNvPr id="73737" name="Rectangle 4"/>
          <p:cNvSpPr>
            <a:spLocks noChangeArrowheads="1"/>
          </p:cNvSpPr>
          <p:nvPr/>
        </p:nvSpPr>
        <p:spPr bwMode="auto">
          <a:xfrm>
            <a:off x="276225" y="955675"/>
            <a:ext cx="532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 altLang="pt-BR" sz="1400" b="0"/>
              <a:t>2020</a:t>
            </a:r>
          </a:p>
        </p:txBody>
      </p:sp>
      <p:pic>
        <p:nvPicPr>
          <p:cNvPr id="73738" name="Picture 21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3213" y="1625600"/>
            <a:ext cx="9359900" cy="3476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1D4553"/>
                  </a:outerShdw>
                </a:effectLst>
              </a14:hiddenEffects>
            </a:ext>
          </a:extLst>
        </p:spPr>
      </p:pic>
      <p:grpSp>
        <p:nvGrpSpPr>
          <p:cNvPr id="19" name="Grupo 8"/>
          <p:cNvGrpSpPr>
            <a:grpSpLocks/>
          </p:cNvGrpSpPr>
          <p:nvPr/>
        </p:nvGrpSpPr>
        <p:grpSpPr bwMode="auto">
          <a:xfrm>
            <a:off x="8337376" y="240383"/>
            <a:ext cx="2778125" cy="809165"/>
            <a:chOff x="8241475" y="131188"/>
            <a:chExt cx="2778830" cy="809861"/>
          </a:xfrm>
        </p:grpSpPr>
        <p:sp>
          <p:nvSpPr>
            <p:cNvPr id="20" name="CaixaDeTexto 9"/>
            <p:cNvSpPr txBox="1">
              <a:spLocks noChangeArrowheads="1"/>
            </p:cNvSpPr>
            <p:nvPr/>
          </p:nvSpPr>
          <p:spPr bwMode="auto">
            <a:xfrm>
              <a:off x="8639653" y="131188"/>
              <a:ext cx="238065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sz="1000" b="0"/>
                <a:t>gargalo potencial</a:t>
              </a:r>
            </a:p>
          </p:txBody>
        </p:sp>
        <p:grpSp>
          <p:nvGrpSpPr>
            <p:cNvPr id="21" name="Grupo 10"/>
            <p:cNvGrpSpPr>
              <a:grpSpLocks/>
            </p:cNvGrpSpPr>
            <p:nvPr/>
          </p:nvGrpSpPr>
          <p:grpSpPr bwMode="auto">
            <a:xfrm>
              <a:off x="8241475" y="131188"/>
              <a:ext cx="1999372" cy="809861"/>
              <a:chOff x="8241475" y="131188"/>
              <a:chExt cx="1999372" cy="809861"/>
            </a:xfrm>
          </p:grpSpPr>
          <p:sp>
            <p:nvSpPr>
              <p:cNvPr id="22" name="Retângulo 11"/>
              <p:cNvSpPr>
                <a:spLocks noChangeArrowheads="1"/>
              </p:cNvSpPr>
              <p:nvPr/>
            </p:nvSpPr>
            <p:spPr bwMode="auto">
              <a:xfrm>
                <a:off x="8389914" y="404543"/>
                <a:ext cx="288000" cy="1080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/>
              </a:p>
            </p:txBody>
          </p:sp>
          <p:sp>
            <p:nvSpPr>
              <p:cNvPr id="23" name="Retângulo 12"/>
              <p:cNvSpPr>
                <a:spLocks noChangeArrowheads="1"/>
              </p:cNvSpPr>
              <p:nvPr/>
            </p:nvSpPr>
            <p:spPr bwMode="auto">
              <a:xfrm>
                <a:off x="8376064" y="212568"/>
                <a:ext cx="288000" cy="108000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/>
              </a:p>
            </p:txBody>
          </p:sp>
          <p:sp>
            <p:nvSpPr>
              <p:cNvPr id="24" name="Retângulo 13"/>
              <p:cNvSpPr>
                <a:spLocks noChangeArrowheads="1"/>
              </p:cNvSpPr>
              <p:nvPr/>
            </p:nvSpPr>
            <p:spPr bwMode="auto">
              <a:xfrm>
                <a:off x="8385964" y="602468"/>
                <a:ext cx="288000" cy="108000"/>
              </a:xfrm>
              <a:prstGeom prst="rect">
                <a:avLst/>
              </a:prstGeom>
              <a:solidFill>
                <a:srgbClr val="703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/>
              </a:p>
            </p:txBody>
          </p:sp>
          <p:sp>
            <p:nvSpPr>
              <p:cNvPr id="25" name="CaixaDeTexto 14"/>
              <p:cNvSpPr txBox="1">
                <a:spLocks noChangeArrowheads="1"/>
              </p:cNvSpPr>
              <p:nvPr/>
            </p:nvSpPr>
            <p:spPr bwMode="auto">
              <a:xfrm>
                <a:off x="8637678" y="307338"/>
                <a:ext cx="160316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pt-BR" sz="1000" b="0"/>
                  <a:t>gargalo </a:t>
                </a:r>
              </a:p>
            </p:txBody>
          </p:sp>
          <p:sp>
            <p:nvSpPr>
              <p:cNvPr id="26" name="CaixaDeTexto 15"/>
              <p:cNvSpPr txBox="1">
                <a:spLocks noChangeArrowheads="1"/>
              </p:cNvSpPr>
              <p:nvPr/>
            </p:nvSpPr>
            <p:spPr bwMode="auto">
              <a:xfrm>
                <a:off x="8635703" y="495363"/>
                <a:ext cx="160316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pt-BR" sz="1000" b="0" dirty="0"/>
                  <a:t>gargalo crítico </a:t>
                </a:r>
              </a:p>
            </p:txBody>
          </p:sp>
          <p:sp>
            <p:nvSpPr>
              <p:cNvPr id="27" name="Retângulo 16"/>
              <p:cNvSpPr>
                <a:spLocks noChangeArrowheads="1"/>
              </p:cNvSpPr>
              <p:nvPr/>
            </p:nvSpPr>
            <p:spPr bwMode="auto">
              <a:xfrm>
                <a:off x="8241475" y="131188"/>
                <a:ext cx="1537162" cy="809861"/>
              </a:xfrm>
              <a:prstGeom prst="rect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/>
              </a:p>
            </p:txBody>
          </p:sp>
        </p:grpSp>
      </p:grpSp>
      <p:sp>
        <p:nvSpPr>
          <p:cNvPr id="28" name="Seta para a direita 27"/>
          <p:cNvSpPr/>
          <p:nvPr/>
        </p:nvSpPr>
        <p:spPr>
          <a:xfrm>
            <a:off x="8479882" y="905951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CaixaDeTexto 15"/>
          <p:cNvSpPr txBox="1">
            <a:spLocks noChangeArrowheads="1"/>
          </p:cNvSpPr>
          <p:nvPr/>
        </p:nvSpPr>
        <p:spPr bwMode="auto">
          <a:xfrm>
            <a:off x="8731504" y="803539"/>
            <a:ext cx="1602762" cy="2460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000" b="0" dirty="0"/>
              <a:t>Terminais Agro</a:t>
            </a:r>
          </a:p>
        </p:txBody>
      </p:sp>
      <p:sp>
        <p:nvSpPr>
          <p:cNvPr id="30" name="AutoShape 29"/>
          <p:cNvSpPr>
            <a:spLocks noChangeArrowheads="1"/>
          </p:cNvSpPr>
          <p:nvPr/>
        </p:nvSpPr>
        <p:spPr bwMode="auto">
          <a:xfrm rot="5400000">
            <a:off x="4898231" y="4041055"/>
            <a:ext cx="109537" cy="3244850"/>
          </a:xfrm>
          <a:prstGeom prst="homePlate">
            <a:avLst>
              <a:gd name="adj" fmla="val 10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31" name="Seta para a direita 30"/>
          <p:cNvSpPr/>
          <p:nvPr/>
        </p:nvSpPr>
        <p:spPr>
          <a:xfrm>
            <a:off x="19990" y="2402498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Seta para a direita 31"/>
          <p:cNvSpPr/>
          <p:nvPr/>
        </p:nvSpPr>
        <p:spPr>
          <a:xfrm>
            <a:off x="19990" y="2520021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Seta para a direita 32"/>
          <p:cNvSpPr/>
          <p:nvPr/>
        </p:nvSpPr>
        <p:spPr>
          <a:xfrm>
            <a:off x="19990" y="2645439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Seta para a direita 33"/>
          <p:cNvSpPr/>
          <p:nvPr/>
        </p:nvSpPr>
        <p:spPr>
          <a:xfrm>
            <a:off x="19990" y="3223578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Seta para a direita 34"/>
          <p:cNvSpPr/>
          <p:nvPr/>
        </p:nvSpPr>
        <p:spPr>
          <a:xfrm>
            <a:off x="19990" y="4008581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Seta para a direita 35"/>
          <p:cNvSpPr/>
          <p:nvPr/>
        </p:nvSpPr>
        <p:spPr>
          <a:xfrm>
            <a:off x="19990" y="4302697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Seta para a direita 36"/>
          <p:cNvSpPr/>
          <p:nvPr/>
        </p:nvSpPr>
        <p:spPr>
          <a:xfrm>
            <a:off x="19990" y="4425408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Seta para a direita 37"/>
          <p:cNvSpPr/>
          <p:nvPr/>
        </p:nvSpPr>
        <p:spPr>
          <a:xfrm>
            <a:off x="19990" y="4550922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Seta para a direita 38"/>
          <p:cNvSpPr/>
          <p:nvPr/>
        </p:nvSpPr>
        <p:spPr>
          <a:xfrm>
            <a:off x="19990" y="4667302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Seta para a direita 39"/>
          <p:cNvSpPr/>
          <p:nvPr/>
        </p:nvSpPr>
        <p:spPr>
          <a:xfrm>
            <a:off x="19990" y="4763756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2541905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52400" y="6373813"/>
            <a:ext cx="9717088" cy="43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buClr>
                <a:schemeClr val="tx2"/>
              </a:buClr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tabLst>
                <a:tab pos="515938" algn="r"/>
              </a:tabLst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buClrTx/>
            </a:pPr>
            <a:endParaRPr lang="pt-BR" sz="1000" b="0"/>
          </a:p>
          <a:p>
            <a:pPr eaLnBrk="1" hangingPunct="1">
              <a:lnSpc>
                <a:spcPct val="95000"/>
              </a:lnSpc>
              <a:buClrTx/>
            </a:pPr>
            <a:r>
              <a:rPr lang="pt-BR" sz="1000" b="0"/>
              <a:t>		1) Considerados os mesmos parâmetros de movimentação atual dos terminais</a:t>
            </a:r>
          </a:p>
          <a:p>
            <a:pPr eaLnBrk="1" hangingPunct="1">
              <a:lnSpc>
                <a:spcPct val="95000"/>
              </a:lnSpc>
              <a:buClrTx/>
            </a:pPr>
            <a:r>
              <a:rPr lang="pt-BR" sz="1000" b="0"/>
              <a:t>	  Fonte: 	Antaq, , autoridades e operadores portuários, análise Macrologistica</a:t>
            </a:r>
          </a:p>
        </p:txBody>
      </p:sp>
      <p:sp>
        <p:nvSpPr>
          <p:cNvPr id="138243" name="Line 56"/>
          <p:cNvSpPr>
            <a:spLocks noChangeShapeType="1"/>
          </p:cNvSpPr>
          <p:nvPr/>
        </p:nvSpPr>
        <p:spPr bwMode="auto">
          <a:xfrm>
            <a:off x="268288" y="1460500"/>
            <a:ext cx="9431337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8244" name="Rectangle 57"/>
          <p:cNvSpPr>
            <a:spLocks noChangeArrowheads="1"/>
          </p:cNvSpPr>
          <p:nvPr/>
        </p:nvSpPr>
        <p:spPr bwMode="auto">
          <a:xfrm>
            <a:off x="266700" y="1210131"/>
            <a:ext cx="473075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Condições de uso da infraestrutura portuária</a:t>
            </a:r>
            <a:endParaRPr lang="es-ES_tradnl" sz="1400" dirty="0">
              <a:solidFill>
                <a:srgbClr val="C00000"/>
              </a:solidFill>
            </a:endParaRPr>
          </a:p>
        </p:txBody>
      </p:sp>
      <p:sp>
        <p:nvSpPr>
          <p:cNvPr id="35845" name="AutoShape 8"/>
          <p:cNvSpPr>
            <a:spLocks noChangeArrowheads="1"/>
          </p:cNvSpPr>
          <p:nvPr/>
        </p:nvSpPr>
        <p:spPr bwMode="auto">
          <a:xfrm>
            <a:off x="223838" y="5745163"/>
            <a:ext cx="9455150" cy="47255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/>
          <a:p>
            <a:pPr algn="ctr" eaLnBrk="1" hangingPunct="1">
              <a:defRPr/>
            </a:pPr>
            <a:r>
              <a:rPr lang="pt-BR" sz="1400" dirty="0">
                <a:latin typeface="Arial" charset="0"/>
                <a:cs typeface="+mn-cs"/>
              </a:rPr>
              <a:t>... E no</a:t>
            </a:r>
            <a:r>
              <a:rPr lang="pt-BR" sz="1400" b="1" dirty="0">
                <a:latin typeface="Arial" charset="0"/>
                <a:cs typeface="+mn-cs"/>
              </a:rPr>
              <a:t> Complexo Portuário de Vitória aonde os terminais do agronegócio deverão representar gargalos críticos ao atendimento da demanda futuras, principalmente com relação à ocupação de berço </a:t>
            </a:r>
          </a:p>
        </p:txBody>
      </p:sp>
      <p:sp>
        <p:nvSpPr>
          <p:cNvPr id="138247" name="Rectangle 4"/>
          <p:cNvSpPr>
            <a:spLocks noChangeArrowheads="1"/>
          </p:cNvSpPr>
          <p:nvPr/>
        </p:nvSpPr>
        <p:spPr bwMode="auto">
          <a:xfrm>
            <a:off x="276225" y="955675"/>
            <a:ext cx="5321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s-ES_tradnl" sz="1400" b="0"/>
              <a:t>2020</a:t>
            </a:r>
          </a:p>
        </p:txBody>
      </p:sp>
      <p:sp>
        <p:nvSpPr>
          <p:cNvPr id="138248" name="Rectangle 4"/>
          <p:cNvSpPr>
            <a:spLocks noChangeArrowheads="1"/>
          </p:cNvSpPr>
          <p:nvPr/>
        </p:nvSpPr>
        <p:spPr bwMode="auto">
          <a:xfrm>
            <a:off x="2590800" y="184150"/>
            <a:ext cx="5653088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>
              <a:lnSpc>
                <a:spcPct val="90000"/>
              </a:lnSpc>
            </a:pPr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Identificação dos Potenciais Gargalos Portuários — Complexo Portuário de Vitória</a:t>
            </a:r>
          </a:p>
        </p:txBody>
      </p:sp>
      <p:graphicFrame>
        <p:nvGraphicFramePr>
          <p:cNvPr id="3" name="Tabela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7841468"/>
              </p:ext>
            </p:extLst>
          </p:nvPr>
        </p:nvGraphicFramePr>
        <p:xfrm>
          <a:off x="223839" y="1628800"/>
          <a:ext cx="9455151" cy="3512378"/>
        </p:xfrm>
        <a:graphic>
          <a:graphicData uri="http://schemas.openxmlformats.org/drawingml/2006/table">
            <a:tbl>
              <a:tblPr/>
              <a:tblGrid>
                <a:gridCol w="18488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361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7526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97526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7526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06878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Porto/Terminal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Análise de uso e ocupação de berços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Análise de uso de capacidade de armazenagem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6878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Frequência de navios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Nº de </a:t>
                      </a:r>
                      <a:b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</a:br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berços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Movimentação de cargas (tons)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Tempo total de atracação (horas)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Taxa média de ocupação de berço (%)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Ocupação de berço em pico de demanda</a:t>
                      </a:r>
                      <a:r>
                        <a:rPr lang="pt-BR" sz="900" b="1" i="0" u="none" strike="noStrike" baseline="30000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 </a:t>
                      </a:r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(%)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Giro de armazenagem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pt-BR" sz="900" b="1" i="0" u="none" strike="noStrike" dirty="0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1738B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pt-BR" sz="900" b="1" i="0" u="none" strike="noStrike" dirty="0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1738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0317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Granel sólido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Granel líquido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C. geral/ contêiner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33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588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Vitória - ES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pt-BR" sz="9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pt-BR" sz="9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pt-BR" sz="9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pt-BR" sz="9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pt-BR" sz="9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588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TUP CVRD Tubarão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946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160.798.169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25.943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99%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112%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51,4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588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TUP CVRD Tubarão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6.988.507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7.002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80%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98%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14,2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588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TUP CVRD Tubarão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1.348.572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6.529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75%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103%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588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TUP CVRD Tubarão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1.050.530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3.503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26,3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588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TUP CVRD Praia Mole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14.471.558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21.313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122%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145%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19,3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588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TUP Praia Mole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631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7.908.040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26.774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102%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121%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15,9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8588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TVV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709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4.405.313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10.677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122%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132%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9,3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8588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Capuaba</a:t>
                      </a:r>
                      <a:endParaRPr lang="pt-BR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510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3.584.053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22.158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126%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143%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13,6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19,2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20,2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8588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TUP T.M. Barcaças Oceânicas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833.873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5.903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67%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83%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19,9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8588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Peiú</a:t>
                      </a:r>
                      <a:endParaRPr lang="pt-BR" sz="9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311.560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6.255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71%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124%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8588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Comercial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442.117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10.401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119%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162%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21,0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20,5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8588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TUP Vila Velha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1.433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436.843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4.585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89%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209,0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61,7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8588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Ilha do Principe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62.319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6.463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74%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86%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85887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Paul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620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411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</a:tbl>
          </a:graphicData>
        </a:graphic>
      </p:graphicFrame>
      <p:grpSp>
        <p:nvGrpSpPr>
          <p:cNvPr id="19" name="Grupo 8"/>
          <p:cNvGrpSpPr>
            <a:grpSpLocks/>
          </p:cNvGrpSpPr>
          <p:nvPr/>
        </p:nvGrpSpPr>
        <p:grpSpPr bwMode="auto">
          <a:xfrm>
            <a:off x="8337376" y="240383"/>
            <a:ext cx="2778125" cy="809165"/>
            <a:chOff x="8241475" y="131188"/>
            <a:chExt cx="2778830" cy="809861"/>
          </a:xfrm>
        </p:grpSpPr>
        <p:sp>
          <p:nvSpPr>
            <p:cNvPr id="20" name="CaixaDeTexto 9"/>
            <p:cNvSpPr txBox="1">
              <a:spLocks noChangeArrowheads="1"/>
            </p:cNvSpPr>
            <p:nvPr/>
          </p:nvSpPr>
          <p:spPr bwMode="auto">
            <a:xfrm>
              <a:off x="8639653" y="131188"/>
              <a:ext cx="238065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sz="1000" b="0"/>
                <a:t>gargalo potencial</a:t>
              </a:r>
            </a:p>
          </p:txBody>
        </p:sp>
        <p:grpSp>
          <p:nvGrpSpPr>
            <p:cNvPr id="21" name="Grupo 10"/>
            <p:cNvGrpSpPr>
              <a:grpSpLocks/>
            </p:cNvGrpSpPr>
            <p:nvPr/>
          </p:nvGrpSpPr>
          <p:grpSpPr bwMode="auto">
            <a:xfrm>
              <a:off x="8241475" y="131188"/>
              <a:ext cx="1999372" cy="809861"/>
              <a:chOff x="8241475" y="131188"/>
              <a:chExt cx="1999372" cy="809861"/>
            </a:xfrm>
          </p:grpSpPr>
          <p:sp>
            <p:nvSpPr>
              <p:cNvPr id="22" name="Retângulo 11"/>
              <p:cNvSpPr>
                <a:spLocks noChangeArrowheads="1"/>
              </p:cNvSpPr>
              <p:nvPr/>
            </p:nvSpPr>
            <p:spPr bwMode="auto">
              <a:xfrm>
                <a:off x="8389914" y="404543"/>
                <a:ext cx="288000" cy="1080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/>
              </a:p>
            </p:txBody>
          </p:sp>
          <p:sp>
            <p:nvSpPr>
              <p:cNvPr id="23" name="Retângulo 12"/>
              <p:cNvSpPr>
                <a:spLocks noChangeArrowheads="1"/>
              </p:cNvSpPr>
              <p:nvPr/>
            </p:nvSpPr>
            <p:spPr bwMode="auto">
              <a:xfrm>
                <a:off x="8376064" y="212568"/>
                <a:ext cx="288000" cy="108000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/>
              </a:p>
            </p:txBody>
          </p:sp>
          <p:sp>
            <p:nvSpPr>
              <p:cNvPr id="24" name="Retângulo 13"/>
              <p:cNvSpPr>
                <a:spLocks noChangeArrowheads="1"/>
              </p:cNvSpPr>
              <p:nvPr/>
            </p:nvSpPr>
            <p:spPr bwMode="auto">
              <a:xfrm>
                <a:off x="8385964" y="602468"/>
                <a:ext cx="288000" cy="108000"/>
              </a:xfrm>
              <a:prstGeom prst="rect">
                <a:avLst/>
              </a:prstGeom>
              <a:solidFill>
                <a:srgbClr val="703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/>
              </a:p>
            </p:txBody>
          </p:sp>
          <p:sp>
            <p:nvSpPr>
              <p:cNvPr id="25" name="CaixaDeTexto 14"/>
              <p:cNvSpPr txBox="1">
                <a:spLocks noChangeArrowheads="1"/>
              </p:cNvSpPr>
              <p:nvPr/>
            </p:nvSpPr>
            <p:spPr bwMode="auto">
              <a:xfrm>
                <a:off x="8637678" y="307338"/>
                <a:ext cx="160316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pt-BR" sz="1000" b="0"/>
                  <a:t>gargalo </a:t>
                </a:r>
              </a:p>
            </p:txBody>
          </p:sp>
          <p:sp>
            <p:nvSpPr>
              <p:cNvPr id="26" name="CaixaDeTexto 15"/>
              <p:cNvSpPr txBox="1">
                <a:spLocks noChangeArrowheads="1"/>
              </p:cNvSpPr>
              <p:nvPr/>
            </p:nvSpPr>
            <p:spPr bwMode="auto">
              <a:xfrm>
                <a:off x="8635703" y="495363"/>
                <a:ext cx="160316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pt-BR" sz="1000" b="0" dirty="0"/>
                  <a:t>gargalo crítico </a:t>
                </a:r>
              </a:p>
            </p:txBody>
          </p:sp>
          <p:sp>
            <p:nvSpPr>
              <p:cNvPr id="27" name="Retângulo 16"/>
              <p:cNvSpPr>
                <a:spLocks noChangeArrowheads="1"/>
              </p:cNvSpPr>
              <p:nvPr/>
            </p:nvSpPr>
            <p:spPr bwMode="auto">
              <a:xfrm>
                <a:off x="8241475" y="131188"/>
                <a:ext cx="1537162" cy="809861"/>
              </a:xfrm>
              <a:prstGeom prst="rect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/>
              </a:p>
            </p:txBody>
          </p:sp>
        </p:grpSp>
      </p:grpSp>
      <p:sp>
        <p:nvSpPr>
          <p:cNvPr id="28" name="Seta para a direita 27"/>
          <p:cNvSpPr/>
          <p:nvPr/>
        </p:nvSpPr>
        <p:spPr>
          <a:xfrm>
            <a:off x="8479882" y="905951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CaixaDeTexto 15"/>
          <p:cNvSpPr txBox="1">
            <a:spLocks noChangeArrowheads="1"/>
          </p:cNvSpPr>
          <p:nvPr/>
        </p:nvSpPr>
        <p:spPr bwMode="auto">
          <a:xfrm>
            <a:off x="8731504" y="803539"/>
            <a:ext cx="1602762" cy="2460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pt-BR" sz="1000" b="0" dirty="0"/>
              <a:t>Terminais Agro</a:t>
            </a:r>
          </a:p>
        </p:txBody>
      </p:sp>
      <p:sp>
        <p:nvSpPr>
          <p:cNvPr id="30" name="AutoShape 29"/>
          <p:cNvSpPr>
            <a:spLocks noChangeArrowheads="1"/>
          </p:cNvSpPr>
          <p:nvPr/>
        </p:nvSpPr>
        <p:spPr bwMode="auto">
          <a:xfrm rot="5400000">
            <a:off x="4898231" y="4025152"/>
            <a:ext cx="109537" cy="3244850"/>
          </a:xfrm>
          <a:prstGeom prst="homePlate">
            <a:avLst>
              <a:gd name="adj" fmla="val 10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31" name="Seta para a direita 30"/>
          <p:cNvSpPr/>
          <p:nvPr/>
        </p:nvSpPr>
        <p:spPr>
          <a:xfrm>
            <a:off x="9277" y="2770353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Seta para a direita 31"/>
          <p:cNvSpPr/>
          <p:nvPr/>
        </p:nvSpPr>
        <p:spPr>
          <a:xfrm>
            <a:off x="9277" y="3932569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Seta para a direita 32"/>
          <p:cNvSpPr/>
          <p:nvPr/>
        </p:nvSpPr>
        <p:spPr>
          <a:xfrm>
            <a:off x="-5294" y="2954557"/>
            <a:ext cx="189980" cy="103497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08838716"/>
      </p:ext>
    </p:extLst>
  </p:cSld>
  <p:clrMapOvr>
    <a:masterClrMapping/>
  </p:clrMapOvr>
  <p:transition spd="med">
    <p:fade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Line 56"/>
          <p:cNvSpPr>
            <a:spLocks noChangeShapeType="1"/>
          </p:cNvSpPr>
          <p:nvPr/>
        </p:nvSpPr>
        <p:spPr bwMode="auto">
          <a:xfrm>
            <a:off x="282575" y="1514475"/>
            <a:ext cx="9467850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5715" name="Rectangle 57"/>
          <p:cNvSpPr>
            <a:spLocks noChangeArrowheads="1"/>
          </p:cNvSpPr>
          <p:nvPr/>
        </p:nvSpPr>
        <p:spPr bwMode="auto">
          <a:xfrm>
            <a:off x="280988" y="1264106"/>
            <a:ext cx="496728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Condições de uso dos principais trechos ferroviários</a:t>
            </a:r>
            <a:endParaRPr lang="es-ES_tradnl" sz="1400" dirty="0">
              <a:solidFill>
                <a:srgbClr val="C00000"/>
              </a:solidFill>
            </a:endParaRPr>
          </a:p>
        </p:txBody>
      </p:sp>
      <p:sp>
        <p:nvSpPr>
          <p:cNvPr id="115716" name="Rectangle 4"/>
          <p:cNvSpPr>
            <a:spLocks noChangeArrowheads="1"/>
          </p:cNvSpPr>
          <p:nvPr/>
        </p:nvSpPr>
        <p:spPr bwMode="auto">
          <a:xfrm>
            <a:off x="2616200" y="164109"/>
            <a:ext cx="5001093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>
              <a:lnSpc>
                <a:spcPct val="90000"/>
              </a:lnSpc>
            </a:pPr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Identificação dos Potenciais Gargalos  Ferroviários – Região Sudeste</a:t>
            </a:r>
          </a:p>
        </p:txBody>
      </p:sp>
      <p:sp>
        <p:nvSpPr>
          <p:cNvPr id="115718" name="Text Box 18"/>
          <p:cNvSpPr txBox="1">
            <a:spLocks noChangeArrowheads="1"/>
          </p:cNvSpPr>
          <p:nvPr/>
        </p:nvSpPr>
        <p:spPr bwMode="auto">
          <a:xfrm>
            <a:off x="215900" y="971550"/>
            <a:ext cx="674688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b="0" dirty="0"/>
              <a:t>2020</a:t>
            </a:r>
          </a:p>
        </p:txBody>
      </p:sp>
      <p:grpSp>
        <p:nvGrpSpPr>
          <p:cNvPr id="115719" name="Grupo 1"/>
          <p:cNvGrpSpPr>
            <a:grpSpLocks/>
          </p:cNvGrpSpPr>
          <p:nvPr/>
        </p:nvGrpSpPr>
        <p:grpSpPr bwMode="auto">
          <a:xfrm>
            <a:off x="287338" y="5945359"/>
            <a:ext cx="9312275" cy="901463"/>
            <a:chOff x="287338" y="5945647"/>
            <a:chExt cx="9312275" cy="900981"/>
          </a:xfrm>
        </p:grpSpPr>
        <p:sp>
          <p:nvSpPr>
            <p:cNvPr id="33" name="AutoShape 75"/>
            <p:cNvSpPr>
              <a:spLocks noChangeArrowheads="1"/>
            </p:cNvSpPr>
            <p:nvPr/>
          </p:nvSpPr>
          <p:spPr bwMode="auto">
            <a:xfrm>
              <a:off x="287338" y="5945647"/>
              <a:ext cx="9312275" cy="608752"/>
            </a:xfrm>
            <a:prstGeom prst="roundRect">
              <a:avLst>
                <a:gd name="adj" fmla="val 16231"/>
              </a:avLst>
            </a:prstGeom>
            <a:solidFill>
              <a:schemeClr val="accent1"/>
            </a:solidFill>
            <a:ln w="9525">
              <a:solidFill>
                <a:schemeClr val="folHlink"/>
              </a:solidFill>
              <a:round/>
              <a:headEnd/>
              <a:tailEnd/>
            </a:ln>
            <a:effectLst>
              <a:outerShdw dist="53882" dir="2700000" algn="ctr" rotWithShape="0">
                <a:schemeClr val="bg2">
                  <a:alpha val="50000"/>
                </a:schemeClr>
              </a:outerShdw>
            </a:effectLst>
          </p:spPr>
          <p:txBody>
            <a:bodyPr lIns="0" tIns="0" rIns="0" bIns="0" anchor="ctr" anchorCtr="1"/>
            <a:lstStyle/>
            <a:p>
              <a:pPr algn="ctr">
                <a:defRPr/>
              </a:pPr>
              <a:r>
                <a:rPr lang="pt-BR" sz="1400" dirty="0">
                  <a:latin typeface="Arial" charset="0"/>
                </a:rPr>
                <a:t>Além disto c</a:t>
              </a:r>
              <a:r>
                <a:rPr lang="pt-BR" sz="1400" b="1" dirty="0">
                  <a:latin typeface="Arial" charset="0"/>
                </a:rPr>
                <a:t>om o crescimento de cargas previsto para 2020, caso não haja nenhuma intervenção, os principais corredores ferroviários atuais que atendem à região Sudeste deverão ter sua capacidade de movimentação totalmente esgotada</a:t>
              </a:r>
            </a:p>
          </p:txBody>
        </p:sp>
        <p:sp>
          <p:nvSpPr>
            <p:cNvPr id="35" name="McK Footnote"/>
            <p:cNvSpPr txBox="1"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>
              <a:off x="365125" y="6700512"/>
              <a:ext cx="9234488" cy="146116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 anchor="b">
              <a:spAutoFit/>
            </a:bodyPr>
            <a:lstStyle>
              <a:lvl1pPr marL="358775" indent="-614363" defTabSz="977900" eaLnBrk="0" hangingPunct="0"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defTabSz="977900" eaLnBrk="0" hangingPunct="0"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defTabSz="977900" eaLnBrk="0" hangingPunct="0"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defTabSz="977900" eaLnBrk="0" hangingPunct="0"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defTabSz="977900" eaLnBrk="0" hangingPunct="0"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0" eaLnBrk="1" hangingPunct="1">
                <a:lnSpc>
                  <a:spcPct val="95000"/>
                </a:lnSpc>
                <a:defRPr/>
              </a:pPr>
              <a:r>
                <a:rPr lang="pt-BR" sz="1000" b="0" dirty="0"/>
                <a:t>Fonte: ANTT, análise </a:t>
              </a:r>
              <a:r>
                <a:rPr lang="pt-BR" sz="1000" b="0" dirty="0" err="1"/>
                <a:t>Macrologistica</a:t>
              </a:r>
              <a:endParaRPr lang="pt-BR" sz="1000" b="0" dirty="0"/>
            </a:p>
          </p:txBody>
        </p:sp>
      </p:grpSp>
      <p:graphicFrame>
        <p:nvGraphicFramePr>
          <p:cNvPr id="22" name="Tabela 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5418151"/>
              </p:ext>
            </p:extLst>
          </p:nvPr>
        </p:nvGraphicFramePr>
        <p:xfrm>
          <a:off x="287340" y="1558301"/>
          <a:ext cx="9350183" cy="396789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759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11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8009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811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45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45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4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45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58531"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700"/>
                        </a:lnSpc>
                      </a:pPr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Ferrovia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1738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700"/>
                        </a:lnSpc>
                      </a:pPr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Origem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1738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700"/>
                        </a:lnSpc>
                      </a:pPr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Destino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1738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700"/>
                        </a:lnSpc>
                      </a:pPr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Principais</a:t>
                      </a:r>
                      <a:r>
                        <a:rPr lang="pt-BR" sz="9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 Mercadorias</a:t>
                      </a:r>
                      <a:endParaRPr lang="pt-BR" sz="900" b="1" i="0" u="none" strike="noStrike" dirty="0">
                        <a:solidFill>
                          <a:srgbClr val="FFFFFF"/>
                        </a:solidFill>
                        <a:effectLst/>
                        <a:latin typeface="+mj-lt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1738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700"/>
                        </a:lnSpc>
                      </a:pPr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Utilização (mil tons/ano)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1738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700"/>
                        </a:lnSpc>
                      </a:pPr>
                      <a:r>
                        <a:rPr lang="pt-BR" sz="9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Capacidade anual (mil tons/ano)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1738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700"/>
                        </a:lnSpc>
                      </a:pPr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Utilização da capacidade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1738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lnSpc>
                          <a:spcPts val="700"/>
                        </a:lnSpc>
                      </a:pPr>
                      <a:r>
                        <a:rPr lang="pt-BR" sz="900" b="1" i="0" u="none" strike="noStrike" dirty="0">
                          <a:solidFill>
                            <a:srgbClr val="FFFFFF"/>
                          </a:solidFill>
                          <a:effectLst/>
                          <a:latin typeface="+mj-lt"/>
                        </a:rPr>
                        <a:t>Utilização pico de demanda (%)</a:t>
                      </a:r>
                    </a:p>
                  </a:txBody>
                  <a:tcPr marL="36000" marR="360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1738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CPTM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Itaquaquecetuba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São Paulo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Areia, Aço e Cimento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5.390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2.628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205%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233%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FCA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Uberlândia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Uberaba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Açúcar, Grãos e Bauxita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5.274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3.599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147%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211%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FCA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Uberaba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Ribeirão Preto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Açúcar, Grãos e Bauxita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6.143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4.340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142%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204%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All Malha Paulista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Mairinque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Paratinga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Açúcar, Combustíveis e Grãos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33.216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24.236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137%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185%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EF Vitória Minas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Belo Horizonte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Ipatinga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Minério de Ferro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201.707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154.395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131%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142%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MRS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Itaguaí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Mangaratiba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Minério de Ferro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59.634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45.713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130%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139%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All Malha Norte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Santa</a:t>
                      </a:r>
                      <a:r>
                        <a:rPr lang="pt-BR" sz="900" b="0" i="0" u="none" strike="noStrike" baseline="0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 Fé do Sul</a:t>
                      </a:r>
                      <a:endParaRPr lang="pt-BR" sz="900" b="0" i="0" u="none" strike="noStrike" dirty="0">
                        <a:solidFill>
                          <a:srgbClr val="000000"/>
                        </a:solidFill>
                        <a:effectLst/>
                        <a:latin typeface="Arial"/>
                      </a:endParaRP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Estrela D'Oeste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Milho e Soja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21.732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16.724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130%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154%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FCA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Araguari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Uberlândia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Açúcar, Grãos e Bauxita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4.630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3.599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129%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185%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FCA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Anhanguera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Araguari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Fertilizantes e Grãos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4.551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3.606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126%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178%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All Malha Paulista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Fernandópolis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Votuporanga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Grãos e Combustíveis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22.641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18.630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122%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151%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All Malha Paulista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Votuporanga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Mirassol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Grãos e Combustíveis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22.816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18.841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121%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150%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All Malha Paulista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Estrela D'Oeste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Fernandópolis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Grãos e Combustíveis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21.732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18.630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117%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145%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All Malha Paulista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Mairinque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Indaiatuba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Açúcar, Combustíveis e Grãos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30.570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26.492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115%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151%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All Malha Paulista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Araraquara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Catanduva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Grãos e Combustíveis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23.997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21.170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113%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140%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All Malha Paulista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Catanduva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S. J. do Rio Preto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Grãos e Combustíveis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23.719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21.805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109%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135%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All Malha Paulista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S. J. do Rio Preto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Mirassol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Grãos e Combustíveis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22.816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21.593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106%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131%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All Malha Paulista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paratinga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Cubatão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Açúcar, Combustíveis e Grãos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33.216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31.682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105%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141%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0520"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All</a:t>
                      </a:r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 Malha Paulista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Araraquara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Itirapina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Grãos e Combustíveis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24.093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/>
                        </a:rPr>
                        <a:t>23.287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103%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/>
                        </a:rPr>
                        <a:t>128%</a:t>
                      </a:r>
                    </a:p>
                  </a:txBody>
                  <a:tcPr marL="0" marR="0" marT="0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30A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</a:tbl>
          </a:graphicData>
        </a:graphic>
      </p:graphicFrame>
      <p:grpSp>
        <p:nvGrpSpPr>
          <p:cNvPr id="23" name="Grupo 7"/>
          <p:cNvGrpSpPr>
            <a:grpSpLocks/>
          </p:cNvGrpSpPr>
          <p:nvPr/>
        </p:nvGrpSpPr>
        <p:grpSpPr bwMode="auto">
          <a:xfrm>
            <a:off x="7617293" y="179388"/>
            <a:ext cx="2304255" cy="615950"/>
            <a:chOff x="7680768" y="178914"/>
            <a:chExt cx="2304365" cy="617036"/>
          </a:xfrm>
        </p:grpSpPr>
        <p:grpSp>
          <p:nvGrpSpPr>
            <p:cNvPr id="25" name="Grupo 4"/>
            <p:cNvGrpSpPr>
              <a:grpSpLocks/>
            </p:cNvGrpSpPr>
            <p:nvPr/>
          </p:nvGrpSpPr>
          <p:grpSpPr bwMode="auto">
            <a:xfrm>
              <a:off x="7752782" y="205808"/>
              <a:ext cx="2232351" cy="246655"/>
              <a:chOff x="7752782" y="205808"/>
              <a:chExt cx="2232351" cy="246655"/>
            </a:xfrm>
          </p:grpSpPr>
          <p:sp>
            <p:nvSpPr>
              <p:cNvPr id="34" name="CaixaDeTexto 9"/>
              <p:cNvSpPr txBox="1">
                <a:spLocks noChangeArrowheads="1"/>
              </p:cNvSpPr>
              <p:nvPr/>
            </p:nvSpPr>
            <p:spPr bwMode="auto">
              <a:xfrm>
                <a:off x="8015003" y="205808"/>
                <a:ext cx="1970130" cy="2466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pt-BR" sz="1000" b="0" dirty="0"/>
                  <a:t>gargalo potencial (65% a 90%)</a:t>
                </a:r>
              </a:p>
            </p:txBody>
          </p:sp>
          <p:sp>
            <p:nvSpPr>
              <p:cNvPr id="36" name="Retângulo 12"/>
              <p:cNvSpPr>
                <a:spLocks noChangeArrowheads="1"/>
              </p:cNvSpPr>
              <p:nvPr/>
            </p:nvSpPr>
            <p:spPr bwMode="auto">
              <a:xfrm>
                <a:off x="7752782" y="274965"/>
                <a:ext cx="287927" cy="107907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/>
              </a:p>
            </p:txBody>
          </p:sp>
        </p:grpSp>
        <p:sp>
          <p:nvSpPr>
            <p:cNvPr id="26" name="Retângulo 16"/>
            <p:cNvSpPr>
              <a:spLocks noChangeArrowheads="1"/>
            </p:cNvSpPr>
            <p:nvPr/>
          </p:nvSpPr>
          <p:spPr bwMode="auto">
            <a:xfrm>
              <a:off x="7680768" y="178914"/>
              <a:ext cx="2228478" cy="617036"/>
            </a:xfrm>
            <a:prstGeom prst="rect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/>
            </a:p>
          </p:txBody>
        </p:sp>
        <p:grpSp>
          <p:nvGrpSpPr>
            <p:cNvPr id="27" name="Grupo 5"/>
            <p:cNvGrpSpPr>
              <a:grpSpLocks/>
            </p:cNvGrpSpPr>
            <p:nvPr/>
          </p:nvGrpSpPr>
          <p:grpSpPr bwMode="auto">
            <a:xfrm>
              <a:off x="7752782" y="371655"/>
              <a:ext cx="2156463" cy="246655"/>
              <a:chOff x="7752782" y="371656"/>
              <a:chExt cx="2156463" cy="246655"/>
            </a:xfrm>
          </p:grpSpPr>
          <p:sp>
            <p:nvSpPr>
              <p:cNvPr id="31" name="Retângulo 11"/>
              <p:cNvSpPr>
                <a:spLocks noChangeArrowheads="1"/>
              </p:cNvSpPr>
              <p:nvPr/>
            </p:nvSpPr>
            <p:spPr bwMode="auto">
              <a:xfrm>
                <a:off x="7752782" y="440813"/>
                <a:ext cx="287927" cy="10790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/>
              </a:p>
            </p:txBody>
          </p:sp>
          <p:sp>
            <p:nvSpPr>
              <p:cNvPr id="32" name="CaixaDeTexto 9"/>
              <p:cNvSpPr txBox="1">
                <a:spLocks noChangeArrowheads="1"/>
              </p:cNvSpPr>
              <p:nvPr/>
            </p:nvSpPr>
            <p:spPr bwMode="auto">
              <a:xfrm>
                <a:off x="8015006" y="371656"/>
                <a:ext cx="1894239" cy="2466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pt-BR" sz="1000" b="0" dirty="0"/>
                  <a:t>gargalo (90% a 120%)</a:t>
                </a:r>
              </a:p>
            </p:txBody>
          </p:sp>
        </p:grpSp>
        <p:grpSp>
          <p:nvGrpSpPr>
            <p:cNvPr id="28" name="Grupo 6"/>
            <p:cNvGrpSpPr>
              <a:grpSpLocks/>
            </p:cNvGrpSpPr>
            <p:nvPr/>
          </p:nvGrpSpPr>
          <p:grpSpPr bwMode="auto">
            <a:xfrm>
              <a:off x="7752782" y="537503"/>
              <a:ext cx="2232350" cy="246655"/>
              <a:chOff x="7752782" y="537503"/>
              <a:chExt cx="2232350" cy="246655"/>
            </a:xfrm>
          </p:grpSpPr>
          <p:sp>
            <p:nvSpPr>
              <p:cNvPr id="29" name="Retângulo 13"/>
              <p:cNvSpPr>
                <a:spLocks noChangeArrowheads="1"/>
              </p:cNvSpPr>
              <p:nvPr/>
            </p:nvSpPr>
            <p:spPr bwMode="auto">
              <a:xfrm>
                <a:off x="7752782" y="606660"/>
                <a:ext cx="287927" cy="107907"/>
              </a:xfrm>
              <a:prstGeom prst="rect">
                <a:avLst/>
              </a:prstGeom>
              <a:solidFill>
                <a:srgbClr val="703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/>
              </a:p>
            </p:txBody>
          </p:sp>
          <p:sp>
            <p:nvSpPr>
              <p:cNvPr id="30" name="CaixaDeTexto 9"/>
              <p:cNvSpPr txBox="1">
                <a:spLocks noChangeArrowheads="1"/>
              </p:cNvSpPr>
              <p:nvPr/>
            </p:nvSpPr>
            <p:spPr bwMode="auto">
              <a:xfrm>
                <a:off x="8015005" y="537503"/>
                <a:ext cx="1970127" cy="2466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pt-BR" sz="1000" b="0" dirty="0"/>
                  <a:t>gargalo crítico (acima de 120%)</a:t>
                </a:r>
              </a:p>
            </p:txBody>
          </p:sp>
        </p:grpSp>
      </p:grpSp>
      <p:sp>
        <p:nvSpPr>
          <p:cNvPr id="24" name="AutoShape 29"/>
          <p:cNvSpPr>
            <a:spLocks noChangeArrowheads="1"/>
          </p:cNvSpPr>
          <p:nvPr/>
        </p:nvSpPr>
        <p:spPr bwMode="auto">
          <a:xfrm rot="5400000">
            <a:off x="4898231" y="4104662"/>
            <a:ext cx="109537" cy="3244850"/>
          </a:xfrm>
          <a:prstGeom prst="homePlate">
            <a:avLst>
              <a:gd name="adj" fmla="val 10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</p:spTree>
    <p:extLst>
      <p:ext uri="{BB962C8B-B14F-4D97-AF65-F5344CB8AC3E}">
        <p14:creationId xmlns:p14="http://schemas.microsoft.com/office/powerpoint/2010/main" val="1403459296"/>
      </p:ext>
    </p:extLst>
  </p:cSld>
  <p:clrMapOvr>
    <a:masterClrMapping/>
  </p:clrMapOvr>
  <p:transition spd="med">
    <p:fade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6"/>
          <p:cNvSpPr>
            <a:spLocks noChangeArrowheads="1"/>
          </p:cNvSpPr>
          <p:nvPr/>
        </p:nvSpPr>
        <p:spPr bwMode="auto">
          <a:xfrm>
            <a:off x="365397" y="2365375"/>
            <a:ext cx="973931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algn="ctr" defTabSz="895350"/>
            <a:r>
              <a:rPr lang="pt-BR" sz="2000" dirty="0">
                <a:solidFill>
                  <a:srgbClr val="C00000"/>
                </a:solidFill>
              </a:rPr>
              <a:t>III – O Futuro da Infraestrutura Logística no Brasil</a:t>
            </a:r>
          </a:p>
        </p:txBody>
      </p:sp>
      <p:grpSp>
        <p:nvGrpSpPr>
          <p:cNvPr id="14339" name="Group 7"/>
          <p:cNvGrpSpPr>
            <a:grpSpLocks/>
          </p:cNvGrpSpPr>
          <p:nvPr/>
        </p:nvGrpSpPr>
        <p:grpSpPr bwMode="auto">
          <a:xfrm>
            <a:off x="165100" y="2847975"/>
            <a:ext cx="9740900" cy="1274763"/>
            <a:chOff x="104" y="2003"/>
            <a:chExt cx="6136" cy="803"/>
          </a:xfrm>
        </p:grpSpPr>
        <p:pic>
          <p:nvPicPr>
            <p:cNvPr id="14340" name="Picture 8" descr="caminhao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4" y="2003"/>
              <a:ext cx="1080" cy="797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341" name="Picture 9" descr="navio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51" y="2003"/>
              <a:ext cx="1280" cy="801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342" name="Picture 10" descr="transporte-aereo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40" y="2003"/>
              <a:ext cx="1200" cy="799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343" name="Picture 11" descr="tre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39" y="2003"/>
              <a:ext cx="1303" cy="803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344" name="Picture 12" descr="PB381hidrovia-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3" y="2003"/>
              <a:ext cx="1237" cy="800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991069103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3"/>
          <p:cNvSpPr>
            <a:spLocks noChangeArrowheads="1"/>
          </p:cNvSpPr>
          <p:nvPr/>
        </p:nvSpPr>
        <p:spPr bwMode="auto">
          <a:xfrm>
            <a:off x="2616200" y="209550"/>
            <a:ext cx="699293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>
              <a:lnSpc>
                <a:spcPct val="90000"/>
              </a:lnSpc>
            </a:pPr>
            <a:r>
              <a:rPr lang="pt-BR" alt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Projetos Regionais Competitivos de Transportes</a:t>
            </a:r>
          </a:p>
        </p:txBody>
      </p:sp>
      <p:sp>
        <p:nvSpPr>
          <p:cNvPr id="10243" name="Text Box 3"/>
          <p:cNvSpPr txBox="1">
            <a:spLocks noChangeArrowheads="1"/>
          </p:cNvSpPr>
          <p:nvPr/>
        </p:nvSpPr>
        <p:spPr bwMode="auto">
          <a:xfrm>
            <a:off x="406400" y="983322"/>
            <a:ext cx="9058275" cy="5366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23900" indent="-188913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285750" indent="-285750" algn="just" eaLnBrk="1" hangingPunct="1">
              <a:lnSpc>
                <a:spcPct val="120000"/>
              </a:lnSpc>
              <a:spcBef>
                <a:spcPct val="50000"/>
              </a:spcBef>
              <a:buClrTx/>
              <a:buFont typeface="Arial" panose="020B0604020202020204" pitchFamily="34" charset="0"/>
              <a:buChar char="•"/>
            </a:pPr>
            <a:r>
              <a:rPr lang="pt-BR" altLang="pt-BR" dirty="0">
                <a:cs typeface="Arial" panose="020B0604020202020204" pitchFamily="34" charset="0"/>
              </a:rPr>
              <a:t>Desde 2010, a Macrologística tem executado para a CNI e para a CNA projetos de PLANEJAMENTO ESTRATÉGICO DA INFRAESTRUTURA DE TRANSPORTE E LOGISTICA DE CARGAS para as cinco regiões do </a:t>
            </a:r>
            <a:r>
              <a:rPr lang="pt-BR" altLang="pt-BR" dirty="0"/>
              <a:t>Brasil </a:t>
            </a:r>
            <a:r>
              <a:rPr lang="pt-BR" altLang="pt-BR" dirty="0">
                <a:cs typeface="Arial" panose="020B0604020202020204" pitchFamily="34" charset="0"/>
              </a:rPr>
              <a:t>de forma a atingir os seguintes alvos estratégicos:</a:t>
            </a:r>
          </a:p>
          <a:p>
            <a:pPr lvl="1" algn="just" eaLnBrk="1" hangingPunct="1">
              <a:lnSpc>
                <a:spcPct val="125000"/>
              </a:lnSpc>
              <a:spcBef>
                <a:spcPct val="50000"/>
              </a:spcBef>
              <a:buClrTx/>
              <a:buSzTx/>
              <a:buFont typeface="Wingdings" panose="05000000000000000000" pitchFamily="2" charset="2"/>
              <a:buChar char="Ø"/>
            </a:pPr>
            <a:r>
              <a:rPr lang="pt-BR" altLang="pt-BR" dirty="0">
                <a:cs typeface="Arial" panose="020B0604020202020204" pitchFamily="34" charset="0"/>
              </a:rPr>
              <a:t>Integrar </a:t>
            </a:r>
            <a:r>
              <a:rPr lang="pt-BR" altLang="pt-BR" u="sng" dirty="0">
                <a:cs typeface="Arial" panose="020B0604020202020204" pitchFamily="34" charset="0"/>
              </a:rPr>
              <a:t>física e economicamente</a:t>
            </a:r>
            <a:r>
              <a:rPr lang="pt-BR" altLang="pt-BR" dirty="0">
                <a:cs typeface="Arial" panose="020B0604020202020204" pitchFamily="34" charset="0"/>
              </a:rPr>
              <a:t> os Estados e as Regiões do Brasil</a:t>
            </a:r>
          </a:p>
          <a:p>
            <a:pPr lvl="1" algn="just" eaLnBrk="1" hangingPunct="1">
              <a:lnSpc>
                <a:spcPct val="125000"/>
              </a:lnSpc>
              <a:spcBef>
                <a:spcPct val="50000"/>
              </a:spcBef>
              <a:buClrTx/>
              <a:buSzTx/>
              <a:buFont typeface="Wingdings" panose="05000000000000000000" pitchFamily="2" charset="2"/>
              <a:buChar char="Ø"/>
            </a:pPr>
            <a:r>
              <a:rPr lang="pt-BR" altLang="pt-BR" dirty="0">
                <a:cs typeface="Arial" panose="020B0604020202020204" pitchFamily="34" charset="0"/>
              </a:rPr>
              <a:t>Identificar e selecionar os Sistemas de Logística de menor custo, voltados para o mercado interno e externo, formados pela infraestrutura de transporte de cargas da Região abrangida pelo estudo e torná-los mais </a:t>
            </a:r>
            <a:r>
              <a:rPr lang="pt-BR" altLang="pt-BR" u="sng" dirty="0">
                <a:cs typeface="Arial" panose="020B0604020202020204" pitchFamily="34" charset="0"/>
              </a:rPr>
              <a:t>competitivos</a:t>
            </a:r>
            <a:endParaRPr lang="pt-BR" altLang="pt-BR" dirty="0">
              <a:cs typeface="Arial" panose="020B0604020202020204" pitchFamily="34" charset="0"/>
            </a:endParaRPr>
          </a:p>
          <a:p>
            <a:pPr lvl="1" algn="just" eaLnBrk="1" hangingPunct="1">
              <a:lnSpc>
                <a:spcPct val="125000"/>
              </a:lnSpc>
              <a:spcBef>
                <a:spcPct val="50000"/>
              </a:spcBef>
              <a:buClrTx/>
              <a:buSzTx/>
              <a:buFont typeface="Wingdings" panose="05000000000000000000" pitchFamily="2" charset="2"/>
              <a:buChar char="Ø"/>
            </a:pPr>
            <a:r>
              <a:rPr lang="pt-BR" altLang="pt-BR" dirty="0">
                <a:cs typeface="Arial" panose="020B0604020202020204" pitchFamily="34" charset="0"/>
              </a:rPr>
              <a:t>Proporcionar a transformação dos Sistemas de Logística em </a:t>
            </a:r>
            <a:r>
              <a:rPr lang="pt-BR" altLang="pt-BR" u="sng" dirty="0">
                <a:cs typeface="Arial" panose="020B0604020202020204" pitchFamily="34" charset="0"/>
              </a:rPr>
              <a:t>Eixos Integrados de Desenvolvimento</a:t>
            </a:r>
            <a:r>
              <a:rPr lang="pt-BR" altLang="pt-BR" dirty="0">
                <a:cs typeface="Arial" panose="020B0604020202020204" pitchFamily="34" charset="0"/>
              </a:rPr>
              <a:t> a medida que forem complementados com investimentos em energia, telecomunicação e capital humano, </a:t>
            </a:r>
          </a:p>
          <a:p>
            <a:pPr lvl="1" algn="just" eaLnBrk="1" hangingPunct="1">
              <a:lnSpc>
                <a:spcPct val="125000"/>
              </a:lnSpc>
              <a:spcBef>
                <a:spcPct val="50000"/>
              </a:spcBef>
              <a:buClrTx/>
              <a:buSzTx/>
              <a:buFont typeface="Wingdings" panose="05000000000000000000" pitchFamily="2" charset="2"/>
              <a:buChar char="Ø"/>
            </a:pPr>
            <a:r>
              <a:rPr lang="pt-BR" altLang="pt-BR" dirty="0">
                <a:cs typeface="Arial" panose="020B0604020202020204" pitchFamily="34" charset="0"/>
              </a:rPr>
              <a:t>Liderar o processo de reconstrução e melhoria da infraestrutura brasileira, com a participação da iniciativa privada</a:t>
            </a:r>
          </a:p>
          <a:p>
            <a:pPr marL="285750" indent="-285750" algn="just" eaLnBrk="1" hangingPunct="1">
              <a:lnSpc>
                <a:spcPct val="125000"/>
              </a:lnSpc>
              <a:spcBef>
                <a:spcPct val="50000"/>
              </a:spcBef>
              <a:buClrTx/>
              <a:buFont typeface="Arial" panose="020B0604020202020204" pitchFamily="34" charset="0"/>
              <a:buChar char="•"/>
            </a:pPr>
            <a:r>
              <a:rPr lang="pt-BR" altLang="pt-BR" dirty="0"/>
              <a:t>Já foram entregues os projetos Norte Competitivo (2011), Sul Competitivo (2012), Nordeste Competitivo (2012) e </a:t>
            </a:r>
            <a:r>
              <a:rPr lang="pt-BR" altLang="pt-BR" dirty="0" err="1"/>
              <a:t>Centroeste</a:t>
            </a:r>
            <a:r>
              <a:rPr lang="pt-BR" altLang="pt-BR" dirty="0"/>
              <a:t> Competitivo (2013) e o projeto Sudeste Competitivo (2015)</a:t>
            </a:r>
          </a:p>
          <a:p>
            <a:pPr marL="285750" indent="-285750" algn="just" eaLnBrk="1" hangingPunct="1">
              <a:lnSpc>
                <a:spcPct val="125000"/>
              </a:lnSpc>
              <a:spcBef>
                <a:spcPct val="50000"/>
              </a:spcBef>
              <a:buClrTx/>
              <a:buFont typeface="Arial" panose="020B0604020202020204" pitchFamily="34" charset="0"/>
              <a:buChar char="•"/>
            </a:pPr>
            <a:r>
              <a:rPr lang="pt-BR" altLang="pt-BR" dirty="0">
                <a:cs typeface="Arial" panose="020B0604020202020204" pitchFamily="34" charset="0"/>
              </a:rPr>
              <a:t>Estes projetos estão sendo utilizados pela EPL na formação do PNLI que servirá de base aos próximos </a:t>
            </a:r>
            <a:r>
              <a:rPr lang="pt-BR" altLang="pt-BR" dirty="0" err="1">
                <a:cs typeface="Arial" panose="020B0604020202020204" pitchFamily="34" charset="0"/>
              </a:rPr>
              <a:t>PACs</a:t>
            </a:r>
            <a:endParaRPr lang="pt-BR" altLang="pt-BR" dirty="0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9321554"/>
      </p:ext>
    </p:extLst>
  </p:cSld>
  <p:clrMapOvr>
    <a:masterClrMapping/>
  </p:clrMapOvr>
  <p:transition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718300"/>
            <a:ext cx="9439275" cy="13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2425" indent="-173038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900238" indent="-4572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2536825" indent="-4572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3173413" indent="-4572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3630613" indent="-4572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4087813" indent="-4572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4545013" indent="-4572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5002213" indent="-4572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900" b="0"/>
              <a:t>	Fonte: Análise Macrologística</a:t>
            </a:r>
          </a:p>
        </p:txBody>
      </p:sp>
      <p:sp>
        <p:nvSpPr>
          <p:cNvPr id="525" name="AutoShape 2"/>
          <p:cNvSpPr>
            <a:spLocks noChangeArrowheads="1"/>
          </p:cNvSpPr>
          <p:nvPr/>
        </p:nvSpPr>
        <p:spPr bwMode="auto">
          <a:xfrm>
            <a:off x="175525" y="6183380"/>
            <a:ext cx="9596780" cy="687911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3B8897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grpSp>
        <p:nvGrpSpPr>
          <p:cNvPr id="3134" name="Group 196"/>
          <p:cNvGrpSpPr>
            <a:grpSpLocks/>
          </p:cNvGrpSpPr>
          <p:nvPr/>
        </p:nvGrpSpPr>
        <p:grpSpPr bwMode="auto">
          <a:xfrm>
            <a:off x="7092950" y="158750"/>
            <a:ext cx="2768600" cy="642938"/>
            <a:chOff x="4473" y="78"/>
            <a:chExt cx="1767" cy="405"/>
          </a:xfrm>
        </p:grpSpPr>
        <p:sp>
          <p:nvSpPr>
            <p:cNvPr id="3135" name="Rectangle 115"/>
            <p:cNvSpPr>
              <a:spLocks noChangeArrowheads="1"/>
            </p:cNvSpPr>
            <p:nvPr/>
          </p:nvSpPr>
          <p:spPr bwMode="auto">
            <a:xfrm>
              <a:off x="4473" y="78"/>
              <a:ext cx="678" cy="40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defTabSz="977900"/>
              <a:r>
                <a:rPr lang="pt-BR" sz="10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Modal do Projeto</a:t>
              </a:r>
            </a:p>
            <a:p>
              <a:pPr algn="ctr" defTabSz="977900"/>
              <a:endParaRPr lang="pt-BR" sz="1000" b="0">
                <a:solidFill>
                  <a:srgbClr val="000000"/>
                </a:solidFill>
                <a:latin typeface="Calibri" pitchFamily="34" charset="0"/>
                <a:cs typeface="Arial" charset="0"/>
              </a:endParaRPr>
            </a:p>
            <a:p>
              <a:pPr algn="ctr" defTabSz="977900"/>
              <a:endParaRPr lang="pt-BR" sz="1200" b="0">
                <a:solidFill>
                  <a:srgbClr val="000000"/>
                </a:solidFill>
                <a:latin typeface="Calibri" pitchFamily="34" charset="0"/>
                <a:cs typeface="Arial" charset="0"/>
              </a:endParaRPr>
            </a:p>
            <a:p>
              <a:pPr algn="ctr" defTabSz="977900"/>
              <a:endParaRPr lang="pt-BR" sz="1200" b="0">
                <a:solidFill>
                  <a:srgbClr val="000000"/>
                </a:solidFill>
                <a:latin typeface="Calibri" pitchFamily="34" charset="0"/>
                <a:cs typeface="Arial" charset="0"/>
              </a:endParaRPr>
            </a:p>
          </p:txBody>
        </p:sp>
        <p:sp>
          <p:nvSpPr>
            <p:cNvPr id="3136" name="Text Box 116"/>
            <p:cNvSpPr txBox="1">
              <a:spLocks noChangeArrowheads="1"/>
            </p:cNvSpPr>
            <p:nvPr/>
          </p:nvSpPr>
          <p:spPr bwMode="auto">
            <a:xfrm>
              <a:off x="4812" y="164"/>
              <a:ext cx="322" cy="154"/>
            </a:xfrm>
            <a:prstGeom prst="rect">
              <a:avLst/>
            </a:prstGeom>
            <a:solidFill>
              <a:srgbClr val="00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1000" b="0">
                  <a:solidFill>
                    <a:srgbClr val="FFFFFF"/>
                  </a:solidFill>
                  <a:latin typeface="Calibri" pitchFamily="34" charset="0"/>
                  <a:cs typeface="Arial" charset="0"/>
                </a:rPr>
                <a:t>Hidro</a:t>
              </a:r>
            </a:p>
          </p:txBody>
        </p:sp>
        <p:sp>
          <p:nvSpPr>
            <p:cNvPr id="3137" name="Text Box 117"/>
            <p:cNvSpPr txBox="1">
              <a:spLocks noChangeArrowheads="1"/>
            </p:cNvSpPr>
            <p:nvPr/>
          </p:nvSpPr>
          <p:spPr bwMode="auto">
            <a:xfrm>
              <a:off x="4490" y="164"/>
              <a:ext cx="322" cy="154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10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Rodo</a:t>
              </a:r>
            </a:p>
          </p:txBody>
        </p:sp>
        <p:sp>
          <p:nvSpPr>
            <p:cNvPr id="3138" name="Text Box 118"/>
            <p:cNvSpPr txBox="1">
              <a:spLocks noChangeArrowheads="1"/>
            </p:cNvSpPr>
            <p:nvPr/>
          </p:nvSpPr>
          <p:spPr bwMode="auto">
            <a:xfrm>
              <a:off x="4812" y="317"/>
              <a:ext cx="322" cy="154"/>
            </a:xfrm>
            <a:prstGeom prst="rect">
              <a:avLst/>
            </a:prstGeom>
            <a:solidFill>
              <a:srgbClr val="00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1000" b="0">
                  <a:solidFill>
                    <a:srgbClr val="FFFFFF"/>
                  </a:solidFill>
                  <a:latin typeface="Calibri" pitchFamily="34" charset="0"/>
                  <a:cs typeface="Arial" charset="0"/>
                </a:rPr>
                <a:t>Porto</a:t>
              </a:r>
            </a:p>
          </p:txBody>
        </p:sp>
        <p:sp>
          <p:nvSpPr>
            <p:cNvPr id="3139" name="Text Box 119"/>
            <p:cNvSpPr txBox="1">
              <a:spLocks noChangeArrowheads="1"/>
            </p:cNvSpPr>
            <p:nvPr/>
          </p:nvSpPr>
          <p:spPr bwMode="auto">
            <a:xfrm>
              <a:off x="4490" y="317"/>
              <a:ext cx="322" cy="15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1000" b="0">
                  <a:solidFill>
                    <a:srgbClr val="FFFFFF"/>
                  </a:solidFill>
                  <a:latin typeface="Calibri" pitchFamily="34" charset="0"/>
                  <a:cs typeface="Arial" charset="0"/>
                </a:rPr>
                <a:t>Ferro</a:t>
              </a:r>
            </a:p>
          </p:txBody>
        </p:sp>
        <p:grpSp>
          <p:nvGrpSpPr>
            <p:cNvPr id="3140" name="Group 202"/>
            <p:cNvGrpSpPr>
              <a:grpSpLocks/>
            </p:cNvGrpSpPr>
            <p:nvPr/>
          </p:nvGrpSpPr>
          <p:grpSpPr bwMode="auto">
            <a:xfrm>
              <a:off x="5190" y="96"/>
              <a:ext cx="1016" cy="366"/>
              <a:chOff x="5190" y="96"/>
              <a:chExt cx="1016" cy="366"/>
            </a:xfrm>
          </p:grpSpPr>
          <p:sp>
            <p:nvSpPr>
              <p:cNvPr id="3142" name="Text Box 121"/>
              <p:cNvSpPr txBox="1">
                <a:spLocks noChangeArrowheads="1"/>
              </p:cNvSpPr>
              <p:nvPr/>
            </p:nvSpPr>
            <p:spPr bwMode="auto">
              <a:xfrm>
                <a:off x="5414" y="96"/>
                <a:ext cx="242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itchFamily="34" charset="0"/>
                    <a:cs typeface="Arial" charset="0"/>
                  </a:rPr>
                  <a:t>Rodovia</a:t>
                </a:r>
                <a:endParaRPr lang="en-US" sz="900" b="0">
                  <a:latin typeface="Calibri" pitchFamily="34" charset="0"/>
                  <a:cs typeface="Arial" charset="0"/>
                </a:endParaRPr>
              </a:p>
            </p:txBody>
          </p:sp>
          <p:sp>
            <p:nvSpPr>
              <p:cNvPr id="3143" name="Text Box 122"/>
              <p:cNvSpPr txBox="1">
                <a:spLocks noChangeArrowheads="1"/>
              </p:cNvSpPr>
              <p:nvPr/>
            </p:nvSpPr>
            <p:spPr bwMode="auto">
              <a:xfrm>
                <a:off x="5959" y="96"/>
                <a:ext cx="247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itchFamily="34" charset="0"/>
                    <a:cs typeface="Arial" charset="0"/>
                  </a:rPr>
                  <a:t>Hidrovia</a:t>
                </a:r>
                <a:endParaRPr lang="en-US" sz="900" b="0">
                  <a:latin typeface="Calibri" pitchFamily="34" charset="0"/>
                  <a:cs typeface="Arial" charset="0"/>
                </a:endParaRPr>
              </a:p>
            </p:txBody>
          </p:sp>
          <p:sp>
            <p:nvSpPr>
              <p:cNvPr id="3144" name="Line 123"/>
              <p:cNvSpPr>
                <a:spLocks noChangeShapeType="1"/>
              </p:cNvSpPr>
              <p:nvPr/>
            </p:nvSpPr>
            <p:spPr bwMode="auto">
              <a:xfrm>
                <a:off x="5740" y="139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0099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45" name="Text Box 124"/>
              <p:cNvSpPr txBox="1">
                <a:spLocks noChangeArrowheads="1"/>
              </p:cNvSpPr>
              <p:nvPr/>
            </p:nvSpPr>
            <p:spPr bwMode="auto">
              <a:xfrm>
                <a:off x="5414" y="183"/>
                <a:ext cx="247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itchFamily="34" charset="0"/>
                    <a:cs typeface="Arial" charset="0"/>
                  </a:rPr>
                  <a:t>Ferrovia</a:t>
                </a:r>
                <a:endParaRPr lang="en-US" sz="900" b="0">
                  <a:latin typeface="Calibri" pitchFamily="34" charset="0"/>
                  <a:cs typeface="Arial" charset="0"/>
                </a:endParaRPr>
              </a:p>
            </p:txBody>
          </p:sp>
          <p:sp>
            <p:nvSpPr>
              <p:cNvPr id="3146" name="AutoShape 125"/>
              <p:cNvSpPr>
                <a:spLocks noChangeArrowheads="1"/>
              </p:cNvSpPr>
              <p:nvPr/>
            </p:nvSpPr>
            <p:spPr bwMode="auto">
              <a:xfrm rot="10800000">
                <a:off x="5263" y="399"/>
                <a:ext cx="58" cy="39"/>
              </a:xfrm>
              <a:prstGeom prst="triangle">
                <a:avLst>
                  <a:gd name="adj" fmla="val 50000"/>
                </a:avLst>
              </a:prstGeom>
              <a:solidFill>
                <a:srgbClr val="FFFF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3147" name="AutoShape 126"/>
              <p:cNvSpPr>
                <a:spLocks noChangeArrowheads="1"/>
              </p:cNvSpPr>
              <p:nvPr/>
            </p:nvSpPr>
            <p:spPr bwMode="auto">
              <a:xfrm>
                <a:off x="5267" y="298"/>
                <a:ext cx="50" cy="47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3148" name="Text Box 127"/>
              <p:cNvSpPr txBox="1">
                <a:spLocks noChangeArrowheads="1"/>
              </p:cNvSpPr>
              <p:nvPr/>
            </p:nvSpPr>
            <p:spPr bwMode="auto">
              <a:xfrm>
                <a:off x="5414" y="278"/>
                <a:ext cx="393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itchFamily="34" charset="0"/>
                    <a:cs typeface="Arial" charset="0"/>
                  </a:rPr>
                  <a:t>Porto L.Curso</a:t>
                </a:r>
                <a:endParaRPr lang="en-US" sz="900" b="0">
                  <a:latin typeface="Calibri" pitchFamily="34" charset="0"/>
                  <a:cs typeface="Arial" charset="0"/>
                </a:endParaRPr>
              </a:p>
            </p:txBody>
          </p:sp>
          <p:sp>
            <p:nvSpPr>
              <p:cNvPr id="3149" name="Text Box 128"/>
              <p:cNvSpPr txBox="1">
                <a:spLocks noChangeArrowheads="1"/>
              </p:cNvSpPr>
              <p:nvPr/>
            </p:nvSpPr>
            <p:spPr bwMode="auto">
              <a:xfrm>
                <a:off x="5414" y="376"/>
                <a:ext cx="603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itchFamily="34" charset="0"/>
                    <a:cs typeface="Arial" charset="0"/>
                  </a:rPr>
                  <a:t>Terminal Hidroviário</a:t>
                </a:r>
                <a:endParaRPr lang="en-US" sz="900" b="0">
                  <a:latin typeface="Calibri" pitchFamily="34" charset="0"/>
                  <a:cs typeface="Arial" charset="0"/>
                </a:endParaRPr>
              </a:p>
            </p:txBody>
          </p:sp>
          <p:sp>
            <p:nvSpPr>
              <p:cNvPr id="3150" name="Text Box 129"/>
              <p:cNvSpPr txBox="1">
                <a:spLocks noChangeArrowheads="1"/>
              </p:cNvSpPr>
              <p:nvPr/>
            </p:nvSpPr>
            <p:spPr bwMode="auto">
              <a:xfrm>
                <a:off x="5959" y="183"/>
                <a:ext cx="215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itchFamily="34" charset="0"/>
                    <a:cs typeface="Arial" charset="0"/>
                  </a:rPr>
                  <a:t>L.Curso</a:t>
                </a:r>
                <a:endParaRPr lang="en-US" sz="900" b="0">
                  <a:latin typeface="Calibri" pitchFamily="34" charset="0"/>
                  <a:cs typeface="Arial" charset="0"/>
                </a:endParaRPr>
              </a:p>
            </p:txBody>
          </p:sp>
          <p:sp>
            <p:nvSpPr>
              <p:cNvPr id="3151" name="Text Box 130"/>
              <p:cNvSpPr txBox="1">
                <a:spLocks noChangeArrowheads="1"/>
              </p:cNvSpPr>
              <p:nvPr/>
            </p:nvSpPr>
            <p:spPr bwMode="auto">
              <a:xfrm>
                <a:off x="5959" y="278"/>
                <a:ext cx="182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sz="900" b="0">
                    <a:latin typeface="Calibri" pitchFamily="34" charset="0"/>
                    <a:cs typeface="Arial" charset="0"/>
                  </a:rPr>
                  <a:t>Eclusa</a:t>
                </a:r>
                <a:endParaRPr lang="en-US" sz="900" b="0">
                  <a:latin typeface="Calibri" pitchFamily="34" charset="0"/>
                  <a:cs typeface="Arial" charset="0"/>
                </a:endParaRPr>
              </a:p>
            </p:txBody>
          </p:sp>
          <p:sp>
            <p:nvSpPr>
              <p:cNvPr id="3152" name="Rectangle 131"/>
              <p:cNvSpPr>
                <a:spLocks noChangeArrowheads="1"/>
              </p:cNvSpPr>
              <p:nvPr/>
            </p:nvSpPr>
            <p:spPr bwMode="auto">
              <a:xfrm>
                <a:off x="5888" y="293"/>
                <a:ext cx="56" cy="56"/>
              </a:xfrm>
              <a:prstGeom prst="rect">
                <a:avLst/>
              </a:pr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3153" name="Line 132"/>
              <p:cNvSpPr>
                <a:spLocks noChangeShapeType="1"/>
              </p:cNvSpPr>
              <p:nvPr/>
            </p:nvSpPr>
            <p:spPr bwMode="auto">
              <a:xfrm>
                <a:off x="5740" y="225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99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4" name="Line 133"/>
              <p:cNvSpPr>
                <a:spLocks noChangeShapeType="1"/>
              </p:cNvSpPr>
              <p:nvPr/>
            </p:nvSpPr>
            <p:spPr bwMode="auto">
              <a:xfrm>
                <a:off x="5190" y="139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3155" name="Line 134"/>
              <p:cNvSpPr>
                <a:spLocks noChangeShapeType="1"/>
              </p:cNvSpPr>
              <p:nvPr/>
            </p:nvSpPr>
            <p:spPr bwMode="auto">
              <a:xfrm>
                <a:off x="5190" y="225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3141" name="Rectangle 135"/>
            <p:cNvSpPr>
              <a:spLocks noChangeArrowheads="1"/>
            </p:cNvSpPr>
            <p:nvPr/>
          </p:nvSpPr>
          <p:spPr bwMode="auto">
            <a:xfrm>
              <a:off x="4473" y="78"/>
              <a:ext cx="1767" cy="405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</p:grpSp>
      <p:sp>
        <p:nvSpPr>
          <p:cNvPr id="116" name="Rectangle 4"/>
          <p:cNvSpPr>
            <a:spLocks noChangeArrowheads="1"/>
          </p:cNvSpPr>
          <p:nvPr/>
        </p:nvSpPr>
        <p:spPr bwMode="auto">
          <a:xfrm>
            <a:off x="2590800" y="37714"/>
            <a:ext cx="443706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>
              <a:lnSpc>
                <a:spcPct val="90000"/>
              </a:lnSpc>
            </a:pPr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Projetos Consolidados – Eixos de Integração Nacionais do </a:t>
            </a:r>
            <a:r>
              <a:rPr lang="pt-BR" sz="2000" dirty="0" err="1">
                <a:solidFill>
                  <a:srgbClr val="C00000"/>
                </a:solidFill>
                <a:latin typeface="Tahoma" panose="020B0604030504040204" pitchFamily="34" charset="0"/>
              </a:rPr>
              <a:t>Centroeste</a:t>
            </a:r>
            <a:r>
              <a:rPr 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 Competitivo</a:t>
            </a:r>
          </a:p>
        </p:txBody>
      </p:sp>
      <p:sp>
        <p:nvSpPr>
          <p:cNvPr id="203" name="Rectangle 112"/>
          <p:cNvSpPr>
            <a:spLocks noChangeArrowheads="1"/>
          </p:cNvSpPr>
          <p:nvPr/>
        </p:nvSpPr>
        <p:spPr bwMode="auto">
          <a:xfrm>
            <a:off x="63610" y="6243584"/>
            <a:ext cx="9599503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Ctr="1"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50938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730375" indent="-1047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105025" indent="-195263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622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30194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766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9338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Font typeface="Times New Roman" panose="02020603050405020304" pitchFamily="18" charset="0"/>
              <a:buNone/>
            </a:pPr>
            <a:r>
              <a:rPr lang="pt-BR" sz="1400" dirty="0"/>
              <a:t>O Brasil anda discutindo centenas de projetos logísticos sendo que poucos são de fato realizados—Para se ter uma </a:t>
            </a:r>
            <a:r>
              <a:rPr lang="pt-BR" sz="1400" dirty="0" err="1"/>
              <a:t>idéia</a:t>
            </a:r>
            <a:r>
              <a:rPr lang="pt-BR" sz="1400" dirty="0"/>
              <a:t>, só o Projeto </a:t>
            </a:r>
            <a:r>
              <a:rPr lang="pt-BR" sz="1400" dirty="0" err="1"/>
              <a:t>Centroeste</a:t>
            </a:r>
            <a:r>
              <a:rPr lang="pt-BR" sz="1400" dirty="0"/>
              <a:t> Competitivo mapeou 308 projetos pertinentes para o desenvolvimento da </a:t>
            </a:r>
            <a:r>
              <a:rPr lang="pt-BR" sz="1400" dirty="0" err="1"/>
              <a:t>infra-estrutura</a:t>
            </a:r>
            <a:r>
              <a:rPr lang="pt-BR" sz="1400" dirty="0"/>
              <a:t> de transportes</a:t>
            </a:r>
          </a:p>
        </p:txBody>
      </p:sp>
      <p:pic>
        <p:nvPicPr>
          <p:cNvPr id="3074" name="Picture 528" descr="C:\Documents and Settings\suporte\Desktop\Mapa Brasil_ CO_zoom.emf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7FD9FF"/>
              </a:clrFrom>
              <a:clrTo>
                <a:srgbClr val="7FD9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30627" y="948006"/>
            <a:ext cx="6624638" cy="5219700"/>
          </a:xfrm>
          <a:prstGeom prst="rect">
            <a:avLst/>
          </a:prstGeom>
          <a:noFill/>
          <a:ln w="9525">
            <a:solidFill>
              <a:srgbClr val="62E2F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75" name="Forma livre 42"/>
          <p:cNvSpPr>
            <a:spLocks/>
          </p:cNvSpPr>
          <p:nvPr/>
        </p:nvSpPr>
        <p:spPr bwMode="auto">
          <a:xfrm>
            <a:off x="3813452" y="1384568"/>
            <a:ext cx="754063" cy="222250"/>
          </a:xfrm>
          <a:custGeom>
            <a:avLst/>
            <a:gdLst>
              <a:gd name="T0" fmla="*/ 0 w 754062"/>
              <a:gd name="T1" fmla="*/ 214121 h 222341"/>
              <a:gd name="T2" fmla="*/ 31750 w 754062"/>
              <a:gd name="T3" fmla="*/ 218014 h 222341"/>
              <a:gd name="T4" fmla="*/ 50800 w 754062"/>
              <a:gd name="T5" fmla="*/ 208669 h 222341"/>
              <a:gd name="T6" fmla="*/ 63500 w 754062"/>
              <a:gd name="T7" fmla="*/ 180643 h 222341"/>
              <a:gd name="T8" fmla="*/ 69850 w 754062"/>
              <a:gd name="T9" fmla="*/ 168183 h 222341"/>
              <a:gd name="T10" fmla="*/ 76200 w 754062"/>
              <a:gd name="T11" fmla="*/ 149498 h 222341"/>
              <a:gd name="T12" fmla="*/ 98425 w 754062"/>
              <a:gd name="T13" fmla="*/ 149498 h 222341"/>
              <a:gd name="T14" fmla="*/ 136525 w 754062"/>
              <a:gd name="T15" fmla="*/ 143265 h 222341"/>
              <a:gd name="T16" fmla="*/ 149225 w 754062"/>
              <a:gd name="T17" fmla="*/ 118350 h 222341"/>
              <a:gd name="T18" fmla="*/ 161925 w 754062"/>
              <a:gd name="T19" fmla="*/ 96545 h 222341"/>
              <a:gd name="T20" fmla="*/ 174625 w 754062"/>
              <a:gd name="T21" fmla="*/ 80978 h 222341"/>
              <a:gd name="T22" fmla="*/ 193675 w 754062"/>
              <a:gd name="T23" fmla="*/ 80978 h 222341"/>
              <a:gd name="T24" fmla="*/ 228600 w 754062"/>
              <a:gd name="T25" fmla="*/ 87208 h 222341"/>
              <a:gd name="T26" fmla="*/ 244475 w 754062"/>
              <a:gd name="T27" fmla="*/ 102779 h 222341"/>
              <a:gd name="T28" fmla="*/ 276225 w 754062"/>
              <a:gd name="T29" fmla="*/ 99668 h 222341"/>
              <a:gd name="T30" fmla="*/ 288925 w 754062"/>
              <a:gd name="T31" fmla="*/ 102779 h 222341"/>
              <a:gd name="T32" fmla="*/ 304800 w 754062"/>
              <a:gd name="T33" fmla="*/ 121466 h 222341"/>
              <a:gd name="T34" fmla="*/ 339725 w 754062"/>
              <a:gd name="T35" fmla="*/ 112123 h 222341"/>
              <a:gd name="T36" fmla="*/ 381047 w 754062"/>
              <a:gd name="T37" fmla="*/ 102779 h 222341"/>
              <a:gd name="T38" fmla="*/ 406447 w 754062"/>
              <a:gd name="T39" fmla="*/ 71630 h 222341"/>
              <a:gd name="T40" fmla="*/ 422322 w 754062"/>
              <a:gd name="T41" fmla="*/ 34267 h 222341"/>
              <a:gd name="T42" fmla="*/ 460422 w 754062"/>
              <a:gd name="T43" fmla="*/ 18674 h 222341"/>
              <a:gd name="T44" fmla="*/ 479472 w 754062"/>
              <a:gd name="T45" fmla="*/ 18674 h 222341"/>
              <a:gd name="T46" fmla="*/ 523922 w 754062"/>
              <a:gd name="T47" fmla="*/ 9337 h 222341"/>
              <a:gd name="T48" fmla="*/ 555672 w 754062"/>
              <a:gd name="T49" fmla="*/ 0 h 222341"/>
              <a:gd name="T50" fmla="*/ 587422 w 754062"/>
              <a:gd name="T51" fmla="*/ 3128 h 222341"/>
              <a:gd name="T52" fmla="*/ 612822 w 754062"/>
              <a:gd name="T53" fmla="*/ 6209 h 222341"/>
              <a:gd name="T54" fmla="*/ 638222 w 754062"/>
              <a:gd name="T55" fmla="*/ 24930 h 222341"/>
              <a:gd name="T56" fmla="*/ 660447 w 754062"/>
              <a:gd name="T57" fmla="*/ 34267 h 222341"/>
              <a:gd name="T58" fmla="*/ 666797 w 754062"/>
              <a:gd name="T59" fmla="*/ 28018 h 222341"/>
              <a:gd name="T60" fmla="*/ 685847 w 754062"/>
              <a:gd name="T61" fmla="*/ 15593 h 222341"/>
              <a:gd name="T62" fmla="*/ 708072 w 754062"/>
              <a:gd name="T63" fmla="*/ 12465 h 222341"/>
              <a:gd name="T64" fmla="*/ 739822 w 754062"/>
              <a:gd name="T65" fmla="*/ 12465 h 222341"/>
              <a:gd name="T66" fmla="*/ 754109 w 754062"/>
              <a:gd name="T67" fmla="*/ 47486 h 22234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754062" h="222341">
                <a:moveTo>
                  <a:pt x="0" y="218281"/>
                </a:moveTo>
                <a:cubicBezTo>
                  <a:pt x="8467" y="216694"/>
                  <a:pt x="23283" y="223176"/>
                  <a:pt x="31750" y="222250"/>
                </a:cubicBezTo>
                <a:cubicBezTo>
                  <a:pt x="40217" y="221324"/>
                  <a:pt x="45508" y="219075"/>
                  <a:pt x="50800" y="212725"/>
                </a:cubicBezTo>
                <a:cubicBezTo>
                  <a:pt x="56092" y="206375"/>
                  <a:pt x="60325" y="191029"/>
                  <a:pt x="63500" y="184150"/>
                </a:cubicBezTo>
                <a:cubicBezTo>
                  <a:pt x="66675" y="177271"/>
                  <a:pt x="67733" y="176742"/>
                  <a:pt x="69850" y="171450"/>
                </a:cubicBezTo>
                <a:cubicBezTo>
                  <a:pt x="71967" y="166158"/>
                  <a:pt x="71438" y="155575"/>
                  <a:pt x="76200" y="152400"/>
                </a:cubicBezTo>
                <a:cubicBezTo>
                  <a:pt x="80962" y="149225"/>
                  <a:pt x="88371" y="153458"/>
                  <a:pt x="98425" y="152400"/>
                </a:cubicBezTo>
                <a:cubicBezTo>
                  <a:pt x="108479" y="151342"/>
                  <a:pt x="128058" y="151342"/>
                  <a:pt x="136525" y="146050"/>
                </a:cubicBezTo>
                <a:cubicBezTo>
                  <a:pt x="144992" y="140758"/>
                  <a:pt x="144992" y="128587"/>
                  <a:pt x="149225" y="120650"/>
                </a:cubicBezTo>
                <a:cubicBezTo>
                  <a:pt x="153458" y="112713"/>
                  <a:pt x="157692" y="104775"/>
                  <a:pt x="161925" y="98425"/>
                </a:cubicBezTo>
                <a:cubicBezTo>
                  <a:pt x="166158" y="92075"/>
                  <a:pt x="169333" y="85196"/>
                  <a:pt x="174625" y="82550"/>
                </a:cubicBezTo>
                <a:cubicBezTo>
                  <a:pt x="179917" y="79904"/>
                  <a:pt x="184679" y="81492"/>
                  <a:pt x="193675" y="82550"/>
                </a:cubicBezTo>
                <a:cubicBezTo>
                  <a:pt x="202671" y="83608"/>
                  <a:pt x="220133" y="85196"/>
                  <a:pt x="228600" y="88900"/>
                </a:cubicBezTo>
                <a:cubicBezTo>
                  <a:pt x="237067" y="92604"/>
                  <a:pt x="236538" y="102658"/>
                  <a:pt x="244475" y="104775"/>
                </a:cubicBezTo>
                <a:cubicBezTo>
                  <a:pt x="252412" y="106892"/>
                  <a:pt x="268817" y="101600"/>
                  <a:pt x="276225" y="101600"/>
                </a:cubicBezTo>
                <a:cubicBezTo>
                  <a:pt x="283633" y="101600"/>
                  <a:pt x="284163" y="101071"/>
                  <a:pt x="288925" y="104775"/>
                </a:cubicBezTo>
                <a:cubicBezTo>
                  <a:pt x="293687" y="108479"/>
                  <a:pt x="296333" y="122238"/>
                  <a:pt x="304800" y="123825"/>
                </a:cubicBezTo>
                <a:cubicBezTo>
                  <a:pt x="313267" y="125412"/>
                  <a:pt x="327025" y="117475"/>
                  <a:pt x="339725" y="114300"/>
                </a:cubicBezTo>
                <a:cubicBezTo>
                  <a:pt x="352425" y="111125"/>
                  <a:pt x="369888" y="111654"/>
                  <a:pt x="381000" y="104775"/>
                </a:cubicBezTo>
                <a:cubicBezTo>
                  <a:pt x="392112" y="97896"/>
                  <a:pt x="399521" y="84667"/>
                  <a:pt x="406400" y="73025"/>
                </a:cubicBezTo>
                <a:cubicBezTo>
                  <a:pt x="413279" y="61383"/>
                  <a:pt x="413279" y="43921"/>
                  <a:pt x="422275" y="34925"/>
                </a:cubicBezTo>
                <a:cubicBezTo>
                  <a:pt x="431271" y="25929"/>
                  <a:pt x="450850" y="21696"/>
                  <a:pt x="460375" y="19050"/>
                </a:cubicBezTo>
                <a:cubicBezTo>
                  <a:pt x="469900" y="16404"/>
                  <a:pt x="468842" y="20637"/>
                  <a:pt x="479425" y="19050"/>
                </a:cubicBezTo>
                <a:cubicBezTo>
                  <a:pt x="490008" y="17462"/>
                  <a:pt x="511175" y="12700"/>
                  <a:pt x="523875" y="9525"/>
                </a:cubicBezTo>
                <a:cubicBezTo>
                  <a:pt x="536575" y="6350"/>
                  <a:pt x="545042" y="1058"/>
                  <a:pt x="555625" y="0"/>
                </a:cubicBezTo>
                <a:lnTo>
                  <a:pt x="587375" y="3175"/>
                </a:lnTo>
                <a:cubicBezTo>
                  <a:pt x="596900" y="4233"/>
                  <a:pt x="604308" y="2646"/>
                  <a:pt x="612775" y="6350"/>
                </a:cubicBezTo>
                <a:cubicBezTo>
                  <a:pt x="621242" y="10054"/>
                  <a:pt x="630238" y="20637"/>
                  <a:pt x="638175" y="25400"/>
                </a:cubicBezTo>
                <a:cubicBezTo>
                  <a:pt x="646113" y="30162"/>
                  <a:pt x="655638" y="34396"/>
                  <a:pt x="660400" y="34925"/>
                </a:cubicBezTo>
                <a:cubicBezTo>
                  <a:pt x="665163" y="35454"/>
                  <a:pt x="662517" y="31750"/>
                  <a:pt x="666750" y="28575"/>
                </a:cubicBezTo>
                <a:cubicBezTo>
                  <a:pt x="670983" y="25400"/>
                  <a:pt x="678921" y="18521"/>
                  <a:pt x="685800" y="15875"/>
                </a:cubicBezTo>
                <a:cubicBezTo>
                  <a:pt x="692679" y="13229"/>
                  <a:pt x="699029" y="13229"/>
                  <a:pt x="708025" y="12700"/>
                </a:cubicBezTo>
                <a:cubicBezTo>
                  <a:pt x="717021" y="12171"/>
                  <a:pt x="732896" y="11113"/>
                  <a:pt x="739775" y="12700"/>
                </a:cubicBezTo>
                <a:cubicBezTo>
                  <a:pt x="746654" y="14287"/>
                  <a:pt x="752475" y="45772"/>
                  <a:pt x="754062" y="48418"/>
                </a:cubicBezTo>
              </a:path>
            </a:pathLst>
          </a:custGeom>
          <a:noFill/>
          <a:ln w="19050">
            <a:solidFill>
              <a:srgbClr val="99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76" name="Forma livre 42"/>
          <p:cNvSpPr>
            <a:spLocks/>
          </p:cNvSpPr>
          <p:nvPr/>
        </p:nvSpPr>
        <p:spPr bwMode="auto">
          <a:xfrm>
            <a:off x="3813452" y="1384568"/>
            <a:ext cx="754063" cy="222250"/>
          </a:xfrm>
          <a:custGeom>
            <a:avLst/>
            <a:gdLst>
              <a:gd name="T0" fmla="*/ 0 w 754062"/>
              <a:gd name="T1" fmla="*/ 214121 h 222341"/>
              <a:gd name="T2" fmla="*/ 31750 w 754062"/>
              <a:gd name="T3" fmla="*/ 218014 h 222341"/>
              <a:gd name="T4" fmla="*/ 50800 w 754062"/>
              <a:gd name="T5" fmla="*/ 208669 h 222341"/>
              <a:gd name="T6" fmla="*/ 63500 w 754062"/>
              <a:gd name="T7" fmla="*/ 180643 h 222341"/>
              <a:gd name="T8" fmla="*/ 69850 w 754062"/>
              <a:gd name="T9" fmla="*/ 168183 h 222341"/>
              <a:gd name="T10" fmla="*/ 76200 w 754062"/>
              <a:gd name="T11" fmla="*/ 149498 h 222341"/>
              <a:gd name="T12" fmla="*/ 98425 w 754062"/>
              <a:gd name="T13" fmla="*/ 149498 h 222341"/>
              <a:gd name="T14" fmla="*/ 136525 w 754062"/>
              <a:gd name="T15" fmla="*/ 143265 h 222341"/>
              <a:gd name="T16" fmla="*/ 149225 w 754062"/>
              <a:gd name="T17" fmla="*/ 118350 h 222341"/>
              <a:gd name="T18" fmla="*/ 161925 w 754062"/>
              <a:gd name="T19" fmla="*/ 96545 h 222341"/>
              <a:gd name="T20" fmla="*/ 174625 w 754062"/>
              <a:gd name="T21" fmla="*/ 80978 h 222341"/>
              <a:gd name="T22" fmla="*/ 193675 w 754062"/>
              <a:gd name="T23" fmla="*/ 80978 h 222341"/>
              <a:gd name="T24" fmla="*/ 228600 w 754062"/>
              <a:gd name="T25" fmla="*/ 87208 h 222341"/>
              <a:gd name="T26" fmla="*/ 244475 w 754062"/>
              <a:gd name="T27" fmla="*/ 102779 h 222341"/>
              <a:gd name="T28" fmla="*/ 276225 w 754062"/>
              <a:gd name="T29" fmla="*/ 99668 h 222341"/>
              <a:gd name="T30" fmla="*/ 288925 w 754062"/>
              <a:gd name="T31" fmla="*/ 102779 h 222341"/>
              <a:gd name="T32" fmla="*/ 304800 w 754062"/>
              <a:gd name="T33" fmla="*/ 121466 h 222341"/>
              <a:gd name="T34" fmla="*/ 339725 w 754062"/>
              <a:gd name="T35" fmla="*/ 112123 h 222341"/>
              <a:gd name="T36" fmla="*/ 381047 w 754062"/>
              <a:gd name="T37" fmla="*/ 102779 h 222341"/>
              <a:gd name="T38" fmla="*/ 406447 w 754062"/>
              <a:gd name="T39" fmla="*/ 71630 h 222341"/>
              <a:gd name="T40" fmla="*/ 422322 w 754062"/>
              <a:gd name="T41" fmla="*/ 34267 h 222341"/>
              <a:gd name="T42" fmla="*/ 460422 w 754062"/>
              <a:gd name="T43" fmla="*/ 18674 h 222341"/>
              <a:gd name="T44" fmla="*/ 479472 w 754062"/>
              <a:gd name="T45" fmla="*/ 18674 h 222341"/>
              <a:gd name="T46" fmla="*/ 523922 w 754062"/>
              <a:gd name="T47" fmla="*/ 9337 h 222341"/>
              <a:gd name="T48" fmla="*/ 555672 w 754062"/>
              <a:gd name="T49" fmla="*/ 0 h 222341"/>
              <a:gd name="T50" fmla="*/ 587422 w 754062"/>
              <a:gd name="T51" fmla="*/ 3128 h 222341"/>
              <a:gd name="T52" fmla="*/ 612822 w 754062"/>
              <a:gd name="T53" fmla="*/ 6209 h 222341"/>
              <a:gd name="T54" fmla="*/ 638222 w 754062"/>
              <a:gd name="T55" fmla="*/ 24930 h 222341"/>
              <a:gd name="T56" fmla="*/ 660447 w 754062"/>
              <a:gd name="T57" fmla="*/ 34267 h 222341"/>
              <a:gd name="T58" fmla="*/ 666797 w 754062"/>
              <a:gd name="T59" fmla="*/ 28018 h 222341"/>
              <a:gd name="T60" fmla="*/ 685847 w 754062"/>
              <a:gd name="T61" fmla="*/ 15593 h 222341"/>
              <a:gd name="T62" fmla="*/ 708072 w 754062"/>
              <a:gd name="T63" fmla="*/ 12465 h 222341"/>
              <a:gd name="T64" fmla="*/ 739822 w 754062"/>
              <a:gd name="T65" fmla="*/ 12465 h 222341"/>
              <a:gd name="T66" fmla="*/ 754109 w 754062"/>
              <a:gd name="T67" fmla="*/ 47486 h 22234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754062" h="222341">
                <a:moveTo>
                  <a:pt x="0" y="218281"/>
                </a:moveTo>
                <a:cubicBezTo>
                  <a:pt x="8467" y="216694"/>
                  <a:pt x="23283" y="223176"/>
                  <a:pt x="31750" y="222250"/>
                </a:cubicBezTo>
                <a:cubicBezTo>
                  <a:pt x="40217" y="221324"/>
                  <a:pt x="45508" y="219075"/>
                  <a:pt x="50800" y="212725"/>
                </a:cubicBezTo>
                <a:cubicBezTo>
                  <a:pt x="56092" y="206375"/>
                  <a:pt x="60325" y="191029"/>
                  <a:pt x="63500" y="184150"/>
                </a:cubicBezTo>
                <a:cubicBezTo>
                  <a:pt x="66675" y="177271"/>
                  <a:pt x="67733" y="176742"/>
                  <a:pt x="69850" y="171450"/>
                </a:cubicBezTo>
                <a:cubicBezTo>
                  <a:pt x="71967" y="166158"/>
                  <a:pt x="71438" y="155575"/>
                  <a:pt x="76200" y="152400"/>
                </a:cubicBezTo>
                <a:cubicBezTo>
                  <a:pt x="80962" y="149225"/>
                  <a:pt x="88371" y="153458"/>
                  <a:pt x="98425" y="152400"/>
                </a:cubicBezTo>
                <a:cubicBezTo>
                  <a:pt x="108479" y="151342"/>
                  <a:pt x="128058" y="151342"/>
                  <a:pt x="136525" y="146050"/>
                </a:cubicBezTo>
                <a:cubicBezTo>
                  <a:pt x="144992" y="140758"/>
                  <a:pt x="144992" y="128587"/>
                  <a:pt x="149225" y="120650"/>
                </a:cubicBezTo>
                <a:cubicBezTo>
                  <a:pt x="153458" y="112713"/>
                  <a:pt x="157692" y="104775"/>
                  <a:pt x="161925" y="98425"/>
                </a:cubicBezTo>
                <a:cubicBezTo>
                  <a:pt x="166158" y="92075"/>
                  <a:pt x="169333" y="85196"/>
                  <a:pt x="174625" y="82550"/>
                </a:cubicBezTo>
                <a:cubicBezTo>
                  <a:pt x="179917" y="79904"/>
                  <a:pt x="184679" y="81492"/>
                  <a:pt x="193675" y="82550"/>
                </a:cubicBezTo>
                <a:cubicBezTo>
                  <a:pt x="202671" y="83608"/>
                  <a:pt x="220133" y="85196"/>
                  <a:pt x="228600" y="88900"/>
                </a:cubicBezTo>
                <a:cubicBezTo>
                  <a:pt x="237067" y="92604"/>
                  <a:pt x="236538" y="102658"/>
                  <a:pt x="244475" y="104775"/>
                </a:cubicBezTo>
                <a:cubicBezTo>
                  <a:pt x="252412" y="106892"/>
                  <a:pt x="268817" y="101600"/>
                  <a:pt x="276225" y="101600"/>
                </a:cubicBezTo>
                <a:cubicBezTo>
                  <a:pt x="283633" y="101600"/>
                  <a:pt x="284163" y="101071"/>
                  <a:pt x="288925" y="104775"/>
                </a:cubicBezTo>
                <a:cubicBezTo>
                  <a:pt x="293687" y="108479"/>
                  <a:pt x="296333" y="122238"/>
                  <a:pt x="304800" y="123825"/>
                </a:cubicBezTo>
                <a:cubicBezTo>
                  <a:pt x="313267" y="125412"/>
                  <a:pt x="327025" y="117475"/>
                  <a:pt x="339725" y="114300"/>
                </a:cubicBezTo>
                <a:cubicBezTo>
                  <a:pt x="352425" y="111125"/>
                  <a:pt x="369888" y="111654"/>
                  <a:pt x="381000" y="104775"/>
                </a:cubicBezTo>
                <a:cubicBezTo>
                  <a:pt x="392112" y="97896"/>
                  <a:pt x="399521" y="84667"/>
                  <a:pt x="406400" y="73025"/>
                </a:cubicBezTo>
                <a:cubicBezTo>
                  <a:pt x="413279" y="61383"/>
                  <a:pt x="413279" y="43921"/>
                  <a:pt x="422275" y="34925"/>
                </a:cubicBezTo>
                <a:cubicBezTo>
                  <a:pt x="431271" y="25929"/>
                  <a:pt x="450850" y="21696"/>
                  <a:pt x="460375" y="19050"/>
                </a:cubicBezTo>
                <a:cubicBezTo>
                  <a:pt x="469900" y="16404"/>
                  <a:pt x="468842" y="20637"/>
                  <a:pt x="479425" y="19050"/>
                </a:cubicBezTo>
                <a:cubicBezTo>
                  <a:pt x="490008" y="17462"/>
                  <a:pt x="511175" y="12700"/>
                  <a:pt x="523875" y="9525"/>
                </a:cubicBezTo>
                <a:cubicBezTo>
                  <a:pt x="536575" y="6350"/>
                  <a:pt x="545042" y="1058"/>
                  <a:pt x="555625" y="0"/>
                </a:cubicBezTo>
                <a:lnTo>
                  <a:pt x="587375" y="3175"/>
                </a:lnTo>
                <a:cubicBezTo>
                  <a:pt x="596900" y="4233"/>
                  <a:pt x="604308" y="2646"/>
                  <a:pt x="612775" y="6350"/>
                </a:cubicBezTo>
                <a:cubicBezTo>
                  <a:pt x="621242" y="10054"/>
                  <a:pt x="630238" y="20637"/>
                  <a:pt x="638175" y="25400"/>
                </a:cubicBezTo>
                <a:cubicBezTo>
                  <a:pt x="646113" y="30162"/>
                  <a:pt x="655638" y="34396"/>
                  <a:pt x="660400" y="34925"/>
                </a:cubicBezTo>
                <a:cubicBezTo>
                  <a:pt x="665163" y="35454"/>
                  <a:pt x="662517" y="31750"/>
                  <a:pt x="666750" y="28575"/>
                </a:cubicBezTo>
                <a:cubicBezTo>
                  <a:pt x="670983" y="25400"/>
                  <a:pt x="678921" y="18521"/>
                  <a:pt x="685800" y="15875"/>
                </a:cubicBezTo>
                <a:cubicBezTo>
                  <a:pt x="692679" y="13229"/>
                  <a:pt x="699029" y="13229"/>
                  <a:pt x="708025" y="12700"/>
                </a:cubicBezTo>
                <a:cubicBezTo>
                  <a:pt x="717021" y="12171"/>
                  <a:pt x="732896" y="11113"/>
                  <a:pt x="739775" y="12700"/>
                </a:cubicBezTo>
                <a:cubicBezTo>
                  <a:pt x="746654" y="14287"/>
                  <a:pt x="752475" y="45772"/>
                  <a:pt x="754062" y="48418"/>
                </a:cubicBezTo>
              </a:path>
            </a:pathLst>
          </a:custGeom>
          <a:noFill/>
          <a:ln w="19050">
            <a:solidFill>
              <a:srgbClr val="0099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78" name="Forma livre 30"/>
          <p:cNvSpPr>
            <a:spLocks/>
          </p:cNvSpPr>
          <p:nvPr/>
        </p:nvSpPr>
        <p:spPr bwMode="auto">
          <a:xfrm>
            <a:off x="2775227" y="1602056"/>
            <a:ext cx="1038225" cy="1030287"/>
          </a:xfrm>
          <a:custGeom>
            <a:avLst/>
            <a:gdLst>
              <a:gd name="T0" fmla="*/ 0 w 1038225"/>
              <a:gd name="T1" fmla="*/ 1024551 h 1030386"/>
              <a:gd name="T2" fmla="*/ 66675 w 1038225"/>
              <a:gd name="T3" fmla="*/ 1002457 h 1030386"/>
              <a:gd name="T4" fmla="*/ 85725 w 1038225"/>
              <a:gd name="T5" fmla="*/ 967748 h 1030386"/>
              <a:gd name="T6" fmla="*/ 98425 w 1038225"/>
              <a:gd name="T7" fmla="*/ 948796 h 1030386"/>
              <a:gd name="T8" fmla="*/ 120650 w 1038225"/>
              <a:gd name="T9" fmla="*/ 939320 h 1030386"/>
              <a:gd name="T10" fmla="*/ 158750 w 1038225"/>
              <a:gd name="T11" fmla="*/ 926704 h 1030386"/>
              <a:gd name="T12" fmla="*/ 190500 w 1038225"/>
              <a:gd name="T13" fmla="*/ 917229 h 1030386"/>
              <a:gd name="T14" fmla="*/ 200025 w 1038225"/>
              <a:gd name="T15" fmla="*/ 910894 h 1030386"/>
              <a:gd name="T16" fmla="*/ 200025 w 1038225"/>
              <a:gd name="T17" fmla="*/ 888799 h 1030386"/>
              <a:gd name="T18" fmla="*/ 193675 w 1038225"/>
              <a:gd name="T19" fmla="*/ 857231 h 1030386"/>
              <a:gd name="T20" fmla="*/ 177800 w 1038225"/>
              <a:gd name="T21" fmla="*/ 816185 h 1030386"/>
              <a:gd name="T22" fmla="*/ 177800 w 1038225"/>
              <a:gd name="T23" fmla="*/ 772006 h 1030386"/>
              <a:gd name="T24" fmla="*/ 184150 w 1038225"/>
              <a:gd name="T25" fmla="*/ 737272 h 1030386"/>
              <a:gd name="T26" fmla="*/ 212725 w 1038225"/>
              <a:gd name="T27" fmla="*/ 708874 h 1030386"/>
              <a:gd name="T28" fmla="*/ 231775 w 1038225"/>
              <a:gd name="T29" fmla="*/ 683592 h 1030386"/>
              <a:gd name="T30" fmla="*/ 250825 w 1038225"/>
              <a:gd name="T31" fmla="*/ 661485 h 1030386"/>
              <a:gd name="T32" fmla="*/ 282575 w 1038225"/>
              <a:gd name="T33" fmla="*/ 645728 h 1030386"/>
              <a:gd name="T34" fmla="*/ 295275 w 1038225"/>
              <a:gd name="T35" fmla="*/ 629912 h 1030386"/>
              <a:gd name="T36" fmla="*/ 304800 w 1038225"/>
              <a:gd name="T37" fmla="*/ 595220 h 1030386"/>
              <a:gd name="T38" fmla="*/ 317500 w 1038225"/>
              <a:gd name="T39" fmla="*/ 566774 h 1030386"/>
              <a:gd name="T40" fmla="*/ 346075 w 1038225"/>
              <a:gd name="T41" fmla="*/ 563650 h 1030386"/>
              <a:gd name="T42" fmla="*/ 384175 w 1038225"/>
              <a:gd name="T43" fmla="*/ 554174 h 1030386"/>
              <a:gd name="T44" fmla="*/ 415925 w 1038225"/>
              <a:gd name="T45" fmla="*/ 506795 h 1030386"/>
              <a:gd name="T46" fmla="*/ 460375 w 1038225"/>
              <a:gd name="T47" fmla="*/ 484688 h 1030386"/>
              <a:gd name="T48" fmla="*/ 511175 w 1038225"/>
              <a:gd name="T49" fmla="*/ 465756 h 1030386"/>
              <a:gd name="T50" fmla="*/ 533400 w 1038225"/>
              <a:gd name="T51" fmla="*/ 437358 h 1030386"/>
              <a:gd name="T52" fmla="*/ 577850 w 1038225"/>
              <a:gd name="T53" fmla="*/ 434183 h 1030386"/>
              <a:gd name="T54" fmla="*/ 609600 w 1038225"/>
              <a:gd name="T55" fmla="*/ 393144 h 1030386"/>
              <a:gd name="T56" fmla="*/ 647700 w 1038225"/>
              <a:gd name="T57" fmla="*/ 361571 h 1030386"/>
              <a:gd name="T58" fmla="*/ 682625 w 1038225"/>
              <a:gd name="T59" fmla="*/ 361571 h 1030386"/>
              <a:gd name="T60" fmla="*/ 704850 w 1038225"/>
              <a:gd name="T61" fmla="*/ 336348 h 1030386"/>
              <a:gd name="T62" fmla="*/ 742950 w 1038225"/>
              <a:gd name="T63" fmla="*/ 317359 h 1030386"/>
              <a:gd name="T64" fmla="*/ 777875 w 1038225"/>
              <a:gd name="T65" fmla="*/ 292134 h 1030386"/>
              <a:gd name="T66" fmla="*/ 790575 w 1038225"/>
              <a:gd name="T67" fmla="*/ 238454 h 1030386"/>
              <a:gd name="T68" fmla="*/ 803275 w 1038225"/>
              <a:gd name="T69" fmla="*/ 216347 h 1030386"/>
              <a:gd name="T70" fmla="*/ 819150 w 1038225"/>
              <a:gd name="T71" fmla="*/ 216347 h 1030386"/>
              <a:gd name="T72" fmla="*/ 869950 w 1038225"/>
              <a:gd name="T73" fmla="*/ 181628 h 1030386"/>
              <a:gd name="T74" fmla="*/ 904875 w 1038225"/>
              <a:gd name="T75" fmla="*/ 134269 h 1030386"/>
              <a:gd name="T76" fmla="*/ 930275 w 1038225"/>
              <a:gd name="T77" fmla="*/ 67948 h 1030386"/>
              <a:gd name="T78" fmla="*/ 952500 w 1038225"/>
              <a:gd name="T79" fmla="*/ 20618 h 1030386"/>
              <a:gd name="T80" fmla="*/ 971550 w 1038225"/>
              <a:gd name="T81" fmla="*/ 14327 h 1030386"/>
              <a:gd name="T82" fmla="*/ 984250 w 1038225"/>
              <a:gd name="T83" fmla="*/ 23793 h 1030386"/>
              <a:gd name="T84" fmla="*/ 996950 w 1038225"/>
              <a:gd name="T85" fmla="*/ 30084 h 1030386"/>
              <a:gd name="T86" fmla="*/ 1019175 w 1038225"/>
              <a:gd name="T87" fmla="*/ 23793 h 1030386"/>
              <a:gd name="T88" fmla="*/ 1038225 w 1038225"/>
              <a:gd name="T89" fmla="*/ 1686 h 103038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038225" h="1030386">
                <a:moveTo>
                  <a:pt x="0" y="1030386"/>
                </a:moveTo>
                <a:cubicBezTo>
                  <a:pt x="26194" y="1024036"/>
                  <a:pt x="52388" y="1017686"/>
                  <a:pt x="66675" y="1008161"/>
                </a:cubicBezTo>
                <a:cubicBezTo>
                  <a:pt x="80962" y="998636"/>
                  <a:pt x="80433" y="982232"/>
                  <a:pt x="85725" y="973236"/>
                </a:cubicBezTo>
                <a:cubicBezTo>
                  <a:pt x="91017" y="964240"/>
                  <a:pt x="92604" y="958948"/>
                  <a:pt x="98425" y="954186"/>
                </a:cubicBezTo>
                <a:cubicBezTo>
                  <a:pt x="104246" y="949424"/>
                  <a:pt x="110596" y="948365"/>
                  <a:pt x="120650" y="944661"/>
                </a:cubicBezTo>
                <a:cubicBezTo>
                  <a:pt x="130704" y="940957"/>
                  <a:pt x="147108" y="935665"/>
                  <a:pt x="158750" y="931961"/>
                </a:cubicBezTo>
                <a:cubicBezTo>
                  <a:pt x="170392" y="928257"/>
                  <a:pt x="183621" y="925082"/>
                  <a:pt x="190500" y="922436"/>
                </a:cubicBezTo>
                <a:cubicBezTo>
                  <a:pt x="197379" y="919790"/>
                  <a:pt x="198438" y="920848"/>
                  <a:pt x="200025" y="916086"/>
                </a:cubicBezTo>
                <a:cubicBezTo>
                  <a:pt x="201612" y="911324"/>
                  <a:pt x="201083" y="902857"/>
                  <a:pt x="200025" y="893861"/>
                </a:cubicBezTo>
                <a:cubicBezTo>
                  <a:pt x="198967" y="884865"/>
                  <a:pt x="197379" y="874282"/>
                  <a:pt x="193675" y="862111"/>
                </a:cubicBezTo>
                <a:cubicBezTo>
                  <a:pt x="189971" y="849940"/>
                  <a:pt x="180446" y="835123"/>
                  <a:pt x="177800" y="820836"/>
                </a:cubicBezTo>
                <a:cubicBezTo>
                  <a:pt x="175154" y="806549"/>
                  <a:pt x="176742" y="789615"/>
                  <a:pt x="177800" y="776386"/>
                </a:cubicBezTo>
                <a:cubicBezTo>
                  <a:pt x="178858" y="763157"/>
                  <a:pt x="178329" y="752044"/>
                  <a:pt x="184150" y="741461"/>
                </a:cubicBezTo>
                <a:cubicBezTo>
                  <a:pt x="189971" y="730878"/>
                  <a:pt x="204788" y="721882"/>
                  <a:pt x="212725" y="712886"/>
                </a:cubicBezTo>
                <a:cubicBezTo>
                  <a:pt x="220663" y="703890"/>
                  <a:pt x="225425" y="695423"/>
                  <a:pt x="231775" y="687486"/>
                </a:cubicBezTo>
                <a:cubicBezTo>
                  <a:pt x="238125" y="679549"/>
                  <a:pt x="242358" y="671611"/>
                  <a:pt x="250825" y="665261"/>
                </a:cubicBezTo>
                <a:cubicBezTo>
                  <a:pt x="259292" y="658911"/>
                  <a:pt x="275167" y="654678"/>
                  <a:pt x="282575" y="649386"/>
                </a:cubicBezTo>
                <a:cubicBezTo>
                  <a:pt x="289983" y="644094"/>
                  <a:pt x="291571" y="641978"/>
                  <a:pt x="295275" y="633511"/>
                </a:cubicBezTo>
                <a:cubicBezTo>
                  <a:pt x="298979" y="625044"/>
                  <a:pt x="301096" y="609169"/>
                  <a:pt x="304800" y="598586"/>
                </a:cubicBezTo>
                <a:cubicBezTo>
                  <a:pt x="308504" y="588003"/>
                  <a:pt x="310621" y="575303"/>
                  <a:pt x="317500" y="570011"/>
                </a:cubicBezTo>
                <a:cubicBezTo>
                  <a:pt x="324379" y="564719"/>
                  <a:pt x="334963" y="568953"/>
                  <a:pt x="346075" y="566836"/>
                </a:cubicBezTo>
                <a:cubicBezTo>
                  <a:pt x="357187" y="564719"/>
                  <a:pt x="372533" y="566836"/>
                  <a:pt x="384175" y="557311"/>
                </a:cubicBezTo>
                <a:cubicBezTo>
                  <a:pt x="395817" y="547786"/>
                  <a:pt x="403225" y="521328"/>
                  <a:pt x="415925" y="509686"/>
                </a:cubicBezTo>
                <a:cubicBezTo>
                  <a:pt x="428625" y="498044"/>
                  <a:pt x="444500" y="494340"/>
                  <a:pt x="460375" y="487461"/>
                </a:cubicBezTo>
                <a:cubicBezTo>
                  <a:pt x="476250" y="480582"/>
                  <a:pt x="499004" y="476348"/>
                  <a:pt x="511175" y="468411"/>
                </a:cubicBezTo>
                <a:cubicBezTo>
                  <a:pt x="523346" y="460474"/>
                  <a:pt x="522288" y="445128"/>
                  <a:pt x="533400" y="439836"/>
                </a:cubicBezTo>
                <a:cubicBezTo>
                  <a:pt x="544513" y="434544"/>
                  <a:pt x="565150" y="444069"/>
                  <a:pt x="577850" y="436661"/>
                </a:cubicBezTo>
                <a:cubicBezTo>
                  <a:pt x="590550" y="429253"/>
                  <a:pt x="597958" y="407557"/>
                  <a:pt x="609600" y="395386"/>
                </a:cubicBezTo>
                <a:cubicBezTo>
                  <a:pt x="621242" y="383215"/>
                  <a:pt x="635529" y="368928"/>
                  <a:pt x="647700" y="363636"/>
                </a:cubicBezTo>
                <a:cubicBezTo>
                  <a:pt x="659871" y="358344"/>
                  <a:pt x="673100" y="367869"/>
                  <a:pt x="682625" y="363636"/>
                </a:cubicBezTo>
                <a:cubicBezTo>
                  <a:pt x="692150" y="359403"/>
                  <a:pt x="694796" y="345644"/>
                  <a:pt x="704850" y="338236"/>
                </a:cubicBezTo>
                <a:cubicBezTo>
                  <a:pt x="714904" y="330828"/>
                  <a:pt x="730779" y="326594"/>
                  <a:pt x="742950" y="319186"/>
                </a:cubicBezTo>
                <a:cubicBezTo>
                  <a:pt x="755121" y="311778"/>
                  <a:pt x="769938" y="307015"/>
                  <a:pt x="777875" y="293786"/>
                </a:cubicBezTo>
                <a:cubicBezTo>
                  <a:pt x="785812" y="280557"/>
                  <a:pt x="786342" y="252511"/>
                  <a:pt x="790575" y="239811"/>
                </a:cubicBezTo>
                <a:cubicBezTo>
                  <a:pt x="794808" y="227111"/>
                  <a:pt x="798513" y="221290"/>
                  <a:pt x="803275" y="217586"/>
                </a:cubicBezTo>
                <a:cubicBezTo>
                  <a:pt x="808037" y="213882"/>
                  <a:pt x="808038" y="223407"/>
                  <a:pt x="819150" y="217586"/>
                </a:cubicBezTo>
                <a:cubicBezTo>
                  <a:pt x="830262" y="211765"/>
                  <a:pt x="855662" y="196419"/>
                  <a:pt x="869950" y="182661"/>
                </a:cubicBezTo>
                <a:cubicBezTo>
                  <a:pt x="884238" y="168903"/>
                  <a:pt x="894821" y="154086"/>
                  <a:pt x="904875" y="135036"/>
                </a:cubicBezTo>
                <a:cubicBezTo>
                  <a:pt x="914929" y="115986"/>
                  <a:pt x="922338" y="87411"/>
                  <a:pt x="930275" y="68361"/>
                </a:cubicBezTo>
                <a:cubicBezTo>
                  <a:pt x="938212" y="49311"/>
                  <a:pt x="945621" y="29732"/>
                  <a:pt x="952500" y="20736"/>
                </a:cubicBezTo>
                <a:cubicBezTo>
                  <a:pt x="959379" y="11740"/>
                  <a:pt x="966258" y="13857"/>
                  <a:pt x="971550" y="14386"/>
                </a:cubicBezTo>
                <a:cubicBezTo>
                  <a:pt x="976842" y="14915"/>
                  <a:pt x="980017" y="21265"/>
                  <a:pt x="984250" y="23911"/>
                </a:cubicBezTo>
                <a:cubicBezTo>
                  <a:pt x="988483" y="26557"/>
                  <a:pt x="991129" y="30261"/>
                  <a:pt x="996950" y="30261"/>
                </a:cubicBezTo>
                <a:cubicBezTo>
                  <a:pt x="1002771" y="30261"/>
                  <a:pt x="1012296" y="28673"/>
                  <a:pt x="1019175" y="23911"/>
                </a:cubicBezTo>
                <a:cubicBezTo>
                  <a:pt x="1026054" y="19149"/>
                  <a:pt x="991658" y="-6781"/>
                  <a:pt x="1038225" y="1686"/>
                </a:cubicBezTo>
              </a:path>
            </a:pathLst>
          </a:custGeom>
          <a:noFill/>
          <a:ln w="190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79" name="Forma livre 265"/>
          <p:cNvSpPr>
            <a:spLocks/>
          </p:cNvSpPr>
          <p:nvPr/>
        </p:nvSpPr>
        <p:spPr bwMode="auto">
          <a:xfrm>
            <a:off x="2779990" y="2646631"/>
            <a:ext cx="1441450" cy="1000125"/>
          </a:xfrm>
          <a:custGeom>
            <a:avLst/>
            <a:gdLst>
              <a:gd name="T0" fmla="*/ 1458805 w 1441040"/>
              <a:gd name="T1" fmla="*/ 793706 h 999689"/>
              <a:gd name="T2" fmla="*/ 1456390 w 1441040"/>
              <a:gd name="T3" fmla="*/ 886221 h 999689"/>
              <a:gd name="T4" fmla="*/ 1461222 w 1441040"/>
              <a:gd name="T5" fmla="*/ 934917 h 999689"/>
              <a:gd name="T6" fmla="*/ 1444317 w 1441040"/>
              <a:gd name="T7" fmla="*/ 1020905 h 999689"/>
              <a:gd name="T8" fmla="*/ 1374361 w 1441040"/>
              <a:gd name="T9" fmla="*/ 986094 h 999689"/>
              <a:gd name="T10" fmla="*/ 1277793 w 1441040"/>
              <a:gd name="T11" fmla="*/ 994937 h 999689"/>
              <a:gd name="T12" fmla="*/ 1220812 w 1441040"/>
              <a:gd name="T13" fmla="*/ 993941 h 999689"/>
              <a:gd name="T14" fmla="*/ 1208947 w 1441040"/>
              <a:gd name="T15" fmla="*/ 932525 h 999689"/>
              <a:gd name="T16" fmla="*/ 1135925 w 1441040"/>
              <a:gd name="T17" fmla="*/ 857478 h 999689"/>
              <a:gd name="T18" fmla="*/ 1059664 w 1441040"/>
              <a:gd name="T19" fmla="*/ 840912 h 999689"/>
              <a:gd name="T20" fmla="*/ 971455 w 1441040"/>
              <a:gd name="T21" fmla="*/ 833463 h 999689"/>
              <a:gd name="T22" fmla="*/ 942196 w 1441040"/>
              <a:gd name="T23" fmla="*/ 881411 h 999689"/>
              <a:gd name="T24" fmla="*/ 920508 w 1441040"/>
              <a:gd name="T25" fmla="*/ 895960 h 999689"/>
              <a:gd name="T26" fmla="*/ 881656 w 1441040"/>
              <a:gd name="T27" fmla="*/ 893380 h 999689"/>
              <a:gd name="T28" fmla="*/ 835713 w 1441040"/>
              <a:gd name="T29" fmla="*/ 891049 h 999689"/>
              <a:gd name="T30" fmla="*/ 806726 w 1441040"/>
              <a:gd name="T31" fmla="*/ 876450 h 999689"/>
              <a:gd name="T32" fmla="*/ 801859 w 1441040"/>
              <a:gd name="T33" fmla="*/ 837529 h 999689"/>
              <a:gd name="T34" fmla="*/ 792198 w 1441040"/>
              <a:gd name="T35" fmla="*/ 839965 h 999689"/>
              <a:gd name="T36" fmla="*/ 787369 w 1441040"/>
              <a:gd name="T37" fmla="*/ 818052 h 999689"/>
              <a:gd name="T38" fmla="*/ 789784 w 1441040"/>
              <a:gd name="T39" fmla="*/ 791272 h 999689"/>
              <a:gd name="T40" fmla="*/ 780124 w 1441040"/>
              <a:gd name="T41" fmla="*/ 752317 h 999689"/>
              <a:gd name="T42" fmla="*/ 777708 w 1441040"/>
              <a:gd name="T43" fmla="*/ 720664 h 999689"/>
              <a:gd name="T44" fmla="*/ 765632 w 1441040"/>
              <a:gd name="T45" fmla="*/ 713361 h 999689"/>
              <a:gd name="T46" fmla="*/ 717327 w 1441040"/>
              <a:gd name="T47" fmla="*/ 701187 h 999689"/>
              <a:gd name="T48" fmla="*/ 683512 w 1441040"/>
              <a:gd name="T49" fmla="*/ 693883 h 999689"/>
              <a:gd name="T50" fmla="*/ 661777 w 1441040"/>
              <a:gd name="T51" fmla="*/ 667103 h 999689"/>
              <a:gd name="T52" fmla="*/ 630377 w 1441040"/>
              <a:gd name="T53" fmla="*/ 635452 h 999689"/>
              <a:gd name="T54" fmla="*/ 613469 w 1441040"/>
              <a:gd name="T55" fmla="*/ 625713 h 999689"/>
              <a:gd name="T56" fmla="*/ 569996 w 1441040"/>
              <a:gd name="T57" fmla="*/ 611103 h 999689"/>
              <a:gd name="T58" fmla="*/ 550676 w 1441040"/>
              <a:gd name="T59" fmla="*/ 579455 h 999689"/>
              <a:gd name="T60" fmla="*/ 526523 w 1441040"/>
              <a:gd name="T61" fmla="*/ 550238 h 999689"/>
              <a:gd name="T62" fmla="*/ 509616 w 1441040"/>
              <a:gd name="T63" fmla="*/ 535628 h 999689"/>
              <a:gd name="T64" fmla="*/ 470973 w 1441040"/>
              <a:gd name="T65" fmla="*/ 533195 h 999689"/>
              <a:gd name="T66" fmla="*/ 449235 w 1441040"/>
              <a:gd name="T67" fmla="*/ 521023 h 999689"/>
              <a:gd name="T68" fmla="*/ 420249 w 1441040"/>
              <a:gd name="T69" fmla="*/ 501544 h 999689"/>
              <a:gd name="T70" fmla="*/ 403344 w 1441040"/>
              <a:gd name="T71" fmla="*/ 465024 h 999689"/>
              <a:gd name="T72" fmla="*/ 398514 w 1441040"/>
              <a:gd name="T73" fmla="*/ 423634 h 999689"/>
              <a:gd name="T74" fmla="*/ 374358 w 1441040"/>
              <a:gd name="T75" fmla="*/ 391985 h 999689"/>
              <a:gd name="T76" fmla="*/ 335714 w 1441040"/>
              <a:gd name="T77" fmla="*/ 367636 h 999689"/>
              <a:gd name="T78" fmla="*/ 292244 w 1441040"/>
              <a:gd name="T79" fmla="*/ 333552 h 999689"/>
              <a:gd name="T80" fmla="*/ 239109 w 1441040"/>
              <a:gd name="T81" fmla="*/ 314074 h 999689"/>
              <a:gd name="T82" fmla="*/ 212539 w 1441040"/>
              <a:gd name="T83" fmla="*/ 272686 h 999689"/>
              <a:gd name="T84" fmla="*/ 178728 w 1441040"/>
              <a:gd name="T85" fmla="*/ 233729 h 999689"/>
              <a:gd name="T86" fmla="*/ 159405 w 1441040"/>
              <a:gd name="T87" fmla="*/ 211818 h 999689"/>
              <a:gd name="T88" fmla="*/ 152161 w 1441040"/>
              <a:gd name="T89" fmla="*/ 163125 h 999689"/>
              <a:gd name="T90" fmla="*/ 142490 w 1441040"/>
              <a:gd name="T91" fmla="*/ 102255 h 999689"/>
              <a:gd name="T92" fmla="*/ 118343 w 1441040"/>
              <a:gd name="T93" fmla="*/ 48693 h 999689"/>
              <a:gd name="T94" fmla="*/ 74865 w 1441040"/>
              <a:gd name="T95" fmla="*/ 12162 h 999689"/>
              <a:gd name="T96" fmla="*/ 0 w 1441040"/>
              <a:gd name="T97" fmla="*/ 0 h 999689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1441040" h="999689">
                <a:moveTo>
                  <a:pt x="1438275" y="776288"/>
                </a:moveTo>
                <a:cubicBezTo>
                  <a:pt x="1436886" y="810022"/>
                  <a:pt x="1435497" y="843756"/>
                  <a:pt x="1435894" y="866775"/>
                </a:cubicBezTo>
                <a:cubicBezTo>
                  <a:pt x="1436291" y="889794"/>
                  <a:pt x="1442641" y="892446"/>
                  <a:pt x="1440657" y="914400"/>
                </a:cubicBezTo>
                <a:cubicBezTo>
                  <a:pt x="1438673" y="936354"/>
                  <a:pt x="1438264" y="990159"/>
                  <a:pt x="1423991" y="998501"/>
                </a:cubicBezTo>
                <a:cubicBezTo>
                  <a:pt x="1409718" y="1006843"/>
                  <a:pt x="1382383" y="968687"/>
                  <a:pt x="1355020" y="964454"/>
                </a:cubicBezTo>
                <a:cubicBezTo>
                  <a:pt x="1327657" y="960221"/>
                  <a:pt x="1285041" y="971825"/>
                  <a:pt x="1259810" y="973104"/>
                </a:cubicBezTo>
                <a:cubicBezTo>
                  <a:pt x="1234579" y="974383"/>
                  <a:pt x="1214944" y="982304"/>
                  <a:pt x="1203631" y="972130"/>
                </a:cubicBezTo>
                <a:cubicBezTo>
                  <a:pt x="1192318" y="961956"/>
                  <a:pt x="1200591" y="932191"/>
                  <a:pt x="1191933" y="912061"/>
                </a:cubicBezTo>
                <a:cubicBezTo>
                  <a:pt x="1183275" y="891931"/>
                  <a:pt x="1144468" y="853595"/>
                  <a:pt x="1119938" y="838661"/>
                </a:cubicBezTo>
                <a:cubicBezTo>
                  <a:pt x="1095408" y="823727"/>
                  <a:pt x="1071778" y="826374"/>
                  <a:pt x="1044752" y="822459"/>
                </a:cubicBezTo>
                <a:cubicBezTo>
                  <a:pt x="1017726" y="818544"/>
                  <a:pt x="999703" y="820195"/>
                  <a:pt x="957782" y="815173"/>
                </a:cubicBezTo>
                <a:cubicBezTo>
                  <a:pt x="936498" y="836322"/>
                  <a:pt x="937307" y="851882"/>
                  <a:pt x="928936" y="862069"/>
                </a:cubicBezTo>
                <a:cubicBezTo>
                  <a:pt x="920565" y="872256"/>
                  <a:pt x="917502" y="874346"/>
                  <a:pt x="907554" y="876297"/>
                </a:cubicBezTo>
                <a:cubicBezTo>
                  <a:pt x="897606" y="878248"/>
                  <a:pt x="883182" y="874576"/>
                  <a:pt x="869248" y="873776"/>
                </a:cubicBezTo>
                <a:cubicBezTo>
                  <a:pt x="855314" y="872976"/>
                  <a:pt x="836263" y="874256"/>
                  <a:pt x="823951" y="871496"/>
                </a:cubicBezTo>
                <a:cubicBezTo>
                  <a:pt x="811639" y="868736"/>
                  <a:pt x="800937" y="865942"/>
                  <a:pt x="795374" y="857218"/>
                </a:cubicBezTo>
                <a:cubicBezTo>
                  <a:pt x="789811" y="848494"/>
                  <a:pt x="792962" y="825097"/>
                  <a:pt x="790575" y="819150"/>
                </a:cubicBezTo>
                <a:cubicBezTo>
                  <a:pt x="788188" y="813203"/>
                  <a:pt x="783431" y="824707"/>
                  <a:pt x="781050" y="821532"/>
                </a:cubicBezTo>
                <a:cubicBezTo>
                  <a:pt x="778669" y="818357"/>
                  <a:pt x="776685" y="808037"/>
                  <a:pt x="776288" y="800100"/>
                </a:cubicBezTo>
                <a:cubicBezTo>
                  <a:pt x="775891" y="792163"/>
                  <a:pt x="779860" y="784622"/>
                  <a:pt x="778669" y="773907"/>
                </a:cubicBezTo>
                <a:cubicBezTo>
                  <a:pt x="777478" y="763192"/>
                  <a:pt x="771128" y="747316"/>
                  <a:pt x="769144" y="735807"/>
                </a:cubicBezTo>
                <a:cubicBezTo>
                  <a:pt x="767160" y="724298"/>
                  <a:pt x="769144" y="711200"/>
                  <a:pt x="766763" y="704850"/>
                </a:cubicBezTo>
                <a:cubicBezTo>
                  <a:pt x="764382" y="698500"/>
                  <a:pt x="764779" y="700882"/>
                  <a:pt x="754857" y="697707"/>
                </a:cubicBezTo>
                <a:cubicBezTo>
                  <a:pt x="744935" y="694532"/>
                  <a:pt x="720726" y="688975"/>
                  <a:pt x="707232" y="685800"/>
                </a:cubicBezTo>
                <a:cubicBezTo>
                  <a:pt x="693738" y="682625"/>
                  <a:pt x="683022" y="684213"/>
                  <a:pt x="673894" y="678657"/>
                </a:cubicBezTo>
                <a:cubicBezTo>
                  <a:pt x="664766" y="673101"/>
                  <a:pt x="661194" y="661988"/>
                  <a:pt x="652463" y="652463"/>
                </a:cubicBezTo>
                <a:cubicBezTo>
                  <a:pt x="643732" y="642938"/>
                  <a:pt x="629444" y="628254"/>
                  <a:pt x="621507" y="621507"/>
                </a:cubicBezTo>
                <a:cubicBezTo>
                  <a:pt x="613569" y="614760"/>
                  <a:pt x="614760" y="615951"/>
                  <a:pt x="604838" y="611982"/>
                </a:cubicBezTo>
                <a:cubicBezTo>
                  <a:pt x="594916" y="608013"/>
                  <a:pt x="572294" y="605235"/>
                  <a:pt x="561975" y="597694"/>
                </a:cubicBezTo>
                <a:cubicBezTo>
                  <a:pt x="551656" y="590153"/>
                  <a:pt x="550069" y="576660"/>
                  <a:pt x="542925" y="566738"/>
                </a:cubicBezTo>
                <a:cubicBezTo>
                  <a:pt x="535781" y="556816"/>
                  <a:pt x="525860" y="545307"/>
                  <a:pt x="519113" y="538163"/>
                </a:cubicBezTo>
                <a:cubicBezTo>
                  <a:pt x="512366" y="531019"/>
                  <a:pt x="511572" y="526653"/>
                  <a:pt x="502444" y="523875"/>
                </a:cubicBezTo>
                <a:cubicBezTo>
                  <a:pt x="493316" y="521097"/>
                  <a:pt x="474266" y="523875"/>
                  <a:pt x="464344" y="521494"/>
                </a:cubicBezTo>
                <a:cubicBezTo>
                  <a:pt x="454422" y="519113"/>
                  <a:pt x="451247" y="514747"/>
                  <a:pt x="442913" y="509588"/>
                </a:cubicBezTo>
                <a:cubicBezTo>
                  <a:pt x="434579" y="504429"/>
                  <a:pt x="421879" y="499666"/>
                  <a:pt x="414338" y="490538"/>
                </a:cubicBezTo>
                <a:cubicBezTo>
                  <a:pt x="406797" y="481410"/>
                  <a:pt x="401241" y="467519"/>
                  <a:pt x="397669" y="454819"/>
                </a:cubicBezTo>
                <a:cubicBezTo>
                  <a:pt x="394097" y="442119"/>
                  <a:pt x="397669" y="426244"/>
                  <a:pt x="392907" y="414338"/>
                </a:cubicBezTo>
                <a:cubicBezTo>
                  <a:pt x="388144" y="402432"/>
                  <a:pt x="379413" y="392510"/>
                  <a:pt x="369094" y="383382"/>
                </a:cubicBezTo>
                <a:cubicBezTo>
                  <a:pt x="358775" y="374254"/>
                  <a:pt x="344488" y="369094"/>
                  <a:pt x="330994" y="359569"/>
                </a:cubicBezTo>
                <a:cubicBezTo>
                  <a:pt x="317500" y="350044"/>
                  <a:pt x="304007" y="334963"/>
                  <a:pt x="288132" y="326232"/>
                </a:cubicBezTo>
                <a:cubicBezTo>
                  <a:pt x="272257" y="317501"/>
                  <a:pt x="248841" y="317104"/>
                  <a:pt x="235744" y="307182"/>
                </a:cubicBezTo>
                <a:cubicBezTo>
                  <a:pt x="222647" y="297260"/>
                  <a:pt x="219472" y="279797"/>
                  <a:pt x="209550" y="266700"/>
                </a:cubicBezTo>
                <a:cubicBezTo>
                  <a:pt x="199628" y="253603"/>
                  <a:pt x="184944" y="238522"/>
                  <a:pt x="176213" y="228600"/>
                </a:cubicBezTo>
                <a:cubicBezTo>
                  <a:pt x="167482" y="218678"/>
                  <a:pt x="161529" y="218678"/>
                  <a:pt x="157163" y="207169"/>
                </a:cubicBezTo>
                <a:cubicBezTo>
                  <a:pt x="152797" y="195660"/>
                  <a:pt x="152797" y="177403"/>
                  <a:pt x="150019" y="159544"/>
                </a:cubicBezTo>
                <a:cubicBezTo>
                  <a:pt x="147241" y="141685"/>
                  <a:pt x="146050" y="118666"/>
                  <a:pt x="140494" y="100013"/>
                </a:cubicBezTo>
                <a:cubicBezTo>
                  <a:pt x="134938" y="81360"/>
                  <a:pt x="127794" y="62309"/>
                  <a:pt x="116682" y="47625"/>
                </a:cubicBezTo>
                <a:cubicBezTo>
                  <a:pt x="105569" y="32941"/>
                  <a:pt x="93266" y="19844"/>
                  <a:pt x="73819" y="11907"/>
                </a:cubicBezTo>
                <a:cubicBezTo>
                  <a:pt x="54372" y="3970"/>
                  <a:pt x="27186" y="1985"/>
                  <a:pt x="0" y="0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80" name="Forma livre 32"/>
          <p:cNvSpPr>
            <a:spLocks/>
          </p:cNvSpPr>
          <p:nvPr/>
        </p:nvSpPr>
        <p:spPr bwMode="auto">
          <a:xfrm>
            <a:off x="4565927" y="1290906"/>
            <a:ext cx="473075" cy="180975"/>
          </a:xfrm>
          <a:custGeom>
            <a:avLst/>
            <a:gdLst>
              <a:gd name="T0" fmla="*/ 0 w 472440"/>
              <a:gd name="T1" fmla="*/ 200156 h 179889"/>
              <a:gd name="T2" fmla="*/ 15992 w 472440"/>
              <a:gd name="T3" fmla="*/ 166950 h 179889"/>
              <a:gd name="T4" fmla="*/ 23988 w 472440"/>
              <a:gd name="T5" fmla="*/ 209638 h 179889"/>
              <a:gd name="T6" fmla="*/ 51974 w 472440"/>
              <a:gd name="T7" fmla="*/ 223867 h 179889"/>
              <a:gd name="T8" fmla="*/ 119939 w 472440"/>
              <a:gd name="T9" fmla="*/ 204898 h 179889"/>
              <a:gd name="T10" fmla="*/ 155919 w 472440"/>
              <a:gd name="T11" fmla="*/ 133750 h 179889"/>
              <a:gd name="T12" fmla="*/ 167913 w 472440"/>
              <a:gd name="T13" fmla="*/ 114778 h 179889"/>
              <a:gd name="T14" fmla="*/ 219887 w 472440"/>
              <a:gd name="T15" fmla="*/ 95810 h 179889"/>
              <a:gd name="T16" fmla="*/ 283849 w 472440"/>
              <a:gd name="T17" fmla="*/ 76834 h 179889"/>
              <a:gd name="T18" fmla="*/ 335829 w 472440"/>
              <a:gd name="T19" fmla="*/ 53118 h 179889"/>
              <a:gd name="T20" fmla="*/ 379805 w 472440"/>
              <a:gd name="T21" fmla="*/ 34144 h 179889"/>
              <a:gd name="T22" fmla="*/ 463765 w 472440"/>
              <a:gd name="T23" fmla="*/ 946 h 179889"/>
              <a:gd name="T24" fmla="*/ 495747 w 472440"/>
              <a:gd name="T25" fmla="*/ 10434 h 17988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72440" h="179889">
                <a:moveTo>
                  <a:pt x="0" y="160779"/>
                </a:moveTo>
                <a:cubicBezTo>
                  <a:pt x="18415" y="138871"/>
                  <a:pt x="11430" y="132839"/>
                  <a:pt x="15240" y="134109"/>
                </a:cubicBezTo>
                <a:cubicBezTo>
                  <a:pt x="19050" y="135379"/>
                  <a:pt x="17145" y="160779"/>
                  <a:pt x="22860" y="168399"/>
                </a:cubicBezTo>
                <a:cubicBezTo>
                  <a:pt x="28575" y="176019"/>
                  <a:pt x="34290" y="180464"/>
                  <a:pt x="49530" y="179829"/>
                </a:cubicBezTo>
                <a:cubicBezTo>
                  <a:pt x="64770" y="179194"/>
                  <a:pt x="97790" y="176654"/>
                  <a:pt x="114300" y="164589"/>
                </a:cubicBezTo>
                <a:cubicBezTo>
                  <a:pt x="130810" y="152524"/>
                  <a:pt x="140970" y="119504"/>
                  <a:pt x="148590" y="107439"/>
                </a:cubicBezTo>
                <a:cubicBezTo>
                  <a:pt x="156210" y="95374"/>
                  <a:pt x="149860" y="97279"/>
                  <a:pt x="160020" y="92199"/>
                </a:cubicBezTo>
                <a:cubicBezTo>
                  <a:pt x="170180" y="87119"/>
                  <a:pt x="191135" y="82039"/>
                  <a:pt x="209550" y="76959"/>
                </a:cubicBezTo>
                <a:cubicBezTo>
                  <a:pt x="227965" y="71879"/>
                  <a:pt x="252095" y="67434"/>
                  <a:pt x="270510" y="61719"/>
                </a:cubicBezTo>
                <a:cubicBezTo>
                  <a:pt x="288925" y="56004"/>
                  <a:pt x="304800" y="48384"/>
                  <a:pt x="320040" y="42669"/>
                </a:cubicBezTo>
                <a:cubicBezTo>
                  <a:pt x="335280" y="36954"/>
                  <a:pt x="341630" y="34414"/>
                  <a:pt x="361950" y="27429"/>
                </a:cubicBezTo>
                <a:cubicBezTo>
                  <a:pt x="382270" y="20444"/>
                  <a:pt x="423545" y="3934"/>
                  <a:pt x="441960" y="759"/>
                </a:cubicBezTo>
                <a:cubicBezTo>
                  <a:pt x="460375" y="-2416"/>
                  <a:pt x="463550" y="5204"/>
                  <a:pt x="472440" y="8379"/>
                </a:cubicBezTo>
              </a:path>
            </a:pathLst>
          </a:custGeom>
          <a:noFill/>
          <a:ln w="19050">
            <a:solidFill>
              <a:srgbClr val="990099"/>
            </a:solidFill>
            <a:round/>
            <a:headEnd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81" name="CaixaDeTexto 121"/>
          <p:cNvSpPr txBox="1">
            <a:spLocks noChangeArrowheads="1"/>
          </p:cNvSpPr>
          <p:nvPr/>
        </p:nvSpPr>
        <p:spPr bwMode="auto">
          <a:xfrm>
            <a:off x="2057677" y="2456131"/>
            <a:ext cx="7826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Porto  Velho</a:t>
            </a:r>
          </a:p>
        </p:txBody>
      </p:sp>
      <p:sp>
        <p:nvSpPr>
          <p:cNvPr id="3082" name="AutoShape 125"/>
          <p:cNvSpPr>
            <a:spLocks noChangeArrowheads="1"/>
          </p:cNvSpPr>
          <p:nvPr/>
        </p:nvSpPr>
        <p:spPr bwMode="auto">
          <a:xfrm rot="10800000">
            <a:off x="2748240" y="2610118"/>
            <a:ext cx="92075" cy="6191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3083" name="Oval 250"/>
          <p:cNvSpPr>
            <a:spLocks noChangeArrowheads="1"/>
          </p:cNvSpPr>
          <p:nvPr/>
        </p:nvSpPr>
        <p:spPr bwMode="auto">
          <a:xfrm>
            <a:off x="4170640" y="3595956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3085" name="CaixaDeTexto 121"/>
          <p:cNvSpPr txBox="1">
            <a:spLocks noChangeArrowheads="1"/>
          </p:cNvSpPr>
          <p:nvPr/>
        </p:nvSpPr>
        <p:spPr bwMode="auto">
          <a:xfrm>
            <a:off x="3605779" y="1404677"/>
            <a:ext cx="7826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Itacoatiara</a:t>
            </a:r>
          </a:p>
        </p:txBody>
      </p:sp>
      <p:sp>
        <p:nvSpPr>
          <p:cNvPr id="3086" name="CaixaDeTexto 121"/>
          <p:cNvSpPr txBox="1">
            <a:spLocks noChangeArrowheads="1"/>
          </p:cNvSpPr>
          <p:nvPr/>
        </p:nvSpPr>
        <p:spPr bwMode="auto">
          <a:xfrm>
            <a:off x="4189690" y="1190893"/>
            <a:ext cx="78422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Santarém</a:t>
            </a:r>
          </a:p>
        </p:txBody>
      </p:sp>
      <p:sp>
        <p:nvSpPr>
          <p:cNvPr id="3087" name="AutoShape 126"/>
          <p:cNvSpPr>
            <a:spLocks noChangeArrowheads="1"/>
          </p:cNvSpPr>
          <p:nvPr/>
        </p:nvSpPr>
        <p:spPr bwMode="auto">
          <a:xfrm>
            <a:off x="3799165" y="1563956"/>
            <a:ext cx="79375" cy="7620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3088" name="AutoShape 126"/>
          <p:cNvSpPr>
            <a:spLocks noChangeArrowheads="1"/>
          </p:cNvSpPr>
          <p:nvPr/>
        </p:nvSpPr>
        <p:spPr bwMode="auto">
          <a:xfrm>
            <a:off x="4542115" y="1378218"/>
            <a:ext cx="79375" cy="74613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3090" name="CaixaDeTexto 121"/>
          <p:cNvSpPr txBox="1">
            <a:spLocks noChangeArrowheads="1"/>
          </p:cNvSpPr>
          <p:nvPr/>
        </p:nvSpPr>
        <p:spPr bwMode="auto">
          <a:xfrm>
            <a:off x="3227665" y="1395681"/>
            <a:ext cx="57308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Manaus</a:t>
            </a:r>
          </a:p>
        </p:txBody>
      </p:sp>
      <p:sp>
        <p:nvSpPr>
          <p:cNvPr id="3091" name="Forma livre 78"/>
          <p:cNvSpPr>
            <a:spLocks/>
          </p:cNvSpPr>
          <p:nvPr/>
        </p:nvSpPr>
        <p:spPr bwMode="auto">
          <a:xfrm>
            <a:off x="3565802" y="3457843"/>
            <a:ext cx="666750" cy="550863"/>
          </a:xfrm>
          <a:custGeom>
            <a:avLst/>
            <a:gdLst>
              <a:gd name="T0" fmla="*/ 0 w 667438"/>
              <a:gd name="T1" fmla="*/ 0 h 548942"/>
              <a:gd name="T2" fmla="*/ 6432 w 667438"/>
              <a:gd name="T3" fmla="*/ 143956 h 548942"/>
              <a:gd name="T4" fmla="*/ 51420 w 667438"/>
              <a:gd name="T5" fmla="*/ 265120 h 548942"/>
              <a:gd name="T6" fmla="*/ 69207 w 667438"/>
              <a:gd name="T7" fmla="*/ 351803 h 548942"/>
              <a:gd name="T8" fmla="*/ 145092 w 667438"/>
              <a:gd name="T9" fmla="*/ 439069 h 548942"/>
              <a:gd name="T10" fmla="*/ 212507 w 667438"/>
              <a:gd name="T11" fmla="*/ 496525 h 548942"/>
              <a:gd name="T12" fmla="*/ 310461 w 667438"/>
              <a:gd name="T13" fmla="*/ 523457 h 548942"/>
              <a:gd name="T14" fmla="*/ 376153 w 667438"/>
              <a:gd name="T15" fmla="*/ 570382 h 548942"/>
              <a:gd name="T16" fmla="*/ 448885 w 667438"/>
              <a:gd name="T17" fmla="*/ 641247 h 548942"/>
              <a:gd name="T18" fmla="*/ 485251 w 667438"/>
              <a:gd name="T19" fmla="*/ 596717 h 548942"/>
              <a:gd name="T20" fmla="*/ 548891 w 667438"/>
              <a:gd name="T21" fmla="*/ 589062 h 548942"/>
              <a:gd name="T22" fmla="*/ 637056 w 667438"/>
              <a:gd name="T23" fmla="*/ 558049 h 54894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67438" h="548942">
                <a:moveTo>
                  <a:pt x="0" y="0"/>
                </a:moveTo>
                <a:cubicBezTo>
                  <a:pt x="7612" y="29813"/>
                  <a:pt x="-2230" y="85363"/>
                  <a:pt x="6748" y="123170"/>
                </a:cubicBezTo>
                <a:cubicBezTo>
                  <a:pt x="15726" y="160977"/>
                  <a:pt x="42909" y="197203"/>
                  <a:pt x="53869" y="226842"/>
                </a:cubicBezTo>
                <a:cubicBezTo>
                  <a:pt x="64829" y="256482"/>
                  <a:pt x="56151" y="276202"/>
                  <a:pt x="72508" y="301007"/>
                </a:cubicBezTo>
                <a:cubicBezTo>
                  <a:pt x="88865" y="325812"/>
                  <a:pt x="126990" y="355036"/>
                  <a:pt x="152012" y="375673"/>
                </a:cubicBezTo>
                <a:cubicBezTo>
                  <a:pt x="177034" y="396310"/>
                  <a:pt x="193767" y="412798"/>
                  <a:pt x="222643" y="424832"/>
                </a:cubicBezTo>
                <a:cubicBezTo>
                  <a:pt x="251519" y="436866"/>
                  <a:pt x="296692" y="437345"/>
                  <a:pt x="325267" y="447877"/>
                </a:cubicBezTo>
                <a:cubicBezTo>
                  <a:pt x="353842" y="458409"/>
                  <a:pt x="369922" y="471227"/>
                  <a:pt x="394093" y="488024"/>
                </a:cubicBezTo>
                <a:cubicBezTo>
                  <a:pt x="418264" y="504821"/>
                  <a:pt x="451243" y="544902"/>
                  <a:pt x="470293" y="548657"/>
                </a:cubicBezTo>
                <a:cubicBezTo>
                  <a:pt x="489343" y="552412"/>
                  <a:pt x="490931" y="517999"/>
                  <a:pt x="508393" y="510557"/>
                </a:cubicBezTo>
                <a:cubicBezTo>
                  <a:pt x="525855" y="503115"/>
                  <a:pt x="554431" y="510354"/>
                  <a:pt x="575068" y="504004"/>
                </a:cubicBezTo>
                <a:cubicBezTo>
                  <a:pt x="595705" y="497654"/>
                  <a:pt x="618992" y="482545"/>
                  <a:pt x="667438" y="477475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92" name="Forma livre 2"/>
          <p:cNvSpPr>
            <a:spLocks/>
          </p:cNvSpPr>
          <p:nvPr/>
        </p:nvSpPr>
        <p:spPr bwMode="auto">
          <a:xfrm>
            <a:off x="3530877" y="1616343"/>
            <a:ext cx="171450" cy="38100"/>
          </a:xfrm>
          <a:custGeom>
            <a:avLst/>
            <a:gdLst>
              <a:gd name="T0" fmla="*/ 171450 w 171450"/>
              <a:gd name="T1" fmla="*/ 38100 h 38100"/>
              <a:gd name="T2" fmla="*/ 85725 w 171450"/>
              <a:gd name="T3" fmla="*/ 19050 h 38100"/>
              <a:gd name="T4" fmla="*/ 0 w 171450"/>
              <a:gd name="T5" fmla="*/ 0 h 381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71450" h="38100">
                <a:moveTo>
                  <a:pt x="171450" y="38100"/>
                </a:moveTo>
                <a:lnTo>
                  <a:pt x="85725" y="1905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93" name="AutoShape 125"/>
          <p:cNvSpPr>
            <a:spLocks noChangeArrowheads="1"/>
          </p:cNvSpPr>
          <p:nvPr/>
        </p:nvSpPr>
        <p:spPr bwMode="auto">
          <a:xfrm rot="10800000">
            <a:off x="3468965" y="1583006"/>
            <a:ext cx="92075" cy="61912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3094" name="Oval 250"/>
          <p:cNvSpPr>
            <a:spLocks noChangeArrowheads="1"/>
          </p:cNvSpPr>
          <p:nvPr/>
        </p:nvSpPr>
        <p:spPr bwMode="auto">
          <a:xfrm>
            <a:off x="3929340" y="3908693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3095" name="CaixaDeTexto 121"/>
          <p:cNvSpPr txBox="1">
            <a:spLocks noChangeArrowheads="1"/>
          </p:cNvSpPr>
          <p:nvPr/>
        </p:nvSpPr>
        <p:spPr bwMode="auto">
          <a:xfrm>
            <a:off x="3345140" y="3908693"/>
            <a:ext cx="657225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Cáceres</a:t>
            </a:r>
          </a:p>
        </p:txBody>
      </p:sp>
      <p:sp>
        <p:nvSpPr>
          <p:cNvPr id="3096" name="CaixaDeTexto 121"/>
          <p:cNvSpPr txBox="1">
            <a:spLocks noChangeArrowheads="1"/>
          </p:cNvSpPr>
          <p:nvPr/>
        </p:nvSpPr>
        <p:spPr bwMode="auto">
          <a:xfrm>
            <a:off x="2970490" y="3240356"/>
            <a:ext cx="5461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Vilhena</a:t>
            </a:r>
          </a:p>
        </p:txBody>
      </p:sp>
      <p:sp>
        <p:nvSpPr>
          <p:cNvPr id="3097" name="Oval 250"/>
          <p:cNvSpPr>
            <a:spLocks noChangeArrowheads="1"/>
          </p:cNvSpPr>
          <p:nvPr/>
        </p:nvSpPr>
        <p:spPr bwMode="auto">
          <a:xfrm>
            <a:off x="3488015" y="3311793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grpSp>
        <p:nvGrpSpPr>
          <p:cNvPr id="3098" name="Grupo 3"/>
          <p:cNvGrpSpPr>
            <a:grpSpLocks/>
          </p:cNvGrpSpPr>
          <p:nvPr/>
        </p:nvGrpSpPr>
        <p:grpSpPr bwMode="auto">
          <a:xfrm>
            <a:off x="3565802" y="3067318"/>
            <a:ext cx="2974975" cy="2179638"/>
            <a:chOff x="2292350" y="3146483"/>
            <a:chExt cx="2974976" cy="2180117"/>
          </a:xfrm>
        </p:grpSpPr>
        <p:sp>
          <p:nvSpPr>
            <p:cNvPr id="3156" name="CaixaDeTexto 121"/>
            <p:cNvSpPr txBox="1">
              <a:spLocks noChangeArrowheads="1"/>
            </p:cNvSpPr>
            <p:nvPr/>
          </p:nvSpPr>
          <p:spPr bwMode="auto">
            <a:xfrm>
              <a:off x="3545157" y="4116388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Goiânia</a:t>
              </a:r>
            </a:p>
          </p:txBody>
        </p:sp>
        <p:sp>
          <p:nvSpPr>
            <p:cNvPr id="3157" name="CaixaDeTexto 121"/>
            <p:cNvSpPr txBox="1">
              <a:spLocks noChangeArrowheads="1"/>
            </p:cNvSpPr>
            <p:nvPr/>
          </p:nvSpPr>
          <p:spPr bwMode="auto">
            <a:xfrm>
              <a:off x="2417763" y="4800343"/>
              <a:ext cx="782638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Campo Grande</a:t>
              </a:r>
            </a:p>
          </p:txBody>
        </p:sp>
        <p:sp>
          <p:nvSpPr>
            <p:cNvPr id="3158" name="CaixaDeTexto 121"/>
            <p:cNvSpPr txBox="1">
              <a:spLocks noChangeArrowheads="1"/>
            </p:cNvSpPr>
            <p:nvPr/>
          </p:nvSpPr>
          <p:spPr bwMode="auto">
            <a:xfrm>
              <a:off x="3687763" y="5047200"/>
              <a:ext cx="78263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Três Lagoas</a:t>
              </a:r>
            </a:p>
          </p:txBody>
        </p:sp>
        <p:sp>
          <p:nvSpPr>
            <p:cNvPr id="3159" name="CaixaDeTexto 121"/>
            <p:cNvSpPr txBox="1">
              <a:spLocks noChangeArrowheads="1"/>
            </p:cNvSpPr>
            <p:nvPr/>
          </p:nvSpPr>
          <p:spPr bwMode="auto">
            <a:xfrm>
              <a:off x="3106739" y="5112288"/>
              <a:ext cx="782638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Dourados</a:t>
              </a:r>
            </a:p>
          </p:txBody>
        </p:sp>
        <p:sp>
          <p:nvSpPr>
            <p:cNvPr id="3160" name="CaixaDeTexto 121"/>
            <p:cNvSpPr txBox="1">
              <a:spLocks noChangeArrowheads="1"/>
            </p:cNvSpPr>
            <p:nvPr/>
          </p:nvSpPr>
          <p:spPr bwMode="auto">
            <a:xfrm>
              <a:off x="2698751" y="4556662"/>
              <a:ext cx="65722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Corumbá</a:t>
              </a:r>
            </a:p>
          </p:txBody>
        </p:sp>
        <p:sp>
          <p:nvSpPr>
            <p:cNvPr id="3161" name="CaixaDeTexto 121"/>
            <p:cNvSpPr txBox="1">
              <a:spLocks noChangeArrowheads="1"/>
            </p:cNvSpPr>
            <p:nvPr/>
          </p:nvSpPr>
          <p:spPr bwMode="auto">
            <a:xfrm>
              <a:off x="2668588" y="3740111"/>
              <a:ext cx="99695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Tangará da Serra</a:t>
              </a:r>
            </a:p>
          </p:txBody>
        </p:sp>
        <p:sp>
          <p:nvSpPr>
            <p:cNvPr id="3163" name="CaixaDeTexto 121"/>
            <p:cNvSpPr txBox="1">
              <a:spLocks noChangeArrowheads="1"/>
            </p:cNvSpPr>
            <p:nvPr/>
          </p:nvSpPr>
          <p:spPr bwMode="auto">
            <a:xfrm>
              <a:off x="4481513" y="3637500"/>
              <a:ext cx="7826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Minaçu</a:t>
              </a:r>
            </a:p>
          </p:txBody>
        </p:sp>
        <p:sp>
          <p:nvSpPr>
            <p:cNvPr id="3165" name="CaixaDeTexto 121"/>
            <p:cNvSpPr txBox="1">
              <a:spLocks noChangeArrowheads="1"/>
            </p:cNvSpPr>
            <p:nvPr/>
          </p:nvSpPr>
          <p:spPr bwMode="auto">
            <a:xfrm>
              <a:off x="2472074" y="4123967"/>
              <a:ext cx="7826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Rondonópolis</a:t>
              </a:r>
            </a:p>
          </p:txBody>
        </p:sp>
        <p:sp>
          <p:nvSpPr>
            <p:cNvPr id="3166" name="CaixaDeTexto 121"/>
            <p:cNvSpPr txBox="1">
              <a:spLocks noChangeArrowheads="1"/>
            </p:cNvSpPr>
            <p:nvPr/>
          </p:nvSpPr>
          <p:spPr bwMode="auto">
            <a:xfrm>
              <a:off x="4484688" y="4182012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Luziânia</a:t>
              </a:r>
            </a:p>
          </p:txBody>
        </p:sp>
        <p:sp>
          <p:nvSpPr>
            <p:cNvPr id="3167" name="CaixaDeTexto 121"/>
            <p:cNvSpPr txBox="1">
              <a:spLocks noChangeArrowheads="1"/>
            </p:cNvSpPr>
            <p:nvPr/>
          </p:nvSpPr>
          <p:spPr bwMode="auto">
            <a:xfrm>
              <a:off x="2967038" y="3910549"/>
              <a:ext cx="65722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Cuiabá</a:t>
              </a:r>
            </a:p>
          </p:txBody>
        </p:sp>
        <p:sp>
          <p:nvSpPr>
            <p:cNvPr id="3168" name="CaixaDeTexto 121"/>
            <p:cNvSpPr txBox="1">
              <a:spLocks noChangeArrowheads="1"/>
            </p:cNvSpPr>
            <p:nvPr/>
          </p:nvSpPr>
          <p:spPr bwMode="auto">
            <a:xfrm>
              <a:off x="4454525" y="3947062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Brasília</a:t>
              </a:r>
            </a:p>
          </p:txBody>
        </p:sp>
        <p:sp>
          <p:nvSpPr>
            <p:cNvPr id="3169" name="CaixaDeTexto 121"/>
            <p:cNvSpPr txBox="1">
              <a:spLocks noChangeArrowheads="1"/>
            </p:cNvSpPr>
            <p:nvPr/>
          </p:nvSpPr>
          <p:spPr bwMode="auto">
            <a:xfrm>
              <a:off x="2292350" y="3324762"/>
              <a:ext cx="52705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Sapezal</a:t>
              </a:r>
            </a:p>
          </p:txBody>
        </p:sp>
        <p:sp>
          <p:nvSpPr>
            <p:cNvPr id="3170" name="CaixaDeTexto 121"/>
            <p:cNvSpPr txBox="1">
              <a:spLocks noChangeArrowheads="1"/>
            </p:cNvSpPr>
            <p:nvPr/>
          </p:nvSpPr>
          <p:spPr bwMode="auto">
            <a:xfrm>
              <a:off x="4051300" y="3780602"/>
              <a:ext cx="782637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Mozarlândia</a:t>
              </a:r>
            </a:p>
          </p:txBody>
        </p:sp>
        <p:sp>
          <p:nvSpPr>
            <p:cNvPr id="3171" name="CaixaDeTexto 121"/>
            <p:cNvSpPr txBox="1">
              <a:spLocks noChangeArrowheads="1"/>
            </p:cNvSpPr>
            <p:nvPr/>
          </p:nvSpPr>
          <p:spPr bwMode="auto">
            <a:xfrm>
              <a:off x="3935413" y="4362450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Rio Verde</a:t>
              </a:r>
            </a:p>
          </p:txBody>
        </p:sp>
        <p:sp>
          <p:nvSpPr>
            <p:cNvPr id="3164" name="CaixaDeTexto 121"/>
            <p:cNvSpPr txBox="1">
              <a:spLocks noChangeArrowheads="1"/>
            </p:cNvSpPr>
            <p:nvPr/>
          </p:nvSpPr>
          <p:spPr bwMode="auto">
            <a:xfrm>
              <a:off x="2547145" y="3146483"/>
              <a:ext cx="782637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Lucas do Rio</a:t>
              </a:r>
            </a:p>
            <a:p>
              <a:pPr algn="ct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Verde</a:t>
              </a:r>
            </a:p>
          </p:txBody>
        </p:sp>
        <p:sp>
          <p:nvSpPr>
            <p:cNvPr id="3162" name="CaixaDeTexto 121"/>
            <p:cNvSpPr txBox="1">
              <a:spLocks noChangeArrowheads="1"/>
            </p:cNvSpPr>
            <p:nvPr/>
          </p:nvSpPr>
          <p:spPr bwMode="auto">
            <a:xfrm>
              <a:off x="3527855" y="3213157"/>
              <a:ext cx="782637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Ribeirão Cascalheira</a:t>
              </a:r>
            </a:p>
          </p:txBody>
        </p:sp>
      </p:grpSp>
      <p:sp>
        <p:nvSpPr>
          <p:cNvPr id="3100" name="Forma livre 32"/>
          <p:cNvSpPr>
            <a:spLocks/>
          </p:cNvSpPr>
          <p:nvPr/>
        </p:nvSpPr>
        <p:spPr bwMode="auto">
          <a:xfrm>
            <a:off x="5035827" y="992456"/>
            <a:ext cx="996950" cy="309562"/>
          </a:xfrm>
          <a:custGeom>
            <a:avLst/>
            <a:gdLst>
              <a:gd name="T0" fmla="*/ 0 w 997238"/>
              <a:gd name="T1" fmla="*/ 329317 h 308902"/>
              <a:gd name="T2" fmla="*/ 58381 w 997238"/>
              <a:gd name="T3" fmla="*/ 315827 h 308902"/>
              <a:gd name="T4" fmla="*/ 80128 w 997238"/>
              <a:gd name="T5" fmla="*/ 266002 h 308902"/>
              <a:gd name="T6" fmla="*/ 127515 w 997238"/>
              <a:gd name="T7" fmla="*/ 233489 h 308902"/>
              <a:gd name="T8" fmla="*/ 150285 w 997238"/>
              <a:gd name="T9" fmla="*/ 158969 h 308902"/>
              <a:gd name="T10" fmla="*/ 190360 w 997238"/>
              <a:gd name="T11" fmla="*/ 107538 h 308902"/>
              <a:gd name="T12" fmla="*/ 248314 w 997238"/>
              <a:gd name="T13" fmla="*/ 41974 h 308902"/>
              <a:gd name="T14" fmla="*/ 469735 w 997238"/>
              <a:gd name="T15" fmla="*/ 1695 h 308902"/>
              <a:gd name="T16" fmla="*/ 986722 w 997238"/>
              <a:gd name="T17" fmla="*/ 70234 h 30890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97238" h="308902">
                <a:moveTo>
                  <a:pt x="0" y="304238"/>
                </a:moveTo>
                <a:cubicBezTo>
                  <a:pt x="26903" y="316018"/>
                  <a:pt x="53052" y="303109"/>
                  <a:pt x="59005" y="291776"/>
                </a:cubicBezTo>
                <a:cubicBezTo>
                  <a:pt x="64958" y="280443"/>
                  <a:pt x="69327" y="258422"/>
                  <a:pt x="80972" y="245744"/>
                </a:cubicBezTo>
                <a:cubicBezTo>
                  <a:pt x="92617" y="233066"/>
                  <a:pt x="117053" y="232188"/>
                  <a:pt x="128873" y="215708"/>
                </a:cubicBezTo>
                <a:cubicBezTo>
                  <a:pt x="140693" y="199228"/>
                  <a:pt x="144087" y="165068"/>
                  <a:pt x="151893" y="146863"/>
                </a:cubicBezTo>
                <a:cubicBezTo>
                  <a:pt x="159699" y="128658"/>
                  <a:pt x="175871" y="117363"/>
                  <a:pt x="192382" y="99349"/>
                </a:cubicBezTo>
                <a:cubicBezTo>
                  <a:pt x="208893" y="81335"/>
                  <a:pt x="203897" y="55076"/>
                  <a:pt x="250957" y="38779"/>
                </a:cubicBezTo>
                <a:cubicBezTo>
                  <a:pt x="298017" y="22482"/>
                  <a:pt x="348001" y="13576"/>
                  <a:pt x="474742" y="1569"/>
                </a:cubicBezTo>
                <a:cubicBezTo>
                  <a:pt x="601483" y="-10438"/>
                  <a:pt x="973424" y="49948"/>
                  <a:pt x="997238" y="64886"/>
                </a:cubicBezTo>
              </a:path>
            </a:pathLst>
          </a:custGeom>
          <a:noFill/>
          <a:ln w="1905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105" name="AutoShape 86"/>
          <p:cNvSpPr>
            <a:spLocks noChangeArrowheads="1"/>
          </p:cNvSpPr>
          <p:nvPr/>
        </p:nvSpPr>
        <p:spPr bwMode="auto">
          <a:xfrm>
            <a:off x="2978336" y="3018106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solidFill>
                  <a:srgbClr val="000000"/>
                </a:solidFill>
                <a:cs typeface="Arial" charset="0"/>
              </a:rPr>
              <a:t>3</a:t>
            </a:r>
            <a:endParaRPr lang="pt-BR" sz="60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3106" name="AutoShape 86"/>
          <p:cNvSpPr>
            <a:spLocks noChangeArrowheads="1"/>
          </p:cNvSpPr>
          <p:nvPr/>
        </p:nvSpPr>
        <p:spPr bwMode="auto">
          <a:xfrm>
            <a:off x="3268940" y="3402281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solidFill>
                  <a:srgbClr val="000000"/>
                </a:solidFill>
                <a:cs typeface="Arial" charset="0"/>
              </a:rPr>
              <a:t>4</a:t>
            </a:r>
            <a:endParaRPr lang="pt-BR" sz="60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3107" name="AutoShape 86"/>
          <p:cNvSpPr>
            <a:spLocks noChangeArrowheads="1"/>
          </p:cNvSpPr>
          <p:nvPr/>
        </p:nvSpPr>
        <p:spPr bwMode="auto">
          <a:xfrm>
            <a:off x="3058103" y="2840306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solidFill>
                  <a:srgbClr val="000000"/>
                </a:solidFill>
                <a:cs typeface="Arial" charset="0"/>
              </a:rPr>
              <a:t>5</a:t>
            </a:r>
            <a:endParaRPr lang="pt-BR" sz="60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3108" name="AutoShape 86"/>
          <p:cNvSpPr>
            <a:spLocks noChangeArrowheads="1"/>
          </p:cNvSpPr>
          <p:nvPr/>
        </p:nvSpPr>
        <p:spPr bwMode="auto">
          <a:xfrm>
            <a:off x="3236057" y="2840306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solidFill>
                  <a:srgbClr val="000000"/>
                </a:solidFill>
                <a:cs typeface="Arial" charset="0"/>
              </a:rPr>
              <a:t>6</a:t>
            </a:r>
            <a:endParaRPr lang="pt-BR" sz="60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3109" name="AutoShape 86"/>
          <p:cNvSpPr>
            <a:spLocks noChangeArrowheads="1"/>
          </p:cNvSpPr>
          <p:nvPr/>
        </p:nvSpPr>
        <p:spPr bwMode="auto">
          <a:xfrm>
            <a:off x="3405380" y="2840306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solidFill>
                  <a:srgbClr val="000000"/>
                </a:solidFill>
                <a:cs typeface="Arial" charset="0"/>
              </a:rPr>
              <a:t>7</a:t>
            </a:r>
            <a:endParaRPr lang="pt-BR" sz="60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3110" name="AutoShape 86"/>
          <p:cNvSpPr>
            <a:spLocks noChangeArrowheads="1"/>
          </p:cNvSpPr>
          <p:nvPr/>
        </p:nvSpPr>
        <p:spPr bwMode="auto">
          <a:xfrm>
            <a:off x="2923286" y="2580223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solidFill>
                  <a:srgbClr val="000000"/>
                </a:solidFill>
                <a:cs typeface="Arial" charset="0"/>
              </a:rPr>
              <a:t>9</a:t>
            </a:r>
            <a:endParaRPr lang="pt-BR" sz="60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3111" name="AutoShape 86"/>
          <p:cNvSpPr>
            <a:spLocks noChangeArrowheads="1"/>
          </p:cNvSpPr>
          <p:nvPr/>
        </p:nvSpPr>
        <p:spPr bwMode="auto">
          <a:xfrm>
            <a:off x="3092613" y="2580223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10</a:t>
            </a:r>
          </a:p>
        </p:txBody>
      </p:sp>
      <p:sp>
        <p:nvSpPr>
          <p:cNvPr id="3112" name="AutoShape 86"/>
          <p:cNvSpPr>
            <a:spLocks noChangeArrowheads="1"/>
          </p:cNvSpPr>
          <p:nvPr/>
        </p:nvSpPr>
        <p:spPr bwMode="auto">
          <a:xfrm>
            <a:off x="3253315" y="2580223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solidFill>
                  <a:srgbClr val="000000"/>
                </a:solidFill>
                <a:cs typeface="Arial" charset="0"/>
              </a:rPr>
              <a:t>11</a:t>
            </a:r>
            <a:endParaRPr lang="pt-BR" sz="60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3115" name="AutoShape 86"/>
          <p:cNvSpPr>
            <a:spLocks noChangeArrowheads="1"/>
          </p:cNvSpPr>
          <p:nvPr/>
        </p:nvSpPr>
        <p:spPr bwMode="auto">
          <a:xfrm>
            <a:off x="3566074" y="2840306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 dirty="0">
                <a:solidFill>
                  <a:srgbClr val="000000"/>
                </a:solidFill>
                <a:cs typeface="Arial" charset="0"/>
              </a:rPr>
              <a:t>8</a:t>
            </a:r>
            <a:endParaRPr lang="pt-BR" sz="600" dirty="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3116" name="AutoShape 86"/>
          <p:cNvSpPr>
            <a:spLocks noChangeArrowheads="1"/>
          </p:cNvSpPr>
          <p:nvPr/>
        </p:nvSpPr>
        <p:spPr bwMode="auto">
          <a:xfrm>
            <a:off x="3093082" y="1817956"/>
            <a:ext cx="144000" cy="14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16</a:t>
            </a:r>
            <a:endParaRPr lang="pt-BR" sz="600">
              <a:cs typeface="Arial" charset="0"/>
            </a:endParaRPr>
          </a:p>
        </p:txBody>
      </p:sp>
      <p:sp>
        <p:nvSpPr>
          <p:cNvPr id="3117" name="AutoShape 86"/>
          <p:cNvSpPr>
            <a:spLocks noChangeArrowheads="1"/>
          </p:cNvSpPr>
          <p:nvPr/>
        </p:nvSpPr>
        <p:spPr bwMode="auto">
          <a:xfrm>
            <a:off x="4751665" y="1157463"/>
            <a:ext cx="144000" cy="14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18</a:t>
            </a:r>
            <a:endParaRPr lang="pt-BR" sz="600">
              <a:cs typeface="Arial" charset="0"/>
            </a:endParaRPr>
          </a:p>
        </p:txBody>
      </p:sp>
      <p:sp>
        <p:nvSpPr>
          <p:cNvPr id="3118" name="AutoShape 86"/>
          <p:cNvSpPr>
            <a:spLocks noChangeArrowheads="1"/>
          </p:cNvSpPr>
          <p:nvPr/>
        </p:nvSpPr>
        <p:spPr bwMode="auto">
          <a:xfrm>
            <a:off x="3253783" y="1817956"/>
            <a:ext cx="144000" cy="14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17</a:t>
            </a:r>
            <a:endParaRPr lang="pt-BR" sz="600">
              <a:cs typeface="Arial" charset="0"/>
            </a:endParaRPr>
          </a:p>
        </p:txBody>
      </p:sp>
      <p:sp>
        <p:nvSpPr>
          <p:cNvPr id="3119" name="AutoShape 86"/>
          <p:cNvSpPr>
            <a:spLocks noChangeArrowheads="1"/>
          </p:cNvSpPr>
          <p:nvPr/>
        </p:nvSpPr>
        <p:spPr bwMode="auto">
          <a:xfrm>
            <a:off x="2477760" y="2679968"/>
            <a:ext cx="144000" cy="14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14</a:t>
            </a:r>
            <a:endParaRPr lang="pt-BR" sz="600">
              <a:cs typeface="Arial" charset="0"/>
            </a:endParaRPr>
          </a:p>
        </p:txBody>
      </p:sp>
      <p:sp>
        <p:nvSpPr>
          <p:cNvPr id="3120" name="AutoShape 86"/>
          <p:cNvSpPr>
            <a:spLocks noChangeArrowheads="1"/>
          </p:cNvSpPr>
          <p:nvPr/>
        </p:nvSpPr>
        <p:spPr bwMode="auto">
          <a:xfrm>
            <a:off x="2629833" y="2679968"/>
            <a:ext cx="144000" cy="14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15</a:t>
            </a:r>
            <a:endParaRPr lang="pt-BR" sz="600">
              <a:cs typeface="Arial" charset="0"/>
            </a:endParaRPr>
          </a:p>
        </p:txBody>
      </p:sp>
      <p:sp>
        <p:nvSpPr>
          <p:cNvPr id="3126" name="AutoShape 86"/>
          <p:cNvSpPr>
            <a:spLocks noChangeArrowheads="1"/>
          </p:cNvSpPr>
          <p:nvPr/>
        </p:nvSpPr>
        <p:spPr bwMode="auto">
          <a:xfrm>
            <a:off x="2174992" y="2679968"/>
            <a:ext cx="144000" cy="14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12</a:t>
            </a:r>
            <a:endParaRPr lang="pt-BR" sz="600">
              <a:cs typeface="Arial" charset="0"/>
            </a:endParaRPr>
          </a:p>
        </p:txBody>
      </p:sp>
      <p:sp>
        <p:nvSpPr>
          <p:cNvPr id="3127" name="AutoShape 86"/>
          <p:cNvSpPr>
            <a:spLocks noChangeArrowheads="1"/>
          </p:cNvSpPr>
          <p:nvPr/>
        </p:nvSpPr>
        <p:spPr bwMode="auto">
          <a:xfrm>
            <a:off x="2327064" y="2679968"/>
            <a:ext cx="144000" cy="144000"/>
          </a:xfrm>
          <a:prstGeom prst="flowChartConnector">
            <a:avLst/>
          </a:prstGeom>
          <a:solidFill>
            <a:srgbClr val="0099FF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13</a:t>
            </a:r>
            <a:endParaRPr lang="pt-BR" sz="600">
              <a:cs typeface="Arial" charset="0"/>
            </a:endParaRPr>
          </a:p>
        </p:txBody>
      </p:sp>
      <p:sp>
        <p:nvSpPr>
          <p:cNvPr id="117" name="Forma livre 31"/>
          <p:cNvSpPr>
            <a:spLocks/>
          </p:cNvSpPr>
          <p:nvPr/>
        </p:nvSpPr>
        <p:spPr bwMode="auto">
          <a:xfrm>
            <a:off x="2791102" y="2629168"/>
            <a:ext cx="1444625" cy="857250"/>
          </a:xfrm>
          <a:custGeom>
            <a:avLst/>
            <a:gdLst>
              <a:gd name="T0" fmla="*/ 1444625 w 1444625"/>
              <a:gd name="T1" fmla="*/ 806452 h 856482"/>
              <a:gd name="T2" fmla="*/ 1390650 w 1444625"/>
              <a:gd name="T3" fmla="*/ 796454 h 856482"/>
              <a:gd name="T4" fmla="*/ 1217612 w 1444625"/>
              <a:gd name="T5" fmla="*/ 759796 h 856482"/>
              <a:gd name="T6" fmla="*/ 1055687 w 1444625"/>
              <a:gd name="T7" fmla="*/ 756465 h 856482"/>
              <a:gd name="T8" fmla="*/ 965200 w 1444625"/>
              <a:gd name="T9" fmla="*/ 813118 h 856482"/>
              <a:gd name="T10" fmla="*/ 871538 w 1444625"/>
              <a:gd name="T11" fmla="*/ 898094 h 856482"/>
              <a:gd name="T12" fmla="*/ 695325 w 1444625"/>
              <a:gd name="T13" fmla="*/ 741468 h 856482"/>
              <a:gd name="T14" fmla="*/ 595313 w 1444625"/>
              <a:gd name="T15" fmla="*/ 658158 h 856482"/>
              <a:gd name="T16" fmla="*/ 446087 w 1444625"/>
              <a:gd name="T17" fmla="*/ 564850 h 856482"/>
              <a:gd name="T18" fmla="*/ 385763 w 1444625"/>
              <a:gd name="T19" fmla="*/ 458212 h 856482"/>
              <a:gd name="T20" fmla="*/ 234950 w 1444625"/>
              <a:gd name="T21" fmla="*/ 344909 h 856482"/>
              <a:gd name="T22" fmla="*/ 161925 w 1444625"/>
              <a:gd name="T23" fmla="*/ 223274 h 856482"/>
              <a:gd name="T24" fmla="*/ 123825 w 1444625"/>
              <a:gd name="T25" fmla="*/ 111638 h 856482"/>
              <a:gd name="T26" fmla="*/ 0 w 1444625"/>
              <a:gd name="T27" fmla="*/ 0 h 85648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444625" h="856482">
                <a:moveTo>
                  <a:pt x="1444625" y="768350"/>
                </a:moveTo>
                <a:cubicBezTo>
                  <a:pt x="1436952" y="765704"/>
                  <a:pt x="1428486" y="766234"/>
                  <a:pt x="1390650" y="758825"/>
                </a:cubicBezTo>
                <a:cubicBezTo>
                  <a:pt x="1352815" y="751417"/>
                  <a:pt x="1273439" y="730249"/>
                  <a:pt x="1217612" y="723899"/>
                </a:cubicBezTo>
                <a:cubicBezTo>
                  <a:pt x="1161785" y="717549"/>
                  <a:pt x="1097756" y="712258"/>
                  <a:pt x="1055687" y="720725"/>
                </a:cubicBezTo>
                <a:cubicBezTo>
                  <a:pt x="1013618" y="729192"/>
                  <a:pt x="995892" y="752210"/>
                  <a:pt x="965200" y="774699"/>
                </a:cubicBezTo>
                <a:cubicBezTo>
                  <a:pt x="934509" y="797189"/>
                  <a:pt x="922867" y="864658"/>
                  <a:pt x="871538" y="855662"/>
                </a:cubicBezTo>
                <a:cubicBezTo>
                  <a:pt x="820209" y="846666"/>
                  <a:pt x="741363" y="744537"/>
                  <a:pt x="695325" y="706437"/>
                </a:cubicBezTo>
                <a:cubicBezTo>
                  <a:pt x="649288" y="668337"/>
                  <a:pt x="649553" y="651140"/>
                  <a:pt x="595313" y="627063"/>
                </a:cubicBezTo>
                <a:cubicBezTo>
                  <a:pt x="541073" y="602986"/>
                  <a:pt x="481012" y="569912"/>
                  <a:pt x="446087" y="538162"/>
                </a:cubicBezTo>
                <a:cubicBezTo>
                  <a:pt x="411162" y="506412"/>
                  <a:pt x="418571" y="467519"/>
                  <a:pt x="385763" y="436563"/>
                </a:cubicBezTo>
                <a:cubicBezTo>
                  <a:pt x="333905" y="410369"/>
                  <a:pt x="272256" y="365918"/>
                  <a:pt x="234950" y="328612"/>
                </a:cubicBezTo>
                <a:cubicBezTo>
                  <a:pt x="197644" y="291306"/>
                  <a:pt x="191558" y="242623"/>
                  <a:pt x="161925" y="212725"/>
                </a:cubicBezTo>
                <a:cubicBezTo>
                  <a:pt x="132292" y="182827"/>
                  <a:pt x="159544" y="137055"/>
                  <a:pt x="123825" y="106363"/>
                </a:cubicBezTo>
                <a:cubicBezTo>
                  <a:pt x="73554" y="58738"/>
                  <a:pt x="27252" y="26987"/>
                  <a:pt x="0" y="0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18" name="AutoShape 86"/>
          <p:cNvSpPr>
            <a:spLocks noChangeArrowheads="1"/>
          </p:cNvSpPr>
          <p:nvPr/>
        </p:nvSpPr>
        <p:spPr bwMode="auto">
          <a:xfrm>
            <a:off x="3951877" y="3386770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solidFill>
                  <a:schemeClr val="bg1"/>
                </a:solidFill>
                <a:cs typeface="Arial" charset="0"/>
              </a:rPr>
              <a:t>25</a:t>
            </a:r>
            <a:endParaRPr lang="pt-BR" sz="600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119" name="AutoShape 86"/>
          <p:cNvSpPr>
            <a:spLocks noChangeArrowheads="1"/>
          </p:cNvSpPr>
          <p:nvPr/>
        </p:nvSpPr>
        <p:spPr bwMode="auto">
          <a:xfrm>
            <a:off x="2833756" y="2878210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/>
          <a:lstStyle/>
          <a:p>
            <a:pPr algn="ctr" defTabSz="977900"/>
            <a:r>
              <a:rPr lang="en-US" sz="600">
                <a:solidFill>
                  <a:schemeClr val="bg1"/>
                </a:solidFill>
                <a:cs typeface="Arial" charset="0"/>
              </a:rPr>
              <a:t>27</a:t>
            </a:r>
            <a:endParaRPr lang="pt-BR" sz="600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120" name="AutoShape 86"/>
          <p:cNvSpPr>
            <a:spLocks noChangeArrowheads="1"/>
          </p:cNvSpPr>
          <p:nvPr/>
        </p:nvSpPr>
        <p:spPr bwMode="auto">
          <a:xfrm>
            <a:off x="4346522" y="3191546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solidFill>
                  <a:schemeClr val="bg1"/>
                </a:solidFill>
                <a:cs typeface="Arial" charset="0"/>
              </a:rPr>
              <a:t>24</a:t>
            </a:r>
            <a:endParaRPr lang="pt-BR" sz="600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121" name="AutoShape 86"/>
          <p:cNvSpPr>
            <a:spLocks noChangeArrowheads="1"/>
          </p:cNvSpPr>
          <p:nvPr/>
        </p:nvSpPr>
        <p:spPr bwMode="auto">
          <a:xfrm>
            <a:off x="3418808" y="3414274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solidFill>
                  <a:schemeClr val="bg1"/>
                </a:solidFill>
                <a:cs typeface="Arial" charset="0"/>
              </a:rPr>
              <a:t>26</a:t>
            </a:r>
            <a:endParaRPr lang="pt-BR" sz="600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122" name="AutoShape 86"/>
          <p:cNvSpPr>
            <a:spLocks noChangeArrowheads="1"/>
          </p:cNvSpPr>
          <p:nvPr/>
        </p:nvSpPr>
        <p:spPr bwMode="auto">
          <a:xfrm>
            <a:off x="2737801" y="2426409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28</a:t>
            </a:r>
          </a:p>
        </p:txBody>
      </p:sp>
      <p:sp>
        <p:nvSpPr>
          <p:cNvPr id="123" name="Forma livre 34"/>
          <p:cNvSpPr>
            <a:spLocks/>
          </p:cNvSpPr>
          <p:nvPr/>
        </p:nvSpPr>
        <p:spPr bwMode="auto">
          <a:xfrm>
            <a:off x="4273827" y="1432193"/>
            <a:ext cx="304800" cy="401638"/>
          </a:xfrm>
          <a:custGeom>
            <a:avLst/>
            <a:gdLst>
              <a:gd name="T0" fmla="*/ 0 w 303324"/>
              <a:gd name="T1" fmla="*/ 365169 h 402463"/>
              <a:gd name="T2" fmla="*/ 105540 w 303324"/>
              <a:gd name="T3" fmla="*/ 327143 h 402463"/>
              <a:gd name="T4" fmla="*/ 148717 w 303324"/>
              <a:gd name="T5" fmla="*/ 285661 h 402463"/>
              <a:gd name="T6" fmla="*/ 187088 w 303324"/>
              <a:gd name="T7" fmla="*/ 247633 h 402463"/>
              <a:gd name="T8" fmla="*/ 225465 w 303324"/>
              <a:gd name="T9" fmla="*/ 202692 h 402463"/>
              <a:gd name="T10" fmla="*/ 263844 w 303324"/>
              <a:gd name="T11" fmla="*/ 164667 h 402463"/>
              <a:gd name="T12" fmla="*/ 273437 w 303324"/>
              <a:gd name="T13" fmla="*/ 102442 h 402463"/>
              <a:gd name="T14" fmla="*/ 283034 w 303324"/>
              <a:gd name="T15" fmla="*/ 67873 h 402463"/>
              <a:gd name="T16" fmla="*/ 311817 w 303324"/>
              <a:gd name="T17" fmla="*/ 36759 h 402463"/>
              <a:gd name="T18" fmla="*/ 381914 w 303324"/>
              <a:gd name="T19" fmla="*/ 0 h 40246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03324" h="402463">
                <a:moveTo>
                  <a:pt x="0" y="402463"/>
                </a:moveTo>
                <a:cubicBezTo>
                  <a:pt x="27305" y="390398"/>
                  <a:pt x="64135" y="375158"/>
                  <a:pt x="83820" y="360553"/>
                </a:cubicBezTo>
                <a:cubicBezTo>
                  <a:pt x="103505" y="345948"/>
                  <a:pt x="107315" y="329438"/>
                  <a:pt x="118110" y="314833"/>
                </a:cubicBezTo>
                <a:cubicBezTo>
                  <a:pt x="128905" y="300228"/>
                  <a:pt x="138430" y="288163"/>
                  <a:pt x="148590" y="272923"/>
                </a:cubicBezTo>
                <a:cubicBezTo>
                  <a:pt x="158750" y="257683"/>
                  <a:pt x="168910" y="238633"/>
                  <a:pt x="179070" y="223393"/>
                </a:cubicBezTo>
                <a:cubicBezTo>
                  <a:pt x="189230" y="208153"/>
                  <a:pt x="203200" y="199898"/>
                  <a:pt x="209550" y="181483"/>
                </a:cubicBezTo>
                <a:cubicBezTo>
                  <a:pt x="215900" y="163068"/>
                  <a:pt x="214630" y="130683"/>
                  <a:pt x="217170" y="112903"/>
                </a:cubicBezTo>
                <a:cubicBezTo>
                  <a:pt x="219710" y="95123"/>
                  <a:pt x="219710" y="86868"/>
                  <a:pt x="224790" y="74803"/>
                </a:cubicBezTo>
                <a:cubicBezTo>
                  <a:pt x="229870" y="62738"/>
                  <a:pt x="238125" y="46228"/>
                  <a:pt x="247650" y="40513"/>
                </a:cubicBezTo>
                <a:cubicBezTo>
                  <a:pt x="257175" y="34798"/>
                  <a:pt x="293164" y="3810"/>
                  <a:pt x="303324" y="0"/>
                </a:cubicBezTo>
              </a:path>
            </a:pathLst>
          </a:custGeom>
          <a:noFill/>
          <a:ln w="190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 sz="600"/>
          </a:p>
        </p:txBody>
      </p:sp>
      <p:sp>
        <p:nvSpPr>
          <p:cNvPr id="124" name="Forma livre 31"/>
          <p:cNvSpPr>
            <a:spLocks/>
          </p:cNvSpPr>
          <p:nvPr/>
        </p:nvSpPr>
        <p:spPr bwMode="auto">
          <a:xfrm>
            <a:off x="3780115" y="1825893"/>
            <a:ext cx="503237" cy="1238250"/>
          </a:xfrm>
          <a:custGeom>
            <a:avLst/>
            <a:gdLst>
              <a:gd name="T0" fmla="*/ 299833 w 503001"/>
              <a:gd name="T1" fmla="*/ 1238250 h 1238250"/>
              <a:gd name="T2" fmla="*/ 183047 w 503001"/>
              <a:gd name="T3" fmla="*/ 1158240 h 1238250"/>
              <a:gd name="T4" fmla="*/ 148009 w 503001"/>
              <a:gd name="T5" fmla="*/ 1127760 h 1238250"/>
              <a:gd name="T6" fmla="*/ 112976 w 503001"/>
              <a:gd name="T7" fmla="*/ 1097280 h 1238250"/>
              <a:gd name="T8" fmla="*/ 93511 w 503001"/>
              <a:gd name="T9" fmla="*/ 1066800 h 1238250"/>
              <a:gd name="T10" fmla="*/ 89618 w 503001"/>
              <a:gd name="T11" fmla="*/ 1021080 h 1238250"/>
              <a:gd name="T12" fmla="*/ 85727 w 503001"/>
              <a:gd name="T13" fmla="*/ 982980 h 1238250"/>
              <a:gd name="T14" fmla="*/ 81834 w 503001"/>
              <a:gd name="T15" fmla="*/ 956310 h 1238250"/>
              <a:gd name="T16" fmla="*/ 54576 w 503001"/>
              <a:gd name="T17" fmla="*/ 948690 h 1238250"/>
              <a:gd name="T18" fmla="*/ 27348 w 503001"/>
              <a:gd name="T19" fmla="*/ 925830 h 1238250"/>
              <a:gd name="T20" fmla="*/ 81 w 503001"/>
              <a:gd name="T21" fmla="*/ 891540 h 1238250"/>
              <a:gd name="T22" fmla="*/ 19544 w 503001"/>
              <a:gd name="T23" fmla="*/ 864870 h 1238250"/>
              <a:gd name="T24" fmla="*/ 39007 w 503001"/>
              <a:gd name="T25" fmla="*/ 845820 h 1238250"/>
              <a:gd name="T26" fmla="*/ 54576 w 503001"/>
              <a:gd name="T27" fmla="*/ 819150 h 1238250"/>
              <a:gd name="T28" fmla="*/ 66267 w 503001"/>
              <a:gd name="T29" fmla="*/ 788670 h 1238250"/>
              <a:gd name="T30" fmla="*/ 70155 w 503001"/>
              <a:gd name="T31" fmla="*/ 731520 h 1238250"/>
              <a:gd name="T32" fmla="*/ 101297 w 503001"/>
              <a:gd name="T33" fmla="*/ 685800 h 1238250"/>
              <a:gd name="T34" fmla="*/ 85727 w 503001"/>
              <a:gd name="T35" fmla="*/ 643890 h 1238250"/>
              <a:gd name="T36" fmla="*/ 97404 w 503001"/>
              <a:gd name="T37" fmla="*/ 609600 h 1238250"/>
              <a:gd name="T38" fmla="*/ 109082 w 503001"/>
              <a:gd name="T39" fmla="*/ 571500 h 1238250"/>
              <a:gd name="T40" fmla="*/ 136336 w 503001"/>
              <a:gd name="T41" fmla="*/ 552450 h 1238250"/>
              <a:gd name="T42" fmla="*/ 109082 w 503001"/>
              <a:gd name="T43" fmla="*/ 480060 h 1238250"/>
              <a:gd name="T44" fmla="*/ 89618 w 503001"/>
              <a:gd name="T45" fmla="*/ 457200 h 1238250"/>
              <a:gd name="T46" fmla="*/ 70155 w 503001"/>
              <a:gd name="T47" fmla="*/ 438150 h 1238250"/>
              <a:gd name="T48" fmla="*/ 70155 w 503001"/>
              <a:gd name="T49" fmla="*/ 415290 h 1238250"/>
              <a:gd name="T50" fmla="*/ 77936 w 503001"/>
              <a:gd name="T51" fmla="*/ 388620 h 1238250"/>
              <a:gd name="T52" fmla="*/ 112976 w 503001"/>
              <a:gd name="T53" fmla="*/ 369570 h 1238250"/>
              <a:gd name="T54" fmla="*/ 155801 w 503001"/>
              <a:gd name="T55" fmla="*/ 346710 h 1238250"/>
              <a:gd name="T56" fmla="*/ 210299 w 503001"/>
              <a:gd name="T57" fmla="*/ 316230 h 1238250"/>
              <a:gd name="T58" fmla="*/ 249227 w 503001"/>
              <a:gd name="T59" fmla="*/ 289560 h 1238250"/>
              <a:gd name="T60" fmla="*/ 292047 w 503001"/>
              <a:gd name="T61" fmla="*/ 255270 h 1238250"/>
              <a:gd name="T62" fmla="*/ 323190 w 503001"/>
              <a:gd name="T63" fmla="*/ 217170 h 1238250"/>
              <a:gd name="T64" fmla="*/ 358227 w 503001"/>
              <a:gd name="T65" fmla="*/ 175260 h 1238250"/>
              <a:gd name="T66" fmla="*/ 393262 w 503001"/>
              <a:gd name="T67" fmla="*/ 106680 h 1238250"/>
              <a:gd name="T68" fmla="*/ 412726 w 503001"/>
              <a:gd name="T69" fmla="*/ 76200 h 1238250"/>
              <a:gd name="T70" fmla="*/ 451655 w 503001"/>
              <a:gd name="T71" fmla="*/ 64770 h 1238250"/>
              <a:gd name="T72" fmla="*/ 494476 w 503001"/>
              <a:gd name="T73" fmla="*/ 57150 h 1238250"/>
              <a:gd name="T74" fmla="*/ 506154 w 503001"/>
              <a:gd name="T75" fmla="*/ 19050 h 1238250"/>
              <a:gd name="T76" fmla="*/ 513941 w 503001"/>
              <a:gd name="T77" fmla="*/ 0 h 1238250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03001" h="1238250">
                <a:moveTo>
                  <a:pt x="293451" y="1238250"/>
                </a:moveTo>
                <a:cubicBezTo>
                  <a:pt x="248683" y="1207452"/>
                  <a:pt x="203916" y="1176655"/>
                  <a:pt x="179151" y="1158240"/>
                </a:cubicBezTo>
                <a:cubicBezTo>
                  <a:pt x="154386" y="1139825"/>
                  <a:pt x="144861" y="1127760"/>
                  <a:pt x="144861" y="1127760"/>
                </a:cubicBezTo>
                <a:cubicBezTo>
                  <a:pt x="133431" y="1117600"/>
                  <a:pt x="119461" y="1107440"/>
                  <a:pt x="110571" y="1097280"/>
                </a:cubicBezTo>
                <a:cubicBezTo>
                  <a:pt x="101681" y="1087120"/>
                  <a:pt x="95331" y="1079500"/>
                  <a:pt x="91521" y="1066800"/>
                </a:cubicBezTo>
                <a:cubicBezTo>
                  <a:pt x="87711" y="1054100"/>
                  <a:pt x="88981" y="1035050"/>
                  <a:pt x="87711" y="1021080"/>
                </a:cubicBezTo>
                <a:cubicBezTo>
                  <a:pt x="86441" y="1007110"/>
                  <a:pt x="85171" y="993775"/>
                  <a:pt x="83901" y="982980"/>
                </a:cubicBezTo>
                <a:cubicBezTo>
                  <a:pt x="82631" y="972185"/>
                  <a:pt x="85171" y="962025"/>
                  <a:pt x="80091" y="956310"/>
                </a:cubicBezTo>
                <a:cubicBezTo>
                  <a:pt x="75011" y="950595"/>
                  <a:pt x="62311" y="953770"/>
                  <a:pt x="53421" y="948690"/>
                </a:cubicBezTo>
                <a:cubicBezTo>
                  <a:pt x="44531" y="943610"/>
                  <a:pt x="35641" y="935355"/>
                  <a:pt x="26751" y="925830"/>
                </a:cubicBezTo>
                <a:cubicBezTo>
                  <a:pt x="17861" y="916305"/>
                  <a:pt x="1351" y="901700"/>
                  <a:pt x="81" y="891540"/>
                </a:cubicBezTo>
                <a:cubicBezTo>
                  <a:pt x="-1189" y="881380"/>
                  <a:pt x="12781" y="872490"/>
                  <a:pt x="19131" y="864870"/>
                </a:cubicBezTo>
                <a:cubicBezTo>
                  <a:pt x="25481" y="857250"/>
                  <a:pt x="32466" y="853440"/>
                  <a:pt x="38181" y="845820"/>
                </a:cubicBezTo>
                <a:cubicBezTo>
                  <a:pt x="43896" y="838200"/>
                  <a:pt x="48976" y="828675"/>
                  <a:pt x="53421" y="819150"/>
                </a:cubicBezTo>
                <a:cubicBezTo>
                  <a:pt x="57866" y="809625"/>
                  <a:pt x="62311" y="803275"/>
                  <a:pt x="64851" y="788670"/>
                </a:cubicBezTo>
                <a:cubicBezTo>
                  <a:pt x="67391" y="774065"/>
                  <a:pt x="62946" y="748665"/>
                  <a:pt x="68661" y="731520"/>
                </a:cubicBezTo>
                <a:cubicBezTo>
                  <a:pt x="74376" y="714375"/>
                  <a:pt x="96601" y="700405"/>
                  <a:pt x="99141" y="685800"/>
                </a:cubicBezTo>
                <a:cubicBezTo>
                  <a:pt x="101681" y="671195"/>
                  <a:pt x="84536" y="656590"/>
                  <a:pt x="83901" y="643890"/>
                </a:cubicBezTo>
                <a:cubicBezTo>
                  <a:pt x="83266" y="631190"/>
                  <a:pt x="91521" y="621665"/>
                  <a:pt x="95331" y="609600"/>
                </a:cubicBezTo>
                <a:cubicBezTo>
                  <a:pt x="99141" y="597535"/>
                  <a:pt x="100411" y="581025"/>
                  <a:pt x="106761" y="571500"/>
                </a:cubicBezTo>
                <a:cubicBezTo>
                  <a:pt x="113111" y="561975"/>
                  <a:pt x="133431" y="567690"/>
                  <a:pt x="133431" y="552450"/>
                </a:cubicBezTo>
                <a:cubicBezTo>
                  <a:pt x="133431" y="537210"/>
                  <a:pt x="114381" y="495935"/>
                  <a:pt x="106761" y="480060"/>
                </a:cubicBezTo>
                <a:cubicBezTo>
                  <a:pt x="99141" y="464185"/>
                  <a:pt x="94061" y="464185"/>
                  <a:pt x="87711" y="457200"/>
                </a:cubicBezTo>
                <a:cubicBezTo>
                  <a:pt x="81361" y="450215"/>
                  <a:pt x="71836" y="445135"/>
                  <a:pt x="68661" y="438150"/>
                </a:cubicBezTo>
                <a:cubicBezTo>
                  <a:pt x="65486" y="431165"/>
                  <a:pt x="67391" y="423545"/>
                  <a:pt x="68661" y="415290"/>
                </a:cubicBezTo>
                <a:cubicBezTo>
                  <a:pt x="69931" y="407035"/>
                  <a:pt x="69296" y="396240"/>
                  <a:pt x="76281" y="388620"/>
                </a:cubicBezTo>
                <a:cubicBezTo>
                  <a:pt x="83266" y="381000"/>
                  <a:pt x="110571" y="369570"/>
                  <a:pt x="110571" y="369570"/>
                </a:cubicBezTo>
                <a:lnTo>
                  <a:pt x="152481" y="346710"/>
                </a:lnTo>
                <a:cubicBezTo>
                  <a:pt x="168356" y="337820"/>
                  <a:pt x="190581" y="325755"/>
                  <a:pt x="205821" y="316230"/>
                </a:cubicBezTo>
                <a:cubicBezTo>
                  <a:pt x="221061" y="306705"/>
                  <a:pt x="230586" y="299720"/>
                  <a:pt x="243921" y="289560"/>
                </a:cubicBezTo>
                <a:cubicBezTo>
                  <a:pt x="257256" y="279400"/>
                  <a:pt x="273766" y="267335"/>
                  <a:pt x="285831" y="255270"/>
                </a:cubicBezTo>
                <a:cubicBezTo>
                  <a:pt x="297896" y="243205"/>
                  <a:pt x="305516" y="230505"/>
                  <a:pt x="316311" y="217170"/>
                </a:cubicBezTo>
                <a:cubicBezTo>
                  <a:pt x="327106" y="203835"/>
                  <a:pt x="339171" y="193675"/>
                  <a:pt x="350601" y="175260"/>
                </a:cubicBezTo>
                <a:cubicBezTo>
                  <a:pt x="362031" y="156845"/>
                  <a:pt x="376001" y="123190"/>
                  <a:pt x="384891" y="106680"/>
                </a:cubicBezTo>
                <a:cubicBezTo>
                  <a:pt x="393781" y="90170"/>
                  <a:pt x="394416" y="83185"/>
                  <a:pt x="403941" y="76200"/>
                </a:cubicBezTo>
                <a:cubicBezTo>
                  <a:pt x="413466" y="69215"/>
                  <a:pt x="428706" y="67945"/>
                  <a:pt x="442041" y="64770"/>
                </a:cubicBezTo>
                <a:cubicBezTo>
                  <a:pt x="455376" y="61595"/>
                  <a:pt x="475061" y="64770"/>
                  <a:pt x="483951" y="57150"/>
                </a:cubicBezTo>
                <a:cubicBezTo>
                  <a:pt x="492841" y="49530"/>
                  <a:pt x="492206" y="28575"/>
                  <a:pt x="495381" y="19050"/>
                </a:cubicBezTo>
                <a:cubicBezTo>
                  <a:pt x="498556" y="9525"/>
                  <a:pt x="497921" y="4445"/>
                  <a:pt x="503001" y="0"/>
                </a:cubicBezTo>
              </a:path>
            </a:pathLst>
          </a:custGeom>
          <a:noFill/>
          <a:ln w="19050">
            <a:solidFill>
              <a:srgbClr val="0099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 sz="600"/>
          </a:p>
        </p:txBody>
      </p:sp>
      <p:sp>
        <p:nvSpPr>
          <p:cNvPr id="125" name="Forma livre 30"/>
          <p:cNvSpPr>
            <a:spLocks/>
          </p:cNvSpPr>
          <p:nvPr/>
        </p:nvSpPr>
        <p:spPr bwMode="auto">
          <a:xfrm>
            <a:off x="4064277" y="3037156"/>
            <a:ext cx="155575" cy="369887"/>
          </a:xfrm>
          <a:custGeom>
            <a:avLst/>
            <a:gdLst>
              <a:gd name="T0" fmla="*/ 121886 w 156368"/>
              <a:gd name="T1" fmla="*/ 369839 h 369888"/>
              <a:gd name="T2" fmla="*/ 84764 w 156368"/>
              <a:gd name="T3" fmla="*/ 315864 h 369888"/>
              <a:gd name="T4" fmla="*/ 82287 w 156368"/>
              <a:gd name="T5" fmla="*/ 261889 h 369888"/>
              <a:gd name="T6" fmla="*/ 74864 w 156368"/>
              <a:gd name="T7" fmla="*/ 246014 h 369888"/>
              <a:gd name="T8" fmla="*/ 72391 w 156368"/>
              <a:gd name="T9" fmla="*/ 239664 h 369888"/>
              <a:gd name="T10" fmla="*/ 64960 w 156368"/>
              <a:gd name="T11" fmla="*/ 207914 h 369888"/>
              <a:gd name="T12" fmla="*/ 67440 w 156368"/>
              <a:gd name="T13" fmla="*/ 192039 h 369888"/>
              <a:gd name="T14" fmla="*/ 77339 w 156368"/>
              <a:gd name="T15" fmla="*/ 169863 h 369888"/>
              <a:gd name="T16" fmla="*/ 84764 w 156368"/>
              <a:gd name="T17" fmla="*/ 157163 h 369888"/>
              <a:gd name="T18" fmla="*/ 92185 w 156368"/>
              <a:gd name="T19" fmla="*/ 141288 h 369888"/>
              <a:gd name="T20" fmla="*/ 102088 w 156368"/>
              <a:gd name="T21" fmla="*/ 128588 h 369888"/>
              <a:gd name="T22" fmla="*/ 104562 w 156368"/>
              <a:gd name="T23" fmla="*/ 106363 h 369888"/>
              <a:gd name="T24" fmla="*/ 104562 w 156368"/>
              <a:gd name="T25" fmla="*/ 96838 h 369888"/>
              <a:gd name="T26" fmla="*/ 102088 w 156368"/>
              <a:gd name="T27" fmla="*/ 80963 h 369888"/>
              <a:gd name="T28" fmla="*/ 94664 w 156368"/>
              <a:gd name="T29" fmla="*/ 71438 h 369888"/>
              <a:gd name="T30" fmla="*/ 84764 w 156368"/>
              <a:gd name="T31" fmla="*/ 71438 h 369888"/>
              <a:gd name="T32" fmla="*/ 74864 w 156368"/>
              <a:gd name="T33" fmla="*/ 61913 h 369888"/>
              <a:gd name="T34" fmla="*/ 67440 w 156368"/>
              <a:gd name="T35" fmla="*/ 55563 h 369888"/>
              <a:gd name="T36" fmla="*/ 64960 w 156368"/>
              <a:gd name="T37" fmla="*/ 49213 h 369888"/>
              <a:gd name="T38" fmla="*/ 55066 w 156368"/>
              <a:gd name="T39" fmla="*/ 46038 h 369888"/>
              <a:gd name="T40" fmla="*/ 52590 w 156368"/>
              <a:gd name="T41" fmla="*/ 46038 h 369888"/>
              <a:gd name="T42" fmla="*/ 37743 w 156368"/>
              <a:gd name="T43" fmla="*/ 36513 h 369888"/>
              <a:gd name="T44" fmla="*/ 22892 w 156368"/>
              <a:gd name="T45" fmla="*/ 36513 h 369888"/>
              <a:gd name="T46" fmla="*/ 0 w 156368"/>
              <a:gd name="T47" fmla="*/ 0 h 36988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56368" h="369888">
                <a:moveTo>
                  <a:pt x="156368" y="369888"/>
                </a:moveTo>
                <a:cubicBezTo>
                  <a:pt x="136789" y="351896"/>
                  <a:pt x="117210" y="333905"/>
                  <a:pt x="108743" y="315913"/>
                </a:cubicBezTo>
                <a:cubicBezTo>
                  <a:pt x="100276" y="297921"/>
                  <a:pt x="107685" y="273580"/>
                  <a:pt x="105568" y="261938"/>
                </a:cubicBezTo>
                <a:cubicBezTo>
                  <a:pt x="103451" y="250296"/>
                  <a:pt x="98160" y="249767"/>
                  <a:pt x="96043" y="246063"/>
                </a:cubicBezTo>
                <a:cubicBezTo>
                  <a:pt x="93926" y="242359"/>
                  <a:pt x="94985" y="246063"/>
                  <a:pt x="92868" y="239713"/>
                </a:cubicBezTo>
                <a:cubicBezTo>
                  <a:pt x="90751" y="233363"/>
                  <a:pt x="84401" y="215900"/>
                  <a:pt x="83343" y="207963"/>
                </a:cubicBezTo>
                <a:cubicBezTo>
                  <a:pt x="82285" y="200026"/>
                  <a:pt x="83872" y="198438"/>
                  <a:pt x="86518" y="192088"/>
                </a:cubicBezTo>
                <a:cubicBezTo>
                  <a:pt x="89164" y="185738"/>
                  <a:pt x="95514" y="175684"/>
                  <a:pt x="99218" y="169863"/>
                </a:cubicBezTo>
                <a:cubicBezTo>
                  <a:pt x="102922" y="164042"/>
                  <a:pt x="105568" y="161925"/>
                  <a:pt x="108743" y="157163"/>
                </a:cubicBezTo>
                <a:cubicBezTo>
                  <a:pt x="111918" y="152401"/>
                  <a:pt x="114564" y="146050"/>
                  <a:pt x="118268" y="141288"/>
                </a:cubicBezTo>
                <a:cubicBezTo>
                  <a:pt x="121972" y="136526"/>
                  <a:pt x="128322" y="134409"/>
                  <a:pt x="130968" y="128588"/>
                </a:cubicBezTo>
                <a:cubicBezTo>
                  <a:pt x="133614" y="122767"/>
                  <a:pt x="133614" y="111655"/>
                  <a:pt x="134143" y="106363"/>
                </a:cubicBezTo>
                <a:cubicBezTo>
                  <a:pt x="134672" y="101071"/>
                  <a:pt x="134672" y="101071"/>
                  <a:pt x="134143" y="96838"/>
                </a:cubicBezTo>
                <a:cubicBezTo>
                  <a:pt x="133614" y="92605"/>
                  <a:pt x="133085" y="85196"/>
                  <a:pt x="130968" y="80963"/>
                </a:cubicBezTo>
                <a:cubicBezTo>
                  <a:pt x="128851" y="76730"/>
                  <a:pt x="125147" y="73025"/>
                  <a:pt x="121443" y="71438"/>
                </a:cubicBezTo>
                <a:cubicBezTo>
                  <a:pt x="117739" y="69851"/>
                  <a:pt x="112976" y="73025"/>
                  <a:pt x="108743" y="71438"/>
                </a:cubicBezTo>
                <a:cubicBezTo>
                  <a:pt x="104510" y="69851"/>
                  <a:pt x="99747" y="64559"/>
                  <a:pt x="96043" y="61913"/>
                </a:cubicBezTo>
                <a:cubicBezTo>
                  <a:pt x="92339" y="59267"/>
                  <a:pt x="88635" y="57680"/>
                  <a:pt x="86518" y="55563"/>
                </a:cubicBezTo>
                <a:cubicBezTo>
                  <a:pt x="84401" y="53446"/>
                  <a:pt x="85989" y="50800"/>
                  <a:pt x="83343" y="49213"/>
                </a:cubicBezTo>
                <a:cubicBezTo>
                  <a:pt x="80697" y="47625"/>
                  <a:pt x="73289" y="46567"/>
                  <a:pt x="70643" y="46038"/>
                </a:cubicBezTo>
                <a:cubicBezTo>
                  <a:pt x="67997" y="45509"/>
                  <a:pt x="71172" y="47625"/>
                  <a:pt x="67468" y="46038"/>
                </a:cubicBezTo>
                <a:cubicBezTo>
                  <a:pt x="63764" y="44451"/>
                  <a:pt x="54768" y="38100"/>
                  <a:pt x="48418" y="36513"/>
                </a:cubicBezTo>
                <a:cubicBezTo>
                  <a:pt x="42068" y="34925"/>
                  <a:pt x="34660" y="37042"/>
                  <a:pt x="29368" y="36513"/>
                </a:cubicBezTo>
                <a:cubicBezTo>
                  <a:pt x="24076" y="35984"/>
                  <a:pt x="19579" y="4762"/>
                  <a:pt x="0" y="0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27" name="AutoShape 125"/>
          <p:cNvSpPr>
            <a:spLocks noChangeArrowheads="1"/>
          </p:cNvSpPr>
          <p:nvPr/>
        </p:nvSpPr>
        <p:spPr bwMode="auto">
          <a:xfrm rot="10800000">
            <a:off x="4021415" y="3021281"/>
            <a:ext cx="92075" cy="61912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600">
              <a:cs typeface="Arial" charset="0"/>
            </a:endParaRPr>
          </a:p>
        </p:txBody>
      </p:sp>
      <p:sp>
        <p:nvSpPr>
          <p:cNvPr id="128" name="Forma livre 75"/>
          <p:cNvSpPr>
            <a:spLocks/>
          </p:cNvSpPr>
          <p:nvPr/>
        </p:nvSpPr>
        <p:spPr bwMode="auto">
          <a:xfrm>
            <a:off x="3749952" y="2905393"/>
            <a:ext cx="120650" cy="546100"/>
          </a:xfrm>
          <a:custGeom>
            <a:avLst/>
            <a:gdLst>
              <a:gd name="T0" fmla="*/ 51959 w 121707"/>
              <a:gd name="T1" fmla="*/ 531846 h 546436"/>
              <a:gd name="T2" fmla="*/ 47643 w 121707"/>
              <a:gd name="T3" fmla="*/ 470041 h 546436"/>
              <a:gd name="T4" fmla="*/ 47643 w 121707"/>
              <a:gd name="T5" fmla="*/ 432956 h 546436"/>
              <a:gd name="T6" fmla="*/ 47643 w 121707"/>
              <a:gd name="T7" fmla="*/ 395876 h 546436"/>
              <a:gd name="T8" fmla="*/ 47643 w 121707"/>
              <a:gd name="T9" fmla="*/ 340251 h 546436"/>
              <a:gd name="T10" fmla="*/ 30384 w 121707"/>
              <a:gd name="T11" fmla="*/ 278447 h 546436"/>
              <a:gd name="T12" fmla="*/ 21754 w 121707"/>
              <a:gd name="T13" fmla="*/ 229004 h 546436"/>
              <a:gd name="T14" fmla="*/ 4496 w 121707"/>
              <a:gd name="T15" fmla="*/ 173380 h 546436"/>
              <a:gd name="T16" fmla="*/ 175 w 121707"/>
              <a:gd name="T17" fmla="*/ 142476 h 546436"/>
              <a:gd name="T18" fmla="*/ 8808 w 121707"/>
              <a:gd name="T19" fmla="*/ 105396 h 546436"/>
              <a:gd name="T20" fmla="*/ 21754 w 121707"/>
              <a:gd name="T21" fmla="*/ 62132 h 546436"/>
              <a:gd name="T22" fmla="*/ 34697 w 121707"/>
              <a:gd name="T23" fmla="*/ 18858 h 546436"/>
              <a:gd name="T24" fmla="*/ 47643 w 121707"/>
              <a:gd name="T25" fmla="*/ 336 h 546436"/>
              <a:gd name="T26" fmla="*/ 82700 w 121707"/>
              <a:gd name="T27" fmla="*/ 9325 h 5464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21707" h="546436">
                <a:moveTo>
                  <a:pt x="76464" y="546436"/>
                </a:moveTo>
                <a:cubicBezTo>
                  <a:pt x="73818" y="523152"/>
                  <a:pt x="71172" y="499869"/>
                  <a:pt x="70114" y="482936"/>
                </a:cubicBezTo>
                <a:cubicBezTo>
                  <a:pt x="69056" y="466003"/>
                  <a:pt x="70114" y="444836"/>
                  <a:pt x="70114" y="444836"/>
                </a:cubicBezTo>
                <a:lnTo>
                  <a:pt x="70114" y="406736"/>
                </a:lnTo>
                <a:cubicBezTo>
                  <a:pt x="70114" y="390861"/>
                  <a:pt x="74347" y="369694"/>
                  <a:pt x="70114" y="349586"/>
                </a:cubicBezTo>
                <a:cubicBezTo>
                  <a:pt x="65881" y="329478"/>
                  <a:pt x="51064" y="305136"/>
                  <a:pt x="44714" y="286086"/>
                </a:cubicBezTo>
                <a:cubicBezTo>
                  <a:pt x="38364" y="267036"/>
                  <a:pt x="38364" y="253278"/>
                  <a:pt x="32014" y="235286"/>
                </a:cubicBezTo>
                <a:cubicBezTo>
                  <a:pt x="25664" y="217294"/>
                  <a:pt x="11906" y="192953"/>
                  <a:pt x="6614" y="178136"/>
                </a:cubicBezTo>
                <a:cubicBezTo>
                  <a:pt x="1322" y="163319"/>
                  <a:pt x="-794" y="158028"/>
                  <a:pt x="264" y="146386"/>
                </a:cubicBezTo>
                <a:cubicBezTo>
                  <a:pt x="1322" y="134744"/>
                  <a:pt x="7672" y="122044"/>
                  <a:pt x="12964" y="108286"/>
                </a:cubicBezTo>
                <a:cubicBezTo>
                  <a:pt x="18256" y="94528"/>
                  <a:pt x="32014" y="63836"/>
                  <a:pt x="32014" y="63836"/>
                </a:cubicBezTo>
                <a:cubicBezTo>
                  <a:pt x="38364" y="49019"/>
                  <a:pt x="44714" y="29969"/>
                  <a:pt x="51064" y="19386"/>
                </a:cubicBezTo>
                <a:cubicBezTo>
                  <a:pt x="57414" y="8803"/>
                  <a:pt x="58340" y="1969"/>
                  <a:pt x="70114" y="336"/>
                </a:cubicBezTo>
                <a:cubicBezTo>
                  <a:pt x="81888" y="-1297"/>
                  <a:pt x="116415" y="3239"/>
                  <a:pt x="121707" y="9589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29" name="AutoShape 125"/>
          <p:cNvSpPr>
            <a:spLocks noChangeArrowheads="1"/>
          </p:cNvSpPr>
          <p:nvPr/>
        </p:nvSpPr>
        <p:spPr bwMode="auto">
          <a:xfrm rot="10800000">
            <a:off x="3830915" y="2887931"/>
            <a:ext cx="92075" cy="63500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600">
              <a:cs typeface="Arial" charset="0"/>
            </a:endParaRPr>
          </a:p>
        </p:txBody>
      </p:sp>
      <p:sp>
        <p:nvSpPr>
          <p:cNvPr id="130" name="AutoShape 86"/>
          <p:cNvSpPr>
            <a:spLocks noChangeArrowheads="1"/>
          </p:cNvSpPr>
          <p:nvPr/>
        </p:nvSpPr>
        <p:spPr bwMode="auto">
          <a:xfrm>
            <a:off x="3986159" y="3150954"/>
            <a:ext cx="144000" cy="144000"/>
          </a:xfrm>
          <a:prstGeom prst="flowChartConnector">
            <a:avLst/>
          </a:prstGeom>
          <a:solidFill>
            <a:srgbClr val="B2B2B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>
                <a:solidFill>
                  <a:srgbClr val="000000"/>
                </a:solidFill>
              </a:rPr>
              <a:t>29</a:t>
            </a:r>
          </a:p>
        </p:txBody>
      </p:sp>
      <p:sp>
        <p:nvSpPr>
          <p:cNvPr id="131" name="AutoShape 86"/>
          <p:cNvSpPr>
            <a:spLocks noChangeArrowheads="1"/>
          </p:cNvSpPr>
          <p:nvPr/>
        </p:nvSpPr>
        <p:spPr bwMode="auto">
          <a:xfrm>
            <a:off x="3778990" y="3053280"/>
            <a:ext cx="144000" cy="144000"/>
          </a:xfrm>
          <a:prstGeom prst="flowChartConnector">
            <a:avLst/>
          </a:prstGeom>
          <a:solidFill>
            <a:srgbClr val="B2B2B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>
                <a:solidFill>
                  <a:srgbClr val="000000"/>
                </a:solidFill>
              </a:rPr>
              <a:t>30</a:t>
            </a:r>
          </a:p>
        </p:txBody>
      </p:sp>
      <p:sp>
        <p:nvSpPr>
          <p:cNvPr id="132" name="AutoShape 86"/>
          <p:cNvSpPr>
            <a:spLocks noChangeArrowheads="1"/>
          </p:cNvSpPr>
          <p:nvPr/>
        </p:nvSpPr>
        <p:spPr bwMode="auto">
          <a:xfrm>
            <a:off x="4073845" y="2889981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31</a:t>
            </a:r>
            <a:endParaRPr lang="pt-BR" sz="600">
              <a:cs typeface="Arial" charset="0"/>
            </a:endParaRPr>
          </a:p>
        </p:txBody>
      </p:sp>
      <p:sp>
        <p:nvSpPr>
          <p:cNvPr id="133" name="AutoShape 86"/>
          <p:cNvSpPr>
            <a:spLocks noChangeArrowheads="1"/>
          </p:cNvSpPr>
          <p:nvPr/>
        </p:nvSpPr>
        <p:spPr bwMode="auto">
          <a:xfrm>
            <a:off x="3723370" y="2902087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32</a:t>
            </a:r>
            <a:endParaRPr lang="pt-BR" sz="600">
              <a:cs typeface="Arial" charset="0"/>
            </a:endParaRPr>
          </a:p>
        </p:txBody>
      </p:sp>
      <p:sp>
        <p:nvSpPr>
          <p:cNvPr id="134" name="AutoShape 86"/>
          <p:cNvSpPr>
            <a:spLocks noChangeArrowheads="1"/>
          </p:cNvSpPr>
          <p:nvPr/>
        </p:nvSpPr>
        <p:spPr bwMode="auto">
          <a:xfrm>
            <a:off x="3540509" y="2582668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/>
          <a:lstStyle/>
          <a:p>
            <a:pPr algn="ctr" defTabSz="977900"/>
            <a:r>
              <a:rPr lang="pt-BR" sz="600">
                <a:cs typeface="Arial" charset="0"/>
              </a:rPr>
              <a:t>33</a:t>
            </a:r>
          </a:p>
        </p:txBody>
      </p:sp>
      <p:sp>
        <p:nvSpPr>
          <p:cNvPr id="135" name="AutoShape 86"/>
          <p:cNvSpPr>
            <a:spLocks noChangeArrowheads="1"/>
          </p:cNvSpPr>
          <p:nvPr/>
        </p:nvSpPr>
        <p:spPr bwMode="auto">
          <a:xfrm>
            <a:off x="3683232" y="2571579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>
                <a:cs typeface="Arial" charset="0"/>
              </a:rPr>
              <a:t>34</a:t>
            </a:r>
          </a:p>
        </p:txBody>
      </p:sp>
      <p:sp>
        <p:nvSpPr>
          <p:cNvPr id="136" name="AutoShape 86"/>
          <p:cNvSpPr>
            <a:spLocks noChangeArrowheads="1"/>
          </p:cNvSpPr>
          <p:nvPr/>
        </p:nvSpPr>
        <p:spPr bwMode="auto">
          <a:xfrm>
            <a:off x="3951565" y="2175143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>
                <a:cs typeface="Arial" charset="0"/>
              </a:rPr>
              <a:t>35</a:t>
            </a:r>
          </a:p>
        </p:txBody>
      </p:sp>
      <p:sp>
        <p:nvSpPr>
          <p:cNvPr id="137" name="AutoShape 86"/>
          <p:cNvSpPr>
            <a:spLocks noChangeArrowheads="1"/>
          </p:cNvSpPr>
          <p:nvPr/>
        </p:nvSpPr>
        <p:spPr bwMode="auto">
          <a:xfrm>
            <a:off x="3530562" y="2435493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37</a:t>
            </a:r>
            <a:endParaRPr lang="pt-BR" sz="600">
              <a:cs typeface="Arial" charset="0"/>
            </a:endParaRPr>
          </a:p>
        </p:txBody>
      </p:sp>
      <p:sp>
        <p:nvSpPr>
          <p:cNvPr id="138" name="AutoShape 86"/>
          <p:cNvSpPr>
            <a:spLocks noChangeArrowheads="1"/>
          </p:cNvSpPr>
          <p:nvPr/>
        </p:nvSpPr>
        <p:spPr bwMode="auto">
          <a:xfrm>
            <a:off x="3681220" y="2435493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38</a:t>
            </a:r>
            <a:endParaRPr lang="pt-BR" sz="600">
              <a:cs typeface="Arial" charset="0"/>
            </a:endParaRPr>
          </a:p>
        </p:txBody>
      </p:sp>
      <p:sp>
        <p:nvSpPr>
          <p:cNvPr id="139" name="AutoShape 86"/>
          <p:cNvSpPr>
            <a:spLocks noChangeArrowheads="1"/>
          </p:cNvSpPr>
          <p:nvPr/>
        </p:nvSpPr>
        <p:spPr bwMode="auto">
          <a:xfrm>
            <a:off x="3372410" y="2435493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>
                <a:cs typeface="Arial" charset="0"/>
              </a:rPr>
              <a:t>36</a:t>
            </a:r>
          </a:p>
        </p:txBody>
      </p:sp>
      <p:sp>
        <p:nvSpPr>
          <p:cNvPr id="140" name="AutoShape 86"/>
          <p:cNvSpPr>
            <a:spLocks noChangeArrowheads="1"/>
          </p:cNvSpPr>
          <p:nvPr/>
        </p:nvSpPr>
        <p:spPr bwMode="auto">
          <a:xfrm>
            <a:off x="3989975" y="1829068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41</a:t>
            </a:r>
            <a:endParaRPr lang="pt-BR" sz="600">
              <a:cs typeface="Arial" charset="0"/>
            </a:endParaRPr>
          </a:p>
        </p:txBody>
      </p:sp>
      <p:sp>
        <p:nvSpPr>
          <p:cNvPr id="141" name="AutoShape 86"/>
          <p:cNvSpPr>
            <a:spLocks noChangeArrowheads="1"/>
          </p:cNvSpPr>
          <p:nvPr/>
        </p:nvSpPr>
        <p:spPr bwMode="auto">
          <a:xfrm>
            <a:off x="3834555" y="1829068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>
                <a:cs typeface="Arial" charset="0"/>
              </a:rPr>
              <a:t>40</a:t>
            </a:r>
          </a:p>
        </p:txBody>
      </p:sp>
      <p:sp>
        <p:nvSpPr>
          <p:cNvPr id="142" name="AutoShape 86"/>
          <p:cNvSpPr>
            <a:spLocks noChangeArrowheads="1"/>
          </p:cNvSpPr>
          <p:nvPr/>
        </p:nvSpPr>
        <p:spPr bwMode="auto">
          <a:xfrm>
            <a:off x="3683897" y="1829068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>
                <a:cs typeface="Arial" charset="0"/>
              </a:rPr>
              <a:t>39</a:t>
            </a:r>
          </a:p>
        </p:txBody>
      </p:sp>
      <p:sp>
        <p:nvSpPr>
          <p:cNvPr id="143" name="AutoShape 86"/>
          <p:cNvSpPr>
            <a:spLocks noChangeArrowheads="1"/>
          </p:cNvSpPr>
          <p:nvPr/>
        </p:nvSpPr>
        <p:spPr bwMode="auto">
          <a:xfrm>
            <a:off x="4319655" y="1456006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43</a:t>
            </a:r>
          </a:p>
        </p:txBody>
      </p:sp>
      <p:sp>
        <p:nvSpPr>
          <p:cNvPr id="144" name="AutoShape 86"/>
          <p:cNvSpPr>
            <a:spLocks noChangeArrowheads="1"/>
          </p:cNvSpPr>
          <p:nvPr/>
        </p:nvSpPr>
        <p:spPr bwMode="auto">
          <a:xfrm>
            <a:off x="4168997" y="1456006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42</a:t>
            </a:r>
            <a:endParaRPr lang="pt-BR" sz="600">
              <a:cs typeface="Arial" charset="0"/>
            </a:endParaRPr>
          </a:p>
        </p:txBody>
      </p:sp>
      <p:sp>
        <p:nvSpPr>
          <p:cNvPr id="145" name="Forma livre 33"/>
          <p:cNvSpPr>
            <a:spLocks/>
          </p:cNvSpPr>
          <p:nvPr/>
        </p:nvSpPr>
        <p:spPr bwMode="auto">
          <a:xfrm>
            <a:off x="5034240" y="1225818"/>
            <a:ext cx="773112" cy="147638"/>
          </a:xfrm>
          <a:custGeom>
            <a:avLst/>
            <a:gdLst>
              <a:gd name="T0" fmla="*/ 0 w 773488"/>
              <a:gd name="T1" fmla="*/ 63968 h 148052"/>
              <a:gd name="T2" fmla="*/ 125393 w 773488"/>
              <a:gd name="T3" fmla="*/ 36000 h 148052"/>
              <a:gd name="T4" fmla="*/ 205863 w 773488"/>
              <a:gd name="T5" fmla="*/ 11475 h 148052"/>
              <a:gd name="T6" fmla="*/ 274174 w 773488"/>
              <a:gd name="T7" fmla="*/ 713 h 148052"/>
              <a:gd name="T8" fmla="*/ 295699 w 773488"/>
              <a:gd name="T9" fmla="*/ 30387 h 148052"/>
              <a:gd name="T10" fmla="*/ 344345 w 773488"/>
              <a:gd name="T11" fmla="*/ 109517 h 148052"/>
              <a:gd name="T12" fmla="*/ 366799 w 773488"/>
              <a:gd name="T13" fmla="*/ 123272 h 148052"/>
              <a:gd name="T14" fmla="*/ 389251 w 773488"/>
              <a:gd name="T15" fmla="*/ 123272 h 148052"/>
              <a:gd name="T16" fmla="*/ 441641 w 773488"/>
              <a:gd name="T17" fmla="*/ 123272 h 148052"/>
              <a:gd name="T18" fmla="*/ 479061 w 773488"/>
              <a:gd name="T19" fmla="*/ 133600 h 148052"/>
              <a:gd name="T20" fmla="*/ 538935 w 773488"/>
              <a:gd name="T21" fmla="*/ 116400 h 148052"/>
              <a:gd name="T22" fmla="*/ 602551 w 773488"/>
              <a:gd name="T23" fmla="*/ 95755 h 148052"/>
              <a:gd name="T24" fmla="*/ 654938 w 773488"/>
              <a:gd name="T25" fmla="*/ 92314 h 148052"/>
              <a:gd name="T26" fmla="*/ 759699 w 773488"/>
              <a:gd name="T27" fmla="*/ 85433 h 14805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773488" h="148052">
                <a:moveTo>
                  <a:pt x="0" y="70837"/>
                </a:moveTo>
                <a:cubicBezTo>
                  <a:pt x="33026" y="87533"/>
                  <a:pt x="92736" y="49554"/>
                  <a:pt x="127669" y="39866"/>
                </a:cubicBezTo>
                <a:cubicBezTo>
                  <a:pt x="162602" y="30178"/>
                  <a:pt x="184352" y="19219"/>
                  <a:pt x="209599" y="12706"/>
                </a:cubicBezTo>
                <a:cubicBezTo>
                  <a:pt x="234846" y="6193"/>
                  <a:pt x="263907" y="-2704"/>
                  <a:pt x="279151" y="786"/>
                </a:cubicBezTo>
                <a:cubicBezTo>
                  <a:pt x="294395" y="4276"/>
                  <a:pt x="289159" y="13567"/>
                  <a:pt x="301066" y="33649"/>
                </a:cubicBezTo>
                <a:cubicBezTo>
                  <a:pt x="312973" y="53731"/>
                  <a:pt x="338531" y="104134"/>
                  <a:pt x="350596" y="121279"/>
                </a:cubicBezTo>
                <a:cubicBezTo>
                  <a:pt x="362661" y="138424"/>
                  <a:pt x="365836" y="133979"/>
                  <a:pt x="373456" y="136519"/>
                </a:cubicBezTo>
                <a:cubicBezTo>
                  <a:pt x="381076" y="139059"/>
                  <a:pt x="396316" y="136519"/>
                  <a:pt x="396316" y="136519"/>
                </a:cubicBezTo>
                <a:cubicBezTo>
                  <a:pt x="409016" y="136519"/>
                  <a:pt x="434416" y="134614"/>
                  <a:pt x="449656" y="136519"/>
                </a:cubicBezTo>
                <a:cubicBezTo>
                  <a:pt x="464896" y="138424"/>
                  <a:pt x="471246" y="149219"/>
                  <a:pt x="487756" y="147949"/>
                </a:cubicBezTo>
                <a:cubicBezTo>
                  <a:pt x="504266" y="146679"/>
                  <a:pt x="527761" y="135884"/>
                  <a:pt x="548716" y="128899"/>
                </a:cubicBezTo>
                <a:cubicBezTo>
                  <a:pt x="569671" y="121914"/>
                  <a:pt x="593801" y="110484"/>
                  <a:pt x="613486" y="106039"/>
                </a:cubicBezTo>
                <a:cubicBezTo>
                  <a:pt x="633171" y="101594"/>
                  <a:pt x="651586" y="104134"/>
                  <a:pt x="666826" y="102229"/>
                </a:cubicBezTo>
                <a:cubicBezTo>
                  <a:pt x="682066" y="100324"/>
                  <a:pt x="758010" y="104213"/>
                  <a:pt x="773488" y="94609"/>
                </a:cubicBezTo>
              </a:path>
            </a:pathLst>
          </a:custGeom>
          <a:noFill/>
          <a:ln w="190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47" name="CaixaDeTexto 121"/>
          <p:cNvSpPr txBox="1">
            <a:spLocks noChangeArrowheads="1"/>
          </p:cNvSpPr>
          <p:nvPr/>
        </p:nvSpPr>
        <p:spPr bwMode="auto">
          <a:xfrm>
            <a:off x="5724802" y="1311543"/>
            <a:ext cx="782638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Vila do Conde</a:t>
            </a:r>
          </a:p>
        </p:txBody>
      </p:sp>
      <p:sp>
        <p:nvSpPr>
          <p:cNvPr id="148" name="Forma livre 32"/>
          <p:cNvSpPr>
            <a:spLocks/>
          </p:cNvSpPr>
          <p:nvPr/>
        </p:nvSpPr>
        <p:spPr bwMode="auto">
          <a:xfrm>
            <a:off x="4565927" y="1290906"/>
            <a:ext cx="473075" cy="180975"/>
          </a:xfrm>
          <a:custGeom>
            <a:avLst/>
            <a:gdLst>
              <a:gd name="T0" fmla="*/ 0 w 472440"/>
              <a:gd name="T1" fmla="*/ 200156 h 179889"/>
              <a:gd name="T2" fmla="*/ 15992 w 472440"/>
              <a:gd name="T3" fmla="*/ 166950 h 179889"/>
              <a:gd name="T4" fmla="*/ 23988 w 472440"/>
              <a:gd name="T5" fmla="*/ 209638 h 179889"/>
              <a:gd name="T6" fmla="*/ 51974 w 472440"/>
              <a:gd name="T7" fmla="*/ 223867 h 179889"/>
              <a:gd name="T8" fmla="*/ 119939 w 472440"/>
              <a:gd name="T9" fmla="*/ 204898 h 179889"/>
              <a:gd name="T10" fmla="*/ 155919 w 472440"/>
              <a:gd name="T11" fmla="*/ 133750 h 179889"/>
              <a:gd name="T12" fmla="*/ 167913 w 472440"/>
              <a:gd name="T13" fmla="*/ 114778 h 179889"/>
              <a:gd name="T14" fmla="*/ 219887 w 472440"/>
              <a:gd name="T15" fmla="*/ 95810 h 179889"/>
              <a:gd name="T16" fmla="*/ 283849 w 472440"/>
              <a:gd name="T17" fmla="*/ 76834 h 179889"/>
              <a:gd name="T18" fmla="*/ 335829 w 472440"/>
              <a:gd name="T19" fmla="*/ 53118 h 179889"/>
              <a:gd name="T20" fmla="*/ 379805 w 472440"/>
              <a:gd name="T21" fmla="*/ 34144 h 179889"/>
              <a:gd name="T22" fmla="*/ 463765 w 472440"/>
              <a:gd name="T23" fmla="*/ 946 h 179889"/>
              <a:gd name="T24" fmla="*/ 495747 w 472440"/>
              <a:gd name="T25" fmla="*/ 10434 h 17988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72440" h="179889">
                <a:moveTo>
                  <a:pt x="0" y="160779"/>
                </a:moveTo>
                <a:cubicBezTo>
                  <a:pt x="18415" y="138871"/>
                  <a:pt x="11430" y="132839"/>
                  <a:pt x="15240" y="134109"/>
                </a:cubicBezTo>
                <a:cubicBezTo>
                  <a:pt x="19050" y="135379"/>
                  <a:pt x="17145" y="160779"/>
                  <a:pt x="22860" y="168399"/>
                </a:cubicBezTo>
                <a:cubicBezTo>
                  <a:pt x="28575" y="176019"/>
                  <a:pt x="34290" y="180464"/>
                  <a:pt x="49530" y="179829"/>
                </a:cubicBezTo>
                <a:cubicBezTo>
                  <a:pt x="64770" y="179194"/>
                  <a:pt x="97790" y="176654"/>
                  <a:pt x="114300" y="164589"/>
                </a:cubicBezTo>
                <a:cubicBezTo>
                  <a:pt x="130810" y="152524"/>
                  <a:pt x="140970" y="119504"/>
                  <a:pt x="148590" y="107439"/>
                </a:cubicBezTo>
                <a:cubicBezTo>
                  <a:pt x="156210" y="95374"/>
                  <a:pt x="149860" y="97279"/>
                  <a:pt x="160020" y="92199"/>
                </a:cubicBezTo>
                <a:cubicBezTo>
                  <a:pt x="170180" y="87119"/>
                  <a:pt x="191135" y="82039"/>
                  <a:pt x="209550" y="76959"/>
                </a:cubicBezTo>
                <a:cubicBezTo>
                  <a:pt x="227965" y="71879"/>
                  <a:pt x="252095" y="67434"/>
                  <a:pt x="270510" y="61719"/>
                </a:cubicBezTo>
                <a:cubicBezTo>
                  <a:pt x="288925" y="56004"/>
                  <a:pt x="304800" y="48384"/>
                  <a:pt x="320040" y="42669"/>
                </a:cubicBezTo>
                <a:cubicBezTo>
                  <a:pt x="335280" y="36954"/>
                  <a:pt x="341630" y="34414"/>
                  <a:pt x="361950" y="27429"/>
                </a:cubicBezTo>
                <a:cubicBezTo>
                  <a:pt x="382270" y="20444"/>
                  <a:pt x="423545" y="3934"/>
                  <a:pt x="441960" y="759"/>
                </a:cubicBezTo>
                <a:cubicBezTo>
                  <a:pt x="460375" y="-2416"/>
                  <a:pt x="463550" y="5204"/>
                  <a:pt x="472440" y="8379"/>
                </a:cubicBezTo>
              </a:path>
            </a:pathLst>
          </a:custGeom>
          <a:noFill/>
          <a:ln w="190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49" name="AutoShape 86"/>
          <p:cNvSpPr>
            <a:spLocks noChangeArrowheads="1"/>
          </p:cNvSpPr>
          <p:nvPr/>
        </p:nvSpPr>
        <p:spPr bwMode="auto">
          <a:xfrm>
            <a:off x="5633640" y="1067981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>
                <a:cs typeface="Arial" charset="0"/>
              </a:rPr>
              <a:t>45</a:t>
            </a:r>
          </a:p>
        </p:txBody>
      </p:sp>
      <p:sp>
        <p:nvSpPr>
          <p:cNvPr id="150" name="AutoShape 86"/>
          <p:cNvSpPr>
            <a:spLocks noChangeArrowheads="1"/>
          </p:cNvSpPr>
          <p:nvPr/>
        </p:nvSpPr>
        <p:spPr bwMode="auto">
          <a:xfrm>
            <a:off x="5486539" y="1067981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44</a:t>
            </a:r>
          </a:p>
        </p:txBody>
      </p:sp>
      <p:sp>
        <p:nvSpPr>
          <p:cNvPr id="156" name="Forma livre 33"/>
          <p:cNvSpPr>
            <a:spLocks/>
          </p:cNvSpPr>
          <p:nvPr/>
        </p:nvSpPr>
        <p:spPr bwMode="auto">
          <a:xfrm>
            <a:off x="3843615" y="1829068"/>
            <a:ext cx="434975" cy="781050"/>
          </a:xfrm>
          <a:custGeom>
            <a:avLst/>
            <a:gdLst>
              <a:gd name="T0" fmla="*/ 129443 w 435806"/>
              <a:gd name="T1" fmla="*/ 811290 h 780494"/>
              <a:gd name="T2" fmla="*/ 121704 w 435806"/>
              <a:gd name="T3" fmla="*/ 770227 h 780494"/>
              <a:gd name="T4" fmla="*/ 115323 w 435806"/>
              <a:gd name="T5" fmla="*/ 738911 h 780494"/>
              <a:gd name="T6" fmla="*/ 114697 w 435806"/>
              <a:gd name="T7" fmla="*/ 708897 h 780494"/>
              <a:gd name="T8" fmla="*/ 104390 w 435806"/>
              <a:gd name="T9" fmla="*/ 673252 h 780494"/>
              <a:gd name="T10" fmla="*/ 94083 w 435806"/>
              <a:gd name="T11" fmla="*/ 633651 h 780494"/>
              <a:gd name="T12" fmla="*/ 70034 w 435806"/>
              <a:gd name="T13" fmla="*/ 598008 h 780494"/>
              <a:gd name="T14" fmla="*/ 56290 w 435806"/>
              <a:gd name="T15" fmla="*/ 554444 h 780494"/>
              <a:gd name="T16" fmla="*/ 35679 w 435806"/>
              <a:gd name="T17" fmla="*/ 502959 h 780494"/>
              <a:gd name="T18" fmla="*/ 15064 w 435806"/>
              <a:gd name="T19" fmla="*/ 471278 h 780494"/>
              <a:gd name="T20" fmla="*/ 1305 w 435806"/>
              <a:gd name="T21" fmla="*/ 459396 h 780494"/>
              <a:gd name="T22" fmla="*/ 1305 w 435806"/>
              <a:gd name="T23" fmla="*/ 423754 h 780494"/>
              <a:gd name="T24" fmla="*/ 8193 w 435806"/>
              <a:gd name="T25" fmla="*/ 403951 h 780494"/>
              <a:gd name="T26" fmla="*/ 45985 w 435806"/>
              <a:gd name="T27" fmla="*/ 384150 h 780494"/>
              <a:gd name="T28" fmla="*/ 80340 w 435806"/>
              <a:gd name="T29" fmla="*/ 372269 h 780494"/>
              <a:gd name="T30" fmla="*/ 97519 w 435806"/>
              <a:gd name="T31" fmla="*/ 360389 h 780494"/>
              <a:gd name="T32" fmla="*/ 121567 w 435806"/>
              <a:gd name="T33" fmla="*/ 328706 h 780494"/>
              <a:gd name="T34" fmla="*/ 152489 w 435806"/>
              <a:gd name="T35" fmla="*/ 308905 h 780494"/>
              <a:gd name="T36" fmla="*/ 183409 w 435806"/>
              <a:gd name="T37" fmla="*/ 269302 h 780494"/>
              <a:gd name="T38" fmla="*/ 210893 w 435806"/>
              <a:gd name="T39" fmla="*/ 241580 h 780494"/>
              <a:gd name="T40" fmla="*/ 248681 w 435806"/>
              <a:gd name="T41" fmla="*/ 201977 h 780494"/>
              <a:gd name="T42" fmla="*/ 276166 w 435806"/>
              <a:gd name="T43" fmla="*/ 158414 h 780494"/>
              <a:gd name="T44" fmla="*/ 296785 w 435806"/>
              <a:gd name="T45" fmla="*/ 99005 h 780494"/>
              <a:gd name="T46" fmla="*/ 313961 w 435806"/>
              <a:gd name="T47" fmla="*/ 71285 h 780494"/>
              <a:gd name="T48" fmla="*/ 334573 w 435806"/>
              <a:gd name="T49" fmla="*/ 67326 h 780494"/>
              <a:gd name="T50" fmla="*/ 358625 w 435806"/>
              <a:gd name="T51" fmla="*/ 59405 h 780494"/>
              <a:gd name="T52" fmla="*/ 372367 w 435806"/>
              <a:gd name="T53" fmla="*/ 27719 h 780494"/>
              <a:gd name="T54" fmla="*/ 392980 w 435806"/>
              <a:gd name="T55" fmla="*/ 0 h 78049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435806" h="780494">
                <a:moveTo>
                  <a:pt x="143546" y="780494"/>
                </a:moveTo>
                <a:cubicBezTo>
                  <a:pt x="139101" y="765254"/>
                  <a:pt x="137575" y="752598"/>
                  <a:pt x="134966" y="740993"/>
                </a:cubicBezTo>
                <a:cubicBezTo>
                  <a:pt x="132357" y="729388"/>
                  <a:pt x="129566" y="717184"/>
                  <a:pt x="127891" y="710863"/>
                </a:cubicBezTo>
                <a:cubicBezTo>
                  <a:pt x="126216" y="704542"/>
                  <a:pt x="129217" y="692517"/>
                  <a:pt x="127196" y="681990"/>
                </a:cubicBezTo>
                <a:cubicBezTo>
                  <a:pt x="125175" y="671463"/>
                  <a:pt x="119576" y="659765"/>
                  <a:pt x="115766" y="647700"/>
                </a:cubicBezTo>
                <a:cubicBezTo>
                  <a:pt x="111956" y="635635"/>
                  <a:pt x="110686" y="621665"/>
                  <a:pt x="104336" y="609600"/>
                </a:cubicBezTo>
                <a:cubicBezTo>
                  <a:pt x="97986" y="597535"/>
                  <a:pt x="84651" y="588010"/>
                  <a:pt x="77666" y="575310"/>
                </a:cubicBezTo>
                <a:cubicBezTo>
                  <a:pt x="70681" y="562610"/>
                  <a:pt x="68776" y="548640"/>
                  <a:pt x="62426" y="533400"/>
                </a:cubicBezTo>
                <a:cubicBezTo>
                  <a:pt x="56076" y="518160"/>
                  <a:pt x="47186" y="497205"/>
                  <a:pt x="39566" y="483870"/>
                </a:cubicBezTo>
                <a:cubicBezTo>
                  <a:pt x="31946" y="470535"/>
                  <a:pt x="23056" y="460375"/>
                  <a:pt x="16706" y="453390"/>
                </a:cubicBezTo>
                <a:cubicBezTo>
                  <a:pt x="10356" y="446405"/>
                  <a:pt x="4006" y="449580"/>
                  <a:pt x="1466" y="441960"/>
                </a:cubicBezTo>
                <a:cubicBezTo>
                  <a:pt x="-1074" y="434340"/>
                  <a:pt x="196" y="416560"/>
                  <a:pt x="1466" y="407670"/>
                </a:cubicBezTo>
                <a:cubicBezTo>
                  <a:pt x="2736" y="398780"/>
                  <a:pt x="831" y="394970"/>
                  <a:pt x="9086" y="388620"/>
                </a:cubicBezTo>
                <a:cubicBezTo>
                  <a:pt x="17341" y="382270"/>
                  <a:pt x="37661" y="374650"/>
                  <a:pt x="50996" y="369570"/>
                </a:cubicBezTo>
                <a:cubicBezTo>
                  <a:pt x="64331" y="364490"/>
                  <a:pt x="79571" y="361950"/>
                  <a:pt x="89096" y="358140"/>
                </a:cubicBezTo>
                <a:cubicBezTo>
                  <a:pt x="98621" y="354330"/>
                  <a:pt x="100526" y="353695"/>
                  <a:pt x="108146" y="346710"/>
                </a:cubicBezTo>
                <a:cubicBezTo>
                  <a:pt x="115766" y="339725"/>
                  <a:pt x="124656" y="324485"/>
                  <a:pt x="134816" y="316230"/>
                </a:cubicBezTo>
                <a:cubicBezTo>
                  <a:pt x="144976" y="307975"/>
                  <a:pt x="157676" y="306705"/>
                  <a:pt x="169106" y="297180"/>
                </a:cubicBezTo>
                <a:cubicBezTo>
                  <a:pt x="180536" y="287655"/>
                  <a:pt x="192601" y="269875"/>
                  <a:pt x="203396" y="259080"/>
                </a:cubicBezTo>
                <a:cubicBezTo>
                  <a:pt x="214191" y="248285"/>
                  <a:pt x="221811" y="243205"/>
                  <a:pt x="233876" y="232410"/>
                </a:cubicBezTo>
                <a:cubicBezTo>
                  <a:pt x="245941" y="221615"/>
                  <a:pt x="263721" y="207645"/>
                  <a:pt x="275786" y="194310"/>
                </a:cubicBezTo>
                <a:cubicBezTo>
                  <a:pt x="287851" y="180975"/>
                  <a:pt x="297376" y="168910"/>
                  <a:pt x="306266" y="152400"/>
                </a:cubicBezTo>
                <a:cubicBezTo>
                  <a:pt x="315156" y="135890"/>
                  <a:pt x="322141" y="109220"/>
                  <a:pt x="329126" y="95250"/>
                </a:cubicBezTo>
                <a:cubicBezTo>
                  <a:pt x="336111" y="81280"/>
                  <a:pt x="341191" y="73660"/>
                  <a:pt x="348176" y="68580"/>
                </a:cubicBezTo>
                <a:cubicBezTo>
                  <a:pt x="355161" y="63500"/>
                  <a:pt x="362781" y="66675"/>
                  <a:pt x="371036" y="64770"/>
                </a:cubicBezTo>
                <a:cubicBezTo>
                  <a:pt x="379291" y="62865"/>
                  <a:pt x="390721" y="63500"/>
                  <a:pt x="397706" y="57150"/>
                </a:cubicBezTo>
                <a:cubicBezTo>
                  <a:pt x="404691" y="50800"/>
                  <a:pt x="406596" y="36195"/>
                  <a:pt x="412946" y="26670"/>
                </a:cubicBezTo>
                <a:cubicBezTo>
                  <a:pt x="419296" y="17145"/>
                  <a:pt x="434536" y="4445"/>
                  <a:pt x="435806" y="0"/>
                </a:cubicBezTo>
              </a:path>
            </a:pathLst>
          </a:custGeom>
          <a:noFill/>
          <a:ln w="19050">
            <a:solidFill>
              <a:srgbClr val="0099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57" name="Forma livre 32"/>
          <p:cNvSpPr>
            <a:spLocks/>
          </p:cNvSpPr>
          <p:nvPr/>
        </p:nvSpPr>
        <p:spPr bwMode="auto">
          <a:xfrm>
            <a:off x="4218265" y="2978418"/>
            <a:ext cx="184150" cy="412750"/>
          </a:xfrm>
          <a:custGeom>
            <a:avLst/>
            <a:gdLst>
              <a:gd name="T0" fmla="*/ 0 w 183021"/>
              <a:gd name="T1" fmla="*/ 430949 h 411689"/>
              <a:gd name="T2" fmla="*/ 46987 w 183021"/>
              <a:gd name="T3" fmla="*/ 355173 h 411689"/>
              <a:gd name="T4" fmla="*/ 98701 w 183021"/>
              <a:gd name="T5" fmla="*/ 263443 h 411689"/>
              <a:gd name="T6" fmla="*/ 125641 w 183021"/>
              <a:gd name="T7" fmla="*/ 223187 h 411689"/>
              <a:gd name="T8" fmla="*/ 146874 w 183021"/>
              <a:gd name="T9" fmla="*/ 176002 h 411689"/>
              <a:gd name="T10" fmla="*/ 168111 w 183021"/>
              <a:gd name="T11" fmla="*/ 111439 h 411689"/>
              <a:gd name="T12" fmla="*/ 186690 w 183021"/>
              <a:gd name="T13" fmla="*/ 59292 h 411689"/>
              <a:gd name="T14" fmla="*/ 205186 w 183021"/>
              <a:gd name="T15" fmla="*/ 0 h 41168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83021" h="411689">
                <a:moveTo>
                  <a:pt x="0" y="411689"/>
                </a:moveTo>
                <a:cubicBezTo>
                  <a:pt x="14605" y="388829"/>
                  <a:pt x="27237" y="365969"/>
                  <a:pt x="41910" y="339299"/>
                </a:cubicBezTo>
                <a:cubicBezTo>
                  <a:pt x="56583" y="312629"/>
                  <a:pt x="79502" y="276638"/>
                  <a:pt x="88038" y="251669"/>
                </a:cubicBezTo>
                <a:cubicBezTo>
                  <a:pt x="96574" y="226700"/>
                  <a:pt x="108853" y="224763"/>
                  <a:pt x="112069" y="213213"/>
                </a:cubicBezTo>
                <a:cubicBezTo>
                  <a:pt x="115285" y="201663"/>
                  <a:pt x="127851" y="177626"/>
                  <a:pt x="131008" y="168137"/>
                </a:cubicBezTo>
                <a:cubicBezTo>
                  <a:pt x="134165" y="158648"/>
                  <a:pt x="143639" y="125833"/>
                  <a:pt x="149952" y="106459"/>
                </a:cubicBezTo>
                <a:cubicBezTo>
                  <a:pt x="156266" y="87086"/>
                  <a:pt x="159023" y="78389"/>
                  <a:pt x="166520" y="56643"/>
                </a:cubicBezTo>
                <a:cubicBezTo>
                  <a:pt x="174017" y="34897"/>
                  <a:pt x="175786" y="18319"/>
                  <a:pt x="183021" y="0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58" name="Forma livre 1"/>
          <p:cNvSpPr>
            <a:spLocks/>
          </p:cNvSpPr>
          <p:nvPr/>
        </p:nvSpPr>
        <p:spPr bwMode="auto">
          <a:xfrm>
            <a:off x="3961090" y="2826018"/>
            <a:ext cx="431800" cy="171450"/>
          </a:xfrm>
          <a:custGeom>
            <a:avLst/>
            <a:gdLst>
              <a:gd name="T0" fmla="*/ 422562 w 432384"/>
              <a:gd name="T1" fmla="*/ 162845 h 171998"/>
              <a:gd name="T2" fmla="*/ 379939 w 432384"/>
              <a:gd name="T3" fmla="*/ 98225 h 171998"/>
              <a:gd name="T4" fmla="*/ 347523 w 432384"/>
              <a:gd name="T5" fmla="*/ 21095 h 171998"/>
              <a:gd name="T6" fmla="*/ 268402 w 432384"/>
              <a:gd name="T7" fmla="*/ 13580 h 171998"/>
              <a:gd name="T8" fmla="*/ 179968 w 432384"/>
              <a:gd name="T9" fmla="*/ 57 h 171998"/>
              <a:gd name="T10" fmla="*/ 0 w 432384"/>
              <a:gd name="T11" fmla="*/ 6066 h 17199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32384" h="171998">
                <a:moveTo>
                  <a:pt x="432384" y="171998"/>
                </a:moveTo>
                <a:cubicBezTo>
                  <a:pt x="415318" y="121595"/>
                  <a:pt x="401567" y="128697"/>
                  <a:pt x="388770" y="103744"/>
                </a:cubicBezTo>
                <a:cubicBezTo>
                  <a:pt x="375973" y="78791"/>
                  <a:pt x="374622" y="37182"/>
                  <a:pt x="355600" y="22282"/>
                </a:cubicBezTo>
                <a:cubicBezTo>
                  <a:pt x="336578" y="7382"/>
                  <a:pt x="303212" y="18048"/>
                  <a:pt x="274637" y="14344"/>
                </a:cubicBezTo>
                <a:cubicBezTo>
                  <a:pt x="246062" y="10640"/>
                  <a:pt x="229923" y="1380"/>
                  <a:pt x="184150" y="57"/>
                </a:cubicBezTo>
                <a:cubicBezTo>
                  <a:pt x="138377" y="-1266"/>
                  <a:pt x="30163" y="20694"/>
                  <a:pt x="0" y="6407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59" name="AutoShape 125"/>
          <p:cNvSpPr>
            <a:spLocks noChangeArrowheads="1"/>
          </p:cNvSpPr>
          <p:nvPr/>
        </p:nvSpPr>
        <p:spPr bwMode="auto">
          <a:xfrm rot="10800000">
            <a:off x="3946802" y="2606943"/>
            <a:ext cx="90488" cy="6191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160" name="AutoShape 86"/>
          <p:cNvSpPr>
            <a:spLocks noChangeArrowheads="1"/>
          </p:cNvSpPr>
          <p:nvPr/>
        </p:nvSpPr>
        <p:spPr bwMode="auto">
          <a:xfrm>
            <a:off x="3829306" y="2681612"/>
            <a:ext cx="144000" cy="144000"/>
          </a:xfrm>
          <a:prstGeom prst="flowChartConnector">
            <a:avLst/>
          </a:prstGeom>
          <a:solidFill>
            <a:srgbClr val="B2B2B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>
                <a:solidFill>
                  <a:srgbClr val="000000"/>
                </a:solidFill>
              </a:rPr>
              <a:t>51</a:t>
            </a:r>
          </a:p>
        </p:txBody>
      </p:sp>
      <p:sp>
        <p:nvSpPr>
          <p:cNvPr id="161" name="AutoShape 86"/>
          <p:cNvSpPr>
            <a:spLocks noChangeArrowheads="1"/>
          </p:cNvSpPr>
          <p:nvPr/>
        </p:nvSpPr>
        <p:spPr bwMode="auto">
          <a:xfrm>
            <a:off x="3683719" y="2689154"/>
            <a:ext cx="144000" cy="144000"/>
          </a:xfrm>
          <a:prstGeom prst="flowChartConnector">
            <a:avLst/>
          </a:prstGeom>
          <a:solidFill>
            <a:srgbClr val="B2B2B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50</a:t>
            </a:r>
          </a:p>
        </p:txBody>
      </p:sp>
      <p:sp>
        <p:nvSpPr>
          <p:cNvPr id="162" name="AutoShape 86"/>
          <p:cNvSpPr>
            <a:spLocks noChangeArrowheads="1"/>
          </p:cNvSpPr>
          <p:nvPr/>
        </p:nvSpPr>
        <p:spPr bwMode="auto">
          <a:xfrm>
            <a:off x="4158896" y="2678800"/>
            <a:ext cx="144000" cy="144000"/>
          </a:xfrm>
          <a:prstGeom prst="flowChartConnector">
            <a:avLst/>
          </a:prstGeom>
          <a:solidFill>
            <a:srgbClr val="B2B2B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>
                <a:solidFill>
                  <a:srgbClr val="000000"/>
                </a:solidFill>
              </a:rPr>
              <a:t>52</a:t>
            </a:r>
          </a:p>
        </p:txBody>
      </p:sp>
      <p:sp>
        <p:nvSpPr>
          <p:cNvPr id="163" name="AutoShape 86"/>
          <p:cNvSpPr>
            <a:spLocks noChangeArrowheads="1"/>
          </p:cNvSpPr>
          <p:nvPr/>
        </p:nvSpPr>
        <p:spPr bwMode="auto">
          <a:xfrm>
            <a:off x="4332123" y="2722452"/>
            <a:ext cx="144000" cy="144000"/>
          </a:xfrm>
          <a:prstGeom prst="flowChartConnector">
            <a:avLst/>
          </a:prstGeom>
          <a:solidFill>
            <a:srgbClr val="B2B2B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53</a:t>
            </a:r>
          </a:p>
        </p:txBody>
      </p:sp>
      <p:sp>
        <p:nvSpPr>
          <p:cNvPr id="164" name="AutoShape 86"/>
          <p:cNvSpPr>
            <a:spLocks noChangeArrowheads="1"/>
          </p:cNvSpPr>
          <p:nvPr/>
        </p:nvSpPr>
        <p:spPr bwMode="auto">
          <a:xfrm>
            <a:off x="3998064" y="2450243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>
                <a:cs typeface="Arial" charset="0"/>
              </a:rPr>
              <a:t>54</a:t>
            </a:r>
          </a:p>
        </p:txBody>
      </p:sp>
      <p:sp>
        <p:nvSpPr>
          <p:cNvPr id="172" name="Forma livre 76"/>
          <p:cNvSpPr>
            <a:spLocks/>
          </p:cNvSpPr>
          <p:nvPr/>
        </p:nvSpPr>
        <p:spPr bwMode="auto">
          <a:xfrm>
            <a:off x="3747226" y="2831460"/>
            <a:ext cx="212725" cy="650875"/>
          </a:xfrm>
          <a:custGeom>
            <a:avLst/>
            <a:gdLst>
              <a:gd name="T0" fmla="*/ 82521 w 213277"/>
              <a:gd name="T1" fmla="*/ 650875 h 650875"/>
              <a:gd name="T2" fmla="*/ 67266 w 213277"/>
              <a:gd name="T3" fmla="*/ 549275 h 650875"/>
              <a:gd name="T4" fmla="*/ 67266 w 213277"/>
              <a:gd name="T5" fmla="*/ 511175 h 650875"/>
              <a:gd name="T6" fmla="*/ 67266 w 213277"/>
              <a:gd name="T7" fmla="*/ 473075 h 650875"/>
              <a:gd name="T8" fmla="*/ 73360 w 213277"/>
              <a:gd name="T9" fmla="*/ 454025 h 650875"/>
              <a:gd name="T10" fmla="*/ 67266 w 213277"/>
              <a:gd name="T11" fmla="*/ 415925 h 650875"/>
              <a:gd name="T12" fmla="*/ 42898 w 213277"/>
              <a:gd name="T13" fmla="*/ 352425 h 650875"/>
              <a:gd name="T14" fmla="*/ 30713 w 213277"/>
              <a:gd name="T15" fmla="*/ 301625 h 650875"/>
              <a:gd name="T16" fmla="*/ 6343 w 213277"/>
              <a:gd name="T17" fmla="*/ 244475 h 650875"/>
              <a:gd name="T18" fmla="*/ 248 w 213277"/>
              <a:gd name="T19" fmla="*/ 212725 h 650875"/>
              <a:gd name="T20" fmla="*/ 12438 w 213277"/>
              <a:gd name="T21" fmla="*/ 174625 h 650875"/>
              <a:gd name="T22" fmla="*/ 30713 w 213277"/>
              <a:gd name="T23" fmla="*/ 130175 h 650875"/>
              <a:gd name="T24" fmla="*/ 48992 w 213277"/>
              <a:gd name="T25" fmla="*/ 85725 h 650875"/>
              <a:gd name="T26" fmla="*/ 48942 w 213277"/>
              <a:gd name="T27" fmla="*/ 73025 h 650875"/>
              <a:gd name="T28" fmla="*/ 47353 w 213277"/>
              <a:gd name="T29" fmla="*/ 51594 h 650875"/>
              <a:gd name="T30" fmla="*/ 45810 w 213277"/>
              <a:gd name="T31" fmla="*/ 26195 h 650875"/>
              <a:gd name="T32" fmla="*/ 50390 w 213277"/>
              <a:gd name="T33" fmla="*/ 0 h 650875"/>
              <a:gd name="T34" fmla="*/ 204615 w 213277"/>
              <a:gd name="T35" fmla="*/ 8732 h 6508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13277" h="650875">
                <a:moveTo>
                  <a:pt x="86014" y="650875"/>
                </a:moveTo>
                <a:cubicBezTo>
                  <a:pt x="83368" y="627591"/>
                  <a:pt x="72764" y="572558"/>
                  <a:pt x="70114" y="549275"/>
                </a:cubicBezTo>
                <a:cubicBezTo>
                  <a:pt x="67464" y="525992"/>
                  <a:pt x="70114" y="511175"/>
                  <a:pt x="70114" y="511175"/>
                </a:cubicBezTo>
                <a:cubicBezTo>
                  <a:pt x="70114" y="498475"/>
                  <a:pt x="69056" y="482600"/>
                  <a:pt x="70114" y="473075"/>
                </a:cubicBezTo>
                <a:cubicBezTo>
                  <a:pt x="71172" y="463550"/>
                  <a:pt x="76464" y="463550"/>
                  <a:pt x="76464" y="454025"/>
                </a:cubicBezTo>
                <a:cubicBezTo>
                  <a:pt x="76464" y="444500"/>
                  <a:pt x="75406" y="432858"/>
                  <a:pt x="70114" y="415925"/>
                </a:cubicBezTo>
                <a:cubicBezTo>
                  <a:pt x="64822" y="398992"/>
                  <a:pt x="51064" y="371475"/>
                  <a:pt x="44714" y="352425"/>
                </a:cubicBezTo>
                <a:cubicBezTo>
                  <a:pt x="38364" y="333375"/>
                  <a:pt x="38364" y="319617"/>
                  <a:pt x="32014" y="301625"/>
                </a:cubicBezTo>
                <a:cubicBezTo>
                  <a:pt x="25664" y="283633"/>
                  <a:pt x="11906" y="259292"/>
                  <a:pt x="6614" y="244475"/>
                </a:cubicBezTo>
                <a:cubicBezTo>
                  <a:pt x="1322" y="229658"/>
                  <a:pt x="-794" y="224367"/>
                  <a:pt x="264" y="212725"/>
                </a:cubicBezTo>
                <a:cubicBezTo>
                  <a:pt x="1322" y="201083"/>
                  <a:pt x="7672" y="188383"/>
                  <a:pt x="12964" y="174625"/>
                </a:cubicBezTo>
                <a:cubicBezTo>
                  <a:pt x="18256" y="160867"/>
                  <a:pt x="32014" y="130175"/>
                  <a:pt x="32014" y="130175"/>
                </a:cubicBezTo>
                <a:cubicBezTo>
                  <a:pt x="38364" y="115358"/>
                  <a:pt x="47897" y="95250"/>
                  <a:pt x="51064" y="85725"/>
                </a:cubicBezTo>
                <a:cubicBezTo>
                  <a:pt x="54231" y="76200"/>
                  <a:pt x="51298" y="78713"/>
                  <a:pt x="51014" y="73025"/>
                </a:cubicBezTo>
                <a:cubicBezTo>
                  <a:pt x="50730" y="67337"/>
                  <a:pt x="48708" y="59399"/>
                  <a:pt x="49357" y="51594"/>
                </a:cubicBezTo>
                <a:cubicBezTo>
                  <a:pt x="48821" y="47890"/>
                  <a:pt x="48285" y="29899"/>
                  <a:pt x="47749" y="26195"/>
                </a:cubicBezTo>
                <a:lnTo>
                  <a:pt x="52523" y="0"/>
                </a:lnTo>
                <a:lnTo>
                  <a:pt x="213277" y="8732"/>
                </a:ln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73" name="Forma livre 172"/>
          <p:cNvSpPr/>
          <p:nvPr/>
        </p:nvSpPr>
        <p:spPr>
          <a:xfrm>
            <a:off x="3988526" y="2640960"/>
            <a:ext cx="15875" cy="212725"/>
          </a:xfrm>
          <a:custGeom>
            <a:avLst/>
            <a:gdLst>
              <a:gd name="connsiteX0" fmla="*/ 436364 w 436364"/>
              <a:gd name="connsiteY0" fmla="*/ 221456 h 226218"/>
              <a:gd name="connsiteX1" fmla="*/ 374451 w 436364"/>
              <a:gd name="connsiteY1" fmla="*/ 226218 h 226218"/>
              <a:gd name="connsiteX2" fmla="*/ 264914 w 436364"/>
              <a:gd name="connsiteY2" fmla="*/ 223837 h 226218"/>
              <a:gd name="connsiteX3" fmla="*/ 176807 w 436364"/>
              <a:gd name="connsiteY3" fmla="*/ 197643 h 226218"/>
              <a:gd name="connsiteX4" fmla="*/ 119657 w 436364"/>
              <a:gd name="connsiteY4" fmla="*/ 166687 h 226218"/>
              <a:gd name="connsiteX5" fmla="*/ 64889 w 436364"/>
              <a:gd name="connsiteY5" fmla="*/ 109537 h 226218"/>
              <a:gd name="connsiteX6" fmla="*/ 29170 w 436364"/>
              <a:gd name="connsiteY6" fmla="*/ 47625 h 226218"/>
              <a:gd name="connsiteX7" fmla="*/ 2976 w 436364"/>
              <a:gd name="connsiteY7" fmla="*/ 9525 h 226218"/>
              <a:gd name="connsiteX8" fmla="*/ 595 w 436364"/>
              <a:gd name="connsiteY8" fmla="*/ 0 h 226218"/>
              <a:gd name="connsiteX0" fmla="*/ 435769 w 435769"/>
              <a:gd name="connsiteY0" fmla="*/ 221456 h 226218"/>
              <a:gd name="connsiteX1" fmla="*/ 373856 w 435769"/>
              <a:gd name="connsiteY1" fmla="*/ 226218 h 226218"/>
              <a:gd name="connsiteX2" fmla="*/ 264319 w 435769"/>
              <a:gd name="connsiteY2" fmla="*/ 223837 h 226218"/>
              <a:gd name="connsiteX3" fmla="*/ 176212 w 435769"/>
              <a:gd name="connsiteY3" fmla="*/ 197643 h 226218"/>
              <a:gd name="connsiteX4" fmla="*/ 119062 w 435769"/>
              <a:gd name="connsiteY4" fmla="*/ 166687 h 226218"/>
              <a:gd name="connsiteX5" fmla="*/ 64294 w 435769"/>
              <a:gd name="connsiteY5" fmla="*/ 109537 h 226218"/>
              <a:gd name="connsiteX6" fmla="*/ 28575 w 435769"/>
              <a:gd name="connsiteY6" fmla="*/ 47625 h 226218"/>
              <a:gd name="connsiteX7" fmla="*/ 20072 w 435769"/>
              <a:gd name="connsiteY7" fmla="*/ 24324 h 226218"/>
              <a:gd name="connsiteX8" fmla="*/ 0 w 435769"/>
              <a:gd name="connsiteY8" fmla="*/ 0 h 226218"/>
              <a:gd name="connsiteX0" fmla="*/ 420291 w 420291"/>
              <a:gd name="connsiteY0" fmla="*/ 215113 h 219875"/>
              <a:gd name="connsiteX1" fmla="*/ 358378 w 420291"/>
              <a:gd name="connsiteY1" fmla="*/ 219875 h 219875"/>
              <a:gd name="connsiteX2" fmla="*/ 248841 w 420291"/>
              <a:gd name="connsiteY2" fmla="*/ 217494 h 219875"/>
              <a:gd name="connsiteX3" fmla="*/ 160734 w 420291"/>
              <a:gd name="connsiteY3" fmla="*/ 191300 h 219875"/>
              <a:gd name="connsiteX4" fmla="*/ 103584 w 420291"/>
              <a:gd name="connsiteY4" fmla="*/ 160344 h 219875"/>
              <a:gd name="connsiteX5" fmla="*/ 48816 w 420291"/>
              <a:gd name="connsiteY5" fmla="*/ 103194 h 219875"/>
              <a:gd name="connsiteX6" fmla="*/ 13097 w 420291"/>
              <a:gd name="connsiteY6" fmla="*/ 41282 h 219875"/>
              <a:gd name="connsiteX7" fmla="*/ 4594 w 420291"/>
              <a:gd name="connsiteY7" fmla="*/ 17981 h 219875"/>
              <a:gd name="connsiteX8" fmla="*/ 0 w 420291"/>
              <a:gd name="connsiteY8" fmla="*/ 0 h 219875"/>
              <a:gd name="connsiteX0" fmla="*/ 424713 w 424713"/>
              <a:gd name="connsiteY0" fmla="*/ 236254 h 241016"/>
              <a:gd name="connsiteX1" fmla="*/ 362800 w 424713"/>
              <a:gd name="connsiteY1" fmla="*/ 241016 h 241016"/>
              <a:gd name="connsiteX2" fmla="*/ 253263 w 424713"/>
              <a:gd name="connsiteY2" fmla="*/ 238635 h 241016"/>
              <a:gd name="connsiteX3" fmla="*/ 165156 w 424713"/>
              <a:gd name="connsiteY3" fmla="*/ 212441 h 241016"/>
              <a:gd name="connsiteX4" fmla="*/ 108006 w 424713"/>
              <a:gd name="connsiteY4" fmla="*/ 181485 h 241016"/>
              <a:gd name="connsiteX5" fmla="*/ 53238 w 424713"/>
              <a:gd name="connsiteY5" fmla="*/ 124335 h 241016"/>
              <a:gd name="connsiteX6" fmla="*/ 17519 w 424713"/>
              <a:gd name="connsiteY6" fmla="*/ 62423 h 241016"/>
              <a:gd name="connsiteX7" fmla="*/ 9016 w 424713"/>
              <a:gd name="connsiteY7" fmla="*/ 39122 h 241016"/>
              <a:gd name="connsiteX8" fmla="*/ 0 w 424713"/>
              <a:gd name="connsiteY8" fmla="*/ 0 h 241016"/>
              <a:gd name="connsiteX0" fmla="*/ 425885 w 425885"/>
              <a:gd name="connsiteY0" fmla="*/ 236254 h 241016"/>
              <a:gd name="connsiteX1" fmla="*/ 363972 w 425885"/>
              <a:gd name="connsiteY1" fmla="*/ 241016 h 241016"/>
              <a:gd name="connsiteX2" fmla="*/ 254435 w 425885"/>
              <a:gd name="connsiteY2" fmla="*/ 238635 h 241016"/>
              <a:gd name="connsiteX3" fmla="*/ 166328 w 425885"/>
              <a:gd name="connsiteY3" fmla="*/ 212441 h 241016"/>
              <a:gd name="connsiteX4" fmla="*/ 109178 w 425885"/>
              <a:gd name="connsiteY4" fmla="*/ 181485 h 241016"/>
              <a:gd name="connsiteX5" fmla="*/ 54410 w 425885"/>
              <a:gd name="connsiteY5" fmla="*/ 124335 h 241016"/>
              <a:gd name="connsiteX6" fmla="*/ 18691 w 425885"/>
              <a:gd name="connsiteY6" fmla="*/ 62423 h 241016"/>
              <a:gd name="connsiteX7" fmla="*/ 1343 w 425885"/>
              <a:gd name="connsiteY7" fmla="*/ 28551 h 241016"/>
              <a:gd name="connsiteX8" fmla="*/ 1172 w 425885"/>
              <a:gd name="connsiteY8" fmla="*/ 0 h 241016"/>
              <a:gd name="connsiteX0" fmla="*/ 425396 w 425396"/>
              <a:gd name="connsiteY0" fmla="*/ 236254 h 241016"/>
              <a:gd name="connsiteX1" fmla="*/ 363483 w 425396"/>
              <a:gd name="connsiteY1" fmla="*/ 241016 h 241016"/>
              <a:gd name="connsiteX2" fmla="*/ 253946 w 425396"/>
              <a:gd name="connsiteY2" fmla="*/ 238635 h 241016"/>
              <a:gd name="connsiteX3" fmla="*/ 165839 w 425396"/>
              <a:gd name="connsiteY3" fmla="*/ 212441 h 241016"/>
              <a:gd name="connsiteX4" fmla="*/ 108689 w 425396"/>
              <a:gd name="connsiteY4" fmla="*/ 181485 h 241016"/>
              <a:gd name="connsiteX5" fmla="*/ 53921 w 425396"/>
              <a:gd name="connsiteY5" fmla="*/ 124335 h 241016"/>
              <a:gd name="connsiteX6" fmla="*/ 11567 w 425396"/>
              <a:gd name="connsiteY6" fmla="*/ 66651 h 241016"/>
              <a:gd name="connsiteX7" fmla="*/ 854 w 425396"/>
              <a:gd name="connsiteY7" fmla="*/ 28551 h 241016"/>
              <a:gd name="connsiteX8" fmla="*/ 683 w 425396"/>
              <a:gd name="connsiteY8" fmla="*/ 0 h 241016"/>
              <a:gd name="connsiteX0" fmla="*/ 433607 w 433607"/>
              <a:gd name="connsiteY0" fmla="*/ 236254 h 241016"/>
              <a:gd name="connsiteX1" fmla="*/ 371694 w 433607"/>
              <a:gd name="connsiteY1" fmla="*/ 241016 h 241016"/>
              <a:gd name="connsiteX2" fmla="*/ 262157 w 433607"/>
              <a:gd name="connsiteY2" fmla="*/ 238635 h 241016"/>
              <a:gd name="connsiteX3" fmla="*/ 174050 w 433607"/>
              <a:gd name="connsiteY3" fmla="*/ 212441 h 241016"/>
              <a:gd name="connsiteX4" fmla="*/ 116900 w 433607"/>
              <a:gd name="connsiteY4" fmla="*/ 181485 h 241016"/>
              <a:gd name="connsiteX5" fmla="*/ 4727 w 433607"/>
              <a:gd name="connsiteY5" fmla="*/ 124335 h 241016"/>
              <a:gd name="connsiteX6" fmla="*/ 19778 w 433607"/>
              <a:gd name="connsiteY6" fmla="*/ 66651 h 241016"/>
              <a:gd name="connsiteX7" fmla="*/ 9065 w 433607"/>
              <a:gd name="connsiteY7" fmla="*/ 28551 h 241016"/>
              <a:gd name="connsiteX8" fmla="*/ 8894 w 433607"/>
              <a:gd name="connsiteY8" fmla="*/ 0 h 241016"/>
              <a:gd name="connsiteX0" fmla="*/ 458041 w 458041"/>
              <a:gd name="connsiteY0" fmla="*/ 236254 h 241016"/>
              <a:gd name="connsiteX1" fmla="*/ 396128 w 458041"/>
              <a:gd name="connsiteY1" fmla="*/ 241016 h 241016"/>
              <a:gd name="connsiteX2" fmla="*/ 286591 w 458041"/>
              <a:gd name="connsiteY2" fmla="*/ 238635 h 241016"/>
              <a:gd name="connsiteX3" fmla="*/ 198484 w 458041"/>
              <a:gd name="connsiteY3" fmla="*/ 212441 h 241016"/>
              <a:gd name="connsiteX4" fmla="*/ 141334 w 458041"/>
              <a:gd name="connsiteY4" fmla="*/ 181485 h 241016"/>
              <a:gd name="connsiteX5" fmla="*/ 29161 w 458041"/>
              <a:gd name="connsiteY5" fmla="*/ 124335 h 241016"/>
              <a:gd name="connsiteX6" fmla="*/ 54 w 458041"/>
              <a:gd name="connsiteY6" fmla="*/ 75158 h 241016"/>
              <a:gd name="connsiteX7" fmla="*/ 33499 w 458041"/>
              <a:gd name="connsiteY7" fmla="*/ 28551 h 241016"/>
              <a:gd name="connsiteX8" fmla="*/ 33328 w 458041"/>
              <a:gd name="connsiteY8" fmla="*/ 0 h 241016"/>
              <a:gd name="connsiteX0" fmla="*/ 440225 w 440225"/>
              <a:gd name="connsiteY0" fmla="*/ 236254 h 241016"/>
              <a:gd name="connsiteX1" fmla="*/ 378312 w 440225"/>
              <a:gd name="connsiteY1" fmla="*/ 241016 h 241016"/>
              <a:gd name="connsiteX2" fmla="*/ 268775 w 440225"/>
              <a:gd name="connsiteY2" fmla="*/ 238635 h 241016"/>
              <a:gd name="connsiteX3" fmla="*/ 180668 w 440225"/>
              <a:gd name="connsiteY3" fmla="*/ 212441 h 241016"/>
              <a:gd name="connsiteX4" fmla="*/ 123518 w 440225"/>
              <a:gd name="connsiteY4" fmla="*/ 181485 h 241016"/>
              <a:gd name="connsiteX5" fmla="*/ 11345 w 440225"/>
              <a:gd name="connsiteY5" fmla="*/ 124335 h 241016"/>
              <a:gd name="connsiteX6" fmla="*/ 4317 w 440225"/>
              <a:gd name="connsiteY6" fmla="*/ 75158 h 241016"/>
              <a:gd name="connsiteX7" fmla="*/ 15683 w 440225"/>
              <a:gd name="connsiteY7" fmla="*/ 28551 h 241016"/>
              <a:gd name="connsiteX8" fmla="*/ 15512 w 440225"/>
              <a:gd name="connsiteY8" fmla="*/ 0 h 241016"/>
              <a:gd name="connsiteX0" fmla="*/ 477747 w 477747"/>
              <a:gd name="connsiteY0" fmla="*/ 236254 h 241016"/>
              <a:gd name="connsiteX1" fmla="*/ 415834 w 477747"/>
              <a:gd name="connsiteY1" fmla="*/ 241016 h 241016"/>
              <a:gd name="connsiteX2" fmla="*/ 306297 w 477747"/>
              <a:gd name="connsiteY2" fmla="*/ 238635 h 241016"/>
              <a:gd name="connsiteX3" fmla="*/ 218190 w 477747"/>
              <a:gd name="connsiteY3" fmla="*/ 212441 h 241016"/>
              <a:gd name="connsiteX4" fmla="*/ 161040 w 477747"/>
              <a:gd name="connsiteY4" fmla="*/ 181485 h 241016"/>
              <a:gd name="connsiteX5" fmla="*/ 4709 w 477747"/>
              <a:gd name="connsiteY5" fmla="*/ 149855 h 241016"/>
              <a:gd name="connsiteX6" fmla="*/ 41839 w 477747"/>
              <a:gd name="connsiteY6" fmla="*/ 75158 h 241016"/>
              <a:gd name="connsiteX7" fmla="*/ 53205 w 477747"/>
              <a:gd name="connsiteY7" fmla="*/ 28551 h 241016"/>
              <a:gd name="connsiteX8" fmla="*/ 53034 w 477747"/>
              <a:gd name="connsiteY8" fmla="*/ 0 h 241016"/>
              <a:gd name="connsiteX0" fmla="*/ 473052 w 473052"/>
              <a:gd name="connsiteY0" fmla="*/ 236254 h 241016"/>
              <a:gd name="connsiteX1" fmla="*/ 411139 w 473052"/>
              <a:gd name="connsiteY1" fmla="*/ 241016 h 241016"/>
              <a:gd name="connsiteX2" fmla="*/ 301602 w 473052"/>
              <a:gd name="connsiteY2" fmla="*/ 238635 h 241016"/>
              <a:gd name="connsiteX3" fmla="*/ 213495 w 473052"/>
              <a:gd name="connsiteY3" fmla="*/ 212441 h 241016"/>
              <a:gd name="connsiteX4" fmla="*/ 41532 w 473052"/>
              <a:gd name="connsiteY4" fmla="*/ 177232 h 241016"/>
              <a:gd name="connsiteX5" fmla="*/ 14 w 473052"/>
              <a:gd name="connsiteY5" fmla="*/ 149855 h 241016"/>
              <a:gd name="connsiteX6" fmla="*/ 37144 w 473052"/>
              <a:gd name="connsiteY6" fmla="*/ 75158 h 241016"/>
              <a:gd name="connsiteX7" fmla="*/ 48510 w 473052"/>
              <a:gd name="connsiteY7" fmla="*/ 28551 h 241016"/>
              <a:gd name="connsiteX8" fmla="*/ 48339 w 473052"/>
              <a:gd name="connsiteY8" fmla="*/ 0 h 241016"/>
              <a:gd name="connsiteX0" fmla="*/ 474022 w 474022"/>
              <a:gd name="connsiteY0" fmla="*/ 236254 h 241016"/>
              <a:gd name="connsiteX1" fmla="*/ 412109 w 474022"/>
              <a:gd name="connsiteY1" fmla="*/ 241016 h 241016"/>
              <a:gd name="connsiteX2" fmla="*/ 302572 w 474022"/>
              <a:gd name="connsiteY2" fmla="*/ 238635 h 241016"/>
              <a:gd name="connsiteX3" fmla="*/ 214465 w 474022"/>
              <a:gd name="connsiteY3" fmla="*/ 212441 h 241016"/>
              <a:gd name="connsiteX4" fmla="*/ 42502 w 474022"/>
              <a:gd name="connsiteY4" fmla="*/ 177232 h 241016"/>
              <a:gd name="connsiteX5" fmla="*/ 984 w 474022"/>
              <a:gd name="connsiteY5" fmla="*/ 149855 h 241016"/>
              <a:gd name="connsiteX6" fmla="*/ 16035 w 474022"/>
              <a:gd name="connsiteY6" fmla="*/ 79411 h 241016"/>
              <a:gd name="connsiteX7" fmla="*/ 49480 w 474022"/>
              <a:gd name="connsiteY7" fmla="*/ 28551 h 241016"/>
              <a:gd name="connsiteX8" fmla="*/ 49309 w 474022"/>
              <a:gd name="connsiteY8" fmla="*/ 0 h 241016"/>
              <a:gd name="connsiteX0" fmla="*/ 473904 w 473904"/>
              <a:gd name="connsiteY0" fmla="*/ 236254 h 241016"/>
              <a:gd name="connsiteX1" fmla="*/ 411991 w 473904"/>
              <a:gd name="connsiteY1" fmla="*/ 241016 h 241016"/>
              <a:gd name="connsiteX2" fmla="*/ 302454 w 473904"/>
              <a:gd name="connsiteY2" fmla="*/ 238635 h 241016"/>
              <a:gd name="connsiteX3" fmla="*/ 214347 w 473904"/>
              <a:gd name="connsiteY3" fmla="*/ 212441 h 241016"/>
              <a:gd name="connsiteX4" fmla="*/ 42384 w 473904"/>
              <a:gd name="connsiteY4" fmla="*/ 177232 h 241016"/>
              <a:gd name="connsiteX5" fmla="*/ 866 w 473904"/>
              <a:gd name="connsiteY5" fmla="*/ 149855 h 241016"/>
              <a:gd name="connsiteX6" fmla="*/ 15917 w 473904"/>
              <a:gd name="connsiteY6" fmla="*/ 79411 h 241016"/>
              <a:gd name="connsiteX7" fmla="*/ 36114 w 473904"/>
              <a:gd name="connsiteY7" fmla="*/ 28551 h 241016"/>
              <a:gd name="connsiteX8" fmla="*/ 49191 w 473904"/>
              <a:gd name="connsiteY8" fmla="*/ 0 h 241016"/>
              <a:gd name="connsiteX0" fmla="*/ 476530 w 476530"/>
              <a:gd name="connsiteY0" fmla="*/ 236254 h 241016"/>
              <a:gd name="connsiteX1" fmla="*/ 414617 w 476530"/>
              <a:gd name="connsiteY1" fmla="*/ 241016 h 241016"/>
              <a:gd name="connsiteX2" fmla="*/ 305080 w 476530"/>
              <a:gd name="connsiteY2" fmla="*/ 238635 h 241016"/>
              <a:gd name="connsiteX3" fmla="*/ 216973 w 476530"/>
              <a:gd name="connsiteY3" fmla="*/ 212441 h 241016"/>
              <a:gd name="connsiteX4" fmla="*/ 45010 w 476530"/>
              <a:gd name="connsiteY4" fmla="*/ 177232 h 241016"/>
              <a:gd name="connsiteX5" fmla="*/ 3492 w 476530"/>
              <a:gd name="connsiteY5" fmla="*/ 149855 h 241016"/>
              <a:gd name="connsiteX6" fmla="*/ 4031 w 476530"/>
              <a:gd name="connsiteY6" fmla="*/ 120508 h 241016"/>
              <a:gd name="connsiteX7" fmla="*/ 18543 w 476530"/>
              <a:gd name="connsiteY7" fmla="*/ 79411 h 241016"/>
              <a:gd name="connsiteX8" fmla="*/ 38740 w 476530"/>
              <a:gd name="connsiteY8" fmla="*/ 28551 h 241016"/>
              <a:gd name="connsiteX9" fmla="*/ 51817 w 476530"/>
              <a:gd name="connsiteY9" fmla="*/ 0 h 241016"/>
              <a:gd name="connsiteX0" fmla="*/ 473904 w 473904"/>
              <a:gd name="connsiteY0" fmla="*/ 236254 h 241016"/>
              <a:gd name="connsiteX1" fmla="*/ 411991 w 473904"/>
              <a:gd name="connsiteY1" fmla="*/ 241016 h 241016"/>
              <a:gd name="connsiteX2" fmla="*/ 302454 w 473904"/>
              <a:gd name="connsiteY2" fmla="*/ 238635 h 241016"/>
              <a:gd name="connsiteX3" fmla="*/ 214347 w 473904"/>
              <a:gd name="connsiteY3" fmla="*/ 212441 h 241016"/>
              <a:gd name="connsiteX4" fmla="*/ 42384 w 473904"/>
              <a:gd name="connsiteY4" fmla="*/ 177232 h 241016"/>
              <a:gd name="connsiteX5" fmla="*/ 866 w 473904"/>
              <a:gd name="connsiteY5" fmla="*/ 149855 h 241016"/>
              <a:gd name="connsiteX6" fmla="*/ 15917 w 473904"/>
              <a:gd name="connsiteY6" fmla="*/ 79411 h 241016"/>
              <a:gd name="connsiteX7" fmla="*/ 36114 w 473904"/>
              <a:gd name="connsiteY7" fmla="*/ 28551 h 241016"/>
              <a:gd name="connsiteX8" fmla="*/ 49191 w 473904"/>
              <a:gd name="connsiteY8" fmla="*/ 0 h 241016"/>
              <a:gd name="connsiteX0" fmla="*/ 458070 w 458070"/>
              <a:gd name="connsiteY0" fmla="*/ 236254 h 241016"/>
              <a:gd name="connsiteX1" fmla="*/ 396157 w 458070"/>
              <a:gd name="connsiteY1" fmla="*/ 241016 h 241016"/>
              <a:gd name="connsiteX2" fmla="*/ 286620 w 458070"/>
              <a:gd name="connsiteY2" fmla="*/ 238635 h 241016"/>
              <a:gd name="connsiteX3" fmla="*/ 198513 w 458070"/>
              <a:gd name="connsiteY3" fmla="*/ 212441 h 241016"/>
              <a:gd name="connsiteX4" fmla="*/ 26550 w 458070"/>
              <a:gd name="connsiteY4" fmla="*/ 177232 h 241016"/>
              <a:gd name="connsiteX5" fmla="*/ 83 w 458070"/>
              <a:gd name="connsiteY5" fmla="*/ 79411 h 241016"/>
              <a:gd name="connsiteX6" fmla="*/ 20280 w 458070"/>
              <a:gd name="connsiteY6" fmla="*/ 28551 h 241016"/>
              <a:gd name="connsiteX7" fmla="*/ 33357 w 458070"/>
              <a:gd name="connsiteY7" fmla="*/ 0 h 241016"/>
              <a:gd name="connsiteX0" fmla="*/ 457987 w 457987"/>
              <a:gd name="connsiteY0" fmla="*/ 236254 h 241016"/>
              <a:gd name="connsiteX1" fmla="*/ 396074 w 457987"/>
              <a:gd name="connsiteY1" fmla="*/ 241016 h 241016"/>
              <a:gd name="connsiteX2" fmla="*/ 286537 w 457987"/>
              <a:gd name="connsiteY2" fmla="*/ 238635 h 241016"/>
              <a:gd name="connsiteX3" fmla="*/ 198430 w 457987"/>
              <a:gd name="connsiteY3" fmla="*/ 212441 h 241016"/>
              <a:gd name="connsiteX4" fmla="*/ 0 w 457987"/>
              <a:gd name="connsiteY4" fmla="*/ 79411 h 241016"/>
              <a:gd name="connsiteX5" fmla="*/ 20197 w 457987"/>
              <a:gd name="connsiteY5" fmla="*/ 28551 h 241016"/>
              <a:gd name="connsiteX6" fmla="*/ 33274 w 457987"/>
              <a:gd name="connsiteY6" fmla="*/ 0 h 241016"/>
              <a:gd name="connsiteX0" fmla="*/ 457987 w 457987"/>
              <a:gd name="connsiteY0" fmla="*/ 236254 h 241016"/>
              <a:gd name="connsiteX1" fmla="*/ 396074 w 457987"/>
              <a:gd name="connsiteY1" fmla="*/ 241016 h 241016"/>
              <a:gd name="connsiteX2" fmla="*/ 286537 w 457987"/>
              <a:gd name="connsiteY2" fmla="*/ 238635 h 241016"/>
              <a:gd name="connsiteX3" fmla="*/ 0 w 457987"/>
              <a:gd name="connsiteY3" fmla="*/ 79411 h 241016"/>
              <a:gd name="connsiteX4" fmla="*/ 20197 w 457987"/>
              <a:gd name="connsiteY4" fmla="*/ 28551 h 241016"/>
              <a:gd name="connsiteX5" fmla="*/ 33274 w 457987"/>
              <a:gd name="connsiteY5" fmla="*/ 0 h 241016"/>
              <a:gd name="connsiteX0" fmla="*/ 457987 w 457987"/>
              <a:gd name="connsiteY0" fmla="*/ 236254 h 241016"/>
              <a:gd name="connsiteX1" fmla="*/ 396074 w 457987"/>
              <a:gd name="connsiteY1" fmla="*/ 241016 h 241016"/>
              <a:gd name="connsiteX2" fmla="*/ 0 w 457987"/>
              <a:gd name="connsiteY2" fmla="*/ 79411 h 241016"/>
              <a:gd name="connsiteX3" fmla="*/ 20197 w 457987"/>
              <a:gd name="connsiteY3" fmla="*/ 28551 h 241016"/>
              <a:gd name="connsiteX4" fmla="*/ 33274 w 457987"/>
              <a:gd name="connsiteY4" fmla="*/ 0 h 241016"/>
              <a:gd name="connsiteX0" fmla="*/ 457987 w 457987"/>
              <a:gd name="connsiteY0" fmla="*/ 236254 h 236254"/>
              <a:gd name="connsiteX1" fmla="*/ 0 w 457987"/>
              <a:gd name="connsiteY1" fmla="*/ 79411 h 236254"/>
              <a:gd name="connsiteX2" fmla="*/ 20197 w 457987"/>
              <a:gd name="connsiteY2" fmla="*/ 28551 h 236254"/>
              <a:gd name="connsiteX3" fmla="*/ 33274 w 457987"/>
              <a:gd name="connsiteY3" fmla="*/ 0 h 236254"/>
              <a:gd name="connsiteX0" fmla="*/ 0 w 33274"/>
              <a:gd name="connsiteY0" fmla="*/ 79411 h 79411"/>
              <a:gd name="connsiteX1" fmla="*/ 20197 w 33274"/>
              <a:gd name="connsiteY1" fmla="*/ 28551 h 79411"/>
              <a:gd name="connsiteX2" fmla="*/ 33274 w 33274"/>
              <a:gd name="connsiteY2" fmla="*/ 0 h 79411"/>
              <a:gd name="connsiteX0" fmla="*/ 0 w 15611"/>
              <a:gd name="connsiteY0" fmla="*/ 79411 h 79411"/>
              <a:gd name="connsiteX1" fmla="*/ 2534 w 15611"/>
              <a:gd name="connsiteY1" fmla="*/ 28551 h 79411"/>
              <a:gd name="connsiteX2" fmla="*/ 15611 w 15611"/>
              <a:gd name="connsiteY2" fmla="*/ 0 h 79411"/>
              <a:gd name="connsiteX0" fmla="*/ 0 w 20027"/>
              <a:gd name="connsiteY0" fmla="*/ 198501 h 198501"/>
              <a:gd name="connsiteX1" fmla="*/ 6950 w 20027"/>
              <a:gd name="connsiteY1" fmla="*/ 28551 h 198501"/>
              <a:gd name="connsiteX2" fmla="*/ 20027 w 20027"/>
              <a:gd name="connsiteY2" fmla="*/ 0 h 198501"/>
              <a:gd name="connsiteX0" fmla="*/ 0 w 7479"/>
              <a:gd name="connsiteY0" fmla="*/ 194919 h 194919"/>
              <a:gd name="connsiteX1" fmla="*/ 6950 w 7479"/>
              <a:gd name="connsiteY1" fmla="*/ 24969 h 194919"/>
              <a:gd name="connsiteX2" fmla="*/ 4459 w 7479"/>
              <a:gd name="connsiteY2" fmla="*/ 0 h 194919"/>
              <a:gd name="connsiteX0" fmla="*/ 0 w 5962"/>
              <a:gd name="connsiteY0" fmla="*/ 10000 h 10000"/>
              <a:gd name="connsiteX1" fmla="*/ 4090 w 5962"/>
              <a:gd name="connsiteY1" fmla="*/ 4038 h 10000"/>
              <a:gd name="connsiteX2" fmla="*/ 5962 w 5962"/>
              <a:gd name="connsiteY2" fmla="*/ 0 h 10000"/>
              <a:gd name="connsiteX0" fmla="*/ 38026 w 40337"/>
              <a:gd name="connsiteY0" fmla="*/ 9816 h 9816"/>
              <a:gd name="connsiteX1" fmla="*/ 1245 w 40337"/>
              <a:gd name="connsiteY1" fmla="*/ 4038 h 9816"/>
              <a:gd name="connsiteX2" fmla="*/ 4385 w 40337"/>
              <a:gd name="connsiteY2" fmla="*/ 0 h 9816"/>
              <a:gd name="connsiteX0" fmla="*/ 8340 w 9021"/>
              <a:gd name="connsiteY0" fmla="*/ 10000 h 10000"/>
              <a:gd name="connsiteX1" fmla="*/ 1386 w 9021"/>
              <a:gd name="connsiteY1" fmla="*/ 5799 h 10000"/>
              <a:gd name="connsiteX2" fmla="*/ 0 w 9021"/>
              <a:gd name="connsiteY2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021" h="10000">
                <a:moveTo>
                  <a:pt x="8340" y="10000"/>
                </a:moveTo>
                <a:cubicBezTo>
                  <a:pt x="11556" y="9199"/>
                  <a:pt x="2394" y="6379"/>
                  <a:pt x="1386" y="5799"/>
                </a:cubicBezTo>
                <a:cubicBezTo>
                  <a:pt x="377" y="5218"/>
                  <a:pt x="0" y="0"/>
                  <a:pt x="0" y="0"/>
                </a:cubicBezTo>
              </a:path>
            </a:pathLst>
          </a:custGeom>
          <a:ln w="19050">
            <a:solidFill>
              <a:schemeClr val="accent3"/>
            </a:solidFill>
            <a:prstDash val="sysDot"/>
          </a:ln>
        </p:spPr>
        <p:txBody>
          <a:bodyPr/>
          <a:lstStyle/>
          <a:p>
            <a:pPr defTabSz="977900">
              <a:defRPr/>
            </a:pPr>
            <a:endParaRPr lang="pt-BR">
              <a:cs typeface="Arial" charset="0"/>
            </a:endParaRPr>
          </a:p>
        </p:txBody>
      </p:sp>
      <p:sp>
        <p:nvSpPr>
          <p:cNvPr id="175" name="Forma livre 30"/>
          <p:cNvSpPr>
            <a:spLocks/>
          </p:cNvSpPr>
          <p:nvPr/>
        </p:nvSpPr>
        <p:spPr bwMode="auto">
          <a:xfrm>
            <a:off x="4338915" y="1787793"/>
            <a:ext cx="111125" cy="963613"/>
          </a:xfrm>
          <a:custGeom>
            <a:avLst/>
            <a:gdLst>
              <a:gd name="T0" fmla="*/ 103979 w 111646"/>
              <a:gd name="T1" fmla="*/ 958423 h 963930"/>
              <a:gd name="T2" fmla="*/ 79087 w 111646"/>
              <a:gd name="T3" fmla="*/ 905387 h 963930"/>
              <a:gd name="T4" fmla="*/ 75532 w 111646"/>
              <a:gd name="T5" fmla="*/ 780375 h 963930"/>
              <a:gd name="T6" fmla="*/ 61309 w 111646"/>
              <a:gd name="T7" fmla="*/ 734917 h 963930"/>
              <a:gd name="T8" fmla="*/ 71977 w 111646"/>
              <a:gd name="T9" fmla="*/ 659152 h 963930"/>
              <a:gd name="T10" fmla="*/ 64864 w 111646"/>
              <a:gd name="T11" fmla="*/ 602329 h 963930"/>
              <a:gd name="T12" fmla="*/ 86199 w 111646"/>
              <a:gd name="T13" fmla="*/ 503836 h 963930"/>
              <a:gd name="T14" fmla="*/ 82644 w 111646"/>
              <a:gd name="T15" fmla="*/ 458378 h 963930"/>
              <a:gd name="T16" fmla="*/ 82644 w 111646"/>
              <a:gd name="T17" fmla="*/ 443225 h 963930"/>
              <a:gd name="T18" fmla="*/ 64864 w 111646"/>
              <a:gd name="T19" fmla="*/ 420492 h 963930"/>
              <a:gd name="T20" fmla="*/ 57754 w 111646"/>
              <a:gd name="T21" fmla="*/ 412920 h 963930"/>
              <a:gd name="T22" fmla="*/ 57754 w 111646"/>
              <a:gd name="T23" fmla="*/ 359880 h 963930"/>
              <a:gd name="T24" fmla="*/ 50642 w 111646"/>
              <a:gd name="T25" fmla="*/ 306849 h 963930"/>
              <a:gd name="T26" fmla="*/ 39976 w 111646"/>
              <a:gd name="T27" fmla="*/ 242446 h 963930"/>
              <a:gd name="T28" fmla="*/ 43530 w 111646"/>
              <a:gd name="T29" fmla="*/ 196987 h 963930"/>
              <a:gd name="T30" fmla="*/ 36419 w 111646"/>
              <a:gd name="T31" fmla="*/ 170474 h 963930"/>
              <a:gd name="T32" fmla="*/ 18642 w 111646"/>
              <a:gd name="T33" fmla="*/ 140168 h 963930"/>
              <a:gd name="T34" fmla="*/ 865 w 111646"/>
              <a:gd name="T35" fmla="*/ 117431 h 963930"/>
              <a:gd name="T36" fmla="*/ 4418 w 111646"/>
              <a:gd name="T37" fmla="*/ 79556 h 963930"/>
              <a:gd name="T38" fmla="*/ 18642 w 111646"/>
              <a:gd name="T39" fmla="*/ 34098 h 963930"/>
              <a:gd name="T40" fmla="*/ 36419 w 111646"/>
              <a:gd name="T41" fmla="*/ 0 h 963930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111646" h="963930">
                <a:moveTo>
                  <a:pt x="111414" y="963930"/>
                </a:moveTo>
                <a:cubicBezTo>
                  <a:pt x="114279" y="916305"/>
                  <a:pt x="89824" y="940435"/>
                  <a:pt x="84744" y="910590"/>
                </a:cubicBezTo>
                <a:cubicBezTo>
                  <a:pt x="79664" y="880745"/>
                  <a:pt x="84109" y="813435"/>
                  <a:pt x="80934" y="784860"/>
                </a:cubicBezTo>
                <a:cubicBezTo>
                  <a:pt x="77759" y="756285"/>
                  <a:pt x="66329" y="759460"/>
                  <a:pt x="65694" y="739140"/>
                </a:cubicBezTo>
                <a:cubicBezTo>
                  <a:pt x="65059" y="718820"/>
                  <a:pt x="76489" y="685165"/>
                  <a:pt x="77124" y="662940"/>
                </a:cubicBezTo>
                <a:cubicBezTo>
                  <a:pt x="77759" y="640715"/>
                  <a:pt x="66964" y="631825"/>
                  <a:pt x="69504" y="605790"/>
                </a:cubicBezTo>
                <a:cubicBezTo>
                  <a:pt x="72044" y="579755"/>
                  <a:pt x="89189" y="530860"/>
                  <a:pt x="92364" y="506730"/>
                </a:cubicBezTo>
                <a:cubicBezTo>
                  <a:pt x="95539" y="482600"/>
                  <a:pt x="89189" y="471170"/>
                  <a:pt x="88554" y="461010"/>
                </a:cubicBezTo>
                <a:cubicBezTo>
                  <a:pt x="87919" y="450850"/>
                  <a:pt x="91729" y="452120"/>
                  <a:pt x="88554" y="445770"/>
                </a:cubicBezTo>
                <a:cubicBezTo>
                  <a:pt x="85379" y="439420"/>
                  <a:pt x="73949" y="427990"/>
                  <a:pt x="69504" y="422910"/>
                </a:cubicBezTo>
                <a:cubicBezTo>
                  <a:pt x="65059" y="417830"/>
                  <a:pt x="63154" y="425450"/>
                  <a:pt x="61884" y="415290"/>
                </a:cubicBezTo>
                <a:cubicBezTo>
                  <a:pt x="60614" y="405130"/>
                  <a:pt x="63154" y="379730"/>
                  <a:pt x="61884" y="361950"/>
                </a:cubicBezTo>
                <a:cubicBezTo>
                  <a:pt x="60614" y="344170"/>
                  <a:pt x="57439" y="328295"/>
                  <a:pt x="54264" y="308610"/>
                </a:cubicBezTo>
                <a:cubicBezTo>
                  <a:pt x="51089" y="288925"/>
                  <a:pt x="44104" y="262255"/>
                  <a:pt x="42834" y="243840"/>
                </a:cubicBezTo>
                <a:cubicBezTo>
                  <a:pt x="41564" y="225425"/>
                  <a:pt x="47279" y="210185"/>
                  <a:pt x="46644" y="198120"/>
                </a:cubicBezTo>
                <a:cubicBezTo>
                  <a:pt x="46009" y="186055"/>
                  <a:pt x="43469" y="180975"/>
                  <a:pt x="39024" y="171450"/>
                </a:cubicBezTo>
                <a:cubicBezTo>
                  <a:pt x="34579" y="161925"/>
                  <a:pt x="26324" y="149860"/>
                  <a:pt x="19974" y="140970"/>
                </a:cubicBezTo>
                <a:cubicBezTo>
                  <a:pt x="13624" y="132080"/>
                  <a:pt x="3464" y="128270"/>
                  <a:pt x="924" y="118110"/>
                </a:cubicBezTo>
                <a:cubicBezTo>
                  <a:pt x="-1616" y="107950"/>
                  <a:pt x="1559" y="93980"/>
                  <a:pt x="4734" y="80010"/>
                </a:cubicBezTo>
                <a:cubicBezTo>
                  <a:pt x="7909" y="66040"/>
                  <a:pt x="14259" y="47625"/>
                  <a:pt x="19974" y="34290"/>
                </a:cubicBezTo>
                <a:cubicBezTo>
                  <a:pt x="25689" y="20955"/>
                  <a:pt x="35055" y="7144"/>
                  <a:pt x="39024" y="0"/>
                </a:cubicBezTo>
              </a:path>
            </a:pathLst>
          </a:custGeom>
          <a:noFill/>
          <a:ln w="1905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76" name="Forma livre 32"/>
          <p:cNvSpPr>
            <a:spLocks/>
          </p:cNvSpPr>
          <p:nvPr/>
        </p:nvSpPr>
        <p:spPr bwMode="auto">
          <a:xfrm>
            <a:off x="4218265" y="2779981"/>
            <a:ext cx="236537" cy="611187"/>
          </a:xfrm>
          <a:custGeom>
            <a:avLst/>
            <a:gdLst>
              <a:gd name="T0" fmla="*/ 0 w 234236"/>
              <a:gd name="T1" fmla="*/ 641027 h 609195"/>
              <a:gd name="T2" fmla="*/ 49006 w 234236"/>
              <a:gd name="T3" fmla="*/ 564856 h 609195"/>
              <a:gd name="T4" fmla="*/ 102942 w 234236"/>
              <a:gd name="T5" fmla="*/ 472645 h 609195"/>
              <a:gd name="T6" fmla="*/ 131043 w 234236"/>
              <a:gd name="T7" fmla="*/ 432180 h 609195"/>
              <a:gd name="T8" fmla="*/ 153188 w 234236"/>
              <a:gd name="T9" fmla="*/ 384753 h 609195"/>
              <a:gd name="T10" fmla="*/ 175341 w 234236"/>
              <a:gd name="T11" fmla="*/ 319848 h 609195"/>
              <a:gd name="T12" fmla="*/ 194714 w 234236"/>
              <a:gd name="T13" fmla="*/ 267430 h 609195"/>
              <a:gd name="T14" fmla="*/ 255512 w 234236"/>
              <a:gd name="T15" fmla="*/ 115034 h 609195"/>
              <a:gd name="T16" fmla="*/ 273892 w 234236"/>
              <a:gd name="T17" fmla="*/ 0 h 60919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234236" h="609195">
                <a:moveTo>
                  <a:pt x="0" y="609195"/>
                </a:moveTo>
                <a:cubicBezTo>
                  <a:pt x="14605" y="586335"/>
                  <a:pt x="27237" y="563475"/>
                  <a:pt x="41910" y="536805"/>
                </a:cubicBezTo>
                <a:cubicBezTo>
                  <a:pt x="56583" y="510135"/>
                  <a:pt x="79502" y="474144"/>
                  <a:pt x="88038" y="449175"/>
                </a:cubicBezTo>
                <a:cubicBezTo>
                  <a:pt x="96574" y="424206"/>
                  <a:pt x="108853" y="422269"/>
                  <a:pt x="112069" y="410719"/>
                </a:cubicBezTo>
                <a:cubicBezTo>
                  <a:pt x="115285" y="399169"/>
                  <a:pt x="127851" y="375132"/>
                  <a:pt x="131008" y="365643"/>
                </a:cubicBezTo>
                <a:cubicBezTo>
                  <a:pt x="134165" y="356154"/>
                  <a:pt x="143639" y="323339"/>
                  <a:pt x="149952" y="303965"/>
                </a:cubicBezTo>
                <a:cubicBezTo>
                  <a:pt x="156266" y="284592"/>
                  <a:pt x="159023" y="275895"/>
                  <a:pt x="166520" y="254149"/>
                </a:cubicBezTo>
                <a:cubicBezTo>
                  <a:pt x="174017" y="232403"/>
                  <a:pt x="211281" y="127641"/>
                  <a:pt x="218516" y="109322"/>
                </a:cubicBezTo>
                <a:cubicBezTo>
                  <a:pt x="227444" y="83996"/>
                  <a:pt x="233909" y="1485"/>
                  <a:pt x="234236" y="0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78" name="AutoShape 86"/>
          <p:cNvSpPr>
            <a:spLocks noChangeArrowheads="1"/>
          </p:cNvSpPr>
          <p:nvPr/>
        </p:nvSpPr>
        <p:spPr bwMode="auto">
          <a:xfrm>
            <a:off x="4519215" y="1836060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57</a:t>
            </a:r>
          </a:p>
        </p:txBody>
      </p:sp>
      <p:sp>
        <p:nvSpPr>
          <p:cNvPr id="179" name="AutoShape 86"/>
          <p:cNvSpPr>
            <a:spLocks noChangeArrowheads="1"/>
          </p:cNvSpPr>
          <p:nvPr/>
        </p:nvSpPr>
        <p:spPr bwMode="auto">
          <a:xfrm>
            <a:off x="4457698" y="2312631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55</a:t>
            </a:r>
          </a:p>
        </p:txBody>
      </p:sp>
      <p:sp>
        <p:nvSpPr>
          <p:cNvPr id="180" name="AutoShape 86"/>
          <p:cNvSpPr>
            <a:spLocks noChangeArrowheads="1"/>
          </p:cNvSpPr>
          <p:nvPr/>
        </p:nvSpPr>
        <p:spPr bwMode="auto">
          <a:xfrm>
            <a:off x="4474418" y="1705301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>
                <a:cs typeface="Arial" charset="0"/>
              </a:rPr>
              <a:t>58</a:t>
            </a:r>
          </a:p>
        </p:txBody>
      </p:sp>
      <p:sp>
        <p:nvSpPr>
          <p:cNvPr id="181" name="AutoShape 86"/>
          <p:cNvSpPr>
            <a:spLocks noChangeArrowheads="1"/>
          </p:cNvSpPr>
          <p:nvPr/>
        </p:nvSpPr>
        <p:spPr bwMode="auto">
          <a:xfrm>
            <a:off x="4604929" y="1705301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>
                <a:cs typeface="Arial" charset="0"/>
              </a:rPr>
              <a:t>59</a:t>
            </a:r>
          </a:p>
        </p:txBody>
      </p:sp>
      <p:sp>
        <p:nvSpPr>
          <p:cNvPr id="182" name="AutoShape 86"/>
          <p:cNvSpPr>
            <a:spLocks noChangeArrowheads="1"/>
          </p:cNvSpPr>
          <p:nvPr/>
        </p:nvSpPr>
        <p:spPr bwMode="auto">
          <a:xfrm>
            <a:off x="4740789" y="1705301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>
                <a:cs typeface="Arial" charset="0"/>
              </a:rPr>
              <a:t>60</a:t>
            </a:r>
          </a:p>
        </p:txBody>
      </p:sp>
      <p:sp>
        <p:nvSpPr>
          <p:cNvPr id="183" name="AutoShape 86"/>
          <p:cNvSpPr>
            <a:spLocks noChangeArrowheads="1"/>
          </p:cNvSpPr>
          <p:nvPr/>
        </p:nvSpPr>
        <p:spPr bwMode="auto">
          <a:xfrm>
            <a:off x="4871301" y="1705301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>
                <a:cs typeface="Arial" charset="0"/>
              </a:rPr>
              <a:t>61</a:t>
            </a:r>
          </a:p>
        </p:txBody>
      </p:sp>
      <p:sp>
        <p:nvSpPr>
          <p:cNvPr id="184" name="AutoShape 86"/>
          <p:cNvSpPr>
            <a:spLocks noChangeArrowheads="1"/>
          </p:cNvSpPr>
          <p:nvPr/>
        </p:nvSpPr>
        <p:spPr bwMode="auto">
          <a:xfrm>
            <a:off x="4995280" y="1705938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62</a:t>
            </a:r>
            <a:endParaRPr lang="pt-BR" sz="600">
              <a:cs typeface="Arial" charset="0"/>
            </a:endParaRPr>
          </a:p>
        </p:txBody>
      </p:sp>
      <p:sp>
        <p:nvSpPr>
          <p:cNvPr id="185" name="AutoShape 86"/>
          <p:cNvSpPr>
            <a:spLocks noChangeArrowheads="1"/>
          </p:cNvSpPr>
          <p:nvPr/>
        </p:nvSpPr>
        <p:spPr bwMode="auto">
          <a:xfrm>
            <a:off x="4808802" y="1842265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63</a:t>
            </a:r>
            <a:endParaRPr lang="pt-BR" sz="600">
              <a:cs typeface="Arial" charset="0"/>
            </a:endParaRPr>
          </a:p>
        </p:txBody>
      </p:sp>
      <p:sp>
        <p:nvSpPr>
          <p:cNvPr id="186" name="AutoShape 86"/>
          <p:cNvSpPr>
            <a:spLocks noChangeArrowheads="1"/>
          </p:cNvSpPr>
          <p:nvPr/>
        </p:nvSpPr>
        <p:spPr bwMode="auto">
          <a:xfrm>
            <a:off x="4380149" y="1822632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>
                <a:solidFill>
                  <a:srgbClr val="000000"/>
                </a:solidFill>
                <a:cs typeface="Arial" charset="0"/>
              </a:rPr>
              <a:t>56</a:t>
            </a:r>
          </a:p>
        </p:txBody>
      </p:sp>
      <p:sp>
        <p:nvSpPr>
          <p:cNvPr id="187" name="AutoShape 86"/>
          <p:cNvSpPr>
            <a:spLocks noChangeArrowheads="1"/>
          </p:cNvSpPr>
          <p:nvPr/>
        </p:nvSpPr>
        <p:spPr bwMode="auto">
          <a:xfrm>
            <a:off x="4963653" y="1842265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en-US" sz="600" dirty="0">
                <a:cs typeface="Arial" charset="0"/>
              </a:rPr>
              <a:t>64</a:t>
            </a:r>
            <a:endParaRPr lang="pt-BR" sz="600" dirty="0">
              <a:cs typeface="Arial" charset="0"/>
            </a:endParaRPr>
          </a:p>
        </p:txBody>
      </p:sp>
      <p:sp>
        <p:nvSpPr>
          <p:cNvPr id="188" name="CaixaDeTexto 121"/>
          <p:cNvSpPr txBox="1">
            <a:spLocks noChangeArrowheads="1"/>
          </p:cNvSpPr>
          <p:nvPr/>
        </p:nvSpPr>
        <p:spPr bwMode="auto">
          <a:xfrm>
            <a:off x="5254902" y="938213"/>
            <a:ext cx="7826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Santana</a:t>
            </a:r>
          </a:p>
        </p:txBody>
      </p:sp>
      <p:sp>
        <p:nvSpPr>
          <p:cNvPr id="189" name="AutoShape 126"/>
          <p:cNvSpPr>
            <a:spLocks noChangeArrowheads="1"/>
          </p:cNvSpPr>
          <p:nvPr/>
        </p:nvSpPr>
        <p:spPr bwMode="auto">
          <a:xfrm>
            <a:off x="5254902" y="992456"/>
            <a:ext cx="79375" cy="73025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190" name="AutoShape 86"/>
          <p:cNvSpPr>
            <a:spLocks noChangeArrowheads="1"/>
          </p:cNvSpPr>
          <p:nvPr/>
        </p:nvSpPr>
        <p:spPr bwMode="auto">
          <a:xfrm>
            <a:off x="4722537" y="945062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65</a:t>
            </a:r>
          </a:p>
        </p:txBody>
      </p:sp>
      <p:sp>
        <p:nvSpPr>
          <p:cNvPr id="191" name="AutoShape 86"/>
          <p:cNvSpPr>
            <a:spLocks noChangeArrowheads="1"/>
          </p:cNvSpPr>
          <p:nvPr/>
        </p:nvSpPr>
        <p:spPr bwMode="auto">
          <a:xfrm>
            <a:off x="4902034" y="945062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66</a:t>
            </a:r>
            <a:endParaRPr lang="pt-BR" sz="600">
              <a:cs typeface="Arial" charset="0"/>
            </a:endParaRPr>
          </a:p>
        </p:txBody>
      </p:sp>
      <p:sp>
        <p:nvSpPr>
          <p:cNvPr id="192" name="AutoShape 86"/>
          <p:cNvSpPr>
            <a:spLocks noChangeArrowheads="1"/>
          </p:cNvSpPr>
          <p:nvPr/>
        </p:nvSpPr>
        <p:spPr bwMode="auto">
          <a:xfrm>
            <a:off x="5066221" y="945062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67</a:t>
            </a:r>
            <a:endParaRPr lang="pt-BR" sz="600">
              <a:cs typeface="Arial" charset="0"/>
            </a:endParaRPr>
          </a:p>
        </p:txBody>
      </p:sp>
      <p:sp>
        <p:nvSpPr>
          <p:cNvPr id="193" name="Forma livre 30"/>
          <p:cNvSpPr>
            <a:spLocks/>
          </p:cNvSpPr>
          <p:nvPr/>
        </p:nvSpPr>
        <p:spPr bwMode="auto">
          <a:xfrm>
            <a:off x="4216677" y="1752868"/>
            <a:ext cx="233363" cy="1619250"/>
          </a:xfrm>
          <a:custGeom>
            <a:avLst/>
            <a:gdLst>
              <a:gd name="T0" fmla="*/ 0 w 232867"/>
              <a:gd name="T1" fmla="*/ 45160135 h 1530435"/>
              <a:gd name="T2" fmla="*/ 32398 w 232867"/>
              <a:gd name="T3" fmla="*/ 43099034 h 1530435"/>
              <a:gd name="T4" fmla="*/ 97194 w 232867"/>
              <a:gd name="T5" fmla="*/ 39726218 h 1530435"/>
              <a:gd name="T6" fmla="*/ 125989 w 232867"/>
              <a:gd name="T7" fmla="*/ 37384054 h 1530435"/>
              <a:gd name="T8" fmla="*/ 154787 w 232867"/>
              <a:gd name="T9" fmla="*/ 35510331 h 1530435"/>
              <a:gd name="T10" fmla="*/ 190780 w 232867"/>
              <a:gd name="T11" fmla="*/ 32960132 h 1530435"/>
              <a:gd name="T12" fmla="*/ 248384 w 232867"/>
              <a:gd name="T13" fmla="*/ 30800215 h 1530435"/>
              <a:gd name="T14" fmla="*/ 262777 w 232867"/>
              <a:gd name="T15" fmla="*/ 28296335 h 1530435"/>
              <a:gd name="T16" fmla="*/ 259176 w 232867"/>
              <a:gd name="T17" fmla="*/ 26047817 h 1530435"/>
              <a:gd name="T18" fmla="*/ 226781 w 232867"/>
              <a:gd name="T19" fmla="*/ 22393950 h 1530435"/>
              <a:gd name="T20" fmla="*/ 223176 w 232867"/>
              <a:gd name="T21" fmla="*/ 19307389 h 1530435"/>
              <a:gd name="T22" fmla="*/ 223176 w 232867"/>
              <a:gd name="T23" fmla="*/ 15554734 h 1530435"/>
              <a:gd name="T24" fmla="*/ 241181 w 232867"/>
              <a:gd name="T25" fmla="*/ 12837771 h 1530435"/>
              <a:gd name="T26" fmla="*/ 241182 w 232867"/>
              <a:gd name="T27" fmla="*/ 13016776 h 1530435"/>
              <a:gd name="T28" fmla="*/ 230373 w 232867"/>
              <a:gd name="T29" fmla="*/ 10662396 h 1530435"/>
              <a:gd name="T30" fmla="*/ 215978 w 232867"/>
              <a:gd name="T31" fmla="*/ 7461575 h 1530435"/>
              <a:gd name="T32" fmla="*/ 197982 w 232867"/>
              <a:gd name="T33" fmla="*/ 4405872 h 1530435"/>
              <a:gd name="T34" fmla="*/ 190780 w 232867"/>
              <a:gd name="T35" fmla="*/ 1782586 h 1530435"/>
              <a:gd name="T36" fmla="*/ 187182 w 232867"/>
              <a:gd name="T37" fmla="*/ 2516 h 1530435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32867" h="1530435">
                <a:moveTo>
                  <a:pt x="0" y="1530435"/>
                </a:moveTo>
                <a:cubicBezTo>
                  <a:pt x="8202" y="1510326"/>
                  <a:pt x="14288" y="1491277"/>
                  <a:pt x="28575" y="1460585"/>
                </a:cubicBezTo>
                <a:cubicBezTo>
                  <a:pt x="42862" y="1429893"/>
                  <a:pt x="71967" y="1378564"/>
                  <a:pt x="85725" y="1346285"/>
                </a:cubicBezTo>
                <a:cubicBezTo>
                  <a:pt x="99483" y="1314006"/>
                  <a:pt x="102658" y="1290722"/>
                  <a:pt x="111125" y="1266910"/>
                </a:cubicBezTo>
                <a:cubicBezTo>
                  <a:pt x="119592" y="1243098"/>
                  <a:pt x="127000" y="1228397"/>
                  <a:pt x="136525" y="1203410"/>
                </a:cubicBezTo>
                <a:cubicBezTo>
                  <a:pt x="146050" y="1178423"/>
                  <a:pt x="154517" y="1143592"/>
                  <a:pt x="168275" y="1116988"/>
                </a:cubicBezTo>
                <a:cubicBezTo>
                  <a:pt x="182033" y="1090385"/>
                  <a:pt x="208492" y="1070131"/>
                  <a:pt x="219075" y="1043789"/>
                </a:cubicBezTo>
                <a:cubicBezTo>
                  <a:pt x="229658" y="1017447"/>
                  <a:pt x="230188" y="985777"/>
                  <a:pt x="231775" y="958935"/>
                </a:cubicBezTo>
                <a:cubicBezTo>
                  <a:pt x="233362" y="932093"/>
                  <a:pt x="233892" y="916072"/>
                  <a:pt x="228600" y="882735"/>
                </a:cubicBezTo>
                <a:cubicBezTo>
                  <a:pt x="223308" y="849398"/>
                  <a:pt x="205317" y="796981"/>
                  <a:pt x="200025" y="758910"/>
                </a:cubicBezTo>
                <a:cubicBezTo>
                  <a:pt x="194733" y="720839"/>
                  <a:pt x="197379" y="692938"/>
                  <a:pt x="196850" y="654309"/>
                </a:cubicBezTo>
                <a:cubicBezTo>
                  <a:pt x="196321" y="615680"/>
                  <a:pt x="194204" y="563676"/>
                  <a:pt x="196850" y="527135"/>
                </a:cubicBezTo>
                <a:cubicBezTo>
                  <a:pt x="199496" y="490594"/>
                  <a:pt x="210079" y="449395"/>
                  <a:pt x="212725" y="435060"/>
                </a:cubicBezTo>
                <a:cubicBezTo>
                  <a:pt x="215371" y="420725"/>
                  <a:pt x="214313" y="455412"/>
                  <a:pt x="212726" y="441125"/>
                </a:cubicBezTo>
                <a:cubicBezTo>
                  <a:pt x="211139" y="426838"/>
                  <a:pt x="206904" y="392715"/>
                  <a:pt x="203200" y="361339"/>
                </a:cubicBezTo>
                <a:cubicBezTo>
                  <a:pt x="199496" y="329963"/>
                  <a:pt x="195262" y="288204"/>
                  <a:pt x="190500" y="252866"/>
                </a:cubicBezTo>
                <a:cubicBezTo>
                  <a:pt x="185738" y="217528"/>
                  <a:pt x="178329" y="181386"/>
                  <a:pt x="174625" y="149310"/>
                </a:cubicBezTo>
                <a:cubicBezTo>
                  <a:pt x="170921" y="117234"/>
                  <a:pt x="169863" y="85281"/>
                  <a:pt x="168275" y="60410"/>
                </a:cubicBezTo>
                <a:cubicBezTo>
                  <a:pt x="166688" y="35539"/>
                  <a:pt x="170392" y="-2032"/>
                  <a:pt x="165100" y="85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4" name="AutoShape 86"/>
          <p:cNvSpPr>
            <a:spLocks noChangeArrowheads="1"/>
          </p:cNvSpPr>
          <p:nvPr/>
        </p:nvSpPr>
        <p:spPr bwMode="auto">
          <a:xfrm>
            <a:off x="4491315" y="2498993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en-US" sz="600">
                <a:solidFill>
                  <a:schemeClr val="bg1"/>
                </a:solidFill>
                <a:cs typeface="Arial" charset="0"/>
              </a:rPr>
              <a:t>69</a:t>
            </a:r>
            <a:endParaRPr lang="pt-BR" sz="600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195" name="AutoShape 86"/>
          <p:cNvSpPr>
            <a:spLocks noChangeArrowheads="1"/>
          </p:cNvSpPr>
          <p:nvPr/>
        </p:nvSpPr>
        <p:spPr bwMode="auto">
          <a:xfrm>
            <a:off x="4660390" y="1849564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70</a:t>
            </a:r>
          </a:p>
        </p:txBody>
      </p:sp>
      <p:sp>
        <p:nvSpPr>
          <p:cNvPr id="196" name="AutoShape 86"/>
          <p:cNvSpPr>
            <a:spLocks noChangeArrowheads="1"/>
          </p:cNvSpPr>
          <p:nvPr/>
        </p:nvSpPr>
        <p:spPr bwMode="auto">
          <a:xfrm>
            <a:off x="4364315" y="3084781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en-US" sz="600" dirty="0">
                <a:solidFill>
                  <a:schemeClr val="bg1"/>
                </a:solidFill>
                <a:cs typeface="Arial" charset="0"/>
              </a:rPr>
              <a:t>68</a:t>
            </a:r>
            <a:endParaRPr lang="pt-BR" sz="600" dirty="0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197" name="Forma livre 31"/>
          <p:cNvSpPr>
            <a:spLocks/>
          </p:cNvSpPr>
          <p:nvPr/>
        </p:nvSpPr>
        <p:spPr bwMode="auto">
          <a:xfrm>
            <a:off x="4373840" y="1438543"/>
            <a:ext cx="201612" cy="360363"/>
          </a:xfrm>
          <a:custGeom>
            <a:avLst/>
            <a:gdLst>
              <a:gd name="T0" fmla="*/ 0 w 201520"/>
              <a:gd name="T1" fmla="*/ 362546 h 359550"/>
              <a:gd name="T2" fmla="*/ 61291 w 201520"/>
              <a:gd name="T3" fmla="*/ 339886 h 359550"/>
              <a:gd name="T4" fmla="*/ 103144 w 201520"/>
              <a:gd name="T5" fmla="*/ 320677 h 359550"/>
              <a:gd name="T6" fmla="*/ 139954 w 201520"/>
              <a:gd name="T7" fmla="*/ 274185 h 359550"/>
              <a:gd name="T8" fmla="*/ 155587 w 201520"/>
              <a:gd name="T9" fmla="*/ 226910 h 359550"/>
              <a:gd name="T10" fmla="*/ 162370 w 201520"/>
              <a:gd name="T11" fmla="*/ 156905 h 359550"/>
              <a:gd name="T12" fmla="*/ 156412 w 201520"/>
              <a:gd name="T13" fmla="*/ 109381 h 359550"/>
              <a:gd name="T14" fmla="*/ 161456 w 201520"/>
              <a:gd name="T15" fmla="*/ 70180 h 359550"/>
              <a:gd name="T16" fmla="*/ 177089 w 201520"/>
              <a:gd name="T17" fmla="*/ 31374 h 359550"/>
              <a:gd name="T18" fmla="*/ 201248 w 201520"/>
              <a:gd name="T19" fmla="*/ 0 h 35955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01520" h="359550">
                <a:moveTo>
                  <a:pt x="0" y="359550"/>
                </a:moveTo>
                <a:cubicBezTo>
                  <a:pt x="16510" y="339547"/>
                  <a:pt x="44160" y="343998"/>
                  <a:pt x="61374" y="337077"/>
                </a:cubicBezTo>
                <a:cubicBezTo>
                  <a:pt x="78588" y="330157"/>
                  <a:pt x="90156" y="328887"/>
                  <a:pt x="103284" y="318027"/>
                </a:cubicBezTo>
                <a:cubicBezTo>
                  <a:pt x="116412" y="307167"/>
                  <a:pt x="131391" y="287418"/>
                  <a:pt x="140143" y="271919"/>
                </a:cubicBezTo>
                <a:cubicBezTo>
                  <a:pt x="148895" y="256420"/>
                  <a:pt x="152057" y="244420"/>
                  <a:pt x="155798" y="225035"/>
                </a:cubicBezTo>
                <a:cubicBezTo>
                  <a:pt x="159539" y="205650"/>
                  <a:pt x="162452" y="175035"/>
                  <a:pt x="162590" y="155609"/>
                </a:cubicBezTo>
                <a:cubicBezTo>
                  <a:pt x="162728" y="136183"/>
                  <a:pt x="156777" y="122812"/>
                  <a:pt x="156624" y="108477"/>
                </a:cubicBezTo>
                <a:cubicBezTo>
                  <a:pt x="156471" y="94142"/>
                  <a:pt x="158223" y="82494"/>
                  <a:pt x="161674" y="69600"/>
                </a:cubicBezTo>
                <a:cubicBezTo>
                  <a:pt x="165125" y="56706"/>
                  <a:pt x="168575" y="44113"/>
                  <a:pt x="177328" y="31114"/>
                </a:cubicBezTo>
                <a:cubicBezTo>
                  <a:pt x="179868" y="25399"/>
                  <a:pt x="192630" y="9525"/>
                  <a:pt x="201520" y="0"/>
                </a:cubicBezTo>
              </a:path>
            </a:pathLst>
          </a:custGeom>
          <a:noFill/>
          <a:ln w="1905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98" name="AutoShape 86"/>
          <p:cNvSpPr>
            <a:spLocks noChangeArrowheads="1"/>
          </p:cNvSpPr>
          <p:nvPr/>
        </p:nvSpPr>
        <p:spPr bwMode="auto">
          <a:xfrm>
            <a:off x="4555271" y="1584700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>
                <a:solidFill>
                  <a:srgbClr val="000000"/>
                </a:solidFill>
                <a:cs typeface="Arial" charset="0"/>
              </a:rPr>
              <a:t>71</a:t>
            </a:r>
          </a:p>
        </p:txBody>
      </p:sp>
      <p:sp>
        <p:nvSpPr>
          <p:cNvPr id="199" name="AutoShape 86"/>
          <p:cNvSpPr>
            <a:spLocks noChangeArrowheads="1"/>
          </p:cNvSpPr>
          <p:nvPr/>
        </p:nvSpPr>
        <p:spPr bwMode="auto">
          <a:xfrm>
            <a:off x="4577352" y="1479868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>
                <a:solidFill>
                  <a:srgbClr val="000000"/>
                </a:solidFill>
                <a:cs typeface="Arial" charset="0"/>
              </a:rPr>
              <a:t>72</a:t>
            </a:r>
          </a:p>
        </p:txBody>
      </p:sp>
      <p:sp>
        <p:nvSpPr>
          <p:cNvPr id="3121" name="AutoShape 86"/>
          <p:cNvSpPr>
            <a:spLocks noChangeArrowheads="1"/>
          </p:cNvSpPr>
          <p:nvPr/>
        </p:nvSpPr>
        <p:spPr bwMode="auto">
          <a:xfrm>
            <a:off x="4643279" y="1348489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19</a:t>
            </a:r>
            <a:endParaRPr lang="pt-BR" sz="600">
              <a:cs typeface="Arial" charset="0"/>
            </a:endParaRPr>
          </a:p>
        </p:txBody>
      </p:sp>
      <p:sp>
        <p:nvSpPr>
          <p:cNvPr id="3122" name="AutoShape 86"/>
          <p:cNvSpPr>
            <a:spLocks noChangeArrowheads="1"/>
          </p:cNvSpPr>
          <p:nvPr/>
        </p:nvSpPr>
        <p:spPr bwMode="auto">
          <a:xfrm>
            <a:off x="4803980" y="1348489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>
                <a:cs typeface="Arial" charset="0"/>
              </a:rPr>
              <a:t>20</a:t>
            </a:r>
          </a:p>
        </p:txBody>
      </p:sp>
      <p:sp>
        <p:nvSpPr>
          <p:cNvPr id="3123" name="AutoShape 86"/>
          <p:cNvSpPr>
            <a:spLocks noChangeArrowheads="1"/>
          </p:cNvSpPr>
          <p:nvPr/>
        </p:nvSpPr>
        <p:spPr bwMode="auto">
          <a:xfrm>
            <a:off x="4981933" y="1348489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>
                <a:cs typeface="Arial" charset="0"/>
              </a:rPr>
              <a:t>21</a:t>
            </a:r>
          </a:p>
        </p:txBody>
      </p:sp>
      <p:sp>
        <p:nvSpPr>
          <p:cNvPr id="3124" name="AutoShape 86"/>
          <p:cNvSpPr>
            <a:spLocks noChangeArrowheads="1"/>
          </p:cNvSpPr>
          <p:nvPr/>
        </p:nvSpPr>
        <p:spPr bwMode="auto">
          <a:xfrm>
            <a:off x="5151261" y="1348489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22</a:t>
            </a:r>
            <a:endParaRPr lang="pt-BR" sz="600">
              <a:cs typeface="Arial" charset="0"/>
            </a:endParaRPr>
          </a:p>
        </p:txBody>
      </p:sp>
      <p:sp>
        <p:nvSpPr>
          <p:cNvPr id="3128" name="AutoShape 86"/>
          <p:cNvSpPr>
            <a:spLocks noChangeArrowheads="1"/>
          </p:cNvSpPr>
          <p:nvPr/>
        </p:nvSpPr>
        <p:spPr bwMode="auto">
          <a:xfrm>
            <a:off x="5320588" y="1348489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 dirty="0">
                <a:cs typeface="Arial" charset="0"/>
              </a:rPr>
              <a:t>23</a:t>
            </a:r>
            <a:endParaRPr lang="pt-BR" sz="600" dirty="0">
              <a:cs typeface="Arial" charset="0"/>
            </a:endParaRPr>
          </a:p>
        </p:txBody>
      </p:sp>
      <p:sp>
        <p:nvSpPr>
          <p:cNvPr id="126" name="AutoShape 126"/>
          <p:cNvSpPr>
            <a:spLocks noChangeArrowheads="1"/>
          </p:cNvSpPr>
          <p:nvPr/>
        </p:nvSpPr>
        <p:spPr bwMode="auto">
          <a:xfrm>
            <a:off x="4542115" y="1378218"/>
            <a:ext cx="79375" cy="74613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600">
              <a:cs typeface="Arial" charset="0"/>
            </a:endParaRPr>
          </a:p>
        </p:txBody>
      </p:sp>
      <p:sp>
        <p:nvSpPr>
          <p:cNvPr id="177" name="AutoShape 125"/>
          <p:cNvSpPr>
            <a:spLocks noChangeArrowheads="1"/>
          </p:cNvSpPr>
          <p:nvPr/>
        </p:nvSpPr>
        <p:spPr bwMode="auto">
          <a:xfrm rot="10800000">
            <a:off x="4342090" y="1756043"/>
            <a:ext cx="92075" cy="6191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204" name="Forma livre 31"/>
          <p:cNvSpPr>
            <a:spLocks/>
          </p:cNvSpPr>
          <p:nvPr/>
        </p:nvSpPr>
        <p:spPr bwMode="auto">
          <a:xfrm>
            <a:off x="4384952" y="1397268"/>
            <a:ext cx="193675" cy="365125"/>
          </a:xfrm>
          <a:custGeom>
            <a:avLst/>
            <a:gdLst>
              <a:gd name="T0" fmla="*/ 0 w 193675"/>
              <a:gd name="T1" fmla="*/ 365125 h 365125"/>
              <a:gd name="T2" fmla="*/ 41275 w 193675"/>
              <a:gd name="T3" fmla="*/ 304800 h 365125"/>
              <a:gd name="T4" fmla="*/ 79375 w 193675"/>
              <a:gd name="T5" fmla="*/ 254000 h 365125"/>
              <a:gd name="T6" fmla="*/ 107950 w 193675"/>
              <a:gd name="T7" fmla="*/ 212725 h 365125"/>
              <a:gd name="T8" fmla="*/ 130175 w 193675"/>
              <a:gd name="T9" fmla="*/ 133350 h 365125"/>
              <a:gd name="T10" fmla="*/ 155575 w 193675"/>
              <a:gd name="T11" fmla="*/ 69850 h 365125"/>
              <a:gd name="T12" fmla="*/ 193675 w 193675"/>
              <a:gd name="T13" fmla="*/ 0 h 36512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93675" h="365125">
                <a:moveTo>
                  <a:pt x="0" y="365125"/>
                </a:moveTo>
                <a:cubicBezTo>
                  <a:pt x="7673" y="336021"/>
                  <a:pt x="28046" y="323321"/>
                  <a:pt x="41275" y="304800"/>
                </a:cubicBezTo>
                <a:cubicBezTo>
                  <a:pt x="54504" y="286279"/>
                  <a:pt x="68263" y="269346"/>
                  <a:pt x="79375" y="254000"/>
                </a:cubicBezTo>
                <a:cubicBezTo>
                  <a:pt x="90487" y="238654"/>
                  <a:pt x="99483" y="232833"/>
                  <a:pt x="107950" y="212725"/>
                </a:cubicBezTo>
                <a:cubicBezTo>
                  <a:pt x="116417" y="192617"/>
                  <a:pt x="122238" y="157163"/>
                  <a:pt x="130175" y="133350"/>
                </a:cubicBezTo>
                <a:cubicBezTo>
                  <a:pt x="138113" y="109538"/>
                  <a:pt x="148696" y="86783"/>
                  <a:pt x="155575" y="69850"/>
                </a:cubicBezTo>
                <a:cubicBezTo>
                  <a:pt x="162454" y="52917"/>
                  <a:pt x="186002" y="13758"/>
                  <a:pt x="193675" y="0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5" name="AutoShape 86"/>
          <p:cNvSpPr>
            <a:spLocks noChangeArrowheads="1"/>
          </p:cNvSpPr>
          <p:nvPr/>
        </p:nvSpPr>
        <p:spPr bwMode="auto">
          <a:xfrm>
            <a:off x="4690035" y="1607696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>
                <a:solidFill>
                  <a:schemeClr val="bg1"/>
                </a:solidFill>
                <a:cs typeface="Arial" charset="0"/>
              </a:rPr>
              <a:t>73</a:t>
            </a:r>
          </a:p>
        </p:txBody>
      </p:sp>
      <p:sp>
        <p:nvSpPr>
          <p:cNvPr id="206" name="AutoShape 86"/>
          <p:cNvSpPr>
            <a:spLocks noChangeArrowheads="1"/>
          </p:cNvSpPr>
          <p:nvPr/>
        </p:nvSpPr>
        <p:spPr bwMode="auto">
          <a:xfrm>
            <a:off x="4727617" y="1487392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90000" anchor="ctr" anchorCtr="1"/>
          <a:lstStyle/>
          <a:p>
            <a:pPr algn="ctr" defTabSz="977900"/>
            <a:r>
              <a:rPr lang="pt-BR" sz="600">
                <a:solidFill>
                  <a:schemeClr val="bg1"/>
                </a:solidFill>
                <a:cs typeface="Arial" charset="0"/>
              </a:rPr>
              <a:t>74</a:t>
            </a:r>
          </a:p>
        </p:txBody>
      </p:sp>
      <p:sp>
        <p:nvSpPr>
          <p:cNvPr id="207" name="Forma livre 31"/>
          <p:cNvSpPr>
            <a:spLocks/>
          </p:cNvSpPr>
          <p:nvPr/>
        </p:nvSpPr>
        <p:spPr bwMode="auto">
          <a:xfrm>
            <a:off x="5416827" y="2065606"/>
            <a:ext cx="187325" cy="490537"/>
          </a:xfrm>
          <a:custGeom>
            <a:avLst/>
            <a:gdLst>
              <a:gd name="T0" fmla="*/ 0 w 187742"/>
              <a:gd name="T1" fmla="*/ 435715 h 491821"/>
              <a:gd name="T2" fmla="*/ 44192 w 187742"/>
              <a:gd name="T3" fmla="*/ 288406 h 491821"/>
              <a:gd name="T4" fmla="*/ 118953 w 187742"/>
              <a:gd name="T5" fmla="*/ 197677 h 491821"/>
              <a:gd name="T6" fmla="*/ 156214 w 187742"/>
              <a:gd name="T7" fmla="*/ 98724 h 491821"/>
              <a:gd name="T8" fmla="*/ 169591 w 187742"/>
              <a:gd name="T9" fmla="*/ 0 h 49182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742" h="491821">
                <a:moveTo>
                  <a:pt x="0" y="491821"/>
                </a:moveTo>
                <a:cubicBezTo>
                  <a:pt x="17805" y="451762"/>
                  <a:pt x="26974" y="370327"/>
                  <a:pt x="48922" y="325545"/>
                </a:cubicBezTo>
                <a:cubicBezTo>
                  <a:pt x="70870" y="280763"/>
                  <a:pt x="111017" y="258815"/>
                  <a:pt x="131686" y="223130"/>
                </a:cubicBezTo>
                <a:cubicBezTo>
                  <a:pt x="152355" y="187445"/>
                  <a:pt x="163592" y="148622"/>
                  <a:pt x="172935" y="111434"/>
                </a:cubicBezTo>
                <a:cubicBezTo>
                  <a:pt x="182278" y="74246"/>
                  <a:pt x="187213" y="45175"/>
                  <a:pt x="187742" y="0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8" name="Forma livre 31"/>
          <p:cNvSpPr>
            <a:spLocks/>
          </p:cNvSpPr>
          <p:nvPr/>
        </p:nvSpPr>
        <p:spPr bwMode="auto">
          <a:xfrm>
            <a:off x="5045352" y="2556143"/>
            <a:ext cx="371475" cy="954088"/>
          </a:xfrm>
          <a:custGeom>
            <a:avLst/>
            <a:gdLst>
              <a:gd name="T0" fmla="*/ 2241 w 370980"/>
              <a:gd name="T1" fmla="*/ 930823 h 954593"/>
              <a:gd name="T2" fmla="*/ 6174 w 370980"/>
              <a:gd name="T3" fmla="*/ 850114 h 954593"/>
              <a:gd name="T4" fmla="*/ 11521 w 370980"/>
              <a:gd name="T5" fmla="*/ 764506 h 954593"/>
              <a:gd name="T6" fmla="*/ 21645 w 370980"/>
              <a:gd name="T7" fmla="*/ 690770 h 954593"/>
              <a:gd name="T8" fmla="*/ 28115 w 370980"/>
              <a:gd name="T9" fmla="*/ 597685 h 954593"/>
              <a:gd name="T10" fmla="*/ 44999 w 370980"/>
              <a:gd name="T11" fmla="*/ 499706 h 954593"/>
              <a:gd name="T12" fmla="*/ 82418 w 370980"/>
              <a:gd name="T13" fmla="*/ 440918 h 954593"/>
              <a:gd name="T14" fmla="*/ 141211 w 370980"/>
              <a:gd name="T15" fmla="*/ 377228 h 954593"/>
              <a:gd name="T16" fmla="*/ 169346 w 370980"/>
              <a:gd name="T17" fmla="*/ 316117 h 954593"/>
              <a:gd name="T18" fmla="*/ 237427 w 370980"/>
              <a:gd name="T19" fmla="*/ 274348 h 954593"/>
              <a:gd name="T20" fmla="*/ 310852 w 370980"/>
              <a:gd name="T21" fmla="*/ 241877 h 954593"/>
              <a:gd name="T22" fmla="*/ 332233 w 370980"/>
              <a:gd name="T23" fmla="*/ 182837 h 954593"/>
              <a:gd name="T24" fmla="*/ 318450 w 370980"/>
              <a:gd name="T25" fmla="*/ 140565 h 954593"/>
              <a:gd name="T26" fmla="*/ 333077 w 370980"/>
              <a:gd name="T27" fmla="*/ 72231 h 954593"/>
              <a:gd name="T28" fmla="*/ 394687 w 370980"/>
              <a:gd name="T29" fmla="*/ 0 h 954593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370980" h="954593">
                <a:moveTo>
                  <a:pt x="2102" y="954593"/>
                </a:moveTo>
                <a:cubicBezTo>
                  <a:pt x="-3759" y="933659"/>
                  <a:pt x="4348" y="900250"/>
                  <a:pt x="5802" y="871823"/>
                </a:cubicBezTo>
                <a:cubicBezTo>
                  <a:pt x="7256" y="843396"/>
                  <a:pt x="8403" y="811265"/>
                  <a:pt x="10827" y="784029"/>
                </a:cubicBezTo>
                <a:cubicBezTo>
                  <a:pt x="13251" y="756793"/>
                  <a:pt x="17746" y="736922"/>
                  <a:pt x="20346" y="708409"/>
                </a:cubicBezTo>
                <a:cubicBezTo>
                  <a:pt x="22946" y="679896"/>
                  <a:pt x="37049" y="638457"/>
                  <a:pt x="26428" y="612949"/>
                </a:cubicBezTo>
                <a:cubicBezTo>
                  <a:pt x="15807" y="587441"/>
                  <a:pt x="33789" y="539262"/>
                  <a:pt x="42295" y="512466"/>
                </a:cubicBezTo>
                <a:cubicBezTo>
                  <a:pt x="50801" y="485671"/>
                  <a:pt x="62393" y="473110"/>
                  <a:pt x="77465" y="452176"/>
                </a:cubicBezTo>
                <a:cubicBezTo>
                  <a:pt x="92538" y="431242"/>
                  <a:pt x="119112" y="408192"/>
                  <a:pt x="132730" y="386861"/>
                </a:cubicBezTo>
                <a:cubicBezTo>
                  <a:pt x="146348" y="365530"/>
                  <a:pt x="129820" y="337006"/>
                  <a:pt x="159173" y="324188"/>
                </a:cubicBezTo>
                <a:cubicBezTo>
                  <a:pt x="188526" y="311370"/>
                  <a:pt x="200998" y="294043"/>
                  <a:pt x="223166" y="281354"/>
                </a:cubicBezTo>
                <a:cubicBezTo>
                  <a:pt x="245334" y="268665"/>
                  <a:pt x="277329" y="263694"/>
                  <a:pt x="292181" y="248053"/>
                </a:cubicBezTo>
                <a:cubicBezTo>
                  <a:pt x="307033" y="232412"/>
                  <a:pt x="311088" y="204822"/>
                  <a:pt x="312278" y="187506"/>
                </a:cubicBezTo>
                <a:cubicBezTo>
                  <a:pt x="313468" y="170190"/>
                  <a:pt x="299190" y="163061"/>
                  <a:pt x="299322" y="144156"/>
                </a:cubicBezTo>
                <a:cubicBezTo>
                  <a:pt x="299454" y="125251"/>
                  <a:pt x="301128" y="98102"/>
                  <a:pt x="313071" y="74076"/>
                </a:cubicBezTo>
                <a:cubicBezTo>
                  <a:pt x="325014" y="50050"/>
                  <a:pt x="344185" y="9340"/>
                  <a:pt x="370980" y="0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09" name="Forma livre 32"/>
          <p:cNvSpPr>
            <a:spLocks/>
          </p:cNvSpPr>
          <p:nvPr/>
        </p:nvSpPr>
        <p:spPr bwMode="auto">
          <a:xfrm>
            <a:off x="5602565" y="1352818"/>
            <a:ext cx="206375" cy="706438"/>
          </a:xfrm>
          <a:custGeom>
            <a:avLst/>
            <a:gdLst>
              <a:gd name="T0" fmla="*/ 0 w 206597"/>
              <a:gd name="T1" fmla="*/ 700026 h 706578"/>
              <a:gd name="T2" fmla="*/ 40454 w 206597"/>
              <a:gd name="T3" fmla="*/ 607287 h 706578"/>
              <a:gd name="T4" fmla="*/ 54785 w 206597"/>
              <a:gd name="T5" fmla="*/ 557510 h 706578"/>
              <a:gd name="T6" fmla="*/ 64340 w 206597"/>
              <a:gd name="T7" fmla="*/ 517689 h 706578"/>
              <a:gd name="T8" fmla="*/ 69115 w 206597"/>
              <a:gd name="T9" fmla="*/ 482847 h 706578"/>
              <a:gd name="T10" fmla="*/ 92999 w 206597"/>
              <a:gd name="T11" fmla="*/ 383296 h 706578"/>
              <a:gd name="T12" fmla="*/ 116881 w 206597"/>
              <a:gd name="T13" fmla="*/ 273786 h 706578"/>
              <a:gd name="T14" fmla="*/ 140763 w 206597"/>
              <a:gd name="T15" fmla="*/ 184174 h 706578"/>
              <a:gd name="T16" fmla="*/ 150317 w 206597"/>
              <a:gd name="T17" fmla="*/ 84630 h 706578"/>
              <a:gd name="T18" fmla="*/ 169426 w 206597"/>
              <a:gd name="T19" fmla="*/ 4995 h 70657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06597" h="706578">
                <a:moveTo>
                  <a:pt x="0" y="706578"/>
                </a:moveTo>
                <a:cubicBezTo>
                  <a:pt x="9134" y="669836"/>
                  <a:pt x="32949" y="636942"/>
                  <a:pt x="42553" y="612967"/>
                </a:cubicBezTo>
                <a:cubicBezTo>
                  <a:pt x="52157" y="588992"/>
                  <a:pt x="53438" y="577798"/>
                  <a:pt x="57625" y="562726"/>
                </a:cubicBezTo>
                <a:cubicBezTo>
                  <a:pt x="61812" y="547654"/>
                  <a:pt x="65162" y="535092"/>
                  <a:pt x="67674" y="522532"/>
                </a:cubicBezTo>
                <a:cubicBezTo>
                  <a:pt x="70186" y="509971"/>
                  <a:pt x="67674" y="509972"/>
                  <a:pt x="72698" y="487363"/>
                </a:cubicBezTo>
                <a:cubicBezTo>
                  <a:pt x="77722" y="464754"/>
                  <a:pt x="89446" y="422048"/>
                  <a:pt x="97819" y="386879"/>
                </a:cubicBezTo>
                <a:cubicBezTo>
                  <a:pt x="106192" y="351710"/>
                  <a:pt x="114565" y="309843"/>
                  <a:pt x="122939" y="276348"/>
                </a:cubicBezTo>
                <a:cubicBezTo>
                  <a:pt x="131313" y="242853"/>
                  <a:pt x="142198" y="217732"/>
                  <a:pt x="148060" y="185912"/>
                </a:cubicBezTo>
                <a:cubicBezTo>
                  <a:pt x="153922" y="154092"/>
                  <a:pt x="153085" y="115574"/>
                  <a:pt x="158109" y="85429"/>
                </a:cubicBezTo>
                <a:cubicBezTo>
                  <a:pt x="163133" y="55284"/>
                  <a:pt x="250218" y="-20079"/>
                  <a:pt x="178205" y="5042"/>
                </a:cubicBezTo>
              </a:path>
            </a:pathLst>
          </a:custGeom>
          <a:noFill/>
          <a:ln w="19050" cap="flat">
            <a:solidFill>
              <a:srgbClr val="B2B2B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0" name="AutoShape 86"/>
          <p:cNvSpPr>
            <a:spLocks noChangeArrowheads="1"/>
          </p:cNvSpPr>
          <p:nvPr/>
        </p:nvSpPr>
        <p:spPr bwMode="auto">
          <a:xfrm>
            <a:off x="5174765" y="3025543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 dirty="0">
                <a:solidFill>
                  <a:srgbClr val="000000"/>
                </a:solidFill>
                <a:cs typeface="Arial" charset="0"/>
              </a:rPr>
              <a:t>75</a:t>
            </a:r>
            <a:endParaRPr lang="pt-BR" sz="600" dirty="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211" name="AutoShape 86"/>
          <p:cNvSpPr>
            <a:spLocks noChangeArrowheads="1"/>
          </p:cNvSpPr>
          <p:nvPr/>
        </p:nvSpPr>
        <p:spPr bwMode="auto">
          <a:xfrm>
            <a:off x="4876360" y="2737118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solidFill>
                  <a:srgbClr val="000000"/>
                </a:solidFill>
                <a:cs typeface="Arial" charset="0"/>
              </a:rPr>
              <a:t>76</a:t>
            </a:r>
            <a:endParaRPr lang="pt-BR" sz="60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212" name="AutoShape 86"/>
          <p:cNvSpPr>
            <a:spLocks noChangeArrowheads="1"/>
          </p:cNvSpPr>
          <p:nvPr/>
        </p:nvSpPr>
        <p:spPr bwMode="auto">
          <a:xfrm>
            <a:off x="5049621" y="2737118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 dirty="0">
                <a:solidFill>
                  <a:srgbClr val="000000"/>
                </a:solidFill>
                <a:cs typeface="Arial" charset="0"/>
              </a:rPr>
              <a:t>77</a:t>
            </a:r>
            <a:endParaRPr lang="pt-BR" sz="600" dirty="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213" name="AutoShape 86"/>
          <p:cNvSpPr>
            <a:spLocks noChangeArrowheads="1"/>
          </p:cNvSpPr>
          <p:nvPr/>
        </p:nvSpPr>
        <p:spPr bwMode="auto">
          <a:xfrm>
            <a:off x="5352534" y="2212410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 dirty="0">
                <a:solidFill>
                  <a:srgbClr val="000000"/>
                </a:solidFill>
                <a:cs typeface="Arial" charset="0"/>
              </a:rPr>
              <a:t>78</a:t>
            </a:r>
            <a:endParaRPr lang="pt-BR" sz="600" dirty="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214" name="Forma livre 87"/>
          <p:cNvSpPr>
            <a:spLocks/>
          </p:cNvSpPr>
          <p:nvPr/>
        </p:nvSpPr>
        <p:spPr bwMode="auto">
          <a:xfrm>
            <a:off x="5081865" y="3110181"/>
            <a:ext cx="96837" cy="184150"/>
          </a:xfrm>
          <a:custGeom>
            <a:avLst/>
            <a:gdLst>
              <a:gd name="T0" fmla="*/ 46280 w 98075"/>
              <a:gd name="T1" fmla="*/ 0 h 184245"/>
              <a:gd name="T2" fmla="*/ 80992 w 98075"/>
              <a:gd name="T3" fmla="*/ 61001 h 184245"/>
              <a:gd name="T4" fmla="*/ 75205 w 98075"/>
              <a:gd name="T5" fmla="*/ 128785 h 184245"/>
              <a:gd name="T6" fmla="*/ 40496 w 98075"/>
              <a:gd name="T7" fmla="*/ 162681 h 184245"/>
              <a:gd name="T8" fmla="*/ 0 w 98075"/>
              <a:gd name="T9" fmla="*/ 183012 h 1842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8075" h="184245">
                <a:moveTo>
                  <a:pt x="54591" y="0"/>
                </a:moveTo>
                <a:cubicBezTo>
                  <a:pt x="72219" y="19903"/>
                  <a:pt x="89848" y="39806"/>
                  <a:pt x="95535" y="61415"/>
                </a:cubicBezTo>
                <a:cubicBezTo>
                  <a:pt x="101222" y="83024"/>
                  <a:pt x="96672" y="112594"/>
                  <a:pt x="88711" y="129654"/>
                </a:cubicBezTo>
                <a:cubicBezTo>
                  <a:pt x="80750" y="146714"/>
                  <a:pt x="62553" y="154675"/>
                  <a:pt x="47768" y="163773"/>
                </a:cubicBezTo>
                <a:cubicBezTo>
                  <a:pt x="32983" y="172871"/>
                  <a:pt x="16491" y="178558"/>
                  <a:pt x="0" y="184245"/>
                </a:cubicBezTo>
              </a:path>
            </a:pathLst>
          </a:custGeom>
          <a:noFill/>
          <a:ln w="1905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5" name="AutoShape 86"/>
          <p:cNvSpPr>
            <a:spLocks noChangeArrowheads="1"/>
          </p:cNvSpPr>
          <p:nvPr/>
        </p:nvSpPr>
        <p:spPr bwMode="auto">
          <a:xfrm>
            <a:off x="5743853" y="1541530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 dirty="0">
                <a:solidFill>
                  <a:srgbClr val="000000"/>
                </a:solidFill>
                <a:cs typeface="Arial" charset="0"/>
              </a:rPr>
              <a:t>79</a:t>
            </a:r>
            <a:endParaRPr lang="pt-BR" sz="600" dirty="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216" name="Forma livre 33"/>
          <p:cNvSpPr>
            <a:spLocks/>
          </p:cNvSpPr>
          <p:nvPr/>
        </p:nvSpPr>
        <p:spPr bwMode="auto">
          <a:xfrm>
            <a:off x="5527952" y="1298843"/>
            <a:ext cx="252413" cy="781050"/>
          </a:xfrm>
          <a:custGeom>
            <a:avLst/>
            <a:gdLst>
              <a:gd name="T0" fmla="*/ 108687 w 251411"/>
              <a:gd name="T1" fmla="*/ 833003 h 780198"/>
              <a:gd name="T2" fmla="*/ 70415 w 251411"/>
              <a:gd name="T3" fmla="*/ 677438 h 780198"/>
              <a:gd name="T4" fmla="*/ 70415 w 251411"/>
              <a:gd name="T5" fmla="*/ 602339 h 780198"/>
              <a:gd name="T6" fmla="*/ 32150 w 251411"/>
              <a:gd name="T7" fmla="*/ 484326 h 780198"/>
              <a:gd name="T8" fmla="*/ 19392 w 251411"/>
              <a:gd name="T9" fmla="*/ 382406 h 780198"/>
              <a:gd name="T10" fmla="*/ 13013 w 251411"/>
              <a:gd name="T11" fmla="*/ 328765 h 780198"/>
              <a:gd name="T12" fmla="*/ 262 w 251411"/>
              <a:gd name="T13" fmla="*/ 285847 h 780198"/>
              <a:gd name="T14" fmla="*/ 25774 w 251411"/>
              <a:gd name="T15" fmla="*/ 242937 h 780198"/>
              <a:gd name="T16" fmla="*/ 76796 w 251411"/>
              <a:gd name="T17" fmla="*/ 167838 h 780198"/>
              <a:gd name="T18" fmla="*/ 102313 w 251411"/>
              <a:gd name="T19" fmla="*/ 98104 h 780198"/>
              <a:gd name="T20" fmla="*/ 140577 w 251411"/>
              <a:gd name="T21" fmla="*/ 49825 h 780198"/>
              <a:gd name="T22" fmla="*/ 204362 w 251411"/>
              <a:gd name="T23" fmla="*/ 17638 h 780198"/>
              <a:gd name="T24" fmla="*/ 268149 w 251411"/>
              <a:gd name="T25" fmla="*/ 1570 h 780198"/>
              <a:gd name="T26" fmla="*/ 319175 w 251411"/>
              <a:gd name="T27" fmla="*/ 1570 h 780198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251411" h="780198">
                <a:moveTo>
                  <a:pt x="85613" y="780198"/>
                </a:moveTo>
                <a:cubicBezTo>
                  <a:pt x="75146" y="744191"/>
                  <a:pt x="60492" y="670503"/>
                  <a:pt x="55468" y="634496"/>
                </a:cubicBezTo>
                <a:cubicBezTo>
                  <a:pt x="50444" y="598489"/>
                  <a:pt x="60492" y="594303"/>
                  <a:pt x="55468" y="564158"/>
                </a:cubicBezTo>
                <a:cubicBezTo>
                  <a:pt x="50444" y="534013"/>
                  <a:pt x="32022" y="487958"/>
                  <a:pt x="25323" y="453626"/>
                </a:cubicBezTo>
                <a:cubicBezTo>
                  <a:pt x="18624" y="419294"/>
                  <a:pt x="17786" y="382449"/>
                  <a:pt x="15274" y="358166"/>
                </a:cubicBezTo>
                <a:cubicBezTo>
                  <a:pt x="12762" y="333883"/>
                  <a:pt x="12762" y="322997"/>
                  <a:pt x="10250" y="307925"/>
                </a:cubicBezTo>
                <a:cubicBezTo>
                  <a:pt x="7738" y="292852"/>
                  <a:pt x="-1473" y="281129"/>
                  <a:pt x="202" y="267731"/>
                </a:cubicBezTo>
                <a:cubicBezTo>
                  <a:pt x="1877" y="254333"/>
                  <a:pt x="10251" y="245960"/>
                  <a:pt x="20299" y="227538"/>
                </a:cubicBezTo>
                <a:cubicBezTo>
                  <a:pt x="30347" y="209116"/>
                  <a:pt x="50444" y="179808"/>
                  <a:pt x="60492" y="157199"/>
                </a:cubicBezTo>
                <a:cubicBezTo>
                  <a:pt x="70540" y="134590"/>
                  <a:pt x="72215" y="110307"/>
                  <a:pt x="80589" y="91885"/>
                </a:cubicBezTo>
                <a:cubicBezTo>
                  <a:pt x="88963" y="73463"/>
                  <a:pt x="97336" y="59229"/>
                  <a:pt x="110734" y="46668"/>
                </a:cubicBezTo>
                <a:cubicBezTo>
                  <a:pt x="124132" y="34107"/>
                  <a:pt x="144229" y="24058"/>
                  <a:pt x="160976" y="16522"/>
                </a:cubicBezTo>
                <a:cubicBezTo>
                  <a:pt x="177723" y="8986"/>
                  <a:pt x="196145" y="3962"/>
                  <a:pt x="211217" y="1450"/>
                </a:cubicBezTo>
                <a:cubicBezTo>
                  <a:pt x="226290" y="-1062"/>
                  <a:pt x="238850" y="194"/>
                  <a:pt x="251411" y="1450"/>
                </a:cubicBezTo>
              </a:path>
            </a:pathLst>
          </a:custGeom>
          <a:noFill/>
          <a:ln w="190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18" name="AutoShape 86"/>
          <p:cNvSpPr>
            <a:spLocks noChangeArrowheads="1"/>
          </p:cNvSpPr>
          <p:nvPr/>
        </p:nvSpPr>
        <p:spPr bwMode="auto">
          <a:xfrm>
            <a:off x="5437257" y="1906037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>
                <a:cs typeface="Arial" charset="0"/>
              </a:rPr>
              <a:t>82</a:t>
            </a:r>
          </a:p>
        </p:txBody>
      </p:sp>
      <p:sp>
        <p:nvSpPr>
          <p:cNvPr id="219" name="AutoShape 86"/>
          <p:cNvSpPr>
            <a:spLocks noChangeArrowheads="1"/>
          </p:cNvSpPr>
          <p:nvPr/>
        </p:nvSpPr>
        <p:spPr bwMode="auto">
          <a:xfrm>
            <a:off x="5570136" y="1474224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>
                <a:cs typeface="Arial" charset="0"/>
              </a:rPr>
              <a:t>81</a:t>
            </a:r>
          </a:p>
        </p:txBody>
      </p:sp>
      <p:sp>
        <p:nvSpPr>
          <p:cNvPr id="220" name="AutoShape 86"/>
          <p:cNvSpPr>
            <a:spLocks noChangeArrowheads="1"/>
          </p:cNvSpPr>
          <p:nvPr/>
        </p:nvSpPr>
        <p:spPr bwMode="auto">
          <a:xfrm>
            <a:off x="5290248" y="1905500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>
                <a:cs typeface="Arial" charset="0"/>
              </a:rPr>
              <a:t>80</a:t>
            </a:r>
          </a:p>
        </p:txBody>
      </p:sp>
      <p:sp>
        <p:nvSpPr>
          <p:cNvPr id="221" name="Forma livre 31"/>
          <p:cNvSpPr>
            <a:spLocks/>
          </p:cNvSpPr>
          <p:nvPr/>
        </p:nvSpPr>
        <p:spPr bwMode="auto">
          <a:xfrm>
            <a:off x="5439755" y="2065606"/>
            <a:ext cx="187325" cy="490537"/>
          </a:xfrm>
          <a:custGeom>
            <a:avLst/>
            <a:gdLst>
              <a:gd name="T0" fmla="*/ 0 w 187742"/>
              <a:gd name="T1" fmla="*/ 435715 h 491821"/>
              <a:gd name="T2" fmla="*/ 44192 w 187742"/>
              <a:gd name="T3" fmla="*/ 288406 h 491821"/>
              <a:gd name="T4" fmla="*/ 118953 w 187742"/>
              <a:gd name="T5" fmla="*/ 197677 h 491821"/>
              <a:gd name="T6" fmla="*/ 156214 w 187742"/>
              <a:gd name="T7" fmla="*/ 98724 h 491821"/>
              <a:gd name="T8" fmla="*/ 169591 w 187742"/>
              <a:gd name="T9" fmla="*/ 0 h 49182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742" h="491821">
                <a:moveTo>
                  <a:pt x="0" y="491821"/>
                </a:moveTo>
                <a:cubicBezTo>
                  <a:pt x="17805" y="451762"/>
                  <a:pt x="26974" y="370327"/>
                  <a:pt x="48922" y="325545"/>
                </a:cubicBezTo>
                <a:cubicBezTo>
                  <a:pt x="70870" y="280763"/>
                  <a:pt x="111017" y="258815"/>
                  <a:pt x="131686" y="223130"/>
                </a:cubicBezTo>
                <a:cubicBezTo>
                  <a:pt x="152355" y="187445"/>
                  <a:pt x="163592" y="148622"/>
                  <a:pt x="172935" y="111434"/>
                </a:cubicBezTo>
                <a:cubicBezTo>
                  <a:pt x="182278" y="74246"/>
                  <a:pt x="187213" y="45175"/>
                  <a:pt x="187742" y="0"/>
                </a:cubicBez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22" name="Forma livre 31"/>
          <p:cNvSpPr>
            <a:spLocks/>
          </p:cNvSpPr>
          <p:nvPr/>
        </p:nvSpPr>
        <p:spPr bwMode="auto">
          <a:xfrm>
            <a:off x="5076880" y="2556143"/>
            <a:ext cx="371475" cy="954088"/>
          </a:xfrm>
          <a:custGeom>
            <a:avLst/>
            <a:gdLst>
              <a:gd name="T0" fmla="*/ 2241 w 370980"/>
              <a:gd name="T1" fmla="*/ 930823 h 954593"/>
              <a:gd name="T2" fmla="*/ 6174 w 370980"/>
              <a:gd name="T3" fmla="*/ 850114 h 954593"/>
              <a:gd name="T4" fmla="*/ 11521 w 370980"/>
              <a:gd name="T5" fmla="*/ 764506 h 954593"/>
              <a:gd name="T6" fmla="*/ 21645 w 370980"/>
              <a:gd name="T7" fmla="*/ 690770 h 954593"/>
              <a:gd name="T8" fmla="*/ 28115 w 370980"/>
              <a:gd name="T9" fmla="*/ 597685 h 954593"/>
              <a:gd name="T10" fmla="*/ 44999 w 370980"/>
              <a:gd name="T11" fmla="*/ 499706 h 954593"/>
              <a:gd name="T12" fmla="*/ 82418 w 370980"/>
              <a:gd name="T13" fmla="*/ 440918 h 954593"/>
              <a:gd name="T14" fmla="*/ 141211 w 370980"/>
              <a:gd name="T15" fmla="*/ 377228 h 954593"/>
              <a:gd name="T16" fmla="*/ 169346 w 370980"/>
              <a:gd name="T17" fmla="*/ 316117 h 954593"/>
              <a:gd name="T18" fmla="*/ 237427 w 370980"/>
              <a:gd name="T19" fmla="*/ 274348 h 954593"/>
              <a:gd name="T20" fmla="*/ 310852 w 370980"/>
              <a:gd name="T21" fmla="*/ 241877 h 954593"/>
              <a:gd name="T22" fmla="*/ 332233 w 370980"/>
              <a:gd name="T23" fmla="*/ 182837 h 954593"/>
              <a:gd name="T24" fmla="*/ 318450 w 370980"/>
              <a:gd name="T25" fmla="*/ 140565 h 954593"/>
              <a:gd name="T26" fmla="*/ 333077 w 370980"/>
              <a:gd name="T27" fmla="*/ 72231 h 954593"/>
              <a:gd name="T28" fmla="*/ 394687 w 370980"/>
              <a:gd name="T29" fmla="*/ 0 h 954593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370980" h="954593">
                <a:moveTo>
                  <a:pt x="2102" y="954593"/>
                </a:moveTo>
                <a:cubicBezTo>
                  <a:pt x="-3759" y="933659"/>
                  <a:pt x="4348" y="900250"/>
                  <a:pt x="5802" y="871823"/>
                </a:cubicBezTo>
                <a:cubicBezTo>
                  <a:pt x="7256" y="843396"/>
                  <a:pt x="8403" y="811265"/>
                  <a:pt x="10827" y="784029"/>
                </a:cubicBezTo>
                <a:cubicBezTo>
                  <a:pt x="13251" y="756793"/>
                  <a:pt x="17746" y="736922"/>
                  <a:pt x="20346" y="708409"/>
                </a:cubicBezTo>
                <a:cubicBezTo>
                  <a:pt x="22946" y="679896"/>
                  <a:pt x="37049" y="638457"/>
                  <a:pt x="26428" y="612949"/>
                </a:cubicBezTo>
                <a:cubicBezTo>
                  <a:pt x="15807" y="587441"/>
                  <a:pt x="33789" y="539262"/>
                  <a:pt x="42295" y="512466"/>
                </a:cubicBezTo>
                <a:cubicBezTo>
                  <a:pt x="50801" y="485671"/>
                  <a:pt x="62393" y="473110"/>
                  <a:pt x="77465" y="452176"/>
                </a:cubicBezTo>
                <a:cubicBezTo>
                  <a:pt x="92538" y="431242"/>
                  <a:pt x="119112" y="408192"/>
                  <a:pt x="132730" y="386861"/>
                </a:cubicBezTo>
                <a:cubicBezTo>
                  <a:pt x="146348" y="365530"/>
                  <a:pt x="129820" y="337006"/>
                  <a:pt x="159173" y="324188"/>
                </a:cubicBezTo>
                <a:cubicBezTo>
                  <a:pt x="188526" y="311370"/>
                  <a:pt x="200998" y="294043"/>
                  <a:pt x="223166" y="281354"/>
                </a:cubicBezTo>
                <a:cubicBezTo>
                  <a:pt x="245334" y="268665"/>
                  <a:pt x="277329" y="263694"/>
                  <a:pt x="292181" y="248053"/>
                </a:cubicBezTo>
                <a:cubicBezTo>
                  <a:pt x="307033" y="232412"/>
                  <a:pt x="311088" y="204822"/>
                  <a:pt x="312278" y="187506"/>
                </a:cubicBezTo>
                <a:cubicBezTo>
                  <a:pt x="313468" y="170190"/>
                  <a:pt x="299190" y="163061"/>
                  <a:pt x="299322" y="144156"/>
                </a:cubicBezTo>
                <a:cubicBezTo>
                  <a:pt x="299454" y="125251"/>
                  <a:pt x="301128" y="98102"/>
                  <a:pt x="313071" y="74076"/>
                </a:cubicBezTo>
                <a:cubicBezTo>
                  <a:pt x="325014" y="50050"/>
                  <a:pt x="344185" y="9340"/>
                  <a:pt x="370980" y="0"/>
                </a:cubicBez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23" name="AutoShape 86"/>
          <p:cNvSpPr>
            <a:spLocks noChangeArrowheads="1"/>
          </p:cNvSpPr>
          <p:nvPr/>
        </p:nvSpPr>
        <p:spPr bwMode="auto">
          <a:xfrm>
            <a:off x="5182902" y="2558153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 dirty="0">
                <a:solidFill>
                  <a:schemeClr val="bg1"/>
                </a:solidFill>
                <a:cs typeface="Arial" charset="0"/>
              </a:rPr>
              <a:t>84</a:t>
            </a:r>
            <a:endParaRPr lang="pt-BR" sz="600" dirty="0">
              <a:solidFill>
                <a:schemeClr val="bg1"/>
              </a:solidFill>
              <a:cs typeface="Arial" charset="0"/>
            </a:endParaRPr>
          </a:p>
        </p:txBody>
      </p:sp>
      <p:sp>
        <p:nvSpPr>
          <p:cNvPr id="224" name="AutoShape 86"/>
          <p:cNvSpPr>
            <a:spLocks noChangeArrowheads="1"/>
          </p:cNvSpPr>
          <p:nvPr/>
        </p:nvSpPr>
        <p:spPr bwMode="auto">
          <a:xfrm>
            <a:off x="4946927" y="3720912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83</a:t>
            </a:r>
          </a:p>
        </p:txBody>
      </p:sp>
      <p:sp>
        <p:nvSpPr>
          <p:cNvPr id="225" name="Forma livre 224"/>
          <p:cNvSpPr/>
          <p:nvPr/>
        </p:nvSpPr>
        <p:spPr bwMode="auto">
          <a:xfrm>
            <a:off x="5058993" y="3510760"/>
            <a:ext cx="67733" cy="173096"/>
          </a:xfrm>
          <a:custGeom>
            <a:avLst/>
            <a:gdLst>
              <a:gd name="connsiteX0" fmla="*/ 67733 w 67733"/>
              <a:gd name="connsiteY0" fmla="*/ 173096 h 173096"/>
              <a:gd name="connsiteX1" fmla="*/ 48918 w 67733"/>
              <a:gd name="connsiteY1" fmla="*/ 142992 h 173096"/>
              <a:gd name="connsiteX2" fmla="*/ 41392 w 67733"/>
              <a:gd name="connsiteY2" fmla="*/ 131703 h 173096"/>
              <a:gd name="connsiteX3" fmla="*/ 33866 w 67733"/>
              <a:gd name="connsiteY3" fmla="*/ 101600 h 173096"/>
              <a:gd name="connsiteX4" fmla="*/ 18815 w 67733"/>
              <a:gd name="connsiteY4" fmla="*/ 67733 h 173096"/>
              <a:gd name="connsiteX5" fmla="*/ 7526 w 67733"/>
              <a:gd name="connsiteY5" fmla="*/ 30103 h 173096"/>
              <a:gd name="connsiteX6" fmla="*/ 3763 w 67733"/>
              <a:gd name="connsiteY6" fmla="*/ 18814 h 173096"/>
              <a:gd name="connsiteX7" fmla="*/ 0 w 67733"/>
              <a:gd name="connsiteY7" fmla="*/ 7526 h 173096"/>
              <a:gd name="connsiteX8" fmla="*/ 0 w 67733"/>
              <a:gd name="connsiteY8" fmla="*/ 0 h 173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7733" h="173096">
                <a:moveTo>
                  <a:pt x="67733" y="173096"/>
                </a:moveTo>
                <a:cubicBezTo>
                  <a:pt x="33187" y="129913"/>
                  <a:pt x="63625" y="172405"/>
                  <a:pt x="48918" y="142992"/>
                </a:cubicBezTo>
                <a:cubicBezTo>
                  <a:pt x="46895" y="138947"/>
                  <a:pt x="43415" y="135748"/>
                  <a:pt x="41392" y="131703"/>
                </a:cubicBezTo>
                <a:cubicBezTo>
                  <a:pt x="36825" y="122569"/>
                  <a:pt x="36442" y="111046"/>
                  <a:pt x="33866" y="101600"/>
                </a:cubicBezTo>
                <a:cubicBezTo>
                  <a:pt x="27666" y="78866"/>
                  <a:pt x="29169" y="83266"/>
                  <a:pt x="18815" y="67733"/>
                </a:cubicBezTo>
                <a:cubicBezTo>
                  <a:pt x="13128" y="44985"/>
                  <a:pt x="16687" y="57587"/>
                  <a:pt x="7526" y="30103"/>
                </a:cubicBezTo>
                <a:lnTo>
                  <a:pt x="3763" y="18814"/>
                </a:lnTo>
                <a:cubicBezTo>
                  <a:pt x="2509" y="15051"/>
                  <a:pt x="0" y="11492"/>
                  <a:pt x="0" y="7526"/>
                </a:cubicBezTo>
                <a:lnTo>
                  <a:pt x="0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6" name="Oval 250"/>
          <p:cNvSpPr>
            <a:spLocks noChangeArrowheads="1"/>
          </p:cNvSpPr>
          <p:nvPr/>
        </p:nvSpPr>
        <p:spPr bwMode="auto">
          <a:xfrm>
            <a:off x="5090996" y="3669663"/>
            <a:ext cx="73025" cy="7302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grpSp>
        <p:nvGrpSpPr>
          <p:cNvPr id="79" name="Grupo 78"/>
          <p:cNvGrpSpPr/>
          <p:nvPr/>
        </p:nvGrpSpPr>
        <p:grpSpPr>
          <a:xfrm>
            <a:off x="3792815" y="3366305"/>
            <a:ext cx="2033587" cy="1881188"/>
            <a:chOff x="2519363" y="3406775"/>
            <a:chExt cx="2033587" cy="1881188"/>
          </a:xfrm>
          <a:solidFill>
            <a:srgbClr val="C00000"/>
          </a:solidFill>
        </p:grpSpPr>
        <p:sp>
          <p:nvSpPr>
            <p:cNvPr id="80" name="Oval 250"/>
            <p:cNvSpPr>
              <a:spLocks noChangeArrowheads="1"/>
            </p:cNvSpPr>
            <p:nvPr/>
          </p:nvSpPr>
          <p:spPr bwMode="auto">
            <a:xfrm>
              <a:off x="3106738" y="5214938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1" name="Oval 250"/>
            <p:cNvSpPr>
              <a:spLocks noChangeArrowheads="1"/>
            </p:cNvSpPr>
            <p:nvPr/>
          </p:nvSpPr>
          <p:spPr bwMode="auto">
            <a:xfrm>
              <a:off x="3687763" y="50085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2" name="Oval 250"/>
            <p:cNvSpPr>
              <a:spLocks noChangeArrowheads="1"/>
            </p:cNvSpPr>
            <p:nvPr/>
          </p:nvSpPr>
          <p:spPr bwMode="auto">
            <a:xfrm>
              <a:off x="4479925" y="41433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3" name="Oval 250"/>
            <p:cNvSpPr>
              <a:spLocks noChangeArrowheads="1"/>
            </p:cNvSpPr>
            <p:nvPr/>
          </p:nvSpPr>
          <p:spPr bwMode="auto">
            <a:xfrm>
              <a:off x="4454525" y="405130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4" name="Oval 250"/>
            <p:cNvSpPr>
              <a:spLocks noChangeArrowheads="1"/>
            </p:cNvSpPr>
            <p:nvPr/>
          </p:nvSpPr>
          <p:spPr bwMode="auto">
            <a:xfrm>
              <a:off x="3171825" y="48942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5" name="Oval 250"/>
            <p:cNvSpPr>
              <a:spLocks noChangeArrowheads="1"/>
            </p:cNvSpPr>
            <p:nvPr/>
          </p:nvSpPr>
          <p:spPr bwMode="auto">
            <a:xfrm>
              <a:off x="3890963" y="4395251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6" name="Oval 250"/>
            <p:cNvSpPr>
              <a:spLocks noChangeArrowheads="1"/>
            </p:cNvSpPr>
            <p:nvPr/>
          </p:nvSpPr>
          <p:spPr bwMode="auto">
            <a:xfrm>
              <a:off x="2654300" y="458946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7" name="Oval 250"/>
            <p:cNvSpPr>
              <a:spLocks noChangeArrowheads="1"/>
            </p:cNvSpPr>
            <p:nvPr/>
          </p:nvSpPr>
          <p:spPr bwMode="auto">
            <a:xfrm>
              <a:off x="3733800" y="3478213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8" name="Oval 250"/>
            <p:cNvSpPr>
              <a:spLocks noChangeArrowheads="1"/>
            </p:cNvSpPr>
            <p:nvPr/>
          </p:nvSpPr>
          <p:spPr bwMode="auto">
            <a:xfrm>
              <a:off x="4437063" y="367030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89" name="Oval 250"/>
            <p:cNvSpPr>
              <a:spLocks noChangeArrowheads="1"/>
            </p:cNvSpPr>
            <p:nvPr/>
          </p:nvSpPr>
          <p:spPr bwMode="auto">
            <a:xfrm>
              <a:off x="2624138" y="3772684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1" name="Oval 250"/>
            <p:cNvSpPr>
              <a:spLocks noChangeArrowheads="1"/>
            </p:cNvSpPr>
            <p:nvPr/>
          </p:nvSpPr>
          <p:spPr bwMode="auto">
            <a:xfrm>
              <a:off x="4254500" y="4220626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2" name="Oval 250"/>
            <p:cNvSpPr>
              <a:spLocks noChangeArrowheads="1"/>
            </p:cNvSpPr>
            <p:nvPr/>
          </p:nvSpPr>
          <p:spPr bwMode="auto">
            <a:xfrm>
              <a:off x="3226135" y="4156768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3" name="Oval 250"/>
            <p:cNvSpPr>
              <a:spLocks noChangeArrowheads="1"/>
            </p:cNvSpPr>
            <p:nvPr/>
          </p:nvSpPr>
          <p:spPr bwMode="auto">
            <a:xfrm>
              <a:off x="2922588" y="394335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4" name="Oval 250"/>
            <p:cNvSpPr>
              <a:spLocks noChangeArrowheads="1"/>
            </p:cNvSpPr>
            <p:nvPr/>
          </p:nvSpPr>
          <p:spPr bwMode="auto">
            <a:xfrm>
              <a:off x="4006850" y="38131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5" name="Oval 250"/>
            <p:cNvSpPr>
              <a:spLocks noChangeArrowheads="1"/>
            </p:cNvSpPr>
            <p:nvPr/>
          </p:nvSpPr>
          <p:spPr bwMode="auto">
            <a:xfrm>
              <a:off x="2519363" y="3473450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90" name="Oval 250"/>
            <p:cNvSpPr>
              <a:spLocks noChangeArrowheads="1"/>
            </p:cNvSpPr>
            <p:nvPr/>
          </p:nvSpPr>
          <p:spPr bwMode="auto">
            <a:xfrm>
              <a:off x="2905125" y="3406775"/>
              <a:ext cx="73025" cy="73025"/>
            </a:xfrm>
            <a:prstGeom prst="ellipse">
              <a:avLst/>
            </a:prstGeom>
            <a:grpFill/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>
                <a:defRPr/>
              </a:pPr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</p:grpSp>
      <p:sp>
        <p:nvSpPr>
          <p:cNvPr id="217" name="AutoShape 125"/>
          <p:cNvSpPr>
            <a:spLocks noChangeArrowheads="1"/>
          </p:cNvSpPr>
          <p:nvPr/>
        </p:nvSpPr>
        <p:spPr bwMode="auto">
          <a:xfrm rot="10800000">
            <a:off x="5564465" y="2044968"/>
            <a:ext cx="92075" cy="63500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228" name="Forma livre 9"/>
          <p:cNvSpPr>
            <a:spLocks/>
          </p:cNvSpPr>
          <p:nvPr/>
        </p:nvSpPr>
        <p:spPr bwMode="auto">
          <a:xfrm>
            <a:off x="5062583" y="3187968"/>
            <a:ext cx="238125" cy="258763"/>
          </a:xfrm>
          <a:custGeom>
            <a:avLst/>
            <a:gdLst>
              <a:gd name="T0" fmla="*/ 5521 w 238311"/>
              <a:gd name="T1" fmla="*/ 161479 h 270106"/>
              <a:gd name="T2" fmla="*/ 968 w 238311"/>
              <a:gd name="T3" fmla="*/ 73660 h 270106"/>
              <a:gd name="T4" fmla="*/ 3325 w 238311"/>
              <a:gd name="T5" fmla="*/ 18784 h 270106"/>
              <a:gd name="T6" fmla="*/ 54439 w 238311"/>
              <a:gd name="T7" fmla="*/ 17083 h 270106"/>
              <a:gd name="T8" fmla="*/ 99263 w 238311"/>
              <a:gd name="T9" fmla="*/ 9964 h 270106"/>
              <a:gd name="T10" fmla="*/ 122856 w 238311"/>
              <a:gd name="T11" fmla="*/ 2847 h 270106"/>
              <a:gd name="T12" fmla="*/ 155881 w 238311"/>
              <a:gd name="T13" fmla="*/ 0 h 270106"/>
              <a:gd name="T14" fmla="*/ 184190 w 238311"/>
              <a:gd name="T15" fmla="*/ 0 h 270106"/>
              <a:gd name="T16" fmla="*/ 236088 w 238311"/>
              <a:gd name="T17" fmla="*/ 2847 h 27010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238311" h="270106">
                <a:moveTo>
                  <a:pt x="5569" y="270106"/>
                </a:moveTo>
                <a:cubicBezTo>
                  <a:pt x="4907" y="229252"/>
                  <a:pt x="2568" y="159990"/>
                  <a:pt x="980" y="123209"/>
                </a:cubicBezTo>
                <a:cubicBezTo>
                  <a:pt x="5081" y="93104"/>
                  <a:pt x="-4841" y="43887"/>
                  <a:pt x="3361" y="31422"/>
                </a:cubicBezTo>
                <a:cubicBezTo>
                  <a:pt x="11563" y="31360"/>
                  <a:pt x="38815" y="31034"/>
                  <a:pt x="54955" y="28575"/>
                </a:cubicBezTo>
                <a:cubicBezTo>
                  <a:pt x="71095" y="26116"/>
                  <a:pt x="88690" y="20638"/>
                  <a:pt x="100199" y="16669"/>
                </a:cubicBezTo>
                <a:cubicBezTo>
                  <a:pt x="111708" y="12700"/>
                  <a:pt x="114487" y="7540"/>
                  <a:pt x="124012" y="4762"/>
                </a:cubicBezTo>
                <a:cubicBezTo>
                  <a:pt x="133537" y="1984"/>
                  <a:pt x="147030" y="794"/>
                  <a:pt x="157349" y="0"/>
                </a:cubicBezTo>
                <a:cubicBezTo>
                  <a:pt x="167668" y="-794"/>
                  <a:pt x="172430" y="-794"/>
                  <a:pt x="185924" y="0"/>
                </a:cubicBezTo>
                <a:cubicBezTo>
                  <a:pt x="199418" y="794"/>
                  <a:pt x="229778" y="2778"/>
                  <a:pt x="238311" y="4762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29" name="Forma livre 30"/>
          <p:cNvSpPr>
            <a:spLocks/>
          </p:cNvSpPr>
          <p:nvPr/>
        </p:nvSpPr>
        <p:spPr bwMode="auto">
          <a:xfrm>
            <a:off x="4205565" y="3297506"/>
            <a:ext cx="479425" cy="144462"/>
          </a:xfrm>
          <a:custGeom>
            <a:avLst/>
            <a:gdLst>
              <a:gd name="T0" fmla="*/ 0 w 478629"/>
              <a:gd name="T1" fmla="*/ 118511 h 144637"/>
              <a:gd name="T2" fmla="*/ 33525 w 478629"/>
              <a:gd name="T3" fmla="*/ 54853 h 144637"/>
              <a:gd name="T4" fmla="*/ 69630 w 478629"/>
              <a:gd name="T5" fmla="*/ 162 h 144637"/>
              <a:gd name="T6" fmla="*/ 125510 w 478629"/>
              <a:gd name="T7" fmla="*/ 39828 h 144637"/>
              <a:gd name="T8" fmla="*/ 164193 w 478629"/>
              <a:gd name="T9" fmla="*/ 79485 h 144637"/>
              <a:gd name="T10" fmla="*/ 228666 w 478629"/>
              <a:gd name="T11" fmla="*/ 95927 h 144637"/>
              <a:gd name="T12" fmla="*/ 288845 w 478629"/>
              <a:gd name="T13" fmla="*/ 116915 h 144637"/>
              <a:gd name="T14" fmla="*/ 384264 w 478629"/>
              <a:gd name="T15" fmla="*/ 114019 h 144637"/>
              <a:gd name="T16" fmla="*/ 486566 w 478629"/>
              <a:gd name="T17" fmla="*/ 104180 h 144637"/>
              <a:gd name="T18" fmla="*/ 518370 w 478629"/>
              <a:gd name="T19" fmla="*/ 136360 h 144637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78629" h="144637">
                <a:moveTo>
                  <a:pt x="0" y="125706"/>
                </a:moveTo>
                <a:lnTo>
                  <a:pt x="30955" y="58182"/>
                </a:lnTo>
                <a:cubicBezTo>
                  <a:pt x="60060" y="4953"/>
                  <a:pt x="50137" y="2818"/>
                  <a:pt x="64292" y="162"/>
                </a:cubicBezTo>
                <a:cubicBezTo>
                  <a:pt x="78447" y="-2494"/>
                  <a:pt x="101334" y="28220"/>
                  <a:pt x="115886" y="42245"/>
                </a:cubicBezTo>
                <a:cubicBezTo>
                  <a:pt x="130438" y="56270"/>
                  <a:pt x="135730" y="74393"/>
                  <a:pt x="151605" y="84310"/>
                </a:cubicBezTo>
                <a:cubicBezTo>
                  <a:pt x="167480" y="94227"/>
                  <a:pt x="191954" y="95132"/>
                  <a:pt x="211136" y="101749"/>
                </a:cubicBezTo>
                <a:cubicBezTo>
                  <a:pt x="230318" y="108366"/>
                  <a:pt x="242755" y="120814"/>
                  <a:pt x="266700" y="124012"/>
                </a:cubicBezTo>
                <a:cubicBezTo>
                  <a:pt x="290645" y="127210"/>
                  <a:pt x="324378" y="123191"/>
                  <a:pt x="354805" y="120940"/>
                </a:cubicBezTo>
                <a:cubicBezTo>
                  <a:pt x="375310" y="123057"/>
                  <a:pt x="428625" y="106554"/>
                  <a:pt x="449262" y="110504"/>
                </a:cubicBezTo>
                <a:cubicBezTo>
                  <a:pt x="469899" y="114454"/>
                  <a:pt x="474264" y="133258"/>
                  <a:pt x="478629" y="144637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0" name="Forma livre 1"/>
          <p:cNvSpPr>
            <a:spLocks/>
          </p:cNvSpPr>
          <p:nvPr/>
        </p:nvSpPr>
        <p:spPr bwMode="auto">
          <a:xfrm>
            <a:off x="4684990" y="3437206"/>
            <a:ext cx="360362" cy="38100"/>
          </a:xfrm>
          <a:custGeom>
            <a:avLst/>
            <a:gdLst>
              <a:gd name="T0" fmla="*/ 0 w 360023"/>
              <a:gd name="T1" fmla="*/ 0 h 38081"/>
              <a:gd name="T2" fmla="*/ 56870 w 360023"/>
              <a:gd name="T3" fmla="*/ 20471 h 38081"/>
              <a:gd name="T4" fmla="*/ 124926 w 360023"/>
              <a:gd name="T5" fmla="*/ 36326 h 38081"/>
              <a:gd name="T6" fmla="*/ 212644 w 360023"/>
              <a:gd name="T7" fmla="*/ 37480 h 38081"/>
              <a:gd name="T8" fmla="*/ 293065 w 360023"/>
              <a:gd name="T9" fmla="*/ 38747 h 38081"/>
              <a:gd name="T10" fmla="*/ 373834 w 360023"/>
              <a:gd name="T11" fmla="*/ 34698 h 3808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60023" h="38081">
                <a:moveTo>
                  <a:pt x="0" y="0"/>
                </a:moveTo>
                <a:cubicBezTo>
                  <a:pt x="17661" y="11906"/>
                  <a:pt x="34717" y="14137"/>
                  <a:pt x="54769" y="20071"/>
                </a:cubicBezTo>
                <a:cubicBezTo>
                  <a:pt x="74821" y="26005"/>
                  <a:pt x="95308" y="32828"/>
                  <a:pt x="120311" y="35606"/>
                </a:cubicBezTo>
                <a:cubicBezTo>
                  <a:pt x="145314" y="38384"/>
                  <a:pt x="177801" y="36342"/>
                  <a:pt x="204788" y="36739"/>
                </a:cubicBezTo>
                <a:cubicBezTo>
                  <a:pt x="231775" y="37136"/>
                  <a:pt x="256363" y="38441"/>
                  <a:pt x="282235" y="37987"/>
                </a:cubicBezTo>
                <a:cubicBezTo>
                  <a:pt x="308108" y="37534"/>
                  <a:pt x="347720" y="28859"/>
                  <a:pt x="360023" y="34018"/>
                </a:cubicBezTo>
              </a:path>
            </a:pathLst>
          </a:custGeom>
          <a:noFill/>
          <a:ln w="1905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32" name="AutoShape 86"/>
          <p:cNvSpPr>
            <a:spLocks noChangeArrowheads="1"/>
          </p:cNvSpPr>
          <p:nvPr/>
        </p:nvSpPr>
        <p:spPr bwMode="auto">
          <a:xfrm>
            <a:off x="4757625" y="3341375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85</a:t>
            </a:r>
          </a:p>
        </p:txBody>
      </p:sp>
      <p:sp>
        <p:nvSpPr>
          <p:cNvPr id="233" name="AutoShape 86"/>
          <p:cNvSpPr>
            <a:spLocks noChangeArrowheads="1"/>
          </p:cNvSpPr>
          <p:nvPr/>
        </p:nvSpPr>
        <p:spPr bwMode="auto">
          <a:xfrm>
            <a:off x="5288240" y="3245296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86</a:t>
            </a:r>
          </a:p>
        </p:txBody>
      </p:sp>
      <p:sp>
        <p:nvSpPr>
          <p:cNvPr id="234" name="AutoShape 86"/>
          <p:cNvSpPr>
            <a:spLocks noChangeArrowheads="1"/>
          </p:cNvSpPr>
          <p:nvPr/>
        </p:nvSpPr>
        <p:spPr bwMode="auto">
          <a:xfrm>
            <a:off x="5474066" y="2745056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87</a:t>
            </a:r>
          </a:p>
        </p:txBody>
      </p:sp>
      <p:sp>
        <p:nvSpPr>
          <p:cNvPr id="235" name="AutoShape 86"/>
          <p:cNvSpPr>
            <a:spLocks noChangeArrowheads="1"/>
          </p:cNvSpPr>
          <p:nvPr/>
        </p:nvSpPr>
        <p:spPr bwMode="auto">
          <a:xfrm>
            <a:off x="5801002" y="2186256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89</a:t>
            </a:r>
          </a:p>
        </p:txBody>
      </p:sp>
      <p:sp>
        <p:nvSpPr>
          <p:cNvPr id="236" name="AutoShape 86"/>
          <p:cNvSpPr>
            <a:spLocks noChangeArrowheads="1"/>
          </p:cNvSpPr>
          <p:nvPr/>
        </p:nvSpPr>
        <p:spPr bwMode="auto">
          <a:xfrm>
            <a:off x="5639122" y="1857420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90</a:t>
            </a:r>
          </a:p>
        </p:txBody>
      </p:sp>
      <p:sp>
        <p:nvSpPr>
          <p:cNvPr id="237" name="AutoShape 86"/>
          <p:cNvSpPr>
            <a:spLocks noChangeArrowheads="1"/>
          </p:cNvSpPr>
          <p:nvPr/>
        </p:nvSpPr>
        <p:spPr bwMode="auto">
          <a:xfrm>
            <a:off x="5643707" y="2359071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88</a:t>
            </a:r>
          </a:p>
        </p:txBody>
      </p:sp>
      <p:sp>
        <p:nvSpPr>
          <p:cNvPr id="238" name="AutoShape 125"/>
          <p:cNvSpPr>
            <a:spLocks noChangeArrowheads="1"/>
          </p:cNvSpPr>
          <p:nvPr/>
        </p:nvSpPr>
        <p:spPr bwMode="auto">
          <a:xfrm rot="10800000">
            <a:off x="5258077" y="3172093"/>
            <a:ext cx="92075" cy="6191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239" name="Forma livre 32"/>
          <p:cNvSpPr>
            <a:spLocks/>
          </p:cNvSpPr>
          <p:nvPr/>
        </p:nvSpPr>
        <p:spPr bwMode="auto">
          <a:xfrm>
            <a:off x="5102132" y="2057668"/>
            <a:ext cx="687387" cy="1658937"/>
          </a:xfrm>
          <a:custGeom>
            <a:avLst/>
            <a:gdLst>
              <a:gd name="T0" fmla="*/ 0 w 688349"/>
              <a:gd name="T1" fmla="*/ 1641729 h 1659304"/>
              <a:gd name="T2" fmla="*/ 9392 w 688349"/>
              <a:gd name="T3" fmla="*/ 1592020 h 1659304"/>
              <a:gd name="T4" fmla="*/ 32868 w 688349"/>
              <a:gd name="T5" fmla="*/ 1522428 h 1659304"/>
              <a:gd name="T6" fmla="*/ 51652 w 688349"/>
              <a:gd name="T7" fmla="*/ 1492602 h 1659304"/>
              <a:gd name="T8" fmla="*/ 84523 w 688349"/>
              <a:gd name="T9" fmla="*/ 1408093 h 1659304"/>
              <a:gd name="T10" fmla="*/ 98606 w 688349"/>
              <a:gd name="T11" fmla="*/ 1333529 h 1659304"/>
              <a:gd name="T12" fmla="*/ 126784 w 688349"/>
              <a:gd name="T13" fmla="*/ 1244053 h 1659304"/>
              <a:gd name="T14" fmla="*/ 159651 w 688349"/>
              <a:gd name="T15" fmla="*/ 1209255 h 1659304"/>
              <a:gd name="T16" fmla="*/ 164342 w 688349"/>
              <a:gd name="T17" fmla="*/ 1189372 h 1659304"/>
              <a:gd name="T18" fmla="*/ 173738 w 688349"/>
              <a:gd name="T19" fmla="*/ 1109834 h 1659304"/>
              <a:gd name="T20" fmla="*/ 187824 w 688349"/>
              <a:gd name="T21" fmla="*/ 1030303 h 1659304"/>
              <a:gd name="T22" fmla="*/ 211302 w 688349"/>
              <a:gd name="T23" fmla="*/ 940824 h 1659304"/>
              <a:gd name="T24" fmla="*/ 234782 w 688349"/>
              <a:gd name="T25" fmla="*/ 866259 h 1659304"/>
              <a:gd name="T26" fmla="*/ 272346 w 688349"/>
              <a:gd name="T27" fmla="*/ 786724 h 1659304"/>
              <a:gd name="T28" fmla="*/ 300518 w 688349"/>
              <a:gd name="T29" fmla="*/ 727075 h 1659304"/>
              <a:gd name="T30" fmla="*/ 319301 w 688349"/>
              <a:gd name="T31" fmla="*/ 672393 h 1659304"/>
              <a:gd name="T32" fmla="*/ 370954 w 688349"/>
              <a:gd name="T33" fmla="*/ 637599 h 1659304"/>
              <a:gd name="T34" fmla="*/ 422606 w 688349"/>
              <a:gd name="T35" fmla="*/ 577943 h 1659304"/>
              <a:gd name="T36" fmla="*/ 455475 w 688349"/>
              <a:gd name="T37" fmla="*/ 513318 h 1659304"/>
              <a:gd name="T38" fmla="*/ 464867 w 688349"/>
              <a:gd name="T39" fmla="*/ 453671 h 1659304"/>
              <a:gd name="T40" fmla="*/ 450779 w 688349"/>
              <a:gd name="T41" fmla="*/ 418873 h 1659304"/>
              <a:gd name="T42" fmla="*/ 446083 w 688349"/>
              <a:gd name="T43" fmla="*/ 369166 h 1659304"/>
              <a:gd name="T44" fmla="*/ 474257 w 688349"/>
              <a:gd name="T45" fmla="*/ 319455 h 1659304"/>
              <a:gd name="T46" fmla="*/ 497741 w 688349"/>
              <a:gd name="T47" fmla="*/ 274719 h 1659304"/>
              <a:gd name="T48" fmla="*/ 535301 w 688349"/>
              <a:gd name="T49" fmla="*/ 234957 h 1659304"/>
              <a:gd name="T50" fmla="*/ 601039 w 688349"/>
              <a:gd name="T51" fmla="*/ 210082 h 1659304"/>
              <a:gd name="T52" fmla="*/ 624518 w 688349"/>
              <a:gd name="T53" fmla="*/ 140511 h 1659304"/>
              <a:gd name="T54" fmla="*/ 643300 w 688349"/>
              <a:gd name="T55" fmla="*/ 85822 h 1659304"/>
              <a:gd name="T56" fmla="*/ 619821 w 688349"/>
              <a:gd name="T57" fmla="*/ 36110 h 1659304"/>
              <a:gd name="T58" fmla="*/ 605735 w 688349"/>
              <a:gd name="T59" fmla="*/ 16206 h 1659304"/>
              <a:gd name="T60" fmla="*/ 577561 w 688349"/>
              <a:gd name="T61" fmla="*/ 1326 h 1659304"/>
              <a:gd name="T62" fmla="*/ 544691 w 688349"/>
              <a:gd name="T63" fmla="*/ 1326 h 1659304"/>
              <a:gd name="T64" fmla="*/ 521212 w 688349"/>
              <a:gd name="T65" fmla="*/ 6302 h 1659304"/>
              <a:gd name="T66" fmla="*/ 469561 w 688349"/>
              <a:gd name="T67" fmla="*/ 21181 h 165930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88349" h="1659304">
                <a:moveTo>
                  <a:pt x="0" y="1659304"/>
                </a:moveTo>
                <a:cubicBezTo>
                  <a:pt x="15073" y="1636695"/>
                  <a:pt x="4188" y="1629159"/>
                  <a:pt x="10049" y="1609062"/>
                </a:cubicBezTo>
                <a:cubicBezTo>
                  <a:pt x="15910" y="1588965"/>
                  <a:pt x="27633" y="1555471"/>
                  <a:pt x="35169" y="1538724"/>
                </a:cubicBezTo>
                <a:cubicBezTo>
                  <a:pt x="42705" y="1521977"/>
                  <a:pt x="46055" y="1527838"/>
                  <a:pt x="55266" y="1508579"/>
                </a:cubicBezTo>
                <a:cubicBezTo>
                  <a:pt x="64477" y="1489320"/>
                  <a:pt x="82061" y="1449964"/>
                  <a:pt x="90435" y="1423168"/>
                </a:cubicBezTo>
                <a:cubicBezTo>
                  <a:pt x="98809" y="1396372"/>
                  <a:pt x="97972" y="1375438"/>
                  <a:pt x="105508" y="1347805"/>
                </a:cubicBezTo>
                <a:cubicBezTo>
                  <a:pt x="113044" y="1320172"/>
                  <a:pt x="124767" y="1278304"/>
                  <a:pt x="135653" y="1257370"/>
                </a:cubicBezTo>
                <a:cubicBezTo>
                  <a:pt x="146539" y="1236436"/>
                  <a:pt x="164123" y="1231412"/>
                  <a:pt x="170822" y="1222201"/>
                </a:cubicBezTo>
                <a:cubicBezTo>
                  <a:pt x="177521" y="1212990"/>
                  <a:pt x="173334" y="1218851"/>
                  <a:pt x="175846" y="1202104"/>
                </a:cubicBezTo>
                <a:cubicBezTo>
                  <a:pt x="178358" y="1185357"/>
                  <a:pt x="181708" y="1148513"/>
                  <a:pt x="185895" y="1121717"/>
                </a:cubicBezTo>
                <a:cubicBezTo>
                  <a:pt x="190082" y="1094921"/>
                  <a:pt x="194268" y="1069800"/>
                  <a:pt x="200967" y="1041330"/>
                </a:cubicBezTo>
                <a:cubicBezTo>
                  <a:pt x="207666" y="1012860"/>
                  <a:pt x="217714" y="978528"/>
                  <a:pt x="226088" y="950895"/>
                </a:cubicBezTo>
                <a:cubicBezTo>
                  <a:pt x="234462" y="923262"/>
                  <a:pt x="240323" y="901490"/>
                  <a:pt x="251209" y="875532"/>
                </a:cubicBezTo>
                <a:cubicBezTo>
                  <a:pt x="262095" y="849574"/>
                  <a:pt x="291402" y="795146"/>
                  <a:pt x="291402" y="795146"/>
                </a:cubicBezTo>
                <a:cubicBezTo>
                  <a:pt x="303125" y="771700"/>
                  <a:pt x="313173" y="754114"/>
                  <a:pt x="321547" y="734855"/>
                </a:cubicBezTo>
                <a:cubicBezTo>
                  <a:pt x="329921" y="715596"/>
                  <a:pt x="329084" y="694662"/>
                  <a:pt x="341644" y="679590"/>
                </a:cubicBezTo>
                <a:cubicBezTo>
                  <a:pt x="354204" y="664518"/>
                  <a:pt x="378488" y="660330"/>
                  <a:pt x="396910" y="644420"/>
                </a:cubicBezTo>
                <a:cubicBezTo>
                  <a:pt x="415332" y="628510"/>
                  <a:pt x="437104" y="605064"/>
                  <a:pt x="452176" y="584130"/>
                </a:cubicBezTo>
                <a:cubicBezTo>
                  <a:pt x="467248" y="563196"/>
                  <a:pt x="479809" y="539750"/>
                  <a:pt x="487345" y="518816"/>
                </a:cubicBezTo>
                <a:cubicBezTo>
                  <a:pt x="494881" y="497882"/>
                  <a:pt x="498231" y="474436"/>
                  <a:pt x="497394" y="458526"/>
                </a:cubicBezTo>
                <a:cubicBezTo>
                  <a:pt x="496557" y="442616"/>
                  <a:pt x="485671" y="437592"/>
                  <a:pt x="482321" y="423357"/>
                </a:cubicBezTo>
                <a:cubicBezTo>
                  <a:pt x="478972" y="409122"/>
                  <a:pt x="473110" y="389862"/>
                  <a:pt x="477297" y="373115"/>
                </a:cubicBezTo>
                <a:cubicBezTo>
                  <a:pt x="481484" y="356368"/>
                  <a:pt x="498231" y="338783"/>
                  <a:pt x="507442" y="322873"/>
                </a:cubicBezTo>
                <a:cubicBezTo>
                  <a:pt x="516653" y="306963"/>
                  <a:pt x="521677" y="291890"/>
                  <a:pt x="532563" y="277655"/>
                </a:cubicBezTo>
                <a:cubicBezTo>
                  <a:pt x="543449" y="263420"/>
                  <a:pt x="554334" y="248348"/>
                  <a:pt x="572756" y="237462"/>
                </a:cubicBezTo>
                <a:cubicBezTo>
                  <a:pt x="591178" y="226576"/>
                  <a:pt x="627185" y="228251"/>
                  <a:pt x="643095" y="212341"/>
                </a:cubicBezTo>
                <a:cubicBezTo>
                  <a:pt x="659005" y="196431"/>
                  <a:pt x="660680" y="162937"/>
                  <a:pt x="668216" y="142003"/>
                </a:cubicBezTo>
                <a:cubicBezTo>
                  <a:pt x="675752" y="121069"/>
                  <a:pt x="689149" y="104322"/>
                  <a:pt x="688312" y="86737"/>
                </a:cubicBezTo>
                <a:cubicBezTo>
                  <a:pt x="687475" y="69152"/>
                  <a:pt x="669890" y="48218"/>
                  <a:pt x="663191" y="36495"/>
                </a:cubicBezTo>
                <a:cubicBezTo>
                  <a:pt x="656492" y="24772"/>
                  <a:pt x="655655" y="22259"/>
                  <a:pt x="648119" y="16398"/>
                </a:cubicBezTo>
                <a:cubicBezTo>
                  <a:pt x="640583" y="10537"/>
                  <a:pt x="628860" y="3838"/>
                  <a:pt x="617974" y="1326"/>
                </a:cubicBezTo>
                <a:cubicBezTo>
                  <a:pt x="607088" y="-1186"/>
                  <a:pt x="592853" y="489"/>
                  <a:pt x="582805" y="1326"/>
                </a:cubicBezTo>
                <a:cubicBezTo>
                  <a:pt x="572757" y="2163"/>
                  <a:pt x="571082" y="3001"/>
                  <a:pt x="557684" y="6350"/>
                </a:cubicBezTo>
                <a:cubicBezTo>
                  <a:pt x="544286" y="9699"/>
                  <a:pt x="521257" y="19747"/>
                  <a:pt x="502417" y="21422"/>
                </a:cubicBezTo>
              </a:path>
            </a:pathLst>
          </a:custGeom>
          <a:noFill/>
          <a:ln w="19050">
            <a:solidFill>
              <a:srgbClr val="0099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0" name="Forma livre 30"/>
          <p:cNvSpPr>
            <a:spLocks/>
          </p:cNvSpPr>
          <p:nvPr/>
        </p:nvSpPr>
        <p:spPr bwMode="auto">
          <a:xfrm rot="168619">
            <a:off x="4211915" y="3432443"/>
            <a:ext cx="922337" cy="268288"/>
          </a:xfrm>
          <a:custGeom>
            <a:avLst/>
            <a:gdLst>
              <a:gd name="T0" fmla="*/ 915080 w 922490"/>
              <a:gd name="T1" fmla="*/ 282211 h 267977"/>
              <a:gd name="T2" fmla="*/ 831609 w 922490"/>
              <a:gd name="T3" fmla="*/ 232864 h 267977"/>
              <a:gd name="T4" fmla="*/ 774860 w 922490"/>
              <a:gd name="T5" fmla="*/ 178512 h 267977"/>
              <a:gd name="T6" fmla="*/ 709757 w 922490"/>
              <a:gd name="T7" fmla="*/ 120652 h 267977"/>
              <a:gd name="T8" fmla="*/ 638384 w 922490"/>
              <a:gd name="T9" fmla="*/ 98134 h 267977"/>
              <a:gd name="T10" fmla="*/ 562363 w 922490"/>
              <a:gd name="T11" fmla="*/ 82548 h 267977"/>
              <a:gd name="T12" fmla="*/ 457946 w 922490"/>
              <a:gd name="T13" fmla="*/ 68299 h 267977"/>
              <a:gd name="T14" fmla="*/ 352039 w 922490"/>
              <a:gd name="T15" fmla="*/ 44980 h 267977"/>
              <a:gd name="T16" fmla="*/ 216431 w 922490"/>
              <a:gd name="T17" fmla="*/ 27297 h 267977"/>
              <a:gd name="T18" fmla="*/ 106345 w 922490"/>
              <a:gd name="T19" fmla="*/ 5907 h 267977"/>
              <a:gd name="T20" fmla="*/ 0 w 922490"/>
              <a:gd name="T21" fmla="*/ 0 h 267977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22490" h="267977">
                <a:moveTo>
                  <a:pt x="922490" y="267977"/>
                </a:moveTo>
                <a:cubicBezTo>
                  <a:pt x="890112" y="252547"/>
                  <a:pt x="861902" y="237529"/>
                  <a:pt x="838342" y="221118"/>
                </a:cubicBezTo>
                <a:cubicBezTo>
                  <a:pt x="814782" y="204707"/>
                  <a:pt x="801606" y="187268"/>
                  <a:pt x="781133" y="169509"/>
                </a:cubicBezTo>
                <a:cubicBezTo>
                  <a:pt x="760660" y="151750"/>
                  <a:pt x="738431" y="127287"/>
                  <a:pt x="715501" y="114566"/>
                </a:cubicBezTo>
                <a:cubicBezTo>
                  <a:pt x="692571" y="101845"/>
                  <a:pt x="668314" y="99215"/>
                  <a:pt x="643550" y="93185"/>
                </a:cubicBezTo>
                <a:cubicBezTo>
                  <a:pt x="618786" y="87155"/>
                  <a:pt x="597236" y="83107"/>
                  <a:pt x="566919" y="78385"/>
                </a:cubicBezTo>
                <a:cubicBezTo>
                  <a:pt x="536602" y="73663"/>
                  <a:pt x="496982" y="70801"/>
                  <a:pt x="461645" y="64855"/>
                </a:cubicBezTo>
                <a:cubicBezTo>
                  <a:pt x="426308" y="58909"/>
                  <a:pt x="395473" y="49199"/>
                  <a:pt x="354896" y="42710"/>
                </a:cubicBezTo>
                <a:cubicBezTo>
                  <a:pt x="314319" y="36221"/>
                  <a:pt x="259461" y="32107"/>
                  <a:pt x="218182" y="25922"/>
                </a:cubicBezTo>
                <a:cubicBezTo>
                  <a:pt x="176903" y="19737"/>
                  <a:pt x="156192" y="7707"/>
                  <a:pt x="107219" y="5597"/>
                </a:cubicBezTo>
                <a:cubicBezTo>
                  <a:pt x="58246" y="3487"/>
                  <a:pt x="112185" y="3049"/>
                  <a:pt x="0" y="0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1" name="AutoShape 86"/>
          <p:cNvSpPr>
            <a:spLocks noChangeArrowheads="1"/>
          </p:cNvSpPr>
          <p:nvPr/>
        </p:nvSpPr>
        <p:spPr bwMode="auto">
          <a:xfrm>
            <a:off x="4555908" y="3494587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91</a:t>
            </a:r>
          </a:p>
        </p:txBody>
      </p:sp>
      <p:sp>
        <p:nvSpPr>
          <p:cNvPr id="242" name="Forma livre 33"/>
          <p:cNvSpPr>
            <a:spLocks/>
          </p:cNvSpPr>
          <p:nvPr/>
        </p:nvSpPr>
        <p:spPr bwMode="auto">
          <a:xfrm>
            <a:off x="5631140" y="2051318"/>
            <a:ext cx="342900" cy="1244600"/>
          </a:xfrm>
          <a:custGeom>
            <a:avLst/>
            <a:gdLst>
              <a:gd name="T0" fmla="*/ 106100 w 342177"/>
              <a:gd name="T1" fmla="*/ 1225226 h 1245030"/>
              <a:gd name="T2" fmla="*/ 135833 w 342177"/>
              <a:gd name="T3" fmla="*/ 1134539 h 1245030"/>
              <a:gd name="T4" fmla="*/ 172617 w 342177"/>
              <a:gd name="T5" fmla="*/ 1031431 h 1245030"/>
              <a:gd name="T6" fmla="*/ 151598 w 342177"/>
              <a:gd name="T7" fmla="*/ 984564 h 1245030"/>
              <a:gd name="T8" fmla="*/ 162106 w 342177"/>
              <a:gd name="T9" fmla="*/ 909575 h 1245030"/>
              <a:gd name="T10" fmla="*/ 177875 w 342177"/>
              <a:gd name="T11" fmla="*/ 853336 h 1245030"/>
              <a:gd name="T12" fmla="*/ 167363 w 342177"/>
              <a:gd name="T13" fmla="*/ 783033 h 1245030"/>
              <a:gd name="T14" fmla="*/ 183127 w 342177"/>
              <a:gd name="T15" fmla="*/ 708047 h 1245030"/>
              <a:gd name="T16" fmla="*/ 214658 w 342177"/>
              <a:gd name="T17" fmla="*/ 684611 h 1245030"/>
              <a:gd name="T18" fmla="*/ 235676 w 342177"/>
              <a:gd name="T19" fmla="*/ 642434 h 1245030"/>
              <a:gd name="T20" fmla="*/ 235676 w 342177"/>
              <a:gd name="T21" fmla="*/ 586190 h 1245030"/>
              <a:gd name="T22" fmla="*/ 240935 w 342177"/>
              <a:gd name="T23" fmla="*/ 539324 h 1245030"/>
              <a:gd name="T24" fmla="*/ 272463 w 342177"/>
              <a:gd name="T25" fmla="*/ 520578 h 1245030"/>
              <a:gd name="T26" fmla="*/ 314504 w 342177"/>
              <a:gd name="T27" fmla="*/ 492457 h 1245030"/>
              <a:gd name="T28" fmla="*/ 346033 w 342177"/>
              <a:gd name="T29" fmla="*/ 464335 h 1245030"/>
              <a:gd name="T30" fmla="*/ 367040 w 342177"/>
              <a:gd name="T31" fmla="*/ 422155 h 1245030"/>
              <a:gd name="T32" fmla="*/ 344277 w 342177"/>
              <a:gd name="T33" fmla="*/ 381537 h 1245030"/>
              <a:gd name="T34" fmla="*/ 325014 w 342177"/>
              <a:gd name="T35" fmla="*/ 356540 h 1245030"/>
              <a:gd name="T36" fmla="*/ 335525 w 342177"/>
              <a:gd name="T37" fmla="*/ 309674 h 1245030"/>
              <a:gd name="T38" fmla="*/ 351291 w 342177"/>
              <a:gd name="T39" fmla="*/ 276864 h 1245030"/>
              <a:gd name="T40" fmla="*/ 372309 w 342177"/>
              <a:gd name="T41" fmla="*/ 229996 h 1245030"/>
              <a:gd name="T42" fmla="*/ 377564 w 342177"/>
              <a:gd name="T43" fmla="*/ 206567 h 1245030"/>
              <a:gd name="T44" fmla="*/ 372309 w 342177"/>
              <a:gd name="T45" fmla="*/ 150325 h 1245030"/>
              <a:gd name="T46" fmla="*/ 367054 w 342177"/>
              <a:gd name="T47" fmla="*/ 98773 h 1245030"/>
              <a:gd name="T48" fmla="*/ 367054 w 342177"/>
              <a:gd name="T49" fmla="*/ 65960 h 1245030"/>
              <a:gd name="T50" fmla="*/ 330269 w 342177"/>
              <a:gd name="T51" fmla="*/ 33147 h 1245030"/>
              <a:gd name="T52" fmla="*/ 282976 w 342177"/>
              <a:gd name="T53" fmla="*/ 5023 h 1245030"/>
              <a:gd name="T54" fmla="*/ 246186 w 342177"/>
              <a:gd name="T55" fmla="*/ 353 h 1245030"/>
              <a:gd name="T56" fmla="*/ 183127 w 342177"/>
              <a:gd name="T57" fmla="*/ 353 h 1245030"/>
              <a:gd name="T58" fmla="*/ 104304 w 342177"/>
              <a:gd name="T59" fmla="*/ 353 h 1245030"/>
              <a:gd name="T60" fmla="*/ 78025 w 342177"/>
              <a:gd name="T61" fmla="*/ 5023 h 1245030"/>
              <a:gd name="T62" fmla="*/ 0 w 342177"/>
              <a:gd name="T63" fmla="*/ 17902 h 1245030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342177" h="1245030">
                <a:moveTo>
                  <a:pt x="96156" y="1245030"/>
                </a:moveTo>
                <a:cubicBezTo>
                  <a:pt x="104078" y="1193036"/>
                  <a:pt x="113055" y="1185699"/>
                  <a:pt x="123102" y="1152878"/>
                </a:cubicBezTo>
                <a:cubicBezTo>
                  <a:pt x="133149" y="1120057"/>
                  <a:pt x="154058" y="1073503"/>
                  <a:pt x="156439" y="1048103"/>
                </a:cubicBezTo>
                <a:cubicBezTo>
                  <a:pt x="158820" y="1022703"/>
                  <a:pt x="138976" y="1021115"/>
                  <a:pt x="137389" y="1000478"/>
                </a:cubicBezTo>
                <a:cubicBezTo>
                  <a:pt x="135802" y="979841"/>
                  <a:pt x="142945" y="946503"/>
                  <a:pt x="146914" y="924278"/>
                </a:cubicBezTo>
                <a:cubicBezTo>
                  <a:pt x="150883" y="902053"/>
                  <a:pt x="160408" y="888559"/>
                  <a:pt x="161202" y="867128"/>
                </a:cubicBezTo>
                <a:cubicBezTo>
                  <a:pt x="161996" y="845697"/>
                  <a:pt x="150883" y="820297"/>
                  <a:pt x="151677" y="795691"/>
                </a:cubicBezTo>
                <a:cubicBezTo>
                  <a:pt x="152471" y="771085"/>
                  <a:pt x="158820" y="736160"/>
                  <a:pt x="165964" y="719491"/>
                </a:cubicBezTo>
                <a:cubicBezTo>
                  <a:pt x="173108" y="702822"/>
                  <a:pt x="186602" y="706790"/>
                  <a:pt x="194539" y="695678"/>
                </a:cubicBezTo>
                <a:cubicBezTo>
                  <a:pt x="202477" y="684565"/>
                  <a:pt x="210414" y="669485"/>
                  <a:pt x="213589" y="652816"/>
                </a:cubicBezTo>
                <a:cubicBezTo>
                  <a:pt x="216764" y="636147"/>
                  <a:pt x="212795" y="613128"/>
                  <a:pt x="213589" y="595666"/>
                </a:cubicBezTo>
                <a:cubicBezTo>
                  <a:pt x="214383" y="578204"/>
                  <a:pt x="212796" y="559153"/>
                  <a:pt x="218352" y="548041"/>
                </a:cubicBezTo>
                <a:cubicBezTo>
                  <a:pt x="223908" y="536928"/>
                  <a:pt x="235815" y="536928"/>
                  <a:pt x="246927" y="528991"/>
                </a:cubicBezTo>
                <a:cubicBezTo>
                  <a:pt x="258040" y="521053"/>
                  <a:pt x="273915" y="509941"/>
                  <a:pt x="285027" y="500416"/>
                </a:cubicBezTo>
                <a:cubicBezTo>
                  <a:pt x="296140" y="490891"/>
                  <a:pt x="305667" y="483747"/>
                  <a:pt x="313602" y="471841"/>
                </a:cubicBezTo>
                <a:cubicBezTo>
                  <a:pt x="321537" y="459935"/>
                  <a:pt x="332905" y="443002"/>
                  <a:pt x="332640" y="428979"/>
                </a:cubicBezTo>
                <a:cubicBezTo>
                  <a:pt x="332375" y="414956"/>
                  <a:pt x="318358" y="398818"/>
                  <a:pt x="312010" y="387705"/>
                </a:cubicBezTo>
                <a:cubicBezTo>
                  <a:pt x="305662" y="376592"/>
                  <a:pt x="295874" y="374474"/>
                  <a:pt x="294552" y="362303"/>
                </a:cubicBezTo>
                <a:cubicBezTo>
                  <a:pt x="293230" y="350132"/>
                  <a:pt x="300108" y="328172"/>
                  <a:pt x="304077" y="314678"/>
                </a:cubicBezTo>
                <a:cubicBezTo>
                  <a:pt x="308046" y="301184"/>
                  <a:pt x="312808" y="294835"/>
                  <a:pt x="318364" y="281341"/>
                </a:cubicBezTo>
                <a:cubicBezTo>
                  <a:pt x="323920" y="267847"/>
                  <a:pt x="333445" y="245622"/>
                  <a:pt x="337414" y="233716"/>
                </a:cubicBezTo>
                <a:cubicBezTo>
                  <a:pt x="341383" y="221810"/>
                  <a:pt x="342177" y="223397"/>
                  <a:pt x="342177" y="209903"/>
                </a:cubicBezTo>
                <a:cubicBezTo>
                  <a:pt x="342177" y="196409"/>
                  <a:pt x="339002" y="171009"/>
                  <a:pt x="337414" y="152753"/>
                </a:cubicBezTo>
                <a:cubicBezTo>
                  <a:pt x="335827" y="134497"/>
                  <a:pt x="333446" y="114653"/>
                  <a:pt x="332652" y="100366"/>
                </a:cubicBezTo>
                <a:cubicBezTo>
                  <a:pt x="331858" y="86079"/>
                  <a:pt x="338208" y="78140"/>
                  <a:pt x="332652" y="67028"/>
                </a:cubicBezTo>
                <a:cubicBezTo>
                  <a:pt x="327096" y="55915"/>
                  <a:pt x="312014" y="44010"/>
                  <a:pt x="299314" y="33691"/>
                </a:cubicBezTo>
                <a:cubicBezTo>
                  <a:pt x="286614" y="23372"/>
                  <a:pt x="269152" y="10672"/>
                  <a:pt x="256452" y="5116"/>
                </a:cubicBezTo>
                <a:cubicBezTo>
                  <a:pt x="243752" y="-440"/>
                  <a:pt x="238195" y="1147"/>
                  <a:pt x="223114" y="353"/>
                </a:cubicBezTo>
                <a:cubicBezTo>
                  <a:pt x="208033" y="-441"/>
                  <a:pt x="165964" y="353"/>
                  <a:pt x="165964" y="353"/>
                </a:cubicBezTo>
                <a:cubicBezTo>
                  <a:pt x="144533" y="353"/>
                  <a:pt x="110402" y="-441"/>
                  <a:pt x="94527" y="353"/>
                </a:cubicBezTo>
                <a:cubicBezTo>
                  <a:pt x="78652" y="1147"/>
                  <a:pt x="86469" y="2145"/>
                  <a:pt x="70714" y="5116"/>
                </a:cubicBezTo>
                <a:cubicBezTo>
                  <a:pt x="54960" y="8087"/>
                  <a:pt x="11069" y="17500"/>
                  <a:pt x="0" y="18181"/>
                </a:cubicBezTo>
              </a:path>
            </a:pathLst>
          </a:custGeom>
          <a:noFill/>
          <a:ln w="19050">
            <a:solidFill>
              <a:srgbClr val="0099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3" name="Forma livre 30"/>
          <p:cNvSpPr>
            <a:spLocks/>
          </p:cNvSpPr>
          <p:nvPr/>
        </p:nvSpPr>
        <p:spPr bwMode="auto">
          <a:xfrm>
            <a:off x="5283477" y="3287981"/>
            <a:ext cx="447675" cy="265112"/>
          </a:xfrm>
          <a:custGeom>
            <a:avLst/>
            <a:gdLst>
              <a:gd name="T0" fmla="*/ 0 w 446324"/>
              <a:gd name="T1" fmla="*/ 273526 h 264164"/>
              <a:gd name="T2" fmla="*/ 84408 w 446324"/>
              <a:gd name="T3" fmla="*/ 302087 h 264164"/>
              <a:gd name="T4" fmla="*/ 150166 w 446324"/>
              <a:gd name="T5" fmla="*/ 302352 h 264164"/>
              <a:gd name="T6" fmla="*/ 224339 w 446324"/>
              <a:gd name="T7" fmla="*/ 280331 h 264164"/>
              <a:gd name="T8" fmla="*/ 302988 w 446324"/>
              <a:gd name="T9" fmla="*/ 196396 h 264164"/>
              <a:gd name="T10" fmla="*/ 407089 w 446324"/>
              <a:gd name="T11" fmla="*/ 145624 h 264164"/>
              <a:gd name="T12" fmla="*/ 479810 w 446324"/>
              <a:gd name="T13" fmla="*/ 77478 h 264164"/>
              <a:gd name="T14" fmla="*/ 503193 w 446324"/>
              <a:gd name="T15" fmla="*/ 0 h 2641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46324" h="264164">
                <a:moveTo>
                  <a:pt x="0" y="236604"/>
                </a:moveTo>
                <a:cubicBezTo>
                  <a:pt x="24871" y="240837"/>
                  <a:pt x="52670" y="257155"/>
                  <a:pt x="74869" y="261311"/>
                </a:cubicBezTo>
                <a:cubicBezTo>
                  <a:pt x="97069" y="265467"/>
                  <a:pt x="112511" y="264678"/>
                  <a:pt x="133197" y="261541"/>
                </a:cubicBezTo>
                <a:cubicBezTo>
                  <a:pt x="153883" y="258405"/>
                  <a:pt x="176393" y="257768"/>
                  <a:pt x="198984" y="242492"/>
                </a:cubicBezTo>
                <a:cubicBezTo>
                  <a:pt x="221575" y="227216"/>
                  <a:pt x="241728" y="189307"/>
                  <a:pt x="268744" y="169887"/>
                </a:cubicBezTo>
                <a:cubicBezTo>
                  <a:pt x="295760" y="150467"/>
                  <a:pt x="334941" y="143114"/>
                  <a:pt x="361081" y="125969"/>
                </a:cubicBezTo>
                <a:cubicBezTo>
                  <a:pt x="387221" y="108825"/>
                  <a:pt x="412851" y="88015"/>
                  <a:pt x="425582" y="67020"/>
                </a:cubicBezTo>
                <a:cubicBezTo>
                  <a:pt x="438313" y="46025"/>
                  <a:pt x="441708" y="8280"/>
                  <a:pt x="446324" y="0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4" name="Forma livre 30"/>
          <p:cNvSpPr>
            <a:spLocks/>
          </p:cNvSpPr>
          <p:nvPr/>
        </p:nvSpPr>
        <p:spPr bwMode="auto">
          <a:xfrm>
            <a:off x="5064402" y="3476893"/>
            <a:ext cx="225425" cy="50800"/>
          </a:xfrm>
          <a:custGeom>
            <a:avLst/>
            <a:gdLst>
              <a:gd name="T0" fmla="*/ 0 w 225425"/>
              <a:gd name="T1" fmla="*/ 0 h 50800"/>
              <a:gd name="T2" fmla="*/ 133321 w 225425"/>
              <a:gd name="T3" fmla="*/ 41384 h 50800"/>
              <a:gd name="T4" fmla="*/ 225376 w 225425"/>
              <a:gd name="T5" fmla="*/ 50934 h 508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25425" h="50800">
                <a:moveTo>
                  <a:pt x="0" y="0"/>
                </a:moveTo>
                <a:cubicBezTo>
                  <a:pt x="62442" y="16404"/>
                  <a:pt x="95779" y="32808"/>
                  <a:pt x="133350" y="41275"/>
                </a:cubicBezTo>
                <a:cubicBezTo>
                  <a:pt x="170921" y="49742"/>
                  <a:pt x="200554" y="46567"/>
                  <a:pt x="225425" y="50800"/>
                </a:cubicBezTo>
              </a:path>
            </a:pathLst>
          </a:custGeom>
          <a:noFill/>
          <a:ln w="1905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45" name="AutoShape 86"/>
          <p:cNvSpPr>
            <a:spLocks noChangeArrowheads="1"/>
          </p:cNvSpPr>
          <p:nvPr/>
        </p:nvSpPr>
        <p:spPr bwMode="auto">
          <a:xfrm>
            <a:off x="5071632" y="3549918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93</a:t>
            </a:r>
          </a:p>
        </p:txBody>
      </p:sp>
      <p:sp>
        <p:nvSpPr>
          <p:cNvPr id="246" name="AutoShape 86"/>
          <p:cNvSpPr>
            <a:spLocks noChangeArrowheads="1"/>
          </p:cNvSpPr>
          <p:nvPr/>
        </p:nvSpPr>
        <p:spPr bwMode="auto">
          <a:xfrm>
            <a:off x="5450720" y="3277573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94</a:t>
            </a:r>
          </a:p>
        </p:txBody>
      </p:sp>
      <p:sp>
        <p:nvSpPr>
          <p:cNvPr id="247" name="AutoShape 86"/>
          <p:cNvSpPr>
            <a:spLocks noChangeArrowheads="1"/>
          </p:cNvSpPr>
          <p:nvPr/>
        </p:nvSpPr>
        <p:spPr bwMode="auto">
          <a:xfrm>
            <a:off x="5877709" y="2605587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96</a:t>
            </a:r>
          </a:p>
        </p:txBody>
      </p:sp>
      <p:sp>
        <p:nvSpPr>
          <p:cNvPr id="248" name="AutoShape 86"/>
          <p:cNvSpPr>
            <a:spLocks noChangeArrowheads="1"/>
          </p:cNvSpPr>
          <p:nvPr/>
        </p:nvSpPr>
        <p:spPr bwMode="auto">
          <a:xfrm>
            <a:off x="5842277" y="2791093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98</a:t>
            </a:r>
          </a:p>
        </p:txBody>
      </p:sp>
      <p:sp>
        <p:nvSpPr>
          <p:cNvPr id="249" name="AutoShape 86"/>
          <p:cNvSpPr>
            <a:spLocks noChangeArrowheads="1"/>
          </p:cNvSpPr>
          <p:nvPr/>
        </p:nvSpPr>
        <p:spPr bwMode="auto">
          <a:xfrm>
            <a:off x="5797265" y="3131208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95</a:t>
            </a:r>
          </a:p>
        </p:txBody>
      </p:sp>
      <p:sp>
        <p:nvSpPr>
          <p:cNvPr id="250" name="AutoShape 86"/>
          <p:cNvSpPr>
            <a:spLocks noChangeArrowheads="1"/>
          </p:cNvSpPr>
          <p:nvPr/>
        </p:nvSpPr>
        <p:spPr bwMode="auto">
          <a:xfrm>
            <a:off x="5805709" y="2943493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97</a:t>
            </a:r>
          </a:p>
        </p:txBody>
      </p:sp>
      <p:sp>
        <p:nvSpPr>
          <p:cNvPr id="251" name="AutoShape 86"/>
          <p:cNvSpPr>
            <a:spLocks noChangeArrowheads="1"/>
          </p:cNvSpPr>
          <p:nvPr/>
        </p:nvSpPr>
        <p:spPr bwMode="auto">
          <a:xfrm>
            <a:off x="5981977" y="2473593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99</a:t>
            </a:r>
          </a:p>
        </p:txBody>
      </p:sp>
      <p:sp>
        <p:nvSpPr>
          <p:cNvPr id="252" name="AutoShape 86"/>
          <p:cNvSpPr>
            <a:spLocks noChangeArrowheads="1"/>
          </p:cNvSpPr>
          <p:nvPr/>
        </p:nvSpPr>
        <p:spPr bwMode="auto">
          <a:xfrm>
            <a:off x="5647015" y="2100395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100</a:t>
            </a:r>
          </a:p>
        </p:txBody>
      </p:sp>
      <p:sp>
        <p:nvSpPr>
          <p:cNvPr id="253" name="AutoShape 86"/>
          <p:cNvSpPr>
            <a:spLocks noChangeArrowheads="1"/>
          </p:cNvSpPr>
          <p:nvPr/>
        </p:nvSpPr>
        <p:spPr bwMode="auto">
          <a:xfrm>
            <a:off x="5779887" y="1903118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101</a:t>
            </a:r>
          </a:p>
        </p:txBody>
      </p:sp>
      <p:sp>
        <p:nvSpPr>
          <p:cNvPr id="254" name="AutoShape 86"/>
          <p:cNvSpPr>
            <a:spLocks noChangeArrowheads="1"/>
          </p:cNvSpPr>
          <p:nvPr/>
        </p:nvSpPr>
        <p:spPr bwMode="auto">
          <a:xfrm>
            <a:off x="6008965" y="2089418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102</a:t>
            </a:r>
          </a:p>
        </p:txBody>
      </p:sp>
      <p:sp>
        <p:nvSpPr>
          <p:cNvPr id="255" name="Forma livre 30"/>
          <p:cNvSpPr>
            <a:spLocks/>
          </p:cNvSpPr>
          <p:nvPr/>
        </p:nvSpPr>
        <p:spPr bwMode="auto">
          <a:xfrm rot="168619">
            <a:off x="5129490" y="3283218"/>
            <a:ext cx="582612" cy="517525"/>
          </a:xfrm>
          <a:custGeom>
            <a:avLst/>
            <a:gdLst>
              <a:gd name="T0" fmla="*/ 533572 w 582902"/>
              <a:gd name="T1" fmla="*/ 0 h 517942"/>
              <a:gd name="T2" fmla="*/ 572979 w 582902"/>
              <a:gd name="T3" fmla="*/ 178483 h 517942"/>
              <a:gd name="T4" fmla="*/ 577715 w 582902"/>
              <a:gd name="T5" fmla="*/ 244543 h 517942"/>
              <a:gd name="T6" fmla="*/ 577715 w 582902"/>
              <a:gd name="T7" fmla="*/ 282292 h 517942"/>
              <a:gd name="T8" fmla="*/ 549282 w 582902"/>
              <a:gd name="T9" fmla="*/ 324759 h 517942"/>
              <a:gd name="T10" fmla="*/ 549282 w 582902"/>
              <a:gd name="T11" fmla="*/ 371945 h 517942"/>
              <a:gd name="T12" fmla="*/ 538674 w 582902"/>
              <a:gd name="T13" fmla="*/ 422873 h 517942"/>
              <a:gd name="T14" fmla="*/ 508688 w 582902"/>
              <a:gd name="T15" fmla="*/ 513168 h 517942"/>
              <a:gd name="T16" fmla="*/ 344486 w 582902"/>
              <a:gd name="T17" fmla="*/ 503776 h 517942"/>
              <a:gd name="T18" fmla="*/ 197399 w 582902"/>
              <a:gd name="T19" fmla="*/ 499477 h 517942"/>
              <a:gd name="T20" fmla="*/ 95469 w 582902"/>
              <a:gd name="T21" fmla="*/ 485549 h 517942"/>
              <a:gd name="T22" fmla="*/ 0 w 582902"/>
              <a:gd name="T23" fmla="*/ 448534 h 51794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582902" h="517942">
                <a:moveTo>
                  <a:pt x="536235" y="0"/>
                </a:moveTo>
                <a:cubicBezTo>
                  <a:pt x="534647" y="6350"/>
                  <a:pt x="568442" y="139008"/>
                  <a:pt x="575836" y="180144"/>
                </a:cubicBezTo>
                <a:cubicBezTo>
                  <a:pt x="583230" y="221280"/>
                  <a:pt x="579804" y="229357"/>
                  <a:pt x="580598" y="246819"/>
                </a:cubicBezTo>
                <a:cubicBezTo>
                  <a:pt x="581392" y="264281"/>
                  <a:pt x="585361" y="271425"/>
                  <a:pt x="580598" y="284919"/>
                </a:cubicBezTo>
                <a:cubicBezTo>
                  <a:pt x="575835" y="298413"/>
                  <a:pt x="556785" y="312700"/>
                  <a:pt x="552023" y="327781"/>
                </a:cubicBezTo>
                <a:cubicBezTo>
                  <a:pt x="547261" y="342862"/>
                  <a:pt x="552023" y="375406"/>
                  <a:pt x="552023" y="375406"/>
                </a:cubicBezTo>
                <a:lnTo>
                  <a:pt x="541361" y="426809"/>
                </a:lnTo>
                <a:lnTo>
                  <a:pt x="511225" y="517942"/>
                </a:lnTo>
                <a:cubicBezTo>
                  <a:pt x="458838" y="515561"/>
                  <a:pt x="398345" y="510768"/>
                  <a:pt x="346205" y="508465"/>
                </a:cubicBezTo>
                <a:cubicBezTo>
                  <a:pt x="294065" y="506162"/>
                  <a:pt x="237217" y="502560"/>
                  <a:pt x="198384" y="504124"/>
                </a:cubicBezTo>
                <a:cubicBezTo>
                  <a:pt x="159551" y="505688"/>
                  <a:pt x="129013" y="498636"/>
                  <a:pt x="95949" y="490067"/>
                </a:cubicBezTo>
                <a:cubicBezTo>
                  <a:pt x="62885" y="481498"/>
                  <a:pt x="32373" y="468138"/>
                  <a:pt x="0" y="452708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58" name="AutoShape 86"/>
          <p:cNvSpPr>
            <a:spLocks noChangeArrowheads="1"/>
          </p:cNvSpPr>
          <p:nvPr/>
        </p:nvSpPr>
        <p:spPr bwMode="auto">
          <a:xfrm>
            <a:off x="5362852" y="3410218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105</a:t>
            </a:r>
          </a:p>
        </p:txBody>
      </p:sp>
      <p:sp>
        <p:nvSpPr>
          <p:cNvPr id="259" name="AutoShape 86"/>
          <p:cNvSpPr>
            <a:spLocks noChangeArrowheads="1"/>
          </p:cNvSpPr>
          <p:nvPr/>
        </p:nvSpPr>
        <p:spPr bwMode="auto">
          <a:xfrm>
            <a:off x="5705137" y="3325940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106</a:t>
            </a:r>
          </a:p>
        </p:txBody>
      </p:sp>
      <p:sp>
        <p:nvSpPr>
          <p:cNvPr id="261" name="Forma livre 31"/>
          <p:cNvSpPr>
            <a:spLocks/>
          </p:cNvSpPr>
          <p:nvPr/>
        </p:nvSpPr>
        <p:spPr bwMode="auto">
          <a:xfrm>
            <a:off x="5683527" y="3072081"/>
            <a:ext cx="50800" cy="325437"/>
          </a:xfrm>
          <a:custGeom>
            <a:avLst/>
            <a:gdLst>
              <a:gd name="T0" fmla="*/ 0 w 185738"/>
              <a:gd name="T1" fmla="*/ 0 h 866775"/>
              <a:gd name="T2" fmla="*/ 0 w 185738"/>
              <a:gd name="T3" fmla="*/ 0 h 866775"/>
              <a:gd name="T4" fmla="*/ 0 w 185738"/>
              <a:gd name="T5" fmla="*/ 0 h 866775"/>
              <a:gd name="T6" fmla="*/ 0 w 185738"/>
              <a:gd name="T7" fmla="*/ 0 h 866775"/>
              <a:gd name="T8" fmla="*/ 0 w 185738"/>
              <a:gd name="T9" fmla="*/ 0 h 866775"/>
              <a:gd name="T10" fmla="*/ 0 w 185738"/>
              <a:gd name="T11" fmla="*/ 0 h 866775"/>
              <a:gd name="T12" fmla="*/ 0 w 185738"/>
              <a:gd name="T13" fmla="*/ 0 h 866775"/>
              <a:gd name="T14" fmla="*/ 0 w 185738"/>
              <a:gd name="T15" fmla="*/ 0 h 866775"/>
              <a:gd name="T16" fmla="*/ 0 w 185738"/>
              <a:gd name="T17" fmla="*/ 0 h 866775"/>
              <a:gd name="T18" fmla="*/ 0 w 185738"/>
              <a:gd name="T19" fmla="*/ 0 h 86677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85738" h="866775">
                <a:moveTo>
                  <a:pt x="14288" y="866775"/>
                </a:moveTo>
                <a:cubicBezTo>
                  <a:pt x="10319" y="835819"/>
                  <a:pt x="0" y="809625"/>
                  <a:pt x="0" y="776288"/>
                </a:cubicBezTo>
                <a:cubicBezTo>
                  <a:pt x="0" y="742951"/>
                  <a:pt x="7144" y="702469"/>
                  <a:pt x="14288" y="666750"/>
                </a:cubicBezTo>
                <a:cubicBezTo>
                  <a:pt x="21432" y="631031"/>
                  <a:pt x="34132" y="596106"/>
                  <a:pt x="42863" y="561975"/>
                </a:cubicBezTo>
                <a:cubicBezTo>
                  <a:pt x="51594" y="527844"/>
                  <a:pt x="60325" y="497682"/>
                  <a:pt x="66675" y="461963"/>
                </a:cubicBezTo>
                <a:cubicBezTo>
                  <a:pt x="73025" y="426244"/>
                  <a:pt x="73819" y="382588"/>
                  <a:pt x="80963" y="347663"/>
                </a:cubicBezTo>
                <a:cubicBezTo>
                  <a:pt x="88107" y="312738"/>
                  <a:pt x="100807" y="288132"/>
                  <a:pt x="109538" y="252413"/>
                </a:cubicBezTo>
                <a:cubicBezTo>
                  <a:pt x="118269" y="216694"/>
                  <a:pt x="127794" y="165100"/>
                  <a:pt x="133350" y="133350"/>
                </a:cubicBezTo>
                <a:cubicBezTo>
                  <a:pt x="138906" y="101600"/>
                  <a:pt x="134144" y="84138"/>
                  <a:pt x="142875" y="61913"/>
                </a:cubicBezTo>
                <a:cubicBezTo>
                  <a:pt x="151606" y="39688"/>
                  <a:pt x="173883" y="30162"/>
                  <a:pt x="185738" y="0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62" name="Forma livre 32"/>
          <p:cNvSpPr>
            <a:spLocks/>
          </p:cNvSpPr>
          <p:nvPr/>
        </p:nvSpPr>
        <p:spPr bwMode="auto">
          <a:xfrm>
            <a:off x="5812115" y="1319481"/>
            <a:ext cx="193675" cy="639762"/>
          </a:xfrm>
          <a:custGeom>
            <a:avLst/>
            <a:gdLst>
              <a:gd name="T0" fmla="*/ 128118 w 194593"/>
              <a:gd name="T1" fmla="*/ 639762 h 639762"/>
              <a:gd name="T2" fmla="*/ 131923 w 194593"/>
              <a:gd name="T3" fmla="*/ 568325 h 639762"/>
              <a:gd name="T4" fmla="*/ 139518 w 194593"/>
              <a:gd name="T5" fmla="*/ 454025 h 639762"/>
              <a:gd name="T6" fmla="*/ 143316 w 194593"/>
              <a:gd name="T7" fmla="*/ 377825 h 639762"/>
              <a:gd name="T8" fmla="*/ 150916 w 194593"/>
              <a:gd name="T9" fmla="*/ 287337 h 639762"/>
              <a:gd name="T10" fmla="*/ 154717 w 194593"/>
              <a:gd name="T11" fmla="*/ 211137 h 639762"/>
              <a:gd name="T12" fmla="*/ 139518 w 194593"/>
              <a:gd name="T13" fmla="*/ 153987 h 639762"/>
              <a:gd name="T14" fmla="*/ 109124 w 194593"/>
              <a:gd name="T15" fmla="*/ 125412 h 639762"/>
              <a:gd name="T16" fmla="*/ 86331 w 194593"/>
              <a:gd name="T17" fmla="*/ 101600 h 639762"/>
              <a:gd name="T18" fmla="*/ 52138 w 194593"/>
              <a:gd name="T19" fmla="*/ 77787 h 639762"/>
              <a:gd name="T20" fmla="*/ 25541 w 194593"/>
              <a:gd name="T21" fmla="*/ 73025 h 639762"/>
              <a:gd name="T22" fmla="*/ 20369 w 194593"/>
              <a:gd name="T23" fmla="*/ 26987 h 639762"/>
              <a:gd name="T24" fmla="*/ 0 w 194593"/>
              <a:gd name="T25" fmla="*/ 0 h 639762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94593" h="639762">
                <a:moveTo>
                  <a:pt x="160607" y="639762"/>
                </a:moveTo>
                <a:cubicBezTo>
                  <a:pt x="161798" y="619521"/>
                  <a:pt x="162989" y="599281"/>
                  <a:pt x="165370" y="568325"/>
                </a:cubicBezTo>
                <a:cubicBezTo>
                  <a:pt x="167751" y="537369"/>
                  <a:pt x="172514" y="485775"/>
                  <a:pt x="174895" y="454025"/>
                </a:cubicBezTo>
                <a:cubicBezTo>
                  <a:pt x="177276" y="422275"/>
                  <a:pt x="177276" y="405606"/>
                  <a:pt x="179657" y="377825"/>
                </a:cubicBezTo>
                <a:cubicBezTo>
                  <a:pt x="182038" y="350044"/>
                  <a:pt x="186801" y="315118"/>
                  <a:pt x="189182" y="287337"/>
                </a:cubicBezTo>
                <a:cubicBezTo>
                  <a:pt x="191563" y="259556"/>
                  <a:pt x="196326" y="233362"/>
                  <a:pt x="193945" y="211137"/>
                </a:cubicBezTo>
                <a:cubicBezTo>
                  <a:pt x="191564" y="188912"/>
                  <a:pt x="184420" y="168274"/>
                  <a:pt x="174895" y="153987"/>
                </a:cubicBezTo>
                <a:cubicBezTo>
                  <a:pt x="165370" y="139700"/>
                  <a:pt x="147908" y="134143"/>
                  <a:pt x="136795" y="125412"/>
                </a:cubicBezTo>
                <a:cubicBezTo>
                  <a:pt x="125682" y="116681"/>
                  <a:pt x="120126" y="109537"/>
                  <a:pt x="108220" y="101600"/>
                </a:cubicBezTo>
                <a:cubicBezTo>
                  <a:pt x="96314" y="93663"/>
                  <a:pt x="78057" y="82550"/>
                  <a:pt x="65357" y="77787"/>
                </a:cubicBezTo>
                <a:cubicBezTo>
                  <a:pt x="52657" y="73024"/>
                  <a:pt x="38657" y="81492"/>
                  <a:pt x="32020" y="73025"/>
                </a:cubicBezTo>
                <a:cubicBezTo>
                  <a:pt x="25383" y="64558"/>
                  <a:pt x="25534" y="34924"/>
                  <a:pt x="25534" y="26987"/>
                </a:cubicBezTo>
                <a:cubicBezTo>
                  <a:pt x="25534" y="19050"/>
                  <a:pt x="0" y="0"/>
                  <a:pt x="0" y="0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63" name="Forma livre 31"/>
          <p:cNvSpPr>
            <a:spLocks/>
          </p:cNvSpPr>
          <p:nvPr/>
        </p:nvSpPr>
        <p:spPr bwMode="auto">
          <a:xfrm>
            <a:off x="5869265" y="1930668"/>
            <a:ext cx="112712" cy="600075"/>
          </a:xfrm>
          <a:custGeom>
            <a:avLst/>
            <a:gdLst>
              <a:gd name="T0" fmla="*/ 0 w 113287"/>
              <a:gd name="T1" fmla="*/ 600118 h 600074"/>
              <a:gd name="T2" fmla="*/ 9517 w 113287"/>
              <a:gd name="T3" fmla="*/ 540587 h 600074"/>
              <a:gd name="T4" fmla="*/ 13325 w 113287"/>
              <a:gd name="T5" fmla="*/ 476293 h 600074"/>
              <a:gd name="T6" fmla="*/ 34260 w 113287"/>
              <a:gd name="T7" fmla="*/ 395331 h 600074"/>
              <a:gd name="T8" fmla="*/ 78071 w 113287"/>
              <a:gd name="T9" fmla="*/ 347706 h 600074"/>
              <a:gd name="T10" fmla="*/ 87590 w 113287"/>
              <a:gd name="T11" fmla="*/ 264318 h 600074"/>
              <a:gd name="T12" fmla="*/ 81972 w 113287"/>
              <a:gd name="T13" fmla="*/ 169067 h 600074"/>
              <a:gd name="T14" fmla="*/ 68508 w 113287"/>
              <a:gd name="T15" fmla="*/ 80962 h 600074"/>
              <a:gd name="T16" fmla="*/ 74408 w 113287"/>
              <a:gd name="T17" fmla="*/ 0 h 60007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13287" h="600074">
                <a:moveTo>
                  <a:pt x="0" y="600074"/>
                </a:moveTo>
                <a:cubicBezTo>
                  <a:pt x="11113" y="581818"/>
                  <a:pt x="9131" y="561181"/>
                  <a:pt x="11910" y="540543"/>
                </a:cubicBezTo>
                <a:cubicBezTo>
                  <a:pt x="14689" y="519906"/>
                  <a:pt x="11512" y="500458"/>
                  <a:pt x="16673" y="476249"/>
                </a:cubicBezTo>
                <a:cubicBezTo>
                  <a:pt x="21834" y="452040"/>
                  <a:pt x="29372" y="416718"/>
                  <a:pt x="42875" y="395287"/>
                </a:cubicBezTo>
                <a:cubicBezTo>
                  <a:pt x="56378" y="373856"/>
                  <a:pt x="86571" y="369490"/>
                  <a:pt x="97692" y="347662"/>
                </a:cubicBezTo>
                <a:cubicBezTo>
                  <a:pt x="108813" y="325834"/>
                  <a:pt x="108790" y="294084"/>
                  <a:pt x="109604" y="264318"/>
                </a:cubicBezTo>
                <a:cubicBezTo>
                  <a:pt x="110418" y="234552"/>
                  <a:pt x="120816" y="197245"/>
                  <a:pt x="102574" y="169067"/>
                </a:cubicBezTo>
                <a:cubicBezTo>
                  <a:pt x="84332" y="140889"/>
                  <a:pt x="86519" y="108743"/>
                  <a:pt x="85725" y="80962"/>
                </a:cubicBezTo>
                <a:cubicBezTo>
                  <a:pt x="84931" y="53181"/>
                  <a:pt x="92965" y="33735"/>
                  <a:pt x="93106" y="0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64" name="Forma livre 31"/>
          <p:cNvSpPr>
            <a:spLocks/>
          </p:cNvSpPr>
          <p:nvPr/>
        </p:nvSpPr>
        <p:spPr bwMode="auto">
          <a:xfrm>
            <a:off x="5715277" y="2505343"/>
            <a:ext cx="169863" cy="563563"/>
          </a:xfrm>
          <a:custGeom>
            <a:avLst/>
            <a:gdLst>
              <a:gd name="T0" fmla="*/ 0 w 185738"/>
              <a:gd name="T1" fmla="*/ 0 h 866775"/>
              <a:gd name="T2" fmla="*/ 0 w 185738"/>
              <a:gd name="T3" fmla="*/ 0 h 866775"/>
              <a:gd name="T4" fmla="*/ 0 w 185738"/>
              <a:gd name="T5" fmla="*/ 0 h 866775"/>
              <a:gd name="T6" fmla="*/ 0 w 185738"/>
              <a:gd name="T7" fmla="*/ 0 h 866775"/>
              <a:gd name="T8" fmla="*/ 0 w 185738"/>
              <a:gd name="T9" fmla="*/ 0 h 866775"/>
              <a:gd name="T10" fmla="*/ 0 w 185738"/>
              <a:gd name="T11" fmla="*/ 0 h 866775"/>
              <a:gd name="T12" fmla="*/ 0 w 185738"/>
              <a:gd name="T13" fmla="*/ 0 h 866775"/>
              <a:gd name="T14" fmla="*/ 0 w 185738"/>
              <a:gd name="T15" fmla="*/ 0 h 866775"/>
              <a:gd name="T16" fmla="*/ 0 w 185738"/>
              <a:gd name="T17" fmla="*/ 0 h 866775"/>
              <a:gd name="T18" fmla="*/ 0 w 185738"/>
              <a:gd name="T19" fmla="*/ 0 h 86677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85738" h="866775">
                <a:moveTo>
                  <a:pt x="14288" y="866775"/>
                </a:moveTo>
                <a:cubicBezTo>
                  <a:pt x="10319" y="835819"/>
                  <a:pt x="0" y="809625"/>
                  <a:pt x="0" y="776288"/>
                </a:cubicBezTo>
                <a:cubicBezTo>
                  <a:pt x="0" y="742951"/>
                  <a:pt x="7144" y="702469"/>
                  <a:pt x="14288" y="666750"/>
                </a:cubicBezTo>
                <a:cubicBezTo>
                  <a:pt x="21432" y="631031"/>
                  <a:pt x="34132" y="596106"/>
                  <a:pt x="42863" y="561975"/>
                </a:cubicBezTo>
                <a:cubicBezTo>
                  <a:pt x="51594" y="527844"/>
                  <a:pt x="60325" y="497682"/>
                  <a:pt x="66675" y="461963"/>
                </a:cubicBezTo>
                <a:cubicBezTo>
                  <a:pt x="73025" y="426244"/>
                  <a:pt x="73819" y="382588"/>
                  <a:pt x="80963" y="347663"/>
                </a:cubicBezTo>
                <a:cubicBezTo>
                  <a:pt x="88107" y="312738"/>
                  <a:pt x="100807" y="288132"/>
                  <a:pt x="109538" y="252413"/>
                </a:cubicBezTo>
                <a:cubicBezTo>
                  <a:pt x="118269" y="216694"/>
                  <a:pt x="127794" y="165100"/>
                  <a:pt x="133350" y="133350"/>
                </a:cubicBezTo>
                <a:cubicBezTo>
                  <a:pt x="138906" y="101600"/>
                  <a:pt x="134144" y="84138"/>
                  <a:pt x="142875" y="61913"/>
                </a:cubicBezTo>
                <a:cubicBezTo>
                  <a:pt x="151606" y="39688"/>
                  <a:pt x="173883" y="30162"/>
                  <a:pt x="185738" y="0"/>
                </a:cubicBezTo>
              </a:path>
            </a:pathLst>
          </a:custGeom>
          <a:noFill/>
          <a:ln w="190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66" name="AutoShape 86"/>
          <p:cNvSpPr>
            <a:spLocks noChangeArrowheads="1"/>
          </p:cNvSpPr>
          <p:nvPr/>
        </p:nvSpPr>
        <p:spPr bwMode="auto">
          <a:xfrm>
            <a:off x="6021709" y="1601494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108</a:t>
            </a:r>
          </a:p>
        </p:txBody>
      </p:sp>
      <p:sp>
        <p:nvSpPr>
          <p:cNvPr id="267" name="AutoShape 86"/>
          <p:cNvSpPr>
            <a:spLocks noChangeArrowheads="1"/>
          </p:cNvSpPr>
          <p:nvPr/>
        </p:nvSpPr>
        <p:spPr bwMode="auto">
          <a:xfrm>
            <a:off x="5657673" y="1340642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109</a:t>
            </a:r>
          </a:p>
        </p:txBody>
      </p:sp>
      <p:sp>
        <p:nvSpPr>
          <p:cNvPr id="268" name="AutoShape 86"/>
          <p:cNvSpPr>
            <a:spLocks noChangeArrowheads="1"/>
          </p:cNvSpPr>
          <p:nvPr/>
        </p:nvSpPr>
        <p:spPr bwMode="auto">
          <a:xfrm>
            <a:off x="5724894" y="3455695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107</a:t>
            </a:r>
          </a:p>
        </p:txBody>
      </p:sp>
      <p:sp>
        <p:nvSpPr>
          <p:cNvPr id="269" name="Forma livre 31"/>
          <p:cNvSpPr>
            <a:spLocks/>
          </p:cNvSpPr>
          <p:nvPr/>
        </p:nvSpPr>
        <p:spPr bwMode="auto">
          <a:xfrm>
            <a:off x="5945465" y="1551256"/>
            <a:ext cx="714375" cy="385762"/>
          </a:xfrm>
          <a:custGeom>
            <a:avLst/>
            <a:gdLst>
              <a:gd name="T0" fmla="*/ 0 w 714375"/>
              <a:gd name="T1" fmla="*/ 385805 h 385761"/>
              <a:gd name="T2" fmla="*/ 119062 w 714375"/>
              <a:gd name="T3" fmla="*/ 376281 h 385761"/>
              <a:gd name="T4" fmla="*/ 185737 w 714375"/>
              <a:gd name="T5" fmla="*/ 371519 h 385761"/>
              <a:gd name="T6" fmla="*/ 252412 w 714375"/>
              <a:gd name="T7" fmla="*/ 371519 h 385761"/>
              <a:gd name="T8" fmla="*/ 366712 w 714375"/>
              <a:gd name="T9" fmla="*/ 352469 h 385761"/>
              <a:gd name="T10" fmla="*/ 423862 w 714375"/>
              <a:gd name="T11" fmla="*/ 314369 h 385761"/>
              <a:gd name="T12" fmla="*/ 485775 w 714375"/>
              <a:gd name="T13" fmla="*/ 276269 h 385761"/>
              <a:gd name="T14" fmla="*/ 557212 w 714375"/>
              <a:gd name="T15" fmla="*/ 228644 h 385761"/>
              <a:gd name="T16" fmla="*/ 604837 w 714375"/>
              <a:gd name="T17" fmla="*/ 180975 h 385761"/>
              <a:gd name="T18" fmla="*/ 647700 w 714375"/>
              <a:gd name="T19" fmla="*/ 128587 h 385761"/>
              <a:gd name="T20" fmla="*/ 685800 w 714375"/>
              <a:gd name="T21" fmla="*/ 57150 h 385761"/>
              <a:gd name="T22" fmla="*/ 714375 w 714375"/>
              <a:gd name="T23" fmla="*/ 0 h 38576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714375" h="385761">
                <a:moveTo>
                  <a:pt x="0" y="385761"/>
                </a:moveTo>
                <a:cubicBezTo>
                  <a:pt x="34925" y="382586"/>
                  <a:pt x="84137" y="379412"/>
                  <a:pt x="119062" y="376237"/>
                </a:cubicBezTo>
                <a:cubicBezTo>
                  <a:pt x="147637" y="373856"/>
                  <a:pt x="163512" y="372269"/>
                  <a:pt x="185737" y="371475"/>
                </a:cubicBezTo>
                <a:cubicBezTo>
                  <a:pt x="207962" y="370681"/>
                  <a:pt x="222249" y="374650"/>
                  <a:pt x="252412" y="371475"/>
                </a:cubicBezTo>
                <a:cubicBezTo>
                  <a:pt x="282575" y="368300"/>
                  <a:pt x="338137" y="361950"/>
                  <a:pt x="366712" y="352425"/>
                </a:cubicBezTo>
                <a:cubicBezTo>
                  <a:pt x="395287" y="342900"/>
                  <a:pt x="404018" y="327025"/>
                  <a:pt x="423862" y="314325"/>
                </a:cubicBezTo>
                <a:cubicBezTo>
                  <a:pt x="443706" y="301625"/>
                  <a:pt x="463550" y="290513"/>
                  <a:pt x="485775" y="276225"/>
                </a:cubicBezTo>
                <a:cubicBezTo>
                  <a:pt x="508000" y="261937"/>
                  <a:pt x="537368" y="244475"/>
                  <a:pt x="557212" y="228600"/>
                </a:cubicBezTo>
                <a:cubicBezTo>
                  <a:pt x="577056" y="212725"/>
                  <a:pt x="589756" y="197644"/>
                  <a:pt x="604837" y="180975"/>
                </a:cubicBezTo>
                <a:cubicBezTo>
                  <a:pt x="619918" y="164306"/>
                  <a:pt x="634206" y="149224"/>
                  <a:pt x="647700" y="128587"/>
                </a:cubicBezTo>
                <a:cubicBezTo>
                  <a:pt x="661194" y="107950"/>
                  <a:pt x="674687" y="78581"/>
                  <a:pt x="685800" y="57150"/>
                </a:cubicBezTo>
                <a:cubicBezTo>
                  <a:pt x="696913" y="35719"/>
                  <a:pt x="702468" y="8334"/>
                  <a:pt x="714375" y="0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0" name="Forma livre 32"/>
          <p:cNvSpPr>
            <a:spLocks/>
          </p:cNvSpPr>
          <p:nvPr/>
        </p:nvSpPr>
        <p:spPr bwMode="auto">
          <a:xfrm>
            <a:off x="6655077" y="1344881"/>
            <a:ext cx="385763" cy="209550"/>
          </a:xfrm>
          <a:custGeom>
            <a:avLst/>
            <a:gdLst>
              <a:gd name="T0" fmla="*/ 0 w 385763"/>
              <a:gd name="T1" fmla="*/ 209550 h 209550"/>
              <a:gd name="T2" fmla="*/ 38100 w 385763"/>
              <a:gd name="T3" fmla="*/ 152400 h 209550"/>
              <a:gd name="T4" fmla="*/ 123825 w 385763"/>
              <a:gd name="T5" fmla="*/ 57150 h 209550"/>
              <a:gd name="T6" fmla="*/ 280988 w 385763"/>
              <a:gd name="T7" fmla="*/ 19050 h 209550"/>
              <a:gd name="T8" fmla="*/ 385763 w 385763"/>
              <a:gd name="T9" fmla="*/ 0 h 209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85763" h="209550">
                <a:moveTo>
                  <a:pt x="0" y="209550"/>
                </a:moveTo>
                <a:cubicBezTo>
                  <a:pt x="8731" y="193675"/>
                  <a:pt x="17462" y="177800"/>
                  <a:pt x="38100" y="152400"/>
                </a:cubicBezTo>
                <a:cubicBezTo>
                  <a:pt x="58738" y="127000"/>
                  <a:pt x="83344" y="79375"/>
                  <a:pt x="123825" y="57150"/>
                </a:cubicBezTo>
                <a:cubicBezTo>
                  <a:pt x="164306" y="34925"/>
                  <a:pt x="237332" y="28575"/>
                  <a:pt x="280988" y="19050"/>
                </a:cubicBezTo>
                <a:cubicBezTo>
                  <a:pt x="324644" y="9525"/>
                  <a:pt x="355203" y="4762"/>
                  <a:pt x="385763" y="0"/>
                </a:cubicBezTo>
              </a:path>
            </a:pathLst>
          </a:custGeom>
          <a:noFill/>
          <a:ln w="1905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1" name="CaixaDeTexto 121"/>
          <p:cNvSpPr txBox="1">
            <a:spLocks noChangeArrowheads="1"/>
          </p:cNvSpPr>
          <p:nvPr/>
        </p:nvSpPr>
        <p:spPr bwMode="auto">
          <a:xfrm>
            <a:off x="6299477" y="1547750"/>
            <a:ext cx="7810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São Luís</a:t>
            </a:r>
          </a:p>
        </p:txBody>
      </p:sp>
      <p:sp>
        <p:nvSpPr>
          <p:cNvPr id="272" name="AutoShape 86"/>
          <p:cNvSpPr>
            <a:spLocks noChangeArrowheads="1"/>
          </p:cNvSpPr>
          <p:nvPr/>
        </p:nvSpPr>
        <p:spPr bwMode="auto">
          <a:xfrm>
            <a:off x="6387252" y="1852260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110</a:t>
            </a:r>
          </a:p>
        </p:txBody>
      </p:sp>
      <p:sp>
        <p:nvSpPr>
          <p:cNvPr id="273" name="AutoShape 86"/>
          <p:cNvSpPr>
            <a:spLocks noChangeArrowheads="1"/>
          </p:cNvSpPr>
          <p:nvPr/>
        </p:nvSpPr>
        <p:spPr bwMode="auto">
          <a:xfrm>
            <a:off x="6720165" y="1473468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111</a:t>
            </a:r>
          </a:p>
        </p:txBody>
      </p:sp>
      <p:sp>
        <p:nvSpPr>
          <p:cNvPr id="274" name="AutoShape 86"/>
          <p:cNvSpPr>
            <a:spLocks noChangeArrowheads="1"/>
          </p:cNvSpPr>
          <p:nvPr/>
        </p:nvSpPr>
        <p:spPr bwMode="auto">
          <a:xfrm>
            <a:off x="6855336" y="1473468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112</a:t>
            </a:r>
          </a:p>
        </p:txBody>
      </p:sp>
      <p:sp>
        <p:nvSpPr>
          <p:cNvPr id="275" name="AutoShape 86"/>
          <p:cNvSpPr>
            <a:spLocks noChangeArrowheads="1"/>
          </p:cNvSpPr>
          <p:nvPr/>
        </p:nvSpPr>
        <p:spPr bwMode="auto">
          <a:xfrm>
            <a:off x="6999621" y="1473468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113</a:t>
            </a:r>
          </a:p>
        </p:txBody>
      </p:sp>
      <p:sp>
        <p:nvSpPr>
          <p:cNvPr id="276" name="AutoShape 125"/>
          <p:cNvSpPr>
            <a:spLocks noChangeArrowheads="1"/>
          </p:cNvSpPr>
          <p:nvPr/>
        </p:nvSpPr>
        <p:spPr bwMode="auto">
          <a:xfrm rot="10800000">
            <a:off x="5685115" y="3264168"/>
            <a:ext cx="92075" cy="6191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277" name="AutoShape 126"/>
          <p:cNvSpPr>
            <a:spLocks noChangeArrowheads="1"/>
          </p:cNvSpPr>
          <p:nvPr/>
        </p:nvSpPr>
        <p:spPr bwMode="auto">
          <a:xfrm>
            <a:off x="6615390" y="1516331"/>
            <a:ext cx="79375" cy="7620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278" name="Forma livre 30"/>
          <p:cNvSpPr>
            <a:spLocks/>
          </p:cNvSpPr>
          <p:nvPr/>
        </p:nvSpPr>
        <p:spPr bwMode="auto">
          <a:xfrm>
            <a:off x="5575577" y="2383106"/>
            <a:ext cx="219075" cy="1765300"/>
          </a:xfrm>
          <a:custGeom>
            <a:avLst/>
            <a:gdLst>
              <a:gd name="T0" fmla="*/ 108748 w 217891"/>
              <a:gd name="T1" fmla="*/ 1814695 h 1763984"/>
              <a:gd name="T2" fmla="*/ 31709 w 217891"/>
              <a:gd name="T3" fmla="*/ 1692278 h 1763984"/>
              <a:gd name="T4" fmla="*/ 79 w 217891"/>
              <a:gd name="T5" fmla="*/ 1603199 h 1763984"/>
              <a:gd name="T6" fmla="*/ 40423 w 217891"/>
              <a:gd name="T7" fmla="*/ 1509225 h 1763984"/>
              <a:gd name="T8" fmla="*/ 69083 w 217891"/>
              <a:gd name="T9" fmla="*/ 1435522 h 1763984"/>
              <a:gd name="T10" fmla="*/ 92595 w 217891"/>
              <a:gd name="T11" fmla="*/ 1352233 h 1763984"/>
              <a:gd name="T12" fmla="*/ 104356 w 217891"/>
              <a:gd name="T13" fmla="*/ 1332634 h 1763984"/>
              <a:gd name="T14" fmla="*/ 121990 w 217891"/>
              <a:gd name="T15" fmla="*/ 1317936 h 1763984"/>
              <a:gd name="T16" fmla="*/ 121990 w 217891"/>
              <a:gd name="T17" fmla="*/ 1234646 h 1763984"/>
              <a:gd name="T18" fmla="*/ 110232 w 217891"/>
              <a:gd name="T19" fmla="*/ 1215047 h 1763984"/>
              <a:gd name="T20" fmla="*/ 80838 w 217891"/>
              <a:gd name="T21" fmla="*/ 1170955 h 1763984"/>
              <a:gd name="T22" fmla="*/ 80838 w 217891"/>
              <a:gd name="T23" fmla="*/ 1121961 h 1763984"/>
              <a:gd name="T24" fmla="*/ 69083 w 217891"/>
              <a:gd name="T25" fmla="*/ 1082766 h 1763984"/>
              <a:gd name="T26" fmla="*/ 45569 w 217891"/>
              <a:gd name="T27" fmla="*/ 984777 h 1763984"/>
              <a:gd name="T28" fmla="*/ 57326 w 217891"/>
              <a:gd name="T29" fmla="*/ 891689 h 1763984"/>
              <a:gd name="T30" fmla="*/ 57326 w 217891"/>
              <a:gd name="T31" fmla="*/ 813299 h 1763984"/>
              <a:gd name="T32" fmla="*/ 69083 w 217891"/>
              <a:gd name="T33" fmla="*/ 730010 h 1763984"/>
              <a:gd name="T34" fmla="*/ 74965 w 217891"/>
              <a:gd name="T35" fmla="*/ 636921 h 1763984"/>
              <a:gd name="T36" fmla="*/ 104356 w 217891"/>
              <a:gd name="T37" fmla="*/ 534034 h 1763984"/>
              <a:gd name="T38" fmla="*/ 127872 w 217891"/>
              <a:gd name="T39" fmla="*/ 460542 h 1763984"/>
              <a:gd name="T40" fmla="*/ 157262 w 217891"/>
              <a:gd name="T41" fmla="*/ 382153 h 1763984"/>
              <a:gd name="T42" fmla="*/ 186657 w 217891"/>
              <a:gd name="T43" fmla="*/ 313561 h 1763984"/>
              <a:gd name="T44" fmla="*/ 204290 w 217891"/>
              <a:gd name="T45" fmla="*/ 200876 h 1763984"/>
              <a:gd name="T46" fmla="*/ 216048 w 217891"/>
              <a:gd name="T47" fmla="*/ 132283 h 1763984"/>
              <a:gd name="T48" fmla="*/ 227808 w 217891"/>
              <a:gd name="T49" fmla="*/ 73490 h 1763984"/>
              <a:gd name="T50" fmla="*/ 239567 w 217891"/>
              <a:gd name="T51" fmla="*/ 34291 h 1763984"/>
              <a:gd name="T52" fmla="*/ 268954 w 217891"/>
              <a:gd name="T53" fmla="*/ 0 h 1763984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17891" h="1763984">
                <a:moveTo>
                  <a:pt x="88098" y="1763984"/>
                </a:moveTo>
                <a:cubicBezTo>
                  <a:pt x="91049" y="1738562"/>
                  <a:pt x="40359" y="1679256"/>
                  <a:pt x="25689" y="1644993"/>
                </a:cubicBezTo>
                <a:cubicBezTo>
                  <a:pt x="11019" y="1610730"/>
                  <a:pt x="-1097" y="1588061"/>
                  <a:pt x="79" y="1558405"/>
                </a:cubicBezTo>
                <a:cubicBezTo>
                  <a:pt x="1255" y="1528749"/>
                  <a:pt x="23431" y="1494222"/>
                  <a:pt x="32745" y="1467057"/>
                </a:cubicBezTo>
                <a:cubicBezTo>
                  <a:pt x="42059" y="1439892"/>
                  <a:pt x="48921" y="1420847"/>
                  <a:pt x="55966" y="1395412"/>
                </a:cubicBezTo>
                <a:cubicBezTo>
                  <a:pt x="63011" y="1369978"/>
                  <a:pt x="70254" y="1331119"/>
                  <a:pt x="75016" y="1314450"/>
                </a:cubicBezTo>
                <a:cubicBezTo>
                  <a:pt x="79779" y="1297781"/>
                  <a:pt x="80572" y="1300956"/>
                  <a:pt x="84541" y="1295400"/>
                </a:cubicBezTo>
                <a:cubicBezTo>
                  <a:pt x="88510" y="1289844"/>
                  <a:pt x="96448" y="1296987"/>
                  <a:pt x="98829" y="1281112"/>
                </a:cubicBezTo>
                <a:cubicBezTo>
                  <a:pt x="101210" y="1265237"/>
                  <a:pt x="100416" y="1216819"/>
                  <a:pt x="98829" y="1200150"/>
                </a:cubicBezTo>
                <a:cubicBezTo>
                  <a:pt x="97242" y="1183481"/>
                  <a:pt x="94860" y="1191419"/>
                  <a:pt x="89304" y="1181100"/>
                </a:cubicBezTo>
                <a:cubicBezTo>
                  <a:pt x="83748" y="1170781"/>
                  <a:pt x="69460" y="1153318"/>
                  <a:pt x="65491" y="1138237"/>
                </a:cubicBezTo>
                <a:cubicBezTo>
                  <a:pt x="61522" y="1123156"/>
                  <a:pt x="67078" y="1104899"/>
                  <a:pt x="65491" y="1090612"/>
                </a:cubicBezTo>
                <a:cubicBezTo>
                  <a:pt x="63904" y="1076325"/>
                  <a:pt x="60728" y="1074737"/>
                  <a:pt x="55966" y="1052512"/>
                </a:cubicBezTo>
                <a:cubicBezTo>
                  <a:pt x="51203" y="1030287"/>
                  <a:pt x="38503" y="988218"/>
                  <a:pt x="36916" y="957262"/>
                </a:cubicBezTo>
                <a:cubicBezTo>
                  <a:pt x="35329" y="926306"/>
                  <a:pt x="44854" y="894556"/>
                  <a:pt x="46441" y="866775"/>
                </a:cubicBezTo>
                <a:cubicBezTo>
                  <a:pt x="48028" y="838994"/>
                  <a:pt x="44853" y="816769"/>
                  <a:pt x="46441" y="790575"/>
                </a:cubicBezTo>
                <a:cubicBezTo>
                  <a:pt x="48028" y="764381"/>
                  <a:pt x="53585" y="738187"/>
                  <a:pt x="55966" y="709612"/>
                </a:cubicBezTo>
                <a:cubicBezTo>
                  <a:pt x="58347" y="681037"/>
                  <a:pt x="55967" y="650875"/>
                  <a:pt x="60729" y="619125"/>
                </a:cubicBezTo>
                <a:cubicBezTo>
                  <a:pt x="65491" y="587375"/>
                  <a:pt x="77397" y="547687"/>
                  <a:pt x="84541" y="519112"/>
                </a:cubicBezTo>
                <a:cubicBezTo>
                  <a:pt x="91685" y="490537"/>
                  <a:pt x="96447" y="472281"/>
                  <a:pt x="103591" y="447675"/>
                </a:cubicBezTo>
                <a:cubicBezTo>
                  <a:pt x="110735" y="423069"/>
                  <a:pt x="119467" y="395287"/>
                  <a:pt x="127404" y="371475"/>
                </a:cubicBezTo>
                <a:cubicBezTo>
                  <a:pt x="135342" y="347662"/>
                  <a:pt x="144866" y="334169"/>
                  <a:pt x="151216" y="304800"/>
                </a:cubicBezTo>
                <a:cubicBezTo>
                  <a:pt x="157566" y="275431"/>
                  <a:pt x="161535" y="224631"/>
                  <a:pt x="165504" y="195262"/>
                </a:cubicBezTo>
                <a:cubicBezTo>
                  <a:pt x="169473" y="165893"/>
                  <a:pt x="171854" y="149224"/>
                  <a:pt x="175029" y="128587"/>
                </a:cubicBezTo>
                <a:cubicBezTo>
                  <a:pt x="178204" y="107949"/>
                  <a:pt x="181379" y="87312"/>
                  <a:pt x="184554" y="71437"/>
                </a:cubicBezTo>
                <a:cubicBezTo>
                  <a:pt x="187729" y="55562"/>
                  <a:pt x="188523" y="45243"/>
                  <a:pt x="194079" y="33337"/>
                </a:cubicBezTo>
                <a:cubicBezTo>
                  <a:pt x="199635" y="21431"/>
                  <a:pt x="208763" y="10715"/>
                  <a:pt x="217891" y="0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79" name="Forma livre 31"/>
          <p:cNvSpPr>
            <a:spLocks/>
          </p:cNvSpPr>
          <p:nvPr/>
        </p:nvSpPr>
        <p:spPr bwMode="auto">
          <a:xfrm>
            <a:off x="5759727" y="1311543"/>
            <a:ext cx="228600" cy="1077913"/>
          </a:xfrm>
          <a:custGeom>
            <a:avLst/>
            <a:gdLst>
              <a:gd name="T0" fmla="*/ 20569 w 229351"/>
              <a:gd name="T1" fmla="*/ 1057011 h 1078319"/>
              <a:gd name="T2" fmla="*/ 88612 w 229351"/>
              <a:gd name="T3" fmla="*/ 1041449 h 1078319"/>
              <a:gd name="T4" fmla="*/ 140647 w 229351"/>
              <a:gd name="T5" fmla="*/ 1036780 h 1078319"/>
              <a:gd name="T6" fmla="*/ 160658 w 229351"/>
              <a:gd name="T7" fmla="*/ 971423 h 1078319"/>
              <a:gd name="T8" fmla="*/ 184674 w 229351"/>
              <a:gd name="T9" fmla="*/ 938744 h 1078319"/>
              <a:gd name="T10" fmla="*/ 184674 w 229351"/>
              <a:gd name="T11" fmla="*/ 868718 h 1078319"/>
              <a:gd name="T12" fmla="*/ 176668 w 229351"/>
              <a:gd name="T13" fmla="*/ 822034 h 1078319"/>
              <a:gd name="T14" fmla="*/ 156660 w 229351"/>
              <a:gd name="T15" fmla="*/ 770684 h 1078319"/>
              <a:gd name="T16" fmla="*/ 160658 w 229351"/>
              <a:gd name="T17" fmla="*/ 691320 h 1078319"/>
              <a:gd name="T18" fmla="*/ 160658 w 229351"/>
              <a:gd name="T19" fmla="*/ 658641 h 1078319"/>
              <a:gd name="T20" fmla="*/ 172666 w 229351"/>
              <a:gd name="T21" fmla="*/ 630630 h 1078319"/>
              <a:gd name="T22" fmla="*/ 168667 w 229351"/>
              <a:gd name="T23" fmla="*/ 565274 h 1078319"/>
              <a:gd name="T24" fmla="*/ 172666 w 229351"/>
              <a:gd name="T25" fmla="*/ 537262 h 1078319"/>
              <a:gd name="T26" fmla="*/ 180677 w 229351"/>
              <a:gd name="T27" fmla="*/ 481243 h 1078319"/>
              <a:gd name="T28" fmla="*/ 188680 w 229351"/>
              <a:gd name="T29" fmla="*/ 397211 h 1078319"/>
              <a:gd name="T30" fmla="*/ 192683 w 229351"/>
              <a:gd name="T31" fmla="*/ 331856 h 1078319"/>
              <a:gd name="T32" fmla="*/ 192683 w 229351"/>
              <a:gd name="T33" fmla="*/ 266497 h 1078319"/>
              <a:gd name="T34" fmla="*/ 188680 w 229351"/>
              <a:gd name="T35" fmla="*/ 210475 h 1078319"/>
              <a:gd name="T36" fmla="*/ 188680 w 229351"/>
              <a:gd name="T37" fmla="*/ 131113 h 1078319"/>
              <a:gd name="T38" fmla="*/ 192683 w 229351"/>
              <a:gd name="T39" fmla="*/ 84435 h 1078319"/>
              <a:gd name="T40" fmla="*/ 184674 w 229351"/>
              <a:gd name="T41" fmla="*/ 47077 h 1078319"/>
              <a:gd name="T42" fmla="*/ 180677 w 229351"/>
              <a:gd name="T43" fmla="*/ 23742 h 1078319"/>
              <a:gd name="T44" fmla="*/ 108627 w 229351"/>
              <a:gd name="T45" fmla="*/ 406 h 1078319"/>
              <a:gd name="T46" fmla="*/ 60598 w 229351"/>
              <a:gd name="T47" fmla="*/ 9719 h 1078319"/>
              <a:gd name="T48" fmla="*/ 24573 w 229351"/>
              <a:gd name="T49" fmla="*/ 19085 h 107831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229351" h="1078319">
                <a:moveTo>
                  <a:pt x="24476" y="1078319"/>
                </a:moveTo>
                <a:cubicBezTo>
                  <a:pt x="45113" y="1074747"/>
                  <a:pt x="81626" y="1065884"/>
                  <a:pt x="105438" y="1062444"/>
                </a:cubicBezTo>
                <a:cubicBezTo>
                  <a:pt x="129250" y="1059004"/>
                  <a:pt x="153064" y="1069587"/>
                  <a:pt x="167351" y="1057681"/>
                </a:cubicBezTo>
                <a:cubicBezTo>
                  <a:pt x="181638" y="1045775"/>
                  <a:pt x="182432" y="1007675"/>
                  <a:pt x="191163" y="991006"/>
                </a:cubicBezTo>
                <a:cubicBezTo>
                  <a:pt x="199894" y="974337"/>
                  <a:pt x="214975" y="975132"/>
                  <a:pt x="219738" y="957669"/>
                </a:cubicBezTo>
                <a:cubicBezTo>
                  <a:pt x="224501" y="940206"/>
                  <a:pt x="221326" y="906075"/>
                  <a:pt x="219738" y="886231"/>
                </a:cubicBezTo>
                <a:cubicBezTo>
                  <a:pt x="218151" y="866387"/>
                  <a:pt x="215769" y="855275"/>
                  <a:pt x="210213" y="838606"/>
                </a:cubicBezTo>
                <a:cubicBezTo>
                  <a:pt x="204657" y="821937"/>
                  <a:pt x="189576" y="808444"/>
                  <a:pt x="186401" y="786219"/>
                </a:cubicBezTo>
                <a:cubicBezTo>
                  <a:pt x="183226" y="763994"/>
                  <a:pt x="190369" y="724306"/>
                  <a:pt x="191163" y="705256"/>
                </a:cubicBezTo>
                <a:cubicBezTo>
                  <a:pt x="191957" y="686206"/>
                  <a:pt x="188782" y="682238"/>
                  <a:pt x="191163" y="671919"/>
                </a:cubicBezTo>
                <a:cubicBezTo>
                  <a:pt x="193544" y="661600"/>
                  <a:pt x="203864" y="659219"/>
                  <a:pt x="205451" y="643344"/>
                </a:cubicBezTo>
                <a:cubicBezTo>
                  <a:pt x="207039" y="627469"/>
                  <a:pt x="200688" y="592544"/>
                  <a:pt x="200688" y="576669"/>
                </a:cubicBezTo>
                <a:cubicBezTo>
                  <a:pt x="200688" y="560794"/>
                  <a:pt x="205451" y="548094"/>
                  <a:pt x="205451" y="548094"/>
                </a:cubicBezTo>
                <a:cubicBezTo>
                  <a:pt x="207832" y="533807"/>
                  <a:pt x="211801" y="514756"/>
                  <a:pt x="214976" y="490944"/>
                </a:cubicBezTo>
                <a:cubicBezTo>
                  <a:pt x="218151" y="467131"/>
                  <a:pt x="222120" y="430619"/>
                  <a:pt x="224501" y="405219"/>
                </a:cubicBezTo>
                <a:cubicBezTo>
                  <a:pt x="226882" y="379819"/>
                  <a:pt x="228469" y="360769"/>
                  <a:pt x="229263" y="338544"/>
                </a:cubicBezTo>
                <a:cubicBezTo>
                  <a:pt x="230057" y="316319"/>
                  <a:pt x="230057" y="292506"/>
                  <a:pt x="229263" y="271869"/>
                </a:cubicBezTo>
                <a:cubicBezTo>
                  <a:pt x="228469" y="251232"/>
                  <a:pt x="225295" y="237738"/>
                  <a:pt x="224501" y="214719"/>
                </a:cubicBezTo>
                <a:cubicBezTo>
                  <a:pt x="223707" y="191700"/>
                  <a:pt x="223707" y="155187"/>
                  <a:pt x="224501" y="133756"/>
                </a:cubicBezTo>
                <a:cubicBezTo>
                  <a:pt x="225295" y="112325"/>
                  <a:pt x="230057" y="100418"/>
                  <a:pt x="229263" y="86131"/>
                </a:cubicBezTo>
                <a:cubicBezTo>
                  <a:pt x="228469" y="71844"/>
                  <a:pt x="222119" y="58350"/>
                  <a:pt x="219738" y="48031"/>
                </a:cubicBezTo>
                <a:cubicBezTo>
                  <a:pt x="217357" y="37712"/>
                  <a:pt x="230057" y="32156"/>
                  <a:pt x="214976" y="24219"/>
                </a:cubicBezTo>
                <a:cubicBezTo>
                  <a:pt x="199895" y="16282"/>
                  <a:pt x="153064" y="2787"/>
                  <a:pt x="129251" y="406"/>
                </a:cubicBezTo>
                <a:cubicBezTo>
                  <a:pt x="105438" y="-1975"/>
                  <a:pt x="88770" y="6756"/>
                  <a:pt x="72101" y="9931"/>
                </a:cubicBezTo>
                <a:cubicBezTo>
                  <a:pt x="55432" y="13106"/>
                  <a:pt x="-50137" y="-15469"/>
                  <a:pt x="29238" y="19456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280" name="CaixaDeTexto 121"/>
          <p:cNvSpPr txBox="1">
            <a:spLocks noChangeArrowheads="1"/>
          </p:cNvSpPr>
          <p:nvPr/>
        </p:nvSpPr>
        <p:spPr bwMode="auto">
          <a:xfrm>
            <a:off x="5456515" y="1117868"/>
            <a:ext cx="49688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Belém</a:t>
            </a:r>
          </a:p>
        </p:txBody>
      </p:sp>
      <p:sp>
        <p:nvSpPr>
          <p:cNvPr id="281" name="AutoShape 125"/>
          <p:cNvSpPr>
            <a:spLocks noChangeArrowheads="1"/>
          </p:cNvSpPr>
          <p:nvPr/>
        </p:nvSpPr>
        <p:spPr bwMode="auto">
          <a:xfrm rot="10800000">
            <a:off x="5723215" y="1292493"/>
            <a:ext cx="92075" cy="6191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282" name="CaixaDeTexto 121"/>
          <p:cNvSpPr txBox="1">
            <a:spLocks noChangeArrowheads="1"/>
          </p:cNvSpPr>
          <p:nvPr/>
        </p:nvSpPr>
        <p:spPr bwMode="auto">
          <a:xfrm>
            <a:off x="5197752" y="5442218"/>
            <a:ext cx="78422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São Paulo</a:t>
            </a:r>
          </a:p>
        </p:txBody>
      </p:sp>
      <p:sp>
        <p:nvSpPr>
          <p:cNvPr id="283" name="CaixaDeTexto 121"/>
          <p:cNvSpPr txBox="1">
            <a:spLocks noChangeArrowheads="1"/>
          </p:cNvSpPr>
          <p:nvPr/>
        </p:nvSpPr>
        <p:spPr bwMode="auto">
          <a:xfrm>
            <a:off x="5219977" y="1760806"/>
            <a:ext cx="7810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Açailândia</a:t>
            </a:r>
          </a:p>
        </p:txBody>
      </p:sp>
      <p:sp>
        <p:nvSpPr>
          <p:cNvPr id="284" name="Oval 250"/>
          <p:cNvSpPr>
            <a:spLocks noChangeArrowheads="1"/>
          </p:cNvSpPr>
          <p:nvPr/>
        </p:nvSpPr>
        <p:spPr bwMode="auto">
          <a:xfrm>
            <a:off x="5928002" y="1903681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285" name="AutoShape 86"/>
          <p:cNvSpPr>
            <a:spLocks noChangeArrowheads="1"/>
          </p:cNvSpPr>
          <p:nvPr/>
        </p:nvSpPr>
        <p:spPr bwMode="auto">
          <a:xfrm>
            <a:off x="5585462" y="4254768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116</a:t>
            </a:r>
          </a:p>
        </p:txBody>
      </p:sp>
      <p:sp>
        <p:nvSpPr>
          <p:cNvPr id="286" name="AutoShape 86"/>
          <p:cNvSpPr>
            <a:spLocks noChangeArrowheads="1"/>
          </p:cNvSpPr>
          <p:nvPr/>
        </p:nvSpPr>
        <p:spPr bwMode="auto">
          <a:xfrm>
            <a:off x="5494307" y="3461018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119</a:t>
            </a:r>
          </a:p>
        </p:txBody>
      </p:sp>
      <p:sp>
        <p:nvSpPr>
          <p:cNvPr id="287" name="AutoShape 86"/>
          <p:cNvSpPr>
            <a:spLocks noChangeArrowheads="1"/>
          </p:cNvSpPr>
          <p:nvPr/>
        </p:nvSpPr>
        <p:spPr bwMode="auto">
          <a:xfrm>
            <a:off x="5647835" y="3141931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120</a:t>
            </a:r>
          </a:p>
        </p:txBody>
      </p:sp>
      <p:sp>
        <p:nvSpPr>
          <p:cNvPr id="288" name="AutoShape 86"/>
          <p:cNvSpPr>
            <a:spLocks noChangeArrowheads="1"/>
          </p:cNvSpPr>
          <p:nvPr/>
        </p:nvSpPr>
        <p:spPr bwMode="auto">
          <a:xfrm>
            <a:off x="5575115" y="2600550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121</a:t>
            </a:r>
          </a:p>
        </p:txBody>
      </p:sp>
      <p:sp>
        <p:nvSpPr>
          <p:cNvPr id="291" name="AutoShape 86"/>
          <p:cNvSpPr>
            <a:spLocks noChangeArrowheads="1"/>
          </p:cNvSpPr>
          <p:nvPr/>
        </p:nvSpPr>
        <p:spPr bwMode="auto">
          <a:xfrm>
            <a:off x="5980883" y="1973275"/>
            <a:ext cx="143794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122</a:t>
            </a:r>
          </a:p>
        </p:txBody>
      </p:sp>
      <p:sp>
        <p:nvSpPr>
          <p:cNvPr id="293" name="AutoShape 86"/>
          <p:cNvSpPr>
            <a:spLocks noChangeArrowheads="1"/>
          </p:cNvSpPr>
          <p:nvPr/>
        </p:nvSpPr>
        <p:spPr bwMode="auto">
          <a:xfrm>
            <a:off x="6007737" y="1495693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123</a:t>
            </a:r>
          </a:p>
        </p:txBody>
      </p:sp>
      <p:sp>
        <p:nvSpPr>
          <p:cNvPr id="295" name="Forma livre 294"/>
          <p:cNvSpPr/>
          <p:nvPr/>
        </p:nvSpPr>
        <p:spPr bwMode="auto">
          <a:xfrm>
            <a:off x="5407120" y="4146052"/>
            <a:ext cx="589681" cy="1403131"/>
          </a:xfrm>
          <a:custGeom>
            <a:avLst/>
            <a:gdLst>
              <a:gd name="connsiteX0" fmla="*/ 589681 w 589681"/>
              <a:gd name="connsiteY0" fmla="*/ 1403131 h 1403131"/>
              <a:gd name="connsiteX1" fmla="*/ 573915 w 589681"/>
              <a:gd name="connsiteY1" fmla="*/ 1399978 h 1403131"/>
              <a:gd name="connsiteX2" fmla="*/ 567609 w 589681"/>
              <a:gd name="connsiteY2" fmla="*/ 1381059 h 1403131"/>
              <a:gd name="connsiteX3" fmla="*/ 548691 w 589681"/>
              <a:gd name="connsiteY3" fmla="*/ 1368447 h 1403131"/>
              <a:gd name="connsiteX4" fmla="*/ 523466 w 589681"/>
              <a:gd name="connsiteY4" fmla="*/ 1346375 h 1403131"/>
              <a:gd name="connsiteX5" fmla="*/ 510853 w 589681"/>
              <a:gd name="connsiteY5" fmla="*/ 1327456 h 1403131"/>
              <a:gd name="connsiteX6" fmla="*/ 491935 w 589681"/>
              <a:gd name="connsiteY6" fmla="*/ 1302231 h 1403131"/>
              <a:gd name="connsiteX7" fmla="*/ 473016 w 589681"/>
              <a:gd name="connsiteY7" fmla="*/ 1289619 h 1403131"/>
              <a:gd name="connsiteX8" fmla="*/ 447791 w 589681"/>
              <a:gd name="connsiteY8" fmla="*/ 1267547 h 1403131"/>
              <a:gd name="connsiteX9" fmla="*/ 441485 w 589681"/>
              <a:gd name="connsiteY9" fmla="*/ 1258088 h 1403131"/>
              <a:gd name="connsiteX10" fmla="*/ 428873 w 589681"/>
              <a:gd name="connsiteY10" fmla="*/ 1242322 h 1403131"/>
              <a:gd name="connsiteX11" fmla="*/ 409954 w 589681"/>
              <a:gd name="connsiteY11" fmla="*/ 1236016 h 1403131"/>
              <a:gd name="connsiteX12" fmla="*/ 381576 w 589681"/>
              <a:gd name="connsiteY12" fmla="*/ 1201332 h 1403131"/>
              <a:gd name="connsiteX13" fmla="*/ 372117 w 589681"/>
              <a:gd name="connsiteY13" fmla="*/ 1195026 h 1403131"/>
              <a:gd name="connsiteX14" fmla="*/ 356351 w 589681"/>
              <a:gd name="connsiteY14" fmla="*/ 1179260 h 1403131"/>
              <a:gd name="connsiteX15" fmla="*/ 350045 w 589681"/>
              <a:gd name="connsiteY15" fmla="*/ 1169801 h 1403131"/>
              <a:gd name="connsiteX16" fmla="*/ 331126 w 589681"/>
              <a:gd name="connsiteY16" fmla="*/ 1157189 h 1403131"/>
              <a:gd name="connsiteX17" fmla="*/ 305902 w 589681"/>
              <a:gd name="connsiteY17" fmla="*/ 1138270 h 1403131"/>
              <a:gd name="connsiteX18" fmla="*/ 293289 w 589681"/>
              <a:gd name="connsiteY18" fmla="*/ 1128811 h 1403131"/>
              <a:gd name="connsiteX19" fmla="*/ 286983 w 589681"/>
              <a:gd name="connsiteY19" fmla="*/ 1122504 h 1403131"/>
              <a:gd name="connsiteX20" fmla="*/ 277524 w 589681"/>
              <a:gd name="connsiteY20" fmla="*/ 1119351 h 1403131"/>
              <a:gd name="connsiteX21" fmla="*/ 268064 w 589681"/>
              <a:gd name="connsiteY21" fmla="*/ 1113045 h 1403131"/>
              <a:gd name="connsiteX22" fmla="*/ 255452 w 589681"/>
              <a:gd name="connsiteY22" fmla="*/ 1094127 h 1403131"/>
              <a:gd name="connsiteX23" fmla="*/ 249146 w 589681"/>
              <a:gd name="connsiteY23" fmla="*/ 1087820 h 1403131"/>
              <a:gd name="connsiteX24" fmla="*/ 236533 w 589681"/>
              <a:gd name="connsiteY24" fmla="*/ 1072055 h 1403131"/>
              <a:gd name="connsiteX25" fmla="*/ 223921 w 589681"/>
              <a:gd name="connsiteY25" fmla="*/ 1049983 h 1403131"/>
              <a:gd name="connsiteX26" fmla="*/ 217615 w 589681"/>
              <a:gd name="connsiteY26" fmla="*/ 1040524 h 1403131"/>
              <a:gd name="connsiteX27" fmla="*/ 189237 w 589681"/>
              <a:gd name="connsiteY27" fmla="*/ 1015299 h 1403131"/>
              <a:gd name="connsiteX28" fmla="*/ 182931 w 589681"/>
              <a:gd name="connsiteY28" fmla="*/ 1005840 h 1403131"/>
              <a:gd name="connsiteX29" fmla="*/ 164012 w 589681"/>
              <a:gd name="connsiteY29" fmla="*/ 999533 h 1403131"/>
              <a:gd name="connsiteX30" fmla="*/ 151400 w 589681"/>
              <a:gd name="connsiteY30" fmla="*/ 993227 h 1403131"/>
              <a:gd name="connsiteX31" fmla="*/ 123022 w 589681"/>
              <a:gd name="connsiteY31" fmla="*/ 977462 h 1403131"/>
              <a:gd name="connsiteX32" fmla="*/ 113562 w 589681"/>
              <a:gd name="connsiteY32" fmla="*/ 971155 h 1403131"/>
              <a:gd name="connsiteX33" fmla="*/ 97797 w 589681"/>
              <a:gd name="connsiteY33" fmla="*/ 961696 h 1403131"/>
              <a:gd name="connsiteX34" fmla="*/ 85184 w 589681"/>
              <a:gd name="connsiteY34" fmla="*/ 952237 h 1403131"/>
              <a:gd name="connsiteX35" fmla="*/ 75725 w 589681"/>
              <a:gd name="connsiteY35" fmla="*/ 945931 h 1403131"/>
              <a:gd name="connsiteX36" fmla="*/ 59960 w 589681"/>
              <a:gd name="connsiteY36" fmla="*/ 933318 h 1403131"/>
              <a:gd name="connsiteX37" fmla="*/ 41041 w 589681"/>
              <a:gd name="connsiteY37" fmla="*/ 923859 h 1403131"/>
              <a:gd name="connsiteX38" fmla="*/ 31582 w 589681"/>
              <a:gd name="connsiteY38" fmla="*/ 917553 h 1403131"/>
              <a:gd name="connsiteX39" fmla="*/ 25275 w 589681"/>
              <a:gd name="connsiteY39" fmla="*/ 911247 h 1403131"/>
              <a:gd name="connsiteX40" fmla="*/ 15816 w 589681"/>
              <a:gd name="connsiteY40" fmla="*/ 908093 h 1403131"/>
              <a:gd name="connsiteX41" fmla="*/ 9510 w 589681"/>
              <a:gd name="connsiteY41" fmla="*/ 898634 h 1403131"/>
              <a:gd name="connsiteX42" fmla="*/ 51 w 589681"/>
              <a:gd name="connsiteY42" fmla="*/ 889175 h 1403131"/>
              <a:gd name="connsiteX43" fmla="*/ 6357 w 589681"/>
              <a:gd name="connsiteY43" fmla="*/ 879715 h 1403131"/>
              <a:gd name="connsiteX44" fmla="*/ 9510 w 589681"/>
              <a:gd name="connsiteY44" fmla="*/ 870256 h 1403131"/>
              <a:gd name="connsiteX45" fmla="*/ 12663 w 589681"/>
              <a:gd name="connsiteY45" fmla="*/ 857644 h 1403131"/>
              <a:gd name="connsiteX46" fmla="*/ 22122 w 589681"/>
              <a:gd name="connsiteY46" fmla="*/ 829266 h 1403131"/>
              <a:gd name="connsiteX47" fmla="*/ 31582 w 589681"/>
              <a:gd name="connsiteY47" fmla="*/ 813500 h 1403131"/>
              <a:gd name="connsiteX48" fmla="*/ 41041 w 589681"/>
              <a:gd name="connsiteY48" fmla="*/ 810347 h 1403131"/>
              <a:gd name="connsiteX49" fmla="*/ 50500 w 589681"/>
              <a:gd name="connsiteY49" fmla="*/ 804041 h 1403131"/>
              <a:gd name="connsiteX50" fmla="*/ 53653 w 589681"/>
              <a:gd name="connsiteY50" fmla="*/ 794582 h 1403131"/>
              <a:gd name="connsiteX51" fmla="*/ 63113 w 589681"/>
              <a:gd name="connsiteY51" fmla="*/ 791429 h 1403131"/>
              <a:gd name="connsiteX52" fmla="*/ 69419 w 589681"/>
              <a:gd name="connsiteY52" fmla="*/ 772510 h 1403131"/>
              <a:gd name="connsiteX53" fmla="*/ 72572 w 589681"/>
              <a:gd name="connsiteY53" fmla="*/ 763051 h 1403131"/>
              <a:gd name="connsiteX54" fmla="*/ 88338 w 589681"/>
              <a:gd name="connsiteY54" fmla="*/ 747285 h 1403131"/>
              <a:gd name="connsiteX55" fmla="*/ 97797 w 589681"/>
              <a:gd name="connsiteY55" fmla="*/ 725213 h 1403131"/>
              <a:gd name="connsiteX56" fmla="*/ 104103 w 589681"/>
              <a:gd name="connsiteY56" fmla="*/ 715754 h 1403131"/>
              <a:gd name="connsiteX57" fmla="*/ 110409 w 589681"/>
              <a:gd name="connsiteY57" fmla="*/ 696835 h 1403131"/>
              <a:gd name="connsiteX58" fmla="*/ 113562 w 589681"/>
              <a:gd name="connsiteY58" fmla="*/ 687376 h 1403131"/>
              <a:gd name="connsiteX59" fmla="*/ 119869 w 589681"/>
              <a:gd name="connsiteY59" fmla="*/ 681070 h 1403131"/>
              <a:gd name="connsiteX60" fmla="*/ 123022 w 589681"/>
              <a:gd name="connsiteY60" fmla="*/ 671611 h 1403131"/>
              <a:gd name="connsiteX61" fmla="*/ 129328 w 589681"/>
              <a:gd name="connsiteY61" fmla="*/ 665304 h 1403131"/>
              <a:gd name="connsiteX62" fmla="*/ 135634 w 589681"/>
              <a:gd name="connsiteY62" fmla="*/ 646386 h 1403131"/>
              <a:gd name="connsiteX63" fmla="*/ 141940 w 589681"/>
              <a:gd name="connsiteY63" fmla="*/ 624314 h 1403131"/>
              <a:gd name="connsiteX64" fmla="*/ 148246 w 589681"/>
              <a:gd name="connsiteY64" fmla="*/ 605395 h 1403131"/>
              <a:gd name="connsiteX65" fmla="*/ 151400 w 589681"/>
              <a:gd name="connsiteY65" fmla="*/ 595936 h 1403131"/>
              <a:gd name="connsiteX66" fmla="*/ 154553 w 589681"/>
              <a:gd name="connsiteY66" fmla="*/ 583324 h 1403131"/>
              <a:gd name="connsiteX67" fmla="*/ 164012 w 589681"/>
              <a:gd name="connsiteY67" fmla="*/ 554946 h 1403131"/>
              <a:gd name="connsiteX68" fmla="*/ 167165 w 589681"/>
              <a:gd name="connsiteY68" fmla="*/ 545487 h 1403131"/>
              <a:gd name="connsiteX69" fmla="*/ 170318 w 589681"/>
              <a:gd name="connsiteY69" fmla="*/ 536027 h 1403131"/>
              <a:gd name="connsiteX70" fmla="*/ 167165 w 589681"/>
              <a:gd name="connsiteY70" fmla="*/ 460353 h 1403131"/>
              <a:gd name="connsiteX71" fmla="*/ 164012 w 589681"/>
              <a:gd name="connsiteY71" fmla="*/ 450893 h 1403131"/>
              <a:gd name="connsiteX72" fmla="*/ 154553 w 589681"/>
              <a:gd name="connsiteY72" fmla="*/ 441434 h 1403131"/>
              <a:gd name="connsiteX73" fmla="*/ 145093 w 589681"/>
              <a:gd name="connsiteY73" fmla="*/ 413056 h 1403131"/>
              <a:gd name="connsiteX74" fmla="*/ 141940 w 589681"/>
              <a:gd name="connsiteY74" fmla="*/ 403597 h 1403131"/>
              <a:gd name="connsiteX75" fmla="*/ 145093 w 589681"/>
              <a:gd name="connsiteY75" fmla="*/ 349994 h 1403131"/>
              <a:gd name="connsiteX76" fmla="*/ 148246 w 589681"/>
              <a:gd name="connsiteY76" fmla="*/ 327922 h 1403131"/>
              <a:gd name="connsiteX77" fmla="*/ 154553 w 589681"/>
              <a:gd name="connsiteY77" fmla="*/ 321616 h 1403131"/>
              <a:gd name="connsiteX78" fmla="*/ 154553 w 589681"/>
              <a:gd name="connsiteY78" fmla="*/ 227023 h 1403131"/>
              <a:gd name="connsiteX79" fmla="*/ 148246 w 589681"/>
              <a:gd name="connsiteY79" fmla="*/ 220717 h 1403131"/>
              <a:gd name="connsiteX80" fmla="*/ 141940 w 589681"/>
              <a:gd name="connsiteY80" fmla="*/ 211258 h 1403131"/>
              <a:gd name="connsiteX81" fmla="*/ 132481 w 589681"/>
              <a:gd name="connsiteY81" fmla="*/ 182880 h 1403131"/>
              <a:gd name="connsiteX82" fmla="*/ 129328 w 589681"/>
              <a:gd name="connsiteY82" fmla="*/ 173420 h 1403131"/>
              <a:gd name="connsiteX83" fmla="*/ 126175 w 589681"/>
              <a:gd name="connsiteY83" fmla="*/ 163961 h 1403131"/>
              <a:gd name="connsiteX84" fmla="*/ 129328 w 589681"/>
              <a:gd name="connsiteY84" fmla="*/ 154502 h 1403131"/>
              <a:gd name="connsiteX85" fmla="*/ 138787 w 589681"/>
              <a:gd name="connsiteY85" fmla="*/ 104052 h 1403131"/>
              <a:gd name="connsiteX86" fmla="*/ 145093 w 589681"/>
              <a:gd name="connsiteY86" fmla="*/ 94593 h 1403131"/>
              <a:gd name="connsiteX87" fmla="*/ 154553 w 589681"/>
              <a:gd name="connsiteY87" fmla="*/ 91440 h 1403131"/>
              <a:gd name="connsiteX88" fmla="*/ 167165 w 589681"/>
              <a:gd name="connsiteY88" fmla="*/ 75674 h 1403131"/>
              <a:gd name="connsiteX89" fmla="*/ 176624 w 589681"/>
              <a:gd name="connsiteY89" fmla="*/ 69368 h 1403131"/>
              <a:gd name="connsiteX90" fmla="*/ 179778 w 589681"/>
              <a:gd name="connsiteY90" fmla="*/ 59909 h 1403131"/>
              <a:gd name="connsiteX91" fmla="*/ 189237 w 589681"/>
              <a:gd name="connsiteY91" fmla="*/ 56755 h 1403131"/>
              <a:gd name="connsiteX92" fmla="*/ 208155 w 589681"/>
              <a:gd name="connsiteY92" fmla="*/ 44143 h 1403131"/>
              <a:gd name="connsiteX93" fmla="*/ 214462 w 589681"/>
              <a:gd name="connsiteY93" fmla="*/ 37837 h 1403131"/>
              <a:gd name="connsiteX94" fmla="*/ 227074 w 589681"/>
              <a:gd name="connsiteY94" fmla="*/ 22071 h 1403131"/>
              <a:gd name="connsiteX95" fmla="*/ 239686 w 589681"/>
              <a:gd name="connsiteY95" fmla="*/ 18918 h 1403131"/>
              <a:gd name="connsiteX96" fmla="*/ 249146 w 589681"/>
              <a:gd name="connsiteY96" fmla="*/ 15765 h 1403131"/>
              <a:gd name="connsiteX97" fmla="*/ 255452 w 589681"/>
              <a:gd name="connsiteY97" fmla="*/ 0 h 1403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</a:cxnLst>
            <a:rect l="l" t="t" r="r" b="b"/>
            <a:pathLst>
              <a:path w="589681" h="1403131">
                <a:moveTo>
                  <a:pt x="589681" y="1403131"/>
                </a:moveTo>
                <a:cubicBezTo>
                  <a:pt x="584426" y="1402080"/>
                  <a:pt x="577705" y="1403768"/>
                  <a:pt x="573915" y="1399978"/>
                </a:cubicBezTo>
                <a:cubicBezTo>
                  <a:pt x="569215" y="1395278"/>
                  <a:pt x="573140" y="1384746"/>
                  <a:pt x="567609" y="1381059"/>
                </a:cubicBezTo>
                <a:cubicBezTo>
                  <a:pt x="561303" y="1376855"/>
                  <a:pt x="554050" y="1373806"/>
                  <a:pt x="548691" y="1368447"/>
                </a:cubicBezTo>
                <a:cubicBezTo>
                  <a:pt x="530245" y="1350001"/>
                  <a:pt x="539109" y="1356804"/>
                  <a:pt x="523466" y="1346375"/>
                </a:cubicBezTo>
                <a:cubicBezTo>
                  <a:pt x="519262" y="1340069"/>
                  <a:pt x="513250" y="1334646"/>
                  <a:pt x="510853" y="1327456"/>
                </a:cubicBezTo>
                <a:cubicBezTo>
                  <a:pt x="506507" y="1314419"/>
                  <a:pt x="507461" y="1312581"/>
                  <a:pt x="491935" y="1302231"/>
                </a:cubicBezTo>
                <a:lnTo>
                  <a:pt x="473016" y="1289619"/>
                </a:lnTo>
                <a:cubicBezTo>
                  <a:pt x="463016" y="1282953"/>
                  <a:pt x="455169" y="1278613"/>
                  <a:pt x="447791" y="1267547"/>
                </a:cubicBezTo>
                <a:cubicBezTo>
                  <a:pt x="445689" y="1264394"/>
                  <a:pt x="443180" y="1261477"/>
                  <a:pt x="441485" y="1258088"/>
                </a:cubicBezTo>
                <a:cubicBezTo>
                  <a:pt x="435868" y="1246855"/>
                  <a:pt x="442540" y="1248396"/>
                  <a:pt x="428873" y="1242322"/>
                </a:cubicBezTo>
                <a:cubicBezTo>
                  <a:pt x="422799" y="1239622"/>
                  <a:pt x="409954" y="1236016"/>
                  <a:pt x="409954" y="1236016"/>
                </a:cubicBezTo>
                <a:cubicBezTo>
                  <a:pt x="401836" y="1223839"/>
                  <a:pt x="394251" y="1209782"/>
                  <a:pt x="381576" y="1201332"/>
                </a:cubicBezTo>
                <a:cubicBezTo>
                  <a:pt x="378423" y="1199230"/>
                  <a:pt x="374969" y="1197521"/>
                  <a:pt x="372117" y="1195026"/>
                </a:cubicBezTo>
                <a:cubicBezTo>
                  <a:pt x="366524" y="1190132"/>
                  <a:pt x="360474" y="1185444"/>
                  <a:pt x="356351" y="1179260"/>
                </a:cubicBezTo>
                <a:cubicBezTo>
                  <a:pt x="354249" y="1176107"/>
                  <a:pt x="352897" y="1172296"/>
                  <a:pt x="350045" y="1169801"/>
                </a:cubicBezTo>
                <a:cubicBezTo>
                  <a:pt x="344341" y="1164810"/>
                  <a:pt x="336485" y="1162549"/>
                  <a:pt x="331126" y="1157189"/>
                </a:cubicBezTo>
                <a:cubicBezTo>
                  <a:pt x="316669" y="1142729"/>
                  <a:pt x="334413" y="1159651"/>
                  <a:pt x="305902" y="1138270"/>
                </a:cubicBezTo>
                <a:cubicBezTo>
                  <a:pt x="301698" y="1135117"/>
                  <a:pt x="297326" y="1132175"/>
                  <a:pt x="293289" y="1128811"/>
                </a:cubicBezTo>
                <a:cubicBezTo>
                  <a:pt x="291005" y="1126908"/>
                  <a:pt x="289532" y="1124034"/>
                  <a:pt x="286983" y="1122504"/>
                </a:cubicBezTo>
                <a:cubicBezTo>
                  <a:pt x="284133" y="1120794"/>
                  <a:pt x="280497" y="1120837"/>
                  <a:pt x="277524" y="1119351"/>
                </a:cubicBezTo>
                <a:cubicBezTo>
                  <a:pt x="274134" y="1117656"/>
                  <a:pt x="271217" y="1115147"/>
                  <a:pt x="268064" y="1113045"/>
                </a:cubicBezTo>
                <a:cubicBezTo>
                  <a:pt x="263860" y="1106739"/>
                  <a:pt x="260811" y="1099486"/>
                  <a:pt x="255452" y="1094127"/>
                </a:cubicBezTo>
                <a:cubicBezTo>
                  <a:pt x="253350" y="1092025"/>
                  <a:pt x="251003" y="1090142"/>
                  <a:pt x="249146" y="1087820"/>
                </a:cubicBezTo>
                <a:cubicBezTo>
                  <a:pt x="233246" y="1067944"/>
                  <a:pt x="251753" y="1087272"/>
                  <a:pt x="236533" y="1072055"/>
                </a:cubicBezTo>
                <a:cubicBezTo>
                  <a:pt x="231417" y="1056704"/>
                  <a:pt x="235851" y="1066686"/>
                  <a:pt x="223921" y="1049983"/>
                </a:cubicBezTo>
                <a:cubicBezTo>
                  <a:pt x="221718" y="1046899"/>
                  <a:pt x="220133" y="1043356"/>
                  <a:pt x="217615" y="1040524"/>
                </a:cubicBezTo>
                <a:cubicBezTo>
                  <a:pt x="201907" y="1022852"/>
                  <a:pt x="203614" y="1024884"/>
                  <a:pt x="189237" y="1015299"/>
                </a:cubicBezTo>
                <a:cubicBezTo>
                  <a:pt x="187135" y="1012146"/>
                  <a:pt x="186144" y="1007848"/>
                  <a:pt x="182931" y="1005840"/>
                </a:cubicBezTo>
                <a:cubicBezTo>
                  <a:pt x="177294" y="1002317"/>
                  <a:pt x="169958" y="1002506"/>
                  <a:pt x="164012" y="999533"/>
                </a:cubicBezTo>
                <a:cubicBezTo>
                  <a:pt x="159808" y="997431"/>
                  <a:pt x="155430" y="995645"/>
                  <a:pt x="151400" y="993227"/>
                </a:cubicBezTo>
                <a:cubicBezTo>
                  <a:pt x="124295" y="976965"/>
                  <a:pt x="142048" y="983804"/>
                  <a:pt x="123022" y="977462"/>
                </a:cubicBezTo>
                <a:cubicBezTo>
                  <a:pt x="119869" y="975360"/>
                  <a:pt x="116776" y="973164"/>
                  <a:pt x="113562" y="971155"/>
                </a:cubicBezTo>
                <a:cubicBezTo>
                  <a:pt x="108365" y="967907"/>
                  <a:pt x="102896" y="965095"/>
                  <a:pt x="97797" y="961696"/>
                </a:cubicBezTo>
                <a:cubicBezTo>
                  <a:pt x="93424" y="958781"/>
                  <a:pt x="89460" y="955291"/>
                  <a:pt x="85184" y="952237"/>
                </a:cubicBezTo>
                <a:cubicBezTo>
                  <a:pt x="82100" y="950035"/>
                  <a:pt x="78684" y="948298"/>
                  <a:pt x="75725" y="945931"/>
                </a:cubicBezTo>
                <a:cubicBezTo>
                  <a:pt x="63642" y="936263"/>
                  <a:pt x="75842" y="942141"/>
                  <a:pt x="59960" y="933318"/>
                </a:cubicBezTo>
                <a:cubicBezTo>
                  <a:pt x="53797" y="929894"/>
                  <a:pt x="47204" y="927283"/>
                  <a:pt x="41041" y="923859"/>
                </a:cubicBezTo>
                <a:cubicBezTo>
                  <a:pt x="37728" y="922019"/>
                  <a:pt x="34541" y="919920"/>
                  <a:pt x="31582" y="917553"/>
                </a:cubicBezTo>
                <a:cubicBezTo>
                  <a:pt x="29260" y="915696"/>
                  <a:pt x="27824" y="912777"/>
                  <a:pt x="25275" y="911247"/>
                </a:cubicBezTo>
                <a:cubicBezTo>
                  <a:pt x="22425" y="909537"/>
                  <a:pt x="18969" y="909144"/>
                  <a:pt x="15816" y="908093"/>
                </a:cubicBezTo>
                <a:cubicBezTo>
                  <a:pt x="13714" y="904940"/>
                  <a:pt x="11936" y="901545"/>
                  <a:pt x="9510" y="898634"/>
                </a:cubicBezTo>
                <a:cubicBezTo>
                  <a:pt x="6655" y="895208"/>
                  <a:pt x="784" y="893573"/>
                  <a:pt x="51" y="889175"/>
                </a:cubicBezTo>
                <a:cubicBezTo>
                  <a:pt x="-572" y="885437"/>
                  <a:pt x="4662" y="883105"/>
                  <a:pt x="6357" y="879715"/>
                </a:cubicBezTo>
                <a:cubicBezTo>
                  <a:pt x="7843" y="876742"/>
                  <a:pt x="8597" y="873452"/>
                  <a:pt x="9510" y="870256"/>
                </a:cubicBezTo>
                <a:cubicBezTo>
                  <a:pt x="10700" y="866089"/>
                  <a:pt x="11418" y="861795"/>
                  <a:pt x="12663" y="857644"/>
                </a:cubicBezTo>
                <a:cubicBezTo>
                  <a:pt x="12666" y="857632"/>
                  <a:pt x="20543" y="834002"/>
                  <a:pt x="22122" y="829266"/>
                </a:cubicBezTo>
                <a:cubicBezTo>
                  <a:pt x="24602" y="821825"/>
                  <a:pt x="24368" y="817829"/>
                  <a:pt x="31582" y="813500"/>
                </a:cubicBezTo>
                <a:cubicBezTo>
                  <a:pt x="34432" y="811790"/>
                  <a:pt x="38068" y="811833"/>
                  <a:pt x="41041" y="810347"/>
                </a:cubicBezTo>
                <a:cubicBezTo>
                  <a:pt x="44430" y="808652"/>
                  <a:pt x="47347" y="806143"/>
                  <a:pt x="50500" y="804041"/>
                </a:cubicBezTo>
                <a:cubicBezTo>
                  <a:pt x="51551" y="800888"/>
                  <a:pt x="51303" y="796932"/>
                  <a:pt x="53653" y="794582"/>
                </a:cubicBezTo>
                <a:cubicBezTo>
                  <a:pt x="56003" y="792232"/>
                  <a:pt x="61181" y="794134"/>
                  <a:pt x="63113" y="791429"/>
                </a:cubicBezTo>
                <a:cubicBezTo>
                  <a:pt x="66977" y="786020"/>
                  <a:pt x="67317" y="778816"/>
                  <a:pt x="69419" y="772510"/>
                </a:cubicBezTo>
                <a:cubicBezTo>
                  <a:pt x="70470" y="769357"/>
                  <a:pt x="70222" y="765401"/>
                  <a:pt x="72572" y="763051"/>
                </a:cubicBezTo>
                <a:cubicBezTo>
                  <a:pt x="77827" y="757796"/>
                  <a:pt x="83775" y="753152"/>
                  <a:pt x="88338" y="747285"/>
                </a:cubicBezTo>
                <a:cubicBezTo>
                  <a:pt x="97524" y="735475"/>
                  <a:pt x="92172" y="736463"/>
                  <a:pt x="97797" y="725213"/>
                </a:cubicBezTo>
                <a:cubicBezTo>
                  <a:pt x="99492" y="721824"/>
                  <a:pt x="102564" y="719217"/>
                  <a:pt x="104103" y="715754"/>
                </a:cubicBezTo>
                <a:cubicBezTo>
                  <a:pt x="106803" y="709679"/>
                  <a:pt x="108307" y="703141"/>
                  <a:pt x="110409" y="696835"/>
                </a:cubicBezTo>
                <a:cubicBezTo>
                  <a:pt x="111460" y="693682"/>
                  <a:pt x="111212" y="689726"/>
                  <a:pt x="113562" y="687376"/>
                </a:cubicBezTo>
                <a:lnTo>
                  <a:pt x="119869" y="681070"/>
                </a:lnTo>
                <a:cubicBezTo>
                  <a:pt x="120920" y="677917"/>
                  <a:pt x="121312" y="674461"/>
                  <a:pt x="123022" y="671611"/>
                </a:cubicBezTo>
                <a:cubicBezTo>
                  <a:pt x="124551" y="669062"/>
                  <a:pt x="127999" y="667963"/>
                  <a:pt x="129328" y="665304"/>
                </a:cubicBezTo>
                <a:cubicBezTo>
                  <a:pt x="132301" y="659359"/>
                  <a:pt x="133532" y="652692"/>
                  <a:pt x="135634" y="646386"/>
                </a:cubicBezTo>
                <a:cubicBezTo>
                  <a:pt x="146227" y="614607"/>
                  <a:pt x="130067" y="663894"/>
                  <a:pt x="141940" y="624314"/>
                </a:cubicBezTo>
                <a:cubicBezTo>
                  <a:pt x="143850" y="617947"/>
                  <a:pt x="146144" y="611701"/>
                  <a:pt x="148246" y="605395"/>
                </a:cubicBezTo>
                <a:cubicBezTo>
                  <a:pt x="149297" y="602242"/>
                  <a:pt x="150594" y="599160"/>
                  <a:pt x="151400" y="595936"/>
                </a:cubicBezTo>
                <a:cubicBezTo>
                  <a:pt x="152451" y="591732"/>
                  <a:pt x="153308" y="587475"/>
                  <a:pt x="154553" y="583324"/>
                </a:cubicBezTo>
                <a:cubicBezTo>
                  <a:pt x="154556" y="583312"/>
                  <a:pt x="162433" y="559682"/>
                  <a:pt x="164012" y="554946"/>
                </a:cubicBezTo>
                <a:lnTo>
                  <a:pt x="167165" y="545487"/>
                </a:lnTo>
                <a:lnTo>
                  <a:pt x="170318" y="536027"/>
                </a:lnTo>
                <a:cubicBezTo>
                  <a:pt x="169267" y="510802"/>
                  <a:pt x="169030" y="485531"/>
                  <a:pt x="167165" y="460353"/>
                </a:cubicBezTo>
                <a:cubicBezTo>
                  <a:pt x="166919" y="457038"/>
                  <a:pt x="165856" y="453659"/>
                  <a:pt x="164012" y="450893"/>
                </a:cubicBezTo>
                <a:cubicBezTo>
                  <a:pt x="161539" y="447183"/>
                  <a:pt x="157706" y="444587"/>
                  <a:pt x="154553" y="441434"/>
                </a:cubicBezTo>
                <a:lnTo>
                  <a:pt x="145093" y="413056"/>
                </a:lnTo>
                <a:lnTo>
                  <a:pt x="141940" y="403597"/>
                </a:lnTo>
                <a:cubicBezTo>
                  <a:pt x="142991" y="385729"/>
                  <a:pt x="143607" y="367831"/>
                  <a:pt x="145093" y="349994"/>
                </a:cubicBezTo>
                <a:cubicBezTo>
                  <a:pt x="145710" y="342588"/>
                  <a:pt x="145896" y="334973"/>
                  <a:pt x="148246" y="327922"/>
                </a:cubicBezTo>
                <a:cubicBezTo>
                  <a:pt x="149186" y="325102"/>
                  <a:pt x="152451" y="323718"/>
                  <a:pt x="154553" y="321616"/>
                </a:cubicBezTo>
                <a:cubicBezTo>
                  <a:pt x="160951" y="283226"/>
                  <a:pt x="161547" y="287635"/>
                  <a:pt x="154553" y="227023"/>
                </a:cubicBezTo>
                <a:cubicBezTo>
                  <a:pt x="154212" y="224070"/>
                  <a:pt x="150103" y="223038"/>
                  <a:pt x="148246" y="220717"/>
                </a:cubicBezTo>
                <a:cubicBezTo>
                  <a:pt x="145879" y="217758"/>
                  <a:pt x="144042" y="214411"/>
                  <a:pt x="141940" y="211258"/>
                </a:cubicBezTo>
                <a:lnTo>
                  <a:pt x="132481" y="182880"/>
                </a:lnTo>
                <a:lnTo>
                  <a:pt x="129328" y="173420"/>
                </a:lnTo>
                <a:lnTo>
                  <a:pt x="126175" y="163961"/>
                </a:lnTo>
                <a:cubicBezTo>
                  <a:pt x="127226" y="160808"/>
                  <a:pt x="128823" y="157787"/>
                  <a:pt x="129328" y="154502"/>
                </a:cubicBezTo>
                <a:cubicBezTo>
                  <a:pt x="131214" y="142243"/>
                  <a:pt x="130355" y="116701"/>
                  <a:pt x="138787" y="104052"/>
                </a:cubicBezTo>
                <a:cubicBezTo>
                  <a:pt x="140889" y="100899"/>
                  <a:pt x="142134" y="96960"/>
                  <a:pt x="145093" y="94593"/>
                </a:cubicBezTo>
                <a:cubicBezTo>
                  <a:pt x="147689" y="92517"/>
                  <a:pt x="151400" y="92491"/>
                  <a:pt x="154553" y="91440"/>
                </a:cubicBezTo>
                <a:cubicBezTo>
                  <a:pt x="181665" y="73363"/>
                  <a:pt x="149757" y="97434"/>
                  <a:pt x="167165" y="75674"/>
                </a:cubicBezTo>
                <a:cubicBezTo>
                  <a:pt x="169532" y="72715"/>
                  <a:pt x="173471" y="71470"/>
                  <a:pt x="176624" y="69368"/>
                </a:cubicBezTo>
                <a:cubicBezTo>
                  <a:pt x="177675" y="66215"/>
                  <a:pt x="177428" y="62259"/>
                  <a:pt x="179778" y="59909"/>
                </a:cubicBezTo>
                <a:cubicBezTo>
                  <a:pt x="182128" y="57559"/>
                  <a:pt x="186332" y="58369"/>
                  <a:pt x="189237" y="56755"/>
                </a:cubicBezTo>
                <a:cubicBezTo>
                  <a:pt x="195862" y="53074"/>
                  <a:pt x="202796" y="49502"/>
                  <a:pt x="208155" y="44143"/>
                </a:cubicBezTo>
                <a:cubicBezTo>
                  <a:pt x="210257" y="42041"/>
                  <a:pt x="212605" y="40158"/>
                  <a:pt x="214462" y="37837"/>
                </a:cubicBezTo>
                <a:cubicBezTo>
                  <a:pt x="217432" y="34125"/>
                  <a:pt x="222000" y="24608"/>
                  <a:pt x="227074" y="22071"/>
                </a:cubicBezTo>
                <a:cubicBezTo>
                  <a:pt x="230950" y="20133"/>
                  <a:pt x="235519" y="20108"/>
                  <a:pt x="239686" y="18918"/>
                </a:cubicBezTo>
                <a:cubicBezTo>
                  <a:pt x="242882" y="18005"/>
                  <a:pt x="245993" y="16816"/>
                  <a:pt x="249146" y="15765"/>
                </a:cubicBezTo>
                <a:cubicBezTo>
                  <a:pt x="253042" y="4076"/>
                  <a:pt x="250813" y="9279"/>
                  <a:pt x="255452" y="0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" name="Oval 250"/>
          <p:cNvSpPr>
            <a:spLocks noChangeArrowheads="1"/>
          </p:cNvSpPr>
          <p:nvPr/>
        </p:nvSpPr>
        <p:spPr bwMode="auto">
          <a:xfrm>
            <a:off x="5359861" y="5013548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298" name="Oval 250"/>
          <p:cNvSpPr>
            <a:spLocks noChangeArrowheads="1"/>
          </p:cNvSpPr>
          <p:nvPr/>
        </p:nvSpPr>
        <p:spPr bwMode="auto">
          <a:xfrm>
            <a:off x="5953402" y="5513656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300" name="Forma livre 30"/>
          <p:cNvSpPr>
            <a:spLocks/>
          </p:cNvSpPr>
          <p:nvPr/>
        </p:nvSpPr>
        <p:spPr bwMode="auto">
          <a:xfrm rot="168619">
            <a:off x="5613677" y="3399106"/>
            <a:ext cx="87313" cy="727075"/>
          </a:xfrm>
          <a:custGeom>
            <a:avLst/>
            <a:gdLst>
              <a:gd name="T0" fmla="*/ 63776 w 87571"/>
              <a:gd name="T1" fmla="*/ 0 h 728406"/>
              <a:gd name="T2" fmla="*/ 72129 w 87571"/>
              <a:gd name="T3" fmla="*/ 70956 h 728406"/>
              <a:gd name="T4" fmla="*/ 76396 w 87571"/>
              <a:gd name="T5" fmla="*/ 133381 h 728406"/>
              <a:gd name="T6" fmla="*/ 76396 w 87571"/>
              <a:gd name="T7" fmla="*/ 169054 h 728406"/>
              <a:gd name="T8" fmla="*/ 50794 w 87571"/>
              <a:gd name="T9" fmla="*/ 209184 h 728406"/>
              <a:gd name="T10" fmla="*/ 50794 w 87571"/>
              <a:gd name="T11" fmla="*/ 253775 h 728406"/>
              <a:gd name="T12" fmla="*/ 41239 w 87571"/>
              <a:gd name="T13" fmla="*/ 301900 h 728406"/>
              <a:gd name="T14" fmla="*/ 14240 w 87571"/>
              <a:gd name="T15" fmla="*/ 387228 h 728406"/>
              <a:gd name="T16" fmla="*/ 12709 w 87571"/>
              <a:gd name="T17" fmla="*/ 475635 h 728406"/>
              <a:gd name="T18" fmla="*/ 236 w 87571"/>
              <a:gd name="T19" fmla="*/ 562585 h 728406"/>
              <a:gd name="T20" fmla="*/ 25407 w 87571"/>
              <a:gd name="T21" fmla="*/ 681990 h 72840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87571" h="728406">
                <a:moveTo>
                  <a:pt x="71182" y="0"/>
                </a:moveTo>
                <a:cubicBezTo>
                  <a:pt x="69594" y="6350"/>
                  <a:pt x="78158" y="52041"/>
                  <a:pt x="80505" y="75784"/>
                </a:cubicBezTo>
                <a:cubicBezTo>
                  <a:pt x="82852" y="99527"/>
                  <a:pt x="84473" y="124997"/>
                  <a:pt x="85267" y="142459"/>
                </a:cubicBezTo>
                <a:cubicBezTo>
                  <a:pt x="86061" y="159921"/>
                  <a:pt x="90030" y="167065"/>
                  <a:pt x="85267" y="180559"/>
                </a:cubicBezTo>
                <a:cubicBezTo>
                  <a:pt x="80504" y="194053"/>
                  <a:pt x="61454" y="208340"/>
                  <a:pt x="56692" y="223421"/>
                </a:cubicBezTo>
                <a:cubicBezTo>
                  <a:pt x="51930" y="238502"/>
                  <a:pt x="56692" y="271046"/>
                  <a:pt x="56692" y="271046"/>
                </a:cubicBezTo>
                <a:lnTo>
                  <a:pt x="46030" y="322449"/>
                </a:lnTo>
                <a:lnTo>
                  <a:pt x="15894" y="413582"/>
                </a:lnTo>
                <a:cubicBezTo>
                  <a:pt x="5456" y="452006"/>
                  <a:pt x="16788" y="476789"/>
                  <a:pt x="14185" y="508004"/>
                </a:cubicBezTo>
                <a:cubicBezTo>
                  <a:pt x="11582" y="539219"/>
                  <a:pt x="-2089" y="564139"/>
                  <a:pt x="273" y="600873"/>
                </a:cubicBezTo>
                <a:cubicBezTo>
                  <a:pt x="2635" y="637607"/>
                  <a:pt x="22508" y="701837"/>
                  <a:pt x="28359" y="728406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2" name="Forma livre 31"/>
          <p:cNvSpPr>
            <a:spLocks/>
          </p:cNvSpPr>
          <p:nvPr/>
        </p:nvSpPr>
        <p:spPr bwMode="auto">
          <a:xfrm>
            <a:off x="7512327" y="1841768"/>
            <a:ext cx="80963" cy="661988"/>
          </a:xfrm>
          <a:custGeom>
            <a:avLst/>
            <a:gdLst>
              <a:gd name="T0" fmla="*/ 38800 w 81542"/>
              <a:gd name="T1" fmla="*/ 610452 h 663568"/>
              <a:gd name="T2" fmla="*/ 2926 w 81542"/>
              <a:gd name="T3" fmla="*/ 473175 h 663568"/>
              <a:gd name="T4" fmla="*/ 2307 w 81542"/>
              <a:gd name="T5" fmla="*/ 417675 h 663568"/>
              <a:gd name="T6" fmla="*/ 19007 w 81542"/>
              <a:gd name="T7" fmla="*/ 354151 h 663568"/>
              <a:gd name="T8" fmla="*/ 23337 w 81542"/>
              <a:gd name="T9" fmla="*/ 259220 h 663568"/>
              <a:gd name="T10" fmla="*/ 43130 w 81542"/>
              <a:gd name="T11" fmla="*/ 181092 h 663568"/>
              <a:gd name="T12" fmla="*/ 36943 w 81542"/>
              <a:gd name="T13" fmla="*/ 92003 h 663568"/>
              <a:gd name="T14" fmla="*/ 54263 w 81542"/>
              <a:gd name="T15" fmla="*/ 84699 h 663568"/>
              <a:gd name="T16" fmla="*/ 63540 w 81542"/>
              <a:gd name="T17" fmla="*/ 0 h 66356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81542" h="663568">
                <a:moveTo>
                  <a:pt x="49791" y="663568"/>
                </a:moveTo>
                <a:cubicBezTo>
                  <a:pt x="51908" y="558526"/>
                  <a:pt x="11559" y="549271"/>
                  <a:pt x="3754" y="514346"/>
                </a:cubicBezTo>
                <a:cubicBezTo>
                  <a:pt x="-4051" y="479421"/>
                  <a:pt x="2695" y="475583"/>
                  <a:pt x="2960" y="454020"/>
                </a:cubicBezTo>
                <a:cubicBezTo>
                  <a:pt x="3225" y="432457"/>
                  <a:pt x="21878" y="411687"/>
                  <a:pt x="24392" y="384965"/>
                </a:cubicBezTo>
                <a:cubicBezTo>
                  <a:pt x="26906" y="358243"/>
                  <a:pt x="24789" y="313130"/>
                  <a:pt x="29948" y="281777"/>
                </a:cubicBezTo>
                <a:cubicBezTo>
                  <a:pt x="35107" y="250424"/>
                  <a:pt x="50453" y="219998"/>
                  <a:pt x="55348" y="196847"/>
                </a:cubicBezTo>
                <a:cubicBezTo>
                  <a:pt x="60243" y="173696"/>
                  <a:pt x="43045" y="115488"/>
                  <a:pt x="47411" y="100010"/>
                </a:cubicBezTo>
                <a:cubicBezTo>
                  <a:pt x="51777" y="84532"/>
                  <a:pt x="65931" y="115887"/>
                  <a:pt x="69635" y="92075"/>
                </a:cubicBezTo>
                <a:cubicBezTo>
                  <a:pt x="73339" y="68263"/>
                  <a:pt x="79955" y="17330"/>
                  <a:pt x="81542" y="0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3" name="Forma livre 31"/>
          <p:cNvSpPr>
            <a:spLocks/>
          </p:cNvSpPr>
          <p:nvPr/>
        </p:nvSpPr>
        <p:spPr bwMode="auto">
          <a:xfrm>
            <a:off x="7517090" y="2502168"/>
            <a:ext cx="44450" cy="184150"/>
          </a:xfrm>
          <a:custGeom>
            <a:avLst/>
            <a:gdLst>
              <a:gd name="T0" fmla="*/ 0 w 44486"/>
              <a:gd name="T1" fmla="*/ 213253 h 183357"/>
              <a:gd name="T2" fmla="*/ 43208 w 44486"/>
              <a:gd name="T3" fmla="*/ 0 h 183357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4486" h="183357">
                <a:moveTo>
                  <a:pt x="0" y="183357"/>
                </a:moveTo>
                <a:cubicBezTo>
                  <a:pt x="44715" y="169201"/>
                  <a:pt x="44715" y="45508"/>
                  <a:pt x="44450" y="0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4" name="Forma livre 31"/>
          <p:cNvSpPr>
            <a:spLocks/>
          </p:cNvSpPr>
          <p:nvPr/>
        </p:nvSpPr>
        <p:spPr bwMode="auto">
          <a:xfrm>
            <a:off x="5966102" y="2278331"/>
            <a:ext cx="696913" cy="360362"/>
          </a:xfrm>
          <a:custGeom>
            <a:avLst/>
            <a:gdLst>
              <a:gd name="T0" fmla="*/ 0 w 700668"/>
              <a:gd name="T1" fmla="*/ 0 h 360362"/>
              <a:gd name="T2" fmla="*/ 102300 w 700668"/>
              <a:gd name="T3" fmla="*/ 119062 h 360362"/>
              <a:gd name="T4" fmla="*/ 196594 w 700668"/>
              <a:gd name="T5" fmla="*/ 243681 h 360362"/>
              <a:gd name="T6" fmla="*/ 277612 w 700668"/>
              <a:gd name="T7" fmla="*/ 284955 h 360362"/>
              <a:gd name="T8" fmla="*/ 415346 w 700668"/>
              <a:gd name="T9" fmla="*/ 319087 h 360362"/>
              <a:gd name="T10" fmla="*/ 577592 w 700668"/>
              <a:gd name="T11" fmla="*/ 360363 h 36036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700668" h="360362">
                <a:moveTo>
                  <a:pt x="0" y="0"/>
                </a:moveTo>
                <a:cubicBezTo>
                  <a:pt x="29819" y="11906"/>
                  <a:pt x="83284" y="78449"/>
                  <a:pt x="124096" y="119062"/>
                </a:cubicBezTo>
                <a:cubicBezTo>
                  <a:pt x="164908" y="159675"/>
                  <a:pt x="203042" y="216031"/>
                  <a:pt x="238487" y="243680"/>
                </a:cubicBezTo>
                <a:cubicBezTo>
                  <a:pt x="273932" y="271329"/>
                  <a:pt x="292539" y="272386"/>
                  <a:pt x="336766" y="284954"/>
                </a:cubicBezTo>
                <a:cubicBezTo>
                  <a:pt x="380993" y="297522"/>
                  <a:pt x="444793" y="313926"/>
                  <a:pt x="503848" y="319086"/>
                </a:cubicBezTo>
                <a:cubicBezTo>
                  <a:pt x="543372" y="322526"/>
                  <a:pt x="663078" y="355070"/>
                  <a:pt x="700668" y="360362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5" name="Forma livre 31"/>
          <p:cNvSpPr>
            <a:spLocks/>
          </p:cNvSpPr>
          <p:nvPr/>
        </p:nvSpPr>
        <p:spPr bwMode="auto">
          <a:xfrm>
            <a:off x="6651902" y="2525981"/>
            <a:ext cx="865188" cy="160337"/>
          </a:xfrm>
          <a:custGeom>
            <a:avLst/>
            <a:gdLst>
              <a:gd name="T0" fmla="*/ 0 w 864394"/>
              <a:gd name="T1" fmla="*/ 92333 h 161191"/>
              <a:gd name="T2" fmla="*/ 133605 w 864394"/>
              <a:gd name="T3" fmla="*/ 69929 h 161191"/>
              <a:gd name="T4" fmla="*/ 222131 w 864394"/>
              <a:gd name="T5" fmla="*/ 62023 h 161191"/>
              <a:gd name="T6" fmla="*/ 370491 w 864394"/>
              <a:gd name="T7" fmla="*/ 23797 h 161191"/>
              <a:gd name="T8" fmla="*/ 523769 w 864394"/>
              <a:gd name="T9" fmla="*/ 735 h 161191"/>
              <a:gd name="T10" fmla="*/ 661473 w 864394"/>
              <a:gd name="T11" fmla="*/ 50823 h 161191"/>
              <a:gd name="T12" fmla="*/ 892621 w 864394"/>
              <a:gd name="T13" fmla="*/ 132546 h 16119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4394" h="161191">
                <a:moveTo>
                  <a:pt x="0" y="111201"/>
                </a:moveTo>
                <a:cubicBezTo>
                  <a:pt x="49213" y="115163"/>
                  <a:pt x="93530" y="90299"/>
                  <a:pt x="129381" y="84214"/>
                </a:cubicBezTo>
                <a:cubicBezTo>
                  <a:pt x="165232" y="78130"/>
                  <a:pt x="176874" y="83953"/>
                  <a:pt x="215106" y="74694"/>
                </a:cubicBezTo>
                <a:cubicBezTo>
                  <a:pt x="253338" y="65435"/>
                  <a:pt x="310091" y="40961"/>
                  <a:pt x="358774" y="28659"/>
                </a:cubicBezTo>
                <a:cubicBezTo>
                  <a:pt x="407457" y="16357"/>
                  <a:pt x="460242" y="-4543"/>
                  <a:pt x="507206" y="882"/>
                </a:cubicBezTo>
                <a:cubicBezTo>
                  <a:pt x="554170" y="6307"/>
                  <a:pt x="581025" y="34750"/>
                  <a:pt x="640556" y="61208"/>
                </a:cubicBezTo>
                <a:cubicBezTo>
                  <a:pt x="700087" y="87666"/>
                  <a:pt x="819679" y="173787"/>
                  <a:pt x="864394" y="159631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6" name="Forma livre 32"/>
          <p:cNvSpPr>
            <a:spLocks/>
          </p:cNvSpPr>
          <p:nvPr/>
        </p:nvSpPr>
        <p:spPr bwMode="auto">
          <a:xfrm>
            <a:off x="7588527" y="1630631"/>
            <a:ext cx="385763" cy="209550"/>
          </a:xfrm>
          <a:custGeom>
            <a:avLst/>
            <a:gdLst>
              <a:gd name="T0" fmla="*/ 0 w 385763"/>
              <a:gd name="T1" fmla="*/ 209550 h 209550"/>
              <a:gd name="T2" fmla="*/ 38100 w 385763"/>
              <a:gd name="T3" fmla="*/ 152400 h 209550"/>
              <a:gd name="T4" fmla="*/ 123825 w 385763"/>
              <a:gd name="T5" fmla="*/ 57150 h 209550"/>
              <a:gd name="T6" fmla="*/ 280988 w 385763"/>
              <a:gd name="T7" fmla="*/ 19050 h 209550"/>
              <a:gd name="T8" fmla="*/ 385763 w 385763"/>
              <a:gd name="T9" fmla="*/ 0 h 209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85763" h="209550">
                <a:moveTo>
                  <a:pt x="0" y="209550"/>
                </a:moveTo>
                <a:cubicBezTo>
                  <a:pt x="8731" y="193675"/>
                  <a:pt x="17462" y="177800"/>
                  <a:pt x="38100" y="152400"/>
                </a:cubicBezTo>
                <a:cubicBezTo>
                  <a:pt x="58738" y="127000"/>
                  <a:pt x="83344" y="79375"/>
                  <a:pt x="123825" y="57150"/>
                </a:cubicBezTo>
                <a:cubicBezTo>
                  <a:pt x="164306" y="34925"/>
                  <a:pt x="237332" y="28575"/>
                  <a:pt x="280988" y="19050"/>
                </a:cubicBezTo>
                <a:cubicBezTo>
                  <a:pt x="324644" y="9525"/>
                  <a:pt x="355203" y="4762"/>
                  <a:pt x="385763" y="0"/>
                </a:cubicBezTo>
              </a:path>
            </a:pathLst>
          </a:custGeom>
          <a:noFill/>
          <a:ln w="1905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07" name="CaixaDeTexto 121"/>
          <p:cNvSpPr txBox="1">
            <a:spLocks noChangeArrowheads="1"/>
          </p:cNvSpPr>
          <p:nvPr/>
        </p:nvSpPr>
        <p:spPr bwMode="auto">
          <a:xfrm>
            <a:off x="6796365" y="1714768"/>
            <a:ext cx="7810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Pecém</a:t>
            </a:r>
          </a:p>
        </p:txBody>
      </p:sp>
      <p:sp>
        <p:nvSpPr>
          <p:cNvPr id="308" name="AutoShape 86"/>
          <p:cNvSpPr>
            <a:spLocks noChangeArrowheads="1"/>
          </p:cNvSpPr>
          <p:nvPr/>
        </p:nvSpPr>
        <p:spPr bwMode="auto">
          <a:xfrm>
            <a:off x="6120090" y="2280274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126</a:t>
            </a:r>
          </a:p>
        </p:txBody>
      </p:sp>
      <p:sp>
        <p:nvSpPr>
          <p:cNvPr id="309" name="AutoShape 86"/>
          <p:cNvSpPr>
            <a:spLocks noChangeArrowheads="1"/>
          </p:cNvSpPr>
          <p:nvPr/>
        </p:nvSpPr>
        <p:spPr bwMode="auto">
          <a:xfrm>
            <a:off x="7389626" y="1894156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130</a:t>
            </a:r>
          </a:p>
        </p:txBody>
      </p:sp>
      <p:sp>
        <p:nvSpPr>
          <p:cNvPr id="310" name="AutoShape 86"/>
          <p:cNvSpPr>
            <a:spLocks noChangeArrowheads="1"/>
          </p:cNvSpPr>
          <p:nvPr/>
        </p:nvSpPr>
        <p:spPr bwMode="auto">
          <a:xfrm>
            <a:off x="6669365" y="2438664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127</a:t>
            </a:r>
          </a:p>
        </p:txBody>
      </p:sp>
      <p:sp>
        <p:nvSpPr>
          <p:cNvPr id="311" name="AutoShape 86"/>
          <p:cNvSpPr>
            <a:spLocks noChangeArrowheads="1"/>
          </p:cNvSpPr>
          <p:nvPr/>
        </p:nvSpPr>
        <p:spPr bwMode="auto">
          <a:xfrm>
            <a:off x="7186890" y="2684731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128</a:t>
            </a:r>
          </a:p>
        </p:txBody>
      </p:sp>
      <p:sp>
        <p:nvSpPr>
          <p:cNvPr id="312" name="AutoShape 86"/>
          <p:cNvSpPr>
            <a:spLocks noChangeArrowheads="1"/>
          </p:cNvSpPr>
          <p:nvPr/>
        </p:nvSpPr>
        <p:spPr bwMode="auto">
          <a:xfrm>
            <a:off x="7550480" y="2144981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129</a:t>
            </a:r>
          </a:p>
        </p:txBody>
      </p:sp>
      <p:sp>
        <p:nvSpPr>
          <p:cNvPr id="313" name="AutoShape 86"/>
          <p:cNvSpPr>
            <a:spLocks noChangeArrowheads="1"/>
          </p:cNvSpPr>
          <p:nvPr/>
        </p:nvSpPr>
        <p:spPr bwMode="auto">
          <a:xfrm>
            <a:off x="7617102" y="1860818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131</a:t>
            </a:r>
          </a:p>
        </p:txBody>
      </p:sp>
      <p:sp>
        <p:nvSpPr>
          <p:cNvPr id="314" name="AutoShape 86"/>
          <p:cNvSpPr>
            <a:spLocks noChangeArrowheads="1"/>
          </p:cNvSpPr>
          <p:nvPr/>
        </p:nvSpPr>
        <p:spPr bwMode="auto">
          <a:xfrm>
            <a:off x="7764538" y="1860818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132</a:t>
            </a:r>
          </a:p>
        </p:txBody>
      </p:sp>
      <p:sp>
        <p:nvSpPr>
          <p:cNvPr id="315" name="Forma livre 60"/>
          <p:cNvSpPr>
            <a:spLocks/>
          </p:cNvSpPr>
          <p:nvPr/>
        </p:nvSpPr>
        <p:spPr bwMode="auto">
          <a:xfrm>
            <a:off x="4477027" y="4040456"/>
            <a:ext cx="1301750" cy="858837"/>
          </a:xfrm>
          <a:custGeom>
            <a:avLst/>
            <a:gdLst>
              <a:gd name="T0" fmla="*/ 0 w 1302495"/>
              <a:gd name="T1" fmla="*/ 805635 h 860317"/>
              <a:gd name="T2" fmla="*/ 38996 w 1302495"/>
              <a:gd name="T3" fmla="*/ 693550 h 860317"/>
              <a:gd name="T4" fmla="*/ 167171 w 1302495"/>
              <a:gd name="T5" fmla="*/ 639036 h 860317"/>
              <a:gd name="T6" fmla="*/ 307239 w 1302495"/>
              <a:gd name="T7" fmla="*/ 584529 h 860317"/>
              <a:gd name="T8" fmla="*/ 406122 w 1302495"/>
              <a:gd name="T9" fmla="*/ 515598 h 860317"/>
              <a:gd name="T10" fmla="*/ 512608 w 1302495"/>
              <a:gd name="T11" fmla="*/ 469570 h 860317"/>
              <a:gd name="T12" fmla="*/ 569279 w 1302495"/>
              <a:gd name="T13" fmla="*/ 349271 h 860317"/>
              <a:gd name="T14" fmla="*/ 625091 w 1302495"/>
              <a:gd name="T15" fmla="*/ 336932 h 860317"/>
              <a:gd name="T16" fmla="*/ 713046 w 1302495"/>
              <a:gd name="T17" fmla="*/ 330074 h 860317"/>
              <a:gd name="T18" fmla="*/ 771699 w 1302495"/>
              <a:gd name="T19" fmla="*/ 314047 h 860317"/>
              <a:gd name="T20" fmla="*/ 846260 w 1302495"/>
              <a:gd name="T21" fmla="*/ 278352 h 860317"/>
              <a:gd name="T22" fmla="*/ 917339 w 1302495"/>
              <a:gd name="T23" fmla="*/ 243374 h 860317"/>
              <a:gd name="T24" fmla="*/ 986170 w 1302495"/>
              <a:gd name="T25" fmla="*/ 206139 h 860317"/>
              <a:gd name="T26" fmla="*/ 1064105 w 1302495"/>
              <a:gd name="T27" fmla="*/ 164495 h 860317"/>
              <a:gd name="T28" fmla="*/ 1126239 w 1302495"/>
              <a:gd name="T29" fmla="*/ 114970 h 860317"/>
              <a:gd name="T30" fmla="*/ 1182535 w 1302495"/>
              <a:gd name="T31" fmla="*/ 65130 h 860317"/>
              <a:gd name="T32" fmla="*/ 1233366 w 1302495"/>
              <a:gd name="T33" fmla="*/ 26462 h 860317"/>
              <a:gd name="T34" fmla="*/ 1274483 w 1302495"/>
              <a:gd name="T35" fmla="*/ 0 h 860317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302495" h="860317">
                <a:moveTo>
                  <a:pt x="0" y="860317"/>
                </a:moveTo>
                <a:cubicBezTo>
                  <a:pt x="34396" y="835629"/>
                  <a:pt x="11381" y="770275"/>
                  <a:pt x="39855" y="740625"/>
                </a:cubicBezTo>
                <a:cubicBezTo>
                  <a:pt x="68329" y="710975"/>
                  <a:pt x="125156" y="701820"/>
                  <a:pt x="170845" y="682417"/>
                </a:cubicBezTo>
                <a:cubicBezTo>
                  <a:pt x="216534" y="663014"/>
                  <a:pt x="273291" y="646176"/>
                  <a:pt x="313991" y="624206"/>
                </a:cubicBezTo>
                <a:cubicBezTo>
                  <a:pt x="354691" y="602236"/>
                  <a:pt x="380067" y="571055"/>
                  <a:pt x="415048" y="550594"/>
                </a:cubicBezTo>
                <a:cubicBezTo>
                  <a:pt x="450029" y="530134"/>
                  <a:pt x="496085" y="531046"/>
                  <a:pt x="523875" y="501443"/>
                </a:cubicBezTo>
                <a:cubicBezTo>
                  <a:pt x="551666" y="471840"/>
                  <a:pt x="569748" y="385821"/>
                  <a:pt x="581791" y="372977"/>
                </a:cubicBezTo>
                <a:cubicBezTo>
                  <a:pt x="593834" y="360133"/>
                  <a:pt x="614342" y="363222"/>
                  <a:pt x="638830" y="359807"/>
                </a:cubicBezTo>
                <a:cubicBezTo>
                  <a:pt x="663318" y="356392"/>
                  <a:pt x="703746" y="356559"/>
                  <a:pt x="728718" y="352485"/>
                </a:cubicBezTo>
                <a:cubicBezTo>
                  <a:pt x="753690" y="348411"/>
                  <a:pt x="765970" y="344571"/>
                  <a:pt x="788660" y="335364"/>
                </a:cubicBezTo>
                <a:cubicBezTo>
                  <a:pt x="811350" y="326158"/>
                  <a:pt x="840053" y="309825"/>
                  <a:pt x="864860" y="297246"/>
                </a:cubicBezTo>
                <a:cubicBezTo>
                  <a:pt x="889667" y="284667"/>
                  <a:pt x="913671" y="272744"/>
                  <a:pt x="937502" y="259892"/>
                </a:cubicBezTo>
                <a:cubicBezTo>
                  <a:pt x="961333" y="247040"/>
                  <a:pt x="982847" y="234170"/>
                  <a:pt x="1007846" y="220131"/>
                </a:cubicBezTo>
                <a:cubicBezTo>
                  <a:pt x="1032845" y="206092"/>
                  <a:pt x="1063635" y="191882"/>
                  <a:pt x="1087493" y="175656"/>
                </a:cubicBezTo>
                <a:cubicBezTo>
                  <a:pt x="1111351" y="159430"/>
                  <a:pt x="1130821" y="140457"/>
                  <a:pt x="1150993" y="122773"/>
                </a:cubicBezTo>
                <a:cubicBezTo>
                  <a:pt x="1171165" y="105089"/>
                  <a:pt x="1190279" y="85303"/>
                  <a:pt x="1208526" y="69551"/>
                </a:cubicBezTo>
                <a:cubicBezTo>
                  <a:pt x="1226773" y="53799"/>
                  <a:pt x="1243013" y="38313"/>
                  <a:pt x="1260475" y="28259"/>
                </a:cubicBezTo>
                <a:cubicBezTo>
                  <a:pt x="1277937" y="18205"/>
                  <a:pt x="1284716" y="12388"/>
                  <a:pt x="1302495" y="0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16" name="Forma livre 62"/>
          <p:cNvSpPr>
            <a:spLocks/>
          </p:cNvSpPr>
          <p:nvPr/>
        </p:nvSpPr>
        <p:spPr bwMode="auto">
          <a:xfrm>
            <a:off x="5774015" y="3411806"/>
            <a:ext cx="1803400" cy="630237"/>
          </a:xfrm>
          <a:custGeom>
            <a:avLst/>
            <a:gdLst>
              <a:gd name="T0" fmla="*/ 0 w 1802851"/>
              <a:gd name="T1" fmla="*/ 626648 h 630326"/>
              <a:gd name="T2" fmla="*/ 63583 w 1802851"/>
              <a:gd name="T3" fmla="*/ 609523 h 630326"/>
              <a:gd name="T4" fmla="*/ 111778 w 1802851"/>
              <a:gd name="T5" fmla="*/ 596887 h 630326"/>
              <a:gd name="T6" fmla="*/ 131051 w 1802851"/>
              <a:gd name="T7" fmla="*/ 581116 h 630326"/>
              <a:gd name="T8" fmla="*/ 169473 w 1802851"/>
              <a:gd name="T9" fmla="*/ 563602 h 630326"/>
              <a:gd name="T10" fmla="*/ 176548 w 1802851"/>
              <a:gd name="T11" fmla="*/ 521489 h 630326"/>
              <a:gd name="T12" fmla="*/ 195278 w 1802851"/>
              <a:gd name="T13" fmla="*/ 467477 h 630326"/>
              <a:gd name="T14" fmla="*/ 247323 w 1802851"/>
              <a:gd name="T15" fmla="*/ 446241 h 630326"/>
              <a:gd name="T16" fmla="*/ 275581 w 1802851"/>
              <a:gd name="T17" fmla="*/ 410658 h 630326"/>
              <a:gd name="T18" fmla="*/ 320549 w 1802851"/>
              <a:gd name="T19" fmla="*/ 360148 h 630326"/>
              <a:gd name="T20" fmla="*/ 388000 w 1802851"/>
              <a:gd name="T21" fmla="*/ 309798 h 630326"/>
              <a:gd name="T22" fmla="*/ 452238 w 1802851"/>
              <a:gd name="T23" fmla="*/ 218218 h 630326"/>
              <a:gd name="T24" fmla="*/ 510055 w 1802851"/>
              <a:gd name="T25" fmla="*/ 79226 h 630326"/>
              <a:gd name="T26" fmla="*/ 551809 w 1802851"/>
              <a:gd name="T27" fmla="*/ 28730 h 630326"/>
              <a:gd name="T28" fmla="*/ 699560 w 1802851"/>
              <a:gd name="T29" fmla="*/ 16118 h 630326"/>
              <a:gd name="T30" fmla="*/ 860156 w 1802851"/>
              <a:gd name="T31" fmla="*/ 22433 h 630326"/>
              <a:gd name="T32" fmla="*/ 985423 w 1802851"/>
              <a:gd name="T33" fmla="*/ 305 h 630326"/>
              <a:gd name="T34" fmla="*/ 1121929 w 1802851"/>
              <a:gd name="T35" fmla="*/ 42117 h 630326"/>
              <a:gd name="T36" fmla="*/ 1255225 w 1802851"/>
              <a:gd name="T37" fmla="*/ 57153 h 630326"/>
              <a:gd name="T38" fmla="*/ 1380491 w 1802851"/>
              <a:gd name="T39" fmla="*/ 66653 h 630326"/>
              <a:gd name="T40" fmla="*/ 1508968 w 1802851"/>
              <a:gd name="T41" fmla="*/ 57249 h 630326"/>
              <a:gd name="T42" fmla="*/ 1631023 w 1802851"/>
              <a:gd name="T43" fmla="*/ 15795 h 630326"/>
              <a:gd name="T44" fmla="*/ 1749866 w 1802851"/>
              <a:gd name="T45" fmla="*/ 88710 h 630326"/>
              <a:gd name="T46" fmla="*/ 1812679 w 1802851"/>
              <a:gd name="T47" fmla="*/ 152317 h 630326"/>
              <a:gd name="T48" fmla="*/ 1823833 w 1802851"/>
              <a:gd name="T49" fmla="*/ 233003 h 63032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1802851" h="630326">
                <a:moveTo>
                  <a:pt x="0" y="630326"/>
                </a:moveTo>
                <a:cubicBezTo>
                  <a:pt x="26826" y="618886"/>
                  <a:pt x="44447" y="618073"/>
                  <a:pt x="62861" y="613082"/>
                </a:cubicBezTo>
                <a:cubicBezTo>
                  <a:pt x="81275" y="608091"/>
                  <a:pt x="99374" y="605144"/>
                  <a:pt x="110486" y="600382"/>
                </a:cubicBezTo>
                <a:cubicBezTo>
                  <a:pt x="121598" y="595620"/>
                  <a:pt x="120029" y="590086"/>
                  <a:pt x="129536" y="584507"/>
                </a:cubicBezTo>
                <a:cubicBezTo>
                  <a:pt x="139043" y="578928"/>
                  <a:pt x="160032" y="576902"/>
                  <a:pt x="167529" y="566909"/>
                </a:cubicBezTo>
                <a:cubicBezTo>
                  <a:pt x="175026" y="556916"/>
                  <a:pt x="170268" y="540665"/>
                  <a:pt x="174519" y="524548"/>
                </a:cubicBezTo>
                <a:cubicBezTo>
                  <a:pt x="178770" y="508431"/>
                  <a:pt x="181376" y="482824"/>
                  <a:pt x="193036" y="470207"/>
                </a:cubicBezTo>
                <a:cubicBezTo>
                  <a:pt x="204696" y="457590"/>
                  <a:pt x="231247" y="458371"/>
                  <a:pt x="244476" y="448846"/>
                </a:cubicBezTo>
                <a:cubicBezTo>
                  <a:pt x="257705" y="439321"/>
                  <a:pt x="260347" y="427488"/>
                  <a:pt x="272411" y="413057"/>
                </a:cubicBezTo>
                <a:cubicBezTo>
                  <a:pt x="284475" y="398626"/>
                  <a:pt x="298340" y="379164"/>
                  <a:pt x="316861" y="362257"/>
                </a:cubicBezTo>
                <a:cubicBezTo>
                  <a:pt x="335382" y="345350"/>
                  <a:pt x="361840" y="335410"/>
                  <a:pt x="383536" y="311617"/>
                </a:cubicBezTo>
                <a:cubicBezTo>
                  <a:pt x="405232" y="287824"/>
                  <a:pt x="426928" y="258155"/>
                  <a:pt x="447036" y="219499"/>
                </a:cubicBezTo>
                <a:cubicBezTo>
                  <a:pt x="467144" y="180843"/>
                  <a:pt x="487782" y="111449"/>
                  <a:pt x="504186" y="79682"/>
                </a:cubicBezTo>
                <a:cubicBezTo>
                  <a:pt x="520590" y="47915"/>
                  <a:pt x="514240" y="39476"/>
                  <a:pt x="545461" y="28896"/>
                </a:cubicBezTo>
                <a:cubicBezTo>
                  <a:pt x="576682" y="18316"/>
                  <a:pt x="691511" y="16202"/>
                  <a:pt x="691511" y="16202"/>
                </a:cubicBezTo>
                <a:lnTo>
                  <a:pt x="850261" y="22558"/>
                </a:lnTo>
                <a:cubicBezTo>
                  <a:pt x="897357" y="21500"/>
                  <a:pt x="930959" y="-2996"/>
                  <a:pt x="974086" y="305"/>
                </a:cubicBezTo>
                <a:cubicBezTo>
                  <a:pt x="1017213" y="3606"/>
                  <a:pt x="1066161" y="29662"/>
                  <a:pt x="1109023" y="42365"/>
                </a:cubicBezTo>
                <a:cubicBezTo>
                  <a:pt x="1151885" y="55068"/>
                  <a:pt x="1196601" y="53370"/>
                  <a:pt x="1240786" y="57484"/>
                </a:cubicBezTo>
                <a:cubicBezTo>
                  <a:pt x="1282061" y="60665"/>
                  <a:pt x="1322807" y="67011"/>
                  <a:pt x="1364611" y="67027"/>
                </a:cubicBezTo>
                <a:cubicBezTo>
                  <a:pt x="1406415" y="67043"/>
                  <a:pt x="1450336" y="66105"/>
                  <a:pt x="1491611" y="57580"/>
                </a:cubicBezTo>
                <a:cubicBezTo>
                  <a:pt x="1532886" y="49055"/>
                  <a:pt x="1572574" y="10600"/>
                  <a:pt x="1612261" y="15878"/>
                </a:cubicBezTo>
                <a:cubicBezTo>
                  <a:pt x="1651948" y="21156"/>
                  <a:pt x="1710467" y="84439"/>
                  <a:pt x="1729736" y="89246"/>
                </a:cubicBezTo>
                <a:cubicBezTo>
                  <a:pt x="1749005" y="94053"/>
                  <a:pt x="1777012" y="148462"/>
                  <a:pt x="1791829" y="153225"/>
                </a:cubicBezTo>
                <a:cubicBezTo>
                  <a:pt x="1796849" y="167861"/>
                  <a:pt x="1798837" y="232824"/>
                  <a:pt x="1802851" y="234367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17" name="CaixaDeTexto 121"/>
          <p:cNvSpPr txBox="1">
            <a:spLocks noChangeArrowheads="1"/>
          </p:cNvSpPr>
          <p:nvPr/>
        </p:nvSpPr>
        <p:spPr bwMode="auto">
          <a:xfrm>
            <a:off x="6783665" y="3537218"/>
            <a:ext cx="7826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Salvador</a:t>
            </a:r>
          </a:p>
        </p:txBody>
      </p:sp>
      <p:sp>
        <p:nvSpPr>
          <p:cNvPr id="318" name="AutoShape 210"/>
          <p:cNvSpPr>
            <a:spLocks noChangeArrowheads="1"/>
          </p:cNvSpPr>
          <p:nvPr/>
        </p:nvSpPr>
        <p:spPr bwMode="auto">
          <a:xfrm>
            <a:off x="7532965" y="3607068"/>
            <a:ext cx="88900" cy="7620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>
              <a:cs typeface="Arial" charset="0"/>
            </a:endParaRPr>
          </a:p>
        </p:txBody>
      </p:sp>
      <p:sp>
        <p:nvSpPr>
          <p:cNvPr id="319" name="AutoShape 86"/>
          <p:cNvSpPr>
            <a:spLocks noChangeArrowheads="1"/>
          </p:cNvSpPr>
          <p:nvPr/>
        </p:nvSpPr>
        <p:spPr bwMode="auto">
          <a:xfrm>
            <a:off x="4261280" y="4635768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133</a:t>
            </a:r>
          </a:p>
        </p:txBody>
      </p:sp>
      <p:sp>
        <p:nvSpPr>
          <p:cNvPr id="325" name="AutoShape 86"/>
          <p:cNvSpPr>
            <a:spLocks noChangeArrowheads="1"/>
          </p:cNvSpPr>
          <p:nvPr/>
        </p:nvSpPr>
        <p:spPr bwMode="auto">
          <a:xfrm>
            <a:off x="5657461" y="3718193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139</a:t>
            </a:r>
          </a:p>
        </p:txBody>
      </p:sp>
      <p:sp>
        <p:nvSpPr>
          <p:cNvPr id="326" name="AutoShape 86"/>
          <p:cNvSpPr>
            <a:spLocks noChangeArrowheads="1"/>
          </p:cNvSpPr>
          <p:nvPr/>
        </p:nvSpPr>
        <p:spPr bwMode="auto">
          <a:xfrm>
            <a:off x="6093639" y="3454631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140</a:t>
            </a:r>
          </a:p>
        </p:txBody>
      </p:sp>
      <p:sp>
        <p:nvSpPr>
          <p:cNvPr id="327" name="AutoShape 86"/>
          <p:cNvSpPr>
            <a:spLocks noChangeArrowheads="1"/>
          </p:cNvSpPr>
          <p:nvPr/>
        </p:nvSpPr>
        <p:spPr bwMode="auto">
          <a:xfrm>
            <a:off x="7413901" y="3303800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141</a:t>
            </a:r>
          </a:p>
        </p:txBody>
      </p:sp>
      <p:sp>
        <p:nvSpPr>
          <p:cNvPr id="328" name="AutoShape 86"/>
          <p:cNvSpPr>
            <a:spLocks noChangeArrowheads="1"/>
          </p:cNvSpPr>
          <p:nvPr/>
        </p:nvSpPr>
        <p:spPr bwMode="auto">
          <a:xfrm>
            <a:off x="7567992" y="3423841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142</a:t>
            </a:r>
          </a:p>
        </p:txBody>
      </p:sp>
      <p:sp>
        <p:nvSpPr>
          <p:cNvPr id="329" name="Forma livre 30"/>
          <p:cNvSpPr>
            <a:spLocks/>
          </p:cNvSpPr>
          <p:nvPr/>
        </p:nvSpPr>
        <p:spPr bwMode="auto">
          <a:xfrm rot="168619">
            <a:off x="5685115" y="3375293"/>
            <a:ext cx="1719262" cy="590550"/>
          </a:xfrm>
          <a:custGeom>
            <a:avLst/>
            <a:gdLst>
              <a:gd name="T0" fmla="*/ 1724957 w 1719137"/>
              <a:gd name="T1" fmla="*/ 638629 h 589566"/>
              <a:gd name="T2" fmla="*/ 1701082 w 1719137"/>
              <a:gd name="T3" fmla="*/ 540551 h 589566"/>
              <a:gd name="T4" fmla="*/ 1667633 w 1719137"/>
              <a:gd name="T5" fmla="*/ 499280 h 589566"/>
              <a:gd name="T6" fmla="*/ 1629393 w 1719137"/>
              <a:gd name="T7" fmla="*/ 463169 h 589566"/>
              <a:gd name="T8" fmla="*/ 1538624 w 1719137"/>
              <a:gd name="T9" fmla="*/ 427055 h 589566"/>
              <a:gd name="T10" fmla="*/ 1481268 w 1719137"/>
              <a:gd name="T11" fmla="*/ 411581 h 589566"/>
              <a:gd name="T12" fmla="*/ 1380905 w 1719137"/>
              <a:gd name="T13" fmla="*/ 411581 h 589566"/>
              <a:gd name="T14" fmla="*/ 1285329 w 1719137"/>
              <a:gd name="T15" fmla="*/ 416735 h 589566"/>
              <a:gd name="T16" fmla="*/ 1227993 w 1719137"/>
              <a:gd name="T17" fmla="*/ 442533 h 589566"/>
              <a:gd name="T18" fmla="*/ 1194562 w 1719137"/>
              <a:gd name="T19" fmla="*/ 442533 h 589566"/>
              <a:gd name="T20" fmla="*/ 1161085 w 1719137"/>
              <a:gd name="T21" fmla="*/ 416735 h 589566"/>
              <a:gd name="T22" fmla="*/ 1137209 w 1719137"/>
              <a:gd name="T23" fmla="*/ 385780 h 589566"/>
              <a:gd name="T24" fmla="*/ 1094187 w 1719137"/>
              <a:gd name="T25" fmla="*/ 313562 h 589566"/>
              <a:gd name="T26" fmla="*/ 1060746 w 1719137"/>
              <a:gd name="T27" fmla="*/ 277449 h 589566"/>
              <a:gd name="T28" fmla="*/ 1041645 w 1719137"/>
              <a:gd name="T29" fmla="*/ 261974 h 589566"/>
              <a:gd name="T30" fmla="*/ 979505 w 1719137"/>
              <a:gd name="T31" fmla="*/ 267133 h 589566"/>
              <a:gd name="T32" fmla="*/ 926930 w 1719137"/>
              <a:gd name="T33" fmla="*/ 267133 h 589566"/>
              <a:gd name="T34" fmla="*/ 864833 w 1719137"/>
              <a:gd name="T35" fmla="*/ 267133 h 589566"/>
              <a:gd name="T36" fmla="*/ 840926 w 1719137"/>
              <a:gd name="T37" fmla="*/ 246499 h 589566"/>
              <a:gd name="T38" fmla="*/ 817021 w 1719137"/>
              <a:gd name="T39" fmla="*/ 189748 h 589566"/>
              <a:gd name="T40" fmla="*/ 788353 w 1719137"/>
              <a:gd name="T41" fmla="*/ 127844 h 589566"/>
              <a:gd name="T42" fmla="*/ 735778 w 1719137"/>
              <a:gd name="T43" fmla="*/ 127844 h 589566"/>
              <a:gd name="T44" fmla="*/ 640216 w 1719137"/>
              <a:gd name="T45" fmla="*/ 117527 h 589566"/>
              <a:gd name="T46" fmla="*/ 563770 w 1719137"/>
              <a:gd name="T47" fmla="*/ 107208 h 589566"/>
              <a:gd name="T48" fmla="*/ 482529 w 1719137"/>
              <a:gd name="T49" fmla="*/ 91734 h 589566"/>
              <a:gd name="T50" fmla="*/ 406060 w 1719137"/>
              <a:gd name="T51" fmla="*/ 81415 h 589566"/>
              <a:gd name="T52" fmla="*/ 377381 w 1719137"/>
              <a:gd name="T53" fmla="*/ 81415 h 589566"/>
              <a:gd name="T54" fmla="*/ 333481 w 1719137"/>
              <a:gd name="T55" fmla="*/ 71131 h 589566"/>
              <a:gd name="T56" fmla="*/ 261291 w 1719137"/>
              <a:gd name="T57" fmla="*/ 63960 h 589566"/>
              <a:gd name="T58" fmla="*/ 174372 w 1719137"/>
              <a:gd name="T59" fmla="*/ 49771 h 589566"/>
              <a:gd name="T60" fmla="*/ 101251 w 1719137"/>
              <a:gd name="T61" fmla="*/ 18604 h 589566"/>
              <a:gd name="T62" fmla="*/ 0 w 1719137"/>
              <a:gd name="T63" fmla="*/ 0 h 58956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719137" h="589566">
                <a:moveTo>
                  <a:pt x="1719137" y="589566"/>
                </a:moveTo>
                <a:cubicBezTo>
                  <a:pt x="1697706" y="580835"/>
                  <a:pt x="1704859" y="520463"/>
                  <a:pt x="1695336" y="499022"/>
                </a:cubicBezTo>
                <a:cubicBezTo>
                  <a:pt x="1685813" y="477581"/>
                  <a:pt x="1673905" y="472828"/>
                  <a:pt x="1661999" y="460922"/>
                </a:cubicBezTo>
                <a:cubicBezTo>
                  <a:pt x="1650093" y="449016"/>
                  <a:pt x="1645330" y="438697"/>
                  <a:pt x="1623899" y="427585"/>
                </a:cubicBezTo>
                <a:cubicBezTo>
                  <a:pt x="1602468" y="416473"/>
                  <a:pt x="1558017" y="402184"/>
                  <a:pt x="1533411" y="394247"/>
                </a:cubicBezTo>
                <a:cubicBezTo>
                  <a:pt x="1508805" y="386310"/>
                  <a:pt x="1502455" y="382341"/>
                  <a:pt x="1476261" y="379960"/>
                </a:cubicBezTo>
                <a:cubicBezTo>
                  <a:pt x="1450067" y="377579"/>
                  <a:pt x="1408793" y="379166"/>
                  <a:pt x="1376249" y="379960"/>
                </a:cubicBezTo>
                <a:cubicBezTo>
                  <a:pt x="1343705" y="380754"/>
                  <a:pt x="1306399" y="379960"/>
                  <a:pt x="1280999" y="384722"/>
                </a:cubicBezTo>
                <a:cubicBezTo>
                  <a:pt x="1255599" y="389484"/>
                  <a:pt x="1238930" y="404566"/>
                  <a:pt x="1223849" y="408535"/>
                </a:cubicBezTo>
                <a:cubicBezTo>
                  <a:pt x="1208768" y="412504"/>
                  <a:pt x="1201623" y="412504"/>
                  <a:pt x="1190511" y="408535"/>
                </a:cubicBezTo>
                <a:cubicBezTo>
                  <a:pt x="1179399" y="404566"/>
                  <a:pt x="1166699" y="393453"/>
                  <a:pt x="1157174" y="384722"/>
                </a:cubicBezTo>
                <a:cubicBezTo>
                  <a:pt x="1147649" y="375991"/>
                  <a:pt x="1144473" y="372022"/>
                  <a:pt x="1133361" y="356147"/>
                </a:cubicBezTo>
                <a:cubicBezTo>
                  <a:pt x="1122248" y="340272"/>
                  <a:pt x="1103199" y="306141"/>
                  <a:pt x="1090499" y="289472"/>
                </a:cubicBezTo>
                <a:cubicBezTo>
                  <a:pt x="1077799" y="272803"/>
                  <a:pt x="1065892" y="264072"/>
                  <a:pt x="1057161" y="256135"/>
                </a:cubicBezTo>
                <a:cubicBezTo>
                  <a:pt x="1048430" y="248198"/>
                  <a:pt x="1051605" y="243434"/>
                  <a:pt x="1038111" y="241847"/>
                </a:cubicBezTo>
                <a:cubicBezTo>
                  <a:pt x="1024617" y="240260"/>
                  <a:pt x="995249" y="245816"/>
                  <a:pt x="976199" y="246610"/>
                </a:cubicBezTo>
                <a:cubicBezTo>
                  <a:pt x="957149" y="247404"/>
                  <a:pt x="923811" y="246610"/>
                  <a:pt x="923811" y="246610"/>
                </a:cubicBezTo>
                <a:cubicBezTo>
                  <a:pt x="904761" y="246610"/>
                  <a:pt x="876186" y="249785"/>
                  <a:pt x="861899" y="246610"/>
                </a:cubicBezTo>
                <a:cubicBezTo>
                  <a:pt x="847612" y="243435"/>
                  <a:pt x="846023" y="239466"/>
                  <a:pt x="838086" y="227560"/>
                </a:cubicBezTo>
                <a:cubicBezTo>
                  <a:pt x="830149" y="215654"/>
                  <a:pt x="823005" y="193428"/>
                  <a:pt x="814274" y="175172"/>
                </a:cubicBezTo>
                <a:cubicBezTo>
                  <a:pt x="805543" y="156916"/>
                  <a:pt x="799193" y="127547"/>
                  <a:pt x="785699" y="118022"/>
                </a:cubicBezTo>
                <a:cubicBezTo>
                  <a:pt x="772205" y="108497"/>
                  <a:pt x="757917" y="119609"/>
                  <a:pt x="733311" y="118022"/>
                </a:cubicBezTo>
                <a:cubicBezTo>
                  <a:pt x="708705" y="116435"/>
                  <a:pt x="666636" y="111672"/>
                  <a:pt x="638061" y="108497"/>
                </a:cubicBezTo>
                <a:cubicBezTo>
                  <a:pt x="609486" y="105322"/>
                  <a:pt x="588055" y="102941"/>
                  <a:pt x="561861" y="98972"/>
                </a:cubicBezTo>
                <a:cubicBezTo>
                  <a:pt x="535667" y="95003"/>
                  <a:pt x="507093" y="88654"/>
                  <a:pt x="480899" y="84685"/>
                </a:cubicBezTo>
                <a:cubicBezTo>
                  <a:pt x="454705" y="80716"/>
                  <a:pt x="422161" y="76747"/>
                  <a:pt x="404699" y="75160"/>
                </a:cubicBezTo>
                <a:cubicBezTo>
                  <a:pt x="387237" y="73573"/>
                  <a:pt x="388180" y="76743"/>
                  <a:pt x="376124" y="75160"/>
                </a:cubicBezTo>
                <a:cubicBezTo>
                  <a:pt x="364068" y="73578"/>
                  <a:pt x="351650" y="68351"/>
                  <a:pt x="332364" y="65665"/>
                </a:cubicBezTo>
                <a:cubicBezTo>
                  <a:pt x="313078" y="62979"/>
                  <a:pt x="286839" y="62330"/>
                  <a:pt x="260406" y="59044"/>
                </a:cubicBezTo>
                <a:cubicBezTo>
                  <a:pt x="233973" y="55758"/>
                  <a:pt x="200346" y="52925"/>
                  <a:pt x="173766" y="45947"/>
                </a:cubicBezTo>
                <a:cubicBezTo>
                  <a:pt x="147186" y="38969"/>
                  <a:pt x="100926" y="17174"/>
                  <a:pt x="100926" y="17174"/>
                </a:cubicBezTo>
                <a:lnTo>
                  <a:pt x="0" y="0"/>
                </a:ln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0" name="Forma livre 31"/>
          <p:cNvSpPr>
            <a:spLocks/>
          </p:cNvSpPr>
          <p:nvPr/>
        </p:nvSpPr>
        <p:spPr bwMode="auto">
          <a:xfrm>
            <a:off x="7434540" y="4024581"/>
            <a:ext cx="481012" cy="23812"/>
          </a:xfrm>
          <a:custGeom>
            <a:avLst/>
            <a:gdLst>
              <a:gd name="T0" fmla="*/ 0 w 481013"/>
              <a:gd name="T1" fmla="*/ 7589 h 24193"/>
              <a:gd name="T2" fmla="*/ 104775 w 481013"/>
              <a:gd name="T3" fmla="*/ 9483 h 24193"/>
              <a:gd name="T4" fmla="*/ 209550 w 481013"/>
              <a:gd name="T5" fmla="*/ 7589 h 24193"/>
              <a:gd name="T6" fmla="*/ 276169 w 481013"/>
              <a:gd name="T7" fmla="*/ 5691 h 24193"/>
              <a:gd name="T8" fmla="*/ 480957 w 481013"/>
              <a:gd name="T9" fmla="*/ 0 h 241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81013" h="24193">
                <a:moveTo>
                  <a:pt x="0" y="19050"/>
                </a:moveTo>
                <a:cubicBezTo>
                  <a:pt x="28972" y="26194"/>
                  <a:pt x="69850" y="23813"/>
                  <a:pt x="104775" y="23813"/>
                </a:cubicBezTo>
                <a:cubicBezTo>
                  <a:pt x="139700" y="23813"/>
                  <a:pt x="180975" y="20638"/>
                  <a:pt x="209550" y="19050"/>
                </a:cubicBezTo>
                <a:cubicBezTo>
                  <a:pt x="238125" y="17463"/>
                  <a:pt x="230981" y="17463"/>
                  <a:pt x="276225" y="14288"/>
                </a:cubicBezTo>
                <a:lnTo>
                  <a:pt x="481013" y="0"/>
                </a:lnTo>
              </a:path>
            </a:pathLst>
          </a:custGeom>
          <a:noFill/>
          <a:ln w="1905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1" name="AutoShape 126"/>
          <p:cNvSpPr>
            <a:spLocks noChangeArrowheads="1"/>
          </p:cNvSpPr>
          <p:nvPr/>
        </p:nvSpPr>
        <p:spPr bwMode="auto">
          <a:xfrm>
            <a:off x="7356752" y="3986481"/>
            <a:ext cx="77788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332" name="AutoShape 86"/>
          <p:cNvSpPr>
            <a:spLocks noChangeArrowheads="1"/>
          </p:cNvSpPr>
          <p:nvPr/>
        </p:nvSpPr>
        <p:spPr bwMode="auto">
          <a:xfrm>
            <a:off x="6803868" y="3542212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144</a:t>
            </a:r>
          </a:p>
        </p:txBody>
      </p:sp>
      <p:sp>
        <p:nvSpPr>
          <p:cNvPr id="333" name="AutoShape 86"/>
          <p:cNvSpPr>
            <a:spLocks noChangeArrowheads="1"/>
          </p:cNvSpPr>
          <p:nvPr/>
        </p:nvSpPr>
        <p:spPr bwMode="auto">
          <a:xfrm>
            <a:off x="5886065" y="3242299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143</a:t>
            </a:r>
          </a:p>
        </p:txBody>
      </p:sp>
      <p:sp>
        <p:nvSpPr>
          <p:cNvPr id="334" name="AutoShape 86"/>
          <p:cNvSpPr>
            <a:spLocks noChangeArrowheads="1"/>
          </p:cNvSpPr>
          <p:nvPr/>
        </p:nvSpPr>
        <p:spPr bwMode="auto">
          <a:xfrm>
            <a:off x="7423992" y="3867881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145</a:t>
            </a:r>
          </a:p>
        </p:txBody>
      </p:sp>
      <p:sp>
        <p:nvSpPr>
          <p:cNvPr id="335" name="AutoShape 210"/>
          <p:cNvSpPr>
            <a:spLocks noChangeArrowheads="1"/>
          </p:cNvSpPr>
          <p:nvPr/>
        </p:nvSpPr>
        <p:spPr bwMode="auto">
          <a:xfrm>
            <a:off x="7563126" y="1773506"/>
            <a:ext cx="88900" cy="7620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>
              <a:cs typeface="Arial" charset="0"/>
            </a:endParaRPr>
          </a:p>
        </p:txBody>
      </p:sp>
      <p:sp>
        <p:nvSpPr>
          <p:cNvPr id="3104" name="AutoShape 86"/>
          <p:cNvSpPr>
            <a:spLocks noChangeArrowheads="1"/>
          </p:cNvSpPr>
          <p:nvPr/>
        </p:nvSpPr>
        <p:spPr bwMode="auto">
          <a:xfrm>
            <a:off x="4237314" y="3352506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solidFill>
                  <a:srgbClr val="000000"/>
                </a:solidFill>
                <a:cs typeface="Arial" charset="0"/>
              </a:rPr>
              <a:t>1</a:t>
            </a:r>
            <a:endParaRPr lang="pt-BR" sz="60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3125" name="AutoShape 86"/>
          <p:cNvSpPr>
            <a:spLocks noChangeArrowheads="1"/>
          </p:cNvSpPr>
          <p:nvPr/>
        </p:nvSpPr>
        <p:spPr bwMode="auto">
          <a:xfrm>
            <a:off x="4386943" y="3375445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 dirty="0">
                <a:solidFill>
                  <a:srgbClr val="000000"/>
                </a:solidFill>
                <a:cs typeface="Arial" charset="0"/>
              </a:rPr>
              <a:t>2</a:t>
            </a:r>
            <a:endParaRPr lang="pt-BR" sz="600" dirty="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336" name="CaixaDeTexto 121"/>
          <p:cNvSpPr txBox="1">
            <a:spLocks noChangeArrowheads="1"/>
          </p:cNvSpPr>
          <p:nvPr/>
        </p:nvSpPr>
        <p:spPr bwMode="auto">
          <a:xfrm>
            <a:off x="6642934" y="3904776"/>
            <a:ext cx="782637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Ilhéus</a:t>
            </a:r>
          </a:p>
        </p:txBody>
      </p:sp>
      <p:sp>
        <p:nvSpPr>
          <p:cNvPr id="146" name="Forma livre 32"/>
          <p:cNvSpPr>
            <a:spLocks/>
          </p:cNvSpPr>
          <p:nvPr/>
        </p:nvSpPr>
        <p:spPr bwMode="auto">
          <a:xfrm>
            <a:off x="5793065" y="1008331"/>
            <a:ext cx="644525" cy="311150"/>
          </a:xfrm>
          <a:custGeom>
            <a:avLst/>
            <a:gdLst>
              <a:gd name="T0" fmla="*/ 5668 w 645729"/>
              <a:gd name="T1" fmla="*/ 307174 h 311219"/>
              <a:gd name="T2" fmla="*/ 2353 w 645729"/>
              <a:gd name="T3" fmla="*/ 238033 h 311219"/>
              <a:gd name="T4" fmla="*/ 15858 w 645729"/>
              <a:gd name="T5" fmla="*/ 183475 h 311219"/>
              <a:gd name="T6" fmla="*/ 47363 w 645729"/>
              <a:gd name="T7" fmla="*/ 119007 h 311219"/>
              <a:gd name="T8" fmla="*/ 92367 w 645729"/>
              <a:gd name="T9" fmla="*/ 74362 h 311219"/>
              <a:gd name="T10" fmla="*/ 186872 w 645729"/>
              <a:gd name="T11" fmla="*/ 44628 h 311219"/>
              <a:gd name="T12" fmla="*/ 371386 w 645729"/>
              <a:gd name="T13" fmla="*/ 19861 h 311219"/>
              <a:gd name="T14" fmla="*/ 578399 w 645729"/>
              <a:gd name="T15" fmla="*/ 0 h 31121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45729" h="311219">
                <a:moveTo>
                  <a:pt x="6331" y="311219"/>
                </a:moveTo>
                <a:cubicBezTo>
                  <a:pt x="-3717" y="282330"/>
                  <a:pt x="738" y="262048"/>
                  <a:pt x="2634" y="241160"/>
                </a:cubicBezTo>
                <a:cubicBezTo>
                  <a:pt x="4530" y="220273"/>
                  <a:pt x="9333" y="205991"/>
                  <a:pt x="17706" y="185894"/>
                </a:cubicBezTo>
                <a:cubicBezTo>
                  <a:pt x="26080" y="165798"/>
                  <a:pt x="38640" y="139003"/>
                  <a:pt x="52875" y="120581"/>
                </a:cubicBezTo>
                <a:cubicBezTo>
                  <a:pt x="67110" y="102159"/>
                  <a:pt x="77159" y="87922"/>
                  <a:pt x="103117" y="75362"/>
                </a:cubicBezTo>
                <a:cubicBezTo>
                  <a:pt x="129075" y="62802"/>
                  <a:pt x="156708" y="54429"/>
                  <a:pt x="208624" y="45218"/>
                </a:cubicBezTo>
                <a:cubicBezTo>
                  <a:pt x="260541" y="36007"/>
                  <a:pt x="356000" y="21772"/>
                  <a:pt x="414616" y="20097"/>
                </a:cubicBezTo>
                <a:cubicBezTo>
                  <a:pt x="473232" y="18422"/>
                  <a:pt x="589626" y="1675"/>
                  <a:pt x="645729" y="0"/>
                </a:cubicBezTo>
              </a:path>
            </a:pathLst>
          </a:custGeom>
          <a:noFill/>
          <a:ln w="1905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51" name="AutoShape 86"/>
          <p:cNvSpPr>
            <a:spLocks noChangeArrowheads="1"/>
          </p:cNvSpPr>
          <p:nvPr/>
        </p:nvSpPr>
        <p:spPr bwMode="auto">
          <a:xfrm>
            <a:off x="5864284" y="1244547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46</a:t>
            </a:r>
            <a:endParaRPr lang="pt-BR" sz="600">
              <a:cs typeface="Arial" charset="0"/>
            </a:endParaRPr>
          </a:p>
        </p:txBody>
      </p:sp>
      <p:sp>
        <p:nvSpPr>
          <p:cNvPr id="152" name="AutoShape 86"/>
          <p:cNvSpPr>
            <a:spLocks noChangeArrowheads="1"/>
          </p:cNvSpPr>
          <p:nvPr/>
        </p:nvSpPr>
        <p:spPr bwMode="auto">
          <a:xfrm>
            <a:off x="6025296" y="1244547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47</a:t>
            </a:r>
            <a:endParaRPr lang="pt-BR" sz="600">
              <a:cs typeface="Arial" charset="0"/>
            </a:endParaRPr>
          </a:p>
        </p:txBody>
      </p:sp>
      <p:sp>
        <p:nvSpPr>
          <p:cNvPr id="153" name="AutoShape 86"/>
          <p:cNvSpPr>
            <a:spLocks noChangeArrowheads="1"/>
          </p:cNvSpPr>
          <p:nvPr/>
        </p:nvSpPr>
        <p:spPr bwMode="auto">
          <a:xfrm>
            <a:off x="5870852" y="1090881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49</a:t>
            </a:r>
            <a:endParaRPr lang="pt-BR" sz="600">
              <a:cs typeface="Arial" charset="0"/>
            </a:endParaRPr>
          </a:p>
        </p:txBody>
      </p:sp>
      <p:sp>
        <p:nvSpPr>
          <p:cNvPr id="154" name="AutoShape 86"/>
          <p:cNvSpPr>
            <a:spLocks noChangeArrowheads="1"/>
          </p:cNvSpPr>
          <p:nvPr/>
        </p:nvSpPr>
        <p:spPr bwMode="auto">
          <a:xfrm>
            <a:off x="6195645" y="1244547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en-US" sz="600">
                <a:cs typeface="Arial" charset="0"/>
              </a:rPr>
              <a:t>48</a:t>
            </a:r>
            <a:endParaRPr lang="pt-BR" sz="600">
              <a:cs typeface="Arial" charset="0"/>
            </a:endParaRPr>
          </a:p>
        </p:txBody>
      </p:sp>
      <p:sp>
        <p:nvSpPr>
          <p:cNvPr id="155" name="AutoShape 126"/>
          <p:cNvSpPr>
            <a:spLocks noChangeArrowheads="1"/>
          </p:cNvSpPr>
          <p:nvPr/>
        </p:nvSpPr>
        <p:spPr bwMode="auto">
          <a:xfrm>
            <a:off x="5759727" y="1271856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292" name="AutoShape 86"/>
          <p:cNvSpPr>
            <a:spLocks noChangeArrowheads="1"/>
          </p:cNvSpPr>
          <p:nvPr/>
        </p:nvSpPr>
        <p:spPr bwMode="auto">
          <a:xfrm>
            <a:off x="5933339" y="1171236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124</a:t>
            </a:r>
          </a:p>
        </p:txBody>
      </p:sp>
      <p:sp>
        <p:nvSpPr>
          <p:cNvPr id="265" name="AutoShape 86"/>
          <p:cNvSpPr>
            <a:spLocks noChangeArrowheads="1"/>
          </p:cNvSpPr>
          <p:nvPr/>
        </p:nvSpPr>
        <p:spPr bwMode="auto">
          <a:xfrm>
            <a:off x="5546903" y="2918714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105</a:t>
            </a:r>
          </a:p>
        </p:txBody>
      </p:sp>
      <p:sp>
        <p:nvSpPr>
          <p:cNvPr id="337" name="Forma livre 31"/>
          <p:cNvSpPr>
            <a:spLocks/>
          </p:cNvSpPr>
          <p:nvPr/>
        </p:nvSpPr>
        <p:spPr bwMode="auto">
          <a:xfrm>
            <a:off x="6312177" y="4350018"/>
            <a:ext cx="871538" cy="528638"/>
          </a:xfrm>
          <a:custGeom>
            <a:avLst/>
            <a:gdLst>
              <a:gd name="T0" fmla="*/ 0 w 871706"/>
              <a:gd name="T1" fmla="*/ 0 h 530866"/>
              <a:gd name="T2" fmla="*/ 79020 w 871706"/>
              <a:gd name="T3" fmla="*/ 62888 h 530866"/>
              <a:gd name="T4" fmla="*/ 135622 w 871706"/>
              <a:gd name="T5" fmla="*/ 128212 h 530866"/>
              <a:gd name="T6" fmla="*/ 129673 w 871706"/>
              <a:gd name="T7" fmla="*/ 191573 h 530866"/>
              <a:gd name="T8" fmla="*/ 163556 w 871706"/>
              <a:gd name="T9" fmla="*/ 251943 h 530866"/>
              <a:gd name="T10" fmla="*/ 216231 w 871706"/>
              <a:gd name="T11" fmla="*/ 304313 h 530866"/>
              <a:gd name="T12" fmla="*/ 273028 w 871706"/>
              <a:gd name="T13" fmla="*/ 330837 h 530866"/>
              <a:gd name="T14" fmla="*/ 330552 w 871706"/>
              <a:gd name="T15" fmla="*/ 338118 h 530866"/>
              <a:gd name="T16" fmla="*/ 377784 w 871706"/>
              <a:gd name="T17" fmla="*/ 314327 h 530866"/>
              <a:gd name="T18" fmla="*/ 434453 w 871706"/>
              <a:gd name="T19" fmla="*/ 314327 h 530866"/>
              <a:gd name="T20" fmla="*/ 481679 w 871706"/>
              <a:gd name="T21" fmla="*/ 302430 h 530866"/>
              <a:gd name="T22" fmla="*/ 519455 w 871706"/>
              <a:gd name="T23" fmla="*/ 262777 h 530866"/>
              <a:gd name="T24" fmla="*/ 538348 w 871706"/>
              <a:gd name="T25" fmla="*/ 231056 h 530866"/>
              <a:gd name="T26" fmla="*/ 576126 w 871706"/>
              <a:gd name="T27" fmla="*/ 231056 h 530866"/>
              <a:gd name="T28" fmla="*/ 609183 w 871706"/>
              <a:gd name="T29" fmla="*/ 242954 h 530866"/>
              <a:gd name="T30" fmla="*/ 628074 w 871706"/>
              <a:gd name="T31" fmla="*/ 274675 h 530866"/>
              <a:gd name="T32" fmla="*/ 637518 w 871706"/>
              <a:gd name="T33" fmla="*/ 306394 h 530866"/>
              <a:gd name="T34" fmla="*/ 642242 w 871706"/>
              <a:gd name="T35" fmla="*/ 338118 h 530866"/>
              <a:gd name="T36" fmla="*/ 680022 w 871706"/>
              <a:gd name="T37" fmla="*/ 369837 h 530866"/>
              <a:gd name="T38" fmla="*/ 727249 w 871706"/>
              <a:gd name="T39" fmla="*/ 393630 h 530866"/>
              <a:gd name="T40" fmla="*/ 793364 w 871706"/>
              <a:gd name="T41" fmla="*/ 417417 h 530866"/>
              <a:gd name="T42" fmla="*/ 854755 w 871706"/>
              <a:gd name="T43" fmla="*/ 437247 h 530866"/>
              <a:gd name="T44" fmla="*/ 864198 w 871706"/>
              <a:gd name="T45" fmla="*/ 441212 h 53086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871706" h="530866">
                <a:moveTo>
                  <a:pt x="0" y="0"/>
                </a:moveTo>
                <a:cubicBezTo>
                  <a:pt x="18256" y="3175"/>
                  <a:pt x="56883" y="49868"/>
                  <a:pt x="79676" y="75534"/>
                </a:cubicBezTo>
                <a:cubicBezTo>
                  <a:pt x="102469" y="101200"/>
                  <a:pt x="128244" y="128234"/>
                  <a:pt x="136759" y="153994"/>
                </a:cubicBezTo>
                <a:cubicBezTo>
                  <a:pt x="145274" y="179754"/>
                  <a:pt x="126067" y="205327"/>
                  <a:pt x="130766" y="230096"/>
                </a:cubicBezTo>
                <a:cubicBezTo>
                  <a:pt x="135465" y="254865"/>
                  <a:pt x="150405" y="280040"/>
                  <a:pt x="164955" y="302609"/>
                </a:cubicBezTo>
                <a:cubicBezTo>
                  <a:pt x="179505" y="325178"/>
                  <a:pt x="198224" y="351164"/>
                  <a:pt x="218067" y="365508"/>
                </a:cubicBezTo>
                <a:cubicBezTo>
                  <a:pt x="237910" y="379852"/>
                  <a:pt x="256131" y="390598"/>
                  <a:pt x="275345" y="397364"/>
                </a:cubicBezTo>
                <a:cubicBezTo>
                  <a:pt x="294559" y="404130"/>
                  <a:pt x="315745" y="409412"/>
                  <a:pt x="333350" y="406107"/>
                </a:cubicBezTo>
                <a:cubicBezTo>
                  <a:pt x="350955" y="402802"/>
                  <a:pt x="363512" y="382295"/>
                  <a:pt x="380975" y="377532"/>
                </a:cubicBezTo>
                <a:cubicBezTo>
                  <a:pt x="398438" y="372769"/>
                  <a:pt x="420663" y="379913"/>
                  <a:pt x="438125" y="377532"/>
                </a:cubicBezTo>
                <a:cubicBezTo>
                  <a:pt x="455587" y="375151"/>
                  <a:pt x="471463" y="373564"/>
                  <a:pt x="485750" y="363245"/>
                </a:cubicBezTo>
                <a:cubicBezTo>
                  <a:pt x="500037" y="352926"/>
                  <a:pt x="514325" y="329907"/>
                  <a:pt x="523850" y="315620"/>
                </a:cubicBezTo>
                <a:cubicBezTo>
                  <a:pt x="533375" y="301333"/>
                  <a:pt x="533375" y="283870"/>
                  <a:pt x="542900" y="277520"/>
                </a:cubicBezTo>
                <a:cubicBezTo>
                  <a:pt x="552425" y="271170"/>
                  <a:pt x="569094" y="275139"/>
                  <a:pt x="581000" y="277520"/>
                </a:cubicBezTo>
                <a:cubicBezTo>
                  <a:pt x="592906" y="279901"/>
                  <a:pt x="605606" y="283076"/>
                  <a:pt x="614337" y="291807"/>
                </a:cubicBezTo>
                <a:cubicBezTo>
                  <a:pt x="623068" y="300538"/>
                  <a:pt x="628624" y="317207"/>
                  <a:pt x="633387" y="329907"/>
                </a:cubicBezTo>
                <a:cubicBezTo>
                  <a:pt x="638150" y="342607"/>
                  <a:pt x="640531" y="355307"/>
                  <a:pt x="642912" y="368007"/>
                </a:cubicBezTo>
                <a:cubicBezTo>
                  <a:pt x="645293" y="380707"/>
                  <a:pt x="640531" y="393407"/>
                  <a:pt x="647675" y="406107"/>
                </a:cubicBezTo>
                <a:cubicBezTo>
                  <a:pt x="654819" y="418807"/>
                  <a:pt x="671488" y="433095"/>
                  <a:pt x="685775" y="444207"/>
                </a:cubicBezTo>
                <a:cubicBezTo>
                  <a:pt x="700063" y="455320"/>
                  <a:pt x="714350" y="463257"/>
                  <a:pt x="733400" y="472782"/>
                </a:cubicBezTo>
                <a:cubicBezTo>
                  <a:pt x="752450" y="482307"/>
                  <a:pt x="778644" y="492626"/>
                  <a:pt x="800075" y="501357"/>
                </a:cubicBezTo>
                <a:cubicBezTo>
                  <a:pt x="821506" y="510088"/>
                  <a:pt x="850081" y="520408"/>
                  <a:pt x="861987" y="525170"/>
                </a:cubicBezTo>
                <a:cubicBezTo>
                  <a:pt x="873893" y="529933"/>
                  <a:pt x="871512" y="532313"/>
                  <a:pt x="871512" y="529932"/>
                </a:cubicBez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8" name="Forma livre 1"/>
          <p:cNvSpPr>
            <a:spLocks/>
          </p:cNvSpPr>
          <p:nvPr/>
        </p:nvSpPr>
        <p:spPr bwMode="auto">
          <a:xfrm>
            <a:off x="5769252" y="4049981"/>
            <a:ext cx="533400" cy="347662"/>
          </a:xfrm>
          <a:custGeom>
            <a:avLst/>
            <a:gdLst>
              <a:gd name="T0" fmla="*/ 0 w 533400"/>
              <a:gd name="T1" fmla="*/ 0 h 347738"/>
              <a:gd name="T2" fmla="*/ 38100 w 533400"/>
              <a:gd name="T3" fmla="*/ 33036 h 347738"/>
              <a:gd name="T4" fmla="*/ 61913 w 533400"/>
              <a:gd name="T5" fmla="*/ 56634 h 347738"/>
              <a:gd name="T6" fmla="*/ 114300 w 533400"/>
              <a:gd name="T7" fmla="*/ 94347 h 347738"/>
              <a:gd name="T8" fmla="*/ 161925 w 533400"/>
              <a:gd name="T9" fmla="*/ 117945 h 347738"/>
              <a:gd name="T10" fmla="*/ 185738 w 533400"/>
              <a:gd name="T11" fmla="*/ 146261 h 347738"/>
              <a:gd name="T12" fmla="*/ 214313 w 533400"/>
              <a:gd name="T13" fmla="*/ 160420 h 347738"/>
              <a:gd name="T14" fmla="*/ 233363 w 533400"/>
              <a:gd name="T15" fmla="*/ 169859 h 347738"/>
              <a:gd name="T16" fmla="*/ 261938 w 533400"/>
              <a:gd name="T17" fmla="*/ 174576 h 347738"/>
              <a:gd name="T18" fmla="*/ 295275 w 533400"/>
              <a:gd name="T19" fmla="*/ 188722 h 347738"/>
              <a:gd name="T20" fmla="*/ 314325 w 533400"/>
              <a:gd name="T21" fmla="*/ 217017 h 347738"/>
              <a:gd name="T22" fmla="*/ 323850 w 533400"/>
              <a:gd name="T23" fmla="*/ 231169 h 347738"/>
              <a:gd name="T24" fmla="*/ 338138 w 533400"/>
              <a:gd name="T25" fmla="*/ 245328 h 347738"/>
              <a:gd name="T26" fmla="*/ 352425 w 533400"/>
              <a:gd name="T27" fmla="*/ 259486 h 347738"/>
              <a:gd name="T28" fmla="*/ 371475 w 533400"/>
              <a:gd name="T29" fmla="*/ 278364 h 347738"/>
              <a:gd name="T30" fmla="*/ 376238 w 533400"/>
              <a:gd name="T31" fmla="*/ 292520 h 347738"/>
              <a:gd name="T32" fmla="*/ 390525 w 533400"/>
              <a:gd name="T33" fmla="*/ 301954 h 347738"/>
              <a:gd name="T34" fmla="*/ 414338 w 533400"/>
              <a:gd name="T35" fmla="*/ 316104 h 347738"/>
              <a:gd name="T36" fmla="*/ 438150 w 533400"/>
              <a:gd name="T37" fmla="*/ 330256 h 347738"/>
              <a:gd name="T38" fmla="*/ 457200 w 533400"/>
              <a:gd name="T39" fmla="*/ 344407 h 347738"/>
              <a:gd name="T40" fmla="*/ 471488 w 533400"/>
              <a:gd name="T41" fmla="*/ 334973 h 347738"/>
              <a:gd name="T42" fmla="*/ 490538 w 533400"/>
              <a:gd name="T43" fmla="*/ 316104 h 347738"/>
              <a:gd name="T44" fmla="*/ 509588 w 533400"/>
              <a:gd name="T45" fmla="*/ 306670 h 347738"/>
              <a:gd name="T46" fmla="*/ 533400 w 533400"/>
              <a:gd name="T47" fmla="*/ 292520 h 34773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533400" h="347738">
                <a:moveTo>
                  <a:pt x="0" y="0"/>
                </a:moveTo>
                <a:cubicBezTo>
                  <a:pt x="13890" y="11906"/>
                  <a:pt x="27781" y="23812"/>
                  <a:pt x="38100" y="33337"/>
                </a:cubicBezTo>
                <a:cubicBezTo>
                  <a:pt x="48419" y="42862"/>
                  <a:pt x="49213" y="46831"/>
                  <a:pt x="61913" y="57150"/>
                </a:cubicBezTo>
                <a:cubicBezTo>
                  <a:pt x="74613" y="67469"/>
                  <a:pt x="97631" y="84931"/>
                  <a:pt x="114300" y="95250"/>
                </a:cubicBezTo>
                <a:cubicBezTo>
                  <a:pt x="130969" y="105569"/>
                  <a:pt x="150019" y="110332"/>
                  <a:pt x="161925" y="119063"/>
                </a:cubicBezTo>
                <a:cubicBezTo>
                  <a:pt x="173831" y="127794"/>
                  <a:pt x="177007" y="140493"/>
                  <a:pt x="185738" y="147637"/>
                </a:cubicBezTo>
                <a:cubicBezTo>
                  <a:pt x="194469" y="154781"/>
                  <a:pt x="214313" y="161925"/>
                  <a:pt x="214313" y="161925"/>
                </a:cubicBezTo>
                <a:cubicBezTo>
                  <a:pt x="222251" y="165894"/>
                  <a:pt x="225426" y="169069"/>
                  <a:pt x="233363" y="171450"/>
                </a:cubicBezTo>
                <a:cubicBezTo>
                  <a:pt x="241300" y="173831"/>
                  <a:pt x="251619" y="173037"/>
                  <a:pt x="261938" y="176212"/>
                </a:cubicBezTo>
                <a:cubicBezTo>
                  <a:pt x="272257" y="179387"/>
                  <a:pt x="286544" y="183356"/>
                  <a:pt x="295275" y="190500"/>
                </a:cubicBezTo>
                <a:cubicBezTo>
                  <a:pt x="304006" y="197644"/>
                  <a:pt x="309563" y="211931"/>
                  <a:pt x="314325" y="219075"/>
                </a:cubicBezTo>
                <a:cubicBezTo>
                  <a:pt x="319087" y="226219"/>
                  <a:pt x="319881" y="228600"/>
                  <a:pt x="323850" y="233362"/>
                </a:cubicBezTo>
                <a:cubicBezTo>
                  <a:pt x="327819" y="238124"/>
                  <a:pt x="338138" y="247650"/>
                  <a:pt x="338138" y="247650"/>
                </a:cubicBezTo>
                <a:lnTo>
                  <a:pt x="352425" y="261937"/>
                </a:lnTo>
                <a:cubicBezTo>
                  <a:pt x="357981" y="267493"/>
                  <a:pt x="367506" y="275431"/>
                  <a:pt x="371475" y="280987"/>
                </a:cubicBezTo>
                <a:cubicBezTo>
                  <a:pt x="375444" y="286543"/>
                  <a:pt x="373063" y="291306"/>
                  <a:pt x="376238" y="295275"/>
                </a:cubicBezTo>
                <a:cubicBezTo>
                  <a:pt x="379413" y="299244"/>
                  <a:pt x="384175" y="300831"/>
                  <a:pt x="390525" y="304800"/>
                </a:cubicBezTo>
                <a:cubicBezTo>
                  <a:pt x="396875" y="308769"/>
                  <a:pt x="414338" y="319087"/>
                  <a:pt x="414338" y="319087"/>
                </a:cubicBezTo>
                <a:cubicBezTo>
                  <a:pt x="422276" y="323850"/>
                  <a:pt x="431006" y="328613"/>
                  <a:pt x="438150" y="333375"/>
                </a:cubicBezTo>
                <a:cubicBezTo>
                  <a:pt x="445294" y="338137"/>
                  <a:pt x="451644" y="346868"/>
                  <a:pt x="457200" y="347662"/>
                </a:cubicBezTo>
                <a:cubicBezTo>
                  <a:pt x="462756" y="348456"/>
                  <a:pt x="465932" y="342900"/>
                  <a:pt x="471488" y="338137"/>
                </a:cubicBezTo>
                <a:cubicBezTo>
                  <a:pt x="477044" y="333375"/>
                  <a:pt x="484188" y="323849"/>
                  <a:pt x="490538" y="319087"/>
                </a:cubicBezTo>
                <a:cubicBezTo>
                  <a:pt x="496888" y="314325"/>
                  <a:pt x="502444" y="313531"/>
                  <a:pt x="509588" y="309562"/>
                </a:cubicBezTo>
                <a:cubicBezTo>
                  <a:pt x="516732" y="305593"/>
                  <a:pt x="525066" y="300434"/>
                  <a:pt x="533400" y="295275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39" name="Forma livre 30"/>
          <p:cNvSpPr>
            <a:spLocks/>
          </p:cNvSpPr>
          <p:nvPr/>
        </p:nvSpPr>
        <p:spPr bwMode="auto">
          <a:xfrm>
            <a:off x="4232552" y="3854718"/>
            <a:ext cx="1512888" cy="190500"/>
          </a:xfrm>
          <a:custGeom>
            <a:avLst/>
            <a:gdLst>
              <a:gd name="T0" fmla="*/ 0 w 1524317"/>
              <a:gd name="T1" fmla="*/ 87903 h 190791"/>
              <a:gd name="T2" fmla="*/ 65036 w 1524317"/>
              <a:gd name="T3" fmla="*/ 58692 h 190791"/>
              <a:gd name="T4" fmla="*/ 127978 w 1524317"/>
              <a:gd name="T5" fmla="*/ 38243 h 190791"/>
              <a:gd name="T6" fmla="*/ 199308 w 1524317"/>
              <a:gd name="T7" fmla="*/ 20716 h 190791"/>
              <a:gd name="T8" fmla="*/ 218189 w 1524317"/>
              <a:gd name="T9" fmla="*/ 291 h 190791"/>
              <a:gd name="T10" fmla="*/ 260149 w 1524317"/>
              <a:gd name="T11" fmla="*/ 9030 h 190791"/>
              <a:gd name="T12" fmla="*/ 304210 w 1524317"/>
              <a:gd name="T13" fmla="*/ 9030 h 190791"/>
              <a:gd name="T14" fmla="*/ 356655 w 1524317"/>
              <a:gd name="T15" fmla="*/ 11952 h 190791"/>
              <a:gd name="T16" fmla="*/ 394417 w 1524317"/>
              <a:gd name="T17" fmla="*/ 11952 h 190791"/>
              <a:gd name="T18" fmla="*/ 465752 w 1524317"/>
              <a:gd name="T19" fmla="*/ 14875 h 190791"/>
              <a:gd name="T20" fmla="*/ 541278 w 1524317"/>
              <a:gd name="T21" fmla="*/ 11952 h 190791"/>
              <a:gd name="T22" fmla="*/ 583235 w 1524317"/>
              <a:gd name="T23" fmla="*/ 11952 h 190791"/>
              <a:gd name="T24" fmla="*/ 627294 w 1524317"/>
              <a:gd name="T25" fmla="*/ 9030 h 190791"/>
              <a:gd name="T26" fmla="*/ 669255 w 1524317"/>
              <a:gd name="T27" fmla="*/ 17797 h 190791"/>
              <a:gd name="T28" fmla="*/ 679746 w 1524317"/>
              <a:gd name="T29" fmla="*/ 47007 h 190791"/>
              <a:gd name="T30" fmla="*/ 711214 w 1524317"/>
              <a:gd name="T31" fmla="*/ 38243 h 190791"/>
              <a:gd name="T32" fmla="*/ 732192 w 1524317"/>
              <a:gd name="T33" fmla="*/ 38243 h 190791"/>
              <a:gd name="T34" fmla="*/ 751076 w 1524317"/>
              <a:gd name="T35" fmla="*/ 47007 h 190791"/>
              <a:gd name="T36" fmla="*/ 786739 w 1524317"/>
              <a:gd name="T37" fmla="*/ 17797 h 190791"/>
              <a:gd name="T38" fmla="*/ 818209 w 1524317"/>
              <a:gd name="T39" fmla="*/ 6108 h 190791"/>
              <a:gd name="T40" fmla="*/ 828700 w 1524317"/>
              <a:gd name="T41" fmla="*/ 6108 h 190791"/>
              <a:gd name="T42" fmla="*/ 851775 w 1524317"/>
              <a:gd name="T43" fmla="*/ 55770 h 190791"/>
              <a:gd name="T44" fmla="*/ 864368 w 1524317"/>
              <a:gd name="T45" fmla="*/ 61612 h 190791"/>
              <a:gd name="T46" fmla="*/ 885343 w 1524317"/>
              <a:gd name="T47" fmla="*/ 67454 h 190791"/>
              <a:gd name="T48" fmla="*/ 921012 w 1524317"/>
              <a:gd name="T49" fmla="*/ 87903 h 190791"/>
              <a:gd name="T50" fmla="*/ 946188 w 1524317"/>
              <a:gd name="T51" fmla="*/ 120037 h 190791"/>
              <a:gd name="T52" fmla="*/ 946188 w 1524317"/>
              <a:gd name="T53" fmla="*/ 131719 h 190791"/>
              <a:gd name="T54" fmla="*/ 958773 w 1524317"/>
              <a:gd name="T55" fmla="*/ 140482 h 190791"/>
              <a:gd name="T56" fmla="*/ 971363 w 1524317"/>
              <a:gd name="T57" fmla="*/ 149250 h 190791"/>
              <a:gd name="T58" fmla="*/ 990244 w 1524317"/>
              <a:gd name="T59" fmla="*/ 122958 h 190791"/>
              <a:gd name="T60" fmla="*/ 1007028 w 1524317"/>
              <a:gd name="T61" fmla="*/ 143407 h 190791"/>
              <a:gd name="T62" fmla="*/ 1000735 w 1524317"/>
              <a:gd name="T63" fmla="*/ 175539 h 19079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524317" h="190791">
                <a:moveTo>
                  <a:pt x="0" y="95541"/>
                </a:moveTo>
                <a:cubicBezTo>
                  <a:pt x="33073" y="84164"/>
                  <a:pt x="66146" y="72787"/>
                  <a:pt x="98425" y="63791"/>
                </a:cubicBezTo>
                <a:cubicBezTo>
                  <a:pt x="130704" y="54795"/>
                  <a:pt x="159808" y="48445"/>
                  <a:pt x="193675" y="41566"/>
                </a:cubicBezTo>
                <a:cubicBezTo>
                  <a:pt x="227542" y="34687"/>
                  <a:pt x="278871" y="29395"/>
                  <a:pt x="301625" y="22516"/>
                </a:cubicBezTo>
                <a:cubicBezTo>
                  <a:pt x="324379" y="15637"/>
                  <a:pt x="314854" y="2408"/>
                  <a:pt x="330200" y="291"/>
                </a:cubicBezTo>
                <a:cubicBezTo>
                  <a:pt x="345546" y="-1826"/>
                  <a:pt x="372004" y="8229"/>
                  <a:pt x="393700" y="9816"/>
                </a:cubicBezTo>
                <a:cubicBezTo>
                  <a:pt x="415396" y="11403"/>
                  <a:pt x="436033" y="9287"/>
                  <a:pt x="460375" y="9816"/>
                </a:cubicBezTo>
                <a:cubicBezTo>
                  <a:pt x="484717" y="10345"/>
                  <a:pt x="516996" y="12462"/>
                  <a:pt x="539750" y="12991"/>
                </a:cubicBezTo>
                <a:cubicBezTo>
                  <a:pt x="562504" y="13520"/>
                  <a:pt x="569383" y="12462"/>
                  <a:pt x="596900" y="12991"/>
                </a:cubicBezTo>
                <a:cubicBezTo>
                  <a:pt x="624417" y="13520"/>
                  <a:pt x="667808" y="16166"/>
                  <a:pt x="704850" y="16166"/>
                </a:cubicBezTo>
                <a:cubicBezTo>
                  <a:pt x="741892" y="16166"/>
                  <a:pt x="789517" y="13520"/>
                  <a:pt x="819150" y="12991"/>
                </a:cubicBezTo>
                <a:cubicBezTo>
                  <a:pt x="848783" y="12462"/>
                  <a:pt x="860954" y="13520"/>
                  <a:pt x="882650" y="12991"/>
                </a:cubicBezTo>
                <a:cubicBezTo>
                  <a:pt x="904346" y="12462"/>
                  <a:pt x="927629" y="8758"/>
                  <a:pt x="949325" y="9816"/>
                </a:cubicBezTo>
                <a:cubicBezTo>
                  <a:pt x="971021" y="10874"/>
                  <a:pt x="999596" y="12462"/>
                  <a:pt x="1012825" y="19341"/>
                </a:cubicBezTo>
                <a:cubicBezTo>
                  <a:pt x="1026054" y="26220"/>
                  <a:pt x="1018117" y="47387"/>
                  <a:pt x="1028700" y="51091"/>
                </a:cubicBezTo>
                <a:cubicBezTo>
                  <a:pt x="1039283" y="54795"/>
                  <a:pt x="1063096" y="43153"/>
                  <a:pt x="1076325" y="41566"/>
                </a:cubicBezTo>
                <a:cubicBezTo>
                  <a:pt x="1089554" y="39979"/>
                  <a:pt x="1098021" y="39979"/>
                  <a:pt x="1108075" y="41566"/>
                </a:cubicBezTo>
                <a:cubicBezTo>
                  <a:pt x="1118129" y="43153"/>
                  <a:pt x="1122892" y="54795"/>
                  <a:pt x="1136650" y="51091"/>
                </a:cubicBezTo>
                <a:cubicBezTo>
                  <a:pt x="1150408" y="47387"/>
                  <a:pt x="1173692" y="26749"/>
                  <a:pt x="1190625" y="19341"/>
                </a:cubicBezTo>
                <a:cubicBezTo>
                  <a:pt x="1207558" y="11933"/>
                  <a:pt x="1227667" y="8758"/>
                  <a:pt x="1238250" y="6641"/>
                </a:cubicBezTo>
                <a:cubicBezTo>
                  <a:pt x="1248833" y="4524"/>
                  <a:pt x="1245658" y="-2355"/>
                  <a:pt x="1254125" y="6641"/>
                </a:cubicBezTo>
                <a:cubicBezTo>
                  <a:pt x="1262592" y="15637"/>
                  <a:pt x="1280054" y="50562"/>
                  <a:pt x="1289050" y="60616"/>
                </a:cubicBezTo>
                <a:cubicBezTo>
                  <a:pt x="1298046" y="70670"/>
                  <a:pt x="1299633" y="64849"/>
                  <a:pt x="1308100" y="66966"/>
                </a:cubicBezTo>
                <a:cubicBezTo>
                  <a:pt x="1316567" y="69083"/>
                  <a:pt x="1325562" y="68553"/>
                  <a:pt x="1339850" y="73316"/>
                </a:cubicBezTo>
                <a:cubicBezTo>
                  <a:pt x="1354138" y="78079"/>
                  <a:pt x="1378479" y="86016"/>
                  <a:pt x="1393825" y="95541"/>
                </a:cubicBezTo>
                <a:cubicBezTo>
                  <a:pt x="1409171" y="105066"/>
                  <a:pt x="1425575" y="122529"/>
                  <a:pt x="1431925" y="130466"/>
                </a:cubicBezTo>
                <a:cubicBezTo>
                  <a:pt x="1438275" y="138403"/>
                  <a:pt x="1428750" y="139462"/>
                  <a:pt x="1431925" y="143166"/>
                </a:cubicBezTo>
                <a:cubicBezTo>
                  <a:pt x="1435100" y="146870"/>
                  <a:pt x="1450975" y="152691"/>
                  <a:pt x="1450975" y="152691"/>
                </a:cubicBezTo>
                <a:cubicBezTo>
                  <a:pt x="1457325" y="155866"/>
                  <a:pt x="1462087" y="165391"/>
                  <a:pt x="1470025" y="162216"/>
                </a:cubicBezTo>
                <a:cubicBezTo>
                  <a:pt x="1477963" y="159041"/>
                  <a:pt x="1489604" y="134699"/>
                  <a:pt x="1498600" y="133641"/>
                </a:cubicBezTo>
                <a:cubicBezTo>
                  <a:pt x="1507596" y="132583"/>
                  <a:pt x="1521354" y="146341"/>
                  <a:pt x="1524000" y="155866"/>
                </a:cubicBezTo>
                <a:cubicBezTo>
                  <a:pt x="1526646" y="165391"/>
                  <a:pt x="1511829" y="181795"/>
                  <a:pt x="1514475" y="190791"/>
                </a:cubicBezTo>
              </a:path>
            </a:pathLst>
          </a:custGeom>
          <a:noFill/>
          <a:ln w="1905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40" name="Forma livre 35"/>
          <p:cNvSpPr>
            <a:spLocks/>
          </p:cNvSpPr>
          <p:nvPr/>
        </p:nvSpPr>
        <p:spPr bwMode="auto">
          <a:xfrm>
            <a:off x="7220227" y="4867543"/>
            <a:ext cx="481013" cy="23813"/>
          </a:xfrm>
          <a:custGeom>
            <a:avLst/>
            <a:gdLst>
              <a:gd name="T0" fmla="*/ 0 w 481013"/>
              <a:gd name="T1" fmla="*/ 7489 h 24193"/>
              <a:gd name="T2" fmla="*/ 104775 w 481013"/>
              <a:gd name="T3" fmla="*/ 9358 h 24193"/>
              <a:gd name="T4" fmla="*/ 209550 w 481013"/>
              <a:gd name="T5" fmla="*/ 7489 h 24193"/>
              <a:gd name="T6" fmla="*/ 276225 w 481013"/>
              <a:gd name="T7" fmla="*/ 5615 h 24193"/>
              <a:gd name="T8" fmla="*/ 481013 w 481013"/>
              <a:gd name="T9" fmla="*/ 0 h 241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81013" h="24193">
                <a:moveTo>
                  <a:pt x="0" y="19050"/>
                </a:moveTo>
                <a:cubicBezTo>
                  <a:pt x="28972" y="26194"/>
                  <a:pt x="69850" y="23813"/>
                  <a:pt x="104775" y="23813"/>
                </a:cubicBezTo>
                <a:cubicBezTo>
                  <a:pt x="139700" y="23813"/>
                  <a:pt x="180975" y="20638"/>
                  <a:pt x="209550" y="19050"/>
                </a:cubicBezTo>
                <a:cubicBezTo>
                  <a:pt x="238125" y="17463"/>
                  <a:pt x="230981" y="17463"/>
                  <a:pt x="276225" y="14288"/>
                </a:cubicBezTo>
                <a:lnTo>
                  <a:pt x="481013" y="0"/>
                </a:lnTo>
              </a:path>
            </a:pathLst>
          </a:custGeom>
          <a:noFill/>
          <a:ln w="1905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41" name="CaixaDeTexto 121"/>
          <p:cNvSpPr txBox="1">
            <a:spLocks noChangeArrowheads="1"/>
          </p:cNvSpPr>
          <p:nvPr/>
        </p:nvSpPr>
        <p:spPr bwMode="auto">
          <a:xfrm>
            <a:off x="6648727" y="4832618"/>
            <a:ext cx="6000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Vitória</a:t>
            </a:r>
          </a:p>
        </p:txBody>
      </p:sp>
      <p:sp>
        <p:nvSpPr>
          <p:cNvPr id="342" name="AutoShape 126"/>
          <p:cNvSpPr>
            <a:spLocks noChangeArrowheads="1"/>
          </p:cNvSpPr>
          <p:nvPr/>
        </p:nvSpPr>
        <p:spPr bwMode="auto">
          <a:xfrm>
            <a:off x="7145615" y="4832618"/>
            <a:ext cx="77787" cy="74613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343" name="AutoShape 86"/>
          <p:cNvSpPr>
            <a:spLocks noChangeArrowheads="1"/>
          </p:cNvSpPr>
          <p:nvPr/>
        </p:nvSpPr>
        <p:spPr bwMode="auto">
          <a:xfrm>
            <a:off x="4516715" y="3668114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146</a:t>
            </a:r>
          </a:p>
        </p:txBody>
      </p:sp>
      <p:sp>
        <p:nvSpPr>
          <p:cNvPr id="344" name="AutoShape 86"/>
          <p:cNvSpPr>
            <a:spLocks noChangeArrowheads="1"/>
          </p:cNvSpPr>
          <p:nvPr/>
        </p:nvSpPr>
        <p:spPr bwMode="auto">
          <a:xfrm>
            <a:off x="5058484" y="3538806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147</a:t>
            </a:r>
          </a:p>
        </p:txBody>
      </p:sp>
      <p:sp>
        <p:nvSpPr>
          <p:cNvPr id="345" name="AutoShape 86"/>
          <p:cNvSpPr>
            <a:spLocks noChangeArrowheads="1"/>
          </p:cNvSpPr>
          <p:nvPr/>
        </p:nvSpPr>
        <p:spPr bwMode="auto">
          <a:xfrm>
            <a:off x="5293446" y="4038177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148</a:t>
            </a:r>
          </a:p>
        </p:txBody>
      </p:sp>
      <p:sp>
        <p:nvSpPr>
          <p:cNvPr id="346" name="AutoShape 86"/>
          <p:cNvSpPr>
            <a:spLocks noChangeArrowheads="1"/>
          </p:cNvSpPr>
          <p:nvPr/>
        </p:nvSpPr>
        <p:spPr bwMode="auto">
          <a:xfrm>
            <a:off x="5464982" y="4253181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149</a:t>
            </a:r>
          </a:p>
        </p:txBody>
      </p:sp>
      <p:sp>
        <p:nvSpPr>
          <p:cNvPr id="347" name="AutoShape 86"/>
          <p:cNvSpPr>
            <a:spLocks noChangeArrowheads="1"/>
          </p:cNvSpPr>
          <p:nvPr/>
        </p:nvSpPr>
        <p:spPr bwMode="auto">
          <a:xfrm>
            <a:off x="5804177" y="4253181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150</a:t>
            </a:r>
          </a:p>
        </p:txBody>
      </p:sp>
      <p:sp>
        <p:nvSpPr>
          <p:cNvPr id="348" name="AutoShape 86"/>
          <p:cNvSpPr>
            <a:spLocks noChangeArrowheads="1"/>
          </p:cNvSpPr>
          <p:nvPr/>
        </p:nvSpPr>
        <p:spPr bwMode="auto">
          <a:xfrm>
            <a:off x="6059765" y="4423043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151</a:t>
            </a:r>
          </a:p>
        </p:txBody>
      </p:sp>
      <p:sp>
        <p:nvSpPr>
          <p:cNvPr id="349" name="AutoShape 86"/>
          <p:cNvSpPr>
            <a:spLocks noChangeArrowheads="1"/>
          </p:cNvSpPr>
          <p:nvPr/>
        </p:nvSpPr>
        <p:spPr bwMode="auto">
          <a:xfrm>
            <a:off x="7201077" y="4908487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153</a:t>
            </a:r>
          </a:p>
        </p:txBody>
      </p:sp>
      <p:sp>
        <p:nvSpPr>
          <p:cNvPr id="350" name="AutoShape 86"/>
          <p:cNvSpPr>
            <a:spLocks noChangeArrowheads="1"/>
          </p:cNvSpPr>
          <p:nvPr/>
        </p:nvSpPr>
        <p:spPr bwMode="auto">
          <a:xfrm>
            <a:off x="7345077" y="4906654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154</a:t>
            </a:r>
          </a:p>
        </p:txBody>
      </p:sp>
      <p:sp>
        <p:nvSpPr>
          <p:cNvPr id="351" name="Forma livre 89"/>
          <p:cNvSpPr>
            <a:spLocks/>
          </p:cNvSpPr>
          <p:nvPr/>
        </p:nvSpPr>
        <p:spPr bwMode="auto">
          <a:xfrm>
            <a:off x="6078815" y="4235718"/>
            <a:ext cx="212725" cy="17463"/>
          </a:xfrm>
          <a:custGeom>
            <a:avLst/>
            <a:gdLst>
              <a:gd name="T0" fmla="*/ 0 w 211931"/>
              <a:gd name="T1" fmla="*/ 13131 h 16806"/>
              <a:gd name="T2" fmla="*/ 80968 w 211931"/>
              <a:gd name="T3" fmla="*/ 186 h 16806"/>
              <a:gd name="T4" fmla="*/ 164388 w 211931"/>
              <a:gd name="T5" fmla="*/ 6660 h 16806"/>
              <a:gd name="T6" fmla="*/ 218367 w 211931"/>
              <a:gd name="T7" fmla="*/ 22840 h 1680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1931" h="16806">
                <a:moveTo>
                  <a:pt x="0" y="9662"/>
                </a:moveTo>
                <a:cubicBezTo>
                  <a:pt x="25995" y="5296"/>
                  <a:pt x="51991" y="931"/>
                  <a:pt x="78581" y="137"/>
                </a:cubicBezTo>
                <a:cubicBezTo>
                  <a:pt x="105171" y="-657"/>
                  <a:pt x="137318" y="2122"/>
                  <a:pt x="159543" y="4900"/>
                </a:cubicBezTo>
                <a:cubicBezTo>
                  <a:pt x="181768" y="7678"/>
                  <a:pt x="196849" y="12242"/>
                  <a:pt x="211931" y="16806"/>
                </a:cubicBezTo>
              </a:path>
            </a:pathLst>
          </a:custGeom>
          <a:noFill/>
          <a:ln w="1905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2" name="Forma livre 90"/>
          <p:cNvSpPr>
            <a:spLocks/>
          </p:cNvSpPr>
          <p:nvPr/>
        </p:nvSpPr>
        <p:spPr bwMode="auto">
          <a:xfrm>
            <a:off x="6282015" y="4243656"/>
            <a:ext cx="20637" cy="92075"/>
          </a:xfrm>
          <a:custGeom>
            <a:avLst/>
            <a:gdLst>
              <a:gd name="T0" fmla="*/ 0 w 21431"/>
              <a:gd name="T1" fmla="*/ 0 h 92869"/>
              <a:gd name="T2" fmla="*/ 12324 w 21431"/>
              <a:gd name="T3" fmla="*/ 44464 h 92869"/>
              <a:gd name="T4" fmla="*/ 15844 w 21431"/>
              <a:gd name="T5" fmla="*/ 86704 h 9286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431" h="92869">
                <a:moveTo>
                  <a:pt x="0" y="0"/>
                </a:moveTo>
                <a:cubicBezTo>
                  <a:pt x="6548" y="16073"/>
                  <a:pt x="13097" y="32147"/>
                  <a:pt x="16669" y="47625"/>
                </a:cubicBezTo>
                <a:cubicBezTo>
                  <a:pt x="20241" y="63103"/>
                  <a:pt x="20836" y="77986"/>
                  <a:pt x="21431" y="92869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3" name="Oval 250"/>
          <p:cNvSpPr>
            <a:spLocks noChangeArrowheads="1"/>
          </p:cNvSpPr>
          <p:nvPr/>
        </p:nvSpPr>
        <p:spPr bwMode="auto">
          <a:xfrm>
            <a:off x="6267727" y="4307156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354" name="AutoShape 86"/>
          <p:cNvSpPr>
            <a:spLocks noChangeArrowheads="1"/>
          </p:cNvSpPr>
          <p:nvPr/>
        </p:nvSpPr>
        <p:spPr bwMode="auto">
          <a:xfrm>
            <a:off x="6566177" y="4441515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152</a:t>
            </a:r>
          </a:p>
        </p:txBody>
      </p:sp>
      <p:sp>
        <p:nvSpPr>
          <p:cNvPr id="355" name="AutoShape 86"/>
          <p:cNvSpPr>
            <a:spLocks noChangeArrowheads="1"/>
          </p:cNvSpPr>
          <p:nvPr/>
        </p:nvSpPr>
        <p:spPr bwMode="auto">
          <a:xfrm>
            <a:off x="5767565" y="3825350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139</a:t>
            </a:r>
          </a:p>
        </p:txBody>
      </p:sp>
      <p:sp>
        <p:nvSpPr>
          <p:cNvPr id="356" name="Forma livre 61"/>
          <p:cNvSpPr>
            <a:spLocks/>
          </p:cNvSpPr>
          <p:nvPr/>
        </p:nvSpPr>
        <p:spPr bwMode="auto">
          <a:xfrm>
            <a:off x="4240490" y="3916631"/>
            <a:ext cx="728662" cy="119062"/>
          </a:xfrm>
          <a:custGeom>
            <a:avLst/>
            <a:gdLst>
              <a:gd name="T0" fmla="*/ 0 w 728662"/>
              <a:gd name="T1" fmla="*/ 0 h 119150"/>
              <a:gd name="T2" fmla="*/ 80962 w 728662"/>
              <a:gd name="T3" fmla="*/ 22868 h 119150"/>
              <a:gd name="T4" fmla="*/ 204787 w 728662"/>
              <a:gd name="T5" fmla="*/ 64003 h 119150"/>
              <a:gd name="T6" fmla="*/ 276225 w 728662"/>
              <a:gd name="T7" fmla="*/ 36631 h 119150"/>
              <a:gd name="T8" fmla="*/ 371475 w 728662"/>
              <a:gd name="T9" fmla="*/ 18364 h 119150"/>
              <a:gd name="T10" fmla="*/ 476250 w 728662"/>
              <a:gd name="T11" fmla="*/ 18508 h 119150"/>
              <a:gd name="T12" fmla="*/ 585786 w 728662"/>
              <a:gd name="T13" fmla="*/ 41484 h 119150"/>
              <a:gd name="T14" fmla="*/ 666750 w 728662"/>
              <a:gd name="T15" fmla="*/ 59436 h 119150"/>
              <a:gd name="T16" fmla="*/ 728662 w 728662"/>
              <a:gd name="T17" fmla="*/ 114378 h 11915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728662" h="119150">
                <a:moveTo>
                  <a:pt x="0" y="0"/>
                </a:moveTo>
                <a:cubicBezTo>
                  <a:pt x="23415" y="6350"/>
                  <a:pt x="46831" y="12700"/>
                  <a:pt x="80962" y="23813"/>
                </a:cubicBezTo>
                <a:cubicBezTo>
                  <a:pt x="115093" y="34926"/>
                  <a:pt x="172243" y="64284"/>
                  <a:pt x="204787" y="66675"/>
                </a:cubicBezTo>
                <a:cubicBezTo>
                  <a:pt x="237331" y="69066"/>
                  <a:pt x="248444" y="46082"/>
                  <a:pt x="276225" y="38159"/>
                </a:cubicBezTo>
                <a:cubicBezTo>
                  <a:pt x="304006" y="30236"/>
                  <a:pt x="338138" y="22285"/>
                  <a:pt x="371475" y="19139"/>
                </a:cubicBezTo>
                <a:cubicBezTo>
                  <a:pt x="404813" y="15993"/>
                  <a:pt x="440532" y="15271"/>
                  <a:pt x="476250" y="19284"/>
                </a:cubicBezTo>
                <a:cubicBezTo>
                  <a:pt x="511969" y="23297"/>
                  <a:pt x="554036" y="36111"/>
                  <a:pt x="585786" y="43216"/>
                </a:cubicBezTo>
                <a:cubicBezTo>
                  <a:pt x="617536" y="50321"/>
                  <a:pt x="642937" y="49257"/>
                  <a:pt x="666750" y="61913"/>
                </a:cubicBezTo>
                <a:cubicBezTo>
                  <a:pt x="690563" y="74569"/>
                  <a:pt x="708818" y="108831"/>
                  <a:pt x="728662" y="119150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7" name="Forma livre 61"/>
          <p:cNvSpPr>
            <a:spLocks/>
          </p:cNvSpPr>
          <p:nvPr/>
        </p:nvSpPr>
        <p:spPr bwMode="auto">
          <a:xfrm>
            <a:off x="5092977" y="3978543"/>
            <a:ext cx="395288" cy="47625"/>
          </a:xfrm>
          <a:custGeom>
            <a:avLst/>
            <a:gdLst>
              <a:gd name="T0" fmla="*/ 0 w 395288"/>
              <a:gd name="T1" fmla="*/ 47286 h 47626"/>
              <a:gd name="T2" fmla="*/ 80963 w 395288"/>
              <a:gd name="T3" fmla="*/ 37820 h 47626"/>
              <a:gd name="T4" fmla="*/ 152401 w 395288"/>
              <a:gd name="T5" fmla="*/ 9350 h 47626"/>
              <a:gd name="T6" fmla="*/ 228601 w 395288"/>
              <a:gd name="T7" fmla="*/ 19110 h 47626"/>
              <a:gd name="T8" fmla="*/ 314326 w 395288"/>
              <a:gd name="T9" fmla="*/ 33174 h 47626"/>
              <a:gd name="T10" fmla="*/ 395288 w 395288"/>
              <a:gd name="T11" fmla="*/ 0 h 4762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95288" h="47626">
                <a:moveTo>
                  <a:pt x="0" y="47626"/>
                </a:moveTo>
                <a:cubicBezTo>
                  <a:pt x="24606" y="43643"/>
                  <a:pt x="55563" y="44471"/>
                  <a:pt x="80963" y="38101"/>
                </a:cubicBezTo>
                <a:cubicBezTo>
                  <a:pt x="106363" y="31731"/>
                  <a:pt x="128588" y="18972"/>
                  <a:pt x="152401" y="9408"/>
                </a:cubicBezTo>
                <a:cubicBezTo>
                  <a:pt x="177007" y="6263"/>
                  <a:pt x="201614" y="15225"/>
                  <a:pt x="228601" y="19228"/>
                </a:cubicBezTo>
                <a:cubicBezTo>
                  <a:pt x="255588" y="23231"/>
                  <a:pt x="286545" y="36632"/>
                  <a:pt x="314326" y="33427"/>
                </a:cubicBezTo>
                <a:cubicBezTo>
                  <a:pt x="342107" y="30222"/>
                  <a:pt x="366713" y="7144"/>
                  <a:pt x="395288" y="0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58" name="Forma livre 61"/>
          <p:cNvSpPr>
            <a:spLocks/>
          </p:cNvSpPr>
          <p:nvPr/>
        </p:nvSpPr>
        <p:spPr bwMode="auto">
          <a:xfrm>
            <a:off x="5488265" y="3967431"/>
            <a:ext cx="171450" cy="11112"/>
          </a:xfrm>
          <a:custGeom>
            <a:avLst/>
            <a:gdLst>
              <a:gd name="T0" fmla="*/ 0 w 171450"/>
              <a:gd name="T1" fmla="*/ 88680 h 10620"/>
              <a:gd name="T2" fmla="*/ 90487 w 171450"/>
              <a:gd name="T3" fmla="*/ 9895 h 10620"/>
              <a:gd name="T4" fmla="*/ 171450 w 171450"/>
              <a:gd name="T5" fmla="*/ 9895 h 1062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71450" h="10620">
                <a:moveTo>
                  <a:pt x="0" y="10620"/>
                </a:moveTo>
                <a:cubicBezTo>
                  <a:pt x="28575" y="3476"/>
                  <a:pt x="61912" y="2757"/>
                  <a:pt x="90487" y="1185"/>
                </a:cubicBezTo>
                <a:cubicBezTo>
                  <a:pt x="119062" y="-387"/>
                  <a:pt x="142875" y="-402"/>
                  <a:pt x="171450" y="1185"/>
                </a:cubicBezTo>
              </a:path>
            </a:pathLst>
          </a:custGeom>
          <a:noFill/>
          <a:ln w="1905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60" name="AutoShape 86"/>
          <p:cNvSpPr>
            <a:spLocks noChangeArrowheads="1"/>
          </p:cNvSpPr>
          <p:nvPr/>
        </p:nvSpPr>
        <p:spPr bwMode="auto">
          <a:xfrm>
            <a:off x="4806792" y="4053445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156</a:t>
            </a:r>
          </a:p>
        </p:txBody>
      </p:sp>
      <p:sp>
        <p:nvSpPr>
          <p:cNvPr id="361" name="Forma livre 30"/>
          <p:cNvSpPr>
            <a:spLocks/>
          </p:cNvSpPr>
          <p:nvPr/>
        </p:nvSpPr>
        <p:spPr bwMode="auto">
          <a:xfrm>
            <a:off x="4967565" y="3475306"/>
            <a:ext cx="73025" cy="939800"/>
          </a:xfrm>
          <a:custGeom>
            <a:avLst/>
            <a:gdLst>
              <a:gd name="T0" fmla="*/ 49173 w 73711"/>
              <a:gd name="T1" fmla="*/ 0 h 938303"/>
              <a:gd name="T2" fmla="*/ 46775 w 73711"/>
              <a:gd name="T3" fmla="*/ 167305 h 938303"/>
              <a:gd name="T4" fmla="*/ 39714 w 73711"/>
              <a:gd name="T5" fmla="*/ 284583 h 938303"/>
              <a:gd name="T6" fmla="*/ 20869 w 73711"/>
              <a:gd name="T7" fmla="*/ 405645 h 938303"/>
              <a:gd name="T8" fmla="*/ 11443 w 73711"/>
              <a:gd name="T9" fmla="*/ 473743 h 938303"/>
              <a:gd name="T10" fmla="*/ 367 w 73711"/>
              <a:gd name="T11" fmla="*/ 556232 h 938303"/>
              <a:gd name="T12" fmla="*/ 5521 w 73711"/>
              <a:gd name="T13" fmla="*/ 629632 h 938303"/>
              <a:gd name="T14" fmla="*/ 32581 w 73711"/>
              <a:gd name="T15" fmla="*/ 684308 h 938303"/>
              <a:gd name="T16" fmla="*/ 48693 w 73711"/>
              <a:gd name="T17" fmla="*/ 730092 h 938303"/>
              <a:gd name="T18" fmla="*/ 40311 w 73711"/>
              <a:gd name="T19" fmla="*/ 787035 h 938303"/>
              <a:gd name="T20" fmla="*/ 31935 w 73711"/>
              <a:gd name="T21" fmla="*/ 837544 h 938303"/>
              <a:gd name="T22" fmla="*/ 35931 w 73711"/>
              <a:gd name="T23" fmla="*/ 894673 h 938303"/>
              <a:gd name="T24" fmla="*/ 41796 w 73711"/>
              <a:gd name="T25" fmla="*/ 960696 h 938303"/>
              <a:gd name="T26" fmla="*/ 42838 w 73711"/>
              <a:gd name="T27" fmla="*/ 1006479 h 938303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73711" h="938303">
                <a:moveTo>
                  <a:pt x="73711" y="0"/>
                </a:moveTo>
                <a:cubicBezTo>
                  <a:pt x="73319" y="13725"/>
                  <a:pt x="72478" y="111755"/>
                  <a:pt x="70113" y="155973"/>
                </a:cubicBezTo>
                <a:cubicBezTo>
                  <a:pt x="67748" y="200191"/>
                  <a:pt x="65994" y="228274"/>
                  <a:pt x="59522" y="265306"/>
                </a:cubicBezTo>
                <a:cubicBezTo>
                  <a:pt x="53050" y="302338"/>
                  <a:pt x="38339" y="348776"/>
                  <a:pt x="31278" y="378167"/>
                </a:cubicBezTo>
                <a:cubicBezTo>
                  <a:pt x="27159" y="394626"/>
                  <a:pt x="20511" y="422368"/>
                  <a:pt x="17155" y="441651"/>
                </a:cubicBezTo>
                <a:cubicBezTo>
                  <a:pt x="3992" y="466429"/>
                  <a:pt x="2032" y="494331"/>
                  <a:pt x="552" y="518553"/>
                </a:cubicBezTo>
                <a:cubicBezTo>
                  <a:pt x="-928" y="542775"/>
                  <a:pt x="227" y="567081"/>
                  <a:pt x="8275" y="586981"/>
                </a:cubicBezTo>
                <a:cubicBezTo>
                  <a:pt x="16323" y="606881"/>
                  <a:pt x="38055" y="622344"/>
                  <a:pt x="48839" y="637953"/>
                </a:cubicBezTo>
                <a:cubicBezTo>
                  <a:pt x="59623" y="653562"/>
                  <a:pt x="71051" y="664675"/>
                  <a:pt x="72982" y="680636"/>
                </a:cubicBezTo>
                <a:cubicBezTo>
                  <a:pt x="74913" y="696597"/>
                  <a:pt x="64609" y="717024"/>
                  <a:pt x="60423" y="733719"/>
                </a:cubicBezTo>
                <a:cubicBezTo>
                  <a:pt x="56237" y="750414"/>
                  <a:pt x="48958" y="764080"/>
                  <a:pt x="47864" y="780805"/>
                </a:cubicBezTo>
                <a:cubicBezTo>
                  <a:pt x="46770" y="797530"/>
                  <a:pt x="51394" y="814932"/>
                  <a:pt x="53858" y="834068"/>
                </a:cubicBezTo>
                <a:cubicBezTo>
                  <a:pt x="56322" y="853204"/>
                  <a:pt x="60923" y="878248"/>
                  <a:pt x="62648" y="895620"/>
                </a:cubicBezTo>
                <a:cubicBezTo>
                  <a:pt x="64373" y="912992"/>
                  <a:pt x="62363" y="928808"/>
                  <a:pt x="64211" y="938303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62" name="Forma livre 70"/>
          <p:cNvSpPr>
            <a:spLocks/>
          </p:cNvSpPr>
          <p:nvPr/>
        </p:nvSpPr>
        <p:spPr bwMode="auto">
          <a:xfrm>
            <a:off x="5029477" y="4375418"/>
            <a:ext cx="735013" cy="239713"/>
          </a:xfrm>
          <a:custGeom>
            <a:avLst/>
            <a:gdLst>
              <a:gd name="T0" fmla="*/ 0 w 736528"/>
              <a:gd name="T1" fmla="*/ 0 h 241087"/>
              <a:gd name="T2" fmla="*/ 11726 w 736528"/>
              <a:gd name="T3" fmla="*/ 22834 h 241087"/>
              <a:gd name="T4" fmla="*/ 105510 w 736528"/>
              <a:gd name="T5" fmla="*/ 9140 h 241087"/>
              <a:gd name="T6" fmla="*/ 166470 w 736528"/>
              <a:gd name="T7" fmla="*/ 22834 h 241087"/>
              <a:gd name="T8" fmla="*/ 241497 w 736528"/>
              <a:gd name="T9" fmla="*/ 22834 h 241087"/>
              <a:gd name="T10" fmla="*/ 283702 w 736528"/>
              <a:gd name="T11" fmla="*/ 22834 h 241087"/>
              <a:gd name="T12" fmla="*/ 363420 w 736528"/>
              <a:gd name="T13" fmla="*/ 41091 h 241087"/>
              <a:gd name="T14" fmla="*/ 452516 w 736528"/>
              <a:gd name="T15" fmla="*/ 77606 h 241087"/>
              <a:gd name="T16" fmla="*/ 508787 w 736528"/>
              <a:gd name="T17" fmla="*/ 104993 h 241087"/>
              <a:gd name="T18" fmla="*/ 541612 w 736528"/>
              <a:gd name="T19" fmla="*/ 127814 h 241087"/>
              <a:gd name="T20" fmla="*/ 567386 w 736528"/>
              <a:gd name="T21" fmla="*/ 164317 h 241087"/>
              <a:gd name="T22" fmla="*/ 588466 w 736528"/>
              <a:gd name="T23" fmla="*/ 214595 h 241087"/>
              <a:gd name="T24" fmla="*/ 644786 w 736528"/>
              <a:gd name="T25" fmla="*/ 221414 h 241087"/>
              <a:gd name="T26" fmla="*/ 722187 w 736528"/>
              <a:gd name="T27" fmla="*/ 230577 h 241087"/>
              <a:gd name="T28" fmla="*/ 710428 w 736528"/>
              <a:gd name="T29" fmla="*/ 205409 h 241087"/>
              <a:gd name="T30" fmla="*/ 719804 w 736528"/>
              <a:gd name="T31" fmla="*/ 187151 h 241087"/>
              <a:gd name="T32" fmla="*/ 724495 w 736528"/>
              <a:gd name="T33" fmla="*/ 164329 h 24108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736528" h="241087">
                <a:moveTo>
                  <a:pt x="0" y="0"/>
                </a:moveTo>
                <a:cubicBezTo>
                  <a:pt x="9525" y="9525"/>
                  <a:pt x="-5952" y="22236"/>
                  <a:pt x="11907" y="23825"/>
                </a:cubicBezTo>
                <a:cubicBezTo>
                  <a:pt x="29767" y="25415"/>
                  <a:pt x="80963" y="9537"/>
                  <a:pt x="107157" y="9537"/>
                </a:cubicBezTo>
                <a:cubicBezTo>
                  <a:pt x="133351" y="9537"/>
                  <a:pt x="146050" y="21444"/>
                  <a:pt x="169069" y="23825"/>
                </a:cubicBezTo>
                <a:cubicBezTo>
                  <a:pt x="192088" y="26206"/>
                  <a:pt x="245269" y="23825"/>
                  <a:pt x="245269" y="23825"/>
                </a:cubicBezTo>
                <a:cubicBezTo>
                  <a:pt x="265113" y="23825"/>
                  <a:pt x="267495" y="20650"/>
                  <a:pt x="288132" y="23825"/>
                </a:cubicBezTo>
                <a:cubicBezTo>
                  <a:pt x="308770" y="27000"/>
                  <a:pt x="340519" y="33350"/>
                  <a:pt x="369094" y="42875"/>
                </a:cubicBezTo>
                <a:cubicBezTo>
                  <a:pt x="397669" y="52400"/>
                  <a:pt x="434976" y="69863"/>
                  <a:pt x="459582" y="80975"/>
                </a:cubicBezTo>
                <a:cubicBezTo>
                  <a:pt x="484188" y="92088"/>
                  <a:pt x="501651" y="100819"/>
                  <a:pt x="516732" y="109550"/>
                </a:cubicBezTo>
                <a:cubicBezTo>
                  <a:pt x="531813" y="118281"/>
                  <a:pt x="540150" y="123045"/>
                  <a:pt x="550069" y="133362"/>
                </a:cubicBezTo>
                <a:cubicBezTo>
                  <a:pt x="559988" y="143679"/>
                  <a:pt x="568314" y="156359"/>
                  <a:pt x="576245" y="171450"/>
                </a:cubicBezTo>
                <a:cubicBezTo>
                  <a:pt x="584176" y="186541"/>
                  <a:pt x="584551" y="213979"/>
                  <a:pt x="597653" y="223908"/>
                </a:cubicBezTo>
                <a:cubicBezTo>
                  <a:pt x="610755" y="233837"/>
                  <a:pt x="632220" y="228243"/>
                  <a:pt x="654855" y="231023"/>
                </a:cubicBezTo>
                <a:cubicBezTo>
                  <a:pt x="677490" y="233803"/>
                  <a:pt x="722354" y="243368"/>
                  <a:pt x="733465" y="240585"/>
                </a:cubicBezTo>
                <a:cubicBezTo>
                  <a:pt x="744576" y="237802"/>
                  <a:pt x="721923" y="221877"/>
                  <a:pt x="721519" y="214325"/>
                </a:cubicBezTo>
                <a:cubicBezTo>
                  <a:pt x="721116" y="206773"/>
                  <a:pt x="728663" y="202419"/>
                  <a:pt x="731044" y="195275"/>
                </a:cubicBezTo>
                <a:cubicBezTo>
                  <a:pt x="733425" y="188131"/>
                  <a:pt x="735013" y="177018"/>
                  <a:pt x="735807" y="171462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63" name="Forma livre 31"/>
          <p:cNvSpPr>
            <a:spLocks/>
          </p:cNvSpPr>
          <p:nvPr/>
        </p:nvSpPr>
        <p:spPr bwMode="auto">
          <a:xfrm>
            <a:off x="5764490" y="4578618"/>
            <a:ext cx="1419225" cy="314325"/>
          </a:xfrm>
          <a:custGeom>
            <a:avLst/>
            <a:gdLst>
              <a:gd name="T0" fmla="*/ 0 w 1419419"/>
              <a:gd name="T1" fmla="*/ 0 h 315074"/>
              <a:gd name="T2" fmla="*/ 89780 w 1419419"/>
              <a:gd name="T3" fmla="*/ 20694 h 315074"/>
              <a:gd name="T4" fmla="*/ 136992 w 1419419"/>
              <a:gd name="T5" fmla="*/ 57941 h 315074"/>
              <a:gd name="T6" fmla="*/ 160627 w 1419419"/>
              <a:gd name="T7" fmla="*/ 91049 h 315074"/>
              <a:gd name="T8" fmla="*/ 207862 w 1419419"/>
              <a:gd name="T9" fmla="*/ 144850 h 315074"/>
              <a:gd name="T10" fmla="*/ 245644 w 1419419"/>
              <a:gd name="T11" fmla="*/ 177958 h 315074"/>
              <a:gd name="T12" fmla="*/ 278746 w 1419419"/>
              <a:gd name="T13" fmla="*/ 219343 h 315074"/>
              <a:gd name="T14" fmla="*/ 325958 w 1419419"/>
              <a:gd name="T15" fmla="*/ 252453 h 315074"/>
              <a:gd name="T16" fmla="*/ 363763 w 1419419"/>
              <a:gd name="T17" fmla="*/ 273146 h 315074"/>
              <a:gd name="T18" fmla="*/ 434622 w 1419419"/>
              <a:gd name="T19" fmla="*/ 269008 h 315074"/>
              <a:gd name="T20" fmla="*/ 510220 w 1419419"/>
              <a:gd name="T21" fmla="*/ 264868 h 315074"/>
              <a:gd name="T22" fmla="*/ 581075 w 1419419"/>
              <a:gd name="T23" fmla="*/ 240036 h 315074"/>
              <a:gd name="T24" fmla="*/ 642505 w 1419419"/>
              <a:gd name="T25" fmla="*/ 223482 h 315074"/>
              <a:gd name="T26" fmla="*/ 727529 w 1419419"/>
              <a:gd name="T27" fmla="*/ 198653 h 315074"/>
              <a:gd name="T28" fmla="*/ 807844 w 1419419"/>
              <a:gd name="T29" fmla="*/ 173824 h 315074"/>
              <a:gd name="T30" fmla="*/ 873985 w 1419419"/>
              <a:gd name="T31" fmla="*/ 153127 h 315074"/>
              <a:gd name="T32" fmla="*/ 921229 w 1419419"/>
              <a:gd name="T33" fmla="*/ 128296 h 315074"/>
              <a:gd name="T34" fmla="*/ 977918 w 1419419"/>
              <a:gd name="T35" fmla="*/ 128296 h 315074"/>
              <a:gd name="T36" fmla="*/ 1025164 w 1419419"/>
              <a:gd name="T37" fmla="*/ 115881 h 315074"/>
              <a:gd name="T38" fmla="*/ 1062960 w 1419419"/>
              <a:gd name="T39" fmla="*/ 74494 h 315074"/>
              <a:gd name="T40" fmla="*/ 1081853 w 1419419"/>
              <a:gd name="T41" fmla="*/ 41386 h 315074"/>
              <a:gd name="T42" fmla="*/ 1119649 w 1419419"/>
              <a:gd name="T43" fmla="*/ 41386 h 315074"/>
              <a:gd name="T44" fmla="*/ 1152713 w 1419419"/>
              <a:gd name="T45" fmla="*/ 53803 h 315074"/>
              <a:gd name="T46" fmla="*/ 1171617 w 1419419"/>
              <a:gd name="T47" fmla="*/ 86907 h 315074"/>
              <a:gd name="T48" fmla="*/ 1181059 w 1419419"/>
              <a:gd name="T49" fmla="*/ 120017 h 315074"/>
              <a:gd name="T50" fmla="*/ 1185790 w 1419419"/>
              <a:gd name="T51" fmla="*/ 153127 h 315074"/>
              <a:gd name="T52" fmla="*/ 1223583 w 1419419"/>
              <a:gd name="T53" fmla="*/ 186237 h 315074"/>
              <a:gd name="T54" fmla="*/ 1270822 w 1419419"/>
              <a:gd name="T55" fmla="*/ 211066 h 315074"/>
              <a:gd name="T56" fmla="*/ 1336962 w 1419419"/>
              <a:gd name="T57" fmla="*/ 235898 h 315074"/>
              <a:gd name="T58" fmla="*/ 1398379 w 1419419"/>
              <a:gd name="T59" fmla="*/ 256591 h 315074"/>
              <a:gd name="T60" fmla="*/ 1407823 w 1419419"/>
              <a:gd name="T61" fmla="*/ 260731 h 31507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1419419" h="315074">
                <a:moveTo>
                  <a:pt x="0" y="0"/>
                </a:moveTo>
                <a:cubicBezTo>
                  <a:pt x="33734" y="6350"/>
                  <a:pt x="67469" y="12700"/>
                  <a:pt x="90488" y="23812"/>
                </a:cubicBezTo>
                <a:cubicBezTo>
                  <a:pt x="113507" y="34924"/>
                  <a:pt x="126207" y="53181"/>
                  <a:pt x="138113" y="66675"/>
                </a:cubicBezTo>
                <a:cubicBezTo>
                  <a:pt x="150019" y="80169"/>
                  <a:pt x="150019" y="88106"/>
                  <a:pt x="161925" y="104775"/>
                </a:cubicBezTo>
                <a:cubicBezTo>
                  <a:pt x="173831" y="121444"/>
                  <a:pt x="195263" y="150018"/>
                  <a:pt x="209550" y="166687"/>
                </a:cubicBezTo>
                <a:cubicBezTo>
                  <a:pt x="223837" y="183356"/>
                  <a:pt x="235744" y="190500"/>
                  <a:pt x="247650" y="204787"/>
                </a:cubicBezTo>
                <a:cubicBezTo>
                  <a:pt x="259556" y="219074"/>
                  <a:pt x="267494" y="238125"/>
                  <a:pt x="280988" y="252412"/>
                </a:cubicBezTo>
                <a:cubicBezTo>
                  <a:pt x="294482" y="266699"/>
                  <a:pt x="314326" y="280193"/>
                  <a:pt x="328613" y="290512"/>
                </a:cubicBezTo>
                <a:cubicBezTo>
                  <a:pt x="342900" y="300831"/>
                  <a:pt x="348457" y="311150"/>
                  <a:pt x="366713" y="314325"/>
                </a:cubicBezTo>
                <a:cubicBezTo>
                  <a:pt x="384969" y="317500"/>
                  <a:pt x="438150" y="309562"/>
                  <a:pt x="438150" y="309562"/>
                </a:cubicBezTo>
                <a:cubicBezTo>
                  <a:pt x="462756" y="307975"/>
                  <a:pt x="489744" y="310356"/>
                  <a:pt x="514350" y="304800"/>
                </a:cubicBezTo>
                <a:cubicBezTo>
                  <a:pt x="538956" y="299244"/>
                  <a:pt x="563563" y="284163"/>
                  <a:pt x="585788" y="276225"/>
                </a:cubicBezTo>
                <a:cubicBezTo>
                  <a:pt x="608013" y="268288"/>
                  <a:pt x="623094" y="265112"/>
                  <a:pt x="647700" y="257175"/>
                </a:cubicBezTo>
                <a:cubicBezTo>
                  <a:pt x="672306" y="249238"/>
                  <a:pt x="705644" y="238125"/>
                  <a:pt x="733425" y="228600"/>
                </a:cubicBezTo>
                <a:cubicBezTo>
                  <a:pt x="761206" y="219075"/>
                  <a:pt x="814388" y="200025"/>
                  <a:pt x="814388" y="200025"/>
                </a:cubicBezTo>
                <a:cubicBezTo>
                  <a:pt x="838994" y="191294"/>
                  <a:pt x="862013" y="184943"/>
                  <a:pt x="881063" y="176212"/>
                </a:cubicBezTo>
                <a:cubicBezTo>
                  <a:pt x="900113" y="167481"/>
                  <a:pt x="911225" y="152400"/>
                  <a:pt x="928688" y="147637"/>
                </a:cubicBezTo>
                <a:cubicBezTo>
                  <a:pt x="946151" y="142874"/>
                  <a:pt x="968376" y="150018"/>
                  <a:pt x="985838" y="147637"/>
                </a:cubicBezTo>
                <a:cubicBezTo>
                  <a:pt x="1003300" y="145256"/>
                  <a:pt x="1019176" y="143669"/>
                  <a:pt x="1033463" y="133350"/>
                </a:cubicBezTo>
                <a:cubicBezTo>
                  <a:pt x="1047750" y="123031"/>
                  <a:pt x="1062038" y="100012"/>
                  <a:pt x="1071563" y="85725"/>
                </a:cubicBezTo>
                <a:cubicBezTo>
                  <a:pt x="1081088" y="71438"/>
                  <a:pt x="1081088" y="53975"/>
                  <a:pt x="1090613" y="47625"/>
                </a:cubicBezTo>
                <a:cubicBezTo>
                  <a:pt x="1100138" y="41275"/>
                  <a:pt x="1116807" y="45244"/>
                  <a:pt x="1128713" y="47625"/>
                </a:cubicBezTo>
                <a:cubicBezTo>
                  <a:pt x="1140619" y="50006"/>
                  <a:pt x="1153319" y="53181"/>
                  <a:pt x="1162050" y="61912"/>
                </a:cubicBezTo>
                <a:cubicBezTo>
                  <a:pt x="1170781" y="70643"/>
                  <a:pt x="1176337" y="87312"/>
                  <a:pt x="1181100" y="100012"/>
                </a:cubicBezTo>
                <a:cubicBezTo>
                  <a:pt x="1185863" y="112712"/>
                  <a:pt x="1188244" y="125412"/>
                  <a:pt x="1190625" y="138112"/>
                </a:cubicBezTo>
                <a:cubicBezTo>
                  <a:pt x="1193006" y="150812"/>
                  <a:pt x="1188244" y="163512"/>
                  <a:pt x="1195388" y="176212"/>
                </a:cubicBezTo>
                <a:cubicBezTo>
                  <a:pt x="1202532" y="188912"/>
                  <a:pt x="1219201" y="203200"/>
                  <a:pt x="1233488" y="214312"/>
                </a:cubicBezTo>
                <a:cubicBezTo>
                  <a:pt x="1247776" y="225425"/>
                  <a:pt x="1262063" y="233362"/>
                  <a:pt x="1281113" y="242887"/>
                </a:cubicBezTo>
                <a:cubicBezTo>
                  <a:pt x="1300163" y="252412"/>
                  <a:pt x="1326357" y="262731"/>
                  <a:pt x="1347788" y="271462"/>
                </a:cubicBezTo>
                <a:cubicBezTo>
                  <a:pt x="1369219" y="280193"/>
                  <a:pt x="1397794" y="290513"/>
                  <a:pt x="1409700" y="295275"/>
                </a:cubicBezTo>
                <a:cubicBezTo>
                  <a:pt x="1421606" y="300038"/>
                  <a:pt x="1419225" y="302418"/>
                  <a:pt x="1419225" y="300037"/>
                </a:cubicBez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64" name="AutoShape 86"/>
          <p:cNvSpPr>
            <a:spLocks noChangeArrowheads="1"/>
          </p:cNvSpPr>
          <p:nvPr/>
        </p:nvSpPr>
        <p:spPr bwMode="auto">
          <a:xfrm>
            <a:off x="6033272" y="4675270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160</a:t>
            </a:r>
          </a:p>
        </p:txBody>
      </p:sp>
      <p:sp>
        <p:nvSpPr>
          <p:cNvPr id="365" name="AutoShape 86"/>
          <p:cNvSpPr>
            <a:spLocks noChangeArrowheads="1"/>
          </p:cNvSpPr>
          <p:nvPr/>
        </p:nvSpPr>
        <p:spPr bwMode="auto">
          <a:xfrm>
            <a:off x="6201547" y="4919741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161</a:t>
            </a:r>
          </a:p>
        </p:txBody>
      </p:sp>
      <p:sp>
        <p:nvSpPr>
          <p:cNvPr id="366" name="AutoShape 86"/>
          <p:cNvSpPr>
            <a:spLocks noChangeArrowheads="1"/>
          </p:cNvSpPr>
          <p:nvPr/>
        </p:nvSpPr>
        <p:spPr bwMode="auto">
          <a:xfrm>
            <a:off x="6458722" y="4829254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162</a:t>
            </a:r>
          </a:p>
        </p:txBody>
      </p:sp>
      <p:sp>
        <p:nvSpPr>
          <p:cNvPr id="367" name="AutoShape 86"/>
          <p:cNvSpPr>
            <a:spLocks noChangeArrowheads="1"/>
          </p:cNvSpPr>
          <p:nvPr/>
        </p:nvSpPr>
        <p:spPr bwMode="auto">
          <a:xfrm>
            <a:off x="6307894" y="4665526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163</a:t>
            </a:r>
          </a:p>
        </p:txBody>
      </p:sp>
      <p:sp>
        <p:nvSpPr>
          <p:cNvPr id="369" name="AutoShape 86"/>
          <p:cNvSpPr>
            <a:spLocks noChangeArrowheads="1"/>
          </p:cNvSpPr>
          <p:nvPr/>
        </p:nvSpPr>
        <p:spPr bwMode="auto">
          <a:xfrm>
            <a:off x="5587715" y="4356931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158</a:t>
            </a:r>
          </a:p>
        </p:txBody>
      </p:sp>
      <p:sp>
        <p:nvSpPr>
          <p:cNvPr id="370" name="AutoShape 86"/>
          <p:cNvSpPr>
            <a:spLocks noChangeArrowheads="1"/>
          </p:cNvSpPr>
          <p:nvPr/>
        </p:nvSpPr>
        <p:spPr bwMode="auto">
          <a:xfrm>
            <a:off x="5785455" y="4353887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159</a:t>
            </a:r>
          </a:p>
        </p:txBody>
      </p:sp>
      <p:sp>
        <p:nvSpPr>
          <p:cNvPr id="371" name="Forma livre 30"/>
          <p:cNvSpPr>
            <a:spLocks/>
          </p:cNvSpPr>
          <p:nvPr/>
        </p:nvSpPr>
        <p:spPr bwMode="auto">
          <a:xfrm>
            <a:off x="5600977" y="4218256"/>
            <a:ext cx="171450" cy="334962"/>
          </a:xfrm>
          <a:custGeom>
            <a:avLst/>
            <a:gdLst>
              <a:gd name="T0" fmla="*/ 61 w 171068"/>
              <a:gd name="T1" fmla="*/ 0 h 335002"/>
              <a:gd name="T2" fmla="*/ 46135 w 171068"/>
              <a:gd name="T3" fmla="*/ 25287 h 335002"/>
              <a:gd name="T4" fmla="*/ 85093 w 171068"/>
              <a:gd name="T5" fmla="*/ 44248 h 335002"/>
              <a:gd name="T6" fmla="*/ 118741 w 171068"/>
              <a:gd name="T7" fmla="*/ 75821 h 335002"/>
              <a:gd name="T8" fmla="*/ 150600 w 171068"/>
              <a:gd name="T9" fmla="*/ 120065 h 335002"/>
              <a:gd name="T10" fmla="*/ 187768 w 171068"/>
              <a:gd name="T11" fmla="*/ 191096 h 335002"/>
              <a:gd name="T12" fmla="*/ 187768 w 171068"/>
              <a:gd name="T13" fmla="*/ 219539 h 335002"/>
              <a:gd name="T14" fmla="*/ 182460 w 171068"/>
              <a:gd name="T15" fmla="*/ 247932 h 335002"/>
              <a:gd name="T16" fmla="*/ 161217 w 171068"/>
              <a:gd name="T17" fmla="*/ 295336 h 335002"/>
              <a:gd name="T18" fmla="*/ 155908 w 171068"/>
              <a:gd name="T19" fmla="*/ 333210 h 33500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71068" h="335002">
                <a:moveTo>
                  <a:pt x="61" y="0"/>
                </a:moveTo>
                <a:cubicBezTo>
                  <a:pt x="-1527" y="26194"/>
                  <a:pt x="28669" y="18009"/>
                  <a:pt x="41379" y="25421"/>
                </a:cubicBezTo>
                <a:cubicBezTo>
                  <a:pt x="54089" y="32833"/>
                  <a:pt x="65467" y="36004"/>
                  <a:pt x="76321" y="44471"/>
                </a:cubicBezTo>
                <a:cubicBezTo>
                  <a:pt x="87175" y="52938"/>
                  <a:pt x="96709" y="63521"/>
                  <a:pt x="106501" y="76224"/>
                </a:cubicBezTo>
                <a:cubicBezTo>
                  <a:pt x="116293" y="88927"/>
                  <a:pt x="124757" y="101373"/>
                  <a:pt x="135076" y="120690"/>
                </a:cubicBezTo>
                <a:cubicBezTo>
                  <a:pt x="145395" y="140007"/>
                  <a:pt x="162857" y="175458"/>
                  <a:pt x="168413" y="192127"/>
                </a:cubicBezTo>
                <a:cubicBezTo>
                  <a:pt x="173969" y="208796"/>
                  <a:pt x="169207" y="211177"/>
                  <a:pt x="168413" y="220702"/>
                </a:cubicBezTo>
                <a:cubicBezTo>
                  <a:pt x="167619" y="230227"/>
                  <a:pt x="167620" y="236577"/>
                  <a:pt x="163651" y="249277"/>
                </a:cubicBezTo>
                <a:cubicBezTo>
                  <a:pt x="159682" y="261977"/>
                  <a:pt x="148570" y="282615"/>
                  <a:pt x="144601" y="296902"/>
                </a:cubicBezTo>
                <a:cubicBezTo>
                  <a:pt x="140632" y="311189"/>
                  <a:pt x="143013" y="323889"/>
                  <a:pt x="139838" y="335002"/>
                </a:cubicBez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72" name="Forma livre 1"/>
          <p:cNvSpPr>
            <a:spLocks/>
          </p:cNvSpPr>
          <p:nvPr/>
        </p:nvSpPr>
        <p:spPr bwMode="auto">
          <a:xfrm>
            <a:off x="5702577" y="4035693"/>
            <a:ext cx="66675" cy="246063"/>
          </a:xfrm>
          <a:custGeom>
            <a:avLst/>
            <a:gdLst>
              <a:gd name="T0" fmla="*/ 0 w 66675"/>
              <a:gd name="T1" fmla="*/ 240584 h 246856"/>
              <a:gd name="T2" fmla="*/ 9525 w 66675"/>
              <a:gd name="T3" fmla="*/ 198037 h 246856"/>
              <a:gd name="T4" fmla="*/ 25400 w 66675"/>
              <a:gd name="T5" fmla="*/ 133055 h 246856"/>
              <a:gd name="T6" fmla="*/ 38100 w 66675"/>
              <a:gd name="T7" fmla="*/ 77358 h 246856"/>
              <a:gd name="T8" fmla="*/ 53975 w 66675"/>
              <a:gd name="T9" fmla="*/ 37132 h 246856"/>
              <a:gd name="T10" fmla="*/ 66675 w 66675"/>
              <a:gd name="T11" fmla="*/ 0 h 24685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66675" h="246856">
                <a:moveTo>
                  <a:pt x="0" y="246856"/>
                </a:moveTo>
                <a:cubicBezTo>
                  <a:pt x="2646" y="223308"/>
                  <a:pt x="5292" y="221588"/>
                  <a:pt x="9525" y="203200"/>
                </a:cubicBezTo>
                <a:cubicBezTo>
                  <a:pt x="13758" y="184812"/>
                  <a:pt x="20638" y="157162"/>
                  <a:pt x="25400" y="136525"/>
                </a:cubicBezTo>
                <a:cubicBezTo>
                  <a:pt x="30162" y="115888"/>
                  <a:pt x="33337" y="95779"/>
                  <a:pt x="38100" y="79375"/>
                </a:cubicBezTo>
                <a:cubicBezTo>
                  <a:pt x="42863" y="62971"/>
                  <a:pt x="49213" y="51329"/>
                  <a:pt x="53975" y="38100"/>
                </a:cubicBezTo>
                <a:cubicBezTo>
                  <a:pt x="58737" y="24871"/>
                  <a:pt x="62706" y="12435"/>
                  <a:pt x="66675" y="0"/>
                </a:cubicBez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74" name="Forma livre 1"/>
          <p:cNvSpPr>
            <a:spLocks/>
          </p:cNvSpPr>
          <p:nvPr/>
        </p:nvSpPr>
        <p:spPr bwMode="auto">
          <a:xfrm>
            <a:off x="5635902" y="4142056"/>
            <a:ext cx="7938" cy="101600"/>
          </a:xfrm>
          <a:custGeom>
            <a:avLst/>
            <a:gdLst>
              <a:gd name="T0" fmla="*/ 0 w 7355"/>
              <a:gd name="T1" fmla="*/ 0 h 100013"/>
              <a:gd name="T2" fmla="*/ 13151 w 7355"/>
              <a:gd name="T3" fmla="*/ 64822 h 100013"/>
              <a:gd name="T4" fmla="*/ 8770 w 7355"/>
              <a:gd name="T5" fmla="*/ 113437 h 10001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7355" h="100013">
                <a:moveTo>
                  <a:pt x="0" y="0"/>
                </a:moveTo>
                <a:cubicBezTo>
                  <a:pt x="3175" y="20240"/>
                  <a:pt x="6350" y="40481"/>
                  <a:pt x="7144" y="57150"/>
                </a:cubicBezTo>
                <a:cubicBezTo>
                  <a:pt x="7938" y="73819"/>
                  <a:pt x="6350" y="86916"/>
                  <a:pt x="4763" y="100013"/>
                </a:cubicBez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75" name="Forma livre 30"/>
          <p:cNvSpPr>
            <a:spLocks/>
          </p:cNvSpPr>
          <p:nvPr/>
        </p:nvSpPr>
        <p:spPr bwMode="auto">
          <a:xfrm>
            <a:off x="5632727" y="3810268"/>
            <a:ext cx="1169988" cy="922338"/>
          </a:xfrm>
          <a:custGeom>
            <a:avLst/>
            <a:gdLst>
              <a:gd name="T0" fmla="*/ 0 w 1169673"/>
              <a:gd name="T1" fmla="*/ 0 h 922993"/>
              <a:gd name="T2" fmla="*/ 138497 w 1169673"/>
              <a:gd name="T3" fmla="*/ 144666 h 922993"/>
              <a:gd name="T4" fmla="*/ 349548 w 1169673"/>
              <a:gd name="T5" fmla="*/ 471176 h 922993"/>
              <a:gd name="T6" fmla="*/ 395419 w 1169673"/>
              <a:gd name="T7" fmla="*/ 526428 h 922993"/>
              <a:gd name="T8" fmla="*/ 517460 w 1169673"/>
              <a:gd name="T9" fmla="*/ 532585 h 922993"/>
              <a:gd name="T10" fmla="*/ 536728 w 1169673"/>
              <a:gd name="T11" fmla="*/ 637260 h 922993"/>
              <a:gd name="T12" fmla="*/ 678038 w 1169673"/>
              <a:gd name="T13" fmla="*/ 655734 h 922993"/>
              <a:gd name="T14" fmla="*/ 793042 w 1169673"/>
              <a:gd name="T15" fmla="*/ 742054 h 922993"/>
              <a:gd name="T16" fmla="*/ 954230 w 1169673"/>
              <a:gd name="T17" fmla="*/ 754253 h 922993"/>
              <a:gd name="T18" fmla="*/ 966431 w 1169673"/>
              <a:gd name="T19" fmla="*/ 840586 h 922993"/>
              <a:gd name="T20" fmla="*/ 1183452 w 1169673"/>
              <a:gd name="T21" fmla="*/ 894922 h 92299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169673" h="922993">
                <a:moveTo>
                  <a:pt x="0" y="0"/>
                </a:moveTo>
                <a:cubicBezTo>
                  <a:pt x="72125" y="50839"/>
                  <a:pt x="79308" y="68211"/>
                  <a:pt x="136888" y="149204"/>
                </a:cubicBezTo>
                <a:cubicBezTo>
                  <a:pt x="194468" y="230197"/>
                  <a:pt x="303156" y="420333"/>
                  <a:pt x="345478" y="485956"/>
                </a:cubicBezTo>
                <a:cubicBezTo>
                  <a:pt x="387800" y="551579"/>
                  <a:pt x="363159" y="532385"/>
                  <a:pt x="390818" y="542941"/>
                </a:cubicBezTo>
                <a:cubicBezTo>
                  <a:pt x="418477" y="553497"/>
                  <a:pt x="488159" y="530239"/>
                  <a:pt x="511436" y="549290"/>
                </a:cubicBezTo>
                <a:cubicBezTo>
                  <a:pt x="534713" y="568341"/>
                  <a:pt x="504030" y="636080"/>
                  <a:pt x="530481" y="657249"/>
                </a:cubicBezTo>
                <a:cubicBezTo>
                  <a:pt x="556932" y="678418"/>
                  <a:pt x="621473" y="653016"/>
                  <a:pt x="670143" y="676302"/>
                </a:cubicBezTo>
                <a:cubicBezTo>
                  <a:pt x="718813" y="699588"/>
                  <a:pt x="738313" y="748394"/>
                  <a:pt x="783809" y="765329"/>
                </a:cubicBezTo>
                <a:cubicBezTo>
                  <a:pt x="829305" y="782264"/>
                  <a:pt x="916567" y="755705"/>
                  <a:pt x="943119" y="777912"/>
                </a:cubicBezTo>
                <a:lnTo>
                  <a:pt x="955179" y="866951"/>
                </a:lnTo>
                <a:cubicBezTo>
                  <a:pt x="1033079" y="879171"/>
                  <a:pt x="1110675" y="882514"/>
                  <a:pt x="1169673" y="922993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76" name="Forma livre 31"/>
          <p:cNvSpPr>
            <a:spLocks/>
          </p:cNvSpPr>
          <p:nvPr/>
        </p:nvSpPr>
        <p:spPr bwMode="auto">
          <a:xfrm>
            <a:off x="6728102" y="4740543"/>
            <a:ext cx="184150" cy="623888"/>
          </a:xfrm>
          <a:custGeom>
            <a:avLst/>
            <a:gdLst>
              <a:gd name="T0" fmla="*/ 62802 w 184621"/>
              <a:gd name="T1" fmla="*/ 0 h 623447"/>
              <a:gd name="T2" fmla="*/ 62846 w 184621"/>
              <a:gd name="T3" fmla="*/ 93348 h 623447"/>
              <a:gd name="T4" fmla="*/ 45821 w 184621"/>
              <a:gd name="T5" fmla="*/ 181781 h 623447"/>
              <a:gd name="T6" fmla="*/ 33051 w 184621"/>
              <a:gd name="T7" fmla="*/ 304605 h 623447"/>
              <a:gd name="T8" fmla="*/ 11771 w 184621"/>
              <a:gd name="T9" fmla="*/ 388127 h 623447"/>
              <a:gd name="T10" fmla="*/ 3259 w 184621"/>
              <a:gd name="T11" fmla="*/ 397955 h 623447"/>
              <a:gd name="T12" fmla="*/ 67100 w 184621"/>
              <a:gd name="T13" fmla="*/ 447084 h 623447"/>
              <a:gd name="T14" fmla="*/ 122430 w 184621"/>
              <a:gd name="T15" fmla="*/ 515866 h 623447"/>
              <a:gd name="T16" fmla="*/ 122431 w 184621"/>
              <a:gd name="T17" fmla="*/ 574821 h 623447"/>
              <a:gd name="T18" fmla="*/ 130946 w 184621"/>
              <a:gd name="T19" fmla="*/ 614125 h 623447"/>
              <a:gd name="T20" fmla="*/ 164995 w 184621"/>
              <a:gd name="T21" fmla="*/ 633777 h 623447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84621" h="623447">
                <a:moveTo>
                  <a:pt x="70272" y="0"/>
                </a:moveTo>
                <a:cubicBezTo>
                  <a:pt x="67890" y="22622"/>
                  <a:pt x="73488" y="61119"/>
                  <a:pt x="70321" y="90488"/>
                </a:cubicBezTo>
                <a:cubicBezTo>
                  <a:pt x="67154" y="119857"/>
                  <a:pt x="56827" y="142082"/>
                  <a:pt x="51271" y="176213"/>
                </a:cubicBezTo>
                <a:cubicBezTo>
                  <a:pt x="45715" y="210344"/>
                  <a:pt x="43334" y="261938"/>
                  <a:pt x="36984" y="295275"/>
                </a:cubicBezTo>
                <a:cubicBezTo>
                  <a:pt x="30634" y="328613"/>
                  <a:pt x="18727" y="361157"/>
                  <a:pt x="13171" y="376238"/>
                </a:cubicBezTo>
                <a:cubicBezTo>
                  <a:pt x="7615" y="391319"/>
                  <a:pt x="-6673" y="376238"/>
                  <a:pt x="3646" y="385763"/>
                </a:cubicBezTo>
                <a:cubicBezTo>
                  <a:pt x="13965" y="395288"/>
                  <a:pt x="52859" y="414338"/>
                  <a:pt x="75084" y="433388"/>
                </a:cubicBezTo>
                <a:cubicBezTo>
                  <a:pt x="97309" y="452438"/>
                  <a:pt x="126677" y="479426"/>
                  <a:pt x="136996" y="500063"/>
                </a:cubicBezTo>
                <a:cubicBezTo>
                  <a:pt x="147315" y="520701"/>
                  <a:pt x="135409" y="541338"/>
                  <a:pt x="136997" y="557213"/>
                </a:cubicBezTo>
                <a:cubicBezTo>
                  <a:pt x="138585" y="573088"/>
                  <a:pt x="138585" y="585788"/>
                  <a:pt x="146522" y="595313"/>
                </a:cubicBezTo>
                <a:cubicBezTo>
                  <a:pt x="154459" y="604838"/>
                  <a:pt x="152077" y="639762"/>
                  <a:pt x="184621" y="614362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77" name="Forma livre 34"/>
          <p:cNvSpPr>
            <a:spLocks/>
          </p:cNvSpPr>
          <p:nvPr/>
        </p:nvSpPr>
        <p:spPr bwMode="auto">
          <a:xfrm>
            <a:off x="6912252" y="5351731"/>
            <a:ext cx="481013" cy="23812"/>
          </a:xfrm>
          <a:custGeom>
            <a:avLst/>
            <a:gdLst>
              <a:gd name="T0" fmla="*/ 0 w 481013"/>
              <a:gd name="T1" fmla="*/ 7235 h 24193"/>
              <a:gd name="T2" fmla="*/ 104775 w 481013"/>
              <a:gd name="T3" fmla="*/ 9041 h 24193"/>
              <a:gd name="T4" fmla="*/ 209550 w 481013"/>
              <a:gd name="T5" fmla="*/ 7235 h 24193"/>
              <a:gd name="T6" fmla="*/ 276225 w 481013"/>
              <a:gd name="T7" fmla="*/ 5426 h 24193"/>
              <a:gd name="T8" fmla="*/ 481013 w 481013"/>
              <a:gd name="T9" fmla="*/ 0 h 241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81013" h="24193">
                <a:moveTo>
                  <a:pt x="0" y="19050"/>
                </a:moveTo>
                <a:cubicBezTo>
                  <a:pt x="28972" y="26194"/>
                  <a:pt x="69850" y="23813"/>
                  <a:pt x="104775" y="23813"/>
                </a:cubicBezTo>
                <a:cubicBezTo>
                  <a:pt x="139700" y="23813"/>
                  <a:pt x="180975" y="20638"/>
                  <a:pt x="209550" y="19050"/>
                </a:cubicBezTo>
                <a:cubicBezTo>
                  <a:pt x="238125" y="17463"/>
                  <a:pt x="230981" y="17463"/>
                  <a:pt x="276225" y="14288"/>
                </a:cubicBezTo>
                <a:lnTo>
                  <a:pt x="481013" y="0"/>
                </a:lnTo>
              </a:path>
            </a:pathLst>
          </a:custGeom>
          <a:noFill/>
          <a:ln w="1905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78" name="CaixaDeTexto 121"/>
          <p:cNvSpPr txBox="1">
            <a:spLocks noChangeArrowheads="1"/>
          </p:cNvSpPr>
          <p:nvPr/>
        </p:nvSpPr>
        <p:spPr bwMode="auto">
          <a:xfrm>
            <a:off x="5959752" y="5224731"/>
            <a:ext cx="938213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Açu</a:t>
            </a:r>
          </a:p>
        </p:txBody>
      </p:sp>
      <p:sp>
        <p:nvSpPr>
          <p:cNvPr id="379" name="AutoShape 126"/>
          <p:cNvSpPr>
            <a:spLocks noChangeArrowheads="1"/>
          </p:cNvSpPr>
          <p:nvPr/>
        </p:nvSpPr>
        <p:spPr bwMode="auto">
          <a:xfrm>
            <a:off x="6848752" y="5326331"/>
            <a:ext cx="79375" cy="76200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380" name="AutoShape 86"/>
          <p:cNvSpPr>
            <a:spLocks noChangeArrowheads="1"/>
          </p:cNvSpPr>
          <p:nvPr/>
        </p:nvSpPr>
        <p:spPr bwMode="auto">
          <a:xfrm>
            <a:off x="6957278" y="5356378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166</a:t>
            </a:r>
          </a:p>
        </p:txBody>
      </p:sp>
      <p:sp>
        <p:nvSpPr>
          <p:cNvPr id="381" name="AutoShape 86"/>
          <p:cNvSpPr>
            <a:spLocks noChangeArrowheads="1"/>
          </p:cNvSpPr>
          <p:nvPr/>
        </p:nvSpPr>
        <p:spPr bwMode="auto">
          <a:xfrm>
            <a:off x="6382027" y="4262706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165</a:t>
            </a:r>
          </a:p>
        </p:txBody>
      </p:sp>
      <p:sp>
        <p:nvSpPr>
          <p:cNvPr id="382" name="Forma livre 37"/>
          <p:cNvSpPr>
            <a:spLocks/>
          </p:cNvSpPr>
          <p:nvPr/>
        </p:nvSpPr>
        <p:spPr bwMode="auto">
          <a:xfrm>
            <a:off x="5686702" y="4051568"/>
            <a:ext cx="246063" cy="1595438"/>
          </a:xfrm>
          <a:custGeom>
            <a:avLst/>
            <a:gdLst>
              <a:gd name="T0" fmla="*/ 69788 w 247275"/>
              <a:gd name="T1" fmla="*/ 0 h 1595266"/>
              <a:gd name="T2" fmla="*/ 94304 w 247275"/>
              <a:gd name="T3" fmla="*/ 124371 h 1595266"/>
              <a:gd name="T4" fmla="*/ 103335 w 247275"/>
              <a:gd name="T5" fmla="*/ 170619 h 1595266"/>
              <a:gd name="T6" fmla="*/ 92610 w 247275"/>
              <a:gd name="T7" fmla="*/ 223430 h 1595266"/>
              <a:gd name="T8" fmla="*/ 87853 w 247275"/>
              <a:gd name="T9" fmla="*/ 295032 h 1595266"/>
              <a:gd name="T10" fmla="*/ 67205 w 247275"/>
              <a:gd name="T11" fmla="*/ 355609 h 1595266"/>
              <a:gd name="T12" fmla="*/ 45266 w 247275"/>
              <a:gd name="T13" fmla="*/ 419403 h 1595266"/>
              <a:gd name="T14" fmla="*/ 32364 w 247275"/>
              <a:gd name="T15" fmla="*/ 464063 h 1595266"/>
              <a:gd name="T16" fmla="*/ 11713 w 247275"/>
              <a:gd name="T17" fmla="*/ 518290 h 1595266"/>
              <a:gd name="T18" fmla="*/ 15587 w 247275"/>
              <a:gd name="T19" fmla="*/ 601218 h 1595266"/>
              <a:gd name="T20" fmla="*/ 11713 w 247275"/>
              <a:gd name="T21" fmla="*/ 658620 h 1595266"/>
              <a:gd name="T22" fmla="*/ 3972 w 247275"/>
              <a:gd name="T23" fmla="*/ 716022 h 1595266"/>
              <a:gd name="T24" fmla="*/ 102 w 247275"/>
              <a:gd name="T25" fmla="*/ 754290 h 1595266"/>
              <a:gd name="T26" fmla="*/ 7844 w 247275"/>
              <a:gd name="T27" fmla="*/ 811693 h 1595266"/>
              <a:gd name="T28" fmla="*/ 7844 w 247275"/>
              <a:gd name="T29" fmla="*/ 859544 h 1595266"/>
              <a:gd name="T30" fmla="*/ 7844 w 247275"/>
              <a:gd name="T31" fmla="*/ 926532 h 1595266"/>
              <a:gd name="T32" fmla="*/ 7844 w 247275"/>
              <a:gd name="T33" fmla="*/ 964806 h 1595266"/>
              <a:gd name="T34" fmla="*/ 19047 w 247275"/>
              <a:gd name="T35" fmla="*/ 1034611 h 1595266"/>
              <a:gd name="T36" fmla="*/ 15587 w 247275"/>
              <a:gd name="T37" fmla="*/ 1080125 h 1595266"/>
              <a:gd name="T38" fmla="*/ 34945 w 247275"/>
              <a:gd name="T39" fmla="*/ 1127449 h 1595266"/>
              <a:gd name="T40" fmla="*/ 42688 w 247275"/>
              <a:gd name="T41" fmla="*/ 1170517 h 1595266"/>
              <a:gd name="T42" fmla="*/ 42688 w 247275"/>
              <a:gd name="T43" fmla="*/ 1242279 h 1595266"/>
              <a:gd name="T44" fmla="*/ 42688 w 247275"/>
              <a:gd name="T45" fmla="*/ 1280555 h 1595266"/>
              <a:gd name="T46" fmla="*/ 41121 w 247275"/>
              <a:gd name="T47" fmla="*/ 1324509 h 1595266"/>
              <a:gd name="T48" fmla="*/ 73659 w 247275"/>
              <a:gd name="T49" fmla="*/ 1376229 h 1595266"/>
              <a:gd name="T50" fmla="*/ 93014 w 247275"/>
              <a:gd name="T51" fmla="*/ 1419290 h 1595266"/>
              <a:gd name="T52" fmla="*/ 120113 w 247275"/>
              <a:gd name="T53" fmla="*/ 1486270 h 1595266"/>
              <a:gd name="T54" fmla="*/ 147213 w 247275"/>
              <a:gd name="T55" fmla="*/ 1534105 h 1595266"/>
              <a:gd name="T56" fmla="*/ 166567 w 247275"/>
              <a:gd name="T57" fmla="*/ 1577165 h 1595266"/>
              <a:gd name="T58" fmla="*/ 201003 w 247275"/>
              <a:gd name="T59" fmla="*/ 1602505 h 159526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247275" h="1595266">
                <a:moveTo>
                  <a:pt x="85850" y="0"/>
                </a:moveTo>
                <a:cubicBezTo>
                  <a:pt x="66799" y="17065"/>
                  <a:pt x="109133" y="95514"/>
                  <a:pt x="116012" y="123825"/>
                </a:cubicBezTo>
                <a:cubicBezTo>
                  <a:pt x="122891" y="152136"/>
                  <a:pt x="127473" y="153430"/>
                  <a:pt x="127125" y="169863"/>
                </a:cubicBezTo>
                <a:cubicBezTo>
                  <a:pt x="126777" y="186296"/>
                  <a:pt x="113925" y="222422"/>
                  <a:pt x="113925" y="222422"/>
                </a:cubicBezTo>
                <a:lnTo>
                  <a:pt x="108075" y="293688"/>
                </a:lnTo>
                <a:cubicBezTo>
                  <a:pt x="108075" y="316707"/>
                  <a:pt x="91406" y="333375"/>
                  <a:pt x="82675" y="354013"/>
                </a:cubicBezTo>
                <a:cubicBezTo>
                  <a:pt x="73944" y="374651"/>
                  <a:pt x="62831" y="399521"/>
                  <a:pt x="55687" y="417513"/>
                </a:cubicBezTo>
                <a:cubicBezTo>
                  <a:pt x="48543" y="435505"/>
                  <a:pt x="46691" y="445559"/>
                  <a:pt x="39812" y="461963"/>
                </a:cubicBezTo>
                <a:cubicBezTo>
                  <a:pt x="32933" y="478367"/>
                  <a:pt x="17851" y="493184"/>
                  <a:pt x="14412" y="515938"/>
                </a:cubicBezTo>
                <a:cubicBezTo>
                  <a:pt x="10973" y="538692"/>
                  <a:pt x="19175" y="575205"/>
                  <a:pt x="19175" y="598488"/>
                </a:cubicBezTo>
                <a:cubicBezTo>
                  <a:pt x="19175" y="621771"/>
                  <a:pt x="16793" y="636588"/>
                  <a:pt x="14412" y="655638"/>
                </a:cubicBezTo>
                <a:cubicBezTo>
                  <a:pt x="12031" y="674688"/>
                  <a:pt x="7268" y="696913"/>
                  <a:pt x="4887" y="712788"/>
                </a:cubicBezTo>
                <a:cubicBezTo>
                  <a:pt x="2506" y="728663"/>
                  <a:pt x="-669" y="735013"/>
                  <a:pt x="125" y="750888"/>
                </a:cubicBezTo>
                <a:cubicBezTo>
                  <a:pt x="919" y="766763"/>
                  <a:pt x="8063" y="790576"/>
                  <a:pt x="9650" y="808038"/>
                </a:cubicBezTo>
                <a:cubicBezTo>
                  <a:pt x="12825" y="819944"/>
                  <a:pt x="9650" y="855663"/>
                  <a:pt x="9650" y="855663"/>
                </a:cubicBezTo>
                <a:lnTo>
                  <a:pt x="9650" y="922338"/>
                </a:lnTo>
                <a:cubicBezTo>
                  <a:pt x="9650" y="932657"/>
                  <a:pt x="7352" y="942504"/>
                  <a:pt x="9650" y="960438"/>
                </a:cubicBezTo>
                <a:cubicBezTo>
                  <a:pt x="11948" y="978372"/>
                  <a:pt x="21850" y="1010809"/>
                  <a:pt x="23437" y="1029945"/>
                </a:cubicBezTo>
                <a:cubicBezTo>
                  <a:pt x="25024" y="1049081"/>
                  <a:pt x="15917" y="1059850"/>
                  <a:pt x="19175" y="1075253"/>
                </a:cubicBezTo>
                <a:cubicBezTo>
                  <a:pt x="22433" y="1090656"/>
                  <a:pt x="37431" y="1107368"/>
                  <a:pt x="42987" y="1122363"/>
                </a:cubicBezTo>
                <a:cubicBezTo>
                  <a:pt x="48543" y="1137358"/>
                  <a:pt x="50925" y="1146175"/>
                  <a:pt x="52512" y="1165225"/>
                </a:cubicBezTo>
                <a:cubicBezTo>
                  <a:pt x="54099" y="1184275"/>
                  <a:pt x="52512" y="1218407"/>
                  <a:pt x="52512" y="1236663"/>
                </a:cubicBezTo>
                <a:cubicBezTo>
                  <a:pt x="52512" y="1254919"/>
                  <a:pt x="52832" y="1261119"/>
                  <a:pt x="52512" y="1274763"/>
                </a:cubicBezTo>
                <a:cubicBezTo>
                  <a:pt x="52192" y="1288407"/>
                  <a:pt x="44242" y="1302651"/>
                  <a:pt x="50592" y="1318526"/>
                </a:cubicBezTo>
                <a:cubicBezTo>
                  <a:pt x="56942" y="1334401"/>
                  <a:pt x="79973" y="1354288"/>
                  <a:pt x="90612" y="1370013"/>
                </a:cubicBezTo>
                <a:cubicBezTo>
                  <a:pt x="101251" y="1385738"/>
                  <a:pt x="104900" y="1394619"/>
                  <a:pt x="114425" y="1412875"/>
                </a:cubicBezTo>
                <a:cubicBezTo>
                  <a:pt x="123950" y="1431131"/>
                  <a:pt x="136650" y="1460500"/>
                  <a:pt x="147762" y="1479550"/>
                </a:cubicBezTo>
                <a:cubicBezTo>
                  <a:pt x="158874" y="1498600"/>
                  <a:pt x="171575" y="1512094"/>
                  <a:pt x="181100" y="1527175"/>
                </a:cubicBezTo>
                <a:cubicBezTo>
                  <a:pt x="190625" y="1542256"/>
                  <a:pt x="196975" y="1559719"/>
                  <a:pt x="204912" y="1570038"/>
                </a:cubicBezTo>
                <a:cubicBezTo>
                  <a:pt x="212849" y="1580357"/>
                  <a:pt x="247275" y="1595266"/>
                  <a:pt x="247275" y="1595266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83" name="Forma livre 32"/>
          <p:cNvSpPr>
            <a:spLocks/>
          </p:cNvSpPr>
          <p:nvPr/>
        </p:nvSpPr>
        <p:spPr bwMode="auto">
          <a:xfrm>
            <a:off x="5940702" y="5688282"/>
            <a:ext cx="666750" cy="168275"/>
          </a:xfrm>
          <a:custGeom>
            <a:avLst/>
            <a:gdLst>
              <a:gd name="T0" fmla="*/ 0 w 666751"/>
              <a:gd name="T1" fmla="*/ 0 h 168109"/>
              <a:gd name="T2" fmla="*/ 119062 w 666751"/>
              <a:gd name="T3" fmla="*/ 141487 h 168109"/>
              <a:gd name="T4" fmla="*/ 361890 w 666751"/>
              <a:gd name="T5" fmla="*/ 171802 h 168109"/>
              <a:gd name="T6" fmla="*/ 666691 w 666751"/>
              <a:gd name="T7" fmla="*/ 176858 h 16810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66751" h="168109">
                <a:moveTo>
                  <a:pt x="0" y="0"/>
                </a:moveTo>
                <a:cubicBezTo>
                  <a:pt x="27781" y="40481"/>
                  <a:pt x="58737" y="106364"/>
                  <a:pt x="119062" y="133351"/>
                </a:cubicBezTo>
                <a:cubicBezTo>
                  <a:pt x="179387" y="160338"/>
                  <a:pt x="270669" y="156369"/>
                  <a:pt x="361950" y="161925"/>
                </a:cubicBezTo>
                <a:cubicBezTo>
                  <a:pt x="453232" y="167481"/>
                  <a:pt x="581422" y="169863"/>
                  <a:pt x="666751" y="166688"/>
                </a:cubicBezTo>
              </a:path>
            </a:pathLst>
          </a:custGeom>
          <a:noFill/>
          <a:ln w="1905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384" name="AutoShape 86"/>
          <p:cNvSpPr>
            <a:spLocks noChangeArrowheads="1"/>
          </p:cNvSpPr>
          <p:nvPr/>
        </p:nvSpPr>
        <p:spPr bwMode="auto">
          <a:xfrm>
            <a:off x="5831018" y="4112630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167</a:t>
            </a:r>
          </a:p>
        </p:txBody>
      </p:sp>
      <p:sp>
        <p:nvSpPr>
          <p:cNvPr id="385" name="AutoShape 86"/>
          <p:cNvSpPr>
            <a:spLocks noChangeArrowheads="1"/>
          </p:cNvSpPr>
          <p:nvPr/>
        </p:nvSpPr>
        <p:spPr bwMode="auto">
          <a:xfrm>
            <a:off x="5751790" y="4456381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168</a:t>
            </a:r>
          </a:p>
        </p:txBody>
      </p:sp>
      <p:sp>
        <p:nvSpPr>
          <p:cNvPr id="386" name="AutoShape 86"/>
          <p:cNvSpPr>
            <a:spLocks noChangeArrowheads="1"/>
          </p:cNvSpPr>
          <p:nvPr/>
        </p:nvSpPr>
        <p:spPr bwMode="auto">
          <a:xfrm>
            <a:off x="5737502" y="4738956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169</a:t>
            </a:r>
          </a:p>
        </p:txBody>
      </p:sp>
      <p:sp>
        <p:nvSpPr>
          <p:cNvPr id="387" name="AutoShape 86"/>
          <p:cNvSpPr>
            <a:spLocks noChangeArrowheads="1"/>
          </p:cNvSpPr>
          <p:nvPr/>
        </p:nvSpPr>
        <p:spPr bwMode="auto">
          <a:xfrm>
            <a:off x="5971436" y="5550600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170</a:t>
            </a:r>
          </a:p>
        </p:txBody>
      </p:sp>
      <p:sp>
        <p:nvSpPr>
          <p:cNvPr id="388" name="AutoShape 86"/>
          <p:cNvSpPr>
            <a:spLocks noChangeArrowheads="1"/>
          </p:cNvSpPr>
          <p:nvPr/>
        </p:nvSpPr>
        <p:spPr bwMode="auto">
          <a:xfrm>
            <a:off x="6111569" y="5550600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171</a:t>
            </a:r>
          </a:p>
        </p:txBody>
      </p:sp>
      <p:sp>
        <p:nvSpPr>
          <p:cNvPr id="389" name="AutoShape 86"/>
          <p:cNvSpPr>
            <a:spLocks noChangeArrowheads="1"/>
          </p:cNvSpPr>
          <p:nvPr/>
        </p:nvSpPr>
        <p:spPr bwMode="auto">
          <a:xfrm>
            <a:off x="6256324" y="5550600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172</a:t>
            </a:r>
          </a:p>
        </p:txBody>
      </p:sp>
      <p:sp>
        <p:nvSpPr>
          <p:cNvPr id="395" name="AutoShape 86"/>
          <p:cNvSpPr>
            <a:spLocks noChangeArrowheads="1"/>
          </p:cNvSpPr>
          <p:nvPr/>
        </p:nvSpPr>
        <p:spPr bwMode="auto">
          <a:xfrm>
            <a:off x="6110714" y="5682710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176</a:t>
            </a:r>
          </a:p>
        </p:txBody>
      </p:sp>
      <p:sp>
        <p:nvSpPr>
          <p:cNvPr id="396" name="AutoShape 86"/>
          <p:cNvSpPr>
            <a:spLocks noChangeArrowheads="1"/>
          </p:cNvSpPr>
          <p:nvPr/>
        </p:nvSpPr>
        <p:spPr bwMode="auto">
          <a:xfrm>
            <a:off x="6250844" y="5682710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177</a:t>
            </a:r>
          </a:p>
        </p:txBody>
      </p:sp>
      <p:sp>
        <p:nvSpPr>
          <p:cNvPr id="399" name="AutoShape 86"/>
          <p:cNvSpPr>
            <a:spLocks noChangeArrowheads="1"/>
          </p:cNvSpPr>
          <p:nvPr/>
        </p:nvSpPr>
        <p:spPr bwMode="auto">
          <a:xfrm>
            <a:off x="6395596" y="5682710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178</a:t>
            </a:r>
          </a:p>
        </p:txBody>
      </p:sp>
      <p:sp>
        <p:nvSpPr>
          <p:cNvPr id="400" name="Forma livre 30"/>
          <p:cNvSpPr>
            <a:spLocks/>
          </p:cNvSpPr>
          <p:nvPr/>
        </p:nvSpPr>
        <p:spPr bwMode="auto">
          <a:xfrm>
            <a:off x="5600977" y="4218256"/>
            <a:ext cx="339725" cy="1398587"/>
          </a:xfrm>
          <a:custGeom>
            <a:avLst/>
            <a:gdLst>
              <a:gd name="T0" fmla="*/ 61 w 339898"/>
              <a:gd name="T1" fmla="*/ 0 h 1397885"/>
              <a:gd name="T2" fmla="*/ 40476 w 339898"/>
              <a:gd name="T3" fmla="*/ 25980 h 1397885"/>
              <a:gd name="T4" fmla="*/ 74669 w 339898"/>
              <a:gd name="T5" fmla="*/ 45444 h 1397885"/>
              <a:gd name="T6" fmla="*/ 104196 w 339898"/>
              <a:gd name="T7" fmla="*/ 77889 h 1397885"/>
              <a:gd name="T8" fmla="*/ 132150 w 339898"/>
              <a:gd name="T9" fmla="*/ 123326 h 1397885"/>
              <a:gd name="T10" fmla="*/ 164767 w 339898"/>
              <a:gd name="T11" fmla="*/ 196320 h 1397885"/>
              <a:gd name="T12" fmla="*/ 164767 w 339898"/>
              <a:gd name="T13" fmla="*/ 225519 h 1397885"/>
              <a:gd name="T14" fmla="*/ 160106 w 339898"/>
              <a:gd name="T15" fmla="*/ 254717 h 1397885"/>
              <a:gd name="T16" fmla="*/ 141472 w 339898"/>
              <a:gd name="T17" fmla="*/ 303381 h 1397885"/>
              <a:gd name="T18" fmla="*/ 136809 w 339898"/>
              <a:gd name="T19" fmla="*/ 342313 h 1397885"/>
              <a:gd name="T20" fmla="*/ 122829 w 339898"/>
              <a:gd name="T21" fmla="*/ 371512 h 1397885"/>
              <a:gd name="T22" fmla="*/ 122829 w 339898"/>
              <a:gd name="T23" fmla="*/ 459107 h 1397885"/>
              <a:gd name="T24" fmla="*/ 113513 w 339898"/>
              <a:gd name="T25" fmla="*/ 498038 h 1397885"/>
              <a:gd name="T26" fmla="*/ 104196 w 339898"/>
              <a:gd name="T27" fmla="*/ 536970 h 1397885"/>
              <a:gd name="T28" fmla="*/ 104196 w 339898"/>
              <a:gd name="T29" fmla="*/ 619700 h 1397885"/>
              <a:gd name="T30" fmla="*/ 118176 w 339898"/>
              <a:gd name="T31" fmla="*/ 692696 h 1397885"/>
              <a:gd name="T32" fmla="*/ 122829 w 339898"/>
              <a:gd name="T33" fmla="*/ 760827 h 1397885"/>
              <a:gd name="T34" fmla="*/ 118176 w 339898"/>
              <a:gd name="T35" fmla="*/ 809488 h 1397885"/>
              <a:gd name="T36" fmla="*/ 143799 w 339898"/>
              <a:gd name="T37" fmla="*/ 860589 h 1397885"/>
              <a:gd name="T38" fmla="*/ 181074 w 339898"/>
              <a:gd name="T39" fmla="*/ 889786 h 1397885"/>
              <a:gd name="T40" fmla="*/ 207653 w 339898"/>
              <a:gd name="T41" fmla="*/ 918568 h 1397885"/>
              <a:gd name="T42" fmla="*/ 239318 w 339898"/>
              <a:gd name="T43" fmla="*/ 965218 h 1397885"/>
              <a:gd name="T44" fmla="*/ 248762 w 339898"/>
              <a:gd name="T45" fmla="*/ 1020710 h 1397885"/>
              <a:gd name="T46" fmla="*/ 239318 w 339898"/>
              <a:gd name="T47" fmla="*/ 1084444 h 1397885"/>
              <a:gd name="T48" fmla="*/ 213691 w 339898"/>
              <a:gd name="T49" fmla="*/ 1123376 h 1397885"/>
              <a:gd name="T50" fmla="*/ 202041 w 339898"/>
              <a:gd name="T51" fmla="*/ 1150142 h 1397885"/>
              <a:gd name="T52" fmla="*/ 199712 w 339898"/>
              <a:gd name="T53" fmla="*/ 1176906 h 1397885"/>
              <a:gd name="T54" fmla="*/ 204373 w 339898"/>
              <a:gd name="T55" fmla="*/ 1210971 h 1397885"/>
              <a:gd name="T56" fmla="*/ 206702 w 339898"/>
              <a:gd name="T57" fmla="*/ 1240169 h 1397885"/>
              <a:gd name="T58" fmla="*/ 209031 w 339898"/>
              <a:gd name="T59" fmla="*/ 1264502 h 1397885"/>
              <a:gd name="T60" fmla="*/ 211358 w 339898"/>
              <a:gd name="T61" fmla="*/ 1288834 h 1397885"/>
              <a:gd name="T62" fmla="*/ 216021 w 339898"/>
              <a:gd name="T63" fmla="*/ 1330199 h 1397885"/>
              <a:gd name="T64" fmla="*/ 241769 w 339898"/>
              <a:gd name="T65" fmla="*/ 1365259 h 1397885"/>
              <a:gd name="T66" fmla="*/ 271933 w 339898"/>
              <a:gd name="T67" fmla="*/ 1391029 h 1397885"/>
              <a:gd name="T68" fmla="*/ 313867 w 339898"/>
              <a:gd name="T69" fmla="*/ 1403195 h 1397885"/>
              <a:gd name="T70" fmla="*/ 332504 w 339898"/>
              <a:gd name="T71" fmla="*/ 1427529 h 1397885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339898" h="1397885">
                <a:moveTo>
                  <a:pt x="61" y="0"/>
                </a:moveTo>
                <a:cubicBezTo>
                  <a:pt x="-1527" y="26194"/>
                  <a:pt x="28669" y="18009"/>
                  <a:pt x="41379" y="25421"/>
                </a:cubicBezTo>
                <a:cubicBezTo>
                  <a:pt x="54089" y="32833"/>
                  <a:pt x="65467" y="36004"/>
                  <a:pt x="76321" y="44471"/>
                </a:cubicBezTo>
                <a:cubicBezTo>
                  <a:pt x="87175" y="52938"/>
                  <a:pt x="96709" y="63521"/>
                  <a:pt x="106501" y="76224"/>
                </a:cubicBezTo>
                <a:cubicBezTo>
                  <a:pt x="116293" y="88927"/>
                  <a:pt x="124757" y="101373"/>
                  <a:pt x="135076" y="120690"/>
                </a:cubicBezTo>
                <a:cubicBezTo>
                  <a:pt x="145395" y="140007"/>
                  <a:pt x="162857" y="175458"/>
                  <a:pt x="168413" y="192127"/>
                </a:cubicBezTo>
                <a:cubicBezTo>
                  <a:pt x="173969" y="208796"/>
                  <a:pt x="169207" y="211177"/>
                  <a:pt x="168413" y="220702"/>
                </a:cubicBezTo>
                <a:cubicBezTo>
                  <a:pt x="167619" y="230227"/>
                  <a:pt x="167620" y="236577"/>
                  <a:pt x="163651" y="249277"/>
                </a:cubicBezTo>
                <a:cubicBezTo>
                  <a:pt x="159682" y="261977"/>
                  <a:pt x="148570" y="282615"/>
                  <a:pt x="144601" y="296902"/>
                </a:cubicBezTo>
                <a:cubicBezTo>
                  <a:pt x="140632" y="311189"/>
                  <a:pt x="143013" y="323889"/>
                  <a:pt x="139838" y="335002"/>
                </a:cubicBezTo>
                <a:cubicBezTo>
                  <a:pt x="136663" y="346115"/>
                  <a:pt x="127932" y="344527"/>
                  <a:pt x="125551" y="363577"/>
                </a:cubicBezTo>
                <a:cubicBezTo>
                  <a:pt x="123170" y="382627"/>
                  <a:pt x="127138" y="428665"/>
                  <a:pt x="125551" y="449302"/>
                </a:cubicBezTo>
                <a:cubicBezTo>
                  <a:pt x="123964" y="469939"/>
                  <a:pt x="116026" y="487402"/>
                  <a:pt x="116026" y="487402"/>
                </a:cubicBezTo>
                <a:cubicBezTo>
                  <a:pt x="112851" y="500102"/>
                  <a:pt x="108089" y="505658"/>
                  <a:pt x="106501" y="525502"/>
                </a:cubicBezTo>
                <a:cubicBezTo>
                  <a:pt x="104914" y="545346"/>
                  <a:pt x="104120" y="581065"/>
                  <a:pt x="106501" y="606465"/>
                </a:cubicBezTo>
                <a:cubicBezTo>
                  <a:pt x="108882" y="631865"/>
                  <a:pt x="117613" y="654883"/>
                  <a:pt x="120788" y="677902"/>
                </a:cubicBezTo>
                <a:cubicBezTo>
                  <a:pt x="123963" y="700921"/>
                  <a:pt x="125551" y="725527"/>
                  <a:pt x="125551" y="744577"/>
                </a:cubicBezTo>
                <a:cubicBezTo>
                  <a:pt x="125551" y="763627"/>
                  <a:pt x="117216" y="775930"/>
                  <a:pt x="120788" y="792202"/>
                </a:cubicBezTo>
                <a:cubicBezTo>
                  <a:pt x="124360" y="808474"/>
                  <a:pt x="136267" y="829111"/>
                  <a:pt x="146982" y="842208"/>
                </a:cubicBezTo>
                <a:cubicBezTo>
                  <a:pt x="157697" y="855305"/>
                  <a:pt x="174203" y="861327"/>
                  <a:pt x="185081" y="870784"/>
                </a:cubicBezTo>
                <a:cubicBezTo>
                  <a:pt x="195959" y="880241"/>
                  <a:pt x="202328" y="886647"/>
                  <a:pt x="212250" y="898950"/>
                </a:cubicBezTo>
                <a:cubicBezTo>
                  <a:pt x="222172" y="911253"/>
                  <a:pt x="237610" y="927943"/>
                  <a:pt x="244613" y="944603"/>
                </a:cubicBezTo>
                <a:cubicBezTo>
                  <a:pt x="251616" y="961263"/>
                  <a:pt x="254267" y="979464"/>
                  <a:pt x="254267" y="998911"/>
                </a:cubicBezTo>
                <a:cubicBezTo>
                  <a:pt x="254267" y="1018358"/>
                  <a:pt x="250588" y="1044538"/>
                  <a:pt x="244613" y="1061283"/>
                </a:cubicBezTo>
                <a:cubicBezTo>
                  <a:pt x="238639" y="1078029"/>
                  <a:pt x="224770" y="1088668"/>
                  <a:pt x="218420" y="1099384"/>
                </a:cubicBezTo>
                <a:cubicBezTo>
                  <a:pt x="212070" y="1110100"/>
                  <a:pt x="208894" y="1116846"/>
                  <a:pt x="206513" y="1125577"/>
                </a:cubicBezTo>
                <a:cubicBezTo>
                  <a:pt x="204132" y="1134308"/>
                  <a:pt x="203736" y="1141849"/>
                  <a:pt x="204133" y="1151771"/>
                </a:cubicBezTo>
                <a:cubicBezTo>
                  <a:pt x="204530" y="1161693"/>
                  <a:pt x="207705" y="1174789"/>
                  <a:pt x="208895" y="1185108"/>
                </a:cubicBezTo>
                <a:cubicBezTo>
                  <a:pt x="210085" y="1195427"/>
                  <a:pt x="210481" y="1204952"/>
                  <a:pt x="211275" y="1213683"/>
                </a:cubicBezTo>
                <a:cubicBezTo>
                  <a:pt x="212069" y="1222414"/>
                  <a:pt x="212864" y="1229559"/>
                  <a:pt x="213658" y="1237496"/>
                </a:cubicBezTo>
                <a:cubicBezTo>
                  <a:pt x="214452" y="1245433"/>
                  <a:pt x="212069" y="1252577"/>
                  <a:pt x="216038" y="1261308"/>
                </a:cubicBezTo>
                <a:cubicBezTo>
                  <a:pt x="220007" y="1270039"/>
                  <a:pt x="215621" y="1289324"/>
                  <a:pt x="220801" y="1301790"/>
                </a:cubicBezTo>
                <a:cubicBezTo>
                  <a:pt x="225981" y="1314256"/>
                  <a:pt x="237595" y="1326180"/>
                  <a:pt x="247120" y="1336102"/>
                </a:cubicBezTo>
                <a:cubicBezTo>
                  <a:pt x="256645" y="1346024"/>
                  <a:pt x="265669" y="1355134"/>
                  <a:pt x="277951" y="1361321"/>
                </a:cubicBezTo>
                <a:cubicBezTo>
                  <a:pt x="290233" y="1367509"/>
                  <a:pt x="310494" y="1367274"/>
                  <a:pt x="320813" y="1373227"/>
                </a:cubicBezTo>
                <a:cubicBezTo>
                  <a:pt x="327957" y="1379180"/>
                  <a:pt x="340657" y="1402596"/>
                  <a:pt x="339863" y="1397040"/>
                </a:cubicBez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01" name="AutoShape 86"/>
          <p:cNvSpPr>
            <a:spLocks noChangeArrowheads="1"/>
          </p:cNvSpPr>
          <p:nvPr/>
        </p:nvSpPr>
        <p:spPr bwMode="auto">
          <a:xfrm>
            <a:off x="5844059" y="5316643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183</a:t>
            </a:r>
          </a:p>
        </p:txBody>
      </p:sp>
      <p:sp>
        <p:nvSpPr>
          <p:cNvPr id="403" name="CaixaDeTexto 121"/>
          <p:cNvSpPr txBox="1">
            <a:spLocks noChangeArrowheads="1"/>
          </p:cNvSpPr>
          <p:nvPr/>
        </p:nvSpPr>
        <p:spPr bwMode="auto">
          <a:xfrm>
            <a:off x="5424954" y="5539204"/>
            <a:ext cx="560387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Santos</a:t>
            </a:r>
          </a:p>
        </p:txBody>
      </p:sp>
      <p:sp>
        <p:nvSpPr>
          <p:cNvPr id="290" name="AutoShape 86"/>
          <p:cNvSpPr>
            <a:spLocks noChangeArrowheads="1"/>
          </p:cNvSpPr>
          <p:nvPr/>
        </p:nvSpPr>
        <p:spPr bwMode="auto">
          <a:xfrm>
            <a:off x="5297765" y="3929331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118</a:t>
            </a:r>
          </a:p>
        </p:txBody>
      </p:sp>
      <p:sp>
        <p:nvSpPr>
          <p:cNvPr id="404" name="Forma livre 61"/>
          <p:cNvSpPr>
            <a:spLocks/>
          </p:cNvSpPr>
          <p:nvPr/>
        </p:nvSpPr>
        <p:spPr bwMode="auto">
          <a:xfrm>
            <a:off x="4969152" y="4026168"/>
            <a:ext cx="123825" cy="15875"/>
          </a:xfrm>
          <a:custGeom>
            <a:avLst/>
            <a:gdLst>
              <a:gd name="T0" fmla="*/ 0 w 123825"/>
              <a:gd name="T1" fmla="*/ 1496 h 16517"/>
              <a:gd name="T2" fmla="*/ 57150 w 123825"/>
              <a:gd name="T3" fmla="*/ 2219 h 16517"/>
              <a:gd name="T4" fmla="*/ 123825 w 123825"/>
              <a:gd name="T5" fmla="*/ 0 h 16517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23825" h="16517">
                <a:moveTo>
                  <a:pt x="0" y="9701"/>
                </a:moveTo>
                <a:cubicBezTo>
                  <a:pt x="19844" y="20020"/>
                  <a:pt x="36513" y="15993"/>
                  <a:pt x="57150" y="14376"/>
                </a:cubicBezTo>
                <a:cubicBezTo>
                  <a:pt x="77788" y="12759"/>
                  <a:pt x="99219" y="3983"/>
                  <a:pt x="123825" y="0"/>
                </a:cubicBezTo>
              </a:path>
            </a:pathLst>
          </a:custGeom>
          <a:noFill/>
          <a:ln w="1905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05" name="Forma livre 2"/>
          <p:cNvSpPr>
            <a:spLocks/>
          </p:cNvSpPr>
          <p:nvPr/>
        </p:nvSpPr>
        <p:spPr bwMode="auto">
          <a:xfrm>
            <a:off x="5477152" y="4553218"/>
            <a:ext cx="282575" cy="796925"/>
          </a:xfrm>
          <a:custGeom>
            <a:avLst/>
            <a:gdLst>
              <a:gd name="T0" fmla="*/ 256928 w 283281"/>
              <a:gd name="T1" fmla="*/ 796925 h 796925"/>
              <a:gd name="T2" fmla="*/ 222374 w 283281"/>
              <a:gd name="T3" fmla="*/ 587375 h 796925"/>
              <a:gd name="T4" fmla="*/ 66873 w 283281"/>
              <a:gd name="T5" fmla="*/ 330200 h 796925"/>
              <a:gd name="T6" fmla="*/ 610 w 283281"/>
              <a:gd name="T7" fmla="*/ 0 h 79692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83281" h="796925">
                <a:moveTo>
                  <a:pt x="283281" y="796925"/>
                </a:moveTo>
                <a:cubicBezTo>
                  <a:pt x="281693" y="731043"/>
                  <a:pt x="280106" y="665162"/>
                  <a:pt x="245181" y="587375"/>
                </a:cubicBezTo>
                <a:cubicBezTo>
                  <a:pt x="210256" y="509588"/>
                  <a:pt x="114480" y="428096"/>
                  <a:pt x="73731" y="330200"/>
                </a:cubicBezTo>
                <a:cubicBezTo>
                  <a:pt x="32982" y="232304"/>
                  <a:pt x="-5662" y="104775"/>
                  <a:pt x="688" y="0"/>
                </a:cubicBezTo>
              </a:path>
            </a:pathLst>
          </a:custGeom>
          <a:noFill/>
          <a:ln w="19050">
            <a:solidFill>
              <a:srgbClr val="FFFF00"/>
            </a:solidFill>
            <a:prstDash val="sysDot"/>
            <a:round/>
            <a:headEnd/>
            <a:tailEnd/>
          </a:ln>
          <a:effectLst>
            <a:outerShdw blurRad="50800" dist="38100" dir="5400000" algn="t" rotWithShape="0">
              <a:srgbClr val="000000">
                <a:alpha val="50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06" name="Forma livre 3"/>
          <p:cNvSpPr>
            <a:spLocks/>
          </p:cNvSpPr>
          <p:nvPr/>
        </p:nvSpPr>
        <p:spPr bwMode="auto">
          <a:xfrm>
            <a:off x="5058052" y="4435743"/>
            <a:ext cx="419100" cy="107950"/>
          </a:xfrm>
          <a:custGeom>
            <a:avLst/>
            <a:gdLst>
              <a:gd name="T0" fmla="*/ 419100 w 419100"/>
              <a:gd name="T1" fmla="*/ 107950 h 107950"/>
              <a:gd name="T2" fmla="*/ 177800 w 419100"/>
              <a:gd name="T3" fmla="*/ 95250 h 107950"/>
              <a:gd name="T4" fmla="*/ 0 w 419100"/>
              <a:gd name="T5" fmla="*/ 0 h 10795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19100" h="107950">
                <a:moveTo>
                  <a:pt x="419100" y="107950"/>
                </a:moveTo>
                <a:cubicBezTo>
                  <a:pt x="336550" y="88900"/>
                  <a:pt x="260350" y="114300"/>
                  <a:pt x="177800" y="95250"/>
                </a:cubicBezTo>
                <a:lnTo>
                  <a:pt x="0" y="0"/>
                </a:lnTo>
              </a:path>
            </a:pathLst>
          </a:custGeom>
          <a:noFill/>
          <a:ln w="19050">
            <a:solidFill>
              <a:srgbClr val="FFFF00"/>
            </a:solidFill>
            <a:prstDash val="sysDot"/>
            <a:round/>
            <a:headEnd/>
            <a:tailEnd/>
          </a:ln>
          <a:effectLst>
            <a:outerShdw blurRad="50800" dist="38100" dir="5400000" algn="t" rotWithShape="0">
              <a:srgbClr val="000000">
                <a:alpha val="50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07" name="Oval 250"/>
          <p:cNvSpPr>
            <a:spLocks noChangeArrowheads="1"/>
          </p:cNvSpPr>
          <p:nvPr/>
        </p:nvSpPr>
        <p:spPr bwMode="auto">
          <a:xfrm>
            <a:off x="5726390" y="5308868"/>
            <a:ext cx="65087" cy="65088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408" name="CaixaDeTexto 121"/>
          <p:cNvSpPr txBox="1">
            <a:spLocks noChangeArrowheads="1"/>
          </p:cNvSpPr>
          <p:nvPr/>
        </p:nvSpPr>
        <p:spPr bwMode="auto">
          <a:xfrm>
            <a:off x="4259540" y="4262706"/>
            <a:ext cx="809625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Jataí</a:t>
            </a:r>
          </a:p>
        </p:txBody>
      </p:sp>
      <p:sp>
        <p:nvSpPr>
          <p:cNvPr id="409" name="Oval 250"/>
          <p:cNvSpPr>
            <a:spLocks noChangeArrowheads="1"/>
          </p:cNvSpPr>
          <p:nvPr/>
        </p:nvSpPr>
        <p:spPr bwMode="auto">
          <a:xfrm>
            <a:off x="5443815" y="4508768"/>
            <a:ext cx="65087" cy="65088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410" name="AutoShape 86"/>
          <p:cNvSpPr>
            <a:spLocks noChangeArrowheads="1"/>
          </p:cNvSpPr>
          <p:nvPr/>
        </p:nvSpPr>
        <p:spPr bwMode="auto">
          <a:xfrm>
            <a:off x="5509514" y="4543693"/>
            <a:ext cx="144000" cy="144000"/>
          </a:xfrm>
          <a:prstGeom prst="flowChartConnector">
            <a:avLst/>
          </a:prstGeom>
          <a:solidFill>
            <a:srgbClr val="FFFF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187</a:t>
            </a:r>
          </a:p>
        </p:txBody>
      </p:sp>
      <p:sp>
        <p:nvSpPr>
          <p:cNvPr id="412" name="Forma livre 30"/>
          <p:cNvSpPr>
            <a:spLocks/>
          </p:cNvSpPr>
          <p:nvPr/>
        </p:nvSpPr>
        <p:spPr bwMode="auto">
          <a:xfrm>
            <a:off x="5181877" y="4134118"/>
            <a:ext cx="442913" cy="704850"/>
          </a:xfrm>
          <a:custGeom>
            <a:avLst/>
            <a:gdLst>
              <a:gd name="T0" fmla="*/ 419518 w 443546"/>
              <a:gd name="T1" fmla="*/ 0 h 705532"/>
              <a:gd name="T2" fmla="*/ 145064 w 443546"/>
              <a:gd name="T3" fmla="*/ 142618 h 705532"/>
              <a:gd name="T4" fmla="*/ 73142 w 443546"/>
              <a:gd name="T5" fmla="*/ 187677 h 705532"/>
              <a:gd name="T6" fmla="*/ 6136 w 443546"/>
              <a:gd name="T7" fmla="*/ 238695 h 705532"/>
              <a:gd name="T8" fmla="*/ 3085 w 443546"/>
              <a:gd name="T9" fmla="*/ 316109 h 705532"/>
              <a:gd name="T10" fmla="*/ 6510 w 443546"/>
              <a:gd name="T11" fmla="*/ 375363 h 705532"/>
              <a:gd name="T12" fmla="*/ 7917 w 443546"/>
              <a:gd name="T13" fmla="*/ 441716 h 705532"/>
              <a:gd name="T14" fmla="*/ 7167 w 443546"/>
              <a:gd name="T15" fmla="*/ 509197 h 705532"/>
              <a:gd name="T16" fmla="*/ 4168 w 443546"/>
              <a:gd name="T17" fmla="*/ 590848 h 705532"/>
              <a:gd name="T18" fmla="*/ 18285 w 443546"/>
              <a:gd name="T19" fmla="*/ 679214 h 70553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43546" h="705532">
                <a:moveTo>
                  <a:pt x="443546" y="0"/>
                </a:moveTo>
                <a:lnTo>
                  <a:pt x="153374" y="148144"/>
                </a:lnTo>
                <a:cubicBezTo>
                  <a:pt x="118449" y="172486"/>
                  <a:pt x="101812" y="178315"/>
                  <a:pt x="77331" y="194948"/>
                </a:cubicBezTo>
                <a:cubicBezTo>
                  <a:pt x="52850" y="211581"/>
                  <a:pt x="18831" y="225708"/>
                  <a:pt x="6487" y="247943"/>
                </a:cubicBezTo>
                <a:cubicBezTo>
                  <a:pt x="-5857" y="270178"/>
                  <a:pt x="3198" y="304696"/>
                  <a:pt x="3264" y="328357"/>
                </a:cubicBezTo>
                <a:cubicBezTo>
                  <a:pt x="3330" y="352018"/>
                  <a:pt x="6033" y="368162"/>
                  <a:pt x="6884" y="389908"/>
                </a:cubicBezTo>
                <a:cubicBezTo>
                  <a:pt x="7736" y="411654"/>
                  <a:pt x="8258" y="435661"/>
                  <a:pt x="8373" y="458831"/>
                </a:cubicBezTo>
                <a:cubicBezTo>
                  <a:pt x="8488" y="482001"/>
                  <a:pt x="8239" y="503110"/>
                  <a:pt x="7577" y="528928"/>
                </a:cubicBezTo>
                <a:cubicBezTo>
                  <a:pt x="6915" y="554746"/>
                  <a:pt x="5460" y="595751"/>
                  <a:pt x="4402" y="613742"/>
                </a:cubicBezTo>
                <a:cubicBezTo>
                  <a:pt x="3344" y="631733"/>
                  <a:pt x="17744" y="691774"/>
                  <a:pt x="19331" y="705532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13" name="Forma livre 31"/>
          <p:cNvSpPr>
            <a:spLocks/>
          </p:cNvSpPr>
          <p:nvPr/>
        </p:nvSpPr>
        <p:spPr bwMode="auto">
          <a:xfrm>
            <a:off x="5194577" y="4860856"/>
            <a:ext cx="752475" cy="812800"/>
          </a:xfrm>
          <a:custGeom>
            <a:avLst/>
            <a:gdLst>
              <a:gd name="T0" fmla="*/ 0 w 751722"/>
              <a:gd name="T1" fmla="*/ 0 h 813661"/>
              <a:gd name="T2" fmla="*/ 25691 w 751722"/>
              <a:gd name="T3" fmla="*/ 31212 h 813661"/>
              <a:gd name="T4" fmla="*/ 95188 w 751722"/>
              <a:gd name="T5" fmla="*/ 46405 h 813661"/>
              <a:gd name="T6" fmla="*/ 151448 w 751722"/>
              <a:gd name="T7" fmla="*/ 73757 h 813661"/>
              <a:gd name="T8" fmla="*/ 230874 w 751722"/>
              <a:gd name="T9" fmla="*/ 107185 h 813661"/>
              <a:gd name="T10" fmla="*/ 267276 w 751722"/>
              <a:gd name="T11" fmla="*/ 134536 h 813661"/>
              <a:gd name="T12" fmla="*/ 340086 w 751722"/>
              <a:gd name="T13" fmla="*/ 174041 h 813661"/>
              <a:gd name="T14" fmla="*/ 406273 w 751722"/>
              <a:gd name="T15" fmla="*/ 216584 h 813661"/>
              <a:gd name="T16" fmla="*/ 452603 w 751722"/>
              <a:gd name="T17" fmla="*/ 268255 h 813661"/>
              <a:gd name="T18" fmla="*/ 482388 w 751722"/>
              <a:gd name="T19" fmla="*/ 324467 h 813661"/>
              <a:gd name="T20" fmla="*/ 508866 w 751722"/>
              <a:gd name="T21" fmla="*/ 365503 h 813661"/>
              <a:gd name="T22" fmla="*/ 525410 w 751722"/>
              <a:gd name="T23" fmla="*/ 411090 h 813661"/>
              <a:gd name="T24" fmla="*/ 565122 w 751722"/>
              <a:gd name="T25" fmla="*/ 462754 h 813661"/>
              <a:gd name="T26" fmla="*/ 594908 w 751722"/>
              <a:gd name="T27" fmla="*/ 508339 h 813661"/>
              <a:gd name="T28" fmla="*/ 651167 w 751722"/>
              <a:gd name="T29" fmla="*/ 593432 h 813661"/>
              <a:gd name="T30" fmla="*/ 694188 w 751722"/>
              <a:gd name="T31" fmla="*/ 648136 h 813661"/>
              <a:gd name="T32" fmla="*/ 717355 w 751722"/>
              <a:gd name="T33" fmla="*/ 677009 h 813661"/>
              <a:gd name="T34" fmla="*/ 725627 w 751722"/>
              <a:gd name="T35" fmla="*/ 725640 h 813661"/>
              <a:gd name="T36" fmla="*/ 783543 w 751722"/>
              <a:gd name="T37" fmla="*/ 778818 h 813661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751722" h="813661">
                <a:moveTo>
                  <a:pt x="0" y="0"/>
                </a:moveTo>
                <a:cubicBezTo>
                  <a:pt x="17825" y="30926"/>
                  <a:pt x="9427" y="24525"/>
                  <a:pt x="24647" y="32605"/>
                </a:cubicBezTo>
                <a:cubicBezTo>
                  <a:pt x="39867" y="40685"/>
                  <a:pt x="71214" y="41072"/>
                  <a:pt x="91322" y="48480"/>
                </a:cubicBezTo>
                <a:cubicBezTo>
                  <a:pt x="111430" y="55888"/>
                  <a:pt x="123601" y="66472"/>
                  <a:pt x="145297" y="77055"/>
                </a:cubicBezTo>
                <a:cubicBezTo>
                  <a:pt x="166993" y="87638"/>
                  <a:pt x="202976" y="101397"/>
                  <a:pt x="221497" y="111980"/>
                </a:cubicBezTo>
                <a:cubicBezTo>
                  <a:pt x="240018" y="122563"/>
                  <a:pt x="238960" y="128913"/>
                  <a:pt x="256422" y="140555"/>
                </a:cubicBezTo>
                <a:cubicBezTo>
                  <a:pt x="273884" y="152197"/>
                  <a:pt x="304047" y="167544"/>
                  <a:pt x="326272" y="181830"/>
                </a:cubicBezTo>
                <a:cubicBezTo>
                  <a:pt x="348497" y="196116"/>
                  <a:pt x="371780" y="209870"/>
                  <a:pt x="389772" y="226274"/>
                </a:cubicBezTo>
                <a:cubicBezTo>
                  <a:pt x="407764" y="242678"/>
                  <a:pt x="422051" y="261470"/>
                  <a:pt x="434222" y="280255"/>
                </a:cubicBezTo>
                <a:cubicBezTo>
                  <a:pt x="446393" y="299040"/>
                  <a:pt x="453801" y="322050"/>
                  <a:pt x="462797" y="338983"/>
                </a:cubicBezTo>
                <a:cubicBezTo>
                  <a:pt x="471793" y="355916"/>
                  <a:pt x="481318" y="366772"/>
                  <a:pt x="488197" y="381855"/>
                </a:cubicBezTo>
                <a:cubicBezTo>
                  <a:pt x="495076" y="396938"/>
                  <a:pt x="495076" y="412547"/>
                  <a:pt x="504072" y="429480"/>
                </a:cubicBezTo>
                <a:cubicBezTo>
                  <a:pt x="513068" y="446413"/>
                  <a:pt x="531060" y="466522"/>
                  <a:pt x="542172" y="483455"/>
                </a:cubicBezTo>
                <a:cubicBezTo>
                  <a:pt x="553284" y="500388"/>
                  <a:pt x="570747" y="531080"/>
                  <a:pt x="570747" y="531080"/>
                </a:cubicBezTo>
                <a:cubicBezTo>
                  <a:pt x="584505" y="553834"/>
                  <a:pt x="608847" y="595638"/>
                  <a:pt x="624722" y="619980"/>
                </a:cubicBezTo>
                <a:cubicBezTo>
                  <a:pt x="640597" y="644322"/>
                  <a:pt x="655414" y="662577"/>
                  <a:pt x="665997" y="677130"/>
                </a:cubicBezTo>
                <a:cubicBezTo>
                  <a:pt x="676580" y="691683"/>
                  <a:pt x="683195" y="693801"/>
                  <a:pt x="688222" y="707296"/>
                </a:cubicBezTo>
                <a:cubicBezTo>
                  <a:pt x="693249" y="720791"/>
                  <a:pt x="685576" y="740375"/>
                  <a:pt x="696159" y="758102"/>
                </a:cubicBezTo>
                <a:cubicBezTo>
                  <a:pt x="706742" y="775830"/>
                  <a:pt x="739154" y="799108"/>
                  <a:pt x="751722" y="813661"/>
                </a:cubicBez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14" name="AutoShape 86"/>
          <p:cNvSpPr>
            <a:spLocks noChangeArrowheads="1"/>
          </p:cNvSpPr>
          <p:nvPr/>
        </p:nvSpPr>
        <p:spPr bwMode="auto">
          <a:xfrm>
            <a:off x="5139621" y="4180275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189</a:t>
            </a:r>
          </a:p>
        </p:txBody>
      </p:sp>
      <p:sp>
        <p:nvSpPr>
          <p:cNvPr id="415" name="Forma livre 103"/>
          <p:cNvSpPr>
            <a:spLocks/>
          </p:cNvSpPr>
          <p:nvPr/>
        </p:nvSpPr>
        <p:spPr bwMode="auto">
          <a:xfrm>
            <a:off x="5029477" y="4407168"/>
            <a:ext cx="206375" cy="254000"/>
          </a:xfrm>
          <a:custGeom>
            <a:avLst/>
            <a:gdLst>
              <a:gd name="T0" fmla="*/ 206375 w 206375"/>
              <a:gd name="T1" fmla="*/ 254000 h 254000"/>
              <a:gd name="T2" fmla="*/ 136525 w 206375"/>
              <a:gd name="T3" fmla="*/ 206375 h 254000"/>
              <a:gd name="T4" fmla="*/ 88900 w 206375"/>
              <a:gd name="T5" fmla="*/ 101600 h 254000"/>
              <a:gd name="T6" fmla="*/ 0 w 206375"/>
              <a:gd name="T7" fmla="*/ 0 h 254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06375" h="254000">
                <a:moveTo>
                  <a:pt x="206375" y="254000"/>
                </a:moveTo>
                <a:cubicBezTo>
                  <a:pt x="167481" y="233627"/>
                  <a:pt x="156104" y="231775"/>
                  <a:pt x="136525" y="206375"/>
                </a:cubicBezTo>
                <a:cubicBezTo>
                  <a:pt x="116946" y="180975"/>
                  <a:pt x="111654" y="135996"/>
                  <a:pt x="88900" y="101600"/>
                </a:cubicBezTo>
                <a:cubicBezTo>
                  <a:pt x="66146" y="67204"/>
                  <a:pt x="36248" y="41539"/>
                  <a:pt x="0" y="0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16" name="Forma livre 30"/>
          <p:cNvSpPr>
            <a:spLocks/>
          </p:cNvSpPr>
          <p:nvPr/>
        </p:nvSpPr>
        <p:spPr bwMode="auto">
          <a:xfrm>
            <a:off x="4967565" y="3475306"/>
            <a:ext cx="73025" cy="939800"/>
          </a:xfrm>
          <a:custGeom>
            <a:avLst/>
            <a:gdLst>
              <a:gd name="T0" fmla="*/ 49173 w 73711"/>
              <a:gd name="T1" fmla="*/ 0 h 938303"/>
              <a:gd name="T2" fmla="*/ 46775 w 73711"/>
              <a:gd name="T3" fmla="*/ 167305 h 938303"/>
              <a:gd name="T4" fmla="*/ 39714 w 73711"/>
              <a:gd name="T5" fmla="*/ 284583 h 938303"/>
              <a:gd name="T6" fmla="*/ 20869 w 73711"/>
              <a:gd name="T7" fmla="*/ 405645 h 938303"/>
              <a:gd name="T8" fmla="*/ 11443 w 73711"/>
              <a:gd name="T9" fmla="*/ 473743 h 938303"/>
              <a:gd name="T10" fmla="*/ 367 w 73711"/>
              <a:gd name="T11" fmla="*/ 556232 h 938303"/>
              <a:gd name="T12" fmla="*/ 5521 w 73711"/>
              <a:gd name="T13" fmla="*/ 629632 h 938303"/>
              <a:gd name="T14" fmla="*/ 32581 w 73711"/>
              <a:gd name="T15" fmla="*/ 684308 h 938303"/>
              <a:gd name="T16" fmla="*/ 48693 w 73711"/>
              <a:gd name="T17" fmla="*/ 730092 h 938303"/>
              <a:gd name="T18" fmla="*/ 40311 w 73711"/>
              <a:gd name="T19" fmla="*/ 787035 h 938303"/>
              <a:gd name="T20" fmla="*/ 31935 w 73711"/>
              <a:gd name="T21" fmla="*/ 837544 h 938303"/>
              <a:gd name="T22" fmla="*/ 35931 w 73711"/>
              <a:gd name="T23" fmla="*/ 894673 h 938303"/>
              <a:gd name="T24" fmla="*/ 41796 w 73711"/>
              <a:gd name="T25" fmla="*/ 960696 h 938303"/>
              <a:gd name="T26" fmla="*/ 42838 w 73711"/>
              <a:gd name="T27" fmla="*/ 1006479 h 938303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73711" h="938303">
                <a:moveTo>
                  <a:pt x="73711" y="0"/>
                </a:moveTo>
                <a:cubicBezTo>
                  <a:pt x="73319" y="13725"/>
                  <a:pt x="72478" y="111755"/>
                  <a:pt x="70113" y="155973"/>
                </a:cubicBezTo>
                <a:cubicBezTo>
                  <a:pt x="67748" y="200191"/>
                  <a:pt x="65994" y="228274"/>
                  <a:pt x="59522" y="265306"/>
                </a:cubicBezTo>
                <a:cubicBezTo>
                  <a:pt x="53050" y="302338"/>
                  <a:pt x="38339" y="348776"/>
                  <a:pt x="31278" y="378167"/>
                </a:cubicBezTo>
                <a:cubicBezTo>
                  <a:pt x="27159" y="394626"/>
                  <a:pt x="20511" y="422368"/>
                  <a:pt x="17155" y="441651"/>
                </a:cubicBezTo>
                <a:cubicBezTo>
                  <a:pt x="3992" y="466429"/>
                  <a:pt x="2032" y="494331"/>
                  <a:pt x="552" y="518553"/>
                </a:cubicBezTo>
                <a:cubicBezTo>
                  <a:pt x="-928" y="542775"/>
                  <a:pt x="227" y="567081"/>
                  <a:pt x="8275" y="586981"/>
                </a:cubicBezTo>
                <a:cubicBezTo>
                  <a:pt x="16323" y="606881"/>
                  <a:pt x="38055" y="622344"/>
                  <a:pt x="48839" y="637953"/>
                </a:cubicBezTo>
                <a:cubicBezTo>
                  <a:pt x="59623" y="653562"/>
                  <a:pt x="71051" y="664675"/>
                  <a:pt x="72982" y="680636"/>
                </a:cubicBezTo>
                <a:cubicBezTo>
                  <a:pt x="74913" y="696597"/>
                  <a:pt x="64609" y="717024"/>
                  <a:pt x="60423" y="733719"/>
                </a:cubicBezTo>
                <a:cubicBezTo>
                  <a:pt x="56237" y="750414"/>
                  <a:pt x="48958" y="764080"/>
                  <a:pt x="47864" y="780805"/>
                </a:cubicBezTo>
                <a:cubicBezTo>
                  <a:pt x="46770" y="797530"/>
                  <a:pt x="51394" y="814932"/>
                  <a:pt x="53858" y="834068"/>
                </a:cubicBezTo>
                <a:cubicBezTo>
                  <a:pt x="56322" y="853204"/>
                  <a:pt x="60923" y="878248"/>
                  <a:pt x="62648" y="895620"/>
                </a:cubicBezTo>
                <a:cubicBezTo>
                  <a:pt x="64373" y="912992"/>
                  <a:pt x="62363" y="928808"/>
                  <a:pt x="64211" y="938303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17" name="Forma livre 30"/>
          <p:cNvSpPr>
            <a:spLocks/>
          </p:cNvSpPr>
          <p:nvPr/>
        </p:nvSpPr>
        <p:spPr bwMode="auto">
          <a:xfrm>
            <a:off x="5124727" y="4677043"/>
            <a:ext cx="533400" cy="733425"/>
          </a:xfrm>
          <a:custGeom>
            <a:avLst/>
            <a:gdLst>
              <a:gd name="T0" fmla="*/ 88044 w 534283"/>
              <a:gd name="T1" fmla="*/ 0 h 732566"/>
              <a:gd name="T2" fmla="*/ 55994 w 534283"/>
              <a:gd name="T3" fmla="*/ 47228 h 732566"/>
              <a:gd name="T4" fmla="*/ 53082 w 534283"/>
              <a:gd name="T5" fmla="*/ 91085 h 732566"/>
              <a:gd name="T6" fmla="*/ 38515 w 534283"/>
              <a:gd name="T7" fmla="*/ 134939 h 732566"/>
              <a:gd name="T8" fmla="*/ 38515 w 534283"/>
              <a:gd name="T9" fmla="*/ 175421 h 732566"/>
              <a:gd name="T10" fmla="*/ 12293 w 534283"/>
              <a:gd name="T11" fmla="*/ 226024 h 732566"/>
              <a:gd name="T12" fmla="*/ 3561 w 534283"/>
              <a:gd name="T13" fmla="*/ 259759 h 732566"/>
              <a:gd name="T14" fmla="*/ 646 w 534283"/>
              <a:gd name="T15" fmla="*/ 286746 h 732566"/>
              <a:gd name="T16" fmla="*/ 15209 w 534283"/>
              <a:gd name="T17" fmla="*/ 300243 h 732566"/>
              <a:gd name="T18" fmla="*/ 38515 w 534283"/>
              <a:gd name="T19" fmla="*/ 337349 h 732566"/>
              <a:gd name="T20" fmla="*/ 79303 w 534283"/>
              <a:gd name="T21" fmla="*/ 360963 h 732566"/>
              <a:gd name="T22" fmla="*/ 128829 w 534283"/>
              <a:gd name="T23" fmla="*/ 394701 h 732566"/>
              <a:gd name="T24" fmla="*/ 192924 w 534283"/>
              <a:gd name="T25" fmla="*/ 411565 h 732566"/>
              <a:gd name="T26" fmla="*/ 227885 w 534283"/>
              <a:gd name="T27" fmla="*/ 431808 h 732566"/>
              <a:gd name="T28" fmla="*/ 262844 w 534283"/>
              <a:gd name="T29" fmla="*/ 455421 h 732566"/>
              <a:gd name="T30" fmla="*/ 289064 w 534283"/>
              <a:gd name="T31" fmla="*/ 489157 h 732566"/>
              <a:gd name="T32" fmla="*/ 318199 w 534283"/>
              <a:gd name="T33" fmla="*/ 529638 h 732566"/>
              <a:gd name="T34" fmla="*/ 344424 w 534283"/>
              <a:gd name="T35" fmla="*/ 536385 h 732566"/>
              <a:gd name="T36" fmla="*/ 361902 w 534283"/>
              <a:gd name="T37" fmla="*/ 563374 h 732566"/>
              <a:gd name="T38" fmla="*/ 382294 w 534283"/>
              <a:gd name="T39" fmla="*/ 593734 h 732566"/>
              <a:gd name="T40" fmla="*/ 399773 w 534283"/>
              <a:gd name="T41" fmla="*/ 634215 h 732566"/>
              <a:gd name="T42" fmla="*/ 402685 w 534283"/>
              <a:gd name="T43" fmla="*/ 661204 h 732566"/>
              <a:gd name="T44" fmla="*/ 424560 w 534283"/>
              <a:gd name="T45" fmla="*/ 703358 h 732566"/>
              <a:gd name="T46" fmla="*/ 447938 w 534283"/>
              <a:gd name="T47" fmla="*/ 732102 h 732566"/>
              <a:gd name="T48" fmla="*/ 469823 w 534283"/>
              <a:gd name="T49" fmla="*/ 749801 h 732566"/>
              <a:gd name="T50" fmla="*/ 489462 w 534283"/>
              <a:gd name="T51" fmla="*/ 778364 h 73256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34283" h="732566">
                <a:moveTo>
                  <a:pt x="95948" y="0"/>
                </a:moveTo>
                <a:cubicBezTo>
                  <a:pt x="31919" y="33867"/>
                  <a:pt x="67373" y="30162"/>
                  <a:pt x="61023" y="44450"/>
                </a:cubicBezTo>
                <a:cubicBezTo>
                  <a:pt x="54673" y="58738"/>
                  <a:pt x="61023" y="71967"/>
                  <a:pt x="57848" y="85725"/>
                </a:cubicBezTo>
                <a:cubicBezTo>
                  <a:pt x="54673" y="99483"/>
                  <a:pt x="44619" y="113771"/>
                  <a:pt x="41973" y="127000"/>
                </a:cubicBezTo>
                <a:cubicBezTo>
                  <a:pt x="39327" y="140229"/>
                  <a:pt x="46736" y="150812"/>
                  <a:pt x="41973" y="165100"/>
                </a:cubicBezTo>
                <a:cubicBezTo>
                  <a:pt x="37210" y="179388"/>
                  <a:pt x="19748" y="199496"/>
                  <a:pt x="13398" y="212725"/>
                </a:cubicBezTo>
                <a:cubicBezTo>
                  <a:pt x="7048" y="225954"/>
                  <a:pt x="5990" y="234950"/>
                  <a:pt x="3873" y="244475"/>
                </a:cubicBezTo>
                <a:cubicBezTo>
                  <a:pt x="1756" y="254000"/>
                  <a:pt x="-1419" y="263525"/>
                  <a:pt x="698" y="269875"/>
                </a:cubicBezTo>
                <a:cubicBezTo>
                  <a:pt x="2815" y="276225"/>
                  <a:pt x="9694" y="274637"/>
                  <a:pt x="16573" y="282575"/>
                </a:cubicBezTo>
                <a:cubicBezTo>
                  <a:pt x="23452" y="290513"/>
                  <a:pt x="30331" y="307975"/>
                  <a:pt x="41973" y="317500"/>
                </a:cubicBezTo>
                <a:cubicBezTo>
                  <a:pt x="53615" y="327025"/>
                  <a:pt x="70019" y="330729"/>
                  <a:pt x="86423" y="339725"/>
                </a:cubicBezTo>
                <a:cubicBezTo>
                  <a:pt x="102827" y="348721"/>
                  <a:pt x="119760" y="363538"/>
                  <a:pt x="140398" y="371475"/>
                </a:cubicBezTo>
                <a:cubicBezTo>
                  <a:pt x="161035" y="379413"/>
                  <a:pt x="192256" y="381529"/>
                  <a:pt x="210248" y="387350"/>
                </a:cubicBezTo>
                <a:cubicBezTo>
                  <a:pt x="228240" y="393171"/>
                  <a:pt x="235648" y="399521"/>
                  <a:pt x="248348" y="406400"/>
                </a:cubicBezTo>
                <a:cubicBezTo>
                  <a:pt x="261048" y="413279"/>
                  <a:pt x="275336" y="419629"/>
                  <a:pt x="286448" y="428625"/>
                </a:cubicBezTo>
                <a:cubicBezTo>
                  <a:pt x="297560" y="437621"/>
                  <a:pt x="304969" y="448733"/>
                  <a:pt x="315023" y="460375"/>
                </a:cubicBezTo>
                <a:cubicBezTo>
                  <a:pt x="325077" y="472017"/>
                  <a:pt x="336719" y="491067"/>
                  <a:pt x="346773" y="498475"/>
                </a:cubicBezTo>
                <a:cubicBezTo>
                  <a:pt x="356827" y="505883"/>
                  <a:pt x="367411" y="499533"/>
                  <a:pt x="375348" y="504825"/>
                </a:cubicBezTo>
                <a:cubicBezTo>
                  <a:pt x="383285" y="510117"/>
                  <a:pt x="387519" y="521229"/>
                  <a:pt x="394398" y="530225"/>
                </a:cubicBezTo>
                <a:cubicBezTo>
                  <a:pt x="401277" y="539221"/>
                  <a:pt x="409744" y="547688"/>
                  <a:pt x="416623" y="558800"/>
                </a:cubicBezTo>
                <a:cubicBezTo>
                  <a:pt x="423502" y="569912"/>
                  <a:pt x="431969" y="586317"/>
                  <a:pt x="435673" y="596900"/>
                </a:cubicBezTo>
                <a:cubicBezTo>
                  <a:pt x="439377" y="607483"/>
                  <a:pt x="434346" y="611454"/>
                  <a:pt x="438848" y="622300"/>
                </a:cubicBezTo>
                <a:cubicBezTo>
                  <a:pt x="443350" y="633146"/>
                  <a:pt x="456850" y="655611"/>
                  <a:pt x="462684" y="661974"/>
                </a:cubicBezTo>
                <a:cubicBezTo>
                  <a:pt x="468518" y="668337"/>
                  <a:pt x="481134" y="681743"/>
                  <a:pt x="488163" y="689027"/>
                </a:cubicBezTo>
                <a:cubicBezTo>
                  <a:pt x="495192" y="696311"/>
                  <a:pt x="504870" y="698425"/>
                  <a:pt x="512015" y="705681"/>
                </a:cubicBezTo>
                <a:cubicBezTo>
                  <a:pt x="519160" y="712937"/>
                  <a:pt x="538595" y="718568"/>
                  <a:pt x="533417" y="732566"/>
                </a:cubicBezTo>
              </a:path>
            </a:pathLst>
          </a:custGeom>
          <a:noFill/>
          <a:ln w="190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18" name="Forma livre 31"/>
          <p:cNvSpPr>
            <a:spLocks/>
          </p:cNvSpPr>
          <p:nvPr/>
        </p:nvSpPr>
        <p:spPr bwMode="auto">
          <a:xfrm>
            <a:off x="5588277" y="5446981"/>
            <a:ext cx="352425" cy="198437"/>
          </a:xfrm>
          <a:custGeom>
            <a:avLst/>
            <a:gdLst>
              <a:gd name="T0" fmla="*/ 65098 w 352680"/>
              <a:gd name="T1" fmla="*/ 0 h 198567"/>
              <a:gd name="T2" fmla="*/ 34499 w 352680"/>
              <a:gd name="T3" fmla="*/ 21555 h 198567"/>
              <a:gd name="T4" fmla="*/ 48 w 352680"/>
              <a:gd name="T5" fmla="*/ 53732 h 198567"/>
              <a:gd name="T6" fmla="*/ 27575 w 352680"/>
              <a:gd name="T7" fmla="*/ 75215 h 198567"/>
              <a:gd name="T8" fmla="*/ 45927 w 352680"/>
              <a:gd name="T9" fmla="*/ 93633 h 198567"/>
              <a:gd name="T10" fmla="*/ 91799 w 352680"/>
              <a:gd name="T11" fmla="*/ 102841 h 198567"/>
              <a:gd name="T12" fmla="*/ 134618 w 352680"/>
              <a:gd name="T13" fmla="*/ 105910 h 198567"/>
              <a:gd name="T14" fmla="*/ 174378 w 352680"/>
              <a:gd name="T15" fmla="*/ 108980 h 198567"/>
              <a:gd name="T16" fmla="*/ 217198 w 352680"/>
              <a:gd name="T17" fmla="*/ 121258 h 198567"/>
              <a:gd name="T18" fmla="*/ 260014 w 352680"/>
              <a:gd name="T19" fmla="*/ 118188 h 198567"/>
              <a:gd name="T20" fmla="*/ 287541 w 352680"/>
              <a:gd name="T21" fmla="*/ 118188 h 198567"/>
              <a:gd name="T22" fmla="*/ 296717 w 352680"/>
              <a:gd name="T23" fmla="*/ 145813 h 198567"/>
              <a:gd name="T24" fmla="*/ 315070 w 352680"/>
              <a:gd name="T25" fmla="*/ 167301 h 198567"/>
              <a:gd name="T26" fmla="*/ 339534 w 352680"/>
              <a:gd name="T27" fmla="*/ 188788 h 198567"/>
              <a:gd name="T28" fmla="*/ 327302 w 352680"/>
              <a:gd name="T29" fmla="*/ 191856 h 198567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352680" h="198567">
                <a:moveTo>
                  <a:pt x="67578" y="0"/>
                </a:moveTo>
                <a:cubicBezTo>
                  <a:pt x="61887" y="4508"/>
                  <a:pt x="47068" y="13025"/>
                  <a:pt x="35813" y="22287"/>
                </a:cubicBezTo>
                <a:cubicBezTo>
                  <a:pt x="24558" y="31549"/>
                  <a:pt x="1246" y="46323"/>
                  <a:pt x="48" y="55575"/>
                </a:cubicBezTo>
                <a:cubicBezTo>
                  <a:pt x="-1150" y="64827"/>
                  <a:pt x="20685" y="70921"/>
                  <a:pt x="28623" y="77800"/>
                </a:cubicBezTo>
                <a:cubicBezTo>
                  <a:pt x="36561" y="84679"/>
                  <a:pt x="36561" y="92088"/>
                  <a:pt x="47673" y="96850"/>
                </a:cubicBezTo>
                <a:cubicBezTo>
                  <a:pt x="58785" y="101612"/>
                  <a:pt x="79952" y="104258"/>
                  <a:pt x="95298" y="106375"/>
                </a:cubicBezTo>
                <a:cubicBezTo>
                  <a:pt x="110644" y="108492"/>
                  <a:pt x="139748" y="109550"/>
                  <a:pt x="139748" y="109550"/>
                </a:cubicBezTo>
                <a:cubicBezTo>
                  <a:pt x="154035" y="110608"/>
                  <a:pt x="166736" y="110079"/>
                  <a:pt x="181023" y="112725"/>
                </a:cubicBezTo>
                <a:cubicBezTo>
                  <a:pt x="195310" y="115371"/>
                  <a:pt x="210656" y="123838"/>
                  <a:pt x="225473" y="125425"/>
                </a:cubicBezTo>
                <a:cubicBezTo>
                  <a:pt x="240290" y="127012"/>
                  <a:pt x="257752" y="122779"/>
                  <a:pt x="269923" y="122250"/>
                </a:cubicBezTo>
                <a:cubicBezTo>
                  <a:pt x="282094" y="121721"/>
                  <a:pt x="292148" y="117488"/>
                  <a:pt x="298498" y="122250"/>
                </a:cubicBezTo>
                <a:cubicBezTo>
                  <a:pt x="304848" y="127012"/>
                  <a:pt x="303260" y="142358"/>
                  <a:pt x="308023" y="150825"/>
                </a:cubicBezTo>
                <a:cubicBezTo>
                  <a:pt x="312786" y="159292"/>
                  <a:pt x="319665" y="165642"/>
                  <a:pt x="327073" y="173050"/>
                </a:cubicBezTo>
                <a:cubicBezTo>
                  <a:pt x="334481" y="180458"/>
                  <a:pt x="350356" y="191042"/>
                  <a:pt x="352473" y="195275"/>
                </a:cubicBezTo>
                <a:cubicBezTo>
                  <a:pt x="354590" y="199508"/>
                  <a:pt x="339773" y="198450"/>
                  <a:pt x="339773" y="198450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19" name="AutoShape 125"/>
          <p:cNvSpPr>
            <a:spLocks noChangeArrowheads="1"/>
          </p:cNvSpPr>
          <p:nvPr/>
        </p:nvSpPr>
        <p:spPr bwMode="auto">
          <a:xfrm rot="10800000">
            <a:off x="5620027" y="5407293"/>
            <a:ext cx="90488" cy="6191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420" name="AutoShape 125"/>
          <p:cNvSpPr>
            <a:spLocks noChangeArrowheads="1"/>
          </p:cNvSpPr>
          <p:nvPr/>
        </p:nvSpPr>
        <p:spPr bwMode="auto">
          <a:xfrm rot="10800000">
            <a:off x="5186640" y="4635768"/>
            <a:ext cx="92075" cy="6191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422" name="AutoShape 125"/>
          <p:cNvSpPr>
            <a:spLocks noChangeArrowheads="1"/>
          </p:cNvSpPr>
          <p:nvPr/>
        </p:nvSpPr>
        <p:spPr bwMode="auto">
          <a:xfrm rot="10800000">
            <a:off x="5110440" y="4826268"/>
            <a:ext cx="92075" cy="6191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423" name="Forma livre 1"/>
          <p:cNvSpPr>
            <a:spLocks/>
          </p:cNvSpPr>
          <p:nvPr/>
        </p:nvSpPr>
        <p:spPr bwMode="auto">
          <a:xfrm>
            <a:off x="4942165" y="4989781"/>
            <a:ext cx="215900" cy="188912"/>
          </a:xfrm>
          <a:custGeom>
            <a:avLst/>
            <a:gdLst>
              <a:gd name="T0" fmla="*/ 215900 w 214313"/>
              <a:gd name="T1" fmla="*/ 0 h 188119"/>
              <a:gd name="T2" fmla="*/ 146333 w 214313"/>
              <a:gd name="T3" fmla="*/ 11957 h 188119"/>
              <a:gd name="T4" fmla="*/ 67169 w 214313"/>
              <a:gd name="T5" fmla="*/ 26304 h 188119"/>
              <a:gd name="T6" fmla="*/ 47978 w 214313"/>
              <a:gd name="T7" fmla="*/ 95652 h 188119"/>
              <a:gd name="T8" fmla="*/ 21591 w 214313"/>
              <a:gd name="T9" fmla="*/ 131521 h 188119"/>
              <a:gd name="T10" fmla="*/ 9596 w 214313"/>
              <a:gd name="T11" fmla="*/ 162608 h 188119"/>
              <a:gd name="T12" fmla="*/ 0 w 214313"/>
              <a:gd name="T13" fmla="*/ 188912 h 18811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214313" h="188119">
                <a:moveTo>
                  <a:pt x="214313" y="0"/>
                </a:moveTo>
                <a:lnTo>
                  <a:pt x="145257" y="11907"/>
                </a:lnTo>
                <a:cubicBezTo>
                  <a:pt x="120651" y="16273"/>
                  <a:pt x="82947" y="12304"/>
                  <a:pt x="66675" y="26194"/>
                </a:cubicBezTo>
                <a:cubicBezTo>
                  <a:pt x="50403" y="40084"/>
                  <a:pt x="55165" y="77788"/>
                  <a:pt x="47625" y="95250"/>
                </a:cubicBezTo>
                <a:cubicBezTo>
                  <a:pt x="40085" y="112712"/>
                  <a:pt x="27782" y="119857"/>
                  <a:pt x="21432" y="130969"/>
                </a:cubicBezTo>
                <a:cubicBezTo>
                  <a:pt x="15082" y="142081"/>
                  <a:pt x="13097" y="152400"/>
                  <a:pt x="9525" y="161925"/>
                </a:cubicBezTo>
                <a:cubicBezTo>
                  <a:pt x="5953" y="171450"/>
                  <a:pt x="2976" y="179784"/>
                  <a:pt x="0" y="188119"/>
                </a:cubicBezTo>
              </a:path>
            </a:pathLst>
          </a:custGeom>
          <a:noFill/>
          <a:ln w="190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24" name="AutoShape 125"/>
          <p:cNvSpPr>
            <a:spLocks noChangeArrowheads="1"/>
          </p:cNvSpPr>
          <p:nvPr/>
        </p:nvSpPr>
        <p:spPr bwMode="auto">
          <a:xfrm rot="10800000">
            <a:off x="4891365" y="5153293"/>
            <a:ext cx="92075" cy="6191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425" name="AutoShape 125"/>
          <p:cNvSpPr>
            <a:spLocks noChangeArrowheads="1"/>
          </p:cNvSpPr>
          <p:nvPr/>
        </p:nvSpPr>
        <p:spPr bwMode="auto">
          <a:xfrm rot="10800000">
            <a:off x="4954865" y="4985018"/>
            <a:ext cx="92075" cy="6191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426" name="Forma livre 30"/>
          <p:cNvSpPr>
            <a:spLocks/>
          </p:cNvSpPr>
          <p:nvPr/>
        </p:nvSpPr>
        <p:spPr bwMode="auto">
          <a:xfrm>
            <a:off x="4721502" y="4275406"/>
            <a:ext cx="404813" cy="550862"/>
          </a:xfrm>
          <a:custGeom>
            <a:avLst/>
            <a:gdLst>
              <a:gd name="T0" fmla="*/ 0 w 404022"/>
              <a:gd name="T1" fmla="*/ 0 h 550069"/>
              <a:gd name="T2" fmla="*/ 26024 w 404022"/>
              <a:gd name="T3" fmla="*/ 47652 h 550069"/>
              <a:gd name="T4" fmla="*/ 26890 w 404022"/>
              <a:gd name="T5" fmla="*/ 104907 h 550069"/>
              <a:gd name="T6" fmla="*/ 45106 w 404022"/>
              <a:gd name="T7" fmla="*/ 163280 h 550069"/>
              <a:gd name="T8" fmla="*/ 48577 w 404022"/>
              <a:gd name="T9" fmla="*/ 203891 h 550069"/>
              <a:gd name="T10" fmla="*/ 56383 w 404022"/>
              <a:gd name="T11" fmla="*/ 249581 h 550069"/>
              <a:gd name="T12" fmla="*/ 82407 w 404022"/>
              <a:gd name="T13" fmla="*/ 297800 h 550069"/>
              <a:gd name="T14" fmla="*/ 135318 w 404022"/>
              <a:gd name="T15" fmla="*/ 342637 h 550069"/>
              <a:gd name="T16" fmla="*/ 187368 w 404022"/>
              <a:gd name="T17" fmla="*/ 366327 h 550069"/>
              <a:gd name="T18" fmla="*/ 231608 w 404022"/>
              <a:gd name="T19" fmla="*/ 384939 h 550069"/>
              <a:gd name="T20" fmla="*/ 263698 w 404022"/>
              <a:gd name="T21" fmla="*/ 406934 h 550069"/>
              <a:gd name="T22" fmla="*/ 293199 w 404022"/>
              <a:gd name="T23" fmla="*/ 442468 h 550069"/>
              <a:gd name="T24" fmla="*/ 314883 w 404022"/>
              <a:gd name="T25" fmla="*/ 491542 h 550069"/>
              <a:gd name="T26" fmla="*/ 349577 w 404022"/>
              <a:gd name="T27" fmla="*/ 540606 h 550069"/>
              <a:gd name="T28" fmla="*/ 392949 w 404022"/>
              <a:gd name="T29" fmla="*/ 564296 h 550069"/>
              <a:gd name="T30" fmla="*/ 441529 w 404022"/>
              <a:gd name="T31" fmla="*/ 586291 h 55006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04022" h="550069">
                <a:moveTo>
                  <a:pt x="0" y="0"/>
                </a:moveTo>
                <a:cubicBezTo>
                  <a:pt x="10187" y="11685"/>
                  <a:pt x="18521" y="24335"/>
                  <a:pt x="23813" y="44708"/>
                </a:cubicBezTo>
                <a:cubicBezTo>
                  <a:pt x="21961" y="65081"/>
                  <a:pt x="21696" y="80344"/>
                  <a:pt x="24606" y="98425"/>
                </a:cubicBezTo>
                <a:cubicBezTo>
                  <a:pt x="27516" y="116506"/>
                  <a:pt x="37968" y="137716"/>
                  <a:pt x="41275" y="153194"/>
                </a:cubicBezTo>
                <a:cubicBezTo>
                  <a:pt x="44582" y="168672"/>
                  <a:pt x="42730" y="177800"/>
                  <a:pt x="44450" y="191294"/>
                </a:cubicBezTo>
                <a:cubicBezTo>
                  <a:pt x="46170" y="204788"/>
                  <a:pt x="46434" y="219473"/>
                  <a:pt x="51594" y="234157"/>
                </a:cubicBezTo>
                <a:cubicBezTo>
                  <a:pt x="56754" y="248841"/>
                  <a:pt x="63369" y="264848"/>
                  <a:pt x="75407" y="279400"/>
                </a:cubicBezTo>
                <a:cubicBezTo>
                  <a:pt x="87445" y="293952"/>
                  <a:pt x="107818" y="310753"/>
                  <a:pt x="123825" y="321469"/>
                </a:cubicBezTo>
                <a:cubicBezTo>
                  <a:pt x="139832" y="332185"/>
                  <a:pt x="156765" y="337079"/>
                  <a:pt x="171450" y="343694"/>
                </a:cubicBezTo>
                <a:cubicBezTo>
                  <a:pt x="186135" y="350309"/>
                  <a:pt x="200291" y="354807"/>
                  <a:pt x="211933" y="361157"/>
                </a:cubicBezTo>
                <a:cubicBezTo>
                  <a:pt x="223575" y="367507"/>
                  <a:pt x="231908" y="372798"/>
                  <a:pt x="241301" y="381794"/>
                </a:cubicBezTo>
                <a:cubicBezTo>
                  <a:pt x="250694" y="390790"/>
                  <a:pt x="260486" y="401903"/>
                  <a:pt x="268292" y="415132"/>
                </a:cubicBezTo>
                <a:cubicBezTo>
                  <a:pt x="276098" y="428361"/>
                  <a:pt x="279537" y="445823"/>
                  <a:pt x="288135" y="461169"/>
                </a:cubicBezTo>
                <a:cubicBezTo>
                  <a:pt x="296733" y="476515"/>
                  <a:pt x="307977" y="495829"/>
                  <a:pt x="319883" y="507206"/>
                </a:cubicBezTo>
                <a:cubicBezTo>
                  <a:pt x="331789" y="518583"/>
                  <a:pt x="345548" y="522288"/>
                  <a:pt x="359571" y="529432"/>
                </a:cubicBezTo>
                <a:cubicBezTo>
                  <a:pt x="373594" y="536576"/>
                  <a:pt x="390264" y="544777"/>
                  <a:pt x="404022" y="550069"/>
                </a:cubicBez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27" name="Forma livre 1"/>
          <p:cNvSpPr>
            <a:spLocks/>
          </p:cNvSpPr>
          <p:nvPr/>
        </p:nvSpPr>
        <p:spPr bwMode="auto">
          <a:xfrm>
            <a:off x="4742140" y="3999181"/>
            <a:ext cx="228600" cy="266700"/>
          </a:xfrm>
          <a:custGeom>
            <a:avLst/>
            <a:gdLst>
              <a:gd name="T0" fmla="*/ 228557 w 228601"/>
              <a:gd name="T1" fmla="*/ 0 h 264412"/>
              <a:gd name="T2" fmla="*/ 149240 w 228601"/>
              <a:gd name="T3" fmla="*/ 90962 h 264412"/>
              <a:gd name="T4" fmla="*/ 99279 w 228601"/>
              <a:gd name="T5" fmla="*/ 194033 h 264412"/>
              <a:gd name="T6" fmla="*/ 54222 w 228601"/>
              <a:gd name="T7" fmla="*/ 281500 h 264412"/>
              <a:gd name="T8" fmla="*/ 0 w 228601"/>
              <a:gd name="T9" fmla="*/ 388482 h 2644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28601" h="264412">
                <a:moveTo>
                  <a:pt x="228601" y="0"/>
                </a:moveTo>
                <a:cubicBezTo>
                  <a:pt x="212077" y="12898"/>
                  <a:pt x="170837" y="39901"/>
                  <a:pt x="149284" y="61912"/>
                </a:cubicBezTo>
                <a:cubicBezTo>
                  <a:pt x="127731" y="83923"/>
                  <a:pt x="115123" y="110453"/>
                  <a:pt x="99279" y="132067"/>
                </a:cubicBezTo>
                <a:cubicBezTo>
                  <a:pt x="88595" y="148919"/>
                  <a:pt x="64418" y="173921"/>
                  <a:pt x="54222" y="191597"/>
                </a:cubicBezTo>
                <a:cubicBezTo>
                  <a:pt x="42438" y="216417"/>
                  <a:pt x="17249" y="236318"/>
                  <a:pt x="0" y="264412"/>
                </a:cubicBezTo>
              </a:path>
            </a:pathLst>
          </a:custGeom>
          <a:noFill/>
          <a:ln w="1905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28" name="AutoShape 86"/>
          <p:cNvSpPr>
            <a:spLocks noChangeArrowheads="1"/>
          </p:cNvSpPr>
          <p:nvPr/>
        </p:nvSpPr>
        <p:spPr bwMode="auto">
          <a:xfrm>
            <a:off x="4851677" y="4132531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201</a:t>
            </a:r>
          </a:p>
        </p:txBody>
      </p:sp>
      <p:sp>
        <p:nvSpPr>
          <p:cNvPr id="429" name="Forma livre 84"/>
          <p:cNvSpPr>
            <a:spLocks/>
          </p:cNvSpPr>
          <p:nvPr/>
        </p:nvSpPr>
        <p:spPr bwMode="auto">
          <a:xfrm>
            <a:off x="4161115" y="3418156"/>
            <a:ext cx="377825" cy="735012"/>
          </a:xfrm>
          <a:custGeom>
            <a:avLst/>
            <a:gdLst>
              <a:gd name="T0" fmla="*/ 65113 w 377346"/>
              <a:gd name="T1" fmla="*/ 0 h 735012"/>
              <a:gd name="T2" fmla="*/ 51637 w 377346"/>
              <a:gd name="T3" fmla="*/ 76200 h 735012"/>
              <a:gd name="T4" fmla="*/ 60065 w 377346"/>
              <a:gd name="T5" fmla="*/ 139700 h 735012"/>
              <a:gd name="T6" fmla="*/ 56707 w 377346"/>
              <a:gd name="T7" fmla="*/ 192088 h 735012"/>
              <a:gd name="T8" fmla="*/ 44900 w 377346"/>
              <a:gd name="T9" fmla="*/ 234950 h 735012"/>
              <a:gd name="T10" fmla="*/ 28045 w 377346"/>
              <a:gd name="T11" fmla="*/ 280987 h 735012"/>
              <a:gd name="T12" fmla="*/ 1075 w 377346"/>
              <a:gd name="T13" fmla="*/ 357188 h 735012"/>
              <a:gd name="T14" fmla="*/ 7835 w 377346"/>
              <a:gd name="T15" fmla="*/ 409575 h 735012"/>
              <a:gd name="T16" fmla="*/ 31424 w 377346"/>
              <a:gd name="T17" fmla="*/ 461962 h 735012"/>
              <a:gd name="T18" fmla="*/ 83620 w 377346"/>
              <a:gd name="T19" fmla="*/ 522287 h 735012"/>
              <a:gd name="T20" fmla="*/ 157783 w 377346"/>
              <a:gd name="T21" fmla="*/ 531812 h 735012"/>
              <a:gd name="T22" fmla="*/ 238660 w 377346"/>
              <a:gd name="T23" fmla="*/ 560387 h 735012"/>
              <a:gd name="T24" fmla="*/ 301012 w 377346"/>
              <a:gd name="T25" fmla="*/ 608013 h 735012"/>
              <a:gd name="T26" fmla="*/ 348218 w 377346"/>
              <a:gd name="T27" fmla="*/ 668337 h 735012"/>
              <a:gd name="T28" fmla="*/ 400416 w 377346"/>
              <a:gd name="T29" fmla="*/ 735012 h 735012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377346" h="735012">
                <a:moveTo>
                  <a:pt x="61363" y="0"/>
                </a:moveTo>
                <a:cubicBezTo>
                  <a:pt x="55013" y="26458"/>
                  <a:pt x="49456" y="52917"/>
                  <a:pt x="48663" y="76200"/>
                </a:cubicBezTo>
                <a:cubicBezTo>
                  <a:pt x="47870" y="99483"/>
                  <a:pt x="55809" y="120385"/>
                  <a:pt x="56605" y="139700"/>
                </a:cubicBezTo>
                <a:cubicBezTo>
                  <a:pt x="57401" y="159015"/>
                  <a:pt x="55821" y="176213"/>
                  <a:pt x="53439" y="192088"/>
                </a:cubicBezTo>
                <a:cubicBezTo>
                  <a:pt x="51057" y="207963"/>
                  <a:pt x="46815" y="220134"/>
                  <a:pt x="42313" y="234950"/>
                </a:cubicBezTo>
                <a:cubicBezTo>
                  <a:pt x="37811" y="249766"/>
                  <a:pt x="33310" y="260614"/>
                  <a:pt x="26429" y="280987"/>
                </a:cubicBezTo>
                <a:cubicBezTo>
                  <a:pt x="19548" y="301360"/>
                  <a:pt x="4203" y="335757"/>
                  <a:pt x="1028" y="357188"/>
                </a:cubicBezTo>
                <a:cubicBezTo>
                  <a:pt x="-2147" y="378619"/>
                  <a:pt x="2615" y="392113"/>
                  <a:pt x="7379" y="409575"/>
                </a:cubicBezTo>
                <a:cubicBezTo>
                  <a:pt x="12143" y="427037"/>
                  <a:pt x="17709" y="443177"/>
                  <a:pt x="29613" y="461962"/>
                </a:cubicBezTo>
                <a:cubicBezTo>
                  <a:pt x="41517" y="480747"/>
                  <a:pt x="58956" y="510645"/>
                  <a:pt x="78802" y="522287"/>
                </a:cubicBezTo>
                <a:cubicBezTo>
                  <a:pt x="98648" y="533929"/>
                  <a:pt x="124338" y="525462"/>
                  <a:pt x="148689" y="531812"/>
                </a:cubicBezTo>
                <a:cubicBezTo>
                  <a:pt x="173040" y="538162"/>
                  <a:pt x="202413" y="547687"/>
                  <a:pt x="224909" y="560387"/>
                </a:cubicBezTo>
                <a:cubicBezTo>
                  <a:pt x="247405" y="573087"/>
                  <a:pt x="266461" y="590021"/>
                  <a:pt x="283669" y="608013"/>
                </a:cubicBezTo>
                <a:cubicBezTo>
                  <a:pt x="300877" y="626005"/>
                  <a:pt x="312543" y="647171"/>
                  <a:pt x="328156" y="668337"/>
                </a:cubicBezTo>
                <a:cubicBezTo>
                  <a:pt x="343769" y="689503"/>
                  <a:pt x="348266" y="697970"/>
                  <a:pt x="377346" y="735012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30" name="Forma livre 30"/>
          <p:cNvSpPr>
            <a:spLocks/>
          </p:cNvSpPr>
          <p:nvPr/>
        </p:nvSpPr>
        <p:spPr bwMode="auto">
          <a:xfrm>
            <a:off x="4529415" y="4148406"/>
            <a:ext cx="633412" cy="695325"/>
          </a:xfrm>
          <a:custGeom>
            <a:avLst/>
            <a:gdLst>
              <a:gd name="T0" fmla="*/ 0 w 633478"/>
              <a:gd name="T1" fmla="*/ 0 h 695326"/>
              <a:gd name="T2" fmla="*/ 79014 w 633478"/>
              <a:gd name="T3" fmla="*/ 52388 h 695326"/>
              <a:gd name="T4" fmla="*/ 138548 w 633478"/>
              <a:gd name="T5" fmla="*/ 81626 h 695326"/>
              <a:gd name="T6" fmla="*/ 194787 w 633478"/>
              <a:gd name="T7" fmla="*/ 121313 h 695326"/>
              <a:gd name="T8" fmla="*/ 223491 w 633478"/>
              <a:gd name="T9" fmla="*/ 157825 h 695326"/>
              <a:gd name="T10" fmla="*/ 215515 w 633478"/>
              <a:gd name="T11" fmla="*/ 234649 h 695326"/>
              <a:gd name="T12" fmla="*/ 240179 w 633478"/>
              <a:gd name="T13" fmla="*/ 303214 h 695326"/>
              <a:gd name="T14" fmla="*/ 263811 w 633478"/>
              <a:gd name="T15" fmla="*/ 357142 h 695326"/>
              <a:gd name="T16" fmla="*/ 308068 w 633478"/>
              <a:gd name="T17" fmla="*/ 404767 h 695326"/>
              <a:gd name="T18" fmla="*/ 353904 w 633478"/>
              <a:gd name="T19" fmla="*/ 433342 h 695326"/>
              <a:gd name="T20" fmla="*/ 409153 w 633478"/>
              <a:gd name="T21" fmla="*/ 458742 h 695326"/>
              <a:gd name="T22" fmla="*/ 458174 w 633478"/>
              <a:gd name="T23" fmla="*/ 488905 h 695326"/>
              <a:gd name="T24" fmla="*/ 510283 w 633478"/>
              <a:gd name="T25" fmla="*/ 512717 h 695326"/>
              <a:gd name="T26" fmla="*/ 570294 w 633478"/>
              <a:gd name="T27" fmla="*/ 557167 h 695326"/>
              <a:gd name="T28" fmla="*/ 613012 w 633478"/>
              <a:gd name="T29" fmla="*/ 598442 h 695326"/>
              <a:gd name="T30" fmla="*/ 624079 w 633478"/>
              <a:gd name="T31" fmla="*/ 634954 h 695326"/>
              <a:gd name="T32" fmla="*/ 630383 w 633478"/>
              <a:gd name="T33" fmla="*/ 695280 h 69532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33478" h="695326">
                <a:moveTo>
                  <a:pt x="0" y="0"/>
                </a:moveTo>
                <a:cubicBezTo>
                  <a:pt x="16404" y="9525"/>
                  <a:pt x="56188" y="38784"/>
                  <a:pt x="79389" y="52388"/>
                </a:cubicBezTo>
                <a:cubicBezTo>
                  <a:pt x="102590" y="65992"/>
                  <a:pt x="119818" y="70139"/>
                  <a:pt x="139207" y="81626"/>
                </a:cubicBezTo>
                <a:cubicBezTo>
                  <a:pt x="158596" y="93113"/>
                  <a:pt x="181498" y="108613"/>
                  <a:pt x="195725" y="121313"/>
                </a:cubicBezTo>
                <a:cubicBezTo>
                  <a:pt x="209952" y="134013"/>
                  <a:pt x="221095" y="138936"/>
                  <a:pt x="224570" y="157825"/>
                </a:cubicBezTo>
                <a:cubicBezTo>
                  <a:pt x="228045" y="176714"/>
                  <a:pt x="213776" y="210418"/>
                  <a:pt x="216573" y="234649"/>
                </a:cubicBezTo>
                <a:cubicBezTo>
                  <a:pt x="219370" y="258881"/>
                  <a:pt x="233260" y="282791"/>
                  <a:pt x="241351" y="303214"/>
                </a:cubicBezTo>
                <a:cubicBezTo>
                  <a:pt x="249442" y="323637"/>
                  <a:pt x="253749" y="340255"/>
                  <a:pt x="265119" y="357188"/>
                </a:cubicBezTo>
                <a:cubicBezTo>
                  <a:pt x="276489" y="374121"/>
                  <a:pt x="294482" y="392113"/>
                  <a:pt x="309569" y="404813"/>
                </a:cubicBezTo>
                <a:cubicBezTo>
                  <a:pt x="324656" y="417513"/>
                  <a:pt x="338706" y="424392"/>
                  <a:pt x="355639" y="433388"/>
                </a:cubicBezTo>
                <a:cubicBezTo>
                  <a:pt x="372572" y="442384"/>
                  <a:pt x="393705" y="449528"/>
                  <a:pt x="411169" y="458788"/>
                </a:cubicBezTo>
                <a:cubicBezTo>
                  <a:pt x="428633" y="468048"/>
                  <a:pt x="443492" y="479955"/>
                  <a:pt x="460425" y="488951"/>
                </a:cubicBezTo>
                <a:cubicBezTo>
                  <a:pt x="477358" y="497947"/>
                  <a:pt x="493991" y="501386"/>
                  <a:pt x="512769" y="512763"/>
                </a:cubicBezTo>
                <a:cubicBezTo>
                  <a:pt x="531547" y="524140"/>
                  <a:pt x="555887" y="542926"/>
                  <a:pt x="573094" y="557213"/>
                </a:cubicBezTo>
                <a:cubicBezTo>
                  <a:pt x="590301" y="571500"/>
                  <a:pt x="607008" y="585524"/>
                  <a:pt x="616013" y="598488"/>
                </a:cubicBezTo>
                <a:cubicBezTo>
                  <a:pt x="625018" y="611452"/>
                  <a:pt x="626598" y="622829"/>
                  <a:pt x="627127" y="635000"/>
                </a:cubicBezTo>
                <a:cubicBezTo>
                  <a:pt x="627656" y="647171"/>
                  <a:pt x="633478" y="695326"/>
                  <a:pt x="633478" y="695326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31" name="Forma livre 31"/>
          <p:cNvSpPr>
            <a:spLocks/>
          </p:cNvSpPr>
          <p:nvPr/>
        </p:nvSpPr>
        <p:spPr bwMode="auto">
          <a:xfrm>
            <a:off x="5158065" y="4832618"/>
            <a:ext cx="788987" cy="819150"/>
          </a:xfrm>
          <a:custGeom>
            <a:avLst/>
            <a:gdLst>
              <a:gd name="T0" fmla="*/ 0 w 788986"/>
              <a:gd name="T1" fmla="*/ 0 h 819161"/>
              <a:gd name="T2" fmla="*/ 61910 w 788986"/>
              <a:gd name="T3" fmla="*/ 38034 h 819161"/>
              <a:gd name="T4" fmla="*/ 128585 w 788986"/>
              <a:gd name="T5" fmla="*/ 53899 h 819161"/>
              <a:gd name="T6" fmla="*/ 182559 w 788986"/>
              <a:gd name="T7" fmla="*/ 82455 h 819161"/>
              <a:gd name="T8" fmla="*/ 258758 w 788986"/>
              <a:gd name="T9" fmla="*/ 117312 h 819161"/>
              <a:gd name="T10" fmla="*/ 293683 w 788986"/>
              <a:gd name="T11" fmla="*/ 145868 h 819161"/>
              <a:gd name="T12" fmla="*/ 363532 w 788986"/>
              <a:gd name="T13" fmla="*/ 187070 h 819161"/>
              <a:gd name="T14" fmla="*/ 427078 w 788986"/>
              <a:gd name="T15" fmla="*/ 231485 h 819161"/>
              <a:gd name="T16" fmla="*/ 471527 w 788986"/>
              <a:gd name="T17" fmla="*/ 285385 h 819161"/>
              <a:gd name="T18" fmla="*/ 500102 w 788986"/>
              <a:gd name="T19" fmla="*/ 344029 h 819161"/>
              <a:gd name="T20" fmla="*/ 525502 w 788986"/>
              <a:gd name="T21" fmla="*/ 386873 h 819161"/>
              <a:gd name="T22" fmla="*/ 541377 w 788986"/>
              <a:gd name="T23" fmla="*/ 434421 h 819161"/>
              <a:gd name="T24" fmla="*/ 579476 w 788986"/>
              <a:gd name="T25" fmla="*/ 488315 h 819161"/>
              <a:gd name="T26" fmla="*/ 608051 w 788986"/>
              <a:gd name="T27" fmla="*/ 535909 h 819161"/>
              <a:gd name="T28" fmla="*/ 662025 w 788986"/>
              <a:gd name="T29" fmla="*/ 624705 h 819161"/>
              <a:gd name="T30" fmla="*/ 703300 w 788986"/>
              <a:gd name="T31" fmla="*/ 681772 h 819161"/>
              <a:gd name="T32" fmla="*/ 725525 w 788986"/>
              <a:gd name="T33" fmla="*/ 711872 h 819161"/>
              <a:gd name="T34" fmla="*/ 733462 w 788986"/>
              <a:gd name="T35" fmla="*/ 762645 h 819161"/>
              <a:gd name="T36" fmla="*/ 789024 w 788986"/>
              <a:gd name="T37" fmla="*/ 818122 h 819161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788986" h="819161">
                <a:moveTo>
                  <a:pt x="0" y="0"/>
                </a:moveTo>
                <a:cubicBezTo>
                  <a:pt x="15082" y="15349"/>
                  <a:pt x="40480" y="29108"/>
                  <a:pt x="61911" y="38105"/>
                </a:cubicBezTo>
                <a:cubicBezTo>
                  <a:pt x="83342" y="47102"/>
                  <a:pt x="108478" y="46572"/>
                  <a:pt x="128586" y="53980"/>
                </a:cubicBezTo>
                <a:cubicBezTo>
                  <a:pt x="148694" y="61388"/>
                  <a:pt x="160865" y="71972"/>
                  <a:pt x="182561" y="82555"/>
                </a:cubicBezTo>
                <a:cubicBezTo>
                  <a:pt x="204257" y="93138"/>
                  <a:pt x="240240" y="106897"/>
                  <a:pt x="258761" y="117480"/>
                </a:cubicBezTo>
                <a:cubicBezTo>
                  <a:pt x="277282" y="128063"/>
                  <a:pt x="276224" y="134413"/>
                  <a:pt x="293686" y="146055"/>
                </a:cubicBezTo>
                <a:cubicBezTo>
                  <a:pt x="311148" y="157697"/>
                  <a:pt x="341311" y="173044"/>
                  <a:pt x="363536" y="187330"/>
                </a:cubicBezTo>
                <a:cubicBezTo>
                  <a:pt x="385761" y="201616"/>
                  <a:pt x="409044" y="215370"/>
                  <a:pt x="427036" y="231774"/>
                </a:cubicBezTo>
                <a:cubicBezTo>
                  <a:pt x="445028" y="248178"/>
                  <a:pt x="459315" y="266970"/>
                  <a:pt x="471486" y="285755"/>
                </a:cubicBezTo>
                <a:cubicBezTo>
                  <a:pt x="483657" y="304540"/>
                  <a:pt x="491065" y="327550"/>
                  <a:pt x="500061" y="344483"/>
                </a:cubicBezTo>
                <a:cubicBezTo>
                  <a:pt x="509057" y="361416"/>
                  <a:pt x="518582" y="372272"/>
                  <a:pt x="525461" y="387355"/>
                </a:cubicBezTo>
                <a:cubicBezTo>
                  <a:pt x="532340" y="402438"/>
                  <a:pt x="532340" y="418047"/>
                  <a:pt x="541336" y="434980"/>
                </a:cubicBezTo>
                <a:cubicBezTo>
                  <a:pt x="550332" y="451913"/>
                  <a:pt x="568324" y="472022"/>
                  <a:pt x="579436" y="488955"/>
                </a:cubicBezTo>
                <a:cubicBezTo>
                  <a:pt x="590548" y="505888"/>
                  <a:pt x="608011" y="536580"/>
                  <a:pt x="608011" y="536580"/>
                </a:cubicBezTo>
                <a:cubicBezTo>
                  <a:pt x="621769" y="559334"/>
                  <a:pt x="646111" y="601138"/>
                  <a:pt x="661986" y="625480"/>
                </a:cubicBezTo>
                <a:cubicBezTo>
                  <a:pt x="677861" y="649822"/>
                  <a:pt x="692678" y="668077"/>
                  <a:pt x="703261" y="682630"/>
                </a:cubicBezTo>
                <a:cubicBezTo>
                  <a:pt x="713844" y="697183"/>
                  <a:pt x="720459" y="699301"/>
                  <a:pt x="725486" y="712796"/>
                </a:cubicBezTo>
                <a:cubicBezTo>
                  <a:pt x="730513" y="726291"/>
                  <a:pt x="722840" y="745875"/>
                  <a:pt x="733423" y="763602"/>
                </a:cubicBezTo>
                <a:cubicBezTo>
                  <a:pt x="744006" y="781330"/>
                  <a:pt x="776418" y="804608"/>
                  <a:pt x="788986" y="819161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33" name="AutoShape 86"/>
          <p:cNvSpPr>
            <a:spLocks noChangeArrowheads="1"/>
          </p:cNvSpPr>
          <p:nvPr/>
        </p:nvSpPr>
        <p:spPr bwMode="auto">
          <a:xfrm>
            <a:off x="4261992" y="4245177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205</a:t>
            </a:r>
          </a:p>
        </p:txBody>
      </p:sp>
      <p:sp>
        <p:nvSpPr>
          <p:cNvPr id="435" name="AutoShape 86"/>
          <p:cNvSpPr>
            <a:spLocks noChangeArrowheads="1"/>
          </p:cNvSpPr>
          <p:nvPr/>
        </p:nvSpPr>
        <p:spPr bwMode="auto">
          <a:xfrm>
            <a:off x="3883422" y="3883660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202</a:t>
            </a:r>
          </a:p>
        </p:txBody>
      </p:sp>
      <p:sp>
        <p:nvSpPr>
          <p:cNvPr id="436" name="AutoShape 86"/>
          <p:cNvSpPr>
            <a:spLocks noChangeArrowheads="1"/>
          </p:cNvSpPr>
          <p:nvPr/>
        </p:nvSpPr>
        <p:spPr bwMode="auto">
          <a:xfrm>
            <a:off x="4033505" y="3883660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203</a:t>
            </a:r>
          </a:p>
        </p:txBody>
      </p:sp>
      <p:sp>
        <p:nvSpPr>
          <p:cNvPr id="437" name="AutoShape 86"/>
          <p:cNvSpPr>
            <a:spLocks noChangeArrowheads="1"/>
          </p:cNvSpPr>
          <p:nvPr/>
        </p:nvSpPr>
        <p:spPr bwMode="auto">
          <a:xfrm>
            <a:off x="4110454" y="4245177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204</a:t>
            </a:r>
          </a:p>
        </p:txBody>
      </p:sp>
      <p:sp>
        <p:nvSpPr>
          <p:cNvPr id="438" name="AutoShape 86"/>
          <p:cNvSpPr>
            <a:spLocks noChangeArrowheads="1"/>
          </p:cNvSpPr>
          <p:nvPr/>
        </p:nvSpPr>
        <p:spPr bwMode="auto">
          <a:xfrm>
            <a:off x="3638319" y="4082547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209</a:t>
            </a:r>
          </a:p>
        </p:txBody>
      </p:sp>
      <p:sp>
        <p:nvSpPr>
          <p:cNvPr id="439" name="AutoShape 86"/>
          <p:cNvSpPr>
            <a:spLocks noChangeArrowheads="1"/>
          </p:cNvSpPr>
          <p:nvPr/>
        </p:nvSpPr>
        <p:spPr bwMode="auto">
          <a:xfrm>
            <a:off x="3779611" y="4082547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210</a:t>
            </a:r>
          </a:p>
        </p:txBody>
      </p:sp>
      <p:sp>
        <p:nvSpPr>
          <p:cNvPr id="440" name="AutoShape 86"/>
          <p:cNvSpPr>
            <a:spLocks noChangeArrowheads="1"/>
          </p:cNvSpPr>
          <p:nvPr/>
        </p:nvSpPr>
        <p:spPr bwMode="auto">
          <a:xfrm>
            <a:off x="3920902" y="4082547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211</a:t>
            </a:r>
          </a:p>
        </p:txBody>
      </p:sp>
      <p:sp>
        <p:nvSpPr>
          <p:cNvPr id="441" name="AutoShape 86"/>
          <p:cNvSpPr>
            <a:spLocks noChangeArrowheads="1"/>
          </p:cNvSpPr>
          <p:nvPr/>
        </p:nvSpPr>
        <p:spPr bwMode="auto">
          <a:xfrm>
            <a:off x="4062192" y="4082547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212</a:t>
            </a:r>
          </a:p>
        </p:txBody>
      </p:sp>
      <p:sp>
        <p:nvSpPr>
          <p:cNvPr id="442" name="AutoShape 86"/>
          <p:cNvSpPr>
            <a:spLocks noChangeArrowheads="1"/>
          </p:cNvSpPr>
          <p:nvPr/>
        </p:nvSpPr>
        <p:spPr bwMode="auto">
          <a:xfrm>
            <a:off x="4207879" y="4082547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213</a:t>
            </a:r>
          </a:p>
        </p:txBody>
      </p:sp>
      <p:sp>
        <p:nvSpPr>
          <p:cNvPr id="443" name="AutoShape 86"/>
          <p:cNvSpPr>
            <a:spLocks noChangeArrowheads="1"/>
          </p:cNvSpPr>
          <p:nvPr/>
        </p:nvSpPr>
        <p:spPr bwMode="auto">
          <a:xfrm>
            <a:off x="4344775" y="4082547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214</a:t>
            </a:r>
          </a:p>
        </p:txBody>
      </p:sp>
      <p:sp>
        <p:nvSpPr>
          <p:cNvPr id="444" name="Forma livre 30"/>
          <p:cNvSpPr>
            <a:spLocks/>
          </p:cNvSpPr>
          <p:nvPr/>
        </p:nvSpPr>
        <p:spPr bwMode="auto">
          <a:xfrm>
            <a:off x="4542115" y="4161106"/>
            <a:ext cx="584200" cy="665162"/>
          </a:xfrm>
          <a:custGeom>
            <a:avLst/>
            <a:gdLst>
              <a:gd name="T0" fmla="*/ 0 w 582618"/>
              <a:gd name="T1" fmla="*/ 0 h 664906"/>
              <a:gd name="T2" fmla="*/ 59348 w 582618"/>
              <a:gd name="T3" fmla="*/ 50892 h 664906"/>
              <a:gd name="T4" fmla="*/ 99813 w 582618"/>
              <a:gd name="T5" fmla="*/ 72726 h 664906"/>
              <a:gd name="T6" fmla="*/ 160058 w 582618"/>
              <a:gd name="T7" fmla="*/ 91040 h 664906"/>
              <a:gd name="T8" fmla="*/ 202323 w 582618"/>
              <a:gd name="T9" fmla="*/ 116890 h 664906"/>
              <a:gd name="T10" fmla="*/ 229301 w 582618"/>
              <a:gd name="T11" fmla="*/ 162394 h 664906"/>
              <a:gd name="T12" fmla="*/ 230197 w 582618"/>
              <a:gd name="T13" fmla="*/ 217069 h 664906"/>
              <a:gd name="T14" fmla="*/ 249080 w 582618"/>
              <a:gd name="T15" fmla="*/ 272820 h 664906"/>
              <a:gd name="T16" fmla="*/ 252679 w 582618"/>
              <a:gd name="T17" fmla="*/ 311601 h 664906"/>
              <a:gd name="T18" fmla="*/ 260770 w 582618"/>
              <a:gd name="T19" fmla="*/ 355230 h 664906"/>
              <a:gd name="T20" fmla="*/ 287744 w 582618"/>
              <a:gd name="T21" fmla="*/ 401278 h 664906"/>
              <a:gd name="T22" fmla="*/ 342596 w 582618"/>
              <a:gd name="T23" fmla="*/ 444101 h 664906"/>
              <a:gd name="T24" fmla="*/ 396547 w 582618"/>
              <a:gd name="T25" fmla="*/ 466723 h 664906"/>
              <a:gd name="T26" fmla="*/ 442410 w 582618"/>
              <a:gd name="T27" fmla="*/ 484496 h 664906"/>
              <a:gd name="T28" fmla="*/ 475677 w 582618"/>
              <a:gd name="T29" fmla="*/ 505503 h 664906"/>
              <a:gd name="T30" fmla="*/ 506257 w 582618"/>
              <a:gd name="T31" fmla="*/ 539436 h 664906"/>
              <a:gd name="T32" fmla="*/ 528737 w 582618"/>
              <a:gd name="T33" fmla="*/ 586296 h 664906"/>
              <a:gd name="T34" fmla="*/ 564699 w 582618"/>
              <a:gd name="T35" fmla="*/ 633156 h 664906"/>
              <a:gd name="T36" fmla="*/ 609659 w 582618"/>
              <a:gd name="T37" fmla="*/ 655778 h 664906"/>
              <a:gd name="T38" fmla="*/ 660016 w 582618"/>
              <a:gd name="T39" fmla="*/ 676782 h 66490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82618" h="664906">
                <a:moveTo>
                  <a:pt x="0" y="0"/>
                </a:moveTo>
                <a:cubicBezTo>
                  <a:pt x="10319" y="7541"/>
                  <a:pt x="33205" y="37084"/>
                  <a:pt x="52388" y="50006"/>
                </a:cubicBezTo>
                <a:cubicBezTo>
                  <a:pt x="65088" y="61912"/>
                  <a:pt x="77260" y="67645"/>
                  <a:pt x="88108" y="71438"/>
                </a:cubicBezTo>
                <a:cubicBezTo>
                  <a:pt x="98956" y="75231"/>
                  <a:pt x="126207" y="82203"/>
                  <a:pt x="141288" y="89436"/>
                </a:cubicBezTo>
                <a:cubicBezTo>
                  <a:pt x="156369" y="96669"/>
                  <a:pt x="168409" y="103152"/>
                  <a:pt x="178596" y="114837"/>
                </a:cubicBezTo>
                <a:cubicBezTo>
                  <a:pt x="188783" y="126522"/>
                  <a:pt x="197117" y="139172"/>
                  <a:pt x="202409" y="159545"/>
                </a:cubicBezTo>
                <a:cubicBezTo>
                  <a:pt x="200557" y="179918"/>
                  <a:pt x="200292" y="195181"/>
                  <a:pt x="203202" y="213262"/>
                </a:cubicBezTo>
                <a:cubicBezTo>
                  <a:pt x="206112" y="231343"/>
                  <a:pt x="216564" y="252553"/>
                  <a:pt x="219871" y="268031"/>
                </a:cubicBezTo>
                <a:cubicBezTo>
                  <a:pt x="223178" y="283509"/>
                  <a:pt x="221326" y="292637"/>
                  <a:pt x="223046" y="306131"/>
                </a:cubicBezTo>
                <a:cubicBezTo>
                  <a:pt x="224766" y="319625"/>
                  <a:pt x="225030" y="334310"/>
                  <a:pt x="230190" y="348994"/>
                </a:cubicBezTo>
                <a:cubicBezTo>
                  <a:pt x="235350" y="363678"/>
                  <a:pt x="241965" y="379685"/>
                  <a:pt x="254003" y="394237"/>
                </a:cubicBezTo>
                <a:cubicBezTo>
                  <a:pt x="266041" y="408789"/>
                  <a:pt x="286414" y="425590"/>
                  <a:pt x="302421" y="436306"/>
                </a:cubicBezTo>
                <a:cubicBezTo>
                  <a:pt x="318428" y="447022"/>
                  <a:pt x="335361" y="451916"/>
                  <a:pt x="350046" y="458531"/>
                </a:cubicBezTo>
                <a:cubicBezTo>
                  <a:pt x="364731" y="465146"/>
                  <a:pt x="378887" y="469644"/>
                  <a:pt x="390529" y="475994"/>
                </a:cubicBezTo>
                <a:cubicBezTo>
                  <a:pt x="402171" y="482344"/>
                  <a:pt x="410504" y="487635"/>
                  <a:pt x="419897" y="496631"/>
                </a:cubicBezTo>
                <a:cubicBezTo>
                  <a:pt x="429290" y="505627"/>
                  <a:pt x="439082" y="516740"/>
                  <a:pt x="446888" y="529969"/>
                </a:cubicBezTo>
                <a:cubicBezTo>
                  <a:pt x="454694" y="543198"/>
                  <a:pt x="458133" y="560660"/>
                  <a:pt x="466731" y="576006"/>
                </a:cubicBezTo>
                <a:cubicBezTo>
                  <a:pt x="475329" y="591352"/>
                  <a:pt x="486573" y="610666"/>
                  <a:pt x="498479" y="622043"/>
                </a:cubicBezTo>
                <a:cubicBezTo>
                  <a:pt x="510385" y="633420"/>
                  <a:pt x="524144" y="637125"/>
                  <a:pt x="538167" y="644269"/>
                </a:cubicBezTo>
                <a:cubicBezTo>
                  <a:pt x="552190" y="651413"/>
                  <a:pt x="568860" y="659614"/>
                  <a:pt x="582618" y="664906"/>
                </a:cubicBez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45" name="Forma livre 66"/>
          <p:cNvSpPr>
            <a:spLocks/>
          </p:cNvSpPr>
          <p:nvPr/>
        </p:nvSpPr>
        <p:spPr bwMode="auto">
          <a:xfrm>
            <a:off x="4213502" y="3419743"/>
            <a:ext cx="323850" cy="723900"/>
          </a:xfrm>
          <a:custGeom>
            <a:avLst/>
            <a:gdLst>
              <a:gd name="T0" fmla="*/ 778 w 323789"/>
              <a:gd name="T1" fmla="*/ 0 h 724694"/>
              <a:gd name="T2" fmla="*/ 0 w 323789"/>
              <a:gd name="T3" fmla="*/ 67245 h 724694"/>
              <a:gd name="T4" fmla="*/ 779 w 323789"/>
              <a:gd name="T5" fmla="*/ 139776 h 724694"/>
              <a:gd name="T6" fmla="*/ 779 w 323789"/>
              <a:gd name="T7" fmla="*/ 211552 h 724694"/>
              <a:gd name="T8" fmla="*/ 4029 w 323789"/>
              <a:gd name="T9" fmla="*/ 260664 h 724694"/>
              <a:gd name="T10" fmla="*/ 7235 w 323789"/>
              <a:gd name="T11" fmla="*/ 313549 h 724694"/>
              <a:gd name="T12" fmla="*/ 12821 w 323789"/>
              <a:gd name="T13" fmla="*/ 387594 h 724694"/>
              <a:gd name="T14" fmla="*/ 16072 w 323789"/>
              <a:gd name="T15" fmla="*/ 449550 h 724694"/>
              <a:gd name="T16" fmla="*/ 20895 w 323789"/>
              <a:gd name="T17" fmla="*/ 493369 h 724694"/>
              <a:gd name="T18" fmla="*/ 96291 w 323789"/>
              <a:gd name="T19" fmla="*/ 538703 h 724694"/>
              <a:gd name="T20" fmla="*/ 179807 w 323789"/>
              <a:gd name="T21" fmla="*/ 593101 h 724694"/>
              <a:gd name="T22" fmla="*/ 243970 w 323789"/>
              <a:gd name="T23" fmla="*/ 635413 h 724694"/>
              <a:gd name="T24" fmla="*/ 327332 w 323789"/>
              <a:gd name="T25" fmla="*/ 689813 h 72469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323789" h="724694">
                <a:moveTo>
                  <a:pt x="776" y="0"/>
                </a:moveTo>
                <a:cubicBezTo>
                  <a:pt x="1576" y="22490"/>
                  <a:pt x="0" y="46170"/>
                  <a:pt x="0" y="70644"/>
                </a:cubicBezTo>
                <a:cubicBezTo>
                  <a:pt x="0" y="95118"/>
                  <a:pt x="648" y="121576"/>
                  <a:pt x="777" y="146844"/>
                </a:cubicBezTo>
                <a:cubicBezTo>
                  <a:pt x="907" y="172112"/>
                  <a:pt x="244" y="201083"/>
                  <a:pt x="777" y="222250"/>
                </a:cubicBezTo>
                <a:cubicBezTo>
                  <a:pt x="1310" y="243417"/>
                  <a:pt x="2908" y="255985"/>
                  <a:pt x="3974" y="273844"/>
                </a:cubicBezTo>
                <a:cubicBezTo>
                  <a:pt x="5040" y="291703"/>
                  <a:pt x="5719" y="307180"/>
                  <a:pt x="7173" y="329405"/>
                </a:cubicBezTo>
                <a:cubicBezTo>
                  <a:pt x="8627" y="351630"/>
                  <a:pt x="11246" y="383381"/>
                  <a:pt x="12700" y="407194"/>
                </a:cubicBezTo>
                <a:cubicBezTo>
                  <a:pt x="14154" y="431007"/>
                  <a:pt x="14572" y="453761"/>
                  <a:pt x="15899" y="472282"/>
                </a:cubicBezTo>
                <a:cubicBezTo>
                  <a:pt x="17226" y="490803"/>
                  <a:pt x="7440" y="502709"/>
                  <a:pt x="20665" y="518319"/>
                </a:cubicBezTo>
                <a:cubicBezTo>
                  <a:pt x="33890" y="533929"/>
                  <a:pt x="69053" y="548482"/>
                  <a:pt x="95250" y="565944"/>
                </a:cubicBezTo>
                <a:cubicBezTo>
                  <a:pt x="121447" y="583406"/>
                  <a:pt x="153502" y="606161"/>
                  <a:pt x="177846" y="623094"/>
                </a:cubicBezTo>
                <a:lnTo>
                  <a:pt x="241316" y="667544"/>
                </a:lnTo>
                <a:cubicBezTo>
                  <a:pt x="265640" y="684477"/>
                  <a:pt x="299447" y="705644"/>
                  <a:pt x="323789" y="724694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46" name="Forma livre 64"/>
          <p:cNvSpPr>
            <a:spLocks/>
          </p:cNvSpPr>
          <p:nvPr/>
        </p:nvSpPr>
        <p:spPr bwMode="auto">
          <a:xfrm>
            <a:off x="3969027" y="4591318"/>
            <a:ext cx="1971675" cy="1065213"/>
          </a:xfrm>
          <a:custGeom>
            <a:avLst/>
            <a:gdLst>
              <a:gd name="T0" fmla="*/ 280 w 1971385"/>
              <a:gd name="T1" fmla="*/ 0 h 1065350"/>
              <a:gd name="T2" fmla="*/ 6975 w 1971385"/>
              <a:gd name="T3" fmla="*/ 51630 h 1065350"/>
              <a:gd name="T4" fmla="*/ 31414 w 1971385"/>
              <a:gd name="T5" fmla="*/ 87743 h 1065350"/>
              <a:gd name="T6" fmla="*/ 60325 w 1971385"/>
              <a:gd name="T7" fmla="*/ 110359 h 1065350"/>
              <a:gd name="T8" fmla="*/ 88104 w 1971385"/>
              <a:gd name="T9" fmla="*/ 133573 h 1065350"/>
              <a:gd name="T10" fmla="*/ 102025 w 1971385"/>
              <a:gd name="T11" fmla="*/ 154848 h 1065350"/>
              <a:gd name="T12" fmla="*/ 120220 w 1971385"/>
              <a:gd name="T13" fmla="*/ 190840 h 1065350"/>
              <a:gd name="T14" fmla="*/ 143627 w 1971385"/>
              <a:gd name="T15" fmla="*/ 230608 h 1065350"/>
              <a:gd name="T16" fmla="*/ 186754 w 1971385"/>
              <a:gd name="T17" fmla="*/ 254288 h 1065350"/>
              <a:gd name="T18" fmla="*/ 268158 w 1971385"/>
              <a:gd name="T19" fmla="*/ 300212 h 1065350"/>
              <a:gd name="T20" fmla="*/ 350754 w 1971385"/>
              <a:gd name="T21" fmla="*/ 312349 h 1065350"/>
              <a:gd name="T22" fmla="*/ 435557 w 1971385"/>
              <a:gd name="T23" fmla="*/ 300336 h 1065350"/>
              <a:gd name="T24" fmla="*/ 511279 w 1971385"/>
              <a:gd name="T25" fmla="*/ 302186 h 1065350"/>
              <a:gd name="T26" fmla="*/ 659463 w 1971385"/>
              <a:gd name="T27" fmla="*/ 306956 h 1065350"/>
              <a:gd name="T28" fmla="*/ 796091 w 1971385"/>
              <a:gd name="T29" fmla="*/ 313625 h 1065350"/>
              <a:gd name="T30" fmla="*/ 905333 w 1971385"/>
              <a:gd name="T31" fmla="*/ 347209 h 1065350"/>
              <a:gd name="T32" fmla="*/ 975332 w 1971385"/>
              <a:gd name="T33" fmla="*/ 375639 h 1065350"/>
              <a:gd name="T34" fmla="*/ 1032854 w 1971385"/>
              <a:gd name="T35" fmla="*/ 404951 h 1065350"/>
              <a:gd name="T36" fmla="*/ 1114795 w 1971385"/>
              <a:gd name="T37" fmla="*/ 434251 h 1065350"/>
              <a:gd name="T38" fmla="*/ 1170416 w 1971385"/>
              <a:gd name="T39" fmla="*/ 462122 h 1065350"/>
              <a:gd name="T40" fmla="*/ 1217898 w 1971385"/>
              <a:gd name="T41" fmla="*/ 489655 h 1065350"/>
              <a:gd name="T42" fmla="*/ 1273969 w 1971385"/>
              <a:gd name="T43" fmla="*/ 519492 h 1065350"/>
              <a:gd name="T44" fmla="*/ 1336662 w 1971385"/>
              <a:gd name="T45" fmla="*/ 541890 h 1065350"/>
              <a:gd name="T46" fmla="*/ 1402926 w 1971385"/>
              <a:gd name="T47" fmla="*/ 602910 h 1065350"/>
              <a:gd name="T48" fmla="*/ 1463808 w 1971385"/>
              <a:gd name="T49" fmla="*/ 673973 h 1065350"/>
              <a:gd name="T50" fmla="*/ 1538063 w 1971385"/>
              <a:gd name="T51" fmla="*/ 751169 h 1065350"/>
              <a:gd name="T52" fmla="*/ 1613763 w 1971385"/>
              <a:gd name="T53" fmla="*/ 827834 h 1065350"/>
              <a:gd name="T54" fmla="*/ 1691355 w 1971385"/>
              <a:gd name="T55" fmla="*/ 906580 h 1065350"/>
              <a:gd name="T56" fmla="*/ 1727450 w 1971385"/>
              <a:gd name="T57" fmla="*/ 945784 h 1065350"/>
              <a:gd name="T58" fmla="*/ 1819427 w 1971385"/>
              <a:gd name="T59" fmla="*/ 968477 h 1065350"/>
              <a:gd name="T60" fmla="*/ 1920310 w 1971385"/>
              <a:gd name="T61" fmla="*/ 970655 h 1065350"/>
              <a:gd name="T62" fmla="*/ 1955315 w 1971385"/>
              <a:gd name="T63" fmla="*/ 1026852 h 1065350"/>
              <a:gd name="T64" fmla="*/ 1983736 w 1971385"/>
              <a:gd name="T65" fmla="*/ 1053402 h 106535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1971385" h="1065350">
                <a:moveTo>
                  <a:pt x="280" y="0"/>
                </a:moveTo>
                <a:cubicBezTo>
                  <a:pt x="-911" y="19446"/>
                  <a:pt x="1778" y="37229"/>
                  <a:pt x="6931" y="51932"/>
                </a:cubicBezTo>
                <a:cubicBezTo>
                  <a:pt x="12084" y="66635"/>
                  <a:pt x="22363" y="78378"/>
                  <a:pt x="31196" y="88216"/>
                </a:cubicBezTo>
                <a:cubicBezTo>
                  <a:pt x="40029" y="98054"/>
                  <a:pt x="50542" y="103280"/>
                  <a:pt x="59932" y="110961"/>
                </a:cubicBezTo>
                <a:cubicBezTo>
                  <a:pt x="69322" y="118642"/>
                  <a:pt x="80631" y="126846"/>
                  <a:pt x="87537" y="134304"/>
                </a:cubicBezTo>
                <a:cubicBezTo>
                  <a:pt x="94443" y="141762"/>
                  <a:pt x="96055" y="146107"/>
                  <a:pt x="101371" y="155709"/>
                </a:cubicBezTo>
                <a:cubicBezTo>
                  <a:pt x="106687" y="165311"/>
                  <a:pt x="112545" y="179218"/>
                  <a:pt x="119435" y="191916"/>
                </a:cubicBezTo>
                <a:cubicBezTo>
                  <a:pt x="126325" y="204614"/>
                  <a:pt x="131687" y="221267"/>
                  <a:pt x="142711" y="231899"/>
                </a:cubicBezTo>
                <a:cubicBezTo>
                  <a:pt x="153735" y="242531"/>
                  <a:pt x="164953" y="244043"/>
                  <a:pt x="185577" y="255708"/>
                </a:cubicBezTo>
                <a:cubicBezTo>
                  <a:pt x="206201" y="267373"/>
                  <a:pt x="239300" y="292163"/>
                  <a:pt x="266457" y="301890"/>
                </a:cubicBezTo>
                <a:cubicBezTo>
                  <a:pt x="293614" y="311617"/>
                  <a:pt x="320800" y="314049"/>
                  <a:pt x="348518" y="314070"/>
                </a:cubicBezTo>
                <a:cubicBezTo>
                  <a:pt x="376236" y="314091"/>
                  <a:pt x="406184" y="303715"/>
                  <a:pt x="432766" y="302014"/>
                </a:cubicBezTo>
                <a:cubicBezTo>
                  <a:pt x="459348" y="300313"/>
                  <a:pt x="470929" y="302754"/>
                  <a:pt x="508008" y="303864"/>
                </a:cubicBezTo>
                <a:lnTo>
                  <a:pt x="655242" y="308672"/>
                </a:lnTo>
                <a:cubicBezTo>
                  <a:pt x="702407" y="310588"/>
                  <a:pt x="750281" y="308613"/>
                  <a:pt x="790998" y="315358"/>
                </a:cubicBezTo>
                <a:cubicBezTo>
                  <a:pt x="831715" y="322103"/>
                  <a:pt x="869860" y="338752"/>
                  <a:pt x="899543" y="349145"/>
                </a:cubicBezTo>
                <a:cubicBezTo>
                  <a:pt x="929226" y="359538"/>
                  <a:pt x="947978" y="368043"/>
                  <a:pt x="969096" y="377717"/>
                </a:cubicBezTo>
                <a:cubicBezTo>
                  <a:pt x="990214" y="387391"/>
                  <a:pt x="1003155" y="397364"/>
                  <a:pt x="1026250" y="407188"/>
                </a:cubicBezTo>
                <a:cubicBezTo>
                  <a:pt x="1049345" y="417012"/>
                  <a:pt x="1084887" y="427076"/>
                  <a:pt x="1107667" y="436660"/>
                </a:cubicBezTo>
                <a:cubicBezTo>
                  <a:pt x="1130448" y="446245"/>
                  <a:pt x="1145859" y="455411"/>
                  <a:pt x="1162933" y="464695"/>
                </a:cubicBezTo>
                <a:cubicBezTo>
                  <a:pt x="1180007" y="473979"/>
                  <a:pt x="1192962" y="482753"/>
                  <a:pt x="1210111" y="492366"/>
                </a:cubicBezTo>
                <a:cubicBezTo>
                  <a:pt x="1227260" y="501979"/>
                  <a:pt x="1246159" y="513619"/>
                  <a:pt x="1265826" y="522375"/>
                </a:cubicBezTo>
                <a:cubicBezTo>
                  <a:pt x="1285494" y="531131"/>
                  <a:pt x="1306761" y="530920"/>
                  <a:pt x="1328116" y="544902"/>
                </a:cubicBezTo>
                <a:cubicBezTo>
                  <a:pt x="1349472" y="558884"/>
                  <a:pt x="1370147" y="582454"/>
                  <a:pt x="1393959" y="606266"/>
                </a:cubicBezTo>
                <a:cubicBezTo>
                  <a:pt x="1417771" y="630078"/>
                  <a:pt x="1432072" y="652870"/>
                  <a:pt x="1454450" y="677716"/>
                </a:cubicBezTo>
                <a:cubicBezTo>
                  <a:pt x="1476828" y="702562"/>
                  <a:pt x="1503396" y="729557"/>
                  <a:pt x="1528229" y="755343"/>
                </a:cubicBezTo>
                <a:cubicBezTo>
                  <a:pt x="1553062" y="781129"/>
                  <a:pt x="1578062" y="806390"/>
                  <a:pt x="1603447" y="832435"/>
                </a:cubicBezTo>
                <a:lnTo>
                  <a:pt x="1680541" y="911614"/>
                </a:lnTo>
                <a:cubicBezTo>
                  <a:pt x="1699367" y="931380"/>
                  <a:pt x="1695193" y="940660"/>
                  <a:pt x="1716402" y="951033"/>
                </a:cubicBezTo>
                <a:cubicBezTo>
                  <a:pt x="1737611" y="961406"/>
                  <a:pt x="1775858" y="969688"/>
                  <a:pt x="1807796" y="973855"/>
                </a:cubicBezTo>
                <a:cubicBezTo>
                  <a:pt x="1839734" y="978022"/>
                  <a:pt x="1885530" y="966253"/>
                  <a:pt x="1908033" y="976035"/>
                </a:cubicBezTo>
                <a:cubicBezTo>
                  <a:pt x="1930536" y="985817"/>
                  <a:pt x="1931702" y="1019849"/>
                  <a:pt x="1942814" y="1032549"/>
                </a:cubicBezTo>
                <a:cubicBezTo>
                  <a:pt x="1953926" y="1045249"/>
                  <a:pt x="1974228" y="1079096"/>
                  <a:pt x="1971053" y="1059252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47" name="AutoShape 86"/>
          <p:cNvSpPr>
            <a:spLocks noChangeArrowheads="1"/>
          </p:cNvSpPr>
          <p:nvPr/>
        </p:nvSpPr>
        <p:spPr bwMode="auto">
          <a:xfrm>
            <a:off x="4703266" y="4731726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220</a:t>
            </a:r>
          </a:p>
        </p:txBody>
      </p:sp>
      <p:sp>
        <p:nvSpPr>
          <p:cNvPr id="448" name="AutoShape 86"/>
          <p:cNvSpPr>
            <a:spLocks noChangeArrowheads="1"/>
          </p:cNvSpPr>
          <p:nvPr/>
        </p:nvSpPr>
        <p:spPr bwMode="auto">
          <a:xfrm>
            <a:off x="4545422" y="4731726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219</a:t>
            </a:r>
          </a:p>
        </p:txBody>
      </p:sp>
      <p:sp>
        <p:nvSpPr>
          <p:cNvPr id="450" name="AutoShape 86"/>
          <p:cNvSpPr>
            <a:spLocks noChangeArrowheads="1"/>
          </p:cNvSpPr>
          <p:nvPr/>
        </p:nvSpPr>
        <p:spPr bwMode="auto">
          <a:xfrm>
            <a:off x="4132540" y="4863567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218</a:t>
            </a:r>
          </a:p>
        </p:txBody>
      </p:sp>
      <p:sp>
        <p:nvSpPr>
          <p:cNvPr id="451" name="AutoShape 86"/>
          <p:cNvSpPr>
            <a:spLocks noChangeArrowheads="1"/>
          </p:cNvSpPr>
          <p:nvPr/>
        </p:nvSpPr>
        <p:spPr bwMode="auto">
          <a:xfrm>
            <a:off x="3982456" y="4863567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217</a:t>
            </a:r>
          </a:p>
        </p:txBody>
      </p:sp>
      <p:sp>
        <p:nvSpPr>
          <p:cNvPr id="452" name="Forma livre 30"/>
          <p:cNvSpPr>
            <a:spLocks/>
          </p:cNvSpPr>
          <p:nvPr/>
        </p:nvSpPr>
        <p:spPr bwMode="auto">
          <a:xfrm>
            <a:off x="3962677" y="4548456"/>
            <a:ext cx="1963738" cy="1100137"/>
          </a:xfrm>
          <a:custGeom>
            <a:avLst/>
            <a:gdLst>
              <a:gd name="T0" fmla="*/ 1671 w 1963820"/>
              <a:gd name="T1" fmla="*/ 0 h 1100137"/>
              <a:gd name="T2" fmla="*/ 1671 w 1963820"/>
              <a:gd name="T3" fmla="*/ 66675 h 1100137"/>
              <a:gd name="T4" fmla="*/ 21582 w 1963820"/>
              <a:gd name="T5" fmla="*/ 123825 h 1100137"/>
              <a:gd name="T6" fmla="*/ 73000 w 1963820"/>
              <a:gd name="T7" fmla="*/ 176212 h 1100137"/>
              <a:gd name="T8" fmla="*/ 125318 w 1963820"/>
              <a:gd name="T9" fmla="*/ 228600 h 1100137"/>
              <a:gd name="T10" fmla="*/ 239437 w 1963820"/>
              <a:gd name="T11" fmla="*/ 300037 h 1100137"/>
              <a:gd name="T12" fmla="*/ 340097 w 1963820"/>
              <a:gd name="T13" fmla="*/ 342900 h 1100137"/>
              <a:gd name="T14" fmla="*/ 510508 w 1963820"/>
              <a:gd name="T15" fmla="*/ 357187 h 1100137"/>
              <a:gd name="T16" fmla="*/ 624627 w 1963820"/>
              <a:gd name="T17" fmla="*/ 371475 h 1100137"/>
              <a:gd name="T18" fmla="*/ 773713 w 1963820"/>
              <a:gd name="T19" fmla="*/ 403528 h 1100137"/>
              <a:gd name="T20" fmla="*/ 924841 w 1963820"/>
              <a:gd name="T21" fmla="*/ 426960 h 1100137"/>
              <a:gd name="T22" fmla="*/ 1043270 w 1963820"/>
              <a:gd name="T23" fmla="*/ 465964 h 1100137"/>
              <a:gd name="T24" fmla="*/ 1154655 w 1963820"/>
              <a:gd name="T25" fmla="*/ 483729 h 1100137"/>
              <a:gd name="T26" fmla="*/ 1242394 w 1963820"/>
              <a:gd name="T27" fmla="*/ 527877 h 1100137"/>
              <a:gd name="T28" fmla="*/ 1319295 w 1963820"/>
              <a:gd name="T29" fmla="*/ 576787 h 1100137"/>
              <a:gd name="T30" fmla="*/ 1383719 w 1963820"/>
              <a:gd name="T31" fmla="*/ 641271 h 1100137"/>
              <a:gd name="T32" fmla="*/ 1442561 w 1963820"/>
              <a:gd name="T33" fmla="*/ 700087 h 1100137"/>
              <a:gd name="T34" fmla="*/ 1504364 w 1963820"/>
              <a:gd name="T35" fmla="*/ 771525 h 1100137"/>
              <a:gd name="T36" fmla="*/ 1585221 w 1963820"/>
              <a:gd name="T37" fmla="*/ 852487 h 1100137"/>
              <a:gd name="T38" fmla="*/ 1657987 w 1963820"/>
              <a:gd name="T39" fmla="*/ 924305 h 1100137"/>
              <a:gd name="T40" fmla="*/ 1713589 w 1963820"/>
              <a:gd name="T41" fmla="*/ 976312 h 1100137"/>
              <a:gd name="T42" fmla="*/ 1770671 w 1963820"/>
              <a:gd name="T43" fmla="*/ 1019175 h 1100137"/>
              <a:gd name="T44" fmla="*/ 1851529 w 1963820"/>
              <a:gd name="T45" fmla="*/ 1057275 h 1100137"/>
              <a:gd name="T46" fmla="*/ 1937107 w 1963820"/>
              <a:gd name="T47" fmla="*/ 1071562 h 1100137"/>
              <a:gd name="T48" fmla="*/ 1960884 w 1963820"/>
              <a:gd name="T49" fmla="*/ 1100137 h 110013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1963820" h="1100137">
                <a:moveTo>
                  <a:pt x="1670" y="0"/>
                </a:moveTo>
                <a:cubicBezTo>
                  <a:pt x="876" y="23019"/>
                  <a:pt x="-1655" y="46038"/>
                  <a:pt x="1670" y="66675"/>
                </a:cubicBezTo>
                <a:cubicBezTo>
                  <a:pt x="4995" y="87313"/>
                  <a:pt x="9713" y="105569"/>
                  <a:pt x="21619" y="123825"/>
                </a:cubicBezTo>
                <a:cubicBezTo>
                  <a:pt x="33525" y="142081"/>
                  <a:pt x="55794" y="158750"/>
                  <a:pt x="73107" y="176212"/>
                </a:cubicBezTo>
                <a:cubicBezTo>
                  <a:pt x="90420" y="193674"/>
                  <a:pt x="97714" y="207963"/>
                  <a:pt x="125495" y="228600"/>
                </a:cubicBezTo>
                <a:cubicBezTo>
                  <a:pt x="153276" y="249238"/>
                  <a:pt x="203945" y="280987"/>
                  <a:pt x="239795" y="300037"/>
                </a:cubicBezTo>
                <a:cubicBezTo>
                  <a:pt x="275645" y="319087"/>
                  <a:pt x="295352" y="333375"/>
                  <a:pt x="340596" y="342900"/>
                </a:cubicBezTo>
                <a:cubicBezTo>
                  <a:pt x="385840" y="352425"/>
                  <a:pt x="463764" y="352425"/>
                  <a:pt x="511257" y="357187"/>
                </a:cubicBezTo>
                <a:cubicBezTo>
                  <a:pt x="558750" y="361949"/>
                  <a:pt x="581624" y="363752"/>
                  <a:pt x="625557" y="371475"/>
                </a:cubicBezTo>
                <a:cubicBezTo>
                  <a:pt x="669490" y="379198"/>
                  <a:pt x="724742" y="394281"/>
                  <a:pt x="774856" y="403528"/>
                </a:cubicBezTo>
                <a:cubicBezTo>
                  <a:pt x="824970" y="412775"/>
                  <a:pt x="881241" y="416554"/>
                  <a:pt x="926240" y="426960"/>
                </a:cubicBezTo>
                <a:cubicBezTo>
                  <a:pt x="971239" y="437366"/>
                  <a:pt x="1006493" y="456503"/>
                  <a:pt x="1044848" y="465964"/>
                </a:cubicBezTo>
                <a:cubicBezTo>
                  <a:pt x="1083203" y="475425"/>
                  <a:pt x="1123136" y="473410"/>
                  <a:pt x="1156371" y="483729"/>
                </a:cubicBezTo>
                <a:cubicBezTo>
                  <a:pt x="1189606" y="494048"/>
                  <a:pt x="1216774" y="512367"/>
                  <a:pt x="1244256" y="527877"/>
                </a:cubicBezTo>
                <a:cubicBezTo>
                  <a:pt x="1271738" y="543387"/>
                  <a:pt x="1297673" y="557888"/>
                  <a:pt x="1321263" y="576787"/>
                </a:cubicBezTo>
                <a:cubicBezTo>
                  <a:pt x="1344853" y="595686"/>
                  <a:pt x="1365223" y="620721"/>
                  <a:pt x="1385797" y="641271"/>
                </a:cubicBezTo>
                <a:cubicBezTo>
                  <a:pt x="1406371" y="661821"/>
                  <a:pt x="1424570" y="678378"/>
                  <a:pt x="1444707" y="700087"/>
                </a:cubicBezTo>
                <a:cubicBezTo>
                  <a:pt x="1464844" y="721796"/>
                  <a:pt x="1482808" y="746125"/>
                  <a:pt x="1506620" y="771525"/>
                </a:cubicBezTo>
                <a:cubicBezTo>
                  <a:pt x="1530433" y="796925"/>
                  <a:pt x="1561943" y="827024"/>
                  <a:pt x="1587582" y="852487"/>
                </a:cubicBezTo>
                <a:lnTo>
                  <a:pt x="1660455" y="924305"/>
                </a:lnTo>
                <a:cubicBezTo>
                  <a:pt x="1681886" y="944942"/>
                  <a:pt x="1697359" y="960500"/>
                  <a:pt x="1716170" y="976312"/>
                </a:cubicBezTo>
                <a:cubicBezTo>
                  <a:pt x="1734981" y="992124"/>
                  <a:pt x="1750301" y="1005681"/>
                  <a:pt x="1773320" y="1019175"/>
                </a:cubicBezTo>
                <a:cubicBezTo>
                  <a:pt x="1796339" y="1032669"/>
                  <a:pt x="1826501" y="1048544"/>
                  <a:pt x="1854282" y="1057275"/>
                </a:cubicBezTo>
                <a:cubicBezTo>
                  <a:pt x="1882063" y="1066006"/>
                  <a:pt x="1921751" y="1064418"/>
                  <a:pt x="1940007" y="1071562"/>
                </a:cubicBezTo>
                <a:cubicBezTo>
                  <a:pt x="1958263" y="1078706"/>
                  <a:pt x="1962233" y="1100137"/>
                  <a:pt x="1963820" y="1100137"/>
                </a:cubicBez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53" name="AutoShape 86"/>
          <p:cNvSpPr>
            <a:spLocks noChangeArrowheads="1"/>
          </p:cNvSpPr>
          <p:nvPr/>
        </p:nvSpPr>
        <p:spPr bwMode="auto">
          <a:xfrm>
            <a:off x="4046637" y="4612969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</a:rPr>
              <a:t> 222</a:t>
            </a:r>
          </a:p>
        </p:txBody>
      </p:sp>
      <p:sp>
        <p:nvSpPr>
          <p:cNvPr id="454" name="AutoShape 86"/>
          <p:cNvSpPr>
            <a:spLocks noChangeArrowheads="1"/>
          </p:cNvSpPr>
          <p:nvPr/>
        </p:nvSpPr>
        <p:spPr bwMode="auto">
          <a:xfrm>
            <a:off x="4874458" y="4316912"/>
            <a:ext cx="144000" cy="144000"/>
          </a:xfrm>
          <a:prstGeom prst="flowChartConnector">
            <a:avLst/>
          </a:prstGeom>
          <a:solidFill>
            <a:srgbClr val="FFFF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184</a:t>
            </a:r>
          </a:p>
        </p:txBody>
      </p:sp>
      <p:sp>
        <p:nvSpPr>
          <p:cNvPr id="455" name="AutoShape 86"/>
          <p:cNvSpPr>
            <a:spLocks noChangeArrowheads="1"/>
          </p:cNvSpPr>
          <p:nvPr/>
        </p:nvSpPr>
        <p:spPr bwMode="auto">
          <a:xfrm>
            <a:off x="5740011" y="5159544"/>
            <a:ext cx="144000" cy="144000"/>
          </a:xfrm>
          <a:prstGeom prst="flowChartConnector">
            <a:avLst/>
          </a:prstGeom>
          <a:solidFill>
            <a:srgbClr val="FFFF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188</a:t>
            </a:r>
          </a:p>
        </p:txBody>
      </p:sp>
      <p:sp>
        <p:nvSpPr>
          <p:cNvPr id="456" name="AutoShape 86"/>
          <p:cNvSpPr>
            <a:spLocks noChangeArrowheads="1"/>
          </p:cNvSpPr>
          <p:nvPr/>
        </p:nvSpPr>
        <p:spPr bwMode="auto">
          <a:xfrm>
            <a:off x="5181321" y="4408983"/>
            <a:ext cx="144000" cy="144000"/>
          </a:xfrm>
          <a:prstGeom prst="flowChartConnector">
            <a:avLst/>
          </a:prstGeom>
          <a:solidFill>
            <a:srgbClr val="FFFF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186</a:t>
            </a:r>
          </a:p>
        </p:txBody>
      </p:sp>
      <p:sp>
        <p:nvSpPr>
          <p:cNvPr id="458" name="AutoShape 86"/>
          <p:cNvSpPr>
            <a:spLocks noChangeArrowheads="1"/>
          </p:cNvSpPr>
          <p:nvPr/>
        </p:nvSpPr>
        <p:spPr bwMode="auto">
          <a:xfrm>
            <a:off x="5023559" y="4496530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190</a:t>
            </a:r>
          </a:p>
        </p:txBody>
      </p:sp>
      <p:sp>
        <p:nvSpPr>
          <p:cNvPr id="459" name="AutoShape 86"/>
          <p:cNvSpPr>
            <a:spLocks noChangeArrowheads="1"/>
          </p:cNvSpPr>
          <p:nvPr/>
        </p:nvSpPr>
        <p:spPr bwMode="auto">
          <a:xfrm>
            <a:off x="4831040" y="4432568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193</a:t>
            </a:r>
          </a:p>
        </p:txBody>
      </p:sp>
      <p:sp>
        <p:nvSpPr>
          <p:cNvPr id="460" name="AutoShape 86"/>
          <p:cNvSpPr>
            <a:spLocks noChangeArrowheads="1"/>
          </p:cNvSpPr>
          <p:nvPr/>
        </p:nvSpPr>
        <p:spPr bwMode="auto">
          <a:xfrm>
            <a:off x="4968294" y="4774984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195</a:t>
            </a:r>
          </a:p>
        </p:txBody>
      </p:sp>
      <p:sp>
        <p:nvSpPr>
          <p:cNvPr id="461" name="AutoShape 86"/>
          <p:cNvSpPr>
            <a:spLocks noChangeArrowheads="1"/>
          </p:cNvSpPr>
          <p:nvPr/>
        </p:nvSpPr>
        <p:spPr bwMode="auto">
          <a:xfrm>
            <a:off x="4839992" y="4843442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194</a:t>
            </a:r>
          </a:p>
        </p:txBody>
      </p:sp>
      <p:sp>
        <p:nvSpPr>
          <p:cNvPr id="462" name="AutoShape 86"/>
          <p:cNvSpPr>
            <a:spLocks noChangeArrowheads="1"/>
          </p:cNvSpPr>
          <p:nvPr/>
        </p:nvSpPr>
        <p:spPr bwMode="auto">
          <a:xfrm>
            <a:off x="5365034" y="4940216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197</a:t>
            </a:r>
          </a:p>
        </p:txBody>
      </p:sp>
      <p:sp>
        <p:nvSpPr>
          <p:cNvPr id="463" name="AutoShape 86"/>
          <p:cNvSpPr>
            <a:spLocks noChangeArrowheads="1"/>
          </p:cNvSpPr>
          <p:nvPr/>
        </p:nvSpPr>
        <p:spPr bwMode="auto">
          <a:xfrm>
            <a:off x="5516572" y="4940216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198</a:t>
            </a:r>
          </a:p>
        </p:txBody>
      </p:sp>
      <p:sp>
        <p:nvSpPr>
          <p:cNvPr id="464" name="AutoShape 86"/>
          <p:cNvSpPr>
            <a:spLocks noChangeArrowheads="1"/>
          </p:cNvSpPr>
          <p:nvPr/>
        </p:nvSpPr>
        <p:spPr bwMode="auto">
          <a:xfrm>
            <a:off x="5668111" y="4940216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 199</a:t>
            </a:r>
          </a:p>
        </p:txBody>
      </p:sp>
      <p:sp>
        <p:nvSpPr>
          <p:cNvPr id="466" name="AutoShape 86"/>
          <p:cNvSpPr>
            <a:spLocks noChangeArrowheads="1"/>
          </p:cNvSpPr>
          <p:nvPr/>
        </p:nvSpPr>
        <p:spPr bwMode="auto">
          <a:xfrm>
            <a:off x="4893384" y="4678566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208</a:t>
            </a:r>
          </a:p>
        </p:txBody>
      </p:sp>
      <p:sp>
        <p:nvSpPr>
          <p:cNvPr id="467" name="Oval 250"/>
          <p:cNvSpPr>
            <a:spLocks noChangeArrowheads="1"/>
          </p:cNvSpPr>
          <p:nvPr/>
        </p:nvSpPr>
        <p:spPr bwMode="auto">
          <a:xfrm>
            <a:off x="5021540" y="4400818"/>
            <a:ext cx="63500" cy="65088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  <a:cs typeface="Arial" charset="0"/>
            </a:endParaRPr>
          </a:p>
        </p:txBody>
      </p:sp>
      <p:sp>
        <p:nvSpPr>
          <p:cNvPr id="289" name="AutoShape 86"/>
          <p:cNvSpPr>
            <a:spLocks noChangeArrowheads="1"/>
          </p:cNvSpPr>
          <p:nvPr/>
        </p:nvSpPr>
        <p:spPr bwMode="auto">
          <a:xfrm>
            <a:off x="5509055" y="4829701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114</a:t>
            </a:r>
          </a:p>
        </p:txBody>
      </p:sp>
      <p:sp>
        <p:nvSpPr>
          <p:cNvPr id="257" name="AutoShape 86"/>
          <p:cNvSpPr>
            <a:spLocks noChangeArrowheads="1"/>
          </p:cNvSpPr>
          <p:nvPr/>
        </p:nvSpPr>
        <p:spPr bwMode="auto">
          <a:xfrm>
            <a:off x="5173940" y="3814325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103</a:t>
            </a:r>
          </a:p>
        </p:txBody>
      </p:sp>
      <p:sp>
        <p:nvSpPr>
          <p:cNvPr id="260" name="AutoShape 86"/>
          <p:cNvSpPr>
            <a:spLocks noChangeArrowheads="1"/>
          </p:cNvSpPr>
          <p:nvPr/>
        </p:nvSpPr>
        <p:spPr bwMode="auto">
          <a:xfrm>
            <a:off x="5429527" y="3814325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104</a:t>
            </a:r>
          </a:p>
        </p:txBody>
      </p:sp>
      <p:sp>
        <p:nvSpPr>
          <p:cNvPr id="301" name="AutoShape 86"/>
          <p:cNvSpPr>
            <a:spLocks noChangeArrowheads="1"/>
          </p:cNvSpPr>
          <p:nvPr/>
        </p:nvSpPr>
        <p:spPr bwMode="auto">
          <a:xfrm>
            <a:off x="5612832" y="3884273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125</a:t>
            </a:r>
          </a:p>
        </p:txBody>
      </p:sp>
      <p:sp>
        <p:nvSpPr>
          <p:cNvPr id="394" name="AutoShape 86"/>
          <p:cNvSpPr>
            <a:spLocks noChangeArrowheads="1"/>
          </p:cNvSpPr>
          <p:nvPr/>
        </p:nvSpPr>
        <p:spPr bwMode="auto">
          <a:xfrm>
            <a:off x="5956722" y="5682710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175</a:t>
            </a:r>
          </a:p>
        </p:txBody>
      </p:sp>
      <p:sp>
        <p:nvSpPr>
          <p:cNvPr id="322" name="AutoShape 86"/>
          <p:cNvSpPr>
            <a:spLocks noChangeArrowheads="1"/>
          </p:cNvSpPr>
          <p:nvPr/>
        </p:nvSpPr>
        <p:spPr bwMode="auto">
          <a:xfrm>
            <a:off x="4948420" y="4235156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136</a:t>
            </a:r>
          </a:p>
        </p:txBody>
      </p:sp>
      <p:sp>
        <p:nvSpPr>
          <p:cNvPr id="321" name="AutoShape 86"/>
          <p:cNvSpPr>
            <a:spLocks noChangeArrowheads="1"/>
          </p:cNvSpPr>
          <p:nvPr/>
        </p:nvSpPr>
        <p:spPr bwMode="auto">
          <a:xfrm>
            <a:off x="4945340" y="4572268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135</a:t>
            </a:r>
          </a:p>
        </p:txBody>
      </p:sp>
      <p:sp>
        <p:nvSpPr>
          <p:cNvPr id="468" name="Forma livre 31"/>
          <p:cNvSpPr>
            <a:spLocks/>
          </p:cNvSpPr>
          <p:nvPr/>
        </p:nvSpPr>
        <p:spPr bwMode="auto">
          <a:xfrm>
            <a:off x="6032777" y="5391418"/>
            <a:ext cx="377825" cy="114300"/>
          </a:xfrm>
          <a:custGeom>
            <a:avLst/>
            <a:gdLst>
              <a:gd name="T0" fmla="*/ 0 w 378528"/>
              <a:gd name="T1" fmla="*/ 108331 h 113657"/>
              <a:gd name="T2" fmla="*/ 82517 w 378528"/>
              <a:gd name="T3" fmla="*/ 81818 h 113657"/>
              <a:gd name="T4" fmla="*/ 194170 w 378528"/>
              <a:gd name="T5" fmla="*/ 1400 h 113657"/>
              <a:gd name="T6" fmla="*/ 334791 w 378528"/>
              <a:gd name="T7" fmla="*/ 29345 h 113657"/>
              <a:gd name="T8" fmla="*/ 339654 w 378528"/>
              <a:gd name="T9" fmla="*/ 143769 h 11365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78528" h="113657">
                <a:moveTo>
                  <a:pt x="0" y="85642"/>
                </a:moveTo>
                <a:cubicBezTo>
                  <a:pt x="36985" y="60981"/>
                  <a:pt x="60301" y="77117"/>
                  <a:pt x="89163" y="64682"/>
                </a:cubicBezTo>
                <a:cubicBezTo>
                  <a:pt x="118025" y="52247"/>
                  <a:pt x="164375" y="8021"/>
                  <a:pt x="209808" y="1107"/>
                </a:cubicBezTo>
                <a:cubicBezTo>
                  <a:pt x="255241" y="-5807"/>
                  <a:pt x="315446" y="21875"/>
                  <a:pt x="361758" y="23199"/>
                </a:cubicBezTo>
                <a:cubicBezTo>
                  <a:pt x="391422" y="57594"/>
                  <a:pt x="374155" y="64179"/>
                  <a:pt x="367011" y="113657"/>
                </a:cubicBez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69" name="Forma livre 31"/>
          <p:cNvSpPr>
            <a:spLocks/>
          </p:cNvSpPr>
          <p:nvPr/>
        </p:nvSpPr>
        <p:spPr bwMode="auto">
          <a:xfrm>
            <a:off x="5007252" y="5059631"/>
            <a:ext cx="25400" cy="42862"/>
          </a:xfrm>
          <a:custGeom>
            <a:avLst/>
            <a:gdLst>
              <a:gd name="T0" fmla="*/ 8004 w 26145"/>
              <a:gd name="T1" fmla="*/ 0 h 42582"/>
              <a:gd name="T2" fmla="*/ 0 w 26145"/>
              <a:gd name="T3" fmla="*/ 56076 h 4258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6145" h="42582">
                <a:moveTo>
                  <a:pt x="26145" y="0"/>
                </a:moveTo>
                <a:cubicBezTo>
                  <a:pt x="19660" y="15908"/>
                  <a:pt x="11364" y="19184"/>
                  <a:pt x="0" y="42582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70" name="Forma livre 32"/>
          <p:cNvSpPr>
            <a:spLocks/>
          </p:cNvSpPr>
          <p:nvPr/>
        </p:nvSpPr>
        <p:spPr bwMode="auto">
          <a:xfrm>
            <a:off x="6393140" y="5500956"/>
            <a:ext cx="666750" cy="168275"/>
          </a:xfrm>
          <a:custGeom>
            <a:avLst/>
            <a:gdLst>
              <a:gd name="T0" fmla="*/ 0 w 666751"/>
              <a:gd name="T1" fmla="*/ 0 h 168109"/>
              <a:gd name="T2" fmla="*/ 119062 w 666751"/>
              <a:gd name="T3" fmla="*/ 141907 h 168109"/>
              <a:gd name="T4" fmla="*/ 361887 w 666751"/>
              <a:gd name="T5" fmla="*/ 172312 h 168109"/>
              <a:gd name="T6" fmla="*/ 666688 w 666751"/>
              <a:gd name="T7" fmla="*/ 177383 h 16810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666751" h="168109">
                <a:moveTo>
                  <a:pt x="0" y="0"/>
                </a:moveTo>
                <a:cubicBezTo>
                  <a:pt x="27781" y="40481"/>
                  <a:pt x="58737" y="106364"/>
                  <a:pt x="119062" y="133351"/>
                </a:cubicBezTo>
                <a:cubicBezTo>
                  <a:pt x="179387" y="160338"/>
                  <a:pt x="270669" y="156369"/>
                  <a:pt x="361950" y="161925"/>
                </a:cubicBezTo>
                <a:cubicBezTo>
                  <a:pt x="453232" y="167481"/>
                  <a:pt x="581422" y="169863"/>
                  <a:pt x="666751" y="166688"/>
                </a:cubicBezTo>
              </a:path>
            </a:pathLst>
          </a:custGeom>
          <a:noFill/>
          <a:ln w="1905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71" name="CaixaDeTexto 121"/>
          <p:cNvSpPr txBox="1">
            <a:spLocks noChangeArrowheads="1"/>
          </p:cNvSpPr>
          <p:nvPr/>
        </p:nvSpPr>
        <p:spPr bwMode="auto">
          <a:xfrm>
            <a:off x="6358215" y="5318393"/>
            <a:ext cx="560387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</a:rPr>
              <a:t>Itaguaí</a:t>
            </a:r>
          </a:p>
        </p:txBody>
      </p:sp>
      <p:sp>
        <p:nvSpPr>
          <p:cNvPr id="472" name="AutoShape 126"/>
          <p:cNvSpPr>
            <a:spLocks noChangeArrowheads="1"/>
          </p:cNvSpPr>
          <p:nvPr/>
        </p:nvSpPr>
        <p:spPr bwMode="auto">
          <a:xfrm>
            <a:off x="6358215" y="5458093"/>
            <a:ext cx="79375" cy="74613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/>
          </a:p>
        </p:txBody>
      </p:sp>
      <p:sp>
        <p:nvSpPr>
          <p:cNvPr id="473" name="Forma livre 78"/>
          <p:cNvSpPr>
            <a:spLocks/>
          </p:cNvSpPr>
          <p:nvPr/>
        </p:nvSpPr>
        <p:spPr bwMode="auto">
          <a:xfrm>
            <a:off x="4983440" y="5085031"/>
            <a:ext cx="628650" cy="261937"/>
          </a:xfrm>
          <a:custGeom>
            <a:avLst/>
            <a:gdLst>
              <a:gd name="T0" fmla="*/ 0 w 628626"/>
              <a:gd name="T1" fmla="*/ 0 h 262332"/>
              <a:gd name="T2" fmla="*/ 89933 w 628626"/>
              <a:gd name="T3" fmla="*/ 53167 h 262332"/>
              <a:gd name="T4" fmla="*/ 163090 w 628626"/>
              <a:gd name="T5" fmla="*/ 94743 h 262332"/>
              <a:gd name="T6" fmla="*/ 207628 w 628626"/>
              <a:gd name="T7" fmla="*/ 124437 h 262332"/>
              <a:gd name="T8" fmla="*/ 306229 w 628626"/>
              <a:gd name="T9" fmla="*/ 124437 h 262332"/>
              <a:gd name="T10" fmla="*/ 372992 w 628626"/>
              <a:gd name="T11" fmla="*/ 180858 h 262332"/>
              <a:gd name="T12" fmla="*/ 519306 w 628626"/>
              <a:gd name="T13" fmla="*/ 228374 h 262332"/>
              <a:gd name="T14" fmla="*/ 629682 w 628626"/>
              <a:gd name="T15" fmla="*/ 245359 h 26233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28626" h="262332">
                <a:moveTo>
                  <a:pt x="0" y="0"/>
                </a:moveTo>
                <a:cubicBezTo>
                  <a:pt x="19050" y="10583"/>
                  <a:pt x="62663" y="39963"/>
                  <a:pt x="89801" y="56846"/>
                </a:cubicBezTo>
                <a:cubicBezTo>
                  <a:pt x="116939" y="73729"/>
                  <a:pt x="143247" y="88596"/>
                  <a:pt x="162826" y="101296"/>
                </a:cubicBezTo>
                <a:cubicBezTo>
                  <a:pt x="182405" y="113996"/>
                  <a:pt x="183463" y="127754"/>
                  <a:pt x="207276" y="133046"/>
                </a:cubicBezTo>
                <a:cubicBezTo>
                  <a:pt x="231089" y="138338"/>
                  <a:pt x="278184" y="122992"/>
                  <a:pt x="305701" y="133046"/>
                </a:cubicBezTo>
                <a:cubicBezTo>
                  <a:pt x="333218" y="143100"/>
                  <a:pt x="336922" y="174850"/>
                  <a:pt x="372376" y="193371"/>
                </a:cubicBezTo>
                <a:cubicBezTo>
                  <a:pt x="407830" y="211892"/>
                  <a:pt x="475718" y="232678"/>
                  <a:pt x="518426" y="244171"/>
                </a:cubicBezTo>
                <a:cubicBezTo>
                  <a:pt x="561134" y="255664"/>
                  <a:pt x="592249" y="259293"/>
                  <a:pt x="628626" y="262332"/>
                </a:cubicBez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74" name="Oval 250"/>
          <p:cNvSpPr>
            <a:spLocks noChangeArrowheads="1"/>
          </p:cNvSpPr>
          <p:nvPr/>
        </p:nvSpPr>
        <p:spPr bwMode="auto">
          <a:xfrm>
            <a:off x="4978677" y="5065981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</a:endParaRPr>
          </a:p>
        </p:txBody>
      </p:sp>
      <p:sp>
        <p:nvSpPr>
          <p:cNvPr id="475" name="Forma livre 31"/>
          <p:cNvSpPr>
            <a:spLocks/>
          </p:cNvSpPr>
          <p:nvPr/>
        </p:nvSpPr>
        <p:spPr bwMode="auto">
          <a:xfrm>
            <a:off x="5588277" y="5308868"/>
            <a:ext cx="369888" cy="219075"/>
          </a:xfrm>
          <a:custGeom>
            <a:avLst/>
            <a:gdLst>
              <a:gd name="T0" fmla="*/ 0 w 369557"/>
              <a:gd name="T1" fmla="*/ 44661 h 217814"/>
              <a:gd name="T2" fmla="*/ 75661 w 369557"/>
              <a:gd name="T3" fmla="*/ 36584 h 217814"/>
              <a:gd name="T4" fmla="*/ 145073 w 369557"/>
              <a:gd name="T5" fmla="*/ 235 h 217814"/>
              <a:gd name="T6" fmla="*/ 174349 w 369557"/>
              <a:gd name="T7" fmla="*/ 56774 h 217814"/>
              <a:gd name="T8" fmla="*/ 213822 w 369557"/>
              <a:gd name="T9" fmla="*/ 125420 h 217814"/>
              <a:gd name="T10" fmla="*/ 240141 w 369557"/>
              <a:gd name="T11" fmla="*/ 177912 h 217814"/>
              <a:gd name="T12" fmla="*/ 266456 w 369557"/>
              <a:gd name="T13" fmla="*/ 218297 h 217814"/>
              <a:gd name="T14" fmla="*/ 302642 w 369557"/>
              <a:gd name="T15" fmla="*/ 274824 h 217814"/>
              <a:gd name="T16" fmla="*/ 382894 w 369557"/>
              <a:gd name="T17" fmla="*/ 260476 h 21781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369557" h="217814">
                <a:moveTo>
                  <a:pt x="0" y="35118"/>
                </a:moveTo>
                <a:cubicBezTo>
                  <a:pt x="38894" y="42526"/>
                  <a:pt x="49688" y="34589"/>
                  <a:pt x="73025" y="28768"/>
                </a:cubicBezTo>
                <a:cubicBezTo>
                  <a:pt x="96362" y="22947"/>
                  <a:pt x="124145" y="-2453"/>
                  <a:pt x="140020" y="193"/>
                </a:cubicBezTo>
                <a:cubicBezTo>
                  <a:pt x="155895" y="2839"/>
                  <a:pt x="157216" y="28239"/>
                  <a:pt x="168275" y="44643"/>
                </a:cubicBezTo>
                <a:cubicBezTo>
                  <a:pt x="179334" y="61047"/>
                  <a:pt x="195792" y="82743"/>
                  <a:pt x="206375" y="98618"/>
                </a:cubicBezTo>
                <a:cubicBezTo>
                  <a:pt x="216958" y="114493"/>
                  <a:pt x="223308" y="127722"/>
                  <a:pt x="231775" y="139893"/>
                </a:cubicBezTo>
                <a:cubicBezTo>
                  <a:pt x="240242" y="152064"/>
                  <a:pt x="257175" y="171643"/>
                  <a:pt x="257175" y="171643"/>
                </a:cubicBezTo>
                <a:cubicBezTo>
                  <a:pt x="267229" y="184343"/>
                  <a:pt x="270816" y="200083"/>
                  <a:pt x="292100" y="216093"/>
                </a:cubicBezTo>
                <a:cubicBezTo>
                  <a:pt x="310830" y="221621"/>
                  <a:pt x="344103" y="212750"/>
                  <a:pt x="369557" y="204813"/>
                </a:cubicBez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76" name="Forma livre 1"/>
          <p:cNvSpPr>
            <a:spLocks/>
          </p:cNvSpPr>
          <p:nvPr/>
        </p:nvSpPr>
        <p:spPr bwMode="auto">
          <a:xfrm>
            <a:off x="5950227" y="5477143"/>
            <a:ext cx="85725" cy="38100"/>
          </a:xfrm>
          <a:custGeom>
            <a:avLst/>
            <a:gdLst>
              <a:gd name="T0" fmla="*/ 0 w 85725"/>
              <a:gd name="T1" fmla="*/ 38100 h 38100"/>
              <a:gd name="T2" fmla="*/ 50006 w 85725"/>
              <a:gd name="T3" fmla="*/ 19050 h 38100"/>
              <a:gd name="T4" fmla="*/ 85725 w 85725"/>
              <a:gd name="T5" fmla="*/ 0 h 381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85725" h="38100">
                <a:moveTo>
                  <a:pt x="0" y="38100"/>
                </a:moveTo>
                <a:cubicBezTo>
                  <a:pt x="16867" y="32543"/>
                  <a:pt x="35718" y="25400"/>
                  <a:pt x="50006" y="19050"/>
                </a:cubicBezTo>
                <a:cubicBezTo>
                  <a:pt x="64294" y="12700"/>
                  <a:pt x="79772" y="7144"/>
                  <a:pt x="85725" y="0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77" name="AutoShape 86"/>
          <p:cNvSpPr>
            <a:spLocks noChangeArrowheads="1"/>
          </p:cNvSpPr>
          <p:nvPr/>
        </p:nvSpPr>
        <p:spPr bwMode="auto">
          <a:xfrm>
            <a:off x="4688525" y="4901791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</a:rPr>
              <a:t> 224</a:t>
            </a:r>
          </a:p>
        </p:txBody>
      </p:sp>
      <p:sp>
        <p:nvSpPr>
          <p:cNvPr id="478" name="AutoShape 86"/>
          <p:cNvSpPr>
            <a:spLocks noChangeArrowheads="1"/>
          </p:cNvSpPr>
          <p:nvPr/>
        </p:nvSpPr>
        <p:spPr bwMode="auto">
          <a:xfrm>
            <a:off x="5372372" y="5144232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</a:rPr>
              <a:t> 226</a:t>
            </a:r>
          </a:p>
        </p:txBody>
      </p:sp>
      <p:sp>
        <p:nvSpPr>
          <p:cNvPr id="479" name="AutoShape 86"/>
          <p:cNvSpPr>
            <a:spLocks noChangeArrowheads="1"/>
          </p:cNvSpPr>
          <p:nvPr/>
        </p:nvSpPr>
        <p:spPr bwMode="auto">
          <a:xfrm>
            <a:off x="5056927" y="4968684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</a:rPr>
              <a:t> 225</a:t>
            </a:r>
          </a:p>
        </p:txBody>
      </p:sp>
      <p:sp>
        <p:nvSpPr>
          <p:cNvPr id="480" name="AutoShape 86"/>
          <p:cNvSpPr>
            <a:spLocks noChangeArrowheads="1"/>
          </p:cNvSpPr>
          <p:nvPr/>
        </p:nvSpPr>
        <p:spPr bwMode="auto">
          <a:xfrm>
            <a:off x="6286215" y="5221262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</a:rPr>
              <a:t> 228</a:t>
            </a:r>
          </a:p>
        </p:txBody>
      </p:sp>
      <p:sp>
        <p:nvSpPr>
          <p:cNvPr id="481" name="AutoShape 86"/>
          <p:cNvSpPr>
            <a:spLocks noChangeArrowheads="1"/>
          </p:cNvSpPr>
          <p:nvPr/>
        </p:nvSpPr>
        <p:spPr bwMode="auto">
          <a:xfrm>
            <a:off x="5983564" y="5342246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</a:rPr>
              <a:t> 227</a:t>
            </a:r>
          </a:p>
        </p:txBody>
      </p:sp>
      <p:sp>
        <p:nvSpPr>
          <p:cNvPr id="482" name="AutoShape 86"/>
          <p:cNvSpPr>
            <a:spLocks noChangeArrowheads="1"/>
          </p:cNvSpPr>
          <p:nvPr/>
        </p:nvSpPr>
        <p:spPr bwMode="auto">
          <a:xfrm>
            <a:off x="6462420" y="5448644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/>
              <a:t> 229</a:t>
            </a:r>
          </a:p>
        </p:txBody>
      </p:sp>
      <p:sp>
        <p:nvSpPr>
          <p:cNvPr id="483" name="AutoShape 86"/>
          <p:cNvSpPr>
            <a:spLocks noChangeArrowheads="1"/>
          </p:cNvSpPr>
          <p:nvPr/>
        </p:nvSpPr>
        <p:spPr bwMode="auto">
          <a:xfrm>
            <a:off x="6611749" y="5446620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/>
              <a:t> 230</a:t>
            </a:r>
          </a:p>
        </p:txBody>
      </p:sp>
      <p:sp>
        <p:nvSpPr>
          <p:cNvPr id="484" name="AutoShape 86"/>
          <p:cNvSpPr>
            <a:spLocks noChangeArrowheads="1"/>
          </p:cNvSpPr>
          <p:nvPr/>
        </p:nvSpPr>
        <p:spPr bwMode="auto">
          <a:xfrm>
            <a:off x="6769819" y="5446094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/>
              <a:t> 231</a:t>
            </a:r>
          </a:p>
        </p:txBody>
      </p:sp>
      <p:sp>
        <p:nvSpPr>
          <p:cNvPr id="485" name="Forma livre 30"/>
          <p:cNvSpPr>
            <a:spLocks/>
          </p:cNvSpPr>
          <p:nvPr/>
        </p:nvSpPr>
        <p:spPr bwMode="auto">
          <a:xfrm>
            <a:off x="4473852" y="5069156"/>
            <a:ext cx="1460500" cy="585787"/>
          </a:xfrm>
          <a:custGeom>
            <a:avLst/>
            <a:gdLst>
              <a:gd name="T0" fmla="*/ 0 w 1461173"/>
              <a:gd name="T1" fmla="*/ 247 h 586053"/>
              <a:gd name="T2" fmla="*/ 40439 w 1461173"/>
              <a:gd name="T3" fmla="*/ 1585 h 586053"/>
              <a:gd name="T4" fmla="*/ 77567 w 1461173"/>
              <a:gd name="T5" fmla="*/ 20283 h 586053"/>
              <a:gd name="T6" fmla="*/ 131330 w 1461173"/>
              <a:gd name="T7" fmla="*/ 28959 h 586053"/>
              <a:gd name="T8" fmla="*/ 168891 w 1461173"/>
              <a:gd name="T9" fmla="*/ 40947 h 586053"/>
              <a:gd name="T10" fmla="*/ 200440 w 1461173"/>
              <a:gd name="T11" fmla="*/ 59851 h 586053"/>
              <a:gd name="T12" fmla="*/ 243342 w 1461173"/>
              <a:gd name="T13" fmla="*/ 88955 h 586053"/>
              <a:gd name="T14" fmla="*/ 280675 w 1461173"/>
              <a:gd name="T15" fmla="*/ 92073 h 586053"/>
              <a:gd name="T16" fmla="*/ 333568 w 1461173"/>
              <a:gd name="T17" fmla="*/ 98297 h 586053"/>
              <a:gd name="T18" fmla="*/ 367791 w 1461173"/>
              <a:gd name="T19" fmla="*/ 95182 h 586053"/>
              <a:gd name="T20" fmla="*/ 398906 w 1461173"/>
              <a:gd name="T21" fmla="*/ 85848 h 586053"/>
              <a:gd name="T22" fmla="*/ 417572 w 1461173"/>
              <a:gd name="T23" fmla="*/ 85848 h 586053"/>
              <a:gd name="T24" fmla="*/ 454907 w 1461173"/>
              <a:gd name="T25" fmla="*/ 107632 h 586053"/>
              <a:gd name="T26" fmla="*/ 514023 w 1461173"/>
              <a:gd name="T27" fmla="*/ 144978 h 586053"/>
              <a:gd name="T28" fmla="*/ 584884 w 1461173"/>
              <a:gd name="T29" fmla="*/ 184560 h 586053"/>
              <a:gd name="T30" fmla="*/ 648465 w 1461173"/>
              <a:gd name="T31" fmla="*/ 221904 h 586053"/>
              <a:gd name="T32" fmla="*/ 706921 w 1461173"/>
              <a:gd name="T33" fmla="*/ 246802 h 586053"/>
              <a:gd name="T34" fmla="*/ 766037 w 1461173"/>
              <a:gd name="T35" fmla="*/ 275691 h 586053"/>
              <a:gd name="T36" fmla="*/ 781595 w 1461173"/>
              <a:gd name="T37" fmla="*/ 288141 h 586053"/>
              <a:gd name="T38" fmla="*/ 806483 w 1461173"/>
              <a:gd name="T39" fmla="*/ 300588 h 586053"/>
              <a:gd name="T40" fmla="*/ 834484 w 1461173"/>
              <a:gd name="T41" fmla="*/ 319262 h 586053"/>
              <a:gd name="T42" fmla="*/ 853153 w 1461173"/>
              <a:gd name="T43" fmla="*/ 334823 h 586053"/>
              <a:gd name="T44" fmla="*/ 881155 w 1461173"/>
              <a:gd name="T45" fmla="*/ 331710 h 586053"/>
              <a:gd name="T46" fmla="*/ 906044 w 1461173"/>
              <a:gd name="T47" fmla="*/ 322373 h 586053"/>
              <a:gd name="T48" fmla="*/ 915379 w 1461173"/>
              <a:gd name="T49" fmla="*/ 334823 h 586053"/>
              <a:gd name="T50" fmla="*/ 949603 w 1461173"/>
              <a:gd name="T51" fmla="*/ 347271 h 586053"/>
              <a:gd name="T52" fmla="*/ 993160 w 1461173"/>
              <a:gd name="T53" fmla="*/ 375281 h 586053"/>
              <a:gd name="T54" fmla="*/ 1042941 w 1461173"/>
              <a:gd name="T55" fmla="*/ 397066 h 586053"/>
              <a:gd name="T56" fmla="*/ 1077166 w 1461173"/>
              <a:gd name="T57" fmla="*/ 409516 h 586053"/>
              <a:gd name="T58" fmla="*/ 1102055 w 1461173"/>
              <a:gd name="T59" fmla="*/ 421964 h 586053"/>
              <a:gd name="T60" fmla="*/ 1126947 w 1461173"/>
              <a:gd name="T61" fmla="*/ 443749 h 586053"/>
              <a:gd name="T62" fmla="*/ 1189171 w 1461173"/>
              <a:gd name="T63" fmla="*/ 474871 h 586053"/>
              <a:gd name="T64" fmla="*/ 1260732 w 1461173"/>
              <a:gd name="T65" fmla="*/ 484210 h 586053"/>
              <a:gd name="T66" fmla="*/ 1307400 w 1461173"/>
              <a:gd name="T67" fmla="*/ 487321 h 586053"/>
              <a:gd name="T68" fmla="*/ 1372738 w 1461173"/>
              <a:gd name="T69" fmla="*/ 493546 h 586053"/>
              <a:gd name="T70" fmla="*/ 1397629 w 1461173"/>
              <a:gd name="T71" fmla="*/ 496656 h 586053"/>
              <a:gd name="T72" fmla="*/ 1419407 w 1461173"/>
              <a:gd name="T73" fmla="*/ 527779 h 586053"/>
              <a:gd name="T74" fmla="*/ 1431852 w 1461173"/>
              <a:gd name="T75" fmla="*/ 574462 h 586053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461173" h="586053">
                <a:moveTo>
                  <a:pt x="0" y="247"/>
                </a:moveTo>
                <a:cubicBezTo>
                  <a:pt x="32135" y="1404"/>
                  <a:pt x="28083" y="-1776"/>
                  <a:pt x="41275" y="1629"/>
                </a:cubicBezTo>
                <a:cubicBezTo>
                  <a:pt x="54467" y="5034"/>
                  <a:pt x="63693" y="16029"/>
                  <a:pt x="79151" y="20679"/>
                </a:cubicBezTo>
                <a:cubicBezTo>
                  <a:pt x="94609" y="25329"/>
                  <a:pt x="118490" y="26014"/>
                  <a:pt x="134023" y="29531"/>
                </a:cubicBezTo>
                <a:cubicBezTo>
                  <a:pt x="149556" y="33048"/>
                  <a:pt x="160594" y="36529"/>
                  <a:pt x="172348" y="41783"/>
                </a:cubicBezTo>
                <a:cubicBezTo>
                  <a:pt x="184102" y="47037"/>
                  <a:pt x="191883" y="52894"/>
                  <a:pt x="204545" y="61056"/>
                </a:cubicBezTo>
                <a:cubicBezTo>
                  <a:pt x="217207" y="69218"/>
                  <a:pt x="234677" y="85274"/>
                  <a:pt x="248323" y="90753"/>
                </a:cubicBezTo>
                <a:cubicBezTo>
                  <a:pt x="261969" y="96232"/>
                  <a:pt x="271077" y="92341"/>
                  <a:pt x="286423" y="93928"/>
                </a:cubicBezTo>
                <a:cubicBezTo>
                  <a:pt x="301769" y="95516"/>
                  <a:pt x="325581" y="99749"/>
                  <a:pt x="340398" y="100278"/>
                </a:cubicBezTo>
                <a:cubicBezTo>
                  <a:pt x="355215" y="100807"/>
                  <a:pt x="364211" y="99220"/>
                  <a:pt x="375323" y="97103"/>
                </a:cubicBezTo>
                <a:cubicBezTo>
                  <a:pt x="386435" y="94986"/>
                  <a:pt x="398606" y="89165"/>
                  <a:pt x="407073" y="87578"/>
                </a:cubicBezTo>
                <a:cubicBezTo>
                  <a:pt x="415540" y="85991"/>
                  <a:pt x="416598" y="83874"/>
                  <a:pt x="426123" y="87578"/>
                </a:cubicBezTo>
                <a:cubicBezTo>
                  <a:pt x="435648" y="91282"/>
                  <a:pt x="447819" y="99749"/>
                  <a:pt x="464223" y="109803"/>
                </a:cubicBezTo>
                <a:cubicBezTo>
                  <a:pt x="480627" y="119857"/>
                  <a:pt x="502441" y="134823"/>
                  <a:pt x="524548" y="147903"/>
                </a:cubicBezTo>
                <a:cubicBezTo>
                  <a:pt x="546655" y="160983"/>
                  <a:pt x="573998" y="175201"/>
                  <a:pt x="596864" y="188281"/>
                </a:cubicBezTo>
                <a:cubicBezTo>
                  <a:pt x="619730" y="201361"/>
                  <a:pt x="640989" y="215798"/>
                  <a:pt x="661745" y="226381"/>
                </a:cubicBezTo>
                <a:cubicBezTo>
                  <a:pt x="682501" y="236964"/>
                  <a:pt x="701402" y="242636"/>
                  <a:pt x="721398" y="251781"/>
                </a:cubicBezTo>
                <a:cubicBezTo>
                  <a:pt x="741394" y="260926"/>
                  <a:pt x="769023" y="274224"/>
                  <a:pt x="781723" y="281253"/>
                </a:cubicBezTo>
                <a:cubicBezTo>
                  <a:pt x="794423" y="288282"/>
                  <a:pt x="790719" y="289720"/>
                  <a:pt x="797598" y="293953"/>
                </a:cubicBezTo>
                <a:cubicBezTo>
                  <a:pt x="804477" y="298186"/>
                  <a:pt x="814002" y="301361"/>
                  <a:pt x="822998" y="306653"/>
                </a:cubicBezTo>
                <a:cubicBezTo>
                  <a:pt x="831994" y="311945"/>
                  <a:pt x="843636" y="319882"/>
                  <a:pt x="851573" y="325703"/>
                </a:cubicBezTo>
                <a:cubicBezTo>
                  <a:pt x="859510" y="331524"/>
                  <a:pt x="862686" y="339461"/>
                  <a:pt x="870623" y="341578"/>
                </a:cubicBezTo>
                <a:cubicBezTo>
                  <a:pt x="878560" y="343695"/>
                  <a:pt x="890202" y="340520"/>
                  <a:pt x="899198" y="338403"/>
                </a:cubicBezTo>
                <a:cubicBezTo>
                  <a:pt x="908194" y="336286"/>
                  <a:pt x="918777" y="328349"/>
                  <a:pt x="924598" y="328878"/>
                </a:cubicBezTo>
                <a:cubicBezTo>
                  <a:pt x="930419" y="329407"/>
                  <a:pt x="926715" y="337345"/>
                  <a:pt x="934123" y="341578"/>
                </a:cubicBezTo>
                <a:cubicBezTo>
                  <a:pt x="941531" y="345811"/>
                  <a:pt x="955819" y="347399"/>
                  <a:pt x="969048" y="354278"/>
                </a:cubicBezTo>
                <a:cubicBezTo>
                  <a:pt x="982277" y="361157"/>
                  <a:pt x="997623" y="374386"/>
                  <a:pt x="1013498" y="382853"/>
                </a:cubicBezTo>
                <a:cubicBezTo>
                  <a:pt x="1029373" y="391320"/>
                  <a:pt x="1050011" y="399257"/>
                  <a:pt x="1064298" y="405078"/>
                </a:cubicBezTo>
                <a:cubicBezTo>
                  <a:pt x="1078585" y="410899"/>
                  <a:pt x="1089169" y="413545"/>
                  <a:pt x="1099223" y="417778"/>
                </a:cubicBezTo>
                <a:cubicBezTo>
                  <a:pt x="1109277" y="422011"/>
                  <a:pt x="1116156" y="424657"/>
                  <a:pt x="1124623" y="430478"/>
                </a:cubicBezTo>
                <a:cubicBezTo>
                  <a:pt x="1133090" y="436299"/>
                  <a:pt x="1135206" y="443707"/>
                  <a:pt x="1150023" y="452703"/>
                </a:cubicBezTo>
                <a:cubicBezTo>
                  <a:pt x="1164840" y="461699"/>
                  <a:pt x="1190769" y="477574"/>
                  <a:pt x="1213523" y="484453"/>
                </a:cubicBezTo>
                <a:cubicBezTo>
                  <a:pt x="1236277" y="491332"/>
                  <a:pt x="1266440" y="491861"/>
                  <a:pt x="1286548" y="493978"/>
                </a:cubicBezTo>
                <a:cubicBezTo>
                  <a:pt x="1306656" y="496095"/>
                  <a:pt x="1315123" y="495566"/>
                  <a:pt x="1334173" y="497153"/>
                </a:cubicBezTo>
                <a:cubicBezTo>
                  <a:pt x="1353223" y="498740"/>
                  <a:pt x="1385502" y="501916"/>
                  <a:pt x="1400848" y="503503"/>
                </a:cubicBezTo>
                <a:cubicBezTo>
                  <a:pt x="1416194" y="505091"/>
                  <a:pt x="1418311" y="500857"/>
                  <a:pt x="1426248" y="506678"/>
                </a:cubicBezTo>
                <a:cubicBezTo>
                  <a:pt x="1434185" y="512499"/>
                  <a:pt x="1442652" y="525199"/>
                  <a:pt x="1448473" y="538428"/>
                </a:cubicBezTo>
                <a:cubicBezTo>
                  <a:pt x="1454294" y="551657"/>
                  <a:pt x="1457998" y="578645"/>
                  <a:pt x="1461173" y="586053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86" name="AutoShape 86"/>
          <p:cNvSpPr>
            <a:spLocks noChangeArrowheads="1"/>
          </p:cNvSpPr>
          <p:nvPr/>
        </p:nvSpPr>
        <p:spPr bwMode="auto">
          <a:xfrm>
            <a:off x="4172227" y="4956443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232</a:t>
            </a:r>
          </a:p>
        </p:txBody>
      </p:sp>
      <p:sp>
        <p:nvSpPr>
          <p:cNvPr id="487" name="AutoShape 86"/>
          <p:cNvSpPr>
            <a:spLocks noChangeArrowheads="1"/>
          </p:cNvSpPr>
          <p:nvPr/>
        </p:nvSpPr>
        <p:spPr bwMode="auto">
          <a:xfrm>
            <a:off x="4539109" y="5118724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233</a:t>
            </a:r>
          </a:p>
        </p:txBody>
      </p:sp>
      <p:sp>
        <p:nvSpPr>
          <p:cNvPr id="489" name="Forma livre 78"/>
          <p:cNvSpPr>
            <a:spLocks/>
          </p:cNvSpPr>
          <p:nvPr/>
        </p:nvSpPr>
        <p:spPr bwMode="auto">
          <a:xfrm>
            <a:off x="4353202" y="5086618"/>
            <a:ext cx="646113" cy="101600"/>
          </a:xfrm>
          <a:custGeom>
            <a:avLst/>
            <a:gdLst>
              <a:gd name="T0" fmla="*/ 44832 w 646118"/>
              <a:gd name="T1" fmla="*/ 102960 h 101567"/>
              <a:gd name="T2" fmla="*/ 8849 w 646118"/>
              <a:gd name="T3" fmla="*/ 14732 h 101567"/>
              <a:gd name="T4" fmla="*/ 220489 w 646118"/>
              <a:gd name="T5" fmla="*/ 2836 h 101567"/>
              <a:gd name="T6" fmla="*/ 459433 w 646118"/>
              <a:gd name="T7" fmla="*/ 127 h 101567"/>
              <a:gd name="T8" fmla="*/ 645898 w 646118"/>
              <a:gd name="T9" fmla="*/ 5575 h 10156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646118" h="101567">
                <a:moveTo>
                  <a:pt x="44832" y="101567"/>
                </a:moveTo>
                <a:cubicBezTo>
                  <a:pt x="31222" y="73432"/>
                  <a:pt x="-20442" y="30982"/>
                  <a:pt x="8849" y="14520"/>
                </a:cubicBezTo>
                <a:cubicBezTo>
                  <a:pt x="38140" y="-1942"/>
                  <a:pt x="145450" y="5193"/>
                  <a:pt x="220577" y="2794"/>
                </a:cubicBezTo>
                <a:cubicBezTo>
                  <a:pt x="295704" y="395"/>
                  <a:pt x="388686" y="-322"/>
                  <a:pt x="459609" y="127"/>
                </a:cubicBezTo>
                <a:cubicBezTo>
                  <a:pt x="530532" y="576"/>
                  <a:pt x="632511" y="-183"/>
                  <a:pt x="646118" y="5490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92" name="AutoShape 86"/>
          <p:cNvSpPr>
            <a:spLocks noChangeArrowheads="1"/>
          </p:cNvSpPr>
          <p:nvPr/>
        </p:nvSpPr>
        <p:spPr bwMode="auto">
          <a:xfrm>
            <a:off x="4195647" y="5115430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</a:rPr>
              <a:t> 236</a:t>
            </a:r>
          </a:p>
        </p:txBody>
      </p:sp>
      <p:sp>
        <p:nvSpPr>
          <p:cNvPr id="493" name="AutoShape 86"/>
          <p:cNvSpPr>
            <a:spLocks noChangeArrowheads="1"/>
          </p:cNvSpPr>
          <p:nvPr/>
        </p:nvSpPr>
        <p:spPr bwMode="auto">
          <a:xfrm>
            <a:off x="4291752" y="5005804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</a:rPr>
              <a:t> 237</a:t>
            </a:r>
          </a:p>
        </p:txBody>
      </p:sp>
      <p:sp>
        <p:nvSpPr>
          <p:cNvPr id="390" name="AutoShape 86"/>
          <p:cNvSpPr>
            <a:spLocks noChangeArrowheads="1"/>
          </p:cNvSpPr>
          <p:nvPr/>
        </p:nvSpPr>
        <p:spPr bwMode="auto">
          <a:xfrm>
            <a:off x="6395596" y="5547839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173</a:t>
            </a:r>
          </a:p>
        </p:txBody>
      </p:sp>
      <p:sp>
        <p:nvSpPr>
          <p:cNvPr id="391" name="AutoShape 86"/>
          <p:cNvSpPr>
            <a:spLocks noChangeArrowheads="1"/>
          </p:cNvSpPr>
          <p:nvPr/>
        </p:nvSpPr>
        <p:spPr bwMode="auto">
          <a:xfrm>
            <a:off x="6533934" y="5544740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174</a:t>
            </a:r>
          </a:p>
        </p:txBody>
      </p:sp>
      <p:sp>
        <p:nvSpPr>
          <p:cNvPr id="392" name="AutoShape 86"/>
          <p:cNvSpPr>
            <a:spLocks noChangeArrowheads="1"/>
          </p:cNvSpPr>
          <p:nvPr/>
        </p:nvSpPr>
        <p:spPr bwMode="auto">
          <a:xfrm>
            <a:off x="6537804" y="5683403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179</a:t>
            </a:r>
          </a:p>
        </p:txBody>
      </p:sp>
      <p:sp>
        <p:nvSpPr>
          <p:cNvPr id="393" name="AutoShape 86"/>
          <p:cNvSpPr>
            <a:spLocks noChangeArrowheads="1"/>
          </p:cNvSpPr>
          <p:nvPr/>
        </p:nvSpPr>
        <p:spPr bwMode="auto">
          <a:xfrm>
            <a:off x="6693383" y="5683403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180</a:t>
            </a:r>
          </a:p>
        </p:txBody>
      </p:sp>
      <p:sp>
        <p:nvSpPr>
          <p:cNvPr id="397" name="AutoShape 86"/>
          <p:cNvSpPr>
            <a:spLocks noChangeArrowheads="1"/>
          </p:cNvSpPr>
          <p:nvPr/>
        </p:nvSpPr>
        <p:spPr bwMode="auto">
          <a:xfrm>
            <a:off x="6847374" y="5683403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181</a:t>
            </a:r>
          </a:p>
        </p:txBody>
      </p:sp>
      <p:sp>
        <p:nvSpPr>
          <p:cNvPr id="398" name="AutoShape 86"/>
          <p:cNvSpPr>
            <a:spLocks noChangeArrowheads="1"/>
          </p:cNvSpPr>
          <p:nvPr/>
        </p:nvSpPr>
        <p:spPr bwMode="auto">
          <a:xfrm>
            <a:off x="7001363" y="5683403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182</a:t>
            </a:r>
          </a:p>
        </p:txBody>
      </p:sp>
      <p:sp>
        <p:nvSpPr>
          <p:cNvPr id="449" name="AutoShape 86"/>
          <p:cNvSpPr>
            <a:spLocks noChangeArrowheads="1"/>
          </p:cNvSpPr>
          <p:nvPr/>
        </p:nvSpPr>
        <p:spPr bwMode="auto">
          <a:xfrm>
            <a:off x="4827255" y="5009932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221</a:t>
            </a:r>
          </a:p>
        </p:txBody>
      </p:sp>
      <p:sp>
        <p:nvSpPr>
          <p:cNvPr id="421" name="AutoShape 86"/>
          <p:cNvSpPr>
            <a:spLocks noChangeArrowheads="1"/>
          </p:cNvSpPr>
          <p:nvPr/>
        </p:nvSpPr>
        <p:spPr bwMode="auto">
          <a:xfrm>
            <a:off x="5002490" y="5083443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196</a:t>
            </a:r>
          </a:p>
        </p:txBody>
      </p:sp>
      <p:sp>
        <p:nvSpPr>
          <p:cNvPr id="494" name="Forma livre 30"/>
          <p:cNvSpPr>
            <a:spLocks/>
          </p:cNvSpPr>
          <p:nvPr/>
        </p:nvSpPr>
        <p:spPr bwMode="auto">
          <a:xfrm>
            <a:off x="4478615" y="4157931"/>
            <a:ext cx="441325" cy="1328737"/>
          </a:xfrm>
          <a:custGeom>
            <a:avLst/>
            <a:gdLst>
              <a:gd name="T0" fmla="*/ 71228 w 440008"/>
              <a:gd name="T1" fmla="*/ 0 h 1329283"/>
              <a:gd name="T2" fmla="*/ 79225 w 440008"/>
              <a:gd name="T3" fmla="*/ 91329 h 1329283"/>
              <a:gd name="T4" fmla="*/ 61219 w 440008"/>
              <a:gd name="T5" fmla="*/ 156913 h 1329283"/>
              <a:gd name="T6" fmla="*/ 55759 w 440008"/>
              <a:gd name="T7" fmla="*/ 222486 h 1329283"/>
              <a:gd name="T8" fmla="*/ 69110 w 440008"/>
              <a:gd name="T9" fmla="*/ 281037 h 1329283"/>
              <a:gd name="T10" fmla="*/ 61009 w 440008"/>
              <a:gd name="T11" fmla="*/ 327876 h 1329283"/>
              <a:gd name="T12" fmla="*/ 42149 w 440008"/>
              <a:gd name="T13" fmla="*/ 377061 h 1329283"/>
              <a:gd name="T14" fmla="*/ 23248 w 440008"/>
              <a:gd name="T15" fmla="*/ 414531 h 1329283"/>
              <a:gd name="T16" fmla="*/ 15089 w 440008"/>
              <a:gd name="T17" fmla="*/ 470739 h 1329283"/>
              <a:gd name="T18" fmla="*/ 34011 w 440008"/>
              <a:gd name="T19" fmla="*/ 522263 h 1329283"/>
              <a:gd name="T20" fmla="*/ 52954 w 440008"/>
              <a:gd name="T21" fmla="*/ 576130 h 1329283"/>
              <a:gd name="T22" fmla="*/ 47582 w 440008"/>
              <a:gd name="T23" fmla="*/ 615942 h 1329283"/>
              <a:gd name="T24" fmla="*/ 26013 w 440008"/>
              <a:gd name="T25" fmla="*/ 667466 h 1329283"/>
              <a:gd name="T26" fmla="*/ 1707 w 440008"/>
              <a:gd name="T27" fmla="*/ 721332 h 1329283"/>
              <a:gd name="T28" fmla="*/ 4405 w 440008"/>
              <a:gd name="T29" fmla="*/ 789250 h 1329283"/>
              <a:gd name="T30" fmla="*/ 23247 w 440008"/>
              <a:gd name="T31" fmla="*/ 850143 h 1329283"/>
              <a:gd name="T32" fmla="*/ 25953 w 440008"/>
              <a:gd name="T33" fmla="*/ 894639 h 1329283"/>
              <a:gd name="T34" fmla="*/ 80182 w 440008"/>
              <a:gd name="T35" fmla="*/ 924557 h 1329283"/>
              <a:gd name="T36" fmla="*/ 199525 w 440008"/>
              <a:gd name="T37" fmla="*/ 957873 h 1329283"/>
              <a:gd name="T38" fmla="*/ 211241 w 440008"/>
              <a:gd name="T39" fmla="*/ 1028133 h 1329283"/>
              <a:gd name="T40" fmla="*/ 221705 w 440008"/>
              <a:gd name="T41" fmla="*/ 1089024 h 1329283"/>
              <a:gd name="T42" fmla="*/ 323446 w 440008"/>
              <a:gd name="T43" fmla="*/ 1147254 h 1329283"/>
              <a:gd name="T44" fmla="*/ 333511 w 440008"/>
              <a:gd name="T45" fmla="*/ 1224859 h 1329283"/>
              <a:gd name="T46" fmla="*/ 419188 w 440008"/>
              <a:gd name="T47" fmla="*/ 1256481 h 1329283"/>
              <a:gd name="T48" fmla="*/ 498171 w 440008"/>
              <a:gd name="T49" fmla="*/ 1307367 h 1329283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440008" h="1329283">
                <a:moveTo>
                  <a:pt x="62913" y="0"/>
                </a:moveTo>
                <a:cubicBezTo>
                  <a:pt x="55240" y="24342"/>
                  <a:pt x="71450" y="66277"/>
                  <a:pt x="69976" y="92867"/>
                </a:cubicBezTo>
                <a:cubicBezTo>
                  <a:pt x="68502" y="119457"/>
                  <a:pt x="57520" y="137318"/>
                  <a:pt x="54066" y="159543"/>
                </a:cubicBezTo>
                <a:cubicBezTo>
                  <a:pt x="50612" y="181768"/>
                  <a:pt x="48088" y="205183"/>
                  <a:pt x="49250" y="226217"/>
                </a:cubicBezTo>
                <a:cubicBezTo>
                  <a:pt x="50412" y="247251"/>
                  <a:pt x="60267" y="267890"/>
                  <a:pt x="61040" y="285749"/>
                </a:cubicBezTo>
                <a:cubicBezTo>
                  <a:pt x="61813" y="303608"/>
                  <a:pt x="57857" y="317102"/>
                  <a:pt x="53888" y="333374"/>
                </a:cubicBezTo>
                <a:cubicBezTo>
                  <a:pt x="49919" y="349646"/>
                  <a:pt x="42787" y="368696"/>
                  <a:pt x="37228" y="383380"/>
                </a:cubicBezTo>
                <a:cubicBezTo>
                  <a:pt x="31669" y="398064"/>
                  <a:pt x="24516" y="405606"/>
                  <a:pt x="20533" y="421481"/>
                </a:cubicBezTo>
                <a:cubicBezTo>
                  <a:pt x="16550" y="437356"/>
                  <a:pt x="11743" y="460374"/>
                  <a:pt x="13327" y="478630"/>
                </a:cubicBezTo>
                <a:cubicBezTo>
                  <a:pt x="14911" y="496886"/>
                  <a:pt x="24466" y="513159"/>
                  <a:pt x="30040" y="531018"/>
                </a:cubicBezTo>
                <a:cubicBezTo>
                  <a:pt x="35614" y="548877"/>
                  <a:pt x="44773" y="569912"/>
                  <a:pt x="46771" y="585787"/>
                </a:cubicBezTo>
                <a:cubicBezTo>
                  <a:pt x="48769" y="601662"/>
                  <a:pt x="45992" y="610790"/>
                  <a:pt x="42026" y="626268"/>
                </a:cubicBezTo>
                <a:cubicBezTo>
                  <a:pt x="38060" y="641746"/>
                  <a:pt x="29730" y="660796"/>
                  <a:pt x="22976" y="678655"/>
                </a:cubicBezTo>
                <a:cubicBezTo>
                  <a:pt x="16222" y="696514"/>
                  <a:pt x="4681" y="712787"/>
                  <a:pt x="1500" y="733424"/>
                </a:cubicBezTo>
                <a:cubicBezTo>
                  <a:pt x="-1681" y="754061"/>
                  <a:pt x="718" y="780652"/>
                  <a:pt x="3890" y="802480"/>
                </a:cubicBezTo>
                <a:cubicBezTo>
                  <a:pt x="7062" y="824308"/>
                  <a:pt x="17360" y="846535"/>
                  <a:pt x="20532" y="864394"/>
                </a:cubicBezTo>
                <a:cubicBezTo>
                  <a:pt x="23704" y="882254"/>
                  <a:pt x="21660" y="899408"/>
                  <a:pt x="22923" y="909637"/>
                </a:cubicBezTo>
                <a:cubicBezTo>
                  <a:pt x="24186" y="919866"/>
                  <a:pt x="45270" y="929340"/>
                  <a:pt x="70821" y="940056"/>
                </a:cubicBezTo>
                <a:cubicBezTo>
                  <a:pt x="96372" y="950772"/>
                  <a:pt x="156937" y="956379"/>
                  <a:pt x="176230" y="973931"/>
                </a:cubicBezTo>
                <a:cubicBezTo>
                  <a:pt x="195523" y="991483"/>
                  <a:pt x="183312" y="1023143"/>
                  <a:pt x="186577" y="1045368"/>
                </a:cubicBezTo>
                <a:cubicBezTo>
                  <a:pt x="189842" y="1067593"/>
                  <a:pt x="179301" y="1087094"/>
                  <a:pt x="195819" y="1107280"/>
                </a:cubicBezTo>
                <a:cubicBezTo>
                  <a:pt x="212337" y="1127466"/>
                  <a:pt x="269224" y="1143467"/>
                  <a:pt x="285683" y="1166486"/>
                </a:cubicBezTo>
                <a:cubicBezTo>
                  <a:pt x="302142" y="1189505"/>
                  <a:pt x="285758" y="1228813"/>
                  <a:pt x="294573" y="1245392"/>
                </a:cubicBezTo>
                <a:cubicBezTo>
                  <a:pt x="303781" y="1249668"/>
                  <a:pt x="339782" y="1265638"/>
                  <a:pt x="370248" y="1277544"/>
                </a:cubicBezTo>
                <a:cubicBezTo>
                  <a:pt x="385345" y="1293329"/>
                  <a:pt x="431756" y="1320462"/>
                  <a:pt x="440008" y="1329283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95" name="Forma livre 84"/>
          <p:cNvSpPr>
            <a:spLocks/>
          </p:cNvSpPr>
          <p:nvPr/>
        </p:nvSpPr>
        <p:spPr bwMode="auto">
          <a:xfrm>
            <a:off x="4161115" y="3418156"/>
            <a:ext cx="377825" cy="735012"/>
          </a:xfrm>
          <a:custGeom>
            <a:avLst/>
            <a:gdLst>
              <a:gd name="T0" fmla="*/ 65611 w 377346"/>
              <a:gd name="T1" fmla="*/ 0 h 735012"/>
              <a:gd name="T2" fmla="*/ 52033 w 377346"/>
              <a:gd name="T3" fmla="*/ 76200 h 735012"/>
              <a:gd name="T4" fmla="*/ 60524 w 377346"/>
              <a:gd name="T5" fmla="*/ 139700 h 735012"/>
              <a:gd name="T6" fmla="*/ 57139 w 377346"/>
              <a:gd name="T7" fmla="*/ 192088 h 735012"/>
              <a:gd name="T8" fmla="*/ 45242 w 377346"/>
              <a:gd name="T9" fmla="*/ 234950 h 735012"/>
              <a:gd name="T10" fmla="*/ 28261 w 377346"/>
              <a:gd name="T11" fmla="*/ 280987 h 735012"/>
              <a:gd name="T12" fmla="*/ 1081 w 377346"/>
              <a:gd name="T13" fmla="*/ 357188 h 735012"/>
              <a:gd name="T14" fmla="*/ 7895 w 377346"/>
              <a:gd name="T15" fmla="*/ 409575 h 735012"/>
              <a:gd name="T16" fmla="*/ 31664 w 377346"/>
              <a:gd name="T17" fmla="*/ 461962 h 735012"/>
              <a:gd name="T18" fmla="*/ 84259 w 377346"/>
              <a:gd name="T19" fmla="*/ 522287 h 735012"/>
              <a:gd name="T20" fmla="*/ 158989 w 377346"/>
              <a:gd name="T21" fmla="*/ 531812 h 735012"/>
              <a:gd name="T22" fmla="*/ 240483 w 377346"/>
              <a:gd name="T23" fmla="*/ 560387 h 735012"/>
              <a:gd name="T24" fmla="*/ 303313 w 377346"/>
              <a:gd name="T25" fmla="*/ 608013 h 735012"/>
              <a:gd name="T26" fmla="*/ 350879 w 377346"/>
              <a:gd name="T27" fmla="*/ 668337 h 735012"/>
              <a:gd name="T28" fmla="*/ 403476 w 377346"/>
              <a:gd name="T29" fmla="*/ 735012 h 735012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377346" h="735012">
                <a:moveTo>
                  <a:pt x="61363" y="0"/>
                </a:moveTo>
                <a:cubicBezTo>
                  <a:pt x="55013" y="26458"/>
                  <a:pt x="49456" y="52917"/>
                  <a:pt x="48663" y="76200"/>
                </a:cubicBezTo>
                <a:cubicBezTo>
                  <a:pt x="47870" y="99483"/>
                  <a:pt x="55809" y="120385"/>
                  <a:pt x="56605" y="139700"/>
                </a:cubicBezTo>
                <a:cubicBezTo>
                  <a:pt x="57401" y="159015"/>
                  <a:pt x="55821" y="176213"/>
                  <a:pt x="53439" y="192088"/>
                </a:cubicBezTo>
                <a:cubicBezTo>
                  <a:pt x="51057" y="207963"/>
                  <a:pt x="46815" y="220134"/>
                  <a:pt x="42313" y="234950"/>
                </a:cubicBezTo>
                <a:cubicBezTo>
                  <a:pt x="37811" y="249766"/>
                  <a:pt x="33310" y="260614"/>
                  <a:pt x="26429" y="280987"/>
                </a:cubicBezTo>
                <a:cubicBezTo>
                  <a:pt x="19548" y="301360"/>
                  <a:pt x="4203" y="335757"/>
                  <a:pt x="1028" y="357188"/>
                </a:cubicBezTo>
                <a:cubicBezTo>
                  <a:pt x="-2147" y="378619"/>
                  <a:pt x="2615" y="392113"/>
                  <a:pt x="7379" y="409575"/>
                </a:cubicBezTo>
                <a:cubicBezTo>
                  <a:pt x="12143" y="427037"/>
                  <a:pt x="17709" y="443177"/>
                  <a:pt x="29613" y="461962"/>
                </a:cubicBezTo>
                <a:cubicBezTo>
                  <a:pt x="41517" y="480747"/>
                  <a:pt x="58956" y="510645"/>
                  <a:pt x="78802" y="522287"/>
                </a:cubicBezTo>
                <a:cubicBezTo>
                  <a:pt x="98648" y="533929"/>
                  <a:pt x="124338" y="525462"/>
                  <a:pt x="148689" y="531812"/>
                </a:cubicBezTo>
                <a:cubicBezTo>
                  <a:pt x="173040" y="538162"/>
                  <a:pt x="202413" y="547687"/>
                  <a:pt x="224909" y="560387"/>
                </a:cubicBezTo>
                <a:cubicBezTo>
                  <a:pt x="247405" y="573087"/>
                  <a:pt x="266461" y="590021"/>
                  <a:pt x="283669" y="608013"/>
                </a:cubicBezTo>
                <a:cubicBezTo>
                  <a:pt x="300877" y="626005"/>
                  <a:pt x="312543" y="647171"/>
                  <a:pt x="328156" y="668337"/>
                </a:cubicBezTo>
                <a:cubicBezTo>
                  <a:pt x="343769" y="689503"/>
                  <a:pt x="348266" y="697970"/>
                  <a:pt x="377346" y="735012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96" name="Forma livre 37"/>
          <p:cNvSpPr>
            <a:spLocks/>
          </p:cNvSpPr>
          <p:nvPr/>
        </p:nvSpPr>
        <p:spPr bwMode="auto">
          <a:xfrm>
            <a:off x="5566052" y="5978793"/>
            <a:ext cx="889000" cy="90488"/>
          </a:xfrm>
          <a:custGeom>
            <a:avLst/>
            <a:gdLst>
              <a:gd name="T0" fmla="*/ 0 w 889000"/>
              <a:gd name="T1" fmla="*/ 0 h 90704"/>
              <a:gd name="T2" fmla="*/ 184150 w 889000"/>
              <a:gd name="T3" fmla="*/ 65104 h 90704"/>
              <a:gd name="T4" fmla="*/ 514350 w 889000"/>
              <a:gd name="T5" fmla="*/ 75956 h 90704"/>
              <a:gd name="T6" fmla="*/ 889000 w 889000"/>
              <a:gd name="T7" fmla="*/ 70531 h 9070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89000" h="90704">
                <a:moveTo>
                  <a:pt x="0" y="0"/>
                </a:moveTo>
                <a:cubicBezTo>
                  <a:pt x="56621" y="34396"/>
                  <a:pt x="98425" y="61383"/>
                  <a:pt x="184150" y="76200"/>
                </a:cubicBezTo>
                <a:cubicBezTo>
                  <a:pt x="269875" y="91017"/>
                  <a:pt x="396875" y="87842"/>
                  <a:pt x="514350" y="88900"/>
                </a:cubicBezTo>
                <a:cubicBezTo>
                  <a:pt x="631825" y="89958"/>
                  <a:pt x="701146" y="94721"/>
                  <a:pt x="889000" y="82550"/>
                </a:cubicBezTo>
              </a:path>
            </a:pathLst>
          </a:custGeom>
          <a:noFill/>
          <a:ln w="19050">
            <a:solidFill>
              <a:srgbClr val="99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97" name="Forma livre 34"/>
          <p:cNvSpPr>
            <a:spLocks/>
          </p:cNvSpPr>
          <p:nvPr/>
        </p:nvSpPr>
        <p:spPr bwMode="auto">
          <a:xfrm>
            <a:off x="4926290" y="5481906"/>
            <a:ext cx="625475" cy="454025"/>
          </a:xfrm>
          <a:custGeom>
            <a:avLst/>
            <a:gdLst>
              <a:gd name="T0" fmla="*/ 0 w 626269"/>
              <a:gd name="T1" fmla="*/ 0 h 453292"/>
              <a:gd name="T2" fmla="*/ 38381 w 626269"/>
              <a:gd name="T3" fmla="*/ 56105 h 453292"/>
              <a:gd name="T4" fmla="*/ 47413 w 626269"/>
              <a:gd name="T5" fmla="*/ 91839 h 453292"/>
              <a:gd name="T6" fmla="*/ 38381 w 626269"/>
              <a:gd name="T7" fmla="*/ 153098 h 453292"/>
              <a:gd name="T8" fmla="*/ 60959 w 626269"/>
              <a:gd name="T9" fmla="*/ 193941 h 453292"/>
              <a:gd name="T10" fmla="*/ 110626 w 626269"/>
              <a:gd name="T11" fmla="*/ 275617 h 453292"/>
              <a:gd name="T12" fmla="*/ 142235 w 626269"/>
              <a:gd name="T13" fmla="*/ 306245 h 453292"/>
              <a:gd name="T14" fmla="*/ 182872 w 626269"/>
              <a:gd name="T15" fmla="*/ 347085 h 453292"/>
              <a:gd name="T16" fmla="*/ 232543 w 626269"/>
              <a:gd name="T17" fmla="*/ 372611 h 453292"/>
              <a:gd name="T18" fmla="*/ 277697 w 626269"/>
              <a:gd name="T19" fmla="*/ 413449 h 453292"/>
              <a:gd name="T20" fmla="*/ 309302 w 626269"/>
              <a:gd name="T21" fmla="*/ 438972 h 453292"/>
              <a:gd name="T22" fmla="*/ 395097 w 626269"/>
              <a:gd name="T23" fmla="*/ 413449 h 453292"/>
              <a:gd name="T24" fmla="*/ 444765 w 626269"/>
              <a:gd name="T25" fmla="*/ 403233 h 453292"/>
              <a:gd name="T26" fmla="*/ 498951 w 626269"/>
              <a:gd name="T27" fmla="*/ 438972 h 453292"/>
              <a:gd name="T28" fmla="*/ 539588 w 626269"/>
              <a:gd name="T29" fmla="*/ 479813 h 453292"/>
              <a:gd name="T30" fmla="*/ 593775 w 626269"/>
              <a:gd name="T31" fmla="*/ 484918 h 453292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26269" h="453292">
                <a:moveTo>
                  <a:pt x="0" y="0"/>
                </a:moveTo>
                <a:cubicBezTo>
                  <a:pt x="17462" y="6350"/>
                  <a:pt x="32147" y="38062"/>
                  <a:pt x="40481" y="52342"/>
                </a:cubicBezTo>
                <a:cubicBezTo>
                  <a:pt x="48815" y="66622"/>
                  <a:pt x="50006" y="70599"/>
                  <a:pt x="50006" y="85680"/>
                </a:cubicBezTo>
                <a:cubicBezTo>
                  <a:pt x="50006" y="100761"/>
                  <a:pt x="38100" y="126955"/>
                  <a:pt x="40481" y="142830"/>
                </a:cubicBezTo>
                <a:cubicBezTo>
                  <a:pt x="42862" y="158705"/>
                  <a:pt x="51594" y="161880"/>
                  <a:pt x="64294" y="180930"/>
                </a:cubicBezTo>
                <a:cubicBezTo>
                  <a:pt x="76994" y="199980"/>
                  <a:pt x="102394" y="239668"/>
                  <a:pt x="116681" y="257130"/>
                </a:cubicBezTo>
                <a:cubicBezTo>
                  <a:pt x="130968" y="274592"/>
                  <a:pt x="137319" y="274593"/>
                  <a:pt x="150019" y="285705"/>
                </a:cubicBezTo>
                <a:cubicBezTo>
                  <a:pt x="162719" y="296817"/>
                  <a:pt x="177006" y="313486"/>
                  <a:pt x="192881" y="323805"/>
                </a:cubicBezTo>
                <a:cubicBezTo>
                  <a:pt x="208756" y="334124"/>
                  <a:pt x="228600" y="337298"/>
                  <a:pt x="245269" y="347617"/>
                </a:cubicBezTo>
                <a:cubicBezTo>
                  <a:pt x="261938" y="357936"/>
                  <a:pt x="279400" y="375398"/>
                  <a:pt x="292894" y="385717"/>
                </a:cubicBezTo>
                <a:cubicBezTo>
                  <a:pt x="306388" y="396036"/>
                  <a:pt x="305594" y="409530"/>
                  <a:pt x="326231" y="409530"/>
                </a:cubicBezTo>
                <a:cubicBezTo>
                  <a:pt x="346868" y="409530"/>
                  <a:pt x="392907" y="391273"/>
                  <a:pt x="416719" y="385717"/>
                </a:cubicBezTo>
                <a:cubicBezTo>
                  <a:pt x="440531" y="380161"/>
                  <a:pt x="450850" y="372223"/>
                  <a:pt x="469106" y="376192"/>
                </a:cubicBezTo>
                <a:cubicBezTo>
                  <a:pt x="487362" y="380161"/>
                  <a:pt x="509587" y="397624"/>
                  <a:pt x="526256" y="409530"/>
                </a:cubicBezTo>
                <a:cubicBezTo>
                  <a:pt x="542925" y="421436"/>
                  <a:pt x="552450" y="440486"/>
                  <a:pt x="569119" y="447630"/>
                </a:cubicBezTo>
                <a:cubicBezTo>
                  <a:pt x="585788" y="454774"/>
                  <a:pt x="606028" y="453583"/>
                  <a:pt x="626269" y="452392"/>
                </a:cubicBez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98" name="CaixaDeTexto 121"/>
          <p:cNvSpPr txBox="1">
            <a:spLocks noChangeArrowheads="1"/>
          </p:cNvSpPr>
          <p:nvPr/>
        </p:nvSpPr>
        <p:spPr bwMode="auto">
          <a:xfrm>
            <a:off x="4888190" y="5302518"/>
            <a:ext cx="84455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</a:rPr>
              <a:t>Maringá</a:t>
            </a:r>
          </a:p>
        </p:txBody>
      </p:sp>
      <p:sp>
        <p:nvSpPr>
          <p:cNvPr id="499" name="CaixaDeTexto 121"/>
          <p:cNvSpPr txBox="1">
            <a:spLocks noChangeArrowheads="1"/>
          </p:cNvSpPr>
          <p:nvPr/>
        </p:nvSpPr>
        <p:spPr bwMode="auto">
          <a:xfrm>
            <a:off x="4724677" y="5880368"/>
            <a:ext cx="8461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r" eaLnBrk="1" hangingPunct="1"/>
            <a:r>
              <a:rPr lang="pt-BR" sz="800" b="0">
                <a:solidFill>
                  <a:srgbClr val="000000"/>
                </a:solidFill>
                <a:latin typeface="Calibri" pitchFamily="34" charset="0"/>
              </a:rPr>
              <a:t>Paranaguá</a:t>
            </a:r>
          </a:p>
        </p:txBody>
      </p:sp>
      <p:sp>
        <p:nvSpPr>
          <p:cNvPr id="501" name="Oval 250"/>
          <p:cNvSpPr>
            <a:spLocks noChangeArrowheads="1"/>
          </p:cNvSpPr>
          <p:nvPr/>
        </p:nvSpPr>
        <p:spPr bwMode="auto">
          <a:xfrm>
            <a:off x="4888190" y="5445393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</a:endParaRPr>
          </a:p>
        </p:txBody>
      </p:sp>
      <p:sp>
        <p:nvSpPr>
          <p:cNvPr id="502" name="AutoShape 86"/>
          <p:cNvSpPr>
            <a:spLocks noChangeArrowheads="1"/>
          </p:cNvSpPr>
          <p:nvPr/>
        </p:nvSpPr>
        <p:spPr bwMode="auto">
          <a:xfrm>
            <a:off x="4654356" y="4320121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239</a:t>
            </a:r>
          </a:p>
        </p:txBody>
      </p:sp>
      <p:sp>
        <p:nvSpPr>
          <p:cNvPr id="503" name="AutoShape 86"/>
          <p:cNvSpPr>
            <a:spLocks noChangeArrowheads="1"/>
          </p:cNvSpPr>
          <p:nvPr/>
        </p:nvSpPr>
        <p:spPr bwMode="auto">
          <a:xfrm>
            <a:off x="4755412" y="4222510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240</a:t>
            </a:r>
          </a:p>
        </p:txBody>
      </p:sp>
      <p:sp>
        <p:nvSpPr>
          <p:cNvPr id="504" name="AutoShape 86"/>
          <p:cNvSpPr>
            <a:spLocks noChangeArrowheads="1"/>
          </p:cNvSpPr>
          <p:nvPr/>
        </p:nvSpPr>
        <p:spPr bwMode="auto">
          <a:xfrm>
            <a:off x="5060207" y="5635133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</a:rPr>
              <a:t> 249</a:t>
            </a:r>
          </a:p>
        </p:txBody>
      </p:sp>
      <p:sp>
        <p:nvSpPr>
          <p:cNvPr id="505" name="AutoShape 86"/>
          <p:cNvSpPr>
            <a:spLocks noChangeArrowheads="1"/>
          </p:cNvSpPr>
          <p:nvPr/>
        </p:nvSpPr>
        <p:spPr bwMode="auto">
          <a:xfrm>
            <a:off x="6055378" y="5908943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/>
              <a:t> 246</a:t>
            </a:r>
          </a:p>
        </p:txBody>
      </p:sp>
      <p:sp>
        <p:nvSpPr>
          <p:cNvPr id="506" name="AutoShape 86"/>
          <p:cNvSpPr>
            <a:spLocks noChangeArrowheads="1"/>
          </p:cNvSpPr>
          <p:nvPr/>
        </p:nvSpPr>
        <p:spPr bwMode="auto">
          <a:xfrm>
            <a:off x="6200964" y="5911684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/>
              <a:t> 247</a:t>
            </a:r>
          </a:p>
        </p:txBody>
      </p:sp>
      <p:sp>
        <p:nvSpPr>
          <p:cNvPr id="507" name="AutoShape 86"/>
          <p:cNvSpPr>
            <a:spLocks noChangeArrowheads="1"/>
          </p:cNvSpPr>
          <p:nvPr/>
        </p:nvSpPr>
        <p:spPr bwMode="auto">
          <a:xfrm>
            <a:off x="6336452" y="5913526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/>
              <a:t> 248</a:t>
            </a:r>
          </a:p>
        </p:txBody>
      </p:sp>
      <p:sp>
        <p:nvSpPr>
          <p:cNvPr id="508" name="AutoShape 86"/>
          <p:cNvSpPr>
            <a:spLocks noChangeArrowheads="1"/>
          </p:cNvSpPr>
          <p:nvPr/>
        </p:nvSpPr>
        <p:spPr bwMode="auto">
          <a:xfrm>
            <a:off x="5753376" y="5910799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/>
              <a:t> 244</a:t>
            </a:r>
          </a:p>
        </p:txBody>
      </p:sp>
      <p:sp>
        <p:nvSpPr>
          <p:cNvPr id="509" name="Forma livre 30"/>
          <p:cNvSpPr>
            <a:spLocks/>
          </p:cNvSpPr>
          <p:nvPr/>
        </p:nvSpPr>
        <p:spPr bwMode="auto">
          <a:xfrm>
            <a:off x="4418290" y="4157931"/>
            <a:ext cx="131762" cy="1220787"/>
          </a:xfrm>
          <a:custGeom>
            <a:avLst/>
            <a:gdLst>
              <a:gd name="T0" fmla="*/ 150598 w 131263"/>
              <a:gd name="T1" fmla="*/ 0 h 1221580"/>
              <a:gd name="T2" fmla="*/ 159167 w 131263"/>
              <a:gd name="T3" fmla="*/ 89899 h 1221580"/>
              <a:gd name="T4" fmla="*/ 139862 w 131263"/>
              <a:gd name="T5" fmla="*/ 154446 h 1221580"/>
              <a:gd name="T6" fmla="*/ 134015 w 131263"/>
              <a:gd name="T7" fmla="*/ 218990 h 1221580"/>
              <a:gd name="T8" fmla="*/ 148325 w 131263"/>
              <a:gd name="T9" fmla="*/ 276620 h 1221580"/>
              <a:gd name="T10" fmla="*/ 139643 w 131263"/>
              <a:gd name="T11" fmla="*/ 322724 h 1221580"/>
              <a:gd name="T12" fmla="*/ 119429 w 131263"/>
              <a:gd name="T13" fmla="*/ 371132 h 1221580"/>
              <a:gd name="T14" fmla="*/ 99168 w 131263"/>
              <a:gd name="T15" fmla="*/ 408016 h 1221580"/>
              <a:gd name="T16" fmla="*/ 90424 w 131263"/>
              <a:gd name="T17" fmla="*/ 463339 h 1221580"/>
              <a:gd name="T18" fmla="*/ 110707 w 131263"/>
              <a:gd name="T19" fmla="*/ 514054 h 1221580"/>
              <a:gd name="T20" fmla="*/ 131006 w 131263"/>
              <a:gd name="T21" fmla="*/ 567072 h 1221580"/>
              <a:gd name="T22" fmla="*/ 125250 w 131263"/>
              <a:gd name="T23" fmla="*/ 606261 h 1221580"/>
              <a:gd name="T24" fmla="*/ 102133 w 131263"/>
              <a:gd name="T25" fmla="*/ 656974 h 1221580"/>
              <a:gd name="T26" fmla="*/ 76070 w 131263"/>
              <a:gd name="T27" fmla="*/ 709994 h 1221580"/>
              <a:gd name="T28" fmla="*/ 78972 w 131263"/>
              <a:gd name="T29" fmla="*/ 776838 h 1221580"/>
              <a:gd name="T30" fmla="*/ 99166 w 131263"/>
              <a:gd name="T31" fmla="*/ 836779 h 1221580"/>
              <a:gd name="T32" fmla="*/ 102070 w 131263"/>
              <a:gd name="T33" fmla="*/ 880578 h 1221580"/>
              <a:gd name="T34" fmla="*/ 78992 w 131263"/>
              <a:gd name="T35" fmla="*/ 931293 h 1221580"/>
              <a:gd name="T36" fmla="*/ 53085 w 131263"/>
              <a:gd name="T37" fmla="*/ 975089 h 1221580"/>
              <a:gd name="T38" fmla="*/ 6724 w 131263"/>
              <a:gd name="T39" fmla="*/ 1016582 h 1221580"/>
              <a:gd name="T40" fmla="*/ 3890 w 131263"/>
              <a:gd name="T41" fmla="*/ 1090348 h 1221580"/>
              <a:gd name="T42" fmla="*/ 41334 w 131263"/>
              <a:gd name="T43" fmla="*/ 1138754 h 1221580"/>
              <a:gd name="T44" fmla="*/ 90575 w 131263"/>
              <a:gd name="T45" fmla="*/ 1168718 h 1221580"/>
              <a:gd name="T46" fmla="*/ 139665 w 131263"/>
              <a:gd name="T47" fmla="*/ 1182555 h 122158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31263" h="1221580">
                <a:moveTo>
                  <a:pt x="124105" y="0"/>
                </a:moveTo>
                <a:cubicBezTo>
                  <a:pt x="116432" y="24342"/>
                  <a:pt x="132642" y="66277"/>
                  <a:pt x="131168" y="92867"/>
                </a:cubicBezTo>
                <a:cubicBezTo>
                  <a:pt x="129694" y="119457"/>
                  <a:pt x="118712" y="137318"/>
                  <a:pt x="115258" y="159543"/>
                </a:cubicBezTo>
                <a:cubicBezTo>
                  <a:pt x="111804" y="181768"/>
                  <a:pt x="109280" y="205183"/>
                  <a:pt x="110442" y="226217"/>
                </a:cubicBezTo>
                <a:cubicBezTo>
                  <a:pt x="111604" y="247251"/>
                  <a:pt x="121459" y="267890"/>
                  <a:pt x="122232" y="285749"/>
                </a:cubicBezTo>
                <a:cubicBezTo>
                  <a:pt x="123005" y="303608"/>
                  <a:pt x="119049" y="317102"/>
                  <a:pt x="115080" y="333374"/>
                </a:cubicBezTo>
                <a:cubicBezTo>
                  <a:pt x="111111" y="349646"/>
                  <a:pt x="103979" y="368696"/>
                  <a:pt x="98420" y="383380"/>
                </a:cubicBezTo>
                <a:cubicBezTo>
                  <a:pt x="92861" y="398064"/>
                  <a:pt x="85708" y="405606"/>
                  <a:pt x="81725" y="421481"/>
                </a:cubicBezTo>
                <a:cubicBezTo>
                  <a:pt x="77742" y="437356"/>
                  <a:pt x="72935" y="460374"/>
                  <a:pt x="74519" y="478630"/>
                </a:cubicBezTo>
                <a:cubicBezTo>
                  <a:pt x="76103" y="496886"/>
                  <a:pt x="85658" y="513159"/>
                  <a:pt x="91232" y="531018"/>
                </a:cubicBezTo>
                <a:cubicBezTo>
                  <a:pt x="96806" y="548877"/>
                  <a:pt x="105965" y="569912"/>
                  <a:pt x="107963" y="585787"/>
                </a:cubicBezTo>
                <a:cubicBezTo>
                  <a:pt x="109961" y="601662"/>
                  <a:pt x="107184" y="610790"/>
                  <a:pt x="103218" y="626268"/>
                </a:cubicBezTo>
                <a:cubicBezTo>
                  <a:pt x="99252" y="641746"/>
                  <a:pt x="90922" y="660796"/>
                  <a:pt x="84168" y="678655"/>
                </a:cubicBezTo>
                <a:cubicBezTo>
                  <a:pt x="77414" y="696514"/>
                  <a:pt x="65873" y="712787"/>
                  <a:pt x="62692" y="733424"/>
                </a:cubicBezTo>
                <a:cubicBezTo>
                  <a:pt x="59511" y="754061"/>
                  <a:pt x="61910" y="780652"/>
                  <a:pt x="65082" y="802480"/>
                </a:cubicBezTo>
                <a:cubicBezTo>
                  <a:pt x="68254" y="824308"/>
                  <a:pt x="78552" y="846535"/>
                  <a:pt x="81724" y="864394"/>
                </a:cubicBezTo>
                <a:cubicBezTo>
                  <a:pt x="84896" y="882254"/>
                  <a:pt x="86886" y="893365"/>
                  <a:pt x="84115" y="909637"/>
                </a:cubicBezTo>
                <a:cubicBezTo>
                  <a:pt x="81344" y="925909"/>
                  <a:pt x="71827" y="945753"/>
                  <a:pt x="65099" y="962025"/>
                </a:cubicBezTo>
                <a:cubicBezTo>
                  <a:pt x="58371" y="978297"/>
                  <a:pt x="53674" y="992584"/>
                  <a:pt x="43748" y="1007268"/>
                </a:cubicBezTo>
                <a:cubicBezTo>
                  <a:pt x="33822" y="1021952"/>
                  <a:pt x="12299" y="1030286"/>
                  <a:pt x="5542" y="1050130"/>
                </a:cubicBezTo>
                <a:cubicBezTo>
                  <a:pt x="-1215" y="1069974"/>
                  <a:pt x="-1548" y="1105296"/>
                  <a:pt x="3206" y="1126330"/>
                </a:cubicBezTo>
                <a:cubicBezTo>
                  <a:pt x="7960" y="1147364"/>
                  <a:pt x="22158" y="1162842"/>
                  <a:pt x="34064" y="1176336"/>
                </a:cubicBezTo>
                <a:cubicBezTo>
                  <a:pt x="45970" y="1189830"/>
                  <a:pt x="57974" y="1202531"/>
                  <a:pt x="74643" y="1207293"/>
                </a:cubicBezTo>
                <a:cubicBezTo>
                  <a:pt x="91312" y="1212056"/>
                  <a:pt x="106764" y="1216818"/>
                  <a:pt x="115099" y="1221580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510" name="AutoShape 86"/>
          <p:cNvSpPr>
            <a:spLocks noChangeArrowheads="1"/>
          </p:cNvSpPr>
          <p:nvPr/>
        </p:nvSpPr>
        <p:spPr bwMode="auto">
          <a:xfrm>
            <a:off x="5904377" y="5908943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/>
              <a:t> 245</a:t>
            </a:r>
          </a:p>
        </p:txBody>
      </p:sp>
      <p:sp>
        <p:nvSpPr>
          <p:cNvPr id="511" name="Forma livre 31"/>
          <p:cNvSpPr>
            <a:spLocks/>
          </p:cNvSpPr>
          <p:nvPr/>
        </p:nvSpPr>
        <p:spPr bwMode="auto">
          <a:xfrm>
            <a:off x="4526240" y="5373956"/>
            <a:ext cx="1022350" cy="592137"/>
          </a:xfrm>
          <a:custGeom>
            <a:avLst/>
            <a:gdLst>
              <a:gd name="T0" fmla="*/ 0 w 1021556"/>
              <a:gd name="T1" fmla="*/ 0 h 590536"/>
              <a:gd name="T2" fmla="*/ 12370 w 1021556"/>
              <a:gd name="T3" fmla="*/ 65486 h 590536"/>
              <a:gd name="T4" fmla="*/ 12370 w 1021556"/>
              <a:gd name="T5" fmla="*/ 133695 h 590536"/>
              <a:gd name="T6" fmla="*/ 14840 w 1021556"/>
              <a:gd name="T7" fmla="*/ 201883 h 590536"/>
              <a:gd name="T8" fmla="*/ 34657 w 1021556"/>
              <a:gd name="T9" fmla="*/ 256463 h 590536"/>
              <a:gd name="T10" fmla="*/ 71792 w 1021556"/>
              <a:gd name="T11" fmla="*/ 297395 h 590536"/>
              <a:gd name="T12" fmla="*/ 89121 w 1021556"/>
              <a:gd name="T13" fmla="*/ 335608 h 590536"/>
              <a:gd name="T14" fmla="*/ 94071 w 1021556"/>
              <a:gd name="T15" fmla="*/ 379244 h 590536"/>
              <a:gd name="T16" fmla="*/ 108925 w 1021556"/>
              <a:gd name="T17" fmla="*/ 420163 h 590536"/>
              <a:gd name="T18" fmla="*/ 123780 w 1021556"/>
              <a:gd name="T19" fmla="*/ 441987 h 590536"/>
              <a:gd name="T20" fmla="*/ 158437 w 1021556"/>
              <a:gd name="T21" fmla="*/ 469268 h 590536"/>
              <a:gd name="T22" fmla="*/ 190621 w 1021556"/>
              <a:gd name="T23" fmla="*/ 472005 h 590536"/>
              <a:gd name="T24" fmla="*/ 237654 w 1021556"/>
              <a:gd name="T25" fmla="*/ 479237 h 590536"/>
              <a:gd name="T26" fmla="*/ 274786 w 1021556"/>
              <a:gd name="T27" fmla="*/ 503777 h 590536"/>
              <a:gd name="T28" fmla="*/ 311921 w 1021556"/>
              <a:gd name="T29" fmla="*/ 528314 h 590536"/>
              <a:gd name="T30" fmla="*/ 354008 w 1021556"/>
              <a:gd name="T31" fmla="*/ 541945 h 590536"/>
              <a:gd name="T32" fmla="*/ 398567 w 1021556"/>
              <a:gd name="T33" fmla="*/ 545664 h 590536"/>
              <a:gd name="T34" fmla="*/ 430751 w 1021556"/>
              <a:gd name="T35" fmla="*/ 545664 h 590536"/>
              <a:gd name="T36" fmla="*/ 472837 w 1021556"/>
              <a:gd name="T37" fmla="*/ 542921 h 590536"/>
              <a:gd name="T38" fmla="*/ 524823 w 1021556"/>
              <a:gd name="T39" fmla="*/ 548386 h 590536"/>
              <a:gd name="T40" fmla="*/ 554528 w 1021556"/>
              <a:gd name="T41" fmla="*/ 556579 h 590536"/>
              <a:gd name="T42" fmla="*/ 599088 w 1021556"/>
              <a:gd name="T43" fmla="*/ 572944 h 590536"/>
              <a:gd name="T44" fmla="*/ 638698 w 1021556"/>
              <a:gd name="T45" fmla="*/ 578402 h 590536"/>
              <a:gd name="T46" fmla="*/ 678306 w 1021556"/>
              <a:gd name="T47" fmla="*/ 583855 h 590536"/>
              <a:gd name="T48" fmla="*/ 730295 w 1021556"/>
              <a:gd name="T49" fmla="*/ 586579 h 590536"/>
              <a:gd name="T50" fmla="*/ 792183 w 1021556"/>
              <a:gd name="T51" fmla="*/ 586564 h 590536"/>
              <a:gd name="T52" fmla="*/ 836742 w 1021556"/>
              <a:gd name="T53" fmla="*/ 593746 h 590536"/>
              <a:gd name="T54" fmla="*/ 878829 w 1021556"/>
              <a:gd name="T55" fmla="*/ 602916 h 590536"/>
              <a:gd name="T56" fmla="*/ 918438 w 1021556"/>
              <a:gd name="T57" fmla="*/ 629191 h 590536"/>
              <a:gd name="T58" fmla="*/ 958045 w 1021556"/>
              <a:gd name="T59" fmla="*/ 641118 h 590536"/>
              <a:gd name="T60" fmla="*/ 1002607 w 1021556"/>
              <a:gd name="T61" fmla="*/ 660232 h 590536"/>
              <a:gd name="T62" fmla="*/ 1062022 w 1021556"/>
              <a:gd name="T63" fmla="*/ 676607 h 590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021556" h="590536">
                <a:moveTo>
                  <a:pt x="0" y="0"/>
                </a:moveTo>
                <a:cubicBezTo>
                  <a:pt x="16668" y="15875"/>
                  <a:pt x="9922" y="37709"/>
                  <a:pt x="11906" y="57157"/>
                </a:cubicBezTo>
                <a:cubicBezTo>
                  <a:pt x="13890" y="76605"/>
                  <a:pt x="11509" y="96846"/>
                  <a:pt x="11906" y="116687"/>
                </a:cubicBezTo>
                <a:cubicBezTo>
                  <a:pt x="12303" y="136528"/>
                  <a:pt x="10715" y="158344"/>
                  <a:pt x="14287" y="176202"/>
                </a:cubicBezTo>
                <a:cubicBezTo>
                  <a:pt x="17859" y="194060"/>
                  <a:pt x="24209" y="209943"/>
                  <a:pt x="33337" y="223837"/>
                </a:cubicBezTo>
                <a:cubicBezTo>
                  <a:pt x="42465" y="237731"/>
                  <a:pt x="60325" y="248054"/>
                  <a:pt x="69056" y="259567"/>
                </a:cubicBezTo>
                <a:cubicBezTo>
                  <a:pt x="77787" y="271080"/>
                  <a:pt x="82152" y="281010"/>
                  <a:pt x="85724" y="292916"/>
                </a:cubicBezTo>
                <a:cubicBezTo>
                  <a:pt x="89296" y="304822"/>
                  <a:pt x="87312" y="318702"/>
                  <a:pt x="90487" y="331001"/>
                </a:cubicBezTo>
                <a:cubicBezTo>
                  <a:pt x="93662" y="343300"/>
                  <a:pt x="100013" y="357585"/>
                  <a:pt x="104775" y="366712"/>
                </a:cubicBezTo>
                <a:cubicBezTo>
                  <a:pt x="109537" y="375839"/>
                  <a:pt x="111125" y="378618"/>
                  <a:pt x="119062" y="385762"/>
                </a:cubicBezTo>
                <a:cubicBezTo>
                  <a:pt x="127000" y="392906"/>
                  <a:pt x="141684" y="405208"/>
                  <a:pt x="152400" y="409575"/>
                </a:cubicBezTo>
                <a:cubicBezTo>
                  <a:pt x="163116" y="413942"/>
                  <a:pt x="170656" y="410513"/>
                  <a:pt x="183356" y="411963"/>
                </a:cubicBezTo>
                <a:cubicBezTo>
                  <a:pt x="196056" y="413413"/>
                  <a:pt x="215106" y="413653"/>
                  <a:pt x="228599" y="418275"/>
                </a:cubicBezTo>
                <a:cubicBezTo>
                  <a:pt x="242093" y="422897"/>
                  <a:pt x="257570" y="434141"/>
                  <a:pt x="264317" y="439693"/>
                </a:cubicBezTo>
                <a:cubicBezTo>
                  <a:pt x="271064" y="445245"/>
                  <a:pt x="287734" y="457144"/>
                  <a:pt x="300037" y="461110"/>
                </a:cubicBezTo>
                <a:cubicBezTo>
                  <a:pt x="312340" y="465076"/>
                  <a:pt x="329010" y="469294"/>
                  <a:pt x="340519" y="473007"/>
                </a:cubicBezTo>
                <a:cubicBezTo>
                  <a:pt x="352029" y="476720"/>
                  <a:pt x="371078" y="475710"/>
                  <a:pt x="383381" y="476250"/>
                </a:cubicBezTo>
                <a:cubicBezTo>
                  <a:pt x="395684" y="476790"/>
                  <a:pt x="402431" y="476649"/>
                  <a:pt x="414337" y="476250"/>
                </a:cubicBezTo>
                <a:cubicBezTo>
                  <a:pt x="426243" y="475851"/>
                  <a:pt x="439739" y="473461"/>
                  <a:pt x="454820" y="473857"/>
                </a:cubicBezTo>
                <a:cubicBezTo>
                  <a:pt x="469901" y="474253"/>
                  <a:pt x="491728" y="476640"/>
                  <a:pt x="504825" y="478626"/>
                </a:cubicBezTo>
                <a:cubicBezTo>
                  <a:pt x="517922" y="480612"/>
                  <a:pt x="521494" y="482202"/>
                  <a:pt x="533400" y="485775"/>
                </a:cubicBezTo>
                <a:cubicBezTo>
                  <a:pt x="545306" y="489348"/>
                  <a:pt x="562768" y="496887"/>
                  <a:pt x="576262" y="500062"/>
                </a:cubicBezTo>
                <a:cubicBezTo>
                  <a:pt x="589756" y="503237"/>
                  <a:pt x="614362" y="504825"/>
                  <a:pt x="614362" y="504825"/>
                </a:cubicBezTo>
                <a:cubicBezTo>
                  <a:pt x="627062" y="506412"/>
                  <a:pt x="637778" y="508397"/>
                  <a:pt x="652462" y="509587"/>
                </a:cubicBezTo>
                <a:cubicBezTo>
                  <a:pt x="667146" y="510777"/>
                  <a:pt x="684213" y="511570"/>
                  <a:pt x="702469" y="511964"/>
                </a:cubicBezTo>
                <a:cubicBezTo>
                  <a:pt x="720725" y="512358"/>
                  <a:pt x="744934" y="510909"/>
                  <a:pt x="762000" y="511952"/>
                </a:cubicBezTo>
                <a:cubicBezTo>
                  <a:pt x="779066" y="512995"/>
                  <a:pt x="789782" y="515843"/>
                  <a:pt x="804863" y="518221"/>
                </a:cubicBezTo>
                <a:cubicBezTo>
                  <a:pt x="812007" y="520744"/>
                  <a:pt x="832643" y="519477"/>
                  <a:pt x="845343" y="526219"/>
                </a:cubicBezTo>
                <a:cubicBezTo>
                  <a:pt x="859630" y="532565"/>
                  <a:pt x="871538" y="541217"/>
                  <a:pt x="883444" y="549154"/>
                </a:cubicBezTo>
                <a:cubicBezTo>
                  <a:pt x="895350" y="557091"/>
                  <a:pt x="908049" y="555048"/>
                  <a:pt x="921543" y="559563"/>
                </a:cubicBezTo>
                <a:cubicBezTo>
                  <a:pt x="935037" y="564078"/>
                  <a:pt x="949325" y="566722"/>
                  <a:pt x="964406" y="576247"/>
                </a:cubicBezTo>
                <a:cubicBezTo>
                  <a:pt x="979487" y="585772"/>
                  <a:pt x="1008856" y="584194"/>
                  <a:pt x="1021556" y="590536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512" name="AutoShape 86"/>
          <p:cNvSpPr>
            <a:spLocks noChangeArrowheads="1"/>
          </p:cNvSpPr>
          <p:nvPr/>
        </p:nvSpPr>
        <p:spPr bwMode="auto">
          <a:xfrm>
            <a:off x="4634444" y="5544652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241</a:t>
            </a:r>
          </a:p>
        </p:txBody>
      </p:sp>
      <p:sp>
        <p:nvSpPr>
          <p:cNvPr id="513" name="AutoShape 86"/>
          <p:cNvSpPr>
            <a:spLocks noChangeArrowheads="1"/>
          </p:cNvSpPr>
          <p:nvPr/>
        </p:nvSpPr>
        <p:spPr bwMode="auto">
          <a:xfrm>
            <a:off x="5596215" y="5913706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243</a:t>
            </a:r>
          </a:p>
        </p:txBody>
      </p:sp>
      <p:sp>
        <p:nvSpPr>
          <p:cNvPr id="514" name="AutoShape 86"/>
          <p:cNvSpPr>
            <a:spLocks noChangeArrowheads="1"/>
          </p:cNvSpPr>
          <p:nvPr/>
        </p:nvSpPr>
        <p:spPr bwMode="auto">
          <a:xfrm>
            <a:off x="4743349" y="5662318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242</a:t>
            </a:r>
          </a:p>
        </p:txBody>
      </p:sp>
      <p:sp>
        <p:nvSpPr>
          <p:cNvPr id="515" name="Forma livre 1"/>
          <p:cNvSpPr>
            <a:spLocks/>
          </p:cNvSpPr>
          <p:nvPr/>
        </p:nvSpPr>
        <p:spPr bwMode="auto">
          <a:xfrm>
            <a:off x="4232552" y="3940443"/>
            <a:ext cx="1308100" cy="2032000"/>
          </a:xfrm>
          <a:custGeom>
            <a:avLst/>
            <a:gdLst>
              <a:gd name="T0" fmla="*/ 1308100 w 1308100"/>
              <a:gd name="T1" fmla="*/ 2032000 h 2032000"/>
              <a:gd name="T2" fmla="*/ 1167608 w 1308100"/>
              <a:gd name="T3" fmla="*/ 1964532 h 2032000"/>
              <a:gd name="T4" fmla="*/ 803275 w 1308100"/>
              <a:gd name="T5" fmla="*/ 1517650 h 2032000"/>
              <a:gd name="T6" fmla="*/ 705644 w 1308100"/>
              <a:gd name="T7" fmla="*/ 1235075 h 2032000"/>
              <a:gd name="T8" fmla="*/ 247650 w 1308100"/>
              <a:gd name="T9" fmla="*/ 946150 h 2032000"/>
              <a:gd name="T10" fmla="*/ 304800 w 1308100"/>
              <a:gd name="T11" fmla="*/ 215900 h 2032000"/>
              <a:gd name="T12" fmla="*/ 0 w 1308100"/>
              <a:gd name="T13" fmla="*/ 0 h 20320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08100" h="2032000">
                <a:moveTo>
                  <a:pt x="1308100" y="2032000"/>
                </a:moveTo>
                <a:cubicBezTo>
                  <a:pt x="1286669" y="2011627"/>
                  <a:pt x="1251746" y="2050257"/>
                  <a:pt x="1167608" y="1964532"/>
                </a:cubicBezTo>
                <a:cubicBezTo>
                  <a:pt x="1083471" y="1878807"/>
                  <a:pt x="880269" y="1639226"/>
                  <a:pt x="803275" y="1517650"/>
                </a:cubicBezTo>
                <a:cubicBezTo>
                  <a:pt x="726281" y="1396074"/>
                  <a:pt x="798248" y="1330325"/>
                  <a:pt x="705644" y="1235075"/>
                </a:cubicBezTo>
                <a:cubicBezTo>
                  <a:pt x="613040" y="1139825"/>
                  <a:pt x="314457" y="1116012"/>
                  <a:pt x="247650" y="946150"/>
                </a:cubicBezTo>
                <a:cubicBezTo>
                  <a:pt x="180843" y="776288"/>
                  <a:pt x="346075" y="373592"/>
                  <a:pt x="304800" y="215900"/>
                </a:cubicBezTo>
                <a:cubicBezTo>
                  <a:pt x="263525" y="58208"/>
                  <a:pt x="50800" y="33867"/>
                  <a:pt x="0" y="0"/>
                </a:cubicBezTo>
              </a:path>
            </a:pathLst>
          </a:custGeom>
          <a:noFill/>
          <a:ln w="1905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>
              <a:defRPr/>
            </a:pPr>
            <a:endParaRPr lang="pt-BR"/>
          </a:p>
        </p:txBody>
      </p:sp>
      <p:sp>
        <p:nvSpPr>
          <p:cNvPr id="516" name="AutoShape 86"/>
          <p:cNvSpPr>
            <a:spLocks noChangeArrowheads="1"/>
          </p:cNvSpPr>
          <p:nvPr/>
        </p:nvSpPr>
        <p:spPr bwMode="auto">
          <a:xfrm>
            <a:off x="4257167" y="3826873"/>
            <a:ext cx="144000" cy="144000"/>
          </a:xfrm>
          <a:prstGeom prst="flowChartConnector">
            <a:avLst/>
          </a:prstGeom>
          <a:solidFill>
            <a:srgbClr val="FFFF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250</a:t>
            </a:r>
          </a:p>
        </p:txBody>
      </p:sp>
      <p:sp>
        <p:nvSpPr>
          <p:cNvPr id="517" name="AutoShape 86"/>
          <p:cNvSpPr>
            <a:spLocks noChangeArrowheads="1"/>
          </p:cNvSpPr>
          <p:nvPr/>
        </p:nvSpPr>
        <p:spPr bwMode="auto">
          <a:xfrm>
            <a:off x="4584414" y="4083066"/>
            <a:ext cx="144000" cy="144000"/>
          </a:xfrm>
          <a:prstGeom prst="flowChartConnector">
            <a:avLst/>
          </a:prstGeom>
          <a:solidFill>
            <a:srgbClr val="FFFF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252</a:t>
            </a:r>
          </a:p>
        </p:txBody>
      </p:sp>
      <p:sp>
        <p:nvSpPr>
          <p:cNvPr id="518" name="AutoShape 86"/>
          <p:cNvSpPr>
            <a:spLocks noChangeArrowheads="1"/>
          </p:cNvSpPr>
          <p:nvPr/>
        </p:nvSpPr>
        <p:spPr bwMode="auto">
          <a:xfrm>
            <a:off x="4337790" y="4455417"/>
            <a:ext cx="144000" cy="144000"/>
          </a:xfrm>
          <a:prstGeom prst="flowChartConnector">
            <a:avLst/>
          </a:prstGeom>
          <a:solidFill>
            <a:srgbClr val="FFFF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253</a:t>
            </a:r>
          </a:p>
        </p:txBody>
      </p:sp>
      <p:sp>
        <p:nvSpPr>
          <p:cNvPr id="519" name="AutoShape 86"/>
          <p:cNvSpPr>
            <a:spLocks noChangeArrowheads="1"/>
          </p:cNvSpPr>
          <p:nvPr/>
        </p:nvSpPr>
        <p:spPr bwMode="auto">
          <a:xfrm>
            <a:off x="6479408" y="5913526"/>
            <a:ext cx="144000" cy="144000"/>
          </a:xfrm>
          <a:prstGeom prst="flowChartConnector">
            <a:avLst/>
          </a:prstGeom>
          <a:solidFill>
            <a:srgbClr val="FFFF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254</a:t>
            </a:r>
          </a:p>
        </p:txBody>
      </p:sp>
      <p:sp>
        <p:nvSpPr>
          <p:cNvPr id="520" name="AutoShape 86"/>
          <p:cNvSpPr>
            <a:spLocks noChangeArrowheads="1"/>
          </p:cNvSpPr>
          <p:nvPr/>
        </p:nvSpPr>
        <p:spPr bwMode="auto">
          <a:xfrm>
            <a:off x="4542346" y="4812443"/>
            <a:ext cx="144000" cy="144000"/>
          </a:xfrm>
          <a:prstGeom prst="flowChartConnector">
            <a:avLst/>
          </a:prstGeom>
          <a:solidFill>
            <a:srgbClr val="FFFF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251</a:t>
            </a:r>
          </a:p>
        </p:txBody>
      </p:sp>
      <p:sp>
        <p:nvSpPr>
          <p:cNvPr id="490" name="AutoShape 86"/>
          <p:cNvSpPr>
            <a:spLocks noChangeArrowheads="1"/>
          </p:cNvSpPr>
          <p:nvPr/>
        </p:nvSpPr>
        <p:spPr bwMode="auto">
          <a:xfrm>
            <a:off x="4351614" y="5230962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</a:rPr>
              <a:t> 235</a:t>
            </a:r>
          </a:p>
        </p:txBody>
      </p:sp>
      <p:sp>
        <p:nvSpPr>
          <p:cNvPr id="491" name="AutoShape 86"/>
          <p:cNvSpPr>
            <a:spLocks noChangeArrowheads="1"/>
          </p:cNvSpPr>
          <p:nvPr/>
        </p:nvSpPr>
        <p:spPr bwMode="auto">
          <a:xfrm>
            <a:off x="4504258" y="4921934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</a:rPr>
              <a:t> 238</a:t>
            </a:r>
          </a:p>
        </p:txBody>
      </p:sp>
      <p:sp>
        <p:nvSpPr>
          <p:cNvPr id="320" name="AutoShape 86"/>
          <p:cNvSpPr>
            <a:spLocks noChangeArrowheads="1"/>
          </p:cNvSpPr>
          <p:nvPr/>
        </p:nvSpPr>
        <p:spPr bwMode="auto">
          <a:xfrm>
            <a:off x="4423463" y="4635768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134</a:t>
            </a:r>
          </a:p>
        </p:txBody>
      </p:sp>
      <p:sp>
        <p:nvSpPr>
          <p:cNvPr id="521" name="AutoShape 86"/>
          <p:cNvSpPr>
            <a:spLocks noChangeArrowheads="1"/>
          </p:cNvSpPr>
          <p:nvPr/>
        </p:nvSpPr>
        <p:spPr bwMode="auto">
          <a:xfrm>
            <a:off x="6628088" y="5914596"/>
            <a:ext cx="144000" cy="144000"/>
          </a:xfrm>
          <a:prstGeom prst="flowChartConnector">
            <a:avLst/>
          </a:prstGeom>
          <a:solidFill>
            <a:srgbClr val="0099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/>
              <a:t> 255</a:t>
            </a:r>
          </a:p>
        </p:txBody>
      </p:sp>
      <p:sp>
        <p:nvSpPr>
          <p:cNvPr id="522" name="Forma livre 31"/>
          <p:cNvSpPr>
            <a:spLocks/>
          </p:cNvSpPr>
          <p:nvPr/>
        </p:nvSpPr>
        <p:spPr bwMode="auto">
          <a:xfrm>
            <a:off x="4354790" y="5104257"/>
            <a:ext cx="1192212" cy="857250"/>
          </a:xfrm>
          <a:custGeom>
            <a:avLst/>
            <a:gdLst>
              <a:gd name="T0" fmla="*/ 0 w 1192543"/>
              <a:gd name="T1" fmla="*/ 0 h 856590"/>
              <a:gd name="T2" fmla="*/ 64156 w 1192543"/>
              <a:gd name="T3" fmla="*/ 122224 h 856590"/>
              <a:gd name="T4" fmla="*/ 130376 w 1192543"/>
              <a:gd name="T5" fmla="*/ 326488 h 856590"/>
              <a:gd name="T6" fmla="*/ 156247 w 1192543"/>
              <a:gd name="T7" fmla="*/ 422489 h 856590"/>
              <a:gd name="T8" fmla="*/ 191546 w 1192543"/>
              <a:gd name="T9" fmla="*/ 528327 h 856590"/>
              <a:gd name="T10" fmla="*/ 248026 w 1192543"/>
              <a:gd name="T11" fmla="*/ 604629 h 856590"/>
              <a:gd name="T12" fmla="*/ 306849 w 1192543"/>
              <a:gd name="T13" fmla="*/ 666170 h 856590"/>
              <a:gd name="T14" fmla="*/ 360971 w 1192543"/>
              <a:gd name="T15" fmla="*/ 695712 h 856590"/>
              <a:gd name="T16" fmla="*/ 424499 w 1192543"/>
              <a:gd name="T17" fmla="*/ 720322 h 856590"/>
              <a:gd name="T18" fmla="*/ 509205 w 1192543"/>
              <a:gd name="T19" fmla="*/ 749859 h 856590"/>
              <a:gd name="T20" fmla="*/ 598620 w 1192543"/>
              <a:gd name="T21" fmla="*/ 774474 h 856590"/>
              <a:gd name="T22" fmla="*/ 673916 w 1192543"/>
              <a:gd name="T23" fmla="*/ 808933 h 856590"/>
              <a:gd name="T24" fmla="*/ 725681 w 1192543"/>
              <a:gd name="T25" fmla="*/ 813857 h 856590"/>
              <a:gd name="T26" fmla="*/ 874463 w 1192543"/>
              <a:gd name="T27" fmla="*/ 835109 h 856590"/>
              <a:gd name="T28" fmla="*/ 988694 w 1192543"/>
              <a:gd name="T29" fmla="*/ 849326 h 856590"/>
              <a:gd name="T30" fmla="*/ 1106276 w 1192543"/>
              <a:gd name="T31" fmla="*/ 863409 h 856590"/>
              <a:gd name="T32" fmla="*/ 1178392 w 1192543"/>
              <a:gd name="T33" fmla="*/ 885437 h 856590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1192543" h="856590">
                <a:moveTo>
                  <a:pt x="0" y="0"/>
                </a:moveTo>
                <a:cubicBezTo>
                  <a:pt x="17073" y="28974"/>
                  <a:pt x="42941" y="65600"/>
                  <a:pt x="64930" y="118242"/>
                </a:cubicBezTo>
                <a:cubicBezTo>
                  <a:pt x="86919" y="170884"/>
                  <a:pt x="116403" y="267439"/>
                  <a:pt x="131936" y="315853"/>
                </a:cubicBezTo>
                <a:cubicBezTo>
                  <a:pt x="147469" y="364267"/>
                  <a:pt x="147810" y="376180"/>
                  <a:pt x="158128" y="408724"/>
                </a:cubicBezTo>
                <a:cubicBezTo>
                  <a:pt x="168446" y="441268"/>
                  <a:pt x="178367" y="481748"/>
                  <a:pt x="193846" y="511116"/>
                </a:cubicBezTo>
                <a:cubicBezTo>
                  <a:pt x="209325" y="540484"/>
                  <a:pt x="231554" y="562707"/>
                  <a:pt x="251002" y="584932"/>
                </a:cubicBezTo>
                <a:cubicBezTo>
                  <a:pt x="270450" y="607157"/>
                  <a:pt x="291483" y="629783"/>
                  <a:pt x="310533" y="644469"/>
                </a:cubicBezTo>
                <a:cubicBezTo>
                  <a:pt x="329583" y="659155"/>
                  <a:pt x="345459" y="664317"/>
                  <a:pt x="365303" y="673048"/>
                </a:cubicBezTo>
                <a:cubicBezTo>
                  <a:pt x="385147" y="681779"/>
                  <a:pt x="404593" y="688126"/>
                  <a:pt x="429596" y="696857"/>
                </a:cubicBezTo>
                <a:cubicBezTo>
                  <a:pt x="454599" y="705588"/>
                  <a:pt x="485952" y="716701"/>
                  <a:pt x="515321" y="725432"/>
                </a:cubicBezTo>
                <a:cubicBezTo>
                  <a:pt x="544690" y="734163"/>
                  <a:pt x="578027" y="739719"/>
                  <a:pt x="605808" y="749244"/>
                </a:cubicBezTo>
                <a:cubicBezTo>
                  <a:pt x="633589" y="758769"/>
                  <a:pt x="660577" y="776232"/>
                  <a:pt x="682008" y="782582"/>
                </a:cubicBezTo>
                <a:cubicBezTo>
                  <a:pt x="703439" y="788932"/>
                  <a:pt x="700570" y="783124"/>
                  <a:pt x="734396" y="787344"/>
                </a:cubicBezTo>
                <a:cubicBezTo>
                  <a:pt x="768222" y="791565"/>
                  <a:pt x="840601" y="802185"/>
                  <a:pt x="884963" y="807905"/>
                </a:cubicBezTo>
                <a:lnTo>
                  <a:pt x="1000566" y="821662"/>
                </a:lnTo>
                <a:cubicBezTo>
                  <a:pt x="1039666" y="826224"/>
                  <a:pt x="1089309" y="833058"/>
                  <a:pt x="1119560" y="835276"/>
                </a:cubicBezTo>
                <a:cubicBezTo>
                  <a:pt x="1127498" y="840039"/>
                  <a:pt x="1166612" y="841888"/>
                  <a:pt x="1192543" y="856590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523" name="Oval 250"/>
          <p:cNvSpPr>
            <a:spLocks noChangeArrowheads="1"/>
          </p:cNvSpPr>
          <p:nvPr/>
        </p:nvSpPr>
        <p:spPr bwMode="auto">
          <a:xfrm>
            <a:off x="4508777" y="5567631"/>
            <a:ext cx="73025" cy="7302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pt-BR" sz="1400" b="0">
              <a:latin typeface="Tahoma" pitchFamily="34" charset="0"/>
            </a:endParaRPr>
          </a:p>
        </p:txBody>
      </p:sp>
      <p:sp>
        <p:nvSpPr>
          <p:cNvPr id="526" name="AutoShape 86"/>
          <p:cNvSpPr>
            <a:spLocks noChangeArrowheads="1"/>
          </p:cNvSpPr>
          <p:nvPr/>
        </p:nvSpPr>
        <p:spPr bwMode="auto">
          <a:xfrm>
            <a:off x="4376129" y="5588381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</a:rPr>
              <a:t> 256</a:t>
            </a:r>
          </a:p>
        </p:txBody>
      </p:sp>
      <p:sp>
        <p:nvSpPr>
          <p:cNvPr id="527" name="AutoShape 86"/>
          <p:cNvSpPr>
            <a:spLocks noChangeArrowheads="1"/>
          </p:cNvSpPr>
          <p:nvPr/>
        </p:nvSpPr>
        <p:spPr bwMode="auto">
          <a:xfrm>
            <a:off x="4920402" y="5890918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</a:rPr>
              <a:t> 257</a:t>
            </a:r>
          </a:p>
        </p:txBody>
      </p:sp>
      <p:sp>
        <p:nvSpPr>
          <p:cNvPr id="528" name="Forma livre 31"/>
          <p:cNvSpPr>
            <a:spLocks/>
          </p:cNvSpPr>
          <p:nvPr/>
        </p:nvSpPr>
        <p:spPr bwMode="auto">
          <a:xfrm>
            <a:off x="4867552" y="4859606"/>
            <a:ext cx="676275" cy="1096962"/>
          </a:xfrm>
          <a:custGeom>
            <a:avLst/>
            <a:gdLst>
              <a:gd name="T0" fmla="*/ 339964 w 675782"/>
              <a:gd name="T1" fmla="*/ 0 h 1096444"/>
              <a:gd name="T2" fmla="*/ 131133 w 675782"/>
              <a:gd name="T3" fmla="*/ 254227 h 1096444"/>
              <a:gd name="T4" fmla="*/ 90117 w 675782"/>
              <a:gd name="T5" fmla="*/ 455825 h 1096444"/>
              <a:gd name="T6" fmla="*/ 43635 w 675782"/>
              <a:gd name="T7" fmla="*/ 663446 h 1096444"/>
              <a:gd name="T8" fmla="*/ 1295 w 675782"/>
              <a:gd name="T9" fmla="*/ 992547 h 1096444"/>
              <a:gd name="T10" fmla="*/ 94883 w 675782"/>
              <a:gd name="T11" fmla="*/ 1017399 h 1096444"/>
              <a:gd name="T12" fmla="*/ 173699 w 675782"/>
              <a:gd name="T13" fmla="*/ 1051487 h 1096444"/>
              <a:gd name="T14" fmla="*/ 227883 w 675782"/>
              <a:gd name="T15" fmla="*/ 1056356 h 1096444"/>
              <a:gd name="T16" fmla="*/ 383615 w 675782"/>
              <a:gd name="T17" fmla="*/ 1077379 h 1096444"/>
              <a:gd name="T18" fmla="*/ 503185 w 675782"/>
              <a:gd name="T19" fmla="*/ 1091445 h 1096444"/>
              <a:gd name="T20" fmla="*/ 626263 w 675782"/>
              <a:gd name="T21" fmla="*/ 1105364 h 1096444"/>
              <a:gd name="T22" fmla="*/ 690916 w 675782"/>
              <a:gd name="T23" fmla="*/ 1105051 h 109644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75782" h="1096444">
                <a:moveTo>
                  <a:pt x="328688" y="0"/>
                </a:moveTo>
                <a:cubicBezTo>
                  <a:pt x="322201" y="23007"/>
                  <a:pt x="167042" y="174338"/>
                  <a:pt x="126782" y="248639"/>
                </a:cubicBezTo>
                <a:cubicBezTo>
                  <a:pt x="86522" y="322941"/>
                  <a:pt x="101225" y="379104"/>
                  <a:pt x="87126" y="445809"/>
                </a:cubicBezTo>
                <a:cubicBezTo>
                  <a:pt x="73027" y="512514"/>
                  <a:pt x="56500" y="561381"/>
                  <a:pt x="42187" y="648870"/>
                </a:cubicBezTo>
                <a:cubicBezTo>
                  <a:pt x="27874" y="736359"/>
                  <a:pt x="-7009" y="913044"/>
                  <a:pt x="1249" y="970740"/>
                </a:cubicBezTo>
                <a:cubicBezTo>
                  <a:pt x="33637" y="979149"/>
                  <a:pt x="63955" y="985440"/>
                  <a:pt x="91736" y="995047"/>
                </a:cubicBezTo>
                <a:cubicBezTo>
                  <a:pt x="119517" y="1004654"/>
                  <a:pt x="146505" y="1022035"/>
                  <a:pt x="167936" y="1028385"/>
                </a:cubicBezTo>
                <a:cubicBezTo>
                  <a:pt x="189367" y="1034735"/>
                  <a:pt x="186498" y="1028927"/>
                  <a:pt x="220324" y="1033147"/>
                </a:cubicBezTo>
                <a:cubicBezTo>
                  <a:pt x="254150" y="1037368"/>
                  <a:pt x="326529" y="1047988"/>
                  <a:pt x="370891" y="1053708"/>
                </a:cubicBezTo>
                <a:lnTo>
                  <a:pt x="486494" y="1067465"/>
                </a:lnTo>
                <a:cubicBezTo>
                  <a:pt x="525594" y="1072027"/>
                  <a:pt x="575237" y="1078861"/>
                  <a:pt x="605488" y="1081079"/>
                </a:cubicBezTo>
                <a:cubicBezTo>
                  <a:pt x="613426" y="1085842"/>
                  <a:pt x="702130" y="1113316"/>
                  <a:pt x="667999" y="1080772"/>
                </a:cubicBezTo>
              </a:path>
            </a:pathLst>
          </a:custGeom>
          <a:noFill/>
          <a:ln w="1905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529" name="AutoShape 86"/>
          <p:cNvSpPr>
            <a:spLocks noChangeArrowheads="1"/>
          </p:cNvSpPr>
          <p:nvPr/>
        </p:nvSpPr>
        <p:spPr bwMode="auto">
          <a:xfrm>
            <a:off x="4723552" y="5405143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</a:rPr>
              <a:t> 258</a:t>
            </a:r>
          </a:p>
        </p:txBody>
      </p:sp>
      <p:sp>
        <p:nvSpPr>
          <p:cNvPr id="531" name="Forma livre 1"/>
          <p:cNvSpPr>
            <a:spLocks/>
          </p:cNvSpPr>
          <p:nvPr/>
        </p:nvSpPr>
        <p:spPr bwMode="auto">
          <a:xfrm>
            <a:off x="5231090" y="4532581"/>
            <a:ext cx="336550" cy="123825"/>
          </a:xfrm>
          <a:custGeom>
            <a:avLst/>
            <a:gdLst>
              <a:gd name="T0" fmla="*/ 0 w 335756"/>
              <a:gd name="T1" fmla="*/ 123825 h 123825"/>
              <a:gd name="T2" fmla="*/ 63108 w 335756"/>
              <a:gd name="T3" fmla="*/ 85725 h 123825"/>
              <a:gd name="T4" fmla="*/ 92038 w 335756"/>
              <a:gd name="T5" fmla="*/ 52388 h 123825"/>
              <a:gd name="T6" fmla="*/ 136741 w 335756"/>
              <a:gd name="T7" fmla="*/ 52388 h 123825"/>
              <a:gd name="T8" fmla="*/ 152515 w 335756"/>
              <a:gd name="T9" fmla="*/ 42863 h 123825"/>
              <a:gd name="T10" fmla="*/ 191961 w 335756"/>
              <a:gd name="T11" fmla="*/ 47625 h 123825"/>
              <a:gd name="T12" fmla="*/ 228773 w 335756"/>
              <a:gd name="T13" fmla="*/ 38100 h 123825"/>
              <a:gd name="T14" fmla="*/ 249811 w 335756"/>
              <a:gd name="T15" fmla="*/ 35719 h 123825"/>
              <a:gd name="T16" fmla="*/ 273479 w 335756"/>
              <a:gd name="T17" fmla="*/ 47625 h 123825"/>
              <a:gd name="T18" fmla="*/ 297143 w 335756"/>
              <a:gd name="T19" fmla="*/ 26194 h 123825"/>
              <a:gd name="T20" fmla="*/ 320810 w 335756"/>
              <a:gd name="T21" fmla="*/ 14288 h 123825"/>
              <a:gd name="T22" fmla="*/ 370770 w 335756"/>
              <a:gd name="T23" fmla="*/ 0 h 12382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35756" h="123825">
                <a:moveTo>
                  <a:pt x="0" y="123825"/>
                </a:moveTo>
                <a:cubicBezTo>
                  <a:pt x="21630" y="110728"/>
                  <a:pt x="43260" y="97631"/>
                  <a:pt x="57150" y="85725"/>
                </a:cubicBezTo>
                <a:cubicBezTo>
                  <a:pt x="71041" y="73819"/>
                  <a:pt x="72231" y="57944"/>
                  <a:pt x="83343" y="52388"/>
                </a:cubicBezTo>
                <a:cubicBezTo>
                  <a:pt x="94456" y="46832"/>
                  <a:pt x="114697" y="53975"/>
                  <a:pt x="123825" y="52388"/>
                </a:cubicBezTo>
                <a:cubicBezTo>
                  <a:pt x="132953" y="50800"/>
                  <a:pt x="129778" y="43657"/>
                  <a:pt x="138112" y="42863"/>
                </a:cubicBezTo>
                <a:cubicBezTo>
                  <a:pt x="146446" y="42069"/>
                  <a:pt x="162322" y="48419"/>
                  <a:pt x="173831" y="47625"/>
                </a:cubicBezTo>
                <a:cubicBezTo>
                  <a:pt x="185340" y="46831"/>
                  <a:pt x="198437" y="40084"/>
                  <a:pt x="207168" y="38100"/>
                </a:cubicBezTo>
                <a:cubicBezTo>
                  <a:pt x="215899" y="36116"/>
                  <a:pt x="219471" y="34131"/>
                  <a:pt x="226218" y="35719"/>
                </a:cubicBezTo>
                <a:cubicBezTo>
                  <a:pt x="232965" y="37306"/>
                  <a:pt x="240506" y="49212"/>
                  <a:pt x="247650" y="47625"/>
                </a:cubicBezTo>
                <a:cubicBezTo>
                  <a:pt x="254794" y="46037"/>
                  <a:pt x="261937" y="31750"/>
                  <a:pt x="269081" y="26194"/>
                </a:cubicBezTo>
                <a:cubicBezTo>
                  <a:pt x="276225" y="20638"/>
                  <a:pt x="279400" y="18654"/>
                  <a:pt x="290512" y="14288"/>
                </a:cubicBezTo>
                <a:cubicBezTo>
                  <a:pt x="301624" y="9922"/>
                  <a:pt x="330200" y="2381"/>
                  <a:pt x="335756" y="0"/>
                </a:cubicBezTo>
              </a:path>
            </a:pathLst>
          </a:custGeom>
          <a:noFill/>
          <a:ln w="19050">
            <a:solidFill>
              <a:srgbClr val="0099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532" name="Forma livre 30"/>
          <p:cNvSpPr>
            <a:spLocks/>
          </p:cNvSpPr>
          <p:nvPr/>
        </p:nvSpPr>
        <p:spPr bwMode="auto">
          <a:xfrm>
            <a:off x="5026302" y="4677043"/>
            <a:ext cx="203200" cy="347663"/>
          </a:xfrm>
          <a:custGeom>
            <a:avLst/>
            <a:gdLst>
              <a:gd name="T0" fmla="*/ 203200 w 203200"/>
              <a:gd name="T1" fmla="*/ 0 h 347649"/>
              <a:gd name="T2" fmla="*/ 187325 w 203200"/>
              <a:gd name="T3" fmla="*/ 9521 h 347649"/>
              <a:gd name="T4" fmla="*/ 180975 w 203200"/>
              <a:gd name="T5" fmla="*/ 34955 h 347649"/>
              <a:gd name="T6" fmla="*/ 174625 w 203200"/>
              <a:gd name="T7" fmla="*/ 50869 h 347649"/>
              <a:gd name="T8" fmla="*/ 161925 w 203200"/>
              <a:gd name="T9" fmla="*/ 44522 h 347649"/>
              <a:gd name="T10" fmla="*/ 168275 w 203200"/>
              <a:gd name="T11" fmla="*/ 57217 h 347649"/>
              <a:gd name="T12" fmla="*/ 155575 w 203200"/>
              <a:gd name="T13" fmla="*/ 85825 h 347649"/>
              <a:gd name="T14" fmla="*/ 142875 w 203200"/>
              <a:gd name="T15" fmla="*/ 101739 h 347649"/>
              <a:gd name="T16" fmla="*/ 146050 w 203200"/>
              <a:gd name="T17" fmla="*/ 130347 h 347649"/>
              <a:gd name="T18" fmla="*/ 146050 w 203200"/>
              <a:gd name="T19" fmla="*/ 146261 h 347649"/>
              <a:gd name="T20" fmla="*/ 146050 w 203200"/>
              <a:gd name="T21" fmla="*/ 158955 h 347649"/>
              <a:gd name="T22" fmla="*/ 133350 w 203200"/>
              <a:gd name="T23" fmla="*/ 197130 h 347649"/>
              <a:gd name="T24" fmla="*/ 88900 w 203200"/>
              <a:gd name="T25" fmla="*/ 213044 h 347649"/>
              <a:gd name="T26" fmla="*/ 60325 w 203200"/>
              <a:gd name="T27" fmla="*/ 225738 h 347649"/>
              <a:gd name="T28" fmla="*/ 38100 w 203200"/>
              <a:gd name="T29" fmla="*/ 254347 h 347649"/>
              <a:gd name="T30" fmla="*/ 28575 w 203200"/>
              <a:gd name="T31" fmla="*/ 263914 h 347649"/>
              <a:gd name="T32" fmla="*/ 28575 w 203200"/>
              <a:gd name="T33" fmla="*/ 289348 h 347649"/>
              <a:gd name="T34" fmla="*/ 31750 w 203200"/>
              <a:gd name="T35" fmla="*/ 321130 h 347649"/>
              <a:gd name="T36" fmla="*/ 19050 w 203200"/>
              <a:gd name="T37" fmla="*/ 346565 h 347649"/>
              <a:gd name="T38" fmla="*/ 0 w 203200"/>
              <a:gd name="T39" fmla="*/ 346565 h 347649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203200" h="347649">
                <a:moveTo>
                  <a:pt x="203200" y="0"/>
                </a:moveTo>
                <a:cubicBezTo>
                  <a:pt x="181504" y="17462"/>
                  <a:pt x="191029" y="3704"/>
                  <a:pt x="187325" y="9525"/>
                </a:cubicBezTo>
                <a:cubicBezTo>
                  <a:pt x="183621" y="15346"/>
                  <a:pt x="183092" y="28046"/>
                  <a:pt x="180975" y="34925"/>
                </a:cubicBezTo>
                <a:cubicBezTo>
                  <a:pt x="178858" y="41804"/>
                  <a:pt x="177800" y="49213"/>
                  <a:pt x="174625" y="50800"/>
                </a:cubicBezTo>
                <a:cubicBezTo>
                  <a:pt x="171450" y="52387"/>
                  <a:pt x="162983" y="43392"/>
                  <a:pt x="161925" y="44450"/>
                </a:cubicBezTo>
                <a:cubicBezTo>
                  <a:pt x="160867" y="45508"/>
                  <a:pt x="169333" y="50271"/>
                  <a:pt x="168275" y="57150"/>
                </a:cubicBezTo>
                <a:cubicBezTo>
                  <a:pt x="167217" y="64029"/>
                  <a:pt x="159808" y="78317"/>
                  <a:pt x="155575" y="85725"/>
                </a:cubicBezTo>
                <a:cubicBezTo>
                  <a:pt x="151342" y="93133"/>
                  <a:pt x="144462" y="94192"/>
                  <a:pt x="142875" y="101600"/>
                </a:cubicBezTo>
                <a:cubicBezTo>
                  <a:pt x="141288" y="109008"/>
                  <a:pt x="145521" y="122767"/>
                  <a:pt x="146050" y="130175"/>
                </a:cubicBezTo>
                <a:cubicBezTo>
                  <a:pt x="146579" y="137583"/>
                  <a:pt x="146050" y="146050"/>
                  <a:pt x="146050" y="146050"/>
                </a:cubicBezTo>
                <a:cubicBezTo>
                  <a:pt x="146050" y="150812"/>
                  <a:pt x="148167" y="150283"/>
                  <a:pt x="146050" y="158750"/>
                </a:cubicBezTo>
                <a:cubicBezTo>
                  <a:pt x="143933" y="167217"/>
                  <a:pt x="142875" y="187854"/>
                  <a:pt x="133350" y="196850"/>
                </a:cubicBezTo>
                <a:cubicBezTo>
                  <a:pt x="123825" y="205846"/>
                  <a:pt x="101071" y="207963"/>
                  <a:pt x="88900" y="212725"/>
                </a:cubicBezTo>
                <a:cubicBezTo>
                  <a:pt x="76729" y="217487"/>
                  <a:pt x="68792" y="218546"/>
                  <a:pt x="60325" y="225425"/>
                </a:cubicBezTo>
                <a:cubicBezTo>
                  <a:pt x="51858" y="232304"/>
                  <a:pt x="43392" y="247650"/>
                  <a:pt x="38100" y="254000"/>
                </a:cubicBezTo>
                <a:cubicBezTo>
                  <a:pt x="32808" y="260350"/>
                  <a:pt x="30162" y="257704"/>
                  <a:pt x="28575" y="263525"/>
                </a:cubicBezTo>
                <a:cubicBezTo>
                  <a:pt x="26987" y="269346"/>
                  <a:pt x="28046" y="279400"/>
                  <a:pt x="28575" y="288925"/>
                </a:cubicBezTo>
                <a:cubicBezTo>
                  <a:pt x="29104" y="298450"/>
                  <a:pt x="33337" y="311150"/>
                  <a:pt x="31750" y="320675"/>
                </a:cubicBezTo>
                <a:cubicBezTo>
                  <a:pt x="30162" y="330200"/>
                  <a:pt x="24342" y="341842"/>
                  <a:pt x="19050" y="346075"/>
                </a:cubicBezTo>
                <a:cubicBezTo>
                  <a:pt x="13758" y="350308"/>
                  <a:pt x="4762" y="344488"/>
                  <a:pt x="0" y="346075"/>
                </a:cubicBezTo>
              </a:path>
            </a:pathLst>
          </a:custGeom>
          <a:noFill/>
          <a:ln w="190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533" name="Forma livre 30"/>
          <p:cNvSpPr>
            <a:spLocks/>
          </p:cNvSpPr>
          <p:nvPr/>
        </p:nvSpPr>
        <p:spPr bwMode="auto">
          <a:xfrm>
            <a:off x="4535765" y="5023118"/>
            <a:ext cx="490537" cy="576263"/>
          </a:xfrm>
          <a:custGeom>
            <a:avLst/>
            <a:gdLst>
              <a:gd name="T0" fmla="*/ 503905 w 490244"/>
              <a:gd name="T1" fmla="*/ 0 h 576009"/>
              <a:gd name="T2" fmla="*/ 494115 w 490244"/>
              <a:gd name="T3" fmla="*/ 9705 h 576009"/>
              <a:gd name="T4" fmla="*/ 484324 w 490244"/>
              <a:gd name="T5" fmla="*/ 19426 h 576009"/>
              <a:gd name="T6" fmla="*/ 484324 w 490244"/>
              <a:gd name="T7" fmla="*/ 45350 h 576009"/>
              <a:gd name="T8" fmla="*/ 477796 w 490244"/>
              <a:gd name="T9" fmla="*/ 68016 h 576009"/>
              <a:gd name="T10" fmla="*/ 464742 w 490244"/>
              <a:gd name="T11" fmla="*/ 84207 h 576009"/>
              <a:gd name="T12" fmla="*/ 451690 w 490244"/>
              <a:gd name="T13" fmla="*/ 87438 h 576009"/>
              <a:gd name="T14" fmla="*/ 428846 w 490244"/>
              <a:gd name="T15" fmla="*/ 97158 h 576009"/>
              <a:gd name="T16" fmla="*/ 441899 w 490244"/>
              <a:gd name="T17" fmla="*/ 113351 h 576009"/>
              <a:gd name="T18" fmla="*/ 428846 w 490244"/>
              <a:gd name="T19" fmla="*/ 139258 h 576009"/>
              <a:gd name="T20" fmla="*/ 412526 w 490244"/>
              <a:gd name="T21" fmla="*/ 148976 h 576009"/>
              <a:gd name="T22" fmla="*/ 392947 w 490244"/>
              <a:gd name="T23" fmla="*/ 161928 h 576009"/>
              <a:gd name="T24" fmla="*/ 386420 w 490244"/>
              <a:gd name="T25" fmla="*/ 174888 h 576009"/>
              <a:gd name="T26" fmla="*/ 389684 w 490244"/>
              <a:gd name="T27" fmla="*/ 194315 h 576009"/>
              <a:gd name="T28" fmla="*/ 373365 w 490244"/>
              <a:gd name="T29" fmla="*/ 204032 h 576009"/>
              <a:gd name="T30" fmla="*/ 347257 w 490244"/>
              <a:gd name="T31" fmla="*/ 216987 h 576009"/>
              <a:gd name="T32" fmla="*/ 324415 w 490244"/>
              <a:gd name="T33" fmla="*/ 233181 h 576009"/>
              <a:gd name="T34" fmla="*/ 295043 w 490244"/>
              <a:gd name="T35" fmla="*/ 259088 h 576009"/>
              <a:gd name="T36" fmla="*/ 262409 w 490244"/>
              <a:gd name="T37" fmla="*/ 268802 h 576009"/>
              <a:gd name="T38" fmla="*/ 246091 w 490244"/>
              <a:gd name="T39" fmla="*/ 281760 h 576009"/>
              <a:gd name="T40" fmla="*/ 233038 w 490244"/>
              <a:gd name="T41" fmla="*/ 304431 h 576009"/>
              <a:gd name="T42" fmla="*/ 203665 w 490244"/>
              <a:gd name="T43" fmla="*/ 327100 h 576009"/>
              <a:gd name="T44" fmla="*/ 177557 w 490244"/>
              <a:gd name="T45" fmla="*/ 330339 h 576009"/>
              <a:gd name="T46" fmla="*/ 151447 w 490244"/>
              <a:gd name="T47" fmla="*/ 346532 h 576009"/>
              <a:gd name="T48" fmla="*/ 138397 w 490244"/>
              <a:gd name="T49" fmla="*/ 369204 h 576009"/>
              <a:gd name="T50" fmla="*/ 131870 w 490244"/>
              <a:gd name="T51" fmla="*/ 404824 h 576009"/>
              <a:gd name="T52" fmla="*/ 125342 w 490244"/>
              <a:gd name="T53" fmla="*/ 427496 h 576009"/>
              <a:gd name="T54" fmla="*/ 105763 w 490244"/>
              <a:gd name="T55" fmla="*/ 446928 h 576009"/>
              <a:gd name="T56" fmla="*/ 89441 w 490244"/>
              <a:gd name="T57" fmla="*/ 450168 h 576009"/>
              <a:gd name="T58" fmla="*/ 73129 w 490244"/>
              <a:gd name="T59" fmla="*/ 450168 h 576009"/>
              <a:gd name="T60" fmla="*/ 63336 w 490244"/>
              <a:gd name="T61" fmla="*/ 485791 h 576009"/>
              <a:gd name="T62" fmla="*/ 56809 w 490244"/>
              <a:gd name="T63" fmla="*/ 531133 h 576009"/>
              <a:gd name="T64" fmla="*/ 50283 w 490244"/>
              <a:gd name="T65" fmla="*/ 553803 h 576009"/>
              <a:gd name="T66" fmla="*/ 33964 w 490244"/>
              <a:gd name="T67" fmla="*/ 569995 h 576009"/>
              <a:gd name="T68" fmla="*/ 0 w 490244"/>
              <a:gd name="T69" fmla="*/ 587549 h 57600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90244" h="576009">
                <a:moveTo>
                  <a:pt x="490244" y="0"/>
                </a:moveTo>
                <a:cubicBezTo>
                  <a:pt x="485482" y="1587"/>
                  <a:pt x="480719" y="9525"/>
                  <a:pt x="480719" y="9525"/>
                </a:cubicBezTo>
                <a:cubicBezTo>
                  <a:pt x="477544" y="12700"/>
                  <a:pt x="472781" y="13229"/>
                  <a:pt x="471194" y="19050"/>
                </a:cubicBezTo>
                <a:cubicBezTo>
                  <a:pt x="469606" y="24871"/>
                  <a:pt x="472252" y="36513"/>
                  <a:pt x="471194" y="44450"/>
                </a:cubicBezTo>
                <a:cubicBezTo>
                  <a:pt x="470136" y="52387"/>
                  <a:pt x="468019" y="60325"/>
                  <a:pt x="464844" y="66675"/>
                </a:cubicBezTo>
                <a:cubicBezTo>
                  <a:pt x="461669" y="73025"/>
                  <a:pt x="456377" y="79375"/>
                  <a:pt x="452144" y="82550"/>
                </a:cubicBezTo>
                <a:cubicBezTo>
                  <a:pt x="447911" y="85725"/>
                  <a:pt x="445265" y="83608"/>
                  <a:pt x="439444" y="85725"/>
                </a:cubicBezTo>
                <a:cubicBezTo>
                  <a:pt x="433623" y="87842"/>
                  <a:pt x="418806" y="91017"/>
                  <a:pt x="417219" y="95250"/>
                </a:cubicBezTo>
                <a:cubicBezTo>
                  <a:pt x="415632" y="99483"/>
                  <a:pt x="429919" y="104246"/>
                  <a:pt x="429919" y="111125"/>
                </a:cubicBezTo>
                <a:cubicBezTo>
                  <a:pt x="429919" y="118004"/>
                  <a:pt x="421981" y="130704"/>
                  <a:pt x="417219" y="136525"/>
                </a:cubicBezTo>
                <a:cubicBezTo>
                  <a:pt x="412457" y="142346"/>
                  <a:pt x="407165" y="142346"/>
                  <a:pt x="401344" y="146050"/>
                </a:cubicBezTo>
                <a:cubicBezTo>
                  <a:pt x="395523" y="149754"/>
                  <a:pt x="386527" y="154517"/>
                  <a:pt x="382294" y="158750"/>
                </a:cubicBezTo>
                <a:cubicBezTo>
                  <a:pt x="378061" y="162983"/>
                  <a:pt x="376473" y="166158"/>
                  <a:pt x="375944" y="171450"/>
                </a:cubicBezTo>
                <a:cubicBezTo>
                  <a:pt x="375415" y="176742"/>
                  <a:pt x="381236" y="185738"/>
                  <a:pt x="379119" y="190500"/>
                </a:cubicBezTo>
                <a:cubicBezTo>
                  <a:pt x="377002" y="195262"/>
                  <a:pt x="370123" y="196321"/>
                  <a:pt x="363244" y="200025"/>
                </a:cubicBezTo>
                <a:cubicBezTo>
                  <a:pt x="356365" y="203729"/>
                  <a:pt x="345781" y="207963"/>
                  <a:pt x="337844" y="212725"/>
                </a:cubicBezTo>
                <a:cubicBezTo>
                  <a:pt x="329906" y="217488"/>
                  <a:pt x="324086" y="221721"/>
                  <a:pt x="315619" y="228600"/>
                </a:cubicBezTo>
                <a:cubicBezTo>
                  <a:pt x="307152" y="235479"/>
                  <a:pt x="297098" y="248179"/>
                  <a:pt x="287044" y="254000"/>
                </a:cubicBezTo>
                <a:cubicBezTo>
                  <a:pt x="276990" y="259821"/>
                  <a:pt x="263231" y="259821"/>
                  <a:pt x="255294" y="263525"/>
                </a:cubicBezTo>
                <a:cubicBezTo>
                  <a:pt x="247357" y="267229"/>
                  <a:pt x="244181" y="270404"/>
                  <a:pt x="239419" y="276225"/>
                </a:cubicBezTo>
                <a:cubicBezTo>
                  <a:pt x="234657" y="282046"/>
                  <a:pt x="233598" y="291042"/>
                  <a:pt x="226719" y="298450"/>
                </a:cubicBezTo>
                <a:cubicBezTo>
                  <a:pt x="219840" y="305858"/>
                  <a:pt x="207140" y="316442"/>
                  <a:pt x="198144" y="320675"/>
                </a:cubicBezTo>
                <a:cubicBezTo>
                  <a:pt x="189148" y="324908"/>
                  <a:pt x="181211" y="320675"/>
                  <a:pt x="172744" y="323850"/>
                </a:cubicBezTo>
                <a:cubicBezTo>
                  <a:pt x="164277" y="327025"/>
                  <a:pt x="153694" y="333375"/>
                  <a:pt x="147344" y="339725"/>
                </a:cubicBezTo>
                <a:cubicBezTo>
                  <a:pt x="140994" y="346075"/>
                  <a:pt x="137819" y="352425"/>
                  <a:pt x="134644" y="361950"/>
                </a:cubicBezTo>
                <a:cubicBezTo>
                  <a:pt x="131469" y="371475"/>
                  <a:pt x="130411" y="387350"/>
                  <a:pt x="128294" y="396875"/>
                </a:cubicBezTo>
                <a:cubicBezTo>
                  <a:pt x="126177" y="406400"/>
                  <a:pt x="126177" y="412221"/>
                  <a:pt x="121944" y="419100"/>
                </a:cubicBezTo>
                <a:cubicBezTo>
                  <a:pt x="117711" y="425979"/>
                  <a:pt x="108715" y="434446"/>
                  <a:pt x="102894" y="438150"/>
                </a:cubicBezTo>
                <a:cubicBezTo>
                  <a:pt x="97073" y="441854"/>
                  <a:pt x="92311" y="440796"/>
                  <a:pt x="87019" y="441325"/>
                </a:cubicBezTo>
                <a:cubicBezTo>
                  <a:pt x="81727" y="441854"/>
                  <a:pt x="75377" y="435504"/>
                  <a:pt x="71144" y="441325"/>
                </a:cubicBezTo>
                <a:cubicBezTo>
                  <a:pt x="66911" y="447146"/>
                  <a:pt x="64265" y="463021"/>
                  <a:pt x="61619" y="476250"/>
                </a:cubicBezTo>
                <a:cubicBezTo>
                  <a:pt x="58973" y="489479"/>
                  <a:pt x="57386" y="509588"/>
                  <a:pt x="55269" y="520700"/>
                </a:cubicBezTo>
                <a:cubicBezTo>
                  <a:pt x="53152" y="531812"/>
                  <a:pt x="52623" y="536575"/>
                  <a:pt x="48919" y="542925"/>
                </a:cubicBezTo>
                <a:cubicBezTo>
                  <a:pt x="45215" y="549275"/>
                  <a:pt x="44157" y="550863"/>
                  <a:pt x="33044" y="558800"/>
                </a:cubicBezTo>
                <a:cubicBezTo>
                  <a:pt x="21932" y="566738"/>
                  <a:pt x="15757" y="569089"/>
                  <a:pt x="0" y="576009"/>
                </a:cubicBezTo>
              </a:path>
            </a:pathLst>
          </a:custGeom>
          <a:noFill/>
          <a:ln w="19050">
            <a:solidFill>
              <a:srgbClr val="0099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534" name="AutoShape 125"/>
          <p:cNvSpPr>
            <a:spLocks noChangeArrowheads="1"/>
          </p:cNvSpPr>
          <p:nvPr/>
        </p:nvSpPr>
        <p:spPr bwMode="auto">
          <a:xfrm rot="10800000">
            <a:off x="5186640" y="4635768"/>
            <a:ext cx="92075" cy="61913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/>
          </a:p>
        </p:txBody>
      </p:sp>
      <p:sp>
        <p:nvSpPr>
          <p:cNvPr id="535" name="AutoShape 125"/>
          <p:cNvSpPr>
            <a:spLocks noChangeArrowheads="1"/>
          </p:cNvSpPr>
          <p:nvPr/>
        </p:nvSpPr>
        <p:spPr bwMode="auto">
          <a:xfrm rot="10800000">
            <a:off x="4499252" y="5573981"/>
            <a:ext cx="90488" cy="61912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/>
          </a:p>
        </p:txBody>
      </p:sp>
      <p:sp>
        <p:nvSpPr>
          <p:cNvPr id="536" name="AutoShape 86"/>
          <p:cNvSpPr>
            <a:spLocks noChangeArrowheads="1"/>
          </p:cNvSpPr>
          <p:nvPr/>
        </p:nvSpPr>
        <p:spPr bwMode="auto">
          <a:xfrm>
            <a:off x="5624790" y="4461529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/>
              <a:t> 259</a:t>
            </a:r>
          </a:p>
        </p:txBody>
      </p:sp>
      <p:sp>
        <p:nvSpPr>
          <p:cNvPr id="537" name="AutoShape 86"/>
          <p:cNvSpPr>
            <a:spLocks noChangeArrowheads="1"/>
          </p:cNvSpPr>
          <p:nvPr/>
        </p:nvSpPr>
        <p:spPr bwMode="auto">
          <a:xfrm>
            <a:off x="5392837" y="4699268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/>
              <a:t> 261</a:t>
            </a:r>
          </a:p>
        </p:txBody>
      </p:sp>
      <p:sp>
        <p:nvSpPr>
          <p:cNvPr id="538" name="AutoShape 86"/>
          <p:cNvSpPr>
            <a:spLocks noChangeArrowheads="1"/>
          </p:cNvSpPr>
          <p:nvPr/>
        </p:nvSpPr>
        <p:spPr bwMode="auto">
          <a:xfrm>
            <a:off x="5534947" y="4699268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/>
              <a:t> 262</a:t>
            </a:r>
          </a:p>
        </p:txBody>
      </p:sp>
      <p:sp>
        <p:nvSpPr>
          <p:cNvPr id="539" name="AutoShape 86"/>
          <p:cNvSpPr>
            <a:spLocks noChangeArrowheads="1"/>
          </p:cNvSpPr>
          <p:nvPr/>
        </p:nvSpPr>
        <p:spPr bwMode="auto">
          <a:xfrm>
            <a:off x="5019038" y="4648931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/>
              <a:t> 264</a:t>
            </a:r>
          </a:p>
        </p:txBody>
      </p:sp>
      <p:sp>
        <p:nvSpPr>
          <p:cNvPr id="540" name="AutoShape 86"/>
          <p:cNvSpPr>
            <a:spLocks noChangeArrowheads="1"/>
          </p:cNvSpPr>
          <p:nvPr/>
        </p:nvSpPr>
        <p:spPr bwMode="auto">
          <a:xfrm>
            <a:off x="5688345" y="4699268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/>
              <a:t> 263</a:t>
            </a:r>
          </a:p>
        </p:txBody>
      </p:sp>
      <p:sp>
        <p:nvSpPr>
          <p:cNvPr id="541" name="AutoShape 86"/>
          <p:cNvSpPr>
            <a:spLocks noChangeArrowheads="1"/>
          </p:cNvSpPr>
          <p:nvPr/>
        </p:nvSpPr>
        <p:spPr bwMode="auto">
          <a:xfrm>
            <a:off x="4346487" y="5438031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/>
              <a:t> 266</a:t>
            </a:r>
          </a:p>
        </p:txBody>
      </p:sp>
      <p:sp>
        <p:nvSpPr>
          <p:cNvPr id="542" name="AutoShape 86"/>
          <p:cNvSpPr>
            <a:spLocks noChangeArrowheads="1"/>
          </p:cNvSpPr>
          <p:nvPr/>
        </p:nvSpPr>
        <p:spPr bwMode="auto">
          <a:xfrm>
            <a:off x="4647085" y="5250031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/>
              <a:t> 265</a:t>
            </a:r>
          </a:p>
        </p:txBody>
      </p:sp>
      <p:sp>
        <p:nvSpPr>
          <p:cNvPr id="543" name="AutoShape 86"/>
          <p:cNvSpPr>
            <a:spLocks noChangeArrowheads="1"/>
          </p:cNvSpPr>
          <p:nvPr/>
        </p:nvSpPr>
        <p:spPr bwMode="auto">
          <a:xfrm>
            <a:off x="5246965" y="4699268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/>
              <a:t> 260</a:t>
            </a:r>
          </a:p>
        </p:txBody>
      </p:sp>
      <p:sp>
        <p:nvSpPr>
          <p:cNvPr id="544" name="AutoShape 125"/>
          <p:cNvSpPr>
            <a:spLocks noChangeArrowheads="1"/>
          </p:cNvSpPr>
          <p:nvPr/>
        </p:nvSpPr>
        <p:spPr bwMode="auto">
          <a:xfrm rot="10800000">
            <a:off x="5524777" y="4504006"/>
            <a:ext cx="92075" cy="61912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pt-BR" sz="1400"/>
          </a:p>
        </p:txBody>
      </p:sp>
      <p:sp>
        <p:nvSpPr>
          <p:cNvPr id="488" name="AutoShape 86"/>
          <p:cNvSpPr>
            <a:spLocks noChangeArrowheads="1"/>
          </p:cNvSpPr>
          <p:nvPr/>
        </p:nvSpPr>
        <p:spPr bwMode="auto">
          <a:xfrm>
            <a:off x="4826177" y="5206572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</a:rPr>
              <a:t> 234</a:t>
            </a:r>
          </a:p>
        </p:txBody>
      </p:sp>
      <p:sp>
        <p:nvSpPr>
          <p:cNvPr id="411" name="AutoShape 86"/>
          <p:cNvSpPr>
            <a:spLocks noChangeArrowheads="1"/>
          </p:cNvSpPr>
          <p:nvPr/>
        </p:nvSpPr>
        <p:spPr bwMode="auto">
          <a:xfrm>
            <a:off x="5359115" y="4795293"/>
            <a:ext cx="144000" cy="144000"/>
          </a:xfrm>
          <a:prstGeom prst="flowChartConnector">
            <a:avLst/>
          </a:prstGeom>
          <a:solidFill>
            <a:srgbClr val="FFFF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185</a:t>
            </a:r>
          </a:p>
        </p:txBody>
      </p:sp>
      <p:sp>
        <p:nvSpPr>
          <p:cNvPr id="465" name="AutoShape 86"/>
          <p:cNvSpPr>
            <a:spLocks noChangeArrowheads="1"/>
          </p:cNvSpPr>
          <p:nvPr/>
        </p:nvSpPr>
        <p:spPr bwMode="auto">
          <a:xfrm>
            <a:off x="5582477" y="5221094"/>
            <a:ext cx="144000" cy="144000"/>
          </a:xfrm>
          <a:prstGeom prst="flowChartConnector">
            <a:avLst/>
          </a:prstGeom>
          <a:solidFill>
            <a:srgbClr val="00B0F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cs typeface="Arial" charset="0"/>
              </a:rPr>
              <a:t>  200</a:t>
            </a:r>
          </a:p>
        </p:txBody>
      </p:sp>
      <p:sp>
        <p:nvSpPr>
          <p:cNvPr id="457" name="AutoShape 86"/>
          <p:cNvSpPr>
            <a:spLocks noChangeArrowheads="1"/>
          </p:cNvSpPr>
          <p:nvPr/>
        </p:nvSpPr>
        <p:spPr bwMode="auto">
          <a:xfrm>
            <a:off x="5457574" y="5101412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192</a:t>
            </a:r>
          </a:p>
        </p:txBody>
      </p:sp>
      <p:sp>
        <p:nvSpPr>
          <p:cNvPr id="402" name="AutoShape 126"/>
          <p:cNvSpPr>
            <a:spLocks noChangeArrowheads="1"/>
          </p:cNvSpPr>
          <p:nvPr/>
        </p:nvSpPr>
        <p:spPr bwMode="auto">
          <a:xfrm>
            <a:off x="5905777" y="5602556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>
              <a:cs typeface="Arial" charset="0"/>
            </a:endParaRPr>
          </a:p>
        </p:txBody>
      </p:sp>
      <p:sp>
        <p:nvSpPr>
          <p:cNvPr id="299" name="AutoShape 86"/>
          <p:cNvSpPr>
            <a:spLocks noChangeArrowheads="1"/>
          </p:cNvSpPr>
          <p:nvPr/>
        </p:nvSpPr>
        <p:spPr bwMode="auto">
          <a:xfrm>
            <a:off x="5388072" y="4577974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115</a:t>
            </a:r>
          </a:p>
        </p:txBody>
      </p:sp>
      <p:sp>
        <p:nvSpPr>
          <p:cNvPr id="368" name="AutoShape 86"/>
          <p:cNvSpPr>
            <a:spLocks noChangeArrowheads="1"/>
          </p:cNvSpPr>
          <p:nvPr/>
        </p:nvSpPr>
        <p:spPr bwMode="auto">
          <a:xfrm>
            <a:off x="5282404" y="4472654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157</a:t>
            </a:r>
          </a:p>
        </p:txBody>
      </p:sp>
      <p:sp>
        <p:nvSpPr>
          <p:cNvPr id="324" name="AutoShape 86"/>
          <p:cNvSpPr>
            <a:spLocks noChangeArrowheads="1"/>
          </p:cNvSpPr>
          <p:nvPr/>
        </p:nvSpPr>
        <p:spPr bwMode="auto">
          <a:xfrm>
            <a:off x="5273358" y="4165887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137</a:t>
            </a:r>
          </a:p>
        </p:txBody>
      </p:sp>
      <p:sp>
        <p:nvSpPr>
          <p:cNvPr id="373" name="AutoShape 86"/>
          <p:cNvSpPr>
            <a:spLocks noChangeArrowheads="1"/>
          </p:cNvSpPr>
          <p:nvPr/>
        </p:nvSpPr>
        <p:spPr bwMode="auto">
          <a:xfrm>
            <a:off x="5502905" y="4089668"/>
            <a:ext cx="144000" cy="144000"/>
          </a:xfrm>
          <a:prstGeom prst="flowChartConnector">
            <a:avLst/>
          </a:prstGeom>
          <a:solidFill>
            <a:srgbClr val="000000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chemeClr val="bg1"/>
                </a:solidFill>
                <a:cs typeface="Arial" charset="0"/>
              </a:rPr>
              <a:t> 164</a:t>
            </a:r>
          </a:p>
        </p:txBody>
      </p:sp>
      <p:sp>
        <p:nvSpPr>
          <p:cNvPr id="294" name="AutoShape 86"/>
          <p:cNvSpPr>
            <a:spLocks noChangeArrowheads="1"/>
          </p:cNvSpPr>
          <p:nvPr/>
        </p:nvSpPr>
        <p:spPr bwMode="auto">
          <a:xfrm>
            <a:off x="5421583" y="3937231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117</a:t>
            </a:r>
          </a:p>
        </p:txBody>
      </p:sp>
      <p:sp>
        <p:nvSpPr>
          <p:cNvPr id="323" name="AutoShape 86"/>
          <p:cNvSpPr>
            <a:spLocks noChangeArrowheads="1"/>
          </p:cNvSpPr>
          <p:nvPr/>
        </p:nvSpPr>
        <p:spPr bwMode="auto">
          <a:xfrm>
            <a:off x="5399048" y="4056928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138</a:t>
            </a:r>
          </a:p>
        </p:txBody>
      </p:sp>
      <p:sp>
        <p:nvSpPr>
          <p:cNvPr id="359" name="AutoShape 86"/>
          <p:cNvSpPr>
            <a:spLocks noChangeArrowheads="1"/>
          </p:cNvSpPr>
          <p:nvPr/>
        </p:nvSpPr>
        <p:spPr bwMode="auto">
          <a:xfrm>
            <a:off x="4269065" y="3717759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155</a:t>
            </a:r>
          </a:p>
        </p:txBody>
      </p:sp>
      <p:sp>
        <p:nvSpPr>
          <p:cNvPr id="432" name="AutoShape 86"/>
          <p:cNvSpPr>
            <a:spLocks noChangeArrowheads="1"/>
          </p:cNvSpPr>
          <p:nvPr/>
        </p:nvSpPr>
        <p:spPr bwMode="auto">
          <a:xfrm>
            <a:off x="4410378" y="4245177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206</a:t>
            </a:r>
          </a:p>
        </p:txBody>
      </p:sp>
      <p:sp>
        <p:nvSpPr>
          <p:cNvPr id="434" name="AutoShape 86"/>
          <p:cNvSpPr>
            <a:spLocks noChangeArrowheads="1"/>
          </p:cNvSpPr>
          <p:nvPr/>
        </p:nvSpPr>
        <p:spPr bwMode="auto">
          <a:xfrm>
            <a:off x="4561916" y="4245177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207</a:t>
            </a:r>
          </a:p>
        </p:txBody>
      </p:sp>
      <p:sp>
        <p:nvSpPr>
          <p:cNvPr id="500" name="AutoShape 126"/>
          <p:cNvSpPr>
            <a:spLocks noChangeArrowheads="1"/>
          </p:cNvSpPr>
          <p:nvPr/>
        </p:nvSpPr>
        <p:spPr bwMode="auto">
          <a:xfrm>
            <a:off x="5500965" y="5913706"/>
            <a:ext cx="79375" cy="7461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pt-BR" sz="1400"/>
          </a:p>
        </p:txBody>
      </p:sp>
      <p:sp>
        <p:nvSpPr>
          <p:cNvPr id="545" name="AutoShape 86"/>
          <p:cNvSpPr>
            <a:spLocks noChangeArrowheads="1"/>
          </p:cNvSpPr>
          <p:nvPr/>
        </p:nvSpPr>
        <p:spPr bwMode="auto">
          <a:xfrm>
            <a:off x="5546800" y="3979120"/>
            <a:ext cx="144000" cy="144000"/>
          </a:xfrm>
          <a:prstGeom prst="flowChartConnector">
            <a:avLst/>
          </a:prstGeom>
          <a:solidFill>
            <a:srgbClr val="FF99CC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sz="600" dirty="0">
                <a:solidFill>
                  <a:srgbClr val="000000"/>
                </a:solidFill>
              </a:rPr>
              <a:t> 304</a:t>
            </a:r>
            <a:endParaRPr lang="pt-BR" sz="600" dirty="0">
              <a:solidFill>
                <a:srgbClr val="000000"/>
              </a:solidFill>
            </a:endParaRPr>
          </a:p>
        </p:txBody>
      </p:sp>
      <p:sp>
        <p:nvSpPr>
          <p:cNvPr id="546" name="AutoShape 86"/>
          <p:cNvSpPr>
            <a:spLocks noChangeArrowheads="1"/>
          </p:cNvSpPr>
          <p:nvPr/>
        </p:nvSpPr>
        <p:spPr bwMode="auto">
          <a:xfrm>
            <a:off x="4372253" y="4785781"/>
            <a:ext cx="144000" cy="144000"/>
          </a:xfrm>
          <a:prstGeom prst="flowChartConnector">
            <a:avLst/>
          </a:prstGeom>
          <a:solidFill>
            <a:srgbClr val="FF99CC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sz="600" dirty="0">
                <a:solidFill>
                  <a:srgbClr val="000000"/>
                </a:solidFill>
              </a:rPr>
              <a:t> 305</a:t>
            </a:r>
            <a:endParaRPr lang="pt-BR" sz="600" dirty="0">
              <a:solidFill>
                <a:srgbClr val="000000"/>
              </a:solidFill>
            </a:endParaRPr>
          </a:p>
        </p:txBody>
      </p:sp>
      <p:sp>
        <p:nvSpPr>
          <p:cNvPr id="547" name="AutoShape 86"/>
          <p:cNvSpPr>
            <a:spLocks noChangeArrowheads="1"/>
          </p:cNvSpPr>
          <p:nvPr/>
        </p:nvSpPr>
        <p:spPr bwMode="auto">
          <a:xfrm>
            <a:off x="4278686" y="2997703"/>
            <a:ext cx="144000" cy="144000"/>
          </a:xfrm>
          <a:prstGeom prst="flowChartConnector">
            <a:avLst/>
          </a:prstGeom>
          <a:solidFill>
            <a:srgbClr val="FF99CC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sz="600" dirty="0">
                <a:solidFill>
                  <a:srgbClr val="000000"/>
                </a:solidFill>
              </a:rPr>
              <a:t> 306</a:t>
            </a:r>
            <a:endParaRPr lang="pt-BR" sz="600" dirty="0">
              <a:solidFill>
                <a:srgbClr val="000000"/>
              </a:solidFill>
            </a:endParaRPr>
          </a:p>
        </p:txBody>
      </p:sp>
      <p:sp>
        <p:nvSpPr>
          <p:cNvPr id="548" name="AutoShape 86"/>
          <p:cNvSpPr>
            <a:spLocks noChangeArrowheads="1"/>
          </p:cNvSpPr>
          <p:nvPr/>
        </p:nvSpPr>
        <p:spPr bwMode="auto">
          <a:xfrm>
            <a:off x="4407177" y="3815783"/>
            <a:ext cx="144000" cy="144000"/>
          </a:xfrm>
          <a:prstGeom prst="flowChartConnector">
            <a:avLst/>
          </a:prstGeom>
          <a:solidFill>
            <a:srgbClr val="FF99CC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sz="600" dirty="0">
                <a:solidFill>
                  <a:srgbClr val="000000"/>
                </a:solidFill>
              </a:rPr>
              <a:t> 307</a:t>
            </a:r>
            <a:endParaRPr lang="pt-BR" sz="600" dirty="0">
              <a:solidFill>
                <a:srgbClr val="000000"/>
              </a:solidFill>
            </a:endParaRPr>
          </a:p>
        </p:txBody>
      </p:sp>
      <p:sp>
        <p:nvSpPr>
          <p:cNvPr id="549" name="AutoShape 6"/>
          <p:cNvSpPr>
            <a:spLocks noChangeArrowheads="1"/>
          </p:cNvSpPr>
          <p:nvPr/>
        </p:nvSpPr>
        <p:spPr bwMode="auto">
          <a:xfrm rot="10800000">
            <a:off x="8289708" y="5966093"/>
            <a:ext cx="1521041" cy="141020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524" name="AutoShape 86"/>
          <p:cNvSpPr>
            <a:spLocks noChangeArrowheads="1"/>
          </p:cNvSpPr>
          <p:nvPr/>
        </p:nvSpPr>
        <p:spPr bwMode="auto">
          <a:xfrm>
            <a:off x="5548280" y="3778719"/>
            <a:ext cx="144000" cy="144000"/>
          </a:xfrm>
          <a:prstGeom prst="flowChartConnector">
            <a:avLst/>
          </a:prstGeom>
          <a:solidFill>
            <a:srgbClr val="B2B2B2"/>
          </a:solidFill>
          <a:ln w="3175">
            <a:solidFill>
              <a:srgbClr val="000000"/>
            </a:solidFill>
            <a:round/>
            <a:headEnd/>
            <a:tailEnd/>
          </a:ln>
        </p:spPr>
        <p:txBody>
          <a:bodyPr wrap="none" lIns="54000" anchor="ctr" anchorCtr="1"/>
          <a:lstStyle/>
          <a:p>
            <a:pPr algn="ctr" defTabSz="977900"/>
            <a:r>
              <a:rPr lang="pt-BR" sz="600" dirty="0">
                <a:solidFill>
                  <a:srgbClr val="000000"/>
                </a:solidFill>
                <a:cs typeface="Arial" charset="0"/>
              </a:rPr>
              <a:t> 308</a:t>
            </a:r>
          </a:p>
        </p:txBody>
      </p:sp>
    </p:spTree>
    <p:extLst>
      <p:ext uri="{BB962C8B-B14F-4D97-AF65-F5344CB8AC3E}">
        <p14:creationId xmlns:p14="http://schemas.microsoft.com/office/powerpoint/2010/main" val="195712322"/>
      </p:ext>
    </p:extLst>
  </p:cSld>
  <p:clrMapOvr>
    <a:masterClrMapping/>
  </p:clrMapOvr>
  <p:transition spd="med">
    <p:fade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013" name="Rectangle 115"/>
          <p:cNvSpPr>
            <a:spLocks noChangeArrowheads="1"/>
          </p:cNvSpPr>
          <p:nvPr/>
        </p:nvSpPr>
        <p:spPr bwMode="auto">
          <a:xfrm>
            <a:off x="257175" y="984250"/>
            <a:ext cx="6624638" cy="5221288"/>
          </a:xfrm>
          <a:prstGeom prst="rect">
            <a:avLst/>
          </a:prstGeom>
          <a:noFill/>
          <a:ln w="95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en-US"/>
          </a:p>
        </p:txBody>
      </p:sp>
      <p:sp>
        <p:nvSpPr>
          <p:cNvPr id="299014" name="Rectangle 4"/>
          <p:cNvSpPr>
            <a:spLocks noChangeArrowheads="1"/>
          </p:cNvSpPr>
          <p:nvPr/>
        </p:nvSpPr>
        <p:spPr bwMode="auto">
          <a:xfrm>
            <a:off x="2540000" y="176213"/>
            <a:ext cx="4464050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>
              <a:lnSpc>
                <a:spcPct val="90000"/>
              </a:lnSpc>
            </a:pPr>
            <a:r>
              <a:rPr lang="en-US" altLang="en-US" sz="2000" dirty="0">
                <a:solidFill>
                  <a:srgbClr val="C00000"/>
                </a:solidFill>
                <a:latin typeface="Tahoma" panose="020B0604030504040204" pitchFamily="34" charset="0"/>
              </a:rPr>
              <a:t>Novo </a:t>
            </a:r>
            <a:r>
              <a:rPr lang="en-US" altLang="en-US" sz="2000" dirty="0" err="1">
                <a:solidFill>
                  <a:srgbClr val="C00000"/>
                </a:solidFill>
                <a:latin typeface="Tahoma" panose="020B0604030504040204" pitchFamily="34" charset="0"/>
              </a:rPr>
              <a:t>Eixo</a:t>
            </a:r>
            <a:r>
              <a:rPr lang="en-US" altLang="en-US" sz="2000" dirty="0">
                <a:solidFill>
                  <a:srgbClr val="C00000"/>
                </a:solidFill>
                <a:latin typeface="Tahoma" panose="020B0604030504040204" pitchFamily="34" charset="0"/>
              </a:rPr>
              <a:t> de </a:t>
            </a:r>
            <a:r>
              <a:rPr lang="en-US" altLang="en-US" sz="2000" dirty="0" err="1">
                <a:solidFill>
                  <a:srgbClr val="C00000"/>
                </a:solidFill>
                <a:latin typeface="Tahoma" panose="020B0604030504040204" pitchFamily="34" charset="0"/>
              </a:rPr>
              <a:t>Integração</a:t>
            </a:r>
            <a:r>
              <a:rPr lang="en-US" altLang="en-US" sz="2000" dirty="0">
                <a:solidFill>
                  <a:srgbClr val="C00000"/>
                </a:solidFill>
                <a:latin typeface="Tahoma" panose="020B0604030504040204" pitchFamily="34" charset="0"/>
              </a:rPr>
              <a:t> da Ferro-via do </a:t>
            </a:r>
            <a:r>
              <a:rPr lang="en-US" altLang="en-US" sz="2000" dirty="0" err="1">
                <a:solidFill>
                  <a:srgbClr val="C00000"/>
                </a:solidFill>
                <a:latin typeface="Tahoma" panose="020B0604030504040204" pitchFamily="34" charset="0"/>
              </a:rPr>
              <a:t>Frango</a:t>
            </a:r>
            <a:r>
              <a:rPr lang="en-US" altLang="en-US" sz="2000" dirty="0">
                <a:solidFill>
                  <a:srgbClr val="C00000"/>
                </a:solidFill>
                <a:latin typeface="Tahoma" panose="020B0604030504040204" pitchFamily="34" charset="0"/>
              </a:rPr>
              <a:t> </a:t>
            </a:r>
            <a:r>
              <a:rPr lang="en-US" altLang="en-US" sz="2000" dirty="0" err="1">
                <a:solidFill>
                  <a:srgbClr val="C00000"/>
                </a:solidFill>
                <a:latin typeface="Tahoma" panose="020B0604030504040204" pitchFamily="34" charset="0"/>
              </a:rPr>
              <a:t>até</a:t>
            </a:r>
            <a:r>
              <a:rPr lang="en-US" altLang="en-US" sz="2000" dirty="0">
                <a:solidFill>
                  <a:srgbClr val="C00000"/>
                </a:solidFill>
                <a:latin typeface="Tahoma" panose="020B0604030504040204" pitchFamily="34" charset="0"/>
              </a:rPr>
              <a:t> </a:t>
            </a:r>
            <a:r>
              <a:rPr lang="en-US" altLang="en-US" sz="2000" dirty="0" err="1">
                <a:solidFill>
                  <a:srgbClr val="C00000"/>
                </a:solidFill>
                <a:latin typeface="Tahoma" panose="020B0604030504040204" pitchFamily="34" charset="0"/>
              </a:rPr>
              <a:t>Itajaí</a:t>
            </a:r>
            <a:endParaRPr lang="pt-BR" altLang="en-US" sz="2000" dirty="0">
              <a:solidFill>
                <a:srgbClr val="C00000"/>
              </a:solidFill>
              <a:latin typeface="Tahoma" panose="020B0604030504040204" pitchFamily="34" charset="0"/>
            </a:endParaRPr>
          </a:p>
        </p:txBody>
      </p:sp>
      <p:sp>
        <p:nvSpPr>
          <p:cNvPr id="299015" name="Rectangle 194"/>
          <p:cNvSpPr>
            <a:spLocks noChangeArrowheads="1"/>
          </p:cNvSpPr>
          <p:nvPr/>
        </p:nvSpPr>
        <p:spPr bwMode="auto">
          <a:xfrm>
            <a:off x="279400" y="1009650"/>
            <a:ext cx="690563" cy="481013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2400"/>
              <a:t>44</a:t>
            </a:r>
            <a:endParaRPr lang="pt-BR" altLang="en-US" sz="2400"/>
          </a:p>
        </p:txBody>
      </p:sp>
      <p:sp>
        <p:nvSpPr>
          <p:cNvPr id="299017" name="Rectangle 6"/>
          <p:cNvSpPr>
            <a:spLocks noChangeArrowheads="1"/>
          </p:cNvSpPr>
          <p:nvPr/>
        </p:nvSpPr>
        <p:spPr bwMode="auto">
          <a:xfrm>
            <a:off x="7112000" y="839788"/>
            <a:ext cx="278130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altLang="en-US" sz="1400" dirty="0" err="1">
                <a:solidFill>
                  <a:srgbClr val="C00000"/>
                </a:solidFill>
              </a:rPr>
              <a:t>Principais</a:t>
            </a:r>
            <a:r>
              <a:rPr lang="es-ES_tradnl" altLang="en-US" sz="1400" dirty="0">
                <a:solidFill>
                  <a:srgbClr val="C00000"/>
                </a:solidFill>
              </a:rPr>
              <a:t> </a:t>
            </a:r>
            <a:r>
              <a:rPr lang="es-ES_tradnl" altLang="en-US" sz="1400" dirty="0" err="1">
                <a:solidFill>
                  <a:srgbClr val="C00000"/>
                </a:solidFill>
              </a:rPr>
              <a:t>Projetos</a:t>
            </a:r>
            <a:endParaRPr lang="es-ES_tradnl" altLang="en-US" sz="1400" dirty="0">
              <a:solidFill>
                <a:srgbClr val="C00000"/>
              </a:solidFill>
            </a:endParaRPr>
          </a:p>
        </p:txBody>
      </p:sp>
      <p:sp>
        <p:nvSpPr>
          <p:cNvPr id="299018" name="Line 7"/>
          <p:cNvSpPr>
            <a:spLocks noChangeShapeType="1"/>
          </p:cNvSpPr>
          <p:nvPr/>
        </p:nvSpPr>
        <p:spPr bwMode="auto">
          <a:xfrm>
            <a:off x="7112000" y="1082675"/>
            <a:ext cx="2781300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99019" name="Group 196"/>
          <p:cNvGrpSpPr>
            <a:grpSpLocks/>
          </p:cNvGrpSpPr>
          <p:nvPr/>
        </p:nvGrpSpPr>
        <p:grpSpPr bwMode="auto">
          <a:xfrm>
            <a:off x="7112000" y="123825"/>
            <a:ext cx="2768600" cy="642938"/>
            <a:chOff x="4473" y="78"/>
            <a:chExt cx="1767" cy="405"/>
          </a:xfrm>
        </p:grpSpPr>
        <p:sp>
          <p:nvSpPr>
            <p:cNvPr id="299020" name="Rectangle 115"/>
            <p:cNvSpPr>
              <a:spLocks noChangeArrowheads="1"/>
            </p:cNvSpPr>
            <p:nvPr/>
          </p:nvSpPr>
          <p:spPr bwMode="auto">
            <a:xfrm>
              <a:off x="4473" y="80"/>
              <a:ext cx="678" cy="40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altLang="en-US" sz="1000" b="0">
                  <a:solidFill>
                    <a:srgbClr val="000000"/>
                  </a:solidFill>
                  <a:latin typeface="Calibri" panose="020F0502020204030204" pitchFamily="34" charset="0"/>
                </a:rPr>
                <a:t>Modal do Projeto</a:t>
              </a:r>
            </a:p>
            <a:p>
              <a:pPr algn="ctr" eaLnBrk="1" hangingPunct="1"/>
              <a:endParaRPr lang="pt-BR" altLang="en-US" sz="1000" b="0">
                <a:solidFill>
                  <a:srgbClr val="000000"/>
                </a:solidFill>
                <a:latin typeface="Calibri" panose="020F0502020204030204" pitchFamily="34" charset="0"/>
              </a:endParaRPr>
            </a:p>
            <a:p>
              <a:pPr algn="ctr" eaLnBrk="1" hangingPunct="1"/>
              <a:endParaRPr lang="pt-BR" altLang="en-US" sz="1200" b="0">
                <a:solidFill>
                  <a:srgbClr val="000000"/>
                </a:solidFill>
                <a:latin typeface="Calibri" panose="020F0502020204030204" pitchFamily="34" charset="0"/>
              </a:endParaRPr>
            </a:p>
            <a:p>
              <a:pPr algn="ctr" eaLnBrk="1" hangingPunct="1"/>
              <a:endParaRPr lang="pt-BR" altLang="en-US" sz="1200" b="0">
                <a:solidFill>
                  <a:srgbClr val="000000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299021" name="Text Box 116"/>
            <p:cNvSpPr txBox="1">
              <a:spLocks noChangeArrowheads="1"/>
            </p:cNvSpPr>
            <p:nvPr/>
          </p:nvSpPr>
          <p:spPr bwMode="auto">
            <a:xfrm>
              <a:off x="4811" y="161"/>
              <a:ext cx="315" cy="154"/>
            </a:xfrm>
            <a:prstGeom prst="rect">
              <a:avLst/>
            </a:prstGeom>
            <a:solidFill>
              <a:srgbClr val="00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altLang="en-US" sz="1000" b="0">
                  <a:solidFill>
                    <a:srgbClr val="FFFFFF"/>
                  </a:solidFill>
                  <a:latin typeface="Calibri" panose="020F0502020204030204" pitchFamily="34" charset="0"/>
                </a:rPr>
                <a:t>Hidro</a:t>
              </a:r>
            </a:p>
          </p:txBody>
        </p:sp>
        <p:sp>
          <p:nvSpPr>
            <p:cNvPr id="299022" name="Text Box 117"/>
            <p:cNvSpPr txBox="1">
              <a:spLocks noChangeArrowheads="1"/>
            </p:cNvSpPr>
            <p:nvPr/>
          </p:nvSpPr>
          <p:spPr bwMode="auto">
            <a:xfrm>
              <a:off x="4496" y="161"/>
              <a:ext cx="315" cy="154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altLang="en-US" sz="1000" b="0">
                  <a:solidFill>
                    <a:srgbClr val="000000"/>
                  </a:solidFill>
                  <a:latin typeface="Calibri" panose="020F0502020204030204" pitchFamily="34" charset="0"/>
                </a:rPr>
                <a:t>Rodo</a:t>
              </a:r>
            </a:p>
          </p:txBody>
        </p:sp>
        <p:sp>
          <p:nvSpPr>
            <p:cNvPr id="299023" name="Text Box 118"/>
            <p:cNvSpPr txBox="1">
              <a:spLocks noChangeArrowheads="1"/>
            </p:cNvSpPr>
            <p:nvPr/>
          </p:nvSpPr>
          <p:spPr bwMode="auto">
            <a:xfrm>
              <a:off x="4809" y="311"/>
              <a:ext cx="318" cy="154"/>
            </a:xfrm>
            <a:prstGeom prst="rect">
              <a:avLst/>
            </a:prstGeom>
            <a:solidFill>
              <a:srgbClr val="00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altLang="en-US" sz="1000" b="0">
                  <a:solidFill>
                    <a:srgbClr val="FFFFFF"/>
                  </a:solidFill>
                  <a:latin typeface="Calibri" panose="020F0502020204030204" pitchFamily="34" charset="0"/>
                </a:rPr>
                <a:t>Porto</a:t>
              </a:r>
            </a:p>
          </p:txBody>
        </p:sp>
        <p:sp>
          <p:nvSpPr>
            <p:cNvPr id="299024" name="Text Box 119"/>
            <p:cNvSpPr txBox="1">
              <a:spLocks noChangeArrowheads="1"/>
            </p:cNvSpPr>
            <p:nvPr/>
          </p:nvSpPr>
          <p:spPr bwMode="auto">
            <a:xfrm>
              <a:off x="4496" y="312"/>
              <a:ext cx="313" cy="15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altLang="en-US" sz="1000" b="0">
                  <a:solidFill>
                    <a:srgbClr val="FFFFFF"/>
                  </a:solidFill>
                  <a:latin typeface="Calibri" panose="020F0502020204030204" pitchFamily="34" charset="0"/>
                </a:rPr>
                <a:t>Ferro</a:t>
              </a:r>
            </a:p>
          </p:txBody>
        </p:sp>
        <p:grpSp>
          <p:nvGrpSpPr>
            <p:cNvPr id="299025" name="Group 202"/>
            <p:cNvGrpSpPr>
              <a:grpSpLocks/>
            </p:cNvGrpSpPr>
            <p:nvPr/>
          </p:nvGrpSpPr>
          <p:grpSpPr bwMode="auto">
            <a:xfrm>
              <a:off x="5170" y="93"/>
              <a:ext cx="1056" cy="369"/>
              <a:chOff x="5170" y="93"/>
              <a:chExt cx="1056" cy="369"/>
            </a:xfrm>
          </p:grpSpPr>
          <p:sp>
            <p:nvSpPr>
              <p:cNvPr id="299026" name="Text Box 121"/>
              <p:cNvSpPr txBox="1">
                <a:spLocks noChangeArrowheads="1"/>
              </p:cNvSpPr>
              <p:nvPr/>
            </p:nvSpPr>
            <p:spPr bwMode="auto">
              <a:xfrm>
                <a:off x="5394" y="93"/>
                <a:ext cx="241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altLang="en-US" sz="900" b="0">
                    <a:latin typeface="Calibri" panose="020F0502020204030204" pitchFamily="34" charset="0"/>
                  </a:rPr>
                  <a:t>Ferrovia</a:t>
                </a:r>
                <a:endParaRPr lang="en-US" altLang="en-US" sz="900" b="0">
                  <a:latin typeface="Calibri" panose="020F0502020204030204" pitchFamily="34" charset="0"/>
                </a:endParaRPr>
              </a:p>
            </p:txBody>
          </p:sp>
          <p:sp>
            <p:nvSpPr>
              <p:cNvPr id="299027" name="Text Box 122"/>
              <p:cNvSpPr txBox="1">
                <a:spLocks noChangeArrowheads="1"/>
              </p:cNvSpPr>
              <p:nvPr/>
            </p:nvSpPr>
            <p:spPr bwMode="auto">
              <a:xfrm>
                <a:off x="5979" y="95"/>
                <a:ext cx="247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altLang="en-US" sz="900" b="0">
                    <a:latin typeface="Calibri" panose="020F0502020204030204" pitchFamily="34" charset="0"/>
                  </a:rPr>
                  <a:t>Hidrovia</a:t>
                </a:r>
                <a:endParaRPr lang="en-US" altLang="en-US" sz="900" b="0">
                  <a:latin typeface="Calibri" panose="020F0502020204030204" pitchFamily="34" charset="0"/>
                </a:endParaRPr>
              </a:p>
            </p:txBody>
          </p:sp>
          <p:sp>
            <p:nvSpPr>
              <p:cNvPr id="299028" name="Line 123"/>
              <p:cNvSpPr>
                <a:spLocks noChangeShapeType="1"/>
              </p:cNvSpPr>
              <p:nvPr/>
            </p:nvSpPr>
            <p:spPr bwMode="auto">
              <a:xfrm>
                <a:off x="5758" y="140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0099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9" name="Text Box 124"/>
              <p:cNvSpPr txBox="1">
                <a:spLocks noChangeArrowheads="1"/>
              </p:cNvSpPr>
              <p:nvPr/>
            </p:nvSpPr>
            <p:spPr bwMode="auto">
              <a:xfrm>
                <a:off x="5394" y="182"/>
                <a:ext cx="237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altLang="en-US" sz="900" b="0">
                    <a:latin typeface="Calibri" panose="020F0502020204030204" pitchFamily="34" charset="0"/>
                  </a:rPr>
                  <a:t>Rodovia</a:t>
                </a:r>
                <a:endParaRPr lang="en-US" altLang="en-US" sz="900" b="0">
                  <a:latin typeface="Calibri" panose="020F0502020204030204" pitchFamily="34" charset="0"/>
                </a:endParaRPr>
              </a:p>
            </p:txBody>
          </p:sp>
          <p:sp>
            <p:nvSpPr>
              <p:cNvPr id="299030" name="AutoShape 125"/>
              <p:cNvSpPr>
                <a:spLocks noChangeArrowheads="1"/>
              </p:cNvSpPr>
              <p:nvPr/>
            </p:nvSpPr>
            <p:spPr bwMode="auto">
              <a:xfrm rot="10800000">
                <a:off x="5240" y="401"/>
                <a:ext cx="58" cy="39"/>
              </a:xfrm>
              <a:prstGeom prst="triangle">
                <a:avLst>
                  <a:gd name="adj" fmla="val 50000"/>
                </a:avLst>
              </a:prstGeom>
              <a:solidFill>
                <a:srgbClr val="FFFF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 altLang="en-US" sz="1400"/>
              </a:p>
            </p:txBody>
          </p:sp>
          <p:sp>
            <p:nvSpPr>
              <p:cNvPr id="299031" name="AutoShape 126"/>
              <p:cNvSpPr>
                <a:spLocks noChangeArrowheads="1"/>
              </p:cNvSpPr>
              <p:nvPr/>
            </p:nvSpPr>
            <p:spPr bwMode="auto">
              <a:xfrm>
                <a:off x="5246" y="295"/>
                <a:ext cx="50" cy="47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 altLang="en-US" sz="1400"/>
              </a:p>
            </p:txBody>
          </p:sp>
          <p:sp>
            <p:nvSpPr>
              <p:cNvPr id="299032" name="Text Box 127"/>
              <p:cNvSpPr txBox="1">
                <a:spLocks noChangeArrowheads="1"/>
              </p:cNvSpPr>
              <p:nvPr/>
            </p:nvSpPr>
            <p:spPr bwMode="auto">
              <a:xfrm>
                <a:off x="5394" y="281"/>
                <a:ext cx="393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altLang="en-US" sz="900" b="0">
                    <a:latin typeface="Calibri" panose="020F0502020204030204" pitchFamily="34" charset="0"/>
                  </a:rPr>
                  <a:t>Porto L.Curso</a:t>
                </a:r>
                <a:endParaRPr lang="en-US" altLang="en-US" sz="900" b="0">
                  <a:latin typeface="Calibri" panose="020F0502020204030204" pitchFamily="34" charset="0"/>
                </a:endParaRPr>
              </a:p>
            </p:txBody>
          </p:sp>
          <p:sp>
            <p:nvSpPr>
              <p:cNvPr id="299033" name="Text Box 128"/>
              <p:cNvSpPr txBox="1">
                <a:spLocks noChangeArrowheads="1"/>
              </p:cNvSpPr>
              <p:nvPr/>
            </p:nvSpPr>
            <p:spPr bwMode="auto">
              <a:xfrm>
                <a:off x="5395" y="376"/>
                <a:ext cx="603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altLang="en-US" sz="900" b="0">
                    <a:latin typeface="Calibri" panose="020F0502020204030204" pitchFamily="34" charset="0"/>
                  </a:rPr>
                  <a:t>Terminal Hidroviário</a:t>
                </a:r>
                <a:endParaRPr lang="en-US" altLang="en-US" sz="900" b="0">
                  <a:latin typeface="Calibri" panose="020F0502020204030204" pitchFamily="34" charset="0"/>
                </a:endParaRPr>
              </a:p>
            </p:txBody>
          </p:sp>
          <p:sp>
            <p:nvSpPr>
              <p:cNvPr id="299034" name="Text Box 129"/>
              <p:cNvSpPr txBox="1">
                <a:spLocks noChangeArrowheads="1"/>
              </p:cNvSpPr>
              <p:nvPr/>
            </p:nvSpPr>
            <p:spPr bwMode="auto">
              <a:xfrm>
                <a:off x="5988" y="183"/>
                <a:ext cx="215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altLang="en-US" sz="900" b="0">
                    <a:latin typeface="Calibri" panose="020F0502020204030204" pitchFamily="34" charset="0"/>
                  </a:rPr>
                  <a:t>L.Curso</a:t>
                </a:r>
                <a:endParaRPr lang="en-US" altLang="en-US" sz="900" b="0">
                  <a:latin typeface="Calibri" panose="020F0502020204030204" pitchFamily="34" charset="0"/>
                </a:endParaRPr>
              </a:p>
            </p:txBody>
          </p:sp>
          <p:sp>
            <p:nvSpPr>
              <p:cNvPr id="299035" name="Text Box 130"/>
              <p:cNvSpPr txBox="1">
                <a:spLocks noChangeArrowheads="1"/>
              </p:cNvSpPr>
              <p:nvPr/>
            </p:nvSpPr>
            <p:spPr bwMode="auto">
              <a:xfrm>
                <a:off x="5984" y="275"/>
                <a:ext cx="182" cy="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altLang="en-US" sz="900" b="0">
                    <a:latin typeface="Calibri" panose="020F0502020204030204" pitchFamily="34" charset="0"/>
                  </a:rPr>
                  <a:t>Eclusa</a:t>
                </a:r>
                <a:endParaRPr lang="en-US" altLang="en-US" sz="900" b="0">
                  <a:latin typeface="Calibri" panose="020F0502020204030204" pitchFamily="34" charset="0"/>
                </a:endParaRPr>
              </a:p>
            </p:txBody>
          </p:sp>
          <p:sp>
            <p:nvSpPr>
              <p:cNvPr id="299036" name="Rectangle 131"/>
              <p:cNvSpPr>
                <a:spLocks noChangeArrowheads="1"/>
              </p:cNvSpPr>
              <p:nvPr/>
            </p:nvSpPr>
            <p:spPr bwMode="auto">
              <a:xfrm>
                <a:off x="5850" y="287"/>
                <a:ext cx="56" cy="56"/>
              </a:xfrm>
              <a:prstGeom prst="rect">
                <a:avLst/>
              </a:pr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 altLang="en-US" sz="1400"/>
              </a:p>
            </p:txBody>
          </p:sp>
          <p:sp>
            <p:nvSpPr>
              <p:cNvPr id="299037" name="Line 132"/>
              <p:cNvSpPr>
                <a:spLocks noChangeShapeType="1"/>
              </p:cNvSpPr>
              <p:nvPr/>
            </p:nvSpPr>
            <p:spPr bwMode="auto">
              <a:xfrm>
                <a:off x="5762" y="232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99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8" name="Line 133"/>
              <p:cNvSpPr>
                <a:spLocks noChangeShapeType="1"/>
              </p:cNvSpPr>
              <p:nvPr/>
            </p:nvSpPr>
            <p:spPr bwMode="auto">
              <a:xfrm>
                <a:off x="5170" y="140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9" name="Line 134"/>
              <p:cNvSpPr>
                <a:spLocks noChangeShapeType="1"/>
              </p:cNvSpPr>
              <p:nvPr/>
            </p:nvSpPr>
            <p:spPr bwMode="auto">
              <a:xfrm>
                <a:off x="5170" y="228"/>
                <a:ext cx="204" cy="0"/>
              </a:xfrm>
              <a:prstGeom prst="line">
                <a:avLst/>
              </a:prstGeom>
              <a:noFill/>
              <a:ln w="381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9040" name="Rectangle 135"/>
            <p:cNvSpPr>
              <a:spLocks noChangeArrowheads="1"/>
            </p:cNvSpPr>
            <p:nvPr/>
          </p:nvSpPr>
          <p:spPr bwMode="auto">
            <a:xfrm>
              <a:off x="4473" y="78"/>
              <a:ext cx="1767" cy="405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en-US" sz="1400"/>
            </a:p>
          </p:txBody>
        </p:sp>
      </p:grpSp>
      <p:sp>
        <p:nvSpPr>
          <p:cNvPr id="299041" name="Text Box 56"/>
          <p:cNvSpPr txBox="1">
            <a:spLocks noChangeArrowheads="1"/>
          </p:cNvSpPr>
          <p:nvPr/>
        </p:nvSpPr>
        <p:spPr bwMode="auto">
          <a:xfrm>
            <a:off x="7112000" y="1146175"/>
            <a:ext cx="2746375" cy="142192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58775" indent="-358775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823913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2319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39888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  <a:spcBef>
                <a:spcPct val="30000"/>
              </a:spcBef>
            </a:pPr>
            <a:r>
              <a:rPr lang="pt-BR" altLang="en-US" sz="900" b="0" dirty="0">
                <a:solidFill>
                  <a:schemeClr val="bg1"/>
                </a:solidFill>
              </a:rPr>
              <a:t>84.   Construção do Terminal </a:t>
            </a:r>
            <a:r>
              <a:rPr lang="pt-BR" altLang="en-US" sz="900" b="0" dirty="0" err="1">
                <a:solidFill>
                  <a:schemeClr val="bg1"/>
                </a:solidFill>
              </a:rPr>
              <a:t>Rodo-Ferroviário</a:t>
            </a:r>
            <a:r>
              <a:rPr lang="pt-BR" altLang="en-US" sz="900" b="0" dirty="0">
                <a:solidFill>
                  <a:schemeClr val="bg1"/>
                </a:solidFill>
              </a:rPr>
              <a:t> em </a:t>
            </a:r>
          </a:p>
          <a:p>
            <a:pPr eaLnBrk="1" hangingPunct="1">
              <a:lnSpc>
                <a:spcPct val="80000"/>
              </a:lnSpc>
              <a:spcBef>
                <a:spcPct val="30000"/>
              </a:spcBef>
            </a:pPr>
            <a:r>
              <a:rPr lang="pt-BR" altLang="en-US" sz="900" b="0" dirty="0">
                <a:solidFill>
                  <a:schemeClr val="bg1"/>
                </a:solidFill>
              </a:rPr>
              <a:t>        Coronel Freitas</a:t>
            </a:r>
          </a:p>
          <a:p>
            <a:pPr eaLnBrk="1" hangingPunct="1">
              <a:lnSpc>
                <a:spcPct val="80000"/>
              </a:lnSpc>
              <a:spcBef>
                <a:spcPct val="30000"/>
              </a:spcBef>
            </a:pPr>
            <a:r>
              <a:rPr lang="pt-BR" altLang="en-US" sz="900" b="0" dirty="0">
                <a:solidFill>
                  <a:schemeClr val="bg1"/>
                </a:solidFill>
              </a:rPr>
              <a:t>97.   Construção do Terminal </a:t>
            </a:r>
            <a:r>
              <a:rPr lang="pt-BR" altLang="en-US" sz="900" b="0" dirty="0" err="1">
                <a:solidFill>
                  <a:schemeClr val="bg1"/>
                </a:solidFill>
              </a:rPr>
              <a:t>Rodo-Ferroviário</a:t>
            </a:r>
            <a:r>
              <a:rPr lang="pt-BR" altLang="en-US" sz="900" b="0" dirty="0">
                <a:solidFill>
                  <a:schemeClr val="bg1"/>
                </a:solidFill>
              </a:rPr>
              <a:t> em </a:t>
            </a:r>
          </a:p>
          <a:p>
            <a:pPr eaLnBrk="1" hangingPunct="1">
              <a:lnSpc>
                <a:spcPct val="80000"/>
              </a:lnSpc>
              <a:spcBef>
                <a:spcPct val="30000"/>
              </a:spcBef>
            </a:pPr>
            <a:r>
              <a:rPr lang="pt-BR" altLang="en-US" sz="900" b="0" dirty="0">
                <a:solidFill>
                  <a:schemeClr val="bg1"/>
                </a:solidFill>
              </a:rPr>
              <a:t>        Dionísio Cerqueira</a:t>
            </a:r>
          </a:p>
          <a:p>
            <a:pPr eaLnBrk="1" hangingPunct="1">
              <a:lnSpc>
                <a:spcPct val="80000"/>
              </a:lnSpc>
              <a:spcBef>
                <a:spcPct val="30000"/>
              </a:spcBef>
            </a:pPr>
            <a:r>
              <a:rPr lang="pt-BR" altLang="en-US" sz="900" b="0" dirty="0">
                <a:solidFill>
                  <a:schemeClr val="bg1"/>
                </a:solidFill>
              </a:rPr>
              <a:t>98.   Construção do Trecho Ferroviário entre </a:t>
            </a:r>
          </a:p>
          <a:p>
            <a:pPr eaLnBrk="1" hangingPunct="1">
              <a:lnSpc>
                <a:spcPct val="80000"/>
              </a:lnSpc>
              <a:spcBef>
                <a:spcPct val="30000"/>
              </a:spcBef>
            </a:pPr>
            <a:r>
              <a:rPr lang="pt-BR" altLang="en-US" sz="900" b="0" dirty="0">
                <a:solidFill>
                  <a:schemeClr val="bg1"/>
                </a:solidFill>
              </a:rPr>
              <a:t>        Dionísio Cerqueira e Coronel Freitas</a:t>
            </a:r>
          </a:p>
          <a:p>
            <a:pPr eaLnBrk="1" hangingPunct="1">
              <a:lnSpc>
                <a:spcPct val="80000"/>
              </a:lnSpc>
              <a:spcBef>
                <a:spcPct val="30000"/>
              </a:spcBef>
            </a:pPr>
            <a:r>
              <a:rPr lang="pt-BR" altLang="en-US" sz="900" b="0" dirty="0">
                <a:solidFill>
                  <a:schemeClr val="bg1"/>
                </a:solidFill>
              </a:rPr>
              <a:t>99.   Construção do Trecho Ferroviário entre </a:t>
            </a:r>
          </a:p>
          <a:p>
            <a:pPr eaLnBrk="1" hangingPunct="1">
              <a:lnSpc>
                <a:spcPct val="80000"/>
              </a:lnSpc>
              <a:spcBef>
                <a:spcPct val="30000"/>
              </a:spcBef>
            </a:pPr>
            <a:r>
              <a:rPr lang="pt-BR" altLang="en-US" sz="900" b="0" dirty="0">
                <a:solidFill>
                  <a:schemeClr val="bg1"/>
                </a:solidFill>
              </a:rPr>
              <a:t>        Coronel Freitas e Itajaí</a:t>
            </a:r>
          </a:p>
          <a:p>
            <a:pPr eaLnBrk="1" hangingPunct="1">
              <a:lnSpc>
                <a:spcPct val="80000"/>
              </a:lnSpc>
              <a:spcBef>
                <a:spcPct val="30000"/>
              </a:spcBef>
            </a:pPr>
            <a:r>
              <a:rPr lang="pt-BR" altLang="en-US" sz="900" b="0" dirty="0">
                <a:solidFill>
                  <a:schemeClr val="bg1"/>
                </a:solidFill>
              </a:rPr>
              <a:t>100. Construção do Terminal Ferroviário em Itajaí</a:t>
            </a:r>
          </a:p>
        </p:txBody>
      </p:sp>
      <p:sp>
        <p:nvSpPr>
          <p:cNvPr id="299042" name="Text Box 56"/>
          <p:cNvSpPr txBox="1">
            <a:spLocks noChangeArrowheads="1"/>
          </p:cNvSpPr>
          <p:nvPr/>
        </p:nvSpPr>
        <p:spPr bwMode="auto">
          <a:xfrm>
            <a:off x="7112000" y="2557463"/>
            <a:ext cx="2746375" cy="804862"/>
          </a:xfrm>
          <a:prstGeom prst="rect">
            <a:avLst/>
          </a:prstGeom>
          <a:solidFill>
            <a:srgbClr val="00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58775" indent="-358775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823913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2319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39888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  <a:spcBef>
                <a:spcPct val="30000"/>
              </a:spcBef>
            </a:pPr>
            <a:r>
              <a:rPr lang="pt-BR" altLang="en-US" sz="900" b="0"/>
              <a:t>54.   Recuperação do Molhe Norte no Porto de </a:t>
            </a:r>
          </a:p>
          <a:p>
            <a:pPr eaLnBrk="1" hangingPunct="1">
              <a:lnSpc>
                <a:spcPct val="80000"/>
              </a:lnSpc>
              <a:spcBef>
                <a:spcPct val="30000"/>
              </a:spcBef>
            </a:pPr>
            <a:r>
              <a:rPr lang="pt-BR" altLang="en-US" sz="900" b="0"/>
              <a:t>        Itajaí</a:t>
            </a:r>
          </a:p>
          <a:p>
            <a:pPr eaLnBrk="1" hangingPunct="1">
              <a:lnSpc>
                <a:spcPct val="80000"/>
              </a:lnSpc>
              <a:spcBef>
                <a:spcPct val="30000"/>
              </a:spcBef>
            </a:pPr>
            <a:r>
              <a:rPr lang="pt-BR" altLang="en-US" sz="900" b="0"/>
              <a:t>55.   Adequação do Berço 4 no Porto de Itajaí</a:t>
            </a:r>
          </a:p>
          <a:p>
            <a:pPr eaLnBrk="1" hangingPunct="1">
              <a:lnSpc>
                <a:spcPct val="80000"/>
              </a:lnSpc>
              <a:spcBef>
                <a:spcPct val="30000"/>
              </a:spcBef>
            </a:pPr>
            <a:r>
              <a:rPr lang="pt-BR" altLang="en-US" sz="900" b="0"/>
              <a:t>56.   Implantação de Nova Bacia de Evolução no </a:t>
            </a:r>
          </a:p>
          <a:p>
            <a:pPr eaLnBrk="1" hangingPunct="1">
              <a:lnSpc>
                <a:spcPct val="80000"/>
              </a:lnSpc>
              <a:spcBef>
                <a:spcPct val="30000"/>
              </a:spcBef>
            </a:pPr>
            <a:r>
              <a:rPr lang="pt-BR" altLang="en-US" sz="900" b="0"/>
              <a:t>        Porto de Itajaí</a:t>
            </a:r>
          </a:p>
        </p:txBody>
      </p:sp>
      <p:grpSp>
        <p:nvGrpSpPr>
          <p:cNvPr id="299043" name="Group 1"/>
          <p:cNvGrpSpPr>
            <a:grpSpLocks/>
          </p:cNvGrpSpPr>
          <p:nvPr/>
        </p:nvGrpSpPr>
        <p:grpSpPr bwMode="auto">
          <a:xfrm>
            <a:off x="990600" y="990600"/>
            <a:ext cx="4789488" cy="5219700"/>
            <a:chOff x="990000" y="990000"/>
            <a:chExt cx="4789578" cy="5220000"/>
          </a:xfrm>
        </p:grpSpPr>
        <p:grpSp>
          <p:nvGrpSpPr>
            <p:cNvPr id="299044" name="Group 4"/>
            <p:cNvGrpSpPr>
              <a:grpSpLocks noChangeAspect="1"/>
            </p:cNvGrpSpPr>
            <p:nvPr/>
          </p:nvGrpSpPr>
          <p:grpSpPr bwMode="auto">
            <a:xfrm>
              <a:off x="990000" y="990000"/>
              <a:ext cx="4644844" cy="5220000"/>
              <a:chOff x="1667446" y="1493650"/>
              <a:chExt cx="4165029" cy="4680771"/>
            </a:xfrm>
          </p:grpSpPr>
          <p:grpSp>
            <p:nvGrpSpPr>
              <p:cNvPr id="6" name="Grupo 105"/>
              <p:cNvGrpSpPr/>
              <p:nvPr/>
            </p:nvGrpSpPr>
            <p:grpSpPr>
              <a:xfrm>
                <a:off x="1667446" y="1493650"/>
                <a:ext cx="3624281" cy="4680771"/>
                <a:chOff x="1666441" y="1493365"/>
                <a:chExt cx="3624956" cy="4680000"/>
              </a:xfrm>
              <a:solidFill>
                <a:schemeClr val="tx1"/>
              </a:solidFill>
            </p:grpSpPr>
            <p:sp>
              <p:nvSpPr>
                <p:cNvPr id="107" name="Forma livre 29"/>
                <p:cNvSpPr>
                  <a:spLocks/>
                </p:cNvSpPr>
                <p:nvPr/>
              </p:nvSpPr>
              <p:spPr bwMode="auto">
                <a:xfrm>
                  <a:off x="1666441" y="3332704"/>
                  <a:ext cx="2933056" cy="2840661"/>
                </a:xfrm>
                <a:custGeom>
                  <a:avLst/>
                  <a:gdLst>
                    <a:gd name="T0" fmla="*/ 1131648 w 2166635"/>
                    <a:gd name="T1" fmla="*/ 29 h 2098506"/>
                    <a:gd name="T2" fmla="*/ 1322174 w 2166635"/>
                    <a:gd name="T3" fmla="*/ 41307 h 2098506"/>
                    <a:gd name="T4" fmla="*/ 1519052 w 2166635"/>
                    <a:gd name="T5" fmla="*/ 107988 h 2098506"/>
                    <a:gd name="T6" fmla="*/ 1700052 w 2166635"/>
                    <a:gd name="T7" fmla="*/ 187369 h 2098506"/>
                    <a:gd name="T8" fmla="*/ 1849298 w 2166635"/>
                    <a:gd name="T9" fmla="*/ 349307 h 2098506"/>
                    <a:gd name="T10" fmla="*/ 2036649 w 2166635"/>
                    <a:gd name="T11" fmla="*/ 447740 h 2098506"/>
                    <a:gd name="T12" fmla="*/ 2116035 w 2166635"/>
                    <a:gd name="T13" fmla="*/ 516008 h 2098506"/>
                    <a:gd name="T14" fmla="*/ 2038236 w 2166635"/>
                    <a:gd name="T15" fmla="*/ 654132 h 2098506"/>
                    <a:gd name="T16" fmla="*/ 2039824 w 2166635"/>
                    <a:gd name="T17" fmla="*/ 727163 h 2098506"/>
                    <a:gd name="T18" fmla="*/ 2144614 w 2166635"/>
                    <a:gd name="T19" fmla="*/ 723987 h 2098506"/>
                    <a:gd name="T20" fmla="*/ 2033473 w 2166635"/>
                    <a:gd name="T21" fmla="*/ 911327 h 2098506"/>
                    <a:gd name="T22" fmla="*/ 1931859 w 2166635"/>
                    <a:gd name="T23" fmla="*/ 1127245 h 2098506"/>
                    <a:gd name="T24" fmla="*/ 1836596 w 2166635"/>
                    <a:gd name="T25" fmla="*/ 1270131 h 2098506"/>
                    <a:gd name="T26" fmla="*/ 1639719 w 2166635"/>
                    <a:gd name="T27" fmla="*/ 1463822 h 2098506"/>
                    <a:gd name="T28" fmla="*/ 1471420 w 2166635"/>
                    <a:gd name="T29" fmla="*/ 1590832 h 2098506"/>
                    <a:gd name="T30" fmla="*/ 1468245 w 2166635"/>
                    <a:gd name="T31" fmla="*/ 1470172 h 2098506"/>
                    <a:gd name="T32" fmla="*/ 1627017 w 2166635"/>
                    <a:gd name="T33" fmla="*/ 1435245 h 2098506"/>
                    <a:gd name="T34" fmla="*/ 1719105 w 2166635"/>
                    <a:gd name="T35" fmla="*/ 1362214 h 2098506"/>
                    <a:gd name="T36" fmla="*/ 1741333 w 2166635"/>
                    <a:gd name="T37" fmla="*/ 1254255 h 2098506"/>
                    <a:gd name="T38" fmla="*/ 1801666 w 2166635"/>
                    <a:gd name="T39" fmla="*/ 1203451 h 2098506"/>
                    <a:gd name="T40" fmla="*/ 1865175 w 2166635"/>
                    <a:gd name="T41" fmla="*/ 1057389 h 2098506"/>
                    <a:gd name="T42" fmla="*/ 1900105 w 2166635"/>
                    <a:gd name="T43" fmla="*/ 1019286 h 2098506"/>
                    <a:gd name="T44" fmla="*/ 1849298 w 2166635"/>
                    <a:gd name="T45" fmla="*/ 1012936 h 2098506"/>
                    <a:gd name="T46" fmla="*/ 1785789 w 2166635"/>
                    <a:gd name="T47" fmla="*/ 1031987 h 2098506"/>
                    <a:gd name="T48" fmla="*/ 1693701 w 2166635"/>
                    <a:gd name="T49" fmla="*/ 924028 h 2098506"/>
                    <a:gd name="T50" fmla="*/ 1738157 w 2166635"/>
                    <a:gd name="T51" fmla="*/ 1031987 h 2098506"/>
                    <a:gd name="T52" fmla="*/ 1700052 w 2166635"/>
                    <a:gd name="T53" fmla="*/ 1139946 h 2098506"/>
                    <a:gd name="T54" fmla="*/ 1668298 w 2166635"/>
                    <a:gd name="T55" fmla="*/ 1114544 h 2098506"/>
                    <a:gd name="T56" fmla="*/ 1661947 w 2166635"/>
                    <a:gd name="T57" fmla="*/ 1200276 h 2098506"/>
                    <a:gd name="T58" fmla="*/ 1623841 w 2166635"/>
                    <a:gd name="T59" fmla="*/ 1273307 h 2098506"/>
                    <a:gd name="T60" fmla="*/ 1547631 w 2166635"/>
                    <a:gd name="T61" fmla="*/ 1330461 h 2098506"/>
                    <a:gd name="T62" fmla="*/ 1493648 w 2166635"/>
                    <a:gd name="T63" fmla="*/ 1438420 h 2098506"/>
                    <a:gd name="T64" fmla="*/ 1468245 w 2166635"/>
                    <a:gd name="T65" fmla="*/ 1447946 h 2098506"/>
                    <a:gd name="T66" fmla="*/ 1452367 w 2166635"/>
                    <a:gd name="T67" fmla="*/ 1520976 h 2098506"/>
                    <a:gd name="T68" fmla="*/ 1458718 w 2166635"/>
                    <a:gd name="T69" fmla="*/ 1600358 h 2098506"/>
                    <a:gd name="T70" fmla="*/ 1388859 w 2166635"/>
                    <a:gd name="T71" fmla="*/ 1714667 h 2098506"/>
                    <a:gd name="T72" fmla="*/ 1214209 w 2166635"/>
                    <a:gd name="T73" fmla="*/ 2000440 h 2098506"/>
                    <a:gd name="T74" fmla="*/ 1096718 w 2166635"/>
                    <a:gd name="T75" fmla="*/ 2086172 h 2098506"/>
                    <a:gd name="T76" fmla="*/ 1099893 w 2166635"/>
                    <a:gd name="T77" fmla="*/ 1959162 h 2098506"/>
                    <a:gd name="T78" fmla="*/ 1185630 w 2166635"/>
                    <a:gd name="T79" fmla="*/ 1781347 h 2098506"/>
                    <a:gd name="T80" fmla="*/ 1055437 w 2166635"/>
                    <a:gd name="T81" fmla="*/ 1632110 h 2098506"/>
                    <a:gd name="T82" fmla="*/ 937946 w 2166635"/>
                    <a:gd name="T83" fmla="*/ 1514626 h 2098506"/>
                    <a:gd name="T84" fmla="*/ 753770 w 2166635"/>
                    <a:gd name="T85" fmla="*/ 1371739 h 2098506"/>
                    <a:gd name="T86" fmla="*/ 642630 w 2166635"/>
                    <a:gd name="T87" fmla="*/ 1320935 h 2098506"/>
                    <a:gd name="T88" fmla="*/ 534665 w 2166635"/>
                    <a:gd name="T89" fmla="*/ 1187575 h 2098506"/>
                    <a:gd name="T90" fmla="*/ 439401 w 2166635"/>
                    <a:gd name="T91" fmla="*/ 1257430 h 2098506"/>
                    <a:gd name="T92" fmla="*/ 391770 w 2166635"/>
                    <a:gd name="T93" fmla="*/ 1139946 h 2098506"/>
                    <a:gd name="T94" fmla="*/ 271103 w 2166635"/>
                    <a:gd name="T95" fmla="*/ 1019286 h 2098506"/>
                    <a:gd name="T96" fmla="*/ 115506 w 2166635"/>
                    <a:gd name="T97" fmla="*/ 968482 h 2098506"/>
                    <a:gd name="T98" fmla="*/ 1190 w 2166635"/>
                    <a:gd name="T99" fmla="*/ 990709 h 2098506"/>
                    <a:gd name="T100" fmla="*/ 99629 w 2166635"/>
                    <a:gd name="T101" fmla="*/ 841472 h 2098506"/>
                    <a:gd name="T102" fmla="*/ 220296 w 2166635"/>
                    <a:gd name="T103" fmla="*/ 714462 h 2098506"/>
                    <a:gd name="T104" fmla="*/ 325085 w 2166635"/>
                    <a:gd name="T105" fmla="*/ 565225 h 2098506"/>
                    <a:gd name="T106" fmla="*/ 420349 w 2166635"/>
                    <a:gd name="T107" fmla="*/ 438214 h 2098506"/>
                    <a:gd name="T108" fmla="*/ 512436 w 2166635"/>
                    <a:gd name="T109" fmla="*/ 387410 h 2098506"/>
                    <a:gd name="T110" fmla="*/ 585472 w 2166635"/>
                    <a:gd name="T111" fmla="*/ 269926 h 2098506"/>
                    <a:gd name="T112" fmla="*/ 677559 w 2166635"/>
                    <a:gd name="T113" fmla="*/ 206421 h 2098506"/>
                    <a:gd name="T114" fmla="*/ 791875 w 2166635"/>
                    <a:gd name="T115" fmla="*/ 117513 h 2098506"/>
                    <a:gd name="T116" fmla="*/ 890314 w 2166635"/>
                    <a:gd name="T117" fmla="*/ 79410 h 209850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0" t="0" r="r" b="b"/>
                  <a:pathLst>
                    <a:path w="2166635" h="2098506">
                      <a:moveTo>
                        <a:pt x="998140" y="12729"/>
                      </a:moveTo>
                      <a:cubicBezTo>
                        <a:pt x="1014544" y="9025"/>
                        <a:pt x="1037828" y="18021"/>
                        <a:pt x="1052115" y="19079"/>
                      </a:cubicBezTo>
                      <a:cubicBezTo>
                        <a:pt x="1066402" y="20137"/>
                        <a:pt x="1076457" y="20666"/>
                        <a:pt x="1083865" y="19079"/>
                      </a:cubicBezTo>
                      <a:cubicBezTo>
                        <a:pt x="1091273" y="17492"/>
                        <a:pt x="1088627" y="12729"/>
                        <a:pt x="1096565" y="9554"/>
                      </a:cubicBezTo>
                      <a:cubicBezTo>
                        <a:pt x="1104503" y="6379"/>
                        <a:pt x="1117732" y="558"/>
                        <a:pt x="1131490" y="29"/>
                      </a:cubicBezTo>
                      <a:cubicBezTo>
                        <a:pt x="1145248" y="-500"/>
                        <a:pt x="1165357" y="6379"/>
                        <a:pt x="1179115" y="6379"/>
                      </a:cubicBezTo>
                      <a:cubicBezTo>
                        <a:pt x="1192873" y="6379"/>
                        <a:pt x="1201340" y="29"/>
                        <a:pt x="1214040" y="29"/>
                      </a:cubicBezTo>
                      <a:cubicBezTo>
                        <a:pt x="1226740" y="29"/>
                        <a:pt x="1244203" y="1617"/>
                        <a:pt x="1255315" y="6379"/>
                      </a:cubicBezTo>
                      <a:cubicBezTo>
                        <a:pt x="1266427" y="11141"/>
                        <a:pt x="1269603" y="22783"/>
                        <a:pt x="1280715" y="28604"/>
                      </a:cubicBezTo>
                      <a:cubicBezTo>
                        <a:pt x="1291827" y="34425"/>
                        <a:pt x="1306644" y="37600"/>
                        <a:pt x="1321990" y="41304"/>
                      </a:cubicBezTo>
                      <a:cubicBezTo>
                        <a:pt x="1337336" y="45008"/>
                        <a:pt x="1357444" y="47654"/>
                        <a:pt x="1372790" y="50829"/>
                      </a:cubicBezTo>
                      <a:cubicBezTo>
                        <a:pt x="1388136" y="54004"/>
                        <a:pt x="1399778" y="57708"/>
                        <a:pt x="1414065" y="60354"/>
                      </a:cubicBezTo>
                      <a:cubicBezTo>
                        <a:pt x="1428352" y="63000"/>
                        <a:pt x="1444228" y="64058"/>
                        <a:pt x="1458515" y="66704"/>
                      </a:cubicBezTo>
                      <a:cubicBezTo>
                        <a:pt x="1472802" y="69350"/>
                        <a:pt x="1489736" y="69350"/>
                        <a:pt x="1499790" y="76229"/>
                      </a:cubicBezTo>
                      <a:cubicBezTo>
                        <a:pt x="1509844" y="83108"/>
                        <a:pt x="1509315" y="99512"/>
                        <a:pt x="1518840" y="107979"/>
                      </a:cubicBezTo>
                      <a:cubicBezTo>
                        <a:pt x="1528365" y="116446"/>
                        <a:pt x="1544240" y="123854"/>
                        <a:pt x="1556940" y="127029"/>
                      </a:cubicBezTo>
                      <a:cubicBezTo>
                        <a:pt x="1569640" y="130204"/>
                        <a:pt x="1581811" y="124912"/>
                        <a:pt x="1595040" y="127029"/>
                      </a:cubicBezTo>
                      <a:cubicBezTo>
                        <a:pt x="1608269" y="129146"/>
                        <a:pt x="1623615" y="134966"/>
                        <a:pt x="1636315" y="139729"/>
                      </a:cubicBezTo>
                      <a:cubicBezTo>
                        <a:pt x="1649015" y="144492"/>
                        <a:pt x="1660657" y="147667"/>
                        <a:pt x="1671240" y="155604"/>
                      </a:cubicBezTo>
                      <a:cubicBezTo>
                        <a:pt x="1681823" y="163541"/>
                        <a:pt x="1689761" y="177829"/>
                        <a:pt x="1699815" y="187354"/>
                      </a:cubicBezTo>
                      <a:cubicBezTo>
                        <a:pt x="1709869" y="196879"/>
                        <a:pt x="1721511" y="203758"/>
                        <a:pt x="1731565" y="212754"/>
                      </a:cubicBezTo>
                      <a:cubicBezTo>
                        <a:pt x="1741619" y="221750"/>
                        <a:pt x="1749028" y="230746"/>
                        <a:pt x="1760140" y="241329"/>
                      </a:cubicBezTo>
                      <a:cubicBezTo>
                        <a:pt x="1771252" y="251912"/>
                        <a:pt x="1787128" y="265142"/>
                        <a:pt x="1798240" y="276254"/>
                      </a:cubicBezTo>
                      <a:cubicBezTo>
                        <a:pt x="1809352" y="287366"/>
                        <a:pt x="1818348" y="295833"/>
                        <a:pt x="1826815" y="308004"/>
                      </a:cubicBezTo>
                      <a:cubicBezTo>
                        <a:pt x="1835282" y="320175"/>
                        <a:pt x="1842161" y="336050"/>
                        <a:pt x="1849040" y="349279"/>
                      </a:cubicBezTo>
                      <a:cubicBezTo>
                        <a:pt x="1855919" y="362508"/>
                        <a:pt x="1862269" y="376267"/>
                        <a:pt x="1868090" y="387379"/>
                      </a:cubicBezTo>
                      <a:cubicBezTo>
                        <a:pt x="1873911" y="398491"/>
                        <a:pt x="1874969" y="407487"/>
                        <a:pt x="1883965" y="415954"/>
                      </a:cubicBezTo>
                      <a:cubicBezTo>
                        <a:pt x="1892961" y="424421"/>
                        <a:pt x="1901957" y="433417"/>
                        <a:pt x="1922065" y="438179"/>
                      </a:cubicBezTo>
                      <a:cubicBezTo>
                        <a:pt x="1942173" y="442941"/>
                        <a:pt x="1985565" y="442942"/>
                        <a:pt x="2004615" y="444529"/>
                      </a:cubicBezTo>
                      <a:cubicBezTo>
                        <a:pt x="2023665" y="446116"/>
                        <a:pt x="2022078" y="445058"/>
                        <a:pt x="2036365" y="447704"/>
                      </a:cubicBezTo>
                      <a:cubicBezTo>
                        <a:pt x="2050652" y="450350"/>
                        <a:pt x="2074994" y="457229"/>
                        <a:pt x="2090340" y="460404"/>
                      </a:cubicBezTo>
                      <a:cubicBezTo>
                        <a:pt x="2105686" y="463579"/>
                        <a:pt x="2121032" y="463579"/>
                        <a:pt x="2128440" y="466754"/>
                      </a:cubicBezTo>
                      <a:cubicBezTo>
                        <a:pt x="2135848" y="469929"/>
                        <a:pt x="2132144" y="473633"/>
                        <a:pt x="2134790" y="479454"/>
                      </a:cubicBezTo>
                      <a:cubicBezTo>
                        <a:pt x="2137436" y="485275"/>
                        <a:pt x="2147490" y="495594"/>
                        <a:pt x="2144315" y="501679"/>
                      </a:cubicBezTo>
                      <a:cubicBezTo>
                        <a:pt x="2141140" y="507764"/>
                        <a:pt x="2128175" y="507499"/>
                        <a:pt x="2115740" y="515966"/>
                      </a:cubicBezTo>
                      <a:cubicBezTo>
                        <a:pt x="2103305" y="524433"/>
                        <a:pt x="2078830" y="539647"/>
                        <a:pt x="2069702" y="552479"/>
                      </a:cubicBezTo>
                      <a:cubicBezTo>
                        <a:pt x="2060574" y="565311"/>
                        <a:pt x="2062161" y="579599"/>
                        <a:pt x="2060971" y="592960"/>
                      </a:cubicBezTo>
                      <a:cubicBezTo>
                        <a:pt x="2059781" y="606321"/>
                        <a:pt x="2063617" y="623783"/>
                        <a:pt x="2062559" y="632647"/>
                      </a:cubicBezTo>
                      <a:cubicBezTo>
                        <a:pt x="2061501" y="641511"/>
                        <a:pt x="2058722" y="642570"/>
                        <a:pt x="2054621" y="646142"/>
                      </a:cubicBezTo>
                      <a:cubicBezTo>
                        <a:pt x="2050520" y="649714"/>
                        <a:pt x="2044170" y="649581"/>
                        <a:pt x="2037952" y="654079"/>
                      </a:cubicBezTo>
                      <a:cubicBezTo>
                        <a:pt x="2031734" y="658577"/>
                        <a:pt x="2023929" y="666779"/>
                        <a:pt x="2017315" y="673129"/>
                      </a:cubicBezTo>
                      <a:cubicBezTo>
                        <a:pt x="2010701" y="679479"/>
                        <a:pt x="2000911" y="685300"/>
                        <a:pt x="1998265" y="692179"/>
                      </a:cubicBezTo>
                      <a:cubicBezTo>
                        <a:pt x="1995619" y="699058"/>
                        <a:pt x="1996678" y="708583"/>
                        <a:pt x="2001440" y="714404"/>
                      </a:cubicBezTo>
                      <a:cubicBezTo>
                        <a:pt x="2006202" y="720225"/>
                        <a:pt x="2020490" y="724987"/>
                        <a:pt x="2026840" y="727104"/>
                      </a:cubicBezTo>
                      <a:cubicBezTo>
                        <a:pt x="2033190" y="729221"/>
                        <a:pt x="2034248" y="728691"/>
                        <a:pt x="2039540" y="727104"/>
                      </a:cubicBezTo>
                      <a:cubicBezTo>
                        <a:pt x="2044832" y="725517"/>
                        <a:pt x="2046419" y="720754"/>
                        <a:pt x="2058590" y="717579"/>
                      </a:cubicBezTo>
                      <a:cubicBezTo>
                        <a:pt x="2070761" y="714404"/>
                        <a:pt x="2097219" y="709642"/>
                        <a:pt x="2112565" y="708054"/>
                      </a:cubicBezTo>
                      <a:cubicBezTo>
                        <a:pt x="2127911" y="706467"/>
                        <a:pt x="2141669" y="709112"/>
                        <a:pt x="2150665" y="708054"/>
                      </a:cubicBezTo>
                      <a:cubicBezTo>
                        <a:pt x="2159661" y="706996"/>
                        <a:pt x="2167598" y="699058"/>
                        <a:pt x="2166540" y="701704"/>
                      </a:cubicBezTo>
                      <a:cubicBezTo>
                        <a:pt x="2165482" y="704350"/>
                        <a:pt x="2151194" y="715991"/>
                        <a:pt x="2144315" y="723929"/>
                      </a:cubicBezTo>
                      <a:cubicBezTo>
                        <a:pt x="2137436" y="731867"/>
                        <a:pt x="2134790" y="739275"/>
                        <a:pt x="2125265" y="749329"/>
                      </a:cubicBezTo>
                      <a:cubicBezTo>
                        <a:pt x="2115740" y="759383"/>
                        <a:pt x="2096690" y="771554"/>
                        <a:pt x="2087165" y="784254"/>
                      </a:cubicBezTo>
                      <a:cubicBezTo>
                        <a:pt x="2077640" y="796954"/>
                        <a:pt x="2073936" y="812300"/>
                        <a:pt x="2068115" y="825529"/>
                      </a:cubicBezTo>
                      <a:cubicBezTo>
                        <a:pt x="2062294" y="838758"/>
                        <a:pt x="2058061" y="849342"/>
                        <a:pt x="2052240" y="863629"/>
                      </a:cubicBezTo>
                      <a:cubicBezTo>
                        <a:pt x="2046419" y="877916"/>
                        <a:pt x="2039011" y="899083"/>
                        <a:pt x="2033190" y="911254"/>
                      </a:cubicBezTo>
                      <a:cubicBezTo>
                        <a:pt x="2027369" y="923425"/>
                        <a:pt x="2023665" y="922896"/>
                        <a:pt x="2017315" y="936654"/>
                      </a:cubicBezTo>
                      <a:cubicBezTo>
                        <a:pt x="2010965" y="950412"/>
                        <a:pt x="2000911" y="978458"/>
                        <a:pt x="1995090" y="993804"/>
                      </a:cubicBezTo>
                      <a:cubicBezTo>
                        <a:pt x="1989269" y="1009150"/>
                        <a:pt x="1989798" y="1012325"/>
                        <a:pt x="1982390" y="1028729"/>
                      </a:cubicBezTo>
                      <a:cubicBezTo>
                        <a:pt x="1974982" y="1045133"/>
                        <a:pt x="1959107" y="1075825"/>
                        <a:pt x="1950640" y="1092229"/>
                      </a:cubicBezTo>
                      <a:cubicBezTo>
                        <a:pt x="1942173" y="1108633"/>
                        <a:pt x="1937411" y="1117629"/>
                        <a:pt x="1931590" y="1127154"/>
                      </a:cubicBezTo>
                      <a:cubicBezTo>
                        <a:pt x="1925769" y="1136679"/>
                        <a:pt x="1923652" y="1138796"/>
                        <a:pt x="1915715" y="1149379"/>
                      </a:cubicBezTo>
                      <a:cubicBezTo>
                        <a:pt x="1907778" y="1159962"/>
                        <a:pt x="1892432" y="1176896"/>
                        <a:pt x="1883965" y="1190654"/>
                      </a:cubicBezTo>
                      <a:cubicBezTo>
                        <a:pt x="1875498" y="1204412"/>
                        <a:pt x="1871265" y="1221346"/>
                        <a:pt x="1864915" y="1231929"/>
                      </a:cubicBezTo>
                      <a:cubicBezTo>
                        <a:pt x="1858565" y="1242512"/>
                        <a:pt x="1850627" y="1247804"/>
                        <a:pt x="1845865" y="1254154"/>
                      </a:cubicBezTo>
                      <a:cubicBezTo>
                        <a:pt x="1841103" y="1260504"/>
                        <a:pt x="1843748" y="1261033"/>
                        <a:pt x="1836340" y="1270029"/>
                      </a:cubicBezTo>
                      <a:cubicBezTo>
                        <a:pt x="1828932" y="1279025"/>
                        <a:pt x="1814644" y="1293312"/>
                        <a:pt x="1801415" y="1308129"/>
                      </a:cubicBezTo>
                      <a:cubicBezTo>
                        <a:pt x="1788186" y="1322946"/>
                        <a:pt x="1770723" y="1343583"/>
                        <a:pt x="1756965" y="1358929"/>
                      </a:cubicBezTo>
                      <a:cubicBezTo>
                        <a:pt x="1743207" y="1374275"/>
                        <a:pt x="1729977" y="1389621"/>
                        <a:pt x="1718865" y="1400204"/>
                      </a:cubicBezTo>
                      <a:cubicBezTo>
                        <a:pt x="1707753" y="1410787"/>
                        <a:pt x="1703519" y="1411846"/>
                        <a:pt x="1690290" y="1422429"/>
                      </a:cubicBezTo>
                      <a:cubicBezTo>
                        <a:pt x="1677061" y="1433012"/>
                        <a:pt x="1657482" y="1450475"/>
                        <a:pt x="1639490" y="1463704"/>
                      </a:cubicBezTo>
                      <a:cubicBezTo>
                        <a:pt x="1621498" y="1476933"/>
                        <a:pt x="1598215" y="1488575"/>
                        <a:pt x="1582340" y="1501804"/>
                      </a:cubicBezTo>
                      <a:cubicBezTo>
                        <a:pt x="1566465" y="1515033"/>
                        <a:pt x="1556940" y="1531437"/>
                        <a:pt x="1544240" y="1543079"/>
                      </a:cubicBezTo>
                      <a:cubicBezTo>
                        <a:pt x="1531540" y="1554721"/>
                        <a:pt x="1516723" y="1564246"/>
                        <a:pt x="1506140" y="1571654"/>
                      </a:cubicBezTo>
                      <a:cubicBezTo>
                        <a:pt x="1495557" y="1579062"/>
                        <a:pt x="1486561" y="1584354"/>
                        <a:pt x="1480740" y="1587529"/>
                      </a:cubicBezTo>
                      <a:cubicBezTo>
                        <a:pt x="1474919" y="1590704"/>
                        <a:pt x="1473861" y="1594937"/>
                        <a:pt x="1471215" y="1590704"/>
                      </a:cubicBezTo>
                      <a:cubicBezTo>
                        <a:pt x="1468569" y="1586471"/>
                        <a:pt x="1462219" y="1568479"/>
                        <a:pt x="1464865" y="1562129"/>
                      </a:cubicBezTo>
                      <a:cubicBezTo>
                        <a:pt x="1467511" y="1555779"/>
                        <a:pt x="1482328" y="1556308"/>
                        <a:pt x="1487090" y="1552604"/>
                      </a:cubicBezTo>
                      <a:cubicBezTo>
                        <a:pt x="1491852" y="1548900"/>
                        <a:pt x="1493969" y="1548371"/>
                        <a:pt x="1493440" y="1539904"/>
                      </a:cubicBezTo>
                      <a:cubicBezTo>
                        <a:pt x="1492911" y="1531437"/>
                        <a:pt x="1488148" y="1513446"/>
                        <a:pt x="1483915" y="1501804"/>
                      </a:cubicBezTo>
                      <a:cubicBezTo>
                        <a:pt x="1479682" y="1490162"/>
                        <a:pt x="1465923" y="1471642"/>
                        <a:pt x="1468040" y="1470054"/>
                      </a:cubicBezTo>
                      <a:cubicBezTo>
                        <a:pt x="1470157" y="1468466"/>
                        <a:pt x="1487090" y="1486458"/>
                        <a:pt x="1496615" y="1492279"/>
                      </a:cubicBezTo>
                      <a:cubicBezTo>
                        <a:pt x="1506140" y="1498100"/>
                        <a:pt x="1516723" y="1505508"/>
                        <a:pt x="1525190" y="1504979"/>
                      </a:cubicBezTo>
                      <a:cubicBezTo>
                        <a:pt x="1533657" y="1504450"/>
                        <a:pt x="1536832" y="1494396"/>
                        <a:pt x="1547415" y="1489104"/>
                      </a:cubicBezTo>
                      <a:cubicBezTo>
                        <a:pt x="1557998" y="1483812"/>
                        <a:pt x="1575461" y="1482225"/>
                        <a:pt x="1588690" y="1473229"/>
                      </a:cubicBezTo>
                      <a:cubicBezTo>
                        <a:pt x="1601919" y="1464233"/>
                        <a:pt x="1617794" y="1445183"/>
                        <a:pt x="1626790" y="1435129"/>
                      </a:cubicBezTo>
                      <a:cubicBezTo>
                        <a:pt x="1635786" y="1425075"/>
                        <a:pt x="1636844" y="1417137"/>
                        <a:pt x="1642665" y="1412904"/>
                      </a:cubicBezTo>
                      <a:cubicBezTo>
                        <a:pt x="1648486" y="1408671"/>
                        <a:pt x="1658540" y="1412904"/>
                        <a:pt x="1661715" y="1409729"/>
                      </a:cubicBezTo>
                      <a:cubicBezTo>
                        <a:pt x="1664890" y="1406554"/>
                        <a:pt x="1656423" y="1398087"/>
                        <a:pt x="1661715" y="1393854"/>
                      </a:cubicBezTo>
                      <a:cubicBezTo>
                        <a:pt x="1667007" y="1389621"/>
                        <a:pt x="1683940" y="1389621"/>
                        <a:pt x="1693465" y="1384329"/>
                      </a:cubicBezTo>
                      <a:cubicBezTo>
                        <a:pt x="1702990" y="1379037"/>
                        <a:pt x="1713044" y="1369512"/>
                        <a:pt x="1718865" y="1362104"/>
                      </a:cubicBezTo>
                      <a:cubicBezTo>
                        <a:pt x="1724686" y="1354696"/>
                        <a:pt x="1726803" y="1349404"/>
                        <a:pt x="1728390" y="1339879"/>
                      </a:cubicBezTo>
                      <a:cubicBezTo>
                        <a:pt x="1729978" y="1330354"/>
                        <a:pt x="1728919" y="1317654"/>
                        <a:pt x="1728390" y="1304954"/>
                      </a:cubicBezTo>
                      <a:cubicBezTo>
                        <a:pt x="1727861" y="1292254"/>
                        <a:pt x="1724686" y="1272146"/>
                        <a:pt x="1725215" y="1263679"/>
                      </a:cubicBezTo>
                      <a:cubicBezTo>
                        <a:pt x="1725744" y="1255212"/>
                        <a:pt x="1728919" y="1255742"/>
                        <a:pt x="1731565" y="1254154"/>
                      </a:cubicBezTo>
                      <a:cubicBezTo>
                        <a:pt x="1734211" y="1252567"/>
                        <a:pt x="1735798" y="1253625"/>
                        <a:pt x="1741090" y="1254154"/>
                      </a:cubicBezTo>
                      <a:cubicBezTo>
                        <a:pt x="1746382" y="1254683"/>
                        <a:pt x="1756965" y="1258917"/>
                        <a:pt x="1763315" y="1257329"/>
                      </a:cubicBezTo>
                      <a:cubicBezTo>
                        <a:pt x="1769665" y="1255742"/>
                        <a:pt x="1776015" y="1248333"/>
                        <a:pt x="1779190" y="1244629"/>
                      </a:cubicBezTo>
                      <a:cubicBezTo>
                        <a:pt x="1782365" y="1240925"/>
                        <a:pt x="1780778" y="1239337"/>
                        <a:pt x="1782365" y="1235104"/>
                      </a:cubicBezTo>
                      <a:cubicBezTo>
                        <a:pt x="1783952" y="1230871"/>
                        <a:pt x="1785540" y="1224521"/>
                        <a:pt x="1788715" y="1219229"/>
                      </a:cubicBezTo>
                      <a:cubicBezTo>
                        <a:pt x="1791890" y="1213937"/>
                        <a:pt x="1792948" y="1208646"/>
                        <a:pt x="1801415" y="1203354"/>
                      </a:cubicBezTo>
                      <a:cubicBezTo>
                        <a:pt x="1809882" y="1198062"/>
                        <a:pt x="1830519" y="1194887"/>
                        <a:pt x="1839515" y="1187479"/>
                      </a:cubicBezTo>
                      <a:cubicBezTo>
                        <a:pt x="1848511" y="1180071"/>
                        <a:pt x="1851157" y="1166312"/>
                        <a:pt x="1855390" y="1158904"/>
                      </a:cubicBezTo>
                      <a:cubicBezTo>
                        <a:pt x="1859623" y="1151496"/>
                        <a:pt x="1864915" y="1154671"/>
                        <a:pt x="1864915" y="1143029"/>
                      </a:cubicBezTo>
                      <a:cubicBezTo>
                        <a:pt x="1864915" y="1131387"/>
                        <a:pt x="1855390" y="1103341"/>
                        <a:pt x="1855390" y="1089054"/>
                      </a:cubicBezTo>
                      <a:cubicBezTo>
                        <a:pt x="1855390" y="1074767"/>
                        <a:pt x="1863328" y="1065771"/>
                        <a:pt x="1864915" y="1057304"/>
                      </a:cubicBezTo>
                      <a:cubicBezTo>
                        <a:pt x="1866502" y="1048837"/>
                        <a:pt x="1862269" y="1038254"/>
                        <a:pt x="1864915" y="1038254"/>
                      </a:cubicBezTo>
                      <a:cubicBezTo>
                        <a:pt x="1867561" y="1038254"/>
                        <a:pt x="1877615" y="1053600"/>
                        <a:pt x="1880790" y="1057304"/>
                      </a:cubicBezTo>
                      <a:cubicBezTo>
                        <a:pt x="1883965" y="1061008"/>
                        <a:pt x="1880790" y="1064183"/>
                        <a:pt x="1883965" y="1060479"/>
                      </a:cubicBezTo>
                      <a:cubicBezTo>
                        <a:pt x="1887140" y="1056775"/>
                        <a:pt x="1897194" y="1041958"/>
                        <a:pt x="1899840" y="1035079"/>
                      </a:cubicBezTo>
                      <a:cubicBezTo>
                        <a:pt x="1902486" y="1028200"/>
                        <a:pt x="1899311" y="1026612"/>
                        <a:pt x="1899840" y="1019204"/>
                      </a:cubicBezTo>
                      <a:cubicBezTo>
                        <a:pt x="1900369" y="1011796"/>
                        <a:pt x="1905132" y="997508"/>
                        <a:pt x="1903015" y="990629"/>
                      </a:cubicBezTo>
                      <a:cubicBezTo>
                        <a:pt x="1900898" y="983750"/>
                        <a:pt x="1893490" y="980046"/>
                        <a:pt x="1887140" y="977929"/>
                      </a:cubicBezTo>
                      <a:cubicBezTo>
                        <a:pt x="1880790" y="975812"/>
                        <a:pt x="1868090" y="973696"/>
                        <a:pt x="1864915" y="977929"/>
                      </a:cubicBezTo>
                      <a:cubicBezTo>
                        <a:pt x="1861740" y="982162"/>
                        <a:pt x="1870736" y="997508"/>
                        <a:pt x="1868090" y="1003329"/>
                      </a:cubicBezTo>
                      <a:cubicBezTo>
                        <a:pt x="1865444" y="1009150"/>
                        <a:pt x="1857507" y="1010737"/>
                        <a:pt x="1849040" y="1012854"/>
                      </a:cubicBezTo>
                      <a:cubicBezTo>
                        <a:pt x="1840573" y="1014971"/>
                        <a:pt x="1824698" y="1015500"/>
                        <a:pt x="1817290" y="1016029"/>
                      </a:cubicBezTo>
                      <a:cubicBezTo>
                        <a:pt x="1809882" y="1016558"/>
                        <a:pt x="1807236" y="1011796"/>
                        <a:pt x="1804590" y="1016029"/>
                      </a:cubicBezTo>
                      <a:cubicBezTo>
                        <a:pt x="1801944" y="1020262"/>
                        <a:pt x="1800886" y="1036667"/>
                        <a:pt x="1801415" y="1041429"/>
                      </a:cubicBezTo>
                      <a:cubicBezTo>
                        <a:pt x="1801944" y="1046192"/>
                        <a:pt x="1810411" y="1046192"/>
                        <a:pt x="1807765" y="1044604"/>
                      </a:cubicBezTo>
                      <a:cubicBezTo>
                        <a:pt x="1805119" y="1043017"/>
                        <a:pt x="1790832" y="1037196"/>
                        <a:pt x="1785540" y="1031904"/>
                      </a:cubicBezTo>
                      <a:cubicBezTo>
                        <a:pt x="1780248" y="1026612"/>
                        <a:pt x="1782894" y="1020262"/>
                        <a:pt x="1776015" y="1012854"/>
                      </a:cubicBezTo>
                      <a:cubicBezTo>
                        <a:pt x="1769136" y="1005446"/>
                        <a:pt x="1753261" y="994862"/>
                        <a:pt x="1744265" y="987454"/>
                      </a:cubicBezTo>
                      <a:cubicBezTo>
                        <a:pt x="1735269" y="980046"/>
                        <a:pt x="1730507" y="974754"/>
                        <a:pt x="1722040" y="968404"/>
                      </a:cubicBezTo>
                      <a:cubicBezTo>
                        <a:pt x="1713573" y="962054"/>
                        <a:pt x="1698228" y="956762"/>
                        <a:pt x="1693465" y="949354"/>
                      </a:cubicBezTo>
                      <a:cubicBezTo>
                        <a:pt x="1688703" y="941946"/>
                        <a:pt x="1693465" y="923954"/>
                        <a:pt x="1693465" y="923954"/>
                      </a:cubicBezTo>
                      <a:cubicBezTo>
                        <a:pt x="1693465" y="926600"/>
                        <a:pt x="1691878" y="954646"/>
                        <a:pt x="1693465" y="965229"/>
                      </a:cubicBezTo>
                      <a:cubicBezTo>
                        <a:pt x="1695053" y="975812"/>
                        <a:pt x="1699286" y="980575"/>
                        <a:pt x="1702990" y="987454"/>
                      </a:cubicBezTo>
                      <a:cubicBezTo>
                        <a:pt x="1706694" y="994333"/>
                        <a:pt x="1712515" y="1000683"/>
                        <a:pt x="1715690" y="1006504"/>
                      </a:cubicBezTo>
                      <a:cubicBezTo>
                        <a:pt x="1718865" y="1012325"/>
                        <a:pt x="1718336" y="1018146"/>
                        <a:pt x="1722040" y="1022379"/>
                      </a:cubicBezTo>
                      <a:cubicBezTo>
                        <a:pt x="1725744" y="1026612"/>
                        <a:pt x="1735269" y="1027671"/>
                        <a:pt x="1737915" y="1031904"/>
                      </a:cubicBezTo>
                      <a:cubicBezTo>
                        <a:pt x="1740561" y="1036137"/>
                        <a:pt x="1739502" y="1043017"/>
                        <a:pt x="1737915" y="1047779"/>
                      </a:cubicBezTo>
                      <a:cubicBezTo>
                        <a:pt x="1736328" y="1052541"/>
                        <a:pt x="1735269" y="1056246"/>
                        <a:pt x="1728390" y="1060479"/>
                      </a:cubicBezTo>
                      <a:cubicBezTo>
                        <a:pt x="1721511" y="1064712"/>
                        <a:pt x="1702990" y="1065242"/>
                        <a:pt x="1696640" y="1073179"/>
                      </a:cubicBezTo>
                      <a:cubicBezTo>
                        <a:pt x="1690290" y="1081116"/>
                        <a:pt x="1689761" y="1096992"/>
                        <a:pt x="1690290" y="1108104"/>
                      </a:cubicBezTo>
                      <a:cubicBezTo>
                        <a:pt x="1690819" y="1119216"/>
                        <a:pt x="1698228" y="1130329"/>
                        <a:pt x="1699815" y="1139854"/>
                      </a:cubicBezTo>
                      <a:cubicBezTo>
                        <a:pt x="1701403" y="1149379"/>
                        <a:pt x="1700344" y="1159433"/>
                        <a:pt x="1699815" y="1165254"/>
                      </a:cubicBezTo>
                      <a:cubicBezTo>
                        <a:pt x="1699286" y="1171075"/>
                        <a:pt x="1698227" y="1178483"/>
                        <a:pt x="1696640" y="1174779"/>
                      </a:cubicBezTo>
                      <a:cubicBezTo>
                        <a:pt x="1695053" y="1171075"/>
                        <a:pt x="1693465" y="1152025"/>
                        <a:pt x="1690290" y="1143029"/>
                      </a:cubicBezTo>
                      <a:cubicBezTo>
                        <a:pt x="1687115" y="1134033"/>
                        <a:pt x="1681294" y="1125566"/>
                        <a:pt x="1677590" y="1120804"/>
                      </a:cubicBezTo>
                      <a:cubicBezTo>
                        <a:pt x="1673886" y="1116042"/>
                        <a:pt x="1669652" y="1110750"/>
                        <a:pt x="1668065" y="1114454"/>
                      </a:cubicBezTo>
                      <a:cubicBezTo>
                        <a:pt x="1666478" y="1118158"/>
                        <a:pt x="1667536" y="1134033"/>
                        <a:pt x="1668065" y="1143029"/>
                      </a:cubicBezTo>
                      <a:cubicBezTo>
                        <a:pt x="1668594" y="1152025"/>
                        <a:pt x="1670711" y="1162079"/>
                        <a:pt x="1671240" y="1168429"/>
                      </a:cubicBezTo>
                      <a:cubicBezTo>
                        <a:pt x="1671769" y="1174779"/>
                        <a:pt x="1671240" y="1181129"/>
                        <a:pt x="1671240" y="1181129"/>
                      </a:cubicBezTo>
                      <a:cubicBezTo>
                        <a:pt x="1671240" y="1185362"/>
                        <a:pt x="1672827" y="1190654"/>
                        <a:pt x="1671240" y="1193829"/>
                      </a:cubicBezTo>
                      <a:cubicBezTo>
                        <a:pt x="1669653" y="1197004"/>
                        <a:pt x="1666477" y="1199121"/>
                        <a:pt x="1661715" y="1200179"/>
                      </a:cubicBezTo>
                      <a:cubicBezTo>
                        <a:pt x="1656953" y="1201237"/>
                        <a:pt x="1646369" y="1195946"/>
                        <a:pt x="1642665" y="1200179"/>
                      </a:cubicBezTo>
                      <a:cubicBezTo>
                        <a:pt x="1638961" y="1204412"/>
                        <a:pt x="1638432" y="1218700"/>
                        <a:pt x="1639490" y="1225579"/>
                      </a:cubicBezTo>
                      <a:cubicBezTo>
                        <a:pt x="1640548" y="1232458"/>
                        <a:pt x="1649015" y="1241454"/>
                        <a:pt x="1649015" y="1241454"/>
                      </a:cubicBezTo>
                      <a:cubicBezTo>
                        <a:pt x="1652190" y="1246746"/>
                        <a:pt x="1662773" y="1252037"/>
                        <a:pt x="1658540" y="1257329"/>
                      </a:cubicBezTo>
                      <a:cubicBezTo>
                        <a:pt x="1654307" y="1262621"/>
                        <a:pt x="1632082" y="1268971"/>
                        <a:pt x="1623615" y="1273204"/>
                      </a:cubicBezTo>
                      <a:cubicBezTo>
                        <a:pt x="1615148" y="1277437"/>
                        <a:pt x="1612502" y="1276908"/>
                        <a:pt x="1607740" y="1282729"/>
                      </a:cubicBezTo>
                      <a:cubicBezTo>
                        <a:pt x="1602978" y="1288550"/>
                        <a:pt x="1597157" y="1301779"/>
                        <a:pt x="1595040" y="1308129"/>
                      </a:cubicBezTo>
                      <a:cubicBezTo>
                        <a:pt x="1592923" y="1314479"/>
                        <a:pt x="1600861" y="1317654"/>
                        <a:pt x="1595040" y="1320829"/>
                      </a:cubicBezTo>
                      <a:cubicBezTo>
                        <a:pt x="1589219" y="1324004"/>
                        <a:pt x="1568053" y="1325591"/>
                        <a:pt x="1560115" y="1327179"/>
                      </a:cubicBezTo>
                      <a:cubicBezTo>
                        <a:pt x="1552177" y="1328767"/>
                        <a:pt x="1555882" y="1326121"/>
                        <a:pt x="1547415" y="1330354"/>
                      </a:cubicBezTo>
                      <a:cubicBezTo>
                        <a:pt x="1538948" y="1334587"/>
                        <a:pt x="1517782" y="1343054"/>
                        <a:pt x="1509315" y="1352579"/>
                      </a:cubicBezTo>
                      <a:cubicBezTo>
                        <a:pt x="1500848" y="1362104"/>
                        <a:pt x="1498203" y="1377979"/>
                        <a:pt x="1496615" y="1387504"/>
                      </a:cubicBezTo>
                      <a:cubicBezTo>
                        <a:pt x="1495028" y="1397029"/>
                        <a:pt x="1500319" y="1402850"/>
                        <a:pt x="1499790" y="1409729"/>
                      </a:cubicBezTo>
                      <a:cubicBezTo>
                        <a:pt x="1499261" y="1416608"/>
                        <a:pt x="1494498" y="1424017"/>
                        <a:pt x="1493440" y="1428779"/>
                      </a:cubicBezTo>
                      <a:cubicBezTo>
                        <a:pt x="1492382" y="1433541"/>
                        <a:pt x="1493440" y="1438304"/>
                        <a:pt x="1493440" y="1438304"/>
                      </a:cubicBezTo>
                      <a:cubicBezTo>
                        <a:pt x="1493440" y="1441479"/>
                        <a:pt x="1495557" y="1451004"/>
                        <a:pt x="1493440" y="1447829"/>
                      </a:cubicBezTo>
                      <a:cubicBezTo>
                        <a:pt x="1491323" y="1444654"/>
                        <a:pt x="1484444" y="1426662"/>
                        <a:pt x="1480740" y="1419254"/>
                      </a:cubicBezTo>
                      <a:cubicBezTo>
                        <a:pt x="1477036" y="1411846"/>
                        <a:pt x="1473332" y="1401262"/>
                        <a:pt x="1471215" y="1403379"/>
                      </a:cubicBezTo>
                      <a:cubicBezTo>
                        <a:pt x="1469098" y="1405496"/>
                        <a:pt x="1468569" y="1424546"/>
                        <a:pt x="1468040" y="1431954"/>
                      </a:cubicBezTo>
                      <a:cubicBezTo>
                        <a:pt x="1467511" y="1439362"/>
                        <a:pt x="1470157" y="1443067"/>
                        <a:pt x="1468040" y="1447829"/>
                      </a:cubicBezTo>
                      <a:cubicBezTo>
                        <a:pt x="1465923" y="1452591"/>
                        <a:pt x="1455340" y="1460529"/>
                        <a:pt x="1455340" y="1460529"/>
                      </a:cubicBezTo>
                      <a:cubicBezTo>
                        <a:pt x="1450048" y="1465821"/>
                        <a:pt x="1440523" y="1474287"/>
                        <a:pt x="1436290" y="1479579"/>
                      </a:cubicBezTo>
                      <a:cubicBezTo>
                        <a:pt x="1432057" y="1484871"/>
                        <a:pt x="1429411" y="1486987"/>
                        <a:pt x="1429940" y="1492279"/>
                      </a:cubicBezTo>
                      <a:cubicBezTo>
                        <a:pt x="1430469" y="1497571"/>
                        <a:pt x="1435761" y="1506567"/>
                        <a:pt x="1439465" y="1511329"/>
                      </a:cubicBezTo>
                      <a:cubicBezTo>
                        <a:pt x="1443169" y="1516091"/>
                        <a:pt x="1448461" y="1518737"/>
                        <a:pt x="1452165" y="1520854"/>
                      </a:cubicBezTo>
                      <a:cubicBezTo>
                        <a:pt x="1455869" y="1522971"/>
                        <a:pt x="1460632" y="1519796"/>
                        <a:pt x="1461690" y="1524029"/>
                      </a:cubicBezTo>
                      <a:cubicBezTo>
                        <a:pt x="1462748" y="1528262"/>
                        <a:pt x="1462219" y="1538846"/>
                        <a:pt x="1458515" y="1546254"/>
                      </a:cubicBezTo>
                      <a:cubicBezTo>
                        <a:pt x="1454811" y="1553662"/>
                        <a:pt x="1442111" y="1562129"/>
                        <a:pt x="1439465" y="1568479"/>
                      </a:cubicBezTo>
                      <a:cubicBezTo>
                        <a:pt x="1436819" y="1574829"/>
                        <a:pt x="1439465" y="1579062"/>
                        <a:pt x="1442640" y="1584354"/>
                      </a:cubicBezTo>
                      <a:cubicBezTo>
                        <a:pt x="1445815" y="1589646"/>
                        <a:pt x="1453223" y="1595996"/>
                        <a:pt x="1458515" y="1600229"/>
                      </a:cubicBezTo>
                      <a:cubicBezTo>
                        <a:pt x="1463807" y="1604462"/>
                        <a:pt x="1474919" y="1605521"/>
                        <a:pt x="1474390" y="1609754"/>
                      </a:cubicBezTo>
                      <a:cubicBezTo>
                        <a:pt x="1473861" y="1613987"/>
                        <a:pt x="1463277" y="1617692"/>
                        <a:pt x="1455340" y="1625629"/>
                      </a:cubicBezTo>
                      <a:cubicBezTo>
                        <a:pt x="1447403" y="1633566"/>
                        <a:pt x="1436819" y="1647325"/>
                        <a:pt x="1426765" y="1657379"/>
                      </a:cubicBezTo>
                      <a:cubicBezTo>
                        <a:pt x="1416711" y="1667433"/>
                        <a:pt x="1401365" y="1676429"/>
                        <a:pt x="1395015" y="1685954"/>
                      </a:cubicBezTo>
                      <a:cubicBezTo>
                        <a:pt x="1388665" y="1695479"/>
                        <a:pt x="1392898" y="1697596"/>
                        <a:pt x="1388665" y="1714529"/>
                      </a:cubicBezTo>
                      <a:cubicBezTo>
                        <a:pt x="1384432" y="1731462"/>
                        <a:pt x="1375436" y="1764800"/>
                        <a:pt x="1369615" y="1787554"/>
                      </a:cubicBezTo>
                      <a:cubicBezTo>
                        <a:pt x="1363794" y="1810308"/>
                        <a:pt x="1361148" y="1831475"/>
                        <a:pt x="1353740" y="1851054"/>
                      </a:cubicBezTo>
                      <a:cubicBezTo>
                        <a:pt x="1346332" y="1870633"/>
                        <a:pt x="1341569" y="1887037"/>
                        <a:pt x="1325165" y="1905029"/>
                      </a:cubicBezTo>
                      <a:cubicBezTo>
                        <a:pt x="1308761" y="1923021"/>
                        <a:pt x="1273836" y="1943129"/>
                        <a:pt x="1255315" y="1959004"/>
                      </a:cubicBezTo>
                      <a:cubicBezTo>
                        <a:pt x="1236794" y="1974879"/>
                        <a:pt x="1224094" y="1985992"/>
                        <a:pt x="1214040" y="2000279"/>
                      </a:cubicBezTo>
                      <a:cubicBezTo>
                        <a:pt x="1203986" y="2014566"/>
                        <a:pt x="1202398" y="2034675"/>
                        <a:pt x="1194990" y="2044729"/>
                      </a:cubicBezTo>
                      <a:cubicBezTo>
                        <a:pt x="1187582" y="2054783"/>
                        <a:pt x="1180173" y="2052137"/>
                        <a:pt x="1169590" y="2060604"/>
                      </a:cubicBezTo>
                      <a:cubicBezTo>
                        <a:pt x="1159007" y="2069071"/>
                        <a:pt x="1141015" y="2089708"/>
                        <a:pt x="1131490" y="2095529"/>
                      </a:cubicBezTo>
                      <a:cubicBezTo>
                        <a:pt x="1121965" y="2101350"/>
                        <a:pt x="1118261" y="2097117"/>
                        <a:pt x="1112440" y="2095529"/>
                      </a:cubicBezTo>
                      <a:cubicBezTo>
                        <a:pt x="1106619" y="2093942"/>
                        <a:pt x="1102386" y="2090237"/>
                        <a:pt x="1096565" y="2086004"/>
                      </a:cubicBezTo>
                      <a:cubicBezTo>
                        <a:pt x="1090744" y="2081771"/>
                        <a:pt x="1078573" y="2076479"/>
                        <a:pt x="1077515" y="2070129"/>
                      </a:cubicBezTo>
                      <a:cubicBezTo>
                        <a:pt x="1076457" y="2063779"/>
                        <a:pt x="1088628" y="2058487"/>
                        <a:pt x="1090215" y="2047904"/>
                      </a:cubicBezTo>
                      <a:cubicBezTo>
                        <a:pt x="1091803" y="2037321"/>
                        <a:pt x="1086511" y="2014567"/>
                        <a:pt x="1087040" y="2006629"/>
                      </a:cubicBezTo>
                      <a:cubicBezTo>
                        <a:pt x="1087569" y="1998692"/>
                        <a:pt x="1091273" y="2008216"/>
                        <a:pt x="1093390" y="2000279"/>
                      </a:cubicBezTo>
                      <a:cubicBezTo>
                        <a:pt x="1095507" y="1992342"/>
                        <a:pt x="1100269" y="1972233"/>
                        <a:pt x="1099740" y="1959004"/>
                      </a:cubicBezTo>
                      <a:cubicBezTo>
                        <a:pt x="1099211" y="1945775"/>
                        <a:pt x="1090744" y="1932016"/>
                        <a:pt x="1090215" y="1920904"/>
                      </a:cubicBezTo>
                      <a:cubicBezTo>
                        <a:pt x="1089686" y="1909792"/>
                        <a:pt x="1088628" y="1903442"/>
                        <a:pt x="1096565" y="1892329"/>
                      </a:cubicBezTo>
                      <a:cubicBezTo>
                        <a:pt x="1104503" y="1881217"/>
                        <a:pt x="1124082" y="1867987"/>
                        <a:pt x="1137840" y="1854229"/>
                      </a:cubicBezTo>
                      <a:cubicBezTo>
                        <a:pt x="1151598" y="1840471"/>
                        <a:pt x="1171178" y="1821950"/>
                        <a:pt x="1179115" y="1809779"/>
                      </a:cubicBezTo>
                      <a:cubicBezTo>
                        <a:pt x="1187052" y="1797608"/>
                        <a:pt x="1182819" y="1787554"/>
                        <a:pt x="1185465" y="1781204"/>
                      </a:cubicBezTo>
                      <a:cubicBezTo>
                        <a:pt x="1188111" y="1774854"/>
                        <a:pt x="1198694" y="1778029"/>
                        <a:pt x="1194990" y="1771679"/>
                      </a:cubicBezTo>
                      <a:cubicBezTo>
                        <a:pt x="1191286" y="1765329"/>
                        <a:pt x="1178586" y="1753687"/>
                        <a:pt x="1163240" y="1743104"/>
                      </a:cubicBezTo>
                      <a:cubicBezTo>
                        <a:pt x="1147894" y="1732521"/>
                        <a:pt x="1115615" y="1718233"/>
                        <a:pt x="1102915" y="1708179"/>
                      </a:cubicBezTo>
                      <a:cubicBezTo>
                        <a:pt x="1090215" y="1698125"/>
                        <a:pt x="1087040" y="1682779"/>
                        <a:pt x="1087040" y="1682779"/>
                      </a:cubicBezTo>
                      <a:cubicBezTo>
                        <a:pt x="1079103" y="1670079"/>
                        <a:pt x="1063227" y="1646266"/>
                        <a:pt x="1055290" y="1631979"/>
                      </a:cubicBezTo>
                      <a:cubicBezTo>
                        <a:pt x="1047353" y="1617692"/>
                        <a:pt x="1045765" y="1609754"/>
                        <a:pt x="1039415" y="1597054"/>
                      </a:cubicBezTo>
                      <a:cubicBezTo>
                        <a:pt x="1033065" y="1584354"/>
                        <a:pt x="1025127" y="1565833"/>
                        <a:pt x="1017190" y="1555779"/>
                      </a:cubicBezTo>
                      <a:cubicBezTo>
                        <a:pt x="1009253" y="1545725"/>
                        <a:pt x="999198" y="1542550"/>
                        <a:pt x="991790" y="1536729"/>
                      </a:cubicBezTo>
                      <a:cubicBezTo>
                        <a:pt x="984382" y="1530908"/>
                        <a:pt x="981736" y="1524558"/>
                        <a:pt x="972740" y="1520854"/>
                      </a:cubicBezTo>
                      <a:cubicBezTo>
                        <a:pt x="963744" y="1517150"/>
                        <a:pt x="950515" y="1518208"/>
                        <a:pt x="937815" y="1514504"/>
                      </a:cubicBezTo>
                      <a:cubicBezTo>
                        <a:pt x="925115" y="1510800"/>
                        <a:pt x="909240" y="1507096"/>
                        <a:pt x="896540" y="1498629"/>
                      </a:cubicBezTo>
                      <a:cubicBezTo>
                        <a:pt x="883840" y="1490162"/>
                        <a:pt x="874844" y="1475875"/>
                        <a:pt x="861615" y="1463704"/>
                      </a:cubicBezTo>
                      <a:cubicBezTo>
                        <a:pt x="848386" y="1451533"/>
                        <a:pt x="829336" y="1437246"/>
                        <a:pt x="817165" y="1425604"/>
                      </a:cubicBezTo>
                      <a:cubicBezTo>
                        <a:pt x="804994" y="1413962"/>
                        <a:pt x="799173" y="1402850"/>
                        <a:pt x="788590" y="1393854"/>
                      </a:cubicBezTo>
                      <a:cubicBezTo>
                        <a:pt x="778007" y="1384858"/>
                        <a:pt x="761602" y="1375862"/>
                        <a:pt x="753665" y="1371629"/>
                      </a:cubicBezTo>
                      <a:cubicBezTo>
                        <a:pt x="745728" y="1367396"/>
                        <a:pt x="748902" y="1372158"/>
                        <a:pt x="740965" y="1368454"/>
                      </a:cubicBezTo>
                      <a:cubicBezTo>
                        <a:pt x="733028" y="1364750"/>
                        <a:pt x="715036" y="1354696"/>
                        <a:pt x="706040" y="1349404"/>
                      </a:cubicBezTo>
                      <a:cubicBezTo>
                        <a:pt x="697044" y="1344112"/>
                        <a:pt x="694928" y="1339879"/>
                        <a:pt x="686990" y="1336704"/>
                      </a:cubicBezTo>
                      <a:cubicBezTo>
                        <a:pt x="679052" y="1333529"/>
                        <a:pt x="665823" y="1333000"/>
                        <a:pt x="658415" y="1330354"/>
                      </a:cubicBezTo>
                      <a:cubicBezTo>
                        <a:pt x="651007" y="1327708"/>
                        <a:pt x="649948" y="1329296"/>
                        <a:pt x="642540" y="1320829"/>
                      </a:cubicBezTo>
                      <a:cubicBezTo>
                        <a:pt x="635132" y="1312362"/>
                        <a:pt x="624019" y="1292254"/>
                        <a:pt x="613965" y="1279554"/>
                      </a:cubicBezTo>
                      <a:cubicBezTo>
                        <a:pt x="603911" y="1266854"/>
                        <a:pt x="590682" y="1254154"/>
                        <a:pt x="582215" y="1244629"/>
                      </a:cubicBezTo>
                      <a:cubicBezTo>
                        <a:pt x="573748" y="1235104"/>
                        <a:pt x="569515" y="1228754"/>
                        <a:pt x="563165" y="1222404"/>
                      </a:cubicBezTo>
                      <a:cubicBezTo>
                        <a:pt x="556815" y="1216054"/>
                        <a:pt x="548877" y="1212350"/>
                        <a:pt x="544115" y="1206529"/>
                      </a:cubicBezTo>
                      <a:cubicBezTo>
                        <a:pt x="539353" y="1200708"/>
                        <a:pt x="539352" y="1192241"/>
                        <a:pt x="534590" y="1187479"/>
                      </a:cubicBezTo>
                      <a:cubicBezTo>
                        <a:pt x="529828" y="1182717"/>
                        <a:pt x="519773" y="1176367"/>
                        <a:pt x="515540" y="1177954"/>
                      </a:cubicBezTo>
                      <a:cubicBezTo>
                        <a:pt x="511307" y="1179541"/>
                        <a:pt x="515540" y="1190125"/>
                        <a:pt x="509190" y="1197004"/>
                      </a:cubicBezTo>
                      <a:cubicBezTo>
                        <a:pt x="502840" y="1203883"/>
                        <a:pt x="485907" y="1211292"/>
                        <a:pt x="477440" y="1219229"/>
                      </a:cubicBezTo>
                      <a:cubicBezTo>
                        <a:pt x="468973" y="1227167"/>
                        <a:pt x="464740" y="1238279"/>
                        <a:pt x="458390" y="1244629"/>
                      </a:cubicBezTo>
                      <a:cubicBezTo>
                        <a:pt x="452040" y="1250979"/>
                        <a:pt x="445690" y="1257858"/>
                        <a:pt x="439340" y="1257329"/>
                      </a:cubicBezTo>
                      <a:cubicBezTo>
                        <a:pt x="432990" y="1256800"/>
                        <a:pt x="422407" y="1249391"/>
                        <a:pt x="420290" y="1241454"/>
                      </a:cubicBezTo>
                      <a:cubicBezTo>
                        <a:pt x="418173" y="1233517"/>
                        <a:pt x="425582" y="1217112"/>
                        <a:pt x="426640" y="1209704"/>
                      </a:cubicBezTo>
                      <a:cubicBezTo>
                        <a:pt x="427698" y="1202296"/>
                        <a:pt x="429286" y="1204941"/>
                        <a:pt x="426640" y="1197004"/>
                      </a:cubicBezTo>
                      <a:cubicBezTo>
                        <a:pt x="423994" y="1189067"/>
                        <a:pt x="416586" y="1171604"/>
                        <a:pt x="410765" y="1162079"/>
                      </a:cubicBezTo>
                      <a:cubicBezTo>
                        <a:pt x="404944" y="1152554"/>
                        <a:pt x="396477" y="1145675"/>
                        <a:pt x="391715" y="1139854"/>
                      </a:cubicBezTo>
                      <a:cubicBezTo>
                        <a:pt x="386953" y="1134033"/>
                        <a:pt x="385365" y="1130858"/>
                        <a:pt x="382190" y="1127154"/>
                      </a:cubicBezTo>
                      <a:cubicBezTo>
                        <a:pt x="379015" y="1123450"/>
                        <a:pt x="377957" y="1124508"/>
                        <a:pt x="372665" y="1117629"/>
                      </a:cubicBezTo>
                      <a:cubicBezTo>
                        <a:pt x="367373" y="1110750"/>
                        <a:pt x="361552" y="1096991"/>
                        <a:pt x="350440" y="1085879"/>
                      </a:cubicBezTo>
                      <a:cubicBezTo>
                        <a:pt x="339328" y="1074767"/>
                        <a:pt x="319219" y="1062066"/>
                        <a:pt x="305990" y="1050954"/>
                      </a:cubicBezTo>
                      <a:cubicBezTo>
                        <a:pt x="292761" y="1039842"/>
                        <a:pt x="279532" y="1030846"/>
                        <a:pt x="271065" y="1019204"/>
                      </a:cubicBezTo>
                      <a:cubicBezTo>
                        <a:pt x="262598" y="1007562"/>
                        <a:pt x="264715" y="991158"/>
                        <a:pt x="255190" y="981104"/>
                      </a:cubicBezTo>
                      <a:cubicBezTo>
                        <a:pt x="245665" y="971050"/>
                        <a:pt x="228732" y="963642"/>
                        <a:pt x="213915" y="958879"/>
                      </a:cubicBezTo>
                      <a:cubicBezTo>
                        <a:pt x="199098" y="954116"/>
                        <a:pt x="179519" y="955175"/>
                        <a:pt x="166290" y="952529"/>
                      </a:cubicBezTo>
                      <a:cubicBezTo>
                        <a:pt x="153061" y="949883"/>
                        <a:pt x="143007" y="940358"/>
                        <a:pt x="134540" y="943004"/>
                      </a:cubicBezTo>
                      <a:cubicBezTo>
                        <a:pt x="126073" y="945650"/>
                        <a:pt x="119723" y="960467"/>
                        <a:pt x="115490" y="968404"/>
                      </a:cubicBezTo>
                      <a:cubicBezTo>
                        <a:pt x="111257" y="976341"/>
                        <a:pt x="117607" y="983221"/>
                        <a:pt x="109140" y="990629"/>
                      </a:cubicBezTo>
                      <a:cubicBezTo>
                        <a:pt x="100673" y="998037"/>
                        <a:pt x="75802" y="1008621"/>
                        <a:pt x="64690" y="1012854"/>
                      </a:cubicBezTo>
                      <a:cubicBezTo>
                        <a:pt x="53577" y="1017087"/>
                        <a:pt x="52519" y="1016029"/>
                        <a:pt x="42465" y="1016029"/>
                      </a:cubicBezTo>
                      <a:cubicBezTo>
                        <a:pt x="32411" y="1016029"/>
                        <a:pt x="11244" y="1017087"/>
                        <a:pt x="4365" y="1012854"/>
                      </a:cubicBezTo>
                      <a:cubicBezTo>
                        <a:pt x="-2514" y="1008621"/>
                        <a:pt x="661" y="999096"/>
                        <a:pt x="1190" y="990629"/>
                      </a:cubicBezTo>
                      <a:cubicBezTo>
                        <a:pt x="1719" y="982162"/>
                        <a:pt x="2778" y="973166"/>
                        <a:pt x="7540" y="962054"/>
                      </a:cubicBezTo>
                      <a:cubicBezTo>
                        <a:pt x="12302" y="950942"/>
                        <a:pt x="23944" y="932950"/>
                        <a:pt x="29765" y="923954"/>
                      </a:cubicBezTo>
                      <a:cubicBezTo>
                        <a:pt x="35586" y="914958"/>
                        <a:pt x="35057" y="917604"/>
                        <a:pt x="42465" y="908079"/>
                      </a:cubicBezTo>
                      <a:cubicBezTo>
                        <a:pt x="49873" y="898554"/>
                        <a:pt x="64690" y="877917"/>
                        <a:pt x="74215" y="866804"/>
                      </a:cubicBezTo>
                      <a:cubicBezTo>
                        <a:pt x="83740" y="855692"/>
                        <a:pt x="90619" y="845637"/>
                        <a:pt x="99615" y="841404"/>
                      </a:cubicBezTo>
                      <a:cubicBezTo>
                        <a:pt x="108611" y="837171"/>
                        <a:pt x="118665" y="849341"/>
                        <a:pt x="128190" y="841404"/>
                      </a:cubicBezTo>
                      <a:cubicBezTo>
                        <a:pt x="137715" y="833467"/>
                        <a:pt x="149357" y="805421"/>
                        <a:pt x="156765" y="793779"/>
                      </a:cubicBezTo>
                      <a:cubicBezTo>
                        <a:pt x="164173" y="782137"/>
                        <a:pt x="172640" y="771554"/>
                        <a:pt x="172640" y="771554"/>
                      </a:cubicBezTo>
                      <a:cubicBezTo>
                        <a:pt x="179519" y="762029"/>
                        <a:pt x="190103" y="746154"/>
                        <a:pt x="198040" y="736629"/>
                      </a:cubicBezTo>
                      <a:cubicBezTo>
                        <a:pt x="205977" y="727104"/>
                        <a:pt x="211269" y="725516"/>
                        <a:pt x="220265" y="714404"/>
                      </a:cubicBezTo>
                      <a:cubicBezTo>
                        <a:pt x="229261" y="703292"/>
                        <a:pt x="243548" y="682125"/>
                        <a:pt x="252015" y="669954"/>
                      </a:cubicBezTo>
                      <a:cubicBezTo>
                        <a:pt x="260482" y="657783"/>
                        <a:pt x="262598" y="650375"/>
                        <a:pt x="271065" y="641379"/>
                      </a:cubicBezTo>
                      <a:cubicBezTo>
                        <a:pt x="279532" y="632383"/>
                        <a:pt x="294878" y="623916"/>
                        <a:pt x="302815" y="615979"/>
                      </a:cubicBezTo>
                      <a:cubicBezTo>
                        <a:pt x="310752" y="608042"/>
                        <a:pt x="314986" y="602221"/>
                        <a:pt x="318690" y="593754"/>
                      </a:cubicBezTo>
                      <a:cubicBezTo>
                        <a:pt x="322394" y="585287"/>
                        <a:pt x="317632" y="575762"/>
                        <a:pt x="325040" y="565179"/>
                      </a:cubicBezTo>
                      <a:cubicBezTo>
                        <a:pt x="332448" y="554596"/>
                        <a:pt x="352028" y="540837"/>
                        <a:pt x="363140" y="530254"/>
                      </a:cubicBezTo>
                      <a:cubicBezTo>
                        <a:pt x="374252" y="519671"/>
                        <a:pt x="385365" y="509087"/>
                        <a:pt x="391715" y="501679"/>
                      </a:cubicBezTo>
                      <a:cubicBezTo>
                        <a:pt x="398065" y="494271"/>
                        <a:pt x="397007" y="492683"/>
                        <a:pt x="401240" y="485804"/>
                      </a:cubicBezTo>
                      <a:cubicBezTo>
                        <a:pt x="405473" y="478925"/>
                        <a:pt x="413940" y="468342"/>
                        <a:pt x="417115" y="460404"/>
                      </a:cubicBezTo>
                      <a:cubicBezTo>
                        <a:pt x="420290" y="452466"/>
                        <a:pt x="414998" y="444529"/>
                        <a:pt x="420290" y="438179"/>
                      </a:cubicBezTo>
                      <a:cubicBezTo>
                        <a:pt x="425582" y="431829"/>
                        <a:pt x="444102" y="429712"/>
                        <a:pt x="448865" y="422304"/>
                      </a:cubicBezTo>
                      <a:cubicBezTo>
                        <a:pt x="453627" y="414896"/>
                        <a:pt x="441986" y="395846"/>
                        <a:pt x="448865" y="393729"/>
                      </a:cubicBezTo>
                      <a:cubicBezTo>
                        <a:pt x="455744" y="391612"/>
                        <a:pt x="479557" y="406429"/>
                        <a:pt x="490140" y="409604"/>
                      </a:cubicBezTo>
                      <a:cubicBezTo>
                        <a:pt x="500723" y="412779"/>
                        <a:pt x="508661" y="416483"/>
                        <a:pt x="512365" y="412779"/>
                      </a:cubicBezTo>
                      <a:cubicBezTo>
                        <a:pt x="516069" y="409075"/>
                        <a:pt x="515540" y="393729"/>
                        <a:pt x="512365" y="387379"/>
                      </a:cubicBezTo>
                      <a:cubicBezTo>
                        <a:pt x="509190" y="381029"/>
                        <a:pt x="499136" y="379441"/>
                        <a:pt x="493315" y="374679"/>
                      </a:cubicBezTo>
                      <a:cubicBezTo>
                        <a:pt x="487494" y="369917"/>
                        <a:pt x="474265" y="368329"/>
                        <a:pt x="477440" y="358804"/>
                      </a:cubicBezTo>
                      <a:cubicBezTo>
                        <a:pt x="480615" y="349279"/>
                        <a:pt x="501253" y="325996"/>
                        <a:pt x="512365" y="317529"/>
                      </a:cubicBezTo>
                      <a:cubicBezTo>
                        <a:pt x="523477" y="309062"/>
                        <a:pt x="531944" y="315941"/>
                        <a:pt x="544115" y="308004"/>
                      </a:cubicBezTo>
                      <a:cubicBezTo>
                        <a:pt x="556286" y="300067"/>
                        <a:pt x="575865" y="279958"/>
                        <a:pt x="585390" y="269904"/>
                      </a:cubicBezTo>
                      <a:cubicBezTo>
                        <a:pt x="594915" y="259850"/>
                        <a:pt x="592798" y="252971"/>
                        <a:pt x="601265" y="247679"/>
                      </a:cubicBezTo>
                      <a:cubicBezTo>
                        <a:pt x="609732" y="242387"/>
                        <a:pt x="626136" y="241329"/>
                        <a:pt x="636190" y="238154"/>
                      </a:cubicBezTo>
                      <a:cubicBezTo>
                        <a:pt x="646244" y="234979"/>
                        <a:pt x="655769" y="231275"/>
                        <a:pt x="661590" y="228629"/>
                      </a:cubicBezTo>
                      <a:cubicBezTo>
                        <a:pt x="667411" y="225983"/>
                        <a:pt x="668469" y="225983"/>
                        <a:pt x="671115" y="222279"/>
                      </a:cubicBezTo>
                      <a:cubicBezTo>
                        <a:pt x="673761" y="218575"/>
                        <a:pt x="671644" y="212754"/>
                        <a:pt x="677465" y="206404"/>
                      </a:cubicBezTo>
                      <a:cubicBezTo>
                        <a:pt x="683286" y="200054"/>
                        <a:pt x="699161" y="192646"/>
                        <a:pt x="706040" y="184179"/>
                      </a:cubicBezTo>
                      <a:cubicBezTo>
                        <a:pt x="712919" y="175712"/>
                        <a:pt x="711861" y="163012"/>
                        <a:pt x="718740" y="155604"/>
                      </a:cubicBezTo>
                      <a:cubicBezTo>
                        <a:pt x="725619" y="148196"/>
                        <a:pt x="737261" y="142904"/>
                        <a:pt x="747315" y="139729"/>
                      </a:cubicBezTo>
                      <a:cubicBezTo>
                        <a:pt x="757369" y="136554"/>
                        <a:pt x="771657" y="140258"/>
                        <a:pt x="779065" y="136554"/>
                      </a:cubicBezTo>
                      <a:cubicBezTo>
                        <a:pt x="786473" y="132850"/>
                        <a:pt x="787003" y="123854"/>
                        <a:pt x="791765" y="117504"/>
                      </a:cubicBezTo>
                      <a:cubicBezTo>
                        <a:pt x="796527" y="111154"/>
                        <a:pt x="800761" y="98983"/>
                        <a:pt x="807640" y="98454"/>
                      </a:cubicBezTo>
                      <a:cubicBezTo>
                        <a:pt x="814519" y="97925"/>
                        <a:pt x="828278" y="115916"/>
                        <a:pt x="833040" y="114329"/>
                      </a:cubicBezTo>
                      <a:cubicBezTo>
                        <a:pt x="837802" y="112742"/>
                        <a:pt x="830394" y="91046"/>
                        <a:pt x="836215" y="88929"/>
                      </a:cubicBezTo>
                      <a:cubicBezTo>
                        <a:pt x="842036" y="86812"/>
                        <a:pt x="858969" y="103216"/>
                        <a:pt x="867965" y="101629"/>
                      </a:cubicBezTo>
                      <a:cubicBezTo>
                        <a:pt x="876961" y="100042"/>
                        <a:pt x="884369" y="86812"/>
                        <a:pt x="890190" y="79404"/>
                      </a:cubicBezTo>
                      <a:cubicBezTo>
                        <a:pt x="896011" y="71996"/>
                        <a:pt x="898657" y="63000"/>
                        <a:pt x="902890" y="57179"/>
                      </a:cubicBezTo>
                      <a:cubicBezTo>
                        <a:pt x="907123" y="51358"/>
                        <a:pt x="907123" y="47125"/>
                        <a:pt x="915590" y="44479"/>
                      </a:cubicBezTo>
                      <a:cubicBezTo>
                        <a:pt x="924057" y="41833"/>
                        <a:pt x="942578" y="45008"/>
                        <a:pt x="953690" y="41304"/>
                      </a:cubicBezTo>
                      <a:cubicBezTo>
                        <a:pt x="964802" y="37600"/>
                        <a:pt x="981736" y="16433"/>
                        <a:pt x="998140" y="1272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rgbClr val="00CCF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pt-BR"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108" name="Forma livre 25"/>
                <p:cNvSpPr>
                  <a:spLocks/>
                </p:cNvSpPr>
                <p:nvPr/>
              </p:nvSpPr>
              <p:spPr bwMode="auto">
                <a:xfrm>
                  <a:off x="3011564" y="2905101"/>
                  <a:ext cx="2064957" cy="1418182"/>
                </a:xfrm>
                <a:custGeom>
                  <a:avLst/>
                  <a:gdLst>
                    <a:gd name="T0" fmla="*/ 42817 w 1527174"/>
                    <a:gd name="T1" fmla="*/ 250112 h 1048317"/>
                    <a:gd name="T2" fmla="*/ 52333 w 1527174"/>
                    <a:gd name="T3" fmla="*/ 138253 h 1048317"/>
                    <a:gd name="T4" fmla="*/ 80878 w 1527174"/>
                    <a:gd name="T5" fmla="*/ 76375 h 1048317"/>
                    <a:gd name="T6" fmla="*/ 156999 w 1527174"/>
                    <a:gd name="T7" fmla="*/ 59715 h 1048317"/>
                    <a:gd name="T8" fmla="*/ 278316 w 1527174"/>
                    <a:gd name="T9" fmla="*/ 66855 h 1048317"/>
                    <a:gd name="T10" fmla="*/ 456725 w 1527174"/>
                    <a:gd name="T11" fmla="*/ 107314 h 1048317"/>
                    <a:gd name="T12" fmla="*/ 592315 w 1527174"/>
                    <a:gd name="T13" fmla="*/ 157293 h 1048317"/>
                    <a:gd name="T14" fmla="*/ 701739 w 1527174"/>
                    <a:gd name="T15" fmla="*/ 176333 h 1048317"/>
                    <a:gd name="T16" fmla="*/ 770723 w 1527174"/>
                    <a:gd name="T17" fmla="*/ 131113 h 1048317"/>
                    <a:gd name="T18" fmla="*/ 827814 w 1527174"/>
                    <a:gd name="T19" fmla="*/ 52575 h 1048317"/>
                    <a:gd name="T20" fmla="*/ 949132 w 1527174"/>
                    <a:gd name="T21" fmla="*/ 9736 h 1048317"/>
                    <a:gd name="T22" fmla="*/ 1037146 w 1527174"/>
                    <a:gd name="T23" fmla="*/ 16875 h 1048317"/>
                    <a:gd name="T24" fmla="*/ 1141812 w 1527174"/>
                    <a:gd name="T25" fmla="*/ 9736 h 1048317"/>
                    <a:gd name="T26" fmla="*/ 1220312 w 1527174"/>
                    <a:gd name="T27" fmla="*/ 24015 h 1048317"/>
                    <a:gd name="T28" fmla="*/ 1301190 w 1527174"/>
                    <a:gd name="T29" fmla="*/ 31155 h 1048317"/>
                    <a:gd name="T30" fmla="*/ 1467704 w 1527174"/>
                    <a:gd name="T31" fmla="*/ 9736 h 1048317"/>
                    <a:gd name="T32" fmla="*/ 1524795 w 1527174"/>
                    <a:gd name="T33" fmla="*/ 19256 h 1048317"/>
                    <a:gd name="T34" fmla="*/ 1522416 w 1527174"/>
                    <a:gd name="T35" fmla="*/ 102554 h 1048317"/>
                    <a:gd name="T36" fmla="*/ 1512901 w 1527174"/>
                    <a:gd name="T37" fmla="*/ 171573 h 1048317"/>
                    <a:gd name="T38" fmla="*/ 1493871 w 1527174"/>
                    <a:gd name="T39" fmla="*/ 212032 h 1048317"/>
                    <a:gd name="T40" fmla="*/ 1484356 w 1527174"/>
                    <a:gd name="T41" fmla="*/ 335790 h 1048317"/>
                    <a:gd name="T42" fmla="*/ 1510523 w 1527174"/>
                    <a:gd name="T43" fmla="*/ 416708 h 1048317"/>
                    <a:gd name="T44" fmla="*/ 1481977 w 1527174"/>
                    <a:gd name="T45" fmla="*/ 450028 h 1048317"/>
                    <a:gd name="T46" fmla="*/ 1477219 w 1527174"/>
                    <a:gd name="T47" fmla="*/ 500007 h 1048317"/>
                    <a:gd name="T48" fmla="*/ 1467704 w 1527174"/>
                    <a:gd name="T49" fmla="*/ 549986 h 1048317"/>
                    <a:gd name="T50" fmla="*/ 1467704 w 1527174"/>
                    <a:gd name="T51" fmla="*/ 621386 h 1048317"/>
                    <a:gd name="T52" fmla="*/ 1462947 w 1527174"/>
                    <a:gd name="T53" fmla="*/ 692784 h 1048317"/>
                    <a:gd name="T54" fmla="*/ 1434402 w 1527174"/>
                    <a:gd name="T55" fmla="*/ 773703 h 1048317"/>
                    <a:gd name="T56" fmla="*/ 1401098 w 1527174"/>
                    <a:gd name="T57" fmla="*/ 857002 h 1048317"/>
                    <a:gd name="T58" fmla="*/ 1327356 w 1527174"/>
                    <a:gd name="T59" fmla="*/ 906981 h 1048317"/>
                    <a:gd name="T60" fmla="*/ 1229827 w 1527174"/>
                    <a:gd name="T61" fmla="*/ 959340 h 1048317"/>
                    <a:gd name="T62" fmla="*/ 1153706 w 1527174"/>
                    <a:gd name="T63" fmla="*/ 1016459 h 1048317"/>
                    <a:gd name="T64" fmla="*/ 1070448 w 1527174"/>
                    <a:gd name="T65" fmla="*/ 1023599 h 1048317"/>
                    <a:gd name="T66" fmla="*/ 1008601 w 1527174"/>
                    <a:gd name="T67" fmla="*/ 1035499 h 1048317"/>
                    <a:gd name="T68" fmla="*/ 1025252 w 1527174"/>
                    <a:gd name="T69" fmla="*/ 987899 h 1048317"/>
                    <a:gd name="T70" fmla="*/ 1046661 w 1527174"/>
                    <a:gd name="T71" fmla="*/ 973621 h 1048317"/>
                    <a:gd name="T72" fmla="*/ 1072827 w 1527174"/>
                    <a:gd name="T73" fmla="*/ 947441 h 1048317"/>
                    <a:gd name="T74" fmla="*/ 1072827 w 1527174"/>
                    <a:gd name="T75" fmla="*/ 885562 h 1048317"/>
                    <a:gd name="T76" fmla="*/ 1141812 w 1527174"/>
                    <a:gd name="T77" fmla="*/ 826062 h 1048317"/>
                    <a:gd name="T78" fmla="*/ 1125161 w 1527174"/>
                    <a:gd name="T79" fmla="*/ 773703 h 1048317"/>
                    <a:gd name="T80" fmla="*/ 996707 w 1527174"/>
                    <a:gd name="T81" fmla="*/ 754664 h 1048317"/>
                    <a:gd name="T82" fmla="*/ 889662 w 1527174"/>
                    <a:gd name="T83" fmla="*/ 728484 h 1048317"/>
                    <a:gd name="T84" fmla="*/ 839707 w 1527174"/>
                    <a:gd name="T85" fmla="*/ 638046 h 1048317"/>
                    <a:gd name="T86" fmla="*/ 754072 w 1527174"/>
                    <a:gd name="T87" fmla="*/ 540467 h 1048317"/>
                    <a:gd name="T88" fmla="*/ 637512 w 1527174"/>
                    <a:gd name="T89" fmla="*/ 450028 h 1048317"/>
                    <a:gd name="T90" fmla="*/ 525709 w 1527174"/>
                    <a:gd name="T91" fmla="*/ 411949 h 1048317"/>
                    <a:gd name="T92" fmla="*/ 413906 w 1527174"/>
                    <a:gd name="T93" fmla="*/ 369109 h 1048317"/>
                    <a:gd name="T94" fmla="*/ 309240 w 1527174"/>
                    <a:gd name="T95" fmla="*/ 345310 h 1048317"/>
                    <a:gd name="T96" fmla="*/ 247393 w 1527174"/>
                    <a:gd name="T97" fmla="*/ 321510 h 1048317"/>
                    <a:gd name="T98" fmla="*/ 185544 w 1527174"/>
                    <a:gd name="T99" fmla="*/ 326270 h 1048317"/>
                    <a:gd name="T100" fmla="*/ 152242 w 1527174"/>
                    <a:gd name="T101" fmla="*/ 314371 h 1048317"/>
                    <a:gd name="T102" fmla="*/ 107045 w 1527174"/>
                    <a:gd name="T103" fmla="*/ 333411 h 1048317"/>
                    <a:gd name="T104" fmla="*/ 0 w 1527174"/>
                    <a:gd name="T105" fmla="*/ 319130 h 1048317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1527174" h="1048317">
                      <a:moveTo>
                        <a:pt x="0" y="319303"/>
                      </a:moveTo>
                      <a:cubicBezTo>
                        <a:pt x="16668" y="295689"/>
                        <a:pt x="33337" y="272075"/>
                        <a:pt x="42862" y="250247"/>
                      </a:cubicBezTo>
                      <a:cubicBezTo>
                        <a:pt x="52387" y="228419"/>
                        <a:pt x="55563" y="206987"/>
                        <a:pt x="57150" y="188334"/>
                      </a:cubicBezTo>
                      <a:cubicBezTo>
                        <a:pt x="58738" y="169681"/>
                        <a:pt x="53974" y="151425"/>
                        <a:pt x="52387" y="138328"/>
                      </a:cubicBezTo>
                      <a:cubicBezTo>
                        <a:pt x="50800" y="125231"/>
                        <a:pt x="42863" y="120072"/>
                        <a:pt x="47625" y="109753"/>
                      </a:cubicBezTo>
                      <a:cubicBezTo>
                        <a:pt x="52387" y="99434"/>
                        <a:pt x="73818" y="86338"/>
                        <a:pt x="80962" y="76416"/>
                      </a:cubicBezTo>
                      <a:cubicBezTo>
                        <a:pt x="88106" y="66494"/>
                        <a:pt x="77787" y="53000"/>
                        <a:pt x="90487" y="50222"/>
                      </a:cubicBezTo>
                      <a:cubicBezTo>
                        <a:pt x="103187" y="47444"/>
                        <a:pt x="139303" y="59747"/>
                        <a:pt x="157162" y="59747"/>
                      </a:cubicBezTo>
                      <a:cubicBezTo>
                        <a:pt x="175021" y="59747"/>
                        <a:pt x="177403" y="49031"/>
                        <a:pt x="197644" y="50222"/>
                      </a:cubicBezTo>
                      <a:cubicBezTo>
                        <a:pt x="217885" y="51413"/>
                        <a:pt x="250031" y="62129"/>
                        <a:pt x="278606" y="66891"/>
                      </a:cubicBezTo>
                      <a:cubicBezTo>
                        <a:pt x="307181" y="71653"/>
                        <a:pt x="339328" y="72050"/>
                        <a:pt x="369094" y="78797"/>
                      </a:cubicBezTo>
                      <a:cubicBezTo>
                        <a:pt x="398860" y="85544"/>
                        <a:pt x="427435" y="95863"/>
                        <a:pt x="457200" y="107372"/>
                      </a:cubicBezTo>
                      <a:cubicBezTo>
                        <a:pt x="486966" y="118881"/>
                        <a:pt x="525065" y="139519"/>
                        <a:pt x="547687" y="147853"/>
                      </a:cubicBezTo>
                      <a:cubicBezTo>
                        <a:pt x="570309" y="156187"/>
                        <a:pt x="577056" y="155790"/>
                        <a:pt x="592931" y="157378"/>
                      </a:cubicBezTo>
                      <a:cubicBezTo>
                        <a:pt x="608806" y="158965"/>
                        <a:pt x="624681" y="154203"/>
                        <a:pt x="642937" y="157378"/>
                      </a:cubicBezTo>
                      <a:cubicBezTo>
                        <a:pt x="661193" y="160553"/>
                        <a:pt x="685007" y="174841"/>
                        <a:pt x="702469" y="176428"/>
                      </a:cubicBezTo>
                      <a:cubicBezTo>
                        <a:pt x="719931" y="178015"/>
                        <a:pt x="736203" y="174444"/>
                        <a:pt x="747712" y="166903"/>
                      </a:cubicBezTo>
                      <a:cubicBezTo>
                        <a:pt x="759221" y="159362"/>
                        <a:pt x="766366" y="145075"/>
                        <a:pt x="771525" y="131184"/>
                      </a:cubicBezTo>
                      <a:cubicBezTo>
                        <a:pt x="776684" y="117293"/>
                        <a:pt x="769144" y="96656"/>
                        <a:pt x="778669" y="83559"/>
                      </a:cubicBezTo>
                      <a:cubicBezTo>
                        <a:pt x="788194" y="70462"/>
                        <a:pt x="809228" y="60540"/>
                        <a:pt x="828675" y="52603"/>
                      </a:cubicBezTo>
                      <a:cubicBezTo>
                        <a:pt x="848122" y="44666"/>
                        <a:pt x="875109" y="43078"/>
                        <a:pt x="895350" y="35934"/>
                      </a:cubicBezTo>
                      <a:cubicBezTo>
                        <a:pt x="915591" y="28790"/>
                        <a:pt x="931466" y="15297"/>
                        <a:pt x="950119" y="9741"/>
                      </a:cubicBezTo>
                      <a:cubicBezTo>
                        <a:pt x="968772" y="4185"/>
                        <a:pt x="992585" y="1407"/>
                        <a:pt x="1007269" y="2597"/>
                      </a:cubicBezTo>
                      <a:cubicBezTo>
                        <a:pt x="1021953" y="3787"/>
                        <a:pt x="1023938" y="14503"/>
                        <a:pt x="1038225" y="16884"/>
                      </a:cubicBezTo>
                      <a:cubicBezTo>
                        <a:pt x="1052513" y="19265"/>
                        <a:pt x="1075532" y="18074"/>
                        <a:pt x="1092994" y="16884"/>
                      </a:cubicBezTo>
                      <a:cubicBezTo>
                        <a:pt x="1110457" y="15693"/>
                        <a:pt x="1129506" y="11328"/>
                        <a:pt x="1143000" y="9741"/>
                      </a:cubicBezTo>
                      <a:cubicBezTo>
                        <a:pt x="1156494" y="8154"/>
                        <a:pt x="1160859" y="4978"/>
                        <a:pt x="1173956" y="7359"/>
                      </a:cubicBezTo>
                      <a:cubicBezTo>
                        <a:pt x="1187053" y="9740"/>
                        <a:pt x="1208087" y="18869"/>
                        <a:pt x="1221581" y="24028"/>
                      </a:cubicBezTo>
                      <a:cubicBezTo>
                        <a:pt x="1235075" y="29187"/>
                        <a:pt x="1241425" y="37124"/>
                        <a:pt x="1254919" y="38315"/>
                      </a:cubicBezTo>
                      <a:cubicBezTo>
                        <a:pt x="1268413" y="39506"/>
                        <a:pt x="1285082" y="33950"/>
                        <a:pt x="1302544" y="31172"/>
                      </a:cubicBezTo>
                      <a:cubicBezTo>
                        <a:pt x="1320007" y="28394"/>
                        <a:pt x="1331913" y="25219"/>
                        <a:pt x="1359694" y="21647"/>
                      </a:cubicBezTo>
                      <a:cubicBezTo>
                        <a:pt x="1387475" y="18075"/>
                        <a:pt x="1443434" y="13313"/>
                        <a:pt x="1469231" y="9741"/>
                      </a:cubicBezTo>
                      <a:cubicBezTo>
                        <a:pt x="1495028" y="6169"/>
                        <a:pt x="1504950" y="-1372"/>
                        <a:pt x="1514475" y="216"/>
                      </a:cubicBezTo>
                      <a:cubicBezTo>
                        <a:pt x="1524000" y="1803"/>
                        <a:pt x="1527572" y="9344"/>
                        <a:pt x="1526381" y="19266"/>
                      </a:cubicBezTo>
                      <a:cubicBezTo>
                        <a:pt x="1525190" y="29188"/>
                        <a:pt x="1507728" y="45857"/>
                        <a:pt x="1507331" y="59747"/>
                      </a:cubicBezTo>
                      <a:cubicBezTo>
                        <a:pt x="1506934" y="73637"/>
                        <a:pt x="1520825" y="90703"/>
                        <a:pt x="1524000" y="102609"/>
                      </a:cubicBezTo>
                      <a:cubicBezTo>
                        <a:pt x="1527175" y="114515"/>
                        <a:pt x="1527968" y="119675"/>
                        <a:pt x="1526381" y="131184"/>
                      </a:cubicBezTo>
                      <a:cubicBezTo>
                        <a:pt x="1524794" y="142693"/>
                        <a:pt x="1518841" y="160554"/>
                        <a:pt x="1514475" y="171666"/>
                      </a:cubicBezTo>
                      <a:cubicBezTo>
                        <a:pt x="1510109" y="182778"/>
                        <a:pt x="1503362" y="191112"/>
                        <a:pt x="1500187" y="197859"/>
                      </a:cubicBezTo>
                      <a:cubicBezTo>
                        <a:pt x="1497012" y="204606"/>
                        <a:pt x="1497409" y="199844"/>
                        <a:pt x="1495425" y="212147"/>
                      </a:cubicBezTo>
                      <a:cubicBezTo>
                        <a:pt x="1493441" y="224450"/>
                        <a:pt x="1489868" y="251041"/>
                        <a:pt x="1488281" y="271678"/>
                      </a:cubicBezTo>
                      <a:cubicBezTo>
                        <a:pt x="1486694" y="292315"/>
                        <a:pt x="1483916" y="317716"/>
                        <a:pt x="1485900" y="335972"/>
                      </a:cubicBezTo>
                      <a:cubicBezTo>
                        <a:pt x="1487884" y="354228"/>
                        <a:pt x="1495821" y="367722"/>
                        <a:pt x="1500187" y="381216"/>
                      </a:cubicBezTo>
                      <a:cubicBezTo>
                        <a:pt x="1504553" y="394710"/>
                        <a:pt x="1512888" y="408600"/>
                        <a:pt x="1512094" y="416934"/>
                      </a:cubicBezTo>
                      <a:cubicBezTo>
                        <a:pt x="1511300" y="425268"/>
                        <a:pt x="1500188" y="425666"/>
                        <a:pt x="1495425" y="431222"/>
                      </a:cubicBezTo>
                      <a:cubicBezTo>
                        <a:pt x="1490663" y="436778"/>
                        <a:pt x="1483122" y="444716"/>
                        <a:pt x="1483519" y="450272"/>
                      </a:cubicBezTo>
                      <a:cubicBezTo>
                        <a:pt x="1483916" y="455828"/>
                        <a:pt x="1498600" y="456225"/>
                        <a:pt x="1497806" y="464559"/>
                      </a:cubicBezTo>
                      <a:cubicBezTo>
                        <a:pt x="1497012" y="472893"/>
                        <a:pt x="1483122" y="490753"/>
                        <a:pt x="1478756" y="500278"/>
                      </a:cubicBezTo>
                      <a:cubicBezTo>
                        <a:pt x="1474390" y="509803"/>
                        <a:pt x="1473199" y="513375"/>
                        <a:pt x="1471612" y="521709"/>
                      </a:cubicBezTo>
                      <a:cubicBezTo>
                        <a:pt x="1470025" y="530043"/>
                        <a:pt x="1470818" y="538775"/>
                        <a:pt x="1469231" y="550284"/>
                      </a:cubicBezTo>
                      <a:cubicBezTo>
                        <a:pt x="1467644" y="561793"/>
                        <a:pt x="1462087" y="578860"/>
                        <a:pt x="1462087" y="590766"/>
                      </a:cubicBezTo>
                      <a:cubicBezTo>
                        <a:pt x="1462087" y="602672"/>
                        <a:pt x="1467644" y="610213"/>
                        <a:pt x="1469231" y="621722"/>
                      </a:cubicBezTo>
                      <a:cubicBezTo>
                        <a:pt x="1470818" y="633231"/>
                        <a:pt x="1472406" y="647916"/>
                        <a:pt x="1471612" y="659822"/>
                      </a:cubicBezTo>
                      <a:cubicBezTo>
                        <a:pt x="1470818" y="671728"/>
                        <a:pt x="1467644" y="682443"/>
                        <a:pt x="1464469" y="693159"/>
                      </a:cubicBezTo>
                      <a:cubicBezTo>
                        <a:pt x="1461294" y="703875"/>
                        <a:pt x="1457324" y="710622"/>
                        <a:pt x="1452562" y="724116"/>
                      </a:cubicBezTo>
                      <a:cubicBezTo>
                        <a:pt x="1447800" y="737610"/>
                        <a:pt x="1440657" y="760231"/>
                        <a:pt x="1435894" y="774122"/>
                      </a:cubicBezTo>
                      <a:cubicBezTo>
                        <a:pt x="1431131" y="788013"/>
                        <a:pt x="1429543" y="793568"/>
                        <a:pt x="1423987" y="807459"/>
                      </a:cubicBezTo>
                      <a:cubicBezTo>
                        <a:pt x="1418431" y="821350"/>
                        <a:pt x="1409700" y="845163"/>
                        <a:pt x="1402556" y="857466"/>
                      </a:cubicBezTo>
                      <a:cubicBezTo>
                        <a:pt x="1395412" y="869769"/>
                        <a:pt x="1393428" y="872944"/>
                        <a:pt x="1381125" y="881278"/>
                      </a:cubicBezTo>
                      <a:cubicBezTo>
                        <a:pt x="1368822" y="889612"/>
                        <a:pt x="1347390" y="898741"/>
                        <a:pt x="1328737" y="907472"/>
                      </a:cubicBezTo>
                      <a:cubicBezTo>
                        <a:pt x="1310084" y="916203"/>
                        <a:pt x="1285478" y="924935"/>
                        <a:pt x="1269206" y="933666"/>
                      </a:cubicBezTo>
                      <a:cubicBezTo>
                        <a:pt x="1252934" y="942397"/>
                        <a:pt x="1243012" y="951128"/>
                        <a:pt x="1231106" y="959859"/>
                      </a:cubicBezTo>
                      <a:cubicBezTo>
                        <a:pt x="1219200" y="968590"/>
                        <a:pt x="1210469" y="976528"/>
                        <a:pt x="1197769" y="986053"/>
                      </a:cubicBezTo>
                      <a:cubicBezTo>
                        <a:pt x="1185069" y="995578"/>
                        <a:pt x="1166415" y="1011453"/>
                        <a:pt x="1154906" y="1017009"/>
                      </a:cubicBezTo>
                      <a:cubicBezTo>
                        <a:pt x="1143397" y="1022565"/>
                        <a:pt x="1128712" y="1019391"/>
                        <a:pt x="1128712" y="1019391"/>
                      </a:cubicBezTo>
                      <a:cubicBezTo>
                        <a:pt x="1114821" y="1020582"/>
                        <a:pt x="1083468" y="1019391"/>
                        <a:pt x="1071562" y="1024153"/>
                      </a:cubicBezTo>
                      <a:cubicBezTo>
                        <a:pt x="1059656" y="1028916"/>
                        <a:pt x="1067594" y="1045982"/>
                        <a:pt x="1057275" y="1047966"/>
                      </a:cubicBezTo>
                      <a:cubicBezTo>
                        <a:pt x="1046956" y="1049950"/>
                        <a:pt x="1019175" y="1043203"/>
                        <a:pt x="1009650" y="1036059"/>
                      </a:cubicBezTo>
                      <a:cubicBezTo>
                        <a:pt x="1000125" y="1028915"/>
                        <a:pt x="997347" y="1013040"/>
                        <a:pt x="1000125" y="1005103"/>
                      </a:cubicBezTo>
                      <a:cubicBezTo>
                        <a:pt x="1002903" y="997166"/>
                        <a:pt x="1017985" y="992006"/>
                        <a:pt x="1026319" y="988434"/>
                      </a:cubicBezTo>
                      <a:cubicBezTo>
                        <a:pt x="1034653" y="984862"/>
                        <a:pt x="1046559" y="986053"/>
                        <a:pt x="1050131" y="983672"/>
                      </a:cubicBezTo>
                      <a:cubicBezTo>
                        <a:pt x="1053703" y="981291"/>
                        <a:pt x="1044972" y="978117"/>
                        <a:pt x="1047750" y="974148"/>
                      </a:cubicBezTo>
                      <a:cubicBezTo>
                        <a:pt x="1050528" y="970179"/>
                        <a:pt x="1062435" y="964225"/>
                        <a:pt x="1066800" y="959859"/>
                      </a:cubicBezTo>
                      <a:cubicBezTo>
                        <a:pt x="1071165" y="955493"/>
                        <a:pt x="1072753" y="953510"/>
                        <a:pt x="1073943" y="947954"/>
                      </a:cubicBezTo>
                      <a:cubicBezTo>
                        <a:pt x="1075133" y="942398"/>
                        <a:pt x="1073943" y="936841"/>
                        <a:pt x="1073943" y="926522"/>
                      </a:cubicBezTo>
                      <a:cubicBezTo>
                        <a:pt x="1073943" y="916203"/>
                        <a:pt x="1071562" y="899138"/>
                        <a:pt x="1073943" y="886041"/>
                      </a:cubicBezTo>
                      <a:cubicBezTo>
                        <a:pt x="1076324" y="872944"/>
                        <a:pt x="1076722" y="857862"/>
                        <a:pt x="1088231" y="847940"/>
                      </a:cubicBezTo>
                      <a:cubicBezTo>
                        <a:pt x="1099741" y="838018"/>
                        <a:pt x="1132284" y="833653"/>
                        <a:pt x="1143000" y="826509"/>
                      </a:cubicBezTo>
                      <a:cubicBezTo>
                        <a:pt x="1153716" y="819365"/>
                        <a:pt x="1155303" y="813809"/>
                        <a:pt x="1152525" y="805078"/>
                      </a:cubicBezTo>
                      <a:cubicBezTo>
                        <a:pt x="1149747" y="796347"/>
                        <a:pt x="1139825" y="780075"/>
                        <a:pt x="1126331" y="774122"/>
                      </a:cubicBezTo>
                      <a:cubicBezTo>
                        <a:pt x="1112837" y="768169"/>
                        <a:pt x="1092993" y="772534"/>
                        <a:pt x="1071562" y="769359"/>
                      </a:cubicBezTo>
                      <a:cubicBezTo>
                        <a:pt x="1050131" y="766184"/>
                        <a:pt x="1020366" y="758644"/>
                        <a:pt x="997744" y="755072"/>
                      </a:cubicBezTo>
                      <a:cubicBezTo>
                        <a:pt x="975122" y="751500"/>
                        <a:pt x="953690" y="752294"/>
                        <a:pt x="935831" y="747928"/>
                      </a:cubicBezTo>
                      <a:cubicBezTo>
                        <a:pt x="917972" y="743562"/>
                        <a:pt x="903684" y="741975"/>
                        <a:pt x="890587" y="728878"/>
                      </a:cubicBezTo>
                      <a:cubicBezTo>
                        <a:pt x="877490" y="715781"/>
                        <a:pt x="865584" y="684428"/>
                        <a:pt x="857250" y="669347"/>
                      </a:cubicBezTo>
                      <a:cubicBezTo>
                        <a:pt x="848916" y="654266"/>
                        <a:pt x="851694" y="653869"/>
                        <a:pt x="840581" y="638391"/>
                      </a:cubicBezTo>
                      <a:cubicBezTo>
                        <a:pt x="829469" y="622913"/>
                        <a:pt x="804862" y="592750"/>
                        <a:pt x="790575" y="576478"/>
                      </a:cubicBezTo>
                      <a:cubicBezTo>
                        <a:pt x="776288" y="560206"/>
                        <a:pt x="771922" y="555047"/>
                        <a:pt x="754856" y="540759"/>
                      </a:cubicBezTo>
                      <a:cubicBezTo>
                        <a:pt x="737790" y="526472"/>
                        <a:pt x="707628" y="505834"/>
                        <a:pt x="688181" y="490753"/>
                      </a:cubicBezTo>
                      <a:cubicBezTo>
                        <a:pt x="668734" y="475672"/>
                        <a:pt x="661987" y="459003"/>
                        <a:pt x="638175" y="450272"/>
                      </a:cubicBezTo>
                      <a:cubicBezTo>
                        <a:pt x="614363" y="441541"/>
                        <a:pt x="563959" y="444716"/>
                        <a:pt x="545306" y="438366"/>
                      </a:cubicBezTo>
                      <a:cubicBezTo>
                        <a:pt x="526653" y="432016"/>
                        <a:pt x="534987" y="420903"/>
                        <a:pt x="526256" y="412172"/>
                      </a:cubicBezTo>
                      <a:cubicBezTo>
                        <a:pt x="517525" y="403441"/>
                        <a:pt x="511572" y="393122"/>
                        <a:pt x="492919" y="385978"/>
                      </a:cubicBezTo>
                      <a:cubicBezTo>
                        <a:pt x="474266" y="378834"/>
                        <a:pt x="440134" y="374071"/>
                        <a:pt x="414337" y="369309"/>
                      </a:cubicBezTo>
                      <a:cubicBezTo>
                        <a:pt x="388540" y="364547"/>
                        <a:pt x="355600" y="361372"/>
                        <a:pt x="338137" y="357403"/>
                      </a:cubicBezTo>
                      <a:cubicBezTo>
                        <a:pt x="320674" y="353434"/>
                        <a:pt x="321865" y="349863"/>
                        <a:pt x="309562" y="345497"/>
                      </a:cubicBezTo>
                      <a:cubicBezTo>
                        <a:pt x="297259" y="341131"/>
                        <a:pt x="274638" y="335178"/>
                        <a:pt x="264319" y="331209"/>
                      </a:cubicBezTo>
                      <a:cubicBezTo>
                        <a:pt x="254000" y="327240"/>
                        <a:pt x="252810" y="325256"/>
                        <a:pt x="247650" y="321684"/>
                      </a:cubicBezTo>
                      <a:cubicBezTo>
                        <a:pt x="242491" y="318112"/>
                        <a:pt x="243681" y="308984"/>
                        <a:pt x="233362" y="309778"/>
                      </a:cubicBezTo>
                      <a:cubicBezTo>
                        <a:pt x="223043" y="310572"/>
                        <a:pt x="196056" y="322875"/>
                        <a:pt x="185737" y="326447"/>
                      </a:cubicBezTo>
                      <a:cubicBezTo>
                        <a:pt x="175418" y="330019"/>
                        <a:pt x="177006" y="333193"/>
                        <a:pt x="171450" y="331209"/>
                      </a:cubicBezTo>
                      <a:cubicBezTo>
                        <a:pt x="165894" y="329225"/>
                        <a:pt x="162719" y="316525"/>
                        <a:pt x="152400" y="314541"/>
                      </a:cubicBezTo>
                      <a:cubicBezTo>
                        <a:pt x="142081" y="312557"/>
                        <a:pt x="117078" y="316128"/>
                        <a:pt x="109537" y="319303"/>
                      </a:cubicBezTo>
                      <a:cubicBezTo>
                        <a:pt x="101996" y="322478"/>
                        <a:pt x="113506" y="331210"/>
                        <a:pt x="107156" y="333591"/>
                      </a:cubicBezTo>
                      <a:cubicBezTo>
                        <a:pt x="100806" y="335972"/>
                        <a:pt x="71437" y="333591"/>
                        <a:pt x="71437" y="333591"/>
                      </a:cubicBezTo>
                      <a:lnTo>
                        <a:pt x="0" y="319303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rgbClr val="00CCF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pt-BR"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109" name="Forma livre 30"/>
                <p:cNvSpPr>
                  <a:spLocks/>
                </p:cNvSpPr>
                <p:nvPr/>
              </p:nvSpPr>
              <p:spPr bwMode="auto">
                <a:xfrm>
                  <a:off x="2764456" y="1493365"/>
                  <a:ext cx="2526941" cy="1643802"/>
                </a:xfrm>
                <a:custGeom>
                  <a:avLst/>
                  <a:gdLst>
                    <a:gd name="T0" fmla="*/ 414922 w 1866240"/>
                    <a:gd name="T1" fmla="*/ 1104464 h 1215552"/>
                    <a:gd name="T2" fmla="*/ 655514 w 1866240"/>
                    <a:gd name="T3" fmla="*/ 1166320 h 1215552"/>
                    <a:gd name="T4" fmla="*/ 841316 w 1866240"/>
                    <a:gd name="T5" fmla="*/ 1206764 h 1215552"/>
                    <a:gd name="T6" fmla="*/ 950893 w 1866240"/>
                    <a:gd name="T7" fmla="*/ 1175836 h 1215552"/>
                    <a:gd name="T8" fmla="*/ 972332 w 1866240"/>
                    <a:gd name="T9" fmla="*/ 1111601 h 1215552"/>
                    <a:gd name="T10" fmla="*/ 1115257 w 1866240"/>
                    <a:gd name="T11" fmla="*/ 1054505 h 1215552"/>
                    <a:gd name="T12" fmla="*/ 1322500 w 1866240"/>
                    <a:gd name="T13" fmla="*/ 1059261 h 1215552"/>
                    <a:gd name="T14" fmla="*/ 1458279 w 1866240"/>
                    <a:gd name="T15" fmla="*/ 1085431 h 1215552"/>
                    <a:gd name="T16" fmla="*/ 1675049 w 1866240"/>
                    <a:gd name="T17" fmla="*/ 1042609 h 1215552"/>
                    <a:gd name="T18" fmla="*/ 1736983 w 1866240"/>
                    <a:gd name="T19" fmla="*/ 997406 h 1215552"/>
                    <a:gd name="T20" fmla="*/ 1706016 w 1866240"/>
                    <a:gd name="T21" fmla="*/ 947446 h 1215552"/>
                    <a:gd name="T22" fmla="*/ 1751276 w 1866240"/>
                    <a:gd name="T23" fmla="*/ 914138 h 1215552"/>
                    <a:gd name="T24" fmla="*/ 1772715 w 1866240"/>
                    <a:gd name="T25" fmla="*/ 864178 h 1215552"/>
                    <a:gd name="T26" fmla="*/ 1791771 w 1866240"/>
                    <a:gd name="T27" fmla="*/ 952204 h 1215552"/>
                    <a:gd name="T28" fmla="*/ 1865617 w 1866240"/>
                    <a:gd name="T29" fmla="*/ 864178 h 1215552"/>
                    <a:gd name="T30" fmla="*/ 1758422 w 1866240"/>
                    <a:gd name="T31" fmla="*/ 802322 h 1215552"/>
                    <a:gd name="T32" fmla="*/ 1725073 w 1866240"/>
                    <a:gd name="T33" fmla="*/ 723813 h 1215552"/>
                    <a:gd name="T34" fmla="*/ 1629789 w 1866240"/>
                    <a:gd name="T35" fmla="*/ 683369 h 1215552"/>
                    <a:gd name="T36" fmla="*/ 1520212 w 1866240"/>
                    <a:gd name="T37" fmla="*/ 678611 h 1215552"/>
                    <a:gd name="T38" fmla="*/ 1548798 w 1866240"/>
                    <a:gd name="T39" fmla="*/ 581069 h 1215552"/>
                    <a:gd name="T40" fmla="*/ 1503539 w 1866240"/>
                    <a:gd name="T41" fmla="*/ 502560 h 1215552"/>
                    <a:gd name="T42" fmla="*/ 1448750 w 1866240"/>
                    <a:gd name="T43" fmla="*/ 419292 h 1215552"/>
                    <a:gd name="T44" fmla="*/ 1460660 w 1866240"/>
                    <a:gd name="T45" fmla="*/ 295581 h 1215552"/>
                    <a:gd name="T46" fmla="*/ 1424929 w 1866240"/>
                    <a:gd name="T47" fmla="*/ 209934 h 1215552"/>
                    <a:gd name="T48" fmla="*/ 1389198 w 1866240"/>
                    <a:gd name="T49" fmla="*/ 174248 h 1215552"/>
                    <a:gd name="T50" fmla="*/ 1389198 w 1866240"/>
                    <a:gd name="T51" fmla="*/ 112393 h 1215552"/>
                    <a:gd name="T52" fmla="*/ 1253418 w 1866240"/>
                    <a:gd name="T53" fmla="*/ 133804 h 1215552"/>
                    <a:gd name="T54" fmla="*/ 1146224 w 1866240"/>
                    <a:gd name="T55" fmla="*/ 124288 h 1215552"/>
                    <a:gd name="T56" fmla="*/ 1077144 w 1866240"/>
                    <a:gd name="T57" fmla="*/ 105255 h 1215552"/>
                    <a:gd name="T58" fmla="*/ 1043794 w 1866240"/>
                    <a:gd name="T59" fmla="*/ 143321 h 1215552"/>
                    <a:gd name="T60" fmla="*/ 1022355 w 1866240"/>
                    <a:gd name="T61" fmla="*/ 86223 h 1215552"/>
                    <a:gd name="T62" fmla="*/ 958039 w 1866240"/>
                    <a:gd name="T63" fmla="*/ 60053 h 1215552"/>
                    <a:gd name="T64" fmla="*/ 934218 w 1866240"/>
                    <a:gd name="T65" fmla="*/ 62433 h 1215552"/>
                    <a:gd name="T66" fmla="*/ 884195 w 1866240"/>
                    <a:gd name="T67" fmla="*/ 43400 h 1215552"/>
                    <a:gd name="T68" fmla="*/ 800821 w 1866240"/>
                    <a:gd name="T69" fmla="*/ 29125 h 1215552"/>
                    <a:gd name="T70" fmla="*/ 700773 w 1866240"/>
                    <a:gd name="T71" fmla="*/ 12472 h 1215552"/>
                    <a:gd name="T72" fmla="*/ 638839 w 1866240"/>
                    <a:gd name="T73" fmla="*/ 31504 h 1215552"/>
                    <a:gd name="T74" fmla="*/ 555465 w 1866240"/>
                    <a:gd name="T75" fmla="*/ 31504 h 1215552"/>
                    <a:gd name="T76" fmla="*/ 438743 w 1866240"/>
                    <a:gd name="T77" fmla="*/ 21988 h 1215552"/>
                    <a:gd name="T78" fmla="*/ 355370 w 1866240"/>
                    <a:gd name="T79" fmla="*/ 29125 h 1215552"/>
                    <a:gd name="T80" fmla="*/ 295818 w 1866240"/>
                    <a:gd name="T81" fmla="*/ 126667 h 1215552"/>
                    <a:gd name="T82" fmla="*/ 250558 w 1866240"/>
                    <a:gd name="T83" fmla="*/ 217072 h 1215552"/>
                    <a:gd name="T84" fmla="*/ 212444 w 1866240"/>
                    <a:gd name="T85" fmla="*/ 305097 h 1215552"/>
                    <a:gd name="T86" fmla="*/ 193387 w 1866240"/>
                    <a:gd name="T87" fmla="*/ 376470 h 1215552"/>
                    <a:gd name="T88" fmla="*/ 143364 w 1866240"/>
                    <a:gd name="T89" fmla="*/ 450220 h 1215552"/>
                    <a:gd name="T90" fmla="*/ 133835 w 1866240"/>
                    <a:gd name="T91" fmla="*/ 552520 h 1215552"/>
                    <a:gd name="T92" fmla="*/ 119542 w 1866240"/>
                    <a:gd name="T93" fmla="*/ 647683 h 1215552"/>
                    <a:gd name="T94" fmla="*/ 95722 w 1866240"/>
                    <a:gd name="T95" fmla="*/ 692885 h 1215552"/>
                    <a:gd name="T96" fmla="*/ 62372 w 1866240"/>
                    <a:gd name="T97" fmla="*/ 740467 h 1215552"/>
                    <a:gd name="T98" fmla="*/ 67137 w 1866240"/>
                    <a:gd name="T99" fmla="*/ 790427 h 1215552"/>
                    <a:gd name="T100" fmla="*/ 45698 w 1866240"/>
                    <a:gd name="T101" fmla="*/ 833251 h 1215552"/>
                    <a:gd name="T102" fmla="*/ 57608 w 1866240"/>
                    <a:gd name="T103" fmla="*/ 868936 h 1215552"/>
                    <a:gd name="T104" fmla="*/ 7585 w 1866240"/>
                    <a:gd name="T105" fmla="*/ 890348 h 1215552"/>
                    <a:gd name="T106" fmla="*/ 64755 w 1866240"/>
                    <a:gd name="T107" fmla="*/ 895106 h 1215552"/>
                    <a:gd name="T108" fmla="*/ 167184 w 1866240"/>
                    <a:gd name="T109" fmla="*/ 899865 h 1215552"/>
                    <a:gd name="T110" fmla="*/ 214826 w 1866240"/>
                    <a:gd name="T111" fmla="*/ 985511 h 1215552"/>
                    <a:gd name="T112" fmla="*/ 264851 w 1866240"/>
                    <a:gd name="T113" fmla="*/ 1104465 h 12155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866240" h="1215552">
                      <a:moveTo>
                        <a:pt x="264757" y="1105478"/>
                      </a:moveTo>
                      <a:cubicBezTo>
                        <a:pt x="290951" y="1091984"/>
                        <a:pt x="317144" y="1102303"/>
                        <a:pt x="343338" y="1100715"/>
                      </a:cubicBezTo>
                      <a:cubicBezTo>
                        <a:pt x="361991" y="1099127"/>
                        <a:pt x="364769" y="1095158"/>
                        <a:pt x="376675" y="1095952"/>
                      </a:cubicBezTo>
                      <a:cubicBezTo>
                        <a:pt x="388581" y="1096746"/>
                        <a:pt x="393344" y="1101508"/>
                        <a:pt x="414775" y="1105477"/>
                      </a:cubicBezTo>
                      <a:cubicBezTo>
                        <a:pt x="436206" y="1109446"/>
                        <a:pt x="505263" y="1119765"/>
                        <a:pt x="505263" y="1119765"/>
                      </a:cubicBezTo>
                      <a:cubicBezTo>
                        <a:pt x="532647" y="1124131"/>
                        <a:pt x="558048" y="1125321"/>
                        <a:pt x="579082" y="1131671"/>
                      </a:cubicBezTo>
                      <a:cubicBezTo>
                        <a:pt x="600116" y="1138021"/>
                        <a:pt x="618769" y="1151912"/>
                        <a:pt x="631469" y="1157865"/>
                      </a:cubicBezTo>
                      <a:cubicBezTo>
                        <a:pt x="644169" y="1163818"/>
                        <a:pt x="642185" y="1163025"/>
                        <a:pt x="655282" y="1167390"/>
                      </a:cubicBezTo>
                      <a:cubicBezTo>
                        <a:pt x="668379" y="1171755"/>
                        <a:pt x="692587" y="1179295"/>
                        <a:pt x="710050" y="1184058"/>
                      </a:cubicBezTo>
                      <a:cubicBezTo>
                        <a:pt x="727513" y="1188821"/>
                        <a:pt x="744976" y="1193187"/>
                        <a:pt x="760057" y="1195965"/>
                      </a:cubicBezTo>
                      <a:cubicBezTo>
                        <a:pt x="775138" y="1198743"/>
                        <a:pt x="787044" y="1198743"/>
                        <a:pt x="800538" y="1200727"/>
                      </a:cubicBezTo>
                      <a:cubicBezTo>
                        <a:pt x="814032" y="1202711"/>
                        <a:pt x="825144" y="1205490"/>
                        <a:pt x="841019" y="1207871"/>
                      </a:cubicBezTo>
                      <a:cubicBezTo>
                        <a:pt x="856894" y="1210252"/>
                        <a:pt x="881897" y="1214221"/>
                        <a:pt x="895788" y="1215015"/>
                      </a:cubicBezTo>
                      <a:cubicBezTo>
                        <a:pt x="909679" y="1215809"/>
                        <a:pt x="916029" y="1216205"/>
                        <a:pt x="924363" y="1212633"/>
                      </a:cubicBezTo>
                      <a:cubicBezTo>
                        <a:pt x="932697" y="1209061"/>
                        <a:pt x="941428" y="1199536"/>
                        <a:pt x="945794" y="1193583"/>
                      </a:cubicBezTo>
                      <a:cubicBezTo>
                        <a:pt x="950160" y="1187630"/>
                        <a:pt x="949763" y="1182471"/>
                        <a:pt x="950557" y="1176915"/>
                      </a:cubicBezTo>
                      <a:cubicBezTo>
                        <a:pt x="951351" y="1171359"/>
                        <a:pt x="950160" y="1166199"/>
                        <a:pt x="950557" y="1160246"/>
                      </a:cubicBezTo>
                      <a:cubicBezTo>
                        <a:pt x="950954" y="1154293"/>
                        <a:pt x="951351" y="1147149"/>
                        <a:pt x="952938" y="1141196"/>
                      </a:cubicBezTo>
                      <a:cubicBezTo>
                        <a:pt x="954526" y="1135243"/>
                        <a:pt x="956907" y="1129289"/>
                        <a:pt x="960082" y="1124527"/>
                      </a:cubicBezTo>
                      <a:cubicBezTo>
                        <a:pt x="963257" y="1119765"/>
                        <a:pt x="964844" y="1116193"/>
                        <a:pt x="971988" y="1112621"/>
                      </a:cubicBezTo>
                      <a:cubicBezTo>
                        <a:pt x="979132" y="1109049"/>
                        <a:pt x="989847" y="1106271"/>
                        <a:pt x="1002944" y="1103096"/>
                      </a:cubicBezTo>
                      <a:cubicBezTo>
                        <a:pt x="1016041" y="1099921"/>
                        <a:pt x="1037075" y="1097143"/>
                        <a:pt x="1050569" y="1093571"/>
                      </a:cubicBezTo>
                      <a:cubicBezTo>
                        <a:pt x="1064063" y="1089999"/>
                        <a:pt x="1073191" y="1088015"/>
                        <a:pt x="1083907" y="1081665"/>
                      </a:cubicBezTo>
                      <a:cubicBezTo>
                        <a:pt x="1094623" y="1075315"/>
                        <a:pt x="1098194" y="1060631"/>
                        <a:pt x="1114863" y="1055472"/>
                      </a:cubicBezTo>
                      <a:cubicBezTo>
                        <a:pt x="1131532" y="1050313"/>
                        <a:pt x="1167250" y="1049519"/>
                        <a:pt x="1183919" y="1050709"/>
                      </a:cubicBezTo>
                      <a:cubicBezTo>
                        <a:pt x="1200588" y="1051899"/>
                        <a:pt x="1202969" y="1060631"/>
                        <a:pt x="1214875" y="1062615"/>
                      </a:cubicBezTo>
                      <a:cubicBezTo>
                        <a:pt x="1226781" y="1064599"/>
                        <a:pt x="1237498" y="1063012"/>
                        <a:pt x="1255357" y="1062615"/>
                      </a:cubicBezTo>
                      <a:cubicBezTo>
                        <a:pt x="1273216" y="1062218"/>
                        <a:pt x="1304967" y="1061027"/>
                        <a:pt x="1322032" y="1060233"/>
                      </a:cubicBezTo>
                      <a:cubicBezTo>
                        <a:pt x="1339097" y="1059439"/>
                        <a:pt x="1340288" y="1054280"/>
                        <a:pt x="1357750" y="1057852"/>
                      </a:cubicBezTo>
                      <a:cubicBezTo>
                        <a:pt x="1375212" y="1061424"/>
                        <a:pt x="1412916" y="1076109"/>
                        <a:pt x="1426807" y="1081665"/>
                      </a:cubicBezTo>
                      <a:cubicBezTo>
                        <a:pt x="1440698" y="1087221"/>
                        <a:pt x="1435935" y="1090396"/>
                        <a:pt x="1441094" y="1091190"/>
                      </a:cubicBezTo>
                      <a:cubicBezTo>
                        <a:pt x="1446253" y="1091984"/>
                        <a:pt x="1457763" y="1086427"/>
                        <a:pt x="1457763" y="1086427"/>
                      </a:cubicBezTo>
                      <a:cubicBezTo>
                        <a:pt x="1466494" y="1084046"/>
                        <a:pt x="1473241" y="1080474"/>
                        <a:pt x="1493482" y="1076902"/>
                      </a:cubicBezTo>
                      <a:cubicBezTo>
                        <a:pt x="1513723" y="1073330"/>
                        <a:pt x="1552617" y="1068965"/>
                        <a:pt x="1579207" y="1064996"/>
                      </a:cubicBezTo>
                      <a:cubicBezTo>
                        <a:pt x="1605797" y="1061027"/>
                        <a:pt x="1637150" y="1056662"/>
                        <a:pt x="1653025" y="1053090"/>
                      </a:cubicBezTo>
                      <a:cubicBezTo>
                        <a:pt x="1668900" y="1049518"/>
                        <a:pt x="1666520" y="1044359"/>
                        <a:pt x="1674457" y="1043565"/>
                      </a:cubicBezTo>
                      <a:cubicBezTo>
                        <a:pt x="1682394" y="1042771"/>
                        <a:pt x="1695491" y="1047533"/>
                        <a:pt x="1700650" y="1048327"/>
                      </a:cubicBezTo>
                      <a:cubicBezTo>
                        <a:pt x="1705809" y="1049121"/>
                        <a:pt x="1701841" y="1052295"/>
                        <a:pt x="1705413" y="1048327"/>
                      </a:cubicBezTo>
                      <a:cubicBezTo>
                        <a:pt x="1708985" y="1044359"/>
                        <a:pt x="1716923" y="1032849"/>
                        <a:pt x="1722082" y="1024515"/>
                      </a:cubicBezTo>
                      <a:cubicBezTo>
                        <a:pt x="1727241" y="1016181"/>
                        <a:pt x="1730813" y="1006259"/>
                        <a:pt x="1736369" y="998321"/>
                      </a:cubicBezTo>
                      <a:cubicBezTo>
                        <a:pt x="1741925" y="990383"/>
                        <a:pt x="1751053" y="981652"/>
                        <a:pt x="1755419" y="976890"/>
                      </a:cubicBezTo>
                      <a:cubicBezTo>
                        <a:pt x="1759785" y="972128"/>
                        <a:pt x="1765738" y="974508"/>
                        <a:pt x="1762563" y="969746"/>
                      </a:cubicBezTo>
                      <a:cubicBezTo>
                        <a:pt x="1759388" y="964984"/>
                        <a:pt x="1745894" y="951887"/>
                        <a:pt x="1736369" y="948315"/>
                      </a:cubicBezTo>
                      <a:cubicBezTo>
                        <a:pt x="1726844" y="944743"/>
                        <a:pt x="1714144" y="952681"/>
                        <a:pt x="1705413" y="948315"/>
                      </a:cubicBezTo>
                      <a:cubicBezTo>
                        <a:pt x="1696682" y="943949"/>
                        <a:pt x="1683188" y="926090"/>
                        <a:pt x="1683982" y="922121"/>
                      </a:cubicBezTo>
                      <a:cubicBezTo>
                        <a:pt x="1684776" y="918152"/>
                        <a:pt x="1703031" y="923708"/>
                        <a:pt x="1710175" y="924502"/>
                      </a:cubicBezTo>
                      <a:cubicBezTo>
                        <a:pt x="1717319" y="925296"/>
                        <a:pt x="1720097" y="928470"/>
                        <a:pt x="1726844" y="926883"/>
                      </a:cubicBezTo>
                      <a:cubicBezTo>
                        <a:pt x="1733591" y="925295"/>
                        <a:pt x="1745498" y="919342"/>
                        <a:pt x="1750657" y="914977"/>
                      </a:cubicBezTo>
                      <a:cubicBezTo>
                        <a:pt x="1755816" y="910611"/>
                        <a:pt x="1757403" y="906643"/>
                        <a:pt x="1757800" y="900690"/>
                      </a:cubicBezTo>
                      <a:cubicBezTo>
                        <a:pt x="1758197" y="894737"/>
                        <a:pt x="1753435" y="883227"/>
                        <a:pt x="1753038" y="879258"/>
                      </a:cubicBezTo>
                      <a:cubicBezTo>
                        <a:pt x="1752641" y="875289"/>
                        <a:pt x="1752244" y="879258"/>
                        <a:pt x="1755419" y="876877"/>
                      </a:cubicBezTo>
                      <a:cubicBezTo>
                        <a:pt x="1758594" y="874496"/>
                        <a:pt x="1765341" y="864574"/>
                        <a:pt x="1772088" y="864971"/>
                      </a:cubicBezTo>
                      <a:cubicBezTo>
                        <a:pt x="1778835" y="865368"/>
                        <a:pt x="1789947" y="872114"/>
                        <a:pt x="1795900" y="879258"/>
                      </a:cubicBezTo>
                      <a:cubicBezTo>
                        <a:pt x="1801853" y="886402"/>
                        <a:pt x="1809394" y="895530"/>
                        <a:pt x="1807807" y="907833"/>
                      </a:cubicBezTo>
                      <a:cubicBezTo>
                        <a:pt x="1806220" y="920136"/>
                        <a:pt x="1789153" y="945536"/>
                        <a:pt x="1786375" y="953077"/>
                      </a:cubicBezTo>
                      <a:cubicBezTo>
                        <a:pt x="1783597" y="960618"/>
                        <a:pt x="1788360" y="955855"/>
                        <a:pt x="1791138" y="953077"/>
                      </a:cubicBezTo>
                      <a:cubicBezTo>
                        <a:pt x="1793916" y="950299"/>
                        <a:pt x="1797091" y="943552"/>
                        <a:pt x="1803044" y="936408"/>
                      </a:cubicBezTo>
                      <a:cubicBezTo>
                        <a:pt x="1808997" y="929264"/>
                        <a:pt x="1817729" y="917755"/>
                        <a:pt x="1826857" y="910215"/>
                      </a:cubicBezTo>
                      <a:cubicBezTo>
                        <a:pt x="1835985" y="902675"/>
                        <a:pt x="1851463" y="898706"/>
                        <a:pt x="1857813" y="891165"/>
                      </a:cubicBezTo>
                      <a:cubicBezTo>
                        <a:pt x="1864163" y="883624"/>
                        <a:pt x="1868529" y="872512"/>
                        <a:pt x="1864957" y="864971"/>
                      </a:cubicBezTo>
                      <a:cubicBezTo>
                        <a:pt x="1861385" y="857430"/>
                        <a:pt x="1841541" y="854652"/>
                        <a:pt x="1836382" y="845921"/>
                      </a:cubicBezTo>
                      <a:cubicBezTo>
                        <a:pt x="1831223" y="837190"/>
                        <a:pt x="1839159" y="819727"/>
                        <a:pt x="1834000" y="812583"/>
                      </a:cubicBezTo>
                      <a:cubicBezTo>
                        <a:pt x="1828841" y="805439"/>
                        <a:pt x="1818125" y="804645"/>
                        <a:pt x="1805425" y="803058"/>
                      </a:cubicBezTo>
                      <a:cubicBezTo>
                        <a:pt x="1792725" y="801471"/>
                        <a:pt x="1773278" y="801470"/>
                        <a:pt x="1757800" y="803058"/>
                      </a:cubicBezTo>
                      <a:cubicBezTo>
                        <a:pt x="1742322" y="804645"/>
                        <a:pt x="1720098" y="816949"/>
                        <a:pt x="1712557" y="812583"/>
                      </a:cubicBezTo>
                      <a:cubicBezTo>
                        <a:pt x="1705016" y="808217"/>
                        <a:pt x="1711763" y="787184"/>
                        <a:pt x="1712557" y="776865"/>
                      </a:cubicBezTo>
                      <a:cubicBezTo>
                        <a:pt x="1713351" y="766546"/>
                        <a:pt x="1715335" y="759402"/>
                        <a:pt x="1717319" y="750671"/>
                      </a:cubicBezTo>
                      <a:cubicBezTo>
                        <a:pt x="1719303" y="741940"/>
                        <a:pt x="1722082" y="732811"/>
                        <a:pt x="1724463" y="724477"/>
                      </a:cubicBezTo>
                      <a:cubicBezTo>
                        <a:pt x="1726844" y="716143"/>
                        <a:pt x="1737163" y="705427"/>
                        <a:pt x="1731607" y="700665"/>
                      </a:cubicBezTo>
                      <a:cubicBezTo>
                        <a:pt x="1726051" y="695902"/>
                        <a:pt x="1691125" y="695902"/>
                        <a:pt x="1691125" y="695902"/>
                      </a:cubicBezTo>
                      <a:cubicBezTo>
                        <a:pt x="1678425" y="694315"/>
                        <a:pt x="1665726" y="693124"/>
                        <a:pt x="1655407" y="691140"/>
                      </a:cubicBezTo>
                      <a:cubicBezTo>
                        <a:pt x="1645088" y="689156"/>
                        <a:pt x="1637151" y="685980"/>
                        <a:pt x="1629213" y="683996"/>
                      </a:cubicBezTo>
                      <a:cubicBezTo>
                        <a:pt x="1621276" y="682011"/>
                        <a:pt x="1617307" y="678042"/>
                        <a:pt x="1607782" y="679233"/>
                      </a:cubicBezTo>
                      <a:cubicBezTo>
                        <a:pt x="1598257" y="680424"/>
                        <a:pt x="1582779" y="689155"/>
                        <a:pt x="1572063" y="691140"/>
                      </a:cubicBezTo>
                      <a:cubicBezTo>
                        <a:pt x="1561347" y="693124"/>
                        <a:pt x="1552219" y="693124"/>
                        <a:pt x="1543488" y="691140"/>
                      </a:cubicBezTo>
                      <a:cubicBezTo>
                        <a:pt x="1534757" y="689156"/>
                        <a:pt x="1523247" y="685980"/>
                        <a:pt x="1519675" y="679233"/>
                      </a:cubicBezTo>
                      <a:cubicBezTo>
                        <a:pt x="1516103" y="672486"/>
                        <a:pt x="1518882" y="659786"/>
                        <a:pt x="1522057" y="650658"/>
                      </a:cubicBezTo>
                      <a:cubicBezTo>
                        <a:pt x="1525232" y="641530"/>
                        <a:pt x="1534756" y="632402"/>
                        <a:pt x="1538725" y="624465"/>
                      </a:cubicBezTo>
                      <a:cubicBezTo>
                        <a:pt x="1542694" y="616528"/>
                        <a:pt x="1544282" y="610177"/>
                        <a:pt x="1545869" y="603033"/>
                      </a:cubicBezTo>
                      <a:cubicBezTo>
                        <a:pt x="1547457" y="595889"/>
                        <a:pt x="1550631" y="588349"/>
                        <a:pt x="1548250" y="581602"/>
                      </a:cubicBezTo>
                      <a:cubicBezTo>
                        <a:pt x="1545869" y="574855"/>
                        <a:pt x="1535551" y="568505"/>
                        <a:pt x="1531582" y="562552"/>
                      </a:cubicBezTo>
                      <a:cubicBezTo>
                        <a:pt x="1527613" y="556599"/>
                        <a:pt x="1526819" y="551836"/>
                        <a:pt x="1524438" y="545883"/>
                      </a:cubicBezTo>
                      <a:cubicBezTo>
                        <a:pt x="1522057" y="539930"/>
                        <a:pt x="1520866" y="533977"/>
                        <a:pt x="1517294" y="526833"/>
                      </a:cubicBezTo>
                      <a:cubicBezTo>
                        <a:pt x="1513722" y="519689"/>
                        <a:pt x="1508960" y="510165"/>
                        <a:pt x="1503007" y="503021"/>
                      </a:cubicBezTo>
                      <a:cubicBezTo>
                        <a:pt x="1497054" y="495877"/>
                        <a:pt x="1487528" y="491115"/>
                        <a:pt x="1481575" y="483971"/>
                      </a:cubicBezTo>
                      <a:cubicBezTo>
                        <a:pt x="1475622" y="476827"/>
                        <a:pt x="1471653" y="469286"/>
                        <a:pt x="1467288" y="460158"/>
                      </a:cubicBezTo>
                      <a:cubicBezTo>
                        <a:pt x="1462923" y="451030"/>
                        <a:pt x="1458557" y="435949"/>
                        <a:pt x="1455382" y="429202"/>
                      </a:cubicBezTo>
                      <a:cubicBezTo>
                        <a:pt x="1452207" y="422455"/>
                        <a:pt x="1448238" y="427218"/>
                        <a:pt x="1448238" y="419677"/>
                      </a:cubicBezTo>
                      <a:cubicBezTo>
                        <a:pt x="1448238" y="412136"/>
                        <a:pt x="1453795" y="393483"/>
                        <a:pt x="1455382" y="383958"/>
                      </a:cubicBezTo>
                      <a:cubicBezTo>
                        <a:pt x="1456970" y="374433"/>
                        <a:pt x="1457366" y="368877"/>
                        <a:pt x="1457763" y="362527"/>
                      </a:cubicBezTo>
                      <a:cubicBezTo>
                        <a:pt x="1458160" y="356177"/>
                        <a:pt x="1457366" y="356970"/>
                        <a:pt x="1457763" y="345858"/>
                      </a:cubicBezTo>
                      <a:cubicBezTo>
                        <a:pt x="1458160" y="334746"/>
                        <a:pt x="1458953" y="308552"/>
                        <a:pt x="1460144" y="295852"/>
                      </a:cubicBezTo>
                      <a:cubicBezTo>
                        <a:pt x="1461335" y="283152"/>
                        <a:pt x="1466494" y="277992"/>
                        <a:pt x="1464907" y="269658"/>
                      </a:cubicBezTo>
                      <a:cubicBezTo>
                        <a:pt x="1463320" y="261324"/>
                        <a:pt x="1455382" y="253386"/>
                        <a:pt x="1450619" y="245846"/>
                      </a:cubicBezTo>
                      <a:cubicBezTo>
                        <a:pt x="1445857" y="238305"/>
                        <a:pt x="1440698" y="230368"/>
                        <a:pt x="1436332" y="224415"/>
                      </a:cubicBezTo>
                      <a:cubicBezTo>
                        <a:pt x="1431966" y="218462"/>
                        <a:pt x="1424028" y="215683"/>
                        <a:pt x="1424425" y="210127"/>
                      </a:cubicBezTo>
                      <a:cubicBezTo>
                        <a:pt x="1424822" y="204571"/>
                        <a:pt x="1432363" y="194252"/>
                        <a:pt x="1438713" y="191077"/>
                      </a:cubicBezTo>
                      <a:cubicBezTo>
                        <a:pt x="1445063" y="187902"/>
                        <a:pt x="1463716" y="194252"/>
                        <a:pt x="1462525" y="191077"/>
                      </a:cubicBezTo>
                      <a:cubicBezTo>
                        <a:pt x="1461334" y="187902"/>
                        <a:pt x="1443872" y="174805"/>
                        <a:pt x="1431569" y="172027"/>
                      </a:cubicBezTo>
                      <a:cubicBezTo>
                        <a:pt x="1419266" y="169249"/>
                        <a:pt x="1396248" y="174805"/>
                        <a:pt x="1388707" y="174408"/>
                      </a:cubicBezTo>
                      <a:cubicBezTo>
                        <a:pt x="1381166" y="174011"/>
                        <a:pt x="1386722" y="172821"/>
                        <a:pt x="1386325" y="169646"/>
                      </a:cubicBezTo>
                      <a:cubicBezTo>
                        <a:pt x="1385928" y="166471"/>
                        <a:pt x="1385134" y="162105"/>
                        <a:pt x="1386325" y="155358"/>
                      </a:cubicBezTo>
                      <a:cubicBezTo>
                        <a:pt x="1387516" y="148611"/>
                        <a:pt x="1393072" y="136309"/>
                        <a:pt x="1393469" y="129165"/>
                      </a:cubicBezTo>
                      <a:cubicBezTo>
                        <a:pt x="1393866" y="122021"/>
                        <a:pt x="1394660" y="114877"/>
                        <a:pt x="1388707" y="112496"/>
                      </a:cubicBezTo>
                      <a:cubicBezTo>
                        <a:pt x="1382754" y="110115"/>
                        <a:pt x="1370450" y="112893"/>
                        <a:pt x="1357750" y="114877"/>
                      </a:cubicBezTo>
                      <a:cubicBezTo>
                        <a:pt x="1345050" y="116861"/>
                        <a:pt x="1312507" y="124402"/>
                        <a:pt x="1312507" y="124402"/>
                      </a:cubicBezTo>
                      <a:cubicBezTo>
                        <a:pt x="1302982" y="126386"/>
                        <a:pt x="1310522" y="125195"/>
                        <a:pt x="1300600" y="126783"/>
                      </a:cubicBezTo>
                      <a:cubicBezTo>
                        <a:pt x="1290678" y="128371"/>
                        <a:pt x="1266865" y="132736"/>
                        <a:pt x="1252975" y="133927"/>
                      </a:cubicBezTo>
                      <a:cubicBezTo>
                        <a:pt x="1239085" y="135118"/>
                        <a:pt x="1229163" y="133530"/>
                        <a:pt x="1217257" y="133927"/>
                      </a:cubicBezTo>
                      <a:cubicBezTo>
                        <a:pt x="1205351" y="134324"/>
                        <a:pt x="1192254" y="135911"/>
                        <a:pt x="1181538" y="136308"/>
                      </a:cubicBezTo>
                      <a:cubicBezTo>
                        <a:pt x="1170822" y="136705"/>
                        <a:pt x="1158916" y="138292"/>
                        <a:pt x="1152963" y="136308"/>
                      </a:cubicBezTo>
                      <a:cubicBezTo>
                        <a:pt x="1147010" y="134324"/>
                        <a:pt x="1150185" y="127577"/>
                        <a:pt x="1145819" y="124402"/>
                      </a:cubicBezTo>
                      <a:cubicBezTo>
                        <a:pt x="1141453" y="121227"/>
                        <a:pt x="1131928" y="116861"/>
                        <a:pt x="1126769" y="117258"/>
                      </a:cubicBezTo>
                      <a:cubicBezTo>
                        <a:pt x="1121610" y="117655"/>
                        <a:pt x="1120419" y="126386"/>
                        <a:pt x="1114863" y="126783"/>
                      </a:cubicBezTo>
                      <a:cubicBezTo>
                        <a:pt x="1109307" y="127180"/>
                        <a:pt x="1099782" y="123212"/>
                        <a:pt x="1093432" y="119640"/>
                      </a:cubicBezTo>
                      <a:cubicBezTo>
                        <a:pt x="1087082" y="116068"/>
                        <a:pt x="1083113" y="109321"/>
                        <a:pt x="1076763" y="105352"/>
                      </a:cubicBezTo>
                      <a:cubicBezTo>
                        <a:pt x="1070413" y="101383"/>
                        <a:pt x="1058110" y="95033"/>
                        <a:pt x="1055332" y="95827"/>
                      </a:cubicBezTo>
                      <a:cubicBezTo>
                        <a:pt x="1052554" y="96621"/>
                        <a:pt x="1060888" y="103765"/>
                        <a:pt x="1060094" y="110115"/>
                      </a:cubicBezTo>
                      <a:cubicBezTo>
                        <a:pt x="1059300" y="116465"/>
                        <a:pt x="1053347" y="128371"/>
                        <a:pt x="1050569" y="133927"/>
                      </a:cubicBezTo>
                      <a:cubicBezTo>
                        <a:pt x="1047791" y="139483"/>
                        <a:pt x="1045806" y="145436"/>
                        <a:pt x="1043425" y="143452"/>
                      </a:cubicBezTo>
                      <a:cubicBezTo>
                        <a:pt x="1041044" y="141468"/>
                        <a:pt x="1036679" y="127577"/>
                        <a:pt x="1036282" y="122021"/>
                      </a:cubicBezTo>
                      <a:cubicBezTo>
                        <a:pt x="1035885" y="116465"/>
                        <a:pt x="1042631" y="114481"/>
                        <a:pt x="1041044" y="110115"/>
                      </a:cubicBezTo>
                      <a:cubicBezTo>
                        <a:pt x="1039457" y="105749"/>
                        <a:pt x="1029932" y="99796"/>
                        <a:pt x="1026757" y="95827"/>
                      </a:cubicBezTo>
                      <a:cubicBezTo>
                        <a:pt x="1023582" y="91858"/>
                        <a:pt x="1026757" y="88286"/>
                        <a:pt x="1021994" y="86302"/>
                      </a:cubicBezTo>
                      <a:cubicBezTo>
                        <a:pt x="1017232" y="84318"/>
                        <a:pt x="1002548" y="84318"/>
                        <a:pt x="998182" y="83921"/>
                      </a:cubicBezTo>
                      <a:cubicBezTo>
                        <a:pt x="993816" y="83524"/>
                        <a:pt x="999769" y="85905"/>
                        <a:pt x="995800" y="83921"/>
                      </a:cubicBezTo>
                      <a:cubicBezTo>
                        <a:pt x="991831" y="81937"/>
                        <a:pt x="980719" y="75984"/>
                        <a:pt x="974369" y="72015"/>
                      </a:cubicBezTo>
                      <a:cubicBezTo>
                        <a:pt x="968019" y="68046"/>
                        <a:pt x="962462" y="63283"/>
                        <a:pt x="957700" y="60108"/>
                      </a:cubicBezTo>
                      <a:cubicBezTo>
                        <a:pt x="952938" y="56933"/>
                        <a:pt x="946191" y="51378"/>
                        <a:pt x="945794" y="52965"/>
                      </a:cubicBezTo>
                      <a:cubicBezTo>
                        <a:pt x="945397" y="54552"/>
                        <a:pt x="954525" y="65268"/>
                        <a:pt x="955319" y="69633"/>
                      </a:cubicBezTo>
                      <a:cubicBezTo>
                        <a:pt x="956113" y="73998"/>
                        <a:pt x="954129" y="80349"/>
                        <a:pt x="950557" y="79158"/>
                      </a:cubicBezTo>
                      <a:cubicBezTo>
                        <a:pt x="946985" y="77967"/>
                        <a:pt x="936666" y="66855"/>
                        <a:pt x="933888" y="62490"/>
                      </a:cubicBezTo>
                      <a:cubicBezTo>
                        <a:pt x="931110" y="58124"/>
                        <a:pt x="937063" y="56140"/>
                        <a:pt x="933888" y="52965"/>
                      </a:cubicBezTo>
                      <a:cubicBezTo>
                        <a:pt x="930713" y="49790"/>
                        <a:pt x="921188" y="45027"/>
                        <a:pt x="914838" y="43440"/>
                      </a:cubicBezTo>
                      <a:cubicBezTo>
                        <a:pt x="908488" y="41852"/>
                        <a:pt x="895788" y="43440"/>
                        <a:pt x="895788" y="43440"/>
                      </a:cubicBezTo>
                      <a:lnTo>
                        <a:pt x="883882" y="43440"/>
                      </a:lnTo>
                      <a:lnTo>
                        <a:pt x="855307" y="43440"/>
                      </a:lnTo>
                      <a:cubicBezTo>
                        <a:pt x="848163" y="43440"/>
                        <a:pt x="846178" y="45027"/>
                        <a:pt x="841019" y="43440"/>
                      </a:cubicBezTo>
                      <a:cubicBezTo>
                        <a:pt x="835860" y="41853"/>
                        <a:pt x="831097" y="36296"/>
                        <a:pt x="824350" y="33915"/>
                      </a:cubicBezTo>
                      <a:cubicBezTo>
                        <a:pt x="817603" y="31534"/>
                        <a:pt x="809666" y="32724"/>
                        <a:pt x="800538" y="29152"/>
                      </a:cubicBezTo>
                      <a:cubicBezTo>
                        <a:pt x="791410" y="25580"/>
                        <a:pt x="779107" y="16849"/>
                        <a:pt x="769582" y="12483"/>
                      </a:cubicBezTo>
                      <a:cubicBezTo>
                        <a:pt x="760057" y="8117"/>
                        <a:pt x="752516" y="4942"/>
                        <a:pt x="743388" y="2958"/>
                      </a:cubicBezTo>
                      <a:cubicBezTo>
                        <a:pt x="734260" y="974"/>
                        <a:pt x="721957" y="-1011"/>
                        <a:pt x="714813" y="577"/>
                      </a:cubicBezTo>
                      <a:cubicBezTo>
                        <a:pt x="707669" y="2164"/>
                        <a:pt x="702509" y="9308"/>
                        <a:pt x="700525" y="12483"/>
                      </a:cubicBezTo>
                      <a:cubicBezTo>
                        <a:pt x="698541" y="15658"/>
                        <a:pt x="706082" y="16452"/>
                        <a:pt x="702907" y="19627"/>
                      </a:cubicBezTo>
                      <a:cubicBezTo>
                        <a:pt x="699732" y="22802"/>
                        <a:pt x="687428" y="29152"/>
                        <a:pt x="681475" y="31533"/>
                      </a:cubicBezTo>
                      <a:cubicBezTo>
                        <a:pt x="675522" y="33914"/>
                        <a:pt x="674332" y="33915"/>
                        <a:pt x="667188" y="33915"/>
                      </a:cubicBezTo>
                      <a:cubicBezTo>
                        <a:pt x="660044" y="33915"/>
                        <a:pt x="638613" y="31533"/>
                        <a:pt x="638613" y="31533"/>
                      </a:cubicBezTo>
                      <a:cubicBezTo>
                        <a:pt x="629088" y="30739"/>
                        <a:pt x="617975" y="29549"/>
                        <a:pt x="610038" y="29152"/>
                      </a:cubicBezTo>
                      <a:cubicBezTo>
                        <a:pt x="602101" y="28755"/>
                        <a:pt x="598925" y="28755"/>
                        <a:pt x="590988" y="29152"/>
                      </a:cubicBezTo>
                      <a:cubicBezTo>
                        <a:pt x="583051" y="29549"/>
                        <a:pt x="568366" y="31136"/>
                        <a:pt x="562413" y="31533"/>
                      </a:cubicBezTo>
                      <a:cubicBezTo>
                        <a:pt x="556460" y="31930"/>
                        <a:pt x="561222" y="31930"/>
                        <a:pt x="555269" y="31533"/>
                      </a:cubicBezTo>
                      <a:cubicBezTo>
                        <a:pt x="549316" y="31136"/>
                        <a:pt x="537806" y="30739"/>
                        <a:pt x="526694" y="29152"/>
                      </a:cubicBezTo>
                      <a:cubicBezTo>
                        <a:pt x="515582" y="27565"/>
                        <a:pt x="500500" y="23199"/>
                        <a:pt x="488594" y="22008"/>
                      </a:cubicBezTo>
                      <a:cubicBezTo>
                        <a:pt x="476688" y="20817"/>
                        <a:pt x="455257" y="22008"/>
                        <a:pt x="455257" y="22008"/>
                      </a:cubicBezTo>
                      <a:cubicBezTo>
                        <a:pt x="446923" y="22008"/>
                        <a:pt x="444938" y="22802"/>
                        <a:pt x="438588" y="22008"/>
                      </a:cubicBezTo>
                      <a:cubicBezTo>
                        <a:pt x="432238" y="21214"/>
                        <a:pt x="423507" y="18833"/>
                        <a:pt x="417157" y="17246"/>
                      </a:cubicBezTo>
                      <a:cubicBezTo>
                        <a:pt x="410807" y="15658"/>
                        <a:pt x="408822" y="12086"/>
                        <a:pt x="400488" y="12483"/>
                      </a:cubicBezTo>
                      <a:cubicBezTo>
                        <a:pt x="392154" y="12880"/>
                        <a:pt x="374691" y="16849"/>
                        <a:pt x="367150" y="19627"/>
                      </a:cubicBezTo>
                      <a:cubicBezTo>
                        <a:pt x="359609" y="22405"/>
                        <a:pt x="363578" y="23596"/>
                        <a:pt x="355244" y="29152"/>
                      </a:cubicBezTo>
                      <a:cubicBezTo>
                        <a:pt x="346910" y="34708"/>
                        <a:pt x="325478" y="46218"/>
                        <a:pt x="317144" y="52965"/>
                      </a:cubicBezTo>
                      <a:cubicBezTo>
                        <a:pt x="308810" y="59712"/>
                        <a:pt x="308810" y="63283"/>
                        <a:pt x="305238" y="69633"/>
                      </a:cubicBezTo>
                      <a:cubicBezTo>
                        <a:pt x="301666" y="75983"/>
                        <a:pt x="297301" y="81540"/>
                        <a:pt x="295713" y="91065"/>
                      </a:cubicBezTo>
                      <a:cubicBezTo>
                        <a:pt x="294126" y="100590"/>
                        <a:pt x="295316" y="116068"/>
                        <a:pt x="295713" y="126783"/>
                      </a:cubicBezTo>
                      <a:cubicBezTo>
                        <a:pt x="296110" y="137498"/>
                        <a:pt x="301269" y="147420"/>
                        <a:pt x="298094" y="155358"/>
                      </a:cubicBezTo>
                      <a:cubicBezTo>
                        <a:pt x="294919" y="163296"/>
                        <a:pt x="276663" y="174408"/>
                        <a:pt x="276663" y="174408"/>
                      </a:cubicBezTo>
                      <a:cubicBezTo>
                        <a:pt x="269122" y="181155"/>
                        <a:pt x="257216" y="188696"/>
                        <a:pt x="252850" y="195840"/>
                      </a:cubicBezTo>
                      <a:cubicBezTo>
                        <a:pt x="248484" y="202984"/>
                        <a:pt x="252057" y="209333"/>
                        <a:pt x="250469" y="217271"/>
                      </a:cubicBezTo>
                      <a:cubicBezTo>
                        <a:pt x="248881" y="225209"/>
                        <a:pt x="245309" y="235528"/>
                        <a:pt x="243325" y="243465"/>
                      </a:cubicBezTo>
                      <a:cubicBezTo>
                        <a:pt x="241341" y="251402"/>
                        <a:pt x="240944" y="256562"/>
                        <a:pt x="238563" y="264896"/>
                      </a:cubicBezTo>
                      <a:cubicBezTo>
                        <a:pt x="236182" y="273230"/>
                        <a:pt x="233404" y="286724"/>
                        <a:pt x="229038" y="293471"/>
                      </a:cubicBezTo>
                      <a:cubicBezTo>
                        <a:pt x="224672" y="300218"/>
                        <a:pt x="216735" y="302599"/>
                        <a:pt x="212369" y="305377"/>
                      </a:cubicBezTo>
                      <a:cubicBezTo>
                        <a:pt x="208003" y="308155"/>
                        <a:pt x="206813" y="306965"/>
                        <a:pt x="202844" y="310140"/>
                      </a:cubicBezTo>
                      <a:cubicBezTo>
                        <a:pt x="198875" y="313315"/>
                        <a:pt x="190541" y="318077"/>
                        <a:pt x="188557" y="324427"/>
                      </a:cubicBezTo>
                      <a:cubicBezTo>
                        <a:pt x="186573" y="330777"/>
                        <a:pt x="190144" y="339509"/>
                        <a:pt x="190938" y="348240"/>
                      </a:cubicBezTo>
                      <a:cubicBezTo>
                        <a:pt x="191732" y="356971"/>
                        <a:pt x="193319" y="368084"/>
                        <a:pt x="193319" y="376815"/>
                      </a:cubicBezTo>
                      <a:cubicBezTo>
                        <a:pt x="193319" y="385546"/>
                        <a:pt x="192525" y="394674"/>
                        <a:pt x="190938" y="400627"/>
                      </a:cubicBezTo>
                      <a:cubicBezTo>
                        <a:pt x="189350" y="406580"/>
                        <a:pt x="186572" y="407374"/>
                        <a:pt x="183794" y="412533"/>
                      </a:cubicBezTo>
                      <a:cubicBezTo>
                        <a:pt x="181016" y="417692"/>
                        <a:pt x="181016" y="425233"/>
                        <a:pt x="174269" y="431583"/>
                      </a:cubicBezTo>
                      <a:cubicBezTo>
                        <a:pt x="167522" y="437933"/>
                        <a:pt x="150854" y="443886"/>
                        <a:pt x="143313" y="450633"/>
                      </a:cubicBezTo>
                      <a:cubicBezTo>
                        <a:pt x="135772" y="457380"/>
                        <a:pt x="131803" y="463730"/>
                        <a:pt x="129025" y="472065"/>
                      </a:cubicBezTo>
                      <a:cubicBezTo>
                        <a:pt x="126247" y="480399"/>
                        <a:pt x="125850" y="489925"/>
                        <a:pt x="126644" y="500640"/>
                      </a:cubicBezTo>
                      <a:cubicBezTo>
                        <a:pt x="127438" y="511355"/>
                        <a:pt x="132597" y="527627"/>
                        <a:pt x="133788" y="536358"/>
                      </a:cubicBezTo>
                      <a:cubicBezTo>
                        <a:pt x="134979" y="545089"/>
                        <a:pt x="135772" y="545883"/>
                        <a:pt x="133788" y="553027"/>
                      </a:cubicBezTo>
                      <a:cubicBezTo>
                        <a:pt x="131804" y="560171"/>
                        <a:pt x="125851" y="572077"/>
                        <a:pt x="121882" y="579221"/>
                      </a:cubicBezTo>
                      <a:cubicBezTo>
                        <a:pt x="117913" y="586365"/>
                        <a:pt x="110769" y="587159"/>
                        <a:pt x="109975" y="595890"/>
                      </a:cubicBezTo>
                      <a:cubicBezTo>
                        <a:pt x="109181" y="604621"/>
                        <a:pt x="115531" y="622877"/>
                        <a:pt x="117119" y="631608"/>
                      </a:cubicBezTo>
                      <a:cubicBezTo>
                        <a:pt x="118707" y="640339"/>
                        <a:pt x="123072" y="644308"/>
                        <a:pt x="119500" y="648277"/>
                      </a:cubicBezTo>
                      <a:cubicBezTo>
                        <a:pt x="115928" y="652246"/>
                        <a:pt x="100847" y="651452"/>
                        <a:pt x="95688" y="655421"/>
                      </a:cubicBezTo>
                      <a:cubicBezTo>
                        <a:pt x="90529" y="659390"/>
                        <a:pt x="89338" y="667328"/>
                        <a:pt x="88544" y="672090"/>
                      </a:cubicBezTo>
                      <a:cubicBezTo>
                        <a:pt x="87750" y="676852"/>
                        <a:pt x="89734" y="680424"/>
                        <a:pt x="90925" y="683996"/>
                      </a:cubicBezTo>
                      <a:cubicBezTo>
                        <a:pt x="92116" y="687568"/>
                        <a:pt x="98466" y="689949"/>
                        <a:pt x="95688" y="693521"/>
                      </a:cubicBezTo>
                      <a:cubicBezTo>
                        <a:pt x="92910" y="697093"/>
                        <a:pt x="74257" y="705427"/>
                        <a:pt x="74257" y="705427"/>
                      </a:cubicBezTo>
                      <a:cubicBezTo>
                        <a:pt x="67907" y="708999"/>
                        <a:pt x="61557" y="710586"/>
                        <a:pt x="57588" y="714952"/>
                      </a:cubicBezTo>
                      <a:cubicBezTo>
                        <a:pt x="53619" y="719318"/>
                        <a:pt x="49650" y="727255"/>
                        <a:pt x="50444" y="731621"/>
                      </a:cubicBezTo>
                      <a:cubicBezTo>
                        <a:pt x="51238" y="735987"/>
                        <a:pt x="57984" y="737971"/>
                        <a:pt x="62350" y="741146"/>
                      </a:cubicBezTo>
                      <a:cubicBezTo>
                        <a:pt x="66716" y="744321"/>
                        <a:pt x="76241" y="746702"/>
                        <a:pt x="76638" y="750671"/>
                      </a:cubicBezTo>
                      <a:cubicBezTo>
                        <a:pt x="77035" y="754640"/>
                        <a:pt x="67113" y="760196"/>
                        <a:pt x="64732" y="764958"/>
                      </a:cubicBezTo>
                      <a:cubicBezTo>
                        <a:pt x="62351" y="769720"/>
                        <a:pt x="61953" y="774880"/>
                        <a:pt x="62350" y="779246"/>
                      </a:cubicBezTo>
                      <a:cubicBezTo>
                        <a:pt x="62747" y="783612"/>
                        <a:pt x="63541" y="788374"/>
                        <a:pt x="67113" y="791152"/>
                      </a:cubicBezTo>
                      <a:cubicBezTo>
                        <a:pt x="70685" y="793930"/>
                        <a:pt x="81004" y="791549"/>
                        <a:pt x="83782" y="795915"/>
                      </a:cubicBezTo>
                      <a:cubicBezTo>
                        <a:pt x="86560" y="800281"/>
                        <a:pt x="85369" y="810202"/>
                        <a:pt x="83782" y="817346"/>
                      </a:cubicBezTo>
                      <a:cubicBezTo>
                        <a:pt x="82194" y="824490"/>
                        <a:pt x="80607" y="835999"/>
                        <a:pt x="74257" y="838777"/>
                      </a:cubicBezTo>
                      <a:cubicBezTo>
                        <a:pt x="67907" y="841555"/>
                        <a:pt x="52032" y="835602"/>
                        <a:pt x="45682" y="834015"/>
                      </a:cubicBezTo>
                      <a:cubicBezTo>
                        <a:pt x="39332" y="832427"/>
                        <a:pt x="37348" y="828062"/>
                        <a:pt x="36157" y="829252"/>
                      </a:cubicBezTo>
                      <a:cubicBezTo>
                        <a:pt x="34966" y="830442"/>
                        <a:pt x="36157" y="838380"/>
                        <a:pt x="38538" y="841158"/>
                      </a:cubicBezTo>
                      <a:cubicBezTo>
                        <a:pt x="40919" y="843936"/>
                        <a:pt x="47269" y="841159"/>
                        <a:pt x="50444" y="845921"/>
                      </a:cubicBezTo>
                      <a:cubicBezTo>
                        <a:pt x="53619" y="850683"/>
                        <a:pt x="57985" y="864177"/>
                        <a:pt x="57588" y="869733"/>
                      </a:cubicBezTo>
                      <a:cubicBezTo>
                        <a:pt x="57191" y="875289"/>
                        <a:pt x="54413" y="877670"/>
                        <a:pt x="48063" y="879258"/>
                      </a:cubicBezTo>
                      <a:cubicBezTo>
                        <a:pt x="41713" y="880845"/>
                        <a:pt x="27425" y="879655"/>
                        <a:pt x="19488" y="879258"/>
                      </a:cubicBezTo>
                      <a:cubicBezTo>
                        <a:pt x="11551" y="878861"/>
                        <a:pt x="2422" y="874892"/>
                        <a:pt x="438" y="876877"/>
                      </a:cubicBezTo>
                      <a:cubicBezTo>
                        <a:pt x="-1546" y="878861"/>
                        <a:pt x="3613" y="884418"/>
                        <a:pt x="7582" y="891165"/>
                      </a:cubicBezTo>
                      <a:cubicBezTo>
                        <a:pt x="11551" y="897912"/>
                        <a:pt x="18694" y="911802"/>
                        <a:pt x="24250" y="917358"/>
                      </a:cubicBezTo>
                      <a:cubicBezTo>
                        <a:pt x="29806" y="922914"/>
                        <a:pt x="35363" y="924105"/>
                        <a:pt x="40919" y="924502"/>
                      </a:cubicBezTo>
                      <a:cubicBezTo>
                        <a:pt x="46475" y="924899"/>
                        <a:pt x="53619" y="924502"/>
                        <a:pt x="57588" y="919740"/>
                      </a:cubicBezTo>
                      <a:cubicBezTo>
                        <a:pt x="61557" y="914978"/>
                        <a:pt x="57985" y="900293"/>
                        <a:pt x="64732" y="895927"/>
                      </a:cubicBezTo>
                      <a:cubicBezTo>
                        <a:pt x="71479" y="891561"/>
                        <a:pt x="89735" y="895530"/>
                        <a:pt x="98069" y="893546"/>
                      </a:cubicBezTo>
                      <a:cubicBezTo>
                        <a:pt x="106403" y="891562"/>
                        <a:pt x="108785" y="886799"/>
                        <a:pt x="114738" y="884021"/>
                      </a:cubicBezTo>
                      <a:cubicBezTo>
                        <a:pt x="120691" y="881243"/>
                        <a:pt x="125057" y="874099"/>
                        <a:pt x="133788" y="876877"/>
                      </a:cubicBezTo>
                      <a:cubicBezTo>
                        <a:pt x="142519" y="879655"/>
                        <a:pt x="158791" y="893943"/>
                        <a:pt x="167125" y="900690"/>
                      </a:cubicBezTo>
                      <a:cubicBezTo>
                        <a:pt x="175459" y="907437"/>
                        <a:pt x="179825" y="911802"/>
                        <a:pt x="183794" y="917358"/>
                      </a:cubicBezTo>
                      <a:cubicBezTo>
                        <a:pt x="187763" y="922914"/>
                        <a:pt x="187366" y="928074"/>
                        <a:pt x="190938" y="934027"/>
                      </a:cubicBezTo>
                      <a:cubicBezTo>
                        <a:pt x="194510" y="939980"/>
                        <a:pt x="201256" y="944346"/>
                        <a:pt x="205225" y="953077"/>
                      </a:cubicBezTo>
                      <a:cubicBezTo>
                        <a:pt x="209194" y="961808"/>
                        <a:pt x="213162" y="976890"/>
                        <a:pt x="214750" y="986415"/>
                      </a:cubicBezTo>
                      <a:cubicBezTo>
                        <a:pt x="216337" y="995940"/>
                        <a:pt x="213162" y="1000305"/>
                        <a:pt x="214750" y="1010227"/>
                      </a:cubicBezTo>
                      <a:cubicBezTo>
                        <a:pt x="216338" y="1020149"/>
                        <a:pt x="221497" y="1037215"/>
                        <a:pt x="224275" y="1045946"/>
                      </a:cubicBezTo>
                      <a:cubicBezTo>
                        <a:pt x="227053" y="1054677"/>
                        <a:pt x="231419" y="1062615"/>
                        <a:pt x="231419" y="1062615"/>
                      </a:cubicBezTo>
                      <a:lnTo>
                        <a:pt x="264757" y="1105478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rgbClr val="00CCF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pt-BR"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110" name="Forma livre 31"/>
                <p:cNvSpPr>
                  <a:spLocks/>
                </p:cNvSpPr>
                <p:nvPr/>
              </p:nvSpPr>
              <p:spPr bwMode="auto">
                <a:xfrm>
                  <a:off x="5012058" y="3584109"/>
                  <a:ext cx="64463" cy="182644"/>
                </a:xfrm>
                <a:custGeom>
                  <a:avLst/>
                  <a:gdLst>
                    <a:gd name="T0" fmla="*/ 33121 w 47802"/>
                    <a:gd name="T1" fmla="*/ 71 h 133430"/>
                    <a:gd name="T2" fmla="*/ 47303 w 47802"/>
                    <a:gd name="T3" fmla="*/ 56083 h 133430"/>
                    <a:gd name="T4" fmla="*/ 40212 w 47802"/>
                    <a:gd name="T5" fmla="*/ 95050 h 133430"/>
                    <a:gd name="T6" fmla="*/ 35485 w 47802"/>
                    <a:gd name="T7" fmla="*/ 119404 h 133430"/>
                    <a:gd name="T8" fmla="*/ 7121 w 47802"/>
                    <a:gd name="T9" fmla="*/ 136450 h 133430"/>
                    <a:gd name="T10" fmla="*/ 30 w 47802"/>
                    <a:gd name="T11" fmla="*/ 116967 h 133430"/>
                    <a:gd name="T12" fmla="*/ 4757 w 47802"/>
                    <a:gd name="T13" fmla="*/ 75567 h 133430"/>
                    <a:gd name="T14" fmla="*/ 9485 w 47802"/>
                    <a:gd name="T15" fmla="*/ 68260 h 133430"/>
                    <a:gd name="T16" fmla="*/ 33121 w 47802"/>
                    <a:gd name="T17" fmla="*/ 71 h 1334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47802" h="133430">
                      <a:moveTo>
                        <a:pt x="33368" y="69"/>
                      </a:moveTo>
                      <a:cubicBezTo>
                        <a:pt x="39718" y="-1915"/>
                        <a:pt x="46465" y="39360"/>
                        <a:pt x="47655" y="54838"/>
                      </a:cubicBezTo>
                      <a:cubicBezTo>
                        <a:pt x="48846" y="70316"/>
                        <a:pt x="42495" y="82619"/>
                        <a:pt x="40511" y="92938"/>
                      </a:cubicBezTo>
                      <a:cubicBezTo>
                        <a:pt x="38527" y="103257"/>
                        <a:pt x="41305" y="110004"/>
                        <a:pt x="35749" y="116751"/>
                      </a:cubicBezTo>
                      <a:cubicBezTo>
                        <a:pt x="30193" y="123498"/>
                        <a:pt x="13127" y="133816"/>
                        <a:pt x="7174" y="133419"/>
                      </a:cubicBezTo>
                      <a:cubicBezTo>
                        <a:pt x="1221" y="133022"/>
                        <a:pt x="427" y="124291"/>
                        <a:pt x="30" y="114369"/>
                      </a:cubicBezTo>
                      <a:cubicBezTo>
                        <a:pt x="-367" y="104447"/>
                        <a:pt x="3205" y="81826"/>
                        <a:pt x="4793" y="73888"/>
                      </a:cubicBezTo>
                      <a:cubicBezTo>
                        <a:pt x="6381" y="65950"/>
                        <a:pt x="9555" y="73491"/>
                        <a:pt x="9555" y="66744"/>
                      </a:cubicBezTo>
                      <a:cubicBezTo>
                        <a:pt x="9555" y="59997"/>
                        <a:pt x="27018" y="2053"/>
                        <a:pt x="33368" y="69"/>
                      </a:cubicBezTo>
                      <a:close/>
                    </a:path>
                  </a:pathLst>
                </a:custGeom>
                <a:grpFill/>
                <a:ln w="9525">
                  <a:solidFill>
                    <a:srgbClr val="00CCF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pt-BR">
                    <a:latin typeface="Arial" charset="0"/>
                    <a:cs typeface="+mn-cs"/>
                  </a:endParaRPr>
                </a:p>
              </p:txBody>
            </p:sp>
          </p:grpSp>
          <p:sp>
            <p:nvSpPr>
              <p:cNvPr id="299046" name="Oval 250"/>
              <p:cNvSpPr>
                <a:spLocks noChangeArrowheads="1"/>
              </p:cNvSpPr>
              <p:nvPr/>
            </p:nvSpPr>
            <p:spPr bwMode="auto">
              <a:xfrm>
                <a:off x="3983038" y="4181475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47" name="Oval 250"/>
              <p:cNvSpPr>
                <a:spLocks noChangeArrowheads="1"/>
              </p:cNvSpPr>
              <p:nvPr/>
            </p:nvSpPr>
            <p:spPr bwMode="auto">
              <a:xfrm>
                <a:off x="3516313" y="4406900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48" name="Oval 250"/>
              <p:cNvSpPr>
                <a:spLocks noChangeArrowheads="1"/>
              </p:cNvSpPr>
              <p:nvPr/>
            </p:nvSpPr>
            <p:spPr bwMode="auto">
              <a:xfrm>
                <a:off x="3024188" y="4430713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49" name="Oval 250"/>
              <p:cNvSpPr>
                <a:spLocks noChangeArrowheads="1"/>
              </p:cNvSpPr>
              <p:nvPr/>
            </p:nvSpPr>
            <p:spPr bwMode="auto">
              <a:xfrm>
                <a:off x="3538538" y="3805238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50" name="Oval 250"/>
              <p:cNvSpPr>
                <a:spLocks noChangeArrowheads="1"/>
              </p:cNvSpPr>
              <p:nvPr/>
            </p:nvSpPr>
            <p:spPr bwMode="auto">
              <a:xfrm>
                <a:off x="1809750" y="4437063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51" name="Text Box 326"/>
              <p:cNvSpPr txBox="1">
                <a:spLocks noChangeArrowheads="1"/>
              </p:cNvSpPr>
              <p:nvPr/>
            </p:nvSpPr>
            <p:spPr bwMode="auto">
              <a:xfrm>
                <a:off x="3775075" y="4211638"/>
                <a:ext cx="484188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Caxias do Sul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52" name="Text Box 326"/>
              <p:cNvSpPr txBox="1">
                <a:spLocks noChangeArrowheads="1"/>
              </p:cNvSpPr>
              <p:nvPr/>
            </p:nvSpPr>
            <p:spPr bwMode="auto">
              <a:xfrm>
                <a:off x="3352800" y="3835400"/>
                <a:ext cx="477838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Passo Fundo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53" name="Text Box 326"/>
              <p:cNvSpPr txBox="1">
                <a:spLocks noChangeArrowheads="1"/>
              </p:cNvSpPr>
              <p:nvPr/>
            </p:nvSpPr>
            <p:spPr bwMode="auto">
              <a:xfrm>
                <a:off x="3348038" y="4443413"/>
                <a:ext cx="387350" cy="1063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Santa Cruz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54" name="Text Box 326"/>
              <p:cNvSpPr txBox="1">
                <a:spLocks noChangeArrowheads="1"/>
              </p:cNvSpPr>
              <p:nvPr/>
            </p:nvSpPr>
            <p:spPr bwMode="auto">
              <a:xfrm>
                <a:off x="2838450" y="4321175"/>
                <a:ext cx="444500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Santa Maria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55" name="Text Box 326"/>
              <p:cNvSpPr txBox="1">
                <a:spLocks noChangeArrowheads="1"/>
              </p:cNvSpPr>
              <p:nvPr/>
            </p:nvSpPr>
            <p:spPr bwMode="auto">
              <a:xfrm>
                <a:off x="1903413" y="4403725"/>
                <a:ext cx="430212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Uruguaiana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56" name="Oval 250"/>
              <p:cNvSpPr>
                <a:spLocks noChangeArrowheads="1"/>
              </p:cNvSpPr>
              <p:nvPr/>
            </p:nvSpPr>
            <p:spPr bwMode="auto">
              <a:xfrm>
                <a:off x="3097213" y="3943350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57" name="Text Box 326"/>
              <p:cNvSpPr txBox="1">
                <a:spLocks noChangeArrowheads="1"/>
              </p:cNvSpPr>
              <p:nvPr/>
            </p:nvSpPr>
            <p:spPr bwMode="auto">
              <a:xfrm>
                <a:off x="2952750" y="3983038"/>
                <a:ext cx="336550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Cruz Alta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58" name="Text Box 326"/>
              <p:cNvSpPr txBox="1">
                <a:spLocks noChangeArrowheads="1"/>
              </p:cNvSpPr>
              <p:nvPr/>
            </p:nvSpPr>
            <p:spPr bwMode="auto">
              <a:xfrm>
                <a:off x="2887663" y="5170488"/>
                <a:ext cx="188912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Bagé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59" name="Oval 250"/>
              <p:cNvSpPr>
                <a:spLocks noChangeArrowheads="1"/>
              </p:cNvSpPr>
              <p:nvPr/>
            </p:nvSpPr>
            <p:spPr bwMode="auto">
              <a:xfrm>
                <a:off x="2908300" y="5111750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60" name="Oval 250"/>
              <p:cNvSpPr>
                <a:spLocks noChangeArrowheads="1"/>
              </p:cNvSpPr>
              <p:nvPr/>
            </p:nvSpPr>
            <p:spPr bwMode="auto">
              <a:xfrm>
                <a:off x="4929188" y="3627438"/>
                <a:ext cx="61912" cy="57150"/>
              </a:xfrm>
              <a:prstGeom prst="ellipse">
                <a:avLst/>
              </a:prstGeom>
              <a:solidFill>
                <a:schemeClr val="hlink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61" name="Oval 250"/>
              <p:cNvSpPr>
                <a:spLocks noChangeArrowheads="1"/>
              </p:cNvSpPr>
              <p:nvPr/>
            </p:nvSpPr>
            <p:spPr bwMode="auto">
              <a:xfrm>
                <a:off x="4710113" y="2613025"/>
                <a:ext cx="61912" cy="57150"/>
              </a:xfrm>
              <a:prstGeom prst="ellipse">
                <a:avLst/>
              </a:prstGeom>
              <a:solidFill>
                <a:schemeClr val="hlink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62" name="Text Box 326"/>
              <p:cNvSpPr txBox="1">
                <a:spLocks noChangeArrowheads="1"/>
              </p:cNvSpPr>
              <p:nvPr/>
            </p:nvSpPr>
            <p:spPr bwMode="auto">
              <a:xfrm>
                <a:off x="4572000" y="2460625"/>
                <a:ext cx="409575" cy="153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altLang="en-US" sz="10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Curitiba</a:t>
                </a:r>
              </a:p>
            </p:txBody>
          </p:sp>
          <p:sp>
            <p:nvSpPr>
              <p:cNvPr id="299063" name="Text Box 326"/>
              <p:cNvSpPr txBox="1">
                <a:spLocks noChangeArrowheads="1"/>
              </p:cNvSpPr>
              <p:nvPr/>
            </p:nvSpPr>
            <p:spPr bwMode="auto">
              <a:xfrm>
                <a:off x="4338638" y="3443288"/>
                <a:ext cx="676275" cy="1539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altLang="en-US" sz="10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Florianópolis</a:t>
                </a:r>
              </a:p>
            </p:txBody>
          </p:sp>
          <p:sp>
            <p:nvSpPr>
              <p:cNvPr id="299064" name="Oval 250"/>
              <p:cNvSpPr>
                <a:spLocks noChangeArrowheads="1"/>
              </p:cNvSpPr>
              <p:nvPr/>
            </p:nvSpPr>
            <p:spPr bwMode="auto">
              <a:xfrm>
                <a:off x="4608513" y="3976688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65" name="Oval 250"/>
              <p:cNvSpPr>
                <a:spLocks noChangeArrowheads="1"/>
              </p:cNvSpPr>
              <p:nvPr/>
            </p:nvSpPr>
            <p:spPr bwMode="auto">
              <a:xfrm>
                <a:off x="4316413" y="3600450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66" name="Oval 250"/>
              <p:cNvSpPr>
                <a:spLocks noChangeArrowheads="1"/>
              </p:cNvSpPr>
              <p:nvPr/>
            </p:nvSpPr>
            <p:spPr bwMode="auto">
              <a:xfrm>
                <a:off x="3455988" y="3300413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67" name="Text Box 326"/>
              <p:cNvSpPr txBox="1">
                <a:spLocks noChangeArrowheads="1"/>
              </p:cNvSpPr>
              <p:nvPr/>
            </p:nvSpPr>
            <p:spPr bwMode="auto">
              <a:xfrm>
                <a:off x="4421188" y="3860800"/>
                <a:ext cx="330200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Criciúma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68" name="Text Box 326"/>
              <p:cNvSpPr txBox="1">
                <a:spLocks noChangeArrowheads="1"/>
              </p:cNvSpPr>
              <p:nvPr/>
            </p:nvSpPr>
            <p:spPr bwMode="auto">
              <a:xfrm>
                <a:off x="4597400" y="3722688"/>
                <a:ext cx="330200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Imbituba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69" name="Text Box 326"/>
              <p:cNvSpPr txBox="1">
                <a:spLocks noChangeArrowheads="1"/>
              </p:cNvSpPr>
              <p:nvPr/>
            </p:nvSpPr>
            <p:spPr bwMode="auto">
              <a:xfrm>
                <a:off x="4183063" y="3638550"/>
                <a:ext cx="228600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Lages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70" name="Text Box 326"/>
              <p:cNvSpPr txBox="1">
                <a:spLocks noChangeArrowheads="1"/>
              </p:cNvSpPr>
              <p:nvPr/>
            </p:nvSpPr>
            <p:spPr bwMode="auto">
              <a:xfrm>
                <a:off x="3508375" y="3306763"/>
                <a:ext cx="330200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Chapecó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71" name="AutoShape 126"/>
              <p:cNvSpPr>
                <a:spLocks noChangeArrowheads="1"/>
              </p:cNvSpPr>
              <p:nvPr/>
            </p:nvSpPr>
            <p:spPr bwMode="auto">
              <a:xfrm>
                <a:off x="5076825" y="2708275"/>
                <a:ext cx="79375" cy="74613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 altLang="en-US" sz="1400"/>
              </a:p>
            </p:txBody>
          </p:sp>
          <p:sp>
            <p:nvSpPr>
              <p:cNvPr id="299072" name="AutoShape 126"/>
              <p:cNvSpPr>
                <a:spLocks noChangeArrowheads="1"/>
              </p:cNvSpPr>
              <p:nvPr/>
            </p:nvSpPr>
            <p:spPr bwMode="auto">
              <a:xfrm>
                <a:off x="4986338" y="3030538"/>
                <a:ext cx="79375" cy="74612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 altLang="en-US" sz="1400"/>
              </a:p>
            </p:txBody>
          </p:sp>
          <p:sp>
            <p:nvSpPr>
              <p:cNvPr id="299073" name="AutoShape 126"/>
              <p:cNvSpPr>
                <a:spLocks noChangeArrowheads="1"/>
              </p:cNvSpPr>
              <p:nvPr/>
            </p:nvSpPr>
            <p:spPr bwMode="auto">
              <a:xfrm>
                <a:off x="4908550" y="3794125"/>
                <a:ext cx="77788" cy="74613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 altLang="en-US" sz="1400"/>
              </a:p>
            </p:txBody>
          </p:sp>
          <p:sp>
            <p:nvSpPr>
              <p:cNvPr id="299074" name="AutoShape 126"/>
              <p:cNvSpPr>
                <a:spLocks noChangeArrowheads="1"/>
              </p:cNvSpPr>
              <p:nvPr/>
            </p:nvSpPr>
            <p:spPr bwMode="auto">
              <a:xfrm>
                <a:off x="3541713" y="5295900"/>
                <a:ext cx="79375" cy="74613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 altLang="en-US" sz="1400"/>
              </a:p>
            </p:txBody>
          </p:sp>
          <p:sp>
            <p:nvSpPr>
              <p:cNvPr id="299075" name="Oval 250"/>
              <p:cNvSpPr>
                <a:spLocks noChangeArrowheads="1"/>
              </p:cNvSpPr>
              <p:nvPr/>
            </p:nvSpPr>
            <p:spPr bwMode="auto">
              <a:xfrm>
                <a:off x="4348163" y="2481263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76" name="Text Box 326"/>
              <p:cNvSpPr txBox="1">
                <a:spLocks noChangeArrowheads="1"/>
              </p:cNvSpPr>
              <p:nvPr/>
            </p:nvSpPr>
            <p:spPr bwMode="auto">
              <a:xfrm>
                <a:off x="4132263" y="2397125"/>
                <a:ext cx="498475" cy="106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Ponta Grossa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77" name="Oval 250"/>
              <p:cNvSpPr>
                <a:spLocks noChangeArrowheads="1"/>
              </p:cNvSpPr>
              <p:nvPr/>
            </p:nvSpPr>
            <p:spPr bwMode="auto">
              <a:xfrm>
                <a:off x="3992563" y="1766888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78" name="Oval 250"/>
              <p:cNvSpPr>
                <a:spLocks noChangeArrowheads="1"/>
              </p:cNvSpPr>
              <p:nvPr/>
            </p:nvSpPr>
            <p:spPr bwMode="auto">
              <a:xfrm>
                <a:off x="3703638" y="1817688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79" name="Oval 250"/>
              <p:cNvSpPr>
                <a:spLocks noChangeArrowheads="1"/>
              </p:cNvSpPr>
              <p:nvPr/>
            </p:nvSpPr>
            <p:spPr bwMode="auto">
              <a:xfrm>
                <a:off x="3151188" y="2460625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80" name="Oval 250"/>
              <p:cNvSpPr>
                <a:spLocks noChangeArrowheads="1"/>
              </p:cNvSpPr>
              <p:nvPr/>
            </p:nvSpPr>
            <p:spPr bwMode="auto">
              <a:xfrm>
                <a:off x="2790825" y="2681288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81" name="Text Box 326"/>
              <p:cNvSpPr txBox="1">
                <a:spLocks noChangeArrowheads="1"/>
              </p:cNvSpPr>
              <p:nvPr/>
            </p:nvSpPr>
            <p:spPr bwMode="auto">
              <a:xfrm>
                <a:off x="2881313" y="2568575"/>
                <a:ext cx="498475" cy="106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Foz do Iguaçú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82" name="Text Box 326"/>
              <p:cNvSpPr txBox="1">
                <a:spLocks noChangeArrowheads="1"/>
              </p:cNvSpPr>
              <p:nvPr/>
            </p:nvSpPr>
            <p:spPr bwMode="auto">
              <a:xfrm>
                <a:off x="3059113" y="2354263"/>
                <a:ext cx="312737" cy="1063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Cascavel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83" name="Text Box 326"/>
              <p:cNvSpPr txBox="1">
                <a:spLocks noChangeArrowheads="1"/>
              </p:cNvSpPr>
              <p:nvPr/>
            </p:nvSpPr>
            <p:spPr bwMode="auto">
              <a:xfrm>
                <a:off x="3371850" y="1735138"/>
                <a:ext cx="312738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Maringá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84" name="Text Box 326"/>
              <p:cNvSpPr txBox="1">
                <a:spLocks noChangeArrowheads="1"/>
              </p:cNvSpPr>
              <p:nvPr/>
            </p:nvSpPr>
            <p:spPr bwMode="auto">
              <a:xfrm>
                <a:off x="4064000" y="1741488"/>
                <a:ext cx="331788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Londrina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85" name="Text Box 326"/>
              <p:cNvSpPr txBox="1">
                <a:spLocks noChangeArrowheads="1"/>
              </p:cNvSpPr>
              <p:nvPr/>
            </p:nvSpPr>
            <p:spPr bwMode="auto">
              <a:xfrm>
                <a:off x="3724275" y="2659063"/>
                <a:ext cx="463550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Guarapuava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86" name="Oval 250"/>
              <p:cNvSpPr>
                <a:spLocks noChangeArrowheads="1"/>
              </p:cNvSpPr>
              <p:nvPr/>
            </p:nvSpPr>
            <p:spPr bwMode="auto">
              <a:xfrm>
                <a:off x="3875088" y="2614613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87" name="Oval 250"/>
              <p:cNvSpPr>
                <a:spLocks noChangeArrowheads="1"/>
              </p:cNvSpPr>
              <p:nvPr/>
            </p:nvSpPr>
            <p:spPr bwMode="auto">
              <a:xfrm>
                <a:off x="4856163" y="3005138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88" name="Text Box 326"/>
              <p:cNvSpPr txBox="1">
                <a:spLocks noChangeArrowheads="1"/>
              </p:cNvSpPr>
              <p:nvPr/>
            </p:nvSpPr>
            <p:spPr bwMode="auto">
              <a:xfrm>
                <a:off x="4532313" y="3028950"/>
                <a:ext cx="311150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Joinville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89" name="Text Box 326"/>
              <p:cNvSpPr txBox="1">
                <a:spLocks noChangeArrowheads="1"/>
              </p:cNvSpPr>
              <p:nvPr/>
            </p:nvSpPr>
            <p:spPr bwMode="auto">
              <a:xfrm>
                <a:off x="3717925" y="4551363"/>
                <a:ext cx="709613" cy="1539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pt-BR" altLang="en-US" sz="10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Porto Alegre</a:t>
                </a:r>
              </a:p>
            </p:txBody>
          </p:sp>
          <p:sp>
            <p:nvSpPr>
              <p:cNvPr id="299090" name="AutoShape 126"/>
              <p:cNvSpPr>
                <a:spLocks noChangeArrowheads="1"/>
              </p:cNvSpPr>
              <p:nvPr/>
            </p:nvSpPr>
            <p:spPr bwMode="auto">
              <a:xfrm>
                <a:off x="3956050" y="4527550"/>
                <a:ext cx="77788" cy="74613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 altLang="en-US" sz="1400"/>
              </a:p>
            </p:txBody>
          </p:sp>
          <p:sp>
            <p:nvSpPr>
              <p:cNvPr id="299091" name="Oval 250"/>
              <p:cNvSpPr>
                <a:spLocks noChangeArrowheads="1"/>
              </p:cNvSpPr>
              <p:nvPr/>
            </p:nvSpPr>
            <p:spPr bwMode="auto">
              <a:xfrm>
                <a:off x="2376488" y="4926013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92" name="Text Box 326"/>
              <p:cNvSpPr txBox="1">
                <a:spLocks noChangeArrowheads="1"/>
              </p:cNvSpPr>
              <p:nvPr/>
            </p:nvSpPr>
            <p:spPr bwMode="auto">
              <a:xfrm>
                <a:off x="2416175" y="4864100"/>
                <a:ext cx="436563" cy="1714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Santana do</a:t>
                </a:r>
              </a:p>
              <a:p>
                <a:pPr algn="r" eaLnBrk="1" hangingPunct="1">
                  <a:lnSpc>
                    <a:spcPts val="500"/>
                  </a:lnSpc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Livramento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93" name="Oval 250"/>
              <p:cNvSpPr>
                <a:spLocks noChangeArrowheads="1"/>
              </p:cNvSpPr>
              <p:nvPr/>
            </p:nvSpPr>
            <p:spPr bwMode="auto">
              <a:xfrm>
                <a:off x="2190750" y="3989388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94" name="Text Box 326"/>
              <p:cNvSpPr txBox="1">
                <a:spLocks noChangeArrowheads="1"/>
              </p:cNvSpPr>
              <p:nvPr/>
            </p:nvSpPr>
            <p:spPr bwMode="auto">
              <a:xfrm>
                <a:off x="2279650" y="4016375"/>
                <a:ext cx="365125" cy="106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São Borja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95" name="Oval 250"/>
              <p:cNvSpPr>
                <a:spLocks noChangeArrowheads="1"/>
              </p:cNvSpPr>
              <p:nvPr/>
            </p:nvSpPr>
            <p:spPr bwMode="auto">
              <a:xfrm>
                <a:off x="3048000" y="3357563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096" name="Text Box 326"/>
              <p:cNvSpPr txBox="1">
                <a:spLocks noChangeArrowheads="1"/>
              </p:cNvSpPr>
              <p:nvPr/>
            </p:nvSpPr>
            <p:spPr bwMode="auto">
              <a:xfrm>
                <a:off x="2909888" y="3435350"/>
                <a:ext cx="376237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Itapiranga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097" name="AutoShape 126"/>
              <p:cNvSpPr>
                <a:spLocks noChangeArrowheads="1"/>
              </p:cNvSpPr>
              <p:nvPr/>
            </p:nvSpPr>
            <p:spPr bwMode="auto">
              <a:xfrm>
                <a:off x="3613150" y="5413375"/>
                <a:ext cx="77788" cy="74613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 altLang="en-US" sz="1400"/>
              </a:p>
            </p:txBody>
          </p:sp>
          <p:sp>
            <p:nvSpPr>
              <p:cNvPr id="299098" name="AutoShape 86"/>
              <p:cNvSpPr>
                <a:spLocks noChangeArrowheads="1"/>
              </p:cNvSpPr>
              <p:nvPr/>
            </p:nvSpPr>
            <p:spPr bwMode="auto">
              <a:xfrm>
                <a:off x="4216483" y="3162065"/>
                <a:ext cx="229196" cy="229196"/>
              </a:xfrm>
              <a:prstGeom prst="flowChartConnector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lIns="54000" anchor="ctr"/>
              <a:lstStyle>
                <a:lvl1pPr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000" dirty="0">
                    <a:solidFill>
                      <a:schemeClr val="bg1"/>
                    </a:solidFill>
                  </a:rPr>
                  <a:t> 99</a:t>
                </a:r>
                <a:endParaRPr lang="pt-BR" altLang="en-US" sz="10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99099" name="Text Box 326"/>
              <p:cNvSpPr txBox="1">
                <a:spLocks noChangeArrowheads="1"/>
              </p:cNvSpPr>
              <p:nvPr/>
            </p:nvSpPr>
            <p:spPr bwMode="auto">
              <a:xfrm>
                <a:off x="3194050" y="2782888"/>
                <a:ext cx="436563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Dionísio Cerqueira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100" name="Forma livre 155"/>
              <p:cNvSpPr>
                <a:spLocks/>
              </p:cNvSpPr>
              <p:nvPr/>
            </p:nvSpPr>
            <p:spPr bwMode="auto">
              <a:xfrm>
                <a:off x="3451225" y="3214688"/>
                <a:ext cx="1543050" cy="228600"/>
              </a:xfrm>
              <a:custGeom>
                <a:avLst/>
                <a:gdLst>
                  <a:gd name="T0" fmla="*/ 0 w 1543275"/>
                  <a:gd name="T1" fmla="*/ 0 h 228100"/>
                  <a:gd name="T2" fmla="*/ 614245 w 1543275"/>
                  <a:gd name="T3" fmla="*/ 223369 h 228100"/>
                  <a:gd name="T4" fmla="*/ 1137832 w 1543275"/>
                  <a:gd name="T5" fmla="*/ 161051 h 228100"/>
                  <a:gd name="T6" fmla="*/ 1290148 w 1543275"/>
                  <a:gd name="T7" fmla="*/ 65173 h 228100"/>
                  <a:gd name="T8" fmla="*/ 1437701 w 1543275"/>
                  <a:gd name="T9" fmla="*/ 98730 h 228100"/>
                  <a:gd name="T10" fmla="*/ 1542419 w 1543275"/>
                  <a:gd name="T11" fmla="*/ 74761 h 228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43275"/>
                  <a:gd name="T19" fmla="*/ 0 h 228100"/>
                  <a:gd name="T20" fmla="*/ 1543275 w 1543275"/>
                  <a:gd name="T21" fmla="*/ 228100 h 2281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43275" h="228100">
                    <a:moveTo>
                      <a:pt x="0" y="0"/>
                    </a:moveTo>
                    <a:cubicBezTo>
                      <a:pt x="468435" y="15083"/>
                      <a:pt x="391982" y="136509"/>
                      <a:pt x="614587" y="221910"/>
                    </a:cubicBezTo>
                    <a:cubicBezTo>
                      <a:pt x="785243" y="247707"/>
                      <a:pt x="1017019" y="186192"/>
                      <a:pt x="1138463" y="159998"/>
                    </a:cubicBezTo>
                    <a:cubicBezTo>
                      <a:pt x="1250382" y="109992"/>
                      <a:pt x="1240857" y="75066"/>
                      <a:pt x="1290863" y="64747"/>
                    </a:cubicBezTo>
                    <a:cubicBezTo>
                      <a:pt x="1340869" y="54428"/>
                      <a:pt x="1396431" y="89751"/>
                      <a:pt x="1438500" y="98085"/>
                    </a:cubicBezTo>
                    <a:cubicBezTo>
                      <a:pt x="1480569" y="92131"/>
                      <a:pt x="1511922" y="76058"/>
                      <a:pt x="1543275" y="74272"/>
                    </a:cubicBez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1" name="Text Box 326"/>
              <p:cNvSpPr txBox="1">
                <a:spLocks noChangeArrowheads="1"/>
              </p:cNvSpPr>
              <p:nvPr/>
            </p:nvSpPr>
            <p:spPr bwMode="auto">
              <a:xfrm>
                <a:off x="3138488" y="3086100"/>
                <a:ext cx="568325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Coronel Freitas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102" name="Text Box 326"/>
              <p:cNvSpPr txBox="1">
                <a:spLocks noChangeArrowheads="1"/>
              </p:cNvSpPr>
              <p:nvPr/>
            </p:nvSpPr>
            <p:spPr bwMode="auto">
              <a:xfrm>
                <a:off x="3251200" y="5486400"/>
                <a:ext cx="407988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Rio Grande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103" name="Text Box 326"/>
              <p:cNvSpPr txBox="1">
                <a:spLocks noChangeArrowheads="1"/>
              </p:cNvSpPr>
              <p:nvPr/>
            </p:nvSpPr>
            <p:spPr bwMode="auto">
              <a:xfrm>
                <a:off x="3284538" y="5240338"/>
                <a:ext cx="301625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solidFill>
                      <a:srgbClr val="5F5F5F"/>
                    </a:solidFill>
                    <a:latin typeface="Calibri" panose="020F0502020204030204" pitchFamily="34" charset="0"/>
                  </a:rPr>
                  <a:t>Pelotas</a:t>
                </a:r>
                <a:endParaRPr lang="pt-BR" altLang="en-US" sz="700" b="0">
                  <a:solidFill>
                    <a:srgbClr val="5F5F5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299104" name="Text Box 326"/>
              <p:cNvSpPr txBox="1">
                <a:spLocks noChangeArrowheads="1"/>
              </p:cNvSpPr>
              <p:nvPr/>
            </p:nvSpPr>
            <p:spPr bwMode="auto">
              <a:xfrm>
                <a:off x="4494213" y="2951163"/>
                <a:ext cx="1338262" cy="1063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latin typeface="Calibri" panose="020F0502020204030204" pitchFamily="34" charset="0"/>
                  </a:rPr>
                  <a:t>São Francisco do Sul</a:t>
                </a:r>
                <a:endParaRPr lang="pt-BR" altLang="en-US" sz="700" b="0">
                  <a:latin typeface="Calibri" panose="020F0502020204030204" pitchFamily="34" charset="0"/>
                </a:endParaRPr>
              </a:p>
            </p:txBody>
          </p:sp>
          <p:sp>
            <p:nvSpPr>
              <p:cNvPr id="299105" name="Text Box 326"/>
              <p:cNvSpPr txBox="1">
                <a:spLocks noChangeArrowheads="1"/>
              </p:cNvSpPr>
              <p:nvPr/>
            </p:nvSpPr>
            <p:spPr bwMode="auto">
              <a:xfrm>
                <a:off x="5205413" y="2724150"/>
                <a:ext cx="385762" cy="107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 eaLnBrk="1" hangingPunct="1">
                  <a:spcBef>
                    <a:spcPct val="50000"/>
                  </a:spcBef>
                </a:pPr>
                <a:r>
                  <a:rPr lang="en-US" altLang="en-US" sz="700" b="0">
                    <a:latin typeface="Calibri" panose="020F0502020204030204" pitchFamily="34" charset="0"/>
                  </a:rPr>
                  <a:t>Paranaguá</a:t>
                </a:r>
                <a:endParaRPr lang="pt-BR" altLang="en-US" sz="700" b="0">
                  <a:latin typeface="Calibri" panose="020F0502020204030204" pitchFamily="34" charset="0"/>
                </a:endParaRPr>
              </a:p>
            </p:txBody>
          </p:sp>
          <p:sp>
            <p:nvSpPr>
              <p:cNvPr id="299106" name="AutoShape 86"/>
              <p:cNvSpPr>
                <a:spLocks noChangeArrowheads="1"/>
              </p:cNvSpPr>
              <p:nvPr/>
            </p:nvSpPr>
            <p:spPr bwMode="auto">
              <a:xfrm>
                <a:off x="2939868" y="2743923"/>
                <a:ext cx="229196" cy="229196"/>
              </a:xfrm>
              <a:prstGeom prst="flowChartConnector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lIns="54000" anchor="ctr"/>
              <a:lstStyle>
                <a:lvl1pPr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000">
                    <a:solidFill>
                      <a:schemeClr val="bg1"/>
                    </a:solidFill>
                  </a:rPr>
                  <a:t> 97</a:t>
                </a:r>
                <a:endParaRPr lang="pt-BR" altLang="en-US" sz="1000">
                  <a:solidFill>
                    <a:schemeClr val="bg1"/>
                  </a:solidFill>
                </a:endParaRPr>
              </a:p>
            </p:txBody>
          </p:sp>
          <p:sp>
            <p:nvSpPr>
              <p:cNvPr id="299107" name="AutoShape 86"/>
              <p:cNvSpPr>
                <a:spLocks noChangeArrowheads="1"/>
              </p:cNvSpPr>
              <p:nvPr/>
            </p:nvSpPr>
            <p:spPr bwMode="auto">
              <a:xfrm>
                <a:off x="2897798" y="3087079"/>
                <a:ext cx="229196" cy="229196"/>
              </a:xfrm>
              <a:prstGeom prst="flowChartConnector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lIns="54000" anchor="ctr"/>
              <a:lstStyle>
                <a:lvl1pPr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9779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defTabSz="9779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000">
                    <a:solidFill>
                      <a:schemeClr val="bg1"/>
                    </a:solidFill>
                  </a:rPr>
                  <a:t> 98</a:t>
                </a:r>
                <a:endParaRPr lang="pt-BR" altLang="en-US" sz="1000">
                  <a:solidFill>
                    <a:schemeClr val="bg1"/>
                  </a:solidFill>
                </a:endParaRPr>
              </a:p>
            </p:txBody>
          </p:sp>
          <p:sp>
            <p:nvSpPr>
              <p:cNvPr id="299108" name="Forma livre 104"/>
              <p:cNvSpPr>
                <a:spLocks/>
              </p:cNvSpPr>
              <p:nvPr/>
            </p:nvSpPr>
            <p:spPr bwMode="auto">
              <a:xfrm>
                <a:off x="3145630" y="2997994"/>
                <a:ext cx="304801" cy="231955"/>
              </a:xfrm>
              <a:custGeom>
                <a:avLst/>
                <a:gdLst>
                  <a:gd name="T0" fmla="*/ 304801 w 304801"/>
                  <a:gd name="T1" fmla="*/ 226219 h 231955"/>
                  <a:gd name="T2" fmla="*/ 16669 w 304801"/>
                  <a:gd name="T3" fmla="*/ 209550 h 231955"/>
                  <a:gd name="T4" fmla="*/ 0 w 304801"/>
                  <a:gd name="T5" fmla="*/ 0 h 2319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4801" h="231955">
                    <a:moveTo>
                      <a:pt x="304801" y="226219"/>
                    </a:moveTo>
                    <a:cubicBezTo>
                      <a:pt x="176213" y="198636"/>
                      <a:pt x="135731" y="263922"/>
                      <a:pt x="16669" y="209550"/>
                    </a:cubicBezTo>
                    <a:cubicBezTo>
                      <a:pt x="9525" y="55166"/>
                      <a:pt x="398" y="128588"/>
                      <a:pt x="0" y="0"/>
                    </a:cubicBezTo>
                  </a:path>
                </a:pathLst>
              </a:cu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9" name="Oval 250"/>
              <p:cNvSpPr>
                <a:spLocks noChangeArrowheads="1"/>
              </p:cNvSpPr>
              <p:nvPr/>
            </p:nvSpPr>
            <p:spPr bwMode="auto">
              <a:xfrm>
                <a:off x="3119438" y="2971800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110" name="Oval 250"/>
              <p:cNvSpPr>
                <a:spLocks noChangeArrowheads="1"/>
              </p:cNvSpPr>
              <p:nvPr/>
            </p:nvSpPr>
            <p:spPr bwMode="auto">
              <a:xfrm>
                <a:off x="3424238" y="3190875"/>
                <a:ext cx="63500" cy="5715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/>
                <a:endParaRPr lang="pt-BR" altLang="en-US" sz="1400" b="0">
                  <a:latin typeface="Tahoma" panose="020B0604030504040204" pitchFamily="34" charset="0"/>
                </a:endParaRPr>
              </a:p>
            </p:txBody>
          </p:sp>
          <p:sp>
            <p:nvSpPr>
              <p:cNvPr id="299111" name="AutoShape 126"/>
              <p:cNvSpPr>
                <a:spLocks noChangeArrowheads="1"/>
              </p:cNvSpPr>
              <p:nvPr/>
            </p:nvSpPr>
            <p:spPr bwMode="auto">
              <a:xfrm>
                <a:off x="4945063" y="3235325"/>
                <a:ext cx="77787" cy="74613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pt-BR" altLang="en-US" sz="1400"/>
              </a:p>
            </p:txBody>
          </p:sp>
        </p:grpSp>
        <p:sp>
          <p:nvSpPr>
            <p:cNvPr id="299112" name="AutoShape 86"/>
            <p:cNvSpPr>
              <a:spLocks noChangeArrowheads="1"/>
            </p:cNvSpPr>
            <p:nvPr/>
          </p:nvSpPr>
          <p:spPr bwMode="auto">
            <a:xfrm>
              <a:off x="2714705" y="2951892"/>
              <a:ext cx="255600" cy="255600"/>
            </a:xfrm>
            <a:prstGeom prst="flowChartConnector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sz="1000">
                  <a:solidFill>
                    <a:schemeClr val="bg1"/>
                  </a:solidFill>
                </a:rPr>
                <a:t> 84</a:t>
              </a:r>
              <a:endParaRPr lang="pt-BR" altLang="en-US" sz="1000">
                <a:solidFill>
                  <a:schemeClr val="bg1"/>
                </a:solidFill>
              </a:endParaRPr>
            </a:p>
          </p:txBody>
        </p:sp>
        <p:sp>
          <p:nvSpPr>
            <p:cNvPr id="299113" name="AutoShape 86"/>
            <p:cNvSpPr>
              <a:spLocks noChangeArrowheads="1"/>
            </p:cNvSpPr>
            <p:nvPr/>
          </p:nvSpPr>
          <p:spPr bwMode="auto">
            <a:xfrm>
              <a:off x="5523978" y="3033393"/>
              <a:ext cx="255600" cy="255600"/>
            </a:xfrm>
            <a:prstGeom prst="flowChartConnector">
              <a:avLst/>
            </a:prstGeom>
            <a:solidFill>
              <a:srgbClr val="0099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sz="1000"/>
                <a:t> 56</a:t>
              </a:r>
              <a:endParaRPr lang="pt-BR" altLang="en-US" sz="1000"/>
            </a:p>
          </p:txBody>
        </p:sp>
        <p:sp>
          <p:nvSpPr>
            <p:cNvPr id="299114" name="AutoShape 86"/>
            <p:cNvSpPr>
              <a:spLocks noChangeArrowheads="1"/>
            </p:cNvSpPr>
            <p:nvPr/>
          </p:nvSpPr>
          <p:spPr bwMode="auto">
            <a:xfrm>
              <a:off x="5012778" y="3033950"/>
              <a:ext cx="255600" cy="255600"/>
            </a:xfrm>
            <a:prstGeom prst="flowChartConnector">
              <a:avLst/>
            </a:prstGeom>
            <a:solidFill>
              <a:srgbClr val="0099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sz="1000"/>
                <a:t> 54</a:t>
              </a:r>
              <a:endParaRPr lang="pt-BR" altLang="en-US" sz="1000"/>
            </a:p>
          </p:txBody>
        </p:sp>
        <p:sp>
          <p:nvSpPr>
            <p:cNvPr id="299115" name="AutoShape 86"/>
            <p:cNvSpPr>
              <a:spLocks noChangeArrowheads="1"/>
            </p:cNvSpPr>
            <p:nvPr/>
          </p:nvSpPr>
          <p:spPr bwMode="auto">
            <a:xfrm>
              <a:off x="5268378" y="3033268"/>
              <a:ext cx="255600" cy="255600"/>
            </a:xfrm>
            <a:prstGeom prst="flowChartConnector">
              <a:avLst/>
            </a:prstGeom>
            <a:solidFill>
              <a:srgbClr val="0099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sz="1000"/>
                <a:t> 55</a:t>
              </a:r>
              <a:endParaRPr lang="pt-BR" altLang="en-US" sz="1000"/>
            </a:p>
          </p:txBody>
        </p:sp>
        <p:sp>
          <p:nvSpPr>
            <p:cNvPr id="299116" name="AutoShape 86"/>
            <p:cNvSpPr>
              <a:spLocks noChangeArrowheads="1"/>
            </p:cNvSpPr>
            <p:nvPr/>
          </p:nvSpPr>
          <p:spPr bwMode="auto">
            <a:xfrm>
              <a:off x="4757178" y="3033268"/>
              <a:ext cx="255600" cy="255600"/>
            </a:xfrm>
            <a:prstGeom prst="flowChartConnector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lIns="54000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en-US" altLang="en-US" sz="1000" dirty="0">
                  <a:solidFill>
                    <a:schemeClr val="bg1"/>
                  </a:solidFill>
                </a:rPr>
                <a:t>100</a:t>
              </a:r>
              <a:endParaRPr lang="pt-BR" altLang="en-US" sz="1000" dirty="0">
                <a:solidFill>
                  <a:schemeClr val="bg1"/>
                </a:solidFill>
              </a:endParaRPr>
            </a:p>
          </p:txBody>
        </p:sp>
        <p:sp>
          <p:nvSpPr>
            <p:cNvPr id="299117" name="Text Box 326"/>
            <p:cNvSpPr txBox="1">
              <a:spLocks noChangeArrowheads="1"/>
            </p:cNvSpPr>
            <p:nvPr/>
          </p:nvSpPr>
          <p:spPr bwMode="auto">
            <a:xfrm>
              <a:off x="4734194" y="2926228"/>
              <a:ext cx="219525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en-US" sz="700" b="0">
                  <a:latin typeface="Calibri" panose="020F0502020204030204" pitchFamily="34" charset="0"/>
                </a:rPr>
                <a:t>Itajaí</a:t>
              </a:r>
              <a:endParaRPr lang="pt-BR" altLang="en-US" sz="700" b="0">
                <a:latin typeface="Calibri" panose="020F0502020204030204" pitchFamily="34" charset="0"/>
              </a:endParaRPr>
            </a:p>
          </p:txBody>
        </p:sp>
        <p:sp>
          <p:nvSpPr>
            <p:cNvPr id="299118" name="Rectangle 4"/>
            <p:cNvSpPr>
              <a:spLocks noChangeArrowheads="1"/>
            </p:cNvSpPr>
            <p:nvPr/>
          </p:nvSpPr>
          <p:spPr bwMode="auto">
            <a:xfrm>
              <a:off x="2573339" y="2628373"/>
              <a:ext cx="120524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defTabSz="8953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953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953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953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953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89535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89535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89535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89535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/>
              <a:r>
                <a:rPr lang="en-US" altLang="en-US" sz="1000">
                  <a:solidFill>
                    <a:srgbClr val="FF6600"/>
                  </a:solidFill>
                  <a:latin typeface="Tahoma" panose="020B0604030504040204" pitchFamily="34" charset="0"/>
                </a:rPr>
                <a:t>Ferrovia do</a:t>
              </a:r>
            </a:p>
            <a:p>
              <a:pPr algn="r"/>
              <a:r>
                <a:rPr lang="en-US" altLang="en-US" sz="1000">
                  <a:solidFill>
                    <a:srgbClr val="FF6600"/>
                  </a:solidFill>
                  <a:latin typeface="Tahoma" panose="020B0604030504040204" pitchFamily="34" charset="0"/>
                </a:rPr>
                <a:t>Frango</a:t>
              </a:r>
              <a:endParaRPr lang="pt-BR" altLang="en-US" sz="1000">
                <a:solidFill>
                  <a:srgbClr val="FF6600"/>
                </a:solidFill>
                <a:latin typeface="Tahoma" panose="020B0604030504040204" pitchFamily="34" charset="0"/>
              </a:endParaRPr>
            </a:p>
          </p:txBody>
        </p:sp>
      </p:grpSp>
      <p:grpSp>
        <p:nvGrpSpPr>
          <p:cNvPr id="299119" name="Group 160"/>
          <p:cNvGrpSpPr>
            <a:grpSpLocks/>
          </p:cNvGrpSpPr>
          <p:nvPr/>
        </p:nvGrpSpPr>
        <p:grpSpPr bwMode="auto">
          <a:xfrm>
            <a:off x="233363" y="5838825"/>
            <a:ext cx="9505950" cy="1009650"/>
            <a:chOff x="147" y="3678"/>
            <a:chExt cx="5988" cy="636"/>
          </a:xfrm>
        </p:grpSpPr>
        <p:sp>
          <p:nvSpPr>
            <p:cNvPr id="138" name="AutoShape 93"/>
            <p:cNvSpPr>
              <a:spLocks noChangeArrowheads="1"/>
            </p:cNvSpPr>
            <p:nvPr/>
          </p:nvSpPr>
          <p:spPr bwMode="auto">
            <a:xfrm>
              <a:off x="147" y="3798"/>
              <a:ext cx="5988" cy="447"/>
            </a:xfrm>
            <a:prstGeom prst="roundRect">
              <a:avLst>
                <a:gd name="adj" fmla="val 16231"/>
              </a:avLst>
            </a:prstGeom>
            <a:solidFill>
              <a:schemeClr val="accent1"/>
            </a:solidFill>
            <a:ln w="9525">
              <a:solidFill>
                <a:schemeClr val="folHlink"/>
              </a:solidFill>
              <a:round/>
              <a:headEnd/>
              <a:tailEnd/>
            </a:ln>
            <a:effectLst>
              <a:outerShdw dist="53882" dir="2700000" algn="ctr" rotWithShape="0">
                <a:schemeClr val="bg2">
                  <a:alpha val="50000"/>
                </a:schemeClr>
              </a:outerShdw>
            </a:effectLst>
          </p:spPr>
          <p:txBody>
            <a:bodyPr lIns="0" tIns="0" rIns="0" bIns="0" anchorCtr="1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1" algn="ctr" eaLnBrk="1" hangingPunct="1">
                <a:buClr>
                  <a:schemeClr val="tx2"/>
                </a:buClr>
                <a:buSzPct val="70000"/>
                <a:buFont typeface="Times New Roman" panose="02020603050405020304" pitchFamily="18" charset="0"/>
                <a:buNone/>
              </a:pPr>
              <a:r>
                <a:rPr lang="pt-BR" altLang="en-US" sz="1400" dirty="0"/>
                <a:t>Foi necessário priorizar estes projetos—Todos os projetos logísticos mapeados foram reagrupados em grandes Eixos de Integração Nacionais atuais ou potenciais que foram então priorizados com base nas economias potenciais geradas</a:t>
              </a:r>
            </a:p>
          </p:txBody>
        </p:sp>
        <p:sp>
          <p:nvSpPr>
            <p:cNvPr id="299121" name="McK Footnote"/>
            <p:cNvSpPr txBox="1"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>
              <a:off x="168" y="4231"/>
              <a:ext cx="5946" cy="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b">
              <a:spAutoFit/>
            </a:bodyPr>
            <a:lstStyle>
              <a:lvl1pPr defTabSz="182563" eaLnBrk="0" hangingPunct="0">
                <a:tabLst>
                  <a:tab pos="0" algn="r"/>
                </a:tabLs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182563" eaLnBrk="0" hangingPunct="0">
                <a:tabLst>
                  <a:tab pos="0" algn="r"/>
                </a:tabLs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182563" eaLnBrk="0" hangingPunct="0">
                <a:tabLst>
                  <a:tab pos="0" algn="r"/>
                </a:tabLs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182563" eaLnBrk="0" hangingPunct="0">
                <a:tabLst>
                  <a:tab pos="0" algn="r"/>
                </a:tabLs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182563" eaLnBrk="0" hangingPunct="0">
                <a:tabLst>
                  <a:tab pos="0" algn="r"/>
                </a:tabLs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1825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0" algn="r"/>
                </a:tabLs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1825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0" algn="r"/>
                </a:tabLs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1825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0" algn="r"/>
                </a:tabLs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1825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0" algn="r"/>
                </a:tabLs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95000"/>
                </a:lnSpc>
              </a:pPr>
              <a:r>
                <a:rPr lang="pt-BR" altLang="en-US" sz="900" b="0"/>
                <a:t>	Fonte: PAC, PAC2, PNLT, FIESC, entrevistas, análise Macrologistica</a:t>
              </a:r>
            </a:p>
          </p:txBody>
        </p:sp>
        <p:sp>
          <p:nvSpPr>
            <p:cNvPr id="299122" name="AutoShape 95"/>
            <p:cNvSpPr>
              <a:spLocks noChangeArrowheads="1"/>
            </p:cNvSpPr>
            <p:nvPr/>
          </p:nvSpPr>
          <p:spPr bwMode="auto">
            <a:xfrm rot="10800000">
              <a:off x="4786" y="3678"/>
              <a:ext cx="1252" cy="96"/>
            </a:xfrm>
            <a:prstGeom prst="triangle">
              <a:avLst>
                <a:gd name="adj" fmla="val 50000"/>
              </a:avLst>
            </a:prstGeom>
            <a:solidFill>
              <a:srgbClr val="CC3300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en-US"/>
            </a:p>
          </p:txBody>
        </p:sp>
      </p:grpSp>
      <p:grpSp>
        <p:nvGrpSpPr>
          <p:cNvPr id="119" name="Group 153"/>
          <p:cNvGrpSpPr>
            <a:grpSpLocks/>
          </p:cNvGrpSpPr>
          <p:nvPr/>
        </p:nvGrpSpPr>
        <p:grpSpPr bwMode="auto">
          <a:xfrm rot="1854604">
            <a:off x="4766035" y="1336020"/>
            <a:ext cx="2171700" cy="579438"/>
            <a:chOff x="4721" y="152"/>
            <a:chExt cx="1368" cy="365"/>
          </a:xfrm>
        </p:grpSpPr>
        <p:sp>
          <p:nvSpPr>
            <p:cNvPr id="120" name="Text Box 154"/>
            <p:cNvSpPr txBox="1">
              <a:spLocks noChangeArrowheads="1"/>
            </p:cNvSpPr>
            <p:nvPr/>
          </p:nvSpPr>
          <p:spPr bwMode="auto">
            <a:xfrm>
              <a:off x="4721" y="152"/>
              <a:ext cx="136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977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altLang="pt-BR" sz="3200"/>
                <a:t>EXEMPLO</a:t>
              </a:r>
            </a:p>
          </p:txBody>
        </p:sp>
        <p:sp>
          <p:nvSpPr>
            <p:cNvPr id="121" name="Line 155"/>
            <p:cNvSpPr>
              <a:spLocks noChangeShapeType="1"/>
            </p:cNvSpPr>
            <p:nvPr/>
          </p:nvSpPr>
          <p:spPr bwMode="auto">
            <a:xfrm>
              <a:off x="4738" y="172"/>
              <a:ext cx="133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Line 156"/>
            <p:cNvSpPr>
              <a:spLocks noChangeShapeType="1"/>
            </p:cNvSpPr>
            <p:nvPr/>
          </p:nvSpPr>
          <p:spPr bwMode="auto">
            <a:xfrm>
              <a:off x="4738" y="500"/>
              <a:ext cx="133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52077511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306" name="Rectangle 4"/>
          <p:cNvSpPr>
            <a:spLocks noChangeArrowheads="1"/>
          </p:cNvSpPr>
          <p:nvPr/>
        </p:nvSpPr>
        <p:spPr bwMode="auto">
          <a:xfrm>
            <a:off x="2590800" y="176213"/>
            <a:ext cx="6146800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>
              <a:lnSpc>
                <a:spcPct val="90000"/>
              </a:lnSpc>
            </a:pPr>
            <a:r>
              <a:rPr lang="pt-BR" altLang="en-US" sz="2000" dirty="0">
                <a:solidFill>
                  <a:srgbClr val="C00000"/>
                </a:solidFill>
                <a:latin typeface="Tahoma" panose="020B0604030504040204" pitchFamily="34" charset="0"/>
              </a:rPr>
              <a:t>Análise de Retorno sobre o Investimento dos Eixos do Sul Competitivo – Volumes de 2020</a:t>
            </a:r>
          </a:p>
        </p:txBody>
      </p:sp>
      <p:sp>
        <p:nvSpPr>
          <p:cNvPr id="354307" name="Retângulo 175"/>
          <p:cNvSpPr>
            <a:spLocks noChangeArrowheads="1"/>
          </p:cNvSpPr>
          <p:nvPr/>
        </p:nvSpPr>
        <p:spPr bwMode="auto">
          <a:xfrm>
            <a:off x="1255713" y="1417638"/>
            <a:ext cx="2676525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000">
                <a:solidFill>
                  <a:schemeClr val="tx2"/>
                </a:solidFill>
              </a:rPr>
              <a:t>Descrição do Eixo de Integração</a:t>
            </a:r>
          </a:p>
        </p:txBody>
      </p:sp>
      <p:sp>
        <p:nvSpPr>
          <p:cNvPr id="354308" name="Retângulo 175"/>
          <p:cNvSpPr>
            <a:spLocks noChangeArrowheads="1"/>
          </p:cNvSpPr>
          <p:nvPr/>
        </p:nvSpPr>
        <p:spPr bwMode="auto">
          <a:xfrm>
            <a:off x="3962400" y="1417638"/>
            <a:ext cx="1046163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000">
                <a:solidFill>
                  <a:schemeClr val="tx2"/>
                </a:solidFill>
              </a:rPr>
              <a:t>Investimento </a:t>
            </a:r>
          </a:p>
          <a:p>
            <a:pPr algn="ctr" eaLnBrk="1" hangingPunct="1"/>
            <a:r>
              <a:rPr lang="pt-BR" altLang="en-US" sz="1000">
                <a:solidFill>
                  <a:schemeClr val="tx2"/>
                </a:solidFill>
              </a:rPr>
              <a:t>Total</a:t>
            </a:r>
            <a:endParaRPr lang="pt-BR" altLang="en-US" sz="1000" baseline="30000">
              <a:solidFill>
                <a:schemeClr val="tx2"/>
              </a:solidFill>
            </a:endParaRPr>
          </a:p>
        </p:txBody>
      </p:sp>
      <p:sp>
        <p:nvSpPr>
          <p:cNvPr id="354309" name="Retângulo 175"/>
          <p:cNvSpPr>
            <a:spLocks noChangeArrowheads="1"/>
          </p:cNvSpPr>
          <p:nvPr/>
        </p:nvSpPr>
        <p:spPr bwMode="auto">
          <a:xfrm>
            <a:off x="628650" y="1417638"/>
            <a:ext cx="604838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800">
                <a:solidFill>
                  <a:schemeClr val="tx2"/>
                </a:solidFill>
              </a:rPr>
              <a:t>Eixo de </a:t>
            </a:r>
          </a:p>
          <a:p>
            <a:pPr algn="ctr" eaLnBrk="1" hangingPunct="1"/>
            <a:r>
              <a:rPr lang="pt-BR" altLang="en-US" sz="800">
                <a:solidFill>
                  <a:schemeClr val="tx2"/>
                </a:solidFill>
              </a:rPr>
              <a:t>Integração</a:t>
            </a:r>
          </a:p>
        </p:txBody>
      </p:sp>
      <p:sp>
        <p:nvSpPr>
          <p:cNvPr id="354310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718300"/>
            <a:ext cx="9439275" cy="13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altLang="en-US" sz="900" b="0"/>
              <a:t>	Fonte: Análise Macrologística</a:t>
            </a:r>
          </a:p>
        </p:txBody>
      </p:sp>
      <p:sp>
        <p:nvSpPr>
          <p:cNvPr id="354311" name="AutoShape 375"/>
          <p:cNvSpPr>
            <a:spLocks noChangeArrowheads="1"/>
          </p:cNvSpPr>
          <p:nvPr/>
        </p:nvSpPr>
        <p:spPr bwMode="auto">
          <a:xfrm rot="10800000">
            <a:off x="3316288" y="5708650"/>
            <a:ext cx="3270250" cy="152400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en-US" sz="1400"/>
          </a:p>
        </p:txBody>
      </p:sp>
      <p:graphicFrame>
        <p:nvGraphicFramePr>
          <p:cNvPr id="354458" name="Group 154"/>
          <p:cNvGraphicFramePr>
            <a:graphicFrameLocks noGrp="1"/>
          </p:cNvGraphicFramePr>
          <p:nvPr>
            <p:ph sz="half" idx="4294967295"/>
          </p:nvPr>
        </p:nvGraphicFramePr>
        <p:xfrm>
          <a:off x="690563" y="1970088"/>
          <a:ext cx="8559800" cy="3763012"/>
        </p:xfrm>
        <a:graphic>
          <a:graphicData uri="http://schemas.openxmlformats.org/drawingml/2006/table">
            <a:tbl>
              <a:tblPr/>
              <a:tblGrid>
                <a:gridCol w="5762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892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731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636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731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1278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5241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 Buenos Aires-SP via S.Borja, BR285 e BR153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782,5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782,5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-1.643,7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2,10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0,5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22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BR-101 Caxias-SP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867,7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817,2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-1.599,0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1,96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0,5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22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BR-153/476 Chapecó-SP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940,0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916,0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-1.680,1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1,83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0,5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2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 285 Passo Fundo - Imbituba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552,5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219,5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-291,7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1,33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0,8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22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BR-116 POA-SP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2.446,3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1.505,1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-1.715,9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1,14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0,9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22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 Montevideo-SP via S.do Livramento e BR 158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1.664,5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1.663,6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-1.710,1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1,03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1,0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2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BR-101 POA-SP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2.018,2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1.963,2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-1.564,3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0,80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1,3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22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BR-153/285/472 Ourinhos-Uruguaiana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260,0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260,0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-193,2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0,74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1,3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22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BR-153/386 Ourinhos-POA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278,5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278,5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-205,3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0,74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1,4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8438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Ferrovia POA-Imbituba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800,2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467,2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-323,2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0,69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1,4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22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Cabotagem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2.130,1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1.684,8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-979,7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0,58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1,7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7013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Rodo Montevideo-SP via Jaguarão e BR116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4.756,3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3.685,7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-1.744,7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0,47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2,1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0988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PR-280/BR153/BR-476 Barracão-Paranaguá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1.690,7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1.690,7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-742,0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0,44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2,3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22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BR151/376/277 Ourinhos - Paranaguá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1.358,2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1.358,2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-559,9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0,41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2,4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22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BR-376/277 Maringá-Paranaguá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1.765,3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1.765,3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-672,6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0,38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2,6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25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Lagoa dos Patos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552,5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552,5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-208,2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0,38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2,7</a:t>
                      </a:r>
                    </a:p>
                  </a:txBody>
                  <a:tcPr marL="9525" marR="9525" marT="9526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36525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en-U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354433" name="Retângulo 175"/>
          <p:cNvSpPr>
            <a:spLocks noChangeArrowheads="1"/>
          </p:cNvSpPr>
          <p:nvPr/>
        </p:nvSpPr>
        <p:spPr bwMode="auto">
          <a:xfrm>
            <a:off x="7181850" y="1414463"/>
            <a:ext cx="1320800" cy="501650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000">
                <a:solidFill>
                  <a:schemeClr val="tx2"/>
                </a:solidFill>
              </a:rPr>
              <a:t>Retorno sobre </a:t>
            </a:r>
          </a:p>
          <a:p>
            <a:pPr algn="ctr" eaLnBrk="1" hangingPunct="1"/>
            <a:r>
              <a:rPr lang="pt-BR" altLang="en-US" sz="1000">
                <a:solidFill>
                  <a:schemeClr val="tx2"/>
                </a:solidFill>
              </a:rPr>
              <a:t>o Investimento</a:t>
            </a:r>
          </a:p>
        </p:txBody>
      </p:sp>
      <p:sp>
        <p:nvSpPr>
          <p:cNvPr id="354434" name="Retângulo 175"/>
          <p:cNvSpPr>
            <a:spLocks noChangeArrowheads="1"/>
          </p:cNvSpPr>
          <p:nvPr/>
        </p:nvSpPr>
        <p:spPr bwMode="auto">
          <a:xfrm>
            <a:off x="5038725" y="1417638"/>
            <a:ext cx="1042988" cy="498475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000">
                <a:solidFill>
                  <a:schemeClr val="tx2"/>
                </a:solidFill>
              </a:rPr>
              <a:t>Investimento </a:t>
            </a:r>
          </a:p>
          <a:p>
            <a:pPr algn="ctr" eaLnBrk="1" hangingPunct="1"/>
            <a:r>
              <a:rPr lang="pt-BR" altLang="en-US" sz="1000">
                <a:solidFill>
                  <a:schemeClr val="tx2"/>
                </a:solidFill>
              </a:rPr>
              <a:t>Residual</a:t>
            </a:r>
            <a:r>
              <a:rPr lang="pt-BR" altLang="en-US" sz="1000" baseline="30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354435" name="Retângulo 175"/>
          <p:cNvSpPr>
            <a:spLocks noChangeArrowheads="1"/>
          </p:cNvSpPr>
          <p:nvPr/>
        </p:nvSpPr>
        <p:spPr bwMode="auto">
          <a:xfrm>
            <a:off x="8531225" y="1414463"/>
            <a:ext cx="720725" cy="50323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000">
                <a:solidFill>
                  <a:schemeClr val="tx2"/>
                </a:solidFill>
              </a:rPr>
              <a:t>Prazo para </a:t>
            </a:r>
          </a:p>
          <a:p>
            <a:pPr algn="ctr" eaLnBrk="1" hangingPunct="1"/>
            <a:r>
              <a:rPr lang="pt-BR" altLang="en-US" sz="1000">
                <a:solidFill>
                  <a:schemeClr val="tx2"/>
                </a:solidFill>
              </a:rPr>
              <a:t>“Payback”</a:t>
            </a:r>
          </a:p>
          <a:p>
            <a:pPr algn="ctr" eaLnBrk="1" hangingPunct="1"/>
            <a:r>
              <a:rPr lang="pt-BR" altLang="en-US" sz="1000">
                <a:solidFill>
                  <a:schemeClr val="tx2"/>
                </a:solidFill>
              </a:rPr>
              <a:t>(anos)</a:t>
            </a:r>
          </a:p>
        </p:txBody>
      </p:sp>
      <p:sp>
        <p:nvSpPr>
          <p:cNvPr id="354436" name="Retângulo 175"/>
          <p:cNvSpPr>
            <a:spLocks noChangeArrowheads="1"/>
          </p:cNvSpPr>
          <p:nvPr/>
        </p:nvSpPr>
        <p:spPr bwMode="auto">
          <a:xfrm>
            <a:off x="6108700" y="1417638"/>
            <a:ext cx="1046163" cy="496887"/>
          </a:xfrm>
          <a:prstGeom prst="rect">
            <a:avLst/>
          </a:prstGeom>
          <a:solidFill>
            <a:schemeClr val="accent1"/>
          </a:solidFill>
          <a:ln w="12700" algn="ctr">
            <a:solidFill>
              <a:schemeClr val="bg2"/>
            </a:solidFill>
            <a:round/>
            <a:headEnd/>
            <a:tailEnd/>
          </a:ln>
        </p:spPr>
        <p:txBody>
          <a:bodyPr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000">
                <a:solidFill>
                  <a:schemeClr val="tx2"/>
                </a:solidFill>
              </a:rPr>
              <a:t>Economia anual potencial</a:t>
            </a:r>
            <a:endParaRPr lang="pt-BR" altLang="en-US" sz="1000" baseline="30000">
              <a:solidFill>
                <a:schemeClr val="tx2"/>
              </a:solidFill>
            </a:endParaRPr>
          </a:p>
        </p:txBody>
      </p:sp>
      <p:sp>
        <p:nvSpPr>
          <p:cNvPr id="354437" name="Rectangle 4"/>
          <p:cNvSpPr>
            <a:spLocks noChangeArrowheads="1"/>
          </p:cNvSpPr>
          <p:nvPr/>
        </p:nvSpPr>
        <p:spPr bwMode="auto">
          <a:xfrm>
            <a:off x="196850" y="914400"/>
            <a:ext cx="5321300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57263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>
                <a:schemeClr val="tx2"/>
              </a:buClr>
            </a:pPr>
            <a:r>
              <a:rPr lang="es-ES_tradnl" altLang="en-US" sz="1400" b="0"/>
              <a:t>Status Junho 2012</a:t>
            </a:r>
          </a:p>
          <a:p>
            <a:pPr eaLnBrk="1" hangingPunct="1">
              <a:buClr>
                <a:schemeClr val="tx2"/>
              </a:buClr>
            </a:pPr>
            <a:r>
              <a:rPr lang="es-ES_tradnl" altLang="en-US" sz="1400" b="0"/>
              <a:t>R$ Milhões</a:t>
            </a:r>
          </a:p>
        </p:txBody>
      </p:sp>
      <p:sp>
        <p:nvSpPr>
          <p:cNvPr id="354438" name="Rectangle 71"/>
          <p:cNvSpPr>
            <a:spLocks noChangeArrowheads="1"/>
          </p:cNvSpPr>
          <p:nvPr/>
        </p:nvSpPr>
        <p:spPr bwMode="auto">
          <a:xfrm>
            <a:off x="792163" y="2020888"/>
            <a:ext cx="320675" cy="18097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300"/>
              <a:t>61</a:t>
            </a:r>
          </a:p>
        </p:txBody>
      </p:sp>
      <p:sp>
        <p:nvSpPr>
          <p:cNvPr id="354439" name="Rectangle 71"/>
          <p:cNvSpPr>
            <a:spLocks noChangeArrowheads="1"/>
          </p:cNvSpPr>
          <p:nvPr/>
        </p:nvSpPr>
        <p:spPr bwMode="auto">
          <a:xfrm>
            <a:off x="792163" y="2247900"/>
            <a:ext cx="320675" cy="179388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300"/>
              <a:t>03</a:t>
            </a:r>
          </a:p>
        </p:txBody>
      </p:sp>
      <p:sp>
        <p:nvSpPr>
          <p:cNvPr id="354440" name="Rectangle 71"/>
          <p:cNvSpPr>
            <a:spLocks noChangeArrowheads="1"/>
          </p:cNvSpPr>
          <p:nvPr/>
        </p:nvSpPr>
        <p:spPr bwMode="auto">
          <a:xfrm>
            <a:off x="792163" y="2473325"/>
            <a:ext cx="320675" cy="18097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300"/>
              <a:t>20</a:t>
            </a:r>
          </a:p>
        </p:txBody>
      </p:sp>
      <p:sp>
        <p:nvSpPr>
          <p:cNvPr id="354441" name="Rectangle 71"/>
          <p:cNvSpPr>
            <a:spLocks noChangeArrowheads="1"/>
          </p:cNvSpPr>
          <p:nvPr/>
        </p:nvSpPr>
        <p:spPr bwMode="auto">
          <a:xfrm>
            <a:off x="792163" y="2700338"/>
            <a:ext cx="320675" cy="179387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300"/>
              <a:t>16</a:t>
            </a:r>
          </a:p>
        </p:txBody>
      </p:sp>
      <p:sp>
        <p:nvSpPr>
          <p:cNvPr id="354442" name="Rectangle 71"/>
          <p:cNvSpPr>
            <a:spLocks noChangeArrowheads="1"/>
          </p:cNvSpPr>
          <p:nvPr/>
        </p:nvSpPr>
        <p:spPr bwMode="auto">
          <a:xfrm>
            <a:off x="792163" y="2925763"/>
            <a:ext cx="320675" cy="18097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300"/>
              <a:t>02</a:t>
            </a:r>
          </a:p>
        </p:txBody>
      </p:sp>
      <p:sp>
        <p:nvSpPr>
          <p:cNvPr id="354443" name="Rectangle 71"/>
          <p:cNvSpPr>
            <a:spLocks noChangeArrowheads="1"/>
          </p:cNvSpPr>
          <p:nvPr/>
        </p:nvSpPr>
        <p:spPr bwMode="auto">
          <a:xfrm>
            <a:off x="792163" y="3152775"/>
            <a:ext cx="320675" cy="179388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300"/>
              <a:t>59</a:t>
            </a:r>
          </a:p>
        </p:txBody>
      </p:sp>
      <p:sp>
        <p:nvSpPr>
          <p:cNvPr id="354444" name="Rectangle 71"/>
          <p:cNvSpPr>
            <a:spLocks noChangeArrowheads="1"/>
          </p:cNvSpPr>
          <p:nvPr/>
        </p:nvSpPr>
        <p:spPr bwMode="auto">
          <a:xfrm>
            <a:off x="792163" y="3378200"/>
            <a:ext cx="320675" cy="18097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300"/>
              <a:t>01</a:t>
            </a:r>
          </a:p>
        </p:txBody>
      </p:sp>
      <p:sp>
        <p:nvSpPr>
          <p:cNvPr id="354445" name="Rectangle 71"/>
          <p:cNvSpPr>
            <a:spLocks noChangeArrowheads="1"/>
          </p:cNvSpPr>
          <p:nvPr/>
        </p:nvSpPr>
        <p:spPr bwMode="auto">
          <a:xfrm>
            <a:off x="792163" y="3605213"/>
            <a:ext cx="320675" cy="179387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300"/>
              <a:t>39</a:t>
            </a:r>
          </a:p>
        </p:txBody>
      </p:sp>
      <p:sp>
        <p:nvSpPr>
          <p:cNvPr id="354446" name="Rectangle 71"/>
          <p:cNvSpPr>
            <a:spLocks noChangeArrowheads="1"/>
          </p:cNvSpPr>
          <p:nvPr/>
        </p:nvSpPr>
        <p:spPr bwMode="auto">
          <a:xfrm>
            <a:off x="792163" y="3830638"/>
            <a:ext cx="320675" cy="18097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300"/>
              <a:t>38</a:t>
            </a:r>
          </a:p>
        </p:txBody>
      </p:sp>
      <p:sp>
        <p:nvSpPr>
          <p:cNvPr id="354447" name="Rectangle 71"/>
          <p:cNvSpPr>
            <a:spLocks noChangeArrowheads="1"/>
          </p:cNvSpPr>
          <p:nvPr/>
        </p:nvSpPr>
        <p:spPr bwMode="auto">
          <a:xfrm>
            <a:off x="792163" y="4057650"/>
            <a:ext cx="320675" cy="179388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300"/>
              <a:t>43</a:t>
            </a:r>
          </a:p>
        </p:txBody>
      </p:sp>
      <p:sp>
        <p:nvSpPr>
          <p:cNvPr id="354448" name="Rectangle 71"/>
          <p:cNvSpPr>
            <a:spLocks noChangeArrowheads="1"/>
          </p:cNvSpPr>
          <p:nvPr/>
        </p:nvSpPr>
        <p:spPr bwMode="auto">
          <a:xfrm>
            <a:off x="792163" y="4283075"/>
            <a:ext cx="320675" cy="18097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300"/>
              <a:t>32</a:t>
            </a:r>
          </a:p>
        </p:txBody>
      </p:sp>
      <p:sp>
        <p:nvSpPr>
          <p:cNvPr id="354449" name="Rectangle 71"/>
          <p:cNvSpPr>
            <a:spLocks noChangeArrowheads="1"/>
          </p:cNvSpPr>
          <p:nvPr/>
        </p:nvSpPr>
        <p:spPr bwMode="auto">
          <a:xfrm>
            <a:off x="792163" y="4510088"/>
            <a:ext cx="320675" cy="179387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300"/>
              <a:t>58</a:t>
            </a:r>
          </a:p>
        </p:txBody>
      </p:sp>
      <p:sp>
        <p:nvSpPr>
          <p:cNvPr id="354450" name="Rectangle 71"/>
          <p:cNvSpPr>
            <a:spLocks noChangeArrowheads="1"/>
          </p:cNvSpPr>
          <p:nvPr/>
        </p:nvSpPr>
        <p:spPr bwMode="auto">
          <a:xfrm>
            <a:off x="792163" y="4735513"/>
            <a:ext cx="320675" cy="18097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300"/>
              <a:t>21</a:t>
            </a:r>
          </a:p>
        </p:txBody>
      </p:sp>
      <p:sp>
        <p:nvSpPr>
          <p:cNvPr id="354451" name="Rectangle 71"/>
          <p:cNvSpPr>
            <a:spLocks noChangeArrowheads="1"/>
          </p:cNvSpPr>
          <p:nvPr/>
        </p:nvSpPr>
        <p:spPr bwMode="auto">
          <a:xfrm>
            <a:off x="792163" y="4962525"/>
            <a:ext cx="320675" cy="179388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300"/>
              <a:t>31</a:t>
            </a:r>
          </a:p>
        </p:txBody>
      </p:sp>
      <p:sp>
        <p:nvSpPr>
          <p:cNvPr id="354452" name="Rectangle 71"/>
          <p:cNvSpPr>
            <a:spLocks noChangeArrowheads="1"/>
          </p:cNvSpPr>
          <p:nvPr/>
        </p:nvSpPr>
        <p:spPr bwMode="auto">
          <a:xfrm>
            <a:off x="790575" y="5173663"/>
            <a:ext cx="320675" cy="179387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300"/>
              <a:t>27</a:t>
            </a:r>
          </a:p>
        </p:txBody>
      </p:sp>
      <p:sp>
        <p:nvSpPr>
          <p:cNvPr id="354453" name="Rectangle 71"/>
          <p:cNvSpPr>
            <a:spLocks noChangeArrowheads="1"/>
          </p:cNvSpPr>
          <p:nvPr/>
        </p:nvSpPr>
        <p:spPr bwMode="auto">
          <a:xfrm>
            <a:off x="792163" y="5381625"/>
            <a:ext cx="320675" cy="18097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300"/>
              <a:t>09</a:t>
            </a:r>
          </a:p>
        </p:txBody>
      </p:sp>
      <p:sp>
        <p:nvSpPr>
          <p:cNvPr id="354455" name="AutoShape 151"/>
          <p:cNvSpPr>
            <a:spLocks noChangeArrowheads="1"/>
          </p:cNvSpPr>
          <p:nvPr/>
        </p:nvSpPr>
        <p:spPr bwMode="auto">
          <a:xfrm>
            <a:off x="233363" y="5918200"/>
            <a:ext cx="9577387" cy="831850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/>
          <a:p>
            <a:endParaRPr lang="en-US"/>
          </a:p>
        </p:txBody>
      </p:sp>
      <p:sp>
        <p:nvSpPr>
          <p:cNvPr id="354456" name="Rectangle 152"/>
          <p:cNvSpPr>
            <a:spLocks noChangeArrowheads="1"/>
          </p:cNvSpPr>
          <p:nvPr/>
        </p:nvSpPr>
        <p:spPr bwMode="auto">
          <a:xfrm>
            <a:off x="112713" y="5937250"/>
            <a:ext cx="9793287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50938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730375" indent="-1047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105025" indent="-195263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622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30194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766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9338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Font typeface="Times New Roman" panose="02020603050405020304" pitchFamily="18" charset="0"/>
              <a:buNone/>
            </a:pPr>
            <a:r>
              <a:rPr lang="pt-BR" altLang="en-US" sz="1400" dirty="0"/>
              <a:t>A atratividade econômica dos eixos foi estudada em função do retorno sobre o investimento e o “</a:t>
            </a:r>
            <a:r>
              <a:rPr lang="pt-BR" altLang="en-US" sz="1400" dirty="0" err="1"/>
              <a:t>payback</a:t>
            </a:r>
            <a:r>
              <a:rPr lang="pt-BR" altLang="en-US" sz="1400" dirty="0"/>
              <a:t>” gerado por cada eixo—A economia potencial sendo função da redução nos custos dos transportes que o eixo em questão poderia gerar se fosse implementado </a:t>
            </a:r>
            <a:r>
              <a:rPr lang="pt-BR" altLang="en-US" sz="1400" dirty="0" err="1"/>
              <a:t>vs</a:t>
            </a:r>
            <a:r>
              <a:rPr lang="pt-BR" altLang="en-US" sz="1400" dirty="0"/>
              <a:t> o volume projetado de movimentação</a:t>
            </a:r>
          </a:p>
        </p:txBody>
      </p:sp>
      <p:grpSp>
        <p:nvGrpSpPr>
          <p:cNvPr id="32" name="Group 153"/>
          <p:cNvGrpSpPr>
            <a:grpSpLocks/>
          </p:cNvGrpSpPr>
          <p:nvPr/>
        </p:nvGrpSpPr>
        <p:grpSpPr bwMode="auto">
          <a:xfrm rot="1854604">
            <a:off x="7739692" y="1054894"/>
            <a:ext cx="2171700" cy="579438"/>
            <a:chOff x="4721" y="152"/>
            <a:chExt cx="1368" cy="365"/>
          </a:xfrm>
        </p:grpSpPr>
        <p:sp>
          <p:nvSpPr>
            <p:cNvPr id="33" name="Text Box 154"/>
            <p:cNvSpPr txBox="1">
              <a:spLocks noChangeArrowheads="1"/>
            </p:cNvSpPr>
            <p:nvPr/>
          </p:nvSpPr>
          <p:spPr bwMode="auto">
            <a:xfrm>
              <a:off x="4721" y="152"/>
              <a:ext cx="136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977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altLang="pt-BR" sz="3200"/>
                <a:t>EXEMPLO</a:t>
              </a:r>
            </a:p>
          </p:txBody>
        </p:sp>
        <p:sp>
          <p:nvSpPr>
            <p:cNvPr id="34" name="Line 155"/>
            <p:cNvSpPr>
              <a:spLocks noChangeShapeType="1"/>
            </p:cNvSpPr>
            <p:nvPr/>
          </p:nvSpPr>
          <p:spPr bwMode="auto">
            <a:xfrm>
              <a:off x="4738" y="172"/>
              <a:ext cx="133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Line 156"/>
            <p:cNvSpPr>
              <a:spLocks noChangeShapeType="1"/>
            </p:cNvSpPr>
            <p:nvPr/>
          </p:nvSpPr>
          <p:spPr bwMode="auto">
            <a:xfrm>
              <a:off x="4738" y="500"/>
              <a:ext cx="133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03670305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546" name="Rectangle 2"/>
          <p:cNvSpPr>
            <a:spLocks noChangeArrowheads="1"/>
          </p:cNvSpPr>
          <p:nvPr/>
        </p:nvSpPr>
        <p:spPr bwMode="auto">
          <a:xfrm>
            <a:off x="1981200" y="1443038"/>
            <a:ext cx="6794500" cy="39465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64547" name="Group 3"/>
          <p:cNvGrpSpPr>
            <a:grpSpLocks/>
          </p:cNvGrpSpPr>
          <p:nvPr/>
        </p:nvGrpSpPr>
        <p:grpSpPr bwMode="auto">
          <a:xfrm>
            <a:off x="1963738" y="1441450"/>
            <a:ext cx="6823075" cy="3954463"/>
            <a:chOff x="516" y="909"/>
            <a:chExt cx="4322" cy="2485"/>
          </a:xfrm>
        </p:grpSpPr>
        <p:sp>
          <p:nvSpPr>
            <p:cNvPr id="364548" name="Rectangle 4"/>
            <p:cNvSpPr>
              <a:spLocks noChangeArrowheads="1"/>
            </p:cNvSpPr>
            <p:nvPr/>
          </p:nvSpPr>
          <p:spPr bwMode="auto">
            <a:xfrm>
              <a:off x="526" y="909"/>
              <a:ext cx="2091" cy="1284"/>
            </a:xfrm>
            <a:prstGeom prst="rect">
              <a:avLst/>
            </a:prstGeom>
            <a:solidFill>
              <a:srgbClr val="FF9900">
                <a:alpha val="57001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FF9900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buClr>
                  <a:schemeClr val="tx2"/>
                </a:buClr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71488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47738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/>
              <a:r>
                <a:rPr lang="pt-BR" altLang="en-US" sz="1000">
                  <a:solidFill>
                    <a:srgbClr val="000000"/>
                  </a:solidFill>
                  <a:latin typeface="Tahoma" panose="020B0604030504040204" pitchFamily="34" charset="0"/>
                </a:rPr>
                <a:t>APOIA/</a:t>
              </a:r>
            </a:p>
            <a:p>
              <a:pPr algn="r"/>
              <a:r>
                <a:rPr lang="pt-BR" altLang="en-US" sz="1000">
                  <a:solidFill>
                    <a:srgbClr val="000000"/>
                  </a:solidFill>
                  <a:latin typeface="Tahoma" panose="020B0604030504040204" pitchFamily="34" charset="0"/>
                </a:rPr>
                <a:t>FINANCIA</a:t>
              </a:r>
            </a:p>
          </p:txBody>
        </p:sp>
        <p:sp>
          <p:nvSpPr>
            <p:cNvPr id="364549" name="Rectangle 5"/>
            <p:cNvSpPr>
              <a:spLocks noChangeArrowheads="1"/>
            </p:cNvSpPr>
            <p:nvPr/>
          </p:nvSpPr>
          <p:spPr bwMode="auto">
            <a:xfrm>
              <a:off x="2617" y="2196"/>
              <a:ext cx="2221" cy="1198"/>
            </a:xfrm>
            <a:prstGeom prst="rect">
              <a:avLst/>
            </a:prstGeom>
            <a:solidFill>
              <a:srgbClr val="99FF99">
                <a:alpha val="58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99FF99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buClr>
                  <a:schemeClr val="tx2"/>
                </a:buClr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71488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47738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/>
              <a:r>
                <a:rPr lang="pt-BR" altLang="en-US" sz="1000">
                  <a:solidFill>
                    <a:srgbClr val="000000"/>
                  </a:solidFill>
                  <a:latin typeface="Tahoma" panose="020B0604030504040204" pitchFamily="34" charset="0"/>
                </a:rPr>
                <a:t>PÚBLICO</a:t>
              </a:r>
            </a:p>
            <a:p>
              <a:pPr algn="r"/>
              <a:r>
                <a:rPr lang="pt-BR" altLang="en-US" sz="1000">
                  <a:solidFill>
                    <a:srgbClr val="000000"/>
                  </a:solidFill>
                  <a:latin typeface="Tahoma" panose="020B0604030504040204" pitchFamily="34" charset="0"/>
                </a:rPr>
                <a:t>(PPP - Patrocinada)</a:t>
              </a:r>
            </a:p>
          </p:txBody>
        </p:sp>
        <p:sp>
          <p:nvSpPr>
            <p:cNvPr id="364550" name="Rectangle 6"/>
            <p:cNvSpPr>
              <a:spLocks noChangeArrowheads="1"/>
            </p:cNvSpPr>
            <p:nvPr/>
          </p:nvSpPr>
          <p:spPr bwMode="auto">
            <a:xfrm>
              <a:off x="516" y="2194"/>
              <a:ext cx="2099" cy="1193"/>
            </a:xfrm>
            <a:prstGeom prst="rect">
              <a:avLst/>
            </a:prstGeom>
            <a:solidFill>
              <a:srgbClr val="FFFF99">
                <a:alpha val="58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FFFF99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buClr>
                  <a:schemeClr val="tx2"/>
                </a:buClr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71488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47738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/>
              <a:r>
                <a:rPr lang="pt-BR" altLang="en-US" sz="1000">
                  <a:solidFill>
                    <a:srgbClr val="000000"/>
                  </a:solidFill>
                  <a:latin typeface="Tahoma" panose="020B0604030504040204" pitchFamily="34" charset="0"/>
                </a:rPr>
                <a:t>AGUARDA</a:t>
              </a:r>
            </a:p>
          </p:txBody>
        </p:sp>
        <p:sp>
          <p:nvSpPr>
            <p:cNvPr id="364551" name="Rectangle 7"/>
            <p:cNvSpPr>
              <a:spLocks noChangeArrowheads="1"/>
            </p:cNvSpPr>
            <p:nvPr/>
          </p:nvSpPr>
          <p:spPr bwMode="auto">
            <a:xfrm>
              <a:off x="2616" y="913"/>
              <a:ext cx="2222" cy="1284"/>
            </a:xfrm>
            <a:prstGeom prst="rect">
              <a:avLst/>
            </a:prstGeom>
            <a:solidFill>
              <a:srgbClr val="CCFFFF">
                <a:alpha val="57001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63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CCFFFF">
                        <a:gamma/>
                        <a:shade val="60000"/>
                        <a:invGamma/>
                      </a:srgbClr>
                    </a:outerShdw>
                  </a:effectLst>
                </a14:hiddenEffects>
              </a:ext>
            </a:extLst>
          </p:spPr>
          <p:txBody>
            <a:bodyPr/>
            <a:lstStyle>
              <a:lvl1pPr eaLnBrk="0" hangingPunct="0">
                <a:buClr>
                  <a:schemeClr val="tx2"/>
                </a:buClr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71488"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47738" eaLnBrk="0" hangingPunct="0">
                <a:buClr>
                  <a:schemeClr val="tx2"/>
                </a:buClr>
                <a:buFont typeface="Wingdings" panose="05000000000000000000" pitchFamily="2" charset="2"/>
                <a:buChar char="§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3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lnSpc>
                  <a:spcPct val="95000"/>
                </a:lnSpc>
              </a:pPr>
              <a:r>
                <a:rPr lang="pt-BR" altLang="en-US" sz="1000">
                  <a:solidFill>
                    <a:srgbClr val="000000"/>
                  </a:solidFill>
                  <a:latin typeface="Tahoma" panose="020B0604030504040204" pitchFamily="34" charset="0"/>
                </a:rPr>
                <a:t>FACILITA/FINANCIA</a:t>
              </a:r>
            </a:p>
            <a:p>
              <a:pPr algn="r"/>
              <a:r>
                <a:rPr lang="pt-BR" altLang="en-US" sz="1000">
                  <a:solidFill>
                    <a:srgbClr val="000000"/>
                  </a:solidFill>
                  <a:latin typeface="Tahoma" panose="020B0604030504040204" pitchFamily="34" charset="0"/>
                </a:rPr>
                <a:t>(PPP - Administrativa)</a:t>
              </a:r>
            </a:p>
          </p:txBody>
        </p:sp>
      </p:grpSp>
      <p:sp>
        <p:nvSpPr>
          <p:cNvPr id="364552" name="Rectangle 8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597150" y="313124"/>
            <a:ext cx="7078663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>
              <a:lnSpc>
                <a:spcPct val="90000"/>
              </a:lnSpc>
            </a:pPr>
            <a:r>
              <a:rPr lang="pt-BR" altLang="en-US" sz="2000" dirty="0">
                <a:solidFill>
                  <a:srgbClr val="C00000"/>
                </a:solidFill>
                <a:latin typeface="Tahoma" panose="020B0604030504040204" pitchFamily="34" charset="0"/>
              </a:rPr>
              <a:t>Priorização dos Eixos de Integração do Sul Competitivo – Volumes de 2020 </a:t>
            </a:r>
          </a:p>
        </p:txBody>
      </p:sp>
      <p:sp>
        <p:nvSpPr>
          <p:cNvPr id="364553" name="AutoShape 9"/>
          <p:cNvSpPr>
            <a:spLocks noChangeArrowheads="1"/>
          </p:cNvSpPr>
          <p:nvPr/>
        </p:nvSpPr>
        <p:spPr bwMode="auto">
          <a:xfrm>
            <a:off x="300038" y="5981700"/>
            <a:ext cx="9251950" cy="619125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/>
          <a:p>
            <a:endParaRPr lang="en-US"/>
          </a:p>
        </p:txBody>
      </p:sp>
      <p:sp>
        <p:nvSpPr>
          <p:cNvPr id="364554" name="Rectangle 10"/>
          <p:cNvSpPr>
            <a:spLocks noChangeArrowheads="1"/>
          </p:cNvSpPr>
          <p:nvPr/>
        </p:nvSpPr>
        <p:spPr bwMode="auto">
          <a:xfrm>
            <a:off x="196850" y="5969000"/>
            <a:ext cx="9293225" cy="430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Ctr="1">
            <a:spAutoFit/>
          </a:bodyPr>
          <a:lstStyle>
            <a:lvl1pPr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50938" indent="-228600" eaLnBrk="0" hangingPunct="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730375" indent="-1047750" eaLnBrk="0" hangingPunct="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105025" indent="-195263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622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30194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766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933825" indent="-195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>
              <a:buFont typeface="Times New Roman" panose="02020603050405020304" pitchFamily="18" charset="0"/>
              <a:buNone/>
            </a:pPr>
            <a:r>
              <a:rPr lang="pt-BR" altLang="en-US" sz="1400" dirty="0"/>
              <a:t>Utilizou-se então uma matriz de priorização para selecionar os eixos prioritários de investimento para as regiões estudadas</a:t>
            </a:r>
          </a:p>
        </p:txBody>
      </p:sp>
      <p:sp>
        <p:nvSpPr>
          <p:cNvPr id="364555" name="AutoShape 11"/>
          <p:cNvSpPr>
            <a:spLocks noChangeArrowheads="1"/>
          </p:cNvSpPr>
          <p:nvPr/>
        </p:nvSpPr>
        <p:spPr bwMode="auto">
          <a:xfrm rot="5400000">
            <a:off x="4884737" y="4427538"/>
            <a:ext cx="142875" cy="2908300"/>
          </a:xfrm>
          <a:prstGeom prst="homePlate">
            <a:avLst>
              <a:gd name="adj" fmla="val 100000"/>
            </a:avLst>
          </a:prstGeom>
          <a:solidFill>
            <a:srgbClr val="CC3300"/>
          </a:solidFill>
          <a:ln w="9525">
            <a:solidFill>
              <a:schemeClr val="folHlink"/>
            </a:solidFill>
            <a:miter lim="800000"/>
            <a:headEnd/>
            <a:tailEnd/>
          </a:ln>
          <a:effectLst/>
        </p:spPr>
        <p:txBody>
          <a:bodyPr lIns="0" tIns="0" rIns="0" bIns="0" anchorCtr="1">
            <a:spAutoFit/>
          </a:bodyPr>
          <a:lstStyle/>
          <a:p>
            <a:endParaRPr lang="en-US"/>
          </a:p>
        </p:txBody>
      </p:sp>
      <p:sp>
        <p:nvSpPr>
          <p:cNvPr id="364556" name="McK Footnote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34925" y="6548438"/>
            <a:ext cx="9028113" cy="260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2425" indent="-173038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endParaRPr lang="pt-BR" altLang="en-US" sz="900" b="0"/>
          </a:p>
          <a:p>
            <a:pPr eaLnBrk="1" hangingPunct="1">
              <a:lnSpc>
                <a:spcPct val="95000"/>
              </a:lnSpc>
            </a:pPr>
            <a:r>
              <a:rPr lang="pt-BR" altLang="en-US" sz="900" b="0"/>
              <a:t>	Fonte:	Análise Macrologística</a:t>
            </a:r>
          </a:p>
        </p:txBody>
      </p:sp>
      <p:sp>
        <p:nvSpPr>
          <p:cNvPr id="364557" name="Text Box 13"/>
          <p:cNvSpPr txBox="1">
            <a:spLocks noChangeArrowheads="1"/>
          </p:cNvSpPr>
          <p:nvPr/>
        </p:nvSpPr>
        <p:spPr bwMode="auto">
          <a:xfrm>
            <a:off x="1525588" y="1376363"/>
            <a:ext cx="425450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00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pt-BR" altLang="en-US" sz="1200">
                <a:latin typeface="Tahoma" panose="020B0604030504040204" pitchFamily="34" charset="0"/>
              </a:rPr>
              <a:t>2,4</a:t>
            </a:r>
          </a:p>
        </p:txBody>
      </p:sp>
      <p:sp>
        <p:nvSpPr>
          <p:cNvPr id="364558" name="Text Box 14"/>
          <p:cNvSpPr txBox="1">
            <a:spLocks noChangeArrowheads="1"/>
          </p:cNvSpPr>
          <p:nvPr/>
        </p:nvSpPr>
        <p:spPr bwMode="auto">
          <a:xfrm>
            <a:off x="1525588" y="5246688"/>
            <a:ext cx="425450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00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pt-BR" altLang="en-US" sz="1200">
                <a:latin typeface="Tahoma" panose="020B0604030504040204" pitchFamily="34" charset="0"/>
              </a:rPr>
              <a:t>0,0</a:t>
            </a:r>
          </a:p>
        </p:txBody>
      </p:sp>
      <p:sp>
        <p:nvSpPr>
          <p:cNvPr id="364559" name="Text Box 15"/>
          <p:cNvSpPr txBox="1">
            <a:spLocks noChangeArrowheads="1"/>
          </p:cNvSpPr>
          <p:nvPr/>
        </p:nvSpPr>
        <p:spPr bwMode="auto">
          <a:xfrm>
            <a:off x="193675" y="1149350"/>
            <a:ext cx="1576388" cy="825500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00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pt-BR" altLang="en-US" sz="1600" dirty="0">
                <a:solidFill>
                  <a:schemeClr val="tx2"/>
                </a:solidFill>
                <a:latin typeface="Tahoma" panose="020B0604030504040204" pitchFamily="34" charset="0"/>
              </a:rPr>
              <a:t>Retorno sobre o Investimento</a:t>
            </a:r>
          </a:p>
        </p:txBody>
      </p:sp>
      <p:sp>
        <p:nvSpPr>
          <p:cNvPr id="364560" name="Text Box 16"/>
          <p:cNvSpPr txBox="1">
            <a:spLocks noChangeArrowheads="1"/>
          </p:cNvSpPr>
          <p:nvPr/>
        </p:nvSpPr>
        <p:spPr bwMode="auto">
          <a:xfrm>
            <a:off x="6423025" y="5548313"/>
            <a:ext cx="2443163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00FF00">
                <a:gamma/>
                <a:shade val="60000"/>
                <a:invGamma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00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pt-BR" altLang="en-US" sz="1200">
                <a:solidFill>
                  <a:schemeClr val="tx2"/>
                </a:solidFill>
                <a:latin typeface="Tahoma" panose="020B0604030504040204" pitchFamily="34" charset="0"/>
              </a:rPr>
              <a:t>IMPACTO SOCIO-AMBIENTAL</a:t>
            </a:r>
          </a:p>
        </p:txBody>
      </p:sp>
      <p:sp>
        <p:nvSpPr>
          <p:cNvPr id="364561" name="Text Box 17"/>
          <p:cNvSpPr txBox="1">
            <a:spLocks noChangeArrowheads="1"/>
          </p:cNvSpPr>
          <p:nvPr/>
        </p:nvSpPr>
        <p:spPr bwMode="auto">
          <a:xfrm rot="-5433491">
            <a:off x="-110331" y="3459956"/>
            <a:ext cx="2965450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00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pt-BR" altLang="en-US" sz="1200">
                <a:solidFill>
                  <a:schemeClr val="tx2"/>
                </a:solidFill>
                <a:latin typeface="Tahoma" panose="020B0604030504040204" pitchFamily="34" charset="0"/>
              </a:rPr>
              <a:t>ATRATIVIDADE  PARA  INVESTIDOR</a:t>
            </a:r>
          </a:p>
        </p:txBody>
      </p:sp>
      <p:sp>
        <p:nvSpPr>
          <p:cNvPr id="364562" name="Text Box 18"/>
          <p:cNvSpPr txBox="1">
            <a:spLocks noChangeArrowheads="1"/>
          </p:cNvSpPr>
          <p:nvPr/>
        </p:nvSpPr>
        <p:spPr bwMode="auto">
          <a:xfrm>
            <a:off x="1525588" y="3382963"/>
            <a:ext cx="425450" cy="274637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00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pt-BR" altLang="en-US" sz="1200">
                <a:latin typeface="Tahoma" panose="020B0604030504040204" pitchFamily="34" charset="0"/>
              </a:rPr>
              <a:t>1,2</a:t>
            </a:r>
          </a:p>
        </p:txBody>
      </p:sp>
      <p:sp>
        <p:nvSpPr>
          <p:cNvPr id="364563" name="Text Box 19"/>
          <p:cNvSpPr txBox="1">
            <a:spLocks noChangeArrowheads="1"/>
          </p:cNvSpPr>
          <p:nvPr/>
        </p:nvSpPr>
        <p:spPr bwMode="auto">
          <a:xfrm>
            <a:off x="1651000" y="5372100"/>
            <a:ext cx="611188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00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pt-BR" altLang="en-US" sz="1200">
                <a:latin typeface="Tahoma" panose="020B0604030504040204" pitchFamily="34" charset="0"/>
              </a:rPr>
              <a:t>Baixo</a:t>
            </a:r>
          </a:p>
        </p:txBody>
      </p:sp>
      <p:sp>
        <p:nvSpPr>
          <p:cNvPr id="364564" name="Text Box 20"/>
          <p:cNvSpPr txBox="1">
            <a:spLocks noChangeArrowheads="1"/>
          </p:cNvSpPr>
          <p:nvPr/>
        </p:nvSpPr>
        <p:spPr bwMode="auto">
          <a:xfrm>
            <a:off x="4948238" y="5372100"/>
            <a:ext cx="646112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00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pt-BR" altLang="en-US" sz="1200">
                <a:latin typeface="Tahoma" panose="020B0604030504040204" pitchFamily="34" charset="0"/>
              </a:rPr>
              <a:t>Médio</a:t>
            </a:r>
          </a:p>
        </p:txBody>
      </p:sp>
      <p:sp>
        <p:nvSpPr>
          <p:cNvPr id="364565" name="Text Box 21"/>
          <p:cNvSpPr txBox="1">
            <a:spLocks noChangeArrowheads="1"/>
          </p:cNvSpPr>
          <p:nvPr/>
        </p:nvSpPr>
        <p:spPr bwMode="auto">
          <a:xfrm>
            <a:off x="8450263" y="5372100"/>
            <a:ext cx="492125" cy="27463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tx1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FF00">
                    <a:alpha val="5000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63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pt-BR" altLang="en-US" sz="1200">
                <a:latin typeface="Tahoma" panose="020B0604030504040204" pitchFamily="34" charset="0"/>
              </a:rPr>
              <a:t>Alto</a:t>
            </a:r>
          </a:p>
        </p:txBody>
      </p:sp>
      <p:sp>
        <p:nvSpPr>
          <p:cNvPr id="364566" name="Rectangle 22"/>
          <p:cNvSpPr>
            <a:spLocks noChangeAspect="1" noChangeArrowheads="1"/>
          </p:cNvSpPr>
          <p:nvPr/>
        </p:nvSpPr>
        <p:spPr bwMode="auto">
          <a:xfrm>
            <a:off x="7497763" y="5257800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79</a:t>
            </a:r>
          </a:p>
        </p:txBody>
      </p:sp>
      <p:sp>
        <p:nvSpPr>
          <p:cNvPr id="364567" name="Rectangle 23"/>
          <p:cNvSpPr>
            <a:spLocks noChangeAspect="1" noChangeArrowheads="1"/>
          </p:cNvSpPr>
          <p:nvPr/>
        </p:nvSpPr>
        <p:spPr bwMode="auto">
          <a:xfrm>
            <a:off x="5111750" y="4468813"/>
            <a:ext cx="179388" cy="131762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31</a:t>
            </a:r>
          </a:p>
        </p:txBody>
      </p:sp>
      <p:sp>
        <p:nvSpPr>
          <p:cNvPr id="364568" name="Rectangle 24"/>
          <p:cNvSpPr>
            <a:spLocks noChangeAspect="1" noChangeArrowheads="1"/>
          </p:cNvSpPr>
          <p:nvPr/>
        </p:nvSpPr>
        <p:spPr bwMode="auto">
          <a:xfrm>
            <a:off x="4933950" y="4524375"/>
            <a:ext cx="179388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27</a:t>
            </a:r>
          </a:p>
        </p:txBody>
      </p:sp>
      <p:sp>
        <p:nvSpPr>
          <p:cNvPr id="364569" name="Rectangle 25"/>
          <p:cNvSpPr>
            <a:spLocks noChangeAspect="1" noChangeArrowheads="1"/>
          </p:cNvSpPr>
          <p:nvPr/>
        </p:nvSpPr>
        <p:spPr bwMode="auto">
          <a:xfrm>
            <a:off x="5021263" y="4652963"/>
            <a:ext cx="179387" cy="131762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23</a:t>
            </a:r>
          </a:p>
        </p:txBody>
      </p:sp>
      <p:sp>
        <p:nvSpPr>
          <p:cNvPr id="364570" name="Rectangle 26"/>
          <p:cNvSpPr>
            <a:spLocks noChangeAspect="1" noChangeArrowheads="1"/>
          </p:cNvSpPr>
          <p:nvPr/>
        </p:nvSpPr>
        <p:spPr bwMode="auto">
          <a:xfrm>
            <a:off x="3832225" y="4264025"/>
            <a:ext cx="179388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32</a:t>
            </a:r>
          </a:p>
        </p:txBody>
      </p:sp>
      <p:sp>
        <p:nvSpPr>
          <p:cNvPr id="364571" name="Rectangle 27"/>
          <p:cNvSpPr>
            <a:spLocks noChangeAspect="1" noChangeArrowheads="1"/>
          </p:cNvSpPr>
          <p:nvPr/>
        </p:nvSpPr>
        <p:spPr bwMode="auto">
          <a:xfrm>
            <a:off x="2924175" y="4732338"/>
            <a:ext cx="179388" cy="131762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67</a:t>
            </a:r>
          </a:p>
        </p:txBody>
      </p:sp>
      <p:sp>
        <p:nvSpPr>
          <p:cNvPr id="364572" name="Rectangle 28"/>
          <p:cNvSpPr>
            <a:spLocks noChangeAspect="1" noChangeArrowheads="1"/>
          </p:cNvSpPr>
          <p:nvPr/>
        </p:nvSpPr>
        <p:spPr bwMode="auto">
          <a:xfrm>
            <a:off x="1976438" y="4627563"/>
            <a:ext cx="179387" cy="131762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11</a:t>
            </a:r>
          </a:p>
        </p:txBody>
      </p:sp>
      <p:sp>
        <p:nvSpPr>
          <p:cNvPr id="364573" name="Rectangle 29"/>
          <p:cNvSpPr>
            <a:spLocks noChangeAspect="1" noChangeArrowheads="1"/>
          </p:cNvSpPr>
          <p:nvPr/>
        </p:nvSpPr>
        <p:spPr bwMode="auto">
          <a:xfrm>
            <a:off x="3829050" y="5140325"/>
            <a:ext cx="179388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18</a:t>
            </a:r>
          </a:p>
        </p:txBody>
      </p:sp>
      <p:sp>
        <p:nvSpPr>
          <p:cNvPr id="364574" name="Rectangle 30"/>
          <p:cNvSpPr>
            <a:spLocks noChangeAspect="1" noChangeArrowheads="1"/>
          </p:cNvSpPr>
          <p:nvPr/>
        </p:nvSpPr>
        <p:spPr bwMode="auto">
          <a:xfrm>
            <a:off x="4244975" y="4841875"/>
            <a:ext cx="179388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14</a:t>
            </a:r>
          </a:p>
        </p:txBody>
      </p:sp>
      <p:sp>
        <p:nvSpPr>
          <p:cNvPr id="364575" name="Rectangle 31"/>
          <p:cNvSpPr>
            <a:spLocks noChangeAspect="1" noChangeArrowheads="1"/>
          </p:cNvSpPr>
          <p:nvPr/>
        </p:nvSpPr>
        <p:spPr bwMode="auto">
          <a:xfrm>
            <a:off x="5454650" y="5103813"/>
            <a:ext cx="179388" cy="131762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57</a:t>
            </a:r>
          </a:p>
        </p:txBody>
      </p:sp>
      <p:sp>
        <p:nvSpPr>
          <p:cNvPr id="364576" name="Rectangle 32"/>
          <p:cNvSpPr>
            <a:spLocks noChangeAspect="1" noChangeArrowheads="1"/>
          </p:cNvSpPr>
          <p:nvPr/>
        </p:nvSpPr>
        <p:spPr bwMode="auto">
          <a:xfrm>
            <a:off x="5583238" y="5183188"/>
            <a:ext cx="179387" cy="131762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68</a:t>
            </a:r>
          </a:p>
        </p:txBody>
      </p:sp>
      <p:sp>
        <p:nvSpPr>
          <p:cNvPr id="364577" name="Rectangle 33"/>
          <p:cNvSpPr>
            <a:spLocks noChangeAspect="1" noChangeArrowheads="1"/>
          </p:cNvSpPr>
          <p:nvPr/>
        </p:nvSpPr>
        <p:spPr bwMode="auto">
          <a:xfrm>
            <a:off x="5767388" y="5295900"/>
            <a:ext cx="179387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77</a:t>
            </a:r>
          </a:p>
        </p:txBody>
      </p:sp>
      <p:sp>
        <p:nvSpPr>
          <p:cNvPr id="364578" name="Rectangle 34"/>
          <p:cNvSpPr>
            <a:spLocks noChangeAspect="1" noChangeArrowheads="1"/>
          </p:cNvSpPr>
          <p:nvPr/>
        </p:nvSpPr>
        <p:spPr bwMode="auto">
          <a:xfrm>
            <a:off x="6207125" y="5213350"/>
            <a:ext cx="179388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44</a:t>
            </a:r>
          </a:p>
        </p:txBody>
      </p:sp>
      <p:sp>
        <p:nvSpPr>
          <p:cNvPr id="364579" name="Rectangle 35"/>
          <p:cNvSpPr>
            <a:spLocks noChangeAspect="1" noChangeArrowheads="1"/>
          </p:cNvSpPr>
          <p:nvPr/>
        </p:nvSpPr>
        <p:spPr bwMode="auto">
          <a:xfrm>
            <a:off x="6759575" y="5181600"/>
            <a:ext cx="179388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70</a:t>
            </a:r>
          </a:p>
        </p:txBody>
      </p:sp>
      <p:sp>
        <p:nvSpPr>
          <p:cNvPr id="364580" name="Text Box 36"/>
          <p:cNvSpPr txBox="1">
            <a:spLocks noChangeArrowheads="1"/>
          </p:cNvSpPr>
          <p:nvPr/>
        </p:nvSpPr>
        <p:spPr bwMode="auto">
          <a:xfrm>
            <a:off x="7629525" y="5210175"/>
            <a:ext cx="80327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Aeroportuário</a:t>
            </a:r>
          </a:p>
        </p:txBody>
      </p:sp>
      <p:sp>
        <p:nvSpPr>
          <p:cNvPr id="364581" name="Text Box 37"/>
          <p:cNvSpPr txBox="1">
            <a:spLocks noChangeArrowheads="1"/>
          </p:cNvSpPr>
          <p:nvPr/>
        </p:nvSpPr>
        <p:spPr bwMode="auto">
          <a:xfrm>
            <a:off x="3975100" y="4227513"/>
            <a:ext cx="71278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Cabotagem</a:t>
            </a:r>
          </a:p>
        </p:txBody>
      </p:sp>
      <p:sp>
        <p:nvSpPr>
          <p:cNvPr id="364582" name="Text Box 38"/>
          <p:cNvSpPr txBox="1">
            <a:spLocks noChangeArrowheads="1"/>
          </p:cNvSpPr>
          <p:nvPr/>
        </p:nvSpPr>
        <p:spPr bwMode="auto">
          <a:xfrm>
            <a:off x="3051175" y="4694238"/>
            <a:ext cx="7445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Lagoa Mirim</a:t>
            </a:r>
          </a:p>
        </p:txBody>
      </p:sp>
      <p:sp>
        <p:nvSpPr>
          <p:cNvPr id="364583" name="Text Box 39"/>
          <p:cNvSpPr txBox="1">
            <a:spLocks noChangeArrowheads="1"/>
          </p:cNvSpPr>
          <p:nvPr/>
        </p:nvSpPr>
        <p:spPr bwMode="auto">
          <a:xfrm>
            <a:off x="2120900" y="4541838"/>
            <a:ext cx="787400" cy="4587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Rodo-Hidro</a:t>
            </a:r>
          </a:p>
          <a:p>
            <a:pPr eaLnBrk="1" hangingPunct="1"/>
            <a:r>
              <a:rPr lang="pt-BR" altLang="en-US" sz="800" b="0"/>
              <a:t>Passo Fundo</a:t>
            </a:r>
          </a:p>
          <a:p>
            <a:pPr eaLnBrk="1" hangingPunct="1"/>
            <a:r>
              <a:rPr lang="pt-BR" altLang="en-US" sz="800" b="0"/>
              <a:t>Rio Grande</a:t>
            </a:r>
          </a:p>
        </p:txBody>
      </p:sp>
      <p:sp>
        <p:nvSpPr>
          <p:cNvPr id="364584" name="Text Box 40"/>
          <p:cNvSpPr txBox="1">
            <a:spLocks noChangeArrowheads="1"/>
          </p:cNvSpPr>
          <p:nvPr/>
        </p:nvSpPr>
        <p:spPr bwMode="auto">
          <a:xfrm>
            <a:off x="3965575" y="5102225"/>
            <a:ext cx="6969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BR282/470</a:t>
            </a:r>
          </a:p>
        </p:txBody>
      </p:sp>
      <p:sp>
        <p:nvSpPr>
          <p:cNvPr id="364585" name="Text Box 41"/>
          <p:cNvSpPr txBox="1">
            <a:spLocks noChangeArrowheads="1"/>
          </p:cNvSpPr>
          <p:nvPr/>
        </p:nvSpPr>
        <p:spPr bwMode="auto">
          <a:xfrm>
            <a:off x="4379913" y="4805363"/>
            <a:ext cx="842962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ALL Cruz Alta </a:t>
            </a:r>
          </a:p>
        </p:txBody>
      </p:sp>
      <p:sp>
        <p:nvSpPr>
          <p:cNvPr id="364586" name="Text Box 42"/>
          <p:cNvSpPr txBox="1">
            <a:spLocks noChangeArrowheads="1"/>
          </p:cNvSpPr>
          <p:nvPr/>
        </p:nvSpPr>
        <p:spPr bwMode="auto">
          <a:xfrm>
            <a:off x="5140325" y="4217988"/>
            <a:ext cx="10160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BR151 Ourinhos-Paranaguá </a:t>
            </a:r>
          </a:p>
        </p:txBody>
      </p:sp>
      <p:sp>
        <p:nvSpPr>
          <p:cNvPr id="364587" name="Text Box 43"/>
          <p:cNvSpPr txBox="1">
            <a:spLocks noChangeArrowheads="1"/>
          </p:cNvSpPr>
          <p:nvPr/>
        </p:nvSpPr>
        <p:spPr bwMode="auto">
          <a:xfrm>
            <a:off x="6823075" y="5057775"/>
            <a:ext cx="1254125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Rodo POA-Antofagasta</a:t>
            </a:r>
          </a:p>
        </p:txBody>
      </p:sp>
      <p:sp>
        <p:nvSpPr>
          <p:cNvPr id="364588" name="Text Box 44"/>
          <p:cNvSpPr txBox="1">
            <a:spLocks noChangeArrowheads="1"/>
          </p:cNvSpPr>
          <p:nvPr/>
        </p:nvSpPr>
        <p:spPr bwMode="auto">
          <a:xfrm>
            <a:off x="6324600" y="5129213"/>
            <a:ext cx="5857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Ferrovia </a:t>
            </a:r>
          </a:p>
          <a:p>
            <a:pPr eaLnBrk="1" hangingPunct="1"/>
            <a:r>
              <a:rPr lang="pt-BR" altLang="en-US" sz="800" b="0"/>
              <a:t>Frango</a:t>
            </a:r>
          </a:p>
        </p:txBody>
      </p:sp>
      <p:sp>
        <p:nvSpPr>
          <p:cNvPr id="364589" name="Text Box 45"/>
          <p:cNvSpPr txBox="1">
            <a:spLocks noChangeArrowheads="1"/>
          </p:cNvSpPr>
          <p:nvPr/>
        </p:nvSpPr>
        <p:spPr bwMode="auto">
          <a:xfrm>
            <a:off x="5046663" y="4540250"/>
            <a:ext cx="6969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BR376/277</a:t>
            </a:r>
          </a:p>
        </p:txBody>
      </p:sp>
      <p:sp>
        <p:nvSpPr>
          <p:cNvPr id="364590" name="Text Box 46"/>
          <p:cNvSpPr txBox="1">
            <a:spLocks noChangeArrowheads="1"/>
          </p:cNvSpPr>
          <p:nvPr/>
        </p:nvSpPr>
        <p:spPr bwMode="auto">
          <a:xfrm>
            <a:off x="5133975" y="4635500"/>
            <a:ext cx="696913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BR163/277</a:t>
            </a:r>
          </a:p>
        </p:txBody>
      </p:sp>
      <p:sp>
        <p:nvSpPr>
          <p:cNvPr id="364591" name="Text Box 47"/>
          <p:cNvSpPr txBox="1">
            <a:spLocks noChangeArrowheads="1"/>
          </p:cNvSpPr>
          <p:nvPr/>
        </p:nvSpPr>
        <p:spPr bwMode="auto">
          <a:xfrm>
            <a:off x="5891213" y="5337175"/>
            <a:ext cx="7858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Hidro Paraná</a:t>
            </a:r>
          </a:p>
        </p:txBody>
      </p:sp>
      <p:sp>
        <p:nvSpPr>
          <p:cNvPr id="364592" name="Text Box 48"/>
          <p:cNvSpPr txBox="1">
            <a:spLocks noChangeArrowheads="1"/>
          </p:cNvSpPr>
          <p:nvPr/>
        </p:nvSpPr>
        <p:spPr bwMode="auto">
          <a:xfrm>
            <a:off x="5038725" y="5087938"/>
            <a:ext cx="49688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BR272</a:t>
            </a:r>
          </a:p>
        </p:txBody>
      </p:sp>
      <p:sp>
        <p:nvSpPr>
          <p:cNvPr id="364593" name="Text Box 49"/>
          <p:cNvSpPr txBox="1">
            <a:spLocks noChangeArrowheads="1"/>
          </p:cNvSpPr>
          <p:nvPr/>
        </p:nvSpPr>
        <p:spPr bwMode="auto">
          <a:xfrm>
            <a:off x="4864100" y="5192713"/>
            <a:ext cx="8128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Hidro Uruguai</a:t>
            </a:r>
          </a:p>
        </p:txBody>
      </p:sp>
      <p:sp>
        <p:nvSpPr>
          <p:cNvPr id="364594" name="Oval 50"/>
          <p:cNvSpPr>
            <a:spLocks noChangeArrowheads="1"/>
          </p:cNvSpPr>
          <p:nvPr/>
        </p:nvSpPr>
        <p:spPr bwMode="auto">
          <a:xfrm>
            <a:off x="5903913" y="1346200"/>
            <a:ext cx="1276350" cy="338138"/>
          </a:xfrm>
          <a:prstGeom prst="ellipse">
            <a:avLst/>
          </a:prstGeom>
          <a:solidFill>
            <a:srgbClr val="FFFF00">
              <a:alpha val="36000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4595" name="Oval 51"/>
          <p:cNvSpPr>
            <a:spLocks noChangeArrowheads="1"/>
          </p:cNvSpPr>
          <p:nvPr/>
        </p:nvSpPr>
        <p:spPr bwMode="auto">
          <a:xfrm>
            <a:off x="5895975" y="1579563"/>
            <a:ext cx="1276350" cy="338137"/>
          </a:xfrm>
          <a:prstGeom prst="ellipse">
            <a:avLst/>
          </a:prstGeom>
          <a:solidFill>
            <a:srgbClr val="FFFF00">
              <a:alpha val="36000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4596" name="Oval 52"/>
          <p:cNvSpPr>
            <a:spLocks noChangeArrowheads="1"/>
          </p:cNvSpPr>
          <p:nvPr/>
        </p:nvSpPr>
        <p:spPr bwMode="auto">
          <a:xfrm>
            <a:off x="5818188" y="2716213"/>
            <a:ext cx="1276350" cy="338137"/>
          </a:xfrm>
          <a:prstGeom prst="ellipse">
            <a:avLst/>
          </a:prstGeom>
          <a:solidFill>
            <a:srgbClr val="FFFF00">
              <a:alpha val="36000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4597" name="Oval 53"/>
          <p:cNvSpPr>
            <a:spLocks noChangeArrowheads="1"/>
          </p:cNvSpPr>
          <p:nvPr/>
        </p:nvSpPr>
        <p:spPr bwMode="auto">
          <a:xfrm>
            <a:off x="6034088" y="3078163"/>
            <a:ext cx="1276350" cy="338137"/>
          </a:xfrm>
          <a:prstGeom prst="ellipse">
            <a:avLst/>
          </a:prstGeom>
          <a:solidFill>
            <a:srgbClr val="FFFF00">
              <a:alpha val="36000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4598" name="Oval 54"/>
          <p:cNvSpPr>
            <a:spLocks noChangeArrowheads="1"/>
          </p:cNvSpPr>
          <p:nvPr/>
        </p:nvSpPr>
        <p:spPr bwMode="auto">
          <a:xfrm>
            <a:off x="6024563" y="4697413"/>
            <a:ext cx="1276350" cy="338137"/>
          </a:xfrm>
          <a:prstGeom prst="ellipse">
            <a:avLst/>
          </a:prstGeom>
          <a:solidFill>
            <a:srgbClr val="FFFF00">
              <a:alpha val="36000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4599" name="Oval 55"/>
          <p:cNvSpPr>
            <a:spLocks noChangeArrowheads="1"/>
          </p:cNvSpPr>
          <p:nvPr/>
        </p:nvSpPr>
        <p:spPr bwMode="auto">
          <a:xfrm>
            <a:off x="5999163" y="4505325"/>
            <a:ext cx="1276350" cy="338138"/>
          </a:xfrm>
          <a:prstGeom prst="ellipse">
            <a:avLst/>
          </a:prstGeom>
          <a:solidFill>
            <a:srgbClr val="FFFF00">
              <a:alpha val="36000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4600" name="Oval 56"/>
          <p:cNvSpPr>
            <a:spLocks noChangeArrowheads="1"/>
          </p:cNvSpPr>
          <p:nvPr/>
        </p:nvSpPr>
        <p:spPr bwMode="auto">
          <a:xfrm>
            <a:off x="4803775" y="4802188"/>
            <a:ext cx="1276350" cy="338137"/>
          </a:xfrm>
          <a:prstGeom prst="ellipse">
            <a:avLst/>
          </a:prstGeom>
          <a:solidFill>
            <a:srgbClr val="FFFF00">
              <a:alpha val="36000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4601" name="Oval 57"/>
          <p:cNvSpPr>
            <a:spLocks noChangeArrowheads="1"/>
          </p:cNvSpPr>
          <p:nvPr/>
        </p:nvSpPr>
        <p:spPr bwMode="auto">
          <a:xfrm>
            <a:off x="5573713" y="4899025"/>
            <a:ext cx="1276350" cy="338138"/>
          </a:xfrm>
          <a:prstGeom prst="ellipse">
            <a:avLst/>
          </a:prstGeom>
          <a:solidFill>
            <a:srgbClr val="FFFF00">
              <a:alpha val="36000"/>
            </a:srgbClr>
          </a:solidFill>
          <a:ln w="9525">
            <a:solidFill>
              <a:schemeClr val="accent2"/>
            </a:solidFill>
            <a:prstDash val="sysDot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4602" name="Text Box 58"/>
          <p:cNvSpPr txBox="1">
            <a:spLocks noChangeArrowheads="1"/>
          </p:cNvSpPr>
          <p:nvPr/>
        </p:nvSpPr>
        <p:spPr bwMode="auto">
          <a:xfrm>
            <a:off x="6178550" y="1433513"/>
            <a:ext cx="102393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B.Aires-SP BR153</a:t>
            </a:r>
          </a:p>
        </p:txBody>
      </p:sp>
      <p:sp>
        <p:nvSpPr>
          <p:cNvPr id="364603" name="Rectangle 59"/>
          <p:cNvSpPr>
            <a:spLocks noChangeAspect="1" noChangeArrowheads="1"/>
          </p:cNvSpPr>
          <p:nvPr/>
        </p:nvSpPr>
        <p:spPr bwMode="auto">
          <a:xfrm>
            <a:off x="6016625" y="1471613"/>
            <a:ext cx="179388" cy="131762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61</a:t>
            </a:r>
          </a:p>
        </p:txBody>
      </p:sp>
      <p:sp>
        <p:nvSpPr>
          <p:cNvPr id="364604" name="Rectangle 60"/>
          <p:cNvSpPr>
            <a:spLocks noChangeAspect="1" noChangeArrowheads="1"/>
          </p:cNvSpPr>
          <p:nvPr/>
        </p:nvSpPr>
        <p:spPr bwMode="auto">
          <a:xfrm>
            <a:off x="6032500" y="1647825"/>
            <a:ext cx="179388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3</a:t>
            </a:r>
          </a:p>
        </p:txBody>
      </p:sp>
      <p:sp>
        <p:nvSpPr>
          <p:cNvPr id="364605" name="Rectangle 61"/>
          <p:cNvSpPr>
            <a:spLocks noChangeAspect="1" noChangeArrowheads="1"/>
          </p:cNvSpPr>
          <p:nvPr/>
        </p:nvSpPr>
        <p:spPr bwMode="auto">
          <a:xfrm>
            <a:off x="6072188" y="2820988"/>
            <a:ext cx="179387" cy="131762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16</a:t>
            </a:r>
          </a:p>
        </p:txBody>
      </p:sp>
      <p:sp>
        <p:nvSpPr>
          <p:cNvPr id="364606" name="Rectangle 62"/>
          <p:cNvSpPr>
            <a:spLocks noChangeAspect="1" noChangeArrowheads="1"/>
          </p:cNvSpPr>
          <p:nvPr/>
        </p:nvSpPr>
        <p:spPr bwMode="auto">
          <a:xfrm>
            <a:off x="6370638" y="3195638"/>
            <a:ext cx="179387" cy="131762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2</a:t>
            </a:r>
          </a:p>
        </p:txBody>
      </p:sp>
      <p:sp>
        <p:nvSpPr>
          <p:cNvPr id="364607" name="Text Box 63"/>
          <p:cNvSpPr txBox="1">
            <a:spLocks noChangeArrowheads="1"/>
          </p:cNvSpPr>
          <p:nvPr/>
        </p:nvSpPr>
        <p:spPr bwMode="auto">
          <a:xfrm>
            <a:off x="6196013" y="1608138"/>
            <a:ext cx="49688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BR101</a:t>
            </a:r>
          </a:p>
        </p:txBody>
      </p:sp>
      <p:sp>
        <p:nvSpPr>
          <p:cNvPr id="364608" name="Text Box 64"/>
          <p:cNvSpPr txBox="1">
            <a:spLocks noChangeArrowheads="1"/>
          </p:cNvSpPr>
          <p:nvPr/>
        </p:nvSpPr>
        <p:spPr bwMode="auto">
          <a:xfrm>
            <a:off x="6300788" y="2786063"/>
            <a:ext cx="496887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BR285</a:t>
            </a:r>
          </a:p>
        </p:txBody>
      </p:sp>
      <p:sp>
        <p:nvSpPr>
          <p:cNvPr id="364609" name="Text Box 65"/>
          <p:cNvSpPr txBox="1">
            <a:spLocks noChangeArrowheads="1"/>
          </p:cNvSpPr>
          <p:nvPr/>
        </p:nvSpPr>
        <p:spPr bwMode="auto">
          <a:xfrm>
            <a:off x="6565900" y="3151188"/>
            <a:ext cx="496888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BR116</a:t>
            </a:r>
          </a:p>
        </p:txBody>
      </p:sp>
      <p:sp>
        <p:nvSpPr>
          <p:cNvPr id="364610" name="Text Box 66"/>
          <p:cNvSpPr txBox="1">
            <a:spLocks noChangeArrowheads="1"/>
          </p:cNvSpPr>
          <p:nvPr/>
        </p:nvSpPr>
        <p:spPr bwMode="auto">
          <a:xfrm>
            <a:off x="6262688" y="4754563"/>
            <a:ext cx="10271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Ferro Guaira-SFS-</a:t>
            </a:r>
          </a:p>
          <a:p>
            <a:pPr eaLnBrk="1" hangingPunct="1"/>
            <a:r>
              <a:rPr lang="pt-BR" altLang="en-US" sz="800" b="0"/>
              <a:t>Paranaguá</a:t>
            </a:r>
          </a:p>
        </p:txBody>
      </p:sp>
      <p:sp>
        <p:nvSpPr>
          <p:cNvPr id="364611" name="Rectangle 67"/>
          <p:cNvSpPr>
            <a:spLocks noChangeAspect="1" noChangeArrowheads="1"/>
          </p:cNvSpPr>
          <p:nvPr/>
        </p:nvSpPr>
        <p:spPr bwMode="auto">
          <a:xfrm>
            <a:off x="5046663" y="4960938"/>
            <a:ext cx="179387" cy="131762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19</a:t>
            </a:r>
          </a:p>
        </p:txBody>
      </p:sp>
      <p:sp>
        <p:nvSpPr>
          <p:cNvPr id="364612" name="Rectangle 68"/>
          <p:cNvSpPr>
            <a:spLocks noChangeAspect="1" noChangeArrowheads="1"/>
          </p:cNvSpPr>
          <p:nvPr/>
        </p:nvSpPr>
        <p:spPr bwMode="auto">
          <a:xfrm>
            <a:off x="5822950" y="5118100"/>
            <a:ext cx="179388" cy="131763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34</a:t>
            </a:r>
          </a:p>
        </p:txBody>
      </p:sp>
      <p:sp>
        <p:nvSpPr>
          <p:cNvPr id="364613" name="Text Box 69"/>
          <p:cNvSpPr txBox="1">
            <a:spLocks noChangeArrowheads="1"/>
          </p:cNvSpPr>
          <p:nvPr/>
        </p:nvSpPr>
        <p:spPr bwMode="auto">
          <a:xfrm>
            <a:off x="5954713" y="4991100"/>
            <a:ext cx="61436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Norte-Sul</a:t>
            </a:r>
          </a:p>
        </p:txBody>
      </p:sp>
      <p:sp>
        <p:nvSpPr>
          <p:cNvPr id="364614" name="Text Box 70"/>
          <p:cNvSpPr txBox="1">
            <a:spLocks noChangeArrowheads="1"/>
          </p:cNvSpPr>
          <p:nvPr/>
        </p:nvSpPr>
        <p:spPr bwMode="auto">
          <a:xfrm>
            <a:off x="5135563" y="4908550"/>
            <a:ext cx="696912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BR282/280</a:t>
            </a:r>
          </a:p>
        </p:txBody>
      </p:sp>
      <p:sp>
        <p:nvSpPr>
          <p:cNvPr id="364615" name="Rectangle 71"/>
          <p:cNvSpPr>
            <a:spLocks noChangeAspect="1" noChangeArrowheads="1"/>
          </p:cNvSpPr>
          <p:nvPr/>
        </p:nvSpPr>
        <p:spPr bwMode="auto">
          <a:xfrm>
            <a:off x="6262688" y="4656138"/>
            <a:ext cx="179387" cy="131762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56</a:t>
            </a:r>
          </a:p>
        </p:txBody>
      </p:sp>
      <p:sp>
        <p:nvSpPr>
          <p:cNvPr id="364616" name="Text Box 72"/>
          <p:cNvSpPr txBox="1">
            <a:spLocks noChangeArrowheads="1"/>
          </p:cNvSpPr>
          <p:nvPr/>
        </p:nvSpPr>
        <p:spPr bwMode="auto">
          <a:xfrm>
            <a:off x="6396038" y="4594225"/>
            <a:ext cx="615950" cy="214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en-US" sz="800" b="0"/>
              <a:t>Boiadeira</a:t>
            </a:r>
          </a:p>
        </p:txBody>
      </p:sp>
      <p:sp>
        <p:nvSpPr>
          <p:cNvPr id="364617" name="Rectangle 73"/>
          <p:cNvSpPr>
            <a:spLocks noChangeAspect="1" noChangeArrowheads="1"/>
          </p:cNvSpPr>
          <p:nvPr/>
        </p:nvSpPr>
        <p:spPr bwMode="auto">
          <a:xfrm>
            <a:off x="6149975" y="4795838"/>
            <a:ext cx="179388" cy="131762"/>
          </a:xfrm>
          <a:prstGeom prst="rect">
            <a:avLst/>
          </a:prstGeom>
          <a:solidFill>
            <a:schemeClr val="bg1"/>
          </a:solidFill>
          <a:ln w="158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en-US" sz="1200"/>
              <a:t>53</a:t>
            </a:r>
          </a:p>
        </p:txBody>
      </p:sp>
      <p:grpSp>
        <p:nvGrpSpPr>
          <p:cNvPr id="74" name="Group 153"/>
          <p:cNvGrpSpPr>
            <a:grpSpLocks/>
          </p:cNvGrpSpPr>
          <p:nvPr/>
        </p:nvGrpSpPr>
        <p:grpSpPr bwMode="auto">
          <a:xfrm rot="1854604">
            <a:off x="7739692" y="1054894"/>
            <a:ext cx="2171700" cy="579438"/>
            <a:chOff x="4721" y="152"/>
            <a:chExt cx="1368" cy="365"/>
          </a:xfrm>
        </p:grpSpPr>
        <p:sp>
          <p:nvSpPr>
            <p:cNvPr id="75" name="Text Box 154"/>
            <p:cNvSpPr txBox="1">
              <a:spLocks noChangeArrowheads="1"/>
            </p:cNvSpPr>
            <p:nvPr/>
          </p:nvSpPr>
          <p:spPr bwMode="auto">
            <a:xfrm>
              <a:off x="4721" y="152"/>
              <a:ext cx="136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977900">
                <a:buClr>
                  <a:schemeClr val="tx2"/>
                </a:buClr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►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>
                <a:buClr>
                  <a:schemeClr val="tx2"/>
                </a:buClr>
                <a:buFont typeface="Wingdings" panose="05000000000000000000" pitchFamily="2" charset="2"/>
                <a:buChar char="§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>
                <a:buClr>
                  <a:schemeClr val="tx2"/>
                </a:buClr>
                <a:buSzPct val="70000"/>
                <a:buFont typeface="Times New Roman" panose="02020603050405020304" pitchFamily="18" charset="0"/>
                <a:buChar char="–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chemeClr val="tx2"/>
                </a:buClr>
                <a:buSzPct val="70000"/>
                <a:buChar char="o"/>
                <a:defRPr sz="15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buClrTx/>
              </a:pPr>
              <a:r>
                <a:rPr lang="pt-BR" altLang="pt-BR" sz="3200"/>
                <a:t>EXEMPLO</a:t>
              </a:r>
            </a:p>
          </p:txBody>
        </p:sp>
        <p:sp>
          <p:nvSpPr>
            <p:cNvPr id="76" name="Line 155"/>
            <p:cNvSpPr>
              <a:spLocks noChangeShapeType="1"/>
            </p:cNvSpPr>
            <p:nvPr/>
          </p:nvSpPr>
          <p:spPr bwMode="auto">
            <a:xfrm>
              <a:off x="4738" y="172"/>
              <a:ext cx="133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Line 156"/>
            <p:cNvSpPr>
              <a:spLocks noChangeShapeType="1"/>
            </p:cNvSpPr>
            <p:nvPr/>
          </p:nvSpPr>
          <p:spPr bwMode="auto">
            <a:xfrm>
              <a:off x="4738" y="500"/>
              <a:ext cx="133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884462081"/>
      </p:ext>
    </p:extLst>
  </p:cSld>
  <p:clrMapOvr>
    <a:masterClrMapping/>
  </p:clrMapOvr>
  <p:transition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AutoShape 4"/>
          <p:cNvSpPr>
            <a:spLocks noChangeArrowheads="1"/>
          </p:cNvSpPr>
          <p:nvPr/>
        </p:nvSpPr>
        <p:spPr bwMode="auto">
          <a:xfrm>
            <a:off x="219075" y="6257925"/>
            <a:ext cx="9505950" cy="439738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/>
          </a:p>
        </p:txBody>
      </p:sp>
      <p:grpSp>
        <p:nvGrpSpPr>
          <p:cNvPr id="9221" name="Group 120"/>
          <p:cNvGrpSpPr>
            <a:grpSpLocks/>
          </p:cNvGrpSpPr>
          <p:nvPr/>
        </p:nvGrpSpPr>
        <p:grpSpPr bwMode="auto">
          <a:xfrm>
            <a:off x="8207375" y="147638"/>
            <a:ext cx="1676400" cy="585787"/>
            <a:chOff x="5170" y="93"/>
            <a:chExt cx="1056" cy="369"/>
          </a:xfrm>
        </p:grpSpPr>
        <p:sp>
          <p:nvSpPr>
            <p:cNvPr id="9455" name="Text Box 121"/>
            <p:cNvSpPr txBox="1">
              <a:spLocks noChangeArrowheads="1"/>
            </p:cNvSpPr>
            <p:nvPr/>
          </p:nvSpPr>
          <p:spPr bwMode="auto">
            <a:xfrm>
              <a:off x="5394" y="93"/>
              <a:ext cx="241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Ferrovia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56" name="Text Box 122"/>
            <p:cNvSpPr txBox="1">
              <a:spLocks noChangeArrowheads="1"/>
            </p:cNvSpPr>
            <p:nvPr/>
          </p:nvSpPr>
          <p:spPr bwMode="auto">
            <a:xfrm>
              <a:off x="5979" y="95"/>
              <a:ext cx="247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Hidrovia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57" name="Line 123"/>
            <p:cNvSpPr>
              <a:spLocks noChangeShapeType="1"/>
            </p:cNvSpPr>
            <p:nvPr/>
          </p:nvSpPr>
          <p:spPr bwMode="auto">
            <a:xfrm>
              <a:off x="5758" y="140"/>
              <a:ext cx="204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58" name="Text Box 124"/>
            <p:cNvSpPr txBox="1">
              <a:spLocks noChangeArrowheads="1"/>
            </p:cNvSpPr>
            <p:nvPr/>
          </p:nvSpPr>
          <p:spPr bwMode="auto">
            <a:xfrm>
              <a:off x="5394" y="182"/>
              <a:ext cx="237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Rodovia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59" name="AutoShape 125"/>
            <p:cNvSpPr>
              <a:spLocks noChangeArrowheads="1"/>
            </p:cNvSpPr>
            <p:nvPr/>
          </p:nvSpPr>
          <p:spPr bwMode="auto">
            <a:xfrm rot="10800000">
              <a:off x="5240" y="401"/>
              <a:ext cx="58" cy="39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60" name="AutoShape 126"/>
            <p:cNvSpPr>
              <a:spLocks noChangeArrowheads="1"/>
            </p:cNvSpPr>
            <p:nvPr/>
          </p:nvSpPr>
          <p:spPr bwMode="auto">
            <a:xfrm>
              <a:off x="5246" y="295"/>
              <a:ext cx="50" cy="47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61" name="Text Box 127"/>
            <p:cNvSpPr txBox="1">
              <a:spLocks noChangeArrowheads="1"/>
            </p:cNvSpPr>
            <p:nvPr/>
          </p:nvSpPr>
          <p:spPr bwMode="auto">
            <a:xfrm>
              <a:off x="5394" y="281"/>
              <a:ext cx="393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Porto L.Curso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2" name="Text Box 128"/>
            <p:cNvSpPr txBox="1">
              <a:spLocks noChangeArrowheads="1"/>
            </p:cNvSpPr>
            <p:nvPr/>
          </p:nvSpPr>
          <p:spPr bwMode="auto">
            <a:xfrm>
              <a:off x="5395" y="376"/>
              <a:ext cx="603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Terminal Hidroviário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3" name="Text Box 129"/>
            <p:cNvSpPr txBox="1">
              <a:spLocks noChangeArrowheads="1"/>
            </p:cNvSpPr>
            <p:nvPr/>
          </p:nvSpPr>
          <p:spPr bwMode="auto">
            <a:xfrm>
              <a:off x="5988" y="183"/>
              <a:ext cx="228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Dutovia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4" name="Text Box 130"/>
            <p:cNvSpPr txBox="1">
              <a:spLocks noChangeArrowheads="1"/>
            </p:cNvSpPr>
            <p:nvPr/>
          </p:nvSpPr>
          <p:spPr bwMode="auto">
            <a:xfrm>
              <a:off x="5984" y="275"/>
              <a:ext cx="182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Eclusa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5" name="Rectangle 131"/>
            <p:cNvSpPr>
              <a:spLocks noChangeArrowheads="1"/>
            </p:cNvSpPr>
            <p:nvPr/>
          </p:nvSpPr>
          <p:spPr bwMode="auto">
            <a:xfrm>
              <a:off x="5850" y="287"/>
              <a:ext cx="56" cy="56"/>
            </a:xfrm>
            <a:prstGeom prst="rect">
              <a:avLst/>
            </a:prstGeom>
            <a:solidFill>
              <a:srgbClr val="00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66" name="Line 132"/>
            <p:cNvSpPr>
              <a:spLocks noChangeShapeType="1"/>
            </p:cNvSpPr>
            <p:nvPr/>
          </p:nvSpPr>
          <p:spPr bwMode="auto">
            <a:xfrm>
              <a:off x="5762" y="232"/>
              <a:ext cx="20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67" name="Line 133"/>
            <p:cNvSpPr>
              <a:spLocks noChangeShapeType="1"/>
            </p:cNvSpPr>
            <p:nvPr/>
          </p:nvSpPr>
          <p:spPr bwMode="auto">
            <a:xfrm>
              <a:off x="5170" y="140"/>
              <a:ext cx="2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68" name="Line 134"/>
            <p:cNvSpPr>
              <a:spLocks noChangeShapeType="1"/>
            </p:cNvSpPr>
            <p:nvPr/>
          </p:nvSpPr>
          <p:spPr bwMode="auto">
            <a:xfrm>
              <a:off x="5170" y="228"/>
              <a:ext cx="204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9222" name="Rectangle 135"/>
          <p:cNvSpPr>
            <a:spLocks noChangeArrowheads="1"/>
          </p:cNvSpPr>
          <p:nvPr/>
        </p:nvSpPr>
        <p:spPr bwMode="auto">
          <a:xfrm>
            <a:off x="8059738" y="123825"/>
            <a:ext cx="1846262" cy="6429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/>
          </a:p>
        </p:txBody>
      </p:sp>
      <p:sp>
        <p:nvSpPr>
          <p:cNvPr id="9224" name="Rectangle 4"/>
          <p:cNvSpPr>
            <a:spLocks noChangeArrowheads="1"/>
          </p:cNvSpPr>
          <p:nvPr/>
        </p:nvSpPr>
        <p:spPr bwMode="auto">
          <a:xfrm>
            <a:off x="2590800" y="168839"/>
            <a:ext cx="575786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defTabSz="895350"/>
            <a:r>
              <a:rPr lang="pt-BR" alt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Eixos Priorizados no Norte Competitivo</a:t>
            </a:r>
          </a:p>
        </p:txBody>
      </p:sp>
      <p:sp>
        <p:nvSpPr>
          <p:cNvPr id="9225" name="Rectangle 6"/>
          <p:cNvSpPr>
            <a:spLocks noChangeArrowheads="1"/>
          </p:cNvSpPr>
          <p:nvPr/>
        </p:nvSpPr>
        <p:spPr bwMode="auto">
          <a:xfrm>
            <a:off x="214313" y="873125"/>
            <a:ext cx="579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altLang="pt-BR" sz="1400" dirty="0" err="1">
                <a:solidFill>
                  <a:srgbClr val="C00000"/>
                </a:solidFill>
              </a:rPr>
              <a:t>Principais</a:t>
            </a:r>
            <a:r>
              <a:rPr lang="es-ES_tradnl" altLang="pt-BR" sz="1400" dirty="0">
                <a:solidFill>
                  <a:srgbClr val="C00000"/>
                </a:solidFill>
              </a:rPr>
              <a:t> </a:t>
            </a:r>
            <a:r>
              <a:rPr lang="es-ES_tradnl" altLang="pt-BR" sz="1400" dirty="0" err="1">
                <a:solidFill>
                  <a:srgbClr val="C00000"/>
                </a:solidFill>
              </a:rPr>
              <a:t>Eixos</a:t>
            </a:r>
            <a:r>
              <a:rPr lang="es-ES_tradnl" altLang="pt-BR" sz="1400" dirty="0">
                <a:solidFill>
                  <a:srgbClr val="C00000"/>
                </a:solidFill>
              </a:rPr>
              <a:t> de </a:t>
            </a:r>
            <a:r>
              <a:rPr lang="es-ES_tradnl" altLang="pt-BR" sz="1400" dirty="0" err="1">
                <a:solidFill>
                  <a:srgbClr val="C00000"/>
                </a:solidFill>
              </a:rPr>
              <a:t>Integração</a:t>
            </a:r>
            <a:r>
              <a:rPr lang="es-ES_tradnl" altLang="pt-BR" sz="1400" dirty="0">
                <a:solidFill>
                  <a:srgbClr val="C00000"/>
                </a:solidFill>
              </a:rPr>
              <a:t> </a:t>
            </a:r>
            <a:r>
              <a:rPr lang="es-ES_tradnl" altLang="pt-BR" sz="1400" dirty="0" err="1">
                <a:solidFill>
                  <a:srgbClr val="C00000"/>
                </a:solidFill>
              </a:rPr>
              <a:t>Atuais</a:t>
            </a:r>
            <a:endParaRPr lang="es-ES_tradnl" altLang="pt-BR" sz="1400" dirty="0">
              <a:solidFill>
                <a:srgbClr val="C00000"/>
              </a:solidFill>
            </a:endParaRPr>
          </a:p>
        </p:txBody>
      </p:sp>
      <p:sp>
        <p:nvSpPr>
          <p:cNvPr id="9228" name="AutoShape 375"/>
          <p:cNvSpPr>
            <a:spLocks noChangeArrowheads="1"/>
          </p:cNvSpPr>
          <p:nvPr/>
        </p:nvSpPr>
        <p:spPr bwMode="auto">
          <a:xfrm rot="10800000">
            <a:off x="2673943" y="5992215"/>
            <a:ext cx="2171700" cy="104775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altLang="pt-BR" sz="1400" b="0"/>
          </a:p>
        </p:txBody>
      </p:sp>
      <p:sp>
        <p:nvSpPr>
          <p:cNvPr id="9230" name="Rectangle 180"/>
          <p:cNvSpPr>
            <a:spLocks noChangeArrowheads="1"/>
          </p:cNvSpPr>
          <p:nvPr/>
        </p:nvSpPr>
        <p:spPr bwMode="auto">
          <a:xfrm>
            <a:off x="201613" y="6264275"/>
            <a:ext cx="9372600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altLang="pt-BR" sz="1400" dirty="0"/>
              <a:t>A priorização de sete eixos de transporte no Norte tem o potencial de mudar a economia da região gerando até R$ 3,8 bilhões ao ano de economias em custos de transporte</a:t>
            </a:r>
          </a:p>
        </p:txBody>
      </p:sp>
      <p:sp>
        <p:nvSpPr>
          <p:cNvPr id="9470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716901"/>
            <a:ext cx="9439275" cy="131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altLang="pt-BR" sz="900" b="0" dirty="0"/>
              <a:t>Fonte: Análise Macrologística 1) O Norte Competitivo tratou da Amazônia Legal que inclui a Região Norte + MA e MT. Só são apresentados os eixos de interesse para a região Norte</a:t>
            </a:r>
          </a:p>
        </p:txBody>
      </p:sp>
      <p:sp>
        <p:nvSpPr>
          <p:cNvPr id="9220" name="Rectangle 52"/>
          <p:cNvSpPr>
            <a:spLocks noChangeArrowheads="1"/>
          </p:cNvSpPr>
          <p:nvPr/>
        </p:nvSpPr>
        <p:spPr bwMode="auto">
          <a:xfrm>
            <a:off x="28137" y="1101725"/>
            <a:ext cx="4853393" cy="3925357"/>
          </a:xfrm>
          <a:prstGeom prst="rect">
            <a:avLst/>
          </a:prstGeom>
          <a:noFill/>
          <a:ln w="95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/>
          </a:p>
        </p:txBody>
      </p:sp>
      <p:sp>
        <p:nvSpPr>
          <p:cNvPr id="511" name="Rectangle 52"/>
          <p:cNvSpPr>
            <a:spLocks noChangeArrowheads="1"/>
          </p:cNvSpPr>
          <p:nvPr/>
        </p:nvSpPr>
        <p:spPr bwMode="auto">
          <a:xfrm>
            <a:off x="4905763" y="1113223"/>
            <a:ext cx="4882762" cy="3913859"/>
          </a:xfrm>
          <a:prstGeom prst="rect">
            <a:avLst/>
          </a:prstGeom>
          <a:noFill/>
          <a:ln w="95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/>
          </a:p>
        </p:txBody>
      </p:sp>
      <p:sp>
        <p:nvSpPr>
          <p:cNvPr id="512" name="Rectangle 6"/>
          <p:cNvSpPr>
            <a:spLocks noChangeArrowheads="1"/>
          </p:cNvSpPr>
          <p:nvPr/>
        </p:nvSpPr>
        <p:spPr bwMode="auto">
          <a:xfrm>
            <a:off x="4930077" y="870938"/>
            <a:ext cx="579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altLang="pt-BR" sz="1400" dirty="0" err="1">
                <a:solidFill>
                  <a:srgbClr val="C00000"/>
                </a:solidFill>
              </a:rPr>
              <a:t>Eixos</a:t>
            </a:r>
            <a:r>
              <a:rPr lang="es-ES_tradnl" altLang="pt-BR" sz="1400" dirty="0">
                <a:solidFill>
                  <a:srgbClr val="C00000"/>
                </a:solidFill>
              </a:rPr>
              <a:t> Priorizados no Norte Competitivo (</a:t>
            </a:r>
            <a:r>
              <a:rPr lang="es-ES_tradnl" altLang="pt-BR" sz="1400" dirty="0" err="1">
                <a:solidFill>
                  <a:srgbClr val="C00000"/>
                </a:solidFill>
              </a:rPr>
              <a:t>Região</a:t>
            </a:r>
            <a:r>
              <a:rPr lang="es-ES_tradnl" altLang="pt-BR" sz="1400" dirty="0">
                <a:solidFill>
                  <a:srgbClr val="C00000"/>
                </a:solidFill>
              </a:rPr>
              <a:t> Norte</a:t>
            </a:r>
            <a:r>
              <a:rPr lang="es-ES_tradnl" altLang="pt-BR" sz="1400" baseline="30000" dirty="0">
                <a:solidFill>
                  <a:srgbClr val="C00000"/>
                </a:solidFill>
              </a:rPr>
              <a:t>1</a:t>
            </a:r>
            <a:r>
              <a:rPr lang="es-ES_tradnl" altLang="pt-BR" sz="1400" dirty="0">
                <a:solidFill>
                  <a:srgbClr val="C00000"/>
                </a:solidFill>
              </a:rPr>
              <a:t>)</a:t>
            </a:r>
          </a:p>
        </p:txBody>
      </p:sp>
      <p:sp>
        <p:nvSpPr>
          <p:cNvPr id="514" name="Line 33"/>
          <p:cNvSpPr>
            <a:spLocks noChangeShapeType="1"/>
          </p:cNvSpPr>
          <p:nvPr/>
        </p:nvSpPr>
        <p:spPr bwMode="auto">
          <a:xfrm>
            <a:off x="85613" y="1099538"/>
            <a:ext cx="9488600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" name="Retângulo 4"/>
          <p:cNvSpPr/>
          <p:nvPr/>
        </p:nvSpPr>
        <p:spPr>
          <a:xfrm>
            <a:off x="4911774" y="5249570"/>
            <a:ext cx="3026923" cy="846603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519" name="Rectangle 58"/>
          <p:cNvSpPr>
            <a:spLocks noChangeArrowheads="1"/>
          </p:cNvSpPr>
          <p:nvPr/>
        </p:nvSpPr>
        <p:spPr bwMode="auto">
          <a:xfrm>
            <a:off x="4960017" y="5516456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03</a:t>
            </a:r>
          </a:p>
        </p:txBody>
      </p:sp>
      <p:sp>
        <p:nvSpPr>
          <p:cNvPr id="520" name="Rectangle 60"/>
          <p:cNvSpPr>
            <a:spLocks noChangeArrowheads="1"/>
          </p:cNvSpPr>
          <p:nvPr/>
        </p:nvSpPr>
        <p:spPr bwMode="auto">
          <a:xfrm>
            <a:off x="4963039" y="5633564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02</a:t>
            </a:r>
          </a:p>
        </p:txBody>
      </p:sp>
      <p:sp>
        <p:nvSpPr>
          <p:cNvPr id="521" name="Rectangle 61"/>
          <p:cNvSpPr>
            <a:spLocks noChangeArrowheads="1"/>
          </p:cNvSpPr>
          <p:nvPr/>
        </p:nvSpPr>
        <p:spPr bwMode="auto">
          <a:xfrm>
            <a:off x="4967237" y="5753606"/>
            <a:ext cx="138821" cy="98203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13</a:t>
            </a:r>
          </a:p>
        </p:txBody>
      </p:sp>
      <p:sp>
        <p:nvSpPr>
          <p:cNvPr id="522" name="Rectangle 57"/>
          <p:cNvSpPr>
            <a:spLocks noChangeArrowheads="1"/>
          </p:cNvSpPr>
          <p:nvPr/>
        </p:nvSpPr>
        <p:spPr bwMode="auto">
          <a:xfrm>
            <a:off x="4959904" y="5394196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05</a:t>
            </a:r>
          </a:p>
        </p:txBody>
      </p:sp>
      <p:sp>
        <p:nvSpPr>
          <p:cNvPr id="523" name="Rectangle 61"/>
          <p:cNvSpPr>
            <a:spLocks noChangeArrowheads="1"/>
          </p:cNvSpPr>
          <p:nvPr/>
        </p:nvSpPr>
        <p:spPr bwMode="auto">
          <a:xfrm>
            <a:off x="4970186" y="5874085"/>
            <a:ext cx="135872" cy="90827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15</a:t>
            </a:r>
          </a:p>
        </p:txBody>
      </p:sp>
      <p:sp>
        <p:nvSpPr>
          <p:cNvPr id="524" name="Rectangle 61"/>
          <p:cNvSpPr>
            <a:spLocks noChangeArrowheads="1"/>
          </p:cNvSpPr>
          <p:nvPr/>
        </p:nvSpPr>
        <p:spPr bwMode="auto">
          <a:xfrm>
            <a:off x="4970186" y="5989547"/>
            <a:ext cx="135872" cy="88950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pt-BR" sz="600" dirty="0"/>
              <a:t>27</a:t>
            </a:r>
          </a:p>
        </p:txBody>
      </p:sp>
      <p:sp>
        <p:nvSpPr>
          <p:cNvPr id="525" name="Rectangle 58"/>
          <p:cNvSpPr>
            <a:spLocks noChangeArrowheads="1"/>
          </p:cNvSpPr>
          <p:nvPr/>
        </p:nvSpPr>
        <p:spPr bwMode="auto">
          <a:xfrm>
            <a:off x="4959904" y="5280076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01</a:t>
            </a:r>
          </a:p>
        </p:txBody>
      </p:sp>
      <p:graphicFrame>
        <p:nvGraphicFramePr>
          <p:cNvPr id="515" name="Group 35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2105413"/>
              </p:ext>
            </p:extLst>
          </p:nvPr>
        </p:nvGraphicFramePr>
        <p:xfrm>
          <a:off x="5162404" y="5280793"/>
          <a:ext cx="2865072" cy="788200"/>
        </p:xfrm>
        <a:graphic>
          <a:graphicData uri="http://schemas.openxmlformats.org/drawingml/2006/table">
            <a:tbl>
              <a:tblPr/>
              <a:tblGrid>
                <a:gridCol w="28650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2600">
                <a:tc>
                  <a:txBody>
                    <a:bodyPr/>
                    <a:lstStyle>
                      <a:lvl1pPr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BR 364 (Melhorias)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600">
                <a:tc>
                  <a:txBody>
                    <a:bodyPr/>
                    <a:lstStyle>
                      <a:lvl1pPr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Manaus-Belém-</a:t>
                      </a:r>
                      <a:r>
                        <a:rPr kumimoji="0" lang="pt-BR" altLang="pt-BR" sz="7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Brasilia</a:t>
                      </a:r>
                      <a:r>
                        <a:rPr kumimoji="0" lang="pt-BR" alt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(Melhorias)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2600">
                <a:tc>
                  <a:txBody>
                    <a:bodyPr/>
                    <a:lstStyle>
                      <a:lvl1pPr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EF Carajás (Duplicação)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2600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alt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Hidrovia do Madeira (Melhorias)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2600">
                <a:tc>
                  <a:txBody>
                    <a:bodyPr/>
                    <a:lstStyle>
                      <a:lvl1pPr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Hidrovia do </a:t>
                      </a:r>
                      <a:r>
                        <a:rPr kumimoji="0" lang="pt-BR" altLang="pt-BR" sz="7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Juruena</a:t>
                      </a:r>
                      <a:r>
                        <a:rPr kumimoji="0" lang="pt-BR" alt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/Tapajós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2600">
                <a:tc>
                  <a:txBody>
                    <a:bodyPr/>
                    <a:lstStyle>
                      <a:lvl1pPr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Rodovia BR-163 via </a:t>
                      </a:r>
                      <a:r>
                        <a:rPr kumimoji="0" lang="pt-BR" altLang="pt-BR" sz="7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Miritituba</a:t>
                      </a:r>
                      <a:endParaRPr kumimoji="0" lang="pt-BR" altLang="pt-B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2600">
                <a:tc>
                  <a:txBody>
                    <a:bodyPr/>
                    <a:lstStyle>
                      <a:lvl1pPr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Rodovia BR-242 + Hidrovia do Tocantins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30" name="Text Box 85"/>
          <p:cNvSpPr txBox="1">
            <a:spLocks noChangeArrowheads="1"/>
          </p:cNvSpPr>
          <p:nvPr/>
        </p:nvSpPr>
        <p:spPr bwMode="auto">
          <a:xfrm>
            <a:off x="113579" y="5245285"/>
            <a:ext cx="2004311" cy="1015663"/>
          </a:xfrm>
          <a:prstGeom prst="rect">
            <a:avLst/>
          </a:prstGeom>
          <a:solidFill>
            <a:schemeClr val="bg1"/>
          </a:solidFill>
          <a:ln w="38100" algn="ctr">
            <a:solidFill>
              <a:srgbClr val="FF0000"/>
            </a:solidFill>
            <a:miter lim="800000"/>
            <a:headEnd/>
            <a:tailEnd/>
          </a:ln>
          <a:extLst/>
        </p:spPr>
        <p:txBody>
          <a:bodyPr wrap="square"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marL="0" indent="0" algn="ctr" eaLnBrk="1" hangingPunct="1">
              <a:defRPr/>
            </a:pPr>
            <a:r>
              <a:rPr lang="pt-BR" sz="1000" dirty="0"/>
              <a:t>Custo Logístico de Transporte da </a:t>
            </a:r>
          </a:p>
          <a:p>
            <a:pPr algn="ctr" eaLnBrk="1" hangingPunct="1">
              <a:defRPr/>
            </a:pPr>
            <a:r>
              <a:rPr lang="pt-BR" sz="1000" dirty="0"/>
              <a:t>Região Norte:</a:t>
            </a:r>
          </a:p>
          <a:p>
            <a:pPr algn="ctr" eaLnBrk="1" hangingPunct="1">
              <a:defRPr/>
            </a:pPr>
            <a:r>
              <a:rPr lang="pt-BR" sz="1000" dirty="0"/>
              <a:t> </a:t>
            </a:r>
          </a:p>
          <a:p>
            <a:pPr algn="ctr" eaLnBrk="1" hangingPunct="1">
              <a:defRPr/>
            </a:pPr>
            <a:r>
              <a:rPr lang="pt-BR" sz="1000" dirty="0"/>
              <a:t>Atual: R$ 17,0 Bilhões/ano</a:t>
            </a:r>
          </a:p>
          <a:p>
            <a:pPr algn="ctr" eaLnBrk="1" hangingPunct="1">
              <a:defRPr/>
            </a:pPr>
            <a:r>
              <a:rPr lang="pt-BR" sz="1000" dirty="0"/>
              <a:t>2020: R$ 33,5 Bilhões/ano</a:t>
            </a:r>
          </a:p>
        </p:txBody>
      </p:sp>
      <p:sp>
        <p:nvSpPr>
          <p:cNvPr id="7" name="Seta para a direita 6"/>
          <p:cNvSpPr/>
          <p:nvPr/>
        </p:nvSpPr>
        <p:spPr>
          <a:xfrm>
            <a:off x="7955199" y="5484660"/>
            <a:ext cx="481871" cy="400163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532" name="Text Box 85"/>
          <p:cNvSpPr txBox="1">
            <a:spLocks noChangeArrowheads="1"/>
          </p:cNvSpPr>
          <p:nvPr/>
        </p:nvSpPr>
        <p:spPr bwMode="auto">
          <a:xfrm>
            <a:off x="8476412" y="5235217"/>
            <a:ext cx="1360488" cy="861774"/>
          </a:xfrm>
          <a:prstGeom prst="rect">
            <a:avLst/>
          </a:prstGeom>
          <a:solidFill>
            <a:schemeClr val="bg1"/>
          </a:solidFill>
          <a:ln w="38100" algn="ctr">
            <a:solidFill>
              <a:srgbClr val="FF0000"/>
            </a:solidFill>
            <a:miter lim="800000"/>
            <a:headEnd/>
            <a:tailEnd/>
          </a:ln>
          <a:extLst/>
        </p:spPr>
        <p:txBody>
          <a:bodyPr wrap="square"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marL="0" indent="0" algn="ctr" eaLnBrk="1" hangingPunct="1">
              <a:defRPr/>
            </a:pPr>
            <a:r>
              <a:rPr lang="pt-BR" sz="1000" dirty="0"/>
              <a:t>Sete Eixos podem gerar até R$ 3,8 Bilhões/ano de economias potenciais em 2020</a:t>
            </a:r>
          </a:p>
        </p:txBody>
      </p:sp>
      <p:grpSp>
        <p:nvGrpSpPr>
          <p:cNvPr id="377" name="Grupo 376"/>
          <p:cNvGrpSpPr>
            <a:grpSpLocks noChangeAspect="1"/>
          </p:cNvGrpSpPr>
          <p:nvPr/>
        </p:nvGrpSpPr>
        <p:grpSpPr>
          <a:xfrm>
            <a:off x="57848" y="1255709"/>
            <a:ext cx="4824000" cy="3571791"/>
            <a:chOff x="450850" y="1057275"/>
            <a:chExt cx="6959600" cy="5153025"/>
          </a:xfrm>
        </p:grpSpPr>
        <p:sp>
          <p:nvSpPr>
            <p:cNvPr id="378" name="Freeform 75"/>
            <p:cNvSpPr>
              <a:spLocks noChangeAspect="1"/>
            </p:cNvSpPr>
            <p:nvPr/>
          </p:nvSpPr>
          <p:spPr bwMode="auto">
            <a:xfrm>
              <a:off x="493713" y="1639888"/>
              <a:ext cx="3795712" cy="2632075"/>
            </a:xfrm>
            <a:custGeom>
              <a:avLst/>
              <a:gdLst>
                <a:gd name="T0" fmla="*/ 2147483647 w 1670"/>
                <a:gd name="T1" fmla="*/ 2147483647 h 1146"/>
                <a:gd name="T2" fmla="*/ 2147483647 w 1670"/>
                <a:gd name="T3" fmla="*/ 2147483647 h 1146"/>
                <a:gd name="T4" fmla="*/ 2147483647 w 1670"/>
                <a:gd name="T5" fmla="*/ 2147483647 h 1146"/>
                <a:gd name="T6" fmla="*/ 2147483647 w 1670"/>
                <a:gd name="T7" fmla="*/ 2147483647 h 1146"/>
                <a:gd name="T8" fmla="*/ 2147483647 w 1670"/>
                <a:gd name="T9" fmla="*/ 2147483647 h 1146"/>
                <a:gd name="T10" fmla="*/ 2147483647 w 1670"/>
                <a:gd name="T11" fmla="*/ 2147483647 h 1146"/>
                <a:gd name="T12" fmla="*/ 2147483647 w 1670"/>
                <a:gd name="T13" fmla="*/ 2147483647 h 1146"/>
                <a:gd name="T14" fmla="*/ 2147483647 w 1670"/>
                <a:gd name="T15" fmla="*/ 2147483647 h 1146"/>
                <a:gd name="T16" fmla="*/ 2147483647 w 1670"/>
                <a:gd name="T17" fmla="*/ 2147483647 h 1146"/>
                <a:gd name="T18" fmla="*/ 2147483647 w 1670"/>
                <a:gd name="T19" fmla="*/ 2147483647 h 1146"/>
                <a:gd name="T20" fmla="*/ 2147483647 w 1670"/>
                <a:gd name="T21" fmla="*/ 2147483647 h 1146"/>
                <a:gd name="T22" fmla="*/ 2147483647 w 1670"/>
                <a:gd name="T23" fmla="*/ 2147483647 h 1146"/>
                <a:gd name="T24" fmla="*/ 2147483647 w 1670"/>
                <a:gd name="T25" fmla="*/ 2147483647 h 1146"/>
                <a:gd name="T26" fmla="*/ 2147483647 w 1670"/>
                <a:gd name="T27" fmla="*/ 2147483647 h 1146"/>
                <a:gd name="T28" fmla="*/ 2147483647 w 1670"/>
                <a:gd name="T29" fmla="*/ 2147483647 h 1146"/>
                <a:gd name="T30" fmla="*/ 2147483647 w 1670"/>
                <a:gd name="T31" fmla="*/ 2147483647 h 1146"/>
                <a:gd name="T32" fmla="*/ 2147483647 w 1670"/>
                <a:gd name="T33" fmla="*/ 2147483647 h 1146"/>
                <a:gd name="T34" fmla="*/ 2147483647 w 1670"/>
                <a:gd name="T35" fmla="*/ 2147483647 h 1146"/>
                <a:gd name="T36" fmla="*/ 2147483647 w 1670"/>
                <a:gd name="T37" fmla="*/ 2147483647 h 1146"/>
                <a:gd name="T38" fmla="*/ 2147483647 w 1670"/>
                <a:gd name="T39" fmla="*/ 2147483647 h 1146"/>
                <a:gd name="T40" fmla="*/ 2147483647 w 1670"/>
                <a:gd name="T41" fmla="*/ 2147483647 h 1146"/>
                <a:gd name="T42" fmla="*/ 2147483647 w 1670"/>
                <a:gd name="T43" fmla="*/ 2147483647 h 1146"/>
                <a:gd name="T44" fmla="*/ 2147483647 w 1670"/>
                <a:gd name="T45" fmla="*/ 2147483647 h 1146"/>
                <a:gd name="T46" fmla="*/ 2147483647 w 1670"/>
                <a:gd name="T47" fmla="*/ 2147483647 h 1146"/>
                <a:gd name="T48" fmla="*/ 2147483647 w 1670"/>
                <a:gd name="T49" fmla="*/ 2147483647 h 1146"/>
                <a:gd name="T50" fmla="*/ 2147483647 w 1670"/>
                <a:gd name="T51" fmla="*/ 2147483647 h 1146"/>
                <a:gd name="T52" fmla="*/ 2147483647 w 1670"/>
                <a:gd name="T53" fmla="*/ 2147483647 h 1146"/>
                <a:gd name="T54" fmla="*/ 2147483647 w 1670"/>
                <a:gd name="T55" fmla="*/ 2147483647 h 1146"/>
                <a:gd name="T56" fmla="*/ 2147483647 w 1670"/>
                <a:gd name="T57" fmla="*/ 2147483647 h 1146"/>
                <a:gd name="T58" fmla="*/ 2147483647 w 1670"/>
                <a:gd name="T59" fmla="*/ 2147483647 h 1146"/>
                <a:gd name="T60" fmla="*/ 2147483647 w 1670"/>
                <a:gd name="T61" fmla="*/ 2147483647 h 1146"/>
                <a:gd name="T62" fmla="*/ 2147483647 w 1670"/>
                <a:gd name="T63" fmla="*/ 2147483647 h 1146"/>
                <a:gd name="T64" fmla="*/ 2147483647 w 1670"/>
                <a:gd name="T65" fmla="*/ 2147483647 h 1146"/>
                <a:gd name="T66" fmla="*/ 2147483647 w 1670"/>
                <a:gd name="T67" fmla="*/ 2147483647 h 1146"/>
                <a:gd name="T68" fmla="*/ 2147483647 w 1670"/>
                <a:gd name="T69" fmla="*/ 2147483647 h 1146"/>
                <a:gd name="T70" fmla="*/ 2147483647 w 1670"/>
                <a:gd name="T71" fmla="*/ 2147483647 h 1146"/>
                <a:gd name="T72" fmla="*/ 2147483647 w 1670"/>
                <a:gd name="T73" fmla="*/ 2147483647 h 1146"/>
                <a:gd name="T74" fmla="*/ 2147483647 w 1670"/>
                <a:gd name="T75" fmla="*/ 2147483647 h 1146"/>
                <a:gd name="T76" fmla="*/ 2147483647 w 1670"/>
                <a:gd name="T77" fmla="*/ 2147483647 h 1146"/>
                <a:gd name="T78" fmla="*/ 2147483647 w 1670"/>
                <a:gd name="T79" fmla="*/ 2147483647 h 1146"/>
                <a:gd name="T80" fmla="*/ 2147483647 w 1670"/>
                <a:gd name="T81" fmla="*/ 2147483647 h 1146"/>
                <a:gd name="T82" fmla="*/ 2147483647 w 1670"/>
                <a:gd name="T83" fmla="*/ 2147483647 h 1146"/>
                <a:gd name="T84" fmla="*/ 2147483647 w 1670"/>
                <a:gd name="T85" fmla="*/ 2147483647 h 1146"/>
                <a:gd name="T86" fmla="*/ 2147483647 w 1670"/>
                <a:gd name="T87" fmla="*/ 2147483647 h 1146"/>
                <a:gd name="T88" fmla="*/ 2147483647 w 1670"/>
                <a:gd name="T89" fmla="*/ 2147483647 h 1146"/>
                <a:gd name="T90" fmla="*/ 2147483647 w 1670"/>
                <a:gd name="T91" fmla="*/ 2147483647 h 1146"/>
                <a:gd name="T92" fmla="*/ 2147483647 w 1670"/>
                <a:gd name="T93" fmla="*/ 2147483647 h 1146"/>
                <a:gd name="T94" fmla="*/ 2147483647 w 1670"/>
                <a:gd name="T95" fmla="*/ 2147483647 h 1146"/>
                <a:gd name="T96" fmla="*/ 2147483647 w 1670"/>
                <a:gd name="T97" fmla="*/ 2147483647 h 1146"/>
                <a:gd name="T98" fmla="*/ 2147483647 w 1670"/>
                <a:gd name="T99" fmla="*/ 2147483647 h 1146"/>
                <a:gd name="T100" fmla="*/ 2147483647 w 1670"/>
                <a:gd name="T101" fmla="*/ 2147483647 h 1146"/>
                <a:gd name="T102" fmla="*/ 2147483647 w 1670"/>
                <a:gd name="T103" fmla="*/ 2147483647 h 1146"/>
                <a:gd name="T104" fmla="*/ 2147483647 w 1670"/>
                <a:gd name="T105" fmla="*/ 2147483647 h 1146"/>
                <a:gd name="T106" fmla="*/ 2147483647 w 1670"/>
                <a:gd name="T107" fmla="*/ 2147483647 h 114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70"/>
                <a:gd name="T163" fmla="*/ 0 h 1146"/>
                <a:gd name="T164" fmla="*/ 1670 w 1670"/>
                <a:gd name="T165" fmla="*/ 1146 h 114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70" h="1146">
                  <a:moveTo>
                    <a:pt x="5" y="897"/>
                  </a:moveTo>
                  <a:lnTo>
                    <a:pt x="0" y="878"/>
                  </a:lnTo>
                  <a:lnTo>
                    <a:pt x="17" y="852"/>
                  </a:lnTo>
                  <a:lnTo>
                    <a:pt x="59" y="833"/>
                  </a:lnTo>
                  <a:lnTo>
                    <a:pt x="65" y="822"/>
                  </a:lnTo>
                  <a:lnTo>
                    <a:pt x="45" y="794"/>
                  </a:lnTo>
                  <a:lnTo>
                    <a:pt x="57" y="768"/>
                  </a:lnTo>
                  <a:lnTo>
                    <a:pt x="75" y="755"/>
                  </a:lnTo>
                  <a:lnTo>
                    <a:pt x="81" y="723"/>
                  </a:lnTo>
                  <a:lnTo>
                    <a:pt x="87" y="699"/>
                  </a:lnTo>
                  <a:lnTo>
                    <a:pt x="114" y="686"/>
                  </a:lnTo>
                  <a:lnTo>
                    <a:pt x="144" y="663"/>
                  </a:lnTo>
                  <a:lnTo>
                    <a:pt x="182" y="642"/>
                  </a:lnTo>
                  <a:lnTo>
                    <a:pt x="227" y="635"/>
                  </a:lnTo>
                  <a:lnTo>
                    <a:pt x="264" y="624"/>
                  </a:lnTo>
                  <a:lnTo>
                    <a:pt x="285" y="608"/>
                  </a:lnTo>
                  <a:lnTo>
                    <a:pt x="329" y="606"/>
                  </a:lnTo>
                  <a:lnTo>
                    <a:pt x="336" y="624"/>
                  </a:lnTo>
                  <a:lnTo>
                    <a:pt x="363" y="618"/>
                  </a:lnTo>
                  <a:lnTo>
                    <a:pt x="414" y="321"/>
                  </a:lnTo>
                  <a:lnTo>
                    <a:pt x="396" y="293"/>
                  </a:lnTo>
                  <a:lnTo>
                    <a:pt x="396" y="264"/>
                  </a:lnTo>
                  <a:lnTo>
                    <a:pt x="356" y="239"/>
                  </a:lnTo>
                  <a:lnTo>
                    <a:pt x="354" y="162"/>
                  </a:lnTo>
                  <a:lnTo>
                    <a:pt x="380" y="161"/>
                  </a:lnTo>
                  <a:lnTo>
                    <a:pt x="405" y="144"/>
                  </a:lnTo>
                  <a:lnTo>
                    <a:pt x="425" y="159"/>
                  </a:lnTo>
                  <a:lnTo>
                    <a:pt x="438" y="152"/>
                  </a:lnTo>
                  <a:lnTo>
                    <a:pt x="435" y="123"/>
                  </a:lnTo>
                  <a:lnTo>
                    <a:pt x="407" y="113"/>
                  </a:lnTo>
                  <a:lnTo>
                    <a:pt x="372" y="111"/>
                  </a:lnTo>
                  <a:lnTo>
                    <a:pt x="374" y="56"/>
                  </a:lnTo>
                  <a:lnTo>
                    <a:pt x="398" y="47"/>
                  </a:lnTo>
                  <a:lnTo>
                    <a:pt x="423" y="54"/>
                  </a:lnTo>
                  <a:lnTo>
                    <a:pt x="524" y="54"/>
                  </a:lnTo>
                  <a:lnTo>
                    <a:pt x="527" y="27"/>
                  </a:lnTo>
                  <a:lnTo>
                    <a:pt x="549" y="42"/>
                  </a:lnTo>
                  <a:lnTo>
                    <a:pt x="564" y="23"/>
                  </a:lnTo>
                  <a:lnTo>
                    <a:pt x="581" y="27"/>
                  </a:lnTo>
                  <a:lnTo>
                    <a:pt x="602" y="0"/>
                  </a:lnTo>
                  <a:lnTo>
                    <a:pt x="615" y="14"/>
                  </a:lnTo>
                  <a:lnTo>
                    <a:pt x="611" y="33"/>
                  </a:lnTo>
                  <a:lnTo>
                    <a:pt x="632" y="44"/>
                  </a:lnTo>
                  <a:lnTo>
                    <a:pt x="629" y="104"/>
                  </a:lnTo>
                  <a:lnTo>
                    <a:pt x="651" y="104"/>
                  </a:lnTo>
                  <a:lnTo>
                    <a:pt x="656" y="99"/>
                  </a:lnTo>
                  <a:lnTo>
                    <a:pt x="708" y="147"/>
                  </a:lnTo>
                  <a:lnTo>
                    <a:pt x="731" y="141"/>
                  </a:lnTo>
                  <a:lnTo>
                    <a:pt x="749" y="125"/>
                  </a:lnTo>
                  <a:lnTo>
                    <a:pt x="779" y="120"/>
                  </a:lnTo>
                  <a:lnTo>
                    <a:pt x="782" y="140"/>
                  </a:lnTo>
                  <a:lnTo>
                    <a:pt x="771" y="147"/>
                  </a:lnTo>
                  <a:lnTo>
                    <a:pt x="771" y="158"/>
                  </a:lnTo>
                  <a:lnTo>
                    <a:pt x="789" y="152"/>
                  </a:lnTo>
                  <a:lnTo>
                    <a:pt x="797" y="131"/>
                  </a:lnTo>
                  <a:lnTo>
                    <a:pt x="813" y="119"/>
                  </a:lnTo>
                  <a:lnTo>
                    <a:pt x="824" y="104"/>
                  </a:lnTo>
                  <a:lnTo>
                    <a:pt x="845" y="95"/>
                  </a:lnTo>
                  <a:lnTo>
                    <a:pt x="855" y="101"/>
                  </a:lnTo>
                  <a:lnTo>
                    <a:pt x="876" y="83"/>
                  </a:lnTo>
                  <a:lnTo>
                    <a:pt x="887" y="81"/>
                  </a:lnTo>
                  <a:lnTo>
                    <a:pt x="918" y="62"/>
                  </a:lnTo>
                  <a:lnTo>
                    <a:pt x="917" y="29"/>
                  </a:lnTo>
                  <a:lnTo>
                    <a:pt x="954" y="29"/>
                  </a:lnTo>
                  <a:lnTo>
                    <a:pt x="966" y="17"/>
                  </a:lnTo>
                  <a:lnTo>
                    <a:pt x="980" y="11"/>
                  </a:lnTo>
                  <a:lnTo>
                    <a:pt x="1005" y="11"/>
                  </a:lnTo>
                  <a:lnTo>
                    <a:pt x="1004" y="26"/>
                  </a:lnTo>
                  <a:lnTo>
                    <a:pt x="1034" y="23"/>
                  </a:lnTo>
                  <a:lnTo>
                    <a:pt x="1041" y="35"/>
                  </a:lnTo>
                  <a:lnTo>
                    <a:pt x="1037" y="63"/>
                  </a:lnTo>
                  <a:lnTo>
                    <a:pt x="1055" y="89"/>
                  </a:lnTo>
                  <a:lnTo>
                    <a:pt x="1070" y="132"/>
                  </a:lnTo>
                  <a:lnTo>
                    <a:pt x="1061" y="153"/>
                  </a:lnTo>
                  <a:lnTo>
                    <a:pt x="1068" y="185"/>
                  </a:lnTo>
                  <a:lnTo>
                    <a:pt x="1070" y="203"/>
                  </a:lnTo>
                  <a:lnTo>
                    <a:pt x="1082" y="230"/>
                  </a:lnTo>
                  <a:lnTo>
                    <a:pt x="1092" y="246"/>
                  </a:lnTo>
                  <a:lnTo>
                    <a:pt x="1083" y="278"/>
                  </a:lnTo>
                  <a:lnTo>
                    <a:pt x="1064" y="288"/>
                  </a:lnTo>
                  <a:lnTo>
                    <a:pt x="1085" y="315"/>
                  </a:lnTo>
                  <a:lnTo>
                    <a:pt x="1101" y="314"/>
                  </a:lnTo>
                  <a:lnTo>
                    <a:pt x="1112" y="335"/>
                  </a:lnTo>
                  <a:lnTo>
                    <a:pt x="1122" y="351"/>
                  </a:lnTo>
                  <a:lnTo>
                    <a:pt x="1149" y="351"/>
                  </a:lnTo>
                  <a:lnTo>
                    <a:pt x="1149" y="303"/>
                  </a:lnTo>
                  <a:lnTo>
                    <a:pt x="1169" y="272"/>
                  </a:lnTo>
                  <a:lnTo>
                    <a:pt x="1196" y="260"/>
                  </a:lnTo>
                  <a:lnTo>
                    <a:pt x="1224" y="281"/>
                  </a:lnTo>
                  <a:lnTo>
                    <a:pt x="1235" y="305"/>
                  </a:lnTo>
                  <a:lnTo>
                    <a:pt x="1256" y="296"/>
                  </a:lnTo>
                  <a:lnTo>
                    <a:pt x="1269" y="284"/>
                  </a:lnTo>
                  <a:lnTo>
                    <a:pt x="1260" y="266"/>
                  </a:lnTo>
                  <a:lnTo>
                    <a:pt x="1295" y="192"/>
                  </a:lnTo>
                  <a:lnTo>
                    <a:pt x="1404" y="192"/>
                  </a:lnTo>
                  <a:lnTo>
                    <a:pt x="1404" y="246"/>
                  </a:lnTo>
                  <a:lnTo>
                    <a:pt x="1421" y="261"/>
                  </a:lnTo>
                  <a:lnTo>
                    <a:pt x="1424" y="284"/>
                  </a:lnTo>
                  <a:lnTo>
                    <a:pt x="1442" y="293"/>
                  </a:lnTo>
                  <a:lnTo>
                    <a:pt x="1458" y="326"/>
                  </a:lnTo>
                  <a:lnTo>
                    <a:pt x="1487" y="323"/>
                  </a:lnTo>
                  <a:lnTo>
                    <a:pt x="1488" y="347"/>
                  </a:lnTo>
                  <a:lnTo>
                    <a:pt x="1544" y="377"/>
                  </a:lnTo>
                  <a:lnTo>
                    <a:pt x="1563" y="377"/>
                  </a:lnTo>
                  <a:lnTo>
                    <a:pt x="1592" y="404"/>
                  </a:lnTo>
                  <a:lnTo>
                    <a:pt x="1607" y="404"/>
                  </a:lnTo>
                  <a:lnTo>
                    <a:pt x="1608" y="423"/>
                  </a:lnTo>
                  <a:lnTo>
                    <a:pt x="1635" y="419"/>
                  </a:lnTo>
                  <a:lnTo>
                    <a:pt x="1670" y="402"/>
                  </a:lnTo>
                  <a:lnTo>
                    <a:pt x="1650" y="429"/>
                  </a:lnTo>
                  <a:lnTo>
                    <a:pt x="1632" y="443"/>
                  </a:lnTo>
                  <a:lnTo>
                    <a:pt x="1635" y="461"/>
                  </a:lnTo>
                  <a:lnTo>
                    <a:pt x="1524" y="696"/>
                  </a:lnTo>
                  <a:lnTo>
                    <a:pt x="1475" y="804"/>
                  </a:lnTo>
                  <a:lnTo>
                    <a:pt x="1467" y="824"/>
                  </a:lnTo>
                  <a:lnTo>
                    <a:pt x="1436" y="855"/>
                  </a:lnTo>
                  <a:lnTo>
                    <a:pt x="1470" y="890"/>
                  </a:lnTo>
                  <a:lnTo>
                    <a:pt x="1475" y="906"/>
                  </a:lnTo>
                  <a:lnTo>
                    <a:pt x="1464" y="918"/>
                  </a:lnTo>
                  <a:lnTo>
                    <a:pt x="1467" y="938"/>
                  </a:lnTo>
                  <a:lnTo>
                    <a:pt x="1451" y="956"/>
                  </a:lnTo>
                  <a:lnTo>
                    <a:pt x="1461" y="972"/>
                  </a:lnTo>
                  <a:lnTo>
                    <a:pt x="1461" y="999"/>
                  </a:lnTo>
                  <a:lnTo>
                    <a:pt x="1449" y="1017"/>
                  </a:lnTo>
                  <a:lnTo>
                    <a:pt x="1457" y="1038"/>
                  </a:lnTo>
                  <a:lnTo>
                    <a:pt x="1448" y="1049"/>
                  </a:lnTo>
                  <a:lnTo>
                    <a:pt x="1154" y="1049"/>
                  </a:lnTo>
                  <a:lnTo>
                    <a:pt x="1149" y="1037"/>
                  </a:lnTo>
                  <a:lnTo>
                    <a:pt x="1127" y="1044"/>
                  </a:lnTo>
                  <a:lnTo>
                    <a:pt x="1127" y="1055"/>
                  </a:lnTo>
                  <a:lnTo>
                    <a:pt x="1109" y="1052"/>
                  </a:lnTo>
                  <a:lnTo>
                    <a:pt x="1092" y="1038"/>
                  </a:lnTo>
                  <a:lnTo>
                    <a:pt x="1089" y="1025"/>
                  </a:lnTo>
                  <a:lnTo>
                    <a:pt x="1077" y="1022"/>
                  </a:lnTo>
                  <a:lnTo>
                    <a:pt x="1073" y="1007"/>
                  </a:lnTo>
                  <a:lnTo>
                    <a:pt x="1058" y="1002"/>
                  </a:lnTo>
                  <a:lnTo>
                    <a:pt x="1050" y="996"/>
                  </a:lnTo>
                  <a:lnTo>
                    <a:pt x="1049" y="980"/>
                  </a:lnTo>
                  <a:lnTo>
                    <a:pt x="1034" y="968"/>
                  </a:lnTo>
                  <a:lnTo>
                    <a:pt x="963" y="968"/>
                  </a:lnTo>
                  <a:lnTo>
                    <a:pt x="947" y="998"/>
                  </a:lnTo>
                  <a:lnTo>
                    <a:pt x="930" y="1001"/>
                  </a:lnTo>
                  <a:lnTo>
                    <a:pt x="927" y="1031"/>
                  </a:lnTo>
                  <a:lnTo>
                    <a:pt x="912" y="1035"/>
                  </a:lnTo>
                  <a:lnTo>
                    <a:pt x="914" y="1058"/>
                  </a:lnTo>
                  <a:lnTo>
                    <a:pt x="896" y="1064"/>
                  </a:lnTo>
                  <a:lnTo>
                    <a:pt x="870" y="1061"/>
                  </a:lnTo>
                  <a:lnTo>
                    <a:pt x="839" y="1065"/>
                  </a:lnTo>
                  <a:lnTo>
                    <a:pt x="836" y="1088"/>
                  </a:lnTo>
                  <a:lnTo>
                    <a:pt x="816" y="1107"/>
                  </a:lnTo>
                  <a:lnTo>
                    <a:pt x="809" y="1086"/>
                  </a:lnTo>
                  <a:lnTo>
                    <a:pt x="786" y="1110"/>
                  </a:lnTo>
                  <a:lnTo>
                    <a:pt x="768" y="1109"/>
                  </a:lnTo>
                  <a:lnTo>
                    <a:pt x="755" y="1118"/>
                  </a:lnTo>
                  <a:lnTo>
                    <a:pt x="740" y="1104"/>
                  </a:lnTo>
                  <a:lnTo>
                    <a:pt x="701" y="1104"/>
                  </a:lnTo>
                  <a:lnTo>
                    <a:pt x="681" y="1128"/>
                  </a:lnTo>
                  <a:lnTo>
                    <a:pt x="656" y="1146"/>
                  </a:lnTo>
                  <a:lnTo>
                    <a:pt x="417" y="1035"/>
                  </a:lnTo>
                  <a:lnTo>
                    <a:pt x="323" y="980"/>
                  </a:lnTo>
                  <a:lnTo>
                    <a:pt x="146" y="945"/>
                  </a:lnTo>
                  <a:lnTo>
                    <a:pt x="5" y="897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379" name="Freeform 47"/>
            <p:cNvSpPr>
              <a:spLocks noChangeAspect="1"/>
            </p:cNvSpPr>
            <p:nvPr/>
          </p:nvSpPr>
          <p:spPr bwMode="auto">
            <a:xfrm>
              <a:off x="2409825" y="1057275"/>
              <a:ext cx="1282700" cy="1381125"/>
            </a:xfrm>
            <a:custGeom>
              <a:avLst/>
              <a:gdLst>
                <a:gd name="T0" fmla="*/ 2147483647 w 564"/>
                <a:gd name="T1" fmla="*/ 2147483647 h 619"/>
                <a:gd name="T2" fmla="*/ 2147483647 w 564"/>
                <a:gd name="T3" fmla="*/ 2147483647 h 619"/>
                <a:gd name="T4" fmla="*/ 2147483647 w 564"/>
                <a:gd name="T5" fmla="*/ 2147483647 h 619"/>
                <a:gd name="T6" fmla="*/ 2147483647 w 564"/>
                <a:gd name="T7" fmla="*/ 2147483647 h 619"/>
                <a:gd name="T8" fmla="*/ 2147483647 w 564"/>
                <a:gd name="T9" fmla="*/ 2147483647 h 619"/>
                <a:gd name="T10" fmla="*/ 2147483647 w 564"/>
                <a:gd name="T11" fmla="*/ 2147483647 h 619"/>
                <a:gd name="T12" fmla="*/ 2147483647 w 564"/>
                <a:gd name="T13" fmla="*/ 2147483647 h 619"/>
                <a:gd name="T14" fmla="*/ 2147483647 w 564"/>
                <a:gd name="T15" fmla="*/ 2147483647 h 619"/>
                <a:gd name="T16" fmla="*/ 2147483647 w 564"/>
                <a:gd name="T17" fmla="*/ 2147483647 h 619"/>
                <a:gd name="T18" fmla="*/ 2147483647 w 564"/>
                <a:gd name="T19" fmla="*/ 2147483647 h 619"/>
                <a:gd name="T20" fmla="*/ 2147483647 w 564"/>
                <a:gd name="T21" fmla="*/ 2147483647 h 619"/>
                <a:gd name="T22" fmla="*/ 2147483647 w 564"/>
                <a:gd name="T23" fmla="*/ 2147483647 h 619"/>
                <a:gd name="T24" fmla="*/ 2147483647 w 564"/>
                <a:gd name="T25" fmla="*/ 2147483647 h 619"/>
                <a:gd name="T26" fmla="*/ 2147483647 w 564"/>
                <a:gd name="T27" fmla="*/ 2147483647 h 619"/>
                <a:gd name="T28" fmla="*/ 2147483647 w 564"/>
                <a:gd name="T29" fmla="*/ 2147483647 h 619"/>
                <a:gd name="T30" fmla="*/ 2147483647 w 564"/>
                <a:gd name="T31" fmla="*/ 2147483647 h 619"/>
                <a:gd name="T32" fmla="*/ 2147483647 w 564"/>
                <a:gd name="T33" fmla="*/ 2147483647 h 619"/>
                <a:gd name="T34" fmla="*/ 2147483647 w 564"/>
                <a:gd name="T35" fmla="*/ 2147483647 h 619"/>
                <a:gd name="T36" fmla="*/ 2147483647 w 564"/>
                <a:gd name="T37" fmla="*/ 2147483647 h 619"/>
                <a:gd name="T38" fmla="*/ 2147483647 w 564"/>
                <a:gd name="T39" fmla="*/ 2147483647 h 619"/>
                <a:gd name="T40" fmla="*/ 2147483647 w 564"/>
                <a:gd name="T41" fmla="*/ 0 h 619"/>
                <a:gd name="T42" fmla="*/ 2147483647 w 564"/>
                <a:gd name="T43" fmla="*/ 2147483647 h 619"/>
                <a:gd name="T44" fmla="*/ 2147483647 w 564"/>
                <a:gd name="T45" fmla="*/ 2147483647 h 619"/>
                <a:gd name="T46" fmla="*/ 2147483647 w 564"/>
                <a:gd name="T47" fmla="*/ 2147483647 h 619"/>
                <a:gd name="T48" fmla="*/ 2147483647 w 564"/>
                <a:gd name="T49" fmla="*/ 2147483647 h 619"/>
                <a:gd name="T50" fmla="*/ 2147483647 w 564"/>
                <a:gd name="T51" fmla="*/ 2147483647 h 619"/>
                <a:gd name="T52" fmla="*/ 2147483647 w 564"/>
                <a:gd name="T53" fmla="*/ 2147483647 h 619"/>
                <a:gd name="T54" fmla="*/ 2147483647 w 564"/>
                <a:gd name="T55" fmla="*/ 2147483647 h 619"/>
                <a:gd name="T56" fmla="*/ 2147483647 w 564"/>
                <a:gd name="T57" fmla="*/ 2147483647 h 619"/>
                <a:gd name="T58" fmla="*/ 2147483647 w 564"/>
                <a:gd name="T59" fmla="*/ 2147483647 h 619"/>
                <a:gd name="T60" fmla="*/ 2147483647 w 564"/>
                <a:gd name="T61" fmla="*/ 2147483647 h 619"/>
                <a:gd name="T62" fmla="*/ 2147483647 w 564"/>
                <a:gd name="T63" fmla="*/ 2147483647 h 619"/>
                <a:gd name="T64" fmla="*/ 2147483647 w 564"/>
                <a:gd name="T65" fmla="*/ 2147483647 h 619"/>
                <a:gd name="T66" fmla="*/ 2147483647 w 564"/>
                <a:gd name="T67" fmla="*/ 2147483647 h 619"/>
                <a:gd name="T68" fmla="*/ 2147483647 w 564"/>
                <a:gd name="T69" fmla="*/ 2147483647 h 619"/>
                <a:gd name="T70" fmla="*/ 2147483647 w 564"/>
                <a:gd name="T71" fmla="*/ 2147483647 h 619"/>
                <a:gd name="T72" fmla="*/ 2147483647 w 564"/>
                <a:gd name="T73" fmla="*/ 2147483647 h 619"/>
                <a:gd name="T74" fmla="*/ 2147483647 w 564"/>
                <a:gd name="T75" fmla="*/ 2147483647 h 619"/>
                <a:gd name="T76" fmla="*/ 2147483647 w 564"/>
                <a:gd name="T77" fmla="*/ 2147483647 h 619"/>
                <a:gd name="T78" fmla="*/ 2147483647 w 564"/>
                <a:gd name="T79" fmla="*/ 2147483647 h 619"/>
                <a:gd name="T80" fmla="*/ 2147483647 w 564"/>
                <a:gd name="T81" fmla="*/ 2147483647 h 619"/>
                <a:gd name="T82" fmla="*/ 2147483647 w 564"/>
                <a:gd name="T83" fmla="*/ 2147483647 h 619"/>
                <a:gd name="T84" fmla="*/ 2147483647 w 564"/>
                <a:gd name="T85" fmla="*/ 2147483647 h 619"/>
                <a:gd name="T86" fmla="*/ 2147483647 w 564"/>
                <a:gd name="T87" fmla="*/ 2147483647 h 619"/>
                <a:gd name="T88" fmla="*/ 2147483647 w 564"/>
                <a:gd name="T89" fmla="*/ 2147483647 h 619"/>
                <a:gd name="T90" fmla="*/ 2147483647 w 564"/>
                <a:gd name="T91" fmla="*/ 2147483647 h 619"/>
                <a:gd name="T92" fmla="*/ 2147483647 w 564"/>
                <a:gd name="T93" fmla="*/ 2147483647 h 619"/>
                <a:gd name="T94" fmla="*/ 2147483647 w 564"/>
                <a:gd name="T95" fmla="*/ 2147483647 h 61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64"/>
                <a:gd name="T145" fmla="*/ 0 h 619"/>
                <a:gd name="T146" fmla="*/ 564 w 564"/>
                <a:gd name="T147" fmla="*/ 619 h 61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64" h="619">
                  <a:moveTo>
                    <a:pt x="138" y="276"/>
                  </a:moveTo>
                  <a:lnTo>
                    <a:pt x="137" y="255"/>
                  </a:lnTo>
                  <a:lnTo>
                    <a:pt x="119" y="261"/>
                  </a:lnTo>
                  <a:lnTo>
                    <a:pt x="77" y="250"/>
                  </a:lnTo>
                  <a:lnTo>
                    <a:pt x="80" y="219"/>
                  </a:lnTo>
                  <a:lnTo>
                    <a:pt x="59" y="192"/>
                  </a:lnTo>
                  <a:lnTo>
                    <a:pt x="54" y="165"/>
                  </a:lnTo>
                  <a:lnTo>
                    <a:pt x="60" y="147"/>
                  </a:lnTo>
                  <a:lnTo>
                    <a:pt x="36" y="127"/>
                  </a:lnTo>
                  <a:lnTo>
                    <a:pt x="12" y="100"/>
                  </a:lnTo>
                  <a:lnTo>
                    <a:pt x="0" y="82"/>
                  </a:lnTo>
                  <a:lnTo>
                    <a:pt x="14" y="82"/>
                  </a:lnTo>
                  <a:lnTo>
                    <a:pt x="23" y="97"/>
                  </a:lnTo>
                  <a:lnTo>
                    <a:pt x="42" y="94"/>
                  </a:lnTo>
                  <a:lnTo>
                    <a:pt x="59" y="93"/>
                  </a:lnTo>
                  <a:lnTo>
                    <a:pt x="78" y="118"/>
                  </a:lnTo>
                  <a:lnTo>
                    <a:pt x="92" y="109"/>
                  </a:lnTo>
                  <a:lnTo>
                    <a:pt x="111" y="105"/>
                  </a:lnTo>
                  <a:lnTo>
                    <a:pt x="123" y="123"/>
                  </a:lnTo>
                  <a:lnTo>
                    <a:pt x="138" y="109"/>
                  </a:lnTo>
                  <a:lnTo>
                    <a:pt x="153" y="109"/>
                  </a:lnTo>
                  <a:lnTo>
                    <a:pt x="177" y="145"/>
                  </a:lnTo>
                  <a:lnTo>
                    <a:pt x="186" y="132"/>
                  </a:lnTo>
                  <a:lnTo>
                    <a:pt x="200" y="138"/>
                  </a:lnTo>
                  <a:lnTo>
                    <a:pt x="201" y="121"/>
                  </a:lnTo>
                  <a:lnTo>
                    <a:pt x="197" y="103"/>
                  </a:lnTo>
                  <a:lnTo>
                    <a:pt x="219" y="100"/>
                  </a:lnTo>
                  <a:lnTo>
                    <a:pt x="221" y="88"/>
                  </a:lnTo>
                  <a:lnTo>
                    <a:pt x="240" y="90"/>
                  </a:lnTo>
                  <a:lnTo>
                    <a:pt x="260" y="97"/>
                  </a:lnTo>
                  <a:lnTo>
                    <a:pt x="276" y="88"/>
                  </a:lnTo>
                  <a:lnTo>
                    <a:pt x="290" y="88"/>
                  </a:lnTo>
                  <a:lnTo>
                    <a:pt x="311" y="85"/>
                  </a:lnTo>
                  <a:lnTo>
                    <a:pt x="315" y="73"/>
                  </a:lnTo>
                  <a:lnTo>
                    <a:pt x="330" y="67"/>
                  </a:lnTo>
                  <a:lnTo>
                    <a:pt x="333" y="55"/>
                  </a:lnTo>
                  <a:lnTo>
                    <a:pt x="344" y="52"/>
                  </a:lnTo>
                  <a:lnTo>
                    <a:pt x="362" y="57"/>
                  </a:lnTo>
                  <a:lnTo>
                    <a:pt x="371" y="40"/>
                  </a:lnTo>
                  <a:lnTo>
                    <a:pt x="395" y="31"/>
                  </a:lnTo>
                  <a:lnTo>
                    <a:pt x="404" y="10"/>
                  </a:lnTo>
                  <a:lnTo>
                    <a:pt x="420" y="0"/>
                  </a:lnTo>
                  <a:lnTo>
                    <a:pt x="443" y="0"/>
                  </a:lnTo>
                  <a:lnTo>
                    <a:pt x="461" y="12"/>
                  </a:lnTo>
                  <a:lnTo>
                    <a:pt x="453" y="28"/>
                  </a:lnTo>
                  <a:lnTo>
                    <a:pt x="438" y="57"/>
                  </a:lnTo>
                  <a:lnTo>
                    <a:pt x="449" y="60"/>
                  </a:lnTo>
                  <a:lnTo>
                    <a:pt x="464" y="63"/>
                  </a:lnTo>
                  <a:lnTo>
                    <a:pt x="482" y="64"/>
                  </a:lnTo>
                  <a:lnTo>
                    <a:pt x="485" y="90"/>
                  </a:lnTo>
                  <a:lnTo>
                    <a:pt x="504" y="109"/>
                  </a:lnTo>
                  <a:lnTo>
                    <a:pt x="492" y="132"/>
                  </a:lnTo>
                  <a:lnTo>
                    <a:pt x="474" y="144"/>
                  </a:lnTo>
                  <a:lnTo>
                    <a:pt x="473" y="166"/>
                  </a:lnTo>
                  <a:lnTo>
                    <a:pt x="459" y="204"/>
                  </a:lnTo>
                  <a:lnTo>
                    <a:pt x="459" y="231"/>
                  </a:lnTo>
                  <a:lnTo>
                    <a:pt x="468" y="249"/>
                  </a:lnTo>
                  <a:lnTo>
                    <a:pt x="470" y="267"/>
                  </a:lnTo>
                  <a:lnTo>
                    <a:pt x="482" y="268"/>
                  </a:lnTo>
                  <a:lnTo>
                    <a:pt x="482" y="309"/>
                  </a:lnTo>
                  <a:lnTo>
                    <a:pt x="492" y="309"/>
                  </a:lnTo>
                  <a:lnTo>
                    <a:pt x="489" y="322"/>
                  </a:lnTo>
                  <a:lnTo>
                    <a:pt x="512" y="328"/>
                  </a:lnTo>
                  <a:lnTo>
                    <a:pt x="521" y="351"/>
                  </a:lnTo>
                  <a:lnTo>
                    <a:pt x="539" y="361"/>
                  </a:lnTo>
                  <a:lnTo>
                    <a:pt x="564" y="361"/>
                  </a:lnTo>
                  <a:lnTo>
                    <a:pt x="564" y="378"/>
                  </a:lnTo>
                  <a:lnTo>
                    <a:pt x="561" y="460"/>
                  </a:lnTo>
                  <a:lnTo>
                    <a:pt x="452" y="457"/>
                  </a:lnTo>
                  <a:lnTo>
                    <a:pt x="416" y="535"/>
                  </a:lnTo>
                  <a:lnTo>
                    <a:pt x="425" y="553"/>
                  </a:lnTo>
                  <a:lnTo>
                    <a:pt x="411" y="567"/>
                  </a:lnTo>
                  <a:lnTo>
                    <a:pt x="393" y="576"/>
                  </a:lnTo>
                  <a:lnTo>
                    <a:pt x="383" y="552"/>
                  </a:lnTo>
                  <a:lnTo>
                    <a:pt x="354" y="529"/>
                  </a:lnTo>
                  <a:lnTo>
                    <a:pt x="323" y="541"/>
                  </a:lnTo>
                  <a:lnTo>
                    <a:pt x="306" y="574"/>
                  </a:lnTo>
                  <a:lnTo>
                    <a:pt x="308" y="619"/>
                  </a:lnTo>
                  <a:lnTo>
                    <a:pt x="279" y="619"/>
                  </a:lnTo>
                  <a:lnTo>
                    <a:pt x="269" y="603"/>
                  </a:lnTo>
                  <a:lnTo>
                    <a:pt x="258" y="583"/>
                  </a:lnTo>
                  <a:lnTo>
                    <a:pt x="242" y="583"/>
                  </a:lnTo>
                  <a:lnTo>
                    <a:pt x="219" y="556"/>
                  </a:lnTo>
                  <a:lnTo>
                    <a:pt x="240" y="546"/>
                  </a:lnTo>
                  <a:lnTo>
                    <a:pt x="248" y="516"/>
                  </a:lnTo>
                  <a:lnTo>
                    <a:pt x="237" y="501"/>
                  </a:lnTo>
                  <a:lnTo>
                    <a:pt x="227" y="471"/>
                  </a:lnTo>
                  <a:lnTo>
                    <a:pt x="224" y="447"/>
                  </a:lnTo>
                  <a:lnTo>
                    <a:pt x="218" y="421"/>
                  </a:lnTo>
                  <a:lnTo>
                    <a:pt x="227" y="402"/>
                  </a:lnTo>
                  <a:lnTo>
                    <a:pt x="212" y="358"/>
                  </a:lnTo>
                  <a:lnTo>
                    <a:pt x="197" y="331"/>
                  </a:lnTo>
                  <a:lnTo>
                    <a:pt x="200" y="304"/>
                  </a:lnTo>
                  <a:lnTo>
                    <a:pt x="194" y="291"/>
                  </a:lnTo>
                  <a:lnTo>
                    <a:pt x="162" y="295"/>
                  </a:lnTo>
                  <a:lnTo>
                    <a:pt x="162" y="277"/>
                  </a:lnTo>
                  <a:lnTo>
                    <a:pt x="138" y="276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472" name="Freeform 60"/>
            <p:cNvSpPr>
              <a:spLocks noChangeAspect="1"/>
            </p:cNvSpPr>
            <p:nvPr/>
          </p:nvSpPr>
          <p:spPr bwMode="auto">
            <a:xfrm>
              <a:off x="3092450" y="3694113"/>
              <a:ext cx="2449513" cy="2320925"/>
            </a:xfrm>
            <a:custGeom>
              <a:avLst/>
              <a:gdLst>
                <a:gd name="T0" fmla="*/ 2147483647 w 10000"/>
                <a:gd name="T1" fmla="*/ 2147483647 h 10000"/>
                <a:gd name="T2" fmla="*/ 2147483647 w 10000"/>
                <a:gd name="T3" fmla="*/ 2147483647 h 10000"/>
                <a:gd name="T4" fmla="*/ 2147483647 w 10000"/>
                <a:gd name="T5" fmla="*/ 2147483647 h 10000"/>
                <a:gd name="T6" fmla="*/ 2147483647 w 10000"/>
                <a:gd name="T7" fmla="*/ 2147483647 h 10000"/>
                <a:gd name="T8" fmla="*/ 2147483647 w 10000"/>
                <a:gd name="T9" fmla="*/ 2147483647 h 10000"/>
                <a:gd name="T10" fmla="*/ 2147483647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2147483647 w 10000"/>
                <a:gd name="T19" fmla="*/ 2147483647 h 10000"/>
                <a:gd name="T20" fmla="*/ 2147483647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2147483647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2147483647 h 10000"/>
                <a:gd name="T32" fmla="*/ 2147483647 w 10000"/>
                <a:gd name="T33" fmla="*/ 2147483647 h 10000"/>
                <a:gd name="T34" fmla="*/ 2147483647 w 10000"/>
                <a:gd name="T35" fmla="*/ 2147483647 h 10000"/>
                <a:gd name="T36" fmla="*/ 2147483647 w 10000"/>
                <a:gd name="T37" fmla="*/ 2147483647 h 10000"/>
                <a:gd name="T38" fmla="*/ 2147483647 w 10000"/>
                <a:gd name="T39" fmla="*/ 2147483647 h 10000"/>
                <a:gd name="T40" fmla="*/ 2147483647 w 10000"/>
                <a:gd name="T41" fmla="*/ 2147483647 h 10000"/>
                <a:gd name="T42" fmla="*/ 2147483647 w 10000"/>
                <a:gd name="T43" fmla="*/ 2147483647 h 10000"/>
                <a:gd name="T44" fmla="*/ 2147483647 w 10000"/>
                <a:gd name="T45" fmla="*/ 2147483647 h 10000"/>
                <a:gd name="T46" fmla="*/ 2147483647 w 10000"/>
                <a:gd name="T47" fmla="*/ 2147483647 h 10000"/>
                <a:gd name="T48" fmla="*/ 2147483647 w 10000"/>
                <a:gd name="T49" fmla="*/ 2147483647 h 10000"/>
                <a:gd name="T50" fmla="*/ 2147483647 w 10000"/>
                <a:gd name="T51" fmla="*/ 2147483647 h 10000"/>
                <a:gd name="T52" fmla="*/ 2147483647 w 10000"/>
                <a:gd name="T53" fmla="*/ 2147483647 h 10000"/>
                <a:gd name="T54" fmla="*/ 2147483647 w 10000"/>
                <a:gd name="T55" fmla="*/ 2147483647 h 10000"/>
                <a:gd name="T56" fmla="*/ 2147483647 w 10000"/>
                <a:gd name="T57" fmla="*/ 2147483647 h 10000"/>
                <a:gd name="T58" fmla="*/ 2147483647 w 10000"/>
                <a:gd name="T59" fmla="*/ 2147483647 h 10000"/>
                <a:gd name="T60" fmla="*/ 2147483647 w 10000"/>
                <a:gd name="T61" fmla="*/ 2147483647 h 10000"/>
                <a:gd name="T62" fmla="*/ 2147483647 w 10000"/>
                <a:gd name="T63" fmla="*/ 2147483647 h 10000"/>
                <a:gd name="T64" fmla="*/ 2147483647 w 10000"/>
                <a:gd name="T65" fmla="*/ 2147483647 h 10000"/>
                <a:gd name="T66" fmla="*/ 2147483647 w 10000"/>
                <a:gd name="T67" fmla="*/ 2147483647 h 10000"/>
                <a:gd name="T68" fmla="*/ 2147483647 w 10000"/>
                <a:gd name="T69" fmla="*/ 2147483647 h 10000"/>
                <a:gd name="T70" fmla="*/ 2147483647 w 10000"/>
                <a:gd name="T71" fmla="*/ 2147483647 h 10000"/>
                <a:gd name="T72" fmla="*/ 2147483647 w 10000"/>
                <a:gd name="T73" fmla="*/ 2147483647 h 10000"/>
                <a:gd name="T74" fmla="*/ 2147483647 w 10000"/>
                <a:gd name="T75" fmla="*/ 2147483647 h 10000"/>
                <a:gd name="T76" fmla="*/ 2147483647 w 10000"/>
                <a:gd name="T77" fmla="*/ 2147483647 h 10000"/>
                <a:gd name="T78" fmla="*/ 2147483647 w 10000"/>
                <a:gd name="T79" fmla="*/ 2147483647 h 10000"/>
                <a:gd name="T80" fmla="*/ 2147483647 w 10000"/>
                <a:gd name="T81" fmla="*/ 2147483647 h 10000"/>
                <a:gd name="T82" fmla="*/ 2147483647 w 10000"/>
                <a:gd name="T83" fmla="*/ 2147483647 h 10000"/>
                <a:gd name="T84" fmla="*/ 2147483647 w 10000"/>
                <a:gd name="T85" fmla="*/ 2147483647 h 10000"/>
                <a:gd name="T86" fmla="*/ 2147483647 w 10000"/>
                <a:gd name="T87" fmla="*/ 2147483647 h 10000"/>
                <a:gd name="T88" fmla="*/ 2147483647 w 10000"/>
                <a:gd name="T89" fmla="*/ 2147483647 h 10000"/>
                <a:gd name="T90" fmla="*/ 2147483647 w 10000"/>
                <a:gd name="T91" fmla="*/ 2147483647 h 10000"/>
                <a:gd name="T92" fmla="*/ 2147483647 w 10000"/>
                <a:gd name="T93" fmla="*/ 2147483647 h 10000"/>
                <a:gd name="T94" fmla="*/ 2147483647 w 10000"/>
                <a:gd name="T95" fmla="*/ 2147483647 h 10000"/>
                <a:gd name="T96" fmla="*/ 2147483647 w 10000"/>
                <a:gd name="T97" fmla="*/ 2147483647 h 10000"/>
                <a:gd name="T98" fmla="*/ 2147483647 w 10000"/>
                <a:gd name="T99" fmla="*/ 2147483647 h 10000"/>
                <a:gd name="T100" fmla="*/ 2147483647 w 10000"/>
                <a:gd name="T101" fmla="*/ 2147483647 h 10000"/>
                <a:gd name="T102" fmla="*/ 2147483647 w 10000"/>
                <a:gd name="T103" fmla="*/ 2147483647 h 10000"/>
                <a:gd name="T104" fmla="*/ 2147483647 w 10000"/>
                <a:gd name="T105" fmla="*/ 2147483647 h 10000"/>
                <a:gd name="T106" fmla="*/ 2147483647 w 10000"/>
                <a:gd name="T107" fmla="*/ 2147483647 h 10000"/>
                <a:gd name="T108" fmla="*/ 2147483647 w 10000"/>
                <a:gd name="T109" fmla="*/ 2147483647 h 100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00"/>
                <a:gd name="T166" fmla="*/ 0 h 10000"/>
                <a:gd name="T167" fmla="*/ 10000 w 10000"/>
                <a:gd name="T168" fmla="*/ 10000 h 100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00" h="10000">
                  <a:moveTo>
                    <a:pt x="874" y="5959"/>
                  </a:moveTo>
                  <a:cubicBezTo>
                    <a:pt x="893" y="5930"/>
                    <a:pt x="911" y="5901"/>
                    <a:pt x="930" y="5872"/>
                  </a:cubicBezTo>
                  <a:lnTo>
                    <a:pt x="1126" y="5727"/>
                  </a:lnTo>
                  <a:lnTo>
                    <a:pt x="1228" y="5349"/>
                  </a:lnTo>
                  <a:lnTo>
                    <a:pt x="1395" y="5271"/>
                  </a:lnTo>
                  <a:lnTo>
                    <a:pt x="1395" y="4971"/>
                  </a:lnTo>
                  <a:lnTo>
                    <a:pt x="1600" y="4864"/>
                  </a:lnTo>
                  <a:cubicBezTo>
                    <a:pt x="1619" y="4829"/>
                    <a:pt x="1637" y="4793"/>
                    <a:pt x="1656" y="4758"/>
                  </a:cubicBezTo>
                  <a:cubicBezTo>
                    <a:pt x="1609" y="4638"/>
                    <a:pt x="1563" y="4519"/>
                    <a:pt x="1516" y="4399"/>
                  </a:cubicBezTo>
                  <a:lnTo>
                    <a:pt x="1340" y="4273"/>
                  </a:lnTo>
                  <a:lnTo>
                    <a:pt x="1340" y="4021"/>
                  </a:lnTo>
                  <a:lnTo>
                    <a:pt x="1544" y="3866"/>
                  </a:lnTo>
                  <a:lnTo>
                    <a:pt x="1433" y="3576"/>
                  </a:lnTo>
                  <a:lnTo>
                    <a:pt x="1126" y="3605"/>
                  </a:lnTo>
                  <a:lnTo>
                    <a:pt x="1014" y="3517"/>
                  </a:lnTo>
                  <a:lnTo>
                    <a:pt x="140" y="3517"/>
                  </a:lnTo>
                  <a:lnTo>
                    <a:pt x="140" y="2907"/>
                  </a:lnTo>
                  <a:cubicBezTo>
                    <a:pt x="115" y="2842"/>
                    <a:pt x="90" y="2778"/>
                    <a:pt x="65" y="2713"/>
                  </a:cubicBezTo>
                  <a:cubicBezTo>
                    <a:pt x="84" y="2642"/>
                    <a:pt x="102" y="2571"/>
                    <a:pt x="121" y="2500"/>
                  </a:cubicBezTo>
                  <a:cubicBezTo>
                    <a:pt x="90" y="2461"/>
                    <a:pt x="59" y="2423"/>
                    <a:pt x="28" y="2384"/>
                  </a:cubicBezTo>
                  <a:lnTo>
                    <a:pt x="149" y="2326"/>
                  </a:lnTo>
                  <a:lnTo>
                    <a:pt x="149" y="2190"/>
                  </a:lnTo>
                  <a:lnTo>
                    <a:pt x="0" y="1957"/>
                  </a:lnTo>
                  <a:cubicBezTo>
                    <a:pt x="28" y="1918"/>
                    <a:pt x="56" y="1880"/>
                    <a:pt x="84" y="1841"/>
                  </a:cubicBezTo>
                  <a:cubicBezTo>
                    <a:pt x="75" y="1780"/>
                    <a:pt x="65" y="1718"/>
                    <a:pt x="56" y="1657"/>
                  </a:cubicBezTo>
                  <a:cubicBezTo>
                    <a:pt x="84" y="1651"/>
                    <a:pt x="112" y="1644"/>
                    <a:pt x="140" y="1638"/>
                  </a:cubicBezTo>
                  <a:cubicBezTo>
                    <a:pt x="124" y="1606"/>
                    <a:pt x="109" y="1573"/>
                    <a:pt x="93" y="1541"/>
                  </a:cubicBezTo>
                  <a:lnTo>
                    <a:pt x="2847" y="1541"/>
                  </a:lnTo>
                  <a:cubicBezTo>
                    <a:pt x="2869" y="1502"/>
                    <a:pt x="2890" y="1463"/>
                    <a:pt x="2912" y="1424"/>
                  </a:cubicBezTo>
                  <a:cubicBezTo>
                    <a:pt x="2884" y="1360"/>
                    <a:pt x="2856" y="1295"/>
                    <a:pt x="2828" y="1231"/>
                  </a:cubicBezTo>
                  <a:lnTo>
                    <a:pt x="2930" y="1076"/>
                  </a:lnTo>
                  <a:cubicBezTo>
                    <a:pt x="2933" y="982"/>
                    <a:pt x="2937" y="889"/>
                    <a:pt x="2940" y="795"/>
                  </a:cubicBezTo>
                  <a:cubicBezTo>
                    <a:pt x="2912" y="746"/>
                    <a:pt x="2884" y="698"/>
                    <a:pt x="2856" y="649"/>
                  </a:cubicBezTo>
                  <a:cubicBezTo>
                    <a:pt x="2902" y="581"/>
                    <a:pt x="2949" y="514"/>
                    <a:pt x="2995" y="446"/>
                  </a:cubicBezTo>
                  <a:cubicBezTo>
                    <a:pt x="2986" y="378"/>
                    <a:pt x="2976" y="310"/>
                    <a:pt x="2967" y="242"/>
                  </a:cubicBezTo>
                  <a:lnTo>
                    <a:pt x="3070" y="145"/>
                  </a:lnTo>
                  <a:cubicBezTo>
                    <a:pt x="3064" y="97"/>
                    <a:pt x="3057" y="48"/>
                    <a:pt x="3051" y="0"/>
                  </a:cubicBezTo>
                  <a:cubicBezTo>
                    <a:pt x="3070" y="29"/>
                    <a:pt x="3088" y="58"/>
                    <a:pt x="3107" y="87"/>
                  </a:cubicBezTo>
                  <a:lnTo>
                    <a:pt x="3237" y="349"/>
                  </a:lnTo>
                  <a:cubicBezTo>
                    <a:pt x="3277" y="488"/>
                    <a:pt x="3318" y="627"/>
                    <a:pt x="3358" y="766"/>
                  </a:cubicBezTo>
                  <a:lnTo>
                    <a:pt x="3498" y="969"/>
                  </a:lnTo>
                  <a:cubicBezTo>
                    <a:pt x="3507" y="1124"/>
                    <a:pt x="3517" y="1279"/>
                    <a:pt x="3526" y="1434"/>
                  </a:cubicBezTo>
                  <a:lnTo>
                    <a:pt x="3712" y="1570"/>
                  </a:lnTo>
                  <a:lnTo>
                    <a:pt x="3888" y="1599"/>
                  </a:lnTo>
                  <a:cubicBezTo>
                    <a:pt x="3953" y="1709"/>
                    <a:pt x="4019" y="1818"/>
                    <a:pt x="4084" y="1928"/>
                  </a:cubicBezTo>
                  <a:lnTo>
                    <a:pt x="4242" y="1948"/>
                  </a:lnTo>
                  <a:lnTo>
                    <a:pt x="4335" y="2074"/>
                  </a:lnTo>
                  <a:lnTo>
                    <a:pt x="10000" y="2442"/>
                  </a:lnTo>
                  <a:cubicBezTo>
                    <a:pt x="9969" y="2523"/>
                    <a:pt x="9938" y="2603"/>
                    <a:pt x="9907" y="2684"/>
                  </a:cubicBezTo>
                  <a:cubicBezTo>
                    <a:pt x="9888" y="2762"/>
                    <a:pt x="9870" y="2839"/>
                    <a:pt x="9851" y="2917"/>
                  </a:cubicBezTo>
                  <a:lnTo>
                    <a:pt x="9693" y="3285"/>
                  </a:lnTo>
                  <a:cubicBezTo>
                    <a:pt x="9674" y="3395"/>
                    <a:pt x="9656" y="3504"/>
                    <a:pt x="9637" y="3614"/>
                  </a:cubicBezTo>
                  <a:cubicBezTo>
                    <a:pt x="9609" y="3756"/>
                    <a:pt x="9581" y="3899"/>
                    <a:pt x="9553" y="4041"/>
                  </a:cubicBezTo>
                  <a:cubicBezTo>
                    <a:pt x="9578" y="4093"/>
                    <a:pt x="9603" y="4144"/>
                    <a:pt x="9628" y="4196"/>
                  </a:cubicBezTo>
                  <a:cubicBezTo>
                    <a:pt x="9619" y="4474"/>
                    <a:pt x="9609" y="4751"/>
                    <a:pt x="9600" y="5029"/>
                  </a:cubicBezTo>
                  <a:cubicBezTo>
                    <a:pt x="9647" y="5100"/>
                    <a:pt x="9693" y="5171"/>
                    <a:pt x="9740" y="5242"/>
                  </a:cubicBezTo>
                  <a:cubicBezTo>
                    <a:pt x="9731" y="5297"/>
                    <a:pt x="9721" y="5352"/>
                    <a:pt x="9712" y="5407"/>
                  </a:cubicBezTo>
                  <a:cubicBezTo>
                    <a:pt x="9706" y="5485"/>
                    <a:pt x="9699" y="5562"/>
                    <a:pt x="9693" y="5640"/>
                  </a:cubicBezTo>
                  <a:lnTo>
                    <a:pt x="9544" y="5814"/>
                  </a:lnTo>
                  <a:cubicBezTo>
                    <a:pt x="9519" y="5885"/>
                    <a:pt x="9495" y="5956"/>
                    <a:pt x="9470" y="6027"/>
                  </a:cubicBezTo>
                  <a:lnTo>
                    <a:pt x="9470" y="6308"/>
                  </a:lnTo>
                  <a:cubicBezTo>
                    <a:pt x="9430" y="6379"/>
                    <a:pt x="9389" y="6450"/>
                    <a:pt x="9349" y="6521"/>
                  </a:cubicBezTo>
                  <a:cubicBezTo>
                    <a:pt x="9358" y="6586"/>
                    <a:pt x="9368" y="6650"/>
                    <a:pt x="9377" y="6715"/>
                  </a:cubicBezTo>
                  <a:lnTo>
                    <a:pt x="9302" y="7093"/>
                  </a:lnTo>
                  <a:lnTo>
                    <a:pt x="9126" y="7190"/>
                  </a:lnTo>
                  <a:lnTo>
                    <a:pt x="8930" y="7161"/>
                  </a:lnTo>
                  <a:cubicBezTo>
                    <a:pt x="8877" y="7235"/>
                    <a:pt x="8825" y="7310"/>
                    <a:pt x="8772" y="7384"/>
                  </a:cubicBezTo>
                  <a:cubicBezTo>
                    <a:pt x="8760" y="7455"/>
                    <a:pt x="8747" y="7526"/>
                    <a:pt x="8735" y="7597"/>
                  </a:cubicBezTo>
                  <a:lnTo>
                    <a:pt x="8577" y="7917"/>
                  </a:lnTo>
                  <a:lnTo>
                    <a:pt x="8270" y="7975"/>
                  </a:lnTo>
                  <a:lnTo>
                    <a:pt x="8149" y="8198"/>
                  </a:lnTo>
                  <a:lnTo>
                    <a:pt x="7963" y="8227"/>
                  </a:lnTo>
                  <a:cubicBezTo>
                    <a:pt x="7941" y="8269"/>
                    <a:pt x="7920" y="8311"/>
                    <a:pt x="7898" y="8353"/>
                  </a:cubicBezTo>
                  <a:cubicBezTo>
                    <a:pt x="7892" y="8418"/>
                    <a:pt x="7885" y="8482"/>
                    <a:pt x="7879" y="8547"/>
                  </a:cubicBezTo>
                  <a:lnTo>
                    <a:pt x="7544" y="8934"/>
                  </a:lnTo>
                  <a:lnTo>
                    <a:pt x="7377" y="9302"/>
                  </a:lnTo>
                  <a:lnTo>
                    <a:pt x="7395" y="9680"/>
                  </a:lnTo>
                  <a:lnTo>
                    <a:pt x="7535" y="10000"/>
                  </a:lnTo>
                  <a:lnTo>
                    <a:pt x="7293" y="9913"/>
                  </a:lnTo>
                  <a:lnTo>
                    <a:pt x="6958" y="9952"/>
                  </a:lnTo>
                  <a:lnTo>
                    <a:pt x="6735" y="9797"/>
                  </a:lnTo>
                  <a:lnTo>
                    <a:pt x="6530" y="9651"/>
                  </a:lnTo>
                  <a:lnTo>
                    <a:pt x="6372" y="9603"/>
                  </a:lnTo>
                  <a:lnTo>
                    <a:pt x="6205" y="9448"/>
                  </a:lnTo>
                  <a:lnTo>
                    <a:pt x="5972" y="9593"/>
                  </a:lnTo>
                  <a:lnTo>
                    <a:pt x="5581" y="9564"/>
                  </a:lnTo>
                  <a:lnTo>
                    <a:pt x="5107" y="9283"/>
                  </a:lnTo>
                  <a:lnTo>
                    <a:pt x="4977" y="9157"/>
                  </a:lnTo>
                  <a:lnTo>
                    <a:pt x="4744" y="9167"/>
                  </a:lnTo>
                  <a:cubicBezTo>
                    <a:pt x="4725" y="9206"/>
                    <a:pt x="4707" y="9244"/>
                    <a:pt x="4688" y="9283"/>
                  </a:cubicBezTo>
                  <a:lnTo>
                    <a:pt x="4298" y="9312"/>
                  </a:lnTo>
                  <a:cubicBezTo>
                    <a:pt x="4227" y="9419"/>
                    <a:pt x="4155" y="9525"/>
                    <a:pt x="4084" y="9632"/>
                  </a:cubicBezTo>
                  <a:lnTo>
                    <a:pt x="3888" y="9748"/>
                  </a:lnTo>
                  <a:lnTo>
                    <a:pt x="3693" y="9835"/>
                  </a:lnTo>
                  <a:lnTo>
                    <a:pt x="3498" y="9709"/>
                  </a:lnTo>
                  <a:cubicBezTo>
                    <a:pt x="3458" y="9622"/>
                    <a:pt x="3417" y="9535"/>
                    <a:pt x="3377" y="9448"/>
                  </a:cubicBezTo>
                  <a:lnTo>
                    <a:pt x="3070" y="9399"/>
                  </a:lnTo>
                  <a:lnTo>
                    <a:pt x="2800" y="9099"/>
                  </a:lnTo>
                  <a:cubicBezTo>
                    <a:pt x="2803" y="8983"/>
                    <a:pt x="2806" y="8866"/>
                    <a:pt x="2809" y="8750"/>
                  </a:cubicBezTo>
                  <a:cubicBezTo>
                    <a:pt x="2834" y="8627"/>
                    <a:pt x="2859" y="8505"/>
                    <a:pt x="2884" y="8382"/>
                  </a:cubicBezTo>
                  <a:lnTo>
                    <a:pt x="1237" y="8324"/>
                  </a:lnTo>
                  <a:cubicBezTo>
                    <a:pt x="1243" y="8091"/>
                    <a:pt x="1250" y="7859"/>
                    <a:pt x="1256" y="7626"/>
                  </a:cubicBezTo>
                  <a:lnTo>
                    <a:pt x="986" y="7306"/>
                  </a:lnTo>
                  <a:lnTo>
                    <a:pt x="1256" y="7277"/>
                  </a:lnTo>
                  <a:cubicBezTo>
                    <a:pt x="1237" y="7245"/>
                    <a:pt x="1219" y="7212"/>
                    <a:pt x="1200" y="7180"/>
                  </a:cubicBezTo>
                  <a:cubicBezTo>
                    <a:pt x="1203" y="7057"/>
                    <a:pt x="1206" y="6935"/>
                    <a:pt x="1209" y="6812"/>
                  </a:cubicBezTo>
                  <a:lnTo>
                    <a:pt x="1014" y="6550"/>
                  </a:lnTo>
                  <a:lnTo>
                    <a:pt x="1014" y="6366"/>
                  </a:lnTo>
                  <a:cubicBezTo>
                    <a:pt x="1051" y="6327"/>
                    <a:pt x="1089" y="6289"/>
                    <a:pt x="1126" y="6250"/>
                  </a:cubicBezTo>
                  <a:cubicBezTo>
                    <a:pt x="1089" y="6192"/>
                    <a:pt x="1051" y="6134"/>
                    <a:pt x="1014" y="6076"/>
                  </a:cubicBezTo>
                  <a:lnTo>
                    <a:pt x="874" y="5959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507" name="Freeform 68"/>
            <p:cNvSpPr>
              <a:spLocks noChangeAspect="1"/>
            </p:cNvSpPr>
            <p:nvPr/>
          </p:nvSpPr>
          <p:spPr bwMode="auto">
            <a:xfrm>
              <a:off x="1947863" y="3854450"/>
              <a:ext cx="1560512" cy="1239838"/>
            </a:xfrm>
            <a:custGeom>
              <a:avLst/>
              <a:gdLst>
                <a:gd name="T0" fmla="*/ 2147483647 w 668"/>
                <a:gd name="T1" fmla="*/ 2147483647 h 543"/>
                <a:gd name="T2" fmla="*/ 2147483647 w 668"/>
                <a:gd name="T3" fmla="*/ 2147483647 h 543"/>
                <a:gd name="T4" fmla="*/ 2147483647 w 668"/>
                <a:gd name="T5" fmla="*/ 2147483647 h 543"/>
                <a:gd name="T6" fmla="*/ 2147483647 w 668"/>
                <a:gd name="T7" fmla="*/ 2147483647 h 543"/>
                <a:gd name="T8" fmla="*/ 2147483647 w 668"/>
                <a:gd name="T9" fmla="*/ 2147483647 h 543"/>
                <a:gd name="T10" fmla="*/ 2147483647 w 668"/>
                <a:gd name="T11" fmla="*/ 2147483647 h 543"/>
                <a:gd name="T12" fmla="*/ 2147483647 w 668"/>
                <a:gd name="T13" fmla="*/ 2147483647 h 543"/>
                <a:gd name="T14" fmla="*/ 2147483647 w 668"/>
                <a:gd name="T15" fmla="*/ 2147483647 h 543"/>
                <a:gd name="T16" fmla="*/ 2147483647 w 668"/>
                <a:gd name="T17" fmla="*/ 2147483647 h 543"/>
                <a:gd name="T18" fmla="*/ 2147483647 w 668"/>
                <a:gd name="T19" fmla="*/ 2147483647 h 543"/>
                <a:gd name="T20" fmla="*/ 2147483647 w 668"/>
                <a:gd name="T21" fmla="*/ 2147483647 h 543"/>
                <a:gd name="T22" fmla="*/ 2147483647 w 668"/>
                <a:gd name="T23" fmla="*/ 2147483647 h 543"/>
                <a:gd name="T24" fmla="*/ 2147483647 w 668"/>
                <a:gd name="T25" fmla="*/ 2147483647 h 543"/>
                <a:gd name="T26" fmla="*/ 2147483647 w 668"/>
                <a:gd name="T27" fmla="*/ 2147483647 h 543"/>
                <a:gd name="T28" fmla="*/ 2147483647 w 668"/>
                <a:gd name="T29" fmla="*/ 2147483647 h 543"/>
                <a:gd name="T30" fmla="*/ 2147483647 w 668"/>
                <a:gd name="T31" fmla="*/ 2147483647 h 543"/>
                <a:gd name="T32" fmla="*/ 2147483647 w 668"/>
                <a:gd name="T33" fmla="*/ 2147483647 h 543"/>
                <a:gd name="T34" fmla="*/ 2147483647 w 668"/>
                <a:gd name="T35" fmla="*/ 2147483647 h 543"/>
                <a:gd name="T36" fmla="*/ 2147483647 w 668"/>
                <a:gd name="T37" fmla="*/ 2147483647 h 543"/>
                <a:gd name="T38" fmla="*/ 2147483647 w 668"/>
                <a:gd name="T39" fmla="*/ 2147483647 h 543"/>
                <a:gd name="T40" fmla="*/ 2147483647 w 668"/>
                <a:gd name="T41" fmla="*/ 2147483647 h 543"/>
                <a:gd name="T42" fmla="*/ 2147483647 w 668"/>
                <a:gd name="T43" fmla="*/ 2147483647 h 543"/>
                <a:gd name="T44" fmla="*/ 2147483647 w 668"/>
                <a:gd name="T45" fmla="*/ 2147483647 h 543"/>
                <a:gd name="T46" fmla="*/ 2147483647 w 668"/>
                <a:gd name="T47" fmla="*/ 2147483647 h 543"/>
                <a:gd name="T48" fmla="*/ 2147483647 w 668"/>
                <a:gd name="T49" fmla="*/ 2147483647 h 543"/>
                <a:gd name="T50" fmla="*/ 2147483647 w 668"/>
                <a:gd name="T51" fmla="*/ 2147483647 h 543"/>
                <a:gd name="T52" fmla="*/ 2147483647 w 668"/>
                <a:gd name="T53" fmla="*/ 2147483647 h 543"/>
                <a:gd name="T54" fmla="*/ 2147483647 w 668"/>
                <a:gd name="T55" fmla="*/ 2147483647 h 543"/>
                <a:gd name="T56" fmla="*/ 2147483647 w 668"/>
                <a:gd name="T57" fmla="*/ 2147483647 h 543"/>
                <a:gd name="T58" fmla="*/ 2147483647 w 668"/>
                <a:gd name="T59" fmla="*/ 2147483647 h 543"/>
                <a:gd name="T60" fmla="*/ 2147483647 w 668"/>
                <a:gd name="T61" fmla="*/ 2147483647 h 543"/>
                <a:gd name="T62" fmla="*/ 2147483647 w 668"/>
                <a:gd name="T63" fmla="*/ 2147483647 h 543"/>
                <a:gd name="T64" fmla="*/ 2147483647 w 668"/>
                <a:gd name="T65" fmla="*/ 2147483647 h 543"/>
                <a:gd name="T66" fmla="*/ 2147483647 w 668"/>
                <a:gd name="T67" fmla="*/ 2147483647 h 543"/>
                <a:gd name="T68" fmla="*/ 2147483647 w 668"/>
                <a:gd name="T69" fmla="*/ 2147483647 h 543"/>
                <a:gd name="T70" fmla="*/ 2147483647 w 668"/>
                <a:gd name="T71" fmla="*/ 2147483647 h 543"/>
                <a:gd name="T72" fmla="*/ 2147483647 w 668"/>
                <a:gd name="T73" fmla="*/ 2147483647 h 543"/>
                <a:gd name="T74" fmla="*/ 2147483647 w 668"/>
                <a:gd name="T75" fmla="*/ 2147483647 h 543"/>
                <a:gd name="T76" fmla="*/ 2147483647 w 668"/>
                <a:gd name="T77" fmla="*/ 2147483647 h 543"/>
                <a:gd name="T78" fmla="*/ 2147483647 w 668"/>
                <a:gd name="T79" fmla="*/ 2147483647 h 543"/>
                <a:gd name="T80" fmla="*/ 2147483647 w 668"/>
                <a:gd name="T81" fmla="*/ 2147483647 h 543"/>
                <a:gd name="T82" fmla="*/ 2147483647 w 668"/>
                <a:gd name="T83" fmla="*/ 2147483647 h 543"/>
                <a:gd name="T84" fmla="*/ 2147483647 w 668"/>
                <a:gd name="T85" fmla="*/ 2147483647 h 543"/>
                <a:gd name="T86" fmla="*/ 0 w 668"/>
                <a:gd name="T87" fmla="*/ 2147483647 h 54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668"/>
                <a:gd name="T133" fmla="*/ 0 h 543"/>
                <a:gd name="T134" fmla="*/ 668 w 668"/>
                <a:gd name="T135" fmla="*/ 543 h 54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668" h="543">
                  <a:moveTo>
                    <a:pt x="17" y="186"/>
                  </a:moveTo>
                  <a:lnTo>
                    <a:pt x="56" y="180"/>
                  </a:lnTo>
                  <a:lnTo>
                    <a:pt x="71" y="171"/>
                  </a:lnTo>
                  <a:lnTo>
                    <a:pt x="117" y="179"/>
                  </a:lnTo>
                  <a:lnTo>
                    <a:pt x="141" y="163"/>
                  </a:lnTo>
                  <a:lnTo>
                    <a:pt x="146" y="210"/>
                  </a:lnTo>
                  <a:lnTo>
                    <a:pt x="133" y="235"/>
                  </a:lnTo>
                  <a:lnTo>
                    <a:pt x="144" y="273"/>
                  </a:lnTo>
                  <a:lnTo>
                    <a:pt x="138" y="305"/>
                  </a:lnTo>
                  <a:lnTo>
                    <a:pt x="147" y="317"/>
                  </a:lnTo>
                  <a:lnTo>
                    <a:pt x="152" y="356"/>
                  </a:lnTo>
                  <a:lnTo>
                    <a:pt x="171" y="375"/>
                  </a:lnTo>
                  <a:lnTo>
                    <a:pt x="191" y="395"/>
                  </a:lnTo>
                  <a:lnTo>
                    <a:pt x="216" y="402"/>
                  </a:lnTo>
                  <a:lnTo>
                    <a:pt x="229" y="423"/>
                  </a:lnTo>
                  <a:lnTo>
                    <a:pt x="261" y="435"/>
                  </a:lnTo>
                  <a:lnTo>
                    <a:pt x="278" y="428"/>
                  </a:lnTo>
                  <a:lnTo>
                    <a:pt x="299" y="425"/>
                  </a:lnTo>
                  <a:lnTo>
                    <a:pt x="327" y="446"/>
                  </a:lnTo>
                  <a:lnTo>
                    <a:pt x="351" y="446"/>
                  </a:lnTo>
                  <a:lnTo>
                    <a:pt x="363" y="461"/>
                  </a:lnTo>
                  <a:lnTo>
                    <a:pt x="381" y="476"/>
                  </a:lnTo>
                  <a:lnTo>
                    <a:pt x="395" y="474"/>
                  </a:lnTo>
                  <a:lnTo>
                    <a:pt x="419" y="492"/>
                  </a:lnTo>
                  <a:lnTo>
                    <a:pt x="443" y="491"/>
                  </a:lnTo>
                  <a:lnTo>
                    <a:pt x="449" y="501"/>
                  </a:lnTo>
                  <a:lnTo>
                    <a:pt x="473" y="527"/>
                  </a:lnTo>
                  <a:lnTo>
                    <a:pt x="549" y="523"/>
                  </a:lnTo>
                  <a:lnTo>
                    <a:pt x="585" y="543"/>
                  </a:lnTo>
                  <a:lnTo>
                    <a:pt x="591" y="530"/>
                  </a:lnTo>
                  <a:lnTo>
                    <a:pt x="612" y="515"/>
                  </a:lnTo>
                  <a:lnTo>
                    <a:pt x="627" y="473"/>
                  </a:lnTo>
                  <a:lnTo>
                    <a:pt x="641" y="468"/>
                  </a:lnTo>
                  <a:lnTo>
                    <a:pt x="641" y="438"/>
                  </a:lnTo>
                  <a:lnTo>
                    <a:pt x="663" y="426"/>
                  </a:lnTo>
                  <a:lnTo>
                    <a:pt x="668" y="413"/>
                  </a:lnTo>
                  <a:lnTo>
                    <a:pt x="653" y="378"/>
                  </a:lnTo>
                  <a:lnTo>
                    <a:pt x="635" y="365"/>
                  </a:lnTo>
                  <a:lnTo>
                    <a:pt x="633" y="342"/>
                  </a:lnTo>
                  <a:lnTo>
                    <a:pt x="657" y="323"/>
                  </a:lnTo>
                  <a:lnTo>
                    <a:pt x="644" y="294"/>
                  </a:lnTo>
                  <a:lnTo>
                    <a:pt x="623" y="296"/>
                  </a:lnTo>
                  <a:lnTo>
                    <a:pt x="608" y="294"/>
                  </a:lnTo>
                  <a:lnTo>
                    <a:pt x="600" y="287"/>
                  </a:lnTo>
                  <a:lnTo>
                    <a:pt x="506" y="288"/>
                  </a:lnTo>
                  <a:lnTo>
                    <a:pt x="506" y="225"/>
                  </a:lnTo>
                  <a:lnTo>
                    <a:pt x="497" y="203"/>
                  </a:lnTo>
                  <a:lnTo>
                    <a:pt x="506" y="182"/>
                  </a:lnTo>
                  <a:lnTo>
                    <a:pt x="492" y="167"/>
                  </a:lnTo>
                  <a:lnTo>
                    <a:pt x="507" y="165"/>
                  </a:lnTo>
                  <a:lnTo>
                    <a:pt x="506" y="150"/>
                  </a:lnTo>
                  <a:lnTo>
                    <a:pt x="501" y="140"/>
                  </a:lnTo>
                  <a:lnTo>
                    <a:pt x="491" y="125"/>
                  </a:lnTo>
                  <a:lnTo>
                    <a:pt x="500" y="116"/>
                  </a:lnTo>
                  <a:lnTo>
                    <a:pt x="497" y="93"/>
                  </a:lnTo>
                  <a:lnTo>
                    <a:pt x="507" y="95"/>
                  </a:lnTo>
                  <a:lnTo>
                    <a:pt x="497" y="84"/>
                  </a:lnTo>
                  <a:lnTo>
                    <a:pt x="495" y="69"/>
                  </a:lnTo>
                  <a:lnTo>
                    <a:pt x="474" y="77"/>
                  </a:lnTo>
                  <a:lnTo>
                    <a:pt x="474" y="87"/>
                  </a:lnTo>
                  <a:lnTo>
                    <a:pt x="456" y="84"/>
                  </a:lnTo>
                  <a:lnTo>
                    <a:pt x="440" y="75"/>
                  </a:lnTo>
                  <a:lnTo>
                    <a:pt x="437" y="60"/>
                  </a:lnTo>
                  <a:lnTo>
                    <a:pt x="425" y="56"/>
                  </a:lnTo>
                  <a:lnTo>
                    <a:pt x="417" y="39"/>
                  </a:lnTo>
                  <a:lnTo>
                    <a:pt x="405" y="36"/>
                  </a:lnTo>
                  <a:lnTo>
                    <a:pt x="393" y="27"/>
                  </a:lnTo>
                  <a:lnTo>
                    <a:pt x="395" y="14"/>
                  </a:lnTo>
                  <a:lnTo>
                    <a:pt x="380" y="0"/>
                  </a:lnTo>
                  <a:lnTo>
                    <a:pt x="306" y="3"/>
                  </a:lnTo>
                  <a:lnTo>
                    <a:pt x="296" y="29"/>
                  </a:lnTo>
                  <a:lnTo>
                    <a:pt x="276" y="36"/>
                  </a:lnTo>
                  <a:lnTo>
                    <a:pt x="273" y="66"/>
                  </a:lnTo>
                  <a:lnTo>
                    <a:pt x="258" y="72"/>
                  </a:lnTo>
                  <a:lnTo>
                    <a:pt x="260" y="90"/>
                  </a:lnTo>
                  <a:lnTo>
                    <a:pt x="246" y="98"/>
                  </a:lnTo>
                  <a:lnTo>
                    <a:pt x="218" y="95"/>
                  </a:lnTo>
                  <a:lnTo>
                    <a:pt x="186" y="98"/>
                  </a:lnTo>
                  <a:lnTo>
                    <a:pt x="183" y="122"/>
                  </a:lnTo>
                  <a:lnTo>
                    <a:pt x="164" y="141"/>
                  </a:lnTo>
                  <a:lnTo>
                    <a:pt x="155" y="122"/>
                  </a:lnTo>
                  <a:lnTo>
                    <a:pt x="138" y="141"/>
                  </a:lnTo>
                  <a:lnTo>
                    <a:pt x="114" y="143"/>
                  </a:lnTo>
                  <a:lnTo>
                    <a:pt x="101" y="149"/>
                  </a:lnTo>
                  <a:lnTo>
                    <a:pt x="90" y="137"/>
                  </a:lnTo>
                  <a:lnTo>
                    <a:pt x="45" y="138"/>
                  </a:lnTo>
                  <a:lnTo>
                    <a:pt x="27" y="164"/>
                  </a:lnTo>
                  <a:lnTo>
                    <a:pt x="0" y="177"/>
                  </a:lnTo>
                  <a:lnTo>
                    <a:pt x="17" y="186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508" name="Freeform 73"/>
            <p:cNvSpPr>
              <a:spLocks noChangeAspect="1"/>
            </p:cNvSpPr>
            <p:nvPr/>
          </p:nvSpPr>
          <p:spPr bwMode="auto">
            <a:xfrm>
              <a:off x="450850" y="3702050"/>
              <a:ext cx="1568450" cy="842963"/>
            </a:xfrm>
            <a:custGeom>
              <a:avLst/>
              <a:gdLst>
                <a:gd name="T0" fmla="*/ 2147483647 w 690"/>
                <a:gd name="T1" fmla="*/ 0 h 372"/>
                <a:gd name="T2" fmla="*/ 2147483647 w 690"/>
                <a:gd name="T3" fmla="*/ 2147483647 h 372"/>
                <a:gd name="T4" fmla="*/ 2147483647 w 690"/>
                <a:gd name="T5" fmla="*/ 2147483647 h 372"/>
                <a:gd name="T6" fmla="*/ 2147483647 w 690"/>
                <a:gd name="T7" fmla="*/ 2147483647 h 372"/>
                <a:gd name="T8" fmla="*/ 2147483647 w 690"/>
                <a:gd name="T9" fmla="*/ 2147483647 h 372"/>
                <a:gd name="T10" fmla="*/ 2147483647 w 690"/>
                <a:gd name="T11" fmla="*/ 2147483647 h 372"/>
                <a:gd name="T12" fmla="*/ 2147483647 w 690"/>
                <a:gd name="T13" fmla="*/ 2147483647 h 372"/>
                <a:gd name="T14" fmla="*/ 2147483647 w 690"/>
                <a:gd name="T15" fmla="*/ 2147483647 h 372"/>
                <a:gd name="T16" fmla="*/ 2147483647 w 690"/>
                <a:gd name="T17" fmla="*/ 2147483647 h 372"/>
                <a:gd name="T18" fmla="*/ 2147483647 w 690"/>
                <a:gd name="T19" fmla="*/ 2147483647 h 372"/>
                <a:gd name="T20" fmla="*/ 2147483647 w 690"/>
                <a:gd name="T21" fmla="*/ 2147483647 h 372"/>
                <a:gd name="T22" fmla="*/ 2147483647 w 690"/>
                <a:gd name="T23" fmla="*/ 2147483647 h 372"/>
                <a:gd name="T24" fmla="*/ 2147483647 w 690"/>
                <a:gd name="T25" fmla="*/ 2147483647 h 372"/>
                <a:gd name="T26" fmla="*/ 2147483647 w 690"/>
                <a:gd name="T27" fmla="*/ 2147483647 h 372"/>
                <a:gd name="T28" fmla="*/ 2147483647 w 690"/>
                <a:gd name="T29" fmla="*/ 2147483647 h 372"/>
                <a:gd name="T30" fmla="*/ 2147483647 w 690"/>
                <a:gd name="T31" fmla="*/ 2147483647 h 372"/>
                <a:gd name="T32" fmla="*/ 2147483647 w 690"/>
                <a:gd name="T33" fmla="*/ 2147483647 h 372"/>
                <a:gd name="T34" fmla="*/ 2147483647 w 690"/>
                <a:gd name="T35" fmla="*/ 2147483647 h 372"/>
                <a:gd name="T36" fmla="*/ 2147483647 w 690"/>
                <a:gd name="T37" fmla="*/ 2147483647 h 372"/>
                <a:gd name="T38" fmla="*/ 2147483647 w 690"/>
                <a:gd name="T39" fmla="*/ 2147483647 h 372"/>
                <a:gd name="T40" fmla="*/ 2147483647 w 690"/>
                <a:gd name="T41" fmla="*/ 2147483647 h 372"/>
                <a:gd name="T42" fmla="*/ 2147483647 w 690"/>
                <a:gd name="T43" fmla="*/ 2147483647 h 372"/>
                <a:gd name="T44" fmla="*/ 2147483647 w 690"/>
                <a:gd name="T45" fmla="*/ 2147483647 h 372"/>
                <a:gd name="T46" fmla="*/ 2147483647 w 690"/>
                <a:gd name="T47" fmla="*/ 2147483647 h 372"/>
                <a:gd name="T48" fmla="*/ 2147483647 w 690"/>
                <a:gd name="T49" fmla="*/ 2147483647 h 372"/>
                <a:gd name="T50" fmla="*/ 2147483647 w 690"/>
                <a:gd name="T51" fmla="*/ 2147483647 h 372"/>
                <a:gd name="T52" fmla="*/ 2147483647 w 690"/>
                <a:gd name="T53" fmla="*/ 2147483647 h 372"/>
                <a:gd name="T54" fmla="*/ 2147483647 w 690"/>
                <a:gd name="T55" fmla="*/ 2147483647 h 372"/>
                <a:gd name="T56" fmla="*/ 2147483647 w 690"/>
                <a:gd name="T57" fmla="*/ 2147483647 h 372"/>
                <a:gd name="T58" fmla="*/ 2147483647 w 690"/>
                <a:gd name="T59" fmla="*/ 2147483647 h 372"/>
                <a:gd name="T60" fmla="*/ 2147483647 w 690"/>
                <a:gd name="T61" fmla="*/ 2147483647 h 372"/>
                <a:gd name="T62" fmla="*/ 2147483647 w 690"/>
                <a:gd name="T63" fmla="*/ 2147483647 h 372"/>
                <a:gd name="T64" fmla="*/ 2147483647 w 690"/>
                <a:gd name="T65" fmla="*/ 2147483647 h 372"/>
                <a:gd name="T66" fmla="*/ 2147483647 w 690"/>
                <a:gd name="T67" fmla="*/ 2147483647 h 372"/>
                <a:gd name="T68" fmla="*/ 2147483647 w 690"/>
                <a:gd name="T69" fmla="*/ 2147483647 h 372"/>
                <a:gd name="T70" fmla="*/ 0 w 690"/>
                <a:gd name="T71" fmla="*/ 2147483647 h 372"/>
                <a:gd name="T72" fmla="*/ 2147483647 w 690"/>
                <a:gd name="T73" fmla="*/ 2147483647 h 372"/>
                <a:gd name="T74" fmla="*/ 2147483647 w 690"/>
                <a:gd name="T75" fmla="*/ 0 h 3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90"/>
                <a:gd name="T115" fmla="*/ 0 h 372"/>
                <a:gd name="T116" fmla="*/ 690 w 690"/>
                <a:gd name="T117" fmla="*/ 372 h 3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90" h="372">
                  <a:moveTo>
                    <a:pt x="28" y="0"/>
                  </a:moveTo>
                  <a:lnTo>
                    <a:pt x="163" y="46"/>
                  </a:lnTo>
                  <a:lnTo>
                    <a:pt x="341" y="80"/>
                  </a:lnTo>
                  <a:lnTo>
                    <a:pt x="435" y="138"/>
                  </a:lnTo>
                  <a:lnTo>
                    <a:pt x="523" y="175"/>
                  </a:lnTo>
                  <a:lnTo>
                    <a:pt x="690" y="255"/>
                  </a:lnTo>
                  <a:lnTo>
                    <a:pt x="648" y="292"/>
                  </a:lnTo>
                  <a:lnTo>
                    <a:pt x="628" y="295"/>
                  </a:lnTo>
                  <a:lnTo>
                    <a:pt x="604" y="307"/>
                  </a:lnTo>
                  <a:lnTo>
                    <a:pt x="594" y="330"/>
                  </a:lnTo>
                  <a:lnTo>
                    <a:pt x="561" y="321"/>
                  </a:lnTo>
                  <a:lnTo>
                    <a:pt x="556" y="340"/>
                  </a:lnTo>
                  <a:lnTo>
                    <a:pt x="529" y="352"/>
                  </a:lnTo>
                  <a:lnTo>
                    <a:pt x="509" y="372"/>
                  </a:lnTo>
                  <a:lnTo>
                    <a:pt x="487" y="352"/>
                  </a:lnTo>
                  <a:lnTo>
                    <a:pt x="468" y="349"/>
                  </a:lnTo>
                  <a:lnTo>
                    <a:pt x="370" y="351"/>
                  </a:lnTo>
                  <a:lnTo>
                    <a:pt x="343" y="363"/>
                  </a:lnTo>
                  <a:lnTo>
                    <a:pt x="317" y="353"/>
                  </a:lnTo>
                  <a:lnTo>
                    <a:pt x="313" y="240"/>
                  </a:lnTo>
                  <a:lnTo>
                    <a:pt x="330" y="232"/>
                  </a:lnTo>
                  <a:lnTo>
                    <a:pt x="321" y="208"/>
                  </a:lnTo>
                  <a:lnTo>
                    <a:pt x="255" y="264"/>
                  </a:lnTo>
                  <a:lnTo>
                    <a:pt x="169" y="261"/>
                  </a:lnTo>
                  <a:lnTo>
                    <a:pt x="156" y="208"/>
                  </a:lnTo>
                  <a:lnTo>
                    <a:pt x="69" y="204"/>
                  </a:lnTo>
                  <a:lnTo>
                    <a:pt x="97" y="180"/>
                  </a:lnTo>
                  <a:lnTo>
                    <a:pt x="97" y="160"/>
                  </a:lnTo>
                  <a:lnTo>
                    <a:pt x="84" y="154"/>
                  </a:lnTo>
                  <a:lnTo>
                    <a:pt x="85" y="138"/>
                  </a:lnTo>
                  <a:lnTo>
                    <a:pt x="70" y="138"/>
                  </a:lnTo>
                  <a:lnTo>
                    <a:pt x="60" y="112"/>
                  </a:lnTo>
                  <a:lnTo>
                    <a:pt x="36" y="96"/>
                  </a:lnTo>
                  <a:lnTo>
                    <a:pt x="19" y="64"/>
                  </a:lnTo>
                  <a:lnTo>
                    <a:pt x="25" y="51"/>
                  </a:lnTo>
                  <a:lnTo>
                    <a:pt x="0" y="32"/>
                  </a:lnTo>
                  <a:lnTo>
                    <a:pt x="6" y="1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509" name="Freeform 56"/>
            <p:cNvSpPr>
              <a:spLocks noChangeAspect="1"/>
            </p:cNvSpPr>
            <p:nvPr/>
          </p:nvSpPr>
          <p:spPr bwMode="auto">
            <a:xfrm>
              <a:off x="5367338" y="3240088"/>
              <a:ext cx="1187450" cy="1979612"/>
            </a:xfrm>
            <a:custGeom>
              <a:avLst/>
              <a:gdLst>
                <a:gd name="T0" fmla="*/ 2147483647 w 483"/>
                <a:gd name="T1" fmla="*/ 0 h 781"/>
                <a:gd name="T2" fmla="*/ 2147483647 w 483"/>
                <a:gd name="T3" fmla="*/ 2147483647 h 781"/>
                <a:gd name="T4" fmla="*/ 2147483647 w 483"/>
                <a:gd name="T5" fmla="*/ 2147483647 h 781"/>
                <a:gd name="T6" fmla="*/ 2147483647 w 483"/>
                <a:gd name="T7" fmla="*/ 2147483647 h 781"/>
                <a:gd name="T8" fmla="*/ 2147483647 w 483"/>
                <a:gd name="T9" fmla="*/ 2147483647 h 781"/>
                <a:gd name="T10" fmla="*/ 2147483647 w 483"/>
                <a:gd name="T11" fmla="*/ 2147483647 h 781"/>
                <a:gd name="T12" fmla="*/ 2147483647 w 483"/>
                <a:gd name="T13" fmla="*/ 2147483647 h 781"/>
                <a:gd name="T14" fmla="*/ 2147483647 w 483"/>
                <a:gd name="T15" fmla="*/ 2147483647 h 781"/>
                <a:gd name="T16" fmla="*/ 2147483647 w 483"/>
                <a:gd name="T17" fmla="*/ 2147483647 h 781"/>
                <a:gd name="T18" fmla="*/ 2147483647 w 483"/>
                <a:gd name="T19" fmla="*/ 2147483647 h 781"/>
                <a:gd name="T20" fmla="*/ 2147483647 w 483"/>
                <a:gd name="T21" fmla="*/ 2147483647 h 781"/>
                <a:gd name="T22" fmla="*/ 2147483647 w 483"/>
                <a:gd name="T23" fmla="*/ 2147483647 h 781"/>
                <a:gd name="T24" fmla="*/ 2147483647 w 483"/>
                <a:gd name="T25" fmla="*/ 2147483647 h 781"/>
                <a:gd name="T26" fmla="*/ 2147483647 w 483"/>
                <a:gd name="T27" fmla="*/ 2147483647 h 781"/>
                <a:gd name="T28" fmla="*/ 2147483647 w 483"/>
                <a:gd name="T29" fmla="*/ 2147483647 h 781"/>
                <a:gd name="T30" fmla="*/ 2147483647 w 483"/>
                <a:gd name="T31" fmla="*/ 2147483647 h 781"/>
                <a:gd name="T32" fmla="*/ 2147483647 w 483"/>
                <a:gd name="T33" fmla="*/ 2147483647 h 781"/>
                <a:gd name="T34" fmla="*/ 2147483647 w 483"/>
                <a:gd name="T35" fmla="*/ 2147483647 h 781"/>
                <a:gd name="T36" fmla="*/ 2147483647 w 483"/>
                <a:gd name="T37" fmla="*/ 2147483647 h 781"/>
                <a:gd name="T38" fmla="*/ 2147483647 w 483"/>
                <a:gd name="T39" fmla="*/ 2147483647 h 781"/>
                <a:gd name="T40" fmla="*/ 2147483647 w 483"/>
                <a:gd name="T41" fmla="*/ 2147483647 h 781"/>
                <a:gd name="T42" fmla="*/ 2147483647 w 483"/>
                <a:gd name="T43" fmla="*/ 2147483647 h 781"/>
                <a:gd name="T44" fmla="*/ 2147483647 w 483"/>
                <a:gd name="T45" fmla="*/ 2147483647 h 781"/>
                <a:gd name="T46" fmla="*/ 2147483647 w 483"/>
                <a:gd name="T47" fmla="*/ 2147483647 h 781"/>
                <a:gd name="T48" fmla="*/ 2147483647 w 483"/>
                <a:gd name="T49" fmla="*/ 2147483647 h 781"/>
                <a:gd name="T50" fmla="*/ 2147483647 w 483"/>
                <a:gd name="T51" fmla="*/ 2147483647 h 781"/>
                <a:gd name="T52" fmla="*/ 2147483647 w 483"/>
                <a:gd name="T53" fmla="*/ 2147483647 h 781"/>
                <a:gd name="T54" fmla="*/ 2147483647 w 483"/>
                <a:gd name="T55" fmla="*/ 2147483647 h 781"/>
                <a:gd name="T56" fmla="*/ 2147483647 w 483"/>
                <a:gd name="T57" fmla="*/ 2147483647 h 781"/>
                <a:gd name="T58" fmla="*/ 2147483647 w 483"/>
                <a:gd name="T59" fmla="*/ 2147483647 h 781"/>
                <a:gd name="T60" fmla="*/ 2147483647 w 483"/>
                <a:gd name="T61" fmla="*/ 2147483647 h 781"/>
                <a:gd name="T62" fmla="*/ 2147483647 w 483"/>
                <a:gd name="T63" fmla="*/ 2147483647 h 781"/>
                <a:gd name="T64" fmla="*/ 2147483647 w 483"/>
                <a:gd name="T65" fmla="*/ 2147483647 h 781"/>
                <a:gd name="T66" fmla="*/ 2147483647 w 483"/>
                <a:gd name="T67" fmla="*/ 2147483647 h 781"/>
                <a:gd name="T68" fmla="*/ 2147483647 w 483"/>
                <a:gd name="T69" fmla="*/ 2147483647 h 781"/>
                <a:gd name="T70" fmla="*/ 0 w 483"/>
                <a:gd name="T71" fmla="*/ 2147483647 h 781"/>
                <a:gd name="T72" fmla="*/ 2147483647 w 483"/>
                <a:gd name="T73" fmla="*/ 2147483647 h 781"/>
                <a:gd name="T74" fmla="*/ 2147483647 w 483"/>
                <a:gd name="T75" fmla="*/ 2147483647 h 781"/>
                <a:gd name="T76" fmla="*/ 2147483647 w 483"/>
                <a:gd name="T77" fmla="*/ 2147483647 h 781"/>
                <a:gd name="T78" fmla="*/ 2147483647 w 483"/>
                <a:gd name="T79" fmla="*/ 2147483647 h 781"/>
                <a:gd name="T80" fmla="*/ 2147483647 w 483"/>
                <a:gd name="T81" fmla="*/ 2147483647 h 781"/>
                <a:gd name="T82" fmla="*/ 2147483647 w 483"/>
                <a:gd name="T83" fmla="*/ 2147483647 h 781"/>
                <a:gd name="T84" fmla="*/ 2147483647 w 483"/>
                <a:gd name="T85" fmla="*/ 2147483647 h 781"/>
                <a:gd name="T86" fmla="*/ 2147483647 w 483"/>
                <a:gd name="T87" fmla="*/ 2147483647 h 781"/>
                <a:gd name="T88" fmla="*/ 2147483647 w 483"/>
                <a:gd name="T89" fmla="*/ 2147483647 h 781"/>
                <a:gd name="T90" fmla="*/ 2147483647 w 483"/>
                <a:gd name="T91" fmla="*/ 2147483647 h 781"/>
                <a:gd name="T92" fmla="*/ 2147483647 w 483"/>
                <a:gd name="T93" fmla="*/ 2147483647 h 781"/>
                <a:gd name="T94" fmla="*/ 2147483647 w 483"/>
                <a:gd name="T95" fmla="*/ 2147483647 h 781"/>
                <a:gd name="T96" fmla="*/ 2147483647 w 483"/>
                <a:gd name="T97" fmla="*/ 2147483647 h 7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83"/>
                <a:gd name="T148" fmla="*/ 0 h 781"/>
                <a:gd name="T149" fmla="*/ 483 w 483"/>
                <a:gd name="T150" fmla="*/ 781 h 7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83" h="781">
                  <a:moveTo>
                    <a:pt x="192" y="19"/>
                  </a:moveTo>
                  <a:lnTo>
                    <a:pt x="210" y="0"/>
                  </a:lnTo>
                  <a:lnTo>
                    <a:pt x="240" y="10"/>
                  </a:lnTo>
                  <a:lnTo>
                    <a:pt x="270" y="12"/>
                  </a:lnTo>
                  <a:lnTo>
                    <a:pt x="290" y="28"/>
                  </a:lnTo>
                  <a:lnTo>
                    <a:pt x="309" y="34"/>
                  </a:lnTo>
                  <a:lnTo>
                    <a:pt x="318" y="102"/>
                  </a:lnTo>
                  <a:lnTo>
                    <a:pt x="317" y="127"/>
                  </a:lnTo>
                  <a:lnTo>
                    <a:pt x="305" y="169"/>
                  </a:lnTo>
                  <a:lnTo>
                    <a:pt x="285" y="196"/>
                  </a:lnTo>
                  <a:lnTo>
                    <a:pt x="302" y="207"/>
                  </a:lnTo>
                  <a:lnTo>
                    <a:pt x="314" y="231"/>
                  </a:lnTo>
                  <a:lnTo>
                    <a:pt x="339" y="261"/>
                  </a:lnTo>
                  <a:lnTo>
                    <a:pt x="350" y="277"/>
                  </a:lnTo>
                  <a:lnTo>
                    <a:pt x="365" y="268"/>
                  </a:lnTo>
                  <a:lnTo>
                    <a:pt x="383" y="262"/>
                  </a:lnTo>
                  <a:lnTo>
                    <a:pt x="398" y="265"/>
                  </a:lnTo>
                  <a:lnTo>
                    <a:pt x="408" y="289"/>
                  </a:lnTo>
                  <a:lnTo>
                    <a:pt x="377" y="306"/>
                  </a:lnTo>
                  <a:lnTo>
                    <a:pt x="360" y="324"/>
                  </a:lnTo>
                  <a:lnTo>
                    <a:pt x="360" y="349"/>
                  </a:lnTo>
                  <a:lnTo>
                    <a:pt x="348" y="366"/>
                  </a:lnTo>
                  <a:lnTo>
                    <a:pt x="371" y="381"/>
                  </a:lnTo>
                  <a:lnTo>
                    <a:pt x="375" y="402"/>
                  </a:lnTo>
                  <a:lnTo>
                    <a:pt x="395" y="412"/>
                  </a:lnTo>
                  <a:lnTo>
                    <a:pt x="386" y="429"/>
                  </a:lnTo>
                  <a:lnTo>
                    <a:pt x="404" y="447"/>
                  </a:lnTo>
                  <a:lnTo>
                    <a:pt x="413" y="483"/>
                  </a:lnTo>
                  <a:lnTo>
                    <a:pt x="435" y="481"/>
                  </a:lnTo>
                  <a:lnTo>
                    <a:pt x="453" y="483"/>
                  </a:lnTo>
                  <a:lnTo>
                    <a:pt x="461" y="472"/>
                  </a:lnTo>
                  <a:lnTo>
                    <a:pt x="465" y="465"/>
                  </a:lnTo>
                  <a:lnTo>
                    <a:pt x="483" y="471"/>
                  </a:lnTo>
                  <a:lnTo>
                    <a:pt x="474" y="487"/>
                  </a:lnTo>
                  <a:lnTo>
                    <a:pt x="464" y="495"/>
                  </a:lnTo>
                  <a:lnTo>
                    <a:pt x="450" y="510"/>
                  </a:lnTo>
                  <a:lnTo>
                    <a:pt x="437" y="513"/>
                  </a:lnTo>
                  <a:lnTo>
                    <a:pt x="429" y="534"/>
                  </a:lnTo>
                  <a:lnTo>
                    <a:pt x="411" y="565"/>
                  </a:lnTo>
                  <a:lnTo>
                    <a:pt x="390" y="576"/>
                  </a:lnTo>
                  <a:lnTo>
                    <a:pt x="398" y="606"/>
                  </a:lnTo>
                  <a:lnTo>
                    <a:pt x="435" y="604"/>
                  </a:lnTo>
                  <a:lnTo>
                    <a:pt x="434" y="616"/>
                  </a:lnTo>
                  <a:lnTo>
                    <a:pt x="416" y="631"/>
                  </a:lnTo>
                  <a:lnTo>
                    <a:pt x="435" y="636"/>
                  </a:lnTo>
                  <a:lnTo>
                    <a:pt x="411" y="645"/>
                  </a:lnTo>
                  <a:lnTo>
                    <a:pt x="411" y="664"/>
                  </a:lnTo>
                  <a:lnTo>
                    <a:pt x="422" y="691"/>
                  </a:lnTo>
                  <a:lnTo>
                    <a:pt x="419" y="714"/>
                  </a:lnTo>
                  <a:lnTo>
                    <a:pt x="416" y="732"/>
                  </a:lnTo>
                  <a:lnTo>
                    <a:pt x="381" y="736"/>
                  </a:lnTo>
                  <a:lnTo>
                    <a:pt x="336" y="763"/>
                  </a:lnTo>
                  <a:lnTo>
                    <a:pt x="309" y="765"/>
                  </a:lnTo>
                  <a:lnTo>
                    <a:pt x="294" y="750"/>
                  </a:lnTo>
                  <a:lnTo>
                    <a:pt x="291" y="781"/>
                  </a:lnTo>
                  <a:lnTo>
                    <a:pt x="272" y="768"/>
                  </a:lnTo>
                  <a:lnTo>
                    <a:pt x="252" y="769"/>
                  </a:lnTo>
                  <a:lnTo>
                    <a:pt x="243" y="757"/>
                  </a:lnTo>
                  <a:lnTo>
                    <a:pt x="210" y="765"/>
                  </a:lnTo>
                  <a:lnTo>
                    <a:pt x="206" y="742"/>
                  </a:lnTo>
                  <a:lnTo>
                    <a:pt x="182" y="724"/>
                  </a:lnTo>
                  <a:lnTo>
                    <a:pt x="167" y="733"/>
                  </a:lnTo>
                  <a:lnTo>
                    <a:pt x="155" y="723"/>
                  </a:lnTo>
                  <a:lnTo>
                    <a:pt x="137" y="732"/>
                  </a:lnTo>
                  <a:lnTo>
                    <a:pt x="132" y="766"/>
                  </a:lnTo>
                  <a:lnTo>
                    <a:pt x="45" y="724"/>
                  </a:lnTo>
                  <a:lnTo>
                    <a:pt x="53" y="685"/>
                  </a:lnTo>
                  <a:lnTo>
                    <a:pt x="39" y="691"/>
                  </a:lnTo>
                  <a:lnTo>
                    <a:pt x="21" y="732"/>
                  </a:lnTo>
                  <a:lnTo>
                    <a:pt x="6" y="709"/>
                  </a:lnTo>
                  <a:lnTo>
                    <a:pt x="8" y="627"/>
                  </a:lnTo>
                  <a:lnTo>
                    <a:pt x="0" y="607"/>
                  </a:lnTo>
                  <a:lnTo>
                    <a:pt x="18" y="520"/>
                  </a:lnTo>
                  <a:lnTo>
                    <a:pt x="32" y="489"/>
                  </a:lnTo>
                  <a:lnTo>
                    <a:pt x="41" y="459"/>
                  </a:lnTo>
                  <a:lnTo>
                    <a:pt x="47" y="441"/>
                  </a:lnTo>
                  <a:lnTo>
                    <a:pt x="68" y="417"/>
                  </a:lnTo>
                  <a:lnTo>
                    <a:pt x="66" y="390"/>
                  </a:lnTo>
                  <a:lnTo>
                    <a:pt x="87" y="361"/>
                  </a:lnTo>
                  <a:lnTo>
                    <a:pt x="129" y="322"/>
                  </a:lnTo>
                  <a:lnTo>
                    <a:pt x="144" y="298"/>
                  </a:lnTo>
                  <a:lnTo>
                    <a:pt x="153" y="271"/>
                  </a:lnTo>
                  <a:lnTo>
                    <a:pt x="153" y="249"/>
                  </a:lnTo>
                  <a:lnTo>
                    <a:pt x="132" y="244"/>
                  </a:lnTo>
                  <a:lnTo>
                    <a:pt x="128" y="222"/>
                  </a:lnTo>
                  <a:lnTo>
                    <a:pt x="147" y="204"/>
                  </a:lnTo>
                  <a:lnTo>
                    <a:pt x="144" y="169"/>
                  </a:lnTo>
                  <a:lnTo>
                    <a:pt x="165" y="151"/>
                  </a:lnTo>
                  <a:lnTo>
                    <a:pt x="192" y="151"/>
                  </a:lnTo>
                  <a:lnTo>
                    <a:pt x="198" y="120"/>
                  </a:lnTo>
                  <a:lnTo>
                    <a:pt x="224" y="109"/>
                  </a:lnTo>
                  <a:lnTo>
                    <a:pt x="231" y="88"/>
                  </a:lnTo>
                  <a:lnTo>
                    <a:pt x="239" y="76"/>
                  </a:lnTo>
                  <a:lnTo>
                    <a:pt x="236" y="61"/>
                  </a:lnTo>
                  <a:lnTo>
                    <a:pt x="246" y="52"/>
                  </a:lnTo>
                  <a:lnTo>
                    <a:pt x="245" y="42"/>
                  </a:lnTo>
                  <a:lnTo>
                    <a:pt x="225" y="21"/>
                  </a:lnTo>
                  <a:lnTo>
                    <a:pt x="201" y="28"/>
                  </a:lnTo>
                  <a:lnTo>
                    <a:pt x="192" y="19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510" name="Freeform 44"/>
            <p:cNvSpPr>
              <a:spLocks noChangeAspect="1"/>
            </p:cNvSpPr>
            <p:nvPr/>
          </p:nvSpPr>
          <p:spPr bwMode="auto">
            <a:xfrm>
              <a:off x="3684588" y="1555750"/>
              <a:ext cx="2752725" cy="2730500"/>
            </a:xfrm>
            <a:custGeom>
              <a:avLst/>
              <a:gdLst>
                <a:gd name="T0" fmla="*/ 2147483647 w 1201"/>
                <a:gd name="T1" fmla="*/ 2147483647 h 1170"/>
                <a:gd name="T2" fmla="*/ 2147483647 w 1201"/>
                <a:gd name="T3" fmla="*/ 2147483647 h 1170"/>
                <a:gd name="T4" fmla="*/ 2147483647 w 1201"/>
                <a:gd name="T5" fmla="*/ 2147483647 h 1170"/>
                <a:gd name="T6" fmla="*/ 2147483647 w 1201"/>
                <a:gd name="T7" fmla="*/ 2147483647 h 1170"/>
                <a:gd name="T8" fmla="*/ 2147483647 w 1201"/>
                <a:gd name="T9" fmla="*/ 2147483647 h 1170"/>
                <a:gd name="T10" fmla="*/ 0 w 1201"/>
                <a:gd name="T11" fmla="*/ 2147483647 h 1170"/>
                <a:gd name="T12" fmla="*/ 2147483647 w 1201"/>
                <a:gd name="T13" fmla="*/ 2147483647 h 1170"/>
                <a:gd name="T14" fmla="*/ 2147483647 w 1201"/>
                <a:gd name="T15" fmla="*/ 2147483647 h 1170"/>
                <a:gd name="T16" fmla="*/ 2147483647 w 1201"/>
                <a:gd name="T17" fmla="*/ 2147483647 h 1170"/>
                <a:gd name="T18" fmla="*/ 2147483647 w 1201"/>
                <a:gd name="T19" fmla="*/ 2147483647 h 1170"/>
                <a:gd name="T20" fmla="*/ 2147483647 w 1201"/>
                <a:gd name="T21" fmla="*/ 2147483647 h 1170"/>
                <a:gd name="T22" fmla="*/ 2147483647 w 1201"/>
                <a:gd name="T23" fmla="*/ 2147483647 h 1170"/>
                <a:gd name="T24" fmla="*/ 2147483647 w 1201"/>
                <a:gd name="T25" fmla="*/ 2147483647 h 1170"/>
                <a:gd name="T26" fmla="*/ 2147483647 w 1201"/>
                <a:gd name="T27" fmla="*/ 2147483647 h 1170"/>
                <a:gd name="T28" fmla="*/ 2147483647 w 1201"/>
                <a:gd name="T29" fmla="*/ 2147483647 h 1170"/>
                <a:gd name="T30" fmla="*/ 2147483647 w 1201"/>
                <a:gd name="T31" fmla="*/ 2147483647 h 1170"/>
                <a:gd name="T32" fmla="*/ 2147483647 w 1201"/>
                <a:gd name="T33" fmla="*/ 2147483647 h 1170"/>
                <a:gd name="T34" fmla="*/ 2147483647 w 1201"/>
                <a:gd name="T35" fmla="*/ 2147483647 h 1170"/>
                <a:gd name="T36" fmla="*/ 2147483647 w 1201"/>
                <a:gd name="T37" fmla="*/ 2147483647 h 1170"/>
                <a:gd name="T38" fmla="*/ 2147483647 w 1201"/>
                <a:gd name="T39" fmla="*/ 2147483647 h 1170"/>
                <a:gd name="T40" fmla="*/ 2147483647 w 1201"/>
                <a:gd name="T41" fmla="*/ 2147483647 h 1170"/>
                <a:gd name="T42" fmla="*/ 2147483647 w 1201"/>
                <a:gd name="T43" fmla="*/ 2147483647 h 1170"/>
                <a:gd name="T44" fmla="*/ 2147483647 w 1201"/>
                <a:gd name="T45" fmla="*/ 2147483647 h 1170"/>
                <a:gd name="T46" fmla="*/ 2147483647 w 1201"/>
                <a:gd name="T47" fmla="*/ 2147483647 h 1170"/>
                <a:gd name="T48" fmla="*/ 2147483647 w 1201"/>
                <a:gd name="T49" fmla="*/ 2147483647 h 1170"/>
                <a:gd name="T50" fmla="*/ 2147483647 w 1201"/>
                <a:gd name="T51" fmla="*/ 2147483647 h 1170"/>
                <a:gd name="T52" fmla="*/ 2147483647 w 1201"/>
                <a:gd name="T53" fmla="*/ 2147483647 h 1170"/>
                <a:gd name="T54" fmla="*/ 2147483647 w 1201"/>
                <a:gd name="T55" fmla="*/ 2147483647 h 1170"/>
                <a:gd name="T56" fmla="*/ 2147483647 w 1201"/>
                <a:gd name="T57" fmla="*/ 2147483647 h 1170"/>
                <a:gd name="T58" fmla="*/ 2147483647 w 1201"/>
                <a:gd name="T59" fmla="*/ 2147483647 h 1170"/>
                <a:gd name="T60" fmla="*/ 2147483647 w 1201"/>
                <a:gd name="T61" fmla="*/ 2147483647 h 1170"/>
                <a:gd name="T62" fmla="*/ 2147483647 w 1201"/>
                <a:gd name="T63" fmla="*/ 2147483647 h 1170"/>
                <a:gd name="T64" fmla="*/ 2147483647 w 1201"/>
                <a:gd name="T65" fmla="*/ 2147483647 h 1170"/>
                <a:gd name="T66" fmla="*/ 2147483647 w 1201"/>
                <a:gd name="T67" fmla="*/ 2147483647 h 1170"/>
                <a:gd name="T68" fmla="*/ 2147483647 w 1201"/>
                <a:gd name="T69" fmla="*/ 2147483647 h 1170"/>
                <a:gd name="T70" fmla="*/ 2147483647 w 1201"/>
                <a:gd name="T71" fmla="*/ 2147483647 h 1170"/>
                <a:gd name="T72" fmla="*/ 2147483647 w 1201"/>
                <a:gd name="T73" fmla="*/ 2147483647 h 1170"/>
                <a:gd name="T74" fmla="*/ 2147483647 w 1201"/>
                <a:gd name="T75" fmla="*/ 2147483647 h 1170"/>
                <a:gd name="T76" fmla="*/ 2147483647 w 1201"/>
                <a:gd name="T77" fmla="*/ 2147483647 h 1170"/>
                <a:gd name="T78" fmla="*/ 2147483647 w 1201"/>
                <a:gd name="T79" fmla="*/ 2147483647 h 1170"/>
                <a:gd name="T80" fmla="*/ 2147483647 w 1201"/>
                <a:gd name="T81" fmla="*/ 2147483647 h 1170"/>
                <a:gd name="T82" fmla="*/ 2147483647 w 1201"/>
                <a:gd name="T83" fmla="*/ 2147483647 h 1170"/>
                <a:gd name="T84" fmla="*/ 2147483647 w 1201"/>
                <a:gd name="T85" fmla="*/ 2147483647 h 117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201"/>
                <a:gd name="T130" fmla="*/ 0 h 1170"/>
                <a:gd name="T131" fmla="*/ 1201 w 1201"/>
                <a:gd name="T132" fmla="*/ 1170 h 117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201" h="1170">
                  <a:moveTo>
                    <a:pt x="32" y="883"/>
                  </a:moveTo>
                  <a:lnTo>
                    <a:pt x="60" y="855"/>
                  </a:lnTo>
                  <a:lnTo>
                    <a:pt x="226" y="495"/>
                  </a:lnTo>
                  <a:lnTo>
                    <a:pt x="230" y="471"/>
                  </a:lnTo>
                  <a:lnTo>
                    <a:pt x="262" y="433"/>
                  </a:lnTo>
                  <a:lnTo>
                    <a:pt x="230" y="449"/>
                  </a:lnTo>
                  <a:lnTo>
                    <a:pt x="206" y="447"/>
                  </a:lnTo>
                  <a:lnTo>
                    <a:pt x="200" y="431"/>
                  </a:lnTo>
                  <a:lnTo>
                    <a:pt x="188" y="435"/>
                  </a:lnTo>
                  <a:lnTo>
                    <a:pt x="164" y="405"/>
                  </a:lnTo>
                  <a:lnTo>
                    <a:pt x="142" y="407"/>
                  </a:lnTo>
                  <a:lnTo>
                    <a:pt x="84" y="373"/>
                  </a:lnTo>
                  <a:lnTo>
                    <a:pt x="88" y="347"/>
                  </a:lnTo>
                  <a:lnTo>
                    <a:pt x="50" y="354"/>
                  </a:lnTo>
                  <a:lnTo>
                    <a:pt x="42" y="325"/>
                  </a:lnTo>
                  <a:lnTo>
                    <a:pt x="20" y="309"/>
                  </a:lnTo>
                  <a:lnTo>
                    <a:pt x="20" y="289"/>
                  </a:lnTo>
                  <a:lnTo>
                    <a:pt x="0" y="273"/>
                  </a:lnTo>
                  <a:lnTo>
                    <a:pt x="0" y="127"/>
                  </a:lnTo>
                  <a:lnTo>
                    <a:pt x="26" y="119"/>
                  </a:lnTo>
                  <a:lnTo>
                    <a:pt x="42" y="97"/>
                  </a:lnTo>
                  <a:lnTo>
                    <a:pt x="74" y="95"/>
                  </a:lnTo>
                  <a:lnTo>
                    <a:pt x="94" y="83"/>
                  </a:lnTo>
                  <a:lnTo>
                    <a:pt x="126" y="79"/>
                  </a:lnTo>
                  <a:lnTo>
                    <a:pt x="140" y="59"/>
                  </a:lnTo>
                  <a:lnTo>
                    <a:pt x="164" y="55"/>
                  </a:lnTo>
                  <a:lnTo>
                    <a:pt x="198" y="63"/>
                  </a:lnTo>
                  <a:lnTo>
                    <a:pt x="220" y="59"/>
                  </a:lnTo>
                  <a:lnTo>
                    <a:pt x="248" y="67"/>
                  </a:lnTo>
                  <a:lnTo>
                    <a:pt x="274" y="65"/>
                  </a:lnTo>
                  <a:lnTo>
                    <a:pt x="280" y="51"/>
                  </a:lnTo>
                  <a:lnTo>
                    <a:pt x="260" y="23"/>
                  </a:lnTo>
                  <a:lnTo>
                    <a:pt x="272" y="9"/>
                  </a:lnTo>
                  <a:lnTo>
                    <a:pt x="289" y="13"/>
                  </a:lnTo>
                  <a:lnTo>
                    <a:pt x="304" y="18"/>
                  </a:lnTo>
                  <a:lnTo>
                    <a:pt x="319" y="13"/>
                  </a:lnTo>
                  <a:lnTo>
                    <a:pt x="337" y="9"/>
                  </a:lnTo>
                  <a:lnTo>
                    <a:pt x="358" y="0"/>
                  </a:lnTo>
                  <a:lnTo>
                    <a:pt x="377" y="7"/>
                  </a:lnTo>
                  <a:lnTo>
                    <a:pt x="385" y="27"/>
                  </a:lnTo>
                  <a:lnTo>
                    <a:pt x="389" y="75"/>
                  </a:lnTo>
                  <a:lnTo>
                    <a:pt x="427" y="78"/>
                  </a:lnTo>
                  <a:lnTo>
                    <a:pt x="463" y="111"/>
                  </a:lnTo>
                  <a:lnTo>
                    <a:pt x="494" y="111"/>
                  </a:lnTo>
                  <a:lnTo>
                    <a:pt x="518" y="132"/>
                  </a:lnTo>
                  <a:lnTo>
                    <a:pt x="514" y="156"/>
                  </a:lnTo>
                  <a:lnTo>
                    <a:pt x="541" y="174"/>
                  </a:lnTo>
                  <a:lnTo>
                    <a:pt x="541" y="205"/>
                  </a:lnTo>
                  <a:lnTo>
                    <a:pt x="554" y="234"/>
                  </a:lnTo>
                  <a:lnTo>
                    <a:pt x="559" y="253"/>
                  </a:lnTo>
                  <a:lnTo>
                    <a:pt x="587" y="274"/>
                  </a:lnTo>
                  <a:lnTo>
                    <a:pt x="584" y="291"/>
                  </a:lnTo>
                  <a:lnTo>
                    <a:pt x="587" y="301"/>
                  </a:lnTo>
                  <a:lnTo>
                    <a:pt x="602" y="306"/>
                  </a:lnTo>
                  <a:lnTo>
                    <a:pt x="599" y="325"/>
                  </a:lnTo>
                  <a:lnTo>
                    <a:pt x="613" y="330"/>
                  </a:lnTo>
                  <a:lnTo>
                    <a:pt x="613" y="343"/>
                  </a:lnTo>
                  <a:lnTo>
                    <a:pt x="644" y="357"/>
                  </a:lnTo>
                  <a:lnTo>
                    <a:pt x="667" y="355"/>
                  </a:lnTo>
                  <a:lnTo>
                    <a:pt x="680" y="339"/>
                  </a:lnTo>
                  <a:lnTo>
                    <a:pt x="695" y="322"/>
                  </a:lnTo>
                  <a:lnTo>
                    <a:pt x="709" y="310"/>
                  </a:lnTo>
                  <a:lnTo>
                    <a:pt x="715" y="330"/>
                  </a:lnTo>
                  <a:lnTo>
                    <a:pt x="737" y="358"/>
                  </a:lnTo>
                  <a:lnTo>
                    <a:pt x="782" y="373"/>
                  </a:lnTo>
                  <a:lnTo>
                    <a:pt x="835" y="385"/>
                  </a:lnTo>
                  <a:lnTo>
                    <a:pt x="887" y="379"/>
                  </a:lnTo>
                  <a:lnTo>
                    <a:pt x="913" y="360"/>
                  </a:lnTo>
                  <a:lnTo>
                    <a:pt x="923" y="348"/>
                  </a:lnTo>
                  <a:lnTo>
                    <a:pt x="937" y="343"/>
                  </a:lnTo>
                  <a:lnTo>
                    <a:pt x="944" y="316"/>
                  </a:lnTo>
                  <a:lnTo>
                    <a:pt x="961" y="306"/>
                  </a:lnTo>
                  <a:lnTo>
                    <a:pt x="971" y="285"/>
                  </a:lnTo>
                  <a:lnTo>
                    <a:pt x="982" y="289"/>
                  </a:lnTo>
                  <a:lnTo>
                    <a:pt x="985" y="291"/>
                  </a:lnTo>
                  <a:lnTo>
                    <a:pt x="1006" y="297"/>
                  </a:lnTo>
                  <a:lnTo>
                    <a:pt x="1027" y="312"/>
                  </a:lnTo>
                  <a:lnTo>
                    <a:pt x="1052" y="297"/>
                  </a:lnTo>
                  <a:lnTo>
                    <a:pt x="1093" y="306"/>
                  </a:lnTo>
                  <a:lnTo>
                    <a:pt x="1151" y="333"/>
                  </a:lnTo>
                  <a:lnTo>
                    <a:pt x="1193" y="345"/>
                  </a:lnTo>
                  <a:lnTo>
                    <a:pt x="1201" y="364"/>
                  </a:lnTo>
                  <a:lnTo>
                    <a:pt x="1199" y="397"/>
                  </a:lnTo>
                  <a:lnTo>
                    <a:pt x="1192" y="429"/>
                  </a:lnTo>
                  <a:lnTo>
                    <a:pt x="1184" y="451"/>
                  </a:lnTo>
                  <a:lnTo>
                    <a:pt x="1171" y="466"/>
                  </a:lnTo>
                  <a:lnTo>
                    <a:pt x="1172" y="484"/>
                  </a:lnTo>
                  <a:lnTo>
                    <a:pt x="1156" y="496"/>
                  </a:lnTo>
                  <a:lnTo>
                    <a:pt x="1160" y="517"/>
                  </a:lnTo>
                  <a:lnTo>
                    <a:pt x="1135" y="553"/>
                  </a:lnTo>
                  <a:lnTo>
                    <a:pt x="1115" y="583"/>
                  </a:lnTo>
                  <a:lnTo>
                    <a:pt x="1111" y="608"/>
                  </a:lnTo>
                  <a:lnTo>
                    <a:pt x="1090" y="630"/>
                  </a:lnTo>
                  <a:lnTo>
                    <a:pt x="1067" y="669"/>
                  </a:lnTo>
                  <a:lnTo>
                    <a:pt x="1045" y="675"/>
                  </a:lnTo>
                  <a:lnTo>
                    <a:pt x="1024" y="700"/>
                  </a:lnTo>
                  <a:lnTo>
                    <a:pt x="988" y="721"/>
                  </a:lnTo>
                  <a:lnTo>
                    <a:pt x="957" y="747"/>
                  </a:lnTo>
                  <a:lnTo>
                    <a:pt x="968" y="759"/>
                  </a:lnTo>
                  <a:lnTo>
                    <a:pt x="991" y="751"/>
                  </a:lnTo>
                  <a:lnTo>
                    <a:pt x="1012" y="772"/>
                  </a:lnTo>
                  <a:lnTo>
                    <a:pt x="1013" y="786"/>
                  </a:lnTo>
                  <a:lnTo>
                    <a:pt x="1000" y="789"/>
                  </a:lnTo>
                  <a:lnTo>
                    <a:pt x="1006" y="805"/>
                  </a:lnTo>
                  <a:lnTo>
                    <a:pt x="988" y="837"/>
                  </a:lnTo>
                  <a:lnTo>
                    <a:pt x="964" y="852"/>
                  </a:lnTo>
                  <a:lnTo>
                    <a:pt x="958" y="882"/>
                  </a:lnTo>
                  <a:lnTo>
                    <a:pt x="929" y="882"/>
                  </a:lnTo>
                  <a:lnTo>
                    <a:pt x="911" y="897"/>
                  </a:lnTo>
                  <a:lnTo>
                    <a:pt x="913" y="936"/>
                  </a:lnTo>
                  <a:lnTo>
                    <a:pt x="893" y="952"/>
                  </a:lnTo>
                  <a:lnTo>
                    <a:pt x="899" y="972"/>
                  </a:lnTo>
                  <a:lnTo>
                    <a:pt x="919" y="979"/>
                  </a:lnTo>
                  <a:lnTo>
                    <a:pt x="919" y="999"/>
                  </a:lnTo>
                  <a:lnTo>
                    <a:pt x="913" y="1021"/>
                  </a:lnTo>
                  <a:lnTo>
                    <a:pt x="889" y="1060"/>
                  </a:lnTo>
                  <a:lnTo>
                    <a:pt x="866" y="1078"/>
                  </a:lnTo>
                  <a:lnTo>
                    <a:pt x="832" y="1119"/>
                  </a:lnTo>
                  <a:lnTo>
                    <a:pt x="833" y="1146"/>
                  </a:lnTo>
                  <a:lnTo>
                    <a:pt x="813" y="1170"/>
                  </a:lnTo>
                  <a:lnTo>
                    <a:pt x="206" y="1131"/>
                  </a:lnTo>
                  <a:lnTo>
                    <a:pt x="193" y="1116"/>
                  </a:lnTo>
                  <a:lnTo>
                    <a:pt x="181" y="1117"/>
                  </a:lnTo>
                  <a:lnTo>
                    <a:pt x="157" y="1084"/>
                  </a:lnTo>
                  <a:lnTo>
                    <a:pt x="137" y="1081"/>
                  </a:lnTo>
                  <a:lnTo>
                    <a:pt x="118" y="1065"/>
                  </a:lnTo>
                  <a:lnTo>
                    <a:pt x="116" y="1021"/>
                  </a:lnTo>
                  <a:lnTo>
                    <a:pt x="101" y="1000"/>
                  </a:lnTo>
                  <a:lnTo>
                    <a:pt x="92" y="967"/>
                  </a:lnTo>
                  <a:lnTo>
                    <a:pt x="74" y="925"/>
                  </a:lnTo>
                  <a:lnTo>
                    <a:pt x="32" y="883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516" name="Freeform 50"/>
            <p:cNvSpPr>
              <a:spLocks noChangeAspect="1"/>
            </p:cNvSpPr>
            <p:nvPr/>
          </p:nvSpPr>
          <p:spPr bwMode="auto">
            <a:xfrm>
              <a:off x="5880100" y="2390775"/>
              <a:ext cx="1530350" cy="2060575"/>
            </a:xfrm>
            <a:custGeom>
              <a:avLst/>
              <a:gdLst>
                <a:gd name="T0" fmla="*/ 2147483647 w 636"/>
                <a:gd name="T1" fmla="*/ 2147483647 h 847"/>
                <a:gd name="T2" fmla="*/ 2147483647 w 636"/>
                <a:gd name="T3" fmla="*/ 2147483647 h 847"/>
                <a:gd name="T4" fmla="*/ 2147483647 w 636"/>
                <a:gd name="T5" fmla="*/ 2147483647 h 847"/>
                <a:gd name="T6" fmla="*/ 2147483647 w 636"/>
                <a:gd name="T7" fmla="*/ 2147483647 h 847"/>
                <a:gd name="T8" fmla="*/ 2147483647 w 636"/>
                <a:gd name="T9" fmla="*/ 2147483647 h 847"/>
                <a:gd name="T10" fmla="*/ 2147483647 w 636"/>
                <a:gd name="T11" fmla="*/ 2147483647 h 847"/>
                <a:gd name="T12" fmla="*/ 2147483647 w 636"/>
                <a:gd name="T13" fmla="*/ 2147483647 h 847"/>
                <a:gd name="T14" fmla="*/ 2147483647 w 636"/>
                <a:gd name="T15" fmla="*/ 2147483647 h 847"/>
                <a:gd name="T16" fmla="*/ 2147483647 w 636"/>
                <a:gd name="T17" fmla="*/ 2147483647 h 847"/>
                <a:gd name="T18" fmla="*/ 2147483647 w 636"/>
                <a:gd name="T19" fmla="*/ 2147483647 h 847"/>
                <a:gd name="T20" fmla="*/ 2147483647 w 636"/>
                <a:gd name="T21" fmla="*/ 2147483647 h 847"/>
                <a:gd name="T22" fmla="*/ 2147483647 w 636"/>
                <a:gd name="T23" fmla="*/ 2147483647 h 847"/>
                <a:gd name="T24" fmla="*/ 2147483647 w 636"/>
                <a:gd name="T25" fmla="*/ 2147483647 h 847"/>
                <a:gd name="T26" fmla="*/ 2147483647 w 636"/>
                <a:gd name="T27" fmla="*/ 2147483647 h 847"/>
                <a:gd name="T28" fmla="*/ 2147483647 w 636"/>
                <a:gd name="T29" fmla="*/ 2147483647 h 847"/>
                <a:gd name="T30" fmla="*/ 2147483647 w 636"/>
                <a:gd name="T31" fmla="*/ 2147483647 h 847"/>
                <a:gd name="T32" fmla="*/ 2147483647 w 636"/>
                <a:gd name="T33" fmla="*/ 2147483647 h 847"/>
                <a:gd name="T34" fmla="*/ 2147483647 w 636"/>
                <a:gd name="T35" fmla="*/ 2147483647 h 847"/>
                <a:gd name="T36" fmla="*/ 2147483647 w 636"/>
                <a:gd name="T37" fmla="*/ 2147483647 h 847"/>
                <a:gd name="T38" fmla="*/ 2147483647 w 636"/>
                <a:gd name="T39" fmla="*/ 2147483647 h 847"/>
                <a:gd name="T40" fmla="*/ 2147483647 w 636"/>
                <a:gd name="T41" fmla="*/ 2147483647 h 847"/>
                <a:gd name="T42" fmla="*/ 2147483647 w 636"/>
                <a:gd name="T43" fmla="*/ 2147483647 h 847"/>
                <a:gd name="T44" fmla="*/ 2147483647 w 636"/>
                <a:gd name="T45" fmla="*/ 2147483647 h 847"/>
                <a:gd name="T46" fmla="*/ 2147483647 w 636"/>
                <a:gd name="T47" fmla="*/ 2147483647 h 847"/>
                <a:gd name="T48" fmla="*/ 2147483647 w 636"/>
                <a:gd name="T49" fmla="*/ 2147483647 h 847"/>
                <a:gd name="T50" fmla="*/ 2147483647 w 636"/>
                <a:gd name="T51" fmla="*/ 2147483647 h 847"/>
                <a:gd name="T52" fmla="*/ 2147483647 w 636"/>
                <a:gd name="T53" fmla="*/ 2147483647 h 847"/>
                <a:gd name="T54" fmla="*/ 2147483647 w 636"/>
                <a:gd name="T55" fmla="*/ 2147483647 h 847"/>
                <a:gd name="T56" fmla="*/ 2147483647 w 636"/>
                <a:gd name="T57" fmla="*/ 2147483647 h 847"/>
                <a:gd name="T58" fmla="*/ 2147483647 w 636"/>
                <a:gd name="T59" fmla="*/ 2147483647 h 847"/>
                <a:gd name="T60" fmla="*/ 2147483647 w 636"/>
                <a:gd name="T61" fmla="*/ 2147483647 h 847"/>
                <a:gd name="T62" fmla="*/ 2147483647 w 636"/>
                <a:gd name="T63" fmla="*/ 2147483647 h 847"/>
                <a:gd name="T64" fmla="*/ 2147483647 w 636"/>
                <a:gd name="T65" fmla="*/ 2147483647 h 847"/>
                <a:gd name="T66" fmla="*/ 2147483647 w 636"/>
                <a:gd name="T67" fmla="*/ 2147483647 h 847"/>
                <a:gd name="T68" fmla="*/ 2147483647 w 636"/>
                <a:gd name="T69" fmla="*/ 2147483647 h 847"/>
                <a:gd name="T70" fmla="*/ 2147483647 w 636"/>
                <a:gd name="T71" fmla="*/ 2147483647 h 847"/>
                <a:gd name="T72" fmla="*/ 2147483647 w 636"/>
                <a:gd name="T73" fmla="*/ 2147483647 h 847"/>
                <a:gd name="T74" fmla="*/ 2147483647 w 636"/>
                <a:gd name="T75" fmla="*/ 2147483647 h 847"/>
                <a:gd name="T76" fmla="*/ 2147483647 w 636"/>
                <a:gd name="T77" fmla="*/ 2147483647 h 847"/>
                <a:gd name="T78" fmla="*/ 2147483647 w 636"/>
                <a:gd name="T79" fmla="*/ 2147483647 h 847"/>
                <a:gd name="T80" fmla="*/ 0 w 636"/>
                <a:gd name="T81" fmla="*/ 2147483647 h 847"/>
                <a:gd name="T82" fmla="*/ 2147483647 w 636"/>
                <a:gd name="T83" fmla="*/ 2147483647 h 847"/>
                <a:gd name="T84" fmla="*/ 2147483647 w 636"/>
                <a:gd name="T85" fmla="*/ 2147483647 h 847"/>
                <a:gd name="T86" fmla="*/ 2147483647 w 636"/>
                <a:gd name="T87" fmla="*/ 2147483647 h 847"/>
                <a:gd name="T88" fmla="*/ 2147483647 w 636"/>
                <a:gd name="T89" fmla="*/ 2147483647 h 847"/>
                <a:gd name="T90" fmla="*/ 2147483647 w 636"/>
                <a:gd name="T91" fmla="*/ 2147483647 h 847"/>
                <a:gd name="T92" fmla="*/ 2147483647 w 636"/>
                <a:gd name="T93" fmla="*/ 2147483647 h 847"/>
                <a:gd name="T94" fmla="*/ 2147483647 w 636"/>
                <a:gd name="T95" fmla="*/ 0 h 84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36"/>
                <a:gd name="T145" fmla="*/ 0 h 847"/>
                <a:gd name="T146" fmla="*/ 636 w 636"/>
                <a:gd name="T147" fmla="*/ 847 h 84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36" h="847">
                  <a:moveTo>
                    <a:pt x="227" y="0"/>
                  </a:moveTo>
                  <a:lnTo>
                    <a:pt x="242" y="1"/>
                  </a:lnTo>
                  <a:lnTo>
                    <a:pt x="258" y="16"/>
                  </a:lnTo>
                  <a:lnTo>
                    <a:pt x="284" y="16"/>
                  </a:lnTo>
                  <a:lnTo>
                    <a:pt x="300" y="37"/>
                  </a:lnTo>
                  <a:lnTo>
                    <a:pt x="339" y="22"/>
                  </a:lnTo>
                  <a:lnTo>
                    <a:pt x="351" y="54"/>
                  </a:lnTo>
                  <a:lnTo>
                    <a:pt x="372" y="60"/>
                  </a:lnTo>
                  <a:lnTo>
                    <a:pt x="383" y="85"/>
                  </a:lnTo>
                  <a:lnTo>
                    <a:pt x="387" y="114"/>
                  </a:lnTo>
                  <a:lnTo>
                    <a:pt x="419" y="112"/>
                  </a:lnTo>
                  <a:lnTo>
                    <a:pt x="425" y="123"/>
                  </a:lnTo>
                  <a:lnTo>
                    <a:pt x="437" y="124"/>
                  </a:lnTo>
                  <a:lnTo>
                    <a:pt x="452" y="103"/>
                  </a:lnTo>
                  <a:lnTo>
                    <a:pt x="465" y="94"/>
                  </a:lnTo>
                  <a:lnTo>
                    <a:pt x="503" y="99"/>
                  </a:lnTo>
                  <a:lnTo>
                    <a:pt x="549" y="121"/>
                  </a:lnTo>
                  <a:lnTo>
                    <a:pt x="564" y="135"/>
                  </a:lnTo>
                  <a:lnTo>
                    <a:pt x="603" y="130"/>
                  </a:lnTo>
                  <a:lnTo>
                    <a:pt x="636" y="139"/>
                  </a:lnTo>
                  <a:lnTo>
                    <a:pt x="636" y="154"/>
                  </a:lnTo>
                  <a:lnTo>
                    <a:pt x="623" y="181"/>
                  </a:lnTo>
                  <a:lnTo>
                    <a:pt x="603" y="186"/>
                  </a:lnTo>
                  <a:lnTo>
                    <a:pt x="605" y="202"/>
                  </a:lnTo>
                  <a:lnTo>
                    <a:pt x="593" y="201"/>
                  </a:lnTo>
                  <a:lnTo>
                    <a:pt x="555" y="214"/>
                  </a:lnTo>
                  <a:lnTo>
                    <a:pt x="552" y="243"/>
                  </a:lnTo>
                  <a:lnTo>
                    <a:pt x="525" y="282"/>
                  </a:lnTo>
                  <a:lnTo>
                    <a:pt x="537" y="301"/>
                  </a:lnTo>
                  <a:lnTo>
                    <a:pt x="527" y="327"/>
                  </a:lnTo>
                  <a:lnTo>
                    <a:pt x="539" y="340"/>
                  </a:lnTo>
                  <a:lnTo>
                    <a:pt x="545" y="378"/>
                  </a:lnTo>
                  <a:lnTo>
                    <a:pt x="516" y="408"/>
                  </a:lnTo>
                  <a:lnTo>
                    <a:pt x="515" y="445"/>
                  </a:lnTo>
                  <a:lnTo>
                    <a:pt x="542" y="468"/>
                  </a:lnTo>
                  <a:lnTo>
                    <a:pt x="540" y="484"/>
                  </a:lnTo>
                  <a:lnTo>
                    <a:pt x="534" y="511"/>
                  </a:lnTo>
                  <a:lnTo>
                    <a:pt x="480" y="520"/>
                  </a:lnTo>
                  <a:lnTo>
                    <a:pt x="453" y="513"/>
                  </a:lnTo>
                  <a:lnTo>
                    <a:pt x="431" y="517"/>
                  </a:lnTo>
                  <a:lnTo>
                    <a:pt x="348" y="583"/>
                  </a:lnTo>
                  <a:lnTo>
                    <a:pt x="314" y="589"/>
                  </a:lnTo>
                  <a:lnTo>
                    <a:pt x="290" y="601"/>
                  </a:lnTo>
                  <a:lnTo>
                    <a:pt x="284" y="649"/>
                  </a:lnTo>
                  <a:lnTo>
                    <a:pt x="269" y="658"/>
                  </a:lnTo>
                  <a:lnTo>
                    <a:pt x="263" y="688"/>
                  </a:lnTo>
                  <a:lnTo>
                    <a:pt x="240" y="715"/>
                  </a:lnTo>
                  <a:lnTo>
                    <a:pt x="263" y="771"/>
                  </a:lnTo>
                  <a:lnTo>
                    <a:pt x="254" y="835"/>
                  </a:lnTo>
                  <a:lnTo>
                    <a:pt x="245" y="847"/>
                  </a:lnTo>
                  <a:lnTo>
                    <a:pt x="228" y="843"/>
                  </a:lnTo>
                  <a:lnTo>
                    <a:pt x="207" y="843"/>
                  </a:lnTo>
                  <a:lnTo>
                    <a:pt x="200" y="825"/>
                  </a:lnTo>
                  <a:lnTo>
                    <a:pt x="195" y="808"/>
                  </a:lnTo>
                  <a:lnTo>
                    <a:pt x="180" y="793"/>
                  </a:lnTo>
                  <a:lnTo>
                    <a:pt x="186" y="774"/>
                  </a:lnTo>
                  <a:lnTo>
                    <a:pt x="168" y="763"/>
                  </a:lnTo>
                  <a:lnTo>
                    <a:pt x="164" y="744"/>
                  </a:lnTo>
                  <a:lnTo>
                    <a:pt x="144" y="730"/>
                  </a:lnTo>
                  <a:lnTo>
                    <a:pt x="152" y="712"/>
                  </a:lnTo>
                  <a:lnTo>
                    <a:pt x="153" y="687"/>
                  </a:lnTo>
                  <a:lnTo>
                    <a:pt x="167" y="669"/>
                  </a:lnTo>
                  <a:lnTo>
                    <a:pt x="194" y="657"/>
                  </a:lnTo>
                  <a:lnTo>
                    <a:pt x="198" y="645"/>
                  </a:lnTo>
                  <a:lnTo>
                    <a:pt x="191" y="625"/>
                  </a:lnTo>
                  <a:lnTo>
                    <a:pt x="173" y="624"/>
                  </a:lnTo>
                  <a:lnTo>
                    <a:pt x="156" y="630"/>
                  </a:lnTo>
                  <a:lnTo>
                    <a:pt x="144" y="640"/>
                  </a:lnTo>
                  <a:lnTo>
                    <a:pt x="134" y="624"/>
                  </a:lnTo>
                  <a:lnTo>
                    <a:pt x="108" y="598"/>
                  </a:lnTo>
                  <a:lnTo>
                    <a:pt x="95" y="567"/>
                  </a:lnTo>
                  <a:lnTo>
                    <a:pt x="75" y="561"/>
                  </a:lnTo>
                  <a:lnTo>
                    <a:pt x="96" y="535"/>
                  </a:lnTo>
                  <a:lnTo>
                    <a:pt x="105" y="499"/>
                  </a:lnTo>
                  <a:lnTo>
                    <a:pt x="110" y="466"/>
                  </a:lnTo>
                  <a:lnTo>
                    <a:pt x="104" y="426"/>
                  </a:lnTo>
                  <a:lnTo>
                    <a:pt x="102" y="396"/>
                  </a:lnTo>
                  <a:lnTo>
                    <a:pt x="83" y="390"/>
                  </a:lnTo>
                  <a:lnTo>
                    <a:pt x="63" y="375"/>
                  </a:lnTo>
                  <a:lnTo>
                    <a:pt x="45" y="375"/>
                  </a:lnTo>
                  <a:lnTo>
                    <a:pt x="20" y="369"/>
                  </a:lnTo>
                  <a:lnTo>
                    <a:pt x="0" y="367"/>
                  </a:lnTo>
                  <a:lnTo>
                    <a:pt x="15" y="354"/>
                  </a:lnTo>
                  <a:lnTo>
                    <a:pt x="51" y="334"/>
                  </a:lnTo>
                  <a:lnTo>
                    <a:pt x="71" y="309"/>
                  </a:lnTo>
                  <a:lnTo>
                    <a:pt x="95" y="300"/>
                  </a:lnTo>
                  <a:lnTo>
                    <a:pt x="117" y="261"/>
                  </a:lnTo>
                  <a:lnTo>
                    <a:pt x="135" y="244"/>
                  </a:lnTo>
                  <a:lnTo>
                    <a:pt x="143" y="214"/>
                  </a:lnTo>
                  <a:lnTo>
                    <a:pt x="186" y="151"/>
                  </a:lnTo>
                  <a:lnTo>
                    <a:pt x="180" y="130"/>
                  </a:lnTo>
                  <a:lnTo>
                    <a:pt x="198" y="118"/>
                  </a:lnTo>
                  <a:lnTo>
                    <a:pt x="195" y="99"/>
                  </a:lnTo>
                  <a:lnTo>
                    <a:pt x="212" y="81"/>
                  </a:lnTo>
                  <a:lnTo>
                    <a:pt x="222" y="48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517" name="Freeform 45"/>
            <p:cNvSpPr>
              <a:spLocks noChangeAspect="1"/>
            </p:cNvSpPr>
            <p:nvPr/>
          </p:nvSpPr>
          <p:spPr bwMode="auto">
            <a:xfrm>
              <a:off x="5462588" y="2008188"/>
              <a:ext cx="442912" cy="406400"/>
            </a:xfrm>
            <a:custGeom>
              <a:avLst/>
              <a:gdLst>
                <a:gd name="T0" fmla="*/ 2147483647 w 234"/>
                <a:gd name="T1" fmla="*/ 0 h 194"/>
                <a:gd name="T2" fmla="*/ 2147483647 w 234"/>
                <a:gd name="T3" fmla="*/ 2147483647 h 194"/>
                <a:gd name="T4" fmla="*/ 2147483647 w 234"/>
                <a:gd name="T5" fmla="*/ 2147483647 h 194"/>
                <a:gd name="T6" fmla="*/ 2147483647 w 234"/>
                <a:gd name="T7" fmla="*/ 2147483647 h 194"/>
                <a:gd name="T8" fmla="*/ 0 w 234"/>
                <a:gd name="T9" fmla="*/ 2147483647 h 194"/>
                <a:gd name="T10" fmla="*/ 0 w 234"/>
                <a:gd name="T11" fmla="*/ 2147483647 h 194"/>
                <a:gd name="T12" fmla="*/ 2147483647 w 234"/>
                <a:gd name="T13" fmla="*/ 2147483647 h 194"/>
                <a:gd name="T14" fmla="*/ 2147483647 w 234"/>
                <a:gd name="T15" fmla="*/ 2147483647 h 194"/>
                <a:gd name="T16" fmla="*/ 2147483647 w 234"/>
                <a:gd name="T17" fmla="*/ 2147483647 h 194"/>
                <a:gd name="T18" fmla="*/ 2147483647 w 234"/>
                <a:gd name="T19" fmla="*/ 2147483647 h 194"/>
                <a:gd name="T20" fmla="*/ 2147483647 w 234"/>
                <a:gd name="T21" fmla="*/ 2147483647 h 194"/>
                <a:gd name="T22" fmla="*/ 2147483647 w 234"/>
                <a:gd name="T23" fmla="*/ 2147483647 h 194"/>
                <a:gd name="T24" fmla="*/ 2147483647 w 234"/>
                <a:gd name="T25" fmla="*/ 2147483647 h 194"/>
                <a:gd name="T26" fmla="*/ 2147483647 w 234"/>
                <a:gd name="T27" fmla="*/ 2147483647 h 194"/>
                <a:gd name="T28" fmla="*/ 2147483647 w 234"/>
                <a:gd name="T29" fmla="*/ 2147483647 h 194"/>
                <a:gd name="T30" fmla="*/ 2147483647 w 234"/>
                <a:gd name="T31" fmla="*/ 2147483647 h 194"/>
                <a:gd name="T32" fmla="*/ 2147483647 w 234"/>
                <a:gd name="T33" fmla="*/ 2147483647 h 194"/>
                <a:gd name="T34" fmla="*/ 2147483647 w 234"/>
                <a:gd name="T35" fmla="*/ 2147483647 h 194"/>
                <a:gd name="T36" fmla="*/ 2147483647 w 234"/>
                <a:gd name="T37" fmla="*/ 2147483647 h 194"/>
                <a:gd name="T38" fmla="*/ 2147483647 w 234"/>
                <a:gd name="T39" fmla="*/ 2147483647 h 194"/>
                <a:gd name="T40" fmla="*/ 2147483647 w 234"/>
                <a:gd name="T41" fmla="*/ 2147483647 h 194"/>
                <a:gd name="T42" fmla="*/ 2147483647 w 234"/>
                <a:gd name="T43" fmla="*/ 2147483647 h 194"/>
                <a:gd name="T44" fmla="*/ 2147483647 w 234"/>
                <a:gd name="T45" fmla="*/ 2147483647 h 194"/>
                <a:gd name="T46" fmla="*/ 2147483647 w 234"/>
                <a:gd name="T47" fmla="*/ 2147483647 h 194"/>
                <a:gd name="T48" fmla="*/ 2147483647 w 234"/>
                <a:gd name="T49" fmla="*/ 2147483647 h 194"/>
                <a:gd name="T50" fmla="*/ 2147483647 w 234"/>
                <a:gd name="T51" fmla="*/ 0 h 19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34"/>
                <a:gd name="T79" fmla="*/ 0 h 194"/>
                <a:gd name="T80" fmla="*/ 234 w 234"/>
                <a:gd name="T81" fmla="*/ 194 h 19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34" h="194">
                  <a:moveTo>
                    <a:pt x="91" y="0"/>
                  </a:moveTo>
                  <a:lnTo>
                    <a:pt x="66" y="33"/>
                  </a:lnTo>
                  <a:lnTo>
                    <a:pt x="45" y="44"/>
                  </a:lnTo>
                  <a:lnTo>
                    <a:pt x="21" y="65"/>
                  </a:lnTo>
                  <a:lnTo>
                    <a:pt x="0" y="98"/>
                  </a:lnTo>
                  <a:lnTo>
                    <a:pt x="0" y="125"/>
                  </a:lnTo>
                  <a:lnTo>
                    <a:pt x="7" y="146"/>
                  </a:lnTo>
                  <a:lnTo>
                    <a:pt x="16" y="165"/>
                  </a:lnTo>
                  <a:lnTo>
                    <a:pt x="45" y="179"/>
                  </a:lnTo>
                  <a:lnTo>
                    <a:pt x="114" y="194"/>
                  </a:lnTo>
                  <a:lnTo>
                    <a:pt x="159" y="185"/>
                  </a:lnTo>
                  <a:lnTo>
                    <a:pt x="186" y="161"/>
                  </a:lnTo>
                  <a:lnTo>
                    <a:pt x="213" y="114"/>
                  </a:lnTo>
                  <a:lnTo>
                    <a:pt x="219" y="104"/>
                  </a:lnTo>
                  <a:lnTo>
                    <a:pt x="220" y="93"/>
                  </a:lnTo>
                  <a:lnTo>
                    <a:pt x="234" y="75"/>
                  </a:lnTo>
                  <a:lnTo>
                    <a:pt x="231" y="65"/>
                  </a:lnTo>
                  <a:lnTo>
                    <a:pt x="213" y="57"/>
                  </a:lnTo>
                  <a:lnTo>
                    <a:pt x="199" y="54"/>
                  </a:lnTo>
                  <a:lnTo>
                    <a:pt x="180" y="38"/>
                  </a:lnTo>
                  <a:lnTo>
                    <a:pt x="160" y="38"/>
                  </a:lnTo>
                  <a:lnTo>
                    <a:pt x="145" y="18"/>
                  </a:lnTo>
                  <a:lnTo>
                    <a:pt x="130" y="11"/>
                  </a:lnTo>
                  <a:lnTo>
                    <a:pt x="111" y="14"/>
                  </a:lnTo>
                  <a:lnTo>
                    <a:pt x="10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8F8F8"/>
            </a:solidFill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18" name="Freeform 191"/>
            <p:cNvSpPr>
              <a:spLocks noChangeAspect="1"/>
            </p:cNvSpPr>
            <p:nvPr/>
          </p:nvSpPr>
          <p:spPr bwMode="auto">
            <a:xfrm>
              <a:off x="4548188" y="1141413"/>
              <a:ext cx="1052512" cy="1252537"/>
            </a:xfrm>
            <a:custGeom>
              <a:avLst/>
              <a:gdLst>
                <a:gd name="T0" fmla="*/ 2147483647 w 471"/>
                <a:gd name="T1" fmla="*/ 2147483647 h 534"/>
                <a:gd name="T2" fmla="*/ 0 w 471"/>
                <a:gd name="T3" fmla="*/ 2147483647 h 534"/>
                <a:gd name="T4" fmla="*/ 2147483647 w 471"/>
                <a:gd name="T5" fmla="*/ 2147483647 h 534"/>
                <a:gd name="T6" fmla="*/ 2147483647 w 471"/>
                <a:gd name="T7" fmla="*/ 2147483647 h 534"/>
                <a:gd name="T8" fmla="*/ 2147483647 w 471"/>
                <a:gd name="T9" fmla="*/ 2147483647 h 534"/>
                <a:gd name="T10" fmla="*/ 2147483647 w 471"/>
                <a:gd name="T11" fmla="*/ 2147483647 h 534"/>
                <a:gd name="T12" fmla="*/ 2147483647 w 471"/>
                <a:gd name="T13" fmla="*/ 2147483647 h 534"/>
                <a:gd name="T14" fmla="*/ 2147483647 w 471"/>
                <a:gd name="T15" fmla="*/ 2147483647 h 534"/>
                <a:gd name="T16" fmla="*/ 2147483647 w 471"/>
                <a:gd name="T17" fmla="*/ 2147483647 h 534"/>
                <a:gd name="T18" fmla="*/ 2147483647 w 471"/>
                <a:gd name="T19" fmla="*/ 2147483647 h 534"/>
                <a:gd name="T20" fmla="*/ 2147483647 w 471"/>
                <a:gd name="T21" fmla="*/ 2147483647 h 534"/>
                <a:gd name="T22" fmla="*/ 2147483647 w 471"/>
                <a:gd name="T23" fmla="*/ 2147483647 h 534"/>
                <a:gd name="T24" fmla="*/ 2147483647 w 471"/>
                <a:gd name="T25" fmla="*/ 2147483647 h 534"/>
                <a:gd name="T26" fmla="*/ 2147483647 w 471"/>
                <a:gd name="T27" fmla="*/ 2147483647 h 534"/>
                <a:gd name="T28" fmla="*/ 2147483647 w 471"/>
                <a:gd name="T29" fmla="*/ 2147483647 h 534"/>
                <a:gd name="T30" fmla="*/ 2147483647 w 471"/>
                <a:gd name="T31" fmla="*/ 2147483647 h 534"/>
                <a:gd name="T32" fmla="*/ 2147483647 w 471"/>
                <a:gd name="T33" fmla="*/ 2147483647 h 534"/>
                <a:gd name="T34" fmla="*/ 2147483647 w 471"/>
                <a:gd name="T35" fmla="*/ 2147483647 h 534"/>
                <a:gd name="T36" fmla="*/ 2147483647 w 471"/>
                <a:gd name="T37" fmla="*/ 2147483647 h 534"/>
                <a:gd name="T38" fmla="*/ 2147483647 w 471"/>
                <a:gd name="T39" fmla="*/ 2147483647 h 534"/>
                <a:gd name="T40" fmla="*/ 2147483647 w 471"/>
                <a:gd name="T41" fmla="*/ 2147483647 h 534"/>
                <a:gd name="T42" fmla="*/ 2147483647 w 471"/>
                <a:gd name="T43" fmla="*/ 0 h 534"/>
                <a:gd name="T44" fmla="*/ 2147483647 w 471"/>
                <a:gd name="T45" fmla="*/ 2147483647 h 534"/>
                <a:gd name="T46" fmla="*/ 2147483647 w 471"/>
                <a:gd name="T47" fmla="*/ 2147483647 h 534"/>
                <a:gd name="T48" fmla="*/ 2147483647 w 471"/>
                <a:gd name="T49" fmla="*/ 2147483647 h 534"/>
                <a:gd name="T50" fmla="*/ 2147483647 w 471"/>
                <a:gd name="T51" fmla="*/ 2147483647 h 534"/>
                <a:gd name="T52" fmla="*/ 2147483647 w 471"/>
                <a:gd name="T53" fmla="*/ 2147483647 h 534"/>
                <a:gd name="T54" fmla="*/ 2147483647 w 471"/>
                <a:gd name="T55" fmla="*/ 2147483647 h 534"/>
                <a:gd name="T56" fmla="*/ 2147483647 w 471"/>
                <a:gd name="T57" fmla="*/ 2147483647 h 534"/>
                <a:gd name="T58" fmla="*/ 2147483647 w 471"/>
                <a:gd name="T59" fmla="*/ 2147483647 h 534"/>
                <a:gd name="T60" fmla="*/ 2147483647 w 471"/>
                <a:gd name="T61" fmla="*/ 2147483647 h 534"/>
                <a:gd name="T62" fmla="*/ 2147483647 w 471"/>
                <a:gd name="T63" fmla="*/ 2147483647 h 534"/>
                <a:gd name="T64" fmla="*/ 2147483647 w 471"/>
                <a:gd name="T65" fmla="*/ 2147483647 h 534"/>
                <a:gd name="T66" fmla="*/ 2147483647 w 471"/>
                <a:gd name="T67" fmla="*/ 2147483647 h 534"/>
                <a:gd name="T68" fmla="*/ 2147483647 w 471"/>
                <a:gd name="T69" fmla="*/ 2147483647 h 534"/>
                <a:gd name="T70" fmla="*/ 2147483647 w 471"/>
                <a:gd name="T71" fmla="*/ 2147483647 h 534"/>
                <a:gd name="T72" fmla="*/ 2147483647 w 471"/>
                <a:gd name="T73" fmla="*/ 2147483647 h 534"/>
                <a:gd name="T74" fmla="*/ 2147483647 w 471"/>
                <a:gd name="T75" fmla="*/ 2147483647 h 534"/>
                <a:gd name="T76" fmla="*/ 2147483647 w 471"/>
                <a:gd name="T77" fmla="*/ 2147483647 h 534"/>
                <a:gd name="T78" fmla="*/ 2147483647 w 471"/>
                <a:gd name="T79" fmla="*/ 2147483647 h 534"/>
                <a:gd name="T80" fmla="*/ 2147483647 w 471"/>
                <a:gd name="T81" fmla="*/ 2147483647 h 534"/>
                <a:gd name="T82" fmla="*/ 2147483647 w 471"/>
                <a:gd name="T83" fmla="*/ 2147483647 h 534"/>
                <a:gd name="T84" fmla="*/ 2147483647 w 471"/>
                <a:gd name="T85" fmla="*/ 2147483647 h 534"/>
                <a:gd name="T86" fmla="*/ 2147483647 w 471"/>
                <a:gd name="T87" fmla="*/ 2147483647 h 534"/>
                <a:gd name="T88" fmla="*/ 2147483647 w 471"/>
                <a:gd name="T89" fmla="*/ 2147483647 h 534"/>
                <a:gd name="T90" fmla="*/ 2147483647 w 471"/>
                <a:gd name="T91" fmla="*/ 2147483647 h 534"/>
                <a:gd name="T92" fmla="*/ 2147483647 w 471"/>
                <a:gd name="T93" fmla="*/ 2147483647 h 534"/>
                <a:gd name="T94" fmla="*/ 2147483647 w 471"/>
                <a:gd name="T95" fmla="*/ 2147483647 h 534"/>
                <a:gd name="T96" fmla="*/ 2147483647 w 471"/>
                <a:gd name="T97" fmla="*/ 2147483647 h 534"/>
                <a:gd name="T98" fmla="*/ 2147483647 w 471"/>
                <a:gd name="T99" fmla="*/ 2147483647 h 534"/>
                <a:gd name="T100" fmla="*/ 2147483647 w 471"/>
                <a:gd name="T101" fmla="*/ 2147483647 h 534"/>
                <a:gd name="T102" fmla="*/ 2147483647 w 471"/>
                <a:gd name="T103" fmla="*/ 2147483647 h 534"/>
                <a:gd name="T104" fmla="*/ 2147483647 w 471"/>
                <a:gd name="T105" fmla="*/ 2147483647 h 534"/>
                <a:gd name="T106" fmla="*/ 2147483647 w 471"/>
                <a:gd name="T107" fmla="*/ 2147483647 h 534"/>
                <a:gd name="T108" fmla="*/ 2147483647 w 471"/>
                <a:gd name="T109" fmla="*/ 2147483647 h 534"/>
                <a:gd name="T110" fmla="*/ 2147483647 w 471"/>
                <a:gd name="T111" fmla="*/ 2147483647 h 534"/>
                <a:gd name="T112" fmla="*/ 2147483647 w 471"/>
                <a:gd name="T113" fmla="*/ 2147483647 h 534"/>
                <a:gd name="T114" fmla="*/ 2147483647 w 471"/>
                <a:gd name="T115" fmla="*/ 2147483647 h 534"/>
                <a:gd name="T116" fmla="*/ 2147483647 w 471"/>
                <a:gd name="T117" fmla="*/ 2147483647 h 534"/>
                <a:gd name="T118" fmla="*/ 2147483647 w 471"/>
                <a:gd name="T119" fmla="*/ 2147483647 h 53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71"/>
                <a:gd name="T181" fmla="*/ 0 h 534"/>
                <a:gd name="T182" fmla="*/ 471 w 471"/>
                <a:gd name="T183" fmla="*/ 534 h 53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71" h="534">
                  <a:moveTo>
                    <a:pt x="6" y="204"/>
                  </a:moveTo>
                  <a:lnTo>
                    <a:pt x="0" y="188"/>
                  </a:lnTo>
                  <a:lnTo>
                    <a:pt x="7" y="183"/>
                  </a:lnTo>
                  <a:lnTo>
                    <a:pt x="21" y="203"/>
                  </a:lnTo>
                  <a:lnTo>
                    <a:pt x="42" y="213"/>
                  </a:lnTo>
                  <a:lnTo>
                    <a:pt x="69" y="213"/>
                  </a:lnTo>
                  <a:lnTo>
                    <a:pt x="102" y="198"/>
                  </a:lnTo>
                  <a:lnTo>
                    <a:pt x="114" y="207"/>
                  </a:lnTo>
                  <a:lnTo>
                    <a:pt x="135" y="207"/>
                  </a:lnTo>
                  <a:lnTo>
                    <a:pt x="147" y="193"/>
                  </a:lnTo>
                  <a:lnTo>
                    <a:pt x="154" y="213"/>
                  </a:lnTo>
                  <a:lnTo>
                    <a:pt x="181" y="215"/>
                  </a:lnTo>
                  <a:lnTo>
                    <a:pt x="192" y="201"/>
                  </a:lnTo>
                  <a:lnTo>
                    <a:pt x="214" y="189"/>
                  </a:lnTo>
                  <a:lnTo>
                    <a:pt x="229" y="147"/>
                  </a:lnTo>
                  <a:lnTo>
                    <a:pt x="240" y="131"/>
                  </a:lnTo>
                  <a:lnTo>
                    <a:pt x="234" y="120"/>
                  </a:lnTo>
                  <a:lnTo>
                    <a:pt x="261" y="101"/>
                  </a:lnTo>
                  <a:lnTo>
                    <a:pt x="268" y="78"/>
                  </a:lnTo>
                  <a:lnTo>
                    <a:pt x="307" y="33"/>
                  </a:lnTo>
                  <a:lnTo>
                    <a:pt x="306" y="2"/>
                  </a:lnTo>
                  <a:lnTo>
                    <a:pt x="321" y="0"/>
                  </a:lnTo>
                  <a:lnTo>
                    <a:pt x="343" y="20"/>
                  </a:lnTo>
                  <a:lnTo>
                    <a:pt x="346" y="48"/>
                  </a:lnTo>
                  <a:lnTo>
                    <a:pt x="361" y="51"/>
                  </a:lnTo>
                  <a:lnTo>
                    <a:pt x="359" y="117"/>
                  </a:lnTo>
                  <a:lnTo>
                    <a:pt x="387" y="209"/>
                  </a:lnTo>
                  <a:lnTo>
                    <a:pt x="419" y="213"/>
                  </a:lnTo>
                  <a:lnTo>
                    <a:pt x="435" y="249"/>
                  </a:lnTo>
                  <a:lnTo>
                    <a:pt x="471" y="249"/>
                  </a:lnTo>
                  <a:lnTo>
                    <a:pt x="467" y="313"/>
                  </a:lnTo>
                  <a:lnTo>
                    <a:pt x="451" y="339"/>
                  </a:lnTo>
                  <a:lnTo>
                    <a:pt x="433" y="342"/>
                  </a:lnTo>
                  <a:lnTo>
                    <a:pt x="414" y="363"/>
                  </a:lnTo>
                  <a:lnTo>
                    <a:pt x="405" y="377"/>
                  </a:lnTo>
                  <a:lnTo>
                    <a:pt x="388" y="395"/>
                  </a:lnTo>
                  <a:lnTo>
                    <a:pt x="364" y="414"/>
                  </a:lnTo>
                  <a:lnTo>
                    <a:pt x="339" y="435"/>
                  </a:lnTo>
                  <a:lnTo>
                    <a:pt x="301" y="495"/>
                  </a:lnTo>
                  <a:lnTo>
                    <a:pt x="301" y="515"/>
                  </a:lnTo>
                  <a:lnTo>
                    <a:pt x="289" y="530"/>
                  </a:lnTo>
                  <a:lnTo>
                    <a:pt x="262" y="534"/>
                  </a:lnTo>
                  <a:lnTo>
                    <a:pt x="235" y="521"/>
                  </a:lnTo>
                  <a:lnTo>
                    <a:pt x="237" y="506"/>
                  </a:lnTo>
                  <a:lnTo>
                    <a:pt x="222" y="503"/>
                  </a:lnTo>
                  <a:lnTo>
                    <a:pt x="223" y="483"/>
                  </a:lnTo>
                  <a:lnTo>
                    <a:pt x="207" y="476"/>
                  </a:lnTo>
                  <a:lnTo>
                    <a:pt x="204" y="465"/>
                  </a:lnTo>
                  <a:lnTo>
                    <a:pt x="211" y="453"/>
                  </a:lnTo>
                  <a:lnTo>
                    <a:pt x="183" y="434"/>
                  </a:lnTo>
                  <a:lnTo>
                    <a:pt x="172" y="405"/>
                  </a:lnTo>
                  <a:lnTo>
                    <a:pt x="162" y="381"/>
                  </a:lnTo>
                  <a:lnTo>
                    <a:pt x="162" y="350"/>
                  </a:lnTo>
                  <a:lnTo>
                    <a:pt x="136" y="333"/>
                  </a:lnTo>
                  <a:lnTo>
                    <a:pt x="139" y="309"/>
                  </a:lnTo>
                  <a:lnTo>
                    <a:pt x="115" y="285"/>
                  </a:lnTo>
                  <a:lnTo>
                    <a:pt x="84" y="288"/>
                  </a:lnTo>
                  <a:lnTo>
                    <a:pt x="46" y="252"/>
                  </a:lnTo>
                  <a:lnTo>
                    <a:pt x="10" y="251"/>
                  </a:lnTo>
                  <a:lnTo>
                    <a:pt x="6" y="204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528" name="Oval 250"/>
            <p:cNvSpPr>
              <a:spLocks noChangeArrowheads="1"/>
            </p:cNvSpPr>
            <p:nvPr/>
          </p:nvSpPr>
          <p:spPr bwMode="auto">
            <a:xfrm>
              <a:off x="4999038" y="5562600"/>
              <a:ext cx="60325" cy="5397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529" name="Oval 250"/>
            <p:cNvSpPr>
              <a:spLocks noChangeArrowheads="1"/>
            </p:cNvSpPr>
            <p:nvPr/>
          </p:nvSpPr>
          <p:spPr bwMode="auto">
            <a:xfrm>
              <a:off x="4508500" y="5037138"/>
              <a:ext cx="60325" cy="52387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533" name="Freeform 55"/>
            <p:cNvSpPr>
              <a:spLocks/>
            </p:cNvSpPr>
            <p:nvPr/>
          </p:nvSpPr>
          <p:spPr bwMode="auto">
            <a:xfrm>
              <a:off x="5786438" y="2097088"/>
              <a:ext cx="280987" cy="304800"/>
            </a:xfrm>
            <a:custGeom>
              <a:avLst/>
              <a:gdLst>
                <a:gd name="T0" fmla="*/ 0 w 219"/>
                <a:gd name="T1" fmla="*/ 2147483647 h 246"/>
                <a:gd name="T2" fmla="*/ 2147483647 w 219"/>
                <a:gd name="T3" fmla="*/ 2147483647 h 246"/>
                <a:gd name="T4" fmla="*/ 2147483647 w 219"/>
                <a:gd name="T5" fmla="*/ 2147483647 h 246"/>
                <a:gd name="T6" fmla="*/ 2147483647 w 219"/>
                <a:gd name="T7" fmla="*/ 2147483647 h 246"/>
                <a:gd name="T8" fmla="*/ 2147483647 w 219"/>
                <a:gd name="T9" fmla="*/ 2147483647 h 246"/>
                <a:gd name="T10" fmla="*/ 2147483647 w 219"/>
                <a:gd name="T11" fmla="*/ 2147483647 h 246"/>
                <a:gd name="T12" fmla="*/ 2147483647 w 219"/>
                <a:gd name="T13" fmla="*/ 2147483647 h 246"/>
                <a:gd name="T14" fmla="*/ 2147483647 w 219"/>
                <a:gd name="T15" fmla="*/ 2147483647 h 246"/>
                <a:gd name="T16" fmla="*/ 2147483647 w 219"/>
                <a:gd name="T17" fmla="*/ 0 h 2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9"/>
                <a:gd name="T28" fmla="*/ 0 h 246"/>
                <a:gd name="T29" fmla="*/ 219 w 219"/>
                <a:gd name="T30" fmla="*/ 246 h 2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9" h="246">
                  <a:moveTo>
                    <a:pt x="0" y="246"/>
                  </a:moveTo>
                  <a:cubicBezTo>
                    <a:pt x="3" y="229"/>
                    <a:pt x="12" y="217"/>
                    <a:pt x="27" y="207"/>
                  </a:cubicBezTo>
                  <a:cubicBezTo>
                    <a:pt x="29" y="204"/>
                    <a:pt x="30" y="200"/>
                    <a:pt x="33" y="198"/>
                  </a:cubicBezTo>
                  <a:cubicBezTo>
                    <a:pt x="35" y="196"/>
                    <a:pt x="40" y="197"/>
                    <a:pt x="42" y="195"/>
                  </a:cubicBezTo>
                  <a:cubicBezTo>
                    <a:pt x="50" y="187"/>
                    <a:pt x="55" y="176"/>
                    <a:pt x="63" y="168"/>
                  </a:cubicBezTo>
                  <a:cubicBezTo>
                    <a:pt x="70" y="147"/>
                    <a:pt x="80" y="129"/>
                    <a:pt x="99" y="117"/>
                  </a:cubicBezTo>
                  <a:cubicBezTo>
                    <a:pt x="113" y="96"/>
                    <a:pt x="140" y="48"/>
                    <a:pt x="165" y="42"/>
                  </a:cubicBezTo>
                  <a:cubicBezTo>
                    <a:pt x="167" y="39"/>
                    <a:pt x="168" y="35"/>
                    <a:pt x="171" y="33"/>
                  </a:cubicBezTo>
                  <a:cubicBezTo>
                    <a:pt x="172" y="32"/>
                    <a:pt x="217" y="0"/>
                    <a:pt x="219" y="0"/>
                  </a:cubicBezTo>
                </a:path>
              </a:pathLst>
            </a:custGeom>
            <a:noFill/>
            <a:ln w="38100" algn="ctr">
              <a:solidFill>
                <a:srgbClr val="99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34" name="Text Box 326"/>
            <p:cNvSpPr txBox="1">
              <a:spLocks noChangeArrowheads="1"/>
            </p:cNvSpPr>
            <p:nvPr/>
          </p:nvSpPr>
          <p:spPr bwMode="auto">
            <a:xfrm>
              <a:off x="5818988" y="2304847"/>
              <a:ext cx="915988" cy="85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Vila do Conde</a:t>
              </a:r>
            </a:p>
          </p:txBody>
        </p:sp>
        <p:sp>
          <p:nvSpPr>
            <p:cNvPr id="535" name="Freeform 64"/>
            <p:cNvSpPr>
              <a:spLocks/>
            </p:cNvSpPr>
            <p:nvPr/>
          </p:nvSpPr>
          <p:spPr bwMode="auto">
            <a:xfrm>
              <a:off x="5662613" y="2403475"/>
              <a:ext cx="46037" cy="382588"/>
            </a:xfrm>
            <a:custGeom>
              <a:avLst/>
              <a:gdLst>
                <a:gd name="T0" fmla="*/ 2147483647 w 189"/>
                <a:gd name="T1" fmla="*/ 0 h 591"/>
                <a:gd name="T2" fmla="*/ 0 w 189"/>
                <a:gd name="T3" fmla="*/ 2147483647 h 591"/>
                <a:gd name="T4" fmla="*/ 2147483647 w 189"/>
                <a:gd name="T5" fmla="*/ 2147483647 h 591"/>
                <a:gd name="T6" fmla="*/ 2147483647 w 189"/>
                <a:gd name="T7" fmla="*/ 2147483647 h 591"/>
                <a:gd name="T8" fmla="*/ 2147483647 w 189"/>
                <a:gd name="T9" fmla="*/ 2147483647 h 591"/>
                <a:gd name="T10" fmla="*/ 2147483647 w 189"/>
                <a:gd name="T11" fmla="*/ 2147483647 h 5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9"/>
                <a:gd name="T19" fmla="*/ 0 h 591"/>
                <a:gd name="T20" fmla="*/ 189 w 189"/>
                <a:gd name="T21" fmla="*/ 591 h 59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9" h="591">
                  <a:moveTo>
                    <a:pt x="30" y="0"/>
                  </a:moveTo>
                  <a:cubicBezTo>
                    <a:pt x="15" y="71"/>
                    <a:pt x="0" y="143"/>
                    <a:pt x="0" y="190"/>
                  </a:cubicBezTo>
                  <a:cubicBezTo>
                    <a:pt x="0" y="237"/>
                    <a:pt x="14" y="248"/>
                    <a:pt x="30" y="280"/>
                  </a:cubicBezTo>
                  <a:cubicBezTo>
                    <a:pt x="46" y="312"/>
                    <a:pt x="71" y="339"/>
                    <a:pt x="95" y="381"/>
                  </a:cubicBezTo>
                  <a:cubicBezTo>
                    <a:pt x="119" y="423"/>
                    <a:pt x="161" y="496"/>
                    <a:pt x="175" y="531"/>
                  </a:cubicBezTo>
                  <a:cubicBezTo>
                    <a:pt x="189" y="566"/>
                    <a:pt x="184" y="578"/>
                    <a:pt x="180" y="591"/>
                  </a:cubicBezTo>
                </a:path>
              </a:pathLst>
            </a:custGeom>
            <a:noFill/>
            <a:ln w="38100" algn="ctr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36" name="Text Box 326"/>
            <p:cNvSpPr txBox="1">
              <a:spLocks noChangeArrowheads="1"/>
            </p:cNvSpPr>
            <p:nvPr/>
          </p:nvSpPr>
          <p:spPr bwMode="auto">
            <a:xfrm>
              <a:off x="5362575" y="3149602"/>
              <a:ext cx="442913" cy="1554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Marabá</a:t>
              </a:r>
            </a:p>
          </p:txBody>
        </p:sp>
        <p:sp>
          <p:nvSpPr>
            <p:cNvPr id="537" name="Freeform 69"/>
            <p:cNvSpPr>
              <a:spLocks/>
            </p:cNvSpPr>
            <p:nvPr/>
          </p:nvSpPr>
          <p:spPr bwMode="auto">
            <a:xfrm>
              <a:off x="5657850" y="2370138"/>
              <a:ext cx="146050" cy="49212"/>
            </a:xfrm>
            <a:custGeom>
              <a:avLst/>
              <a:gdLst>
                <a:gd name="T0" fmla="*/ 0 w 85"/>
                <a:gd name="T1" fmla="*/ 2147483647 h 41"/>
                <a:gd name="T2" fmla="*/ 2147483647 w 85"/>
                <a:gd name="T3" fmla="*/ 0 h 41"/>
                <a:gd name="T4" fmla="*/ 0 60000 65536"/>
                <a:gd name="T5" fmla="*/ 0 60000 65536"/>
                <a:gd name="T6" fmla="*/ 0 w 85"/>
                <a:gd name="T7" fmla="*/ 0 h 41"/>
                <a:gd name="T8" fmla="*/ 85 w 85"/>
                <a:gd name="T9" fmla="*/ 41 h 4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5" h="41">
                  <a:moveTo>
                    <a:pt x="0" y="41"/>
                  </a:moveTo>
                  <a:cubicBezTo>
                    <a:pt x="38" y="33"/>
                    <a:pt x="58" y="27"/>
                    <a:pt x="85" y="0"/>
                  </a:cubicBezTo>
                </a:path>
              </a:pathLst>
            </a:custGeom>
            <a:noFill/>
            <a:ln w="1905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38" name="Text Box 71"/>
            <p:cNvSpPr txBox="1">
              <a:spLocks noChangeArrowheads="1"/>
            </p:cNvSpPr>
            <p:nvPr/>
          </p:nvSpPr>
          <p:spPr bwMode="auto">
            <a:xfrm>
              <a:off x="5105400" y="2601912"/>
              <a:ext cx="658813" cy="288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Tucuruí</a:t>
              </a:r>
            </a:p>
          </p:txBody>
        </p:sp>
        <p:sp>
          <p:nvSpPr>
            <p:cNvPr id="539" name="Text Box 326"/>
            <p:cNvSpPr txBox="1">
              <a:spLocks noChangeArrowheads="1"/>
            </p:cNvSpPr>
            <p:nvPr/>
          </p:nvSpPr>
          <p:spPr bwMode="auto">
            <a:xfrm>
              <a:off x="5948363" y="4543425"/>
              <a:ext cx="606426" cy="2220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10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Palmas</a:t>
              </a:r>
            </a:p>
          </p:txBody>
        </p:sp>
        <p:sp>
          <p:nvSpPr>
            <p:cNvPr id="541" name="Text Box 326"/>
            <p:cNvSpPr txBox="1">
              <a:spLocks noChangeArrowheads="1"/>
            </p:cNvSpPr>
            <p:nvPr/>
          </p:nvSpPr>
          <p:spPr bwMode="auto">
            <a:xfrm>
              <a:off x="4522789" y="4777240"/>
              <a:ext cx="514350" cy="746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70000"/>
                </a:lnSpc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Sorriso</a:t>
              </a:r>
            </a:p>
          </p:txBody>
        </p:sp>
        <p:sp>
          <p:nvSpPr>
            <p:cNvPr id="542" name="Freeform 55"/>
            <p:cNvSpPr>
              <a:spLocks/>
            </p:cNvSpPr>
            <p:nvPr/>
          </p:nvSpPr>
          <p:spPr bwMode="auto">
            <a:xfrm>
              <a:off x="6823075" y="2376488"/>
              <a:ext cx="280988" cy="304800"/>
            </a:xfrm>
            <a:custGeom>
              <a:avLst/>
              <a:gdLst>
                <a:gd name="T0" fmla="*/ 0 w 219"/>
                <a:gd name="T1" fmla="*/ 2147483647 h 246"/>
                <a:gd name="T2" fmla="*/ 2147483647 w 219"/>
                <a:gd name="T3" fmla="*/ 2147483647 h 246"/>
                <a:gd name="T4" fmla="*/ 2147483647 w 219"/>
                <a:gd name="T5" fmla="*/ 2147483647 h 246"/>
                <a:gd name="T6" fmla="*/ 2147483647 w 219"/>
                <a:gd name="T7" fmla="*/ 2147483647 h 246"/>
                <a:gd name="T8" fmla="*/ 2147483647 w 219"/>
                <a:gd name="T9" fmla="*/ 2147483647 h 246"/>
                <a:gd name="T10" fmla="*/ 2147483647 w 219"/>
                <a:gd name="T11" fmla="*/ 2147483647 h 246"/>
                <a:gd name="T12" fmla="*/ 2147483647 w 219"/>
                <a:gd name="T13" fmla="*/ 2147483647 h 246"/>
                <a:gd name="T14" fmla="*/ 2147483647 w 219"/>
                <a:gd name="T15" fmla="*/ 2147483647 h 246"/>
                <a:gd name="T16" fmla="*/ 2147483647 w 219"/>
                <a:gd name="T17" fmla="*/ 0 h 2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9"/>
                <a:gd name="T28" fmla="*/ 0 h 246"/>
                <a:gd name="T29" fmla="*/ 219 w 219"/>
                <a:gd name="T30" fmla="*/ 246 h 2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9" h="246">
                  <a:moveTo>
                    <a:pt x="0" y="246"/>
                  </a:moveTo>
                  <a:cubicBezTo>
                    <a:pt x="3" y="229"/>
                    <a:pt x="12" y="217"/>
                    <a:pt x="27" y="207"/>
                  </a:cubicBezTo>
                  <a:cubicBezTo>
                    <a:pt x="29" y="204"/>
                    <a:pt x="30" y="200"/>
                    <a:pt x="33" y="198"/>
                  </a:cubicBezTo>
                  <a:cubicBezTo>
                    <a:pt x="35" y="196"/>
                    <a:pt x="40" y="197"/>
                    <a:pt x="42" y="195"/>
                  </a:cubicBezTo>
                  <a:cubicBezTo>
                    <a:pt x="50" y="187"/>
                    <a:pt x="55" y="176"/>
                    <a:pt x="63" y="168"/>
                  </a:cubicBezTo>
                  <a:cubicBezTo>
                    <a:pt x="70" y="147"/>
                    <a:pt x="80" y="129"/>
                    <a:pt x="99" y="117"/>
                  </a:cubicBezTo>
                  <a:cubicBezTo>
                    <a:pt x="113" y="96"/>
                    <a:pt x="140" y="48"/>
                    <a:pt x="165" y="42"/>
                  </a:cubicBezTo>
                  <a:cubicBezTo>
                    <a:pt x="167" y="39"/>
                    <a:pt x="168" y="35"/>
                    <a:pt x="171" y="33"/>
                  </a:cubicBezTo>
                  <a:cubicBezTo>
                    <a:pt x="172" y="32"/>
                    <a:pt x="217" y="0"/>
                    <a:pt x="219" y="0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43" name="Freeform 53"/>
            <p:cNvSpPr>
              <a:spLocks/>
            </p:cNvSpPr>
            <p:nvPr/>
          </p:nvSpPr>
          <p:spPr bwMode="auto">
            <a:xfrm>
              <a:off x="6107113" y="2668588"/>
              <a:ext cx="712787" cy="546100"/>
            </a:xfrm>
            <a:custGeom>
              <a:avLst/>
              <a:gdLst>
                <a:gd name="T0" fmla="*/ 2147483647 w 1451"/>
                <a:gd name="T1" fmla="*/ 0 h 960"/>
                <a:gd name="T2" fmla="*/ 2147483647 w 1451"/>
                <a:gd name="T3" fmla="*/ 2147483647 h 960"/>
                <a:gd name="T4" fmla="*/ 2147483647 w 1451"/>
                <a:gd name="T5" fmla="*/ 2147483647 h 960"/>
                <a:gd name="T6" fmla="*/ 2147483647 w 1451"/>
                <a:gd name="T7" fmla="*/ 2147483647 h 960"/>
                <a:gd name="T8" fmla="*/ 0 w 1451"/>
                <a:gd name="T9" fmla="*/ 2147483647 h 9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1"/>
                <a:gd name="T16" fmla="*/ 0 h 960"/>
                <a:gd name="T17" fmla="*/ 1451 w 1451"/>
                <a:gd name="T18" fmla="*/ 960 h 9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1" h="960">
                  <a:moveTo>
                    <a:pt x="1451" y="0"/>
                  </a:moveTo>
                  <a:cubicBezTo>
                    <a:pt x="1432" y="87"/>
                    <a:pt x="1413" y="174"/>
                    <a:pt x="1315" y="227"/>
                  </a:cubicBezTo>
                  <a:cubicBezTo>
                    <a:pt x="1217" y="280"/>
                    <a:pt x="1013" y="212"/>
                    <a:pt x="862" y="318"/>
                  </a:cubicBezTo>
                  <a:cubicBezTo>
                    <a:pt x="711" y="424"/>
                    <a:pt x="552" y="764"/>
                    <a:pt x="408" y="862"/>
                  </a:cubicBezTo>
                  <a:cubicBezTo>
                    <a:pt x="264" y="960"/>
                    <a:pt x="106" y="907"/>
                    <a:pt x="0" y="907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44" name="Text Box 75"/>
            <p:cNvSpPr txBox="1">
              <a:spLocks noChangeArrowheads="1"/>
            </p:cNvSpPr>
            <p:nvPr/>
          </p:nvSpPr>
          <p:spPr bwMode="auto">
            <a:xfrm rot="18307854">
              <a:off x="6251293" y="2867619"/>
              <a:ext cx="504938" cy="2664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r>
                <a:rPr lang="pt-BR" altLang="pt-BR" sz="6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EFC</a:t>
              </a:r>
            </a:p>
          </p:txBody>
        </p:sp>
        <p:sp>
          <p:nvSpPr>
            <p:cNvPr id="545" name="AutoShape 76"/>
            <p:cNvSpPr>
              <a:spLocks noChangeArrowheads="1"/>
            </p:cNvSpPr>
            <p:nvPr/>
          </p:nvSpPr>
          <p:spPr bwMode="auto">
            <a:xfrm>
              <a:off x="6802438" y="2684463"/>
              <a:ext cx="65087" cy="58737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46" name="Text Box 326"/>
            <p:cNvSpPr txBox="1">
              <a:spLocks noChangeArrowheads="1"/>
            </p:cNvSpPr>
            <p:nvPr/>
          </p:nvSpPr>
          <p:spPr bwMode="auto">
            <a:xfrm>
              <a:off x="6137275" y="3187698"/>
              <a:ext cx="690563" cy="1776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8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Açailândia</a:t>
              </a:r>
            </a:p>
          </p:txBody>
        </p:sp>
        <p:sp>
          <p:nvSpPr>
            <p:cNvPr id="547" name="Text Box 326"/>
            <p:cNvSpPr txBox="1">
              <a:spLocks noChangeArrowheads="1"/>
            </p:cNvSpPr>
            <p:nvPr/>
          </p:nvSpPr>
          <p:spPr bwMode="auto">
            <a:xfrm>
              <a:off x="6881813" y="2708276"/>
              <a:ext cx="371473" cy="124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Itaqui</a:t>
              </a:r>
            </a:p>
          </p:txBody>
        </p:sp>
        <p:sp>
          <p:nvSpPr>
            <p:cNvPr id="548" name="Forma livre 189"/>
            <p:cNvSpPr>
              <a:spLocks noChangeArrowheads="1"/>
            </p:cNvSpPr>
            <p:nvPr/>
          </p:nvSpPr>
          <p:spPr bwMode="auto">
            <a:xfrm>
              <a:off x="4383088" y="2566988"/>
              <a:ext cx="100012" cy="479425"/>
            </a:xfrm>
            <a:custGeom>
              <a:avLst/>
              <a:gdLst>
                <a:gd name="T0" fmla="*/ 0 w 123825"/>
                <a:gd name="T1" fmla="*/ 101060 h 622300"/>
                <a:gd name="T2" fmla="*/ 28134 w 123825"/>
                <a:gd name="T3" fmla="*/ 75279 h 622300"/>
                <a:gd name="T4" fmla="*/ 24823 w 123825"/>
                <a:gd name="T5" fmla="*/ 37124 h 622300"/>
                <a:gd name="T6" fmla="*/ 29788 w 123825"/>
                <a:gd name="T7" fmla="*/ 0 h 6223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825"/>
                <a:gd name="T13" fmla="*/ 0 h 622300"/>
                <a:gd name="T14" fmla="*/ 123825 w 123825"/>
                <a:gd name="T15" fmla="*/ 622300 h 6223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825" h="622300">
                  <a:moveTo>
                    <a:pt x="0" y="622300"/>
                  </a:moveTo>
                  <a:cubicBezTo>
                    <a:pt x="46037" y="575733"/>
                    <a:pt x="92075" y="529167"/>
                    <a:pt x="107950" y="463550"/>
                  </a:cubicBezTo>
                  <a:cubicBezTo>
                    <a:pt x="123825" y="397933"/>
                    <a:pt x="94192" y="305858"/>
                    <a:pt x="95250" y="228600"/>
                  </a:cubicBezTo>
                  <a:cubicBezTo>
                    <a:pt x="96308" y="151342"/>
                    <a:pt x="105304" y="75671"/>
                    <a:pt x="114300" y="0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49" name="Freeform 108"/>
            <p:cNvSpPr>
              <a:spLocks/>
            </p:cNvSpPr>
            <p:nvPr/>
          </p:nvSpPr>
          <p:spPr bwMode="auto">
            <a:xfrm>
              <a:off x="5157788" y="1903413"/>
              <a:ext cx="517525" cy="520700"/>
            </a:xfrm>
            <a:custGeom>
              <a:avLst/>
              <a:gdLst>
                <a:gd name="T0" fmla="*/ 0 w 326"/>
                <a:gd name="T1" fmla="*/ 2147483647 h 255"/>
                <a:gd name="T2" fmla="*/ 2147483647 w 326"/>
                <a:gd name="T3" fmla="*/ 2147483647 h 255"/>
                <a:gd name="T4" fmla="*/ 2147483647 w 326"/>
                <a:gd name="T5" fmla="*/ 2147483647 h 255"/>
                <a:gd name="T6" fmla="*/ 2147483647 w 326"/>
                <a:gd name="T7" fmla="*/ 0 h 25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6"/>
                <a:gd name="T13" fmla="*/ 0 h 255"/>
                <a:gd name="T14" fmla="*/ 326 w 326"/>
                <a:gd name="T15" fmla="*/ 255 h 25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6" h="255">
                  <a:moveTo>
                    <a:pt x="0" y="255"/>
                  </a:moveTo>
                  <a:cubicBezTo>
                    <a:pt x="46" y="216"/>
                    <a:pt x="92" y="178"/>
                    <a:pt x="120" y="149"/>
                  </a:cubicBezTo>
                  <a:cubicBezTo>
                    <a:pt x="148" y="120"/>
                    <a:pt x="134" y="107"/>
                    <a:pt x="168" y="82"/>
                  </a:cubicBezTo>
                  <a:cubicBezTo>
                    <a:pt x="202" y="57"/>
                    <a:pt x="264" y="28"/>
                    <a:pt x="326" y="0"/>
                  </a:cubicBezTo>
                </a:path>
              </a:pathLst>
            </a:custGeom>
            <a:noFill/>
            <a:ln w="38100" algn="ctr">
              <a:solidFill>
                <a:srgbClr val="990099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50" name="Text Box 71"/>
            <p:cNvSpPr txBox="1">
              <a:spLocks noChangeArrowheads="1"/>
            </p:cNvSpPr>
            <p:nvPr/>
          </p:nvSpPr>
          <p:spPr bwMode="auto">
            <a:xfrm>
              <a:off x="3813175" y="2382838"/>
              <a:ext cx="776288" cy="288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Santarém</a:t>
              </a:r>
            </a:p>
          </p:txBody>
        </p:sp>
        <p:sp>
          <p:nvSpPr>
            <p:cNvPr id="551" name="Text Box 326"/>
            <p:cNvSpPr txBox="1">
              <a:spLocks noChangeArrowheads="1"/>
            </p:cNvSpPr>
            <p:nvPr/>
          </p:nvSpPr>
          <p:spPr bwMode="auto">
            <a:xfrm>
              <a:off x="3765550" y="3038475"/>
              <a:ext cx="536575" cy="92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50000"/>
                </a:spcBef>
              </a:pPr>
              <a:r>
                <a:rPr lang="pt-BR" altLang="pt-BR" sz="700" b="0">
                  <a:solidFill>
                    <a:srgbClr val="5F5F5F"/>
                  </a:solidFill>
                  <a:latin typeface="Calibri" panose="020F0502020204030204" pitchFamily="34" charset="0"/>
                </a:rPr>
                <a:t>Miritituba</a:t>
              </a:r>
            </a:p>
          </p:txBody>
        </p:sp>
        <p:sp>
          <p:nvSpPr>
            <p:cNvPr id="552" name="Forma livre 219"/>
            <p:cNvSpPr>
              <a:spLocks noChangeArrowheads="1"/>
            </p:cNvSpPr>
            <p:nvPr/>
          </p:nvSpPr>
          <p:spPr bwMode="auto">
            <a:xfrm>
              <a:off x="4525963" y="4899025"/>
              <a:ext cx="36512" cy="144463"/>
            </a:xfrm>
            <a:custGeom>
              <a:avLst/>
              <a:gdLst>
                <a:gd name="T0" fmla="*/ 451982 w 28575"/>
                <a:gd name="T1" fmla="*/ 0 h 207168"/>
                <a:gd name="T2" fmla="*/ 0 w 28575"/>
                <a:gd name="T3" fmla="*/ 13479 h 207168"/>
                <a:gd name="T4" fmla="*/ 0 60000 65536"/>
                <a:gd name="T5" fmla="*/ 0 60000 65536"/>
                <a:gd name="T6" fmla="*/ 0 w 28575"/>
                <a:gd name="T7" fmla="*/ 0 h 207168"/>
                <a:gd name="T8" fmla="*/ 28575 w 28575"/>
                <a:gd name="T9" fmla="*/ 207168 h 20716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8575" h="207168">
                  <a:moveTo>
                    <a:pt x="26194" y="0"/>
                  </a:moveTo>
                  <a:cubicBezTo>
                    <a:pt x="27384" y="90685"/>
                    <a:pt x="28575" y="181371"/>
                    <a:pt x="0" y="207168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53" name="Forma livre 222"/>
            <p:cNvSpPr>
              <a:spLocks noChangeArrowheads="1"/>
            </p:cNvSpPr>
            <p:nvPr/>
          </p:nvSpPr>
          <p:spPr bwMode="auto">
            <a:xfrm>
              <a:off x="4302125" y="5087938"/>
              <a:ext cx="223838" cy="473075"/>
            </a:xfrm>
            <a:custGeom>
              <a:avLst/>
              <a:gdLst>
                <a:gd name="T0" fmla="*/ 10595113 w 147637"/>
                <a:gd name="T1" fmla="*/ 0 h 590550"/>
                <a:gd name="T2" fmla="*/ 1708848 w 147637"/>
                <a:gd name="T3" fmla="*/ 92124 h 590550"/>
                <a:gd name="T4" fmla="*/ 341733 w 147637"/>
                <a:gd name="T5" fmla="*/ 134392 h 590550"/>
                <a:gd name="T6" fmla="*/ 0 60000 65536"/>
                <a:gd name="T7" fmla="*/ 0 60000 65536"/>
                <a:gd name="T8" fmla="*/ 0 60000 65536"/>
                <a:gd name="T9" fmla="*/ 0 w 147637"/>
                <a:gd name="T10" fmla="*/ 0 h 590550"/>
                <a:gd name="T11" fmla="*/ 147637 w 147637"/>
                <a:gd name="T12" fmla="*/ 590550 h 5905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7637" h="590550">
                  <a:moveTo>
                    <a:pt x="147637" y="0"/>
                  </a:moveTo>
                  <a:cubicBezTo>
                    <a:pt x="97631" y="153194"/>
                    <a:pt x="47625" y="306388"/>
                    <a:pt x="23812" y="404813"/>
                  </a:cubicBezTo>
                  <a:cubicBezTo>
                    <a:pt x="0" y="503238"/>
                    <a:pt x="2381" y="546894"/>
                    <a:pt x="4762" y="590550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54" name="Oval 250"/>
            <p:cNvSpPr>
              <a:spLocks noChangeArrowheads="1"/>
            </p:cNvSpPr>
            <p:nvPr/>
          </p:nvSpPr>
          <p:spPr bwMode="auto">
            <a:xfrm>
              <a:off x="4530725" y="4864100"/>
              <a:ext cx="60325" cy="5238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555" name="Text Box 326"/>
            <p:cNvSpPr txBox="1">
              <a:spLocks noChangeArrowheads="1"/>
            </p:cNvSpPr>
            <p:nvPr/>
          </p:nvSpPr>
          <p:spPr bwMode="auto">
            <a:xfrm>
              <a:off x="3736976" y="5405438"/>
              <a:ext cx="555624" cy="2220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10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Cuiabá</a:t>
              </a:r>
            </a:p>
          </p:txBody>
        </p:sp>
        <p:sp>
          <p:nvSpPr>
            <p:cNvPr id="556" name="AutoShape 97"/>
            <p:cNvSpPr>
              <a:spLocks noChangeArrowheads="1"/>
            </p:cNvSpPr>
            <p:nvPr/>
          </p:nvSpPr>
          <p:spPr bwMode="auto">
            <a:xfrm>
              <a:off x="4449763" y="2513013"/>
              <a:ext cx="66675" cy="619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57" name="Text Box 326"/>
            <p:cNvSpPr txBox="1">
              <a:spLocks noChangeArrowheads="1"/>
            </p:cNvSpPr>
            <p:nvPr/>
          </p:nvSpPr>
          <p:spPr bwMode="auto">
            <a:xfrm>
              <a:off x="2982912" y="4937125"/>
              <a:ext cx="492126" cy="1554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Vilhena</a:t>
              </a:r>
            </a:p>
          </p:txBody>
        </p:sp>
        <p:sp>
          <p:nvSpPr>
            <p:cNvPr id="558" name="Oval 250"/>
            <p:cNvSpPr>
              <a:spLocks noChangeArrowheads="1"/>
            </p:cNvSpPr>
            <p:nvPr/>
          </p:nvSpPr>
          <p:spPr bwMode="auto">
            <a:xfrm>
              <a:off x="3375025" y="4864100"/>
              <a:ext cx="60325" cy="5397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559" name="Oval 250"/>
            <p:cNvSpPr>
              <a:spLocks noChangeArrowheads="1"/>
            </p:cNvSpPr>
            <p:nvPr/>
          </p:nvSpPr>
          <p:spPr bwMode="auto">
            <a:xfrm>
              <a:off x="2525713" y="4041775"/>
              <a:ext cx="63500" cy="57150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560" name="Text Box 326"/>
            <p:cNvSpPr txBox="1">
              <a:spLocks noChangeArrowheads="1"/>
            </p:cNvSpPr>
            <p:nvPr/>
          </p:nvSpPr>
          <p:spPr bwMode="auto">
            <a:xfrm>
              <a:off x="1698625" y="3960812"/>
              <a:ext cx="847724" cy="1554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Porto Velho</a:t>
              </a:r>
            </a:p>
          </p:txBody>
        </p:sp>
        <p:sp>
          <p:nvSpPr>
            <p:cNvPr id="561" name="Forma livre 283"/>
            <p:cNvSpPr>
              <a:spLocks noChangeArrowheads="1"/>
            </p:cNvSpPr>
            <p:nvPr/>
          </p:nvSpPr>
          <p:spPr bwMode="auto">
            <a:xfrm>
              <a:off x="3484563" y="2540000"/>
              <a:ext cx="974725" cy="249238"/>
            </a:xfrm>
            <a:custGeom>
              <a:avLst/>
              <a:gdLst>
                <a:gd name="T0" fmla="*/ 411943 w 1158240"/>
                <a:gd name="T1" fmla="*/ 0 h 297180"/>
                <a:gd name="T2" fmla="*/ 295406 w 1158240"/>
                <a:gd name="T3" fmla="*/ 23861 h 297180"/>
                <a:gd name="T4" fmla="*/ 89435 w 1158240"/>
                <a:gd name="T5" fmla="*/ 74234 h 297180"/>
                <a:gd name="T6" fmla="*/ 0 w 1158240"/>
                <a:gd name="T7" fmla="*/ 103397 h 29718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58240"/>
                <a:gd name="T13" fmla="*/ 0 h 297180"/>
                <a:gd name="T14" fmla="*/ 1158240 w 1158240"/>
                <a:gd name="T15" fmla="*/ 297180 h 29718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58240" h="297180">
                  <a:moveTo>
                    <a:pt x="1158240" y="0"/>
                  </a:moveTo>
                  <a:cubicBezTo>
                    <a:pt x="1049020" y="22860"/>
                    <a:pt x="981710" y="33020"/>
                    <a:pt x="830580" y="68580"/>
                  </a:cubicBezTo>
                  <a:cubicBezTo>
                    <a:pt x="679450" y="104140"/>
                    <a:pt x="389890" y="175260"/>
                    <a:pt x="251460" y="213360"/>
                  </a:cubicBezTo>
                  <a:cubicBezTo>
                    <a:pt x="113030" y="251460"/>
                    <a:pt x="56515" y="274320"/>
                    <a:pt x="0" y="297180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62" name="Text Box 326"/>
            <p:cNvSpPr txBox="1">
              <a:spLocks noChangeArrowheads="1"/>
            </p:cNvSpPr>
            <p:nvPr/>
          </p:nvSpPr>
          <p:spPr bwMode="auto">
            <a:xfrm>
              <a:off x="869951" y="4125914"/>
              <a:ext cx="1028699" cy="2220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10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Rio Branco</a:t>
              </a:r>
            </a:p>
          </p:txBody>
        </p:sp>
        <p:sp>
          <p:nvSpPr>
            <p:cNvPr id="563" name="Freeform 61"/>
            <p:cNvSpPr>
              <a:spLocks/>
            </p:cNvSpPr>
            <p:nvPr/>
          </p:nvSpPr>
          <p:spPr bwMode="auto">
            <a:xfrm>
              <a:off x="1304925" y="2816225"/>
              <a:ext cx="2160588" cy="381000"/>
            </a:xfrm>
            <a:custGeom>
              <a:avLst/>
              <a:gdLst>
                <a:gd name="T0" fmla="*/ 2147483647 w 10000"/>
                <a:gd name="T1" fmla="*/ 0 h 10000"/>
                <a:gd name="T2" fmla="*/ 2147483647 w 10000"/>
                <a:gd name="T3" fmla="*/ 2147483647 h 10000"/>
                <a:gd name="T4" fmla="*/ 0 w 10000"/>
                <a:gd name="T5" fmla="*/ 2147483647 h 10000"/>
                <a:gd name="T6" fmla="*/ 0 60000 65536"/>
                <a:gd name="T7" fmla="*/ 0 60000 65536"/>
                <a:gd name="T8" fmla="*/ 0 60000 65536"/>
                <a:gd name="T9" fmla="*/ 0 w 10000"/>
                <a:gd name="T10" fmla="*/ 0 h 10000"/>
                <a:gd name="T11" fmla="*/ 10000 w 10000"/>
                <a:gd name="T12" fmla="*/ 10000 h 100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00" h="10000">
                  <a:moveTo>
                    <a:pt x="10000" y="0"/>
                  </a:moveTo>
                  <a:cubicBezTo>
                    <a:pt x="8194" y="1008"/>
                    <a:pt x="7027" y="9691"/>
                    <a:pt x="3221" y="1408"/>
                  </a:cubicBezTo>
                  <a:cubicBezTo>
                    <a:pt x="833" y="339"/>
                    <a:pt x="1752" y="10000"/>
                    <a:pt x="0" y="6297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64" name="Forma livre 300"/>
            <p:cNvSpPr>
              <a:spLocks noChangeArrowheads="1"/>
            </p:cNvSpPr>
            <p:nvPr/>
          </p:nvSpPr>
          <p:spPr bwMode="auto">
            <a:xfrm>
              <a:off x="4883150" y="5864225"/>
              <a:ext cx="565150" cy="223838"/>
            </a:xfrm>
            <a:custGeom>
              <a:avLst/>
              <a:gdLst>
                <a:gd name="T0" fmla="*/ 4110 w 672042"/>
                <a:gd name="T1" fmla="*/ 0 h 285750"/>
                <a:gd name="T2" fmla="*/ 2989 w 672042"/>
                <a:gd name="T3" fmla="*/ 22002 h 285750"/>
                <a:gd name="T4" fmla="*/ 22039 w 672042"/>
                <a:gd name="T5" fmla="*/ 50421 h 285750"/>
                <a:gd name="T6" fmla="*/ 82553 w 672042"/>
                <a:gd name="T7" fmla="*/ 74256 h 285750"/>
                <a:gd name="T8" fmla="*/ 237199 w 672042"/>
                <a:gd name="T9" fmla="*/ 82508 h 2857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042"/>
                <a:gd name="T16" fmla="*/ 0 h 285750"/>
                <a:gd name="T17" fmla="*/ 672042 w 672042"/>
                <a:gd name="T18" fmla="*/ 285750 h 2857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042" h="285750">
                  <a:moveTo>
                    <a:pt x="11642" y="0"/>
                  </a:moveTo>
                  <a:cubicBezTo>
                    <a:pt x="5821" y="23548"/>
                    <a:pt x="0" y="47096"/>
                    <a:pt x="8467" y="76200"/>
                  </a:cubicBezTo>
                  <a:cubicBezTo>
                    <a:pt x="16934" y="105304"/>
                    <a:pt x="24871" y="144463"/>
                    <a:pt x="62442" y="174625"/>
                  </a:cubicBezTo>
                  <a:cubicBezTo>
                    <a:pt x="100013" y="204787"/>
                    <a:pt x="132292" y="238654"/>
                    <a:pt x="233892" y="257175"/>
                  </a:cubicBezTo>
                  <a:cubicBezTo>
                    <a:pt x="335492" y="275696"/>
                    <a:pt x="503767" y="280723"/>
                    <a:pt x="672042" y="28575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66" name="Forma livre 279"/>
            <p:cNvSpPr>
              <a:spLocks noChangeArrowheads="1"/>
            </p:cNvSpPr>
            <p:nvPr/>
          </p:nvSpPr>
          <p:spPr bwMode="auto">
            <a:xfrm>
              <a:off x="5848350" y="2387600"/>
              <a:ext cx="295275" cy="1398588"/>
            </a:xfrm>
            <a:custGeom>
              <a:avLst/>
              <a:gdLst>
                <a:gd name="T0" fmla="*/ 0 w 351631"/>
                <a:gd name="T1" fmla="*/ 0 h 1662113"/>
                <a:gd name="T2" fmla="*/ 39965 w 351631"/>
                <a:gd name="T3" fmla="*/ 82811 h 1662113"/>
                <a:gd name="T4" fmla="*/ 113238 w 351631"/>
                <a:gd name="T5" fmla="*/ 253502 h 1662113"/>
                <a:gd name="T6" fmla="*/ 98249 w 351631"/>
                <a:gd name="T7" fmla="*/ 390392 h 1662113"/>
                <a:gd name="T8" fmla="*/ 104911 w 351631"/>
                <a:gd name="T9" fmla="*/ 481652 h 1662113"/>
                <a:gd name="T10" fmla="*/ 79932 w 351631"/>
                <a:gd name="T11" fmla="*/ 589812 h 1662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1631"/>
                <a:gd name="T19" fmla="*/ 0 h 1662113"/>
                <a:gd name="T20" fmla="*/ 351631 w 351631"/>
                <a:gd name="T21" fmla="*/ 1662113 h 16621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1631" h="1662113">
                  <a:moveTo>
                    <a:pt x="0" y="0"/>
                  </a:moveTo>
                  <a:cubicBezTo>
                    <a:pt x="30162" y="57150"/>
                    <a:pt x="60325" y="114301"/>
                    <a:pt x="114300" y="233363"/>
                  </a:cubicBezTo>
                  <a:cubicBezTo>
                    <a:pt x="168275" y="352426"/>
                    <a:pt x="296069" y="569912"/>
                    <a:pt x="323850" y="714375"/>
                  </a:cubicBezTo>
                  <a:cubicBezTo>
                    <a:pt x="351631" y="858838"/>
                    <a:pt x="284957" y="992982"/>
                    <a:pt x="280988" y="1100138"/>
                  </a:cubicBezTo>
                  <a:cubicBezTo>
                    <a:pt x="277019" y="1207294"/>
                    <a:pt x="308769" y="1263651"/>
                    <a:pt x="300038" y="1357313"/>
                  </a:cubicBezTo>
                  <a:cubicBezTo>
                    <a:pt x="291307" y="1450976"/>
                    <a:pt x="246062" y="1589088"/>
                    <a:pt x="228600" y="1662113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67" name="Forma livre 281"/>
            <p:cNvSpPr>
              <a:spLocks noChangeArrowheads="1"/>
            </p:cNvSpPr>
            <p:nvPr/>
          </p:nvSpPr>
          <p:spPr bwMode="auto">
            <a:xfrm>
              <a:off x="5776913" y="3778250"/>
              <a:ext cx="268287" cy="1036638"/>
            </a:xfrm>
            <a:custGeom>
              <a:avLst/>
              <a:gdLst>
                <a:gd name="T0" fmla="*/ 163181 w 300038"/>
                <a:gd name="T1" fmla="*/ 0 h 1209675"/>
                <a:gd name="T2" fmla="*/ 101016 w 300038"/>
                <a:gd name="T3" fmla="*/ 177114 h 1209675"/>
                <a:gd name="T4" fmla="*/ 77705 w 300038"/>
                <a:gd name="T5" fmla="*/ 325351 h 1209675"/>
                <a:gd name="T6" fmla="*/ 0 w 300038"/>
                <a:gd name="T7" fmla="*/ 488990 h 12096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00038"/>
                <a:gd name="T13" fmla="*/ 0 h 1209675"/>
                <a:gd name="T14" fmla="*/ 300038 w 300038"/>
                <a:gd name="T15" fmla="*/ 1209675 h 12096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00038" h="1209675">
                  <a:moveTo>
                    <a:pt x="300038" y="0"/>
                  </a:moveTo>
                  <a:cubicBezTo>
                    <a:pt x="255985" y="152003"/>
                    <a:pt x="211932" y="304006"/>
                    <a:pt x="185738" y="438150"/>
                  </a:cubicBezTo>
                  <a:cubicBezTo>
                    <a:pt x="159544" y="572294"/>
                    <a:pt x="173831" y="676275"/>
                    <a:pt x="142875" y="804862"/>
                  </a:cubicBezTo>
                  <a:cubicBezTo>
                    <a:pt x="111919" y="933450"/>
                    <a:pt x="55959" y="1071562"/>
                    <a:pt x="0" y="1209675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68" name="Oval 250"/>
            <p:cNvSpPr>
              <a:spLocks noChangeArrowheads="1"/>
            </p:cNvSpPr>
            <p:nvPr/>
          </p:nvSpPr>
          <p:spPr bwMode="auto">
            <a:xfrm>
              <a:off x="5816600" y="4595813"/>
              <a:ext cx="60325" cy="53975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569" name="Forma livre 282"/>
            <p:cNvSpPr>
              <a:spLocks noChangeArrowheads="1"/>
            </p:cNvSpPr>
            <p:nvPr/>
          </p:nvSpPr>
          <p:spPr bwMode="auto">
            <a:xfrm>
              <a:off x="5715000" y="4799013"/>
              <a:ext cx="61913" cy="787400"/>
            </a:xfrm>
            <a:custGeom>
              <a:avLst/>
              <a:gdLst>
                <a:gd name="T0" fmla="*/ 31379 w 95250"/>
                <a:gd name="T1" fmla="*/ 0 h 471488"/>
                <a:gd name="T2" fmla="*/ 10982 w 95250"/>
                <a:gd name="T3" fmla="*/ 22402410 h 471488"/>
                <a:gd name="T4" fmla="*/ 0 w 95250"/>
                <a:gd name="T5" fmla="*/ 41846005 h 471488"/>
                <a:gd name="T6" fmla="*/ 0 60000 65536"/>
                <a:gd name="T7" fmla="*/ 0 60000 65536"/>
                <a:gd name="T8" fmla="*/ 0 60000 65536"/>
                <a:gd name="T9" fmla="*/ 0 w 95250"/>
                <a:gd name="T10" fmla="*/ 0 h 471488"/>
                <a:gd name="T11" fmla="*/ 95250 w 95250"/>
                <a:gd name="T12" fmla="*/ 471488 h 4714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5250" h="471488">
                  <a:moveTo>
                    <a:pt x="95250" y="0"/>
                  </a:moveTo>
                  <a:cubicBezTo>
                    <a:pt x="72231" y="86916"/>
                    <a:pt x="49213" y="173832"/>
                    <a:pt x="33338" y="252413"/>
                  </a:cubicBezTo>
                  <a:cubicBezTo>
                    <a:pt x="17463" y="330994"/>
                    <a:pt x="8731" y="401241"/>
                    <a:pt x="0" y="471488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70" name="Forma livre 288"/>
            <p:cNvSpPr>
              <a:spLocks noChangeArrowheads="1"/>
            </p:cNvSpPr>
            <p:nvPr/>
          </p:nvSpPr>
          <p:spPr bwMode="auto">
            <a:xfrm>
              <a:off x="5915025" y="3186113"/>
              <a:ext cx="182563" cy="90487"/>
            </a:xfrm>
            <a:custGeom>
              <a:avLst/>
              <a:gdLst>
                <a:gd name="T0" fmla="*/ 78516 w 215900"/>
                <a:gd name="T1" fmla="*/ 0 h 107950"/>
                <a:gd name="T2" fmla="*/ 0 w 215900"/>
                <a:gd name="T3" fmla="*/ 26527 h 107950"/>
                <a:gd name="T4" fmla="*/ 0 60000 65536"/>
                <a:gd name="T5" fmla="*/ 0 60000 65536"/>
                <a:gd name="T6" fmla="*/ 0 w 215900"/>
                <a:gd name="T7" fmla="*/ 0 h 107950"/>
                <a:gd name="T8" fmla="*/ 215900 w 215900"/>
                <a:gd name="T9" fmla="*/ 107950 h 1079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5900" h="107950">
                  <a:moveTo>
                    <a:pt x="215900" y="0"/>
                  </a:moveTo>
                  <a:cubicBezTo>
                    <a:pt x="139171" y="53975"/>
                    <a:pt x="62442" y="107950"/>
                    <a:pt x="0" y="7620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71" name="Forma livre 290"/>
            <p:cNvSpPr>
              <a:spLocks noChangeArrowheads="1"/>
            </p:cNvSpPr>
            <p:nvPr/>
          </p:nvSpPr>
          <p:spPr bwMode="auto">
            <a:xfrm>
              <a:off x="5608638" y="3240088"/>
              <a:ext cx="263525" cy="228600"/>
            </a:xfrm>
            <a:custGeom>
              <a:avLst/>
              <a:gdLst>
                <a:gd name="T0" fmla="*/ 109521 w 314325"/>
                <a:gd name="T1" fmla="*/ 0 h 271462"/>
                <a:gd name="T2" fmla="*/ 0 w 314325"/>
                <a:gd name="T3" fmla="*/ 96706 h 271462"/>
                <a:gd name="T4" fmla="*/ 0 60000 65536"/>
                <a:gd name="T5" fmla="*/ 0 60000 65536"/>
                <a:gd name="T6" fmla="*/ 0 w 314325"/>
                <a:gd name="T7" fmla="*/ 0 h 271462"/>
                <a:gd name="T8" fmla="*/ 314325 w 314325"/>
                <a:gd name="T9" fmla="*/ 271462 h 27146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4325" h="271462">
                  <a:moveTo>
                    <a:pt x="314325" y="0"/>
                  </a:moveTo>
                  <a:cubicBezTo>
                    <a:pt x="160337" y="29765"/>
                    <a:pt x="6350" y="59531"/>
                    <a:pt x="0" y="271462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72" name="Oval 250"/>
            <p:cNvSpPr>
              <a:spLocks noChangeArrowheads="1"/>
            </p:cNvSpPr>
            <p:nvPr/>
          </p:nvSpPr>
          <p:spPr bwMode="auto">
            <a:xfrm>
              <a:off x="5580063" y="3432175"/>
              <a:ext cx="63500" cy="57150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573" name="Text Box 326"/>
            <p:cNvSpPr txBox="1">
              <a:spLocks noChangeArrowheads="1"/>
            </p:cNvSpPr>
            <p:nvPr/>
          </p:nvSpPr>
          <p:spPr bwMode="auto">
            <a:xfrm>
              <a:off x="4927132" y="3336925"/>
              <a:ext cx="752944" cy="1554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Parauapebas</a:t>
              </a:r>
            </a:p>
          </p:txBody>
        </p:sp>
        <p:sp>
          <p:nvSpPr>
            <p:cNvPr id="574" name="Text Box 326"/>
            <p:cNvSpPr txBox="1">
              <a:spLocks noChangeArrowheads="1"/>
            </p:cNvSpPr>
            <p:nvPr/>
          </p:nvSpPr>
          <p:spPr bwMode="auto">
            <a:xfrm>
              <a:off x="5737225" y="5607052"/>
              <a:ext cx="1177503" cy="1554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latin typeface="Calibri" panose="020F0502020204030204" pitchFamily="34" charset="0"/>
                </a:rPr>
                <a:t>São Paulo / Resende</a:t>
              </a:r>
            </a:p>
          </p:txBody>
        </p:sp>
        <p:sp>
          <p:nvSpPr>
            <p:cNvPr id="575" name="Freeform 48"/>
            <p:cNvSpPr>
              <a:spLocks/>
            </p:cNvSpPr>
            <p:nvPr/>
          </p:nvSpPr>
          <p:spPr bwMode="auto">
            <a:xfrm>
              <a:off x="2579688" y="3884613"/>
              <a:ext cx="301625" cy="196850"/>
            </a:xfrm>
            <a:custGeom>
              <a:avLst/>
              <a:gdLst>
                <a:gd name="T0" fmla="*/ 2147483647 w 5689"/>
                <a:gd name="T1" fmla="*/ 2147483647 h 5810"/>
                <a:gd name="T2" fmla="*/ 2147483647 w 5689"/>
                <a:gd name="T3" fmla="*/ 0 h 5810"/>
                <a:gd name="T4" fmla="*/ 0 60000 65536"/>
                <a:gd name="T5" fmla="*/ 0 60000 65536"/>
                <a:gd name="T6" fmla="*/ 0 w 5689"/>
                <a:gd name="T7" fmla="*/ 0 h 5810"/>
                <a:gd name="T8" fmla="*/ 5689 w 5689"/>
                <a:gd name="T9" fmla="*/ 5810 h 581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689" h="5810">
                  <a:moveTo>
                    <a:pt x="168" y="5810"/>
                  </a:moveTo>
                  <a:cubicBezTo>
                    <a:pt x="5328" y="2119"/>
                    <a:pt x="0" y="4440"/>
                    <a:pt x="5689" y="0"/>
                  </a:cubicBezTo>
                </a:path>
              </a:pathLst>
            </a:custGeom>
            <a:noFill/>
            <a:ln w="38100" algn="ctr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76" name="Freeform 46"/>
            <p:cNvSpPr>
              <a:spLocks/>
            </p:cNvSpPr>
            <p:nvPr/>
          </p:nvSpPr>
          <p:spPr bwMode="auto">
            <a:xfrm>
              <a:off x="2868613" y="2760663"/>
              <a:ext cx="823912" cy="1128712"/>
            </a:xfrm>
            <a:custGeom>
              <a:avLst/>
              <a:gdLst>
                <a:gd name="T0" fmla="*/ 2147483647 w 9549"/>
                <a:gd name="T1" fmla="*/ 0 h 10104"/>
                <a:gd name="T2" fmla="*/ 0 w 9549"/>
                <a:gd name="T3" fmla="*/ 2147483647 h 10104"/>
                <a:gd name="T4" fmla="*/ 0 60000 65536"/>
                <a:gd name="T5" fmla="*/ 0 60000 65536"/>
                <a:gd name="T6" fmla="*/ 0 w 9549"/>
                <a:gd name="T7" fmla="*/ 0 h 10104"/>
                <a:gd name="T8" fmla="*/ 9549 w 9549"/>
                <a:gd name="T9" fmla="*/ 10104 h 1010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549" h="10104">
                  <a:moveTo>
                    <a:pt x="9549" y="0"/>
                  </a:moveTo>
                  <a:cubicBezTo>
                    <a:pt x="6728" y="5113"/>
                    <a:pt x="4285" y="9501"/>
                    <a:pt x="0" y="10104"/>
                  </a:cubicBezTo>
                </a:path>
              </a:pathLst>
            </a:custGeom>
            <a:noFill/>
            <a:ln w="38100" algn="ctr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77" name="Forma livre 297"/>
            <p:cNvSpPr>
              <a:spLocks noChangeArrowheads="1"/>
            </p:cNvSpPr>
            <p:nvPr/>
          </p:nvSpPr>
          <p:spPr bwMode="auto">
            <a:xfrm>
              <a:off x="1738313" y="4081463"/>
              <a:ext cx="812800" cy="252412"/>
            </a:xfrm>
            <a:custGeom>
              <a:avLst/>
              <a:gdLst>
                <a:gd name="T0" fmla="*/ 0 w 985838"/>
                <a:gd name="T1" fmla="*/ 164348 h 250031"/>
                <a:gd name="T2" fmla="*/ 67156 w 985838"/>
                <a:gd name="T3" fmla="*/ 219131 h 250031"/>
                <a:gd name="T4" fmla="*/ 132786 w 985838"/>
                <a:gd name="T5" fmla="*/ 151707 h 250031"/>
                <a:gd name="T6" fmla="*/ 224363 w 985838"/>
                <a:gd name="T7" fmla="*/ 126421 h 250031"/>
                <a:gd name="T8" fmla="*/ 256415 w 985838"/>
                <a:gd name="T9" fmla="*/ 122207 h 250031"/>
                <a:gd name="T10" fmla="*/ 276256 w 985838"/>
                <a:gd name="T11" fmla="*/ 101137 h 250031"/>
                <a:gd name="T12" fmla="*/ 315939 w 985838"/>
                <a:gd name="T13" fmla="*/ 0 h 2500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85838"/>
                <a:gd name="T22" fmla="*/ 0 h 250031"/>
                <a:gd name="T23" fmla="*/ 985838 w 985838"/>
                <a:gd name="T24" fmla="*/ 250031 h 2500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85838" h="250031">
                  <a:moveTo>
                    <a:pt x="0" y="185737"/>
                  </a:moveTo>
                  <a:cubicBezTo>
                    <a:pt x="70247" y="217884"/>
                    <a:pt x="140494" y="250031"/>
                    <a:pt x="209550" y="247650"/>
                  </a:cubicBezTo>
                  <a:cubicBezTo>
                    <a:pt x="278606" y="245269"/>
                    <a:pt x="332582" y="188912"/>
                    <a:pt x="414338" y="171450"/>
                  </a:cubicBezTo>
                  <a:cubicBezTo>
                    <a:pt x="496094" y="153988"/>
                    <a:pt x="635794" y="148431"/>
                    <a:pt x="700088" y="142875"/>
                  </a:cubicBezTo>
                  <a:cubicBezTo>
                    <a:pt x="764382" y="137319"/>
                    <a:pt x="773113" y="142874"/>
                    <a:pt x="800100" y="138112"/>
                  </a:cubicBezTo>
                  <a:cubicBezTo>
                    <a:pt x="827087" y="133350"/>
                    <a:pt x="831057" y="137319"/>
                    <a:pt x="862013" y="114300"/>
                  </a:cubicBezTo>
                  <a:cubicBezTo>
                    <a:pt x="892969" y="91281"/>
                    <a:pt x="939403" y="45640"/>
                    <a:pt x="985838" y="0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78" name="Forma livre 299"/>
            <p:cNvSpPr>
              <a:spLocks noChangeArrowheads="1"/>
            </p:cNvSpPr>
            <p:nvPr/>
          </p:nvSpPr>
          <p:spPr bwMode="auto">
            <a:xfrm>
              <a:off x="2566988" y="4089400"/>
              <a:ext cx="817562" cy="793750"/>
            </a:xfrm>
            <a:custGeom>
              <a:avLst/>
              <a:gdLst>
                <a:gd name="T0" fmla="*/ 0 w 971550"/>
                <a:gd name="T1" fmla="*/ 0 h 942975"/>
                <a:gd name="T2" fmla="*/ 42263 w 971550"/>
                <a:gd name="T3" fmla="*/ 67721 h 942975"/>
                <a:gd name="T4" fmla="*/ 218076 w 971550"/>
                <a:gd name="T5" fmla="*/ 253951 h 942975"/>
                <a:gd name="T6" fmla="*/ 344866 w 971550"/>
                <a:gd name="T7" fmla="*/ 335216 h 9429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71550"/>
                <a:gd name="T13" fmla="*/ 0 h 942975"/>
                <a:gd name="T14" fmla="*/ 971550 w 971550"/>
                <a:gd name="T15" fmla="*/ 942975 h 9429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71550" h="942975">
                  <a:moveTo>
                    <a:pt x="0" y="0"/>
                  </a:moveTo>
                  <a:cubicBezTo>
                    <a:pt x="8334" y="35719"/>
                    <a:pt x="16668" y="71438"/>
                    <a:pt x="119062" y="190500"/>
                  </a:cubicBezTo>
                  <a:cubicBezTo>
                    <a:pt x="221456" y="309562"/>
                    <a:pt x="472281" y="588963"/>
                    <a:pt x="614362" y="714375"/>
                  </a:cubicBezTo>
                  <a:cubicBezTo>
                    <a:pt x="756443" y="839787"/>
                    <a:pt x="863996" y="891381"/>
                    <a:pt x="971550" y="942975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79" name="Oval 250"/>
            <p:cNvSpPr>
              <a:spLocks noChangeArrowheads="1"/>
            </p:cNvSpPr>
            <p:nvPr/>
          </p:nvSpPr>
          <p:spPr bwMode="auto">
            <a:xfrm>
              <a:off x="2809875" y="4419600"/>
              <a:ext cx="60325" cy="5397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580" name="Text Box 326"/>
            <p:cNvSpPr txBox="1">
              <a:spLocks noChangeArrowheads="1"/>
            </p:cNvSpPr>
            <p:nvPr/>
          </p:nvSpPr>
          <p:spPr bwMode="auto">
            <a:xfrm>
              <a:off x="2317750" y="4479925"/>
              <a:ext cx="590550" cy="1554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Ji-Paraná</a:t>
              </a:r>
            </a:p>
          </p:txBody>
        </p:sp>
        <p:sp>
          <p:nvSpPr>
            <p:cNvPr id="581" name="Forma livre 307"/>
            <p:cNvSpPr>
              <a:spLocks noChangeArrowheads="1"/>
            </p:cNvSpPr>
            <p:nvPr/>
          </p:nvSpPr>
          <p:spPr bwMode="auto">
            <a:xfrm>
              <a:off x="3424238" y="4911725"/>
              <a:ext cx="173037" cy="339725"/>
            </a:xfrm>
            <a:custGeom>
              <a:avLst/>
              <a:gdLst>
                <a:gd name="T0" fmla="*/ 0 w 204787"/>
                <a:gd name="T1" fmla="*/ 0 h 404813"/>
                <a:gd name="T2" fmla="*/ 74198 w 204787"/>
                <a:gd name="T3" fmla="*/ 141752 h 404813"/>
                <a:gd name="T4" fmla="*/ 0 60000 65536"/>
                <a:gd name="T5" fmla="*/ 0 60000 65536"/>
                <a:gd name="T6" fmla="*/ 0 w 204787"/>
                <a:gd name="T7" fmla="*/ 0 h 404813"/>
                <a:gd name="T8" fmla="*/ 204787 w 204787"/>
                <a:gd name="T9" fmla="*/ 404813 h 40481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04787" h="404813">
                  <a:moveTo>
                    <a:pt x="0" y="0"/>
                  </a:moveTo>
                  <a:cubicBezTo>
                    <a:pt x="81359" y="166291"/>
                    <a:pt x="162718" y="332582"/>
                    <a:pt x="204787" y="404813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82" name="Forma livre 309"/>
            <p:cNvSpPr>
              <a:spLocks noChangeArrowheads="1"/>
            </p:cNvSpPr>
            <p:nvPr/>
          </p:nvSpPr>
          <p:spPr bwMode="auto">
            <a:xfrm>
              <a:off x="3597275" y="5248275"/>
              <a:ext cx="328613" cy="231775"/>
            </a:xfrm>
            <a:custGeom>
              <a:avLst/>
              <a:gdLst>
                <a:gd name="T0" fmla="*/ 0 w 390525"/>
                <a:gd name="T1" fmla="*/ 0 h 275432"/>
                <a:gd name="T2" fmla="*/ 138591 w 390525"/>
                <a:gd name="T3" fmla="*/ 52555 h 275432"/>
                <a:gd name="T4" fmla="*/ 0 60000 65536"/>
                <a:gd name="T5" fmla="*/ 0 60000 65536"/>
                <a:gd name="T6" fmla="*/ 0 w 390525"/>
                <a:gd name="T7" fmla="*/ 0 h 275432"/>
                <a:gd name="T8" fmla="*/ 390525 w 390525"/>
                <a:gd name="T9" fmla="*/ 275432 h 2754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0525" h="275432">
                  <a:moveTo>
                    <a:pt x="0" y="0"/>
                  </a:moveTo>
                  <a:cubicBezTo>
                    <a:pt x="84534" y="137716"/>
                    <a:pt x="169069" y="275432"/>
                    <a:pt x="390525" y="147638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83" name="Forma livre 310"/>
            <p:cNvSpPr>
              <a:spLocks noChangeArrowheads="1"/>
            </p:cNvSpPr>
            <p:nvPr/>
          </p:nvSpPr>
          <p:spPr bwMode="auto">
            <a:xfrm>
              <a:off x="3925888" y="5338763"/>
              <a:ext cx="388937" cy="112712"/>
            </a:xfrm>
            <a:custGeom>
              <a:avLst/>
              <a:gdLst>
                <a:gd name="T0" fmla="*/ 0 w 461963"/>
                <a:gd name="T1" fmla="*/ 13575 h 134937"/>
                <a:gd name="T2" fmla="*/ 164389 w 461963"/>
                <a:gd name="T3" fmla="*/ 46157 h 134937"/>
                <a:gd name="T4" fmla="*/ 0 60000 65536"/>
                <a:gd name="T5" fmla="*/ 0 60000 65536"/>
                <a:gd name="T6" fmla="*/ 0 w 461963"/>
                <a:gd name="T7" fmla="*/ 0 h 134937"/>
                <a:gd name="T8" fmla="*/ 461963 w 461963"/>
                <a:gd name="T9" fmla="*/ 134937 h 1349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61963" h="134937">
                  <a:moveTo>
                    <a:pt x="0" y="39687"/>
                  </a:moveTo>
                  <a:cubicBezTo>
                    <a:pt x="189309" y="19843"/>
                    <a:pt x="378619" y="0"/>
                    <a:pt x="461963" y="134937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84" name="Forma livre 311"/>
            <p:cNvSpPr>
              <a:spLocks noChangeArrowheads="1"/>
            </p:cNvSpPr>
            <p:nvPr/>
          </p:nvSpPr>
          <p:spPr bwMode="auto">
            <a:xfrm>
              <a:off x="3633788" y="5316538"/>
              <a:ext cx="700087" cy="461962"/>
            </a:xfrm>
            <a:custGeom>
              <a:avLst/>
              <a:gdLst>
                <a:gd name="T0" fmla="*/ 0 w 833437"/>
                <a:gd name="T1" fmla="*/ 0 h 549275"/>
                <a:gd name="T2" fmla="*/ 293209 w 833437"/>
                <a:gd name="T3" fmla="*/ 106210 h 549275"/>
                <a:gd name="T4" fmla="*/ 0 60000 65536"/>
                <a:gd name="T5" fmla="*/ 0 60000 65536"/>
                <a:gd name="T6" fmla="*/ 0 w 833437"/>
                <a:gd name="T7" fmla="*/ 0 h 549275"/>
                <a:gd name="T8" fmla="*/ 833437 w 833437"/>
                <a:gd name="T9" fmla="*/ 549275 h 54927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33437" h="549275">
                  <a:moveTo>
                    <a:pt x="0" y="0"/>
                  </a:moveTo>
                  <a:cubicBezTo>
                    <a:pt x="178990" y="274637"/>
                    <a:pt x="357981" y="549275"/>
                    <a:pt x="833437" y="300037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85" name="Oval 250"/>
            <p:cNvSpPr>
              <a:spLocks noChangeArrowheads="1"/>
            </p:cNvSpPr>
            <p:nvPr/>
          </p:nvSpPr>
          <p:spPr bwMode="auto">
            <a:xfrm>
              <a:off x="4281488" y="5519738"/>
              <a:ext cx="61912" cy="58737"/>
            </a:xfrm>
            <a:prstGeom prst="ellipse">
              <a:avLst/>
            </a:prstGeom>
            <a:solidFill>
              <a:schemeClr val="hlink"/>
            </a:solidFill>
            <a:ln w="9525" algn="ctr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586" name="Oval 250"/>
            <p:cNvSpPr>
              <a:spLocks noChangeArrowheads="1"/>
            </p:cNvSpPr>
            <p:nvPr/>
          </p:nvSpPr>
          <p:spPr bwMode="auto">
            <a:xfrm>
              <a:off x="5213418" y="5076825"/>
              <a:ext cx="60325" cy="52387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587" name="Forma livre 332"/>
            <p:cNvSpPr>
              <a:spLocks noChangeArrowheads="1"/>
            </p:cNvSpPr>
            <p:nvPr/>
          </p:nvSpPr>
          <p:spPr bwMode="auto">
            <a:xfrm>
              <a:off x="5021331" y="5133975"/>
              <a:ext cx="214314" cy="438150"/>
            </a:xfrm>
            <a:custGeom>
              <a:avLst/>
              <a:gdLst>
                <a:gd name="T0" fmla="*/ 18993 w 414867"/>
                <a:gd name="T1" fmla="*/ 0 h 727075"/>
                <a:gd name="T2" fmla="*/ 11289 w 414867"/>
                <a:gd name="T3" fmla="*/ 18804 h 727075"/>
                <a:gd name="T4" fmla="*/ 7655 w 414867"/>
                <a:gd name="T5" fmla="*/ 22433 h 727075"/>
                <a:gd name="T6" fmla="*/ 1114 w 414867"/>
                <a:gd name="T7" fmla="*/ 31669 h 727075"/>
                <a:gd name="T8" fmla="*/ 969 w 414867"/>
                <a:gd name="T9" fmla="*/ 37772 h 7270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4867"/>
                <a:gd name="T16" fmla="*/ 0 h 727075"/>
                <a:gd name="T17" fmla="*/ 414867 w 414867"/>
                <a:gd name="T18" fmla="*/ 727075 h 7270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4867" h="727075">
                  <a:moveTo>
                    <a:pt x="414867" y="0"/>
                  </a:moveTo>
                  <a:cubicBezTo>
                    <a:pt x="351367" y="144991"/>
                    <a:pt x="287867" y="289983"/>
                    <a:pt x="246592" y="361950"/>
                  </a:cubicBezTo>
                  <a:cubicBezTo>
                    <a:pt x="205317" y="433917"/>
                    <a:pt x="204259" y="390525"/>
                    <a:pt x="167217" y="431800"/>
                  </a:cubicBezTo>
                  <a:cubicBezTo>
                    <a:pt x="130175" y="473075"/>
                    <a:pt x="48684" y="560388"/>
                    <a:pt x="24342" y="609600"/>
                  </a:cubicBezTo>
                  <a:cubicBezTo>
                    <a:pt x="0" y="658812"/>
                    <a:pt x="21167" y="727075"/>
                    <a:pt x="21167" y="727075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88" name="AutoShape 76"/>
            <p:cNvSpPr>
              <a:spLocks noChangeArrowheads="1"/>
            </p:cNvSpPr>
            <p:nvPr/>
          </p:nvSpPr>
          <p:spPr bwMode="auto">
            <a:xfrm>
              <a:off x="6748463" y="2643188"/>
              <a:ext cx="65087" cy="57150"/>
            </a:xfrm>
            <a:prstGeom prst="triangle">
              <a:avLst>
                <a:gd name="adj" fmla="val 50000"/>
              </a:avLst>
            </a:prstGeom>
            <a:solidFill>
              <a:srgbClr val="0080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89" name="AutoShape 110"/>
            <p:cNvSpPr>
              <a:spLocks noChangeArrowheads="1"/>
            </p:cNvSpPr>
            <p:nvPr/>
          </p:nvSpPr>
          <p:spPr bwMode="auto">
            <a:xfrm rot="10800000">
              <a:off x="2514600" y="4056063"/>
              <a:ext cx="76200" cy="52387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90" name="Text Box 33"/>
            <p:cNvSpPr txBox="1">
              <a:spLocks noChangeArrowheads="1"/>
            </p:cNvSpPr>
            <p:nvPr/>
          </p:nvSpPr>
          <p:spPr bwMode="auto">
            <a:xfrm rot="2221202">
              <a:off x="3027363" y="4640263"/>
              <a:ext cx="342900" cy="155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r>
                <a:rPr lang="pt-BR" altLang="pt-BR" sz="600" b="0">
                  <a:solidFill>
                    <a:srgbClr val="5F5F5F"/>
                  </a:solidFill>
                  <a:latin typeface="Calibri" panose="020F0502020204030204" pitchFamily="34" charset="0"/>
                </a:rPr>
                <a:t>BR-364</a:t>
              </a:r>
            </a:p>
          </p:txBody>
        </p:sp>
        <p:sp>
          <p:nvSpPr>
            <p:cNvPr id="591" name="Text Box 33"/>
            <p:cNvSpPr txBox="1">
              <a:spLocks noChangeArrowheads="1"/>
            </p:cNvSpPr>
            <p:nvPr/>
          </p:nvSpPr>
          <p:spPr bwMode="auto">
            <a:xfrm>
              <a:off x="3917950" y="5230813"/>
              <a:ext cx="342900" cy="1539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r>
                <a:rPr lang="pt-BR" altLang="pt-BR" sz="600" b="0">
                  <a:solidFill>
                    <a:srgbClr val="5F5F5F"/>
                  </a:solidFill>
                  <a:latin typeface="Calibri" panose="020F0502020204030204" pitchFamily="34" charset="0"/>
                </a:rPr>
                <a:t>BR-364</a:t>
              </a:r>
            </a:p>
          </p:txBody>
        </p:sp>
        <p:sp>
          <p:nvSpPr>
            <p:cNvPr id="592" name="Oval 250"/>
            <p:cNvSpPr>
              <a:spLocks noChangeArrowheads="1"/>
            </p:cNvSpPr>
            <p:nvPr/>
          </p:nvSpPr>
          <p:spPr bwMode="auto">
            <a:xfrm>
              <a:off x="4508500" y="5030788"/>
              <a:ext cx="61913" cy="5397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594" name="Forma livre 340"/>
            <p:cNvSpPr>
              <a:spLocks noChangeArrowheads="1"/>
            </p:cNvSpPr>
            <p:nvPr/>
          </p:nvSpPr>
          <p:spPr bwMode="auto">
            <a:xfrm>
              <a:off x="4371975" y="5591175"/>
              <a:ext cx="628650" cy="76200"/>
            </a:xfrm>
            <a:custGeom>
              <a:avLst/>
              <a:gdLst>
                <a:gd name="T0" fmla="*/ 1029145 w 533400"/>
                <a:gd name="T1" fmla="*/ 0 h 109538"/>
                <a:gd name="T2" fmla="*/ 0 w 533400"/>
                <a:gd name="T3" fmla="*/ 25652 h 109538"/>
                <a:gd name="T4" fmla="*/ 0 60000 65536"/>
                <a:gd name="T5" fmla="*/ 0 60000 65536"/>
                <a:gd name="T6" fmla="*/ 0 w 533400"/>
                <a:gd name="T7" fmla="*/ 0 h 109538"/>
                <a:gd name="T8" fmla="*/ 533400 w 533400"/>
                <a:gd name="T9" fmla="*/ 109538 h 10953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33400" h="109538">
                  <a:moveTo>
                    <a:pt x="533400" y="0"/>
                  </a:moveTo>
                  <a:lnTo>
                    <a:pt x="0" y="109538"/>
                  </a:ln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95" name="Forma livre 341"/>
            <p:cNvSpPr>
              <a:spLocks noChangeArrowheads="1"/>
            </p:cNvSpPr>
            <p:nvPr/>
          </p:nvSpPr>
          <p:spPr bwMode="auto">
            <a:xfrm>
              <a:off x="4314825" y="5567363"/>
              <a:ext cx="552450" cy="301625"/>
            </a:xfrm>
            <a:custGeom>
              <a:avLst/>
              <a:gdLst>
                <a:gd name="T0" fmla="*/ 0 w 552450"/>
                <a:gd name="T1" fmla="*/ 0 h 301625"/>
                <a:gd name="T2" fmla="*/ 128588 w 552450"/>
                <a:gd name="T3" fmla="*/ 142875 h 301625"/>
                <a:gd name="T4" fmla="*/ 552450 w 552450"/>
                <a:gd name="T5" fmla="*/ 266700 h 301625"/>
                <a:gd name="T6" fmla="*/ 0 60000 65536"/>
                <a:gd name="T7" fmla="*/ 0 60000 65536"/>
                <a:gd name="T8" fmla="*/ 0 60000 65536"/>
                <a:gd name="T9" fmla="*/ 0 w 552450"/>
                <a:gd name="T10" fmla="*/ 0 h 301625"/>
                <a:gd name="T11" fmla="*/ 552450 w 552450"/>
                <a:gd name="T12" fmla="*/ 301625 h 3016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2450" h="301625">
                  <a:moveTo>
                    <a:pt x="0" y="0"/>
                  </a:moveTo>
                  <a:cubicBezTo>
                    <a:pt x="18256" y="49212"/>
                    <a:pt x="36513" y="98425"/>
                    <a:pt x="128588" y="142875"/>
                  </a:cubicBezTo>
                  <a:cubicBezTo>
                    <a:pt x="220663" y="187325"/>
                    <a:pt x="465931" y="301625"/>
                    <a:pt x="552450" y="266700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596" name="Oval 250"/>
            <p:cNvSpPr>
              <a:spLocks noChangeArrowheads="1"/>
            </p:cNvSpPr>
            <p:nvPr/>
          </p:nvSpPr>
          <p:spPr bwMode="auto">
            <a:xfrm>
              <a:off x="4424363" y="5678488"/>
              <a:ext cx="60325" cy="5397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597" name="Text Box 326"/>
            <p:cNvSpPr txBox="1">
              <a:spLocks noChangeArrowheads="1"/>
            </p:cNvSpPr>
            <p:nvPr/>
          </p:nvSpPr>
          <p:spPr bwMode="auto">
            <a:xfrm>
              <a:off x="3908425" y="5678488"/>
              <a:ext cx="509588" cy="90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Rondonópolis</a:t>
              </a:r>
            </a:p>
          </p:txBody>
        </p:sp>
        <p:sp>
          <p:nvSpPr>
            <p:cNvPr id="601" name="Text Box 326"/>
            <p:cNvSpPr txBox="1">
              <a:spLocks noChangeArrowheads="1"/>
            </p:cNvSpPr>
            <p:nvPr/>
          </p:nvSpPr>
          <p:spPr bwMode="auto">
            <a:xfrm>
              <a:off x="6107112" y="3457575"/>
              <a:ext cx="515681" cy="1554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Estreito</a:t>
              </a:r>
            </a:p>
          </p:txBody>
        </p:sp>
        <p:sp>
          <p:nvSpPr>
            <p:cNvPr id="602" name="Forma livre 344"/>
            <p:cNvSpPr>
              <a:spLocks noChangeArrowheads="1"/>
            </p:cNvSpPr>
            <p:nvPr/>
          </p:nvSpPr>
          <p:spPr bwMode="auto">
            <a:xfrm>
              <a:off x="5653088" y="2800350"/>
              <a:ext cx="233362" cy="461963"/>
            </a:xfrm>
            <a:custGeom>
              <a:avLst/>
              <a:gdLst>
                <a:gd name="T0" fmla="*/ 33337 w 233362"/>
                <a:gd name="T1" fmla="*/ 0 h 461963"/>
                <a:gd name="T2" fmla="*/ 33337 w 233362"/>
                <a:gd name="T3" fmla="*/ 214313 h 461963"/>
                <a:gd name="T4" fmla="*/ 233362 w 233362"/>
                <a:gd name="T5" fmla="*/ 461963 h 461963"/>
                <a:gd name="T6" fmla="*/ 0 60000 65536"/>
                <a:gd name="T7" fmla="*/ 0 60000 65536"/>
                <a:gd name="T8" fmla="*/ 0 60000 65536"/>
                <a:gd name="T9" fmla="*/ 0 w 233362"/>
                <a:gd name="T10" fmla="*/ 0 h 461963"/>
                <a:gd name="T11" fmla="*/ 233362 w 233362"/>
                <a:gd name="T12" fmla="*/ 461963 h 4619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3362" h="461963">
                  <a:moveTo>
                    <a:pt x="33337" y="0"/>
                  </a:moveTo>
                  <a:cubicBezTo>
                    <a:pt x="16668" y="68659"/>
                    <a:pt x="0" y="137319"/>
                    <a:pt x="33337" y="214313"/>
                  </a:cubicBezTo>
                  <a:cubicBezTo>
                    <a:pt x="66674" y="291307"/>
                    <a:pt x="233362" y="461963"/>
                    <a:pt x="233362" y="461963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03" name="Oval 250"/>
            <p:cNvSpPr>
              <a:spLocks noChangeArrowheads="1"/>
            </p:cNvSpPr>
            <p:nvPr/>
          </p:nvSpPr>
          <p:spPr bwMode="auto">
            <a:xfrm>
              <a:off x="6057900" y="3475038"/>
              <a:ext cx="60325" cy="5397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04" name="AutoShape 82"/>
            <p:cNvSpPr>
              <a:spLocks noChangeArrowheads="1"/>
            </p:cNvSpPr>
            <p:nvPr/>
          </p:nvSpPr>
          <p:spPr bwMode="auto">
            <a:xfrm rot="10800000">
              <a:off x="4306888" y="3054350"/>
              <a:ext cx="73025" cy="47625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05" name="Forma livre 347"/>
            <p:cNvSpPr>
              <a:spLocks noChangeArrowheads="1"/>
            </p:cNvSpPr>
            <p:nvPr/>
          </p:nvSpPr>
          <p:spPr bwMode="auto">
            <a:xfrm>
              <a:off x="5905500" y="3267075"/>
              <a:ext cx="161925" cy="219075"/>
            </a:xfrm>
            <a:custGeom>
              <a:avLst/>
              <a:gdLst>
                <a:gd name="T0" fmla="*/ 0 w 180975"/>
                <a:gd name="T1" fmla="*/ 0 h 238125"/>
                <a:gd name="T2" fmla="*/ 115984 w 180975"/>
                <a:gd name="T3" fmla="*/ 170591 h 238125"/>
                <a:gd name="T4" fmla="*/ 0 60000 65536"/>
                <a:gd name="T5" fmla="*/ 0 60000 65536"/>
                <a:gd name="T6" fmla="*/ 0 w 180975"/>
                <a:gd name="T7" fmla="*/ 0 h 238125"/>
                <a:gd name="T8" fmla="*/ 180975 w 180975"/>
                <a:gd name="T9" fmla="*/ 238125 h 2381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80975" h="238125">
                  <a:moveTo>
                    <a:pt x="0" y="0"/>
                  </a:moveTo>
                  <a:cubicBezTo>
                    <a:pt x="67469" y="106759"/>
                    <a:pt x="134938" y="213519"/>
                    <a:pt x="180975" y="238125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06" name="Text Box 326"/>
            <p:cNvSpPr txBox="1">
              <a:spLocks noChangeArrowheads="1"/>
            </p:cNvSpPr>
            <p:nvPr/>
          </p:nvSpPr>
          <p:spPr bwMode="auto">
            <a:xfrm rot="18210207">
              <a:off x="3160713" y="3132138"/>
              <a:ext cx="1014412" cy="1063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>
                  <a:solidFill>
                    <a:srgbClr val="5F5F5F"/>
                  </a:solidFill>
                  <a:latin typeface="Calibri" panose="020F0502020204030204" pitchFamily="34" charset="0"/>
                </a:rPr>
                <a:t>Rio Madeira</a:t>
              </a:r>
            </a:p>
          </p:txBody>
        </p:sp>
        <p:sp>
          <p:nvSpPr>
            <p:cNvPr id="607" name="Oval 250"/>
            <p:cNvSpPr>
              <a:spLocks noChangeArrowheads="1"/>
            </p:cNvSpPr>
            <p:nvPr/>
          </p:nvSpPr>
          <p:spPr bwMode="auto">
            <a:xfrm>
              <a:off x="5854700" y="3211513"/>
              <a:ext cx="63500" cy="57150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08" name="Text Box 326"/>
            <p:cNvSpPr txBox="1">
              <a:spLocks noChangeArrowheads="1"/>
            </p:cNvSpPr>
            <p:nvPr/>
          </p:nvSpPr>
          <p:spPr bwMode="auto">
            <a:xfrm>
              <a:off x="5402263" y="5965825"/>
              <a:ext cx="992187" cy="106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latin typeface="Calibri" panose="020F0502020204030204" pitchFamily="34" charset="0"/>
                </a:rPr>
                <a:t>São Paulo / Santos</a:t>
              </a:r>
            </a:p>
          </p:txBody>
        </p:sp>
        <p:sp>
          <p:nvSpPr>
            <p:cNvPr id="609" name="Forma livre 166"/>
            <p:cNvSpPr>
              <a:spLocks noChangeArrowheads="1"/>
            </p:cNvSpPr>
            <p:nvPr/>
          </p:nvSpPr>
          <p:spPr bwMode="auto">
            <a:xfrm>
              <a:off x="4816475" y="5845175"/>
              <a:ext cx="158750" cy="319088"/>
            </a:xfrm>
            <a:custGeom>
              <a:avLst/>
              <a:gdLst>
                <a:gd name="T0" fmla="*/ 74930 w 158750"/>
                <a:gd name="T1" fmla="*/ 0 h 320040"/>
                <a:gd name="T2" fmla="*/ 13970 w 158750"/>
                <a:gd name="T3" fmla="*/ 113621 h 320040"/>
                <a:gd name="T4" fmla="*/ 158750 w 158750"/>
                <a:gd name="T5" fmla="*/ 318139 h 320040"/>
                <a:gd name="T6" fmla="*/ 0 60000 65536"/>
                <a:gd name="T7" fmla="*/ 0 60000 65536"/>
                <a:gd name="T8" fmla="*/ 0 60000 65536"/>
                <a:gd name="T9" fmla="*/ 0 w 158750"/>
                <a:gd name="T10" fmla="*/ 0 h 320040"/>
                <a:gd name="T11" fmla="*/ 158750 w 158750"/>
                <a:gd name="T12" fmla="*/ 320040 h 3200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8750" h="320040">
                  <a:moveTo>
                    <a:pt x="74930" y="0"/>
                  </a:moveTo>
                  <a:cubicBezTo>
                    <a:pt x="37465" y="30480"/>
                    <a:pt x="0" y="60960"/>
                    <a:pt x="13970" y="114300"/>
                  </a:cubicBezTo>
                  <a:cubicBezTo>
                    <a:pt x="27940" y="167640"/>
                    <a:pt x="135890" y="281940"/>
                    <a:pt x="158750" y="320040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10" name="Text Box 326"/>
            <p:cNvSpPr txBox="1">
              <a:spLocks noChangeArrowheads="1"/>
            </p:cNvSpPr>
            <p:nvPr/>
          </p:nvSpPr>
          <p:spPr bwMode="auto">
            <a:xfrm>
              <a:off x="4997450" y="6102350"/>
              <a:ext cx="992188" cy="107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>
                  <a:latin typeface="Calibri" panose="020F0502020204030204" pitchFamily="34" charset="0"/>
                </a:rPr>
                <a:t>Santos/Paranaguá</a:t>
              </a:r>
            </a:p>
          </p:txBody>
        </p:sp>
        <p:sp>
          <p:nvSpPr>
            <p:cNvPr id="611" name="Oval 250"/>
            <p:cNvSpPr>
              <a:spLocks noChangeArrowheads="1"/>
            </p:cNvSpPr>
            <p:nvPr/>
          </p:nvSpPr>
          <p:spPr bwMode="auto">
            <a:xfrm>
              <a:off x="4868863" y="5813425"/>
              <a:ext cx="60325" cy="5397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12" name="Oval 250"/>
            <p:cNvSpPr>
              <a:spLocks noChangeArrowheads="1"/>
            </p:cNvSpPr>
            <p:nvPr/>
          </p:nvSpPr>
          <p:spPr bwMode="auto">
            <a:xfrm>
              <a:off x="1700213" y="4259263"/>
              <a:ext cx="61912" cy="57150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13" name="Forma livre 166"/>
            <p:cNvSpPr>
              <a:spLocks noChangeArrowheads="1"/>
            </p:cNvSpPr>
            <p:nvPr/>
          </p:nvSpPr>
          <p:spPr bwMode="auto">
            <a:xfrm>
              <a:off x="4495800" y="2393950"/>
              <a:ext cx="685800" cy="133350"/>
            </a:xfrm>
            <a:custGeom>
              <a:avLst/>
              <a:gdLst>
                <a:gd name="T0" fmla="*/ 0 w 685800"/>
                <a:gd name="T1" fmla="*/ 133350 h 133350"/>
                <a:gd name="T2" fmla="*/ 685800 w 685800"/>
                <a:gd name="T3" fmla="*/ 0 h 133350"/>
                <a:gd name="T4" fmla="*/ 0 60000 65536"/>
                <a:gd name="T5" fmla="*/ 0 60000 65536"/>
                <a:gd name="T6" fmla="*/ 0 w 685800"/>
                <a:gd name="T7" fmla="*/ 0 h 133350"/>
                <a:gd name="T8" fmla="*/ 685800 w 685800"/>
                <a:gd name="T9" fmla="*/ 133350 h 1333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85800" h="133350">
                  <a:moveTo>
                    <a:pt x="0" y="133350"/>
                  </a:moveTo>
                  <a:cubicBezTo>
                    <a:pt x="282178" y="88900"/>
                    <a:pt x="564356" y="44450"/>
                    <a:pt x="685800" y="0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14" name="Forma livre 167"/>
            <p:cNvSpPr>
              <a:spLocks noChangeArrowheads="1"/>
            </p:cNvSpPr>
            <p:nvPr/>
          </p:nvSpPr>
          <p:spPr bwMode="auto">
            <a:xfrm>
              <a:off x="5181600" y="2405063"/>
              <a:ext cx="523875" cy="31750"/>
            </a:xfrm>
            <a:custGeom>
              <a:avLst/>
              <a:gdLst>
                <a:gd name="T0" fmla="*/ 0 w 523875"/>
                <a:gd name="T1" fmla="*/ 0 h 30956"/>
                <a:gd name="T2" fmla="*/ 523875 w 523875"/>
                <a:gd name="T3" fmla="*/ 4884 h 30956"/>
                <a:gd name="T4" fmla="*/ 0 60000 65536"/>
                <a:gd name="T5" fmla="*/ 0 60000 65536"/>
                <a:gd name="T6" fmla="*/ 0 w 523875"/>
                <a:gd name="T7" fmla="*/ 0 h 30956"/>
                <a:gd name="T8" fmla="*/ 523875 w 523875"/>
                <a:gd name="T9" fmla="*/ 30956 h 3095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23875" h="30956">
                  <a:moveTo>
                    <a:pt x="0" y="0"/>
                  </a:moveTo>
                  <a:cubicBezTo>
                    <a:pt x="214709" y="15478"/>
                    <a:pt x="429419" y="30956"/>
                    <a:pt x="523875" y="4762"/>
                  </a:cubicBezTo>
                </a:path>
              </a:pathLst>
            </a:custGeom>
            <a:noFill/>
            <a:ln w="38100" algn="ctr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15" name="Forma livre 168"/>
            <p:cNvSpPr>
              <a:spLocks noChangeArrowheads="1"/>
            </p:cNvSpPr>
            <p:nvPr/>
          </p:nvSpPr>
          <p:spPr bwMode="auto">
            <a:xfrm>
              <a:off x="6100763" y="3181350"/>
              <a:ext cx="63500" cy="323850"/>
            </a:xfrm>
            <a:custGeom>
              <a:avLst/>
              <a:gdLst>
                <a:gd name="T0" fmla="*/ 14287 w 63500"/>
                <a:gd name="T1" fmla="*/ 0 h 323850"/>
                <a:gd name="T2" fmla="*/ 0 w 63500"/>
                <a:gd name="T3" fmla="*/ 323850 h 323850"/>
                <a:gd name="T4" fmla="*/ 0 60000 65536"/>
                <a:gd name="T5" fmla="*/ 0 60000 65536"/>
                <a:gd name="T6" fmla="*/ 0 w 63500"/>
                <a:gd name="T7" fmla="*/ 0 h 323850"/>
                <a:gd name="T8" fmla="*/ 63500 w 63500"/>
                <a:gd name="T9" fmla="*/ 323850 h 3238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3500" h="323850">
                  <a:moveTo>
                    <a:pt x="14287" y="0"/>
                  </a:moveTo>
                  <a:cubicBezTo>
                    <a:pt x="38893" y="139303"/>
                    <a:pt x="63500" y="278606"/>
                    <a:pt x="0" y="32385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16" name="Forma livre 169"/>
            <p:cNvSpPr>
              <a:spLocks noChangeArrowheads="1"/>
            </p:cNvSpPr>
            <p:nvPr/>
          </p:nvSpPr>
          <p:spPr bwMode="auto">
            <a:xfrm>
              <a:off x="6129338" y="2724150"/>
              <a:ext cx="676275" cy="447675"/>
            </a:xfrm>
            <a:custGeom>
              <a:avLst/>
              <a:gdLst>
                <a:gd name="T0" fmla="*/ 0 w 676275"/>
                <a:gd name="T1" fmla="*/ 447675 h 447675"/>
                <a:gd name="T2" fmla="*/ 300037 w 676275"/>
                <a:gd name="T3" fmla="*/ 166688 h 447675"/>
                <a:gd name="T4" fmla="*/ 676275 w 676275"/>
                <a:gd name="T5" fmla="*/ 0 h 447675"/>
                <a:gd name="T6" fmla="*/ 0 60000 65536"/>
                <a:gd name="T7" fmla="*/ 0 60000 65536"/>
                <a:gd name="T8" fmla="*/ 0 60000 65536"/>
                <a:gd name="T9" fmla="*/ 0 w 676275"/>
                <a:gd name="T10" fmla="*/ 0 h 447675"/>
                <a:gd name="T11" fmla="*/ 676275 w 676275"/>
                <a:gd name="T12" fmla="*/ 447675 h 4476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76275" h="447675">
                  <a:moveTo>
                    <a:pt x="0" y="447675"/>
                  </a:moveTo>
                  <a:cubicBezTo>
                    <a:pt x="93662" y="344487"/>
                    <a:pt x="187325" y="241300"/>
                    <a:pt x="300037" y="166688"/>
                  </a:cubicBezTo>
                  <a:cubicBezTo>
                    <a:pt x="412749" y="92076"/>
                    <a:pt x="544512" y="46038"/>
                    <a:pt x="676275" y="0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17" name="Oval 250"/>
            <p:cNvSpPr>
              <a:spLocks noChangeArrowheads="1"/>
            </p:cNvSpPr>
            <p:nvPr/>
          </p:nvSpPr>
          <p:spPr bwMode="auto">
            <a:xfrm>
              <a:off x="6092825" y="3157538"/>
              <a:ext cx="60325" cy="5397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18" name="Text Box 75"/>
            <p:cNvSpPr txBox="1">
              <a:spLocks noChangeArrowheads="1"/>
            </p:cNvSpPr>
            <p:nvPr/>
          </p:nvSpPr>
          <p:spPr bwMode="auto">
            <a:xfrm rot="5400000">
              <a:off x="5586295" y="3965717"/>
              <a:ext cx="752478" cy="2664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r>
                <a:rPr lang="pt-BR" altLang="pt-BR" sz="6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Norte-Sul</a:t>
              </a:r>
            </a:p>
          </p:txBody>
        </p:sp>
        <p:sp>
          <p:nvSpPr>
            <p:cNvPr id="619" name="Text Box 326"/>
            <p:cNvSpPr txBox="1">
              <a:spLocks noChangeArrowheads="1"/>
            </p:cNvSpPr>
            <p:nvPr/>
          </p:nvSpPr>
          <p:spPr bwMode="auto">
            <a:xfrm>
              <a:off x="4370387" y="1652588"/>
              <a:ext cx="825500" cy="3108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Pedra Branca do </a:t>
              </a:r>
              <a:r>
                <a:rPr lang="pt-BR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</a:rPr>
                <a:t>Amapari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620" name="Forma livre 180"/>
            <p:cNvSpPr>
              <a:spLocks noChangeArrowheads="1"/>
            </p:cNvSpPr>
            <p:nvPr/>
          </p:nvSpPr>
          <p:spPr bwMode="auto">
            <a:xfrm>
              <a:off x="5272088" y="1895475"/>
              <a:ext cx="104775" cy="219075"/>
            </a:xfrm>
            <a:custGeom>
              <a:avLst/>
              <a:gdLst>
                <a:gd name="T0" fmla="*/ 0 w 104775"/>
                <a:gd name="T1" fmla="*/ 0 h 219075"/>
                <a:gd name="T2" fmla="*/ 104775 w 104775"/>
                <a:gd name="T3" fmla="*/ 219075 h 219075"/>
                <a:gd name="T4" fmla="*/ 0 60000 65536"/>
                <a:gd name="T5" fmla="*/ 0 60000 65536"/>
                <a:gd name="T6" fmla="*/ 0 w 104775"/>
                <a:gd name="T7" fmla="*/ 0 h 219075"/>
                <a:gd name="T8" fmla="*/ 104775 w 104775"/>
                <a:gd name="T9" fmla="*/ 219075 h 21907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4775" h="219075">
                  <a:moveTo>
                    <a:pt x="0" y="0"/>
                  </a:moveTo>
                  <a:cubicBezTo>
                    <a:pt x="19050" y="97234"/>
                    <a:pt x="38100" y="194469"/>
                    <a:pt x="104775" y="219075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21" name="AutoShape 76"/>
            <p:cNvSpPr>
              <a:spLocks noChangeArrowheads="1"/>
            </p:cNvSpPr>
            <p:nvPr/>
          </p:nvSpPr>
          <p:spPr bwMode="auto">
            <a:xfrm>
              <a:off x="5345113" y="2074863"/>
              <a:ext cx="65087" cy="58737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22" name="Text Box 326"/>
            <p:cNvSpPr txBox="1">
              <a:spLocks noChangeArrowheads="1"/>
            </p:cNvSpPr>
            <p:nvPr/>
          </p:nvSpPr>
          <p:spPr bwMode="auto">
            <a:xfrm>
              <a:off x="4837112" y="2074038"/>
              <a:ext cx="549277" cy="124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Santana</a:t>
              </a:r>
            </a:p>
          </p:txBody>
        </p:sp>
        <p:sp>
          <p:nvSpPr>
            <p:cNvPr id="623" name="Oval 250"/>
            <p:cNvSpPr>
              <a:spLocks noChangeArrowheads="1"/>
            </p:cNvSpPr>
            <p:nvPr/>
          </p:nvSpPr>
          <p:spPr bwMode="auto">
            <a:xfrm>
              <a:off x="5226050" y="1836738"/>
              <a:ext cx="74613" cy="68262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24" name="Oval 250"/>
            <p:cNvSpPr>
              <a:spLocks noChangeArrowheads="1"/>
            </p:cNvSpPr>
            <p:nvPr/>
          </p:nvSpPr>
          <p:spPr bwMode="auto">
            <a:xfrm>
              <a:off x="5376863" y="2043113"/>
              <a:ext cx="74612" cy="68262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25" name="Text Box 326"/>
            <p:cNvSpPr txBox="1">
              <a:spLocks noChangeArrowheads="1"/>
            </p:cNvSpPr>
            <p:nvPr/>
          </p:nvSpPr>
          <p:spPr bwMode="auto">
            <a:xfrm>
              <a:off x="4681538" y="1914525"/>
              <a:ext cx="860425" cy="2220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10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Macapá</a:t>
              </a:r>
            </a:p>
          </p:txBody>
        </p:sp>
        <p:sp>
          <p:nvSpPr>
            <p:cNvPr id="626" name="Forma livre 166"/>
            <p:cNvSpPr>
              <a:spLocks noChangeArrowheads="1"/>
            </p:cNvSpPr>
            <p:nvPr/>
          </p:nvSpPr>
          <p:spPr bwMode="auto">
            <a:xfrm>
              <a:off x="4521200" y="2427288"/>
              <a:ext cx="685800" cy="133350"/>
            </a:xfrm>
            <a:custGeom>
              <a:avLst/>
              <a:gdLst>
                <a:gd name="T0" fmla="*/ 0 w 685800"/>
                <a:gd name="T1" fmla="*/ 133350 h 133350"/>
                <a:gd name="T2" fmla="*/ 685800 w 685800"/>
                <a:gd name="T3" fmla="*/ 0 h 133350"/>
                <a:gd name="T4" fmla="*/ 0 60000 65536"/>
                <a:gd name="T5" fmla="*/ 0 60000 65536"/>
                <a:gd name="T6" fmla="*/ 0 w 685800"/>
                <a:gd name="T7" fmla="*/ 0 h 133350"/>
                <a:gd name="T8" fmla="*/ 685800 w 685800"/>
                <a:gd name="T9" fmla="*/ 133350 h 1333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85800" h="133350">
                  <a:moveTo>
                    <a:pt x="0" y="133350"/>
                  </a:moveTo>
                  <a:cubicBezTo>
                    <a:pt x="282178" y="88900"/>
                    <a:pt x="564356" y="44450"/>
                    <a:pt x="685800" y="0"/>
                  </a:cubicBezTo>
                </a:path>
              </a:pathLst>
            </a:custGeom>
            <a:noFill/>
            <a:ln w="38100" algn="ctr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27" name="Forma livre 283"/>
            <p:cNvSpPr>
              <a:spLocks noChangeArrowheads="1"/>
            </p:cNvSpPr>
            <p:nvPr/>
          </p:nvSpPr>
          <p:spPr bwMode="auto">
            <a:xfrm>
              <a:off x="3509963" y="2573338"/>
              <a:ext cx="974725" cy="249237"/>
            </a:xfrm>
            <a:custGeom>
              <a:avLst/>
              <a:gdLst>
                <a:gd name="T0" fmla="*/ 411943 w 1158240"/>
                <a:gd name="T1" fmla="*/ 0 h 297180"/>
                <a:gd name="T2" fmla="*/ 295406 w 1158240"/>
                <a:gd name="T3" fmla="*/ 23861 h 297180"/>
                <a:gd name="T4" fmla="*/ 89435 w 1158240"/>
                <a:gd name="T5" fmla="*/ 74234 h 297180"/>
                <a:gd name="T6" fmla="*/ 0 w 1158240"/>
                <a:gd name="T7" fmla="*/ 103397 h 29718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58240"/>
                <a:gd name="T13" fmla="*/ 0 h 297180"/>
                <a:gd name="T14" fmla="*/ 1158240 w 1158240"/>
                <a:gd name="T15" fmla="*/ 297180 h 29718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58240" h="297180">
                  <a:moveTo>
                    <a:pt x="1158240" y="0"/>
                  </a:moveTo>
                  <a:cubicBezTo>
                    <a:pt x="1049020" y="22860"/>
                    <a:pt x="981710" y="33020"/>
                    <a:pt x="830580" y="68580"/>
                  </a:cubicBezTo>
                  <a:cubicBezTo>
                    <a:pt x="679450" y="104140"/>
                    <a:pt x="389890" y="175260"/>
                    <a:pt x="251460" y="213360"/>
                  </a:cubicBezTo>
                  <a:cubicBezTo>
                    <a:pt x="113030" y="251460"/>
                    <a:pt x="56515" y="274320"/>
                    <a:pt x="0" y="297180"/>
                  </a:cubicBezTo>
                </a:path>
              </a:pathLst>
            </a:custGeom>
            <a:noFill/>
            <a:ln w="38100" algn="ctr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28" name="AutoShape 140"/>
            <p:cNvSpPr>
              <a:spLocks noChangeArrowheads="1"/>
            </p:cNvSpPr>
            <p:nvPr/>
          </p:nvSpPr>
          <p:spPr bwMode="auto">
            <a:xfrm>
              <a:off x="3662363" y="2698750"/>
              <a:ext cx="66675" cy="619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29" name="Text Box 326"/>
            <p:cNvSpPr txBox="1">
              <a:spLocks noChangeArrowheads="1"/>
            </p:cNvSpPr>
            <p:nvPr/>
          </p:nvSpPr>
          <p:spPr bwMode="auto">
            <a:xfrm>
              <a:off x="2611438" y="1909763"/>
              <a:ext cx="512763" cy="107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50000"/>
                </a:spcBef>
              </a:pPr>
              <a:r>
                <a:rPr lang="pt-BR" altLang="pt-BR" sz="700" b="0">
                  <a:solidFill>
                    <a:srgbClr val="5F5F5F"/>
                  </a:solidFill>
                  <a:latin typeface="Calibri" panose="020F0502020204030204" pitchFamily="34" charset="0"/>
                </a:rPr>
                <a:t>Caracaraí</a:t>
              </a:r>
            </a:p>
          </p:txBody>
        </p:sp>
        <p:sp>
          <p:nvSpPr>
            <p:cNvPr id="630" name="Text Box 326"/>
            <p:cNvSpPr txBox="1">
              <a:spLocks noChangeArrowheads="1"/>
            </p:cNvSpPr>
            <p:nvPr/>
          </p:nvSpPr>
          <p:spPr bwMode="auto">
            <a:xfrm>
              <a:off x="2752726" y="1481138"/>
              <a:ext cx="536575" cy="1539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1000" b="0">
                  <a:solidFill>
                    <a:srgbClr val="5F5F5F"/>
                  </a:solidFill>
                  <a:latin typeface="Calibri" panose="020F0502020204030204" pitchFamily="34" charset="0"/>
                </a:rPr>
                <a:t>Boa Vista</a:t>
              </a:r>
            </a:p>
          </p:txBody>
        </p:sp>
        <p:sp>
          <p:nvSpPr>
            <p:cNvPr id="631" name="Forma livre 176"/>
            <p:cNvSpPr>
              <a:spLocks noChangeArrowheads="1"/>
            </p:cNvSpPr>
            <p:nvPr/>
          </p:nvSpPr>
          <p:spPr bwMode="auto">
            <a:xfrm>
              <a:off x="3144838" y="1638300"/>
              <a:ext cx="350838" cy="1162050"/>
            </a:xfrm>
            <a:custGeom>
              <a:avLst/>
              <a:gdLst>
                <a:gd name="T0" fmla="*/ 350837 w 350837"/>
                <a:gd name="T1" fmla="*/ 1162050 h 1162050"/>
                <a:gd name="T2" fmla="*/ 49212 w 350837"/>
                <a:gd name="T3" fmla="*/ 215900 h 1162050"/>
                <a:gd name="T4" fmla="*/ 55562 w 350837"/>
                <a:gd name="T5" fmla="*/ 0 h 1162050"/>
                <a:gd name="T6" fmla="*/ 0 60000 65536"/>
                <a:gd name="T7" fmla="*/ 0 60000 65536"/>
                <a:gd name="T8" fmla="*/ 0 60000 65536"/>
                <a:gd name="T9" fmla="*/ 0 w 350837"/>
                <a:gd name="T10" fmla="*/ 0 h 1162050"/>
                <a:gd name="T11" fmla="*/ 350837 w 350837"/>
                <a:gd name="T12" fmla="*/ 1162050 h 11620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50837" h="1162050">
                  <a:moveTo>
                    <a:pt x="350837" y="1162050"/>
                  </a:moveTo>
                  <a:cubicBezTo>
                    <a:pt x="224631" y="785812"/>
                    <a:pt x="98425" y="409575"/>
                    <a:pt x="49212" y="215900"/>
                  </a:cubicBezTo>
                  <a:cubicBezTo>
                    <a:pt x="0" y="22225"/>
                    <a:pt x="27781" y="11112"/>
                    <a:pt x="55562" y="0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32" name="Oval 250"/>
            <p:cNvSpPr>
              <a:spLocks noChangeArrowheads="1"/>
            </p:cNvSpPr>
            <p:nvPr/>
          </p:nvSpPr>
          <p:spPr bwMode="auto">
            <a:xfrm>
              <a:off x="3168651" y="1898650"/>
              <a:ext cx="74613" cy="68262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3" name="Oval 250"/>
            <p:cNvSpPr>
              <a:spLocks noChangeArrowheads="1"/>
            </p:cNvSpPr>
            <p:nvPr/>
          </p:nvSpPr>
          <p:spPr bwMode="auto">
            <a:xfrm>
              <a:off x="3167063" y="1600200"/>
              <a:ext cx="74613" cy="68262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4" name="Freeform 164"/>
            <p:cNvSpPr>
              <a:spLocks/>
            </p:cNvSpPr>
            <p:nvPr/>
          </p:nvSpPr>
          <p:spPr bwMode="auto">
            <a:xfrm>
              <a:off x="3208338" y="1949450"/>
              <a:ext cx="304800" cy="874712"/>
            </a:xfrm>
            <a:custGeom>
              <a:avLst/>
              <a:gdLst>
                <a:gd name="T0" fmla="*/ 192 w 192"/>
                <a:gd name="T1" fmla="*/ 551 h 551"/>
                <a:gd name="T2" fmla="*/ 167 w 192"/>
                <a:gd name="T3" fmla="*/ 525 h 551"/>
                <a:gd name="T4" fmla="*/ 136 w 192"/>
                <a:gd name="T5" fmla="*/ 505 h 551"/>
                <a:gd name="T6" fmla="*/ 86 w 192"/>
                <a:gd name="T7" fmla="*/ 455 h 551"/>
                <a:gd name="T8" fmla="*/ 40 w 192"/>
                <a:gd name="T9" fmla="*/ 343 h 551"/>
                <a:gd name="T10" fmla="*/ 25 w 192"/>
                <a:gd name="T11" fmla="*/ 106 h 551"/>
                <a:gd name="T12" fmla="*/ 10 w 192"/>
                <a:gd name="T13" fmla="*/ 60 h 551"/>
                <a:gd name="T14" fmla="*/ 5 w 192"/>
                <a:gd name="T15" fmla="*/ 45 h 551"/>
                <a:gd name="T16" fmla="*/ 0 w 192"/>
                <a:gd name="T17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2" h="551">
                  <a:moveTo>
                    <a:pt x="192" y="551"/>
                  </a:moveTo>
                  <a:cubicBezTo>
                    <a:pt x="184" y="542"/>
                    <a:pt x="177" y="532"/>
                    <a:pt x="167" y="525"/>
                  </a:cubicBezTo>
                  <a:cubicBezTo>
                    <a:pt x="157" y="518"/>
                    <a:pt x="136" y="505"/>
                    <a:pt x="136" y="505"/>
                  </a:cubicBezTo>
                  <a:cubicBezTo>
                    <a:pt x="122" y="484"/>
                    <a:pt x="101" y="478"/>
                    <a:pt x="86" y="455"/>
                  </a:cubicBezTo>
                  <a:cubicBezTo>
                    <a:pt x="81" y="410"/>
                    <a:pt x="74" y="374"/>
                    <a:pt x="40" y="343"/>
                  </a:cubicBezTo>
                  <a:cubicBezTo>
                    <a:pt x="7" y="243"/>
                    <a:pt x="41" y="355"/>
                    <a:pt x="25" y="106"/>
                  </a:cubicBezTo>
                  <a:cubicBezTo>
                    <a:pt x="24" y="90"/>
                    <a:pt x="15" y="75"/>
                    <a:pt x="10" y="60"/>
                  </a:cubicBezTo>
                  <a:cubicBezTo>
                    <a:pt x="8" y="55"/>
                    <a:pt x="5" y="45"/>
                    <a:pt x="5" y="45"/>
                  </a:cubicBezTo>
                  <a:cubicBezTo>
                    <a:pt x="3" y="30"/>
                    <a:pt x="0" y="0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35" name="Text Box 326"/>
            <p:cNvSpPr txBox="1">
              <a:spLocks noChangeArrowheads="1"/>
            </p:cNvSpPr>
            <p:nvPr/>
          </p:nvSpPr>
          <p:spPr bwMode="auto">
            <a:xfrm>
              <a:off x="2806701" y="2654300"/>
              <a:ext cx="754062" cy="2220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10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Manaus</a:t>
              </a:r>
            </a:p>
          </p:txBody>
        </p:sp>
        <p:sp>
          <p:nvSpPr>
            <p:cNvPr id="636" name="Oval 250"/>
            <p:cNvSpPr>
              <a:spLocks noChangeArrowheads="1"/>
            </p:cNvSpPr>
            <p:nvPr/>
          </p:nvSpPr>
          <p:spPr bwMode="auto">
            <a:xfrm>
              <a:off x="3455988" y="2786063"/>
              <a:ext cx="61913" cy="57150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37" name="AutoShape 97"/>
            <p:cNvSpPr>
              <a:spLocks noChangeArrowheads="1"/>
            </p:cNvSpPr>
            <p:nvPr/>
          </p:nvSpPr>
          <p:spPr bwMode="auto">
            <a:xfrm>
              <a:off x="3455988" y="2782888"/>
              <a:ext cx="66675" cy="619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38" name="Text Box 326"/>
            <p:cNvSpPr txBox="1">
              <a:spLocks noChangeArrowheads="1"/>
            </p:cNvSpPr>
            <p:nvPr/>
          </p:nvSpPr>
          <p:spPr bwMode="auto">
            <a:xfrm>
              <a:off x="6326188" y="2549525"/>
              <a:ext cx="465137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50000"/>
                </a:spcBef>
              </a:pPr>
              <a:r>
                <a:rPr lang="pt-BR" altLang="pt-BR" sz="700" b="0">
                  <a:solidFill>
                    <a:srgbClr val="000000"/>
                  </a:solidFill>
                  <a:latin typeface="Calibri" panose="020F0502020204030204" pitchFamily="34" charset="0"/>
                </a:rPr>
                <a:t>Ponta da Madeira</a:t>
              </a:r>
            </a:p>
          </p:txBody>
        </p:sp>
        <p:sp>
          <p:nvSpPr>
            <p:cNvPr id="641" name="Line 181"/>
            <p:cNvSpPr>
              <a:spLocks noChangeShapeType="1"/>
            </p:cNvSpPr>
            <p:nvPr/>
          </p:nvSpPr>
          <p:spPr bwMode="auto">
            <a:xfrm>
              <a:off x="5051425" y="5608638"/>
              <a:ext cx="242888" cy="13970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2" name="Text Box 326"/>
            <p:cNvSpPr txBox="1">
              <a:spLocks noChangeArrowheads="1"/>
            </p:cNvSpPr>
            <p:nvPr/>
          </p:nvSpPr>
          <p:spPr bwMode="auto">
            <a:xfrm>
              <a:off x="5303838" y="5721350"/>
              <a:ext cx="992187" cy="106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latin typeface="Calibri" panose="020F0502020204030204" pitchFamily="34" charset="0"/>
                </a:rPr>
                <a:t>Araguari/Vitória</a:t>
              </a:r>
            </a:p>
          </p:txBody>
        </p:sp>
        <p:sp>
          <p:nvSpPr>
            <p:cNvPr id="643" name="Text Box 326"/>
            <p:cNvSpPr txBox="1">
              <a:spLocks noChangeArrowheads="1"/>
            </p:cNvSpPr>
            <p:nvPr/>
          </p:nvSpPr>
          <p:spPr bwMode="auto">
            <a:xfrm>
              <a:off x="3382330" y="2523578"/>
              <a:ext cx="658486" cy="1554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Itacoatiara</a:t>
              </a:r>
            </a:p>
          </p:txBody>
        </p:sp>
        <p:sp>
          <p:nvSpPr>
            <p:cNvPr id="644" name="AutoShape 82"/>
            <p:cNvSpPr>
              <a:spLocks noChangeArrowheads="1"/>
            </p:cNvSpPr>
            <p:nvPr/>
          </p:nvSpPr>
          <p:spPr bwMode="auto">
            <a:xfrm rot="10800000">
              <a:off x="5659438" y="2768600"/>
              <a:ext cx="73025" cy="47625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45" name="AutoShape 70"/>
            <p:cNvSpPr>
              <a:spLocks noChangeArrowheads="1"/>
            </p:cNvSpPr>
            <p:nvPr/>
          </p:nvSpPr>
          <p:spPr bwMode="auto">
            <a:xfrm>
              <a:off x="5786438" y="2332038"/>
              <a:ext cx="65087" cy="58737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46" name="Freeform 170"/>
            <p:cNvSpPr>
              <a:spLocks/>
            </p:cNvSpPr>
            <p:nvPr/>
          </p:nvSpPr>
          <p:spPr bwMode="auto">
            <a:xfrm>
              <a:off x="5719763" y="2382838"/>
              <a:ext cx="79375" cy="407987"/>
            </a:xfrm>
            <a:custGeom>
              <a:avLst/>
              <a:gdLst>
                <a:gd name="T0" fmla="*/ 0 w 50"/>
                <a:gd name="T1" fmla="*/ 257 h 257"/>
                <a:gd name="T2" fmla="*/ 20 w 50"/>
                <a:gd name="T3" fmla="*/ 121 h 257"/>
                <a:gd name="T4" fmla="*/ 30 w 50"/>
                <a:gd name="T5" fmla="*/ 106 h 257"/>
                <a:gd name="T6" fmla="*/ 40 w 50"/>
                <a:gd name="T7" fmla="*/ 75 h 257"/>
                <a:gd name="T8" fmla="*/ 45 w 50"/>
                <a:gd name="T9" fmla="*/ 60 h 257"/>
                <a:gd name="T10" fmla="*/ 50 w 50"/>
                <a:gd name="T11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57">
                  <a:moveTo>
                    <a:pt x="0" y="257"/>
                  </a:moveTo>
                  <a:cubicBezTo>
                    <a:pt x="3" y="214"/>
                    <a:pt x="6" y="163"/>
                    <a:pt x="20" y="121"/>
                  </a:cubicBezTo>
                  <a:cubicBezTo>
                    <a:pt x="22" y="115"/>
                    <a:pt x="28" y="112"/>
                    <a:pt x="30" y="106"/>
                  </a:cubicBezTo>
                  <a:cubicBezTo>
                    <a:pt x="34" y="96"/>
                    <a:pt x="37" y="85"/>
                    <a:pt x="40" y="75"/>
                  </a:cubicBezTo>
                  <a:cubicBezTo>
                    <a:pt x="42" y="70"/>
                    <a:pt x="45" y="60"/>
                    <a:pt x="45" y="60"/>
                  </a:cubicBezTo>
                  <a:cubicBezTo>
                    <a:pt x="50" y="7"/>
                    <a:pt x="50" y="27"/>
                    <a:pt x="50" y="0"/>
                  </a:cubicBezTo>
                </a:path>
              </a:pathLst>
            </a:custGeom>
            <a:noFill/>
            <a:ln w="38100" cap="flat" cmpd="sng">
              <a:solidFill>
                <a:srgbClr val="B2B2B2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7" name="Rectangle 68"/>
            <p:cNvSpPr>
              <a:spLocks noChangeArrowheads="1"/>
            </p:cNvSpPr>
            <p:nvPr/>
          </p:nvSpPr>
          <p:spPr bwMode="auto">
            <a:xfrm>
              <a:off x="5684838" y="2727325"/>
              <a:ext cx="71437" cy="69850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48" name="Text Box 326"/>
            <p:cNvSpPr txBox="1">
              <a:spLocks noChangeArrowheads="1"/>
            </p:cNvSpPr>
            <p:nvPr/>
          </p:nvSpPr>
          <p:spPr bwMode="auto">
            <a:xfrm>
              <a:off x="6740525" y="2801939"/>
              <a:ext cx="664740" cy="2220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10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São Luiz</a:t>
              </a:r>
            </a:p>
          </p:txBody>
        </p:sp>
      </p:grpSp>
      <p:grpSp>
        <p:nvGrpSpPr>
          <p:cNvPr id="649" name="Grupo 648"/>
          <p:cNvGrpSpPr>
            <a:grpSpLocks noChangeAspect="1"/>
          </p:cNvGrpSpPr>
          <p:nvPr/>
        </p:nvGrpSpPr>
        <p:grpSpPr>
          <a:xfrm>
            <a:off x="4919084" y="1245803"/>
            <a:ext cx="4923336" cy="3561895"/>
            <a:chOff x="1289050" y="930275"/>
            <a:chExt cx="7102912" cy="5138738"/>
          </a:xfrm>
        </p:grpSpPr>
        <p:sp>
          <p:nvSpPr>
            <p:cNvPr id="650" name="Freeform 44"/>
            <p:cNvSpPr>
              <a:spLocks noChangeAspect="1"/>
            </p:cNvSpPr>
            <p:nvPr/>
          </p:nvSpPr>
          <p:spPr bwMode="auto">
            <a:xfrm>
              <a:off x="4522788" y="1428750"/>
              <a:ext cx="2752725" cy="2730500"/>
            </a:xfrm>
            <a:custGeom>
              <a:avLst/>
              <a:gdLst>
                <a:gd name="T0" fmla="*/ 2147483647 w 1201"/>
                <a:gd name="T1" fmla="*/ 2147483647 h 1170"/>
                <a:gd name="T2" fmla="*/ 2147483647 w 1201"/>
                <a:gd name="T3" fmla="*/ 2147483647 h 1170"/>
                <a:gd name="T4" fmla="*/ 2147483647 w 1201"/>
                <a:gd name="T5" fmla="*/ 2147483647 h 1170"/>
                <a:gd name="T6" fmla="*/ 2147483647 w 1201"/>
                <a:gd name="T7" fmla="*/ 2147483647 h 1170"/>
                <a:gd name="T8" fmla="*/ 2147483647 w 1201"/>
                <a:gd name="T9" fmla="*/ 2147483647 h 1170"/>
                <a:gd name="T10" fmla="*/ 0 w 1201"/>
                <a:gd name="T11" fmla="*/ 2147483647 h 1170"/>
                <a:gd name="T12" fmla="*/ 2147483647 w 1201"/>
                <a:gd name="T13" fmla="*/ 2147483647 h 1170"/>
                <a:gd name="T14" fmla="*/ 2147483647 w 1201"/>
                <a:gd name="T15" fmla="*/ 2147483647 h 1170"/>
                <a:gd name="T16" fmla="*/ 2147483647 w 1201"/>
                <a:gd name="T17" fmla="*/ 2147483647 h 1170"/>
                <a:gd name="T18" fmla="*/ 2147483647 w 1201"/>
                <a:gd name="T19" fmla="*/ 2147483647 h 1170"/>
                <a:gd name="T20" fmla="*/ 2147483647 w 1201"/>
                <a:gd name="T21" fmla="*/ 2147483647 h 1170"/>
                <a:gd name="T22" fmla="*/ 2147483647 w 1201"/>
                <a:gd name="T23" fmla="*/ 2147483647 h 1170"/>
                <a:gd name="T24" fmla="*/ 2147483647 w 1201"/>
                <a:gd name="T25" fmla="*/ 2147483647 h 1170"/>
                <a:gd name="T26" fmla="*/ 2147483647 w 1201"/>
                <a:gd name="T27" fmla="*/ 2147483647 h 1170"/>
                <a:gd name="T28" fmla="*/ 2147483647 w 1201"/>
                <a:gd name="T29" fmla="*/ 2147483647 h 1170"/>
                <a:gd name="T30" fmla="*/ 2147483647 w 1201"/>
                <a:gd name="T31" fmla="*/ 2147483647 h 1170"/>
                <a:gd name="T32" fmla="*/ 2147483647 w 1201"/>
                <a:gd name="T33" fmla="*/ 2147483647 h 1170"/>
                <a:gd name="T34" fmla="*/ 2147483647 w 1201"/>
                <a:gd name="T35" fmla="*/ 2147483647 h 1170"/>
                <a:gd name="T36" fmla="*/ 2147483647 w 1201"/>
                <a:gd name="T37" fmla="*/ 2147483647 h 1170"/>
                <a:gd name="T38" fmla="*/ 2147483647 w 1201"/>
                <a:gd name="T39" fmla="*/ 2147483647 h 1170"/>
                <a:gd name="T40" fmla="*/ 2147483647 w 1201"/>
                <a:gd name="T41" fmla="*/ 2147483647 h 1170"/>
                <a:gd name="T42" fmla="*/ 2147483647 w 1201"/>
                <a:gd name="T43" fmla="*/ 2147483647 h 1170"/>
                <a:gd name="T44" fmla="*/ 2147483647 w 1201"/>
                <a:gd name="T45" fmla="*/ 2147483647 h 1170"/>
                <a:gd name="T46" fmla="*/ 2147483647 w 1201"/>
                <a:gd name="T47" fmla="*/ 2147483647 h 1170"/>
                <a:gd name="T48" fmla="*/ 2147483647 w 1201"/>
                <a:gd name="T49" fmla="*/ 2147483647 h 1170"/>
                <a:gd name="T50" fmla="*/ 2147483647 w 1201"/>
                <a:gd name="T51" fmla="*/ 2147483647 h 1170"/>
                <a:gd name="T52" fmla="*/ 2147483647 w 1201"/>
                <a:gd name="T53" fmla="*/ 2147483647 h 1170"/>
                <a:gd name="T54" fmla="*/ 2147483647 w 1201"/>
                <a:gd name="T55" fmla="*/ 2147483647 h 1170"/>
                <a:gd name="T56" fmla="*/ 2147483647 w 1201"/>
                <a:gd name="T57" fmla="*/ 2147483647 h 1170"/>
                <a:gd name="T58" fmla="*/ 2147483647 w 1201"/>
                <a:gd name="T59" fmla="*/ 2147483647 h 1170"/>
                <a:gd name="T60" fmla="*/ 2147483647 w 1201"/>
                <a:gd name="T61" fmla="*/ 2147483647 h 1170"/>
                <a:gd name="T62" fmla="*/ 2147483647 w 1201"/>
                <a:gd name="T63" fmla="*/ 2147483647 h 1170"/>
                <a:gd name="T64" fmla="*/ 2147483647 w 1201"/>
                <a:gd name="T65" fmla="*/ 2147483647 h 1170"/>
                <a:gd name="T66" fmla="*/ 2147483647 w 1201"/>
                <a:gd name="T67" fmla="*/ 2147483647 h 1170"/>
                <a:gd name="T68" fmla="*/ 2147483647 w 1201"/>
                <a:gd name="T69" fmla="*/ 2147483647 h 1170"/>
                <a:gd name="T70" fmla="*/ 2147483647 w 1201"/>
                <a:gd name="T71" fmla="*/ 2147483647 h 1170"/>
                <a:gd name="T72" fmla="*/ 2147483647 w 1201"/>
                <a:gd name="T73" fmla="*/ 2147483647 h 1170"/>
                <a:gd name="T74" fmla="*/ 2147483647 w 1201"/>
                <a:gd name="T75" fmla="*/ 2147483647 h 1170"/>
                <a:gd name="T76" fmla="*/ 2147483647 w 1201"/>
                <a:gd name="T77" fmla="*/ 2147483647 h 1170"/>
                <a:gd name="T78" fmla="*/ 2147483647 w 1201"/>
                <a:gd name="T79" fmla="*/ 2147483647 h 1170"/>
                <a:gd name="T80" fmla="*/ 2147483647 w 1201"/>
                <a:gd name="T81" fmla="*/ 2147483647 h 1170"/>
                <a:gd name="T82" fmla="*/ 2147483647 w 1201"/>
                <a:gd name="T83" fmla="*/ 2147483647 h 1170"/>
                <a:gd name="T84" fmla="*/ 2147483647 w 1201"/>
                <a:gd name="T85" fmla="*/ 2147483647 h 117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201"/>
                <a:gd name="T130" fmla="*/ 0 h 1170"/>
                <a:gd name="T131" fmla="*/ 1201 w 1201"/>
                <a:gd name="T132" fmla="*/ 1170 h 117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201" h="1170">
                  <a:moveTo>
                    <a:pt x="32" y="883"/>
                  </a:moveTo>
                  <a:lnTo>
                    <a:pt x="60" y="855"/>
                  </a:lnTo>
                  <a:lnTo>
                    <a:pt x="226" y="495"/>
                  </a:lnTo>
                  <a:lnTo>
                    <a:pt x="230" y="471"/>
                  </a:lnTo>
                  <a:lnTo>
                    <a:pt x="262" y="433"/>
                  </a:lnTo>
                  <a:lnTo>
                    <a:pt x="230" y="449"/>
                  </a:lnTo>
                  <a:lnTo>
                    <a:pt x="206" y="447"/>
                  </a:lnTo>
                  <a:lnTo>
                    <a:pt x="200" y="431"/>
                  </a:lnTo>
                  <a:lnTo>
                    <a:pt x="188" y="435"/>
                  </a:lnTo>
                  <a:lnTo>
                    <a:pt x="164" y="405"/>
                  </a:lnTo>
                  <a:lnTo>
                    <a:pt x="142" y="407"/>
                  </a:lnTo>
                  <a:lnTo>
                    <a:pt x="84" y="373"/>
                  </a:lnTo>
                  <a:lnTo>
                    <a:pt x="88" y="347"/>
                  </a:lnTo>
                  <a:lnTo>
                    <a:pt x="50" y="354"/>
                  </a:lnTo>
                  <a:lnTo>
                    <a:pt x="42" y="325"/>
                  </a:lnTo>
                  <a:lnTo>
                    <a:pt x="20" y="309"/>
                  </a:lnTo>
                  <a:lnTo>
                    <a:pt x="20" y="289"/>
                  </a:lnTo>
                  <a:lnTo>
                    <a:pt x="0" y="273"/>
                  </a:lnTo>
                  <a:lnTo>
                    <a:pt x="0" y="127"/>
                  </a:lnTo>
                  <a:lnTo>
                    <a:pt x="26" y="119"/>
                  </a:lnTo>
                  <a:lnTo>
                    <a:pt x="42" y="97"/>
                  </a:lnTo>
                  <a:lnTo>
                    <a:pt x="74" y="95"/>
                  </a:lnTo>
                  <a:lnTo>
                    <a:pt x="94" y="83"/>
                  </a:lnTo>
                  <a:lnTo>
                    <a:pt x="126" y="79"/>
                  </a:lnTo>
                  <a:lnTo>
                    <a:pt x="140" y="59"/>
                  </a:lnTo>
                  <a:lnTo>
                    <a:pt x="164" y="55"/>
                  </a:lnTo>
                  <a:lnTo>
                    <a:pt x="198" y="63"/>
                  </a:lnTo>
                  <a:lnTo>
                    <a:pt x="220" y="59"/>
                  </a:lnTo>
                  <a:lnTo>
                    <a:pt x="248" y="67"/>
                  </a:lnTo>
                  <a:lnTo>
                    <a:pt x="274" y="65"/>
                  </a:lnTo>
                  <a:lnTo>
                    <a:pt x="280" y="51"/>
                  </a:lnTo>
                  <a:lnTo>
                    <a:pt x="260" y="23"/>
                  </a:lnTo>
                  <a:lnTo>
                    <a:pt x="272" y="9"/>
                  </a:lnTo>
                  <a:lnTo>
                    <a:pt x="289" y="13"/>
                  </a:lnTo>
                  <a:lnTo>
                    <a:pt x="304" y="18"/>
                  </a:lnTo>
                  <a:lnTo>
                    <a:pt x="319" y="13"/>
                  </a:lnTo>
                  <a:lnTo>
                    <a:pt x="337" y="9"/>
                  </a:lnTo>
                  <a:lnTo>
                    <a:pt x="358" y="0"/>
                  </a:lnTo>
                  <a:lnTo>
                    <a:pt x="377" y="7"/>
                  </a:lnTo>
                  <a:lnTo>
                    <a:pt x="385" y="27"/>
                  </a:lnTo>
                  <a:lnTo>
                    <a:pt x="389" y="75"/>
                  </a:lnTo>
                  <a:lnTo>
                    <a:pt x="427" y="78"/>
                  </a:lnTo>
                  <a:lnTo>
                    <a:pt x="463" y="111"/>
                  </a:lnTo>
                  <a:lnTo>
                    <a:pt x="494" y="111"/>
                  </a:lnTo>
                  <a:lnTo>
                    <a:pt x="518" y="132"/>
                  </a:lnTo>
                  <a:lnTo>
                    <a:pt x="514" y="156"/>
                  </a:lnTo>
                  <a:lnTo>
                    <a:pt x="541" y="174"/>
                  </a:lnTo>
                  <a:lnTo>
                    <a:pt x="541" y="205"/>
                  </a:lnTo>
                  <a:lnTo>
                    <a:pt x="554" y="234"/>
                  </a:lnTo>
                  <a:lnTo>
                    <a:pt x="559" y="253"/>
                  </a:lnTo>
                  <a:lnTo>
                    <a:pt x="587" y="274"/>
                  </a:lnTo>
                  <a:lnTo>
                    <a:pt x="584" y="291"/>
                  </a:lnTo>
                  <a:lnTo>
                    <a:pt x="587" y="301"/>
                  </a:lnTo>
                  <a:lnTo>
                    <a:pt x="602" y="306"/>
                  </a:lnTo>
                  <a:lnTo>
                    <a:pt x="599" y="325"/>
                  </a:lnTo>
                  <a:lnTo>
                    <a:pt x="613" y="330"/>
                  </a:lnTo>
                  <a:lnTo>
                    <a:pt x="613" y="343"/>
                  </a:lnTo>
                  <a:lnTo>
                    <a:pt x="644" y="357"/>
                  </a:lnTo>
                  <a:lnTo>
                    <a:pt x="667" y="355"/>
                  </a:lnTo>
                  <a:lnTo>
                    <a:pt x="680" y="339"/>
                  </a:lnTo>
                  <a:lnTo>
                    <a:pt x="695" y="322"/>
                  </a:lnTo>
                  <a:lnTo>
                    <a:pt x="709" y="310"/>
                  </a:lnTo>
                  <a:lnTo>
                    <a:pt x="715" y="330"/>
                  </a:lnTo>
                  <a:lnTo>
                    <a:pt x="737" y="358"/>
                  </a:lnTo>
                  <a:lnTo>
                    <a:pt x="782" y="373"/>
                  </a:lnTo>
                  <a:lnTo>
                    <a:pt x="835" y="385"/>
                  </a:lnTo>
                  <a:lnTo>
                    <a:pt x="887" y="379"/>
                  </a:lnTo>
                  <a:lnTo>
                    <a:pt x="913" y="360"/>
                  </a:lnTo>
                  <a:lnTo>
                    <a:pt x="923" y="348"/>
                  </a:lnTo>
                  <a:lnTo>
                    <a:pt x="937" y="343"/>
                  </a:lnTo>
                  <a:lnTo>
                    <a:pt x="944" y="316"/>
                  </a:lnTo>
                  <a:lnTo>
                    <a:pt x="961" y="306"/>
                  </a:lnTo>
                  <a:lnTo>
                    <a:pt x="971" y="285"/>
                  </a:lnTo>
                  <a:lnTo>
                    <a:pt x="982" y="289"/>
                  </a:lnTo>
                  <a:lnTo>
                    <a:pt x="985" y="291"/>
                  </a:lnTo>
                  <a:lnTo>
                    <a:pt x="1006" y="297"/>
                  </a:lnTo>
                  <a:lnTo>
                    <a:pt x="1027" y="312"/>
                  </a:lnTo>
                  <a:lnTo>
                    <a:pt x="1052" y="297"/>
                  </a:lnTo>
                  <a:lnTo>
                    <a:pt x="1093" y="306"/>
                  </a:lnTo>
                  <a:lnTo>
                    <a:pt x="1151" y="333"/>
                  </a:lnTo>
                  <a:lnTo>
                    <a:pt x="1193" y="345"/>
                  </a:lnTo>
                  <a:lnTo>
                    <a:pt x="1201" y="364"/>
                  </a:lnTo>
                  <a:lnTo>
                    <a:pt x="1199" y="397"/>
                  </a:lnTo>
                  <a:lnTo>
                    <a:pt x="1192" y="429"/>
                  </a:lnTo>
                  <a:lnTo>
                    <a:pt x="1184" y="451"/>
                  </a:lnTo>
                  <a:lnTo>
                    <a:pt x="1171" y="466"/>
                  </a:lnTo>
                  <a:lnTo>
                    <a:pt x="1172" y="484"/>
                  </a:lnTo>
                  <a:lnTo>
                    <a:pt x="1156" y="496"/>
                  </a:lnTo>
                  <a:lnTo>
                    <a:pt x="1160" y="517"/>
                  </a:lnTo>
                  <a:lnTo>
                    <a:pt x="1135" y="553"/>
                  </a:lnTo>
                  <a:lnTo>
                    <a:pt x="1115" y="583"/>
                  </a:lnTo>
                  <a:lnTo>
                    <a:pt x="1111" y="608"/>
                  </a:lnTo>
                  <a:lnTo>
                    <a:pt x="1090" y="630"/>
                  </a:lnTo>
                  <a:lnTo>
                    <a:pt x="1067" y="669"/>
                  </a:lnTo>
                  <a:lnTo>
                    <a:pt x="1045" y="675"/>
                  </a:lnTo>
                  <a:lnTo>
                    <a:pt x="1024" y="700"/>
                  </a:lnTo>
                  <a:lnTo>
                    <a:pt x="988" y="721"/>
                  </a:lnTo>
                  <a:lnTo>
                    <a:pt x="957" y="747"/>
                  </a:lnTo>
                  <a:lnTo>
                    <a:pt x="968" y="759"/>
                  </a:lnTo>
                  <a:lnTo>
                    <a:pt x="991" y="751"/>
                  </a:lnTo>
                  <a:lnTo>
                    <a:pt x="1012" y="772"/>
                  </a:lnTo>
                  <a:lnTo>
                    <a:pt x="1013" y="786"/>
                  </a:lnTo>
                  <a:lnTo>
                    <a:pt x="1000" y="789"/>
                  </a:lnTo>
                  <a:lnTo>
                    <a:pt x="1006" y="805"/>
                  </a:lnTo>
                  <a:lnTo>
                    <a:pt x="988" y="837"/>
                  </a:lnTo>
                  <a:lnTo>
                    <a:pt x="964" y="852"/>
                  </a:lnTo>
                  <a:lnTo>
                    <a:pt x="958" y="882"/>
                  </a:lnTo>
                  <a:lnTo>
                    <a:pt x="929" y="882"/>
                  </a:lnTo>
                  <a:lnTo>
                    <a:pt x="911" y="897"/>
                  </a:lnTo>
                  <a:lnTo>
                    <a:pt x="913" y="936"/>
                  </a:lnTo>
                  <a:lnTo>
                    <a:pt x="893" y="952"/>
                  </a:lnTo>
                  <a:lnTo>
                    <a:pt x="899" y="972"/>
                  </a:lnTo>
                  <a:lnTo>
                    <a:pt x="919" y="979"/>
                  </a:lnTo>
                  <a:lnTo>
                    <a:pt x="919" y="999"/>
                  </a:lnTo>
                  <a:lnTo>
                    <a:pt x="913" y="1021"/>
                  </a:lnTo>
                  <a:lnTo>
                    <a:pt x="889" y="1060"/>
                  </a:lnTo>
                  <a:lnTo>
                    <a:pt x="866" y="1078"/>
                  </a:lnTo>
                  <a:lnTo>
                    <a:pt x="832" y="1119"/>
                  </a:lnTo>
                  <a:lnTo>
                    <a:pt x="833" y="1146"/>
                  </a:lnTo>
                  <a:lnTo>
                    <a:pt x="813" y="1170"/>
                  </a:lnTo>
                  <a:lnTo>
                    <a:pt x="206" y="1131"/>
                  </a:lnTo>
                  <a:lnTo>
                    <a:pt x="193" y="1116"/>
                  </a:lnTo>
                  <a:lnTo>
                    <a:pt x="181" y="1117"/>
                  </a:lnTo>
                  <a:lnTo>
                    <a:pt x="157" y="1084"/>
                  </a:lnTo>
                  <a:lnTo>
                    <a:pt x="137" y="1081"/>
                  </a:lnTo>
                  <a:lnTo>
                    <a:pt x="118" y="1065"/>
                  </a:lnTo>
                  <a:lnTo>
                    <a:pt x="116" y="1021"/>
                  </a:lnTo>
                  <a:lnTo>
                    <a:pt x="101" y="1000"/>
                  </a:lnTo>
                  <a:lnTo>
                    <a:pt x="92" y="967"/>
                  </a:lnTo>
                  <a:lnTo>
                    <a:pt x="74" y="925"/>
                  </a:lnTo>
                  <a:lnTo>
                    <a:pt x="32" y="883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651" name="Freeform 75"/>
            <p:cNvSpPr>
              <a:spLocks noChangeAspect="1"/>
            </p:cNvSpPr>
            <p:nvPr/>
          </p:nvSpPr>
          <p:spPr bwMode="auto">
            <a:xfrm>
              <a:off x="1331913" y="1512888"/>
              <a:ext cx="3795712" cy="2632075"/>
            </a:xfrm>
            <a:custGeom>
              <a:avLst/>
              <a:gdLst>
                <a:gd name="T0" fmla="*/ 2147483647 w 1670"/>
                <a:gd name="T1" fmla="*/ 2147483647 h 1146"/>
                <a:gd name="T2" fmla="*/ 2147483647 w 1670"/>
                <a:gd name="T3" fmla="*/ 2147483647 h 1146"/>
                <a:gd name="T4" fmla="*/ 2147483647 w 1670"/>
                <a:gd name="T5" fmla="*/ 2147483647 h 1146"/>
                <a:gd name="T6" fmla="*/ 2147483647 w 1670"/>
                <a:gd name="T7" fmla="*/ 2147483647 h 1146"/>
                <a:gd name="T8" fmla="*/ 2147483647 w 1670"/>
                <a:gd name="T9" fmla="*/ 2147483647 h 1146"/>
                <a:gd name="T10" fmla="*/ 2147483647 w 1670"/>
                <a:gd name="T11" fmla="*/ 2147483647 h 1146"/>
                <a:gd name="T12" fmla="*/ 2147483647 w 1670"/>
                <a:gd name="T13" fmla="*/ 2147483647 h 1146"/>
                <a:gd name="T14" fmla="*/ 2147483647 w 1670"/>
                <a:gd name="T15" fmla="*/ 2147483647 h 1146"/>
                <a:gd name="T16" fmla="*/ 2147483647 w 1670"/>
                <a:gd name="T17" fmla="*/ 2147483647 h 1146"/>
                <a:gd name="T18" fmla="*/ 2147483647 w 1670"/>
                <a:gd name="T19" fmla="*/ 2147483647 h 1146"/>
                <a:gd name="T20" fmla="*/ 2147483647 w 1670"/>
                <a:gd name="T21" fmla="*/ 2147483647 h 1146"/>
                <a:gd name="T22" fmla="*/ 2147483647 w 1670"/>
                <a:gd name="T23" fmla="*/ 2147483647 h 1146"/>
                <a:gd name="T24" fmla="*/ 2147483647 w 1670"/>
                <a:gd name="T25" fmla="*/ 2147483647 h 1146"/>
                <a:gd name="T26" fmla="*/ 2147483647 w 1670"/>
                <a:gd name="T27" fmla="*/ 2147483647 h 1146"/>
                <a:gd name="T28" fmla="*/ 2147483647 w 1670"/>
                <a:gd name="T29" fmla="*/ 2147483647 h 1146"/>
                <a:gd name="T30" fmla="*/ 2147483647 w 1670"/>
                <a:gd name="T31" fmla="*/ 2147483647 h 1146"/>
                <a:gd name="T32" fmla="*/ 2147483647 w 1670"/>
                <a:gd name="T33" fmla="*/ 2147483647 h 1146"/>
                <a:gd name="T34" fmla="*/ 2147483647 w 1670"/>
                <a:gd name="T35" fmla="*/ 2147483647 h 1146"/>
                <a:gd name="T36" fmla="*/ 2147483647 w 1670"/>
                <a:gd name="T37" fmla="*/ 2147483647 h 1146"/>
                <a:gd name="T38" fmla="*/ 2147483647 w 1670"/>
                <a:gd name="T39" fmla="*/ 2147483647 h 1146"/>
                <a:gd name="T40" fmla="*/ 2147483647 w 1670"/>
                <a:gd name="T41" fmla="*/ 2147483647 h 1146"/>
                <a:gd name="T42" fmla="*/ 2147483647 w 1670"/>
                <a:gd name="T43" fmla="*/ 2147483647 h 1146"/>
                <a:gd name="T44" fmla="*/ 2147483647 w 1670"/>
                <a:gd name="T45" fmla="*/ 2147483647 h 1146"/>
                <a:gd name="T46" fmla="*/ 2147483647 w 1670"/>
                <a:gd name="T47" fmla="*/ 2147483647 h 1146"/>
                <a:gd name="T48" fmla="*/ 2147483647 w 1670"/>
                <a:gd name="T49" fmla="*/ 2147483647 h 1146"/>
                <a:gd name="T50" fmla="*/ 2147483647 w 1670"/>
                <a:gd name="T51" fmla="*/ 2147483647 h 1146"/>
                <a:gd name="T52" fmla="*/ 2147483647 w 1670"/>
                <a:gd name="T53" fmla="*/ 2147483647 h 1146"/>
                <a:gd name="T54" fmla="*/ 2147483647 w 1670"/>
                <a:gd name="T55" fmla="*/ 2147483647 h 1146"/>
                <a:gd name="T56" fmla="*/ 2147483647 w 1670"/>
                <a:gd name="T57" fmla="*/ 2147483647 h 1146"/>
                <a:gd name="T58" fmla="*/ 2147483647 w 1670"/>
                <a:gd name="T59" fmla="*/ 2147483647 h 1146"/>
                <a:gd name="T60" fmla="*/ 2147483647 w 1670"/>
                <a:gd name="T61" fmla="*/ 2147483647 h 1146"/>
                <a:gd name="T62" fmla="*/ 2147483647 w 1670"/>
                <a:gd name="T63" fmla="*/ 2147483647 h 1146"/>
                <a:gd name="T64" fmla="*/ 2147483647 w 1670"/>
                <a:gd name="T65" fmla="*/ 2147483647 h 1146"/>
                <a:gd name="T66" fmla="*/ 2147483647 w 1670"/>
                <a:gd name="T67" fmla="*/ 2147483647 h 1146"/>
                <a:gd name="T68" fmla="*/ 2147483647 w 1670"/>
                <a:gd name="T69" fmla="*/ 2147483647 h 1146"/>
                <a:gd name="T70" fmla="*/ 2147483647 w 1670"/>
                <a:gd name="T71" fmla="*/ 2147483647 h 1146"/>
                <a:gd name="T72" fmla="*/ 2147483647 w 1670"/>
                <a:gd name="T73" fmla="*/ 2147483647 h 1146"/>
                <a:gd name="T74" fmla="*/ 2147483647 w 1670"/>
                <a:gd name="T75" fmla="*/ 2147483647 h 1146"/>
                <a:gd name="T76" fmla="*/ 2147483647 w 1670"/>
                <a:gd name="T77" fmla="*/ 2147483647 h 1146"/>
                <a:gd name="T78" fmla="*/ 2147483647 w 1670"/>
                <a:gd name="T79" fmla="*/ 2147483647 h 1146"/>
                <a:gd name="T80" fmla="*/ 2147483647 w 1670"/>
                <a:gd name="T81" fmla="*/ 2147483647 h 1146"/>
                <a:gd name="T82" fmla="*/ 2147483647 w 1670"/>
                <a:gd name="T83" fmla="*/ 2147483647 h 1146"/>
                <a:gd name="T84" fmla="*/ 2147483647 w 1670"/>
                <a:gd name="T85" fmla="*/ 2147483647 h 1146"/>
                <a:gd name="T86" fmla="*/ 2147483647 w 1670"/>
                <a:gd name="T87" fmla="*/ 2147483647 h 1146"/>
                <a:gd name="T88" fmla="*/ 2147483647 w 1670"/>
                <a:gd name="T89" fmla="*/ 2147483647 h 1146"/>
                <a:gd name="T90" fmla="*/ 2147483647 w 1670"/>
                <a:gd name="T91" fmla="*/ 2147483647 h 1146"/>
                <a:gd name="T92" fmla="*/ 2147483647 w 1670"/>
                <a:gd name="T93" fmla="*/ 2147483647 h 1146"/>
                <a:gd name="T94" fmla="*/ 2147483647 w 1670"/>
                <a:gd name="T95" fmla="*/ 2147483647 h 1146"/>
                <a:gd name="T96" fmla="*/ 2147483647 w 1670"/>
                <a:gd name="T97" fmla="*/ 2147483647 h 1146"/>
                <a:gd name="T98" fmla="*/ 2147483647 w 1670"/>
                <a:gd name="T99" fmla="*/ 2147483647 h 1146"/>
                <a:gd name="T100" fmla="*/ 2147483647 w 1670"/>
                <a:gd name="T101" fmla="*/ 2147483647 h 1146"/>
                <a:gd name="T102" fmla="*/ 2147483647 w 1670"/>
                <a:gd name="T103" fmla="*/ 2147483647 h 1146"/>
                <a:gd name="T104" fmla="*/ 2147483647 w 1670"/>
                <a:gd name="T105" fmla="*/ 2147483647 h 1146"/>
                <a:gd name="T106" fmla="*/ 2147483647 w 1670"/>
                <a:gd name="T107" fmla="*/ 2147483647 h 114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70"/>
                <a:gd name="T163" fmla="*/ 0 h 1146"/>
                <a:gd name="T164" fmla="*/ 1670 w 1670"/>
                <a:gd name="T165" fmla="*/ 1146 h 114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70" h="1146">
                  <a:moveTo>
                    <a:pt x="5" y="897"/>
                  </a:moveTo>
                  <a:lnTo>
                    <a:pt x="0" y="878"/>
                  </a:lnTo>
                  <a:lnTo>
                    <a:pt x="17" y="852"/>
                  </a:lnTo>
                  <a:lnTo>
                    <a:pt x="59" y="833"/>
                  </a:lnTo>
                  <a:lnTo>
                    <a:pt x="65" y="822"/>
                  </a:lnTo>
                  <a:lnTo>
                    <a:pt x="45" y="794"/>
                  </a:lnTo>
                  <a:lnTo>
                    <a:pt x="57" y="768"/>
                  </a:lnTo>
                  <a:lnTo>
                    <a:pt x="75" y="755"/>
                  </a:lnTo>
                  <a:lnTo>
                    <a:pt x="81" y="723"/>
                  </a:lnTo>
                  <a:lnTo>
                    <a:pt x="87" y="699"/>
                  </a:lnTo>
                  <a:lnTo>
                    <a:pt x="114" y="686"/>
                  </a:lnTo>
                  <a:lnTo>
                    <a:pt x="144" y="663"/>
                  </a:lnTo>
                  <a:lnTo>
                    <a:pt x="182" y="642"/>
                  </a:lnTo>
                  <a:lnTo>
                    <a:pt x="227" y="635"/>
                  </a:lnTo>
                  <a:lnTo>
                    <a:pt x="264" y="624"/>
                  </a:lnTo>
                  <a:lnTo>
                    <a:pt x="285" y="608"/>
                  </a:lnTo>
                  <a:lnTo>
                    <a:pt x="329" y="606"/>
                  </a:lnTo>
                  <a:lnTo>
                    <a:pt x="336" y="624"/>
                  </a:lnTo>
                  <a:lnTo>
                    <a:pt x="363" y="618"/>
                  </a:lnTo>
                  <a:lnTo>
                    <a:pt x="414" y="321"/>
                  </a:lnTo>
                  <a:lnTo>
                    <a:pt x="396" y="293"/>
                  </a:lnTo>
                  <a:lnTo>
                    <a:pt x="396" y="264"/>
                  </a:lnTo>
                  <a:lnTo>
                    <a:pt x="356" y="239"/>
                  </a:lnTo>
                  <a:lnTo>
                    <a:pt x="354" y="162"/>
                  </a:lnTo>
                  <a:lnTo>
                    <a:pt x="380" y="161"/>
                  </a:lnTo>
                  <a:lnTo>
                    <a:pt x="405" y="144"/>
                  </a:lnTo>
                  <a:lnTo>
                    <a:pt x="425" y="159"/>
                  </a:lnTo>
                  <a:lnTo>
                    <a:pt x="438" y="152"/>
                  </a:lnTo>
                  <a:lnTo>
                    <a:pt x="435" y="123"/>
                  </a:lnTo>
                  <a:lnTo>
                    <a:pt x="407" y="113"/>
                  </a:lnTo>
                  <a:lnTo>
                    <a:pt x="372" y="111"/>
                  </a:lnTo>
                  <a:lnTo>
                    <a:pt x="374" y="56"/>
                  </a:lnTo>
                  <a:lnTo>
                    <a:pt x="398" y="47"/>
                  </a:lnTo>
                  <a:lnTo>
                    <a:pt x="423" y="54"/>
                  </a:lnTo>
                  <a:lnTo>
                    <a:pt x="524" y="54"/>
                  </a:lnTo>
                  <a:lnTo>
                    <a:pt x="527" y="27"/>
                  </a:lnTo>
                  <a:lnTo>
                    <a:pt x="549" y="42"/>
                  </a:lnTo>
                  <a:lnTo>
                    <a:pt x="564" y="23"/>
                  </a:lnTo>
                  <a:lnTo>
                    <a:pt x="581" y="27"/>
                  </a:lnTo>
                  <a:lnTo>
                    <a:pt x="602" y="0"/>
                  </a:lnTo>
                  <a:lnTo>
                    <a:pt x="615" y="14"/>
                  </a:lnTo>
                  <a:lnTo>
                    <a:pt x="611" y="33"/>
                  </a:lnTo>
                  <a:lnTo>
                    <a:pt x="632" y="44"/>
                  </a:lnTo>
                  <a:lnTo>
                    <a:pt x="629" y="104"/>
                  </a:lnTo>
                  <a:lnTo>
                    <a:pt x="651" y="104"/>
                  </a:lnTo>
                  <a:lnTo>
                    <a:pt x="656" y="99"/>
                  </a:lnTo>
                  <a:lnTo>
                    <a:pt x="708" y="147"/>
                  </a:lnTo>
                  <a:lnTo>
                    <a:pt x="731" y="141"/>
                  </a:lnTo>
                  <a:lnTo>
                    <a:pt x="749" y="125"/>
                  </a:lnTo>
                  <a:lnTo>
                    <a:pt x="779" y="120"/>
                  </a:lnTo>
                  <a:lnTo>
                    <a:pt x="782" y="140"/>
                  </a:lnTo>
                  <a:lnTo>
                    <a:pt x="771" y="147"/>
                  </a:lnTo>
                  <a:lnTo>
                    <a:pt x="771" y="158"/>
                  </a:lnTo>
                  <a:lnTo>
                    <a:pt x="789" y="152"/>
                  </a:lnTo>
                  <a:lnTo>
                    <a:pt x="797" y="131"/>
                  </a:lnTo>
                  <a:lnTo>
                    <a:pt x="813" y="119"/>
                  </a:lnTo>
                  <a:lnTo>
                    <a:pt x="824" y="104"/>
                  </a:lnTo>
                  <a:lnTo>
                    <a:pt x="845" y="95"/>
                  </a:lnTo>
                  <a:lnTo>
                    <a:pt x="855" y="101"/>
                  </a:lnTo>
                  <a:lnTo>
                    <a:pt x="876" y="83"/>
                  </a:lnTo>
                  <a:lnTo>
                    <a:pt x="887" y="81"/>
                  </a:lnTo>
                  <a:lnTo>
                    <a:pt x="918" y="62"/>
                  </a:lnTo>
                  <a:lnTo>
                    <a:pt x="917" y="29"/>
                  </a:lnTo>
                  <a:lnTo>
                    <a:pt x="954" y="29"/>
                  </a:lnTo>
                  <a:lnTo>
                    <a:pt x="966" y="17"/>
                  </a:lnTo>
                  <a:lnTo>
                    <a:pt x="980" y="11"/>
                  </a:lnTo>
                  <a:lnTo>
                    <a:pt x="1005" y="11"/>
                  </a:lnTo>
                  <a:lnTo>
                    <a:pt x="1004" y="26"/>
                  </a:lnTo>
                  <a:lnTo>
                    <a:pt x="1034" y="23"/>
                  </a:lnTo>
                  <a:lnTo>
                    <a:pt x="1041" y="35"/>
                  </a:lnTo>
                  <a:lnTo>
                    <a:pt x="1037" y="63"/>
                  </a:lnTo>
                  <a:lnTo>
                    <a:pt x="1055" y="89"/>
                  </a:lnTo>
                  <a:lnTo>
                    <a:pt x="1070" y="132"/>
                  </a:lnTo>
                  <a:lnTo>
                    <a:pt x="1061" y="153"/>
                  </a:lnTo>
                  <a:lnTo>
                    <a:pt x="1068" y="185"/>
                  </a:lnTo>
                  <a:lnTo>
                    <a:pt x="1070" y="203"/>
                  </a:lnTo>
                  <a:lnTo>
                    <a:pt x="1082" y="230"/>
                  </a:lnTo>
                  <a:lnTo>
                    <a:pt x="1092" y="246"/>
                  </a:lnTo>
                  <a:lnTo>
                    <a:pt x="1083" y="278"/>
                  </a:lnTo>
                  <a:lnTo>
                    <a:pt x="1064" y="288"/>
                  </a:lnTo>
                  <a:lnTo>
                    <a:pt x="1085" y="315"/>
                  </a:lnTo>
                  <a:lnTo>
                    <a:pt x="1101" y="314"/>
                  </a:lnTo>
                  <a:lnTo>
                    <a:pt x="1112" y="335"/>
                  </a:lnTo>
                  <a:lnTo>
                    <a:pt x="1122" y="351"/>
                  </a:lnTo>
                  <a:lnTo>
                    <a:pt x="1149" y="351"/>
                  </a:lnTo>
                  <a:lnTo>
                    <a:pt x="1149" y="303"/>
                  </a:lnTo>
                  <a:lnTo>
                    <a:pt x="1169" y="272"/>
                  </a:lnTo>
                  <a:lnTo>
                    <a:pt x="1196" y="260"/>
                  </a:lnTo>
                  <a:lnTo>
                    <a:pt x="1224" y="281"/>
                  </a:lnTo>
                  <a:lnTo>
                    <a:pt x="1235" y="305"/>
                  </a:lnTo>
                  <a:lnTo>
                    <a:pt x="1256" y="296"/>
                  </a:lnTo>
                  <a:lnTo>
                    <a:pt x="1269" y="284"/>
                  </a:lnTo>
                  <a:lnTo>
                    <a:pt x="1260" y="266"/>
                  </a:lnTo>
                  <a:lnTo>
                    <a:pt x="1295" y="192"/>
                  </a:lnTo>
                  <a:lnTo>
                    <a:pt x="1404" y="192"/>
                  </a:lnTo>
                  <a:lnTo>
                    <a:pt x="1404" y="246"/>
                  </a:lnTo>
                  <a:lnTo>
                    <a:pt x="1421" y="261"/>
                  </a:lnTo>
                  <a:lnTo>
                    <a:pt x="1424" y="284"/>
                  </a:lnTo>
                  <a:lnTo>
                    <a:pt x="1442" y="293"/>
                  </a:lnTo>
                  <a:lnTo>
                    <a:pt x="1458" y="326"/>
                  </a:lnTo>
                  <a:lnTo>
                    <a:pt x="1487" y="323"/>
                  </a:lnTo>
                  <a:lnTo>
                    <a:pt x="1488" y="347"/>
                  </a:lnTo>
                  <a:lnTo>
                    <a:pt x="1544" y="377"/>
                  </a:lnTo>
                  <a:lnTo>
                    <a:pt x="1563" y="377"/>
                  </a:lnTo>
                  <a:lnTo>
                    <a:pt x="1592" y="404"/>
                  </a:lnTo>
                  <a:lnTo>
                    <a:pt x="1607" y="404"/>
                  </a:lnTo>
                  <a:lnTo>
                    <a:pt x="1608" y="423"/>
                  </a:lnTo>
                  <a:lnTo>
                    <a:pt x="1635" y="419"/>
                  </a:lnTo>
                  <a:lnTo>
                    <a:pt x="1670" y="402"/>
                  </a:lnTo>
                  <a:lnTo>
                    <a:pt x="1650" y="429"/>
                  </a:lnTo>
                  <a:lnTo>
                    <a:pt x="1632" y="443"/>
                  </a:lnTo>
                  <a:lnTo>
                    <a:pt x="1635" y="461"/>
                  </a:lnTo>
                  <a:lnTo>
                    <a:pt x="1524" y="696"/>
                  </a:lnTo>
                  <a:lnTo>
                    <a:pt x="1475" y="804"/>
                  </a:lnTo>
                  <a:lnTo>
                    <a:pt x="1467" y="824"/>
                  </a:lnTo>
                  <a:lnTo>
                    <a:pt x="1436" y="855"/>
                  </a:lnTo>
                  <a:lnTo>
                    <a:pt x="1470" y="890"/>
                  </a:lnTo>
                  <a:lnTo>
                    <a:pt x="1475" y="906"/>
                  </a:lnTo>
                  <a:lnTo>
                    <a:pt x="1464" y="918"/>
                  </a:lnTo>
                  <a:lnTo>
                    <a:pt x="1467" y="938"/>
                  </a:lnTo>
                  <a:lnTo>
                    <a:pt x="1451" y="956"/>
                  </a:lnTo>
                  <a:lnTo>
                    <a:pt x="1461" y="972"/>
                  </a:lnTo>
                  <a:lnTo>
                    <a:pt x="1461" y="999"/>
                  </a:lnTo>
                  <a:lnTo>
                    <a:pt x="1449" y="1017"/>
                  </a:lnTo>
                  <a:lnTo>
                    <a:pt x="1457" y="1038"/>
                  </a:lnTo>
                  <a:lnTo>
                    <a:pt x="1448" y="1049"/>
                  </a:lnTo>
                  <a:lnTo>
                    <a:pt x="1154" y="1049"/>
                  </a:lnTo>
                  <a:lnTo>
                    <a:pt x="1149" y="1037"/>
                  </a:lnTo>
                  <a:lnTo>
                    <a:pt x="1127" y="1044"/>
                  </a:lnTo>
                  <a:lnTo>
                    <a:pt x="1127" y="1055"/>
                  </a:lnTo>
                  <a:lnTo>
                    <a:pt x="1109" y="1052"/>
                  </a:lnTo>
                  <a:lnTo>
                    <a:pt x="1092" y="1038"/>
                  </a:lnTo>
                  <a:lnTo>
                    <a:pt x="1089" y="1025"/>
                  </a:lnTo>
                  <a:lnTo>
                    <a:pt x="1077" y="1022"/>
                  </a:lnTo>
                  <a:lnTo>
                    <a:pt x="1073" y="1007"/>
                  </a:lnTo>
                  <a:lnTo>
                    <a:pt x="1058" y="1002"/>
                  </a:lnTo>
                  <a:lnTo>
                    <a:pt x="1050" y="996"/>
                  </a:lnTo>
                  <a:lnTo>
                    <a:pt x="1049" y="980"/>
                  </a:lnTo>
                  <a:lnTo>
                    <a:pt x="1034" y="968"/>
                  </a:lnTo>
                  <a:lnTo>
                    <a:pt x="963" y="968"/>
                  </a:lnTo>
                  <a:lnTo>
                    <a:pt x="947" y="998"/>
                  </a:lnTo>
                  <a:lnTo>
                    <a:pt x="930" y="1001"/>
                  </a:lnTo>
                  <a:lnTo>
                    <a:pt x="927" y="1031"/>
                  </a:lnTo>
                  <a:lnTo>
                    <a:pt x="912" y="1035"/>
                  </a:lnTo>
                  <a:lnTo>
                    <a:pt x="914" y="1058"/>
                  </a:lnTo>
                  <a:lnTo>
                    <a:pt x="896" y="1064"/>
                  </a:lnTo>
                  <a:lnTo>
                    <a:pt x="870" y="1061"/>
                  </a:lnTo>
                  <a:lnTo>
                    <a:pt x="839" y="1065"/>
                  </a:lnTo>
                  <a:lnTo>
                    <a:pt x="836" y="1088"/>
                  </a:lnTo>
                  <a:lnTo>
                    <a:pt x="816" y="1107"/>
                  </a:lnTo>
                  <a:lnTo>
                    <a:pt x="809" y="1086"/>
                  </a:lnTo>
                  <a:lnTo>
                    <a:pt x="786" y="1110"/>
                  </a:lnTo>
                  <a:lnTo>
                    <a:pt x="768" y="1109"/>
                  </a:lnTo>
                  <a:lnTo>
                    <a:pt x="755" y="1118"/>
                  </a:lnTo>
                  <a:lnTo>
                    <a:pt x="740" y="1104"/>
                  </a:lnTo>
                  <a:lnTo>
                    <a:pt x="701" y="1104"/>
                  </a:lnTo>
                  <a:lnTo>
                    <a:pt x="681" y="1128"/>
                  </a:lnTo>
                  <a:lnTo>
                    <a:pt x="656" y="1146"/>
                  </a:lnTo>
                  <a:lnTo>
                    <a:pt x="417" y="1035"/>
                  </a:lnTo>
                  <a:lnTo>
                    <a:pt x="323" y="980"/>
                  </a:lnTo>
                  <a:lnTo>
                    <a:pt x="146" y="945"/>
                  </a:lnTo>
                  <a:lnTo>
                    <a:pt x="5" y="897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652" name="Freeform 56"/>
            <p:cNvSpPr>
              <a:spLocks noChangeAspect="1"/>
            </p:cNvSpPr>
            <p:nvPr/>
          </p:nvSpPr>
          <p:spPr bwMode="auto">
            <a:xfrm>
              <a:off x="6205538" y="3113088"/>
              <a:ext cx="1187450" cy="1979612"/>
            </a:xfrm>
            <a:custGeom>
              <a:avLst/>
              <a:gdLst>
                <a:gd name="T0" fmla="*/ 2147483647 w 483"/>
                <a:gd name="T1" fmla="*/ 0 h 781"/>
                <a:gd name="T2" fmla="*/ 2147483647 w 483"/>
                <a:gd name="T3" fmla="*/ 2147483647 h 781"/>
                <a:gd name="T4" fmla="*/ 2147483647 w 483"/>
                <a:gd name="T5" fmla="*/ 2147483647 h 781"/>
                <a:gd name="T6" fmla="*/ 2147483647 w 483"/>
                <a:gd name="T7" fmla="*/ 2147483647 h 781"/>
                <a:gd name="T8" fmla="*/ 2147483647 w 483"/>
                <a:gd name="T9" fmla="*/ 2147483647 h 781"/>
                <a:gd name="T10" fmla="*/ 2147483647 w 483"/>
                <a:gd name="T11" fmla="*/ 2147483647 h 781"/>
                <a:gd name="T12" fmla="*/ 2147483647 w 483"/>
                <a:gd name="T13" fmla="*/ 2147483647 h 781"/>
                <a:gd name="T14" fmla="*/ 2147483647 w 483"/>
                <a:gd name="T15" fmla="*/ 2147483647 h 781"/>
                <a:gd name="T16" fmla="*/ 2147483647 w 483"/>
                <a:gd name="T17" fmla="*/ 2147483647 h 781"/>
                <a:gd name="T18" fmla="*/ 2147483647 w 483"/>
                <a:gd name="T19" fmla="*/ 2147483647 h 781"/>
                <a:gd name="T20" fmla="*/ 2147483647 w 483"/>
                <a:gd name="T21" fmla="*/ 2147483647 h 781"/>
                <a:gd name="T22" fmla="*/ 2147483647 w 483"/>
                <a:gd name="T23" fmla="*/ 2147483647 h 781"/>
                <a:gd name="T24" fmla="*/ 2147483647 w 483"/>
                <a:gd name="T25" fmla="*/ 2147483647 h 781"/>
                <a:gd name="T26" fmla="*/ 2147483647 w 483"/>
                <a:gd name="T27" fmla="*/ 2147483647 h 781"/>
                <a:gd name="T28" fmla="*/ 2147483647 w 483"/>
                <a:gd name="T29" fmla="*/ 2147483647 h 781"/>
                <a:gd name="T30" fmla="*/ 2147483647 w 483"/>
                <a:gd name="T31" fmla="*/ 2147483647 h 781"/>
                <a:gd name="T32" fmla="*/ 2147483647 w 483"/>
                <a:gd name="T33" fmla="*/ 2147483647 h 781"/>
                <a:gd name="T34" fmla="*/ 2147483647 w 483"/>
                <a:gd name="T35" fmla="*/ 2147483647 h 781"/>
                <a:gd name="T36" fmla="*/ 2147483647 w 483"/>
                <a:gd name="T37" fmla="*/ 2147483647 h 781"/>
                <a:gd name="T38" fmla="*/ 2147483647 w 483"/>
                <a:gd name="T39" fmla="*/ 2147483647 h 781"/>
                <a:gd name="T40" fmla="*/ 2147483647 w 483"/>
                <a:gd name="T41" fmla="*/ 2147483647 h 781"/>
                <a:gd name="T42" fmla="*/ 2147483647 w 483"/>
                <a:gd name="T43" fmla="*/ 2147483647 h 781"/>
                <a:gd name="T44" fmla="*/ 2147483647 w 483"/>
                <a:gd name="T45" fmla="*/ 2147483647 h 781"/>
                <a:gd name="T46" fmla="*/ 2147483647 w 483"/>
                <a:gd name="T47" fmla="*/ 2147483647 h 781"/>
                <a:gd name="T48" fmla="*/ 2147483647 w 483"/>
                <a:gd name="T49" fmla="*/ 2147483647 h 781"/>
                <a:gd name="T50" fmla="*/ 2147483647 w 483"/>
                <a:gd name="T51" fmla="*/ 2147483647 h 781"/>
                <a:gd name="T52" fmla="*/ 2147483647 w 483"/>
                <a:gd name="T53" fmla="*/ 2147483647 h 781"/>
                <a:gd name="T54" fmla="*/ 2147483647 w 483"/>
                <a:gd name="T55" fmla="*/ 2147483647 h 781"/>
                <a:gd name="T56" fmla="*/ 2147483647 w 483"/>
                <a:gd name="T57" fmla="*/ 2147483647 h 781"/>
                <a:gd name="T58" fmla="*/ 2147483647 w 483"/>
                <a:gd name="T59" fmla="*/ 2147483647 h 781"/>
                <a:gd name="T60" fmla="*/ 2147483647 w 483"/>
                <a:gd name="T61" fmla="*/ 2147483647 h 781"/>
                <a:gd name="T62" fmla="*/ 2147483647 w 483"/>
                <a:gd name="T63" fmla="*/ 2147483647 h 781"/>
                <a:gd name="T64" fmla="*/ 2147483647 w 483"/>
                <a:gd name="T65" fmla="*/ 2147483647 h 781"/>
                <a:gd name="T66" fmla="*/ 2147483647 w 483"/>
                <a:gd name="T67" fmla="*/ 2147483647 h 781"/>
                <a:gd name="T68" fmla="*/ 2147483647 w 483"/>
                <a:gd name="T69" fmla="*/ 2147483647 h 781"/>
                <a:gd name="T70" fmla="*/ 0 w 483"/>
                <a:gd name="T71" fmla="*/ 2147483647 h 781"/>
                <a:gd name="T72" fmla="*/ 2147483647 w 483"/>
                <a:gd name="T73" fmla="*/ 2147483647 h 781"/>
                <a:gd name="T74" fmla="*/ 2147483647 w 483"/>
                <a:gd name="T75" fmla="*/ 2147483647 h 781"/>
                <a:gd name="T76" fmla="*/ 2147483647 w 483"/>
                <a:gd name="T77" fmla="*/ 2147483647 h 781"/>
                <a:gd name="T78" fmla="*/ 2147483647 w 483"/>
                <a:gd name="T79" fmla="*/ 2147483647 h 781"/>
                <a:gd name="T80" fmla="*/ 2147483647 w 483"/>
                <a:gd name="T81" fmla="*/ 2147483647 h 781"/>
                <a:gd name="T82" fmla="*/ 2147483647 w 483"/>
                <a:gd name="T83" fmla="*/ 2147483647 h 781"/>
                <a:gd name="T84" fmla="*/ 2147483647 w 483"/>
                <a:gd name="T85" fmla="*/ 2147483647 h 781"/>
                <a:gd name="T86" fmla="*/ 2147483647 w 483"/>
                <a:gd name="T87" fmla="*/ 2147483647 h 781"/>
                <a:gd name="T88" fmla="*/ 2147483647 w 483"/>
                <a:gd name="T89" fmla="*/ 2147483647 h 781"/>
                <a:gd name="T90" fmla="*/ 2147483647 w 483"/>
                <a:gd name="T91" fmla="*/ 2147483647 h 781"/>
                <a:gd name="T92" fmla="*/ 2147483647 w 483"/>
                <a:gd name="T93" fmla="*/ 2147483647 h 781"/>
                <a:gd name="T94" fmla="*/ 2147483647 w 483"/>
                <a:gd name="T95" fmla="*/ 2147483647 h 781"/>
                <a:gd name="T96" fmla="*/ 2147483647 w 483"/>
                <a:gd name="T97" fmla="*/ 2147483647 h 7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83"/>
                <a:gd name="T148" fmla="*/ 0 h 781"/>
                <a:gd name="T149" fmla="*/ 483 w 483"/>
                <a:gd name="T150" fmla="*/ 781 h 7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83" h="781">
                  <a:moveTo>
                    <a:pt x="192" y="19"/>
                  </a:moveTo>
                  <a:lnTo>
                    <a:pt x="210" y="0"/>
                  </a:lnTo>
                  <a:lnTo>
                    <a:pt x="240" y="10"/>
                  </a:lnTo>
                  <a:lnTo>
                    <a:pt x="270" y="12"/>
                  </a:lnTo>
                  <a:lnTo>
                    <a:pt x="290" y="28"/>
                  </a:lnTo>
                  <a:lnTo>
                    <a:pt x="309" y="34"/>
                  </a:lnTo>
                  <a:lnTo>
                    <a:pt x="318" y="102"/>
                  </a:lnTo>
                  <a:lnTo>
                    <a:pt x="317" y="127"/>
                  </a:lnTo>
                  <a:lnTo>
                    <a:pt x="305" y="169"/>
                  </a:lnTo>
                  <a:lnTo>
                    <a:pt x="285" y="196"/>
                  </a:lnTo>
                  <a:lnTo>
                    <a:pt x="302" y="207"/>
                  </a:lnTo>
                  <a:lnTo>
                    <a:pt x="314" y="231"/>
                  </a:lnTo>
                  <a:lnTo>
                    <a:pt x="339" y="261"/>
                  </a:lnTo>
                  <a:lnTo>
                    <a:pt x="350" y="277"/>
                  </a:lnTo>
                  <a:lnTo>
                    <a:pt x="365" y="268"/>
                  </a:lnTo>
                  <a:lnTo>
                    <a:pt x="383" y="262"/>
                  </a:lnTo>
                  <a:lnTo>
                    <a:pt x="398" y="265"/>
                  </a:lnTo>
                  <a:lnTo>
                    <a:pt x="408" y="289"/>
                  </a:lnTo>
                  <a:lnTo>
                    <a:pt x="377" y="306"/>
                  </a:lnTo>
                  <a:lnTo>
                    <a:pt x="360" y="324"/>
                  </a:lnTo>
                  <a:lnTo>
                    <a:pt x="360" y="349"/>
                  </a:lnTo>
                  <a:lnTo>
                    <a:pt x="348" y="366"/>
                  </a:lnTo>
                  <a:lnTo>
                    <a:pt x="371" y="381"/>
                  </a:lnTo>
                  <a:lnTo>
                    <a:pt x="375" y="402"/>
                  </a:lnTo>
                  <a:lnTo>
                    <a:pt x="395" y="412"/>
                  </a:lnTo>
                  <a:lnTo>
                    <a:pt x="386" y="429"/>
                  </a:lnTo>
                  <a:lnTo>
                    <a:pt x="404" y="447"/>
                  </a:lnTo>
                  <a:lnTo>
                    <a:pt x="413" y="483"/>
                  </a:lnTo>
                  <a:lnTo>
                    <a:pt x="435" y="481"/>
                  </a:lnTo>
                  <a:lnTo>
                    <a:pt x="453" y="483"/>
                  </a:lnTo>
                  <a:lnTo>
                    <a:pt x="461" y="472"/>
                  </a:lnTo>
                  <a:lnTo>
                    <a:pt x="465" y="465"/>
                  </a:lnTo>
                  <a:lnTo>
                    <a:pt x="483" y="471"/>
                  </a:lnTo>
                  <a:lnTo>
                    <a:pt x="474" y="487"/>
                  </a:lnTo>
                  <a:lnTo>
                    <a:pt x="464" y="495"/>
                  </a:lnTo>
                  <a:lnTo>
                    <a:pt x="450" y="510"/>
                  </a:lnTo>
                  <a:lnTo>
                    <a:pt x="437" y="513"/>
                  </a:lnTo>
                  <a:lnTo>
                    <a:pt x="429" y="534"/>
                  </a:lnTo>
                  <a:lnTo>
                    <a:pt x="411" y="565"/>
                  </a:lnTo>
                  <a:lnTo>
                    <a:pt x="390" y="576"/>
                  </a:lnTo>
                  <a:lnTo>
                    <a:pt x="398" y="606"/>
                  </a:lnTo>
                  <a:lnTo>
                    <a:pt x="435" y="604"/>
                  </a:lnTo>
                  <a:lnTo>
                    <a:pt x="434" y="616"/>
                  </a:lnTo>
                  <a:lnTo>
                    <a:pt x="416" y="631"/>
                  </a:lnTo>
                  <a:lnTo>
                    <a:pt x="435" y="636"/>
                  </a:lnTo>
                  <a:lnTo>
                    <a:pt x="411" y="645"/>
                  </a:lnTo>
                  <a:lnTo>
                    <a:pt x="411" y="664"/>
                  </a:lnTo>
                  <a:lnTo>
                    <a:pt x="422" y="691"/>
                  </a:lnTo>
                  <a:lnTo>
                    <a:pt x="419" y="714"/>
                  </a:lnTo>
                  <a:lnTo>
                    <a:pt x="416" y="732"/>
                  </a:lnTo>
                  <a:lnTo>
                    <a:pt x="381" y="736"/>
                  </a:lnTo>
                  <a:lnTo>
                    <a:pt x="336" y="763"/>
                  </a:lnTo>
                  <a:lnTo>
                    <a:pt x="309" y="765"/>
                  </a:lnTo>
                  <a:lnTo>
                    <a:pt x="294" y="750"/>
                  </a:lnTo>
                  <a:lnTo>
                    <a:pt x="291" y="781"/>
                  </a:lnTo>
                  <a:lnTo>
                    <a:pt x="272" y="768"/>
                  </a:lnTo>
                  <a:lnTo>
                    <a:pt x="252" y="769"/>
                  </a:lnTo>
                  <a:lnTo>
                    <a:pt x="243" y="757"/>
                  </a:lnTo>
                  <a:lnTo>
                    <a:pt x="210" y="765"/>
                  </a:lnTo>
                  <a:lnTo>
                    <a:pt x="206" y="742"/>
                  </a:lnTo>
                  <a:lnTo>
                    <a:pt x="182" y="724"/>
                  </a:lnTo>
                  <a:lnTo>
                    <a:pt x="167" y="733"/>
                  </a:lnTo>
                  <a:lnTo>
                    <a:pt x="155" y="723"/>
                  </a:lnTo>
                  <a:lnTo>
                    <a:pt x="137" y="732"/>
                  </a:lnTo>
                  <a:lnTo>
                    <a:pt x="132" y="766"/>
                  </a:lnTo>
                  <a:lnTo>
                    <a:pt x="45" y="724"/>
                  </a:lnTo>
                  <a:lnTo>
                    <a:pt x="53" y="685"/>
                  </a:lnTo>
                  <a:lnTo>
                    <a:pt x="39" y="691"/>
                  </a:lnTo>
                  <a:lnTo>
                    <a:pt x="21" y="732"/>
                  </a:lnTo>
                  <a:lnTo>
                    <a:pt x="6" y="709"/>
                  </a:lnTo>
                  <a:lnTo>
                    <a:pt x="8" y="627"/>
                  </a:lnTo>
                  <a:lnTo>
                    <a:pt x="0" y="607"/>
                  </a:lnTo>
                  <a:lnTo>
                    <a:pt x="18" y="520"/>
                  </a:lnTo>
                  <a:lnTo>
                    <a:pt x="32" y="489"/>
                  </a:lnTo>
                  <a:lnTo>
                    <a:pt x="41" y="459"/>
                  </a:lnTo>
                  <a:lnTo>
                    <a:pt x="47" y="441"/>
                  </a:lnTo>
                  <a:lnTo>
                    <a:pt x="68" y="417"/>
                  </a:lnTo>
                  <a:lnTo>
                    <a:pt x="66" y="390"/>
                  </a:lnTo>
                  <a:lnTo>
                    <a:pt x="87" y="361"/>
                  </a:lnTo>
                  <a:lnTo>
                    <a:pt x="129" y="322"/>
                  </a:lnTo>
                  <a:lnTo>
                    <a:pt x="144" y="298"/>
                  </a:lnTo>
                  <a:lnTo>
                    <a:pt x="153" y="271"/>
                  </a:lnTo>
                  <a:lnTo>
                    <a:pt x="153" y="249"/>
                  </a:lnTo>
                  <a:lnTo>
                    <a:pt x="132" y="244"/>
                  </a:lnTo>
                  <a:lnTo>
                    <a:pt x="128" y="222"/>
                  </a:lnTo>
                  <a:lnTo>
                    <a:pt x="147" y="204"/>
                  </a:lnTo>
                  <a:lnTo>
                    <a:pt x="144" y="169"/>
                  </a:lnTo>
                  <a:lnTo>
                    <a:pt x="165" y="151"/>
                  </a:lnTo>
                  <a:lnTo>
                    <a:pt x="192" y="151"/>
                  </a:lnTo>
                  <a:lnTo>
                    <a:pt x="198" y="120"/>
                  </a:lnTo>
                  <a:lnTo>
                    <a:pt x="224" y="109"/>
                  </a:lnTo>
                  <a:lnTo>
                    <a:pt x="231" y="88"/>
                  </a:lnTo>
                  <a:lnTo>
                    <a:pt x="239" y="76"/>
                  </a:lnTo>
                  <a:lnTo>
                    <a:pt x="236" y="61"/>
                  </a:lnTo>
                  <a:lnTo>
                    <a:pt x="246" y="52"/>
                  </a:lnTo>
                  <a:lnTo>
                    <a:pt x="245" y="42"/>
                  </a:lnTo>
                  <a:lnTo>
                    <a:pt x="225" y="21"/>
                  </a:lnTo>
                  <a:lnTo>
                    <a:pt x="201" y="28"/>
                  </a:lnTo>
                  <a:lnTo>
                    <a:pt x="192" y="19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653" name="Freeform 60"/>
            <p:cNvSpPr>
              <a:spLocks noChangeAspect="1"/>
            </p:cNvSpPr>
            <p:nvPr/>
          </p:nvSpPr>
          <p:spPr bwMode="auto">
            <a:xfrm>
              <a:off x="3916363" y="3567113"/>
              <a:ext cx="2449512" cy="2320925"/>
            </a:xfrm>
            <a:custGeom>
              <a:avLst/>
              <a:gdLst>
                <a:gd name="T0" fmla="*/ 2147483647 w 10000"/>
                <a:gd name="T1" fmla="*/ 2147483647 h 10000"/>
                <a:gd name="T2" fmla="*/ 2147483647 w 10000"/>
                <a:gd name="T3" fmla="*/ 2147483647 h 10000"/>
                <a:gd name="T4" fmla="*/ 2147483647 w 10000"/>
                <a:gd name="T5" fmla="*/ 2147483647 h 10000"/>
                <a:gd name="T6" fmla="*/ 2147483647 w 10000"/>
                <a:gd name="T7" fmla="*/ 2147483647 h 10000"/>
                <a:gd name="T8" fmla="*/ 2147483647 w 10000"/>
                <a:gd name="T9" fmla="*/ 2147483647 h 10000"/>
                <a:gd name="T10" fmla="*/ 2147483647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2147483647 w 10000"/>
                <a:gd name="T19" fmla="*/ 2147483647 h 10000"/>
                <a:gd name="T20" fmla="*/ 2147483647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2147483647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2147483647 h 10000"/>
                <a:gd name="T32" fmla="*/ 2147483647 w 10000"/>
                <a:gd name="T33" fmla="*/ 2147483647 h 10000"/>
                <a:gd name="T34" fmla="*/ 2147483647 w 10000"/>
                <a:gd name="T35" fmla="*/ 2147483647 h 10000"/>
                <a:gd name="T36" fmla="*/ 2147483647 w 10000"/>
                <a:gd name="T37" fmla="*/ 2147483647 h 10000"/>
                <a:gd name="T38" fmla="*/ 2147483647 w 10000"/>
                <a:gd name="T39" fmla="*/ 2147483647 h 10000"/>
                <a:gd name="T40" fmla="*/ 2147483647 w 10000"/>
                <a:gd name="T41" fmla="*/ 2147483647 h 10000"/>
                <a:gd name="T42" fmla="*/ 2147483647 w 10000"/>
                <a:gd name="T43" fmla="*/ 2147483647 h 10000"/>
                <a:gd name="T44" fmla="*/ 2147483647 w 10000"/>
                <a:gd name="T45" fmla="*/ 2147483647 h 10000"/>
                <a:gd name="T46" fmla="*/ 2147483647 w 10000"/>
                <a:gd name="T47" fmla="*/ 2147483647 h 10000"/>
                <a:gd name="T48" fmla="*/ 2147483647 w 10000"/>
                <a:gd name="T49" fmla="*/ 2147483647 h 10000"/>
                <a:gd name="T50" fmla="*/ 2147483647 w 10000"/>
                <a:gd name="T51" fmla="*/ 2147483647 h 10000"/>
                <a:gd name="T52" fmla="*/ 2147483647 w 10000"/>
                <a:gd name="T53" fmla="*/ 2147483647 h 10000"/>
                <a:gd name="T54" fmla="*/ 2147483647 w 10000"/>
                <a:gd name="T55" fmla="*/ 2147483647 h 10000"/>
                <a:gd name="T56" fmla="*/ 2147483647 w 10000"/>
                <a:gd name="T57" fmla="*/ 2147483647 h 10000"/>
                <a:gd name="T58" fmla="*/ 2147483647 w 10000"/>
                <a:gd name="T59" fmla="*/ 2147483647 h 10000"/>
                <a:gd name="T60" fmla="*/ 2147483647 w 10000"/>
                <a:gd name="T61" fmla="*/ 2147483647 h 10000"/>
                <a:gd name="T62" fmla="*/ 2147483647 w 10000"/>
                <a:gd name="T63" fmla="*/ 2147483647 h 10000"/>
                <a:gd name="T64" fmla="*/ 2147483647 w 10000"/>
                <a:gd name="T65" fmla="*/ 2147483647 h 10000"/>
                <a:gd name="T66" fmla="*/ 2147483647 w 10000"/>
                <a:gd name="T67" fmla="*/ 2147483647 h 10000"/>
                <a:gd name="T68" fmla="*/ 2147483647 w 10000"/>
                <a:gd name="T69" fmla="*/ 2147483647 h 10000"/>
                <a:gd name="T70" fmla="*/ 2147483647 w 10000"/>
                <a:gd name="T71" fmla="*/ 2147483647 h 10000"/>
                <a:gd name="T72" fmla="*/ 2147483647 w 10000"/>
                <a:gd name="T73" fmla="*/ 2147483647 h 10000"/>
                <a:gd name="T74" fmla="*/ 2147483647 w 10000"/>
                <a:gd name="T75" fmla="*/ 2147483647 h 10000"/>
                <a:gd name="T76" fmla="*/ 2147483647 w 10000"/>
                <a:gd name="T77" fmla="*/ 2147483647 h 10000"/>
                <a:gd name="T78" fmla="*/ 2147483647 w 10000"/>
                <a:gd name="T79" fmla="*/ 2147483647 h 10000"/>
                <a:gd name="T80" fmla="*/ 2147483647 w 10000"/>
                <a:gd name="T81" fmla="*/ 2147483647 h 10000"/>
                <a:gd name="T82" fmla="*/ 2147483647 w 10000"/>
                <a:gd name="T83" fmla="*/ 2147483647 h 10000"/>
                <a:gd name="T84" fmla="*/ 2147483647 w 10000"/>
                <a:gd name="T85" fmla="*/ 2147483647 h 10000"/>
                <a:gd name="T86" fmla="*/ 2147483647 w 10000"/>
                <a:gd name="T87" fmla="*/ 2147483647 h 10000"/>
                <a:gd name="T88" fmla="*/ 2147483647 w 10000"/>
                <a:gd name="T89" fmla="*/ 2147483647 h 10000"/>
                <a:gd name="T90" fmla="*/ 2147483647 w 10000"/>
                <a:gd name="T91" fmla="*/ 2147483647 h 10000"/>
                <a:gd name="T92" fmla="*/ 2147483647 w 10000"/>
                <a:gd name="T93" fmla="*/ 2147483647 h 10000"/>
                <a:gd name="T94" fmla="*/ 2147483647 w 10000"/>
                <a:gd name="T95" fmla="*/ 2147483647 h 10000"/>
                <a:gd name="T96" fmla="*/ 2147483647 w 10000"/>
                <a:gd name="T97" fmla="*/ 2147483647 h 10000"/>
                <a:gd name="T98" fmla="*/ 2147483647 w 10000"/>
                <a:gd name="T99" fmla="*/ 2147483647 h 10000"/>
                <a:gd name="T100" fmla="*/ 2147483647 w 10000"/>
                <a:gd name="T101" fmla="*/ 2147483647 h 10000"/>
                <a:gd name="T102" fmla="*/ 2147483647 w 10000"/>
                <a:gd name="T103" fmla="*/ 2147483647 h 10000"/>
                <a:gd name="T104" fmla="*/ 2147483647 w 10000"/>
                <a:gd name="T105" fmla="*/ 2147483647 h 10000"/>
                <a:gd name="T106" fmla="*/ 2147483647 w 10000"/>
                <a:gd name="T107" fmla="*/ 2147483647 h 10000"/>
                <a:gd name="T108" fmla="*/ 2147483647 w 10000"/>
                <a:gd name="T109" fmla="*/ 2147483647 h 100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00"/>
                <a:gd name="T166" fmla="*/ 0 h 10000"/>
                <a:gd name="T167" fmla="*/ 10000 w 10000"/>
                <a:gd name="T168" fmla="*/ 10000 h 100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00" h="10000">
                  <a:moveTo>
                    <a:pt x="874" y="5959"/>
                  </a:moveTo>
                  <a:cubicBezTo>
                    <a:pt x="893" y="5930"/>
                    <a:pt x="911" y="5901"/>
                    <a:pt x="930" y="5872"/>
                  </a:cubicBezTo>
                  <a:lnTo>
                    <a:pt x="1126" y="5727"/>
                  </a:lnTo>
                  <a:lnTo>
                    <a:pt x="1228" y="5349"/>
                  </a:lnTo>
                  <a:lnTo>
                    <a:pt x="1395" y="5271"/>
                  </a:lnTo>
                  <a:lnTo>
                    <a:pt x="1395" y="4971"/>
                  </a:lnTo>
                  <a:lnTo>
                    <a:pt x="1600" y="4864"/>
                  </a:lnTo>
                  <a:cubicBezTo>
                    <a:pt x="1619" y="4829"/>
                    <a:pt x="1637" y="4793"/>
                    <a:pt x="1656" y="4758"/>
                  </a:cubicBezTo>
                  <a:cubicBezTo>
                    <a:pt x="1609" y="4638"/>
                    <a:pt x="1563" y="4519"/>
                    <a:pt x="1516" y="4399"/>
                  </a:cubicBezTo>
                  <a:lnTo>
                    <a:pt x="1340" y="4273"/>
                  </a:lnTo>
                  <a:lnTo>
                    <a:pt x="1340" y="4021"/>
                  </a:lnTo>
                  <a:lnTo>
                    <a:pt x="1544" y="3866"/>
                  </a:lnTo>
                  <a:lnTo>
                    <a:pt x="1433" y="3576"/>
                  </a:lnTo>
                  <a:lnTo>
                    <a:pt x="1126" y="3605"/>
                  </a:lnTo>
                  <a:lnTo>
                    <a:pt x="1014" y="3517"/>
                  </a:lnTo>
                  <a:lnTo>
                    <a:pt x="140" y="3517"/>
                  </a:lnTo>
                  <a:lnTo>
                    <a:pt x="140" y="2907"/>
                  </a:lnTo>
                  <a:cubicBezTo>
                    <a:pt x="115" y="2842"/>
                    <a:pt x="90" y="2778"/>
                    <a:pt x="65" y="2713"/>
                  </a:cubicBezTo>
                  <a:cubicBezTo>
                    <a:pt x="84" y="2642"/>
                    <a:pt x="102" y="2571"/>
                    <a:pt x="121" y="2500"/>
                  </a:cubicBezTo>
                  <a:cubicBezTo>
                    <a:pt x="90" y="2461"/>
                    <a:pt x="59" y="2423"/>
                    <a:pt x="28" y="2384"/>
                  </a:cubicBezTo>
                  <a:lnTo>
                    <a:pt x="149" y="2326"/>
                  </a:lnTo>
                  <a:lnTo>
                    <a:pt x="149" y="2190"/>
                  </a:lnTo>
                  <a:lnTo>
                    <a:pt x="0" y="1957"/>
                  </a:lnTo>
                  <a:cubicBezTo>
                    <a:pt x="28" y="1918"/>
                    <a:pt x="56" y="1880"/>
                    <a:pt x="84" y="1841"/>
                  </a:cubicBezTo>
                  <a:cubicBezTo>
                    <a:pt x="75" y="1780"/>
                    <a:pt x="65" y="1718"/>
                    <a:pt x="56" y="1657"/>
                  </a:cubicBezTo>
                  <a:cubicBezTo>
                    <a:pt x="84" y="1651"/>
                    <a:pt x="112" y="1644"/>
                    <a:pt x="140" y="1638"/>
                  </a:cubicBezTo>
                  <a:cubicBezTo>
                    <a:pt x="124" y="1606"/>
                    <a:pt x="109" y="1573"/>
                    <a:pt x="93" y="1541"/>
                  </a:cubicBezTo>
                  <a:lnTo>
                    <a:pt x="2847" y="1541"/>
                  </a:lnTo>
                  <a:cubicBezTo>
                    <a:pt x="2869" y="1502"/>
                    <a:pt x="2890" y="1463"/>
                    <a:pt x="2912" y="1424"/>
                  </a:cubicBezTo>
                  <a:cubicBezTo>
                    <a:pt x="2884" y="1360"/>
                    <a:pt x="2856" y="1295"/>
                    <a:pt x="2828" y="1231"/>
                  </a:cubicBezTo>
                  <a:lnTo>
                    <a:pt x="2930" y="1076"/>
                  </a:lnTo>
                  <a:cubicBezTo>
                    <a:pt x="2933" y="982"/>
                    <a:pt x="2937" y="889"/>
                    <a:pt x="2940" y="795"/>
                  </a:cubicBezTo>
                  <a:cubicBezTo>
                    <a:pt x="2912" y="746"/>
                    <a:pt x="2884" y="698"/>
                    <a:pt x="2856" y="649"/>
                  </a:cubicBezTo>
                  <a:cubicBezTo>
                    <a:pt x="2902" y="581"/>
                    <a:pt x="2949" y="514"/>
                    <a:pt x="2995" y="446"/>
                  </a:cubicBezTo>
                  <a:cubicBezTo>
                    <a:pt x="2986" y="378"/>
                    <a:pt x="2976" y="310"/>
                    <a:pt x="2967" y="242"/>
                  </a:cubicBezTo>
                  <a:lnTo>
                    <a:pt x="3070" y="145"/>
                  </a:lnTo>
                  <a:cubicBezTo>
                    <a:pt x="3064" y="97"/>
                    <a:pt x="3057" y="48"/>
                    <a:pt x="3051" y="0"/>
                  </a:cubicBezTo>
                  <a:cubicBezTo>
                    <a:pt x="3070" y="29"/>
                    <a:pt x="3088" y="58"/>
                    <a:pt x="3107" y="87"/>
                  </a:cubicBezTo>
                  <a:lnTo>
                    <a:pt x="3237" y="349"/>
                  </a:lnTo>
                  <a:cubicBezTo>
                    <a:pt x="3277" y="488"/>
                    <a:pt x="3318" y="627"/>
                    <a:pt x="3358" y="766"/>
                  </a:cubicBezTo>
                  <a:lnTo>
                    <a:pt x="3498" y="969"/>
                  </a:lnTo>
                  <a:cubicBezTo>
                    <a:pt x="3507" y="1124"/>
                    <a:pt x="3517" y="1279"/>
                    <a:pt x="3526" y="1434"/>
                  </a:cubicBezTo>
                  <a:lnTo>
                    <a:pt x="3712" y="1570"/>
                  </a:lnTo>
                  <a:lnTo>
                    <a:pt x="3888" y="1599"/>
                  </a:lnTo>
                  <a:cubicBezTo>
                    <a:pt x="3953" y="1709"/>
                    <a:pt x="4019" y="1818"/>
                    <a:pt x="4084" y="1928"/>
                  </a:cubicBezTo>
                  <a:lnTo>
                    <a:pt x="4242" y="1948"/>
                  </a:lnTo>
                  <a:lnTo>
                    <a:pt x="4335" y="2074"/>
                  </a:lnTo>
                  <a:lnTo>
                    <a:pt x="10000" y="2442"/>
                  </a:lnTo>
                  <a:cubicBezTo>
                    <a:pt x="9969" y="2523"/>
                    <a:pt x="9938" y="2603"/>
                    <a:pt x="9907" y="2684"/>
                  </a:cubicBezTo>
                  <a:cubicBezTo>
                    <a:pt x="9888" y="2762"/>
                    <a:pt x="9870" y="2839"/>
                    <a:pt x="9851" y="2917"/>
                  </a:cubicBezTo>
                  <a:lnTo>
                    <a:pt x="9693" y="3285"/>
                  </a:lnTo>
                  <a:cubicBezTo>
                    <a:pt x="9674" y="3395"/>
                    <a:pt x="9656" y="3504"/>
                    <a:pt x="9637" y="3614"/>
                  </a:cubicBezTo>
                  <a:cubicBezTo>
                    <a:pt x="9609" y="3756"/>
                    <a:pt x="9581" y="3899"/>
                    <a:pt x="9553" y="4041"/>
                  </a:cubicBezTo>
                  <a:cubicBezTo>
                    <a:pt x="9578" y="4093"/>
                    <a:pt x="9603" y="4144"/>
                    <a:pt x="9628" y="4196"/>
                  </a:cubicBezTo>
                  <a:cubicBezTo>
                    <a:pt x="9619" y="4474"/>
                    <a:pt x="9609" y="4751"/>
                    <a:pt x="9600" y="5029"/>
                  </a:cubicBezTo>
                  <a:cubicBezTo>
                    <a:pt x="9647" y="5100"/>
                    <a:pt x="9693" y="5171"/>
                    <a:pt x="9740" y="5242"/>
                  </a:cubicBezTo>
                  <a:cubicBezTo>
                    <a:pt x="9731" y="5297"/>
                    <a:pt x="9721" y="5352"/>
                    <a:pt x="9712" y="5407"/>
                  </a:cubicBezTo>
                  <a:cubicBezTo>
                    <a:pt x="9706" y="5485"/>
                    <a:pt x="9699" y="5562"/>
                    <a:pt x="9693" y="5640"/>
                  </a:cubicBezTo>
                  <a:lnTo>
                    <a:pt x="9544" y="5814"/>
                  </a:lnTo>
                  <a:cubicBezTo>
                    <a:pt x="9519" y="5885"/>
                    <a:pt x="9495" y="5956"/>
                    <a:pt x="9470" y="6027"/>
                  </a:cubicBezTo>
                  <a:lnTo>
                    <a:pt x="9470" y="6308"/>
                  </a:lnTo>
                  <a:cubicBezTo>
                    <a:pt x="9430" y="6379"/>
                    <a:pt x="9389" y="6450"/>
                    <a:pt x="9349" y="6521"/>
                  </a:cubicBezTo>
                  <a:cubicBezTo>
                    <a:pt x="9358" y="6586"/>
                    <a:pt x="9368" y="6650"/>
                    <a:pt x="9377" y="6715"/>
                  </a:cubicBezTo>
                  <a:lnTo>
                    <a:pt x="9302" y="7093"/>
                  </a:lnTo>
                  <a:lnTo>
                    <a:pt x="9126" y="7190"/>
                  </a:lnTo>
                  <a:lnTo>
                    <a:pt x="8930" y="7161"/>
                  </a:lnTo>
                  <a:cubicBezTo>
                    <a:pt x="8877" y="7235"/>
                    <a:pt x="8825" y="7310"/>
                    <a:pt x="8772" y="7384"/>
                  </a:cubicBezTo>
                  <a:cubicBezTo>
                    <a:pt x="8760" y="7455"/>
                    <a:pt x="8747" y="7526"/>
                    <a:pt x="8735" y="7597"/>
                  </a:cubicBezTo>
                  <a:lnTo>
                    <a:pt x="8577" y="7917"/>
                  </a:lnTo>
                  <a:lnTo>
                    <a:pt x="8270" y="7975"/>
                  </a:lnTo>
                  <a:lnTo>
                    <a:pt x="8149" y="8198"/>
                  </a:lnTo>
                  <a:lnTo>
                    <a:pt x="7963" y="8227"/>
                  </a:lnTo>
                  <a:cubicBezTo>
                    <a:pt x="7941" y="8269"/>
                    <a:pt x="7920" y="8311"/>
                    <a:pt x="7898" y="8353"/>
                  </a:cubicBezTo>
                  <a:cubicBezTo>
                    <a:pt x="7892" y="8418"/>
                    <a:pt x="7885" y="8482"/>
                    <a:pt x="7879" y="8547"/>
                  </a:cubicBezTo>
                  <a:lnTo>
                    <a:pt x="7544" y="8934"/>
                  </a:lnTo>
                  <a:lnTo>
                    <a:pt x="7377" y="9302"/>
                  </a:lnTo>
                  <a:lnTo>
                    <a:pt x="7395" y="9680"/>
                  </a:lnTo>
                  <a:lnTo>
                    <a:pt x="7535" y="10000"/>
                  </a:lnTo>
                  <a:lnTo>
                    <a:pt x="7293" y="9913"/>
                  </a:lnTo>
                  <a:lnTo>
                    <a:pt x="6958" y="9952"/>
                  </a:lnTo>
                  <a:lnTo>
                    <a:pt x="6735" y="9797"/>
                  </a:lnTo>
                  <a:lnTo>
                    <a:pt x="6530" y="9651"/>
                  </a:lnTo>
                  <a:lnTo>
                    <a:pt x="6372" y="9603"/>
                  </a:lnTo>
                  <a:lnTo>
                    <a:pt x="6205" y="9448"/>
                  </a:lnTo>
                  <a:lnTo>
                    <a:pt x="5972" y="9593"/>
                  </a:lnTo>
                  <a:lnTo>
                    <a:pt x="5581" y="9564"/>
                  </a:lnTo>
                  <a:lnTo>
                    <a:pt x="5107" y="9283"/>
                  </a:lnTo>
                  <a:lnTo>
                    <a:pt x="4977" y="9157"/>
                  </a:lnTo>
                  <a:lnTo>
                    <a:pt x="4744" y="9167"/>
                  </a:lnTo>
                  <a:cubicBezTo>
                    <a:pt x="4725" y="9206"/>
                    <a:pt x="4707" y="9244"/>
                    <a:pt x="4688" y="9283"/>
                  </a:cubicBezTo>
                  <a:lnTo>
                    <a:pt x="4298" y="9312"/>
                  </a:lnTo>
                  <a:cubicBezTo>
                    <a:pt x="4227" y="9419"/>
                    <a:pt x="4155" y="9525"/>
                    <a:pt x="4084" y="9632"/>
                  </a:cubicBezTo>
                  <a:lnTo>
                    <a:pt x="3888" y="9748"/>
                  </a:lnTo>
                  <a:lnTo>
                    <a:pt x="3693" y="9835"/>
                  </a:lnTo>
                  <a:lnTo>
                    <a:pt x="3498" y="9709"/>
                  </a:lnTo>
                  <a:cubicBezTo>
                    <a:pt x="3458" y="9622"/>
                    <a:pt x="3417" y="9535"/>
                    <a:pt x="3377" y="9448"/>
                  </a:cubicBezTo>
                  <a:lnTo>
                    <a:pt x="3070" y="9399"/>
                  </a:lnTo>
                  <a:lnTo>
                    <a:pt x="2800" y="9099"/>
                  </a:lnTo>
                  <a:cubicBezTo>
                    <a:pt x="2803" y="8983"/>
                    <a:pt x="2806" y="8866"/>
                    <a:pt x="2809" y="8750"/>
                  </a:cubicBezTo>
                  <a:cubicBezTo>
                    <a:pt x="2834" y="8627"/>
                    <a:pt x="2859" y="8505"/>
                    <a:pt x="2884" y="8382"/>
                  </a:cubicBezTo>
                  <a:lnTo>
                    <a:pt x="1237" y="8324"/>
                  </a:lnTo>
                  <a:cubicBezTo>
                    <a:pt x="1243" y="8091"/>
                    <a:pt x="1250" y="7859"/>
                    <a:pt x="1256" y="7626"/>
                  </a:cubicBezTo>
                  <a:lnTo>
                    <a:pt x="986" y="7306"/>
                  </a:lnTo>
                  <a:lnTo>
                    <a:pt x="1256" y="7277"/>
                  </a:lnTo>
                  <a:cubicBezTo>
                    <a:pt x="1237" y="7245"/>
                    <a:pt x="1219" y="7212"/>
                    <a:pt x="1200" y="7180"/>
                  </a:cubicBezTo>
                  <a:cubicBezTo>
                    <a:pt x="1203" y="7057"/>
                    <a:pt x="1206" y="6935"/>
                    <a:pt x="1209" y="6812"/>
                  </a:cubicBezTo>
                  <a:lnTo>
                    <a:pt x="1014" y="6550"/>
                  </a:lnTo>
                  <a:lnTo>
                    <a:pt x="1014" y="6366"/>
                  </a:lnTo>
                  <a:cubicBezTo>
                    <a:pt x="1051" y="6327"/>
                    <a:pt x="1089" y="6289"/>
                    <a:pt x="1126" y="6250"/>
                  </a:cubicBezTo>
                  <a:cubicBezTo>
                    <a:pt x="1089" y="6192"/>
                    <a:pt x="1051" y="6134"/>
                    <a:pt x="1014" y="6076"/>
                  </a:cubicBezTo>
                  <a:lnTo>
                    <a:pt x="874" y="5959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654" name="Freeform 68"/>
            <p:cNvSpPr>
              <a:spLocks noChangeAspect="1"/>
            </p:cNvSpPr>
            <p:nvPr/>
          </p:nvSpPr>
          <p:spPr bwMode="auto">
            <a:xfrm>
              <a:off x="2786063" y="3727450"/>
              <a:ext cx="1560512" cy="1239838"/>
            </a:xfrm>
            <a:custGeom>
              <a:avLst/>
              <a:gdLst>
                <a:gd name="T0" fmla="*/ 2147483647 w 668"/>
                <a:gd name="T1" fmla="*/ 2147483647 h 543"/>
                <a:gd name="T2" fmla="*/ 2147483647 w 668"/>
                <a:gd name="T3" fmla="*/ 2147483647 h 543"/>
                <a:gd name="T4" fmla="*/ 2147483647 w 668"/>
                <a:gd name="T5" fmla="*/ 2147483647 h 543"/>
                <a:gd name="T6" fmla="*/ 2147483647 w 668"/>
                <a:gd name="T7" fmla="*/ 2147483647 h 543"/>
                <a:gd name="T8" fmla="*/ 2147483647 w 668"/>
                <a:gd name="T9" fmla="*/ 2147483647 h 543"/>
                <a:gd name="T10" fmla="*/ 2147483647 w 668"/>
                <a:gd name="T11" fmla="*/ 2147483647 h 543"/>
                <a:gd name="T12" fmla="*/ 2147483647 w 668"/>
                <a:gd name="T13" fmla="*/ 2147483647 h 543"/>
                <a:gd name="T14" fmla="*/ 2147483647 w 668"/>
                <a:gd name="T15" fmla="*/ 2147483647 h 543"/>
                <a:gd name="T16" fmla="*/ 2147483647 w 668"/>
                <a:gd name="T17" fmla="*/ 2147483647 h 543"/>
                <a:gd name="T18" fmla="*/ 2147483647 w 668"/>
                <a:gd name="T19" fmla="*/ 2147483647 h 543"/>
                <a:gd name="T20" fmla="*/ 2147483647 w 668"/>
                <a:gd name="T21" fmla="*/ 2147483647 h 543"/>
                <a:gd name="T22" fmla="*/ 2147483647 w 668"/>
                <a:gd name="T23" fmla="*/ 2147483647 h 543"/>
                <a:gd name="T24" fmla="*/ 2147483647 w 668"/>
                <a:gd name="T25" fmla="*/ 2147483647 h 543"/>
                <a:gd name="T26" fmla="*/ 2147483647 w 668"/>
                <a:gd name="T27" fmla="*/ 2147483647 h 543"/>
                <a:gd name="T28" fmla="*/ 2147483647 w 668"/>
                <a:gd name="T29" fmla="*/ 2147483647 h 543"/>
                <a:gd name="T30" fmla="*/ 2147483647 w 668"/>
                <a:gd name="T31" fmla="*/ 2147483647 h 543"/>
                <a:gd name="T32" fmla="*/ 2147483647 w 668"/>
                <a:gd name="T33" fmla="*/ 2147483647 h 543"/>
                <a:gd name="T34" fmla="*/ 2147483647 w 668"/>
                <a:gd name="T35" fmla="*/ 2147483647 h 543"/>
                <a:gd name="T36" fmla="*/ 2147483647 w 668"/>
                <a:gd name="T37" fmla="*/ 2147483647 h 543"/>
                <a:gd name="T38" fmla="*/ 2147483647 w 668"/>
                <a:gd name="T39" fmla="*/ 2147483647 h 543"/>
                <a:gd name="T40" fmla="*/ 2147483647 w 668"/>
                <a:gd name="T41" fmla="*/ 2147483647 h 543"/>
                <a:gd name="T42" fmla="*/ 2147483647 w 668"/>
                <a:gd name="T43" fmla="*/ 2147483647 h 543"/>
                <a:gd name="T44" fmla="*/ 2147483647 w 668"/>
                <a:gd name="T45" fmla="*/ 2147483647 h 543"/>
                <a:gd name="T46" fmla="*/ 2147483647 w 668"/>
                <a:gd name="T47" fmla="*/ 2147483647 h 543"/>
                <a:gd name="T48" fmla="*/ 2147483647 w 668"/>
                <a:gd name="T49" fmla="*/ 2147483647 h 543"/>
                <a:gd name="T50" fmla="*/ 2147483647 w 668"/>
                <a:gd name="T51" fmla="*/ 2147483647 h 543"/>
                <a:gd name="T52" fmla="*/ 2147483647 w 668"/>
                <a:gd name="T53" fmla="*/ 2147483647 h 543"/>
                <a:gd name="T54" fmla="*/ 2147483647 w 668"/>
                <a:gd name="T55" fmla="*/ 2147483647 h 543"/>
                <a:gd name="T56" fmla="*/ 2147483647 w 668"/>
                <a:gd name="T57" fmla="*/ 2147483647 h 543"/>
                <a:gd name="T58" fmla="*/ 2147483647 w 668"/>
                <a:gd name="T59" fmla="*/ 2147483647 h 543"/>
                <a:gd name="T60" fmla="*/ 2147483647 w 668"/>
                <a:gd name="T61" fmla="*/ 2147483647 h 543"/>
                <a:gd name="T62" fmla="*/ 2147483647 w 668"/>
                <a:gd name="T63" fmla="*/ 2147483647 h 543"/>
                <a:gd name="T64" fmla="*/ 2147483647 w 668"/>
                <a:gd name="T65" fmla="*/ 2147483647 h 543"/>
                <a:gd name="T66" fmla="*/ 2147483647 w 668"/>
                <a:gd name="T67" fmla="*/ 2147483647 h 543"/>
                <a:gd name="T68" fmla="*/ 2147483647 w 668"/>
                <a:gd name="T69" fmla="*/ 2147483647 h 543"/>
                <a:gd name="T70" fmla="*/ 2147483647 w 668"/>
                <a:gd name="T71" fmla="*/ 2147483647 h 543"/>
                <a:gd name="T72" fmla="*/ 2147483647 w 668"/>
                <a:gd name="T73" fmla="*/ 2147483647 h 543"/>
                <a:gd name="T74" fmla="*/ 2147483647 w 668"/>
                <a:gd name="T75" fmla="*/ 2147483647 h 543"/>
                <a:gd name="T76" fmla="*/ 2147483647 w 668"/>
                <a:gd name="T77" fmla="*/ 2147483647 h 543"/>
                <a:gd name="T78" fmla="*/ 2147483647 w 668"/>
                <a:gd name="T79" fmla="*/ 2147483647 h 543"/>
                <a:gd name="T80" fmla="*/ 2147483647 w 668"/>
                <a:gd name="T81" fmla="*/ 2147483647 h 543"/>
                <a:gd name="T82" fmla="*/ 2147483647 w 668"/>
                <a:gd name="T83" fmla="*/ 2147483647 h 543"/>
                <a:gd name="T84" fmla="*/ 2147483647 w 668"/>
                <a:gd name="T85" fmla="*/ 2147483647 h 543"/>
                <a:gd name="T86" fmla="*/ 0 w 668"/>
                <a:gd name="T87" fmla="*/ 2147483647 h 54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668"/>
                <a:gd name="T133" fmla="*/ 0 h 543"/>
                <a:gd name="T134" fmla="*/ 668 w 668"/>
                <a:gd name="T135" fmla="*/ 543 h 54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668" h="543">
                  <a:moveTo>
                    <a:pt x="17" y="186"/>
                  </a:moveTo>
                  <a:lnTo>
                    <a:pt x="56" y="180"/>
                  </a:lnTo>
                  <a:lnTo>
                    <a:pt x="71" y="171"/>
                  </a:lnTo>
                  <a:lnTo>
                    <a:pt x="117" y="179"/>
                  </a:lnTo>
                  <a:lnTo>
                    <a:pt x="141" y="163"/>
                  </a:lnTo>
                  <a:lnTo>
                    <a:pt x="146" y="210"/>
                  </a:lnTo>
                  <a:lnTo>
                    <a:pt x="133" y="235"/>
                  </a:lnTo>
                  <a:lnTo>
                    <a:pt x="144" y="273"/>
                  </a:lnTo>
                  <a:lnTo>
                    <a:pt x="138" y="305"/>
                  </a:lnTo>
                  <a:lnTo>
                    <a:pt x="147" y="317"/>
                  </a:lnTo>
                  <a:lnTo>
                    <a:pt x="152" y="356"/>
                  </a:lnTo>
                  <a:lnTo>
                    <a:pt x="171" y="375"/>
                  </a:lnTo>
                  <a:lnTo>
                    <a:pt x="191" y="395"/>
                  </a:lnTo>
                  <a:lnTo>
                    <a:pt x="216" y="402"/>
                  </a:lnTo>
                  <a:lnTo>
                    <a:pt x="229" y="423"/>
                  </a:lnTo>
                  <a:lnTo>
                    <a:pt x="261" y="435"/>
                  </a:lnTo>
                  <a:lnTo>
                    <a:pt x="278" y="428"/>
                  </a:lnTo>
                  <a:lnTo>
                    <a:pt x="299" y="425"/>
                  </a:lnTo>
                  <a:lnTo>
                    <a:pt x="327" y="446"/>
                  </a:lnTo>
                  <a:lnTo>
                    <a:pt x="351" y="446"/>
                  </a:lnTo>
                  <a:lnTo>
                    <a:pt x="363" y="461"/>
                  </a:lnTo>
                  <a:lnTo>
                    <a:pt x="381" y="476"/>
                  </a:lnTo>
                  <a:lnTo>
                    <a:pt x="395" y="474"/>
                  </a:lnTo>
                  <a:lnTo>
                    <a:pt x="419" y="492"/>
                  </a:lnTo>
                  <a:lnTo>
                    <a:pt x="443" y="491"/>
                  </a:lnTo>
                  <a:lnTo>
                    <a:pt x="449" y="501"/>
                  </a:lnTo>
                  <a:lnTo>
                    <a:pt x="473" y="527"/>
                  </a:lnTo>
                  <a:lnTo>
                    <a:pt x="549" y="523"/>
                  </a:lnTo>
                  <a:lnTo>
                    <a:pt x="585" y="543"/>
                  </a:lnTo>
                  <a:lnTo>
                    <a:pt x="591" y="530"/>
                  </a:lnTo>
                  <a:lnTo>
                    <a:pt x="612" y="515"/>
                  </a:lnTo>
                  <a:lnTo>
                    <a:pt x="627" y="473"/>
                  </a:lnTo>
                  <a:lnTo>
                    <a:pt x="641" y="468"/>
                  </a:lnTo>
                  <a:lnTo>
                    <a:pt x="641" y="438"/>
                  </a:lnTo>
                  <a:lnTo>
                    <a:pt x="663" y="426"/>
                  </a:lnTo>
                  <a:lnTo>
                    <a:pt x="668" y="413"/>
                  </a:lnTo>
                  <a:lnTo>
                    <a:pt x="653" y="378"/>
                  </a:lnTo>
                  <a:lnTo>
                    <a:pt x="635" y="365"/>
                  </a:lnTo>
                  <a:lnTo>
                    <a:pt x="633" y="342"/>
                  </a:lnTo>
                  <a:lnTo>
                    <a:pt x="657" y="323"/>
                  </a:lnTo>
                  <a:lnTo>
                    <a:pt x="644" y="294"/>
                  </a:lnTo>
                  <a:lnTo>
                    <a:pt x="623" y="296"/>
                  </a:lnTo>
                  <a:lnTo>
                    <a:pt x="608" y="294"/>
                  </a:lnTo>
                  <a:lnTo>
                    <a:pt x="600" y="287"/>
                  </a:lnTo>
                  <a:lnTo>
                    <a:pt x="506" y="288"/>
                  </a:lnTo>
                  <a:lnTo>
                    <a:pt x="506" y="225"/>
                  </a:lnTo>
                  <a:lnTo>
                    <a:pt x="497" y="203"/>
                  </a:lnTo>
                  <a:lnTo>
                    <a:pt x="506" y="182"/>
                  </a:lnTo>
                  <a:lnTo>
                    <a:pt x="492" y="167"/>
                  </a:lnTo>
                  <a:lnTo>
                    <a:pt x="507" y="165"/>
                  </a:lnTo>
                  <a:lnTo>
                    <a:pt x="506" y="150"/>
                  </a:lnTo>
                  <a:lnTo>
                    <a:pt x="501" y="140"/>
                  </a:lnTo>
                  <a:lnTo>
                    <a:pt x="491" y="125"/>
                  </a:lnTo>
                  <a:lnTo>
                    <a:pt x="500" y="116"/>
                  </a:lnTo>
                  <a:lnTo>
                    <a:pt x="497" y="93"/>
                  </a:lnTo>
                  <a:lnTo>
                    <a:pt x="507" y="95"/>
                  </a:lnTo>
                  <a:lnTo>
                    <a:pt x="497" y="84"/>
                  </a:lnTo>
                  <a:lnTo>
                    <a:pt x="495" y="69"/>
                  </a:lnTo>
                  <a:lnTo>
                    <a:pt x="474" y="77"/>
                  </a:lnTo>
                  <a:lnTo>
                    <a:pt x="474" y="87"/>
                  </a:lnTo>
                  <a:lnTo>
                    <a:pt x="456" y="84"/>
                  </a:lnTo>
                  <a:lnTo>
                    <a:pt x="440" y="75"/>
                  </a:lnTo>
                  <a:lnTo>
                    <a:pt x="437" y="60"/>
                  </a:lnTo>
                  <a:lnTo>
                    <a:pt x="425" y="56"/>
                  </a:lnTo>
                  <a:lnTo>
                    <a:pt x="417" y="39"/>
                  </a:lnTo>
                  <a:lnTo>
                    <a:pt x="405" y="36"/>
                  </a:lnTo>
                  <a:lnTo>
                    <a:pt x="393" y="27"/>
                  </a:lnTo>
                  <a:lnTo>
                    <a:pt x="395" y="14"/>
                  </a:lnTo>
                  <a:lnTo>
                    <a:pt x="380" y="0"/>
                  </a:lnTo>
                  <a:lnTo>
                    <a:pt x="306" y="3"/>
                  </a:lnTo>
                  <a:lnTo>
                    <a:pt x="296" y="29"/>
                  </a:lnTo>
                  <a:lnTo>
                    <a:pt x="276" y="36"/>
                  </a:lnTo>
                  <a:lnTo>
                    <a:pt x="273" y="66"/>
                  </a:lnTo>
                  <a:lnTo>
                    <a:pt x="258" y="72"/>
                  </a:lnTo>
                  <a:lnTo>
                    <a:pt x="260" y="90"/>
                  </a:lnTo>
                  <a:lnTo>
                    <a:pt x="246" y="98"/>
                  </a:lnTo>
                  <a:lnTo>
                    <a:pt x="218" y="95"/>
                  </a:lnTo>
                  <a:lnTo>
                    <a:pt x="186" y="98"/>
                  </a:lnTo>
                  <a:lnTo>
                    <a:pt x="183" y="122"/>
                  </a:lnTo>
                  <a:lnTo>
                    <a:pt x="164" y="141"/>
                  </a:lnTo>
                  <a:lnTo>
                    <a:pt x="155" y="122"/>
                  </a:lnTo>
                  <a:lnTo>
                    <a:pt x="138" y="141"/>
                  </a:lnTo>
                  <a:lnTo>
                    <a:pt x="114" y="143"/>
                  </a:lnTo>
                  <a:lnTo>
                    <a:pt x="101" y="149"/>
                  </a:lnTo>
                  <a:lnTo>
                    <a:pt x="90" y="137"/>
                  </a:lnTo>
                  <a:lnTo>
                    <a:pt x="45" y="138"/>
                  </a:lnTo>
                  <a:lnTo>
                    <a:pt x="27" y="164"/>
                  </a:lnTo>
                  <a:lnTo>
                    <a:pt x="0" y="177"/>
                  </a:lnTo>
                  <a:lnTo>
                    <a:pt x="17" y="186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655" name="Freeform 45"/>
            <p:cNvSpPr>
              <a:spLocks noChangeAspect="1"/>
            </p:cNvSpPr>
            <p:nvPr/>
          </p:nvSpPr>
          <p:spPr bwMode="auto">
            <a:xfrm>
              <a:off x="6300788" y="1881188"/>
              <a:ext cx="442912" cy="406400"/>
            </a:xfrm>
            <a:custGeom>
              <a:avLst/>
              <a:gdLst>
                <a:gd name="T0" fmla="*/ 2147483647 w 234"/>
                <a:gd name="T1" fmla="*/ 0 h 194"/>
                <a:gd name="T2" fmla="*/ 2147483647 w 234"/>
                <a:gd name="T3" fmla="*/ 2147483647 h 194"/>
                <a:gd name="T4" fmla="*/ 2147483647 w 234"/>
                <a:gd name="T5" fmla="*/ 2147483647 h 194"/>
                <a:gd name="T6" fmla="*/ 2147483647 w 234"/>
                <a:gd name="T7" fmla="*/ 2147483647 h 194"/>
                <a:gd name="T8" fmla="*/ 0 w 234"/>
                <a:gd name="T9" fmla="*/ 2147483647 h 194"/>
                <a:gd name="T10" fmla="*/ 0 w 234"/>
                <a:gd name="T11" fmla="*/ 2147483647 h 194"/>
                <a:gd name="T12" fmla="*/ 2147483647 w 234"/>
                <a:gd name="T13" fmla="*/ 2147483647 h 194"/>
                <a:gd name="T14" fmla="*/ 2147483647 w 234"/>
                <a:gd name="T15" fmla="*/ 2147483647 h 194"/>
                <a:gd name="T16" fmla="*/ 2147483647 w 234"/>
                <a:gd name="T17" fmla="*/ 2147483647 h 194"/>
                <a:gd name="T18" fmla="*/ 2147483647 w 234"/>
                <a:gd name="T19" fmla="*/ 2147483647 h 194"/>
                <a:gd name="T20" fmla="*/ 2147483647 w 234"/>
                <a:gd name="T21" fmla="*/ 2147483647 h 194"/>
                <a:gd name="T22" fmla="*/ 2147483647 w 234"/>
                <a:gd name="T23" fmla="*/ 2147483647 h 194"/>
                <a:gd name="T24" fmla="*/ 2147483647 w 234"/>
                <a:gd name="T25" fmla="*/ 2147483647 h 194"/>
                <a:gd name="T26" fmla="*/ 2147483647 w 234"/>
                <a:gd name="T27" fmla="*/ 2147483647 h 194"/>
                <a:gd name="T28" fmla="*/ 2147483647 w 234"/>
                <a:gd name="T29" fmla="*/ 2147483647 h 194"/>
                <a:gd name="T30" fmla="*/ 2147483647 w 234"/>
                <a:gd name="T31" fmla="*/ 2147483647 h 194"/>
                <a:gd name="T32" fmla="*/ 2147483647 w 234"/>
                <a:gd name="T33" fmla="*/ 2147483647 h 194"/>
                <a:gd name="T34" fmla="*/ 2147483647 w 234"/>
                <a:gd name="T35" fmla="*/ 2147483647 h 194"/>
                <a:gd name="T36" fmla="*/ 2147483647 w 234"/>
                <a:gd name="T37" fmla="*/ 2147483647 h 194"/>
                <a:gd name="T38" fmla="*/ 2147483647 w 234"/>
                <a:gd name="T39" fmla="*/ 2147483647 h 194"/>
                <a:gd name="T40" fmla="*/ 2147483647 w 234"/>
                <a:gd name="T41" fmla="*/ 2147483647 h 194"/>
                <a:gd name="T42" fmla="*/ 2147483647 w 234"/>
                <a:gd name="T43" fmla="*/ 2147483647 h 194"/>
                <a:gd name="T44" fmla="*/ 2147483647 w 234"/>
                <a:gd name="T45" fmla="*/ 2147483647 h 194"/>
                <a:gd name="T46" fmla="*/ 2147483647 w 234"/>
                <a:gd name="T47" fmla="*/ 2147483647 h 194"/>
                <a:gd name="T48" fmla="*/ 2147483647 w 234"/>
                <a:gd name="T49" fmla="*/ 2147483647 h 194"/>
                <a:gd name="T50" fmla="*/ 2147483647 w 234"/>
                <a:gd name="T51" fmla="*/ 0 h 19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34"/>
                <a:gd name="T79" fmla="*/ 0 h 194"/>
                <a:gd name="T80" fmla="*/ 234 w 234"/>
                <a:gd name="T81" fmla="*/ 194 h 19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34" h="194">
                  <a:moveTo>
                    <a:pt x="91" y="0"/>
                  </a:moveTo>
                  <a:lnTo>
                    <a:pt x="66" y="33"/>
                  </a:lnTo>
                  <a:lnTo>
                    <a:pt x="45" y="44"/>
                  </a:lnTo>
                  <a:lnTo>
                    <a:pt x="21" y="65"/>
                  </a:lnTo>
                  <a:lnTo>
                    <a:pt x="0" y="98"/>
                  </a:lnTo>
                  <a:lnTo>
                    <a:pt x="0" y="125"/>
                  </a:lnTo>
                  <a:lnTo>
                    <a:pt x="7" y="146"/>
                  </a:lnTo>
                  <a:lnTo>
                    <a:pt x="16" y="165"/>
                  </a:lnTo>
                  <a:lnTo>
                    <a:pt x="45" y="179"/>
                  </a:lnTo>
                  <a:lnTo>
                    <a:pt x="114" y="194"/>
                  </a:lnTo>
                  <a:lnTo>
                    <a:pt x="159" y="185"/>
                  </a:lnTo>
                  <a:lnTo>
                    <a:pt x="186" y="161"/>
                  </a:lnTo>
                  <a:lnTo>
                    <a:pt x="213" y="114"/>
                  </a:lnTo>
                  <a:lnTo>
                    <a:pt x="219" y="104"/>
                  </a:lnTo>
                  <a:lnTo>
                    <a:pt x="220" y="93"/>
                  </a:lnTo>
                  <a:lnTo>
                    <a:pt x="234" y="75"/>
                  </a:lnTo>
                  <a:lnTo>
                    <a:pt x="231" y="65"/>
                  </a:lnTo>
                  <a:lnTo>
                    <a:pt x="213" y="57"/>
                  </a:lnTo>
                  <a:lnTo>
                    <a:pt x="199" y="54"/>
                  </a:lnTo>
                  <a:lnTo>
                    <a:pt x="180" y="38"/>
                  </a:lnTo>
                  <a:lnTo>
                    <a:pt x="160" y="38"/>
                  </a:lnTo>
                  <a:lnTo>
                    <a:pt x="145" y="18"/>
                  </a:lnTo>
                  <a:lnTo>
                    <a:pt x="130" y="11"/>
                  </a:lnTo>
                  <a:lnTo>
                    <a:pt x="111" y="14"/>
                  </a:lnTo>
                  <a:lnTo>
                    <a:pt x="10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8F8F8"/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endParaRPr lang="pt-BR" altLang="pt-BR" sz="1400">
                <a:latin typeface="Arial" charset="0"/>
              </a:endParaRPr>
            </a:p>
          </p:txBody>
        </p:sp>
        <p:sp>
          <p:nvSpPr>
            <p:cNvPr id="656" name="Freeform 191"/>
            <p:cNvSpPr>
              <a:spLocks noChangeAspect="1"/>
            </p:cNvSpPr>
            <p:nvPr/>
          </p:nvSpPr>
          <p:spPr bwMode="auto">
            <a:xfrm>
              <a:off x="5386388" y="1014413"/>
              <a:ext cx="1052512" cy="1252537"/>
            </a:xfrm>
            <a:custGeom>
              <a:avLst/>
              <a:gdLst>
                <a:gd name="T0" fmla="*/ 2147483647 w 471"/>
                <a:gd name="T1" fmla="*/ 2147483647 h 534"/>
                <a:gd name="T2" fmla="*/ 0 w 471"/>
                <a:gd name="T3" fmla="*/ 2147483647 h 534"/>
                <a:gd name="T4" fmla="*/ 2147483647 w 471"/>
                <a:gd name="T5" fmla="*/ 2147483647 h 534"/>
                <a:gd name="T6" fmla="*/ 2147483647 w 471"/>
                <a:gd name="T7" fmla="*/ 2147483647 h 534"/>
                <a:gd name="T8" fmla="*/ 2147483647 w 471"/>
                <a:gd name="T9" fmla="*/ 2147483647 h 534"/>
                <a:gd name="T10" fmla="*/ 2147483647 w 471"/>
                <a:gd name="T11" fmla="*/ 2147483647 h 534"/>
                <a:gd name="T12" fmla="*/ 2147483647 w 471"/>
                <a:gd name="T13" fmla="*/ 2147483647 h 534"/>
                <a:gd name="T14" fmla="*/ 2147483647 w 471"/>
                <a:gd name="T15" fmla="*/ 2147483647 h 534"/>
                <a:gd name="T16" fmla="*/ 2147483647 w 471"/>
                <a:gd name="T17" fmla="*/ 2147483647 h 534"/>
                <a:gd name="T18" fmla="*/ 2147483647 w 471"/>
                <a:gd name="T19" fmla="*/ 2147483647 h 534"/>
                <a:gd name="T20" fmla="*/ 2147483647 w 471"/>
                <a:gd name="T21" fmla="*/ 2147483647 h 534"/>
                <a:gd name="T22" fmla="*/ 2147483647 w 471"/>
                <a:gd name="T23" fmla="*/ 2147483647 h 534"/>
                <a:gd name="T24" fmla="*/ 2147483647 w 471"/>
                <a:gd name="T25" fmla="*/ 2147483647 h 534"/>
                <a:gd name="T26" fmla="*/ 2147483647 w 471"/>
                <a:gd name="T27" fmla="*/ 2147483647 h 534"/>
                <a:gd name="T28" fmla="*/ 2147483647 w 471"/>
                <a:gd name="T29" fmla="*/ 2147483647 h 534"/>
                <a:gd name="T30" fmla="*/ 2147483647 w 471"/>
                <a:gd name="T31" fmla="*/ 2147483647 h 534"/>
                <a:gd name="T32" fmla="*/ 2147483647 w 471"/>
                <a:gd name="T33" fmla="*/ 2147483647 h 534"/>
                <a:gd name="T34" fmla="*/ 2147483647 w 471"/>
                <a:gd name="T35" fmla="*/ 2147483647 h 534"/>
                <a:gd name="T36" fmla="*/ 2147483647 w 471"/>
                <a:gd name="T37" fmla="*/ 2147483647 h 534"/>
                <a:gd name="T38" fmla="*/ 2147483647 w 471"/>
                <a:gd name="T39" fmla="*/ 2147483647 h 534"/>
                <a:gd name="T40" fmla="*/ 2147483647 w 471"/>
                <a:gd name="T41" fmla="*/ 2147483647 h 534"/>
                <a:gd name="T42" fmla="*/ 2147483647 w 471"/>
                <a:gd name="T43" fmla="*/ 0 h 534"/>
                <a:gd name="T44" fmla="*/ 2147483647 w 471"/>
                <a:gd name="T45" fmla="*/ 2147483647 h 534"/>
                <a:gd name="T46" fmla="*/ 2147483647 w 471"/>
                <a:gd name="T47" fmla="*/ 2147483647 h 534"/>
                <a:gd name="T48" fmla="*/ 2147483647 w 471"/>
                <a:gd name="T49" fmla="*/ 2147483647 h 534"/>
                <a:gd name="T50" fmla="*/ 2147483647 w 471"/>
                <a:gd name="T51" fmla="*/ 2147483647 h 534"/>
                <a:gd name="T52" fmla="*/ 2147483647 w 471"/>
                <a:gd name="T53" fmla="*/ 2147483647 h 534"/>
                <a:gd name="T54" fmla="*/ 2147483647 w 471"/>
                <a:gd name="T55" fmla="*/ 2147483647 h 534"/>
                <a:gd name="T56" fmla="*/ 2147483647 w 471"/>
                <a:gd name="T57" fmla="*/ 2147483647 h 534"/>
                <a:gd name="T58" fmla="*/ 2147483647 w 471"/>
                <a:gd name="T59" fmla="*/ 2147483647 h 534"/>
                <a:gd name="T60" fmla="*/ 2147483647 w 471"/>
                <a:gd name="T61" fmla="*/ 2147483647 h 534"/>
                <a:gd name="T62" fmla="*/ 2147483647 w 471"/>
                <a:gd name="T63" fmla="*/ 2147483647 h 534"/>
                <a:gd name="T64" fmla="*/ 2147483647 w 471"/>
                <a:gd name="T65" fmla="*/ 2147483647 h 534"/>
                <a:gd name="T66" fmla="*/ 2147483647 w 471"/>
                <a:gd name="T67" fmla="*/ 2147483647 h 534"/>
                <a:gd name="T68" fmla="*/ 2147483647 w 471"/>
                <a:gd name="T69" fmla="*/ 2147483647 h 534"/>
                <a:gd name="T70" fmla="*/ 2147483647 w 471"/>
                <a:gd name="T71" fmla="*/ 2147483647 h 534"/>
                <a:gd name="T72" fmla="*/ 2147483647 w 471"/>
                <a:gd name="T73" fmla="*/ 2147483647 h 534"/>
                <a:gd name="T74" fmla="*/ 2147483647 w 471"/>
                <a:gd name="T75" fmla="*/ 2147483647 h 534"/>
                <a:gd name="T76" fmla="*/ 2147483647 w 471"/>
                <a:gd name="T77" fmla="*/ 2147483647 h 534"/>
                <a:gd name="T78" fmla="*/ 2147483647 w 471"/>
                <a:gd name="T79" fmla="*/ 2147483647 h 534"/>
                <a:gd name="T80" fmla="*/ 2147483647 w 471"/>
                <a:gd name="T81" fmla="*/ 2147483647 h 534"/>
                <a:gd name="T82" fmla="*/ 2147483647 w 471"/>
                <a:gd name="T83" fmla="*/ 2147483647 h 534"/>
                <a:gd name="T84" fmla="*/ 2147483647 w 471"/>
                <a:gd name="T85" fmla="*/ 2147483647 h 534"/>
                <a:gd name="T86" fmla="*/ 2147483647 w 471"/>
                <a:gd name="T87" fmla="*/ 2147483647 h 534"/>
                <a:gd name="T88" fmla="*/ 2147483647 w 471"/>
                <a:gd name="T89" fmla="*/ 2147483647 h 534"/>
                <a:gd name="T90" fmla="*/ 2147483647 w 471"/>
                <a:gd name="T91" fmla="*/ 2147483647 h 534"/>
                <a:gd name="T92" fmla="*/ 2147483647 w 471"/>
                <a:gd name="T93" fmla="*/ 2147483647 h 534"/>
                <a:gd name="T94" fmla="*/ 2147483647 w 471"/>
                <a:gd name="T95" fmla="*/ 2147483647 h 534"/>
                <a:gd name="T96" fmla="*/ 2147483647 w 471"/>
                <a:gd name="T97" fmla="*/ 2147483647 h 534"/>
                <a:gd name="T98" fmla="*/ 2147483647 w 471"/>
                <a:gd name="T99" fmla="*/ 2147483647 h 534"/>
                <a:gd name="T100" fmla="*/ 2147483647 w 471"/>
                <a:gd name="T101" fmla="*/ 2147483647 h 534"/>
                <a:gd name="T102" fmla="*/ 2147483647 w 471"/>
                <a:gd name="T103" fmla="*/ 2147483647 h 534"/>
                <a:gd name="T104" fmla="*/ 2147483647 w 471"/>
                <a:gd name="T105" fmla="*/ 2147483647 h 534"/>
                <a:gd name="T106" fmla="*/ 2147483647 w 471"/>
                <a:gd name="T107" fmla="*/ 2147483647 h 534"/>
                <a:gd name="T108" fmla="*/ 2147483647 w 471"/>
                <a:gd name="T109" fmla="*/ 2147483647 h 534"/>
                <a:gd name="T110" fmla="*/ 2147483647 w 471"/>
                <a:gd name="T111" fmla="*/ 2147483647 h 534"/>
                <a:gd name="T112" fmla="*/ 2147483647 w 471"/>
                <a:gd name="T113" fmla="*/ 2147483647 h 534"/>
                <a:gd name="T114" fmla="*/ 2147483647 w 471"/>
                <a:gd name="T115" fmla="*/ 2147483647 h 534"/>
                <a:gd name="T116" fmla="*/ 2147483647 w 471"/>
                <a:gd name="T117" fmla="*/ 2147483647 h 534"/>
                <a:gd name="T118" fmla="*/ 2147483647 w 471"/>
                <a:gd name="T119" fmla="*/ 2147483647 h 53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71"/>
                <a:gd name="T181" fmla="*/ 0 h 534"/>
                <a:gd name="T182" fmla="*/ 471 w 471"/>
                <a:gd name="T183" fmla="*/ 534 h 53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71" h="534">
                  <a:moveTo>
                    <a:pt x="6" y="204"/>
                  </a:moveTo>
                  <a:lnTo>
                    <a:pt x="0" y="188"/>
                  </a:lnTo>
                  <a:lnTo>
                    <a:pt x="7" y="183"/>
                  </a:lnTo>
                  <a:lnTo>
                    <a:pt x="21" y="203"/>
                  </a:lnTo>
                  <a:lnTo>
                    <a:pt x="42" y="213"/>
                  </a:lnTo>
                  <a:lnTo>
                    <a:pt x="69" y="213"/>
                  </a:lnTo>
                  <a:lnTo>
                    <a:pt x="102" y="198"/>
                  </a:lnTo>
                  <a:lnTo>
                    <a:pt x="114" y="207"/>
                  </a:lnTo>
                  <a:lnTo>
                    <a:pt x="135" y="207"/>
                  </a:lnTo>
                  <a:lnTo>
                    <a:pt x="147" y="193"/>
                  </a:lnTo>
                  <a:lnTo>
                    <a:pt x="154" y="213"/>
                  </a:lnTo>
                  <a:lnTo>
                    <a:pt x="181" y="215"/>
                  </a:lnTo>
                  <a:lnTo>
                    <a:pt x="192" y="201"/>
                  </a:lnTo>
                  <a:lnTo>
                    <a:pt x="214" y="189"/>
                  </a:lnTo>
                  <a:lnTo>
                    <a:pt x="229" y="147"/>
                  </a:lnTo>
                  <a:lnTo>
                    <a:pt x="240" y="131"/>
                  </a:lnTo>
                  <a:lnTo>
                    <a:pt x="234" y="120"/>
                  </a:lnTo>
                  <a:lnTo>
                    <a:pt x="261" y="101"/>
                  </a:lnTo>
                  <a:lnTo>
                    <a:pt x="268" y="78"/>
                  </a:lnTo>
                  <a:lnTo>
                    <a:pt x="307" y="33"/>
                  </a:lnTo>
                  <a:lnTo>
                    <a:pt x="306" y="2"/>
                  </a:lnTo>
                  <a:lnTo>
                    <a:pt x="321" y="0"/>
                  </a:lnTo>
                  <a:lnTo>
                    <a:pt x="343" y="20"/>
                  </a:lnTo>
                  <a:lnTo>
                    <a:pt x="346" y="48"/>
                  </a:lnTo>
                  <a:lnTo>
                    <a:pt x="361" y="51"/>
                  </a:lnTo>
                  <a:lnTo>
                    <a:pt x="359" y="117"/>
                  </a:lnTo>
                  <a:lnTo>
                    <a:pt x="387" y="209"/>
                  </a:lnTo>
                  <a:lnTo>
                    <a:pt x="419" y="213"/>
                  </a:lnTo>
                  <a:lnTo>
                    <a:pt x="435" y="249"/>
                  </a:lnTo>
                  <a:lnTo>
                    <a:pt x="471" y="249"/>
                  </a:lnTo>
                  <a:lnTo>
                    <a:pt x="467" y="313"/>
                  </a:lnTo>
                  <a:lnTo>
                    <a:pt x="451" y="339"/>
                  </a:lnTo>
                  <a:lnTo>
                    <a:pt x="433" y="342"/>
                  </a:lnTo>
                  <a:lnTo>
                    <a:pt x="414" y="363"/>
                  </a:lnTo>
                  <a:lnTo>
                    <a:pt x="405" y="377"/>
                  </a:lnTo>
                  <a:lnTo>
                    <a:pt x="388" y="395"/>
                  </a:lnTo>
                  <a:lnTo>
                    <a:pt x="364" y="414"/>
                  </a:lnTo>
                  <a:lnTo>
                    <a:pt x="339" y="435"/>
                  </a:lnTo>
                  <a:lnTo>
                    <a:pt x="301" y="495"/>
                  </a:lnTo>
                  <a:lnTo>
                    <a:pt x="301" y="515"/>
                  </a:lnTo>
                  <a:lnTo>
                    <a:pt x="289" y="530"/>
                  </a:lnTo>
                  <a:lnTo>
                    <a:pt x="262" y="534"/>
                  </a:lnTo>
                  <a:lnTo>
                    <a:pt x="235" y="521"/>
                  </a:lnTo>
                  <a:lnTo>
                    <a:pt x="237" y="506"/>
                  </a:lnTo>
                  <a:lnTo>
                    <a:pt x="222" y="503"/>
                  </a:lnTo>
                  <a:lnTo>
                    <a:pt x="223" y="483"/>
                  </a:lnTo>
                  <a:lnTo>
                    <a:pt x="207" y="476"/>
                  </a:lnTo>
                  <a:lnTo>
                    <a:pt x="204" y="465"/>
                  </a:lnTo>
                  <a:lnTo>
                    <a:pt x="211" y="453"/>
                  </a:lnTo>
                  <a:lnTo>
                    <a:pt x="183" y="434"/>
                  </a:lnTo>
                  <a:lnTo>
                    <a:pt x="172" y="405"/>
                  </a:lnTo>
                  <a:lnTo>
                    <a:pt x="162" y="381"/>
                  </a:lnTo>
                  <a:lnTo>
                    <a:pt x="162" y="350"/>
                  </a:lnTo>
                  <a:lnTo>
                    <a:pt x="136" y="333"/>
                  </a:lnTo>
                  <a:lnTo>
                    <a:pt x="139" y="309"/>
                  </a:lnTo>
                  <a:lnTo>
                    <a:pt x="115" y="285"/>
                  </a:lnTo>
                  <a:lnTo>
                    <a:pt x="84" y="288"/>
                  </a:lnTo>
                  <a:lnTo>
                    <a:pt x="46" y="252"/>
                  </a:lnTo>
                  <a:lnTo>
                    <a:pt x="10" y="251"/>
                  </a:lnTo>
                  <a:lnTo>
                    <a:pt x="6" y="204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657" name="Freeform 50"/>
            <p:cNvSpPr>
              <a:spLocks noChangeAspect="1"/>
            </p:cNvSpPr>
            <p:nvPr/>
          </p:nvSpPr>
          <p:spPr bwMode="auto">
            <a:xfrm>
              <a:off x="6718300" y="2263775"/>
              <a:ext cx="1530350" cy="2060575"/>
            </a:xfrm>
            <a:custGeom>
              <a:avLst/>
              <a:gdLst>
                <a:gd name="T0" fmla="*/ 2147483647 w 636"/>
                <a:gd name="T1" fmla="*/ 2147483647 h 847"/>
                <a:gd name="T2" fmla="*/ 2147483647 w 636"/>
                <a:gd name="T3" fmla="*/ 2147483647 h 847"/>
                <a:gd name="T4" fmla="*/ 2147483647 w 636"/>
                <a:gd name="T5" fmla="*/ 2147483647 h 847"/>
                <a:gd name="T6" fmla="*/ 2147483647 w 636"/>
                <a:gd name="T7" fmla="*/ 2147483647 h 847"/>
                <a:gd name="T8" fmla="*/ 2147483647 w 636"/>
                <a:gd name="T9" fmla="*/ 2147483647 h 847"/>
                <a:gd name="T10" fmla="*/ 2147483647 w 636"/>
                <a:gd name="T11" fmla="*/ 2147483647 h 847"/>
                <a:gd name="T12" fmla="*/ 2147483647 w 636"/>
                <a:gd name="T13" fmla="*/ 2147483647 h 847"/>
                <a:gd name="T14" fmla="*/ 2147483647 w 636"/>
                <a:gd name="T15" fmla="*/ 2147483647 h 847"/>
                <a:gd name="T16" fmla="*/ 2147483647 w 636"/>
                <a:gd name="T17" fmla="*/ 2147483647 h 847"/>
                <a:gd name="T18" fmla="*/ 2147483647 w 636"/>
                <a:gd name="T19" fmla="*/ 2147483647 h 847"/>
                <a:gd name="T20" fmla="*/ 2147483647 w 636"/>
                <a:gd name="T21" fmla="*/ 2147483647 h 847"/>
                <a:gd name="T22" fmla="*/ 2147483647 w 636"/>
                <a:gd name="T23" fmla="*/ 2147483647 h 847"/>
                <a:gd name="T24" fmla="*/ 2147483647 w 636"/>
                <a:gd name="T25" fmla="*/ 2147483647 h 847"/>
                <a:gd name="T26" fmla="*/ 2147483647 w 636"/>
                <a:gd name="T27" fmla="*/ 2147483647 h 847"/>
                <a:gd name="T28" fmla="*/ 2147483647 w 636"/>
                <a:gd name="T29" fmla="*/ 2147483647 h 847"/>
                <a:gd name="T30" fmla="*/ 2147483647 w 636"/>
                <a:gd name="T31" fmla="*/ 2147483647 h 847"/>
                <a:gd name="T32" fmla="*/ 2147483647 w 636"/>
                <a:gd name="T33" fmla="*/ 2147483647 h 847"/>
                <a:gd name="T34" fmla="*/ 2147483647 w 636"/>
                <a:gd name="T35" fmla="*/ 2147483647 h 847"/>
                <a:gd name="T36" fmla="*/ 2147483647 w 636"/>
                <a:gd name="T37" fmla="*/ 2147483647 h 847"/>
                <a:gd name="T38" fmla="*/ 2147483647 w 636"/>
                <a:gd name="T39" fmla="*/ 2147483647 h 847"/>
                <a:gd name="T40" fmla="*/ 2147483647 w 636"/>
                <a:gd name="T41" fmla="*/ 2147483647 h 847"/>
                <a:gd name="T42" fmla="*/ 2147483647 w 636"/>
                <a:gd name="T43" fmla="*/ 2147483647 h 847"/>
                <a:gd name="T44" fmla="*/ 2147483647 w 636"/>
                <a:gd name="T45" fmla="*/ 2147483647 h 847"/>
                <a:gd name="T46" fmla="*/ 2147483647 w 636"/>
                <a:gd name="T47" fmla="*/ 2147483647 h 847"/>
                <a:gd name="T48" fmla="*/ 2147483647 w 636"/>
                <a:gd name="T49" fmla="*/ 2147483647 h 847"/>
                <a:gd name="T50" fmla="*/ 2147483647 w 636"/>
                <a:gd name="T51" fmla="*/ 2147483647 h 847"/>
                <a:gd name="T52" fmla="*/ 2147483647 w 636"/>
                <a:gd name="T53" fmla="*/ 2147483647 h 847"/>
                <a:gd name="T54" fmla="*/ 2147483647 w 636"/>
                <a:gd name="T55" fmla="*/ 2147483647 h 847"/>
                <a:gd name="T56" fmla="*/ 2147483647 w 636"/>
                <a:gd name="T57" fmla="*/ 2147483647 h 847"/>
                <a:gd name="T58" fmla="*/ 2147483647 w 636"/>
                <a:gd name="T59" fmla="*/ 2147483647 h 847"/>
                <a:gd name="T60" fmla="*/ 2147483647 w 636"/>
                <a:gd name="T61" fmla="*/ 2147483647 h 847"/>
                <a:gd name="T62" fmla="*/ 2147483647 w 636"/>
                <a:gd name="T63" fmla="*/ 2147483647 h 847"/>
                <a:gd name="T64" fmla="*/ 2147483647 w 636"/>
                <a:gd name="T65" fmla="*/ 2147483647 h 847"/>
                <a:gd name="T66" fmla="*/ 2147483647 w 636"/>
                <a:gd name="T67" fmla="*/ 2147483647 h 847"/>
                <a:gd name="T68" fmla="*/ 2147483647 w 636"/>
                <a:gd name="T69" fmla="*/ 2147483647 h 847"/>
                <a:gd name="T70" fmla="*/ 2147483647 w 636"/>
                <a:gd name="T71" fmla="*/ 2147483647 h 847"/>
                <a:gd name="T72" fmla="*/ 2147483647 w 636"/>
                <a:gd name="T73" fmla="*/ 2147483647 h 847"/>
                <a:gd name="T74" fmla="*/ 2147483647 w 636"/>
                <a:gd name="T75" fmla="*/ 2147483647 h 847"/>
                <a:gd name="T76" fmla="*/ 2147483647 w 636"/>
                <a:gd name="T77" fmla="*/ 2147483647 h 847"/>
                <a:gd name="T78" fmla="*/ 2147483647 w 636"/>
                <a:gd name="T79" fmla="*/ 2147483647 h 847"/>
                <a:gd name="T80" fmla="*/ 0 w 636"/>
                <a:gd name="T81" fmla="*/ 2147483647 h 847"/>
                <a:gd name="T82" fmla="*/ 2147483647 w 636"/>
                <a:gd name="T83" fmla="*/ 2147483647 h 847"/>
                <a:gd name="T84" fmla="*/ 2147483647 w 636"/>
                <a:gd name="T85" fmla="*/ 2147483647 h 847"/>
                <a:gd name="T86" fmla="*/ 2147483647 w 636"/>
                <a:gd name="T87" fmla="*/ 2147483647 h 847"/>
                <a:gd name="T88" fmla="*/ 2147483647 w 636"/>
                <a:gd name="T89" fmla="*/ 2147483647 h 847"/>
                <a:gd name="T90" fmla="*/ 2147483647 w 636"/>
                <a:gd name="T91" fmla="*/ 2147483647 h 847"/>
                <a:gd name="T92" fmla="*/ 2147483647 w 636"/>
                <a:gd name="T93" fmla="*/ 2147483647 h 847"/>
                <a:gd name="T94" fmla="*/ 2147483647 w 636"/>
                <a:gd name="T95" fmla="*/ 0 h 84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36"/>
                <a:gd name="T145" fmla="*/ 0 h 847"/>
                <a:gd name="T146" fmla="*/ 636 w 636"/>
                <a:gd name="T147" fmla="*/ 847 h 84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36" h="847">
                  <a:moveTo>
                    <a:pt x="227" y="0"/>
                  </a:moveTo>
                  <a:lnTo>
                    <a:pt x="242" y="1"/>
                  </a:lnTo>
                  <a:lnTo>
                    <a:pt x="258" y="16"/>
                  </a:lnTo>
                  <a:lnTo>
                    <a:pt x="284" y="16"/>
                  </a:lnTo>
                  <a:lnTo>
                    <a:pt x="300" y="37"/>
                  </a:lnTo>
                  <a:lnTo>
                    <a:pt x="339" y="22"/>
                  </a:lnTo>
                  <a:lnTo>
                    <a:pt x="351" y="54"/>
                  </a:lnTo>
                  <a:lnTo>
                    <a:pt x="372" y="60"/>
                  </a:lnTo>
                  <a:lnTo>
                    <a:pt x="383" y="85"/>
                  </a:lnTo>
                  <a:lnTo>
                    <a:pt x="387" y="114"/>
                  </a:lnTo>
                  <a:lnTo>
                    <a:pt x="419" y="112"/>
                  </a:lnTo>
                  <a:lnTo>
                    <a:pt x="425" y="123"/>
                  </a:lnTo>
                  <a:lnTo>
                    <a:pt x="437" y="124"/>
                  </a:lnTo>
                  <a:lnTo>
                    <a:pt x="452" y="103"/>
                  </a:lnTo>
                  <a:lnTo>
                    <a:pt x="465" y="94"/>
                  </a:lnTo>
                  <a:lnTo>
                    <a:pt x="503" y="99"/>
                  </a:lnTo>
                  <a:lnTo>
                    <a:pt x="549" y="121"/>
                  </a:lnTo>
                  <a:lnTo>
                    <a:pt x="564" y="135"/>
                  </a:lnTo>
                  <a:lnTo>
                    <a:pt x="603" y="130"/>
                  </a:lnTo>
                  <a:lnTo>
                    <a:pt x="636" y="139"/>
                  </a:lnTo>
                  <a:lnTo>
                    <a:pt x="636" y="154"/>
                  </a:lnTo>
                  <a:lnTo>
                    <a:pt x="623" y="181"/>
                  </a:lnTo>
                  <a:lnTo>
                    <a:pt x="603" y="186"/>
                  </a:lnTo>
                  <a:lnTo>
                    <a:pt x="605" y="202"/>
                  </a:lnTo>
                  <a:lnTo>
                    <a:pt x="593" y="201"/>
                  </a:lnTo>
                  <a:lnTo>
                    <a:pt x="555" y="214"/>
                  </a:lnTo>
                  <a:lnTo>
                    <a:pt x="552" y="243"/>
                  </a:lnTo>
                  <a:lnTo>
                    <a:pt x="525" y="282"/>
                  </a:lnTo>
                  <a:lnTo>
                    <a:pt x="537" y="301"/>
                  </a:lnTo>
                  <a:lnTo>
                    <a:pt x="527" y="327"/>
                  </a:lnTo>
                  <a:lnTo>
                    <a:pt x="539" y="340"/>
                  </a:lnTo>
                  <a:lnTo>
                    <a:pt x="545" y="378"/>
                  </a:lnTo>
                  <a:lnTo>
                    <a:pt x="516" y="408"/>
                  </a:lnTo>
                  <a:lnTo>
                    <a:pt x="515" y="445"/>
                  </a:lnTo>
                  <a:lnTo>
                    <a:pt x="542" y="468"/>
                  </a:lnTo>
                  <a:lnTo>
                    <a:pt x="540" y="484"/>
                  </a:lnTo>
                  <a:lnTo>
                    <a:pt x="534" y="511"/>
                  </a:lnTo>
                  <a:lnTo>
                    <a:pt x="480" y="520"/>
                  </a:lnTo>
                  <a:lnTo>
                    <a:pt x="453" y="513"/>
                  </a:lnTo>
                  <a:lnTo>
                    <a:pt x="431" y="517"/>
                  </a:lnTo>
                  <a:lnTo>
                    <a:pt x="348" y="583"/>
                  </a:lnTo>
                  <a:lnTo>
                    <a:pt x="314" y="589"/>
                  </a:lnTo>
                  <a:lnTo>
                    <a:pt x="290" y="601"/>
                  </a:lnTo>
                  <a:lnTo>
                    <a:pt x="284" y="649"/>
                  </a:lnTo>
                  <a:lnTo>
                    <a:pt x="269" y="658"/>
                  </a:lnTo>
                  <a:lnTo>
                    <a:pt x="263" y="688"/>
                  </a:lnTo>
                  <a:lnTo>
                    <a:pt x="240" y="715"/>
                  </a:lnTo>
                  <a:lnTo>
                    <a:pt x="263" y="771"/>
                  </a:lnTo>
                  <a:lnTo>
                    <a:pt x="254" y="835"/>
                  </a:lnTo>
                  <a:lnTo>
                    <a:pt x="245" y="847"/>
                  </a:lnTo>
                  <a:lnTo>
                    <a:pt x="228" y="843"/>
                  </a:lnTo>
                  <a:lnTo>
                    <a:pt x="207" y="843"/>
                  </a:lnTo>
                  <a:lnTo>
                    <a:pt x="200" y="825"/>
                  </a:lnTo>
                  <a:lnTo>
                    <a:pt x="195" y="808"/>
                  </a:lnTo>
                  <a:lnTo>
                    <a:pt x="180" y="793"/>
                  </a:lnTo>
                  <a:lnTo>
                    <a:pt x="186" y="774"/>
                  </a:lnTo>
                  <a:lnTo>
                    <a:pt x="168" y="763"/>
                  </a:lnTo>
                  <a:lnTo>
                    <a:pt x="164" y="744"/>
                  </a:lnTo>
                  <a:lnTo>
                    <a:pt x="144" y="730"/>
                  </a:lnTo>
                  <a:lnTo>
                    <a:pt x="152" y="712"/>
                  </a:lnTo>
                  <a:lnTo>
                    <a:pt x="153" y="687"/>
                  </a:lnTo>
                  <a:lnTo>
                    <a:pt x="167" y="669"/>
                  </a:lnTo>
                  <a:lnTo>
                    <a:pt x="194" y="657"/>
                  </a:lnTo>
                  <a:lnTo>
                    <a:pt x="198" y="645"/>
                  </a:lnTo>
                  <a:lnTo>
                    <a:pt x="191" y="625"/>
                  </a:lnTo>
                  <a:lnTo>
                    <a:pt x="173" y="624"/>
                  </a:lnTo>
                  <a:lnTo>
                    <a:pt x="156" y="630"/>
                  </a:lnTo>
                  <a:lnTo>
                    <a:pt x="144" y="640"/>
                  </a:lnTo>
                  <a:lnTo>
                    <a:pt x="134" y="624"/>
                  </a:lnTo>
                  <a:lnTo>
                    <a:pt x="108" y="598"/>
                  </a:lnTo>
                  <a:lnTo>
                    <a:pt x="95" y="567"/>
                  </a:lnTo>
                  <a:lnTo>
                    <a:pt x="75" y="561"/>
                  </a:lnTo>
                  <a:lnTo>
                    <a:pt x="96" y="535"/>
                  </a:lnTo>
                  <a:lnTo>
                    <a:pt x="105" y="499"/>
                  </a:lnTo>
                  <a:lnTo>
                    <a:pt x="110" y="466"/>
                  </a:lnTo>
                  <a:lnTo>
                    <a:pt x="104" y="426"/>
                  </a:lnTo>
                  <a:lnTo>
                    <a:pt x="102" y="396"/>
                  </a:lnTo>
                  <a:lnTo>
                    <a:pt x="83" y="390"/>
                  </a:lnTo>
                  <a:lnTo>
                    <a:pt x="63" y="375"/>
                  </a:lnTo>
                  <a:lnTo>
                    <a:pt x="45" y="375"/>
                  </a:lnTo>
                  <a:lnTo>
                    <a:pt x="20" y="369"/>
                  </a:lnTo>
                  <a:lnTo>
                    <a:pt x="0" y="367"/>
                  </a:lnTo>
                  <a:lnTo>
                    <a:pt x="15" y="354"/>
                  </a:lnTo>
                  <a:lnTo>
                    <a:pt x="51" y="334"/>
                  </a:lnTo>
                  <a:lnTo>
                    <a:pt x="71" y="309"/>
                  </a:lnTo>
                  <a:lnTo>
                    <a:pt x="95" y="300"/>
                  </a:lnTo>
                  <a:lnTo>
                    <a:pt x="117" y="261"/>
                  </a:lnTo>
                  <a:lnTo>
                    <a:pt x="135" y="244"/>
                  </a:lnTo>
                  <a:lnTo>
                    <a:pt x="143" y="214"/>
                  </a:lnTo>
                  <a:lnTo>
                    <a:pt x="186" y="151"/>
                  </a:lnTo>
                  <a:lnTo>
                    <a:pt x="180" y="130"/>
                  </a:lnTo>
                  <a:lnTo>
                    <a:pt x="198" y="118"/>
                  </a:lnTo>
                  <a:lnTo>
                    <a:pt x="195" y="99"/>
                  </a:lnTo>
                  <a:lnTo>
                    <a:pt x="212" y="81"/>
                  </a:lnTo>
                  <a:lnTo>
                    <a:pt x="222" y="48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658" name="Freeform 73"/>
            <p:cNvSpPr>
              <a:spLocks noChangeAspect="1"/>
            </p:cNvSpPr>
            <p:nvPr/>
          </p:nvSpPr>
          <p:spPr bwMode="auto">
            <a:xfrm>
              <a:off x="1289050" y="3575050"/>
              <a:ext cx="1568450" cy="842963"/>
            </a:xfrm>
            <a:custGeom>
              <a:avLst/>
              <a:gdLst>
                <a:gd name="T0" fmla="*/ 2147483647 w 690"/>
                <a:gd name="T1" fmla="*/ 0 h 372"/>
                <a:gd name="T2" fmla="*/ 2147483647 w 690"/>
                <a:gd name="T3" fmla="*/ 2147483647 h 372"/>
                <a:gd name="T4" fmla="*/ 2147483647 w 690"/>
                <a:gd name="T5" fmla="*/ 2147483647 h 372"/>
                <a:gd name="T6" fmla="*/ 2147483647 w 690"/>
                <a:gd name="T7" fmla="*/ 2147483647 h 372"/>
                <a:gd name="T8" fmla="*/ 2147483647 w 690"/>
                <a:gd name="T9" fmla="*/ 2147483647 h 372"/>
                <a:gd name="T10" fmla="*/ 2147483647 w 690"/>
                <a:gd name="T11" fmla="*/ 2147483647 h 372"/>
                <a:gd name="T12" fmla="*/ 2147483647 w 690"/>
                <a:gd name="T13" fmla="*/ 2147483647 h 372"/>
                <a:gd name="T14" fmla="*/ 2147483647 w 690"/>
                <a:gd name="T15" fmla="*/ 2147483647 h 372"/>
                <a:gd name="T16" fmla="*/ 2147483647 w 690"/>
                <a:gd name="T17" fmla="*/ 2147483647 h 372"/>
                <a:gd name="T18" fmla="*/ 2147483647 w 690"/>
                <a:gd name="T19" fmla="*/ 2147483647 h 372"/>
                <a:gd name="T20" fmla="*/ 2147483647 w 690"/>
                <a:gd name="T21" fmla="*/ 2147483647 h 372"/>
                <a:gd name="T22" fmla="*/ 2147483647 w 690"/>
                <a:gd name="T23" fmla="*/ 2147483647 h 372"/>
                <a:gd name="T24" fmla="*/ 2147483647 w 690"/>
                <a:gd name="T25" fmla="*/ 2147483647 h 372"/>
                <a:gd name="T26" fmla="*/ 2147483647 w 690"/>
                <a:gd name="T27" fmla="*/ 2147483647 h 372"/>
                <a:gd name="T28" fmla="*/ 2147483647 w 690"/>
                <a:gd name="T29" fmla="*/ 2147483647 h 372"/>
                <a:gd name="T30" fmla="*/ 2147483647 w 690"/>
                <a:gd name="T31" fmla="*/ 2147483647 h 372"/>
                <a:gd name="T32" fmla="*/ 2147483647 w 690"/>
                <a:gd name="T33" fmla="*/ 2147483647 h 372"/>
                <a:gd name="T34" fmla="*/ 2147483647 w 690"/>
                <a:gd name="T35" fmla="*/ 2147483647 h 372"/>
                <a:gd name="T36" fmla="*/ 2147483647 w 690"/>
                <a:gd name="T37" fmla="*/ 2147483647 h 372"/>
                <a:gd name="T38" fmla="*/ 2147483647 w 690"/>
                <a:gd name="T39" fmla="*/ 2147483647 h 372"/>
                <a:gd name="T40" fmla="*/ 2147483647 w 690"/>
                <a:gd name="T41" fmla="*/ 2147483647 h 372"/>
                <a:gd name="T42" fmla="*/ 2147483647 w 690"/>
                <a:gd name="T43" fmla="*/ 2147483647 h 372"/>
                <a:gd name="T44" fmla="*/ 2147483647 w 690"/>
                <a:gd name="T45" fmla="*/ 2147483647 h 372"/>
                <a:gd name="T46" fmla="*/ 2147483647 w 690"/>
                <a:gd name="T47" fmla="*/ 2147483647 h 372"/>
                <a:gd name="T48" fmla="*/ 2147483647 w 690"/>
                <a:gd name="T49" fmla="*/ 2147483647 h 372"/>
                <a:gd name="T50" fmla="*/ 2147483647 w 690"/>
                <a:gd name="T51" fmla="*/ 2147483647 h 372"/>
                <a:gd name="T52" fmla="*/ 2147483647 w 690"/>
                <a:gd name="T53" fmla="*/ 2147483647 h 372"/>
                <a:gd name="T54" fmla="*/ 2147483647 w 690"/>
                <a:gd name="T55" fmla="*/ 2147483647 h 372"/>
                <a:gd name="T56" fmla="*/ 2147483647 w 690"/>
                <a:gd name="T57" fmla="*/ 2147483647 h 372"/>
                <a:gd name="T58" fmla="*/ 2147483647 w 690"/>
                <a:gd name="T59" fmla="*/ 2147483647 h 372"/>
                <a:gd name="T60" fmla="*/ 2147483647 w 690"/>
                <a:gd name="T61" fmla="*/ 2147483647 h 372"/>
                <a:gd name="T62" fmla="*/ 2147483647 w 690"/>
                <a:gd name="T63" fmla="*/ 2147483647 h 372"/>
                <a:gd name="T64" fmla="*/ 2147483647 w 690"/>
                <a:gd name="T65" fmla="*/ 2147483647 h 372"/>
                <a:gd name="T66" fmla="*/ 2147483647 w 690"/>
                <a:gd name="T67" fmla="*/ 2147483647 h 372"/>
                <a:gd name="T68" fmla="*/ 2147483647 w 690"/>
                <a:gd name="T69" fmla="*/ 2147483647 h 372"/>
                <a:gd name="T70" fmla="*/ 0 w 690"/>
                <a:gd name="T71" fmla="*/ 2147483647 h 372"/>
                <a:gd name="T72" fmla="*/ 2147483647 w 690"/>
                <a:gd name="T73" fmla="*/ 2147483647 h 372"/>
                <a:gd name="T74" fmla="*/ 2147483647 w 690"/>
                <a:gd name="T75" fmla="*/ 0 h 3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90"/>
                <a:gd name="T115" fmla="*/ 0 h 372"/>
                <a:gd name="T116" fmla="*/ 690 w 690"/>
                <a:gd name="T117" fmla="*/ 372 h 3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90" h="372">
                  <a:moveTo>
                    <a:pt x="28" y="0"/>
                  </a:moveTo>
                  <a:lnTo>
                    <a:pt x="163" y="46"/>
                  </a:lnTo>
                  <a:lnTo>
                    <a:pt x="341" y="80"/>
                  </a:lnTo>
                  <a:lnTo>
                    <a:pt x="435" y="138"/>
                  </a:lnTo>
                  <a:lnTo>
                    <a:pt x="523" y="175"/>
                  </a:lnTo>
                  <a:lnTo>
                    <a:pt x="690" y="255"/>
                  </a:lnTo>
                  <a:lnTo>
                    <a:pt x="648" y="292"/>
                  </a:lnTo>
                  <a:lnTo>
                    <a:pt x="628" y="295"/>
                  </a:lnTo>
                  <a:lnTo>
                    <a:pt x="604" y="307"/>
                  </a:lnTo>
                  <a:lnTo>
                    <a:pt x="594" y="330"/>
                  </a:lnTo>
                  <a:lnTo>
                    <a:pt x="561" y="321"/>
                  </a:lnTo>
                  <a:lnTo>
                    <a:pt x="556" y="340"/>
                  </a:lnTo>
                  <a:lnTo>
                    <a:pt x="529" y="352"/>
                  </a:lnTo>
                  <a:lnTo>
                    <a:pt x="509" y="372"/>
                  </a:lnTo>
                  <a:lnTo>
                    <a:pt x="487" y="352"/>
                  </a:lnTo>
                  <a:lnTo>
                    <a:pt x="468" y="349"/>
                  </a:lnTo>
                  <a:lnTo>
                    <a:pt x="370" y="351"/>
                  </a:lnTo>
                  <a:lnTo>
                    <a:pt x="343" y="363"/>
                  </a:lnTo>
                  <a:lnTo>
                    <a:pt x="317" y="353"/>
                  </a:lnTo>
                  <a:lnTo>
                    <a:pt x="313" y="240"/>
                  </a:lnTo>
                  <a:lnTo>
                    <a:pt x="330" y="232"/>
                  </a:lnTo>
                  <a:lnTo>
                    <a:pt x="321" y="208"/>
                  </a:lnTo>
                  <a:lnTo>
                    <a:pt x="255" y="264"/>
                  </a:lnTo>
                  <a:lnTo>
                    <a:pt x="169" y="261"/>
                  </a:lnTo>
                  <a:lnTo>
                    <a:pt x="156" y="208"/>
                  </a:lnTo>
                  <a:lnTo>
                    <a:pt x="69" y="204"/>
                  </a:lnTo>
                  <a:lnTo>
                    <a:pt x="97" y="180"/>
                  </a:lnTo>
                  <a:lnTo>
                    <a:pt x="97" y="160"/>
                  </a:lnTo>
                  <a:lnTo>
                    <a:pt x="84" y="154"/>
                  </a:lnTo>
                  <a:lnTo>
                    <a:pt x="85" y="138"/>
                  </a:lnTo>
                  <a:lnTo>
                    <a:pt x="70" y="138"/>
                  </a:lnTo>
                  <a:lnTo>
                    <a:pt x="60" y="112"/>
                  </a:lnTo>
                  <a:lnTo>
                    <a:pt x="36" y="96"/>
                  </a:lnTo>
                  <a:lnTo>
                    <a:pt x="19" y="64"/>
                  </a:lnTo>
                  <a:lnTo>
                    <a:pt x="25" y="51"/>
                  </a:lnTo>
                  <a:lnTo>
                    <a:pt x="0" y="32"/>
                  </a:lnTo>
                  <a:lnTo>
                    <a:pt x="6" y="1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659" name="Freeform 47"/>
            <p:cNvSpPr>
              <a:spLocks noChangeAspect="1"/>
            </p:cNvSpPr>
            <p:nvPr/>
          </p:nvSpPr>
          <p:spPr bwMode="auto">
            <a:xfrm>
              <a:off x="3248025" y="930275"/>
              <a:ext cx="1282700" cy="1381125"/>
            </a:xfrm>
            <a:custGeom>
              <a:avLst/>
              <a:gdLst>
                <a:gd name="T0" fmla="*/ 2147483647 w 564"/>
                <a:gd name="T1" fmla="*/ 2147483647 h 619"/>
                <a:gd name="T2" fmla="*/ 2147483647 w 564"/>
                <a:gd name="T3" fmla="*/ 2147483647 h 619"/>
                <a:gd name="T4" fmla="*/ 2147483647 w 564"/>
                <a:gd name="T5" fmla="*/ 2147483647 h 619"/>
                <a:gd name="T6" fmla="*/ 2147483647 w 564"/>
                <a:gd name="T7" fmla="*/ 2147483647 h 619"/>
                <a:gd name="T8" fmla="*/ 2147483647 w 564"/>
                <a:gd name="T9" fmla="*/ 2147483647 h 619"/>
                <a:gd name="T10" fmla="*/ 2147483647 w 564"/>
                <a:gd name="T11" fmla="*/ 2147483647 h 619"/>
                <a:gd name="T12" fmla="*/ 2147483647 w 564"/>
                <a:gd name="T13" fmla="*/ 2147483647 h 619"/>
                <a:gd name="T14" fmla="*/ 2147483647 w 564"/>
                <a:gd name="T15" fmla="*/ 2147483647 h 619"/>
                <a:gd name="T16" fmla="*/ 2147483647 w 564"/>
                <a:gd name="T17" fmla="*/ 2147483647 h 619"/>
                <a:gd name="T18" fmla="*/ 2147483647 w 564"/>
                <a:gd name="T19" fmla="*/ 2147483647 h 619"/>
                <a:gd name="T20" fmla="*/ 2147483647 w 564"/>
                <a:gd name="T21" fmla="*/ 2147483647 h 619"/>
                <a:gd name="T22" fmla="*/ 2147483647 w 564"/>
                <a:gd name="T23" fmla="*/ 2147483647 h 619"/>
                <a:gd name="T24" fmla="*/ 2147483647 w 564"/>
                <a:gd name="T25" fmla="*/ 2147483647 h 619"/>
                <a:gd name="T26" fmla="*/ 2147483647 w 564"/>
                <a:gd name="T27" fmla="*/ 2147483647 h 619"/>
                <a:gd name="T28" fmla="*/ 2147483647 w 564"/>
                <a:gd name="T29" fmla="*/ 2147483647 h 619"/>
                <a:gd name="T30" fmla="*/ 2147483647 w 564"/>
                <a:gd name="T31" fmla="*/ 2147483647 h 619"/>
                <a:gd name="T32" fmla="*/ 2147483647 w 564"/>
                <a:gd name="T33" fmla="*/ 2147483647 h 619"/>
                <a:gd name="T34" fmla="*/ 2147483647 w 564"/>
                <a:gd name="T35" fmla="*/ 2147483647 h 619"/>
                <a:gd name="T36" fmla="*/ 2147483647 w 564"/>
                <a:gd name="T37" fmla="*/ 2147483647 h 619"/>
                <a:gd name="T38" fmla="*/ 2147483647 w 564"/>
                <a:gd name="T39" fmla="*/ 2147483647 h 619"/>
                <a:gd name="T40" fmla="*/ 2147483647 w 564"/>
                <a:gd name="T41" fmla="*/ 0 h 619"/>
                <a:gd name="T42" fmla="*/ 2147483647 w 564"/>
                <a:gd name="T43" fmla="*/ 2147483647 h 619"/>
                <a:gd name="T44" fmla="*/ 2147483647 w 564"/>
                <a:gd name="T45" fmla="*/ 2147483647 h 619"/>
                <a:gd name="T46" fmla="*/ 2147483647 w 564"/>
                <a:gd name="T47" fmla="*/ 2147483647 h 619"/>
                <a:gd name="T48" fmla="*/ 2147483647 w 564"/>
                <a:gd name="T49" fmla="*/ 2147483647 h 619"/>
                <a:gd name="T50" fmla="*/ 2147483647 w 564"/>
                <a:gd name="T51" fmla="*/ 2147483647 h 619"/>
                <a:gd name="T52" fmla="*/ 2147483647 w 564"/>
                <a:gd name="T53" fmla="*/ 2147483647 h 619"/>
                <a:gd name="T54" fmla="*/ 2147483647 w 564"/>
                <a:gd name="T55" fmla="*/ 2147483647 h 619"/>
                <a:gd name="T56" fmla="*/ 2147483647 w 564"/>
                <a:gd name="T57" fmla="*/ 2147483647 h 619"/>
                <a:gd name="T58" fmla="*/ 2147483647 w 564"/>
                <a:gd name="T59" fmla="*/ 2147483647 h 619"/>
                <a:gd name="T60" fmla="*/ 2147483647 w 564"/>
                <a:gd name="T61" fmla="*/ 2147483647 h 619"/>
                <a:gd name="T62" fmla="*/ 2147483647 w 564"/>
                <a:gd name="T63" fmla="*/ 2147483647 h 619"/>
                <a:gd name="T64" fmla="*/ 2147483647 w 564"/>
                <a:gd name="T65" fmla="*/ 2147483647 h 619"/>
                <a:gd name="T66" fmla="*/ 2147483647 w 564"/>
                <a:gd name="T67" fmla="*/ 2147483647 h 619"/>
                <a:gd name="T68" fmla="*/ 2147483647 w 564"/>
                <a:gd name="T69" fmla="*/ 2147483647 h 619"/>
                <a:gd name="T70" fmla="*/ 2147483647 w 564"/>
                <a:gd name="T71" fmla="*/ 2147483647 h 619"/>
                <a:gd name="T72" fmla="*/ 2147483647 w 564"/>
                <a:gd name="T73" fmla="*/ 2147483647 h 619"/>
                <a:gd name="T74" fmla="*/ 2147483647 w 564"/>
                <a:gd name="T75" fmla="*/ 2147483647 h 619"/>
                <a:gd name="T76" fmla="*/ 2147483647 w 564"/>
                <a:gd name="T77" fmla="*/ 2147483647 h 619"/>
                <a:gd name="T78" fmla="*/ 2147483647 w 564"/>
                <a:gd name="T79" fmla="*/ 2147483647 h 619"/>
                <a:gd name="T80" fmla="*/ 2147483647 w 564"/>
                <a:gd name="T81" fmla="*/ 2147483647 h 619"/>
                <a:gd name="T82" fmla="*/ 2147483647 w 564"/>
                <a:gd name="T83" fmla="*/ 2147483647 h 619"/>
                <a:gd name="T84" fmla="*/ 2147483647 w 564"/>
                <a:gd name="T85" fmla="*/ 2147483647 h 619"/>
                <a:gd name="T86" fmla="*/ 2147483647 w 564"/>
                <a:gd name="T87" fmla="*/ 2147483647 h 619"/>
                <a:gd name="T88" fmla="*/ 2147483647 w 564"/>
                <a:gd name="T89" fmla="*/ 2147483647 h 619"/>
                <a:gd name="T90" fmla="*/ 2147483647 w 564"/>
                <a:gd name="T91" fmla="*/ 2147483647 h 619"/>
                <a:gd name="T92" fmla="*/ 2147483647 w 564"/>
                <a:gd name="T93" fmla="*/ 2147483647 h 619"/>
                <a:gd name="T94" fmla="*/ 2147483647 w 564"/>
                <a:gd name="T95" fmla="*/ 2147483647 h 61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64"/>
                <a:gd name="T145" fmla="*/ 0 h 619"/>
                <a:gd name="T146" fmla="*/ 564 w 564"/>
                <a:gd name="T147" fmla="*/ 619 h 61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64" h="619">
                  <a:moveTo>
                    <a:pt x="138" y="276"/>
                  </a:moveTo>
                  <a:lnTo>
                    <a:pt x="137" y="255"/>
                  </a:lnTo>
                  <a:lnTo>
                    <a:pt x="119" y="261"/>
                  </a:lnTo>
                  <a:lnTo>
                    <a:pt x="77" y="250"/>
                  </a:lnTo>
                  <a:lnTo>
                    <a:pt x="80" y="219"/>
                  </a:lnTo>
                  <a:lnTo>
                    <a:pt x="59" y="192"/>
                  </a:lnTo>
                  <a:lnTo>
                    <a:pt x="54" y="165"/>
                  </a:lnTo>
                  <a:lnTo>
                    <a:pt x="60" y="147"/>
                  </a:lnTo>
                  <a:lnTo>
                    <a:pt x="36" y="127"/>
                  </a:lnTo>
                  <a:lnTo>
                    <a:pt x="12" y="100"/>
                  </a:lnTo>
                  <a:lnTo>
                    <a:pt x="0" y="82"/>
                  </a:lnTo>
                  <a:lnTo>
                    <a:pt x="14" y="82"/>
                  </a:lnTo>
                  <a:lnTo>
                    <a:pt x="23" y="97"/>
                  </a:lnTo>
                  <a:lnTo>
                    <a:pt x="42" y="94"/>
                  </a:lnTo>
                  <a:lnTo>
                    <a:pt x="59" y="93"/>
                  </a:lnTo>
                  <a:lnTo>
                    <a:pt x="78" y="118"/>
                  </a:lnTo>
                  <a:lnTo>
                    <a:pt x="92" y="109"/>
                  </a:lnTo>
                  <a:lnTo>
                    <a:pt x="111" y="105"/>
                  </a:lnTo>
                  <a:lnTo>
                    <a:pt x="123" y="123"/>
                  </a:lnTo>
                  <a:lnTo>
                    <a:pt x="138" y="109"/>
                  </a:lnTo>
                  <a:lnTo>
                    <a:pt x="153" y="109"/>
                  </a:lnTo>
                  <a:lnTo>
                    <a:pt x="177" y="145"/>
                  </a:lnTo>
                  <a:lnTo>
                    <a:pt x="186" y="132"/>
                  </a:lnTo>
                  <a:lnTo>
                    <a:pt x="200" y="138"/>
                  </a:lnTo>
                  <a:lnTo>
                    <a:pt x="201" y="121"/>
                  </a:lnTo>
                  <a:lnTo>
                    <a:pt x="197" y="103"/>
                  </a:lnTo>
                  <a:lnTo>
                    <a:pt x="219" y="100"/>
                  </a:lnTo>
                  <a:lnTo>
                    <a:pt x="221" y="88"/>
                  </a:lnTo>
                  <a:lnTo>
                    <a:pt x="240" y="90"/>
                  </a:lnTo>
                  <a:lnTo>
                    <a:pt x="260" y="97"/>
                  </a:lnTo>
                  <a:lnTo>
                    <a:pt x="276" y="88"/>
                  </a:lnTo>
                  <a:lnTo>
                    <a:pt x="290" y="88"/>
                  </a:lnTo>
                  <a:lnTo>
                    <a:pt x="311" y="85"/>
                  </a:lnTo>
                  <a:lnTo>
                    <a:pt x="315" y="73"/>
                  </a:lnTo>
                  <a:lnTo>
                    <a:pt x="330" y="67"/>
                  </a:lnTo>
                  <a:lnTo>
                    <a:pt x="333" y="55"/>
                  </a:lnTo>
                  <a:lnTo>
                    <a:pt x="344" y="52"/>
                  </a:lnTo>
                  <a:lnTo>
                    <a:pt x="362" y="57"/>
                  </a:lnTo>
                  <a:lnTo>
                    <a:pt x="371" y="40"/>
                  </a:lnTo>
                  <a:lnTo>
                    <a:pt x="395" y="31"/>
                  </a:lnTo>
                  <a:lnTo>
                    <a:pt x="404" y="10"/>
                  </a:lnTo>
                  <a:lnTo>
                    <a:pt x="420" y="0"/>
                  </a:lnTo>
                  <a:lnTo>
                    <a:pt x="443" y="0"/>
                  </a:lnTo>
                  <a:lnTo>
                    <a:pt x="461" y="12"/>
                  </a:lnTo>
                  <a:lnTo>
                    <a:pt x="453" y="28"/>
                  </a:lnTo>
                  <a:lnTo>
                    <a:pt x="438" y="57"/>
                  </a:lnTo>
                  <a:lnTo>
                    <a:pt x="449" y="60"/>
                  </a:lnTo>
                  <a:lnTo>
                    <a:pt x="464" y="63"/>
                  </a:lnTo>
                  <a:lnTo>
                    <a:pt x="482" y="64"/>
                  </a:lnTo>
                  <a:lnTo>
                    <a:pt x="485" y="90"/>
                  </a:lnTo>
                  <a:lnTo>
                    <a:pt x="504" y="109"/>
                  </a:lnTo>
                  <a:lnTo>
                    <a:pt x="492" y="132"/>
                  </a:lnTo>
                  <a:lnTo>
                    <a:pt x="474" y="144"/>
                  </a:lnTo>
                  <a:lnTo>
                    <a:pt x="473" y="166"/>
                  </a:lnTo>
                  <a:lnTo>
                    <a:pt x="459" y="204"/>
                  </a:lnTo>
                  <a:lnTo>
                    <a:pt x="459" y="231"/>
                  </a:lnTo>
                  <a:lnTo>
                    <a:pt x="468" y="249"/>
                  </a:lnTo>
                  <a:lnTo>
                    <a:pt x="470" y="267"/>
                  </a:lnTo>
                  <a:lnTo>
                    <a:pt x="482" y="268"/>
                  </a:lnTo>
                  <a:lnTo>
                    <a:pt x="482" y="309"/>
                  </a:lnTo>
                  <a:lnTo>
                    <a:pt x="492" y="309"/>
                  </a:lnTo>
                  <a:lnTo>
                    <a:pt x="489" y="322"/>
                  </a:lnTo>
                  <a:lnTo>
                    <a:pt x="512" y="328"/>
                  </a:lnTo>
                  <a:lnTo>
                    <a:pt x="521" y="351"/>
                  </a:lnTo>
                  <a:lnTo>
                    <a:pt x="539" y="361"/>
                  </a:lnTo>
                  <a:lnTo>
                    <a:pt x="564" y="361"/>
                  </a:lnTo>
                  <a:lnTo>
                    <a:pt x="564" y="378"/>
                  </a:lnTo>
                  <a:lnTo>
                    <a:pt x="561" y="460"/>
                  </a:lnTo>
                  <a:lnTo>
                    <a:pt x="452" y="457"/>
                  </a:lnTo>
                  <a:lnTo>
                    <a:pt x="416" y="535"/>
                  </a:lnTo>
                  <a:lnTo>
                    <a:pt x="425" y="553"/>
                  </a:lnTo>
                  <a:lnTo>
                    <a:pt x="411" y="567"/>
                  </a:lnTo>
                  <a:lnTo>
                    <a:pt x="393" y="576"/>
                  </a:lnTo>
                  <a:lnTo>
                    <a:pt x="383" y="552"/>
                  </a:lnTo>
                  <a:lnTo>
                    <a:pt x="354" y="529"/>
                  </a:lnTo>
                  <a:lnTo>
                    <a:pt x="323" y="541"/>
                  </a:lnTo>
                  <a:lnTo>
                    <a:pt x="306" y="574"/>
                  </a:lnTo>
                  <a:lnTo>
                    <a:pt x="308" y="619"/>
                  </a:lnTo>
                  <a:lnTo>
                    <a:pt x="279" y="619"/>
                  </a:lnTo>
                  <a:lnTo>
                    <a:pt x="269" y="603"/>
                  </a:lnTo>
                  <a:lnTo>
                    <a:pt x="258" y="583"/>
                  </a:lnTo>
                  <a:lnTo>
                    <a:pt x="242" y="583"/>
                  </a:lnTo>
                  <a:lnTo>
                    <a:pt x="219" y="556"/>
                  </a:lnTo>
                  <a:lnTo>
                    <a:pt x="240" y="546"/>
                  </a:lnTo>
                  <a:lnTo>
                    <a:pt x="248" y="516"/>
                  </a:lnTo>
                  <a:lnTo>
                    <a:pt x="237" y="501"/>
                  </a:lnTo>
                  <a:lnTo>
                    <a:pt x="227" y="471"/>
                  </a:lnTo>
                  <a:lnTo>
                    <a:pt x="224" y="447"/>
                  </a:lnTo>
                  <a:lnTo>
                    <a:pt x="218" y="421"/>
                  </a:lnTo>
                  <a:lnTo>
                    <a:pt x="227" y="402"/>
                  </a:lnTo>
                  <a:lnTo>
                    <a:pt x="212" y="358"/>
                  </a:lnTo>
                  <a:lnTo>
                    <a:pt x="197" y="331"/>
                  </a:lnTo>
                  <a:lnTo>
                    <a:pt x="200" y="304"/>
                  </a:lnTo>
                  <a:lnTo>
                    <a:pt x="194" y="291"/>
                  </a:lnTo>
                  <a:lnTo>
                    <a:pt x="162" y="295"/>
                  </a:lnTo>
                  <a:lnTo>
                    <a:pt x="162" y="277"/>
                  </a:lnTo>
                  <a:lnTo>
                    <a:pt x="138" y="276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1400">
                <a:latin typeface="Arial" charset="0"/>
              </a:endParaRPr>
            </a:p>
          </p:txBody>
        </p:sp>
        <p:sp>
          <p:nvSpPr>
            <p:cNvPr id="660" name="Freeform 55"/>
            <p:cNvSpPr>
              <a:spLocks/>
            </p:cNvSpPr>
            <p:nvPr/>
          </p:nvSpPr>
          <p:spPr bwMode="auto">
            <a:xfrm>
              <a:off x="6624638" y="1970088"/>
              <a:ext cx="280987" cy="304800"/>
            </a:xfrm>
            <a:custGeom>
              <a:avLst/>
              <a:gdLst>
                <a:gd name="T0" fmla="*/ 0 w 219"/>
                <a:gd name="T1" fmla="*/ 2147483647 h 246"/>
                <a:gd name="T2" fmla="*/ 2147483647 w 219"/>
                <a:gd name="T3" fmla="*/ 2147483647 h 246"/>
                <a:gd name="T4" fmla="*/ 2147483647 w 219"/>
                <a:gd name="T5" fmla="*/ 2147483647 h 246"/>
                <a:gd name="T6" fmla="*/ 2147483647 w 219"/>
                <a:gd name="T7" fmla="*/ 2147483647 h 246"/>
                <a:gd name="T8" fmla="*/ 2147483647 w 219"/>
                <a:gd name="T9" fmla="*/ 2147483647 h 246"/>
                <a:gd name="T10" fmla="*/ 2147483647 w 219"/>
                <a:gd name="T11" fmla="*/ 2147483647 h 246"/>
                <a:gd name="T12" fmla="*/ 2147483647 w 219"/>
                <a:gd name="T13" fmla="*/ 2147483647 h 246"/>
                <a:gd name="T14" fmla="*/ 2147483647 w 219"/>
                <a:gd name="T15" fmla="*/ 2147483647 h 246"/>
                <a:gd name="T16" fmla="*/ 2147483647 w 219"/>
                <a:gd name="T17" fmla="*/ 0 h 2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9"/>
                <a:gd name="T28" fmla="*/ 0 h 246"/>
                <a:gd name="T29" fmla="*/ 219 w 219"/>
                <a:gd name="T30" fmla="*/ 246 h 2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9" h="246">
                  <a:moveTo>
                    <a:pt x="0" y="246"/>
                  </a:moveTo>
                  <a:cubicBezTo>
                    <a:pt x="3" y="229"/>
                    <a:pt x="12" y="217"/>
                    <a:pt x="27" y="207"/>
                  </a:cubicBezTo>
                  <a:cubicBezTo>
                    <a:pt x="29" y="204"/>
                    <a:pt x="30" y="200"/>
                    <a:pt x="33" y="198"/>
                  </a:cubicBezTo>
                  <a:cubicBezTo>
                    <a:pt x="35" y="196"/>
                    <a:pt x="40" y="197"/>
                    <a:pt x="42" y="195"/>
                  </a:cubicBezTo>
                  <a:cubicBezTo>
                    <a:pt x="50" y="187"/>
                    <a:pt x="55" y="176"/>
                    <a:pt x="63" y="168"/>
                  </a:cubicBezTo>
                  <a:cubicBezTo>
                    <a:pt x="70" y="147"/>
                    <a:pt x="80" y="129"/>
                    <a:pt x="99" y="117"/>
                  </a:cubicBezTo>
                  <a:cubicBezTo>
                    <a:pt x="113" y="96"/>
                    <a:pt x="140" y="48"/>
                    <a:pt x="165" y="42"/>
                  </a:cubicBezTo>
                  <a:cubicBezTo>
                    <a:pt x="167" y="39"/>
                    <a:pt x="168" y="35"/>
                    <a:pt x="171" y="33"/>
                  </a:cubicBezTo>
                  <a:cubicBezTo>
                    <a:pt x="172" y="32"/>
                    <a:pt x="217" y="0"/>
                    <a:pt x="219" y="0"/>
                  </a:cubicBezTo>
                </a:path>
              </a:pathLst>
            </a:custGeom>
            <a:noFill/>
            <a:ln w="38100" algn="ctr">
              <a:solidFill>
                <a:srgbClr val="990099"/>
              </a:solidFill>
              <a:round/>
              <a:headE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61" name="Text Box 326"/>
            <p:cNvSpPr txBox="1">
              <a:spLocks noChangeArrowheads="1"/>
            </p:cNvSpPr>
            <p:nvPr/>
          </p:nvSpPr>
          <p:spPr bwMode="auto">
            <a:xfrm>
              <a:off x="6500813" y="2206625"/>
              <a:ext cx="915987" cy="883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50000"/>
                </a:spcBef>
              </a:pPr>
              <a:r>
                <a:rPr lang="pt-BR" altLang="pt-BR" sz="700" b="0" dirty="0">
                  <a:latin typeface="Calibri" panose="020F0502020204030204" pitchFamily="34" charset="0"/>
                </a:rPr>
                <a:t>Vila do Conde</a:t>
              </a:r>
            </a:p>
          </p:txBody>
        </p:sp>
        <p:sp>
          <p:nvSpPr>
            <p:cNvPr id="662" name="Freeform 64"/>
            <p:cNvSpPr>
              <a:spLocks/>
            </p:cNvSpPr>
            <p:nvPr/>
          </p:nvSpPr>
          <p:spPr bwMode="auto">
            <a:xfrm>
              <a:off x="6500813" y="2276475"/>
              <a:ext cx="250825" cy="828675"/>
            </a:xfrm>
            <a:custGeom>
              <a:avLst/>
              <a:gdLst>
                <a:gd name="T0" fmla="*/ 2147483647 w 189"/>
                <a:gd name="T1" fmla="*/ 0 h 591"/>
                <a:gd name="T2" fmla="*/ 0 w 189"/>
                <a:gd name="T3" fmla="*/ 2147483647 h 591"/>
                <a:gd name="T4" fmla="*/ 2147483647 w 189"/>
                <a:gd name="T5" fmla="*/ 2147483647 h 591"/>
                <a:gd name="T6" fmla="*/ 2147483647 w 189"/>
                <a:gd name="T7" fmla="*/ 2147483647 h 591"/>
                <a:gd name="T8" fmla="*/ 2147483647 w 189"/>
                <a:gd name="T9" fmla="*/ 2147483647 h 591"/>
                <a:gd name="T10" fmla="*/ 2147483647 w 189"/>
                <a:gd name="T11" fmla="*/ 2147483647 h 5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9"/>
                <a:gd name="T19" fmla="*/ 0 h 591"/>
                <a:gd name="T20" fmla="*/ 189 w 189"/>
                <a:gd name="T21" fmla="*/ 591 h 59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9" h="591">
                  <a:moveTo>
                    <a:pt x="30" y="0"/>
                  </a:moveTo>
                  <a:cubicBezTo>
                    <a:pt x="15" y="71"/>
                    <a:pt x="0" y="143"/>
                    <a:pt x="0" y="190"/>
                  </a:cubicBezTo>
                  <a:cubicBezTo>
                    <a:pt x="0" y="237"/>
                    <a:pt x="14" y="248"/>
                    <a:pt x="30" y="280"/>
                  </a:cubicBezTo>
                  <a:cubicBezTo>
                    <a:pt x="46" y="312"/>
                    <a:pt x="71" y="339"/>
                    <a:pt x="95" y="381"/>
                  </a:cubicBezTo>
                  <a:cubicBezTo>
                    <a:pt x="119" y="423"/>
                    <a:pt x="161" y="496"/>
                    <a:pt x="175" y="531"/>
                  </a:cubicBezTo>
                  <a:cubicBezTo>
                    <a:pt x="189" y="566"/>
                    <a:pt x="184" y="578"/>
                    <a:pt x="180" y="591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63" name="Text Box 326"/>
            <p:cNvSpPr txBox="1">
              <a:spLocks noChangeArrowheads="1"/>
            </p:cNvSpPr>
            <p:nvPr/>
          </p:nvSpPr>
          <p:spPr bwMode="auto">
            <a:xfrm>
              <a:off x="6423025" y="2984500"/>
              <a:ext cx="349250" cy="106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pt-BR" altLang="pt-BR" sz="700" b="0">
                  <a:solidFill>
                    <a:schemeClr val="bg1"/>
                  </a:solidFill>
                  <a:latin typeface="Calibri" panose="020F0502020204030204" pitchFamily="34" charset="0"/>
                </a:rPr>
                <a:t>Marabá</a:t>
              </a:r>
            </a:p>
          </p:txBody>
        </p:sp>
        <p:sp>
          <p:nvSpPr>
            <p:cNvPr id="664" name="Text Box 67"/>
            <p:cNvSpPr txBox="1">
              <a:spLocks noChangeArrowheads="1"/>
            </p:cNvSpPr>
            <p:nvPr/>
          </p:nvSpPr>
          <p:spPr bwMode="auto">
            <a:xfrm rot="3699399">
              <a:off x="6403181" y="2583657"/>
              <a:ext cx="481013" cy="184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r>
                <a:rPr lang="pt-BR" altLang="pt-BR" sz="600" b="0">
                  <a:solidFill>
                    <a:srgbClr val="5F5F5F"/>
                  </a:solidFill>
                  <a:latin typeface="Calibri" panose="020F0502020204030204" pitchFamily="34" charset="0"/>
                </a:rPr>
                <a:t>Tocantins</a:t>
              </a:r>
            </a:p>
          </p:txBody>
        </p:sp>
        <p:sp>
          <p:nvSpPr>
            <p:cNvPr id="665" name="Rectangle 68"/>
            <p:cNvSpPr>
              <a:spLocks noChangeArrowheads="1"/>
            </p:cNvSpPr>
            <p:nvPr/>
          </p:nvSpPr>
          <p:spPr bwMode="auto">
            <a:xfrm>
              <a:off x="6523038" y="2600325"/>
              <a:ext cx="71437" cy="69850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66" name="Freeform 69"/>
            <p:cNvSpPr>
              <a:spLocks/>
            </p:cNvSpPr>
            <p:nvPr/>
          </p:nvSpPr>
          <p:spPr bwMode="auto">
            <a:xfrm>
              <a:off x="6534150" y="2243138"/>
              <a:ext cx="107950" cy="50800"/>
            </a:xfrm>
            <a:custGeom>
              <a:avLst/>
              <a:gdLst>
                <a:gd name="T0" fmla="*/ 0 w 85"/>
                <a:gd name="T1" fmla="*/ 2147483647 h 41"/>
                <a:gd name="T2" fmla="*/ 2147483647 w 85"/>
                <a:gd name="T3" fmla="*/ 0 h 41"/>
                <a:gd name="T4" fmla="*/ 0 60000 65536"/>
                <a:gd name="T5" fmla="*/ 0 60000 65536"/>
                <a:gd name="T6" fmla="*/ 0 w 85"/>
                <a:gd name="T7" fmla="*/ 0 h 41"/>
                <a:gd name="T8" fmla="*/ 85 w 85"/>
                <a:gd name="T9" fmla="*/ 41 h 4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5" h="41">
                  <a:moveTo>
                    <a:pt x="0" y="41"/>
                  </a:moveTo>
                  <a:cubicBezTo>
                    <a:pt x="38" y="33"/>
                    <a:pt x="58" y="27"/>
                    <a:pt x="85" y="0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67" name="Text Box 71"/>
            <p:cNvSpPr txBox="1">
              <a:spLocks noChangeArrowheads="1"/>
            </p:cNvSpPr>
            <p:nvPr/>
          </p:nvSpPr>
          <p:spPr bwMode="auto">
            <a:xfrm>
              <a:off x="6057900" y="2474913"/>
              <a:ext cx="544513" cy="198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pt-BR" altLang="pt-BR" sz="700" b="0">
                  <a:solidFill>
                    <a:schemeClr val="bg1"/>
                  </a:solidFill>
                  <a:latin typeface="Calibri" panose="020F0502020204030204" pitchFamily="34" charset="0"/>
                </a:rPr>
                <a:t>Tucuruí</a:t>
              </a:r>
            </a:p>
          </p:txBody>
        </p:sp>
        <p:sp>
          <p:nvSpPr>
            <p:cNvPr id="668" name="Oval 250"/>
            <p:cNvSpPr>
              <a:spLocks noChangeArrowheads="1"/>
            </p:cNvSpPr>
            <p:nvPr/>
          </p:nvSpPr>
          <p:spPr bwMode="auto">
            <a:xfrm>
              <a:off x="6896100" y="3348038"/>
              <a:ext cx="60325" cy="5397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69" name="Text Box 326"/>
            <p:cNvSpPr txBox="1">
              <a:spLocks noChangeArrowheads="1"/>
            </p:cNvSpPr>
            <p:nvPr/>
          </p:nvSpPr>
          <p:spPr bwMode="auto">
            <a:xfrm>
              <a:off x="6802437" y="4392613"/>
              <a:ext cx="586492" cy="2220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10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Palmas</a:t>
              </a:r>
            </a:p>
          </p:txBody>
        </p:sp>
        <p:sp>
          <p:nvSpPr>
            <p:cNvPr id="670" name="Text Box 79"/>
            <p:cNvSpPr txBox="1">
              <a:spLocks noChangeArrowheads="1"/>
            </p:cNvSpPr>
            <p:nvPr/>
          </p:nvSpPr>
          <p:spPr bwMode="auto">
            <a:xfrm rot="-4892208">
              <a:off x="6777832" y="3702844"/>
              <a:ext cx="481012" cy="184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r>
                <a:rPr lang="pt-BR" altLang="pt-BR" sz="6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Tocantins</a:t>
              </a:r>
            </a:p>
          </p:txBody>
        </p:sp>
        <p:sp>
          <p:nvSpPr>
            <p:cNvPr id="671" name="Freeform 80"/>
            <p:cNvSpPr>
              <a:spLocks/>
            </p:cNvSpPr>
            <p:nvPr/>
          </p:nvSpPr>
          <p:spPr bwMode="auto">
            <a:xfrm>
              <a:off x="6748463" y="3162300"/>
              <a:ext cx="225425" cy="1531938"/>
            </a:xfrm>
            <a:custGeom>
              <a:avLst/>
              <a:gdLst>
                <a:gd name="T0" fmla="*/ 2147483647 w 184"/>
                <a:gd name="T1" fmla="*/ 0 h 1142"/>
                <a:gd name="T2" fmla="*/ 2147483647 w 184"/>
                <a:gd name="T3" fmla="*/ 2147483647 h 1142"/>
                <a:gd name="T4" fmla="*/ 2147483647 w 184"/>
                <a:gd name="T5" fmla="*/ 2147483647 h 1142"/>
                <a:gd name="T6" fmla="*/ 2147483647 w 184"/>
                <a:gd name="T7" fmla="*/ 2147483647 h 1142"/>
                <a:gd name="T8" fmla="*/ 2147483647 w 184"/>
                <a:gd name="T9" fmla="*/ 2147483647 h 1142"/>
                <a:gd name="T10" fmla="*/ 2147483647 w 184"/>
                <a:gd name="T11" fmla="*/ 2147483647 h 1142"/>
                <a:gd name="T12" fmla="*/ 2147483647 w 184"/>
                <a:gd name="T13" fmla="*/ 2147483647 h 1142"/>
                <a:gd name="T14" fmla="*/ 2147483647 w 184"/>
                <a:gd name="T15" fmla="*/ 2147483647 h 1142"/>
                <a:gd name="T16" fmla="*/ 2147483647 w 184"/>
                <a:gd name="T17" fmla="*/ 2147483647 h 1142"/>
                <a:gd name="T18" fmla="*/ 2147483647 w 184"/>
                <a:gd name="T19" fmla="*/ 2147483647 h 1142"/>
                <a:gd name="T20" fmla="*/ 2147483647 w 184"/>
                <a:gd name="T21" fmla="*/ 2147483647 h 1142"/>
                <a:gd name="T22" fmla="*/ 2147483647 w 184"/>
                <a:gd name="T23" fmla="*/ 2147483647 h 1142"/>
                <a:gd name="T24" fmla="*/ 2147483647 w 184"/>
                <a:gd name="T25" fmla="*/ 2147483647 h 1142"/>
                <a:gd name="T26" fmla="*/ 2147483647 w 184"/>
                <a:gd name="T27" fmla="*/ 2147483647 h 1142"/>
                <a:gd name="T28" fmla="*/ 2147483647 w 184"/>
                <a:gd name="T29" fmla="*/ 2147483647 h 1142"/>
                <a:gd name="T30" fmla="*/ 2147483647 w 184"/>
                <a:gd name="T31" fmla="*/ 2147483647 h 1142"/>
                <a:gd name="T32" fmla="*/ 2147483647 w 184"/>
                <a:gd name="T33" fmla="*/ 2147483647 h 1142"/>
                <a:gd name="T34" fmla="*/ 2147483647 w 184"/>
                <a:gd name="T35" fmla="*/ 2147483647 h 1142"/>
                <a:gd name="T36" fmla="*/ 2147483647 w 184"/>
                <a:gd name="T37" fmla="*/ 2147483647 h 11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84"/>
                <a:gd name="T58" fmla="*/ 0 h 1142"/>
                <a:gd name="T59" fmla="*/ 184 w 184"/>
                <a:gd name="T60" fmla="*/ 1142 h 114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84" h="1142">
                  <a:moveTo>
                    <a:pt x="16" y="0"/>
                  </a:moveTo>
                  <a:cubicBezTo>
                    <a:pt x="47" y="3"/>
                    <a:pt x="79" y="7"/>
                    <a:pt x="102" y="15"/>
                  </a:cubicBezTo>
                  <a:cubicBezTo>
                    <a:pt x="125" y="23"/>
                    <a:pt x="140" y="37"/>
                    <a:pt x="152" y="50"/>
                  </a:cubicBezTo>
                  <a:cubicBezTo>
                    <a:pt x="164" y="63"/>
                    <a:pt x="169" y="68"/>
                    <a:pt x="172" y="95"/>
                  </a:cubicBezTo>
                  <a:cubicBezTo>
                    <a:pt x="175" y="122"/>
                    <a:pt x="174" y="178"/>
                    <a:pt x="172" y="210"/>
                  </a:cubicBezTo>
                  <a:cubicBezTo>
                    <a:pt x="170" y="242"/>
                    <a:pt x="165" y="269"/>
                    <a:pt x="157" y="290"/>
                  </a:cubicBezTo>
                  <a:cubicBezTo>
                    <a:pt x="149" y="311"/>
                    <a:pt x="120" y="325"/>
                    <a:pt x="122" y="335"/>
                  </a:cubicBezTo>
                  <a:cubicBezTo>
                    <a:pt x="124" y="345"/>
                    <a:pt x="158" y="336"/>
                    <a:pt x="167" y="351"/>
                  </a:cubicBezTo>
                  <a:cubicBezTo>
                    <a:pt x="176" y="366"/>
                    <a:pt x="175" y="402"/>
                    <a:pt x="177" y="426"/>
                  </a:cubicBezTo>
                  <a:cubicBezTo>
                    <a:pt x="179" y="450"/>
                    <a:pt x="184" y="477"/>
                    <a:pt x="177" y="496"/>
                  </a:cubicBezTo>
                  <a:cubicBezTo>
                    <a:pt x="170" y="515"/>
                    <a:pt x="148" y="519"/>
                    <a:pt x="132" y="541"/>
                  </a:cubicBezTo>
                  <a:cubicBezTo>
                    <a:pt x="116" y="563"/>
                    <a:pt x="90" y="604"/>
                    <a:pt x="81" y="626"/>
                  </a:cubicBezTo>
                  <a:cubicBezTo>
                    <a:pt x="72" y="648"/>
                    <a:pt x="75" y="659"/>
                    <a:pt x="76" y="676"/>
                  </a:cubicBezTo>
                  <a:cubicBezTo>
                    <a:pt x="77" y="693"/>
                    <a:pt x="94" y="704"/>
                    <a:pt x="86" y="731"/>
                  </a:cubicBezTo>
                  <a:cubicBezTo>
                    <a:pt x="78" y="758"/>
                    <a:pt x="39" y="806"/>
                    <a:pt x="26" y="841"/>
                  </a:cubicBezTo>
                  <a:cubicBezTo>
                    <a:pt x="13" y="876"/>
                    <a:pt x="10" y="916"/>
                    <a:pt x="6" y="942"/>
                  </a:cubicBezTo>
                  <a:cubicBezTo>
                    <a:pt x="2" y="968"/>
                    <a:pt x="0" y="972"/>
                    <a:pt x="1" y="997"/>
                  </a:cubicBezTo>
                  <a:cubicBezTo>
                    <a:pt x="2" y="1022"/>
                    <a:pt x="9" y="1068"/>
                    <a:pt x="11" y="1092"/>
                  </a:cubicBezTo>
                  <a:cubicBezTo>
                    <a:pt x="13" y="1116"/>
                    <a:pt x="12" y="1129"/>
                    <a:pt x="11" y="1142"/>
                  </a:cubicBezTo>
                </a:path>
              </a:pathLst>
            </a:custGeom>
            <a:noFill/>
            <a:ln w="38100" algn="ctr">
              <a:solidFill>
                <a:srgbClr val="0099FF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72" name="Text Box 326"/>
            <p:cNvSpPr txBox="1">
              <a:spLocks noChangeArrowheads="1"/>
            </p:cNvSpPr>
            <p:nvPr/>
          </p:nvSpPr>
          <p:spPr bwMode="auto">
            <a:xfrm>
              <a:off x="5457188" y="4978400"/>
              <a:ext cx="634051" cy="2486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50000"/>
                </a:spcBef>
              </a:pPr>
              <a:r>
                <a:rPr lang="pt-BR" altLang="pt-BR" sz="700" b="0" dirty="0">
                  <a:latin typeface="Calibri" panose="020F0502020204030204" pitchFamily="34" charset="0"/>
                </a:rPr>
                <a:t>Ribeirão Cascalheira</a:t>
              </a:r>
            </a:p>
          </p:txBody>
        </p:sp>
        <p:sp>
          <p:nvSpPr>
            <p:cNvPr id="673" name="Freeform 103"/>
            <p:cNvSpPr>
              <a:spLocks/>
            </p:cNvSpPr>
            <p:nvPr/>
          </p:nvSpPr>
          <p:spPr bwMode="auto">
            <a:xfrm>
              <a:off x="5421313" y="4764088"/>
              <a:ext cx="330200" cy="50800"/>
            </a:xfrm>
            <a:custGeom>
              <a:avLst/>
              <a:gdLst>
                <a:gd name="T0" fmla="*/ 0 w 220"/>
                <a:gd name="T1" fmla="*/ 0 h 57"/>
                <a:gd name="T2" fmla="*/ 2147483647 w 220"/>
                <a:gd name="T3" fmla="*/ 2147483647 h 57"/>
                <a:gd name="T4" fmla="*/ 2147483647 w 220"/>
                <a:gd name="T5" fmla="*/ 2147483647 h 57"/>
                <a:gd name="T6" fmla="*/ 2147483647 w 220"/>
                <a:gd name="T7" fmla="*/ 2147483647 h 57"/>
                <a:gd name="T8" fmla="*/ 2147483647 w 220"/>
                <a:gd name="T9" fmla="*/ 2147483647 h 57"/>
                <a:gd name="T10" fmla="*/ 2147483647 w 220"/>
                <a:gd name="T11" fmla="*/ 2147483647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0"/>
                <a:gd name="T19" fmla="*/ 0 h 57"/>
                <a:gd name="T20" fmla="*/ 220 w 220"/>
                <a:gd name="T21" fmla="*/ 57 h 5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0" h="57">
                  <a:moveTo>
                    <a:pt x="0" y="0"/>
                  </a:moveTo>
                  <a:cubicBezTo>
                    <a:pt x="7" y="16"/>
                    <a:pt x="15" y="32"/>
                    <a:pt x="25" y="40"/>
                  </a:cubicBezTo>
                  <a:cubicBezTo>
                    <a:pt x="35" y="48"/>
                    <a:pt x="48" y="54"/>
                    <a:pt x="60" y="50"/>
                  </a:cubicBezTo>
                  <a:cubicBezTo>
                    <a:pt x="72" y="46"/>
                    <a:pt x="83" y="15"/>
                    <a:pt x="100" y="15"/>
                  </a:cubicBezTo>
                  <a:cubicBezTo>
                    <a:pt x="117" y="15"/>
                    <a:pt x="145" y="43"/>
                    <a:pt x="165" y="50"/>
                  </a:cubicBezTo>
                  <a:cubicBezTo>
                    <a:pt x="185" y="57"/>
                    <a:pt x="202" y="56"/>
                    <a:pt x="220" y="55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74" name="Text Box 326"/>
            <p:cNvSpPr txBox="1">
              <a:spLocks noChangeArrowheads="1"/>
            </p:cNvSpPr>
            <p:nvPr/>
          </p:nvSpPr>
          <p:spPr bwMode="auto">
            <a:xfrm rot="1251607">
              <a:off x="5770563" y="4802188"/>
              <a:ext cx="298450" cy="73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50000"/>
                </a:spcBef>
              </a:pPr>
              <a:r>
                <a:rPr lang="pt-BR" altLang="pt-BR" sz="600" b="0">
                  <a:solidFill>
                    <a:srgbClr val="5F5F5F"/>
                  </a:solidFill>
                  <a:latin typeface="Calibri" panose="020F0502020204030204" pitchFamily="34" charset="0"/>
                </a:rPr>
                <a:t>BR-242</a:t>
              </a:r>
            </a:p>
          </p:txBody>
        </p:sp>
        <p:sp>
          <p:nvSpPr>
            <p:cNvPr id="675" name="Freeform 106"/>
            <p:cNvSpPr>
              <a:spLocks/>
            </p:cNvSpPr>
            <p:nvPr/>
          </p:nvSpPr>
          <p:spPr bwMode="auto">
            <a:xfrm>
              <a:off x="5738813" y="4810125"/>
              <a:ext cx="357187" cy="158750"/>
            </a:xfrm>
            <a:custGeom>
              <a:avLst/>
              <a:gdLst>
                <a:gd name="T0" fmla="*/ 2147483647 w 349"/>
                <a:gd name="T1" fmla="*/ 0 h 32"/>
                <a:gd name="T2" fmla="*/ 2147483647 w 349"/>
                <a:gd name="T3" fmla="*/ 2147483647 h 32"/>
                <a:gd name="T4" fmla="*/ 2147483647 w 349"/>
                <a:gd name="T5" fmla="*/ 2147483647 h 32"/>
                <a:gd name="T6" fmla="*/ 0 60000 65536"/>
                <a:gd name="T7" fmla="*/ 0 60000 65536"/>
                <a:gd name="T8" fmla="*/ 0 60000 65536"/>
                <a:gd name="T9" fmla="*/ 0 w 349"/>
                <a:gd name="T10" fmla="*/ 0 h 32"/>
                <a:gd name="T11" fmla="*/ 349 w 349"/>
                <a:gd name="T12" fmla="*/ 32 h 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9" h="32">
                  <a:moveTo>
                    <a:pt x="5" y="0"/>
                  </a:moveTo>
                  <a:cubicBezTo>
                    <a:pt x="2" y="3"/>
                    <a:pt x="0" y="7"/>
                    <a:pt x="57" y="12"/>
                  </a:cubicBezTo>
                  <a:cubicBezTo>
                    <a:pt x="114" y="17"/>
                    <a:pt x="231" y="24"/>
                    <a:pt x="349" y="32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76" name="Freeform 108"/>
            <p:cNvSpPr>
              <a:spLocks/>
            </p:cNvSpPr>
            <p:nvPr/>
          </p:nvSpPr>
          <p:spPr bwMode="auto">
            <a:xfrm>
              <a:off x="6118092" y="4957764"/>
              <a:ext cx="444633" cy="57150"/>
            </a:xfrm>
            <a:custGeom>
              <a:avLst/>
              <a:gdLst>
                <a:gd name="T0" fmla="*/ 0 w 144"/>
                <a:gd name="T1" fmla="*/ 2147483647 h 27"/>
                <a:gd name="T2" fmla="*/ 2147483647 w 144"/>
                <a:gd name="T3" fmla="*/ 2147483647 h 27"/>
                <a:gd name="T4" fmla="*/ 2147483647 w 144"/>
                <a:gd name="T5" fmla="*/ 2147483647 h 27"/>
                <a:gd name="T6" fmla="*/ 0 60000 65536"/>
                <a:gd name="T7" fmla="*/ 0 60000 65536"/>
                <a:gd name="T8" fmla="*/ 0 60000 65536"/>
                <a:gd name="T9" fmla="*/ 0 w 144"/>
                <a:gd name="T10" fmla="*/ 0 h 27"/>
                <a:gd name="T11" fmla="*/ 144 w 144"/>
                <a:gd name="T12" fmla="*/ 27 h 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4" h="27">
                  <a:moveTo>
                    <a:pt x="0" y="11"/>
                  </a:moveTo>
                  <a:cubicBezTo>
                    <a:pt x="28" y="5"/>
                    <a:pt x="56" y="0"/>
                    <a:pt x="80" y="3"/>
                  </a:cubicBezTo>
                  <a:cubicBezTo>
                    <a:pt x="104" y="6"/>
                    <a:pt x="124" y="16"/>
                    <a:pt x="144" y="27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77" name="Freeform 109"/>
            <p:cNvSpPr>
              <a:spLocks/>
            </p:cNvSpPr>
            <p:nvPr/>
          </p:nvSpPr>
          <p:spPr bwMode="auto">
            <a:xfrm>
              <a:off x="6586857" y="4702267"/>
              <a:ext cx="45719" cy="290422"/>
            </a:xfrm>
            <a:custGeom>
              <a:avLst/>
              <a:gdLst>
                <a:gd name="T0" fmla="*/ 0 w 8"/>
                <a:gd name="T1" fmla="*/ 2147483647 h 176"/>
                <a:gd name="T2" fmla="*/ 2147483647 w 8"/>
                <a:gd name="T3" fmla="*/ 0 h 176"/>
                <a:gd name="T4" fmla="*/ 0 60000 65536"/>
                <a:gd name="T5" fmla="*/ 0 60000 65536"/>
                <a:gd name="T6" fmla="*/ 0 w 8"/>
                <a:gd name="T7" fmla="*/ 0 h 176"/>
                <a:gd name="T8" fmla="*/ 8 w 8"/>
                <a:gd name="T9" fmla="*/ 176 h 17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176">
                  <a:moveTo>
                    <a:pt x="0" y="176"/>
                  </a:moveTo>
                  <a:cubicBezTo>
                    <a:pt x="0" y="176"/>
                    <a:pt x="4" y="88"/>
                    <a:pt x="8" y="0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977900"/>
              <a:endParaRPr lang="pt-BR" altLang="pt-BR" sz="1400"/>
            </a:p>
          </p:txBody>
        </p:sp>
        <p:sp>
          <p:nvSpPr>
            <p:cNvPr id="678" name="Text Box 326"/>
            <p:cNvSpPr txBox="1">
              <a:spLocks noChangeArrowheads="1"/>
            </p:cNvSpPr>
            <p:nvPr/>
          </p:nvSpPr>
          <p:spPr bwMode="auto">
            <a:xfrm>
              <a:off x="6734175" y="4689475"/>
              <a:ext cx="271463" cy="106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pt-BR" altLang="pt-BR" sz="700" b="0">
                  <a:solidFill>
                    <a:schemeClr val="bg1"/>
                  </a:solidFill>
                  <a:latin typeface="Calibri" panose="020F0502020204030204" pitchFamily="34" charset="0"/>
                </a:rPr>
                <a:t>Peixe</a:t>
              </a:r>
            </a:p>
          </p:txBody>
        </p:sp>
        <p:sp>
          <p:nvSpPr>
            <p:cNvPr id="679" name="Text Box 326"/>
            <p:cNvSpPr txBox="1">
              <a:spLocks noChangeArrowheads="1"/>
            </p:cNvSpPr>
            <p:nvPr/>
          </p:nvSpPr>
          <p:spPr bwMode="auto">
            <a:xfrm>
              <a:off x="5310188" y="4689475"/>
              <a:ext cx="514350" cy="80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70000"/>
                </a:lnSpc>
                <a:spcBef>
                  <a:spcPct val="50000"/>
                </a:spcBef>
              </a:pPr>
              <a:r>
                <a:rPr lang="pt-BR" altLang="pt-BR" sz="700" b="0" dirty="0">
                  <a:latin typeface="Calibri" panose="020F0502020204030204" pitchFamily="34" charset="0"/>
                </a:rPr>
                <a:t>Sorriso</a:t>
              </a:r>
            </a:p>
          </p:txBody>
        </p:sp>
        <p:sp>
          <p:nvSpPr>
            <p:cNvPr id="680" name="Freeform 55"/>
            <p:cNvSpPr>
              <a:spLocks/>
            </p:cNvSpPr>
            <p:nvPr/>
          </p:nvSpPr>
          <p:spPr bwMode="auto">
            <a:xfrm>
              <a:off x="7661275" y="2249488"/>
              <a:ext cx="280988" cy="304800"/>
            </a:xfrm>
            <a:custGeom>
              <a:avLst/>
              <a:gdLst>
                <a:gd name="T0" fmla="*/ 0 w 219"/>
                <a:gd name="T1" fmla="*/ 2147483647 h 246"/>
                <a:gd name="T2" fmla="*/ 2147483647 w 219"/>
                <a:gd name="T3" fmla="*/ 2147483647 h 246"/>
                <a:gd name="T4" fmla="*/ 2147483647 w 219"/>
                <a:gd name="T5" fmla="*/ 2147483647 h 246"/>
                <a:gd name="T6" fmla="*/ 2147483647 w 219"/>
                <a:gd name="T7" fmla="*/ 2147483647 h 246"/>
                <a:gd name="T8" fmla="*/ 2147483647 w 219"/>
                <a:gd name="T9" fmla="*/ 2147483647 h 246"/>
                <a:gd name="T10" fmla="*/ 2147483647 w 219"/>
                <a:gd name="T11" fmla="*/ 2147483647 h 246"/>
                <a:gd name="T12" fmla="*/ 2147483647 w 219"/>
                <a:gd name="T13" fmla="*/ 2147483647 h 246"/>
                <a:gd name="T14" fmla="*/ 2147483647 w 219"/>
                <a:gd name="T15" fmla="*/ 2147483647 h 246"/>
                <a:gd name="T16" fmla="*/ 2147483647 w 219"/>
                <a:gd name="T17" fmla="*/ 0 h 2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9"/>
                <a:gd name="T28" fmla="*/ 0 h 246"/>
                <a:gd name="T29" fmla="*/ 219 w 219"/>
                <a:gd name="T30" fmla="*/ 246 h 2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9" h="246">
                  <a:moveTo>
                    <a:pt x="0" y="246"/>
                  </a:moveTo>
                  <a:cubicBezTo>
                    <a:pt x="3" y="229"/>
                    <a:pt x="12" y="217"/>
                    <a:pt x="27" y="207"/>
                  </a:cubicBezTo>
                  <a:cubicBezTo>
                    <a:pt x="29" y="204"/>
                    <a:pt x="30" y="200"/>
                    <a:pt x="33" y="198"/>
                  </a:cubicBezTo>
                  <a:cubicBezTo>
                    <a:pt x="35" y="196"/>
                    <a:pt x="40" y="197"/>
                    <a:pt x="42" y="195"/>
                  </a:cubicBezTo>
                  <a:cubicBezTo>
                    <a:pt x="50" y="187"/>
                    <a:pt x="55" y="176"/>
                    <a:pt x="63" y="168"/>
                  </a:cubicBezTo>
                  <a:cubicBezTo>
                    <a:pt x="70" y="147"/>
                    <a:pt x="80" y="129"/>
                    <a:pt x="99" y="117"/>
                  </a:cubicBezTo>
                  <a:cubicBezTo>
                    <a:pt x="113" y="96"/>
                    <a:pt x="140" y="48"/>
                    <a:pt x="165" y="42"/>
                  </a:cubicBezTo>
                  <a:cubicBezTo>
                    <a:pt x="167" y="39"/>
                    <a:pt x="168" y="35"/>
                    <a:pt x="171" y="33"/>
                  </a:cubicBezTo>
                  <a:cubicBezTo>
                    <a:pt x="172" y="32"/>
                    <a:pt x="217" y="0"/>
                    <a:pt x="219" y="0"/>
                  </a:cubicBezTo>
                </a:path>
              </a:pathLst>
            </a:custGeom>
            <a:noFill/>
            <a:ln w="38100" algn="ctr">
              <a:solidFill>
                <a:srgbClr val="990099"/>
              </a:solidFill>
              <a:round/>
              <a:headE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81" name="Freeform 53"/>
            <p:cNvSpPr>
              <a:spLocks/>
            </p:cNvSpPr>
            <p:nvPr/>
          </p:nvSpPr>
          <p:spPr bwMode="auto">
            <a:xfrm>
              <a:off x="6945313" y="2541588"/>
              <a:ext cx="712787" cy="546100"/>
            </a:xfrm>
            <a:custGeom>
              <a:avLst/>
              <a:gdLst>
                <a:gd name="T0" fmla="*/ 2147483647 w 1451"/>
                <a:gd name="T1" fmla="*/ 0 h 960"/>
                <a:gd name="T2" fmla="*/ 2147483647 w 1451"/>
                <a:gd name="T3" fmla="*/ 2147483647 h 960"/>
                <a:gd name="T4" fmla="*/ 2147483647 w 1451"/>
                <a:gd name="T5" fmla="*/ 2147483647 h 960"/>
                <a:gd name="T6" fmla="*/ 2147483647 w 1451"/>
                <a:gd name="T7" fmla="*/ 2147483647 h 960"/>
                <a:gd name="T8" fmla="*/ 0 w 1451"/>
                <a:gd name="T9" fmla="*/ 2147483647 h 9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1"/>
                <a:gd name="T16" fmla="*/ 0 h 960"/>
                <a:gd name="T17" fmla="*/ 1451 w 1451"/>
                <a:gd name="T18" fmla="*/ 960 h 9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1" h="960">
                  <a:moveTo>
                    <a:pt x="1451" y="0"/>
                  </a:moveTo>
                  <a:cubicBezTo>
                    <a:pt x="1432" y="87"/>
                    <a:pt x="1413" y="174"/>
                    <a:pt x="1315" y="227"/>
                  </a:cubicBezTo>
                  <a:cubicBezTo>
                    <a:pt x="1217" y="280"/>
                    <a:pt x="1013" y="212"/>
                    <a:pt x="862" y="318"/>
                  </a:cubicBezTo>
                  <a:cubicBezTo>
                    <a:pt x="711" y="424"/>
                    <a:pt x="552" y="764"/>
                    <a:pt x="408" y="862"/>
                  </a:cubicBezTo>
                  <a:cubicBezTo>
                    <a:pt x="264" y="960"/>
                    <a:pt x="106" y="907"/>
                    <a:pt x="0" y="907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82" name="Text Box 75"/>
            <p:cNvSpPr txBox="1">
              <a:spLocks noChangeArrowheads="1"/>
            </p:cNvSpPr>
            <p:nvPr/>
          </p:nvSpPr>
          <p:spPr bwMode="auto">
            <a:xfrm rot="18307854">
              <a:off x="7103967" y="2757373"/>
              <a:ext cx="505680" cy="2664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r>
                <a:rPr lang="pt-BR" altLang="pt-BR" sz="6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EFC</a:t>
              </a:r>
            </a:p>
          </p:txBody>
        </p:sp>
        <p:sp>
          <p:nvSpPr>
            <p:cNvPr id="683" name="AutoShape 76"/>
            <p:cNvSpPr>
              <a:spLocks noChangeArrowheads="1"/>
            </p:cNvSpPr>
            <p:nvPr/>
          </p:nvSpPr>
          <p:spPr bwMode="auto">
            <a:xfrm>
              <a:off x="7624763" y="2533650"/>
              <a:ext cx="65087" cy="58738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84" name="Text Box 326"/>
            <p:cNvSpPr txBox="1">
              <a:spLocks noChangeArrowheads="1"/>
            </p:cNvSpPr>
            <p:nvPr/>
          </p:nvSpPr>
          <p:spPr bwMode="auto">
            <a:xfrm>
              <a:off x="6899972" y="3090535"/>
              <a:ext cx="717129" cy="1274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defPPr>
                <a:defRPr lang="en-US"/>
              </a:defPPr>
              <a:lvl1pPr algn="ctr">
                <a:lnSpc>
                  <a:spcPct val="80000"/>
                </a:lnSpc>
                <a:spcBef>
                  <a:spcPct val="50000"/>
                </a:spcBef>
                <a:defRPr sz="700" b="0">
                  <a:solidFill>
                    <a:srgbClr val="000000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 sz="2400"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latin typeface="Times New Roman" panose="02020603050405020304" pitchFamily="18" charset="0"/>
                </a:defRPr>
              </a:lvl9pPr>
            </a:lstStyle>
            <a:p>
              <a:r>
                <a:rPr lang="pt-BR" altLang="pt-BR" dirty="0"/>
                <a:t>Açailândia</a:t>
              </a:r>
            </a:p>
          </p:txBody>
        </p:sp>
        <p:sp>
          <p:nvSpPr>
            <p:cNvPr id="685" name="Text Box 326"/>
            <p:cNvSpPr txBox="1">
              <a:spLocks noChangeArrowheads="1"/>
            </p:cNvSpPr>
            <p:nvPr/>
          </p:nvSpPr>
          <p:spPr bwMode="auto">
            <a:xfrm>
              <a:off x="7632700" y="2554288"/>
              <a:ext cx="320675" cy="883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50000"/>
                </a:spcBef>
              </a:pPr>
              <a:r>
                <a:rPr lang="pt-BR" altLang="pt-BR" sz="700" b="0" dirty="0">
                  <a:latin typeface="Calibri" panose="020F0502020204030204" pitchFamily="34" charset="0"/>
                </a:rPr>
                <a:t>Itaqui</a:t>
              </a:r>
            </a:p>
          </p:txBody>
        </p:sp>
        <p:sp>
          <p:nvSpPr>
            <p:cNvPr id="686" name="Forma livre 170"/>
            <p:cNvSpPr>
              <a:spLocks noChangeArrowheads="1"/>
            </p:cNvSpPr>
            <p:nvPr/>
          </p:nvSpPr>
          <p:spPr bwMode="auto">
            <a:xfrm>
              <a:off x="6734175" y="3133725"/>
              <a:ext cx="60325" cy="28575"/>
            </a:xfrm>
            <a:custGeom>
              <a:avLst/>
              <a:gdLst>
                <a:gd name="T0" fmla="*/ 36187 w 71438"/>
                <a:gd name="T1" fmla="*/ 17659 h 33338"/>
                <a:gd name="T2" fmla="*/ 0 w 71438"/>
                <a:gd name="T3" fmla="*/ 0 h 33338"/>
                <a:gd name="T4" fmla="*/ 0 60000 65536"/>
                <a:gd name="T5" fmla="*/ 0 60000 65536"/>
                <a:gd name="T6" fmla="*/ 0 w 71438"/>
                <a:gd name="T7" fmla="*/ 0 h 33338"/>
                <a:gd name="T8" fmla="*/ 71438 w 71438"/>
                <a:gd name="T9" fmla="*/ 33338 h 3333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1438" h="33338">
                  <a:moveTo>
                    <a:pt x="71438" y="33338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99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87" name="Forma livre 189"/>
            <p:cNvSpPr>
              <a:spLocks noChangeArrowheads="1"/>
            </p:cNvSpPr>
            <p:nvPr/>
          </p:nvSpPr>
          <p:spPr bwMode="auto">
            <a:xfrm>
              <a:off x="5221288" y="2439988"/>
              <a:ext cx="100012" cy="479425"/>
            </a:xfrm>
            <a:custGeom>
              <a:avLst/>
              <a:gdLst>
                <a:gd name="T0" fmla="*/ 0 w 123825"/>
                <a:gd name="T1" fmla="*/ 170269 h 622300"/>
                <a:gd name="T2" fmla="*/ 43127 w 123825"/>
                <a:gd name="T3" fmla="*/ 126833 h 622300"/>
                <a:gd name="T4" fmla="*/ 38052 w 123825"/>
                <a:gd name="T5" fmla="*/ 62548 h 622300"/>
                <a:gd name="T6" fmla="*/ 45663 w 123825"/>
                <a:gd name="T7" fmla="*/ 0 h 6223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825"/>
                <a:gd name="T13" fmla="*/ 0 h 622300"/>
                <a:gd name="T14" fmla="*/ 123825 w 123825"/>
                <a:gd name="T15" fmla="*/ 622300 h 6223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825" h="622300">
                  <a:moveTo>
                    <a:pt x="0" y="622300"/>
                  </a:moveTo>
                  <a:cubicBezTo>
                    <a:pt x="46037" y="575733"/>
                    <a:pt x="92075" y="529167"/>
                    <a:pt x="107950" y="463550"/>
                  </a:cubicBezTo>
                  <a:cubicBezTo>
                    <a:pt x="123825" y="397933"/>
                    <a:pt x="94192" y="305858"/>
                    <a:pt x="95250" y="228600"/>
                  </a:cubicBezTo>
                  <a:cubicBezTo>
                    <a:pt x="96308" y="151342"/>
                    <a:pt x="105304" y="75671"/>
                    <a:pt x="114300" y="0"/>
                  </a:cubicBezTo>
                </a:path>
              </a:pathLst>
            </a:custGeom>
            <a:noFill/>
            <a:ln w="38100" algn="ctr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88" name="Freeform 108"/>
            <p:cNvSpPr>
              <a:spLocks/>
            </p:cNvSpPr>
            <p:nvPr/>
          </p:nvSpPr>
          <p:spPr bwMode="auto">
            <a:xfrm>
              <a:off x="5969000" y="1776413"/>
              <a:ext cx="544513" cy="496887"/>
            </a:xfrm>
            <a:custGeom>
              <a:avLst/>
              <a:gdLst>
                <a:gd name="T0" fmla="*/ 0 w 326"/>
                <a:gd name="T1" fmla="*/ 2147483647 h 255"/>
                <a:gd name="T2" fmla="*/ 2147483647 w 326"/>
                <a:gd name="T3" fmla="*/ 2147483647 h 255"/>
                <a:gd name="T4" fmla="*/ 2147483647 w 326"/>
                <a:gd name="T5" fmla="*/ 2147483647 h 255"/>
                <a:gd name="T6" fmla="*/ 2147483647 w 326"/>
                <a:gd name="T7" fmla="*/ 0 h 25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6"/>
                <a:gd name="T13" fmla="*/ 0 h 255"/>
                <a:gd name="T14" fmla="*/ 326 w 326"/>
                <a:gd name="T15" fmla="*/ 255 h 25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6" h="255">
                  <a:moveTo>
                    <a:pt x="0" y="255"/>
                  </a:moveTo>
                  <a:cubicBezTo>
                    <a:pt x="46" y="216"/>
                    <a:pt x="92" y="178"/>
                    <a:pt x="120" y="149"/>
                  </a:cubicBezTo>
                  <a:cubicBezTo>
                    <a:pt x="148" y="120"/>
                    <a:pt x="134" y="107"/>
                    <a:pt x="168" y="82"/>
                  </a:cubicBezTo>
                  <a:cubicBezTo>
                    <a:pt x="202" y="57"/>
                    <a:pt x="264" y="28"/>
                    <a:pt x="326" y="0"/>
                  </a:cubicBezTo>
                </a:path>
              </a:pathLst>
            </a:custGeom>
            <a:noFill/>
            <a:ln w="38100" algn="ctr">
              <a:solidFill>
                <a:srgbClr val="990099"/>
              </a:solidFill>
              <a:round/>
              <a:headE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89" name="Text Box 71"/>
            <p:cNvSpPr txBox="1">
              <a:spLocks noChangeArrowheads="1"/>
            </p:cNvSpPr>
            <p:nvPr/>
          </p:nvSpPr>
          <p:spPr bwMode="auto">
            <a:xfrm>
              <a:off x="4874397" y="2131393"/>
              <a:ext cx="825500" cy="288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Santarém</a:t>
              </a:r>
            </a:p>
          </p:txBody>
        </p:sp>
        <p:sp>
          <p:nvSpPr>
            <p:cNvPr id="690" name="Text Box 326"/>
            <p:cNvSpPr txBox="1">
              <a:spLocks noChangeArrowheads="1"/>
            </p:cNvSpPr>
            <p:nvPr/>
          </p:nvSpPr>
          <p:spPr bwMode="auto">
            <a:xfrm>
              <a:off x="4603750" y="2911475"/>
              <a:ext cx="536575" cy="106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50000"/>
                </a:spcBef>
              </a:pPr>
              <a:r>
                <a:rPr lang="pt-BR" altLang="pt-BR" sz="700" b="0">
                  <a:solidFill>
                    <a:srgbClr val="5F5F5F"/>
                  </a:solidFill>
                  <a:latin typeface="Calibri" panose="020F0502020204030204" pitchFamily="34" charset="0"/>
                </a:rPr>
                <a:t>Miritituba</a:t>
              </a:r>
            </a:p>
          </p:txBody>
        </p:sp>
        <p:sp>
          <p:nvSpPr>
            <p:cNvPr id="691" name="AutoShape 82"/>
            <p:cNvSpPr>
              <a:spLocks noChangeArrowheads="1"/>
            </p:cNvSpPr>
            <p:nvPr/>
          </p:nvSpPr>
          <p:spPr bwMode="auto">
            <a:xfrm rot="10800000">
              <a:off x="6497638" y="2641600"/>
              <a:ext cx="73025" cy="47625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92" name="Freeform 30"/>
            <p:cNvSpPr>
              <a:spLocks/>
            </p:cNvSpPr>
            <p:nvPr/>
          </p:nvSpPr>
          <p:spPr bwMode="auto">
            <a:xfrm flipH="1">
              <a:off x="5268913" y="4214813"/>
              <a:ext cx="128587" cy="525462"/>
            </a:xfrm>
            <a:custGeom>
              <a:avLst/>
              <a:gdLst>
                <a:gd name="T0" fmla="*/ 0 w 7186"/>
                <a:gd name="T1" fmla="*/ 2147483647 h 6151"/>
                <a:gd name="T2" fmla="*/ 2147483647 w 7186"/>
                <a:gd name="T3" fmla="*/ 0 h 6151"/>
                <a:gd name="T4" fmla="*/ 0 60000 65536"/>
                <a:gd name="T5" fmla="*/ 0 60000 65536"/>
                <a:gd name="T6" fmla="*/ 0 w 7186"/>
                <a:gd name="T7" fmla="*/ 0 h 6151"/>
                <a:gd name="T8" fmla="*/ 7186 w 7186"/>
                <a:gd name="T9" fmla="*/ 6151 h 615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186" h="6151">
                  <a:moveTo>
                    <a:pt x="0" y="6151"/>
                  </a:moveTo>
                  <a:cubicBezTo>
                    <a:pt x="1458" y="4486"/>
                    <a:pt x="4322" y="2242"/>
                    <a:pt x="7186" y="0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93" name="Freeform 67"/>
            <p:cNvSpPr>
              <a:spLocks/>
            </p:cNvSpPr>
            <p:nvPr/>
          </p:nvSpPr>
          <p:spPr bwMode="auto">
            <a:xfrm>
              <a:off x="5176838" y="2952750"/>
              <a:ext cx="103187" cy="1268413"/>
            </a:xfrm>
            <a:custGeom>
              <a:avLst/>
              <a:gdLst>
                <a:gd name="T0" fmla="*/ 2147483647 w 146"/>
                <a:gd name="T1" fmla="*/ 2147483647 h 839"/>
                <a:gd name="T2" fmla="*/ 2147483647 w 146"/>
                <a:gd name="T3" fmla="*/ 2147483647 h 839"/>
                <a:gd name="T4" fmla="*/ 2147483647 w 146"/>
                <a:gd name="T5" fmla="*/ 2147483647 h 839"/>
                <a:gd name="T6" fmla="*/ 2147483647 w 146"/>
                <a:gd name="T7" fmla="*/ 2147483647 h 839"/>
                <a:gd name="T8" fmla="*/ 2147483647 w 146"/>
                <a:gd name="T9" fmla="*/ 2147483647 h 839"/>
                <a:gd name="T10" fmla="*/ 2147483647 w 146"/>
                <a:gd name="T11" fmla="*/ 2147483647 h 839"/>
                <a:gd name="T12" fmla="*/ 2147483647 w 146"/>
                <a:gd name="T13" fmla="*/ 0 h 8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6"/>
                <a:gd name="T22" fmla="*/ 0 h 839"/>
                <a:gd name="T23" fmla="*/ 146 w 146"/>
                <a:gd name="T24" fmla="*/ 839 h 8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6" h="839">
                  <a:moveTo>
                    <a:pt x="146" y="839"/>
                  </a:moveTo>
                  <a:cubicBezTo>
                    <a:pt x="144" y="792"/>
                    <a:pt x="144" y="744"/>
                    <a:pt x="141" y="697"/>
                  </a:cubicBezTo>
                  <a:cubicBezTo>
                    <a:pt x="139" y="658"/>
                    <a:pt x="122" y="615"/>
                    <a:pt x="115" y="576"/>
                  </a:cubicBezTo>
                  <a:cubicBezTo>
                    <a:pt x="109" y="449"/>
                    <a:pt x="106" y="319"/>
                    <a:pt x="95" y="192"/>
                  </a:cubicBezTo>
                  <a:cubicBezTo>
                    <a:pt x="92" y="153"/>
                    <a:pt x="78" y="113"/>
                    <a:pt x="45" y="91"/>
                  </a:cubicBezTo>
                  <a:cubicBezTo>
                    <a:pt x="34" y="76"/>
                    <a:pt x="21" y="68"/>
                    <a:pt x="9" y="55"/>
                  </a:cubicBezTo>
                  <a:cubicBezTo>
                    <a:pt x="0" y="27"/>
                    <a:pt x="4" y="45"/>
                    <a:pt x="4" y="0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94" name="Text Box 71"/>
            <p:cNvSpPr txBox="1">
              <a:spLocks noChangeArrowheads="1"/>
            </p:cNvSpPr>
            <p:nvPr/>
          </p:nvSpPr>
          <p:spPr bwMode="auto">
            <a:xfrm rot="16200000">
              <a:off x="4859338" y="3465651"/>
              <a:ext cx="739774" cy="2664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r>
                <a:rPr lang="pt-BR" altLang="pt-BR" sz="6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BR-163</a:t>
              </a:r>
            </a:p>
          </p:txBody>
        </p:sp>
        <p:sp>
          <p:nvSpPr>
            <p:cNvPr id="695" name="Forma livre 219"/>
            <p:cNvSpPr>
              <a:spLocks noChangeArrowheads="1"/>
            </p:cNvSpPr>
            <p:nvPr/>
          </p:nvSpPr>
          <p:spPr bwMode="auto">
            <a:xfrm>
              <a:off x="5364163" y="4772025"/>
              <a:ext cx="36512" cy="144463"/>
            </a:xfrm>
            <a:custGeom>
              <a:avLst/>
              <a:gdLst>
                <a:gd name="T0" fmla="*/ 276836 w 28575"/>
                <a:gd name="T1" fmla="*/ 0 h 207168"/>
                <a:gd name="T2" fmla="*/ 0 w 28575"/>
                <a:gd name="T3" fmla="*/ 27720 h 207168"/>
                <a:gd name="T4" fmla="*/ 0 60000 65536"/>
                <a:gd name="T5" fmla="*/ 0 60000 65536"/>
                <a:gd name="T6" fmla="*/ 0 w 28575"/>
                <a:gd name="T7" fmla="*/ 0 h 207168"/>
                <a:gd name="T8" fmla="*/ 28575 w 28575"/>
                <a:gd name="T9" fmla="*/ 207168 h 20716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8575" h="207168">
                  <a:moveTo>
                    <a:pt x="26194" y="0"/>
                  </a:moveTo>
                  <a:cubicBezTo>
                    <a:pt x="27384" y="90685"/>
                    <a:pt x="28575" y="181371"/>
                    <a:pt x="0" y="207168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96" name="Forma livre 222"/>
            <p:cNvSpPr>
              <a:spLocks noChangeArrowheads="1"/>
            </p:cNvSpPr>
            <p:nvPr/>
          </p:nvSpPr>
          <p:spPr bwMode="auto">
            <a:xfrm>
              <a:off x="5140325" y="4933950"/>
              <a:ext cx="234950" cy="500063"/>
            </a:xfrm>
            <a:custGeom>
              <a:avLst/>
              <a:gdLst>
                <a:gd name="T0" fmla="*/ 4609234 w 147637"/>
                <a:gd name="T1" fmla="*/ 0 h 590550"/>
                <a:gd name="T2" fmla="*/ 743406 w 147637"/>
                <a:gd name="T3" fmla="*/ 143557 h 590550"/>
                <a:gd name="T4" fmla="*/ 148665 w 147637"/>
                <a:gd name="T5" fmla="*/ 209423 h 590550"/>
                <a:gd name="T6" fmla="*/ 0 60000 65536"/>
                <a:gd name="T7" fmla="*/ 0 60000 65536"/>
                <a:gd name="T8" fmla="*/ 0 60000 65536"/>
                <a:gd name="T9" fmla="*/ 0 w 147637"/>
                <a:gd name="T10" fmla="*/ 0 h 590550"/>
                <a:gd name="T11" fmla="*/ 147637 w 147637"/>
                <a:gd name="T12" fmla="*/ 590550 h 5905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7637" h="590550">
                  <a:moveTo>
                    <a:pt x="147637" y="0"/>
                  </a:moveTo>
                  <a:cubicBezTo>
                    <a:pt x="97631" y="153194"/>
                    <a:pt x="47625" y="306388"/>
                    <a:pt x="23812" y="404813"/>
                  </a:cubicBezTo>
                  <a:cubicBezTo>
                    <a:pt x="0" y="503238"/>
                    <a:pt x="2381" y="546894"/>
                    <a:pt x="4762" y="590550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697" name="Oval 250"/>
            <p:cNvSpPr>
              <a:spLocks noChangeArrowheads="1"/>
            </p:cNvSpPr>
            <p:nvPr/>
          </p:nvSpPr>
          <p:spPr bwMode="auto">
            <a:xfrm>
              <a:off x="5368925" y="4737100"/>
              <a:ext cx="60325" cy="52388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698" name="Text Box 326"/>
            <p:cNvSpPr txBox="1">
              <a:spLocks noChangeArrowheads="1"/>
            </p:cNvSpPr>
            <p:nvPr/>
          </p:nvSpPr>
          <p:spPr bwMode="auto">
            <a:xfrm>
              <a:off x="4768850" y="5278438"/>
              <a:ext cx="541338" cy="2220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10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Cuiabá</a:t>
              </a:r>
            </a:p>
          </p:txBody>
        </p:sp>
        <p:sp>
          <p:nvSpPr>
            <p:cNvPr id="699" name="Forma livre 230"/>
            <p:cNvSpPr>
              <a:spLocks noChangeArrowheads="1"/>
            </p:cNvSpPr>
            <p:nvPr/>
          </p:nvSpPr>
          <p:spPr bwMode="auto">
            <a:xfrm>
              <a:off x="4635500" y="3121025"/>
              <a:ext cx="385763" cy="800100"/>
            </a:xfrm>
            <a:custGeom>
              <a:avLst/>
              <a:gdLst>
                <a:gd name="T0" fmla="*/ 30443 w 642620"/>
                <a:gd name="T1" fmla="*/ 0 h 1143000"/>
                <a:gd name="T2" fmla="*/ 21779 w 642620"/>
                <a:gd name="T3" fmla="*/ 30749 h 1143000"/>
                <a:gd name="T4" fmla="*/ 16004 w 642620"/>
                <a:gd name="T5" fmla="*/ 46654 h 1143000"/>
                <a:gd name="T6" fmla="*/ 2647 w 642620"/>
                <a:gd name="T7" fmla="*/ 98608 h 1143000"/>
                <a:gd name="T8" fmla="*/ 120 w 642620"/>
                <a:gd name="T9" fmla="*/ 159046 h 11430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42620"/>
                <a:gd name="T16" fmla="*/ 0 h 1143000"/>
                <a:gd name="T17" fmla="*/ 642620 w 642620"/>
                <a:gd name="T18" fmla="*/ 1143000 h 11430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42620" h="1143000">
                  <a:moveTo>
                    <a:pt x="642620" y="0"/>
                  </a:moveTo>
                  <a:cubicBezTo>
                    <a:pt x="576580" y="82550"/>
                    <a:pt x="510540" y="165100"/>
                    <a:pt x="459740" y="220980"/>
                  </a:cubicBezTo>
                  <a:cubicBezTo>
                    <a:pt x="408940" y="276860"/>
                    <a:pt x="405130" y="254000"/>
                    <a:pt x="337820" y="335280"/>
                  </a:cubicBezTo>
                  <a:cubicBezTo>
                    <a:pt x="270510" y="416560"/>
                    <a:pt x="111760" y="574040"/>
                    <a:pt x="55880" y="708660"/>
                  </a:cubicBezTo>
                  <a:cubicBezTo>
                    <a:pt x="0" y="843280"/>
                    <a:pt x="1270" y="993140"/>
                    <a:pt x="2540" y="1143000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00" name="Forma livre 231"/>
            <p:cNvSpPr>
              <a:spLocks noChangeArrowheads="1"/>
            </p:cNvSpPr>
            <p:nvPr/>
          </p:nvSpPr>
          <p:spPr bwMode="auto">
            <a:xfrm>
              <a:off x="5035550" y="2960688"/>
              <a:ext cx="134938" cy="160337"/>
            </a:xfrm>
            <a:custGeom>
              <a:avLst/>
              <a:gdLst>
                <a:gd name="T0" fmla="*/ 81197 w 160020"/>
                <a:gd name="T1" fmla="*/ 0 h 190500"/>
                <a:gd name="T2" fmla="*/ 0 w 160020"/>
                <a:gd name="T3" fmla="*/ 95547 h 190500"/>
                <a:gd name="T4" fmla="*/ 0 60000 65536"/>
                <a:gd name="T5" fmla="*/ 0 60000 65536"/>
                <a:gd name="T6" fmla="*/ 0 w 160020"/>
                <a:gd name="T7" fmla="*/ 0 h 190500"/>
                <a:gd name="T8" fmla="*/ 160020 w 160020"/>
                <a:gd name="T9" fmla="*/ 190500 h 19050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60020" h="190500">
                  <a:moveTo>
                    <a:pt x="160020" y="0"/>
                  </a:moveTo>
                  <a:lnTo>
                    <a:pt x="0" y="190500"/>
                  </a:lnTo>
                </a:path>
              </a:pathLst>
            </a:custGeom>
            <a:noFill/>
            <a:ln w="38100" algn="ctr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01" name="Rectangle 68"/>
            <p:cNvSpPr>
              <a:spLocks noChangeArrowheads="1"/>
            </p:cNvSpPr>
            <p:nvPr/>
          </p:nvSpPr>
          <p:spPr bwMode="auto">
            <a:xfrm>
              <a:off x="4976813" y="3095625"/>
              <a:ext cx="73025" cy="68263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02" name="Forma livre 234"/>
            <p:cNvSpPr>
              <a:spLocks noChangeArrowheads="1"/>
            </p:cNvSpPr>
            <p:nvPr/>
          </p:nvSpPr>
          <p:spPr bwMode="auto">
            <a:xfrm>
              <a:off x="4630738" y="3929063"/>
              <a:ext cx="244475" cy="428625"/>
            </a:xfrm>
            <a:custGeom>
              <a:avLst/>
              <a:gdLst>
                <a:gd name="T0" fmla="*/ 0 w 289560"/>
                <a:gd name="T1" fmla="*/ 0 h 510540"/>
                <a:gd name="T2" fmla="*/ 54546 w 289560"/>
                <a:gd name="T3" fmla="*/ 140873 h 510540"/>
                <a:gd name="T4" fmla="*/ 148052 w 289560"/>
                <a:gd name="T5" fmla="*/ 255094 h 510540"/>
                <a:gd name="T6" fmla="*/ 0 60000 65536"/>
                <a:gd name="T7" fmla="*/ 0 60000 65536"/>
                <a:gd name="T8" fmla="*/ 0 60000 65536"/>
                <a:gd name="T9" fmla="*/ 0 w 289560"/>
                <a:gd name="T10" fmla="*/ 0 h 510540"/>
                <a:gd name="T11" fmla="*/ 289560 w 289560"/>
                <a:gd name="T12" fmla="*/ 510540 h 510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9560" h="510540">
                  <a:moveTo>
                    <a:pt x="0" y="0"/>
                  </a:moveTo>
                  <a:cubicBezTo>
                    <a:pt x="29210" y="98425"/>
                    <a:pt x="58420" y="196850"/>
                    <a:pt x="106680" y="281940"/>
                  </a:cubicBezTo>
                  <a:cubicBezTo>
                    <a:pt x="154940" y="367030"/>
                    <a:pt x="289560" y="510540"/>
                    <a:pt x="289560" y="510540"/>
                  </a:cubicBezTo>
                </a:path>
              </a:pathLst>
            </a:custGeom>
            <a:noFill/>
            <a:ln w="38100" algn="ctr">
              <a:solidFill>
                <a:srgbClr val="0099FF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03" name="Text Box 326"/>
            <p:cNvSpPr txBox="1">
              <a:spLocks noChangeArrowheads="1"/>
            </p:cNvSpPr>
            <p:nvPr/>
          </p:nvSpPr>
          <p:spPr bwMode="auto">
            <a:xfrm>
              <a:off x="4062413" y="3968750"/>
              <a:ext cx="423862" cy="107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50000"/>
                </a:spcBef>
              </a:pPr>
              <a:r>
                <a:rPr lang="pt-BR" altLang="pt-BR" sz="700" b="0">
                  <a:solidFill>
                    <a:srgbClr val="5F5F5F"/>
                  </a:solidFill>
                  <a:latin typeface="Calibri" panose="020F0502020204030204" pitchFamily="34" charset="0"/>
                </a:rPr>
                <a:t>Juruena</a:t>
              </a:r>
            </a:p>
          </p:txBody>
        </p:sp>
        <p:sp>
          <p:nvSpPr>
            <p:cNvPr id="704" name="AutoShape 110"/>
            <p:cNvSpPr>
              <a:spLocks noChangeArrowheads="1"/>
            </p:cNvSpPr>
            <p:nvPr/>
          </p:nvSpPr>
          <p:spPr bwMode="auto">
            <a:xfrm rot="10800000">
              <a:off x="4683125" y="4132263"/>
              <a:ext cx="77788" cy="52387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05" name="Line 123"/>
            <p:cNvSpPr>
              <a:spLocks noChangeShapeType="1"/>
            </p:cNvSpPr>
            <p:nvPr/>
          </p:nvSpPr>
          <p:spPr bwMode="auto">
            <a:xfrm>
              <a:off x="4516438" y="4033838"/>
              <a:ext cx="190500" cy="1079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06" name="Text Box 326"/>
            <p:cNvSpPr txBox="1">
              <a:spLocks noChangeArrowheads="1"/>
            </p:cNvSpPr>
            <p:nvPr/>
          </p:nvSpPr>
          <p:spPr bwMode="auto">
            <a:xfrm>
              <a:off x="4902199" y="4324350"/>
              <a:ext cx="574673" cy="155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</a:rPr>
                <a:t>P.Gaúchos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707" name="AutoShape 109"/>
            <p:cNvSpPr>
              <a:spLocks noChangeArrowheads="1"/>
            </p:cNvSpPr>
            <p:nvPr/>
          </p:nvSpPr>
          <p:spPr bwMode="auto">
            <a:xfrm rot="10800000">
              <a:off x="4819650" y="4318000"/>
              <a:ext cx="77788" cy="52388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08" name="Freeform 101"/>
            <p:cNvSpPr>
              <a:spLocks/>
            </p:cNvSpPr>
            <p:nvPr/>
          </p:nvSpPr>
          <p:spPr bwMode="auto">
            <a:xfrm>
              <a:off x="4252913" y="4560888"/>
              <a:ext cx="177800" cy="200025"/>
            </a:xfrm>
            <a:custGeom>
              <a:avLst/>
              <a:gdLst>
                <a:gd name="T0" fmla="*/ 0 w 90"/>
                <a:gd name="T1" fmla="*/ 2147483647 h 153"/>
                <a:gd name="T2" fmla="*/ 2147483647 w 90"/>
                <a:gd name="T3" fmla="*/ 2147483647 h 153"/>
                <a:gd name="T4" fmla="*/ 2147483647 w 90"/>
                <a:gd name="T5" fmla="*/ 2147483647 h 153"/>
                <a:gd name="T6" fmla="*/ 2147483647 w 90"/>
                <a:gd name="T7" fmla="*/ 0 h 15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0"/>
                <a:gd name="T13" fmla="*/ 0 h 153"/>
                <a:gd name="T14" fmla="*/ 90 w 90"/>
                <a:gd name="T15" fmla="*/ 153 h 15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0" h="153">
                  <a:moveTo>
                    <a:pt x="0" y="153"/>
                  </a:moveTo>
                  <a:cubicBezTo>
                    <a:pt x="11" y="142"/>
                    <a:pt x="22" y="131"/>
                    <a:pt x="30" y="114"/>
                  </a:cubicBezTo>
                  <a:cubicBezTo>
                    <a:pt x="38" y="97"/>
                    <a:pt x="41" y="70"/>
                    <a:pt x="51" y="51"/>
                  </a:cubicBezTo>
                  <a:cubicBezTo>
                    <a:pt x="61" y="32"/>
                    <a:pt x="75" y="16"/>
                    <a:pt x="90" y="0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09" name="Text Box 326"/>
            <p:cNvSpPr txBox="1">
              <a:spLocks noChangeArrowheads="1"/>
            </p:cNvSpPr>
            <p:nvPr/>
          </p:nvSpPr>
          <p:spPr bwMode="auto">
            <a:xfrm>
              <a:off x="4011613" y="4810125"/>
              <a:ext cx="435613" cy="155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Vilhena</a:t>
              </a:r>
            </a:p>
          </p:txBody>
        </p:sp>
        <p:sp>
          <p:nvSpPr>
            <p:cNvPr id="710" name="Freeform 104"/>
            <p:cNvSpPr>
              <a:spLocks/>
            </p:cNvSpPr>
            <p:nvPr/>
          </p:nvSpPr>
          <p:spPr bwMode="auto">
            <a:xfrm>
              <a:off x="4433888" y="4170363"/>
              <a:ext cx="268287" cy="382587"/>
            </a:xfrm>
            <a:custGeom>
              <a:avLst/>
              <a:gdLst>
                <a:gd name="T0" fmla="*/ 0 w 201"/>
                <a:gd name="T1" fmla="*/ 2147483647 h 234"/>
                <a:gd name="T2" fmla="*/ 2147483647 w 201"/>
                <a:gd name="T3" fmla="*/ 2147483647 h 234"/>
                <a:gd name="T4" fmla="*/ 2147483647 w 201"/>
                <a:gd name="T5" fmla="*/ 2147483647 h 234"/>
                <a:gd name="T6" fmla="*/ 2147483647 w 201"/>
                <a:gd name="T7" fmla="*/ 2147483647 h 234"/>
                <a:gd name="T8" fmla="*/ 2147483647 w 201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1"/>
                <a:gd name="T16" fmla="*/ 0 h 234"/>
                <a:gd name="T17" fmla="*/ 201 w 201"/>
                <a:gd name="T18" fmla="*/ 234 h 2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1" h="234">
                  <a:moveTo>
                    <a:pt x="0" y="234"/>
                  </a:moveTo>
                  <a:cubicBezTo>
                    <a:pt x="26" y="215"/>
                    <a:pt x="53" y="197"/>
                    <a:pt x="72" y="177"/>
                  </a:cubicBezTo>
                  <a:cubicBezTo>
                    <a:pt x="91" y="157"/>
                    <a:pt x="102" y="137"/>
                    <a:pt x="117" y="114"/>
                  </a:cubicBezTo>
                  <a:cubicBezTo>
                    <a:pt x="132" y="91"/>
                    <a:pt x="151" y="61"/>
                    <a:pt x="165" y="42"/>
                  </a:cubicBezTo>
                  <a:cubicBezTo>
                    <a:pt x="179" y="23"/>
                    <a:pt x="190" y="11"/>
                    <a:pt x="201" y="0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11" name="Text Box 106"/>
            <p:cNvSpPr txBox="1">
              <a:spLocks noChangeArrowheads="1"/>
            </p:cNvSpPr>
            <p:nvPr/>
          </p:nvSpPr>
          <p:spPr bwMode="auto">
            <a:xfrm rot="-2645109">
              <a:off x="4241800" y="4384675"/>
              <a:ext cx="423863" cy="184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r>
                <a:rPr lang="pt-BR" altLang="pt-BR" sz="600" b="0">
                  <a:solidFill>
                    <a:srgbClr val="5F5F5F"/>
                  </a:solidFill>
                  <a:latin typeface="Calibri" panose="020F0502020204030204" pitchFamily="34" charset="0"/>
                </a:rPr>
                <a:t>MT-319</a:t>
              </a:r>
            </a:p>
          </p:txBody>
        </p:sp>
        <p:sp>
          <p:nvSpPr>
            <p:cNvPr id="712" name="Freeform 108"/>
            <p:cNvSpPr>
              <a:spLocks/>
            </p:cNvSpPr>
            <p:nvPr/>
          </p:nvSpPr>
          <p:spPr bwMode="auto">
            <a:xfrm>
              <a:off x="4625975" y="4349750"/>
              <a:ext cx="217488" cy="7938"/>
            </a:xfrm>
            <a:custGeom>
              <a:avLst/>
              <a:gdLst>
                <a:gd name="T0" fmla="*/ 0 w 163"/>
                <a:gd name="T1" fmla="*/ 2147483647 h 5"/>
                <a:gd name="T2" fmla="*/ 2147483647 w 163"/>
                <a:gd name="T3" fmla="*/ 0 h 5"/>
                <a:gd name="T4" fmla="*/ 0 60000 65536"/>
                <a:gd name="T5" fmla="*/ 0 60000 65536"/>
                <a:gd name="T6" fmla="*/ 0 w 163"/>
                <a:gd name="T7" fmla="*/ 0 h 5"/>
                <a:gd name="T8" fmla="*/ 163 w 163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63" h="5">
                  <a:moveTo>
                    <a:pt x="0" y="5"/>
                  </a:moveTo>
                  <a:cubicBezTo>
                    <a:pt x="0" y="5"/>
                    <a:pt x="81" y="2"/>
                    <a:pt x="163" y="0"/>
                  </a:cubicBezTo>
                </a:path>
              </a:pathLst>
            </a:custGeom>
            <a:noFill/>
            <a:ln w="19050">
              <a:solidFill>
                <a:srgbClr val="80808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13" name="Oval 250"/>
            <p:cNvSpPr>
              <a:spLocks noChangeArrowheads="1"/>
            </p:cNvSpPr>
            <p:nvPr/>
          </p:nvSpPr>
          <p:spPr bwMode="auto">
            <a:xfrm>
              <a:off x="4213225" y="4737100"/>
              <a:ext cx="60325" cy="5397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14" name="Forma livre 250"/>
            <p:cNvSpPr>
              <a:spLocks noChangeArrowheads="1"/>
            </p:cNvSpPr>
            <p:nvPr/>
          </p:nvSpPr>
          <p:spPr bwMode="auto">
            <a:xfrm>
              <a:off x="4875213" y="4356100"/>
              <a:ext cx="369887" cy="339725"/>
            </a:xfrm>
            <a:custGeom>
              <a:avLst/>
              <a:gdLst>
                <a:gd name="T0" fmla="*/ 0 w 438150"/>
                <a:gd name="T1" fmla="*/ 0 h 404812"/>
                <a:gd name="T2" fmla="*/ 81952 w 438150"/>
                <a:gd name="T3" fmla="*/ 123132 h 404812"/>
                <a:gd name="T4" fmla="*/ 221752 w 438150"/>
                <a:gd name="T5" fmla="*/ 201272 h 404812"/>
                <a:gd name="T6" fmla="*/ 0 60000 65536"/>
                <a:gd name="T7" fmla="*/ 0 60000 65536"/>
                <a:gd name="T8" fmla="*/ 0 60000 65536"/>
                <a:gd name="T9" fmla="*/ 0 w 438150"/>
                <a:gd name="T10" fmla="*/ 0 h 404812"/>
                <a:gd name="T11" fmla="*/ 438150 w 438150"/>
                <a:gd name="T12" fmla="*/ 404812 h 4048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8150" h="404812">
                  <a:moveTo>
                    <a:pt x="0" y="0"/>
                  </a:moveTo>
                  <a:cubicBezTo>
                    <a:pt x="44450" y="90090"/>
                    <a:pt x="88900" y="180181"/>
                    <a:pt x="161925" y="247650"/>
                  </a:cubicBezTo>
                  <a:cubicBezTo>
                    <a:pt x="234950" y="315119"/>
                    <a:pt x="336550" y="359965"/>
                    <a:pt x="438150" y="404812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15" name="Forma livre 251"/>
            <p:cNvSpPr>
              <a:spLocks noChangeArrowheads="1"/>
            </p:cNvSpPr>
            <p:nvPr/>
          </p:nvSpPr>
          <p:spPr bwMode="auto">
            <a:xfrm>
              <a:off x="5240338" y="4695825"/>
              <a:ext cx="136525" cy="52388"/>
            </a:xfrm>
            <a:custGeom>
              <a:avLst/>
              <a:gdLst>
                <a:gd name="T0" fmla="*/ 0 w 161925"/>
                <a:gd name="T1" fmla="*/ 0 h 61913"/>
                <a:gd name="T2" fmla="*/ 81643 w 161925"/>
                <a:gd name="T3" fmla="*/ 31552 h 61913"/>
                <a:gd name="T4" fmla="*/ 0 60000 65536"/>
                <a:gd name="T5" fmla="*/ 0 60000 65536"/>
                <a:gd name="T6" fmla="*/ 0 w 161925"/>
                <a:gd name="T7" fmla="*/ 0 h 61913"/>
                <a:gd name="T8" fmla="*/ 161925 w 161925"/>
                <a:gd name="T9" fmla="*/ 61913 h 6191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61925" h="61913">
                  <a:moveTo>
                    <a:pt x="0" y="0"/>
                  </a:moveTo>
                  <a:cubicBezTo>
                    <a:pt x="63103" y="26591"/>
                    <a:pt x="126206" y="53182"/>
                    <a:pt x="161925" y="61913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16" name="Text Box 95"/>
            <p:cNvSpPr txBox="1">
              <a:spLocks noChangeArrowheads="1"/>
            </p:cNvSpPr>
            <p:nvPr/>
          </p:nvSpPr>
          <p:spPr bwMode="auto">
            <a:xfrm rot="2578915">
              <a:off x="4841875" y="4440238"/>
              <a:ext cx="404813" cy="184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r>
                <a:rPr lang="pt-BR" altLang="pt-BR" sz="600" b="0">
                  <a:solidFill>
                    <a:srgbClr val="5F5F5F"/>
                  </a:solidFill>
                  <a:latin typeface="Calibri" panose="020F0502020204030204" pitchFamily="34" charset="0"/>
                </a:rPr>
                <a:t>BR-242</a:t>
              </a:r>
            </a:p>
          </p:txBody>
        </p:sp>
        <p:sp>
          <p:nvSpPr>
            <p:cNvPr id="718" name="Oval 250"/>
            <p:cNvSpPr>
              <a:spLocks noChangeArrowheads="1"/>
            </p:cNvSpPr>
            <p:nvPr/>
          </p:nvSpPr>
          <p:spPr bwMode="auto">
            <a:xfrm>
              <a:off x="3363913" y="3914775"/>
              <a:ext cx="63500" cy="57150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19" name="Text Box 326"/>
            <p:cNvSpPr txBox="1">
              <a:spLocks noChangeArrowheads="1"/>
            </p:cNvSpPr>
            <p:nvPr/>
          </p:nvSpPr>
          <p:spPr bwMode="auto">
            <a:xfrm>
              <a:off x="2624138" y="3833812"/>
              <a:ext cx="760411" cy="155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r"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Porto Velho</a:t>
              </a:r>
            </a:p>
          </p:txBody>
        </p:sp>
        <p:sp>
          <p:nvSpPr>
            <p:cNvPr id="720" name="Forma livre 283"/>
            <p:cNvSpPr>
              <a:spLocks noChangeArrowheads="1"/>
            </p:cNvSpPr>
            <p:nvPr/>
          </p:nvSpPr>
          <p:spPr bwMode="auto">
            <a:xfrm>
              <a:off x="4322763" y="2428875"/>
              <a:ext cx="974725" cy="249238"/>
            </a:xfrm>
            <a:custGeom>
              <a:avLst/>
              <a:gdLst>
                <a:gd name="T0" fmla="*/ 581661 w 1158240"/>
                <a:gd name="T1" fmla="*/ 0 h 297180"/>
                <a:gd name="T2" fmla="*/ 417112 w 1158240"/>
                <a:gd name="T3" fmla="*/ 33924 h 297180"/>
                <a:gd name="T4" fmla="*/ 126282 w 1158240"/>
                <a:gd name="T5" fmla="*/ 105539 h 297180"/>
                <a:gd name="T6" fmla="*/ 0 w 1158240"/>
                <a:gd name="T7" fmla="*/ 147001 h 29718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58240"/>
                <a:gd name="T13" fmla="*/ 0 h 297180"/>
                <a:gd name="T14" fmla="*/ 1158240 w 1158240"/>
                <a:gd name="T15" fmla="*/ 297180 h 29718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58240" h="297180">
                  <a:moveTo>
                    <a:pt x="1158240" y="0"/>
                  </a:moveTo>
                  <a:cubicBezTo>
                    <a:pt x="1049020" y="22860"/>
                    <a:pt x="981710" y="33020"/>
                    <a:pt x="830580" y="68580"/>
                  </a:cubicBezTo>
                  <a:cubicBezTo>
                    <a:pt x="679450" y="104140"/>
                    <a:pt x="389890" y="175260"/>
                    <a:pt x="251460" y="213360"/>
                  </a:cubicBezTo>
                  <a:cubicBezTo>
                    <a:pt x="113030" y="251460"/>
                    <a:pt x="56515" y="274320"/>
                    <a:pt x="0" y="297180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21" name="Text Box 326"/>
            <p:cNvSpPr txBox="1">
              <a:spLocks noChangeArrowheads="1"/>
            </p:cNvSpPr>
            <p:nvPr/>
          </p:nvSpPr>
          <p:spPr bwMode="auto">
            <a:xfrm>
              <a:off x="3657599" y="2554288"/>
              <a:ext cx="741363" cy="2220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10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Manaus</a:t>
              </a:r>
            </a:p>
          </p:txBody>
        </p:sp>
        <p:sp>
          <p:nvSpPr>
            <p:cNvPr id="722" name="Oval 250"/>
            <p:cNvSpPr>
              <a:spLocks noChangeArrowheads="1"/>
            </p:cNvSpPr>
            <p:nvPr/>
          </p:nvSpPr>
          <p:spPr bwMode="auto">
            <a:xfrm>
              <a:off x="4294188" y="2659063"/>
              <a:ext cx="61912" cy="57150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23" name="Text Box 326"/>
            <p:cNvSpPr txBox="1">
              <a:spLocks noChangeArrowheads="1"/>
            </p:cNvSpPr>
            <p:nvPr/>
          </p:nvSpPr>
          <p:spPr bwMode="auto">
            <a:xfrm>
              <a:off x="1874838" y="3995738"/>
              <a:ext cx="858838" cy="2220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10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Rio Branco</a:t>
              </a:r>
            </a:p>
          </p:txBody>
        </p:sp>
        <p:sp>
          <p:nvSpPr>
            <p:cNvPr id="724" name="Freeform 61"/>
            <p:cNvSpPr>
              <a:spLocks/>
            </p:cNvSpPr>
            <p:nvPr/>
          </p:nvSpPr>
          <p:spPr bwMode="auto">
            <a:xfrm>
              <a:off x="2143125" y="2689225"/>
              <a:ext cx="2160588" cy="381000"/>
            </a:xfrm>
            <a:custGeom>
              <a:avLst/>
              <a:gdLst>
                <a:gd name="T0" fmla="*/ 2147483647 w 10000"/>
                <a:gd name="T1" fmla="*/ 0 h 10000"/>
                <a:gd name="T2" fmla="*/ 2147483647 w 10000"/>
                <a:gd name="T3" fmla="*/ 2147483647 h 10000"/>
                <a:gd name="T4" fmla="*/ 0 w 10000"/>
                <a:gd name="T5" fmla="*/ 2147483647 h 10000"/>
                <a:gd name="T6" fmla="*/ 0 60000 65536"/>
                <a:gd name="T7" fmla="*/ 0 60000 65536"/>
                <a:gd name="T8" fmla="*/ 0 60000 65536"/>
                <a:gd name="T9" fmla="*/ 0 w 10000"/>
                <a:gd name="T10" fmla="*/ 0 h 10000"/>
                <a:gd name="T11" fmla="*/ 10000 w 10000"/>
                <a:gd name="T12" fmla="*/ 10000 h 100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00" h="10000">
                  <a:moveTo>
                    <a:pt x="10000" y="0"/>
                  </a:moveTo>
                  <a:cubicBezTo>
                    <a:pt x="8194" y="1008"/>
                    <a:pt x="7027" y="9691"/>
                    <a:pt x="3221" y="1408"/>
                  </a:cubicBezTo>
                  <a:cubicBezTo>
                    <a:pt x="833" y="339"/>
                    <a:pt x="1752" y="10000"/>
                    <a:pt x="0" y="6297"/>
                  </a:cubicBezTo>
                </a:path>
              </a:pathLst>
            </a:custGeom>
            <a:noFill/>
            <a:ln w="38100" algn="ctr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25" name="AutoShape 97"/>
            <p:cNvSpPr>
              <a:spLocks noChangeArrowheads="1"/>
            </p:cNvSpPr>
            <p:nvPr/>
          </p:nvSpPr>
          <p:spPr bwMode="auto">
            <a:xfrm>
              <a:off x="4294188" y="2655888"/>
              <a:ext cx="66675" cy="619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26" name="Text Box 326"/>
            <p:cNvSpPr txBox="1">
              <a:spLocks noChangeArrowheads="1"/>
            </p:cNvSpPr>
            <p:nvPr/>
          </p:nvSpPr>
          <p:spPr bwMode="auto">
            <a:xfrm>
              <a:off x="5983288" y="5927725"/>
              <a:ext cx="796925" cy="106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latin typeface="Calibri" panose="020F0502020204030204" pitchFamily="34" charset="0"/>
                </a:rPr>
                <a:t>Santos/Paranaguá</a:t>
              </a:r>
            </a:p>
          </p:txBody>
        </p:sp>
        <p:sp>
          <p:nvSpPr>
            <p:cNvPr id="727" name="Text Box 326"/>
            <p:cNvSpPr txBox="1">
              <a:spLocks noChangeArrowheads="1"/>
            </p:cNvSpPr>
            <p:nvPr/>
          </p:nvSpPr>
          <p:spPr bwMode="auto">
            <a:xfrm>
              <a:off x="5768973" y="5699125"/>
              <a:ext cx="801688" cy="155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latin typeface="Calibri" panose="020F0502020204030204" pitchFamily="34" charset="0"/>
                </a:rPr>
                <a:t>Alto Araguaia</a:t>
              </a:r>
            </a:p>
          </p:txBody>
        </p:sp>
        <p:sp>
          <p:nvSpPr>
            <p:cNvPr id="728" name="Forma livre 279"/>
            <p:cNvSpPr>
              <a:spLocks noChangeArrowheads="1"/>
            </p:cNvSpPr>
            <p:nvPr/>
          </p:nvSpPr>
          <p:spPr bwMode="auto">
            <a:xfrm>
              <a:off x="6686550" y="2260600"/>
              <a:ext cx="295275" cy="1398588"/>
            </a:xfrm>
            <a:custGeom>
              <a:avLst/>
              <a:gdLst>
                <a:gd name="T0" fmla="*/ 0 w 351631"/>
                <a:gd name="T1" fmla="*/ 0 h 1662113"/>
                <a:gd name="T2" fmla="*/ 56677 w 351631"/>
                <a:gd name="T3" fmla="*/ 116957 h 1662113"/>
                <a:gd name="T4" fmla="*/ 160587 w 351631"/>
                <a:gd name="T5" fmla="*/ 358032 h 1662113"/>
                <a:gd name="T6" fmla="*/ 139332 w 351631"/>
                <a:gd name="T7" fmla="*/ 551368 h 1662113"/>
                <a:gd name="T8" fmla="*/ 148779 w 351631"/>
                <a:gd name="T9" fmla="*/ 680260 h 1662113"/>
                <a:gd name="T10" fmla="*/ 113355 w 351631"/>
                <a:gd name="T11" fmla="*/ 833020 h 1662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1631"/>
                <a:gd name="T19" fmla="*/ 0 h 1662113"/>
                <a:gd name="T20" fmla="*/ 351631 w 351631"/>
                <a:gd name="T21" fmla="*/ 1662113 h 16621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1631" h="1662113">
                  <a:moveTo>
                    <a:pt x="0" y="0"/>
                  </a:moveTo>
                  <a:cubicBezTo>
                    <a:pt x="30162" y="57150"/>
                    <a:pt x="60325" y="114301"/>
                    <a:pt x="114300" y="233363"/>
                  </a:cubicBezTo>
                  <a:cubicBezTo>
                    <a:pt x="168275" y="352426"/>
                    <a:pt x="296069" y="569912"/>
                    <a:pt x="323850" y="714375"/>
                  </a:cubicBezTo>
                  <a:cubicBezTo>
                    <a:pt x="351631" y="858838"/>
                    <a:pt x="284957" y="992982"/>
                    <a:pt x="280988" y="1100138"/>
                  </a:cubicBezTo>
                  <a:cubicBezTo>
                    <a:pt x="277019" y="1207294"/>
                    <a:pt x="308769" y="1263651"/>
                    <a:pt x="300038" y="1357313"/>
                  </a:cubicBezTo>
                  <a:cubicBezTo>
                    <a:pt x="291307" y="1450976"/>
                    <a:pt x="246062" y="1589088"/>
                    <a:pt x="228600" y="1662113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29" name="AutoShape 70"/>
            <p:cNvSpPr>
              <a:spLocks noChangeArrowheads="1"/>
            </p:cNvSpPr>
            <p:nvPr/>
          </p:nvSpPr>
          <p:spPr bwMode="auto">
            <a:xfrm>
              <a:off x="6624638" y="2205038"/>
              <a:ext cx="65087" cy="58737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30" name="Rectangle 84"/>
            <p:cNvSpPr>
              <a:spLocks noChangeArrowheads="1"/>
            </p:cNvSpPr>
            <p:nvPr/>
          </p:nvSpPr>
          <p:spPr bwMode="auto">
            <a:xfrm>
              <a:off x="6899275" y="3344863"/>
              <a:ext cx="71438" cy="69850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31" name="Oval 250"/>
            <p:cNvSpPr>
              <a:spLocks noChangeArrowheads="1"/>
            </p:cNvSpPr>
            <p:nvPr/>
          </p:nvSpPr>
          <p:spPr bwMode="auto">
            <a:xfrm>
              <a:off x="6931025" y="3030538"/>
              <a:ext cx="60325" cy="5397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32" name="Forma livre 281"/>
            <p:cNvSpPr>
              <a:spLocks noChangeArrowheads="1"/>
            </p:cNvSpPr>
            <p:nvPr/>
          </p:nvSpPr>
          <p:spPr bwMode="auto">
            <a:xfrm>
              <a:off x="6615113" y="3651250"/>
              <a:ext cx="268287" cy="1036638"/>
            </a:xfrm>
            <a:custGeom>
              <a:avLst/>
              <a:gdLst>
                <a:gd name="T0" fmla="*/ 204090 w 300038"/>
                <a:gd name="T1" fmla="*/ 0 h 1209675"/>
                <a:gd name="T2" fmla="*/ 126341 w 300038"/>
                <a:gd name="T3" fmla="*/ 241177 h 1209675"/>
                <a:gd name="T4" fmla="*/ 97185 w 300038"/>
                <a:gd name="T5" fmla="*/ 443032 h 1209675"/>
                <a:gd name="T6" fmla="*/ 0 w 300038"/>
                <a:gd name="T7" fmla="*/ 665860 h 12096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00038"/>
                <a:gd name="T13" fmla="*/ 0 h 1209675"/>
                <a:gd name="T14" fmla="*/ 300038 w 300038"/>
                <a:gd name="T15" fmla="*/ 1209675 h 12096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00038" h="1209675">
                  <a:moveTo>
                    <a:pt x="300038" y="0"/>
                  </a:moveTo>
                  <a:cubicBezTo>
                    <a:pt x="255985" y="152003"/>
                    <a:pt x="211932" y="304006"/>
                    <a:pt x="185738" y="438150"/>
                  </a:cubicBezTo>
                  <a:cubicBezTo>
                    <a:pt x="159544" y="572294"/>
                    <a:pt x="173831" y="676275"/>
                    <a:pt x="142875" y="804862"/>
                  </a:cubicBezTo>
                  <a:cubicBezTo>
                    <a:pt x="111919" y="933450"/>
                    <a:pt x="55959" y="1071562"/>
                    <a:pt x="0" y="1209675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33" name="Oval 250"/>
            <p:cNvSpPr>
              <a:spLocks noChangeArrowheads="1"/>
            </p:cNvSpPr>
            <p:nvPr/>
          </p:nvSpPr>
          <p:spPr bwMode="auto">
            <a:xfrm>
              <a:off x="6702425" y="4357688"/>
              <a:ext cx="60325" cy="53975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34" name="Forma livre 288"/>
            <p:cNvSpPr>
              <a:spLocks noChangeArrowheads="1"/>
            </p:cNvSpPr>
            <p:nvPr/>
          </p:nvSpPr>
          <p:spPr bwMode="auto">
            <a:xfrm>
              <a:off x="6753225" y="3059113"/>
              <a:ext cx="182563" cy="90487"/>
            </a:xfrm>
            <a:custGeom>
              <a:avLst/>
              <a:gdLst>
                <a:gd name="T0" fmla="*/ 109809 w 215900"/>
                <a:gd name="T1" fmla="*/ 0 h 107950"/>
                <a:gd name="T2" fmla="*/ 0 w 215900"/>
                <a:gd name="T3" fmla="*/ 37753 h 107950"/>
                <a:gd name="T4" fmla="*/ 0 60000 65536"/>
                <a:gd name="T5" fmla="*/ 0 60000 65536"/>
                <a:gd name="T6" fmla="*/ 0 w 215900"/>
                <a:gd name="T7" fmla="*/ 0 h 107950"/>
                <a:gd name="T8" fmla="*/ 215900 w 215900"/>
                <a:gd name="T9" fmla="*/ 107950 h 1079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5900" h="107950">
                  <a:moveTo>
                    <a:pt x="215900" y="0"/>
                  </a:moveTo>
                  <a:cubicBezTo>
                    <a:pt x="139171" y="53975"/>
                    <a:pt x="62442" y="107950"/>
                    <a:pt x="0" y="7620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35" name="Forma livre 290"/>
            <p:cNvSpPr>
              <a:spLocks noChangeArrowheads="1"/>
            </p:cNvSpPr>
            <p:nvPr/>
          </p:nvSpPr>
          <p:spPr bwMode="auto">
            <a:xfrm>
              <a:off x="6446838" y="3113088"/>
              <a:ext cx="263525" cy="228600"/>
            </a:xfrm>
            <a:custGeom>
              <a:avLst/>
              <a:gdLst>
                <a:gd name="T0" fmla="*/ 155817 w 314325"/>
                <a:gd name="T1" fmla="*/ 0 h 271462"/>
                <a:gd name="T2" fmla="*/ 0 w 314325"/>
                <a:gd name="T3" fmla="*/ 136370 h 271462"/>
                <a:gd name="T4" fmla="*/ 0 60000 65536"/>
                <a:gd name="T5" fmla="*/ 0 60000 65536"/>
                <a:gd name="T6" fmla="*/ 0 w 314325"/>
                <a:gd name="T7" fmla="*/ 0 h 271462"/>
                <a:gd name="T8" fmla="*/ 314325 w 314325"/>
                <a:gd name="T9" fmla="*/ 271462 h 27146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4325" h="271462">
                  <a:moveTo>
                    <a:pt x="314325" y="0"/>
                  </a:moveTo>
                  <a:cubicBezTo>
                    <a:pt x="160337" y="29765"/>
                    <a:pt x="6350" y="59531"/>
                    <a:pt x="0" y="271462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36" name="Oval 250"/>
            <p:cNvSpPr>
              <a:spLocks noChangeArrowheads="1"/>
            </p:cNvSpPr>
            <p:nvPr/>
          </p:nvSpPr>
          <p:spPr bwMode="auto">
            <a:xfrm>
              <a:off x="6418263" y="3305175"/>
              <a:ext cx="63500" cy="57150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37" name="Text Box 326"/>
            <p:cNvSpPr txBox="1">
              <a:spLocks noChangeArrowheads="1"/>
            </p:cNvSpPr>
            <p:nvPr/>
          </p:nvSpPr>
          <p:spPr bwMode="auto">
            <a:xfrm>
              <a:off x="5717706" y="3209925"/>
              <a:ext cx="800569" cy="155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Parauapebas</a:t>
              </a:r>
            </a:p>
          </p:txBody>
        </p:sp>
        <p:sp>
          <p:nvSpPr>
            <p:cNvPr id="738" name="Text Box 326"/>
            <p:cNvSpPr txBox="1">
              <a:spLocks noChangeArrowheads="1"/>
            </p:cNvSpPr>
            <p:nvPr/>
          </p:nvSpPr>
          <p:spPr bwMode="auto">
            <a:xfrm>
              <a:off x="6772274" y="5303127"/>
              <a:ext cx="1619688" cy="155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latin typeface="Calibri" panose="020F0502020204030204" pitchFamily="34" charset="0"/>
                </a:rPr>
                <a:t>São Paulo / Resende</a:t>
              </a:r>
            </a:p>
          </p:txBody>
        </p:sp>
        <p:sp>
          <p:nvSpPr>
            <p:cNvPr id="739" name="Freeform 48"/>
            <p:cNvSpPr>
              <a:spLocks/>
            </p:cNvSpPr>
            <p:nvPr/>
          </p:nvSpPr>
          <p:spPr bwMode="auto">
            <a:xfrm>
              <a:off x="3417888" y="3757613"/>
              <a:ext cx="301625" cy="196850"/>
            </a:xfrm>
            <a:custGeom>
              <a:avLst/>
              <a:gdLst>
                <a:gd name="T0" fmla="*/ 2147483647 w 5689"/>
                <a:gd name="T1" fmla="*/ 2147483647 h 5810"/>
                <a:gd name="T2" fmla="*/ 2147483647 w 5689"/>
                <a:gd name="T3" fmla="*/ 0 h 5810"/>
                <a:gd name="T4" fmla="*/ 0 60000 65536"/>
                <a:gd name="T5" fmla="*/ 0 60000 65536"/>
                <a:gd name="T6" fmla="*/ 0 w 5689"/>
                <a:gd name="T7" fmla="*/ 0 h 5810"/>
                <a:gd name="T8" fmla="*/ 5689 w 5689"/>
                <a:gd name="T9" fmla="*/ 5810 h 581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689" h="5810">
                  <a:moveTo>
                    <a:pt x="168" y="5810"/>
                  </a:moveTo>
                  <a:cubicBezTo>
                    <a:pt x="5328" y="2119"/>
                    <a:pt x="0" y="4440"/>
                    <a:pt x="5689" y="0"/>
                  </a:cubicBezTo>
                </a:path>
              </a:pathLst>
            </a:custGeom>
            <a:noFill/>
            <a:ln w="38100" algn="ctr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40" name="Freeform 46"/>
            <p:cNvSpPr>
              <a:spLocks/>
            </p:cNvSpPr>
            <p:nvPr/>
          </p:nvSpPr>
          <p:spPr bwMode="auto">
            <a:xfrm>
              <a:off x="3706813" y="2633663"/>
              <a:ext cx="823912" cy="1128712"/>
            </a:xfrm>
            <a:custGeom>
              <a:avLst/>
              <a:gdLst>
                <a:gd name="T0" fmla="*/ 2147483647 w 9549"/>
                <a:gd name="T1" fmla="*/ 0 h 10104"/>
                <a:gd name="T2" fmla="*/ 0 w 9549"/>
                <a:gd name="T3" fmla="*/ 2147483647 h 10104"/>
                <a:gd name="T4" fmla="*/ 0 60000 65536"/>
                <a:gd name="T5" fmla="*/ 0 60000 65536"/>
                <a:gd name="T6" fmla="*/ 0 w 9549"/>
                <a:gd name="T7" fmla="*/ 0 h 10104"/>
                <a:gd name="T8" fmla="*/ 9549 w 9549"/>
                <a:gd name="T9" fmla="*/ 10104 h 1010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549" h="10104">
                  <a:moveTo>
                    <a:pt x="9549" y="0"/>
                  </a:moveTo>
                  <a:cubicBezTo>
                    <a:pt x="6728" y="5113"/>
                    <a:pt x="4285" y="9501"/>
                    <a:pt x="0" y="10104"/>
                  </a:cubicBezTo>
                </a:path>
              </a:pathLst>
            </a:custGeom>
            <a:noFill/>
            <a:ln w="38100" algn="ctr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41" name="Text Box 326"/>
            <p:cNvSpPr txBox="1">
              <a:spLocks noChangeArrowheads="1"/>
            </p:cNvSpPr>
            <p:nvPr/>
          </p:nvSpPr>
          <p:spPr bwMode="auto">
            <a:xfrm>
              <a:off x="4103689" y="2466975"/>
              <a:ext cx="633412" cy="155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Itacoatiara</a:t>
              </a:r>
            </a:p>
          </p:txBody>
        </p:sp>
        <p:sp>
          <p:nvSpPr>
            <p:cNvPr id="742" name="Forma livre 297"/>
            <p:cNvSpPr>
              <a:spLocks noChangeArrowheads="1"/>
            </p:cNvSpPr>
            <p:nvPr/>
          </p:nvSpPr>
          <p:spPr bwMode="auto">
            <a:xfrm>
              <a:off x="2576513" y="3954463"/>
              <a:ext cx="812800" cy="252412"/>
            </a:xfrm>
            <a:custGeom>
              <a:avLst/>
              <a:gdLst>
                <a:gd name="T0" fmla="*/ 0 w 985838"/>
                <a:gd name="T1" fmla="*/ 161262 h 250031"/>
                <a:gd name="T2" fmla="*/ 98794 w 985838"/>
                <a:gd name="T3" fmla="*/ 215016 h 250031"/>
                <a:gd name="T4" fmla="*/ 195342 w 985838"/>
                <a:gd name="T5" fmla="*/ 148858 h 250031"/>
                <a:gd name="T6" fmla="*/ 330062 w 985838"/>
                <a:gd name="T7" fmla="*/ 124047 h 250031"/>
                <a:gd name="T8" fmla="*/ 377213 w 985838"/>
                <a:gd name="T9" fmla="*/ 119912 h 250031"/>
                <a:gd name="T10" fmla="*/ 406402 w 985838"/>
                <a:gd name="T11" fmla="*/ 99238 h 250031"/>
                <a:gd name="T12" fmla="*/ 464780 w 985838"/>
                <a:gd name="T13" fmla="*/ 0 h 2500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85838"/>
                <a:gd name="T22" fmla="*/ 0 h 250031"/>
                <a:gd name="T23" fmla="*/ 985838 w 985838"/>
                <a:gd name="T24" fmla="*/ 250031 h 2500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85838" h="250031">
                  <a:moveTo>
                    <a:pt x="0" y="185737"/>
                  </a:moveTo>
                  <a:cubicBezTo>
                    <a:pt x="70247" y="217884"/>
                    <a:pt x="140494" y="250031"/>
                    <a:pt x="209550" y="247650"/>
                  </a:cubicBezTo>
                  <a:cubicBezTo>
                    <a:pt x="278606" y="245269"/>
                    <a:pt x="332582" y="188912"/>
                    <a:pt x="414338" y="171450"/>
                  </a:cubicBezTo>
                  <a:cubicBezTo>
                    <a:pt x="496094" y="153988"/>
                    <a:pt x="635794" y="148431"/>
                    <a:pt x="700088" y="142875"/>
                  </a:cubicBezTo>
                  <a:cubicBezTo>
                    <a:pt x="764382" y="137319"/>
                    <a:pt x="773113" y="142874"/>
                    <a:pt x="800100" y="138112"/>
                  </a:cubicBezTo>
                  <a:cubicBezTo>
                    <a:pt x="827087" y="133350"/>
                    <a:pt x="831057" y="137319"/>
                    <a:pt x="862013" y="114300"/>
                  </a:cubicBezTo>
                  <a:cubicBezTo>
                    <a:pt x="892969" y="91281"/>
                    <a:pt x="939403" y="45640"/>
                    <a:pt x="985838" y="0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43" name="Forma livre 299"/>
            <p:cNvSpPr>
              <a:spLocks noChangeArrowheads="1"/>
            </p:cNvSpPr>
            <p:nvPr/>
          </p:nvSpPr>
          <p:spPr bwMode="auto">
            <a:xfrm>
              <a:off x="3405188" y="3962400"/>
              <a:ext cx="817562" cy="793750"/>
            </a:xfrm>
            <a:custGeom>
              <a:avLst/>
              <a:gdLst>
                <a:gd name="T0" fmla="*/ 0 w 971550"/>
                <a:gd name="T1" fmla="*/ 0 h 942975"/>
                <a:gd name="T2" fmla="*/ 59683 w 971550"/>
                <a:gd name="T3" fmla="*/ 95577 h 942975"/>
                <a:gd name="T4" fmla="*/ 307962 w 971550"/>
                <a:gd name="T5" fmla="*/ 358413 h 942975"/>
                <a:gd name="T6" fmla="*/ 487011 w 971550"/>
                <a:gd name="T7" fmla="*/ 473106 h 94297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71550"/>
                <a:gd name="T13" fmla="*/ 0 h 942975"/>
                <a:gd name="T14" fmla="*/ 971550 w 971550"/>
                <a:gd name="T15" fmla="*/ 942975 h 94297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71550" h="942975">
                  <a:moveTo>
                    <a:pt x="0" y="0"/>
                  </a:moveTo>
                  <a:cubicBezTo>
                    <a:pt x="8334" y="35719"/>
                    <a:pt x="16668" y="71438"/>
                    <a:pt x="119062" y="190500"/>
                  </a:cubicBezTo>
                  <a:cubicBezTo>
                    <a:pt x="221456" y="309562"/>
                    <a:pt x="472281" y="588963"/>
                    <a:pt x="614362" y="714375"/>
                  </a:cubicBezTo>
                  <a:cubicBezTo>
                    <a:pt x="756443" y="839787"/>
                    <a:pt x="863996" y="891381"/>
                    <a:pt x="971550" y="942975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44" name="Oval 250"/>
            <p:cNvSpPr>
              <a:spLocks noChangeArrowheads="1"/>
            </p:cNvSpPr>
            <p:nvPr/>
          </p:nvSpPr>
          <p:spPr bwMode="auto">
            <a:xfrm>
              <a:off x="3648075" y="4292600"/>
              <a:ext cx="60325" cy="5397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45" name="Text Box 326"/>
            <p:cNvSpPr txBox="1">
              <a:spLocks noChangeArrowheads="1"/>
            </p:cNvSpPr>
            <p:nvPr/>
          </p:nvSpPr>
          <p:spPr bwMode="auto">
            <a:xfrm>
              <a:off x="3197459" y="4352925"/>
              <a:ext cx="549041" cy="155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Ji-Paraná</a:t>
              </a:r>
            </a:p>
          </p:txBody>
        </p:sp>
        <p:sp>
          <p:nvSpPr>
            <p:cNvPr id="746" name="Forma livre 307"/>
            <p:cNvSpPr>
              <a:spLocks noChangeArrowheads="1"/>
            </p:cNvSpPr>
            <p:nvPr/>
          </p:nvSpPr>
          <p:spPr bwMode="auto">
            <a:xfrm>
              <a:off x="4262438" y="4784725"/>
              <a:ext cx="173037" cy="339725"/>
            </a:xfrm>
            <a:custGeom>
              <a:avLst/>
              <a:gdLst>
                <a:gd name="T0" fmla="*/ 0 w 204787"/>
                <a:gd name="T1" fmla="*/ 0 h 404813"/>
                <a:gd name="T2" fmla="*/ 103924 w 204787"/>
                <a:gd name="T3" fmla="*/ 201271 h 404813"/>
                <a:gd name="T4" fmla="*/ 0 60000 65536"/>
                <a:gd name="T5" fmla="*/ 0 60000 65536"/>
                <a:gd name="T6" fmla="*/ 0 w 204787"/>
                <a:gd name="T7" fmla="*/ 0 h 404813"/>
                <a:gd name="T8" fmla="*/ 204787 w 204787"/>
                <a:gd name="T9" fmla="*/ 404813 h 40481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04787" h="404813">
                  <a:moveTo>
                    <a:pt x="0" y="0"/>
                  </a:moveTo>
                  <a:cubicBezTo>
                    <a:pt x="81359" y="166291"/>
                    <a:pt x="162718" y="332582"/>
                    <a:pt x="204787" y="404813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47" name="Forma livre 309"/>
            <p:cNvSpPr>
              <a:spLocks noChangeArrowheads="1"/>
            </p:cNvSpPr>
            <p:nvPr/>
          </p:nvSpPr>
          <p:spPr bwMode="auto">
            <a:xfrm>
              <a:off x="4435475" y="5121275"/>
              <a:ext cx="328613" cy="231775"/>
            </a:xfrm>
            <a:custGeom>
              <a:avLst/>
              <a:gdLst>
                <a:gd name="T0" fmla="*/ 0 w 390525"/>
                <a:gd name="T1" fmla="*/ 0 h 275432"/>
                <a:gd name="T2" fmla="*/ 195732 w 390525"/>
                <a:gd name="T3" fmla="*/ 74218 h 275432"/>
                <a:gd name="T4" fmla="*/ 0 60000 65536"/>
                <a:gd name="T5" fmla="*/ 0 60000 65536"/>
                <a:gd name="T6" fmla="*/ 0 w 390525"/>
                <a:gd name="T7" fmla="*/ 0 h 275432"/>
                <a:gd name="T8" fmla="*/ 390525 w 390525"/>
                <a:gd name="T9" fmla="*/ 275432 h 2754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0525" h="275432">
                  <a:moveTo>
                    <a:pt x="0" y="0"/>
                  </a:moveTo>
                  <a:cubicBezTo>
                    <a:pt x="84534" y="137716"/>
                    <a:pt x="169069" y="275432"/>
                    <a:pt x="390525" y="147638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48" name="Forma livre 310"/>
            <p:cNvSpPr>
              <a:spLocks noChangeArrowheads="1"/>
            </p:cNvSpPr>
            <p:nvPr/>
          </p:nvSpPr>
          <p:spPr bwMode="auto">
            <a:xfrm>
              <a:off x="4764088" y="5211763"/>
              <a:ext cx="388937" cy="112712"/>
            </a:xfrm>
            <a:custGeom>
              <a:avLst/>
              <a:gdLst>
                <a:gd name="T0" fmla="*/ 0 w 461963"/>
                <a:gd name="T1" fmla="*/ 19457 h 134937"/>
                <a:gd name="T2" fmla="*/ 231915 w 461963"/>
                <a:gd name="T3" fmla="*/ 66154 h 134937"/>
                <a:gd name="T4" fmla="*/ 0 60000 65536"/>
                <a:gd name="T5" fmla="*/ 0 60000 65536"/>
                <a:gd name="T6" fmla="*/ 0 w 461963"/>
                <a:gd name="T7" fmla="*/ 0 h 134937"/>
                <a:gd name="T8" fmla="*/ 461963 w 461963"/>
                <a:gd name="T9" fmla="*/ 134937 h 1349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61963" h="134937">
                  <a:moveTo>
                    <a:pt x="0" y="39687"/>
                  </a:moveTo>
                  <a:cubicBezTo>
                    <a:pt x="189309" y="19843"/>
                    <a:pt x="378619" y="0"/>
                    <a:pt x="461963" y="134937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49" name="Forma livre 311"/>
            <p:cNvSpPr>
              <a:spLocks noChangeArrowheads="1"/>
            </p:cNvSpPr>
            <p:nvPr/>
          </p:nvSpPr>
          <p:spPr bwMode="auto">
            <a:xfrm>
              <a:off x="4471988" y="5189538"/>
              <a:ext cx="700087" cy="461962"/>
            </a:xfrm>
            <a:custGeom>
              <a:avLst/>
              <a:gdLst>
                <a:gd name="T0" fmla="*/ 0 w 833437"/>
                <a:gd name="T1" fmla="*/ 0 h 549275"/>
                <a:gd name="T2" fmla="*/ 415545 w 833437"/>
                <a:gd name="T3" fmla="*/ 150152 h 549275"/>
                <a:gd name="T4" fmla="*/ 0 60000 65536"/>
                <a:gd name="T5" fmla="*/ 0 60000 65536"/>
                <a:gd name="T6" fmla="*/ 0 w 833437"/>
                <a:gd name="T7" fmla="*/ 0 h 549275"/>
                <a:gd name="T8" fmla="*/ 833437 w 833437"/>
                <a:gd name="T9" fmla="*/ 549275 h 54927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33437" h="549275">
                  <a:moveTo>
                    <a:pt x="0" y="0"/>
                  </a:moveTo>
                  <a:cubicBezTo>
                    <a:pt x="178990" y="274637"/>
                    <a:pt x="357981" y="549275"/>
                    <a:pt x="833437" y="300037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50" name="Oval 250"/>
            <p:cNvSpPr>
              <a:spLocks noChangeArrowheads="1"/>
            </p:cNvSpPr>
            <p:nvPr/>
          </p:nvSpPr>
          <p:spPr bwMode="auto">
            <a:xfrm>
              <a:off x="5119688" y="5392738"/>
              <a:ext cx="61912" cy="58737"/>
            </a:xfrm>
            <a:prstGeom prst="ellipse">
              <a:avLst/>
            </a:prstGeom>
            <a:solidFill>
              <a:srgbClr val="CC3300"/>
            </a:solidFill>
            <a:ln w="9525" algn="ctr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51" name="Forma livre 315"/>
            <p:cNvSpPr>
              <a:spLocks noChangeArrowheads="1"/>
            </p:cNvSpPr>
            <p:nvPr/>
          </p:nvSpPr>
          <p:spPr bwMode="auto">
            <a:xfrm>
              <a:off x="6626225" y="4684713"/>
              <a:ext cx="107950" cy="34925"/>
            </a:xfrm>
            <a:custGeom>
              <a:avLst/>
              <a:gdLst>
                <a:gd name="T0" fmla="*/ 0 w 128587"/>
                <a:gd name="T1" fmla="*/ 0 h 42862"/>
                <a:gd name="T2" fmla="*/ 64000 w 128587"/>
                <a:gd name="T3" fmla="*/ 6502 h 42862"/>
                <a:gd name="T4" fmla="*/ 0 60000 65536"/>
                <a:gd name="T5" fmla="*/ 0 60000 65536"/>
                <a:gd name="T6" fmla="*/ 0 w 128587"/>
                <a:gd name="T7" fmla="*/ 0 h 42862"/>
                <a:gd name="T8" fmla="*/ 128587 w 128587"/>
                <a:gd name="T9" fmla="*/ 42862 h 4286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8587" h="42862">
                  <a:moveTo>
                    <a:pt x="0" y="0"/>
                  </a:moveTo>
                  <a:cubicBezTo>
                    <a:pt x="32940" y="21431"/>
                    <a:pt x="65881" y="42862"/>
                    <a:pt x="128587" y="14287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52" name="AutoShape 81"/>
            <p:cNvSpPr>
              <a:spLocks noChangeArrowheads="1"/>
            </p:cNvSpPr>
            <p:nvPr/>
          </p:nvSpPr>
          <p:spPr bwMode="auto">
            <a:xfrm rot="10800000">
              <a:off x="6700838" y="4676775"/>
              <a:ext cx="76200" cy="492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53" name="AutoShape 82"/>
            <p:cNvSpPr>
              <a:spLocks noChangeArrowheads="1"/>
            </p:cNvSpPr>
            <p:nvPr/>
          </p:nvSpPr>
          <p:spPr bwMode="auto">
            <a:xfrm rot="10800000">
              <a:off x="6692900" y="3097213"/>
              <a:ext cx="74613" cy="49212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54" name="AutoShape 110"/>
            <p:cNvSpPr>
              <a:spLocks noChangeArrowheads="1"/>
            </p:cNvSpPr>
            <p:nvPr/>
          </p:nvSpPr>
          <p:spPr bwMode="auto">
            <a:xfrm rot="10800000">
              <a:off x="3352800" y="3929063"/>
              <a:ext cx="76200" cy="52387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55" name="AutoShape 82"/>
            <p:cNvSpPr>
              <a:spLocks noChangeArrowheads="1"/>
            </p:cNvSpPr>
            <p:nvPr/>
          </p:nvSpPr>
          <p:spPr bwMode="auto">
            <a:xfrm rot="10800000">
              <a:off x="5145088" y="2927350"/>
              <a:ext cx="73025" cy="47625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56" name="Text Box 33"/>
            <p:cNvSpPr txBox="1">
              <a:spLocks noChangeArrowheads="1"/>
            </p:cNvSpPr>
            <p:nvPr/>
          </p:nvSpPr>
          <p:spPr bwMode="auto">
            <a:xfrm rot="2221202">
              <a:off x="3827463" y="4510088"/>
              <a:ext cx="404812" cy="184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r>
                <a:rPr lang="pt-BR" altLang="pt-BR" sz="600" b="0">
                  <a:solidFill>
                    <a:srgbClr val="5F5F5F"/>
                  </a:solidFill>
                  <a:latin typeface="Calibri" panose="020F0502020204030204" pitchFamily="34" charset="0"/>
                </a:rPr>
                <a:t>BR-364</a:t>
              </a:r>
            </a:p>
          </p:txBody>
        </p:sp>
        <p:sp>
          <p:nvSpPr>
            <p:cNvPr id="757" name="Text Box 33"/>
            <p:cNvSpPr txBox="1">
              <a:spLocks noChangeArrowheads="1"/>
            </p:cNvSpPr>
            <p:nvPr/>
          </p:nvSpPr>
          <p:spPr bwMode="auto">
            <a:xfrm>
              <a:off x="4725988" y="5103813"/>
              <a:ext cx="404812" cy="184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r>
                <a:rPr lang="pt-BR" altLang="pt-BR" sz="600" b="0">
                  <a:solidFill>
                    <a:srgbClr val="5F5F5F"/>
                  </a:solidFill>
                  <a:latin typeface="Calibri" panose="020F0502020204030204" pitchFamily="34" charset="0"/>
                </a:rPr>
                <a:t>BR-364</a:t>
              </a:r>
            </a:p>
          </p:txBody>
        </p:sp>
        <p:sp>
          <p:nvSpPr>
            <p:cNvPr id="758" name="Oval 250"/>
            <p:cNvSpPr>
              <a:spLocks noChangeArrowheads="1"/>
            </p:cNvSpPr>
            <p:nvPr/>
          </p:nvSpPr>
          <p:spPr bwMode="auto">
            <a:xfrm>
              <a:off x="2538413" y="4132263"/>
              <a:ext cx="61912" cy="57150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59" name="Forma livre 326"/>
            <p:cNvSpPr>
              <a:spLocks noChangeArrowheads="1"/>
            </p:cNvSpPr>
            <p:nvPr/>
          </p:nvSpPr>
          <p:spPr bwMode="auto">
            <a:xfrm>
              <a:off x="5153025" y="5454650"/>
              <a:ext cx="584200" cy="304800"/>
            </a:xfrm>
            <a:custGeom>
              <a:avLst/>
              <a:gdLst>
                <a:gd name="T0" fmla="*/ 0 w 584200"/>
                <a:gd name="T1" fmla="*/ 0 h 305329"/>
                <a:gd name="T2" fmla="*/ 50800 w 584200"/>
                <a:gd name="T3" fmla="*/ 123610 h 305329"/>
                <a:gd name="T4" fmla="*/ 130175 w 584200"/>
                <a:gd name="T5" fmla="*/ 158475 h 305329"/>
                <a:gd name="T6" fmla="*/ 371475 w 584200"/>
                <a:gd name="T7" fmla="*/ 285255 h 305329"/>
                <a:gd name="T8" fmla="*/ 584200 w 584200"/>
                <a:gd name="T9" fmla="*/ 275746 h 3053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4200"/>
                <a:gd name="T16" fmla="*/ 0 h 305329"/>
                <a:gd name="T17" fmla="*/ 584200 w 584200"/>
                <a:gd name="T18" fmla="*/ 305329 h 3053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4200" h="305329">
                  <a:moveTo>
                    <a:pt x="0" y="0"/>
                  </a:moveTo>
                  <a:cubicBezTo>
                    <a:pt x="14552" y="48683"/>
                    <a:pt x="29104" y="97367"/>
                    <a:pt x="50800" y="123825"/>
                  </a:cubicBezTo>
                  <a:cubicBezTo>
                    <a:pt x="72496" y="150283"/>
                    <a:pt x="76729" y="131763"/>
                    <a:pt x="130175" y="158750"/>
                  </a:cubicBezTo>
                  <a:cubicBezTo>
                    <a:pt x="183621" y="185737"/>
                    <a:pt x="295804" y="266171"/>
                    <a:pt x="371475" y="285750"/>
                  </a:cubicBezTo>
                  <a:cubicBezTo>
                    <a:pt x="447146" y="305329"/>
                    <a:pt x="515673" y="290777"/>
                    <a:pt x="584200" y="276225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60" name="Oval 250"/>
            <p:cNvSpPr>
              <a:spLocks noChangeArrowheads="1"/>
            </p:cNvSpPr>
            <p:nvPr/>
          </p:nvSpPr>
          <p:spPr bwMode="auto">
            <a:xfrm>
              <a:off x="5707063" y="5686425"/>
              <a:ext cx="60325" cy="5397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61" name="Rectangle 68"/>
            <p:cNvSpPr>
              <a:spLocks noChangeArrowheads="1"/>
            </p:cNvSpPr>
            <p:nvPr/>
          </p:nvSpPr>
          <p:spPr bwMode="auto">
            <a:xfrm>
              <a:off x="4591050" y="3863975"/>
              <a:ext cx="73025" cy="68263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62" name="Text Box 326"/>
            <p:cNvSpPr txBox="1">
              <a:spLocks noChangeArrowheads="1"/>
            </p:cNvSpPr>
            <p:nvPr/>
          </p:nvSpPr>
          <p:spPr bwMode="auto">
            <a:xfrm>
              <a:off x="7169152" y="2409503"/>
              <a:ext cx="465138" cy="1745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50000"/>
                </a:spcBef>
              </a:pPr>
              <a:r>
                <a:rPr lang="pt-BR" altLang="pt-BR" sz="700" b="0" dirty="0">
                  <a:latin typeface="Calibri" panose="020F0502020204030204" pitchFamily="34" charset="0"/>
                </a:rPr>
                <a:t>Ponta da Madeira</a:t>
              </a:r>
            </a:p>
          </p:txBody>
        </p:sp>
        <p:sp>
          <p:nvSpPr>
            <p:cNvPr id="763" name="AutoShape 76"/>
            <p:cNvSpPr>
              <a:spLocks noChangeArrowheads="1"/>
            </p:cNvSpPr>
            <p:nvPr/>
          </p:nvSpPr>
          <p:spPr bwMode="auto">
            <a:xfrm>
              <a:off x="7602538" y="2543175"/>
              <a:ext cx="65087" cy="58738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64" name="Forma livre 332"/>
            <p:cNvSpPr>
              <a:spLocks noChangeArrowheads="1"/>
            </p:cNvSpPr>
            <p:nvPr/>
          </p:nvSpPr>
          <p:spPr bwMode="auto">
            <a:xfrm>
              <a:off x="5875338" y="4984750"/>
              <a:ext cx="214312" cy="438150"/>
            </a:xfrm>
            <a:custGeom>
              <a:avLst/>
              <a:gdLst>
                <a:gd name="T0" fmla="*/ 18993 w 414867"/>
                <a:gd name="T1" fmla="*/ 0 h 727075"/>
                <a:gd name="T2" fmla="*/ 11289 w 414867"/>
                <a:gd name="T3" fmla="*/ 18804 h 727075"/>
                <a:gd name="T4" fmla="*/ 7655 w 414867"/>
                <a:gd name="T5" fmla="*/ 22433 h 727075"/>
                <a:gd name="T6" fmla="*/ 1114 w 414867"/>
                <a:gd name="T7" fmla="*/ 31669 h 727075"/>
                <a:gd name="T8" fmla="*/ 969 w 414867"/>
                <a:gd name="T9" fmla="*/ 37772 h 7270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4867"/>
                <a:gd name="T16" fmla="*/ 0 h 727075"/>
                <a:gd name="T17" fmla="*/ 414867 w 414867"/>
                <a:gd name="T18" fmla="*/ 727075 h 7270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4867" h="727075">
                  <a:moveTo>
                    <a:pt x="414867" y="0"/>
                  </a:moveTo>
                  <a:cubicBezTo>
                    <a:pt x="351367" y="144991"/>
                    <a:pt x="287867" y="289983"/>
                    <a:pt x="246592" y="361950"/>
                  </a:cubicBezTo>
                  <a:cubicBezTo>
                    <a:pt x="205317" y="433917"/>
                    <a:pt x="204259" y="390525"/>
                    <a:pt x="167217" y="431800"/>
                  </a:cubicBezTo>
                  <a:cubicBezTo>
                    <a:pt x="130175" y="473075"/>
                    <a:pt x="48684" y="560388"/>
                    <a:pt x="24342" y="609600"/>
                  </a:cubicBezTo>
                  <a:cubicBezTo>
                    <a:pt x="0" y="658812"/>
                    <a:pt x="21167" y="727075"/>
                    <a:pt x="21167" y="727075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65" name="Forma livre 340"/>
            <p:cNvSpPr>
              <a:spLocks noChangeArrowheads="1"/>
            </p:cNvSpPr>
            <p:nvPr/>
          </p:nvSpPr>
          <p:spPr bwMode="auto">
            <a:xfrm>
              <a:off x="5295900" y="5441950"/>
              <a:ext cx="541338" cy="120650"/>
            </a:xfrm>
            <a:custGeom>
              <a:avLst/>
              <a:gdLst>
                <a:gd name="T0" fmla="*/ 1029145 w 533400"/>
                <a:gd name="T1" fmla="*/ 0 h 109538"/>
                <a:gd name="T2" fmla="*/ 0 w 533400"/>
                <a:gd name="T3" fmla="*/ 25652 h 109538"/>
                <a:gd name="T4" fmla="*/ 0 60000 65536"/>
                <a:gd name="T5" fmla="*/ 0 60000 65536"/>
                <a:gd name="T6" fmla="*/ 0 w 533400"/>
                <a:gd name="T7" fmla="*/ 0 h 109538"/>
                <a:gd name="T8" fmla="*/ 533400 w 533400"/>
                <a:gd name="T9" fmla="*/ 109538 h 10953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33400" h="109538">
                  <a:moveTo>
                    <a:pt x="533400" y="0"/>
                  </a:moveTo>
                  <a:lnTo>
                    <a:pt x="0" y="109538"/>
                  </a:ln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66" name="Oval 250"/>
            <p:cNvSpPr>
              <a:spLocks noChangeArrowheads="1"/>
            </p:cNvSpPr>
            <p:nvPr/>
          </p:nvSpPr>
          <p:spPr bwMode="auto">
            <a:xfrm>
              <a:off x="5826125" y="5405438"/>
              <a:ext cx="60325" cy="5397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67" name="Text Box 326"/>
            <p:cNvSpPr txBox="1">
              <a:spLocks noChangeArrowheads="1"/>
            </p:cNvSpPr>
            <p:nvPr/>
          </p:nvSpPr>
          <p:spPr bwMode="auto">
            <a:xfrm>
              <a:off x="3405188" y="1309000"/>
              <a:ext cx="720724" cy="2220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10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Boa Vista</a:t>
              </a:r>
            </a:p>
          </p:txBody>
        </p:sp>
        <p:sp>
          <p:nvSpPr>
            <p:cNvPr id="768" name="Oval 250"/>
            <p:cNvSpPr>
              <a:spLocks noChangeArrowheads="1"/>
            </p:cNvSpPr>
            <p:nvPr/>
          </p:nvSpPr>
          <p:spPr bwMode="auto">
            <a:xfrm>
              <a:off x="4003675" y="1487488"/>
              <a:ext cx="74613" cy="68262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69" name="Oval 250"/>
            <p:cNvSpPr>
              <a:spLocks noChangeArrowheads="1"/>
            </p:cNvSpPr>
            <p:nvPr/>
          </p:nvSpPr>
          <p:spPr bwMode="auto">
            <a:xfrm>
              <a:off x="4292600" y="2673350"/>
              <a:ext cx="61913" cy="57150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70" name="AutoShape 97"/>
            <p:cNvSpPr>
              <a:spLocks noChangeArrowheads="1"/>
            </p:cNvSpPr>
            <p:nvPr/>
          </p:nvSpPr>
          <p:spPr bwMode="auto">
            <a:xfrm>
              <a:off x="4292600" y="2670175"/>
              <a:ext cx="66675" cy="619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71" name="AutoShape 76"/>
            <p:cNvSpPr>
              <a:spLocks noChangeArrowheads="1"/>
            </p:cNvSpPr>
            <p:nvPr/>
          </p:nvSpPr>
          <p:spPr bwMode="auto">
            <a:xfrm>
              <a:off x="6146800" y="1962150"/>
              <a:ext cx="65088" cy="58738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72" name="Text Box 326"/>
            <p:cNvSpPr txBox="1">
              <a:spLocks noChangeArrowheads="1"/>
            </p:cNvSpPr>
            <p:nvPr/>
          </p:nvSpPr>
          <p:spPr bwMode="auto">
            <a:xfrm>
              <a:off x="5734050" y="1912627"/>
              <a:ext cx="447675" cy="124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Santana</a:t>
              </a:r>
            </a:p>
          </p:txBody>
        </p:sp>
        <p:sp>
          <p:nvSpPr>
            <p:cNvPr id="773" name="Oval 250"/>
            <p:cNvSpPr>
              <a:spLocks noChangeArrowheads="1"/>
            </p:cNvSpPr>
            <p:nvPr/>
          </p:nvSpPr>
          <p:spPr bwMode="auto">
            <a:xfrm>
              <a:off x="6178550" y="1930400"/>
              <a:ext cx="74613" cy="68263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74" name="Forma livre 166"/>
            <p:cNvSpPr>
              <a:spLocks noChangeArrowheads="1"/>
            </p:cNvSpPr>
            <p:nvPr/>
          </p:nvSpPr>
          <p:spPr bwMode="auto">
            <a:xfrm>
              <a:off x="5643563" y="5749925"/>
              <a:ext cx="158750" cy="319088"/>
            </a:xfrm>
            <a:custGeom>
              <a:avLst/>
              <a:gdLst>
                <a:gd name="T0" fmla="*/ 74930 w 158750"/>
                <a:gd name="T1" fmla="*/ 0 h 320040"/>
                <a:gd name="T2" fmla="*/ 13970 w 158750"/>
                <a:gd name="T3" fmla="*/ 113621 h 320040"/>
                <a:gd name="T4" fmla="*/ 158750 w 158750"/>
                <a:gd name="T5" fmla="*/ 318139 h 320040"/>
                <a:gd name="T6" fmla="*/ 0 60000 65536"/>
                <a:gd name="T7" fmla="*/ 0 60000 65536"/>
                <a:gd name="T8" fmla="*/ 0 60000 65536"/>
                <a:gd name="T9" fmla="*/ 0 w 158750"/>
                <a:gd name="T10" fmla="*/ 0 h 320040"/>
                <a:gd name="T11" fmla="*/ 158750 w 158750"/>
                <a:gd name="T12" fmla="*/ 320040 h 3200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8750" h="320040">
                  <a:moveTo>
                    <a:pt x="74930" y="0"/>
                  </a:moveTo>
                  <a:cubicBezTo>
                    <a:pt x="37465" y="30480"/>
                    <a:pt x="0" y="60960"/>
                    <a:pt x="13970" y="114300"/>
                  </a:cubicBezTo>
                  <a:cubicBezTo>
                    <a:pt x="27940" y="167640"/>
                    <a:pt x="135890" y="281940"/>
                    <a:pt x="158750" y="320040"/>
                  </a:cubicBezTo>
                </a:path>
              </a:pathLst>
            </a:custGeom>
            <a:noFill/>
            <a:ln w="38100" algn="ctr">
              <a:solidFill>
                <a:srgbClr val="B2B2B2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75" name="Text Box 326"/>
            <p:cNvSpPr txBox="1">
              <a:spLocks noChangeArrowheads="1"/>
            </p:cNvSpPr>
            <p:nvPr/>
          </p:nvSpPr>
          <p:spPr bwMode="auto">
            <a:xfrm>
              <a:off x="5903913" y="5400675"/>
              <a:ext cx="992187" cy="106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latin typeface="Calibri" panose="020F0502020204030204" pitchFamily="34" charset="0"/>
                </a:rPr>
                <a:t>Barra do Garças</a:t>
              </a:r>
            </a:p>
          </p:txBody>
        </p:sp>
        <p:sp>
          <p:nvSpPr>
            <p:cNvPr id="776" name="Line 218"/>
            <p:cNvSpPr>
              <a:spLocks noChangeShapeType="1"/>
            </p:cNvSpPr>
            <p:nvPr/>
          </p:nvSpPr>
          <p:spPr bwMode="auto">
            <a:xfrm>
              <a:off x="5861050" y="5453063"/>
              <a:ext cx="242888" cy="13970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77" name="Text Box 326"/>
            <p:cNvSpPr txBox="1">
              <a:spLocks noChangeArrowheads="1"/>
            </p:cNvSpPr>
            <p:nvPr/>
          </p:nvSpPr>
          <p:spPr bwMode="auto">
            <a:xfrm>
              <a:off x="6113463" y="5565775"/>
              <a:ext cx="992187" cy="106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>
                  <a:latin typeface="Calibri" panose="020F0502020204030204" pitchFamily="34" charset="0"/>
                </a:rPr>
                <a:t>Araguari/Vitória</a:t>
              </a:r>
            </a:p>
          </p:txBody>
        </p:sp>
        <p:sp>
          <p:nvSpPr>
            <p:cNvPr id="778" name="Forma livre 166"/>
            <p:cNvSpPr>
              <a:spLocks noChangeArrowheads="1"/>
            </p:cNvSpPr>
            <p:nvPr/>
          </p:nvSpPr>
          <p:spPr bwMode="auto">
            <a:xfrm>
              <a:off x="5329238" y="2273300"/>
              <a:ext cx="685800" cy="133350"/>
            </a:xfrm>
            <a:custGeom>
              <a:avLst/>
              <a:gdLst>
                <a:gd name="T0" fmla="*/ 0 w 685800"/>
                <a:gd name="T1" fmla="*/ 133350 h 133350"/>
                <a:gd name="T2" fmla="*/ 685800 w 685800"/>
                <a:gd name="T3" fmla="*/ 0 h 133350"/>
                <a:gd name="T4" fmla="*/ 0 60000 65536"/>
                <a:gd name="T5" fmla="*/ 0 60000 65536"/>
                <a:gd name="T6" fmla="*/ 0 w 685800"/>
                <a:gd name="T7" fmla="*/ 0 h 133350"/>
                <a:gd name="T8" fmla="*/ 685800 w 685800"/>
                <a:gd name="T9" fmla="*/ 133350 h 1333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85800" h="133350">
                  <a:moveTo>
                    <a:pt x="0" y="133350"/>
                  </a:moveTo>
                  <a:cubicBezTo>
                    <a:pt x="282178" y="88900"/>
                    <a:pt x="564356" y="44450"/>
                    <a:pt x="685800" y="0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79" name="Forma livre 283"/>
            <p:cNvSpPr>
              <a:spLocks noChangeArrowheads="1"/>
            </p:cNvSpPr>
            <p:nvPr/>
          </p:nvSpPr>
          <p:spPr bwMode="auto">
            <a:xfrm>
              <a:off x="4343400" y="2452688"/>
              <a:ext cx="974725" cy="249237"/>
            </a:xfrm>
            <a:custGeom>
              <a:avLst/>
              <a:gdLst>
                <a:gd name="T0" fmla="*/ 411943 w 1158240"/>
                <a:gd name="T1" fmla="*/ 0 h 297180"/>
                <a:gd name="T2" fmla="*/ 295406 w 1158240"/>
                <a:gd name="T3" fmla="*/ 23861 h 297180"/>
                <a:gd name="T4" fmla="*/ 89435 w 1158240"/>
                <a:gd name="T5" fmla="*/ 74234 h 297180"/>
                <a:gd name="T6" fmla="*/ 0 w 1158240"/>
                <a:gd name="T7" fmla="*/ 103397 h 29718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58240"/>
                <a:gd name="T13" fmla="*/ 0 h 297180"/>
                <a:gd name="T14" fmla="*/ 1158240 w 1158240"/>
                <a:gd name="T15" fmla="*/ 297180 h 29718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58240" h="297180">
                  <a:moveTo>
                    <a:pt x="1158240" y="0"/>
                  </a:moveTo>
                  <a:cubicBezTo>
                    <a:pt x="1049020" y="22860"/>
                    <a:pt x="981710" y="33020"/>
                    <a:pt x="830580" y="68580"/>
                  </a:cubicBezTo>
                  <a:cubicBezTo>
                    <a:pt x="679450" y="104140"/>
                    <a:pt x="389890" y="175260"/>
                    <a:pt x="251460" y="213360"/>
                  </a:cubicBezTo>
                  <a:cubicBezTo>
                    <a:pt x="113030" y="251460"/>
                    <a:pt x="56515" y="274320"/>
                    <a:pt x="0" y="297180"/>
                  </a:cubicBezTo>
                </a:path>
              </a:pathLst>
            </a:custGeom>
            <a:noFill/>
            <a:ln w="38100" algn="ctr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9779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9779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80" name="Oval 250"/>
            <p:cNvSpPr>
              <a:spLocks noChangeArrowheads="1"/>
            </p:cNvSpPr>
            <p:nvPr/>
          </p:nvSpPr>
          <p:spPr bwMode="auto">
            <a:xfrm>
              <a:off x="6069013" y="4949825"/>
              <a:ext cx="60325" cy="52388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81" name="Freeform 225"/>
            <p:cNvSpPr>
              <a:spLocks/>
            </p:cNvSpPr>
            <p:nvPr/>
          </p:nvSpPr>
          <p:spPr bwMode="auto">
            <a:xfrm>
              <a:off x="6645275" y="2281238"/>
              <a:ext cx="168275" cy="833437"/>
            </a:xfrm>
            <a:custGeom>
              <a:avLst/>
              <a:gdLst>
                <a:gd name="T0" fmla="*/ 83 w 106"/>
                <a:gd name="T1" fmla="*/ 525 h 525"/>
                <a:gd name="T2" fmla="*/ 53 w 106"/>
                <a:gd name="T3" fmla="*/ 315 h 525"/>
                <a:gd name="T4" fmla="*/ 41 w 106"/>
                <a:gd name="T5" fmla="*/ 297 h 525"/>
                <a:gd name="T6" fmla="*/ 14 w 106"/>
                <a:gd name="T7" fmla="*/ 240 h 525"/>
                <a:gd name="T8" fmla="*/ 5 w 106"/>
                <a:gd name="T9" fmla="*/ 0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525">
                  <a:moveTo>
                    <a:pt x="83" y="525"/>
                  </a:moveTo>
                  <a:cubicBezTo>
                    <a:pt x="68" y="466"/>
                    <a:pt x="106" y="351"/>
                    <a:pt x="53" y="315"/>
                  </a:cubicBezTo>
                  <a:cubicBezTo>
                    <a:pt x="46" y="294"/>
                    <a:pt x="56" y="319"/>
                    <a:pt x="41" y="297"/>
                  </a:cubicBezTo>
                  <a:cubicBezTo>
                    <a:pt x="29" y="280"/>
                    <a:pt x="26" y="258"/>
                    <a:pt x="14" y="240"/>
                  </a:cubicBezTo>
                  <a:cubicBezTo>
                    <a:pt x="0" y="168"/>
                    <a:pt x="5" y="77"/>
                    <a:pt x="5" y="0"/>
                  </a:cubicBezTo>
                </a:path>
              </a:pathLst>
            </a:custGeom>
            <a:noFill/>
            <a:ln w="38100" cap="flat" cmpd="sng">
              <a:solidFill>
                <a:srgbClr val="B2B2B2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782" name="AutoShape 140"/>
            <p:cNvSpPr>
              <a:spLocks noChangeArrowheads="1"/>
            </p:cNvSpPr>
            <p:nvPr/>
          </p:nvSpPr>
          <p:spPr bwMode="auto">
            <a:xfrm>
              <a:off x="4500563" y="2571750"/>
              <a:ext cx="66675" cy="619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83" name="AutoShape 97"/>
            <p:cNvSpPr>
              <a:spLocks noChangeArrowheads="1"/>
            </p:cNvSpPr>
            <p:nvPr/>
          </p:nvSpPr>
          <p:spPr bwMode="auto">
            <a:xfrm>
              <a:off x="5287963" y="2386013"/>
              <a:ext cx="66675" cy="619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84" name="Oval 250"/>
            <p:cNvSpPr>
              <a:spLocks noChangeArrowheads="1"/>
            </p:cNvSpPr>
            <p:nvPr/>
          </p:nvSpPr>
          <p:spPr bwMode="auto">
            <a:xfrm>
              <a:off x="5257800" y="5556250"/>
              <a:ext cx="60325" cy="5397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85" name="Text Box 326"/>
            <p:cNvSpPr txBox="1">
              <a:spLocks noChangeArrowheads="1"/>
            </p:cNvSpPr>
            <p:nvPr/>
          </p:nvSpPr>
          <p:spPr bwMode="auto">
            <a:xfrm>
              <a:off x="5343523" y="5522911"/>
              <a:ext cx="725488" cy="155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Rondonópolis</a:t>
              </a:r>
            </a:p>
          </p:txBody>
        </p:sp>
        <p:sp>
          <p:nvSpPr>
            <p:cNvPr id="786" name="Rectangle 83"/>
            <p:cNvSpPr>
              <a:spLocks noChangeArrowheads="1"/>
            </p:cNvSpPr>
            <p:nvPr/>
          </p:nvSpPr>
          <p:spPr bwMode="auto">
            <a:xfrm>
              <a:off x="6726238" y="4327525"/>
              <a:ext cx="71437" cy="69850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87" name="Oval 250"/>
            <p:cNvSpPr>
              <a:spLocks noChangeAspect="1" noChangeArrowheads="1"/>
            </p:cNvSpPr>
            <p:nvPr/>
          </p:nvSpPr>
          <p:spPr bwMode="auto">
            <a:xfrm>
              <a:off x="6946900" y="3386138"/>
              <a:ext cx="47625" cy="42862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88" name="Text Box 326"/>
            <p:cNvSpPr txBox="1">
              <a:spLocks noChangeAspect="1" noChangeArrowheads="1"/>
            </p:cNvSpPr>
            <p:nvPr/>
          </p:nvSpPr>
          <p:spPr bwMode="auto">
            <a:xfrm>
              <a:off x="7005637" y="3384551"/>
              <a:ext cx="442914" cy="1565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pt-BR" altLang="pt-BR" sz="700" b="0" dirty="0">
                  <a:latin typeface="Calibri" panose="020F0502020204030204" pitchFamily="34" charset="0"/>
                </a:rPr>
                <a:t>Estreito</a:t>
              </a:r>
            </a:p>
          </p:txBody>
        </p:sp>
        <p:sp>
          <p:nvSpPr>
            <p:cNvPr id="790" name="Freeform 101"/>
            <p:cNvSpPr>
              <a:spLocks/>
            </p:cNvSpPr>
            <p:nvPr/>
          </p:nvSpPr>
          <p:spPr bwMode="auto">
            <a:xfrm flipH="1">
              <a:off x="6457950" y="3357563"/>
              <a:ext cx="39688" cy="141287"/>
            </a:xfrm>
            <a:custGeom>
              <a:avLst/>
              <a:gdLst>
                <a:gd name="T0" fmla="*/ 2147483647 w 237"/>
                <a:gd name="T1" fmla="*/ 0 h 237"/>
                <a:gd name="T2" fmla="*/ 2147483647 w 237"/>
                <a:gd name="T3" fmla="*/ 2147483647 h 237"/>
                <a:gd name="T4" fmla="*/ 2147483647 w 237"/>
                <a:gd name="T5" fmla="*/ 2147483647 h 237"/>
                <a:gd name="T6" fmla="*/ 2147483647 w 237"/>
                <a:gd name="T7" fmla="*/ 2147483647 h 237"/>
                <a:gd name="T8" fmla="*/ 2147483647 w 237"/>
                <a:gd name="T9" fmla="*/ 2147483647 h 237"/>
                <a:gd name="T10" fmla="*/ 2147483647 w 237"/>
                <a:gd name="T11" fmla="*/ 2147483647 h 237"/>
                <a:gd name="T12" fmla="*/ 2147483647 w 237"/>
                <a:gd name="T13" fmla="*/ 2147483647 h 237"/>
                <a:gd name="T14" fmla="*/ 0 w 237"/>
                <a:gd name="T15" fmla="*/ 2147483647 h 2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37"/>
                <a:gd name="T25" fmla="*/ 0 h 237"/>
                <a:gd name="T26" fmla="*/ 237 w 237"/>
                <a:gd name="T27" fmla="*/ 237 h 23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37" h="237">
                  <a:moveTo>
                    <a:pt x="237" y="0"/>
                  </a:moveTo>
                  <a:cubicBezTo>
                    <a:pt x="223" y="5"/>
                    <a:pt x="222" y="18"/>
                    <a:pt x="216" y="30"/>
                  </a:cubicBezTo>
                  <a:cubicBezTo>
                    <a:pt x="210" y="42"/>
                    <a:pt x="199" y="50"/>
                    <a:pt x="192" y="60"/>
                  </a:cubicBezTo>
                  <a:cubicBezTo>
                    <a:pt x="178" y="80"/>
                    <a:pt x="173" y="102"/>
                    <a:pt x="153" y="117"/>
                  </a:cubicBezTo>
                  <a:cubicBezTo>
                    <a:pt x="149" y="130"/>
                    <a:pt x="136" y="140"/>
                    <a:pt x="123" y="144"/>
                  </a:cubicBezTo>
                  <a:cubicBezTo>
                    <a:pt x="110" y="157"/>
                    <a:pt x="100" y="170"/>
                    <a:pt x="87" y="183"/>
                  </a:cubicBezTo>
                  <a:cubicBezTo>
                    <a:pt x="73" y="197"/>
                    <a:pt x="53" y="202"/>
                    <a:pt x="39" y="216"/>
                  </a:cubicBezTo>
                  <a:cubicBezTo>
                    <a:pt x="33" y="233"/>
                    <a:pt x="17" y="237"/>
                    <a:pt x="0" y="237"/>
                  </a:cubicBezTo>
                </a:path>
              </a:pathLst>
            </a:custGeom>
            <a:noFill/>
            <a:ln w="38100" algn="ctr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pt-BR" altLang="pt-BR" sz="1400">
                <a:latin typeface="Arial" panose="020B0604020202020204" pitchFamily="34" charset="0"/>
              </a:endParaRPr>
            </a:p>
          </p:txBody>
        </p:sp>
        <p:sp>
          <p:nvSpPr>
            <p:cNvPr id="791" name="Text Box 326"/>
            <p:cNvSpPr txBox="1">
              <a:spLocks noChangeArrowheads="1"/>
            </p:cNvSpPr>
            <p:nvPr/>
          </p:nvSpPr>
          <p:spPr bwMode="auto">
            <a:xfrm>
              <a:off x="5886450" y="3487738"/>
              <a:ext cx="636588" cy="3108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pt-BR" altLang="pt-BR" sz="700" b="0" dirty="0">
                  <a:solidFill>
                    <a:srgbClr val="5F5F5F"/>
                  </a:solidFill>
                  <a:latin typeface="Calibri" panose="020F0502020204030204" pitchFamily="34" charset="0"/>
                </a:rPr>
                <a:t>Canaã dos </a:t>
              </a:r>
              <a:r>
                <a:rPr lang="pt-BR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</a:rPr>
                <a:t>Carajas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792" name="Oval 250"/>
            <p:cNvSpPr>
              <a:spLocks noChangeArrowheads="1"/>
            </p:cNvSpPr>
            <p:nvPr/>
          </p:nvSpPr>
          <p:spPr bwMode="auto">
            <a:xfrm>
              <a:off x="6467475" y="3475038"/>
              <a:ext cx="60325" cy="5238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793" name="Rectangle 239"/>
            <p:cNvSpPr>
              <a:spLocks noChangeArrowheads="1"/>
            </p:cNvSpPr>
            <p:nvPr/>
          </p:nvSpPr>
          <p:spPr bwMode="auto">
            <a:xfrm>
              <a:off x="3722206" y="4646454"/>
              <a:ext cx="237656" cy="17647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defTabSz="977900" eaLnBrk="1" hangingPunct="1"/>
              <a:r>
                <a:rPr lang="pt-BR" altLang="pt-BR" sz="1050" dirty="0"/>
                <a:t>1</a:t>
              </a:r>
            </a:p>
          </p:txBody>
        </p:sp>
        <p:sp>
          <p:nvSpPr>
            <p:cNvPr id="794" name="Rectangle 239"/>
            <p:cNvSpPr>
              <a:spLocks noChangeArrowheads="1"/>
            </p:cNvSpPr>
            <p:nvPr/>
          </p:nvSpPr>
          <p:spPr bwMode="auto">
            <a:xfrm>
              <a:off x="3866032" y="3235099"/>
              <a:ext cx="237656" cy="17647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defTabSz="977900" eaLnBrk="1" hangingPunct="1"/>
              <a:r>
                <a:rPr lang="pt-BR" altLang="pt-BR" sz="1050" dirty="0"/>
                <a:t>2</a:t>
              </a:r>
            </a:p>
          </p:txBody>
        </p:sp>
        <p:sp>
          <p:nvSpPr>
            <p:cNvPr id="795" name="Rectangle 239"/>
            <p:cNvSpPr>
              <a:spLocks noChangeArrowheads="1"/>
            </p:cNvSpPr>
            <p:nvPr/>
          </p:nvSpPr>
          <p:spPr bwMode="auto">
            <a:xfrm>
              <a:off x="4473251" y="3320772"/>
              <a:ext cx="237656" cy="17647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defTabSz="977900" eaLnBrk="1" hangingPunct="1"/>
              <a:r>
                <a:rPr lang="pt-BR" altLang="pt-BR" sz="1050" dirty="0"/>
                <a:t>13</a:t>
              </a:r>
            </a:p>
          </p:txBody>
        </p:sp>
        <p:sp>
          <p:nvSpPr>
            <p:cNvPr id="796" name="Rectangle 239"/>
            <p:cNvSpPr>
              <a:spLocks noChangeArrowheads="1"/>
            </p:cNvSpPr>
            <p:nvPr/>
          </p:nvSpPr>
          <p:spPr bwMode="auto">
            <a:xfrm>
              <a:off x="5321300" y="3295254"/>
              <a:ext cx="237656" cy="17647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defTabSz="977900" eaLnBrk="1" hangingPunct="1"/>
              <a:r>
                <a:rPr lang="pt-BR" altLang="pt-BR" sz="1050" dirty="0"/>
                <a:t>15</a:t>
              </a:r>
            </a:p>
          </p:txBody>
        </p:sp>
        <p:sp>
          <p:nvSpPr>
            <p:cNvPr id="797" name="Rectangle 239"/>
            <p:cNvSpPr>
              <a:spLocks noChangeArrowheads="1"/>
            </p:cNvSpPr>
            <p:nvPr/>
          </p:nvSpPr>
          <p:spPr bwMode="auto">
            <a:xfrm>
              <a:off x="6943960" y="3944660"/>
              <a:ext cx="237656" cy="17647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defTabSz="977900" eaLnBrk="1" hangingPunct="1"/>
              <a:r>
                <a:rPr lang="pt-BR" altLang="pt-BR" sz="1050" dirty="0"/>
                <a:t>27</a:t>
              </a:r>
            </a:p>
          </p:txBody>
        </p:sp>
        <p:sp>
          <p:nvSpPr>
            <p:cNvPr id="798" name="Rectangle 239"/>
            <p:cNvSpPr>
              <a:spLocks noChangeArrowheads="1"/>
            </p:cNvSpPr>
            <p:nvPr/>
          </p:nvSpPr>
          <p:spPr bwMode="auto">
            <a:xfrm>
              <a:off x="6318529" y="2910549"/>
              <a:ext cx="237656" cy="17647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defTabSz="977900" eaLnBrk="1" hangingPunct="1"/>
              <a:r>
                <a:rPr lang="pt-BR" altLang="pt-BR" sz="1050" dirty="0"/>
                <a:t>3</a:t>
              </a:r>
            </a:p>
          </p:txBody>
        </p:sp>
        <p:sp>
          <p:nvSpPr>
            <p:cNvPr id="799" name="Rectangle 239"/>
            <p:cNvSpPr>
              <a:spLocks noChangeArrowheads="1"/>
            </p:cNvSpPr>
            <p:nvPr/>
          </p:nvSpPr>
          <p:spPr bwMode="auto">
            <a:xfrm>
              <a:off x="4658452" y="2285469"/>
              <a:ext cx="237656" cy="176477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defTabSz="977900" eaLnBrk="1" hangingPunct="1"/>
              <a:r>
                <a:rPr lang="pt-BR" altLang="pt-BR" sz="1050" dirty="0"/>
                <a:t>5</a:t>
              </a:r>
            </a:p>
          </p:txBody>
        </p:sp>
        <p:sp>
          <p:nvSpPr>
            <p:cNvPr id="800" name="Line 218"/>
            <p:cNvSpPr>
              <a:spLocks noChangeShapeType="1"/>
            </p:cNvSpPr>
            <p:nvPr/>
          </p:nvSpPr>
          <p:spPr bwMode="auto">
            <a:xfrm>
              <a:off x="6607969" y="4982054"/>
              <a:ext cx="144462" cy="392428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01" name="Forma livre 800"/>
            <p:cNvSpPr/>
            <p:nvPr/>
          </p:nvSpPr>
          <p:spPr>
            <a:xfrm>
              <a:off x="5341121" y="2153540"/>
              <a:ext cx="1222049" cy="290557"/>
            </a:xfrm>
            <a:custGeom>
              <a:avLst/>
              <a:gdLst>
                <a:gd name="connsiteX0" fmla="*/ 0 w 1222049"/>
                <a:gd name="connsiteY0" fmla="*/ 290557 h 290557"/>
                <a:gd name="connsiteX1" fmla="*/ 247829 w 1222049"/>
                <a:gd name="connsiteY1" fmla="*/ 213645 h 290557"/>
                <a:gd name="connsiteX2" fmla="*/ 316195 w 1222049"/>
                <a:gd name="connsiteY2" fmla="*/ 205099 h 290557"/>
                <a:gd name="connsiteX3" fmla="*/ 393107 w 1222049"/>
                <a:gd name="connsiteY3" fmla="*/ 188008 h 290557"/>
                <a:gd name="connsiteX4" fmla="*/ 435836 w 1222049"/>
                <a:gd name="connsiteY4" fmla="*/ 179462 h 290557"/>
                <a:gd name="connsiteX5" fmla="*/ 470019 w 1222049"/>
                <a:gd name="connsiteY5" fmla="*/ 170916 h 290557"/>
                <a:gd name="connsiteX6" fmla="*/ 555477 w 1222049"/>
                <a:gd name="connsiteY6" fmla="*/ 153824 h 290557"/>
                <a:gd name="connsiteX7" fmla="*/ 581115 w 1222049"/>
                <a:gd name="connsiteY7" fmla="*/ 145279 h 290557"/>
                <a:gd name="connsiteX8" fmla="*/ 640935 w 1222049"/>
                <a:gd name="connsiteY8" fmla="*/ 128187 h 290557"/>
                <a:gd name="connsiteX9" fmla="*/ 692210 w 1222049"/>
                <a:gd name="connsiteY9" fmla="*/ 94004 h 290557"/>
                <a:gd name="connsiteX10" fmla="*/ 717847 w 1222049"/>
                <a:gd name="connsiteY10" fmla="*/ 76912 h 290557"/>
                <a:gd name="connsiteX11" fmla="*/ 743485 w 1222049"/>
                <a:gd name="connsiteY11" fmla="*/ 51275 h 290557"/>
                <a:gd name="connsiteX12" fmla="*/ 803305 w 1222049"/>
                <a:gd name="connsiteY12" fmla="*/ 17092 h 290557"/>
                <a:gd name="connsiteX13" fmla="*/ 828943 w 1222049"/>
                <a:gd name="connsiteY13" fmla="*/ 0 h 290557"/>
                <a:gd name="connsiteX14" fmla="*/ 905855 w 1222049"/>
                <a:gd name="connsiteY14" fmla="*/ 8546 h 290557"/>
                <a:gd name="connsiteX15" fmla="*/ 948584 w 1222049"/>
                <a:gd name="connsiteY15" fmla="*/ 51275 h 290557"/>
                <a:gd name="connsiteX16" fmla="*/ 999858 w 1222049"/>
                <a:gd name="connsiteY16" fmla="*/ 94004 h 290557"/>
                <a:gd name="connsiteX17" fmla="*/ 1042587 w 1222049"/>
                <a:gd name="connsiteY17" fmla="*/ 136733 h 290557"/>
                <a:gd name="connsiteX18" fmla="*/ 1093862 w 1222049"/>
                <a:gd name="connsiteY18" fmla="*/ 153824 h 290557"/>
                <a:gd name="connsiteX19" fmla="*/ 1222049 w 1222049"/>
                <a:gd name="connsiteY19" fmla="*/ 136733 h 290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22049" h="290557">
                  <a:moveTo>
                    <a:pt x="0" y="290557"/>
                  </a:moveTo>
                  <a:cubicBezTo>
                    <a:pt x="82610" y="264920"/>
                    <a:pt x="164329" y="236213"/>
                    <a:pt x="247829" y="213645"/>
                  </a:cubicBezTo>
                  <a:cubicBezTo>
                    <a:pt x="270000" y="207653"/>
                    <a:pt x="293496" y="208591"/>
                    <a:pt x="316195" y="205099"/>
                  </a:cubicBezTo>
                  <a:cubicBezTo>
                    <a:pt x="358063" y="198658"/>
                    <a:pt x="354841" y="196511"/>
                    <a:pt x="393107" y="188008"/>
                  </a:cubicBezTo>
                  <a:cubicBezTo>
                    <a:pt x="407286" y="184857"/>
                    <a:pt x="421657" y="182613"/>
                    <a:pt x="435836" y="179462"/>
                  </a:cubicBezTo>
                  <a:cubicBezTo>
                    <a:pt x="447301" y="176914"/>
                    <a:pt x="458535" y="173377"/>
                    <a:pt x="470019" y="170916"/>
                  </a:cubicBezTo>
                  <a:cubicBezTo>
                    <a:pt x="498424" y="164829"/>
                    <a:pt x="527917" y="163009"/>
                    <a:pt x="555477" y="153824"/>
                  </a:cubicBezTo>
                  <a:cubicBezTo>
                    <a:pt x="564023" y="150976"/>
                    <a:pt x="572453" y="147754"/>
                    <a:pt x="581115" y="145279"/>
                  </a:cubicBezTo>
                  <a:cubicBezTo>
                    <a:pt x="590226" y="142676"/>
                    <a:pt x="630087" y="134214"/>
                    <a:pt x="640935" y="128187"/>
                  </a:cubicBezTo>
                  <a:cubicBezTo>
                    <a:pt x="658892" y="118211"/>
                    <a:pt x="675118" y="105398"/>
                    <a:pt x="692210" y="94004"/>
                  </a:cubicBezTo>
                  <a:cubicBezTo>
                    <a:pt x="700756" y="88307"/>
                    <a:pt x="710584" y="84174"/>
                    <a:pt x="717847" y="76912"/>
                  </a:cubicBezTo>
                  <a:cubicBezTo>
                    <a:pt x="726393" y="68366"/>
                    <a:pt x="734201" y="59012"/>
                    <a:pt x="743485" y="51275"/>
                  </a:cubicBezTo>
                  <a:cubicBezTo>
                    <a:pt x="766203" y="32343"/>
                    <a:pt x="776703" y="32293"/>
                    <a:pt x="803305" y="17092"/>
                  </a:cubicBezTo>
                  <a:cubicBezTo>
                    <a:pt x="812223" y="11996"/>
                    <a:pt x="820397" y="5697"/>
                    <a:pt x="828943" y="0"/>
                  </a:cubicBezTo>
                  <a:cubicBezTo>
                    <a:pt x="854580" y="2849"/>
                    <a:pt x="880830" y="2290"/>
                    <a:pt x="905855" y="8546"/>
                  </a:cubicBezTo>
                  <a:cubicBezTo>
                    <a:pt x="932240" y="15142"/>
                    <a:pt x="933592" y="33285"/>
                    <a:pt x="948584" y="51275"/>
                  </a:cubicBezTo>
                  <a:cubicBezTo>
                    <a:pt x="969146" y="75949"/>
                    <a:pt x="974650" y="77198"/>
                    <a:pt x="999858" y="94004"/>
                  </a:cubicBezTo>
                  <a:cubicBezTo>
                    <a:pt x="1015450" y="117391"/>
                    <a:pt x="1015602" y="124740"/>
                    <a:pt x="1042587" y="136733"/>
                  </a:cubicBezTo>
                  <a:cubicBezTo>
                    <a:pt x="1059050" y="144050"/>
                    <a:pt x="1093862" y="153824"/>
                    <a:pt x="1093862" y="153824"/>
                  </a:cubicBezTo>
                  <a:cubicBezTo>
                    <a:pt x="1211309" y="144791"/>
                    <a:pt x="1171738" y="161890"/>
                    <a:pt x="1222049" y="136733"/>
                  </a:cubicBezTo>
                </a:path>
              </a:pathLst>
            </a:custGeom>
            <a:noFill/>
            <a:ln w="38100" algn="ctr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defTabSz="977900"/>
              <a:endParaRPr lang="pt-BR" sz="1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4" name="Forma livre 3"/>
          <p:cNvSpPr/>
          <p:nvPr/>
        </p:nvSpPr>
        <p:spPr>
          <a:xfrm>
            <a:off x="2825578" y="4501978"/>
            <a:ext cx="304800" cy="107092"/>
          </a:xfrm>
          <a:custGeom>
            <a:avLst/>
            <a:gdLst>
              <a:gd name="connsiteX0" fmla="*/ 304800 w 304800"/>
              <a:gd name="connsiteY0" fmla="*/ 107092 h 107092"/>
              <a:gd name="connsiteX1" fmla="*/ 102973 w 304800"/>
              <a:gd name="connsiteY1" fmla="*/ 74141 h 107092"/>
              <a:gd name="connsiteX2" fmla="*/ 90617 w 304800"/>
              <a:gd name="connsiteY2" fmla="*/ 70022 h 107092"/>
              <a:gd name="connsiteX3" fmla="*/ 74141 w 304800"/>
              <a:gd name="connsiteY3" fmla="*/ 65903 h 107092"/>
              <a:gd name="connsiteX4" fmla="*/ 41190 w 304800"/>
              <a:gd name="connsiteY4" fmla="*/ 57665 h 107092"/>
              <a:gd name="connsiteX5" fmla="*/ 16476 w 304800"/>
              <a:gd name="connsiteY5" fmla="*/ 37071 h 107092"/>
              <a:gd name="connsiteX6" fmla="*/ 0 w 304800"/>
              <a:gd name="connsiteY6" fmla="*/ 12357 h 107092"/>
              <a:gd name="connsiteX7" fmla="*/ 0 w 304800"/>
              <a:gd name="connsiteY7" fmla="*/ 0 h 107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4800" h="107092">
                <a:moveTo>
                  <a:pt x="304800" y="107092"/>
                </a:moveTo>
                <a:lnTo>
                  <a:pt x="102973" y="74141"/>
                </a:lnTo>
                <a:cubicBezTo>
                  <a:pt x="98695" y="73401"/>
                  <a:pt x="94791" y="71215"/>
                  <a:pt x="90617" y="70022"/>
                </a:cubicBezTo>
                <a:cubicBezTo>
                  <a:pt x="85174" y="68467"/>
                  <a:pt x="79667" y="67131"/>
                  <a:pt x="74141" y="65903"/>
                </a:cubicBezTo>
                <a:cubicBezTo>
                  <a:pt x="65680" y="64023"/>
                  <a:pt x="50023" y="62082"/>
                  <a:pt x="41190" y="57665"/>
                </a:cubicBezTo>
                <a:cubicBezTo>
                  <a:pt x="32537" y="53338"/>
                  <a:pt x="22272" y="44523"/>
                  <a:pt x="16476" y="37071"/>
                </a:cubicBezTo>
                <a:cubicBezTo>
                  <a:pt x="10397" y="29256"/>
                  <a:pt x="0" y="22258"/>
                  <a:pt x="0" y="12357"/>
                </a:cubicBezTo>
                <a:lnTo>
                  <a:pt x="0" y="0"/>
                </a:lnTo>
              </a:path>
            </a:pathLst>
          </a:cu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977900"/>
            <a:endParaRPr lang="pt-BR" sz="140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02" name="Freeform 30"/>
          <p:cNvSpPr>
            <a:spLocks/>
          </p:cNvSpPr>
          <p:nvPr/>
        </p:nvSpPr>
        <p:spPr bwMode="auto">
          <a:xfrm flipH="1">
            <a:off x="2802978" y="3519713"/>
            <a:ext cx="89129" cy="364222"/>
          </a:xfrm>
          <a:custGeom>
            <a:avLst/>
            <a:gdLst>
              <a:gd name="T0" fmla="*/ 0 w 7186"/>
              <a:gd name="T1" fmla="*/ 2147483647 h 6151"/>
              <a:gd name="T2" fmla="*/ 2147483647 w 7186"/>
              <a:gd name="T3" fmla="*/ 0 h 6151"/>
              <a:gd name="T4" fmla="*/ 0 60000 65536"/>
              <a:gd name="T5" fmla="*/ 0 60000 65536"/>
              <a:gd name="T6" fmla="*/ 0 w 7186"/>
              <a:gd name="T7" fmla="*/ 0 h 6151"/>
              <a:gd name="T8" fmla="*/ 7186 w 7186"/>
              <a:gd name="T9" fmla="*/ 6151 h 615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186" h="6151">
                <a:moveTo>
                  <a:pt x="0" y="6151"/>
                </a:moveTo>
                <a:cubicBezTo>
                  <a:pt x="1458" y="4486"/>
                  <a:pt x="4322" y="2242"/>
                  <a:pt x="7186" y="0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9779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779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779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779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779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7790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7790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7790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7790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endParaRPr lang="pt-BR" altLang="pt-BR" sz="1400">
              <a:latin typeface="Arial" panose="020B0604020202020204" pitchFamily="34" charset="0"/>
            </a:endParaRPr>
          </a:p>
        </p:txBody>
      </p:sp>
      <p:sp>
        <p:nvSpPr>
          <p:cNvPr id="6" name="Forma livre 5"/>
          <p:cNvSpPr/>
          <p:nvPr/>
        </p:nvSpPr>
        <p:spPr>
          <a:xfrm>
            <a:off x="3760572" y="2961503"/>
            <a:ext cx="197709" cy="753762"/>
          </a:xfrm>
          <a:custGeom>
            <a:avLst/>
            <a:gdLst>
              <a:gd name="connsiteX0" fmla="*/ 197709 w 197709"/>
              <a:gd name="connsiteY0" fmla="*/ 0 h 753762"/>
              <a:gd name="connsiteX1" fmla="*/ 144163 w 197709"/>
              <a:gd name="connsiteY1" fmla="*/ 86497 h 753762"/>
              <a:gd name="connsiteX2" fmla="*/ 135925 w 197709"/>
              <a:gd name="connsiteY2" fmla="*/ 111211 h 753762"/>
              <a:gd name="connsiteX3" fmla="*/ 119450 w 197709"/>
              <a:gd name="connsiteY3" fmla="*/ 135924 h 753762"/>
              <a:gd name="connsiteX4" fmla="*/ 107093 w 197709"/>
              <a:gd name="connsiteY4" fmla="*/ 160638 h 753762"/>
              <a:gd name="connsiteX5" fmla="*/ 98855 w 197709"/>
              <a:gd name="connsiteY5" fmla="*/ 189470 h 753762"/>
              <a:gd name="connsiteX6" fmla="*/ 86498 w 197709"/>
              <a:gd name="connsiteY6" fmla="*/ 230659 h 753762"/>
              <a:gd name="connsiteX7" fmla="*/ 78260 w 197709"/>
              <a:gd name="connsiteY7" fmla="*/ 243016 h 753762"/>
              <a:gd name="connsiteX8" fmla="*/ 65904 w 197709"/>
              <a:gd name="connsiteY8" fmla="*/ 284205 h 753762"/>
              <a:gd name="connsiteX9" fmla="*/ 61785 w 197709"/>
              <a:gd name="connsiteY9" fmla="*/ 296562 h 753762"/>
              <a:gd name="connsiteX10" fmla="*/ 57666 w 197709"/>
              <a:gd name="connsiteY10" fmla="*/ 308919 h 753762"/>
              <a:gd name="connsiteX11" fmla="*/ 53547 w 197709"/>
              <a:gd name="connsiteY11" fmla="*/ 329513 h 753762"/>
              <a:gd name="connsiteX12" fmla="*/ 45309 w 197709"/>
              <a:gd name="connsiteY12" fmla="*/ 416011 h 753762"/>
              <a:gd name="connsiteX13" fmla="*/ 41190 w 197709"/>
              <a:gd name="connsiteY13" fmla="*/ 428367 h 753762"/>
              <a:gd name="connsiteX14" fmla="*/ 37071 w 197709"/>
              <a:gd name="connsiteY14" fmla="*/ 444843 h 753762"/>
              <a:gd name="connsiteX15" fmla="*/ 28833 w 197709"/>
              <a:gd name="connsiteY15" fmla="*/ 473675 h 753762"/>
              <a:gd name="connsiteX16" fmla="*/ 24714 w 197709"/>
              <a:gd name="connsiteY16" fmla="*/ 531340 h 753762"/>
              <a:gd name="connsiteX17" fmla="*/ 16477 w 197709"/>
              <a:gd name="connsiteY17" fmla="*/ 572529 h 753762"/>
              <a:gd name="connsiteX18" fmla="*/ 12358 w 197709"/>
              <a:gd name="connsiteY18" fmla="*/ 584886 h 753762"/>
              <a:gd name="connsiteX19" fmla="*/ 8239 w 197709"/>
              <a:gd name="connsiteY19" fmla="*/ 663146 h 753762"/>
              <a:gd name="connsiteX20" fmla="*/ 4120 w 197709"/>
              <a:gd name="connsiteY20" fmla="*/ 687859 h 753762"/>
              <a:gd name="connsiteX21" fmla="*/ 1 w 197709"/>
              <a:gd name="connsiteY21" fmla="*/ 753762 h 753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97709" h="753762">
                <a:moveTo>
                  <a:pt x="197709" y="0"/>
                </a:moveTo>
                <a:cubicBezTo>
                  <a:pt x="179860" y="28832"/>
                  <a:pt x="160631" y="56854"/>
                  <a:pt x="144163" y="86497"/>
                </a:cubicBezTo>
                <a:cubicBezTo>
                  <a:pt x="139946" y="94088"/>
                  <a:pt x="140742" y="103986"/>
                  <a:pt x="135925" y="111211"/>
                </a:cubicBezTo>
                <a:cubicBezTo>
                  <a:pt x="130433" y="119449"/>
                  <a:pt x="122581" y="126532"/>
                  <a:pt x="119450" y="135924"/>
                </a:cubicBezTo>
                <a:cubicBezTo>
                  <a:pt x="113766" y="152977"/>
                  <a:pt x="117739" y="144668"/>
                  <a:pt x="107093" y="160638"/>
                </a:cubicBezTo>
                <a:cubicBezTo>
                  <a:pt x="94213" y="212154"/>
                  <a:pt x="110676" y="148096"/>
                  <a:pt x="98855" y="189470"/>
                </a:cubicBezTo>
                <a:cubicBezTo>
                  <a:pt x="95977" y="199544"/>
                  <a:pt x="91393" y="223317"/>
                  <a:pt x="86498" y="230659"/>
                </a:cubicBezTo>
                <a:lnTo>
                  <a:pt x="78260" y="243016"/>
                </a:lnTo>
                <a:cubicBezTo>
                  <a:pt x="72036" y="267917"/>
                  <a:pt x="75933" y="254120"/>
                  <a:pt x="65904" y="284205"/>
                </a:cubicBezTo>
                <a:lnTo>
                  <a:pt x="61785" y="296562"/>
                </a:lnTo>
                <a:cubicBezTo>
                  <a:pt x="60412" y="300681"/>
                  <a:pt x="58518" y="304662"/>
                  <a:pt x="57666" y="308919"/>
                </a:cubicBezTo>
                <a:lnTo>
                  <a:pt x="53547" y="329513"/>
                </a:lnTo>
                <a:cubicBezTo>
                  <a:pt x="51997" y="349669"/>
                  <a:pt x="49535" y="392768"/>
                  <a:pt x="45309" y="416011"/>
                </a:cubicBezTo>
                <a:cubicBezTo>
                  <a:pt x="44532" y="420282"/>
                  <a:pt x="42383" y="424193"/>
                  <a:pt x="41190" y="428367"/>
                </a:cubicBezTo>
                <a:cubicBezTo>
                  <a:pt x="39635" y="433810"/>
                  <a:pt x="38626" y="439400"/>
                  <a:pt x="37071" y="444843"/>
                </a:cubicBezTo>
                <a:cubicBezTo>
                  <a:pt x="25250" y="486217"/>
                  <a:pt x="41713" y="422159"/>
                  <a:pt x="28833" y="473675"/>
                </a:cubicBezTo>
                <a:cubicBezTo>
                  <a:pt x="27460" y="492897"/>
                  <a:pt x="26631" y="512165"/>
                  <a:pt x="24714" y="531340"/>
                </a:cubicBezTo>
                <a:cubicBezTo>
                  <a:pt x="23469" y="543796"/>
                  <a:pt x="20044" y="560045"/>
                  <a:pt x="16477" y="572529"/>
                </a:cubicBezTo>
                <a:cubicBezTo>
                  <a:pt x="15284" y="576704"/>
                  <a:pt x="13731" y="580767"/>
                  <a:pt x="12358" y="584886"/>
                </a:cubicBezTo>
                <a:cubicBezTo>
                  <a:pt x="10985" y="610973"/>
                  <a:pt x="10322" y="637106"/>
                  <a:pt x="8239" y="663146"/>
                </a:cubicBezTo>
                <a:cubicBezTo>
                  <a:pt x="7573" y="671471"/>
                  <a:pt x="4951" y="679549"/>
                  <a:pt x="4120" y="687859"/>
                </a:cubicBezTo>
                <a:cubicBezTo>
                  <a:pt x="-195" y="731004"/>
                  <a:pt x="1" y="728713"/>
                  <a:pt x="1" y="753762"/>
                </a:cubicBezTo>
              </a:path>
            </a:pathLst>
          </a:cu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defTabSz="977900"/>
            <a:endParaRPr lang="pt-BR" sz="140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03" name="Text Box 326"/>
          <p:cNvSpPr txBox="1">
            <a:spLocks noChangeArrowheads="1"/>
          </p:cNvSpPr>
          <p:nvPr/>
        </p:nvSpPr>
        <p:spPr bwMode="auto">
          <a:xfrm>
            <a:off x="3215728" y="3874879"/>
            <a:ext cx="439488" cy="1723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50000"/>
              </a:spcBef>
            </a:pPr>
            <a:r>
              <a:rPr lang="pt-BR" altLang="pt-BR" sz="700" b="0" dirty="0">
                <a:latin typeface="Calibri" panose="020F0502020204030204" pitchFamily="34" charset="0"/>
              </a:rPr>
              <a:t>Ribeirão Cascalheira</a:t>
            </a:r>
          </a:p>
        </p:txBody>
      </p:sp>
    </p:spTree>
    <p:extLst>
      <p:ext uri="{BB962C8B-B14F-4D97-AF65-F5344CB8AC3E}">
        <p14:creationId xmlns:p14="http://schemas.microsoft.com/office/powerpoint/2010/main" val="726260436"/>
      </p:ext>
    </p:extLst>
  </p:cSld>
  <p:clrMapOvr>
    <a:masterClrMapping/>
  </p:clrMapOvr>
  <p:transition/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AutoShape 4"/>
          <p:cNvSpPr>
            <a:spLocks noChangeArrowheads="1"/>
          </p:cNvSpPr>
          <p:nvPr/>
        </p:nvSpPr>
        <p:spPr bwMode="auto">
          <a:xfrm>
            <a:off x="219075" y="6257925"/>
            <a:ext cx="9505950" cy="439738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/>
          </a:p>
        </p:txBody>
      </p:sp>
      <p:grpSp>
        <p:nvGrpSpPr>
          <p:cNvPr id="9221" name="Group 120"/>
          <p:cNvGrpSpPr>
            <a:grpSpLocks/>
          </p:cNvGrpSpPr>
          <p:nvPr/>
        </p:nvGrpSpPr>
        <p:grpSpPr bwMode="auto">
          <a:xfrm>
            <a:off x="8207375" y="147638"/>
            <a:ext cx="1676400" cy="585787"/>
            <a:chOff x="5170" y="93"/>
            <a:chExt cx="1056" cy="369"/>
          </a:xfrm>
        </p:grpSpPr>
        <p:sp>
          <p:nvSpPr>
            <p:cNvPr id="9455" name="Text Box 121"/>
            <p:cNvSpPr txBox="1">
              <a:spLocks noChangeArrowheads="1"/>
            </p:cNvSpPr>
            <p:nvPr/>
          </p:nvSpPr>
          <p:spPr bwMode="auto">
            <a:xfrm>
              <a:off x="5394" y="93"/>
              <a:ext cx="241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Ferrovia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56" name="Text Box 122"/>
            <p:cNvSpPr txBox="1">
              <a:spLocks noChangeArrowheads="1"/>
            </p:cNvSpPr>
            <p:nvPr/>
          </p:nvSpPr>
          <p:spPr bwMode="auto">
            <a:xfrm>
              <a:off x="5979" y="95"/>
              <a:ext cx="247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Hidrovia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57" name="Line 123"/>
            <p:cNvSpPr>
              <a:spLocks noChangeShapeType="1"/>
            </p:cNvSpPr>
            <p:nvPr/>
          </p:nvSpPr>
          <p:spPr bwMode="auto">
            <a:xfrm>
              <a:off x="5758" y="140"/>
              <a:ext cx="204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58" name="Text Box 124"/>
            <p:cNvSpPr txBox="1">
              <a:spLocks noChangeArrowheads="1"/>
            </p:cNvSpPr>
            <p:nvPr/>
          </p:nvSpPr>
          <p:spPr bwMode="auto">
            <a:xfrm>
              <a:off x="5394" y="182"/>
              <a:ext cx="237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Rodovia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59" name="AutoShape 125"/>
            <p:cNvSpPr>
              <a:spLocks noChangeArrowheads="1"/>
            </p:cNvSpPr>
            <p:nvPr/>
          </p:nvSpPr>
          <p:spPr bwMode="auto">
            <a:xfrm rot="10800000">
              <a:off x="5240" y="401"/>
              <a:ext cx="58" cy="39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60" name="AutoShape 126"/>
            <p:cNvSpPr>
              <a:spLocks noChangeArrowheads="1"/>
            </p:cNvSpPr>
            <p:nvPr/>
          </p:nvSpPr>
          <p:spPr bwMode="auto">
            <a:xfrm>
              <a:off x="5246" y="295"/>
              <a:ext cx="50" cy="47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61" name="Text Box 127"/>
            <p:cNvSpPr txBox="1">
              <a:spLocks noChangeArrowheads="1"/>
            </p:cNvSpPr>
            <p:nvPr/>
          </p:nvSpPr>
          <p:spPr bwMode="auto">
            <a:xfrm>
              <a:off x="5394" y="281"/>
              <a:ext cx="393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Porto L.Curso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2" name="Text Box 128"/>
            <p:cNvSpPr txBox="1">
              <a:spLocks noChangeArrowheads="1"/>
            </p:cNvSpPr>
            <p:nvPr/>
          </p:nvSpPr>
          <p:spPr bwMode="auto">
            <a:xfrm>
              <a:off x="5395" y="376"/>
              <a:ext cx="603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Terminal Hidroviário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3" name="Text Box 129"/>
            <p:cNvSpPr txBox="1">
              <a:spLocks noChangeArrowheads="1"/>
            </p:cNvSpPr>
            <p:nvPr/>
          </p:nvSpPr>
          <p:spPr bwMode="auto">
            <a:xfrm>
              <a:off x="5988" y="183"/>
              <a:ext cx="228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Dutovia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4" name="Text Box 130"/>
            <p:cNvSpPr txBox="1">
              <a:spLocks noChangeArrowheads="1"/>
            </p:cNvSpPr>
            <p:nvPr/>
          </p:nvSpPr>
          <p:spPr bwMode="auto">
            <a:xfrm>
              <a:off x="5984" y="275"/>
              <a:ext cx="182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Eclusa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5" name="Rectangle 131"/>
            <p:cNvSpPr>
              <a:spLocks noChangeArrowheads="1"/>
            </p:cNvSpPr>
            <p:nvPr/>
          </p:nvSpPr>
          <p:spPr bwMode="auto">
            <a:xfrm>
              <a:off x="5850" y="287"/>
              <a:ext cx="56" cy="56"/>
            </a:xfrm>
            <a:prstGeom prst="rect">
              <a:avLst/>
            </a:prstGeom>
            <a:solidFill>
              <a:srgbClr val="00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66" name="Line 132"/>
            <p:cNvSpPr>
              <a:spLocks noChangeShapeType="1"/>
            </p:cNvSpPr>
            <p:nvPr/>
          </p:nvSpPr>
          <p:spPr bwMode="auto">
            <a:xfrm>
              <a:off x="5762" y="232"/>
              <a:ext cx="20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67" name="Line 133"/>
            <p:cNvSpPr>
              <a:spLocks noChangeShapeType="1"/>
            </p:cNvSpPr>
            <p:nvPr/>
          </p:nvSpPr>
          <p:spPr bwMode="auto">
            <a:xfrm>
              <a:off x="5170" y="140"/>
              <a:ext cx="2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68" name="Line 134"/>
            <p:cNvSpPr>
              <a:spLocks noChangeShapeType="1"/>
            </p:cNvSpPr>
            <p:nvPr/>
          </p:nvSpPr>
          <p:spPr bwMode="auto">
            <a:xfrm>
              <a:off x="5170" y="228"/>
              <a:ext cx="204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9222" name="Rectangle 135"/>
          <p:cNvSpPr>
            <a:spLocks noChangeArrowheads="1"/>
          </p:cNvSpPr>
          <p:nvPr/>
        </p:nvSpPr>
        <p:spPr bwMode="auto">
          <a:xfrm>
            <a:off x="8059738" y="123825"/>
            <a:ext cx="1846262" cy="6429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/>
          </a:p>
        </p:txBody>
      </p:sp>
      <p:sp>
        <p:nvSpPr>
          <p:cNvPr id="9224" name="Rectangle 4"/>
          <p:cNvSpPr>
            <a:spLocks noChangeArrowheads="1"/>
          </p:cNvSpPr>
          <p:nvPr/>
        </p:nvSpPr>
        <p:spPr bwMode="auto">
          <a:xfrm>
            <a:off x="2590801" y="168839"/>
            <a:ext cx="546100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defTabSz="895350"/>
            <a:r>
              <a:rPr lang="pt-BR" alt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Eixos Priorizados no Sul Competitivo</a:t>
            </a:r>
          </a:p>
        </p:txBody>
      </p:sp>
      <p:sp>
        <p:nvSpPr>
          <p:cNvPr id="9225" name="Rectangle 6"/>
          <p:cNvSpPr>
            <a:spLocks noChangeArrowheads="1"/>
          </p:cNvSpPr>
          <p:nvPr/>
        </p:nvSpPr>
        <p:spPr bwMode="auto">
          <a:xfrm>
            <a:off x="214313" y="873125"/>
            <a:ext cx="579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altLang="pt-BR" sz="1400" dirty="0" err="1">
                <a:solidFill>
                  <a:srgbClr val="C00000"/>
                </a:solidFill>
              </a:rPr>
              <a:t>Principais</a:t>
            </a:r>
            <a:r>
              <a:rPr lang="es-ES_tradnl" altLang="pt-BR" sz="1400" dirty="0">
                <a:solidFill>
                  <a:srgbClr val="C00000"/>
                </a:solidFill>
              </a:rPr>
              <a:t> </a:t>
            </a:r>
            <a:r>
              <a:rPr lang="es-ES_tradnl" altLang="pt-BR" sz="1400" dirty="0" err="1">
                <a:solidFill>
                  <a:srgbClr val="C00000"/>
                </a:solidFill>
              </a:rPr>
              <a:t>Eixos</a:t>
            </a:r>
            <a:r>
              <a:rPr lang="es-ES_tradnl" altLang="pt-BR" sz="1400" dirty="0">
                <a:solidFill>
                  <a:srgbClr val="C00000"/>
                </a:solidFill>
              </a:rPr>
              <a:t> de </a:t>
            </a:r>
            <a:r>
              <a:rPr lang="es-ES_tradnl" altLang="pt-BR" sz="1400" dirty="0" err="1">
                <a:solidFill>
                  <a:srgbClr val="C00000"/>
                </a:solidFill>
              </a:rPr>
              <a:t>Integração</a:t>
            </a:r>
            <a:r>
              <a:rPr lang="es-ES_tradnl" altLang="pt-BR" sz="1400" dirty="0">
                <a:solidFill>
                  <a:srgbClr val="C00000"/>
                </a:solidFill>
              </a:rPr>
              <a:t> </a:t>
            </a:r>
            <a:r>
              <a:rPr lang="es-ES_tradnl" altLang="pt-BR" sz="1400" dirty="0" err="1">
                <a:solidFill>
                  <a:srgbClr val="C00000"/>
                </a:solidFill>
              </a:rPr>
              <a:t>Atuais</a:t>
            </a:r>
            <a:endParaRPr lang="es-ES_tradnl" altLang="pt-BR" sz="1400" dirty="0">
              <a:solidFill>
                <a:srgbClr val="C00000"/>
              </a:solidFill>
            </a:endParaRPr>
          </a:p>
        </p:txBody>
      </p:sp>
      <p:sp>
        <p:nvSpPr>
          <p:cNvPr id="9228" name="AutoShape 375"/>
          <p:cNvSpPr>
            <a:spLocks noChangeArrowheads="1"/>
          </p:cNvSpPr>
          <p:nvPr/>
        </p:nvSpPr>
        <p:spPr bwMode="auto">
          <a:xfrm rot="10800000">
            <a:off x="2673943" y="5992215"/>
            <a:ext cx="2171700" cy="104775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altLang="pt-BR" sz="1400" b="0"/>
          </a:p>
        </p:txBody>
      </p:sp>
      <p:sp>
        <p:nvSpPr>
          <p:cNvPr id="9230" name="Rectangle 180"/>
          <p:cNvSpPr>
            <a:spLocks noChangeArrowheads="1"/>
          </p:cNvSpPr>
          <p:nvPr/>
        </p:nvSpPr>
        <p:spPr bwMode="auto">
          <a:xfrm>
            <a:off x="201613" y="6264275"/>
            <a:ext cx="9372600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altLang="pt-BR" sz="1400" dirty="0"/>
              <a:t>A priorização de oito eixos de transporte no Sul tem o potencial de mudar a economia da região gerando até R$ 3,4 bilhões ao ano de economias em custos de transporte</a:t>
            </a:r>
          </a:p>
        </p:txBody>
      </p:sp>
      <p:sp>
        <p:nvSpPr>
          <p:cNvPr id="9470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716901"/>
            <a:ext cx="9439275" cy="131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altLang="pt-BR" sz="900" b="0" dirty="0"/>
              <a:t>Fonte: Análise Macrologística </a:t>
            </a:r>
          </a:p>
        </p:txBody>
      </p:sp>
      <p:sp>
        <p:nvSpPr>
          <p:cNvPr id="512" name="Rectangle 6"/>
          <p:cNvSpPr>
            <a:spLocks noChangeArrowheads="1"/>
          </p:cNvSpPr>
          <p:nvPr/>
        </p:nvSpPr>
        <p:spPr bwMode="auto">
          <a:xfrm>
            <a:off x="4930077" y="870938"/>
            <a:ext cx="579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altLang="pt-BR" sz="1400" dirty="0" err="1">
                <a:solidFill>
                  <a:srgbClr val="C00000"/>
                </a:solidFill>
              </a:rPr>
              <a:t>Eixos</a:t>
            </a:r>
            <a:r>
              <a:rPr lang="es-ES_tradnl" altLang="pt-BR" sz="1400" dirty="0">
                <a:solidFill>
                  <a:srgbClr val="C00000"/>
                </a:solidFill>
              </a:rPr>
              <a:t> Priorizados no Sul Competitivo</a:t>
            </a:r>
          </a:p>
        </p:txBody>
      </p:sp>
      <p:sp>
        <p:nvSpPr>
          <p:cNvPr id="514" name="Line 33"/>
          <p:cNvSpPr>
            <a:spLocks noChangeShapeType="1"/>
          </p:cNvSpPr>
          <p:nvPr/>
        </p:nvSpPr>
        <p:spPr bwMode="auto">
          <a:xfrm>
            <a:off x="85613" y="1099538"/>
            <a:ext cx="9488600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" name="Retângulo 4"/>
          <p:cNvSpPr/>
          <p:nvPr/>
        </p:nvSpPr>
        <p:spPr>
          <a:xfrm>
            <a:off x="4911774" y="5191463"/>
            <a:ext cx="3026923" cy="983276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519" name="Rectangle 58"/>
          <p:cNvSpPr>
            <a:spLocks noChangeArrowheads="1"/>
          </p:cNvSpPr>
          <p:nvPr/>
        </p:nvSpPr>
        <p:spPr bwMode="auto">
          <a:xfrm>
            <a:off x="4956804" y="5584259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19</a:t>
            </a:r>
          </a:p>
        </p:txBody>
      </p:sp>
      <p:sp>
        <p:nvSpPr>
          <p:cNvPr id="520" name="Rectangle 60"/>
          <p:cNvSpPr>
            <a:spLocks noChangeArrowheads="1"/>
          </p:cNvSpPr>
          <p:nvPr/>
        </p:nvSpPr>
        <p:spPr bwMode="auto">
          <a:xfrm>
            <a:off x="4956804" y="5701367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34</a:t>
            </a:r>
          </a:p>
        </p:txBody>
      </p:sp>
      <p:sp>
        <p:nvSpPr>
          <p:cNvPr id="521" name="Rectangle 61"/>
          <p:cNvSpPr>
            <a:spLocks noChangeArrowheads="1"/>
          </p:cNvSpPr>
          <p:nvPr/>
        </p:nvSpPr>
        <p:spPr bwMode="auto">
          <a:xfrm>
            <a:off x="4956804" y="5821409"/>
            <a:ext cx="138821" cy="98203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53</a:t>
            </a:r>
          </a:p>
        </p:txBody>
      </p:sp>
      <p:sp>
        <p:nvSpPr>
          <p:cNvPr id="522" name="Rectangle 57"/>
          <p:cNvSpPr>
            <a:spLocks noChangeArrowheads="1"/>
          </p:cNvSpPr>
          <p:nvPr/>
        </p:nvSpPr>
        <p:spPr bwMode="auto">
          <a:xfrm>
            <a:off x="4956804" y="5461999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16</a:t>
            </a:r>
          </a:p>
        </p:txBody>
      </p:sp>
      <p:sp>
        <p:nvSpPr>
          <p:cNvPr id="523" name="Rectangle 61"/>
          <p:cNvSpPr>
            <a:spLocks noChangeArrowheads="1"/>
          </p:cNvSpPr>
          <p:nvPr/>
        </p:nvSpPr>
        <p:spPr bwMode="auto">
          <a:xfrm>
            <a:off x="4956804" y="5941888"/>
            <a:ext cx="135872" cy="90827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56</a:t>
            </a:r>
          </a:p>
        </p:txBody>
      </p:sp>
      <p:sp>
        <p:nvSpPr>
          <p:cNvPr id="524" name="Rectangle 61"/>
          <p:cNvSpPr>
            <a:spLocks noChangeArrowheads="1"/>
          </p:cNvSpPr>
          <p:nvPr/>
        </p:nvSpPr>
        <p:spPr bwMode="auto">
          <a:xfrm>
            <a:off x="4956804" y="6057350"/>
            <a:ext cx="135872" cy="88950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pt-BR" sz="600" dirty="0"/>
              <a:t>61</a:t>
            </a:r>
          </a:p>
        </p:txBody>
      </p:sp>
      <p:sp>
        <p:nvSpPr>
          <p:cNvPr id="525" name="Rectangle 58"/>
          <p:cNvSpPr>
            <a:spLocks noChangeArrowheads="1"/>
          </p:cNvSpPr>
          <p:nvPr/>
        </p:nvSpPr>
        <p:spPr bwMode="auto">
          <a:xfrm>
            <a:off x="4956804" y="5229699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02</a:t>
            </a:r>
          </a:p>
        </p:txBody>
      </p:sp>
      <p:graphicFrame>
        <p:nvGraphicFramePr>
          <p:cNvPr id="515" name="Group 35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8073412"/>
              </p:ext>
            </p:extLst>
          </p:nvPr>
        </p:nvGraphicFramePr>
        <p:xfrm>
          <a:off x="5145131" y="5247158"/>
          <a:ext cx="4041732" cy="900800"/>
        </p:xfrm>
        <a:graphic>
          <a:graphicData uri="http://schemas.openxmlformats.org/drawingml/2006/table">
            <a:tbl>
              <a:tblPr/>
              <a:tblGrid>
                <a:gridCol w="40417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BR 116 (Melhorias)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BR 101 (Melhorias)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BR 285 (Melhorias e trecho faltante)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BR 282/280 (Melhorias)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Ferrovia Norte-Sul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Ferro Guaíra-</a:t>
                      </a:r>
                      <a:r>
                        <a:rPr kumimoji="0" lang="pt-BR" altLang="pt-BR" sz="7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S.Fco.Sul</a:t>
                      </a:r>
                      <a:r>
                        <a:rPr kumimoji="0" lang="pt-BR" alt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-Paranaguá via anel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Boiadeira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BR 153 São Paulo – Buenos Aires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530" name="Text Box 85"/>
          <p:cNvSpPr txBox="1">
            <a:spLocks noChangeArrowheads="1"/>
          </p:cNvSpPr>
          <p:nvPr/>
        </p:nvSpPr>
        <p:spPr bwMode="auto">
          <a:xfrm>
            <a:off x="113579" y="5245285"/>
            <a:ext cx="2004311" cy="1015663"/>
          </a:xfrm>
          <a:prstGeom prst="rect">
            <a:avLst/>
          </a:prstGeom>
          <a:solidFill>
            <a:schemeClr val="bg1"/>
          </a:solidFill>
          <a:ln w="38100" algn="ctr">
            <a:solidFill>
              <a:srgbClr val="FF0000"/>
            </a:solidFill>
            <a:miter lim="800000"/>
            <a:headEnd/>
            <a:tailEnd/>
          </a:ln>
          <a:extLst/>
        </p:spPr>
        <p:txBody>
          <a:bodyPr wrap="square"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marL="0" indent="0" algn="ctr" eaLnBrk="1" hangingPunct="1">
              <a:defRPr/>
            </a:pPr>
            <a:r>
              <a:rPr lang="pt-BR" sz="1000" dirty="0"/>
              <a:t>Custo Logístico de Transporte da </a:t>
            </a:r>
          </a:p>
          <a:p>
            <a:pPr algn="ctr" eaLnBrk="1" hangingPunct="1">
              <a:defRPr/>
            </a:pPr>
            <a:r>
              <a:rPr lang="pt-BR" sz="1000" dirty="0"/>
              <a:t>Região Sul:</a:t>
            </a:r>
          </a:p>
          <a:p>
            <a:pPr algn="ctr" eaLnBrk="1" hangingPunct="1">
              <a:defRPr/>
            </a:pPr>
            <a:r>
              <a:rPr lang="pt-BR" sz="1000" dirty="0"/>
              <a:t> </a:t>
            </a:r>
          </a:p>
          <a:p>
            <a:pPr algn="ctr" eaLnBrk="1" hangingPunct="1">
              <a:defRPr/>
            </a:pPr>
            <a:r>
              <a:rPr lang="pt-BR" sz="1000" dirty="0"/>
              <a:t>Atual: R$ 30,6 Bilhões/ano</a:t>
            </a:r>
          </a:p>
          <a:p>
            <a:pPr algn="ctr" eaLnBrk="1" hangingPunct="1">
              <a:defRPr/>
            </a:pPr>
            <a:r>
              <a:rPr lang="pt-BR" sz="1000" dirty="0"/>
              <a:t>2020: R$ 47,8 Bilhões/ano</a:t>
            </a:r>
          </a:p>
        </p:txBody>
      </p:sp>
      <p:sp>
        <p:nvSpPr>
          <p:cNvPr id="7" name="Seta para a direita 6"/>
          <p:cNvSpPr/>
          <p:nvPr/>
        </p:nvSpPr>
        <p:spPr>
          <a:xfrm>
            <a:off x="7955199" y="5589168"/>
            <a:ext cx="481871" cy="400163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532" name="Text Box 85"/>
          <p:cNvSpPr txBox="1">
            <a:spLocks noChangeArrowheads="1"/>
          </p:cNvSpPr>
          <p:nvPr/>
        </p:nvSpPr>
        <p:spPr bwMode="auto">
          <a:xfrm>
            <a:off x="8476412" y="5235217"/>
            <a:ext cx="1360488" cy="861774"/>
          </a:xfrm>
          <a:prstGeom prst="rect">
            <a:avLst/>
          </a:prstGeom>
          <a:solidFill>
            <a:schemeClr val="bg1"/>
          </a:solidFill>
          <a:ln w="38100" algn="ctr">
            <a:solidFill>
              <a:srgbClr val="FF0000"/>
            </a:solidFill>
            <a:miter lim="800000"/>
            <a:headEnd/>
            <a:tailEnd/>
          </a:ln>
          <a:extLst/>
        </p:spPr>
        <p:txBody>
          <a:bodyPr wrap="square"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marL="0" indent="0" algn="ctr" eaLnBrk="1" hangingPunct="1">
              <a:defRPr/>
            </a:pPr>
            <a:r>
              <a:rPr lang="pt-BR" sz="1000" dirty="0"/>
              <a:t>Nove Eixos podem gerar até R$ 3,4 Bilhões/ano de economias potenciais em 2020</a:t>
            </a:r>
          </a:p>
        </p:txBody>
      </p:sp>
      <p:sp>
        <p:nvSpPr>
          <p:cNvPr id="817" name="Rectangle 58"/>
          <p:cNvSpPr>
            <a:spLocks noChangeArrowheads="1"/>
          </p:cNvSpPr>
          <p:nvPr/>
        </p:nvSpPr>
        <p:spPr bwMode="auto">
          <a:xfrm>
            <a:off x="4956804" y="5344779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03</a:t>
            </a:r>
          </a:p>
        </p:txBody>
      </p:sp>
      <p:sp>
        <p:nvSpPr>
          <p:cNvPr id="3" name="Retângulo 2"/>
          <p:cNvSpPr/>
          <p:nvPr/>
        </p:nvSpPr>
        <p:spPr>
          <a:xfrm>
            <a:off x="31215" y="1178478"/>
            <a:ext cx="4910756" cy="3866940"/>
          </a:xfrm>
          <a:prstGeom prst="rect">
            <a:avLst/>
          </a:prstGeom>
          <a:noFill/>
          <a:ln w="95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1" hangingPunct="1"/>
            <a:endParaRPr lang="pt-BR" sz="140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18" name="Retângulo 817"/>
          <p:cNvSpPr/>
          <p:nvPr/>
        </p:nvSpPr>
        <p:spPr>
          <a:xfrm>
            <a:off x="4972930" y="1180754"/>
            <a:ext cx="4910845" cy="3866940"/>
          </a:xfrm>
          <a:prstGeom prst="rect">
            <a:avLst/>
          </a:prstGeom>
          <a:noFill/>
          <a:ln w="95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1" hangingPunct="1"/>
            <a:endParaRPr lang="pt-BR" sz="140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819" name="Grupo 818"/>
          <p:cNvGrpSpPr>
            <a:grpSpLocks noChangeAspect="1"/>
          </p:cNvGrpSpPr>
          <p:nvPr/>
        </p:nvGrpSpPr>
        <p:grpSpPr>
          <a:xfrm>
            <a:off x="530250" y="1218083"/>
            <a:ext cx="3879183" cy="3829245"/>
            <a:chOff x="1603375" y="1182687"/>
            <a:chExt cx="5085137" cy="5019676"/>
          </a:xfrm>
        </p:grpSpPr>
        <p:grpSp>
          <p:nvGrpSpPr>
            <p:cNvPr id="820" name="Grupo 105"/>
            <p:cNvGrpSpPr/>
            <p:nvPr/>
          </p:nvGrpSpPr>
          <p:grpSpPr>
            <a:xfrm>
              <a:off x="1911756" y="1182687"/>
              <a:ext cx="3970339" cy="4967289"/>
              <a:chOff x="1666441" y="1493365"/>
              <a:chExt cx="3624956" cy="4680000"/>
            </a:xfrm>
            <a:solidFill>
              <a:schemeClr val="bg1"/>
            </a:solidFill>
          </p:grpSpPr>
          <p:sp>
            <p:nvSpPr>
              <p:cNvPr id="953" name="Forma livre 29"/>
              <p:cNvSpPr>
                <a:spLocks/>
              </p:cNvSpPr>
              <p:nvPr/>
            </p:nvSpPr>
            <p:spPr bwMode="auto">
              <a:xfrm>
                <a:off x="1666441" y="3332704"/>
                <a:ext cx="2933056" cy="2840661"/>
              </a:xfrm>
              <a:custGeom>
                <a:avLst/>
                <a:gdLst>
                  <a:gd name="T0" fmla="*/ 1131648 w 2166635"/>
                  <a:gd name="T1" fmla="*/ 29 h 2098506"/>
                  <a:gd name="T2" fmla="*/ 1322174 w 2166635"/>
                  <a:gd name="T3" fmla="*/ 41307 h 2098506"/>
                  <a:gd name="T4" fmla="*/ 1519052 w 2166635"/>
                  <a:gd name="T5" fmla="*/ 107988 h 2098506"/>
                  <a:gd name="T6" fmla="*/ 1700052 w 2166635"/>
                  <a:gd name="T7" fmla="*/ 187369 h 2098506"/>
                  <a:gd name="T8" fmla="*/ 1849298 w 2166635"/>
                  <a:gd name="T9" fmla="*/ 349307 h 2098506"/>
                  <a:gd name="T10" fmla="*/ 2036649 w 2166635"/>
                  <a:gd name="T11" fmla="*/ 447740 h 2098506"/>
                  <a:gd name="T12" fmla="*/ 2116035 w 2166635"/>
                  <a:gd name="T13" fmla="*/ 516008 h 2098506"/>
                  <a:gd name="T14" fmla="*/ 2038236 w 2166635"/>
                  <a:gd name="T15" fmla="*/ 654132 h 2098506"/>
                  <a:gd name="T16" fmla="*/ 2039824 w 2166635"/>
                  <a:gd name="T17" fmla="*/ 727163 h 2098506"/>
                  <a:gd name="T18" fmla="*/ 2144614 w 2166635"/>
                  <a:gd name="T19" fmla="*/ 723987 h 2098506"/>
                  <a:gd name="T20" fmla="*/ 2033473 w 2166635"/>
                  <a:gd name="T21" fmla="*/ 911327 h 2098506"/>
                  <a:gd name="T22" fmla="*/ 1931859 w 2166635"/>
                  <a:gd name="T23" fmla="*/ 1127245 h 2098506"/>
                  <a:gd name="T24" fmla="*/ 1836596 w 2166635"/>
                  <a:gd name="T25" fmla="*/ 1270131 h 2098506"/>
                  <a:gd name="T26" fmla="*/ 1639719 w 2166635"/>
                  <a:gd name="T27" fmla="*/ 1463822 h 2098506"/>
                  <a:gd name="T28" fmla="*/ 1471420 w 2166635"/>
                  <a:gd name="T29" fmla="*/ 1590832 h 2098506"/>
                  <a:gd name="T30" fmla="*/ 1468245 w 2166635"/>
                  <a:gd name="T31" fmla="*/ 1470172 h 2098506"/>
                  <a:gd name="T32" fmla="*/ 1627017 w 2166635"/>
                  <a:gd name="T33" fmla="*/ 1435245 h 2098506"/>
                  <a:gd name="T34" fmla="*/ 1719105 w 2166635"/>
                  <a:gd name="T35" fmla="*/ 1362214 h 2098506"/>
                  <a:gd name="T36" fmla="*/ 1741333 w 2166635"/>
                  <a:gd name="T37" fmla="*/ 1254255 h 2098506"/>
                  <a:gd name="T38" fmla="*/ 1801666 w 2166635"/>
                  <a:gd name="T39" fmla="*/ 1203451 h 2098506"/>
                  <a:gd name="T40" fmla="*/ 1865175 w 2166635"/>
                  <a:gd name="T41" fmla="*/ 1057389 h 2098506"/>
                  <a:gd name="T42" fmla="*/ 1900105 w 2166635"/>
                  <a:gd name="T43" fmla="*/ 1019286 h 2098506"/>
                  <a:gd name="T44" fmla="*/ 1849298 w 2166635"/>
                  <a:gd name="T45" fmla="*/ 1012936 h 2098506"/>
                  <a:gd name="T46" fmla="*/ 1785789 w 2166635"/>
                  <a:gd name="T47" fmla="*/ 1031987 h 2098506"/>
                  <a:gd name="T48" fmla="*/ 1693701 w 2166635"/>
                  <a:gd name="T49" fmla="*/ 924028 h 2098506"/>
                  <a:gd name="T50" fmla="*/ 1738157 w 2166635"/>
                  <a:gd name="T51" fmla="*/ 1031987 h 2098506"/>
                  <a:gd name="T52" fmla="*/ 1700052 w 2166635"/>
                  <a:gd name="T53" fmla="*/ 1139946 h 2098506"/>
                  <a:gd name="T54" fmla="*/ 1668298 w 2166635"/>
                  <a:gd name="T55" fmla="*/ 1114544 h 2098506"/>
                  <a:gd name="T56" fmla="*/ 1661947 w 2166635"/>
                  <a:gd name="T57" fmla="*/ 1200276 h 2098506"/>
                  <a:gd name="T58" fmla="*/ 1623841 w 2166635"/>
                  <a:gd name="T59" fmla="*/ 1273307 h 2098506"/>
                  <a:gd name="T60" fmla="*/ 1547631 w 2166635"/>
                  <a:gd name="T61" fmla="*/ 1330461 h 2098506"/>
                  <a:gd name="T62" fmla="*/ 1493648 w 2166635"/>
                  <a:gd name="T63" fmla="*/ 1438420 h 2098506"/>
                  <a:gd name="T64" fmla="*/ 1468245 w 2166635"/>
                  <a:gd name="T65" fmla="*/ 1447946 h 2098506"/>
                  <a:gd name="T66" fmla="*/ 1452367 w 2166635"/>
                  <a:gd name="T67" fmla="*/ 1520976 h 2098506"/>
                  <a:gd name="T68" fmla="*/ 1458718 w 2166635"/>
                  <a:gd name="T69" fmla="*/ 1600358 h 2098506"/>
                  <a:gd name="T70" fmla="*/ 1388859 w 2166635"/>
                  <a:gd name="T71" fmla="*/ 1714667 h 2098506"/>
                  <a:gd name="T72" fmla="*/ 1214209 w 2166635"/>
                  <a:gd name="T73" fmla="*/ 2000440 h 2098506"/>
                  <a:gd name="T74" fmla="*/ 1096718 w 2166635"/>
                  <a:gd name="T75" fmla="*/ 2086172 h 2098506"/>
                  <a:gd name="T76" fmla="*/ 1099893 w 2166635"/>
                  <a:gd name="T77" fmla="*/ 1959162 h 2098506"/>
                  <a:gd name="T78" fmla="*/ 1185630 w 2166635"/>
                  <a:gd name="T79" fmla="*/ 1781347 h 2098506"/>
                  <a:gd name="T80" fmla="*/ 1055437 w 2166635"/>
                  <a:gd name="T81" fmla="*/ 1632110 h 2098506"/>
                  <a:gd name="T82" fmla="*/ 937946 w 2166635"/>
                  <a:gd name="T83" fmla="*/ 1514626 h 2098506"/>
                  <a:gd name="T84" fmla="*/ 753770 w 2166635"/>
                  <a:gd name="T85" fmla="*/ 1371739 h 2098506"/>
                  <a:gd name="T86" fmla="*/ 642630 w 2166635"/>
                  <a:gd name="T87" fmla="*/ 1320935 h 2098506"/>
                  <a:gd name="T88" fmla="*/ 534665 w 2166635"/>
                  <a:gd name="T89" fmla="*/ 1187575 h 2098506"/>
                  <a:gd name="T90" fmla="*/ 439401 w 2166635"/>
                  <a:gd name="T91" fmla="*/ 1257430 h 2098506"/>
                  <a:gd name="T92" fmla="*/ 391770 w 2166635"/>
                  <a:gd name="T93" fmla="*/ 1139946 h 2098506"/>
                  <a:gd name="T94" fmla="*/ 271103 w 2166635"/>
                  <a:gd name="T95" fmla="*/ 1019286 h 2098506"/>
                  <a:gd name="T96" fmla="*/ 115506 w 2166635"/>
                  <a:gd name="T97" fmla="*/ 968482 h 2098506"/>
                  <a:gd name="T98" fmla="*/ 1190 w 2166635"/>
                  <a:gd name="T99" fmla="*/ 990709 h 2098506"/>
                  <a:gd name="T100" fmla="*/ 99629 w 2166635"/>
                  <a:gd name="T101" fmla="*/ 841472 h 2098506"/>
                  <a:gd name="T102" fmla="*/ 220296 w 2166635"/>
                  <a:gd name="T103" fmla="*/ 714462 h 2098506"/>
                  <a:gd name="T104" fmla="*/ 325085 w 2166635"/>
                  <a:gd name="T105" fmla="*/ 565225 h 2098506"/>
                  <a:gd name="T106" fmla="*/ 420349 w 2166635"/>
                  <a:gd name="T107" fmla="*/ 438214 h 2098506"/>
                  <a:gd name="T108" fmla="*/ 512436 w 2166635"/>
                  <a:gd name="T109" fmla="*/ 387410 h 2098506"/>
                  <a:gd name="T110" fmla="*/ 585472 w 2166635"/>
                  <a:gd name="T111" fmla="*/ 269926 h 2098506"/>
                  <a:gd name="T112" fmla="*/ 677559 w 2166635"/>
                  <a:gd name="T113" fmla="*/ 206421 h 2098506"/>
                  <a:gd name="T114" fmla="*/ 791875 w 2166635"/>
                  <a:gd name="T115" fmla="*/ 117513 h 2098506"/>
                  <a:gd name="T116" fmla="*/ 890314 w 2166635"/>
                  <a:gd name="T117" fmla="*/ 79410 h 209850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166635" h="2098506">
                    <a:moveTo>
                      <a:pt x="998140" y="12729"/>
                    </a:moveTo>
                    <a:cubicBezTo>
                      <a:pt x="1014544" y="9025"/>
                      <a:pt x="1037828" y="18021"/>
                      <a:pt x="1052115" y="19079"/>
                    </a:cubicBezTo>
                    <a:cubicBezTo>
                      <a:pt x="1066402" y="20137"/>
                      <a:pt x="1076457" y="20666"/>
                      <a:pt x="1083865" y="19079"/>
                    </a:cubicBezTo>
                    <a:cubicBezTo>
                      <a:pt x="1091273" y="17492"/>
                      <a:pt x="1088627" y="12729"/>
                      <a:pt x="1096565" y="9554"/>
                    </a:cubicBezTo>
                    <a:cubicBezTo>
                      <a:pt x="1104503" y="6379"/>
                      <a:pt x="1117732" y="558"/>
                      <a:pt x="1131490" y="29"/>
                    </a:cubicBezTo>
                    <a:cubicBezTo>
                      <a:pt x="1145248" y="-500"/>
                      <a:pt x="1165357" y="6379"/>
                      <a:pt x="1179115" y="6379"/>
                    </a:cubicBezTo>
                    <a:cubicBezTo>
                      <a:pt x="1192873" y="6379"/>
                      <a:pt x="1201340" y="29"/>
                      <a:pt x="1214040" y="29"/>
                    </a:cubicBezTo>
                    <a:cubicBezTo>
                      <a:pt x="1226740" y="29"/>
                      <a:pt x="1244203" y="1617"/>
                      <a:pt x="1255315" y="6379"/>
                    </a:cubicBezTo>
                    <a:cubicBezTo>
                      <a:pt x="1266427" y="11141"/>
                      <a:pt x="1269603" y="22783"/>
                      <a:pt x="1280715" y="28604"/>
                    </a:cubicBezTo>
                    <a:cubicBezTo>
                      <a:pt x="1291827" y="34425"/>
                      <a:pt x="1306644" y="37600"/>
                      <a:pt x="1321990" y="41304"/>
                    </a:cubicBezTo>
                    <a:cubicBezTo>
                      <a:pt x="1337336" y="45008"/>
                      <a:pt x="1357444" y="47654"/>
                      <a:pt x="1372790" y="50829"/>
                    </a:cubicBezTo>
                    <a:cubicBezTo>
                      <a:pt x="1388136" y="54004"/>
                      <a:pt x="1399778" y="57708"/>
                      <a:pt x="1414065" y="60354"/>
                    </a:cubicBezTo>
                    <a:cubicBezTo>
                      <a:pt x="1428352" y="63000"/>
                      <a:pt x="1444228" y="64058"/>
                      <a:pt x="1458515" y="66704"/>
                    </a:cubicBezTo>
                    <a:cubicBezTo>
                      <a:pt x="1472802" y="69350"/>
                      <a:pt x="1489736" y="69350"/>
                      <a:pt x="1499790" y="76229"/>
                    </a:cubicBezTo>
                    <a:cubicBezTo>
                      <a:pt x="1509844" y="83108"/>
                      <a:pt x="1509315" y="99512"/>
                      <a:pt x="1518840" y="107979"/>
                    </a:cubicBezTo>
                    <a:cubicBezTo>
                      <a:pt x="1528365" y="116446"/>
                      <a:pt x="1544240" y="123854"/>
                      <a:pt x="1556940" y="127029"/>
                    </a:cubicBezTo>
                    <a:cubicBezTo>
                      <a:pt x="1569640" y="130204"/>
                      <a:pt x="1581811" y="124912"/>
                      <a:pt x="1595040" y="127029"/>
                    </a:cubicBezTo>
                    <a:cubicBezTo>
                      <a:pt x="1608269" y="129146"/>
                      <a:pt x="1623615" y="134966"/>
                      <a:pt x="1636315" y="139729"/>
                    </a:cubicBezTo>
                    <a:cubicBezTo>
                      <a:pt x="1649015" y="144492"/>
                      <a:pt x="1660657" y="147667"/>
                      <a:pt x="1671240" y="155604"/>
                    </a:cubicBezTo>
                    <a:cubicBezTo>
                      <a:pt x="1681823" y="163541"/>
                      <a:pt x="1689761" y="177829"/>
                      <a:pt x="1699815" y="187354"/>
                    </a:cubicBezTo>
                    <a:cubicBezTo>
                      <a:pt x="1709869" y="196879"/>
                      <a:pt x="1721511" y="203758"/>
                      <a:pt x="1731565" y="212754"/>
                    </a:cubicBezTo>
                    <a:cubicBezTo>
                      <a:pt x="1741619" y="221750"/>
                      <a:pt x="1749028" y="230746"/>
                      <a:pt x="1760140" y="241329"/>
                    </a:cubicBezTo>
                    <a:cubicBezTo>
                      <a:pt x="1771252" y="251912"/>
                      <a:pt x="1787128" y="265142"/>
                      <a:pt x="1798240" y="276254"/>
                    </a:cubicBezTo>
                    <a:cubicBezTo>
                      <a:pt x="1809352" y="287366"/>
                      <a:pt x="1818348" y="295833"/>
                      <a:pt x="1826815" y="308004"/>
                    </a:cubicBezTo>
                    <a:cubicBezTo>
                      <a:pt x="1835282" y="320175"/>
                      <a:pt x="1842161" y="336050"/>
                      <a:pt x="1849040" y="349279"/>
                    </a:cubicBezTo>
                    <a:cubicBezTo>
                      <a:pt x="1855919" y="362508"/>
                      <a:pt x="1862269" y="376267"/>
                      <a:pt x="1868090" y="387379"/>
                    </a:cubicBezTo>
                    <a:cubicBezTo>
                      <a:pt x="1873911" y="398491"/>
                      <a:pt x="1874969" y="407487"/>
                      <a:pt x="1883965" y="415954"/>
                    </a:cubicBezTo>
                    <a:cubicBezTo>
                      <a:pt x="1892961" y="424421"/>
                      <a:pt x="1901957" y="433417"/>
                      <a:pt x="1922065" y="438179"/>
                    </a:cubicBezTo>
                    <a:cubicBezTo>
                      <a:pt x="1942173" y="442941"/>
                      <a:pt x="1985565" y="442942"/>
                      <a:pt x="2004615" y="444529"/>
                    </a:cubicBezTo>
                    <a:cubicBezTo>
                      <a:pt x="2023665" y="446116"/>
                      <a:pt x="2022078" y="445058"/>
                      <a:pt x="2036365" y="447704"/>
                    </a:cubicBezTo>
                    <a:cubicBezTo>
                      <a:pt x="2050652" y="450350"/>
                      <a:pt x="2074994" y="457229"/>
                      <a:pt x="2090340" y="460404"/>
                    </a:cubicBezTo>
                    <a:cubicBezTo>
                      <a:pt x="2105686" y="463579"/>
                      <a:pt x="2121032" y="463579"/>
                      <a:pt x="2128440" y="466754"/>
                    </a:cubicBezTo>
                    <a:cubicBezTo>
                      <a:pt x="2135848" y="469929"/>
                      <a:pt x="2132144" y="473633"/>
                      <a:pt x="2134790" y="479454"/>
                    </a:cubicBezTo>
                    <a:cubicBezTo>
                      <a:pt x="2137436" y="485275"/>
                      <a:pt x="2147490" y="495594"/>
                      <a:pt x="2144315" y="501679"/>
                    </a:cubicBezTo>
                    <a:cubicBezTo>
                      <a:pt x="2141140" y="507764"/>
                      <a:pt x="2128175" y="507499"/>
                      <a:pt x="2115740" y="515966"/>
                    </a:cubicBezTo>
                    <a:cubicBezTo>
                      <a:pt x="2103305" y="524433"/>
                      <a:pt x="2078830" y="539647"/>
                      <a:pt x="2069702" y="552479"/>
                    </a:cubicBezTo>
                    <a:cubicBezTo>
                      <a:pt x="2060574" y="565311"/>
                      <a:pt x="2062161" y="579599"/>
                      <a:pt x="2060971" y="592960"/>
                    </a:cubicBezTo>
                    <a:cubicBezTo>
                      <a:pt x="2059781" y="606321"/>
                      <a:pt x="2063617" y="623783"/>
                      <a:pt x="2062559" y="632647"/>
                    </a:cubicBezTo>
                    <a:cubicBezTo>
                      <a:pt x="2061501" y="641511"/>
                      <a:pt x="2058722" y="642570"/>
                      <a:pt x="2054621" y="646142"/>
                    </a:cubicBezTo>
                    <a:cubicBezTo>
                      <a:pt x="2050520" y="649714"/>
                      <a:pt x="2044170" y="649581"/>
                      <a:pt x="2037952" y="654079"/>
                    </a:cubicBezTo>
                    <a:cubicBezTo>
                      <a:pt x="2031734" y="658577"/>
                      <a:pt x="2023929" y="666779"/>
                      <a:pt x="2017315" y="673129"/>
                    </a:cubicBezTo>
                    <a:cubicBezTo>
                      <a:pt x="2010701" y="679479"/>
                      <a:pt x="2000911" y="685300"/>
                      <a:pt x="1998265" y="692179"/>
                    </a:cubicBezTo>
                    <a:cubicBezTo>
                      <a:pt x="1995619" y="699058"/>
                      <a:pt x="1996678" y="708583"/>
                      <a:pt x="2001440" y="714404"/>
                    </a:cubicBezTo>
                    <a:cubicBezTo>
                      <a:pt x="2006202" y="720225"/>
                      <a:pt x="2020490" y="724987"/>
                      <a:pt x="2026840" y="727104"/>
                    </a:cubicBezTo>
                    <a:cubicBezTo>
                      <a:pt x="2033190" y="729221"/>
                      <a:pt x="2034248" y="728691"/>
                      <a:pt x="2039540" y="727104"/>
                    </a:cubicBezTo>
                    <a:cubicBezTo>
                      <a:pt x="2044832" y="725517"/>
                      <a:pt x="2046419" y="720754"/>
                      <a:pt x="2058590" y="717579"/>
                    </a:cubicBezTo>
                    <a:cubicBezTo>
                      <a:pt x="2070761" y="714404"/>
                      <a:pt x="2097219" y="709642"/>
                      <a:pt x="2112565" y="708054"/>
                    </a:cubicBezTo>
                    <a:cubicBezTo>
                      <a:pt x="2127911" y="706467"/>
                      <a:pt x="2141669" y="709112"/>
                      <a:pt x="2150665" y="708054"/>
                    </a:cubicBezTo>
                    <a:cubicBezTo>
                      <a:pt x="2159661" y="706996"/>
                      <a:pt x="2167598" y="699058"/>
                      <a:pt x="2166540" y="701704"/>
                    </a:cubicBezTo>
                    <a:cubicBezTo>
                      <a:pt x="2165482" y="704350"/>
                      <a:pt x="2151194" y="715991"/>
                      <a:pt x="2144315" y="723929"/>
                    </a:cubicBezTo>
                    <a:cubicBezTo>
                      <a:pt x="2137436" y="731867"/>
                      <a:pt x="2134790" y="739275"/>
                      <a:pt x="2125265" y="749329"/>
                    </a:cubicBezTo>
                    <a:cubicBezTo>
                      <a:pt x="2115740" y="759383"/>
                      <a:pt x="2096690" y="771554"/>
                      <a:pt x="2087165" y="784254"/>
                    </a:cubicBezTo>
                    <a:cubicBezTo>
                      <a:pt x="2077640" y="796954"/>
                      <a:pt x="2073936" y="812300"/>
                      <a:pt x="2068115" y="825529"/>
                    </a:cubicBezTo>
                    <a:cubicBezTo>
                      <a:pt x="2062294" y="838758"/>
                      <a:pt x="2058061" y="849342"/>
                      <a:pt x="2052240" y="863629"/>
                    </a:cubicBezTo>
                    <a:cubicBezTo>
                      <a:pt x="2046419" y="877916"/>
                      <a:pt x="2039011" y="899083"/>
                      <a:pt x="2033190" y="911254"/>
                    </a:cubicBezTo>
                    <a:cubicBezTo>
                      <a:pt x="2027369" y="923425"/>
                      <a:pt x="2023665" y="922896"/>
                      <a:pt x="2017315" y="936654"/>
                    </a:cubicBezTo>
                    <a:cubicBezTo>
                      <a:pt x="2010965" y="950412"/>
                      <a:pt x="2000911" y="978458"/>
                      <a:pt x="1995090" y="993804"/>
                    </a:cubicBezTo>
                    <a:cubicBezTo>
                      <a:pt x="1989269" y="1009150"/>
                      <a:pt x="1989798" y="1012325"/>
                      <a:pt x="1982390" y="1028729"/>
                    </a:cubicBezTo>
                    <a:cubicBezTo>
                      <a:pt x="1974982" y="1045133"/>
                      <a:pt x="1959107" y="1075825"/>
                      <a:pt x="1950640" y="1092229"/>
                    </a:cubicBezTo>
                    <a:cubicBezTo>
                      <a:pt x="1942173" y="1108633"/>
                      <a:pt x="1937411" y="1117629"/>
                      <a:pt x="1931590" y="1127154"/>
                    </a:cubicBezTo>
                    <a:cubicBezTo>
                      <a:pt x="1925769" y="1136679"/>
                      <a:pt x="1923652" y="1138796"/>
                      <a:pt x="1915715" y="1149379"/>
                    </a:cubicBezTo>
                    <a:cubicBezTo>
                      <a:pt x="1907778" y="1159962"/>
                      <a:pt x="1892432" y="1176896"/>
                      <a:pt x="1883965" y="1190654"/>
                    </a:cubicBezTo>
                    <a:cubicBezTo>
                      <a:pt x="1875498" y="1204412"/>
                      <a:pt x="1871265" y="1221346"/>
                      <a:pt x="1864915" y="1231929"/>
                    </a:cubicBezTo>
                    <a:cubicBezTo>
                      <a:pt x="1858565" y="1242512"/>
                      <a:pt x="1850627" y="1247804"/>
                      <a:pt x="1845865" y="1254154"/>
                    </a:cubicBezTo>
                    <a:cubicBezTo>
                      <a:pt x="1841103" y="1260504"/>
                      <a:pt x="1843748" y="1261033"/>
                      <a:pt x="1836340" y="1270029"/>
                    </a:cubicBezTo>
                    <a:cubicBezTo>
                      <a:pt x="1828932" y="1279025"/>
                      <a:pt x="1814644" y="1293312"/>
                      <a:pt x="1801415" y="1308129"/>
                    </a:cubicBezTo>
                    <a:cubicBezTo>
                      <a:pt x="1788186" y="1322946"/>
                      <a:pt x="1770723" y="1343583"/>
                      <a:pt x="1756965" y="1358929"/>
                    </a:cubicBezTo>
                    <a:cubicBezTo>
                      <a:pt x="1743207" y="1374275"/>
                      <a:pt x="1729977" y="1389621"/>
                      <a:pt x="1718865" y="1400204"/>
                    </a:cubicBezTo>
                    <a:cubicBezTo>
                      <a:pt x="1707753" y="1410787"/>
                      <a:pt x="1703519" y="1411846"/>
                      <a:pt x="1690290" y="1422429"/>
                    </a:cubicBezTo>
                    <a:cubicBezTo>
                      <a:pt x="1677061" y="1433012"/>
                      <a:pt x="1657482" y="1450475"/>
                      <a:pt x="1639490" y="1463704"/>
                    </a:cubicBezTo>
                    <a:cubicBezTo>
                      <a:pt x="1621498" y="1476933"/>
                      <a:pt x="1598215" y="1488575"/>
                      <a:pt x="1582340" y="1501804"/>
                    </a:cubicBezTo>
                    <a:cubicBezTo>
                      <a:pt x="1566465" y="1515033"/>
                      <a:pt x="1556940" y="1531437"/>
                      <a:pt x="1544240" y="1543079"/>
                    </a:cubicBezTo>
                    <a:cubicBezTo>
                      <a:pt x="1531540" y="1554721"/>
                      <a:pt x="1516723" y="1564246"/>
                      <a:pt x="1506140" y="1571654"/>
                    </a:cubicBezTo>
                    <a:cubicBezTo>
                      <a:pt x="1495557" y="1579062"/>
                      <a:pt x="1486561" y="1584354"/>
                      <a:pt x="1480740" y="1587529"/>
                    </a:cubicBezTo>
                    <a:cubicBezTo>
                      <a:pt x="1474919" y="1590704"/>
                      <a:pt x="1473861" y="1594937"/>
                      <a:pt x="1471215" y="1590704"/>
                    </a:cubicBezTo>
                    <a:cubicBezTo>
                      <a:pt x="1468569" y="1586471"/>
                      <a:pt x="1462219" y="1568479"/>
                      <a:pt x="1464865" y="1562129"/>
                    </a:cubicBezTo>
                    <a:cubicBezTo>
                      <a:pt x="1467511" y="1555779"/>
                      <a:pt x="1482328" y="1556308"/>
                      <a:pt x="1487090" y="1552604"/>
                    </a:cubicBezTo>
                    <a:cubicBezTo>
                      <a:pt x="1491852" y="1548900"/>
                      <a:pt x="1493969" y="1548371"/>
                      <a:pt x="1493440" y="1539904"/>
                    </a:cubicBezTo>
                    <a:cubicBezTo>
                      <a:pt x="1492911" y="1531437"/>
                      <a:pt x="1488148" y="1513446"/>
                      <a:pt x="1483915" y="1501804"/>
                    </a:cubicBezTo>
                    <a:cubicBezTo>
                      <a:pt x="1479682" y="1490162"/>
                      <a:pt x="1465923" y="1471642"/>
                      <a:pt x="1468040" y="1470054"/>
                    </a:cubicBezTo>
                    <a:cubicBezTo>
                      <a:pt x="1470157" y="1468466"/>
                      <a:pt x="1487090" y="1486458"/>
                      <a:pt x="1496615" y="1492279"/>
                    </a:cubicBezTo>
                    <a:cubicBezTo>
                      <a:pt x="1506140" y="1498100"/>
                      <a:pt x="1516723" y="1505508"/>
                      <a:pt x="1525190" y="1504979"/>
                    </a:cubicBezTo>
                    <a:cubicBezTo>
                      <a:pt x="1533657" y="1504450"/>
                      <a:pt x="1536832" y="1494396"/>
                      <a:pt x="1547415" y="1489104"/>
                    </a:cubicBezTo>
                    <a:cubicBezTo>
                      <a:pt x="1557998" y="1483812"/>
                      <a:pt x="1575461" y="1482225"/>
                      <a:pt x="1588690" y="1473229"/>
                    </a:cubicBezTo>
                    <a:cubicBezTo>
                      <a:pt x="1601919" y="1464233"/>
                      <a:pt x="1617794" y="1445183"/>
                      <a:pt x="1626790" y="1435129"/>
                    </a:cubicBezTo>
                    <a:cubicBezTo>
                      <a:pt x="1635786" y="1425075"/>
                      <a:pt x="1636844" y="1417137"/>
                      <a:pt x="1642665" y="1412904"/>
                    </a:cubicBezTo>
                    <a:cubicBezTo>
                      <a:pt x="1648486" y="1408671"/>
                      <a:pt x="1658540" y="1412904"/>
                      <a:pt x="1661715" y="1409729"/>
                    </a:cubicBezTo>
                    <a:cubicBezTo>
                      <a:pt x="1664890" y="1406554"/>
                      <a:pt x="1656423" y="1398087"/>
                      <a:pt x="1661715" y="1393854"/>
                    </a:cubicBezTo>
                    <a:cubicBezTo>
                      <a:pt x="1667007" y="1389621"/>
                      <a:pt x="1683940" y="1389621"/>
                      <a:pt x="1693465" y="1384329"/>
                    </a:cubicBezTo>
                    <a:cubicBezTo>
                      <a:pt x="1702990" y="1379037"/>
                      <a:pt x="1713044" y="1369512"/>
                      <a:pt x="1718865" y="1362104"/>
                    </a:cubicBezTo>
                    <a:cubicBezTo>
                      <a:pt x="1724686" y="1354696"/>
                      <a:pt x="1726803" y="1349404"/>
                      <a:pt x="1728390" y="1339879"/>
                    </a:cubicBezTo>
                    <a:cubicBezTo>
                      <a:pt x="1729978" y="1330354"/>
                      <a:pt x="1728919" y="1317654"/>
                      <a:pt x="1728390" y="1304954"/>
                    </a:cubicBezTo>
                    <a:cubicBezTo>
                      <a:pt x="1727861" y="1292254"/>
                      <a:pt x="1724686" y="1272146"/>
                      <a:pt x="1725215" y="1263679"/>
                    </a:cubicBezTo>
                    <a:cubicBezTo>
                      <a:pt x="1725744" y="1255212"/>
                      <a:pt x="1728919" y="1255742"/>
                      <a:pt x="1731565" y="1254154"/>
                    </a:cubicBezTo>
                    <a:cubicBezTo>
                      <a:pt x="1734211" y="1252567"/>
                      <a:pt x="1735798" y="1253625"/>
                      <a:pt x="1741090" y="1254154"/>
                    </a:cubicBezTo>
                    <a:cubicBezTo>
                      <a:pt x="1746382" y="1254683"/>
                      <a:pt x="1756965" y="1258917"/>
                      <a:pt x="1763315" y="1257329"/>
                    </a:cubicBezTo>
                    <a:cubicBezTo>
                      <a:pt x="1769665" y="1255742"/>
                      <a:pt x="1776015" y="1248333"/>
                      <a:pt x="1779190" y="1244629"/>
                    </a:cubicBezTo>
                    <a:cubicBezTo>
                      <a:pt x="1782365" y="1240925"/>
                      <a:pt x="1780778" y="1239337"/>
                      <a:pt x="1782365" y="1235104"/>
                    </a:cubicBezTo>
                    <a:cubicBezTo>
                      <a:pt x="1783952" y="1230871"/>
                      <a:pt x="1785540" y="1224521"/>
                      <a:pt x="1788715" y="1219229"/>
                    </a:cubicBezTo>
                    <a:cubicBezTo>
                      <a:pt x="1791890" y="1213937"/>
                      <a:pt x="1792948" y="1208646"/>
                      <a:pt x="1801415" y="1203354"/>
                    </a:cubicBezTo>
                    <a:cubicBezTo>
                      <a:pt x="1809882" y="1198062"/>
                      <a:pt x="1830519" y="1194887"/>
                      <a:pt x="1839515" y="1187479"/>
                    </a:cubicBezTo>
                    <a:cubicBezTo>
                      <a:pt x="1848511" y="1180071"/>
                      <a:pt x="1851157" y="1166312"/>
                      <a:pt x="1855390" y="1158904"/>
                    </a:cubicBezTo>
                    <a:cubicBezTo>
                      <a:pt x="1859623" y="1151496"/>
                      <a:pt x="1864915" y="1154671"/>
                      <a:pt x="1864915" y="1143029"/>
                    </a:cubicBezTo>
                    <a:cubicBezTo>
                      <a:pt x="1864915" y="1131387"/>
                      <a:pt x="1855390" y="1103341"/>
                      <a:pt x="1855390" y="1089054"/>
                    </a:cubicBezTo>
                    <a:cubicBezTo>
                      <a:pt x="1855390" y="1074767"/>
                      <a:pt x="1863328" y="1065771"/>
                      <a:pt x="1864915" y="1057304"/>
                    </a:cubicBezTo>
                    <a:cubicBezTo>
                      <a:pt x="1866502" y="1048837"/>
                      <a:pt x="1862269" y="1038254"/>
                      <a:pt x="1864915" y="1038254"/>
                    </a:cubicBezTo>
                    <a:cubicBezTo>
                      <a:pt x="1867561" y="1038254"/>
                      <a:pt x="1877615" y="1053600"/>
                      <a:pt x="1880790" y="1057304"/>
                    </a:cubicBezTo>
                    <a:cubicBezTo>
                      <a:pt x="1883965" y="1061008"/>
                      <a:pt x="1880790" y="1064183"/>
                      <a:pt x="1883965" y="1060479"/>
                    </a:cubicBezTo>
                    <a:cubicBezTo>
                      <a:pt x="1887140" y="1056775"/>
                      <a:pt x="1897194" y="1041958"/>
                      <a:pt x="1899840" y="1035079"/>
                    </a:cubicBezTo>
                    <a:cubicBezTo>
                      <a:pt x="1902486" y="1028200"/>
                      <a:pt x="1899311" y="1026612"/>
                      <a:pt x="1899840" y="1019204"/>
                    </a:cubicBezTo>
                    <a:cubicBezTo>
                      <a:pt x="1900369" y="1011796"/>
                      <a:pt x="1905132" y="997508"/>
                      <a:pt x="1903015" y="990629"/>
                    </a:cubicBezTo>
                    <a:cubicBezTo>
                      <a:pt x="1900898" y="983750"/>
                      <a:pt x="1893490" y="980046"/>
                      <a:pt x="1887140" y="977929"/>
                    </a:cubicBezTo>
                    <a:cubicBezTo>
                      <a:pt x="1880790" y="975812"/>
                      <a:pt x="1868090" y="973696"/>
                      <a:pt x="1864915" y="977929"/>
                    </a:cubicBezTo>
                    <a:cubicBezTo>
                      <a:pt x="1861740" y="982162"/>
                      <a:pt x="1870736" y="997508"/>
                      <a:pt x="1868090" y="1003329"/>
                    </a:cubicBezTo>
                    <a:cubicBezTo>
                      <a:pt x="1865444" y="1009150"/>
                      <a:pt x="1857507" y="1010737"/>
                      <a:pt x="1849040" y="1012854"/>
                    </a:cubicBezTo>
                    <a:cubicBezTo>
                      <a:pt x="1840573" y="1014971"/>
                      <a:pt x="1824698" y="1015500"/>
                      <a:pt x="1817290" y="1016029"/>
                    </a:cubicBezTo>
                    <a:cubicBezTo>
                      <a:pt x="1809882" y="1016558"/>
                      <a:pt x="1807236" y="1011796"/>
                      <a:pt x="1804590" y="1016029"/>
                    </a:cubicBezTo>
                    <a:cubicBezTo>
                      <a:pt x="1801944" y="1020262"/>
                      <a:pt x="1800886" y="1036667"/>
                      <a:pt x="1801415" y="1041429"/>
                    </a:cubicBezTo>
                    <a:cubicBezTo>
                      <a:pt x="1801944" y="1046192"/>
                      <a:pt x="1810411" y="1046192"/>
                      <a:pt x="1807765" y="1044604"/>
                    </a:cubicBezTo>
                    <a:cubicBezTo>
                      <a:pt x="1805119" y="1043017"/>
                      <a:pt x="1790832" y="1037196"/>
                      <a:pt x="1785540" y="1031904"/>
                    </a:cubicBezTo>
                    <a:cubicBezTo>
                      <a:pt x="1780248" y="1026612"/>
                      <a:pt x="1782894" y="1020262"/>
                      <a:pt x="1776015" y="1012854"/>
                    </a:cubicBezTo>
                    <a:cubicBezTo>
                      <a:pt x="1769136" y="1005446"/>
                      <a:pt x="1753261" y="994862"/>
                      <a:pt x="1744265" y="987454"/>
                    </a:cubicBezTo>
                    <a:cubicBezTo>
                      <a:pt x="1735269" y="980046"/>
                      <a:pt x="1730507" y="974754"/>
                      <a:pt x="1722040" y="968404"/>
                    </a:cubicBezTo>
                    <a:cubicBezTo>
                      <a:pt x="1713573" y="962054"/>
                      <a:pt x="1698228" y="956762"/>
                      <a:pt x="1693465" y="949354"/>
                    </a:cubicBezTo>
                    <a:cubicBezTo>
                      <a:pt x="1688703" y="941946"/>
                      <a:pt x="1693465" y="923954"/>
                      <a:pt x="1693465" y="923954"/>
                    </a:cubicBezTo>
                    <a:cubicBezTo>
                      <a:pt x="1693465" y="926600"/>
                      <a:pt x="1691878" y="954646"/>
                      <a:pt x="1693465" y="965229"/>
                    </a:cubicBezTo>
                    <a:cubicBezTo>
                      <a:pt x="1695053" y="975812"/>
                      <a:pt x="1699286" y="980575"/>
                      <a:pt x="1702990" y="987454"/>
                    </a:cubicBezTo>
                    <a:cubicBezTo>
                      <a:pt x="1706694" y="994333"/>
                      <a:pt x="1712515" y="1000683"/>
                      <a:pt x="1715690" y="1006504"/>
                    </a:cubicBezTo>
                    <a:cubicBezTo>
                      <a:pt x="1718865" y="1012325"/>
                      <a:pt x="1718336" y="1018146"/>
                      <a:pt x="1722040" y="1022379"/>
                    </a:cubicBezTo>
                    <a:cubicBezTo>
                      <a:pt x="1725744" y="1026612"/>
                      <a:pt x="1735269" y="1027671"/>
                      <a:pt x="1737915" y="1031904"/>
                    </a:cubicBezTo>
                    <a:cubicBezTo>
                      <a:pt x="1740561" y="1036137"/>
                      <a:pt x="1739502" y="1043017"/>
                      <a:pt x="1737915" y="1047779"/>
                    </a:cubicBezTo>
                    <a:cubicBezTo>
                      <a:pt x="1736328" y="1052541"/>
                      <a:pt x="1735269" y="1056246"/>
                      <a:pt x="1728390" y="1060479"/>
                    </a:cubicBezTo>
                    <a:cubicBezTo>
                      <a:pt x="1721511" y="1064712"/>
                      <a:pt x="1702990" y="1065242"/>
                      <a:pt x="1696640" y="1073179"/>
                    </a:cubicBezTo>
                    <a:cubicBezTo>
                      <a:pt x="1690290" y="1081116"/>
                      <a:pt x="1689761" y="1096992"/>
                      <a:pt x="1690290" y="1108104"/>
                    </a:cubicBezTo>
                    <a:cubicBezTo>
                      <a:pt x="1690819" y="1119216"/>
                      <a:pt x="1698228" y="1130329"/>
                      <a:pt x="1699815" y="1139854"/>
                    </a:cubicBezTo>
                    <a:cubicBezTo>
                      <a:pt x="1701403" y="1149379"/>
                      <a:pt x="1700344" y="1159433"/>
                      <a:pt x="1699815" y="1165254"/>
                    </a:cubicBezTo>
                    <a:cubicBezTo>
                      <a:pt x="1699286" y="1171075"/>
                      <a:pt x="1698227" y="1178483"/>
                      <a:pt x="1696640" y="1174779"/>
                    </a:cubicBezTo>
                    <a:cubicBezTo>
                      <a:pt x="1695053" y="1171075"/>
                      <a:pt x="1693465" y="1152025"/>
                      <a:pt x="1690290" y="1143029"/>
                    </a:cubicBezTo>
                    <a:cubicBezTo>
                      <a:pt x="1687115" y="1134033"/>
                      <a:pt x="1681294" y="1125566"/>
                      <a:pt x="1677590" y="1120804"/>
                    </a:cubicBezTo>
                    <a:cubicBezTo>
                      <a:pt x="1673886" y="1116042"/>
                      <a:pt x="1669652" y="1110750"/>
                      <a:pt x="1668065" y="1114454"/>
                    </a:cubicBezTo>
                    <a:cubicBezTo>
                      <a:pt x="1666478" y="1118158"/>
                      <a:pt x="1667536" y="1134033"/>
                      <a:pt x="1668065" y="1143029"/>
                    </a:cubicBezTo>
                    <a:cubicBezTo>
                      <a:pt x="1668594" y="1152025"/>
                      <a:pt x="1670711" y="1162079"/>
                      <a:pt x="1671240" y="1168429"/>
                    </a:cubicBezTo>
                    <a:cubicBezTo>
                      <a:pt x="1671769" y="1174779"/>
                      <a:pt x="1671240" y="1181129"/>
                      <a:pt x="1671240" y="1181129"/>
                    </a:cubicBezTo>
                    <a:cubicBezTo>
                      <a:pt x="1671240" y="1185362"/>
                      <a:pt x="1672827" y="1190654"/>
                      <a:pt x="1671240" y="1193829"/>
                    </a:cubicBezTo>
                    <a:cubicBezTo>
                      <a:pt x="1669653" y="1197004"/>
                      <a:pt x="1666477" y="1199121"/>
                      <a:pt x="1661715" y="1200179"/>
                    </a:cubicBezTo>
                    <a:cubicBezTo>
                      <a:pt x="1656953" y="1201237"/>
                      <a:pt x="1646369" y="1195946"/>
                      <a:pt x="1642665" y="1200179"/>
                    </a:cubicBezTo>
                    <a:cubicBezTo>
                      <a:pt x="1638961" y="1204412"/>
                      <a:pt x="1638432" y="1218700"/>
                      <a:pt x="1639490" y="1225579"/>
                    </a:cubicBezTo>
                    <a:cubicBezTo>
                      <a:pt x="1640548" y="1232458"/>
                      <a:pt x="1649015" y="1241454"/>
                      <a:pt x="1649015" y="1241454"/>
                    </a:cubicBezTo>
                    <a:cubicBezTo>
                      <a:pt x="1652190" y="1246746"/>
                      <a:pt x="1662773" y="1252037"/>
                      <a:pt x="1658540" y="1257329"/>
                    </a:cubicBezTo>
                    <a:cubicBezTo>
                      <a:pt x="1654307" y="1262621"/>
                      <a:pt x="1632082" y="1268971"/>
                      <a:pt x="1623615" y="1273204"/>
                    </a:cubicBezTo>
                    <a:cubicBezTo>
                      <a:pt x="1615148" y="1277437"/>
                      <a:pt x="1612502" y="1276908"/>
                      <a:pt x="1607740" y="1282729"/>
                    </a:cubicBezTo>
                    <a:cubicBezTo>
                      <a:pt x="1602978" y="1288550"/>
                      <a:pt x="1597157" y="1301779"/>
                      <a:pt x="1595040" y="1308129"/>
                    </a:cubicBezTo>
                    <a:cubicBezTo>
                      <a:pt x="1592923" y="1314479"/>
                      <a:pt x="1600861" y="1317654"/>
                      <a:pt x="1595040" y="1320829"/>
                    </a:cubicBezTo>
                    <a:cubicBezTo>
                      <a:pt x="1589219" y="1324004"/>
                      <a:pt x="1568053" y="1325591"/>
                      <a:pt x="1560115" y="1327179"/>
                    </a:cubicBezTo>
                    <a:cubicBezTo>
                      <a:pt x="1552177" y="1328767"/>
                      <a:pt x="1555882" y="1326121"/>
                      <a:pt x="1547415" y="1330354"/>
                    </a:cubicBezTo>
                    <a:cubicBezTo>
                      <a:pt x="1538948" y="1334587"/>
                      <a:pt x="1517782" y="1343054"/>
                      <a:pt x="1509315" y="1352579"/>
                    </a:cubicBezTo>
                    <a:cubicBezTo>
                      <a:pt x="1500848" y="1362104"/>
                      <a:pt x="1498203" y="1377979"/>
                      <a:pt x="1496615" y="1387504"/>
                    </a:cubicBezTo>
                    <a:cubicBezTo>
                      <a:pt x="1495028" y="1397029"/>
                      <a:pt x="1500319" y="1402850"/>
                      <a:pt x="1499790" y="1409729"/>
                    </a:cubicBezTo>
                    <a:cubicBezTo>
                      <a:pt x="1499261" y="1416608"/>
                      <a:pt x="1494498" y="1424017"/>
                      <a:pt x="1493440" y="1428779"/>
                    </a:cubicBezTo>
                    <a:cubicBezTo>
                      <a:pt x="1492382" y="1433541"/>
                      <a:pt x="1493440" y="1438304"/>
                      <a:pt x="1493440" y="1438304"/>
                    </a:cubicBezTo>
                    <a:cubicBezTo>
                      <a:pt x="1493440" y="1441479"/>
                      <a:pt x="1495557" y="1451004"/>
                      <a:pt x="1493440" y="1447829"/>
                    </a:cubicBezTo>
                    <a:cubicBezTo>
                      <a:pt x="1491323" y="1444654"/>
                      <a:pt x="1484444" y="1426662"/>
                      <a:pt x="1480740" y="1419254"/>
                    </a:cubicBezTo>
                    <a:cubicBezTo>
                      <a:pt x="1477036" y="1411846"/>
                      <a:pt x="1473332" y="1401262"/>
                      <a:pt x="1471215" y="1403379"/>
                    </a:cubicBezTo>
                    <a:cubicBezTo>
                      <a:pt x="1469098" y="1405496"/>
                      <a:pt x="1468569" y="1424546"/>
                      <a:pt x="1468040" y="1431954"/>
                    </a:cubicBezTo>
                    <a:cubicBezTo>
                      <a:pt x="1467511" y="1439362"/>
                      <a:pt x="1470157" y="1443067"/>
                      <a:pt x="1468040" y="1447829"/>
                    </a:cubicBezTo>
                    <a:cubicBezTo>
                      <a:pt x="1465923" y="1452591"/>
                      <a:pt x="1455340" y="1460529"/>
                      <a:pt x="1455340" y="1460529"/>
                    </a:cubicBezTo>
                    <a:cubicBezTo>
                      <a:pt x="1450048" y="1465821"/>
                      <a:pt x="1440523" y="1474287"/>
                      <a:pt x="1436290" y="1479579"/>
                    </a:cubicBezTo>
                    <a:cubicBezTo>
                      <a:pt x="1432057" y="1484871"/>
                      <a:pt x="1429411" y="1486987"/>
                      <a:pt x="1429940" y="1492279"/>
                    </a:cubicBezTo>
                    <a:cubicBezTo>
                      <a:pt x="1430469" y="1497571"/>
                      <a:pt x="1435761" y="1506567"/>
                      <a:pt x="1439465" y="1511329"/>
                    </a:cubicBezTo>
                    <a:cubicBezTo>
                      <a:pt x="1443169" y="1516091"/>
                      <a:pt x="1448461" y="1518737"/>
                      <a:pt x="1452165" y="1520854"/>
                    </a:cubicBezTo>
                    <a:cubicBezTo>
                      <a:pt x="1455869" y="1522971"/>
                      <a:pt x="1460632" y="1519796"/>
                      <a:pt x="1461690" y="1524029"/>
                    </a:cubicBezTo>
                    <a:cubicBezTo>
                      <a:pt x="1462748" y="1528262"/>
                      <a:pt x="1462219" y="1538846"/>
                      <a:pt x="1458515" y="1546254"/>
                    </a:cubicBezTo>
                    <a:cubicBezTo>
                      <a:pt x="1454811" y="1553662"/>
                      <a:pt x="1442111" y="1562129"/>
                      <a:pt x="1439465" y="1568479"/>
                    </a:cubicBezTo>
                    <a:cubicBezTo>
                      <a:pt x="1436819" y="1574829"/>
                      <a:pt x="1439465" y="1579062"/>
                      <a:pt x="1442640" y="1584354"/>
                    </a:cubicBezTo>
                    <a:cubicBezTo>
                      <a:pt x="1445815" y="1589646"/>
                      <a:pt x="1453223" y="1595996"/>
                      <a:pt x="1458515" y="1600229"/>
                    </a:cubicBezTo>
                    <a:cubicBezTo>
                      <a:pt x="1463807" y="1604462"/>
                      <a:pt x="1474919" y="1605521"/>
                      <a:pt x="1474390" y="1609754"/>
                    </a:cubicBezTo>
                    <a:cubicBezTo>
                      <a:pt x="1473861" y="1613987"/>
                      <a:pt x="1463277" y="1617692"/>
                      <a:pt x="1455340" y="1625629"/>
                    </a:cubicBezTo>
                    <a:cubicBezTo>
                      <a:pt x="1447403" y="1633566"/>
                      <a:pt x="1436819" y="1647325"/>
                      <a:pt x="1426765" y="1657379"/>
                    </a:cubicBezTo>
                    <a:cubicBezTo>
                      <a:pt x="1416711" y="1667433"/>
                      <a:pt x="1401365" y="1676429"/>
                      <a:pt x="1395015" y="1685954"/>
                    </a:cubicBezTo>
                    <a:cubicBezTo>
                      <a:pt x="1388665" y="1695479"/>
                      <a:pt x="1392898" y="1697596"/>
                      <a:pt x="1388665" y="1714529"/>
                    </a:cubicBezTo>
                    <a:cubicBezTo>
                      <a:pt x="1384432" y="1731462"/>
                      <a:pt x="1375436" y="1764800"/>
                      <a:pt x="1369615" y="1787554"/>
                    </a:cubicBezTo>
                    <a:cubicBezTo>
                      <a:pt x="1363794" y="1810308"/>
                      <a:pt x="1361148" y="1831475"/>
                      <a:pt x="1353740" y="1851054"/>
                    </a:cubicBezTo>
                    <a:cubicBezTo>
                      <a:pt x="1346332" y="1870633"/>
                      <a:pt x="1341569" y="1887037"/>
                      <a:pt x="1325165" y="1905029"/>
                    </a:cubicBezTo>
                    <a:cubicBezTo>
                      <a:pt x="1308761" y="1923021"/>
                      <a:pt x="1273836" y="1943129"/>
                      <a:pt x="1255315" y="1959004"/>
                    </a:cubicBezTo>
                    <a:cubicBezTo>
                      <a:pt x="1236794" y="1974879"/>
                      <a:pt x="1224094" y="1985992"/>
                      <a:pt x="1214040" y="2000279"/>
                    </a:cubicBezTo>
                    <a:cubicBezTo>
                      <a:pt x="1203986" y="2014566"/>
                      <a:pt x="1202398" y="2034675"/>
                      <a:pt x="1194990" y="2044729"/>
                    </a:cubicBezTo>
                    <a:cubicBezTo>
                      <a:pt x="1187582" y="2054783"/>
                      <a:pt x="1180173" y="2052137"/>
                      <a:pt x="1169590" y="2060604"/>
                    </a:cubicBezTo>
                    <a:cubicBezTo>
                      <a:pt x="1159007" y="2069071"/>
                      <a:pt x="1141015" y="2089708"/>
                      <a:pt x="1131490" y="2095529"/>
                    </a:cubicBezTo>
                    <a:cubicBezTo>
                      <a:pt x="1121965" y="2101350"/>
                      <a:pt x="1118261" y="2097117"/>
                      <a:pt x="1112440" y="2095529"/>
                    </a:cubicBezTo>
                    <a:cubicBezTo>
                      <a:pt x="1106619" y="2093942"/>
                      <a:pt x="1102386" y="2090237"/>
                      <a:pt x="1096565" y="2086004"/>
                    </a:cubicBezTo>
                    <a:cubicBezTo>
                      <a:pt x="1090744" y="2081771"/>
                      <a:pt x="1078573" y="2076479"/>
                      <a:pt x="1077515" y="2070129"/>
                    </a:cubicBezTo>
                    <a:cubicBezTo>
                      <a:pt x="1076457" y="2063779"/>
                      <a:pt x="1088628" y="2058487"/>
                      <a:pt x="1090215" y="2047904"/>
                    </a:cubicBezTo>
                    <a:cubicBezTo>
                      <a:pt x="1091803" y="2037321"/>
                      <a:pt x="1086511" y="2014567"/>
                      <a:pt x="1087040" y="2006629"/>
                    </a:cubicBezTo>
                    <a:cubicBezTo>
                      <a:pt x="1087569" y="1998692"/>
                      <a:pt x="1091273" y="2008216"/>
                      <a:pt x="1093390" y="2000279"/>
                    </a:cubicBezTo>
                    <a:cubicBezTo>
                      <a:pt x="1095507" y="1992342"/>
                      <a:pt x="1100269" y="1972233"/>
                      <a:pt x="1099740" y="1959004"/>
                    </a:cubicBezTo>
                    <a:cubicBezTo>
                      <a:pt x="1099211" y="1945775"/>
                      <a:pt x="1090744" y="1932016"/>
                      <a:pt x="1090215" y="1920904"/>
                    </a:cubicBezTo>
                    <a:cubicBezTo>
                      <a:pt x="1089686" y="1909792"/>
                      <a:pt x="1088628" y="1903442"/>
                      <a:pt x="1096565" y="1892329"/>
                    </a:cubicBezTo>
                    <a:cubicBezTo>
                      <a:pt x="1104503" y="1881217"/>
                      <a:pt x="1124082" y="1867987"/>
                      <a:pt x="1137840" y="1854229"/>
                    </a:cubicBezTo>
                    <a:cubicBezTo>
                      <a:pt x="1151598" y="1840471"/>
                      <a:pt x="1171178" y="1821950"/>
                      <a:pt x="1179115" y="1809779"/>
                    </a:cubicBezTo>
                    <a:cubicBezTo>
                      <a:pt x="1187052" y="1797608"/>
                      <a:pt x="1182819" y="1787554"/>
                      <a:pt x="1185465" y="1781204"/>
                    </a:cubicBezTo>
                    <a:cubicBezTo>
                      <a:pt x="1188111" y="1774854"/>
                      <a:pt x="1198694" y="1778029"/>
                      <a:pt x="1194990" y="1771679"/>
                    </a:cubicBezTo>
                    <a:cubicBezTo>
                      <a:pt x="1191286" y="1765329"/>
                      <a:pt x="1178586" y="1753687"/>
                      <a:pt x="1163240" y="1743104"/>
                    </a:cubicBezTo>
                    <a:cubicBezTo>
                      <a:pt x="1147894" y="1732521"/>
                      <a:pt x="1115615" y="1718233"/>
                      <a:pt x="1102915" y="1708179"/>
                    </a:cubicBezTo>
                    <a:cubicBezTo>
                      <a:pt x="1090215" y="1698125"/>
                      <a:pt x="1087040" y="1682779"/>
                      <a:pt x="1087040" y="1682779"/>
                    </a:cubicBezTo>
                    <a:cubicBezTo>
                      <a:pt x="1079103" y="1670079"/>
                      <a:pt x="1063227" y="1646266"/>
                      <a:pt x="1055290" y="1631979"/>
                    </a:cubicBezTo>
                    <a:cubicBezTo>
                      <a:pt x="1047353" y="1617692"/>
                      <a:pt x="1045765" y="1609754"/>
                      <a:pt x="1039415" y="1597054"/>
                    </a:cubicBezTo>
                    <a:cubicBezTo>
                      <a:pt x="1033065" y="1584354"/>
                      <a:pt x="1025127" y="1565833"/>
                      <a:pt x="1017190" y="1555779"/>
                    </a:cubicBezTo>
                    <a:cubicBezTo>
                      <a:pt x="1009253" y="1545725"/>
                      <a:pt x="999198" y="1542550"/>
                      <a:pt x="991790" y="1536729"/>
                    </a:cubicBezTo>
                    <a:cubicBezTo>
                      <a:pt x="984382" y="1530908"/>
                      <a:pt x="981736" y="1524558"/>
                      <a:pt x="972740" y="1520854"/>
                    </a:cubicBezTo>
                    <a:cubicBezTo>
                      <a:pt x="963744" y="1517150"/>
                      <a:pt x="950515" y="1518208"/>
                      <a:pt x="937815" y="1514504"/>
                    </a:cubicBezTo>
                    <a:cubicBezTo>
                      <a:pt x="925115" y="1510800"/>
                      <a:pt x="909240" y="1507096"/>
                      <a:pt x="896540" y="1498629"/>
                    </a:cubicBezTo>
                    <a:cubicBezTo>
                      <a:pt x="883840" y="1490162"/>
                      <a:pt x="874844" y="1475875"/>
                      <a:pt x="861615" y="1463704"/>
                    </a:cubicBezTo>
                    <a:cubicBezTo>
                      <a:pt x="848386" y="1451533"/>
                      <a:pt x="829336" y="1437246"/>
                      <a:pt x="817165" y="1425604"/>
                    </a:cubicBezTo>
                    <a:cubicBezTo>
                      <a:pt x="804994" y="1413962"/>
                      <a:pt x="799173" y="1402850"/>
                      <a:pt x="788590" y="1393854"/>
                    </a:cubicBezTo>
                    <a:cubicBezTo>
                      <a:pt x="778007" y="1384858"/>
                      <a:pt x="761602" y="1375862"/>
                      <a:pt x="753665" y="1371629"/>
                    </a:cubicBezTo>
                    <a:cubicBezTo>
                      <a:pt x="745728" y="1367396"/>
                      <a:pt x="748902" y="1372158"/>
                      <a:pt x="740965" y="1368454"/>
                    </a:cubicBezTo>
                    <a:cubicBezTo>
                      <a:pt x="733028" y="1364750"/>
                      <a:pt x="715036" y="1354696"/>
                      <a:pt x="706040" y="1349404"/>
                    </a:cubicBezTo>
                    <a:cubicBezTo>
                      <a:pt x="697044" y="1344112"/>
                      <a:pt x="694928" y="1339879"/>
                      <a:pt x="686990" y="1336704"/>
                    </a:cubicBezTo>
                    <a:cubicBezTo>
                      <a:pt x="679052" y="1333529"/>
                      <a:pt x="665823" y="1333000"/>
                      <a:pt x="658415" y="1330354"/>
                    </a:cubicBezTo>
                    <a:cubicBezTo>
                      <a:pt x="651007" y="1327708"/>
                      <a:pt x="649948" y="1329296"/>
                      <a:pt x="642540" y="1320829"/>
                    </a:cubicBezTo>
                    <a:cubicBezTo>
                      <a:pt x="635132" y="1312362"/>
                      <a:pt x="624019" y="1292254"/>
                      <a:pt x="613965" y="1279554"/>
                    </a:cubicBezTo>
                    <a:cubicBezTo>
                      <a:pt x="603911" y="1266854"/>
                      <a:pt x="590682" y="1254154"/>
                      <a:pt x="582215" y="1244629"/>
                    </a:cubicBezTo>
                    <a:cubicBezTo>
                      <a:pt x="573748" y="1235104"/>
                      <a:pt x="569515" y="1228754"/>
                      <a:pt x="563165" y="1222404"/>
                    </a:cubicBezTo>
                    <a:cubicBezTo>
                      <a:pt x="556815" y="1216054"/>
                      <a:pt x="548877" y="1212350"/>
                      <a:pt x="544115" y="1206529"/>
                    </a:cubicBezTo>
                    <a:cubicBezTo>
                      <a:pt x="539353" y="1200708"/>
                      <a:pt x="539352" y="1192241"/>
                      <a:pt x="534590" y="1187479"/>
                    </a:cubicBezTo>
                    <a:cubicBezTo>
                      <a:pt x="529828" y="1182717"/>
                      <a:pt x="519773" y="1176367"/>
                      <a:pt x="515540" y="1177954"/>
                    </a:cubicBezTo>
                    <a:cubicBezTo>
                      <a:pt x="511307" y="1179541"/>
                      <a:pt x="515540" y="1190125"/>
                      <a:pt x="509190" y="1197004"/>
                    </a:cubicBezTo>
                    <a:cubicBezTo>
                      <a:pt x="502840" y="1203883"/>
                      <a:pt x="485907" y="1211292"/>
                      <a:pt x="477440" y="1219229"/>
                    </a:cubicBezTo>
                    <a:cubicBezTo>
                      <a:pt x="468973" y="1227167"/>
                      <a:pt x="464740" y="1238279"/>
                      <a:pt x="458390" y="1244629"/>
                    </a:cubicBezTo>
                    <a:cubicBezTo>
                      <a:pt x="452040" y="1250979"/>
                      <a:pt x="445690" y="1257858"/>
                      <a:pt x="439340" y="1257329"/>
                    </a:cubicBezTo>
                    <a:cubicBezTo>
                      <a:pt x="432990" y="1256800"/>
                      <a:pt x="422407" y="1249391"/>
                      <a:pt x="420290" y="1241454"/>
                    </a:cubicBezTo>
                    <a:cubicBezTo>
                      <a:pt x="418173" y="1233517"/>
                      <a:pt x="425582" y="1217112"/>
                      <a:pt x="426640" y="1209704"/>
                    </a:cubicBezTo>
                    <a:cubicBezTo>
                      <a:pt x="427698" y="1202296"/>
                      <a:pt x="429286" y="1204941"/>
                      <a:pt x="426640" y="1197004"/>
                    </a:cubicBezTo>
                    <a:cubicBezTo>
                      <a:pt x="423994" y="1189067"/>
                      <a:pt x="416586" y="1171604"/>
                      <a:pt x="410765" y="1162079"/>
                    </a:cubicBezTo>
                    <a:cubicBezTo>
                      <a:pt x="404944" y="1152554"/>
                      <a:pt x="396477" y="1145675"/>
                      <a:pt x="391715" y="1139854"/>
                    </a:cubicBezTo>
                    <a:cubicBezTo>
                      <a:pt x="386953" y="1134033"/>
                      <a:pt x="385365" y="1130858"/>
                      <a:pt x="382190" y="1127154"/>
                    </a:cubicBezTo>
                    <a:cubicBezTo>
                      <a:pt x="379015" y="1123450"/>
                      <a:pt x="377957" y="1124508"/>
                      <a:pt x="372665" y="1117629"/>
                    </a:cubicBezTo>
                    <a:cubicBezTo>
                      <a:pt x="367373" y="1110750"/>
                      <a:pt x="361552" y="1096991"/>
                      <a:pt x="350440" y="1085879"/>
                    </a:cubicBezTo>
                    <a:cubicBezTo>
                      <a:pt x="339328" y="1074767"/>
                      <a:pt x="319219" y="1062066"/>
                      <a:pt x="305990" y="1050954"/>
                    </a:cubicBezTo>
                    <a:cubicBezTo>
                      <a:pt x="292761" y="1039842"/>
                      <a:pt x="279532" y="1030846"/>
                      <a:pt x="271065" y="1019204"/>
                    </a:cubicBezTo>
                    <a:cubicBezTo>
                      <a:pt x="262598" y="1007562"/>
                      <a:pt x="264715" y="991158"/>
                      <a:pt x="255190" y="981104"/>
                    </a:cubicBezTo>
                    <a:cubicBezTo>
                      <a:pt x="245665" y="971050"/>
                      <a:pt x="228732" y="963642"/>
                      <a:pt x="213915" y="958879"/>
                    </a:cubicBezTo>
                    <a:cubicBezTo>
                      <a:pt x="199098" y="954116"/>
                      <a:pt x="179519" y="955175"/>
                      <a:pt x="166290" y="952529"/>
                    </a:cubicBezTo>
                    <a:cubicBezTo>
                      <a:pt x="153061" y="949883"/>
                      <a:pt x="143007" y="940358"/>
                      <a:pt x="134540" y="943004"/>
                    </a:cubicBezTo>
                    <a:cubicBezTo>
                      <a:pt x="126073" y="945650"/>
                      <a:pt x="119723" y="960467"/>
                      <a:pt x="115490" y="968404"/>
                    </a:cubicBezTo>
                    <a:cubicBezTo>
                      <a:pt x="111257" y="976341"/>
                      <a:pt x="117607" y="983221"/>
                      <a:pt x="109140" y="990629"/>
                    </a:cubicBezTo>
                    <a:cubicBezTo>
                      <a:pt x="100673" y="998037"/>
                      <a:pt x="75802" y="1008621"/>
                      <a:pt x="64690" y="1012854"/>
                    </a:cubicBezTo>
                    <a:cubicBezTo>
                      <a:pt x="53577" y="1017087"/>
                      <a:pt x="52519" y="1016029"/>
                      <a:pt x="42465" y="1016029"/>
                    </a:cubicBezTo>
                    <a:cubicBezTo>
                      <a:pt x="32411" y="1016029"/>
                      <a:pt x="11244" y="1017087"/>
                      <a:pt x="4365" y="1012854"/>
                    </a:cubicBezTo>
                    <a:cubicBezTo>
                      <a:pt x="-2514" y="1008621"/>
                      <a:pt x="661" y="999096"/>
                      <a:pt x="1190" y="990629"/>
                    </a:cubicBezTo>
                    <a:cubicBezTo>
                      <a:pt x="1719" y="982162"/>
                      <a:pt x="2778" y="973166"/>
                      <a:pt x="7540" y="962054"/>
                    </a:cubicBezTo>
                    <a:cubicBezTo>
                      <a:pt x="12302" y="950942"/>
                      <a:pt x="23944" y="932950"/>
                      <a:pt x="29765" y="923954"/>
                    </a:cubicBezTo>
                    <a:cubicBezTo>
                      <a:pt x="35586" y="914958"/>
                      <a:pt x="35057" y="917604"/>
                      <a:pt x="42465" y="908079"/>
                    </a:cubicBezTo>
                    <a:cubicBezTo>
                      <a:pt x="49873" y="898554"/>
                      <a:pt x="64690" y="877917"/>
                      <a:pt x="74215" y="866804"/>
                    </a:cubicBezTo>
                    <a:cubicBezTo>
                      <a:pt x="83740" y="855692"/>
                      <a:pt x="90619" y="845637"/>
                      <a:pt x="99615" y="841404"/>
                    </a:cubicBezTo>
                    <a:cubicBezTo>
                      <a:pt x="108611" y="837171"/>
                      <a:pt x="118665" y="849341"/>
                      <a:pt x="128190" y="841404"/>
                    </a:cubicBezTo>
                    <a:cubicBezTo>
                      <a:pt x="137715" y="833467"/>
                      <a:pt x="149357" y="805421"/>
                      <a:pt x="156765" y="793779"/>
                    </a:cubicBezTo>
                    <a:cubicBezTo>
                      <a:pt x="164173" y="782137"/>
                      <a:pt x="172640" y="771554"/>
                      <a:pt x="172640" y="771554"/>
                    </a:cubicBezTo>
                    <a:cubicBezTo>
                      <a:pt x="179519" y="762029"/>
                      <a:pt x="190103" y="746154"/>
                      <a:pt x="198040" y="736629"/>
                    </a:cubicBezTo>
                    <a:cubicBezTo>
                      <a:pt x="205977" y="727104"/>
                      <a:pt x="211269" y="725516"/>
                      <a:pt x="220265" y="714404"/>
                    </a:cubicBezTo>
                    <a:cubicBezTo>
                      <a:pt x="229261" y="703292"/>
                      <a:pt x="243548" y="682125"/>
                      <a:pt x="252015" y="669954"/>
                    </a:cubicBezTo>
                    <a:cubicBezTo>
                      <a:pt x="260482" y="657783"/>
                      <a:pt x="262598" y="650375"/>
                      <a:pt x="271065" y="641379"/>
                    </a:cubicBezTo>
                    <a:cubicBezTo>
                      <a:pt x="279532" y="632383"/>
                      <a:pt x="294878" y="623916"/>
                      <a:pt x="302815" y="615979"/>
                    </a:cubicBezTo>
                    <a:cubicBezTo>
                      <a:pt x="310752" y="608042"/>
                      <a:pt x="314986" y="602221"/>
                      <a:pt x="318690" y="593754"/>
                    </a:cubicBezTo>
                    <a:cubicBezTo>
                      <a:pt x="322394" y="585287"/>
                      <a:pt x="317632" y="575762"/>
                      <a:pt x="325040" y="565179"/>
                    </a:cubicBezTo>
                    <a:cubicBezTo>
                      <a:pt x="332448" y="554596"/>
                      <a:pt x="352028" y="540837"/>
                      <a:pt x="363140" y="530254"/>
                    </a:cubicBezTo>
                    <a:cubicBezTo>
                      <a:pt x="374252" y="519671"/>
                      <a:pt x="385365" y="509087"/>
                      <a:pt x="391715" y="501679"/>
                    </a:cubicBezTo>
                    <a:cubicBezTo>
                      <a:pt x="398065" y="494271"/>
                      <a:pt x="397007" y="492683"/>
                      <a:pt x="401240" y="485804"/>
                    </a:cubicBezTo>
                    <a:cubicBezTo>
                      <a:pt x="405473" y="478925"/>
                      <a:pt x="413940" y="468342"/>
                      <a:pt x="417115" y="460404"/>
                    </a:cubicBezTo>
                    <a:cubicBezTo>
                      <a:pt x="420290" y="452466"/>
                      <a:pt x="414998" y="444529"/>
                      <a:pt x="420290" y="438179"/>
                    </a:cubicBezTo>
                    <a:cubicBezTo>
                      <a:pt x="425582" y="431829"/>
                      <a:pt x="444102" y="429712"/>
                      <a:pt x="448865" y="422304"/>
                    </a:cubicBezTo>
                    <a:cubicBezTo>
                      <a:pt x="453627" y="414896"/>
                      <a:pt x="441986" y="395846"/>
                      <a:pt x="448865" y="393729"/>
                    </a:cubicBezTo>
                    <a:cubicBezTo>
                      <a:pt x="455744" y="391612"/>
                      <a:pt x="479557" y="406429"/>
                      <a:pt x="490140" y="409604"/>
                    </a:cubicBezTo>
                    <a:cubicBezTo>
                      <a:pt x="500723" y="412779"/>
                      <a:pt x="508661" y="416483"/>
                      <a:pt x="512365" y="412779"/>
                    </a:cubicBezTo>
                    <a:cubicBezTo>
                      <a:pt x="516069" y="409075"/>
                      <a:pt x="515540" y="393729"/>
                      <a:pt x="512365" y="387379"/>
                    </a:cubicBezTo>
                    <a:cubicBezTo>
                      <a:pt x="509190" y="381029"/>
                      <a:pt x="499136" y="379441"/>
                      <a:pt x="493315" y="374679"/>
                    </a:cubicBezTo>
                    <a:cubicBezTo>
                      <a:pt x="487494" y="369917"/>
                      <a:pt x="474265" y="368329"/>
                      <a:pt x="477440" y="358804"/>
                    </a:cubicBezTo>
                    <a:cubicBezTo>
                      <a:pt x="480615" y="349279"/>
                      <a:pt x="501253" y="325996"/>
                      <a:pt x="512365" y="317529"/>
                    </a:cubicBezTo>
                    <a:cubicBezTo>
                      <a:pt x="523477" y="309062"/>
                      <a:pt x="531944" y="315941"/>
                      <a:pt x="544115" y="308004"/>
                    </a:cubicBezTo>
                    <a:cubicBezTo>
                      <a:pt x="556286" y="300067"/>
                      <a:pt x="575865" y="279958"/>
                      <a:pt x="585390" y="269904"/>
                    </a:cubicBezTo>
                    <a:cubicBezTo>
                      <a:pt x="594915" y="259850"/>
                      <a:pt x="592798" y="252971"/>
                      <a:pt x="601265" y="247679"/>
                    </a:cubicBezTo>
                    <a:cubicBezTo>
                      <a:pt x="609732" y="242387"/>
                      <a:pt x="626136" y="241329"/>
                      <a:pt x="636190" y="238154"/>
                    </a:cubicBezTo>
                    <a:cubicBezTo>
                      <a:pt x="646244" y="234979"/>
                      <a:pt x="655769" y="231275"/>
                      <a:pt x="661590" y="228629"/>
                    </a:cubicBezTo>
                    <a:cubicBezTo>
                      <a:pt x="667411" y="225983"/>
                      <a:pt x="668469" y="225983"/>
                      <a:pt x="671115" y="222279"/>
                    </a:cubicBezTo>
                    <a:cubicBezTo>
                      <a:pt x="673761" y="218575"/>
                      <a:pt x="671644" y="212754"/>
                      <a:pt x="677465" y="206404"/>
                    </a:cubicBezTo>
                    <a:cubicBezTo>
                      <a:pt x="683286" y="200054"/>
                      <a:pt x="699161" y="192646"/>
                      <a:pt x="706040" y="184179"/>
                    </a:cubicBezTo>
                    <a:cubicBezTo>
                      <a:pt x="712919" y="175712"/>
                      <a:pt x="711861" y="163012"/>
                      <a:pt x="718740" y="155604"/>
                    </a:cubicBezTo>
                    <a:cubicBezTo>
                      <a:pt x="725619" y="148196"/>
                      <a:pt x="737261" y="142904"/>
                      <a:pt x="747315" y="139729"/>
                    </a:cubicBezTo>
                    <a:cubicBezTo>
                      <a:pt x="757369" y="136554"/>
                      <a:pt x="771657" y="140258"/>
                      <a:pt x="779065" y="136554"/>
                    </a:cubicBezTo>
                    <a:cubicBezTo>
                      <a:pt x="786473" y="132850"/>
                      <a:pt x="787003" y="123854"/>
                      <a:pt x="791765" y="117504"/>
                    </a:cubicBezTo>
                    <a:cubicBezTo>
                      <a:pt x="796527" y="111154"/>
                      <a:pt x="800761" y="98983"/>
                      <a:pt x="807640" y="98454"/>
                    </a:cubicBezTo>
                    <a:cubicBezTo>
                      <a:pt x="814519" y="97925"/>
                      <a:pt x="828278" y="115916"/>
                      <a:pt x="833040" y="114329"/>
                    </a:cubicBezTo>
                    <a:cubicBezTo>
                      <a:pt x="837802" y="112742"/>
                      <a:pt x="830394" y="91046"/>
                      <a:pt x="836215" y="88929"/>
                    </a:cubicBezTo>
                    <a:cubicBezTo>
                      <a:pt x="842036" y="86812"/>
                      <a:pt x="858969" y="103216"/>
                      <a:pt x="867965" y="101629"/>
                    </a:cubicBezTo>
                    <a:cubicBezTo>
                      <a:pt x="876961" y="100042"/>
                      <a:pt x="884369" y="86812"/>
                      <a:pt x="890190" y="79404"/>
                    </a:cubicBezTo>
                    <a:cubicBezTo>
                      <a:pt x="896011" y="71996"/>
                      <a:pt x="898657" y="63000"/>
                      <a:pt x="902890" y="57179"/>
                    </a:cubicBezTo>
                    <a:cubicBezTo>
                      <a:pt x="907123" y="51358"/>
                      <a:pt x="907123" y="47125"/>
                      <a:pt x="915590" y="44479"/>
                    </a:cubicBezTo>
                    <a:cubicBezTo>
                      <a:pt x="924057" y="41833"/>
                      <a:pt x="942578" y="45008"/>
                      <a:pt x="953690" y="41304"/>
                    </a:cubicBezTo>
                    <a:cubicBezTo>
                      <a:pt x="964802" y="37600"/>
                      <a:pt x="981736" y="16433"/>
                      <a:pt x="998140" y="12729"/>
                    </a:cubicBezTo>
                    <a:close/>
                  </a:path>
                </a:pathLst>
              </a:custGeom>
              <a:grpFill/>
              <a:ln w="15875">
                <a:solidFill>
                  <a:schemeClr val="bg2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pt-BR">
                  <a:latin typeface="Arial" charset="0"/>
                </a:endParaRPr>
              </a:p>
            </p:txBody>
          </p:sp>
          <p:sp>
            <p:nvSpPr>
              <p:cNvPr id="954" name="Forma livre 25"/>
              <p:cNvSpPr>
                <a:spLocks/>
              </p:cNvSpPr>
              <p:nvPr/>
            </p:nvSpPr>
            <p:spPr bwMode="auto">
              <a:xfrm>
                <a:off x="3011564" y="2905101"/>
                <a:ext cx="2064957" cy="1418182"/>
              </a:xfrm>
              <a:custGeom>
                <a:avLst/>
                <a:gdLst>
                  <a:gd name="T0" fmla="*/ 42817 w 1527174"/>
                  <a:gd name="T1" fmla="*/ 250112 h 1048317"/>
                  <a:gd name="T2" fmla="*/ 52333 w 1527174"/>
                  <a:gd name="T3" fmla="*/ 138253 h 1048317"/>
                  <a:gd name="T4" fmla="*/ 80878 w 1527174"/>
                  <a:gd name="T5" fmla="*/ 76375 h 1048317"/>
                  <a:gd name="T6" fmla="*/ 156999 w 1527174"/>
                  <a:gd name="T7" fmla="*/ 59715 h 1048317"/>
                  <a:gd name="T8" fmla="*/ 278316 w 1527174"/>
                  <a:gd name="T9" fmla="*/ 66855 h 1048317"/>
                  <a:gd name="T10" fmla="*/ 456725 w 1527174"/>
                  <a:gd name="T11" fmla="*/ 107314 h 1048317"/>
                  <a:gd name="T12" fmla="*/ 592315 w 1527174"/>
                  <a:gd name="T13" fmla="*/ 157293 h 1048317"/>
                  <a:gd name="T14" fmla="*/ 701739 w 1527174"/>
                  <a:gd name="T15" fmla="*/ 176333 h 1048317"/>
                  <a:gd name="T16" fmla="*/ 770723 w 1527174"/>
                  <a:gd name="T17" fmla="*/ 131113 h 1048317"/>
                  <a:gd name="T18" fmla="*/ 827814 w 1527174"/>
                  <a:gd name="T19" fmla="*/ 52575 h 1048317"/>
                  <a:gd name="T20" fmla="*/ 949132 w 1527174"/>
                  <a:gd name="T21" fmla="*/ 9736 h 1048317"/>
                  <a:gd name="T22" fmla="*/ 1037146 w 1527174"/>
                  <a:gd name="T23" fmla="*/ 16875 h 1048317"/>
                  <a:gd name="T24" fmla="*/ 1141812 w 1527174"/>
                  <a:gd name="T25" fmla="*/ 9736 h 1048317"/>
                  <a:gd name="T26" fmla="*/ 1220312 w 1527174"/>
                  <a:gd name="T27" fmla="*/ 24015 h 1048317"/>
                  <a:gd name="T28" fmla="*/ 1301190 w 1527174"/>
                  <a:gd name="T29" fmla="*/ 31155 h 1048317"/>
                  <a:gd name="T30" fmla="*/ 1467704 w 1527174"/>
                  <a:gd name="T31" fmla="*/ 9736 h 1048317"/>
                  <a:gd name="T32" fmla="*/ 1524795 w 1527174"/>
                  <a:gd name="T33" fmla="*/ 19256 h 1048317"/>
                  <a:gd name="T34" fmla="*/ 1522416 w 1527174"/>
                  <a:gd name="T35" fmla="*/ 102554 h 1048317"/>
                  <a:gd name="T36" fmla="*/ 1512901 w 1527174"/>
                  <a:gd name="T37" fmla="*/ 171573 h 1048317"/>
                  <a:gd name="T38" fmla="*/ 1493871 w 1527174"/>
                  <a:gd name="T39" fmla="*/ 212032 h 1048317"/>
                  <a:gd name="T40" fmla="*/ 1484356 w 1527174"/>
                  <a:gd name="T41" fmla="*/ 335790 h 1048317"/>
                  <a:gd name="T42" fmla="*/ 1510523 w 1527174"/>
                  <a:gd name="T43" fmla="*/ 416708 h 1048317"/>
                  <a:gd name="T44" fmla="*/ 1481977 w 1527174"/>
                  <a:gd name="T45" fmla="*/ 450028 h 1048317"/>
                  <a:gd name="T46" fmla="*/ 1477219 w 1527174"/>
                  <a:gd name="T47" fmla="*/ 500007 h 1048317"/>
                  <a:gd name="T48" fmla="*/ 1467704 w 1527174"/>
                  <a:gd name="T49" fmla="*/ 549986 h 1048317"/>
                  <a:gd name="T50" fmla="*/ 1467704 w 1527174"/>
                  <a:gd name="T51" fmla="*/ 621386 h 1048317"/>
                  <a:gd name="T52" fmla="*/ 1462947 w 1527174"/>
                  <a:gd name="T53" fmla="*/ 692784 h 1048317"/>
                  <a:gd name="T54" fmla="*/ 1434402 w 1527174"/>
                  <a:gd name="T55" fmla="*/ 773703 h 1048317"/>
                  <a:gd name="T56" fmla="*/ 1401098 w 1527174"/>
                  <a:gd name="T57" fmla="*/ 857002 h 1048317"/>
                  <a:gd name="T58" fmla="*/ 1327356 w 1527174"/>
                  <a:gd name="T59" fmla="*/ 906981 h 1048317"/>
                  <a:gd name="T60" fmla="*/ 1229827 w 1527174"/>
                  <a:gd name="T61" fmla="*/ 959340 h 1048317"/>
                  <a:gd name="T62" fmla="*/ 1153706 w 1527174"/>
                  <a:gd name="T63" fmla="*/ 1016459 h 1048317"/>
                  <a:gd name="T64" fmla="*/ 1070448 w 1527174"/>
                  <a:gd name="T65" fmla="*/ 1023599 h 1048317"/>
                  <a:gd name="T66" fmla="*/ 1008601 w 1527174"/>
                  <a:gd name="T67" fmla="*/ 1035499 h 1048317"/>
                  <a:gd name="T68" fmla="*/ 1025252 w 1527174"/>
                  <a:gd name="T69" fmla="*/ 987899 h 1048317"/>
                  <a:gd name="T70" fmla="*/ 1046661 w 1527174"/>
                  <a:gd name="T71" fmla="*/ 973621 h 1048317"/>
                  <a:gd name="T72" fmla="*/ 1072827 w 1527174"/>
                  <a:gd name="T73" fmla="*/ 947441 h 1048317"/>
                  <a:gd name="T74" fmla="*/ 1072827 w 1527174"/>
                  <a:gd name="T75" fmla="*/ 885562 h 1048317"/>
                  <a:gd name="T76" fmla="*/ 1141812 w 1527174"/>
                  <a:gd name="T77" fmla="*/ 826062 h 1048317"/>
                  <a:gd name="T78" fmla="*/ 1125161 w 1527174"/>
                  <a:gd name="T79" fmla="*/ 773703 h 1048317"/>
                  <a:gd name="T80" fmla="*/ 996707 w 1527174"/>
                  <a:gd name="T81" fmla="*/ 754664 h 1048317"/>
                  <a:gd name="T82" fmla="*/ 889662 w 1527174"/>
                  <a:gd name="T83" fmla="*/ 728484 h 1048317"/>
                  <a:gd name="T84" fmla="*/ 839707 w 1527174"/>
                  <a:gd name="T85" fmla="*/ 638046 h 1048317"/>
                  <a:gd name="T86" fmla="*/ 754072 w 1527174"/>
                  <a:gd name="T87" fmla="*/ 540467 h 1048317"/>
                  <a:gd name="T88" fmla="*/ 637512 w 1527174"/>
                  <a:gd name="T89" fmla="*/ 450028 h 1048317"/>
                  <a:gd name="T90" fmla="*/ 525709 w 1527174"/>
                  <a:gd name="T91" fmla="*/ 411949 h 1048317"/>
                  <a:gd name="T92" fmla="*/ 413906 w 1527174"/>
                  <a:gd name="T93" fmla="*/ 369109 h 1048317"/>
                  <a:gd name="T94" fmla="*/ 309240 w 1527174"/>
                  <a:gd name="T95" fmla="*/ 345310 h 1048317"/>
                  <a:gd name="T96" fmla="*/ 247393 w 1527174"/>
                  <a:gd name="T97" fmla="*/ 321510 h 1048317"/>
                  <a:gd name="T98" fmla="*/ 185544 w 1527174"/>
                  <a:gd name="T99" fmla="*/ 326270 h 1048317"/>
                  <a:gd name="T100" fmla="*/ 152242 w 1527174"/>
                  <a:gd name="T101" fmla="*/ 314371 h 1048317"/>
                  <a:gd name="T102" fmla="*/ 107045 w 1527174"/>
                  <a:gd name="T103" fmla="*/ 333411 h 1048317"/>
                  <a:gd name="T104" fmla="*/ 0 w 1527174"/>
                  <a:gd name="T105" fmla="*/ 319130 h 104831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527174" h="1048317">
                    <a:moveTo>
                      <a:pt x="0" y="319303"/>
                    </a:moveTo>
                    <a:cubicBezTo>
                      <a:pt x="16668" y="295689"/>
                      <a:pt x="33337" y="272075"/>
                      <a:pt x="42862" y="250247"/>
                    </a:cubicBezTo>
                    <a:cubicBezTo>
                      <a:pt x="52387" y="228419"/>
                      <a:pt x="55563" y="206987"/>
                      <a:pt x="57150" y="188334"/>
                    </a:cubicBezTo>
                    <a:cubicBezTo>
                      <a:pt x="58738" y="169681"/>
                      <a:pt x="53974" y="151425"/>
                      <a:pt x="52387" y="138328"/>
                    </a:cubicBezTo>
                    <a:cubicBezTo>
                      <a:pt x="50800" y="125231"/>
                      <a:pt x="42863" y="120072"/>
                      <a:pt x="47625" y="109753"/>
                    </a:cubicBezTo>
                    <a:cubicBezTo>
                      <a:pt x="52387" y="99434"/>
                      <a:pt x="73818" y="86338"/>
                      <a:pt x="80962" y="76416"/>
                    </a:cubicBezTo>
                    <a:cubicBezTo>
                      <a:pt x="88106" y="66494"/>
                      <a:pt x="77787" y="53000"/>
                      <a:pt x="90487" y="50222"/>
                    </a:cubicBezTo>
                    <a:cubicBezTo>
                      <a:pt x="103187" y="47444"/>
                      <a:pt x="139303" y="59747"/>
                      <a:pt x="157162" y="59747"/>
                    </a:cubicBezTo>
                    <a:cubicBezTo>
                      <a:pt x="175021" y="59747"/>
                      <a:pt x="177403" y="49031"/>
                      <a:pt x="197644" y="50222"/>
                    </a:cubicBezTo>
                    <a:cubicBezTo>
                      <a:pt x="217885" y="51413"/>
                      <a:pt x="250031" y="62129"/>
                      <a:pt x="278606" y="66891"/>
                    </a:cubicBezTo>
                    <a:cubicBezTo>
                      <a:pt x="307181" y="71653"/>
                      <a:pt x="339328" y="72050"/>
                      <a:pt x="369094" y="78797"/>
                    </a:cubicBezTo>
                    <a:cubicBezTo>
                      <a:pt x="398860" y="85544"/>
                      <a:pt x="427435" y="95863"/>
                      <a:pt x="457200" y="107372"/>
                    </a:cubicBezTo>
                    <a:cubicBezTo>
                      <a:pt x="486966" y="118881"/>
                      <a:pt x="525065" y="139519"/>
                      <a:pt x="547687" y="147853"/>
                    </a:cubicBezTo>
                    <a:cubicBezTo>
                      <a:pt x="570309" y="156187"/>
                      <a:pt x="577056" y="155790"/>
                      <a:pt x="592931" y="157378"/>
                    </a:cubicBezTo>
                    <a:cubicBezTo>
                      <a:pt x="608806" y="158965"/>
                      <a:pt x="624681" y="154203"/>
                      <a:pt x="642937" y="157378"/>
                    </a:cubicBezTo>
                    <a:cubicBezTo>
                      <a:pt x="661193" y="160553"/>
                      <a:pt x="685007" y="174841"/>
                      <a:pt x="702469" y="176428"/>
                    </a:cubicBezTo>
                    <a:cubicBezTo>
                      <a:pt x="719931" y="178015"/>
                      <a:pt x="736203" y="174444"/>
                      <a:pt x="747712" y="166903"/>
                    </a:cubicBezTo>
                    <a:cubicBezTo>
                      <a:pt x="759221" y="159362"/>
                      <a:pt x="766366" y="145075"/>
                      <a:pt x="771525" y="131184"/>
                    </a:cubicBezTo>
                    <a:cubicBezTo>
                      <a:pt x="776684" y="117293"/>
                      <a:pt x="769144" y="96656"/>
                      <a:pt x="778669" y="83559"/>
                    </a:cubicBezTo>
                    <a:cubicBezTo>
                      <a:pt x="788194" y="70462"/>
                      <a:pt x="809228" y="60540"/>
                      <a:pt x="828675" y="52603"/>
                    </a:cubicBezTo>
                    <a:cubicBezTo>
                      <a:pt x="848122" y="44666"/>
                      <a:pt x="875109" y="43078"/>
                      <a:pt x="895350" y="35934"/>
                    </a:cubicBezTo>
                    <a:cubicBezTo>
                      <a:pt x="915591" y="28790"/>
                      <a:pt x="931466" y="15297"/>
                      <a:pt x="950119" y="9741"/>
                    </a:cubicBezTo>
                    <a:cubicBezTo>
                      <a:pt x="968772" y="4185"/>
                      <a:pt x="992585" y="1407"/>
                      <a:pt x="1007269" y="2597"/>
                    </a:cubicBezTo>
                    <a:cubicBezTo>
                      <a:pt x="1021953" y="3787"/>
                      <a:pt x="1023938" y="14503"/>
                      <a:pt x="1038225" y="16884"/>
                    </a:cubicBezTo>
                    <a:cubicBezTo>
                      <a:pt x="1052513" y="19265"/>
                      <a:pt x="1075532" y="18074"/>
                      <a:pt x="1092994" y="16884"/>
                    </a:cubicBezTo>
                    <a:cubicBezTo>
                      <a:pt x="1110457" y="15693"/>
                      <a:pt x="1129506" y="11328"/>
                      <a:pt x="1143000" y="9741"/>
                    </a:cubicBezTo>
                    <a:cubicBezTo>
                      <a:pt x="1156494" y="8154"/>
                      <a:pt x="1160859" y="4978"/>
                      <a:pt x="1173956" y="7359"/>
                    </a:cubicBezTo>
                    <a:cubicBezTo>
                      <a:pt x="1187053" y="9740"/>
                      <a:pt x="1208087" y="18869"/>
                      <a:pt x="1221581" y="24028"/>
                    </a:cubicBezTo>
                    <a:cubicBezTo>
                      <a:pt x="1235075" y="29187"/>
                      <a:pt x="1241425" y="37124"/>
                      <a:pt x="1254919" y="38315"/>
                    </a:cubicBezTo>
                    <a:cubicBezTo>
                      <a:pt x="1268413" y="39506"/>
                      <a:pt x="1285082" y="33950"/>
                      <a:pt x="1302544" y="31172"/>
                    </a:cubicBezTo>
                    <a:cubicBezTo>
                      <a:pt x="1320007" y="28394"/>
                      <a:pt x="1331913" y="25219"/>
                      <a:pt x="1359694" y="21647"/>
                    </a:cubicBezTo>
                    <a:cubicBezTo>
                      <a:pt x="1387475" y="18075"/>
                      <a:pt x="1443434" y="13313"/>
                      <a:pt x="1469231" y="9741"/>
                    </a:cubicBezTo>
                    <a:cubicBezTo>
                      <a:pt x="1495028" y="6169"/>
                      <a:pt x="1504950" y="-1372"/>
                      <a:pt x="1514475" y="216"/>
                    </a:cubicBezTo>
                    <a:cubicBezTo>
                      <a:pt x="1524000" y="1803"/>
                      <a:pt x="1527572" y="9344"/>
                      <a:pt x="1526381" y="19266"/>
                    </a:cubicBezTo>
                    <a:cubicBezTo>
                      <a:pt x="1525190" y="29188"/>
                      <a:pt x="1507728" y="45857"/>
                      <a:pt x="1507331" y="59747"/>
                    </a:cubicBezTo>
                    <a:cubicBezTo>
                      <a:pt x="1506934" y="73637"/>
                      <a:pt x="1520825" y="90703"/>
                      <a:pt x="1524000" y="102609"/>
                    </a:cubicBezTo>
                    <a:cubicBezTo>
                      <a:pt x="1527175" y="114515"/>
                      <a:pt x="1527968" y="119675"/>
                      <a:pt x="1526381" y="131184"/>
                    </a:cubicBezTo>
                    <a:cubicBezTo>
                      <a:pt x="1524794" y="142693"/>
                      <a:pt x="1518841" y="160554"/>
                      <a:pt x="1514475" y="171666"/>
                    </a:cubicBezTo>
                    <a:cubicBezTo>
                      <a:pt x="1510109" y="182778"/>
                      <a:pt x="1503362" y="191112"/>
                      <a:pt x="1500187" y="197859"/>
                    </a:cubicBezTo>
                    <a:cubicBezTo>
                      <a:pt x="1497012" y="204606"/>
                      <a:pt x="1497409" y="199844"/>
                      <a:pt x="1495425" y="212147"/>
                    </a:cubicBezTo>
                    <a:cubicBezTo>
                      <a:pt x="1493441" y="224450"/>
                      <a:pt x="1489868" y="251041"/>
                      <a:pt x="1488281" y="271678"/>
                    </a:cubicBezTo>
                    <a:cubicBezTo>
                      <a:pt x="1486694" y="292315"/>
                      <a:pt x="1483916" y="317716"/>
                      <a:pt x="1485900" y="335972"/>
                    </a:cubicBezTo>
                    <a:cubicBezTo>
                      <a:pt x="1487884" y="354228"/>
                      <a:pt x="1495821" y="367722"/>
                      <a:pt x="1500187" y="381216"/>
                    </a:cubicBezTo>
                    <a:cubicBezTo>
                      <a:pt x="1504553" y="394710"/>
                      <a:pt x="1512888" y="408600"/>
                      <a:pt x="1512094" y="416934"/>
                    </a:cubicBezTo>
                    <a:cubicBezTo>
                      <a:pt x="1511300" y="425268"/>
                      <a:pt x="1500188" y="425666"/>
                      <a:pt x="1495425" y="431222"/>
                    </a:cubicBezTo>
                    <a:cubicBezTo>
                      <a:pt x="1490663" y="436778"/>
                      <a:pt x="1483122" y="444716"/>
                      <a:pt x="1483519" y="450272"/>
                    </a:cubicBezTo>
                    <a:cubicBezTo>
                      <a:pt x="1483916" y="455828"/>
                      <a:pt x="1498600" y="456225"/>
                      <a:pt x="1497806" y="464559"/>
                    </a:cubicBezTo>
                    <a:cubicBezTo>
                      <a:pt x="1497012" y="472893"/>
                      <a:pt x="1483122" y="490753"/>
                      <a:pt x="1478756" y="500278"/>
                    </a:cubicBezTo>
                    <a:cubicBezTo>
                      <a:pt x="1474390" y="509803"/>
                      <a:pt x="1473199" y="513375"/>
                      <a:pt x="1471612" y="521709"/>
                    </a:cubicBezTo>
                    <a:cubicBezTo>
                      <a:pt x="1470025" y="530043"/>
                      <a:pt x="1470818" y="538775"/>
                      <a:pt x="1469231" y="550284"/>
                    </a:cubicBezTo>
                    <a:cubicBezTo>
                      <a:pt x="1467644" y="561793"/>
                      <a:pt x="1462087" y="578860"/>
                      <a:pt x="1462087" y="590766"/>
                    </a:cubicBezTo>
                    <a:cubicBezTo>
                      <a:pt x="1462087" y="602672"/>
                      <a:pt x="1467644" y="610213"/>
                      <a:pt x="1469231" y="621722"/>
                    </a:cubicBezTo>
                    <a:cubicBezTo>
                      <a:pt x="1470818" y="633231"/>
                      <a:pt x="1472406" y="647916"/>
                      <a:pt x="1471612" y="659822"/>
                    </a:cubicBezTo>
                    <a:cubicBezTo>
                      <a:pt x="1470818" y="671728"/>
                      <a:pt x="1467644" y="682443"/>
                      <a:pt x="1464469" y="693159"/>
                    </a:cubicBezTo>
                    <a:cubicBezTo>
                      <a:pt x="1461294" y="703875"/>
                      <a:pt x="1457324" y="710622"/>
                      <a:pt x="1452562" y="724116"/>
                    </a:cubicBezTo>
                    <a:cubicBezTo>
                      <a:pt x="1447800" y="737610"/>
                      <a:pt x="1440657" y="760231"/>
                      <a:pt x="1435894" y="774122"/>
                    </a:cubicBezTo>
                    <a:cubicBezTo>
                      <a:pt x="1431131" y="788013"/>
                      <a:pt x="1429543" y="793568"/>
                      <a:pt x="1423987" y="807459"/>
                    </a:cubicBezTo>
                    <a:cubicBezTo>
                      <a:pt x="1418431" y="821350"/>
                      <a:pt x="1409700" y="845163"/>
                      <a:pt x="1402556" y="857466"/>
                    </a:cubicBezTo>
                    <a:cubicBezTo>
                      <a:pt x="1395412" y="869769"/>
                      <a:pt x="1393428" y="872944"/>
                      <a:pt x="1381125" y="881278"/>
                    </a:cubicBezTo>
                    <a:cubicBezTo>
                      <a:pt x="1368822" y="889612"/>
                      <a:pt x="1347390" y="898741"/>
                      <a:pt x="1328737" y="907472"/>
                    </a:cubicBezTo>
                    <a:cubicBezTo>
                      <a:pt x="1310084" y="916203"/>
                      <a:pt x="1285478" y="924935"/>
                      <a:pt x="1269206" y="933666"/>
                    </a:cubicBezTo>
                    <a:cubicBezTo>
                      <a:pt x="1252934" y="942397"/>
                      <a:pt x="1243012" y="951128"/>
                      <a:pt x="1231106" y="959859"/>
                    </a:cubicBezTo>
                    <a:cubicBezTo>
                      <a:pt x="1219200" y="968590"/>
                      <a:pt x="1210469" y="976528"/>
                      <a:pt x="1197769" y="986053"/>
                    </a:cubicBezTo>
                    <a:cubicBezTo>
                      <a:pt x="1185069" y="995578"/>
                      <a:pt x="1166415" y="1011453"/>
                      <a:pt x="1154906" y="1017009"/>
                    </a:cubicBezTo>
                    <a:cubicBezTo>
                      <a:pt x="1143397" y="1022565"/>
                      <a:pt x="1128712" y="1019391"/>
                      <a:pt x="1128712" y="1019391"/>
                    </a:cubicBezTo>
                    <a:cubicBezTo>
                      <a:pt x="1114821" y="1020582"/>
                      <a:pt x="1083468" y="1019391"/>
                      <a:pt x="1071562" y="1024153"/>
                    </a:cubicBezTo>
                    <a:cubicBezTo>
                      <a:pt x="1059656" y="1028916"/>
                      <a:pt x="1067594" y="1045982"/>
                      <a:pt x="1057275" y="1047966"/>
                    </a:cubicBezTo>
                    <a:cubicBezTo>
                      <a:pt x="1046956" y="1049950"/>
                      <a:pt x="1019175" y="1043203"/>
                      <a:pt x="1009650" y="1036059"/>
                    </a:cubicBezTo>
                    <a:cubicBezTo>
                      <a:pt x="1000125" y="1028915"/>
                      <a:pt x="997347" y="1013040"/>
                      <a:pt x="1000125" y="1005103"/>
                    </a:cubicBezTo>
                    <a:cubicBezTo>
                      <a:pt x="1002903" y="997166"/>
                      <a:pt x="1017985" y="992006"/>
                      <a:pt x="1026319" y="988434"/>
                    </a:cubicBezTo>
                    <a:cubicBezTo>
                      <a:pt x="1034653" y="984862"/>
                      <a:pt x="1046559" y="986053"/>
                      <a:pt x="1050131" y="983672"/>
                    </a:cubicBezTo>
                    <a:cubicBezTo>
                      <a:pt x="1053703" y="981291"/>
                      <a:pt x="1044972" y="978117"/>
                      <a:pt x="1047750" y="974148"/>
                    </a:cubicBezTo>
                    <a:cubicBezTo>
                      <a:pt x="1050528" y="970179"/>
                      <a:pt x="1062435" y="964225"/>
                      <a:pt x="1066800" y="959859"/>
                    </a:cubicBezTo>
                    <a:cubicBezTo>
                      <a:pt x="1071165" y="955493"/>
                      <a:pt x="1072753" y="953510"/>
                      <a:pt x="1073943" y="947954"/>
                    </a:cubicBezTo>
                    <a:cubicBezTo>
                      <a:pt x="1075133" y="942398"/>
                      <a:pt x="1073943" y="936841"/>
                      <a:pt x="1073943" y="926522"/>
                    </a:cubicBezTo>
                    <a:cubicBezTo>
                      <a:pt x="1073943" y="916203"/>
                      <a:pt x="1071562" y="899138"/>
                      <a:pt x="1073943" y="886041"/>
                    </a:cubicBezTo>
                    <a:cubicBezTo>
                      <a:pt x="1076324" y="872944"/>
                      <a:pt x="1076722" y="857862"/>
                      <a:pt x="1088231" y="847940"/>
                    </a:cubicBezTo>
                    <a:cubicBezTo>
                      <a:pt x="1099741" y="838018"/>
                      <a:pt x="1132284" y="833653"/>
                      <a:pt x="1143000" y="826509"/>
                    </a:cubicBezTo>
                    <a:cubicBezTo>
                      <a:pt x="1153716" y="819365"/>
                      <a:pt x="1155303" y="813809"/>
                      <a:pt x="1152525" y="805078"/>
                    </a:cubicBezTo>
                    <a:cubicBezTo>
                      <a:pt x="1149747" y="796347"/>
                      <a:pt x="1139825" y="780075"/>
                      <a:pt x="1126331" y="774122"/>
                    </a:cubicBezTo>
                    <a:cubicBezTo>
                      <a:pt x="1112837" y="768169"/>
                      <a:pt x="1092993" y="772534"/>
                      <a:pt x="1071562" y="769359"/>
                    </a:cubicBezTo>
                    <a:cubicBezTo>
                      <a:pt x="1050131" y="766184"/>
                      <a:pt x="1020366" y="758644"/>
                      <a:pt x="997744" y="755072"/>
                    </a:cubicBezTo>
                    <a:cubicBezTo>
                      <a:pt x="975122" y="751500"/>
                      <a:pt x="953690" y="752294"/>
                      <a:pt x="935831" y="747928"/>
                    </a:cubicBezTo>
                    <a:cubicBezTo>
                      <a:pt x="917972" y="743562"/>
                      <a:pt x="903684" y="741975"/>
                      <a:pt x="890587" y="728878"/>
                    </a:cubicBezTo>
                    <a:cubicBezTo>
                      <a:pt x="877490" y="715781"/>
                      <a:pt x="865584" y="684428"/>
                      <a:pt x="857250" y="669347"/>
                    </a:cubicBezTo>
                    <a:cubicBezTo>
                      <a:pt x="848916" y="654266"/>
                      <a:pt x="851694" y="653869"/>
                      <a:pt x="840581" y="638391"/>
                    </a:cubicBezTo>
                    <a:cubicBezTo>
                      <a:pt x="829469" y="622913"/>
                      <a:pt x="804862" y="592750"/>
                      <a:pt x="790575" y="576478"/>
                    </a:cubicBezTo>
                    <a:cubicBezTo>
                      <a:pt x="776288" y="560206"/>
                      <a:pt x="771922" y="555047"/>
                      <a:pt x="754856" y="540759"/>
                    </a:cubicBezTo>
                    <a:cubicBezTo>
                      <a:pt x="737790" y="526472"/>
                      <a:pt x="707628" y="505834"/>
                      <a:pt x="688181" y="490753"/>
                    </a:cubicBezTo>
                    <a:cubicBezTo>
                      <a:pt x="668734" y="475672"/>
                      <a:pt x="661987" y="459003"/>
                      <a:pt x="638175" y="450272"/>
                    </a:cubicBezTo>
                    <a:cubicBezTo>
                      <a:pt x="614363" y="441541"/>
                      <a:pt x="563959" y="444716"/>
                      <a:pt x="545306" y="438366"/>
                    </a:cubicBezTo>
                    <a:cubicBezTo>
                      <a:pt x="526653" y="432016"/>
                      <a:pt x="534987" y="420903"/>
                      <a:pt x="526256" y="412172"/>
                    </a:cubicBezTo>
                    <a:cubicBezTo>
                      <a:pt x="517525" y="403441"/>
                      <a:pt x="511572" y="393122"/>
                      <a:pt x="492919" y="385978"/>
                    </a:cubicBezTo>
                    <a:cubicBezTo>
                      <a:pt x="474266" y="378834"/>
                      <a:pt x="440134" y="374071"/>
                      <a:pt x="414337" y="369309"/>
                    </a:cubicBezTo>
                    <a:cubicBezTo>
                      <a:pt x="388540" y="364547"/>
                      <a:pt x="355600" y="361372"/>
                      <a:pt x="338137" y="357403"/>
                    </a:cubicBezTo>
                    <a:cubicBezTo>
                      <a:pt x="320674" y="353434"/>
                      <a:pt x="321865" y="349863"/>
                      <a:pt x="309562" y="345497"/>
                    </a:cubicBezTo>
                    <a:cubicBezTo>
                      <a:pt x="297259" y="341131"/>
                      <a:pt x="274638" y="335178"/>
                      <a:pt x="264319" y="331209"/>
                    </a:cubicBezTo>
                    <a:cubicBezTo>
                      <a:pt x="254000" y="327240"/>
                      <a:pt x="252810" y="325256"/>
                      <a:pt x="247650" y="321684"/>
                    </a:cubicBezTo>
                    <a:cubicBezTo>
                      <a:pt x="242491" y="318112"/>
                      <a:pt x="243681" y="308984"/>
                      <a:pt x="233362" y="309778"/>
                    </a:cubicBezTo>
                    <a:cubicBezTo>
                      <a:pt x="223043" y="310572"/>
                      <a:pt x="196056" y="322875"/>
                      <a:pt x="185737" y="326447"/>
                    </a:cubicBezTo>
                    <a:cubicBezTo>
                      <a:pt x="175418" y="330019"/>
                      <a:pt x="177006" y="333193"/>
                      <a:pt x="171450" y="331209"/>
                    </a:cubicBezTo>
                    <a:cubicBezTo>
                      <a:pt x="165894" y="329225"/>
                      <a:pt x="162719" y="316525"/>
                      <a:pt x="152400" y="314541"/>
                    </a:cubicBezTo>
                    <a:cubicBezTo>
                      <a:pt x="142081" y="312557"/>
                      <a:pt x="117078" y="316128"/>
                      <a:pt x="109537" y="319303"/>
                    </a:cubicBezTo>
                    <a:cubicBezTo>
                      <a:pt x="101996" y="322478"/>
                      <a:pt x="113506" y="331210"/>
                      <a:pt x="107156" y="333591"/>
                    </a:cubicBezTo>
                    <a:cubicBezTo>
                      <a:pt x="100806" y="335972"/>
                      <a:pt x="71437" y="333591"/>
                      <a:pt x="71437" y="333591"/>
                    </a:cubicBezTo>
                    <a:lnTo>
                      <a:pt x="0" y="319303"/>
                    </a:lnTo>
                    <a:close/>
                  </a:path>
                </a:pathLst>
              </a:custGeom>
              <a:grpFill/>
              <a:ln w="15875">
                <a:solidFill>
                  <a:schemeClr val="bg2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pt-BR">
                  <a:latin typeface="Arial" charset="0"/>
                </a:endParaRPr>
              </a:p>
            </p:txBody>
          </p:sp>
          <p:sp>
            <p:nvSpPr>
              <p:cNvPr id="955" name="Forma livre 30"/>
              <p:cNvSpPr>
                <a:spLocks/>
              </p:cNvSpPr>
              <p:nvPr/>
            </p:nvSpPr>
            <p:spPr bwMode="auto">
              <a:xfrm>
                <a:off x="2764456" y="1493365"/>
                <a:ext cx="2526941" cy="1643802"/>
              </a:xfrm>
              <a:custGeom>
                <a:avLst/>
                <a:gdLst>
                  <a:gd name="T0" fmla="*/ 414922 w 1866240"/>
                  <a:gd name="T1" fmla="*/ 1104464 h 1215552"/>
                  <a:gd name="T2" fmla="*/ 655514 w 1866240"/>
                  <a:gd name="T3" fmla="*/ 1166320 h 1215552"/>
                  <a:gd name="T4" fmla="*/ 841316 w 1866240"/>
                  <a:gd name="T5" fmla="*/ 1206764 h 1215552"/>
                  <a:gd name="T6" fmla="*/ 950893 w 1866240"/>
                  <a:gd name="T7" fmla="*/ 1175836 h 1215552"/>
                  <a:gd name="T8" fmla="*/ 972332 w 1866240"/>
                  <a:gd name="T9" fmla="*/ 1111601 h 1215552"/>
                  <a:gd name="T10" fmla="*/ 1115257 w 1866240"/>
                  <a:gd name="T11" fmla="*/ 1054505 h 1215552"/>
                  <a:gd name="T12" fmla="*/ 1322500 w 1866240"/>
                  <a:gd name="T13" fmla="*/ 1059261 h 1215552"/>
                  <a:gd name="T14" fmla="*/ 1458279 w 1866240"/>
                  <a:gd name="T15" fmla="*/ 1085431 h 1215552"/>
                  <a:gd name="T16" fmla="*/ 1675049 w 1866240"/>
                  <a:gd name="T17" fmla="*/ 1042609 h 1215552"/>
                  <a:gd name="T18" fmla="*/ 1736983 w 1866240"/>
                  <a:gd name="T19" fmla="*/ 997406 h 1215552"/>
                  <a:gd name="T20" fmla="*/ 1706016 w 1866240"/>
                  <a:gd name="T21" fmla="*/ 947446 h 1215552"/>
                  <a:gd name="T22" fmla="*/ 1751276 w 1866240"/>
                  <a:gd name="T23" fmla="*/ 914138 h 1215552"/>
                  <a:gd name="T24" fmla="*/ 1772715 w 1866240"/>
                  <a:gd name="T25" fmla="*/ 864178 h 1215552"/>
                  <a:gd name="T26" fmla="*/ 1791771 w 1866240"/>
                  <a:gd name="T27" fmla="*/ 952204 h 1215552"/>
                  <a:gd name="T28" fmla="*/ 1865617 w 1866240"/>
                  <a:gd name="T29" fmla="*/ 864178 h 1215552"/>
                  <a:gd name="T30" fmla="*/ 1758422 w 1866240"/>
                  <a:gd name="T31" fmla="*/ 802322 h 1215552"/>
                  <a:gd name="T32" fmla="*/ 1725073 w 1866240"/>
                  <a:gd name="T33" fmla="*/ 723813 h 1215552"/>
                  <a:gd name="T34" fmla="*/ 1629789 w 1866240"/>
                  <a:gd name="T35" fmla="*/ 683369 h 1215552"/>
                  <a:gd name="T36" fmla="*/ 1520212 w 1866240"/>
                  <a:gd name="T37" fmla="*/ 678611 h 1215552"/>
                  <a:gd name="T38" fmla="*/ 1548798 w 1866240"/>
                  <a:gd name="T39" fmla="*/ 581069 h 1215552"/>
                  <a:gd name="T40" fmla="*/ 1503539 w 1866240"/>
                  <a:gd name="T41" fmla="*/ 502560 h 1215552"/>
                  <a:gd name="T42" fmla="*/ 1448750 w 1866240"/>
                  <a:gd name="T43" fmla="*/ 419292 h 1215552"/>
                  <a:gd name="T44" fmla="*/ 1460660 w 1866240"/>
                  <a:gd name="T45" fmla="*/ 295581 h 1215552"/>
                  <a:gd name="T46" fmla="*/ 1424929 w 1866240"/>
                  <a:gd name="T47" fmla="*/ 209934 h 1215552"/>
                  <a:gd name="T48" fmla="*/ 1389198 w 1866240"/>
                  <a:gd name="T49" fmla="*/ 174248 h 1215552"/>
                  <a:gd name="T50" fmla="*/ 1389198 w 1866240"/>
                  <a:gd name="T51" fmla="*/ 112393 h 1215552"/>
                  <a:gd name="T52" fmla="*/ 1253418 w 1866240"/>
                  <a:gd name="T53" fmla="*/ 133804 h 1215552"/>
                  <a:gd name="T54" fmla="*/ 1146224 w 1866240"/>
                  <a:gd name="T55" fmla="*/ 124288 h 1215552"/>
                  <a:gd name="T56" fmla="*/ 1077144 w 1866240"/>
                  <a:gd name="T57" fmla="*/ 105255 h 1215552"/>
                  <a:gd name="T58" fmla="*/ 1043794 w 1866240"/>
                  <a:gd name="T59" fmla="*/ 143321 h 1215552"/>
                  <a:gd name="T60" fmla="*/ 1022355 w 1866240"/>
                  <a:gd name="T61" fmla="*/ 86223 h 1215552"/>
                  <a:gd name="T62" fmla="*/ 958039 w 1866240"/>
                  <a:gd name="T63" fmla="*/ 60053 h 1215552"/>
                  <a:gd name="T64" fmla="*/ 934218 w 1866240"/>
                  <a:gd name="T65" fmla="*/ 62433 h 1215552"/>
                  <a:gd name="T66" fmla="*/ 884195 w 1866240"/>
                  <a:gd name="T67" fmla="*/ 43400 h 1215552"/>
                  <a:gd name="T68" fmla="*/ 800821 w 1866240"/>
                  <a:gd name="T69" fmla="*/ 29125 h 1215552"/>
                  <a:gd name="T70" fmla="*/ 700773 w 1866240"/>
                  <a:gd name="T71" fmla="*/ 12472 h 1215552"/>
                  <a:gd name="T72" fmla="*/ 638839 w 1866240"/>
                  <a:gd name="T73" fmla="*/ 31504 h 1215552"/>
                  <a:gd name="T74" fmla="*/ 555465 w 1866240"/>
                  <a:gd name="T75" fmla="*/ 31504 h 1215552"/>
                  <a:gd name="T76" fmla="*/ 438743 w 1866240"/>
                  <a:gd name="T77" fmla="*/ 21988 h 1215552"/>
                  <a:gd name="T78" fmla="*/ 355370 w 1866240"/>
                  <a:gd name="T79" fmla="*/ 29125 h 1215552"/>
                  <a:gd name="T80" fmla="*/ 295818 w 1866240"/>
                  <a:gd name="T81" fmla="*/ 126667 h 1215552"/>
                  <a:gd name="T82" fmla="*/ 250558 w 1866240"/>
                  <a:gd name="T83" fmla="*/ 217072 h 1215552"/>
                  <a:gd name="T84" fmla="*/ 212444 w 1866240"/>
                  <a:gd name="T85" fmla="*/ 305097 h 1215552"/>
                  <a:gd name="T86" fmla="*/ 193387 w 1866240"/>
                  <a:gd name="T87" fmla="*/ 376470 h 1215552"/>
                  <a:gd name="T88" fmla="*/ 143364 w 1866240"/>
                  <a:gd name="T89" fmla="*/ 450220 h 1215552"/>
                  <a:gd name="T90" fmla="*/ 133835 w 1866240"/>
                  <a:gd name="T91" fmla="*/ 552520 h 1215552"/>
                  <a:gd name="T92" fmla="*/ 119542 w 1866240"/>
                  <a:gd name="T93" fmla="*/ 647683 h 1215552"/>
                  <a:gd name="T94" fmla="*/ 95722 w 1866240"/>
                  <a:gd name="T95" fmla="*/ 692885 h 1215552"/>
                  <a:gd name="T96" fmla="*/ 62372 w 1866240"/>
                  <a:gd name="T97" fmla="*/ 740467 h 1215552"/>
                  <a:gd name="T98" fmla="*/ 67137 w 1866240"/>
                  <a:gd name="T99" fmla="*/ 790427 h 1215552"/>
                  <a:gd name="T100" fmla="*/ 45698 w 1866240"/>
                  <a:gd name="T101" fmla="*/ 833251 h 1215552"/>
                  <a:gd name="T102" fmla="*/ 57608 w 1866240"/>
                  <a:gd name="T103" fmla="*/ 868936 h 1215552"/>
                  <a:gd name="T104" fmla="*/ 7585 w 1866240"/>
                  <a:gd name="T105" fmla="*/ 890348 h 1215552"/>
                  <a:gd name="T106" fmla="*/ 64755 w 1866240"/>
                  <a:gd name="T107" fmla="*/ 895106 h 1215552"/>
                  <a:gd name="T108" fmla="*/ 167184 w 1866240"/>
                  <a:gd name="T109" fmla="*/ 899865 h 1215552"/>
                  <a:gd name="T110" fmla="*/ 214826 w 1866240"/>
                  <a:gd name="T111" fmla="*/ 985511 h 1215552"/>
                  <a:gd name="T112" fmla="*/ 264851 w 1866240"/>
                  <a:gd name="T113" fmla="*/ 1104465 h 12155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866240" h="1215552">
                    <a:moveTo>
                      <a:pt x="264757" y="1105478"/>
                    </a:moveTo>
                    <a:cubicBezTo>
                      <a:pt x="290951" y="1091984"/>
                      <a:pt x="317144" y="1102303"/>
                      <a:pt x="343338" y="1100715"/>
                    </a:cubicBezTo>
                    <a:cubicBezTo>
                      <a:pt x="361991" y="1099127"/>
                      <a:pt x="364769" y="1095158"/>
                      <a:pt x="376675" y="1095952"/>
                    </a:cubicBezTo>
                    <a:cubicBezTo>
                      <a:pt x="388581" y="1096746"/>
                      <a:pt x="393344" y="1101508"/>
                      <a:pt x="414775" y="1105477"/>
                    </a:cubicBezTo>
                    <a:cubicBezTo>
                      <a:pt x="436206" y="1109446"/>
                      <a:pt x="505263" y="1119765"/>
                      <a:pt x="505263" y="1119765"/>
                    </a:cubicBezTo>
                    <a:cubicBezTo>
                      <a:pt x="532647" y="1124131"/>
                      <a:pt x="558048" y="1125321"/>
                      <a:pt x="579082" y="1131671"/>
                    </a:cubicBezTo>
                    <a:cubicBezTo>
                      <a:pt x="600116" y="1138021"/>
                      <a:pt x="618769" y="1151912"/>
                      <a:pt x="631469" y="1157865"/>
                    </a:cubicBezTo>
                    <a:cubicBezTo>
                      <a:pt x="644169" y="1163818"/>
                      <a:pt x="642185" y="1163025"/>
                      <a:pt x="655282" y="1167390"/>
                    </a:cubicBezTo>
                    <a:cubicBezTo>
                      <a:pt x="668379" y="1171755"/>
                      <a:pt x="692587" y="1179295"/>
                      <a:pt x="710050" y="1184058"/>
                    </a:cubicBezTo>
                    <a:cubicBezTo>
                      <a:pt x="727513" y="1188821"/>
                      <a:pt x="744976" y="1193187"/>
                      <a:pt x="760057" y="1195965"/>
                    </a:cubicBezTo>
                    <a:cubicBezTo>
                      <a:pt x="775138" y="1198743"/>
                      <a:pt x="787044" y="1198743"/>
                      <a:pt x="800538" y="1200727"/>
                    </a:cubicBezTo>
                    <a:cubicBezTo>
                      <a:pt x="814032" y="1202711"/>
                      <a:pt x="825144" y="1205490"/>
                      <a:pt x="841019" y="1207871"/>
                    </a:cubicBezTo>
                    <a:cubicBezTo>
                      <a:pt x="856894" y="1210252"/>
                      <a:pt x="881897" y="1214221"/>
                      <a:pt x="895788" y="1215015"/>
                    </a:cubicBezTo>
                    <a:cubicBezTo>
                      <a:pt x="909679" y="1215809"/>
                      <a:pt x="916029" y="1216205"/>
                      <a:pt x="924363" y="1212633"/>
                    </a:cubicBezTo>
                    <a:cubicBezTo>
                      <a:pt x="932697" y="1209061"/>
                      <a:pt x="941428" y="1199536"/>
                      <a:pt x="945794" y="1193583"/>
                    </a:cubicBezTo>
                    <a:cubicBezTo>
                      <a:pt x="950160" y="1187630"/>
                      <a:pt x="949763" y="1182471"/>
                      <a:pt x="950557" y="1176915"/>
                    </a:cubicBezTo>
                    <a:cubicBezTo>
                      <a:pt x="951351" y="1171359"/>
                      <a:pt x="950160" y="1166199"/>
                      <a:pt x="950557" y="1160246"/>
                    </a:cubicBezTo>
                    <a:cubicBezTo>
                      <a:pt x="950954" y="1154293"/>
                      <a:pt x="951351" y="1147149"/>
                      <a:pt x="952938" y="1141196"/>
                    </a:cubicBezTo>
                    <a:cubicBezTo>
                      <a:pt x="954526" y="1135243"/>
                      <a:pt x="956907" y="1129289"/>
                      <a:pt x="960082" y="1124527"/>
                    </a:cubicBezTo>
                    <a:cubicBezTo>
                      <a:pt x="963257" y="1119765"/>
                      <a:pt x="964844" y="1116193"/>
                      <a:pt x="971988" y="1112621"/>
                    </a:cubicBezTo>
                    <a:cubicBezTo>
                      <a:pt x="979132" y="1109049"/>
                      <a:pt x="989847" y="1106271"/>
                      <a:pt x="1002944" y="1103096"/>
                    </a:cubicBezTo>
                    <a:cubicBezTo>
                      <a:pt x="1016041" y="1099921"/>
                      <a:pt x="1037075" y="1097143"/>
                      <a:pt x="1050569" y="1093571"/>
                    </a:cubicBezTo>
                    <a:cubicBezTo>
                      <a:pt x="1064063" y="1089999"/>
                      <a:pt x="1073191" y="1088015"/>
                      <a:pt x="1083907" y="1081665"/>
                    </a:cubicBezTo>
                    <a:cubicBezTo>
                      <a:pt x="1094623" y="1075315"/>
                      <a:pt x="1098194" y="1060631"/>
                      <a:pt x="1114863" y="1055472"/>
                    </a:cubicBezTo>
                    <a:cubicBezTo>
                      <a:pt x="1131532" y="1050313"/>
                      <a:pt x="1167250" y="1049519"/>
                      <a:pt x="1183919" y="1050709"/>
                    </a:cubicBezTo>
                    <a:cubicBezTo>
                      <a:pt x="1200588" y="1051899"/>
                      <a:pt x="1202969" y="1060631"/>
                      <a:pt x="1214875" y="1062615"/>
                    </a:cubicBezTo>
                    <a:cubicBezTo>
                      <a:pt x="1226781" y="1064599"/>
                      <a:pt x="1237498" y="1063012"/>
                      <a:pt x="1255357" y="1062615"/>
                    </a:cubicBezTo>
                    <a:cubicBezTo>
                      <a:pt x="1273216" y="1062218"/>
                      <a:pt x="1304967" y="1061027"/>
                      <a:pt x="1322032" y="1060233"/>
                    </a:cubicBezTo>
                    <a:cubicBezTo>
                      <a:pt x="1339097" y="1059439"/>
                      <a:pt x="1340288" y="1054280"/>
                      <a:pt x="1357750" y="1057852"/>
                    </a:cubicBezTo>
                    <a:cubicBezTo>
                      <a:pt x="1375212" y="1061424"/>
                      <a:pt x="1412916" y="1076109"/>
                      <a:pt x="1426807" y="1081665"/>
                    </a:cubicBezTo>
                    <a:cubicBezTo>
                      <a:pt x="1440698" y="1087221"/>
                      <a:pt x="1435935" y="1090396"/>
                      <a:pt x="1441094" y="1091190"/>
                    </a:cubicBezTo>
                    <a:cubicBezTo>
                      <a:pt x="1446253" y="1091984"/>
                      <a:pt x="1457763" y="1086427"/>
                      <a:pt x="1457763" y="1086427"/>
                    </a:cubicBezTo>
                    <a:cubicBezTo>
                      <a:pt x="1466494" y="1084046"/>
                      <a:pt x="1473241" y="1080474"/>
                      <a:pt x="1493482" y="1076902"/>
                    </a:cubicBezTo>
                    <a:cubicBezTo>
                      <a:pt x="1513723" y="1073330"/>
                      <a:pt x="1552617" y="1068965"/>
                      <a:pt x="1579207" y="1064996"/>
                    </a:cubicBezTo>
                    <a:cubicBezTo>
                      <a:pt x="1605797" y="1061027"/>
                      <a:pt x="1637150" y="1056662"/>
                      <a:pt x="1653025" y="1053090"/>
                    </a:cubicBezTo>
                    <a:cubicBezTo>
                      <a:pt x="1668900" y="1049518"/>
                      <a:pt x="1666520" y="1044359"/>
                      <a:pt x="1674457" y="1043565"/>
                    </a:cubicBezTo>
                    <a:cubicBezTo>
                      <a:pt x="1682394" y="1042771"/>
                      <a:pt x="1695491" y="1047533"/>
                      <a:pt x="1700650" y="1048327"/>
                    </a:cubicBezTo>
                    <a:cubicBezTo>
                      <a:pt x="1705809" y="1049121"/>
                      <a:pt x="1701841" y="1052295"/>
                      <a:pt x="1705413" y="1048327"/>
                    </a:cubicBezTo>
                    <a:cubicBezTo>
                      <a:pt x="1708985" y="1044359"/>
                      <a:pt x="1716923" y="1032849"/>
                      <a:pt x="1722082" y="1024515"/>
                    </a:cubicBezTo>
                    <a:cubicBezTo>
                      <a:pt x="1727241" y="1016181"/>
                      <a:pt x="1730813" y="1006259"/>
                      <a:pt x="1736369" y="998321"/>
                    </a:cubicBezTo>
                    <a:cubicBezTo>
                      <a:pt x="1741925" y="990383"/>
                      <a:pt x="1751053" y="981652"/>
                      <a:pt x="1755419" y="976890"/>
                    </a:cubicBezTo>
                    <a:cubicBezTo>
                      <a:pt x="1759785" y="972128"/>
                      <a:pt x="1765738" y="974508"/>
                      <a:pt x="1762563" y="969746"/>
                    </a:cubicBezTo>
                    <a:cubicBezTo>
                      <a:pt x="1759388" y="964984"/>
                      <a:pt x="1745894" y="951887"/>
                      <a:pt x="1736369" y="948315"/>
                    </a:cubicBezTo>
                    <a:cubicBezTo>
                      <a:pt x="1726844" y="944743"/>
                      <a:pt x="1714144" y="952681"/>
                      <a:pt x="1705413" y="948315"/>
                    </a:cubicBezTo>
                    <a:cubicBezTo>
                      <a:pt x="1696682" y="943949"/>
                      <a:pt x="1683188" y="926090"/>
                      <a:pt x="1683982" y="922121"/>
                    </a:cubicBezTo>
                    <a:cubicBezTo>
                      <a:pt x="1684776" y="918152"/>
                      <a:pt x="1703031" y="923708"/>
                      <a:pt x="1710175" y="924502"/>
                    </a:cubicBezTo>
                    <a:cubicBezTo>
                      <a:pt x="1717319" y="925296"/>
                      <a:pt x="1720097" y="928470"/>
                      <a:pt x="1726844" y="926883"/>
                    </a:cubicBezTo>
                    <a:cubicBezTo>
                      <a:pt x="1733591" y="925295"/>
                      <a:pt x="1745498" y="919342"/>
                      <a:pt x="1750657" y="914977"/>
                    </a:cubicBezTo>
                    <a:cubicBezTo>
                      <a:pt x="1755816" y="910611"/>
                      <a:pt x="1757403" y="906643"/>
                      <a:pt x="1757800" y="900690"/>
                    </a:cubicBezTo>
                    <a:cubicBezTo>
                      <a:pt x="1758197" y="894737"/>
                      <a:pt x="1753435" y="883227"/>
                      <a:pt x="1753038" y="879258"/>
                    </a:cubicBezTo>
                    <a:cubicBezTo>
                      <a:pt x="1752641" y="875289"/>
                      <a:pt x="1752244" y="879258"/>
                      <a:pt x="1755419" y="876877"/>
                    </a:cubicBezTo>
                    <a:cubicBezTo>
                      <a:pt x="1758594" y="874496"/>
                      <a:pt x="1765341" y="864574"/>
                      <a:pt x="1772088" y="864971"/>
                    </a:cubicBezTo>
                    <a:cubicBezTo>
                      <a:pt x="1778835" y="865368"/>
                      <a:pt x="1789947" y="872114"/>
                      <a:pt x="1795900" y="879258"/>
                    </a:cubicBezTo>
                    <a:cubicBezTo>
                      <a:pt x="1801853" y="886402"/>
                      <a:pt x="1809394" y="895530"/>
                      <a:pt x="1807807" y="907833"/>
                    </a:cubicBezTo>
                    <a:cubicBezTo>
                      <a:pt x="1806220" y="920136"/>
                      <a:pt x="1789153" y="945536"/>
                      <a:pt x="1786375" y="953077"/>
                    </a:cubicBezTo>
                    <a:cubicBezTo>
                      <a:pt x="1783597" y="960618"/>
                      <a:pt x="1788360" y="955855"/>
                      <a:pt x="1791138" y="953077"/>
                    </a:cubicBezTo>
                    <a:cubicBezTo>
                      <a:pt x="1793916" y="950299"/>
                      <a:pt x="1797091" y="943552"/>
                      <a:pt x="1803044" y="936408"/>
                    </a:cubicBezTo>
                    <a:cubicBezTo>
                      <a:pt x="1808997" y="929264"/>
                      <a:pt x="1817729" y="917755"/>
                      <a:pt x="1826857" y="910215"/>
                    </a:cubicBezTo>
                    <a:cubicBezTo>
                      <a:pt x="1835985" y="902675"/>
                      <a:pt x="1851463" y="898706"/>
                      <a:pt x="1857813" y="891165"/>
                    </a:cubicBezTo>
                    <a:cubicBezTo>
                      <a:pt x="1864163" y="883624"/>
                      <a:pt x="1868529" y="872512"/>
                      <a:pt x="1864957" y="864971"/>
                    </a:cubicBezTo>
                    <a:cubicBezTo>
                      <a:pt x="1861385" y="857430"/>
                      <a:pt x="1841541" y="854652"/>
                      <a:pt x="1836382" y="845921"/>
                    </a:cubicBezTo>
                    <a:cubicBezTo>
                      <a:pt x="1831223" y="837190"/>
                      <a:pt x="1839159" y="819727"/>
                      <a:pt x="1834000" y="812583"/>
                    </a:cubicBezTo>
                    <a:cubicBezTo>
                      <a:pt x="1828841" y="805439"/>
                      <a:pt x="1818125" y="804645"/>
                      <a:pt x="1805425" y="803058"/>
                    </a:cubicBezTo>
                    <a:cubicBezTo>
                      <a:pt x="1792725" y="801471"/>
                      <a:pt x="1773278" y="801470"/>
                      <a:pt x="1757800" y="803058"/>
                    </a:cubicBezTo>
                    <a:cubicBezTo>
                      <a:pt x="1742322" y="804645"/>
                      <a:pt x="1720098" y="816949"/>
                      <a:pt x="1712557" y="812583"/>
                    </a:cubicBezTo>
                    <a:cubicBezTo>
                      <a:pt x="1705016" y="808217"/>
                      <a:pt x="1711763" y="787184"/>
                      <a:pt x="1712557" y="776865"/>
                    </a:cubicBezTo>
                    <a:cubicBezTo>
                      <a:pt x="1713351" y="766546"/>
                      <a:pt x="1715335" y="759402"/>
                      <a:pt x="1717319" y="750671"/>
                    </a:cubicBezTo>
                    <a:cubicBezTo>
                      <a:pt x="1719303" y="741940"/>
                      <a:pt x="1722082" y="732811"/>
                      <a:pt x="1724463" y="724477"/>
                    </a:cubicBezTo>
                    <a:cubicBezTo>
                      <a:pt x="1726844" y="716143"/>
                      <a:pt x="1737163" y="705427"/>
                      <a:pt x="1731607" y="700665"/>
                    </a:cubicBezTo>
                    <a:cubicBezTo>
                      <a:pt x="1726051" y="695902"/>
                      <a:pt x="1691125" y="695902"/>
                      <a:pt x="1691125" y="695902"/>
                    </a:cubicBezTo>
                    <a:cubicBezTo>
                      <a:pt x="1678425" y="694315"/>
                      <a:pt x="1665726" y="693124"/>
                      <a:pt x="1655407" y="691140"/>
                    </a:cubicBezTo>
                    <a:cubicBezTo>
                      <a:pt x="1645088" y="689156"/>
                      <a:pt x="1637151" y="685980"/>
                      <a:pt x="1629213" y="683996"/>
                    </a:cubicBezTo>
                    <a:cubicBezTo>
                      <a:pt x="1621276" y="682011"/>
                      <a:pt x="1617307" y="678042"/>
                      <a:pt x="1607782" y="679233"/>
                    </a:cubicBezTo>
                    <a:cubicBezTo>
                      <a:pt x="1598257" y="680424"/>
                      <a:pt x="1582779" y="689155"/>
                      <a:pt x="1572063" y="691140"/>
                    </a:cubicBezTo>
                    <a:cubicBezTo>
                      <a:pt x="1561347" y="693124"/>
                      <a:pt x="1552219" y="693124"/>
                      <a:pt x="1543488" y="691140"/>
                    </a:cubicBezTo>
                    <a:cubicBezTo>
                      <a:pt x="1534757" y="689156"/>
                      <a:pt x="1523247" y="685980"/>
                      <a:pt x="1519675" y="679233"/>
                    </a:cubicBezTo>
                    <a:cubicBezTo>
                      <a:pt x="1516103" y="672486"/>
                      <a:pt x="1518882" y="659786"/>
                      <a:pt x="1522057" y="650658"/>
                    </a:cubicBezTo>
                    <a:cubicBezTo>
                      <a:pt x="1525232" y="641530"/>
                      <a:pt x="1534756" y="632402"/>
                      <a:pt x="1538725" y="624465"/>
                    </a:cubicBezTo>
                    <a:cubicBezTo>
                      <a:pt x="1542694" y="616528"/>
                      <a:pt x="1544282" y="610177"/>
                      <a:pt x="1545869" y="603033"/>
                    </a:cubicBezTo>
                    <a:cubicBezTo>
                      <a:pt x="1547457" y="595889"/>
                      <a:pt x="1550631" y="588349"/>
                      <a:pt x="1548250" y="581602"/>
                    </a:cubicBezTo>
                    <a:cubicBezTo>
                      <a:pt x="1545869" y="574855"/>
                      <a:pt x="1535551" y="568505"/>
                      <a:pt x="1531582" y="562552"/>
                    </a:cubicBezTo>
                    <a:cubicBezTo>
                      <a:pt x="1527613" y="556599"/>
                      <a:pt x="1526819" y="551836"/>
                      <a:pt x="1524438" y="545883"/>
                    </a:cubicBezTo>
                    <a:cubicBezTo>
                      <a:pt x="1522057" y="539930"/>
                      <a:pt x="1520866" y="533977"/>
                      <a:pt x="1517294" y="526833"/>
                    </a:cubicBezTo>
                    <a:cubicBezTo>
                      <a:pt x="1513722" y="519689"/>
                      <a:pt x="1508960" y="510165"/>
                      <a:pt x="1503007" y="503021"/>
                    </a:cubicBezTo>
                    <a:cubicBezTo>
                      <a:pt x="1497054" y="495877"/>
                      <a:pt x="1487528" y="491115"/>
                      <a:pt x="1481575" y="483971"/>
                    </a:cubicBezTo>
                    <a:cubicBezTo>
                      <a:pt x="1475622" y="476827"/>
                      <a:pt x="1471653" y="469286"/>
                      <a:pt x="1467288" y="460158"/>
                    </a:cubicBezTo>
                    <a:cubicBezTo>
                      <a:pt x="1462923" y="451030"/>
                      <a:pt x="1458557" y="435949"/>
                      <a:pt x="1455382" y="429202"/>
                    </a:cubicBezTo>
                    <a:cubicBezTo>
                      <a:pt x="1452207" y="422455"/>
                      <a:pt x="1448238" y="427218"/>
                      <a:pt x="1448238" y="419677"/>
                    </a:cubicBezTo>
                    <a:cubicBezTo>
                      <a:pt x="1448238" y="412136"/>
                      <a:pt x="1453795" y="393483"/>
                      <a:pt x="1455382" y="383958"/>
                    </a:cubicBezTo>
                    <a:cubicBezTo>
                      <a:pt x="1456970" y="374433"/>
                      <a:pt x="1457366" y="368877"/>
                      <a:pt x="1457763" y="362527"/>
                    </a:cubicBezTo>
                    <a:cubicBezTo>
                      <a:pt x="1458160" y="356177"/>
                      <a:pt x="1457366" y="356970"/>
                      <a:pt x="1457763" y="345858"/>
                    </a:cubicBezTo>
                    <a:cubicBezTo>
                      <a:pt x="1458160" y="334746"/>
                      <a:pt x="1458953" y="308552"/>
                      <a:pt x="1460144" y="295852"/>
                    </a:cubicBezTo>
                    <a:cubicBezTo>
                      <a:pt x="1461335" y="283152"/>
                      <a:pt x="1466494" y="277992"/>
                      <a:pt x="1464907" y="269658"/>
                    </a:cubicBezTo>
                    <a:cubicBezTo>
                      <a:pt x="1463320" y="261324"/>
                      <a:pt x="1455382" y="253386"/>
                      <a:pt x="1450619" y="245846"/>
                    </a:cubicBezTo>
                    <a:cubicBezTo>
                      <a:pt x="1445857" y="238305"/>
                      <a:pt x="1440698" y="230368"/>
                      <a:pt x="1436332" y="224415"/>
                    </a:cubicBezTo>
                    <a:cubicBezTo>
                      <a:pt x="1431966" y="218462"/>
                      <a:pt x="1424028" y="215683"/>
                      <a:pt x="1424425" y="210127"/>
                    </a:cubicBezTo>
                    <a:cubicBezTo>
                      <a:pt x="1424822" y="204571"/>
                      <a:pt x="1432363" y="194252"/>
                      <a:pt x="1438713" y="191077"/>
                    </a:cubicBezTo>
                    <a:cubicBezTo>
                      <a:pt x="1445063" y="187902"/>
                      <a:pt x="1463716" y="194252"/>
                      <a:pt x="1462525" y="191077"/>
                    </a:cubicBezTo>
                    <a:cubicBezTo>
                      <a:pt x="1461334" y="187902"/>
                      <a:pt x="1443872" y="174805"/>
                      <a:pt x="1431569" y="172027"/>
                    </a:cubicBezTo>
                    <a:cubicBezTo>
                      <a:pt x="1419266" y="169249"/>
                      <a:pt x="1396248" y="174805"/>
                      <a:pt x="1388707" y="174408"/>
                    </a:cubicBezTo>
                    <a:cubicBezTo>
                      <a:pt x="1381166" y="174011"/>
                      <a:pt x="1386722" y="172821"/>
                      <a:pt x="1386325" y="169646"/>
                    </a:cubicBezTo>
                    <a:cubicBezTo>
                      <a:pt x="1385928" y="166471"/>
                      <a:pt x="1385134" y="162105"/>
                      <a:pt x="1386325" y="155358"/>
                    </a:cubicBezTo>
                    <a:cubicBezTo>
                      <a:pt x="1387516" y="148611"/>
                      <a:pt x="1393072" y="136309"/>
                      <a:pt x="1393469" y="129165"/>
                    </a:cubicBezTo>
                    <a:cubicBezTo>
                      <a:pt x="1393866" y="122021"/>
                      <a:pt x="1394660" y="114877"/>
                      <a:pt x="1388707" y="112496"/>
                    </a:cubicBezTo>
                    <a:cubicBezTo>
                      <a:pt x="1382754" y="110115"/>
                      <a:pt x="1370450" y="112893"/>
                      <a:pt x="1357750" y="114877"/>
                    </a:cubicBezTo>
                    <a:cubicBezTo>
                      <a:pt x="1345050" y="116861"/>
                      <a:pt x="1312507" y="124402"/>
                      <a:pt x="1312507" y="124402"/>
                    </a:cubicBezTo>
                    <a:cubicBezTo>
                      <a:pt x="1302982" y="126386"/>
                      <a:pt x="1310522" y="125195"/>
                      <a:pt x="1300600" y="126783"/>
                    </a:cubicBezTo>
                    <a:cubicBezTo>
                      <a:pt x="1290678" y="128371"/>
                      <a:pt x="1266865" y="132736"/>
                      <a:pt x="1252975" y="133927"/>
                    </a:cubicBezTo>
                    <a:cubicBezTo>
                      <a:pt x="1239085" y="135118"/>
                      <a:pt x="1229163" y="133530"/>
                      <a:pt x="1217257" y="133927"/>
                    </a:cubicBezTo>
                    <a:cubicBezTo>
                      <a:pt x="1205351" y="134324"/>
                      <a:pt x="1192254" y="135911"/>
                      <a:pt x="1181538" y="136308"/>
                    </a:cubicBezTo>
                    <a:cubicBezTo>
                      <a:pt x="1170822" y="136705"/>
                      <a:pt x="1158916" y="138292"/>
                      <a:pt x="1152963" y="136308"/>
                    </a:cubicBezTo>
                    <a:cubicBezTo>
                      <a:pt x="1147010" y="134324"/>
                      <a:pt x="1150185" y="127577"/>
                      <a:pt x="1145819" y="124402"/>
                    </a:cubicBezTo>
                    <a:cubicBezTo>
                      <a:pt x="1141453" y="121227"/>
                      <a:pt x="1131928" y="116861"/>
                      <a:pt x="1126769" y="117258"/>
                    </a:cubicBezTo>
                    <a:cubicBezTo>
                      <a:pt x="1121610" y="117655"/>
                      <a:pt x="1120419" y="126386"/>
                      <a:pt x="1114863" y="126783"/>
                    </a:cubicBezTo>
                    <a:cubicBezTo>
                      <a:pt x="1109307" y="127180"/>
                      <a:pt x="1099782" y="123212"/>
                      <a:pt x="1093432" y="119640"/>
                    </a:cubicBezTo>
                    <a:cubicBezTo>
                      <a:pt x="1087082" y="116068"/>
                      <a:pt x="1083113" y="109321"/>
                      <a:pt x="1076763" y="105352"/>
                    </a:cubicBezTo>
                    <a:cubicBezTo>
                      <a:pt x="1070413" y="101383"/>
                      <a:pt x="1058110" y="95033"/>
                      <a:pt x="1055332" y="95827"/>
                    </a:cubicBezTo>
                    <a:cubicBezTo>
                      <a:pt x="1052554" y="96621"/>
                      <a:pt x="1060888" y="103765"/>
                      <a:pt x="1060094" y="110115"/>
                    </a:cubicBezTo>
                    <a:cubicBezTo>
                      <a:pt x="1059300" y="116465"/>
                      <a:pt x="1053347" y="128371"/>
                      <a:pt x="1050569" y="133927"/>
                    </a:cubicBezTo>
                    <a:cubicBezTo>
                      <a:pt x="1047791" y="139483"/>
                      <a:pt x="1045806" y="145436"/>
                      <a:pt x="1043425" y="143452"/>
                    </a:cubicBezTo>
                    <a:cubicBezTo>
                      <a:pt x="1041044" y="141468"/>
                      <a:pt x="1036679" y="127577"/>
                      <a:pt x="1036282" y="122021"/>
                    </a:cubicBezTo>
                    <a:cubicBezTo>
                      <a:pt x="1035885" y="116465"/>
                      <a:pt x="1042631" y="114481"/>
                      <a:pt x="1041044" y="110115"/>
                    </a:cubicBezTo>
                    <a:cubicBezTo>
                      <a:pt x="1039457" y="105749"/>
                      <a:pt x="1029932" y="99796"/>
                      <a:pt x="1026757" y="95827"/>
                    </a:cubicBezTo>
                    <a:cubicBezTo>
                      <a:pt x="1023582" y="91858"/>
                      <a:pt x="1026757" y="88286"/>
                      <a:pt x="1021994" y="86302"/>
                    </a:cubicBezTo>
                    <a:cubicBezTo>
                      <a:pt x="1017232" y="84318"/>
                      <a:pt x="1002548" y="84318"/>
                      <a:pt x="998182" y="83921"/>
                    </a:cubicBezTo>
                    <a:cubicBezTo>
                      <a:pt x="993816" y="83524"/>
                      <a:pt x="999769" y="85905"/>
                      <a:pt x="995800" y="83921"/>
                    </a:cubicBezTo>
                    <a:cubicBezTo>
                      <a:pt x="991831" y="81937"/>
                      <a:pt x="980719" y="75984"/>
                      <a:pt x="974369" y="72015"/>
                    </a:cubicBezTo>
                    <a:cubicBezTo>
                      <a:pt x="968019" y="68046"/>
                      <a:pt x="962462" y="63283"/>
                      <a:pt x="957700" y="60108"/>
                    </a:cubicBezTo>
                    <a:cubicBezTo>
                      <a:pt x="952938" y="56933"/>
                      <a:pt x="946191" y="51378"/>
                      <a:pt x="945794" y="52965"/>
                    </a:cubicBezTo>
                    <a:cubicBezTo>
                      <a:pt x="945397" y="54552"/>
                      <a:pt x="954525" y="65268"/>
                      <a:pt x="955319" y="69633"/>
                    </a:cubicBezTo>
                    <a:cubicBezTo>
                      <a:pt x="956113" y="73998"/>
                      <a:pt x="954129" y="80349"/>
                      <a:pt x="950557" y="79158"/>
                    </a:cubicBezTo>
                    <a:cubicBezTo>
                      <a:pt x="946985" y="77967"/>
                      <a:pt x="936666" y="66855"/>
                      <a:pt x="933888" y="62490"/>
                    </a:cubicBezTo>
                    <a:cubicBezTo>
                      <a:pt x="931110" y="58124"/>
                      <a:pt x="937063" y="56140"/>
                      <a:pt x="933888" y="52965"/>
                    </a:cubicBezTo>
                    <a:cubicBezTo>
                      <a:pt x="930713" y="49790"/>
                      <a:pt x="921188" y="45027"/>
                      <a:pt x="914838" y="43440"/>
                    </a:cubicBezTo>
                    <a:cubicBezTo>
                      <a:pt x="908488" y="41852"/>
                      <a:pt x="895788" y="43440"/>
                      <a:pt x="895788" y="43440"/>
                    </a:cubicBezTo>
                    <a:lnTo>
                      <a:pt x="883882" y="43440"/>
                    </a:lnTo>
                    <a:lnTo>
                      <a:pt x="855307" y="43440"/>
                    </a:lnTo>
                    <a:cubicBezTo>
                      <a:pt x="848163" y="43440"/>
                      <a:pt x="846178" y="45027"/>
                      <a:pt x="841019" y="43440"/>
                    </a:cubicBezTo>
                    <a:cubicBezTo>
                      <a:pt x="835860" y="41853"/>
                      <a:pt x="831097" y="36296"/>
                      <a:pt x="824350" y="33915"/>
                    </a:cubicBezTo>
                    <a:cubicBezTo>
                      <a:pt x="817603" y="31534"/>
                      <a:pt x="809666" y="32724"/>
                      <a:pt x="800538" y="29152"/>
                    </a:cubicBezTo>
                    <a:cubicBezTo>
                      <a:pt x="791410" y="25580"/>
                      <a:pt x="779107" y="16849"/>
                      <a:pt x="769582" y="12483"/>
                    </a:cubicBezTo>
                    <a:cubicBezTo>
                      <a:pt x="760057" y="8117"/>
                      <a:pt x="752516" y="4942"/>
                      <a:pt x="743388" y="2958"/>
                    </a:cubicBezTo>
                    <a:cubicBezTo>
                      <a:pt x="734260" y="974"/>
                      <a:pt x="721957" y="-1011"/>
                      <a:pt x="714813" y="577"/>
                    </a:cubicBezTo>
                    <a:cubicBezTo>
                      <a:pt x="707669" y="2164"/>
                      <a:pt x="702509" y="9308"/>
                      <a:pt x="700525" y="12483"/>
                    </a:cubicBezTo>
                    <a:cubicBezTo>
                      <a:pt x="698541" y="15658"/>
                      <a:pt x="706082" y="16452"/>
                      <a:pt x="702907" y="19627"/>
                    </a:cubicBezTo>
                    <a:cubicBezTo>
                      <a:pt x="699732" y="22802"/>
                      <a:pt x="687428" y="29152"/>
                      <a:pt x="681475" y="31533"/>
                    </a:cubicBezTo>
                    <a:cubicBezTo>
                      <a:pt x="675522" y="33914"/>
                      <a:pt x="674332" y="33915"/>
                      <a:pt x="667188" y="33915"/>
                    </a:cubicBezTo>
                    <a:cubicBezTo>
                      <a:pt x="660044" y="33915"/>
                      <a:pt x="638613" y="31533"/>
                      <a:pt x="638613" y="31533"/>
                    </a:cubicBezTo>
                    <a:cubicBezTo>
                      <a:pt x="629088" y="30739"/>
                      <a:pt x="617975" y="29549"/>
                      <a:pt x="610038" y="29152"/>
                    </a:cubicBezTo>
                    <a:cubicBezTo>
                      <a:pt x="602101" y="28755"/>
                      <a:pt x="598925" y="28755"/>
                      <a:pt x="590988" y="29152"/>
                    </a:cubicBezTo>
                    <a:cubicBezTo>
                      <a:pt x="583051" y="29549"/>
                      <a:pt x="568366" y="31136"/>
                      <a:pt x="562413" y="31533"/>
                    </a:cubicBezTo>
                    <a:cubicBezTo>
                      <a:pt x="556460" y="31930"/>
                      <a:pt x="561222" y="31930"/>
                      <a:pt x="555269" y="31533"/>
                    </a:cubicBezTo>
                    <a:cubicBezTo>
                      <a:pt x="549316" y="31136"/>
                      <a:pt x="537806" y="30739"/>
                      <a:pt x="526694" y="29152"/>
                    </a:cubicBezTo>
                    <a:cubicBezTo>
                      <a:pt x="515582" y="27565"/>
                      <a:pt x="500500" y="23199"/>
                      <a:pt x="488594" y="22008"/>
                    </a:cubicBezTo>
                    <a:cubicBezTo>
                      <a:pt x="476688" y="20817"/>
                      <a:pt x="455257" y="22008"/>
                      <a:pt x="455257" y="22008"/>
                    </a:cubicBezTo>
                    <a:cubicBezTo>
                      <a:pt x="446923" y="22008"/>
                      <a:pt x="444938" y="22802"/>
                      <a:pt x="438588" y="22008"/>
                    </a:cubicBezTo>
                    <a:cubicBezTo>
                      <a:pt x="432238" y="21214"/>
                      <a:pt x="423507" y="18833"/>
                      <a:pt x="417157" y="17246"/>
                    </a:cubicBezTo>
                    <a:cubicBezTo>
                      <a:pt x="410807" y="15658"/>
                      <a:pt x="408822" y="12086"/>
                      <a:pt x="400488" y="12483"/>
                    </a:cubicBezTo>
                    <a:cubicBezTo>
                      <a:pt x="392154" y="12880"/>
                      <a:pt x="374691" y="16849"/>
                      <a:pt x="367150" y="19627"/>
                    </a:cubicBezTo>
                    <a:cubicBezTo>
                      <a:pt x="359609" y="22405"/>
                      <a:pt x="363578" y="23596"/>
                      <a:pt x="355244" y="29152"/>
                    </a:cubicBezTo>
                    <a:cubicBezTo>
                      <a:pt x="346910" y="34708"/>
                      <a:pt x="325478" y="46218"/>
                      <a:pt x="317144" y="52965"/>
                    </a:cubicBezTo>
                    <a:cubicBezTo>
                      <a:pt x="308810" y="59712"/>
                      <a:pt x="308810" y="63283"/>
                      <a:pt x="305238" y="69633"/>
                    </a:cubicBezTo>
                    <a:cubicBezTo>
                      <a:pt x="301666" y="75983"/>
                      <a:pt x="297301" y="81540"/>
                      <a:pt x="295713" y="91065"/>
                    </a:cubicBezTo>
                    <a:cubicBezTo>
                      <a:pt x="294126" y="100590"/>
                      <a:pt x="295316" y="116068"/>
                      <a:pt x="295713" y="126783"/>
                    </a:cubicBezTo>
                    <a:cubicBezTo>
                      <a:pt x="296110" y="137498"/>
                      <a:pt x="301269" y="147420"/>
                      <a:pt x="298094" y="155358"/>
                    </a:cubicBezTo>
                    <a:cubicBezTo>
                      <a:pt x="294919" y="163296"/>
                      <a:pt x="276663" y="174408"/>
                      <a:pt x="276663" y="174408"/>
                    </a:cubicBezTo>
                    <a:cubicBezTo>
                      <a:pt x="269122" y="181155"/>
                      <a:pt x="257216" y="188696"/>
                      <a:pt x="252850" y="195840"/>
                    </a:cubicBezTo>
                    <a:cubicBezTo>
                      <a:pt x="248484" y="202984"/>
                      <a:pt x="252057" y="209333"/>
                      <a:pt x="250469" y="217271"/>
                    </a:cubicBezTo>
                    <a:cubicBezTo>
                      <a:pt x="248881" y="225209"/>
                      <a:pt x="245309" y="235528"/>
                      <a:pt x="243325" y="243465"/>
                    </a:cubicBezTo>
                    <a:cubicBezTo>
                      <a:pt x="241341" y="251402"/>
                      <a:pt x="240944" y="256562"/>
                      <a:pt x="238563" y="264896"/>
                    </a:cubicBezTo>
                    <a:cubicBezTo>
                      <a:pt x="236182" y="273230"/>
                      <a:pt x="233404" y="286724"/>
                      <a:pt x="229038" y="293471"/>
                    </a:cubicBezTo>
                    <a:cubicBezTo>
                      <a:pt x="224672" y="300218"/>
                      <a:pt x="216735" y="302599"/>
                      <a:pt x="212369" y="305377"/>
                    </a:cubicBezTo>
                    <a:cubicBezTo>
                      <a:pt x="208003" y="308155"/>
                      <a:pt x="206813" y="306965"/>
                      <a:pt x="202844" y="310140"/>
                    </a:cubicBezTo>
                    <a:cubicBezTo>
                      <a:pt x="198875" y="313315"/>
                      <a:pt x="190541" y="318077"/>
                      <a:pt x="188557" y="324427"/>
                    </a:cubicBezTo>
                    <a:cubicBezTo>
                      <a:pt x="186573" y="330777"/>
                      <a:pt x="190144" y="339509"/>
                      <a:pt x="190938" y="348240"/>
                    </a:cubicBezTo>
                    <a:cubicBezTo>
                      <a:pt x="191732" y="356971"/>
                      <a:pt x="193319" y="368084"/>
                      <a:pt x="193319" y="376815"/>
                    </a:cubicBezTo>
                    <a:cubicBezTo>
                      <a:pt x="193319" y="385546"/>
                      <a:pt x="192525" y="394674"/>
                      <a:pt x="190938" y="400627"/>
                    </a:cubicBezTo>
                    <a:cubicBezTo>
                      <a:pt x="189350" y="406580"/>
                      <a:pt x="186572" y="407374"/>
                      <a:pt x="183794" y="412533"/>
                    </a:cubicBezTo>
                    <a:cubicBezTo>
                      <a:pt x="181016" y="417692"/>
                      <a:pt x="181016" y="425233"/>
                      <a:pt x="174269" y="431583"/>
                    </a:cubicBezTo>
                    <a:cubicBezTo>
                      <a:pt x="167522" y="437933"/>
                      <a:pt x="150854" y="443886"/>
                      <a:pt x="143313" y="450633"/>
                    </a:cubicBezTo>
                    <a:cubicBezTo>
                      <a:pt x="135772" y="457380"/>
                      <a:pt x="131803" y="463730"/>
                      <a:pt x="129025" y="472065"/>
                    </a:cubicBezTo>
                    <a:cubicBezTo>
                      <a:pt x="126247" y="480399"/>
                      <a:pt x="125850" y="489925"/>
                      <a:pt x="126644" y="500640"/>
                    </a:cubicBezTo>
                    <a:cubicBezTo>
                      <a:pt x="127438" y="511355"/>
                      <a:pt x="132597" y="527627"/>
                      <a:pt x="133788" y="536358"/>
                    </a:cubicBezTo>
                    <a:cubicBezTo>
                      <a:pt x="134979" y="545089"/>
                      <a:pt x="135772" y="545883"/>
                      <a:pt x="133788" y="553027"/>
                    </a:cubicBezTo>
                    <a:cubicBezTo>
                      <a:pt x="131804" y="560171"/>
                      <a:pt x="125851" y="572077"/>
                      <a:pt x="121882" y="579221"/>
                    </a:cubicBezTo>
                    <a:cubicBezTo>
                      <a:pt x="117913" y="586365"/>
                      <a:pt x="110769" y="587159"/>
                      <a:pt x="109975" y="595890"/>
                    </a:cubicBezTo>
                    <a:cubicBezTo>
                      <a:pt x="109181" y="604621"/>
                      <a:pt x="115531" y="622877"/>
                      <a:pt x="117119" y="631608"/>
                    </a:cubicBezTo>
                    <a:cubicBezTo>
                      <a:pt x="118707" y="640339"/>
                      <a:pt x="123072" y="644308"/>
                      <a:pt x="119500" y="648277"/>
                    </a:cubicBezTo>
                    <a:cubicBezTo>
                      <a:pt x="115928" y="652246"/>
                      <a:pt x="100847" y="651452"/>
                      <a:pt x="95688" y="655421"/>
                    </a:cubicBezTo>
                    <a:cubicBezTo>
                      <a:pt x="90529" y="659390"/>
                      <a:pt x="89338" y="667328"/>
                      <a:pt x="88544" y="672090"/>
                    </a:cubicBezTo>
                    <a:cubicBezTo>
                      <a:pt x="87750" y="676852"/>
                      <a:pt x="89734" y="680424"/>
                      <a:pt x="90925" y="683996"/>
                    </a:cubicBezTo>
                    <a:cubicBezTo>
                      <a:pt x="92116" y="687568"/>
                      <a:pt x="98466" y="689949"/>
                      <a:pt x="95688" y="693521"/>
                    </a:cubicBezTo>
                    <a:cubicBezTo>
                      <a:pt x="92910" y="697093"/>
                      <a:pt x="74257" y="705427"/>
                      <a:pt x="74257" y="705427"/>
                    </a:cubicBezTo>
                    <a:cubicBezTo>
                      <a:pt x="67907" y="708999"/>
                      <a:pt x="61557" y="710586"/>
                      <a:pt x="57588" y="714952"/>
                    </a:cubicBezTo>
                    <a:cubicBezTo>
                      <a:pt x="53619" y="719318"/>
                      <a:pt x="49650" y="727255"/>
                      <a:pt x="50444" y="731621"/>
                    </a:cubicBezTo>
                    <a:cubicBezTo>
                      <a:pt x="51238" y="735987"/>
                      <a:pt x="57984" y="737971"/>
                      <a:pt x="62350" y="741146"/>
                    </a:cubicBezTo>
                    <a:cubicBezTo>
                      <a:pt x="66716" y="744321"/>
                      <a:pt x="76241" y="746702"/>
                      <a:pt x="76638" y="750671"/>
                    </a:cubicBezTo>
                    <a:cubicBezTo>
                      <a:pt x="77035" y="754640"/>
                      <a:pt x="67113" y="760196"/>
                      <a:pt x="64732" y="764958"/>
                    </a:cubicBezTo>
                    <a:cubicBezTo>
                      <a:pt x="62351" y="769720"/>
                      <a:pt x="61953" y="774880"/>
                      <a:pt x="62350" y="779246"/>
                    </a:cubicBezTo>
                    <a:cubicBezTo>
                      <a:pt x="62747" y="783612"/>
                      <a:pt x="63541" y="788374"/>
                      <a:pt x="67113" y="791152"/>
                    </a:cubicBezTo>
                    <a:cubicBezTo>
                      <a:pt x="70685" y="793930"/>
                      <a:pt x="81004" y="791549"/>
                      <a:pt x="83782" y="795915"/>
                    </a:cubicBezTo>
                    <a:cubicBezTo>
                      <a:pt x="86560" y="800281"/>
                      <a:pt x="85369" y="810202"/>
                      <a:pt x="83782" y="817346"/>
                    </a:cubicBezTo>
                    <a:cubicBezTo>
                      <a:pt x="82194" y="824490"/>
                      <a:pt x="80607" y="835999"/>
                      <a:pt x="74257" y="838777"/>
                    </a:cubicBezTo>
                    <a:cubicBezTo>
                      <a:pt x="67907" y="841555"/>
                      <a:pt x="52032" y="835602"/>
                      <a:pt x="45682" y="834015"/>
                    </a:cubicBezTo>
                    <a:cubicBezTo>
                      <a:pt x="39332" y="832427"/>
                      <a:pt x="37348" y="828062"/>
                      <a:pt x="36157" y="829252"/>
                    </a:cubicBezTo>
                    <a:cubicBezTo>
                      <a:pt x="34966" y="830442"/>
                      <a:pt x="36157" y="838380"/>
                      <a:pt x="38538" y="841158"/>
                    </a:cubicBezTo>
                    <a:cubicBezTo>
                      <a:pt x="40919" y="843936"/>
                      <a:pt x="47269" y="841159"/>
                      <a:pt x="50444" y="845921"/>
                    </a:cubicBezTo>
                    <a:cubicBezTo>
                      <a:pt x="53619" y="850683"/>
                      <a:pt x="57985" y="864177"/>
                      <a:pt x="57588" y="869733"/>
                    </a:cubicBezTo>
                    <a:cubicBezTo>
                      <a:pt x="57191" y="875289"/>
                      <a:pt x="54413" y="877670"/>
                      <a:pt x="48063" y="879258"/>
                    </a:cubicBezTo>
                    <a:cubicBezTo>
                      <a:pt x="41713" y="880845"/>
                      <a:pt x="27425" y="879655"/>
                      <a:pt x="19488" y="879258"/>
                    </a:cubicBezTo>
                    <a:cubicBezTo>
                      <a:pt x="11551" y="878861"/>
                      <a:pt x="2422" y="874892"/>
                      <a:pt x="438" y="876877"/>
                    </a:cubicBezTo>
                    <a:cubicBezTo>
                      <a:pt x="-1546" y="878861"/>
                      <a:pt x="3613" y="884418"/>
                      <a:pt x="7582" y="891165"/>
                    </a:cubicBezTo>
                    <a:cubicBezTo>
                      <a:pt x="11551" y="897912"/>
                      <a:pt x="18694" y="911802"/>
                      <a:pt x="24250" y="917358"/>
                    </a:cubicBezTo>
                    <a:cubicBezTo>
                      <a:pt x="29806" y="922914"/>
                      <a:pt x="35363" y="924105"/>
                      <a:pt x="40919" y="924502"/>
                    </a:cubicBezTo>
                    <a:cubicBezTo>
                      <a:pt x="46475" y="924899"/>
                      <a:pt x="53619" y="924502"/>
                      <a:pt x="57588" y="919740"/>
                    </a:cubicBezTo>
                    <a:cubicBezTo>
                      <a:pt x="61557" y="914978"/>
                      <a:pt x="57985" y="900293"/>
                      <a:pt x="64732" y="895927"/>
                    </a:cubicBezTo>
                    <a:cubicBezTo>
                      <a:pt x="71479" y="891561"/>
                      <a:pt x="89735" y="895530"/>
                      <a:pt x="98069" y="893546"/>
                    </a:cubicBezTo>
                    <a:cubicBezTo>
                      <a:pt x="106403" y="891562"/>
                      <a:pt x="108785" y="886799"/>
                      <a:pt x="114738" y="884021"/>
                    </a:cubicBezTo>
                    <a:cubicBezTo>
                      <a:pt x="120691" y="881243"/>
                      <a:pt x="125057" y="874099"/>
                      <a:pt x="133788" y="876877"/>
                    </a:cubicBezTo>
                    <a:cubicBezTo>
                      <a:pt x="142519" y="879655"/>
                      <a:pt x="158791" y="893943"/>
                      <a:pt x="167125" y="900690"/>
                    </a:cubicBezTo>
                    <a:cubicBezTo>
                      <a:pt x="175459" y="907437"/>
                      <a:pt x="179825" y="911802"/>
                      <a:pt x="183794" y="917358"/>
                    </a:cubicBezTo>
                    <a:cubicBezTo>
                      <a:pt x="187763" y="922914"/>
                      <a:pt x="187366" y="928074"/>
                      <a:pt x="190938" y="934027"/>
                    </a:cubicBezTo>
                    <a:cubicBezTo>
                      <a:pt x="194510" y="939980"/>
                      <a:pt x="201256" y="944346"/>
                      <a:pt x="205225" y="953077"/>
                    </a:cubicBezTo>
                    <a:cubicBezTo>
                      <a:pt x="209194" y="961808"/>
                      <a:pt x="213162" y="976890"/>
                      <a:pt x="214750" y="986415"/>
                    </a:cubicBezTo>
                    <a:cubicBezTo>
                      <a:pt x="216337" y="995940"/>
                      <a:pt x="213162" y="1000305"/>
                      <a:pt x="214750" y="1010227"/>
                    </a:cubicBezTo>
                    <a:cubicBezTo>
                      <a:pt x="216338" y="1020149"/>
                      <a:pt x="221497" y="1037215"/>
                      <a:pt x="224275" y="1045946"/>
                    </a:cubicBezTo>
                    <a:cubicBezTo>
                      <a:pt x="227053" y="1054677"/>
                      <a:pt x="231419" y="1062615"/>
                      <a:pt x="231419" y="1062615"/>
                    </a:cubicBezTo>
                    <a:lnTo>
                      <a:pt x="264757" y="1105478"/>
                    </a:lnTo>
                    <a:close/>
                  </a:path>
                </a:pathLst>
              </a:custGeom>
              <a:grpFill/>
              <a:ln w="15875">
                <a:solidFill>
                  <a:schemeClr val="bg2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pt-BR">
                  <a:latin typeface="Arial" charset="0"/>
                </a:endParaRPr>
              </a:p>
            </p:txBody>
          </p:sp>
          <p:sp>
            <p:nvSpPr>
              <p:cNvPr id="956" name="Forma livre 31"/>
              <p:cNvSpPr>
                <a:spLocks/>
              </p:cNvSpPr>
              <p:nvPr/>
            </p:nvSpPr>
            <p:spPr bwMode="auto">
              <a:xfrm>
                <a:off x="5012058" y="3584109"/>
                <a:ext cx="64463" cy="182644"/>
              </a:xfrm>
              <a:custGeom>
                <a:avLst/>
                <a:gdLst>
                  <a:gd name="T0" fmla="*/ 33121 w 47802"/>
                  <a:gd name="T1" fmla="*/ 71 h 133430"/>
                  <a:gd name="T2" fmla="*/ 47303 w 47802"/>
                  <a:gd name="T3" fmla="*/ 56083 h 133430"/>
                  <a:gd name="T4" fmla="*/ 40212 w 47802"/>
                  <a:gd name="T5" fmla="*/ 95050 h 133430"/>
                  <a:gd name="T6" fmla="*/ 35485 w 47802"/>
                  <a:gd name="T7" fmla="*/ 119404 h 133430"/>
                  <a:gd name="T8" fmla="*/ 7121 w 47802"/>
                  <a:gd name="T9" fmla="*/ 136450 h 133430"/>
                  <a:gd name="T10" fmla="*/ 30 w 47802"/>
                  <a:gd name="T11" fmla="*/ 116967 h 133430"/>
                  <a:gd name="T12" fmla="*/ 4757 w 47802"/>
                  <a:gd name="T13" fmla="*/ 75567 h 133430"/>
                  <a:gd name="T14" fmla="*/ 9485 w 47802"/>
                  <a:gd name="T15" fmla="*/ 68260 h 133430"/>
                  <a:gd name="T16" fmla="*/ 33121 w 47802"/>
                  <a:gd name="T17" fmla="*/ 71 h 1334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802" h="133430">
                    <a:moveTo>
                      <a:pt x="33368" y="69"/>
                    </a:moveTo>
                    <a:cubicBezTo>
                      <a:pt x="39718" y="-1915"/>
                      <a:pt x="46465" y="39360"/>
                      <a:pt x="47655" y="54838"/>
                    </a:cubicBezTo>
                    <a:cubicBezTo>
                      <a:pt x="48846" y="70316"/>
                      <a:pt x="42495" y="82619"/>
                      <a:pt x="40511" y="92938"/>
                    </a:cubicBezTo>
                    <a:cubicBezTo>
                      <a:pt x="38527" y="103257"/>
                      <a:pt x="41305" y="110004"/>
                      <a:pt x="35749" y="116751"/>
                    </a:cubicBezTo>
                    <a:cubicBezTo>
                      <a:pt x="30193" y="123498"/>
                      <a:pt x="13127" y="133816"/>
                      <a:pt x="7174" y="133419"/>
                    </a:cubicBezTo>
                    <a:cubicBezTo>
                      <a:pt x="1221" y="133022"/>
                      <a:pt x="427" y="124291"/>
                      <a:pt x="30" y="114369"/>
                    </a:cubicBezTo>
                    <a:cubicBezTo>
                      <a:pt x="-367" y="104447"/>
                      <a:pt x="3205" y="81826"/>
                      <a:pt x="4793" y="73888"/>
                    </a:cubicBezTo>
                    <a:cubicBezTo>
                      <a:pt x="6381" y="65950"/>
                      <a:pt x="9555" y="73491"/>
                      <a:pt x="9555" y="66744"/>
                    </a:cubicBezTo>
                    <a:cubicBezTo>
                      <a:pt x="9555" y="59997"/>
                      <a:pt x="27018" y="2053"/>
                      <a:pt x="33368" y="69"/>
                    </a:cubicBezTo>
                    <a:close/>
                  </a:path>
                </a:pathLst>
              </a:custGeom>
              <a:grpFill/>
              <a:ln w="15875">
                <a:solidFill>
                  <a:schemeClr val="bg2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pt-BR">
                  <a:latin typeface="Arial" charset="0"/>
                </a:endParaRPr>
              </a:p>
            </p:txBody>
          </p:sp>
        </p:grpSp>
        <p:sp>
          <p:nvSpPr>
            <p:cNvPr id="821" name="Text Box 326"/>
            <p:cNvSpPr txBox="1">
              <a:spLocks noChangeArrowheads="1"/>
            </p:cNvSpPr>
            <p:nvPr/>
          </p:nvSpPr>
          <p:spPr bwMode="auto">
            <a:xfrm>
              <a:off x="4248149" y="4108450"/>
              <a:ext cx="648465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Caxias do </a:t>
              </a:r>
              <a:r>
                <a:rPr lang="en-US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Sul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22" name="Text Box 326"/>
            <p:cNvSpPr txBox="1">
              <a:spLocks noChangeArrowheads="1"/>
            </p:cNvSpPr>
            <p:nvPr/>
          </p:nvSpPr>
          <p:spPr bwMode="auto">
            <a:xfrm>
              <a:off x="3598862" y="4167187"/>
              <a:ext cx="576262" cy="1428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Santa Cruz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23" name="Text Box 326"/>
            <p:cNvSpPr txBox="1">
              <a:spLocks noChangeArrowheads="1"/>
            </p:cNvSpPr>
            <p:nvPr/>
          </p:nvSpPr>
          <p:spPr bwMode="auto">
            <a:xfrm>
              <a:off x="2857166" y="4186238"/>
              <a:ext cx="606758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Santa Maria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24" name="Text Box 326"/>
            <p:cNvSpPr txBox="1">
              <a:spLocks noChangeArrowheads="1"/>
            </p:cNvSpPr>
            <p:nvPr/>
          </p:nvSpPr>
          <p:spPr bwMode="auto">
            <a:xfrm>
              <a:off x="1603375" y="4206875"/>
              <a:ext cx="569914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 err="1">
                  <a:latin typeface="Calibri" panose="020F0502020204030204" pitchFamily="34" charset="0"/>
                  <a:cs typeface="Arial" panose="020B0604020202020204" pitchFamily="34" charset="0"/>
                </a:rPr>
                <a:t>Uruguaiana</a:t>
              </a:r>
              <a:endParaRPr lang="pt-BR" altLang="pt-BR" sz="700" b="0" dirty="0"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25" name="Text Box 326"/>
            <p:cNvSpPr txBox="1">
              <a:spLocks noChangeArrowheads="1"/>
            </p:cNvSpPr>
            <p:nvPr/>
          </p:nvSpPr>
          <p:spPr bwMode="auto">
            <a:xfrm>
              <a:off x="3379788" y="3838576"/>
              <a:ext cx="547596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Cruz Alta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26" name="Text Box 326"/>
            <p:cNvSpPr txBox="1">
              <a:spLocks noChangeArrowheads="1"/>
            </p:cNvSpPr>
            <p:nvPr/>
          </p:nvSpPr>
          <p:spPr bwMode="auto">
            <a:xfrm>
              <a:off x="3207421" y="5110162"/>
              <a:ext cx="304132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Bagé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27" name="Text Box 326"/>
            <p:cNvSpPr txBox="1">
              <a:spLocks noChangeArrowheads="1"/>
            </p:cNvSpPr>
            <p:nvPr/>
          </p:nvSpPr>
          <p:spPr bwMode="auto">
            <a:xfrm>
              <a:off x="4953000" y="3706813"/>
              <a:ext cx="446393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Criciúma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28" name="Text Box 326"/>
            <p:cNvSpPr txBox="1">
              <a:spLocks noChangeArrowheads="1"/>
            </p:cNvSpPr>
            <p:nvPr/>
          </p:nvSpPr>
          <p:spPr bwMode="auto">
            <a:xfrm>
              <a:off x="5054607" y="3559175"/>
              <a:ext cx="438143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Imbituba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29" name="Text Box 326"/>
            <p:cNvSpPr txBox="1">
              <a:spLocks noChangeArrowheads="1"/>
            </p:cNvSpPr>
            <p:nvPr/>
          </p:nvSpPr>
          <p:spPr bwMode="auto">
            <a:xfrm>
              <a:off x="4883148" y="3400425"/>
              <a:ext cx="342901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Lages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0" name="Text Box 326"/>
            <p:cNvSpPr txBox="1">
              <a:spLocks noChangeArrowheads="1"/>
            </p:cNvSpPr>
            <p:nvPr/>
          </p:nvSpPr>
          <p:spPr bwMode="auto">
            <a:xfrm>
              <a:off x="3943349" y="3100389"/>
              <a:ext cx="456153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Chapecó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1" name="Text Box 326"/>
            <p:cNvSpPr txBox="1">
              <a:spLocks noChangeArrowheads="1"/>
            </p:cNvSpPr>
            <p:nvPr/>
          </p:nvSpPr>
          <p:spPr bwMode="auto">
            <a:xfrm>
              <a:off x="2699345" y="2909888"/>
              <a:ext cx="755054" cy="2252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>
                  <a:latin typeface="Calibri" panose="020F0502020204030204" pitchFamily="34" charset="0"/>
                  <a:cs typeface="Arial" panose="020B0604020202020204" pitchFamily="34" charset="0"/>
                </a:rPr>
                <a:t>São Miguel</a:t>
              </a:r>
            </a:p>
            <a:p>
              <a:pPr algn="r" eaLnBrk="1" hangingPunct="1">
                <a:lnSpc>
                  <a:spcPts val="500"/>
                </a:lnSpc>
              </a:pPr>
              <a:r>
                <a:rPr lang="en-US" altLang="pt-BR" sz="700" b="0" dirty="0">
                  <a:latin typeface="Calibri" panose="020F0502020204030204" pitchFamily="34" charset="0"/>
                  <a:cs typeface="Arial" panose="020B0604020202020204" pitchFamily="34" charset="0"/>
                </a:rPr>
                <a:t>do </a:t>
              </a:r>
              <a:r>
                <a:rPr lang="en-US" altLang="pt-BR" sz="700" b="0" dirty="0" err="1">
                  <a:latin typeface="Calibri" panose="020F0502020204030204" pitchFamily="34" charset="0"/>
                  <a:cs typeface="Arial" panose="020B0604020202020204" pitchFamily="34" charset="0"/>
                </a:rPr>
                <a:t>Oeste</a:t>
              </a:r>
              <a:endParaRPr lang="pt-BR" altLang="pt-BR" sz="700" b="0" dirty="0"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2" name="Oval 250"/>
            <p:cNvSpPr>
              <a:spLocks noChangeArrowheads="1"/>
            </p:cNvSpPr>
            <p:nvPr/>
          </p:nvSpPr>
          <p:spPr bwMode="auto">
            <a:xfrm>
              <a:off x="4873625" y="2228850"/>
              <a:ext cx="68263" cy="61913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3" name="Text Box 326"/>
            <p:cNvSpPr txBox="1">
              <a:spLocks noChangeArrowheads="1"/>
            </p:cNvSpPr>
            <p:nvPr/>
          </p:nvSpPr>
          <p:spPr bwMode="auto">
            <a:xfrm>
              <a:off x="2654300" y="2366963"/>
              <a:ext cx="533400" cy="101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 err="1">
                  <a:latin typeface="Calibri" panose="020F0502020204030204" pitchFamily="34" charset="0"/>
                  <a:cs typeface="Arial" panose="020B0604020202020204" pitchFamily="34" charset="0"/>
                </a:rPr>
                <a:t>Foz</a:t>
              </a:r>
              <a:r>
                <a:rPr lang="en-US" altLang="pt-BR" sz="700" b="0" dirty="0">
                  <a:latin typeface="Calibri" panose="020F0502020204030204" pitchFamily="34" charset="0"/>
                  <a:cs typeface="Arial" panose="020B0604020202020204" pitchFamily="34" charset="0"/>
                </a:rPr>
                <a:t> do </a:t>
              </a:r>
              <a:r>
                <a:rPr lang="en-US" altLang="pt-BR" sz="700" b="0" dirty="0" err="1">
                  <a:latin typeface="Calibri" panose="020F0502020204030204" pitchFamily="34" charset="0"/>
                  <a:cs typeface="Arial" panose="020B0604020202020204" pitchFamily="34" charset="0"/>
                </a:rPr>
                <a:t>Iguaçú</a:t>
              </a:r>
              <a:endParaRPr lang="pt-BR" altLang="pt-BR" sz="700" b="0" dirty="0"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4" name="Text Box 326"/>
            <p:cNvSpPr txBox="1">
              <a:spLocks noChangeArrowheads="1"/>
            </p:cNvSpPr>
            <p:nvPr/>
          </p:nvSpPr>
          <p:spPr bwMode="auto">
            <a:xfrm>
              <a:off x="3228976" y="2217739"/>
              <a:ext cx="437385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Cascavel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5" name="Text Box 326"/>
            <p:cNvSpPr txBox="1">
              <a:spLocks noChangeArrowheads="1"/>
            </p:cNvSpPr>
            <p:nvPr/>
          </p:nvSpPr>
          <p:spPr bwMode="auto">
            <a:xfrm>
              <a:off x="3732213" y="1430338"/>
              <a:ext cx="430212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Maringá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6" name="Text Box 326"/>
            <p:cNvSpPr txBox="1">
              <a:spLocks noChangeArrowheads="1"/>
            </p:cNvSpPr>
            <p:nvPr/>
          </p:nvSpPr>
          <p:spPr bwMode="auto">
            <a:xfrm>
              <a:off x="4035425" y="2444750"/>
              <a:ext cx="603248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Guarapuava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7" name="Text Box 326"/>
            <p:cNvSpPr txBox="1">
              <a:spLocks noChangeArrowheads="1"/>
            </p:cNvSpPr>
            <p:nvPr/>
          </p:nvSpPr>
          <p:spPr bwMode="auto">
            <a:xfrm>
              <a:off x="5054607" y="2840038"/>
              <a:ext cx="401632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Joinville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8" name="Text Box 326"/>
            <p:cNvSpPr txBox="1">
              <a:spLocks noChangeArrowheads="1"/>
            </p:cNvSpPr>
            <p:nvPr/>
          </p:nvSpPr>
          <p:spPr bwMode="auto">
            <a:xfrm>
              <a:off x="2022295" y="4927600"/>
              <a:ext cx="774881" cy="2252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>
                  <a:latin typeface="Calibri" panose="020F0502020204030204" pitchFamily="34" charset="0"/>
                  <a:cs typeface="Arial" panose="020B0604020202020204" pitchFamily="34" charset="0"/>
                </a:rPr>
                <a:t>Santana do</a:t>
              </a:r>
            </a:p>
            <a:p>
              <a:pPr algn="r" eaLnBrk="1" hangingPunct="1">
                <a:lnSpc>
                  <a:spcPts val="500"/>
                </a:lnSpc>
              </a:pPr>
              <a:r>
                <a:rPr lang="en-US" altLang="pt-BR" sz="700" b="0" dirty="0" err="1">
                  <a:latin typeface="Calibri" panose="020F0502020204030204" pitchFamily="34" charset="0"/>
                  <a:cs typeface="Arial" panose="020B0604020202020204" pitchFamily="34" charset="0"/>
                </a:rPr>
                <a:t>Livramento</a:t>
              </a:r>
              <a:endParaRPr lang="pt-BR" altLang="pt-BR" sz="700" b="0" dirty="0"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9" name="Text Box 326"/>
            <p:cNvSpPr txBox="1">
              <a:spLocks noChangeArrowheads="1"/>
            </p:cNvSpPr>
            <p:nvPr/>
          </p:nvSpPr>
          <p:spPr bwMode="auto">
            <a:xfrm>
              <a:off x="2626202" y="3864808"/>
              <a:ext cx="537985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São Borja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0" name="Text Box 326"/>
            <p:cNvSpPr txBox="1">
              <a:spLocks noChangeArrowheads="1"/>
            </p:cNvSpPr>
            <p:nvPr/>
          </p:nvSpPr>
          <p:spPr bwMode="auto">
            <a:xfrm>
              <a:off x="3333749" y="3251200"/>
              <a:ext cx="528647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Itapiranga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1" name="Freeform 111"/>
            <p:cNvSpPr>
              <a:spLocks/>
            </p:cNvSpPr>
            <p:nvPr/>
          </p:nvSpPr>
          <p:spPr bwMode="auto">
            <a:xfrm>
              <a:off x="4497388" y="2813050"/>
              <a:ext cx="1065212" cy="1655763"/>
            </a:xfrm>
            <a:custGeom>
              <a:avLst/>
              <a:gdLst>
                <a:gd name="T0" fmla="*/ 0 w 996866"/>
                <a:gd name="T1" fmla="*/ 3507228 h 1546572"/>
                <a:gd name="T2" fmla="*/ 507267 w 996866"/>
                <a:gd name="T3" fmla="*/ 3377625 h 1546572"/>
                <a:gd name="T4" fmla="*/ 834876 w 996866"/>
                <a:gd name="T5" fmla="*/ 3388425 h 1546572"/>
                <a:gd name="T6" fmla="*/ 1109643 w 996866"/>
                <a:gd name="T7" fmla="*/ 2772822 h 1546572"/>
                <a:gd name="T8" fmla="*/ 1500666 w 996866"/>
                <a:gd name="T9" fmla="*/ 2373216 h 1546572"/>
                <a:gd name="T10" fmla="*/ 1838840 w 996866"/>
                <a:gd name="T11" fmla="*/ 1989810 h 1546572"/>
                <a:gd name="T12" fmla="*/ 2081907 w 996866"/>
                <a:gd name="T13" fmla="*/ 1887210 h 1546572"/>
                <a:gd name="T14" fmla="*/ 2124178 w 996866"/>
                <a:gd name="T15" fmla="*/ 1455204 h 1546572"/>
                <a:gd name="T16" fmla="*/ 2208724 w 996866"/>
                <a:gd name="T17" fmla="*/ 601997 h 1546572"/>
                <a:gd name="T18" fmla="*/ 1997934 w 996866"/>
                <a:gd name="T19" fmla="*/ 0 h 15465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6866"/>
                <a:gd name="T31" fmla="*/ 0 h 1546572"/>
                <a:gd name="T32" fmla="*/ 996866 w 996866"/>
                <a:gd name="T33" fmla="*/ 1546572 h 154657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6866" h="1546572">
                  <a:moveTo>
                    <a:pt x="0" y="1546572"/>
                  </a:moveTo>
                  <a:cubicBezTo>
                    <a:pt x="45641" y="1531689"/>
                    <a:pt x="165894" y="1498153"/>
                    <a:pt x="228600" y="1489422"/>
                  </a:cubicBezTo>
                  <a:cubicBezTo>
                    <a:pt x="291306" y="1480691"/>
                    <a:pt x="330994" y="1538635"/>
                    <a:pt x="376237" y="1494185"/>
                  </a:cubicBezTo>
                  <a:cubicBezTo>
                    <a:pt x="421481" y="1449735"/>
                    <a:pt x="450055" y="1297336"/>
                    <a:pt x="500061" y="1222723"/>
                  </a:cubicBezTo>
                  <a:cubicBezTo>
                    <a:pt x="550067" y="1148111"/>
                    <a:pt x="621506" y="1104057"/>
                    <a:pt x="676275" y="1046510"/>
                  </a:cubicBezTo>
                  <a:cubicBezTo>
                    <a:pt x="731044" y="988963"/>
                    <a:pt x="785018" y="913160"/>
                    <a:pt x="828674" y="877441"/>
                  </a:cubicBezTo>
                  <a:cubicBezTo>
                    <a:pt x="872330" y="841722"/>
                    <a:pt x="916781" y="871488"/>
                    <a:pt x="938212" y="832197"/>
                  </a:cubicBezTo>
                  <a:cubicBezTo>
                    <a:pt x="959643" y="792906"/>
                    <a:pt x="947737" y="736153"/>
                    <a:pt x="957262" y="641697"/>
                  </a:cubicBezTo>
                  <a:cubicBezTo>
                    <a:pt x="966787" y="547241"/>
                    <a:pt x="1004844" y="372410"/>
                    <a:pt x="995362" y="265460"/>
                  </a:cubicBezTo>
                  <a:cubicBezTo>
                    <a:pt x="985880" y="158511"/>
                    <a:pt x="888066" y="68263"/>
                    <a:pt x="900369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42" name="Text Box 326"/>
            <p:cNvSpPr txBox="1">
              <a:spLocks noChangeArrowheads="1"/>
            </p:cNvSpPr>
            <p:nvPr/>
          </p:nvSpPr>
          <p:spPr bwMode="auto">
            <a:xfrm>
              <a:off x="3606801" y="5189539"/>
              <a:ext cx="363538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Pelotas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3" name="Text Box 326"/>
            <p:cNvSpPr txBox="1">
              <a:spLocks noChangeArrowheads="1"/>
            </p:cNvSpPr>
            <p:nvPr/>
          </p:nvSpPr>
          <p:spPr bwMode="auto">
            <a:xfrm>
              <a:off x="5255000" y="2852737"/>
              <a:ext cx="1433512" cy="103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>
                  <a:latin typeface="Calibri" panose="020F0502020204030204" pitchFamily="34" charset="0"/>
                  <a:cs typeface="Arial" panose="020B0604020202020204" pitchFamily="34" charset="0"/>
                </a:rPr>
                <a:t>São Francisco do Sul</a:t>
              </a:r>
              <a:endParaRPr lang="pt-BR" altLang="pt-BR" sz="700" b="0"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4" name="Freeform 3"/>
            <p:cNvSpPr>
              <a:spLocks/>
            </p:cNvSpPr>
            <p:nvPr/>
          </p:nvSpPr>
          <p:spPr bwMode="auto">
            <a:xfrm>
              <a:off x="4519613" y="2092325"/>
              <a:ext cx="1304925" cy="2008188"/>
            </a:xfrm>
            <a:custGeom>
              <a:avLst/>
              <a:gdLst>
                <a:gd name="T0" fmla="*/ 0 w 1219200"/>
                <a:gd name="T1" fmla="*/ 4238588 h 1876425"/>
                <a:gd name="T2" fmla="*/ 129121 w 1219200"/>
                <a:gd name="T3" fmla="*/ 3711452 h 1876425"/>
                <a:gd name="T4" fmla="*/ 333568 w 1219200"/>
                <a:gd name="T5" fmla="*/ 3507059 h 1876425"/>
                <a:gd name="T6" fmla="*/ 365848 w 1219200"/>
                <a:gd name="T7" fmla="*/ 3334927 h 1876425"/>
                <a:gd name="T8" fmla="*/ 763976 w 1219200"/>
                <a:gd name="T9" fmla="*/ 2936889 h 1876425"/>
                <a:gd name="T10" fmla="*/ 667132 w 1219200"/>
                <a:gd name="T11" fmla="*/ 2710976 h 1876425"/>
                <a:gd name="T12" fmla="*/ 624091 w 1219200"/>
                <a:gd name="T13" fmla="*/ 2474305 h 1876425"/>
                <a:gd name="T14" fmla="*/ 699412 w 1219200"/>
                <a:gd name="T15" fmla="*/ 2226873 h 1876425"/>
                <a:gd name="T16" fmla="*/ 634852 w 1219200"/>
                <a:gd name="T17" fmla="*/ 2097778 h 1876425"/>
                <a:gd name="T18" fmla="*/ 817774 w 1219200"/>
                <a:gd name="T19" fmla="*/ 1828833 h 1876425"/>
                <a:gd name="T20" fmla="*/ 839295 w 1219200"/>
                <a:gd name="T21" fmla="*/ 1592160 h 1876425"/>
                <a:gd name="T22" fmla="*/ 1076019 w 1219200"/>
                <a:gd name="T23" fmla="*/ 1538372 h 1876425"/>
                <a:gd name="T24" fmla="*/ 1323506 w 1219200"/>
                <a:gd name="T25" fmla="*/ 1194119 h 1876425"/>
                <a:gd name="T26" fmla="*/ 1538709 w 1219200"/>
                <a:gd name="T27" fmla="*/ 1151088 h 1876425"/>
                <a:gd name="T28" fmla="*/ 1581748 w 1219200"/>
                <a:gd name="T29" fmla="*/ 860628 h 1876425"/>
                <a:gd name="T30" fmla="*/ 1657067 w 1219200"/>
                <a:gd name="T31" fmla="*/ 699258 h 1876425"/>
                <a:gd name="T32" fmla="*/ 1947595 w 1219200"/>
                <a:gd name="T33" fmla="*/ 591676 h 1876425"/>
                <a:gd name="T34" fmla="*/ 2065959 w 1219200"/>
                <a:gd name="T35" fmla="*/ 441071 h 1876425"/>
                <a:gd name="T36" fmla="*/ 2216598 w 1219200"/>
                <a:gd name="T37" fmla="*/ 387283 h 1876425"/>
                <a:gd name="T38" fmla="*/ 2334963 w 1219200"/>
                <a:gd name="T39" fmla="*/ 290459 h 1876425"/>
                <a:gd name="T40" fmla="*/ 2485603 w 1219200"/>
                <a:gd name="T41" fmla="*/ 268945 h 1876425"/>
                <a:gd name="T42" fmla="*/ 2754604 w 1219200"/>
                <a:gd name="T43" fmla="*/ 0 h 187642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219200"/>
                <a:gd name="T67" fmla="*/ 0 h 1876425"/>
                <a:gd name="T68" fmla="*/ 1219200 w 1219200"/>
                <a:gd name="T69" fmla="*/ 1876425 h 187642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219200" h="1876425">
                  <a:moveTo>
                    <a:pt x="0" y="1876425"/>
                  </a:moveTo>
                  <a:cubicBezTo>
                    <a:pt x="3175" y="1809750"/>
                    <a:pt x="32544" y="1697037"/>
                    <a:pt x="57150" y="1643062"/>
                  </a:cubicBezTo>
                  <a:cubicBezTo>
                    <a:pt x="81756" y="1589087"/>
                    <a:pt x="130176" y="1580356"/>
                    <a:pt x="147638" y="1552575"/>
                  </a:cubicBezTo>
                  <a:cubicBezTo>
                    <a:pt x="165100" y="1524794"/>
                    <a:pt x="130175" y="1518444"/>
                    <a:pt x="161925" y="1476375"/>
                  </a:cubicBezTo>
                  <a:cubicBezTo>
                    <a:pt x="193675" y="1434306"/>
                    <a:pt x="315913" y="1346199"/>
                    <a:pt x="338138" y="1300162"/>
                  </a:cubicBezTo>
                  <a:cubicBezTo>
                    <a:pt x="360363" y="1254125"/>
                    <a:pt x="305594" y="1234281"/>
                    <a:pt x="295275" y="1200150"/>
                  </a:cubicBezTo>
                  <a:cubicBezTo>
                    <a:pt x="284956" y="1166019"/>
                    <a:pt x="273844" y="1131094"/>
                    <a:pt x="276225" y="1095375"/>
                  </a:cubicBezTo>
                  <a:cubicBezTo>
                    <a:pt x="278606" y="1059656"/>
                    <a:pt x="308769" y="1013618"/>
                    <a:pt x="309563" y="985837"/>
                  </a:cubicBezTo>
                  <a:cubicBezTo>
                    <a:pt x="310357" y="958056"/>
                    <a:pt x="272257" y="958056"/>
                    <a:pt x="280988" y="928687"/>
                  </a:cubicBezTo>
                  <a:cubicBezTo>
                    <a:pt x="289719" y="899318"/>
                    <a:pt x="346869" y="846931"/>
                    <a:pt x="361950" y="809625"/>
                  </a:cubicBezTo>
                  <a:cubicBezTo>
                    <a:pt x="377031" y="772319"/>
                    <a:pt x="352425" y="726281"/>
                    <a:pt x="371475" y="704850"/>
                  </a:cubicBezTo>
                  <a:cubicBezTo>
                    <a:pt x="390525" y="683419"/>
                    <a:pt x="440531" y="710406"/>
                    <a:pt x="476250" y="681037"/>
                  </a:cubicBezTo>
                  <a:cubicBezTo>
                    <a:pt x="511969" y="651668"/>
                    <a:pt x="551657" y="557212"/>
                    <a:pt x="585788" y="528637"/>
                  </a:cubicBezTo>
                  <a:cubicBezTo>
                    <a:pt x="619919" y="500062"/>
                    <a:pt x="661988" y="534193"/>
                    <a:pt x="681038" y="509587"/>
                  </a:cubicBezTo>
                  <a:cubicBezTo>
                    <a:pt x="700088" y="484981"/>
                    <a:pt x="691357" y="414337"/>
                    <a:pt x="700088" y="381000"/>
                  </a:cubicBezTo>
                  <a:cubicBezTo>
                    <a:pt x="708819" y="347663"/>
                    <a:pt x="706438" y="329406"/>
                    <a:pt x="733425" y="309562"/>
                  </a:cubicBezTo>
                  <a:cubicBezTo>
                    <a:pt x="760412" y="289718"/>
                    <a:pt x="831850" y="280987"/>
                    <a:pt x="862013" y="261937"/>
                  </a:cubicBezTo>
                  <a:cubicBezTo>
                    <a:pt x="892176" y="242887"/>
                    <a:pt x="894557" y="210343"/>
                    <a:pt x="914401" y="195262"/>
                  </a:cubicBezTo>
                  <a:cubicBezTo>
                    <a:pt x="934245" y="180181"/>
                    <a:pt x="961231" y="182562"/>
                    <a:pt x="981075" y="171450"/>
                  </a:cubicBezTo>
                  <a:cubicBezTo>
                    <a:pt x="1000919" y="160338"/>
                    <a:pt x="1013619" y="137318"/>
                    <a:pt x="1033463" y="128587"/>
                  </a:cubicBezTo>
                  <a:cubicBezTo>
                    <a:pt x="1053307" y="119856"/>
                    <a:pt x="1069182" y="140493"/>
                    <a:pt x="1100138" y="119062"/>
                  </a:cubicBezTo>
                  <a:cubicBezTo>
                    <a:pt x="1131094" y="97631"/>
                    <a:pt x="1193800" y="33337"/>
                    <a:pt x="1219200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45" name="Freeform 145"/>
            <p:cNvSpPr>
              <a:spLocks/>
            </p:cNvSpPr>
            <p:nvPr/>
          </p:nvSpPr>
          <p:spPr bwMode="auto">
            <a:xfrm>
              <a:off x="4524375" y="4083050"/>
              <a:ext cx="455613" cy="188913"/>
            </a:xfrm>
            <a:custGeom>
              <a:avLst/>
              <a:gdLst>
                <a:gd name="T0" fmla="*/ 0 w 426243"/>
                <a:gd name="T1" fmla="*/ 27427 h 178593"/>
                <a:gd name="T2" fmla="*/ 215213 w 426243"/>
                <a:gd name="T3" fmla="*/ 0 h 178593"/>
                <a:gd name="T4" fmla="*/ 419934 w 426243"/>
                <a:gd name="T5" fmla="*/ 27427 h 178593"/>
                <a:gd name="T6" fmla="*/ 582652 w 426243"/>
                <a:gd name="T7" fmla="*/ 114286 h 178593"/>
                <a:gd name="T8" fmla="*/ 703383 w 426243"/>
                <a:gd name="T9" fmla="*/ 155427 h 178593"/>
                <a:gd name="T10" fmla="*/ 813612 w 426243"/>
                <a:gd name="T11" fmla="*/ 251429 h 178593"/>
                <a:gd name="T12" fmla="*/ 855609 w 426243"/>
                <a:gd name="T13" fmla="*/ 306289 h 178593"/>
                <a:gd name="T14" fmla="*/ 939588 w 426243"/>
                <a:gd name="T15" fmla="*/ 342863 h 1785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26243"/>
                <a:gd name="T25" fmla="*/ 0 h 178593"/>
                <a:gd name="T26" fmla="*/ 426243 w 426243"/>
                <a:gd name="T27" fmla="*/ 178593 h 17859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26243" h="178593">
                  <a:moveTo>
                    <a:pt x="0" y="14287"/>
                  </a:moveTo>
                  <a:cubicBezTo>
                    <a:pt x="32940" y="7143"/>
                    <a:pt x="65881" y="0"/>
                    <a:pt x="97631" y="0"/>
                  </a:cubicBezTo>
                  <a:cubicBezTo>
                    <a:pt x="129381" y="0"/>
                    <a:pt x="162719" y="4365"/>
                    <a:pt x="190500" y="14287"/>
                  </a:cubicBezTo>
                  <a:cubicBezTo>
                    <a:pt x="218281" y="24209"/>
                    <a:pt x="242887" y="48418"/>
                    <a:pt x="264318" y="59531"/>
                  </a:cubicBezTo>
                  <a:cubicBezTo>
                    <a:pt x="285749" y="70644"/>
                    <a:pt x="301625" y="69056"/>
                    <a:pt x="319087" y="80962"/>
                  </a:cubicBezTo>
                  <a:cubicBezTo>
                    <a:pt x="336549" y="92868"/>
                    <a:pt x="357584" y="117871"/>
                    <a:pt x="369093" y="130968"/>
                  </a:cubicBezTo>
                  <a:cubicBezTo>
                    <a:pt x="380602" y="144065"/>
                    <a:pt x="378618" y="151606"/>
                    <a:pt x="388143" y="159543"/>
                  </a:cubicBezTo>
                  <a:cubicBezTo>
                    <a:pt x="397668" y="167480"/>
                    <a:pt x="411955" y="173036"/>
                    <a:pt x="426243" y="178593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46" name="Freeform 120"/>
            <p:cNvSpPr>
              <a:spLocks/>
            </p:cNvSpPr>
            <p:nvPr/>
          </p:nvSpPr>
          <p:spPr bwMode="auto">
            <a:xfrm>
              <a:off x="4189413" y="1938338"/>
              <a:ext cx="1331912" cy="2527300"/>
            </a:xfrm>
            <a:custGeom>
              <a:avLst/>
              <a:gdLst>
                <a:gd name="T0" fmla="*/ 2847852 w 1242919"/>
                <a:gd name="T1" fmla="*/ 0 h 2360613"/>
                <a:gd name="T2" fmla="*/ 1556586 w 1242919"/>
                <a:gd name="T3" fmla="*/ 658662 h 2360613"/>
                <a:gd name="T4" fmla="*/ 1894862 w 1242919"/>
                <a:gd name="T5" fmla="*/ 1155355 h 2360613"/>
                <a:gd name="T6" fmla="*/ 2007619 w 1242919"/>
                <a:gd name="T7" fmla="*/ 1781625 h 2360613"/>
                <a:gd name="T8" fmla="*/ 1527485 w 1242919"/>
                <a:gd name="T9" fmla="*/ 2184739 h 2360613"/>
                <a:gd name="T10" fmla="*/ 1542035 w 1242919"/>
                <a:gd name="T11" fmla="*/ 2846998 h 2360613"/>
                <a:gd name="T12" fmla="*/ 1469285 w 1242919"/>
                <a:gd name="T13" fmla="*/ 3250113 h 2360613"/>
                <a:gd name="T14" fmla="*/ 1294692 w 1242919"/>
                <a:gd name="T15" fmla="*/ 3754006 h 2360613"/>
                <a:gd name="T16" fmla="*/ 436274 w 1242919"/>
                <a:gd name="T17" fmla="*/ 3998755 h 2360613"/>
                <a:gd name="T18" fmla="*/ 247129 w 1242919"/>
                <a:gd name="T19" fmla="*/ 4387476 h 2360613"/>
                <a:gd name="T20" fmla="*/ 408 w 1242919"/>
                <a:gd name="T21" fmla="*/ 4456326 h 2360613"/>
                <a:gd name="T22" fmla="*/ 203481 w 1242919"/>
                <a:gd name="T23" fmla="*/ 5035331 h 2360613"/>
                <a:gd name="T24" fmla="*/ 669063 w 1242919"/>
                <a:gd name="T25" fmla="*/ 5352069 h 23606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42919"/>
                <a:gd name="T40" fmla="*/ 0 h 2360613"/>
                <a:gd name="T41" fmla="*/ 1242919 w 1242919"/>
                <a:gd name="T42" fmla="*/ 2360613 h 236061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42919" h="2360613">
                  <a:moveTo>
                    <a:pt x="1242919" y="0"/>
                  </a:moveTo>
                  <a:cubicBezTo>
                    <a:pt x="1198998" y="38100"/>
                    <a:pt x="847368" y="281516"/>
                    <a:pt x="679357" y="290512"/>
                  </a:cubicBezTo>
                  <a:cubicBezTo>
                    <a:pt x="678299" y="366711"/>
                    <a:pt x="741798" y="546100"/>
                    <a:pt x="826995" y="509587"/>
                  </a:cubicBezTo>
                  <a:cubicBezTo>
                    <a:pt x="845516" y="606425"/>
                    <a:pt x="902930" y="710142"/>
                    <a:pt x="876207" y="785813"/>
                  </a:cubicBezTo>
                  <a:cubicBezTo>
                    <a:pt x="849484" y="861484"/>
                    <a:pt x="700524" y="885296"/>
                    <a:pt x="666657" y="963613"/>
                  </a:cubicBezTo>
                  <a:cubicBezTo>
                    <a:pt x="632790" y="1041930"/>
                    <a:pt x="677240" y="1177396"/>
                    <a:pt x="673007" y="1255713"/>
                  </a:cubicBezTo>
                  <a:cubicBezTo>
                    <a:pt x="668774" y="1334030"/>
                    <a:pt x="659249" y="1366838"/>
                    <a:pt x="641257" y="1433513"/>
                  </a:cubicBezTo>
                  <a:cubicBezTo>
                    <a:pt x="623265" y="1500188"/>
                    <a:pt x="640199" y="1600730"/>
                    <a:pt x="565057" y="1655763"/>
                  </a:cubicBezTo>
                  <a:cubicBezTo>
                    <a:pt x="489915" y="1710796"/>
                    <a:pt x="266607" y="1717146"/>
                    <a:pt x="190407" y="1763713"/>
                  </a:cubicBezTo>
                  <a:cubicBezTo>
                    <a:pt x="114207" y="1810280"/>
                    <a:pt x="139562" y="1901527"/>
                    <a:pt x="107857" y="1935163"/>
                  </a:cubicBezTo>
                  <a:cubicBezTo>
                    <a:pt x="76152" y="1968799"/>
                    <a:pt x="3352" y="1917907"/>
                    <a:pt x="177" y="1965532"/>
                  </a:cubicBezTo>
                  <a:cubicBezTo>
                    <a:pt x="-2998" y="2013157"/>
                    <a:pt x="36949" y="2156355"/>
                    <a:pt x="88807" y="2220913"/>
                  </a:cubicBezTo>
                  <a:cubicBezTo>
                    <a:pt x="140665" y="2285471"/>
                    <a:pt x="216336" y="2323042"/>
                    <a:pt x="292007" y="2360613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47" name="Freeform 120"/>
            <p:cNvSpPr>
              <a:spLocks/>
            </p:cNvSpPr>
            <p:nvPr/>
          </p:nvSpPr>
          <p:spPr bwMode="auto">
            <a:xfrm>
              <a:off x="2192338" y="3633788"/>
              <a:ext cx="2003425" cy="744537"/>
            </a:xfrm>
            <a:custGeom>
              <a:avLst/>
              <a:gdLst>
                <a:gd name="T0" fmla="*/ 0 w 1870943"/>
                <a:gd name="T1" fmla="*/ 1260975 h 706594"/>
                <a:gd name="T2" fmla="*/ 384159 w 1870943"/>
                <a:gd name="T3" fmla="*/ 1283250 h 706594"/>
                <a:gd name="T4" fmla="*/ 643869 w 1870943"/>
                <a:gd name="T5" fmla="*/ 1216416 h 706594"/>
                <a:gd name="T6" fmla="*/ 1011788 w 1870943"/>
                <a:gd name="T7" fmla="*/ 1252065 h 706594"/>
                <a:gd name="T8" fmla="*/ 1422997 w 1870943"/>
                <a:gd name="T9" fmla="*/ 1167404 h 706594"/>
                <a:gd name="T10" fmla="*/ 1704350 w 1870943"/>
                <a:gd name="T11" fmla="*/ 1314442 h 706594"/>
                <a:gd name="T12" fmla="*/ 1964060 w 1870943"/>
                <a:gd name="T13" fmla="*/ 1296622 h 706594"/>
                <a:gd name="T14" fmla="*/ 2732851 w 1870943"/>
                <a:gd name="T15" fmla="*/ 1254159 h 706594"/>
                <a:gd name="T16" fmla="*/ 2791886 w 1870943"/>
                <a:gd name="T17" fmla="*/ 886695 h 706594"/>
                <a:gd name="T18" fmla="*/ 2613334 w 1870943"/>
                <a:gd name="T19" fmla="*/ 663907 h 706594"/>
                <a:gd name="T20" fmla="*/ 2921743 w 1870943"/>
                <a:gd name="T21" fmla="*/ 325272 h 706594"/>
                <a:gd name="T22" fmla="*/ 3240971 w 1870943"/>
                <a:gd name="T23" fmla="*/ 0 h 706594"/>
                <a:gd name="T24" fmla="*/ 3947181 w 1870943"/>
                <a:gd name="T25" fmla="*/ 71292 h 706594"/>
                <a:gd name="T26" fmla="*/ 4094679 w 1870943"/>
                <a:gd name="T27" fmla="*/ 387438 h 706594"/>
                <a:gd name="T28" fmla="*/ 4244059 w 1870943"/>
                <a:gd name="T29" fmla="*/ 702663 h 7065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870943"/>
                <a:gd name="T46" fmla="*/ 0 h 706594"/>
                <a:gd name="T47" fmla="*/ 1870943 w 1870943"/>
                <a:gd name="T48" fmla="*/ 706594 h 70659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870943" h="706594">
                  <a:moveTo>
                    <a:pt x="0" y="673895"/>
                  </a:moveTo>
                  <a:cubicBezTo>
                    <a:pt x="31155" y="683419"/>
                    <a:pt x="121842" y="689769"/>
                    <a:pt x="169070" y="685800"/>
                  </a:cubicBezTo>
                  <a:cubicBezTo>
                    <a:pt x="216298" y="681831"/>
                    <a:pt x="237333" y="652859"/>
                    <a:pt x="283370" y="650081"/>
                  </a:cubicBezTo>
                  <a:cubicBezTo>
                    <a:pt x="329407" y="647303"/>
                    <a:pt x="388144" y="673497"/>
                    <a:pt x="445294" y="669132"/>
                  </a:cubicBezTo>
                  <a:cubicBezTo>
                    <a:pt x="502444" y="664767"/>
                    <a:pt x="575470" y="618332"/>
                    <a:pt x="626270" y="623888"/>
                  </a:cubicBezTo>
                  <a:cubicBezTo>
                    <a:pt x="677070" y="629444"/>
                    <a:pt x="710408" y="690960"/>
                    <a:pt x="750095" y="702469"/>
                  </a:cubicBezTo>
                  <a:cubicBezTo>
                    <a:pt x="789782" y="713978"/>
                    <a:pt x="788954" y="698313"/>
                    <a:pt x="864395" y="692944"/>
                  </a:cubicBezTo>
                  <a:cubicBezTo>
                    <a:pt x="939836" y="687575"/>
                    <a:pt x="1026669" y="591525"/>
                    <a:pt x="1202744" y="670253"/>
                  </a:cubicBezTo>
                  <a:cubicBezTo>
                    <a:pt x="1182292" y="595326"/>
                    <a:pt x="1237492" y="526444"/>
                    <a:pt x="1228726" y="473870"/>
                  </a:cubicBezTo>
                  <a:cubicBezTo>
                    <a:pt x="1219960" y="421296"/>
                    <a:pt x="1183482" y="397671"/>
                    <a:pt x="1150145" y="354808"/>
                  </a:cubicBezTo>
                  <a:cubicBezTo>
                    <a:pt x="1188245" y="297658"/>
                    <a:pt x="1213645" y="223443"/>
                    <a:pt x="1285876" y="173833"/>
                  </a:cubicBezTo>
                  <a:cubicBezTo>
                    <a:pt x="1308100" y="119460"/>
                    <a:pt x="1383905" y="72629"/>
                    <a:pt x="1426370" y="0"/>
                  </a:cubicBezTo>
                  <a:cubicBezTo>
                    <a:pt x="1495029" y="44053"/>
                    <a:pt x="1600652" y="31751"/>
                    <a:pt x="1737178" y="38101"/>
                  </a:cubicBezTo>
                  <a:cubicBezTo>
                    <a:pt x="1766547" y="90489"/>
                    <a:pt x="1772726" y="154668"/>
                    <a:pt x="1802095" y="207056"/>
                  </a:cubicBezTo>
                  <a:cubicBezTo>
                    <a:pt x="1835255" y="298186"/>
                    <a:pt x="1883710" y="276301"/>
                    <a:pt x="1867836" y="375520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48" name="Freeform 184"/>
            <p:cNvSpPr>
              <a:spLocks/>
            </p:cNvSpPr>
            <p:nvPr/>
          </p:nvSpPr>
          <p:spPr bwMode="auto">
            <a:xfrm>
              <a:off x="5275263" y="2555875"/>
              <a:ext cx="184150" cy="255588"/>
            </a:xfrm>
            <a:custGeom>
              <a:avLst/>
              <a:gdLst>
                <a:gd name="T0" fmla="*/ 2147483647 w 121"/>
                <a:gd name="T1" fmla="*/ 2147483647 h 168"/>
                <a:gd name="T2" fmla="*/ 2147483647 w 121"/>
                <a:gd name="T3" fmla="*/ 2147483647 h 168"/>
                <a:gd name="T4" fmla="*/ 2147483647 w 121"/>
                <a:gd name="T5" fmla="*/ 2147483647 h 168"/>
                <a:gd name="T6" fmla="*/ 2147483647 w 121"/>
                <a:gd name="T7" fmla="*/ 2147483647 h 168"/>
                <a:gd name="T8" fmla="*/ 0 w 121"/>
                <a:gd name="T9" fmla="*/ 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1"/>
                <a:gd name="T16" fmla="*/ 0 h 168"/>
                <a:gd name="T17" fmla="*/ 121 w 121"/>
                <a:gd name="T18" fmla="*/ 168 h 1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1" h="168">
                  <a:moveTo>
                    <a:pt x="108" y="168"/>
                  </a:moveTo>
                  <a:cubicBezTo>
                    <a:pt x="96" y="132"/>
                    <a:pt x="121" y="89"/>
                    <a:pt x="87" y="66"/>
                  </a:cubicBezTo>
                  <a:cubicBezTo>
                    <a:pt x="72" y="43"/>
                    <a:pt x="65" y="50"/>
                    <a:pt x="45" y="36"/>
                  </a:cubicBezTo>
                  <a:cubicBezTo>
                    <a:pt x="36" y="30"/>
                    <a:pt x="27" y="21"/>
                    <a:pt x="18" y="15"/>
                  </a:cubicBezTo>
                  <a:cubicBezTo>
                    <a:pt x="10" y="10"/>
                    <a:pt x="0" y="13"/>
                    <a:pt x="0" y="0"/>
                  </a:cubicBezTo>
                </a:path>
              </a:pathLst>
            </a:custGeom>
            <a:noFill/>
            <a:ln w="19050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49" name="Freeform 189"/>
            <p:cNvSpPr>
              <a:spLocks/>
            </p:cNvSpPr>
            <p:nvPr/>
          </p:nvSpPr>
          <p:spPr bwMode="auto">
            <a:xfrm>
              <a:off x="3489325" y="4376738"/>
              <a:ext cx="946150" cy="158750"/>
            </a:xfrm>
            <a:custGeom>
              <a:avLst/>
              <a:gdLst>
                <a:gd name="T0" fmla="*/ 0 w 10220"/>
                <a:gd name="T1" fmla="*/ 0 h 9491"/>
                <a:gd name="T2" fmla="*/ 2147483647 w 10220"/>
                <a:gd name="T3" fmla="*/ 2147483647 h 9491"/>
                <a:gd name="T4" fmla="*/ 2147483647 w 10220"/>
                <a:gd name="T5" fmla="*/ 2147483647 h 9491"/>
                <a:gd name="T6" fmla="*/ 2147483647 w 10220"/>
                <a:gd name="T7" fmla="*/ 2147483647 h 9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220"/>
                <a:gd name="T13" fmla="*/ 0 h 9491"/>
                <a:gd name="T14" fmla="*/ 10220 w 10220"/>
                <a:gd name="T15" fmla="*/ 9491 h 9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220" h="9491">
                  <a:moveTo>
                    <a:pt x="0" y="0"/>
                  </a:moveTo>
                  <a:cubicBezTo>
                    <a:pt x="1298" y="4455"/>
                    <a:pt x="2596" y="8909"/>
                    <a:pt x="3754" y="9455"/>
                  </a:cubicBezTo>
                  <a:cubicBezTo>
                    <a:pt x="4912" y="10000"/>
                    <a:pt x="5912" y="4273"/>
                    <a:pt x="6947" y="3273"/>
                  </a:cubicBezTo>
                  <a:cubicBezTo>
                    <a:pt x="7982" y="2273"/>
                    <a:pt x="9676" y="3070"/>
                    <a:pt x="10220" y="3252"/>
                  </a:cubicBezTo>
                </a:path>
              </a:pathLst>
            </a:custGeom>
            <a:noFill/>
            <a:ln w="254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50" name="Freeform 3"/>
            <p:cNvSpPr>
              <a:spLocks/>
            </p:cNvSpPr>
            <p:nvPr/>
          </p:nvSpPr>
          <p:spPr bwMode="auto">
            <a:xfrm>
              <a:off x="3392488" y="1890713"/>
              <a:ext cx="738187" cy="3597275"/>
            </a:xfrm>
            <a:custGeom>
              <a:avLst/>
              <a:gdLst>
                <a:gd name="T0" fmla="*/ 0 w 690557"/>
                <a:gd name="T1" fmla="*/ 0 h 3359874"/>
                <a:gd name="T2" fmla="*/ 63061 w 690557"/>
                <a:gd name="T3" fmla="*/ 371463 h 3359874"/>
                <a:gd name="T4" fmla="*/ 349823 w 690557"/>
                <a:gd name="T5" fmla="*/ 630580 h 3359874"/>
                <a:gd name="T6" fmla="*/ 349721 w 690557"/>
                <a:gd name="T7" fmla="*/ 851902 h 3359874"/>
                <a:gd name="T8" fmla="*/ 355025 w 690557"/>
                <a:gd name="T9" fmla="*/ 1213588 h 3359874"/>
                <a:gd name="T10" fmla="*/ 195778 w 690557"/>
                <a:gd name="T11" fmla="*/ 1343139 h 3359874"/>
                <a:gd name="T12" fmla="*/ 349757 w 690557"/>
                <a:gd name="T13" fmla="*/ 1931564 h 3359874"/>
                <a:gd name="T14" fmla="*/ 530981 w 690557"/>
                <a:gd name="T15" fmla="*/ 2434700 h 3359874"/>
                <a:gd name="T16" fmla="*/ 674172 w 690557"/>
                <a:gd name="T17" fmla="*/ 2715360 h 3359874"/>
                <a:gd name="T18" fmla="*/ 467085 w 690557"/>
                <a:gd name="T19" fmla="*/ 3060814 h 3359874"/>
                <a:gd name="T20" fmla="*/ 594475 w 690557"/>
                <a:gd name="T21" fmla="*/ 3487280 h 3359874"/>
                <a:gd name="T22" fmla="*/ 461774 w 690557"/>
                <a:gd name="T23" fmla="*/ 3708602 h 3359874"/>
                <a:gd name="T24" fmla="*/ 355615 w 690557"/>
                <a:gd name="T25" fmla="*/ 4145860 h 3359874"/>
                <a:gd name="T26" fmla="*/ 286616 w 690557"/>
                <a:gd name="T27" fmla="*/ 4556119 h 3359874"/>
                <a:gd name="T28" fmla="*/ 270695 w 690557"/>
                <a:gd name="T29" fmla="*/ 4772050 h 3359874"/>
                <a:gd name="T30" fmla="*/ 281311 w 690557"/>
                <a:gd name="T31" fmla="*/ 5009570 h 3359874"/>
                <a:gd name="T32" fmla="*/ 185767 w 690557"/>
                <a:gd name="T33" fmla="*/ 5268692 h 3359874"/>
                <a:gd name="T34" fmla="*/ 360926 w 690557"/>
                <a:gd name="T35" fmla="*/ 5668150 h 3359874"/>
                <a:gd name="T36" fmla="*/ 435238 w 690557"/>
                <a:gd name="T37" fmla="*/ 6013640 h 3359874"/>
                <a:gd name="T38" fmla="*/ 684711 w 690557"/>
                <a:gd name="T39" fmla="*/ 6202572 h 3359874"/>
                <a:gd name="T40" fmla="*/ 727176 w 690557"/>
                <a:gd name="T41" fmla="*/ 6402313 h 3359874"/>
                <a:gd name="T42" fmla="*/ 1013805 w 690557"/>
                <a:gd name="T43" fmla="*/ 6753198 h 3359874"/>
                <a:gd name="T44" fmla="*/ 1342892 w 690557"/>
                <a:gd name="T45" fmla="*/ 7228234 h 3359874"/>
                <a:gd name="T46" fmla="*/ 1417208 w 690557"/>
                <a:gd name="T47" fmla="*/ 7595314 h 3359874"/>
                <a:gd name="T48" fmla="*/ 1539289 w 690557"/>
                <a:gd name="T49" fmla="*/ 7546729 h 33598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90557"/>
                <a:gd name="T76" fmla="*/ 0 h 3359874"/>
                <a:gd name="T77" fmla="*/ 690557 w 690557"/>
                <a:gd name="T78" fmla="*/ 3359874 h 335987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90557" h="3359874">
                  <a:moveTo>
                    <a:pt x="0" y="0"/>
                  </a:moveTo>
                  <a:cubicBezTo>
                    <a:pt x="11069" y="87239"/>
                    <a:pt x="-12154" y="111941"/>
                    <a:pt x="28292" y="163857"/>
                  </a:cubicBezTo>
                  <a:cubicBezTo>
                    <a:pt x="83041" y="199107"/>
                    <a:pt x="137092" y="235297"/>
                    <a:pt x="156938" y="278160"/>
                  </a:cubicBezTo>
                  <a:cubicBezTo>
                    <a:pt x="179118" y="323726"/>
                    <a:pt x="172769" y="328163"/>
                    <a:pt x="156892" y="375788"/>
                  </a:cubicBezTo>
                  <a:cubicBezTo>
                    <a:pt x="146965" y="409919"/>
                    <a:pt x="170784" y="499218"/>
                    <a:pt x="159273" y="535334"/>
                  </a:cubicBezTo>
                  <a:cubicBezTo>
                    <a:pt x="147762" y="571450"/>
                    <a:pt x="80284" y="531761"/>
                    <a:pt x="87828" y="592484"/>
                  </a:cubicBezTo>
                  <a:cubicBezTo>
                    <a:pt x="80243" y="678532"/>
                    <a:pt x="145750" y="767040"/>
                    <a:pt x="156907" y="852048"/>
                  </a:cubicBezTo>
                  <a:cubicBezTo>
                    <a:pt x="211291" y="928652"/>
                    <a:pt x="94939" y="1075930"/>
                    <a:pt x="238208" y="1073988"/>
                  </a:cubicBezTo>
                  <a:cubicBezTo>
                    <a:pt x="381477" y="1072046"/>
                    <a:pt x="298479" y="1160090"/>
                    <a:pt x="302448" y="1197793"/>
                  </a:cubicBezTo>
                  <a:cubicBezTo>
                    <a:pt x="281446" y="1260910"/>
                    <a:pt x="215502" y="1293428"/>
                    <a:pt x="209543" y="1350179"/>
                  </a:cubicBezTo>
                  <a:cubicBezTo>
                    <a:pt x="203584" y="1406930"/>
                    <a:pt x="272647" y="1497817"/>
                    <a:pt x="266694" y="1538298"/>
                  </a:cubicBezTo>
                  <a:cubicBezTo>
                    <a:pt x="260741" y="1578779"/>
                    <a:pt x="217084" y="1583542"/>
                    <a:pt x="207162" y="1635930"/>
                  </a:cubicBezTo>
                  <a:cubicBezTo>
                    <a:pt x="197240" y="1688318"/>
                    <a:pt x="169459" y="1766900"/>
                    <a:pt x="159537" y="1828812"/>
                  </a:cubicBezTo>
                  <a:cubicBezTo>
                    <a:pt x="149615" y="1890724"/>
                    <a:pt x="134932" y="1963748"/>
                    <a:pt x="128582" y="2009785"/>
                  </a:cubicBezTo>
                  <a:cubicBezTo>
                    <a:pt x="122232" y="2055822"/>
                    <a:pt x="121835" y="2071698"/>
                    <a:pt x="121438" y="2105035"/>
                  </a:cubicBezTo>
                  <a:cubicBezTo>
                    <a:pt x="121041" y="2138372"/>
                    <a:pt x="132551" y="2173298"/>
                    <a:pt x="126201" y="2209810"/>
                  </a:cubicBezTo>
                  <a:cubicBezTo>
                    <a:pt x="119851" y="2246322"/>
                    <a:pt x="77385" y="2275691"/>
                    <a:pt x="83338" y="2324110"/>
                  </a:cubicBezTo>
                  <a:cubicBezTo>
                    <a:pt x="89291" y="2372529"/>
                    <a:pt x="143267" y="2445553"/>
                    <a:pt x="161920" y="2500322"/>
                  </a:cubicBezTo>
                  <a:cubicBezTo>
                    <a:pt x="180573" y="2555091"/>
                    <a:pt x="171048" y="2613431"/>
                    <a:pt x="195257" y="2652722"/>
                  </a:cubicBezTo>
                  <a:cubicBezTo>
                    <a:pt x="219466" y="2692013"/>
                    <a:pt x="285348" y="2707491"/>
                    <a:pt x="307176" y="2736066"/>
                  </a:cubicBezTo>
                  <a:cubicBezTo>
                    <a:pt x="329004" y="2764641"/>
                    <a:pt x="301620" y="2783691"/>
                    <a:pt x="326226" y="2824172"/>
                  </a:cubicBezTo>
                  <a:cubicBezTo>
                    <a:pt x="350832" y="2864653"/>
                    <a:pt x="408775" y="2918232"/>
                    <a:pt x="454813" y="2978954"/>
                  </a:cubicBezTo>
                  <a:cubicBezTo>
                    <a:pt x="500851" y="3039676"/>
                    <a:pt x="572289" y="3126592"/>
                    <a:pt x="602451" y="3188504"/>
                  </a:cubicBezTo>
                  <a:cubicBezTo>
                    <a:pt x="632613" y="3250416"/>
                    <a:pt x="618721" y="3327014"/>
                    <a:pt x="635787" y="3350430"/>
                  </a:cubicBezTo>
                  <a:cubicBezTo>
                    <a:pt x="659997" y="3369083"/>
                    <a:pt x="655632" y="3359160"/>
                    <a:pt x="690557" y="3328997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51" name="Freeform 1"/>
            <p:cNvSpPr>
              <a:spLocks/>
            </p:cNvSpPr>
            <p:nvPr/>
          </p:nvSpPr>
          <p:spPr bwMode="auto">
            <a:xfrm>
              <a:off x="4044950" y="4489450"/>
              <a:ext cx="528638" cy="957263"/>
            </a:xfrm>
            <a:custGeom>
              <a:avLst/>
              <a:gdLst>
                <a:gd name="T0" fmla="*/ 942583 w 493316"/>
                <a:gd name="T1" fmla="*/ 0 h 892969"/>
                <a:gd name="T2" fmla="*/ 991905 w 493316"/>
                <a:gd name="T3" fmla="*/ 275169 h 892969"/>
                <a:gd name="T4" fmla="*/ 1085070 w 493316"/>
                <a:gd name="T5" fmla="*/ 654898 h 892969"/>
                <a:gd name="T6" fmla="*/ 690498 w 493316"/>
                <a:gd name="T7" fmla="*/ 1331810 h 892969"/>
                <a:gd name="T8" fmla="*/ 0 w 493316"/>
                <a:gd name="T9" fmla="*/ 1750061 h 892969"/>
                <a:gd name="T10" fmla="*/ 147970 w 493316"/>
                <a:gd name="T11" fmla="*/ 2063748 h 8929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93316"/>
                <a:gd name="T19" fmla="*/ 0 h 892969"/>
                <a:gd name="T20" fmla="*/ 493316 w 493316"/>
                <a:gd name="T21" fmla="*/ 892969 h 89296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93316" h="892969">
                  <a:moveTo>
                    <a:pt x="409575" y="0"/>
                  </a:moveTo>
                  <a:cubicBezTo>
                    <a:pt x="387746" y="42069"/>
                    <a:pt x="404018" y="40879"/>
                    <a:pt x="431006" y="119063"/>
                  </a:cubicBezTo>
                  <a:cubicBezTo>
                    <a:pt x="472281" y="159147"/>
                    <a:pt x="493316" y="207169"/>
                    <a:pt x="471488" y="283369"/>
                  </a:cubicBezTo>
                  <a:cubicBezTo>
                    <a:pt x="449660" y="359569"/>
                    <a:pt x="383382" y="484982"/>
                    <a:pt x="300038" y="576263"/>
                  </a:cubicBezTo>
                  <a:cubicBezTo>
                    <a:pt x="221457" y="635000"/>
                    <a:pt x="77390" y="761603"/>
                    <a:pt x="0" y="757238"/>
                  </a:cubicBezTo>
                  <a:cubicBezTo>
                    <a:pt x="101203" y="788591"/>
                    <a:pt x="55166" y="852488"/>
                    <a:pt x="64294" y="892969"/>
                  </a:cubicBezTo>
                </a:path>
              </a:pathLst>
            </a:custGeom>
            <a:noFill/>
            <a:ln w="254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52" name="Freeform 118"/>
            <p:cNvSpPr>
              <a:spLocks/>
            </p:cNvSpPr>
            <p:nvPr/>
          </p:nvSpPr>
          <p:spPr bwMode="auto">
            <a:xfrm>
              <a:off x="3963988" y="3690938"/>
              <a:ext cx="249237" cy="539750"/>
            </a:xfrm>
            <a:custGeom>
              <a:avLst/>
              <a:gdLst>
                <a:gd name="T0" fmla="*/ 519374 w 233253"/>
                <a:gd name="T1" fmla="*/ 1195550 h 502444"/>
                <a:gd name="T2" fmla="*/ 344399 w 233253"/>
                <a:gd name="T3" fmla="*/ 968909 h 502444"/>
                <a:gd name="T4" fmla="*/ 211847 w 233253"/>
                <a:gd name="T5" fmla="*/ 736596 h 502444"/>
                <a:gd name="T6" fmla="*/ 5059 w 233253"/>
                <a:gd name="T7" fmla="*/ 413625 h 502444"/>
                <a:gd name="T8" fmla="*/ 73992 w 233253"/>
                <a:gd name="T9" fmla="*/ 118988 h 502444"/>
                <a:gd name="T10" fmla="*/ 190636 w 233253"/>
                <a:gd name="T11" fmla="*/ 0 h 502444"/>
                <a:gd name="T12" fmla="*/ 190636 w 233253"/>
                <a:gd name="T13" fmla="*/ 0 h 5024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3253"/>
                <a:gd name="T22" fmla="*/ 0 h 502444"/>
                <a:gd name="T23" fmla="*/ 233253 w 233253"/>
                <a:gd name="T24" fmla="*/ 502444 h 50244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3253" h="502444">
                  <a:moveTo>
                    <a:pt x="233253" y="502444"/>
                  </a:moveTo>
                  <a:cubicBezTo>
                    <a:pt x="205472" y="470892"/>
                    <a:pt x="177691" y="439341"/>
                    <a:pt x="154672" y="407194"/>
                  </a:cubicBezTo>
                  <a:cubicBezTo>
                    <a:pt x="131653" y="375047"/>
                    <a:pt x="120541" y="348457"/>
                    <a:pt x="95141" y="309563"/>
                  </a:cubicBezTo>
                  <a:cubicBezTo>
                    <a:pt x="69741" y="270669"/>
                    <a:pt x="12591" y="217091"/>
                    <a:pt x="2272" y="173832"/>
                  </a:cubicBezTo>
                  <a:cubicBezTo>
                    <a:pt x="-8047" y="130573"/>
                    <a:pt x="19337" y="78979"/>
                    <a:pt x="33228" y="50007"/>
                  </a:cubicBezTo>
                  <a:cubicBezTo>
                    <a:pt x="47119" y="21035"/>
                    <a:pt x="85616" y="0"/>
                    <a:pt x="85616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53" name="Freeform 3"/>
            <p:cNvSpPr>
              <a:spLocks/>
            </p:cNvSpPr>
            <p:nvPr/>
          </p:nvSpPr>
          <p:spPr bwMode="auto">
            <a:xfrm>
              <a:off x="2203450" y="4379913"/>
              <a:ext cx="1852613" cy="923925"/>
            </a:xfrm>
            <a:custGeom>
              <a:avLst/>
              <a:gdLst>
                <a:gd name="T0" fmla="*/ 0 w 1731169"/>
                <a:gd name="T1" fmla="*/ 0 h 864394"/>
                <a:gd name="T2" fmla="*/ 473065 w 1731169"/>
                <a:gd name="T3" fmla="*/ 211909 h 864394"/>
                <a:gd name="T4" fmla="*/ 510692 w 1731169"/>
                <a:gd name="T5" fmla="*/ 609231 h 864394"/>
                <a:gd name="T6" fmla="*/ 951506 w 1731169"/>
                <a:gd name="T7" fmla="*/ 842330 h 864394"/>
                <a:gd name="T8" fmla="*/ 1257921 w 1731169"/>
                <a:gd name="T9" fmla="*/ 1080722 h 864394"/>
                <a:gd name="T10" fmla="*/ 1585841 w 1731169"/>
                <a:gd name="T11" fmla="*/ 1033045 h 864394"/>
                <a:gd name="T12" fmla="*/ 1989023 w 1731169"/>
                <a:gd name="T13" fmla="*/ 1170782 h 864394"/>
                <a:gd name="T14" fmla="*/ 2478217 w 1731169"/>
                <a:gd name="T15" fmla="*/ 1499239 h 864394"/>
                <a:gd name="T16" fmla="*/ 3504981 w 1731169"/>
                <a:gd name="T17" fmla="*/ 1880672 h 864394"/>
                <a:gd name="T18" fmla="*/ 3908158 w 1731169"/>
                <a:gd name="T19" fmla="*/ 1923050 h 8643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731169"/>
                <a:gd name="T31" fmla="*/ 0 h 864394"/>
                <a:gd name="T32" fmla="*/ 1731169 w 1731169"/>
                <a:gd name="T33" fmla="*/ 864394 h 86439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731169" h="864394">
                  <a:moveTo>
                    <a:pt x="0" y="0"/>
                  </a:moveTo>
                  <a:cubicBezTo>
                    <a:pt x="41473" y="40084"/>
                    <a:pt x="171847" y="49609"/>
                    <a:pt x="209550" y="95250"/>
                  </a:cubicBezTo>
                  <a:cubicBezTo>
                    <a:pt x="247253" y="140891"/>
                    <a:pt x="190897" y="226616"/>
                    <a:pt x="226219" y="273844"/>
                  </a:cubicBezTo>
                  <a:cubicBezTo>
                    <a:pt x="261541" y="321072"/>
                    <a:pt x="366316" y="343297"/>
                    <a:pt x="421482" y="378619"/>
                  </a:cubicBezTo>
                  <a:cubicBezTo>
                    <a:pt x="476648" y="413941"/>
                    <a:pt x="510382" y="471488"/>
                    <a:pt x="557213" y="485775"/>
                  </a:cubicBezTo>
                  <a:cubicBezTo>
                    <a:pt x="604044" y="500062"/>
                    <a:pt x="648494" y="457597"/>
                    <a:pt x="702469" y="464344"/>
                  </a:cubicBezTo>
                  <a:cubicBezTo>
                    <a:pt x="756444" y="471091"/>
                    <a:pt x="815182" y="491331"/>
                    <a:pt x="881063" y="526256"/>
                  </a:cubicBezTo>
                  <a:cubicBezTo>
                    <a:pt x="946944" y="561181"/>
                    <a:pt x="985838" y="620713"/>
                    <a:pt x="1097757" y="673894"/>
                  </a:cubicBezTo>
                  <a:cubicBezTo>
                    <a:pt x="1209676" y="727075"/>
                    <a:pt x="1447006" y="813594"/>
                    <a:pt x="1552575" y="845344"/>
                  </a:cubicBezTo>
                  <a:cubicBezTo>
                    <a:pt x="1658144" y="877094"/>
                    <a:pt x="1695053" y="833041"/>
                    <a:pt x="1731169" y="864394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54" name="Freeform 212"/>
            <p:cNvSpPr>
              <a:spLocks/>
            </p:cNvSpPr>
            <p:nvPr/>
          </p:nvSpPr>
          <p:spPr bwMode="auto">
            <a:xfrm>
              <a:off x="2439988" y="4392613"/>
              <a:ext cx="1130300" cy="285750"/>
            </a:xfrm>
            <a:custGeom>
              <a:avLst/>
              <a:gdLst>
                <a:gd name="T0" fmla="*/ 2147483647 w 741"/>
                <a:gd name="T1" fmla="*/ 2147483647 h 187"/>
                <a:gd name="T2" fmla="*/ 2147483647 w 741"/>
                <a:gd name="T3" fmla="*/ 2147483647 h 187"/>
                <a:gd name="T4" fmla="*/ 2147483647 w 741"/>
                <a:gd name="T5" fmla="*/ 2147483647 h 187"/>
                <a:gd name="T6" fmla="*/ 2147483647 w 741"/>
                <a:gd name="T7" fmla="*/ 2147483647 h 187"/>
                <a:gd name="T8" fmla="*/ 2147483647 w 741"/>
                <a:gd name="T9" fmla="*/ 2147483647 h 187"/>
                <a:gd name="T10" fmla="*/ 2147483647 w 741"/>
                <a:gd name="T11" fmla="*/ 2147483647 h 187"/>
                <a:gd name="T12" fmla="*/ 2147483647 w 741"/>
                <a:gd name="T13" fmla="*/ 2147483647 h 187"/>
                <a:gd name="T14" fmla="*/ 2147483647 w 741"/>
                <a:gd name="T15" fmla="*/ 2147483647 h 187"/>
                <a:gd name="T16" fmla="*/ 2147483647 w 741"/>
                <a:gd name="T17" fmla="*/ 2147483647 h 187"/>
                <a:gd name="T18" fmla="*/ 2147483647 w 741"/>
                <a:gd name="T19" fmla="*/ 2147483647 h 187"/>
                <a:gd name="T20" fmla="*/ 2147483647 w 741"/>
                <a:gd name="T21" fmla="*/ 2147483647 h 187"/>
                <a:gd name="T22" fmla="*/ 2147483647 w 741"/>
                <a:gd name="T23" fmla="*/ 2147483647 h 187"/>
                <a:gd name="T24" fmla="*/ 2147483647 w 741"/>
                <a:gd name="T25" fmla="*/ 0 h 187"/>
                <a:gd name="T26" fmla="*/ 2147483647 w 741"/>
                <a:gd name="T27" fmla="*/ 2147483647 h 187"/>
                <a:gd name="T28" fmla="*/ 2147483647 w 741"/>
                <a:gd name="T29" fmla="*/ 2147483647 h 187"/>
                <a:gd name="T30" fmla="*/ 2147483647 w 741"/>
                <a:gd name="T31" fmla="*/ 2147483647 h 187"/>
                <a:gd name="T32" fmla="*/ 2147483647 w 741"/>
                <a:gd name="T33" fmla="*/ 2147483647 h 187"/>
                <a:gd name="T34" fmla="*/ 2147483647 w 741"/>
                <a:gd name="T35" fmla="*/ 2147483647 h 187"/>
                <a:gd name="T36" fmla="*/ 0 w 741"/>
                <a:gd name="T37" fmla="*/ 2147483647 h 1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41"/>
                <a:gd name="T58" fmla="*/ 0 h 187"/>
                <a:gd name="T59" fmla="*/ 741 w 741"/>
                <a:gd name="T60" fmla="*/ 187 h 18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41" h="187">
                  <a:moveTo>
                    <a:pt x="741" y="177"/>
                  </a:moveTo>
                  <a:cubicBezTo>
                    <a:pt x="692" y="187"/>
                    <a:pt x="635" y="170"/>
                    <a:pt x="585" y="168"/>
                  </a:cubicBezTo>
                  <a:cubicBezTo>
                    <a:pt x="564" y="166"/>
                    <a:pt x="548" y="161"/>
                    <a:pt x="528" y="156"/>
                  </a:cubicBezTo>
                  <a:cubicBezTo>
                    <a:pt x="503" y="140"/>
                    <a:pt x="430" y="152"/>
                    <a:pt x="396" y="150"/>
                  </a:cubicBezTo>
                  <a:cubicBezTo>
                    <a:pt x="387" y="147"/>
                    <a:pt x="377" y="149"/>
                    <a:pt x="369" y="144"/>
                  </a:cubicBezTo>
                  <a:cubicBezTo>
                    <a:pt x="363" y="140"/>
                    <a:pt x="363" y="130"/>
                    <a:pt x="357" y="126"/>
                  </a:cubicBezTo>
                  <a:cubicBezTo>
                    <a:pt x="354" y="124"/>
                    <a:pt x="351" y="122"/>
                    <a:pt x="348" y="120"/>
                  </a:cubicBezTo>
                  <a:cubicBezTo>
                    <a:pt x="341" y="109"/>
                    <a:pt x="329" y="97"/>
                    <a:pt x="318" y="90"/>
                  </a:cubicBezTo>
                  <a:cubicBezTo>
                    <a:pt x="311" y="80"/>
                    <a:pt x="304" y="73"/>
                    <a:pt x="294" y="66"/>
                  </a:cubicBezTo>
                  <a:cubicBezTo>
                    <a:pt x="286" y="54"/>
                    <a:pt x="273" y="44"/>
                    <a:pt x="261" y="36"/>
                  </a:cubicBezTo>
                  <a:cubicBezTo>
                    <a:pt x="252" y="23"/>
                    <a:pt x="246" y="24"/>
                    <a:pt x="231" y="21"/>
                  </a:cubicBezTo>
                  <a:cubicBezTo>
                    <a:pt x="215" y="26"/>
                    <a:pt x="218" y="21"/>
                    <a:pt x="207" y="12"/>
                  </a:cubicBezTo>
                  <a:cubicBezTo>
                    <a:pt x="202" y="7"/>
                    <a:pt x="189" y="0"/>
                    <a:pt x="189" y="0"/>
                  </a:cubicBezTo>
                  <a:cubicBezTo>
                    <a:pt x="176" y="3"/>
                    <a:pt x="163" y="5"/>
                    <a:pt x="150" y="9"/>
                  </a:cubicBezTo>
                  <a:cubicBezTo>
                    <a:pt x="142" y="20"/>
                    <a:pt x="137" y="29"/>
                    <a:pt x="126" y="36"/>
                  </a:cubicBezTo>
                  <a:cubicBezTo>
                    <a:pt x="112" y="57"/>
                    <a:pt x="108" y="58"/>
                    <a:pt x="84" y="66"/>
                  </a:cubicBezTo>
                  <a:cubicBezTo>
                    <a:pt x="77" y="100"/>
                    <a:pt x="53" y="83"/>
                    <a:pt x="15" y="81"/>
                  </a:cubicBezTo>
                  <a:cubicBezTo>
                    <a:pt x="13" y="78"/>
                    <a:pt x="12" y="74"/>
                    <a:pt x="9" y="72"/>
                  </a:cubicBezTo>
                  <a:cubicBezTo>
                    <a:pt x="7" y="70"/>
                    <a:pt x="0" y="69"/>
                    <a:pt x="0" y="69"/>
                  </a:cubicBezTo>
                </a:path>
              </a:pathLst>
            </a:custGeom>
            <a:noFill/>
            <a:ln w="19050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55" name="Freeform 122"/>
            <p:cNvSpPr>
              <a:spLocks/>
            </p:cNvSpPr>
            <p:nvPr/>
          </p:nvSpPr>
          <p:spPr bwMode="auto">
            <a:xfrm>
              <a:off x="2973388" y="4359275"/>
              <a:ext cx="1166812" cy="1109663"/>
            </a:xfrm>
            <a:custGeom>
              <a:avLst/>
              <a:gdLst>
                <a:gd name="T0" fmla="*/ 2521825 w 1087789"/>
                <a:gd name="T1" fmla="*/ 2305889 h 1035526"/>
                <a:gd name="T2" fmla="*/ 2334126 w 1087789"/>
                <a:gd name="T3" fmla="*/ 2327706 h 1035526"/>
                <a:gd name="T4" fmla="*/ 2361731 w 1087789"/>
                <a:gd name="T5" fmla="*/ 2033084 h 1035526"/>
                <a:gd name="T6" fmla="*/ 1798643 w 1087789"/>
                <a:gd name="T7" fmla="*/ 2093099 h 1035526"/>
                <a:gd name="T8" fmla="*/ 1152749 w 1087789"/>
                <a:gd name="T9" fmla="*/ 1907591 h 1035526"/>
                <a:gd name="T10" fmla="*/ 1003697 w 1087789"/>
                <a:gd name="T11" fmla="*/ 1629332 h 1035526"/>
                <a:gd name="T12" fmla="*/ 705594 w 1087789"/>
                <a:gd name="T13" fmla="*/ 1509297 h 1035526"/>
                <a:gd name="T14" fmla="*/ 595183 w 1087789"/>
                <a:gd name="T15" fmla="*/ 881845 h 1035526"/>
                <a:gd name="T16" fmla="*/ 490296 w 1087789"/>
                <a:gd name="T17" fmla="*/ 390799 h 1035526"/>
                <a:gd name="T18" fmla="*/ 0 w 1087789"/>
                <a:gd name="T19" fmla="*/ 0 h 10355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87789"/>
                <a:gd name="T31" fmla="*/ 0 h 1035526"/>
                <a:gd name="T32" fmla="*/ 1087789 w 1087789"/>
                <a:gd name="T33" fmla="*/ 1035526 h 103552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87789" h="1035526">
                  <a:moveTo>
                    <a:pt x="1087789" y="1006378"/>
                  </a:moveTo>
                  <a:cubicBezTo>
                    <a:pt x="1068541" y="1051422"/>
                    <a:pt x="1018334" y="1035744"/>
                    <a:pt x="1006825" y="1015900"/>
                  </a:cubicBezTo>
                  <a:cubicBezTo>
                    <a:pt x="1003650" y="990897"/>
                    <a:pt x="1062388" y="907555"/>
                    <a:pt x="1018732" y="887315"/>
                  </a:cubicBezTo>
                  <a:cubicBezTo>
                    <a:pt x="957216" y="876599"/>
                    <a:pt x="871888" y="914303"/>
                    <a:pt x="775844" y="913509"/>
                  </a:cubicBezTo>
                  <a:cubicBezTo>
                    <a:pt x="697660" y="894062"/>
                    <a:pt x="537719" y="904380"/>
                    <a:pt x="497238" y="832546"/>
                  </a:cubicBezTo>
                  <a:cubicBezTo>
                    <a:pt x="461520" y="772618"/>
                    <a:pt x="465091" y="740074"/>
                    <a:pt x="432944" y="711102"/>
                  </a:cubicBezTo>
                  <a:cubicBezTo>
                    <a:pt x="400797" y="682130"/>
                    <a:pt x="324599" y="708324"/>
                    <a:pt x="304358" y="658715"/>
                  </a:cubicBezTo>
                  <a:cubicBezTo>
                    <a:pt x="317058" y="574577"/>
                    <a:pt x="272211" y="459880"/>
                    <a:pt x="256733" y="384871"/>
                  </a:cubicBezTo>
                  <a:cubicBezTo>
                    <a:pt x="186486" y="293193"/>
                    <a:pt x="251175" y="228106"/>
                    <a:pt x="211488" y="170559"/>
                  </a:cubicBezTo>
                  <a:cubicBezTo>
                    <a:pt x="113460" y="144365"/>
                    <a:pt x="4365" y="20637"/>
                    <a:pt x="0" y="0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56" name="Freeform 3"/>
            <p:cNvSpPr>
              <a:spLocks/>
            </p:cNvSpPr>
            <p:nvPr/>
          </p:nvSpPr>
          <p:spPr bwMode="auto">
            <a:xfrm>
              <a:off x="3640138" y="4752975"/>
              <a:ext cx="396875" cy="550863"/>
            </a:xfrm>
            <a:custGeom>
              <a:avLst/>
              <a:gdLst>
                <a:gd name="T0" fmla="*/ 0 w 371471"/>
                <a:gd name="T1" fmla="*/ 0 h 514350"/>
                <a:gd name="T2" fmla="*/ 168433 w 371471"/>
                <a:gd name="T3" fmla="*/ 141022 h 514350"/>
                <a:gd name="T4" fmla="*/ 210546 w 371471"/>
                <a:gd name="T5" fmla="*/ 341714 h 514350"/>
                <a:gd name="T6" fmla="*/ 494793 w 371471"/>
                <a:gd name="T7" fmla="*/ 694279 h 514350"/>
                <a:gd name="T8" fmla="*/ 821155 w 371471"/>
                <a:gd name="T9" fmla="*/ 1171594 h 5143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1471"/>
                <a:gd name="T16" fmla="*/ 0 h 514350"/>
                <a:gd name="T17" fmla="*/ 371471 w 371471"/>
                <a:gd name="T18" fmla="*/ 514350 h 5143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1471" h="514350">
                  <a:moveTo>
                    <a:pt x="0" y="0"/>
                  </a:moveTo>
                  <a:cubicBezTo>
                    <a:pt x="24209" y="39291"/>
                    <a:pt x="60322" y="36909"/>
                    <a:pt x="76196" y="61912"/>
                  </a:cubicBezTo>
                  <a:cubicBezTo>
                    <a:pt x="92070" y="86915"/>
                    <a:pt x="70640" y="109537"/>
                    <a:pt x="95246" y="150018"/>
                  </a:cubicBezTo>
                  <a:cubicBezTo>
                    <a:pt x="119852" y="190499"/>
                    <a:pt x="177795" y="244078"/>
                    <a:pt x="223833" y="304800"/>
                  </a:cubicBezTo>
                  <a:cubicBezTo>
                    <a:pt x="269871" y="365522"/>
                    <a:pt x="341309" y="452438"/>
                    <a:pt x="371471" y="51435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57" name="Freeform 119"/>
            <p:cNvSpPr>
              <a:spLocks/>
            </p:cNvSpPr>
            <p:nvPr/>
          </p:nvSpPr>
          <p:spPr bwMode="auto">
            <a:xfrm>
              <a:off x="3656013" y="4468813"/>
              <a:ext cx="227012" cy="290512"/>
            </a:xfrm>
            <a:custGeom>
              <a:avLst/>
              <a:gdLst>
                <a:gd name="T0" fmla="*/ 0 w 134"/>
                <a:gd name="T1" fmla="*/ 2147483647 h 170"/>
                <a:gd name="T2" fmla="*/ 2147483647 w 134"/>
                <a:gd name="T3" fmla="*/ 2147483647 h 170"/>
                <a:gd name="T4" fmla="*/ 2147483647 w 134"/>
                <a:gd name="T5" fmla="*/ 2147483647 h 170"/>
                <a:gd name="T6" fmla="*/ 2147483647 w 134"/>
                <a:gd name="T7" fmla="*/ 2147483647 h 170"/>
                <a:gd name="T8" fmla="*/ 2147483647 w 134"/>
                <a:gd name="T9" fmla="*/ 2147483647 h 170"/>
                <a:gd name="T10" fmla="*/ 2147483647 w 134"/>
                <a:gd name="T11" fmla="*/ 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4"/>
                <a:gd name="T19" fmla="*/ 0 h 170"/>
                <a:gd name="T20" fmla="*/ 134 w 134"/>
                <a:gd name="T21" fmla="*/ 170 h 17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4" h="170">
                  <a:moveTo>
                    <a:pt x="0" y="170"/>
                  </a:moveTo>
                  <a:cubicBezTo>
                    <a:pt x="1" y="163"/>
                    <a:pt x="4" y="155"/>
                    <a:pt x="4" y="148"/>
                  </a:cubicBezTo>
                  <a:cubicBezTo>
                    <a:pt x="5" y="128"/>
                    <a:pt x="5" y="108"/>
                    <a:pt x="6" y="88"/>
                  </a:cubicBezTo>
                  <a:cubicBezTo>
                    <a:pt x="8" y="50"/>
                    <a:pt x="66" y="57"/>
                    <a:pt x="88" y="56"/>
                  </a:cubicBezTo>
                  <a:cubicBezTo>
                    <a:pt x="97" y="53"/>
                    <a:pt x="103" y="49"/>
                    <a:pt x="112" y="46"/>
                  </a:cubicBezTo>
                  <a:cubicBezTo>
                    <a:pt x="133" y="30"/>
                    <a:pt x="134" y="27"/>
                    <a:pt x="134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58" name="Oval 250"/>
            <p:cNvSpPr>
              <a:spLocks noChangeArrowheads="1"/>
            </p:cNvSpPr>
            <p:nvPr/>
          </p:nvSpPr>
          <p:spPr bwMode="auto">
            <a:xfrm>
              <a:off x="3852863" y="4422775"/>
              <a:ext cx="69850" cy="603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59" name="Text Box 326"/>
            <p:cNvSpPr txBox="1">
              <a:spLocks noChangeArrowheads="1"/>
            </p:cNvSpPr>
            <p:nvPr/>
          </p:nvSpPr>
          <p:spPr bwMode="auto">
            <a:xfrm>
              <a:off x="3762375" y="4473575"/>
              <a:ext cx="608419" cy="282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Cachoeira</a:t>
              </a:r>
              <a:r>
                <a:rPr lang="en-US" altLang="pt-BR" sz="700" b="0" dirty="0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 do </a:t>
              </a:r>
              <a:r>
                <a:rPr lang="en-US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Sul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61" name="Freeform 124"/>
            <p:cNvSpPr>
              <a:spLocks/>
            </p:cNvSpPr>
            <p:nvPr/>
          </p:nvSpPr>
          <p:spPr bwMode="auto">
            <a:xfrm>
              <a:off x="5121275" y="2773363"/>
              <a:ext cx="487363" cy="122237"/>
            </a:xfrm>
            <a:custGeom>
              <a:avLst/>
              <a:gdLst>
                <a:gd name="T0" fmla="*/ 1173371 w 454815"/>
                <a:gd name="T1" fmla="*/ 312588 h 113135"/>
                <a:gd name="T2" fmla="*/ 817059 w 454815"/>
                <a:gd name="T3" fmla="*/ 180996 h 113135"/>
                <a:gd name="T4" fmla="*/ 503745 w 454815"/>
                <a:gd name="T5" fmla="*/ 141523 h 113135"/>
                <a:gd name="T6" fmla="*/ 227295 w 454815"/>
                <a:gd name="T7" fmla="*/ 3360 h 113135"/>
                <a:gd name="T8" fmla="*/ 0 w 454815"/>
                <a:gd name="T9" fmla="*/ 95472 h 113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4815"/>
                <a:gd name="T16" fmla="*/ 0 h 113135"/>
                <a:gd name="T17" fmla="*/ 454815 w 454815"/>
                <a:gd name="T18" fmla="*/ 113135 h 1131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4815" h="113135">
                  <a:moveTo>
                    <a:pt x="454815" y="113135"/>
                  </a:moveTo>
                  <a:cubicBezTo>
                    <a:pt x="379011" y="108173"/>
                    <a:pt x="359962" y="75828"/>
                    <a:pt x="316702" y="65509"/>
                  </a:cubicBezTo>
                  <a:cubicBezTo>
                    <a:pt x="273443" y="55190"/>
                    <a:pt x="233358" y="61937"/>
                    <a:pt x="195258" y="51222"/>
                  </a:cubicBezTo>
                  <a:cubicBezTo>
                    <a:pt x="157158" y="40507"/>
                    <a:pt x="120645" y="3994"/>
                    <a:pt x="88102" y="1216"/>
                  </a:cubicBezTo>
                  <a:cubicBezTo>
                    <a:pt x="55559" y="-1562"/>
                    <a:pt x="26991" y="-2754"/>
                    <a:pt x="0" y="34553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62" name="Freeform 3"/>
            <p:cNvSpPr>
              <a:spLocks/>
            </p:cNvSpPr>
            <p:nvPr/>
          </p:nvSpPr>
          <p:spPr bwMode="auto">
            <a:xfrm>
              <a:off x="3732213" y="3065463"/>
              <a:ext cx="533400" cy="47625"/>
            </a:xfrm>
            <a:custGeom>
              <a:avLst/>
              <a:gdLst>
                <a:gd name="T0" fmla="*/ 0 w 497397"/>
                <a:gd name="T1" fmla="*/ 0 h 43399"/>
                <a:gd name="T2" fmla="*/ 244537 w 497397"/>
                <a:gd name="T3" fmla="*/ 44353 h 43399"/>
                <a:gd name="T4" fmla="*/ 477470 w 497397"/>
                <a:gd name="T5" fmla="*/ 124377 h 43399"/>
                <a:gd name="T6" fmla="*/ 675312 w 497397"/>
                <a:gd name="T7" fmla="*/ 24036 h 43399"/>
                <a:gd name="T8" fmla="*/ 1147940 w 497397"/>
                <a:gd name="T9" fmla="*/ 102878 h 433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7397"/>
                <a:gd name="T16" fmla="*/ 0 h 43399"/>
                <a:gd name="T17" fmla="*/ 497397 w 497397"/>
                <a:gd name="T18" fmla="*/ 43399 h 433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7397" h="43399">
                  <a:moveTo>
                    <a:pt x="0" y="0"/>
                  </a:moveTo>
                  <a:cubicBezTo>
                    <a:pt x="43961" y="11508"/>
                    <a:pt x="65871" y="17513"/>
                    <a:pt x="105956" y="14736"/>
                  </a:cubicBezTo>
                  <a:cubicBezTo>
                    <a:pt x="147231" y="63949"/>
                    <a:pt x="135843" y="32988"/>
                    <a:pt x="206884" y="41322"/>
                  </a:cubicBezTo>
                  <a:cubicBezTo>
                    <a:pt x="243793" y="50847"/>
                    <a:pt x="244190" y="9177"/>
                    <a:pt x="292609" y="7986"/>
                  </a:cubicBezTo>
                  <a:cubicBezTo>
                    <a:pt x="341028" y="6795"/>
                    <a:pt x="415641" y="34576"/>
                    <a:pt x="497397" y="34178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63" name="Freeform 3"/>
            <p:cNvSpPr>
              <a:spLocks/>
            </p:cNvSpPr>
            <p:nvPr/>
          </p:nvSpPr>
          <p:spPr bwMode="auto">
            <a:xfrm>
              <a:off x="4229100" y="3035300"/>
              <a:ext cx="1335088" cy="315913"/>
            </a:xfrm>
            <a:custGeom>
              <a:avLst/>
              <a:gdLst>
                <a:gd name="T0" fmla="*/ 0 w 1247774"/>
                <a:gd name="T1" fmla="*/ 162527 h 294481"/>
                <a:gd name="T2" fmla="*/ 658437 w 1247774"/>
                <a:gd name="T3" fmla="*/ 696691 h 294481"/>
                <a:gd name="T4" fmla="*/ 1215111 w 1247774"/>
                <a:gd name="T5" fmla="*/ 591105 h 294481"/>
                <a:gd name="T6" fmla="*/ 2101015 w 1247774"/>
                <a:gd name="T7" fmla="*/ 522775 h 294481"/>
                <a:gd name="T8" fmla="*/ 2448186 w 1247774"/>
                <a:gd name="T9" fmla="*/ 63144 h 294481"/>
                <a:gd name="T10" fmla="*/ 2699591 w 1247774"/>
                <a:gd name="T11" fmla="*/ 143892 h 294481"/>
                <a:gd name="T12" fmla="*/ 2998881 w 1247774"/>
                <a:gd name="T13" fmla="*/ 32089 h 294481"/>
                <a:gd name="T14" fmla="*/ 3136548 w 1247774"/>
                <a:gd name="T15" fmla="*/ 212213 h 2944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47774"/>
                <a:gd name="T25" fmla="*/ 0 h 294481"/>
                <a:gd name="T26" fmla="*/ 1247774 w 1247774"/>
                <a:gd name="T27" fmla="*/ 294481 h 2944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47774" h="294481">
                  <a:moveTo>
                    <a:pt x="0" y="62310"/>
                  </a:moveTo>
                  <a:cubicBezTo>
                    <a:pt x="113902" y="41275"/>
                    <a:pt x="181373" y="239713"/>
                    <a:pt x="261938" y="267097"/>
                  </a:cubicBezTo>
                  <a:cubicBezTo>
                    <a:pt x="342503" y="294481"/>
                    <a:pt x="387746" y="237729"/>
                    <a:pt x="483393" y="226617"/>
                  </a:cubicBezTo>
                  <a:cubicBezTo>
                    <a:pt x="579040" y="215505"/>
                    <a:pt x="754063" y="234157"/>
                    <a:pt x="835819" y="200422"/>
                  </a:cubicBezTo>
                  <a:cubicBezTo>
                    <a:pt x="917575" y="166687"/>
                    <a:pt x="934244" y="48418"/>
                    <a:pt x="973931" y="24209"/>
                  </a:cubicBezTo>
                  <a:cubicBezTo>
                    <a:pt x="1013618" y="0"/>
                    <a:pt x="1037431" y="57150"/>
                    <a:pt x="1073944" y="55166"/>
                  </a:cubicBezTo>
                  <a:cubicBezTo>
                    <a:pt x="1110457" y="53182"/>
                    <a:pt x="1164035" y="7938"/>
                    <a:pt x="1193007" y="12303"/>
                  </a:cubicBezTo>
                  <a:cubicBezTo>
                    <a:pt x="1221979" y="16668"/>
                    <a:pt x="1223961" y="37306"/>
                    <a:pt x="1247774" y="81359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64" name="Oval 250"/>
            <p:cNvSpPr>
              <a:spLocks noChangeArrowheads="1"/>
            </p:cNvSpPr>
            <p:nvPr/>
          </p:nvSpPr>
          <p:spPr bwMode="auto">
            <a:xfrm>
              <a:off x="3570288" y="2978150"/>
              <a:ext cx="68262" cy="603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65" name="Oval 250"/>
            <p:cNvSpPr>
              <a:spLocks noChangeArrowheads="1"/>
            </p:cNvSpPr>
            <p:nvPr/>
          </p:nvSpPr>
          <p:spPr bwMode="auto">
            <a:xfrm>
              <a:off x="3919538" y="3106738"/>
              <a:ext cx="66675" cy="61912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66" name="Oval 250"/>
            <p:cNvSpPr>
              <a:spLocks noChangeArrowheads="1"/>
            </p:cNvSpPr>
            <p:nvPr/>
          </p:nvSpPr>
          <p:spPr bwMode="auto">
            <a:xfrm>
              <a:off x="4840288" y="3429000"/>
              <a:ext cx="68262" cy="61913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67" name="Freeform 3"/>
            <p:cNvSpPr>
              <a:spLocks/>
            </p:cNvSpPr>
            <p:nvPr/>
          </p:nvSpPr>
          <p:spPr bwMode="auto">
            <a:xfrm>
              <a:off x="4270375" y="2754313"/>
              <a:ext cx="1331913" cy="344487"/>
            </a:xfrm>
            <a:custGeom>
              <a:avLst/>
              <a:gdLst>
                <a:gd name="T0" fmla="*/ 0 w 1245393"/>
                <a:gd name="T1" fmla="*/ 736989 h 321470"/>
                <a:gd name="T2" fmla="*/ 448257 w 1245393"/>
                <a:gd name="T3" fmla="*/ 283876 h 321470"/>
                <a:gd name="T4" fmla="*/ 859160 w 1245393"/>
                <a:gd name="T5" fmla="*/ 136479 h 321470"/>
                <a:gd name="T6" fmla="*/ 1024594 w 1245393"/>
                <a:gd name="T7" fmla="*/ 136485 h 321470"/>
                <a:gd name="T8" fmla="*/ 1334105 w 1245393"/>
                <a:gd name="T9" fmla="*/ 4 h 321470"/>
                <a:gd name="T10" fmla="*/ 2001160 w 1245393"/>
                <a:gd name="T11" fmla="*/ 131031 h 321470"/>
                <a:gd name="T12" fmla="*/ 2492112 w 1245393"/>
                <a:gd name="T13" fmla="*/ 360306 h 321470"/>
                <a:gd name="T14" fmla="*/ 2790948 w 1245393"/>
                <a:gd name="T15" fmla="*/ 311171 h 3214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45393"/>
                <a:gd name="T25" fmla="*/ 0 h 321470"/>
                <a:gd name="T26" fmla="*/ 1245393 w 1245393"/>
                <a:gd name="T27" fmla="*/ 321470 h 32147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45393" h="321470">
                  <a:moveTo>
                    <a:pt x="0" y="321470"/>
                  </a:moveTo>
                  <a:cubicBezTo>
                    <a:pt x="62706" y="280592"/>
                    <a:pt x="155178" y="188913"/>
                    <a:pt x="200025" y="123825"/>
                  </a:cubicBezTo>
                  <a:cubicBezTo>
                    <a:pt x="228203" y="42069"/>
                    <a:pt x="212724" y="4366"/>
                    <a:pt x="383380" y="59532"/>
                  </a:cubicBezTo>
                  <a:cubicBezTo>
                    <a:pt x="413939" y="48817"/>
                    <a:pt x="421878" y="69456"/>
                    <a:pt x="457200" y="59535"/>
                  </a:cubicBezTo>
                  <a:cubicBezTo>
                    <a:pt x="492522" y="49614"/>
                    <a:pt x="522684" y="401"/>
                    <a:pt x="595312" y="4"/>
                  </a:cubicBezTo>
                  <a:cubicBezTo>
                    <a:pt x="667940" y="-393"/>
                    <a:pt x="806846" y="30962"/>
                    <a:pt x="892968" y="57155"/>
                  </a:cubicBezTo>
                  <a:cubicBezTo>
                    <a:pt x="969565" y="102398"/>
                    <a:pt x="1053307" y="144067"/>
                    <a:pt x="1112044" y="157163"/>
                  </a:cubicBezTo>
                  <a:cubicBezTo>
                    <a:pt x="1170782" y="170259"/>
                    <a:pt x="1217612" y="140197"/>
                    <a:pt x="1245393" y="135732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68" name="Freeform 164"/>
            <p:cNvSpPr>
              <a:spLocks/>
            </p:cNvSpPr>
            <p:nvPr/>
          </p:nvSpPr>
          <p:spPr bwMode="auto">
            <a:xfrm>
              <a:off x="3617913" y="2468563"/>
              <a:ext cx="2095500" cy="474662"/>
            </a:xfrm>
            <a:custGeom>
              <a:avLst/>
              <a:gdLst>
                <a:gd name="T0" fmla="*/ 0 w 1957387"/>
                <a:gd name="T1" fmla="*/ 799186 h 442592"/>
                <a:gd name="T2" fmla="*/ 168519 w 1957387"/>
                <a:gd name="T3" fmla="*/ 786913 h 442592"/>
                <a:gd name="T4" fmla="*/ 397222 w 1957387"/>
                <a:gd name="T5" fmla="*/ 700962 h 442592"/>
                <a:gd name="T6" fmla="*/ 553703 w 1957387"/>
                <a:gd name="T7" fmla="*/ 750075 h 442592"/>
                <a:gd name="T8" fmla="*/ 637962 w 1957387"/>
                <a:gd name="T9" fmla="*/ 799186 h 442592"/>
                <a:gd name="T10" fmla="*/ 794445 w 1957387"/>
                <a:gd name="T11" fmla="*/ 836019 h 442592"/>
                <a:gd name="T12" fmla="*/ 926851 w 1957387"/>
                <a:gd name="T13" fmla="*/ 909684 h 442592"/>
                <a:gd name="T14" fmla="*/ 1191666 w 1957387"/>
                <a:gd name="T15" fmla="*/ 1007908 h 442592"/>
                <a:gd name="T16" fmla="*/ 1396299 w 1957387"/>
                <a:gd name="T17" fmla="*/ 1020182 h 442592"/>
                <a:gd name="T18" fmla="*/ 1624996 w 1957387"/>
                <a:gd name="T19" fmla="*/ 1130690 h 442592"/>
                <a:gd name="T20" fmla="*/ 1841666 w 1957387"/>
                <a:gd name="T21" fmla="*/ 1130690 h 442592"/>
                <a:gd name="T22" fmla="*/ 1962035 w 1957387"/>
                <a:gd name="T23" fmla="*/ 1081576 h 442592"/>
                <a:gd name="T24" fmla="*/ 2190741 w 1957387"/>
                <a:gd name="T25" fmla="*/ 786913 h 442592"/>
                <a:gd name="T26" fmla="*/ 2491667 w 1957387"/>
                <a:gd name="T27" fmla="*/ 676408 h 442592"/>
                <a:gd name="T28" fmla="*/ 2636110 w 1957387"/>
                <a:gd name="T29" fmla="*/ 578189 h 442592"/>
                <a:gd name="T30" fmla="*/ 2888889 w 1957387"/>
                <a:gd name="T31" fmla="*/ 418577 h 442592"/>
                <a:gd name="T32" fmla="*/ 3069445 w 1957387"/>
                <a:gd name="T33" fmla="*/ 418577 h 442592"/>
                <a:gd name="T34" fmla="*/ 3129631 w 1957387"/>
                <a:gd name="T35" fmla="*/ 381742 h 442592"/>
                <a:gd name="T36" fmla="*/ 3262039 w 1957387"/>
                <a:gd name="T37" fmla="*/ 406298 h 442592"/>
                <a:gd name="T38" fmla="*/ 3647219 w 1957387"/>
                <a:gd name="T39" fmla="*/ 209851 h 442592"/>
                <a:gd name="T40" fmla="*/ 3851850 w 1957387"/>
                <a:gd name="T41" fmla="*/ 37967 h 442592"/>
                <a:gd name="T42" fmla="*/ 3972225 w 1957387"/>
                <a:gd name="T43" fmla="*/ 37964 h 442592"/>
                <a:gd name="T44" fmla="*/ 4092595 w 1957387"/>
                <a:gd name="T45" fmla="*/ 1130 h 442592"/>
                <a:gd name="T46" fmla="*/ 4357409 w 1957387"/>
                <a:gd name="T47" fmla="*/ 87077 h 442592"/>
                <a:gd name="T48" fmla="*/ 4646293 w 1957387"/>
                <a:gd name="T49" fmla="*/ 62522 h 442592"/>
                <a:gd name="T50" fmla="*/ 4947222 w 1957387"/>
                <a:gd name="T51" fmla="*/ 185297 h 4425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957387"/>
                <a:gd name="T79" fmla="*/ 0 h 442592"/>
                <a:gd name="T80" fmla="*/ 1957387 w 1957387"/>
                <a:gd name="T81" fmla="*/ 442592 h 4425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957387" h="442592">
                  <a:moveTo>
                    <a:pt x="0" y="310001"/>
                  </a:moveTo>
                  <a:cubicBezTo>
                    <a:pt x="20240" y="310795"/>
                    <a:pt x="40481" y="311589"/>
                    <a:pt x="66675" y="305239"/>
                  </a:cubicBezTo>
                  <a:cubicBezTo>
                    <a:pt x="92869" y="298889"/>
                    <a:pt x="131762" y="274282"/>
                    <a:pt x="157162" y="271901"/>
                  </a:cubicBezTo>
                  <a:cubicBezTo>
                    <a:pt x="182562" y="269520"/>
                    <a:pt x="203200" y="284601"/>
                    <a:pt x="219075" y="290951"/>
                  </a:cubicBezTo>
                  <a:cubicBezTo>
                    <a:pt x="234950" y="297301"/>
                    <a:pt x="236537" y="304445"/>
                    <a:pt x="252412" y="310001"/>
                  </a:cubicBezTo>
                  <a:cubicBezTo>
                    <a:pt x="268287" y="315557"/>
                    <a:pt x="295275" y="317145"/>
                    <a:pt x="314325" y="324289"/>
                  </a:cubicBezTo>
                  <a:cubicBezTo>
                    <a:pt x="333375" y="331433"/>
                    <a:pt x="340518" y="341752"/>
                    <a:pt x="366712" y="352864"/>
                  </a:cubicBezTo>
                  <a:cubicBezTo>
                    <a:pt x="392906" y="363976"/>
                    <a:pt x="440531" y="383820"/>
                    <a:pt x="471487" y="390964"/>
                  </a:cubicBezTo>
                  <a:cubicBezTo>
                    <a:pt x="502443" y="398108"/>
                    <a:pt x="523875" y="387788"/>
                    <a:pt x="552450" y="395726"/>
                  </a:cubicBezTo>
                  <a:cubicBezTo>
                    <a:pt x="581025" y="403664"/>
                    <a:pt x="613568" y="431445"/>
                    <a:pt x="642937" y="438589"/>
                  </a:cubicBezTo>
                  <a:cubicBezTo>
                    <a:pt x="672306" y="445733"/>
                    <a:pt x="706437" y="441764"/>
                    <a:pt x="728662" y="438589"/>
                  </a:cubicBezTo>
                  <a:cubicBezTo>
                    <a:pt x="750887" y="435414"/>
                    <a:pt x="753268" y="441764"/>
                    <a:pt x="776287" y="419539"/>
                  </a:cubicBezTo>
                  <a:cubicBezTo>
                    <a:pt x="799306" y="397314"/>
                    <a:pt x="831850" y="331433"/>
                    <a:pt x="866775" y="305239"/>
                  </a:cubicBezTo>
                  <a:cubicBezTo>
                    <a:pt x="901700" y="279045"/>
                    <a:pt x="956468" y="275870"/>
                    <a:pt x="985837" y="262376"/>
                  </a:cubicBezTo>
                  <a:cubicBezTo>
                    <a:pt x="1015206" y="248882"/>
                    <a:pt x="1016793" y="240945"/>
                    <a:pt x="1042987" y="224276"/>
                  </a:cubicBezTo>
                  <a:cubicBezTo>
                    <a:pt x="1069181" y="207607"/>
                    <a:pt x="1114425" y="172683"/>
                    <a:pt x="1143000" y="162364"/>
                  </a:cubicBezTo>
                  <a:cubicBezTo>
                    <a:pt x="1171575" y="152045"/>
                    <a:pt x="1198562" y="164745"/>
                    <a:pt x="1214437" y="162364"/>
                  </a:cubicBezTo>
                  <a:cubicBezTo>
                    <a:pt x="1230312" y="159983"/>
                    <a:pt x="1225550" y="148870"/>
                    <a:pt x="1238250" y="148076"/>
                  </a:cubicBezTo>
                  <a:cubicBezTo>
                    <a:pt x="1250950" y="147282"/>
                    <a:pt x="1256506" y="168714"/>
                    <a:pt x="1290637" y="157601"/>
                  </a:cubicBezTo>
                  <a:cubicBezTo>
                    <a:pt x="1324768" y="146488"/>
                    <a:pt x="1404143" y="105213"/>
                    <a:pt x="1443037" y="81401"/>
                  </a:cubicBezTo>
                  <a:cubicBezTo>
                    <a:pt x="1481931" y="57589"/>
                    <a:pt x="1502569" y="25839"/>
                    <a:pt x="1524000" y="14727"/>
                  </a:cubicBezTo>
                  <a:cubicBezTo>
                    <a:pt x="1545431" y="3615"/>
                    <a:pt x="1555750" y="17108"/>
                    <a:pt x="1571625" y="14726"/>
                  </a:cubicBezTo>
                  <a:cubicBezTo>
                    <a:pt x="1587500" y="12344"/>
                    <a:pt x="1593850" y="-2737"/>
                    <a:pt x="1619250" y="438"/>
                  </a:cubicBezTo>
                  <a:cubicBezTo>
                    <a:pt x="1644650" y="3613"/>
                    <a:pt x="1687513" y="29807"/>
                    <a:pt x="1724025" y="33776"/>
                  </a:cubicBezTo>
                  <a:cubicBezTo>
                    <a:pt x="1760537" y="37745"/>
                    <a:pt x="1799430" y="17901"/>
                    <a:pt x="1838324" y="24251"/>
                  </a:cubicBezTo>
                  <a:cubicBezTo>
                    <a:pt x="1877218" y="30601"/>
                    <a:pt x="1901427" y="66320"/>
                    <a:pt x="1957387" y="71876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69" name="Freeform 267"/>
            <p:cNvSpPr>
              <a:spLocks/>
            </p:cNvSpPr>
            <p:nvPr/>
          </p:nvSpPr>
          <p:spPr bwMode="auto">
            <a:xfrm>
              <a:off x="3551238" y="2787650"/>
              <a:ext cx="73025" cy="19050"/>
            </a:xfrm>
            <a:custGeom>
              <a:avLst/>
              <a:gdLst>
                <a:gd name="T0" fmla="*/ 2147483647 w 48"/>
                <a:gd name="T1" fmla="*/ 2147483647 h 13"/>
                <a:gd name="T2" fmla="*/ 2147483647 w 48"/>
                <a:gd name="T3" fmla="*/ 2147483647 h 13"/>
                <a:gd name="T4" fmla="*/ 2147483647 w 48"/>
                <a:gd name="T5" fmla="*/ 2147483647 h 13"/>
                <a:gd name="T6" fmla="*/ 0 w 48"/>
                <a:gd name="T7" fmla="*/ 2147483647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8"/>
                <a:gd name="T13" fmla="*/ 0 h 13"/>
                <a:gd name="T14" fmla="*/ 48 w 48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8" h="13">
                  <a:moveTo>
                    <a:pt x="48" y="13"/>
                  </a:moveTo>
                  <a:cubicBezTo>
                    <a:pt x="35" y="12"/>
                    <a:pt x="22" y="13"/>
                    <a:pt x="9" y="10"/>
                  </a:cubicBezTo>
                  <a:cubicBezTo>
                    <a:pt x="6" y="9"/>
                    <a:pt x="6" y="4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19050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70" name="Freeform 118"/>
            <p:cNvSpPr>
              <a:spLocks/>
            </p:cNvSpPr>
            <p:nvPr/>
          </p:nvSpPr>
          <p:spPr bwMode="auto">
            <a:xfrm>
              <a:off x="3582988" y="2246313"/>
              <a:ext cx="1725612" cy="207962"/>
            </a:xfrm>
            <a:custGeom>
              <a:avLst/>
              <a:gdLst>
                <a:gd name="T0" fmla="*/ 0 w 1569244"/>
                <a:gd name="T1" fmla="*/ 0 h 195359"/>
                <a:gd name="T2" fmla="*/ 936476 w 1569244"/>
                <a:gd name="T3" fmla="*/ 118372 h 195359"/>
                <a:gd name="T4" fmla="*/ 1325984 w 1569244"/>
                <a:gd name="T5" fmla="*/ 355125 h 195359"/>
                <a:gd name="T6" fmla="*/ 2544233 w 1569244"/>
                <a:gd name="T7" fmla="*/ 377672 h 195359"/>
                <a:gd name="T8" fmla="*/ 3091203 w 1569244"/>
                <a:gd name="T9" fmla="*/ 281842 h 195359"/>
                <a:gd name="T10" fmla="*/ 3629878 w 1569244"/>
                <a:gd name="T11" fmla="*/ 450949 h 195359"/>
                <a:gd name="T12" fmla="*/ 5030464 w 1569244"/>
                <a:gd name="T13" fmla="*/ 439678 h 195359"/>
                <a:gd name="T14" fmla="*/ 5461407 w 1569244"/>
                <a:gd name="T15" fmla="*/ 377672 h 1953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69244"/>
                <a:gd name="T25" fmla="*/ 0 h 195359"/>
                <a:gd name="T26" fmla="*/ 1569244 w 1569244"/>
                <a:gd name="T27" fmla="*/ 195359 h 19535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69244" h="195359">
                  <a:moveTo>
                    <a:pt x="0" y="0"/>
                  </a:moveTo>
                  <a:cubicBezTo>
                    <a:pt x="102790" y="12501"/>
                    <a:pt x="205581" y="25003"/>
                    <a:pt x="269081" y="50006"/>
                  </a:cubicBezTo>
                  <a:cubicBezTo>
                    <a:pt x="332581" y="75009"/>
                    <a:pt x="304006" y="131762"/>
                    <a:pt x="381000" y="150018"/>
                  </a:cubicBezTo>
                  <a:cubicBezTo>
                    <a:pt x="457994" y="168274"/>
                    <a:pt x="646510" y="164702"/>
                    <a:pt x="731044" y="159543"/>
                  </a:cubicBezTo>
                  <a:cubicBezTo>
                    <a:pt x="815578" y="154384"/>
                    <a:pt x="836216" y="113903"/>
                    <a:pt x="888206" y="119062"/>
                  </a:cubicBezTo>
                  <a:cubicBezTo>
                    <a:pt x="940197" y="124222"/>
                    <a:pt x="950118" y="179388"/>
                    <a:pt x="1042987" y="190500"/>
                  </a:cubicBezTo>
                  <a:cubicBezTo>
                    <a:pt x="1135856" y="201612"/>
                    <a:pt x="1357710" y="190896"/>
                    <a:pt x="1445419" y="185737"/>
                  </a:cubicBezTo>
                  <a:cubicBezTo>
                    <a:pt x="1533128" y="180578"/>
                    <a:pt x="1529160" y="150018"/>
                    <a:pt x="1569244" y="159543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71" name="Freeform 120"/>
            <p:cNvSpPr>
              <a:spLocks/>
            </p:cNvSpPr>
            <p:nvPr/>
          </p:nvSpPr>
          <p:spPr bwMode="auto">
            <a:xfrm>
              <a:off x="3636963" y="2251075"/>
              <a:ext cx="1279525" cy="250825"/>
            </a:xfrm>
            <a:custGeom>
              <a:avLst/>
              <a:gdLst>
                <a:gd name="T0" fmla="*/ 0 w 1195387"/>
                <a:gd name="T1" fmla="*/ 0 h 234235"/>
                <a:gd name="T2" fmla="*/ 258672 w 1195387"/>
                <a:gd name="T3" fmla="*/ 65718 h 234235"/>
                <a:gd name="T4" fmla="*/ 592784 w 1195387"/>
                <a:gd name="T5" fmla="*/ 230010 h 234235"/>
                <a:gd name="T6" fmla="*/ 1164012 w 1195387"/>
                <a:gd name="T7" fmla="*/ 290253 h 234235"/>
                <a:gd name="T8" fmla="*/ 1632848 w 1195387"/>
                <a:gd name="T9" fmla="*/ 366926 h 234235"/>
                <a:gd name="T10" fmla="*/ 2144798 w 1195387"/>
                <a:gd name="T11" fmla="*/ 536699 h 234235"/>
                <a:gd name="T12" fmla="*/ 2538188 w 1195387"/>
                <a:gd name="T13" fmla="*/ 240968 h 234235"/>
                <a:gd name="T14" fmla="*/ 2705248 w 1195387"/>
                <a:gd name="T15" fmla="*/ 43812 h 2342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95387"/>
                <a:gd name="T25" fmla="*/ 0 h 234235"/>
                <a:gd name="T26" fmla="*/ 1195387 w 1195387"/>
                <a:gd name="T27" fmla="*/ 234235 h 23423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95387" h="234235">
                  <a:moveTo>
                    <a:pt x="0" y="0"/>
                  </a:moveTo>
                  <a:cubicBezTo>
                    <a:pt x="35322" y="5953"/>
                    <a:pt x="70644" y="11906"/>
                    <a:pt x="114300" y="28575"/>
                  </a:cubicBezTo>
                  <a:cubicBezTo>
                    <a:pt x="157956" y="45244"/>
                    <a:pt x="195262" y="83741"/>
                    <a:pt x="261937" y="100013"/>
                  </a:cubicBezTo>
                  <a:cubicBezTo>
                    <a:pt x="328612" y="116285"/>
                    <a:pt x="437753" y="116284"/>
                    <a:pt x="514350" y="126206"/>
                  </a:cubicBezTo>
                  <a:cubicBezTo>
                    <a:pt x="590947" y="136128"/>
                    <a:pt x="649287" y="141685"/>
                    <a:pt x="721518" y="159544"/>
                  </a:cubicBezTo>
                  <a:cubicBezTo>
                    <a:pt x="793749" y="177403"/>
                    <a:pt x="881062" y="242491"/>
                    <a:pt x="947737" y="233363"/>
                  </a:cubicBezTo>
                  <a:cubicBezTo>
                    <a:pt x="1014412" y="224235"/>
                    <a:pt x="1080293" y="140494"/>
                    <a:pt x="1121568" y="104775"/>
                  </a:cubicBezTo>
                  <a:cubicBezTo>
                    <a:pt x="1162843" y="69056"/>
                    <a:pt x="1179115" y="44053"/>
                    <a:pt x="1195387" y="19050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72" name="Text Box 326"/>
            <p:cNvSpPr txBox="1">
              <a:spLocks noChangeArrowheads="1"/>
            </p:cNvSpPr>
            <p:nvPr/>
          </p:nvSpPr>
          <p:spPr bwMode="auto">
            <a:xfrm>
              <a:off x="2969416" y="1766887"/>
              <a:ext cx="351634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 err="1">
                  <a:latin typeface="Calibri" panose="020F0502020204030204" pitchFamily="34" charset="0"/>
                  <a:cs typeface="Arial" panose="020B0604020202020204" pitchFamily="34" charset="0"/>
                </a:rPr>
                <a:t>Guaíra</a:t>
              </a:r>
              <a:endParaRPr lang="pt-BR" altLang="pt-BR" sz="700" b="0" dirty="0"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73" name="Freeform 123"/>
            <p:cNvSpPr>
              <a:spLocks/>
            </p:cNvSpPr>
            <p:nvPr/>
          </p:nvSpPr>
          <p:spPr bwMode="auto">
            <a:xfrm>
              <a:off x="5075238" y="2416175"/>
              <a:ext cx="615950" cy="203200"/>
            </a:xfrm>
            <a:custGeom>
              <a:avLst/>
              <a:gdLst>
                <a:gd name="T0" fmla="*/ 1299945 w 575542"/>
                <a:gd name="T1" fmla="*/ 318966 h 187860"/>
                <a:gd name="T2" fmla="*/ 858915 w 575542"/>
                <a:gd name="T3" fmla="*/ 471061 h 187860"/>
                <a:gd name="T4" fmla="*/ 434023 w 575542"/>
                <a:gd name="T5" fmla="*/ 8689 h 187860"/>
                <a:gd name="T6" fmla="*/ 0 w 575542"/>
                <a:gd name="T7" fmla="*/ 157688 h 1878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75542"/>
                <a:gd name="T13" fmla="*/ 0 h 187860"/>
                <a:gd name="T14" fmla="*/ 575542 w 575542"/>
                <a:gd name="T15" fmla="*/ 187860 h 1878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75542" h="187860">
                  <a:moveTo>
                    <a:pt x="575542" y="124845"/>
                  </a:moveTo>
                  <a:cubicBezTo>
                    <a:pt x="547265" y="130302"/>
                    <a:pt x="444176" y="204617"/>
                    <a:pt x="380279" y="184376"/>
                  </a:cubicBezTo>
                  <a:cubicBezTo>
                    <a:pt x="316382" y="164135"/>
                    <a:pt x="255541" y="23844"/>
                    <a:pt x="192161" y="3401"/>
                  </a:cubicBezTo>
                  <a:cubicBezTo>
                    <a:pt x="128781" y="-17042"/>
                    <a:pt x="48564" y="61359"/>
                    <a:pt x="0" y="61720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74" name="Freeform 286"/>
            <p:cNvSpPr>
              <a:spLocks/>
            </p:cNvSpPr>
            <p:nvPr/>
          </p:nvSpPr>
          <p:spPr bwMode="auto">
            <a:xfrm>
              <a:off x="4219575" y="1544638"/>
              <a:ext cx="1065213" cy="904875"/>
            </a:xfrm>
            <a:custGeom>
              <a:avLst/>
              <a:gdLst>
                <a:gd name="T0" fmla="*/ 2147483647 w 699"/>
                <a:gd name="T1" fmla="*/ 2147483647 h 594"/>
                <a:gd name="T2" fmla="*/ 2147483647 w 699"/>
                <a:gd name="T3" fmla="*/ 2147483647 h 594"/>
                <a:gd name="T4" fmla="*/ 2147483647 w 699"/>
                <a:gd name="T5" fmla="*/ 2147483647 h 594"/>
                <a:gd name="T6" fmla="*/ 2147483647 w 699"/>
                <a:gd name="T7" fmla="*/ 2147483647 h 594"/>
                <a:gd name="T8" fmla="*/ 2147483647 w 699"/>
                <a:gd name="T9" fmla="*/ 2147483647 h 594"/>
                <a:gd name="T10" fmla="*/ 2147483647 w 699"/>
                <a:gd name="T11" fmla="*/ 2147483647 h 594"/>
                <a:gd name="T12" fmla="*/ 2147483647 w 699"/>
                <a:gd name="T13" fmla="*/ 2147483647 h 594"/>
                <a:gd name="T14" fmla="*/ 2147483647 w 699"/>
                <a:gd name="T15" fmla="*/ 2147483647 h 594"/>
                <a:gd name="T16" fmla="*/ 2147483647 w 699"/>
                <a:gd name="T17" fmla="*/ 2147483647 h 594"/>
                <a:gd name="T18" fmla="*/ 2147483647 w 699"/>
                <a:gd name="T19" fmla="*/ 2147483647 h 594"/>
                <a:gd name="T20" fmla="*/ 2147483647 w 699"/>
                <a:gd name="T21" fmla="*/ 2147483647 h 594"/>
                <a:gd name="T22" fmla="*/ 2147483647 w 699"/>
                <a:gd name="T23" fmla="*/ 2147483647 h 594"/>
                <a:gd name="T24" fmla="*/ 2147483647 w 699"/>
                <a:gd name="T25" fmla="*/ 2147483647 h 594"/>
                <a:gd name="T26" fmla="*/ 2147483647 w 699"/>
                <a:gd name="T27" fmla="*/ 2147483647 h 594"/>
                <a:gd name="T28" fmla="*/ 2147483647 w 699"/>
                <a:gd name="T29" fmla="*/ 2147483647 h 594"/>
                <a:gd name="T30" fmla="*/ 2147483647 w 699"/>
                <a:gd name="T31" fmla="*/ 2147483647 h 594"/>
                <a:gd name="T32" fmla="*/ 2147483647 w 699"/>
                <a:gd name="T33" fmla="*/ 2147483647 h 594"/>
                <a:gd name="T34" fmla="*/ 2147483647 w 699"/>
                <a:gd name="T35" fmla="*/ 2147483647 h 594"/>
                <a:gd name="T36" fmla="*/ 2147483647 w 699"/>
                <a:gd name="T37" fmla="*/ 2147483647 h 594"/>
                <a:gd name="T38" fmla="*/ 2147483647 w 699"/>
                <a:gd name="T39" fmla="*/ 2147483647 h 594"/>
                <a:gd name="T40" fmla="*/ 2147483647 w 699"/>
                <a:gd name="T41" fmla="*/ 2147483647 h 594"/>
                <a:gd name="T42" fmla="*/ 2147483647 w 699"/>
                <a:gd name="T43" fmla="*/ 2147483647 h 594"/>
                <a:gd name="T44" fmla="*/ 2147483647 w 699"/>
                <a:gd name="T45" fmla="*/ 2147483647 h 594"/>
                <a:gd name="T46" fmla="*/ 2147483647 w 699"/>
                <a:gd name="T47" fmla="*/ 2147483647 h 594"/>
                <a:gd name="T48" fmla="*/ 2147483647 w 699"/>
                <a:gd name="T49" fmla="*/ 2147483647 h 594"/>
                <a:gd name="T50" fmla="*/ 2147483647 w 699"/>
                <a:gd name="T51" fmla="*/ 2147483647 h 594"/>
                <a:gd name="T52" fmla="*/ 2147483647 w 699"/>
                <a:gd name="T53" fmla="*/ 2147483647 h 594"/>
                <a:gd name="T54" fmla="*/ 2147483647 w 699"/>
                <a:gd name="T55" fmla="*/ 2147483647 h 594"/>
                <a:gd name="T56" fmla="*/ 2147483647 w 699"/>
                <a:gd name="T57" fmla="*/ 2147483647 h 594"/>
                <a:gd name="T58" fmla="*/ 2147483647 w 699"/>
                <a:gd name="T59" fmla="*/ 2147483647 h 594"/>
                <a:gd name="T60" fmla="*/ 0 w 699"/>
                <a:gd name="T61" fmla="*/ 0 h 5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699"/>
                <a:gd name="T94" fmla="*/ 0 h 594"/>
                <a:gd name="T95" fmla="*/ 699 w 699"/>
                <a:gd name="T96" fmla="*/ 594 h 59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699" h="594">
                  <a:moveTo>
                    <a:pt x="699" y="570"/>
                  </a:moveTo>
                  <a:cubicBezTo>
                    <a:pt x="685" y="565"/>
                    <a:pt x="675" y="571"/>
                    <a:pt x="663" y="579"/>
                  </a:cubicBezTo>
                  <a:cubicBezTo>
                    <a:pt x="661" y="582"/>
                    <a:pt x="660" y="586"/>
                    <a:pt x="657" y="588"/>
                  </a:cubicBezTo>
                  <a:cubicBezTo>
                    <a:pt x="652" y="591"/>
                    <a:pt x="639" y="594"/>
                    <a:pt x="639" y="594"/>
                  </a:cubicBezTo>
                  <a:cubicBezTo>
                    <a:pt x="604" y="590"/>
                    <a:pt x="606" y="582"/>
                    <a:pt x="579" y="564"/>
                  </a:cubicBezTo>
                  <a:cubicBezTo>
                    <a:pt x="566" y="555"/>
                    <a:pt x="547" y="559"/>
                    <a:pt x="531" y="558"/>
                  </a:cubicBezTo>
                  <a:cubicBezTo>
                    <a:pt x="520" y="551"/>
                    <a:pt x="521" y="544"/>
                    <a:pt x="510" y="537"/>
                  </a:cubicBezTo>
                  <a:cubicBezTo>
                    <a:pt x="504" y="528"/>
                    <a:pt x="489" y="516"/>
                    <a:pt x="480" y="510"/>
                  </a:cubicBezTo>
                  <a:cubicBezTo>
                    <a:pt x="478" y="507"/>
                    <a:pt x="477" y="503"/>
                    <a:pt x="474" y="501"/>
                  </a:cubicBezTo>
                  <a:cubicBezTo>
                    <a:pt x="472" y="499"/>
                    <a:pt x="467" y="500"/>
                    <a:pt x="465" y="498"/>
                  </a:cubicBezTo>
                  <a:cubicBezTo>
                    <a:pt x="463" y="496"/>
                    <a:pt x="464" y="491"/>
                    <a:pt x="462" y="489"/>
                  </a:cubicBezTo>
                  <a:cubicBezTo>
                    <a:pt x="446" y="468"/>
                    <a:pt x="420" y="434"/>
                    <a:pt x="399" y="420"/>
                  </a:cubicBezTo>
                  <a:cubicBezTo>
                    <a:pt x="395" y="414"/>
                    <a:pt x="388" y="411"/>
                    <a:pt x="384" y="405"/>
                  </a:cubicBezTo>
                  <a:cubicBezTo>
                    <a:pt x="382" y="402"/>
                    <a:pt x="382" y="397"/>
                    <a:pt x="381" y="393"/>
                  </a:cubicBezTo>
                  <a:cubicBezTo>
                    <a:pt x="379" y="389"/>
                    <a:pt x="377" y="385"/>
                    <a:pt x="375" y="381"/>
                  </a:cubicBezTo>
                  <a:cubicBezTo>
                    <a:pt x="371" y="375"/>
                    <a:pt x="366" y="370"/>
                    <a:pt x="363" y="363"/>
                  </a:cubicBezTo>
                  <a:cubicBezTo>
                    <a:pt x="354" y="341"/>
                    <a:pt x="346" y="310"/>
                    <a:pt x="330" y="291"/>
                  </a:cubicBezTo>
                  <a:cubicBezTo>
                    <a:pt x="320" y="279"/>
                    <a:pt x="310" y="273"/>
                    <a:pt x="300" y="258"/>
                  </a:cubicBezTo>
                  <a:cubicBezTo>
                    <a:pt x="296" y="252"/>
                    <a:pt x="282" y="246"/>
                    <a:pt x="282" y="246"/>
                  </a:cubicBezTo>
                  <a:cubicBezTo>
                    <a:pt x="273" y="233"/>
                    <a:pt x="263" y="221"/>
                    <a:pt x="252" y="210"/>
                  </a:cubicBezTo>
                  <a:cubicBezTo>
                    <a:pt x="248" y="198"/>
                    <a:pt x="242" y="193"/>
                    <a:pt x="231" y="186"/>
                  </a:cubicBezTo>
                  <a:cubicBezTo>
                    <a:pt x="227" y="174"/>
                    <a:pt x="218" y="167"/>
                    <a:pt x="210" y="156"/>
                  </a:cubicBezTo>
                  <a:cubicBezTo>
                    <a:pt x="196" y="137"/>
                    <a:pt x="168" y="79"/>
                    <a:pt x="147" y="72"/>
                  </a:cubicBezTo>
                  <a:cubicBezTo>
                    <a:pt x="145" y="69"/>
                    <a:pt x="144" y="65"/>
                    <a:pt x="141" y="63"/>
                  </a:cubicBezTo>
                  <a:cubicBezTo>
                    <a:pt x="139" y="61"/>
                    <a:pt x="134" y="62"/>
                    <a:pt x="132" y="60"/>
                  </a:cubicBezTo>
                  <a:cubicBezTo>
                    <a:pt x="130" y="58"/>
                    <a:pt x="131" y="53"/>
                    <a:pt x="129" y="51"/>
                  </a:cubicBezTo>
                  <a:cubicBezTo>
                    <a:pt x="127" y="48"/>
                    <a:pt x="123" y="47"/>
                    <a:pt x="120" y="45"/>
                  </a:cubicBezTo>
                  <a:cubicBezTo>
                    <a:pt x="96" y="47"/>
                    <a:pt x="61" y="54"/>
                    <a:pt x="39" y="42"/>
                  </a:cubicBezTo>
                  <a:cubicBezTo>
                    <a:pt x="39" y="42"/>
                    <a:pt x="17" y="27"/>
                    <a:pt x="12" y="24"/>
                  </a:cubicBezTo>
                  <a:cubicBezTo>
                    <a:pt x="9" y="22"/>
                    <a:pt x="3" y="18"/>
                    <a:pt x="3" y="18"/>
                  </a:cubicBezTo>
                  <a:cubicBezTo>
                    <a:pt x="0" y="4"/>
                    <a:pt x="0" y="10"/>
                    <a:pt x="0" y="0"/>
                  </a:cubicBezTo>
                </a:path>
              </a:pathLst>
            </a:custGeom>
            <a:noFill/>
            <a:ln w="19050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75" name="Freeform 111"/>
            <p:cNvSpPr>
              <a:spLocks/>
            </p:cNvSpPr>
            <p:nvPr/>
          </p:nvSpPr>
          <p:spPr bwMode="auto">
            <a:xfrm>
              <a:off x="4224338" y="1579563"/>
              <a:ext cx="692150" cy="709612"/>
            </a:xfrm>
            <a:custGeom>
              <a:avLst/>
              <a:gdLst>
                <a:gd name="T0" fmla="*/ 0 w 647700"/>
                <a:gd name="T1" fmla="*/ 0 h 661988"/>
                <a:gd name="T2" fmla="*/ 211630 w 647700"/>
                <a:gd name="T3" fmla="*/ 136841 h 661988"/>
                <a:gd name="T4" fmla="*/ 322735 w 647700"/>
                <a:gd name="T5" fmla="*/ 487152 h 661988"/>
                <a:gd name="T6" fmla="*/ 783029 w 647700"/>
                <a:gd name="T7" fmla="*/ 1067354 h 661988"/>
                <a:gd name="T8" fmla="*/ 1439082 w 647700"/>
                <a:gd name="T9" fmla="*/ 1521658 h 6619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47700"/>
                <a:gd name="T16" fmla="*/ 0 h 661988"/>
                <a:gd name="T17" fmla="*/ 647700 w 647700"/>
                <a:gd name="T18" fmla="*/ 661988 h 6619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47700" h="661988">
                  <a:moveTo>
                    <a:pt x="0" y="0"/>
                  </a:moveTo>
                  <a:cubicBezTo>
                    <a:pt x="35520" y="12105"/>
                    <a:pt x="71041" y="24210"/>
                    <a:pt x="95250" y="59532"/>
                  </a:cubicBezTo>
                  <a:cubicBezTo>
                    <a:pt x="119459" y="94854"/>
                    <a:pt x="102394" y="144463"/>
                    <a:pt x="145256" y="211932"/>
                  </a:cubicBezTo>
                  <a:cubicBezTo>
                    <a:pt x="188119" y="279401"/>
                    <a:pt x="268684" y="389335"/>
                    <a:pt x="352425" y="464344"/>
                  </a:cubicBezTo>
                  <a:cubicBezTo>
                    <a:pt x="436166" y="539353"/>
                    <a:pt x="541933" y="600670"/>
                    <a:pt x="647700" y="661988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76" name="Freeform 114"/>
            <p:cNvSpPr>
              <a:spLocks/>
            </p:cNvSpPr>
            <p:nvPr/>
          </p:nvSpPr>
          <p:spPr bwMode="auto">
            <a:xfrm>
              <a:off x="4905375" y="1336675"/>
              <a:ext cx="220663" cy="949325"/>
            </a:xfrm>
            <a:custGeom>
              <a:avLst/>
              <a:gdLst>
                <a:gd name="T0" fmla="*/ 356757 w 206375"/>
                <a:gd name="T1" fmla="*/ 0 h 888207"/>
                <a:gd name="T2" fmla="*/ 117141 w 206375"/>
                <a:gd name="T3" fmla="*/ 380048 h 888207"/>
                <a:gd name="T4" fmla="*/ 292862 w 206375"/>
                <a:gd name="T5" fmla="*/ 707313 h 888207"/>
                <a:gd name="T6" fmla="*/ 340783 w 206375"/>
                <a:gd name="T7" fmla="*/ 1071526 h 888207"/>
                <a:gd name="T8" fmla="*/ 404677 w 206375"/>
                <a:gd name="T9" fmla="*/ 1214045 h 888207"/>
                <a:gd name="T10" fmla="*/ 0 w 206375"/>
                <a:gd name="T11" fmla="*/ 1968867 h 8882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6375"/>
                <a:gd name="T19" fmla="*/ 0 h 888207"/>
                <a:gd name="T20" fmla="*/ 206375 w 206375"/>
                <a:gd name="T21" fmla="*/ 888207 h 8882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6375" h="888207">
                  <a:moveTo>
                    <a:pt x="159544" y="0"/>
                  </a:moveTo>
                  <a:cubicBezTo>
                    <a:pt x="143073" y="31353"/>
                    <a:pt x="57150" y="118269"/>
                    <a:pt x="52387" y="171450"/>
                  </a:cubicBezTo>
                  <a:cubicBezTo>
                    <a:pt x="47625" y="224631"/>
                    <a:pt x="114300" y="267097"/>
                    <a:pt x="130969" y="319088"/>
                  </a:cubicBezTo>
                  <a:cubicBezTo>
                    <a:pt x="147638" y="371079"/>
                    <a:pt x="122635" y="445294"/>
                    <a:pt x="152400" y="483394"/>
                  </a:cubicBezTo>
                  <a:cubicBezTo>
                    <a:pt x="182165" y="521494"/>
                    <a:pt x="206375" y="480219"/>
                    <a:pt x="180975" y="547688"/>
                  </a:cubicBezTo>
                  <a:cubicBezTo>
                    <a:pt x="155575" y="615157"/>
                    <a:pt x="78184" y="749102"/>
                    <a:pt x="0" y="888207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77" name="Freeform 1"/>
            <p:cNvSpPr>
              <a:spLocks/>
            </p:cNvSpPr>
            <p:nvPr/>
          </p:nvSpPr>
          <p:spPr bwMode="auto">
            <a:xfrm>
              <a:off x="4164013" y="2239963"/>
              <a:ext cx="2046287" cy="3251200"/>
            </a:xfrm>
            <a:custGeom>
              <a:avLst/>
              <a:gdLst>
                <a:gd name="T0" fmla="*/ 656045 w 1912192"/>
                <a:gd name="T1" fmla="*/ 4887502 h 3035574"/>
                <a:gd name="T2" fmla="*/ 680926 w 1912192"/>
                <a:gd name="T3" fmla="*/ 5114725 h 3035574"/>
                <a:gd name="T4" fmla="*/ 755461 w 1912192"/>
                <a:gd name="T5" fmla="*/ 5276848 h 3035574"/>
                <a:gd name="T6" fmla="*/ 669407 w 1912192"/>
                <a:gd name="T7" fmla="*/ 5544579 h 3035574"/>
                <a:gd name="T8" fmla="*/ 378686 w 1912192"/>
                <a:gd name="T9" fmla="*/ 5996765 h 3035574"/>
                <a:gd name="T10" fmla="*/ 134362 w 1912192"/>
                <a:gd name="T11" fmla="*/ 6379389 h 3035574"/>
                <a:gd name="T12" fmla="*/ 16220 w 1912192"/>
                <a:gd name="T13" fmla="*/ 6867603 h 3035574"/>
                <a:gd name="T14" fmla="*/ 488781 w 1912192"/>
                <a:gd name="T15" fmla="*/ 6824205 h 3035574"/>
                <a:gd name="T16" fmla="*/ 1584277 w 1912192"/>
                <a:gd name="T17" fmla="*/ 6227495 h 3035574"/>
                <a:gd name="T18" fmla="*/ 2003138 w 1912192"/>
                <a:gd name="T19" fmla="*/ 4968976 h 3035574"/>
                <a:gd name="T20" fmla="*/ 2969754 w 1912192"/>
                <a:gd name="T21" fmla="*/ 3146293 h 3035574"/>
                <a:gd name="T22" fmla="*/ 3012711 w 1912192"/>
                <a:gd name="T23" fmla="*/ 1855229 h 3035574"/>
                <a:gd name="T24" fmla="*/ 3141591 w 1912192"/>
                <a:gd name="T25" fmla="*/ 1377860 h 3035574"/>
                <a:gd name="T26" fmla="*/ 3334915 w 1912192"/>
                <a:gd name="T27" fmla="*/ 672658 h 3035574"/>
                <a:gd name="T28" fmla="*/ 4312265 w 1912192"/>
                <a:gd name="T29" fmla="*/ 0 h 303557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912192"/>
                <a:gd name="T46" fmla="*/ 0 h 3035574"/>
                <a:gd name="T47" fmla="*/ 1912192 w 1912192"/>
                <a:gd name="T48" fmla="*/ 3035574 h 303557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912192" h="3035574">
                  <a:moveTo>
                    <a:pt x="290910" y="2145460"/>
                  </a:moveTo>
                  <a:cubicBezTo>
                    <a:pt x="302419" y="2187529"/>
                    <a:pt x="294595" y="2216720"/>
                    <a:pt x="301942" y="2245205"/>
                  </a:cubicBezTo>
                  <a:cubicBezTo>
                    <a:pt x="309289" y="2273690"/>
                    <a:pt x="335846" y="2284925"/>
                    <a:pt x="334995" y="2316373"/>
                  </a:cubicBezTo>
                  <a:cubicBezTo>
                    <a:pt x="334144" y="2347821"/>
                    <a:pt x="324682" y="2381226"/>
                    <a:pt x="296836" y="2433896"/>
                  </a:cubicBezTo>
                  <a:cubicBezTo>
                    <a:pt x="268990" y="2486566"/>
                    <a:pt x="207464" y="2571318"/>
                    <a:pt x="167921" y="2632394"/>
                  </a:cubicBezTo>
                  <a:cubicBezTo>
                    <a:pt x="128378" y="2693470"/>
                    <a:pt x="86367" y="2736639"/>
                    <a:pt x="59579" y="2800350"/>
                  </a:cubicBezTo>
                  <a:cubicBezTo>
                    <a:pt x="32791" y="2864061"/>
                    <a:pt x="-19002" y="2982118"/>
                    <a:pt x="7192" y="3014662"/>
                  </a:cubicBezTo>
                  <a:cubicBezTo>
                    <a:pt x="33386" y="3047206"/>
                    <a:pt x="100854" y="3042444"/>
                    <a:pt x="216742" y="2995613"/>
                  </a:cubicBezTo>
                  <a:cubicBezTo>
                    <a:pt x="332630" y="2948782"/>
                    <a:pt x="590598" y="2869406"/>
                    <a:pt x="702517" y="2733675"/>
                  </a:cubicBezTo>
                  <a:cubicBezTo>
                    <a:pt x="814436" y="2597944"/>
                    <a:pt x="785860" y="2406650"/>
                    <a:pt x="888254" y="2181225"/>
                  </a:cubicBezTo>
                  <a:cubicBezTo>
                    <a:pt x="990648" y="1955800"/>
                    <a:pt x="1542306" y="1666081"/>
                    <a:pt x="1316880" y="1381125"/>
                  </a:cubicBezTo>
                  <a:cubicBezTo>
                    <a:pt x="1596280" y="1348582"/>
                    <a:pt x="1631997" y="1016794"/>
                    <a:pt x="1335928" y="814388"/>
                  </a:cubicBezTo>
                  <a:cubicBezTo>
                    <a:pt x="1466103" y="727870"/>
                    <a:pt x="1497853" y="786607"/>
                    <a:pt x="1393078" y="604838"/>
                  </a:cubicBezTo>
                  <a:cubicBezTo>
                    <a:pt x="1607391" y="589756"/>
                    <a:pt x="1520874" y="467520"/>
                    <a:pt x="1478805" y="295276"/>
                  </a:cubicBezTo>
                  <a:cubicBezTo>
                    <a:pt x="1679624" y="427833"/>
                    <a:pt x="1824086" y="123825"/>
                    <a:pt x="1912192" y="0"/>
                  </a:cubicBezTo>
                </a:path>
              </a:pathLst>
            </a:custGeom>
            <a:noFill/>
            <a:ln w="19050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78" name="Text Box 326"/>
            <p:cNvSpPr txBox="1">
              <a:spLocks noChangeArrowheads="1"/>
            </p:cNvSpPr>
            <p:nvPr/>
          </p:nvSpPr>
          <p:spPr bwMode="auto">
            <a:xfrm>
              <a:off x="5488360" y="3442609"/>
              <a:ext cx="723900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defPPr>
                <a:defRPr lang="en-US"/>
              </a:defPPr>
              <a:lvl1pPr algn="r" eaLnBrk="1" hangingPunct="1">
                <a:spcBef>
                  <a:spcPct val="50000"/>
                </a:spcBef>
                <a:defRPr sz="700" b="0">
                  <a:latin typeface="Calibri" panose="020F0502020204030204" pitchFamily="34" charset="0"/>
                </a:defRPr>
              </a:lvl1pPr>
              <a:lvl2pPr marL="742950" indent="-285750"/>
              <a:lvl3pPr marL="1143000" indent="-228600"/>
              <a:lvl4pPr marL="1600200" indent="-228600"/>
              <a:lvl5pPr marL="2057400" indent="-228600"/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</a:lvl9pPr>
            </a:lstStyle>
            <a:p>
              <a:r>
                <a:rPr lang="pt-BR" altLang="pt-BR" dirty="0"/>
                <a:t>Florianópolis</a:t>
              </a:r>
            </a:p>
          </p:txBody>
        </p:sp>
        <p:sp>
          <p:nvSpPr>
            <p:cNvPr id="879" name="Text Box 326"/>
            <p:cNvSpPr txBox="1">
              <a:spLocks noChangeArrowheads="1"/>
            </p:cNvSpPr>
            <p:nvPr/>
          </p:nvSpPr>
          <p:spPr bwMode="auto">
            <a:xfrm>
              <a:off x="5619750" y="3032125"/>
              <a:ext cx="352414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 err="1">
                  <a:latin typeface="Calibri" panose="020F0502020204030204" pitchFamily="34" charset="0"/>
                  <a:cs typeface="Arial" panose="020B0604020202020204" pitchFamily="34" charset="0"/>
                </a:rPr>
                <a:t>Itajaí</a:t>
              </a:r>
              <a:endParaRPr lang="pt-BR" altLang="pt-BR" sz="700" b="0" dirty="0"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0" name="Text Box 326"/>
            <p:cNvSpPr txBox="1">
              <a:spLocks noChangeArrowheads="1"/>
            </p:cNvSpPr>
            <p:nvPr/>
          </p:nvSpPr>
          <p:spPr bwMode="auto">
            <a:xfrm>
              <a:off x="5755095" y="2559624"/>
              <a:ext cx="549275" cy="138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 err="1">
                  <a:latin typeface="Calibri" panose="020F0502020204030204" pitchFamily="34" charset="0"/>
                  <a:cs typeface="Arial" panose="020B0604020202020204" pitchFamily="34" charset="0"/>
                </a:rPr>
                <a:t>Paranaguá</a:t>
              </a:r>
              <a:endParaRPr lang="pt-BR" altLang="pt-BR" sz="700" b="0" dirty="0"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1" name="Text Box 326"/>
            <p:cNvSpPr txBox="1">
              <a:spLocks noChangeArrowheads="1"/>
            </p:cNvSpPr>
            <p:nvPr/>
          </p:nvSpPr>
          <p:spPr bwMode="auto">
            <a:xfrm>
              <a:off x="4143375" y="5460999"/>
              <a:ext cx="608385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>
                  <a:latin typeface="Calibri" panose="020F0502020204030204" pitchFamily="34" charset="0"/>
                  <a:cs typeface="Arial" panose="020B0604020202020204" pitchFamily="34" charset="0"/>
                </a:rPr>
                <a:t>Rio Grande</a:t>
              </a:r>
              <a:endParaRPr lang="pt-BR" altLang="pt-BR" sz="700" b="0" dirty="0"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2" name="Freeform 4"/>
            <p:cNvSpPr>
              <a:spLocks/>
            </p:cNvSpPr>
            <p:nvPr/>
          </p:nvSpPr>
          <p:spPr bwMode="auto">
            <a:xfrm>
              <a:off x="4060825" y="4494213"/>
              <a:ext cx="438150" cy="1001712"/>
            </a:xfrm>
            <a:custGeom>
              <a:avLst/>
              <a:gdLst>
                <a:gd name="T0" fmla="*/ 902156 w 409973"/>
                <a:gd name="T1" fmla="*/ 0 h 935965"/>
                <a:gd name="T2" fmla="*/ 762425 w 409973"/>
                <a:gd name="T3" fmla="*/ 202555 h 935965"/>
                <a:gd name="T4" fmla="*/ 748447 w 409973"/>
                <a:gd name="T5" fmla="*/ 332762 h 935965"/>
                <a:gd name="T6" fmla="*/ 692552 w 409973"/>
                <a:gd name="T7" fmla="*/ 441277 h 935965"/>
                <a:gd name="T8" fmla="*/ 650636 w 409973"/>
                <a:gd name="T9" fmla="*/ 716166 h 935965"/>
                <a:gd name="T10" fmla="*/ 252399 w 409973"/>
                <a:gd name="T11" fmla="*/ 962125 h 935965"/>
                <a:gd name="T12" fmla="*/ 280340 w 409973"/>
                <a:gd name="T13" fmla="*/ 1280419 h 935965"/>
                <a:gd name="T14" fmla="*/ 112662 w 409973"/>
                <a:gd name="T15" fmla="*/ 1403400 h 935965"/>
                <a:gd name="T16" fmla="*/ 89955 w 409973"/>
                <a:gd name="T17" fmla="*/ 1535421 h 935965"/>
                <a:gd name="T18" fmla="*/ 6109 w 409973"/>
                <a:gd name="T19" fmla="*/ 1730735 h 935965"/>
                <a:gd name="T20" fmla="*/ 53285 w 409973"/>
                <a:gd name="T21" fmla="*/ 2083395 h 935965"/>
                <a:gd name="T22" fmla="*/ 175544 w 409973"/>
                <a:gd name="T23" fmla="*/ 2025526 h 9359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09973"/>
                <a:gd name="T37" fmla="*/ 0 h 935965"/>
                <a:gd name="T38" fmla="*/ 409973 w 409973"/>
                <a:gd name="T39" fmla="*/ 935965 h 93596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09973" h="935965">
                  <a:moveTo>
                    <a:pt x="409973" y="0"/>
                  </a:moveTo>
                  <a:cubicBezTo>
                    <a:pt x="399390" y="17463"/>
                    <a:pt x="356527" y="62971"/>
                    <a:pt x="346473" y="88900"/>
                  </a:cubicBezTo>
                  <a:cubicBezTo>
                    <a:pt x="336419" y="114829"/>
                    <a:pt x="345415" y="128588"/>
                    <a:pt x="340123" y="146050"/>
                  </a:cubicBezTo>
                  <a:cubicBezTo>
                    <a:pt x="334831" y="163512"/>
                    <a:pt x="322131" y="165629"/>
                    <a:pt x="314723" y="193675"/>
                  </a:cubicBezTo>
                  <a:cubicBezTo>
                    <a:pt x="307315" y="221721"/>
                    <a:pt x="329010" y="276225"/>
                    <a:pt x="295673" y="314325"/>
                  </a:cubicBezTo>
                  <a:cubicBezTo>
                    <a:pt x="262336" y="352425"/>
                    <a:pt x="142744" y="381000"/>
                    <a:pt x="114698" y="422275"/>
                  </a:cubicBezTo>
                  <a:cubicBezTo>
                    <a:pt x="86652" y="463550"/>
                    <a:pt x="137981" y="529696"/>
                    <a:pt x="127398" y="561975"/>
                  </a:cubicBezTo>
                  <a:cubicBezTo>
                    <a:pt x="116815" y="594254"/>
                    <a:pt x="65618" y="597297"/>
                    <a:pt x="51198" y="615950"/>
                  </a:cubicBezTo>
                  <a:cubicBezTo>
                    <a:pt x="36778" y="634603"/>
                    <a:pt x="48949" y="649949"/>
                    <a:pt x="40879" y="673894"/>
                  </a:cubicBezTo>
                  <a:cubicBezTo>
                    <a:pt x="32809" y="697839"/>
                    <a:pt x="5556" y="719535"/>
                    <a:pt x="2778" y="759619"/>
                  </a:cubicBezTo>
                  <a:cubicBezTo>
                    <a:pt x="0" y="799703"/>
                    <a:pt x="11378" y="892837"/>
                    <a:pt x="24211" y="914401"/>
                  </a:cubicBezTo>
                  <a:cubicBezTo>
                    <a:pt x="37044" y="935965"/>
                    <a:pt x="46304" y="917445"/>
                    <a:pt x="79774" y="889002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83" name="Freeform 126"/>
            <p:cNvSpPr>
              <a:spLocks/>
            </p:cNvSpPr>
            <p:nvPr/>
          </p:nvSpPr>
          <p:spPr bwMode="auto">
            <a:xfrm>
              <a:off x="4059238" y="1976438"/>
              <a:ext cx="1803400" cy="3478212"/>
            </a:xfrm>
            <a:custGeom>
              <a:avLst/>
              <a:gdLst>
                <a:gd name="T0" fmla="*/ 36081 w 1877962"/>
                <a:gd name="T1" fmla="*/ 2219617 h 3623142"/>
                <a:gd name="T2" fmla="*/ 5423 w 1877962"/>
                <a:gd name="T3" fmla="*/ 2059491 h 3623142"/>
                <a:gd name="T4" fmla="*/ 137701 w 1877962"/>
                <a:gd name="T5" fmla="*/ 1845306 h 3623142"/>
                <a:gd name="T6" fmla="*/ 261367 w 1877962"/>
                <a:gd name="T7" fmla="*/ 1627515 h 3623142"/>
                <a:gd name="T8" fmla="*/ 393991 w 1877962"/>
                <a:gd name="T9" fmla="*/ 1639356 h 3623142"/>
                <a:gd name="T10" fmla="*/ 450828 w 1877962"/>
                <a:gd name="T11" fmla="*/ 1503259 h 3623142"/>
                <a:gd name="T12" fmla="*/ 665436 w 1877962"/>
                <a:gd name="T13" fmla="*/ 1262125 h 3623142"/>
                <a:gd name="T14" fmla="*/ 944806 w 1877962"/>
                <a:gd name="T15" fmla="*/ 990101 h 3623142"/>
                <a:gd name="T16" fmla="*/ 864027 w 1877962"/>
                <a:gd name="T17" fmla="*/ 894507 h 3623142"/>
                <a:gd name="T18" fmla="*/ 893650 w 1877962"/>
                <a:gd name="T19" fmla="*/ 563615 h 3623142"/>
                <a:gd name="T20" fmla="*/ 791515 w 1877962"/>
                <a:gd name="T21" fmla="*/ 301030 h 3623142"/>
                <a:gd name="T22" fmla="*/ 1154590 w 1877962"/>
                <a:gd name="T23" fmla="*/ 0 h 3623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877962"/>
                <a:gd name="T37" fmla="*/ 0 h 3623142"/>
                <a:gd name="T38" fmla="*/ 1877962 w 1877962"/>
                <a:gd name="T39" fmla="*/ 3623142 h 362314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877962" h="3623142">
                  <a:moveTo>
                    <a:pt x="58687" y="3623142"/>
                  </a:moveTo>
                  <a:cubicBezTo>
                    <a:pt x="23949" y="3585042"/>
                    <a:pt x="-18727" y="3463598"/>
                    <a:pt x="8821" y="3361765"/>
                  </a:cubicBezTo>
                  <a:cubicBezTo>
                    <a:pt x="36369" y="3259932"/>
                    <a:pt x="154591" y="3129664"/>
                    <a:pt x="223974" y="3012142"/>
                  </a:cubicBezTo>
                  <a:cubicBezTo>
                    <a:pt x="293357" y="2894620"/>
                    <a:pt x="355643" y="2712664"/>
                    <a:pt x="425119" y="2656635"/>
                  </a:cubicBezTo>
                  <a:cubicBezTo>
                    <a:pt x="494595" y="2600606"/>
                    <a:pt x="589472" y="2709769"/>
                    <a:pt x="640832" y="2675965"/>
                  </a:cubicBezTo>
                  <a:cubicBezTo>
                    <a:pt x="692192" y="2642161"/>
                    <a:pt x="666046" y="2538974"/>
                    <a:pt x="733281" y="2453809"/>
                  </a:cubicBezTo>
                  <a:cubicBezTo>
                    <a:pt x="800516" y="2368644"/>
                    <a:pt x="948434" y="2199809"/>
                    <a:pt x="1082344" y="2060202"/>
                  </a:cubicBezTo>
                  <a:cubicBezTo>
                    <a:pt x="1216254" y="1920595"/>
                    <a:pt x="1482909" y="1716180"/>
                    <a:pt x="1536744" y="1616168"/>
                  </a:cubicBezTo>
                  <a:cubicBezTo>
                    <a:pt x="1590579" y="1516156"/>
                    <a:pt x="1419221" y="1576154"/>
                    <a:pt x="1405354" y="1460127"/>
                  </a:cubicBezTo>
                  <a:cubicBezTo>
                    <a:pt x="1391487" y="1344100"/>
                    <a:pt x="1473196" y="1081461"/>
                    <a:pt x="1453539" y="920003"/>
                  </a:cubicBezTo>
                  <a:cubicBezTo>
                    <a:pt x="1433882" y="758545"/>
                    <a:pt x="1216675" y="644712"/>
                    <a:pt x="1287412" y="491378"/>
                  </a:cubicBezTo>
                  <a:cubicBezTo>
                    <a:pt x="1358149" y="338044"/>
                    <a:pt x="1578765" y="242047"/>
                    <a:pt x="1877962" y="0"/>
                  </a:cubicBezTo>
                </a:path>
              </a:pathLst>
            </a:custGeom>
            <a:noFill/>
            <a:ln w="19050" cap="flat" cmpd="sng" algn="ctr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84" name="Text Box 326"/>
            <p:cNvSpPr txBox="1">
              <a:spLocks noChangeArrowheads="1"/>
            </p:cNvSpPr>
            <p:nvPr/>
          </p:nvSpPr>
          <p:spPr bwMode="auto">
            <a:xfrm>
              <a:off x="3910013" y="3541713"/>
              <a:ext cx="511175" cy="101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Passo Fundo</a:t>
              </a:r>
              <a:endParaRPr lang="pt-BR" altLang="pt-BR" sz="700" b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5" name="Oval 250"/>
            <p:cNvSpPr>
              <a:spLocks noChangeArrowheads="1"/>
            </p:cNvSpPr>
            <p:nvPr/>
          </p:nvSpPr>
          <p:spPr bwMode="auto">
            <a:xfrm>
              <a:off x="3890963" y="3016250"/>
              <a:ext cx="68262" cy="603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6" name="Text Box 326"/>
            <p:cNvSpPr txBox="1">
              <a:spLocks noChangeArrowheads="1"/>
            </p:cNvSpPr>
            <p:nvPr/>
          </p:nvSpPr>
          <p:spPr bwMode="auto">
            <a:xfrm>
              <a:off x="3947574" y="2083637"/>
              <a:ext cx="657437" cy="282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Laranjeiras</a:t>
              </a:r>
              <a:r>
                <a:rPr lang="en-US" altLang="pt-BR" sz="700" b="0" dirty="0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 do </a:t>
              </a:r>
              <a:r>
                <a:rPr lang="en-US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Sul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7" name="Freeform 164"/>
            <p:cNvSpPr>
              <a:spLocks/>
            </p:cNvSpPr>
            <p:nvPr/>
          </p:nvSpPr>
          <p:spPr bwMode="auto">
            <a:xfrm>
              <a:off x="3924300" y="2409825"/>
              <a:ext cx="136525" cy="687388"/>
            </a:xfrm>
            <a:custGeom>
              <a:avLst/>
              <a:gdLst>
                <a:gd name="T0" fmla="*/ 153738 w 126999"/>
                <a:gd name="T1" fmla="*/ 1449710 h 642431"/>
                <a:gd name="T2" fmla="*/ 143971 w 126999"/>
                <a:gd name="T3" fmla="*/ 1345359 h 642431"/>
                <a:gd name="T4" fmla="*/ 178490 w 126999"/>
                <a:gd name="T5" fmla="*/ 1179652 h 642431"/>
                <a:gd name="T6" fmla="*/ 127873 w 126999"/>
                <a:gd name="T7" fmla="*/ 1015747 h 642431"/>
                <a:gd name="T8" fmla="*/ 1884 w 126999"/>
                <a:gd name="T9" fmla="*/ 832897 h 642431"/>
                <a:gd name="T10" fmla="*/ 58466 w 126999"/>
                <a:gd name="T11" fmla="*/ 639449 h 642431"/>
                <a:gd name="T12" fmla="*/ 143338 w 126999"/>
                <a:gd name="T13" fmla="*/ 591087 h 642431"/>
                <a:gd name="T14" fmla="*/ 148996 w 126999"/>
                <a:gd name="T15" fmla="*/ 435256 h 642431"/>
                <a:gd name="T16" fmla="*/ 98073 w 126999"/>
                <a:gd name="T17" fmla="*/ 386894 h 642431"/>
                <a:gd name="T18" fmla="*/ 109390 w 126999"/>
                <a:gd name="T19" fmla="*/ 322409 h 642431"/>
                <a:gd name="T20" fmla="*/ 75441 w 126999"/>
                <a:gd name="T21" fmla="*/ 263303 h 642431"/>
                <a:gd name="T22" fmla="*/ 86757 w 126999"/>
                <a:gd name="T23" fmla="*/ 231063 h 642431"/>
                <a:gd name="T24" fmla="*/ 58466 w 126999"/>
                <a:gd name="T25" fmla="*/ 145086 h 642431"/>
                <a:gd name="T26" fmla="*/ 301770 w 126999"/>
                <a:gd name="T27" fmla="*/ 0 h 6424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6999"/>
                <a:gd name="T43" fmla="*/ 0 h 642431"/>
                <a:gd name="T44" fmla="*/ 126999 w 126999"/>
                <a:gd name="T45" fmla="*/ 642431 h 6424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6999" h="642431">
                  <a:moveTo>
                    <a:pt x="64701" y="642431"/>
                  </a:moveTo>
                  <a:cubicBezTo>
                    <a:pt x="102448" y="640196"/>
                    <a:pt x="68378" y="622728"/>
                    <a:pt x="60588" y="596189"/>
                  </a:cubicBezTo>
                  <a:cubicBezTo>
                    <a:pt x="78361" y="569650"/>
                    <a:pt x="55839" y="578231"/>
                    <a:pt x="75118" y="522757"/>
                  </a:cubicBezTo>
                  <a:cubicBezTo>
                    <a:pt x="98658" y="521376"/>
                    <a:pt x="66201" y="475733"/>
                    <a:pt x="53814" y="450123"/>
                  </a:cubicBezTo>
                  <a:cubicBezTo>
                    <a:pt x="41427" y="424513"/>
                    <a:pt x="5661" y="396886"/>
                    <a:pt x="793" y="369094"/>
                  </a:cubicBezTo>
                  <a:cubicBezTo>
                    <a:pt x="-4075" y="341302"/>
                    <a:pt x="14683" y="301228"/>
                    <a:pt x="24605" y="283369"/>
                  </a:cubicBezTo>
                  <a:cubicBezTo>
                    <a:pt x="34527" y="265510"/>
                    <a:pt x="53974" y="277018"/>
                    <a:pt x="60324" y="261937"/>
                  </a:cubicBezTo>
                  <a:cubicBezTo>
                    <a:pt x="66674" y="246856"/>
                    <a:pt x="65880" y="207962"/>
                    <a:pt x="62705" y="192881"/>
                  </a:cubicBezTo>
                  <a:cubicBezTo>
                    <a:pt x="59530" y="177800"/>
                    <a:pt x="44052" y="179784"/>
                    <a:pt x="41274" y="171450"/>
                  </a:cubicBezTo>
                  <a:cubicBezTo>
                    <a:pt x="38496" y="163116"/>
                    <a:pt x="47625" y="152003"/>
                    <a:pt x="46037" y="142875"/>
                  </a:cubicBezTo>
                  <a:cubicBezTo>
                    <a:pt x="44450" y="133747"/>
                    <a:pt x="33337" y="123428"/>
                    <a:pt x="31749" y="116681"/>
                  </a:cubicBezTo>
                  <a:cubicBezTo>
                    <a:pt x="30162" y="109934"/>
                    <a:pt x="37703" y="111125"/>
                    <a:pt x="36512" y="102394"/>
                  </a:cubicBezTo>
                  <a:cubicBezTo>
                    <a:pt x="35321" y="93663"/>
                    <a:pt x="9524" y="81360"/>
                    <a:pt x="24605" y="64294"/>
                  </a:cubicBezTo>
                  <a:cubicBezTo>
                    <a:pt x="39686" y="47228"/>
                    <a:pt x="100011" y="32941"/>
                    <a:pt x="126999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88" name="Freeform 165"/>
            <p:cNvSpPr>
              <a:spLocks/>
            </p:cNvSpPr>
            <p:nvPr/>
          </p:nvSpPr>
          <p:spPr bwMode="auto">
            <a:xfrm>
              <a:off x="3617913" y="1571625"/>
              <a:ext cx="592137" cy="673100"/>
            </a:xfrm>
            <a:custGeom>
              <a:avLst/>
              <a:gdLst>
                <a:gd name="T0" fmla="*/ 1190756 w 555705"/>
                <a:gd name="T1" fmla="*/ 0 h 630191"/>
                <a:gd name="T2" fmla="*/ 1098911 w 555705"/>
                <a:gd name="T3" fmla="*/ 220840 h 630191"/>
                <a:gd name="T4" fmla="*/ 971348 w 555705"/>
                <a:gd name="T5" fmla="*/ 331253 h 630191"/>
                <a:gd name="T6" fmla="*/ 874402 w 555705"/>
                <a:gd name="T7" fmla="*/ 557347 h 630191"/>
                <a:gd name="T8" fmla="*/ 487928 w 555705"/>
                <a:gd name="T9" fmla="*/ 906316 h 630191"/>
                <a:gd name="T10" fmla="*/ 322420 w 555705"/>
                <a:gd name="T11" fmla="*/ 1037801 h 630191"/>
                <a:gd name="T12" fmla="*/ 130297 w 555705"/>
                <a:gd name="T13" fmla="*/ 1206811 h 630191"/>
                <a:gd name="T14" fmla="*/ 63158 w 555705"/>
                <a:gd name="T15" fmla="*/ 1266777 h 630191"/>
                <a:gd name="T16" fmla="*/ 66 w 555705"/>
                <a:gd name="T17" fmla="*/ 1391517 h 6301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55705"/>
                <a:gd name="T28" fmla="*/ 0 h 630191"/>
                <a:gd name="T29" fmla="*/ 555705 w 555705"/>
                <a:gd name="T30" fmla="*/ 630191 h 63019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55705" h="630191">
                  <a:moveTo>
                    <a:pt x="555705" y="0"/>
                  </a:moveTo>
                  <a:cubicBezTo>
                    <a:pt x="529511" y="38497"/>
                    <a:pt x="529908" y="75010"/>
                    <a:pt x="512842" y="100013"/>
                  </a:cubicBezTo>
                  <a:cubicBezTo>
                    <a:pt x="495776" y="125016"/>
                    <a:pt x="470774" y="124619"/>
                    <a:pt x="453311" y="150019"/>
                  </a:cubicBezTo>
                  <a:cubicBezTo>
                    <a:pt x="435848" y="175419"/>
                    <a:pt x="445667" y="209007"/>
                    <a:pt x="408067" y="252413"/>
                  </a:cubicBezTo>
                  <a:cubicBezTo>
                    <a:pt x="370467" y="295819"/>
                    <a:pt x="270641" y="374189"/>
                    <a:pt x="227708" y="410454"/>
                  </a:cubicBezTo>
                  <a:cubicBezTo>
                    <a:pt x="184775" y="446719"/>
                    <a:pt x="178285" y="447320"/>
                    <a:pt x="150468" y="470001"/>
                  </a:cubicBezTo>
                  <a:cubicBezTo>
                    <a:pt x="122651" y="492682"/>
                    <a:pt x="80972" y="529259"/>
                    <a:pt x="60807" y="546542"/>
                  </a:cubicBezTo>
                  <a:cubicBezTo>
                    <a:pt x="40642" y="563825"/>
                    <a:pt x="39604" y="559758"/>
                    <a:pt x="29475" y="573699"/>
                  </a:cubicBezTo>
                  <a:cubicBezTo>
                    <a:pt x="19346" y="587641"/>
                    <a:pt x="-885" y="622065"/>
                    <a:pt x="31" y="630191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89" name="Freeform 323"/>
            <p:cNvSpPr>
              <a:spLocks/>
            </p:cNvSpPr>
            <p:nvPr/>
          </p:nvSpPr>
          <p:spPr bwMode="auto">
            <a:xfrm>
              <a:off x="4645025" y="1522413"/>
              <a:ext cx="319088" cy="1211262"/>
            </a:xfrm>
            <a:custGeom>
              <a:avLst/>
              <a:gdLst>
                <a:gd name="T0" fmla="*/ 2147483647 w 210"/>
                <a:gd name="T1" fmla="*/ 2147483647 h 795"/>
                <a:gd name="T2" fmla="*/ 2147483647 w 210"/>
                <a:gd name="T3" fmla="*/ 2147483647 h 795"/>
                <a:gd name="T4" fmla="*/ 0 w 210"/>
                <a:gd name="T5" fmla="*/ 2147483647 h 795"/>
                <a:gd name="T6" fmla="*/ 2147483647 w 210"/>
                <a:gd name="T7" fmla="*/ 2147483647 h 795"/>
                <a:gd name="T8" fmla="*/ 2147483647 w 210"/>
                <a:gd name="T9" fmla="*/ 2147483647 h 795"/>
                <a:gd name="T10" fmla="*/ 2147483647 w 210"/>
                <a:gd name="T11" fmla="*/ 2147483647 h 795"/>
                <a:gd name="T12" fmla="*/ 2147483647 w 210"/>
                <a:gd name="T13" fmla="*/ 2147483647 h 795"/>
                <a:gd name="T14" fmla="*/ 2147483647 w 210"/>
                <a:gd name="T15" fmla="*/ 2147483647 h 795"/>
                <a:gd name="T16" fmla="*/ 2147483647 w 210"/>
                <a:gd name="T17" fmla="*/ 2147483647 h 795"/>
                <a:gd name="T18" fmla="*/ 2147483647 w 210"/>
                <a:gd name="T19" fmla="*/ 2147483647 h 795"/>
                <a:gd name="T20" fmla="*/ 2147483647 w 210"/>
                <a:gd name="T21" fmla="*/ 2147483647 h 795"/>
                <a:gd name="T22" fmla="*/ 2147483647 w 210"/>
                <a:gd name="T23" fmla="*/ 2147483647 h 795"/>
                <a:gd name="T24" fmla="*/ 2147483647 w 210"/>
                <a:gd name="T25" fmla="*/ 2147483647 h 795"/>
                <a:gd name="T26" fmla="*/ 2147483647 w 210"/>
                <a:gd name="T27" fmla="*/ 2147483647 h 795"/>
                <a:gd name="T28" fmla="*/ 2147483647 w 210"/>
                <a:gd name="T29" fmla="*/ 2147483647 h 795"/>
                <a:gd name="T30" fmla="*/ 2147483647 w 210"/>
                <a:gd name="T31" fmla="*/ 2147483647 h 795"/>
                <a:gd name="T32" fmla="*/ 2147483647 w 210"/>
                <a:gd name="T33" fmla="*/ 0 h 7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0"/>
                <a:gd name="T52" fmla="*/ 0 h 795"/>
                <a:gd name="T53" fmla="*/ 210 w 210"/>
                <a:gd name="T54" fmla="*/ 795 h 79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0" h="795">
                  <a:moveTo>
                    <a:pt x="33" y="795"/>
                  </a:moveTo>
                  <a:cubicBezTo>
                    <a:pt x="24" y="782"/>
                    <a:pt x="15" y="776"/>
                    <a:pt x="6" y="762"/>
                  </a:cubicBezTo>
                  <a:cubicBezTo>
                    <a:pt x="4" y="759"/>
                    <a:pt x="0" y="753"/>
                    <a:pt x="0" y="753"/>
                  </a:cubicBezTo>
                  <a:cubicBezTo>
                    <a:pt x="1" y="743"/>
                    <a:pt x="11" y="672"/>
                    <a:pt x="15" y="663"/>
                  </a:cubicBezTo>
                  <a:cubicBezTo>
                    <a:pt x="20" y="653"/>
                    <a:pt x="51" y="644"/>
                    <a:pt x="63" y="642"/>
                  </a:cubicBezTo>
                  <a:cubicBezTo>
                    <a:pt x="64" y="619"/>
                    <a:pt x="63" y="596"/>
                    <a:pt x="66" y="573"/>
                  </a:cubicBezTo>
                  <a:cubicBezTo>
                    <a:pt x="68" y="559"/>
                    <a:pt x="81" y="534"/>
                    <a:pt x="81" y="534"/>
                  </a:cubicBezTo>
                  <a:cubicBezTo>
                    <a:pt x="84" y="465"/>
                    <a:pt x="79" y="455"/>
                    <a:pt x="120" y="414"/>
                  </a:cubicBezTo>
                  <a:cubicBezTo>
                    <a:pt x="119" y="392"/>
                    <a:pt x="102" y="323"/>
                    <a:pt x="135" y="312"/>
                  </a:cubicBezTo>
                  <a:cubicBezTo>
                    <a:pt x="144" y="285"/>
                    <a:pt x="141" y="290"/>
                    <a:pt x="162" y="276"/>
                  </a:cubicBezTo>
                  <a:cubicBezTo>
                    <a:pt x="169" y="254"/>
                    <a:pt x="170" y="226"/>
                    <a:pt x="150" y="213"/>
                  </a:cubicBezTo>
                  <a:cubicBezTo>
                    <a:pt x="153" y="194"/>
                    <a:pt x="160" y="178"/>
                    <a:pt x="165" y="159"/>
                  </a:cubicBezTo>
                  <a:cubicBezTo>
                    <a:pt x="167" y="153"/>
                    <a:pt x="171" y="141"/>
                    <a:pt x="171" y="141"/>
                  </a:cubicBezTo>
                  <a:cubicBezTo>
                    <a:pt x="172" y="129"/>
                    <a:pt x="172" y="117"/>
                    <a:pt x="174" y="105"/>
                  </a:cubicBezTo>
                  <a:cubicBezTo>
                    <a:pt x="175" y="99"/>
                    <a:pt x="180" y="87"/>
                    <a:pt x="180" y="87"/>
                  </a:cubicBezTo>
                  <a:cubicBezTo>
                    <a:pt x="182" y="65"/>
                    <a:pt x="178" y="53"/>
                    <a:pt x="195" y="42"/>
                  </a:cubicBezTo>
                  <a:cubicBezTo>
                    <a:pt x="204" y="28"/>
                    <a:pt x="203" y="14"/>
                    <a:pt x="210" y="0"/>
                  </a:cubicBezTo>
                </a:path>
              </a:pathLst>
            </a:custGeom>
            <a:noFill/>
            <a:ln w="19050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90" name="Text Box 326"/>
            <p:cNvSpPr txBox="1">
              <a:spLocks noChangeArrowheads="1"/>
            </p:cNvSpPr>
            <p:nvPr/>
          </p:nvSpPr>
          <p:spPr bwMode="auto">
            <a:xfrm>
              <a:off x="4559300" y="2065270"/>
              <a:ext cx="666751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Ponta </a:t>
              </a:r>
              <a:r>
                <a:rPr lang="en-US" altLang="pt-BR" sz="700" b="0" dirty="0" err="1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Grossa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" name="Freeform 200"/>
            <p:cNvSpPr>
              <a:spLocks/>
            </p:cNvSpPr>
            <p:nvPr/>
          </p:nvSpPr>
          <p:spPr bwMode="auto">
            <a:xfrm>
              <a:off x="2181225" y="3689350"/>
              <a:ext cx="1870075" cy="692150"/>
            </a:xfrm>
            <a:custGeom>
              <a:avLst/>
              <a:gdLst>
                <a:gd name="T0" fmla="*/ 3922698 w 1747837"/>
                <a:gd name="T1" fmla="*/ 0 h 645319"/>
                <a:gd name="T2" fmla="*/ 3612734 w 1747837"/>
                <a:gd name="T3" fmla="*/ 33233 h 645319"/>
                <a:gd name="T4" fmla="*/ 3286731 w 1747837"/>
                <a:gd name="T5" fmla="*/ 171680 h 645319"/>
                <a:gd name="T6" fmla="*/ 2987453 w 1747837"/>
                <a:gd name="T7" fmla="*/ 110761 h 645319"/>
                <a:gd name="T8" fmla="*/ 2880568 w 1747837"/>
                <a:gd name="T9" fmla="*/ 83073 h 645319"/>
                <a:gd name="T10" fmla="*/ 2634731 w 1747837"/>
                <a:gd name="T11" fmla="*/ 155065 h 645319"/>
                <a:gd name="T12" fmla="*/ 2372862 w 1747837"/>
                <a:gd name="T13" fmla="*/ 110761 h 645319"/>
                <a:gd name="T14" fmla="*/ 2100302 w 1747837"/>
                <a:gd name="T15" fmla="*/ 166141 h 645319"/>
                <a:gd name="T16" fmla="*/ 1763615 w 1747837"/>
                <a:gd name="T17" fmla="*/ 166141 h 645319"/>
                <a:gd name="T18" fmla="*/ 1662071 w 1747837"/>
                <a:gd name="T19" fmla="*/ 182757 h 645319"/>
                <a:gd name="T20" fmla="*/ 1533814 w 1747837"/>
                <a:gd name="T21" fmla="*/ 260290 h 645319"/>
                <a:gd name="T22" fmla="*/ 1346760 w 1747837"/>
                <a:gd name="T23" fmla="*/ 271367 h 645319"/>
                <a:gd name="T24" fmla="*/ 1170395 w 1747837"/>
                <a:gd name="T25" fmla="*/ 359972 h 645319"/>
                <a:gd name="T26" fmla="*/ 913876 w 1747837"/>
                <a:gd name="T27" fmla="*/ 431967 h 645319"/>
                <a:gd name="T28" fmla="*/ 839052 w 1747837"/>
                <a:gd name="T29" fmla="*/ 647949 h 645319"/>
                <a:gd name="T30" fmla="*/ 630622 w 1747837"/>
                <a:gd name="T31" fmla="*/ 897163 h 645319"/>
                <a:gd name="T32" fmla="*/ 459607 w 1747837"/>
                <a:gd name="T33" fmla="*/ 913775 h 645319"/>
                <a:gd name="T34" fmla="*/ 384788 w 1747837"/>
                <a:gd name="T35" fmla="*/ 1118682 h 645319"/>
                <a:gd name="T36" fmla="*/ 326000 w 1747837"/>
                <a:gd name="T37" fmla="*/ 1146372 h 645319"/>
                <a:gd name="T38" fmla="*/ 326000 w 1747837"/>
                <a:gd name="T39" fmla="*/ 1246056 h 645319"/>
                <a:gd name="T40" fmla="*/ 219113 w 1747837"/>
                <a:gd name="T41" fmla="*/ 1279285 h 645319"/>
                <a:gd name="T42" fmla="*/ 133605 w 1747837"/>
                <a:gd name="T43" fmla="*/ 1462037 h 645319"/>
                <a:gd name="T44" fmla="*/ 0 w 1747837"/>
                <a:gd name="T45" fmla="*/ 1500805 h 64531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47837"/>
                <a:gd name="T70" fmla="*/ 0 h 645319"/>
                <a:gd name="T71" fmla="*/ 1747837 w 1747837"/>
                <a:gd name="T72" fmla="*/ 645319 h 64531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47837" h="645319">
                  <a:moveTo>
                    <a:pt x="1747837" y="0"/>
                  </a:moveTo>
                  <a:cubicBezTo>
                    <a:pt x="1702395" y="992"/>
                    <a:pt x="1656953" y="1985"/>
                    <a:pt x="1609725" y="14288"/>
                  </a:cubicBezTo>
                  <a:cubicBezTo>
                    <a:pt x="1562497" y="26591"/>
                    <a:pt x="1510903" y="68263"/>
                    <a:pt x="1464469" y="73819"/>
                  </a:cubicBezTo>
                  <a:cubicBezTo>
                    <a:pt x="1418035" y="79375"/>
                    <a:pt x="1361281" y="53975"/>
                    <a:pt x="1331119" y="47625"/>
                  </a:cubicBezTo>
                  <a:cubicBezTo>
                    <a:pt x="1300957" y="41275"/>
                    <a:pt x="1309688" y="32544"/>
                    <a:pt x="1283494" y="35719"/>
                  </a:cubicBezTo>
                  <a:cubicBezTo>
                    <a:pt x="1257300" y="38894"/>
                    <a:pt x="1211659" y="64691"/>
                    <a:pt x="1173956" y="66675"/>
                  </a:cubicBezTo>
                  <a:cubicBezTo>
                    <a:pt x="1136253" y="68659"/>
                    <a:pt x="1096962" y="46831"/>
                    <a:pt x="1057275" y="47625"/>
                  </a:cubicBezTo>
                  <a:cubicBezTo>
                    <a:pt x="1017588" y="48419"/>
                    <a:pt x="981075" y="67469"/>
                    <a:pt x="935831" y="71438"/>
                  </a:cubicBezTo>
                  <a:cubicBezTo>
                    <a:pt x="890587" y="75407"/>
                    <a:pt x="818356" y="70247"/>
                    <a:pt x="785812" y="71438"/>
                  </a:cubicBezTo>
                  <a:cubicBezTo>
                    <a:pt x="753268" y="72629"/>
                    <a:pt x="757634" y="71835"/>
                    <a:pt x="740569" y="78582"/>
                  </a:cubicBezTo>
                  <a:cubicBezTo>
                    <a:pt x="723503" y="85329"/>
                    <a:pt x="706835" y="105569"/>
                    <a:pt x="683419" y="111919"/>
                  </a:cubicBezTo>
                  <a:cubicBezTo>
                    <a:pt x="660003" y="118269"/>
                    <a:pt x="627062" y="109538"/>
                    <a:pt x="600075" y="116682"/>
                  </a:cubicBezTo>
                  <a:cubicBezTo>
                    <a:pt x="573088" y="123826"/>
                    <a:pt x="553641" y="143273"/>
                    <a:pt x="521494" y="154782"/>
                  </a:cubicBezTo>
                  <a:cubicBezTo>
                    <a:pt x="489347" y="166291"/>
                    <a:pt x="431800" y="165101"/>
                    <a:pt x="407194" y="185738"/>
                  </a:cubicBezTo>
                  <a:cubicBezTo>
                    <a:pt x="382588" y="206376"/>
                    <a:pt x="394890" y="245270"/>
                    <a:pt x="373856" y="278607"/>
                  </a:cubicBezTo>
                  <a:cubicBezTo>
                    <a:pt x="352821" y="311945"/>
                    <a:pt x="309165" y="366713"/>
                    <a:pt x="280987" y="385763"/>
                  </a:cubicBezTo>
                  <a:cubicBezTo>
                    <a:pt x="252809" y="404813"/>
                    <a:pt x="223043" y="377032"/>
                    <a:pt x="204787" y="392907"/>
                  </a:cubicBezTo>
                  <a:cubicBezTo>
                    <a:pt x="186531" y="408782"/>
                    <a:pt x="181372" y="464344"/>
                    <a:pt x="171450" y="481013"/>
                  </a:cubicBezTo>
                  <a:cubicBezTo>
                    <a:pt x="161528" y="497682"/>
                    <a:pt x="149622" y="483791"/>
                    <a:pt x="145256" y="492919"/>
                  </a:cubicBezTo>
                  <a:cubicBezTo>
                    <a:pt x="140890" y="502047"/>
                    <a:pt x="153193" y="526257"/>
                    <a:pt x="145256" y="535782"/>
                  </a:cubicBezTo>
                  <a:cubicBezTo>
                    <a:pt x="137319" y="545307"/>
                    <a:pt x="111918" y="534591"/>
                    <a:pt x="97631" y="550069"/>
                  </a:cubicBezTo>
                  <a:cubicBezTo>
                    <a:pt x="83344" y="565547"/>
                    <a:pt x="75803" y="612775"/>
                    <a:pt x="59531" y="628650"/>
                  </a:cubicBezTo>
                  <a:cubicBezTo>
                    <a:pt x="43259" y="644525"/>
                    <a:pt x="21629" y="644922"/>
                    <a:pt x="0" y="645319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92" name="Freeform 328"/>
            <p:cNvSpPr>
              <a:spLocks/>
            </p:cNvSpPr>
            <p:nvPr/>
          </p:nvSpPr>
          <p:spPr bwMode="auto">
            <a:xfrm>
              <a:off x="4040188" y="3098800"/>
              <a:ext cx="233362" cy="590550"/>
            </a:xfrm>
            <a:custGeom>
              <a:avLst/>
              <a:gdLst>
                <a:gd name="T0" fmla="*/ 0 w 153"/>
                <a:gd name="T1" fmla="*/ 2147483647 h 387"/>
                <a:gd name="T2" fmla="*/ 2147483647 w 153"/>
                <a:gd name="T3" fmla="*/ 2147483647 h 387"/>
                <a:gd name="T4" fmla="*/ 2147483647 w 153"/>
                <a:gd name="T5" fmla="*/ 2147483647 h 387"/>
                <a:gd name="T6" fmla="*/ 2147483647 w 153"/>
                <a:gd name="T7" fmla="*/ 2147483647 h 387"/>
                <a:gd name="T8" fmla="*/ 2147483647 w 153"/>
                <a:gd name="T9" fmla="*/ 2147483647 h 387"/>
                <a:gd name="T10" fmla="*/ 2147483647 w 153"/>
                <a:gd name="T11" fmla="*/ 2147483647 h 387"/>
                <a:gd name="T12" fmla="*/ 2147483647 w 153"/>
                <a:gd name="T13" fmla="*/ 2147483647 h 387"/>
                <a:gd name="T14" fmla="*/ 2147483647 w 153"/>
                <a:gd name="T15" fmla="*/ 2147483647 h 387"/>
                <a:gd name="T16" fmla="*/ 2147483647 w 153"/>
                <a:gd name="T17" fmla="*/ 0 h 3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3"/>
                <a:gd name="T28" fmla="*/ 0 h 387"/>
                <a:gd name="T29" fmla="*/ 153 w 153"/>
                <a:gd name="T30" fmla="*/ 387 h 38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3" h="387">
                  <a:moveTo>
                    <a:pt x="0" y="387"/>
                  </a:moveTo>
                  <a:cubicBezTo>
                    <a:pt x="8" y="376"/>
                    <a:pt x="15" y="375"/>
                    <a:pt x="27" y="369"/>
                  </a:cubicBezTo>
                  <a:cubicBezTo>
                    <a:pt x="34" y="359"/>
                    <a:pt x="35" y="350"/>
                    <a:pt x="39" y="339"/>
                  </a:cubicBezTo>
                  <a:cubicBezTo>
                    <a:pt x="40" y="329"/>
                    <a:pt x="42" y="319"/>
                    <a:pt x="42" y="309"/>
                  </a:cubicBezTo>
                  <a:cubicBezTo>
                    <a:pt x="44" y="269"/>
                    <a:pt x="42" y="229"/>
                    <a:pt x="45" y="189"/>
                  </a:cubicBezTo>
                  <a:cubicBezTo>
                    <a:pt x="46" y="174"/>
                    <a:pt x="78" y="159"/>
                    <a:pt x="78" y="159"/>
                  </a:cubicBezTo>
                  <a:cubicBezTo>
                    <a:pt x="92" y="138"/>
                    <a:pt x="88" y="148"/>
                    <a:pt x="93" y="132"/>
                  </a:cubicBezTo>
                  <a:cubicBezTo>
                    <a:pt x="95" y="104"/>
                    <a:pt x="89" y="87"/>
                    <a:pt x="111" y="72"/>
                  </a:cubicBezTo>
                  <a:cubicBezTo>
                    <a:pt x="126" y="49"/>
                    <a:pt x="135" y="18"/>
                    <a:pt x="153" y="0"/>
                  </a:cubicBezTo>
                </a:path>
              </a:pathLst>
            </a:custGeom>
            <a:noFill/>
            <a:ln w="19050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93" name="Freeform 134"/>
            <p:cNvSpPr>
              <a:spLocks/>
            </p:cNvSpPr>
            <p:nvPr/>
          </p:nvSpPr>
          <p:spPr bwMode="auto">
            <a:xfrm>
              <a:off x="4494213" y="4070350"/>
              <a:ext cx="55562" cy="422275"/>
            </a:xfrm>
            <a:custGeom>
              <a:avLst/>
              <a:gdLst>
                <a:gd name="T0" fmla="*/ 0 w 2770"/>
                <a:gd name="T1" fmla="*/ 2147483647 h 9317"/>
                <a:gd name="T2" fmla="*/ 2147483647 w 2770"/>
                <a:gd name="T3" fmla="*/ 2147483647 h 9317"/>
                <a:gd name="T4" fmla="*/ 2147483647 w 2770"/>
                <a:gd name="T5" fmla="*/ 0 h 9317"/>
                <a:gd name="T6" fmla="*/ 0 60000 65536"/>
                <a:gd name="T7" fmla="*/ 0 60000 65536"/>
                <a:gd name="T8" fmla="*/ 0 60000 65536"/>
                <a:gd name="T9" fmla="*/ 0 w 2770"/>
                <a:gd name="T10" fmla="*/ 0 h 9317"/>
                <a:gd name="T11" fmla="*/ 2770 w 2770"/>
                <a:gd name="T12" fmla="*/ 9317 h 93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70" h="9317">
                  <a:moveTo>
                    <a:pt x="0" y="9317"/>
                  </a:moveTo>
                  <a:cubicBezTo>
                    <a:pt x="1029" y="7776"/>
                    <a:pt x="2308" y="5496"/>
                    <a:pt x="2770" y="4801"/>
                  </a:cubicBezTo>
                  <a:cubicBezTo>
                    <a:pt x="2738" y="3898"/>
                    <a:pt x="1176" y="0"/>
                    <a:pt x="985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94" name="AutoShape 126"/>
            <p:cNvSpPr>
              <a:spLocks noChangeArrowheads="1"/>
            </p:cNvSpPr>
            <p:nvPr/>
          </p:nvSpPr>
          <p:spPr bwMode="auto">
            <a:xfrm>
              <a:off x="4437063" y="4503738"/>
              <a:ext cx="84137" cy="7937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>
                <a:cs typeface="Arial" panose="020B0604020202020204" pitchFamily="34" charset="0"/>
              </a:endParaRPr>
            </a:p>
          </p:txBody>
        </p:sp>
        <p:sp>
          <p:nvSpPr>
            <p:cNvPr id="895" name="AutoShape 126"/>
            <p:cNvSpPr>
              <a:spLocks noChangeArrowheads="1"/>
            </p:cNvSpPr>
            <p:nvPr/>
          </p:nvSpPr>
          <p:spPr bwMode="auto">
            <a:xfrm>
              <a:off x="4010025" y="5243513"/>
              <a:ext cx="85725" cy="8096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>
                <a:cs typeface="Arial" panose="020B0604020202020204" pitchFamily="34" charset="0"/>
              </a:endParaRPr>
            </a:p>
          </p:txBody>
        </p:sp>
        <p:sp>
          <p:nvSpPr>
            <p:cNvPr id="896" name="AutoShape 126"/>
            <p:cNvSpPr>
              <a:spLocks noChangeArrowheads="1"/>
            </p:cNvSpPr>
            <p:nvPr/>
          </p:nvSpPr>
          <p:spPr bwMode="auto">
            <a:xfrm>
              <a:off x="4086225" y="5370513"/>
              <a:ext cx="84138" cy="7937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>
                <a:cs typeface="Arial" panose="020B0604020202020204" pitchFamily="34" charset="0"/>
              </a:endParaRPr>
            </a:p>
          </p:txBody>
        </p:sp>
        <p:sp>
          <p:nvSpPr>
            <p:cNvPr id="897" name="Text Box 326"/>
            <p:cNvSpPr txBox="1">
              <a:spLocks noChangeArrowheads="1"/>
            </p:cNvSpPr>
            <p:nvPr/>
          </p:nvSpPr>
          <p:spPr bwMode="auto">
            <a:xfrm>
              <a:off x="4427034" y="4446626"/>
              <a:ext cx="758826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defPPr>
                <a:defRPr lang="en-US"/>
              </a:defPPr>
              <a:lvl1pPr algn="r" eaLnBrk="1" hangingPunct="1">
                <a:spcBef>
                  <a:spcPct val="50000"/>
                </a:spcBef>
                <a:defRPr sz="700" b="0">
                  <a:latin typeface="Calibri" panose="020F0502020204030204" pitchFamily="34" charset="0"/>
                </a:defRPr>
              </a:lvl1pPr>
              <a:lvl2pPr marL="742950" indent="-285750"/>
              <a:lvl3pPr marL="1143000" indent="-228600"/>
              <a:lvl4pPr marL="1600200" indent="-228600"/>
              <a:lvl5pPr marL="2057400" indent="-228600"/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</a:lvl9pPr>
            </a:lstStyle>
            <a:p>
              <a:r>
                <a:rPr lang="pt-BR" dirty="0"/>
                <a:t>Porto Alegre</a:t>
              </a:r>
            </a:p>
          </p:txBody>
        </p:sp>
        <p:sp>
          <p:nvSpPr>
            <p:cNvPr id="898" name="Freeform 116"/>
            <p:cNvSpPr>
              <a:spLocks/>
            </p:cNvSpPr>
            <p:nvPr/>
          </p:nvSpPr>
          <p:spPr bwMode="auto">
            <a:xfrm>
              <a:off x="4200525" y="4211638"/>
              <a:ext cx="303213" cy="287337"/>
            </a:xfrm>
            <a:custGeom>
              <a:avLst/>
              <a:gdLst>
                <a:gd name="T0" fmla="*/ 2147483647 w 17304"/>
                <a:gd name="T1" fmla="*/ 2147483647 h 15616"/>
                <a:gd name="T2" fmla="*/ 2147483647 w 17304"/>
                <a:gd name="T3" fmla="*/ 2147483647 h 15616"/>
                <a:gd name="T4" fmla="*/ 2147483647 w 17304"/>
                <a:gd name="T5" fmla="*/ 2147483647 h 15616"/>
                <a:gd name="T6" fmla="*/ 0 w 17304"/>
                <a:gd name="T7" fmla="*/ 0 h 1561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304"/>
                <a:gd name="T13" fmla="*/ 0 h 15616"/>
                <a:gd name="T14" fmla="*/ 17304 w 17304"/>
                <a:gd name="T15" fmla="*/ 15616 h 1561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304" h="15616">
                  <a:moveTo>
                    <a:pt x="17293" y="15616"/>
                  </a:moveTo>
                  <a:cubicBezTo>
                    <a:pt x="17591" y="14240"/>
                    <a:pt x="11988" y="14677"/>
                    <a:pt x="9883" y="13154"/>
                  </a:cubicBezTo>
                  <a:cubicBezTo>
                    <a:pt x="8825" y="12783"/>
                    <a:pt x="6902" y="10098"/>
                    <a:pt x="6036" y="9080"/>
                  </a:cubicBezTo>
                  <a:cubicBezTo>
                    <a:pt x="5748" y="8802"/>
                    <a:pt x="0" y="370"/>
                    <a:pt x="0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99" name="Forma livre 110"/>
            <p:cNvSpPr>
              <a:spLocks/>
            </p:cNvSpPr>
            <p:nvPr/>
          </p:nvSpPr>
          <p:spPr bwMode="auto">
            <a:xfrm>
              <a:off x="5191125" y="3703638"/>
              <a:ext cx="331788" cy="196850"/>
            </a:xfrm>
            <a:custGeom>
              <a:avLst/>
              <a:gdLst>
                <a:gd name="T0" fmla="*/ 0 w 307181"/>
                <a:gd name="T1" fmla="*/ 351454 h 185085"/>
                <a:gd name="T2" fmla="*/ 394357 w 307181"/>
                <a:gd name="T3" fmla="*/ 366028 h 185085"/>
                <a:gd name="T4" fmla="*/ 520088 w 307181"/>
                <a:gd name="T5" fmla="*/ 211425 h 185085"/>
                <a:gd name="T6" fmla="*/ 773921 w 307181"/>
                <a:gd name="T7" fmla="*/ 0 h 18508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07181"/>
                <a:gd name="T13" fmla="*/ 0 h 185085"/>
                <a:gd name="T14" fmla="*/ 307181 w 307181"/>
                <a:gd name="T15" fmla="*/ 185085 h 18508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07181" h="185085">
                  <a:moveTo>
                    <a:pt x="0" y="166688"/>
                  </a:moveTo>
                  <a:cubicBezTo>
                    <a:pt x="53961" y="198929"/>
                    <a:pt x="115733" y="180398"/>
                    <a:pt x="156527" y="173600"/>
                  </a:cubicBezTo>
                  <a:cubicBezTo>
                    <a:pt x="197321" y="166802"/>
                    <a:pt x="182741" y="129920"/>
                    <a:pt x="206430" y="100275"/>
                  </a:cubicBezTo>
                  <a:cubicBezTo>
                    <a:pt x="258517" y="80121"/>
                    <a:pt x="299177" y="67818"/>
                    <a:pt x="307181" y="0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00" name="AutoShape 126"/>
            <p:cNvSpPr>
              <a:spLocks noChangeArrowheads="1"/>
            </p:cNvSpPr>
            <p:nvPr/>
          </p:nvSpPr>
          <p:spPr bwMode="auto">
            <a:xfrm>
              <a:off x="5513388" y="3038475"/>
              <a:ext cx="82550" cy="7937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>
                <a:cs typeface="Arial" panose="020B0604020202020204" pitchFamily="34" charset="0"/>
              </a:endParaRPr>
            </a:p>
          </p:txBody>
        </p:sp>
        <p:sp>
          <p:nvSpPr>
            <p:cNvPr id="901" name="AutoShape 126"/>
            <p:cNvSpPr>
              <a:spLocks noChangeArrowheads="1"/>
            </p:cNvSpPr>
            <p:nvPr/>
          </p:nvSpPr>
          <p:spPr bwMode="auto">
            <a:xfrm>
              <a:off x="5557838" y="2817813"/>
              <a:ext cx="82550" cy="7937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>
                <a:cs typeface="Arial" panose="020B0604020202020204" pitchFamily="34" charset="0"/>
              </a:endParaRPr>
            </a:p>
          </p:txBody>
        </p:sp>
        <p:sp>
          <p:nvSpPr>
            <p:cNvPr id="902" name="AutoShape 126"/>
            <p:cNvSpPr>
              <a:spLocks noChangeArrowheads="1"/>
            </p:cNvSpPr>
            <p:nvPr/>
          </p:nvSpPr>
          <p:spPr bwMode="auto">
            <a:xfrm>
              <a:off x="5657850" y="2503488"/>
              <a:ext cx="84138" cy="7937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>
                <a:cs typeface="Arial" panose="020B0604020202020204" pitchFamily="34" charset="0"/>
              </a:endParaRPr>
            </a:p>
          </p:txBody>
        </p:sp>
        <p:sp>
          <p:nvSpPr>
            <p:cNvPr id="903" name="Freeform 190"/>
            <p:cNvSpPr>
              <a:spLocks/>
            </p:cNvSpPr>
            <p:nvPr/>
          </p:nvSpPr>
          <p:spPr bwMode="auto">
            <a:xfrm>
              <a:off x="4078288" y="1887538"/>
              <a:ext cx="833437" cy="400050"/>
            </a:xfrm>
            <a:custGeom>
              <a:avLst/>
              <a:gdLst>
                <a:gd name="T0" fmla="*/ 1759630 w 778669"/>
                <a:gd name="T1" fmla="*/ 868661 h 372461"/>
                <a:gd name="T2" fmla="*/ 1587433 w 778669"/>
                <a:gd name="T3" fmla="*/ 874268 h 372461"/>
                <a:gd name="T4" fmla="*/ 1506715 w 778669"/>
                <a:gd name="T5" fmla="*/ 835035 h 372461"/>
                <a:gd name="T6" fmla="*/ 1469047 w 778669"/>
                <a:gd name="T7" fmla="*/ 851852 h 372461"/>
                <a:gd name="T8" fmla="*/ 1404474 w 778669"/>
                <a:gd name="T9" fmla="*/ 801409 h 372461"/>
                <a:gd name="T10" fmla="*/ 1291471 w 778669"/>
                <a:gd name="T11" fmla="*/ 857455 h 372461"/>
                <a:gd name="T12" fmla="*/ 1210751 w 778669"/>
                <a:gd name="T13" fmla="*/ 756575 h 372461"/>
                <a:gd name="T14" fmla="*/ 1124655 w 778669"/>
                <a:gd name="T15" fmla="*/ 739765 h 372461"/>
                <a:gd name="T16" fmla="*/ 1130036 w 778669"/>
                <a:gd name="T17" fmla="*/ 650095 h 372461"/>
                <a:gd name="T18" fmla="*/ 990124 w 778669"/>
                <a:gd name="T19" fmla="*/ 644488 h 372461"/>
                <a:gd name="T20" fmla="*/ 973982 w 778669"/>
                <a:gd name="T21" fmla="*/ 476364 h 372461"/>
                <a:gd name="T22" fmla="*/ 807167 w 778669"/>
                <a:gd name="T23" fmla="*/ 420320 h 372461"/>
                <a:gd name="T24" fmla="*/ 785644 w 778669"/>
                <a:gd name="T25" fmla="*/ 358674 h 372461"/>
                <a:gd name="T26" fmla="*/ 672642 w 778669"/>
                <a:gd name="T27" fmla="*/ 308232 h 372461"/>
                <a:gd name="T28" fmla="*/ 543495 w 778669"/>
                <a:gd name="T29" fmla="*/ 353068 h 372461"/>
                <a:gd name="T30" fmla="*/ 430490 w 778669"/>
                <a:gd name="T31" fmla="*/ 325049 h 372461"/>
                <a:gd name="T32" fmla="*/ 333629 w 778669"/>
                <a:gd name="T33" fmla="*/ 353068 h 372461"/>
                <a:gd name="T34" fmla="*/ 252914 w 778669"/>
                <a:gd name="T35" fmla="*/ 240981 h 372461"/>
                <a:gd name="T36" fmla="*/ 182959 w 778669"/>
                <a:gd name="T37" fmla="*/ 212962 h 372461"/>
                <a:gd name="T38" fmla="*/ 156051 w 778669"/>
                <a:gd name="T39" fmla="*/ 106479 h 372461"/>
                <a:gd name="T40" fmla="*/ 53811 w 778669"/>
                <a:gd name="T41" fmla="*/ 72855 h 372461"/>
                <a:gd name="T42" fmla="*/ 0 w 778669"/>
                <a:gd name="T43" fmla="*/ 0 h 37246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778669"/>
                <a:gd name="T67" fmla="*/ 0 h 372461"/>
                <a:gd name="T68" fmla="*/ 778669 w 778669"/>
                <a:gd name="T69" fmla="*/ 372461 h 37246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778669" h="372461">
                  <a:moveTo>
                    <a:pt x="778669" y="369093"/>
                  </a:moveTo>
                  <a:cubicBezTo>
                    <a:pt x="749895" y="371474"/>
                    <a:pt x="721122" y="373856"/>
                    <a:pt x="702469" y="371475"/>
                  </a:cubicBezTo>
                  <a:cubicBezTo>
                    <a:pt x="683816" y="369094"/>
                    <a:pt x="675481" y="356394"/>
                    <a:pt x="666750" y="354806"/>
                  </a:cubicBezTo>
                  <a:cubicBezTo>
                    <a:pt x="658019" y="353218"/>
                    <a:pt x="657622" y="364331"/>
                    <a:pt x="650081" y="361950"/>
                  </a:cubicBezTo>
                  <a:cubicBezTo>
                    <a:pt x="642540" y="359569"/>
                    <a:pt x="634603" y="340121"/>
                    <a:pt x="621506" y="340518"/>
                  </a:cubicBezTo>
                  <a:cubicBezTo>
                    <a:pt x="608409" y="340915"/>
                    <a:pt x="585787" y="367506"/>
                    <a:pt x="571500" y="364331"/>
                  </a:cubicBezTo>
                  <a:cubicBezTo>
                    <a:pt x="557213" y="361156"/>
                    <a:pt x="548084" y="329802"/>
                    <a:pt x="535781" y="321468"/>
                  </a:cubicBezTo>
                  <a:cubicBezTo>
                    <a:pt x="523478" y="313134"/>
                    <a:pt x="503634" y="321866"/>
                    <a:pt x="497681" y="314325"/>
                  </a:cubicBezTo>
                  <a:cubicBezTo>
                    <a:pt x="491728" y="306784"/>
                    <a:pt x="502841" y="309167"/>
                    <a:pt x="500062" y="276225"/>
                  </a:cubicBezTo>
                  <a:cubicBezTo>
                    <a:pt x="473471" y="288528"/>
                    <a:pt x="449659" y="286146"/>
                    <a:pt x="438150" y="273843"/>
                  </a:cubicBezTo>
                  <a:cubicBezTo>
                    <a:pt x="426641" y="261540"/>
                    <a:pt x="444500" y="218281"/>
                    <a:pt x="431006" y="202406"/>
                  </a:cubicBezTo>
                  <a:cubicBezTo>
                    <a:pt x="417512" y="186531"/>
                    <a:pt x="371078" y="186927"/>
                    <a:pt x="357187" y="178593"/>
                  </a:cubicBezTo>
                  <a:cubicBezTo>
                    <a:pt x="343296" y="170259"/>
                    <a:pt x="357584" y="160338"/>
                    <a:pt x="347662" y="152400"/>
                  </a:cubicBezTo>
                  <a:cubicBezTo>
                    <a:pt x="337740" y="144462"/>
                    <a:pt x="315515" y="131365"/>
                    <a:pt x="297656" y="130968"/>
                  </a:cubicBezTo>
                  <a:cubicBezTo>
                    <a:pt x="279797" y="130571"/>
                    <a:pt x="258365" y="148827"/>
                    <a:pt x="240506" y="150018"/>
                  </a:cubicBezTo>
                  <a:cubicBezTo>
                    <a:pt x="222647" y="151209"/>
                    <a:pt x="205978" y="138112"/>
                    <a:pt x="190500" y="138112"/>
                  </a:cubicBezTo>
                  <a:cubicBezTo>
                    <a:pt x="175022" y="138112"/>
                    <a:pt x="160734" y="155971"/>
                    <a:pt x="147637" y="150018"/>
                  </a:cubicBezTo>
                  <a:cubicBezTo>
                    <a:pt x="134540" y="144065"/>
                    <a:pt x="123031" y="112315"/>
                    <a:pt x="111919" y="102393"/>
                  </a:cubicBezTo>
                  <a:cubicBezTo>
                    <a:pt x="100806" y="92471"/>
                    <a:pt x="88106" y="100012"/>
                    <a:pt x="80962" y="90487"/>
                  </a:cubicBezTo>
                  <a:cubicBezTo>
                    <a:pt x="73818" y="80962"/>
                    <a:pt x="78581" y="55165"/>
                    <a:pt x="69056" y="45243"/>
                  </a:cubicBezTo>
                  <a:cubicBezTo>
                    <a:pt x="59531" y="35321"/>
                    <a:pt x="35321" y="38496"/>
                    <a:pt x="23812" y="30956"/>
                  </a:cubicBezTo>
                  <a:cubicBezTo>
                    <a:pt x="12303" y="23415"/>
                    <a:pt x="7937" y="22224"/>
                    <a:pt x="0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04" name="Freeform 181"/>
            <p:cNvSpPr>
              <a:spLocks/>
            </p:cNvSpPr>
            <p:nvPr/>
          </p:nvSpPr>
          <p:spPr bwMode="auto">
            <a:xfrm>
              <a:off x="3505200" y="1471613"/>
              <a:ext cx="542925" cy="361950"/>
            </a:xfrm>
            <a:custGeom>
              <a:avLst/>
              <a:gdLst>
                <a:gd name="T0" fmla="*/ 2305303 w 476250"/>
                <a:gd name="T1" fmla="*/ 2195485 h 307181"/>
                <a:gd name="T2" fmla="*/ 1867297 w 476250"/>
                <a:gd name="T3" fmla="*/ 1855105 h 307181"/>
                <a:gd name="T4" fmla="*/ 1648293 w 476250"/>
                <a:gd name="T5" fmla="*/ 1855105 h 307181"/>
                <a:gd name="T6" fmla="*/ 1187234 w 476250"/>
                <a:gd name="T7" fmla="*/ 1480689 h 307181"/>
                <a:gd name="T8" fmla="*/ 1002807 w 476250"/>
                <a:gd name="T9" fmla="*/ 1463668 h 307181"/>
                <a:gd name="T10" fmla="*/ 829915 w 476250"/>
                <a:gd name="T11" fmla="*/ 1123283 h 307181"/>
                <a:gd name="T12" fmla="*/ 530213 w 476250"/>
                <a:gd name="T13" fmla="*/ 1089229 h 307181"/>
                <a:gd name="T14" fmla="*/ 461059 w 476250"/>
                <a:gd name="T15" fmla="*/ 765869 h 307181"/>
                <a:gd name="T16" fmla="*/ 299687 w 476250"/>
                <a:gd name="T17" fmla="*/ 544614 h 307181"/>
                <a:gd name="T18" fmla="*/ 0 w 476250"/>
                <a:gd name="T19" fmla="*/ 0 h 307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76250"/>
                <a:gd name="T31" fmla="*/ 0 h 307181"/>
                <a:gd name="T32" fmla="*/ 476250 w 476250"/>
                <a:gd name="T33" fmla="*/ 307181 h 30718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76250" h="307181">
                  <a:moveTo>
                    <a:pt x="476250" y="307181"/>
                  </a:moveTo>
                  <a:cubicBezTo>
                    <a:pt x="442317" y="287337"/>
                    <a:pt x="408384" y="267493"/>
                    <a:pt x="385762" y="259556"/>
                  </a:cubicBezTo>
                  <a:cubicBezTo>
                    <a:pt x="363140" y="251619"/>
                    <a:pt x="363934" y="268287"/>
                    <a:pt x="340519" y="259556"/>
                  </a:cubicBezTo>
                  <a:cubicBezTo>
                    <a:pt x="317104" y="250825"/>
                    <a:pt x="267494" y="216297"/>
                    <a:pt x="245269" y="207169"/>
                  </a:cubicBezTo>
                  <a:cubicBezTo>
                    <a:pt x="223044" y="198041"/>
                    <a:pt x="219472" y="213122"/>
                    <a:pt x="207169" y="204788"/>
                  </a:cubicBezTo>
                  <a:cubicBezTo>
                    <a:pt x="194866" y="196454"/>
                    <a:pt x="187722" y="165894"/>
                    <a:pt x="171450" y="157163"/>
                  </a:cubicBezTo>
                  <a:cubicBezTo>
                    <a:pt x="155178" y="148432"/>
                    <a:pt x="122237" y="160734"/>
                    <a:pt x="109537" y="152400"/>
                  </a:cubicBezTo>
                  <a:cubicBezTo>
                    <a:pt x="96837" y="144066"/>
                    <a:pt x="103187" y="119856"/>
                    <a:pt x="95250" y="107156"/>
                  </a:cubicBezTo>
                  <a:cubicBezTo>
                    <a:pt x="87313" y="94456"/>
                    <a:pt x="77787" y="94059"/>
                    <a:pt x="61912" y="76200"/>
                  </a:cubicBezTo>
                  <a:cubicBezTo>
                    <a:pt x="46037" y="58341"/>
                    <a:pt x="15081" y="16272"/>
                    <a:pt x="0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05" name="Freeform 263"/>
            <p:cNvSpPr>
              <a:spLocks/>
            </p:cNvSpPr>
            <p:nvPr/>
          </p:nvSpPr>
          <p:spPr bwMode="auto">
            <a:xfrm>
              <a:off x="3387725" y="1581150"/>
              <a:ext cx="830263" cy="306388"/>
            </a:xfrm>
            <a:custGeom>
              <a:avLst/>
              <a:gdLst>
                <a:gd name="T0" fmla="*/ 0 w 776288"/>
                <a:gd name="T1" fmla="*/ 659689 h 285749"/>
                <a:gd name="T2" fmla="*/ 373580 w 776288"/>
                <a:gd name="T3" fmla="*/ 494763 h 285749"/>
                <a:gd name="T4" fmla="*/ 458969 w 776288"/>
                <a:gd name="T5" fmla="*/ 395813 h 285749"/>
                <a:gd name="T6" fmla="*/ 565707 w 776288"/>
                <a:gd name="T7" fmla="*/ 362829 h 285749"/>
                <a:gd name="T8" fmla="*/ 619074 w 776288"/>
                <a:gd name="T9" fmla="*/ 285867 h 285749"/>
                <a:gd name="T10" fmla="*/ 832545 w 776288"/>
                <a:gd name="T11" fmla="*/ 296858 h 285749"/>
                <a:gd name="T12" fmla="*/ 1195454 w 776288"/>
                <a:gd name="T13" fmla="*/ 241889 h 285749"/>
                <a:gd name="T14" fmla="*/ 1312866 w 776288"/>
                <a:gd name="T15" fmla="*/ 153927 h 285749"/>
                <a:gd name="T16" fmla="*/ 1547690 w 776288"/>
                <a:gd name="T17" fmla="*/ 109947 h 285749"/>
                <a:gd name="T18" fmla="*/ 1739813 w 776288"/>
                <a:gd name="T19" fmla="*/ 0 h 2857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76288"/>
                <a:gd name="T31" fmla="*/ 0 h 285749"/>
                <a:gd name="T32" fmla="*/ 776288 w 776288"/>
                <a:gd name="T33" fmla="*/ 285749 h 28574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76288" h="285749">
                  <a:moveTo>
                    <a:pt x="0" y="285749"/>
                  </a:moveTo>
                  <a:cubicBezTo>
                    <a:pt x="41275" y="279399"/>
                    <a:pt x="132557" y="233362"/>
                    <a:pt x="166688" y="214312"/>
                  </a:cubicBezTo>
                  <a:cubicBezTo>
                    <a:pt x="200819" y="195262"/>
                    <a:pt x="190501" y="180975"/>
                    <a:pt x="204788" y="171450"/>
                  </a:cubicBezTo>
                  <a:cubicBezTo>
                    <a:pt x="219075" y="161925"/>
                    <a:pt x="240507" y="165099"/>
                    <a:pt x="252413" y="157162"/>
                  </a:cubicBezTo>
                  <a:cubicBezTo>
                    <a:pt x="264319" y="149225"/>
                    <a:pt x="256381" y="128587"/>
                    <a:pt x="276225" y="123825"/>
                  </a:cubicBezTo>
                  <a:cubicBezTo>
                    <a:pt x="296069" y="119063"/>
                    <a:pt x="328613" y="131762"/>
                    <a:pt x="371475" y="128587"/>
                  </a:cubicBezTo>
                  <a:cubicBezTo>
                    <a:pt x="414337" y="125412"/>
                    <a:pt x="497681" y="115094"/>
                    <a:pt x="533400" y="104775"/>
                  </a:cubicBezTo>
                  <a:cubicBezTo>
                    <a:pt x="569119" y="94456"/>
                    <a:pt x="559594" y="76200"/>
                    <a:pt x="585788" y="66675"/>
                  </a:cubicBezTo>
                  <a:cubicBezTo>
                    <a:pt x="611982" y="57150"/>
                    <a:pt x="658813" y="58737"/>
                    <a:pt x="690563" y="47625"/>
                  </a:cubicBezTo>
                  <a:cubicBezTo>
                    <a:pt x="722313" y="36513"/>
                    <a:pt x="742951" y="794"/>
                    <a:pt x="776288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06" name="Freeform 264"/>
            <p:cNvSpPr>
              <a:spLocks/>
            </p:cNvSpPr>
            <p:nvPr/>
          </p:nvSpPr>
          <p:spPr bwMode="auto">
            <a:xfrm>
              <a:off x="4213225" y="1320800"/>
              <a:ext cx="1943100" cy="290513"/>
            </a:xfrm>
            <a:custGeom>
              <a:avLst/>
              <a:gdLst>
                <a:gd name="T0" fmla="*/ 0 w 1814513"/>
                <a:gd name="T1" fmla="*/ 514063 h 272117"/>
                <a:gd name="T2" fmla="*/ 259938 w 1814513"/>
                <a:gd name="T3" fmla="*/ 597762 h 272117"/>
                <a:gd name="T4" fmla="*/ 357412 w 1814513"/>
                <a:gd name="T5" fmla="*/ 514063 h 272117"/>
                <a:gd name="T6" fmla="*/ 476548 w 1814513"/>
                <a:gd name="T7" fmla="*/ 514063 h 272117"/>
                <a:gd name="T8" fmla="*/ 574026 w 1814513"/>
                <a:gd name="T9" fmla="*/ 398989 h 272117"/>
                <a:gd name="T10" fmla="*/ 801471 w 1814513"/>
                <a:gd name="T11" fmla="*/ 378061 h 272117"/>
                <a:gd name="T12" fmla="*/ 942269 w 1814513"/>
                <a:gd name="T13" fmla="*/ 409447 h 272117"/>
                <a:gd name="T14" fmla="*/ 1137223 w 1814513"/>
                <a:gd name="T15" fmla="*/ 315289 h 272117"/>
                <a:gd name="T16" fmla="*/ 1375499 w 1814513"/>
                <a:gd name="T17" fmla="*/ 252519 h 272117"/>
                <a:gd name="T18" fmla="*/ 1451314 w 1814513"/>
                <a:gd name="T19" fmla="*/ 200212 h 272117"/>
                <a:gd name="T20" fmla="*/ 1678755 w 1814513"/>
                <a:gd name="T21" fmla="*/ 168827 h 272117"/>
                <a:gd name="T22" fmla="*/ 1830387 w 1814513"/>
                <a:gd name="T23" fmla="*/ 32826 h 272117"/>
                <a:gd name="T24" fmla="*/ 2090320 w 1814513"/>
                <a:gd name="T25" fmla="*/ 1437 h 272117"/>
                <a:gd name="T26" fmla="*/ 2491060 w 1814513"/>
                <a:gd name="T27" fmla="*/ 64208 h 272117"/>
                <a:gd name="T28" fmla="*/ 2837638 w 1814513"/>
                <a:gd name="T29" fmla="*/ 179288 h 272117"/>
                <a:gd name="T30" fmla="*/ 3130066 w 1814513"/>
                <a:gd name="T31" fmla="*/ 325754 h 272117"/>
                <a:gd name="T32" fmla="*/ 3671602 w 1814513"/>
                <a:gd name="T33" fmla="*/ 419911 h 272117"/>
                <a:gd name="T34" fmla="*/ 3996523 w 1814513"/>
                <a:gd name="T35" fmla="*/ 514063 h 272117"/>
                <a:gd name="T36" fmla="*/ 4126491 w 1814513"/>
                <a:gd name="T37" fmla="*/ 524525 h 2721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814513"/>
                <a:gd name="T58" fmla="*/ 0 h 272117"/>
                <a:gd name="T59" fmla="*/ 1814513 w 1814513"/>
                <a:gd name="T60" fmla="*/ 272117 h 27211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814513" h="272117">
                  <a:moveTo>
                    <a:pt x="0" y="234017"/>
                  </a:moveTo>
                  <a:cubicBezTo>
                    <a:pt x="44053" y="253067"/>
                    <a:pt x="88106" y="272117"/>
                    <a:pt x="114300" y="272117"/>
                  </a:cubicBezTo>
                  <a:cubicBezTo>
                    <a:pt x="140494" y="272117"/>
                    <a:pt x="141288" y="240367"/>
                    <a:pt x="157163" y="234017"/>
                  </a:cubicBezTo>
                  <a:cubicBezTo>
                    <a:pt x="173038" y="227667"/>
                    <a:pt x="193675" y="242748"/>
                    <a:pt x="209550" y="234017"/>
                  </a:cubicBezTo>
                  <a:cubicBezTo>
                    <a:pt x="225425" y="225286"/>
                    <a:pt x="228601" y="191948"/>
                    <a:pt x="252413" y="181629"/>
                  </a:cubicBezTo>
                  <a:cubicBezTo>
                    <a:pt x="276225" y="171310"/>
                    <a:pt x="325438" y="171310"/>
                    <a:pt x="352425" y="172104"/>
                  </a:cubicBezTo>
                  <a:cubicBezTo>
                    <a:pt x="379412" y="172898"/>
                    <a:pt x="389732" y="191154"/>
                    <a:pt x="414338" y="186392"/>
                  </a:cubicBezTo>
                  <a:cubicBezTo>
                    <a:pt x="438944" y="181630"/>
                    <a:pt x="468313" y="155435"/>
                    <a:pt x="500063" y="143529"/>
                  </a:cubicBezTo>
                  <a:cubicBezTo>
                    <a:pt x="531813" y="131623"/>
                    <a:pt x="581819" y="123685"/>
                    <a:pt x="604838" y="114954"/>
                  </a:cubicBezTo>
                  <a:cubicBezTo>
                    <a:pt x="627857" y="106223"/>
                    <a:pt x="615950" y="97492"/>
                    <a:pt x="638175" y="91142"/>
                  </a:cubicBezTo>
                  <a:cubicBezTo>
                    <a:pt x="660400" y="84792"/>
                    <a:pt x="710407" y="89554"/>
                    <a:pt x="738188" y="76854"/>
                  </a:cubicBezTo>
                  <a:cubicBezTo>
                    <a:pt x="765969" y="64154"/>
                    <a:pt x="774701" y="27642"/>
                    <a:pt x="804863" y="14942"/>
                  </a:cubicBezTo>
                  <a:cubicBezTo>
                    <a:pt x="835026" y="2242"/>
                    <a:pt x="870744" y="-1727"/>
                    <a:pt x="919163" y="654"/>
                  </a:cubicBezTo>
                  <a:cubicBezTo>
                    <a:pt x="967582" y="3035"/>
                    <a:pt x="1040606" y="15735"/>
                    <a:pt x="1095375" y="29229"/>
                  </a:cubicBezTo>
                  <a:cubicBezTo>
                    <a:pt x="1150144" y="42723"/>
                    <a:pt x="1200944" y="61773"/>
                    <a:pt x="1247775" y="81617"/>
                  </a:cubicBezTo>
                  <a:cubicBezTo>
                    <a:pt x="1294606" y="101461"/>
                    <a:pt x="1315244" y="130036"/>
                    <a:pt x="1376363" y="148292"/>
                  </a:cubicBezTo>
                  <a:cubicBezTo>
                    <a:pt x="1437482" y="166548"/>
                    <a:pt x="1550988" y="176866"/>
                    <a:pt x="1614488" y="191154"/>
                  </a:cubicBezTo>
                  <a:cubicBezTo>
                    <a:pt x="1677988" y="205441"/>
                    <a:pt x="1724026" y="226080"/>
                    <a:pt x="1757363" y="234017"/>
                  </a:cubicBezTo>
                  <a:cubicBezTo>
                    <a:pt x="1790700" y="241954"/>
                    <a:pt x="1802606" y="240366"/>
                    <a:pt x="1814513" y="238779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07" name="Oval 250"/>
            <p:cNvSpPr>
              <a:spLocks noChangeArrowheads="1"/>
            </p:cNvSpPr>
            <p:nvPr/>
          </p:nvSpPr>
          <p:spPr bwMode="auto">
            <a:xfrm>
              <a:off x="4494213" y="1463675"/>
              <a:ext cx="66675" cy="63500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08" name="Text Box 326"/>
            <p:cNvSpPr txBox="1">
              <a:spLocks noChangeArrowheads="1"/>
            </p:cNvSpPr>
            <p:nvPr/>
          </p:nvSpPr>
          <p:spPr bwMode="auto">
            <a:xfrm>
              <a:off x="4570413" y="1438276"/>
              <a:ext cx="436190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Londrina</a:t>
              </a:r>
              <a:endParaRPr lang="pt-BR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09" name="Oval 250"/>
            <p:cNvSpPr>
              <a:spLocks noChangeArrowheads="1"/>
            </p:cNvSpPr>
            <p:nvPr/>
          </p:nvSpPr>
          <p:spPr bwMode="auto">
            <a:xfrm>
              <a:off x="5030788" y="1301750"/>
              <a:ext cx="69850" cy="61913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0" name="Text Box 326"/>
            <p:cNvSpPr txBox="1">
              <a:spLocks noChangeArrowheads="1"/>
            </p:cNvSpPr>
            <p:nvPr/>
          </p:nvSpPr>
          <p:spPr bwMode="auto">
            <a:xfrm>
              <a:off x="5205413" y="1301750"/>
              <a:ext cx="452437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 err="1">
                  <a:latin typeface="Calibri" panose="020F0502020204030204" pitchFamily="34" charset="0"/>
                  <a:cs typeface="Arial" panose="020B0604020202020204" pitchFamily="34" charset="0"/>
                </a:rPr>
                <a:t>Ourinhos</a:t>
              </a:r>
              <a:endParaRPr lang="pt-BR" altLang="pt-BR" sz="700" b="0" dirty="0"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1" name="Text Box 326"/>
            <p:cNvSpPr txBox="1">
              <a:spLocks noChangeArrowheads="1"/>
            </p:cNvSpPr>
            <p:nvPr/>
          </p:nvSpPr>
          <p:spPr bwMode="auto">
            <a:xfrm>
              <a:off x="3462338" y="1674813"/>
              <a:ext cx="534987" cy="203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>
                  <a:solidFill>
                    <a:srgbClr val="5F5F5F"/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Campo Mourão</a:t>
              </a:r>
              <a:endParaRPr lang="pt-BR" altLang="pt-BR" sz="700" b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2" name="Oval 250"/>
            <p:cNvSpPr>
              <a:spLocks noChangeArrowheads="1"/>
            </p:cNvSpPr>
            <p:nvPr/>
          </p:nvSpPr>
          <p:spPr bwMode="auto">
            <a:xfrm>
              <a:off x="3373438" y="1854200"/>
              <a:ext cx="68262" cy="603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3" name="Oval 250"/>
            <p:cNvSpPr>
              <a:spLocks noChangeArrowheads="1"/>
            </p:cNvSpPr>
            <p:nvPr/>
          </p:nvSpPr>
          <p:spPr bwMode="auto">
            <a:xfrm>
              <a:off x="5495925" y="3455988"/>
              <a:ext cx="66675" cy="603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4" name="Oval 250"/>
            <p:cNvSpPr>
              <a:spLocks noChangeArrowheads="1"/>
            </p:cNvSpPr>
            <p:nvPr/>
          </p:nvSpPr>
          <p:spPr bwMode="auto">
            <a:xfrm>
              <a:off x="5260975" y="2371725"/>
              <a:ext cx="66675" cy="61913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5" name="Text Box 326"/>
            <p:cNvSpPr txBox="1">
              <a:spLocks noChangeArrowheads="1"/>
            </p:cNvSpPr>
            <p:nvPr/>
          </p:nvSpPr>
          <p:spPr bwMode="auto">
            <a:xfrm>
              <a:off x="5113338" y="2209800"/>
              <a:ext cx="438151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defPPr>
                <a:defRPr lang="en-US"/>
              </a:defPPr>
              <a:lvl1pPr algn="r" eaLnBrk="1" hangingPunct="1">
                <a:spcBef>
                  <a:spcPct val="50000"/>
                </a:spcBef>
                <a:defRPr sz="700" b="0">
                  <a:latin typeface="Calibri" panose="020F0502020204030204" pitchFamily="34" charset="0"/>
                </a:defRPr>
              </a:lvl1pPr>
              <a:lvl2pPr marL="742950" indent="-285750"/>
              <a:lvl3pPr marL="1143000" indent="-228600"/>
              <a:lvl4pPr marL="1600200" indent="-228600"/>
              <a:lvl5pPr marL="2057400" indent="-228600"/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</a:lvl9pPr>
            </a:lstStyle>
            <a:p>
              <a:r>
                <a:rPr lang="pt-BR" altLang="pt-BR" dirty="0"/>
                <a:t>Curitiba</a:t>
              </a:r>
            </a:p>
          </p:txBody>
        </p:sp>
        <p:sp>
          <p:nvSpPr>
            <p:cNvPr id="916" name="Oval 250"/>
            <p:cNvSpPr>
              <a:spLocks noChangeArrowheads="1"/>
            </p:cNvSpPr>
            <p:nvPr/>
          </p:nvSpPr>
          <p:spPr bwMode="auto">
            <a:xfrm>
              <a:off x="3332163" y="5046663"/>
              <a:ext cx="68262" cy="61912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7" name="Oval 250"/>
            <p:cNvSpPr>
              <a:spLocks noChangeArrowheads="1"/>
            </p:cNvSpPr>
            <p:nvPr/>
          </p:nvSpPr>
          <p:spPr bwMode="auto">
            <a:xfrm>
              <a:off x="3481388" y="3168650"/>
              <a:ext cx="68262" cy="603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8" name="Oval 250"/>
            <p:cNvSpPr>
              <a:spLocks noChangeArrowheads="1"/>
            </p:cNvSpPr>
            <p:nvPr/>
          </p:nvSpPr>
          <p:spPr bwMode="auto">
            <a:xfrm>
              <a:off x="4491038" y="4064000"/>
              <a:ext cx="68262" cy="61913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9" name="Oval 250"/>
            <p:cNvSpPr>
              <a:spLocks noChangeArrowheads="1"/>
            </p:cNvSpPr>
            <p:nvPr/>
          </p:nvSpPr>
          <p:spPr bwMode="auto">
            <a:xfrm>
              <a:off x="3535363" y="3795713"/>
              <a:ext cx="66675" cy="61912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0" name="Oval 250"/>
            <p:cNvSpPr>
              <a:spLocks noChangeArrowheads="1"/>
            </p:cNvSpPr>
            <p:nvPr/>
          </p:nvSpPr>
          <p:spPr bwMode="auto">
            <a:xfrm>
              <a:off x="5151438" y="3832225"/>
              <a:ext cx="69850" cy="61913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1" name="Oval 250"/>
            <p:cNvSpPr>
              <a:spLocks noChangeArrowheads="1"/>
            </p:cNvSpPr>
            <p:nvPr/>
          </p:nvSpPr>
          <p:spPr bwMode="auto">
            <a:xfrm>
              <a:off x="4006850" y="3648075"/>
              <a:ext cx="68263" cy="603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2" name="Forma livre 1"/>
            <p:cNvSpPr>
              <a:spLocks/>
            </p:cNvSpPr>
            <p:nvPr/>
          </p:nvSpPr>
          <p:spPr bwMode="auto">
            <a:xfrm>
              <a:off x="3819525" y="4489450"/>
              <a:ext cx="677863" cy="74613"/>
            </a:xfrm>
            <a:custGeom>
              <a:avLst/>
              <a:gdLst>
                <a:gd name="T0" fmla="*/ 0 w 678559"/>
                <a:gd name="T1" fmla="*/ 75998 h 74476"/>
                <a:gd name="T2" fmla="*/ 200464 w 678559"/>
                <a:gd name="T3" fmla="*/ 46442 h 74476"/>
                <a:gd name="T4" fmla="*/ 405020 w 678559"/>
                <a:gd name="T5" fmla="*/ 25332 h 74476"/>
                <a:gd name="T6" fmla="*/ 540027 w 678559"/>
                <a:gd name="T7" fmla="*/ 4225 h 74476"/>
                <a:gd name="T8" fmla="*/ 670942 w 678559"/>
                <a:gd name="T9" fmla="*/ 0 h 744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8559"/>
                <a:gd name="T16" fmla="*/ 0 h 74476"/>
                <a:gd name="T17" fmla="*/ 678559 w 678559"/>
                <a:gd name="T18" fmla="*/ 74476 h 7447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8559" h="74476">
                  <a:moveTo>
                    <a:pt x="0" y="74476"/>
                  </a:moveTo>
                  <a:cubicBezTo>
                    <a:pt x="67235" y="64132"/>
                    <a:pt x="134470" y="53788"/>
                    <a:pt x="202740" y="45513"/>
                  </a:cubicBezTo>
                  <a:cubicBezTo>
                    <a:pt x="271010" y="37238"/>
                    <a:pt x="352382" y="31721"/>
                    <a:pt x="409618" y="24825"/>
                  </a:cubicBezTo>
                  <a:cubicBezTo>
                    <a:pt x="466854" y="17929"/>
                    <a:pt x="501334" y="8274"/>
                    <a:pt x="546157" y="4137"/>
                  </a:cubicBezTo>
                  <a:cubicBezTo>
                    <a:pt x="590981" y="-1"/>
                    <a:pt x="634770" y="-1"/>
                    <a:pt x="678559" y="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3" name="Forma livre 2"/>
            <p:cNvSpPr>
              <a:spLocks/>
            </p:cNvSpPr>
            <p:nvPr/>
          </p:nvSpPr>
          <p:spPr bwMode="auto">
            <a:xfrm>
              <a:off x="3062288" y="4316413"/>
              <a:ext cx="1216025" cy="309562"/>
            </a:xfrm>
            <a:custGeom>
              <a:avLst/>
              <a:gdLst>
                <a:gd name="T0" fmla="*/ 1211872 w 1216441"/>
                <a:gd name="T1" fmla="*/ 36602 h 309158"/>
                <a:gd name="T2" fmla="*/ 964552 w 1216441"/>
                <a:gd name="T3" fmla="*/ 3023 h 309158"/>
                <a:gd name="T4" fmla="*/ 750207 w 1216441"/>
                <a:gd name="T5" fmla="*/ 3023 h 309158"/>
                <a:gd name="T6" fmla="*/ 589448 w 1216441"/>
                <a:gd name="T7" fmla="*/ 15612 h 309158"/>
                <a:gd name="T8" fmla="*/ 428689 w 1216441"/>
                <a:gd name="T9" fmla="*/ 28207 h 309158"/>
                <a:gd name="T10" fmla="*/ 111296 w 1216441"/>
                <a:gd name="T11" fmla="*/ 183511 h 309158"/>
                <a:gd name="T12" fmla="*/ 0 w 1216441"/>
                <a:gd name="T13" fmla="*/ 313632 h 3091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16441"/>
                <a:gd name="T22" fmla="*/ 0 h 309158"/>
                <a:gd name="T23" fmla="*/ 1216441 w 1216441"/>
                <a:gd name="T24" fmla="*/ 309158 h 30915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16441" h="309158">
                  <a:moveTo>
                    <a:pt x="1216441" y="36080"/>
                  </a:moveTo>
                  <a:cubicBezTo>
                    <a:pt x="1130931" y="22288"/>
                    <a:pt x="1045422" y="8496"/>
                    <a:pt x="968188" y="2979"/>
                  </a:cubicBezTo>
                  <a:cubicBezTo>
                    <a:pt x="890954" y="-2538"/>
                    <a:pt x="815788" y="910"/>
                    <a:pt x="753035" y="2979"/>
                  </a:cubicBezTo>
                  <a:cubicBezTo>
                    <a:pt x="690282" y="5048"/>
                    <a:pt x="591670" y="15392"/>
                    <a:pt x="591670" y="15392"/>
                  </a:cubicBezTo>
                  <a:cubicBezTo>
                    <a:pt x="537882" y="19529"/>
                    <a:pt x="510299" y="220"/>
                    <a:pt x="430306" y="27804"/>
                  </a:cubicBezTo>
                  <a:cubicBezTo>
                    <a:pt x="350313" y="55388"/>
                    <a:pt x="183432" y="134002"/>
                    <a:pt x="111714" y="180894"/>
                  </a:cubicBezTo>
                  <a:cubicBezTo>
                    <a:pt x="39996" y="227786"/>
                    <a:pt x="19998" y="268472"/>
                    <a:pt x="0" y="309158"/>
                  </a:cubicBezTo>
                </a:path>
              </a:pathLst>
            </a:custGeom>
            <a:noFill/>
            <a:ln w="19050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4" name="Oval 250"/>
            <p:cNvSpPr>
              <a:spLocks noChangeArrowheads="1"/>
            </p:cNvSpPr>
            <p:nvPr/>
          </p:nvSpPr>
          <p:spPr bwMode="auto">
            <a:xfrm>
              <a:off x="3455988" y="4318000"/>
              <a:ext cx="68262" cy="61913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5" name="Oval 250"/>
            <p:cNvSpPr>
              <a:spLocks noChangeArrowheads="1"/>
            </p:cNvSpPr>
            <p:nvPr/>
          </p:nvSpPr>
          <p:spPr bwMode="auto">
            <a:xfrm>
              <a:off x="3983038" y="4292600"/>
              <a:ext cx="68262" cy="603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6" name="Oval 250"/>
            <p:cNvSpPr>
              <a:spLocks noChangeArrowheads="1"/>
            </p:cNvSpPr>
            <p:nvPr/>
          </p:nvSpPr>
          <p:spPr bwMode="auto">
            <a:xfrm>
              <a:off x="4465638" y="4462463"/>
              <a:ext cx="66675" cy="603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7" name="AutoShape 126"/>
            <p:cNvSpPr>
              <a:spLocks noChangeArrowheads="1"/>
            </p:cNvSpPr>
            <p:nvPr/>
          </p:nvSpPr>
          <p:spPr bwMode="auto">
            <a:xfrm>
              <a:off x="5473700" y="3633788"/>
              <a:ext cx="84138" cy="8096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>
                <a:cs typeface="Arial" panose="020B0604020202020204" pitchFamily="34" charset="0"/>
              </a:endParaRPr>
            </a:p>
          </p:txBody>
        </p:sp>
        <p:sp>
          <p:nvSpPr>
            <p:cNvPr id="928" name="Oval 250"/>
            <p:cNvSpPr>
              <a:spLocks noChangeArrowheads="1"/>
            </p:cNvSpPr>
            <p:nvPr/>
          </p:nvSpPr>
          <p:spPr bwMode="auto">
            <a:xfrm>
              <a:off x="5416550" y="2790825"/>
              <a:ext cx="69850" cy="61913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9" name="Oval 250"/>
            <p:cNvSpPr>
              <a:spLocks noChangeArrowheads="1"/>
            </p:cNvSpPr>
            <p:nvPr/>
          </p:nvSpPr>
          <p:spPr bwMode="auto">
            <a:xfrm>
              <a:off x="3575050" y="2209800"/>
              <a:ext cx="66675" cy="603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0" name="Oval 250"/>
            <p:cNvSpPr>
              <a:spLocks noChangeArrowheads="1"/>
            </p:cNvSpPr>
            <p:nvPr/>
          </p:nvSpPr>
          <p:spPr bwMode="auto">
            <a:xfrm>
              <a:off x="4025900" y="1816100"/>
              <a:ext cx="68263" cy="603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1" name="Oval 250"/>
            <p:cNvSpPr>
              <a:spLocks noChangeArrowheads="1"/>
            </p:cNvSpPr>
            <p:nvPr/>
          </p:nvSpPr>
          <p:spPr bwMode="auto">
            <a:xfrm>
              <a:off x="4184650" y="1544638"/>
              <a:ext cx="66675" cy="61912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2" name="Oval 250"/>
            <p:cNvSpPr>
              <a:spLocks noChangeArrowheads="1"/>
            </p:cNvSpPr>
            <p:nvPr/>
          </p:nvSpPr>
          <p:spPr bwMode="auto">
            <a:xfrm>
              <a:off x="4017963" y="2379663"/>
              <a:ext cx="68262" cy="61912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3" name="Oval 250"/>
            <p:cNvSpPr>
              <a:spLocks noChangeArrowheads="1"/>
            </p:cNvSpPr>
            <p:nvPr/>
          </p:nvSpPr>
          <p:spPr bwMode="auto">
            <a:xfrm>
              <a:off x="4367213" y="2384425"/>
              <a:ext cx="68262" cy="61913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4" name="Forma livre 3"/>
            <p:cNvSpPr>
              <a:spLocks/>
            </p:cNvSpPr>
            <p:nvPr/>
          </p:nvSpPr>
          <p:spPr bwMode="auto">
            <a:xfrm>
              <a:off x="2436813" y="4625975"/>
              <a:ext cx="627062" cy="955675"/>
            </a:xfrm>
            <a:custGeom>
              <a:avLst/>
              <a:gdLst>
                <a:gd name="T0" fmla="*/ 619760 w 627797"/>
                <a:gd name="T1" fmla="*/ 0 h 955343"/>
                <a:gd name="T2" fmla="*/ 357038 w 627797"/>
                <a:gd name="T3" fmla="*/ 260298 h 955343"/>
                <a:gd name="T4" fmla="*/ 0 w 627797"/>
                <a:gd name="T5" fmla="*/ 959001 h 955343"/>
                <a:gd name="T6" fmla="*/ 0 60000 65536"/>
                <a:gd name="T7" fmla="*/ 0 60000 65536"/>
                <a:gd name="T8" fmla="*/ 0 60000 65536"/>
                <a:gd name="T9" fmla="*/ 0 w 627797"/>
                <a:gd name="T10" fmla="*/ 0 h 955343"/>
                <a:gd name="T11" fmla="*/ 627797 w 627797"/>
                <a:gd name="T12" fmla="*/ 955343 h 9553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27797" h="955343">
                  <a:moveTo>
                    <a:pt x="627797" y="0"/>
                  </a:moveTo>
                  <a:cubicBezTo>
                    <a:pt x="547048" y="50042"/>
                    <a:pt x="466299" y="100084"/>
                    <a:pt x="361666" y="259308"/>
                  </a:cubicBezTo>
                  <a:cubicBezTo>
                    <a:pt x="257033" y="418532"/>
                    <a:pt x="0" y="955343"/>
                    <a:pt x="0" y="955343"/>
                  </a:cubicBezTo>
                </a:path>
              </a:pathLst>
            </a:custGeom>
            <a:noFill/>
            <a:ln w="19050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5" name="Forma livre 4"/>
            <p:cNvSpPr>
              <a:spLocks/>
            </p:cNvSpPr>
            <p:nvPr/>
          </p:nvSpPr>
          <p:spPr bwMode="auto">
            <a:xfrm>
              <a:off x="3214688" y="5302250"/>
              <a:ext cx="831850" cy="674688"/>
            </a:xfrm>
            <a:custGeom>
              <a:avLst/>
              <a:gdLst>
                <a:gd name="T0" fmla="*/ 825250 w 832513"/>
                <a:gd name="T1" fmla="*/ 0 h 675564"/>
                <a:gd name="T2" fmla="*/ 432917 w 832513"/>
                <a:gd name="T3" fmla="*/ 349813 h 675564"/>
                <a:gd name="T4" fmla="*/ 0 w 832513"/>
                <a:gd name="T5" fmla="*/ 665990 h 675564"/>
                <a:gd name="T6" fmla="*/ 0 60000 65536"/>
                <a:gd name="T7" fmla="*/ 0 60000 65536"/>
                <a:gd name="T8" fmla="*/ 0 60000 65536"/>
                <a:gd name="T9" fmla="*/ 0 w 832513"/>
                <a:gd name="T10" fmla="*/ 0 h 675564"/>
                <a:gd name="T11" fmla="*/ 832513 w 832513"/>
                <a:gd name="T12" fmla="*/ 675564 h 6755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32513" h="675564">
                  <a:moveTo>
                    <a:pt x="832513" y="0"/>
                  </a:moveTo>
                  <a:cubicBezTo>
                    <a:pt x="703996" y="121124"/>
                    <a:pt x="575480" y="242248"/>
                    <a:pt x="436728" y="354842"/>
                  </a:cubicBezTo>
                  <a:cubicBezTo>
                    <a:pt x="297976" y="467436"/>
                    <a:pt x="148988" y="571500"/>
                    <a:pt x="0" y="675564"/>
                  </a:cubicBezTo>
                </a:path>
              </a:pathLst>
            </a:custGeom>
            <a:noFill/>
            <a:ln w="19050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6" name="Forma livre 5"/>
            <p:cNvSpPr>
              <a:spLocks/>
            </p:cNvSpPr>
            <p:nvPr/>
          </p:nvSpPr>
          <p:spPr bwMode="auto">
            <a:xfrm>
              <a:off x="3541713" y="5459413"/>
              <a:ext cx="519112" cy="730250"/>
            </a:xfrm>
            <a:custGeom>
              <a:avLst/>
              <a:gdLst>
                <a:gd name="T0" fmla="*/ 524107 w 518615"/>
                <a:gd name="T1" fmla="*/ 0 h 730156"/>
                <a:gd name="T2" fmla="*/ 379288 w 518615"/>
                <a:gd name="T3" fmla="*/ 123006 h 730156"/>
                <a:gd name="T4" fmla="*/ 248262 w 518615"/>
                <a:gd name="T5" fmla="*/ 457849 h 730156"/>
                <a:gd name="T6" fmla="*/ 55170 w 518615"/>
                <a:gd name="T7" fmla="*/ 628688 h 730156"/>
                <a:gd name="T8" fmla="*/ 0 w 518615"/>
                <a:gd name="T9" fmla="*/ 731190 h 730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8615"/>
                <a:gd name="T16" fmla="*/ 0 h 730156"/>
                <a:gd name="T17" fmla="*/ 518615 w 518615"/>
                <a:gd name="T18" fmla="*/ 730156 h 7301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8615" h="730156">
                  <a:moveTo>
                    <a:pt x="518615" y="0"/>
                  </a:moveTo>
                  <a:cubicBezTo>
                    <a:pt x="469710" y="23315"/>
                    <a:pt x="420805" y="46630"/>
                    <a:pt x="375313" y="122830"/>
                  </a:cubicBezTo>
                  <a:cubicBezTo>
                    <a:pt x="329821" y="199030"/>
                    <a:pt x="299114" y="373039"/>
                    <a:pt x="245660" y="457200"/>
                  </a:cubicBezTo>
                  <a:cubicBezTo>
                    <a:pt x="192206" y="541361"/>
                    <a:pt x="95534" y="582304"/>
                    <a:pt x="54591" y="627797"/>
                  </a:cubicBezTo>
                  <a:cubicBezTo>
                    <a:pt x="13648" y="673290"/>
                    <a:pt x="6824" y="701723"/>
                    <a:pt x="0" y="730156"/>
                  </a:cubicBezTo>
                </a:path>
              </a:pathLst>
            </a:custGeom>
            <a:noFill/>
            <a:ln w="19050" cap="flat" cmpd="sng">
              <a:solidFill>
                <a:srgbClr val="B2B2B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7" name="Oval 250"/>
            <p:cNvSpPr>
              <a:spLocks noChangeArrowheads="1"/>
            </p:cNvSpPr>
            <p:nvPr/>
          </p:nvSpPr>
          <p:spPr bwMode="auto">
            <a:xfrm>
              <a:off x="2763838" y="4848225"/>
              <a:ext cx="66675" cy="61913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8" name="Oval 250"/>
            <p:cNvSpPr>
              <a:spLocks noChangeArrowheads="1"/>
            </p:cNvSpPr>
            <p:nvPr/>
          </p:nvSpPr>
          <p:spPr bwMode="auto">
            <a:xfrm>
              <a:off x="3606800" y="5640388"/>
              <a:ext cx="66675" cy="603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9" name="Oval 250"/>
            <p:cNvSpPr>
              <a:spLocks noChangeArrowheads="1"/>
            </p:cNvSpPr>
            <p:nvPr/>
          </p:nvSpPr>
          <p:spPr bwMode="auto">
            <a:xfrm>
              <a:off x="3521075" y="6130925"/>
              <a:ext cx="66675" cy="61913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40" name="Text Box 326"/>
            <p:cNvSpPr txBox="1">
              <a:spLocks noChangeArrowheads="1"/>
            </p:cNvSpPr>
            <p:nvPr/>
          </p:nvSpPr>
          <p:spPr bwMode="auto">
            <a:xfrm>
              <a:off x="3101975" y="5592763"/>
              <a:ext cx="468313" cy="107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 err="1">
                  <a:latin typeface="Calibri" panose="020F0502020204030204" pitchFamily="34" charset="0"/>
                  <a:cs typeface="Arial" panose="020B0604020202020204" pitchFamily="34" charset="0"/>
                </a:rPr>
                <a:t>Jaguarão</a:t>
              </a:r>
              <a:endParaRPr lang="pt-BR" altLang="pt-BR" sz="700" b="0" dirty="0"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41" name="Text Box 326"/>
            <p:cNvSpPr txBox="1">
              <a:spLocks noChangeArrowheads="1"/>
            </p:cNvSpPr>
            <p:nvPr/>
          </p:nvSpPr>
          <p:spPr bwMode="auto">
            <a:xfrm>
              <a:off x="3030538" y="6094413"/>
              <a:ext cx="468312" cy="107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>
                  <a:latin typeface="Calibri" panose="020F0502020204030204" pitchFamily="34" charset="0"/>
                  <a:cs typeface="Arial" panose="020B0604020202020204" pitchFamily="34" charset="0"/>
                </a:rPr>
                <a:t>Chuí</a:t>
              </a:r>
              <a:endParaRPr lang="pt-BR" altLang="pt-BR" sz="700" b="0"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42" name="Forma livre 6"/>
            <p:cNvSpPr>
              <a:spLocks/>
            </p:cNvSpPr>
            <p:nvPr/>
          </p:nvSpPr>
          <p:spPr bwMode="auto">
            <a:xfrm>
              <a:off x="2638425" y="2238375"/>
              <a:ext cx="947738" cy="265113"/>
            </a:xfrm>
            <a:custGeom>
              <a:avLst/>
              <a:gdLst>
                <a:gd name="T0" fmla="*/ 947738 w 947738"/>
                <a:gd name="T1" fmla="*/ 0 h 265297"/>
                <a:gd name="T2" fmla="*/ 600075 w 947738"/>
                <a:gd name="T3" fmla="*/ 231588 h 265297"/>
                <a:gd name="T4" fmla="*/ 0 w 947738"/>
                <a:gd name="T5" fmla="*/ 255220 h 265297"/>
                <a:gd name="T6" fmla="*/ 0 60000 65536"/>
                <a:gd name="T7" fmla="*/ 0 60000 65536"/>
                <a:gd name="T8" fmla="*/ 0 60000 65536"/>
                <a:gd name="T9" fmla="*/ 0 w 947738"/>
                <a:gd name="T10" fmla="*/ 0 h 265297"/>
                <a:gd name="T11" fmla="*/ 947738 w 947738"/>
                <a:gd name="T12" fmla="*/ 265297 h 26529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47738" h="265297">
                  <a:moveTo>
                    <a:pt x="947738" y="0"/>
                  </a:moveTo>
                  <a:cubicBezTo>
                    <a:pt x="852884" y="95250"/>
                    <a:pt x="758031" y="190501"/>
                    <a:pt x="600075" y="233363"/>
                  </a:cubicBezTo>
                  <a:cubicBezTo>
                    <a:pt x="442119" y="276225"/>
                    <a:pt x="221059" y="266700"/>
                    <a:pt x="0" y="257175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3" name="Forma livre 7"/>
            <p:cNvSpPr>
              <a:spLocks/>
            </p:cNvSpPr>
            <p:nvPr/>
          </p:nvSpPr>
          <p:spPr bwMode="auto">
            <a:xfrm>
              <a:off x="2957513" y="2462213"/>
              <a:ext cx="290512" cy="585787"/>
            </a:xfrm>
            <a:custGeom>
              <a:avLst/>
              <a:gdLst>
                <a:gd name="T0" fmla="*/ 290512 w 290512"/>
                <a:gd name="T1" fmla="*/ 0 h 585787"/>
                <a:gd name="T2" fmla="*/ 0 w 290512"/>
                <a:gd name="T3" fmla="*/ 585787 h 585787"/>
                <a:gd name="T4" fmla="*/ 0 60000 65536"/>
                <a:gd name="T5" fmla="*/ 0 60000 65536"/>
                <a:gd name="T6" fmla="*/ 0 w 290512"/>
                <a:gd name="T7" fmla="*/ 0 h 585787"/>
                <a:gd name="T8" fmla="*/ 290512 w 290512"/>
                <a:gd name="T9" fmla="*/ 585787 h 58578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0512" h="585787">
                  <a:moveTo>
                    <a:pt x="290512" y="0"/>
                  </a:moveTo>
                  <a:lnTo>
                    <a:pt x="0" y="585787"/>
                  </a:ln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4" name="Oval 250"/>
            <p:cNvSpPr>
              <a:spLocks noChangeArrowheads="1"/>
            </p:cNvSpPr>
            <p:nvPr/>
          </p:nvSpPr>
          <p:spPr bwMode="auto">
            <a:xfrm>
              <a:off x="3206750" y="2444750"/>
              <a:ext cx="68263" cy="603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45" name="Text Box 326"/>
            <p:cNvSpPr txBox="1">
              <a:spLocks noChangeArrowheads="1"/>
            </p:cNvSpPr>
            <p:nvPr/>
          </p:nvSpPr>
          <p:spPr bwMode="auto">
            <a:xfrm>
              <a:off x="2460535" y="2689226"/>
              <a:ext cx="1020854" cy="14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>
                <a:spcBef>
                  <a:spcPct val="50000"/>
                </a:spcBef>
              </a:pPr>
              <a:r>
                <a:rPr lang="en-US" altLang="pt-BR" sz="700" b="0" dirty="0" err="1">
                  <a:latin typeface="Calibri" panose="020F0502020204030204" pitchFamily="34" charset="0"/>
                  <a:cs typeface="Arial" panose="020B0604020202020204" pitchFamily="34" charset="0"/>
                </a:rPr>
                <a:t>Dionísio</a:t>
              </a:r>
              <a:r>
                <a:rPr lang="en-US" altLang="pt-BR" sz="700" b="0" dirty="0">
                  <a:latin typeface="Calibri" panose="020F0502020204030204" pitchFamily="34" charset="0"/>
                  <a:cs typeface="Arial" panose="020B0604020202020204" pitchFamily="34" charset="0"/>
                </a:rPr>
                <a:t> </a:t>
              </a:r>
              <a:r>
                <a:rPr lang="en-US" altLang="pt-BR" sz="700" b="0" dirty="0" err="1">
                  <a:latin typeface="Calibri" panose="020F0502020204030204" pitchFamily="34" charset="0"/>
                  <a:cs typeface="Arial" panose="020B0604020202020204" pitchFamily="34" charset="0"/>
                </a:rPr>
                <a:t>Cerqueira</a:t>
              </a:r>
              <a:endParaRPr lang="pt-BR" altLang="pt-BR" sz="700" b="0" dirty="0"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46" name="Forma livre 8"/>
            <p:cNvSpPr>
              <a:spLocks/>
            </p:cNvSpPr>
            <p:nvPr/>
          </p:nvSpPr>
          <p:spPr bwMode="auto">
            <a:xfrm>
              <a:off x="3052763" y="2781300"/>
              <a:ext cx="476250" cy="79375"/>
            </a:xfrm>
            <a:custGeom>
              <a:avLst/>
              <a:gdLst>
                <a:gd name="T0" fmla="*/ 476250 w 476250"/>
                <a:gd name="T1" fmla="*/ 0 h 78767"/>
                <a:gd name="T2" fmla="*/ 223837 w 476250"/>
                <a:gd name="T3" fmla="*/ 67377 h 78767"/>
                <a:gd name="T4" fmla="*/ 0 w 476250"/>
                <a:gd name="T5" fmla="*/ 82926 h 78767"/>
                <a:gd name="T6" fmla="*/ 0 60000 65536"/>
                <a:gd name="T7" fmla="*/ 0 60000 65536"/>
                <a:gd name="T8" fmla="*/ 0 60000 65536"/>
                <a:gd name="T9" fmla="*/ 0 w 476250"/>
                <a:gd name="T10" fmla="*/ 0 h 78767"/>
                <a:gd name="T11" fmla="*/ 476250 w 476250"/>
                <a:gd name="T12" fmla="*/ 78767 h 787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76250" h="78767">
                  <a:moveTo>
                    <a:pt x="476250" y="0"/>
                  </a:moveTo>
                  <a:cubicBezTo>
                    <a:pt x="386556" y="26194"/>
                    <a:pt x="303212" y="49213"/>
                    <a:pt x="223837" y="61913"/>
                  </a:cubicBezTo>
                  <a:cubicBezTo>
                    <a:pt x="144462" y="74613"/>
                    <a:pt x="56356" y="83344"/>
                    <a:pt x="0" y="7620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7" name="Oval 250"/>
            <p:cNvSpPr>
              <a:spLocks noChangeArrowheads="1"/>
            </p:cNvSpPr>
            <p:nvPr/>
          </p:nvSpPr>
          <p:spPr bwMode="auto">
            <a:xfrm>
              <a:off x="3506788" y="2759075"/>
              <a:ext cx="69850" cy="61913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48" name="Forma livre 9"/>
            <p:cNvSpPr>
              <a:spLocks/>
            </p:cNvSpPr>
            <p:nvPr/>
          </p:nvSpPr>
          <p:spPr bwMode="auto">
            <a:xfrm>
              <a:off x="1819275" y="3863975"/>
              <a:ext cx="795338" cy="979488"/>
            </a:xfrm>
            <a:custGeom>
              <a:avLst/>
              <a:gdLst>
                <a:gd name="T0" fmla="*/ 795338 w 795338"/>
                <a:gd name="T1" fmla="*/ 26663 h 979020"/>
                <a:gd name="T2" fmla="*/ 638175 w 795338"/>
                <a:gd name="T3" fmla="*/ 7514 h 979020"/>
                <a:gd name="T4" fmla="*/ 457200 w 795338"/>
                <a:gd name="T5" fmla="*/ 136772 h 979020"/>
                <a:gd name="T6" fmla="*/ 347663 w 795338"/>
                <a:gd name="T7" fmla="*/ 347429 h 979020"/>
                <a:gd name="T8" fmla="*/ 204788 w 795338"/>
                <a:gd name="T9" fmla="*/ 495845 h 979020"/>
                <a:gd name="T10" fmla="*/ 66675 w 795338"/>
                <a:gd name="T11" fmla="*/ 735225 h 979020"/>
                <a:gd name="T12" fmla="*/ 0 w 795338"/>
                <a:gd name="T13" fmla="*/ 984180 h 9790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95338"/>
                <a:gd name="T22" fmla="*/ 0 h 979020"/>
                <a:gd name="T23" fmla="*/ 795338 w 795338"/>
                <a:gd name="T24" fmla="*/ 979020 h 9790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95338" h="979020">
                  <a:moveTo>
                    <a:pt x="795338" y="26520"/>
                  </a:moveTo>
                  <a:cubicBezTo>
                    <a:pt x="744934" y="7867"/>
                    <a:pt x="694531" y="-10786"/>
                    <a:pt x="638175" y="7470"/>
                  </a:cubicBezTo>
                  <a:cubicBezTo>
                    <a:pt x="581819" y="25726"/>
                    <a:pt x="505619" y="79701"/>
                    <a:pt x="457200" y="136057"/>
                  </a:cubicBezTo>
                  <a:cubicBezTo>
                    <a:pt x="408781" y="192413"/>
                    <a:pt x="389732" y="286076"/>
                    <a:pt x="347663" y="345607"/>
                  </a:cubicBezTo>
                  <a:cubicBezTo>
                    <a:pt x="305594" y="405138"/>
                    <a:pt x="251619" y="428951"/>
                    <a:pt x="204788" y="493245"/>
                  </a:cubicBezTo>
                  <a:cubicBezTo>
                    <a:pt x="157957" y="557539"/>
                    <a:pt x="100806" y="650408"/>
                    <a:pt x="66675" y="731370"/>
                  </a:cubicBezTo>
                  <a:cubicBezTo>
                    <a:pt x="32544" y="812332"/>
                    <a:pt x="16272" y="895676"/>
                    <a:pt x="0" y="979020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9" name="Oval 250"/>
            <p:cNvSpPr>
              <a:spLocks noChangeArrowheads="1"/>
            </p:cNvSpPr>
            <p:nvPr/>
          </p:nvSpPr>
          <p:spPr bwMode="auto">
            <a:xfrm>
              <a:off x="2582863" y="3857625"/>
              <a:ext cx="68262" cy="603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0" name="Forma livre 10"/>
            <p:cNvSpPr>
              <a:spLocks/>
            </p:cNvSpPr>
            <p:nvPr/>
          </p:nvSpPr>
          <p:spPr bwMode="auto">
            <a:xfrm>
              <a:off x="2009775" y="4341813"/>
              <a:ext cx="180975" cy="30162"/>
            </a:xfrm>
            <a:custGeom>
              <a:avLst/>
              <a:gdLst>
                <a:gd name="T0" fmla="*/ 180975 w 180975"/>
                <a:gd name="T1" fmla="*/ 13642 h 29419"/>
                <a:gd name="T2" fmla="*/ 80962 w 180975"/>
                <a:gd name="T3" fmla="*/ 1110 h 29419"/>
                <a:gd name="T4" fmla="*/ 0 w 180975"/>
                <a:gd name="T5" fmla="*/ 38708 h 29419"/>
                <a:gd name="T6" fmla="*/ 0 60000 65536"/>
                <a:gd name="T7" fmla="*/ 0 60000 65536"/>
                <a:gd name="T8" fmla="*/ 0 60000 65536"/>
                <a:gd name="T9" fmla="*/ 0 w 180975"/>
                <a:gd name="T10" fmla="*/ 0 h 29419"/>
                <a:gd name="T11" fmla="*/ 180975 w 180975"/>
                <a:gd name="T12" fmla="*/ 29419 h 2941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0975" h="29419">
                  <a:moveTo>
                    <a:pt x="180975" y="10369"/>
                  </a:moveTo>
                  <a:cubicBezTo>
                    <a:pt x="146050" y="4019"/>
                    <a:pt x="111125" y="-2331"/>
                    <a:pt x="80962" y="844"/>
                  </a:cubicBezTo>
                  <a:cubicBezTo>
                    <a:pt x="50799" y="4019"/>
                    <a:pt x="25399" y="16719"/>
                    <a:pt x="0" y="29419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51" name="Forma livre 11"/>
            <p:cNvSpPr>
              <a:spLocks/>
            </p:cNvSpPr>
            <p:nvPr/>
          </p:nvSpPr>
          <p:spPr bwMode="auto">
            <a:xfrm>
              <a:off x="1695450" y="4332288"/>
              <a:ext cx="490538" cy="611187"/>
            </a:xfrm>
            <a:custGeom>
              <a:avLst/>
              <a:gdLst>
                <a:gd name="T0" fmla="*/ 490538 w 490538"/>
                <a:gd name="T1" fmla="*/ 20706 h 611289"/>
                <a:gd name="T2" fmla="*/ 295275 w 490538"/>
                <a:gd name="T3" fmla="*/ 1689 h 611289"/>
                <a:gd name="T4" fmla="*/ 214313 w 490538"/>
                <a:gd name="T5" fmla="*/ 58729 h 611289"/>
                <a:gd name="T6" fmla="*/ 171450 w 490538"/>
                <a:gd name="T7" fmla="*/ 187086 h 611289"/>
                <a:gd name="T8" fmla="*/ 100013 w 490538"/>
                <a:gd name="T9" fmla="*/ 372482 h 611289"/>
                <a:gd name="T10" fmla="*/ 0 w 490538"/>
                <a:gd name="T11" fmla="*/ 610167 h 6112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90538"/>
                <a:gd name="T19" fmla="*/ 0 h 611289"/>
                <a:gd name="T20" fmla="*/ 490538 w 490538"/>
                <a:gd name="T21" fmla="*/ 611289 h 6112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90538" h="611289">
                  <a:moveTo>
                    <a:pt x="490538" y="20739"/>
                  </a:moveTo>
                  <a:cubicBezTo>
                    <a:pt x="415925" y="8039"/>
                    <a:pt x="341313" y="-4661"/>
                    <a:pt x="295275" y="1689"/>
                  </a:cubicBezTo>
                  <a:cubicBezTo>
                    <a:pt x="249237" y="8039"/>
                    <a:pt x="234950" y="27883"/>
                    <a:pt x="214313" y="58839"/>
                  </a:cubicBezTo>
                  <a:cubicBezTo>
                    <a:pt x="193676" y="89795"/>
                    <a:pt x="190500" y="135040"/>
                    <a:pt x="171450" y="187427"/>
                  </a:cubicBezTo>
                  <a:cubicBezTo>
                    <a:pt x="152400" y="239815"/>
                    <a:pt x="128588" y="302520"/>
                    <a:pt x="100013" y="373164"/>
                  </a:cubicBezTo>
                  <a:cubicBezTo>
                    <a:pt x="71438" y="443808"/>
                    <a:pt x="35719" y="527548"/>
                    <a:pt x="0" y="611289"/>
                  </a:cubicBezTo>
                </a:path>
              </a:pathLst>
            </a:cu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52" name="Oval 250"/>
            <p:cNvSpPr>
              <a:spLocks noChangeArrowheads="1"/>
            </p:cNvSpPr>
            <p:nvPr/>
          </p:nvSpPr>
          <p:spPr bwMode="auto">
            <a:xfrm>
              <a:off x="2155825" y="4324350"/>
              <a:ext cx="68263" cy="61913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958" name="Grupo 105"/>
          <p:cNvGrpSpPr/>
          <p:nvPr/>
        </p:nvGrpSpPr>
        <p:grpSpPr>
          <a:xfrm>
            <a:off x="5803705" y="1194507"/>
            <a:ext cx="2995412" cy="3868319"/>
            <a:chOff x="1666441" y="1493365"/>
            <a:chExt cx="3624956" cy="4680000"/>
          </a:xfrm>
          <a:solidFill>
            <a:schemeClr val="bg1"/>
          </a:solidFill>
        </p:grpSpPr>
        <p:sp>
          <p:nvSpPr>
            <p:cNvPr id="1060" name="Forma livre 29"/>
            <p:cNvSpPr>
              <a:spLocks/>
            </p:cNvSpPr>
            <p:nvPr/>
          </p:nvSpPr>
          <p:spPr bwMode="auto">
            <a:xfrm>
              <a:off x="1666441" y="3332704"/>
              <a:ext cx="2933056" cy="2840661"/>
            </a:xfrm>
            <a:custGeom>
              <a:avLst/>
              <a:gdLst>
                <a:gd name="T0" fmla="*/ 1131648 w 2166635"/>
                <a:gd name="T1" fmla="*/ 29 h 2098506"/>
                <a:gd name="T2" fmla="*/ 1322174 w 2166635"/>
                <a:gd name="T3" fmla="*/ 41307 h 2098506"/>
                <a:gd name="T4" fmla="*/ 1519052 w 2166635"/>
                <a:gd name="T5" fmla="*/ 107988 h 2098506"/>
                <a:gd name="T6" fmla="*/ 1700052 w 2166635"/>
                <a:gd name="T7" fmla="*/ 187369 h 2098506"/>
                <a:gd name="T8" fmla="*/ 1849298 w 2166635"/>
                <a:gd name="T9" fmla="*/ 349307 h 2098506"/>
                <a:gd name="T10" fmla="*/ 2036649 w 2166635"/>
                <a:gd name="T11" fmla="*/ 447740 h 2098506"/>
                <a:gd name="T12" fmla="*/ 2116035 w 2166635"/>
                <a:gd name="T13" fmla="*/ 516008 h 2098506"/>
                <a:gd name="T14" fmla="*/ 2038236 w 2166635"/>
                <a:gd name="T15" fmla="*/ 654132 h 2098506"/>
                <a:gd name="T16" fmla="*/ 2039824 w 2166635"/>
                <a:gd name="T17" fmla="*/ 727163 h 2098506"/>
                <a:gd name="T18" fmla="*/ 2144614 w 2166635"/>
                <a:gd name="T19" fmla="*/ 723987 h 2098506"/>
                <a:gd name="T20" fmla="*/ 2033473 w 2166635"/>
                <a:gd name="T21" fmla="*/ 911327 h 2098506"/>
                <a:gd name="T22" fmla="*/ 1931859 w 2166635"/>
                <a:gd name="T23" fmla="*/ 1127245 h 2098506"/>
                <a:gd name="T24" fmla="*/ 1836596 w 2166635"/>
                <a:gd name="T25" fmla="*/ 1270131 h 2098506"/>
                <a:gd name="T26" fmla="*/ 1639719 w 2166635"/>
                <a:gd name="T27" fmla="*/ 1463822 h 2098506"/>
                <a:gd name="T28" fmla="*/ 1471420 w 2166635"/>
                <a:gd name="T29" fmla="*/ 1590832 h 2098506"/>
                <a:gd name="T30" fmla="*/ 1468245 w 2166635"/>
                <a:gd name="T31" fmla="*/ 1470172 h 2098506"/>
                <a:gd name="T32" fmla="*/ 1627017 w 2166635"/>
                <a:gd name="T33" fmla="*/ 1435245 h 2098506"/>
                <a:gd name="T34" fmla="*/ 1719105 w 2166635"/>
                <a:gd name="T35" fmla="*/ 1362214 h 2098506"/>
                <a:gd name="T36" fmla="*/ 1741333 w 2166635"/>
                <a:gd name="T37" fmla="*/ 1254255 h 2098506"/>
                <a:gd name="T38" fmla="*/ 1801666 w 2166635"/>
                <a:gd name="T39" fmla="*/ 1203451 h 2098506"/>
                <a:gd name="T40" fmla="*/ 1865175 w 2166635"/>
                <a:gd name="T41" fmla="*/ 1057389 h 2098506"/>
                <a:gd name="T42" fmla="*/ 1900105 w 2166635"/>
                <a:gd name="T43" fmla="*/ 1019286 h 2098506"/>
                <a:gd name="T44" fmla="*/ 1849298 w 2166635"/>
                <a:gd name="T45" fmla="*/ 1012936 h 2098506"/>
                <a:gd name="T46" fmla="*/ 1785789 w 2166635"/>
                <a:gd name="T47" fmla="*/ 1031987 h 2098506"/>
                <a:gd name="T48" fmla="*/ 1693701 w 2166635"/>
                <a:gd name="T49" fmla="*/ 924028 h 2098506"/>
                <a:gd name="T50" fmla="*/ 1738157 w 2166635"/>
                <a:gd name="T51" fmla="*/ 1031987 h 2098506"/>
                <a:gd name="T52" fmla="*/ 1700052 w 2166635"/>
                <a:gd name="T53" fmla="*/ 1139946 h 2098506"/>
                <a:gd name="T54" fmla="*/ 1668298 w 2166635"/>
                <a:gd name="T55" fmla="*/ 1114544 h 2098506"/>
                <a:gd name="T56" fmla="*/ 1661947 w 2166635"/>
                <a:gd name="T57" fmla="*/ 1200276 h 2098506"/>
                <a:gd name="T58" fmla="*/ 1623841 w 2166635"/>
                <a:gd name="T59" fmla="*/ 1273307 h 2098506"/>
                <a:gd name="T60" fmla="*/ 1547631 w 2166635"/>
                <a:gd name="T61" fmla="*/ 1330461 h 2098506"/>
                <a:gd name="T62" fmla="*/ 1493648 w 2166635"/>
                <a:gd name="T63" fmla="*/ 1438420 h 2098506"/>
                <a:gd name="T64" fmla="*/ 1468245 w 2166635"/>
                <a:gd name="T65" fmla="*/ 1447946 h 2098506"/>
                <a:gd name="T66" fmla="*/ 1452367 w 2166635"/>
                <a:gd name="T67" fmla="*/ 1520976 h 2098506"/>
                <a:gd name="T68" fmla="*/ 1458718 w 2166635"/>
                <a:gd name="T69" fmla="*/ 1600358 h 2098506"/>
                <a:gd name="T70" fmla="*/ 1388859 w 2166635"/>
                <a:gd name="T71" fmla="*/ 1714667 h 2098506"/>
                <a:gd name="T72" fmla="*/ 1214209 w 2166635"/>
                <a:gd name="T73" fmla="*/ 2000440 h 2098506"/>
                <a:gd name="T74" fmla="*/ 1096718 w 2166635"/>
                <a:gd name="T75" fmla="*/ 2086172 h 2098506"/>
                <a:gd name="T76" fmla="*/ 1099893 w 2166635"/>
                <a:gd name="T77" fmla="*/ 1959162 h 2098506"/>
                <a:gd name="T78" fmla="*/ 1185630 w 2166635"/>
                <a:gd name="T79" fmla="*/ 1781347 h 2098506"/>
                <a:gd name="T80" fmla="*/ 1055437 w 2166635"/>
                <a:gd name="T81" fmla="*/ 1632110 h 2098506"/>
                <a:gd name="T82" fmla="*/ 937946 w 2166635"/>
                <a:gd name="T83" fmla="*/ 1514626 h 2098506"/>
                <a:gd name="T84" fmla="*/ 753770 w 2166635"/>
                <a:gd name="T85" fmla="*/ 1371739 h 2098506"/>
                <a:gd name="T86" fmla="*/ 642630 w 2166635"/>
                <a:gd name="T87" fmla="*/ 1320935 h 2098506"/>
                <a:gd name="T88" fmla="*/ 534665 w 2166635"/>
                <a:gd name="T89" fmla="*/ 1187575 h 2098506"/>
                <a:gd name="T90" fmla="*/ 439401 w 2166635"/>
                <a:gd name="T91" fmla="*/ 1257430 h 2098506"/>
                <a:gd name="T92" fmla="*/ 391770 w 2166635"/>
                <a:gd name="T93" fmla="*/ 1139946 h 2098506"/>
                <a:gd name="T94" fmla="*/ 271103 w 2166635"/>
                <a:gd name="T95" fmla="*/ 1019286 h 2098506"/>
                <a:gd name="T96" fmla="*/ 115506 w 2166635"/>
                <a:gd name="T97" fmla="*/ 968482 h 2098506"/>
                <a:gd name="T98" fmla="*/ 1190 w 2166635"/>
                <a:gd name="T99" fmla="*/ 990709 h 2098506"/>
                <a:gd name="T100" fmla="*/ 99629 w 2166635"/>
                <a:gd name="T101" fmla="*/ 841472 h 2098506"/>
                <a:gd name="T102" fmla="*/ 220296 w 2166635"/>
                <a:gd name="T103" fmla="*/ 714462 h 2098506"/>
                <a:gd name="T104" fmla="*/ 325085 w 2166635"/>
                <a:gd name="T105" fmla="*/ 565225 h 2098506"/>
                <a:gd name="T106" fmla="*/ 420349 w 2166635"/>
                <a:gd name="T107" fmla="*/ 438214 h 2098506"/>
                <a:gd name="T108" fmla="*/ 512436 w 2166635"/>
                <a:gd name="T109" fmla="*/ 387410 h 2098506"/>
                <a:gd name="T110" fmla="*/ 585472 w 2166635"/>
                <a:gd name="T111" fmla="*/ 269926 h 2098506"/>
                <a:gd name="T112" fmla="*/ 677559 w 2166635"/>
                <a:gd name="T113" fmla="*/ 206421 h 2098506"/>
                <a:gd name="T114" fmla="*/ 791875 w 2166635"/>
                <a:gd name="T115" fmla="*/ 117513 h 2098506"/>
                <a:gd name="T116" fmla="*/ 890314 w 2166635"/>
                <a:gd name="T117" fmla="*/ 79410 h 209850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66635" h="2098506">
                  <a:moveTo>
                    <a:pt x="998140" y="12729"/>
                  </a:moveTo>
                  <a:cubicBezTo>
                    <a:pt x="1014544" y="9025"/>
                    <a:pt x="1037828" y="18021"/>
                    <a:pt x="1052115" y="19079"/>
                  </a:cubicBezTo>
                  <a:cubicBezTo>
                    <a:pt x="1066402" y="20137"/>
                    <a:pt x="1076457" y="20666"/>
                    <a:pt x="1083865" y="19079"/>
                  </a:cubicBezTo>
                  <a:cubicBezTo>
                    <a:pt x="1091273" y="17492"/>
                    <a:pt x="1088627" y="12729"/>
                    <a:pt x="1096565" y="9554"/>
                  </a:cubicBezTo>
                  <a:cubicBezTo>
                    <a:pt x="1104503" y="6379"/>
                    <a:pt x="1117732" y="558"/>
                    <a:pt x="1131490" y="29"/>
                  </a:cubicBezTo>
                  <a:cubicBezTo>
                    <a:pt x="1145248" y="-500"/>
                    <a:pt x="1165357" y="6379"/>
                    <a:pt x="1179115" y="6379"/>
                  </a:cubicBezTo>
                  <a:cubicBezTo>
                    <a:pt x="1192873" y="6379"/>
                    <a:pt x="1201340" y="29"/>
                    <a:pt x="1214040" y="29"/>
                  </a:cubicBezTo>
                  <a:cubicBezTo>
                    <a:pt x="1226740" y="29"/>
                    <a:pt x="1244203" y="1617"/>
                    <a:pt x="1255315" y="6379"/>
                  </a:cubicBezTo>
                  <a:cubicBezTo>
                    <a:pt x="1266427" y="11141"/>
                    <a:pt x="1269603" y="22783"/>
                    <a:pt x="1280715" y="28604"/>
                  </a:cubicBezTo>
                  <a:cubicBezTo>
                    <a:pt x="1291827" y="34425"/>
                    <a:pt x="1306644" y="37600"/>
                    <a:pt x="1321990" y="41304"/>
                  </a:cubicBezTo>
                  <a:cubicBezTo>
                    <a:pt x="1337336" y="45008"/>
                    <a:pt x="1357444" y="47654"/>
                    <a:pt x="1372790" y="50829"/>
                  </a:cubicBezTo>
                  <a:cubicBezTo>
                    <a:pt x="1388136" y="54004"/>
                    <a:pt x="1399778" y="57708"/>
                    <a:pt x="1414065" y="60354"/>
                  </a:cubicBezTo>
                  <a:cubicBezTo>
                    <a:pt x="1428352" y="63000"/>
                    <a:pt x="1444228" y="64058"/>
                    <a:pt x="1458515" y="66704"/>
                  </a:cubicBezTo>
                  <a:cubicBezTo>
                    <a:pt x="1472802" y="69350"/>
                    <a:pt x="1489736" y="69350"/>
                    <a:pt x="1499790" y="76229"/>
                  </a:cubicBezTo>
                  <a:cubicBezTo>
                    <a:pt x="1509844" y="83108"/>
                    <a:pt x="1509315" y="99512"/>
                    <a:pt x="1518840" y="107979"/>
                  </a:cubicBezTo>
                  <a:cubicBezTo>
                    <a:pt x="1528365" y="116446"/>
                    <a:pt x="1544240" y="123854"/>
                    <a:pt x="1556940" y="127029"/>
                  </a:cubicBezTo>
                  <a:cubicBezTo>
                    <a:pt x="1569640" y="130204"/>
                    <a:pt x="1581811" y="124912"/>
                    <a:pt x="1595040" y="127029"/>
                  </a:cubicBezTo>
                  <a:cubicBezTo>
                    <a:pt x="1608269" y="129146"/>
                    <a:pt x="1623615" y="134966"/>
                    <a:pt x="1636315" y="139729"/>
                  </a:cubicBezTo>
                  <a:cubicBezTo>
                    <a:pt x="1649015" y="144492"/>
                    <a:pt x="1660657" y="147667"/>
                    <a:pt x="1671240" y="155604"/>
                  </a:cubicBezTo>
                  <a:cubicBezTo>
                    <a:pt x="1681823" y="163541"/>
                    <a:pt x="1689761" y="177829"/>
                    <a:pt x="1699815" y="187354"/>
                  </a:cubicBezTo>
                  <a:cubicBezTo>
                    <a:pt x="1709869" y="196879"/>
                    <a:pt x="1721511" y="203758"/>
                    <a:pt x="1731565" y="212754"/>
                  </a:cubicBezTo>
                  <a:cubicBezTo>
                    <a:pt x="1741619" y="221750"/>
                    <a:pt x="1749028" y="230746"/>
                    <a:pt x="1760140" y="241329"/>
                  </a:cubicBezTo>
                  <a:cubicBezTo>
                    <a:pt x="1771252" y="251912"/>
                    <a:pt x="1787128" y="265142"/>
                    <a:pt x="1798240" y="276254"/>
                  </a:cubicBezTo>
                  <a:cubicBezTo>
                    <a:pt x="1809352" y="287366"/>
                    <a:pt x="1818348" y="295833"/>
                    <a:pt x="1826815" y="308004"/>
                  </a:cubicBezTo>
                  <a:cubicBezTo>
                    <a:pt x="1835282" y="320175"/>
                    <a:pt x="1842161" y="336050"/>
                    <a:pt x="1849040" y="349279"/>
                  </a:cubicBezTo>
                  <a:cubicBezTo>
                    <a:pt x="1855919" y="362508"/>
                    <a:pt x="1862269" y="376267"/>
                    <a:pt x="1868090" y="387379"/>
                  </a:cubicBezTo>
                  <a:cubicBezTo>
                    <a:pt x="1873911" y="398491"/>
                    <a:pt x="1874969" y="407487"/>
                    <a:pt x="1883965" y="415954"/>
                  </a:cubicBezTo>
                  <a:cubicBezTo>
                    <a:pt x="1892961" y="424421"/>
                    <a:pt x="1901957" y="433417"/>
                    <a:pt x="1922065" y="438179"/>
                  </a:cubicBezTo>
                  <a:cubicBezTo>
                    <a:pt x="1942173" y="442941"/>
                    <a:pt x="1985565" y="442942"/>
                    <a:pt x="2004615" y="444529"/>
                  </a:cubicBezTo>
                  <a:cubicBezTo>
                    <a:pt x="2023665" y="446116"/>
                    <a:pt x="2022078" y="445058"/>
                    <a:pt x="2036365" y="447704"/>
                  </a:cubicBezTo>
                  <a:cubicBezTo>
                    <a:pt x="2050652" y="450350"/>
                    <a:pt x="2074994" y="457229"/>
                    <a:pt x="2090340" y="460404"/>
                  </a:cubicBezTo>
                  <a:cubicBezTo>
                    <a:pt x="2105686" y="463579"/>
                    <a:pt x="2121032" y="463579"/>
                    <a:pt x="2128440" y="466754"/>
                  </a:cubicBezTo>
                  <a:cubicBezTo>
                    <a:pt x="2135848" y="469929"/>
                    <a:pt x="2132144" y="473633"/>
                    <a:pt x="2134790" y="479454"/>
                  </a:cubicBezTo>
                  <a:cubicBezTo>
                    <a:pt x="2137436" y="485275"/>
                    <a:pt x="2147490" y="495594"/>
                    <a:pt x="2144315" y="501679"/>
                  </a:cubicBezTo>
                  <a:cubicBezTo>
                    <a:pt x="2141140" y="507764"/>
                    <a:pt x="2128175" y="507499"/>
                    <a:pt x="2115740" y="515966"/>
                  </a:cubicBezTo>
                  <a:cubicBezTo>
                    <a:pt x="2103305" y="524433"/>
                    <a:pt x="2078830" y="539647"/>
                    <a:pt x="2069702" y="552479"/>
                  </a:cubicBezTo>
                  <a:cubicBezTo>
                    <a:pt x="2060574" y="565311"/>
                    <a:pt x="2062161" y="579599"/>
                    <a:pt x="2060971" y="592960"/>
                  </a:cubicBezTo>
                  <a:cubicBezTo>
                    <a:pt x="2059781" y="606321"/>
                    <a:pt x="2063617" y="623783"/>
                    <a:pt x="2062559" y="632647"/>
                  </a:cubicBezTo>
                  <a:cubicBezTo>
                    <a:pt x="2061501" y="641511"/>
                    <a:pt x="2058722" y="642570"/>
                    <a:pt x="2054621" y="646142"/>
                  </a:cubicBezTo>
                  <a:cubicBezTo>
                    <a:pt x="2050520" y="649714"/>
                    <a:pt x="2044170" y="649581"/>
                    <a:pt x="2037952" y="654079"/>
                  </a:cubicBezTo>
                  <a:cubicBezTo>
                    <a:pt x="2031734" y="658577"/>
                    <a:pt x="2023929" y="666779"/>
                    <a:pt x="2017315" y="673129"/>
                  </a:cubicBezTo>
                  <a:cubicBezTo>
                    <a:pt x="2010701" y="679479"/>
                    <a:pt x="2000911" y="685300"/>
                    <a:pt x="1998265" y="692179"/>
                  </a:cubicBezTo>
                  <a:cubicBezTo>
                    <a:pt x="1995619" y="699058"/>
                    <a:pt x="1996678" y="708583"/>
                    <a:pt x="2001440" y="714404"/>
                  </a:cubicBezTo>
                  <a:cubicBezTo>
                    <a:pt x="2006202" y="720225"/>
                    <a:pt x="2020490" y="724987"/>
                    <a:pt x="2026840" y="727104"/>
                  </a:cubicBezTo>
                  <a:cubicBezTo>
                    <a:pt x="2033190" y="729221"/>
                    <a:pt x="2034248" y="728691"/>
                    <a:pt x="2039540" y="727104"/>
                  </a:cubicBezTo>
                  <a:cubicBezTo>
                    <a:pt x="2044832" y="725517"/>
                    <a:pt x="2046419" y="720754"/>
                    <a:pt x="2058590" y="717579"/>
                  </a:cubicBezTo>
                  <a:cubicBezTo>
                    <a:pt x="2070761" y="714404"/>
                    <a:pt x="2097219" y="709642"/>
                    <a:pt x="2112565" y="708054"/>
                  </a:cubicBezTo>
                  <a:cubicBezTo>
                    <a:pt x="2127911" y="706467"/>
                    <a:pt x="2141669" y="709112"/>
                    <a:pt x="2150665" y="708054"/>
                  </a:cubicBezTo>
                  <a:cubicBezTo>
                    <a:pt x="2159661" y="706996"/>
                    <a:pt x="2167598" y="699058"/>
                    <a:pt x="2166540" y="701704"/>
                  </a:cubicBezTo>
                  <a:cubicBezTo>
                    <a:pt x="2165482" y="704350"/>
                    <a:pt x="2151194" y="715991"/>
                    <a:pt x="2144315" y="723929"/>
                  </a:cubicBezTo>
                  <a:cubicBezTo>
                    <a:pt x="2137436" y="731867"/>
                    <a:pt x="2134790" y="739275"/>
                    <a:pt x="2125265" y="749329"/>
                  </a:cubicBezTo>
                  <a:cubicBezTo>
                    <a:pt x="2115740" y="759383"/>
                    <a:pt x="2096690" y="771554"/>
                    <a:pt x="2087165" y="784254"/>
                  </a:cubicBezTo>
                  <a:cubicBezTo>
                    <a:pt x="2077640" y="796954"/>
                    <a:pt x="2073936" y="812300"/>
                    <a:pt x="2068115" y="825529"/>
                  </a:cubicBezTo>
                  <a:cubicBezTo>
                    <a:pt x="2062294" y="838758"/>
                    <a:pt x="2058061" y="849342"/>
                    <a:pt x="2052240" y="863629"/>
                  </a:cubicBezTo>
                  <a:cubicBezTo>
                    <a:pt x="2046419" y="877916"/>
                    <a:pt x="2039011" y="899083"/>
                    <a:pt x="2033190" y="911254"/>
                  </a:cubicBezTo>
                  <a:cubicBezTo>
                    <a:pt x="2027369" y="923425"/>
                    <a:pt x="2023665" y="922896"/>
                    <a:pt x="2017315" y="936654"/>
                  </a:cubicBezTo>
                  <a:cubicBezTo>
                    <a:pt x="2010965" y="950412"/>
                    <a:pt x="2000911" y="978458"/>
                    <a:pt x="1995090" y="993804"/>
                  </a:cubicBezTo>
                  <a:cubicBezTo>
                    <a:pt x="1989269" y="1009150"/>
                    <a:pt x="1989798" y="1012325"/>
                    <a:pt x="1982390" y="1028729"/>
                  </a:cubicBezTo>
                  <a:cubicBezTo>
                    <a:pt x="1974982" y="1045133"/>
                    <a:pt x="1959107" y="1075825"/>
                    <a:pt x="1950640" y="1092229"/>
                  </a:cubicBezTo>
                  <a:cubicBezTo>
                    <a:pt x="1942173" y="1108633"/>
                    <a:pt x="1937411" y="1117629"/>
                    <a:pt x="1931590" y="1127154"/>
                  </a:cubicBezTo>
                  <a:cubicBezTo>
                    <a:pt x="1925769" y="1136679"/>
                    <a:pt x="1923652" y="1138796"/>
                    <a:pt x="1915715" y="1149379"/>
                  </a:cubicBezTo>
                  <a:cubicBezTo>
                    <a:pt x="1907778" y="1159962"/>
                    <a:pt x="1892432" y="1176896"/>
                    <a:pt x="1883965" y="1190654"/>
                  </a:cubicBezTo>
                  <a:cubicBezTo>
                    <a:pt x="1875498" y="1204412"/>
                    <a:pt x="1871265" y="1221346"/>
                    <a:pt x="1864915" y="1231929"/>
                  </a:cubicBezTo>
                  <a:cubicBezTo>
                    <a:pt x="1858565" y="1242512"/>
                    <a:pt x="1850627" y="1247804"/>
                    <a:pt x="1845865" y="1254154"/>
                  </a:cubicBezTo>
                  <a:cubicBezTo>
                    <a:pt x="1841103" y="1260504"/>
                    <a:pt x="1843748" y="1261033"/>
                    <a:pt x="1836340" y="1270029"/>
                  </a:cubicBezTo>
                  <a:cubicBezTo>
                    <a:pt x="1828932" y="1279025"/>
                    <a:pt x="1814644" y="1293312"/>
                    <a:pt x="1801415" y="1308129"/>
                  </a:cubicBezTo>
                  <a:cubicBezTo>
                    <a:pt x="1788186" y="1322946"/>
                    <a:pt x="1770723" y="1343583"/>
                    <a:pt x="1756965" y="1358929"/>
                  </a:cubicBezTo>
                  <a:cubicBezTo>
                    <a:pt x="1743207" y="1374275"/>
                    <a:pt x="1729977" y="1389621"/>
                    <a:pt x="1718865" y="1400204"/>
                  </a:cubicBezTo>
                  <a:cubicBezTo>
                    <a:pt x="1707753" y="1410787"/>
                    <a:pt x="1703519" y="1411846"/>
                    <a:pt x="1690290" y="1422429"/>
                  </a:cubicBezTo>
                  <a:cubicBezTo>
                    <a:pt x="1677061" y="1433012"/>
                    <a:pt x="1657482" y="1450475"/>
                    <a:pt x="1639490" y="1463704"/>
                  </a:cubicBezTo>
                  <a:cubicBezTo>
                    <a:pt x="1621498" y="1476933"/>
                    <a:pt x="1598215" y="1488575"/>
                    <a:pt x="1582340" y="1501804"/>
                  </a:cubicBezTo>
                  <a:cubicBezTo>
                    <a:pt x="1566465" y="1515033"/>
                    <a:pt x="1556940" y="1531437"/>
                    <a:pt x="1544240" y="1543079"/>
                  </a:cubicBezTo>
                  <a:cubicBezTo>
                    <a:pt x="1531540" y="1554721"/>
                    <a:pt x="1516723" y="1564246"/>
                    <a:pt x="1506140" y="1571654"/>
                  </a:cubicBezTo>
                  <a:cubicBezTo>
                    <a:pt x="1495557" y="1579062"/>
                    <a:pt x="1486561" y="1584354"/>
                    <a:pt x="1480740" y="1587529"/>
                  </a:cubicBezTo>
                  <a:cubicBezTo>
                    <a:pt x="1474919" y="1590704"/>
                    <a:pt x="1473861" y="1594937"/>
                    <a:pt x="1471215" y="1590704"/>
                  </a:cubicBezTo>
                  <a:cubicBezTo>
                    <a:pt x="1468569" y="1586471"/>
                    <a:pt x="1462219" y="1568479"/>
                    <a:pt x="1464865" y="1562129"/>
                  </a:cubicBezTo>
                  <a:cubicBezTo>
                    <a:pt x="1467511" y="1555779"/>
                    <a:pt x="1482328" y="1556308"/>
                    <a:pt x="1487090" y="1552604"/>
                  </a:cubicBezTo>
                  <a:cubicBezTo>
                    <a:pt x="1491852" y="1548900"/>
                    <a:pt x="1493969" y="1548371"/>
                    <a:pt x="1493440" y="1539904"/>
                  </a:cubicBezTo>
                  <a:cubicBezTo>
                    <a:pt x="1492911" y="1531437"/>
                    <a:pt x="1488148" y="1513446"/>
                    <a:pt x="1483915" y="1501804"/>
                  </a:cubicBezTo>
                  <a:cubicBezTo>
                    <a:pt x="1479682" y="1490162"/>
                    <a:pt x="1465923" y="1471642"/>
                    <a:pt x="1468040" y="1470054"/>
                  </a:cubicBezTo>
                  <a:cubicBezTo>
                    <a:pt x="1470157" y="1468466"/>
                    <a:pt x="1487090" y="1486458"/>
                    <a:pt x="1496615" y="1492279"/>
                  </a:cubicBezTo>
                  <a:cubicBezTo>
                    <a:pt x="1506140" y="1498100"/>
                    <a:pt x="1516723" y="1505508"/>
                    <a:pt x="1525190" y="1504979"/>
                  </a:cubicBezTo>
                  <a:cubicBezTo>
                    <a:pt x="1533657" y="1504450"/>
                    <a:pt x="1536832" y="1494396"/>
                    <a:pt x="1547415" y="1489104"/>
                  </a:cubicBezTo>
                  <a:cubicBezTo>
                    <a:pt x="1557998" y="1483812"/>
                    <a:pt x="1575461" y="1482225"/>
                    <a:pt x="1588690" y="1473229"/>
                  </a:cubicBezTo>
                  <a:cubicBezTo>
                    <a:pt x="1601919" y="1464233"/>
                    <a:pt x="1617794" y="1445183"/>
                    <a:pt x="1626790" y="1435129"/>
                  </a:cubicBezTo>
                  <a:cubicBezTo>
                    <a:pt x="1635786" y="1425075"/>
                    <a:pt x="1636844" y="1417137"/>
                    <a:pt x="1642665" y="1412904"/>
                  </a:cubicBezTo>
                  <a:cubicBezTo>
                    <a:pt x="1648486" y="1408671"/>
                    <a:pt x="1658540" y="1412904"/>
                    <a:pt x="1661715" y="1409729"/>
                  </a:cubicBezTo>
                  <a:cubicBezTo>
                    <a:pt x="1664890" y="1406554"/>
                    <a:pt x="1656423" y="1398087"/>
                    <a:pt x="1661715" y="1393854"/>
                  </a:cubicBezTo>
                  <a:cubicBezTo>
                    <a:pt x="1667007" y="1389621"/>
                    <a:pt x="1683940" y="1389621"/>
                    <a:pt x="1693465" y="1384329"/>
                  </a:cubicBezTo>
                  <a:cubicBezTo>
                    <a:pt x="1702990" y="1379037"/>
                    <a:pt x="1713044" y="1369512"/>
                    <a:pt x="1718865" y="1362104"/>
                  </a:cubicBezTo>
                  <a:cubicBezTo>
                    <a:pt x="1724686" y="1354696"/>
                    <a:pt x="1726803" y="1349404"/>
                    <a:pt x="1728390" y="1339879"/>
                  </a:cubicBezTo>
                  <a:cubicBezTo>
                    <a:pt x="1729978" y="1330354"/>
                    <a:pt x="1728919" y="1317654"/>
                    <a:pt x="1728390" y="1304954"/>
                  </a:cubicBezTo>
                  <a:cubicBezTo>
                    <a:pt x="1727861" y="1292254"/>
                    <a:pt x="1724686" y="1272146"/>
                    <a:pt x="1725215" y="1263679"/>
                  </a:cubicBezTo>
                  <a:cubicBezTo>
                    <a:pt x="1725744" y="1255212"/>
                    <a:pt x="1728919" y="1255742"/>
                    <a:pt x="1731565" y="1254154"/>
                  </a:cubicBezTo>
                  <a:cubicBezTo>
                    <a:pt x="1734211" y="1252567"/>
                    <a:pt x="1735798" y="1253625"/>
                    <a:pt x="1741090" y="1254154"/>
                  </a:cubicBezTo>
                  <a:cubicBezTo>
                    <a:pt x="1746382" y="1254683"/>
                    <a:pt x="1756965" y="1258917"/>
                    <a:pt x="1763315" y="1257329"/>
                  </a:cubicBezTo>
                  <a:cubicBezTo>
                    <a:pt x="1769665" y="1255742"/>
                    <a:pt x="1776015" y="1248333"/>
                    <a:pt x="1779190" y="1244629"/>
                  </a:cubicBezTo>
                  <a:cubicBezTo>
                    <a:pt x="1782365" y="1240925"/>
                    <a:pt x="1780778" y="1239337"/>
                    <a:pt x="1782365" y="1235104"/>
                  </a:cubicBezTo>
                  <a:cubicBezTo>
                    <a:pt x="1783952" y="1230871"/>
                    <a:pt x="1785540" y="1224521"/>
                    <a:pt x="1788715" y="1219229"/>
                  </a:cubicBezTo>
                  <a:cubicBezTo>
                    <a:pt x="1791890" y="1213937"/>
                    <a:pt x="1792948" y="1208646"/>
                    <a:pt x="1801415" y="1203354"/>
                  </a:cubicBezTo>
                  <a:cubicBezTo>
                    <a:pt x="1809882" y="1198062"/>
                    <a:pt x="1830519" y="1194887"/>
                    <a:pt x="1839515" y="1187479"/>
                  </a:cubicBezTo>
                  <a:cubicBezTo>
                    <a:pt x="1848511" y="1180071"/>
                    <a:pt x="1851157" y="1166312"/>
                    <a:pt x="1855390" y="1158904"/>
                  </a:cubicBezTo>
                  <a:cubicBezTo>
                    <a:pt x="1859623" y="1151496"/>
                    <a:pt x="1864915" y="1154671"/>
                    <a:pt x="1864915" y="1143029"/>
                  </a:cubicBezTo>
                  <a:cubicBezTo>
                    <a:pt x="1864915" y="1131387"/>
                    <a:pt x="1855390" y="1103341"/>
                    <a:pt x="1855390" y="1089054"/>
                  </a:cubicBezTo>
                  <a:cubicBezTo>
                    <a:pt x="1855390" y="1074767"/>
                    <a:pt x="1863328" y="1065771"/>
                    <a:pt x="1864915" y="1057304"/>
                  </a:cubicBezTo>
                  <a:cubicBezTo>
                    <a:pt x="1866502" y="1048837"/>
                    <a:pt x="1862269" y="1038254"/>
                    <a:pt x="1864915" y="1038254"/>
                  </a:cubicBezTo>
                  <a:cubicBezTo>
                    <a:pt x="1867561" y="1038254"/>
                    <a:pt x="1877615" y="1053600"/>
                    <a:pt x="1880790" y="1057304"/>
                  </a:cubicBezTo>
                  <a:cubicBezTo>
                    <a:pt x="1883965" y="1061008"/>
                    <a:pt x="1880790" y="1064183"/>
                    <a:pt x="1883965" y="1060479"/>
                  </a:cubicBezTo>
                  <a:cubicBezTo>
                    <a:pt x="1887140" y="1056775"/>
                    <a:pt x="1897194" y="1041958"/>
                    <a:pt x="1899840" y="1035079"/>
                  </a:cubicBezTo>
                  <a:cubicBezTo>
                    <a:pt x="1902486" y="1028200"/>
                    <a:pt x="1899311" y="1026612"/>
                    <a:pt x="1899840" y="1019204"/>
                  </a:cubicBezTo>
                  <a:cubicBezTo>
                    <a:pt x="1900369" y="1011796"/>
                    <a:pt x="1905132" y="997508"/>
                    <a:pt x="1903015" y="990629"/>
                  </a:cubicBezTo>
                  <a:cubicBezTo>
                    <a:pt x="1900898" y="983750"/>
                    <a:pt x="1893490" y="980046"/>
                    <a:pt x="1887140" y="977929"/>
                  </a:cubicBezTo>
                  <a:cubicBezTo>
                    <a:pt x="1880790" y="975812"/>
                    <a:pt x="1868090" y="973696"/>
                    <a:pt x="1864915" y="977929"/>
                  </a:cubicBezTo>
                  <a:cubicBezTo>
                    <a:pt x="1861740" y="982162"/>
                    <a:pt x="1870736" y="997508"/>
                    <a:pt x="1868090" y="1003329"/>
                  </a:cubicBezTo>
                  <a:cubicBezTo>
                    <a:pt x="1865444" y="1009150"/>
                    <a:pt x="1857507" y="1010737"/>
                    <a:pt x="1849040" y="1012854"/>
                  </a:cubicBezTo>
                  <a:cubicBezTo>
                    <a:pt x="1840573" y="1014971"/>
                    <a:pt x="1824698" y="1015500"/>
                    <a:pt x="1817290" y="1016029"/>
                  </a:cubicBezTo>
                  <a:cubicBezTo>
                    <a:pt x="1809882" y="1016558"/>
                    <a:pt x="1807236" y="1011796"/>
                    <a:pt x="1804590" y="1016029"/>
                  </a:cubicBezTo>
                  <a:cubicBezTo>
                    <a:pt x="1801944" y="1020262"/>
                    <a:pt x="1800886" y="1036667"/>
                    <a:pt x="1801415" y="1041429"/>
                  </a:cubicBezTo>
                  <a:cubicBezTo>
                    <a:pt x="1801944" y="1046192"/>
                    <a:pt x="1810411" y="1046192"/>
                    <a:pt x="1807765" y="1044604"/>
                  </a:cubicBezTo>
                  <a:cubicBezTo>
                    <a:pt x="1805119" y="1043017"/>
                    <a:pt x="1790832" y="1037196"/>
                    <a:pt x="1785540" y="1031904"/>
                  </a:cubicBezTo>
                  <a:cubicBezTo>
                    <a:pt x="1780248" y="1026612"/>
                    <a:pt x="1782894" y="1020262"/>
                    <a:pt x="1776015" y="1012854"/>
                  </a:cubicBezTo>
                  <a:cubicBezTo>
                    <a:pt x="1769136" y="1005446"/>
                    <a:pt x="1753261" y="994862"/>
                    <a:pt x="1744265" y="987454"/>
                  </a:cubicBezTo>
                  <a:cubicBezTo>
                    <a:pt x="1735269" y="980046"/>
                    <a:pt x="1730507" y="974754"/>
                    <a:pt x="1722040" y="968404"/>
                  </a:cubicBezTo>
                  <a:cubicBezTo>
                    <a:pt x="1713573" y="962054"/>
                    <a:pt x="1698228" y="956762"/>
                    <a:pt x="1693465" y="949354"/>
                  </a:cubicBezTo>
                  <a:cubicBezTo>
                    <a:pt x="1688703" y="941946"/>
                    <a:pt x="1693465" y="923954"/>
                    <a:pt x="1693465" y="923954"/>
                  </a:cubicBezTo>
                  <a:cubicBezTo>
                    <a:pt x="1693465" y="926600"/>
                    <a:pt x="1691878" y="954646"/>
                    <a:pt x="1693465" y="965229"/>
                  </a:cubicBezTo>
                  <a:cubicBezTo>
                    <a:pt x="1695053" y="975812"/>
                    <a:pt x="1699286" y="980575"/>
                    <a:pt x="1702990" y="987454"/>
                  </a:cubicBezTo>
                  <a:cubicBezTo>
                    <a:pt x="1706694" y="994333"/>
                    <a:pt x="1712515" y="1000683"/>
                    <a:pt x="1715690" y="1006504"/>
                  </a:cubicBezTo>
                  <a:cubicBezTo>
                    <a:pt x="1718865" y="1012325"/>
                    <a:pt x="1718336" y="1018146"/>
                    <a:pt x="1722040" y="1022379"/>
                  </a:cubicBezTo>
                  <a:cubicBezTo>
                    <a:pt x="1725744" y="1026612"/>
                    <a:pt x="1735269" y="1027671"/>
                    <a:pt x="1737915" y="1031904"/>
                  </a:cubicBezTo>
                  <a:cubicBezTo>
                    <a:pt x="1740561" y="1036137"/>
                    <a:pt x="1739502" y="1043017"/>
                    <a:pt x="1737915" y="1047779"/>
                  </a:cubicBezTo>
                  <a:cubicBezTo>
                    <a:pt x="1736328" y="1052541"/>
                    <a:pt x="1735269" y="1056246"/>
                    <a:pt x="1728390" y="1060479"/>
                  </a:cubicBezTo>
                  <a:cubicBezTo>
                    <a:pt x="1721511" y="1064712"/>
                    <a:pt x="1702990" y="1065242"/>
                    <a:pt x="1696640" y="1073179"/>
                  </a:cubicBezTo>
                  <a:cubicBezTo>
                    <a:pt x="1690290" y="1081116"/>
                    <a:pt x="1689761" y="1096992"/>
                    <a:pt x="1690290" y="1108104"/>
                  </a:cubicBezTo>
                  <a:cubicBezTo>
                    <a:pt x="1690819" y="1119216"/>
                    <a:pt x="1698228" y="1130329"/>
                    <a:pt x="1699815" y="1139854"/>
                  </a:cubicBezTo>
                  <a:cubicBezTo>
                    <a:pt x="1701403" y="1149379"/>
                    <a:pt x="1700344" y="1159433"/>
                    <a:pt x="1699815" y="1165254"/>
                  </a:cubicBezTo>
                  <a:cubicBezTo>
                    <a:pt x="1699286" y="1171075"/>
                    <a:pt x="1698227" y="1178483"/>
                    <a:pt x="1696640" y="1174779"/>
                  </a:cubicBezTo>
                  <a:cubicBezTo>
                    <a:pt x="1695053" y="1171075"/>
                    <a:pt x="1693465" y="1152025"/>
                    <a:pt x="1690290" y="1143029"/>
                  </a:cubicBezTo>
                  <a:cubicBezTo>
                    <a:pt x="1687115" y="1134033"/>
                    <a:pt x="1681294" y="1125566"/>
                    <a:pt x="1677590" y="1120804"/>
                  </a:cubicBezTo>
                  <a:cubicBezTo>
                    <a:pt x="1673886" y="1116042"/>
                    <a:pt x="1669652" y="1110750"/>
                    <a:pt x="1668065" y="1114454"/>
                  </a:cubicBezTo>
                  <a:cubicBezTo>
                    <a:pt x="1666478" y="1118158"/>
                    <a:pt x="1667536" y="1134033"/>
                    <a:pt x="1668065" y="1143029"/>
                  </a:cubicBezTo>
                  <a:cubicBezTo>
                    <a:pt x="1668594" y="1152025"/>
                    <a:pt x="1670711" y="1162079"/>
                    <a:pt x="1671240" y="1168429"/>
                  </a:cubicBezTo>
                  <a:cubicBezTo>
                    <a:pt x="1671769" y="1174779"/>
                    <a:pt x="1671240" y="1181129"/>
                    <a:pt x="1671240" y="1181129"/>
                  </a:cubicBezTo>
                  <a:cubicBezTo>
                    <a:pt x="1671240" y="1185362"/>
                    <a:pt x="1672827" y="1190654"/>
                    <a:pt x="1671240" y="1193829"/>
                  </a:cubicBezTo>
                  <a:cubicBezTo>
                    <a:pt x="1669653" y="1197004"/>
                    <a:pt x="1666477" y="1199121"/>
                    <a:pt x="1661715" y="1200179"/>
                  </a:cubicBezTo>
                  <a:cubicBezTo>
                    <a:pt x="1656953" y="1201237"/>
                    <a:pt x="1646369" y="1195946"/>
                    <a:pt x="1642665" y="1200179"/>
                  </a:cubicBezTo>
                  <a:cubicBezTo>
                    <a:pt x="1638961" y="1204412"/>
                    <a:pt x="1638432" y="1218700"/>
                    <a:pt x="1639490" y="1225579"/>
                  </a:cubicBezTo>
                  <a:cubicBezTo>
                    <a:pt x="1640548" y="1232458"/>
                    <a:pt x="1649015" y="1241454"/>
                    <a:pt x="1649015" y="1241454"/>
                  </a:cubicBezTo>
                  <a:cubicBezTo>
                    <a:pt x="1652190" y="1246746"/>
                    <a:pt x="1662773" y="1252037"/>
                    <a:pt x="1658540" y="1257329"/>
                  </a:cubicBezTo>
                  <a:cubicBezTo>
                    <a:pt x="1654307" y="1262621"/>
                    <a:pt x="1632082" y="1268971"/>
                    <a:pt x="1623615" y="1273204"/>
                  </a:cubicBezTo>
                  <a:cubicBezTo>
                    <a:pt x="1615148" y="1277437"/>
                    <a:pt x="1612502" y="1276908"/>
                    <a:pt x="1607740" y="1282729"/>
                  </a:cubicBezTo>
                  <a:cubicBezTo>
                    <a:pt x="1602978" y="1288550"/>
                    <a:pt x="1597157" y="1301779"/>
                    <a:pt x="1595040" y="1308129"/>
                  </a:cubicBezTo>
                  <a:cubicBezTo>
                    <a:pt x="1592923" y="1314479"/>
                    <a:pt x="1600861" y="1317654"/>
                    <a:pt x="1595040" y="1320829"/>
                  </a:cubicBezTo>
                  <a:cubicBezTo>
                    <a:pt x="1589219" y="1324004"/>
                    <a:pt x="1568053" y="1325591"/>
                    <a:pt x="1560115" y="1327179"/>
                  </a:cubicBezTo>
                  <a:cubicBezTo>
                    <a:pt x="1552177" y="1328767"/>
                    <a:pt x="1555882" y="1326121"/>
                    <a:pt x="1547415" y="1330354"/>
                  </a:cubicBezTo>
                  <a:cubicBezTo>
                    <a:pt x="1538948" y="1334587"/>
                    <a:pt x="1517782" y="1343054"/>
                    <a:pt x="1509315" y="1352579"/>
                  </a:cubicBezTo>
                  <a:cubicBezTo>
                    <a:pt x="1500848" y="1362104"/>
                    <a:pt x="1498203" y="1377979"/>
                    <a:pt x="1496615" y="1387504"/>
                  </a:cubicBezTo>
                  <a:cubicBezTo>
                    <a:pt x="1495028" y="1397029"/>
                    <a:pt x="1500319" y="1402850"/>
                    <a:pt x="1499790" y="1409729"/>
                  </a:cubicBezTo>
                  <a:cubicBezTo>
                    <a:pt x="1499261" y="1416608"/>
                    <a:pt x="1494498" y="1424017"/>
                    <a:pt x="1493440" y="1428779"/>
                  </a:cubicBezTo>
                  <a:cubicBezTo>
                    <a:pt x="1492382" y="1433541"/>
                    <a:pt x="1493440" y="1438304"/>
                    <a:pt x="1493440" y="1438304"/>
                  </a:cubicBezTo>
                  <a:cubicBezTo>
                    <a:pt x="1493440" y="1441479"/>
                    <a:pt x="1495557" y="1451004"/>
                    <a:pt x="1493440" y="1447829"/>
                  </a:cubicBezTo>
                  <a:cubicBezTo>
                    <a:pt x="1491323" y="1444654"/>
                    <a:pt x="1484444" y="1426662"/>
                    <a:pt x="1480740" y="1419254"/>
                  </a:cubicBezTo>
                  <a:cubicBezTo>
                    <a:pt x="1477036" y="1411846"/>
                    <a:pt x="1473332" y="1401262"/>
                    <a:pt x="1471215" y="1403379"/>
                  </a:cubicBezTo>
                  <a:cubicBezTo>
                    <a:pt x="1469098" y="1405496"/>
                    <a:pt x="1468569" y="1424546"/>
                    <a:pt x="1468040" y="1431954"/>
                  </a:cubicBezTo>
                  <a:cubicBezTo>
                    <a:pt x="1467511" y="1439362"/>
                    <a:pt x="1470157" y="1443067"/>
                    <a:pt x="1468040" y="1447829"/>
                  </a:cubicBezTo>
                  <a:cubicBezTo>
                    <a:pt x="1465923" y="1452591"/>
                    <a:pt x="1455340" y="1460529"/>
                    <a:pt x="1455340" y="1460529"/>
                  </a:cubicBezTo>
                  <a:cubicBezTo>
                    <a:pt x="1450048" y="1465821"/>
                    <a:pt x="1440523" y="1474287"/>
                    <a:pt x="1436290" y="1479579"/>
                  </a:cubicBezTo>
                  <a:cubicBezTo>
                    <a:pt x="1432057" y="1484871"/>
                    <a:pt x="1429411" y="1486987"/>
                    <a:pt x="1429940" y="1492279"/>
                  </a:cubicBezTo>
                  <a:cubicBezTo>
                    <a:pt x="1430469" y="1497571"/>
                    <a:pt x="1435761" y="1506567"/>
                    <a:pt x="1439465" y="1511329"/>
                  </a:cubicBezTo>
                  <a:cubicBezTo>
                    <a:pt x="1443169" y="1516091"/>
                    <a:pt x="1448461" y="1518737"/>
                    <a:pt x="1452165" y="1520854"/>
                  </a:cubicBezTo>
                  <a:cubicBezTo>
                    <a:pt x="1455869" y="1522971"/>
                    <a:pt x="1460632" y="1519796"/>
                    <a:pt x="1461690" y="1524029"/>
                  </a:cubicBezTo>
                  <a:cubicBezTo>
                    <a:pt x="1462748" y="1528262"/>
                    <a:pt x="1462219" y="1538846"/>
                    <a:pt x="1458515" y="1546254"/>
                  </a:cubicBezTo>
                  <a:cubicBezTo>
                    <a:pt x="1454811" y="1553662"/>
                    <a:pt x="1442111" y="1562129"/>
                    <a:pt x="1439465" y="1568479"/>
                  </a:cubicBezTo>
                  <a:cubicBezTo>
                    <a:pt x="1436819" y="1574829"/>
                    <a:pt x="1439465" y="1579062"/>
                    <a:pt x="1442640" y="1584354"/>
                  </a:cubicBezTo>
                  <a:cubicBezTo>
                    <a:pt x="1445815" y="1589646"/>
                    <a:pt x="1453223" y="1595996"/>
                    <a:pt x="1458515" y="1600229"/>
                  </a:cubicBezTo>
                  <a:cubicBezTo>
                    <a:pt x="1463807" y="1604462"/>
                    <a:pt x="1474919" y="1605521"/>
                    <a:pt x="1474390" y="1609754"/>
                  </a:cubicBezTo>
                  <a:cubicBezTo>
                    <a:pt x="1473861" y="1613987"/>
                    <a:pt x="1463277" y="1617692"/>
                    <a:pt x="1455340" y="1625629"/>
                  </a:cubicBezTo>
                  <a:cubicBezTo>
                    <a:pt x="1447403" y="1633566"/>
                    <a:pt x="1436819" y="1647325"/>
                    <a:pt x="1426765" y="1657379"/>
                  </a:cubicBezTo>
                  <a:cubicBezTo>
                    <a:pt x="1416711" y="1667433"/>
                    <a:pt x="1401365" y="1676429"/>
                    <a:pt x="1395015" y="1685954"/>
                  </a:cubicBezTo>
                  <a:cubicBezTo>
                    <a:pt x="1388665" y="1695479"/>
                    <a:pt x="1392898" y="1697596"/>
                    <a:pt x="1388665" y="1714529"/>
                  </a:cubicBezTo>
                  <a:cubicBezTo>
                    <a:pt x="1384432" y="1731462"/>
                    <a:pt x="1375436" y="1764800"/>
                    <a:pt x="1369615" y="1787554"/>
                  </a:cubicBezTo>
                  <a:cubicBezTo>
                    <a:pt x="1363794" y="1810308"/>
                    <a:pt x="1361148" y="1831475"/>
                    <a:pt x="1353740" y="1851054"/>
                  </a:cubicBezTo>
                  <a:cubicBezTo>
                    <a:pt x="1346332" y="1870633"/>
                    <a:pt x="1341569" y="1887037"/>
                    <a:pt x="1325165" y="1905029"/>
                  </a:cubicBezTo>
                  <a:cubicBezTo>
                    <a:pt x="1308761" y="1923021"/>
                    <a:pt x="1273836" y="1943129"/>
                    <a:pt x="1255315" y="1959004"/>
                  </a:cubicBezTo>
                  <a:cubicBezTo>
                    <a:pt x="1236794" y="1974879"/>
                    <a:pt x="1224094" y="1985992"/>
                    <a:pt x="1214040" y="2000279"/>
                  </a:cubicBezTo>
                  <a:cubicBezTo>
                    <a:pt x="1203986" y="2014566"/>
                    <a:pt x="1202398" y="2034675"/>
                    <a:pt x="1194990" y="2044729"/>
                  </a:cubicBezTo>
                  <a:cubicBezTo>
                    <a:pt x="1187582" y="2054783"/>
                    <a:pt x="1180173" y="2052137"/>
                    <a:pt x="1169590" y="2060604"/>
                  </a:cubicBezTo>
                  <a:cubicBezTo>
                    <a:pt x="1159007" y="2069071"/>
                    <a:pt x="1141015" y="2089708"/>
                    <a:pt x="1131490" y="2095529"/>
                  </a:cubicBezTo>
                  <a:cubicBezTo>
                    <a:pt x="1121965" y="2101350"/>
                    <a:pt x="1118261" y="2097117"/>
                    <a:pt x="1112440" y="2095529"/>
                  </a:cubicBezTo>
                  <a:cubicBezTo>
                    <a:pt x="1106619" y="2093942"/>
                    <a:pt x="1102386" y="2090237"/>
                    <a:pt x="1096565" y="2086004"/>
                  </a:cubicBezTo>
                  <a:cubicBezTo>
                    <a:pt x="1090744" y="2081771"/>
                    <a:pt x="1078573" y="2076479"/>
                    <a:pt x="1077515" y="2070129"/>
                  </a:cubicBezTo>
                  <a:cubicBezTo>
                    <a:pt x="1076457" y="2063779"/>
                    <a:pt x="1088628" y="2058487"/>
                    <a:pt x="1090215" y="2047904"/>
                  </a:cubicBezTo>
                  <a:cubicBezTo>
                    <a:pt x="1091803" y="2037321"/>
                    <a:pt x="1086511" y="2014567"/>
                    <a:pt x="1087040" y="2006629"/>
                  </a:cubicBezTo>
                  <a:cubicBezTo>
                    <a:pt x="1087569" y="1998692"/>
                    <a:pt x="1091273" y="2008216"/>
                    <a:pt x="1093390" y="2000279"/>
                  </a:cubicBezTo>
                  <a:cubicBezTo>
                    <a:pt x="1095507" y="1992342"/>
                    <a:pt x="1100269" y="1972233"/>
                    <a:pt x="1099740" y="1959004"/>
                  </a:cubicBezTo>
                  <a:cubicBezTo>
                    <a:pt x="1099211" y="1945775"/>
                    <a:pt x="1090744" y="1932016"/>
                    <a:pt x="1090215" y="1920904"/>
                  </a:cubicBezTo>
                  <a:cubicBezTo>
                    <a:pt x="1089686" y="1909792"/>
                    <a:pt x="1088628" y="1903442"/>
                    <a:pt x="1096565" y="1892329"/>
                  </a:cubicBezTo>
                  <a:cubicBezTo>
                    <a:pt x="1104503" y="1881217"/>
                    <a:pt x="1124082" y="1867987"/>
                    <a:pt x="1137840" y="1854229"/>
                  </a:cubicBezTo>
                  <a:cubicBezTo>
                    <a:pt x="1151598" y="1840471"/>
                    <a:pt x="1171178" y="1821950"/>
                    <a:pt x="1179115" y="1809779"/>
                  </a:cubicBezTo>
                  <a:cubicBezTo>
                    <a:pt x="1187052" y="1797608"/>
                    <a:pt x="1182819" y="1787554"/>
                    <a:pt x="1185465" y="1781204"/>
                  </a:cubicBezTo>
                  <a:cubicBezTo>
                    <a:pt x="1188111" y="1774854"/>
                    <a:pt x="1198694" y="1778029"/>
                    <a:pt x="1194990" y="1771679"/>
                  </a:cubicBezTo>
                  <a:cubicBezTo>
                    <a:pt x="1191286" y="1765329"/>
                    <a:pt x="1178586" y="1753687"/>
                    <a:pt x="1163240" y="1743104"/>
                  </a:cubicBezTo>
                  <a:cubicBezTo>
                    <a:pt x="1147894" y="1732521"/>
                    <a:pt x="1115615" y="1718233"/>
                    <a:pt x="1102915" y="1708179"/>
                  </a:cubicBezTo>
                  <a:cubicBezTo>
                    <a:pt x="1090215" y="1698125"/>
                    <a:pt x="1087040" y="1682779"/>
                    <a:pt x="1087040" y="1682779"/>
                  </a:cubicBezTo>
                  <a:cubicBezTo>
                    <a:pt x="1079103" y="1670079"/>
                    <a:pt x="1063227" y="1646266"/>
                    <a:pt x="1055290" y="1631979"/>
                  </a:cubicBezTo>
                  <a:cubicBezTo>
                    <a:pt x="1047353" y="1617692"/>
                    <a:pt x="1045765" y="1609754"/>
                    <a:pt x="1039415" y="1597054"/>
                  </a:cubicBezTo>
                  <a:cubicBezTo>
                    <a:pt x="1033065" y="1584354"/>
                    <a:pt x="1025127" y="1565833"/>
                    <a:pt x="1017190" y="1555779"/>
                  </a:cubicBezTo>
                  <a:cubicBezTo>
                    <a:pt x="1009253" y="1545725"/>
                    <a:pt x="999198" y="1542550"/>
                    <a:pt x="991790" y="1536729"/>
                  </a:cubicBezTo>
                  <a:cubicBezTo>
                    <a:pt x="984382" y="1530908"/>
                    <a:pt x="981736" y="1524558"/>
                    <a:pt x="972740" y="1520854"/>
                  </a:cubicBezTo>
                  <a:cubicBezTo>
                    <a:pt x="963744" y="1517150"/>
                    <a:pt x="950515" y="1518208"/>
                    <a:pt x="937815" y="1514504"/>
                  </a:cubicBezTo>
                  <a:cubicBezTo>
                    <a:pt x="925115" y="1510800"/>
                    <a:pt x="909240" y="1507096"/>
                    <a:pt x="896540" y="1498629"/>
                  </a:cubicBezTo>
                  <a:cubicBezTo>
                    <a:pt x="883840" y="1490162"/>
                    <a:pt x="874844" y="1475875"/>
                    <a:pt x="861615" y="1463704"/>
                  </a:cubicBezTo>
                  <a:cubicBezTo>
                    <a:pt x="848386" y="1451533"/>
                    <a:pt x="829336" y="1437246"/>
                    <a:pt x="817165" y="1425604"/>
                  </a:cubicBezTo>
                  <a:cubicBezTo>
                    <a:pt x="804994" y="1413962"/>
                    <a:pt x="799173" y="1402850"/>
                    <a:pt x="788590" y="1393854"/>
                  </a:cubicBezTo>
                  <a:cubicBezTo>
                    <a:pt x="778007" y="1384858"/>
                    <a:pt x="761602" y="1375862"/>
                    <a:pt x="753665" y="1371629"/>
                  </a:cubicBezTo>
                  <a:cubicBezTo>
                    <a:pt x="745728" y="1367396"/>
                    <a:pt x="748902" y="1372158"/>
                    <a:pt x="740965" y="1368454"/>
                  </a:cubicBezTo>
                  <a:cubicBezTo>
                    <a:pt x="733028" y="1364750"/>
                    <a:pt x="715036" y="1354696"/>
                    <a:pt x="706040" y="1349404"/>
                  </a:cubicBezTo>
                  <a:cubicBezTo>
                    <a:pt x="697044" y="1344112"/>
                    <a:pt x="694928" y="1339879"/>
                    <a:pt x="686990" y="1336704"/>
                  </a:cubicBezTo>
                  <a:cubicBezTo>
                    <a:pt x="679052" y="1333529"/>
                    <a:pt x="665823" y="1333000"/>
                    <a:pt x="658415" y="1330354"/>
                  </a:cubicBezTo>
                  <a:cubicBezTo>
                    <a:pt x="651007" y="1327708"/>
                    <a:pt x="649948" y="1329296"/>
                    <a:pt x="642540" y="1320829"/>
                  </a:cubicBezTo>
                  <a:cubicBezTo>
                    <a:pt x="635132" y="1312362"/>
                    <a:pt x="624019" y="1292254"/>
                    <a:pt x="613965" y="1279554"/>
                  </a:cubicBezTo>
                  <a:cubicBezTo>
                    <a:pt x="603911" y="1266854"/>
                    <a:pt x="590682" y="1254154"/>
                    <a:pt x="582215" y="1244629"/>
                  </a:cubicBezTo>
                  <a:cubicBezTo>
                    <a:pt x="573748" y="1235104"/>
                    <a:pt x="569515" y="1228754"/>
                    <a:pt x="563165" y="1222404"/>
                  </a:cubicBezTo>
                  <a:cubicBezTo>
                    <a:pt x="556815" y="1216054"/>
                    <a:pt x="548877" y="1212350"/>
                    <a:pt x="544115" y="1206529"/>
                  </a:cubicBezTo>
                  <a:cubicBezTo>
                    <a:pt x="539353" y="1200708"/>
                    <a:pt x="539352" y="1192241"/>
                    <a:pt x="534590" y="1187479"/>
                  </a:cubicBezTo>
                  <a:cubicBezTo>
                    <a:pt x="529828" y="1182717"/>
                    <a:pt x="519773" y="1176367"/>
                    <a:pt x="515540" y="1177954"/>
                  </a:cubicBezTo>
                  <a:cubicBezTo>
                    <a:pt x="511307" y="1179541"/>
                    <a:pt x="515540" y="1190125"/>
                    <a:pt x="509190" y="1197004"/>
                  </a:cubicBezTo>
                  <a:cubicBezTo>
                    <a:pt x="502840" y="1203883"/>
                    <a:pt x="485907" y="1211292"/>
                    <a:pt x="477440" y="1219229"/>
                  </a:cubicBezTo>
                  <a:cubicBezTo>
                    <a:pt x="468973" y="1227167"/>
                    <a:pt x="464740" y="1238279"/>
                    <a:pt x="458390" y="1244629"/>
                  </a:cubicBezTo>
                  <a:cubicBezTo>
                    <a:pt x="452040" y="1250979"/>
                    <a:pt x="445690" y="1257858"/>
                    <a:pt x="439340" y="1257329"/>
                  </a:cubicBezTo>
                  <a:cubicBezTo>
                    <a:pt x="432990" y="1256800"/>
                    <a:pt x="422407" y="1249391"/>
                    <a:pt x="420290" y="1241454"/>
                  </a:cubicBezTo>
                  <a:cubicBezTo>
                    <a:pt x="418173" y="1233517"/>
                    <a:pt x="425582" y="1217112"/>
                    <a:pt x="426640" y="1209704"/>
                  </a:cubicBezTo>
                  <a:cubicBezTo>
                    <a:pt x="427698" y="1202296"/>
                    <a:pt x="429286" y="1204941"/>
                    <a:pt x="426640" y="1197004"/>
                  </a:cubicBezTo>
                  <a:cubicBezTo>
                    <a:pt x="423994" y="1189067"/>
                    <a:pt x="416586" y="1171604"/>
                    <a:pt x="410765" y="1162079"/>
                  </a:cubicBezTo>
                  <a:cubicBezTo>
                    <a:pt x="404944" y="1152554"/>
                    <a:pt x="396477" y="1145675"/>
                    <a:pt x="391715" y="1139854"/>
                  </a:cubicBezTo>
                  <a:cubicBezTo>
                    <a:pt x="386953" y="1134033"/>
                    <a:pt x="385365" y="1130858"/>
                    <a:pt x="382190" y="1127154"/>
                  </a:cubicBezTo>
                  <a:cubicBezTo>
                    <a:pt x="379015" y="1123450"/>
                    <a:pt x="377957" y="1124508"/>
                    <a:pt x="372665" y="1117629"/>
                  </a:cubicBezTo>
                  <a:cubicBezTo>
                    <a:pt x="367373" y="1110750"/>
                    <a:pt x="361552" y="1096991"/>
                    <a:pt x="350440" y="1085879"/>
                  </a:cubicBezTo>
                  <a:cubicBezTo>
                    <a:pt x="339328" y="1074767"/>
                    <a:pt x="319219" y="1062066"/>
                    <a:pt x="305990" y="1050954"/>
                  </a:cubicBezTo>
                  <a:cubicBezTo>
                    <a:pt x="292761" y="1039842"/>
                    <a:pt x="279532" y="1030846"/>
                    <a:pt x="271065" y="1019204"/>
                  </a:cubicBezTo>
                  <a:cubicBezTo>
                    <a:pt x="262598" y="1007562"/>
                    <a:pt x="264715" y="991158"/>
                    <a:pt x="255190" y="981104"/>
                  </a:cubicBezTo>
                  <a:cubicBezTo>
                    <a:pt x="245665" y="971050"/>
                    <a:pt x="228732" y="963642"/>
                    <a:pt x="213915" y="958879"/>
                  </a:cubicBezTo>
                  <a:cubicBezTo>
                    <a:pt x="199098" y="954116"/>
                    <a:pt x="179519" y="955175"/>
                    <a:pt x="166290" y="952529"/>
                  </a:cubicBezTo>
                  <a:cubicBezTo>
                    <a:pt x="153061" y="949883"/>
                    <a:pt x="143007" y="940358"/>
                    <a:pt x="134540" y="943004"/>
                  </a:cubicBezTo>
                  <a:cubicBezTo>
                    <a:pt x="126073" y="945650"/>
                    <a:pt x="119723" y="960467"/>
                    <a:pt x="115490" y="968404"/>
                  </a:cubicBezTo>
                  <a:cubicBezTo>
                    <a:pt x="111257" y="976341"/>
                    <a:pt x="117607" y="983221"/>
                    <a:pt x="109140" y="990629"/>
                  </a:cubicBezTo>
                  <a:cubicBezTo>
                    <a:pt x="100673" y="998037"/>
                    <a:pt x="75802" y="1008621"/>
                    <a:pt x="64690" y="1012854"/>
                  </a:cubicBezTo>
                  <a:cubicBezTo>
                    <a:pt x="53577" y="1017087"/>
                    <a:pt x="52519" y="1016029"/>
                    <a:pt x="42465" y="1016029"/>
                  </a:cubicBezTo>
                  <a:cubicBezTo>
                    <a:pt x="32411" y="1016029"/>
                    <a:pt x="11244" y="1017087"/>
                    <a:pt x="4365" y="1012854"/>
                  </a:cubicBezTo>
                  <a:cubicBezTo>
                    <a:pt x="-2514" y="1008621"/>
                    <a:pt x="661" y="999096"/>
                    <a:pt x="1190" y="990629"/>
                  </a:cubicBezTo>
                  <a:cubicBezTo>
                    <a:pt x="1719" y="982162"/>
                    <a:pt x="2778" y="973166"/>
                    <a:pt x="7540" y="962054"/>
                  </a:cubicBezTo>
                  <a:cubicBezTo>
                    <a:pt x="12302" y="950942"/>
                    <a:pt x="23944" y="932950"/>
                    <a:pt x="29765" y="923954"/>
                  </a:cubicBezTo>
                  <a:cubicBezTo>
                    <a:pt x="35586" y="914958"/>
                    <a:pt x="35057" y="917604"/>
                    <a:pt x="42465" y="908079"/>
                  </a:cubicBezTo>
                  <a:cubicBezTo>
                    <a:pt x="49873" y="898554"/>
                    <a:pt x="64690" y="877917"/>
                    <a:pt x="74215" y="866804"/>
                  </a:cubicBezTo>
                  <a:cubicBezTo>
                    <a:pt x="83740" y="855692"/>
                    <a:pt x="90619" y="845637"/>
                    <a:pt x="99615" y="841404"/>
                  </a:cubicBezTo>
                  <a:cubicBezTo>
                    <a:pt x="108611" y="837171"/>
                    <a:pt x="118665" y="849341"/>
                    <a:pt x="128190" y="841404"/>
                  </a:cubicBezTo>
                  <a:cubicBezTo>
                    <a:pt x="137715" y="833467"/>
                    <a:pt x="149357" y="805421"/>
                    <a:pt x="156765" y="793779"/>
                  </a:cubicBezTo>
                  <a:cubicBezTo>
                    <a:pt x="164173" y="782137"/>
                    <a:pt x="172640" y="771554"/>
                    <a:pt x="172640" y="771554"/>
                  </a:cubicBezTo>
                  <a:cubicBezTo>
                    <a:pt x="179519" y="762029"/>
                    <a:pt x="190103" y="746154"/>
                    <a:pt x="198040" y="736629"/>
                  </a:cubicBezTo>
                  <a:cubicBezTo>
                    <a:pt x="205977" y="727104"/>
                    <a:pt x="211269" y="725516"/>
                    <a:pt x="220265" y="714404"/>
                  </a:cubicBezTo>
                  <a:cubicBezTo>
                    <a:pt x="229261" y="703292"/>
                    <a:pt x="243548" y="682125"/>
                    <a:pt x="252015" y="669954"/>
                  </a:cubicBezTo>
                  <a:cubicBezTo>
                    <a:pt x="260482" y="657783"/>
                    <a:pt x="262598" y="650375"/>
                    <a:pt x="271065" y="641379"/>
                  </a:cubicBezTo>
                  <a:cubicBezTo>
                    <a:pt x="279532" y="632383"/>
                    <a:pt x="294878" y="623916"/>
                    <a:pt x="302815" y="615979"/>
                  </a:cubicBezTo>
                  <a:cubicBezTo>
                    <a:pt x="310752" y="608042"/>
                    <a:pt x="314986" y="602221"/>
                    <a:pt x="318690" y="593754"/>
                  </a:cubicBezTo>
                  <a:cubicBezTo>
                    <a:pt x="322394" y="585287"/>
                    <a:pt x="317632" y="575762"/>
                    <a:pt x="325040" y="565179"/>
                  </a:cubicBezTo>
                  <a:cubicBezTo>
                    <a:pt x="332448" y="554596"/>
                    <a:pt x="352028" y="540837"/>
                    <a:pt x="363140" y="530254"/>
                  </a:cubicBezTo>
                  <a:cubicBezTo>
                    <a:pt x="374252" y="519671"/>
                    <a:pt x="385365" y="509087"/>
                    <a:pt x="391715" y="501679"/>
                  </a:cubicBezTo>
                  <a:cubicBezTo>
                    <a:pt x="398065" y="494271"/>
                    <a:pt x="397007" y="492683"/>
                    <a:pt x="401240" y="485804"/>
                  </a:cubicBezTo>
                  <a:cubicBezTo>
                    <a:pt x="405473" y="478925"/>
                    <a:pt x="413940" y="468342"/>
                    <a:pt x="417115" y="460404"/>
                  </a:cubicBezTo>
                  <a:cubicBezTo>
                    <a:pt x="420290" y="452466"/>
                    <a:pt x="414998" y="444529"/>
                    <a:pt x="420290" y="438179"/>
                  </a:cubicBezTo>
                  <a:cubicBezTo>
                    <a:pt x="425582" y="431829"/>
                    <a:pt x="444102" y="429712"/>
                    <a:pt x="448865" y="422304"/>
                  </a:cubicBezTo>
                  <a:cubicBezTo>
                    <a:pt x="453627" y="414896"/>
                    <a:pt x="441986" y="395846"/>
                    <a:pt x="448865" y="393729"/>
                  </a:cubicBezTo>
                  <a:cubicBezTo>
                    <a:pt x="455744" y="391612"/>
                    <a:pt x="479557" y="406429"/>
                    <a:pt x="490140" y="409604"/>
                  </a:cubicBezTo>
                  <a:cubicBezTo>
                    <a:pt x="500723" y="412779"/>
                    <a:pt x="508661" y="416483"/>
                    <a:pt x="512365" y="412779"/>
                  </a:cubicBezTo>
                  <a:cubicBezTo>
                    <a:pt x="516069" y="409075"/>
                    <a:pt x="515540" y="393729"/>
                    <a:pt x="512365" y="387379"/>
                  </a:cubicBezTo>
                  <a:cubicBezTo>
                    <a:pt x="509190" y="381029"/>
                    <a:pt x="499136" y="379441"/>
                    <a:pt x="493315" y="374679"/>
                  </a:cubicBezTo>
                  <a:cubicBezTo>
                    <a:pt x="487494" y="369917"/>
                    <a:pt x="474265" y="368329"/>
                    <a:pt x="477440" y="358804"/>
                  </a:cubicBezTo>
                  <a:cubicBezTo>
                    <a:pt x="480615" y="349279"/>
                    <a:pt x="501253" y="325996"/>
                    <a:pt x="512365" y="317529"/>
                  </a:cubicBezTo>
                  <a:cubicBezTo>
                    <a:pt x="523477" y="309062"/>
                    <a:pt x="531944" y="315941"/>
                    <a:pt x="544115" y="308004"/>
                  </a:cubicBezTo>
                  <a:cubicBezTo>
                    <a:pt x="556286" y="300067"/>
                    <a:pt x="575865" y="279958"/>
                    <a:pt x="585390" y="269904"/>
                  </a:cubicBezTo>
                  <a:cubicBezTo>
                    <a:pt x="594915" y="259850"/>
                    <a:pt x="592798" y="252971"/>
                    <a:pt x="601265" y="247679"/>
                  </a:cubicBezTo>
                  <a:cubicBezTo>
                    <a:pt x="609732" y="242387"/>
                    <a:pt x="626136" y="241329"/>
                    <a:pt x="636190" y="238154"/>
                  </a:cubicBezTo>
                  <a:cubicBezTo>
                    <a:pt x="646244" y="234979"/>
                    <a:pt x="655769" y="231275"/>
                    <a:pt x="661590" y="228629"/>
                  </a:cubicBezTo>
                  <a:cubicBezTo>
                    <a:pt x="667411" y="225983"/>
                    <a:pt x="668469" y="225983"/>
                    <a:pt x="671115" y="222279"/>
                  </a:cubicBezTo>
                  <a:cubicBezTo>
                    <a:pt x="673761" y="218575"/>
                    <a:pt x="671644" y="212754"/>
                    <a:pt x="677465" y="206404"/>
                  </a:cubicBezTo>
                  <a:cubicBezTo>
                    <a:pt x="683286" y="200054"/>
                    <a:pt x="699161" y="192646"/>
                    <a:pt x="706040" y="184179"/>
                  </a:cubicBezTo>
                  <a:cubicBezTo>
                    <a:pt x="712919" y="175712"/>
                    <a:pt x="711861" y="163012"/>
                    <a:pt x="718740" y="155604"/>
                  </a:cubicBezTo>
                  <a:cubicBezTo>
                    <a:pt x="725619" y="148196"/>
                    <a:pt x="737261" y="142904"/>
                    <a:pt x="747315" y="139729"/>
                  </a:cubicBezTo>
                  <a:cubicBezTo>
                    <a:pt x="757369" y="136554"/>
                    <a:pt x="771657" y="140258"/>
                    <a:pt x="779065" y="136554"/>
                  </a:cubicBezTo>
                  <a:cubicBezTo>
                    <a:pt x="786473" y="132850"/>
                    <a:pt x="787003" y="123854"/>
                    <a:pt x="791765" y="117504"/>
                  </a:cubicBezTo>
                  <a:cubicBezTo>
                    <a:pt x="796527" y="111154"/>
                    <a:pt x="800761" y="98983"/>
                    <a:pt x="807640" y="98454"/>
                  </a:cubicBezTo>
                  <a:cubicBezTo>
                    <a:pt x="814519" y="97925"/>
                    <a:pt x="828278" y="115916"/>
                    <a:pt x="833040" y="114329"/>
                  </a:cubicBezTo>
                  <a:cubicBezTo>
                    <a:pt x="837802" y="112742"/>
                    <a:pt x="830394" y="91046"/>
                    <a:pt x="836215" y="88929"/>
                  </a:cubicBezTo>
                  <a:cubicBezTo>
                    <a:pt x="842036" y="86812"/>
                    <a:pt x="858969" y="103216"/>
                    <a:pt x="867965" y="101629"/>
                  </a:cubicBezTo>
                  <a:cubicBezTo>
                    <a:pt x="876961" y="100042"/>
                    <a:pt x="884369" y="86812"/>
                    <a:pt x="890190" y="79404"/>
                  </a:cubicBezTo>
                  <a:cubicBezTo>
                    <a:pt x="896011" y="71996"/>
                    <a:pt x="898657" y="63000"/>
                    <a:pt x="902890" y="57179"/>
                  </a:cubicBezTo>
                  <a:cubicBezTo>
                    <a:pt x="907123" y="51358"/>
                    <a:pt x="907123" y="47125"/>
                    <a:pt x="915590" y="44479"/>
                  </a:cubicBezTo>
                  <a:cubicBezTo>
                    <a:pt x="924057" y="41833"/>
                    <a:pt x="942578" y="45008"/>
                    <a:pt x="953690" y="41304"/>
                  </a:cubicBezTo>
                  <a:cubicBezTo>
                    <a:pt x="964802" y="37600"/>
                    <a:pt x="981736" y="16433"/>
                    <a:pt x="998140" y="12729"/>
                  </a:cubicBezTo>
                  <a:close/>
                </a:path>
              </a:pathLst>
            </a:custGeom>
            <a:grpFill/>
            <a:ln w="15875">
              <a:solidFill>
                <a:schemeClr val="bg2">
                  <a:lumMod val="5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</a:endParaRPr>
            </a:p>
          </p:txBody>
        </p:sp>
        <p:sp>
          <p:nvSpPr>
            <p:cNvPr id="1061" name="Forma livre 25"/>
            <p:cNvSpPr>
              <a:spLocks/>
            </p:cNvSpPr>
            <p:nvPr/>
          </p:nvSpPr>
          <p:spPr bwMode="auto">
            <a:xfrm>
              <a:off x="3011564" y="2905101"/>
              <a:ext cx="2064957" cy="1418182"/>
            </a:xfrm>
            <a:custGeom>
              <a:avLst/>
              <a:gdLst>
                <a:gd name="T0" fmla="*/ 42817 w 1527174"/>
                <a:gd name="T1" fmla="*/ 250112 h 1048317"/>
                <a:gd name="T2" fmla="*/ 52333 w 1527174"/>
                <a:gd name="T3" fmla="*/ 138253 h 1048317"/>
                <a:gd name="T4" fmla="*/ 80878 w 1527174"/>
                <a:gd name="T5" fmla="*/ 76375 h 1048317"/>
                <a:gd name="T6" fmla="*/ 156999 w 1527174"/>
                <a:gd name="T7" fmla="*/ 59715 h 1048317"/>
                <a:gd name="T8" fmla="*/ 278316 w 1527174"/>
                <a:gd name="T9" fmla="*/ 66855 h 1048317"/>
                <a:gd name="T10" fmla="*/ 456725 w 1527174"/>
                <a:gd name="T11" fmla="*/ 107314 h 1048317"/>
                <a:gd name="T12" fmla="*/ 592315 w 1527174"/>
                <a:gd name="T13" fmla="*/ 157293 h 1048317"/>
                <a:gd name="T14" fmla="*/ 701739 w 1527174"/>
                <a:gd name="T15" fmla="*/ 176333 h 1048317"/>
                <a:gd name="T16" fmla="*/ 770723 w 1527174"/>
                <a:gd name="T17" fmla="*/ 131113 h 1048317"/>
                <a:gd name="T18" fmla="*/ 827814 w 1527174"/>
                <a:gd name="T19" fmla="*/ 52575 h 1048317"/>
                <a:gd name="T20" fmla="*/ 949132 w 1527174"/>
                <a:gd name="T21" fmla="*/ 9736 h 1048317"/>
                <a:gd name="T22" fmla="*/ 1037146 w 1527174"/>
                <a:gd name="T23" fmla="*/ 16875 h 1048317"/>
                <a:gd name="T24" fmla="*/ 1141812 w 1527174"/>
                <a:gd name="T25" fmla="*/ 9736 h 1048317"/>
                <a:gd name="T26" fmla="*/ 1220312 w 1527174"/>
                <a:gd name="T27" fmla="*/ 24015 h 1048317"/>
                <a:gd name="T28" fmla="*/ 1301190 w 1527174"/>
                <a:gd name="T29" fmla="*/ 31155 h 1048317"/>
                <a:gd name="T30" fmla="*/ 1467704 w 1527174"/>
                <a:gd name="T31" fmla="*/ 9736 h 1048317"/>
                <a:gd name="T32" fmla="*/ 1524795 w 1527174"/>
                <a:gd name="T33" fmla="*/ 19256 h 1048317"/>
                <a:gd name="T34" fmla="*/ 1522416 w 1527174"/>
                <a:gd name="T35" fmla="*/ 102554 h 1048317"/>
                <a:gd name="T36" fmla="*/ 1512901 w 1527174"/>
                <a:gd name="T37" fmla="*/ 171573 h 1048317"/>
                <a:gd name="T38" fmla="*/ 1493871 w 1527174"/>
                <a:gd name="T39" fmla="*/ 212032 h 1048317"/>
                <a:gd name="T40" fmla="*/ 1484356 w 1527174"/>
                <a:gd name="T41" fmla="*/ 335790 h 1048317"/>
                <a:gd name="T42" fmla="*/ 1510523 w 1527174"/>
                <a:gd name="T43" fmla="*/ 416708 h 1048317"/>
                <a:gd name="T44" fmla="*/ 1481977 w 1527174"/>
                <a:gd name="T45" fmla="*/ 450028 h 1048317"/>
                <a:gd name="T46" fmla="*/ 1477219 w 1527174"/>
                <a:gd name="T47" fmla="*/ 500007 h 1048317"/>
                <a:gd name="T48" fmla="*/ 1467704 w 1527174"/>
                <a:gd name="T49" fmla="*/ 549986 h 1048317"/>
                <a:gd name="T50" fmla="*/ 1467704 w 1527174"/>
                <a:gd name="T51" fmla="*/ 621386 h 1048317"/>
                <a:gd name="T52" fmla="*/ 1462947 w 1527174"/>
                <a:gd name="T53" fmla="*/ 692784 h 1048317"/>
                <a:gd name="T54" fmla="*/ 1434402 w 1527174"/>
                <a:gd name="T55" fmla="*/ 773703 h 1048317"/>
                <a:gd name="T56" fmla="*/ 1401098 w 1527174"/>
                <a:gd name="T57" fmla="*/ 857002 h 1048317"/>
                <a:gd name="T58" fmla="*/ 1327356 w 1527174"/>
                <a:gd name="T59" fmla="*/ 906981 h 1048317"/>
                <a:gd name="T60" fmla="*/ 1229827 w 1527174"/>
                <a:gd name="T61" fmla="*/ 959340 h 1048317"/>
                <a:gd name="T62" fmla="*/ 1153706 w 1527174"/>
                <a:gd name="T63" fmla="*/ 1016459 h 1048317"/>
                <a:gd name="T64" fmla="*/ 1070448 w 1527174"/>
                <a:gd name="T65" fmla="*/ 1023599 h 1048317"/>
                <a:gd name="T66" fmla="*/ 1008601 w 1527174"/>
                <a:gd name="T67" fmla="*/ 1035499 h 1048317"/>
                <a:gd name="T68" fmla="*/ 1025252 w 1527174"/>
                <a:gd name="T69" fmla="*/ 987899 h 1048317"/>
                <a:gd name="T70" fmla="*/ 1046661 w 1527174"/>
                <a:gd name="T71" fmla="*/ 973621 h 1048317"/>
                <a:gd name="T72" fmla="*/ 1072827 w 1527174"/>
                <a:gd name="T73" fmla="*/ 947441 h 1048317"/>
                <a:gd name="T74" fmla="*/ 1072827 w 1527174"/>
                <a:gd name="T75" fmla="*/ 885562 h 1048317"/>
                <a:gd name="T76" fmla="*/ 1141812 w 1527174"/>
                <a:gd name="T77" fmla="*/ 826062 h 1048317"/>
                <a:gd name="T78" fmla="*/ 1125161 w 1527174"/>
                <a:gd name="T79" fmla="*/ 773703 h 1048317"/>
                <a:gd name="T80" fmla="*/ 996707 w 1527174"/>
                <a:gd name="T81" fmla="*/ 754664 h 1048317"/>
                <a:gd name="T82" fmla="*/ 889662 w 1527174"/>
                <a:gd name="T83" fmla="*/ 728484 h 1048317"/>
                <a:gd name="T84" fmla="*/ 839707 w 1527174"/>
                <a:gd name="T85" fmla="*/ 638046 h 1048317"/>
                <a:gd name="T86" fmla="*/ 754072 w 1527174"/>
                <a:gd name="T87" fmla="*/ 540467 h 1048317"/>
                <a:gd name="T88" fmla="*/ 637512 w 1527174"/>
                <a:gd name="T89" fmla="*/ 450028 h 1048317"/>
                <a:gd name="T90" fmla="*/ 525709 w 1527174"/>
                <a:gd name="T91" fmla="*/ 411949 h 1048317"/>
                <a:gd name="T92" fmla="*/ 413906 w 1527174"/>
                <a:gd name="T93" fmla="*/ 369109 h 1048317"/>
                <a:gd name="T94" fmla="*/ 309240 w 1527174"/>
                <a:gd name="T95" fmla="*/ 345310 h 1048317"/>
                <a:gd name="T96" fmla="*/ 247393 w 1527174"/>
                <a:gd name="T97" fmla="*/ 321510 h 1048317"/>
                <a:gd name="T98" fmla="*/ 185544 w 1527174"/>
                <a:gd name="T99" fmla="*/ 326270 h 1048317"/>
                <a:gd name="T100" fmla="*/ 152242 w 1527174"/>
                <a:gd name="T101" fmla="*/ 314371 h 1048317"/>
                <a:gd name="T102" fmla="*/ 107045 w 1527174"/>
                <a:gd name="T103" fmla="*/ 333411 h 1048317"/>
                <a:gd name="T104" fmla="*/ 0 w 1527174"/>
                <a:gd name="T105" fmla="*/ 319130 h 104831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527174" h="1048317">
                  <a:moveTo>
                    <a:pt x="0" y="319303"/>
                  </a:moveTo>
                  <a:cubicBezTo>
                    <a:pt x="16668" y="295689"/>
                    <a:pt x="33337" y="272075"/>
                    <a:pt x="42862" y="250247"/>
                  </a:cubicBezTo>
                  <a:cubicBezTo>
                    <a:pt x="52387" y="228419"/>
                    <a:pt x="55563" y="206987"/>
                    <a:pt x="57150" y="188334"/>
                  </a:cubicBezTo>
                  <a:cubicBezTo>
                    <a:pt x="58738" y="169681"/>
                    <a:pt x="53974" y="151425"/>
                    <a:pt x="52387" y="138328"/>
                  </a:cubicBezTo>
                  <a:cubicBezTo>
                    <a:pt x="50800" y="125231"/>
                    <a:pt x="42863" y="120072"/>
                    <a:pt x="47625" y="109753"/>
                  </a:cubicBezTo>
                  <a:cubicBezTo>
                    <a:pt x="52387" y="99434"/>
                    <a:pt x="73818" y="86338"/>
                    <a:pt x="80962" y="76416"/>
                  </a:cubicBezTo>
                  <a:cubicBezTo>
                    <a:pt x="88106" y="66494"/>
                    <a:pt x="77787" y="53000"/>
                    <a:pt x="90487" y="50222"/>
                  </a:cubicBezTo>
                  <a:cubicBezTo>
                    <a:pt x="103187" y="47444"/>
                    <a:pt x="139303" y="59747"/>
                    <a:pt x="157162" y="59747"/>
                  </a:cubicBezTo>
                  <a:cubicBezTo>
                    <a:pt x="175021" y="59747"/>
                    <a:pt x="177403" y="49031"/>
                    <a:pt x="197644" y="50222"/>
                  </a:cubicBezTo>
                  <a:cubicBezTo>
                    <a:pt x="217885" y="51413"/>
                    <a:pt x="250031" y="62129"/>
                    <a:pt x="278606" y="66891"/>
                  </a:cubicBezTo>
                  <a:cubicBezTo>
                    <a:pt x="307181" y="71653"/>
                    <a:pt x="339328" y="72050"/>
                    <a:pt x="369094" y="78797"/>
                  </a:cubicBezTo>
                  <a:cubicBezTo>
                    <a:pt x="398860" y="85544"/>
                    <a:pt x="427435" y="95863"/>
                    <a:pt x="457200" y="107372"/>
                  </a:cubicBezTo>
                  <a:cubicBezTo>
                    <a:pt x="486966" y="118881"/>
                    <a:pt x="525065" y="139519"/>
                    <a:pt x="547687" y="147853"/>
                  </a:cubicBezTo>
                  <a:cubicBezTo>
                    <a:pt x="570309" y="156187"/>
                    <a:pt x="577056" y="155790"/>
                    <a:pt x="592931" y="157378"/>
                  </a:cubicBezTo>
                  <a:cubicBezTo>
                    <a:pt x="608806" y="158965"/>
                    <a:pt x="624681" y="154203"/>
                    <a:pt x="642937" y="157378"/>
                  </a:cubicBezTo>
                  <a:cubicBezTo>
                    <a:pt x="661193" y="160553"/>
                    <a:pt x="685007" y="174841"/>
                    <a:pt x="702469" y="176428"/>
                  </a:cubicBezTo>
                  <a:cubicBezTo>
                    <a:pt x="719931" y="178015"/>
                    <a:pt x="736203" y="174444"/>
                    <a:pt x="747712" y="166903"/>
                  </a:cubicBezTo>
                  <a:cubicBezTo>
                    <a:pt x="759221" y="159362"/>
                    <a:pt x="766366" y="145075"/>
                    <a:pt x="771525" y="131184"/>
                  </a:cubicBezTo>
                  <a:cubicBezTo>
                    <a:pt x="776684" y="117293"/>
                    <a:pt x="769144" y="96656"/>
                    <a:pt x="778669" y="83559"/>
                  </a:cubicBezTo>
                  <a:cubicBezTo>
                    <a:pt x="788194" y="70462"/>
                    <a:pt x="809228" y="60540"/>
                    <a:pt x="828675" y="52603"/>
                  </a:cubicBezTo>
                  <a:cubicBezTo>
                    <a:pt x="848122" y="44666"/>
                    <a:pt x="875109" y="43078"/>
                    <a:pt x="895350" y="35934"/>
                  </a:cubicBezTo>
                  <a:cubicBezTo>
                    <a:pt x="915591" y="28790"/>
                    <a:pt x="931466" y="15297"/>
                    <a:pt x="950119" y="9741"/>
                  </a:cubicBezTo>
                  <a:cubicBezTo>
                    <a:pt x="968772" y="4185"/>
                    <a:pt x="992585" y="1407"/>
                    <a:pt x="1007269" y="2597"/>
                  </a:cubicBezTo>
                  <a:cubicBezTo>
                    <a:pt x="1021953" y="3787"/>
                    <a:pt x="1023938" y="14503"/>
                    <a:pt x="1038225" y="16884"/>
                  </a:cubicBezTo>
                  <a:cubicBezTo>
                    <a:pt x="1052513" y="19265"/>
                    <a:pt x="1075532" y="18074"/>
                    <a:pt x="1092994" y="16884"/>
                  </a:cubicBezTo>
                  <a:cubicBezTo>
                    <a:pt x="1110457" y="15693"/>
                    <a:pt x="1129506" y="11328"/>
                    <a:pt x="1143000" y="9741"/>
                  </a:cubicBezTo>
                  <a:cubicBezTo>
                    <a:pt x="1156494" y="8154"/>
                    <a:pt x="1160859" y="4978"/>
                    <a:pt x="1173956" y="7359"/>
                  </a:cubicBezTo>
                  <a:cubicBezTo>
                    <a:pt x="1187053" y="9740"/>
                    <a:pt x="1208087" y="18869"/>
                    <a:pt x="1221581" y="24028"/>
                  </a:cubicBezTo>
                  <a:cubicBezTo>
                    <a:pt x="1235075" y="29187"/>
                    <a:pt x="1241425" y="37124"/>
                    <a:pt x="1254919" y="38315"/>
                  </a:cubicBezTo>
                  <a:cubicBezTo>
                    <a:pt x="1268413" y="39506"/>
                    <a:pt x="1285082" y="33950"/>
                    <a:pt x="1302544" y="31172"/>
                  </a:cubicBezTo>
                  <a:cubicBezTo>
                    <a:pt x="1320007" y="28394"/>
                    <a:pt x="1331913" y="25219"/>
                    <a:pt x="1359694" y="21647"/>
                  </a:cubicBezTo>
                  <a:cubicBezTo>
                    <a:pt x="1387475" y="18075"/>
                    <a:pt x="1443434" y="13313"/>
                    <a:pt x="1469231" y="9741"/>
                  </a:cubicBezTo>
                  <a:cubicBezTo>
                    <a:pt x="1495028" y="6169"/>
                    <a:pt x="1504950" y="-1372"/>
                    <a:pt x="1514475" y="216"/>
                  </a:cubicBezTo>
                  <a:cubicBezTo>
                    <a:pt x="1524000" y="1803"/>
                    <a:pt x="1527572" y="9344"/>
                    <a:pt x="1526381" y="19266"/>
                  </a:cubicBezTo>
                  <a:cubicBezTo>
                    <a:pt x="1525190" y="29188"/>
                    <a:pt x="1507728" y="45857"/>
                    <a:pt x="1507331" y="59747"/>
                  </a:cubicBezTo>
                  <a:cubicBezTo>
                    <a:pt x="1506934" y="73637"/>
                    <a:pt x="1520825" y="90703"/>
                    <a:pt x="1524000" y="102609"/>
                  </a:cubicBezTo>
                  <a:cubicBezTo>
                    <a:pt x="1527175" y="114515"/>
                    <a:pt x="1527968" y="119675"/>
                    <a:pt x="1526381" y="131184"/>
                  </a:cubicBezTo>
                  <a:cubicBezTo>
                    <a:pt x="1524794" y="142693"/>
                    <a:pt x="1518841" y="160554"/>
                    <a:pt x="1514475" y="171666"/>
                  </a:cubicBezTo>
                  <a:cubicBezTo>
                    <a:pt x="1510109" y="182778"/>
                    <a:pt x="1503362" y="191112"/>
                    <a:pt x="1500187" y="197859"/>
                  </a:cubicBezTo>
                  <a:cubicBezTo>
                    <a:pt x="1497012" y="204606"/>
                    <a:pt x="1497409" y="199844"/>
                    <a:pt x="1495425" y="212147"/>
                  </a:cubicBezTo>
                  <a:cubicBezTo>
                    <a:pt x="1493441" y="224450"/>
                    <a:pt x="1489868" y="251041"/>
                    <a:pt x="1488281" y="271678"/>
                  </a:cubicBezTo>
                  <a:cubicBezTo>
                    <a:pt x="1486694" y="292315"/>
                    <a:pt x="1483916" y="317716"/>
                    <a:pt x="1485900" y="335972"/>
                  </a:cubicBezTo>
                  <a:cubicBezTo>
                    <a:pt x="1487884" y="354228"/>
                    <a:pt x="1495821" y="367722"/>
                    <a:pt x="1500187" y="381216"/>
                  </a:cubicBezTo>
                  <a:cubicBezTo>
                    <a:pt x="1504553" y="394710"/>
                    <a:pt x="1512888" y="408600"/>
                    <a:pt x="1512094" y="416934"/>
                  </a:cubicBezTo>
                  <a:cubicBezTo>
                    <a:pt x="1511300" y="425268"/>
                    <a:pt x="1500188" y="425666"/>
                    <a:pt x="1495425" y="431222"/>
                  </a:cubicBezTo>
                  <a:cubicBezTo>
                    <a:pt x="1490663" y="436778"/>
                    <a:pt x="1483122" y="444716"/>
                    <a:pt x="1483519" y="450272"/>
                  </a:cubicBezTo>
                  <a:cubicBezTo>
                    <a:pt x="1483916" y="455828"/>
                    <a:pt x="1498600" y="456225"/>
                    <a:pt x="1497806" y="464559"/>
                  </a:cubicBezTo>
                  <a:cubicBezTo>
                    <a:pt x="1497012" y="472893"/>
                    <a:pt x="1483122" y="490753"/>
                    <a:pt x="1478756" y="500278"/>
                  </a:cubicBezTo>
                  <a:cubicBezTo>
                    <a:pt x="1474390" y="509803"/>
                    <a:pt x="1473199" y="513375"/>
                    <a:pt x="1471612" y="521709"/>
                  </a:cubicBezTo>
                  <a:cubicBezTo>
                    <a:pt x="1470025" y="530043"/>
                    <a:pt x="1470818" y="538775"/>
                    <a:pt x="1469231" y="550284"/>
                  </a:cubicBezTo>
                  <a:cubicBezTo>
                    <a:pt x="1467644" y="561793"/>
                    <a:pt x="1462087" y="578860"/>
                    <a:pt x="1462087" y="590766"/>
                  </a:cubicBezTo>
                  <a:cubicBezTo>
                    <a:pt x="1462087" y="602672"/>
                    <a:pt x="1467644" y="610213"/>
                    <a:pt x="1469231" y="621722"/>
                  </a:cubicBezTo>
                  <a:cubicBezTo>
                    <a:pt x="1470818" y="633231"/>
                    <a:pt x="1472406" y="647916"/>
                    <a:pt x="1471612" y="659822"/>
                  </a:cubicBezTo>
                  <a:cubicBezTo>
                    <a:pt x="1470818" y="671728"/>
                    <a:pt x="1467644" y="682443"/>
                    <a:pt x="1464469" y="693159"/>
                  </a:cubicBezTo>
                  <a:cubicBezTo>
                    <a:pt x="1461294" y="703875"/>
                    <a:pt x="1457324" y="710622"/>
                    <a:pt x="1452562" y="724116"/>
                  </a:cubicBezTo>
                  <a:cubicBezTo>
                    <a:pt x="1447800" y="737610"/>
                    <a:pt x="1440657" y="760231"/>
                    <a:pt x="1435894" y="774122"/>
                  </a:cubicBezTo>
                  <a:cubicBezTo>
                    <a:pt x="1431131" y="788013"/>
                    <a:pt x="1429543" y="793568"/>
                    <a:pt x="1423987" y="807459"/>
                  </a:cubicBezTo>
                  <a:cubicBezTo>
                    <a:pt x="1418431" y="821350"/>
                    <a:pt x="1409700" y="845163"/>
                    <a:pt x="1402556" y="857466"/>
                  </a:cubicBezTo>
                  <a:cubicBezTo>
                    <a:pt x="1395412" y="869769"/>
                    <a:pt x="1393428" y="872944"/>
                    <a:pt x="1381125" y="881278"/>
                  </a:cubicBezTo>
                  <a:cubicBezTo>
                    <a:pt x="1368822" y="889612"/>
                    <a:pt x="1347390" y="898741"/>
                    <a:pt x="1328737" y="907472"/>
                  </a:cubicBezTo>
                  <a:cubicBezTo>
                    <a:pt x="1310084" y="916203"/>
                    <a:pt x="1285478" y="924935"/>
                    <a:pt x="1269206" y="933666"/>
                  </a:cubicBezTo>
                  <a:cubicBezTo>
                    <a:pt x="1252934" y="942397"/>
                    <a:pt x="1243012" y="951128"/>
                    <a:pt x="1231106" y="959859"/>
                  </a:cubicBezTo>
                  <a:cubicBezTo>
                    <a:pt x="1219200" y="968590"/>
                    <a:pt x="1210469" y="976528"/>
                    <a:pt x="1197769" y="986053"/>
                  </a:cubicBezTo>
                  <a:cubicBezTo>
                    <a:pt x="1185069" y="995578"/>
                    <a:pt x="1166415" y="1011453"/>
                    <a:pt x="1154906" y="1017009"/>
                  </a:cubicBezTo>
                  <a:cubicBezTo>
                    <a:pt x="1143397" y="1022565"/>
                    <a:pt x="1128712" y="1019391"/>
                    <a:pt x="1128712" y="1019391"/>
                  </a:cubicBezTo>
                  <a:cubicBezTo>
                    <a:pt x="1114821" y="1020582"/>
                    <a:pt x="1083468" y="1019391"/>
                    <a:pt x="1071562" y="1024153"/>
                  </a:cubicBezTo>
                  <a:cubicBezTo>
                    <a:pt x="1059656" y="1028916"/>
                    <a:pt x="1067594" y="1045982"/>
                    <a:pt x="1057275" y="1047966"/>
                  </a:cubicBezTo>
                  <a:cubicBezTo>
                    <a:pt x="1046956" y="1049950"/>
                    <a:pt x="1019175" y="1043203"/>
                    <a:pt x="1009650" y="1036059"/>
                  </a:cubicBezTo>
                  <a:cubicBezTo>
                    <a:pt x="1000125" y="1028915"/>
                    <a:pt x="997347" y="1013040"/>
                    <a:pt x="1000125" y="1005103"/>
                  </a:cubicBezTo>
                  <a:cubicBezTo>
                    <a:pt x="1002903" y="997166"/>
                    <a:pt x="1017985" y="992006"/>
                    <a:pt x="1026319" y="988434"/>
                  </a:cubicBezTo>
                  <a:cubicBezTo>
                    <a:pt x="1034653" y="984862"/>
                    <a:pt x="1046559" y="986053"/>
                    <a:pt x="1050131" y="983672"/>
                  </a:cubicBezTo>
                  <a:cubicBezTo>
                    <a:pt x="1053703" y="981291"/>
                    <a:pt x="1044972" y="978117"/>
                    <a:pt x="1047750" y="974148"/>
                  </a:cubicBezTo>
                  <a:cubicBezTo>
                    <a:pt x="1050528" y="970179"/>
                    <a:pt x="1062435" y="964225"/>
                    <a:pt x="1066800" y="959859"/>
                  </a:cubicBezTo>
                  <a:cubicBezTo>
                    <a:pt x="1071165" y="955493"/>
                    <a:pt x="1072753" y="953510"/>
                    <a:pt x="1073943" y="947954"/>
                  </a:cubicBezTo>
                  <a:cubicBezTo>
                    <a:pt x="1075133" y="942398"/>
                    <a:pt x="1073943" y="936841"/>
                    <a:pt x="1073943" y="926522"/>
                  </a:cubicBezTo>
                  <a:cubicBezTo>
                    <a:pt x="1073943" y="916203"/>
                    <a:pt x="1071562" y="899138"/>
                    <a:pt x="1073943" y="886041"/>
                  </a:cubicBezTo>
                  <a:cubicBezTo>
                    <a:pt x="1076324" y="872944"/>
                    <a:pt x="1076722" y="857862"/>
                    <a:pt x="1088231" y="847940"/>
                  </a:cubicBezTo>
                  <a:cubicBezTo>
                    <a:pt x="1099741" y="838018"/>
                    <a:pt x="1132284" y="833653"/>
                    <a:pt x="1143000" y="826509"/>
                  </a:cubicBezTo>
                  <a:cubicBezTo>
                    <a:pt x="1153716" y="819365"/>
                    <a:pt x="1155303" y="813809"/>
                    <a:pt x="1152525" y="805078"/>
                  </a:cubicBezTo>
                  <a:cubicBezTo>
                    <a:pt x="1149747" y="796347"/>
                    <a:pt x="1139825" y="780075"/>
                    <a:pt x="1126331" y="774122"/>
                  </a:cubicBezTo>
                  <a:cubicBezTo>
                    <a:pt x="1112837" y="768169"/>
                    <a:pt x="1092993" y="772534"/>
                    <a:pt x="1071562" y="769359"/>
                  </a:cubicBezTo>
                  <a:cubicBezTo>
                    <a:pt x="1050131" y="766184"/>
                    <a:pt x="1020366" y="758644"/>
                    <a:pt x="997744" y="755072"/>
                  </a:cubicBezTo>
                  <a:cubicBezTo>
                    <a:pt x="975122" y="751500"/>
                    <a:pt x="953690" y="752294"/>
                    <a:pt x="935831" y="747928"/>
                  </a:cubicBezTo>
                  <a:cubicBezTo>
                    <a:pt x="917972" y="743562"/>
                    <a:pt x="903684" y="741975"/>
                    <a:pt x="890587" y="728878"/>
                  </a:cubicBezTo>
                  <a:cubicBezTo>
                    <a:pt x="877490" y="715781"/>
                    <a:pt x="865584" y="684428"/>
                    <a:pt x="857250" y="669347"/>
                  </a:cubicBezTo>
                  <a:cubicBezTo>
                    <a:pt x="848916" y="654266"/>
                    <a:pt x="851694" y="653869"/>
                    <a:pt x="840581" y="638391"/>
                  </a:cubicBezTo>
                  <a:cubicBezTo>
                    <a:pt x="829469" y="622913"/>
                    <a:pt x="804862" y="592750"/>
                    <a:pt x="790575" y="576478"/>
                  </a:cubicBezTo>
                  <a:cubicBezTo>
                    <a:pt x="776288" y="560206"/>
                    <a:pt x="771922" y="555047"/>
                    <a:pt x="754856" y="540759"/>
                  </a:cubicBezTo>
                  <a:cubicBezTo>
                    <a:pt x="737790" y="526472"/>
                    <a:pt x="707628" y="505834"/>
                    <a:pt x="688181" y="490753"/>
                  </a:cubicBezTo>
                  <a:cubicBezTo>
                    <a:pt x="668734" y="475672"/>
                    <a:pt x="661987" y="459003"/>
                    <a:pt x="638175" y="450272"/>
                  </a:cubicBezTo>
                  <a:cubicBezTo>
                    <a:pt x="614363" y="441541"/>
                    <a:pt x="563959" y="444716"/>
                    <a:pt x="545306" y="438366"/>
                  </a:cubicBezTo>
                  <a:cubicBezTo>
                    <a:pt x="526653" y="432016"/>
                    <a:pt x="534987" y="420903"/>
                    <a:pt x="526256" y="412172"/>
                  </a:cubicBezTo>
                  <a:cubicBezTo>
                    <a:pt x="517525" y="403441"/>
                    <a:pt x="511572" y="393122"/>
                    <a:pt x="492919" y="385978"/>
                  </a:cubicBezTo>
                  <a:cubicBezTo>
                    <a:pt x="474266" y="378834"/>
                    <a:pt x="440134" y="374071"/>
                    <a:pt x="414337" y="369309"/>
                  </a:cubicBezTo>
                  <a:cubicBezTo>
                    <a:pt x="388540" y="364547"/>
                    <a:pt x="355600" y="361372"/>
                    <a:pt x="338137" y="357403"/>
                  </a:cubicBezTo>
                  <a:cubicBezTo>
                    <a:pt x="320674" y="353434"/>
                    <a:pt x="321865" y="349863"/>
                    <a:pt x="309562" y="345497"/>
                  </a:cubicBezTo>
                  <a:cubicBezTo>
                    <a:pt x="297259" y="341131"/>
                    <a:pt x="274638" y="335178"/>
                    <a:pt x="264319" y="331209"/>
                  </a:cubicBezTo>
                  <a:cubicBezTo>
                    <a:pt x="254000" y="327240"/>
                    <a:pt x="252810" y="325256"/>
                    <a:pt x="247650" y="321684"/>
                  </a:cubicBezTo>
                  <a:cubicBezTo>
                    <a:pt x="242491" y="318112"/>
                    <a:pt x="243681" y="308984"/>
                    <a:pt x="233362" y="309778"/>
                  </a:cubicBezTo>
                  <a:cubicBezTo>
                    <a:pt x="223043" y="310572"/>
                    <a:pt x="196056" y="322875"/>
                    <a:pt x="185737" y="326447"/>
                  </a:cubicBezTo>
                  <a:cubicBezTo>
                    <a:pt x="175418" y="330019"/>
                    <a:pt x="177006" y="333193"/>
                    <a:pt x="171450" y="331209"/>
                  </a:cubicBezTo>
                  <a:cubicBezTo>
                    <a:pt x="165894" y="329225"/>
                    <a:pt x="162719" y="316525"/>
                    <a:pt x="152400" y="314541"/>
                  </a:cubicBezTo>
                  <a:cubicBezTo>
                    <a:pt x="142081" y="312557"/>
                    <a:pt x="117078" y="316128"/>
                    <a:pt x="109537" y="319303"/>
                  </a:cubicBezTo>
                  <a:cubicBezTo>
                    <a:pt x="101996" y="322478"/>
                    <a:pt x="113506" y="331210"/>
                    <a:pt x="107156" y="333591"/>
                  </a:cubicBezTo>
                  <a:cubicBezTo>
                    <a:pt x="100806" y="335972"/>
                    <a:pt x="71437" y="333591"/>
                    <a:pt x="71437" y="333591"/>
                  </a:cubicBezTo>
                  <a:lnTo>
                    <a:pt x="0" y="319303"/>
                  </a:lnTo>
                  <a:close/>
                </a:path>
              </a:pathLst>
            </a:custGeom>
            <a:grpFill/>
            <a:ln w="15875">
              <a:solidFill>
                <a:schemeClr val="bg2">
                  <a:lumMod val="5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</a:endParaRPr>
            </a:p>
          </p:txBody>
        </p:sp>
        <p:sp>
          <p:nvSpPr>
            <p:cNvPr id="1062" name="Forma livre 30"/>
            <p:cNvSpPr>
              <a:spLocks/>
            </p:cNvSpPr>
            <p:nvPr/>
          </p:nvSpPr>
          <p:spPr bwMode="auto">
            <a:xfrm>
              <a:off x="2764456" y="1493365"/>
              <a:ext cx="2526941" cy="1643802"/>
            </a:xfrm>
            <a:custGeom>
              <a:avLst/>
              <a:gdLst>
                <a:gd name="T0" fmla="*/ 414922 w 1866240"/>
                <a:gd name="T1" fmla="*/ 1104464 h 1215552"/>
                <a:gd name="T2" fmla="*/ 655514 w 1866240"/>
                <a:gd name="T3" fmla="*/ 1166320 h 1215552"/>
                <a:gd name="T4" fmla="*/ 841316 w 1866240"/>
                <a:gd name="T5" fmla="*/ 1206764 h 1215552"/>
                <a:gd name="T6" fmla="*/ 950893 w 1866240"/>
                <a:gd name="T7" fmla="*/ 1175836 h 1215552"/>
                <a:gd name="T8" fmla="*/ 972332 w 1866240"/>
                <a:gd name="T9" fmla="*/ 1111601 h 1215552"/>
                <a:gd name="T10" fmla="*/ 1115257 w 1866240"/>
                <a:gd name="T11" fmla="*/ 1054505 h 1215552"/>
                <a:gd name="T12" fmla="*/ 1322500 w 1866240"/>
                <a:gd name="T13" fmla="*/ 1059261 h 1215552"/>
                <a:gd name="T14" fmla="*/ 1458279 w 1866240"/>
                <a:gd name="T15" fmla="*/ 1085431 h 1215552"/>
                <a:gd name="T16" fmla="*/ 1675049 w 1866240"/>
                <a:gd name="T17" fmla="*/ 1042609 h 1215552"/>
                <a:gd name="T18" fmla="*/ 1736983 w 1866240"/>
                <a:gd name="T19" fmla="*/ 997406 h 1215552"/>
                <a:gd name="T20" fmla="*/ 1706016 w 1866240"/>
                <a:gd name="T21" fmla="*/ 947446 h 1215552"/>
                <a:gd name="T22" fmla="*/ 1751276 w 1866240"/>
                <a:gd name="T23" fmla="*/ 914138 h 1215552"/>
                <a:gd name="T24" fmla="*/ 1772715 w 1866240"/>
                <a:gd name="T25" fmla="*/ 864178 h 1215552"/>
                <a:gd name="T26" fmla="*/ 1791771 w 1866240"/>
                <a:gd name="T27" fmla="*/ 952204 h 1215552"/>
                <a:gd name="T28" fmla="*/ 1865617 w 1866240"/>
                <a:gd name="T29" fmla="*/ 864178 h 1215552"/>
                <a:gd name="T30" fmla="*/ 1758422 w 1866240"/>
                <a:gd name="T31" fmla="*/ 802322 h 1215552"/>
                <a:gd name="T32" fmla="*/ 1725073 w 1866240"/>
                <a:gd name="T33" fmla="*/ 723813 h 1215552"/>
                <a:gd name="T34" fmla="*/ 1629789 w 1866240"/>
                <a:gd name="T35" fmla="*/ 683369 h 1215552"/>
                <a:gd name="T36" fmla="*/ 1520212 w 1866240"/>
                <a:gd name="T37" fmla="*/ 678611 h 1215552"/>
                <a:gd name="T38" fmla="*/ 1548798 w 1866240"/>
                <a:gd name="T39" fmla="*/ 581069 h 1215552"/>
                <a:gd name="T40" fmla="*/ 1503539 w 1866240"/>
                <a:gd name="T41" fmla="*/ 502560 h 1215552"/>
                <a:gd name="T42" fmla="*/ 1448750 w 1866240"/>
                <a:gd name="T43" fmla="*/ 419292 h 1215552"/>
                <a:gd name="T44" fmla="*/ 1460660 w 1866240"/>
                <a:gd name="T45" fmla="*/ 295581 h 1215552"/>
                <a:gd name="T46" fmla="*/ 1424929 w 1866240"/>
                <a:gd name="T47" fmla="*/ 209934 h 1215552"/>
                <a:gd name="T48" fmla="*/ 1389198 w 1866240"/>
                <a:gd name="T49" fmla="*/ 174248 h 1215552"/>
                <a:gd name="T50" fmla="*/ 1389198 w 1866240"/>
                <a:gd name="T51" fmla="*/ 112393 h 1215552"/>
                <a:gd name="T52" fmla="*/ 1253418 w 1866240"/>
                <a:gd name="T53" fmla="*/ 133804 h 1215552"/>
                <a:gd name="T54" fmla="*/ 1146224 w 1866240"/>
                <a:gd name="T55" fmla="*/ 124288 h 1215552"/>
                <a:gd name="T56" fmla="*/ 1077144 w 1866240"/>
                <a:gd name="T57" fmla="*/ 105255 h 1215552"/>
                <a:gd name="T58" fmla="*/ 1043794 w 1866240"/>
                <a:gd name="T59" fmla="*/ 143321 h 1215552"/>
                <a:gd name="T60" fmla="*/ 1022355 w 1866240"/>
                <a:gd name="T61" fmla="*/ 86223 h 1215552"/>
                <a:gd name="T62" fmla="*/ 958039 w 1866240"/>
                <a:gd name="T63" fmla="*/ 60053 h 1215552"/>
                <a:gd name="T64" fmla="*/ 934218 w 1866240"/>
                <a:gd name="T65" fmla="*/ 62433 h 1215552"/>
                <a:gd name="T66" fmla="*/ 884195 w 1866240"/>
                <a:gd name="T67" fmla="*/ 43400 h 1215552"/>
                <a:gd name="T68" fmla="*/ 800821 w 1866240"/>
                <a:gd name="T69" fmla="*/ 29125 h 1215552"/>
                <a:gd name="T70" fmla="*/ 700773 w 1866240"/>
                <a:gd name="T71" fmla="*/ 12472 h 1215552"/>
                <a:gd name="T72" fmla="*/ 638839 w 1866240"/>
                <a:gd name="T73" fmla="*/ 31504 h 1215552"/>
                <a:gd name="T74" fmla="*/ 555465 w 1866240"/>
                <a:gd name="T75" fmla="*/ 31504 h 1215552"/>
                <a:gd name="T76" fmla="*/ 438743 w 1866240"/>
                <a:gd name="T77" fmla="*/ 21988 h 1215552"/>
                <a:gd name="T78" fmla="*/ 355370 w 1866240"/>
                <a:gd name="T79" fmla="*/ 29125 h 1215552"/>
                <a:gd name="T80" fmla="*/ 295818 w 1866240"/>
                <a:gd name="T81" fmla="*/ 126667 h 1215552"/>
                <a:gd name="T82" fmla="*/ 250558 w 1866240"/>
                <a:gd name="T83" fmla="*/ 217072 h 1215552"/>
                <a:gd name="T84" fmla="*/ 212444 w 1866240"/>
                <a:gd name="T85" fmla="*/ 305097 h 1215552"/>
                <a:gd name="T86" fmla="*/ 193387 w 1866240"/>
                <a:gd name="T87" fmla="*/ 376470 h 1215552"/>
                <a:gd name="T88" fmla="*/ 143364 w 1866240"/>
                <a:gd name="T89" fmla="*/ 450220 h 1215552"/>
                <a:gd name="T90" fmla="*/ 133835 w 1866240"/>
                <a:gd name="T91" fmla="*/ 552520 h 1215552"/>
                <a:gd name="T92" fmla="*/ 119542 w 1866240"/>
                <a:gd name="T93" fmla="*/ 647683 h 1215552"/>
                <a:gd name="T94" fmla="*/ 95722 w 1866240"/>
                <a:gd name="T95" fmla="*/ 692885 h 1215552"/>
                <a:gd name="T96" fmla="*/ 62372 w 1866240"/>
                <a:gd name="T97" fmla="*/ 740467 h 1215552"/>
                <a:gd name="T98" fmla="*/ 67137 w 1866240"/>
                <a:gd name="T99" fmla="*/ 790427 h 1215552"/>
                <a:gd name="T100" fmla="*/ 45698 w 1866240"/>
                <a:gd name="T101" fmla="*/ 833251 h 1215552"/>
                <a:gd name="T102" fmla="*/ 57608 w 1866240"/>
                <a:gd name="T103" fmla="*/ 868936 h 1215552"/>
                <a:gd name="T104" fmla="*/ 7585 w 1866240"/>
                <a:gd name="T105" fmla="*/ 890348 h 1215552"/>
                <a:gd name="T106" fmla="*/ 64755 w 1866240"/>
                <a:gd name="T107" fmla="*/ 895106 h 1215552"/>
                <a:gd name="T108" fmla="*/ 167184 w 1866240"/>
                <a:gd name="T109" fmla="*/ 899865 h 1215552"/>
                <a:gd name="T110" fmla="*/ 214826 w 1866240"/>
                <a:gd name="T111" fmla="*/ 985511 h 1215552"/>
                <a:gd name="T112" fmla="*/ 264851 w 1866240"/>
                <a:gd name="T113" fmla="*/ 1104465 h 121555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866240" h="1215552">
                  <a:moveTo>
                    <a:pt x="264757" y="1105478"/>
                  </a:moveTo>
                  <a:cubicBezTo>
                    <a:pt x="290951" y="1091984"/>
                    <a:pt x="317144" y="1102303"/>
                    <a:pt x="343338" y="1100715"/>
                  </a:cubicBezTo>
                  <a:cubicBezTo>
                    <a:pt x="361991" y="1099127"/>
                    <a:pt x="364769" y="1095158"/>
                    <a:pt x="376675" y="1095952"/>
                  </a:cubicBezTo>
                  <a:cubicBezTo>
                    <a:pt x="388581" y="1096746"/>
                    <a:pt x="393344" y="1101508"/>
                    <a:pt x="414775" y="1105477"/>
                  </a:cubicBezTo>
                  <a:cubicBezTo>
                    <a:pt x="436206" y="1109446"/>
                    <a:pt x="505263" y="1119765"/>
                    <a:pt x="505263" y="1119765"/>
                  </a:cubicBezTo>
                  <a:cubicBezTo>
                    <a:pt x="532647" y="1124131"/>
                    <a:pt x="558048" y="1125321"/>
                    <a:pt x="579082" y="1131671"/>
                  </a:cubicBezTo>
                  <a:cubicBezTo>
                    <a:pt x="600116" y="1138021"/>
                    <a:pt x="618769" y="1151912"/>
                    <a:pt x="631469" y="1157865"/>
                  </a:cubicBezTo>
                  <a:cubicBezTo>
                    <a:pt x="644169" y="1163818"/>
                    <a:pt x="642185" y="1163025"/>
                    <a:pt x="655282" y="1167390"/>
                  </a:cubicBezTo>
                  <a:cubicBezTo>
                    <a:pt x="668379" y="1171755"/>
                    <a:pt x="692587" y="1179295"/>
                    <a:pt x="710050" y="1184058"/>
                  </a:cubicBezTo>
                  <a:cubicBezTo>
                    <a:pt x="727513" y="1188821"/>
                    <a:pt x="744976" y="1193187"/>
                    <a:pt x="760057" y="1195965"/>
                  </a:cubicBezTo>
                  <a:cubicBezTo>
                    <a:pt x="775138" y="1198743"/>
                    <a:pt x="787044" y="1198743"/>
                    <a:pt x="800538" y="1200727"/>
                  </a:cubicBezTo>
                  <a:cubicBezTo>
                    <a:pt x="814032" y="1202711"/>
                    <a:pt x="825144" y="1205490"/>
                    <a:pt x="841019" y="1207871"/>
                  </a:cubicBezTo>
                  <a:cubicBezTo>
                    <a:pt x="856894" y="1210252"/>
                    <a:pt x="881897" y="1214221"/>
                    <a:pt x="895788" y="1215015"/>
                  </a:cubicBezTo>
                  <a:cubicBezTo>
                    <a:pt x="909679" y="1215809"/>
                    <a:pt x="916029" y="1216205"/>
                    <a:pt x="924363" y="1212633"/>
                  </a:cubicBezTo>
                  <a:cubicBezTo>
                    <a:pt x="932697" y="1209061"/>
                    <a:pt x="941428" y="1199536"/>
                    <a:pt x="945794" y="1193583"/>
                  </a:cubicBezTo>
                  <a:cubicBezTo>
                    <a:pt x="950160" y="1187630"/>
                    <a:pt x="949763" y="1182471"/>
                    <a:pt x="950557" y="1176915"/>
                  </a:cubicBezTo>
                  <a:cubicBezTo>
                    <a:pt x="951351" y="1171359"/>
                    <a:pt x="950160" y="1166199"/>
                    <a:pt x="950557" y="1160246"/>
                  </a:cubicBezTo>
                  <a:cubicBezTo>
                    <a:pt x="950954" y="1154293"/>
                    <a:pt x="951351" y="1147149"/>
                    <a:pt x="952938" y="1141196"/>
                  </a:cubicBezTo>
                  <a:cubicBezTo>
                    <a:pt x="954526" y="1135243"/>
                    <a:pt x="956907" y="1129289"/>
                    <a:pt x="960082" y="1124527"/>
                  </a:cubicBezTo>
                  <a:cubicBezTo>
                    <a:pt x="963257" y="1119765"/>
                    <a:pt x="964844" y="1116193"/>
                    <a:pt x="971988" y="1112621"/>
                  </a:cubicBezTo>
                  <a:cubicBezTo>
                    <a:pt x="979132" y="1109049"/>
                    <a:pt x="989847" y="1106271"/>
                    <a:pt x="1002944" y="1103096"/>
                  </a:cubicBezTo>
                  <a:cubicBezTo>
                    <a:pt x="1016041" y="1099921"/>
                    <a:pt x="1037075" y="1097143"/>
                    <a:pt x="1050569" y="1093571"/>
                  </a:cubicBezTo>
                  <a:cubicBezTo>
                    <a:pt x="1064063" y="1089999"/>
                    <a:pt x="1073191" y="1088015"/>
                    <a:pt x="1083907" y="1081665"/>
                  </a:cubicBezTo>
                  <a:cubicBezTo>
                    <a:pt x="1094623" y="1075315"/>
                    <a:pt x="1098194" y="1060631"/>
                    <a:pt x="1114863" y="1055472"/>
                  </a:cubicBezTo>
                  <a:cubicBezTo>
                    <a:pt x="1131532" y="1050313"/>
                    <a:pt x="1167250" y="1049519"/>
                    <a:pt x="1183919" y="1050709"/>
                  </a:cubicBezTo>
                  <a:cubicBezTo>
                    <a:pt x="1200588" y="1051899"/>
                    <a:pt x="1202969" y="1060631"/>
                    <a:pt x="1214875" y="1062615"/>
                  </a:cubicBezTo>
                  <a:cubicBezTo>
                    <a:pt x="1226781" y="1064599"/>
                    <a:pt x="1237498" y="1063012"/>
                    <a:pt x="1255357" y="1062615"/>
                  </a:cubicBezTo>
                  <a:cubicBezTo>
                    <a:pt x="1273216" y="1062218"/>
                    <a:pt x="1304967" y="1061027"/>
                    <a:pt x="1322032" y="1060233"/>
                  </a:cubicBezTo>
                  <a:cubicBezTo>
                    <a:pt x="1339097" y="1059439"/>
                    <a:pt x="1340288" y="1054280"/>
                    <a:pt x="1357750" y="1057852"/>
                  </a:cubicBezTo>
                  <a:cubicBezTo>
                    <a:pt x="1375212" y="1061424"/>
                    <a:pt x="1412916" y="1076109"/>
                    <a:pt x="1426807" y="1081665"/>
                  </a:cubicBezTo>
                  <a:cubicBezTo>
                    <a:pt x="1440698" y="1087221"/>
                    <a:pt x="1435935" y="1090396"/>
                    <a:pt x="1441094" y="1091190"/>
                  </a:cubicBezTo>
                  <a:cubicBezTo>
                    <a:pt x="1446253" y="1091984"/>
                    <a:pt x="1457763" y="1086427"/>
                    <a:pt x="1457763" y="1086427"/>
                  </a:cubicBezTo>
                  <a:cubicBezTo>
                    <a:pt x="1466494" y="1084046"/>
                    <a:pt x="1473241" y="1080474"/>
                    <a:pt x="1493482" y="1076902"/>
                  </a:cubicBezTo>
                  <a:cubicBezTo>
                    <a:pt x="1513723" y="1073330"/>
                    <a:pt x="1552617" y="1068965"/>
                    <a:pt x="1579207" y="1064996"/>
                  </a:cubicBezTo>
                  <a:cubicBezTo>
                    <a:pt x="1605797" y="1061027"/>
                    <a:pt x="1637150" y="1056662"/>
                    <a:pt x="1653025" y="1053090"/>
                  </a:cubicBezTo>
                  <a:cubicBezTo>
                    <a:pt x="1668900" y="1049518"/>
                    <a:pt x="1666520" y="1044359"/>
                    <a:pt x="1674457" y="1043565"/>
                  </a:cubicBezTo>
                  <a:cubicBezTo>
                    <a:pt x="1682394" y="1042771"/>
                    <a:pt x="1695491" y="1047533"/>
                    <a:pt x="1700650" y="1048327"/>
                  </a:cubicBezTo>
                  <a:cubicBezTo>
                    <a:pt x="1705809" y="1049121"/>
                    <a:pt x="1701841" y="1052295"/>
                    <a:pt x="1705413" y="1048327"/>
                  </a:cubicBezTo>
                  <a:cubicBezTo>
                    <a:pt x="1708985" y="1044359"/>
                    <a:pt x="1716923" y="1032849"/>
                    <a:pt x="1722082" y="1024515"/>
                  </a:cubicBezTo>
                  <a:cubicBezTo>
                    <a:pt x="1727241" y="1016181"/>
                    <a:pt x="1730813" y="1006259"/>
                    <a:pt x="1736369" y="998321"/>
                  </a:cubicBezTo>
                  <a:cubicBezTo>
                    <a:pt x="1741925" y="990383"/>
                    <a:pt x="1751053" y="981652"/>
                    <a:pt x="1755419" y="976890"/>
                  </a:cubicBezTo>
                  <a:cubicBezTo>
                    <a:pt x="1759785" y="972128"/>
                    <a:pt x="1765738" y="974508"/>
                    <a:pt x="1762563" y="969746"/>
                  </a:cubicBezTo>
                  <a:cubicBezTo>
                    <a:pt x="1759388" y="964984"/>
                    <a:pt x="1745894" y="951887"/>
                    <a:pt x="1736369" y="948315"/>
                  </a:cubicBezTo>
                  <a:cubicBezTo>
                    <a:pt x="1726844" y="944743"/>
                    <a:pt x="1714144" y="952681"/>
                    <a:pt x="1705413" y="948315"/>
                  </a:cubicBezTo>
                  <a:cubicBezTo>
                    <a:pt x="1696682" y="943949"/>
                    <a:pt x="1683188" y="926090"/>
                    <a:pt x="1683982" y="922121"/>
                  </a:cubicBezTo>
                  <a:cubicBezTo>
                    <a:pt x="1684776" y="918152"/>
                    <a:pt x="1703031" y="923708"/>
                    <a:pt x="1710175" y="924502"/>
                  </a:cubicBezTo>
                  <a:cubicBezTo>
                    <a:pt x="1717319" y="925296"/>
                    <a:pt x="1720097" y="928470"/>
                    <a:pt x="1726844" y="926883"/>
                  </a:cubicBezTo>
                  <a:cubicBezTo>
                    <a:pt x="1733591" y="925295"/>
                    <a:pt x="1745498" y="919342"/>
                    <a:pt x="1750657" y="914977"/>
                  </a:cubicBezTo>
                  <a:cubicBezTo>
                    <a:pt x="1755816" y="910611"/>
                    <a:pt x="1757403" y="906643"/>
                    <a:pt x="1757800" y="900690"/>
                  </a:cubicBezTo>
                  <a:cubicBezTo>
                    <a:pt x="1758197" y="894737"/>
                    <a:pt x="1753435" y="883227"/>
                    <a:pt x="1753038" y="879258"/>
                  </a:cubicBezTo>
                  <a:cubicBezTo>
                    <a:pt x="1752641" y="875289"/>
                    <a:pt x="1752244" y="879258"/>
                    <a:pt x="1755419" y="876877"/>
                  </a:cubicBezTo>
                  <a:cubicBezTo>
                    <a:pt x="1758594" y="874496"/>
                    <a:pt x="1765341" y="864574"/>
                    <a:pt x="1772088" y="864971"/>
                  </a:cubicBezTo>
                  <a:cubicBezTo>
                    <a:pt x="1778835" y="865368"/>
                    <a:pt x="1789947" y="872114"/>
                    <a:pt x="1795900" y="879258"/>
                  </a:cubicBezTo>
                  <a:cubicBezTo>
                    <a:pt x="1801853" y="886402"/>
                    <a:pt x="1809394" y="895530"/>
                    <a:pt x="1807807" y="907833"/>
                  </a:cubicBezTo>
                  <a:cubicBezTo>
                    <a:pt x="1806220" y="920136"/>
                    <a:pt x="1789153" y="945536"/>
                    <a:pt x="1786375" y="953077"/>
                  </a:cubicBezTo>
                  <a:cubicBezTo>
                    <a:pt x="1783597" y="960618"/>
                    <a:pt x="1788360" y="955855"/>
                    <a:pt x="1791138" y="953077"/>
                  </a:cubicBezTo>
                  <a:cubicBezTo>
                    <a:pt x="1793916" y="950299"/>
                    <a:pt x="1797091" y="943552"/>
                    <a:pt x="1803044" y="936408"/>
                  </a:cubicBezTo>
                  <a:cubicBezTo>
                    <a:pt x="1808997" y="929264"/>
                    <a:pt x="1817729" y="917755"/>
                    <a:pt x="1826857" y="910215"/>
                  </a:cubicBezTo>
                  <a:cubicBezTo>
                    <a:pt x="1835985" y="902675"/>
                    <a:pt x="1851463" y="898706"/>
                    <a:pt x="1857813" y="891165"/>
                  </a:cubicBezTo>
                  <a:cubicBezTo>
                    <a:pt x="1864163" y="883624"/>
                    <a:pt x="1868529" y="872512"/>
                    <a:pt x="1864957" y="864971"/>
                  </a:cubicBezTo>
                  <a:cubicBezTo>
                    <a:pt x="1861385" y="857430"/>
                    <a:pt x="1841541" y="854652"/>
                    <a:pt x="1836382" y="845921"/>
                  </a:cubicBezTo>
                  <a:cubicBezTo>
                    <a:pt x="1831223" y="837190"/>
                    <a:pt x="1839159" y="819727"/>
                    <a:pt x="1834000" y="812583"/>
                  </a:cubicBezTo>
                  <a:cubicBezTo>
                    <a:pt x="1828841" y="805439"/>
                    <a:pt x="1818125" y="804645"/>
                    <a:pt x="1805425" y="803058"/>
                  </a:cubicBezTo>
                  <a:cubicBezTo>
                    <a:pt x="1792725" y="801471"/>
                    <a:pt x="1773278" y="801470"/>
                    <a:pt x="1757800" y="803058"/>
                  </a:cubicBezTo>
                  <a:cubicBezTo>
                    <a:pt x="1742322" y="804645"/>
                    <a:pt x="1720098" y="816949"/>
                    <a:pt x="1712557" y="812583"/>
                  </a:cubicBezTo>
                  <a:cubicBezTo>
                    <a:pt x="1705016" y="808217"/>
                    <a:pt x="1711763" y="787184"/>
                    <a:pt x="1712557" y="776865"/>
                  </a:cubicBezTo>
                  <a:cubicBezTo>
                    <a:pt x="1713351" y="766546"/>
                    <a:pt x="1715335" y="759402"/>
                    <a:pt x="1717319" y="750671"/>
                  </a:cubicBezTo>
                  <a:cubicBezTo>
                    <a:pt x="1719303" y="741940"/>
                    <a:pt x="1722082" y="732811"/>
                    <a:pt x="1724463" y="724477"/>
                  </a:cubicBezTo>
                  <a:cubicBezTo>
                    <a:pt x="1726844" y="716143"/>
                    <a:pt x="1737163" y="705427"/>
                    <a:pt x="1731607" y="700665"/>
                  </a:cubicBezTo>
                  <a:cubicBezTo>
                    <a:pt x="1726051" y="695902"/>
                    <a:pt x="1691125" y="695902"/>
                    <a:pt x="1691125" y="695902"/>
                  </a:cubicBezTo>
                  <a:cubicBezTo>
                    <a:pt x="1678425" y="694315"/>
                    <a:pt x="1665726" y="693124"/>
                    <a:pt x="1655407" y="691140"/>
                  </a:cubicBezTo>
                  <a:cubicBezTo>
                    <a:pt x="1645088" y="689156"/>
                    <a:pt x="1637151" y="685980"/>
                    <a:pt x="1629213" y="683996"/>
                  </a:cubicBezTo>
                  <a:cubicBezTo>
                    <a:pt x="1621276" y="682011"/>
                    <a:pt x="1617307" y="678042"/>
                    <a:pt x="1607782" y="679233"/>
                  </a:cubicBezTo>
                  <a:cubicBezTo>
                    <a:pt x="1598257" y="680424"/>
                    <a:pt x="1582779" y="689155"/>
                    <a:pt x="1572063" y="691140"/>
                  </a:cubicBezTo>
                  <a:cubicBezTo>
                    <a:pt x="1561347" y="693124"/>
                    <a:pt x="1552219" y="693124"/>
                    <a:pt x="1543488" y="691140"/>
                  </a:cubicBezTo>
                  <a:cubicBezTo>
                    <a:pt x="1534757" y="689156"/>
                    <a:pt x="1523247" y="685980"/>
                    <a:pt x="1519675" y="679233"/>
                  </a:cubicBezTo>
                  <a:cubicBezTo>
                    <a:pt x="1516103" y="672486"/>
                    <a:pt x="1518882" y="659786"/>
                    <a:pt x="1522057" y="650658"/>
                  </a:cubicBezTo>
                  <a:cubicBezTo>
                    <a:pt x="1525232" y="641530"/>
                    <a:pt x="1534756" y="632402"/>
                    <a:pt x="1538725" y="624465"/>
                  </a:cubicBezTo>
                  <a:cubicBezTo>
                    <a:pt x="1542694" y="616528"/>
                    <a:pt x="1544282" y="610177"/>
                    <a:pt x="1545869" y="603033"/>
                  </a:cubicBezTo>
                  <a:cubicBezTo>
                    <a:pt x="1547457" y="595889"/>
                    <a:pt x="1550631" y="588349"/>
                    <a:pt x="1548250" y="581602"/>
                  </a:cubicBezTo>
                  <a:cubicBezTo>
                    <a:pt x="1545869" y="574855"/>
                    <a:pt x="1535551" y="568505"/>
                    <a:pt x="1531582" y="562552"/>
                  </a:cubicBezTo>
                  <a:cubicBezTo>
                    <a:pt x="1527613" y="556599"/>
                    <a:pt x="1526819" y="551836"/>
                    <a:pt x="1524438" y="545883"/>
                  </a:cubicBezTo>
                  <a:cubicBezTo>
                    <a:pt x="1522057" y="539930"/>
                    <a:pt x="1520866" y="533977"/>
                    <a:pt x="1517294" y="526833"/>
                  </a:cubicBezTo>
                  <a:cubicBezTo>
                    <a:pt x="1513722" y="519689"/>
                    <a:pt x="1508960" y="510165"/>
                    <a:pt x="1503007" y="503021"/>
                  </a:cubicBezTo>
                  <a:cubicBezTo>
                    <a:pt x="1497054" y="495877"/>
                    <a:pt x="1487528" y="491115"/>
                    <a:pt x="1481575" y="483971"/>
                  </a:cubicBezTo>
                  <a:cubicBezTo>
                    <a:pt x="1475622" y="476827"/>
                    <a:pt x="1471653" y="469286"/>
                    <a:pt x="1467288" y="460158"/>
                  </a:cubicBezTo>
                  <a:cubicBezTo>
                    <a:pt x="1462923" y="451030"/>
                    <a:pt x="1458557" y="435949"/>
                    <a:pt x="1455382" y="429202"/>
                  </a:cubicBezTo>
                  <a:cubicBezTo>
                    <a:pt x="1452207" y="422455"/>
                    <a:pt x="1448238" y="427218"/>
                    <a:pt x="1448238" y="419677"/>
                  </a:cubicBezTo>
                  <a:cubicBezTo>
                    <a:pt x="1448238" y="412136"/>
                    <a:pt x="1453795" y="393483"/>
                    <a:pt x="1455382" y="383958"/>
                  </a:cubicBezTo>
                  <a:cubicBezTo>
                    <a:pt x="1456970" y="374433"/>
                    <a:pt x="1457366" y="368877"/>
                    <a:pt x="1457763" y="362527"/>
                  </a:cubicBezTo>
                  <a:cubicBezTo>
                    <a:pt x="1458160" y="356177"/>
                    <a:pt x="1457366" y="356970"/>
                    <a:pt x="1457763" y="345858"/>
                  </a:cubicBezTo>
                  <a:cubicBezTo>
                    <a:pt x="1458160" y="334746"/>
                    <a:pt x="1458953" y="308552"/>
                    <a:pt x="1460144" y="295852"/>
                  </a:cubicBezTo>
                  <a:cubicBezTo>
                    <a:pt x="1461335" y="283152"/>
                    <a:pt x="1466494" y="277992"/>
                    <a:pt x="1464907" y="269658"/>
                  </a:cubicBezTo>
                  <a:cubicBezTo>
                    <a:pt x="1463320" y="261324"/>
                    <a:pt x="1455382" y="253386"/>
                    <a:pt x="1450619" y="245846"/>
                  </a:cubicBezTo>
                  <a:cubicBezTo>
                    <a:pt x="1445857" y="238305"/>
                    <a:pt x="1440698" y="230368"/>
                    <a:pt x="1436332" y="224415"/>
                  </a:cubicBezTo>
                  <a:cubicBezTo>
                    <a:pt x="1431966" y="218462"/>
                    <a:pt x="1424028" y="215683"/>
                    <a:pt x="1424425" y="210127"/>
                  </a:cubicBezTo>
                  <a:cubicBezTo>
                    <a:pt x="1424822" y="204571"/>
                    <a:pt x="1432363" y="194252"/>
                    <a:pt x="1438713" y="191077"/>
                  </a:cubicBezTo>
                  <a:cubicBezTo>
                    <a:pt x="1445063" y="187902"/>
                    <a:pt x="1463716" y="194252"/>
                    <a:pt x="1462525" y="191077"/>
                  </a:cubicBezTo>
                  <a:cubicBezTo>
                    <a:pt x="1461334" y="187902"/>
                    <a:pt x="1443872" y="174805"/>
                    <a:pt x="1431569" y="172027"/>
                  </a:cubicBezTo>
                  <a:cubicBezTo>
                    <a:pt x="1419266" y="169249"/>
                    <a:pt x="1396248" y="174805"/>
                    <a:pt x="1388707" y="174408"/>
                  </a:cubicBezTo>
                  <a:cubicBezTo>
                    <a:pt x="1381166" y="174011"/>
                    <a:pt x="1386722" y="172821"/>
                    <a:pt x="1386325" y="169646"/>
                  </a:cubicBezTo>
                  <a:cubicBezTo>
                    <a:pt x="1385928" y="166471"/>
                    <a:pt x="1385134" y="162105"/>
                    <a:pt x="1386325" y="155358"/>
                  </a:cubicBezTo>
                  <a:cubicBezTo>
                    <a:pt x="1387516" y="148611"/>
                    <a:pt x="1393072" y="136309"/>
                    <a:pt x="1393469" y="129165"/>
                  </a:cubicBezTo>
                  <a:cubicBezTo>
                    <a:pt x="1393866" y="122021"/>
                    <a:pt x="1394660" y="114877"/>
                    <a:pt x="1388707" y="112496"/>
                  </a:cubicBezTo>
                  <a:cubicBezTo>
                    <a:pt x="1382754" y="110115"/>
                    <a:pt x="1370450" y="112893"/>
                    <a:pt x="1357750" y="114877"/>
                  </a:cubicBezTo>
                  <a:cubicBezTo>
                    <a:pt x="1345050" y="116861"/>
                    <a:pt x="1312507" y="124402"/>
                    <a:pt x="1312507" y="124402"/>
                  </a:cubicBezTo>
                  <a:cubicBezTo>
                    <a:pt x="1302982" y="126386"/>
                    <a:pt x="1310522" y="125195"/>
                    <a:pt x="1300600" y="126783"/>
                  </a:cubicBezTo>
                  <a:cubicBezTo>
                    <a:pt x="1290678" y="128371"/>
                    <a:pt x="1266865" y="132736"/>
                    <a:pt x="1252975" y="133927"/>
                  </a:cubicBezTo>
                  <a:cubicBezTo>
                    <a:pt x="1239085" y="135118"/>
                    <a:pt x="1229163" y="133530"/>
                    <a:pt x="1217257" y="133927"/>
                  </a:cubicBezTo>
                  <a:cubicBezTo>
                    <a:pt x="1205351" y="134324"/>
                    <a:pt x="1192254" y="135911"/>
                    <a:pt x="1181538" y="136308"/>
                  </a:cubicBezTo>
                  <a:cubicBezTo>
                    <a:pt x="1170822" y="136705"/>
                    <a:pt x="1158916" y="138292"/>
                    <a:pt x="1152963" y="136308"/>
                  </a:cubicBezTo>
                  <a:cubicBezTo>
                    <a:pt x="1147010" y="134324"/>
                    <a:pt x="1150185" y="127577"/>
                    <a:pt x="1145819" y="124402"/>
                  </a:cubicBezTo>
                  <a:cubicBezTo>
                    <a:pt x="1141453" y="121227"/>
                    <a:pt x="1131928" y="116861"/>
                    <a:pt x="1126769" y="117258"/>
                  </a:cubicBezTo>
                  <a:cubicBezTo>
                    <a:pt x="1121610" y="117655"/>
                    <a:pt x="1120419" y="126386"/>
                    <a:pt x="1114863" y="126783"/>
                  </a:cubicBezTo>
                  <a:cubicBezTo>
                    <a:pt x="1109307" y="127180"/>
                    <a:pt x="1099782" y="123212"/>
                    <a:pt x="1093432" y="119640"/>
                  </a:cubicBezTo>
                  <a:cubicBezTo>
                    <a:pt x="1087082" y="116068"/>
                    <a:pt x="1083113" y="109321"/>
                    <a:pt x="1076763" y="105352"/>
                  </a:cubicBezTo>
                  <a:cubicBezTo>
                    <a:pt x="1070413" y="101383"/>
                    <a:pt x="1058110" y="95033"/>
                    <a:pt x="1055332" y="95827"/>
                  </a:cubicBezTo>
                  <a:cubicBezTo>
                    <a:pt x="1052554" y="96621"/>
                    <a:pt x="1060888" y="103765"/>
                    <a:pt x="1060094" y="110115"/>
                  </a:cubicBezTo>
                  <a:cubicBezTo>
                    <a:pt x="1059300" y="116465"/>
                    <a:pt x="1053347" y="128371"/>
                    <a:pt x="1050569" y="133927"/>
                  </a:cubicBezTo>
                  <a:cubicBezTo>
                    <a:pt x="1047791" y="139483"/>
                    <a:pt x="1045806" y="145436"/>
                    <a:pt x="1043425" y="143452"/>
                  </a:cubicBezTo>
                  <a:cubicBezTo>
                    <a:pt x="1041044" y="141468"/>
                    <a:pt x="1036679" y="127577"/>
                    <a:pt x="1036282" y="122021"/>
                  </a:cubicBezTo>
                  <a:cubicBezTo>
                    <a:pt x="1035885" y="116465"/>
                    <a:pt x="1042631" y="114481"/>
                    <a:pt x="1041044" y="110115"/>
                  </a:cubicBezTo>
                  <a:cubicBezTo>
                    <a:pt x="1039457" y="105749"/>
                    <a:pt x="1029932" y="99796"/>
                    <a:pt x="1026757" y="95827"/>
                  </a:cubicBezTo>
                  <a:cubicBezTo>
                    <a:pt x="1023582" y="91858"/>
                    <a:pt x="1026757" y="88286"/>
                    <a:pt x="1021994" y="86302"/>
                  </a:cubicBezTo>
                  <a:cubicBezTo>
                    <a:pt x="1017232" y="84318"/>
                    <a:pt x="1002548" y="84318"/>
                    <a:pt x="998182" y="83921"/>
                  </a:cubicBezTo>
                  <a:cubicBezTo>
                    <a:pt x="993816" y="83524"/>
                    <a:pt x="999769" y="85905"/>
                    <a:pt x="995800" y="83921"/>
                  </a:cubicBezTo>
                  <a:cubicBezTo>
                    <a:pt x="991831" y="81937"/>
                    <a:pt x="980719" y="75984"/>
                    <a:pt x="974369" y="72015"/>
                  </a:cubicBezTo>
                  <a:cubicBezTo>
                    <a:pt x="968019" y="68046"/>
                    <a:pt x="962462" y="63283"/>
                    <a:pt x="957700" y="60108"/>
                  </a:cubicBezTo>
                  <a:cubicBezTo>
                    <a:pt x="952938" y="56933"/>
                    <a:pt x="946191" y="51378"/>
                    <a:pt x="945794" y="52965"/>
                  </a:cubicBezTo>
                  <a:cubicBezTo>
                    <a:pt x="945397" y="54552"/>
                    <a:pt x="954525" y="65268"/>
                    <a:pt x="955319" y="69633"/>
                  </a:cubicBezTo>
                  <a:cubicBezTo>
                    <a:pt x="956113" y="73998"/>
                    <a:pt x="954129" y="80349"/>
                    <a:pt x="950557" y="79158"/>
                  </a:cubicBezTo>
                  <a:cubicBezTo>
                    <a:pt x="946985" y="77967"/>
                    <a:pt x="936666" y="66855"/>
                    <a:pt x="933888" y="62490"/>
                  </a:cubicBezTo>
                  <a:cubicBezTo>
                    <a:pt x="931110" y="58124"/>
                    <a:pt x="937063" y="56140"/>
                    <a:pt x="933888" y="52965"/>
                  </a:cubicBezTo>
                  <a:cubicBezTo>
                    <a:pt x="930713" y="49790"/>
                    <a:pt x="921188" y="45027"/>
                    <a:pt x="914838" y="43440"/>
                  </a:cubicBezTo>
                  <a:cubicBezTo>
                    <a:pt x="908488" y="41852"/>
                    <a:pt x="895788" y="43440"/>
                    <a:pt x="895788" y="43440"/>
                  </a:cubicBezTo>
                  <a:lnTo>
                    <a:pt x="883882" y="43440"/>
                  </a:lnTo>
                  <a:lnTo>
                    <a:pt x="855307" y="43440"/>
                  </a:lnTo>
                  <a:cubicBezTo>
                    <a:pt x="848163" y="43440"/>
                    <a:pt x="846178" y="45027"/>
                    <a:pt x="841019" y="43440"/>
                  </a:cubicBezTo>
                  <a:cubicBezTo>
                    <a:pt x="835860" y="41853"/>
                    <a:pt x="831097" y="36296"/>
                    <a:pt x="824350" y="33915"/>
                  </a:cubicBezTo>
                  <a:cubicBezTo>
                    <a:pt x="817603" y="31534"/>
                    <a:pt x="809666" y="32724"/>
                    <a:pt x="800538" y="29152"/>
                  </a:cubicBezTo>
                  <a:cubicBezTo>
                    <a:pt x="791410" y="25580"/>
                    <a:pt x="779107" y="16849"/>
                    <a:pt x="769582" y="12483"/>
                  </a:cubicBezTo>
                  <a:cubicBezTo>
                    <a:pt x="760057" y="8117"/>
                    <a:pt x="752516" y="4942"/>
                    <a:pt x="743388" y="2958"/>
                  </a:cubicBezTo>
                  <a:cubicBezTo>
                    <a:pt x="734260" y="974"/>
                    <a:pt x="721957" y="-1011"/>
                    <a:pt x="714813" y="577"/>
                  </a:cubicBezTo>
                  <a:cubicBezTo>
                    <a:pt x="707669" y="2164"/>
                    <a:pt x="702509" y="9308"/>
                    <a:pt x="700525" y="12483"/>
                  </a:cubicBezTo>
                  <a:cubicBezTo>
                    <a:pt x="698541" y="15658"/>
                    <a:pt x="706082" y="16452"/>
                    <a:pt x="702907" y="19627"/>
                  </a:cubicBezTo>
                  <a:cubicBezTo>
                    <a:pt x="699732" y="22802"/>
                    <a:pt x="687428" y="29152"/>
                    <a:pt x="681475" y="31533"/>
                  </a:cubicBezTo>
                  <a:cubicBezTo>
                    <a:pt x="675522" y="33914"/>
                    <a:pt x="674332" y="33915"/>
                    <a:pt x="667188" y="33915"/>
                  </a:cubicBezTo>
                  <a:cubicBezTo>
                    <a:pt x="660044" y="33915"/>
                    <a:pt x="638613" y="31533"/>
                    <a:pt x="638613" y="31533"/>
                  </a:cubicBezTo>
                  <a:cubicBezTo>
                    <a:pt x="629088" y="30739"/>
                    <a:pt x="617975" y="29549"/>
                    <a:pt x="610038" y="29152"/>
                  </a:cubicBezTo>
                  <a:cubicBezTo>
                    <a:pt x="602101" y="28755"/>
                    <a:pt x="598925" y="28755"/>
                    <a:pt x="590988" y="29152"/>
                  </a:cubicBezTo>
                  <a:cubicBezTo>
                    <a:pt x="583051" y="29549"/>
                    <a:pt x="568366" y="31136"/>
                    <a:pt x="562413" y="31533"/>
                  </a:cubicBezTo>
                  <a:cubicBezTo>
                    <a:pt x="556460" y="31930"/>
                    <a:pt x="561222" y="31930"/>
                    <a:pt x="555269" y="31533"/>
                  </a:cubicBezTo>
                  <a:cubicBezTo>
                    <a:pt x="549316" y="31136"/>
                    <a:pt x="537806" y="30739"/>
                    <a:pt x="526694" y="29152"/>
                  </a:cubicBezTo>
                  <a:cubicBezTo>
                    <a:pt x="515582" y="27565"/>
                    <a:pt x="500500" y="23199"/>
                    <a:pt x="488594" y="22008"/>
                  </a:cubicBezTo>
                  <a:cubicBezTo>
                    <a:pt x="476688" y="20817"/>
                    <a:pt x="455257" y="22008"/>
                    <a:pt x="455257" y="22008"/>
                  </a:cubicBezTo>
                  <a:cubicBezTo>
                    <a:pt x="446923" y="22008"/>
                    <a:pt x="444938" y="22802"/>
                    <a:pt x="438588" y="22008"/>
                  </a:cubicBezTo>
                  <a:cubicBezTo>
                    <a:pt x="432238" y="21214"/>
                    <a:pt x="423507" y="18833"/>
                    <a:pt x="417157" y="17246"/>
                  </a:cubicBezTo>
                  <a:cubicBezTo>
                    <a:pt x="410807" y="15658"/>
                    <a:pt x="408822" y="12086"/>
                    <a:pt x="400488" y="12483"/>
                  </a:cubicBezTo>
                  <a:cubicBezTo>
                    <a:pt x="392154" y="12880"/>
                    <a:pt x="374691" y="16849"/>
                    <a:pt x="367150" y="19627"/>
                  </a:cubicBezTo>
                  <a:cubicBezTo>
                    <a:pt x="359609" y="22405"/>
                    <a:pt x="363578" y="23596"/>
                    <a:pt x="355244" y="29152"/>
                  </a:cubicBezTo>
                  <a:cubicBezTo>
                    <a:pt x="346910" y="34708"/>
                    <a:pt x="325478" y="46218"/>
                    <a:pt x="317144" y="52965"/>
                  </a:cubicBezTo>
                  <a:cubicBezTo>
                    <a:pt x="308810" y="59712"/>
                    <a:pt x="308810" y="63283"/>
                    <a:pt x="305238" y="69633"/>
                  </a:cubicBezTo>
                  <a:cubicBezTo>
                    <a:pt x="301666" y="75983"/>
                    <a:pt x="297301" y="81540"/>
                    <a:pt x="295713" y="91065"/>
                  </a:cubicBezTo>
                  <a:cubicBezTo>
                    <a:pt x="294126" y="100590"/>
                    <a:pt x="295316" y="116068"/>
                    <a:pt x="295713" y="126783"/>
                  </a:cubicBezTo>
                  <a:cubicBezTo>
                    <a:pt x="296110" y="137498"/>
                    <a:pt x="301269" y="147420"/>
                    <a:pt x="298094" y="155358"/>
                  </a:cubicBezTo>
                  <a:cubicBezTo>
                    <a:pt x="294919" y="163296"/>
                    <a:pt x="276663" y="174408"/>
                    <a:pt x="276663" y="174408"/>
                  </a:cubicBezTo>
                  <a:cubicBezTo>
                    <a:pt x="269122" y="181155"/>
                    <a:pt x="257216" y="188696"/>
                    <a:pt x="252850" y="195840"/>
                  </a:cubicBezTo>
                  <a:cubicBezTo>
                    <a:pt x="248484" y="202984"/>
                    <a:pt x="252057" y="209333"/>
                    <a:pt x="250469" y="217271"/>
                  </a:cubicBezTo>
                  <a:cubicBezTo>
                    <a:pt x="248881" y="225209"/>
                    <a:pt x="245309" y="235528"/>
                    <a:pt x="243325" y="243465"/>
                  </a:cubicBezTo>
                  <a:cubicBezTo>
                    <a:pt x="241341" y="251402"/>
                    <a:pt x="240944" y="256562"/>
                    <a:pt x="238563" y="264896"/>
                  </a:cubicBezTo>
                  <a:cubicBezTo>
                    <a:pt x="236182" y="273230"/>
                    <a:pt x="233404" y="286724"/>
                    <a:pt x="229038" y="293471"/>
                  </a:cubicBezTo>
                  <a:cubicBezTo>
                    <a:pt x="224672" y="300218"/>
                    <a:pt x="216735" y="302599"/>
                    <a:pt x="212369" y="305377"/>
                  </a:cubicBezTo>
                  <a:cubicBezTo>
                    <a:pt x="208003" y="308155"/>
                    <a:pt x="206813" y="306965"/>
                    <a:pt x="202844" y="310140"/>
                  </a:cubicBezTo>
                  <a:cubicBezTo>
                    <a:pt x="198875" y="313315"/>
                    <a:pt x="190541" y="318077"/>
                    <a:pt x="188557" y="324427"/>
                  </a:cubicBezTo>
                  <a:cubicBezTo>
                    <a:pt x="186573" y="330777"/>
                    <a:pt x="190144" y="339509"/>
                    <a:pt x="190938" y="348240"/>
                  </a:cubicBezTo>
                  <a:cubicBezTo>
                    <a:pt x="191732" y="356971"/>
                    <a:pt x="193319" y="368084"/>
                    <a:pt x="193319" y="376815"/>
                  </a:cubicBezTo>
                  <a:cubicBezTo>
                    <a:pt x="193319" y="385546"/>
                    <a:pt x="192525" y="394674"/>
                    <a:pt x="190938" y="400627"/>
                  </a:cubicBezTo>
                  <a:cubicBezTo>
                    <a:pt x="189350" y="406580"/>
                    <a:pt x="186572" y="407374"/>
                    <a:pt x="183794" y="412533"/>
                  </a:cubicBezTo>
                  <a:cubicBezTo>
                    <a:pt x="181016" y="417692"/>
                    <a:pt x="181016" y="425233"/>
                    <a:pt x="174269" y="431583"/>
                  </a:cubicBezTo>
                  <a:cubicBezTo>
                    <a:pt x="167522" y="437933"/>
                    <a:pt x="150854" y="443886"/>
                    <a:pt x="143313" y="450633"/>
                  </a:cubicBezTo>
                  <a:cubicBezTo>
                    <a:pt x="135772" y="457380"/>
                    <a:pt x="131803" y="463730"/>
                    <a:pt x="129025" y="472065"/>
                  </a:cubicBezTo>
                  <a:cubicBezTo>
                    <a:pt x="126247" y="480399"/>
                    <a:pt x="125850" y="489925"/>
                    <a:pt x="126644" y="500640"/>
                  </a:cubicBezTo>
                  <a:cubicBezTo>
                    <a:pt x="127438" y="511355"/>
                    <a:pt x="132597" y="527627"/>
                    <a:pt x="133788" y="536358"/>
                  </a:cubicBezTo>
                  <a:cubicBezTo>
                    <a:pt x="134979" y="545089"/>
                    <a:pt x="135772" y="545883"/>
                    <a:pt x="133788" y="553027"/>
                  </a:cubicBezTo>
                  <a:cubicBezTo>
                    <a:pt x="131804" y="560171"/>
                    <a:pt x="125851" y="572077"/>
                    <a:pt x="121882" y="579221"/>
                  </a:cubicBezTo>
                  <a:cubicBezTo>
                    <a:pt x="117913" y="586365"/>
                    <a:pt x="110769" y="587159"/>
                    <a:pt x="109975" y="595890"/>
                  </a:cubicBezTo>
                  <a:cubicBezTo>
                    <a:pt x="109181" y="604621"/>
                    <a:pt x="115531" y="622877"/>
                    <a:pt x="117119" y="631608"/>
                  </a:cubicBezTo>
                  <a:cubicBezTo>
                    <a:pt x="118707" y="640339"/>
                    <a:pt x="123072" y="644308"/>
                    <a:pt x="119500" y="648277"/>
                  </a:cubicBezTo>
                  <a:cubicBezTo>
                    <a:pt x="115928" y="652246"/>
                    <a:pt x="100847" y="651452"/>
                    <a:pt x="95688" y="655421"/>
                  </a:cubicBezTo>
                  <a:cubicBezTo>
                    <a:pt x="90529" y="659390"/>
                    <a:pt x="89338" y="667328"/>
                    <a:pt x="88544" y="672090"/>
                  </a:cubicBezTo>
                  <a:cubicBezTo>
                    <a:pt x="87750" y="676852"/>
                    <a:pt x="89734" y="680424"/>
                    <a:pt x="90925" y="683996"/>
                  </a:cubicBezTo>
                  <a:cubicBezTo>
                    <a:pt x="92116" y="687568"/>
                    <a:pt x="98466" y="689949"/>
                    <a:pt x="95688" y="693521"/>
                  </a:cubicBezTo>
                  <a:cubicBezTo>
                    <a:pt x="92910" y="697093"/>
                    <a:pt x="74257" y="705427"/>
                    <a:pt x="74257" y="705427"/>
                  </a:cubicBezTo>
                  <a:cubicBezTo>
                    <a:pt x="67907" y="708999"/>
                    <a:pt x="61557" y="710586"/>
                    <a:pt x="57588" y="714952"/>
                  </a:cubicBezTo>
                  <a:cubicBezTo>
                    <a:pt x="53619" y="719318"/>
                    <a:pt x="49650" y="727255"/>
                    <a:pt x="50444" y="731621"/>
                  </a:cubicBezTo>
                  <a:cubicBezTo>
                    <a:pt x="51238" y="735987"/>
                    <a:pt x="57984" y="737971"/>
                    <a:pt x="62350" y="741146"/>
                  </a:cubicBezTo>
                  <a:cubicBezTo>
                    <a:pt x="66716" y="744321"/>
                    <a:pt x="76241" y="746702"/>
                    <a:pt x="76638" y="750671"/>
                  </a:cubicBezTo>
                  <a:cubicBezTo>
                    <a:pt x="77035" y="754640"/>
                    <a:pt x="67113" y="760196"/>
                    <a:pt x="64732" y="764958"/>
                  </a:cubicBezTo>
                  <a:cubicBezTo>
                    <a:pt x="62351" y="769720"/>
                    <a:pt x="61953" y="774880"/>
                    <a:pt x="62350" y="779246"/>
                  </a:cubicBezTo>
                  <a:cubicBezTo>
                    <a:pt x="62747" y="783612"/>
                    <a:pt x="63541" y="788374"/>
                    <a:pt x="67113" y="791152"/>
                  </a:cubicBezTo>
                  <a:cubicBezTo>
                    <a:pt x="70685" y="793930"/>
                    <a:pt x="81004" y="791549"/>
                    <a:pt x="83782" y="795915"/>
                  </a:cubicBezTo>
                  <a:cubicBezTo>
                    <a:pt x="86560" y="800281"/>
                    <a:pt x="85369" y="810202"/>
                    <a:pt x="83782" y="817346"/>
                  </a:cubicBezTo>
                  <a:cubicBezTo>
                    <a:pt x="82194" y="824490"/>
                    <a:pt x="80607" y="835999"/>
                    <a:pt x="74257" y="838777"/>
                  </a:cubicBezTo>
                  <a:cubicBezTo>
                    <a:pt x="67907" y="841555"/>
                    <a:pt x="52032" y="835602"/>
                    <a:pt x="45682" y="834015"/>
                  </a:cubicBezTo>
                  <a:cubicBezTo>
                    <a:pt x="39332" y="832427"/>
                    <a:pt x="37348" y="828062"/>
                    <a:pt x="36157" y="829252"/>
                  </a:cubicBezTo>
                  <a:cubicBezTo>
                    <a:pt x="34966" y="830442"/>
                    <a:pt x="36157" y="838380"/>
                    <a:pt x="38538" y="841158"/>
                  </a:cubicBezTo>
                  <a:cubicBezTo>
                    <a:pt x="40919" y="843936"/>
                    <a:pt x="47269" y="841159"/>
                    <a:pt x="50444" y="845921"/>
                  </a:cubicBezTo>
                  <a:cubicBezTo>
                    <a:pt x="53619" y="850683"/>
                    <a:pt x="57985" y="864177"/>
                    <a:pt x="57588" y="869733"/>
                  </a:cubicBezTo>
                  <a:cubicBezTo>
                    <a:pt x="57191" y="875289"/>
                    <a:pt x="54413" y="877670"/>
                    <a:pt x="48063" y="879258"/>
                  </a:cubicBezTo>
                  <a:cubicBezTo>
                    <a:pt x="41713" y="880845"/>
                    <a:pt x="27425" y="879655"/>
                    <a:pt x="19488" y="879258"/>
                  </a:cubicBezTo>
                  <a:cubicBezTo>
                    <a:pt x="11551" y="878861"/>
                    <a:pt x="2422" y="874892"/>
                    <a:pt x="438" y="876877"/>
                  </a:cubicBezTo>
                  <a:cubicBezTo>
                    <a:pt x="-1546" y="878861"/>
                    <a:pt x="3613" y="884418"/>
                    <a:pt x="7582" y="891165"/>
                  </a:cubicBezTo>
                  <a:cubicBezTo>
                    <a:pt x="11551" y="897912"/>
                    <a:pt x="18694" y="911802"/>
                    <a:pt x="24250" y="917358"/>
                  </a:cubicBezTo>
                  <a:cubicBezTo>
                    <a:pt x="29806" y="922914"/>
                    <a:pt x="35363" y="924105"/>
                    <a:pt x="40919" y="924502"/>
                  </a:cubicBezTo>
                  <a:cubicBezTo>
                    <a:pt x="46475" y="924899"/>
                    <a:pt x="53619" y="924502"/>
                    <a:pt x="57588" y="919740"/>
                  </a:cubicBezTo>
                  <a:cubicBezTo>
                    <a:pt x="61557" y="914978"/>
                    <a:pt x="57985" y="900293"/>
                    <a:pt x="64732" y="895927"/>
                  </a:cubicBezTo>
                  <a:cubicBezTo>
                    <a:pt x="71479" y="891561"/>
                    <a:pt x="89735" y="895530"/>
                    <a:pt x="98069" y="893546"/>
                  </a:cubicBezTo>
                  <a:cubicBezTo>
                    <a:pt x="106403" y="891562"/>
                    <a:pt x="108785" y="886799"/>
                    <a:pt x="114738" y="884021"/>
                  </a:cubicBezTo>
                  <a:cubicBezTo>
                    <a:pt x="120691" y="881243"/>
                    <a:pt x="125057" y="874099"/>
                    <a:pt x="133788" y="876877"/>
                  </a:cubicBezTo>
                  <a:cubicBezTo>
                    <a:pt x="142519" y="879655"/>
                    <a:pt x="158791" y="893943"/>
                    <a:pt x="167125" y="900690"/>
                  </a:cubicBezTo>
                  <a:cubicBezTo>
                    <a:pt x="175459" y="907437"/>
                    <a:pt x="179825" y="911802"/>
                    <a:pt x="183794" y="917358"/>
                  </a:cubicBezTo>
                  <a:cubicBezTo>
                    <a:pt x="187763" y="922914"/>
                    <a:pt x="187366" y="928074"/>
                    <a:pt x="190938" y="934027"/>
                  </a:cubicBezTo>
                  <a:cubicBezTo>
                    <a:pt x="194510" y="939980"/>
                    <a:pt x="201256" y="944346"/>
                    <a:pt x="205225" y="953077"/>
                  </a:cubicBezTo>
                  <a:cubicBezTo>
                    <a:pt x="209194" y="961808"/>
                    <a:pt x="213162" y="976890"/>
                    <a:pt x="214750" y="986415"/>
                  </a:cubicBezTo>
                  <a:cubicBezTo>
                    <a:pt x="216337" y="995940"/>
                    <a:pt x="213162" y="1000305"/>
                    <a:pt x="214750" y="1010227"/>
                  </a:cubicBezTo>
                  <a:cubicBezTo>
                    <a:pt x="216338" y="1020149"/>
                    <a:pt x="221497" y="1037215"/>
                    <a:pt x="224275" y="1045946"/>
                  </a:cubicBezTo>
                  <a:cubicBezTo>
                    <a:pt x="227053" y="1054677"/>
                    <a:pt x="231419" y="1062615"/>
                    <a:pt x="231419" y="1062615"/>
                  </a:cubicBezTo>
                  <a:lnTo>
                    <a:pt x="264757" y="1105478"/>
                  </a:lnTo>
                  <a:close/>
                </a:path>
              </a:pathLst>
            </a:custGeom>
            <a:grpFill/>
            <a:ln w="15875">
              <a:solidFill>
                <a:schemeClr val="bg2">
                  <a:lumMod val="5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</a:endParaRPr>
            </a:p>
          </p:txBody>
        </p:sp>
        <p:sp>
          <p:nvSpPr>
            <p:cNvPr id="1063" name="Forma livre 31"/>
            <p:cNvSpPr>
              <a:spLocks/>
            </p:cNvSpPr>
            <p:nvPr/>
          </p:nvSpPr>
          <p:spPr bwMode="auto">
            <a:xfrm>
              <a:off x="5012058" y="3584109"/>
              <a:ext cx="64463" cy="182644"/>
            </a:xfrm>
            <a:custGeom>
              <a:avLst/>
              <a:gdLst>
                <a:gd name="T0" fmla="*/ 33121 w 47802"/>
                <a:gd name="T1" fmla="*/ 71 h 133430"/>
                <a:gd name="T2" fmla="*/ 47303 w 47802"/>
                <a:gd name="T3" fmla="*/ 56083 h 133430"/>
                <a:gd name="T4" fmla="*/ 40212 w 47802"/>
                <a:gd name="T5" fmla="*/ 95050 h 133430"/>
                <a:gd name="T6" fmla="*/ 35485 w 47802"/>
                <a:gd name="T7" fmla="*/ 119404 h 133430"/>
                <a:gd name="T8" fmla="*/ 7121 w 47802"/>
                <a:gd name="T9" fmla="*/ 136450 h 133430"/>
                <a:gd name="T10" fmla="*/ 30 w 47802"/>
                <a:gd name="T11" fmla="*/ 116967 h 133430"/>
                <a:gd name="T12" fmla="*/ 4757 w 47802"/>
                <a:gd name="T13" fmla="*/ 75567 h 133430"/>
                <a:gd name="T14" fmla="*/ 9485 w 47802"/>
                <a:gd name="T15" fmla="*/ 68260 h 133430"/>
                <a:gd name="T16" fmla="*/ 33121 w 47802"/>
                <a:gd name="T17" fmla="*/ 71 h 1334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802" h="133430">
                  <a:moveTo>
                    <a:pt x="33368" y="69"/>
                  </a:moveTo>
                  <a:cubicBezTo>
                    <a:pt x="39718" y="-1915"/>
                    <a:pt x="46465" y="39360"/>
                    <a:pt x="47655" y="54838"/>
                  </a:cubicBezTo>
                  <a:cubicBezTo>
                    <a:pt x="48846" y="70316"/>
                    <a:pt x="42495" y="82619"/>
                    <a:pt x="40511" y="92938"/>
                  </a:cubicBezTo>
                  <a:cubicBezTo>
                    <a:pt x="38527" y="103257"/>
                    <a:pt x="41305" y="110004"/>
                    <a:pt x="35749" y="116751"/>
                  </a:cubicBezTo>
                  <a:cubicBezTo>
                    <a:pt x="30193" y="123498"/>
                    <a:pt x="13127" y="133816"/>
                    <a:pt x="7174" y="133419"/>
                  </a:cubicBezTo>
                  <a:cubicBezTo>
                    <a:pt x="1221" y="133022"/>
                    <a:pt x="427" y="124291"/>
                    <a:pt x="30" y="114369"/>
                  </a:cubicBezTo>
                  <a:cubicBezTo>
                    <a:pt x="-367" y="104447"/>
                    <a:pt x="3205" y="81826"/>
                    <a:pt x="4793" y="73888"/>
                  </a:cubicBezTo>
                  <a:cubicBezTo>
                    <a:pt x="6381" y="65950"/>
                    <a:pt x="9555" y="73491"/>
                    <a:pt x="9555" y="66744"/>
                  </a:cubicBezTo>
                  <a:cubicBezTo>
                    <a:pt x="9555" y="59997"/>
                    <a:pt x="27018" y="2053"/>
                    <a:pt x="33368" y="69"/>
                  </a:cubicBezTo>
                  <a:close/>
                </a:path>
              </a:pathLst>
            </a:custGeom>
            <a:grpFill/>
            <a:ln w="15875">
              <a:solidFill>
                <a:schemeClr val="bg2">
                  <a:lumMod val="5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charset="0"/>
              </a:endParaRPr>
            </a:p>
          </p:txBody>
        </p:sp>
      </p:grpSp>
      <p:sp>
        <p:nvSpPr>
          <p:cNvPr id="959" name="Freeform 3"/>
          <p:cNvSpPr>
            <a:spLocks/>
          </p:cNvSpPr>
          <p:nvPr/>
        </p:nvSpPr>
        <p:spPr bwMode="auto">
          <a:xfrm>
            <a:off x="7728220" y="1884860"/>
            <a:ext cx="1018861" cy="1854186"/>
          </a:xfrm>
          <a:custGeom>
            <a:avLst/>
            <a:gdLst>
              <a:gd name="T0" fmla="*/ 0 w 1233487"/>
              <a:gd name="T1" fmla="*/ 2243137 h 2243137"/>
              <a:gd name="T2" fmla="*/ 52387 w 1233487"/>
              <a:gd name="T3" fmla="*/ 2043117 h 2243137"/>
              <a:gd name="T4" fmla="*/ 14287 w 1233487"/>
              <a:gd name="T5" fmla="*/ 1876430 h 2243137"/>
              <a:gd name="T6" fmla="*/ 71437 w 1233487"/>
              <a:gd name="T7" fmla="*/ 1643067 h 2243137"/>
              <a:gd name="T8" fmla="*/ 161925 w 1233487"/>
              <a:gd name="T9" fmla="*/ 1552580 h 2243137"/>
              <a:gd name="T10" fmla="*/ 176212 w 1233487"/>
              <a:gd name="T11" fmla="*/ 1476380 h 2243137"/>
              <a:gd name="T12" fmla="*/ 352425 w 1233487"/>
              <a:gd name="T13" fmla="*/ 1300167 h 2243137"/>
              <a:gd name="T14" fmla="*/ 309562 w 1233487"/>
              <a:gd name="T15" fmla="*/ 1200155 h 2243137"/>
              <a:gd name="T16" fmla="*/ 290512 w 1233487"/>
              <a:gd name="T17" fmla="*/ 1095380 h 2243137"/>
              <a:gd name="T18" fmla="*/ 323850 w 1233487"/>
              <a:gd name="T19" fmla="*/ 985837 h 2243137"/>
              <a:gd name="T20" fmla="*/ 295275 w 1233487"/>
              <a:gd name="T21" fmla="*/ 928687 h 2243137"/>
              <a:gd name="T22" fmla="*/ 376237 w 1233487"/>
              <a:gd name="T23" fmla="*/ 809625 h 2243137"/>
              <a:gd name="T24" fmla="*/ 385762 w 1233487"/>
              <a:gd name="T25" fmla="*/ 704850 h 2243137"/>
              <a:gd name="T26" fmla="*/ 490537 w 1233487"/>
              <a:gd name="T27" fmla="*/ 681037 h 2243137"/>
              <a:gd name="T28" fmla="*/ 600075 w 1233487"/>
              <a:gd name="T29" fmla="*/ 528637 h 2243137"/>
              <a:gd name="T30" fmla="*/ 695325 w 1233487"/>
              <a:gd name="T31" fmla="*/ 509587 h 2243137"/>
              <a:gd name="T32" fmla="*/ 714375 w 1233487"/>
              <a:gd name="T33" fmla="*/ 381000 h 2243137"/>
              <a:gd name="T34" fmla="*/ 747712 w 1233487"/>
              <a:gd name="T35" fmla="*/ 309562 h 2243137"/>
              <a:gd name="T36" fmla="*/ 876300 w 1233487"/>
              <a:gd name="T37" fmla="*/ 261937 h 2243137"/>
              <a:gd name="T38" fmla="*/ 928688 w 1233487"/>
              <a:gd name="T39" fmla="*/ 195262 h 2243137"/>
              <a:gd name="T40" fmla="*/ 995362 w 1233487"/>
              <a:gd name="T41" fmla="*/ 171450 h 2243137"/>
              <a:gd name="T42" fmla="*/ 1047750 w 1233487"/>
              <a:gd name="T43" fmla="*/ 128587 h 2243137"/>
              <a:gd name="T44" fmla="*/ 1114425 w 1233487"/>
              <a:gd name="T45" fmla="*/ 119062 h 2243137"/>
              <a:gd name="T46" fmla="*/ 1233487 w 1233487"/>
              <a:gd name="T47" fmla="*/ 0 h 2243137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1233487"/>
              <a:gd name="T73" fmla="*/ 0 h 2243137"/>
              <a:gd name="T74" fmla="*/ 1233487 w 1233487"/>
              <a:gd name="T75" fmla="*/ 2243137 h 2243137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1233487" h="2243137">
                <a:moveTo>
                  <a:pt x="0" y="2243137"/>
                </a:moveTo>
                <a:cubicBezTo>
                  <a:pt x="10914" y="2201465"/>
                  <a:pt x="50006" y="2104231"/>
                  <a:pt x="52387" y="2043112"/>
                </a:cubicBezTo>
                <a:cubicBezTo>
                  <a:pt x="54768" y="1981993"/>
                  <a:pt x="11112" y="1943100"/>
                  <a:pt x="14287" y="1876425"/>
                </a:cubicBezTo>
                <a:cubicBezTo>
                  <a:pt x="17462" y="1809750"/>
                  <a:pt x="46831" y="1697037"/>
                  <a:pt x="71437" y="1643062"/>
                </a:cubicBezTo>
                <a:cubicBezTo>
                  <a:pt x="96043" y="1589087"/>
                  <a:pt x="144463" y="1580356"/>
                  <a:pt x="161925" y="1552575"/>
                </a:cubicBezTo>
                <a:cubicBezTo>
                  <a:pt x="179387" y="1524794"/>
                  <a:pt x="144462" y="1518444"/>
                  <a:pt x="176212" y="1476375"/>
                </a:cubicBezTo>
                <a:cubicBezTo>
                  <a:pt x="207962" y="1434306"/>
                  <a:pt x="330200" y="1346199"/>
                  <a:pt x="352425" y="1300162"/>
                </a:cubicBezTo>
                <a:cubicBezTo>
                  <a:pt x="374650" y="1254125"/>
                  <a:pt x="319881" y="1234281"/>
                  <a:pt x="309562" y="1200150"/>
                </a:cubicBezTo>
                <a:cubicBezTo>
                  <a:pt x="299243" y="1166019"/>
                  <a:pt x="288131" y="1131094"/>
                  <a:pt x="290512" y="1095375"/>
                </a:cubicBezTo>
                <a:cubicBezTo>
                  <a:pt x="292893" y="1059656"/>
                  <a:pt x="323056" y="1013618"/>
                  <a:pt x="323850" y="985837"/>
                </a:cubicBezTo>
                <a:cubicBezTo>
                  <a:pt x="324644" y="958056"/>
                  <a:pt x="286544" y="958056"/>
                  <a:pt x="295275" y="928687"/>
                </a:cubicBezTo>
                <a:cubicBezTo>
                  <a:pt x="304006" y="899318"/>
                  <a:pt x="361156" y="846931"/>
                  <a:pt x="376237" y="809625"/>
                </a:cubicBezTo>
                <a:cubicBezTo>
                  <a:pt x="391318" y="772319"/>
                  <a:pt x="366712" y="726281"/>
                  <a:pt x="385762" y="704850"/>
                </a:cubicBezTo>
                <a:cubicBezTo>
                  <a:pt x="404812" y="683419"/>
                  <a:pt x="454818" y="710406"/>
                  <a:pt x="490537" y="681037"/>
                </a:cubicBezTo>
                <a:cubicBezTo>
                  <a:pt x="526256" y="651668"/>
                  <a:pt x="565944" y="557212"/>
                  <a:pt x="600075" y="528637"/>
                </a:cubicBezTo>
                <a:cubicBezTo>
                  <a:pt x="634206" y="500062"/>
                  <a:pt x="676275" y="534193"/>
                  <a:pt x="695325" y="509587"/>
                </a:cubicBezTo>
                <a:cubicBezTo>
                  <a:pt x="714375" y="484981"/>
                  <a:pt x="705644" y="414337"/>
                  <a:pt x="714375" y="381000"/>
                </a:cubicBezTo>
                <a:cubicBezTo>
                  <a:pt x="723106" y="347663"/>
                  <a:pt x="720725" y="329406"/>
                  <a:pt x="747712" y="309562"/>
                </a:cubicBezTo>
                <a:cubicBezTo>
                  <a:pt x="774699" y="289718"/>
                  <a:pt x="846137" y="280987"/>
                  <a:pt x="876300" y="261937"/>
                </a:cubicBezTo>
                <a:cubicBezTo>
                  <a:pt x="906463" y="242887"/>
                  <a:pt x="908844" y="210343"/>
                  <a:pt x="928688" y="195262"/>
                </a:cubicBezTo>
                <a:cubicBezTo>
                  <a:pt x="948532" y="180181"/>
                  <a:pt x="975518" y="182562"/>
                  <a:pt x="995362" y="171450"/>
                </a:cubicBezTo>
                <a:cubicBezTo>
                  <a:pt x="1015206" y="160338"/>
                  <a:pt x="1027906" y="137318"/>
                  <a:pt x="1047750" y="128587"/>
                </a:cubicBezTo>
                <a:cubicBezTo>
                  <a:pt x="1067594" y="119856"/>
                  <a:pt x="1083469" y="140493"/>
                  <a:pt x="1114425" y="119062"/>
                </a:cubicBezTo>
                <a:cubicBezTo>
                  <a:pt x="1145381" y="97631"/>
                  <a:pt x="1208087" y="33337"/>
                  <a:pt x="1233487" y="0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61" name="Text Box 326"/>
          <p:cNvSpPr txBox="1">
            <a:spLocks noChangeArrowheads="1"/>
          </p:cNvSpPr>
          <p:nvPr/>
        </p:nvSpPr>
        <p:spPr bwMode="auto">
          <a:xfrm>
            <a:off x="6650533" y="3531979"/>
            <a:ext cx="488254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Santa Maria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962" name="Text Box 326"/>
          <p:cNvSpPr txBox="1">
            <a:spLocks noChangeArrowheads="1"/>
          </p:cNvSpPr>
          <p:nvPr/>
        </p:nvSpPr>
        <p:spPr bwMode="auto">
          <a:xfrm>
            <a:off x="5998745" y="3600216"/>
            <a:ext cx="423545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 err="1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Uruguaiana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964" name="Text Box 326"/>
          <p:cNvSpPr txBox="1">
            <a:spLocks noChangeArrowheads="1"/>
          </p:cNvSpPr>
          <p:nvPr/>
        </p:nvSpPr>
        <p:spPr bwMode="auto">
          <a:xfrm>
            <a:off x="6776140" y="3251968"/>
            <a:ext cx="368530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Cruz Alta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967" name="Text Box 326"/>
          <p:cNvSpPr txBox="1">
            <a:spLocks noChangeArrowheads="1"/>
          </p:cNvSpPr>
          <p:nvPr/>
        </p:nvSpPr>
        <p:spPr bwMode="auto">
          <a:xfrm>
            <a:off x="8405892" y="2089574"/>
            <a:ext cx="337660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defPPr>
              <a:defRPr lang="en-US"/>
            </a:defPPr>
            <a:lvl1pPr algn="r" eaLnBrk="1" hangingPunct="1">
              <a:spcBef>
                <a:spcPct val="50000"/>
              </a:spcBef>
              <a:defRPr sz="700" b="0">
                <a:latin typeface="Calibri" panose="020F0502020204030204" pitchFamily="34" charset="0"/>
              </a:defRPr>
            </a:lvl1pPr>
            <a:lvl2pPr marL="742950" indent="-285750"/>
            <a:lvl3pPr marL="1143000" indent="-228600"/>
            <a:lvl4pPr marL="1600200" indent="-228600"/>
            <a:lvl5pPr marL="2057400" indent="-228600"/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</a:lvl9pPr>
          </a:lstStyle>
          <a:p>
            <a:r>
              <a:rPr lang="pt-BR" altLang="pt-BR" dirty="0"/>
              <a:t>Curitiba</a:t>
            </a:r>
          </a:p>
        </p:txBody>
      </p:sp>
      <p:sp>
        <p:nvSpPr>
          <p:cNvPr id="968" name="Text Box 326"/>
          <p:cNvSpPr txBox="1">
            <a:spLocks noChangeArrowheads="1"/>
          </p:cNvSpPr>
          <p:nvPr/>
        </p:nvSpPr>
        <p:spPr bwMode="auto">
          <a:xfrm>
            <a:off x="8640018" y="2942546"/>
            <a:ext cx="558844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altLang="pt-BR" sz="700" b="0" dirty="0">
                <a:latin typeface="Calibri" panose="020F0502020204030204" pitchFamily="34" charset="0"/>
              </a:rPr>
              <a:t>Florianópolis</a:t>
            </a:r>
          </a:p>
        </p:txBody>
      </p:sp>
      <p:sp>
        <p:nvSpPr>
          <p:cNvPr id="970" name="Text Box 326"/>
          <p:cNvSpPr txBox="1">
            <a:spLocks noChangeArrowheads="1"/>
          </p:cNvSpPr>
          <p:nvPr/>
        </p:nvSpPr>
        <p:spPr bwMode="auto">
          <a:xfrm>
            <a:off x="8191304" y="3166042"/>
            <a:ext cx="365867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 err="1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Criciúma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971" name="Text Box 326"/>
          <p:cNvSpPr txBox="1">
            <a:spLocks noChangeArrowheads="1"/>
          </p:cNvSpPr>
          <p:nvPr/>
        </p:nvSpPr>
        <p:spPr bwMode="auto">
          <a:xfrm>
            <a:off x="8111763" y="3031623"/>
            <a:ext cx="385898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 err="1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Imbituba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972" name="Text Box 326"/>
          <p:cNvSpPr txBox="1">
            <a:spLocks noChangeArrowheads="1"/>
          </p:cNvSpPr>
          <p:nvPr/>
        </p:nvSpPr>
        <p:spPr bwMode="auto">
          <a:xfrm>
            <a:off x="8016466" y="2931957"/>
            <a:ext cx="189418" cy="788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Lages</a:t>
            </a:r>
            <a:endParaRPr lang="pt-BR" altLang="pt-BR" sz="700" b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973" name="Text Box 326"/>
          <p:cNvSpPr txBox="1">
            <a:spLocks noChangeArrowheads="1"/>
          </p:cNvSpPr>
          <p:nvPr/>
        </p:nvSpPr>
        <p:spPr bwMode="auto">
          <a:xfrm>
            <a:off x="8270593" y="2611945"/>
            <a:ext cx="236479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 err="1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Itajaí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974" name="Text Box 326"/>
          <p:cNvSpPr txBox="1">
            <a:spLocks noChangeArrowheads="1"/>
          </p:cNvSpPr>
          <p:nvPr/>
        </p:nvSpPr>
        <p:spPr bwMode="auto">
          <a:xfrm>
            <a:off x="7841164" y="1925084"/>
            <a:ext cx="595905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Ponta </a:t>
            </a:r>
            <a:r>
              <a:rPr lang="en-US" altLang="pt-BR" sz="700" b="0" dirty="0" err="1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Grossa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976" name="Text Box 326"/>
          <p:cNvSpPr txBox="1">
            <a:spLocks noChangeArrowheads="1"/>
          </p:cNvSpPr>
          <p:nvPr/>
        </p:nvSpPr>
        <p:spPr bwMode="auto">
          <a:xfrm>
            <a:off x="6266990" y="2116633"/>
            <a:ext cx="411780" cy="788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>
                <a:latin typeface="Calibri" panose="020F0502020204030204" pitchFamily="34" charset="0"/>
                <a:cs typeface="Arial" panose="020B0604020202020204" pitchFamily="34" charset="0"/>
              </a:rPr>
              <a:t>Foz do Iguaçú</a:t>
            </a:r>
            <a:endParaRPr lang="pt-BR" altLang="pt-BR" sz="700" b="0"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977" name="Text Box 326"/>
          <p:cNvSpPr txBox="1">
            <a:spLocks noChangeArrowheads="1"/>
          </p:cNvSpPr>
          <p:nvPr/>
        </p:nvSpPr>
        <p:spPr bwMode="auto">
          <a:xfrm>
            <a:off x="6954074" y="1904860"/>
            <a:ext cx="337390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 err="1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Cascavel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978" name="Text Box 326"/>
          <p:cNvSpPr txBox="1">
            <a:spLocks noChangeArrowheads="1"/>
          </p:cNvSpPr>
          <p:nvPr/>
        </p:nvSpPr>
        <p:spPr bwMode="auto">
          <a:xfrm>
            <a:off x="7784693" y="1398960"/>
            <a:ext cx="349916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Londrina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980" name="Text Box 326"/>
          <p:cNvSpPr txBox="1">
            <a:spLocks noChangeArrowheads="1"/>
          </p:cNvSpPr>
          <p:nvPr/>
        </p:nvSpPr>
        <p:spPr bwMode="auto">
          <a:xfrm>
            <a:off x="6422290" y="3980231"/>
            <a:ext cx="502372" cy="171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Santana do</a:t>
            </a:r>
          </a:p>
          <a:p>
            <a:pPr algn="r" eaLnBrk="1" hangingPunct="1">
              <a:lnSpc>
                <a:spcPts val="500"/>
              </a:lnSpc>
            </a:pPr>
            <a:r>
              <a:rPr lang="en-US" altLang="pt-BR" sz="700" b="0" dirty="0" err="1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Livramento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982" name="Text Box 326"/>
          <p:cNvSpPr txBox="1">
            <a:spLocks noChangeArrowheads="1"/>
          </p:cNvSpPr>
          <p:nvPr/>
        </p:nvSpPr>
        <p:spPr bwMode="auto">
          <a:xfrm>
            <a:off x="7112904" y="4494367"/>
            <a:ext cx="550608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Rio Grande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983" name="Text Box 326"/>
          <p:cNvSpPr txBox="1">
            <a:spLocks noChangeArrowheads="1"/>
          </p:cNvSpPr>
          <p:nvPr/>
        </p:nvSpPr>
        <p:spPr bwMode="auto">
          <a:xfrm>
            <a:off x="7082315" y="4290831"/>
            <a:ext cx="307069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Pelotas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984" name="Text Box 326"/>
          <p:cNvSpPr txBox="1">
            <a:spLocks noChangeArrowheads="1"/>
          </p:cNvSpPr>
          <p:nvPr/>
        </p:nvSpPr>
        <p:spPr bwMode="auto">
          <a:xfrm>
            <a:off x="8563543" y="2398997"/>
            <a:ext cx="766351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>
                <a:latin typeface="Calibri" panose="020F0502020204030204" pitchFamily="34" charset="0"/>
                <a:cs typeface="Arial" panose="020B0604020202020204" pitchFamily="34" charset="0"/>
              </a:rPr>
              <a:t>São Francisco do </a:t>
            </a:r>
            <a:r>
              <a:rPr lang="en-US" altLang="pt-BR" sz="700" b="0" dirty="0" err="1">
                <a:latin typeface="Calibri" panose="020F0502020204030204" pitchFamily="34" charset="0"/>
                <a:cs typeface="Arial" panose="020B0604020202020204" pitchFamily="34" charset="0"/>
              </a:rPr>
              <a:t>Sul</a:t>
            </a:r>
            <a:endParaRPr lang="pt-BR" altLang="pt-BR" sz="700" b="0" dirty="0"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985" name="Freeform 3"/>
          <p:cNvSpPr>
            <a:spLocks/>
          </p:cNvSpPr>
          <p:nvPr/>
        </p:nvSpPr>
        <p:spPr bwMode="auto">
          <a:xfrm>
            <a:off x="7037607" y="2398996"/>
            <a:ext cx="1538880" cy="280010"/>
          </a:xfrm>
          <a:custGeom>
            <a:avLst/>
            <a:gdLst>
              <a:gd name="T0" fmla="*/ 0 w 1862137"/>
              <a:gd name="T1" fmla="*/ 291530 h 338532"/>
              <a:gd name="T2" fmla="*/ 111533 w 1862137"/>
              <a:gd name="T3" fmla="*/ 273005 h 338532"/>
              <a:gd name="T4" fmla="*/ 212446 w 1862137"/>
              <a:gd name="T5" fmla="*/ 302117 h 338532"/>
              <a:gd name="T6" fmla="*/ 363813 w 1862137"/>
              <a:gd name="T7" fmla="*/ 365627 h 338532"/>
              <a:gd name="T8" fmla="*/ 459414 w 1862137"/>
              <a:gd name="T9" fmla="*/ 328580 h 338532"/>
              <a:gd name="T10" fmla="*/ 687793 w 1862137"/>
              <a:gd name="T11" fmla="*/ 357687 h 338532"/>
              <a:gd name="T12" fmla="*/ 910861 w 1862137"/>
              <a:gd name="T13" fmla="*/ 138043 h 338532"/>
              <a:gd name="T14" fmla="*/ 1115339 w 1862137"/>
              <a:gd name="T15" fmla="*/ 66595 h 338532"/>
              <a:gd name="T16" fmla="*/ 1197663 w 1862137"/>
              <a:gd name="T17" fmla="*/ 66598 h 338532"/>
              <a:gd name="T18" fmla="*/ 1351686 w 1862137"/>
              <a:gd name="T19" fmla="*/ 442 h 338532"/>
              <a:gd name="T20" fmla="*/ 1683632 w 1862137"/>
              <a:gd name="T21" fmla="*/ 63953 h 338532"/>
              <a:gd name="T22" fmla="*/ 1927945 w 1862137"/>
              <a:gd name="T23" fmla="*/ 175092 h 338532"/>
              <a:gd name="T24" fmla="*/ 2076656 w 1862137"/>
              <a:gd name="T25" fmla="*/ 151276 h 338532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862137"/>
              <a:gd name="T40" fmla="*/ 0 h 338532"/>
              <a:gd name="T41" fmla="*/ 1862137 w 1862137"/>
              <a:gd name="T42" fmla="*/ 338532 h 338532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862137" h="338532">
                <a:moveTo>
                  <a:pt x="0" y="262332"/>
                </a:moveTo>
                <a:cubicBezTo>
                  <a:pt x="34131" y="265904"/>
                  <a:pt x="49212" y="260743"/>
                  <a:pt x="100012" y="245662"/>
                </a:cubicBezTo>
                <a:cubicBezTo>
                  <a:pt x="155574" y="287731"/>
                  <a:pt x="150415" y="274635"/>
                  <a:pt x="190500" y="271858"/>
                </a:cubicBezTo>
                <a:cubicBezTo>
                  <a:pt x="231775" y="321071"/>
                  <a:pt x="255190" y="320673"/>
                  <a:pt x="326231" y="329007"/>
                </a:cubicBezTo>
                <a:cubicBezTo>
                  <a:pt x="363140" y="338532"/>
                  <a:pt x="363537" y="296862"/>
                  <a:pt x="411956" y="295671"/>
                </a:cubicBezTo>
                <a:cubicBezTo>
                  <a:pt x="460375" y="294480"/>
                  <a:pt x="534988" y="322261"/>
                  <a:pt x="616744" y="321863"/>
                </a:cubicBezTo>
                <a:cubicBezTo>
                  <a:pt x="679450" y="280985"/>
                  <a:pt x="771922" y="189306"/>
                  <a:pt x="816769" y="124218"/>
                </a:cubicBezTo>
                <a:cubicBezTo>
                  <a:pt x="844947" y="42462"/>
                  <a:pt x="829468" y="4759"/>
                  <a:pt x="1000124" y="59925"/>
                </a:cubicBezTo>
                <a:cubicBezTo>
                  <a:pt x="1030683" y="49210"/>
                  <a:pt x="1038622" y="69849"/>
                  <a:pt x="1073944" y="59928"/>
                </a:cubicBezTo>
                <a:cubicBezTo>
                  <a:pt x="1109266" y="50007"/>
                  <a:pt x="1139428" y="794"/>
                  <a:pt x="1212056" y="397"/>
                </a:cubicBezTo>
                <a:cubicBezTo>
                  <a:pt x="1284684" y="0"/>
                  <a:pt x="1423590" y="31355"/>
                  <a:pt x="1509712" y="57548"/>
                </a:cubicBezTo>
                <a:cubicBezTo>
                  <a:pt x="1586309" y="102791"/>
                  <a:pt x="1670051" y="144460"/>
                  <a:pt x="1728788" y="157556"/>
                </a:cubicBezTo>
                <a:cubicBezTo>
                  <a:pt x="1787526" y="170652"/>
                  <a:pt x="1834356" y="140590"/>
                  <a:pt x="1862137" y="136125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86" name="Freeform 4"/>
          <p:cNvSpPr>
            <a:spLocks/>
          </p:cNvSpPr>
          <p:nvPr/>
        </p:nvSpPr>
        <p:spPr bwMode="auto">
          <a:xfrm>
            <a:off x="8049409" y="2040160"/>
            <a:ext cx="295305" cy="128240"/>
          </a:xfrm>
          <a:custGeom>
            <a:avLst/>
            <a:gdLst>
              <a:gd name="T0" fmla="*/ 0 w 357189"/>
              <a:gd name="T1" fmla="*/ 0 h 153744"/>
              <a:gd name="T2" fmla="*/ 242856 w 357189"/>
              <a:gd name="T3" fmla="*/ 150732 h 153744"/>
              <a:gd name="T4" fmla="*/ 357144 w 357189"/>
              <a:gd name="T5" fmla="*/ 124413 h 153744"/>
              <a:gd name="T6" fmla="*/ 0 60000 65536"/>
              <a:gd name="T7" fmla="*/ 0 60000 65536"/>
              <a:gd name="T8" fmla="*/ 0 60000 65536"/>
              <a:gd name="T9" fmla="*/ 0 w 357189"/>
              <a:gd name="T10" fmla="*/ 0 h 153744"/>
              <a:gd name="T11" fmla="*/ 357189 w 357189"/>
              <a:gd name="T12" fmla="*/ 153744 h 15374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57189" h="153744">
                <a:moveTo>
                  <a:pt x="0" y="0"/>
                </a:moveTo>
                <a:cubicBezTo>
                  <a:pt x="89297" y="90884"/>
                  <a:pt x="183357" y="129382"/>
                  <a:pt x="242888" y="150019"/>
                </a:cubicBezTo>
                <a:cubicBezTo>
                  <a:pt x="302419" y="170656"/>
                  <a:pt x="331789" y="97631"/>
                  <a:pt x="357189" y="123825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87" name="Freeform 180"/>
          <p:cNvSpPr>
            <a:spLocks/>
          </p:cNvSpPr>
          <p:nvPr/>
        </p:nvSpPr>
        <p:spPr bwMode="auto">
          <a:xfrm>
            <a:off x="7379972" y="1690735"/>
            <a:ext cx="662377" cy="344719"/>
          </a:xfrm>
          <a:custGeom>
            <a:avLst/>
            <a:gdLst>
              <a:gd name="T0" fmla="*/ 800103 w 802482"/>
              <a:gd name="T1" fmla="*/ 413764 h 417705"/>
              <a:gd name="T2" fmla="*/ 724128 w 802482"/>
              <a:gd name="T3" fmla="*/ 416142 h 417705"/>
              <a:gd name="T4" fmla="*/ 688515 w 802482"/>
              <a:gd name="T5" fmla="*/ 399495 h 417705"/>
              <a:gd name="T6" fmla="*/ 671896 w 802482"/>
              <a:gd name="T7" fmla="*/ 406630 h 417705"/>
              <a:gd name="T8" fmla="*/ 643406 w 802482"/>
              <a:gd name="T9" fmla="*/ 385228 h 417705"/>
              <a:gd name="T10" fmla="*/ 593548 w 802482"/>
              <a:gd name="T11" fmla="*/ 409008 h 417705"/>
              <a:gd name="T12" fmla="*/ 557934 w 802482"/>
              <a:gd name="T13" fmla="*/ 366205 h 417705"/>
              <a:gd name="T14" fmla="*/ 519947 w 802482"/>
              <a:gd name="T15" fmla="*/ 359071 h 417705"/>
              <a:gd name="T16" fmla="*/ 522322 w 802482"/>
              <a:gd name="T17" fmla="*/ 321024 h 417705"/>
              <a:gd name="T18" fmla="*/ 460593 w 802482"/>
              <a:gd name="T19" fmla="*/ 318646 h 417705"/>
              <a:gd name="T20" fmla="*/ 453470 w 802482"/>
              <a:gd name="T21" fmla="*/ 247308 h 417705"/>
              <a:gd name="T22" fmla="*/ 379870 w 802482"/>
              <a:gd name="T23" fmla="*/ 223528 h 417705"/>
              <a:gd name="T24" fmla="*/ 370373 w 802482"/>
              <a:gd name="T25" fmla="*/ 197371 h 417705"/>
              <a:gd name="T26" fmla="*/ 320516 w 802482"/>
              <a:gd name="T27" fmla="*/ 175969 h 417705"/>
              <a:gd name="T28" fmla="*/ 263536 w 802482"/>
              <a:gd name="T29" fmla="*/ 194992 h 417705"/>
              <a:gd name="T30" fmla="*/ 213677 w 802482"/>
              <a:gd name="T31" fmla="*/ 183101 h 417705"/>
              <a:gd name="T32" fmla="*/ 170942 w 802482"/>
              <a:gd name="T33" fmla="*/ 194992 h 417705"/>
              <a:gd name="T34" fmla="*/ 135330 w 802482"/>
              <a:gd name="T35" fmla="*/ 147433 h 417705"/>
              <a:gd name="T36" fmla="*/ 104464 w 802482"/>
              <a:gd name="T37" fmla="*/ 135542 h 417705"/>
              <a:gd name="T38" fmla="*/ 92593 w 802482"/>
              <a:gd name="T39" fmla="*/ 90361 h 417705"/>
              <a:gd name="T40" fmla="*/ 47484 w 802482"/>
              <a:gd name="T41" fmla="*/ 76095 h 417705"/>
              <a:gd name="T42" fmla="*/ 23741 w 802482"/>
              <a:gd name="T43" fmla="*/ 45181 h 417705"/>
              <a:gd name="T44" fmla="*/ 0 w 802482"/>
              <a:gd name="T45" fmla="*/ 0 h 417705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w 802482"/>
              <a:gd name="T70" fmla="*/ 0 h 417705"/>
              <a:gd name="T71" fmla="*/ 802482 w 802482"/>
              <a:gd name="T72" fmla="*/ 417705 h 417705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T69" t="T70" r="T71" b="T72"/>
            <a:pathLst>
              <a:path w="802482" h="417705">
                <a:moveTo>
                  <a:pt x="802482" y="414337"/>
                </a:moveTo>
                <a:cubicBezTo>
                  <a:pt x="773708" y="416718"/>
                  <a:pt x="744935" y="419100"/>
                  <a:pt x="726282" y="416719"/>
                </a:cubicBezTo>
                <a:cubicBezTo>
                  <a:pt x="707629" y="414338"/>
                  <a:pt x="699294" y="401638"/>
                  <a:pt x="690563" y="400050"/>
                </a:cubicBezTo>
                <a:cubicBezTo>
                  <a:pt x="681832" y="398462"/>
                  <a:pt x="681435" y="409575"/>
                  <a:pt x="673894" y="407194"/>
                </a:cubicBezTo>
                <a:cubicBezTo>
                  <a:pt x="666353" y="404813"/>
                  <a:pt x="658416" y="385365"/>
                  <a:pt x="645319" y="385762"/>
                </a:cubicBezTo>
                <a:cubicBezTo>
                  <a:pt x="632222" y="386159"/>
                  <a:pt x="609600" y="412750"/>
                  <a:pt x="595313" y="409575"/>
                </a:cubicBezTo>
                <a:cubicBezTo>
                  <a:pt x="581026" y="406400"/>
                  <a:pt x="571897" y="375046"/>
                  <a:pt x="559594" y="366712"/>
                </a:cubicBezTo>
                <a:cubicBezTo>
                  <a:pt x="547291" y="358378"/>
                  <a:pt x="527447" y="367110"/>
                  <a:pt x="521494" y="359569"/>
                </a:cubicBezTo>
                <a:cubicBezTo>
                  <a:pt x="515541" y="352028"/>
                  <a:pt x="526654" y="354411"/>
                  <a:pt x="523875" y="321469"/>
                </a:cubicBezTo>
                <a:cubicBezTo>
                  <a:pt x="497284" y="333772"/>
                  <a:pt x="473472" y="331390"/>
                  <a:pt x="461963" y="319087"/>
                </a:cubicBezTo>
                <a:cubicBezTo>
                  <a:pt x="450454" y="306784"/>
                  <a:pt x="468313" y="263525"/>
                  <a:pt x="454819" y="247650"/>
                </a:cubicBezTo>
                <a:cubicBezTo>
                  <a:pt x="441325" y="231775"/>
                  <a:pt x="394891" y="232171"/>
                  <a:pt x="381000" y="223837"/>
                </a:cubicBezTo>
                <a:cubicBezTo>
                  <a:pt x="367109" y="215503"/>
                  <a:pt x="381397" y="205582"/>
                  <a:pt x="371475" y="197644"/>
                </a:cubicBezTo>
                <a:cubicBezTo>
                  <a:pt x="361553" y="189706"/>
                  <a:pt x="339328" y="176609"/>
                  <a:pt x="321469" y="176212"/>
                </a:cubicBezTo>
                <a:cubicBezTo>
                  <a:pt x="303610" y="175815"/>
                  <a:pt x="282178" y="194071"/>
                  <a:pt x="264319" y="195262"/>
                </a:cubicBezTo>
                <a:cubicBezTo>
                  <a:pt x="246460" y="196453"/>
                  <a:pt x="229791" y="183356"/>
                  <a:pt x="214313" y="183356"/>
                </a:cubicBezTo>
                <a:cubicBezTo>
                  <a:pt x="198835" y="183356"/>
                  <a:pt x="184547" y="201215"/>
                  <a:pt x="171450" y="195262"/>
                </a:cubicBezTo>
                <a:cubicBezTo>
                  <a:pt x="158353" y="189309"/>
                  <a:pt x="146844" y="157559"/>
                  <a:pt x="135732" y="147637"/>
                </a:cubicBezTo>
                <a:cubicBezTo>
                  <a:pt x="124619" y="137715"/>
                  <a:pt x="111919" y="145256"/>
                  <a:pt x="104775" y="135731"/>
                </a:cubicBezTo>
                <a:cubicBezTo>
                  <a:pt x="97631" y="126206"/>
                  <a:pt x="102394" y="100409"/>
                  <a:pt x="92869" y="90487"/>
                </a:cubicBezTo>
                <a:cubicBezTo>
                  <a:pt x="83344" y="80565"/>
                  <a:pt x="59134" y="83740"/>
                  <a:pt x="47625" y="76200"/>
                </a:cubicBezTo>
                <a:cubicBezTo>
                  <a:pt x="36116" y="68659"/>
                  <a:pt x="31750" y="67468"/>
                  <a:pt x="23813" y="45244"/>
                </a:cubicBezTo>
                <a:cubicBezTo>
                  <a:pt x="15876" y="23020"/>
                  <a:pt x="13891" y="7541"/>
                  <a:pt x="0" y="0"/>
                </a:cubicBezTo>
              </a:path>
            </a:pathLst>
          </a:custGeom>
          <a:noFill/>
          <a:ln w="38100">
            <a:solidFill>
              <a:srgbClr val="B2B2B2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88" name="Freeform 181"/>
          <p:cNvSpPr>
            <a:spLocks/>
          </p:cNvSpPr>
          <p:nvPr/>
        </p:nvSpPr>
        <p:spPr bwMode="auto">
          <a:xfrm>
            <a:off x="6981134" y="1430726"/>
            <a:ext cx="395309" cy="254127"/>
          </a:xfrm>
          <a:custGeom>
            <a:avLst/>
            <a:gdLst>
              <a:gd name="T0" fmla="*/ 477482 w 476250"/>
              <a:gd name="T1" fmla="*/ 307182 h 307181"/>
              <a:gd name="T2" fmla="*/ 386760 w 476250"/>
              <a:gd name="T3" fmla="*/ 259557 h 307181"/>
              <a:gd name="T4" fmla="*/ 341400 w 476250"/>
              <a:gd name="T5" fmla="*/ 259557 h 307181"/>
              <a:gd name="T6" fmla="*/ 245903 w 476250"/>
              <a:gd name="T7" fmla="*/ 207170 h 307181"/>
              <a:gd name="T8" fmla="*/ 207705 w 476250"/>
              <a:gd name="T9" fmla="*/ 204789 h 307181"/>
              <a:gd name="T10" fmla="*/ 171894 w 476250"/>
              <a:gd name="T11" fmla="*/ 157164 h 307181"/>
              <a:gd name="T12" fmla="*/ 109820 w 476250"/>
              <a:gd name="T13" fmla="*/ 152400 h 307181"/>
              <a:gd name="T14" fmla="*/ 95496 w 476250"/>
              <a:gd name="T15" fmla="*/ 107156 h 307181"/>
              <a:gd name="T16" fmla="*/ 62072 w 476250"/>
              <a:gd name="T17" fmla="*/ 76200 h 307181"/>
              <a:gd name="T18" fmla="*/ 0 w 476250"/>
              <a:gd name="T19" fmla="*/ 0 h 30718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76250" h="307181">
                <a:moveTo>
                  <a:pt x="476250" y="307181"/>
                </a:moveTo>
                <a:cubicBezTo>
                  <a:pt x="442317" y="287337"/>
                  <a:pt x="408384" y="267493"/>
                  <a:pt x="385762" y="259556"/>
                </a:cubicBezTo>
                <a:cubicBezTo>
                  <a:pt x="363140" y="251619"/>
                  <a:pt x="363934" y="268287"/>
                  <a:pt x="340519" y="259556"/>
                </a:cubicBezTo>
                <a:cubicBezTo>
                  <a:pt x="317104" y="250825"/>
                  <a:pt x="267494" y="216297"/>
                  <a:pt x="245269" y="207169"/>
                </a:cubicBezTo>
                <a:cubicBezTo>
                  <a:pt x="223044" y="198041"/>
                  <a:pt x="219472" y="213122"/>
                  <a:pt x="207169" y="204788"/>
                </a:cubicBezTo>
                <a:cubicBezTo>
                  <a:pt x="194866" y="196454"/>
                  <a:pt x="187722" y="165894"/>
                  <a:pt x="171450" y="157163"/>
                </a:cubicBezTo>
                <a:cubicBezTo>
                  <a:pt x="155178" y="148432"/>
                  <a:pt x="122237" y="160734"/>
                  <a:pt x="109537" y="152400"/>
                </a:cubicBezTo>
                <a:cubicBezTo>
                  <a:pt x="96837" y="144066"/>
                  <a:pt x="103187" y="119856"/>
                  <a:pt x="95250" y="107156"/>
                </a:cubicBezTo>
                <a:cubicBezTo>
                  <a:pt x="87313" y="94456"/>
                  <a:pt x="77787" y="94059"/>
                  <a:pt x="61912" y="76200"/>
                </a:cubicBezTo>
                <a:cubicBezTo>
                  <a:pt x="46037" y="58341"/>
                  <a:pt x="15081" y="16272"/>
                  <a:pt x="0" y="0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89" name="Freeform 200"/>
          <p:cNvSpPr>
            <a:spLocks/>
          </p:cNvSpPr>
          <p:nvPr/>
        </p:nvSpPr>
        <p:spPr bwMode="auto">
          <a:xfrm>
            <a:off x="5935213" y="3117847"/>
            <a:ext cx="1443582" cy="534137"/>
          </a:xfrm>
          <a:custGeom>
            <a:avLst/>
            <a:gdLst>
              <a:gd name="T0" fmla="*/ 1743080 w 1747837"/>
              <a:gd name="T1" fmla="*/ 0 h 645319"/>
              <a:gd name="T2" fmla="*/ 1605344 w 1747837"/>
              <a:gd name="T3" fmla="*/ 14342 h 645319"/>
              <a:gd name="T4" fmla="*/ 1460484 w 1747837"/>
              <a:gd name="T5" fmla="*/ 74092 h 645319"/>
              <a:gd name="T6" fmla="*/ 1327497 w 1747837"/>
              <a:gd name="T7" fmla="*/ 47802 h 645319"/>
              <a:gd name="T8" fmla="*/ 1280002 w 1747837"/>
              <a:gd name="T9" fmla="*/ 35851 h 645319"/>
              <a:gd name="T10" fmla="*/ 1170761 w 1747837"/>
              <a:gd name="T11" fmla="*/ 66921 h 645319"/>
              <a:gd name="T12" fmla="*/ 1054398 w 1747837"/>
              <a:gd name="T13" fmla="*/ 47802 h 645319"/>
              <a:gd name="T14" fmla="*/ 933284 w 1747837"/>
              <a:gd name="T15" fmla="*/ 71702 h 645319"/>
              <a:gd name="T16" fmla="*/ 783674 w 1747837"/>
              <a:gd name="T17" fmla="*/ 71702 h 645319"/>
              <a:gd name="T18" fmla="*/ 738554 w 1747837"/>
              <a:gd name="T19" fmla="*/ 78873 h 645319"/>
              <a:gd name="T20" fmla="*/ 681560 w 1747837"/>
              <a:gd name="T21" fmla="*/ 112333 h 645319"/>
              <a:gd name="T22" fmla="*/ 598442 w 1747837"/>
              <a:gd name="T23" fmla="*/ 117113 h 645319"/>
              <a:gd name="T24" fmla="*/ 520074 w 1747837"/>
              <a:gd name="T25" fmla="*/ 155353 h 645319"/>
              <a:gd name="T26" fmla="*/ 406086 w 1747837"/>
              <a:gd name="T27" fmla="*/ 186424 h 645319"/>
              <a:gd name="T28" fmla="*/ 372839 w 1747837"/>
              <a:gd name="T29" fmla="*/ 279635 h 645319"/>
              <a:gd name="T30" fmla="*/ 280222 w 1747837"/>
              <a:gd name="T31" fmla="*/ 387187 h 645319"/>
              <a:gd name="T32" fmla="*/ 204229 w 1747837"/>
              <a:gd name="T33" fmla="*/ 394357 h 645319"/>
              <a:gd name="T34" fmla="*/ 170983 w 1747837"/>
              <a:gd name="T35" fmla="*/ 482788 h 645319"/>
              <a:gd name="T36" fmla="*/ 144860 w 1747837"/>
              <a:gd name="T37" fmla="*/ 494738 h 645319"/>
              <a:gd name="T38" fmla="*/ 144860 w 1747837"/>
              <a:gd name="T39" fmla="*/ 537759 h 645319"/>
              <a:gd name="T40" fmla="*/ 97365 w 1747837"/>
              <a:gd name="T41" fmla="*/ 552100 h 645319"/>
              <a:gd name="T42" fmla="*/ 59369 w 1747837"/>
              <a:gd name="T43" fmla="*/ 630970 h 645319"/>
              <a:gd name="T44" fmla="*/ 0 w 1747837"/>
              <a:gd name="T45" fmla="*/ 647701 h 645319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w 1747837"/>
              <a:gd name="T70" fmla="*/ 0 h 645319"/>
              <a:gd name="T71" fmla="*/ 1747837 w 1747837"/>
              <a:gd name="T72" fmla="*/ 645319 h 645319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T69" t="T70" r="T71" b="T72"/>
            <a:pathLst>
              <a:path w="1747837" h="645319">
                <a:moveTo>
                  <a:pt x="1747837" y="0"/>
                </a:moveTo>
                <a:cubicBezTo>
                  <a:pt x="1702395" y="992"/>
                  <a:pt x="1656953" y="1985"/>
                  <a:pt x="1609725" y="14288"/>
                </a:cubicBezTo>
                <a:cubicBezTo>
                  <a:pt x="1562497" y="26591"/>
                  <a:pt x="1510903" y="68263"/>
                  <a:pt x="1464469" y="73819"/>
                </a:cubicBezTo>
                <a:cubicBezTo>
                  <a:pt x="1418035" y="79375"/>
                  <a:pt x="1361281" y="53975"/>
                  <a:pt x="1331119" y="47625"/>
                </a:cubicBezTo>
                <a:cubicBezTo>
                  <a:pt x="1300957" y="41275"/>
                  <a:pt x="1309688" y="32544"/>
                  <a:pt x="1283494" y="35719"/>
                </a:cubicBezTo>
                <a:cubicBezTo>
                  <a:pt x="1257300" y="38894"/>
                  <a:pt x="1211659" y="64691"/>
                  <a:pt x="1173956" y="66675"/>
                </a:cubicBezTo>
                <a:cubicBezTo>
                  <a:pt x="1136253" y="68659"/>
                  <a:pt x="1096962" y="46831"/>
                  <a:pt x="1057275" y="47625"/>
                </a:cubicBezTo>
                <a:cubicBezTo>
                  <a:pt x="1017588" y="48419"/>
                  <a:pt x="981075" y="67469"/>
                  <a:pt x="935831" y="71438"/>
                </a:cubicBezTo>
                <a:cubicBezTo>
                  <a:pt x="890587" y="75407"/>
                  <a:pt x="818356" y="70247"/>
                  <a:pt x="785812" y="71438"/>
                </a:cubicBezTo>
                <a:cubicBezTo>
                  <a:pt x="753268" y="72629"/>
                  <a:pt x="757634" y="71835"/>
                  <a:pt x="740569" y="78582"/>
                </a:cubicBezTo>
                <a:cubicBezTo>
                  <a:pt x="723503" y="85329"/>
                  <a:pt x="706835" y="105569"/>
                  <a:pt x="683419" y="111919"/>
                </a:cubicBezTo>
                <a:cubicBezTo>
                  <a:pt x="660003" y="118269"/>
                  <a:pt x="627062" y="109538"/>
                  <a:pt x="600075" y="116682"/>
                </a:cubicBezTo>
                <a:cubicBezTo>
                  <a:pt x="573088" y="123826"/>
                  <a:pt x="553641" y="143273"/>
                  <a:pt x="521494" y="154782"/>
                </a:cubicBezTo>
                <a:cubicBezTo>
                  <a:pt x="489347" y="166291"/>
                  <a:pt x="431800" y="165101"/>
                  <a:pt x="407194" y="185738"/>
                </a:cubicBezTo>
                <a:cubicBezTo>
                  <a:pt x="382588" y="206376"/>
                  <a:pt x="394890" y="245270"/>
                  <a:pt x="373856" y="278607"/>
                </a:cubicBezTo>
                <a:cubicBezTo>
                  <a:pt x="352821" y="311945"/>
                  <a:pt x="309165" y="366713"/>
                  <a:pt x="280987" y="385763"/>
                </a:cubicBezTo>
                <a:cubicBezTo>
                  <a:pt x="252809" y="404813"/>
                  <a:pt x="223043" y="377032"/>
                  <a:pt x="204787" y="392907"/>
                </a:cubicBezTo>
                <a:cubicBezTo>
                  <a:pt x="186531" y="408782"/>
                  <a:pt x="181372" y="464344"/>
                  <a:pt x="171450" y="481013"/>
                </a:cubicBezTo>
                <a:cubicBezTo>
                  <a:pt x="161528" y="497682"/>
                  <a:pt x="149622" y="483791"/>
                  <a:pt x="145256" y="492919"/>
                </a:cubicBezTo>
                <a:cubicBezTo>
                  <a:pt x="140890" y="502047"/>
                  <a:pt x="153193" y="526257"/>
                  <a:pt x="145256" y="535782"/>
                </a:cubicBezTo>
                <a:cubicBezTo>
                  <a:pt x="137319" y="545307"/>
                  <a:pt x="111918" y="534591"/>
                  <a:pt x="97631" y="550069"/>
                </a:cubicBezTo>
                <a:cubicBezTo>
                  <a:pt x="83344" y="565547"/>
                  <a:pt x="75803" y="612775"/>
                  <a:pt x="59531" y="628650"/>
                </a:cubicBezTo>
                <a:cubicBezTo>
                  <a:pt x="43259" y="644525"/>
                  <a:pt x="21629" y="644922"/>
                  <a:pt x="0" y="645319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90" name="Freeform 123"/>
          <p:cNvSpPr>
            <a:spLocks/>
          </p:cNvSpPr>
          <p:nvPr/>
        </p:nvSpPr>
        <p:spPr bwMode="auto">
          <a:xfrm>
            <a:off x="7387031" y="2655476"/>
            <a:ext cx="164712" cy="458840"/>
          </a:xfrm>
          <a:custGeom>
            <a:avLst/>
            <a:gdLst>
              <a:gd name="T0" fmla="*/ 0 w 140"/>
              <a:gd name="T1" fmla="*/ 390 h 390"/>
              <a:gd name="T2" fmla="*/ 26 w 140"/>
              <a:gd name="T3" fmla="*/ 334 h 390"/>
              <a:gd name="T4" fmla="*/ 34 w 140"/>
              <a:gd name="T5" fmla="*/ 316 h 390"/>
              <a:gd name="T6" fmla="*/ 36 w 140"/>
              <a:gd name="T7" fmla="*/ 310 h 390"/>
              <a:gd name="T8" fmla="*/ 34 w 140"/>
              <a:gd name="T9" fmla="*/ 266 h 390"/>
              <a:gd name="T10" fmla="*/ 16 w 140"/>
              <a:gd name="T11" fmla="*/ 230 h 390"/>
              <a:gd name="T12" fmla="*/ 18 w 140"/>
              <a:gd name="T13" fmla="*/ 202 h 390"/>
              <a:gd name="T14" fmla="*/ 58 w 140"/>
              <a:gd name="T15" fmla="*/ 166 h 390"/>
              <a:gd name="T16" fmla="*/ 74 w 140"/>
              <a:gd name="T17" fmla="*/ 152 h 390"/>
              <a:gd name="T18" fmla="*/ 80 w 140"/>
              <a:gd name="T19" fmla="*/ 148 h 390"/>
              <a:gd name="T20" fmla="*/ 90 w 140"/>
              <a:gd name="T21" fmla="*/ 134 h 390"/>
              <a:gd name="T22" fmla="*/ 98 w 140"/>
              <a:gd name="T23" fmla="*/ 122 h 390"/>
              <a:gd name="T24" fmla="*/ 130 w 140"/>
              <a:gd name="T25" fmla="*/ 20 h 390"/>
              <a:gd name="T26" fmla="*/ 140 w 140"/>
              <a:gd name="T27" fmla="*/ 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0" h="390">
                <a:moveTo>
                  <a:pt x="0" y="390"/>
                </a:moveTo>
                <a:cubicBezTo>
                  <a:pt x="7" y="370"/>
                  <a:pt x="19" y="354"/>
                  <a:pt x="26" y="334"/>
                </a:cubicBezTo>
                <a:cubicBezTo>
                  <a:pt x="28" y="328"/>
                  <a:pt x="32" y="322"/>
                  <a:pt x="34" y="316"/>
                </a:cubicBezTo>
                <a:cubicBezTo>
                  <a:pt x="35" y="314"/>
                  <a:pt x="36" y="310"/>
                  <a:pt x="36" y="310"/>
                </a:cubicBezTo>
                <a:cubicBezTo>
                  <a:pt x="35" y="295"/>
                  <a:pt x="35" y="281"/>
                  <a:pt x="34" y="266"/>
                </a:cubicBezTo>
                <a:cubicBezTo>
                  <a:pt x="33" y="255"/>
                  <a:pt x="20" y="241"/>
                  <a:pt x="16" y="230"/>
                </a:cubicBezTo>
                <a:cubicBezTo>
                  <a:pt x="17" y="221"/>
                  <a:pt x="16" y="211"/>
                  <a:pt x="18" y="202"/>
                </a:cubicBezTo>
                <a:cubicBezTo>
                  <a:pt x="20" y="193"/>
                  <a:pt x="48" y="169"/>
                  <a:pt x="58" y="166"/>
                </a:cubicBezTo>
                <a:cubicBezTo>
                  <a:pt x="65" y="156"/>
                  <a:pt x="60" y="161"/>
                  <a:pt x="74" y="152"/>
                </a:cubicBezTo>
                <a:cubicBezTo>
                  <a:pt x="76" y="151"/>
                  <a:pt x="80" y="148"/>
                  <a:pt x="80" y="148"/>
                </a:cubicBezTo>
                <a:cubicBezTo>
                  <a:pt x="93" y="128"/>
                  <a:pt x="73" y="159"/>
                  <a:pt x="90" y="134"/>
                </a:cubicBezTo>
                <a:cubicBezTo>
                  <a:pt x="93" y="130"/>
                  <a:pt x="98" y="122"/>
                  <a:pt x="98" y="122"/>
                </a:cubicBezTo>
                <a:cubicBezTo>
                  <a:pt x="105" y="88"/>
                  <a:pt x="110" y="49"/>
                  <a:pt x="130" y="20"/>
                </a:cubicBezTo>
                <a:cubicBezTo>
                  <a:pt x="132" y="10"/>
                  <a:pt x="133" y="7"/>
                  <a:pt x="140" y="0"/>
                </a:cubicBezTo>
              </a:path>
            </a:pathLst>
          </a:custGeom>
          <a:noFill/>
          <a:ln w="38100" cap="flat" cmpd="sng">
            <a:solidFill>
              <a:srgbClr val="B2B2B2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91" name="Freeform 124"/>
          <p:cNvSpPr>
            <a:spLocks/>
          </p:cNvSpPr>
          <p:nvPr/>
        </p:nvSpPr>
        <p:spPr bwMode="auto">
          <a:xfrm>
            <a:off x="7779987" y="2140163"/>
            <a:ext cx="569433" cy="275304"/>
          </a:xfrm>
          <a:custGeom>
            <a:avLst/>
            <a:gdLst>
              <a:gd name="T0" fmla="*/ 0 w 484"/>
              <a:gd name="T1" fmla="*/ 234 h 234"/>
              <a:gd name="T2" fmla="*/ 32 w 484"/>
              <a:gd name="T3" fmla="*/ 228 h 234"/>
              <a:gd name="T4" fmla="*/ 94 w 484"/>
              <a:gd name="T5" fmla="*/ 194 h 234"/>
              <a:gd name="T6" fmla="*/ 114 w 484"/>
              <a:gd name="T7" fmla="*/ 178 h 234"/>
              <a:gd name="T8" fmla="*/ 126 w 484"/>
              <a:gd name="T9" fmla="*/ 170 h 234"/>
              <a:gd name="T10" fmla="*/ 170 w 484"/>
              <a:gd name="T11" fmla="*/ 134 h 234"/>
              <a:gd name="T12" fmla="*/ 194 w 484"/>
              <a:gd name="T13" fmla="*/ 148 h 234"/>
              <a:gd name="T14" fmla="*/ 238 w 484"/>
              <a:gd name="T15" fmla="*/ 128 h 234"/>
              <a:gd name="T16" fmla="*/ 294 w 484"/>
              <a:gd name="T17" fmla="*/ 126 h 234"/>
              <a:gd name="T18" fmla="*/ 332 w 484"/>
              <a:gd name="T19" fmla="*/ 96 h 234"/>
              <a:gd name="T20" fmla="*/ 370 w 484"/>
              <a:gd name="T21" fmla="*/ 92 h 234"/>
              <a:gd name="T22" fmla="*/ 390 w 484"/>
              <a:gd name="T23" fmla="*/ 82 h 234"/>
              <a:gd name="T24" fmla="*/ 430 w 484"/>
              <a:gd name="T25" fmla="*/ 60 h 234"/>
              <a:gd name="T26" fmla="*/ 484 w 484"/>
              <a:gd name="T27" fmla="*/ 0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84" h="234">
                <a:moveTo>
                  <a:pt x="0" y="234"/>
                </a:moveTo>
                <a:cubicBezTo>
                  <a:pt x="10" y="231"/>
                  <a:pt x="23" y="233"/>
                  <a:pt x="32" y="228"/>
                </a:cubicBezTo>
                <a:cubicBezTo>
                  <a:pt x="53" y="216"/>
                  <a:pt x="72" y="205"/>
                  <a:pt x="94" y="194"/>
                </a:cubicBezTo>
                <a:cubicBezTo>
                  <a:pt x="97" y="185"/>
                  <a:pt x="106" y="183"/>
                  <a:pt x="114" y="178"/>
                </a:cubicBezTo>
                <a:cubicBezTo>
                  <a:pt x="118" y="175"/>
                  <a:pt x="126" y="170"/>
                  <a:pt x="126" y="170"/>
                </a:cubicBezTo>
                <a:cubicBezTo>
                  <a:pt x="135" y="156"/>
                  <a:pt x="155" y="144"/>
                  <a:pt x="170" y="134"/>
                </a:cubicBezTo>
                <a:cubicBezTo>
                  <a:pt x="179" y="136"/>
                  <a:pt x="186" y="143"/>
                  <a:pt x="194" y="148"/>
                </a:cubicBezTo>
                <a:cubicBezTo>
                  <a:pt x="218" y="145"/>
                  <a:pt x="223" y="129"/>
                  <a:pt x="238" y="128"/>
                </a:cubicBezTo>
                <a:cubicBezTo>
                  <a:pt x="257" y="127"/>
                  <a:pt x="275" y="127"/>
                  <a:pt x="294" y="126"/>
                </a:cubicBezTo>
                <a:cubicBezTo>
                  <a:pt x="311" y="123"/>
                  <a:pt x="318" y="106"/>
                  <a:pt x="332" y="96"/>
                </a:cubicBezTo>
                <a:cubicBezTo>
                  <a:pt x="343" y="89"/>
                  <a:pt x="357" y="93"/>
                  <a:pt x="370" y="92"/>
                </a:cubicBezTo>
                <a:cubicBezTo>
                  <a:pt x="376" y="88"/>
                  <a:pt x="383" y="85"/>
                  <a:pt x="390" y="82"/>
                </a:cubicBezTo>
                <a:cubicBezTo>
                  <a:pt x="398" y="70"/>
                  <a:pt x="417" y="64"/>
                  <a:pt x="430" y="60"/>
                </a:cubicBezTo>
                <a:cubicBezTo>
                  <a:pt x="456" y="51"/>
                  <a:pt x="484" y="29"/>
                  <a:pt x="484" y="0"/>
                </a:cubicBezTo>
              </a:path>
            </a:pathLst>
          </a:custGeom>
          <a:noFill/>
          <a:ln w="38100" cap="flat" cmpd="sng">
            <a:solidFill>
              <a:srgbClr val="B2B2B2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92" name="Freeform 125"/>
          <p:cNvSpPr>
            <a:spLocks/>
          </p:cNvSpPr>
          <p:nvPr/>
        </p:nvSpPr>
        <p:spPr bwMode="auto">
          <a:xfrm>
            <a:off x="8096469" y="2161341"/>
            <a:ext cx="471782" cy="1421229"/>
          </a:xfrm>
          <a:custGeom>
            <a:avLst/>
            <a:gdLst>
              <a:gd name="T0" fmla="*/ 0 w 392"/>
              <a:gd name="T1" fmla="*/ 1202 h 1202"/>
              <a:gd name="T2" fmla="*/ 36 w 392"/>
              <a:gd name="T3" fmla="*/ 1150 h 1202"/>
              <a:gd name="T4" fmla="*/ 86 w 392"/>
              <a:gd name="T5" fmla="*/ 1090 h 1202"/>
              <a:gd name="T6" fmla="*/ 102 w 392"/>
              <a:gd name="T7" fmla="*/ 1076 h 1202"/>
              <a:gd name="T8" fmla="*/ 140 w 392"/>
              <a:gd name="T9" fmla="*/ 1040 h 1202"/>
              <a:gd name="T10" fmla="*/ 154 w 392"/>
              <a:gd name="T11" fmla="*/ 1026 h 1202"/>
              <a:gd name="T12" fmla="*/ 190 w 392"/>
              <a:gd name="T13" fmla="*/ 1002 h 1202"/>
              <a:gd name="T14" fmla="*/ 266 w 392"/>
              <a:gd name="T15" fmla="*/ 974 h 1202"/>
              <a:gd name="T16" fmla="*/ 272 w 392"/>
              <a:gd name="T17" fmla="*/ 950 h 1202"/>
              <a:gd name="T18" fmla="*/ 264 w 392"/>
              <a:gd name="T19" fmla="*/ 938 h 1202"/>
              <a:gd name="T20" fmla="*/ 266 w 392"/>
              <a:gd name="T21" fmla="*/ 906 h 1202"/>
              <a:gd name="T22" fmla="*/ 320 w 392"/>
              <a:gd name="T23" fmla="*/ 880 h 1202"/>
              <a:gd name="T24" fmla="*/ 338 w 392"/>
              <a:gd name="T25" fmla="*/ 870 h 1202"/>
              <a:gd name="T26" fmla="*/ 352 w 392"/>
              <a:gd name="T27" fmla="*/ 856 h 1202"/>
              <a:gd name="T28" fmla="*/ 358 w 392"/>
              <a:gd name="T29" fmla="*/ 810 h 1202"/>
              <a:gd name="T30" fmla="*/ 374 w 392"/>
              <a:gd name="T31" fmla="*/ 552 h 1202"/>
              <a:gd name="T32" fmla="*/ 384 w 392"/>
              <a:gd name="T33" fmla="*/ 494 h 1202"/>
              <a:gd name="T34" fmla="*/ 368 w 392"/>
              <a:gd name="T35" fmla="*/ 378 h 1202"/>
              <a:gd name="T36" fmla="*/ 336 w 392"/>
              <a:gd name="T37" fmla="*/ 330 h 1202"/>
              <a:gd name="T38" fmla="*/ 314 w 392"/>
              <a:gd name="T39" fmla="*/ 298 h 1202"/>
              <a:gd name="T40" fmla="*/ 300 w 392"/>
              <a:gd name="T41" fmla="*/ 268 h 1202"/>
              <a:gd name="T42" fmla="*/ 284 w 392"/>
              <a:gd name="T43" fmla="*/ 236 h 1202"/>
              <a:gd name="T44" fmla="*/ 284 w 392"/>
              <a:gd name="T45" fmla="*/ 158 h 1202"/>
              <a:gd name="T46" fmla="*/ 268 w 392"/>
              <a:gd name="T47" fmla="*/ 136 h 1202"/>
              <a:gd name="T48" fmla="*/ 218 w 392"/>
              <a:gd name="T49" fmla="*/ 74 h 1202"/>
              <a:gd name="T50" fmla="*/ 198 w 392"/>
              <a:gd name="T51" fmla="*/ 52 h 1202"/>
              <a:gd name="T52" fmla="*/ 188 w 392"/>
              <a:gd name="T53" fmla="*/ 32 h 1202"/>
              <a:gd name="T54" fmla="*/ 190 w 392"/>
              <a:gd name="T55" fmla="*/ 12 h 1202"/>
              <a:gd name="T56" fmla="*/ 196 w 392"/>
              <a:gd name="T57" fmla="*/ 0 h 1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2" h="1202">
                <a:moveTo>
                  <a:pt x="0" y="1202"/>
                </a:moveTo>
                <a:cubicBezTo>
                  <a:pt x="13" y="1183"/>
                  <a:pt x="15" y="1164"/>
                  <a:pt x="36" y="1150"/>
                </a:cubicBezTo>
                <a:cubicBezTo>
                  <a:pt x="52" y="1126"/>
                  <a:pt x="61" y="1106"/>
                  <a:pt x="86" y="1090"/>
                </a:cubicBezTo>
                <a:cubicBezTo>
                  <a:pt x="90" y="1084"/>
                  <a:pt x="102" y="1076"/>
                  <a:pt x="102" y="1076"/>
                </a:cubicBezTo>
                <a:cubicBezTo>
                  <a:pt x="112" y="1061"/>
                  <a:pt x="126" y="1050"/>
                  <a:pt x="140" y="1040"/>
                </a:cubicBezTo>
                <a:cubicBezTo>
                  <a:pt x="149" y="1026"/>
                  <a:pt x="143" y="1030"/>
                  <a:pt x="154" y="1026"/>
                </a:cubicBezTo>
                <a:cubicBezTo>
                  <a:pt x="165" y="1015"/>
                  <a:pt x="175" y="1007"/>
                  <a:pt x="190" y="1002"/>
                </a:cubicBezTo>
                <a:cubicBezTo>
                  <a:pt x="210" y="982"/>
                  <a:pt x="243" y="989"/>
                  <a:pt x="266" y="974"/>
                </a:cubicBezTo>
                <a:cubicBezTo>
                  <a:pt x="273" y="963"/>
                  <a:pt x="277" y="963"/>
                  <a:pt x="272" y="950"/>
                </a:cubicBezTo>
                <a:cubicBezTo>
                  <a:pt x="270" y="946"/>
                  <a:pt x="264" y="938"/>
                  <a:pt x="264" y="938"/>
                </a:cubicBezTo>
                <a:cubicBezTo>
                  <a:pt x="265" y="927"/>
                  <a:pt x="264" y="917"/>
                  <a:pt x="266" y="906"/>
                </a:cubicBezTo>
                <a:cubicBezTo>
                  <a:pt x="269" y="887"/>
                  <a:pt x="307" y="882"/>
                  <a:pt x="320" y="880"/>
                </a:cubicBezTo>
                <a:cubicBezTo>
                  <a:pt x="327" y="878"/>
                  <a:pt x="338" y="870"/>
                  <a:pt x="338" y="870"/>
                </a:cubicBezTo>
                <a:cubicBezTo>
                  <a:pt x="343" y="863"/>
                  <a:pt x="347" y="863"/>
                  <a:pt x="352" y="856"/>
                </a:cubicBezTo>
                <a:cubicBezTo>
                  <a:pt x="356" y="840"/>
                  <a:pt x="357" y="827"/>
                  <a:pt x="358" y="810"/>
                </a:cubicBezTo>
                <a:cubicBezTo>
                  <a:pt x="359" y="728"/>
                  <a:pt x="353" y="635"/>
                  <a:pt x="374" y="552"/>
                </a:cubicBezTo>
                <a:cubicBezTo>
                  <a:pt x="376" y="532"/>
                  <a:pt x="379" y="514"/>
                  <a:pt x="384" y="494"/>
                </a:cubicBezTo>
                <a:cubicBezTo>
                  <a:pt x="383" y="446"/>
                  <a:pt x="392" y="414"/>
                  <a:pt x="368" y="378"/>
                </a:cubicBezTo>
                <a:cubicBezTo>
                  <a:pt x="364" y="360"/>
                  <a:pt x="352" y="340"/>
                  <a:pt x="336" y="330"/>
                </a:cubicBezTo>
                <a:cubicBezTo>
                  <a:pt x="332" y="319"/>
                  <a:pt x="321" y="308"/>
                  <a:pt x="314" y="298"/>
                </a:cubicBezTo>
                <a:cubicBezTo>
                  <a:pt x="310" y="287"/>
                  <a:pt x="312" y="272"/>
                  <a:pt x="300" y="268"/>
                </a:cubicBezTo>
                <a:cubicBezTo>
                  <a:pt x="288" y="259"/>
                  <a:pt x="288" y="249"/>
                  <a:pt x="284" y="236"/>
                </a:cubicBezTo>
                <a:cubicBezTo>
                  <a:pt x="286" y="197"/>
                  <a:pt x="288" y="192"/>
                  <a:pt x="284" y="158"/>
                </a:cubicBezTo>
                <a:cubicBezTo>
                  <a:pt x="283" y="149"/>
                  <a:pt x="268" y="136"/>
                  <a:pt x="268" y="136"/>
                </a:cubicBezTo>
                <a:cubicBezTo>
                  <a:pt x="260" y="112"/>
                  <a:pt x="239" y="88"/>
                  <a:pt x="218" y="74"/>
                </a:cubicBezTo>
                <a:cubicBezTo>
                  <a:pt x="213" y="66"/>
                  <a:pt x="206" y="57"/>
                  <a:pt x="198" y="52"/>
                </a:cubicBezTo>
                <a:cubicBezTo>
                  <a:pt x="195" y="45"/>
                  <a:pt x="190" y="39"/>
                  <a:pt x="188" y="32"/>
                </a:cubicBezTo>
                <a:cubicBezTo>
                  <a:pt x="189" y="25"/>
                  <a:pt x="188" y="19"/>
                  <a:pt x="190" y="12"/>
                </a:cubicBezTo>
                <a:cubicBezTo>
                  <a:pt x="191" y="8"/>
                  <a:pt x="196" y="0"/>
                  <a:pt x="196" y="0"/>
                </a:cubicBezTo>
              </a:path>
            </a:pathLst>
          </a:custGeom>
          <a:noFill/>
          <a:ln w="38100" cap="flat" cmpd="sng">
            <a:solidFill>
              <a:srgbClr val="B2B2B2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93" name="Text Box 326"/>
          <p:cNvSpPr txBox="1">
            <a:spLocks noChangeArrowheads="1"/>
          </p:cNvSpPr>
          <p:nvPr/>
        </p:nvSpPr>
        <p:spPr bwMode="auto">
          <a:xfrm>
            <a:off x="8728256" y="2211930"/>
            <a:ext cx="387074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 err="1">
                <a:latin typeface="Calibri" panose="020F0502020204030204" pitchFamily="34" charset="0"/>
                <a:cs typeface="Arial" panose="020B0604020202020204" pitchFamily="34" charset="0"/>
              </a:rPr>
              <a:t>Paranaguá</a:t>
            </a:r>
            <a:endParaRPr lang="pt-BR" altLang="pt-BR" sz="700" b="0" dirty="0"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994" name="Freeform 3"/>
          <p:cNvSpPr>
            <a:spLocks/>
          </p:cNvSpPr>
          <p:nvPr/>
        </p:nvSpPr>
        <p:spPr bwMode="auto">
          <a:xfrm>
            <a:off x="8349419" y="2142516"/>
            <a:ext cx="309423" cy="134123"/>
          </a:xfrm>
          <a:custGeom>
            <a:avLst/>
            <a:gdLst>
              <a:gd name="T0" fmla="*/ 0 w 373855"/>
              <a:gd name="T1" fmla="*/ 0 h 162719"/>
              <a:gd name="T2" fmla="*/ 189299 w 373855"/>
              <a:gd name="T3" fmla="*/ 140792 h 162719"/>
              <a:gd name="T4" fmla="*/ 376201 w 373855"/>
              <a:gd name="T5" fmla="*/ 117328 h 162719"/>
              <a:gd name="T6" fmla="*/ 0 60000 65536"/>
              <a:gd name="T7" fmla="*/ 0 60000 65536"/>
              <a:gd name="T8" fmla="*/ 0 60000 65536"/>
              <a:gd name="T9" fmla="*/ 0 w 373855"/>
              <a:gd name="T10" fmla="*/ 0 h 162719"/>
              <a:gd name="T11" fmla="*/ 373855 w 373855"/>
              <a:gd name="T12" fmla="*/ 162719 h 16271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3855" h="162719">
                <a:moveTo>
                  <a:pt x="0" y="0"/>
                </a:moveTo>
                <a:cubicBezTo>
                  <a:pt x="51990" y="19447"/>
                  <a:pt x="125809" y="123031"/>
                  <a:pt x="188118" y="142875"/>
                </a:cubicBezTo>
                <a:cubicBezTo>
                  <a:pt x="250427" y="162719"/>
                  <a:pt x="336152" y="148829"/>
                  <a:pt x="373855" y="119063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95" name="AutoShape 126"/>
          <p:cNvSpPr>
            <a:spLocks noChangeArrowheads="1"/>
          </p:cNvSpPr>
          <p:nvPr/>
        </p:nvSpPr>
        <p:spPr bwMode="auto">
          <a:xfrm>
            <a:off x="8512955" y="2634299"/>
            <a:ext cx="63532" cy="61179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>
              <a:cs typeface="Arial" panose="020B0604020202020204" pitchFamily="34" charset="0"/>
            </a:endParaRPr>
          </a:p>
        </p:txBody>
      </p:sp>
      <p:sp>
        <p:nvSpPr>
          <p:cNvPr id="996" name="AutoShape 126"/>
          <p:cNvSpPr>
            <a:spLocks noChangeArrowheads="1"/>
          </p:cNvSpPr>
          <p:nvPr/>
        </p:nvSpPr>
        <p:spPr bwMode="auto">
          <a:xfrm>
            <a:off x="8482366" y="3094316"/>
            <a:ext cx="64708" cy="62355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>
              <a:cs typeface="Arial" panose="020B0604020202020204" pitchFamily="34" charset="0"/>
            </a:endParaRPr>
          </a:p>
        </p:txBody>
      </p:sp>
      <p:sp>
        <p:nvSpPr>
          <p:cNvPr id="998" name="Text Box 326"/>
          <p:cNvSpPr txBox="1">
            <a:spLocks noChangeArrowheads="1"/>
          </p:cNvSpPr>
          <p:nvPr/>
        </p:nvSpPr>
        <p:spPr bwMode="auto">
          <a:xfrm>
            <a:off x="7468211" y="2040160"/>
            <a:ext cx="451780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 err="1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Guarapuava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1001" name="Text Box 326"/>
          <p:cNvSpPr txBox="1">
            <a:spLocks noChangeArrowheads="1"/>
          </p:cNvSpPr>
          <p:nvPr/>
        </p:nvSpPr>
        <p:spPr bwMode="auto">
          <a:xfrm>
            <a:off x="8111762" y="2462528"/>
            <a:ext cx="316484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Joinville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1002" name="Text Box 326"/>
          <p:cNvSpPr txBox="1">
            <a:spLocks noChangeArrowheads="1"/>
          </p:cNvSpPr>
          <p:nvPr/>
        </p:nvSpPr>
        <p:spPr bwMode="auto">
          <a:xfrm>
            <a:off x="7161140" y="3157848"/>
            <a:ext cx="502344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 err="1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Passo</a:t>
            </a:r>
            <a:r>
              <a:rPr lang="en-US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 Fundo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1004" name="Text Box 326"/>
          <p:cNvSpPr txBox="1">
            <a:spLocks noChangeArrowheads="1"/>
          </p:cNvSpPr>
          <p:nvPr/>
        </p:nvSpPr>
        <p:spPr bwMode="auto">
          <a:xfrm>
            <a:off x="6310522" y="3277852"/>
            <a:ext cx="368736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São Borja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1006" name="Freeform 156"/>
          <p:cNvSpPr>
            <a:spLocks/>
          </p:cNvSpPr>
          <p:nvPr/>
        </p:nvSpPr>
        <p:spPr bwMode="auto">
          <a:xfrm>
            <a:off x="5295190" y="3626101"/>
            <a:ext cx="638847" cy="1327108"/>
          </a:xfrm>
          <a:custGeom>
            <a:avLst/>
            <a:gdLst>
              <a:gd name="T0" fmla="*/ 543 w 543"/>
              <a:gd name="T1" fmla="*/ 18 h 1128"/>
              <a:gd name="T2" fmla="*/ 516 w 543"/>
              <a:gd name="T3" fmla="*/ 0 h 1128"/>
              <a:gd name="T4" fmla="*/ 492 w 543"/>
              <a:gd name="T5" fmla="*/ 21 h 1128"/>
              <a:gd name="T6" fmla="*/ 462 w 543"/>
              <a:gd name="T7" fmla="*/ 54 h 1128"/>
              <a:gd name="T8" fmla="*/ 429 w 543"/>
              <a:gd name="T9" fmla="*/ 96 h 1128"/>
              <a:gd name="T10" fmla="*/ 339 w 543"/>
              <a:gd name="T11" fmla="*/ 216 h 1128"/>
              <a:gd name="T12" fmla="*/ 309 w 543"/>
              <a:gd name="T13" fmla="*/ 249 h 1128"/>
              <a:gd name="T14" fmla="*/ 252 w 543"/>
              <a:gd name="T15" fmla="*/ 351 h 1128"/>
              <a:gd name="T16" fmla="*/ 216 w 543"/>
              <a:gd name="T17" fmla="*/ 456 h 1128"/>
              <a:gd name="T18" fmla="*/ 201 w 543"/>
              <a:gd name="T19" fmla="*/ 513 h 1128"/>
              <a:gd name="T20" fmla="*/ 195 w 543"/>
              <a:gd name="T21" fmla="*/ 537 h 1128"/>
              <a:gd name="T22" fmla="*/ 159 w 543"/>
              <a:gd name="T23" fmla="*/ 627 h 1128"/>
              <a:gd name="T24" fmla="*/ 135 w 543"/>
              <a:gd name="T25" fmla="*/ 672 h 1128"/>
              <a:gd name="T26" fmla="*/ 93 w 543"/>
              <a:gd name="T27" fmla="*/ 768 h 1128"/>
              <a:gd name="T28" fmla="*/ 72 w 543"/>
              <a:gd name="T29" fmla="*/ 834 h 1128"/>
              <a:gd name="T30" fmla="*/ 33 w 543"/>
              <a:gd name="T31" fmla="*/ 915 h 1128"/>
              <a:gd name="T32" fmla="*/ 18 w 543"/>
              <a:gd name="T33" fmla="*/ 963 h 1128"/>
              <a:gd name="T34" fmla="*/ 9 w 543"/>
              <a:gd name="T35" fmla="*/ 1008 h 1128"/>
              <a:gd name="T36" fmla="*/ 6 w 543"/>
              <a:gd name="T37" fmla="*/ 1110 h 1128"/>
              <a:gd name="T38" fmla="*/ 30 w 543"/>
              <a:gd name="T39" fmla="*/ 1128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43" h="1128">
                <a:moveTo>
                  <a:pt x="543" y="18"/>
                </a:moveTo>
                <a:cubicBezTo>
                  <a:pt x="534" y="9"/>
                  <a:pt x="528" y="4"/>
                  <a:pt x="516" y="0"/>
                </a:cubicBezTo>
                <a:cubicBezTo>
                  <a:pt x="510" y="9"/>
                  <a:pt x="492" y="21"/>
                  <a:pt x="492" y="21"/>
                </a:cubicBezTo>
                <a:cubicBezTo>
                  <a:pt x="484" y="33"/>
                  <a:pt x="474" y="46"/>
                  <a:pt x="462" y="54"/>
                </a:cubicBezTo>
                <a:cubicBezTo>
                  <a:pt x="457" y="70"/>
                  <a:pt x="440" y="82"/>
                  <a:pt x="429" y="96"/>
                </a:cubicBezTo>
                <a:cubicBezTo>
                  <a:pt x="404" y="128"/>
                  <a:pt x="370" y="195"/>
                  <a:pt x="339" y="216"/>
                </a:cubicBezTo>
                <a:cubicBezTo>
                  <a:pt x="330" y="229"/>
                  <a:pt x="319" y="237"/>
                  <a:pt x="309" y="249"/>
                </a:cubicBezTo>
                <a:cubicBezTo>
                  <a:pt x="284" y="277"/>
                  <a:pt x="269" y="318"/>
                  <a:pt x="252" y="351"/>
                </a:cubicBezTo>
                <a:cubicBezTo>
                  <a:pt x="236" y="384"/>
                  <a:pt x="237" y="425"/>
                  <a:pt x="216" y="456"/>
                </a:cubicBezTo>
                <a:cubicBezTo>
                  <a:pt x="212" y="475"/>
                  <a:pt x="206" y="494"/>
                  <a:pt x="201" y="513"/>
                </a:cubicBezTo>
                <a:cubicBezTo>
                  <a:pt x="199" y="521"/>
                  <a:pt x="195" y="537"/>
                  <a:pt x="195" y="537"/>
                </a:cubicBezTo>
                <a:cubicBezTo>
                  <a:pt x="192" y="572"/>
                  <a:pt x="184" y="602"/>
                  <a:pt x="159" y="627"/>
                </a:cubicBezTo>
                <a:cubicBezTo>
                  <a:pt x="154" y="643"/>
                  <a:pt x="142" y="656"/>
                  <a:pt x="135" y="672"/>
                </a:cubicBezTo>
                <a:cubicBezTo>
                  <a:pt x="121" y="704"/>
                  <a:pt x="112" y="739"/>
                  <a:pt x="93" y="768"/>
                </a:cubicBezTo>
                <a:cubicBezTo>
                  <a:pt x="80" y="787"/>
                  <a:pt x="85" y="815"/>
                  <a:pt x="72" y="834"/>
                </a:cubicBezTo>
                <a:cubicBezTo>
                  <a:pt x="56" y="858"/>
                  <a:pt x="46" y="889"/>
                  <a:pt x="33" y="915"/>
                </a:cubicBezTo>
                <a:cubicBezTo>
                  <a:pt x="25" y="930"/>
                  <a:pt x="26" y="948"/>
                  <a:pt x="18" y="963"/>
                </a:cubicBezTo>
                <a:cubicBezTo>
                  <a:pt x="15" y="978"/>
                  <a:pt x="12" y="993"/>
                  <a:pt x="9" y="1008"/>
                </a:cubicBezTo>
                <a:cubicBezTo>
                  <a:pt x="7" y="1039"/>
                  <a:pt x="0" y="1078"/>
                  <a:pt x="6" y="1110"/>
                </a:cubicBezTo>
                <a:cubicBezTo>
                  <a:pt x="8" y="1120"/>
                  <a:pt x="30" y="1128"/>
                  <a:pt x="30" y="1128"/>
                </a:cubicBezTo>
              </a:path>
            </a:pathLst>
          </a:custGeom>
          <a:noFill/>
          <a:ln w="38100" cap="flat" cmpd="sng">
            <a:solidFill>
              <a:srgbClr val="B2B2B2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07" name="Oval 250"/>
          <p:cNvSpPr>
            <a:spLocks noChangeArrowheads="1"/>
          </p:cNvSpPr>
          <p:nvPr/>
        </p:nvSpPr>
        <p:spPr bwMode="auto">
          <a:xfrm>
            <a:off x="5305779" y="4940508"/>
            <a:ext cx="45719" cy="49617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/>
          <a:p>
            <a:pPr algn="ctr" eaLnBrk="1" hangingPunct="1"/>
            <a:endParaRPr lang="pt-BR" altLang="pt-BR" sz="1400" b="0">
              <a:latin typeface="Tahoma" panose="020B0604030504040204" pitchFamily="34" charset="0"/>
            </a:endParaRPr>
          </a:p>
        </p:txBody>
      </p:sp>
      <p:sp>
        <p:nvSpPr>
          <p:cNvPr id="1008" name="Text Box 326"/>
          <p:cNvSpPr txBox="1">
            <a:spLocks noChangeArrowheads="1"/>
          </p:cNvSpPr>
          <p:nvPr/>
        </p:nvSpPr>
        <p:spPr bwMode="auto">
          <a:xfrm>
            <a:off x="5435195" y="4914383"/>
            <a:ext cx="542372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defPPr>
              <a:defRPr lang="en-US"/>
            </a:defPPr>
            <a:lvl1pPr eaLnBrk="1" hangingPunct="1">
              <a:spcBef>
                <a:spcPct val="50000"/>
              </a:spcBef>
              <a:defRPr sz="700" b="0">
                <a:latin typeface="Calibri" panose="020F0502020204030204" pitchFamily="34" charset="0"/>
              </a:defRPr>
            </a:lvl1pPr>
            <a:lvl2pPr marL="742950" indent="-285750"/>
            <a:lvl3pPr marL="1143000" indent="-228600"/>
            <a:lvl4pPr marL="1600200" indent="-228600"/>
            <a:lvl5pPr marL="2057400" indent="-228600"/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</a:lvl9pPr>
          </a:lstStyle>
          <a:p>
            <a:r>
              <a:rPr lang="pt-BR" altLang="pt-BR" dirty="0"/>
              <a:t>Buenos Aires</a:t>
            </a:r>
          </a:p>
        </p:txBody>
      </p:sp>
      <p:sp>
        <p:nvSpPr>
          <p:cNvPr id="1009" name="Oval 250"/>
          <p:cNvSpPr>
            <a:spLocks noChangeArrowheads="1"/>
          </p:cNvSpPr>
          <p:nvPr/>
        </p:nvSpPr>
        <p:spPr bwMode="auto">
          <a:xfrm>
            <a:off x="5921095" y="3627277"/>
            <a:ext cx="52943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10" name="Text Box 326"/>
          <p:cNvSpPr txBox="1">
            <a:spLocks noChangeArrowheads="1"/>
          </p:cNvSpPr>
          <p:nvPr/>
        </p:nvSpPr>
        <p:spPr bwMode="auto">
          <a:xfrm>
            <a:off x="6695241" y="1718971"/>
            <a:ext cx="684731" cy="788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Campo Mourão</a:t>
            </a:r>
            <a:endParaRPr lang="pt-BR" altLang="pt-BR" sz="700" b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1011" name="Oval 250"/>
          <p:cNvSpPr>
            <a:spLocks noChangeArrowheads="1"/>
          </p:cNvSpPr>
          <p:nvPr/>
        </p:nvSpPr>
        <p:spPr bwMode="auto">
          <a:xfrm>
            <a:off x="7030548" y="1994276"/>
            <a:ext cx="51767" cy="47061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13" name="Text Box 326"/>
          <p:cNvSpPr txBox="1">
            <a:spLocks noChangeArrowheads="1"/>
          </p:cNvSpPr>
          <p:nvPr/>
        </p:nvSpPr>
        <p:spPr bwMode="auto">
          <a:xfrm>
            <a:off x="6236401" y="1391900"/>
            <a:ext cx="684731" cy="788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pt-BR" altLang="pt-BR" sz="700" b="0">
                <a:latin typeface="Calibri" panose="020F0502020204030204" pitchFamily="34" charset="0"/>
                <a:cs typeface="Arial" panose="020B0604020202020204" pitchFamily="34" charset="0"/>
              </a:rPr>
              <a:t>Porto Camargo</a:t>
            </a:r>
          </a:p>
        </p:txBody>
      </p:sp>
      <p:sp>
        <p:nvSpPr>
          <p:cNvPr id="1014" name="Rectangle 233"/>
          <p:cNvSpPr>
            <a:spLocks noChangeArrowheads="1"/>
          </p:cNvSpPr>
          <p:nvPr/>
        </p:nvSpPr>
        <p:spPr bwMode="auto">
          <a:xfrm>
            <a:off x="8008230" y="2664888"/>
            <a:ext cx="237656" cy="176477"/>
          </a:xfrm>
          <a:prstGeom prst="rect">
            <a:avLst/>
          </a:prstGeom>
          <a:solidFill>
            <a:schemeClr val="bg1"/>
          </a:solidFill>
          <a:ln w="254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1050" dirty="0"/>
              <a:t>2</a:t>
            </a:r>
          </a:p>
        </p:txBody>
      </p:sp>
      <p:sp>
        <p:nvSpPr>
          <p:cNvPr id="1015" name="Rectangle 234"/>
          <p:cNvSpPr>
            <a:spLocks noChangeArrowheads="1"/>
          </p:cNvSpPr>
          <p:nvPr/>
        </p:nvSpPr>
        <p:spPr bwMode="auto">
          <a:xfrm>
            <a:off x="8555309" y="2786070"/>
            <a:ext cx="237656" cy="176477"/>
          </a:xfrm>
          <a:prstGeom prst="rect">
            <a:avLst/>
          </a:prstGeom>
          <a:solidFill>
            <a:schemeClr val="bg1"/>
          </a:solidFill>
          <a:ln w="254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1050"/>
              <a:t>3</a:t>
            </a:r>
          </a:p>
        </p:txBody>
      </p:sp>
      <p:sp>
        <p:nvSpPr>
          <p:cNvPr id="1016" name="Rectangle 236"/>
          <p:cNvSpPr>
            <a:spLocks noChangeArrowheads="1"/>
          </p:cNvSpPr>
          <p:nvPr/>
        </p:nvSpPr>
        <p:spPr bwMode="auto">
          <a:xfrm>
            <a:off x="7383502" y="2430763"/>
            <a:ext cx="237656" cy="176477"/>
          </a:xfrm>
          <a:prstGeom prst="rect">
            <a:avLst/>
          </a:prstGeom>
          <a:solidFill>
            <a:schemeClr val="bg1"/>
          </a:solidFill>
          <a:ln w="254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1050" dirty="0"/>
              <a:t>19</a:t>
            </a:r>
          </a:p>
        </p:txBody>
      </p:sp>
      <p:sp>
        <p:nvSpPr>
          <p:cNvPr id="1017" name="Rectangle 238"/>
          <p:cNvSpPr>
            <a:spLocks noChangeArrowheads="1"/>
          </p:cNvSpPr>
          <p:nvPr/>
        </p:nvSpPr>
        <p:spPr bwMode="auto">
          <a:xfrm>
            <a:off x="7663512" y="1658969"/>
            <a:ext cx="237656" cy="176477"/>
          </a:xfrm>
          <a:prstGeom prst="rect">
            <a:avLst/>
          </a:prstGeom>
          <a:solidFill>
            <a:schemeClr val="bg1"/>
          </a:solidFill>
          <a:ln w="254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1050" dirty="0"/>
              <a:t>56</a:t>
            </a:r>
          </a:p>
        </p:txBody>
      </p:sp>
      <p:sp>
        <p:nvSpPr>
          <p:cNvPr id="1018" name="Rectangle 239"/>
          <p:cNvSpPr>
            <a:spLocks noChangeArrowheads="1"/>
          </p:cNvSpPr>
          <p:nvPr/>
        </p:nvSpPr>
        <p:spPr bwMode="auto">
          <a:xfrm>
            <a:off x="6438761" y="2970782"/>
            <a:ext cx="237656" cy="176477"/>
          </a:xfrm>
          <a:prstGeom prst="rect">
            <a:avLst/>
          </a:prstGeom>
          <a:solidFill>
            <a:schemeClr val="bg1"/>
          </a:solidFill>
          <a:ln w="254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1050" dirty="0"/>
              <a:t>61</a:t>
            </a:r>
          </a:p>
        </p:txBody>
      </p:sp>
      <p:sp>
        <p:nvSpPr>
          <p:cNvPr id="1019" name="Rectangle 240"/>
          <p:cNvSpPr>
            <a:spLocks noChangeArrowheads="1"/>
          </p:cNvSpPr>
          <p:nvPr/>
        </p:nvSpPr>
        <p:spPr bwMode="auto">
          <a:xfrm>
            <a:off x="7010547" y="2106045"/>
            <a:ext cx="237656" cy="176477"/>
          </a:xfrm>
          <a:prstGeom prst="rect">
            <a:avLst/>
          </a:prstGeom>
          <a:solidFill>
            <a:schemeClr val="bg1"/>
          </a:solidFill>
          <a:ln w="254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1050"/>
              <a:t>53</a:t>
            </a:r>
          </a:p>
        </p:txBody>
      </p:sp>
      <p:sp>
        <p:nvSpPr>
          <p:cNvPr id="1020" name="Forma livre 104"/>
          <p:cNvSpPr>
            <a:spLocks/>
          </p:cNvSpPr>
          <p:nvPr/>
        </p:nvSpPr>
        <p:spPr bwMode="auto">
          <a:xfrm>
            <a:off x="6884660" y="1726030"/>
            <a:ext cx="172947" cy="278834"/>
          </a:xfrm>
          <a:custGeom>
            <a:avLst/>
            <a:gdLst>
              <a:gd name="T0" fmla="*/ 233687 w 209539"/>
              <a:gd name="T1" fmla="*/ 377099 h 338133"/>
              <a:gd name="T2" fmla="*/ 0 w 209539"/>
              <a:gd name="T3" fmla="*/ 0 h 338133"/>
              <a:gd name="T4" fmla="*/ 0 60000 65536"/>
              <a:gd name="T5" fmla="*/ 0 60000 65536"/>
              <a:gd name="T6" fmla="*/ 0 w 209539"/>
              <a:gd name="T7" fmla="*/ 0 h 338133"/>
              <a:gd name="T8" fmla="*/ 209539 w 209539"/>
              <a:gd name="T9" fmla="*/ 338133 h 33813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09539" h="338133">
                <a:moveTo>
                  <a:pt x="209539" y="338133"/>
                </a:moveTo>
                <a:cubicBezTo>
                  <a:pt x="201998" y="164302"/>
                  <a:pt x="52388" y="97234"/>
                  <a:pt x="0" y="0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23" name="Text Box 326"/>
          <p:cNvSpPr txBox="1">
            <a:spLocks noChangeArrowheads="1"/>
          </p:cNvSpPr>
          <p:nvPr/>
        </p:nvSpPr>
        <p:spPr bwMode="auto">
          <a:xfrm>
            <a:off x="7157611" y="1393077"/>
            <a:ext cx="312953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 err="1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Maringá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1024" name="Freeform 188"/>
          <p:cNvSpPr>
            <a:spLocks noChangeAspect="1"/>
          </p:cNvSpPr>
          <p:nvPr/>
        </p:nvSpPr>
        <p:spPr bwMode="auto">
          <a:xfrm>
            <a:off x="7343500" y="1213070"/>
            <a:ext cx="222361" cy="929446"/>
          </a:xfrm>
          <a:custGeom>
            <a:avLst/>
            <a:gdLst>
              <a:gd name="T0" fmla="*/ 0 w 10000"/>
              <a:gd name="T1" fmla="*/ 1253682 h 10000"/>
              <a:gd name="T2" fmla="*/ 93455 w 10000"/>
              <a:gd name="T3" fmla="*/ 704319 h 10000"/>
              <a:gd name="T4" fmla="*/ 227372 w 10000"/>
              <a:gd name="T5" fmla="*/ 386259 h 10000"/>
              <a:gd name="T6" fmla="*/ 299726 w 10000"/>
              <a:gd name="T7" fmla="*/ 0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00" h="10000">
                <a:moveTo>
                  <a:pt x="0" y="10000"/>
                </a:moveTo>
                <a:cubicBezTo>
                  <a:pt x="442" y="8394"/>
                  <a:pt x="1855" y="6771"/>
                  <a:pt x="3118" y="5618"/>
                </a:cubicBezTo>
                <a:cubicBezTo>
                  <a:pt x="4382" y="4465"/>
                  <a:pt x="6439" y="4017"/>
                  <a:pt x="7586" y="3081"/>
                </a:cubicBezTo>
                <a:cubicBezTo>
                  <a:pt x="8733" y="2145"/>
                  <a:pt x="9921" y="794"/>
                  <a:pt x="10000" y="0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26" name="Oval 250"/>
          <p:cNvSpPr>
            <a:spLocks noChangeArrowheads="1"/>
          </p:cNvSpPr>
          <p:nvPr/>
        </p:nvSpPr>
        <p:spPr bwMode="auto">
          <a:xfrm>
            <a:off x="7628217" y="2123692"/>
            <a:ext cx="52943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28" name="Oval 250"/>
          <p:cNvSpPr>
            <a:spLocks noChangeArrowheads="1"/>
          </p:cNvSpPr>
          <p:nvPr/>
        </p:nvSpPr>
        <p:spPr bwMode="auto">
          <a:xfrm>
            <a:off x="7325852" y="2082514"/>
            <a:ext cx="52943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29" name="Text Box 326"/>
          <p:cNvSpPr txBox="1">
            <a:spLocks noChangeArrowheads="1"/>
          </p:cNvSpPr>
          <p:nvPr/>
        </p:nvSpPr>
        <p:spPr bwMode="auto">
          <a:xfrm>
            <a:off x="7356442" y="2150752"/>
            <a:ext cx="46187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pt-BR" sz="700" b="0" dirty="0" err="1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Laranjeiras</a:t>
            </a:r>
            <a:r>
              <a:rPr lang="en-US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 do </a:t>
            </a:r>
            <a:r>
              <a:rPr lang="en-US" altLang="pt-BR" sz="700" b="0" dirty="0" err="1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Sul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1031" name="Text Box 326"/>
          <p:cNvSpPr txBox="1">
            <a:spLocks noChangeArrowheads="1"/>
          </p:cNvSpPr>
          <p:nvPr/>
        </p:nvSpPr>
        <p:spPr bwMode="auto">
          <a:xfrm>
            <a:off x="6142280" y="1658969"/>
            <a:ext cx="684731" cy="788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pt-BR" altLang="pt-BR" sz="700" b="0">
                <a:latin typeface="Calibri" panose="020F0502020204030204" pitchFamily="34" charset="0"/>
                <a:cs typeface="Arial" panose="020B0604020202020204" pitchFamily="34" charset="0"/>
              </a:rPr>
              <a:t>Guaíra</a:t>
            </a:r>
          </a:p>
        </p:txBody>
      </p:sp>
      <p:sp>
        <p:nvSpPr>
          <p:cNvPr id="1032" name="AutoShape 126"/>
          <p:cNvSpPr>
            <a:spLocks noChangeArrowheads="1"/>
          </p:cNvSpPr>
          <p:nvPr/>
        </p:nvSpPr>
        <p:spPr bwMode="auto">
          <a:xfrm>
            <a:off x="8621194" y="2198989"/>
            <a:ext cx="65885" cy="61179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>
              <a:cs typeface="Arial" panose="020B0604020202020204" pitchFamily="34" charset="0"/>
            </a:endParaRPr>
          </a:p>
        </p:txBody>
      </p:sp>
      <p:sp>
        <p:nvSpPr>
          <p:cNvPr id="1033" name="AutoShape 126"/>
          <p:cNvSpPr>
            <a:spLocks noChangeArrowheads="1"/>
          </p:cNvSpPr>
          <p:nvPr/>
        </p:nvSpPr>
        <p:spPr bwMode="auto">
          <a:xfrm>
            <a:off x="8547073" y="2463705"/>
            <a:ext cx="64709" cy="61179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>
              <a:cs typeface="Arial" panose="020B0604020202020204" pitchFamily="34" charset="0"/>
            </a:endParaRPr>
          </a:p>
        </p:txBody>
      </p:sp>
      <p:grpSp>
        <p:nvGrpSpPr>
          <p:cNvPr id="1034" name="Group 256"/>
          <p:cNvGrpSpPr>
            <a:grpSpLocks/>
          </p:cNvGrpSpPr>
          <p:nvPr/>
        </p:nvGrpSpPr>
        <p:grpSpPr bwMode="auto">
          <a:xfrm>
            <a:off x="7281145" y="2128398"/>
            <a:ext cx="435310" cy="2384794"/>
            <a:chOff x="1880" y="1418"/>
            <a:chExt cx="370" cy="2027"/>
          </a:xfrm>
        </p:grpSpPr>
        <p:sp>
          <p:nvSpPr>
            <p:cNvPr id="1058" name="Freeform 257"/>
            <p:cNvSpPr>
              <a:spLocks/>
            </p:cNvSpPr>
            <p:nvPr/>
          </p:nvSpPr>
          <p:spPr bwMode="auto">
            <a:xfrm>
              <a:off x="1905" y="1910"/>
              <a:ext cx="345" cy="1535"/>
            </a:xfrm>
            <a:custGeom>
              <a:avLst/>
              <a:gdLst>
                <a:gd name="T0" fmla="*/ 119 w 345"/>
                <a:gd name="T1" fmla="*/ 1506 h 1535"/>
                <a:gd name="T2" fmla="*/ 99 w 345"/>
                <a:gd name="T3" fmla="*/ 1532 h 1535"/>
                <a:gd name="T4" fmla="*/ 61 w 345"/>
                <a:gd name="T5" fmla="*/ 1518 h 1535"/>
                <a:gd name="T6" fmla="*/ 51 w 345"/>
                <a:gd name="T7" fmla="*/ 1494 h 1535"/>
                <a:gd name="T8" fmla="*/ 47 w 345"/>
                <a:gd name="T9" fmla="*/ 1482 h 1535"/>
                <a:gd name="T10" fmla="*/ 73 w 345"/>
                <a:gd name="T11" fmla="*/ 1402 h 1535"/>
                <a:gd name="T12" fmla="*/ 89 w 345"/>
                <a:gd name="T13" fmla="*/ 1364 h 1535"/>
                <a:gd name="T14" fmla="*/ 173 w 345"/>
                <a:gd name="T15" fmla="*/ 1232 h 1535"/>
                <a:gd name="T16" fmla="*/ 209 w 345"/>
                <a:gd name="T17" fmla="*/ 1192 h 1535"/>
                <a:gd name="T18" fmla="*/ 265 w 345"/>
                <a:gd name="T19" fmla="*/ 1088 h 1535"/>
                <a:gd name="T20" fmla="*/ 317 w 345"/>
                <a:gd name="T21" fmla="*/ 1020 h 1535"/>
                <a:gd name="T22" fmla="*/ 329 w 345"/>
                <a:gd name="T23" fmla="*/ 980 h 1535"/>
                <a:gd name="T24" fmla="*/ 319 w 345"/>
                <a:gd name="T25" fmla="*/ 898 h 1535"/>
                <a:gd name="T26" fmla="*/ 267 w 345"/>
                <a:gd name="T27" fmla="*/ 834 h 1535"/>
                <a:gd name="T28" fmla="*/ 223 w 345"/>
                <a:gd name="T29" fmla="*/ 784 h 1535"/>
                <a:gd name="T30" fmla="*/ 197 w 345"/>
                <a:gd name="T31" fmla="*/ 756 h 1535"/>
                <a:gd name="T32" fmla="*/ 183 w 345"/>
                <a:gd name="T33" fmla="*/ 740 h 1535"/>
                <a:gd name="T34" fmla="*/ 117 w 345"/>
                <a:gd name="T35" fmla="*/ 654 h 1535"/>
                <a:gd name="T36" fmla="*/ 109 w 345"/>
                <a:gd name="T37" fmla="*/ 634 h 1535"/>
                <a:gd name="T38" fmla="*/ 77 w 345"/>
                <a:gd name="T39" fmla="*/ 538 h 1535"/>
                <a:gd name="T40" fmla="*/ 71 w 345"/>
                <a:gd name="T41" fmla="*/ 492 h 1535"/>
                <a:gd name="T42" fmla="*/ 61 w 345"/>
                <a:gd name="T43" fmla="*/ 412 h 1535"/>
                <a:gd name="T44" fmla="*/ 57 w 345"/>
                <a:gd name="T45" fmla="*/ 344 h 1535"/>
                <a:gd name="T46" fmla="*/ 49 w 345"/>
                <a:gd name="T47" fmla="*/ 326 h 1535"/>
                <a:gd name="T48" fmla="*/ 19 w 345"/>
                <a:gd name="T49" fmla="*/ 252 h 1535"/>
                <a:gd name="T50" fmla="*/ 13 w 345"/>
                <a:gd name="T51" fmla="*/ 228 h 1535"/>
                <a:gd name="T52" fmla="*/ 11 w 345"/>
                <a:gd name="T53" fmla="*/ 222 h 1535"/>
                <a:gd name="T54" fmla="*/ 9 w 345"/>
                <a:gd name="T55" fmla="*/ 200 h 1535"/>
                <a:gd name="T56" fmla="*/ 5 w 345"/>
                <a:gd name="T57" fmla="*/ 184 h 1535"/>
                <a:gd name="T58" fmla="*/ 3 w 345"/>
                <a:gd name="T59" fmla="*/ 0 h 1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45" h="1535">
                  <a:moveTo>
                    <a:pt x="119" y="1506"/>
                  </a:moveTo>
                  <a:cubicBezTo>
                    <a:pt x="113" y="1515"/>
                    <a:pt x="107" y="1524"/>
                    <a:pt x="99" y="1532"/>
                  </a:cubicBezTo>
                  <a:cubicBezTo>
                    <a:pt x="79" y="1531"/>
                    <a:pt x="70" y="1535"/>
                    <a:pt x="61" y="1518"/>
                  </a:cubicBezTo>
                  <a:cubicBezTo>
                    <a:pt x="57" y="1510"/>
                    <a:pt x="54" y="1502"/>
                    <a:pt x="51" y="1494"/>
                  </a:cubicBezTo>
                  <a:cubicBezTo>
                    <a:pt x="50" y="1490"/>
                    <a:pt x="47" y="1482"/>
                    <a:pt x="47" y="1482"/>
                  </a:cubicBezTo>
                  <a:cubicBezTo>
                    <a:pt x="48" y="1457"/>
                    <a:pt x="48" y="1419"/>
                    <a:pt x="73" y="1402"/>
                  </a:cubicBezTo>
                  <a:cubicBezTo>
                    <a:pt x="77" y="1389"/>
                    <a:pt x="85" y="1377"/>
                    <a:pt x="89" y="1364"/>
                  </a:cubicBezTo>
                  <a:cubicBezTo>
                    <a:pt x="94" y="1319"/>
                    <a:pt x="140" y="1262"/>
                    <a:pt x="173" y="1232"/>
                  </a:cubicBezTo>
                  <a:cubicBezTo>
                    <a:pt x="187" y="1220"/>
                    <a:pt x="194" y="1202"/>
                    <a:pt x="209" y="1192"/>
                  </a:cubicBezTo>
                  <a:cubicBezTo>
                    <a:pt x="221" y="1156"/>
                    <a:pt x="244" y="1120"/>
                    <a:pt x="265" y="1088"/>
                  </a:cubicBezTo>
                  <a:cubicBezTo>
                    <a:pt x="280" y="1065"/>
                    <a:pt x="306" y="1046"/>
                    <a:pt x="317" y="1020"/>
                  </a:cubicBezTo>
                  <a:cubicBezTo>
                    <a:pt x="323" y="1008"/>
                    <a:pt x="326" y="993"/>
                    <a:pt x="329" y="980"/>
                  </a:cubicBezTo>
                  <a:cubicBezTo>
                    <a:pt x="328" y="952"/>
                    <a:pt x="345" y="907"/>
                    <a:pt x="319" y="898"/>
                  </a:cubicBezTo>
                  <a:cubicBezTo>
                    <a:pt x="311" y="874"/>
                    <a:pt x="288" y="848"/>
                    <a:pt x="267" y="834"/>
                  </a:cubicBezTo>
                  <a:cubicBezTo>
                    <a:pt x="261" y="815"/>
                    <a:pt x="237" y="798"/>
                    <a:pt x="223" y="784"/>
                  </a:cubicBezTo>
                  <a:cubicBezTo>
                    <a:pt x="214" y="775"/>
                    <a:pt x="209" y="764"/>
                    <a:pt x="197" y="756"/>
                  </a:cubicBezTo>
                  <a:cubicBezTo>
                    <a:pt x="194" y="747"/>
                    <a:pt x="188" y="747"/>
                    <a:pt x="183" y="740"/>
                  </a:cubicBezTo>
                  <a:cubicBezTo>
                    <a:pt x="162" y="711"/>
                    <a:pt x="137" y="684"/>
                    <a:pt x="117" y="654"/>
                  </a:cubicBezTo>
                  <a:cubicBezTo>
                    <a:pt x="115" y="646"/>
                    <a:pt x="114" y="641"/>
                    <a:pt x="109" y="634"/>
                  </a:cubicBezTo>
                  <a:cubicBezTo>
                    <a:pt x="101" y="601"/>
                    <a:pt x="85" y="571"/>
                    <a:pt x="77" y="538"/>
                  </a:cubicBezTo>
                  <a:cubicBezTo>
                    <a:pt x="75" y="523"/>
                    <a:pt x="75" y="507"/>
                    <a:pt x="71" y="492"/>
                  </a:cubicBezTo>
                  <a:cubicBezTo>
                    <a:pt x="68" y="465"/>
                    <a:pt x="70" y="438"/>
                    <a:pt x="61" y="412"/>
                  </a:cubicBezTo>
                  <a:cubicBezTo>
                    <a:pt x="60" y="389"/>
                    <a:pt x="60" y="367"/>
                    <a:pt x="57" y="344"/>
                  </a:cubicBezTo>
                  <a:cubicBezTo>
                    <a:pt x="55" y="327"/>
                    <a:pt x="54" y="337"/>
                    <a:pt x="49" y="326"/>
                  </a:cubicBezTo>
                  <a:cubicBezTo>
                    <a:pt x="38" y="302"/>
                    <a:pt x="34" y="274"/>
                    <a:pt x="19" y="252"/>
                  </a:cubicBezTo>
                  <a:cubicBezTo>
                    <a:pt x="16" y="236"/>
                    <a:pt x="18" y="244"/>
                    <a:pt x="13" y="228"/>
                  </a:cubicBezTo>
                  <a:cubicBezTo>
                    <a:pt x="12" y="226"/>
                    <a:pt x="11" y="222"/>
                    <a:pt x="11" y="222"/>
                  </a:cubicBezTo>
                  <a:cubicBezTo>
                    <a:pt x="10" y="215"/>
                    <a:pt x="10" y="207"/>
                    <a:pt x="9" y="200"/>
                  </a:cubicBezTo>
                  <a:cubicBezTo>
                    <a:pt x="8" y="195"/>
                    <a:pt x="5" y="184"/>
                    <a:pt x="5" y="184"/>
                  </a:cubicBezTo>
                  <a:cubicBezTo>
                    <a:pt x="0" y="101"/>
                    <a:pt x="3" y="163"/>
                    <a:pt x="3" y="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1059" name="Freeform 258"/>
            <p:cNvSpPr>
              <a:spLocks/>
            </p:cNvSpPr>
            <p:nvPr/>
          </p:nvSpPr>
          <p:spPr bwMode="auto">
            <a:xfrm>
              <a:off x="1880" y="1418"/>
              <a:ext cx="54" cy="506"/>
            </a:xfrm>
            <a:custGeom>
              <a:avLst/>
              <a:gdLst>
                <a:gd name="T0" fmla="*/ 30 w 54"/>
                <a:gd name="T1" fmla="*/ 506 h 506"/>
                <a:gd name="T2" fmla="*/ 20 w 54"/>
                <a:gd name="T3" fmla="*/ 476 h 506"/>
                <a:gd name="T4" fmla="*/ 4 w 54"/>
                <a:gd name="T5" fmla="*/ 450 h 506"/>
                <a:gd name="T6" fmla="*/ 0 w 54"/>
                <a:gd name="T7" fmla="*/ 438 h 506"/>
                <a:gd name="T8" fmla="*/ 30 w 54"/>
                <a:gd name="T9" fmla="*/ 218 h 506"/>
                <a:gd name="T10" fmla="*/ 50 w 54"/>
                <a:gd name="T11" fmla="*/ 44 h 506"/>
                <a:gd name="T12" fmla="*/ 52 w 54"/>
                <a:gd name="T13" fmla="*/ 6 h 506"/>
                <a:gd name="T14" fmla="*/ 54 w 54"/>
                <a:gd name="T15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506">
                  <a:moveTo>
                    <a:pt x="30" y="506"/>
                  </a:moveTo>
                  <a:cubicBezTo>
                    <a:pt x="29" y="491"/>
                    <a:pt x="31" y="484"/>
                    <a:pt x="20" y="476"/>
                  </a:cubicBezTo>
                  <a:cubicBezTo>
                    <a:pt x="14" y="467"/>
                    <a:pt x="10" y="459"/>
                    <a:pt x="4" y="450"/>
                  </a:cubicBezTo>
                  <a:cubicBezTo>
                    <a:pt x="2" y="446"/>
                    <a:pt x="0" y="438"/>
                    <a:pt x="0" y="438"/>
                  </a:cubicBezTo>
                  <a:cubicBezTo>
                    <a:pt x="2" y="335"/>
                    <a:pt x="2" y="302"/>
                    <a:pt x="30" y="218"/>
                  </a:cubicBezTo>
                  <a:cubicBezTo>
                    <a:pt x="32" y="157"/>
                    <a:pt x="35" y="102"/>
                    <a:pt x="50" y="44"/>
                  </a:cubicBezTo>
                  <a:cubicBezTo>
                    <a:pt x="51" y="31"/>
                    <a:pt x="51" y="19"/>
                    <a:pt x="52" y="6"/>
                  </a:cubicBezTo>
                  <a:cubicBezTo>
                    <a:pt x="52" y="4"/>
                    <a:pt x="54" y="0"/>
                    <a:pt x="54" y="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1036" name="Text Box 326"/>
          <p:cNvSpPr txBox="1">
            <a:spLocks noChangeArrowheads="1"/>
          </p:cNvSpPr>
          <p:nvPr/>
        </p:nvSpPr>
        <p:spPr bwMode="auto">
          <a:xfrm>
            <a:off x="7535272" y="3324913"/>
            <a:ext cx="400015" cy="788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Caxias do Sul</a:t>
            </a:r>
            <a:endParaRPr lang="pt-BR" altLang="pt-BR" sz="700" b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1037" name="Text Box 326"/>
          <p:cNvSpPr txBox="1">
            <a:spLocks noChangeArrowheads="1"/>
          </p:cNvSpPr>
          <p:nvPr/>
        </p:nvSpPr>
        <p:spPr bwMode="auto">
          <a:xfrm>
            <a:off x="7192906" y="3630807"/>
            <a:ext cx="409743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Santa Cruz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1039" name="Text Box 326"/>
          <p:cNvSpPr txBox="1">
            <a:spLocks noChangeArrowheads="1"/>
          </p:cNvSpPr>
          <p:nvPr/>
        </p:nvSpPr>
        <p:spPr bwMode="auto">
          <a:xfrm>
            <a:off x="7790893" y="3703470"/>
            <a:ext cx="58590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pt-BR" altLang="pt-BR" sz="700" b="0" dirty="0">
                <a:latin typeface="Calibri" panose="020F0502020204030204" pitchFamily="34" charset="0"/>
              </a:rPr>
              <a:t>Porto</a:t>
            </a:r>
            <a:r>
              <a:rPr lang="pt-BR" altLang="pt-BR" sz="1000" b="0" dirty="0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pt-BR" altLang="pt-BR" sz="700" b="0" dirty="0">
                <a:latin typeface="Calibri" panose="020F0502020204030204" pitchFamily="34" charset="0"/>
              </a:rPr>
              <a:t>Alegre</a:t>
            </a:r>
          </a:p>
        </p:txBody>
      </p:sp>
      <p:sp>
        <p:nvSpPr>
          <p:cNvPr id="1040" name="Freeform 173"/>
          <p:cNvSpPr>
            <a:spLocks/>
          </p:cNvSpPr>
          <p:nvPr/>
        </p:nvSpPr>
        <p:spPr bwMode="auto">
          <a:xfrm>
            <a:off x="7377619" y="3097846"/>
            <a:ext cx="442369" cy="102357"/>
          </a:xfrm>
          <a:custGeom>
            <a:avLst/>
            <a:gdLst>
              <a:gd name="T0" fmla="*/ 0 w 535781"/>
              <a:gd name="T1" fmla="*/ 32069 h 123953"/>
              <a:gd name="T2" fmla="*/ 61078 w 535781"/>
              <a:gd name="T3" fmla="*/ 13445 h 123953"/>
              <a:gd name="T4" fmla="*/ 132779 w 535781"/>
              <a:gd name="T5" fmla="*/ 48032 h 123953"/>
              <a:gd name="T6" fmla="*/ 244313 w 535781"/>
              <a:gd name="T7" fmla="*/ 10785 h 123953"/>
              <a:gd name="T8" fmla="*/ 289457 w 535781"/>
              <a:gd name="T9" fmla="*/ 24087 h 123953"/>
              <a:gd name="T10" fmla="*/ 358503 w 535781"/>
              <a:gd name="T11" fmla="*/ 143 h 123953"/>
              <a:gd name="T12" fmla="*/ 377092 w 535781"/>
              <a:gd name="T13" fmla="*/ 37390 h 123953"/>
              <a:gd name="T14" fmla="*/ 408959 w 535781"/>
              <a:gd name="T15" fmla="*/ 34729 h 123953"/>
              <a:gd name="T16" fmla="*/ 435514 w 535781"/>
              <a:gd name="T17" fmla="*/ 58674 h 123953"/>
              <a:gd name="T18" fmla="*/ 485970 w 535781"/>
              <a:gd name="T19" fmla="*/ 50693 h 123953"/>
              <a:gd name="T20" fmla="*/ 560326 w 535781"/>
              <a:gd name="T21" fmla="*/ 87940 h 123953"/>
              <a:gd name="T22" fmla="*/ 597504 w 535781"/>
              <a:gd name="T23" fmla="*/ 138490 h 123953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535781" h="123953">
                <a:moveTo>
                  <a:pt x="0" y="28703"/>
                </a:moveTo>
                <a:cubicBezTo>
                  <a:pt x="17462" y="19178"/>
                  <a:pt x="34925" y="9653"/>
                  <a:pt x="54769" y="12034"/>
                </a:cubicBezTo>
                <a:cubicBezTo>
                  <a:pt x="74613" y="14415"/>
                  <a:pt x="91679" y="43387"/>
                  <a:pt x="119063" y="42990"/>
                </a:cubicBezTo>
                <a:cubicBezTo>
                  <a:pt x="146447" y="42593"/>
                  <a:pt x="195659" y="13225"/>
                  <a:pt x="219075" y="9653"/>
                </a:cubicBezTo>
                <a:cubicBezTo>
                  <a:pt x="242491" y="6081"/>
                  <a:pt x="242490" y="23146"/>
                  <a:pt x="259556" y="21559"/>
                </a:cubicBezTo>
                <a:cubicBezTo>
                  <a:pt x="276622" y="19972"/>
                  <a:pt x="308372" y="-1856"/>
                  <a:pt x="321469" y="128"/>
                </a:cubicBezTo>
                <a:cubicBezTo>
                  <a:pt x="334566" y="2112"/>
                  <a:pt x="330597" y="28306"/>
                  <a:pt x="338138" y="33465"/>
                </a:cubicBezTo>
                <a:cubicBezTo>
                  <a:pt x="345679" y="38624"/>
                  <a:pt x="357982" y="27909"/>
                  <a:pt x="366713" y="31084"/>
                </a:cubicBezTo>
                <a:cubicBezTo>
                  <a:pt x="375444" y="34259"/>
                  <a:pt x="379016" y="50134"/>
                  <a:pt x="390525" y="52515"/>
                </a:cubicBezTo>
                <a:cubicBezTo>
                  <a:pt x="402034" y="54896"/>
                  <a:pt x="417116" y="41006"/>
                  <a:pt x="435769" y="45372"/>
                </a:cubicBezTo>
                <a:cubicBezTo>
                  <a:pt x="454422" y="49738"/>
                  <a:pt x="485775" y="65612"/>
                  <a:pt x="502444" y="78709"/>
                </a:cubicBezTo>
                <a:cubicBezTo>
                  <a:pt x="519113" y="91806"/>
                  <a:pt x="514212" y="100966"/>
                  <a:pt x="535781" y="123953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41" name="Freeform 126"/>
          <p:cNvSpPr>
            <a:spLocks/>
          </p:cNvSpPr>
          <p:nvPr/>
        </p:nvSpPr>
        <p:spPr bwMode="auto">
          <a:xfrm>
            <a:off x="7822341" y="3199026"/>
            <a:ext cx="409427" cy="218832"/>
          </a:xfrm>
          <a:custGeom>
            <a:avLst/>
            <a:gdLst>
              <a:gd name="T0" fmla="*/ 348 w 348"/>
              <a:gd name="T1" fmla="*/ 186 h 186"/>
              <a:gd name="T2" fmla="*/ 294 w 348"/>
              <a:gd name="T3" fmla="*/ 158 h 186"/>
              <a:gd name="T4" fmla="*/ 278 w 348"/>
              <a:gd name="T5" fmla="*/ 154 h 186"/>
              <a:gd name="T6" fmla="*/ 266 w 348"/>
              <a:gd name="T7" fmla="*/ 150 h 186"/>
              <a:gd name="T8" fmla="*/ 194 w 348"/>
              <a:gd name="T9" fmla="*/ 92 h 186"/>
              <a:gd name="T10" fmla="*/ 166 w 348"/>
              <a:gd name="T11" fmla="*/ 88 h 186"/>
              <a:gd name="T12" fmla="*/ 146 w 348"/>
              <a:gd name="T13" fmla="*/ 90 h 186"/>
              <a:gd name="T14" fmla="*/ 134 w 348"/>
              <a:gd name="T15" fmla="*/ 94 h 186"/>
              <a:gd name="T16" fmla="*/ 88 w 348"/>
              <a:gd name="T17" fmla="*/ 56 h 186"/>
              <a:gd name="T18" fmla="*/ 52 w 348"/>
              <a:gd name="T19" fmla="*/ 50 h 186"/>
              <a:gd name="T20" fmla="*/ 38 w 348"/>
              <a:gd name="T21" fmla="*/ 34 h 186"/>
              <a:gd name="T22" fmla="*/ 10 w 348"/>
              <a:gd name="T23" fmla="*/ 6 h 186"/>
              <a:gd name="T24" fmla="*/ 0 w 348"/>
              <a:gd name="T25" fmla="*/ 0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48" h="186">
                <a:moveTo>
                  <a:pt x="348" y="186"/>
                </a:moveTo>
                <a:cubicBezTo>
                  <a:pt x="329" y="180"/>
                  <a:pt x="313" y="165"/>
                  <a:pt x="294" y="158"/>
                </a:cubicBezTo>
                <a:cubicBezTo>
                  <a:pt x="289" y="156"/>
                  <a:pt x="283" y="156"/>
                  <a:pt x="278" y="154"/>
                </a:cubicBezTo>
                <a:cubicBezTo>
                  <a:pt x="274" y="153"/>
                  <a:pt x="266" y="150"/>
                  <a:pt x="266" y="150"/>
                </a:cubicBezTo>
                <a:cubicBezTo>
                  <a:pt x="249" y="133"/>
                  <a:pt x="218" y="98"/>
                  <a:pt x="194" y="92"/>
                </a:cubicBezTo>
                <a:cubicBezTo>
                  <a:pt x="185" y="90"/>
                  <a:pt x="175" y="90"/>
                  <a:pt x="166" y="88"/>
                </a:cubicBezTo>
                <a:cubicBezTo>
                  <a:pt x="159" y="89"/>
                  <a:pt x="153" y="89"/>
                  <a:pt x="146" y="90"/>
                </a:cubicBezTo>
                <a:cubicBezTo>
                  <a:pt x="142" y="91"/>
                  <a:pt x="134" y="94"/>
                  <a:pt x="134" y="94"/>
                </a:cubicBezTo>
                <a:cubicBezTo>
                  <a:pt x="113" y="90"/>
                  <a:pt x="107" y="67"/>
                  <a:pt x="88" y="56"/>
                </a:cubicBezTo>
                <a:cubicBezTo>
                  <a:pt x="78" y="50"/>
                  <a:pt x="63" y="51"/>
                  <a:pt x="52" y="50"/>
                </a:cubicBezTo>
                <a:cubicBezTo>
                  <a:pt x="45" y="45"/>
                  <a:pt x="41" y="42"/>
                  <a:pt x="38" y="34"/>
                </a:cubicBezTo>
                <a:cubicBezTo>
                  <a:pt x="35" y="14"/>
                  <a:pt x="29" y="11"/>
                  <a:pt x="10" y="6"/>
                </a:cubicBezTo>
                <a:cubicBezTo>
                  <a:pt x="3" y="1"/>
                  <a:pt x="6" y="3"/>
                  <a:pt x="0" y="0"/>
                </a:cubicBezTo>
              </a:path>
            </a:pathLst>
          </a:custGeom>
          <a:noFill/>
          <a:ln w="38100" cap="flat" cmpd="sng">
            <a:solidFill>
              <a:srgbClr val="B2B2B2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42" name="Oval 250"/>
          <p:cNvSpPr>
            <a:spLocks noChangeArrowheads="1"/>
          </p:cNvSpPr>
          <p:nvPr/>
        </p:nvSpPr>
        <p:spPr bwMode="auto">
          <a:xfrm>
            <a:off x="7350560" y="3104905"/>
            <a:ext cx="51767" cy="47061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43" name="Freeform 145"/>
          <p:cNvSpPr>
            <a:spLocks/>
          </p:cNvSpPr>
          <p:nvPr/>
        </p:nvSpPr>
        <p:spPr bwMode="auto">
          <a:xfrm>
            <a:off x="7743515" y="3428446"/>
            <a:ext cx="358836" cy="145888"/>
          </a:xfrm>
          <a:custGeom>
            <a:avLst/>
            <a:gdLst>
              <a:gd name="T0" fmla="*/ 0 w 426243"/>
              <a:gd name="T1" fmla="*/ 13973 h 178593"/>
              <a:gd name="T2" fmla="*/ 96726 w 426243"/>
              <a:gd name="T3" fmla="*/ 0 h 178593"/>
              <a:gd name="T4" fmla="*/ 188735 w 426243"/>
              <a:gd name="T5" fmla="*/ 13973 h 178593"/>
              <a:gd name="T6" fmla="*/ 261868 w 426243"/>
              <a:gd name="T7" fmla="*/ 58221 h 178593"/>
              <a:gd name="T8" fmla="*/ 316130 w 426243"/>
              <a:gd name="T9" fmla="*/ 79181 h 178593"/>
              <a:gd name="T10" fmla="*/ 365672 w 426243"/>
              <a:gd name="T11" fmla="*/ 128086 h 178593"/>
              <a:gd name="T12" fmla="*/ 384546 w 426243"/>
              <a:gd name="T13" fmla="*/ 156033 h 178593"/>
              <a:gd name="T14" fmla="*/ 422292 w 426243"/>
              <a:gd name="T15" fmla="*/ 174664 h 17859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426243"/>
              <a:gd name="T25" fmla="*/ 0 h 178593"/>
              <a:gd name="T26" fmla="*/ 426243 w 426243"/>
              <a:gd name="T27" fmla="*/ 178593 h 17859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426243" h="178593">
                <a:moveTo>
                  <a:pt x="0" y="14287"/>
                </a:moveTo>
                <a:cubicBezTo>
                  <a:pt x="32940" y="7143"/>
                  <a:pt x="65881" y="0"/>
                  <a:pt x="97631" y="0"/>
                </a:cubicBezTo>
                <a:cubicBezTo>
                  <a:pt x="129381" y="0"/>
                  <a:pt x="162719" y="4365"/>
                  <a:pt x="190500" y="14287"/>
                </a:cubicBezTo>
                <a:cubicBezTo>
                  <a:pt x="218281" y="24209"/>
                  <a:pt x="242887" y="48418"/>
                  <a:pt x="264318" y="59531"/>
                </a:cubicBezTo>
                <a:cubicBezTo>
                  <a:pt x="285749" y="70644"/>
                  <a:pt x="301625" y="69056"/>
                  <a:pt x="319087" y="80962"/>
                </a:cubicBezTo>
                <a:cubicBezTo>
                  <a:pt x="336549" y="92868"/>
                  <a:pt x="357584" y="117871"/>
                  <a:pt x="369093" y="130968"/>
                </a:cubicBezTo>
                <a:cubicBezTo>
                  <a:pt x="380602" y="144065"/>
                  <a:pt x="378618" y="151606"/>
                  <a:pt x="388143" y="159543"/>
                </a:cubicBezTo>
                <a:cubicBezTo>
                  <a:pt x="397668" y="167480"/>
                  <a:pt x="411955" y="173036"/>
                  <a:pt x="426243" y="178593"/>
                </a:cubicBezTo>
              </a:path>
            </a:pathLst>
          </a:custGeom>
          <a:noFill/>
          <a:ln w="3810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1045" name="AutoShape 126"/>
          <p:cNvSpPr>
            <a:spLocks noChangeArrowheads="1"/>
          </p:cNvSpPr>
          <p:nvPr/>
        </p:nvSpPr>
        <p:spPr bwMode="auto">
          <a:xfrm>
            <a:off x="7411738" y="4434365"/>
            <a:ext cx="64708" cy="61179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>
              <a:cs typeface="Arial" panose="020B0604020202020204" pitchFamily="34" charset="0"/>
            </a:endParaRPr>
          </a:p>
        </p:txBody>
      </p:sp>
      <p:sp>
        <p:nvSpPr>
          <p:cNvPr id="1046" name="AutoShape 126"/>
          <p:cNvSpPr>
            <a:spLocks noChangeArrowheads="1"/>
          </p:cNvSpPr>
          <p:nvPr/>
        </p:nvSpPr>
        <p:spPr bwMode="auto">
          <a:xfrm>
            <a:off x="7352913" y="4336715"/>
            <a:ext cx="65885" cy="62355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>
              <a:cs typeface="Arial" panose="020B0604020202020204" pitchFamily="34" charset="0"/>
            </a:endParaRPr>
          </a:p>
        </p:txBody>
      </p:sp>
      <p:sp>
        <p:nvSpPr>
          <p:cNvPr id="1048" name="AutoShape 126"/>
          <p:cNvSpPr>
            <a:spLocks noChangeArrowheads="1"/>
          </p:cNvSpPr>
          <p:nvPr/>
        </p:nvSpPr>
        <p:spPr bwMode="auto">
          <a:xfrm>
            <a:off x="7695278" y="3733163"/>
            <a:ext cx="64709" cy="61179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>
              <a:cs typeface="Arial" panose="020B0604020202020204" pitchFamily="34" charset="0"/>
            </a:endParaRPr>
          </a:p>
        </p:txBody>
      </p:sp>
      <p:sp>
        <p:nvSpPr>
          <p:cNvPr id="1049" name="Rectangle 235"/>
          <p:cNvSpPr>
            <a:spLocks noChangeArrowheads="1"/>
          </p:cNvSpPr>
          <p:nvPr/>
        </p:nvSpPr>
        <p:spPr bwMode="auto">
          <a:xfrm>
            <a:off x="7965876" y="3116670"/>
            <a:ext cx="237656" cy="176477"/>
          </a:xfrm>
          <a:prstGeom prst="rect">
            <a:avLst/>
          </a:prstGeom>
          <a:solidFill>
            <a:schemeClr val="bg1"/>
          </a:solidFill>
          <a:ln w="254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1050" dirty="0"/>
              <a:t>16</a:t>
            </a:r>
          </a:p>
        </p:txBody>
      </p:sp>
      <p:sp>
        <p:nvSpPr>
          <p:cNvPr id="1050" name="Rectangle 237"/>
          <p:cNvSpPr>
            <a:spLocks noChangeArrowheads="1"/>
          </p:cNvSpPr>
          <p:nvPr/>
        </p:nvSpPr>
        <p:spPr bwMode="auto">
          <a:xfrm>
            <a:off x="7270557" y="3326089"/>
            <a:ext cx="237656" cy="176477"/>
          </a:xfrm>
          <a:prstGeom prst="rect">
            <a:avLst/>
          </a:prstGeom>
          <a:solidFill>
            <a:schemeClr val="bg1"/>
          </a:solidFill>
          <a:ln w="254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1050" dirty="0"/>
              <a:t>34</a:t>
            </a:r>
          </a:p>
        </p:txBody>
      </p:sp>
      <p:sp>
        <p:nvSpPr>
          <p:cNvPr id="1053" name="Text Box 326"/>
          <p:cNvSpPr txBox="1">
            <a:spLocks noChangeArrowheads="1"/>
          </p:cNvSpPr>
          <p:nvPr/>
        </p:nvSpPr>
        <p:spPr bwMode="auto">
          <a:xfrm>
            <a:off x="6422290" y="2507236"/>
            <a:ext cx="540020" cy="1718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>
                <a:latin typeface="Calibri" panose="020F0502020204030204" pitchFamily="34" charset="0"/>
                <a:cs typeface="Arial" panose="020B0604020202020204" pitchFamily="34" charset="0"/>
              </a:rPr>
              <a:t>São Miguel</a:t>
            </a:r>
          </a:p>
          <a:p>
            <a:pPr algn="r" eaLnBrk="1" hangingPunct="1">
              <a:lnSpc>
                <a:spcPts val="500"/>
              </a:lnSpc>
            </a:pPr>
            <a:r>
              <a:rPr lang="en-US" altLang="pt-BR" sz="700" b="0" dirty="0">
                <a:latin typeface="Calibri" panose="020F0502020204030204" pitchFamily="34" charset="0"/>
                <a:cs typeface="Arial" panose="020B0604020202020204" pitchFamily="34" charset="0"/>
              </a:rPr>
              <a:t>do </a:t>
            </a:r>
            <a:r>
              <a:rPr lang="en-US" altLang="pt-BR" sz="700" b="0" dirty="0" err="1">
                <a:latin typeface="Calibri" panose="020F0502020204030204" pitchFamily="34" charset="0"/>
                <a:cs typeface="Arial" panose="020B0604020202020204" pitchFamily="34" charset="0"/>
              </a:rPr>
              <a:t>Oeste</a:t>
            </a:r>
            <a:endParaRPr lang="pt-BR" altLang="pt-BR" sz="700" b="0" dirty="0"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1054" name="Text Box 326"/>
          <p:cNvSpPr txBox="1">
            <a:spLocks noChangeArrowheads="1"/>
          </p:cNvSpPr>
          <p:nvPr/>
        </p:nvSpPr>
        <p:spPr bwMode="auto">
          <a:xfrm>
            <a:off x="7350560" y="2661359"/>
            <a:ext cx="324353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n-US" altLang="pt-BR" sz="700" b="0" dirty="0" err="1">
                <a:solidFill>
                  <a:srgbClr val="5F5F5F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Chapecó</a:t>
            </a:r>
            <a:endParaRPr lang="pt-BR" altLang="pt-BR" sz="700" b="0" dirty="0">
              <a:solidFill>
                <a:srgbClr val="5F5F5F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1056" name="Freeform 259"/>
          <p:cNvSpPr>
            <a:spLocks/>
          </p:cNvSpPr>
          <p:nvPr/>
        </p:nvSpPr>
        <p:spPr bwMode="auto">
          <a:xfrm>
            <a:off x="8189413" y="2135457"/>
            <a:ext cx="461193" cy="145888"/>
          </a:xfrm>
          <a:custGeom>
            <a:avLst/>
            <a:gdLst>
              <a:gd name="T0" fmla="*/ 392 w 392"/>
              <a:gd name="T1" fmla="*/ 98 h 124"/>
              <a:gd name="T2" fmla="*/ 328 w 392"/>
              <a:gd name="T3" fmla="*/ 108 h 124"/>
              <a:gd name="T4" fmla="*/ 304 w 392"/>
              <a:gd name="T5" fmla="*/ 118 h 124"/>
              <a:gd name="T6" fmla="*/ 254 w 392"/>
              <a:gd name="T7" fmla="*/ 114 h 124"/>
              <a:gd name="T8" fmla="*/ 244 w 392"/>
              <a:gd name="T9" fmla="*/ 106 h 124"/>
              <a:gd name="T10" fmla="*/ 216 w 392"/>
              <a:gd name="T11" fmla="*/ 76 h 124"/>
              <a:gd name="T12" fmla="*/ 196 w 392"/>
              <a:gd name="T13" fmla="*/ 54 h 124"/>
              <a:gd name="T14" fmla="*/ 178 w 392"/>
              <a:gd name="T15" fmla="*/ 42 h 124"/>
              <a:gd name="T16" fmla="*/ 164 w 392"/>
              <a:gd name="T17" fmla="*/ 26 h 124"/>
              <a:gd name="T18" fmla="*/ 140 w 392"/>
              <a:gd name="T19" fmla="*/ 0 h 124"/>
              <a:gd name="T20" fmla="*/ 68 w 392"/>
              <a:gd name="T21" fmla="*/ 10 h 124"/>
              <a:gd name="T22" fmla="*/ 50 w 392"/>
              <a:gd name="T23" fmla="*/ 18 h 124"/>
              <a:gd name="T24" fmla="*/ 24 w 392"/>
              <a:gd name="T25" fmla="*/ 38 h 124"/>
              <a:gd name="T26" fmla="*/ 12 w 392"/>
              <a:gd name="T27" fmla="*/ 42 h 124"/>
              <a:gd name="T28" fmla="*/ 0 w 392"/>
              <a:gd name="T29" fmla="*/ 38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92" h="124">
                <a:moveTo>
                  <a:pt x="392" y="98"/>
                </a:moveTo>
                <a:cubicBezTo>
                  <a:pt x="370" y="100"/>
                  <a:pt x="350" y="103"/>
                  <a:pt x="328" y="108"/>
                </a:cubicBezTo>
                <a:cubicBezTo>
                  <a:pt x="320" y="110"/>
                  <a:pt x="304" y="118"/>
                  <a:pt x="304" y="118"/>
                </a:cubicBezTo>
                <a:cubicBezTo>
                  <a:pt x="287" y="117"/>
                  <a:pt x="267" y="124"/>
                  <a:pt x="254" y="114"/>
                </a:cubicBezTo>
                <a:cubicBezTo>
                  <a:pt x="241" y="104"/>
                  <a:pt x="259" y="111"/>
                  <a:pt x="244" y="106"/>
                </a:cubicBezTo>
                <a:cubicBezTo>
                  <a:pt x="241" y="98"/>
                  <a:pt x="224" y="81"/>
                  <a:pt x="216" y="76"/>
                </a:cubicBezTo>
                <a:cubicBezTo>
                  <a:pt x="211" y="69"/>
                  <a:pt x="202" y="60"/>
                  <a:pt x="196" y="54"/>
                </a:cubicBezTo>
                <a:cubicBezTo>
                  <a:pt x="191" y="49"/>
                  <a:pt x="178" y="42"/>
                  <a:pt x="178" y="42"/>
                </a:cubicBezTo>
                <a:cubicBezTo>
                  <a:pt x="169" y="28"/>
                  <a:pt x="174" y="33"/>
                  <a:pt x="164" y="26"/>
                </a:cubicBezTo>
                <a:cubicBezTo>
                  <a:pt x="158" y="13"/>
                  <a:pt x="154" y="5"/>
                  <a:pt x="140" y="0"/>
                </a:cubicBezTo>
                <a:cubicBezTo>
                  <a:pt x="105" y="2"/>
                  <a:pt x="97" y="6"/>
                  <a:pt x="68" y="10"/>
                </a:cubicBezTo>
                <a:cubicBezTo>
                  <a:pt x="63" y="14"/>
                  <a:pt x="50" y="18"/>
                  <a:pt x="50" y="18"/>
                </a:cubicBezTo>
                <a:cubicBezTo>
                  <a:pt x="43" y="25"/>
                  <a:pt x="33" y="34"/>
                  <a:pt x="24" y="38"/>
                </a:cubicBezTo>
                <a:cubicBezTo>
                  <a:pt x="20" y="40"/>
                  <a:pt x="12" y="42"/>
                  <a:pt x="12" y="42"/>
                </a:cubicBezTo>
                <a:cubicBezTo>
                  <a:pt x="3" y="40"/>
                  <a:pt x="6" y="41"/>
                  <a:pt x="0" y="38"/>
                </a:cubicBezTo>
              </a:path>
            </a:pathLst>
          </a:custGeom>
          <a:noFill/>
          <a:ln w="38100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960" name="Oval 250"/>
          <p:cNvSpPr>
            <a:spLocks noChangeArrowheads="1"/>
          </p:cNvSpPr>
          <p:nvPr/>
        </p:nvSpPr>
        <p:spPr bwMode="auto">
          <a:xfrm>
            <a:off x="6924662" y="3622571"/>
            <a:ext cx="52943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963" name="Oval 250"/>
          <p:cNvSpPr>
            <a:spLocks noChangeArrowheads="1"/>
          </p:cNvSpPr>
          <p:nvPr/>
        </p:nvSpPr>
        <p:spPr bwMode="auto">
          <a:xfrm>
            <a:off x="6985840" y="3219027"/>
            <a:ext cx="51767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969" name="Oval 250"/>
          <p:cNvSpPr>
            <a:spLocks noChangeArrowheads="1"/>
          </p:cNvSpPr>
          <p:nvPr/>
        </p:nvSpPr>
        <p:spPr bwMode="auto">
          <a:xfrm>
            <a:off x="7992936" y="2935487"/>
            <a:ext cx="52943" cy="48237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975" name="Oval 250"/>
          <p:cNvSpPr>
            <a:spLocks noChangeArrowheads="1"/>
          </p:cNvSpPr>
          <p:nvPr/>
        </p:nvSpPr>
        <p:spPr bwMode="auto">
          <a:xfrm>
            <a:off x="7725867" y="1418961"/>
            <a:ext cx="51767" cy="48237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979" name="Oval 250"/>
          <p:cNvSpPr>
            <a:spLocks noChangeArrowheads="1"/>
          </p:cNvSpPr>
          <p:nvPr/>
        </p:nvSpPr>
        <p:spPr bwMode="auto">
          <a:xfrm>
            <a:off x="6390524" y="4031998"/>
            <a:ext cx="51767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997" name="Oval 250"/>
          <p:cNvSpPr>
            <a:spLocks noChangeArrowheads="1"/>
          </p:cNvSpPr>
          <p:nvPr/>
        </p:nvSpPr>
        <p:spPr bwMode="auto">
          <a:xfrm>
            <a:off x="8538838" y="2988430"/>
            <a:ext cx="50590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999" name="Oval 250"/>
          <p:cNvSpPr>
            <a:spLocks noChangeArrowheads="1"/>
          </p:cNvSpPr>
          <p:nvPr/>
        </p:nvSpPr>
        <p:spPr bwMode="auto">
          <a:xfrm>
            <a:off x="8018819" y="2009571"/>
            <a:ext cx="52943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00" name="Oval 250"/>
          <p:cNvSpPr>
            <a:spLocks noChangeArrowheads="1"/>
          </p:cNvSpPr>
          <p:nvPr/>
        </p:nvSpPr>
        <p:spPr bwMode="auto">
          <a:xfrm>
            <a:off x="8438834" y="2443704"/>
            <a:ext cx="52943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03" name="Oval 250"/>
          <p:cNvSpPr>
            <a:spLocks noChangeArrowheads="1"/>
          </p:cNvSpPr>
          <p:nvPr/>
        </p:nvSpPr>
        <p:spPr bwMode="auto">
          <a:xfrm>
            <a:off x="6236401" y="3256675"/>
            <a:ext cx="52943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05" name="Oval 250"/>
          <p:cNvSpPr>
            <a:spLocks noChangeArrowheads="1"/>
          </p:cNvSpPr>
          <p:nvPr/>
        </p:nvSpPr>
        <p:spPr bwMode="auto">
          <a:xfrm>
            <a:off x="6732890" y="2175459"/>
            <a:ext cx="51767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12" name="Oval 250"/>
          <p:cNvSpPr>
            <a:spLocks noChangeArrowheads="1"/>
          </p:cNvSpPr>
          <p:nvPr/>
        </p:nvSpPr>
        <p:spPr bwMode="auto">
          <a:xfrm>
            <a:off x="6951721" y="1384841"/>
            <a:ext cx="51767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25" name="Oval 250"/>
          <p:cNvSpPr>
            <a:spLocks noChangeArrowheads="1"/>
          </p:cNvSpPr>
          <p:nvPr/>
        </p:nvSpPr>
        <p:spPr bwMode="auto">
          <a:xfrm>
            <a:off x="7487035" y="1462491"/>
            <a:ext cx="51767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27" name="Oval 250"/>
          <p:cNvSpPr>
            <a:spLocks noChangeArrowheads="1"/>
          </p:cNvSpPr>
          <p:nvPr/>
        </p:nvSpPr>
        <p:spPr bwMode="auto">
          <a:xfrm>
            <a:off x="7385855" y="1717795"/>
            <a:ext cx="51767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30" name="Oval 250"/>
          <p:cNvSpPr>
            <a:spLocks noChangeArrowheads="1"/>
          </p:cNvSpPr>
          <p:nvPr/>
        </p:nvSpPr>
        <p:spPr bwMode="auto">
          <a:xfrm>
            <a:off x="6845835" y="1690735"/>
            <a:ext cx="51767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35" name="Oval 250"/>
          <p:cNvSpPr>
            <a:spLocks noChangeArrowheads="1"/>
          </p:cNvSpPr>
          <p:nvPr/>
        </p:nvSpPr>
        <p:spPr bwMode="auto">
          <a:xfrm>
            <a:off x="7331735" y="3602570"/>
            <a:ext cx="52943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38" name="Oval 250"/>
          <p:cNvSpPr>
            <a:spLocks noChangeArrowheads="1"/>
          </p:cNvSpPr>
          <p:nvPr/>
        </p:nvSpPr>
        <p:spPr bwMode="auto">
          <a:xfrm>
            <a:off x="8234121" y="3247263"/>
            <a:ext cx="52943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44" name="Oval 250"/>
          <p:cNvSpPr>
            <a:spLocks noChangeArrowheads="1"/>
          </p:cNvSpPr>
          <p:nvPr/>
        </p:nvSpPr>
        <p:spPr bwMode="auto">
          <a:xfrm>
            <a:off x="7717632" y="3416681"/>
            <a:ext cx="52943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47" name="Oval 250"/>
          <p:cNvSpPr>
            <a:spLocks noChangeArrowheads="1"/>
          </p:cNvSpPr>
          <p:nvPr/>
        </p:nvSpPr>
        <p:spPr bwMode="auto">
          <a:xfrm>
            <a:off x="7714102" y="3734340"/>
            <a:ext cx="50590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52" name="Oval 250"/>
          <p:cNvSpPr>
            <a:spLocks noChangeArrowheads="1"/>
          </p:cNvSpPr>
          <p:nvPr/>
        </p:nvSpPr>
        <p:spPr bwMode="auto">
          <a:xfrm>
            <a:off x="7012900" y="2587239"/>
            <a:ext cx="52943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55" name="Oval 250"/>
          <p:cNvSpPr>
            <a:spLocks noChangeArrowheads="1"/>
          </p:cNvSpPr>
          <p:nvPr/>
        </p:nvSpPr>
        <p:spPr bwMode="auto">
          <a:xfrm>
            <a:off x="7282322" y="2687243"/>
            <a:ext cx="51767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1057" name="Oval 250"/>
          <p:cNvSpPr>
            <a:spLocks noChangeArrowheads="1"/>
          </p:cNvSpPr>
          <p:nvPr/>
        </p:nvSpPr>
        <p:spPr bwMode="auto">
          <a:xfrm>
            <a:off x="8318830" y="2120163"/>
            <a:ext cx="50590" cy="47061"/>
          </a:xfrm>
          <a:prstGeom prst="ellipse">
            <a:avLst/>
          </a:prstGeom>
          <a:solidFill>
            <a:srgbClr val="CC3300"/>
          </a:soli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pt-BR" altLang="pt-BR" sz="1400" b="0"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4" name="Forma livre 3"/>
          <p:cNvSpPr/>
          <p:nvPr/>
        </p:nvSpPr>
        <p:spPr>
          <a:xfrm>
            <a:off x="7784245" y="2174242"/>
            <a:ext cx="402715" cy="47797"/>
          </a:xfrm>
          <a:custGeom>
            <a:avLst/>
            <a:gdLst>
              <a:gd name="connsiteX0" fmla="*/ 0 w 402715"/>
              <a:gd name="connsiteY0" fmla="*/ 28846 h 47797"/>
              <a:gd name="connsiteX1" fmla="*/ 23689 w 402715"/>
              <a:gd name="connsiteY1" fmla="*/ 33584 h 47797"/>
              <a:gd name="connsiteX2" fmla="*/ 37902 w 402715"/>
              <a:gd name="connsiteY2" fmla="*/ 43060 h 47797"/>
              <a:gd name="connsiteX3" fmla="*/ 52116 w 402715"/>
              <a:gd name="connsiteY3" fmla="*/ 47797 h 47797"/>
              <a:gd name="connsiteX4" fmla="*/ 222677 w 402715"/>
              <a:gd name="connsiteY4" fmla="*/ 43060 h 47797"/>
              <a:gd name="connsiteX5" fmla="*/ 251104 w 402715"/>
              <a:gd name="connsiteY5" fmla="*/ 33584 h 47797"/>
              <a:gd name="connsiteX6" fmla="*/ 270056 w 402715"/>
              <a:gd name="connsiteY6" fmla="*/ 28846 h 47797"/>
              <a:gd name="connsiteX7" fmla="*/ 312696 w 402715"/>
              <a:gd name="connsiteY7" fmla="*/ 19370 h 47797"/>
              <a:gd name="connsiteX8" fmla="*/ 341123 w 402715"/>
              <a:gd name="connsiteY8" fmla="*/ 9895 h 47797"/>
              <a:gd name="connsiteX9" fmla="*/ 355336 w 402715"/>
              <a:gd name="connsiteY9" fmla="*/ 5157 h 47797"/>
              <a:gd name="connsiteX10" fmla="*/ 374288 w 402715"/>
              <a:gd name="connsiteY10" fmla="*/ 419 h 47797"/>
              <a:gd name="connsiteX11" fmla="*/ 402715 w 402715"/>
              <a:gd name="connsiteY11" fmla="*/ 419 h 47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02715" h="47797">
                <a:moveTo>
                  <a:pt x="0" y="28846"/>
                </a:moveTo>
                <a:cubicBezTo>
                  <a:pt x="7896" y="30425"/>
                  <a:pt x="16149" y="30756"/>
                  <a:pt x="23689" y="33584"/>
                </a:cubicBezTo>
                <a:cubicBezTo>
                  <a:pt x="29021" y="35583"/>
                  <a:pt x="32809" y="40514"/>
                  <a:pt x="37902" y="43060"/>
                </a:cubicBezTo>
                <a:cubicBezTo>
                  <a:pt x="42369" y="45293"/>
                  <a:pt x="47378" y="46218"/>
                  <a:pt x="52116" y="47797"/>
                </a:cubicBezTo>
                <a:cubicBezTo>
                  <a:pt x="108970" y="46218"/>
                  <a:pt x="165946" y="47112"/>
                  <a:pt x="222677" y="43060"/>
                </a:cubicBezTo>
                <a:cubicBezTo>
                  <a:pt x="232640" y="42348"/>
                  <a:pt x="241414" y="36007"/>
                  <a:pt x="251104" y="33584"/>
                </a:cubicBezTo>
                <a:cubicBezTo>
                  <a:pt x="257421" y="32005"/>
                  <a:pt x="263699" y="30259"/>
                  <a:pt x="270056" y="28846"/>
                </a:cubicBezTo>
                <a:cubicBezTo>
                  <a:pt x="287451" y="24980"/>
                  <a:pt x="296185" y="24323"/>
                  <a:pt x="312696" y="19370"/>
                </a:cubicBezTo>
                <a:cubicBezTo>
                  <a:pt x="322263" y="16500"/>
                  <a:pt x="331647" y="13053"/>
                  <a:pt x="341123" y="9895"/>
                </a:cubicBezTo>
                <a:cubicBezTo>
                  <a:pt x="345861" y="8316"/>
                  <a:pt x="350491" y="6368"/>
                  <a:pt x="355336" y="5157"/>
                </a:cubicBezTo>
                <a:cubicBezTo>
                  <a:pt x="361653" y="3578"/>
                  <a:pt x="367809" y="1067"/>
                  <a:pt x="374288" y="419"/>
                </a:cubicBezTo>
                <a:cubicBezTo>
                  <a:pt x="383717" y="-524"/>
                  <a:pt x="393239" y="419"/>
                  <a:pt x="402715" y="419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Forma livre 7"/>
          <p:cNvSpPr/>
          <p:nvPr/>
        </p:nvSpPr>
        <p:spPr>
          <a:xfrm>
            <a:off x="8186960" y="2198350"/>
            <a:ext cx="379025" cy="303221"/>
          </a:xfrm>
          <a:custGeom>
            <a:avLst/>
            <a:gdLst>
              <a:gd name="connsiteX0" fmla="*/ 0 w 379025"/>
              <a:gd name="connsiteY0" fmla="*/ 0 h 303221"/>
              <a:gd name="connsiteX1" fmla="*/ 28427 w 379025"/>
              <a:gd name="connsiteY1" fmla="*/ 18952 h 303221"/>
              <a:gd name="connsiteX2" fmla="*/ 33164 w 379025"/>
              <a:gd name="connsiteY2" fmla="*/ 33165 h 303221"/>
              <a:gd name="connsiteX3" fmla="*/ 37902 w 379025"/>
              <a:gd name="connsiteY3" fmla="*/ 104232 h 303221"/>
              <a:gd name="connsiteX4" fmla="*/ 52116 w 379025"/>
              <a:gd name="connsiteY4" fmla="*/ 180038 h 303221"/>
              <a:gd name="connsiteX5" fmla="*/ 56853 w 379025"/>
              <a:gd name="connsiteY5" fmla="*/ 194251 h 303221"/>
              <a:gd name="connsiteX6" fmla="*/ 61591 w 379025"/>
              <a:gd name="connsiteY6" fmla="*/ 227416 h 303221"/>
              <a:gd name="connsiteX7" fmla="*/ 75805 w 379025"/>
              <a:gd name="connsiteY7" fmla="*/ 236891 h 303221"/>
              <a:gd name="connsiteX8" fmla="*/ 104232 w 379025"/>
              <a:gd name="connsiteY8" fmla="*/ 246367 h 303221"/>
              <a:gd name="connsiteX9" fmla="*/ 118445 w 379025"/>
              <a:gd name="connsiteY9" fmla="*/ 251105 h 303221"/>
              <a:gd name="connsiteX10" fmla="*/ 161086 w 379025"/>
              <a:gd name="connsiteY10" fmla="*/ 260581 h 303221"/>
              <a:gd name="connsiteX11" fmla="*/ 175299 w 379025"/>
              <a:gd name="connsiteY11" fmla="*/ 270056 h 303221"/>
              <a:gd name="connsiteX12" fmla="*/ 274793 w 379025"/>
              <a:gd name="connsiteY12" fmla="*/ 279532 h 303221"/>
              <a:gd name="connsiteX13" fmla="*/ 303220 w 379025"/>
              <a:gd name="connsiteY13" fmla="*/ 284270 h 303221"/>
              <a:gd name="connsiteX14" fmla="*/ 350599 w 379025"/>
              <a:gd name="connsiteY14" fmla="*/ 298483 h 303221"/>
              <a:gd name="connsiteX15" fmla="*/ 379025 w 379025"/>
              <a:gd name="connsiteY15" fmla="*/ 303221 h 303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79025" h="303221">
                <a:moveTo>
                  <a:pt x="0" y="0"/>
                </a:moveTo>
                <a:cubicBezTo>
                  <a:pt x="9476" y="6317"/>
                  <a:pt x="20374" y="10899"/>
                  <a:pt x="28427" y="18952"/>
                </a:cubicBezTo>
                <a:cubicBezTo>
                  <a:pt x="31958" y="22483"/>
                  <a:pt x="32613" y="28202"/>
                  <a:pt x="33164" y="33165"/>
                </a:cubicBezTo>
                <a:cubicBezTo>
                  <a:pt x="35786" y="56761"/>
                  <a:pt x="36210" y="80551"/>
                  <a:pt x="37902" y="104232"/>
                </a:cubicBezTo>
                <a:cubicBezTo>
                  <a:pt x="42663" y="170881"/>
                  <a:pt x="31332" y="148863"/>
                  <a:pt x="52116" y="180038"/>
                </a:cubicBezTo>
                <a:cubicBezTo>
                  <a:pt x="53695" y="184776"/>
                  <a:pt x="55874" y="189354"/>
                  <a:pt x="56853" y="194251"/>
                </a:cubicBezTo>
                <a:cubicBezTo>
                  <a:pt x="59043" y="205201"/>
                  <a:pt x="57055" y="217211"/>
                  <a:pt x="61591" y="227416"/>
                </a:cubicBezTo>
                <a:cubicBezTo>
                  <a:pt x="63904" y="232619"/>
                  <a:pt x="70602" y="234578"/>
                  <a:pt x="75805" y="236891"/>
                </a:cubicBezTo>
                <a:cubicBezTo>
                  <a:pt x="84932" y="240948"/>
                  <a:pt x="94756" y="243208"/>
                  <a:pt x="104232" y="246367"/>
                </a:cubicBezTo>
                <a:cubicBezTo>
                  <a:pt x="108970" y="247946"/>
                  <a:pt x="113548" y="250126"/>
                  <a:pt x="118445" y="251105"/>
                </a:cubicBezTo>
                <a:cubicBezTo>
                  <a:pt x="148519" y="257120"/>
                  <a:pt x="134322" y="253890"/>
                  <a:pt x="161086" y="260581"/>
                </a:cubicBezTo>
                <a:cubicBezTo>
                  <a:pt x="165824" y="263739"/>
                  <a:pt x="170206" y="267510"/>
                  <a:pt x="175299" y="270056"/>
                </a:cubicBezTo>
                <a:cubicBezTo>
                  <a:pt x="201065" y="282938"/>
                  <a:pt x="272646" y="279413"/>
                  <a:pt x="274793" y="279532"/>
                </a:cubicBezTo>
                <a:cubicBezTo>
                  <a:pt x="284269" y="281111"/>
                  <a:pt x="293900" y="281940"/>
                  <a:pt x="303220" y="284270"/>
                </a:cubicBezTo>
                <a:cubicBezTo>
                  <a:pt x="351568" y="296357"/>
                  <a:pt x="312997" y="290962"/>
                  <a:pt x="350599" y="298483"/>
                </a:cubicBezTo>
                <a:cubicBezTo>
                  <a:pt x="360018" y="300367"/>
                  <a:pt x="379025" y="303221"/>
                  <a:pt x="379025" y="303221"/>
                </a:cubicBezTo>
              </a:path>
            </a:pathLst>
          </a:custGeom>
          <a:noFill/>
          <a:ln w="38100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" name="Forma livre 8"/>
          <p:cNvSpPr/>
          <p:nvPr/>
        </p:nvSpPr>
        <p:spPr>
          <a:xfrm>
            <a:off x="8575461" y="2264680"/>
            <a:ext cx="75823" cy="227415"/>
          </a:xfrm>
          <a:custGeom>
            <a:avLst/>
            <a:gdLst>
              <a:gd name="connsiteX0" fmla="*/ 0 w 75823"/>
              <a:gd name="connsiteY0" fmla="*/ 227415 h 227415"/>
              <a:gd name="connsiteX1" fmla="*/ 4738 w 75823"/>
              <a:gd name="connsiteY1" fmla="*/ 184775 h 227415"/>
              <a:gd name="connsiteX2" fmla="*/ 9476 w 75823"/>
              <a:gd name="connsiteY2" fmla="*/ 118445 h 227415"/>
              <a:gd name="connsiteX3" fmla="*/ 14214 w 75823"/>
              <a:gd name="connsiteY3" fmla="*/ 99494 h 227415"/>
              <a:gd name="connsiteX4" fmla="*/ 28427 w 75823"/>
              <a:gd name="connsiteY4" fmla="*/ 90018 h 227415"/>
              <a:gd name="connsiteX5" fmla="*/ 47378 w 75823"/>
              <a:gd name="connsiteY5" fmla="*/ 61592 h 227415"/>
              <a:gd name="connsiteX6" fmla="*/ 52116 w 75823"/>
              <a:gd name="connsiteY6" fmla="*/ 47378 h 227415"/>
              <a:gd name="connsiteX7" fmla="*/ 61592 w 75823"/>
              <a:gd name="connsiteY7" fmla="*/ 33165 h 227415"/>
              <a:gd name="connsiteX8" fmla="*/ 66330 w 75823"/>
              <a:gd name="connsiteY8" fmla="*/ 18951 h 227415"/>
              <a:gd name="connsiteX9" fmla="*/ 75805 w 75823"/>
              <a:gd name="connsiteY9" fmla="*/ 0 h 227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5823" h="227415">
                <a:moveTo>
                  <a:pt x="0" y="227415"/>
                </a:moveTo>
                <a:cubicBezTo>
                  <a:pt x="1579" y="213202"/>
                  <a:pt x="3499" y="199022"/>
                  <a:pt x="4738" y="184775"/>
                </a:cubicBezTo>
                <a:cubicBezTo>
                  <a:pt x="6658" y="162692"/>
                  <a:pt x="7028" y="140476"/>
                  <a:pt x="9476" y="118445"/>
                </a:cubicBezTo>
                <a:cubicBezTo>
                  <a:pt x="10195" y="111973"/>
                  <a:pt x="10602" y="104912"/>
                  <a:pt x="14214" y="99494"/>
                </a:cubicBezTo>
                <a:cubicBezTo>
                  <a:pt x="17372" y="94756"/>
                  <a:pt x="23689" y="93177"/>
                  <a:pt x="28427" y="90018"/>
                </a:cubicBezTo>
                <a:cubicBezTo>
                  <a:pt x="39693" y="56221"/>
                  <a:pt x="23718" y="97083"/>
                  <a:pt x="47378" y="61592"/>
                </a:cubicBezTo>
                <a:cubicBezTo>
                  <a:pt x="50148" y="57436"/>
                  <a:pt x="49882" y="51845"/>
                  <a:pt x="52116" y="47378"/>
                </a:cubicBezTo>
                <a:cubicBezTo>
                  <a:pt x="54663" y="42285"/>
                  <a:pt x="58433" y="37903"/>
                  <a:pt x="61592" y="33165"/>
                </a:cubicBezTo>
                <a:cubicBezTo>
                  <a:pt x="63171" y="28427"/>
                  <a:pt x="64097" y="23418"/>
                  <a:pt x="66330" y="18951"/>
                </a:cubicBezTo>
                <a:cubicBezTo>
                  <a:pt x="76681" y="-1752"/>
                  <a:pt x="75805" y="11868"/>
                  <a:pt x="75805" y="0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" name="Forma livre 9"/>
          <p:cNvSpPr/>
          <p:nvPr/>
        </p:nvSpPr>
        <p:spPr>
          <a:xfrm>
            <a:off x="7059358" y="2027789"/>
            <a:ext cx="582752" cy="123381"/>
          </a:xfrm>
          <a:custGeom>
            <a:avLst/>
            <a:gdLst>
              <a:gd name="connsiteX0" fmla="*/ 0 w 582752"/>
              <a:gd name="connsiteY0" fmla="*/ 0 h 123381"/>
              <a:gd name="connsiteX1" fmla="*/ 108969 w 582752"/>
              <a:gd name="connsiteY1" fmla="*/ 14213 h 123381"/>
              <a:gd name="connsiteX2" fmla="*/ 137396 w 582752"/>
              <a:gd name="connsiteY2" fmla="*/ 33164 h 123381"/>
              <a:gd name="connsiteX3" fmla="*/ 151610 w 582752"/>
              <a:gd name="connsiteY3" fmla="*/ 42640 h 123381"/>
              <a:gd name="connsiteX4" fmla="*/ 165823 w 582752"/>
              <a:gd name="connsiteY4" fmla="*/ 47378 h 123381"/>
              <a:gd name="connsiteX5" fmla="*/ 180037 w 582752"/>
              <a:gd name="connsiteY5" fmla="*/ 56853 h 123381"/>
              <a:gd name="connsiteX6" fmla="*/ 208464 w 582752"/>
              <a:gd name="connsiteY6" fmla="*/ 66329 h 123381"/>
              <a:gd name="connsiteX7" fmla="*/ 222677 w 582752"/>
              <a:gd name="connsiteY7" fmla="*/ 71067 h 123381"/>
              <a:gd name="connsiteX8" fmla="*/ 236891 w 582752"/>
              <a:gd name="connsiteY8" fmla="*/ 75805 h 123381"/>
              <a:gd name="connsiteX9" fmla="*/ 251104 w 582752"/>
              <a:gd name="connsiteY9" fmla="*/ 85280 h 123381"/>
              <a:gd name="connsiteX10" fmla="*/ 445355 w 582752"/>
              <a:gd name="connsiteY10" fmla="*/ 90018 h 123381"/>
              <a:gd name="connsiteX11" fmla="*/ 483258 w 582752"/>
              <a:gd name="connsiteY11" fmla="*/ 99494 h 123381"/>
              <a:gd name="connsiteX12" fmla="*/ 497471 w 582752"/>
              <a:gd name="connsiteY12" fmla="*/ 104232 h 123381"/>
              <a:gd name="connsiteX13" fmla="*/ 521160 w 582752"/>
              <a:gd name="connsiteY13" fmla="*/ 108970 h 123381"/>
              <a:gd name="connsiteX14" fmla="*/ 573276 w 582752"/>
              <a:gd name="connsiteY14" fmla="*/ 123183 h 123381"/>
              <a:gd name="connsiteX15" fmla="*/ 582752 w 582752"/>
              <a:gd name="connsiteY15" fmla="*/ 123183 h 123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82752" h="123381">
                <a:moveTo>
                  <a:pt x="0" y="0"/>
                </a:moveTo>
                <a:cubicBezTo>
                  <a:pt x="10874" y="640"/>
                  <a:pt x="84606" y="-2029"/>
                  <a:pt x="108969" y="14213"/>
                </a:cubicBezTo>
                <a:lnTo>
                  <a:pt x="137396" y="33164"/>
                </a:lnTo>
                <a:cubicBezTo>
                  <a:pt x="142134" y="36323"/>
                  <a:pt x="146208" y="40839"/>
                  <a:pt x="151610" y="42640"/>
                </a:cubicBezTo>
                <a:cubicBezTo>
                  <a:pt x="156348" y="44219"/>
                  <a:pt x="161356" y="45145"/>
                  <a:pt x="165823" y="47378"/>
                </a:cubicBezTo>
                <a:cubicBezTo>
                  <a:pt x="170916" y="49924"/>
                  <a:pt x="174834" y="54540"/>
                  <a:pt x="180037" y="56853"/>
                </a:cubicBezTo>
                <a:cubicBezTo>
                  <a:pt x="189164" y="60910"/>
                  <a:pt x="198988" y="63170"/>
                  <a:pt x="208464" y="66329"/>
                </a:cubicBezTo>
                <a:lnTo>
                  <a:pt x="222677" y="71067"/>
                </a:lnTo>
                <a:cubicBezTo>
                  <a:pt x="227415" y="72646"/>
                  <a:pt x="232735" y="73035"/>
                  <a:pt x="236891" y="75805"/>
                </a:cubicBezTo>
                <a:cubicBezTo>
                  <a:pt x="241629" y="78963"/>
                  <a:pt x="245423" y="84893"/>
                  <a:pt x="251104" y="85280"/>
                </a:cubicBezTo>
                <a:cubicBezTo>
                  <a:pt x="315724" y="89686"/>
                  <a:pt x="380605" y="88439"/>
                  <a:pt x="445355" y="90018"/>
                </a:cubicBezTo>
                <a:cubicBezTo>
                  <a:pt x="477844" y="100848"/>
                  <a:pt x="437520" y="88059"/>
                  <a:pt x="483258" y="99494"/>
                </a:cubicBezTo>
                <a:cubicBezTo>
                  <a:pt x="488103" y="100705"/>
                  <a:pt x="492626" y="103021"/>
                  <a:pt x="497471" y="104232"/>
                </a:cubicBezTo>
                <a:cubicBezTo>
                  <a:pt x="505283" y="106185"/>
                  <a:pt x="513391" y="106851"/>
                  <a:pt x="521160" y="108970"/>
                </a:cubicBezTo>
                <a:cubicBezTo>
                  <a:pt x="555779" y="118411"/>
                  <a:pt x="540960" y="118566"/>
                  <a:pt x="573276" y="123183"/>
                </a:cubicBezTo>
                <a:cubicBezTo>
                  <a:pt x="576403" y="123630"/>
                  <a:pt x="579593" y="123183"/>
                  <a:pt x="582752" y="123183"/>
                </a:cubicBezTo>
              </a:path>
            </a:pathLst>
          </a:custGeom>
          <a:noFill/>
          <a:ln w="38100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pt-BR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Forma livre 10"/>
          <p:cNvSpPr/>
          <p:nvPr/>
        </p:nvSpPr>
        <p:spPr>
          <a:xfrm>
            <a:off x="7684750" y="2169923"/>
            <a:ext cx="99495" cy="18977"/>
          </a:xfrm>
          <a:custGeom>
            <a:avLst/>
            <a:gdLst>
              <a:gd name="connsiteX0" fmla="*/ 0 w 99495"/>
              <a:gd name="connsiteY0" fmla="*/ 0 h 18977"/>
              <a:gd name="connsiteX1" fmla="*/ 61592 w 99495"/>
              <a:gd name="connsiteY1" fmla="*/ 9476 h 18977"/>
              <a:gd name="connsiteX2" fmla="*/ 99495 w 99495"/>
              <a:gd name="connsiteY2" fmla="*/ 18952 h 18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495" h="18977">
                <a:moveTo>
                  <a:pt x="0" y="0"/>
                </a:moveTo>
                <a:cubicBezTo>
                  <a:pt x="17735" y="2217"/>
                  <a:pt x="43226" y="4467"/>
                  <a:pt x="61592" y="9476"/>
                </a:cubicBezTo>
                <a:cubicBezTo>
                  <a:pt x="99998" y="19951"/>
                  <a:pt x="77822" y="18952"/>
                  <a:pt x="99495" y="18952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Forma livre 11"/>
          <p:cNvSpPr/>
          <p:nvPr/>
        </p:nvSpPr>
        <p:spPr>
          <a:xfrm>
            <a:off x="2407596" y="3112851"/>
            <a:ext cx="428017" cy="97305"/>
          </a:xfrm>
          <a:custGeom>
            <a:avLst/>
            <a:gdLst>
              <a:gd name="connsiteX0" fmla="*/ 0 w 428017"/>
              <a:gd name="connsiteY0" fmla="*/ 24319 h 97305"/>
              <a:gd name="connsiteX1" fmla="*/ 24319 w 428017"/>
              <a:gd name="connsiteY1" fmla="*/ 19455 h 97305"/>
              <a:gd name="connsiteX2" fmla="*/ 38910 w 428017"/>
              <a:gd name="connsiteY2" fmla="*/ 9728 h 97305"/>
              <a:gd name="connsiteX3" fmla="*/ 58366 w 428017"/>
              <a:gd name="connsiteY3" fmla="*/ 14592 h 97305"/>
              <a:gd name="connsiteX4" fmla="*/ 87549 w 428017"/>
              <a:gd name="connsiteY4" fmla="*/ 34047 h 97305"/>
              <a:gd name="connsiteX5" fmla="*/ 121595 w 428017"/>
              <a:gd name="connsiteY5" fmla="*/ 24319 h 97305"/>
              <a:gd name="connsiteX6" fmla="*/ 150778 w 428017"/>
              <a:gd name="connsiteY6" fmla="*/ 14592 h 97305"/>
              <a:gd name="connsiteX7" fmla="*/ 165370 w 428017"/>
              <a:gd name="connsiteY7" fmla="*/ 9728 h 97305"/>
              <a:gd name="connsiteX8" fmla="*/ 223736 w 428017"/>
              <a:gd name="connsiteY8" fmla="*/ 4864 h 97305"/>
              <a:gd name="connsiteX9" fmla="*/ 238327 w 428017"/>
              <a:gd name="connsiteY9" fmla="*/ 0 h 97305"/>
              <a:gd name="connsiteX10" fmla="*/ 267510 w 428017"/>
              <a:gd name="connsiteY10" fmla="*/ 14592 h 97305"/>
              <a:gd name="connsiteX11" fmla="*/ 296693 w 428017"/>
              <a:gd name="connsiteY11" fmla="*/ 19455 h 97305"/>
              <a:gd name="connsiteX12" fmla="*/ 311285 w 428017"/>
              <a:gd name="connsiteY12" fmla="*/ 29183 h 97305"/>
              <a:gd name="connsiteX13" fmla="*/ 321013 w 428017"/>
              <a:gd name="connsiteY13" fmla="*/ 43775 h 97305"/>
              <a:gd name="connsiteX14" fmla="*/ 355059 w 428017"/>
              <a:gd name="connsiteY14" fmla="*/ 48638 h 97305"/>
              <a:gd name="connsiteX15" fmla="*/ 379378 w 428017"/>
              <a:gd name="connsiteY15" fmla="*/ 53502 h 97305"/>
              <a:gd name="connsiteX16" fmla="*/ 393970 w 428017"/>
              <a:gd name="connsiteY16" fmla="*/ 63230 h 97305"/>
              <a:gd name="connsiteX17" fmla="*/ 413425 w 428017"/>
              <a:gd name="connsiteY17" fmla="*/ 82685 h 97305"/>
              <a:gd name="connsiteX18" fmla="*/ 428017 w 428017"/>
              <a:gd name="connsiteY18" fmla="*/ 97277 h 97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428017" h="97305">
                <a:moveTo>
                  <a:pt x="0" y="24319"/>
                </a:moveTo>
                <a:cubicBezTo>
                  <a:pt x="8106" y="22698"/>
                  <a:pt x="16578" y="22358"/>
                  <a:pt x="24319" y="19455"/>
                </a:cubicBezTo>
                <a:cubicBezTo>
                  <a:pt x="29792" y="17403"/>
                  <a:pt x="33123" y="10555"/>
                  <a:pt x="38910" y="9728"/>
                </a:cubicBezTo>
                <a:cubicBezTo>
                  <a:pt x="45528" y="8783"/>
                  <a:pt x="51881" y="12971"/>
                  <a:pt x="58366" y="14592"/>
                </a:cubicBezTo>
                <a:cubicBezTo>
                  <a:pt x="68094" y="21077"/>
                  <a:pt x="76458" y="37744"/>
                  <a:pt x="87549" y="34047"/>
                </a:cubicBezTo>
                <a:cubicBezTo>
                  <a:pt x="136547" y="17713"/>
                  <a:pt x="60573" y="42625"/>
                  <a:pt x="121595" y="24319"/>
                </a:cubicBezTo>
                <a:cubicBezTo>
                  <a:pt x="131416" y="21373"/>
                  <a:pt x="141050" y="17834"/>
                  <a:pt x="150778" y="14592"/>
                </a:cubicBezTo>
                <a:cubicBezTo>
                  <a:pt x="155642" y="12971"/>
                  <a:pt x="160261" y="10154"/>
                  <a:pt x="165370" y="9728"/>
                </a:cubicBezTo>
                <a:lnTo>
                  <a:pt x="223736" y="4864"/>
                </a:lnTo>
                <a:cubicBezTo>
                  <a:pt x="228600" y="3243"/>
                  <a:pt x="233200" y="0"/>
                  <a:pt x="238327" y="0"/>
                </a:cubicBezTo>
                <a:cubicBezTo>
                  <a:pt x="254869" y="0"/>
                  <a:pt x="252752" y="9673"/>
                  <a:pt x="267510" y="14592"/>
                </a:cubicBezTo>
                <a:cubicBezTo>
                  <a:pt x="276866" y="17711"/>
                  <a:pt x="286965" y="17834"/>
                  <a:pt x="296693" y="19455"/>
                </a:cubicBezTo>
                <a:cubicBezTo>
                  <a:pt x="301557" y="22698"/>
                  <a:pt x="307151" y="25049"/>
                  <a:pt x="311285" y="29183"/>
                </a:cubicBezTo>
                <a:cubicBezTo>
                  <a:pt x="315419" y="33317"/>
                  <a:pt x="315671" y="41401"/>
                  <a:pt x="321013" y="43775"/>
                </a:cubicBezTo>
                <a:cubicBezTo>
                  <a:pt x="331489" y="48431"/>
                  <a:pt x="343751" y="46753"/>
                  <a:pt x="355059" y="48638"/>
                </a:cubicBezTo>
                <a:cubicBezTo>
                  <a:pt x="363213" y="49997"/>
                  <a:pt x="371272" y="51881"/>
                  <a:pt x="379378" y="53502"/>
                </a:cubicBezTo>
                <a:cubicBezTo>
                  <a:pt x="384242" y="56745"/>
                  <a:pt x="390318" y="58665"/>
                  <a:pt x="393970" y="63230"/>
                </a:cubicBezTo>
                <a:cubicBezTo>
                  <a:pt x="412836" y="86812"/>
                  <a:pt x="381589" y="72072"/>
                  <a:pt x="413425" y="82685"/>
                </a:cubicBezTo>
                <a:cubicBezTo>
                  <a:pt x="424052" y="98626"/>
                  <a:pt x="417307" y="97277"/>
                  <a:pt x="428017" y="97277"/>
                </a:cubicBezTo>
              </a:path>
            </a:pathLst>
          </a:custGeom>
          <a:noFill/>
          <a:ln w="19050">
            <a:solidFill>
              <a:srgbClr val="B2B2B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64407213"/>
      </p:ext>
    </p:extLst>
  </p:cSld>
  <p:clrMapOvr>
    <a:masterClrMapping/>
  </p:clrMapOvr>
  <p:transition/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AutoShape 4"/>
          <p:cNvSpPr>
            <a:spLocks noChangeArrowheads="1"/>
          </p:cNvSpPr>
          <p:nvPr/>
        </p:nvSpPr>
        <p:spPr bwMode="auto">
          <a:xfrm>
            <a:off x="219075" y="6257925"/>
            <a:ext cx="9505950" cy="439738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/>
          </a:p>
        </p:txBody>
      </p:sp>
      <p:grpSp>
        <p:nvGrpSpPr>
          <p:cNvPr id="9221" name="Group 120"/>
          <p:cNvGrpSpPr>
            <a:grpSpLocks/>
          </p:cNvGrpSpPr>
          <p:nvPr/>
        </p:nvGrpSpPr>
        <p:grpSpPr bwMode="auto">
          <a:xfrm>
            <a:off x="8207375" y="147638"/>
            <a:ext cx="1676400" cy="585787"/>
            <a:chOff x="5170" y="93"/>
            <a:chExt cx="1056" cy="369"/>
          </a:xfrm>
        </p:grpSpPr>
        <p:sp>
          <p:nvSpPr>
            <p:cNvPr id="9455" name="Text Box 121"/>
            <p:cNvSpPr txBox="1">
              <a:spLocks noChangeArrowheads="1"/>
            </p:cNvSpPr>
            <p:nvPr/>
          </p:nvSpPr>
          <p:spPr bwMode="auto">
            <a:xfrm>
              <a:off x="5394" y="93"/>
              <a:ext cx="241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Ferrovia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56" name="Text Box 122"/>
            <p:cNvSpPr txBox="1">
              <a:spLocks noChangeArrowheads="1"/>
            </p:cNvSpPr>
            <p:nvPr/>
          </p:nvSpPr>
          <p:spPr bwMode="auto">
            <a:xfrm>
              <a:off x="5979" y="95"/>
              <a:ext cx="247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Hidrovia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57" name="Line 123"/>
            <p:cNvSpPr>
              <a:spLocks noChangeShapeType="1"/>
            </p:cNvSpPr>
            <p:nvPr/>
          </p:nvSpPr>
          <p:spPr bwMode="auto">
            <a:xfrm>
              <a:off x="5758" y="140"/>
              <a:ext cx="204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58" name="Text Box 124"/>
            <p:cNvSpPr txBox="1">
              <a:spLocks noChangeArrowheads="1"/>
            </p:cNvSpPr>
            <p:nvPr/>
          </p:nvSpPr>
          <p:spPr bwMode="auto">
            <a:xfrm>
              <a:off x="5394" y="182"/>
              <a:ext cx="237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Rodovia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59" name="AutoShape 125"/>
            <p:cNvSpPr>
              <a:spLocks noChangeArrowheads="1"/>
            </p:cNvSpPr>
            <p:nvPr/>
          </p:nvSpPr>
          <p:spPr bwMode="auto">
            <a:xfrm rot="10800000">
              <a:off x="5240" y="401"/>
              <a:ext cx="58" cy="39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60" name="AutoShape 126"/>
            <p:cNvSpPr>
              <a:spLocks noChangeArrowheads="1"/>
            </p:cNvSpPr>
            <p:nvPr/>
          </p:nvSpPr>
          <p:spPr bwMode="auto">
            <a:xfrm>
              <a:off x="5246" y="295"/>
              <a:ext cx="50" cy="47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61" name="Text Box 127"/>
            <p:cNvSpPr txBox="1">
              <a:spLocks noChangeArrowheads="1"/>
            </p:cNvSpPr>
            <p:nvPr/>
          </p:nvSpPr>
          <p:spPr bwMode="auto">
            <a:xfrm>
              <a:off x="5394" y="281"/>
              <a:ext cx="393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Porto L.Curso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2" name="Text Box 128"/>
            <p:cNvSpPr txBox="1">
              <a:spLocks noChangeArrowheads="1"/>
            </p:cNvSpPr>
            <p:nvPr/>
          </p:nvSpPr>
          <p:spPr bwMode="auto">
            <a:xfrm>
              <a:off x="5395" y="376"/>
              <a:ext cx="603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Terminal Hidroviário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3" name="Text Box 129"/>
            <p:cNvSpPr txBox="1">
              <a:spLocks noChangeArrowheads="1"/>
            </p:cNvSpPr>
            <p:nvPr/>
          </p:nvSpPr>
          <p:spPr bwMode="auto">
            <a:xfrm>
              <a:off x="5988" y="183"/>
              <a:ext cx="228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Dutovia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4" name="Text Box 130"/>
            <p:cNvSpPr txBox="1">
              <a:spLocks noChangeArrowheads="1"/>
            </p:cNvSpPr>
            <p:nvPr/>
          </p:nvSpPr>
          <p:spPr bwMode="auto">
            <a:xfrm>
              <a:off x="5984" y="275"/>
              <a:ext cx="182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Eclusa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5" name="Rectangle 131"/>
            <p:cNvSpPr>
              <a:spLocks noChangeArrowheads="1"/>
            </p:cNvSpPr>
            <p:nvPr/>
          </p:nvSpPr>
          <p:spPr bwMode="auto">
            <a:xfrm>
              <a:off x="5850" y="287"/>
              <a:ext cx="56" cy="56"/>
            </a:xfrm>
            <a:prstGeom prst="rect">
              <a:avLst/>
            </a:prstGeom>
            <a:solidFill>
              <a:srgbClr val="00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66" name="Line 132"/>
            <p:cNvSpPr>
              <a:spLocks noChangeShapeType="1"/>
            </p:cNvSpPr>
            <p:nvPr/>
          </p:nvSpPr>
          <p:spPr bwMode="auto">
            <a:xfrm>
              <a:off x="5762" y="232"/>
              <a:ext cx="20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67" name="Line 133"/>
            <p:cNvSpPr>
              <a:spLocks noChangeShapeType="1"/>
            </p:cNvSpPr>
            <p:nvPr/>
          </p:nvSpPr>
          <p:spPr bwMode="auto">
            <a:xfrm>
              <a:off x="5170" y="140"/>
              <a:ext cx="2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68" name="Line 134"/>
            <p:cNvSpPr>
              <a:spLocks noChangeShapeType="1"/>
            </p:cNvSpPr>
            <p:nvPr/>
          </p:nvSpPr>
          <p:spPr bwMode="auto">
            <a:xfrm>
              <a:off x="5170" y="228"/>
              <a:ext cx="204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9222" name="Rectangle 135"/>
          <p:cNvSpPr>
            <a:spLocks noChangeArrowheads="1"/>
          </p:cNvSpPr>
          <p:nvPr/>
        </p:nvSpPr>
        <p:spPr bwMode="auto">
          <a:xfrm>
            <a:off x="8059738" y="123825"/>
            <a:ext cx="1846262" cy="6429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/>
          </a:p>
        </p:txBody>
      </p:sp>
      <p:sp>
        <p:nvSpPr>
          <p:cNvPr id="9224" name="Rectangle 4"/>
          <p:cNvSpPr>
            <a:spLocks noChangeArrowheads="1"/>
          </p:cNvSpPr>
          <p:nvPr/>
        </p:nvSpPr>
        <p:spPr bwMode="auto">
          <a:xfrm>
            <a:off x="2590800" y="168839"/>
            <a:ext cx="575786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defTabSz="895350"/>
            <a:r>
              <a:rPr lang="pt-BR" alt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Eixos Priorizados no Nordeste Competitivo</a:t>
            </a:r>
          </a:p>
        </p:txBody>
      </p:sp>
      <p:sp>
        <p:nvSpPr>
          <p:cNvPr id="9225" name="Rectangle 6"/>
          <p:cNvSpPr>
            <a:spLocks noChangeArrowheads="1"/>
          </p:cNvSpPr>
          <p:nvPr/>
        </p:nvSpPr>
        <p:spPr bwMode="auto">
          <a:xfrm>
            <a:off x="214313" y="873125"/>
            <a:ext cx="579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altLang="pt-BR" sz="1400" dirty="0" err="1">
                <a:solidFill>
                  <a:srgbClr val="C00000"/>
                </a:solidFill>
              </a:rPr>
              <a:t>Principais</a:t>
            </a:r>
            <a:r>
              <a:rPr lang="es-ES_tradnl" altLang="pt-BR" sz="1400" dirty="0">
                <a:solidFill>
                  <a:srgbClr val="C00000"/>
                </a:solidFill>
              </a:rPr>
              <a:t> </a:t>
            </a:r>
            <a:r>
              <a:rPr lang="es-ES_tradnl" altLang="pt-BR" sz="1400" dirty="0" err="1">
                <a:solidFill>
                  <a:srgbClr val="C00000"/>
                </a:solidFill>
              </a:rPr>
              <a:t>Eixos</a:t>
            </a:r>
            <a:r>
              <a:rPr lang="es-ES_tradnl" altLang="pt-BR" sz="1400" dirty="0">
                <a:solidFill>
                  <a:srgbClr val="C00000"/>
                </a:solidFill>
              </a:rPr>
              <a:t> de </a:t>
            </a:r>
            <a:r>
              <a:rPr lang="es-ES_tradnl" altLang="pt-BR" sz="1400" dirty="0" err="1">
                <a:solidFill>
                  <a:srgbClr val="C00000"/>
                </a:solidFill>
              </a:rPr>
              <a:t>Integração</a:t>
            </a:r>
            <a:r>
              <a:rPr lang="es-ES_tradnl" altLang="pt-BR" sz="1400" dirty="0">
                <a:solidFill>
                  <a:srgbClr val="C00000"/>
                </a:solidFill>
              </a:rPr>
              <a:t> </a:t>
            </a:r>
            <a:r>
              <a:rPr lang="es-ES_tradnl" altLang="pt-BR" sz="1400" dirty="0" err="1">
                <a:solidFill>
                  <a:srgbClr val="C00000"/>
                </a:solidFill>
              </a:rPr>
              <a:t>Atuais</a:t>
            </a:r>
            <a:endParaRPr lang="es-ES_tradnl" altLang="pt-BR" sz="1400" dirty="0">
              <a:solidFill>
                <a:srgbClr val="C00000"/>
              </a:solidFill>
            </a:endParaRPr>
          </a:p>
        </p:txBody>
      </p:sp>
      <p:sp>
        <p:nvSpPr>
          <p:cNvPr id="9228" name="AutoShape 375"/>
          <p:cNvSpPr>
            <a:spLocks noChangeArrowheads="1"/>
          </p:cNvSpPr>
          <p:nvPr/>
        </p:nvSpPr>
        <p:spPr bwMode="auto">
          <a:xfrm rot="10800000">
            <a:off x="2673943" y="5992215"/>
            <a:ext cx="2171700" cy="104775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altLang="pt-BR" sz="1400" b="0"/>
          </a:p>
        </p:txBody>
      </p:sp>
      <p:sp>
        <p:nvSpPr>
          <p:cNvPr id="9230" name="Rectangle 180"/>
          <p:cNvSpPr>
            <a:spLocks noChangeArrowheads="1"/>
          </p:cNvSpPr>
          <p:nvPr/>
        </p:nvSpPr>
        <p:spPr bwMode="auto">
          <a:xfrm>
            <a:off x="201613" y="6264275"/>
            <a:ext cx="9372600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altLang="pt-BR" sz="1400" dirty="0"/>
              <a:t>A priorização de nove eixos de transporte no Nordeste tem o potencial de mudar a economia da região gerando até R$ 5,9 bilhões ao ano de economias em custos de transporte</a:t>
            </a:r>
          </a:p>
        </p:txBody>
      </p:sp>
      <p:sp>
        <p:nvSpPr>
          <p:cNvPr id="9470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716901"/>
            <a:ext cx="9439275" cy="131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altLang="pt-BR" sz="900" b="0" dirty="0"/>
              <a:t>Fonte: Análise Macrologística </a:t>
            </a:r>
          </a:p>
        </p:txBody>
      </p:sp>
      <p:sp>
        <p:nvSpPr>
          <p:cNvPr id="9220" name="Rectangle 52"/>
          <p:cNvSpPr>
            <a:spLocks noChangeArrowheads="1"/>
          </p:cNvSpPr>
          <p:nvPr/>
        </p:nvSpPr>
        <p:spPr bwMode="auto">
          <a:xfrm>
            <a:off x="133581" y="1101725"/>
            <a:ext cx="4543423" cy="4542449"/>
          </a:xfrm>
          <a:prstGeom prst="rect">
            <a:avLst/>
          </a:prstGeom>
          <a:noFill/>
          <a:ln w="95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/>
          </a:p>
        </p:txBody>
      </p:sp>
      <p:grpSp>
        <p:nvGrpSpPr>
          <p:cNvPr id="2" name="Grupo 1"/>
          <p:cNvGrpSpPr/>
          <p:nvPr/>
        </p:nvGrpSpPr>
        <p:grpSpPr>
          <a:xfrm>
            <a:off x="108828" y="1155754"/>
            <a:ext cx="4826699" cy="4488420"/>
            <a:chOff x="784225" y="1036638"/>
            <a:chExt cx="5572125" cy="5181600"/>
          </a:xfrm>
        </p:grpSpPr>
        <p:sp>
          <p:nvSpPr>
            <p:cNvPr id="9231" name="Freeform 13"/>
            <p:cNvSpPr>
              <a:spLocks noEditPoints="1"/>
            </p:cNvSpPr>
            <p:nvPr/>
          </p:nvSpPr>
          <p:spPr bwMode="auto">
            <a:xfrm>
              <a:off x="3678238" y="2241550"/>
              <a:ext cx="2614612" cy="1398588"/>
            </a:xfrm>
            <a:custGeom>
              <a:avLst/>
              <a:gdLst>
                <a:gd name="T0" fmla="*/ 2147483647 w 1611"/>
                <a:gd name="T1" fmla="*/ 2147483647 h 889"/>
                <a:gd name="T2" fmla="*/ 2147483647 w 1611"/>
                <a:gd name="T3" fmla="*/ 2147483647 h 889"/>
                <a:gd name="T4" fmla="*/ 2147483647 w 1611"/>
                <a:gd name="T5" fmla="*/ 2147483647 h 889"/>
                <a:gd name="T6" fmla="*/ 2147483647 w 1611"/>
                <a:gd name="T7" fmla="*/ 2147483647 h 889"/>
                <a:gd name="T8" fmla="*/ 2147483647 w 1611"/>
                <a:gd name="T9" fmla="*/ 2147483647 h 889"/>
                <a:gd name="T10" fmla="*/ 2147483647 w 1611"/>
                <a:gd name="T11" fmla="*/ 2147483647 h 889"/>
                <a:gd name="T12" fmla="*/ 2147483647 w 1611"/>
                <a:gd name="T13" fmla="*/ 2147483647 h 889"/>
                <a:gd name="T14" fmla="*/ 2147483647 w 1611"/>
                <a:gd name="T15" fmla="*/ 2147483647 h 889"/>
                <a:gd name="T16" fmla="*/ 2147483647 w 1611"/>
                <a:gd name="T17" fmla="*/ 2147483647 h 889"/>
                <a:gd name="T18" fmla="*/ 2147483647 w 1611"/>
                <a:gd name="T19" fmla="*/ 2147483647 h 889"/>
                <a:gd name="T20" fmla="*/ 2147483647 w 1611"/>
                <a:gd name="T21" fmla="*/ 2147483647 h 889"/>
                <a:gd name="T22" fmla="*/ 2147483647 w 1611"/>
                <a:gd name="T23" fmla="*/ 2147483647 h 889"/>
                <a:gd name="T24" fmla="*/ 2147483647 w 1611"/>
                <a:gd name="T25" fmla="*/ 2147483647 h 889"/>
                <a:gd name="T26" fmla="*/ 2147483647 w 1611"/>
                <a:gd name="T27" fmla="*/ 2147483647 h 889"/>
                <a:gd name="T28" fmla="*/ 2147483647 w 1611"/>
                <a:gd name="T29" fmla="*/ 2147483647 h 889"/>
                <a:gd name="T30" fmla="*/ 2147483647 w 1611"/>
                <a:gd name="T31" fmla="*/ 2147483647 h 889"/>
                <a:gd name="T32" fmla="*/ 2147483647 w 1611"/>
                <a:gd name="T33" fmla="*/ 2147483647 h 889"/>
                <a:gd name="T34" fmla="*/ 2147483647 w 1611"/>
                <a:gd name="T35" fmla="*/ 2147483647 h 889"/>
                <a:gd name="T36" fmla="*/ 2147483647 w 1611"/>
                <a:gd name="T37" fmla="*/ 2147483647 h 889"/>
                <a:gd name="T38" fmla="*/ 2147483647 w 1611"/>
                <a:gd name="T39" fmla="*/ 2147483647 h 889"/>
                <a:gd name="T40" fmla="*/ 2147483647 w 1611"/>
                <a:gd name="T41" fmla="*/ 2147483647 h 889"/>
                <a:gd name="T42" fmla="*/ 2147483647 w 1611"/>
                <a:gd name="T43" fmla="*/ 2147483647 h 889"/>
                <a:gd name="T44" fmla="*/ 2147483647 w 1611"/>
                <a:gd name="T45" fmla="*/ 2147483647 h 889"/>
                <a:gd name="T46" fmla="*/ 2147483647 w 1611"/>
                <a:gd name="T47" fmla="*/ 2147483647 h 889"/>
                <a:gd name="T48" fmla="*/ 2147483647 w 1611"/>
                <a:gd name="T49" fmla="*/ 2147483647 h 889"/>
                <a:gd name="T50" fmla="*/ 2147483647 w 1611"/>
                <a:gd name="T51" fmla="*/ 2147483647 h 889"/>
                <a:gd name="T52" fmla="*/ 2147483647 w 1611"/>
                <a:gd name="T53" fmla="*/ 2147483647 h 889"/>
                <a:gd name="T54" fmla="*/ 2147483647 w 1611"/>
                <a:gd name="T55" fmla="*/ 2147483647 h 889"/>
                <a:gd name="T56" fmla="*/ 2147483647 w 1611"/>
                <a:gd name="T57" fmla="*/ 2147483647 h 889"/>
                <a:gd name="T58" fmla="*/ 2147483647 w 1611"/>
                <a:gd name="T59" fmla="*/ 2147483647 h 889"/>
                <a:gd name="T60" fmla="*/ 2147483647 w 1611"/>
                <a:gd name="T61" fmla="*/ 2147483647 h 889"/>
                <a:gd name="T62" fmla="*/ 2147483647 w 1611"/>
                <a:gd name="T63" fmla="*/ 2147483647 h 889"/>
                <a:gd name="T64" fmla="*/ 2147483647 w 1611"/>
                <a:gd name="T65" fmla="*/ 2147483647 h 889"/>
                <a:gd name="T66" fmla="*/ 2147483647 w 1611"/>
                <a:gd name="T67" fmla="*/ 2147483647 h 889"/>
                <a:gd name="T68" fmla="*/ 2147483647 w 1611"/>
                <a:gd name="T69" fmla="*/ 2147483647 h 889"/>
                <a:gd name="T70" fmla="*/ 2147483647 w 1611"/>
                <a:gd name="T71" fmla="*/ 2147483647 h 889"/>
                <a:gd name="T72" fmla="*/ 2147483647 w 1611"/>
                <a:gd name="T73" fmla="*/ 2147483647 h 889"/>
                <a:gd name="T74" fmla="*/ 2147483647 w 1611"/>
                <a:gd name="T75" fmla="*/ 2147483647 h 889"/>
                <a:gd name="T76" fmla="*/ 2147483647 w 1611"/>
                <a:gd name="T77" fmla="*/ 2147483647 h 889"/>
                <a:gd name="T78" fmla="*/ 2147483647 w 1611"/>
                <a:gd name="T79" fmla="*/ 2147483647 h 889"/>
                <a:gd name="T80" fmla="*/ 2147483647 w 1611"/>
                <a:gd name="T81" fmla="*/ 2147483647 h 889"/>
                <a:gd name="T82" fmla="*/ 2147483647 w 1611"/>
                <a:gd name="T83" fmla="*/ 2147483647 h 889"/>
                <a:gd name="T84" fmla="*/ 2147483647 w 1611"/>
                <a:gd name="T85" fmla="*/ 2147483647 h 889"/>
                <a:gd name="T86" fmla="*/ 2147483647 w 1611"/>
                <a:gd name="T87" fmla="*/ 2147483647 h 889"/>
                <a:gd name="T88" fmla="*/ 2147483647 w 1611"/>
                <a:gd name="T89" fmla="*/ 2147483647 h 889"/>
                <a:gd name="T90" fmla="*/ 2147483647 w 1611"/>
                <a:gd name="T91" fmla="*/ 2147483647 h 889"/>
                <a:gd name="T92" fmla="*/ 2147483647 w 1611"/>
                <a:gd name="T93" fmla="*/ 2147483647 h 889"/>
                <a:gd name="T94" fmla="*/ 2147483647 w 1611"/>
                <a:gd name="T95" fmla="*/ 2147483647 h 889"/>
                <a:gd name="T96" fmla="*/ 2147483647 w 1611"/>
                <a:gd name="T97" fmla="*/ 2147483647 h 889"/>
                <a:gd name="T98" fmla="*/ 2147483647 w 1611"/>
                <a:gd name="T99" fmla="*/ 2147483647 h 889"/>
                <a:gd name="T100" fmla="*/ 2147483647 w 1611"/>
                <a:gd name="T101" fmla="*/ 2147483647 h 889"/>
                <a:gd name="T102" fmla="*/ 2147483647 w 1611"/>
                <a:gd name="T103" fmla="*/ 2147483647 h 889"/>
                <a:gd name="T104" fmla="*/ 2147483647 w 1611"/>
                <a:gd name="T105" fmla="*/ 2147483647 h 889"/>
                <a:gd name="T106" fmla="*/ 2147483647 w 1611"/>
                <a:gd name="T107" fmla="*/ 2147483647 h 889"/>
                <a:gd name="T108" fmla="*/ 2147483647 w 1611"/>
                <a:gd name="T109" fmla="*/ 2147483647 h 889"/>
                <a:gd name="T110" fmla="*/ 2147483647 w 1611"/>
                <a:gd name="T111" fmla="*/ 2147483647 h 889"/>
                <a:gd name="T112" fmla="*/ 2147483647 w 1611"/>
                <a:gd name="T113" fmla="*/ 2147483647 h 889"/>
                <a:gd name="T114" fmla="*/ 2147483647 w 1611"/>
                <a:gd name="T115" fmla="*/ 2147483647 h 889"/>
                <a:gd name="T116" fmla="*/ 2147483647 w 1611"/>
                <a:gd name="T117" fmla="*/ 2147483647 h 889"/>
                <a:gd name="T118" fmla="*/ 2147483647 w 1611"/>
                <a:gd name="T119" fmla="*/ 2147483647 h 889"/>
                <a:gd name="T120" fmla="*/ 2147483647 w 1611"/>
                <a:gd name="T121" fmla="*/ 2147483647 h 889"/>
                <a:gd name="T122" fmla="*/ 2147483647 w 1611"/>
                <a:gd name="T123" fmla="*/ 2147483647 h 889"/>
                <a:gd name="T124" fmla="*/ 2147483647 w 1611"/>
                <a:gd name="T125" fmla="*/ 2147483647 h 8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611"/>
                <a:gd name="T190" fmla="*/ 0 h 889"/>
                <a:gd name="T191" fmla="*/ 1611 w 1611"/>
                <a:gd name="T192" fmla="*/ 889 h 88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611" h="889">
                  <a:moveTo>
                    <a:pt x="510" y="566"/>
                  </a:moveTo>
                  <a:lnTo>
                    <a:pt x="511" y="566"/>
                  </a:lnTo>
                  <a:lnTo>
                    <a:pt x="513" y="568"/>
                  </a:lnTo>
                  <a:lnTo>
                    <a:pt x="514" y="568"/>
                  </a:lnTo>
                  <a:lnTo>
                    <a:pt x="515" y="568"/>
                  </a:lnTo>
                  <a:lnTo>
                    <a:pt x="516" y="568"/>
                  </a:lnTo>
                  <a:lnTo>
                    <a:pt x="517" y="568"/>
                  </a:lnTo>
                  <a:lnTo>
                    <a:pt x="517" y="567"/>
                  </a:lnTo>
                  <a:lnTo>
                    <a:pt x="517" y="566"/>
                  </a:lnTo>
                  <a:lnTo>
                    <a:pt x="520" y="567"/>
                  </a:lnTo>
                  <a:lnTo>
                    <a:pt x="521" y="567"/>
                  </a:lnTo>
                  <a:lnTo>
                    <a:pt x="522" y="566"/>
                  </a:lnTo>
                  <a:lnTo>
                    <a:pt x="522" y="565"/>
                  </a:lnTo>
                  <a:lnTo>
                    <a:pt x="524" y="565"/>
                  </a:lnTo>
                  <a:lnTo>
                    <a:pt x="526" y="564"/>
                  </a:lnTo>
                  <a:lnTo>
                    <a:pt x="528" y="565"/>
                  </a:lnTo>
                  <a:lnTo>
                    <a:pt x="530" y="565"/>
                  </a:lnTo>
                  <a:lnTo>
                    <a:pt x="531" y="565"/>
                  </a:lnTo>
                  <a:lnTo>
                    <a:pt x="533" y="567"/>
                  </a:lnTo>
                  <a:lnTo>
                    <a:pt x="532" y="567"/>
                  </a:lnTo>
                  <a:lnTo>
                    <a:pt x="532" y="568"/>
                  </a:lnTo>
                  <a:lnTo>
                    <a:pt x="532" y="569"/>
                  </a:lnTo>
                  <a:lnTo>
                    <a:pt x="533" y="569"/>
                  </a:lnTo>
                  <a:lnTo>
                    <a:pt x="534" y="569"/>
                  </a:lnTo>
                  <a:lnTo>
                    <a:pt x="537" y="569"/>
                  </a:lnTo>
                  <a:lnTo>
                    <a:pt x="538" y="570"/>
                  </a:lnTo>
                  <a:lnTo>
                    <a:pt x="538" y="571"/>
                  </a:lnTo>
                  <a:lnTo>
                    <a:pt x="539" y="571"/>
                  </a:lnTo>
                  <a:lnTo>
                    <a:pt x="539" y="572"/>
                  </a:lnTo>
                  <a:lnTo>
                    <a:pt x="538" y="573"/>
                  </a:lnTo>
                  <a:lnTo>
                    <a:pt x="538" y="574"/>
                  </a:lnTo>
                  <a:lnTo>
                    <a:pt x="537" y="574"/>
                  </a:lnTo>
                  <a:lnTo>
                    <a:pt x="537" y="575"/>
                  </a:lnTo>
                  <a:lnTo>
                    <a:pt x="537" y="576"/>
                  </a:lnTo>
                  <a:lnTo>
                    <a:pt x="537" y="577"/>
                  </a:lnTo>
                  <a:lnTo>
                    <a:pt x="536" y="578"/>
                  </a:lnTo>
                  <a:lnTo>
                    <a:pt x="535" y="579"/>
                  </a:lnTo>
                  <a:lnTo>
                    <a:pt x="536" y="579"/>
                  </a:lnTo>
                  <a:lnTo>
                    <a:pt x="537" y="579"/>
                  </a:lnTo>
                  <a:lnTo>
                    <a:pt x="538" y="580"/>
                  </a:lnTo>
                  <a:lnTo>
                    <a:pt x="539" y="580"/>
                  </a:lnTo>
                  <a:lnTo>
                    <a:pt x="540" y="581"/>
                  </a:lnTo>
                  <a:lnTo>
                    <a:pt x="541" y="581"/>
                  </a:lnTo>
                  <a:lnTo>
                    <a:pt x="542" y="582"/>
                  </a:lnTo>
                  <a:lnTo>
                    <a:pt x="553" y="586"/>
                  </a:lnTo>
                  <a:lnTo>
                    <a:pt x="554" y="586"/>
                  </a:lnTo>
                  <a:lnTo>
                    <a:pt x="555" y="586"/>
                  </a:lnTo>
                  <a:lnTo>
                    <a:pt x="557" y="587"/>
                  </a:lnTo>
                  <a:lnTo>
                    <a:pt x="558" y="586"/>
                  </a:lnTo>
                  <a:lnTo>
                    <a:pt x="560" y="583"/>
                  </a:lnTo>
                  <a:lnTo>
                    <a:pt x="561" y="582"/>
                  </a:lnTo>
                  <a:lnTo>
                    <a:pt x="563" y="583"/>
                  </a:lnTo>
                  <a:lnTo>
                    <a:pt x="566" y="586"/>
                  </a:lnTo>
                  <a:lnTo>
                    <a:pt x="567" y="585"/>
                  </a:lnTo>
                  <a:lnTo>
                    <a:pt x="568" y="585"/>
                  </a:lnTo>
                  <a:lnTo>
                    <a:pt x="569" y="585"/>
                  </a:lnTo>
                  <a:lnTo>
                    <a:pt x="570" y="586"/>
                  </a:lnTo>
                  <a:lnTo>
                    <a:pt x="569" y="587"/>
                  </a:lnTo>
                  <a:lnTo>
                    <a:pt x="570" y="588"/>
                  </a:lnTo>
                  <a:lnTo>
                    <a:pt x="571" y="589"/>
                  </a:lnTo>
                  <a:lnTo>
                    <a:pt x="572" y="589"/>
                  </a:lnTo>
                  <a:lnTo>
                    <a:pt x="574" y="590"/>
                  </a:lnTo>
                  <a:lnTo>
                    <a:pt x="576" y="590"/>
                  </a:lnTo>
                  <a:lnTo>
                    <a:pt x="577" y="591"/>
                  </a:lnTo>
                  <a:lnTo>
                    <a:pt x="579" y="590"/>
                  </a:lnTo>
                  <a:lnTo>
                    <a:pt x="579" y="589"/>
                  </a:lnTo>
                  <a:lnTo>
                    <a:pt x="579" y="588"/>
                  </a:lnTo>
                  <a:lnTo>
                    <a:pt x="578" y="587"/>
                  </a:lnTo>
                  <a:lnTo>
                    <a:pt x="578" y="585"/>
                  </a:lnTo>
                  <a:lnTo>
                    <a:pt x="578" y="584"/>
                  </a:lnTo>
                  <a:lnTo>
                    <a:pt x="578" y="583"/>
                  </a:lnTo>
                  <a:lnTo>
                    <a:pt x="578" y="582"/>
                  </a:lnTo>
                  <a:lnTo>
                    <a:pt x="579" y="581"/>
                  </a:lnTo>
                  <a:lnTo>
                    <a:pt x="580" y="580"/>
                  </a:lnTo>
                  <a:lnTo>
                    <a:pt x="581" y="581"/>
                  </a:lnTo>
                  <a:lnTo>
                    <a:pt x="582" y="580"/>
                  </a:lnTo>
                  <a:lnTo>
                    <a:pt x="583" y="581"/>
                  </a:lnTo>
                  <a:lnTo>
                    <a:pt x="584" y="581"/>
                  </a:lnTo>
                  <a:lnTo>
                    <a:pt x="585" y="583"/>
                  </a:lnTo>
                  <a:lnTo>
                    <a:pt x="586" y="583"/>
                  </a:lnTo>
                  <a:lnTo>
                    <a:pt x="588" y="582"/>
                  </a:lnTo>
                  <a:lnTo>
                    <a:pt x="589" y="581"/>
                  </a:lnTo>
                  <a:lnTo>
                    <a:pt x="590" y="580"/>
                  </a:lnTo>
                  <a:lnTo>
                    <a:pt x="592" y="582"/>
                  </a:lnTo>
                  <a:lnTo>
                    <a:pt x="593" y="582"/>
                  </a:lnTo>
                  <a:lnTo>
                    <a:pt x="594" y="582"/>
                  </a:lnTo>
                  <a:lnTo>
                    <a:pt x="595" y="582"/>
                  </a:lnTo>
                  <a:lnTo>
                    <a:pt x="596" y="583"/>
                  </a:lnTo>
                  <a:lnTo>
                    <a:pt x="597" y="583"/>
                  </a:lnTo>
                  <a:lnTo>
                    <a:pt x="599" y="582"/>
                  </a:lnTo>
                  <a:lnTo>
                    <a:pt x="599" y="581"/>
                  </a:lnTo>
                  <a:lnTo>
                    <a:pt x="601" y="580"/>
                  </a:lnTo>
                  <a:lnTo>
                    <a:pt x="601" y="578"/>
                  </a:lnTo>
                  <a:lnTo>
                    <a:pt x="604" y="576"/>
                  </a:lnTo>
                  <a:lnTo>
                    <a:pt x="605" y="575"/>
                  </a:lnTo>
                  <a:lnTo>
                    <a:pt x="605" y="574"/>
                  </a:lnTo>
                  <a:lnTo>
                    <a:pt x="606" y="573"/>
                  </a:lnTo>
                  <a:lnTo>
                    <a:pt x="607" y="573"/>
                  </a:lnTo>
                  <a:lnTo>
                    <a:pt x="609" y="573"/>
                  </a:lnTo>
                  <a:lnTo>
                    <a:pt x="610" y="574"/>
                  </a:lnTo>
                  <a:lnTo>
                    <a:pt x="611" y="573"/>
                  </a:lnTo>
                  <a:lnTo>
                    <a:pt x="610" y="572"/>
                  </a:lnTo>
                  <a:lnTo>
                    <a:pt x="610" y="571"/>
                  </a:lnTo>
                  <a:lnTo>
                    <a:pt x="609" y="570"/>
                  </a:lnTo>
                  <a:lnTo>
                    <a:pt x="613" y="568"/>
                  </a:lnTo>
                  <a:lnTo>
                    <a:pt x="615" y="567"/>
                  </a:lnTo>
                  <a:lnTo>
                    <a:pt x="616" y="565"/>
                  </a:lnTo>
                  <a:lnTo>
                    <a:pt x="617" y="564"/>
                  </a:lnTo>
                  <a:lnTo>
                    <a:pt x="621" y="563"/>
                  </a:lnTo>
                  <a:lnTo>
                    <a:pt x="622" y="563"/>
                  </a:lnTo>
                  <a:lnTo>
                    <a:pt x="624" y="563"/>
                  </a:lnTo>
                  <a:lnTo>
                    <a:pt x="626" y="563"/>
                  </a:lnTo>
                  <a:lnTo>
                    <a:pt x="627" y="562"/>
                  </a:lnTo>
                  <a:lnTo>
                    <a:pt x="628" y="562"/>
                  </a:lnTo>
                  <a:lnTo>
                    <a:pt x="628" y="561"/>
                  </a:lnTo>
                  <a:lnTo>
                    <a:pt x="629" y="560"/>
                  </a:lnTo>
                  <a:lnTo>
                    <a:pt x="631" y="561"/>
                  </a:lnTo>
                  <a:lnTo>
                    <a:pt x="631" y="563"/>
                  </a:lnTo>
                  <a:lnTo>
                    <a:pt x="633" y="563"/>
                  </a:lnTo>
                  <a:lnTo>
                    <a:pt x="634" y="562"/>
                  </a:lnTo>
                  <a:lnTo>
                    <a:pt x="635" y="562"/>
                  </a:lnTo>
                  <a:lnTo>
                    <a:pt x="635" y="561"/>
                  </a:lnTo>
                  <a:lnTo>
                    <a:pt x="635" y="560"/>
                  </a:lnTo>
                  <a:lnTo>
                    <a:pt x="636" y="559"/>
                  </a:lnTo>
                  <a:lnTo>
                    <a:pt x="637" y="558"/>
                  </a:lnTo>
                  <a:lnTo>
                    <a:pt x="638" y="556"/>
                  </a:lnTo>
                  <a:lnTo>
                    <a:pt x="639" y="556"/>
                  </a:lnTo>
                  <a:lnTo>
                    <a:pt x="640" y="556"/>
                  </a:lnTo>
                  <a:lnTo>
                    <a:pt x="640" y="555"/>
                  </a:lnTo>
                  <a:lnTo>
                    <a:pt x="640" y="553"/>
                  </a:lnTo>
                  <a:lnTo>
                    <a:pt x="641" y="554"/>
                  </a:lnTo>
                  <a:lnTo>
                    <a:pt x="643" y="554"/>
                  </a:lnTo>
                  <a:lnTo>
                    <a:pt x="644" y="553"/>
                  </a:lnTo>
                  <a:lnTo>
                    <a:pt x="646" y="552"/>
                  </a:lnTo>
                  <a:lnTo>
                    <a:pt x="647" y="551"/>
                  </a:lnTo>
                  <a:lnTo>
                    <a:pt x="648" y="551"/>
                  </a:lnTo>
                  <a:lnTo>
                    <a:pt x="648" y="550"/>
                  </a:lnTo>
                  <a:lnTo>
                    <a:pt x="648" y="549"/>
                  </a:lnTo>
                  <a:lnTo>
                    <a:pt x="649" y="548"/>
                  </a:lnTo>
                  <a:lnTo>
                    <a:pt x="648" y="547"/>
                  </a:lnTo>
                  <a:lnTo>
                    <a:pt x="649" y="547"/>
                  </a:lnTo>
                  <a:lnTo>
                    <a:pt x="651" y="546"/>
                  </a:lnTo>
                  <a:lnTo>
                    <a:pt x="652" y="545"/>
                  </a:lnTo>
                  <a:lnTo>
                    <a:pt x="653" y="545"/>
                  </a:lnTo>
                  <a:lnTo>
                    <a:pt x="655" y="546"/>
                  </a:lnTo>
                  <a:lnTo>
                    <a:pt x="656" y="546"/>
                  </a:lnTo>
                  <a:lnTo>
                    <a:pt x="658" y="547"/>
                  </a:lnTo>
                  <a:lnTo>
                    <a:pt x="658" y="546"/>
                  </a:lnTo>
                  <a:lnTo>
                    <a:pt x="659" y="547"/>
                  </a:lnTo>
                  <a:lnTo>
                    <a:pt x="660" y="546"/>
                  </a:lnTo>
                  <a:lnTo>
                    <a:pt x="660" y="545"/>
                  </a:lnTo>
                  <a:lnTo>
                    <a:pt x="661" y="545"/>
                  </a:lnTo>
                  <a:lnTo>
                    <a:pt x="661" y="543"/>
                  </a:lnTo>
                  <a:lnTo>
                    <a:pt x="666" y="542"/>
                  </a:lnTo>
                  <a:lnTo>
                    <a:pt x="671" y="539"/>
                  </a:lnTo>
                  <a:lnTo>
                    <a:pt x="673" y="539"/>
                  </a:lnTo>
                  <a:lnTo>
                    <a:pt x="674" y="539"/>
                  </a:lnTo>
                  <a:lnTo>
                    <a:pt x="676" y="538"/>
                  </a:lnTo>
                  <a:lnTo>
                    <a:pt x="677" y="537"/>
                  </a:lnTo>
                  <a:lnTo>
                    <a:pt x="677" y="535"/>
                  </a:lnTo>
                  <a:lnTo>
                    <a:pt x="677" y="534"/>
                  </a:lnTo>
                  <a:lnTo>
                    <a:pt x="678" y="533"/>
                  </a:lnTo>
                  <a:lnTo>
                    <a:pt x="678" y="532"/>
                  </a:lnTo>
                  <a:lnTo>
                    <a:pt x="679" y="532"/>
                  </a:lnTo>
                  <a:lnTo>
                    <a:pt x="680" y="531"/>
                  </a:lnTo>
                  <a:lnTo>
                    <a:pt x="679" y="530"/>
                  </a:lnTo>
                  <a:lnTo>
                    <a:pt x="678" y="529"/>
                  </a:lnTo>
                  <a:lnTo>
                    <a:pt x="679" y="529"/>
                  </a:lnTo>
                  <a:lnTo>
                    <a:pt x="680" y="530"/>
                  </a:lnTo>
                  <a:lnTo>
                    <a:pt x="681" y="530"/>
                  </a:lnTo>
                  <a:lnTo>
                    <a:pt x="682" y="528"/>
                  </a:lnTo>
                  <a:lnTo>
                    <a:pt x="683" y="527"/>
                  </a:lnTo>
                  <a:lnTo>
                    <a:pt x="683" y="526"/>
                  </a:lnTo>
                  <a:lnTo>
                    <a:pt x="685" y="525"/>
                  </a:lnTo>
                  <a:lnTo>
                    <a:pt x="685" y="524"/>
                  </a:lnTo>
                  <a:lnTo>
                    <a:pt x="683" y="524"/>
                  </a:lnTo>
                  <a:lnTo>
                    <a:pt x="683" y="523"/>
                  </a:lnTo>
                  <a:lnTo>
                    <a:pt x="683" y="522"/>
                  </a:lnTo>
                  <a:lnTo>
                    <a:pt x="683" y="520"/>
                  </a:lnTo>
                  <a:lnTo>
                    <a:pt x="686" y="520"/>
                  </a:lnTo>
                  <a:lnTo>
                    <a:pt x="687" y="519"/>
                  </a:lnTo>
                  <a:lnTo>
                    <a:pt x="692" y="521"/>
                  </a:lnTo>
                  <a:lnTo>
                    <a:pt x="694" y="520"/>
                  </a:lnTo>
                  <a:lnTo>
                    <a:pt x="695" y="520"/>
                  </a:lnTo>
                  <a:lnTo>
                    <a:pt x="695" y="519"/>
                  </a:lnTo>
                  <a:lnTo>
                    <a:pt x="696" y="520"/>
                  </a:lnTo>
                  <a:lnTo>
                    <a:pt x="697" y="521"/>
                  </a:lnTo>
                  <a:lnTo>
                    <a:pt x="699" y="521"/>
                  </a:lnTo>
                  <a:lnTo>
                    <a:pt x="700" y="521"/>
                  </a:lnTo>
                  <a:lnTo>
                    <a:pt x="703" y="520"/>
                  </a:lnTo>
                  <a:lnTo>
                    <a:pt x="705" y="520"/>
                  </a:lnTo>
                  <a:lnTo>
                    <a:pt x="707" y="520"/>
                  </a:lnTo>
                  <a:lnTo>
                    <a:pt x="709" y="519"/>
                  </a:lnTo>
                  <a:lnTo>
                    <a:pt x="709" y="518"/>
                  </a:lnTo>
                  <a:lnTo>
                    <a:pt x="708" y="515"/>
                  </a:lnTo>
                  <a:lnTo>
                    <a:pt x="708" y="514"/>
                  </a:lnTo>
                  <a:lnTo>
                    <a:pt x="710" y="513"/>
                  </a:lnTo>
                  <a:lnTo>
                    <a:pt x="713" y="510"/>
                  </a:lnTo>
                  <a:lnTo>
                    <a:pt x="714" y="510"/>
                  </a:lnTo>
                  <a:lnTo>
                    <a:pt x="715" y="511"/>
                  </a:lnTo>
                  <a:lnTo>
                    <a:pt x="716" y="511"/>
                  </a:lnTo>
                  <a:lnTo>
                    <a:pt x="717" y="510"/>
                  </a:lnTo>
                  <a:lnTo>
                    <a:pt x="719" y="511"/>
                  </a:lnTo>
                  <a:lnTo>
                    <a:pt x="721" y="510"/>
                  </a:lnTo>
                  <a:lnTo>
                    <a:pt x="723" y="509"/>
                  </a:lnTo>
                  <a:lnTo>
                    <a:pt x="724" y="508"/>
                  </a:lnTo>
                  <a:lnTo>
                    <a:pt x="725" y="509"/>
                  </a:lnTo>
                  <a:lnTo>
                    <a:pt x="727" y="509"/>
                  </a:lnTo>
                  <a:lnTo>
                    <a:pt x="728" y="509"/>
                  </a:lnTo>
                  <a:lnTo>
                    <a:pt x="730" y="509"/>
                  </a:lnTo>
                  <a:lnTo>
                    <a:pt x="731" y="510"/>
                  </a:lnTo>
                  <a:lnTo>
                    <a:pt x="732" y="512"/>
                  </a:lnTo>
                  <a:lnTo>
                    <a:pt x="733" y="513"/>
                  </a:lnTo>
                  <a:lnTo>
                    <a:pt x="735" y="513"/>
                  </a:lnTo>
                  <a:lnTo>
                    <a:pt x="736" y="514"/>
                  </a:lnTo>
                  <a:lnTo>
                    <a:pt x="738" y="516"/>
                  </a:lnTo>
                  <a:lnTo>
                    <a:pt x="739" y="517"/>
                  </a:lnTo>
                  <a:lnTo>
                    <a:pt x="740" y="518"/>
                  </a:lnTo>
                  <a:lnTo>
                    <a:pt x="740" y="519"/>
                  </a:lnTo>
                  <a:lnTo>
                    <a:pt x="741" y="519"/>
                  </a:lnTo>
                  <a:lnTo>
                    <a:pt x="740" y="521"/>
                  </a:lnTo>
                  <a:lnTo>
                    <a:pt x="741" y="522"/>
                  </a:lnTo>
                  <a:lnTo>
                    <a:pt x="742" y="522"/>
                  </a:lnTo>
                  <a:lnTo>
                    <a:pt x="743" y="522"/>
                  </a:lnTo>
                  <a:lnTo>
                    <a:pt x="744" y="522"/>
                  </a:lnTo>
                  <a:lnTo>
                    <a:pt x="745" y="523"/>
                  </a:lnTo>
                  <a:lnTo>
                    <a:pt x="746" y="524"/>
                  </a:lnTo>
                  <a:lnTo>
                    <a:pt x="747" y="524"/>
                  </a:lnTo>
                  <a:lnTo>
                    <a:pt x="748" y="525"/>
                  </a:lnTo>
                  <a:lnTo>
                    <a:pt x="750" y="525"/>
                  </a:lnTo>
                  <a:lnTo>
                    <a:pt x="750" y="526"/>
                  </a:lnTo>
                  <a:lnTo>
                    <a:pt x="752" y="527"/>
                  </a:lnTo>
                  <a:lnTo>
                    <a:pt x="752" y="526"/>
                  </a:lnTo>
                  <a:lnTo>
                    <a:pt x="753" y="527"/>
                  </a:lnTo>
                  <a:lnTo>
                    <a:pt x="754" y="527"/>
                  </a:lnTo>
                  <a:lnTo>
                    <a:pt x="755" y="528"/>
                  </a:lnTo>
                  <a:lnTo>
                    <a:pt x="756" y="529"/>
                  </a:lnTo>
                  <a:lnTo>
                    <a:pt x="757" y="531"/>
                  </a:lnTo>
                  <a:lnTo>
                    <a:pt x="756" y="532"/>
                  </a:lnTo>
                  <a:lnTo>
                    <a:pt x="757" y="533"/>
                  </a:lnTo>
                  <a:lnTo>
                    <a:pt x="758" y="532"/>
                  </a:lnTo>
                  <a:lnTo>
                    <a:pt x="759" y="531"/>
                  </a:lnTo>
                  <a:lnTo>
                    <a:pt x="760" y="531"/>
                  </a:lnTo>
                  <a:lnTo>
                    <a:pt x="763" y="533"/>
                  </a:lnTo>
                  <a:lnTo>
                    <a:pt x="762" y="534"/>
                  </a:lnTo>
                  <a:lnTo>
                    <a:pt x="763" y="535"/>
                  </a:lnTo>
                  <a:lnTo>
                    <a:pt x="764" y="536"/>
                  </a:lnTo>
                  <a:lnTo>
                    <a:pt x="765" y="536"/>
                  </a:lnTo>
                  <a:lnTo>
                    <a:pt x="766" y="537"/>
                  </a:lnTo>
                  <a:lnTo>
                    <a:pt x="764" y="539"/>
                  </a:lnTo>
                  <a:lnTo>
                    <a:pt x="764" y="540"/>
                  </a:lnTo>
                  <a:lnTo>
                    <a:pt x="765" y="540"/>
                  </a:lnTo>
                  <a:lnTo>
                    <a:pt x="766" y="541"/>
                  </a:lnTo>
                  <a:lnTo>
                    <a:pt x="764" y="542"/>
                  </a:lnTo>
                  <a:lnTo>
                    <a:pt x="764" y="543"/>
                  </a:lnTo>
                  <a:lnTo>
                    <a:pt x="766" y="544"/>
                  </a:lnTo>
                  <a:lnTo>
                    <a:pt x="766" y="546"/>
                  </a:lnTo>
                  <a:lnTo>
                    <a:pt x="767" y="546"/>
                  </a:lnTo>
                  <a:lnTo>
                    <a:pt x="768" y="547"/>
                  </a:lnTo>
                  <a:lnTo>
                    <a:pt x="769" y="548"/>
                  </a:lnTo>
                  <a:lnTo>
                    <a:pt x="768" y="549"/>
                  </a:lnTo>
                  <a:lnTo>
                    <a:pt x="769" y="549"/>
                  </a:lnTo>
                  <a:lnTo>
                    <a:pt x="770" y="550"/>
                  </a:lnTo>
                  <a:lnTo>
                    <a:pt x="770" y="551"/>
                  </a:lnTo>
                  <a:lnTo>
                    <a:pt x="768" y="552"/>
                  </a:lnTo>
                  <a:lnTo>
                    <a:pt x="767" y="553"/>
                  </a:lnTo>
                  <a:lnTo>
                    <a:pt x="766" y="553"/>
                  </a:lnTo>
                  <a:lnTo>
                    <a:pt x="765" y="552"/>
                  </a:lnTo>
                  <a:lnTo>
                    <a:pt x="763" y="553"/>
                  </a:lnTo>
                  <a:lnTo>
                    <a:pt x="762" y="554"/>
                  </a:lnTo>
                  <a:lnTo>
                    <a:pt x="761" y="554"/>
                  </a:lnTo>
                  <a:lnTo>
                    <a:pt x="760" y="554"/>
                  </a:lnTo>
                  <a:lnTo>
                    <a:pt x="759" y="554"/>
                  </a:lnTo>
                  <a:lnTo>
                    <a:pt x="757" y="554"/>
                  </a:lnTo>
                  <a:lnTo>
                    <a:pt x="756" y="555"/>
                  </a:lnTo>
                  <a:lnTo>
                    <a:pt x="755" y="556"/>
                  </a:lnTo>
                  <a:lnTo>
                    <a:pt x="753" y="555"/>
                  </a:lnTo>
                  <a:lnTo>
                    <a:pt x="752" y="555"/>
                  </a:lnTo>
                  <a:lnTo>
                    <a:pt x="750" y="556"/>
                  </a:lnTo>
                  <a:lnTo>
                    <a:pt x="749" y="557"/>
                  </a:lnTo>
                  <a:lnTo>
                    <a:pt x="748" y="558"/>
                  </a:lnTo>
                  <a:lnTo>
                    <a:pt x="747" y="558"/>
                  </a:lnTo>
                  <a:lnTo>
                    <a:pt x="746" y="558"/>
                  </a:lnTo>
                  <a:lnTo>
                    <a:pt x="745" y="558"/>
                  </a:lnTo>
                  <a:lnTo>
                    <a:pt x="744" y="559"/>
                  </a:lnTo>
                  <a:lnTo>
                    <a:pt x="743" y="561"/>
                  </a:lnTo>
                  <a:lnTo>
                    <a:pt x="742" y="562"/>
                  </a:lnTo>
                  <a:lnTo>
                    <a:pt x="740" y="562"/>
                  </a:lnTo>
                  <a:lnTo>
                    <a:pt x="739" y="562"/>
                  </a:lnTo>
                  <a:lnTo>
                    <a:pt x="738" y="563"/>
                  </a:lnTo>
                  <a:lnTo>
                    <a:pt x="737" y="564"/>
                  </a:lnTo>
                  <a:lnTo>
                    <a:pt x="736" y="564"/>
                  </a:lnTo>
                  <a:lnTo>
                    <a:pt x="737" y="565"/>
                  </a:lnTo>
                  <a:lnTo>
                    <a:pt x="738" y="565"/>
                  </a:lnTo>
                  <a:lnTo>
                    <a:pt x="738" y="566"/>
                  </a:lnTo>
                  <a:lnTo>
                    <a:pt x="736" y="566"/>
                  </a:lnTo>
                  <a:lnTo>
                    <a:pt x="735" y="567"/>
                  </a:lnTo>
                  <a:lnTo>
                    <a:pt x="735" y="568"/>
                  </a:lnTo>
                  <a:lnTo>
                    <a:pt x="734" y="568"/>
                  </a:lnTo>
                  <a:lnTo>
                    <a:pt x="734" y="569"/>
                  </a:lnTo>
                  <a:lnTo>
                    <a:pt x="734" y="570"/>
                  </a:lnTo>
                  <a:lnTo>
                    <a:pt x="734" y="571"/>
                  </a:lnTo>
                  <a:lnTo>
                    <a:pt x="733" y="572"/>
                  </a:lnTo>
                  <a:lnTo>
                    <a:pt x="731" y="572"/>
                  </a:lnTo>
                  <a:lnTo>
                    <a:pt x="731" y="573"/>
                  </a:lnTo>
                  <a:lnTo>
                    <a:pt x="730" y="573"/>
                  </a:lnTo>
                  <a:lnTo>
                    <a:pt x="730" y="574"/>
                  </a:lnTo>
                  <a:lnTo>
                    <a:pt x="730" y="575"/>
                  </a:lnTo>
                  <a:lnTo>
                    <a:pt x="730" y="576"/>
                  </a:lnTo>
                  <a:lnTo>
                    <a:pt x="731" y="577"/>
                  </a:lnTo>
                  <a:lnTo>
                    <a:pt x="732" y="578"/>
                  </a:lnTo>
                  <a:lnTo>
                    <a:pt x="733" y="578"/>
                  </a:lnTo>
                  <a:lnTo>
                    <a:pt x="733" y="580"/>
                  </a:lnTo>
                  <a:lnTo>
                    <a:pt x="735" y="580"/>
                  </a:lnTo>
                  <a:lnTo>
                    <a:pt x="735" y="581"/>
                  </a:lnTo>
                  <a:lnTo>
                    <a:pt x="734" y="582"/>
                  </a:lnTo>
                  <a:lnTo>
                    <a:pt x="735" y="584"/>
                  </a:lnTo>
                  <a:lnTo>
                    <a:pt x="736" y="585"/>
                  </a:lnTo>
                  <a:lnTo>
                    <a:pt x="738" y="586"/>
                  </a:lnTo>
                  <a:lnTo>
                    <a:pt x="738" y="587"/>
                  </a:lnTo>
                  <a:lnTo>
                    <a:pt x="738" y="588"/>
                  </a:lnTo>
                  <a:lnTo>
                    <a:pt x="738" y="589"/>
                  </a:lnTo>
                  <a:lnTo>
                    <a:pt x="738" y="590"/>
                  </a:lnTo>
                  <a:lnTo>
                    <a:pt x="738" y="592"/>
                  </a:lnTo>
                  <a:lnTo>
                    <a:pt x="740" y="592"/>
                  </a:lnTo>
                  <a:lnTo>
                    <a:pt x="740" y="593"/>
                  </a:lnTo>
                  <a:lnTo>
                    <a:pt x="740" y="594"/>
                  </a:lnTo>
                  <a:lnTo>
                    <a:pt x="740" y="595"/>
                  </a:lnTo>
                  <a:lnTo>
                    <a:pt x="740" y="596"/>
                  </a:lnTo>
                  <a:lnTo>
                    <a:pt x="738" y="597"/>
                  </a:lnTo>
                  <a:lnTo>
                    <a:pt x="736" y="599"/>
                  </a:lnTo>
                  <a:lnTo>
                    <a:pt x="736" y="600"/>
                  </a:lnTo>
                  <a:lnTo>
                    <a:pt x="737" y="601"/>
                  </a:lnTo>
                  <a:lnTo>
                    <a:pt x="736" y="603"/>
                  </a:lnTo>
                  <a:lnTo>
                    <a:pt x="735" y="603"/>
                  </a:lnTo>
                  <a:lnTo>
                    <a:pt x="734" y="603"/>
                  </a:lnTo>
                  <a:lnTo>
                    <a:pt x="734" y="604"/>
                  </a:lnTo>
                  <a:lnTo>
                    <a:pt x="733" y="604"/>
                  </a:lnTo>
                  <a:lnTo>
                    <a:pt x="732" y="602"/>
                  </a:lnTo>
                  <a:lnTo>
                    <a:pt x="731" y="602"/>
                  </a:lnTo>
                  <a:lnTo>
                    <a:pt x="730" y="602"/>
                  </a:lnTo>
                  <a:lnTo>
                    <a:pt x="729" y="603"/>
                  </a:lnTo>
                  <a:lnTo>
                    <a:pt x="728" y="603"/>
                  </a:lnTo>
                  <a:lnTo>
                    <a:pt x="726" y="604"/>
                  </a:lnTo>
                  <a:lnTo>
                    <a:pt x="725" y="604"/>
                  </a:lnTo>
                  <a:lnTo>
                    <a:pt x="725" y="603"/>
                  </a:lnTo>
                  <a:lnTo>
                    <a:pt x="724" y="603"/>
                  </a:lnTo>
                  <a:lnTo>
                    <a:pt x="723" y="604"/>
                  </a:lnTo>
                  <a:lnTo>
                    <a:pt x="723" y="605"/>
                  </a:lnTo>
                  <a:lnTo>
                    <a:pt x="721" y="605"/>
                  </a:lnTo>
                  <a:lnTo>
                    <a:pt x="721" y="606"/>
                  </a:lnTo>
                  <a:lnTo>
                    <a:pt x="722" y="606"/>
                  </a:lnTo>
                  <a:lnTo>
                    <a:pt x="723" y="606"/>
                  </a:lnTo>
                  <a:lnTo>
                    <a:pt x="724" y="607"/>
                  </a:lnTo>
                  <a:lnTo>
                    <a:pt x="724" y="609"/>
                  </a:lnTo>
                  <a:lnTo>
                    <a:pt x="724" y="610"/>
                  </a:lnTo>
                  <a:lnTo>
                    <a:pt x="724" y="611"/>
                  </a:lnTo>
                  <a:lnTo>
                    <a:pt x="722" y="610"/>
                  </a:lnTo>
                  <a:lnTo>
                    <a:pt x="720" y="610"/>
                  </a:lnTo>
                  <a:lnTo>
                    <a:pt x="720" y="611"/>
                  </a:lnTo>
                  <a:lnTo>
                    <a:pt x="719" y="611"/>
                  </a:lnTo>
                  <a:lnTo>
                    <a:pt x="719" y="612"/>
                  </a:lnTo>
                  <a:lnTo>
                    <a:pt x="720" y="613"/>
                  </a:lnTo>
                  <a:lnTo>
                    <a:pt x="720" y="614"/>
                  </a:lnTo>
                  <a:lnTo>
                    <a:pt x="720" y="615"/>
                  </a:lnTo>
                  <a:lnTo>
                    <a:pt x="719" y="616"/>
                  </a:lnTo>
                  <a:lnTo>
                    <a:pt x="718" y="616"/>
                  </a:lnTo>
                  <a:lnTo>
                    <a:pt x="717" y="616"/>
                  </a:lnTo>
                  <a:lnTo>
                    <a:pt x="717" y="617"/>
                  </a:lnTo>
                  <a:lnTo>
                    <a:pt x="715" y="618"/>
                  </a:lnTo>
                  <a:lnTo>
                    <a:pt x="714" y="619"/>
                  </a:lnTo>
                  <a:lnTo>
                    <a:pt x="713" y="619"/>
                  </a:lnTo>
                  <a:lnTo>
                    <a:pt x="712" y="620"/>
                  </a:lnTo>
                  <a:lnTo>
                    <a:pt x="711" y="620"/>
                  </a:lnTo>
                  <a:lnTo>
                    <a:pt x="710" y="619"/>
                  </a:lnTo>
                  <a:lnTo>
                    <a:pt x="709" y="620"/>
                  </a:lnTo>
                  <a:lnTo>
                    <a:pt x="708" y="620"/>
                  </a:lnTo>
                  <a:lnTo>
                    <a:pt x="707" y="620"/>
                  </a:lnTo>
                  <a:lnTo>
                    <a:pt x="706" y="620"/>
                  </a:lnTo>
                  <a:lnTo>
                    <a:pt x="706" y="621"/>
                  </a:lnTo>
                  <a:lnTo>
                    <a:pt x="708" y="621"/>
                  </a:lnTo>
                  <a:lnTo>
                    <a:pt x="709" y="621"/>
                  </a:lnTo>
                  <a:lnTo>
                    <a:pt x="708" y="622"/>
                  </a:lnTo>
                  <a:lnTo>
                    <a:pt x="708" y="623"/>
                  </a:lnTo>
                  <a:lnTo>
                    <a:pt x="708" y="624"/>
                  </a:lnTo>
                  <a:lnTo>
                    <a:pt x="708" y="625"/>
                  </a:lnTo>
                  <a:lnTo>
                    <a:pt x="707" y="625"/>
                  </a:lnTo>
                  <a:lnTo>
                    <a:pt x="707" y="626"/>
                  </a:lnTo>
                  <a:lnTo>
                    <a:pt x="706" y="626"/>
                  </a:lnTo>
                  <a:lnTo>
                    <a:pt x="705" y="626"/>
                  </a:lnTo>
                  <a:lnTo>
                    <a:pt x="704" y="626"/>
                  </a:lnTo>
                  <a:lnTo>
                    <a:pt x="703" y="626"/>
                  </a:lnTo>
                  <a:lnTo>
                    <a:pt x="702" y="626"/>
                  </a:lnTo>
                  <a:lnTo>
                    <a:pt x="701" y="626"/>
                  </a:lnTo>
                  <a:lnTo>
                    <a:pt x="701" y="627"/>
                  </a:lnTo>
                  <a:lnTo>
                    <a:pt x="700" y="629"/>
                  </a:lnTo>
                  <a:lnTo>
                    <a:pt x="700" y="630"/>
                  </a:lnTo>
                  <a:lnTo>
                    <a:pt x="699" y="631"/>
                  </a:lnTo>
                  <a:lnTo>
                    <a:pt x="700" y="631"/>
                  </a:lnTo>
                  <a:lnTo>
                    <a:pt x="702" y="631"/>
                  </a:lnTo>
                  <a:lnTo>
                    <a:pt x="702" y="632"/>
                  </a:lnTo>
                  <a:lnTo>
                    <a:pt x="703" y="632"/>
                  </a:lnTo>
                  <a:lnTo>
                    <a:pt x="705" y="631"/>
                  </a:lnTo>
                  <a:lnTo>
                    <a:pt x="706" y="631"/>
                  </a:lnTo>
                  <a:lnTo>
                    <a:pt x="707" y="631"/>
                  </a:lnTo>
                  <a:lnTo>
                    <a:pt x="708" y="631"/>
                  </a:lnTo>
                  <a:lnTo>
                    <a:pt x="709" y="631"/>
                  </a:lnTo>
                  <a:lnTo>
                    <a:pt x="710" y="630"/>
                  </a:lnTo>
                  <a:lnTo>
                    <a:pt x="711" y="631"/>
                  </a:lnTo>
                  <a:lnTo>
                    <a:pt x="712" y="632"/>
                  </a:lnTo>
                  <a:lnTo>
                    <a:pt x="713" y="632"/>
                  </a:lnTo>
                  <a:lnTo>
                    <a:pt x="715" y="632"/>
                  </a:lnTo>
                  <a:lnTo>
                    <a:pt x="716" y="632"/>
                  </a:lnTo>
                  <a:lnTo>
                    <a:pt x="718" y="632"/>
                  </a:lnTo>
                  <a:lnTo>
                    <a:pt x="719" y="633"/>
                  </a:lnTo>
                  <a:lnTo>
                    <a:pt x="720" y="633"/>
                  </a:lnTo>
                  <a:lnTo>
                    <a:pt x="721" y="632"/>
                  </a:lnTo>
                  <a:lnTo>
                    <a:pt x="721" y="633"/>
                  </a:lnTo>
                  <a:lnTo>
                    <a:pt x="722" y="633"/>
                  </a:lnTo>
                  <a:lnTo>
                    <a:pt x="723" y="633"/>
                  </a:lnTo>
                  <a:lnTo>
                    <a:pt x="723" y="632"/>
                  </a:lnTo>
                  <a:lnTo>
                    <a:pt x="723" y="631"/>
                  </a:lnTo>
                  <a:lnTo>
                    <a:pt x="724" y="631"/>
                  </a:lnTo>
                  <a:lnTo>
                    <a:pt x="725" y="630"/>
                  </a:lnTo>
                  <a:lnTo>
                    <a:pt x="726" y="631"/>
                  </a:lnTo>
                  <a:lnTo>
                    <a:pt x="728" y="632"/>
                  </a:lnTo>
                  <a:lnTo>
                    <a:pt x="728" y="633"/>
                  </a:lnTo>
                  <a:lnTo>
                    <a:pt x="728" y="634"/>
                  </a:lnTo>
                  <a:lnTo>
                    <a:pt x="727" y="636"/>
                  </a:lnTo>
                  <a:lnTo>
                    <a:pt x="728" y="636"/>
                  </a:lnTo>
                  <a:lnTo>
                    <a:pt x="729" y="637"/>
                  </a:lnTo>
                  <a:lnTo>
                    <a:pt x="730" y="637"/>
                  </a:lnTo>
                  <a:lnTo>
                    <a:pt x="730" y="639"/>
                  </a:lnTo>
                  <a:lnTo>
                    <a:pt x="732" y="639"/>
                  </a:lnTo>
                  <a:lnTo>
                    <a:pt x="733" y="639"/>
                  </a:lnTo>
                  <a:lnTo>
                    <a:pt x="734" y="641"/>
                  </a:lnTo>
                  <a:lnTo>
                    <a:pt x="734" y="642"/>
                  </a:lnTo>
                  <a:lnTo>
                    <a:pt x="734" y="644"/>
                  </a:lnTo>
                  <a:lnTo>
                    <a:pt x="734" y="646"/>
                  </a:lnTo>
                  <a:lnTo>
                    <a:pt x="733" y="648"/>
                  </a:lnTo>
                  <a:lnTo>
                    <a:pt x="733" y="649"/>
                  </a:lnTo>
                  <a:lnTo>
                    <a:pt x="733" y="651"/>
                  </a:lnTo>
                  <a:lnTo>
                    <a:pt x="733" y="652"/>
                  </a:lnTo>
                  <a:lnTo>
                    <a:pt x="734" y="653"/>
                  </a:lnTo>
                  <a:lnTo>
                    <a:pt x="735" y="654"/>
                  </a:lnTo>
                  <a:lnTo>
                    <a:pt x="734" y="657"/>
                  </a:lnTo>
                  <a:lnTo>
                    <a:pt x="734" y="659"/>
                  </a:lnTo>
                  <a:lnTo>
                    <a:pt x="734" y="661"/>
                  </a:lnTo>
                  <a:lnTo>
                    <a:pt x="734" y="662"/>
                  </a:lnTo>
                  <a:lnTo>
                    <a:pt x="732" y="662"/>
                  </a:lnTo>
                  <a:lnTo>
                    <a:pt x="732" y="663"/>
                  </a:lnTo>
                  <a:lnTo>
                    <a:pt x="731" y="664"/>
                  </a:lnTo>
                  <a:lnTo>
                    <a:pt x="732" y="665"/>
                  </a:lnTo>
                  <a:lnTo>
                    <a:pt x="732" y="666"/>
                  </a:lnTo>
                  <a:lnTo>
                    <a:pt x="731" y="667"/>
                  </a:lnTo>
                  <a:lnTo>
                    <a:pt x="730" y="667"/>
                  </a:lnTo>
                  <a:lnTo>
                    <a:pt x="730" y="669"/>
                  </a:lnTo>
                  <a:lnTo>
                    <a:pt x="730" y="670"/>
                  </a:lnTo>
                  <a:lnTo>
                    <a:pt x="732" y="671"/>
                  </a:lnTo>
                  <a:lnTo>
                    <a:pt x="734" y="671"/>
                  </a:lnTo>
                  <a:lnTo>
                    <a:pt x="735" y="671"/>
                  </a:lnTo>
                  <a:lnTo>
                    <a:pt x="736" y="671"/>
                  </a:lnTo>
                  <a:lnTo>
                    <a:pt x="738" y="671"/>
                  </a:lnTo>
                  <a:lnTo>
                    <a:pt x="738" y="673"/>
                  </a:lnTo>
                  <a:lnTo>
                    <a:pt x="736" y="674"/>
                  </a:lnTo>
                  <a:lnTo>
                    <a:pt x="735" y="675"/>
                  </a:lnTo>
                  <a:lnTo>
                    <a:pt x="733" y="676"/>
                  </a:lnTo>
                  <a:lnTo>
                    <a:pt x="733" y="678"/>
                  </a:lnTo>
                  <a:lnTo>
                    <a:pt x="733" y="679"/>
                  </a:lnTo>
                  <a:lnTo>
                    <a:pt x="733" y="680"/>
                  </a:lnTo>
                  <a:lnTo>
                    <a:pt x="733" y="682"/>
                  </a:lnTo>
                  <a:lnTo>
                    <a:pt x="732" y="682"/>
                  </a:lnTo>
                  <a:lnTo>
                    <a:pt x="733" y="682"/>
                  </a:lnTo>
                  <a:lnTo>
                    <a:pt x="734" y="682"/>
                  </a:lnTo>
                  <a:lnTo>
                    <a:pt x="735" y="683"/>
                  </a:lnTo>
                  <a:lnTo>
                    <a:pt x="737" y="683"/>
                  </a:lnTo>
                  <a:lnTo>
                    <a:pt x="738" y="683"/>
                  </a:lnTo>
                  <a:lnTo>
                    <a:pt x="739" y="682"/>
                  </a:lnTo>
                  <a:lnTo>
                    <a:pt x="740" y="682"/>
                  </a:lnTo>
                  <a:lnTo>
                    <a:pt x="742" y="682"/>
                  </a:lnTo>
                  <a:lnTo>
                    <a:pt x="743" y="680"/>
                  </a:lnTo>
                  <a:lnTo>
                    <a:pt x="745" y="682"/>
                  </a:lnTo>
                  <a:lnTo>
                    <a:pt x="746" y="682"/>
                  </a:lnTo>
                  <a:lnTo>
                    <a:pt x="746" y="683"/>
                  </a:lnTo>
                  <a:lnTo>
                    <a:pt x="744" y="683"/>
                  </a:lnTo>
                  <a:lnTo>
                    <a:pt x="743" y="684"/>
                  </a:lnTo>
                  <a:lnTo>
                    <a:pt x="743" y="687"/>
                  </a:lnTo>
                  <a:lnTo>
                    <a:pt x="743" y="688"/>
                  </a:lnTo>
                  <a:lnTo>
                    <a:pt x="744" y="689"/>
                  </a:lnTo>
                  <a:lnTo>
                    <a:pt x="747" y="688"/>
                  </a:lnTo>
                  <a:lnTo>
                    <a:pt x="747" y="689"/>
                  </a:lnTo>
                  <a:lnTo>
                    <a:pt x="748" y="689"/>
                  </a:lnTo>
                  <a:lnTo>
                    <a:pt x="749" y="689"/>
                  </a:lnTo>
                  <a:lnTo>
                    <a:pt x="750" y="690"/>
                  </a:lnTo>
                  <a:lnTo>
                    <a:pt x="751" y="691"/>
                  </a:lnTo>
                  <a:lnTo>
                    <a:pt x="752" y="692"/>
                  </a:lnTo>
                  <a:lnTo>
                    <a:pt x="752" y="694"/>
                  </a:lnTo>
                  <a:lnTo>
                    <a:pt x="753" y="693"/>
                  </a:lnTo>
                  <a:lnTo>
                    <a:pt x="754" y="694"/>
                  </a:lnTo>
                  <a:lnTo>
                    <a:pt x="755" y="696"/>
                  </a:lnTo>
                  <a:lnTo>
                    <a:pt x="756" y="695"/>
                  </a:lnTo>
                  <a:lnTo>
                    <a:pt x="757" y="696"/>
                  </a:lnTo>
                  <a:lnTo>
                    <a:pt x="758" y="697"/>
                  </a:lnTo>
                  <a:lnTo>
                    <a:pt x="759" y="696"/>
                  </a:lnTo>
                  <a:lnTo>
                    <a:pt x="760" y="696"/>
                  </a:lnTo>
                  <a:lnTo>
                    <a:pt x="764" y="697"/>
                  </a:lnTo>
                  <a:lnTo>
                    <a:pt x="765" y="696"/>
                  </a:lnTo>
                  <a:lnTo>
                    <a:pt x="766" y="693"/>
                  </a:lnTo>
                  <a:lnTo>
                    <a:pt x="769" y="692"/>
                  </a:lnTo>
                  <a:lnTo>
                    <a:pt x="770" y="692"/>
                  </a:lnTo>
                  <a:lnTo>
                    <a:pt x="772" y="691"/>
                  </a:lnTo>
                  <a:lnTo>
                    <a:pt x="772" y="690"/>
                  </a:lnTo>
                  <a:lnTo>
                    <a:pt x="774" y="688"/>
                  </a:lnTo>
                  <a:lnTo>
                    <a:pt x="775" y="687"/>
                  </a:lnTo>
                  <a:lnTo>
                    <a:pt x="777" y="687"/>
                  </a:lnTo>
                  <a:lnTo>
                    <a:pt x="778" y="687"/>
                  </a:lnTo>
                  <a:lnTo>
                    <a:pt x="780" y="685"/>
                  </a:lnTo>
                  <a:lnTo>
                    <a:pt x="782" y="685"/>
                  </a:lnTo>
                  <a:lnTo>
                    <a:pt x="784" y="685"/>
                  </a:lnTo>
                  <a:lnTo>
                    <a:pt x="786" y="684"/>
                  </a:lnTo>
                  <a:lnTo>
                    <a:pt x="787" y="684"/>
                  </a:lnTo>
                  <a:lnTo>
                    <a:pt x="788" y="683"/>
                  </a:lnTo>
                  <a:lnTo>
                    <a:pt x="789" y="683"/>
                  </a:lnTo>
                  <a:lnTo>
                    <a:pt x="790" y="683"/>
                  </a:lnTo>
                  <a:lnTo>
                    <a:pt x="791" y="681"/>
                  </a:lnTo>
                  <a:lnTo>
                    <a:pt x="793" y="681"/>
                  </a:lnTo>
                  <a:lnTo>
                    <a:pt x="794" y="681"/>
                  </a:lnTo>
                  <a:lnTo>
                    <a:pt x="797" y="682"/>
                  </a:lnTo>
                  <a:lnTo>
                    <a:pt x="798" y="683"/>
                  </a:lnTo>
                  <a:lnTo>
                    <a:pt x="800" y="682"/>
                  </a:lnTo>
                  <a:lnTo>
                    <a:pt x="801" y="681"/>
                  </a:lnTo>
                  <a:lnTo>
                    <a:pt x="801" y="679"/>
                  </a:lnTo>
                  <a:lnTo>
                    <a:pt x="802" y="679"/>
                  </a:lnTo>
                  <a:lnTo>
                    <a:pt x="805" y="679"/>
                  </a:lnTo>
                  <a:lnTo>
                    <a:pt x="806" y="678"/>
                  </a:lnTo>
                  <a:lnTo>
                    <a:pt x="807" y="678"/>
                  </a:lnTo>
                  <a:lnTo>
                    <a:pt x="807" y="677"/>
                  </a:lnTo>
                  <a:lnTo>
                    <a:pt x="805" y="676"/>
                  </a:lnTo>
                  <a:lnTo>
                    <a:pt x="806" y="675"/>
                  </a:lnTo>
                  <a:lnTo>
                    <a:pt x="809" y="677"/>
                  </a:lnTo>
                  <a:lnTo>
                    <a:pt x="810" y="676"/>
                  </a:lnTo>
                  <a:lnTo>
                    <a:pt x="812" y="677"/>
                  </a:lnTo>
                  <a:lnTo>
                    <a:pt x="812" y="676"/>
                  </a:lnTo>
                  <a:lnTo>
                    <a:pt x="811" y="675"/>
                  </a:lnTo>
                  <a:lnTo>
                    <a:pt x="811" y="674"/>
                  </a:lnTo>
                  <a:lnTo>
                    <a:pt x="812" y="673"/>
                  </a:lnTo>
                  <a:lnTo>
                    <a:pt x="813" y="673"/>
                  </a:lnTo>
                  <a:lnTo>
                    <a:pt x="815" y="672"/>
                  </a:lnTo>
                  <a:lnTo>
                    <a:pt x="818" y="672"/>
                  </a:lnTo>
                  <a:lnTo>
                    <a:pt x="820" y="672"/>
                  </a:lnTo>
                  <a:lnTo>
                    <a:pt x="821" y="671"/>
                  </a:lnTo>
                  <a:lnTo>
                    <a:pt x="822" y="670"/>
                  </a:lnTo>
                  <a:lnTo>
                    <a:pt x="823" y="669"/>
                  </a:lnTo>
                  <a:lnTo>
                    <a:pt x="823" y="668"/>
                  </a:lnTo>
                  <a:lnTo>
                    <a:pt x="822" y="667"/>
                  </a:lnTo>
                  <a:lnTo>
                    <a:pt x="821" y="667"/>
                  </a:lnTo>
                  <a:lnTo>
                    <a:pt x="820" y="667"/>
                  </a:lnTo>
                  <a:lnTo>
                    <a:pt x="820" y="666"/>
                  </a:lnTo>
                  <a:lnTo>
                    <a:pt x="820" y="665"/>
                  </a:lnTo>
                  <a:lnTo>
                    <a:pt x="818" y="665"/>
                  </a:lnTo>
                  <a:lnTo>
                    <a:pt x="818" y="664"/>
                  </a:lnTo>
                  <a:lnTo>
                    <a:pt x="818" y="663"/>
                  </a:lnTo>
                  <a:lnTo>
                    <a:pt x="819" y="663"/>
                  </a:lnTo>
                  <a:lnTo>
                    <a:pt x="820" y="662"/>
                  </a:lnTo>
                  <a:lnTo>
                    <a:pt x="821" y="661"/>
                  </a:lnTo>
                  <a:lnTo>
                    <a:pt x="822" y="661"/>
                  </a:lnTo>
                  <a:lnTo>
                    <a:pt x="823" y="661"/>
                  </a:lnTo>
                  <a:lnTo>
                    <a:pt x="823" y="660"/>
                  </a:lnTo>
                  <a:lnTo>
                    <a:pt x="824" y="657"/>
                  </a:lnTo>
                  <a:lnTo>
                    <a:pt x="824" y="655"/>
                  </a:lnTo>
                  <a:lnTo>
                    <a:pt x="824" y="654"/>
                  </a:lnTo>
                  <a:lnTo>
                    <a:pt x="825" y="653"/>
                  </a:lnTo>
                  <a:lnTo>
                    <a:pt x="824" y="652"/>
                  </a:lnTo>
                  <a:lnTo>
                    <a:pt x="825" y="649"/>
                  </a:lnTo>
                  <a:lnTo>
                    <a:pt x="825" y="648"/>
                  </a:lnTo>
                  <a:lnTo>
                    <a:pt x="826" y="647"/>
                  </a:lnTo>
                  <a:lnTo>
                    <a:pt x="826" y="645"/>
                  </a:lnTo>
                  <a:lnTo>
                    <a:pt x="826" y="644"/>
                  </a:lnTo>
                  <a:lnTo>
                    <a:pt x="827" y="643"/>
                  </a:lnTo>
                  <a:lnTo>
                    <a:pt x="828" y="642"/>
                  </a:lnTo>
                  <a:lnTo>
                    <a:pt x="832" y="644"/>
                  </a:lnTo>
                  <a:lnTo>
                    <a:pt x="833" y="644"/>
                  </a:lnTo>
                  <a:lnTo>
                    <a:pt x="834" y="644"/>
                  </a:lnTo>
                  <a:lnTo>
                    <a:pt x="834" y="643"/>
                  </a:lnTo>
                  <a:lnTo>
                    <a:pt x="833" y="642"/>
                  </a:lnTo>
                  <a:lnTo>
                    <a:pt x="834" y="641"/>
                  </a:lnTo>
                  <a:lnTo>
                    <a:pt x="835" y="640"/>
                  </a:lnTo>
                  <a:lnTo>
                    <a:pt x="835" y="639"/>
                  </a:lnTo>
                  <a:lnTo>
                    <a:pt x="834" y="638"/>
                  </a:lnTo>
                  <a:lnTo>
                    <a:pt x="834" y="636"/>
                  </a:lnTo>
                  <a:lnTo>
                    <a:pt x="836" y="634"/>
                  </a:lnTo>
                  <a:lnTo>
                    <a:pt x="837" y="634"/>
                  </a:lnTo>
                  <a:lnTo>
                    <a:pt x="839" y="634"/>
                  </a:lnTo>
                  <a:lnTo>
                    <a:pt x="841" y="635"/>
                  </a:lnTo>
                  <a:lnTo>
                    <a:pt x="842" y="635"/>
                  </a:lnTo>
                  <a:lnTo>
                    <a:pt x="845" y="638"/>
                  </a:lnTo>
                  <a:lnTo>
                    <a:pt x="847" y="639"/>
                  </a:lnTo>
                  <a:lnTo>
                    <a:pt x="848" y="639"/>
                  </a:lnTo>
                  <a:lnTo>
                    <a:pt x="849" y="638"/>
                  </a:lnTo>
                  <a:lnTo>
                    <a:pt x="851" y="640"/>
                  </a:lnTo>
                  <a:lnTo>
                    <a:pt x="851" y="641"/>
                  </a:lnTo>
                  <a:lnTo>
                    <a:pt x="852" y="640"/>
                  </a:lnTo>
                  <a:lnTo>
                    <a:pt x="852" y="639"/>
                  </a:lnTo>
                  <a:lnTo>
                    <a:pt x="853" y="639"/>
                  </a:lnTo>
                  <a:lnTo>
                    <a:pt x="854" y="639"/>
                  </a:lnTo>
                  <a:lnTo>
                    <a:pt x="855" y="639"/>
                  </a:lnTo>
                  <a:lnTo>
                    <a:pt x="856" y="639"/>
                  </a:lnTo>
                  <a:lnTo>
                    <a:pt x="857" y="639"/>
                  </a:lnTo>
                  <a:lnTo>
                    <a:pt x="857" y="638"/>
                  </a:lnTo>
                  <a:lnTo>
                    <a:pt x="858" y="637"/>
                  </a:lnTo>
                  <a:lnTo>
                    <a:pt x="859" y="636"/>
                  </a:lnTo>
                  <a:lnTo>
                    <a:pt x="860" y="634"/>
                  </a:lnTo>
                  <a:lnTo>
                    <a:pt x="859" y="633"/>
                  </a:lnTo>
                  <a:lnTo>
                    <a:pt x="858" y="633"/>
                  </a:lnTo>
                  <a:lnTo>
                    <a:pt x="858" y="632"/>
                  </a:lnTo>
                  <a:lnTo>
                    <a:pt x="860" y="632"/>
                  </a:lnTo>
                  <a:lnTo>
                    <a:pt x="860" y="631"/>
                  </a:lnTo>
                  <a:lnTo>
                    <a:pt x="860" y="629"/>
                  </a:lnTo>
                  <a:lnTo>
                    <a:pt x="860" y="627"/>
                  </a:lnTo>
                  <a:lnTo>
                    <a:pt x="860" y="626"/>
                  </a:lnTo>
                  <a:lnTo>
                    <a:pt x="860" y="625"/>
                  </a:lnTo>
                  <a:lnTo>
                    <a:pt x="860" y="624"/>
                  </a:lnTo>
                  <a:lnTo>
                    <a:pt x="861" y="624"/>
                  </a:lnTo>
                  <a:lnTo>
                    <a:pt x="861" y="623"/>
                  </a:lnTo>
                  <a:lnTo>
                    <a:pt x="861" y="622"/>
                  </a:lnTo>
                  <a:lnTo>
                    <a:pt x="862" y="622"/>
                  </a:lnTo>
                  <a:lnTo>
                    <a:pt x="865" y="622"/>
                  </a:lnTo>
                  <a:lnTo>
                    <a:pt x="866" y="622"/>
                  </a:lnTo>
                  <a:lnTo>
                    <a:pt x="867" y="621"/>
                  </a:lnTo>
                  <a:lnTo>
                    <a:pt x="869" y="622"/>
                  </a:lnTo>
                  <a:lnTo>
                    <a:pt x="870" y="623"/>
                  </a:lnTo>
                  <a:lnTo>
                    <a:pt x="871" y="623"/>
                  </a:lnTo>
                  <a:lnTo>
                    <a:pt x="872" y="623"/>
                  </a:lnTo>
                  <a:lnTo>
                    <a:pt x="872" y="622"/>
                  </a:lnTo>
                  <a:lnTo>
                    <a:pt x="872" y="621"/>
                  </a:lnTo>
                  <a:lnTo>
                    <a:pt x="873" y="621"/>
                  </a:lnTo>
                  <a:lnTo>
                    <a:pt x="876" y="623"/>
                  </a:lnTo>
                  <a:lnTo>
                    <a:pt x="877" y="623"/>
                  </a:lnTo>
                  <a:lnTo>
                    <a:pt x="879" y="623"/>
                  </a:lnTo>
                  <a:lnTo>
                    <a:pt x="880" y="623"/>
                  </a:lnTo>
                  <a:lnTo>
                    <a:pt x="881" y="623"/>
                  </a:lnTo>
                  <a:lnTo>
                    <a:pt x="883" y="623"/>
                  </a:lnTo>
                  <a:lnTo>
                    <a:pt x="884" y="624"/>
                  </a:lnTo>
                  <a:lnTo>
                    <a:pt x="885" y="625"/>
                  </a:lnTo>
                  <a:lnTo>
                    <a:pt x="886" y="626"/>
                  </a:lnTo>
                  <a:lnTo>
                    <a:pt x="887" y="628"/>
                  </a:lnTo>
                  <a:lnTo>
                    <a:pt x="888" y="628"/>
                  </a:lnTo>
                  <a:lnTo>
                    <a:pt x="889" y="627"/>
                  </a:lnTo>
                  <a:lnTo>
                    <a:pt x="889" y="626"/>
                  </a:lnTo>
                  <a:lnTo>
                    <a:pt x="888" y="625"/>
                  </a:lnTo>
                  <a:lnTo>
                    <a:pt x="889" y="624"/>
                  </a:lnTo>
                  <a:lnTo>
                    <a:pt x="891" y="623"/>
                  </a:lnTo>
                  <a:lnTo>
                    <a:pt x="892" y="622"/>
                  </a:lnTo>
                  <a:lnTo>
                    <a:pt x="892" y="621"/>
                  </a:lnTo>
                  <a:lnTo>
                    <a:pt x="893" y="620"/>
                  </a:lnTo>
                  <a:lnTo>
                    <a:pt x="894" y="620"/>
                  </a:lnTo>
                  <a:lnTo>
                    <a:pt x="895" y="619"/>
                  </a:lnTo>
                  <a:lnTo>
                    <a:pt x="896" y="618"/>
                  </a:lnTo>
                  <a:lnTo>
                    <a:pt x="897" y="618"/>
                  </a:lnTo>
                  <a:lnTo>
                    <a:pt x="898" y="618"/>
                  </a:lnTo>
                  <a:lnTo>
                    <a:pt x="899" y="619"/>
                  </a:lnTo>
                  <a:lnTo>
                    <a:pt x="900" y="619"/>
                  </a:lnTo>
                  <a:lnTo>
                    <a:pt x="900" y="620"/>
                  </a:lnTo>
                  <a:lnTo>
                    <a:pt x="900" y="622"/>
                  </a:lnTo>
                  <a:lnTo>
                    <a:pt x="899" y="622"/>
                  </a:lnTo>
                  <a:lnTo>
                    <a:pt x="900" y="622"/>
                  </a:lnTo>
                  <a:lnTo>
                    <a:pt x="901" y="622"/>
                  </a:lnTo>
                  <a:lnTo>
                    <a:pt x="903" y="622"/>
                  </a:lnTo>
                  <a:lnTo>
                    <a:pt x="904" y="621"/>
                  </a:lnTo>
                  <a:lnTo>
                    <a:pt x="905" y="622"/>
                  </a:lnTo>
                  <a:lnTo>
                    <a:pt x="906" y="622"/>
                  </a:lnTo>
                  <a:lnTo>
                    <a:pt x="906" y="623"/>
                  </a:lnTo>
                  <a:lnTo>
                    <a:pt x="907" y="624"/>
                  </a:lnTo>
                  <a:lnTo>
                    <a:pt x="907" y="625"/>
                  </a:lnTo>
                  <a:lnTo>
                    <a:pt x="907" y="626"/>
                  </a:lnTo>
                  <a:lnTo>
                    <a:pt x="907" y="627"/>
                  </a:lnTo>
                  <a:lnTo>
                    <a:pt x="908" y="628"/>
                  </a:lnTo>
                  <a:lnTo>
                    <a:pt x="909" y="627"/>
                  </a:lnTo>
                  <a:lnTo>
                    <a:pt x="909" y="626"/>
                  </a:lnTo>
                  <a:lnTo>
                    <a:pt x="911" y="625"/>
                  </a:lnTo>
                  <a:lnTo>
                    <a:pt x="911" y="624"/>
                  </a:lnTo>
                  <a:lnTo>
                    <a:pt x="912" y="624"/>
                  </a:lnTo>
                  <a:lnTo>
                    <a:pt x="913" y="623"/>
                  </a:lnTo>
                  <a:lnTo>
                    <a:pt x="914" y="623"/>
                  </a:lnTo>
                  <a:lnTo>
                    <a:pt x="915" y="623"/>
                  </a:lnTo>
                  <a:lnTo>
                    <a:pt x="917" y="622"/>
                  </a:lnTo>
                  <a:lnTo>
                    <a:pt x="919" y="623"/>
                  </a:lnTo>
                  <a:lnTo>
                    <a:pt x="920" y="623"/>
                  </a:lnTo>
                  <a:lnTo>
                    <a:pt x="922" y="623"/>
                  </a:lnTo>
                  <a:lnTo>
                    <a:pt x="923" y="623"/>
                  </a:lnTo>
                  <a:lnTo>
                    <a:pt x="924" y="624"/>
                  </a:lnTo>
                  <a:lnTo>
                    <a:pt x="925" y="626"/>
                  </a:lnTo>
                  <a:lnTo>
                    <a:pt x="925" y="627"/>
                  </a:lnTo>
                  <a:lnTo>
                    <a:pt x="925" y="628"/>
                  </a:lnTo>
                  <a:lnTo>
                    <a:pt x="926" y="627"/>
                  </a:lnTo>
                  <a:lnTo>
                    <a:pt x="927" y="627"/>
                  </a:lnTo>
                  <a:lnTo>
                    <a:pt x="927" y="626"/>
                  </a:lnTo>
                  <a:lnTo>
                    <a:pt x="928" y="626"/>
                  </a:lnTo>
                  <a:lnTo>
                    <a:pt x="929" y="627"/>
                  </a:lnTo>
                  <a:lnTo>
                    <a:pt x="930" y="628"/>
                  </a:lnTo>
                  <a:lnTo>
                    <a:pt x="930" y="629"/>
                  </a:lnTo>
                  <a:lnTo>
                    <a:pt x="931" y="629"/>
                  </a:lnTo>
                  <a:lnTo>
                    <a:pt x="932" y="629"/>
                  </a:lnTo>
                  <a:lnTo>
                    <a:pt x="934" y="630"/>
                  </a:lnTo>
                  <a:lnTo>
                    <a:pt x="934" y="631"/>
                  </a:lnTo>
                  <a:lnTo>
                    <a:pt x="935" y="631"/>
                  </a:lnTo>
                  <a:lnTo>
                    <a:pt x="936" y="631"/>
                  </a:lnTo>
                  <a:lnTo>
                    <a:pt x="936" y="630"/>
                  </a:lnTo>
                  <a:lnTo>
                    <a:pt x="935" y="630"/>
                  </a:lnTo>
                  <a:lnTo>
                    <a:pt x="935" y="629"/>
                  </a:lnTo>
                  <a:lnTo>
                    <a:pt x="936" y="629"/>
                  </a:lnTo>
                  <a:lnTo>
                    <a:pt x="936" y="628"/>
                  </a:lnTo>
                  <a:lnTo>
                    <a:pt x="939" y="627"/>
                  </a:lnTo>
                  <a:lnTo>
                    <a:pt x="940" y="627"/>
                  </a:lnTo>
                  <a:lnTo>
                    <a:pt x="941" y="627"/>
                  </a:lnTo>
                  <a:lnTo>
                    <a:pt x="942" y="627"/>
                  </a:lnTo>
                  <a:lnTo>
                    <a:pt x="943" y="627"/>
                  </a:lnTo>
                  <a:lnTo>
                    <a:pt x="944" y="627"/>
                  </a:lnTo>
                  <a:lnTo>
                    <a:pt x="945" y="628"/>
                  </a:lnTo>
                  <a:lnTo>
                    <a:pt x="946" y="628"/>
                  </a:lnTo>
                  <a:lnTo>
                    <a:pt x="946" y="627"/>
                  </a:lnTo>
                  <a:lnTo>
                    <a:pt x="947" y="627"/>
                  </a:lnTo>
                  <a:lnTo>
                    <a:pt x="948" y="627"/>
                  </a:lnTo>
                  <a:lnTo>
                    <a:pt x="951" y="629"/>
                  </a:lnTo>
                  <a:lnTo>
                    <a:pt x="953" y="629"/>
                  </a:lnTo>
                  <a:lnTo>
                    <a:pt x="953" y="628"/>
                  </a:lnTo>
                  <a:lnTo>
                    <a:pt x="953" y="627"/>
                  </a:lnTo>
                  <a:lnTo>
                    <a:pt x="954" y="627"/>
                  </a:lnTo>
                  <a:lnTo>
                    <a:pt x="955" y="626"/>
                  </a:lnTo>
                  <a:lnTo>
                    <a:pt x="956" y="625"/>
                  </a:lnTo>
                  <a:lnTo>
                    <a:pt x="956" y="624"/>
                  </a:lnTo>
                  <a:lnTo>
                    <a:pt x="956" y="622"/>
                  </a:lnTo>
                  <a:lnTo>
                    <a:pt x="957" y="621"/>
                  </a:lnTo>
                  <a:lnTo>
                    <a:pt x="960" y="622"/>
                  </a:lnTo>
                  <a:lnTo>
                    <a:pt x="961" y="622"/>
                  </a:lnTo>
                  <a:lnTo>
                    <a:pt x="962" y="622"/>
                  </a:lnTo>
                  <a:lnTo>
                    <a:pt x="963" y="623"/>
                  </a:lnTo>
                  <a:lnTo>
                    <a:pt x="965" y="623"/>
                  </a:lnTo>
                  <a:lnTo>
                    <a:pt x="966" y="623"/>
                  </a:lnTo>
                  <a:lnTo>
                    <a:pt x="968" y="623"/>
                  </a:lnTo>
                  <a:lnTo>
                    <a:pt x="969" y="622"/>
                  </a:lnTo>
                  <a:lnTo>
                    <a:pt x="970" y="621"/>
                  </a:lnTo>
                  <a:lnTo>
                    <a:pt x="972" y="622"/>
                  </a:lnTo>
                  <a:lnTo>
                    <a:pt x="974" y="622"/>
                  </a:lnTo>
                  <a:lnTo>
                    <a:pt x="975" y="621"/>
                  </a:lnTo>
                  <a:lnTo>
                    <a:pt x="976" y="620"/>
                  </a:lnTo>
                  <a:lnTo>
                    <a:pt x="977" y="620"/>
                  </a:lnTo>
                  <a:lnTo>
                    <a:pt x="978" y="620"/>
                  </a:lnTo>
                  <a:lnTo>
                    <a:pt x="979" y="620"/>
                  </a:lnTo>
                  <a:lnTo>
                    <a:pt x="980" y="619"/>
                  </a:lnTo>
                  <a:lnTo>
                    <a:pt x="981" y="618"/>
                  </a:lnTo>
                  <a:lnTo>
                    <a:pt x="983" y="618"/>
                  </a:lnTo>
                  <a:lnTo>
                    <a:pt x="984" y="618"/>
                  </a:lnTo>
                  <a:lnTo>
                    <a:pt x="985" y="618"/>
                  </a:lnTo>
                  <a:lnTo>
                    <a:pt x="986" y="618"/>
                  </a:lnTo>
                  <a:lnTo>
                    <a:pt x="986" y="616"/>
                  </a:lnTo>
                  <a:lnTo>
                    <a:pt x="988" y="616"/>
                  </a:lnTo>
                  <a:lnTo>
                    <a:pt x="989" y="616"/>
                  </a:lnTo>
                  <a:lnTo>
                    <a:pt x="989" y="617"/>
                  </a:lnTo>
                  <a:lnTo>
                    <a:pt x="990" y="617"/>
                  </a:lnTo>
                  <a:lnTo>
                    <a:pt x="991" y="617"/>
                  </a:lnTo>
                  <a:lnTo>
                    <a:pt x="992" y="618"/>
                  </a:lnTo>
                  <a:lnTo>
                    <a:pt x="994" y="617"/>
                  </a:lnTo>
                  <a:lnTo>
                    <a:pt x="996" y="618"/>
                  </a:lnTo>
                  <a:lnTo>
                    <a:pt x="996" y="617"/>
                  </a:lnTo>
                  <a:lnTo>
                    <a:pt x="997" y="617"/>
                  </a:lnTo>
                  <a:lnTo>
                    <a:pt x="999" y="616"/>
                  </a:lnTo>
                  <a:lnTo>
                    <a:pt x="1000" y="615"/>
                  </a:lnTo>
                  <a:lnTo>
                    <a:pt x="1001" y="614"/>
                  </a:lnTo>
                  <a:lnTo>
                    <a:pt x="1003" y="613"/>
                  </a:lnTo>
                  <a:lnTo>
                    <a:pt x="1004" y="611"/>
                  </a:lnTo>
                  <a:lnTo>
                    <a:pt x="1005" y="611"/>
                  </a:lnTo>
                  <a:lnTo>
                    <a:pt x="1006" y="611"/>
                  </a:lnTo>
                  <a:lnTo>
                    <a:pt x="1007" y="611"/>
                  </a:lnTo>
                  <a:lnTo>
                    <a:pt x="1008" y="611"/>
                  </a:lnTo>
                  <a:lnTo>
                    <a:pt x="1009" y="611"/>
                  </a:lnTo>
                  <a:lnTo>
                    <a:pt x="1010" y="612"/>
                  </a:lnTo>
                  <a:lnTo>
                    <a:pt x="1011" y="612"/>
                  </a:lnTo>
                  <a:lnTo>
                    <a:pt x="1012" y="612"/>
                  </a:lnTo>
                  <a:lnTo>
                    <a:pt x="1012" y="613"/>
                  </a:lnTo>
                  <a:lnTo>
                    <a:pt x="1013" y="613"/>
                  </a:lnTo>
                  <a:lnTo>
                    <a:pt x="1014" y="613"/>
                  </a:lnTo>
                  <a:lnTo>
                    <a:pt x="1014" y="614"/>
                  </a:lnTo>
                  <a:lnTo>
                    <a:pt x="1016" y="613"/>
                  </a:lnTo>
                  <a:lnTo>
                    <a:pt x="1017" y="613"/>
                  </a:lnTo>
                  <a:lnTo>
                    <a:pt x="1017" y="612"/>
                  </a:lnTo>
                  <a:lnTo>
                    <a:pt x="1018" y="612"/>
                  </a:lnTo>
                  <a:lnTo>
                    <a:pt x="1018" y="611"/>
                  </a:lnTo>
                  <a:lnTo>
                    <a:pt x="1020" y="611"/>
                  </a:lnTo>
                  <a:lnTo>
                    <a:pt x="1021" y="611"/>
                  </a:lnTo>
                  <a:lnTo>
                    <a:pt x="1020" y="609"/>
                  </a:lnTo>
                  <a:lnTo>
                    <a:pt x="1021" y="609"/>
                  </a:lnTo>
                  <a:lnTo>
                    <a:pt x="1020" y="608"/>
                  </a:lnTo>
                  <a:lnTo>
                    <a:pt x="1019" y="608"/>
                  </a:lnTo>
                  <a:lnTo>
                    <a:pt x="1018" y="608"/>
                  </a:lnTo>
                  <a:lnTo>
                    <a:pt x="1018" y="607"/>
                  </a:lnTo>
                  <a:lnTo>
                    <a:pt x="1019" y="606"/>
                  </a:lnTo>
                  <a:lnTo>
                    <a:pt x="1020" y="605"/>
                  </a:lnTo>
                  <a:lnTo>
                    <a:pt x="1021" y="605"/>
                  </a:lnTo>
                  <a:lnTo>
                    <a:pt x="1022" y="605"/>
                  </a:lnTo>
                  <a:lnTo>
                    <a:pt x="1022" y="604"/>
                  </a:lnTo>
                  <a:lnTo>
                    <a:pt x="1021" y="603"/>
                  </a:lnTo>
                  <a:lnTo>
                    <a:pt x="1021" y="602"/>
                  </a:lnTo>
                  <a:lnTo>
                    <a:pt x="1022" y="602"/>
                  </a:lnTo>
                  <a:lnTo>
                    <a:pt x="1021" y="601"/>
                  </a:lnTo>
                  <a:lnTo>
                    <a:pt x="1021" y="602"/>
                  </a:lnTo>
                  <a:lnTo>
                    <a:pt x="1020" y="601"/>
                  </a:lnTo>
                  <a:lnTo>
                    <a:pt x="1019" y="601"/>
                  </a:lnTo>
                  <a:lnTo>
                    <a:pt x="1018" y="601"/>
                  </a:lnTo>
                  <a:lnTo>
                    <a:pt x="1017" y="600"/>
                  </a:lnTo>
                  <a:lnTo>
                    <a:pt x="1019" y="597"/>
                  </a:lnTo>
                  <a:lnTo>
                    <a:pt x="1019" y="596"/>
                  </a:lnTo>
                  <a:lnTo>
                    <a:pt x="1020" y="596"/>
                  </a:lnTo>
                  <a:lnTo>
                    <a:pt x="1021" y="595"/>
                  </a:lnTo>
                  <a:lnTo>
                    <a:pt x="1021" y="593"/>
                  </a:lnTo>
                  <a:lnTo>
                    <a:pt x="1021" y="592"/>
                  </a:lnTo>
                  <a:lnTo>
                    <a:pt x="1022" y="591"/>
                  </a:lnTo>
                  <a:lnTo>
                    <a:pt x="1023" y="590"/>
                  </a:lnTo>
                  <a:lnTo>
                    <a:pt x="1023" y="589"/>
                  </a:lnTo>
                  <a:lnTo>
                    <a:pt x="1024" y="589"/>
                  </a:lnTo>
                  <a:lnTo>
                    <a:pt x="1024" y="588"/>
                  </a:lnTo>
                  <a:lnTo>
                    <a:pt x="1024" y="587"/>
                  </a:lnTo>
                  <a:lnTo>
                    <a:pt x="1024" y="586"/>
                  </a:lnTo>
                  <a:lnTo>
                    <a:pt x="1024" y="585"/>
                  </a:lnTo>
                  <a:lnTo>
                    <a:pt x="1024" y="584"/>
                  </a:lnTo>
                  <a:lnTo>
                    <a:pt x="1024" y="581"/>
                  </a:lnTo>
                  <a:lnTo>
                    <a:pt x="1025" y="578"/>
                  </a:lnTo>
                  <a:lnTo>
                    <a:pt x="1027" y="578"/>
                  </a:lnTo>
                  <a:lnTo>
                    <a:pt x="1028" y="577"/>
                  </a:lnTo>
                  <a:lnTo>
                    <a:pt x="1029" y="577"/>
                  </a:lnTo>
                  <a:lnTo>
                    <a:pt x="1030" y="577"/>
                  </a:lnTo>
                  <a:lnTo>
                    <a:pt x="1031" y="577"/>
                  </a:lnTo>
                  <a:lnTo>
                    <a:pt x="1033" y="578"/>
                  </a:lnTo>
                  <a:lnTo>
                    <a:pt x="1033" y="579"/>
                  </a:lnTo>
                  <a:lnTo>
                    <a:pt x="1034" y="579"/>
                  </a:lnTo>
                  <a:lnTo>
                    <a:pt x="1036" y="580"/>
                  </a:lnTo>
                  <a:lnTo>
                    <a:pt x="1036" y="581"/>
                  </a:lnTo>
                  <a:lnTo>
                    <a:pt x="1036" y="582"/>
                  </a:lnTo>
                  <a:lnTo>
                    <a:pt x="1037" y="582"/>
                  </a:lnTo>
                  <a:lnTo>
                    <a:pt x="1037" y="583"/>
                  </a:lnTo>
                  <a:lnTo>
                    <a:pt x="1038" y="583"/>
                  </a:lnTo>
                  <a:lnTo>
                    <a:pt x="1039" y="583"/>
                  </a:lnTo>
                  <a:lnTo>
                    <a:pt x="1040" y="583"/>
                  </a:lnTo>
                  <a:lnTo>
                    <a:pt x="1041" y="581"/>
                  </a:lnTo>
                  <a:lnTo>
                    <a:pt x="1043" y="581"/>
                  </a:lnTo>
                  <a:lnTo>
                    <a:pt x="1044" y="581"/>
                  </a:lnTo>
                  <a:lnTo>
                    <a:pt x="1045" y="579"/>
                  </a:lnTo>
                  <a:lnTo>
                    <a:pt x="1046" y="579"/>
                  </a:lnTo>
                  <a:lnTo>
                    <a:pt x="1047" y="580"/>
                  </a:lnTo>
                  <a:lnTo>
                    <a:pt x="1048" y="579"/>
                  </a:lnTo>
                  <a:lnTo>
                    <a:pt x="1048" y="578"/>
                  </a:lnTo>
                  <a:lnTo>
                    <a:pt x="1049" y="578"/>
                  </a:lnTo>
                  <a:lnTo>
                    <a:pt x="1049" y="579"/>
                  </a:lnTo>
                  <a:lnTo>
                    <a:pt x="1051" y="579"/>
                  </a:lnTo>
                  <a:lnTo>
                    <a:pt x="1052" y="578"/>
                  </a:lnTo>
                  <a:lnTo>
                    <a:pt x="1051" y="577"/>
                  </a:lnTo>
                  <a:lnTo>
                    <a:pt x="1051" y="575"/>
                  </a:lnTo>
                  <a:lnTo>
                    <a:pt x="1052" y="575"/>
                  </a:lnTo>
                  <a:lnTo>
                    <a:pt x="1053" y="576"/>
                  </a:lnTo>
                  <a:lnTo>
                    <a:pt x="1054" y="576"/>
                  </a:lnTo>
                  <a:lnTo>
                    <a:pt x="1055" y="576"/>
                  </a:lnTo>
                  <a:lnTo>
                    <a:pt x="1055" y="575"/>
                  </a:lnTo>
                  <a:lnTo>
                    <a:pt x="1055" y="574"/>
                  </a:lnTo>
                  <a:lnTo>
                    <a:pt x="1055" y="573"/>
                  </a:lnTo>
                  <a:lnTo>
                    <a:pt x="1056" y="574"/>
                  </a:lnTo>
                  <a:lnTo>
                    <a:pt x="1057" y="574"/>
                  </a:lnTo>
                  <a:lnTo>
                    <a:pt x="1058" y="573"/>
                  </a:lnTo>
                  <a:lnTo>
                    <a:pt x="1059" y="574"/>
                  </a:lnTo>
                  <a:lnTo>
                    <a:pt x="1060" y="573"/>
                  </a:lnTo>
                  <a:lnTo>
                    <a:pt x="1061" y="573"/>
                  </a:lnTo>
                  <a:lnTo>
                    <a:pt x="1062" y="572"/>
                  </a:lnTo>
                  <a:lnTo>
                    <a:pt x="1063" y="571"/>
                  </a:lnTo>
                  <a:lnTo>
                    <a:pt x="1065" y="570"/>
                  </a:lnTo>
                  <a:lnTo>
                    <a:pt x="1070" y="569"/>
                  </a:lnTo>
                  <a:lnTo>
                    <a:pt x="1071" y="569"/>
                  </a:lnTo>
                  <a:lnTo>
                    <a:pt x="1072" y="570"/>
                  </a:lnTo>
                  <a:lnTo>
                    <a:pt x="1075" y="571"/>
                  </a:lnTo>
                  <a:lnTo>
                    <a:pt x="1077" y="572"/>
                  </a:lnTo>
                  <a:lnTo>
                    <a:pt x="1078" y="573"/>
                  </a:lnTo>
                  <a:lnTo>
                    <a:pt x="1079" y="574"/>
                  </a:lnTo>
                  <a:lnTo>
                    <a:pt x="1080" y="575"/>
                  </a:lnTo>
                  <a:lnTo>
                    <a:pt x="1080" y="574"/>
                  </a:lnTo>
                  <a:lnTo>
                    <a:pt x="1081" y="574"/>
                  </a:lnTo>
                  <a:lnTo>
                    <a:pt x="1082" y="574"/>
                  </a:lnTo>
                  <a:lnTo>
                    <a:pt x="1083" y="573"/>
                  </a:lnTo>
                  <a:lnTo>
                    <a:pt x="1084" y="574"/>
                  </a:lnTo>
                  <a:lnTo>
                    <a:pt x="1085" y="574"/>
                  </a:lnTo>
                  <a:lnTo>
                    <a:pt x="1085" y="575"/>
                  </a:lnTo>
                  <a:lnTo>
                    <a:pt x="1086" y="575"/>
                  </a:lnTo>
                  <a:lnTo>
                    <a:pt x="1087" y="575"/>
                  </a:lnTo>
                  <a:lnTo>
                    <a:pt x="1088" y="575"/>
                  </a:lnTo>
                  <a:lnTo>
                    <a:pt x="1089" y="575"/>
                  </a:lnTo>
                  <a:lnTo>
                    <a:pt x="1090" y="576"/>
                  </a:lnTo>
                  <a:lnTo>
                    <a:pt x="1090" y="577"/>
                  </a:lnTo>
                  <a:lnTo>
                    <a:pt x="1091" y="577"/>
                  </a:lnTo>
                  <a:lnTo>
                    <a:pt x="1092" y="577"/>
                  </a:lnTo>
                  <a:lnTo>
                    <a:pt x="1092" y="578"/>
                  </a:lnTo>
                  <a:lnTo>
                    <a:pt x="1095" y="579"/>
                  </a:lnTo>
                  <a:lnTo>
                    <a:pt x="1096" y="578"/>
                  </a:lnTo>
                  <a:lnTo>
                    <a:pt x="1098" y="578"/>
                  </a:lnTo>
                  <a:lnTo>
                    <a:pt x="1098" y="577"/>
                  </a:lnTo>
                  <a:lnTo>
                    <a:pt x="1099" y="577"/>
                  </a:lnTo>
                  <a:lnTo>
                    <a:pt x="1100" y="577"/>
                  </a:lnTo>
                  <a:lnTo>
                    <a:pt x="1101" y="578"/>
                  </a:lnTo>
                  <a:lnTo>
                    <a:pt x="1101" y="579"/>
                  </a:lnTo>
                  <a:lnTo>
                    <a:pt x="1103" y="580"/>
                  </a:lnTo>
                  <a:lnTo>
                    <a:pt x="1104" y="581"/>
                  </a:lnTo>
                  <a:lnTo>
                    <a:pt x="1105" y="582"/>
                  </a:lnTo>
                  <a:lnTo>
                    <a:pt x="1107" y="583"/>
                  </a:lnTo>
                  <a:lnTo>
                    <a:pt x="1108" y="585"/>
                  </a:lnTo>
                  <a:lnTo>
                    <a:pt x="1109" y="586"/>
                  </a:lnTo>
                  <a:lnTo>
                    <a:pt x="1110" y="588"/>
                  </a:lnTo>
                  <a:lnTo>
                    <a:pt x="1111" y="589"/>
                  </a:lnTo>
                  <a:lnTo>
                    <a:pt x="1113" y="590"/>
                  </a:lnTo>
                  <a:lnTo>
                    <a:pt x="1114" y="591"/>
                  </a:lnTo>
                  <a:lnTo>
                    <a:pt x="1114" y="592"/>
                  </a:lnTo>
                  <a:lnTo>
                    <a:pt x="1113" y="593"/>
                  </a:lnTo>
                  <a:lnTo>
                    <a:pt x="1113" y="595"/>
                  </a:lnTo>
                  <a:lnTo>
                    <a:pt x="1113" y="596"/>
                  </a:lnTo>
                  <a:lnTo>
                    <a:pt x="1113" y="597"/>
                  </a:lnTo>
                  <a:lnTo>
                    <a:pt x="1113" y="599"/>
                  </a:lnTo>
                  <a:lnTo>
                    <a:pt x="1114" y="599"/>
                  </a:lnTo>
                  <a:lnTo>
                    <a:pt x="1115" y="600"/>
                  </a:lnTo>
                  <a:lnTo>
                    <a:pt x="1115" y="601"/>
                  </a:lnTo>
                  <a:lnTo>
                    <a:pt x="1116" y="602"/>
                  </a:lnTo>
                  <a:lnTo>
                    <a:pt x="1117" y="604"/>
                  </a:lnTo>
                  <a:lnTo>
                    <a:pt x="1118" y="605"/>
                  </a:lnTo>
                  <a:lnTo>
                    <a:pt x="1119" y="604"/>
                  </a:lnTo>
                  <a:lnTo>
                    <a:pt x="1121" y="604"/>
                  </a:lnTo>
                  <a:lnTo>
                    <a:pt x="1122" y="604"/>
                  </a:lnTo>
                  <a:lnTo>
                    <a:pt x="1123" y="604"/>
                  </a:lnTo>
                  <a:lnTo>
                    <a:pt x="1124" y="607"/>
                  </a:lnTo>
                  <a:lnTo>
                    <a:pt x="1125" y="607"/>
                  </a:lnTo>
                  <a:lnTo>
                    <a:pt x="1125" y="606"/>
                  </a:lnTo>
                  <a:lnTo>
                    <a:pt x="1127" y="606"/>
                  </a:lnTo>
                  <a:lnTo>
                    <a:pt x="1127" y="607"/>
                  </a:lnTo>
                  <a:lnTo>
                    <a:pt x="1128" y="607"/>
                  </a:lnTo>
                  <a:lnTo>
                    <a:pt x="1129" y="606"/>
                  </a:lnTo>
                  <a:lnTo>
                    <a:pt x="1130" y="607"/>
                  </a:lnTo>
                  <a:lnTo>
                    <a:pt x="1131" y="607"/>
                  </a:lnTo>
                  <a:lnTo>
                    <a:pt x="1132" y="608"/>
                  </a:lnTo>
                  <a:lnTo>
                    <a:pt x="1132" y="609"/>
                  </a:lnTo>
                  <a:lnTo>
                    <a:pt x="1133" y="608"/>
                  </a:lnTo>
                  <a:lnTo>
                    <a:pt x="1135" y="607"/>
                  </a:lnTo>
                  <a:lnTo>
                    <a:pt x="1137" y="608"/>
                  </a:lnTo>
                  <a:lnTo>
                    <a:pt x="1138" y="609"/>
                  </a:lnTo>
                  <a:lnTo>
                    <a:pt x="1138" y="610"/>
                  </a:lnTo>
                  <a:lnTo>
                    <a:pt x="1137" y="610"/>
                  </a:lnTo>
                  <a:lnTo>
                    <a:pt x="1138" y="611"/>
                  </a:lnTo>
                  <a:lnTo>
                    <a:pt x="1138" y="612"/>
                  </a:lnTo>
                  <a:lnTo>
                    <a:pt x="1137" y="612"/>
                  </a:lnTo>
                  <a:lnTo>
                    <a:pt x="1138" y="612"/>
                  </a:lnTo>
                  <a:lnTo>
                    <a:pt x="1139" y="615"/>
                  </a:lnTo>
                  <a:lnTo>
                    <a:pt x="1140" y="616"/>
                  </a:lnTo>
                  <a:lnTo>
                    <a:pt x="1139" y="618"/>
                  </a:lnTo>
                  <a:lnTo>
                    <a:pt x="1140" y="618"/>
                  </a:lnTo>
                  <a:lnTo>
                    <a:pt x="1140" y="619"/>
                  </a:lnTo>
                  <a:lnTo>
                    <a:pt x="1140" y="620"/>
                  </a:lnTo>
                  <a:lnTo>
                    <a:pt x="1141" y="621"/>
                  </a:lnTo>
                  <a:lnTo>
                    <a:pt x="1142" y="622"/>
                  </a:lnTo>
                  <a:lnTo>
                    <a:pt x="1142" y="623"/>
                  </a:lnTo>
                  <a:lnTo>
                    <a:pt x="1142" y="624"/>
                  </a:lnTo>
                  <a:lnTo>
                    <a:pt x="1140" y="626"/>
                  </a:lnTo>
                  <a:lnTo>
                    <a:pt x="1139" y="628"/>
                  </a:lnTo>
                  <a:lnTo>
                    <a:pt x="1137" y="631"/>
                  </a:lnTo>
                  <a:lnTo>
                    <a:pt x="1137" y="632"/>
                  </a:lnTo>
                  <a:lnTo>
                    <a:pt x="1137" y="634"/>
                  </a:lnTo>
                  <a:lnTo>
                    <a:pt x="1136" y="634"/>
                  </a:lnTo>
                  <a:lnTo>
                    <a:pt x="1136" y="633"/>
                  </a:lnTo>
                  <a:lnTo>
                    <a:pt x="1135" y="633"/>
                  </a:lnTo>
                  <a:lnTo>
                    <a:pt x="1135" y="634"/>
                  </a:lnTo>
                  <a:lnTo>
                    <a:pt x="1134" y="634"/>
                  </a:lnTo>
                  <a:lnTo>
                    <a:pt x="1135" y="635"/>
                  </a:lnTo>
                  <a:lnTo>
                    <a:pt x="1136" y="636"/>
                  </a:lnTo>
                  <a:lnTo>
                    <a:pt x="1137" y="636"/>
                  </a:lnTo>
                  <a:lnTo>
                    <a:pt x="1136" y="639"/>
                  </a:lnTo>
                  <a:lnTo>
                    <a:pt x="1136" y="641"/>
                  </a:lnTo>
                  <a:lnTo>
                    <a:pt x="1137" y="641"/>
                  </a:lnTo>
                  <a:lnTo>
                    <a:pt x="1137" y="642"/>
                  </a:lnTo>
                  <a:lnTo>
                    <a:pt x="1137" y="644"/>
                  </a:lnTo>
                  <a:lnTo>
                    <a:pt x="1137" y="646"/>
                  </a:lnTo>
                  <a:lnTo>
                    <a:pt x="1136" y="648"/>
                  </a:lnTo>
                  <a:lnTo>
                    <a:pt x="1134" y="653"/>
                  </a:lnTo>
                  <a:lnTo>
                    <a:pt x="1134" y="654"/>
                  </a:lnTo>
                  <a:lnTo>
                    <a:pt x="1134" y="656"/>
                  </a:lnTo>
                  <a:lnTo>
                    <a:pt x="1132" y="656"/>
                  </a:lnTo>
                  <a:lnTo>
                    <a:pt x="1132" y="657"/>
                  </a:lnTo>
                  <a:lnTo>
                    <a:pt x="1133" y="658"/>
                  </a:lnTo>
                  <a:lnTo>
                    <a:pt x="1133" y="659"/>
                  </a:lnTo>
                  <a:lnTo>
                    <a:pt x="1132" y="661"/>
                  </a:lnTo>
                  <a:lnTo>
                    <a:pt x="1132" y="662"/>
                  </a:lnTo>
                  <a:lnTo>
                    <a:pt x="1133" y="662"/>
                  </a:lnTo>
                  <a:lnTo>
                    <a:pt x="1134" y="662"/>
                  </a:lnTo>
                  <a:lnTo>
                    <a:pt x="1134" y="663"/>
                  </a:lnTo>
                  <a:lnTo>
                    <a:pt x="1134" y="666"/>
                  </a:lnTo>
                  <a:lnTo>
                    <a:pt x="1134" y="667"/>
                  </a:lnTo>
                  <a:lnTo>
                    <a:pt x="1135" y="669"/>
                  </a:lnTo>
                  <a:lnTo>
                    <a:pt x="1135" y="670"/>
                  </a:lnTo>
                  <a:lnTo>
                    <a:pt x="1135" y="671"/>
                  </a:lnTo>
                  <a:lnTo>
                    <a:pt x="1135" y="672"/>
                  </a:lnTo>
                  <a:lnTo>
                    <a:pt x="1135" y="674"/>
                  </a:lnTo>
                  <a:lnTo>
                    <a:pt x="1135" y="675"/>
                  </a:lnTo>
                  <a:lnTo>
                    <a:pt x="1135" y="677"/>
                  </a:lnTo>
                  <a:lnTo>
                    <a:pt x="1135" y="679"/>
                  </a:lnTo>
                  <a:lnTo>
                    <a:pt x="1134" y="680"/>
                  </a:lnTo>
                  <a:lnTo>
                    <a:pt x="1134" y="681"/>
                  </a:lnTo>
                  <a:lnTo>
                    <a:pt x="1133" y="682"/>
                  </a:lnTo>
                  <a:lnTo>
                    <a:pt x="1133" y="683"/>
                  </a:lnTo>
                  <a:lnTo>
                    <a:pt x="1133" y="684"/>
                  </a:lnTo>
                  <a:lnTo>
                    <a:pt x="1132" y="686"/>
                  </a:lnTo>
                  <a:lnTo>
                    <a:pt x="1131" y="688"/>
                  </a:lnTo>
                  <a:lnTo>
                    <a:pt x="1131" y="689"/>
                  </a:lnTo>
                  <a:lnTo>
                    <a:pt x="1131" y="691"/>
                  </a:lnTo>
                  <a:lnTo>
                    <a:pt x="1130" y="692"/>
                  </a:lnTo>
                  <a:lnTo>
                    <a:pt x="1128" y="694"/>
                  </a:lnTo>
                  <a:lnTo>
                    <a:pt x="1127" y="694"/>
                  </a:lnTo>
                  <a:lnTo>
                    <a:pt x="1127" y="695"/>
                  </a:lnTo>
                  <a:lnTo>
                    <a:pt x="1126" y="696"/>
                  </a:lnTo>
                  <a:lnTo>
                    <a:pt x="1127" y="697"/>
                  </a:lnTo>
                  <a:lnTo>
                    <a:pt x="1127" y="698"/>
                  </a:lnTo>
                  <a:lnTo>
                    <a:pt x="1126" y="698"/>
                  </a:lnTo>
                  <a:lnTo>
                    <a:pt x="1122" y="705"/>
                  </a:lnTo>
                  <a:lnTo>
                    <a:pt x="1121" y="708"/>
                  </a:lnTo>
                  <a:lnTo>
                    <a:pt x="1120" y="709"/>
                  </a:lnTo>
                  <a:lnTo>
                    <a:pt x="1119" y="711"/>
                  </a:lnTo>
                  <a:lnTo>
                    <a:pt x="1118" y="712"/>
                  </a:lnTo>
                  <a:lnTo>
                    <a:pt x="1117" y="714"/>
                  </a:lnTo>
                  <a:lnTo>
                    <a:pt x="1116" y="717"/>
                  </a:lnTo>
                  <a:lnTo>
                    <a:pt x="1115" y="718"/>
                  </a:lnTo>
                  <a:lnTo>
                    <a:pt x="1115" y="721"/>
                  </a:lnTo>
                  <a:lnTo>
                    <a:pt x="1114" y="722"/>
                  </a:lnTo>
                  <a:lnTo>
                    <a:pt x="1115" y="723"/>
                  </a:lnTo>
                  <a:lnTo>
                    <a:pt x="1114" y="726"/>
                  </a:lnTo>
                  <a:lnTo>
                    <a:pt x="1113" y="727"/>
                  </a:lnTo>
                  <a:lnTo>
                    <a:pt x="1113" y="728"/>
                  </a:lnTo>
                  <a:lnTo>
                    <a:pt x="1113" y="729"/>
                  </a:lnTo>
                  <a:lnTo>
                    <a:pt x="1110" y="731"/>
                  </a:lnTo>
                  <a:lnTo>
                    <a:pt x="1109" y="733"/>
                  </a:lnTo>
                  <a:lnTo>
                    <a:pt x="1109" y="734"/>
                  </a:lnTo>
                  <a:lnTo>
                    <a:pt x="1109" y="735"/>
                  </a:lnTo>
                  <a:lnTo>
                    <a:pt x="1108" y="737"/>
                  </a:lnTo>
                  <a:lnTo>
                    <a:pt x="1107" y="738"/>
                  </a:lnTo>
                  <a:lnTo>
                    <a:pt x="1107" y="740"/>
                  </a:lnTo>
                  <a:lnTo>
                    <a:pt x="1107" y="741"/>
                  </a:lnTo>
                  <a:lnTo>
                    <a:pt x="1108" y="741"/>
                  </a:lnTo>
                  <a:lnTo>
                    <a:pt x="1109" y="741"/>
                  </a:lnTo>
                  <a:lnTo>
                    <a:pt x="1108" y="741"/>
                  </a:lnTo>
                  <a:lnTo>
                    <a:pt x="1108" y="743"/>
                  </a:lnTo>
                  <a:lnTo>
                    <a:pt x="1107" y="744"/>
                  </a:lnTo>
                  <a:lnTo>
                    <a:pt x="1107" y="746"/>
                  </a:lnTo>
                  <a:lnTo>
                    <a:pt x="1107" y="747"/>
                  </a:lnTo>
                  <a:lnTo>
                    <a:pt x="1107" y="748"/>
                  </a:lnTo>
                  <a:lnTo>
                    <a:pt x="1108" y="748"/>
                  </a:lnTo>
                  <a:lnTo>
                    <a:pt x="1108" y="749"/>
                  </a:lnTo>
                  <a:lnTo>
                    <a:pt x="1108" y="750"/>
                  </a:lnTo>
                  <a:lnTo>
                    <a:pt x="1108" y="751"/>
                  </a:lnTo>
                  <a:lnTo>
                    <a:pt x="1107" y="751"/>
                  </a:lnTo>
                  <a:lnTo>
                    <a:pt x="1106" y="750"/>
                  </a:lnTo>
                  <a:lnTo>
                    <a:pt x="1105" y="751"/>
                  </a:lnTo>
                  <a:lnTo>
                    <a:pt x="1105" y="752"/>
                  </a:lnTo>
                  <a:lnTo>
                    <a:pt x="1104" y="752"/>
                  </a:lnTo>
                  <a:lnTo>
                    <a:pt x="1105" y="753"/>
                  </a:lnTo>
                  <a:lnTo>
                    <a:pt x="1106" y="753"/>
                  </a:lnTo>
                  <a:lnTo>
                    <a:pt x="1103" y="760"/>
                  </a:lnTo>
                  <a:lnTo>
                    <a:pt x="1100" y="764"/>
                  </a:lnTo>
                  <a:lnTo>
                    <a:pt x="1099" y="767"/>
                  </a:lnTo>
                  <a:lnTo>
                    <a:pt x="1099" y="768"/>
                  </a:lnTo>
                  <a:lnTo>
                    <a:pt x="1098" y="768"/>
                  </a:lnTo>
                  <a:lnTo>
                    <a:pt x="1098" y="769"/>
                  </a:lnTo>
                  <a:lnTo>
                    <a:pt x="1096" y="771"/>
                  </a:lnTo>
                  <a:lnTo>
                    <a:pt x="1096" y="774"/>
                  </a:lnTo>
                  <a:lnTo>
                    <a:pt x="1095" y="775"/>
                  </a:lnTo>
                  <a:lnTo>
                    <a:pt x="1096" y="776"/>
                  </a:lnTo>
                  <a:lnTo>
                    <a:pt x="1095" y="777"/>
                  </a:lnTo>
                  <a:lnTo>
                    <a:pt x="1094" y="778"/>
                  </a:lnTo>
                  <a:lnTo>
                    <a:pt x="1094" y="779"/>
                  </a:lnTo>
                  <a:lnTo>
                    <a:pt x="1094" y="781"/>
                  </a:lnTo>
                  <a:lnTo>
                    <a:pt x="1095" y="782"/>
                  </a:lnTo>
                  <a:lnTo>
                    <a:pt x="1094" y="784"/>
                  </a:lnTo>
                  <a:lnTo>
                    <a:pt x="1093" y="784"/>
                  </a:lnTo>
                  <a:lnTo>
                    <a:pt x="1093" y="785"/>
                  </a:lnTo>
                  <a:lnTo>
                    <a:pt x="1093" y="786"/>
                  </a:lnTo>
                  <a:lnTo>
                    <a:pt x="1092" y="785"/>
                  </a:lnTo>
                  <a:lnTo>
                    <a:pt x="1090" y="785"/>
                  </a:lnTo>
                  <a:lnTo>
                    <a:pt x="1090" y="786"/>
                  </a:lnTo>
                  <a:lnTo>
                    <a:pt x="1088" y="788"/>
                  </a:lnTo>
                  <a:lnTo>
                    <a:pt x="1088" y="789"/>
                  </a:lnTo>
                  <a:lnTo>
                    <a:pt x="1087" y="790"/>
                  </a:lnTo>
                  <a:lnTo>
                    <a:pt x="1087" y="792"/>
                  </a:lnTo>
                  <a:lnTo>
                    <a:pt x="1086" y="792"/>
                  </a:lnTo>
                  <a:lnTo>
                    <a:pt x="1086" y="793"/>
                  </a:lnTo>
                  <a:lnTo>
                    <a:pt x="1086" y="794"/>
                  </a:lnTo>
                  <a:lnTo>
                    <a:pt x="1085" y="794"/>
                  </a:lnTo>
                  <a:lnTo>
                    <a:pt x="1085" y="795"/>
                  </a:lnTo>
                  <a:lnTo>
                    <a:pt x="1084" y="795"/>
                  </a:lnTo>
                  <a:lnTo>
                    <a:pt x="1083" y="797"/>
                  </a:lnTo>
                  <a:lnTo>
                    <a:pt x="1081" y="800"/>
                  </a:lnTo>
                  <a:lnTo>
                    <a:pt x="1081" y="801"/>
                  </a:lnTo>
                  <a:lnTo>
                    <a:pt x="1081" y="802"/>
                  </a:lnTo>
                  <a:lnTo>
                    <a:pt x="1081" y="803"/>
                  </a:lnTo>
                  <a:lnTo>
                    <a:pt x="1081" y="804"/>
                  </a:lnTo>
                  <a:lnTo>
                    <a:pt x="1080" y="804"/>
                  </a:lnTo>
                  <a:lnTo>
                    <a:pt x="1079" y="805"/>
                  </a:lnTo>
                  <a:lnTo>
                    <a:pt x="1078" y="806"/>
                  </a:lnTo>
                  <a:lnTo>
                    <a:pt x="1078" y="807"/>
                  </a:lnTo>
                  <a:lnTo>
                    <a:pt x="1076" y="806"/>
                  </a:lnTo>
                  <a:lnTo>
                    <a:pt x="1077" y="807"/>
                  </a:lnTo>
                  <a:lnTo>
                    <a:pt x="1078" y="808"/>
                  </a:lnTo>
                  <a:lnTo>
                    <a:pt x="1079" y="809"/>
                  </a:lnTo>
                  <a:lnTo>
                    <a:pt x="1079" y="810"/>
                  </a:lnTo>
                  <a:lnTo>
                    <a:pt x="1078" y="811"/>
                  </a:lnTo>
                  <a:lnTo>
                    <a:pt x="1077" y="812"/>
                  </a:lnTo>
                  <a:lnTo>
                    <a:pt x="1077" y="813"/>
                  </a:lnTo>
                  <a:lnTo>
                    <a:pt x="1077" y="814"/>
                  </a:lnTo>
                  <a:lnTo>
                    <a:pt x="1077" y="815"/>
                  </a:lnTo>
                  <a:lnTo>
                    <a:pt x="1077" y="817"/>
                  </a:lnTo>
                  <a:lnTo>
                    <a:pt x="1075" y="819"/>
                  </a:lnTo>
                  <a:lnTo>
                    <a:pt x="1074" y="819"/>
                  </a:lnTo>
                  <a:lnTo>
                    <a:pt x="1073" y="820"/>
                  </a:lnTo>
                  <a:lnTo>
                    <a:pt x="1073" y="821"/>
                  </a:lnTo>
                  <a:lnTo>
                    <a:pt x="1074" y="823"/>
                  </a:lnTo>
                  <a:lnTo>
                    <a:pt x="1074" y="824"/>
                  </a:lnTo>
                  <a:lnTo>
                    <a:pt x="1073" y="825"/>
                  </a:lnTo>
                  <a:lnTo>
                    <a:pt x="1072" y="825"/>
                  </a:lnTo>
                  <a:lnTo>
                    <a:pt x="1071" y="825"/>
                  </a:lnTo>
                  <a:lnTo>
                    <a:pt x="1071" y="826"/>
                  </a:lnTo>
                  <a:lnTo>
                    <a:pt x="1070" y="827"/>
                  </a:lnTo>
                  <a:lnTo>
                    <a:pt x="1070" y="828"/>
                  </a:lnTo>
                  <a:lnTo>
                    <a:pt x="1068" y="830"/>
                  </a:lnTo>
                  <a:lnTo>
                    <a:pt x="1068" y="831"/>
                  </a:lnTo>
                  <a:lnTo>
                    <a:pt x="1068" y="833"/>
                  </a:lnTo>
                  <a:lnTo>
                    <a:pt x="1068" y="834"/>
                  </a:lnTo>
                  <a:lnTo>
                    <a:pt x="1068" y="836"/>
                  </a:lnTo>
                  <a:lnTo>
                    <a:pt x="1068" y="837"/>
                  </a:lnTo>
                  <a:lnTo>
                    <a:pt x="1066" y="839"/>
                  </a:lnTo>
                  <a:lnTo>
                    <a:pt x="1066" y="841"/>
                  </a:lnTo>
                  <a:lnTo>
                    <a:pt x="1065" y="841"/>
                  </a:lnTo>
                  <a:lnTo>
                    <a:pt x="1065" y="843"/>
                  </a:lnTo>
                  <a:lnTo>
                    <a:pt x="1064" y="844"/>
                  </a:lnTo>
                  <a:lnTo>
                    <a:pt x="1063" y="845"/>
                  </a:lnTo>
                  <a:lnTo>
                    <a:pt x="1063" y="843"/>
                  </a:lnTo>
                  <a:lnTo>
                    <a:pt x="1060" y="840"/>
                  </a:lnTo>
                  <a:lnTo>
                    <a:pt x="1059" y="840"/>
                  </a:lnTo>
                  <a:lnTo>
                    <a:pt x="1058" y="840"/>
                  </a:lnTo>
                  <a:lnTo>
                    <a:pt x="1056" y="839"/>
                  </a:lnTo>
                  <a:lnTo>
                    <a:pt x="1055" y="840"/>
                  </a:lnTo>
                  <a:lnTo>
                    <a:pt x="1054" y="840"/>
                  </a:lnTo>
                  <a:lnTo>
                    <a:pt x="1053" y="839"/>
                  </a:lnTo>
                  <a:lnTo>
                    <a:pt x="1052" y="839"/>
                  </a:lnTo>
                  <a:lnTo>
                    <a:pt x="1051" y="839"/>
                  </a:lnTo>
                  <a:lnTo>
                    <a:pt x="1051" y="838"/>
                  </a:lnTo>
                  <a:lnTo>
                    <a:pt x="1050" y="838"/>
                  </a:lnTo>
                  <a:lnTo>
                    <a:pt x="1048" y="838"/>
                  </a:lnTo>
                  <a:lnTo>
                    <a:pt x="1047" y="838"/>
                  </a:lnTo>
                  <a:lnTo>
                    <a:pt x="1046" y="837"/>
                  </a:lnTo>
                  <a:lnTo>
                    <a:pt x="1044" y="836"/>
                  </a:lnTo>
                  <a:lnTo>
                    <a:pt x="1043" y="835"/>
                  </a:lnTo>
                  <a:lnTo>
                    <a:pt x="1041" y="835"/>
                  </a:lnTo>
                  <a:lnTo>
                    <a:pt x="1040" y="835"/>
                  </a:lnTo>
                  <a:lnTo>
                    <a:pt x="1030" y="831"/>
                  </a:lnTo>
                  <a:lnTo>
                    <a:pt x="1022" y="828"/>
                  </a:lnTo>
                  <a:lnTo>
                    <a:pt x="1021" y="827"/>
                  </a:lnTo>
                  <a:lnTo>
                    <a:pt x="1021" y="826"/>
                  </a:lnTo>
                  <a:lnTo>
                    <a:pt x="1020" y="826"/>
                  </a:lnTo>
                  <a:lnTo>
                    <a:pt x="1019" y="826"/>
                  </a:lnTo>
                  <a:lnTo>
                    <a:pt x="1019" y="825"/>
                  </a:lnTo>
                  <a:lnTo>
                    <a:pt x="1018" y="825"/>
                  </a:lnTo>
                  <a:lnTo>
                    <a:pt x="1017" y="825"/>
                  </a:lnTo>
                  <a:lnTo>
                    <a:pt x="1016" y="825"/>
                  </a:lnTo>
                  <a:lnTo>
                    <a:pt x="1015" y="825"/>
                  </a:lnTo>
                  <a:lnTo>
                    <a:pt x="1014" y="825"/>
                  </a:lnTo>
                  <a:lnTo>
                    <a:pt x="1013" y="825"/>
                  </a:lnTo>
                  <a:lnTo>
                    <a:pt x="1012" y="825"/>
                  </a:lnTo>
                  <a:lnTo>
                    <a:pt x="1012" y="823"/>
                  </a:lnTo>
                  <a:lnTo>
                    <a:pt x="1011" y="823"/>
                  </a:lnTo>
                  <a:lnTo>
                    <a:pt x="1012" y="822"/>
                  </a:lnTo>
                  <a:lnTo>
                    <a:pt x="1011" y="821"/>
                  </a:lnTo>
                  <a:lnTo>
                    <a:pt x="1012" y="821"/>
                  </a:lnTo>
                  <a:lnTo>
                    <a:pt x="1011" y="821"/>
                  </a:lnTo>
                  <a:lnTo>
                    <a:pt x="1011" y="820"/>
                  </a:lnTo>
                  <a:lnTo>
                    <a:pt x="1010" y="820"/>
                  </a:lnTo>
                  <a:lnTo>
                    <a:pt x="1009" y="821"/>
                  </a:lnTo>
                  <a:lnTo>
                    <a:pt x="1008" y="822"/>
                  </a:lnTo>
                  <a:lnTo>
                    <a:pt x="1007" y="823"/>
                  </a:lnTo>
                  <a:lnTo>
                    <a:pt x="1007" y="822"/>
                  </a:lnTo>
                  <a:lnTo>
                    <a:pt x="1006" y="822"/>
                  </a:lnTo>
                  <a:lnTo>
                    <a:pt x="1006" y="821"/>
                  </a:lnTo>
                  <a:lnTo>
                    <a:pt x="1006" y="820"/>
                  </a:lnTo>
                  <a:lnTo>
                    <a:pt x="1005" y="820"/>
                  </a:lnTo>
                  <a:lnTo>
                    <a:pt x="1004" y="820"/>
                  </a:lnTo>
                  <a:lnTo>
                    <a:pt x="1004" y="819"/>
                  </a:lnTo>
                  <a:lnTo>
                    <a:pt x="1003" y="819"/>
                  </a:lnTo>
                  <a:lnTo>
                    <a:pt x="1002" y="820"/>
                  </a:lnTo>
                  <a:lnTo>
                    <a:pt x="1001" y="820"/>
                  </a:lnTo>
                  <a:lnTo>
                    <a:pt x="1000" y="821"/>
                  </a:lnTo>
                  <a:lnTo>
                    <a:pt x="1000" y="820"/>
                  </a:lnTo>
                  <a:lnTo>
                    <a:pt x="1000" y="819"/>
                  </a:lnTo>
                  <a:lnTo>
                    <a:pt x="999" y="819"/>
                  </a:lnTo>
                  <a:lnTo>
                    <a:pt x="998" y="820"/>
                  </a:lnTo>
                  <a:lnTo>
                    <a:pt x="997" y="820"/>
                  </a:lnTo>
                  <a:lnTo>
                    <a:pt x="996" y="820"/>
                  </a:lnTo>
                  <a:lnTo>
                    <a:pt x="995" y="821"/>
                  </a:lnTo>
                  <a:lnTo>
                    <a:pt x="995" y="820"/>
                  </a:lnTo>
                  <a:lnTo>
                    <a:pt x="994" y="820"/>
                  </a:lnTo>
                  <a:lnTo>
                    <a:pt x="994" y="821"/>
                  </a:lnTo>
                  <a:lnTo>
                    <a:pt x="993" y="822"/>
                  </a:lnTo>
                  <a:lnTo>
                    <a:pt x="993" y="823"/>
                  </a:lnTo>
                  <a:lnTo>
                    <a:pt x="992" y="822"/>
                  </a:lnTo>
                  <a:lnTo>
                    <a:pt x="991" y="823"/>
                  </a:lnTo>
                  <a:lnTo>
                    <a:pt x="990" y="823"/>
                  </a:lnTo>
                  <a:lnTo>
                    <a:pt x="989" y="824"/>
                  </a:lnTo>
                  <a:lnTo>
                    <a:pt x="988" y="825"/>
                  </a:lnTo>
                  <a:lnTo>
                    <a:pt x="987" y="825"/>
                  </a:lnTo>
                  <a:lnTo>
                    <a:pt x="987" y="826"/>
                  </a:lnTo>
                  <a:lnTo>
                    <a:pt x="986" y="825"/>
                  </a:lnTo>
                  <a:lnTo>
                    <a:pt x="986" y="826"/>
                  </a:lnTo>
                  <a:lnTo>
                    <a:pt x="985" y="825"/>
                  </a:lnTo>
                  <a:lnTo>
                    <a:pt x="985" y="826"/>
                  </a:lnTo>
                  <a:lnTo>
                    <a:pt x="984" y="826"/>
                  </a:lnTo>
                  <a:lnTo>
                    <a:pt x="984" y="825"/>
                  </a:lnTo>
                  <a:lnTo>
                    <a:pt x="983" y="825"/>
                  </a:lnTo>
                  <a:lnTo>
                    <a:pt x="984" y="827"/>
                  </a:lnTo>
                  <a:lnTo>
                    <a:pt x="982" y="828"/>
                  </a:lnTo>
                  <a:lnTo>
                    <a:pt x="981" y="828"/>
                  </a:lnTo>
                  <a:lnTo>
                    <a:pt x="979" y="828"/>
                  </a:lnTo>
                  <a:lnTo>
                    <a:pt x="978" y="827"/>
                  </a:lnTo>
                  <a:lnTo>
                    <a:pt x="977" y="827"/>
                  </a:lnTo>
                  <a:lnTo>
                    <a:pt x="977" y="828"/>
                  </a:lnTo>
                  <a:lnTo>
                    <a:pt x="976" y="829"/>
                  </a:lnTo>
                  <a:lnTo>
                    <a:pt x="975" y="830"/>
                  </a:lnTo>
                  <a:lnTo>
                    <a:pt x="974" y="830"/>
                  </a:lnTo>
                  <a:lnTo>
                    <a:pt x="973" y="829"/>
                  </a:lnTo>
                  <a:lnTo>
                    <a:pt x="972" y="830"/>
                  </a:lnTo>
                  <a:lnTo>
                    <a:pt x="971" y="830"/>
                  </a:lnTo>
                  <a:lnTo>
                    <a:pt x="970" y="831"/>
                  </a:lnTo>
                  <a:lnTo>
                    <a:pt x="970" y="830"/>
                  </a:lnTo>
                  <a:lnTo>
                    <a:pt x="970" y="831"/>
                  </a:lnTo>
                  <a:lnTo>
                    <a:pt x="969" y="830"/>
                  </a:lnTo>
                  <a:lnTo>
                    <a:pt x="969" y="831"/>
                  </a:lnTo>
                  <a:lnTo>
                    <a:pt x="967" y="830"/>
                  </a:lnTo>
                  <a:lnTo>
                    <a:pt x="966" y="830"/>
                  </a:lnTo>
                  <a:lnTo>
                    <a:pt x="965" y="831"/>
                  </a:lnTo>
                  <a:lnTo>
                    <a:pt x="965" y="830"/>
                  </a:lnTo>
                  <a:lnTo>
                    <a:pt x="964" y="831"/>
                  </a:lnTo>
                  <a:lnTo>
                    <a:pt x="963" y="831"/>
                  </a:lnTo>
                  <a:lnTo>
                    <a:pt x="963" y="832"/>
                  </a:lnTo>
                  <a:lnTo>
                    <a:pt x="962" y="832"/>
                  </a:lnTo>
                  <a:lnTo>
                    <a:pt x="961" y="832"/>
                  </a:lnTo>
                  <a:lnTo>
                    <a:pt x="960" y="832"/>
                  </a:lnTo>
                  <a:lnTo>
                    <a:pt x="960" y="831"/>
                  </a:lnTo>
                  <a:lnTo>
                    <a:pt x="959" y="830"/>
                  </a:lnTo>
                  <a:lnTo>
                    <a:pt x="959" y="829"/>
                  </a:lnTo>
                  <a:lnTo>
                    <a:pt x="958" y="828"/>
                  </a:lnTo>
                  <a:lnTo>
                    <a:pt x="957" y="829"/>
                  </a:lnTo>
                  <a:lnTo>
                    <a:pt x="957" y="828"/>
                  </a:lnTo>
                  <a:lnTo>
                    <a:pt x="956" y="828"/>
                  </a:lnTo>
                  <a:lnTo>
                    <a:pt x="957" y="827"/>
                  </a:lnTo>
                  <a:lnTo>
                    <a:pt x="957" y="826"/>
                  </a:lnTo>
                  <a:lnTo>
                    <a:pt x="956" y="825"/>
                  </a:lnTo>
                  <a:lnTo>
                    <a:pt x="958" y="823"/>
                  </a:lnTo>
                  <a:lnTo>
                    <a:pt x="958" y="822"/>
                  </a:lnTo>
                  <a:lnTo>
                    <a:pt x="958" y="821"/>
                  </a:lnTo>
                  <a:lnTo>
                    <a:pt x="957" y="821"/>
                  </a:lnTo>
                  <a:lnTo>
                    <a:pt x="956" y="819"/>
                  </a:lnTo>
                  <a:lnTo>
                    <a:pt x="955" y="819"/>
                  </a:lnTo>
                  <a:lnTo>
                    <a:pt x="954" y="819"/>
                  </a:lnTo>
                  <a:lnTo>
                    <a:pt x="954" y="820"/>
                  </a:lnTo>
                  <a:lnTo>
                    <a:pt x="953" y="820"/>
                  </a:lnTo>
                  <a:lnTo>
                    <a:pt x="953" y="821"/>
                  </a:lnTo>
                  <a:lnTo>
                    <a:pt x="952" y="821"/>
                  </a:lnTo>
                  <a:lnTo>
                    <a:pt x="952" y="820"/>
                  </a:lnTo>
                  <a:lnTo>
                    <a:pt x="951" y="820"/>
                  </a:lnTo>
                  <a:lnTo>
                    <a:pt x="950" y="820"/>
                  </a:lnTo>
                  <a:lnTo>
                    <a:pt x="949" y="821"/>
                  </a:lnTo>
                  <a:lnTo>
                    <a:pt x="950" y="822"/>
                  </a:lnTo>
                  <a:lnTo>
                    <a:pt x="949" y="823"/>
                  </a:lnTo>
                  <a:lnTo>
                    <a:pt x="949" y="822"/>
                  </a:lnTo>
                  <a:lnTo>
                    <a:pt x="948" y="822"/>
                  </a:lnTo>
                  <a:lnTo>
                    <a:pt x="947" y="822"/>
                  </a:lnTo>
                  <a:lnTo>
                    <a:pt x="946" y="822"/>
                  </a:lnTo>
                  <a:lnTo>
                    <a:pt x="945" y="822"/>
                  </a:lnTo>
                  <a:lnTo>
                    <a:pt x="945" y="821"/>
                  </a:lnTo>
                  <a:lnTo>
                    <a:pt x="944" y="820"/>
                  </a:lnTo>
                  <a:lnTo>
                    <a:pt x="943" y="819"/>
                  </a:lnTo>
                  <a:lnTo>
                    <a:pt x="942" y="819"/>
                  </a:lnTo>
                  <a:lnTo>
                    <a:pt x="941" y="819"/>
                  </a:lnTo>
                  <a:lnTo>
                    <a:pt x="939" y="819"/>
                  </a:lnTo>
                  <a:lnTo>
                    <a:pt x="938" y="819"/>
                  </a:lnTo>
                  <a:lnTo>
                    <a:pt x="938" y="818"/>
                  </a:lnTo>
                  <a:lnTo>
                    <a:pt x="937" y="818"/>
                  </a:lnTo>
                  <a:lnTo>
                    <a:pt x="936" y="819"/>
                  </a:lnTo>
                  <a:lnTo>
                    <a:pt x="935" y="819"/>
                  </a:lnTo>
                  <a:lnTo>
                    <a:pt x="935" y="818"/>
                  </a:lnTo>
                  <a:lnTo>
                    <a:pt x="934" y="819"/>
                  </a:lnTo>
                  <a:lnTo>
                    <a:pt x="934" y="820"/>
                  </a:lnTo>
                  <a:lnTo>
                    <a:pt x="933" y="821"/>
                  </a:lnTo>
                  <a:lnTo>
                    <a:pt x="933" y="822"/>
                  </a:lnTo>
                  <a:lnTo>
                    <a:pt x="932" y="822"/>
                  </a:lnTo>
                  <a:lnTo>
                    <a:pt x="931" y="822"/>
                  </a:lnTo>
                  <a:lnTo>
                    <a:pt x="929" y="822"/>
                  </a:lnTo>
                  <a:lnTo>
                    <a:pt x="928" y="823"/>
                  </a:lnTo>
                  <a:lnTo>
                    <a:pt x="927" y="823"/>
                  </a:lnTo>
                  <a:lnTo>
                    <a:pt x="927" y="824"/>
                  </a:lnTo>
                  <a:lnTo>
                    <a:pt x="926" y="824"/>
                  </a:lnTo>
                  <a:lnTo>
                    <a:pt x="926" y="823"/>
                  </a:lnTo>
                  <a:lnTo>
                    <a:pt x="925" y="824"/>
                  </a:lnTo>
                  <a:lnTo>
                    <a:pt x="925" y="825"/>
                  </a:lnTo>
                  <a:lnTo>
                    <a:pt x="924" y="825"/>
                  </a:lnTo>
                  <a:lnTo>
                    <a:pt x="924" y="824"/>
                  </a:lnTo>
                  <a:lnTo>
                    <a:pt x="922" y="825"/>
                  </a:lnTo>
                  <a:lnTo>
                    <a:pt x="921" y="825"/>
                  </a:lnTo>
                  <a:lnTo>
                    <a:pt x="920" y="825"/>
                  </a:lnTo>
                  <a:lnTo>
                    <a:pt x="919" y="825"/>
                  </a:lnTo>
                  <a:lnTo>
                    <a:pt x="918" y="826"/>
                  </a:lnTo>
                  <a:lnTo>
                    <a:pt x="916" y="826"/>
                  </a:lnTo>
                  <a:lnTo>
                    <a:pt x="914" y="825"/>
                  </a:lnTo>
                  <a:lnTo>
                    <a:pt x="912" y="824"/>
                  </a:lnTo>
                  <a:lnTo>
                    <a:pt x="911" y="825"/>
                  </a:lnTo>
                  <a:lnTo>
                    <a:pt x="909" y="825"/>
                  </a:lnTo>
                  <a:lnTo>
                    <a:pt x="907" y="825"/>
                  </a:lnTo>
                  <a:lnTo>
                    <a:pt x="904" y="829"/>
                  </a:lnTo>
                  <a:lnTo>
                    <a:pt x="903" y="830"/>
                  </a:lnTo>
                  <a:lnTo>
                    <a:pt x="900" y="830"/>
                  </a:lnTo>
                  <a:lnTo>
                    <a:pt x="898" y="830"/>
                  </a:lnTo>
                  <a:lnTo>
                    <a:pt x="896" y="831"/>
                  </a:lnTo>
                  <a:lnTo>
                    <a:pt x="896" y="833"/>
                  </a:lnTo>
                  <a:lnTo>
                    <a:pt x="896" y="834"/>
                  </a:lnTo>
                  <a:lnTo>
                    <a:pt x="896" y="836"/>
                  </a:lnTo>
                  <a:lnTo>
                    <a:pt x="898" y="837"/>
                  </a:lnTo>
                  <a:lnTo>
                    <a:pt x="899" y="838"/>
                  </a:lnTo>
                  <a:lnTo>
                    <a:pt x="899" y="839"/>
                  </a:lnTo>
                  <a:lnTo>
                    <a:pt x="899" y="840"/>
                  </a:lnTo>
                  <a:lnTo>
                    <a:pt x="899" y="841"/>
                  </a:lnTo>
                  <a:lnTo>
                    <a:pt x="898" y="841"/>
                  </a:lnTo>
                  <a:lnTo>
                    <a:pt x="898" y="842"/>
                  </a:lnTo>
                  <a:lnTo>
                    <a:pt x="895" y="845"/>
                  </a:lnTo>
                  <a:lnTo>
                    <a:pt x="893" y="845"/>
                  </a:lnTo>
                  <a:lnTo>
                    <a:pt x="892" y="845"/>
                  </a:lnTo>
                  <a:lnTo>
                    <a:pt x="890" y="846"/>
                  </a:lnTo>
                  <a:lnTo>
                    <a:pt x="890" y="845"/>
                  </a:lnTo>
                  <a:lnTo>
                    <a:pt x="889" y="845"/>
                  </a:lnTo>
                  <a:lnTo>
                    <a:pt x="888" y="845"/>
                  </a:lnTo>
                  <a:lnTo>
                    <a:pt x="887" y="845"/>
                  </a:lnTo>
                  <a:lnTo>
                    <a:pt x="886" y="845"/>
                  </a:lnTo>
                  <a:lnTo>
                    <a:pt x="885" y="845"/>
                  </a:lnTo>
                  <a:lnTo>
                    <a:pt x="884" y="845"/>
                  </a:lnTo>
                  <a:lnTo>
                    <a:pt x="883" y="845"/>
                  </a:lnTo>
                  <a:lnTo>
                    <a:pt x="882" y="845"/>
                  </a:lnTo>
                  <a:lnTo>
                    <a:pt x="882" y="847"/>
                  </a:lnTo>
                  <a:lnTo>
                    <a:pt x="881" y="848"/>
                  </a:lnTo>
                  <a:lnTo>
                    <a:pt x="881" y="849"/>
                  </a:lnTo>
                  <a:lnTo>
                    <a:pt x="881" y="850"/>
                  </a:lnTo>
                  <a:lnTo>
                    <a:pt x="880" y="850"/>
                  </a:lnTo>
                  <a:lnTo>
                    <a:pt x="878" y="850"/>
                  </a:lnTo>
                  <a:lnTo>
                    <a:pt x="878" y="851"/>
                  </a:lnTo>
                  <a:lnTo>
                    <a:pt x="878" y="852"/>
                  </a:lnTo>
                  <a:lnTo>
                    <a:pt x="876" y="854"/>
                  </a:lnTo>
                  <a:lnTo>
                    <a:pt x="875" y="855"/>
                  </a:lnTo>
                  <a:lnTo>
                    <a:pt x="874" y="854"/>
                  </a:lnTo>
                  <a:lnTo>
                    <a:pt x="873" y="854"/>
                  </a:lnTo>
                  <a:lnTo>
                    <a:pt x="872" y="854"/>
                  </a:lnTo>
                  <a:lnTo>
                    <a:pt x="870" y="854"/>
                  </a:lnTo>
                  <a:lnTo>
                    <a:pt x="869" y="854"/>
                  </a:lnTo>
                  <a:lnTo>
                    <a:pt x="870" y="855"/>
                  </a:lnTo>
                  <a:lnTo>
                    <a:pt x="870" y="856"/>
                  </a:lnTo>
                  <a:lnTo>
                    <a:pt x="871" y="857"/>
                  </a:lnTo>
                  <a:lnTo>
                    <a:pt x="870" y="858"/>
                  </a:lnTo>
                  <a:lnTo>
                    <a:pt x="871" y="859"/>
                  </a:lnTo>
                  <a:lnTo>
                    <a:pt x="871" y="861"/>
                  </a:lnTo>
                  <a:lnTo>
                    <a:pt x="872" y="861"/>
                  </a:lnTo>
                  <a:lnTo>
                    <a:pt x="873" y="862"/>
                  </a:lnTo>
                  <a:lnTo>
                    <a:pt x="873" y="863"/>
                  </a:lnTo>
                  <a:lnTo>
                    <a:pt x="874" y="865"/>
                  </a:lnTo>
                  <a:lnTo>
                    <a:pt x="875" y="866"/>
                  </a:lnTo>
                  <a:lnTo>
                    <a:pt x="876" y="867"/>
                  </a:lnTo>
                  <a:lnTo>
                    <a:pt x="875" y="867"/>
                  </a:lnTo>
                  <a:lnTo>
                    <a:pt x="874" y="867"/>
                  </a:lnTo>
                  <a:lnTo>
                    <a:pt x="874" y="868"/>
                  </a:lnTo>
                  <a:lnTo>
                    <a:pt x="874" y="867"/>
                  </a:lnTo>
                  <a:lnTo>
                    <a:pt x="874" y="868"/>
                  </a:lnTo>
                  <a:lnTo>
                    <a:pt x="873" y="867"/>
                  </a:lnTo>
                  <a:lnTo>
                    <a:pt x="872" y="868"/>
                  </a:lnTo>
                  <a:lnTo>
                    <a:pt x="871" y="867"/>
                  </a:lnTo>
                  <a:lnTo>
                    <a:pt x="871" y="868"/>
                  </a:lnTo>
                  <a:lnTo>
                    <a:pt x="870" y="868"/>
                  </a:lnTo>
                  <a:lnTo>
                    <a:pt x="869" y="867"/>
                  </a:lnTo>
                  <a:lnTo>
                    <a:pt x="870" y="867"/>
                  </a:lnTo>
                  <a:lnTo>
                    <a:pt x="870" y="866"/>
                  </a:lnTo>
                  <a:lnTo>
                    <a:pt x="869" y="866"/>
                  </a:lnTo>
                  <a:lnTo>
                    <a:pt x="868" y="866"/>
                  </a:lnTo>
                  <a:lnTo>
                    <a:pt x="868" y="865"/>
                  </a:lnTo>
                  <a:lnTo>
                    <a:pt x="867" y="865"/>
                  </a:lnTo>
                  <a:lnTo>
                    <a:pt x="866" y="865"/>
                  </a:lnTo>
                  <a:lnTo>
                    <a:pt x="865" y="866"/>
                  </a:lnTo>
                  <a:lnTo>
                    <a:pt x="864" y="866"/>
                  </a:lnTo>
                  <a:lnTo>
                    <a:pt x="863" y="866"/>
                  </a:lnTo>
                  <a:lnTo>
                    <a:pt x="862" y="866"/>
                  </a:lnTo>
                  <a:lnTo>
                    <a:pt x="862" y="867"/>
                  </a:lnTo>
                  <a:lnTo>
                    <a:pt x="862" y="866"/>
                  </a:lnTo>
                  <a:lnTo>
                    <a:pt x="862" y="865"/>
                  </a:lnTo>
                  <a:lnTo>
                    <a:pt x="861" y="866"/>
                  </a:lnTo>
                  <a:lnTo>
                    <a:pt x="861" y="867"/>
                  </a:lnTo>
                  <a:lnTo>
                    <a:pt x="860" y="867"/>
                  </a:lnTo>
                  <a:lnTo>
                    <a:pt x="859" y="868"/>
                  </a:lnTo>
                  <a:lnTo>
                    <a:pt x="859" y="869"/>
                  </a:lnTo>
                  <a:lnTo>
                    <a:pt x="858" y="870"/>
                  </a:lnTo>
                  <a:lnTo>
                    <a:pt x="857" y="870"/>
                  </a:lnTo>
                  <a:lnTo>
                    <a:pt x="856" y="871"/>
                  </a:lnTo>
                  <a:lnTo>
                    <a:pt x="854" y="870"/>
                  </a:lnTo>
                  <a:lnTo>
                    <a:pt x="854" y="871"/>
                  </a:lnTo>
                  <a:lnTo>
                    <a:pt x="854" y="872"/>
                  </a:lnTo>
                  <a:lnTo>
                    <a:pt x="854" y="873"/>
                  </a:lnTo>
                  <a:lnTo>
                    <a:pt x="853" y="873"/>
                  </a:lnTo>
                  <a:lnTo>
                    <a:pt x="852" y="873"/>
                  </a:lnTo>
                  <a:lnTo>
                    <a:pt x="851" y="873"/>
                  </a:lnTo>
                  <a:lnTo>
                    <a:pt x="850" y="873"/>
                  </a:lnTo>
                  <a:lnTo>
                    <a:pt x="850" y="872"/>
                  </a:lnTo>
                  <a:lnTo>
                    <a:pt x="849" y="872"/>
                  </a:lnTo>
                  <a:lnTo>
                    <a:pt x="848" y="872"/>
                  </a:lnTo>
                  <a:lnTo>
                    <a:pt x="848" y="873"/>
                  </a:lnTo>
                  <a:lnTo>
                    <a:pt x="847" y="873"/>
                  </a:lnTo>
                  <a:lnTo>
                    <a:pt x="845" y="873"/>
                  </a:lnTo>
                  <a:lnTo>
                    <a:pt x="844" y="872"/>
                  </a:lnTo>
                  <a:lnTo>
                    <a:pt x="842" y="873"/>
                  </a:lnTo>
                  <a:lnTo>
                    <a:pt x="841" y="872"/>
                  </a:lnTo>
                  <a:lnTo>
                    <a:pt x="841" y="871"/>
                  </a:lnTo>
                  <a:lnTo>
                    <a:pt x="840" y="870"/>
                  </a:lnTo>
                  <a:lnTo>
                    <a:pt x="839" y="870"/>
                  </a:lnTo>
                  <a:lnTo>
                    <a:pt x="838" y="871"/>
                  </a:lnTo>
                  <a:lnTo>
                    <a:pt x="837" y="871"/>
                  </a:lnTo>
                  <a:lnTo>
                    <a:pt x="837" y="872"/>
                  </a:lnTo>
                  <a:lnTo>
                    <a:pt x="836" y="872"/>
                  </a:lnTo>
                  <a:lnTo>
                    <a:pt x="836" y="873"/>
                  </a:lnTo>
                  <a:lnTo>
                    <a:pt x="835" y="873"/>
                  </a:lnTo>
                  <a:lnTo>
                    <a:pt x="834" y="874"/>
                  </a:lnTo>
                  <a:lnTo>
                    <a:pt x="833" y="874"/>
                  </a:lnTo>
                  <a:lnTo>
                    <a:pt x="832" y="875"/>
                  </a:lnTo>
                  <a:lnTo>
                    <a:pt x="832" y="874"/>
                  </a:lnTo>
                  <a:lnTo>
                    <a:pt x="831" y="874"/>
                  </a:lnTo>
                  <a:lnTo>
                    <a:pt x="831" y="875"/>
                  </a:lnTo>
                  <a:lnTo>
                    <a:pt x="830" y="875"/>
                  </a:lnTo>
                  <a:lnTo>
                    <a:pt x="828" y="877"/>
                  </a:lnTo>
                  <a:lnTo>
                    <a:pt x="828" y="878"/>
                  </a:lnTo>
                  <a:lnTo>
                    <a:pt x="827" y="878"/>
                  </a:lnTo>
                  <a:lnTo>
                    <a:pt x="827" y="879"/>
                  </a:lnTo>
                  <a:lnTo>
                    <a:pt x="807" y="883"/>
                  </a:lnTo>
                  <a:lnTo>
                    <a:pt x="807" y="884"/>
                  </a:lnTo>
                  <a:lnTo>
                    <a:pt x="807" y="885"/>
                  </a:lnTo>
                  <a:lnTo>
                    <a:pt x="806" y="886"/>
                  </a:lnTo>
                  <a:lnTo>
                    <a:pt x="805" y="886"/>
                  </a:lnTo>
                  <a:lnTo>
                    <a:pt x="805" y="887"/>
                  </a:lnTo>
                  <a:lnTo>
                    <a:pt x="805" y="886"/>
                  </a:lnTo>
                  <a:lnTo>
                    <a:pt x="804" y="886"/>
                  </a:lnTo>
                  <a:lnTo>
                    <a:pt x="804" y="885"/>
                  </a:lnTo>
                  <a:lnTo>
                    <a:pt x="803" y="885"/>
                  </a:lnTo>
                  <a:lnTo>
                    <a:pt x="803" y="884"/>
                  </a:lnTo>
                  <a:lnTo>
                    <a:pt x="802" y="883"/>
                  </a:lnTo>
                  <a:lnTo>
                    <a:pt x="801" y="883"/>
                  </a:lnTo>
                  <a:lnTo>
                    <a:pt x="800" y="882"/>
                  </a:lnTo>
                  <a:lnTo>
                    <a:pt x="799" y="881"/>
                  </a:lnTo>
                  <a:lnTo>
                    <a:pt x="799" y="880"/>
                  </a:lnTo>
                  <a:lnTo>
                    <a:pt x="795" y="875"/>
                  </a:lnTo>
                  <a:lnTo>
                    <a:pt x="783" y="873"/>
                  </a:lnTo>
                  <a:lnTo>
                    <a:pt x="777" y="876"/>
                  </a:lnTo>
                  <a:lnTo>
                    <a:pt x="769" y="875"/>
                  </a:lnTo>
                  <a:lnTo>
                    <a:pt x="769" y="874"/>
                  </a:lnTo>
                  <a:lnTo>
                    <a:pt x="768" y="873"/>
                  </a:lnTo>
                  <a:lnTo>
                    <a:pt x="767" y="872"/>
                  </a:lnTo>
                  <a:lnTo>
                    <a:pt x="766" y="871"/>
                  </a:lnTo>
                  <a:lnTo>
                    <a:pt x="765" y="871"/>
                  </a:lnTo>
                  <a:lnTo>
                    <a:pt x="765" y="870"/>
                  </a:lnTo>
                  <a:lnTo>
                    <a:pt x="764" y="871"/>
                  </a:lnTo>
                  <a:lnTo>
                    <a:pt x="763" y="871"/>
                  </a:lnTo>
                  <a:lnTo>
                    <a:pt x="763" y="872"/>
                  </a:lnTo>
                  <a:lnTo>
                    <a:pt x="762" y="872"/>
                  </a:lnTo>
                  <a:lnTo>
                    <a:pt x="760" y="873"/>
                  </a:lnTo>
                  <a:lnTo>
                    <a:pt x="759" y="872"/>
                  </a:lnTo>
                  <a:lnTo>
                    <a:pt x="756" y="874"/>
                  </a:lnTo>
                  <a:lnTo>
                    <a:pt x="755" y="876"/>
                  </a:lnTo>
                  <a:lnTo>
                    <a:pt x="755" y="877"/>
                  </a:lnTo>
                  <a:lnTo>
                    <a:pt x="755" y="878"/>
                  </a:lnTo>
                  <a:lnTo>
                    <a:pt x="754" y="879"/>
                  </a:lnTo>
                  <a:lnTo>
                    <a:pt x="754" y="880"/>
                  </a:lnTo>
                  <a:lnTo>
                    <a:pt x="755" y="881"/>
                  </a:lnTo>
                  <a:lnTo>
                    <a:pt x="754" y="882"/>
                  </a:lnTo>
                  <a:lnTo>
                    <a:pt x="753" y="883"/>
                  </a:lnTo>
                  <a:lnTo>
                    <a:pt x="752" y="883"/>
                  </a:lnTo>
                  <a:lnTo>
                    <a:pt x="751" y="884"/>
                  </a:lnTo>
                  <a:lnTo>
                    <a:pt x="751" y="885"/>
                  </a:lnTo>
                  <a:lnTo>
                    <a:pt x="752" y="886"/>
                  </a:lnTo>
                  <a:lnTo>
                    <a:pt x="752" y="887"/>
                  </a:lnTo>
                  <a:lnTo>
                    <a:pt x="752" y="888"/>
                  </a:lnTo>
                  <a:lnTo>
                    <a:pt x="751" y="888"/>
                  </a:lnTo>
                  <a:lnTo>
                    <a:pt x="750" y="889"/>
                  </a:lnTo>
                  <a:lnTo>
                    <a:pt x="749" y="889"/>
                  </a:lnTo>
                  <a:lnTo>
                    <a:pt x="748" y="889"/>
                  </a:lnTo>
                  <a:lnTo>
                    <a:pt x="747" y="887"/>
                  </a:lnTo>
                  <a:lnTo>
                    <a:pt x="745" y="886"/>
                  </a:lnTo>
                  <a:lnTo>
                    <a:pt x="745" y="885"/>
                  </a:lnTo>
                  <a:lnTo>
                    <a:pt x="744" y="884"/>
                  </a:lnTo>
                  <a:lnTo>
                    <a:pt x="743" y="884"/>
                  </a:lnTo>
                  <a:lnTo>
                    <a:pt x="741" y="883"/>
                  </a:lnTo>
                  <a:lnTo>
                    <a:pt x="739" y="880"/>
                  </a:lnTo>
                  <a:lnTo>
                    <a:pt x="738" y="876"/>
                  </a:lnTo>
                  <a:lnTo>
                    <a:pt x="738" y="875"/>
                  </a:lnTo>
                  <a:lnTo>
                    <a:pt x="737" y="875"/>
                  </a:lnTo>
                  <a:lnTo>
                    <a:pt x="735" y="875"/>
                  </a:lnTo>
                  <a:lnTo>
                    <a:pt x="734" y="875"/>
                  </a:lnTo>
                  <a:lnTo>
                    <a:pt x="733" y="874"/>
                  </a:lnTo>
                  <a:lnTo>
                    <a:pt x="733" y="873"/>
                  </a:lnTo>
                  <a:lnTo>
                    <a:pt x="732" y="874"/>
                  </a:lnTo>
                  <a:lnTo>
                    <a:pt x="732" y="875"/>
                  </a:lnTo>
                  <a:lnTo>
                    <a:pt x="731" y="873"/>
                  </a:lnTo>
                  <a:lnTo>
                    <a:pt x="731" y="872"/>
                  </a:lnTo>
                  <a:lnTo>
                    <a:pt x="732" y="870"/>
                  </a:lnTo>
                  <a:lnTo>
                    <a:pt x="732" y="869"/>
                  </a:lnTo>
                  <a:lnTo>
                    <a:pt x="731" y="867"/>
                  </a:lnTo>
                  <a:lnTo>
                    <a:pt x="731" y="866"/>
                  </a:lnTo>
                  <a:lnTo>
                    <a:pt x="729" y="864"/>
                  </a:lnTo>
                  <a:lnTo>
                    <a:pt x="727" y="862"/>
                  </a:lnTo>
                  <a:lnTo>
                    <a:pt x="726" y="861"/>
                  </a:lnTo>
                  <a:lnTo>
                    <a:pt x="724" y="860"/>
                  </a:lnTo>
                  <a:lnTo>
                    <a:pt x="723" y="860"/>
                  </a:lnTo>
                  <a:lnTo>
                    <a:pt x="721" y="862"/>
                  </a:lnTo>
                  <a:lnTo>
                    <a:pt x="720" y="863"/>
                  </a:lnTo>
                  <a:lnTo>
                    <a:pt x="718" y="865"/>
                  </a:lnTo>
                  <a:lnTo>
                    <a:pt x="716" y="865"/>
                  </a:lnTo>
                  <a:lnTo>
                    <a:pt x="715" y="865"/>
                  </a:lnTo>
                  <a:lnTo>
                    <a:pt x="714" y="865"/>
                  </a:lnTo>
                  <a:lnTo>
                    <a:pt x="713" y="865"/>
                  </a:lnTo>
                  <a:lnTo>
                    <a:pt x="713" y="864"/>
                  </a:lnTo>
                  <a:lnTo>
                    <a:pt x="713" y="863"/>
                  </a:lnTo>
                  <a:lnTo>
                    <a:pt x="713" y="862"/>
                  </a:lnTo>
                  <a:lnTo>
                    <a:pt x="714" y="861"/>
                  </a:lnTo>
                  <a:lnTo>
                    <a:pt x="715" y="860"/>
                  </a:lnTo>
                  <a:lnTo>
                    <a:pt x="715" y="859"/>
                  </a:lnTo>
                  <a:lnTo>
                    <a:pt x="709" y="854"/>
                  </a:lnTo>
                  <a:lnTo>
                    <a:pt x="708" y="855"/>
                  </a:lnTo>
                  <a:lnTo>
                    <a:pt x="708" y="854"/>
                  </a:lnTo>
                  <a:lnTo>
                    <a:pt x="707" y="855"/>
                  </a:lnTo>
                  <a:lnTo>
                    <a:pt x="706" y="856"/>
                  </a:lnTo>
                  <a:lnTo>
                    <a:pt x="705" y="856"/>
                  </a:lnTo>
                  <a:lnTo>
                    <a:pt x="703" y="858"/>
                  </a:lnTo>
                  <a:lnTo>
                    <a:pt x="703" y="856"/>
                  </a:lnTo>
                  <a:lnTo>
                    <a:pt x="704" y="855"/>
                  </a:lnTo>
                  <a:lnTo>
                    <a:pt x="703" y="855"/>
                  </a:lnTo>
                  <a:lnTo>
                    <a:pt x="703" y="852"/>
                  </a:lnTo>
                  <a:lnTo>
                    <a:pt x="703" y="851"/>
                  </a:lnTo>
                  <a:lnTo>
                    <a:pt x="702" y="851"/>
                  </a:lnTo>
                  <a:lnTo>
                    <a:pt x="702" y="850"/>
                  </a:lnTo>
                  <a:lnTo>
                    <a:pt x="701" y="849"/>
                  </a:lnTo>
                  <a:lnTo>
                    <a:pt x="702" y="848"/>
                  </a:lnTo>
                  <a:lnTo>
                    <a:pt x="701" y="848"/>
                  </a:lnTo>
                  <a:lnTo>
                    <a:pt x="701" y="847"/>
                  </a:lnTo>
                  <a:lnTo>
                    <a:pt x="700" y="845"/>
                  </a:lnTo>
                  <a:lnTo>
                    <a:pt x="699" y="844"/>
                  </a:lnTo>
                  <a:lnTo>
                    <a:pt x="699" y="843"/>
                  </a:lnTo>
                  <a:lnTo>
                    <a:pt x="698" y="843"/>
                  </a:lnTo>
                  <a:lnTo>
                    <a:pt x="698" y="842"/>
                  </a:lnTo>
                  <a:lnTo>
                    <a:pt x="696" y="841"/>
                  </a:lnTo>
                  <a:lnTo>
                    <a:pt x="695" y="838"/>
                  </a:lnTo>
                  <a:lnTo>
                    <a:pt x="694" y="835"/>
                  </a:lnTo>
                  <a:lnTo>
                    <a:pt x="693" y="835"/>
                  </a:lnTo>
                  <a:lnTo>
                    <a:pt x="692" y="833"/>
                  </a:lnTo>
                  <a:lnTo>
                    <a:pt x="691" y="833"/>
                  </a:lnTo>
                  <a:lnTo>
                    <a:pt x="691" y="832"/>
                  </a:lnTo>
                  <a:lnTo>
                    <a:pt x="691" y="831"/>
                  </a:lnTo>
                  <a:lnTo>
                    <a:pt x="691" y="830"/>
                  </a:lnTo>
                  <a:lnTo>
                    <a:pt x="689" y="830"/>
                  </a:lnTo>
                  <a:lnTo>
                    <a:pt x="688" y="829"/>
                  </a:lnTo>
                  <a:lnTo>
                    <a:pt x="688" y="828"/>
                  </a:lnTo>
                  <a:lnTo>
                    <a:pt x="681" y="824"/>
                  </a:lnTo>
                  <a:lnTo>
                    <a:pt x="679" y="822"/>
                  </a:lnTo>
                  <a:lnTo>
                    <a:pt x="677" y="821"/>
                  </a:lnTo>
                  <a:lnTo>
                    <a:pt x="674" y="819"/>
                  </a:lnTo>
                  <a:lnTo>
                    <a:pt x="672" y="817"/>
                  </a:lnTo>
                  <a:lnTo>
                    <a:pt x="671" y="816"/>
                  </a:lnTo>
                  <a:lnTo>
                    <a:pt x="669" y="815"/>
                  </a:lnTo>
                  <a:lnTo>
                    <a:pt x="667" y="815"/>
                  </a:lnTo>
                  <a:lnTo>
                    <a:pt x="665" y="815"/>
                  </a:lnTo>
                  <a:lnTo>
                    <a:pt x="664" y="814"/>
                  </a:lnTo>
                  <a:lnTo>
                    <a:pt x="663" y="812"/>
                  </a:lnTo>
                  <a:lnTo>
                    <a:pt x="662" y="810"/>
                  </a:lnTo>
                  <a:lnTo>
                    <a:pt x="662" y="809"/>
                  </a:lnTo>
                  <a:lnTo>
                    <a:pt x="663" y="806"/>
                  </a:lnTo>
                  <a:lnTo>
                    <a:pt x="663" y="804"/>
                  </a:lnTo>
                  <a:lnTo>
                    <a:pt x="661" y="804"/>
                  </a:lnTo>
                  <a:lnTo>
                    <a:pt x="659" y="804"/>
                  </a:lnTo>
                  <a:lnTo>
                    <a:pt x="658" y="804"/>
                  </a:lnTo>
                  <a:lnTo>
                    <a:pt x="656" y="803"/>
                  </a:lnTo>
                  <a:lnTo>
                    <a:pt x="656" y="802"/>
                  </a:lnTo>
                  <a:lnTo>
                    <a:pt x="653" y="802"/>
                  </a:lnTo>
                  <a:lnTo>
                    <a:pt x="652" y="803"/>
                  </a:lnTo>
                  <a:lnTo>
                    <a:pt x="651" y="803"/>
                  </a:lnTo>
                  <a:lnTo>
                    <a:pt x="650" y="803"/>
                  </a:lnTo>
                  <a:lnTo>
                    <a:pt x="646" y="803"/>
                  </a:lnTo>
                  <a:lnTo>
                    <a:pt x="645" y="803"/>
                  </a:lnTo>
                  <a:lnTo>
                    <a:pt x="644" y="803"/>
                  </a:lnTo>
                  <a:lnTo>
                    <a:pt x="642" y="805"/>
                  </a:lnTo>
                  <a:lnTo>
                    <a:pt x="641" y="806"/>
                  </a:lnTo>
                  <a:lnTo>
                    <a:pt x="641" y="808"/>
                  </a:lnTo>
                  <a:lnTo>
                    <a:pt x="639" y="810"/>
                  </a:lnTo>
                  <a:lnTo>
                    <a:pt x="638" y="810"/>
                  </a:lnTo>
                  <a:lnTo>
                    <a:pt x="637" y="810"/>
                  </a:lnTo>
                  <a:lnTo>
                    <a:pt x="636" y="810"/>
                  </a:lnTo>
                  <a:lnTo>
                    <a:pt x="635" y="810"/>
                  </a:lnTo>
                  <a:lnTo>
                    <a:pt x="635" y="809"/>
                  </a:lnTo>
                  <a:lnTo>
                    <a:pt x="633" y="806"/>
                  </a:lnTo>
                  <a:lnTo>
                    <a:pt x="633" y="805"/>
                  </a:lnTo>
                  <a:lnTo>
                    <a:pt x="633" y="804"/>
                  </a:lnTo>
                  <a:lnTo>
                    <a:pt x="632" y="805"/>
                  </a:lnTo>
                  <a:lnTo>
                    <a:pt x="629" y="806"/>
                  </a:lnTo>
                  <a:lnTo>
                    <a:pt x="628" y="804"/>
                  </a:lnTo>
                  <a:lnTo>
                    <a:pt x="626" y="804"/>
                  </a:lnTo>
                  <a:lnTo>
                    <a:pt x="626" y="803"/>
                  </a:lnTo>
                  <a:lnTo>
                    <a:pt x="628" y="803"/>
                  </a:lnTo>
                  <a:lnTo>
                    <a:pt x="629" y="802"/>
                  </a:lnTo>
                  <a:lnTo>
                    <a:pt x="629" y="800"/>
                  </a:lnTo>
                  <a:lnTo>
                    <a:pt x="628" y="798"/>
                  </a:lnTo>
                  <a:lnTo>
                    <a:pt x="627" y="796"/>
                  </a:lnTo>
                  <a:lnTo>
                    <a:pt x="627" y="794"/>
                  </a:lnTo>
                  <a:lnTo>
                    <a:pt x="626" y="792"/>
                  </a:lnTo>
                  <a:lnTo>
                    <a:pt x="625" y="791"/>
                  </a:lnTo>
                  <a:lnTo>
                    <a:pt x="624" y="790"/>
                  </a:lnTo>
                  <a:lnTo>
                    <a:pt x="624" y="789"/>
                  </a:lnTo>
                  <a:lnTo>
                    <a:pt x="624" y="787"/>
                  </a:lnTo>
                  <a:lnTo>
                    <a:pt x="622" y="786"/>
                  </a:lnTo>
                  <a:lnTo>
                    <a:pt x="622" y="785"/>
                  </a:lnTo>
                  <a:lnTo>
                    <a:pt x="622" y="784"/>
                  </a:lnTo>
                  <a:lnTo>
                    <a:pt x="621" y="783"/>
                  </a:lnTo>
                  <a:lnTo>
                    <a:pt x="620" y="780"/>
                  </a:lnTo>
                  <a:lnTo>
                    <a:pt x="619" y="779"/>
                  </a:lnTo>
                  <a:lnTo>
                    <a:pt x="619" y="778"/>
                  </a:lnTo>
                  <a:lnTo>
                    <a:pt x="618" y="777"/>
                  </a:lnTo>
                  <a:lnTo>
                    <a:pt x="617" y="778"/>
                  </a:lnTo>
                  <a:lnTo>
                    <a:pt x="616" y="778"/>
                  </a:lnTo>
                  <a:lnTo>
                    <a:pt x="613" y="780"/>
                  </a:lnTo>
                  <a:lnTo>
                    <a:pt x="612" y="781"/>
                  </a:lnTo>
                  <a:lnTo>
                    <a:pt x="611" y="782"/>
                  </a:lnTo>
                  <a:lnTo>
                    <a:pt x="610" y="782"/>
                  </a:lnTo>
                  <a:lnTo>
                    <a:pt x="609" y="782"/>
                  </a:lnTo>
                  <a:lnTo>
                    <a:pt x="607" y="783"/>
                  </a:lnTo>
                  <a:lnTo>
                    <a:pt x="606" y="783"/>
                  </a:lnTo>
                  <a:lnTo>
                    <a:pt x="606" y="784"/>
                  </a:lnTo>
                  <a:lnTo>
                    <a:pt x="606" y="785"/>
                  </a:lnTo>
                  <a:lnTo>
                    <a:pt x="607" y="786"/>
                  </a:lnTo>
                  <a:lnTo>
                    <a:pt x="607" y="787"/>
                  </a:lnTo>
                  <a:lnTo>
                    <a:pt x="606" y="788"/>
                  </a:lnTo>
                  <a:lnTo>
                    <a:pt x="605" y="789"/>
                  </a:lnTo>
                  <a:lnTo>
                    <a:pt x="605" y="790"/>
                  </a:lnTo>
                  <a:lnTo>
                    <a:pt x="606" y="790"/>
                  </a:lnTo>
                  <a:lnTo>
                    <a:pt x="606" y="791"/>
                  </a:lnTo>
                  <a:lnTo>
                    <a:pt x="604" y="796"/>
                  </a:lnTo>
                  <a:lnTo>
                    <a:pt x="603" y="799"/>
                  </a:lnTo>
                  <a:lnTo>
                    <a:pt x="601" y="800"/>
                  </a:lnTo>
                  <a:lnTo>
                    <a:pt x="601" y="801"/>
                  </a:lnTo>
                  <a:lnTo>
                    <a:pt x="600" y="803"/>
                  </a:lnTo>
                  <a:lnTo>
                    <a:pt x="597" y="804"/>
                  </a:lnTo>
                  <a:lnTo>
                    <a:pt x="596" y="804"/>
                  </a:lnTo>
                  <a:lnTo>
                    <a:pt x="595" y="805"/>
                  </a:lnTo>
                  <a:lnTo>
                    <a:pt x="596" y="806"/>
                  </a:lnTo>
                  <a:lnTo>
                    <a:pt x="595" y="809"/>
                  </a:lnTo>
                  <a:lnTo>
                    <a:pt x="594" y="809"/>
                  </a:lnTo>
                  <a:lnTo>
                    <a:pt x="594" y="808"/>
                  </a:lnTo>
                  <a:lnTo>
                    <a:pt x="593" y="808"/>
                  </a:lnTo>
                  <a:lnTo>
                    <a:pt x="591" y="808"/>
                  </a:lnTo>
                  <a:lnTo>
                    <a:pt x="590" y="809"/>
                  </a:lnTo>
                  <a:lnTo>
                    <a:pt x="590" y="810"/>
                  </a:lnTo>
                  <a:lnTo>
                    <a:pt x="590" y="811"/>
                  </a:lnTo>
                  <a:lnTo>
                    <a:pt x="588" y="813"/>
                  </a:lnTo>
                  <a:lnTo>
                    <a:pt x="586" y="814"/>
                  </a:lnTo>
                  <a:lnTo>
                    <a:pt x="584" y="815"/>
                  </a:lnTo>
                  <a:lnTo>
                    <a:pt x="584" y="816"/>
                  </a:lnTo>
                  <a:lnTo>
                    <a:pt x="583" y="816"/>
                  </a:lnTo>
                  <a:lnTo>
                    <a:pt x="583" y="817"/>
                  </a:lnTo>
                  <a:lnTo>
                    <a:pt x="582" y="818"/>
                  </a:lnTo>
                  <a:lnTo>
                    <a:pt x="581" y="820"/>
                  </a:lnTo>
                  <a:lnTo>
                    <a:pt x="580" y="821"/>
                  </a:lnTo>
                  <a:lnTo>
                    <a:pt x="580" y="822"/>
                  </a:lnTo>
                  <a:lnTo>
                    <a:pt x="578" y="822"/>
                  </a:lnTo>
                  <a:lnTo>
                    <a:pt x="578" y="823"/>
                  </a:lnTo>
                  <a:lnTo>
                    <a:pt x="577" y="824"/>
                  </a:lnTo>
                  <a:lnTo>
                    <a:pt x="576" y="826"/>
                  </a:lnTo>
                  <a:lnTo>
                    <a:pt x="575" y="826"/>
                  </a:lnTo>
                  <a:lnTo>
                    <a:pt x="575" y="827"/>
                  </a:lnTo>
                  <a:lnTo>
                    <a:pt x="574" y="827"/>
                  </a:lnTo>
                  <a:lnTo>
                    <a:pt x="573" y="827"/>
                  </a:lnTo>
                  <a:lnTo>
                    <a:pt x="571" y="827"/>
                  </a:lnTo>
                  <a:lnTo>
                    <a:pt x="568" y="827"/>
                  </a:lnTo>
                  <a:lnTo>
                    <a:pt x="567" y="828"/>
                  </a:lnTo>
                  <a:lnTo>
                    <a:pt x="565" y="829"/>
                  </a:lnTo>
                  <a:lnTo>
                    <a:pt x="563" y="828"/>
                  </a:lnTo>
                  <a:lnTo>
                    <a:pt x="561" y="829"/>
                  </a:lnTo>
                  <a:lnTo>
                    <a:pt x="559" y="828"/>
                  </a:lnTo>
                  <a:lnTo>
                    <a:pt x="556" y="828"/>
                  </a:lnTo>
                  <a:lnTo>
                    <a:pt x="555" y="829"/>
                  </a:lnTo>
                  <a:lnTo>
                    <a:pt x="554" y="830"/>
                  </a:lnTo>
                  <a:lnTo>
                    <a:pt x="552" y="832"/>
                  </a:lnTo>
                  <a:lnTo>
                    <a:pt x="550" y="834"/>
                  </a:lnTo>
                  <a:lnTo>
                    <a:pt x="549" y="834"/>
                  </a:lnTo>
                  <a:lnTo>
                    <a:pt x="547" y="835"/>
                  </a:lnTo>
                  <a:lnTo>
                    <a:pt x="546" y="838"/>
                  </a:lnTo>
                  <a:lnTo>
                    <a:pt x="544" y="839"/>
                  </a:lnTo>
                  <a:lnTo>
                    <a:pt x="544" y="840"/>
                  </a:lnTo>
                  <a:lnTo>
                    <a:pt x="544" y="841"/>
                  </a:lnTo>
                  <a:lnTo>
                    <a:pt x="544" y="842"/>
                  </a:lnTo>
                  <a:lnTo>
                    <a:pt x="544" y="843"/>
                  </a:lnTo>
                  <a:lnTo>
                    <a:pt x="542" y="845"/>
                  </a:lnTo>
                  <a:lnTo>
                    <a:pt x="541" y="846"/>
                  </a:lnTo>
                  <a:lnTo>
                    <a:pt x="540" y="847"/>
                  </a:lnTo>
                  <a:lnTo>
                    <a:pt x="540" y="848"/>
                  </a:lnTo>
                  <a:lnTo>
                    <a:pt x="538" y="848"/>
                  </a:lnTo>
                  <a:lnTo>
                    <a:pt x="536" y="848"/>
                  </a:lnTo>
                  <a:lnTo>
                    <a:pt x="533" y="850"/>
                  </a:lnTo>
                  <a:lnTo>
                    <a:pt x="532" y="851"/>
                  </a:lnTo>
                  <a:lnTo>
                    <a:pt x="529" y="853"/>
                  </a:lnTo>
                  <a:lnTo>
                    <a:pt x="529" y="852"/>
                  </a:lnTo>
                  <a:lnTo>
                    <a:pt x="528" y="846"/>
                  </a:lnTo>
                  <a:lnTo>
                    <a:pt x="523" y="834"/>
                  </a:lnTo>
                  <a:lnTo>
                    <a:pt x="523" y="833"/>
                  </a:lnTo>
                  <a:lnTo>
                    <a:pt x="522" y="833"/>
                  </a:lnTo>
                  <a:lnTo>
                    <a:pt x="523" y="831"/>
                  </a:lnTo>
                  <a:lnTo>
                    <a:pt x="522" y="830"/>
                  </a:lnTo>
                  <a:lnTo>
                    <a:pt x="521" y="829"/>
                  </a:lnTo>
                  <a:lnTo>
                    <a:pt x="521" y="828"/>
                  </a:lnTo>
                  <a:lnTo>
                    <a:pt x="522" y="828"/>
                  </a:lnTo>
                  <a:lnTo>
                    <a:pt x="523" y="828"/>
                  </a:lnTo>
                  <a:lnTo>
                    <a:pt x="524" y="828"/>
                  </a:lnTo>
                  <a:lnTo>
                    <a:pt x="523" y="825"/>
                  </a:lnTo>
                  <a:lnTo>
                    <a:pt x="523" y="824"/>
                  </a:lnTo>
                  <a:lnTo>
                    <a:pt x="521" y="823"/>
                  </a:lnTo>
                  <a:lnTo>
                    <a:pt x="520" y="821"/>
                  </a:lnTo>
                  <a:lnTo>
                    <a:pt x="519" y="820"/>
                  </a:lnTo>
                  <a:lnTo>
                    <a:pt x="519" y="819"/>
                  </a:lnTo>
                  <a:lnTo>
                    <a:pt x="518" y="818"/>
                  </a:lnTo>
                  <a:lnTo>
                    <a:pt x="518" y="816"/>
                  </a:lnTo>
                  <a:lnTo>
                    <a:pt x="518" y="814"/>
                  </a:lnTo>
                  <a:lnTo>
                    <a:pt x="519" y="813"/>
                  </a:lnTo>
                  <a:lnTo>
                    <a:pt x="521" y="812"/>
                  </a:lnTo>
                  <a:lnTo>
                    <a:pt x="521" y="811"/>
                  </a:lnTo>
                  <a:lnTo>
                    <a:pt x="521" y="810"/>
                  </a:lnTo>
                  <a:lnTo>
                    <a:pt x="519" y="810"/>
                  </a:lnTo>
                  <a:lnTo>
                    <a:pt x="519" y="809"/>
                  </a:lnTo>
                  <a:lnTo>
                    <a:pt x="518" y="808"/>
                  </a:lnTo>
                  <a:lnTo>
                    <a:pt x="518" y="807"/>
                  </a:lnTo>
                  <a:lnTo>
                    <a:pt x="519" y="806"/>
                  </a:lnTo>
                  <a:lnTo>
                    <a:pt x="522" y="804"/>
                  </a:lnTo>
                  <a:lnTo>
                    <a:pt x="523" y="803"/>
                  </a:lnTo>
                  <a:lnTo>
                    <a:pt x="524" y="802"/>
                  </a:lnTo>
                  <a:lnTo>
                    <a:pt x="525" y="801"/>
                  </a:lnTo>
                  <a:lnTo>
                    <a:pt x="524" y="800"/>
                  </a:lnTo>
                  <a:lnTo>
                    <a:pt x="523" y="797"/>
                  </a:lnTo>
                  <a:lnTo>
                    <a:pt x="523" y="796"/>
                  </a:lnTo>
                  <a:lnTo>
                    <a:pt x="520" y="793"/>
                  </a:lnTo>
                  <a:lnTo>
                    <a:pt x="520" y="792"/>
                  </a:lnTo>
                  <a:lnTo>
                    <a:pt x="519" y="791"/>
                  </a:lnTo>
                  <a:lnTo>
                    <a:pt x="517" y="791"/>
                  </a:lnTo>
                  <a:lnTo>
                    <a:pt x="515" y="791"/>
                  </a:lnTo>
                  <a:lnTo>
                    <a:pt x="513" y="793"/>
                  </a:lnTo>
                  <a:lnTo>
                    <a:pt x="509" y="795"/>
                  </a:lnTo>
                  <a:lnTo>
                    <a:pt x="506" y="798"/>
                  </a:lnTo>
                  <a:lnTo>
                    <a:pt x="505" y="798"/>
                  </a:lnTo>
                  <a:lnTo>
                    <a:pt x="504" y="798"/>
                  </a:lnTo>
                  <a:lnTo>
                    <a:pt x="503" y="798"/>
                  </a:lnTo>
                  <a:lnTo>
                    <a:pt x="499" y="796"/>
                  </a:lnTo>
                  <a:lnTo>
                    <a:pt x="497" y="795"/>
                  </a:lnTo>
                  <a:lnTo>
                    <a:pt x="494" y="793"/>
                  </a:lnTo>
                  <a:lnTo>
                    <a:pt x="492" y="790"/>
                  </a:lnTo>
                  <a:lnTo>
                    <a:pt x="491" y="789"/>
                  </a:lnTo>
                  <a:lnTo>
                    <a:pt x="488" y="786"/>
                  </a:lnTo>
                  <a:lnTo>
                    <a:pt x="488" y="785"/>
                  </a:lnTo>
                  <a:lnTo>
                    <a:pt x="487" y="783"/>
                  </a:lnTo>
                  <a:lnTo>
                    <a:pt x="487" y="782"/>
                  </a:lnTo>
                  <a:lnTo>
                    <a:pt x="486" y="780"/>
                  </a:lnTo>
                  <a:lnTo>
                    <a:pt x="486" y="779"/>
                  </a:lnTo>
                  <a:lnTo>
                    <a:pt x="487" y="778"/>
                  </a:lnTo>
                  <a:lnTo>
                    <a:pt x="488" y="777"/>
                  </a:lnTo>
                  <a:lnTo>
                    <a:pt x="490" y="775"/>
                  </a:lnTo>
                  <a:lnTo>
                    <a:pt x="492" y="774"/>
                  </a:lnTo>
                  <a:lnTo>
                    <a:pt x="494" y="773"/>
                  </a:lnTo>
                  <a:lnTo>
                    <a:pt x="494" y="771"/>
                  </a:lnTo>
                  <a:lnTo>
                    <a:pt x="495" y="771"/>
                  </a:lnTo>
                  <a:lnTo>
                    <a:pt x="496" y="768"/>
                  </a:lnTo>
                  <a:lnTo>
                    <a:pt x="496" y="766"/>
                  </a:lnTo>
                  <a:lnTo>
                    <a:pt x="494" y="763"/>
                  </a:lnTo>
                  <a:lnTo>
                    <a:pt x="491" y="761"/>
                  </a:lnTo>
                  <a:lnTo>
                    <a:pt x="489" y="759"/>
                  </a:lnTo>
                  <a:lnTo>
                    <a:pt x="484" y="758"/>
                  </a:lnTo>
                  <a:lnTo>
                    <a:pt x="483" y="757"/>
                  </a:lnTo>
                  <a:lnTo>
                    <a:pt x="481" y="758"/>
                  </a:lnTo>
                  <a:lnTo>
                    <a:pt x="479" y="758"/>
                  </a:lnTo>
                  <a:lnTo>
                    <a:pt x="478" y="759"/>
                  </a:lnTo>
                  <a:lnTo>
                    <a:pt x="476" y="762"/>
                  </a:lnTo>
                  <a:lnTo>
                    <a:pt x="474" y="765"/>
                  </a:lnTo>
                  <a:lnTo>
                    <a:pt x="472" y="767"/>
                  </a:lnTo>
                  <a:lnTo>
                    <a:pt x="472" y="769"/>
                  </a:lnTo>
                  <a:lnTo>
                    <a:pt x="472" y="773"/>
                  </a:lnTo>
                  <a:lnTo>
                    <a:pt x="471" y="776"/>
                  </a:lnTo>
                  <a:lnTo>
                    <a:pt x="471" y="778"/>
                  </a:lnTo>
                  <a:lnTo>
                    <a:pt x="471" y="780"/>
                  </a:lnTo>
                  <a:lnTo>
                    <a:pt x="470" y="781"/>
                  </a:lnTo>
                  <a:lnTo>
                    <a:pt x="468" y="784"/>
                  </a:lnTo>
                  <a:lnTo>
                    <a:pt x="467" y="785"/>
                  </a:lnTo>
                  <a:lnTo>
                    <a:pt x="466" y="785"/>
                  </a:lnTo>
                  <a:lnTo>
                    <a:pt x="464" y="785"/>
                  </a:lnTo>
                  <a:lnTo>
                    <a:pt x="462" y="784"/>
                  </a:lnTo>
                  <a:lnTo>
                    <a:pt x="461" y="783"/>
                  </a:lnTo>
                  <a:lnTo>
                    <a:pt x="460" y="781"/>
                  </a:lnTo>
                  <a:lnTo>
                    <a:pt x="459" y="780"/>
                  </a:lnTo>
                  <a:lnTo>
                    <a:pt x="458" y="779"/>
                  </a:lnTo>
                  <a:lnTo>
                    <a:pt x="457" y="776"/>
                  </a:lnTo>
                  <a:lnTo>
                    <a:pt x="457" y="774"/>
                  </a:lnTo>
                  <a:lnTo>
                    <a:pt x="457" y="772"/>
                  </a:lnTo>
                  <a:lnTo>
                    <a:pt x="457" y="769"/>
                  </a:lnTo>
                  <a:lnTo>
                    <a:pt x="457" y="766"/>
                  </a:lnTo>
                  <a:lnTo>
                    <a:pt x="456" y="764"/>
                  </a:lnTo>
                  <a:lnTo>
                    <a:pt x="456" y="763"/>
                  </a:lnTo>
                  <a:lnTo>
                    <a:pt x="455" y="762"/>
                  </a:lnTo>
                  <a:lnTo>
                    <a:pt x="455" y="761"/>
                  </a:lnTo>
                  <a:lnTo>
                    <a:pt x="454" y="759"/>
                  </a:lnTo>
                  <a:lnTo>
                    <a:pt x="451" y="758"/>
                  </a:lnTo>
                  <a:lnTo>
                    <a:pt x="450" y="758"/>
                  </a:lnTo>
                  <a:lnTo>
                    <a:pt x="449" y="756"/>
                  </a:lnTo>
                  <a:lnTo>
                    <a:pt x="448" y="756"/>
                  </a:lnTo>
                  <a:lnTo>
                    <a:pt x="447" y="754"/>
                  </a:lnTo>
                  <a:lnTo>
                    <a:pt x="446" y="753"/>
                  </a:lnTo>
                  <a:lnTo>
                    <a:pt x="445" y="752"/>
                  </a:lnTo>
                  <a:lnTo>
                    <a:pt x="444" y="751"/>
                  </a:lnTo>
                  <a:lnTo>
                    <a:pt x="443" y="750"/>
                  </a:lnTo>
                  <a:lnTo>
                    <a:pt x="442" y="749"/>
                  </a:lnTo>
                  <a:lnTo>
                    <a:pt x="440" y="747"/>
                  </a:lnTo>
                  <a:lnTo>
                    <a:pt x="439" y="746"/>
                  </a:lnTo>
                  <a:lnTo>
                    <a:pt x="437" y="746"/>
                  </a:lnTo>
                  <a:lnTo>
                    <a:pt x="435" y="746"/>
                  </a:lnTo>
                  <a:lnTo>
                    <a:pt x="431" y="745"/>
                  </a:lnTo>
                  <a:lnTo>
                    <a:pt x="428" y="744"/>
                  </a:lnTo>
                  <a:lnTo>
                    <a:pt x="426" y="745"/>
                  </a:lnTo>
                  <a:lnTo>
                    <a:pt x="423" y="745"/>
                  </a:lnTo>
                  <a:lnTo>
                    <a:pt x="421" y="745"/>
                  </a:lnTo>
                  <a:lnTo>
                    <a:pt x="420" y="745"/>
                  </a:lnTo>
                  <a:lnTo>
                    <a:pt x="419" y="745"/>
                  </a:lnTo>
                  <a:lnTo>
                    <a:pt x="418" y="745"/>
                  </a:lnTo>
                  <a:lnTo>
                    <a:pt x="416" y="746"/>
                  </a:lnTo>
                  <a:lnTo>
                    <a:pt x="415" y="746"/>
                  </a:lnTo>
                  <a:lnTo>
                    <a:pt x="414" y="746"/>
                  </a:lnTo>
                  <a:lnTo>
                    <a:pt x="412" y="744"/>
                  </a:lnTo>
                  <a:lnTo>
                    <a:pt x="411" y="744"/>
                  </a:lnTo>
                  <a:lnTo>
                    <a:pt x="410" y="744"/>
                  </a:lnTo>
                  <a:lnTo>
                    <a:pt x="408" y="741"/>
                  </a:lnTo>
                  <a:lnTo>
                    <a:pt x="408" y="740"/>
                  </a:lnTo>
                  <a:lnTo>
                    <a:pt x="408" y="739"/>
                  </a:lnTo>
                  <a:lnTo>
                    <a:pt x="406" y="738"/>
                  </a:lnTo>
                  <a:lnTo>
                    <a:pt x="404" y="737"/>
                  </a:lnTo>
                  <a:lnTo>
                    <a:pt x="403" y="735"/>
                  </a:lnTo>
                  <a:lnTo>
                    <a:pt x="402" y="735"/>
                  </a:lnTo>
                  <a:lnTo>
                    <a:pt x="402" y="734"/>
                  </a:lnTo>
                  <a:lnTo>
                    <a:pt x="401" y="733"/>
                  </a:lnTo>
                  <a:lnTo>
                    <a:pt x="400" y="732"/>
                  </a:lnTo>
                  <a:lnTo>
                    <a:pt x="399" y="732"/>
                  </a:lnTo>
                  <a:lnTo>
                    <a:pt x="398" y="732"/>
                  </a:lnTo>
                  <a:lnTo>
                    <a:pt x="395" y="731"/>
                  </a:lnTo>
                  <a:lnTo>
                    <a:pt x="389" y="728"/>
                  </a:lnTo>
                  <a:lnTo>
                    <a:pt x="386" y="727"/>
                  </a:lnTo>
                  <a:lnTo>
                    <a:pt x="385" y="727"/>
                  </a:lnTo>
                  <a:lnTo>
                    <a:pt x="381" y="726"/>
                  </a:lnTo>
                  <a:lnTo>
                    <a:pt x="380" y="725"/>
                  </a:lnTo>
                  <a:lnTo>
                    <a:pt x="379" y="724"/>
                  </a:lnTo>
                  <a:lnTo>
                    <a:pt x="378" y="722"/>
                  </a:lnTo>
                  <a:lnTo>
                    <a:pt x="378" y="723"/>
                  </a:lnTo>
                  <a:lnTo>
                    <a:pt x="377" y="724"/>
                  </a:lnTo>
                  <a:lnTo>
                    <a:pt x="376" y="725"/>
                  </a:lnTo>
                  <a:lnTo>
                    <a:pt x="374" y="724"/>
                  </a:lnTo>
                  <a:lnTo>
                    <a:pt x="373" y="725"/>
                  </a:lnTo>
                  <a:lnTo>
                    <a:pt x="372" y="725"/>
                  </a:lnTo>
                  <a:lnTo>
                    <a:pt x="369" y="724"/>
                  </a:lnTo>
                  <a:lnTo>
                    <a:pt x="369" y="725"/>
                  </a:lnTo>
                  <a:lnTo>
                    <a:pt x="368" y="725"/>
                  </a:lnTo>
                  <a:lnTo>
                    <a:pt x="367" y="724"/>
                  </a:lnTo>
                  <a:lnTo>
                    <a:pt x="367" y="723"/>
                  </a:lnTo>
                  <a:lnTo>
                    <a:pt x="366" y="721"/>
                  </a:lnTo>
                  <a:lnTo>
                    <a:pt x="365" y="720"/>
                  </a:lnTo>
                  <a:lnTo>
                    <a:pt x="365" y="718"/>
                  </a:lnTo>
                  <a:lnTo>
                    <a:pt x="365" y="717"/>
                  </a:lnTo>
                  <a:lnTo>
                    <a:pt x="365" y="716"/>
                  </a:lnTo>
                  <a:lnTo>
                    <a:pt x="365" y="714"/>
                  </a:lnTo>
                  <a:lnTo>
                    <a:pt x="365" y="713"/>
                  </a:lnTo>
                  <a:lnTo>
                    <a:pt x="366" y="712"/>
                  </a:lnTo>
                  <a:lnTo>
                    <a:pt x="366" y="711"/>
                  </a:lnTo>
                  <a:lnTo>
                    <a:pt x="365" y="709"/>
                  </a:lnTo>
                  <a:lnTo>
                    <a:pt x="364" y="708"/>
                  </a:lnTo>
                  <a:lnTo>
                    <a:pt x="363" y="707"/>
                  </a:lnTo>
                  <a:lnTo>
                    <a:pt x="362" y="706"/>
                  </a:lnTo>
                  <a:lnTo>
                    <a:pt x="362" y="705"/>
                  </a:lnTo>
                  <a:lnTo>
                    <a:pt x="361" y="703"/>
                  </a:lnTo>
                  <a:lnTo>
                    <a:pt x="362" y="702"/>
                  </a:lnTo>
                  <a:lnTo>
                    <a:pt x="361" y="701"/>
                  </a:lnTo>
                  <a:lnTo>
                    <a:pt x="361" y="700"/>
                  </a:lnTo>
                  <a:lnTo>
                    <a:pt x="360" y="699"/>
                  </a:lnTo>
                  <a:lnTo>
                    <a:pt x="360" y="698"/>
                  </a:lnTo>
                  <a:lnTo>
                    <a:pt x="359" y="697"/>
                  </a:lnTo>
                  <a:lnTo>
                    <a:pt x="358" y="697"/>
                  </a:lnTo>
                  <a:lnTo>
                    <a:pt x="357" y="696"/>
                  </a:lnTo>
                  <a:lnTo>
                    <a:pt x="355" y="696"/>
                  </a:lnTo>
                  <a:lnTo>
                    <a:pt x="354" y="696"/>
                  </a:lnTo>
                  <a:lnTo>
                    <a:pt x="353" y="696"/>
                  </a:lnTo>
                  <a:lnTo>
                    <a:pt x="352" y="696"/>
                  </a:lnTo>
                  <a:lnTo>
                    <a:pt x="350" y="696"/>
                  </a:lnTo>
                  <a:lnTo>
                    <a:pt x="349" y="695"/>
                  </a:lnTo>
                  <a:lnTo>
                    <a:pt x="348" y="694"/>
                  </a:lnTo>
                  <a:lnTo>
                    <a:pt x="347" y="693"/>
                  </a:lnTo>
                  <a:lnTo>
                    <a:pt x="347" y="692"/>
                  </a:lnTo>
                  <a:lnTo>
                    <a:pt x="346" y="691"/>
                  </a:lnTo>
                  <a:lnTo>
                    <a:pt x="344" y="690"/>
                  </a:lnTo>
                  <a:lnTo>
                    <a:pt x="342" y="690"/>
                  </a:lnTo>
                  <a:lnTo>
                    <a:pt x="340" y="691"/>
                  </a:lnTo>
                  <a:lnTo>
                    <a:pt x="339" y="691"/>
                  </a:lnTo>
                  <a:lnTo>
                    <a:pt x="338" y="691"/>
                  </a:lnTo>
                  <a:lnTo>
                    <a:pt x="337" y="691"/>
                  </a:lnTo>
                  <a:lnTo>
                    <a:pt x="337" y="692"/>
                  </a:lnTo>
                  <a:lnTo>
                    <a:pt x="336" y="693"/>
                  </a:lnTo>
                  <a:lnTo>
                    <a:pt x="335" y="694"/>
                  </a:lnTo>
                  <a:lnTo>
                    <a:pt x="334" y="694"/>
                  </a:lnTo>
                  <a:lnTo>
                    <a:pt x="333" y="694"/>
                  </a:lnTo>
                  <a:lnTo>
                    <a:pt x="332" y="694"/>
                  </a:lnTo>
                  <a:lnTo>
                    <a:pt x="331" y="694"/>
                  </a:lnTo>
                  <a:lnTo>
                    <a:pt x="330" y="694"/>
                  </a:lnTo>
                  <a:lnTo>
                    <a:pt x="330" y="695"/>
                  </a:lnTo>
                  <a:lnTo>
                    <a:pt x="329" y="696"/>
                  </a:lnTo>
                  <a:lnTo>
                    <a:pt x="329" y="697"/>
                  </a:lnTo>
                  <a:lnTo>
                    <a:pt x="326" y="699"/>
                  </a:lnTo>
                  <a:lnTo>
                    <a:pt x="325" y="699"/>
                  </a:lnTo>
                  <a:lnTo>
                    <a:pt x="324" y="699"/>
                  </a:lnTo>
                  <a:lnTo>
                    <a:pt x="322" y="700"/>
                  </a:lnTo>
                  <a:lnTo>
                    <a:pt x="321" y="700"/>
                  </a:lnTo>
                  <a:lnTo>
                    <a:pt x="319" y="700"/>
                  </a:lnTo>
                  <a:lnTo>
                    <a:pt x="318" y="700"/>
                  </a:lnTo>
                  <a:lnTo>
                    <a:pt x="318" y="701"/>
                  </a:lnTo>
                  <a:lnTo>
                    <a:pt x="317" y="701"/>
                  </a:lnTo>
                  <a:lnTo>
                    <a:pt x="316" y="701"/>
                  </a:lnTo>
                  <a:lnTo>
                    <a:pt x="316" y="702"/>
                  </a:lnTo>
                  <a:lnTo>
                    <a:pt x="314" y="702"/>
                  </a:lnTo>
                  <a:lnTo>
                    <a:pt x="312" y="702"/>
                  </a:lnTo>
                  <a:lnTo>
                    <a:pt x="312" y="703"/>
                  </a:lnTo>
                  <a:lnTo>
                    <a:pt x="311" y="703"/>
                  </a:lnTo>
                  <a:lnTo>
                    <a:pt x="310" y="705"/>
                  </a:lnTo>
                  <a:lnTo>
                    <a:pt x="307" y="705"/>
                  </a:lnTo>
                  <a:lnTo>
                    <a:pt x="307" y="706"/>
                  </a:lnTo>
                  <a:lnTo>
                    <a:pt x="306" y="706"/>
                  </a:lnTo>
                  <a:lnTo>
                    <a:pt x="305" y="707"/>
                  </a:lnTo>
                  <a:lnTo>
                    <a:pt x="304" y="707"/>
                  </a:lnTo>
                  <a:lnTo>
                    <a:pt x="302" y="708"/>
                  </a:lnTo>
                  <a:lnTo>
                    <a:pt x="300" y="707"/>
                  </a:lnTo>
                  <a:lnTo>
                    <a:pt x="297" y="708"/>
                  </a:lnTo>
                  <a:lnTo>
                    <a:pt x="296" y="708"/>
                  </a:lnTo>
                  <a:lnTo>
                    <a:pt x="295" y="708"/>
                  </a:lnTo>
                  <a:lnTo>
                    <a:pt x="295" y="707"/>
                  </a:lnTo>
                  <a:lnTo>
                    <a:pt x="294" y="707"/>
                  </a:lnTo>
                  <a:lnTo>
                    <a:pt x="291" y="707"/>
                  </a:lnTo>
                  <a:lnTo>
                    <a:pt x="289" y="707"/>
                  </a:lnTo>
                  <a:lnTo>
                    <a:pt x="288" y="707"/>
                  </a:lnTo>
                  <a:lnTo>
                    <a:pt x="288" y="708"/>
                  </a:lnTo>
                  <a:lnTo>
                    <a:pt x="288" y="711"/>
                  </a:lnTo>
                  <a:lnTo>
                    <a:pt x="289" y="716"/>
                  </a:lnTo>
                  <a:lnTo>
                    <a:pt x="290" y="720"/>
                  </a:lnTo>
                  <a:lnTo>
                    <a:pt x="290" y="721"/>
                  </a:lnTo>
                  <a:lnTo>
                    <a:pt x="290" y="722"/>
                  </a:lnTo>
                  <a:lnTo>
                    <a:pt x="289" y="724"/>
                  </a:lnTo>
                  <a:lnTo>
                    <a:pt x="290" y="727"/>
                  </a:lnTo>
                  <a:lnTo>
                    <a:pt x="290" y="728"/>
                  </a:lnTo>
                  <a:lnTo>
                    <a:pt x="290" y="730"/>
                  </a:lnTo>
                  <a:lnTo>
                    <a:pt x="289" y="730"/>
                  </a:lnTo>
                  <a:lnTo>
                    <a:pt x="287" y="731"/>
                  </a:lnTo>
                  <a:lnTo>
                    <a:pt x="286" y="731"/>
                  </a:lnTo>
                  <a:lnTo>
                    <a:pt x="284" y="731"/>
                  </a:lnTo>
                  <a:lnTo>
                    <a:pt x="283" y="731"/>
                  </a:lnTo>
                  <a:lnTo>
                    <a:pt x="281" y="731"/>
                  </a:lnTo>
                  <a:lnTo>
                    <a:pt x="279" y="730"/>
                  </a:lnTo>
                  <a:lnTo>
                    <a:pt x="277" y="730"/>
                  </a:lnTo>
                  <a:lnTo>
                    <a:pt x="276" y="730"/>
                  </a:lnTo>
                  <a:lnTo>
                    <a:pt x="274" y="731"/>
                  </a:lnTo>
                  <a:lnTo>
                    <a:pt x="272" y="732"/>
                  </a:lnTo>
                  <a:lnTo>
                    <a:pt x="270" y="733"/>
                  </a:lnTo>
                  <a:lnTo>
                    <a:pt x="269" y="733"/>
                  </a:lnTo>
                  <a:lnTo>
                    <a:pt x="267" y="733"/>
                  </a:lnTo>
                  <a:lnTo>
                    <a:pt x="265" y="732"/>
                  </a:lnTo>
                  <a:lnTo>
                    <a:pt x="264" y="731"/>
                  </a:lnTo>
                  <a:lnTo>
                    <a:pt x="260" y="732"/>
                  </a:lnTo>
                  <a:lnTo>
                    <a:pt x="258" y="732"/>
                  </a:lnTo>
                  <a:lnTo>
                    <a:pt x="254" y="732"/>
                  </a:lnTo>
                  <a:lnTo>
                    <a:pt x="253" y="732"/>
                  </a:lnTo>
                  <a:lnTo>
                    <a:pt x="251" y="733"/>
                  </a:lnTo>
                  <a:lnTo>
                    <a:pt x="250" y="734"/>
                  </a:lnTo>
                  <a:lnTo>
                    <a:pt x="250" y="736"/>
                  </a:lnTo>
                  <a:lnTo>
                    <a:pt x="249" y="737"/>
                  </a:lnTo>
                  <a:lnTo>
                    <a:pt x="249" y="738"/>
                  </a:lnTo>
                  <a:lnTo>
                    <a:pt x="251" y="742"/>
                  </a:lnTo>
                  <a:lnTo>
                    <a:pt x="252" y="745"/>
                  </a:lnTo>
                  <a:lnTo>
                    <a:pt x="253" y="746"/>
                  </a:lnTo>
                  <a:lnTo>
                    <a:pt x="253" y="748"/>
                  </a:lnTo>
                  <a:lnTo>
                    <a:pt x="253" y="750"/>
                  </a:lnTo>
                  <a:lnTo>
                    <a:pt x="254" y="751"/>
                  </a:lnTo>
                  <a:lnTo>
                    <a:pt x="253" y="752"/>
                  </a:lnTo>
                  <a:lnTo>
                    <a:pt x="252" y="755"/>
                  </a:lnTo>
                  <a:lnTo>
                    <a:pt x="251" y="757"/>
                  </a:lnTo>
                  <a:lnTo>
                    <a:pt x="249" y="758"/>
                  </a:lnTo>
                  <a:lnTo>
                    <a:pt x="247" y="760"/>
                  </a:lnTo>
                  <a:lnTo>
                    <a:pt x="246" y="762"/>
                  </a:lnTo>
                  <a:lnTo>
                    <a:pt x="244" y="763"/>
                  </a:lnTo>
                  <a:lnTo>
                    <a:pt x="243" y="764"/>
                  </a:lnTo>
                  <a:lnTo>
                    <a:pt x="241" y="767"/>
                  </a:lnTo>
                  <a:lnTo>
                    <a:pt x="240" y="769"/>
                  </a:lnTo>
                  <a:lnTo>
                    <a:pt x="237" y="771"/>
                  </a:lnTo>
                  <a:lnTo>
                    <a:pt x="235" y="771"/>
                  </a:lnTo>
                  <a:lnTo>
                    <a:pt x="234" y="771"/>
                  </a:lnTo>
                  <a:lnTo>
                    <a:pt x="232" y="772"/>
                  </a:lnTo>
                  <a:lnTo>
                    <a:pt x="231" y="772"/>
                  </a:lnTo>
                  <a:lnTo>
                    <a:pt x="230" y="772"/>
                  </a:lnTo>
                  <a:lnTo>
                    <a:pt x="226" y="772"/>
                  </a:lnTo>
                  <a:lnTo>
                    <a:pt x="224" y="772"/>
                  </a:lnTo>
                  <a:lnTo>
                    <a:pt x="223" y="771"/>
                  </a:lnTo>
                  <a:lnTo>
                    <a:pt x="219" y="771"/>
                  </a:lnTo>
                  <a:lnTo>
                    <a:pt x="218" y="772"/>
                  </a:lnTo>
                  <a:lnTo>
                    <a:pt x="218" y="773"/>
                  </a:lnTo>
                  <a:lnTo>
                    <a:pt x="217" y="773"/>
                  </a:lnTo>
                  <a:lnTo>
                    <a:pt x="216" y="774"/>
                  </a:lnTo>
                  <a:lnTo>
                    <a:pt x="214" y="775"/>
                  </a:lnTo>
                  <a:lnTo>
                    <a:pt x="212" y="776"/>
                  </a:lnTo>
                  <a:lnTo>
                    <a:pt x="211" y="777"/>
                  </a:lnTo>
                  <a:lnTo>
                    <a:pt x="209" y="777"/>
                  </a:lnTo>
                  <a:lnTo>
                    <a:pt x="208" y="778"/>
                  </a:lnTo>
                  <a:lnTo>
                    <a:pt x="207" y="778"/>
                  </a:lnTo>
                  <a:lnTo>
                    <a:pt x="205" y="778"/>
                  </a:lnTo>
                  <a:lnTo>
                    <a:pt x="202" y="778"/>
                  </a:lnTo>
                  <a:lnTo>
                    <a:pt x="201" y="777"/>
                  </a:lnTo>
                  <a:lnTo>
                    <a:pt x="200" y="775"/>
                  </a:lnTo>
                  <a:lnTo>
                    <a:pt x="200" y="774"/>
                  </a:lnTo>
                  <a:lnTo>
                    <a:pt x="199" y="774"/>
                  </a:lnTo>
                  <a:lnTo>
                    <a:pt x="198" y="773"/>
                  </a:lnTo>
                  <a:lnTo>
                    <a:pt x="196" y="771"/>
                  </a:lnTo>
                  <a:lnTo>
                    <a:pt x="194" y="769"/>
                  </a:lnTo>
                  <a:lnTo>
                    <a:pt x="193" y="768"/>
                  </a:lnTo>
                  <a:lnTo>
                    <a:pt x="191" y="767"/>
                  </a:lnTo>
                  <a:lnTo>
                    <a:pt x="190" y="767"/>
                  </a:lnTo>
                  <a:lnTo>
                    <a:pt x="188" y="767"/>
                  </a:lnTo>
                  <a:lnTo>
                    <a:pt x="186" y="768"/>
                  </a:lnTo>
                  <a:lnTo>
                    <a:pt x="185" y="769"/>
                  </a:lnTo>
                  <a:lnTo>
                    <a:pt x="183" y="771"/>
                  </a:lnTo>
                  <a:lnTo>
                    <a:pt x="182" y="772"/>
                  </a:lnTo>
                  <a:lnTo>
                    <a:pt x="180" y="777"/>
                  </a:lnTo>
                  <a:lnTo>
                    <a:pt x="179" y="782"/>
                  </a:lnTo>
                  <a:lnTo>
                    <a:pt x="178" y="783"/>
                  </a:lnTo>
                  <a:lnTo>
                    <a:pt x="179" y="786"/>
                  </a:lnTo>
                  <a:lnTo>
                    <a:pt x="179" y="788"/>
                  </a:lnTo>
                  <a:lnTo>
                    <a:pt x="179" y="789"/>
                  </a:lnTo>
                  <a:lnTo>
                    <a:pt x="178" y="791"/>
                  </a:lnTo>
                  <a:lnTo>
                    <a:pt x="177" y="794"/>
                  </a:lnTo>
                  <a:lnTo>
                    <a:pt x="177" y="796"/>
                  </a:lnTo>
                  <a:lnTo>
                    <a:pt x="176" y="797"/>
                  </a:lnTo>
                  <a:lnTo>
                    <a:pt x="176" y="799"/>
                  </a:lnTo>
                  <a:lnTo>
                    <a:pt x="176" y="800"/>
                  </a:lnTo>
                  <a:lnTo>
                    <a:pt x="175" y="801"/>
                  </a:lnTo>
                  <a:lnTo>
                    <a:pt x="175" y="802"/>
                  </a:lnTo>
                  <a:lnTo>
                    <a:pt x="175" y="803"/>
                  </a:lnTo>
                  <a:lnTo>
                    <a:pt x="174" y="805"/>
                  </a:lnTo>
                  <a:lnTo>
                    <a:pt x="173" y="806"/>
                  </a:lnTo>
                  <a:lnTo>
                    <a:pt x="172" y="806"/>
                  </a:lnTo>
                  <a:lnTo>
                    <a:pt x="171" y="810"/>
                  </a:lnTo>
                  <a:lnTo>
                    <a:pt x="170" y="811"/>
                  </a:lnTo>
                  <a:lnTo>
                    <a:pt x="169" y="813"/>
                  </a:lnTo>
                  <a:lnTo>
                    <a:pt x="169" y="815"/>
                  </a:lnTo>
                  <a:lnTo>
                    <a:pt x="169" y="816"/>
                  </a:lnTo>
                  <a:lnTo>
                    <a:pt x="169" y="817"/>
                  </a:lnTo>
                  <a:lnTo>
                    <a:pt x="169" y="818"/>
                  </a:lnTo>
                  <a:lnTo>
                    <a:pt x="168" y="819"/>
                  </a:lnTo>
                  <a:lnTo>
                    <a:pt x="166" y="820"/>
                  </a:lnTo>
                  <a:lnTo>
                    <a:pt x="165" y="822"/>
                  </a:lnTo>
                  <a:lnTo>
                    <a:pt x="163" y="822"/>
                  </a:lnTo>
                  <a:lnTo>
                    <a:pt x="160" y="821"/>
                  </a:lnTo>
                  <a:lnTo>
                    <a:pt x="159" y="820"/>
                  </a:lnTo>
                  <a:lnTo>
                    <a:pt x="157" y="819"/>
                  </a:lnTo>
                  <a:lnTo>
                    <a:pt x="156" y="817"/>
                  </a:lnTo>
                  <a:lnTo>
                    <a:pt x="154" y="816"/>
                  </a:lnTo>
                  <a:lnTo>
                    <a:pt x="153" y="816"/>
                  </a:lnTo>
                  <a:lnTo>
                    <a:pt x="152" y="817"/>
                  </a:lnTo>
                  <a:lnTo>
                    <a:pt x="151" y="818"/>
                  </a:lnTo>
                  <a:lnTo>
                    <a:pt x="148" y="823"/>
                  </a:lnTo>
                  <a:lnTo>
                    <a:pt x="148" y="825"/>
                  </a:lnTo>
                  <a:lnTo>
                    <a:pt x="147" y="825"/>
                  </a:lnTo>
                  <a:lnTo>
                    <a:pt x="146" y="826"/>
                  </a:lnTo>
                  <a:lnTo>
                    <a:pt x="145" y="827"/>
                  </a:lnTo>
                  <a:lnTo>
                    <a:pt x="144" y="827"/>
                  </a:lnTo>
                  <a:lnTo>
                    <a:pt x="143" y="827"/>
                  </a:lnTo>
                  <a:lnTo>
                    <a:pt x="142" y="826"/>
                  </a:lnTo>
                  <a:lnTo>
                    <a:pt x="140" y="825"/>
                  </a:lnTo>
                  <a:lnTo>
                    <a:pt x="139" y="825"/>
                  </a:lnTo>
                  <a:lnTo>
                    <a:pt x="138" y="824"/>
                  </a:lnTo>
                  <a:lnTo>
                    <a:pt x="137" y="824"/>
                  </a:lnTo>
                  <a:lnTo>
                    <a:pt x="136" y="825"/>
                  </a:lnTo>
                  <a:lnTo>
                    <a:pt x="135" y="825"/>
                  </a:lnTo>
                  <a:lnTo>
                    <a:pt x="133" y="826"/>
                  </a:lnTo>
                  <a:lnTo>
                    <a:pt x="132" y="827"/>
                  </a:lnTo>
                  <a:lnTo>
                    <a:pt x="132" y="828"/>
                  </a:lnTo>
                  <a:lnTo>
                    <a:pt x="131" y="830"/>
                  </a:lnTo>
                  <a:lnTo>
                    <a:pt x="131" y="831"/>
                  </a:lnTo>
                  <a:lnTo>
                    <a:pt x="130" y="832"/>
                  </a:lnTo>
                  <a:lnTo>
                    <a:pt x="128" y="833"/>
                  </a:lnTo>
                  <a:lnTo>
                    <a:pt x="126" y="834"/>
                  </a:lnTo>
                  <a:lnTo>
                    <a:pt x="125" y="834"/>
                  </a:lnTo>
                  <a:lnTo>
                    <a:pt x="124" y="833"/>
                  </a:lnTo>
                  <a:lnTo>
                    <a:pt x="122" y="833"/>
                  </a:lnTo>
                  <a:lnTo>
                    <a:pt x="120" y="835"/>
                  </a:lnTo>
                  <a:lnTo>
                    <a:pt x="118" y="835"/>
                  </a:lnTo>
                  <a:lnTo>
                    <a:pt x="117" y="835"/>
                  </a:lnTo>
                  <a:lnTo>
                    <a:pt x="116" y="835"/>
                  </a:lnTo>
                  <a:lnTo>
                    <a:pt x="115" y="835"/>
                  </a:lnTo>
                  <a:lnTo>
                    <a:pt x="113" y="833"/>
                  </a:lnTo>
                  <a:lnTo>
                    <a:pt x="108" y="832"/>
                  </a:lnTo>
                  <a:lnTo>
                    <a:pt x="104" y="830"/>
                  </a:lnTo>
                  <a:lnTo>
                    <a:pt x="102" y="828"/>
                  </a:lnTo>
                  <a:lnTo>
                    <a:pt x="101" y="827"/>
                  </a:lnTo>
                  <a:lnTo>
                    <a:pt x="97" y="826"/>
                  </a:lnTo>
                  <a:lnTo>
                    <a:pt x="96" y="826"/>
                  </a:lnTo>
                  <a:lnTo>
                    <a:pt x="95" y="827"/>
                  </a:lnTo>
                  <a:lnTo>
                    <a:pt x="93" y="828"/>
                  </a:lnTo>
                  <a:lnTo>
                    <a:pt x="91" y="828"/>
                  </a:lnTo>
                  <a:lnTo>
                    <a:pt x="93" y="826"/>
                  </a:lnTo>
                  <a:lnTo>
                    <a:pt x="95" y="824"/>
                  </a:lnTo>
                  <a:lnTo>
                    <a:pt x="95" y="823"/>
                  </a:lnTo>
                  <a:lnTo>
                    <a:pt x="94" y="821"/>
                  </a:lnTo>
                  <a:lnTo>
                    <a:pt x="94" y="820"/>
                  </a:lnTo>
                  <a:lnTo>
                    <a:pt x="95" y="820"/>
                  </a:lnTo>
                  <a:lnTo>
                    <a:pt x="97" y="820"/>
                  </a:lnTo>
                  <a:lnTo>
                    <a:pt x="98" y="819"/>
                  </a:lnTo>
                  <a:lnTo>
                    <a:pt x="98" y="818"/>
                  </a:lnTo>
                  <a:lnTo>
                    <a:pt x="98" y="816"/>
                  </a:lnTo>
                  <a:lnTo>
                    <a:pt x="98" y="814"/>
                  </a:lnTo>
                  <a:lnTo>
                    <a:pt x="98" y="813"/>
                  </a:lnTo>
                  <a:lnTo>
                    <a:pt x="99" y="811"/>
                  </a:lnTo>
                  <a:lnTo>
                    <a:pt x="99" y="810"/>
                  </a:lnTo>
                  <a:lnTo>
                    <a:pt x="99" y="809"/>
                  </a:lnTo>
                  <a:lnTo>
                    <a:pt x="100" y="808"/>
                  </a:lnTo>
                  <a:lnTo>
                    <a:pt x="99" y="807"/>
                  </a:lnTo>
                  <a:lnTo>
                    <a:pt x="99" y="806"/>
                  </a:lnTo>
                  <a:lnTo>
                    <a:pt x="97" y="804"/>
                  </a:lnTo>
                  <a:lnTo>
                    <a:pt x="97" y="803"/>
                  </a:lnTo>
                  <a:lnTo>
                    <a:pt x="97" y="802"/>
                  </a:lnTo>
                  <a:lnTo>
                    <a:pt x="99" y="802"/>
                  </a:lnTo>
                  <a:lnTo>
                    <a:pt x="99" y="801"/>
                  </a:lnTo>
                  <a:lnTo>
                    <a:pt x="100" y="800"/>
                  </a:lnTo>
                  <a:lnTo>
                    <a:pt x="100" y="801"/>
                  </a:lnTo>
                  <a:lnTo>
                    <a:pt x="101" y="801"/>
                  </a:lnTo>
                  <a:lnTo>
                    <a:pt x="102" y="803"/>
                  </a:lnTo>
                  <a:lnTo>
                    <a:pt x="103" y="803"/>
                  </a:lnTo>
                  <a:lnTo>
                    <a:pt x="105" y="801"/>
                  </a:lnTo>
                  <a:lnTo>
                    <a:pt x="105" y="799"/>
                  </a:lnTo>
                  <a:lnTo>
                    <a:pt x="107" y="799"/>
                  </a:lnTo>
                  <a:lnTo>
                    <a:pt x="108" y="799"/>
                  </a:lnTo>
                  <a:lnTo>
                    <a:pt x="109" y="798"/>
                  </a:lnTo>
                  <a:lnTo>
                    <a:pt x="110" y="797"/>
                  </a:lnTo>
                  <a:lnTo>
                    <a:pt x="110" y="796"/>
                  </a:lnTo>
                  <a:lnTo>
                    <a:pt x="110" y="795"/>
                  </a:lnTo>
                  <a:lnTo>
                    <a:pt x="109" y="795"/>
                  </a:lnTo>
                  <a:lnTo>
                    <a:pt x="109" y="793"/>
                  </a:lnTo>
                  <a:lnTo>
                    <a:pt x="110" y="792"/>
                  </a:lnTo>
                  <a:lnTo>
                    <a:pt x="109" y="792"/>
                  </a:lnTo>
                  <a:lnTo>
                    <a:pt x="109" y="791"/>
                  </a:lnTo>
                  <a:lnTo>
                    <a:pt x="109" y="790"/>
                  </a:lnTo>
                  <a:lnTo>
                    <a:pt x="108" y="790"/>
                  </a:lnTo>
                  <a:lnTo>
                    <a:pt x="111" y="787"/>
                  </a:lnTo>
                  <a:lnTo>
                    <a:pt x="111" y="786"/>
                  </a:lnTo>
                  <a:lnTo>
                    <a:pt x="111" y="785"/>
                  </a:lnTo>
                  <a:lnTo>
                    <a:pt x="112" y="783"/>
                  </a:lnTo>
                  <a:lnTo>
                    <a:pt x="112" y="784"/>
                  </a:lnTo>
                  <a:lnTo>
                    <a:pt x="112" y="783"/>
                  </a:lnTo>
                  <a:lnTo>
                    <a:pt x="113" y="783"/>
                  </a:lnTo>
                  <a:lnTo>
                    <a:pt x="113" y="782"/>
                  </a:lnTo>
                  <a:lnTo>
                    <a:pt x="113" y="781"/>
                  </a:lnTo>
                  <a:lnTo>
                    <a:pt x="113" y="780"/>
                  </a:lnTo>
                  <a:lnTo>
                    <a:pt x="113" y="778"/>
                  </a:lnTo>
                  <a:lnTo>
                    <a:pt x="114" y="778"/>
                  </a:lnTo>
                  <a:lnTo>
                    <a:pt x="113" y="777"/>
                  </a:lnTo>
                  <a:lnTo>
                    <a:pt x="112" y="776"/>
                  </a:lnTo>
                  <a:lnTo>
                    <a:pt x="111" y="773"/>
                  </a:lnTo>
                  <a:lnTo>
                    <a:pt x="108" y="774"/>
                  </a:lnTo>
                  <a:lnTo>
                    <a:pt x="107" y="774"/>
                  </a:lnTo>
                  <a:lnTo>
                    <a:pt x="105" y="772"/>
                  </a:lnTo>
                  <a:lnTo>
                    <a:pt x="104" y="771"/>
                  </a:lnTo>
                  <a:lnTo>
                    <a:pt x="103" y="770"/>
                  </a:lnTo>
                  <a:lnTo>
                    <a:pt x="101" y="770"/>
                  </a:lnTo>
                  <a:lnTo>
                    <a:pt x="100" y="769"/>
                  </a:lnTo>
                  <a:lnTo>
                    <a:pt x="99" y="769"/>
                  </a:lnTo>
                  <a:lnTo>
                    <a:pt x="99" y="768"/>
                  </a:lnTo>
                  <a:lnTo>
                    <a:pt x="99" y="767"/>
                  </a:lnTo>
                  <a:lnTo>
                    <a:pt x="99" y="766"/>
                  </a:lnTo>
                  <a:lnTo>
                    <a:pt x="98" y="767"/>
                  </a:lnTo>
                  <a:lnTo>
                    <a:pt x="97" y="766"/>
                  </a:lnTo>
                  <a:lnTo>
                    <a:pt x="96" y="765"/>
                  </a:lnTo>
                  <a:lnTo>
                    <a:pt x="94" y="766"/>
                  </a:lnTo>
                  <a:lnTo>
                    <a:pt x="94" y="765"/>
                  </a:lnTo>
                  <a:lnTo>
                    <a:pt x="92" y="765"/>
                  </a:lnTo>
                  <a:lnTo>
                    <a:pt x="91" y="764"/>
                  </a:lnTo>
                  <a:lnTo>
                    <a:pt x="90" y="763"/>
                  </a:lnTo>
                  <a:lnTo>
                    <a:pt x="90" y="762"/>
                  </a:lnTo>
                  <a:lnTo>
                    <a:pt x="89" y="761"/>
                  </a:lnTo>
                  <a:lnTo>
                    <a:pt x="88" y="761"/>
                  </a:lnTo>
                  <a:lnTo>
                    <a:pt x="88" y="760"/>
                  </a:lnTo>
                  <a:lnTo>
                    <a:pt x="89" y="759"/>
                  </a:lnTo>
                  <a:lnTo>
                    <a:pt x="88" y="758"/>
                  </a:lnTo>
                  <a:lnTo>
                    <a:pt x="88" y="757"/>
                  </a:lnTo>
                  <a:lnTo>
                    <a:pt x="88" y="756"/>
                  </a:lnTo>
                  <a:lnTo>
                    <a:pt x="88" y="755"/>
                  </a:lnTo>
                  <a:lnTo>
                    <a:pt x="88" y="753"/>
                  </a:lnTo>
                  <a:lnTo>
                    <a:pt x="87" y="752"/>
                  </a:lnTo>
                  <a:lnTo>
                    <a:pt x="87" y="751"/>
                  </a:lnTo>
                  <a:lnTo>
                    <a:pt x="87" y="750"/>
                  </a:lnTo>
                  <a:lnTo>
                    <a:pt x="87" y="748"/>
                  </a:lnTo>
                  <a:lnTo>
                    <a:pt x="86" y="747"/>
                  </a:lnTo>
                  <a:lnTo>
                    <a:pt x="85" y="746"/>
                  </a:lnTo>
                  <a:lnTo>
                    <a:pt x="85" y="745"/>
                  </a:lnTo>
                  <a:lnTo>
                    <a:pt x="84" y="743"/>
                  </a:lnTo>
                  <a:lnTo>
                    <a:pt x="85" y="738"/>
                  </a:lnTo>
                  <a:lnTo>
                    <a:pt x="84" y="737"/>
                  </a:lnTo>
                  <a:lnTo>
                    <a:pt x="83" y="737"/>
                  </a:lnTo>
                  <a:lnTo>
                    <a:pt x="83" y="736"/>
                  </a:lnTo>
                  <a:lnTo>
                    <a:pt x="82" y="734"/>
                  </a:lnTo>
                  <a:lnTo>
                    <a:pt x="82" y="733"/>
                  </a:lnTo>
                  <a:lnTo>
                    <a:pt x="82" y="732"/>
                  </a:lnTo>
                  <a:lnTo>
                    <a:pt x="81" y="732"/>
                  </a:lnTo>
                  <a:lnTo>
                    <a:pt x="80" y="731"/>
                  </a:lnTo>
                  <a:lnTo>
                    <a:pt x="80" y="729"/>
                  </a:lnTo>
                  <a:lnTo>
                    <a:pt x="79" y="728"/>
                  </a:lnTo>
                  <a:lnTo>
                    <a:pt x="78" y="726"/>
                  </a:lnTo>
                  <a:lnTo>
                    <a:pt x="78" y="725"/>
                  </a:lnTo>
                  <a:lnTo>
                    <a:pt x="78" y="724"/>
                  </a:lnTo>
                  <a:lnTo>
                    <a:pt x="78" y="723"/>
                  </a:lnTo>
                  <a:lnTo>
                    <a:pt x="77" y="722"/>
                  </a:lnTo>
                  <a:lnTo>
                    <a:pt x="77" y="720"/>
                  </a:lnTo>
                  <a:lnTo>
                    <a:pt x="76" y="720"/>
                  </a:lnTo>
                  <a:lnTo>
                    <a:pt x="75" y="718"/>
                  </a:lnTo>
                  <a:lnTo>
                    <a:pt x="75" y="717"/>
                  </a:lnTo>
                  <a:lnTo>
                    <a:pt x="74" y="716"/>
                  </a:lnTo>
                  <a:lnTo>
                    <a:pt x="73" y="716"/>
                  </a:lnTo>
                  <a:lnTo>
                    <a:pt x="70" y="717"/>
                  </a:lnTo>
                  <a:lnTo>
                    <a:pt x="69" y="717"/>
                  </a:lnTo>
                  <a:lnTo>
                    <a:pt x="68" y="717"/>
                  </a:lnTo>
                  <a:lnTo>
                    <a:pt x="67" y="716"/>
                  </a:lnTo>
                  <a:lnTo>
                    <a:pt x="67" y="714"/>
                  </a:lnTo>
                  <a:lnTo>
                    <a:pt x="66" y="714"/>
                  </a:lnTo>
                  <a:lnTo>
                    <a:pt x="65" y="714"/>
                  </a:lnTo>
                  <a:lnTo>
                    <a:pt x="65" y="713"/>
                  </a:lnTo>
                  <a:lnTo>
                    <a:pt x="64" y="713"/>
                  </a:lnTo>
                  <a:lnTo>
                    <a:pt x="63" y="713"/>
                  </a:lnTo>
                  <a:lnTo>
                    <a:pt x="62" y="714"/>
                  </a:lnTo>
                  <a:lnTo>
                    <a:pt x="60" y="713"/>
                  </a:lnTo>
                  <a:lnTo>
                    <a:pt x="60" y="714"/>
                  </a:lnTo>
                  <a:lnTo>
                    <a:pt x="59" y="714"/>
                  </a:lnTo>
                  <a:lnTo>
                    <a:pt x="58" y="715"/>
                  </a:lnTo>
                  <a:lnTo>
                    <a:pt x="57" y="716"/>
                  </a:lnTo>
                  <a:lnTo>
                    <a:pt x="56" y="715"/>
                  </a:lnTo>
                  <a:lnTo>
                    <a:pt x="55" y="715"/>
                  </a:lnTo>
                  <a:lnTo>
                    <a:pt x="55" y="714"/>
                  </a:lnTo>
                  <a:lnTo>
                    <a:pt x="55" y="712"/>
                  </a:lnTo>
                  <a:lnTo>
                    <a:pt x="56" y="711"/>
                  </a:lnTo>
                  <a:lnTo>
                    <a:pt x="56" y="710"/>
                  </a:lnTo>
                  <a:lnTo>
                    <a:pt x="56" y="709"/>
                  </a:lnTo>
                  <a:lnTo>
                    <a:pt x="56" y="708"/>
                  </a:lnTo>
                  <a:lnTo>
                    <a:pt x="55" y="707"/>
                  </a:lnTo>
                  <a:lnTo>
                    <a:pt x="55" y="706"/>
                  </a:lnTo>
                  <a:lnTo>
                    <a:pt x="55" y="705"/>
                  </a:lnTo>
                  <a:lnTo>
                    <a:pt x="54" y="705"/>
                  </a:lnTo>
                  <a:lnTo>
                    <a:pt x="53" y="705"/>
                  </a:lnTo>
                  <a:lnTo>
                    <a:pt x="52" y="705"/>
                  </a:lnTo>
                  <a:lnTo>
                    <a:pt x="51" y="705"/>
                  </a:lnTo>
                  <a:lnTo>
                    <a:pt x="50" y="704"/>
                  </a:lnTo>
                  <a:lnTo>
                    <a:pt x="49" y="704"/>
                  </a:lnTo>
                  <a:lnTo>
                    <a:pt x="48" y="705"/>
                  </a:lnTo>
                  <a:lnTo>
                    <a:pt x="47" y="704"/>
                  </a:lnTo>
                  <a:lnTo>
                    <a:pt x="46" y="704"/>
                  </a:lnTo>
                  <a:lnTo>
                    <a:pt x="45" y="704"/>
                  </a:lnTo>
                  <a:lnTo>
                    <a:pt x="44" y="703"/>
                  </a:lnTo>
                  <a:lnTo>
                    <a:pt x="43" y="703"/>
                  </a:lnTo>
                  <a:lnTo>
                    <a:pt x="43" y="701"/>
                  </a:lnTo>
                  <a:lnTo>
                    <a:pt x="42" y="701"/>
                  </a:lnTo>
                  <a:lnTo>
                    <a:pt x="41" y="700"/>
                  </a:lnTo>
                  <a:lnTo>
                    <a:pt x="42" y="699"/>
                  </a:lnTo>
                  <a:lnTo>
                    <a:pt x="41" y="698"/>
                  </a:lnTo>
                  <a:lnTo>
                    <a:pt x="40" y="698"/>
                  </a:lnTo>
                  <a:lnTo>
                    <a:pt x="39" y="696"/>
                  </a:lnTo>
                  <a:lnTo>
                    <a:pt x="40" y="695"/>
                  </a:lnTo>
                  <a:lnTo>
                    <a:pt x="40" y="694"/>
                  </a:lnTo>
                  <a:lnTo>
                    <a:pt x="41" y="693"/>
                  </a:lnTo>
                  <a:lnTo>
                    <a:pt x="40" y="692"/>
                  </a:lnTo>
                  <a:lnTo>
                    <a:pt x="42" y="691"/>
                  </a:lnTo>
                  <a:lnTo>
                    <a:pt x="43" y="690"/>
                  </a:lnTo>
                  <a:lnTo>
                    <a:pt x="43" y="689"/>
                  </a:lnTo>
                  <a:lnTo>
                    <a:pt x="41" y="690"/>
                  </a:lnTo>
                  <a:lnTo>
                    <a:pt x="40" y="690"/>
                  </a:lnTo>
                  <a:lnTo>
                    <a:pt x="39" y="689"/>
                  </a:lnTo>
                  <a:lnTo>
                    <a:pt x="38" y="689"/>
                  </a:lnTo>
                  <a:lnTo>
                    <a:pt x="36" y="689"/>
                  </a:lnTo>
                  <a:lnTo>
                    <a:pt x="34" y="690"/>
                  </a:lnTo>
                  <a:lnTo>
                    <a:pt x="33" y="690"/>
                  </a:lnTo>
                  <a:lnTo>
                    <a:pt x="32" y="689"/>
                  </a:lnTo>
                  <a:lnTo>
                    <a:pt x="31" y="690"/>
                  </a:lnTo>
                  <a:lnTo>
                    <a:pt x="30" y="689"/>
                  </a:lnTo>
                  <a:lnTo>
                    <a:pt x="29" y="689"/>
                  </a:lnTo>
                  <a:lnTo>
                    <a:pt x="28" y="689"/>
                  </a:lnTo>
                  <a:lnTo>
                    <a:pt x="27" y="689"/>
                  </a:lnTo>
                  <a:lnTo>
                    <a:pt x="25" y="688"/>
                  </a:lnTo>
                  <a:lnTo>
                    <a:pt x="24" y="688"/>
                  </a:lnTo>
                  <a:lnTo>
                    <a:pt x="23" y="688"/>
                  </a:lnTo>
                  <a:lnTo>
                    <a:pt x="21" y="688"/>
                  </a:lnTo>
                  <a:lnTo>
                    <a:pt x="20" y="689"/>
                  </a:lnTo>
                  <a:lnTo>
                    <a:pt x="21" y="690"/>
                  </a:lnTo>
                  <a:lnTo>
                    <a:pt x="20" y="690"/>
                  </a:lnTo>
                  <a:lnTo>
                    <a:pt x="18" y="690"/>
                  </a:lnTo>
                  <a:lnTo>
                    <a:pt x="17" y="690"/>
                  </a:lnTo>
                  <a:lnTo>
                    <a:pt x="16" y="690"/>
                  </a:lnTo>
                  <a:lnTo>
                    <a:pt x="15" y="691"/>
                  </a:lnTo>
                  <a:lnTo>
                    <a:pt x="14" y="692"/>
                  </a:lnTo>
                  <a:lnTo>
                    <a:pt x="13" y="692"/>
                  </a:lnTo>
                  <a:lnTo>
                    <a:pt x="12" y="692"/>
                  </a:lnTo>
                  <a:lnTo>
                    <a:pt x="11" y="692"/>
                  </a:lnTo>
                  <a:lnTo>
                    <a:pt x="10" y="692"/>
                  </a:lnTo>
                  <a:lnTo>
                    <a:pt x="9" y="690"/>
                  </a:lnTo>
                  <a:lnTo>
                    <a:pt x="8" y="690"/>
                  </a:lnTo>
                  <a:lnTo>
                    <a:pt x="7" y="690"/>
                  </a:lnTo>
                  <a:lnTo>
                    <a:pt x="6" y="690"/>
                  </a:lnTo>
                  <a:lnTo>
                    <a:pt x="5" y="690"/>
                  </a:lnTo>
                  <a:lnTo>
                    <a:pt x="4" y="690"/>
                  </a:lnTo>
                  <a:lnTo>
                    <a:pt x="3" y="689"/>
                  </a:lnTo>
                  <a:lnTo>
                    <a:pt x="1" y="687"/>
                  </a:lnTo>
                  <a:lnTo>
                    <a:pt x="0" y="686"/>
                  </a:lnTo>
                  <a:lnTo>
                    <a:pt x="1" y="686"/>
                  </a:lnTo>
                  <a:lnTo>
                    <a:pt x="3" y="686"/>
                  </a:lnTo>
                  <a:lnTo>
                    <a:pt x="4" y="686"/>
                  </a:lnTo>
                  <a:lnTo>
                    <a:pt x="5" y="686"/>
                  </a:lnTo>
                  <a:lnTo>
                    <a:pt x="6" y="685"/>
                  </a:lnTo>
                  <a:lnTo>
                    <a:pt x="8" y="685"/>
                  </a:lnTo>
                  <a:lnTo>
                    <a:pt x="9" y="684"/>
                  </a:lnTo>
                  <a:lnTo>
                    <a:pt x="10" y="682"/>
                  </a:lnTo>
                  <a:lnTo>
                    <a:pt x="11" y="682"/>
                  </a:lnTo>
                  <a:lnTo>
                    <a:pt x="11" y="680"/>
                  </a:lnTo>
                  <a:lnTo>
                    <a:pt x="12" y="680"/>
                  </a:lnTo>
                  <a:lnTo>
                    <a:pt x="13" y="679"/>
                  </a:lnTo>
                  <a:lnTo>
                    <a:pt x="14" y="679"/>
                  </a:lnTo>
                  <a:lnTo>
                    <a:pt x="16" y="680"/>
                  </a:lnTo>
                  <a:lnTo>
                    <a:pt x="17" y="679"/>
                  </a:lnTo>
                  <a:lnTo>
                    <a:pt x="18" y="680"/>
                  </a:lnTo>
                  <a:lnTo>
                    <a:pt x="19" y="680"/>
                  </a:lnTo>
                  <a:lnTo>
                    <a:pt x="20" y="679"/>
                  </a:lnTo>
                  <a:lnTo>
                    <a:pt x="21" y="679"/>
                  </a:lnTo>
                  <a:lnTo>
                    <a:pt x="22" y="678"/>
                  </a:lnTo>
                  <a:lnTo>
                    <a:pt x="22" y="677"/>
                  </a:lnTo>
                  <a:lnTo>
                    <a:pt x="23" y="678"/>
                  </a:lnTo>
                  <a:lnTo>
                    <a:pt x="24" y="677"/>
                  </a:lnTo>
                  <a:lnTo>
                    <a:pt x="25" y="677"/>
                  </a:lnTo>
                  <a:lnTo>
                    <a:pt x="26" y="677"/>
                  </a:lnTo>
                  <a:lnTo>
                    <a:pt x="27" y="676"/>
                  </a:lnTo>
                  <a:lnTo>
                    <a:pt x="27" y="675"/>
                  </a:lnTo>
                  <a:lnTo>
                    <a:pt x="27" y="673"/>
                  </a:lnTo>
                  <a:lnTo>
                    <a:pt x="27" y="672"/>
                  </a:lnTo>
                  <a:lnTo>
                    <a:pt x="27" y="671"/>
                  </a:lnTo>
                  <a:lnTo>
                    <a:pt x="26" y="670"/>
                  </a:lnTo>
                  <a:lnTo>
                    <a:pt x="27" y="670"/>
                  </a:lnTo>
                  <a:lnTo>
                    <a:pt x="28" y="669"/>
                  </a:lnTo>
                  <a:lnTo>
                    <a:pt x="29" y="669"/>
                  </a:lnTo>
                  <a:lnTo>
                    <a:pt x="29" y="668"/>
                  </a:lnTo>
                  <a:lnTo>
                    <a:pt x="32" y="669"/>
                  </a:lnTo>
                  <a:lnTo>
                    <a:pt x="33" y="668"/>
                  </a:lnTo>
                  <a:lnTo>
                    <a:pt x="34" y="667"/>
                  </a:lnTo>
                  <a:lnTo>
                    <a:pt x="35" y="666"/>
                  </a:lnTo>
                  <a:lnTo>
                    <a:pt x="35" y="665"/>
                  </a:lnTo>
                  <a:lnTo>
                    <a:pt x="37" y="663"/>
                  </a:lnTo>
                  <a:lnTo>
                    <a:pt x="37" y="662"/>
                  </a:lnTo>
                  <a:lnTo>
                    <a:pt x="38" y="661"/>
                  </a:lnTo>
                  <a:lnTo>
                    <a:pt x="38" y="660"/>
                  </a:lnTo>
                  <a:lnTo>
                    <a:pt x="38" y="659"/>
                  </a:lnTo>
                  <a:lnTo>
                    <a:pt x="39" y="659"/>
                  </a:lnTo>
                  <a:lnTo>
                    <a:pt x="40" y="659"/>
                  </a:lnTo>
                  <a:lnTo>
                    <a:pt x="41" y="659"/>
                  </a:lnTo>
                  <a:lnTo>
                    <a:pt x="41" y="660"/>
                  </a:lnTo>
                  <a:lnTo>
                    <a:pt x="42" y="661"/>
                  </a:lnTo>
                  <a:lnTo>
                    <a:pt x="43" y="660"/>
                  </a:lnTo>
                  <a:lnTo>
                    <a:pt x="44" y="660"/>
                  </a:lnTo>
                  <a:lnTo>
                    <a:pt x="45" y="659"/>
                  </a:lnTo>
                  <a:lnTo>
                    <a:pt x="46" y="658"/>
                  </a:lnTo>
                  <a:lnTo>
                    <a:pt x="47" y="657"/>
                  </a:lnTo>
                  <a:lnTo>
                    <a:pt x="48" y="657"/>
                  </a:lnTo>
                  <a:lnTo>
                    <a:pt x="49" y="656"/>
                  </a:lnTo>
                  <a:lnTo>
                    <a:pt x="50" y="654"/>
                  </a:lnTo>
                  <a:lnTo>
                    <a:pt x="50" y="651"/>
                  </a:lnTo>
                  <a:lnTo>
                    <a:pt x="51" y="649"/>
                  </a:lnTo>
                  <a:lnTo>
                    <a:pt x="53" y="650"/>
                  </a:lnTo>
                  <a:lnTo>
                    <a:pt x="55" y="650"/>
                  </a:lnTo>
                  <a:lnTo>
                    <a:pt x="55" y="651"/>
                  </a:lnTo>
                  <a:lnTo>
                    <a:pt x="56" y="651"/>
                  </a:lnTo>
                  <a:lnTo>
                    <a:pt x="56" y="650"/>
                  </a:lnTo>
                  <a:lnTo>
                    <a:pt x="56" y="648"/>
                  </a:lnTo>
                  <a:lnTo>
                    <a:pt x="57" y="647"/>
                  </a:lnTo>
                  <a:lnTo>
                    <a:pt x="57" y="646"/>
                  </a:lnTo>
                  <a:lnTo>
                    <a:pt x="57" y="644"/>
                  </a:lnTo>
                  <a:lnTo>
                    <a:pt x="58" y="643"/>
                  </a:lnTo>
                  <a:lnTo>
                    <a:pt x="59" y="642"/>
                  </a:lnTo>
                  <a:lnTo>
                    <a:pt x="61" y="642"/>
                  </a:lnTo>
                  <a:lnTo>
                    <a:pt x="62" y="641"/>
                  </a:lnTo>
                  <a:lnTo>
                    <a:pt x="63" y="641"/>
                  </a:lnTo>
                  <a:lnTo>
                    <a:pt x="64" y="641"/>
                  </a:lnTo>
                  <a:lnTo>
                    <a:pt x="65" y="640"/>
                  </a:lnTo>
                  <a:lnTo>
                    <a:pt x="65" y="638"/>
                  </a:lnTo>
                  <a:lnTo>
                    <a:pt x="67" y="638"/>
                  </a:lnTo>
                  <a:lnTo>
                    <a:pt x="69" y="638"/>
                  </a:lnTo>
                  <a:lnTo>
                    <a:pt x="70" y="639"/>
                  </a:lnTo>
                  <a:lnTo>
                    <a:pt x="71" y="640"/>
                  </a:lnTo>
                  <a:lnTo>
                    <a:pt x="71" y="641"/>
                  </a:lnTo>
                  <a:lnTo>
                    <a:pt x="72" y="641"/>
                  </a:lnTo>
                  <a:lnTo>
                    <a:pt x="72" y="642"/>
                  </a:lnTo>
                  <a:lnTo>
                    <a:pt x="73" y="642"/>
                  </a:lnTo>
                  <a:lnTo>
                    <a:pt x="72" y="642"/>
                  </a:lnTo>
                  <a:lnTo>
                    <a:pt x="73" y="643"/>
                  </a:lnTo>
                  <a:lnTo>
                    <a:pt x="74" y="644"/>
                  </a:lnTo>
                  <a:lnTo>
                    <a:pt x="75" y="644"/>
                  </a:lnTo>
                  <a:lnTo>
                    <a:pt x="76" y="645"/>
                  </a:lnTo>
                  <a:lnTo>
                    <a:pt x="76" y="646"/>
                  </a:lnTo>
                  <a:lnTo>
                    <a:pt x="77" y="647"/>
                  </a:lnTo>
                  <a:lnTo>
                    <a:pt x="78" y="647"/>
                  </a:lnTo>
                  <a:lnTo>
                    <a:pt x="79" y="646"/>
                  </a:lnTo>
                  <a:lnTo>
                    <a:pt x="80" y="646"/>
                  </a:lnTo>
                  <a:lnTo>
                    <a:pt x="81" y="644"/>
                  </a:lnTo>
                  <a:lnTo>
                    <a:pt x="82" y="644"/>
                  </a:lnTo>
                  <a:lnTo>
                    <a:pt x="82" y="643"/>
                  </a:lnTo>
                  <a:lnTo>
                    <a:pt x="82" y="642"/>
                  </a:lnTo>
                  <a:lnTo>
                    <a:pt x="82" y="641"/>
                  </a:lnTo>
                  <a:lnTo>
                    <a:pt x="81" y="639"/>
                  </a:lnTo>
                  <a:lnTo>
                    <a:pt x="82" y="639"/>
                  </a:lnTo>
                  <a:lnTo>
                    <a:pt x="83" y="639"/>
                  </a:lnTo>
                  <a:lnTo>
                    <a:pt x="84" y="638"/>
                  </a:lnTo>
                  <a:lnTo>
                    <a:pt x="85" y="637"/>
                  </a:lnTo>
                  <a:lnTo>
                    <a:pt x="85" y="636"/>
                  </a:lnTo>
                  <a:lnTo>
                    <a:pt x="84" y="636"/>
                  </a:lnTo>
                  <a:lnTo>
                    <a:pt x="85" y="635"/>
                  </a:lnTo>
                  <a:lnTo>
                    <a:pt x="84" y="634"/>
                  </a:lnTo>
                  <a:lnTo>
                    <a:pt x="84" y="632"/>
                  </a:lnTo>
                  <a:lnTo>
                    <a:pt x="85" y="632"/>
                  </a:lnTo>
                  <a:lnTo>
                    <a:pt x="87" y="632"/>
                  </a:lnTo>
                  <a:lnTo>
                    <a:pt x="88" y="632"/>
                  </a:lnTo>
                  <a:lnTo>
                    <a:pt x="89" y="634"/>
                  </a:lnTo>
                  <a:lnTo>
                    <a:pt x="90" y="634"/>
                  </a:lnTo>
                  <a:lnTo>
                    <a:pt x="90" y="635"/>
                  </a:lnTo>
                  <a:lnTo>
                    <a:pt x="90" y="636"/>
                  </a:lnTo>
                  <a:lnTo>
                    <a:pt x="92" y="637"/>
                  </a:lnTo>
                  <a:lnTo>
                    <a:pt x="93" y="637"/>
                  </a:lnTo>
                  <a:lnTo>
                    <a:pt x="94" y="637"/>
                  </a:lnTo>
                  <a:lnTo>
                    <a:pt x="95" y="636"/>
                  </a:lnTo>
                  <a:lnTo>
                    <a:pt x="97" y="635"/>
                  </a:lnTo>
                  <a:lnTo>
                    <a:pt x="97" y="634"/>
                  </a:lnTo>
                  <a:lnTo>
                    <a:pt x="97" y="633"/>
                  </a:lnTo>
                  <a:lnTo>
                    <a:pt x="97" y="632"/>
                  </a:lnTo>
                  <a:lnTo>
                    <a:pt x="97" y="630"/>
                  </a:lnTo>
                  <a:lnTo>
                    <a:pt x="98" y="629"/>
                  </a:lnTo>
                  <a:lnTo>
                    <a:pt x="98" y="628"/>
                  </a:lnTo>
                  <a:lnTo>
                    <a:pt x="98" y="627"/>
                  </a:lnTo>
                  <a:lnTo>
                    <a:pt x="101" y="627"/>
                  </a:lnTo>
                  <a:lnTo>
                    <a:pt x="102" y="627"/>
                  </a:lnTo>
                  <a:lnTo>
                    <a:pt x="103" y="627"/>
                  </a:lnTo>
                  <a:lnTo>
                    <a:pt x="103" y="626"/>
                  </a:lnTo>
                  <a:lnTo>
                    <a:pt x="104" y="625"/>
                  </a:lnTo>
                  <a:lnTo>
                    <a:pt x="104" y="624"/>
                  </a:lnTo>
                  <a:lnTo>
                    <a:pt x="105" y="624"/>
                  </a:lnTo>
                  <a:lnTo>
                    <a:pt x="105" y="623"/>
                  </a:lnTo>
                  <a:lnTo>
                    <a:pt x="105" y="622"/>
                  </a:lnTo>
                  <a:lnTo>
                    <a:pt x="105" y="621"/>
                  </a:lnTo>
                  <a:lnTo>
                    <a:pt x="105" y="620"/>
                  </a:lnTo>
                  <a:lnTo>
                    <a:pt x="105" y="619"/>
                  </a:lnTo>
                  <a:lnTo>
                    <a:pt x="105" y="617"/>
                  </a:lnTo>
                  <a:lnTo>
                    <a:pt x="105" y="616"/>
                  </a:lnTo>
                  <a:lnTo>
                    <a:pt x="107" y="615"/>
                  </a:lnTo>
                  <a:lnTo>
                    <a:pt x="108" y="615"/>
                  </a:lnTo>
                  <a:lnTo>
                    <a:pt x="108" y="614"/>
                  </a:lnTo>
                  <a:lnTo>
                    <a:pt x="112" y="614"/>
                  </a:lnTo>
                  <a:lnTo>
                    <a:pt x="112" y="613"/>
                  </a:lnTo>
                  <a:lnTo>
                    <a:pt x="113" y="613"/>
                  </a:lnTo>
                  <a:lnTo>
                    <a:pt x="113" y="612"/>
                  </a:lnTo>
                  <a:lnTo>
                    <a:pt x="114" y="612"/>
                  </a:lnTo>
                  <a:lnTo>
                    <a:pt x="115" y="611"/>
                  </a:lnTo>
                  <a:lnTo>
                    <a:pt x="116" y="611"/>
                  </a:lnTo>
                  <a:lnTo>
                    <a:pt x="116" y="612"/>
                  </a:lnTo>
                  <a:lnTo>
                    <a:pt x="117" y="612"/>
                  </a:lnTo>
                  <a:lnTo>
                    <a:pt x="118" y="611"/>
                  </a:lnTo>
                  <a:lnTo>
                    <a:pt x="119" y="611"/>
                  </a:lnTo>
                  <a:lnTo>
                    <a:pt x="119" y="609"/>
                  </a:lnTo>
                  <a:lnTo>
                    <a:pt x="120" y="608"/>
                  </a:lnTo>
                  <a:lnTo>
                    <a:pt x="121" y="608"/>
                  </a:lnTo>
                  <a:lnTo>
                    <a:pt x="121" y="607"/>
                  </a:lnTo>
                  <a:lnTo>
                    <a:pt x="122" y="607"/>
                  </a:lnTo>
                  <a:lnTo>
                    <a:pt x="123" y="606"/>
                  </a:lnTo>
                  <a:lnTo>
                    <a:pt x="124" y="605"/>
                  </a:lnTo>
                  <a:lnTo>
                    <a:pt x="125" y="605"/>
                  </a:lnTo>
                  <a:lnTo>
                    <a:pt x="125" y="604"/>
                  </a:lnTo>
                  <a:lnTo>
                    <a:pt x="126" y="604"/>
                  </a:lnTo>
                  <a:lnTo>
                    <a:pt x="126" y="601"/>
                  </a:lnTo>
                  <a:lnTo>
                    <a:pt x="127" y="601"/>
                  </a:lnTo>
                  <a:lnTo>
                    <a:pt x="128" y="601"/>
                  </a:lnTo>
                  <a:lnTo>
                    <a:pt x="129" y="601"/>
                  </a:lnTo>
                  <a:lnTo>
                    <a:pt x="130" y="601"/>
                  </a:lnTo>
                  <a:lnTo>
                    <a:pt x="130" y="600"/>
                  </a:lnTo>
                  <a:lnTo>
                    <a:pt x="131" y="599"/>
                  </a:lnTo>
                  <a:lnTo>
                    <a:pt x="132" y="598"/>
                  </a:lnTo>
                  <a:lnTo>
                    <a:pt x="133" y="598"/>
                  </a:lnTo>
                  <a:lnTo>
                    <a:pt x="134" y="598"/>
                  </a:lnTo>
                  <a:lnTo>
                    <a:pt x="135" y="599"/>
                  </a:lnTo>
                  <a:lnTo>
                    <a:pt x="135" y="600"/>
                  </a:lnTo>
                  <a:lnTo>
                    <a:pt x="136" y="600"/>
                  </a:lnTo>
                  <a:lnTo>
                    <a:pt x="137" y="600"/>
                  </a:lnTo>
                  <a:lnTo>
                    <a:pt x="137" y="601"/>
                  </a:lnTo>
                  <a:lnTo>
                    <a:pt x="137" y="600"/>
                  </a:lnTo>
                  <a:lnTo>
                    <a:pt x="137" y="599"/>
                  </a:lnTo>
                  <a:lnTo>
                    <a:pt x="138" y="599"/>
                  </a:lnTo>
                  <a:lnTo>
                    <a:pt x="139" y="599"/>
                  </a:lnTo>
                  <a:lnTo>
                    <a:pt x="139" y="596"/>
                  </a:lnTo>
                  <a:lnTo>
                    <a:pt x="138" y="594"/>
                  </a:lnTo>
                  <a:lnTo>
                    <a:pt x="138" y="593"/>
                  </a:lnTo>
                  <a:lnTo>
                    <a:pt x="137" y="592"/>
                  </a:lnTo>
                  <a:lnTo>
                    <a:pt x="138" y="592"/>
                  </a:lnTo>
                  <a:lnTo>
                    <a:pt x="138" y="591"/>
                  </a:lnTo>
                  <a:lnTo>
                    <a:pt x="138" y="590"/>
                  </a:lnTo>
                  <a:lnTo>
                    <a:pt x="139" y="588"/>
                  </a:lnTo>
                  <a:lnTo>
                    <a:pt x="142" y="582"/>
                  </a:lnTo>
                  <a:lnTo>
                    <a:pt x="143" y="580"/>
                  </a:lnTo>
                  <a:lnTo>
                    <a:pt x="146" y="575"/>
                  </a:lnTo>
                  <a:lnTo>
                    <a:pt x="149" y="569"/>
                  </a:lnTo>
                  <a:lnTo>
                    <a:pt x="149" y="568"/>
                  </a:lnTo>
                  <a:lnTo>
                    <a:pt x="149" y="566"/>
                  </a:lnTo>
                  <a:lnTo>
                    <a:pt x="150" y="564"/>
                  </a:lnTo>
                  <a:lnTo>
                    <a:pt x="151" y="562"/>
                  </a:lnTo>
                  <a:lnTo>
                    <a:pt x="151" y="561"/>
                  </a:lnTo>
                  <a:lnTo>
                    <a:pt x="151" y="560"/>
                  </a:lnTo>
                  <a:lnTo>
                    <a:pt x="150" y="559"/>
                  </a:lnTo>
                  <a:lnTo>
                    <a:pt x="149" y="558"/>
                  </a:lnTo>
                  <a:lnTo>
                    <a:pt x="148" y="557"/>
                  </a:lnTo>
                  <a:lnTo>
                    <a:pt x="147" y="555"/>
                  </a:lnTo>
                  <a:lnTo>
                    <a:pt x="147" y="554"/>
                  </a:lnTo>
                  <a:lnTo>
                    <a:pt x="147" y="553"/>
                  </a:lnTo>
                  <a:lnTo>
                    <a:pt x="148" y="553"/>
                  </a:lnTo>
                  <a:lnTo>
                    <a:pt x="149" y="551"/>
                  </a:lnTo>
                  <a:lnTo>
                    <a:pt x="151" y="550"/>
                  </a:lnTo>
                  <a:lnTo>
                    <a:pt x="152" y="548"/>
                  </a:lnTo>
                  <a:lnTo>
                    <a:pt x="153" y="548"/>
                  </a:lnTo>
                  <a:lnTo>
                    <a:pt x="154" y="547"/>
                  </a:lnTo>
                  <a:lnTo>
                    <a:pt x="155" y="545"/>
                  </a:lnTo>
                  <a:lnTo>
                    <a:pt x="156" y="544"/>
                  </a:lnTo>
                  <a:lnTo>
                    <a:pt x="155" y="540"/>
                  </a:lnTo>
                  <a:lnTo>
                    <a:pt x="154" y="539"/>
                  </a:lnTo>
                  <a:lnTo>
                    <a:pt x="154" y="538"/>
                  </a:lnTo>
                  <a:lnTo>
                    <a:pt x="152" y="537"/>
                  </a:lnTo>
                  <a:lnTo>
                    <a:pt x="150" y="536"/>
                  </a:lnTo>
                  <a:lnTo>
                    <a:pt x="149" y="535"/>
                  </a:lnTo>
                  <a:lnTo>
                    <a:pt x="147" y="534"/>
                  </a:lnTo>
                  <a:lnTo>
                    <a:pt x="146" y="534"/>
                  </a:lnTo>
                  <a:lnTo>
                    <a:pt x="143" y="533"/>
                  </a:lnTo>
                  <a:lnTo>
                    <a:pt x="141" y="533"/>
                  </a:lnTo>
                  <a:lnTo>
                    <a:pt x="138" y="533"/>
                  </a:lnTo>
                  <a:lnTo>
                    <a:pt x="133" y="533"/>
                  </a:lnTo>
                  <a:lnTo>
                    <a:pt x="132" y="533"/>
                  </a:lnTo>
                  <a:lnTo>
                    <a:pt x="131" y="532"/>
                  </a:lnTo>
                  <a:lnTo>
                    <a:pt x="130" y="531"/>
                  </a:lnTo>
                  <a:lnTo>
                    <a:pt x="129" y="528"/>
                  </a:lnTo>
                  <a:lnTo>
                    <a:pt x="129" y="526"/>
                  </a:lnTo>
                  <a:lnTo>
                    <a:pt x="129" y="524"/>
                  </a:lnTo>
                  <a:lnTo>
                    <a:pt x="129" y="523"/>
                  </a:lnTo>
                  <a:lnTo>
                    <a:pt x="131" y="519"/>
                  </a:lnTo>
                  <a:lnTo>
                    <a:pt x="134" y="514"/>
                  </a:lnTo>
                  <a:lnTo>
                    <a:pt x="135" y="511"/>
                  </a:lnTo>
                  <a:lnTo>
                    <a:pt x="136" y="507"/>
                  </a:lnTo>
                  <a:lnTo>
                    <a:pt x="136" y="504"/>
                  </a:lnTo>
                  <a:lnTo>
                    <a:pt x="136" y="503"/>
                  </a:lnTo>
                  <a:lnTo>
                    <a:pt x="135" y="501"/>
                  </a:lnTo>
                  <a:lnTo>
                    <a:pt x="131" y="495"/>
                  </a:lnTo>
                  <a:lnTo>
                    <a:pt x="129" y="492"/>
                  </a:lnTo>
                  <a:lnTo>
                    <a:pt x="127" y="489"/>
                  </a:lnTo>
                  <a:lnTo>
                    <a:pt x="127" y="487"/>
                  </a:lnTo>
                  <a:lnTo>
                    <a:pt x="126" y="485"/>
                  </a:lnTo>
                  <a:lnTo>
                    <a:pt x="125" y="482"/>
                  </a:lnTo>
                  <a:lnTo>
                    <a:pt x="125" y="481"/>
                  </a:lnTo>
                  <a:lnTo>
                    <a:pt x="126" y="479"/>
                  </a:lnTo>
                  <a:lnTo>
                    <a:pt x="127" y="477"/>
                  </a:lnTo>
                  <a:lnTo>
                    <a:pt x="128" y="476"/>
                  </a:lnTo>
                  <a:lnTo>
                    <a:pt x="133" y="476"/>
                  </a:lnTo>
                  <a:lnTo>
                    <a:pt x="135" y="475"/>
                  </a:lnTo>
                  <a:lnTo>
                    <a:pt x="136" y="474"/>
                  </a:lnTo>
                  <a:lnTo>
                    <a:pt x="137" y="472"/>
                  </a:lnTo>
                  <a:lnTo>
                    <a:pt x="138" y="471"/>
                  </a:lnTo>
                  <a:lnTo>
                    <a:pt x="139" y="470"/>
                  </a:lnTo>
                  <a:lnTo>
                    <a:pt x="140" y="470"/>
                  </a:lnTo>
                  <a:lnTo>
                    <a:pt x="143" y="470"/>
                  </a:lnTo>
                  <a:lnTo>
                    <a:pt x="145" y="470"/>
                  </a:lnTo>
                  <a:lnTo>
                    <a:pt x="147" y="470"/>
                  </a:lnTo>
                  <a:lnTo>
                    <a:pt x="149" y="469"/>
                  </a:lnTo>
                  <a:lnTo>
                    <a:pt x="151" y="467"/>
                  </a:lnTo>
                  <a:lnTo>
                    <a:pt x="153" y="466"/>
                  </a:lnTo>
                  <a:lnTo>
                    <a:pt x="154" y="465"/>
                  </a:lnTo>
                  <a:lnTo>
                    <a:pt x="156" y="460"/>
                  </a:lnTo>
                  <a:lnTo>
                    <a:pt x="159" y="457"/>
                  </a:lnTo>
                  <a:lnTo>
                    <a:pt x="160" y="456"/>
                  </a:lnTo>
                  <a:lnTo>
                    <a:pt x="161" y="455"/>
                  </a:lnTo>
                  <a:lnTo>
                    <a:pt x="162" y="454"/>
                  </a:lnTo>
                  <a:lnTo>
                    <a:pt x="164" y="456"/>
                  </a:lnTo>
                  <a:lnTo>
                    <a:pt x="166" y="457"/>
                  </a:lnTo>
                  <a:lnTo>
                    <a:pt x="168" y="458"/>
                  </a:lnTo>
                  <a:lnTo>
                    <a:pt x="171" y="459"/>
                  </a:lnTo>
                  <a:lnTo>
                    <a:pt x="174" y="461"/>
                  </a:lnTo>
                  <a:lnTo>
                    <a:pt x="175" y="461"/>
                  </a:lnTo>
                  <a:lnTo>
                    <a:pt x="176" y="462"/>
                  </a:lnTo>
                  <a:lnTo>
                    <a:pt x="177" y="462"/>
                  </a:lnTo>
                  <a:lnTo>
                    <a:pt x="179" y="464"/>
                  </a:lnTo>
                  <a:lnTo>
                    <a:pt x="182" y="466"/>
                  </a:lnTo>
                  <a:lnTo>
                    <a:pt x="184" y="466"/>
                  </a:lnTo>
                  <a:lnTo>
                    <a:pt x="187" y="465"/>
                  </a:lnTo>
                  <a:lnTo>
                    <a:pt x="188" y="464"/>
                  </a:lnTo>
                  <a:lnTo>
                    <a:pt x="191" y="460"/>
                  </a:lnTo>
                  <a:lnTo>
                    <a:pt x="192" y="459"/>
                  </a:lnTo>
                  <a:lnTo>
                    <a:pt x="195" y="457"/>
                  </a:lnTo>
                  <a:lnTo>
                    <a:pt x="197" y="456"/>
                  </a:lnTo>
                  <a:lnTo>
                    <a:pt x="198" y="455"/>
                  </a:lnTo>
                  <a:lnTo>
                    <a:pt x="200" y="456"/>
                  </a:lnTo>
                  <a:lnTo>
                    <a:pt x="202" y="456"/>
                  </a:lnTo>
                  <a:lnTo>
                    <a:pt x="207" y="457"/>
                  </a:lnTo>
                  <a:lnTo>
                    <a:pt x="208" y="458"/>
                  </a:lnTo>
                  <a:lnTo>
                    <a:pt x="209" y="458"/>
                  </a:lnTo>
                  <a:lnTo>
                    <a:pt x="210" y="460"/>
                  </a:lnTo>
                  <a:lnTo>
                    <a:pt x="211" y="462"/>
                  </a:lnTo>
                  <a:lnTo>
                    <a:pt x="212" y="463"/>
                  </a:lnTo>
                  <a:lnTo>
                    <a:pt x="213" y="465"/>
                  </a:lnTo>
                  <a:lnTo>
                    <a:pt x="214" y="467"/>
                  </a:lnTo>
                  <a:lnTo>
                    <a:pt x="215" y="468"/>
                  </a:lnTo>
                  <a:lnTo>
                    <a:pt x="216" y="470"/>
                  </a:lnTo>
                  <a:lnTo>
                    <a:pt x="218" y="471"/>
                  </a:lnTo>
                  <a:lnTo>
                    <a:pt x="219" y="472"/>
                  </a:lnTo>
                  <a:lnTo>
                    <a:pt x="221" y="473"/>
                  </a:lnTo>
                  <a:lnTo>
                    <a:pt x="224" y="471"/>
                  </a:lnTo>
                  <a:lnTo>
                    <a:pt x="227" y="470"/>
                  </a:lnTo>
                  <a:lnTo>
                    <a:pt x="229" y="469"/>
                  </a:lnTo>
                  <a:lnTo>
                    <a:pt x="230" y="469"/>
                  </a:lnTo>
                  <a:lnTo>
                    <a:pt x="232" y="469"/>
                  </a:lnTo>
                  <a:lnTo>
                    <a:pt x="234" y="469"/>
                  </a:lnTo>
                  <a:lnTo>
                    <a:pt x="239" y="469"/>
                  </a:lnTo>
                  <a:lnTo>
                    <a:pt x="240" y="469"/>
                  </a:lnTo>
                  <a:lnTo>
                    <a:pt x="241" y="469"/>
                  </a:lnTo>
                  <a:lnTo>
                    <a:pt x="242" y="470"/>
                  </a:lnTo>
                  <a:lnTo>
                    <a:pt x="245" y="472"/>
                  </a:lnTo>
                  <a:lnTo>
                    <a:pt x="245" y="473"/>
                  </a:lnTo>
                  <a:lnTo>
                    <a:pt x="247" y="473"/>
                  </a:lnTo>
                  <a:lnTo>
                    <a:pt x="249" y="474"/>
                  </a:lnTo>
                  <a:lnTo>
                    <a:pt x="251" y="474"/>
                  </a:lnTo>
                  <a:lnTo>
                    <a:pt x="254" y="471"/>
                  </a:lnTo>
                  <a:lnTo>
                    <a:pt x="255" y="470"/>
                  </a:lnTo>
                  <a:lnTo>
                    <a:pt x="257" y="470"/>
                  </a:lnTo>
                  <a:lnTo>
                    <a:pt x="259" y="470"/>
                  </a:lnTo>
                  <a:lnTo>
                    <a:pt x="260" y="470"/>
                  </a:lnTo>
                  <a:lnTo>
                    <a:pt x="261" y="470"/>
                  </a:lnTo>
                  <a:lnTo>
                    <a:pt x="265" y="469"/>
                  </a:lnTo>
                  <a:lnTo>
                    <a:pt x="266" y="469"/>
                  </a:lnTo>
                  <a:lnTo>
                    <a:pt x="267" y="469"/>
                  </a:lnTo>
                  <a:lnTo>
                    <a:pt x="269" y="470"/>
                  </a:lnTo>
                  <a:lnTo>
                    <a:pt x="270" y="470"/>
                  </a:lnTo>
                  <a:lnTo>
                    <a:pt x="271" y="470"/>
                  </a:lnTo>
                  <a:lnTo>
                    <a:pt x="273" y="469"/>
                  </a:lnTo>
                  <a:lnTo>
                    <a:pt x="275" y="468"/>
                  </a:lnTo>
                  <a:lnTo>
                    <a:pt x="276" y="468"/>
                  </a:lnTo>
                  <a:lnTo>
                    <a:pt x="277" y="468"/>
                  </a:lnTo>
                  <a:lnTo>
                    <a:pt x="279" y="469"/>
                  </a:lnTo>
                  <a:lnTo>
                    <a:pt x="281" y="470"/>
                  </a:lnTo>
                  <a:lnTo>
                    <a:pt x="283" y="469"/>
                  </a:lnTo>
                  <a:lnTo>
                    <a:pt x="284" y="470"/>
                  </a:lnTo>
                  <a:lnTo>
                    <a:pt x="285" y="470"/>
                  </a:lnTo>
                  <a:lnTo>
                    <a:pt x="286" y="470"/>
                  </a:lnTo>
                  <a:lnTo>
                    <a:pt x="288" y="470"/>
                  </a:lnTo>
                  <a:lnTo>
                    <a:pt x="289" y="470"/>
                  </a:lnTo>
                  <a:lnTo>
                    <a:pt x="291" y="470"/>
                  </a:lnTo>
                  <a:lnTo>
                    <a:pt x="293" y="469"/>
                  </a:lnTo>
                  <a:lnTo>
                    <a:pt x="295" y="469"/>
                  </a:lnTo>
                  <a:lnTo>
                    <a:pt x="298" y="469"/>
                  </a:lnTo>
                  <a:lnTo>
                    <a:pt x="299" y="469"/>
                  </a:lnTo>
                  <a:lnTo>
                    <a:pt x="301" y="469"/>
                  </a:lnTo>
                  <a:lnTo>
                    <a:pt x="306" y="469"/>
                  </a:lnTo>
                  <a:lnTo>
                    <a:pt x="308" y="469"/>
                  </a:lnTo>
                  <a:lnTo>
                    <a:pt x="310" y="469"/>
                  </a:lnTo>
                  <a:lnTo>
                    <a:pt x="311" y="470"/>
                  </a:lnTo>
                  <a:lnTo>
                    <a:pt x="311" y="471"/>
                  </a:lnTo>
                  <a:lnTo>
                    <a:pt x="312" y="471"/>
                  </a:lnTo>
                  <a:lnTo>
                    <a:pt x="313" y="472"/>
                  </a:lnTo>
                  <a:lnTo>
                    <a:pt x="316" y="474"/>
                  </a:lnTo>
                  <a:lnTo>
                    <a:pt x="319" y="475"/>
                  </a:lnTo>
                  <a:lnTo>
                    <a:pt x="320" y="475"/>
                  </a:lnTo>
                  <a:lnTo>
                    <a:pt x="322" y="479"/>
                  </a:lnTo>
                  <a:lnTo>
                    <a:pt x="325" y="482"/>
                  </a:lnTo>
                  <a:lnTo>
                    <a:pt x="327" y="483"/>
                  </a:lnTo>
                  <a:lnTo>
                    <a:pt x="328" y="484"/>
                  </a:lnTo>
                  <a:lnTo>
                    <a:pt x="329" y="485"/>
                  </a:lnTo>
                  <a:lnTo>
                    <a:pt x="331" y="487"/>
                  </a:lnTo>
                  <a:lnTo>
                    <a:pt x="332" y="487"/>
                  </a:lnTo>
                  <a:lnTo>
                    <a:pt x="334" y="489"/>
                  </a:lnTo>
                  <a:lnTo>
                    <a:pt x="336" y="491"/>
                  </a:lnTo>
                  <a:lnTo>
                    <a:pt x="337" y="491"/>
                  </a:lnTo>
                  <a:lnTo>
                    <a:pt x="338" y="494"/>
                  </a:lnTo>
                  <a:lnTo>
                    <a:pt x="340" y="496"/>
                  </a:lnTo>
                  <a:lnTo>
                    <a:pt x="344" y="497"/>
                  </a:lnTo>
                  <a:lnTo>
                    <a:pt x="346" y="499"/>
                  </a:lnTo>
                  <a:lnTo>
                    <a:pt x="348" y="500"/>
                  </a:lnTo>
                  <a:lnTo>
                    <a:pt x="349" y="500"/>
                  </a:lnTo>
                  <a:lnTo>
                    <a:pt x="350" y="501"/>
                  </a:lnTo>
                  <a:lnTo>
                    <a:pt x="351" y="501"/>
                  </a:lnTo>
                  <a:lnTo>
                    <a:pt x="351" y="502"/>
                  </a:lnTo>
                  <a:lnTo>
                    <a:pt x="352" y="502"/>
                  </a:lnTo>
                  <a:lnTo>
                    <a:pt x="353" y="503"/>
                  </a:lnTo>
                  <a:lnTo>
                    <a:pt x="354" y="503"/>
                  </a:lnTo>
                  <a:lnTo>
                    <a:pt x="355" y="505"/>
                  </a:lnTo>
                  <a:lnTo>
                    <a:pt x="356" y="505"/>
                  </a:lnTo>
                  <a:lnTo>
                    <a:pt x="358" y="506"/>
                  </a:lnTo>
                  <a:lnTo>
                    <a:pt x="359" y="507"/>
                  </a:lnTo>
                  <a:lnTo>
                    <a:pt x="359" y="508"/>
                  </a:lnTo>
                  <a:lnTo>
                    <a:pt x="360" y="510"/>
                  </a:lnTo>
                  <a:lnTo>
                    <a:pt x="361" y="510"/>
                  </a:lnTo>
                  <a:lnTo>
                    <a:pt x="362" y="512"/>
                  </a:lnTo>
                  <a:lnTo>
                    <a:pt x="363" y="512"/>
                  </a:lnTo>
                  <a:lnTo>
                    <a:pt x="364" y="513"/>
                  </a:lnTo>
                  <a:lnTo>
                    <a:pt x="365" y="515"/>
                  </a:lnTo>
                  <a:lnTo>
                    <a:pt x="367" y="516"/>
                  </a:lnTo>
                  <a:lnTo>
                    <a:pt x="367" y="517"/>
                  </a:lnTo>
                  <a:lnTo>
                    <a:pt x="367" y="518"/>
                  </a:lnTo>
                  <a:lnTo>
                    <a:pt x="367" y="519"/>
                  </a:lnTo>
                  <a:lnTo>
                    <a:pt x="367" y="521"/>
                  </a:lnTo>
                  <a:lnTo>
                    <a:pt x="368" y="522"/>
                  </a:lnTo>
                  <a:lnTo>
                    <a:pt x="369" y="524"/>
                  </a:lnTo>
                  <a:lnTo>
                    <a:pt x="369" y="525"/>
                  </a:lnTo>
                  <a:lnTo>
                    <a:pt x="370" y="527"/>
                  </a:lnTo>
                  <a:lnTo>
                    <a:pt x="372" y="527"/>
                  </a:lnTo>
                  <a:lnTo>
                    <a:pt x="373" y="528"/>
                  </a:lnTo>
                  <a:lnTo>
                    <a:pt x="372" y="528"/>
                  </a:lnTo>
                  <a:lnTo>
                    <a:pt x="371" y="528"/>
                  </a:lnTo>
                  <a:lnTo>
                    <a:pt x="370" y="529"/>
                  </a:lnTo>
                  <a:lnTo>
                    <a:pt x="369" y="530"/>
                  </a:lnTo>
                  <a:lnTo>
                    <a:pt x="368" y="531"/>
                  </a:lnTo>
                  <a:lnTo>
                    <a:pt x="368" y="532"/>
                  </a:lnTo>
                  <a:lnTo>
                    <a:pt x="368" y="534"/>
                  </a:lnTo>
                  <a:lnTo>
                    <a:pt x="368" y="535"/>
                  </a:lnTo>
                  <a:lnTo>
                    <a:pt x="367" y="536"/>
                  </a:lnTo>
                  <a:lnTo>
                    <a:pt x="366" y="536"/>
                  </a:lnTo>
                  <a:lnTo>
                    <a:pt x="366" y="537"/>
                  </a:lnTo>
                  <a:lnTo>
                    <a:pt x="367" y="538"/>
                  </a:lnTo>
                  <a:lnTo>
                    <a:pt x="368" y="539"/>
                  </a:lnTo>
                  <a:lnTo>
                    <a:pt x="369" y="539"/>
                  </a:lnTo>
                  <a:lnTo>
                    <a:pt x="370" y="539"/>
                  </a:lnTo>
                  <a:lnTo>
                    <a:pt x="371" y="539"/>
                  </a:lnTo>
                  <a:lnTo>
                    <a:pt x="373" y="539"/>
                  </a:lnTo>
                  <a:lnTo>
                    <a:pt x="374" y="539"/>
                  </a:lnTo>
                  <a:lnTo>
                    <a:pt x="374" y="540"/>
                  </a:lnTo>
                  <a:lnTo>
                    <a:pt x="376" y="541"/>
                  </a:lnTo>
                  <a:lnTo>
                    <a:pt x="377" y="542"/>
                  </a:lnTo>
                  <a:lnTo>
                    <a:pt x="378" y="543"/>
                  </a:lnTo>
                  <a:lnTo>
                    <a:pt x="378" y="544"/>
                  </a:lnTo>
                  <a:lnTo>
                    <a:pt x="378" y="545"/>
                  </a:lnTo>
                  <a:lnTo>
                    <a:pt x="378" y="546"/>
                  </a:lnTo>
                  <a:lnTo>
                    <a:pt x="379" y="545"/>
                  </a:lnTo>
                  <a:lnTo>
                    <a:pt x="380" y="545"/>
                  </a:lnTo>
                  <a:lnTo>
                    <a:pt x="381" y="545"/>
                  </a:lnTo>
                  <a:lnTo>
                    <a:pt x="382" y="545"/>
                  </a:lnTo>
                  <a:lnTo>
                    <a:pt x="383" y="545"/>
                  </a:lnTo>
                  <a:lnTo>
                    <a:pt x="384" y="544"/>
                  </a:lnTo>
                  <a:lnTo>
                    <a:pt x="385" y="545"/>
                  </a:lnTo>
                  <a:lnTo>
                    <a:pt x="387" y="546"/>
                  </a:lnTo>
                  <a:lnTo>
                    <a:pt x="387" y="547"/>
                  </a:lnTo>
                  <a:lnTo>
                    <a:pt x="388" y="547"/>
                  </a:lnTo>
                  <a:lnTo>
                    <a:pt x="388" y="548"/>
                  </a:lnTo>
                  <a:lnTo>
                    <a:pt x="389" y="548"/>
                  </a:lnTo>
                  <a:lnTo>
                    <a:pt x="390" y="549"/>
                  </a:lnTo>
                  <a:lnTo>
                    <a:pt x="391" y="550"/>
                  </a:lnTo>
                  <a:lnTo>
                    <a:pt x="392" y="550"/>
                  </a:lnTo>
                  <a:lnTo>
                    <a:pt x="393" y="550"/>
                  </a:lnTo>
                  <a:lnTo>
                    <a:pt x="395" y="551"/>
                  </a:lnTo>
                  <a:lnTo>
                    <a:pt x="396" y="552"/>
                  </a:lnTo>
                  <a:lnTo>
                    <a:pt x="398" y="555"/>
                  </a:lnTo>
                  <a:lnTo>
                    <a:pt x="399" y="557"/>
                  </a:lnTo>
                  <a:lnTo>
                    <a:pt x="400" y="558"/>
                  </a:lnTo>
                  <a:lnTo>
                    <a:pt x="400" y="559"/>
                  </a:lnTo>
                  <a:lnTo>
                    <a:pt x="401" y="560"/>
                  </a:lnTo>
                  <a:lnTo>
                    <a:pt x="401" y="562"/>
                  </a:lnTo>
                  <a:lnTo>
                    <a:pt x="401" y="563"/>
                  </a:lnTo>
                  <a:lnTo>
                    <a:pt x="401" y="564"/>
                  </a:lnTo>
                  <a:lnTo>
                    <a:pt x="401" y="565"/>
                  </a:lnTo>
                  <a:lnTo>
                    <a:pt x="402" y="565"/>
                  </a:lnTo>
                  <a:lnTo>
                    <a:pt x="402" y="566"/>
                  </a:lnTo>
                  <a:lnTo>
                    <a:pt x="403" y="568"/>
                  </a:lnTo>
                  <a:lnTo>
                    <a:pt x="402" y="570"/>
                  </a:lnTo>
                  <a:lnTo>
                    <a:pt x="403" y="572"/>
                  </a:lnTo>
                  <a:lnTo>
                    <a:pt x="402" y="573"/>
                  </a:lnTo>
                  <a:lnTo>
                    <a:pt x="401" y="574"/>
                  </a:lnTo>
                  <a:lnTo>
                    <a:pt x="401" y="575"/>
                  </a:lnTo>
                  <a:lnTo>
                    <a:pt x="401" y="576"/>
                  </a:lnTo>
                  <a:lnTo>
                    <a:pt x="402" y="576"/>
                  </a:lnTo>
                  <a:lnTo>
                    <a:pt x="403" y="575"/>
                  </a:lnTo>
                  <a:lnTo>
                    <a:pt x="407" y="573"/>
                  </a:lnTo>
                  <a:lnTo>
                    <a:pt x="408" y="572"/>
                  </a:lnTo>
                  <a:lnTo>
                    <a:pt x="408" y="571"/>
                  </a:lnTo>
                  <a:lnTo>
                    <a:pt x="409" y="570"/>
                  </a:lnTo>
                  <a:lnTo>
                    <a:pt x="411" y="571"/>
                  </a:lnTo>
                  <a:lnTo>
                    <a:pt x="413" y="572"/>
                  </a:lnTo>
                  <a:lnTo>
                    <a:pt x="414" y="571"/>
                  </a:lnTo>
                  <a:lnTo>
                    <a:pt x="415" y="570"/>
                  </a:lnTo>
                  <a:lnTo>
                    <a:pt x="415" y="569"/>
                  </a:lnTo>
                  <a:lnTo>
                    <a:pt x="416" y="570"/>
                  </a:lnTo>
                  <a:lnTo>
                    <a:pt x="417" y="572"/>
                  </a:lnTo>
                  <a:lnTo>
                    <a:pt x="417" y="574"/>
                  </a:lnTo>
                  <a:lnTo>
                    <a:pt x="418" y="575"/>
                  </a:lnTo>
                  <a:lnTo>
                    <a:pt x="419" y="575"/>
                  </a:lnTo>
                  <a:lnTo>
                    <a:pt x="420" y="576"/>
                  </a:lnTo>
                  <a:lnTo>
                    <a:pt x="421" y="576"/>
                  </a:lnTo>
                  <a:lnTo>
                    <a:pt x="422" y="576"/>
                  </a:lnTo>
                  <a:lnTo>
                    <a:pt x="423" y="576"/>
                  </a:lnTo>
                  <a:lnTo>
                    <a:pt x="424" y="576"/>
                  </a:lnTo>
                  <a:lnTo>
                    <a:pt x="425" y="576"/>
                  </a:lnTo>
                  <a:lnTo>
                    <a:pt x="425" y="575"/>
                  </a:lnTo>
                  <a:lnTo>
                    <a:pt x="424" y="574"/>
                  </a:lnTo>
                  <a:lnTo>
                    <a:pt x="425" y="573"/>
                  </a:lnTo>
                  <a:lnTo>
                    <a:pt x="426" y="572"/>
                  </a:lnTo>
                  <a:lnTo>
                    <a:pt x="426" y="570"/>
                  </a:lnTo>
                  <a:lnTo>
                    <a:pt x="427" y="570"/>
                  </a:lnTo>
                  <a:lnTo>
                    <a:pt x="428" y="569"/>
                  </a:lnTo>
                  <a:lnTo>
                    <a:pt x="429" y="568"/>
                  </a:lnTo>
                  <a:lnTo>
                    <a:pt x="429" y="567"/>
                  </a:lnTo>
                  <a:lnTo>
                    <a:pt x="428" y="566"/>
                  </a:lnTo>
                  <a:lnTo>
                    <a:pt x="428" y="565"/>
                  </a:lnTo>
                  <a:lnTo>
                    <a:pt x="429" y="564"/>
                  </a:lnTo>
                  <a:lnTo>
                    <a:pt x="429" y="562"/>
                  </a:lnTo>
                  <a:lnTo>
                    <a:pt x="430" y="562"/>
                  </a:lnTo>
                  <a:lnTo>
                    <a:pt x="432" y="561"/>
                  </a:lnTo>
                  <a:lnTo>
                    <a:pt x="433" y="561"/>
                  </a:lnTo>
                  <a:lnTo>
                    <a:pt x="433" y="562"/>
                  </a:lnTo>
                  <a:lnTo>
                    <a:pt x="434" y="562"/>
                  </a:lnTo>
                  <a:lnTo>
                    <a:pt x="434" y="561"/>
                  </a:lnTo>
                  <a:lnTo>
                    <a:pt x="433" y="560"/>
                  </a:lnTo>
                  <a:lnTo>
                    <a:pt x="434" y="559"/>
                  </a:lnTo>
                  <a:lnTo>
                    <a:pt x="435" y="560"/>
                  </a:lnTo>
                  <a:lnTo>
                    <a:pt x="436" y="560"/>
                  </a:lnTo>
                  <a:lnTo>
                    <a:pt x="437" y="561"/>
                  </a:lnTo>
                  <a:lnTo>
                    <a:pt x="438" y="561"/>
                  </a:lnTo>
                  <a:lnTo>
                    <a:pt x="440" y="561"/>
                  </a:lnTo>
                  <a:lnTo>
                    <a:pt x="440" y="560"/>
                  </a:lnTo>
                  <a:lnTo>
                    <a:pt x="440" y="559"/>
                  </a:lnTo>
                  <a:lnTo>
                    <a:pt x="440" y="558"/>
                  </a:lnTo>
                  <a:lnTo>
                    <a:pt x="440" y="557"/>
                  </a:lnTo>
                  <a:lnTo>
                    <a:pt x="441" y="556"/>
                  </a:lnTo>
                  <a:lnTo>
                    <a:pt x="442" y="555"/>
                  </a:lnTo>
                  <a:lnTo>
                    <a:pt x="442" y="554"/>
                  </a:lnTo>
                  <a:lnTo>
                    <a:pt x="443" y="555"/>
                  </a:lnTo>
                  <a:lnTo>
                    <a:pt x="444" y="555"/>
                  </a:lnTo>
                  <a:lnTo>
                    <a:pt x="444" y="556"/>
                  </a:lnTo>
                  <a:lnTo>
                    <a:pt x="445" y="555"/>
                  </a:lnTo>
                  <a:lnTo>
                    <a:pt x="445" y="556"/>
                  </a:lnTo>
                  <a:lnTo>
                    <a:pt x="446" y="557"/>
                  </a:lnTo>
                  <a:lnTo>
                    <a:pt x="448" y="557"/>
                  </a:lnTo>
                  <a:lnTo>
                    <a:pt x="449" y="557"/>
                  </a:lnTo>
                  <a:lnTo>
                    <a:pt x="450" y="556"/>
                  </a:lnTo>
                  <a:lnTo>
                    <a:pt x="451" y="554"/>
                  </a:lnTo>
                  <a:lnTo>
                    <a:pt x="452" y="553"/>
                  </a:lnTo>
                  <a:lnTo>
                    <a:pt x="452" y="551"/>
                  </a:lnTo>
                  <a:lnTo>
                    <a:pt x="451" y="551"/>
                  </a:lnTo>
                  <a:lnTo>
                    <a:pt x="451" y="550"/>
                  </a:lnTo>
                  <a:lnTo>
                    <a:pt x="450" y="549"/>
                  </a:lnTo>
                  <a:lnTo>
                    <a:pt x="451" y="549"/>
                  </a:lnTo>
                  <a:lnTo>
                    <a:pt x="451" y="547"/>
                  </a:lnTo>
                  <a:lnTo>
                    <a:pt x="452" y="547"/>
                  </a:lnTo>
                  <a:lnTo>
                    <a:pt x="452" y="548"/>
                  </a:lnTo>
                  <a:lnTo>
                    <a:pt x="453" y="548"/>
                  </a:lnTo>
                  <a:lnTo>
                    <a:pt x="454" y="548"/>
                  </a:lnTo>
                  <a:lnTo>
                    <a:pt x="455" y="548"/>
                  </a:lnTo>
                  <a:lnTo>
                    <a:pt x="456" y="548"/>
                  </a:lnTo>
                  <a:lnTo>
                    <a:pt x="456" y="549"/>
                  </a:lnTo>
                  <a:lnTo>
                    <a:pt x="457" y="548"/>
                  </a:lnTo>
                  <a:lnTo>
                    <a:pt x="458" y="547"/>
                  </a:lnTo>
                  <a:lnTo>
                    <a:pt x="459" y="548"/>
                  </a:lnTo>
                  <a:lnTo>
                    <a:pt x="460" y="547"/>
                  </a:lnTo>
                  <a:lnTo>
                    <a:pt x="461" y="547"/>
                  </a:lnTo>
                  <a:lnTo>
                    <a:pt x="462" y="547"/>
                  </a:lnTo>
                  <a:lnTo>
                    <a:pt x="465" y="548"/>
                  </a:lnTo>
                  <a:lnTo>
                    <a:pt x="465" y="546"/>
                  </a:lnTo>
                  <a:lnTo>
                    <a:pt x="465" y="545"/>
                  </a:lnTo>
                  <a:lnTo>
                    <a:pt x="466" y="545"/>
                  </a:lnTo>
                  <a:lnTo>
                    <a:pt x="466" y="544"/>
                  </a:lnTo>
                  <a:lnTo>
                    <a:pt x="466" y="543"/>
                  </a:lnTo>
                  <a:lnTo>
                    <a:pt x="467" y="544"/>
                  </a:lnTo>
                  <a:lnTo>
                    <a:pt x="467" y="543"/>
                  </a:lnTo>
                  <a:lnTo>
                    <a:pt x="468" y="543"/>
                  </a:lnTo>
                  <a:lnTo>
                    <a:pt x="469" y="543"/>
                  </a:lnTo>
                  <a:lnTo>
                    <a:pt x="470" y="542"/>
                  </a:lnTo>
                  <a:lnTo>
                    <a:pt x="470" y="541"/>
                  </a:lnTo>
                  <a:lnTo>
                    <a:pt x="470" y="542"/>
                  </a:lnTo>
                  <a:lnTo>
                    <a:pt x="472" y="542"/>
                  </a:lnTo>
                  <a:lnTo>
                    <a:pt x="472" y="543"/>
                  </a:lnTo>
                  <a:lnTo>
                    <a:pt x="473" y="543"/>
                  </a:lnTo>
                  <a:lnTo>
                    <a:pt x="473" y="544"/>
                  </a:lnTo>
                  <a:lnTo>
                    <a:pt x="474" y="544"/>
                  </a:lnTo>
                  <a:lnTo>
                    <a:pt x="475" y="544"/>
                  </a:lnTo>
                  <a:lnTo>
                    <a:pt x="475" y="546"/>
                  </a:lnTo>
                  <a:lnTo>
                    <a:pt x="476" y="547"/>
                  </a:lnTo>
                  <a:lnTo>
                    <a:pt x="476" y="548"/>
                  </a:lnTo>
                  <a:lnTo>
                    <a:pt x="477" y="549"/>
                  </a:lnTo>
                  <a:lnTo>
                    <a:pt x="478" y="549"/>
                  </a:lnTo>
                  <a:lnTo>
                    <a:pt x="480" y="551"/>
                  </a:lnTo>
                  <a:lnTo>
                    <a:pt x="480" y="552"/>
                  </a:lnTo>
                  <a:lnTo>
                    <a:pt x="481" y="553"/>
                  </a:lnTo>
                  <a:lnTo>
                    <a:pt x="482" y="553"/>
                  </a:lnTo>
                  <a:lnTo>
                    <a:pt x="482" y="554"/>
                  </a:lnTo>
                  <a:lnTo>
                    <a:pt x="484" y="556"/>
                  </a:lnTo>
                  <a:lnTo>
                    <a:pt x="484" y="557"/>
                  </a:lnTo>
                  <a:lnTo>
                    <a:pt x="484" y="558"/>
                  </a:lnTo>
                  <a:lnTo>
                    <a:pt x="484" y="559"/>
                  </a:lnTo>
                  <a:lnTo>
                    <a:pt x="485" y="559"/>
                  </a:lnTo>
                  <a:lnTo>
                    <a:pt x="486" y="560"/>
                  </a:lnTo>
                  <a:lnTo>
                    <a:pt x="486" y="561"/>
                  </a:lnTo>
                  <a:lnTo>
                    <a:pt x="487" y="562"/>
                  </a:lnTo>
                  <a:lnTo>
                    <a:pt x="487" y="563"/>
                  </a:lnTo>
                  <a:lnTo>
                    <a:pt x="487" y="564"/>
                  </a:lnTo>
                  <a:lnTo>
                    <a:pt x="487" y="565"/>
                  </a:lnTo>
                  <a:lnTo>
                    <a:pt x="488" y="565"/>
                  </a:lnTo>
                  <a:lnTo>
                    <a:pt x="489" y="565"/>
                  </a:lnTo>
                  <a:lnTo>
                    <a:pt x="489" y="567"/>
                  </a:lnTo>
                  <a:lnTo>
                    <a:pt x="490" y="568"/>
                  </a:lnTo>
                  <a:lnTo>
                    <a:pt x="491" y="567"/>
                  </a:lnTo>
                  <a:lnTo>
                    <a:pt x="492" y="566"/>
                  </a:lnTo>
                  <a:lnTo>
                    <a:pt x="492" y="567"/>
                  </a:lnTo>
                  <a:lnTo>
                    <a:pt x="492" y="568"/>
                  </a:lnTo>
                  <a:lnTo>
                    <a:pt x="493" y="567"/>
                  </a:lnTo>
                  <a:lnTo>
                    <a:pt x="494" y="568"/>
                  </a:lnTo>
                  <a:lnTo>
                    <a:pt x="495" y="569"/>
                  </a:lnTo>
                  <a:lnTo>
                    <a:pt x="497" y="568"/>
                  </a:lnTo>
                  <a:lnTo>
                    <a:pt x="497" y="567"/>
                  </a:lnTo>
                  <a:lnTo>
                    <a:pt x="499" y="567"/>
                  </a:lnTo>
                  <a:lnTo>
                    <a:pt x="499" y="568"/>
                  </a:lnTo>
                  <a:lnTo>
                    <a:pt x="500" y="569"/>
                  </a:lnTo>
                  <a:lnTo>
                    <a:pt x="501" y="569"/>
                  </a:lnTo>
                  <a:lnTo>
                    <a:pt x="502" y="568"/>
                  </a:lnTo>
                  <a:lnTo>
                    <a:pt x="504" y="568"/>
                  </a:lnTo>
                  <a:lnTo>
                    <a:pt x="505" y="569"/>
                  </a:lnTo>
                  <a:lnTo>
                    <a:pt x="506" y="568"/>
                  </a:lnTo>
                  <a:lnTo>
                    <a:pt x="506" y="567"/>
                  </a:lnTo>
                  <a:lnTo>
                    <a:pt x="507" y="566"/>
                  </a:lnTo>
                  <a:lnTo>
                    <a:pt x="509" y="566"/>
                  </a:lnTo>
                  <a:lnTo>
                    <a:pt x="509" y="565"/>
                  </a:lnTo>
                  <a:lnTo>
                    <a:pt x="510" y="566"/>
                  </a:lnTo>
                  <a:close/>
                  <a:moveTo>
                    <a:pt x="1609" y="2"/>
                  </a:moveTo>
                  <a:lnTo>
                    <a:pt x="1609" y="1"/>
                  </a:lnTo>
                  <a:lnTo>
                    <a:pt x="1608" y="1"/>
                  </a:lnTo>
                  <a:lnTo>
                    <a:pt x="1609" y="0"/>
                  </a:lnTo>
                  <a:lnTo>
                    <a:pt x="1609" y="1"/>
                  </a:lnTo>
                  <a:lnTo>
                    <a:pt x="1609" y="0"/>
                  </a:lnTo>
                  <a:lnTo>
                    <a:pt x="1610" y="1"/>
                  </a:lnTo>
                  <a:lnTo>
                    <a:pt x="1611" y="0"/>
                  </a:lnTo>
                  <a:lnTo>
                    <a:pt x="1610" y="1"/>
                  </a:lnTo>
                  <a:lnTo>
                    <a:pt x="1611" y="1"/>
                  </a:lnTo>
                  <a:lnTo>
                    <a:pt x="1610" y="1"/>
                  </a:lnTo>
                  <a:lnTo>
                    <a:pt x="1610" y="2"/>
                  </a:lnTo>
                  <a:lnTo>
                    <a:pt x="1609" y="2"/>
                  </a:lnTo>
                  <a:close/>
                  <a:moveTo>
                    <a:pt x="1608" y="3"/>
                  </a:moveTo>
                  <a:lnTo>
                    <a:pt x="1608" y="2"/>
                  </a:lnTo>
                  <a:lnTo>
                    <a:pt x="1609" y="2"/>
                  </a:lnTo>
                  <a:lnTo>
                    <a:pt x="1608" y="2"/>
                  </a:lnTo>
                  <a:lnTo>
                    <a:pt x="1608" y="3"/>
                  </a:lnTo>
                  <a:close/>
                  <a:moveTo>
                    <a:pt x="1608" y="3"/>
                  </a:moveTo>
                  <a:lnTo>
                    <a:pt x="1608" y="3"/>
                  </a:lnTo>
                  <a:close/>
                  <a:moveTo>
                    <a:pt x="1606" y="3"/>
                  </a:moveTo>
                  <a:lnTo>
                    <a:pt x="1606" y="3"/>
                  </a:lnTo>
                  <a:lnTo>
                    <a:pt x="1607" y="3"/>
                  </a:lnTo>
                  <a:lnTo>
                    <a:pt x="1606" y="3"/>
                  </a:lnTo>
                  <a:close/>
                  <a:moveTo>
                    <a:pt x="1607" y="4"/>
                  </a:moveTo>
                  <a:lnTo>
                    <a:pt x="1608" y="3"/>
                  </a:lnTo>
                  <a:lnTo>
                    <a:pt x="1607" y="4"/>
                  </a:lnTo>
                  <a:close/>
                  <a:moveTo>
                    <a:pt x="1603" y="6"/>
                  </a:moveTo>
                  <a:lnTo>
                    <a:pt x="1604" y="6"/>
                  </a:lnTo>
                  <a:lnTo>
                    <a:pt x="1604" y="5"/>
                  </a:lnTo>
                  <a:lnTo>
                    <a:pt x="1605" y="5"/>
                  </a:lnTo>
                  <a:lnTo>
                    <a:pt x="1606" y="5"/>
                  </a:lnTo>
                  <a:lnTo>
                    <a:pt x="1607" y="4"/>
                  </a:lnTo>
                  <a:lnTo>
                    <a:pt x="1607" y="5"/>
                  </a:lnTo>
                  <a:lnTo>
                    <a:pt x="1607" y="6"/>
                  </a:lnTo>
                  <a:lnTo>
                    <a:pt x="1607" y="7"/>
                  </a:lnTo>
                  <a:lnTo>
                    <a:pt x="1608" y="8"/>
                  </a:lnTo>
                  <a:lnTo>
                    <a:pt x="1607" y="8"/>
                  </a:lnTo>
                  <a:lnTo>
                    <a:pt x="1607" y="9"/>
                  </a:lnTo>
                  <a:lnTo>
                    <a:pt x="1606" y="9"/>
                  </a:lnTo>
                  <a:lnTo>
                    <a:pt x="1605" y="8"/>
                  </a:lnTo>
                  <a:lnTo>
                    <a:pt x="1605" y="9"/>
                  </a:lnTo>
                  <a:lnTo>
                    <a:pt x="1604" y="9"/>
                  </a:lnTo>
                  <a:lnTo>
                    <a:pt x="1604" y="10"/>
                  </a:lnTo>
                  <a:lnTo>
                    <a:pt x="1603" y="10"/>
                  </a:lnTo>
                  <a:lnTo>
                    <a:pt x="1602" y="10"/>
                  </a:lnTo>
                  <a:lnTo>
                    <a:pt x="1602" y="11"/>
                  </a:lnTo>
                  <a:lnTo>
                    <a:pt x="1602" y="12"/>
                  </a:lnTo>
                  <a:lnTo>
                    <a:pt x="1601" y="11"/>
                  </a:lnTo>
                  <a:lnTo>
                    <a:pt x="1600" y="10"/>
                  </a:lnTo>
                  <a:lnTo>
                    <a:pt x="1599" y="10"/>
                  </a:lnTo>
                  <a:lnTo>
                    <a:pt x="1598" y="11"/>
                  </a:lnTo>
                  <a:lnTo>
                    <a:pt x="1597" y="11"/>
                  </a:lnTo>
                  <a:lnTo>
                    <a:pt x="1596" y="11"/>
                  </a:lnTo>
                  <a:lnTo>
                    <a:pt x="1596" y="12"/>
                  </a:lnTo>
                  <a:lnTo>
                    <a:pt x="1596" y="11"/>
                  </a:lnTo>
                  <a:lnTo>
                    <a:pt x="1595" y="11"/>
                  </a:lnTo>
                  <a:lnTo>
                    <a:pt x="1595" y="12"/>
                  </a:lnTo>
                  <a:lnTo>
                    <a:pt x="1595" y="11"/>
                  </a:lnTo>
                  <a:lnTo>
                    <a:pt x="1594" y="11"/>
                  </a:lnTo>
                  <a:lnTo>
                    <a:pt x="1593" y="10"/>
                  </a:lnTo>
                  <a:lnTo>
                    <a:pt x="1594" y="10"/>
                  </a:lnTo>
                  <a:lnTo>
                    <a:pt x="1595" y="11"/>
                  </a:lnTo>
                  <a:lnTo>
                    <a:pt x="1595" y="10"/>
                  </a:lnTo>
                  <a:lnTo>
                    <a:pt x="1596" y="10"/>
                  </a:lnTo>
                  <a:lnTo>
                    <a:pt x="1596" y="9"/>
                  </a:lnTo>
                  <a:lnTo>
                    <a:pt x="1597" y="9"/>
                  </a:lnTo>
                  <a:lnTo>
                    <a:pt x="1598" y="9"/>
                  </a:lnTo>
                  <a:lnTo>
                    <a:pt x="1598" y="8"/>
                  </a:lnTo>
                  <a:lnTo>
                    <a:pt x="1598" y="7"/>
                  </a:lnTo>
                  <a:lnTo>
                    <a:pt x="1599" y="7"/>
                  </a:lnTo>
                  <a:lnTo>
                    <a:pt x="1601" y="6"/>
                  </a:lnTo>
                  <a:lnTo>
                    <a:pt x="1602" y="6"/>
                  </a:lnTo>
                  <a:lnTo>
                    <a:pt x="1603" y="6"/>
                  </a:lnTo>
                  <a:close/>
                  <a:moveTo>
                    <a:pt x="1599" y="7"/>
                  </a:moveTo>
                  <a:lnTo>
                    <a:pt x="1599" y="6"/>
                  </a:lnTo>
                  <a:lnTo>
                    <a:pt x="1599" y="7"/>
                  </a:lnTo>
                  <a:close/>
                  <a:moveTo>
                    <a:pt x="1606" y="9"/>
                  </a:moveTo>
                  <a:lnTo>
                    <a:pt x="1606" y="9"/>
                  </a:lnTo>
                  <a:close/>
                  <a:moveTo>
                    <a:pt x="1603" y="11"/>
                  </a:moveTo>
                  <a:lnTo>
                    <a:pt x="1603" y="11"/>
                  </a:lnTo>
                  <a:close/>
                  <a:moveTo>
                    <a:pt x="1600" y="10"/>
                  </a:moveTo>
                  <a:lnTo>
                    <a:pt x="1600" y="11"/>
                  </a:lnTo>
                  <a:lnTo>
                    <a:pt x="1599" y="11"/>
                  </a:lnTo>
                  <a:lnTo>
                    <a:pt x="1600" y="10"/>
                  </a:lnTo>
                  <a:close/>
                  <a:moveTo>
                    <a:pt x="1600" y="11"/>
                  </a:moveTo>
                  <a:lnTo>
                    <a:pt x="160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32" name="Freeform 7"/>
            <p:cNvSpPr>
              <a:spLocks noEditPoints="1"/>
            </p:cNvSpPr>
            <p:nvPr/>
          </p:nvSpPr>
          <p:spPr bwMode="auto">
            <a:xfrm>
              <a:off x="2181225" y="3319463"/>
              <a:ext cx="2546350" cy="2727325"/>
            </a:xfrm>
            <a:custGeom>
              <a:avLst/>
              <a:gdLst>
                <a:gd name="T0" fmla="*/ 2147483647 w 1588"/>
                <a:gd name="T1" fmla="*/ 2147483647 h 1738"/>
                <a:gd name="T2" fmla="*/ 2147483647 w 1588"/>
                <a:gd name="T3" fmla="*/ 2147483647 h 1738"/>
                <a:gd name="T4" fmla="*/ 2147483647 w 1588"/>
                <a:gd name="T5" fmla="*/ 2147483647 h 1738"/>
                <a:gd name="T6" fmla="*/ 2147483647 w 1588"/>
                <a:gd name="T7" fmla="*/ 2147483647 h 1738"/>
                <a:gd name="T8" fmla="*/ 2147483647 w 1588"/>
                <a:gd name="T9" fmla="*/ 2147483647 h 1738"/>
                <a:gd name="T10" fmla="*/ 2147483647 w 1588"/>
                <a:gd name="T11" fmla="*/ 2147483647 h 1738"/>
                <a:gd name="T12" fmla="*/ 2147483647 w 1588"/>
                <a:gd name="T13" fmla="*/ 2147483647 h 1738"/>
                <a:gd name="T14" fmla="*/ 2147483647 w 1588"/>
                <a:gd name="T15" fmla="*/ 2147483647 h 1738"/>
                <a:gd name="T16" fmla="*/ 2147483647 w 1588"/>
                <a:gd name="T17" fmla="*/ 2147483647 h 1738"/>
                <a:gd name="T18" fmla="*/ 2147483647 w 1588"/>
                <a:gd name="T19" fmla="*/ 2147483647 h 1738"/>
                <a:gd name="T20" fmla="*/ 2147483647 w 1588"/>
                <a:gd name="T21" fmla="*/ 2147483647 h 1738"/>
                <a:gd name="T22" fmla="*/ 2147483647 w 1588"/>
                <a:gd name="T23" fmla="*/ 2147483647 h 1738"/>
                <a:gd name="T24" fmla="*/ 2147483647 w 1588"/>
                <a:gd name="T25" fmla="*/ 2147483647 h 1738"/>
                <a:gd name="T26" fmla="*/ 2147483647 w 1588"/>
                <a:gd name="T27" fmla="*/ 2147483647 h 1738"/>
                <a:gd name="T28" fmla="*/ 2147483647 w 1588"/>
                <a:gd name="T29" fmla="*/ 2147483647 h 1738"/>
                <a:gd name="T30" fmla="*/ 2147483647 w 1588"/>
                <a:gd name="T31" fmla="*/ 2147483647 h 1738"/>
                <a:gd name="T32" fmla="*/ 2147483647 w 1588"/>
                <a:gd name="T33" fmla="*/ 2147483647 h 1738"/>
                <a:gd name="T34" fmla="*/ 2147483647 w 1588"/>
                <a:gd name="T35" fmla="*/ 2147483647 h 1738"/>
                <a:gd name="T36" fmla="*/ 2147483647 w 1588"/>
                <a:gd name="T37" fmla="*/ 2147483647 h 1738"/>
                <a:gd name="T38" fmla="*/ 2147483647 w 1588"/>
                <a:gd name="T39" fmla="*/ 2147483647 h 1738"/>
                <a:gd name="T40" fmla="*/ 2147483647 w 1588"/>
                <a:gd name="T41" fmla="*/ 2147483647 h 1738"/>
                <a:gd name="T42" fmla="*/ 2147483647 w 1588"/>
                <a:gd name="T43" fmla="*/ 2147483647 h 1738"/>
                <a:gd name="T44" fmla="*/ 2147483647 w 1588"/>
                <a:gd name="T45" fmla="*/ 2147483647 h 1738"/>
                <a:gd name="T46" fmla="*/ 2147483647 w 1588"/>
                <a:gd name="T47" fmla="*/ 2147483647 h 1738"/>
                <a:gd name="T48" fmla="*/ 2147483647 w 1588"/>
                <a:gd name="T49" fmla="*/ 2147483647 h 1738"/>
                <a:gd name="T50" fmla="*/ 2147483647 w 1588"/>
                <a:gd name="T51" fmla="*/ 2147483647 h 1738"/>
                <a:gd name="T52" fmla="*/ 2147483647 w 1588"/>
                <a:gd name="T53" fmla="*/ 2147483647 h 1738"/>
                <a:gd name="T54" fmla="*/ 2147483647 w 1588"/>
                <a:gd name="T55" fmla="*/ 2147483647 h 1738"/>
                <a:gd name="T56" fmla="*/ 2147483647 w 1588"/>
                <a:gd name="T57" fmla="*/ 2147483647 h 1738"/>
                <a:gd name="T58" fmla="*/ 2147483647 w 1588"/>
                <a:gd name="T59" fmla="*/ 2147483647 h 1738"/>
                <a:gd name="T60" fmla="*/ 2147483647 w 1588"/>
                <a:gd name="T61" fmla="*/ 2147483647 h 1738"/>
                <a:gd name="T62" fmla="*/ 2147483647 w 1588"/>
                <a:gd name="T63" fmla="*/ 2147483647 h 1738"/>
                <a:gd name="T64" fmla="*/ 2147483647 w 1588"/>
                <a:gd name="T65" fmla="*/ 2147483647 h 1738"/>
                <a:gd name="T66" fmla="*/ 2147483647 w 1588"/>
                <a:gd name="T67" fmla="*/ 2147483647 h 1738"/>
                <a:gd name="T68" fmla="*/ 2147483647 w 1588"/>
                <a:gd name="T69" fmla="*/ 2147483647 h 1738"/>
                <a:gd name="T70" fmla="*/ 2147483647 w 1588"/>
                <a:gd name="T71" fmla="*/ 2147483647 h 1738"/>
                <a:gd name="T72" fmla="*/ 2147483647 w 1588"/>
                <a:gd name="T73" fmla="*/ 2147483647 h 1738"/>
                <a:gd name="T74" fmla="*/ 2147483647 w 1588"/>
                <a:gd name="T75" fmla="*/ 2147483647 h 1738"/>
                <a:gd name="T76" fmla="*/ 2147483647 w 1588"/>
                <a:gd name="T77" fmla="*/ 2147483647 h 1738"/>
                <a:gd name="T78" fmla="*/ 2147483647 w 1588"/>
                <a:gd name="T79" fmla="*/ 2147483647 h 1738"/>
                <a:gd name="T80" fmla="*/ 2147483647 w 1588"/>
                <a:gd name="T81" fmla="*/ 2147483647 h 1738"/>
                <a:gd name="T82" fmla="*/ 2147483647 w 1588"/>
                <a:gd name="T83" fmla="*/ 2147483647 h 1738"/>
                <a:gd name="T84" fmla="*/ 2147483647 w 1588"/>
                <a:gd name="T85" fmla="*/ 2147483647 h 1738"/>
                <a:gd name="T86" fmla="*/ 2147483647 w 1588"/>
                <a:gd name="T87" fmla="*/ 2147483647 h 1738"/>
                <a:gd name="T88" fmla="*/ 2147483647 w 1588"/>
                <a:gd name="T89" fmla="*/ 2147483647 h 1738"/>
                <a:gd name="T90" fmla="*/ 2147483647 w 1588"/>
                <a:gd name="T91" fmla="*/ 2147483647 h 1738"/>
                <a:gd name="T92" fmla="*/ 2147483647 w 1588"/>
                <a:gd name="T93" fmla="*/ 2147483647 h 1738"/>
                <a:gd name="T94" fmla="*/ 2147483647 w 1588"/>
                <a:gd name="T95" fmla="*/ 2147483647 h 1738"/>
                <a:gd name="T96" fmla="*/ 2147483647 w 1588"/>
                <a:gd name="T97" fmla="*/ 2147483647 h 1738"/>
                <a:gd name="T98" fmla="*/ 2147483647 w 1588"/>
                <a:gd name="T99" fmla="*/ 2147483647 h 1738"/>
                <a:gd name="T100" fmla="*/ 2147483647 w 1588"/>
                <a:gd name="T101" fmla="*/ 2147483647 h 1738"/>
                <a:gd name="T102" fmla="*/ 2147483647 w 1588"/>
                <a:gd name="T103" fmla="*/ 2147483647 h 1738"/>
                <a:gd name="T104" fmla="*/ 2147483647 w 1588"/>
                <a:gd name="T105" fmla="*/ 2147483647 h 1738"/>
                <a:gd name="T106" fmla="*/ 2147483647 w 1588"/>
                <a:gd name="T107" fmla="*/ 2147483647 h 1738"/>
                <a:gd name="T108" fmla="*/ 2147483647 w 1588"/>
                <a:gd name="T109" fmla="*/ 2147483647 h 1738"/>
                <a:gd name="T110" fmla="*/ 2147483647 w 1588"/>
                <a:gd name="T111" fmla="*/ 2147483647 h 1738"/>
                <a:gd name="T112" fmla="*/ 2147483647 w 1588"/>
                <a:gd name="T113" fmla="*/ 2147483647 h 1738"/>
                <a:gd name="T114" fmla="*/ 2147483647 w 1588"/>
                <a:gd name="T115" fmla="*/ 2147483647 h 1738"/>
                <a:gd name="T116" fmla="*/ 2147483647 w 1588"/>
                <a:gd name="T117" fmla="*/ 2147483647 h 1738"/>
                <a:gd name="T118" fmla="*/ 2147483647 w 1588"/>
                <a:gd name="T119" fmla="*/ 2147483647 h 1738"/>
                <a:gd name="T120" fmla="*/ 2147483647 w 1588"/>
                <a:gd name="T121" fmla="*/ 2147483647 h 1738"/>
                <a:gd name="T122" fmla="*/ 2147483647 w 1588"/>
                <a:gd name="T123" fmla="*/ 2147483647 h 1738"/>
                <a:gd name="T124" fmla="*/ 2147483647 w 1588"/>
                <a:gd name="T125" fmla="*/ 2147483647 h 173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88"/>
                <a:gd name="T190" fmla="*/ 0 h 1738"/>
                <a:gd name="T191" fmla="*/ 1588 w 1588"/>
                <a:gd name="T192" fmla="*/ 1738 h 173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88" h="1738">
                  <a:moveTo>
                    <a:pt x="938" y="1"/>
                  </a:moveTo>
                  <a:lnTo>
                    <a:pt x="939" y="2"/>
                  </a:lnTo>
                  <a:lnTo>
                    <a:pt x="941" y="4"/>
                  </a:lnTo>
                  <a:lnTo>
                    <a:pt x="942" y="5"/>
                  </a:lnTo>
                  <a:lnTo>
                    <a:pt x="943" y="5"/>
                  </a:lnTo>
                  <a:lnTo>
                    <a:pt x="944" y="5"/>
                  </a:lnTo>
                  <a:lnTo>
                    <a:pt x="945" y="5"/>
                  </a:lnTo>
                  <a:lnTo>
                    <a:pt x="946" y="5"/>
                  </a:lnTo>
                  <a:lnTo>
                    <a:pt x="947" y="5"/>
                  </a:lnTo>
                  <a:lnTo>
                    <a:pt x="948" y="7"/>
                  </a:lnTo>
                  <a:lnTo>
                    <a:pt x="949" y="7"/>
                  </a:lnTo>
                  <a:lnTo>
                    <a:pt x="950" y="7"/>
                  </a:lnTo>
                  <a:lnTo>
                    <a:pt x="951" y="7"/>
                  </a:lnTo>
                  <a:lnTo>
                    <a:pt x="952" y="7"/>
                  </a:lnTo>
                  <a:lnTo>
                    <a:pt x="953" y="6"/>
                  </a:lnTo>
                  <a:lnTo>
                    <a:pt x="954" y="5"/>
                  </a:lnTo>
                  <a:lnTo>
                    <a:pt x="955" y="5"/>
                  </a:lnTo>
                  <a:lnTo>
                    <a:pt x="956" y="5"/>
                  </a:lnTo>
                  <a:lnTo>
                    <a:pt x="958" y="5"/>
                  </a:lnTo>
                  <a:lnTo>
                    <a:pt x="959" y="5"/>
                  </a:lnTo>
                  <a:lnTo>
                    <a:pt x="958" y="4"/>
                  </a:lnTo>
                  <a:lnTo>
                    <a:pt x="959" y="3"/>
                  </a:lnTo>
                  <a:lnTo>
                    <a:pt x="961" y="3"/>
                  </a:lnTo>
                  <a:lnTo>
                    <a:pt x="962" y="3"/>
                  </a:lnTo>
                  <a:lnTo>
                    <a:pt x="963" y="3"/>
                  </a:lnTo>
                  <a:lnTo>
                    <a:pt x="965" y="4"/>
                  </a:lnTo>
                  <a:lnTo>
                    <a:pt x="966" y="4"/>
                  </a:lnTo>
                  <a:lnTo>
                    <a:pt x="967" y="4"/>
                  </a:lnTo>
                  <a:lnTo>
                    <a:pt x="968" y="4"/>
                  </a:lnTo>
                  <a:lnTo>
                    <a:pt x="969" y="5"/>
                  </a:lnTo>
                  <a:lnTo>
                    <a:pt x="970" y="4"/>
                  </a:lnTo>
                  <a:lnTo>
                    <a:pt x="971" y="5"/>
                  </a:lnTo>
                  <a:lnTo>
                    <a:pt x="972" y="5"/>
                  </a:lnTo>
                  <a:lnTo>
                    <a:pt x="974" y="4"/>
                  </a:lnTo>
                  <a:lnTo>
                    <a:pt x="976" y="4"/>
                  </a:lnTo>
                  <a:lnTo>
                    <a:pt x="977" y="4"/>
                  </a:lnTo>
                  <a:lnTo>
                    <a:pt x="978" y="5"/>
                  </a:lnTo>
                  <a:lnTo>
                    <a:pt x="979" y="5"/>
                  </a:lnTo>
                  <a:lnTo>
                    <a:pt x="981" y="4"/>
                  </a:lnTo>
                  <a:lnTo>
                    <a:pt x="981" y="5"/>
                  </a:lnTo>
                  <a:lnTo>
                    <a:pt x="980" y="6"/>
                  </a:lnTo>
                  <a:lnTo>
                    <a:pt x="978" y="7"/>
                  </a:lnTo>
                  <a:lnTo>
                    <a:pt x="979" y="8"/>
                  </a:lnTo>
                  <a:lnTo>
                    <a:pt x="978" y="9"/>
                  </a:lnTo>
                  <a:lnTo>
                    <a:pt x="978" y="10"/>
                  </a:lnTo>
                  <a:lnTo>
                    <a:pt x="977" y="11"/>
                  </a:lnTo>
                  <a:lnTo>
                    <a:pt x="978" y="13"/>
                  </a:lnTo>
                  <a:lnTo>
                    <a:pt x="979" y="13"/>
                  </a:lnTo>
                  <a:lnTo>
                    <a:pt x="980" y="14"/>
                  </a:lnTo>
                  <a:lnTo>
                    <a:pt x="979" y="15"/>
                  </a:lnTo>
                  <a:lnTo>
                    <a:pt x="980" y="16"/>
                  </a:lnTo>
                  <a:lnTo>
                    <a:pt x="981" y="16"/>
                  </a:lnTo>
                  <a:lnTo>
                    <a:pt x="981" y="18"/>
                  </a:lnTo>
                  <a:lnTo>
                    <a:pt x="982" y="18"/>
                  </a:lnTo>
                  <a:lnTo>
                    <a:pt x="983" y="19"/>
                  </a:lnTo>
                  <a:lnTo>
                    <a:pt x="984" y="19"/>
                  </a:lnTo>
                  <a:lnTo>
                    <a:pt x="985" y="19"/>
                  </a:lnTo>
                  <a:lnTo>
                    <a:pt x="986" y="20"/>
                  </a:lnTo>
                  <a:lnTo>
                    <a:pt x="987" y="19"/>
                  </a:lnTo>
                  <a:lnTo>
                    <a:pt x="988" y="19"/>
                  </a:lnTo>
                  <a:lnTo>
                    <a:pt x="989" y="20"/>
                  </a:lnTo>
                  <a:lnTo>
                    <a:pt x="990" y="20"/>
                  </a:lnTo>
                  <a:lnTo>
                    <a:pt x="991" y="20"/>
                  </a:lnTo>
                  <a:lnTo>
                    <a:pt x="992" y="20"/>
                  </a:lnTo>
                  <a:lnTo>
                    <a:pt x="993" y="20"/>
                  </a:lnTo>
                  <a:lnTo>
                    <a:pt x="993" y="21"/>
                  </a:lnTo>
                  <a:lnTo>
                    <a:pt x="993" y="22"/>
                  </a:lnTo>
                  <a:lnTo>
                    <a:pt x="994" y="23"/>
                  </a:lnTo>
                  <a:lnTo>
                    <a:pt x="994" y="24"/>
                  </a:lnTo>
                  <a:lnTo>
                    <a:pt x="994" y="25"/>
                  </a:lnTo>
                  <a:lnTo>
                    <a:pt x="994" y="26"/>
                  </a:lnTo>
                  <a:lnTo>
                    <a:pt x="993" y="27"/>
                  </a:lnTo>
                  <a:lnTo>
                    <a:pt x="993" y="29"/>
                  </a:lnTo>
                  <a:lnTo>
                    <a:pt x="993" y="30"/>
                  </a:lnTo>
                  <a:lnTo>
                    <a:pt x="994" y="30"/>
                  </a:lnTo>
                  <a:lnTo>
                    <a:pt x="995" y="31"/>
                  </a:lnTo>
                  <a:lnTo>
                    <a:pt x="996" y="30"/>
                  </a:lnTo>
                  <a:lnTo>
                    <a:pt x="997" y="29"/>
                  </a:lnTo>
                  <a:lnTo>
                    <a:pt x="998" y="29"/>
                  </a:lnTo>
                  <a:lnTo>
                    <a:pt x="998" y="28"/>
                  </a:lnTo>
                  <a:lnTo>
                    <a:pt x="1000" y="29"/>
                  </a:lnTo>
                  <a:lnTo>
                    <a:pt x="1001" y="28"/>
                  </a:lnTo>
                  <a:lnTo>
                    <a:pt x="1002" y="28"/>
                  </a:lnTo>
                  <a:lnTo>
                    <a:pt x="1003" y="28"/>
                  </a:lnTo>
                  <a:lnTo>
                    <a:pt x="1003" y="29"/>
                  </a:lnTo>
                  <a:lnTo>
                    <a:pt x="1004" y="29"/>
                  </a:lnTo>
                  <a:lnTo>
                    <a:pt x="1005" y="29"/>
                  </a:lnTo>
                  <a:lnTo>
                    <a:pt x="1005" y="31"/>
                  </a:lnTo>
                  <a:lnTo>
                    <a:pt x="1006" y="32"/>
                  </a:lnTo>
                  <a:lnTo>
                    <a:pt x="1007" y="32"/>
                  </a:lnTo>
                  <a:lnTo>
                    <a:pt x="1008" y="32"/>
                  </a:lnTo>
                  <a:lnTo>
                    <a:pt x="1011" y="31"/>
                  </a:lnTo>
                  <a:lnTo>
                    <a:pt x="1012" y="31"/>
                  </a:lnTo>
                  <a:lnTo>
                    <a:pt x="1013" y="32"/>
                  </a:lnTo>
                  <a:lnTo>
                    <a:pt x="1013" y="33"/>
                  </a:lnTo>
                  <a:lnTo>
                    <a:pt x="1014" y="35"/>
                  </a:lnTo>
                  <a:lnTo>
                    <a:pt x="1015" y="35"/>
                  </a:lnTo>
                  <a:lnTo>
                    <a:pt x="1015" y="37"/>
                  </a:lnTo>
                  <a:lnTo>
                    <a:pt x="1016" y="38"/>
                  </a:lnTo>
                  <a:lnTo>
                    <a:pt x="1016" y="39"/>
                  </a:lnTo>
                  <a:lnTo>
                    <a:pt x="1016" y="40"/>
                  </a:lnTo>
                  <a:lnTo>
                    <a:pt x="1016" y="41"/>
                  </a:lnTo>
                  <a:lnTo>
                    <a:pt x="1017" y="43"/>
                  </a:lnTo>
                  <a:lnTo>
                    <a:pt x="1018" y="44"/>
                  </a:lnTo>
                  <a:lnTo>
                    <a:pt x="1018" y="46"/>
                  </a:lnTo>
                  <a:lnTo>
                    <a:pt x="1019" y="47"/>
                  </a:lnTo>
                  <a:lnTo>
                    <a:pt x="1020" y="47"/>
                  </a:lnTo>
                  <a:lnTo>
                    <a:pt x="1020" y="48"/>
                  </a:lnTo>
                  <a:lnTo>
                    <a:pt x="1020" y="49"/>
                  </a:lnTo>
                  <a:lnTo>
                    <a:pt x="1021" y="51"/>
                  </a:lnTo>
                  <a:lnTo>
                    <a:pt x="1021" y="52"/>
                  </a:lnTo>
                  <a:lnTo>
                    <a:pt x="1022" y="52"/>
                  </a:lnTo>
                  <a:lnTo>
                    <a:pt x="1023" y="53"/>
                  </a:lnTo>
                  <a:lnTo>
                    <a:pt x="1022" y="58"/>
                  </a:lnTo>
                  <a:lnTo>
                    <a:pt x="1023" y="60"/>
                  </a:lnTo>
                  <a:lnTo>
                    <a:pt x="1023" y="61"/>
                  </a:lnTo>
                  <a:lnTo>
                    <a:pt x="1024" y="62"/>
                  </a:lnTo>
                  <a:lnTo>
                    <a:pt x="1025" y="63"/>
                  </a:lnTo>
                  <a:lnTo>
                    <a:pt x="1025" y="65"/>
                  </a:lnTo>
                  <a:lnTo>
                    <a:pt x="1025" y="66"/>
                  </a:lnTo>
                  <a:lnTo>
                    <a:pt x="1025" y="67"/>
                  </a:lnTo>
                  <a:lnTo>
                    <a:pt x="1026" y="68"/>
                  </a:lnTo>
                  <a:lnTo>
                    <a:pt x="1026" y="70"/>
                  </a:lnTo>
                  <a:lnTo>
                    <a:pt x="1026" y="71"/>
                  </a:lnTo>
                  <a:lnTo>
                    <a:pt x="1026" y="72"/>
                  </a:lnTo>
                  <a:lnTo>
                    <a:pt x="1026" y="73"/>
                  </a:lnTo>
                  <a:lnTo>
                    <a:pt x="1027" y="74"/>
                  </a:lnTo>
                  <a:lnTo>
                    <a:pt x="1026" y="75"/>
                  </a:lnTo>
                  <a:lnTo>
                    <a:pt x="1026" y="76"/>
                  </a:lnTo>
                  <a:lnTo>
                    <a:pt x="1027" y="76"/>
                  </a:lnTo>
                  <a:lnTo>
                    <a:pt x="1028" y="77"/>
                  </a:lnTo>
                  <a:lnTo>
                    <a:pt x="1028" y="78"/>
                  </a:lnTo>
                  <a:lnTo>
                    <a:pt x="1029" y="79"/>
                  </a:lnTo>
                  <a:lnTo>
                    <a:pt x="1030" y="80"/>
                  </a:lnTo>
                  <a:lnTo>
                    <a:pt x="1032" y="80"/>
                  </a:lnTo>
                  <a:lnTo>
                    <a:pt x="1032" y="81"/>
                  </a:lnTo>
                  <a:lnTo>
                    <a:pt x="1034" y="80"/>
                  </a:lnTo>
                  <a:lnTo>
                    <a:pt x="1035" y="81"/>
                  </a:lnTo>
                  <a:lnTo>
                    <a:pt x="1036" y="82"/>
                  </a:lnTo>
                  <a:lnTo>
                    <a:pt x="1037" y="81"/>
                  </a:lnTo>
                  <a:lnTo>
                    <a:pt x="1037" y="82"/>
                  </a:lnTo>
                  <a:lnTo>
                    <a:pt x="1037" y="83"/>
                  </a:lnTo>
                  <a:lnTo>
                    <a:pt x="1037" y="84"/>
                  </a:lnTo>
                  <a:lnTo>
                    <a:pt x="1038" y="84"/>
                  </a:lnTo>
                  <a:lnTo>
                    <a:pt x="1039" y="85"/>
                  </a:lnTo>
                  <a:lnTo>
                    <a:pt x="1041" y="85"/>
                  </a:lnTo>
                  <a:lnTo>
                    <a:pt x="1042" y="86"/>
                  </a:lnTo>
                  <a:lnTo>
                    <a:pt x="1043" y="87"/>
                  </a:lnTo>
                  <a:lnTo>
                    <a:pt x="1045" y="89"/>
                  </a:lnTo>
                  <a:lnTo>
                    <a:pt x="1046" y="89"/>
                  </a:lnTo>
                  <a:lnTo>
                    <a:pt x="1049" y="88"/>
                  </a:lnTo>
                  <a:lnTo>
                    <a:pt x="1050" y="91"/>
                  </a:lnTo>
                  <a:lnTo>
                    <a:pt x="1051" y="92"/>
                  </a:lnTo>
                  <a:lnTo>
                    <a:pt x="1052" y="93"/>
                  </a:lnTo>
                  <a:lnTo>
                    <a:pt x="1051" y="93"/>
                  </a:lnTo>
                  <a:lnTo>
                    <a:pt x="1051" y="95"/>
                  </a:lnTo>
                  <a:lnTo>
                    <a:pt x="1051" y="96"/>
                  </a:lnTo>
                  <a:lnTo>
                    <a:pt x="1051" y="97"/>
                  </a:lnTo>
                  <a:lnTo>
                    <a:pt x="1051" y="98"/>
                  </a:lnTo>
                  <a:lnTo>
                    <a:pt x="1050" y="98"/>
                  </a:lnTo>
                  <a:lnTo>
                    <a:pt x="1050" y="99"/>
                  </a:lnTo>
                  <a:lnTo>
                    <a:pt x="1050" y="98"/>
                  </a:lnTo>
                  <a:lnTo>
                    <a:pt x="1049" y="100"/>
                  </a:lnTo>
                  <a:lnTo>
                    <a:pt x="1049" y="101"/>
                  </a:lnTo>
                  <a:lnTo>
                    <a:pt x="1049" y="102"/>
                  </a:lnTo>
                  <a:lnTo>
                    <a:pt x="1046" y="105"/>
                  </a:lnTo>
                  <a:lnTo>
                    <a:pt x="1047" y="105"/>
                  </a:lnTo>
                  <a:lnTo>
                    <a:pt x="1047" y="106"/>
                  </a:lnTo>
                  <a:lnTo>
                    <a:pt x="1047" y="107"/>
                  </a:lnTo>
                  <a:lnTo>
                    <a:pt x="1048" y="107"/>
                  </a:lnTo>
                  <a:lnTo>
                    <a:pt x="1047" y="108"/>
                  </a:lnTo>
                  <a:lnTo>
                    <a:pt x="1047" y="110"/>
                  </a:lnTo>
                  <a:lnTo>
                    <a:pt x="1048" y="110"/>
                  </a:lnTo>
                  <a:lnTo>
                    <a:pt x="1048" y="111"/>
                  </a:lnTo>
                  <a:lnTo>
                    <a:pt x="1048" y="112"/>
                  </a:lnTo>
                  <a:lnTo>
                    <a:pt x="1047" y="113"/>
                  </a:lnTo>
                  <a:lnTo>
                    <a:pt x="1046" y="114"/>
                  </a:lnTo>
                  <a:lnTo>
                    <a:pt x="1045" y="114"/>
                  </a:lnTo>
                  <a:lnTo>
                    <a:pt x="1043" y="114"/>
                  </a:lnTo>
                  <a:lnTo>
                    <a:pt x="1043" y="116"/>
                  </a:lnTo>
                  <a:lnTo>
                    <a:pt x="1041" y="118"/>
                  </a:lnTo>
                  <a:lnTo>
                    <a:pt x="1040" y="118"/>
                  </a:lnTo>
                  <a:lnTo>
                    <a:pt x="1039" y="116"/>
                  </a:lnTo>
                  <a:lnTo>
                    <a:pt x="1038" y="116"/>
                  </a:lnTo>
                  <a:lnTo>
                    <a:pt x="1038" y="115"/>
                  </a:lnTo>
                  <a:lnTo>
                    <a:pt x="1037" y="116"/>
                  </a:lnTo>
                  <a:lnTo>
                    <a:pt x="1037" y="117"/>
                  </a:lnTo>
                  <a:lnTo>
                    <a:pt x="1035" y="117"/>
                  </a:lnTo>
                  <a:lnTo>
                    <a:pt x="1035" y="118"/>
                  </a:lnTo>
                  <a:lnTo>
                    <a:pt x="1035" y="119"/>
                  </a:lnTo>
                  <a:lnTo>
                    <a:pt x="1037" y="121"/>
                  </a:lnTo>
                  <a:lnTo>
                    <a:pt x="1037" y="122"/>
                  </a:lnTo>
                  <a:lnTo>
                    <a:pt x="1038" y="123"/>
                  </a:lnTo>
                  <a:lnTo>
                    <a:pt x="1037" y="124"/>
                  </a:lnTo>
                  <a:lnTo>
                    <a:pt x="1037" y="125"/>
                  </a:lnTo>
                  <a:lnTo>
                    <a:pt x="1037" y="126"/>
                  </a:lnTo>
                  <a:lnTo>
                    <a:pt x="1036" y="128"/>
                  </a:lnTo>
                  <a:lnTo>
                    <a:pt x="1036" y="129"/>
                  </a:lnTo>
                  <a:lnTo>
                    <a:pt x="1036" y="131"/>
                  </a:lnTo>
                  <a:lnTo>
                    <a:pt x="1036" y="133"/>
                  </a:lnTo>
                  <a:lnTo>
                    <a:pt x="1036" y="134"/>
                  </a:lnTo>
                  <a:lnTo>
                    <a:pt x="1035" y="135"/>
                  </a:lnTo>
                  <a:lnTo>
                    <a:pt x="1033" y="135"/>
                  </a:lnTo>
                  <a:lnTo>
                    <a:pt x="1032" y="135"/>
                  </a:lnTo>
                  <a:lnTo>
                    <a:pt x="1032" y="136"/>
                  </a:lnTo>
                  <a:lnTo>
                    <a:pt x="1033" y="138"/>
                  </a:lnTo>
                  <a:lnTo>
                    <a:pt x="1033" y="139"/>
                  </a:lnTo>
                  <a:lnTo>
                    <a:pt x="1031" y="141"/>
                  </a:lnTo>
                  <a:lnTo>
                    <a:pt x="1029" y="143"/>
                  </a:lnTo>
                  <a:lnTo>
                    <a:pt x="1031" y="143"/>
                  </a:lnTo>
                  <a:lnTo>
                    <a:pt x="1033" y="142"/>
                  </a:lnTo>
                  <a:lnTo>
                    <a:pt x="1034" y="141"/>
                  </a:lnTo>
                  <a:lnTo>
                    <a:pt x="1035" y="141"/>
                  </a:lnTo>
                  <a:lnTo>
                    <a:pt x="1039" y="142"/>
                  </a:lnTo>
                  <a:lnTo>
                    <a:pt x="1040" y="143"/>
                  </a:lnTo>
                  <a:lnTo>
                    <a:pt x="1042" y="145"/>
                  </a:lnTo>
                  <a:lnTo>
                    <a:pt x="1046" y="147"/>
                  </a:lnTo>
                  <a:lnTo>
                    <a:pt x="1051" y="148"/>
                  </a:lnTo>
                  <a:lnTo>
                    <a:pt x="1053" y="150"/>
                  </a:lnTo>
                  <a:lnTo>
                    <a:pt x="1054" y="150"/>
                  </a:lnTo>
                  <a:lnTo>
                    <a:pt x="1055" y="150"/>
                  </a:lnTo>
                  <a:lnTo>
                    <a:pt x="1056" y="150"/>
                  </a:lnTo>
                  <a:lnTo>
                    <a:pt x="1058" y="150"/>
                  </a:lnTo>
                  <a:lnTo>
                    <a:pt x="1060" y="148"/>
                  </a:lnTo>
                  <a:lnTo>
                    <a:pt x="1062" y="148"/>
                  </a:lnTo>
                  <a:lnTo>
                    <a:pt x="1063" y="149"/>
                  </a:lnTo>
                  <a:lnTo>
                    <a:pt x="1064" y="149"/>
                  </a:lnTo>
                  <a:lnTo>
                    <a:pt x="1066" y="148"/>
                  </a:lnTo>
                  <a:lnTo>
                    <a:pt x="1068" y="147"/>
                  </a:lnTo>
                  <a:lnTo>
                    <a:pt x="1069" y="146"/>
                  </a:lnTo>
                  <a:lnTo>
                    <a:pt x="1069" y="145"/>
                  </a:lnTo>
                  <a:lnTo>
                    <a:pt x="1070" y="143"/>
                  </a:lnTo>
                  <a:lnTo>
                    <a:pt x="1070" y="142"/>
                  </a:lnTo>
                  <a:lnTo>
                    <a:pt x="1071" y="141"/>
                  </a:lnTo>
                  <a:lnTo>
                    <a:pt x="1073" y="140"/>
                  </a:lnTo>
                  <a:lnTo>
                    <a:pt x="1074" y="140"/>
                  </a:lnTo>
                  <a:lnTo>
                    <a:pt x="1075" y="139"/>
                  </a:lnTo>
                  <a:lnTo>
                    <a:pt x="1076" y="139"/>
                  </a:lnTo>
                  <a:lnTo>
                    <a:pt x="1077" y="140"/>
                  </a:lnTo>
                  <a:lnTo>
                    <a:pt x="1078" y="140"/>
                  </a:lnTo>
                  <a:lnTo>
                    <a:pt x="1080" y="141"/>
                  </a:lnTo>
                  <a:lnTo>
                    <a:pt x="1081" y="142"/>
                  </a:lnTo>
                  <a:lnTo>
                    <a:pt x="1082" y="142"/>
                  </a:lnTo>
                  <a:lnTo>
                    <a:pt x="1083" y="142"/>
                  </a:lnTo>
                  <a:lnTo>
                    <a:pt x="1084" y="141"/>
                  </a:lnTo>
                  <a:lnTo>
                    <a:pt x="1085" y="140"/>
                  </a:lnTo>
                  <a:lnTo>
                    <a:pt x="1086" y="140"/>
                  </a:lnTo>
                  <a:lnTo>
                    <a:pt x="1086" y="138"/>
                  </a:lnTo>
                  <a:lnTo>
                    <a:pt x="1089" y="133"/>
                  </a:lnTo>
                  <a:lnTo>
                    <a:pt x="1090" y="132"/>
                  </a:lnTo>
                  <a:lnTo>
                    <a:pt x="1091" y="131"/>
                  </a:lnTo>
                  <a:lnTo>
                    <a:pt x="1092" y="131"/>
                  </a:lnTo>
                  <a:lnTo>
                    <a:pt x="1094" y="132"/>
                  </a:lnTo>
                  <a:lnTo>
                    <a:pt x="1095" y="134"/>
                  </a:lnTo>
                  <a:lnTo>
                    <a:pt x="1097" y="135"/>
                  </a:lnTo>
                  <a:lnTo>
                    <a:pt x="1098" y="136"/>
                  </a:lnTo>
                  <a:lnTo>
                    <a:pt x="1101" y="137"/>
                  </a:lnTo>
                  <a:lnTo>
                    <a:pt x="1103" y="137"/>
                  </a:lnTo>
                  <a:lnTo>
                    <a:pt x="1104" y="135"/>
                  </a:lnTo>
                  <a:lnTo>
                    <a:pt x="1106" y="134"/>
                  </a:lnTo>
                  <a:lnTo>
                    <a:pt x="1107" y="133"/>
                  </a:lnTo>
                  <a:lnTo>
                    <a:pt x="1107" y="132"/>
                  </a:lnTo>
                  <a:lnTo>
                    <a:pt x="1107" y="131"/>
                  </a:lnTo>
                  <a:lnTo>
                    <a:pt x="1107" y="130"/>
                  </a:lnTo>
                  <a:lnTo>
                    <a:pt x="1107" y="128"/>
                  </a:lnTo>
                  <a:lnTo>
                    <a:pt x="1108" y="126"/>
                  </a:lnTo>
                  <a:lnTo>
                    <a:pt x="1109" y="125"/>
                  </a:lnTo>
                  <a:lnTo>
                    <a:pt x="1110" y="121"/>
                  </a:lnTo>
                  <a:lnTo>
                    <a:pt x="1111" y="121"/>
                  </a:lnTo>
                  <a:lnTo>
                    <a:pt x="1112" y="120"/>
                  </a:lnTo>
                  <a:lnTo>
                    <a:pt x="1113" y="118"/>
                  </a:lnTo>
                  <a:lnTo>
                    <a:pt x="1113" y="117"/>
                  </a:lnTo>
                  <a:lnTo>
                    <a:pt x="1113" y="116"/>
                  </a:lnTo>
                  <a:lnTo>
                    <a:pt x="1114" y="115"/>
                  </a:lnTo>
                  <a:lnTo>
                    <a:pt x="1114" y="114"/>
                  </a:lnTo>
                  <a:lnTo>
                    <a:pt x="1114" y="112"/>
                  </a:lnTo>
                  <a:lnTo>
                    <a:pt x="1115" y="111"/>
                  </a:lnTo>
                  <a:lnTo>
                    <a:pt x="1115" y="109"/>
                  </a:lnTo>
                  <a:lnTo>
                    <a:pt x="1116" y="106"/>
                  </a:lnTo>
                  <a:lnTo>
                    <a:pt x="1117" y="104"/>
                  </a:lnTo>
                  <a:lnTo>
                    <a:pt x="1117" y="103"/>
                  </a:lnTo>
                  <a:lnTo>
                    <a:pt x="1117" y="101"/>
                  </a:lnTo>
                  <a:lnTo>
                    <a:pt x="1116" y="98"/>
                  </a:lnTo>
                  <a:lnTo>
                    <a:pt x="1117" y="97"/>
                  </a:lnTo>
                  <a:lnTo>
                    <a:pt x="1118" y="92"/>
                  </a:lnTo>
                  <a:lnTo>
                    <a:pt x="1120" y="87"/>
                  </a:lnTo>
                  <a:lnTo>
                    <a:pt x="1121" y="86"/>
                  </a:lnTo>
                  <a:lnTo>
                    <a:pt x="1123" y="84"/>
                  </a:lnTo>
                  <a:lnTo>
                    <a:pt x="1124" y="83"/>
                  </a:lnTo>
                  <a:lnTo>
                    <a:pt x="1126" y="82"/>
                  </a:lnTo>
                  <a:lnTo>
                    <a:pt x="1128" y="82"/>
                  </a:lnTo>
                  <a:lnTo>
                    <a:pt x="1129" y="82"/>
                  </a:lnTo>
                  <a:lnTo>
                    <a:pt x="1131" y="83"/>
                  </a:lnTo>
                  <a:lnTo>
                    <a:pt x="1132" y="84"/>
                  </a:lnTo>
                  <a:lnTo>
                    <a:pt x="1134" y="86"/>
                  </a:lnTo>
                  <a:lnTo>
                    <a:pt x="1136" y="88"/>
                  </a:lnTo>
                  <a:lnTo>
                    <a:pt x="1137" y="89"/>
                  </a:lnTo>
                  <a:lnTo>
                    <a:pt x="1138" y="89"/>
                  </a:lnTo>
                  <a:lnTo>
                    <a:pt x="1138" y="90"/>
                  </a:lnTo>
                  <a:lnTo>
                    <a:pt x="1139" y="92"/>
                  </a:lnTo>
                  <a:lnTo>
                    <a:pt x="1140" y="93"/>
                  </a:lnTo>
                  <a:lnTo>
                    <a:pt x="1143" y="93"/>
                  </a:lnTo>
                  <a:lnTo>
                    <a:pt x="1145" y="93"/>
                  </a:lnTo>
                  <a:lnTo>
                    <a:pt x="1146" y="93"/>
                  </a:lnTo>
                  <a:lnTo>
                    <a:pt x="1147" y="92"/>
                  </a:lnTo>
                  <a:lnTo>
                    <a:pt x="1149" y="92"/>
                  </a:lnTo>
                  <a:lnTo>
                    <a:pt x="1150" y="91"/>
                  </a:lnTo>
                  <a:lnTo>
                    <a:pt x="1152" y="90"/>
                  </a:lnTo>
                  <a:lnTo>
                    <a:pt x="1154" y="89"/>
                  </a:lnTo>
                  <a:lnTo>
                    <a:pt x="1155" y="88"/>
                  </a:lnTo>
                  <a:lnTo>
                    <a:pt x="1156" y="88"/>
                  </a:lnTo>
                  <a:lnTo>
                    <a:pt x="1156" y="87"/>
                  </a:lnTo>
                  <a:lnTo>
                    <a:pt x="1157" y="86"/>
                  </a:lnTo>
                  <a:lnTo>
                    <a:pt x="1161" y="86"/>
                  </a:lnTo>
                  <a:lnTo>
                    <a:pt x="1162" y="87"/>
                  </a:lnTo>
                  <a:lnTo>
                    <a:pt x="1164" y="87"/>
                  </a:lnTo>
                  <a:lnTo>
                    <a:pt x="1168" y="87"/>
                  </a:lnTo>
                  <a:lnTo>
                    <a:pt x="1169" y="87"/>
                  </a:lnTo>
                  <a:lnTo>
                    <a:pt x="1170" y="87"/>
                  </a:lnTo>
                  <a:lnTo>
                    <a:pt x="1172" y="86"/>
                  </a:lnTo>
                  <a:lnTo>
                    <a:pt x="1173" y="86"/>
                  </a:lnTo>
                  <a:lnTo>
                    <a:pt x="1175" y="86"/>
                  </a:lnTo>
                  <a:lnTo>
                    <a:pt x="1178" y="84"/>
                  </a:lnTo>
                  <a:lnTo>
                    <a:pt x="1179" y="82"/>
                  </a:lnTo>
                  <a:lnTo>
                    <a:pt x="1181" y="79"/>
                  </a:lnTo>
                  <a:lnTo>
                    <a:pt x="1182" y="78"/>
                  </a:lnTo>
                  <a:lnTo>
                    <a:pt x="1184" y="77"/>
                  </a:lnTo>
                  <a:lnTo>
                    <a:pt x="1185" y="75"/>
                  </a:lnTo>
                  <a:lnTo>
                    <a:pt x="1187" y="73"/>
                  </a:lnTo>
                  <a:lnTo>
                    <a:pt x="1189" y="72"/>
                  </a:lnTo>
                  <a:lnTo>
                    <a:pt x="1190" y="70"/>
                  </a:lnTo>
                  <a:lnTo>
                    <a:pt x="1191" y="67"/>
                  </a:lnTo>
                  <a:lnTo>
                    <a:pt x="1192" y="66"/>
                  </a:lnTo>
                  <a:lnTo>
                    <a:pt x="1191" y="65"/>
                  </a:lnTo>
                  <a:lnTo>
                    <a:pt x="1191" y="63"/>
                  </a:lnTo>
                  <a:lnTo>
                    <a:pt x="1191" y="61"/>
                  </a:lnTo>
                  <a:lnTo>
                    <a:pt x="1190" y="60"/>
                  </a:lnTo>
                  <a:lnTo>
                    <a:pt x="1189" y="57"/>
                  </a:lnTo>
                  <a:lnTo>
                    <a:pt x="1187" y="53"/>
                  </a:lnTo>
                  <a:lnTo>
                    <a:pt x="1187" y="52"/>
                  </a:lnTo>
                  <a:lnTo>
                    <a:pt x="1188" y="51"/>
                  </a:lnTo>
                  <a:lnTo>
                    <a:pt x="1188" y="49"/>
                  </a:lnTo>
                  <a:lnTo>
                    <a:pt x="1189" y="48"/>
                  </a:lnTo>
                  <a:lnTo>
                    <a:pt x="1191" y="47"/>
                  </a:lnTo>
                  <a:lnTo>
                    <a:pt x="1192" y="47"/>
                  </a:lnTo>
                  <a:lnTo>
                    <a:pt x="1196" y="47"/>
                  </a:lnTo>
                  <a:lnTo>
                    <a:pt x="1198" y="47"/>
                  </a:lnTo>
                  <a:lnTo>
                    <a:pt x="1202" y="46"/>
                  </a:lnTo>
                  <a:lnTo>
                    <a:pt x="1203" y="47"/>
                  </a:lnTo>
                  <a:lnTo>
                    <a:pt x="1205" y="48"/>
                  </a:lnTo>
                  <a:lnTo>
                    <a:pt x="1207" y="48"/>
                  </a:lnTo>
                  <a:lnTo>
                    <a:pt x="1208" y="48"/>
                  </a:lnTo>
                  <a:lnTo>
                    <a:pt x="1210" y="47"/>
                  </a:lnTo>
                  <a:lnTo>
                    <a:pt x="1212" y="46"/>
                  </a:lnTo>
                  <a:lnTo>
                    <a:pt x="1214" y="45"/>
                  </a:lnTo>
                  <a:lnTo>
                    <a:pt x="1215" y="45"/>
                  </a:lnTo>
                  <a:lnTo>
                    <a:pt x="1217" y="45"/>
                  </a:lnTo>
                  <a:lnTo>
                    <a:pt x="1219" y="46"/>
                  </a:lnTo>
                  <a:lnTo>
                    <a:pt x="1221" y="46"/>
                  </a:lnTo>
                  <a:lnTo>
                    <a:pt x="1222" y="46"/>
                  </a:lnTo>
                  <a:lnTo>
                    <a:pt x="1224" y="46"/>
                  </a:lnTo>
                  <a:lnTo>
                    <a:pt x="1225" y="46"/>
                  </a:lnTo>
                  <a:lnTo>
                    <a:pt x="1227" y="45"/>
                  </a:lnTo>
                  <a:lnTo>
                    <a:pt x="1228" y="45"/>
                  </a:lnTo>
                  <a:lnTo>
                    <a:pt x="1228" y="43"/>
                  </a:lnTo>
                  <a:lnTo>
                    <a:pt x="1228" y="42"/>
                  </a:lnTo>
                  <a:lnTo>
                    <a:pt x="1227" y="39"/>
                  </a:lnTo>
                  <a:lnTo>
                    <a:pt x="1228" y="37"/>
                  </a:lnTo>
                  <a:lnTo>
                    <a:pt x="1228" y="36"/>
                  </a:lnTo>
                  <a:lnTo>
                    <a:pt x="1228" y="35"/>
                  </a:lnTo>
                  <a:lnTo>
                    <a:pt x="1227" y="31"/>
                  </a:lnTo>
                  <a:lnTo>
                    <a:pt x="1226" y="26"/>
                  </a:lnTo>
                  <a:lnTo>
                    <a:pt x="1226" y="23"/>
                  </a:lnTo>
                  <a:lnTo>
                    <a:pt x="1226" y="22"/>
                  </a:lnTo>
                  <a:lnTo>
                    <a:pt x="1227" y="22"/>
                  </a:lnTo>
                  <a:lnTo>
                    <a:pt x="1229" y="22"/>
                  </a:lnTo>
                  <a:lnTo>
                    <a:pt x="1232" y="22"/>
                  </a:lnTo>
                  <a:lnTo>
                    <a:pt x="1233" y="22"/>
                  </a:lnTo>
                  <a:lnTo>
                    <a:pt x="1233" y="23"/>
                  </a:lnTo>
                  <a:lnTo>
                    <a:pt x="1234" y="23"/>
                  </a:lnTo>
                  <a:lnTo>
                    <a:pt x="1235" y="23"/>
                  </a:lnTo>
                  <a:lnTo>
                    <a:pt x="1238" y="22"/>
                  </a:lnTo>
                  <a:lnTo>
                    <a:pt x="1240" y="23"/>
                  </a:lnTo>
                  <a:lnTo>
                    <a:pt x="1242" y="22"/>
                  </a:lnTo>
                  <a:lnTo>
                    <a:pt x="1243" y="22"/>
                  </a:lnTo>
                  <a:lnTo>
                    <a:pt x="1244" y="21"/>
                  </a:lnTo>
                  <a:lnTo>
                    <a:pt x="1245" y="21"/>
                  </a:lnTo>
                  <a:lnTo>
                    <a:pt x="1245" y="20"/>
                  </a:lnTo>
                  <a:lnTo>
                    <a:pt x="1248" y="20"/>
                  </a:lnTo>
                  <a:lnTo>
                    <a:pt x="1249" y="18"/>
                  </a:lnTo>
                  <a:lnTo>
                    <a:pt x="1250" y="18"/>
                  </a:lnTo>
                  <a:lnTo>
                    <a:pt x="1250" y="17"/>
                  </a:lnTo>
                  <a:lnTo>
                    <a:pt x="1252" y="17"/>
                  </a:lnTo>
                  <a:lnTo>
                    <a:pt x="1254" y="17"/>
                  </a:lnTo>
                  <a:lnTo>
                    <a:pt x="1254" y="16"/>
                  </a:lnTo>
                  <a:lnTo>
                    <a:pt x="1255" y="16"/>
                  </a:lnTo>
                  <a:lnTo>
                    <a:pt x="1256" y="16"/>
                  </a:lnTo>
                  <a:lnTo>
                    <a:pt x="1256" y="15"/>
                  </a:lnTo>
                  <a:lnTo>
                    <a:pt x="1257" y="15"/>
                  </a:lnTo>
                  <a:lnTo>
                    <a:pt x="1259" y="15"/>
                  </a:lnTo>
                  <a:lnTo>
                    <a:pt x="1260" y="15"/>
                  </a:lnTo>
                  <a:lnTo>
                    <a:pt x="1262" y="14"/>
                  </a:lnTo>
                  <a:lnTo>
                    <a:pt x="1263" y="14"/>
                  </a:lnTo>
                  <a:lnTo>
                    <a:pt x="1264" y="14"/>
                  </a:lnTo>
                  <a:lnTo>
                    <a:pt x="1267" y="12"/>
                  </a:lnTo>
                  <a:lnTo>
                    <a:pt x="1267" y="11"/>
                  </a:lnTo>
                  <a:lnTo>
                    <a:pt x="1268" y="10"/>
                  </a:lnTo>
                  <a:lnTo>
                    <a:pt x="1268" y="9"/>
                  </a:lnTo>
                  <a:lnTo>
                    <a:pt x="1269" y="9"/>
                  </a:lnTo>
                  <a:lnTo>
                    <a:pt x="1270" y="9"/>
                  </a:lnTo>
                  <a:lnTo>
                    <a:pt x="1271" y="9"/>
                  </a:lnTo>
                  <a:lnTo>
                    <a:pt x="1272" y="9"/>
                  </a:lnTo>
                  <a:lnTo>
                    <a:pt x="1273" y="9"/>
                  </a:lnTo>
                  <a:lnTo>
                    <a:pt x="1274" y="8"/>
                  </a:lnTo>
                  <a:lnTo>
                    <a:pt x="1275" y="7"/>
                  </a:lnTo>
                  <a:lnTo>
                    <a:pt x="1275" y="6"/>
                  </a:lnTo>
                  <a:lnTo>
                    <a:pt x="1276" y="6"/>
                  </a:lnTo>
                  <a:lnTo>
                    <a:pt x="1277" y="6"/>
                  </a:lnTo>
                  <a:lnTo>
                    <a:pt x="1278" y="6"/>
                  </a:lnTo>
                  <a:lnTo>
                    <a:pt x="1280" y="5"/>
                  </a:lnTo>
                  <a:lnTo>
                    <a:pt x="1282" y="5"/>
                  </a:lnTo>
                  <a:lnTo>
                    <a:pt x="1284" y="6"/>
                  </a:lnTo>
                  <a:lnTo>
                    <a:pt x="1285" y="7"/>
                  </a:lnTo>
                  <a:lnTo>
                    <a:pt x="1285" y="8"/>
                  </a:lnTo>
                  <a:lnTo>
                    <a:pt x="1286" y="9"/>
                  </a:lnTo>
                  <a:lnTo>
                    <a:pt x="1287" y="10"/>
                  </a:lnTo>
                  <a:lnTo>
                    <a:pt x="1288" y="11"/>
                  </a:lnTo>
                  <a:lnTo>
                    <a:pt x="1290" y="11"/>
                  </a:lnTo>
                  <a:lnTo>
                    <a:pt x="1291" y="11"/>
                  </a:lnTo>
                  <a:lnTo>
                    <a:pt x="1292" y="11"/>
                  </a:lnTo>
                  <a:lnTo>
                    <a:pt x="1293" y="11"/>
                  </a:lnTo>
                  <a:lnTo>
                    <a:pt x="1295" y="11"/>
                  </a:lnTo>
                  <a:lnTo>
                    <a:pt x="1296" y="12"/>
                  </a:lnTo>
                  <a:lnTo>
                    <a:pt x="1297" y="12"/>
                  </a:lnTo>
                  <a:lnTo>
                    <a:pt x="1298" y="13"/>
                  </a:lnTo>
                  <a:lnTo>
                    <a:pt x="1298" y="14"/>
                  </a:lnTo>
                  <a:lnTo>
                    <a:pt x="1299" y="15"/>
                  </a:lnTo>
                  <a:lnTo>
                    <a:pt x="1299" y="16"/>
                  </a:lnTo>
                  <a:lnTo>
                    <a:pt x="1300" y="17"/>
                  </a:lnTo>
                  <a:lnTo>
                    <a:pt x="1299" y="18"/>
                  </a:lnTo>
                  <a:lnTo>
                    <a:pt x="1300" y="20"/>
                  </a:lnTo>
                  <a:lnTo>
                    <a:pt x="1300" y="21"/>
                  </a:lnTo>
                  <a:lnTo>
                    <a:pt x="1301" y="22"/>
                  </a:lnTo>
                  <a:lnTo>
                    <a:pt x="1302" y="23"/>
                  </a:lnTo>
                  <a:lnTo>
                    <a:pt x="1303" y="24"/>
                  </a:lnTo>
                  <a:lnTo>
                    <a:pt x="1304" y="26"/>
                  </a:lnTo>
                  <a:lnTo>
                    <a:pt x="1304" y="27"/>
                  </a:lnTo>
                  <a:lnTo>
                    <a:pt x="1303" y="28"/>
                  </a:lnTo>
                  <a:lnTo>
                    <a:pt x="1303" y="29"/>
                  </a:lnTo>
                  <a:lnTo>
                    <a:pt x="1303" y="31"/>
                  </a:lnTo>
                  <a:lnTo>
                    <a:pt x="1303" y="32"/>
                  </a:lnTo>
                  <a:lnTo>
                    <a:pt x="1303" y="33"/>
                  </a:lnTo>
                  <a:lnTo>
                    <a:pt x="1303" y="35"/>
                  </a:lnTo>
                  <a:lnTo>
                    <a:pt x="1304" y="36"/>
                  </a:lnTo>
                  <a:lnTo>
                    <a:pt x="1305" y="38"/>
                  </a:lnTo>
                  <a:lnTo>
                    <a:pt x="1305" y="39"/>
                  </a:lnTo>
                  <a:lnTo>
                    <a:pt x="1306" y="40"/>
                  </a:lnTo>
                  <a:lnTo>
                    <a:pt x="1307" y="40"/>
                  </a:lnTo>
                  <a:lnTo>
                    <a:pt x="1307" y="39"/>
                  </a:lnTo>
                  <a:lnTo>
                    <a:pt x="1310" y="40"/>
                  </a:lnTo>
                  <a:lnTo>
                    <a:pt x="1311" y="40"/>
                  </a:lnTo>
                  <a:lnTo>
                    <a:pt x="1312" y="39"/>
                  </a:lnTo>
                  <a:lnTo>
                    <a:pt x="1314" y="40"/>
                  </a:lnTo>
                  <a:lnTo>
                    <a:pt x="1315" y="39"/>
                  </a:lnTo>
                  <a:lnTo>
                    <a:pt x="1316" y="38"/>
                  </a:lnTo>
                  <a:lnTo>
                    <a:pt x="1316" y="37"/>
                  </a:lnTo>
                  <a:lnTo>
                    <a:pt x="1317" y="39"/>
                  </a:lnTo>
                  <a:lnTo>
                    <a:pt x="1318" y="40"/>
                  </a:lnTo>
                  <a:lnTo>
                    <a:pt x="1319" y="41"/>
                  </a:lnTo>
                  <a:lnTo>
                    <a:pt x="1323" y="42"/>
                  </a:lnTo>
                  <a:lnTo>
                    <a:pt x="1324" y="42"/>
                  </a:lnTo>
                  <a:lnTo>
                    <a:pt x="1327" y="43"/>
                  </a:lnTo>
                  <a:lnTo>
                    <a:pt x="1333" y="46"/>
                  </a:lnTo>
                  <a:lnTo>
                    <a:pt x="1336" y="47"/>
                  </a:lnTo>
                  <a:lnTo>
                    <a:pt x="1337" y="47"/>
                  </a:lnTo>
                  <a:lnTo>
                    <a:pt x="1338" y="47"/>
                  </a:lnTo>
                  <a:lnTo>
                    <a:pt x="1339" y="48"/>
                  </a:lnTo>
                  <a:lnTo>
                    <a:pt x="1340" y="49"/>
                  </a:lnTo>
                  <a:lnTo>
                    <a:pt x="1340" y="50"/>
                  </a:lnTo>
                  <a:lnTo>
                    <a:pt x="1341" y="50"/>
                  </a:lnTo>
                  <a:lnTo>
                    <a:pt x="1342" y="52"/>
                  </a:lnTo>
                  <a:lnTo>
                    <a:pt x="1344" y="53"/>
                  </a:lnTo>
                  <a:lnTo>
                    <a:pt x="1346" y="54"/>
                  </a:lnTo>
                  <a:lnTo>
                    <a:pt x="1346" y="55"/>
                  </a:lnTo>
                  <a:lnTo>
                    <a:pt x="1346" y="56"/>
                  </a:lnTo>
                  <a:lnTo>
                    <a:pt x="1348" y="59"/>
                  </a:lnTo>
                  <a:lnTo>
                    <a:pt x="1349" y="59"/>
                  </a:lnTo>
                  <a:lnTo>
                    <a:pt x="1350" y="59"/>
                  </a:lnTo>
                  <a:lnTo>
                    <a:pt x="1352" y="61"/>
                  </a:lnTo>
                  <a:lnTo>
                    <a:pt x="1353" y="61"/>
                  </a:lnTo>
                  <a:lnTo>
                    <a:pt x="1354" y="61"/>
                  </a:lnTo>
                  <a:lnTo>
                    <a:pt x="1356" y="60"/>
                  </a:lnTo>
                  <a:lnTo>
                    <a:pt x="1357" y="60"/>
                  </a:lnTo>
                  <a:lnTo>
                    <a:pt x="1358" y="60"/>
                  </a:lnTo>
                  <a:lnTo>
                    <a:pt x="1359" y="60"/>
                  </a:lnTo>
                  <a:lnTo>
                    <a:pt x="1361" y="60"/>
                  </a:lnTo>
                  <a:lnTo>
                    <a:pt x="1364" y="60"/>
                  </a:lnTo>
                  <a:lnTo>
                    <a:pt x="1366" y="59"/>
                  </a:lnTo>
                  <a:lnTo>
                    <a:pt x="1369" y="60"/>
                  </a:lnTo>
                  <a:lnTo>
                    <a:pt x="1373" y="61"/>
                  </a:lnTo>
                  <a:lnTo>
                    <a:pt x="1375" y="61"/>
                  </a:lnTo>
                  <a:lnTo>
                    <a:pt x="1377" y="61"/>
                  </a:lnTo>
                  <a:lnTo>
                    <a:pt x="1378" y="62"/>
                  </a:lnTo>
                  <a:lnTo>
                    <a:pt x="1380" y="64"/>
                  </a:lnTo>
                  <a:lnTo>
                    <a:pt x="1381" y="65"/>
                  </a:lnTo>
                  <a:lnTo>
                    <a:pt x="1382" y="66"/>
                  </a:lnTo>
                  <a:lnTo>
                    <a:pt x="1383" y="67"/>
                  </a:lnTo>
                  <a:lnTo>
                    <a:pt x="1384" y="68"/>
                  </a:lnTo>
                  <a:lnTo>
                    <a:pt x="1385" y="69"/>
                  </a:lnTo>
                  <a:lnTo>
                    <a:pt x="1386" y="71"/>
                  </a:lnTo>
                  <a:lnTo>
                    <a:pt x="1387" y="71"/>
                  </a:lnTo>
                  <a:lnTo>
                    <a:pt x="1388" y="73"/>
                  </a:lnTo>
                  <a:lnTo>
                    <a:pt x="1389" y="73"/>
                  </a:lnTo>
                  <a:lnTo>
                    <a:pt x="1392" y="74"/>
                  </a:lnTo>
                  <a:lnTo>
                    <a:pt x="1393" y="76"/>
                  </a:lnTo>
                  <a:lnTo>
                    <a:pt x="1393" y="77"/>
                  </a:lnTo>
                  <a:lnTo>
                    <a:pt x="1394" y="78"/>
                  </a:lnTo>
                  <a:lnTo>
                    <a:pt x="1394" y="79"/>
                  </a:lnTo>
                  <a:lnTo>
                    <a:pt x="1395" y="81"/>
                  </a:lnTo>
                  <a:lnTo>
                    <a:pt x="1395" y="84"/>
                  </a:lnTo>
                  <a:lnTo>
                    <a:pt x="1395" y="87"/>
                  </a:lnTo>
                  <a:lnTo>
                    <a:pt x="1395" y="89"/>
                  </a:lnTo>
                  <a:lnTo>
                    <a:pt x="1395" y="91"/>
                  </a:lnTo>
                  <a:lnTo>
                    <a:pt x="1396" y="94"/>
                  </a:lnTo>
                  <a:lnTo>
                    <a:pt x="1397" y="95"/>
                  </a:lnTo>
                  <a:lnTo>
                    <a:pt x="1398" y="96"/>
                  </a:lnTo>
                  <a:lnTo>
                    <a:pt x="1399" y="98"/>
                  </a:lnTo>
                  <a:lnTo>
                    <a:pt x="1400" y="99"/>
                  </a:lnTo>
                  <a:lnTo>
                    <a:pt x="1402" y="100"/>
                  </a:lnTo>
                  <a:lnTo>
                    <a:pt x="1404" y="100"/>
                  </a:lnTo>
                  <a:lnTo>
                    <a:pt x="1405" y="100"/>
                  </a:lnTo>
                  <a:lnTo>
                    <a:pt x="1406" y="99"/>
                  </a:lnTo>
                  <a:lnTo>
                    <a:pt x="1408" y="96"/>
                  </a:lnTo>
                  <a:lnTo>
                    <a:pt x="1409" y="95"/>
                  </a:lnTo>
                  <a:lnTo>
                    <a:pt x="1409" y="93"/>
                  </a:lnTo>
                  <a:lnTo>
                    <a:pt x="1409" y="91"/>
                  </a:lnTo>
                  <a:lnTo>
                    <a:pt x="1410" y="88"/>
                  </a:lnTo>
                  <a:lnTo>
                    <a:pt x="1410" y="84"/>
                  </a:lnTo>
                  <a:lnTo>
                    <a:pt x="1410" y="82"/>
                  </a:lnTo>
                  <a:lnTo>
                    <a:pt x="1412" y="80"/>
                  </a:lnTo>
                  <a:lnTo>
                    <a:pt x="1414" y="77"/>
                  </a:lnTo>
                  <a:lnTo>
                    <a:pt x="1416" y="74"/>
                  </a:lnTo>
                  <a:lnTo>
                    <a:pt x="1417" y="73"/>
                  </a:lnTo>
                  <a:lnTo>
                    <a:pt x="1419" y="73"/>
                  </a:lnTo>
                  <a:lnTo>
                    <a:pt x="1421" y="72"/>
                  </a:lnTo>
                  <a:lnTo>
                    <a:pt x="1422" y="73"/>
                  </a:lnTo>
                  <a:lnTo>
                    <a:pt x="1427" y="74"/>
                  </a:lnTo>
                  <a:lnTo>
                    <a:pt x="1429" y="76"/>
                  </a:lnTo>
                  <a:lnTo>
                    <a:pt x="1432" y="78"/>
                  </a:lnTo>
                  <a:lnTo>
                    <a:pt x="1434" y="81"/>
                  </a:lnTo>
                  <a:lnTo>
                    <a:pt x="1434" y="83"/>
                  </a:lnTo>
                  <a:lnTo>
                    <a:pt x="1433" y="86"/>
                  </a:lnTo>
                  <a:lnTo>
                    <a:pt x="1432" y="86"/>
                  </a:lnTo>
                  <a:lnTo>
                    <a:pt x="1432" y="88"/>
                  </a:lnTo>
                  <a:lnTo>
                    <a:pt x="1430" y="89"/>
                  </a:lnTo>
                  <a:lnTo>
                    <a:pt x="1428" y="90"/>
                  </a:lnTo>
                  <a:lnTo>
                    <a:pt x="1426" y="92"/>
                  </a:lnTo>
                  <a:lnTo>
                    <a:pt x="1425" y="93"/>
                  </a:lnTo>
                  <a:lnTo>
                    <a:pt x="1424" y="94"/>
                  </a:lnTo>
                  <a:lnTo>
                    <a:pt x="1424" y="95"/>
                  </a:lnTo>
                  <a:lnTo>
                    <a:pt x="1425" y="97"/>
                  </a:lnTo>
                  <a:lnTo>
                    <a:pt x="1425" y="98"/>
                  </a:lnTo>
                  <a:lnTo>
                    <a:pt x="1426" y="100"/>
                  </a:lnTo>
                  <a:lnTo>
                    <a:pt x="1426" y="101"/>
                  </a:lnTo>
                  <a:lnTo>
                    <a:pt x="1429" y="104"/>
                  </a:lnTo>
                  <a:lnTo>
                    <a:pt x="1430" y="105"/>
                  </a:lnTo>
                  <a:lnTo>
                    <a:pt x="1432" y="108"/>
                  </a:lnTo>
                  <a:lnTo>
                    <a:pt x="1435" y="110"/>
                  </a:lnTo>
                  <a:lnTo>
                    <a:pt x="1437" y="111"/>
                  </a:lnTo>
                  <a:lnTo>
                    <a:pt x="1441" y="113"/>
                  </a:lnTo>
                  <a:lnTo>
                    <a:pt x="1442" y="113"/>
                  </a:lnTo>
                  <a:lnTo>
                    <a:pt x="1443" y="113"/>
                  </a:lnTo>
                  <a:lnTo>
                    <a:pt x="1444" y="113"/>
                  </a:lnTo>
                  <a:lnTo>
                    <a:pt x="1447" y="110"/>
                  </a:lnTo>
                  <a:lnTo>
                    <a:pt x="1451" y="108"/>
                  </a:lnTo>
                  <a:lnTo>
                    <a:pt x="1453" y="106"/>
                  </a:lnTo>
                  <a:lnTo>
                    <a:pt x="1455" y="106"/>
                  </a:lnTo>
                  <a:lnTo>
                    <a:pt x="1457" y="106"/>
                  </a:lnTo>
                  <a:lnTo>
                    <a:pt x="1458" y="107"/>
                  </a:lnTo>
                  <a:lnTo>
                    <a:pt x="1458" y="108"/>
                  </a:lnTo>
                  <a:lnTo>
                    <a:pt x="1461" y="111"/>
                  </a:lnTo>
                  <a:lnTo>
                    <a:pt x="1461" y="112"/>
                  </a:lnTo>
                  <a:lnTo>
                    <a:pt x="1462" y="115"/>
                  </a:lnTo>
                  <a:lnTo>
                    <a:pt x="1463" y="116"/>
                  </a:lnTo>
                  <a:lnTo>
                    <a:pt x="1462" y="117"/>
                  </a:lnTo>
                  <a:lnTo>
                    <a:pt x="1461" y="118"/>
                  </a:lnTo>
                  <a:lnTo>
                    <a:pt x="1460" y="119"/>
                  </a:lnTo>
                  <a:lnTo>
                    <a:pt x="1457" y="121"/>
                  </a:lnTo>
                  <a:lnTo>
                    <a:pt x="1456" y="122"/>
                  </a:lnTo>
                  <a:lnTo>
                    <a:pt x="1456" y="123"/>
                  </a:lnTo>
                  <a:lnTo>
                    <a:pt x="1457" y="124"/>
                  </a:lnTo>
                  <a:lnTo>
                    <a:pt x="1457" y="125"/>
                  </a:lnTo>
                  <a:lnTo>
                    <a:pt x="1459" y="125"/>
                  </a:lnTo>
                  <a:lnTo>
                    <a:pt x="1459" y="126"/>
                  </a:lnTo>
                  <a:lnTo>
                    <a:pt x="1459" y="127"/>
                  </a:lnTo>
                  <a:lnTo>
                    <a:pt x="1457" y="128"/>
                  </a:lnTo>
                  <a:lnTo>
                    <a:pt x="1456" y="129"/>
                  </a:lnTo>
                  <a:lnTo>
                    <a:pt x="1456" y="131"/>
                  </a:lnTo>
                  <a:lnTo>
                    <a:pt x="1456" y="133"/>
                  </a:lnTo>
                  <a:lnTo>
                    <a:pt x="1457" y="134"/>
                  </a:lnTo>
                  <a:lnTo>
                    <a:pt x="1457" y="135"/>
                  </a:lnTo>
                  <a:lnTo>
                    <a:pt x="1458" y="136"/>
                  </a:lnTo>
                  <a:lnTo>
                    <a:pt x="1459" y="138"/>
                  </a:lnTo>
                  <a:lnTo>
                    <a:pt x="1461" y="139"/>
                  </a:lnTo>
                  <a:lnTo>
                    <a:pt x="1461" y="140"/>
                  </a:lnTo>
                  <a:lnTo>
                    <a:pt x="1462" y="143"/>
                  </a:lnTo>
                  <a:lnTo>
                    <a:pt x="1461" y="143"/>
                  </a:lnTo>
                  <a:lnTo>
                    <a:pt x="1460" y="143"/>
                  </a:lnTo>
                  <a:lnTo>
                    <a:pt x="1459" y="143"/>
                  </a:lnTo>
                  <a:lnTo>
                    <a:pt x="1459" y="144"/>
                  </a:lnTo>
                  <a:lnTo>
                    <a:pt x="1460" y="145"/>
                  </a:lnTo>
                  <a:lnTo>
                    <a:pt x="1461" y="146"/>
                  </a:lnTo>
                  <a:lnTo>
                    <a:pt x="1460" y="148"/>
                  </a:lnTo>
                  <a:lnTo>
                    <a:pt x="1461" y="148"/>
                  </a:lnTo>
                  <a:lnTo>
                    <a:pt x="1461" y="149"/>
                  </a:lnTo>
                  <a:lnTo>
                    <a:pt x="1466" y="161"/>
                  </a:lnTo>
                  <a:lnTo>
                    <a:pt x="1467" y="167"/>
                  </a:lnTo>
                  <a:lnTo>
                    <a:pt x="1467" y="168"/>
                  </a:lnTo>
                  <a:lnTo>
                    <a:pt x="1469" y="171"/>
                  </a:lnTo>
                  <a:lnTo>
                    <a:pt x="1471" y="173"/>
                  </a:lnTo>
                  <a:lnTo>
                    <a:pt x="1472" y="174"/>
                  </a:lnTo>
                  <a:lnTo>
                    <a:pt x="1472" y="175"/>
                  </a:lnTo>
                  <a:lnTo>
                    <a:pt x="1473" y="177"/>
                  </a:lnTo>
                  <a:lnTo>
                    <a:pt x="1473" y="178"/>
                  </a:lnTo>
                  <a:lnTo>
                    <a:pt x="1474" y="179"/>
                  </a:lnTo>
                  <a:lnTo>
                    <a:pt x="1474" y="180"/>
                  </a:lnTo>
                  <a:lnTo>
                    <a:pt x="1474" y="181"/>
                  </a:lnTo>
                  <a:lnTo>
                    <a:pt x="1472" y="181"/>
                  </a:lnTo>
                  <a:lnTo>
                    <a:pt x="1472" y="183"/>
                  </a:lnTo>
                  <a:lnTo>
                    <a:pt x="1472" y="185"/>
                  </a:lnTo>
                  <a:lnTo>
                    <a:pt x="1475" y="186"/>
                  </a:lnTo>
                  <a:lnTo>
                    <a:pt x="1476" y="186"/>
                  </a:lnTo>
                  <a:lnTo>
                    <a:pt x="1477" y="188"/>
                  </a:lnTo>
                  <a:lnTo>
                    <a:pt x="1479" y="189"/>
                  </a:lnTo>
                  <a:lnTo>
                    <a:pt x="1480" y="190"/>
                  </a:lnTo>
                  <a:lnTo>
                    <a:pt x="1482" y="189"/>
                  </a:lnTo>
                  <a:lnTo>
                    <a:pt x="1484" y="190"/>
                  </a:lnTo>
                  <a:lnTo>
                    <a:pt x="1486" y="191"/>
                  </a:lnTo>
                  <a:lnTo>
                    <a:pt x="1487" y="190"/>
                  </a:lnTo>
                  <a:lnTo>
                    <a:pt x="1488" y="190"/>
                  </a:lnTo>
                  <a:lnTo>
                    <a:pt x="1489" y="190"/>
                  </a:lnTo>
                  <a:lnTo>
                    <a:pt x="1493" y="191"/>
                  </a:lnTo>
                  <a:lnTo>
                    <a:pt x="1494" y="192"/>
                  </a:lnTo>
                  <a:lnTo>
                    <a:pt x="1494" y="193"/>
                  </a:lnTo>
                  <a:lnTo>
                    <a:pt x="1494" y="194"/>
                  </a:lnTo>
                  <a:lnTo>
                    <a:pt x="1494" y="195"/>
                  </a:lnTo>
                  <a:lnTo>
                    <a:pt x="1496" y="195"/>
                  </a:lnTo>
                  <a:lnTo>
                    <a:pt x="1497" y="196"/>
                  </a:lnTo>
                  <a:lnTo>
                    <a:pt x="1499" y="197"/>
                  </a:lnTo>
                  <a:lnTo>
                    <a:pt x="1500" y="196"/>
                  </a:lnTo>
                  <a:lnTo>
                    <a:pt x="1501" y="197"/>
                  </a:lnTo>
                  <a:lnTo>
                    <a:pt x="1502" y="197"/>
                  </a:lnTo>
                  <a:lnTo>
                    <a:pt x="1502" y="198"/>
                  </a:lnTo>
                  <a:lnTo>
                    <a:pt x="1504" y="199"/>
                  </a:lnTo>
                  <a:lnTo>
                    <a:pt x="1504" y="200"/>
                  </a:lnTo>
                  <a:lnTo>
                    <a:pt x="1505" y="202"/>
                  </a:lnTo>
                  <a:lnTo>
                    <a:pt x="1506" y="203"/>
                  </a:lnTo>
                  <a:lnTo>
                    <a:pt x="1505" y="204"/>
                  </a:lnTo>
                  <a:lnTo>
                    <a:pt x="1505" y="206"/>
                  </a:lnTo>
                  <a:lnTo>
                    <a:pt x="1504" y="207"/>
                  </a:lnTo>
                  <a:lnTo>
                    <a:pt x="1503" y="208"/>
                  </a:lnTo>
                  <a:lnTo>
                    <a:pt x="1503" y="209"/>
                  </a:lnTo>
                  <a:lnTo>
                    <a:pt x="1501" y="210"/>
                  </a:lnTo>
                  <a:lnTo>
                    <a:pt x="1501" y="212"/>
                  </a:lnTo>
                  <a:lnTo>
                    <a:pt x="1502" y="212"/>
                  </a:lnTo>
                  <a:lnTo>
                    <a:pt x="1501" y="214"/>
                  </a:lnTo>
                  <a:lnTo>
                    <a:pt x="1500" y="215"/>
                  </a:lnTo>
                  <a:lnTo>
                    <a:pt x="1500" y="216"/>
                  </a:lnTo>
                  <a:lnTo>
                    <a:pt x="1499" y="216"/>
                  </a:lnTo>
                  <a:lnTo>
                    <a:pt x="1499" y="215"/>
                  </a:lnTo>
                  <a:lnTo>
                    <a:pt x="1497" y="215"/>
                  </a:lnTo>
                  <a:lnTo>
                    <a:pt x="1497" y="216"/>
                  </a:lnTo>
                  <a:lnTo>
                    <a:pt x="1498" y="216"/>
                  </a:lnTo>
                  <a:lnTo>
                    <a:pt x="1498" y="217"/>
                  </a:lnTo>
                  <a:lnTo>
                    <a:pt x="1498" y="219"/>
                  </a:lnTo>
                  <a:lnTo>
                    <a:pt x="1497" y="221"/>
                  </a:lnTo>
                  <a:lnTo>
                    <a:pt x="1498" y="221"/>
                  </a:lnTo>
                  <a:lnTo>
                    <a:pt x="1498" y="222"/>
                  </a:lnTo>
                  <a:lnTo>
                    <a:pt x="1499" y="224"/>
                  </a:lnTo>
                  <a:lnTo>
                    <a:pt x="1501" y="225"/>
                  </a:lnTo>
                  <a:lnTo>
                    <a:pt x="1501" y="226"/>
                  </a:lnTo>
                  <a:lnTo>
                    <a:pt x="1502" y="226"/>
                  </a:lnTo>
                  <a:lnTo>
                    <a:pt x="1502" y="227"/>
                  </a:lnTo>
                  <a:lnTo>
                    <a:pt x="1503" y="227"/>
                  </a:lnTo>
                  <a:lnTo>
                    <a:pt x="1504" y="228"/>
                  </a:lnTo>
                  <a:lnTo>
                    <a:pt x="1505" y="228"/>
                  </a:lnTo>
                  <a:lnTo>
                    <a:pt x="1505" y="229"/>
                  </a:lnTo>
                  <a:lnTo>
                    <a:pt x="1506" y="229"/>
                  </a:lnTo>
                  <a:lnTo>
                    <a:pt x="1506" y="230"/>
                  </a:lnTo>
                  <a:lnTo>
                    <a:pt x="1505" y="230"/>
                  </a:lnTo>
                  <a:lnTo>
                    <a:pt x="1505" y="231"/>
                  </a:lnTo>
                  <a:lnTo>
                    <a:pt x="1504" y="231"/>
                  </a:lnTo>
                  <a:lnTo>
                    <a:pt x="1504" y="230"/>
                  </a:lnTo>
                  <a:lnTo>
                    <a:pt x="1503" y="230"/>
                  </a:lnTo>
                  <a:lnTo>
                    <a:pt x="1502" y="230"/>
                  </a:lnTo>
                  <a:lnTo>
                    <a:pt x="1501" y="231"/>
                  </a:lnTo>
                  <a:lnTo>
                    <a:pt x="1500" y="232"/>
                  </a:lnTo>
                  <a:lnTo>
                    <a:pt x="1499" y="232"/>
                  </a:lnTo>
                  <a:lnTo>
                    <a:pt x="1499" y="233"/>
                  </a:lnTo>
                  <a:lnTo>
                    <a:pt x="1499" y="234"/>
                  </a:lnTo>
                  <a:lnTo>
                    <a:pt x="1499" y="235"/>
                  </a:lnTo>
                  <a:lnTo>
                    <a:pt x="1498" y="235"/>
                  </a:lnTo>
                  <a:lnTo>
                    <a:pt x="1497" y="236"/>
                  </a:lnTo>
                  <a:lnTo>
                    <a:pt x="1496" y="235"/>
                  </a:lnTo>
                  <a:lnTo>
                    <a:pt x="1496" y="236"/>
                  </a:lnTo>
                  <a:lnTo>
                    <a:pt x="1496" y="237"/>
                  </a:lnTo>
                  <a:lnTo>
                    <a:pt x="1495" y="237"/>
                  </a:lnTo>
                  <a:lnTo>
                    <a:pt x="1495" y="239"/>
                  </a:lnTo>
                  <a:lnTo>
                    <a:pt x="1495" y="240"/>
                  </a:lnTo>
                  <a:lnTo>
                    <a:pt x="1495" y="241"/>
                  </a:lnTo>
                  <a:lnTo>
                    <a:pt x="1495" y="242"/>
                  </a:lnTo>
                  <a:lnTo>
                    <a:pt x="1496" y="243"/>
                  </a:lnTo>
                  <a:lnTo>
                    <a:pt x="1495" y="244"/>
                  </a:lnTo>
                  <a:lnTo>
                    <a:pt x="1496" y="245"/>
                  </a:lnTo>
                  <a:lnTo>
                    <a:pt x="1496" y="247"/>
                  </a:lnTo>
                  <a:lnTo>
                    <a:pt x="1496" y="248"/>
                  </a:lnTo>
                  <a:lnTo>
                    <a:pt x="1496" y="249"/>
                  </a:lnTo>
                  <a:lnTo>
                    <a:pt x="1497" y="249"/>
                  </a:lnTo>
                  <a:lnTo>
                    <a:pt x="1497" y="250"/>
                  </a:lnTo>
                  <a:lnTo>
                    <a:pt x="1496" y="250"/>
                  </a:lnTo>
                  <a:lnTo>
                    <a:pt x="1496" y="251"/>
                  </a:lnTo>
                  <a:lnTo>
                    <a:pt x="1497" y="251"/>
                  </a:lnTo>
                  <a:lnTo>
                    <a:pt x="1497" y="252"/>
                  </a:lnTo>
                  <a:lnTo>
                    <a:pt x="1498" y="252"/>
                  </a:lnTo>
                  <a:lnTo>
                    <a:pt x="1499" y="253"/>
                  </a:lnTo>
                  <a:lnTo>
                    <a:pt x="1499" y="254"/>
                  </a:lnTo>
                  <a:lnTo>
                    <a:pt x="1499" y="255"/>
                  </a:lnTo>
                  <a:lnTo>
                    <a:pt x="1500" y="255"/>
                  </a:lnTo>
                  <a:lnTo>
                    <a:pt x="1502" y="257"/>
                  </a:lnTo>
                  <a:lnTo>
                    <a:pt x="1503" y="257"/>
                  </a:lnTo>
                  <a:lnTo>
                    <a:pt x="1503" y="258"/>
                  </a:lnTo>
                  <a:lnTo>
                    <a:pt x="1504" y="259"/>
                  </a:lnTo>
                  <a:lnTo>
                    <a:pt x="1504" y="260"/>
                  </a:lnTo>
                  <a:lnTo>
                    <a:pt x="1505" y="259"/>
                  </a:lnTo>
                  <a:lnTo>
                    <a:pt x="1507" y="260"/>
                  </a:lnTo>
                  <a:lnTo>
                    <a:pt x="1507" y="261"/>
                  </a:lnTo>
                  <a:lnTo>
                    <a:pt x="1505" y="262"/>
                  </a:lnTo>
                  <a:lnTo>
                    <a:pt x="1505" y="264"/>
                  </a:lnTo>
                  <a:lnTo>
                    <a:pt x="1505" y="265"/>
                  </a:lnTo>
                  <a:lnTo>
                    <a:pt x="1505" y="266"/>
                  </a:lnTo>
                  <a:lnTo>
                    <a:pt x="1504" y="268"/>
                  </a:lnTo>
                  <a:lnTo>
                    <a:pt x="1503" y="269"/>
                  </a:lnTo>
                  <a:lnTo>
                    <a:pt x="1503" y="270"/>
                  </a:lnTo>
                  <a:lnTo>
                    <a:pt x="1502" y="273"/>
                  </a:lnTo>
                  <a:lnTo>
                    <a:pt x="1502" y="274"/>
                  </a:lnTo>
                  <a:lnTo>
                    <a:pt x="1501" y="275"/>
                  </a:lnTo>
                  <a:lnTo>
                    <a:pt x="1500" y="276"/>
                  </a:lnTo>
                  <a:lnTo>
                    <a:pt x="1500" y="277"/>
                  </a:lnTo>
                  <a:lnTo>
                    <a:pt x="1500" y="278"/>
                  </a:lnTo>
                  <a:lnTo>
                    <a:pt x="1502" y="278"/>
                  </a:lnTo>
                  <a:lnTo>
                    <a:pt x="1502" y="280"/>
                  </a:lnTo>
                  <a:lnTo>
                    <a:pt x="1503" y="282"/>
                  </a:lnTo>
                  <a:lnTo>
                    <a:pt x="1503" y="283"/>
                  </a:lnTo>
                  <a:lnTo>
                    <a:pt x="1503" y="285"/>
                  </a:lnTo>
                  <a:lnTo>
                    <a:pt x="1504" y="286"/>
                  </a:lnTo>
                  <a:lnTo>
                    <a:pt x="1505" y="287"/>
                  </a:lnTo>
                  <a:lnTo>
                    <a:pt x="1507" y="288"/>
                  </a:lnTo>
                  <a:lnTo>
                    <a:pt x="1508" y="288"/>
                  </a:lnTo>
                  <a:lnTo>
                    <a:pt x="1509" y="287"/>
                  </a:lnTo>
                  <a:lnTo>
                    <a:pt x="1510" y="287"/>
                  </a:lnTo>
                  <a:lnTo>
                    <a:pt x="1511" y="287"/>
                  </a:lnTo>
                  <a:lnTo>
                    <a:pt x="1512" y="289"/>
                  </a:lnTo>
                  <a:lnTo>
                    <a:pt x="1514" y="289"/>
                  </a:lnTo>
                  <a:lnTo>
                    <a:pt x="1514" y="290"/>
                  </a:lnTo>
                  <a:lnTo>
                    <a:pt x="1516" y="290"/>
                  </a:lnTo>
                  <a:lnTo>
                    <a:pt x="1517" y="290"/>
                  </a:lnTo>
                  <a:lnTo>
                    <a:pt x="1519" y="291"/>
                  </a:lnTo>
                  <a:lnTo>
                    <a:pt x="1520" y="291"/>
                  </a:lnTo>
                  <a:lnTo>
                    <a:pt x="1521" y="292"/>
                  </a:lnTo>
                  <a:lnTo>
                    <a:pt x="1522" y="292"/>
                  </a:lnTo>
                  <a:lnTo>
                    <a:pt x="1523" y="293"/>
                  </a:lnTo>
                  <a:lnTo>
                    <a:pt x="1524" y="294"/>
                  </a:lnTo>
                  <a:lnTo>
                    <a:pt x="1527" y="295"/>
                  </a:lnTo>
                  <a:lnTo>
                    <a:pt x="1527" y="296"/>
                  </a:lnTo>
                  <a:lnTo>
                    <a:pt x="1528" y="296"/>
                  </a:lnTo>
                  <a:lnTo>
                    <a:pt x="1529" y="297"/>
                  </a:lnTo>
                  <a:lnTo>
                    <a:pt x="1528" y="297"/>
                  </a:lnTo>
                  <a:lnTo>
                    <a:pt x="1528" y="298"/>
                  </a:lnTo>
                  <a:lnTo>
                    <a:pt x="1529" y="299"/>
                  </a:lnTo>
                  <a:lnTo>
                    <a:pt x="1529" y="300"/>
                  </a:lnTo>
                  <a:lnTo>
                    <a:pt x="1528" y="300"/>
                  </a:lnTo>
                  <a:lnTo>
                    <a:pt x="1528" y="301"/>
                  </a:lnTo>
                  <a:lnTo>
                    <a:pt x="1528" y="302"/>
                  </a:lnTo>
                  <a:lnTo>
                    <a:pt x="1528" y="304"/>
                  </a:lnTo>
                  <a:lnTo>
                    <a:pt x="1528" y="306"/>
                  </a:lnTo>
                  <a:lnTo>
                    <a:pt x="1529" y="310"/>
                  </a:lnTo>
                  <a:lnTo>
                    <a:pt x="1530" y="314"/>
                  </a:lnTo>
                  <a:lnTo>
                    <a:pt x="1532" y="316"/>
                  </a:lnTo>
                  <a:lnTo>
                    <a:pt x="1534" y="319"/>
                  </a:lnTo>
                  <a:lnTo>
                    <a:pt x="1534" y="321"/>
                  </a:lnTo>
                  <a:lnTo>
                    <a:pt x="1536" y="332"/>
                  </a:lnTo>
                  <a:lnTo>
                    <a:pt x="1539" y="356"/>
                  </a:lnTo>
                  <a:lnTo>
                    <a:pt x="1538" y="357"/>
                  </a:lnTo>
                  <a:lnTo>
                    <a:pt x="1537" y="357"/>
                  </a:lnTo>
                  <a:lnTo>
                    <a:pt x="1535" y="357"/>
                  </a:lnTo>
                  <a:lnTo>
                    <a:pt x="1534" y="358"/>
                  </a:lnTo>
                  <a:lnTo>
                    <a:pt x="1531" y="357"/>
                  </a:lnTo>
                  <a:lnTo>
                    <a:pt x="1530" y="358"/>
                  </a:lnTo>
                  <a:lnTo>
                    <a:pt x="1529" y="359"/>
                  </a:lnTo>
                  <a:lnTo>
                    <a:pt x="1528" y="359"/>
                  </a:lnTo>
                  <a:lnTo>
                    <a:pt x="1527" y="360"/>
                  </a:lnTo>
                  <a:lnTo>
                    <a:pt x="1526" y="361"/>
                  </a:lnTo>
                  <a:lnTo>
                    <a:pt x="1525" y="361"/>
                  </a:lnTo>
                  <a:lnTo>
                    <a:pt x="1524" y="361"/>
                  </a:lnTo>
                  <a:lnTo>
                    <a:pt x="1523" y="362"/>
                  </a:lnTo>
                  <a:lnTo>
                    <a:pt x="1522" y="362"/>
                  </a:lnTo>
                  <a:lnTo>
                    <a:pt x="1521" y="362"/>
                  </a:lnTo>
                  <a:lnTo>
                    <a:pt x="1520" y="362"/>
                  </a:lnTo>
                  <a:lnTo>
                    <a:pt x="1520" y="363"/>
                  </a:lnTo>
                  <a:lnTo>
                    <a:pt x="1521" y="363"/>
                  </a:lnTo>
                  <a:lnTo>
                    <a:pt x="1521" y="364"/>
                  </a:lnTo>
                  <a:lnTo>
                    <a:pt x="1520" y="364"/>
                  </a:lnTo>
                  <a:lnTo>
                    <a:pt x="1519" y="366"/>
                  </a:lnTo>
                  <a:lnTo>
                    <a:pt x="1520" y="366"/>
                  </a:lnTo>
                  <a:lnTo>
                    <a:pt x="1519" y="367"/>
                  </a:lnTo>
                  <a:lnTo>
                    <a:pt x="1517" y="367"/>
                  </a:lnTo>
                  <a:lnTo>
                    <a:pt x="1517" y="369"/>
                  </a:lnTo>
                  <a:lnTo>
                    <a:pt x="1517" y="370"/>
                  </a:lnTo>
                  <a:lnTo>
                    <a:pt x="1516" y="370"/>
                  </a:lnTo>
                  <a:lnTo>
                    <a:pt x="1516" y="371"/>
                  </a:lnTo>
                  <a:lnTo>
                    <a:pt x="1517" y="372"/>
                  </a:lnTo>
                  <a:lnTo>
                    <a:pt x="1517" y="373"/>
                  </a:lnTo>
                  <a:lnTo>
                    <a:pt x="1518" y="374"/>
                  </a:lnTo>
                  <a:lnTo>
                    <a:pt x="1519" y="375"/>
                  </a:lnTo>
                  <a:lnTo>
                    <a:pt x="1519" y="377"/>
                  </a:lnTo>
                  <a:lnTo>
                    <a:pt x="1521" y="380"/>
                  </a:lnTo>
                  <a:lnTo>
                    <a:pt x="1522" y="381"/>
                  </a:lnTo>
                  <a:lnTo>
                    <a:pt x="1522" y="382"/>
                  </a:lnTo>
                  <a:lnTo>
                    <a:pt x="1522" y="384"/>
                  </a:lnTo>
                  <a:lnTo>
                    <a:pt x="1522" y="385"/>
                  </a:lnTo>
                  <a:lnTo>
                    <a:pt x="1523" y="386"/>
                  </a:lnTo>
                  <a:lnTo>
                    <a:pt x="1522" y="387"/>
                  </a:lnTo>
                  <a:lnTo>
                    <a:pt x="1522" y="388"/>
                  </a:lnTo>
                  <a:lnTo>
                    <a:pt x="1521" y="389"/>
                  </a:lnTo>
                  <a:lnTo>
                    <a:pt x="1521" y="390"/>
                  </a:lnTo>
                  <a:lnTo>
                    <a:pt x="1521" y="391"/>
                  </a:lnTo>
                  <a:lnTo>
                    <a:pt x="1520" y="391"/>
                  </a:lnTo>
                  <a:lnTo>
                    <a:pt x="1519" y="391"/>
                  </a:lnTo>
                  <a:lnTo>
                    <a:pt x="1519" y="392"/>
                  </a:lnTo>
                  <a:lnTo>
                    <a:pt x="1519" y="393"/>
                  </a:lnTo>
                  <a:lnTo>
                    <a:pt x="1519" y="392"/>
                  </a:lnTo>
                  <a:lnTo>
                    <a:pt x="1519" y="393"/>
                  </a:lnTo>
                  <a:lnTo>
                    <a:pt x="1518" y="393"/>
                  </a:lnTo>
                  <a:lnTo>
                    <a:pt x="1518" y="392"/>
                  </a:lnTo>
                  <a:lnTo>
                    <a:pt x="1518" y="393"/>
                  </a:lnTo>
                  <a:lnTo>
                    <a:pt x="1517" y="393"/>
                  </a:lnTo>
                  <a:lnTo>
                    <a:pt x="1517" y="392"/>
                  </a:lnTo>
                  <a:lnTo>
                    <a:pt x="1517" y="393"/>
                  </a:lnTo>
                  <a:lnTo>
                    <a:pt x="1517" y="394"/>
                  </a:lnTo>
                  <a:lnTo>
                    <a:pt x="1518" y="394"/>
                  </a:lnTo>
                  <a:lnTo>
                    <a:pt x="1518" y="395"/>
                  </a:lnTo>
                  <a:lnTo>
                    <a:pt x="1518" y="396"/>
                  </a:lnTo>
                  <a:lnTo>
                    <a:pt x="1519" y="397"/>
                  </a:lnTo>
                  <a:lnTo>
                    <a:pt x="1518" y="398"/>
                  </a:lnTo>
                  <a:lnTo>
                    <a:pt x="1519" y="398"/>
                  </a:lnTo>
                  <a:lnTo>
                    <a:pt x="1519" y="399"/>
                  </a:lnTo>
                  <a:lnTo>
                    <a:pt x="1519" y="400"/>
                  </a:lnTo>
                  <a:lnTo>
                    <a:pt x="1520" y="399"/>
                  </a:lnTo>
                  <a:lnTo>
                    <a:pt x="1520" y="418"/>
                  </a:lnTo>
                  <a:lnTo>
                    <a:pt x="1492" y="426"/>
                  </a:lnTo>
                  <a:lnTo>
                    <a:pt x="1487" y="427"/>
                  </a:lnTo>
                  <a:lnTo>
                    <a:pt x="1485" y="427"/>
                  </a:lnTo>
                  <a:lnTo>
                    <a:pt x="1484" y="426"/>
                  </a:lnTo>
                  <a:lnTo>
                    <a:pt x="1481" y="424"/>
                  </a:lnTo>
                  <a:lnTo>
                    <a:pt x="1477" y="421"/>
                  </a:lnTo>
                  <a:lnTo>
                    <a:pt x="1475" y="418"/>
                  </a:lnTo>
                  <a:lnTo>
                    <a:pt x="1474" y="417"/>
                  </a:lnTo>
                  <a:lnTo>
                    <a:pt x="1473" y="416"/>
                  </a:lnTo>
                  <a:lnTo>
                    <a:pt x="1471" y="416"/>
                  </a:lnTo>
                  <a:lnTo>
                    <a:pt x="1466" y="415"/>
                  </a:lnTo>
                  <a:lnTo>
                    <a:pt x="1465" y="415"/>
                  </a:lnTo>
                  <a:lnTo>
                    <a:pt x="1464" y="414"/>
                  </a:lnTo>
                  <a:lnTo>
                    <a:pt x="1462" y="414"/>
                  </a:lnTo>
                  <a:lnTo>
                    <a:pt x="1461" y="414"/>
                  </a:lnTo>
                  <a:lnTo>
                    <a:pt x="1459" y="413"/>
                  </a:lnTo>
                  <a:lnTo>
                    <a:pt x="1455" y="412"/>
                  </a:lnTo>
                  <a:lnTo>
                    <a:pt x="1453" y="412"/>
                  </a:lnTo>
                  <a:lnTo>
                    <a:pt x="1452" y="413"/>
                  </a:lnTo>
                  <a:lnTo>
                    <a:pt x="1450" y="413"/>
                  </a:lnTo>
                  <a:lnTo>
                    <a:pt x="1450" y="414"/>
                  </a:lnTo>
                  <a:lnTo>
                    <a:pt x="1449" y="416"/>
                  </a:lnTo>
                  <a:lnTo>
                    <a:pt x="1450" y="416"/>
                  </a:lnTo>
                  <a:lnTo>
                    <a:pt x="1450" y="417"/>
                  </a:lnTo>
                  <a:lnTo>
                    <a:pt x="1450" y="418"/>
                  </a:lnTo>
                  <a:lnTo>
                    <a:pt x="1449" y="419"/>
                  </a:lnTo>
                  <a:lnTo>
                    <a:pt x="1449" y="420"/>
                  </a:lnTo>
                  <a:lnTo>
                    <a:pt x="1446" y="423"/>
                  </a:lnTo>
                  <a:lnTo>
                    <a:pt x="1445" y="424"/>
                  </a:lnTo>
                  <a:lnTo>
                    <a:pt x="1445" y="426"/>
                  </a:lnTo>
                  <a:lnTo>
                    <a:pt x="1444" y="428"/>
                  </a:lnTo>
                  <a:lnTo>
                    <a:pt x="1444" y="429"/>
                  </a:lnTo>
                  <a:lnTo>
                    <a:pt x="1444" y="431"/>
                  </a:lnTo>
                  <a:lnTo>
                    <a:pt x="1445" y="433"/>
                  </a:lnTo>
                  <a:lnTo>
                    <a:pt x="1445" y="434"/>
                  </a:lnTo>
                  <a:lnTo>
                    <a:pt x="1444" y="436"/>
                  </a:lnTo>
                  <a:lnTo>
                    <a:pt x="1444" y="437"/>
                  </a:lnTo>
                  <a:lnTo>
                    <a:pt x="1444" y="438"/>
                  </a:lnTo>
                  <a:lnTo>
                    <a:pt x="1444" y="441"/>
                  </a:lnTo>
                  <a:lnTo>
                    <a:pt x="1445" y="443"/>
                  </a:lnTo>
                  <a:lnTo>
                    <a:pt x="1445" y="445"/>
                  </a:lnTo>
                  <a:lnTo>
                    <a:pt x="1445" y="447"/>
                  </a:lnTo>
                  <a:lnTo>
                    <a:pt x="1445" y="448"/>
                  </a:lnTo>
                  <a:lnTo>
                    <a:pt x="1446" y="449"/>
                  </a:lnTo>
                  <a:lnTo>
                    <a:pt x="1447" y="449"/>
                  </a:lnTo>
                  <a:lnTo>
                    <a:pt x="1448" y="448"/>
                  </a:lnTo>
                  <a:lnTo>
                    <a:pt x="1448" y="449"/>
                  </a:lnTo>
                  <a:lnTo>
                    <a:pt x="1449" y="448"/>
                  </a:lnTo>
                  <a:lnTo>
                    <a:pt x="1450" y="449"/>
                  </a:lnTo>
                  <a:lnTo>
                    <a:pt x="1449" y="450"/>
                  </a:lnTo>
                  <a:lnTo>
                    <a:pt x="1450" y="451"/>
                  </a:lnTo>
                  <a:lnTo>
                    <a:pt x="1451" y="451"/>
                  </a:lnTo>
                  <a:lnTo>
                    <a:pt x="1452" y="452"/>
                  </a:lnTo>
                  <a:lnTo>
                    <a:pt x="1453" y="453"/>
                  </a:lnTo>
                  <a:lnTo>
                    <a:pt x="1453" y="454"/>
                  </a:lnTo>
                  <a:lnTo>
                    <a:pt x="1452" y="455"/>
                  </a:lnTo>
                  <a:lnTo>
                    <a:pt x="1451" y="456"/>
                  </a:lnTo>
                  <a:lnTo>
                    <a:pt x="1452" y="456"/>
                  </a:lnTo>
                  <a:lnTo>
                    <a:pt x="1452" y="457"/>
                  </a:lnTo>
                  <a:lnTo>
                    <a:pt x="1453" y="460"/>
                  </a:lnTo>
                  <a:lnTo>
                    <a:pt x="1455" y="461"/>
                  </a:lnTo>
                  <a:lnTo>
                    <a:pt x="1456" y="462"/>
                  </a:lnTo>
                  <a:lnTo>
                    <a:pt x="1457" y="463"/>
                  </a:lnTo>
                  <a:lnTo>
                    <a:pt x="1457" y="466"/>
                  </a:lnTo>
                  <a:lnTo>
                    <a:pt x="1458" y="468"/>
                  </a:lnTo>
                  <a:lnTo>
                    <a:pt x="1459" y="470"/>
                  </a:lnTo>
                  <a:lnTo>
                    <a:pt x="1460" y="470"/>
                  </a:lnTo>
                  <a:lnTo>
                    <a:pt x="1460" y="469"/>
                  </a:lnTo>
                  <a:lnTo>
                    <a:pt x="1461" y="468"/>
                  </a:lnTo>
                  <a:lnTo>
                    <a:pt x="1462" y="468"/>
                  </a:lnTo>
                  <a:lnTo>
                    <a:pt x="1463" y="469"/>
                  </a:lnTo>
                  <a:lnTo>
                    <a:pt x="1464" y="469"/>
                  </a:lnTo>
                  <a:lnTo>
                    <a:pt x="1465" y="470"/>
                  </a:lnTo>
                  <a:lnTo>
                    <a:pt x="1465" y="471"/>
                  </a:lnTo>
                  <a:lnTo>
                    <a:pt x="1464" y="473"/>
                  </a:lnTo>
                  <a:lnTo>
                    <a:pt x="1464" y="474"/>
                  </a:lnTo>
                  <a:lnTo>
                    <a:pt x="1465" y="476"/>
                  </a:lnTo>
                  <a:lnTo>
                    <a:pt x="1467" y="477"/>
                  </a:lnTo>
                  <a:lnTo>
                    <a:pt x="1467" y="478"/>
                  </a:lnTo>
                  <a:lnTo>
                    <a:pt x="1466" y="479"/>
                  </a:lnTo>
                  <a:lnTo>
                    <a:pt x="1466" y="481"/>
                  </a:lnTo>
                  <a:lnTo>
                    <a:pt x="1465" y="482"/>
                  </a:lnTo>
                  <a:lnTo>
                    <a:pt x="1465" y="483"/>
                  </a:lnTo>
                  <a:lnTo>
                    <a:pt x="1466" y="484"/>
                  </a:lnTo>
                  <a:lnTo>
                    <a:pt x="1468" y="488"/>
                  </a:lnTo>
                  <a:lnTo>
                    <a:pt x="1468" y="491"/>
                  </a:lnTo>
                  <a:lnTo>
                    <a:pt x="1467" y="493"/>
                  </a:lnTo>
                  <a:lnTo>
                    <a:pt x="1467" y="495"/>
                  </a:lnTo>
                  <a:lnTo>
                    <a:pt x="1468" y="496"/>
                  </a:lnTo>
                  <a:lnTo>
                    <a:pt x="1469" y="498"/>
                  </a:lnTo>
                  <a:lnTo>
                    <a:pt x="1472" y="498"/>
                  </a:lnTo>
                  <a:lnTo>
                    <a:pt x="1473" y="499"/>
                  </a:lnTo>
                  <a:lnTo>
                    <a:pt x="1474" y="500"/>
                  </a:lnTo>
                  <a:lnTo>
                    <a:pt x="1475" y="502"/>
                  </a:lnTo>
                  <a:lnTo>
                    <a:pt x="1478" y="505"/>
                  </a:lnTo>
                  <a:lnTo>
                    <a:pt x="1480" y="504"/>
                  </a:lnTo>
                  <a:lnTo>
                    <a:pt x="1481" y="503"/>
                  </a:lnTo>
                  <a:lnTo>
                    <a:pt x="1482" y="504"/>
                  </a:lnTo>
                  <a:lnTo>
                    <a:pt x="1483" y="504"/>
                  </a:lnTo>
                  <a:lnTo>
                    <a:pt x="1484" y="504"/>
                  </a:lnTo>
                  <a:lnTo>
                    <a:pt x="1485" y="504"/>
                  </a:lnTo>
                  <a:lnTo>
                    <a:pt x="1485" y="505"/>
                  </a:lnTo>
                  <a:lnTo>
                    <a:pt x="1484" y="505"/>
                  </a:lnTo>
                  <a:lnTo>
                    <a:pt x="1483" y="505"/>
                  </a:lnTo>
                  <a:lnTo>
                    <a:pt x="1484" y="506"/>
                  </a:lnTo>
                  <a:lnTo>
                    <a:pt x="1483" y="507"/>
                  </a:lnTo>
                  <a:lnTo>
                    <a:pt x="1484" y="508"/>
                  </a:lnTo>
                  <a:lnTo>
                    <a:pt x="1484" y="509"/>
                  </a:lnTo>
                  <a:lnTo>
                    <a:pt x="1482" y="509"/>
                  </a:lnTo>
                  <a:lnTo>
                    <a:pt x="1482" y="510"/>
                  </a:lnTo>
                  <a:lnTo>
                    <a:pt x="1481" y="510"/>
                  </a:lnTo>
                  <a:lnTo>
                    <a:pt x="1482" y="511"/>
                  </a:lnTo>
                  <a:lnTo>
                    <a:pt x="1481" y="512"/>
                  </a:lnTo>
                  <a:lnTo>
                    <a:pt x="1480" y="512"/>
                  </a:lnTo>
                  <a:lnTo>
                    <a:pt x="1481" y="513"/>
                  </a:lnTo>
                  <a:lnTo>
                    <a:pt x="1482" y="513"/>
                  </a:lnTo>
                  <a:lnTo>
                    <a:pt x="1482" y="514"/>
                  </a:lnTo>
                  <a:lnTo>
                    <a:pt x="1481" y="515"/>
                  </a:lnTo>
                  <a:lnTo>
                    <a:pt x="1480" y="515"/>
                  </a:lnTo>
                  <a:lnTo>
                    <a:pt x="1480" y="516"/>
                  </a:lnTo>
                  <a:lnTo>
                    <a:pt x="1481" y="517"/>
                  </a:lnTo>
                  <a:lnTo>
                    <a:pt x="1481" y="518"/>
                  </a:lnTo>
                  <a:lnTo>
                    <a:pt x="1480" y="518"/>
                  </a:lnTo>
                  <a:lnTo>
                    <a:pt x="1480" y="519"/>
                  </a:lnTo>
                  <a:lnTo>
                    <a:pt x="1479" y="520"/>
                  </a:lnTo>
                  <a:lnTo>
                    <a:pt x="1479" y="518"/>
                  </a:lnTo>
                  <a:lnTo>
                    <a:pt x="1478" y="515"/>
                  </a:lnTo>
                  <a:lnTo>
                    <a:pt x="1477" y="518"/>
                  </a:lnTo>
                  <a:lnTo>
                    <a:pt x="1476" y="518"/>
                  </a:lnTo>
                  <a:lnTo>
                    <a:pt x="1475" y="518"/>
                  </a:lnTo>
                  <a:lnTo>
                    <a:pt x="1473" y="519"/>
                  </a:lnTo>
                  <a:lnTo>
                    <a:pt x="1473" y="521"/>
                  </a:lnTo>
                  <a:lnTo>
                    <a:pt x="1473" y="522"/>
                  </a:lnTo>
                  <a:lnTo>
                    <a:pt x="1472" y="522"/>
                  </a:lnTo>
                  <a:lnTo>
                    <a:pt x="1472" y="523"/>
                  </a:lnTo>
                  <a:lnTo>
                    <a:pt x="1471" y="524"/>
                  </a:lnTo>
                  <a:lnTo>
                    <a:pt x="1472" y="527"/>
                  </a:lnTo>
                  <a:lnTo>
                    <a:pt x="1470" y="530"/>
                  </a:lnTo>
                  <a:lnTo>
                    <a:pt x="1470" y="531"/>
                  </a:lnTo>
                  <a:lnTo>
                    <a:pt x="1472" y="531"/>
                  </a:lnTo>
                  <a:lnTo>
                    <a:pt x="1472" y="533"/>
                  </a:lnTo>
                  <a:lnTo>
                    <a:pt x="1473" y="533"/>
                  </a:lnTo>
                  <a:lnTo>
                    <a:pt x="1473" y="535"/>
                  </a:lnTo>
                  <a:lnTo>
                    <a:pt x="1474" y="535"/>
                  </a:lnTo>
                  <a:lnTo>
                    <a:pt x="1474" y="536"/>
                  </a:lnTo>
                  <a:lnTo>
                    <a:pt x="1474" y="537"/>
                  </a:lnTo>
                  <a:lnTo>
                    <a:pt x="1476" y="538"/>
                  </a:lnTo>
                  <a:lnTo>
                    <a:pt x="1476" y="539"/>
                  </a:lnTo>
                  <a:lnTo>
                    <a:pt x="1477" y="540"/>
                  </a:lnTo>
                  <a:lnTo>
                    <a:pt x="1477" y="539"/>
                  </a:lnTo>
                  <a:lnTo>
                    <a:pt x="1478" y="539"/>
                  </a:lnTo>
                  <a:lnTo>
                    <a:pt x="1479" y="539"/>
                  </a:lnTo>
                  <a:lnTo>
                    <a:pt x="1480" y="539"/>
                  </a:lnTo>
                  <a:lnTo>
                    <a:pt x="1481" y="540"/>
                  </a:lnTo>
                  <a:lnTo>
                    <a:pt x="1481" y="539"/>
                  </a:lnTo>
                  <a:lnTo>
                    <a:pt x="1482" y="539"/>
                  </a:lnTo>
                  <a:lnTo>
                    <a:pt x="1483" y="540"/>
                  </a:lnTo>
                  <a:lnTo>
                    <a:pt x="1482" y="541"/>
                  </a:lnTo>
                  <a:lnTo>
                    <a:pt x="1483" y="541"/>
                  </a:lnTo>
                  <a:lnTo>
                    <a:pt x="1484" y="541"/>
                  </a:lnTo>
                  <a:lnTo>
                    <a:pt x="1485" y="540"/>
                  </a:lnTo>
                  <a:lnTo>
                    <a:pt x="1485" y="542"/>
                  </a:lnTo>
                  <a:lnTo>
                    <a:pt x="1484" y="543"/>
                  </a:lnTo>
                  <a:lnTo>
                    <a:pt x="1485" y="543"/>
                  </a:lnTo>
                  <a:lnTo>
                    <a:pt x="1486" y="544"/>
                  </a:lnTo>
                  <a:lnTo>
                    <a:pt x="1486" y="545"/>
                  </a:lnTo>
                  <a:lnTo>
                    <a:pt x="1486" y="546"/>
                  </a:lnTo>
                  <a:lnTo>
                    <a:pt x="1487" y="545"/>
                  </a:lnTo>
                  <a:lnTo>
                    <a:pt x="1487" y="546"/>
                  </a:lnTo>
                  <a:lnTo>
                    <a:pt x="1487" y="544"/>
                  </a:lnTo>
                  <a:lnTo>
                    <a:pt x="1488" y="544"/>
                  </a:lnTo>
                  <a:lnTo>
                    <a:pt x="1489" y="544"/>
                  </a:lnTo>
                  <a:lnTo>
                    <a:pt x="1489" y="543"/>
                  </a:lnTo>
                  <a:lnTo>
                    <a:pt x="1489" y="542"/>
                  </a:lnTo>
                  <a:lnTo>
                    <a:pt x="1490" y="543"/>
                  </a:lnTo>
                  <a:lnTo>
                    <a:pt x="1491" y="543"/>
                  </a:lnTo>
                  <a:lnTo>
                    <a:pt x="1491" y="544"/>
                  </a:lnTo>
                  <a:lnTo>
                    <a:pt x="1492" y="544"/>
                  </a:lnTo>
                  <a:lnTo>
                    <a:pt x="1493" y="544"/>
                  </a:lnTo>
                  <a:lnTo>
                    <a:pt x="1493" y="545"/>
                  </a:lnTo>
                  <a:lnTo>
                    <a:pt x="1492" y="546"/>
                  </a:lnTo>
                  <a:lnTo>
                    <a:pt x="1493" y="546"/>
                  </a:lnTo>
                  <a:lnTo>
                    <a:pt x="1492" y="547"/>
                  </a:lnTo>
                  <a:lnTo>
                    <a:pt x="1493" y="547"/>
                  </a:lnTo>
                  <a:lnTo>
                    <a:pt x="1493" y="549"/>
                  </a:lnTo>
                  <a:lnTo>
                    <a:pt x="1494" y="549"/>
                  </a:lnTo>
                  <a:lnTo>
                    <a:pt x="1494" y="548"/>
                  </a:lnTo>
                  <a:lnTo>
                    <a:pt x="1495" y="549"/>
                  </a:lnTo>
                  <a:lnTo>
                    <a:pt x="1496" y="548"/>
                  </a:lnTo>
                  <a:lnTo>
                    <a:pt x="1496" y="547"/>
                  </a:lnTo>
                  <a:lnTo>
                    <a:pt x="1497" y="547"/>
                  </a:lnTo>
                  <a:lnTo>
                    <a:pt x="1498" y="547"/>
                  </a:lnTo>
                  <a:lnTo>
                    <a:pt x="1499" y="548"/>
                  </a:lnTo>
                  <a:lnTo>
                    <a:pt x="1498" y="548"/>
                  </a:lnTo>
                  <a:lnTo>
                    <a:pt x="1497" y="548"/>
                  </a:lnTo>
                  <a:lnTo>
                    <a:pt x="1498" y="549"/>
                  </a:lnTo>
                  <a:lnTo>
                    <a:pt x="1499" y="550"/>
                  </a:lnTo>
                  <a:lnTo>
                    <a:pt x="1500" y="551"/>
                  </a:lnTo>
                  <a:lnTo>
                    <a:pt x="1501" y="550"/>
                  </a:lnTo>
                  <a:lnTo>
                    <a:pt x="1502" y="550"/>
                  </a:lnTo>
                  <a:lnTo>
                    <a:pt x="1502" y="551"/>
                  </a:lnTo>
                  <a:lnTo>
                    <a:pt x="1501" y="551"/>
                  </a:lnTo>
                  <a:lnTo>
                    <a:pt x="1501" y="552"/>
                  </a:lnTo>
                  <a:lnTo>
                    <a:pt x="1499" y="552"/>
                  </a:lnTo>
                  <a:lnTo>
                    <a:pt x="1499" y="553"/>
                  </a:lnTo>
                  <a:lnTo>
                    <a:pt x="1499" y="554"/>
                  </a:lnTo>
                  <a:lnTo>
                    <a:pt x="1499" y="555"/>
                  </a:lnTo>
                  <a:lnTo>
                    <a:pt x="1500" y="555"/>
                  </a:lnTo>
                  <a:lnTo>
                    <a:pt x="1501" y="555"/>
                  </a:lnTo>
                  <a:lnTo>
                    <a:pt x="1501" y="556"/>
                  </a:lnTo>
                  <a:lnTo>
                    <a:pt x="1502" y="556"/>
                  </a:lnTo>
                  <a:lnTo>
                    <a:pt x="1502" y="557"/>
                  </a:lnTo>
                  <a:lnTo>
                    <a:pt x="1503" y="558"/>
                  </a:lnTo>
                  <a:lnTo>
                    <a:pt x="1504" y="558"/>
                  </a:lnTo>
                  <a:lnTo>
                    <a:pt x="1505" y="560"/>
                  </a:lnTo>
                  <a:lnTo>
                    <a:pt x="1506" y="560"/>
                  </a:lnTo>
                  <a:lnTo>
                    <a:pt x="1507" y="560"/>
                  </a:lnTo>
                  <a:lnTo>
                    <a:pt x="1507" y="561"/>
                  </a:lnTo>
                  <a:lnTo>
                    <a:pt x="1508" y="561"/>
                  </a:lnTo>
                  <a:lnTo>
                    <a:pt x="1508" y="562"/>
                  </a:lnTo>
                  <a:lnTo>
                    <a:pt x="1506" y="562"/>
                  </a:lnTo>
                  <a:lnTo>
                    <a:pt x="1506" y="563"/>
                  </a:lnTo>
                  <a:lnTo>
                    <a:pt x="1507" y="565"/>
                  </a:lnTo>
                  <a:lnTo>
                    <a:pt x="1509" y="565"/>
                  </a:lnTo>
                  <a:lnTo>
                    <a:pt x="1509" y="566"/>
                  </a:lnTo>
                  <a:lnTo>
                    <a:pt x="1510" y="565"/>
                  </a:lnTo>
                  <a:lnTo>
                    <a:pt x="1510" y="566"/>
                  </a:lnTo>
                  <a:lnTo>
                    <a:pt x="1513" y="567"/>
                  </a:lnTo>
                  <a:lnTo>
                    <a:pt x="1513" y="568"/>
                  </a:lnTo>
                  <a:lnTo>
                    <a:pt x="1514" y="568"/>
                  </a:lnTo>
                  <a:lnTo>
                    <a:pt x="1515" y="568"/>
                  </a:lnTo>
                  <a:lnTo>
                    <a:pt x="1515" y="567"/>
                  </a:lnTo>
                  <a:lnTo>
                    <a:pt x="1516" y="567"/>
                  </a:lnTo>
                  <a:lnTo>
                    <a:pt x="1517" y="568"/>
                  </a:lnTo>
                  <a:lnTo>
                    <a:pt x="1516" y="568"/>
                  </a:lnTo>
                  <a:lnTo>
                    <a:pt x="1517" y="569"/>
                  </a:lnTo>
                  <a:lnTo>
                    <a:pt x="1517" y="570"/>
                  </a:lnTo>
                  <a:lnTo>
                    <a:pt x="1518" y="570"/>
                  </a:lnTo>
                  <a:lnTo>
                    <a:pt x="1519" y="570"/>
                  </a:lnTo>
                  <a:lnTo>
                    <a:pt x="1520" y="570"/>
                  </a:lnTo>
                  <a:lnTo>
                    <a:pt x="1520" y="571"/>
                  </a:lnTo>
                  <a:lnTo>
                    <a:pt x="1520" y="572"/>
                  </a:lnTo>
                  <a:lnTo>
                    <a:pt x="1520" y="573"/>
                  </a:lnTo>
                  <a:lnTo>
                    <a:pt x="1521" y="573"/>
                  </a:lnTo>
                  <a:lnTo>
                    <a:pt x="1522" y="573"/>
                  </a:lnTo>
                  <a:lnTo>
                    <a:pt x="1523" y="573"/>
                  </a:lnTo>
                  <a:lnTo>
                    <a:pt x="1524" y="572"/>
                  </a:lnTo>
                  <a:lnTo>
                    <a:pt x="1524" y="571"/>
                  </a:lnTo>
                  <a:lnTo>
                    <a:pt x="1525" y="571"/>
                  </a:lnTo>
                  <a:lnTo>
                    <a:pt x="1526" y="572"/>
                  </a:lnTo>
                  <a:lnTo>
                    <a:pt x="1526" y="573"/>
                  </a:lnTo>
                  <a:lnTo>
                    <a:pt x="1526" y="574"/>
                  </a:lnTo>
                  <a:lnTo>
                    <a:pt x="1525" y="574"/>
                  </a:lnTo>
                  <a:lnTo>
                    <a:pt x="1525" y="575"/>
                  </a:lnTo>
                  <a:lnTo>
                    <a:pt x="1526" y="575"/>
                  </a:lnTo>
                  <a:lnTo>
                    <a:pt x="1527" y="576"/>
                  </a:lnTo>
                  <a:lnTo>
                    <a:pt x="1527" y="575"/>
                  </a:lnTo>
                  <a:lnTo>
                    <a:pt x="1528" y="575"/>
                  </a:lnTo>
                  <a:lnTo>
                    <a:pt x="1528" y="576"/>
                  </a:lnTo>
                  <a:lnTo>
                    <a:pt x="1529" y="577"/>
                  </a:lnTo>
                  <a:lnTo>
                    <a:pt x="1530" y="576"/>
                  </a:lnTo>
                  <a:lnTo>
                    <a:pt x="1530" y="575"/>
                  </a:lnTo>
                  <a:lnTo>
                    <a:pt x="1531" y="574"/>
                  </a:lnTo>
                  <a:lnTo>
                    <a:pt x="1531" y="573"/>
                  </a:lnTo>
                  <a:lnTo>
                    <a:pt x="1532" y="573"/>
                  </a:lnTo>
                  <a:lnTo>
                    <a:pt x="1532" y="572"/>
                  </a:lnTo>
                  <a:lnTo>
                    <a:pt x="1532" y="571"/>
                  </a:lnTo>
                  <a:lnTo>
                    <a:pt x="1532" y="570"/>
                  </a:lnTo>
                  <a:lnTo>
                    <a:pt x="1533" y="571"/>
                  </a:lnTo>
                  <a:lnTo>
                    <a:pt x="1533" y="570"/>
                  </a:lnTo>
                  <a:lnTo>
                    <a:pt x="1534" y="570"/>
                  </a:lnTo>
                  <a:lnTo>
                    <a:pt x="1534" y="569"/>
                  </a:lnTo>
                  <a:lnTo>
                    <a:pt x="1534" y="568"/>
                  </a:lnTo>
                  <a:lnTo>
                    <a:pt x="1535" y="569"/>
                  </a:lnTo>
                  <a:lnTo>
                    <a:pt x="1535" y="570"/>
                  </a:lnTo>
                  <a:lnTo>
                    <a:pt x="1536" y="569"/>
                  </a:lnTo>
                  <a:lnTo>
                    <a:pt x="1537" y="569"/>
                  </a:lnTo>
                  <a:lnTo>
                    <a:pt x="1537" y="570"/>
                  </a:lnTo>
                  <a:lnTo>
                    <a:pt x="1538" y="571"/>
                  </a:lnTo>
                  <a:lnTo>
                    <a:pt x="1539" y="572"/>
                  </a:lnTo>
                  <a:lnTo>
                    <a:pt x="1540" y="573"/>
                  </a:lnTo>
                  <a:lnTo>
                    <a:pt x="1541" y="572"/>
                  </a:lnTo>
                  <a:lnTo>
                    <a:pt x="1542" y="573"/>
                  </a:lnTo>
                  <a:lnTo>
                    <a:pt x="1543" y="572"/>
                  </a:lnTo>
                  <a:lnTo>
                    <a:pt x="1544" y="571"/>
                  </a:lnTo>
                  <a:lnTo>
                    <a:pt x="1545" y="571"/>
                  </a:lnTo>
                  <a:lnTo>
                    <a:pt x="1546" y="572"/>
                  </a:lnTo>
                  <a:lnTo>
                    <a:pt x="1546" y="573"/>
                  </a:lnTo>
                  <a:lnTo>
                    <a:pt x="1545" y="573"/>
                  </a:lnTo>
                  <a:lnTo>
                    <a:pt x="1545" y="574"/>
                  </a:lnTo>
                  <a:lnTo>
                    <a:pt x="1546" y="576"/>
                  </a:lnTo>
                  <a:lnTo>
                    <a:pt x="1547" y="575"/>
                  </a:lnTo>
                  <a:lnTo>
                    <a:pt x="1547" y="574"/>
                  </a:lnTo>
                  <a:lnTo>
                    <a:pt x="1548" y="574"/>
                  </a:lnTo>
                  <a:lnTo>
                    <a:pt x="1549" y="574"/>
                  </a:lnTo>
                  <a:lnTo>
                    <a:pt x="1549" y="575"/>
                  </a:lnTo>
                  <a:lnTo>
                    <a:pt x="1549" y="576"/>
                  </a:lnTo>
                  <a:lnTo>
                    <a:pt x="1550" y="576"/>
                  </a:lnTo>
                  <a:lnTo>
                    <a:pt x="1550" y="575"/>
                  </a:lnTo>
                  <a:lnTo>
                    <a:pt x="1551" y="576"/>
                  </a:lnTo>
                  <a:lnTo>
                    <a:pt x="1552" y="576"/>
                  </a:lnTo>
                  <a:lnTo>
                    <a:pt x="1553" y="576"/>
                  </a:lnTo>
                  <a:lnTo>
                    <a:pt x="1555" y="576"/>
                  </a:lnTo>
                  <a:lnTo>
                    <a:pt x="1556" y="576"/>
                  </a:lnTo>
                  <a:lnTo>
                    <a:pt x="1556" y="575"/>
                  </a:lnTo>
                  <a:lnTo>
                    <a:pt x="1557" y="574"/>
                  </a:lnTo>
                  <a:lnTo>
                    <a:pt x="1559" y="572"/>
                  </a:lnTo>
                  <a:lnTo>
                    <a:pt x="1561" y="573"/>
                  </a:lnTo>
                  <a:lnTo>
                    <a:pt x="1563" y="573"/>
                  </a:lnTo>
                  <a:lnTo>
                    <a:pt x="1565" y="573"/>
                  </a:lnTo>
                  <a:lnTo>
                    <a:pt x="1566" y="573"/>
                  </a:lnTo>
                  <a:lnTo>
                    <a:pt x="1568" y="573"/>
                  </a:lnTo>
                  <a:lnTo>
                    <a:pt x="1571" y="572"/>
                  </a:lnTo>
                  <a:lnTo>
                    <a:pt x="1577" y="568"/>
                  </a:lnTo>
                  <a:lnTo>
                    <a:pt x="1579" y="566"/>
                  </a:lnTo>
                  <a:lnTo>
                    <a:pt x="1582" y="563"/>
                  </a:lnTo>
                  <a:lnTo>
                    <a:pt x="1583" y="563"/>
                  </a:lnTo>
                  <a:lnTo>
                    <a:pt x="1585" y="561"/>
                  </a:lnTo>
                  <a:lnTo>
                    <a:pt x="1587" y="561"/>
                  </a:lnTo>
                  <a:lnTo>
                    <a:pt x="1588" y="561"/>
                  </a:lnTo>
                  <a:lnTo>
                    <a:pt x="1587" y="562"/>
                  </a:lnTo>
                  <a:lnTo>
                    <a:pt x="1587" y="563"/>
                  </a:lnTo>
                  <a:lnTo>
                    <a:pt x="1587" y="564"/>
                  </a:lnTo>
                  <a:lnTo>
                    <a:pt x="1587" y="565"/>
                  </a:lnTo>
                  <a:lnTo>
                    <a:pt x="1579" y="571"/>
                  </a:lnTo>
                  <a:lnTo>
                    <a:pt x="1578" y="573"/>
                  </a:lnTo>
                  <a:lnTo>
                    <a:pt x="1574" y="578"/>
                  </a:lnTo>
                  <a:lnTo>
                    <a:pt x="1572" y="580"/>
                  </a:lnTo>
                  <a:lnTo>
                    <a:pt x="1569" y="586"/>
                  </a:lnTo>
                  <a:lnTo>
                    <a:pt x="1568" y="587"/>
                  </a:lnTo>
                  <a:lnTo>
                    <a:pt x="1568" y="589"/>
                  </a:lnTo>
                  <a:lnTo>
                    <a:pt x="1563" y="595"/>
                  </a:lnTo>
                  <a:lnTo>
                    <a:pt x="1561" y="599"/>
                  </a:lnTo>
                  <a:lnTo>
                    <a:pt x="1560" y="601"/>
                  </a:lnTo>
                  <a:lnTo>
                    <a:pt x="1559" y="603"/>
                  </a:lnTo>
                  <a:lnTo>
                    <a:pt x="1557" y="606"/>
                  </a:lnTo>
                  <a:lnTo>
                    <a:pt x="1555" y="609"/>
                  </a:lnTo>
                  <a:lnTo>
                    <a:pt x="1554" y="611"/>
                  </a:lnTo>
                  <a:lnTo>
                    <a:pt x="1553" y="611"/>
                  </a:lnTo>
                  <a:lnTo>
                    <a:pt x="1553" y="612"/>
                  </a:lnTo>
                  <a:lnTo>
                    <a:pt x="1549" y="619"/>
                  </a:lnTo>
                  <a:lnTo>
                    <a:pt x="1549" y="620"/>
                  </a:lnTo>
                  <a:lnTo>
                    <a:pt x="1545" y="626"/>
                  </a:lnTo>
                  <a:lnTo>
                    <a:pt x="1544" y="628"/>
                  </a:lnTo>
                  <a:lnTo>
                    <a:pt x="1543" y="630"/>
                  </a:lnTo>
                  <a:lnTo>
                    <a:pt x="1542" y="631"/>
                  </a:lnTo>
                  <a:lnTo>
                    <a:pt x="1541" y="633"/>
                  </a:lnTo>
                  <a:lnTo>
                    <a:pt x="1537" y="641"/>
                  </a:lnTo>
                  <a:lnTo>
                    <a:pt x="1535" y="644"/>
                  </a:lnTo>
                  <a:lnTo>
                    <a:pt x="1534" y="646"/>
                  </a:lnTo>
                  <a:lnTo>
                    <a:pt x="1533" y="647"/>
                  </a:lnTo>
                  <a:lnTo>
                    <a:pt x="1532" y="650"/>
                  </a:lnTo>
                  <a:lnTo>
                    <a:pt x="1531" y="654"/>
                  </a:lnTo>
                  <a:lnTo>
                    <a:pt x="1525" y="661"/>
                  </a:lnTo>
                  <a:lnTo>
                    <a:pt x="1523" y="664"/>
                  </a:lnTo>
                  <a:lnTo>
                    <a:pt x="1522" y="666"/>
                  </a:lnTo>
                  <a:lnTo>
                    <a:pt x="1520" y="668"/>
                  </a:lnTo>
                  <a:lnTo>
                    <a:pt x="1519" y="669"/>
                  </a:lnTo>
                  <a:lnTo>
                    <a:pt x="1518" y="672"/>
                  </a:lnTo>
                  <a:lnTo>
                    <a:pt x="1516" y="674"/>
                  </a:lnTo>
                  <a:lnTo>
                    <a:pt x="1515" y="676"/>
                  </a:lnTo>
                  <a:lnTo>
                    <a:pt x="1513" y="678"/>
                  </a:lnTo>
                  <a:lnTo>
                    <a:pt x="1507" y="685"/>
                  </a:lnTo>
                  <a:lnTo>
                    <a:pt x="1503" y="690"/>
                  </a:lnTo>
                  <a:lnTo>
                    <a:pt x="1502" y="691"/>
                  </a:lnTo>
                  <a:lnTo>
                    <a:pt x="1502" y="692"/>
                  </a:lnTo>
                  <a:lnTo>
                    <a:pt x="1501" y="693"/>
                  </a:lnTo>
                  <a:lnTo>
                    <a:pt x="1499" y="695"/>
                  </a:lnTo>
                  <a:lnTo>
                    <a:pt x="1498" y="697"/>
                  </a:lnTo>
                  <a:lnTo>
                    <a:pt x="1497" y="698"/>
                  </a:lnTo>
                  <a:lnTo>
                    <a:pt x="1493" y="702"/>
                  </a:lnTo>
                  <a:lnTo>
                    <a:pt x="1490" y="705"/>
                  </a:lnTo>
                  <a:lnTo>
                    <a:pt x="1490" y="706"/>
                  </a:lnTo>
                  <a:lnTo>
                    <a:pt x="1488" y="707"/>
                  </a:lnTo>
                  <a:lnTo>
                    <a:pt x="1487" y="708"/>
                  </a:lnTo>
                  <a:lnTo>
                    <a:pt x="1486" y="709"/>
                  </a:lnTo>
                  <a:lnTo>
                    <a:pt x="1486" y="710"/>
                  </a:lnTo>
                  <a:lnTo>
                    <a:pt x="1485" y="711"/>
                  </a:lnTo>
                  <a:lnTo>
                    <a:pt x="1484" y="712"/>
                  </a:lnTo>
                  <a:lnTo>
                    <a:pt x="1482" y="714"/>
                  </a:lnTo>
                  <a:lnTo>
                    <a:pt x="1481" y="715"/>
                  </a:lnTo>
                  <a:lnTo>
                    <a:pt x="1480" y="717"/>
                  </a:lnTo>
                  <a:lnTo>
                    <a:pt x="1479" y="718"/>
                  </a:lnTo>
                  <a:lnTo>
                    <a:pt x="1477" y="720"/>
                  </a:lnTo>
                  <a:lnTo>
                    <a:pt x="1476" y="722"/>
                  </a:lnTo>
                  <a:lnTo>
                    <a:pt x="1475" y="723"/>
                  </a:lnTo>
                  <a:lnTo>
                    <a:pt x="1474" y="723"/>
                  </a:lnTo>
                  <a:lnTo>
                    <a:pt x="1473" y="724"/>
                  </a:lnTo>
                  <a:lnTo>
                    <a:pt x="1470" y="728"/>
                  </a:lnTo>
                  <a:lnTo>
                    <a:pt x="1470" y="729"/>
                  </a:lnTo>
                  <a:lnTo>
                    <a:pt x="1469" y="729"/>
                  </a:lnTo>
                  <a:lnTo>
                    <a:pt x="1467" y="732"/>
                  </a:lnTo>
                  <a:lnTo>
                    <a:pt x="1465" y="737"/>
                  </a:lnTo>
                  <a:lnTo>
                    <a:pt x="1464" y="737"/>
                  </a:lnTo>
                  <a:lnTo>
                    <a:pt x="1462" y="741"/>
                  </a:lnTo>
                  <a:lnTo>
                    <a:pt x="1461" y="742"/>
                  </a:lnTo>
                  <a:lnTo>
                    <a:pt x="1461" y="743"/>
                  </a:lnTo>
                  <a:lnTo>
                    <a:pt x="1459" y="746"/>
                  </a:lnTo>
                  <a:lnTo>
                    <a:pt x="1458" y="747"/>
                  </a:lnTo>
                  <a:lnTo>
                    <a:pt x="1457" y="748"/>
                  </a:lnTo>
                  <a:lnTo>
                    <a:pt x="1457" y="749"/>
                  </a:lnTo>
                  <a:lnTo>
                    <a:pt x="1456" y="749"/>
                  </a:lnTo>
                  <a:lnTo>
                    <a:pt x="1455" y="749"/>
                  </a:lnTo>
                  <a:lnTo>
                    <a:pt x="1453" y="750"/>
                  </a:lnTo>
                  <a:lnTo>
                    <a:pt x="1452" y="751"/>
                  </a:lnTo>
                  <a:lnTo>
                    <a:pt x="1452" y="752"/>
                  </a:lnTo>
                  <a:lnTo>
                    <a:pt x="1451" y="752"/>
                  </a:lnTo>
                  <a:lnTo>
                    <a:pt x="1450" y="753"/>
                  </a:lnTo>
                  <a:lnTo>
                    <a:pt x="1449" y="754"/>
                  </a:lnTo>
                  <a:lnTo>
                    <a:pt x="1449" y="755"/>
                  </a:lnTo>
                  <a:lnTo>
                    <a:pt x="1448" y="756"/>
                  </a:lnTo>
                  <a:lnTo>
                    <a:pt x="1449" y="757"/>
                  </a:lnTo>
                  <a:lnTo>
                    <a:pt x="1448" y="758"/>
                  </a:lnTo>
                  <a:lnTo>
                    <a:pt x="1447" y="759"/>
                  </a:lnTo>
                  <a:lnTo>
                    <a:pt x="1446" y="759"/>
                  </a:lnTo>
                  <a:lnTo>
                    <a:pt x="1445" y="760"/>
                  </a:lnTo>
                  <a:lnTo>
                    <a:pt x="1443" y="762"/>
                  </a:lnTo>
                  <a:lnTo>
                    <a:pt x="1441" y="763"/>
                  </a:lnTo>
                  <a:lnTo>
                    <a:pt x="1441" y="764"/>
                  </a:lnTo>
                  <a:lnTo>
                    <a:pt x="1440" y="765"/>
                  </a:lnTo>
                  <a:lnTo>
                    <a:pt x="1438" y="766"/>
                  </a:lnTo>
                  <a:lnTo>
                    <a:pt x="1435" y="768"/>
                  </a:lnTo>
                  <a:lnTo>
                    <a:pt x="1434" y="769"/>
                  </a:lnTo>
                  <a:lnTo>
                    <a:pt x="1434" y="770"/>
                  </a:lnTo>
                  <a:lnTo>
                    <a:pt x="1431" y="773"/>
                  </a:lnTo>
                  <a:lnTo>
                    <a:pt x="1427" y="777"/>
                  </a:lnTo>
                  <a:lnTo>
                    <a:pt x="1424" y="779"/>
                  </a:lnTo>
                  <a:lnTo>
                    <a:pt x="1424" y="780"/>
                  </a:lnTo>
                  <a:lnTo>
                    <a:pt x="1423" y="780"/>
                  </a:lnTo>
                  <a:lnTo>
                    <a:pt x="1422" y="781"/>
                  </a:lnTo>
                  <a:lnTo>
                    <a:pt x="1422" y="782"/>
                  </a:lnTo>
                  <a:lnTo>
                    <a:pt x="1421" y="781"/>
                  </a:lnTo>
                  <a:lnTo>
                    <a:pt x="1420" y="782"/>
                  </a:lnTo>
                  <a:lnTo>
                    <a:pt x="1419" y="784"/>
                  </a:lnTo>
                  <a:lnTo>
                    <a:pt x="1417" y="787"/>
                  </a:lnTo>
                  <a:lnTo>
                    <a:pt x="1416" y="788"/>
                  </a:lnTo>
                  <a:lnTo>
                    <a:pt x="1415" y="788"/>
                  </a:lnTo>
                  <a:lnTo>
                    <a:pt x="1415" y="789"/>
                  </a:lnTo>
                  <a:lnTo>
                    <a:pt x="1413" y="789"/>
                  </a:lnTo>
                  <a:lnTo>
                    <a:pt x="1411" y="793"/>
                  </a:lnTo>
                  <a:lnTo>
                    <a:pt x="1409" y="794"/>
                  </a:lnTo>
                  <a:lnTo>
                    <a:pt x="1408" y="795"/>
                  </a:lnTo>
                  <a:lnTo>
                    <a:pt x="1407" y="796"/>
                  </a:lnTo>
                  <a:lnTo>
                    <a:pt x="1406" y="796"/>
                  </a:lnTo>
                  <a:lnTo>
                    <a:pt x="1405" y="796"/>
                  </a:lnTo>
                  <a:lnTo>
                    <a:pt x="1405" y="797"/>
                  </a:lnTo>
                  <a:lnTo>
                    <a:pt x="1404" y="798"/>
                  </a:lnTo>
                  <a:lnTo>
                    <a:pt x="1402" y="799"/>
                  </a:lnTo>
                  <a:lnTo>
                    <a:pt x="1398" y="803"/>
                  </a:lnTo>
                  <a:lnTo>
                    <a:pt x="1398" y="804"/>
                  </a:lnTo>
                  <a:lnTo>
                    <a:pt x="1396" y="806"/>
                  </a:lnTo>
                  <a:lnTo>
                    <a:pt x="1395" y="807"/>
                  </a:lnTo>
                  <a:lnTo>
                    <a:pt x="1394" y="807"/>
                  </a:lnTo>
                  <a:lnTo>
                    <a:pt x="1393" y="808"/>
                  </a:lnTo>
                  <a:lnTo>
                    <a:pt x="1392" y="808"/>
                  </a:lnTo>
                  <a:lnTo>
                    <a:pt x="1391" y="809"/>
                  </a:lnTo>
                  <a:lnTo>
                    <a:pt x="1391" y="808"/>
                  </a:lnTo>
                  <a:lnTo>
                    <a:pt x="1391" y="809"/>
                  </a:lnTo>
                  <a:lnTo>
                    <a:pt x="1390" y="808"/>
                  </a:lnTo>
                  <a:lnTo>
                    <a:pt x="1389" y="807"/>
                  </a:lnTo>
                  <a:lnTo>
                    <a:pt x="1387" y="807"/>
                  </a:lnTo>
                  <a:lnTo>
                    <a:pt x="1386" y="808"/>
                  </a:lnTo>
                  <a:lnTo>
                    <a:pt x="1385" y="808"/>
                  </a:lnTo>
                  <a:lnTo>
                    <a:pt x="1384" y="808"/>
                  </a:lnTo>
                  <a:lnTo>
                    <a:pt x="1383" y="809"/>
                  </a:lnTo>
                  <a:lnTo>
                    <a:pt x="1382" y="809"/>
                  </a:lnTo>
                  <a:lnTo>
                    <a:pt x="1380" y="810"/>
                  </a:lnTo>
                  <a:lnTo>
                    <a:pt x="1379" y="811"/>
                  </a:lnTo>
                  <a:lnTo>
                    <a:pt x="1378" y="811"/>
                  </a:lnTo>
                  <a:lnTo>
                    <a:pt x="1376" y="812"/>
                  </a:lnTo>
                  <a:lnTo>
                    <a:pt x="1375" y="814"/>
                  </a:lnTo>
                  <a:lnTo>
                    <a:pt x="1374" y="814"/>
                  </a:lnTo>
                  <a:lnTo>
                    <a:pt x="1373" y="815"/>
                  </a:lnTo>
                  <a:lnTo>
                    <a:pt x="1372" y="815"/>
                  </a:lnTo>
                  <a:lnTo>
                    <a:pt x="1370" y="816"/>
                  </a:lnTo>
                  <a:lnTo>
                    <a:pt x="1368" y="817"/>
                  </a:lnTo>
                  <a:lnTo>
                    <a:pt x="1368" y="816"/>
                  </a:lnTo>
                  <a:lnTo>
                    <a:pt x="1367" y="817"/>
                  </a:lnTo>
                  <a:lnTo>
                    <a:pt x="1367" y="816"/>
                  </a:lnTo>
                  <a:lnTo>
                    <a:pt x="1366" y="815"/>
                  </a:lnTo>
                  <a:lnTo>
                    <a:pt x="1365" y="815"/>
                  </a:lnTo>
                  <a:lnTo>
                    <a:pt x="1364" y="815"/>
                  </a:lnTo>
                  <a:lnTo>
                    <a:pt x="1363" y="815"/>
                  </a:lnTo>
                  <a:lnTo>
                    <a:pt x="1362" y="815"/>
                  </a:lnTo>
                  <a:lnTo>
                    <a:pt x="1362" y="814"/>
                  </a:lnTo>
                  <a:lnTo>
                    <a:pt x="1361" y="815"/>
                  </a:lnTo>
                  <a:lnTo>
                    <a:pt x="1361" y="814"/>
                  </a:lnTo>
                  <a:lnTo>
                    <a:pt x="1360" y="814"/>
                  </a:lnTo>
                  <a:lnTo>
                    <a:pt x="1360" y="813"/>
                  </a:lnTo>
                  <a:lnTo>
                    <a:pt x="1360" y="812"/>
                  </a:lnTo>
                  <a:lnTo>
                    <a:pt x="1361" y="812"/>
                  </a:lnTo>
                  <a:lnTo>
                    <a:pt x="1361" y="811"/>
                  </a:lnTo>
                  <a:lnTo>
                    <a:pt x="1362" y="810"/>
                  </a:lnTo>
                  <a:lnTo>
                    <a:pt x="1362" y="809"/>
                  </a:lnTo>
                  <a:lnTo>
                    <a:pt x="1363" y="809"/>
                  </a:lnTo>
                  <a:lnTo>
                    <a:pt x="1363" y="808"/>
                  </a:lnTo>
                  <a:lnTo>
                    <a:pt x="1364" y="807"/>
                  </a:lnTo>
                  <a:lnTo>
                    <a:pt x="1365" y="806"/>
                  </a:lnTo>
                  <a:lnTo>
                    <a:pt x="1365" y="805"/>
                  </a:lnTo>
                  <a:lnTo>
                    <a:pt x="1366" y="804"/>
                  </a:lnTo>
                  <a:lnTo>
                    <a:pt x="1366" y="803"/>
                  </a:lnTo>
                  <a:lnTo>
                    <a:pt x="1365" y="802"/>
                  </a:lnTo>
                  <a:lnTo>
                    <a:pt x="1364" y="800"/>
                  </a:lnTo>
                  <a:lnTo>
                    <a:pt x="1365" y="799"/>
                  </a:lnTo>
                  <a:lnTo>
                    <a:pt x="1366" y="799"/>
                  </a:lnTo>
                  <a:lnTo>
                    <a:pt x="1367" y="798"/>
                  </a:lnTo>
                  <a:lnTo>
                    <a:pt x="1368" y="797"/>
                  </a:lnTo>
                  <a:lnTo>
                    <a:pt x="1368" y="796"/>
                  </a:lnTo>
                  <a:lnTo>
                    <a:pt x="1369" y="795"/>
                  </a:lnTo>
                  <a:lnTo>
                    <a:pt x="1369" y="794"/>
                  </a:lnTo>
                  <a:lnTo>
                    <a:pt x="1370" y="793"/>
                  </a:lnTo>
                  <a:lnTo>
                    <a:pt x="1370" y="792"/>
                  </a:lnTo>
                  <a:lnTo>
                    <a:pt x="1371" y="792"/>
                  </a:lnTo>
                  <a:lnTo>
                    <a:pt x="1371" y="790"/>
                  </a:lnTo>
                  <a:lnTo>
                    <a:pt x="1371" y="789"/>
                  </a:lnTo>
                  <a:lnTo>
                    <a:pt x="1372" y="788"/>
                  </a:lnTo>
                  <a:lnTo>
                    <a:pt x="1372" y="787"/>
                  </a:lnTo>
                  <a:lnTo>
                    <a:pt x="1373" y="786"/>
                  </a:lnTo>
                  <a:lnTo>
                    <a:pt x="1372" y="784"/>
                  </a:lnTo>
                  <a:lnTo>
                    <a:pt x="1371" y="784"/>
                  </a:lnTo>
                  <a:lnTo>
                    <a:pt x="1370" y="784"/>
                  </a:lnTo>
                  <a:lnTo>
                    <a:pt x="1370" y="783"/>
                  </a:lnTo>
                  <a:lnTo>
                    <a:pt x="1370" y="782"/>
                  </a:lnTo>
                  <a:lnTo>
                    <a:pt x="1371" y="782"/>
                  </a:lnTo>
                  <a:lnTo>
                    <a:pt x="1370" y="781"/>
                  </a:lnTo>
                  <a:lnTo>
                    <a:pt x="1370" y="780"/>
                  </a:lnTo>
                  <a:lnTo>
                    <a:pt x="1369" y="780"/>
                  </a:lnTo>
                  <a:lnTo>
                    <a:pt x="1369" y="779"/>
                  </a:lnTo>
                  <a:lnTo>
                    <a:pt x="1369" y="778"/>
                  </a:lnTo>
                  <a:lnTo>
                    <a:pt x="1369" y="776"/>
                  </a:lnTo>
                  <a:lnTo>
                    <a:pt x="1366" y="776"/>
                  </a:lnTo>
                  <a:lnTo>
                    <a:pt x="1365" y="777"/>
                  </a:lnTo>
                  <a:lnTo>
                    <a:pt x="1363" y="777"/>
                  </a:lnTo>
                  <a:lnTo>
                    <a:pt x="1363" y="775"/>
                  </a:lnTo>
                  <a:lnTo>
                    <a:pt x="1363" y="774"/>
                  </a:lnTo>
                  <a:lnTo>
                    <a:pt x="1364" y="774"/>
                  </a:lnTo>
                  <a:lnTo>
                    <a:pt x="1364" y="772"/>
                  </a:lnTo>
                  <a:lnTo>
                    <a:pt x="1363" y="772"/>
                  </a:lnTo>
                  <a:lnTo>
                    <a:pt x="1362" y="771"/>
                  </a:lnTo>
                  <a:lnTo>
                    <a:pt x="1363" y="770"/>
                  </a:lnTo>
                  <a:lnTo>
                    <a:pt x="1363" y="769"/>
                  </a:lnTo>
                  <a:lnTo>
                    <a:pt x="1363" y="768"/>
                  </a:lnTo>
                  <a:lnTo>
                    <a:pt x="1363" y="767"/>
                  </a:lnTo>
                  <a:lnTo>
                    <a:pt x="1364" y="767"/>
                  </a:lnTo>
                  <a:lnTo>
                    <a:pt x="1364" y="766"/>
                  </a:lnTo>
                  <a:lnTo>
                    <a:pt x="1363" y="766"/>
                  </a:lnTo>
                  <a:lnTo>
                    <a:pt x="1362" y="766"/>
                  </a:lnTo>
                  <a:lnTo>
                    <a:pt x="1361" y="765"/>
                  </a:lnTo>
                  <a:lnTo>
                    <a:pt x="1358" y="765"/>
                  </a:lnTo>
                  <a:lnTo>
                    <a:pt x="1356" y="764"/>
                  </a:lnTo>
                  <a:lnTo>
                    <a:pt x="1355" y="764"/>
                  </a:lnTo>
                  <a:lnTo>
                    <a:pt x="1353" y="764"/>
                  </a:lnTo>
                  <a:lnTo>
                    <a:pt x="1353" y="765"/>
                  </a:lnTo>
                  <a:lnTo>
                    <a:pt x="1351" y="766"/>
                  </a:lnTo>
                  <a:lnTo>
                    <a:pt x="1350" y="766"/>
                  </a:lnTo>
                  <a:lnTo>
                    <a:pt x="1349" y="767"/>
                  </a:lnTo>
                  <a:lnTo>
                    <a:pt x="1349" y="769"/>
                  </a:lnTo>
                  <a:lnTo>
                    <a:pt x="1349" y="770"/>
                  </a:lnTo>
                  <a:lnTo>
                    <a:pt x="1349" y="771"/>
                  </a:lnTo>
                  <a:lnTo>
                    <a:pt x="1348" y="773"/>
                  </a:lnTo>
                  <a:lnTo>
                    <a:pt x="1347" y="774"/>
                  </a:lnTo>
                  <a:lnTo>
                    <a:pt x="1347" y="775"/>
                  </a:lnTo>
                  <a:lnTo>
                    <a:pt x="1347" y="776"/>
                  </a:lnTo>
                  <a:lnTo>
                    <a:pt x="1347" y="777"/>
                  </a:lnTo>
                  <a:lnTo>
                    <a:pt x="1346" y="777"/>
                  </a:lnTo>
                  <a:lnTo>
                    <a:pt x="1345" y="778"/>
                  </a:lnTo>
                  <a:lnTo>
                    <a:pt x="1344" y="777"/>
                  </a:lnTo>
                  <a:lnTo>
                    <a:pt x="1344" y="776"/>
                  </a:lnTo>
                  <a:lnTo>
                    <a:pt x="1344" y="775"/>
                  </a:lnTo>
                  <a:lnTo>
                    <a:pt x="1344" y="774"/>
                  </a:lnTo>
                  <a:lnTo>
                    <a:pt x="1344" y="773"/>
                  </a:lnTo>
                  <a:lnTo>
                    <a:pt x="1344" y="772"/>
                  </a:lnTo>
                  <a:lnTo>
                    <a:pt x="1343" y="771"/>
                  </a:lnTo>
                  <a:lnTo>
                    <a:pt x="1343" y="770"/>
                  </a:lnTo>
                  <a:lnTo>
                    <a:pt x="1343" y="769"/>
                  </a:lnTo>
                  <a:lnTo>
                    <a:pt x="1343" y="768"/>
                  </a:lnTo>
                  <a:lnTo>
                    <a:pt x="1344" y="767"/>
                  </a:lnTo>
                  <a:lnTo>
                    <a:pt x="1345" y="767"/>
                  </a:lnTo>
                  <a:lnTo>
                    <a:pt x="1345" y="766"/>
                  </a:lnTo>
                  <a:lnTo>
                    <a:pt x="1345" y="765"/>
                  </a:lnTo>
                  <a:lnTo>
                    <a:pt x="1345" y="764"/>
                  </a:lnTo>
                  <a:lnTo>
                    <a:pt x="1346" y="762"/>
                  </a:lnTo>
                  <a:lnTo>
                    <a:pt x="1347" y="762"/>
                  </a:lnTo>
                  <a:lnTo>
                    <a:pt x="1346" y="759"/>
                  </a:lnTo>
                  <a:lnTo>
                    <a:pt x="1346" y="758"/>
                  </a:lnTo>
                  <a:lnTo>
                    <a:pt x="1346" y="756"/>
                  </a:lnTo>
                  <a:lnTo>
                    <a:pt x="1346" y="754"/>
                  </a:lnTo>
                  <a:lnTo>
                    <a:pt x="1345" y="754"/>
                  </a:lnTo>
                  <a:lnTo>
                    <a:pt x="1345" y="752"/>
                  </a:lnTo>
                  <a:lnTo>
                    <a:pt x="1346" y="752"/>
                  </a:lnTo>
                  <a:lnTo>
                    <a:pt x="1346" y="750"/>
                  </a:lnTo>
                  <a:lnTo>
                    <a:pt x="1347" y="751"/>
                  </a:lnTo>
                  <a:lnTo>
                    <a:pt x="1347" y="750"/>
                  </a:lnTo>
                  <a:lnTo>
                    <a:pt x="1347" y="749"/>
                  </a:lnTo>
                  <a:lnTo>
                    <a:pt x="1347" y="748"/>
                  </a:lnTo>
                  <a:lnTo>
                    <a:pt x="1348" y="747"/>
                  </a:lnTo>
                  <a:lnTo>
                    <a:pt x="1347" y="746"/>
                  </a:lnTo>
                  <a:lnTo>
                    <a:pt x="1346" y="746"/>
                  </a:lnTo>
                  <a:lnTo>
                    <a:pt x="1346" y="745"/>
                  </a:lnTo>
                  <a:lnTo>
                    <a:pt x="1343" y="744"/>
                  </a:lnTo>
                  <a:lnTo>
                    <a:pt x="1342" y="745"/>
                  </a:lnTo>
                  <a:lnTo>
                    <a:pt x="1341" y="744"/>
                  </a:lnTo>
                  <a:lnTo>
                    <a:pt x="1340" y="743"/>
                  </a:lnTo>
                  <a:lnTo>
                    <a:pt x="1340" y="744"/>
                  </a:lnTo>
                  <a:lnTo>
                    <a:pt x="1340" y="746"/>
                  </a:lnTo>
                  <a:lnTo>
                    <a:pt x="1341" y="747"/>
                  </a:lnTo>
                  <a:lnTo>
                    <a:pt x="1340" y="749"/>
                  </a:lnTo>
                  <a:lnTo>
                    <a:pt x="1339" y="750"/>
                  </a:lnTo>
                  <a:lnTo>
                    <a:pt x="1339" y="751"/>
                  </a:lnTo>
                  <a:lnTo>
                    <a:pt x="1338" y="752"/>
                  </a:lnTo>
                  <a:lnTo>
                    <a:pt x="1337" y="754"/>
                  </a:lnTo>
                  <a:lnTo>
                    <a:pt x="1336" y="754"/>
                  </a:lnTo>
                  <a:lnTo>
                    <a:pt x="1335" y="754"/>
                  </a:lnTo>
                  <a:lnTo>
                    <a:pt x="1333" y="754"/>
                  </a:lnTo>
                  <a:lnTo>
                    <a:pt x="1331" y="752"/>
                  </a:lnTo>
                  <a:lnTo>
                    <a:pt x="1330" y="752"/>
                  </a:lnTo>
                  <a:lnTo>
                    <a:pt x="1330" y="753"/>
                  </a:lnTo>
                  <a:lnTo>
                    <a:pt x="1329" y="753"/>
                  </a:lnTo>
                  <a:lnTo>
                    <a:pt x="1328" y="755"/>
                  </a:lnTo>
                  <a:lnTo>
                    <a:pt x="1328" y="756"/>
                  </a:lnTo>
                  <a:lnTo>
                    <a:pt x="1327" y="757"/>
                  </a:lnTo>
                  <a:lnTo>
                    <a:pt x="1327" y="758"/>
                  </a:lnTo>
                  <a:lnTo>
                    <a:pt x="1327" y="759"/>
                  </a:lnTo>
                  <a:lnTo>
                    <a:pt x="1328" y="759"/>
                  </a:lnTo>
                  <a:lnTo>
                    <a:pt x="1328" y="760"/>
                  </a:lnTo>
                  <a:lnTo>
                    <a:pt x="1328" y="761"/>
                  </a:lnTo>
                  <a:lnTo>
                    <a:pt x="1329" y="761"/>
                  </a:lnTo>
                  <a:lnTo>
                    <a:pt x="1329" y="762"/>
                  </a:lnTo>
                  <a:lnTo>
                    <a:pt x="1328" y="762"/>
                  </a:lnTo>
                  <a:lnTo>
                    <a:pt x="1327" y="763"/>
                  </a:lnTo>
                  <a:lnTo>
                    <a:pt x="1327" y="764"/>
                  </a:lnTo>
                  <a:lnTo>
                    <a:pt x="1327" y="765"/>
                  </a:lnTo>
                  <a:lnTo>
                    <a:pt x="1328" y="766"/>
                  </a:lnTo>
                  <a:lnTo>
                    <a:pt x="1327" y="766"/>
                  </a:lnTo>
                  <a:lnTo>
                    <a:pt x="1326" y="766"/>
                  </a:lnTo>
                  <a:lnTo>
                    <a:pt x="1326" y="767"/>
                  </a:lnTo>
                  <a:lnTo>
                    <a:pt x="1324" y="769"/>
                  </a:lnTo>
                  <a:lnTo>
                    <a:pt x="1323" y="769"/>
                  </a:lnTo>
                  <a:lnTo>
                    <a:pt x="1323" y="771"/>
                  </a:lnTo>
                  <a:lnTo>
                    <a:pt x="1323" y="772"/>
                  </a:lnTo>
                  <a:lnTo>
                    <a:pt x="1323" y="773"/>
                  </a:lnTo>
                  <a:lnTo>
                    <a:pt x="1322" y="773"/>
                  </a:lnTo>
                  <a:lnTo>
                    <a:pt x="1322" y="774"/>
                  </a:lnTo>
                  <a:lnTo>
                    <a:pt x="1322" y="775"/>
                  </a:lnTo>
                  <a:lnTo>
                    <a:pt x="1320" y="778"/>
                  </a:lnTo>
                  <a:lnTo>
                    <a:pt x="1330" y="784"/>
                  </a:lnTo>
                  <a:lnTo>
                    <a:pt x="1333" y="783"/>
                  </a:lnTo>
                  <a:lnTo>
                    <a:pt x="1333" y="784"/>
                  </a:lnTo>
                  <a:lnTo>
                    <a:pt x="1333" y="785"/>
                  </a:lnTo>
                  <a:lnTo>
                    <a:pt x="1338" y="790"/>
                  </a:lnTo>
                  <a:lnTo>
                    <a:pt x="1339" y="791"/>
                  </a:lnTo>
                  <a:lnTo>
                    <a:pt x="1340" y="791"/>
                  </a:lnTo>
                  <a:lnTo>
                    <a:pt x="1340" y="792"/>
                  </a:lnTo>
                  <a:lnTo>
                    <a:pt x="1342" y="793"/>
                  </a:lnTo>
                  <a:lnTo>
                    <a:pt x="1344" y="793"/>
                  </a:lnTo>
                  <a:lnTo>
                    <a:pt x="1345" y="794"/>
                  </a:lnTo>
                  <a:lnTo>
                    <a:pt x="1346" y="795"/>
                  </a:lnTo>
                  <a:lnTo>
                    <a:pt x="1346" y="796"/>
                  </a:lnTo>
                  <a:lnTo>
                    <a:pt x="1346" y="798"/>
                  </a:lnTo>
                  <a:lnTo>
                    <a:pt x="1347" y="798"/>
                  </a:lnTo>
                  <a:lnTo>
                    <a:pt x="1347" y="799"/>
                  </a:lnTo>
                  <a:lnTo>
                    <a:pt x="1348" y="801"/>
                  </a:lnTo>
                  <a:lnTo>
                    <a:pt x="1348" y="802"/>
                  </a:lnTo>
                  <a:lnTo>
                    <a:pt x="1348" y="804"/>
                  </a:lnTo>
                  <a:lnTo>
                    <a:pt x="1346" y="808"/>
                  </a:lnTo>
                  <a:lnTo>
                    <a:pt x="1346" y="809"/>
                  </a:lnTo>
                  <a:lnTo>
                    <a:pt x="1346" y="808"/>
                  </a:lnTo>
                  <a:lnTo>
                    <a:pt x="1345" y="809"/>
                  </a:lnTo>
                  <a:lnTo>
                    <a:pt x="1343" y="810"/>
                  </a:lnTo>
                  <a:lnTo>
                    <a:pt x="1343" y="811"/>
                  </a:lnTo>
                  <a:lnTo>
                    <a:pt x="1342" y="812"/>
                  </a:lnTo>
                  <a:lnTo>
                    <a:pt x="1341" y="814"/>
                  </a:lnTo>
                  <a:lnTo>
                    <a:pt x="1340" y="815"/>
                  </a:lnTo>
                  <a:lnTo>
                    <a:pt x="1338" y="816"/>
                  </a:lnTo>
                  <a:lnTo>
                    <a:pt x="1337" y="817"/>
                  </a:lnTo>
                  <a:lnTo>
                    <a:pt x="1336" y="817"/>
                  </a:lnTo>
                  <a:lnTo>
                    <a:pt x="1335" y="817"/>
                  </a:lnTo>
                  <a:lnTo>
                    <a:pt x="1334" y="818"/>
                  </a:lnTo>
                  <a:lnTo>
                    <a:pt x="1333" y="818"/>
                  </a:lnTo>
                  <a:lnTo>
                    <a:pt x="1331" y="819"/>
                  </a:lnTo>
                  <a:lnTo>
                    <a:pt x="1330" y="820"/>
                  </a:lnTo>
                  <a:lnTo>
                    <a:pt x="1329" y="820"/>
                  </a:lnTo>
                  <a:lnTo>
                    <a:pt x="1328" y="820"/>
                  </a:lnTo>
                  <a:lnTo>
                    <a:pt x="1328" y="821"/>
                  </a:lnTo>
                  <a:lnTo>
                    <a:pt x="1326" y="821"/>
                  </a:lnTo>
                  <a:lnTo>
                    <a:pt x="1326" y="822"/>
                  </a:lnTo>
                  <a:lnTo>
                    <a:pt x="1326" y="823"/>
                  </a:lnTo>
                  <a:lnTo>
                    <a:pt x="1324" y="824"/>
                  </a:lnTo>
                  <a:lnTo>
                    <a:pt x="1324" y="825"/>
                  </a:lnTo>
                  <a:lnTo>
                    <a:pt x="1323" y="824"/>
                  </a:lnTo>
                  <a:lnTo>
                    <a:pt x="1322" y="825"/>
                  </a:lnTo>
                  <a:lnTo>
                    <a:pt x="1322" y="826"/>
                  </a:lnTo>
                  <a:lnTo>
                    <a:pt x="1321" y="827"/>
                  </a:lnTo>
                  <a:lnTo>
                    <a:pt x="1320" y="828"/>
                  </a:lnTo>
                  <a:lnTo>
                    <a:pt x="1319" y="828"/>
                  </a:lnTo>
                  <a:lnTo>
                    <a:pt x="1319" y="829"/>
                  </a:lnTo>
                  <a:lnTo>
                    <a:pt x="1317" y="830"/>
                  </a:lnTo>
                  <a:lnTo>
                    <a:pt x="1315" y="831"/>
                  </a:lnTo>
                  <a:lnTo>
                    <a:pt x="1313" y="832"/>
                  </a:lnTo>
                  <a:lnTo>
                    <a:pt x="1312" y="833"/>
                  </a:lnTo>
                  <a:lnTo>
                    <a:pt x="1311" y="834"/>
                  </a:lnTo>
                  <a:lnTo>
                    <a:pt x="1311" y="833"/>
                  </a:lnTo>
                  <a:lnTo>
                    <a:pt x="1309" y="834"/>
                  </a:lnTo>
                  <a:lnTo>
                    <a:pt x="1306" y="834"/>
                  </a:lnTo>
                  <a:lnTo>
                    <a:pt x="1304" y="835"/>
                  </a:lnTo>
                  <a:lnTo>
                    <a:pt x="1302" y="837"/>
                  </a:lnTo>
                  <a:lnTo>
                    <a:pt x="1301" y="838"/>
                  </a:lnTo>
                  <a:lnTo>
                    <a:pt x="1301" y="839"/>
                  </a:lnTo>
                  <a:lnTo>
                    <a:pt x="1300" y="839"/>
                  </a:lnTo>
                  <a:lnTo>
                    <a:pt x="1299" y="840"/>
                  </a:lnTo>
                  <a:lnTo>
                    <a:pt x="1297" y="840"/>
                  </a:lnTo>
                  <a:lnTo>
                    <a:pt x="1296" y="841"/>
                  </a:lnTo>
                  <a:lnTo>
                    <a:pt x="1294" y="842"/>
                  </a:lnTo>
                  <a:lnTo>
                    <a:pt x="1293" y="843"/>
                  </a:lnTo>
                  <a:lnTo>
                    <a:pt x="1292" y="843"/>
                  </a:lnTo>
                  <a:lnTo>
                    <a:pt x="1291" y="843"/>
                  </a:lnTo>
                  <a:lnTo>
                    <a:pt x="1290" y="843"/>
                  </a:lnTo>
                  <a:lnTo>
                    <a:pt x="1289" y="844"/>
                  </a:lnTo>
                  <a:lnTo>
                    <a:pt x="1288" y="845"/>
                  </a:lnTo>
                  <a:lnTo>
                    <a:pt x="1286" y="848"/>
                  </a:lnTo>
                  <a:lnTo>
                    <a:pt x="1283" y="852"/>
                  </a:lnTo>
                  <a:lnTo>
                    <a:pt x="1282" y="856"/>
                  </a:lnTo>
                  <a:lnTo>
                    <a:pt x="1281" y="861"/>
                  </a:lnTo>
                  <a:lnTo>
                    <a:pt x="1281" y="865"/>
                  </a:lnTo>
                  <a:lnTo>
                    <a:pt x="1282" y="869"/>
                  </a:lnTo>
                  <a:lnTo>
                    <a:pt x="1283" y="873"/>
                  </a:lnTo>
                  <a:lnTo>
                    <a:pt x="1284" y="875"/>
                  </a:lnTo>
                  <a:lnTo>
                    <a:pt x="1285" y="874"/>
                  </a:lnTo>
                  <a:lnTo>
                    <a:pt x="1286" y="874"/>
                  </a:lnTo>
                  <a:lnTo>
                    <a:pt x="1287" y="873"/>
                  </a:lnTo>
                  <a:lnTo>
                    <a:pt x="1288" y="872"/>
                  </a:lnTo>
                  <a:lnTo>
                    <a:pt x="1289" y="871"/>
                  </a:lnTo>
                  <a:lnTo>
                    <a:pt x="1289" y="872"/>
                  </a:lnTo>
                  <a:lnTo>
                    <a:pt x="1290" y="872"/>
                  </a:lnTo>
                  <a:lnTo>
                    <a:pt x="1290" y="873"/>
                  </a:lnTo>
                  <a:lnTo>
                    <a:pt x="1291" y="872"/>
                  </a:lnTo>
                  <a:lnTo>
                    <a:pt x="1291" y="873"/>
                  </a:lnTo>
                  <a:lnTo>
                    <a:pt x="1291" y="874"/>
                  </a:lnTo>
                  <a:lnTo>
                    <a:pt x="1291" y="875"/>
                  </a:lnTo>
                  <a:lnTo>
                    <a:pt x="1291" y="876"/>
                  </a:lnTo>
                  <a:lnTo>
                    <a:pt x="1290" y="876"/>
                  </a:lnTo>
                  <a:lnTo>
                    <a:pt x="1290" y="877"/>
                  </a:lnTo>
                  <a:lnTo>
                    <a:pt x="1291" y="877"/>
                  </a:lnTo>
                  <a:lnTo>
                    <a:pt x="1291" y="878"/>
                  </a:lnTo>
                  <a:lnTo>
                    <a:pt x="1291" y="879"/>
                  </a:lnTo>
                  <a:lnTo>
                    <a:pt x="1290" y="879"/>
                  </a:lnTo>
                  <a:lnTo>
                    <a:pt x="1290" y="880"/>
                  </a:lnTo>
                  <a:lnTo>
                    <a:pt x="1291" y="880"/>
                  </a:lnTo>
                  <a:lnTo>
                    <a:pt x="1290" y="880"/>
                  </a:lnTo>
                  <a:lnTo>
                    <a:pt x="1290" y="881"/>
                  </a:lnTo>
                  <a:lnTo>
                    <a:pt x="1291" y="881"/>
                  </a:lnTo>
                  <a:lnTo>
                    <a:pt x="1291" y="882"/>
                  </a:lnTo>
                  <a:lnTo>
                    <a:pt x="1292" y="882"/>
                  </a:lnTo>
                  <a:lnTo>
                    <a:pt x="1292" y="883"/>
                  </a:lnTo>
                  <a:lnTo>
                    <a:pt x="1292" y="884"/>
                  </a:lnTo>
                  <a:lnTo>
                    <a:pt x="1293" y="885"/>
                  </a:lnTo>
                  <a:lnTo>
                    <a:pt x="1292" y="885"/>
                  </a:lnTo>
                  <a:lnTo>
                    <a:pt x="1293" y="885"/>
                  </a:lnTo>
                  <a:lnTo>
                    <a:pt x="1292" y="886"/>
                  </a:lnTo>
                  <a:lnTo>
                    <a:pt x="1292" y="887"/>
                  </a:lnTo>
                  <a:lnTo>
                    <a:pt x="1291" y="887"/>
                  </a:lnTo>
                  <a:lnTo>
                    <a:pt x="1292" y="888"/>
                  </a:lnTo>
                  <a:lnTo>
                    <a:pt x="1291" y="888"/>
                  </a:lnTo>
                  <a:lnTo>
                    <a:pt x="1291" y="889"/>
                  </a:lnTo>
                  <a:lnTo>
                    <a:pt x="1290" y="889"/>
                  </a:lnTo>
                  <a:lnTo>
                    <a:pt x="1289" y="890"/>
                  </a:lnTo>
                  <a:lnTo>
                    <a:pt x="1287" y="889"/>
                  </a:lnTo>
                  <a:lnTo>
                    <a:pt x="1287" y="890"/>
                  </a:lnTo>
                  <a:lnTo>
                    <a:pt x="1287" y="891"/>
                  </a:lnTo>
                  <a:lnTo>
                    <a:pt x="1288" y="891"/>
                  </a:lnTo>
                  <a:lnTo>
                    <a:pt x="1289" y="891"/>
                  </a:lnTo>
                  <a:lnTo>
                    <a:pt x="1289" y="892"/>
                  </a:lnTo>
                  <a:lnTo>
                    <a:pt x="1288" y="892"/>
                  </a:lnTo>
                  <a:lnTo>
                    <a:pt x="1288" y="893"/>
                  </a:lnTo>
                  <a:lnTo>
                    <a:pt x="1288" y="894"/>
                  </a:lnTo>
                  <a:lnTo>
                    <a:pt x="1287" y="894"/>
                  </a:lnTo>
                  <a:lnTo>
                    <a:pt x="1286" y="895"/>
                  </a:lnTo>
                  <a:lnTo>
                    <a:pt x="1285" y="895"/>
                  </a:lnTo>
                  <a:lnTo>
                    <a:pt x="1285" y="896"/>
                  </a:lnTo>
                  <a:lnTo>
                    <a:pt x="1283" y="900"/>
                  </a:lnTo>
                  <a:lnTo>
                    <a:pt x="1283" y="903"/>
                  </a:lnTo>
                  <a:lnTo>
                    <a:pt x="1283" y="904"/>
                  </a:lnTo>
                  <a:lnTo>
                    <a:pt x="1283" y="906"/>
                  </a:lnTo>
                  <a:lnTo>
                    <a:pt x="1283" y="907"/>
                  </a:lnTo>
                  <a:lnTo>
                    <a:pt x="1284" y="907"/>
                  </a:lnTo>
                  <a:lnTo>
                    <a:pt x="1284" y="908"/>
                  </a:lnTo>
                  <a:lnTo>
                    <a:pt x="1285" y="908"/>
                  </a:lnTo>
                  <a:lnTo>
                    <a:pt x="1285" y="907"/>
                  </a:lnTo>
                  <a:lnTo>
                    <a:pt x="1286" y="907"/>
                  </a:lnTo>
                  <a:lnTo>
                    <a:pt x="1286" y="908"/>
                  </a:lnTo>
                  <a:lnTo>
                    <a:pt x="1286" y="909"/>
                  </a:lnTo>
                  <a:lnTo>
                    <a:pt x="1285" y="909"/>
                  </a:lnTo>
                  <a:lnTo>
                    <a:pt x="1286" y="910"/>
                  </a:lnTo>
                  <a:lnTo>
                    <a:pt x="1286" y="911"/>
                  </a:lnTo>
                  <a:lnTo>
                    <a:pt x="1287" y="911"/>
                  </a:lnTo>
                  <a:lnTo>
                    <a:pt x="1288" y="912"/>
                  </a:lnTo>
                  <a:lnTo>
                    <a:pt x="1287" y="913"/>
                  </a:lnTo>
                  <a:lnTo>
                    <a:pt x="1287" y="914"/>
                  </a:lnTo>
                  <a:lnTo>
                    <a:pt x="1286" y="915"/>
                  </a:lnTo>
                  <a:lnTo>
                    <a:pt x="1286" y="916"/>
                  </a:lnTo>
                  <a:lnTo>
                    <a:pt x="1287" y="916"/>
                  </a:lnTo>
                  <a:lnTo>
                    <a:pt x="1288" y="917"/>
                  </a:lnTo>
                  <a:lnTo>
                    <a:pt x="1288" y="916"/>
                  </a:lnTo>
                  <a:lnTo>
                    <a:pt x="1289" y="916"/>
                  </a:lnTo>
                  <a:lnTo>
                    <a:pt x="1289" y="917"/>
                  </a:lnTo>
                  <a:lnTo>
                    <a:pt x="1289" y="916"/>
                  </a:lnTo>
                  <a:lnTo>
                    <a:pt x="1289" y="917"/>
                  </a:lnTo>
                  <a:lnTo>
                    <a:pt x="1289" y="918"/>
                  </a:lnTo>
                  <a:lnTo>
                    <a:pt x="1289" y="919"/>
                  </a:lnTo>
                  <a:lnTo>
                    <a:pt x="1289" y="920"/>
                  </a:lnTo>
                  <a:lnTo>
                    <a:pt x="1289" y="921"/>
                  </a:lnTo>
                  <a:lnTo>
                    <a:pt x="1288" y="922"/>
                  </a:lnTo>
                  <a:lnTo>
                    <a:pt x="1288" y="923"/>
                  </a:lnTo>
                  <a:lnTo>
                    <a:pt x="1287" y="923"/>
                  </a:lnTo>
                  <a:lnTo>
                    <a:pt x="1286" y="923"/>
                  </a:lnTo>
                  <a:lnTo>
                    <a:pt x="1285" y="924"/>
                  </a:lnTo>
                  <a:lnTo>
                    <a:pt x="1284" y="925"/>
                  </a:lnTo>
                  <a:lnTo>
                    <a:pt x="1284" y="924"/>
                  </a:lnTo>
                  <a:lnTo>
                    <a:pt x="1283" y="923"/>
                  </a:lnTo>
                  <a:lnTo>
                    <a:pt x="1283" y="922"/>
                  </a:lnTo>
                  <a:lnTo>
                    <a:pt x="1282" y="921"/>
                  </a:lnTo>
                  <a:lnTo>
                    <a:pt x="1281" y="921"/>
                  </a:lnTo>
                  <a:lnTo>
                    <a:pt x="1280" y="922"/>
                  </a:lnTo>
                  <a:lnTo>
                    <a:pt x="1279" y="922"/>
                  </a:lnTo>
                  <a:lnTo>
                    <a:pt x="1279" y="923"/>
                  </a:lnTo>
                  <a:lnTo>
                    <a:pt x="1278" y="923"/>
                  </a:lnTo>
                  <a:lnTo>
                    <a:pt x="1277" y="923"/>
                  </a:lnTo>
                  <a:lnTo>
                    <a:pt x="1276" y="923"/>
                  </a:lnTo>
                  <a:lnTo>
                    <a:pt x="1276" y="924"/>
                  </a:lnTo>
                  <a:lnTo>
                    <a:pt x="1276" y="926"/>
                  </a:lnTo>
                  <a:lnTo>
                    <a:pt x="1275" y="926"/>
                  </a:lnTo>
                  <a:lnTo>
                    <a:pt x="1273" y="928"/>
                  </a:lnTo>
                  <a:lnTo>
                    <a:pt x="1272" y="929"/>
                  </a:lnTo>
                  <a:lnTo>
                    <a:pt x="1271" y="931"/>
                  </a:lnTo>
                  <a:lnTo>
                    <a:pt x="1270" y="932"/>
                  </a:lnTo>
                  <a:lnTo>
                    <a:pt x="1269" y="936"/>
                  </a:lnTo>
                  <a:lnTo>
                    <a:pt x="1268" y="939"/>
                  </a:lnTo>
                  <a:lnTo>
                    <a:pt x="1268" y="943"/>
                  </a:lnTo>
                  <a:lnTo>
                    <a:pt x="1268" y="945"/>
                  </a:lnTo>
                  <a:lnTo>
                    <a:pt x="1270" y="950"/>
                  </a:lnTo>
                  <a:lnTo>
                    <a:pt x="1270" y="951"/>
                  </a:lnTo>
                  <a:lnTo>
                    <a:pt x="1271" y="951"/>
                  </a:lnTo>
                  <a:lnTo>
                    <a:pt x="1272" y="954"/>
                  </a:lnTo>
                  <a:lnTo>
                    <a:pt x="1275" y="959"/>
                  </a:lnTo>
                  <a:lnTo>
                    <a:pt x="1275" y="961"/>
                  </a:lnTo>
                  <a:lnTo>
                    <a:pt x="1276" y="961"/>
                  </a:lnTo>
                  <a:lnTo>
                    <a:pt x="1277" y="962"/>
                  </a:lnTo>
                  <a:lnTo>
                    <a:pt x="1277" y="963"/>
                  </a:lnTo>
                  <a:lnTo>
                    <a:pt x="1277" y="965"/>
                  </a:lnTo>
                  <a:lnTo>
                    <a:pt x="1278" y="966"/>
                  </a:lnTo>
                  <a:lnTo>
                    <a:pt x="1278" y="967"/>
                  </a:lnTo>
                  <a:lnTo>
                    <a:pt x="1277" y="968"/>
                  </a:lnTo>
                  <a:lnTo>
                    <a:pt x="1277" y="970"/>
                  </a:lnTo>
                  <a:lnTo>
                    <a:pt x="1277" y="971"/>
                  </a:lnTo>
                  <a:lnTo>
                    <a:pt x="1277" y="973"/>
                  </a:lnTo>
                  <a:lnTo>
                    <a:pt x="1276" y="975"/>
                  </a:lnTo>
                  <a:lnTo>
                    <a:pt x="1276" y="976"/>
                  </a:lnTo>
                  <a:lnTo>
                    <a:pt x="1275" y="978"/>
                  </a:lnTo>
                  <a:lnTo>
                    <a:pt x="1274" y="982"/>
                  </a:lnTo>
                  <a:lnTo>
                    <a:pt x="1273" y="982"/>
                  </a:lnTo>
                  <a:lnTo>
                    <a:pt x="1274" y="983"/>
                  </a:lnTo>
                  <a:lnTo>
                    <a:pt x="1273" y="985"/>
                  </a:lnTo>
                  <a:lnTo>
                    <a:pt x="1273" y="987"/>
                  </a:lnTo>
                  <a:lnTo>
                    <a:pt x="1272" y="988"/>
                  </a:lnTo>
                  <a:lnTo>
                    <a:pt x="1272" y="990"/>
                  </a:lnTo>
                  <a:lnTo>
                    <a:pt x="1271" y="991"/>
                  </a:lnTo>
                  <a:lnTo>
                    <a:pt x="1271" y="992"/>
                  </a:lnTo>
                  <a:lnTo>
                    <a:pt x="1270" y="993"/>
                  </a:lnTo>
                  <a:lnTo>
                    <a:pt x="1270" y="995"/>
                  </a:lnTo>
                  <a:lnTo>
                    <a:pt x="1270" y="996"/>
                  </a:lnTo>
                  <a:lnTo>
                    <a:pt x="1269" y="997"/>
                  </a:lnTo>
                  <a:lnTo>
                    <a:pt x="1269" y="999"/>
                  </a:lnTo>
                  <a:lnTo>
                    <a:pt x="1268" y="1001"/>
                  </a:lnTo>
                  <a:lnTo>
                    <a:pt x="1267" y="1003"/>
                  </a:lnTo>
                  <a:lnTo>
                    <a:pt x="1266" y="1006"/>
                  </a:lnTo>
                  <a:lnTo>
                    <a:pt x="1265" y="1008"/>
                  </a:lnTo>
                  <a:lnTo>
                    <a:pt x="1265" y="1009"/>
                  </a:lnTo>
                  <a:lnTo>
                    <a:pt x="1265" y="1011"/>
                  </a:lnTo>
                  <a:lnTo>
                    <a:pt x="1264" y="1012"/>
                  </a:lnTo>
                  <a:lnTo>
                    <a:pt x="1263" y="1013"/>
                  </a:lnTo>
                  <a:lnTo>
                    <a:pt x="1263" y="1014"/>
                  </a:lnTo>
                  <a:lnTo>
                    <a:pt x="1262" y="1016"/>
                  </a:lnTo>
                  <a:lnTo>
                    <a:pt x="1262" y="1018"/>
                  </a:lnTo>
                  <a:lnTo>
                    <a:pt x="1262" y="1020"/>
                  </a:lnTo>
                  <a:lnTo>
                    <a:pt x="1261" y="1022"/>
                  </a:lnTo>
                  <a:lnTo>
                    <a:pt x="1261" y="1024"/>
                  </a:lnTo>
                  <a:lnTo>
                    <a:pt x="1260" y="1026"/>
                  </a:lnTo>
                  <a:lnTo>
                    <a:pt x="1260" y="1028"/>
                  </a:lnTo>
                  <a:lnTo>
                    <a:pt x="1260" y="1029"/>
                  </a:lnTo>
                  <a:lnTo>
                    <a:pt x="1261" y="1030"/>
                  </a:lnTo>
                  <a:lnTo>
                    <a:pt x="1261" y="1029"/>
                  </a:lnTo>
                  <a:lnTo>
                    <a:pt x="1261" y="1030"/>
                  </a:lnTo>
                  <a:lnTo>
                    <a:pt x="1262" y="1030"/>
                  </a:lnTo>
                  <a:lnTo>
                    <a:pt x="1262" y="1031"/>
                  </a:lnTo>
                  <a:lnTo>
                    <a:pt x="1261" y="1032"/>
                  </a:lnTo>
                  <a:lnTo>
                    <a:pt x="1261" y="1033"/>
                  </a:lnTo>
                  <a:lnTo>
                    <a:pt x="1262" y="1033"/>
                  </a:lnTo>
                  <a:lnTo>
                    <a:pt x="1262" y="1034"/>
                  </a:lnTo>
                  <a:lnTo>
                    <a:pt x="1261" y="1035"/>
                  </a:lnTo>
                  <a:lnTo>
                    <a:pt x="1260" y="1036"/>
                  </a:lnTo>
                  <a:lnTo>
                    <a:pt x="1261" y="1036"/>
                  </a:lnTo>
                  <a:lnTo>
                    <a:pt x="1261" y="1037"/>
                  </a:lnTo>
                  <a:lnTo>
                    <a:pt x="1260" y="1037"/>
                  </a:lnTo>
                  <a:lnTo>
                    <a:pt x="1259" y="1039"/>
                  </a:lnTo>
                  <a:lnTo>
                    <a:pt x="1258" y="1041"/>
                  </a:lnTo>
                  <a:lnTo>
                    <a:pt x="1257" y="1041"/>
                  </a:lnTo>
                  <a:lnTo>
                    <a:pt x="1257" y="1045"/>
                  </a:lnTo>
                  <a:lnTo>
                    <a:pt x="1257" y="1046"/>
                  </a:lnTo>
                  <a:lnTo>
                    <a:pt x="1257" y="1047"/>
                  </a:lnTo>
                  <a:lnTo>
                    <a:pt x="1256" y="1050"/>
                  </a:lnTo>
                  <a:lnTo>
                    <a:pt x="1255" y="1051"/>
                  </a:lnTo>
                  <a:lnTo>
                    <a:pt x="1254" y="1055"/>
                  </a:lnTo>
                  <a:lnTo>
                    <a:pt x="1252" y="1061"/>
                  </a:lnTo>
                  <a:lnTo>
                    <a:pt x="1252" y="1064"/>
                  </a:lnTo>
                  <a:lnTo>
                    <a:pt x="1251" y="1065"/>
                  </a:lnTo>
                  <a:lnTo>
                    <a:pt x="1250" y="1068"/>
                  </a:lnTo>
                  <a:lnTo>
                    <a:pt x="1249" y="1069"/>
                  </a:lnTo>
                  <a:lnTo>
                    <a:pt x="1249" y="1070"/>
                  </a:lnTo>
                  <a:lnTo>
                    <a:pt x="1249" y="1073"/>
                  </a:lnTo>
                  <a:lnTo>
                    <a:pt x="1249" y="1075"/>
                  </a:lnTo>
                  <a:lnTo>
                    <a:pt x="1248" y="1076"/>
                  </a:lnTo>
                  <a:lnTo>
                    <a:pt x="1248" y="1077"/>
                  </a:lnTo>
                  <a:lnTo>
                    <a:pt x="1246" y="1080"/>
                  </a:lnTo>
                  <a:lnTo>
                    <a:pt x="1245" y="1083"/>
                  </a:lnTo>
                  <a:lnTo>
                    <a:pt x="1245" y="1084"/>
                  </a:lnTo>
                  <a:lnTo>
                    <a:pt x="1244" y="1086"/>
                  </a:lnTo>
                  <a:lnTo>
                    <a:pt x="1243" y="1090"/>
                  </a:lnTo>
                  <a:lnTo>
                    <a:pt x="1242" y="1092"/>
                  </a:lnTo>
                  <a:lnTo>
                    <a:pt x="1242" y="1094"/>
                  </a:lnTo>
                  <a:lnTo>
                    <a:pt x="1241" y="1103"/>
                  </a:lnTo>
                  <a:lnTo>
                    <a:pt x="1241" y="1105"/>
                  </a:lnTo>
                  <a:lnTo>
                    <a:pt x="1241" y="1106"/>
                  </a:lnTo>
                  <a:lnTo>
                    <a:pt x="1241" y="1113"/>
                  </a:lnTo>
                  <a:lnTo>
                    <a:pt x="1241" y="1115"/>
                  </a:lnTo>
                  <a:lnTo>
                    <a:pt x="1241" y="1117"/>
                  </a:lnTo>
                  <a:lnTo>
                    <a:pt x="1241" y="1118"/>
                  </a:lnTo>
                  <a:lnTo>
                    <a:pt x="1242" y="1118"/>
                  </a:lnTo>
                  <a:lnTo>
                    <a:pt x="1243" y="1118"/>
                  </a:lnTo>
                  <a:lnTo>
                    <a:pt x="1243" y="1119"/>
                  </a:lnTo>
                  <a:lnTo>
                    <a:pt x="1244" y="1119"/>
                  </a:lnTo>
                  <a:lnTo>
                    <a:pt x="1244" y="1120"/>
                  </a:lnTo>
                  <a:lnTo>
                    <a:pt x="1244" y="1119"/>
                  </a:lnTo>
                  <a:lnTo>
                    <a:pt x="1245" y="1119"/>
                  </a:lnTo>
                  <a:lnTo>
                    <a:pt x="1246" y="1119"/>
                  </a:lnTo>
                  <a:lnTo>
                    <a:pt x="1246" y="1118"/>
                  </a:lnTo>
                  <a:lnTo>
                    <a:pt x="1246" y="1117"/>
                  </a:lnTo>
                  <a:lnTo>
                    <a:pt x="1246" y="1119"/>
                  </a:lnTo>
                  <a:lnTo>
                    <a:pt x="1245" y="1120"/>
                  </a:lnTo>
                  <a:lnTo>
                    <a:pt x="1245" y="1121"/>
                  </a:lnTo>
                  <a:lnTo>
                    <a:pt x="1244" y="1123"/>
                  </a:lnTo>
                  <a:lnTo>
                    <a:pt x="1244" y="1124"/>
                  </a:lnTo>
                  <a:lnTo>
                    <a:pt x="1245" y="1124"/>
                  </a:lnTo>
                  <a:lnTo>
                    <a:pt x="1245" y="1123"/>
                  </a:lnTo>
                  <a:lnTo>
                    <a:pt x="1246" y="1123"/>
                  </a:lnTo>
                  <a:lnTo>
                    <a:pt x="1245" y="1128"/>
                  </a:lnTo>
                  <a:lnTo>
                    <a:pt x="1245" y="1131"/>
                  </a:lnTo>
                  <a:lnTo>
                    <a:pt x="1245" y="1134"/>
                  </a:lnTo>
                  <a:lnTo>
                    <a:pt x="1245" y="1136"/>
                  </a:lnTo>
                  <a:lnTo>
                    <a:pt x="1244" y="1136"/>
                  </a:lnTo>
                  <a:lnTo>
                    <a:pt x="1244" y="1137"/>
                  </a:lnTo>
                  <a:lnTo>
                    <a:pt x="1245" y="1137"/>
                  </a:lnTo>
                  <a:lnTo>
                    <a:pt x="1244" y="1139"/>
                  </a:lnTo>
                  <a:lnTo>
                    <a:pt x="1244" y="1144"/>
                  </a:lnTo>
                  <a:lnTo>
                    <a:pt x="1245" y="1147"/>
                  </a:lnTo>
                  <a:lnTo>
                    <a:pt x="1246" y="1147"/>
                  </a:lnTo>
                  <a:lnTo>
                    <a:pt x="1245" y="1148"/>
                  </a:lnTo>
                  <a:lnTo>
                    <a:pt x="1246" y="1149"/>
                  </a:lnTo>
                  <a:lnTo>
                    <a:pt x="1246" y="1150"/>
                  </a:lnTo>
                  <a:lnTo>
                    <a:pt x="1246" y="1151"/>
                  </a:lnTo>
                  <a:lnTo>
                    <a:pt x="1246" y="1153"/>
                  </a:lnTo>
                  <a:lnTo>
                    <a:pt x="1247" y="1156"/>
                  </a:lnTo>
                  <a:lnTo>
                    <a:pt x="1247" y="1158"/>
                  </a:lnTo>
                  <a:lnTo>
                    <a:pt x="1247" y="1159"/>
                  </a:lnTo>
                  <a:lnTo>
                    <a:pt x="1246" y="1168"/>
                  </a:lnTo>
                  <a:lnTo>
                    <a:pt x="1246" y="1170"/>
                  </a:lnTo>
                  <a:lnTo>
                    <a:pt x="1246" y="1172"/>
                  </a:lnTo>
                  <a:lnTo>
                    <a:pt x="1245" y="1175"/>
                  </a:lnTo>
                  <a:lnTo>
                    <a:pt x="1245" y="1180"/>
                  </a:lnTo>
                  <a:lnTo>
                    <a:pt x="1244" y="1181"/>
                  </a:lnTo>
                  <a:lnTo>
                    <a:pt x="1245" y="1182"/>
                  </a:lnTo>
                  <a:lnTo>
                    <a:pt x="1244" y="1188"/>
                  </a:lnTo>
                  <a:lnTo>
                    <a:pt x="1243" y="1194"/>
                  </a:lnTo>
                  <a:lnTo>
                    <a:pt x="1243" y="1198"/>
                  </a:lnTo>
                  <a:lnTo>
                    <a:pt x="1242" y="1199"/>
                  </a:lnTo>
                  <a:lnTo>
                    <a:pt x="1243" y="1200"/>
                  </a:lnTo>
                  <a:lnTo>
                    <a:pt x="1243" y="1202"/>
                  </a:lnTo>
                  <a:lnTo>
                    <a:pt x="1243" y="1206"/>
                  </a:lnTo>
                  <a:lnTo>
                    <a:pt x="1243" y="1210"/>
                  </a:lnTo>
                  <a:lnTo>
                    <a:pt x="1242" y="1210"/>
                  </a:lnTo>
                  <a:lnTo>
                    <a:pt x="1242" y="1211"/>
                  </a:lnTo>
                  <a:lnTo>
                    <a:pt x="1243" y="1212"/>
                  </a:lnTo>
                  <a:lnTo>
                    <a:pt x="1243" y="1215"/>
                  </a:lnTo>
                  <a:lnTo>
                    <a:pt x="1243" y="1223"/>
                  </a:lnTo>
                  <a:lnTo>
                    <a:pt x="1244" y="1227"/>
                  </a:lnTo>
                  <a:lnTo>
                    <a:pt x="1244" y="1230"/>
                  </a:lnTo>
                  <a:lnTo>
                    <a:pt x="1246" y="1240"/>
                  </a:lnTo>
                  <a:lnTo>
                    <a:pt x="1245" y="1242"/>
                  </a:lnTo>
                  <a:lnTo>
                    <a:pt x="1246" y="1243"/>
                  </a:lnTo>
                  <a:lnTo>
                    <a:pt x="1246" y="1247"/>
                  </a:lnTo>
                  <a:lnTo>
                    <a:pt x="1246" y="1248"/>
                  </a:lnTo>
                  <a:lnTo>
                    <a:pt x="1246" y="1249"/>
                  </a:lnTo>
                  <a:lnTo>
                    <a:pt x="1246" y="1254"/>
                  </a:lnTo>
                  <a:lnTo>
                    <a:pt x="1246" y="1257"/>
                  </a:lnTo>
                  <a:lnTo>
                    <a:pt x="1245" y="1258"/>
                  </a:lnTo>
                  <a:lnTo>
                    <a:pt x="1245" y="1259"/>
                  </a:lnTo>
                  <a:lnTo>
                    <a:pt x="1246" y="1259"/>
                  </a:lnTo>
                  <a:lnTo>
                    <a:pt x="1245" y="1262"/>
                  </a:lnTo>
                  <a:lnTo>
                    <a:pt x="1245" y="1264"/>
                  </a:lnTo>
                  <a:lnTo>
                    <a:pt x="1245" y="1265"/>
                  </a:lnTo>
                  <a:lnTo>
                    <a:pt x="1245" y="1266"/>
                  </a:lnTo>
                  <a:lnTo>
                    <a:pt x="1245" y="1270"/>
                  </a:lnTo>
                  <a:lnTo>
                    <a:pt x="1245" y="1277"/>
                  </a:lnTo>
                  <a:lnTo>
                    <a:pt x="1245" y="1279"/>
                  </a:lnTo>
                  <a:lnTo>
                    <a:pt x="1246" y="1284"/>
                  </a:lnTo>
                  <a:lnTo>
                    <a:pt x="1246" y="1285"/>
                  </a:lnTo>
                  <a:lnTo>
                    <a:pt x="1246" y="1286"/>
                  </a:lnTo>
                  <a:lnTo>
                    <a:pt x="1247" y="1286"/>
                  </a:lnTo>
                  <a:lnTo>
                    <a:pt x="1247" y="1287"/>
                  </a:lnTo>
                  <a:lnTo>
                    <a:pt x="1248" y="1291"/>
                  </a:lnTo>
                  <a:lnTo>
                    <a:pt x="1249" y="1295"/>
                  </a:lnTo>
                  <a:lnTo>
                    <a:pt x="1249" y="1296"/>
                  </a:lnTo>
                  <a:lnTo>
                    <a:pt x="1250" y="1296"/>
                  </a:lnTo>
                  <a:lnTo>
                    <a:pt x="1250" y="1299"/>
                  </a:lnTo>
                  <a:lnTo>
                    <a:pt x="1251" y="1301"/>
                  </a:lnTo>
                  <a:lnTo>
                    <a:pt x="1253" y="1307"/>
                  </a:lnTo>
                  <a:lnTo>
                    <a:pt x="1253" y="1308"/>
                  </a:lnTo>
                  <a:lnTo>
                    <a:pt x="1254" y="1309"/>
                  </a:lnTo>
                  <a:lnTo>
                    <a:pt x="1254" y="1310"/>
                  </a:lnTo>
                  <a:lnTo>
                    <a:pt x="1253" y="1310"/>
                  </a:lnTo>
                  <a:lnTo>
                    <a:pt x="1253" y="1312"/>
                  </a:lnTo>
                  <a:lnTo>
                    <a:pt x="1254" y="1312"/>
                  </a:lnTo>
                  <a:lnTo>
                    <a:pt x="1254" y="1313"/>
                  </a:lnTo>
                  <a:lnTo>
                    <a:pt x="1254" y="1314"/>
                  </a:lnTo>
                  <a:lnTo>
                    <a:pt x="1253" y="1315"/>
                  </a:lnTo>
                  <a:lnTo>
                    <a:pt x="1252" y="1317"/>
                  </a:lnTo>
                  <a:lnTo>
                    <a:pt x="1248" y="1323"/>
                  </a:lnTo>
                  <a:lnTo>
                    <a:pt x="1243" y="1334"/>
                  </a:lnTo>
                  <a:lnTo>
                    <a:pt x="1242" y="1337"/>
                  </a:lnTo>
                  <a:lnTo>
                    <a:pt x="1242" y="1338"/>
                  </a:lnTo>
                  <a:lnTo>
                    <a:pt x="1241" y="1340"/>
                  </a:lnTo>
                  <a:lnTo>
                    <a:pt x="1238" y="1344"/>
                  </a:lnTo>
                  <a:lnTo>
                    <a:pt x="1236" y="1349"/>
                  </a:lnTo>
                  <a:lnTo>
                    <a:pt x="1235" y="1351"/>
                  </a:lnTo>
                  <a:lnTo>
                    <a:pt x="1235" y="1352"/>
                  </a:lnTo>
                  <a:lnTo>
                    <a:pt x="1235" y="1353"/>
                  </a:lnTo>
                  <a:lnTo>
                    <a:pt x="1234" y="1353"/>
                  </a:lnTo>
                  <a:lnTo>
                    <a:pt x="1234" y="1354"/>
                  </a:lnTo>
                  <a:lnTo>
                    <a:pt x="1232" y="1358"/>
                  </a:lnTo>
                  <a:lnTo>
                    <a:pt x="1232" y="1361"/>
                  </a:lnTo>
                  <a:lnTo>
                    <a:pt x="1233" y="1362"/>
                  </a:lnTo>
                  <a:lnTo>
                    <a:pt x="1233" y="1363"/>
                  </a:lnTo>
                  <a:lnTo>
                    <a:pt x="1233" y="1364"/>
                  </a:lnTo>
                  <a:lnTo>
                    <a:pt x="1232" y="1365"/>
                  </a:lnTo>
                  <a:lnTo>
                    <a:pt x="1232" y="1366"/>
                  </a:lnTo>
                  <a:lnTo>
                    <a:pt x="1231" y="1367"/>
                  </a:lnTo>
                  <a:lnTo>
                    <a:pt x="1231" y="1368"/>
                  </a:lnTo>
                  <a:lnTo>
                    <a:pt x="1230" y="1369"/>
                  </a:lnTo>
                  <a:lnTo>
                    <a:pt x="1229" y="1370"/>
                  </a:lnTo>
                  <a:lnTo>
                    <a:pt x="1229" y="1371"/>
                  </a:lnTo>
                  <a:lnTo>
                    <a:pt x="1228" y="1372"/>
                  </a:lnTo>
                  <a:lnTo>
                    <a:pt x="1228" y="1373"/>
                  </a:lnTo>
                  <a:lnTo>
                    <a:pt x="1227" y="1374"/>
                  </a:lnTo>
                  <a:lnTo>
                    <a:pt x="1226" y="1374"/>
                  </a:lnTo>
                  <a:lnTo>
                    <a:pt x="1225" y="1375"/>
                  </a:lnTo>
                  <a:lnTo>
                    <a:pt x="1221" y="1378"/>
                  </a:lnTo>
                  <a:lnTo>
                    <a:pt x="1221" y="1379"/>
                  </a:lnTo>
                  <a:lnTo>
                    <a:pt x="1220" y="1380"/>
                  </a:lnTo>
                  <a:lnTo>
                    <a:pt x="1219" y="1381"/>
                  </a:lnTo>
                  <a:lnTo>
                    <a:pt x="1219" y="1383"/>
                  </a:lnTo>
                  <a:lnTo>
                    <a:pt x="1219" y="1384"/>
                  </a:lnTo>
                  <a:lnTo>
                    <a:pt x="1219" y="1385"/>
                  </a:lnTo>
                  <a:lnTo>
                    <a:pt x="1218" y="1385"/>
                  </a:lnTo>
                  <a:lnTo>
                    <a:pt x="1219" y="1385"/>
                  </a:lnTo>
                  <a:lnTo>
                    <a:pt x="1220" y="1382"/>
                  </a:lnTo>
                  <a:lnTo>
                    <a:pt x="1220" y="1381"/>
                  </a:lnTo>
                  <a:lnTo>
                    <a:pt x="1221" y="1381"/>
                  </a:lnTo>
                  <a:lnTo>
                    <a:pt x="1221" y="1382"/>
                  </a:lnTo>
                  <a:lnTo>
                    <a:pt x="1219" y="1386"/>
                  </a:lnTo>
                  <a:lnTo>
                    <a:pt x="1218" y="1389"/>
                  </a:lnTo>
                  <a:lnTo>
                    <a:pt x="1218" y="1391"/>
                  </a:lnTo>
                  <a:lnTo>
                    <a:pt x="1218" y="1392"/>
                  </a:lnTo>
                  <a:lnTo>
                    <a:pt x="1219" y="1393"/>
                  </a:lnTo>
                  <a:lnTo>
                    <a:pt x="1219" y="1394"/>
                  </a:lnTo>
                  <a:lnTo>
                    <a:pt x="1221" y="1394"/>
                  </a:lnTo>
                  <a:lnTo>
                    <a:pt x="1220" y="1395"/>
                  </a:lnTo>
                  <a:lnTo>
                    <a:pt x="1220" y="1396"/>
                  </a:lnTo>
                  <a:lnTo>
                    <a:pt x="1219" y="1397"/>
                  </a:lnTo>
                  <a:lnTo>
                    <a:pt x="1219" y="1398"/>
                  </a:lnTo>
                  <a:lnTo>
                    <a:pt x="1219" y="1399"/>
                  </a:lnTo>
                  <a:lnTo>
                    <a:pt x="1219" y="1401"/>
                  </a:lnTo>
                  <a:lnTo>
                    <a:pt x="1219" y="1402"/>
                  </a:lnTo>
                  <a:lnTo>
                    <a:pt x="1218" y="1402"/>
                  </a:lnTo>
                  <a:lnTo>
                    <a:pt x="1216" y="1402"/>
                  </a:lnTo>
                  <a:lnTo>
                    <a:pt x="1215" y="1403"/>
                  </a:lnTo>
                  <a:lnTo>
                    <a:pt x="1214" y="1405"/>
                  </a:lnTo>
                  <a:lnTo>
                    <a:pt x="1213" y="1406"/>
                  </a:lnTo>
                  <a:lnTo>
                    <a:pt x="1212" y="1407"/>
                  </a:lnTo>
                  <a:lnTo>
                    <a:pt x="1211" y="1409"/>
                  </a:lnTo>
                  <a:lnTo>
                    <a:pt x="1210" y="1410"/>
                  </a:lnTo>
                  <a:lnTo>
                    <a:pt x="1209" y="1412"/>
                  </a:lnTo>
                  <a:lnTo>
                    <a:pt x="1209" y="1414"/>
                  </a:lnTo>
                  <a:lnTo>
                    <a:pt x="1209" y="1415"/>
                  </a:lnTo>
                  <a:lnTo>
                    <a:pt x="1208" y="1415"/>
                  </a:lnTo>
                  <a:lnTo>
                    <a:pt x="1209" y="1416"/>
                  </a:lnTo>
                  <a:lnTo>
                    <a:pt x="1209" y="1415"/>
                  </a:lnTo>
                  <a:lnTo>
                    <a:pt x="1209" y="1416"/>
                  </a:lnTo>
                  <a:lnTo>
                    <a:pt x="1209" y="1417"/>
                  </a:lnTo>
                  <a:lnTo>
                    <a:pt x="1209" y="1418"/>
                  </a:lnTo>
                  <a:lnTo>
                    <a:pt x="1207" y="1419"/>
                  </a:lnTo>
                  <a:lnTo>
                    <a:pt x="1207" y="1421"/>
                  </a:lnTo>
                  <a:lnTo>
                    <a:pt x="1207" y="1423"/>
                  </a:lnTo>
                  <a:lnTo>
                    <a:pt x="1206" y="1425"/>
                  </a:lnTo>
                  <a:lnTo>
                    <a:pt x="1205" y="1426"/>
                  </a:lnTo>
                  <a:lnTo>
                    <a:pt x="1204" y="1428"/>
                  </a:lnTo>
                  <a:lnTo>
                    <a:pt x="1204" y="1429"/>
                  </a:lnTo>
                  <a:lnTo>
                    <a:pt x="1203" y="1431"/>
                  </a:lnTo>
                  <a:lnTo>
                    <a:pt x="1203" y="1433"/>
                  </a:lnTo>
                  <a:lnTo>
                    <a:pt x="1203" y="1436"/>
                  </a:lnTo>
                  <a:lnTo>
                    <a:pt x="1202" y="1437"/>
                  </a:lnTo>
                  <a:lnTo>
                    <a:pt x="1202" y="1440"/>
                  </a:lnTo>
                  <a:lnTo>
                    <a:pt x="1200" y="1441"/>
                  </a:lnTo>
                  <a:lnTo>
                    <a:pt x="1200" y="1443"/>
                  </a:lnTo>
                  <a:lnTo>
                    <a:pt x="1201" y="1444"/>
                  </a:lnTo>
                  <a:lnTo>
                    <a:pt x="1201" y="1445"/>
                  </a:lnTo>
                  <a:lnTo>
                    <a:pt x="1200" y="1446"/>
                  </a:lnTo>
                  <a:lnTo>
                    <a:pt x="1200" y="1447"/>
                  </a:lnTo>
                  <a:lnTo>
                    <a:pt x="1200" y="1448"/>
                  </a:lnTo>
                  <a:lnTo>
                    <a:pt x="1199" y="1448"/>
                  </a:lnTo>
                  <a:lnTo>
                    <a:pt x="1199" y="1449"/>
                  </a:lnTo>
                  <a:lnTo>
                    <a:pt x="1200" y="1449"/>
                  </a:lnTo>
                  <a:lnTo>
                    <a:pt x="1199" y="1449"/>
                  </a:lnTo>
                  <a:lnTo>
                    <a:pt x="1199" y="1450"/>
                  </a:lnTo>
                  <a:lnTo>
                    <a:pt x="1198" y="1451"/>
                  </a:lnTo>
                  <a:lnTo>
                    <a:pt x="1198" y="1452"/>
                  </a:lnTo>
                  <a:lnTo>
                    <a:pt x="1197" y="1455"/>
                  </a:lnTo>
                  <a:lnTo>
                    <a:pt x="1197" y="1456"/>
                  </a:lnTo>
                  <a:lnTo>
                    <a:pt x="1197" y="1457"/>
                  </a:lnTo>
                  <a:lnTo>
                    <a:pt x="1197" y="1458"/>
                  </a:lnTo>
                  <a:lnTo>
                    <a:pt x="1196" y="1459"/>
                  </a:lnTo>
                  <a:lnTo>
                    <a:pt x="1195" y="1459"/>
                  </a:lnTo>
                  <a:lnTo>
                    <a:pt x="1195" y="1460"/>
                  </a:lnTo>
                  <a:lnTo>
                    <a:pt x="1194" y="1461"/>
                  </a:lnTo>
                  <a:lnTo>
                    <a:pt x="1193" y="1462"/>
                  </a:lnTo>
                  <a:lnTo>
                    <a:pt x="1192" y="1464"/>
                  </a:lnTo>
                  <a:lnTo>
                    <a:pt x="1192" y="1465"/>
                  </a:lnTo>
                  <a:lnTo>
                    <a:pt x="1192" y="1466"/>
                  </a:lnTo>
                  <a:lnTo>
                    <a:pt x="1191" y="1466"/>
                  </a:lnTo>
                  <a:lnTo>
                    <a:pt x="1191" y="1465"/>
                  </a:lnTo>
                  <a:lnTo>
                    <a:pt x="1190" y="1466"/>
                  </a:lnTo>
                  <a:lnTo>
                    <a:pt x="1189" y="1467"/>
                  </a:lnTo>
                  <a:lnTo>
                    <a:pt x="1189" y="1468"/>
                  </a:lnTo>
                  <a:lnTo>
                    <a:pt x="1189" y="1469"/>
                  </a:lnTo>
                  <a:lnTo>
                    <a:pt x="1189" y="1470"/>
                  </a:lnTo>
                  <a:lnTo>
                    <a:pt x="1189" y="1471"/>
                  </a:lnTo>
                  <a:lnTo>
                    <a:pt x="1189" y="1473"/>
                  </a:lnTo>
                  <a:lnTo>
                    <a:pt x="1189" y="1475"/>
                  </a:lnTo>
                  <a:lnTo>
                    <a:pt x="1188" y="1476"/>
                  </a:lnTo>
                  <a:lnTo>
                    <a:pt x="1188" y="1481"/>
                  </a:lnTo>
                  <a:lnTo>
                    <a:pt x="1187" y="1482"/>
                  </a:lnTo>
                  <a:lnTo>
                    <a:pt x="1188" y="1484"/>
                  </a:lnTo>
                  <a:lnTo>
                    <a:pt x="1187" y="1486"/>
                  </a:lnTo>
                  <a:lnTo>
                    <a:pt x="1189" y="1490"/>
                  </a:lnTo>
                  <a:lnTo>
                    <a:pt x="1190" y="1491"/>
                  </a:lnTo>
                  <a:lnTo>
                    <a:pt x="1191" y="1491"/>
                  </a:lnTo>
                  <a:lnTo>
                    <a:pt x="1192" y="1492"/>
                  </a:lnTo>
                  <a:lnTo>
                    <a:pt x="1191" y="1492"/>
                  </a:lnTo>
                  <a:lnTo>
                    <a:pt x="1190" y="1493"/>
                  </a:lnTo>
                  <a:lnTo>
                    <a:pt x="1187" y="1496"/>
                  </a:lnTo>
                  <a:lnTo>
                    <a:pt x="1186" y="1497"/>
                  </a:lnTo>
                  <a:lnTo>
                    <a:pt x="1184" y="1499"/>
                  </a:lnTo>
                  <a:lnTo>
                    <a:pt x="1184" y="1500"/>
                  </a:lnTo>
                  <a:lnTo>
                    <a:pt x="1183" y="1503"/>
                  </a:lnTo>
                  <a:lnTo>
                    <a:pt x="1184" y="1504"/>
                  </a:lnTo>
                  <a:lnTo>
                    <a:pt x="1183" y="1505"/>
                  </a:lnTo>
                  <a:lnTo>
                    <a:pt x="1183" y="1506"/>
                  </a:lnTo>
                  <a:lnTo>
                    <a:pt x="1182" y="1508"/>
                  </a:lnTo>
                  <a:lnTo>
                    <a:pt x="1181" y="1509"/>
                  </a:lnTo>
                  <a:lnTo>
                    <a:pt x="1179" y="1512"/>
                  </a:lnTo>
                  <a:lnTo>
                    <a:pt x="1179" y="1513"/>
                  </a:lnTo>
                  <a:lnTo>
                    <a:pt x="1179" y="1515"/>
                  </a:lnTo>
                  <a:lnTo>
                    <a:pt x="1179" y="1516"/>
                  </a:lnTo>
                  <a:lnTo>
                    <a:pt x="1179" y="1517"/>
                  </a:lnTo>
                  <a:lnTo>
                    <a:pt x="1179" y="1518"/>
                  </a:lnTo>
                  <a:lnTo>
                    <a:pt x="1179" y="1519"/>
                  </a:lnTo>
                  <a:lnTo>
                    <a:pt x="1180" y="1520"/>
                  </a:lnTo>
                  <a:lnTo>
                    <a:pt x="1179" y="1520"/>
                  </a:lnTo>
                  <a:lnTo>
                    <a:pt x="1178" y="1521"/>
                  </a:lnTo>
                  <a:lnTo>
                    <a:pt x="1178" y="1522"/>
                  </a:lnTo>
                  <a:lnTo>
                    <a:pt x="1177" y="1523"/>
                  </a:lnTo>
                  <a:lnTo>
                    <a:pt x="1177" y="1524"/>
                  </a:lnTo>
                  <a:lnTo>
                    <a:pt x="1177" y="1526"/>
                  </a:lnTo>
                  <a:lnTo>
                    <a:pt x="1176" y="1529"/>
                  </a:lnTo>
                  <a:lnTo>
                    <a:pt x="1175" y="1530"/>
                  </a:lnTo>
                  <a:lnTo>
                    <a:pt x="1173" y="1531"/>
                  </a:lnTo>
                  <a:lnTo>
                    <a:pt x="1172" y="1533"/>
                  </a:lnTo>
                  <a:lnTo>
                    <a:pt x="1170" y="1536"/>
                  </a:lnTo>
                  <a:lnTo>
                    <a:pt x="1170" y="1538"/>
                  </a:lnTo>
                  <a:lnTo>
                    <a:pt x="1170" y="1540"/>
                  </a:lnTo>
                  <a:lnTo>
                    <a:pt x="1169" y="1542"/>
                  </a:lnTo>
                  <a:lnTo>
                    <a:pt x="1169" y="1545"/>
                  </a:lnTo>
                  <a:lnTo>
                    <a:pt x="1169" y="1549"/>
                  </a:lnTo>
                  <a:lnTo>
                    <a:pt x="1169" y="1551"/>
                  </a:lnTo>
                  <a:lnTo>
                    <a:pt x="1168" y="1551"/>
                  </a:lnTo>
                  <a:lnTo>
                    <a:pt x="1168" y="1552"/>
                  </a:lnTo>
                  <a:lnTo>
                    <a:pt x="1167" y="1553"/>
                  </a:lnTo>
                  <a:lnTo>
                    <a:pt x="1167" y="1554"/>
                  </a:lnTo>
                  <a:lnTo>
                    <a:pt x="1167" y="1555"/>
                  </a:lnTo>
                  <a:lnTo>
                    <a:pt x="1167" y="1556"/>
                  </a:lnTo>
                  <a:lnTo>
                    <a:pt x="1167" y="1557"/>
                  </a:lnTo>
                  <a:lnTo>
                    <a:pt x="1166" y="1558"/>
                  </a:lnTo>
                  <a:lnTo>
                    <a:pt x="1166" y="1565"/>
                  </a:lnTo>
                  <a:lnTo>
                    <a:pt x="1166" y="1568"/>
                  </a:lnTo>
                  <a:lnTo>
                    <a:pt x="1166" y="1572"/>
                  </a:lnTo>
                  <a:lnTo>
                    <a:pt x="1166" y="1575"/>
                  </a:lnTo>
                  <a:lnTo>
                    <a:pt x="1167" y="1577"/>
                  </a:lnTo>
                  <a:lnTo>
                    <a:pt x="1167" y="1580"/>
                  </a:lnTo>
                  <a:lnTo>
                    <a:pt x="1167" y="1585"/>
                  </a:lnTo>
                  <a:lnTo>
                    <a:pt x="1168" y="1588"/>
                  </a:lnTo>
                  <a:lnTo>
                    <a:pt x="1167" y="1591"/>
                  </a:lnTo>
                  <a:lnTo>
                    <a:pt x="1167" y="1597"/>
                  </a:lnTo>
                  <a:lnTo>
                    <a:pt x="1166" y="1600"/>
                  </a:lnTo>
                  <a:lnTo>
                    <a:pt x="1166" y="1602"/>
                  </a:lnTo>
                  <a:lnTo>
                    <a:pt x="1166" y="1604"/>
                  </a:lnTo>
                  <a:lnTo>
                    <a:pt x="1166" y="1606"/>
                  </a:lnTo>
                  <a:lnTo>
                    <a:pt x="1166" y="1607"/>
                  </a:lnTo>
                  <a:lnTo>
                    <a:pt x="1166" y="1608"/>
                  </a:lnTo>
                  <a:lnTo>
                    <a:pt x="1166" y="1609"/>
                  </a:lnTo>
                  <a:lnTo>
                    <a:pt x="1165" y="1610"/>
                  </a:lnTo>
                  <a:lnTo>
                    <a:pt x="1165" y="1611"/>
                  </a:lnTo>
                  <a:lnTo>
                    <a:pt x="1165" y="1615"/>
                  </a:lnTo>
                  <a:lnTo>
                    <a:pt x="1166" y="1619"/>
                  </a:lnTo>
                  <a:lnTo>
                    <a:pt x="1167" y="1622"/>
                  </a:lnTo>
                  <a:lnTo>
                    <a:pt x="1169" y="1626"/>
                  </a:lnTo>
                  <a:lnTo>
                    <a:pt x="1171" y="1629"/>
                  </a:lnTo>
                  <a:lnTo>
                    <a:pt x="1172" y="1632"/>
                  </a:lnTo>
                  <a:lnTo>
                    <a:pt x="1172" y="1633"/>
                  </a:lnTo>
                  <a:lnTo>
                    <a:pt x="1171" y="1633"/>
                  </a:lnTo>
                  <a:lnTo>
                    <a:pt x="1169" y="1635"/>
                  </a:lnTo>
                  <a:lnTo>
                    <a:pt x="1166" y="1637"/>
                  </a:lnTo>
                  <a:lnTo>
                    <a:pt x="1164" y="1638"/>
                  </a:lnTo>
                  <a:lnTo>
                    <a:pt x="1163" y="1639"/>
                  </a:lnTo>
                  <a:lnTo>
                    <a:pt x="1163" y="1641"/>
                  </a:lnTo>
                  <a:lnTo>
                    <a:pt x="1164" y="1641"/>
                  </a:lnTo>
                  <a:lnTo>
                    <a:pt x="1164" y="1642"/>
                  </a:lnTo>
                  <a:lnTo>
                    <a:pt x="1163" y="1642"/>
                  </a:lnTo>
                  <a:lnTo>
                    <a:pt x="1162" y="1643"/>
                  </a:lnTo>
                  <a:lnTo>
                    <a:pt x="1160" y="1644"/>
                  </a:lnTo>
                  <a:lnTo>
                    <a:pt x="1159" y="1645"/>
                  </a:lnTo>
                  <a:lnTo>
                    <a:pt x="1159" y="1646"/>
                  </a:lnTo>
                  <a:lnTo>
                    <a:pt x="1153" y="1650"/>
                  </a:lnTo>
                  <a:lnTo>
                    <a:pt x="1149" y="1654"/>
                  </a:lnTo>
                  <a:lnTo>
                    <a:pt x="1148" y="1656"/>
                  </a:lnTo>
                  <a:lnTo>
                    <a:pt x="1148" y="1657"/>
                  </a:lnTo>
                  <a:lnTo>
                    <a:pt x="1147" y="1658"/>
                  </a:lnTo>
                  <a:lnTo>
                    <a:pt x="1147" y="1659"/>
                  </a:lnTo>
                  <a:lnTo>
                    <a:pt x="1147" y="1660"/>
                  </a:lnTo>
                  <a:lnTo>
                    <a:pt x="1146" y="1662"/>
                  </a:lnTo>
                  <a:lnTo>
                    <a:pt x="1143" y="1663"/>
                  </a:lnTo>
                  <a:lnTo>
                    <a:pt x="1138" y="1664"/>
                  </a:lnTo>
                  <a:lnTo>
                    <a:pt x="1137" y="1665"/>
                  </a:lnTo>
                  <a:lnTo>
                    <a:pt x="1135" y="1665"/>
                  </a:lnTo>
                  <a:lnTo>
                    <a:pt x="1134" y="1664"/>
                  </a:lnTo>
                  <a:lnTo>
                    <a:pt x="1132" y="1665"/>
                  </a:lnTo>
                  <a:lnTo>
                    <a:pt x="1130" y="1666"/>
                  </a:lnTo>
                  <a:lnTo>
                    <a:pt x="1129" y="1666"/>
                  </a:lnTo>
                  <a:lnTo>
                    <a:pt x="1125" y="1667"/>
                  </a:lnTo>
                  <a:lnTo>
                    <a:pt x="1120" y="1669"/>
                  </a:lnTo>
                  <a:lnTo>
                    <a:pt x="1117" y="1671"/>
                  </a:lnTo>
                  <a:lnTo>
                    <a:pt x="1114" y="1673"/>
                  </a:lnTo>
                  <a:lnTo>
                    <a:pt x="1111" y="1675"/>
                  </a:lnTo>
                  <a:lnTo>
                    <a:pt x="1107" y="1679"/>
                  </a:lnTo>
                  <a:lnTo>
                    <a:pt x="1105" y="1682"/>
                  </a:lnTo>
                  <a:lnTo>
                    <a:pt x="1102" y="1687"/>
                  </a:lnTo>
                  <a:lnTo>
                    <a:pt x="1099" y="1690"/>
                  </a:lnTo>
                  <a:lnTo>
                    <a:pt x="1099" y="1691"/>
                  </a:lnTo>
                  <a:lnTo>
                    <a:pt x="1097" y="1694"/>
                  </a:lnTo>
                  <a:lnTo>
                    <a:pt x="1096" y="1696"/>
                  </a:lnTo>
                  <a:lnTo>
                    <a:pt x="1096" y="1695"/>
                  </a:lnTo>
                  <a:lnTo>
                    <a:pt x="1095" y="1695"/>
                  </a:lnTo>
                  <a:lnTo>
                    <a:pt x="1095" y="1694"/>
                  </a:lnTo>
                  <a:lnTo>
                    <a:pt x="1094" y="1694"/>
                  </a:lnTo>
                  <a:lnTo>
                    <a:pt x="1092" y="1694"/>
                  </a:lnTo>
                  <a:lnTo>
                    <a:pt x="1092" y="1693"/>
                  </a:lnTo>
                  <a:lnTo>
                    <a:pt x="1092" y="1692"/>
                  </a:lnTo>
                  <a:lnTo>
                    <a:pt x="1092" y="1693"/>
                  </a:lnTo>
                  <a:lnTo>
                    <a:pt x="1091" y="1693"/>
                  </a:lnTo>
                  <a:lnTo>
                    <a:pt x="1092" y="1693"/>
                  </a:lnTo>
                  <a:lnTo>
                    <a:pt x="1092" y="1694"/>
                  </a:lnTo>
                  <a:lnTo>
                    <a:pt x="1092" y="1695"/>
                  </a:lnTo>
                  <a:lnTo>
                    <a:pt x="1093" y="1695"/>
                  </a:lnTo>
                  <a:lnTo>
                    <a:pt x="1094" y="1694"/>
                  </a:lnTo>
                  <a:lnTo>
                    <a:pt x="1094" y="1695"/>
                  </a:lnTo>
                  <a:lnTo>
                    <a:pt x="1093" y="1695"/>
                  </a:lnTo>
                  <a:lnTo>
                    <a:pt x="1094" y="1696"/>
                  </a:lnTo>
                  <a:lnTo>
                    <a:pt x="1093" y="1697"/>
                  </a:lnTo>
                  <a:lnTo>
                    <a:pt x="1093" y="1698"/>
                  </a:lnTo>
                  <a:lnTo>
                    <a:pt x="1094" y="1698"/>
                  </a:lnTo>
                  <a:lnTo>
                    <a:pt x="1094" y="1697"/>
                  </a:lnTo>
                  <a:lnTo>
                    <a:pt x="1095" y="1697"/>
                  </a:lnTo>
                  <a:lnTo>
                    <a:pt x="1095" y="1696"/>
                  </a:lnTo>
                  <a:lnTo>
                    <a:pt x="1095" y="1697"/>
                  </a:lnTo>
                  <a:lnTo>
                    <a:pt x="1092" y="1700"/>
                  </a:lnTo>
                  <a:lnTo>
                    <a:pt x="1090" y="1703"/>
                  </a:lnTo>
                  <a:lnTo>
                    <a:pt x="1089" y="1704"/>
                  </a:lnTo>
                  <a:lnTo>
                    <a:pt x="1084" y="1711"/>
                  </a:lnTo>
                  <a:lnTo>
                    <a:pt x="1082" y="1715"/>
                  </a:lnTo>
                  <a:lnTo>
                    <a:pt x="1080" y="1716"/>
                  </a:lnTo>
                  <a:lnTo>
                    <a:pt x="1079" y="1719"/>
                  </a:lnTo>
                  <a:lnTo>
                    <a:pt x="1078" y="1720"/>
                  </a:lnTo>
                  <a:lnTo>
                    <a:pt x="1078" y="1721"/>
                  </a:lnTo>
                  <a:lnTo>
                    <a:pt x="1078" y="1722"/>
                  </a:lnTo>
                  <a:lnTo>
                    <a:pt x="1077" y="1723"/>
                  </a:lnTo>
                  <a:lnTo>
                    <a:pt x="1075" y="1728"/>
                  </a:lnTo>
                  <a:lnTo>
                    <a:pt x="1075" y="1729"/>
                  </a:lnTo>
                  <a:lnTo>
                    <a:pt x="1074" y="1731"/>
                  </a:lnTo>
                  <a:lnTo>
                    <a:pt x="1074" y="1732"/>
                  </a:lnTo>
                  <a:lnTo>
                    <a:pt x="1073" y="1733"/>
                  </a:lnTo>
                  <a:lnTo>
                    <a:pt x="1073" y="1734"/>
                  </a:lnTo>
                  <a:lnTo>
                    <a:pt x="1073" y="1735"/>
                  </a:lnTo>
                  <a:lnTo>
                    <a:pt x="1072" y="1736"/>
                  </a:lnTo>
                  <a:lnTo>
                    <a:pt x="1071" y="1738"/>
                  </a:lnTo>
                  <a:lnTo>
                    <a:pt x="1071" y="1737"/>
                  </a:lnTo>
                  <a:lnTo>
                    <a:pt x="1071" y="1736"/>
                  </a:lnTo>
                  <a:lnTo>
                    <a:pt x="1072" y="1736"/>
                  </a:lnTo>
                  <a:lnTo>
                    <a:pt x="1071" y="1736"/>
                  </a:lnTo>
                  <a:lnTo>
                    <a:pt x="1072" y="1736"/>
                  </a:lnTo>
                  <a:lnTo>
                    <a:pt x="1072" y="1735"/>
                  </a:lnTo>
                  <a:lnTo>
                    <a:pt x="1071" y="1735"/>
                  </a:lnTo>
                  <a:lnTo>
                    <a:pt x="1071" y="1734"/>
                  </a:lnTo>
                  <a:lnTo>
                    <a:pt x="1070" y="1733"/>
                  </a:lnTo>
                  <a:lnTo>
                    <a:pt x="1069" y="1733"/>
                  </a:lnTo>
                  <a:lnTo>
                    <a:pt x="1068" y="1733"/>
                  </a:lnTo>
                  <a:lnTo>
                    <a:pt x="1046" y="1714"/>
                  </a:lnTo>
                  <a:lnTo>
                    <a:pt x="987" y="1662"/>
                  </a:lnTo>
                  <a:lnTo>
                    <a:pt x="988" y="1661"/>
                  </a:lnTo>
                  <a:lnTo>
                    <a:pt x="987" y="1660"/>
                  </a:lnTo>
                  <a:lnTo>
                    <a:pt x="987" y="1658"/>
                  </a:lnTo>
                  <a:lnTo>
                    <a:pt x="986" y="1657"/>
                  </a:lnTo>
                  <a:lnTo>
                    <a:pt x="985" y="1657"/>
                  </a:lnTo>
                  <a:lnTo>
                    <a:pt x="983" y="1655"/>
                  </a:lnTo>
                  <a:lnTo>
                    <a:pt x="982" y="1654"/>
                  </a:lnTo>
                  <a:lnTo>
                    <a:pt x="981" y="1653"/>
                  </a:lnTo>
                  <a:lnTo>
                    <a:pt x="981" y="1652"/>
                  </a:lnTo>
                  <a:lnTo>
                    <a:pt x="982" y="1651"/>
                  </a:lnTo>
                  <a:lnTo>
                    <a:pt x="991" y="1647"/>
                  </a:lnTo>
                  <a:lnTo>
                    <a:pt x="998" y="1640"/>
                  </a:lnTo>
                  <a:lnTo>
                    <a:pt x="997" y="1639"/>
                  </a:lnTo>
                  <a:lnTo>
                    <a:pt x="997" y="1637"/>
                  </a:lnTo>
                  <a:lnTo>
                    <a:pt x="996" y="1637"/>
                  </a:lnTo>
                  <a:lnTo>
                    <a:pt x="995" y="1636"/>
                  </a:lnTo>
                  <a:lnTo>
                    <a:pt x="994" y="1635"/>
                  </a:lnTo>
                  <a:lnTo>
                    <a:pt x="993" y="1636"/>
                  </a:lnTo>
                  <a:lnTo>
                    <a:pt x="993" y="1635"/>
                  </a:lnTo>
                  <a:lnTo>
                    <a:pt x="993" y="1634"/>
                  </a:lnTo>
                  <a:lnTo>
                    <a:pt x="994" y="1633"/>
                  </a:lnTo>
                  <a:lnTo>
                    <a:pt x="994" y="1631"/>
                  </a:lnTo>
                  <a:lnTo>
                    <a:pt x="993" y="1631"/>
                  </a:lnTo>
                  <a:lnTo>
                    <a:pt x="992" y="1630"/>
                  </a:lnTo>
                  <a:lnTo>
                    <a:pt x="992" y="1629"/>
                  </a:lnTo>
                  <a:lnTo>
                    <a:pt x="992" y="1627"/>
                  </a:lnTo>
                  <a:lnTo>
                    <a:pt x="993" y="1626"/>
                  </a:lnTo>
                  <a:lnTo>
                    <a:pt x="992" y="1625"/>
                  </a:lnTo>
                  <a:lnTo>
                    <a:pt x="992" y="1624"/>
                  </a:lnTo>
                  <a:lnTo>
                    <a:pt x="993" y="1622"/>
                  </a:lnTo>
                  <a:lnTo>
                    <a:pt x="992" y="1621"/>
                  </a:lnTo>
                  <a:lnTo>
                    <a:pt x="992" y="1619"/>
                  </a:lnTo>
                  <a:lnTo>
                    <a:pt x="992" y="1618"/>
                  </a:lnTo>
                  <a:lnTo>
                    <a:pt x="991" y="1619"/>
                  </a:lnTo>
                  <a:lnTo>
                    <a:pt x="989" y="1618"/>
                  </a:lnTo>
                  <a:lnTo>
                    <a:pt x="988" y="1617"/>
                  </a:lnTo>
                  <a:lnTo>
                    <a:pt x="987" y="1617"/>
                  </a:lnTo>
                  <a:lnTo>
                    <a:pt x="987" y="1615"/>
                  </a:lnTo>
                  <a:lnTo>
                    <a:pt x="985" y="1616"/>
                  </a:lnTo>
                  <a:lnTo>
                    <a:pt x="984" y="1616"/>
                  </a:lnTo>
                  <a:lnTo>
                    <a:pt x="983" y="1616"/>
                  </a:lnTo>
                  <a:lnTo>
                    <a:pt x="983" y="1615"/>
                  </a:lnTo>
                  <a:lnTo>
                    <a:pt x="982" y="1614"/>
                  </a:lnTo>
                  <a:lnTo>
                    <a:pt x="982" y="1613"/>
                  </a:lnTo>
                  <a:lnTo>
                    <a:pt x="982" y="1612"/>
                  </a:lnTo>
                  <a:lnTo>
                    <a:pt x="982" y="1611"/>
                  </a:lnTo>
                  <a:lnTo>
                    <a:pt x="981" y="1611"/>
                  </a:lnTo>
                  <a:lnTo>
                    <a:pt x="980" y="1610"/>
                  </a:lnTo>
                  <a:lnTo>
                    <a:pt x="980" y="1609"/>
                  </a:lnTo>
                  <a:lnTo>
                    <a:pt x="981" y="1608"/>
                  </a:lnTo>
                  <a:lnTo>
                    <a:pt x="981" y="1606"/>
                  </a:lnTo>
                  <a:lnTo>
                    <a:pt x="979" y="1605"/>
                  </a:lnTo>
                  <a:lnTo>
                    <a:pt x="978" y="1604"/>
                  </a:lnTo>
                  <a:lnTo>
                    <a:pt x="977" y="1604"/>
                  </a:lnTo>
                  <a:lnTo>
                    <a:pt x="976" y="1603"/>
                  </a:lnTo>
                  <a:lnTo>
                    <a:pt x="976" y="1602"/>
                  </a:lnTo>
                  <a:lnTo>
                    <a:pt x="977" y="1601"/>
                  </a:lnTo>
                  <a:lnTo>
                    <a:pt x="977" y="1600"/>
                  </a:lnTo>
                  <a:lnTo>
                    <a:pt x="976" y="1599"/>
                  </a:lnTo>
                  <a:lnTo>
                    <a:pt x="976" y="1598"/>
                  </a:lnTo>
                  <a:lnTo>
                    <a:pt x="975" y="1597"/>
                  </a:lnTo>
                  <a:lnTo>
                    <a:pt x="974" y="1595"/>
                  </a:lnTo>
                  <a:lnTo>
                    <a:pt x="973" y="1595"/>
                  </a:lnTo>
                  <a:lnTo>
                    <a:pt x="973" y="1597"/>
                  </a:lnTo>
                  <a:lnTo>
                    <a:pt x="973" y="1598"/>
                  </a:lnTo>
                  <a:lnTo>
                    <a:pt x="972" y="1598"/>
                  </a:lnTo>
                  <a:lnTo>
                    <a:pt x="972" y="1600"/>
                  </a:lnTo>
                  <a:lnTo>
                    <a:pt x="971" y="1598"/>
                  </a:lnTo>
                  <a:lnTo>
                    <a:pt x="970" y="1595"/>
                  </a:lnTo>
                  <a:lnTo>
                    <a:pt x="970" y="1594"/>
                  </a:lnTo>
                  <a:lnTo>
                    <a:pt x="969" y="1594"/>
                  </a:lnTo>
                  <a:lnTo>
                    <a:pt x="968" y="1594"/>
                  </a:lnTo>
                  <a:lnTo>
                    <a:pt x="967" y="1595"/>
                  </a:lnTo>
                  <a:lnTo>
                    <a:pt x="965" y="1596"/>
                  </a:lnTo>
                  <a:lnTo>
                    <a:pt x="964" y="1593"/>
                  </a:lnTo>
                  <a:lnTo>
                    <a:pt x="963" y="1593"/>
                  </a:lnTo>
                  <a:lnTo>
                    <a:pt x="963" y="1592"/>
                  </a:lnTo>
                  <a:lnTo>
                    <a:pt x="962" y="1591"/>
                  </a:lnTo>
                  <a:lnTo>
                    <a:pt x="962" y="1590"/>
                  </a:lnTo>
                  <a:lnTo>
                    <a:pt x="963" y="1588"/>
                  </a:lnTo>
                  <a:lnTo>
                    <a:pt x="963" y="1589"/>
                  </a:lnTo>
                  <a:lnTo>
                    <a:pt x="964" y="1589"/>
                  </a:lnTo>
                  <a:lnTo>
                    <a:pt x="964" y="1588"/>
                  </a:lnTo>
                  <a:lnTo>
                    <a:pt x="963" y="1587"/>
                  </a:lnTo>
                  <a:lnTo>
                    <a:pt x="963" y="1586"/>
                  </a:lnTo>
                  <a:lnTo>
                    <a:pt x="964" y="1586"/>
                  </a:lnTo>
                  <a:lnTo>
                    <a:pt x="964" y="1585"/>
                  </a:lnTo>
                  <a:lnTo>
                    <a:pt x="963" y="1585"/>
                  </a:lnTo>
                  <a:lnTo>
                    <a:pt x="962" y="1585"/>
                  </a:lnTo>
                  <a:lnTo>
                    <a:pt x="961" y="1585"/>
                  </a:lnTo>
                  <a:lnTo>
                    <a:pt x="959" y="1585"/>
                  </a:lnTo>
                  <a:lnTo>
                    <a:pt x="959" y="1586"/>
                  </a:lnTo>
                  <a:lnTo>
                    <a:pt x="958" y="1587"/>
                  </a:lnTo>
                  <a:lnTo>
                    <a:pt x="957" y="1585"/>
                  </a:lnTo>
                  <a:lnTo>
                    <a:pt x="956" y="1585"/>
                  </a:lnTo>
                  <a:lnTo>
                    <a:pt x="956" y="1584"/>
                  </a:lnTo>
                  <a:lnTo>
                    <a:pt x="956" y="1583"/>
                  </a:lnTo>
                  <a:lnTo>
                    <a:pt x="955" y="1582"/>
                  </a:lnTo>
                  <a:lnTo>
                    <a:pt x="954" y="1578"/>
                  </a:lnTo>
                  <a:lnTo>
                    <a:pt x="954" y="1577"/>
                  </a:lnTo>
                  <a:lnTo>
                    <a:pt x="952" y="1577"/>
                  </a:lnTo>
                  <a:lnTo>
                    <a:pt x="952" y="1575"/>
                  </a:lnTo>
                  <a:lnTo>
                    <a:pt x="952" y="1574"/>
                  </a:lnTo>
                  <a:lnTo>
                    <a:pt x="953" y="1573"/>
                  </a:lnTo>
                  <a:lnTo>
                    <a:pt x="953" y="1572"/>
                  </a:lnTo>
                  <a:lnTo>
                    <a:pt x="953" y="1571"/>
                  </a:lnTo>
                  <a:lnTo>
                    <a:pt x="953" y="1570"/>
                  </a:lnTo>
                  <a:lnTo>
                    <a:pt x="951" y="1569"/>
                  </a:lnTo>
                  <a:lnTo>
                    <a:pt x="951" y="1568"/>
                  </a:lnTo>
                  <a:lnTo>
                    <a:pt x="951" y="1567"/>
                  </a:lnTo>
                  <a:lnTo>
                    <a:pt x="950" y="1567"/>
                  </a:lnTo>
                  <a:lnTo>
                    <a:pt x="949" y="1565"/>
                  </a:lnTo>
                  <a:lnTo>
                    <a:pt x="948" y="1564"/>
                  </a:lnTo>
                  <a:lnTo>
                    <a:pt x="948" y="1563"/>
                  </a:lnTo>
                  <a:lnTo>
                    <a:pt x="948" y="1562"/>
                  </a:lnTo>
                  <a:lnTo>
                    <a:pt x="948" y="1561"/>
                  </a:lnTo>
                  <a:lnTo>
                    <a:pt x="947" y="1561"/>
                  </a:lnTo>
                  <a:lnTo>
                    <a:pt x="946" y="1561"/>
                  </a:lnTo>
                  <a:lnTo>
                    <a:pt x="945" y="1561"/>
                  </a:lnTo>
                  <a:lnTo>
                    <a:pt x="943" y="1560"/>
                  </a:lnTo>
                  <a:lnTo>
                    <a:pt x="943" y="1559"/>
                  </a:lnTo>
                  <a:lnTo>
                    <a:pt x="942" y="1559"/>
                  </a:lnTo>
                  <a:lnTo>
                    <a:pt x="942" y="1557"/>
                  </a:lnTo>
                  <a:lnTo>
                    <a:pt x="941" y="1557"/>
                  </a:lnTo>
                  <a:lnTo>
                    <a:pt x="941" y="1556"/>
                  </a:lnTo>
                  <a:lnTo>
                    <a:pt x="941" y="1555"/>
                  </a:lnTo>
                  <a:lnTo>
                    <a:pt x="939" y="1555"/>
                  </a:lnTo>
                  <a:lnTo>
                    <a:pt x="938" y="1555"/>
                  </a:lnTo>
                  <a:lnTo>
                    <a:pt x="937" y="1556"/>
                  </a:lnTo>
                  <a:lnTo>
                    <a:pt x="936" y="1556"/>
                  </a:lnTo>
                  <a:lnTo>
                    <a:pt x="935" y="1555"/>
                  </a:lnTo>
                  <a:lnTo>
                    <a:pt x="934" y="1555"/>
                  </a:lnTo>
                  <a:lnTo>
                    <a:pt x="934" y="1554"/>
                  </a:lnTo>
                  <a:lnTo>
                    <a:pt x="932" y="1553"/>
                  </a:lnTo>
                  <a:lnTo>
                    <a:pt x="932" y="1552"/>
                  </a:lnTo>
                  <a:lnTo>
                    <a:pt x="934" y="1551"/>
                  </a:lnTo>
                  <a:lnTo>
                    <a:pt x="936" y="1551"/>
                  </a:lnTo>
                  <a:lnTo>
                    <a:pt x="936" y="1550"/>
                  </a:lnTo>
                  <a:lnTo>
                    <a:pt x="936" y="1549"/>
                  </a:lnTo>
                  <a:lnTo>
                    <a:pt x="937" y="1548"/>
                  </a:lnTo>
                  <a:lnTo>
                    <a:pt x="936" y="1547"/>
                  </a:lnTo>
                  <a:lnTo>
                    <a:pt x="937" y="1546"/>
                  </a:lnTo>
                  <a:lnTo>
                    <a:pt x="936" y="1545"/>
                  </a:lnTo>
                  <a:lnTo>
                    <a:pt x="936" y="1544"/>
                  </a:lnTo>
                  <a:lnTo>
                    <a:pt x="938" y="1542"/>
                  </a:lnTo>
                  <a:lnTo>
                    <a:pt x="936" y="1542"/>
                  </a:lnTo>
                  <a:lnTo>
                    <a:pt x="936" y="1540"/>
                  </a:lnTo>
                  <a:lnTo>
                    <a:pt x="936" y="1539"/>
                  </a:lnTo>
                  <a:lnTo>
                    <a:pt x="936" y="1538"/>
                  </a:lnTo>
                  <a:lnTo>
                    <a:pt x="937" y="1539"/>
                  </a:lnTo>
                  <a:lnTo>
                    <a:pt x="938" y="1539"/>
                  </a:lnTo>
                  <a:lnTo>
                    <a:pt x="939" y="1537"/>
                  </a:lnTo>
                  <a:lnTo>
                    <a:pt x="940" y="1537"/>
                  </a:lnTo>
                  <a:lnTo>
                    <a:pt x="941" y="1537"/>
                  </a:lnTo>
                  <a:lnTo>
                    <a:pt x="942" y="1535"/>
                  </a:lnTo>
                  <a:lnTo>
                    <a:pt x="942" y="1534"/>
                  </a:lnTo>
                  <a:lnTo>
                    <a:pt x="944" y="1533"/>
                  </a:lnTo>
                  <a:lnTo>
                    <a:pt x="946" y="1533"/>
                  </a:lnTo>
                  <a:lnTo>
                    <a:pt x="947" y="1532"/>
                  </a:lnTo>
                  <a:lnTo>
                    <a:pt x="946" y="1532"/>
                  </a:lnTo>
                  <a:lnTo>
                    <a:pt x="945" y="1531"/>
                  </a:lnTo>
                  <a:lnTo>
                    <a:pt x="944" y="1530"/>
                  </a:lnTo>
                  <a:lnTo>
                    <a:pt x="944" y="1528"/>
                  </a:lnTo>
                  <a:lnTo>
                    <a:pt x="943" y="1527"/>
                  </a:lnTo>
                  <a:lnTo>
                    <a:pt x="943" y="1526"/>
                  </a:lnTo>
                  <a:lnTo>
                    <a:pt x="944" y="1526"/>
                  </a:lnTo>
                  <a:lnTo>
                    <a:pt x="944" y="1525"/>
                  </a:lnTo>
                  <a:lnTo>
                    <a:pt x="945" y="1524"/>
                  </a:lnTo>
                  <a:lnTo>
                    <a:pt x="945" y="1523"/>
                  </a:lnTo>
                  <a:lnTo>
                    <a:pt x="946" y="1523"/>
                  </a:lnTo>
                  <a:lnTo>
                    <a:pt x="946" y="1522"/>
                  </a:lnTo>
                  <a:lnTo>
                    <a:pt x="946" y="1521"/>
                  </a:lnTo>
                  <a:lnTo>
                    <a:pt x="945" y="1520"/>
                  </a:lnTo>
                  <a:lnTo>
                    <a:pt x="946" y="1519"/>
                  </a:lnTo>
                  <a:lnTo>
                    <a:pt x="946" y="1518"/>
                  </a:lnTo>
                  <a:lnTo>
                    <a:pt x="947" y="1518"/>
                  </a:lnTo>
                  <a:lnTo>
                    <a:pt x="947" y="1517"/>
                  </a:lnTo>
                  <a:lnTo>
                    <a:pt x="947" y="1516"/>
                  </a:lnTo>
                  <a:lnTo>
                    <a:pt x="947" y="1515"/>
                  </a:lnTo>
                  <a:lnTo>
                    <a:pt x="946" y="1515"/>
                  </a:lnTo>
                  <a:lnTo>
                    <a:pt x="945" y="1514"/>
                  </a:lnTo>
                  <a:lnTo>
                    <a:pt x="944" y="1514"/>
                  </a:lnTo>
                  <a:lnTo>
                    <a:pt x="944" y="1513"/>
                  </a:lnTo>
                  <a:lnTo>
                    <a:pt x="944" y="1512"/>
                  </a:lnTo>
                  <a:lnTo>
                    <a:pt x="944" y="1511"/>
                  </a:lnTo>
                  <a:lnTo>
                    <a:pt x="944" y="1510"/>
                  </a:lnTo>
                  <a:lnTo>
                    <a:pt x="944" y="1509"/>
                  </a:lnTo>
                  <a:lnTo>
                    <a:pt x="944" y="1508"/>
                  </a:lnTo>
                  <a:lnTo>
                    <a:pt x="944" y="1507"/>
                  </a:lnTo>
                  <a:lnTo>
                    <a:pt x="945" y="1507"/>
                  </a:lnTo>
                  <a:lnTo>
                    <a:pt x="946" y="1506"/>
                  </a:lnTo>
                  <a:lnTo>
                    <a:pt x="946" y="1505"/>
                  </a:lnTo>
                  <a:lnTo>
                    <a:pt x="947" y="1504"/>
                  </a:lnTo>
                  <a:lnTo>
                    <a:pt x="947" y="1503"/>
                  </a:lnTo>
                  <a:lnTo>
                    <a:pt x="947" y="1502"/>
                  </a:lnTo>
                  <a:lnTo>
                    <a:pt x="948" y="1501"/>
                  </a:lnTo>
                  <a:lnTo>
                    <a:pt x="948" y="1500"/>
                  </a:lnTo>
                  <a:lnTo>
                    <a:pt x="949" y="1498"/>
                  </a:lnTo>
                  <a:lnTo>
                    <a:pt x="948" y="1496"/>
                  </a:lnTo>
                  <a:lnTo>
                    <a:pt x="947" y="1496"/>
                  </a:lnTo>
                  <a:lnTo>
                    <a:pt x="947" y="1494"/>
                  </a:lnTo>
                  <a:lnTo>
                    <a:pt x="947" y="1493"/>
                  </a:lnTo>
                  <a:lnTo>
                    <a:pt x="947" y="1492"/>
                  </a:lnTo>
                  <a:lnTo>
                    <a:pt x="948" y="1492"/>
                  </a:lnTo>
                  <a:lnTo>
                    <a:pt x="948" y="1490"/>
                  </a:lnTo>
                  <a:lnTo>
                    <a:pt x="949" y="1489"/>
                  </a:lnTo>
                  <a:lnTo>
                    <a:pt x="950" y="1488"/>
                  </a:lnTo>
                  <a:lnTo>
                    <a:pt x="950" y="1486"/>
                  </a:lnTo>
                  <a:lnTo>
                    <a:pt x="951" y="1485"/>
                  </a:lnTo>
                  <a:lnTo>
                    <a:pt x="950" y="1484"/>
                  </a:lnTo>
                  <a:lnTo>
                    <a:pt x="951" y="1483"/>
                  </a:lnTo>
                  <a:lnTo>
                    <a:pt x="951" y="1482"/>
                  </a:lnTo>
                  <a:lnTo>
                    <a:pt x="952" y="1480"/>
                  </a:lnTo>
                  <a:lnTo>
                    <a:pt x="953" y="1479"/>
                  </a:lnTo>
                  <a:lnTo>
                    <a:pt x="954" y="1479"/>
                  </a:lnTo>
                  <a:lnTo>
                    <a:pt x="955" y="1478"/>
                  </a:lnTo>
                  <a:lnTo>
                    <a:pt x="957" y="1477"/>
                  </a:lnTo>
                  <a:lnTo>
                    <a:pt x="957" y="1476"/>
                  </a:lnTo>
                  <a:lnTo>
                    <a:pt x="958" y="1476"/>
                  </a:lnTo>
                  <a:lnTo>
                    <a:pt x="958" y="1475"/>
                  </a:lnTo>
                  <a:lnTo>
                    <a:pt x="959" y="1474"/>
                  </a:lnTo>
                  <a:lnTo>
                    <a:pt x="960" y="1471"/>
                  </a:lnTo>
                  <a:lnTo>
                    <a:pt x="961" y="1469"/>
                  </a:lnTo>
                  <a:lnTo>
                    <a:pt x="962" y="1468"/>
                  </a:lnTo>
                  <a:lnTo>
                    <a:pt x="962" y="1467"/>
                  </a:lnTo>
                  <a:lnTo>
                    <a:pt x="963" y="1466"/>
                  </a:lnTo>
                  <a:lnTo>
                    <a:pt x="963" y="1465"/>
                  </a:lnTo>
                  <a:lnTo>
                    <a:pt x="963" y="1463"/>
                  </a:lnTo>
                  <a:lnTo>
                    <a:pt x="964" y="1462"/>
                  </a:lnTo>
                  <a:lnTo>
                    <a:pt x="965" y="1462"/>
                  </a:lnTo>
                  <a:lnTo>
                    <a:pt x="966" y="1462"/>
                  </a:lnTo>
                  <a:lnTo>
                    <a:pt x="967" y="1462"/>
                  </a:lnTo>
                  <a:lnTo>
                    <a:pt x="968" y="1462"/>
                  </a:lnTo>
                  <a:lnTo>
                    <a:pt x="969" y="1462"/>
                  </a:lnTo>
                  <a:lnTo>
                    <a:pt x="969" y="1463"/>
                  </a:lnTo>
                  <a:lnTo>
                    <a:pt x="970" y="1463"/>
                  </a:lnTo>
                  <a:lnTo>
                    <a:pt x="970" y="1465"/>
                  </a:lnTo>
                  <a:lnTo>
                    <a:pt x="971" y="1465"/>
                  </a:lnTo>
                  <a:lnTo>
                    <a:pt x="972" y="1465"/>
                  </a:lnTo>
                  <a:lnTo>
                    <a:pt x="973" y="1464"/>
                  </a:lnTo>
                  <a:lnTo>
                    <a:pt x="974" y="1465"/>
                  </a:lnTo>
                  <a:lnTo>
                    <a:pt x="974" y="1466"/>
                  </a:lnTo>
                  <a:lnTo>
                    <a:pt x="975" y="1467"/>
                  </a:lnTo>
                  <a:lnTo>
                    <a:pt x="976" y="1467"/>
                  </a:lnTo>
                  <a:lnTo>
                    <a:pt x="977" y="1467"/>
                  </a:lnTo>
                  <a:lnTo>
                    <a:pt x="978" y="1465"/>
                  </a:lnTo>
                  <a:lnTo>
                    <a:pt x="980" y="1465"/>
                  </a:lnTo>
                  <a:lnTo>
                    <a:pt x="983" y="1465"/>
                  </a:lnTo>
                  <a:lnTo>
                    <a:pt x="983" y="1464"/>
                  </a:lnTo>
                  <a:lnTo>
                    <a:pt x="983" y="1463"/>
                  </a:lnTo>
                  <a:lnTo>
                    <a:pt x="984" y="1463"/>
                  </a:lnTo>
                  <a:lnTo>
                    <a:pt x="985" y="1464"/>
                  </a:lnTo>
                  <a:lnTo>
                    <a:pt x="986" y="1465"/>
                  </a:lnTo>
                  <a:lnTo>
                    <a:pt x="986" y="1466"/>
                  </a:lnTo>
                  <a:lnTo>
                    <a:pt x="987" y="1466"/>
                  </a:lnTo>
                  <a:lnTo>
                    <a:pt x="987" y="1467"/>
                  </a:lnTo>
                  <a:lnTo>
                    <a:pt x="987" y="1468"/>
                  </a:lnTo>
                  <a:lnTo>
                    <a:pt x="988" y="1468"/>
                  </a:lnTo>
                  <a:lnTo>
                    <a:pt x="990" y="1470"/>
                  </a:lnTo>
                  <a:lnTo>
                    <a:pt x="991" y="1470"/>
                  </a:lnTo>
                  <a:lnTo>
                    <a:pt x="991" y="1469"/>
                  </a:lnTo>
                  <a:lnTo>
                    <a:pt x="992" y="1470"/>
                  </a:lnTo>
                  <a:lnTo>
                    <a:pt x="993" y="1468"/>
                  </a:lnTo>
                  <a:lnTo>
                    <a:pt x="994" y="1468"/>
                  </a:lnTo>
                  <a:lnTo>
                    <a:pt x="995" y="1468"/>
                  </a:lnTo>
                  <a:lnTo>
                    <a:pt x="995" y="1469"/>
                  </a:lnTo>
                  <a:lnTo>
                    <a:pt x="996" y="1470"/>
                  </a:lnTo>
                  <a:lnTo>
                    <a:pt x="997" y="1470"/>
                  </a:lnTo>
                  <a:lnTo>
                    <a:pt x="998" y="1470"/>
                  </a:lnTo>
                  <a:lnTo>
                    <a:pt x="998" y="1469"/>
                  </a:lnTo>
                  <a:lnTo>
                    <a:pt x="999" y="1468"/>
                  </a:lnTo>
                  <a:lnTo>
                    <a:pt x="1000" y="1466"/>
                  </a:lnTo>
                  <a:lnTo>
                    <a:pt x="1000" y="1464"/>
                  </a:lnTo>
                  <a:lnTo>
                    <a:pt x="1001" y="1464"/>
                  </a:lnTo>
                  <a:lnTo>
                    <a:pt x="1001" y="1463"/>
                  </a:lnTo>
                  <a:lnTo>
                    <a:pt x="1002" y="1463"/>
                  </a:lnTo>
                  <a:lnTo>
                    <a:pt x="1003" y="1463"/>
                  </a:lnTo>
                  <a:lnTo>
                    <a:pt x="1004" y="1461"/>
                  </a:lnTo>
                  <a:lnTo>
                    <a:pt x="1005" y="1460"/>
                  </a:lnTo>
                  <a:lnTo>
                    <a:pt x="1004" y="1459"/>
                  </a:lnTo>
                  <a:lnTo>
                    <a:pt x="1004" y="1458"/>
                  </a:lnTo>
                  <a:lnTo>
                    <a:pt x="1004" y="1457"/>
                  </a:lnTo>
                  <a:lnTo>
                    <a:pt x="1003" y="1456"/>
                  </a:lnTo>
                  <a:lnTo>
                    <a:pt x="1003" y="1455"/>
                  </a:lnTo>
                  <a:lnTo>
                    <a:pt x="1004" y="1453"/>
                  </a:lnTo>
                  <a:lnTo>
                    <a:pt x="1003" y="1453"/>
                  </a:lnTo>
                  <a:lnTo>
                    <a:pt x="1003" y="1452"/>
                  </a:lnTo>
                  <a:lnTo>
                    <a:pt x="1002" y="1452"/>
                  </a:lnTo>
                  <a:lnTo>
                    <a:pt x="1002" y="1451"/>
                  </a:lnTo>
                  <a:lnTo>
                    <a:pt x="1000" y="1452"/>
                  </a:lnTo>
                  <a:lnTo>
                    <a:pt x="999" y="1453"/>
                  </a:lnTo>
                  <a:lnTo>
                    <a:pt x="999" y="1452"/>
                  </a:lnTo>
                  <a:lnTo>
                    <a:pt x="998" y="1451"/>
                  </a:lnTo>
                  <a:lnTo>
                    <a:pt x="994" y="1451"/>
                  </a:lnTo>
                  <a:lnTo>
                    <a:pt x="993" y="1451"/>
                  </a:lnTo>
                  <a:lnTo>
                    <a:pt x="992" y="1451"/>
                  </a:lnTo>
                  <a:lnTo>
                    <a:pt x="992" y="1450"/>
                  </a:lnTo>
                  <a:lnTo>
                    <a:pt x="991" y="1449"/>
                  </a:lnTo>
                  <a:lnTo>
                    <a:pt x="991" y="1448"/>
                  </a:lnTo>
                  <a:lnTo>
                    <a:pt x="990" y="1449"/>
                  </a:lnTo>
                  <a:lnTo>
                    <a:pt x="989" y="1448"/>
                  </a:lnTo>
                  <a:lnTo>
                    <a:pt x="990" y="1448"/>
                  </a:lnTo>
                  <a:lnTo>
                    <a:pt x="991" y="1447"/>
                  </a:lnTo>
                  <a:lnTo>
                    <a:pt x="992" y="1445"/>
                  </a:lnTo>
                  <a:lnTo>
                    <a:pt x="993" y="1445"/>
                  </a:lnTo>
                  <a:lnTo>
                    <a:pt x="993" y="1444"/>
                  </a:lnTo>
                  <a:lnTo>
                    <a:pt x="994" y="1443"/>
                  </a:lnTo>
                  <a:lnTo>
                    <a:pt x="994" y="1442"/>
                  </a:lnTo>
                  <a:lnTo>
                    <a:pt x="996" y="1441"/>
                  </a:lnTo>
                  <a:lnTo>
                    <a:pt x="996" y="1440"/>
                  </a:lnTo>
                  <a:lnTo>
                    <a:pt x="996" y="1439"/>
                  </a:lnTo>
                  <a:lnTo>
                    <a:pt x="996" y="1438"/>
                  </a:lnTo>
                  <a:lnTo>
                    <a:pt x="996" y="1437"/>
                  </a:lnTo>
                  <a:lnTo>
                    <a:pt x="998" y="1436"/>
                  </a:lnTo>
                  <a:lnTo>
                    <a:pt x="998" y="1435"/>
                  </a:lnTo>
                  <a:lnTo>
                    <a:pt x="998" y="1434"/>
                  </a:lnTo>
                  <a:lnTo>
                    <a:pt x="997" y="1433"/>
                  </a:lnTo>
                  <a:lnTo>
                    <a:pt x="997" y="1431"/>
                  </a:lnTo>
                  <a:lnTo>
                    <a:pt x="997" y="1430"/>
                  </a:lnTo>
                  <a:lnTo>
                    <a:pt x="997" y="1429"/>
                  </a:lnTo>
                  <a:lnTo>
                    <a:pt x="998" y="1428"/>
                  </a:lnTo>
                  <a:lnTo>
                    <a:pt x="999" y="1426"/>
                  </a:lnTo>
                  <a:lnTo>
                    <a:pt x="1000" y="1425"/>
                  </a:lnTo>
                  <a:lnTo>
                    <a:pt x="1000" y="1424"/>
                  </a:lnTo>
                  <a:lnTo>
                    <a:pt x="1000" y="1423"/>
                  </a:lnTo>
                  <a:lnTo>
                    <a:pt x="1001" y="1423"/>
                  </a:lnTo>
                  <a:lnTo>
                    <a:pt x="1001" y="1422"/>
                  </a:lnTo>
                  <a:lnTo>
                    <a:pt x="1001" y="1420"/>
                  </a:lnTo>
                  <a:lnTo>
                    <a:pt x="1002" y="1419"/>
                  </a:lnTo>
                  <a:lnTo>
                    <a:pt x="1002" y="1418"/>
                  </a:lnTo>
                  <a:lnTo>
                    <a:pt x="1003" y="1417"/>
                  </a:lnTo>
                  <a:lnTo>
                    <a:pt x="1002" y="1416"/>
                  </a:lnTo>
                  <a:lnTo>
                    <a:pt x="1003" y="1416"/>
                  </a:lnTo>
                  <a:lnTo>
                    <a:pt x="1003" y="1415"/>
                  </a:lnTo>
                  <a:lnTo>
                    <a:pt x="1003" y="1414"/>
                  </a:lnTo>
                  <a:lnTo>
                    <a:pt x="1005" y="1413"/>
                  </a:lnTo>
                  <a:lnTo>
                    <a:pt x="1005" y="1412"/>
                  </a:lnTo>
                  <a:lnTo>
                    <a:pt x="1006" y="1412"/>
                  </a:lnTo>
                  <a:lnTo>
                    <a:pt x="1007" y="1412"/>
                  </a:lnTo>
                  <a:lnTo>
                    <a:pt x="1008" y="1412"/>
                  </a:lnTo>
                  <a:lnTo>
                    <a:pt x="1008" y="1411"/>
                  </a:lnTo>
                  <a:lnTo>
                    <a:pt x="1009" y="1412"/>
                  </a:lnTo>
                  <a:lnTo>
                    <a:pt x="1010" y="1412"/>
                  </a:lnTo>
                  <a:lnTo>
                    <a:pt x="1010" y="1411"/>
                  </a:lnTo>
                  <a:lnTo>
                    <a:pt x="1011" y="1411"/>
                  </a:lnTo>
                  <a:lnTo>
                    <a:pt x="1012" y="1411"/>
                  </a:lnTo>
                  <a:lnTo>
                    <a:pt x="1012" y="1410"/>
                  </a:lnTo>
                  <a:lnTo>
                    <a:pt x="1013" y="1411"/>
                  </a:lnTo>
                  <a:lnTo>
                    <a:pt x="1014" y="1411"/>
                  </a:lnTo>
                  <a:lnTo>
                    <a:pt x="1015" y="1412"/>
                  </a:lnTo>
                  <a:lnTo>
                    <a:pt x="1015" y="1413"/>
                  </a:lnTo>
                  <a:lnTo>
                    <a:pt x="1016" y="1413"/>
                  </a:lnTo>
                  <a:lnTo>
                    <a:pt x="1017" y="1413"/>
                  </a:lnTo>
                  <a:lnTo>
                    <a:pt x="1018" y="1413"/>
                  </a:lnTo>
                  <a:lnTo>
                    <a:pt x="1019" y="1413"/>
                  </a:lnTo>
                  <a:lnTo>
                    <a:pt x="1020" y="1413"/>
                  </a:lnTo>
                  <a:lnTo>
                    <a:pt x="1021" y="1415"/>
                  </a:lnTo>
                  <a:lnTo>
                    <a:pt x="1022" y="1415"/>
                  </a:lnTo>
                  <a:lnTo>
                    <a:pt x="1022" y="1414"/>
                  </a:lnTo>
                  <a:lnTo>
                    <a:pt x="1023" y="1415"/>
                  </a:lnTo>
                  <a:lnTo>
                    <a:pt x="1024" y="1415"/>
                  </a:lnTo>
                  <a:lnTo>
                    <a:pt x="1024" y="1414"/>
                  </a:lnTo>
                  <a:lnTo>
                    <a:pt x="1025" y="1413"/>
                  </a:lnTo>
                  <a:lnTo>
                    <a:pt x="1025" y="1412"/>
                  </a:lnTo>
                  <a:lnTo>
                    <a:pt x="1024" y="1411"/>
                  </a:lnTo>
                  <a:lnTo>
                    <a:pt x="1025" y="1411"/>
                  </a:lnTo>
                  <a:lnTo>
                    <a:pt x="1024" y="1410"/>
                  </a:lnTo>
                  <a:lnTo>
                    <a:pt x="1024" y="1409"/>
                  </a:lnTo>
                  <a:lnTo>
                    <a:pt x="1024" y="1408"/>
                  </a:lnTo>
                  <a:lnTo>
                    <a:pt x="1023" y="1408"/>
                  </a:lnTo>
                  <a:lnTo>
                    <a:pt x="1022" y="1407"/>
                  </a:lnTo>
                  <a:lnTo>
                    <a:pt x="1023" y="1407"/>
                  </a:lnTo>
                  <a:lnTo>
                    <a:pt x="1023" y="1405"/>
                  </a:lnTo>
                  <a:lnTo>
                    <a:pt x="1024" y="1405"/>
                  </a:lnTo>
                  <a:lnTo>
                    <a:pt x="1025" y="1405"/>
                  </a:lnTo>
                  <a:lnTo>
                    <a:pt x="1025" y="1403"/>
                  </a:lnTo>
                  <a:lnTo>
                    <a:pt x="1027" y="1402"/>
                  </a:lnTo>
                  <a:lnTo>
                    <a:pt x="1029" y="1401"/>
                  </a:lnTo>
                  <a:lnTo>
                    <a:pt x="1030" y="1399"/>
                  </a:lnTo>
                  <a:lnTo>
                    <a:pt x="1031" y="1398"/>
                  </a:lnTo>
                  <a:lnTo>
                    <a:pt x="1032" y="1397"/>
                  </a:lnTo>
                  <a:lnTo>
                    <a:pt x="1033" y="1396"/>
                  </a:lnTo>
                  <a:lnTo>
                    <a:pt x="1034" y="1394"/>
                  </a:lnTo>
                  <a:lnTo>
                    <a:pt x="1034" y="1393"/>
                  </a:lnTo>
                  <a:lnTo>
                    <a:pt x="1035" y="1393"/>
                  </a:lnTo>
                  <a:lnTo>
                    <a:pt x="1036" y="1391"/>
                  </a:lnTo>
                  <a:lnTo>
                    <a:pt x="1037" y="1389"/>
                  </a:lnTo>
                  <a:lnTo>
                    <a:pt x="1037" y="1388"/>
                  </a:lnTo>
                  <a:lnTo>
                    <a:pt x="1038" y="1388"/>
                  </a:lnTo>
                  <a:lnTo>
                    <a:pt x="1038" y="1389"/>
                  </a:lnTo>
                  <a:lnTo>
                    <a:pt x="1038" y="1390"/>
                  </a:lnTo>
                  <a:lnTo>
                    <a:pt x="1038" y="1391"/>
                  </a:lnTo>
                  <a:lnTo>
                    <a:pt x="1038" y="1392"/>
                  </a:lnTo>
                  <a:lnTo>
                    <a:pt x="1037" y="1393"/>
                  </a:lnTo>
                  <a:lnTo>
                    <a:pt x="1038" y="1394"/>
                  </a:lnTo>
                  <a:lnTo>
                    <a:pt x="1039" y="1395"/>
                  </a:lnTo>
                  <a:lnTo>
                    <a:pt x="1039" y="1396"/>
                  </a:lnTo>
                  <a:lnTo>
                    <a:pt x="1040" y="1396"/>
                  </a:lnTo>
                  <a:lnTo>
                    <a:pt x="1041" y="1396"/>
                  </a:lnTo>
                  <a:lnTo>
                    <a:pt x="1042" y="1396"/>
                  </a:lnTo>
                  <a:lnTo>
                    <a:pt x="1042" y="1395"/>
                  </a:lnTo>
                  <a:lnTo>
                    <a:pt x="1042" y="1393"/>
                  </a:lnTo>
                  <a:lnTo>
                    <a:pt x="1043" y="1392"/>
                  </a:lnTo>
                  <a:lnTo>
                    <a:pt x="1043" y="1391"/>
                  </a:lnTo>
                  <a:lnTo>
                    <a:pt x="1044" y="1391"/>
                  </a:lnTo>
                  <a:lnTo>
                    <a:pt x="1045" y="1391"/>
                  </a:lnTo>
                  <a:lnTo>
                    <a:pt x="1045" y="1390"/>
                  </a:lnTo>
                  <a:lnTo>
                    <a:pt x="1046" y="1389"/>
                  </a:lnTo>
                  <a:lnTo>
                    <a:pt x="1047" y="1388"/>
                  </a:lnTo>
                  <a:lnTo>
                    <a:pt x="1047" y="1387"/>
                  </a:lnTo>
                  <a:lnTo>
                    <a:pt x="1047" y="1386"/>
                  </a:lnTo>
                  <a:lnTo>
                    <a:pt x="1048" y="1385"/>
                  </a:lnTo>
                  <a:lnTo>
                    <a:pt x="1049" y="1384"/>
                  </a:lnTo>
                  <a:lnTo>
                    <a:pt x="1050" y="1380"/>
                  </a:lnTo>
                  <a:lnTo>
                    <a:pt x="1050" y="1378"/>
                  </a:lnTo>
                  <a:lnTo>
                    <a:pt x="1051" y="1378"/>
                  </a:lnTo>
                  <a:lnTo>
                    <a:pt x="1052" y="1377"/>
                  </a:lnTo>
                  <a:lnTo>
                    <a:pt x="1053" y="1377"/>
                  </a:lnTo>
                  <a:lnTo>
                    <a:pt x="1053" y="1376"/>
                  </a:lnTo>
                  <a:lnTo>
                    <a:pt x="1054" y="1375"/>
                  </a:lnTo>
                  <a:lnTo>
                    <a:pt x="1056" y="1374"/>
                  </a:lnTo>
                  <a:lnTo>
                    <a:pt x="1056" y="1373"/>
                  </a:lnTo>
                  <a:lnTo>
                    <a:pt x="1056" y="1372"/>
                  </a:lnTo>
                  <a:lnTo>
                    <a:pt x="1057" y="1372"/>
                  </a:lnTo>
                  <a:lnTo>
                    <a:pt x="1057" y="1371"/>
                  </a:lnTo>
                  <a:lnTo>
                    <a:pt x="1058" y="1371"/>
                  </a:lnTo>
                  <a:lnTo>
                    <a:pt x="1059" y="1371"/>
                  </a:lnTo>
                  <a:lnTo>
                    <a:pt x="1059" y="1372"/>
                  </a:lnTo>
                  <a:lnTo>
                    <a:pt x="1060" y="1373"/>
                  </a:lnTo>
                  <a:lnTo>
                    <a:pt x="1060" y="1374"/>
                  </a:lnTo>
                  <a:lnTo>
                    <a:pt x="1061" y="1374"/>
                  </a:lnTo>
                  <a:lnTo>
                    <a:pt x="1062" y="1373"/>
                  </a:lnTo>
                  <a:lnTo>
                    <a:pt x="1063" y="1372"/>
                  </a:lnTo>
                  <a:lnTo>
                    <a:pt x="1063" y="1371"/>
                  </a:lnTo>
                  <a:lnTo>
                    <a:pt x="1063" y="1370"/>
                  </a:lnTo>
                  <a:lnTo>
                    <a:pt x="1064" y="1369"/>
                  </a:lnTo>
                  <a:lnTo>
                    <a:pt x="1065" y="1369"/>
                  </a:lnTo>
                  <a:lnTo>
                    <a:pt x="1065" y="1368"/>
                  </a:lnTo>
                  <a:lnTo>
                    <a:pt x="1066" y="1369"/>
                  </a:lnTo>
                  <a:lnTo>
                    <a:pt x="1067" y="1368"/>
                  </a:lnTo>
                  <a:lnTo>
                    <a:pt x="1067" y="1367"/>
                  </a:lnTo>
                  <a:lnTo>
                    <a:pt x="1068" y="1367"/>
                  </a:lnTo>
                  <a:lnTo>
                    <a:pt x="1069" y="1368"/>
                  </a:lnTo>
                  <a:lnTo>
                    <a:pt x="1070" y="1367"/>
                  </a:lnTo>
                  <a:lnTo>
                    <a:pt x="1070" y="1365"/>
                  </a:lnTo>
                  <a:lnTo>
                    <a:pt x="1070" y="1364"/>
                  </a:lnTo>
                  <a:lnTo>
                    <a:pt x="1068" y="1363"/>
                  </a:lnTo>
                  <a:lnTo>
                    <a:pt x="1067" y="1361"/>
                  </a:lnTo>
                  <a:lnTo>
                    <a:pt x="1067" y="1360"/>
                  </a:lnTo>
                  <a:lnTo>
                    <a:pt x="1068" y="1359"/>
                  </a:lnTo>
                  <a:lnTo>
                    <a:pt x="1071" y="1357"/>
                  </a:lnTo>
                  <a:lnTo>
                    <a:pt x="1071" y="1356"/>
                  </a:lnTo>
                  <a:lnTo>
                    <a:pt x="1072" y="1356"/>
                  </a:lnTo>
                  <a:lnTo>
                    <a:pt x="1072" y="1354"/>
                  </a:lnTo>
                  <a:lnTo>
                    <a:pt x="1073" y="1355"/>
                  </a:lnTo>
                  <a:lnTo>
                    <a:pt x="1074" y="1354"/>
                  </a:lnTo>
                  <a:lnTo>
                    <a:pt x="1074" y="1353"/>
                  </a:lnTo>
                  <a:lnTo>
                    <a:pt x="1075" y="1353"/>
                  </a:lnTo>
                  <a:lnTo>
                    <a:pt x="1076" y="1353"/>
                  </a:lnTo>
                  <a:lnTo>
                    <a:pt x="1077" y="1353"/>
                  </a:lnTo>
                  <a:lnTo>
                    <a:pt x="1077" y="1352"/>
                  </a:lnTo>
                  <a:lnTo>
                    <a:pt x="1077" y="1351"/>
                  </a:lnTo>
                  <a:lnTo>
                    <a:pt x="1077" y="1349"/>
                  </a:lnTo>
                  <a:lnTo>
                    <a:pt x="1078" y="1347"/>
                  </a:lnTo>
                  <a:lnTo>
                    <a:pt x="1077" y="1346"/>
                  </a:lnTo>
                  <a:lnTo>
                    <a:pt x="1077" y="1344"/>
                  </a:lnTo>
                  <a:lnTo>
                    <a:pt x="1076" y="1344"/>
                  </a:lnTo>
                  <a:lnTo>
                    <a:pt x="1076" y="1343"/>
                  </a:lnTo>
                  <a:lnTo>
                    <a:pt x="1077" y="1342"/>
                  </a:lnTo>
                  <a:lnTo>
                    <a:pt x="1078" y="1344"/>
                  </a:lnTo>
                  <a:lnTo>
                    <a:pt x="1078" y="1343"/>
                  </a:lnTo>
                  <a:lnTo>
                    <a:pt x="1080" y="1342"/>
                  </a:lnTo>
                  <a:lnTo>
                    <a:pt x="1082" y="1341"/>
                  </a:lnTo>
                  <a:lnTo>
                    <a:pt x="1082" y="1340"/>
                  </a:lnTo>
                  <a:lnTo>
                    <a:pt x="1083" y="1339"/>
                  </a:lnTo>
                  <a:lnTo>
                    <a:pt x="1083" y="1338"/>
                  </a:lnTo>
                  <a:lnTo>
                    <a:pt x="1082" y="1336"/>
                  </a:lnTo>
                  <a:lnTo>
                    <a:pt x="1082" y="1335"/>
                  </a:lnTo>
                  <a:lnTo>
                    <a:pt x="1080" y="1335"/>
                  </a:lnTo>
                  <a:lnTo>
                    <a:pt x="1080" y="1334"/>
                  </a:lnTo>
                  <a:lnTo>
                    <a:pt x="1080" y="1332"/>
                  </a:lnTo>
                  <a:lnTo>
                    <a:pt x="1080" y="1331"/>
                  </a:lnTo>
                  <a:lnTo>
                    <a:pt x="1080" y="1330"/>
                  </a:lnTo>
                  <a:lnTo>
                    <a:pt x="1078" y="1329"/>
                  </a:lnTo>
                  <a:lnTo>
                    <a:pt x="1077" y="1328"/>
                  </a:lnTo>
                  <a:lnTo>
                    <a:pt x="1077" y="1327"/>
                  </a:lnTo>
                  <a:lnTo>
                    <a:pt x="1077" y="1326"/>
                  </a:lnTo>
                  <a:lnTo>
                    <a:pt x="1076" y="1325"/>
                  </a:lnTo>
                  <a:lnTo>
                    <a:pt x="1075" y="1324"/>
                  </a:lnTo>
                  <a:lnTo>
                    <a:pt x="1074" y="1322"/>
                  </a:lnTo>
                  <a:lnTo>
                    <a:pt x="1072" y="1322"/>
                  </a:lnTo>
                  <a:lnTo>
                    <a:pt x="1072" y="1321"/>
                  </a:lnTo>
                  <a:lnTo>
                    <a:pt x="1072" y="1320"/>
                  </a:lnTo>
                  <a:lnTo>
                    <a:pt x="1073" y="1320"/>
                  </a:lnTo>
                  <a:lnTo>
                    <a:pt x="1073" y="1319"/>
                  </a:lnTo>
                  <a:lnTo>
                    <a:pt x="1075" y="1318"/>
                  </a:lnTo>
                  <a:lnTo>
                    <a:pt x="1075" y="1317"/>
                  </a:lnTo>
                  <a:lnTo>
                    <a:pt x="1074" y="1316"/>
                  </a:lnTo>
                  <a:lnTo>
                    <a:pt x="1071" y="1316"/>
                  </a:lnTo>
                  <a:lnTo>
                    <a:pt x="1070" y="1315"/>
                  </a:lnTo>
                  <a:lnTo>
                    <a:pt x="1069" y="1315"/>
                  </a:lnTo>
                  <a:lnTo>
                    <a:pt x="1068" y="1315"/>
                  </a:lnTo>
                  <a:lnTo>
                    <a:pt x="1067" y="1316"/>
                  </a:lnTo>
                  <a:lnTo>
                    <a:pt x="1067" y="1317"/>
                  </a:lnTo>
                  <a:lnTo>
                    <a:pt x="1066" y="1317"/>
                  </a:lnTo>
                  <a:lnTo>
                    <a:pt x="1064" y="1317"/>
                  </a:lnTo>
                  <a:lnTo>
                    <a:pt x="1065" y="1316"/>
                  </a:lnTo>
                  <a:lnTo>
                    <a:pt x="1064" y="1315"/>
                  </a:lnTo>
                  <a:lnTo>
                    <a:pt x="1063" y="1315"/>
                  </a:lnTo>
                  <a:lnTo>
                    <a:pt x="1062" y="1316"/>
                  </a:lnTo>
                  <a:lnTo>
                    <a:pt x="1060" y="1316"/>
                  </a:lnTo>
                  <a:lnTo>
                    <a:pt x="1061" y="1315"/>
                  </a:lnTo>
                  <a:lnTo>
                    <a:pt x="1060" y="1315"/>
                  </a:lnTo>
                  <a:lnTo>
                    <a:pt x="1060" y="1314"/>
                  </a:lnTo>
                  <a:lnTo>
                    <a:pt x="1060" y="1313"/>
                  </a:lnTo>
                  <a:lnTo>
                    <a:pt x="1059" y="1312"/>
                  </a:lnTo>
                  <a:lnTo>
                    <a:pt x="1058" y="1312"/>
                  </a:lnTo>
                  <a:lnTo>
                    <a:pt x="1058" y="1313"/>
                  </a:lnTo>
                  <a:lnTo>
                    <a:pt x="1058" y="1314"/>
                  </a:lnTo>
                  <a:lnTo>
                    <a:pt x="1058" y="1313"/>
                  </a:lnTo>
                  <a:lnTo>
                    <a:pt x="1057" y="1312"/>
                  </a:lnTo>
                  <a:lnTo>
                    <a:pt x="1057" y="1311"/>
                  </a:lnTo>
                  <a:lnTo>
                    <a:pt x="1056" y="1312"/>
                  </a:lnTo>
                  <a:lnTo>
                    <a:pt x="1056" y="1311"/>
                  </a:lnTo>
                  <a:lnTo>
                    <a:pt x="1057" y="1310"/>
                  </a:lnTo>
                  <a:lnTo>
                    <a:pt x="1056" y="1310"/>
                  </a:lnTo>
                  <a:lnTo>
                    <a:pt x="1054" y="1310"/>
                  </a:lnTo>
                  <a:lnTo>
                    <a:pt x="1054" y="1309"/>
                  </a:lnTo>
                  <a:lnTo>
                    <a:pt x="1055" y="1309"/>
                  </a:lnTo>
                  <a:lnTo>
                    <a:pt x="1054" y="1309"/>
                  </a:lnTo>
                  <a:lnTo>
                    <a:pt x="1054" y="1308"/>
                  </a:lnTo>
                  <a:lnTo>
                    <a:pt x="1052" y="1308"/>
                  </a:lnTo>
                  <a:lnTo>
                    <a:pt x="1051" y="1308"/>
                  </a:lnTo>
                  <a:lnTo>
                    <a:pt x="1051" y="1307"/>
                  </a:lnTo>
                  <a:lnTo>
                    <a:pt x="1051" y="1306"/>
                  </a:lnTo>
                  <a:lnTo>
                    <a:pt x="1052" y="1306"/>
                  </a:lnTo>
                  <a:lnTo>
                    <a:pt x="1051" y="1306"/>
                  </a:lnTo>
                  <a:lnTo>
                    <a:pt x="1051" y="1304"/>
                  </a:lnTo>
                  <a:lnTo>
                    <a:pt x="1050" y="1303"/>
                  </a:lnTo>
                  <a:lnTo>
                    <a:pt x="1050" y="1304"/>
                  </a:lnTo>
                  <a:lnTo>
                    <a:pt x="1049" y="1304"/>
                  </a:lnTo>
                  <a:lnTo>
                    <a:pt x="1049" y="1303"/>
                  </a:lnTo>
                  <a:lnTo>
                    <a:pt x="1050" y="1302"/>
                  </a:lnTo>
                  <a:lnTo>
                    <a:pt x="1051" y="1303"/>
                  </a:lnTo>
                  <a:lnTo>
                    <a:pt x="1051" y="1302"/>
                  </a:lnTo>
                  <a:lnTo>
                    <a:pt x="1052" y="1301"/>
                  </a:lnTo>
                  <a:lnTo>
                    <a:pt x="1051" y="1301"/>
                  </a:lnTo>
                  <a:lnTo>
                    <a:pt x="1051" y="1300"/>
                  </a:lnTo>
                  <a:lnTo>
                    <a:pt x="1052" y="1300"/>
                  </a:lnTo>
                  <a:lnTo>
                    <a:pt x="1052" y="1298"/>
                  </a:lnTo>
                  <a:lnTo>
                    <a:pt x="1051" y="1298"/>
                  </a:lnTo>
                  <a:lnTo>
                    <a:pt x="1051" y="1299"/>
                  </a:lnTo>
                  <a:lnTo>
                    <a:pt x="1050" y="1300"/>
                  </a:lnTo>
                  <a:lnTo>
                    <a:pt x="1049" y="1301"/>
                  </a:lnTo>
                  <a:lnTo>
                    <a:pt x="1049" y="1300"/>
                  </a:lnTo>
                  <a:lnTo>
                    <a:pt x="1048" y="1299"/>
                  </a:lnTo>
                  <a:lnTo>
                    <a:pt x="1049" y="1298"/>
                  </a:lnTo>
                  <a:lnTo>
                    <a:pt x="1049" y="1297"/>
                  </a:lnTo>
                  <a:lnTo>
                    <a:pt x="1049" y="1296"/>
                  </a:lnTo>
                  <a:lnTo>
                    <a:pt x="1048" y="1296"/>
                  </a:lnTo>
                  <a:lnTo>
                    <a:pt x="1047" y="1296"/>
                  </a:lnTo>
                  <a:lnTo>
                    <a:pt x="1047" y="1297"/>
                  </a:lnTo>
                  <a:lnTo>
                    <a:pt x="1045" y="1298"/>
                  </a:lnTo>
                  <a:lnTo>
                    <a:pt x="1044" y="1298"/>
                  </a:lnTo>
                  <a:lnTo>
                    <a:pt x="1044" y="1297"/>
                  </a:lnTo>
                  <a:lnTo>
                    <a:pt x="1043" y="1296"/>
                  </a:lnTo>
                  <a:lnTo>
                    <a:pt x="1042" y="1296"/>
                  </a:lnTo>
                  <a:lnTo>
                    <a:pt x="1041" y="1297"/>
                  </a:lnTo>
                  <a:lnTo>
                    <a:pt x="1040" y="1296"/>
                  </a:lnTo>
                  <a:lnTo>
                    <a:pt x="1040" y="1295"/>
                  </a:lnTo>
                  <a:lnTo>
                    <a:pt x="1039" y="1295"/>
                  </a:lnTo>
                  <a:lnTo>
                    <a:pt x="1038" y="1296"/>
                  </a:lnTo>
                  <a:lnTo>
                    <a:pt x="1037" y="1295"/>
                  </a:lnTo>
                  <a:lnTo>
                    <a:pt x="1036" y="1295"/>
                  </a:lnTo>
                  <a:lnTo>
                    <a:pt x="1036" y="1296"/>
                  </a:lnTo>
                  <a:lnTo>
                    <a:pt x="1035" y="1296"/>
                  </a:lnTo>
                  <a:lnTo>
                    <a:pt x="1034" y="1296"/>
                  </a:lnTo>
                  <a:lnTo>
                    <a:pt x="1034" y="1295"/>
                  </a:lnTo>
                  <a:lnTo>
                    <a:pt x="1034" y="1294"/>
                  </a:lnTo>
                  <a:lnTo>
                    <a:pt x="1035" y="1294"/>
                  </a:lnTo>
                  <a:lnTo>
                    <a:pt x="1036" y="1292"/>
                  </a:lnTo>
                  <a:lnTo>
                    <a:pt x="1035" y="1291"/>
                  </a:lnTo>
                  <a:lnTo>
                    <a:pt x="1036" y="1290"/>
                  </a:lnTo>
                  <a:lnTo>
                    <a:pt x="1036" y="1289"/>
                  </a:lnTo>
                  <a:lnTo>
                    <a:pt x="1035" y="1289"/>
                  </a:lnTo>
                  <a:lnTo>
                    <a:pt x="1034" y="1289"/>
                  </a:lnTo>
                  <a:lnTo>
                    <a:pt x="1033" y="1288"/>
                  </a:lnTo>
                  <a:lnTo>
                    <a:pt x="1033" y="1287"/>
                  </a:lnTo>
                  <a:lnTo>
                    <a:pt x="1032" y="1287"/>
                  </a:lnTo>
                  <a:lnTo>
                    <a:pt x="1031" y="1287"/>
                  </a:lnTo>
                  <a:lnTo>
                    <a:pt x="1030" y="1287"/>
                  </a:lnTo>
                  <a:lnTo>
                    <a:pt x="1031" y="1286"/>
                  </a:lnTo>
                  <a:lnTo>
                    <a:pt x="1030" y="1286"/>
                  </a:lnTo>
                  <a:lnTo>
                    <a:pt x="1029" y="1286"/>
                  </a:lnTo>
                  <a:lnTo>
                    <a:pt x="1029" y="1285"/>
                  </a:lnTo>
                  <a:lnTo>
                    <a:pt x="1029" y="1284"/>
                  </a:lnTo>
                  <a:lnTo>
                    <a:pt x="1030" y="1284"/>
                  </a:lnTo>
                  <a:lnTo>
                    <a:pt x="1029" y="1284"/>
                  </a:lnTo>
                  <a:lnTo>
                    <a:pt x="1028" y="1284"/>
                  </a:lnTo>
                  <a:lnTo>
                    <a:pt x="1028" y="1283"/>
                  </a:lnTo>
                  <a:lnTo>
                    <a:pt x="1029" y="1282"/>
                  </a:lnTo>
                  <a:lnTo>
                    <a:pt x="1028" y="1282"/>
                  </a:lnTo>
                  <a:lnTo>
                    <a:pt x="1028" y="1281"/>
                  </a:lnTo>
                  <a:lnTo>
                    <a:pt x="1027" y="1281"/>
                  </a:lnTo>
                  <a:lnTo>
                    <a:pt x="1027" y="1280"/>
                  </a:lnTo>
                  <a:lnTo>
                    <a:pt x="1027" y="1279"/>
                  </a:lnTo>
                  <a:lnTo>
                    <a:pt x="1026" y="1279"/>
                  </a:lnTo>
                  <a:lnTo>
                    <a:pt x="1026" y="1278"/>
                  </a:lnTo>
                  <a:lnTo>
                    <a:pt x="1026" y="1277"/>
                  </a:lnTo>
                  <a:lnTo>
                    <a:pt x="1026" y="1276"/>
                  </a:lnTo>
                  <a:lnTo>
                    <a:pt x="1025" y="1276"/>
                  </a:lnTo>
                  <a:lnTo>
                    <a:pt x="1024" y="1276"/>
                  </a:lnTo>
                  <a:lnTo>
                    <a:pt x="1023" y="1277"/>
                  </a:lnTo>
                  <a:lnTo>
                    <a:pt x="1023" y="1276"/>
                  </a:lnTo>
                  <a:lnTo>
                    <a:pt x="1022" y="1277"/>
                  </a:lnTo>
                  <a:lnTo>
                    <a:pt x="1021" y="1277"/>
                  </a:lnTo>
                  <a:lnTo>
                    <a:pt x="1020" y="1277"/>
                  </a:lnTo>
                  <a:lnTo>
                    <a:pt x="1021" y="1277"/>
                  </a:lnTo>
                  <a:lnTo>
                    <a:pt x="1020" y="1277"/>
                  </a:lnTo>
                  <a:lnTo>
                    <a:pt x="1019" y="1278"/>
                  </a:lnTo>
                  <a:lnTo>
                    <a:pt x="1018" y="1277"/>
                  </a:lnTo>
                  <a:lnTo>
                    <a:pt x="1018" y="1276"/>
                  </a:lnTo>
                  <a:lnTo>
                    <a:pt x="1017" y="1277"/>
                  </a:lnTo>
                  <a:lnTo>
                    <a:pt x="1016" y="1277"/>
                  </a:lnTo>
                  <a:lnTo>
                    <a:pt x="1015" y="1277"/>
                  </a:lnTo>
                  <a:lnTo>
                    <a:pt x="1014" y="1277"/>
                  </a:lnTo>
                  <a:lnTo>
                    <a:pt x="1013" y="1277"/>
                  </a:lnTo>
                  <a:lnTo>
                    <a:pt x="1012" y="1277"/>
                  </a:lnTo>
                  <a:lnTo>
                    <a:pt x="1011" y="1278"/>
                  </a:lnTo>
                  <a:lnTo>
                    <a:pt x="1010" y="1277"/>
                  </a:lnTo>
                  <a:lnTo>
                    <a:pt x="1009" y="1277"/>
                  </a:lnTo>
                  <a:lnTo>
                    <a:pt x="1009" y="1278"/>
                  </a:lnTo>
                  <a:lnTo>
                    <a:pt x="1008" y="1278"/>
                  </a:lnTo>
                  <a:lnTo>
                    <a:pt x="1008" y="1277"/>
                  </a:lnTo>
                  <a:lnTo>
                    <a:pt x="1008" y="1276"/>
                  </a:lnTo>
                  <a:lnTo>
                    <a:pt x="1007" y="1277"/>
                  </a:lnTo>
                  <a:lnTo>
                    <a:pt x="1007" y="1276"/>
                  </a:lnTo>
                  <a:lnTo>
                    <a:pt x="1006" y="1276"/>
                  </a:lnTo>
                  <a:lnTo>
                    <a:pt x="1005" y="1276"/>
                  </a:lnTo>
                  <a:lnTo>
                    <a:pt x="1004" y="1276"/>
                  </a:lnTo>
                  <a:lnTo>
                    <a:pt x="1003" y="1276"/>
                  </a:lnTo>
                  <a:lnTo>
                    <a:pt x="1002" y="1276"/>
                  </a:lnTo>
                  <a:lnTo>
                    <a:pt x="1002" y="1277"/>
                  </a:lnTo>
                  <a:lnTo>
                    <a:pt x="1001" y="1277"/>
                  </a:lnTo>
                  <a:lnTo>
                    <a:pt x="1001" y="1276"/>
                  </a:lnTo>
                  <a:lnTo>
                    <a:pt x="1001" y="1275"/>
                  </a:lnTo>
                  <a:lnTo>
                    <a:pt x="1000" y="1276"/>
                  </a:lnTo>
                  <a:lnTo>
                    <a:pt x="999" y="1276"/>
                  </a:lnTo>
                  <a:lnTo>
                    <a:pt x="998" y="1275"/>
                  </a:lnTo>
                  <a:lnTo>
                    <a:pt x="997" y="1275"/>
                  </a:lnTo>
                  <a:lnTo>
                    <a:pt x="998" y="1275"/>
                  </a:lnTo>
                  <a:lnTo>
                    <a:pt x="997" y="1275"/>
                  </a:lnTo>
                  <a:lnTo>
                    <a:pt x="997" y="1274"/>
                  </a:lnTo>
                  <a:lnTo>
                    <a:pt x="996" y="1274"/>
                  </a:lnTo>
                  <a:lnTo>
                    <a:pt x="996" y="1273"/>
                  </a:lnTo>
                  <a:lnTo>
                    <a:pt x="995" y="1273"/>
                  </a:lnTo>
                  <a:lnTo>
                    <a:pt x="995" y="1274"/>
                  </a:lnTo>
                  <a:lnTo>
                    <a:pt x="994" y="1274"/>
                  </a:lnTo>
                  <a:lnTo>
                    <a:pt x="994" y="1273"/>
                  </a:lnTo>
                  <a:lnTo>
                    <a:pt x="993" y="1272"/>
                  </a:lnTo>
                  <a:lnTo>
                    <a:pt x="993" y="1271"/>
                  </a:lnTo>
                  <a:lnTo>
                    <a:pt x="993" y="1270"/>
                  </a:lnTo>
                  <a:lnTo>
                    <a:pt x="993" y="1269"/>
                  </a:lnTo>
                  <a:lnTo>
                    <a:pt x="993" y="1268"/>
                  </a:lnTo>
                  <a:lnTo>
                    <a:pt x="992" y="1267"/>
                  </a:lnTo>
                  <a:lnTo>
                    <a:pt x="992" y="1266"/>
                  </a:lnTo>
                  <a:lnTo>
                    <a:pt x="991" y="1266"/>
                  </a:lnTo>
                  <a:lnTo>
                    <a:pt x="990" y="1264"/>
                  </a:lnTo>
                  <a:lnTo>
                    <a:pt x="989" y="1263"/>
                  </a:lnTo>
                  <a:lnTo>
                    <a:pt x="988" y="1263"/>
                  </a:lnTo>
                  <a:lnTo>
                    <a:pt x="987" y="1265"/>
                  </a:lnTo>
                  <a:lnTo>
                    <a:pt x="986" y="1265"/>
                  </a:lnTo>
                  <a:lnTo>
                    <a:pt x="986" y="1266"/>
                  </a:lnTo>
                  <a:lnTo>
                    <a:pt x="985" y="1266"/>
                  </a:lnTo>
                  <a:lnTo>
                    <a:pt x="985" y="1267"/>
                  </a:lnTo>
                  <a:lnTo>
                    <a:pt x="983" y="1266"/>
                  </a:lnTo>
                  <a:lnTo>
                    <a:pt x="983" y="1265"/>
                  </a:lnTo>
                  <a:lnTo>
                    <a:pt x="982" y="1265"/>
                  </a:lnTo>
                  <a:lnTo>
                    <a:pt x="981" y="1265"/>
                  </a:lnTo>
                  <a:lnTo>
                    <a:pt x="979" y="1266"/>
                  </a:lnTo>
                  <a:lnTo>
                    <a:pt x="978" y="1267"/>
                  </a:lnTo>
                  <a:lnTo>
                    <a:pt x="978" y="1269"/>
                  </a:lnTo>
                  <a:lnTo>
                    <a:pt x="978" y="1270"/>
                  </a:lnTo>
                  <a:lnTo>
                    <a:pt x="977" y="1270"/>
                  </a:lnTo>
                  <a:lnTo>
                    <a:pt x="976" y="1269"/>
                  </a:lnTo>
                  <a:lnTo>
                    <a:pt x="975" y="1269"/>
                  </a:lnTo>
                  <a:lnTo>
                    <a:pt x="974" y="1269"/>
                  </a:lnTo>
                  <a:lnTo>
                    <a:pt x="973" y="1269"/>
                  </a:lnTo>
                  <a:lnTo>
                    <a:pt x="972" y="1270"/>
                  </a:lnTo>
                  <a:lnTo>
                    <a:pt x="971" y="1270"/>
                  </a:lnTo>
                  <a:lnTo>
                    <a:pt x="970" y="1269"/>
                  </a:lnTo>
                  <a:lnTo>
                    <a:pt x="970" y="1268"/>
                  </a:lnTo>
                  <a:lnTo>
                    <a:pt x="969" y="1267"/>
                  </a:lnTo>
                  <a:lnTo>
                    <a:pt x="969" y="1266"/>
                  </a:lnTo>
                  <a:lnTo>
                    <a:pt x="970" y="1266"/>
                  </a:lnTo>
                  <a:lnTo>
                    <a:pt x="971" y="1265"/>
                  </a:lnTo>
                  <a:lnTo>
                    <a:pt x="970" y="1265"/>
                  </a:lnTo>
                  <a:lnTo>
                    <a:pt x="969" y="1265"/>
                  </a:lnTo>
                  <a:lnTo>
                    <a:pt x="969" y="1264"/>
                  </a:lnTo>
                  <a:lnTo>
                    <a:pt x="967" y="1264"/>
                  </a:lnTo>
                  <a:lnTo>
                    <a:pt x="966" y="1264"/>
                  </a:lnTo>
                  <a:lnTo>
                    <a:pt x="966" y="1263"/>
                  </a:lnTo>
                  <a:lnTo>
                    <a:pt x="966" y="1262"/>
                  </a:lnTo>
                  <a:lnTo>
                    <a:pt x="965" y="1262"/>
                  </a:lnTo>
                  <a:lnTo>
                    <a:pt x="966" y="1260"/>
                  </a:lnTo>
                  <a:lnTo>
                    <a:pt x="966" y="1259"/>
                  </a:lnTo>
                  <a:lnTo>
                    <a:pt x="965" y="1259"/>
                  </a:lnTo>
                  <a:lnTo>
                    <a:pt x="965" y="1257"/>
                  </a:lnTo>
                  <a:lnTo>
                    <a:pt x="964" y="1257"/>
                  </a:lnTo>
                  <a:lnTo>
                    <a:pt x="963" y="1257"/>
                  </a:lnTo>
                  <a:lnTo>
                    <a:pt x="962" y="1254"/>
                  </a:lnTo>
                  <a:lnTo>
                    <a:pt x="961" y="1253"/>
                  </a:lnTo>
                  <a:lnTo>
                    <a:pt x="960" y="1254"/>
                  </a:lnTo>
                  <a:lnTo>
                    <a:pt x="960" y="1256"/>
                  </a:lnTo>
                  <a:lnTo>
                    <a:pt x="959" y="1256"/>
                  </a:lnTo>
                  <a:lnTo>
                    <a:pt x="958" y="1255"/>
                  </a:lnTo>
                  <a:lnTo>
                    <a:pt x="958" y="1254"/>
                  </a:lnTo>
                  <a:lnTo>
                    <a:pt x="957" y="1254"/>
                  </a:lnTo>
                  <a:lnTo>
                    <a:pt x="957" y="1253"/>
                  </a:lnTo>
                  <a:lnTo>
                    <a:pt x="956" y="1251"/>
                  </a:lnTo>
                  <a:lnTo>
                    <a:pt x="955" y="1251"/>
                  </a:lnTo>
                  <a:lnTo>
                    <a:pt x="954" y="1250"/>
                  </a:lnTo>
                  <a:lnTo>
                    <a:pt x="953" y="1249"/>
                  </a:lnTo>
                  <a:lnTo>
                    <a:pt x="952" y="1248"/>
                  </a:lnTo>
                  <a:lnTo>
                    <a:pt x="952" y="1247"/>
                  </a:lnTo>
                  <a:lnTo>
                    <a:pt x="951" y="1246"/>
                  </a:lnTo>
                  <a:lnTo>
                    <a:pt x="951" y="1244"/>
                  </a:lnTo>
                  <a:lnTo>
                    <a:pt x="950" y="1244"/>
                  </a:lnTo>
                  <a:lnTo>
                    <a:pt x="949" y="1243"/>
                  </a:lnTo>
                  <a:lnTo>
                    <a:pt x="948" y="1244"/>
                  </a:lnTo>
                  <a:lnTo>
                    <a:pt x="947" y="1244"/>
                  </a:lnTo>
                  <a:lnTo>
                    <a:pt x="946" y="1244"/>
                  </a:lnTo>
                  <a:lnTo>
                    <a:pt x="945" y="1244"/>
                  </a:lnTo>
                  <a:lnTo>
                    <a:pt x="944" y="1244"/>
                  </a:lnTo>
                  <a:lnTo>
                    <a:pt x="944" y="1245"/>
                  </a:lnTo>
                  <a:lnTo>
                    <a:pt x="943" y="1245"/>
                  </a:lnTo>
                  <a:lnTo>
                    <a:pt x="943" y="1246"/>
                  </a:lnTo>
                  <a:lnTo>
                    <a:pt x="943" y="1247"/>
                  </a:lnTo>
                  <a:lnTo>
                    <a:pt x="943" y="1248"/>
                  </a:lnTo>
                  <a:lnTo>
                    <a:pt x="943" y="1249"/>
                  </a:lnTo>
                  <a:lnTo>
                    <a:pt x="941" y="1249"/>
                  </a:lnTo>
                  <a:lnTo>
                    <a:pt x="939" y="1250"/>
                  </a:lnTo>
                  <a:lnTo>
                    <a:pt x="938" y="1250"/>
                  </a:lnTo>
                  <a:lnTo>
                    <a:pt x="937" y="1250"/>
                  </a:lnTo>
                  <a:lnTo>
                    <a:pt x="936" y="1249"/>
                  </a:lnTo>
                  <a:lnTo>
                    <a:pt x="936" y="1248"/>
                  </a:lnTo>
                  <a:lnTo>
                    <a:pt x="936" y="1247"/>
                  </a:lnTo>
                  <a:lnTo>
                    <a:pt x="935" y="1246"/>
                  </a:lnTo>
                  <a:lnTo>
                    <a:pt x="936" y="1244"/>
                  </a:lnTo>
                  <a:lnTo>
                    <a:pt x="935" y="1243"/>
                  </a:lnTo>
                  <a:lnTo>
                    <a:pt x="934" y="1241"/>
                  </a:lnTo>
                  <a:lnTo>
                    <a:pt x="932" y="1239"/>
                  </a:lnTo>
                  <a:lnTo>
                    <a:pt x="932" y="1238"/>
                  </a:lnTo>
                  <a:lnTo>
                    <a:pt x="931" y="1238"/>
                  </a:lnTo>
                  <a:lnTo>
                    <a:pt x="931" y="1237"/>
                  </a:lnTo>
                  <a:lnTo>
                    <a:pt x="930" y="1237"/>
                  </a:lnTo>
                  <a:lnTo>
                    <a:pt x="929" y="1237"/>
                  </a:lnTo>
                  <a:lnTo>
                    <a:pt x="929" y="1238"/>
                  </a:lnTo>
                  <a:lnTo>
                    <a:pt x="928" y="1239"/>
                  </a:lnTo>
                  <a:lnTo>
                    <a:pt x="928" y="1241"/>
                  </a:lnTo>
                  <a:lnTo>
                    <a:pt x="928" y="1242"/>
                  </a:lnTo>
                  <a:lnTo>
                    <a:pt x="927" y="1242"/>
                  </a:lnTo>
                  <a:lnTo>
                    <a:pt x="926" y="1244"/>
                  </a:lnTo>
                  <a:lnTo>
                    <a:pt x="925" y="1243"/>
                  </a:lnTo>
                  <a:lnTo>
                    <a:pt x="924" y="1244"/>
                  </a:lnTo>
                  <a:lnTo>
                    <a:pt x="919" y="1245"/>
                  </a:lnTo>
                  <a:lnTo>
                    <a:pt x="918" y="1244"/>
                  </a:lnTo>
                  <a:lnTo>
                    <a:pt x="916" y="1244"/>
                  </a:lnTo>
                  <a:lnTo>
                    <a:pt x="915" y="1242"/>
                  </a:lnTo>
                  <a:lnTo>
                    <a:pt x="915" y="1241"/>
                  </a:lnTo>
                  <a:lnTo>
                    <a:pt x="915" y="1240"/>
                  </a:lnTo>
                  <a:lnTo>
                    <a:pt x="915" y="1239"/>
                  </a:lnTo>
                  <a:lnTo>
                    <a:pt x="914" y="1238"/>
                  </a:lnTo>
                  <a:lnTo>
                    <a:pt x="913" y="1237"/>
                  </a:lnTo>
                  <a:lnTo>
                    <a:pt x="912" y="1237"/>
                  </a:lnTo>
                  <a:lnTo>
                    <a:pt x="912" y="1238"/>
                  </a:lnTo>
                  <a:lnTo>
                    <a:pt x="911" y="1237"/>
                  </a:lnTo>
                  <a:lnTo>
                    <a:pt x="909" y="1237"/>
                  </a:lnTo>
                  <a:lnTo>
                    <a:pt x="907" y="1235"/>
                  </a:lnTo>
                  <a:lnTo>
                    <a:pt x="906" y="1236"/>
                  </a:lnTo>
                  <a:lnTo>
                    <a:pt x="906" y="1237"/>
                  </a:lnTo>
                  <a:lnTo>
                    <a:pt x="905" y="1238"/>
                  </a:lnTo>
                  <a:lnTo>
                    <a:pt x="904" y="1239"/>
                  </a:lnTo>
                  <a:lnTo>
                    <a:pt x="904" y="1240"/>
                  </a:lnTo>
                  <a:lnTo>
                    <a:pt x="903" y="1242"/>
                  </a:lnTo>
                  <a:lnTo>
                    <a:pt x="902" y="1243"/>
                  </a:lnTo>
                  <a:lnTo>
                    <a:pt x="899" y="1245"/>
                  </a:lnTo>
                  <a:lnTo>
                    <a:pt x="898" y="1246"/>
                  </a:lnTo>
                  <a:lnTo>
                    <a:pt x="897" y="1246"/>
                  </a:lnTo>
                  <a:lnTo>
                    <a:pt x="895" y="1245"/>
                  </a:lnTo>
                  <a:lnTo>
                    <a:pt x="893" y="1245"/>
                  </a:lnTo>
                  <a:lnTo>
                    <a:pt x="893" y="1246"/>
                  </a:lnTo>
                  <a:lnTo>
                    <a:pt x="891" y="1247"/>
                  </a:lnTo>
                  <a:lnTo>
                    <a:pt x="890" y="1247"/>
                  </a:lnTo>
                  <a:lnTo>
                    <a:pt x="889" y="1246"/>
                  </a:lnTo>
                  <a:lnTo>
                    <a:pt x="887" y="1246"/>
                  </a:lnTo>
                  <a:lnTo>
                    <a:pt x="886" y="1246"/>
                  </a:lnTo>
                  <a:lnTo>
                    <a:pt x="885" y="1247"/>
                  </a:lnTo>
                  <a:lnTo>
                    <a:pt x="884" y="1248"/>
                  </a:lnTo>
                  <a:lnTo>
                    <a:pt x="883" y="1249"/>
                  </a:lnTo>
                  <a:lnTo>
                    <a:pt x="882" y="1249"/>
                  </a:lnTo>
                  <a:lnTo>
                    <a:pt x="881" y="1249"/>
                  </a:lnTo>
                  <a:lnTo>
                    <a:pt x="879" y="1249"/>
                  </a:lnTo>
                  <a:lnTo>
                    <a:pt x="878" y="1249"/>
                  </a:lnTo>
                  <a:lnTo>
                    <a:pt x="877" y="1249"/>
                  </a:lnTo>
                  <a:lnTo>
                    <a:pt x="876" y="1251"/>
                  </a:lnTo>
                  <a:lnTo>
                    <a:pt x="876" y="1253"/>
                  </a:lnTo>
                  <a:lnTo>
                    <a:pt x="875" y="1253"/>
                  </a:lnTo>
                  <a:lnTo>
                    <a:pt x="874" y="1254"/>
                  </a:lnTo>
                  <a:lnTo>
                    <a:pt x="872" y="1252"/>
                  </a:lnTo>
                  <a:lnTo>
                    <a:pt x="870" y="1251"/>
                  </a:lnTo>
                  <a:lnTo>
                    <a:pt x="867" y="1249"/>
                  </a:lnTo>
                  <a:lnTo>
                    <a:pt x="866" y="1249"/>
                  </a:lnTo>
                  <a:lnTo>
                    <a:pt x="865" y="1249"/>
                  </a:lnTo>
                  <a:lnTo>
                    <a:pt x="864" y="1247"/>
                  </a:lnTo>
                  <a:lnTo>
                    <a:pt x="863" y="1246"/>
                  </a:lnTo>
                  <a:lnTo>
                    <a:pt x="860" y="1246"/>
                  </a:lnTo>
                  <a:lnTo>
                    <a:pt x="859" y="1246"/>
                  </a:lnTo>
                  <a:lnTo>
                    <a:pt x="857" y="1246"/>
                  </a:lnTo>
                  <a:lnTo>
                    <a:pt x="856" y="1247"/>
                  </a:lnTo>
                  <a:lnTo>
                    <a:pt x="855" y="1247"/>
                  </a:lnTo>
                  <a:lnTo>
                    <a:pt x="854" y="1247"/>
                  </a:lnTo>
                  <a:lnTo>
                    <a:pt x="853" y="1247"/>
                  </a:lnTo>
                  <a:lnTo>
                    <a:pt x="852" y="1246"/>
                  </a:lnTo>
                  <a:lnTo>
                    <a:pt x="850" y="1245"/>
                  </a:lnTo>
                  <a:lnTo>
                    <a:pt x="849" y="1245"/>
                  </a:lnTo>
                  <a:lnTo>
                    <a:pt x="848" y="1246"/>
                  </a:lnTo>
                  <a:lnTo>
                    <a:pt x="845" y="1246"/>
                  </a:lnTo>
                  <a:lnTo>
                    <a:pt x="844" y="1245"/>
                  </a:lnTo>
                  <a:lnTo>
                    <a:pt x="843" y="1245"/>
                  </a:lnTo>
                  <a:lnTo>
                    <a:pt x="843" y="1226"/>
                  </a:lnTo>
                  <a:lnTo>
                    <a:pt x="843" y="1202"/>
                  </a:lnTo>
                  <a:lnTo>
                    <a:pt x="842" y="1201"/>
                  </a:lnTo>
                  <a:lnTo>
                    <a:pt x="840" y="1198"/>
                  </a:lnTo>
                  <a:lnTo>
                    <a:pt x="830" y="1187"/>
                  </a:lnTo>
                  <a:lnTo>
                    <a:pt x="827" y="1182"/>
                  </a:lnTo>
                  <a:lnTo>
                    <a:pt x="821" y="1177"/>
                  </a:lnTo>
                  <a:lnTo>
                    <a:pt x="775" y="1123"/>
                  </a:lnTo>
                  <a:lnTo>
                    <a:pt x="773" y="1123"/>
                  </a:lnTo>
                  <a:lnTo>
                    <a:pt x="772" y="1124"/>
                  </a:lnTo>
                  <a:lnTo>
                    <a:pt x="768" y="1125"/>
                  </a:lnTo>
                  <a:lnTo>
                    <a:pt x="766" y="1125"/>
                  </a:lnTo>
                  <a:lnTo>
                    <a:pt x="765" y="1125"/>
                  </a:lnTo>
                  <a:lnTo>
                    <a:pt x="764" y="1125"/>
                  </a:lnTo>
                  <a:lnTo>
                    <a:pt x="763" y="1125"/>
                  </a:lnTo>
                  <a:lnTo>
                    <a:pt x="762" y="1125"/>
                  </a:lnTo>
                  <a:lnTo>
                    <a:pt x="762" y="1126"/>
                  </a:lnTo>
                  <a:lnTo>
                    <a:pt x="762" y="1127"/>
                  </a:lnTo>
                  <a:lnTo>
                    <a:pt x="761" y="1128"/>
                  </a:lnTo>
                  <a:lnTo>
                    <a:pt x="760" y="1129"/>
                  </a:lnTo>
                  <a:lnTo>
                    <a:pt x="758" y="1131"/>
                  </a:lnTo>
                  <a:lnTo>
                    <a:pt x="756" y="1131"/>
                  </a:lnTo>
                  <a:lnTo>
                    <a:pt x="755" y="1131"/>
                  </a:lnTo>
                  <a:lnTo>
                    <a:pt x="755" y="1132"/>
                  </a:lnTo>
                  <a:lnTo>
                    <a:pt x="753" y="1132"/>
                  </a:lnTo>
                  <a:lnTo>
                    <a:pt x="752" y="1132"/>
                  </a:lnTo>
                  <a:lnTo>
                    <a:pt x="752" y="1134"/>
                  </a:lnTo>
                  <a:lnTo>
                    <a:pt x="750" y="1134"/>
                  </a:lnTo>
                  <a:lnTo>
                    <a:pt x="748" y="1134"/>
                  </a:lnTo>
                  <a:lnTo>
                    <a:pt x="747" y="1133"/>
                  </a:lnTo>
                  <a:lnTo>
                    <a:pt x="745" y="1132"/>
                  </a:lnTo>
                  <a:lnTo>
                    <a:pt x="744" y="1132"/>
                  </a:lnTo>
                  <a:lnTo>
                    <a:pt x="743" y="1132"/>
                  </a:lnTo>
                  <a:lnTo>
                    <a:pt x="742" y="1132"/>
                  </a:lnTo>
                  <a:lnTo>
                    <a:pt x="741" y="1130"/>
                  </a:lnTo>
                  <a:lnTo>
                    <a:pt x="740" y="1130"/>
                  </a:lnTo>
                  <a:lnTo>
                    <a:pt x="737" y="1130"/>
                  </a:lnTo>
                  <a:lnTo>
                    <a:pt x="736" y="1131"/>
                  </a:lnTo>
                  <a:lnTo>
                    <a:pt x="735" y="1131"/>
                  </a:lnTo>
                  <a:lnTo>
                    <a:pt x="733" y="1131"/>
                  </a:lnTo>
                  <a:lnTo>
                    <a:pt x="730" y="1131"/>
                  </a:lnTo>
                  <a:lnTo>
                    <a:pt x="728" y="1132"/>
                  </a:lnTo>
                  <a:lnTo>
                    <a:pt x="726" y="1133"/>
                  </a:lnTo>
                  <a:lnTo>
                    <a:pt x="725" y="1133"/>
                  </a:lnTo>
                  <a:lnTo>
                    <a:pt x="724" y="1133"/>
                  </a:lnTo>
                  <a:lnTo>
                    <a:pt x="724" y="1132"/>
                  </a:lnTo>
                  <a:lnTo>
                    <a:pt x="724" y="1130"/>
                  </a:lnTo>
                  <a:lnTo>
                    <a:pt x="723" y="1130"/>
                  </a:lnTo>
                  <a:lnTo>
                    <a:pt x="722" y="1130"/>
                  </a:lnTo>
                  <a:lnTo>
                    <a:pt x="722" y="1127"/>
                  </a:lnTo>
                  <a:lnTo>
                    <a:pt x="721" y="1125"/>
                  </a:lnTo>
                  <a:lnTo>
                    <a:pt x="720" y="1124"/>
                  </a:lnTo>
                  <a:lnTo>
                    <a:pt x="719" y="1123"/>
                  </a:lnTo>
                  <a:lnTo>
                    <a:pt x="718" y="1123"/>
                  </a:lnTo>
                  <a:lnTo>
                    <a:pt x="717" y="1122"/>
                  </a:lnTo>
                  <a:lnTo>
                    <a:pt x="716" y="1121"/>
                  </a:lnTo>
                  <a:lnTo>
                    <a:pt x="716" y="1120"/>
                  </a:lnTo>
                  <a:lnTo>
                    <a:pt x="715" y="1119"/>
                  </a:lnTo>
                  <a:lnTo>
                    <a:pt x="716" y="1118"/>
                  </a:lnTo>
                  <a:lnTo>
                    <a:pt x="715" y="1117"/>
                  </a:lnTo>
                  <a:lnTo>
                    <a:pt x="714" y="1117"/>
                  </a:lnTo>
                  <a:lnTo>
                    <a:pt x="714" y="1116"/>
                  </a:lnTo>
                  <a:lnTo>
                    <a:pt x="713" y="1116"/>
                  </a:lnTo>
                  <a:lnTo>
                    <a:pt x="713" y="1114"/>
                  </a:lnTo>
                  <a:lnTo>
                    <a:pt x="711" y="1114"/>
                  </a:lnTo>
                  <a:lnTo>
                    <a:pt x="710" y="1116"/>
                  </a:lnTo>
                  <a:lnTo>
                    <a:pt x="709" y="1117"/>
                  </a:lnTo>
                  <a:lnTo>
                    <a:pt x="708" y="1116"/>
                  </a:lnTo>
                  <a:lnTo>
                    <a:pt x="707" y="1116"/>
                  </a:lnTo>
                  <a:lnTo>
                    <a:pt x="706" y="1117"/>
                  </a:lnTo>
                  <a:lnTo>
                    <a:pt x="705" y="1117"/>
                  </a:lnTo>
                  <a:lnTo>
                    <a:pt x="704" y="1116"/>
                  </a:lnTo>
                  <a:lnTo>
                    <a:pt x="703" y="1116"/>
                  </a:lnTo>
                  <a:lnTo>
                    <a:pt x="701" y="1116"/>
                  </a:lnTo>
                  <a:lnTo>
                    <a:pt x="700" y="1117"/>
                  </a:lnTo>
                  <a:lnTo>
                    <a:pt x="699" y="1118"/>
                  </a:lnTo>
                  <a:lnTo>
                    <a:pt x="698" y="1119"/>
                  </a:lnTo>
                  <a:lnTo>
                    <a:pt x="697" y="1120"/>
                  </a:lnTo>
                  <a:lnTo>
                    <a:pt x="696" y="1120"/>
                  </a:lnTo>
                  <a:lnTo>
                    <a:pt x="695" y="1118"/>
                  </a:lnTo>
                  <a:lnTo>
                    <a:pt x="695" y="1117"/>
                  </a:lnTo>
                  <a:lnTo>
                    <a:pt x="693" y="1118"/>
                  </a:lnTo>
                  <a:lnTo>
                    <a:pt x="693" y="1117"/>
                  </a:lnTo>
                  <a:lnTo>
                    <a:pt x="692" y="1116"/>
                  </a:lnTo>
                  <a:lnTo>
                    <a:pt x="689" y="1115"/>
                  </a:lnTo>
                  <a:lnTo>
                    <a:pt x="687" y="1113"/>
                  </a:lnTo>
                  <a:lnTo>
                    <a:pt x="686" y="1111"/>
                  </a:lnTo>
                  <a:lnTo>
                    <a:pt x="685" y="1110"/>
                  </a:lnTo>
                  <a:lnTo>
                    <a:pt x="685" y="1111"/>
                  </a:lnTo>
                  <a:lnTo>
                    <a:pt x="682" y="1113"/>
                  </a:lnTo>
                  <a:lnTo>
                    <a:pt x="681" y="1112"/>
                  </a:lnTo>
                  <a:lnTo>
                    <a:pt x="680" y="1112"/>
                  </a:lnTo>
                  <a:lnTo>
                    <a:pt x="679" y="1109"/>
                  </a:lnTo>
                  <a:lnTo>
                    <a:pt x="679" y="1108"/>
                  </a:lnTo>
                  <a:lnTo>
                    <a:pt x="678" y="1108"/>
                  </a:lnTo>
                  <a:lnTo>
                    <a:pt x="675" y="1109"/>
                  </a:lnTo>
                  <a:lnTo>
                    <a:pt x="674" y="1109"/>
                  </a:lnTo>
                  <a:lnTo>
                    <a:pt x="673" y="1107"/>
                  </a:lnTo>
                  <a:lnTo>
                    <a:pt x="671" y="1106"/>
                  </a:lnTo>
                  <a:lnTo>
                    <a:pt x="668" y="1106"/>
                  </a:lnTo>
                  <a:lnTo>
                    <a:pt x="667" y="1105"/>
                  </a:lnTo>
                  <a:lnTo>
                    <a:pt x="667" y="1104"/>
                  </a:lnTo>
                  <a:lnTo>
                    <a:pt x="668" y="1101"/>
                  </a:lnTo>
                  <a:lnTo>
                    <a:pt x="668" y="1100"/>
                  </a:lnTo>
                  <a:lnTo>
                    <a:pt x="669" y="1099"/>
                  </a:lnTo>
                  <a:lnTo>
                    <a:pt x="668" y="1098"/>
                  </a:lnTo>
                  <a:lnTo>
                    <a:pt x="665" y="1098"/>
                  </a:lnTo>
                  <a:lnTo>
                    <a:pt x="663" y="1097"/>
                  </a:lnTo>
                  <a:lnTo>
                    <a:pt x="661" y="1096"/>
                  </a:lnTo>
                  <a:lnTo>
                    <a:pt x="660" y="1094"/>
                  </a:lnTo>
                  <a:lnTo>
                    <a:pt x="660" y="1093"/>
                  </a:lnTo>
                  <a:lnTo>
                    <a:pt x="659" y="1092"/>
                  </a:lnTo>
                  <a:lnTo>
                    <a:pt x="657" y="1091"/>
                  </a:lnTo>
                  <a:lnTo>
                    <a:pt x="657" y="1090"/>
                  </a:lnTo>
                  <a:lnTo>
                    <a:pt x="656" y="1090"/>
                  </a:lnTo>
                  <a:lnTo>
                    <a:pt x="655" y="1090"/>
                  </a:lnTo>
                  <a:lnTo>
                    <a:pt x="654" y="1089"/>
                  </a:lnTo>
                  <a:lnTo>
                    <a:pt x="653" y="1088"/>
                  </a:lnTo>
                  <a:lnTo>
                    <a:pt x="654" y="1087"/>
                  </a:lnTo>
                  <a:lnTo>
                    <a:pt x="653" y="1087"/>
                  </a:lnTo>
                  <a:lnTo>
                    <a:pt x="652" y="1087"/>
                  </a:lnTo>
                  <a:lnTo>
                    <a:pt x="652" y="1086"/>
                  </a:lnTo>
                  <a:lnTo>
                    <a:pt x="650" y="1085"/>
                  </a:lnTo>
                  <a:lnTo>
                    <a:pt x="649" y="1086"/>
                  </a:lnTo>
                  <a:lnTo>
                    <a:pt x="649" y="1085"/>
                  </a:lnTo>
                  <a:lnTo>
                    <a:pt x="648" y="1084"/>
                  </a:lnTo>
                  <a:lnTo>
                    <a:pt x="647" y="1083"/>
                  </a:lnTo>
                  <a:lnTo>
                    <a:pt x="647" y="1082"/>
                  </a:lnTo>
                  <a:lnTo>
                    <a:pt x="647" y="1081"/>
                  </a:lnTo>
                  <a:lnTo>
                    <a:pt x="646" y="1081"/>
                  </a:lnTo>
                  <a:lnTo>
                    <a:pt x="645" y="1081"/>
                  </a:lnTo>
                  <a:lnTo>
                    <a:pt x="645" y="1080"/>
                  </a:lnTo>
                  <a:lnTo>
                    <a:pt x="644" y="1079"/>
                  </a:lnTo>
                  <a:lnTo>
                    <a:pt x="643" y="1078"/>
                  </a:lnTo>
                  <a:lnTo>
                    <a:pt x="642" y="1079"/>
                  </a:lnTo>
                  <a:lnTo>
                    <a:pt x="641" y="1080"/>
                  </a:lnTo>
                  <a:lnTo>
                    <a:pt x="640" y="1081"/>
                  </a:lnTo>
                  <a:lnTo>
                    <a:pt x="639" y="1082"/>
                  </a:lnTo>
                  <a:lnTo>
                    <a:pt x="638" y="1082"/>
                  </a:lnTo>
                  <a:lnTo>
                    <a:pt x="638" y="1081"/>
                  </a:lnTo>
                  <a:lnTo>
                    <a:pt x="637" y="1080"/>
                  </a:lnTo>
                  <a:lnTo>
                    <a:pt x="636" y="1079"/>
                  </a:lnTo>
                  <a:lnTo>
                    <a:pt x="635" y="1079"/>
                  </a:lnTo>
                  <a:lnTo>
                    <a:pt x="635" y="1078"/>
                  </a:lnTo>
                  <a:lnTo>
                    <a:pt x="634" y="1078"/>
                  </a:lnTo>
                  <a:lnTo>
                    <a:pt x="633" y="1077"/>
                  </a:lnTo>
                  <a:lnTo>
                    <a:pt x="634" y="1077"/>
                  </a:lnTo>
                  <a:lnTo>
                    <a:pt x="633" y="1077"/>
                  </a:lnTo>
                  <a:lnTo>
                    <a:pt x="633" y="1076"/>
                  </a:lnTo>
                  <a:lnTo>
                    <a:pt x="633" y="1075"/>
                  </a:lnTo>
                  <a:lnTo>
                    <a:pt x="633" y="1076"/>
                  </a:lnTo>
                  <a:lnTo>
                    <a:pt x="632" y="1076"/>
                  </a:lnTo>
                  <a:lnTo>
                    <a:pt x="631" y="1075"/>
                  </a:lnTo>
                  <a:lnTo>
                    <a:pt x="630" y="1074"/>
                  </a:lnTo>
                  <a:lnTo>
                    <a:pt x="630" y="1073"/>
                  </a:lnTo>
                  <a:lnTo>
                    <a:pt x="629" y="1074"/>
                  </a:lnTo>
                  <a:lnTo>
                    <a:pt x="629" y="1073"/>
                  </a:lnTo>
                  <a:lnTo>
                    <a:pt x="628" y="1073"/>
                  </a:lnTo>
                  <a:lnTo>
                    <a:pt x="626" y="1071"/>
                  </a:lnTo>
                  <a:lnTo>
                    <a:pt x="627" y="1071"/>
                  </a:lnTo>
                  <a:lnTo>
                    <a:pt x="627" y="1070"/>
                  </a:lnTo>
                  <a:lnTo>
                    <a:pt x="626" y="1070"/>
                  </a:lnTo>
                  <a:lnTo>
                    <a:pt x="626" y="1069"/>
                  </a:lnTo>
                  <a:lnTo>
                    <a:pt x="625" y="1069"/>
                  </a:lnTo>
                  <a:lnTo>
                    <a:pt x="624" y="1069"/>
                  </a:lnTo>
                  <a:lnTo>
                    <a:pt x="623" y="1070"/>
                  </a:lnTo>
                  <a:lnTo>
                    <a:pt x="623" y="1069"/>
                  </a:lnTo>
                  <a:lnTo>
                    <a:pt x="622" y="1069"/>
                  </a:lnTo>
                  <a:lnTo>
                    <a:pt x="623" y="1069"/>
                  </a:lnTo>
                  <a:lnTo>
                    <a:pt x="623" y="1068"/>
                  </a:lnTo>
                  <a:lnTo>
                    <a:pt x="621" y="1068"/>
                  </a:lnTo>
                  <a:lnTo>
                    <a:pt x="621" y="1067"/>
                  </a:lnTo>
                  <a:lnTo>
                    <a:pt x="619" y="1066"/>
                  </a:lnTo>
                  <a:lnTo>
                    <a:pt x="619" y="1065"/>
                  </a:lnTo>
                  <a:lnTo>
                    <a:pt x="618" y="1065"/>
                  </a:lnTo>
                  <a:lnTo>
                    <a:pt x="618" y="1064"/>
                  </a:lnTo>
                  <a:lnTo>
                    <a:pt x="618" y="1063"/>
                  </a:lnTo>
                  <a:lnTo>
                    <a:pt x="618" y="1062"/>
                  </a:lnTo>
                  <a:lnTo>
                    <a:pt x="617" y="1062"/>
                  </a:lnTo>
                  <a:lnTo>
                    <a:pt x="616" y="1061"/>
                  </a:lnTo>
                  <a:lnTo>
                    <a:pt x="615" y="1061"/>
                  </a:lnTo>
                  <a:lnTo>
                    <a:pt x="612" y="1060"/>
                  </a:lnTo>
                  <a:lnTo>
                    <a:pt x="610" y="1058"/>
                  </a:lnTo>
                  <a:lnTo>
                    <a:pt x="609" y="1058"/>
                  </a:lnTo>
                  <a:lnTo>
                    <a:pt x="608" y="1057"/>
                  </a:lnTo>
                  <a:lnTo>
                    <a:pt x="607" y="1055"/>
                  </a:lnTo>
                  <a:lnTo>
                    <a:pt x="606" y="1055"/>
                  </a:lnTo>
                  <a:lnTo>
                    <a:pt x="605" y="1054"/>
                  </a:lnTo>
                  <a:lnTo>
                    <a:pt x="604" y="1052"/>
                  </a:lnTo>
                  <a:lnTo>
                    <a:pt x="604" y="1051"/>
                  </a:lnTo>
                  <a:lnTo>
                    <a:pt x="603" y="1051"/>
                  </a:lnTo>
                  <a:lnTo>
                    <a:pt x="602" y="1050"/>
                  </a:lnTo>
                  <a:lnTo>
                    <a:pt x="601" y="1049"/>
                  </a:lnTo>
                  <a:lnTo>
                    <a:pt x="601" y="1048"/>
                  </a:lnTo>
                  <a:lnTo>
                    <a:pt x="599" y="1048"/>
                  </a:lnTo>
                  <a:lnTo>
                    <a:pt x="599" y="1047"/>
                  </a:lnTo>
                  <a:lnTo>
                    <a:pt x="600" y="1047"/>
                  </a:lnTo>
                  <a:lnTo>
                    <a:pt x="600" y="1046"/>
                  </a:lnTo>
                  <a:lnTo>
                    <a:pt x="599" y="1046"/>
                  </a:lnTo>
                  <a:lnTo>
                    <a:pt x="598" y="1046"/>
                  </a:lnTo>
                  <a:lnTo>
                    <a:pt x="597" y="1046"/>
                  </a:lnTo>
                  <a:lnTo>
                    <a:pt x="596" y="1046"/>
                  </a:lnTo>
                  <a:lnTo>
                    <a:pt x="595" y="1045"/>
                  </a:lnTo>
                  <a:lnTo>
                    <a:pt x="595" y="1044"/>
                  </a:lnTo>
                  <a:lnTo>
                    <a:pt x="594" y="1045"/>
                  </a:lnTo>
                  <a:lnTo>
                    <a:pt x="594" y="1044"/>
                  </a:lnTo>
                  <a:lnTo>
                    <a:pt x="594" y="1043"/>
                  </a:lnTo>
                  <a:lnTo>
                    <a:pt x="593" y="1043"/>
                  </a:lnTo>
                  <a:lnTo>
                    <a:pt x="593" y="1041"/>
                  </a:lnTo>
                  <a:lnTo>
                    <a:pt x="592" y="1042"/>
                  </a:lnTo>
                  <a:lnTo>
                    <a:pt x="592" y="1041"/>
                  </a:lnTo>
                  <a:lnTo>
                    <a:pt x="591" y="1041"/>
                  </a:lnTo>
                  <a:lnTo>
                    <a:pt x="591" y="1040"/>
                  </a:lnTo>
                  <a:lnTo>
                    <a:pt x="591" y="1039"/>
                  </a:lnTo>
                  <a:lnTo>
                    <a:pt x="590" y="1038"/>
                  </a:lnTo>
                  <a:lnTo>
                    <a:pt x="589" y="1037"/>
                  </a:lnTo>
                  <a:lnTo>
                    <a:pt x="589" y="1035"/>
                  </a:lnTo>
                  <a:lnTo>
                    <a:pt x="588" y="1034"/>
                  </a:lnTo>
                  <a:lnTo>
                    <a:pt x="587" y="1034"/>
                  </a:lnTo>
                  <a:lnTo>
                    <a:pt x="584" y="1033"/>
                  </a:lnTo>
                  <a:lnTo>
                    <a:pt x="583" y="1032"/>
                  </a:lnTo>
                  <a:lnTo>
                    <a:pt x="582" y="1032"/>
                  </a:lnTo>
                  <a:lnTo>
                    <a:pt x="581" y="1033"/>
                  </a:lnTo>
                  <a:lnTo>
                    <a:pt x="579" y="1032"/>
                  </a:lnTo>
                  <a:lnTo>
                    <a:pt x="578" y="1031"/>
                  </a:lnTo>
                  <a:lnTo>
                    <a:pt x="577" y="1032"/>
                  </a:lnTo>
                  <a:lnTo>
                    <a:pt x="576" y="1031"/>
                  </a:lnTo>
                  <a:lnTo>
                    <a:pt x="575" y="1031"/>
                  </a:lnTo>
                  <a:lnTo>
                    <a:pt x="574" y="1031"/>
                  </a:lnTo>
                  <a:lnTo>
                    <a:pt x="574" y="1030"/>
                  </a:lnTo>
                  <a:lnTo>
                    <a:pt x="575" y="1030"/>
                  </a:lnTo>
                  <a:lnTo>
                    <a:pt x="574" y="1029"/>
                  </a:lnTo>
                  <a:lnTo>
                    <a:pt x="573" y="1029"/>
                  </a:lnTo>
                  <a:lnTo>
                    <a:pt x="573" y="1028"/>
                  </a:lnTo>
                  <a:lnTo>
                    <a:pt x="571" y="1030"/>
                  </a:lnTo>
                  <a:lnTo>
                    <a:pt x="570" y="1030"/>
                  </a:lnTo>
                  <a:lnTo>
                    <a:pt x="569" y="1030"/>
                  </a:lnTo>
                  <a:lnTo>
                    <a:pt x="569" y="1029"/>
                  </a:lnTo>
                  <a:lnTo>
                    <a:pt x="568" y="1028"/>
                  </a:lnTo>
                  <a:lnTo>
                    <a:pt x="567" y="1028"/>
                  </a:lnTo>
                  <a:lnTo>
                    <a:pt x="567" y="1029"/>
                  </a:lnTo>
                  <a:lnTo>
                    <a:pt x="566" y="1029"/>
                  </a:lnTo>
                  <a:lnTo>
                    <a:pt x="565" y="1030"/>
                  </a:lnTo>
                  <a:lnTo>
                    <a:pt x="564" y="1030"/>
                  </a:lnTo>
                  <a:lnTo>
                    <a:pt x="564" y="1029"/>
                  </a:lnTo>
                  <a:lnTo>
                    <a:pt x="564" y="1028"/>
                  </a:lnTo>
                  <a:lnTo>
                    <a:pt x="563" y="1027"/>
                  </a:lnTo>
                  <a:lnTo>
                    <a:pt x="562" y="1026"/>
                  </a:lnTo>
                  <a:lnTo>
                    <a:pt x="561" y="1026"/>
                  </a:lnTo>
                  <a:lnTo>
                    <a:pt x="560" y="1027"/>
                  </a:lnTo>
                  <a:lnTo>
                    <a:pt x="559" y="1027"/>
                  </a:lnTo>
                  <a:lnTo>
                    <a:pt x="559" y="1026"/>
                  </a:lnTo>
                  <a:lnTo>
                    <a:pt x="558" y="1024"/>
                  </a:lnTo>
                  <a:lnTo>
                    <a:pt x="557" y="1024"/>
                  </a:lnTo>
                  <a:lnTo>
                    <a:pt x="556" y="1024"/>
                  </a:lnTo>
                  <a:lnTo>
                    <a:pt x="555" y="1024"/>
                  </a:lnTo>
                  <a:lnTo>
                    <a:pt x="554" y="1024"/>
                  </a:lnTo>
                  <a:lnTo>
                    <a:pt x="553" y="1023"/>
                  </a:lnTo>
                  <a:lnTo>
                    <a:pt x="552" y="1023"/>
                  </a:lnTo>
                  <a:lnTo>
                    <a:pt x="551" y="1022"/>
                  </a:lnTo>
                  <a:lnTo>
                    <a:pt x="550" y="1021"/>
                  </a:lnTo>
                  <a:lnTo>
                    <a:pt x="550" y="1020"/>
                  </a:lnTo>
                  <a:lnTo>
                    <a:pt x="549" y="1021"/>
                  </a:lnTo>
                  <a:lnTo>
                    <a:pt x="549" y="1022"/>
                  </a:lnTo>
                  <a:lnTo>
                    <a:pt x="548" y="1022"/>
                  </a:lnTo>
                  <a:lnTo>
                    <a:pt x="548" y="1021"/>
                  </a:lnTo>
                  <a:lnTo>
                    <a:pt x="547" y="1020"/>
                  </a:lnTo>
                  <a:lnTo>
                    <a:pt x="546" y="1020"/>
                  </a:lnTo>
                  <a:lnTo>
                    <a:pt x="545" y="1021"/>
                  </a:lnTo>
                  <a:lnTo>
                    <a:pt x="544" y="1021"/>
                  </a:lnTo>
                  <a:lnTo>
                    <a:pt x="543" y="1021"/>
                  </a:lnTo>
                  <a:lnTo>
                    <a:pt x="542" y="1021"/>
                  </a:lnTo>
                  <a:lnTo>
                    <a:pt x="541" y="1021"/>
                  </a:lnTo>
                  <a:lnTo>
                    <a:pt x="540" y="1021"/>
                  </a:lnTo>
                  <a:lnTo>
                    <a:pt x="539" y="1021"/>
                  </a:lnTo>
                  <a:lnTo>
                    <a:pt x="538" y="1020"/>
                  </a:lnTo>
                  <a:lnTo>
                    <a:pt x="537" y="1021"/>
                  </a:lnTo>
                  <a:lnTo>
                    <a:pt x="536" y="1021"/>
                  </a:lnTo>
                  <a:lnTo>
                    <a:pt x="535" y="1021"/>
                  </a:lnTo>
                  <a:lnTo>
                    <a:pt x="534" y="1021"/>
                  </a:lnTo>
                  <a:lnTo>
                    <a:pt x="534" y="1022"/>
                  </a:lnTo>
                  <a:lnTo>
                    <a:pt x="533" y="1022"/>
                  </a:lnTo>
                  <a:lnTo>
                    <a:pt x="533" y="1021"/>
                  </a:lnTo>
                  <a:lnTo>
                    <a:pt x="532" y="1022"/>
                  </a:lnTo>
                  <a:lnTo>
                    <a:pt x="531" y="1022"/>
                  </a:lnTo>
                  <a:lnTo>
                    <a:pt x="531" y="1023"/>
                  </a:lnTo>
                  <a:lnTo>
                    <a:pt x="530" y="1023"/>
                  </a:lnTo>
                  <a:lnTo>
                    <a:pt x="529" y="1023"/>
                  </a:lnTo>
                  <a:lnTo>
                    <a:pt x="528" y="1022"/>
                  </a:lnTo>
                  <a:lnTo>
                    <a:pt x="527" y="1022"/>
                  </a:lnTo>
                  <a:lnTo>
                    <a:pt x="526" y="1022"/>
                  </a:lnTo>
                  <a:lnTo>
                    <a:pt x="525" y="1023"/>
                  </a:lnTo>
                  <a:lnTo>
                    <a:pt x="524" y="1023"/>
                  </a:lnTo>
                  <a:lnTo>
                    <a:pt x="523" y="1023"/>
                  </a:lnTo>
                  <a:lnTo>
                    <a:pt x="523" y="1024"/>
                  </a:lnTo>
                  <a:lnTo>
                    <a:pt x="523" y="1025"/>
                  </a:lnTo>
                  <a:lnTo>
                    <a:pt x="522" y="1025"/>
                  </a:lnTo>
                  <a:lnTo>
                    <a:pt x="521" y="1025"/>
                  </a:lnTo>
                  <a:lnTo>
                    <a:pt x="520" y="1026"/>
                  </a:lnTo>
                  <a:lnTo>
                    <a:pt x="519" y="1026"/>
                  </a:lnTo>
                  <a:lnTo>
                    <a:pt x="517" y="1026"/>
                  </a:lnTo>
                  <a:lnTo>
                    <a:pt x="516" y="1026"/>
                  </a:lnTo>
                  <a:lnTo>
                    <a:pt x="515" y="1026"/>
                  </a:lnTo>
                  <a:lnTo>
                    <a:pt x="514" y="1026"/>
                  </a:lnTo>
                  <a:lnTo>
                    <a:pt x="514" y="1027"/>
                  </a:lnTo>
                  <a:lnTo>
                    <a:pt x="512" y="1027"/>
                  </a:lnTo>
                  <a:lnTo>
                    <a:pt x="511" y="1028"/>
                  </a:lnTo>
                  <a:lnTo>
                    <a:pt x="510" y="1028"/>
                  </a:lnTo>
                  <a:lnTo>
                    <a:pt x="509" y="1029"/>
                  </a:lnTo>
                  <a:lnTo>
                    <a:pt x="509" y="1030"/>
                  </a:lnTo>
                  <a:lnTo>
                    <a:pt x="508" y="1030"/>
                  </a:lnTo>
                  <a:lnTo>
                    <a:pt x="507" y="1029"/>
                  </a:lnTo>
                  <a:lnTo>
                    <a:pt x="506" y="1029"/>
                  </a:lnTo>
                  <a:lnTo>
                    <a:pt x="506" y="1030"/>
                  </a:lnTo>
                  <a:lnTo>
                    <a:pt x="505" y="1029"/>
                  </a:lnTo>
                  <a:lnTo>
                    <a:pt x="505" y="1030"/>
                  </a:lnTo>
                  <a:lnTo>
                    <a:pt x="504" y="1030"/>
                  </a:lnTo>
                  <a:lnTo>
                    <a:pt x="504" y="1031"/>
                  </a:lnTo>
                  <a:lnTo>
                    <a:pt x="503" y="1031"/>
                  </a:lnTo>
                  <a:lnTo>
                    <a:pt x="503" y="1032"/>
                  </a:lnTo>
                  <a:lnTo>
                    <a:pt x="501" y="1032"/>
                  </a:lnTo>
                  <a:lnTo>
                    <a:pt x="500" y="1033"/>
                  </a:lnTo>
                  <a:lnTo>
                    <a:pt x="500" y="1034"/>
                  </a:lnTo>
                  <a:lnTo>
                    <a:pt x="501" y="1035"/>
                  </a:lnTo>
                  <a:lnTo>
                    <a:pt x="500" y="1036"/>
                  </a:lnTo>
                  <a:lnTo>
                    <a:pt x="499" y="1036"/>
                  </a:lnTo>
                  <a:lnTo>
                    <a:pt x="498" y="1036"/>
                  </a:lnTo>
                  <a:lnTo>
                    <a:pt x="498" y="1035"/>
                  </a:lnTo>
                  <a:lnTo>
                    <a:pt x="497" y="1036"/>
                  </a:lnTo>
                  <a:lnTo>
                    <a:pt x="497" y="1037"/>
                  </a:lnTo>
                  <a:lnTo>
                    <a:pt x="498" y="1038"/>
                  </a:lnTo>
                  <a:lnTo>
                    <a:pt x="498" y="1039"/>
                  </a:lnTo>
                  <a:lnTo>
                    <a:pt x="499" y="1039"/>
                  </a:lnTo>
                  <a:lnTo>
                    <a:pt x="499" y="1040"/>
                  </a:lnTo>
                  <a:lnTo>
                    <a:pt x="498" y="1040"/>
                  </a:lnTo>
                  <a:lnTo>
                    <a:pt x="497" y="1041"/>
                  </a:lnTo>
                  <a:lnTo>
                    <a:pt x="496" y="1040"/>
                  </a:lnTo>
                  <a:lnTo>
                    <a:pt x="495" y="1040"/>
                  </a:lnTo>
                  <a:lnTo>
                    <a:pt x="495" y="1041"/>
                  </a:lnTo>
                  <a:lnTo>
                    <a:pt x="494" y="1040"/>
                  </a:lnTo>
                  <a:lnTo>
                    <a:pt x="493" y="1041"/>
                  </a:lnTo>
                  <a:lnTo>
                    <a:pt x="492" y="1041"/>
                  </a:lnTo>
                  <a:lnTo>
                    <a:pt x="491" y="1041"/>
                  </a:lnTo>
                  <a:lnTo>
                    <a:pt x="491" y="1043"/>
                  </a:lnTo>
                  <a:lnTo>
                    <a:pt x="490" y="1042"/>
                  </a:lnTo>
                  <a:lnTo>
                    <a:pt x="489" y="1043"/>
                  </a:lnTo>
                  <a:lnTo>
                    <a:pt x="489" y="1044"/>
                  </a:lnTo>
                  <a:lnTo>
                    <a:pt x="488" y="1044"/>
                  </a:lnTo>
                  <a:lnTo>
                    <a:pt x="487" y="1044"/>
                  </a:lnTo>
                  <a:lnTo>
                    <a:pt x="487" y="1043"/>
                  </a:lnTo>
                  <a:lnTo>
                    <a:pt x="486" y="1042"/>
                  </a:lnTo>
                  <a:lnTo>
                    <a:pt x="487" y="1040"/>
                  </a:lnTo>
                  <a:lnTo>
                    <a:pt x="487" y="1039"/>
                  </a:lnTo>
                  <a:lnTo>
                    <a:pt x="487" y="1038"/>
                  </a:lnTo>
                  <a:lnTo>
                    <a:pt x="486" y="1038"/>
                  </a:lnTo>
                  <a:lnTo>
                    <a:pt x="485" y="1037"/>
                  </a:lnTo>
                  <a:lnTo>
                    <a:pt x="484" y="1037"/>
                  </a:lnTo>
                  <a:lnTo>
                    <a:pt x="484" y="1036"/>
                  </a:lnTo>
                  <a:lnTo>
                    <a:pt x="483" y="1036"/>
                  </a:lnTo>
                  <a:lnTo>
                    <a:pt x="482" y="1035"/>
                  </a:lnTo>
                  <a:lnTo>
                    <a:pt x="481" y="1035"/>
                  </a:lnTo>
                  <a:lnTo>
                    <a:pt x="481" y="1033"/>
                  </a:lnTo>
                  <a:lnTo>
                    <a:pt x="480" y="1032"/>
                  </a:lnTo>
                  <a:lnTo>
                    <a:pt x="479" y="1032"/>
                  </a:lnTo>
                  <a:lnTo>
                    <a:pt x="478" y="1032"/>
                  </a:lnTo>
                  <a:lnTo>
                    <a:pt x="477" y="1032"/>
                  </a:lnTo>
                  <a:lnTo>
                    <a:pt x="476" y="1033"/>
                  </a:lnTo>
                  <a:lnTo>
                    <a:pt x="475" y="1033"/>
                  </a:lnTo>
                  <a:lnTo>
                    <a:pt x="474" y="1033"/>
                  </a:lnTo>
                  <a:lnTo>
                    <a:pt x="473" y="1032"/>
                  </a:lnTo>
                  <a:lnTo>
                    <a:pt x="472" y="1032"/>
                  </a:lnTo>
                  <a:lnTo>
                    <a:pt x="472" y="1031"/>
                  </a:lnTo>
                  <a:lnTo>
                    <a:pt x="471" y="1031"/>
                  </a:lnTo>
                  <a:lnTo>
                    <a:pt x="469" y="1030"/>
                  </a:lnTo>
                  <a:lnTo>
                    <a:pt x="467" y="1030"/>
                  </a:lnTo>
                  <a:lnTo>
                    <a:pt x="466" y="1029"/>
                  </a:lnTo>
                  <a:lnTo>
                    <a:pt x="466" y="1028"/>
                  </a:lnTo>
                  <a:lnTo>
                    <a:pt x="465" y="1028"/>
                  </a:lnTo>
                  <a:lnTo>
                    <a:pt x="464" y="1027"/>
                  </a:lnTo>
                  <a:lnTo>
                    <a:pt x="465" y="1027"/>
                  </a:lnTo>
                  <a:lnTo>
                    <a:pt x="465" y="1026"/>
                  </a:lnTo>
                  <a:lnTo>
                    <a:pt x="464" y="1026"/>
                  </a:lnTo>
                  <a:lnTo>
                    <a:pt x="465" y="1026"/>
                  </a:lnTo>
                  <a:lnTo>
                    <a:pt x="464" y="1027"/>
                  </a:lnTo>
                  <a:lnTo>
                    <a:pt x="463" y="1027"/>
                  </a:lnTo>
                  <a:lnTo>
                    <a:pt x="463" y="1026"/>
                  </a:lnTo>
                  <a:lnTo>
                    <a:pt x="462" y="1026"/>
                  </a:lnTo>
                  <a:lnTo>
                    <a:pt x="462" y="1025"/>
                  </a:lnTo>
                  <a:lnTo>
                    <a:pt x="461" y="1025"/>
                  </a:lnTo>
                  <a:lnTo>
                    <a:pt x="460" y="1025"/>
                  </a:lnTo>
                  <a:lnTo>
                    <a:pt x="459" y="1026"/>
                  </a:lnTo>
                  <a:lnTo>
                    <a:pt x="457" y="1026"/>
                  </a:lnTo>
                  <a:lnTo>
                    <a:pt x="457" y="1025"/>
                  </a:lnTo>
                  <a:lnTo>
                    <a:pt x="457" y="1024"/>
                  </a:lnTo>
                  <a:lnTo>
                    <a:pt x="458" y="1024"/>
                  </a:lnTo>
                  <a:lnTo>
                    <a:pt x="458" y="1023"/>
                  </a:lnTo>
                  <a:lnTo>
                    <a:pt x="457" y="1023"/>
                  </a:lnTo>
                  <a:lnTo>
                    <a:pt x="457" y="1021"/>
                  </a:lnTo>
                  <a:lnTo>
                    <a:pt x="457" y="1020"/>
                  </a:lnTo>
                  <a:lnTo>
                    <a:pt x="456" y="1020"/>
                  </a:lnTo>
                  <a:lnTo>
                    <a:pt x="453" y="1020"/>
                  </a:lnTo>
                  <a:lnTo>
                    <a:pt x="451" y="1020"/>
                  </a:lnTo>
                  <a:lnTo>
                    <a:pt x="450" y="1019"/>
                  </a:lnTo>
                  <a:lnTo>
                    <a:pt x="448" y="1018"/>
                  </a:lnTo>
                  <a:lnTo>
                    <a:pt x="447" y="1018"/>
                  </a:lnTo>
                  <a:lnTo>
                    <a:pt x="447" y="1017"/>
                  </a:lnTo>
                  <a:lnTo>
                    <a:pt x="446" y="1017"/>
                  </a:lnTo>
                  <a:lnTo>
                    <a:pt x="444" y="1017"/>
                  </a:lnTo>
                  <a:lnTo>
                    <a:pt x="443" y="1017"/>
                  </a:lnTo>
                  <a:lnTo>
                    <a:pt x="442" y="1016"/>
                  </a:lnTo>
                  <a:lnTo>
                    <a:pt x="441" y="1016"/>
                  </a:lnTo>
                  <a:lnTo>
                    <a:pt x="441" y="1015"/>
                  </a:lnTo>
                  <a:lnTo>
                    <a:pt x="439" y="1015"/>
                  </a:lnTo>
                  <a:lnTo>
                    <a:pt x="438" y="1015"/>
                  </a:lnTo>
                  <a:lnTo>
                    <a:pt x="437" y="1015"/>
                  </a:lnTo>
                  <a:lnTo>
                    <a:pt x="437" y="1014"/>
                  </a:lnTo>
                  <a:lnTo>
                    <a:pt x="436" y="1014"/>
                  </a:lnTo>
                  <a:lnTo>
                    <a:pt x="435" y="1014"/>
                  </a:lnTo>
                  <a:lnTo>
                    <a:pt x="434" y="1014"/>
                  </a:lnTo>
                  <a:lnTo>
                    <a:pt x="433" y="1013"/>
                  </a:lnTo>
                  <a:lnTo>
                    <a:pt x="433" y="1012"/>
                  </a:lnTo>
                  <a:lnTo>
                    <a:pt x="432" y="1012"/>
                  </a:lnTo>
                  <a:lnTo>
                    <a:pt x="432" y="1011"/>
                  </a:lnTo>
                  <a:lnTo>
                    <a:pt x="432" y="1010"/>
                  </a:lnTo>
                  <a:lnTo>
                    <a:pt x="431" y="1011"/>
                  </a:lnTo>
                  <a:lnTo>
                    <a:pt x="431" y="1010"/>
                  </a:lnTo>
                  <a:lnTo>
                    <a:pt x="430" y="1010"/>
                  </a:lnTo>
                  <a:lnTo>
                    <a:pt x="431" y="1009"/>
                  </a:lnTo>
                  <a:lnTo>
                    <a:pt x="431" y="1008"/>
                  </a:lnTo>
                  <a:lnTo>
                    <a:pt x="430" y="1008"/>
                  </a:lnTo>
                  <a:lnTo>
                    <a:pt x="431" y="1008"/>
                  </a:lnTo>
                  <a:lnTo>
                    <a:pt x="430" y="1007"/>
                  </a:lnTo>
                  <a:lnTo>
                    <a:pt x="431" y="1007"/>
                  </a:lnTo>
                  <a:lnTo>
                    <a:pt x="432" y="1007"/>
                  </a:lnTo>
                  <a:lnTo>
                    <a:pt x="432" y="1006"/>
                  </a:lnTo>
                  <a:lnTo>
                    <a:pt x="431" y="1006"/>
                  </a:lnTo>
                  <a:lnTo>
                    <a:pt x="432" y="1005"/>
                  </a:lnTo>
                  <a:lnTo>
                    <a:pt x="433" y="1005"/>
                  </a:lnTo>
                  <a:lnTo>
                    <a:pt x="433" y="1004"/>
                  </a:lnTo>
                  <a:lnTo>
                    <a:pt x="432" y="1003"/>
                  </a:lnTo>
                  <a:lnTo>
                    <a:pt x="433" y="1003"/>
                  </a:lnTo>
                  <a:lnTo>
                    <a:pt x="432" y="1002"/>
                  </a:lnTo>
                  <a:lnTo>
                    <a:pt x="432" y="1000"/>
                  </a:lnTo>
                  <a:lnTo>
                    <a:pt x="432" y="999"/>
                  </a:lnTo>
                  <a:lnTo>
                    <a:pt x="431" y="999"/>
                  </a:lnTo>
                  <a:lnTo>
                    <a:pt x="431" y="1000"/>
                  </a:lnTo>
                  <a:lnTo>
                    <a:pt x="431" y="999"/>
                  </a:lnTo>
                  <a:lnTo>
                    <a:pt x="431" y="998"/>
                  </a:lnTo>
                  <a:lnTo>
                    <a:pt x="430" y="998"/>
                  </a:lnTo>
                  <a:lnTo>
                    <a:pt x="431" y="997"/>
                  </a:lnTo>
                  <a:lnTo>
                    <a:pt x="432" y="994"/>
                  </a:lnTo>
                  <a:lnTo>
                    <a:pt x="432" y="993"/>
                  </a:lnTo>
                  <a:lnTo>
                    <a:pt x="432" y="991"/>
                  </a:lnTo>
                  <a:lnTo>
                    <a:pt x="433" y="989"/>
                  </a:lnTo>
                  <a:lnTo>
                    <a:pt x="433" y="987"/>
                  </a:lnTo>
                  <a:lnTo>
                    <a:pt x="434" y="987"/>
                  </a:lnTo>
                  <a:lnTo>
                    <a:pt x="435" y="984"/>
                  </a:lnTo>
                  <a:lnTo>
                    <a:pt x="437" y="982"/>
                  </a:lnTo>
                  <a:lnTo>
                    <a:pt x="442" y="974"/>
                  </a:lnTo>
                  <a:lnTo>
                    <a:pt x="443" y="971"/>
                  </a:lnTo>
                  <a:lnTo>
                    <a:pt x="445" y="964"/>
                  </a:lnTo>
                  <a:lnTo>
                    <a:pt x="446" y="963"/>
                  </a:lnTo>
                  <a:lnTo>
                    <a:pt x="448" y="961"/>
                  </a:lnTo>
                  <a:lnTo>
                    <a:pt x="449" y="959"/>
                  </a:lnTo>
                  <a:lnTo>
                    <a:pt x="450" y="958"/>
                  </a:lnTo>
                  <a:lnTo>
                    <a:pt x="450" y="957"/>
                  </a:lnTo>
                  <a:lnTo>
                    <a:pt x="451" y="957"/>
                  </a:lnTo>
                  <a:lnTo>
                    <a:pt x="451" y="956"/>
                  </a:lnTo>
                  <a:lnTo>
                    <a:pt x="450" y="955"/>
                  </a:lnTo>
                  <a:lnTo>
                    <a:pt x="449" y="955"/>
                  </a:lnTo>
                  <a:lnTo>
                    <a:pt x="449" y="956"/>
                  </a:lnTo>
                  <a:lnTo>
                    <a:pt x="447" y="954"/>
                  </a:lnTo>
                  <a:lnTo>
                    <a:pt x="448" y="954"/>
                  </a:lnTo>
                  <a:lnTo>
                    <a:pt x="447" y="953"/>
                  </a:lnTo>
                  <a:lnTo>
                    <a:pt x="446" y="953"/>
                  </a:lnTo>
                  <a:lnTo>
                    <a:pt x="446" y="952"/>
                  </a:lnTo>
                  <a:lnTo>
                    <a:pt x="445" y="953"/>
                  </a:lnTo>
                  <a:lnTo>
                    <a:pt x="445" y="952"/>
                  </a:lnTo>
                  <a:lnTo>
                    <a:pt x="446" y="951"/>
                  </a:lnTo>
                  <a:lnTo>
                    <a:pt x="445" y="951"/>
                  </a:lnTo>
                  <a:lnTo>
                    <a:pt x="443" y="950"/>
                  </a:lnTo>
                  <a:lnTo>
                    <a:pt x="442" y="951"/>
                  </a:lnTo>
                  <a:lnTo>
                    <a:pt x="441" y="952"/>
                  </a:lnTo>
                  <a:lnTo>
                    <a:pt x="441" y="951"/>
                  </a:lnTo>
                  <a:lnTo>
                    <a:pt x="440" y="951"/>
                  </a:lnTo>
                  <a:lnTo>
                    <a:pt x="440" y="949"/>
                  </a:lnTo>
                  <a:lnTo>
                    <a:pt x="439" y="950"/>
                  </a:lnTo>
                  <a:lnTo>
                    <a:pt x="438" y="950"/>
                  </a:lnTo>
                  <a:lnTo>
                    <a:pt x="437" y="950"/>
                  </a:lnTo>
                  <a:lnTo>
                    <a:pt x="436" y="950"/>
                  </a:lnTo>
                  <a:lnTo>
                    <a:pt x="435" y="950"/>
                  </a:lnTo>
                  <a:lnTo>
                    <a:pt x="435" y="949"/>
                  </a:lnTo>
                  <a:lnTo>
                    <a:pt x="434" y="949"/>
                  </a:lnTo>
                  <a:lnTo>
                    <a:pt x="434" y="947"/>
                  </a:lnTo>
                  <a:lnTo>
                    <a:pt x="434" y="946"/>
                  </a:lnTo>
                  <a:lnTo>
                    <a:pt x="433" y="946"/>
                  </a:lnTo>
                  <a:lnTo>
                    <a:pt x="434" y="947"/>
                  </a:lnTo>
                  <a:lnTo>
                    <a:pt x="433" y="948"/>
                  </a:lnTo>
                  <a:lnTo>
                    <a:pt x="433" y="947"/>
                  </a:lnTo>
                  <a:lnTo>
                    <a:pt x="432" y="947"/>
                  </a:lnTo>
                  <a:lnTo>
                    <a:pt x="432" y="946"/>
                  </a:lnTo>
                  <a:lnTo>
                    <a:pt x="431" y="947"/>
                  </a:lnTo>
                  <a:lnTo>
                    <a:pt x="430" y="947"/>
                  </a:lnTo>
                  <a:lnTo>
                    <a:pt x="431" y="948"/>
                  </a:lnTo>
                  <a:lnTo>
                    <a:pt x="430" y="948"/>
                  </a:lnTo>
                  <a:lnTo>
                    <a:pt x="430" y="946"/>
                  </a:lnTo>
                  <a:lnTo>
                    <a:pt x="429" y="946"/>
                  </a:lnTo>
                  <a:lnTo>
                    <a:pt x="429" y="947"/>
                  </a:lnTo>
                  <a:lnTo>
                    <a:pt x="428" y="946"/>
                  </a:lnTo>
                  <a:lnTo>
                    <a:pt x="428" y="948"/>
                  </a:lnTo>
                  <a:lnTo>
                    <a:pt x="427" y="948"/>
                  </a:lnTo>
                  <a:lnTo>
                    <a:pt x="427" y="947"/>
                  </a:lnTo>
                  <a:lnTo>
                    <a:pt x="427" y="946"/>
                  </a:lnTo>
                  <a:lnTo>
                    <a:pt x="426" y="946"/>
                  </a:lnTo>
                  <a:lnTo>
                    <a:pt x="425" y="948"/>
                  </a:lnTo>
                  <a:lnTo>
                    <a:pt x="425" y="947"/>
                  </a:lnTo>
                  <a:lnTo>
                    <a:pt x="425" y="945"/>
                  </a:lnTo>
                  <a:lnTo>
                    <a:pt x="424" y="945"/>
                  </a:lnTo>
                  <a:lnTo>
                    <a:pt x="423" y="946"/>
                  </a:lnTo>
                  <a:lnTo>
                    <a:pt x="422" y="946"/>
                  </a:lnTo>
                  <a:lnTo>
                    <a:pt x="423" y="945"/>
                  </a:lnTo>
                  <a:lnTo>
                    <a:pt x="422" y="945"/>
                  </a:lnTo>
                  <a:lnTo>
                    <a:pt x="422" y="943"/>
                  </a:lnTo>
                  <a:lnTo>
                    <a:pt x="421" y="942"/>
                  </a:lnTo>
                  <a:lnTo>
                    <a:pt x="420" y="942"/>
                  </a:lnTo>
                  <a:lnTo>
                    <a:pt x="419" y="943"/>
                  </a:lnTo>
                  <a:lnTo>
                    <a:pt x="419" y="942"/>
                  </a:lnTo>
                  <a:lnTo>
                    <a:pt x="418" y="941"/>
                  </a:lnTo>
                  <a:lnTo>
                    <a:pt x="417" y="941"/>
                  </a:lnTo>
                  <a:lnTo>
                    <a:pt x="418" y="941"/>
                  </a:lnTo>
                  <a:lnTo>
                    <a:pt x="418" y="940"/>
                  </a:lnTo>
                  <a:lnTo>
                    <a:pt x="417" y="941"/>
                  </a:lnTo>
                  <a:lnTo>
                    <a:pt x="417" y="940"/>
                  </a:lnTo>
                  <a:lnTo>
                    <a:pt x="416" y="940"/>
                  </a:lnTo>
                  <a:lnTo>
                    <a:pt x="415" y="940"/>
                  </a:lnTo>
                  <a:lnTo>
                    <a:pt x="414" y="941"/>
                  </a:lnTo>
                  <a:lnTo>
                    <a:pt x="413" y="941"/>
                  </a:lnTo>
                  <a:lnTo>
                    <a:pt x="412" y="941"/>
                  </a:lnTo>
                  <a:lnTo>
                    <a:pt x="411" y="941"/>
                  </a:lnTo>
                  <a:lnTo>
                    <a:pt x="411" y="942"/>
                  </a:lnTo>
                  <a:lnTo>
                    <a:pt x="410" y="943"/>
                  </a:lnTo>
                  <a:lnTo>
                    <a:pt x="409" y="943"/>
                  </a:lnTo>
                  <a:lnTo>
                    <a:pt x="409" y="942"/>
                  </a:lnTo>
                  <a:lnTo>
                    <a:pt x="408" y="943"/>
                  </a:lnTo>
                  <a:lnTo>
                    <a:pt x="407" y="942"/>
                  </a:lnTo>
                  <a:lnTo>
                    <a:pt x="407" y="943"/>
                  </a:lnTo>
                  <a:lnTo>
                    <a:pt x="406" y="942"/>
                  </a:lnTo>
                  <a:lnTo>
                    <a:pt x="406" y="941"/>
                  </a:lnTo>
                  <a:lnTo>
                    <a:pt x="405" y="942"/>
                  </a:lnTo>
                  <a:lnTo>
                    <a:pt x="405" y="941"/>
                  </a:lnTo>
                  <a:lnTo>
                    <a:pt x="404" y="941"/>
                  </a:lnTo>
                  <a:lnTo>
                    <a:pt x="403" y="942"/>
                  </a:lnTo>
                  <a:lnTo>
                    <a:pt x="403" y="941"/>
                  </a:lnTo>
                  <a:lnTo>
                    <a:pt x="402" y="941"/>
                  </a:lnTo>
                  <a:lnTo>
                    <a:pt x="403" y="940"/>
                  </a:lnTo>
                  <a:lnTo>
                    <a:pt x="403" y="939"/>
                  </a:lnTo>
                  <a:lnTo>
                    <a:pt x="402" y="939"/>
                  </a:lnTo>
                  <a:lnTo>
                    <a:pt x="402" y="940"/>
                  </a:lnTo>
                  <a:lnTo>
                    <a:pt x="401" y="941"/>
                  </a:lnTo>
                  <a:lnTo>
                    <a:pt x="400" y="940"/>
                  </a:lnTo>
                  <a:lnTo>
                    <a:pt x="401" y="940"/>
                  </a:lnTo>
                  <a:lnTo>
                    <a:pt x="401" y="939"/>
                  </a:lnTo>
                  <a:lnTo>
                    <a:pt x="400" y="940"/>
                  </a:lnTo>
                  <a:lnTo>
                    <a:pt x="399" y="940"/>
                  </a:lnTo>
                  <a:lnTo>
                    <a:pt x="398" y="939"/>
                  </a:lnTo>
                  <a:lnTo>
                    <a:pt x="398" y="938"/>
                  </a:lnTo>
                  <a:lnTo>
                    <a:pt x="397" y="937"/>
                  </a:lnTo>
                  <a:lnTo>
                    <a:pt x="396" y="937"/>
                  </a:lnTo>
                  <a:lnTo>
                    <a:pt x="396" y="938"/>
                  </a:lnTo>
                  <a:lnTo>
                    <a:pt x="395" y="938"/>
                  </a:lnTo>
                  <a:lnTo>
                    <a:pt x="395" y="939"/>
                  </a:lnTo>
                  <a:lnTo>
                    <a:pt x="394" y="940"/>
                  </a:lnTo>
                  <a:lnTo>
                    <a:pt x="393" y="941"/>
                  </a:lnTo>
                  <a:lnTo>
                    <a:pt x="392" y="941"/>
                  </a:lnTo>
                  <a:lnTo>
                    <a:pt x="391" y="940"/>
                  </a:lnTo>
                  <a:lnTo>
                    <a:pt x="392" y="940"/>
                  </a:lnTo>
                  <a:lnTo>
                    <a:pt x="393" y="939"/>
                  </a:lnTo>
                  <a:lnTo>
                    <a:pt x="393" y="938"/>
                  </a:lnTo>
                  <a:lnTo>
                    <a:pt x="392" y="937"/>
                  </a:lnTo>
                  <a:lnTo>
                    <a:pt x="391" y="937"/>
                  </a:lnTo>
                  <a:lnTo>
                    <a:pt x="389" y="936"/>
                  </a:lnTo>
                  <a:lnTo>
                    <a:pt x="388" y="936"/>
                  </a:lnTo>
                  <a:lnTo>
                    <a:pt x="388" y="937"/>
                  </a:lnTo>
                  <a:lnTo>
                    <a:pt x="388" y="938"/>
                  </a:lnTo>
                  <a:lnTo>
                    <a:pt x="387" y="938"/>
                  </a:lnTo>
                  <a:lnTo>
                    <a:pt x="386" y="937"/>
                  </a:lnTo>
                  <a:lnTo>
                    <a:pt x="386" y="936"/>
                  </a:lnTo>
                  <a:lnTo>
                    <a:pt x="385" y="936"/>
                  </a:lnTo>
                  <a:lnTo>
                    <a:pt x="384" y="936"/>
                  </a:lnTo>
                  <a:lnTo>
                    <a:pt x="383" y="936"/>
                  </a:lnTo>
                  <a:lnTo>
                    <a:pt x="382" y="935"/>
                  </a:lnTo>
                  <a:lnTo>
                    <a:pt x="382" y="934"/>
                  </a:lnTo>
                  <a:lnTo>
                    <a:pt x="381" y="934"/>
                  </a:lnTo>
                  <a:lnTo>
                    <a:pt x="380" y="933"/>
                  </a:lnTo>
                  <a:lnTo>
                    <a:pt x="381" y="932"/>
                  </a:lnTo>
                  <a:lnTo>
                    <a:pt x="380" y="931"/>
                  </a:lnTo>
                  <a:lnTo>
                    <a:pt x="379" y="931"/>
                  </a:lnTo>
                  <a:lnTo>
                    <a:pt x="379" y="932"/>
                  </a:lnTo>
                  <a:lnTo>
                    <a:pt x="379" y="933"/>
                  </a:lnTo>
                  <a:lnTo>
                    <a:pt x="378" y="932"/>
                  </a:lnTo>
                  <a:lnTo>
                    <a:pt x="378" y="933"/>
                  </a:lnTo>
                  <a:lnTo>
                    <a:pt x="377" y="932"/>
                  </a:lnTo>
                  <a:lnTo>
                    <a:pt x="376" y="932"/>
                  </a:lnTo>
                  <a:lnTo>
                    <a:pt x="375" y="932"/>
                  </a:lnTo>
                  <a:lnTo>
                    <a:pt x="376" y="933"/>
                  </a:lnTo>
                  <a:lnTo>
                    <a:pt x="375" y="933"/>
                  </a:lnTo>
                  <a:lnTo>
                    <a:pt x="376" y="934"/>
                  </a:lnTo>
                  <a:lnTo>
                    <a:pt x="375" y="934"/>
                  </a:lnTo>
                  <a:lnTo>
                    <a:pt x="375" y="935"/>
                  </a:lnTo>
                  <a:lnTo>
                    <a:pt x="375" y="934"/>
                  </a:lnTo>
                  <a:lnTo>
                    <a:pt x="374" y="933"/>
                  </a:lnTo>
                  <a:lnTo>
                    <a:pt x="374" y="934"/>
                  </a:lnTo>
                  <a:lnTo>
                    <a:pt x="374" y="935"/>
                  </a:lnTo>
                  <a:lnTo>
                    <a:pt x="373" y="935"/>
                  </a:lnTo>
                  <a:lnTo>
                    <a:pt x="373" y="934"/>
                  </a:lnTo>
                  <a:lnTo>
                    <a:pt x="373" y="933"/>
                  </a:lnTo>
                  <a:lnTo>
                    <a:pt x="371" y="933"/>
                  </a:lnTo>
                  <a:lnTo>
                    <a:pt x="370" y="932"/>
                  </a:lnTo>
                  <a:lnTo>
                    <a:pt x="369" y="933"/>
                  </a:lnTo>
                  <a:lnTo>
                    <a:pt x="368" y="933"/>
                  </a:lnTo>
                  <a:lnTo>
                    <a:pt x="368" y="932"/>
                  </a:lnTo>
                  <a:lnTo>
                    <a:pt x="367" y="932"/>
                  </a:lnTo>
                  <a:lnTo>
                    <a:pt x="367" y="933"/>
                  </a:lnTo>
                  <a:lnTo>
                    <a:pt x="365" y="933"/>
                  </a:lnTo>
                  <a:lnTo>
                    <a:pt x="364" y="933"/>
                  </a:lnTo>
                  <a:lnTo>
                    <a:pt x="364" y="932"/>
                  </a:lnTo>
                  <a:lnTo>
                    <a:pt x="363" y="932"/>
                  </a:lnTo>
                  <a:lnTo>
                    <a:pt x="363" y="931"/>
                  </a:lnTo>
                  <a:lnTo>
                    <a:pt x="362" y="931"/>
                  </a:lnTo>
                  <a:lnTo>
                    <a:pt x="358" y="932"/>
                  </a:lnTo>
                  <a:lnTo>
                    <a:pt x="358" y="933"/>
                  </a:lnTo>
                  <a:lnTo>
                    <a:pt x="357" y="933"/>
                  </a:lnTo>
                  <a:lnTo>
                    <a:pt x="356" y="933"/>
                  </a:lnTo>
                  <a:lnTo>
                    <a:pt x="357" y="934"/>
                  </a:lnTo>
                  <a:lnTo>
                    <a:pt x="356" y="933"/>
                  </a:lnTo>
                  <a:lnTo>
                    <a:pt x="356" y="934"/>
                  </a:lnTo>
                  <a:lnTo>
                    <a:pt x="355" y="935"/>
                  </a:lnTo>
                  <a:lnTo>
                    <a:pt x="354" y="936"/>
                  </a:lnTo>
                  <a:lnTo>
                    <a:pt x="353" y="936"/>
                  </a:lnTo>
                  <a:lnTo>
                    <a:pt x="353" y="935"/>
                  </a:lnTo>
                  <a:lnTo>
                    <a:pt x="353" y="936"/>
                  </a:lnTo>
                  <a:lnTo>
                    <a:pt x="352" y="936"/>
                  </a:lnTo>
                  <a:lnTo>
                    <a:pt x="352" y="935"/>
                  </a:lnTo>
                  <a:lnTo>
                    <a:pt x="351" y="935"/>
                  </a:lnTo>
                  <a:lnTo>
                    <a:pt x="352" y="936"/>
                  </a:lnTo>
                  <a:lnTo>
                    <a:pt x="351" y="936"/>
                  </a:lnTo>
                  <a:lnTo>
                    <a:pt x="350" y="936"/>
                  </a:lnTo>
                  <a:lnTo>
                    <a:pt x="349" y="936"/>
                  </a:lnTo>
                  <a:lnTo>
                    <a:pt x="348" y="935"/>
                  </a:lnTo>
                  <a:lnTo>
                    <a:pt x="348" y="936"/>
                  </a:lnTo>
                  <a:lnTo>
                    <a:pt x="346" y="936"/>
                  </a:lnTo>
                  <a:lnTo>
                    <a:pt x="343" y="937"/>
                  </a:lnTo>
                  <a:lnTo>
                    <a:pt x="341" y="940"/>
                  </a:lnTo>
                  <a:lnTo>
                    <a:pt x="340" y="940"/>
                  </a:lnTo>
                  <a:lnTo>
                    <a:pt x="339" y="940"/>
                  </a:lnTo>
                  <a:lnTo>
                    <a:pt x="339" y="941"/>
                  </a:lnTo>
                  <a:lnTo>
                    <a:pt x="338" y="941"/>
                  </a:lnTo>
                  <a:lnTo>
                    <a:pt x="337" y="941"/>
                  </a:lnTo>
                  <a:lnTo>
                    <a:pt x="336" y="941"/>
                  </a:lnTo>
                  <a:lnTo>
                    <a:pt x="335" y="942"/>
                  </a:lnTo>
                  <a:lnTo>
                    <a:pt x="335" y="941"/>
                  </a:lnTo>
                  <a:lnTo>
                    <a:pt x="334" y="941"/>
                  </a:lnTo>
                  <a:lnTo>
                    <a:pt x="335" y="942"/>
                  </a:lnTo>
                  <a:lnTo>
                    <a:pt x="334" y="942"/>
                  </a:lnTo>
                  <a:lnTo>
                    <a:pt x="333" y="942"/>
                  </a:lnTo>
                  <a:lnTo>
                    <a:pt x="333" y="943"/>
                  </a:lnTo>
                  <a:lnTo>
                    <a:pt x="332" y="943"/>
                  </a:lnTo>
                  <a:lnTo>
                    <a:pt x="330" y="943"/>
                  </a:lnTo>
                  <a:lnTo>
                    <a:pt x="330" y="942"/>
                  </a:lnTo>
                  <a:lnTo>
                    <a:pt x="329" y="943"/>
                  </a:lnTo>
                  <a:lnTo>
                    <a:pt x="328" y="942"/>
                  </a:lnTo>
                  <a:lnTo>
                    <a:pt x="327" y="943"/>
                  </a:lnTo>
                  <a:lnTo>
                    <a:pt x="325" y="943"/>
                  </a:lnTo>
                  <a:lnTo>
                    <a:pt x="324" y="943"/>
                  </a:lnTo>
                  <a:lnTo>
                    <a:pt x="323" y="943"/>
                  </a:lnTo>
                  <a:lnTo>
                    <a:pt x="323" y="944"/>
                  </a:lnTo>
                  <a:lnTo>
                    <a:pt x="323" y="945"/>
                  </a:lnTo>
                  <a:lnTo>
                    <a:pt x="322" y="945"/>
                  </a:lnTo>
                  <a:lnTo>
                    <a:pt x="321" y="944"/>
                  </a:lnTo>
                  <a:lnTo>
                    <a:pt x="320" y="944"/>
                  </a:lnTo>
                  <a:lnTo>
                    <a:pt x="320" y="945"/>
                  </a:lnTo>
                  <a:lnTo>
                    <a:pt x="319" y="944"/>
                  </a:lnTo>
                  <a:lnTo>
                    <a:pt x="319" y="945"/>
                  </a:lnTo>
                  <a:lnTo>
                    <a:pt x="319" y="946"/>
                  </a:lnTo>
                  <a:lnTo>
                    <a:pt x="318" y="946"/>
                  </a:lnTo>
                  <a:lnTo>
                    <a:pt x="318" y="945"/>
                  </a:lnTo>
                  <a:lnTo>
                    <a:pt x="317" y="946"/>
                  </a:lnTo>
                  <a:lnTo>
                    <a:pt x="317" y="947"/>
                  </a:lnTo>
                  <a:lnTo>
                    <a:pt x="316" y="947"/>
                  </a:lnTo>
                  <a:lnTo>
                    <a:pt x="316" y="946"/>
                  </a:lnTo>
                  <a:lnTo>
                    <a:pt x="315" y="946"/>
                  </a:lnTo>
                  <a:lnTo>
                    <a:pt x="315" y="947"/>
                  </a:lnTo>
                  <a:lnTo>
                    <a:pt x="314" y="948"/>
                  </a:lnTo>
                  <a:lnTo>
                    <a:pt x="313" y="949"/>
                  </a:lnTo>
                  <a:lnTo>
                    <a:pt x="313" y="948"/>
                  </a:lnTo>
                  <a:lnTo>
                    <a:pt x="312" y="948"/>
                  </a:lnTo>
                  <a:lnTo>
                    <a:pt x="312" y="949"/>
                  </a:lnTo>
                  <a:lnTo>
                    <a:pt x="311" y="948"/>
                  </a:lnTo>
                  <a:lnTo>
                    <a:pt x="311" y="949"/>
                  </a:lnTo>
                  <a:lnTo>
                    <a:pt x="310" y="949"/>
                  </a:lnTo>
                  <a:lnTo>
                    <a:pt x="310" y="950"/>
                  </a:lnTo>
                  <a:lnTo>
                    <a:pt x="309" y="950"/>
                  </a:lnTo>
                  <a:lnTo>
                    <a:pt x="308" y="950"/>
                  </a:lnTo>
                  <a:lnTo>
                    <a:pt x="308" y="951"/>
                  </a:lnTo>
                  <a:lnTo>
                    <a:pt x="307" y="951"/>
                  </a:lnTo>
                  <a:lnTo>
                    <a:pt x="307" y="952"/>
                  </a:lnTo>
                  <a:lnTo>
                    <a:pt x="307" y="953"/>
                  </a:lnTo>
                  <a:lnTo>
                    <a:pt x="306" y="953"/>
                  </a:lnTo>
                  <a:lnTo>
                    <a:pt x="306" y="952"/>
                  </a:lnTo>
                  <a:lnTo>
                    <a:pt x="305" y="952"/>
                  </a:lnTo>
                  <a:lnTo>
                    <a:pt x="305" y="953"/>
                  </a:lnTo>
                  <a:lnTo>
                    <a:pt x="304" y="953"/>
                  </a:lnTo>
                  <a:lnTo>
                    <a:pt x="303" y="953"/>
                  </a:lnTo>
                  <a:lnTo>
                    <a:pt x="304" y="953"/>
                  </a:lnTo>
                  <a:lnTo>
                    <a:pt x="303" y="953"/>
                  </a:lnTo>
                  <a:lnTo>
                    <a:pt x="302" y="953"/>
                  </a:lnTo>
                  <a:lnTo>
                    <a:pt x="302" y="954"/>
                  </a:lnTo>
                  <a:lnTo>
                    <a:pt x="301" y="954"/>
                  </a:lnTo>
                  <a:lnTo>
                    <a:pt x="302" y="954"/>
                  </a:lnTo>
                  <a:lnTo>
                    <a:pt x="301" y="955"/>
                  </a:lnTo>
                  <a:lnTo>
                    <a:pt x="302" y="955"/>
                  </a:lnTo>
                  <a:lnTo>
                    <a:pt x="302" y="956"/>
                  </a:lnTo>
                  <a:lnTo>
                    <a:pt x="301" y="957"/>
                  </a:lnTo>
                  <a:lnTo>
                    <a:pt x="300" y="958"/>
                  </a:lnTo>
                  <a:lnTo>
                    <a:pt x="300" y="957"/>
                  </a:lnTo>
                  <a:lnTo>
                    <a:pt x="300" y="956"/>
                  </a:lnTo>
                  <a:lnTo>
                    <a:pt x="300" y="958"/>
                  </a:lnTo>
                  <a:lnTo>
                    <a:pt x="299" y="958"/>
                  </a:lnTo>
                  <a:lnTo>
                    <a:pt x="297" y="956"/>
                  </a:lnTo>
                  <a:lnTo>
                    <a:pt x="297" y="957"/>
                  </a:lnTo>
                  <a:lnTo>
                    <a:pt x="296" y="957"/>
                  </a:lnTo>
                  <a:lnTo>
                    <a:pt x="296" y="958"/>
                  </a:lnTo>
                  <a:lnTo>
                    <a:pt x="296" y="959"/>
                  </a:lnTo>
                  <a:lnTo>
                    <a:pt x="295" y="959"/>
                  </a:lnTo>
                  <a:lnTo>
                    <a:pt x="295" y="961"/>
                  </a:lnTo>
                  <a:lnTo>
                    <a:pt x="294" y="962"/>
                  </a:lnTo>
                  <a:lnTo>
                    <a:pt x="294" y="961"/>
                  </a:lnTo>
                  <a:lnTo>
                    <a:pt x="293" y="961"/>
                  </a:lnTo>
                  <a:lnTo>
                    <a:pt x="292" y="961"/>
                  </a:lnTo>
                  <a:lnTo>
                    <a:pt x="291" y="962"/>
                  </a:lnTo>
                  <a:lnTo>
                    <a:pt x="291" y="961"/>
                  </a:lnTo>
                  <a:lnTo>
                    <a:pt x="290" y="963"/>
                  </a:lnTo>
                  <a:lnTo>
                    <a:pt x="289" y="963"/>
                  </a:lnTo>
                  <a:lnTo>
                    <a:pt x="288" y="963"/>
                  </a:lnTo>
                  <a:lnTo>
                    <a:pt x="288" y="964"/>
                  </a:lnTo>
                  <a:lnTo>
                    <a:pt x="287" y="964"/>
                  </a:lnTo>
                  <a:lnTo>
                    <a:pt x="286" y="963"/>
                  </a:lnTo>
                  <a:lnTo>
                    <a:pt x="286" y="964"/>
                  </a:lnTo>
                  <a:lnTo>
                    <a:pt x="286" y="965"/>
                  </a:lnTo>
                  <a:lnTo>
                    <a:pt x="285" y="965"/>
                  </a:lnTo>
                  <a:lnTo>
                    <a:pt x="285" y="966"/>
                  </a:lnTo>
                  <a:lnTo>
                    <a:pt x="284" y="966"/>
                  </a:lnTo>
                  <a:lnTo>
                    <a:pt x="284" y="965"/>
                  </a:lnTo>
                  <a:lnTo>
                    <a:pt x="284" y="966"/>
                  </a:lnTo>
                  <a:lnTo>
                    <a:pt x="283" y="966"/>
                  </a:lnTo>
                  <a:lnTo>
                    <a:pt x="282" y="966"/>
                  </a:lnTo>
                  <a:lnTo>
                    <a:pt x="281" y="966"/>
                  </a:lnTo>
                  <a:lnTo>
                    <a:pt x="280" y="966"/>
                  </a:lnTo>
                  <a:lnTo>
                    <a:pt x="279" y="967"/>
                  </a:lnTo>
                  <a:lnTo>
                    <a:pt x="278" y="967"/>
                  </a:lnTo>
                  <a:lnTo>
                    <a:pt x="278" y="968"/>
                  </a:lnTo>
                  <a:lnTo>
                    <a:pt x="278" y="969"/>
                  </a:lnTo>
                  <a:lnTo>
                    <a:pt x="278" y="968"/>
                  </a:lnTo>
                  <a:lnTo>
                    <a:pt x="277" y="969"/>
                  </a:lnTo>
                  <a:lnTo>
                    <a:pt x="276" y="969"/>
                  </a:lnTo>
                  <a:lnTo>
                    <a:pt x="276" y="968"/>
                  </a:lnTo>
                  <a:lnTo>
                    <a:pt x="274" y="967"/>
                  </a:lnTo>
                  <a:lnTo>
                    <a:pt x="274" y="968"/>
                  </a:lnTo>
                  <a:lnTo>
                    <a:pt x="275" y="968"/>
                  </a:lnTo>
                  <a:lnTo>
                    <a:pt x="276" y="969"/>
                  </a:lnTo>
                  <a:lnTo>
                    <a:pt x="275" y="969"/>
                  </a:lnTo>
                  <a:lnTo>
                    <a:pt x="275" y="970"/>
                  </a:lnTo>
                  <a:lnTo>
                    <a:pt x="274" y="970"/>
                  </a:lnTo>
                  <a:lnTo>
                    <a:pt x="274" y="969"/>
                  </a:lnTo>
                  <a:lnTo>
                    <a:pt x="273" y="969"/>
                  </a:lnTo>
                  <a:lnTo>
                    <a:pt x="273" y="970"/>
                  </a:lnTo>
                  <a:lnTo>
                    <a:pt x="272" y="969"/>
                  </a:lnTo>
                  <a:lnTo>
                    <a:pt x="271" y="969"/>
                  </a:lnTo>
                  <a:lnTo>
                    <a:pt x="271" y="970"/>
                  </a:lnTo>
                  <a:lnTo>
                    <a:pt x="272" y="971"/>
                  </a:lnTo>
                  <a:lnTo>
                    <a:pt x="273" y="971"/>
                  </a:lnTo>
                  <a:lnTo>
                    <a:pt x="273" y="972"/>
                  </a:lnTo>
                  <a:lnTo>
                    <a:pt x="271" y="972"/>
                  </a:lnTo>
                  <a:lnTo>
                    <a:pt x="271" y="973"/>
                  </a:lnTo>
                  <a:lnTo>
                    <a:pt x="271" y="975"/>
                  </a:lnTo>
                  <a:lnTo>
                    <a:pt x="272" y="975"/>
                  </a:lnTo>
                  <a:lnTo>
                    <a:pt x="273" y="975"/>
                  </a:lnTo>
                  <a:lnTo>
                    <a:pt x="272" y="976"/>
                  </a:lnTo>
                  <a:lnTo>
                    <a:pt x="271" y="976"/>
                  </a:lnTo>
                  <a:lnTo>
                    <a:pt x="270" y="976"/>
                  </a:lnTo>
                  <a:lnTo>
                    <a:pt x="268" y="976"/>
                  </a:lnTo>
                  <a:lnTo>
                    <a:pt x="268" y="977"/>
                  </a:lnTo>
                  <a:lnTo>
                    <a:pt x="268" y="978"/>
                  </a:lnTo>
                  <a:lnTo>
                    <a:pt x="268" y="979"/>
                  </a:lnTo>
                  <a:lnTo>
                    <a:pt x="268" y="980"/>
                  </a:lnTo>
                  <a:lnTo>
                    <a:pt x="267" y="979"/>
                  </a:lnTo>
                  <a:lnTo>
                    <a:pt x="267" y="980"/>
                  </a:lnTo>
                  <a:lnTo>
                    <a:pt x="266" y="981"/>
                  </a:lnTo>
                  <a:lnTo>
                    <a:pt x="267" y="981"/>
                  </a:lnTo>
                  <a:lnTo>
                    <a:pt x="268" y="981"/>
                  </a:lnTo>
                  <a:lnTo>
                    <a:pt x="268" y="982"/>
                  </a:lnTo>
                  <a:lnTo>
                    <a:pt x="268" y="981"/>
                  </a:lnTo>
                  <a:lnTo>
                    <a:pt x="268" y="980"/>
                  </a:lnTo>
                  <a:lnTo>
                    <a:pt x="269" y="980"/>
                  </a:lnTo>
                  <a:lnTo>
                    <a:pt x="269" y="983"/>
                  </a:lnTo>
                  <a:lnTo>
                    <a:pt x="268" y="983"/>
                  </a:lnTo>
                  <a:lnTo>
                    <a:pt x="267" y="982"/>
                  </a:lnTo>
                  <a:lnTo>
                    <a:pt x="266" y="983"/>
                  </a:lnTo>
                  <a:lnTo>
                    <a:pt x="266" y="982"/>
                  </a:lnTo>
                  <a:lnTo>
                    <a:pt x="264" y="984"/>
                  </a:lnTo>
                  <a:lnTo>
                    <a:pt x="264" y="985"/>
                  </a:lnTo>
                  <a:lnTo>
                    <a:pt x="263" y="985"/>
                  </a:lnTo>
                  <a:lnTo>
                    <a:pt x="263" y="986"/>
                  </a:lnTo>
                  <a:lnTo>
                    <a:pt x="263" y="985"/>
                  </a:lnTo>
                  <a:lnTo>
                    <a:pt x="263" y="984"/>
                  </a:lnTo>
                  <a:lnTo>
                    <a:pt x="262" y="985"/>
                  </a:lnTo>
                  <a:lnTo>
                    <a:pt x="260" y="985"/>
                  </a:lnTo>
                  <a:lnTo>
                    <a:pt x="260" y="986"/>
                  </a:lnTo>
                  <a:lnTo>
                    <a:pt x="259" y="986"/>
                  </a:lnTo>
                  <a:lnTo>
                    <a:pt x="258" y="986"/>
                  </a:lnTo>
                  <a:lnTo>
                    <a:pt x="257" y="986"/>
                  </a:lnTo>
                  <a:lnTo>
                    <a:pt x="257" y="987"/>
                  </a:lnTo>
                  <a:lnTo>
                    <a:pt x="257" y="988"/>
                  </a:lnTo>
                  <a:lnTo>
                    <a:pt x="256" y="988"/>
                  </a:lnTo>
                  <a:lnTo>
                    <a:pt x="256" y="989"/>
                  </a:lnTo>
                  <a:lnTo>
                    <a:pt x="255" y="989"/>
                  </a:lnTo>
                  <a:lnTo>
                    <a:pt x="254" y="989"/>
                  </a:lnTo>
                  <a:lnTo>
                    <a:pt x="253" y="989"/>
                  </a:lnTo>
                  <a:lnTo>
                    <a:pt x="252" y="990"/>
                  </a:lnTo>
                  <a:lnTo>
                    <a:pt x="251" y="990"/>
                  </a:lnTo>
                  <a:lnTo>
                    <a:pt x="251" y="989"/>
                  </a:lnTo>
                  <a:lnTo>
                    <a:pt x="251" y="990"/>
                  </a:lnTo>
                  <a:lnTo>
                    <a:pt x="250" y="991"/>
                  </a:lnTo>
                  <a:lnTo>
                    <a:pt x="250" y="990"/>
                  </a:lnTo>
                  <a:lnTo>
                    <a:pt x="249" y="991"/>
                  </a:lnTo>
                  <a:lnTo>
                    <a:pt x="248" y="990"/>
                  </a:lnTo>
                  <a:lnTo>
                    <a:pt x="247" y="991"/>
                  </a:lnTo>
                  <a:lnTo>
                    <a:pt x="246" y="991"/>
                  </a:lnTo>
                  <a:lnTo>
                    <a:pt x="246" y="992"/>
                  </a:lnTo>
                  <a:lnTo>
                    <a:pt x="245" y="992"/>
                  </a:lnTo>
                  <a:lnTo>
                    <a:pt x="244" y="992"/>
                  </a:lnTo>
                  <a:lnTo>
                    <a:pt x="246" y="993"/>
                  </a:lnTo>
                  <a:lnTo>
                    <a:pt x="245" y="994"/>
                  </a:lnTo>
                  <a:lnTo>
                    <a:pt x="245" y="993"/>
                  </a:lnTo>
                  <a:lnTo>
                    <a:pt x="244" y="993"/>
                  </a:lnTo>
                  <a:lnTo>
                    <a:pt x="244" y="994"/>
                  </a:lnTo>
                  <a:lnTo>
                    <a:pt x="243" y="995"/>
                  </a:lnTo>
                  <a:lnTo>
                    <a:pt x="242" y="994"/>
                  </a:lnTo>
                  <a:lnTo>
                    <a:pt x="241" y="995"/>
                  </a:lnTo>
                  <a:lnTo>
                    <a:pt x="242" y="996"/>
                  </a:lnTo>
                  <a:lnTo>
                    <a:pt x="241" y="996"/>
                  </a:lnTo>
                  <a:lnTo>
                    <a:pt x="236" y="997"/>
                  </a:lnTo>
                  <a:lnTo>
                    <a:pt x="235" y="998"/>
                  </a:lnTo>
                  <a:lnTo>
                    <a:pt x="234" y="998"/>
                  </a:lnTo>
                  <a:lnTo>
                    <a:pt x="234" y="999"/>
                  </a:lnTo>
                  <a:lnTo>
                    <a:pt x="233" y="1000"/>
                  </a:lnTo>
                  <a:lnTo>
                    <a:pt x="233" y="999"/>
                  </a:lnTo>
                  <a:lnTo>
                    <a:pt x="233" y="1000"/>
                  </a:lnTo>
                  <a:lnTo>
                    <a:pt x="232" y="1000"/>
                  </a:lnTo>
                  <a:lnTo>
                    <a:pt x="231" y="1002"/>
                  </a:lnTo>
                  <a:lnTo>
                    <a:pt x="231" y="1003"/>
                  </a:lnTo>
                  <a:lnTo>
                    <a:pt x="230" y="1003"/>
                  </a:lnTo>
                  <a:lnTo>
                    <a:pt x="230" y="1005"/>
                  </a:lnTo>
                  <a:lnTo>
                    <a:pt x="229" y="1005"/>
                  </a:lnTo>
                  <a:lnTo>
                    <a:pt x="229" y="1006"/>
                  </a:lnTo>
                  <a:lnTo>
                    <a:pt x="228" y="1007"/>
                  </a:lnTo>
                  <a:lnTo>
                    <a:pt x="228" y="1008"/>
                  </a:lnTo>
                  <a:lnTo>
                    <a:pt x="226" y="1009"/>
                  </a:lnTo>
                  <a:lnTo>
                    <a:pt x="225" y="1009"/>
                  </a:lnTo>
                  <a:lnTo>
                    <a:pt x="224" y="1010"/>
                  </a:lnTo>
                  <a:lnTo>
                    <a:pt x="223" y="1009"/>
                  </a:lnTo>
                  <a:lnTo>
                    <a:pt x="221" y="1009"/>
                  </a:lnTo>
                  <a:lnTo>
                    <a:pt x="220" y="1008"/>
                  </a:lnTo>
                  <a:lnTo>
                    <a:pt x="219" y="1008"/>
                  </a:lnTo>
                  <a:lnTo>
                    <a:pt x="218" y="1008"/>
                  </a:lnTo>
                  <a:lnTo>
                    <a:pt x="217" y="1008"/>
                  </a:lnTo>
                  <a:lnTo>
                    <a:pt x="216" y="1008"/>
                  </a:lnTo>
                  <a:lnTo>
                    <a:pt x="216" y="1007"/>
                  </a:lnTo>
                  <a:lnTo>
                    <a:pt x="214" y="1007"/>
                  </a:lnTo>
                  <a:lnTo>
                    <a:pt x="213" y="1006"/>
                  </a:lnTo>
                  <a:lnTo>
                    <a:pt x="212" y="1005"/>
                  </a:lnTo>
                  <a:lnTo>
                    <a:pt x="213" y="1005"/>
                  </a:lnTo>
                  <a:lnTo>
                    <a:pt x="212" y="1005"/>
                  </a:lnTo>
                  <a:lnTo>
                    <a:pt x="211" y="1005"/>
                  </a:lnTo>
                  <a:lnTo>
                    <a:pt x="211" y="1006"/>
                  </a:lnTo>
                  <a:lnTo>
                    <a:pt x="210" y="1006"/>
                  </a:lnTo>
                  <a:lnTo>
                    <a:pt x="209" y="1007"/>
                  </a:lnTo>
                  <a:lnTo>
                    <a:pt x="208" y="1006"/>
                  </a:lnTo>
                  <a:lnTo>
                    <a:pt x="208" y="1008"/>
                  </a:lnTo>
                  <a:lnTo>
                    <a:pt x="207" y="1007"/>
                  </a:lnTo>
                  <a:lnTo>
                    <a:pt x="206" y="1007"/>
                  </a:lnTo>
                  <a:lnTo>
                    <a:pt x="205" y="1007"/>
                  </a:lnTo>
                  <a:lnTo>
                    <a:pt x="204" y="1008"/>
                  </a:lnTo>
                  <a:lnTo>
                    <a:pt x="203" y="1008"/>
                  </a:lnTo>
                  <a:lnTo>
                    <a:pt x="203" y="1009"/>
                  </a:lnTo>
                  <a:lnTo>
                    <a:pt x="202" y="1009"/>
                  </a:lnTo>
                  <a:lnTo>
                    <a:pt x="201" y="1010"/>
                  </a:lnTo>
                  <a:lnTo>
                    <a:pt x="200" y="1012"/>
                  </a:lnTo>
                  <a:lnTo>
                    <a:pt x="199" y="1013"/>
                  </a:lnTo>
                  <a:lnTo>
                    <a:pt x="198" y="1013"/>
                  </a:lnTo>
                  <a:lnTo>
                    <a:pt x="196" y="1014"/>
                  </a:lnTo>
                  <a:lnTo>
                    <a:pt x="195" y="1015"/>
                  </a:lnTo>
                  <a:lnTo>
                    <a:pt x="195" y="1016"/>
                  </a:lnTo>
                  <a:lnTo>
                    <a:pt x="194" y="1016"/>
                  </a:lnTo>
                  <a:lnTo>
                    <a:pt x="194" y="1015"/>
                  </a:lnTo>
                  <a:lnTo>
                    <a:pt x="193" y="1015"/>
                  </a:lnTo>
                  <a:lnTo>
                    <a:pt x="193" y="1016"/>
                  </a:lnTo>
                  <a:lnTo>
                    <a:pt x="193" y="1017"/>
                  </a:lnTo>
                  <a:lnTo>
                    <a:pt x="192" y="1018"/>
                  </a:lnTo>
                  <a:lnTo>
                    <a:pt x="191" y="1018"/>
                  </a:lnTo>
                  <a:lnTo>
                    <a:pt x="190" y="1018"/>
                  </a:lnTo>
                  <a:lnTo>
                    <a:pt x="190" y="1019"/>
                  </a:lnTo>
                  <a:lnTo>
                    <a:pt x="190" y="1020"/>
                  </a:lnTo>
                  <a:lnTo>
                    <a:pt x="191" y="1020"/>
                  </a:lnTo>
                  <a:lnTo>
                    <a:pt x="191" y="1021"/>
                  </a:lnTo>
                  <a:lnTo>
                    <a:pt x="189" y="1020"/>
                  </a:lnTo>
                  <a:lnTo>
                    <a:pt x="188" y="1020"/>
                  </a:lnTo>
                  <a:lnTo>
                    <a:pt x="187" y="1021"/>
                  </a:lnTo>
                  <a:lnTo>
                    <a:pt x="186" y="1021"/>
                  </a:lnTo>
                  <a:lnTo>
                    <a:pt x="185" y="1020"/>
                  </a:lnTo>
                  <a:lnTo>
                    <a:pt x="185" y="1021"/>
                  </a:lnTo>
                  <a:lnTo>
                    <a:pt x="186" y="1021"/>
                  </a:lnTo>
                  <a:lnTo>
                    <a:pt x="186" y="1022"/>
                  </a:lnTo>
                  <a:lnTo>
                    <a:pt x="186" y="1023"/>
                  </a:lnTo>
                  <a:lnTo>
                    <a:pt x="185" y="1024"/>
                  </a:lnTo>
                  <a:lnTo>
                    <a:pt x="184" y="1024"/>
                  </a:lnTo>
                  <a:lnTo>
                    <a:pt x="183" y="1025"/>
                  </a:lnTo>
                  <a:lnTo>
                    <a:pt x="182" y="1025"/>
                  </a:lnTo>
                  <a:lnTo>
                    <a:pt x="181" y="1025"/>
                  </a:lnTo>
                  <a:lnTo>
                    <a:pt x="180" y="1026"/>
                  </a:lnTo>
                  <a:lnTo>
                    <a:pt x="179" y="1025"/>
                  </a:lnTo>
                  <a:lnTo>
                    <a:pt x="179" y="1026"/>
                  </a:lnTo>
                  <a:lnTo>
                    <a:pt x="179" y="1027"/>
                  </a:lnTo>
                  <a:lnTo>
                    <a:pt x="179" y="1028"/>
                  </a:lnTo>
                  <a:lnTo>
                    <a:pt x="178" y="1028"/>
                  </a:lnTo>
                  <a:lnTo>
                    <a:pt x="177" y="1027"/>
                  </a:lnTo>
                  <a:lnTo>
                    <a:pt x="176" y="1028"/>
                  </a:lnTo>
                  <a:lnTo>
                    <a:pt x="175" y="1028"/>
                  </a:lnTo>
                  <a:lnTo>
                    <a:pt x="175" y="1029"/>
                  </a:lnTo>
                  <a:lnTo>
                    <a:pt x="176" y="1029"/>
                  </a:lnTo>
                  <a:lnTo>
                    <a:pt x="176" y="1030"/>
                  </a:lnTo>
                  <a:lnTo>
                    <a:pt x="175" y="1031"/>
                  </a:lnTo>
                  <a:lnTo>
                    <a:pt x="175" y="1030"/>
                  </a:lnTo>
                  <a:lnTo>
                    <a:pt x="173" y="1031"/>
                  </a:lnTo>
                  <a:lnTo>
                    <a:pt x="172" y="1033"/>
                  </a:lnTo>
                  <a:lnTo>
                    <a:pt x="171" y="1033"/>
                  </a:lnTo>
                  <a:lnTo>
                    <a:pt x="170" y="1034"/>
                  </a:lnTo>
                  <a:lnTo>
                    <a:pt x="169" y="1034"/>
                  </a:lnTo>
                  <a:lnTo>
                    <a:pt x="169" y="1035"/>
                  </a:lnTo>
                  <a:lnTo>
                    <a:pt x="168" y="1035"/>
                  </a:lnTo>
                  <a:lnTo>
                    <a:pt x="167" y="1035"/>
                  </a:lnTo>
                  <a:lnTo>
                    <a:pt x="167" y="1036"/>
                  </a:lnTo>
                  <a:lnTo>
                    <a:pt x="166" y="1035"/>
                  </a:lnTo>
                  <a:lnTo>
                    <a:pt x="165" y="1034"/>
                  </a:lnTo>
                  <a:lnTo>
                    <a:pt x="164" y="1035"/>
                  </a:lnTo>
                  <a:lnTo>
                    <a:pt x="163" y="1036"/>
                  </a:lnTo>
                  <a:lnTo>
                    <a:pt x="163" y="1037"/>
                  </a:lnTo>
                  <a:lnTo>
                    <a:pt x="162" y="1037"/>
                  </a:lnTo>
                  <a:lnTo>
                    <a:pt x="161" y="1037"/>
                  </a:lnTo>
                  <a:lnTo>
                    <a:pt x="161" y="1038"/>
                  </a:lnTo>
                  <a:lnTo>
                    <a:pt x="162" y="1038"/>
                  </a:lnTo>
                  <a:lnTo>
                    <a:pt x="161" y="1039"/>
                  </a:lnTo>
                  <a:lnTo>
                    <a:pt x="160" y="1039"/>
                  </a:lnTo>
                  <a:lnTo>
                    <a:pt x="160" y="1040"/>
                  </a:lnTo>
                  <a:lnTo>
                    <a:pt x="159" y="1039"/>
                  </a:lnTo>
                  <a:lnTo>
                    <a:pt x="158" y="1039"/>
                  </a:lnTo>
                  <a:lnTo>
                    <a:pt x="157" y="1040"/>
                  </a:lnTo>
                  <a:lnTo>
                    <a:pt x="156" y="1040"/>
                  </a:lnTo>
                  <a:lnTo>
                    <a:pt x="155" y="1041"/>
                  </a:lnTo>
                  <a:lnTo>
                    <a:pt x="154" y="1041"/>
                  </a:lnTo>
                  <a:lnTo>
                    <a:pt x="154" y="1040"/>
                  </a:lnTo>
                  <a:lnTo>
                    <a:pt x="154" y="1039"/>
                  </a:lnTo>
                  <a:lnTo>
                    <a:pt x="153" y="1038"/>
                  </a:lnTo>
                  <a:lnTo>
                    <a:pt x="152" y="1038"/>
                  </a:lnTo>
                  <a:lnTo>
                    <a:pt x="152" y="1039"/>
                  </a:lnTo>
                  <a:lnTo>
                    <a:pt x="151" y="1038"/>
                  </a:lnTo>
                  <a:lnTo>
                    <a:pt x="151" y="1039"/>
                  </a:lnTo>
                  <a:lnTo>
                    <a:pt x="150" y="1039"/>
                  </a:lnTo>
                  <a:lnTo>
                    <a:pt x="150" y="1038"/>
                  </a:lnTo>
                  <a:lnTo>
                    <a:pt x="149" y="1038"/>
                  </a:lnTo>
                  <a:lnTo>
                    <a:pt x="149" y="1037"/>
                  </a:lnTo>
                  <a:lnTo>
                    <a:pt x="148" y="1037"/>
                  </a:lnTo>
                  <a:lnTo>
                    <a:pt x="149" y="1037"/>
                  </a:lnTo>
                  <a:lnTo>
                    <a:pt x="148" y="1036"/>
                  </a:lnTo>
                  <a:lnTo>
                    <a:pt x="147" y="1036"/>
                  </a:lnTo>
                  <a:lnTo>
                    <a:pt x="146" y="1036"/>
                  </a:lnTo>
                  <a:lnTo>
                    <a:pt x="145" y="1036"/>
                  </a:lnTo>
                  <a:lnTo>
                    <a:pt x="144" y="1036"/>
                  </a:lnTo>
                  <a:lnTo>
                    <a:pt x="145" y="1037"/>
                  </a:lnTo>
                  <a:lnTo>
                    <a:pt x="144" y="1037"/>
                  </a:lnTo>
                  <a:lnTo>
                    <a:pt x="142" y="1037"/>
                  </a:lnTo>
                  <a:lnTo>
                    <a:pt x="142" y="1039"/>
                  </a:lnTo>
                  <a:lnTo>
                    <a:pt x="140" y="1040"/>
                  </a:lnTo>
                  <a:lnTo>
                    <a:pt x="139" y="1041"/>
                  </a:lnTo>
                  <a:lnTo>
                    <a:pt x="138" y="1041"/>
                  </a:lnTo>
                  <a:lnTo>
                    <a:pt x="138" y="1042"/>
                  </a:lnTo>
                  <a:lnTo>
                    <a:pt x="137" y="1042"/>
                  </a:lnTo>
                  <a:lnTo>
                    <a:pt x="137" y="1043"/>
                  </a:lnTo>
                  <a:lnTo>
                    <a:pt x="135" y="1044"/>
                  </a:lnTo>
                  <a:lnTo>
                    <a:pt x="135" y="1045"/>
                  </a:lnTo>
                  <a:lnTo>
                    <a:pt x="136" y="1045"/>
                  </a:lnTo>
                  <a:lnTo>
                    <a:pt x="135" y="1045"/>
                  </a:lnTo>
                  <a:lnTo>
                    <a:pt x="135" y="1046"/>
                  </a:lnTo>
                  <a:lnTo>
                    <a:pt x="134" y="1045"/>
                  </a:lnTo>
                  <a:lnTo>
                    <a:pt x="134" y="1046"/>
                  </a:lnTo>
                  <a:lnTo>
                    <a:pt x="132" y="1048"/>
                  </a:lnTo>
                  <a:lnTo>
                    <a:pt x="131" y="1049"/>
                  </a:lnTo>
                  <a:lnTo>
                    <a:pt x="131" y="1050"/>
                  </a:lnTo>
                  <a:lnTo>
                    <a:pt x="130" y="1050"/>
                  </a:lnTo>
                  <a:lnTo>
                    <a:pt x="130" y="1049"/>
                  </a:lnTo>
                  <a:lnTo>
                    <a:pt x="130" y="1050"/>
                  </a:lnTo>
                  <a:lnTo>
                    <a:pt x="129" y="1050"/>
                  </a:lnTo>
                  <a:lnTo>
                    <a:pt x="128" y="1050"/>
                  </a:lnTo>
                  <a:lnTo>
                    <a:pt x="128" y="1049"/>
                  </a:lnTo>
                  <a:lnTo>
                    <a:pt x="128" y="1048"/>
                  </a:lnTo>
                  <a:lnTo>
                    <a:pt x="127" y="1048"/>
                  </a:lnTo>
                  <a:lnTo>
                    <a:pt x="128" y="1050"/>
                  </a:lnTo>
                  <a:lnTo>
                    <a:pt x="127" y="1050"/>
                  </a:lnTo>
                  <a:lnTo>
                    <a:pt x="127" y="1051"/>
                  </a:lnTo>
                  <a:lnTo>
                    <a:pt x="127" y="1050"/>
                  </a:lnTo>
                  <a:lnTo>
                    <a:pt x="126" y="1050"/>
                  </a:lnTo>
                  <a:lnTo>
                    <a:pt x="125" y="1050"/>
                  </a:lnTo>
                  <a:lnTo>
                    <a:pt x="125" y="1051"/>
                  </a:lnTo>
                  <a:lnTo>
                    <a:pt x="124" y="1052"/>
                  </a:lnTo>
                  <a:lnTo>
                    <a:pt x="125" y="1053"/>
                  </a:lnTo>
                  <a:lnTo>
                    <a:pt x="125" y="1054"/>
                  </a:lnTo>
                  <a:lnTo>
                    <a:pt x="124" y="1055"/>
                  </a:lnTo>
                  <a:lnTo>
                    <a:pt x="124" y="1056"/>
                  </a:lnTo>
                  <a:lnTo>
                    <a:pt x="123" y="1056"/>
                  </a:lnTo>
                  <a:lnTo>
                    <a:pt x="122" y="1058"/>
                  </a:lnTo>
                  <a:lnTo>
                    <a:pt x="122" y="1059"/>
                  </a:lnTo>
                  <a:lnTo>
                    <a:pt x="121" y="1059"/>
                  </a:lnTo>
                  <a:lnTo>
                    <a:pt x="121" y="1060"/>
                  </a:lnTo>
                  <a:lnTo>
                    <a:pt x="120" y="1060"/>
                  </a:lnTo>
                  <a:lnTo>
                    <a:pt x="119" y="1060"/>
                  </a:lnTo>
                  <a:lnTo>
                    <a:pt x="118" y="1060"/>
                  </a:lnTo>
                  <a:lnTo>
                    <a:pt x="118" y="1061"/>
                  </a:lnTo>
                  <a:lnTo>
                    <a:pt x="117" y="1061"/>
                  </a:lnTo>
                  <a:lnTo>
                    <a:pt x="116" y="1061"/>
                  </a:lnTo>
                  <a:lnTo>
                    <a:pt x="115" y="1061"/>
                  </a:lnTo>
                  <a:lnTo>
                    <a:pt x="115" y="1062"/>
                  </a:lnTo>
                  <a:lnTo>
                    <a:pt x="114" y="1062"/>
                  </a:lnTo>
                  <a:lnTo>
                    <a:pt x="114" y="1061"/>
                  </a:lnTo>
                  <a:lnTo>
                    <a:pt x="114" y="1062"/>
                  </a:lnTo>
                  <a:lnTo>
                    <a:pt x="114" y="1063"/>
                  </a:lnTo>
                  <a:lnTo>
                    <a:pt x="113" y="1063"/>
                  </a:lnTo>
                  <a:lnTo>
                    <a:pt x="113" y="1064"/>
                  </a:lnTo>
                  <a:lnTo>
                    <a:pt x="112" y="1064"/>
                  </a:lnTo>
                  <a:lnTo>
                    <a:pt x="112" y="1065"/>
                  </a:lnTo>
                  <a:lnTo>
                    <a:pt x="111" y="1065"/>
                  </a:lnTo>
                  <a:lnTo>
                    <a:pt x="110" y="1065"/>
                  </a:lnTo>
                  <a:lnTo>
                    <a:pt x="109" y="1065"/>
                  </a:lnTo>
                  <a:lnTo>
                    <a:pt x="108" y="1065"/>
                  </a:lnTo>
                  <a:lnTo>
                    <a:pt x="108" y="1066"/>
                  </a:lnTo>
                  <a:lnTo>
                    <a:pt x="108" y="1065"/>
                  </a:lnTo>
                  <a:lnTo>
                    <a:pt x="107" y="1065"/>
                  </a:lnTo>
                  <a:lnTo>
                    <a:pt x="106" y="1065"/>
                  </a:lnTo>
                  <a:lnTo>
                    <a:pt x="105" y="1065"/>
                  </a:lnTo>
                  <a:lnTo>
                    <a:pt x="105" y="1064"/>
                  </a:lnTo>
                  <a:lnTo>
                    <a:pt x="104" y="1065"/>
                  </a:lnTo>
                  <a:lnTo>
                    <a:pt x="104" y="1064"/>
                  </a:lnTo>
                  <a:lnTo>
                    <a:pt x="103" y="1064"/>
                  </a:lnTo>
                  <a:lnTo>
                    <a:pt x="102" y="1064"/>
                  </a:lnTo>
                  <a:lnTo>
                    <a:pt x="102" y="1063"/>
                  </a:lnTo>
                  <a:lnTo>
                    <a:pt x="101" y="1064"/>
                  </a:lnTo>
                  <a:lnTo>
                    <a:pt x="100" y="1064"/>
                  </a:lnTo>
                  <a:lnTo>
                    <a:pt x="99" y="1063"/>
                  </a:lnTo>
                  <a:lnTo>
                    <a:pt x="98" y="1064"/>
                  </a:lnTo>
                  <a:lnTo>
                    <a:pt x="98" y="1063"/>
                  </a:lnTo>
                  <a:lnTo>
                    <a:pt x="97" y="1063"/>
                  </a:lnTo>
                  <a:lnTo>
                    <a:pt x="97" y="1064"/>
                  </a:lnTo>
                  <a:lnTo>
                    <a:pt x="96" y="1064"/>
                  </a:lnTo>
                  <a:lnTo>
                    <a:pt x="95" y="1064"/>
                  </a:lnTo>
                  <a:lnTo>
                    <a:pt x="95" y="1065"/>
                  </a:lnTo>
                  <a:lnTo>
                    <a:pt x="94" y="1065"/>
                  </a:lnTo>
                  <a:lnTo>
                    <a:pt x="94" y="1066"/>
                  </a:lnTo>
                  <a:lnTo>
                    <a:pt x="94" y="1067"/>
                  </a:lnTo>
                  <a:lnTo>
                    <a:pt x="93" y="1067"/>
                  </a:lnTo>
                  <a:lnTo>
                    <a:pt x="92" y="1068"/>
                  </a:lnTo>
                  <a:lnTo>
                    <a:pt x="91" y="1068"/>
                  </a:lnTo>
                  <a:lnTo>
                    <a:pt x="90" y="1068"/>
                  </a:lnTo>
                  <a:lnTo>
                    <a:pt x="90" y="1069"/>
                  </a:lnTo>
                  <a:lnTo>
                    <a:pt x="89" y="1069"/>
                  </a:lnTo>
                  <a:lnTo>
                    <a:pt x="89" y="1070"/>
                  </a:lnTo>
                  <a:lnTo>
                    <a:pt x="88" y="1070"/>
                  </a:lnTo>
                  <a:lnTo>
                    <a:pt x="87" y="1070"/>
                  </a:lnTo>
                  <a:lnTo>
                    <a:pt x="86" y="1070"/>
                  </a:lnTo>
                  <a:lnTo>
                    <a:pt x="84" y="1068"/>
                  </a:lnTo>
                  <a:lnTo>
                    <a:pt x="83" y="1068"/>
                  </a:lnTo>
                  <a:lnTo>
                    <a:pt x="83" y="1067"/>
                  </a:lnTo>
                  <a:lnTo>
                    <a:pt x="82" y="1067"/>
                  </a:lnTo>
                  <a:lnTo>
                    <a:pt x="81" y="1066"/>
                  </a:lnTo>
                  <a:lnTo>
                    <a:pt x="80" y="1066"/>
                  </a:lnTo>
                  <a:lnTo>
                    <a:pt x="80" y="1065"/>
                  </a:lnTo>
                  <a:lnTo>
                    <a:pt x="79" y="1065"/>
                  </a:lnTo>
                  <a:lnTo>
                    <a:pt x="77" y="1065"/>
                  </a:lnTo>
                  <a:lnTo>
                    <a:pt x="77" y="1066"/>
                  </a:lnTo>
                  <a:lnTo>
                    <a:pt x="77" y="1065"/>
                  </a:lnTo>
                  <a:lnTo>
                    <a:pt x="76" y="1065"/>
                  </a:lnTo>
                  <a:lnTo>
                    <a:pt x="75" y="1066"/>
                  </a:lnTo>
                  <a:lnTo>
                    <a:pt x="74" y="1066"/>
                  </a:lnTo>
                  <a:lnTo>
                    <a:pt x="73" y="1066"/>
                  </a:lnTo>
                  <a:lnTo>
                    <a:pt x="72" y="1067"/>
                  </a:lnTo>
                  <a:lnTo>
                    <a:pt x="72" y="1068"/>
                  </a:lnTo>
                  <a:lnTo>
                    <a:pt x="71" y="1068"/>
                  </a:lnTo>
                  <a:lnTo>
                    <a:pt x="70" y="1068"/>
                  </a:lnTo>
                  <a:lnTo>
                    <a:pt x="70" y="1070"/>
                  </a:lnTo>
                  <a:lnTo>
                    <a:pt x="70" y="1071"/>
                  </a:lnTo>
                  <a:lnTo>
                    <a:pt x="69" y="1072"/>
                  </a:lnTo>
                  <a:lnTo>
                    <a:pt x="69" y="1073"/>
                  </a:lnTo>
                  <a:lnTo>
                    <a:pt x="69" y="1074"/>
                  </a:lnTo>
                  <a:lnTo>
                    <a:pt x="68" y="1074"/>
                  </a:lnTo>
                  <a:lnTo>
                    <a:pt x="68" y="1075"/>
                  </a:lnTo>
                  <a:lnTo>
                    <a:pt x="67" y="1075"/>
                  </a:lnTo>
                  <a:lnTo>
                    <a:pt x="67" y="1076"/>
                  </a:lnTo>
                  <a:lnTo>
                    <a:pt x="67" y="1075"/>
                  </a:lnTo>
                  <a:lnTo>
                    <a:pt x="66" y="1075"/>
                  </a:lnTo>
                  <a:lnTo>
                    <a:pt x="66" y="1076"/>
                  </a:lnTo>
                  <a:lnTo>
                    <a:pt x="65" y="1076"/>
                  </a:lnTo>
                  <a:lnTo>
                    <a:pt x="65" y="1075"/>
                  </a:lnTo>
                  <a:lnTo>
                    <a:pt x="63" y="1075"/>
                  </a:lnTo>
                  <a:lnTo>
                    <a:pt x="62" y="1075"/>
                  </a:lnTo>
                  <a:lnTo>
                    <a:pt x="61" y="1075"/>
                  </a:lnTo>
                  <a:lnTo>
                    <a:pt x="61" y="1076"/>
                  </a:lnTo>
                  <a:lnTo>
                    <a:pt x="60" y="1076"/>
                  </a:lnTo>
                  <a:lnTo>
                    <a:pt x="60" y="1077"/>
                  </a:lnTo>
                  <a:lnTo>
                    <a:pt x="60" y="1078"/>
                  </a:lnTo>
                  <a:lnTo>
                    <a:pt x="58" y="1078"/>
                  </a:lnTo>
                  <a:lnTo>
                    <a:pt x="58" y="1079"/>
                  </a:lnTo>
                  <a:lnTo>
                    <a:pt x="58" y="1080"/>
                  </a:lnTo>
                  <a:lnTo>
                    <a:pt x="58" y="1081"/>
                  </a:lnTo>
                  <a:lnTo>
                    <a:pt x="57" y="1081"/>
                  </a:lnTo>
                  <a:lnTo>
                    <a:pt x="58" y="1081"/>
                  </a:lnTo>
                  <a:lnTo>
                    <a:pt x="57" y="1082"/>
                  </a:lnTo>
                  <a:lnTo>
                    <a:pt x="57" y="1083"/>
                  </a:lnTo>
                  <a:lnTo>
                    <a:pt x="56" y="1083"/>
                  </a:lnTo>
                  <a:lnTo>
                    <a:pt x="56" y="1084"/>
                  </a:lnTo>
                  <a:lnTo>
                    <a:pt x="55" y="1084"/>
                  </a:lnTo>
                  <a:lnTo>
                    <a:pt x="55" y="1085"/>
                  </a:lnTo>
                  <a:lnTo>
                    <a:pt x="55" y="1086"/>
                  </a:lnTo>
                  <a:lnTo>
                    <a:pt x="53" y="1086"/>
                  </a:lnTo>
                  <a:lnTo>
                    <a:pt x="52" y="1086"/>
                  </a:lnTo>
                  <a:lnTo>
                    <a:pt x="51" y="1086"/>
                  </a:lnTo>
                  <a:lnTo>
                    <a:pt x="51" y="1084"/>
                  </a:lnTo>
                  <a:lnTo>
                    <a:pt x="51" y="1083"/>
                  </a:lnTo>
                  <a:lnTo>
                    <a:pt x="50" y="1083"/>
                  </a:lnTo>
                  <a:lnTo>
                    <a:pt x="49" y="1083"/>
                  </a:lnTo>
                  <a:lnTo>
                    <a:pt x="48" y="1083"/>
                  </a:lnTo>
                  <a:lnTo>
                    <a:pt x="48" y="1082"/>
                  </a:lnTo>
                  <a:lnTo>
                    <a:pt x="48" y="1080"/>
                  </a:lnTo>
                  <a:lnTo>
                    <a:pt x="48" y="1078"/>
                  </a:lnTo>
                  <a:lnTo>
                    <a:pt x="46" y="1076"/>
                  </a:lnTo>
                  <a:lnTo>
                    <a:pt x="45" y="1075"/>
                  </a:lnTo>
                  <a:lnTo>
                    <a:pt x="45" y="1074"/>
                  </a:lnTo>
                  <a:lnTo>
                    <a:pt x="45" y="1073"/>
                  </a:lnTo>
                  <a:lnTo>
                    <a:pt x="46" y="1073"/>
                  </a:lnTo>
                  <a:lnTo>
                    <a:pt x="48" y="1073"/>
                  </a:lnTo>
                  <a:lnTo>
                    <a:pt x="49" y="1073"/>
                  </a:lnTo>
                  <a:lnTo>
                    <a:pt x="50" y="1072"/>
                  </a:lnTo>
                  <a:lnTo>
                    <a:pt x="52" y="1072"/>
                  </a:lnTo>
                  <a:lnTo>
                    <a:pt x="52" y="1070"/>
                  </a:lnTo>
                  <a:lnTo>
                    <a:pt x="53" y="1071"/>
                  </a:lnTo>
                  <a:lnTo>
                    <a:pt x="54" y="1071"/>
                  </a:lnTo>
                  <a:lnTo>
                    <a:pt x="55" y="1071"/>
                  </a:lnTo>
                  <a:lnTo>
                    <a:pt x="56" y="1070"/>
                  </a:lnTo>
                  <a:lnTo>
                    <a:pt x="57" y="1069"/>
                  </a:lnTo>
                  <a:lnTo>
                    <a:pt x="58" y="1068"/>
                  </a:lnTo>
                  <a:lnTo>
                    <a:pt x="58" y="1067"/>
                  </a:lnTo>
                  <a:lnTo>
                    <a:pt x="58" y="1066"/>
                  </a:lnTo>
                  <a:lnTo>
                    <a:pt x="58" y="1065"/>
                  </a:lnTo>
                  <a:lnTo>
                    <a:pt x="57" y="1064"/>
                  </a:lnTo>
                  <a:lnTo>
                    <a:pt x="57" y="1063"/>
                  </a:lnTo>
                  <a:lnTo>
                    <a:pt x="59" y="1061"/>
                  </a:lnTo>
                  <a:lnTo>
                    <a:pt x="60" y="1061"/>
                  </a:lnTo>
                  <a:lnTo>
                    <a:pt x="61" y="1060"/>
                  </a:lnTo>
                  <a:lnTo>
                    <a:pt x="62" y="1060"/>
                  </a:lnTo>
                  <a:lnTo>
                    <a:pt x="61" y="1059"/>
                  </a:lnTo>
                  <a:lnTo>
                    <a:pt x="62" y="1058"/>
                  </a:lnTo>
                  <a:lnTo>
                    <a:pt x="63" y="1057"/>
                  </a:lnTo>
                  <a:lnTo>
                    <a:pt x="63" y="1055"/>
                  </a:lnTo>
                  <a:lnTo>
                    <a:pt x="64" y="1054"/>
                  </a:lnTo>
                  <a:lnTo>
                    <a:pt x="65" y="1053"/>
                  </a:lnTo>
                  <a:lnTo>
                    <a:pt x="67" y="1051"/>
                  </a:lnTo>
                  <a:lnTo>
                    <a:pt x="67" y="1050"/>
                  </a:lnTo>
                  <a:lnTo>
                    <a:pt x="68" y="1050"/>
                  </a:lnTo>
                  <a:lnTo>
                    <a:pt x="69" y="1050"/>
                  </a:lnTo>
                  <a:lnTo>
                    <a:pt x="70" y="1049"/>
                  </a:lnTo>
                  <a:lnTo>
                    <a:pt x="71" y="1048"/>
                  </a:lnTo>
                  <a:lnTo>
                    <a:pt x="71" y="1047"/>
                  </a:lnTo>
                  <a:lnTo>
                    <a:pt x="71" y="1046"/>
                  </a:lnTo>
                  <a:lnTo>
                    <a:pt x="72" y="1046"/>
                  </a:lnTo>
                  <a:lnTo>
                    <a:pt x="72" y="1042"/>
                  </a:lnTo>
                  <a:lnTo>
                    <a:pt x="71" y="1041"/>
                  </a:lnTo>
                  <a:lnTo>
                    <a:pt x="72" y="1040"/>
                  </a:lnTo>
                  <a:lnTo>
                    <a:pt x="73" y="1040"/>
                  </a:lnTo>
                  <a:lnTo>
                    <a:pt x="73" y="1037"/>
                  </a:lnTo>
                  <a:lnTo>
                    <a:pt x="74" y="1035"/>
                  </a:lnTo>
                  <a:lnTo>
                    <a:pt x="73" y="1032"/>
                  </a:lnTo>
                  <a:lnTo>
                    <a:pt x="72" y="1032"/>
                  </a:lnTo>
                  <a:lnTo>
                    <a:pt x="70" y="1030"/>
                  </a:lnTo>
                  <a:lnTo>
                    <a:pt x="69" y="1028"/>
                  </a:lnTo>
                  <a:lnTo>
                    <a:pt x="68" y="1028"/>
                  </a:lnTo>
                  <a:lnTo>
                    <a:pt x="67" y="1028"/>
                  </a:lnTo>
                  <a:lnTo>
                    <a:pt x="67" y="1027"/>
                  </a:lnTo>
                  <a:lnTo>
                    <a:pt x="68" y="1025"/>
                  </a:lnTo>
                  <a:lnTo>
                    <a:pt x="68" y="1023"/>
                  </a:lnTo>
                  <a:lnTo>
                    <a:pt x="67" y="1022"/>
                  </a:lnTo>
                  <a:lnTo>
                    <a:pt x="66" y="1021"/>
                  </a:lnTo>
                  <a:lnTo>
                    <a:pt x="65" y="1020"/>
                  </a:lnTo>
                  <a:lnTo>
                    <a:pt x="64" y="1020"/>
                  </a:lnTo>
                  <a:lnTo>
                    <a:pt x="63" y="1019"/>
                  </a:lnTo>
                  <a:lnTo>
                    <a:pt x="63" y="1018"/>
                  </a:lnTo>
                  <a:lnTo>
                    <a:pt x="63" y="1016"/>
                  </a:lnTo>
                  <a:lnTo>
                    <a:pt x="64" y="1015"/>
                  </a:lnTo>
                  <a:lnTo>
                    <a:pt x="62" y="1013"/>
                  </a:lnTo>
                  <a:lnTo>
                    <a:pt x="62" y="1012"/>
                  </a:lnTo>
                  <a:lnTo>
                    <a:pt x="61" y="1011"/>
                  </a:lnTo>
                  <a:lnTo>
                    <a:pt x="61" y="1010"/>
                  </a:lnTo>
                  <a:lnTo>
                    <a:pt x="60" y="1010"/>
                  </a:lnTo>
                  <a:lnTo>
                    <a:pt x="61" y="1010"/>
                  </a:lnTo>
                  <a:lnTo>
                    <a:pt x="63" y="1009"/>
                  </a:lnTo>
                  <a:lnTo>
                    <a:pt x="65" y="1008"/>
                  </a:lnTo>
                  <a:lnTo>
                    <a:pt x="66" y="1008"/>
                  </a:lnTo>
                  <a:lnTo>
                    <a:pt x="66" y="1007"/>
                  </a:lnTo>
                  <a:lnTo>
                    <a:pt x="67" y="1006"/>
                  </a:lnTo>
                  <a:lnTo>
                    <a:pt x="68" y="1005"/>
                  </a:lnTo>
                  <a:lnTo>
                    <a:pt x="69" y="1004"/>
                  </a:lnTo>
                  <a:lnTo>
                    <a:pt x="69" y="1003"/>
                  </a:lnTo>
                  <a:lnTo>
                    <a:pt x="69" y="1002"/>
                  </a:lnTo>
                  <a:lnTo>
                    <a:pt x="69" y="1001"/>
                  </a:lnTo>
                  <a:lnTo>
                    <a:pt x="68" y="1000"/>
                  </a:lnTo>
                  <a:lnTo>
                    <a:pt x="68" y="999"/>
                  </a:lnTo>
                  <a:lnTo>
                    <a:pt x="69" y="999"/>
                  </a:lnTo>
                  <a:lnTo>
                    <a:pt x="69" y="998"/>
                  </a:lnTo>
                  <a:lnTo>
                    <a:pt x="69" y="997"/>
                  </a:lnTo>
                  <a:lnTo>
                    <a:pt x="69" y="996"/>
                  </a:lnTo>
                  <a:lnTo>
                    <a:pt x="69" y="995"/>
                  </a:lnTo>
                  <a:lnTo>
                    <a:pt x="69" y="994"/>
                  </a:lnTo>
                  <a:lnTo>
                    <a:pt x="68" y="993"/>
                  </a:lnTo>
                  <a:lnTo>
                    <a:pt x="69" y="993"/>
                  </a:lnTo>
                  <a:lnTo>
                    <a:pt x="70" y="993"/>
                  </a:lnTo>
                  <a:lnTo>
                    <a:pt x="70" y="992"/>
                  </a:lnTo>
                  <a:lnTo>
                    <a:pt x="70" y="991"/>
                  </a:lnTo>
                  <a:lnTo>
                    <a:pt x="71" y="990"/>
                  </a:lnTo>
                  <a:lnTo>
                    <a:pt x="70" y="989"/>
                  </a:lnTo>
                  <a:lnTo>
                    <a:pt x="70" y="988"/>
                  </a:lnTo>
                  <a:lnTo>
                    <a:pt x="67" y="986"/>
                  </a:lnTo>
                  <a:lnTo>
                    <a:pt x="67" y="985"/>
                  </a:lnTo>
                  <a:lnTo>
                    <a:pt x="66" y="984"/>
                  </a:lnTo>
                  <a:lnTo>
                    <a:pt x="67" y="983"/>
                  </a:lnTo>
                  <a:lnTo>
                    <a:pt x="68" y="982"/>
                  </a:lnTo>
                  <a:lnTo>
                    <a:pt x="67" y="982"/>
                  </a:lnTo>
                  <a:lnTo>
                    <a:pt x="67" y="981"/>
                  </a:lnTo>
                  <a:lnTo>
                    <a:pt x="68" y="981"/>
                  </a:lnTo>
                  <a:lnTo>
                    <a:pt x="69" y="981"/>
                  </a:lnTo>
                  <a:lnTo>
                    <a:pt x="70" y="980"/>
                  </a:lnTo>
                  <a:lnTo>
                    <a:pt x="70" y="981"/>
                  </a:lnTo>
                  <a:lnTo>
                    <a:pt x="71" y="981"/>
                  </a:lnTo>
                  <a:lnTo>
                    <a:pt x="73" y="981"/>
                  </a:lnTo>
                  <a:lnTo>
                    <a:pt x="73" y="980"/>
                  </a:lnTo>
                  <a:lnTo>
                    <a:pt x="74" y="978"/>
                  </a:lnTo>
                  <a:lnTo>
                    <a:pt x="73" y="978"/>
                  </a:lnTo>
                  <a:lnTo>
                    <a:pt x="73" y="977"/>
                  </a:lnTo>
                  <a:lnTo>
                    <a:pt x="73" y="976"/>
                  </a:lnTo>
                  <a:lnTo>
                    <a:pt x="75" y="975"/>
                  </a:lnTo>
                  <a:lnTo>
                    <a:pt x="75" y="974"/>
                  </a:lnTo>
                  <a:lnTo>
                    <a:pt x="74" y="973"/>
                  </a:lnTo>
                  <a:lnTo>
                    <a:pt x="73" y="971"/>
                  </a:lnTo>
                  <a:lnTo>
                    <a:pt x="72" y="971"/>
                  </a:lnTo>
                  <a:lnTo>
                    <a:pt x="72" y="970"/>
                  </a:lnTo>
                  <a:lnTo>
                    <a:pt x="73" y="970"/>
                  </a:lnTo>
                  <a:lnTo>
                    <a:pt x="73" y="969"/>
                  </a:lnTo>
                  <a:lnTo>
                    <a:pt x="74" y="968"/>
                  </a:lnTo>
                  <a:lnTo>
                    <a:pt x="75" y="966"/>
                  </a:lnTo>
                  <a:lnTo>
                    <a:pt x="75" y="965"/>
                  </a:lnTo>
                  <a:lnTo>
                    <a:pt x="75" y="964"/>
                  </a:lnTo>
                  <a:lnTo>
                    <a:pt x="74" y="964"/>
                  </a:lnTo>
                  <a:lnTo>
                    <a:pt x="73" y="964"/>
                  </a:lnTo>
                  <a:lnTo>
                    <a:pt x="74" y="964"/>
                  </a:lnTo>
                  <a:lnTo>
                    <a:pt x="75" y="963"/>
                  </a:lnTo>
                  <a:lnTo>
                    <a:pt x="74" y="962"/>
                  </a:lnTo>
                  <a:lnTo>
                    <a:pt x="75" y="962"/>
                  </a:lnTo>
                  <a:lnTo>
                    <a:pt x="75" y="961"/>
                  </a:lnTo>
                  <a:lnTo>
                    <a:pt x="74" y="961"/>
                  </a:lnTo>
                  <a:lnTo>
                    <a:pt x="74" y="960"/>
                  </a:lnTo>
                  <a:lnTo>
                    <a:pt x="75" y="960"/>
                  </a:lnTo>
                  <a:lnTo>
                    <a:pt x="75" y="961"/>
                  </a:lnTo>
                  <a:lnTo>
                    <a:pt x="76" y="961"/>
                  </a:lnTo>
                  <a:lnTo>
                    <a:pt x="77" y="961"/>
                  </a:lnTo>
                  <a:lnTo>
                    <a:pt x="77" y="960"/>
                  </a:lnTo>
                  <a:lnTo>
                    <a:pt x="76" y="958"/>
                  </a:lnTo>
                  <a:lnTo>
                    <a:pt x="75" y="957"/>
                  </a:lnTo>
                  <a:lnTo>
                    <a:pt x="73" y="956"/>
                  </a:lnTo>
                  <a:lnTo>
                    <a:pt x="72" y="956"/>
                  </a:lnTo>
                  <a:lnTo>
                    <a:pt x="73" y="955"/>
                  </a:lnTo>
                  <a:lnTo>
                    <a:pt x="74" y="954"/>
                  </a:lnTo>
                  <a:lnTo>
                    <a:pt x="73" y="953"/>
                  </a:lnTo>
                  <a:lnTo>
                    <a:pt x="75" y="953"/>
                  </a:lnTo>
                  <a:lnTo>
                    <a:pt x="75" y="952"/>
                  </a:lnTo>
                  <a:lnTo>
                    <a:pt x="74" y="950"/>
                  </a:lnTo>
                  <a:lnTo>
                    <a:pt x="73" y="950"/>
                  </a:lnTo>
                  <a:lnTo>
                    <a:pt x="73" y="949"/>
                  </a:lnTo>
                  <a:lnTo>
                    <a:pt x="72" y="949"/>
                  </a:lnTo>
                  <a:lnTo>
                    <a:pt x="71" y="947"/>
                  </a:lnTo>
                  <a:lnTo>
                    <a:pt x="71" y="945"/>
                  </a:lnTo>
                  <a:lnTo>
                    <a:pt x="72" y="944"/>
                  </a:lnTo>
                  <a:lnTo>
                    <a:pt x="73" y="944"/>
                  </a:lnTo>
                  <a:lnTo>
                    <a:pt x="74" y="944"/>
                  </a:lnTo>
                  <a:lnTo>
                    <a:pt x="74" y="943"/>
                  </a:lnTo>
                  <a:lnTo>
                    <a:pt x="74" y="941"/>
                  </a:lnTo>
                  <a:lnTo>
                    <a:pt x="74" y="940"/>
                  </a:lnTo>
                  <a:lnTo>
                    <a:pt x="72" y="940"/>
                  </a:lnTo>
                  <a:lnTo>
                    <a:pt x="72" y="938"/>
                  </a:lnTo>
                  <a:lnTo>
                    <a:pt x="71" y="938"/>
                  </a:lnTo>
                  <a:lnTo>
                    <a:pt x="72" y="937"/>
                  </a:lnTo>
                  <a:lnTo>
                    <a:pt x="72" y="936"/>
                  </a:lnTo>
                  <a:lnTo>
                    <a:pt x="73" y="936"/>
                  </a:lnTo>
                  <a:lnTo>
                    <a:pt x="74" y="938"/>
                  </a:lnTo>
                  <a:lnTo>
                    <a:pt x="74" y="939"/>
                  </a:lnTo>
                  <a:lnTo>
                    <a:pt x="75" y="940"/>
                  </a:lnTo>
                  <a:lnTo>
                    <a:pt x="77" y="940"/>
                  </a:lnTo>
                  <a:lnTo>
                    <a:pt x="77" y="941"/>
                  </a:lnTo>
                  <a:lnTo>
                    <a:pt x="79" y="941"/>
                  </a:lnTo>
                  <a:lnTo>
                    <a:pt x="81" y="940"/>
                  </a:lnTo>
                  <a:lnTo>
                    <a:pt x="82" y="940"/>
                  </a:lnTo>
                  <a:lnTo>
                    <a:pt x="82" y="939"/>
                  </a:lnTo>
                  <a:lnTo>
                    <a:pt x="83" y="938"/>
                  </a:lnTo>
                  <a:lnTo>
                    <a:pt x="85" y="938"/>
                  </a:lnTo>
                  <a:lnTo>
                    <a:pt x="87" y="938"/>
                  </a:lnTo>
                  <a:lnTo>
                    <a:pt x="87" y="937"/>
                  </a:lnTo>
                  <a:lnTo>
                    <a:pt x="87" y="936"/>
                  </a:lnTo>
                  <a:lnTo>
                    <a:pt x="87" y="933"/>
                  </a:lnTo>
                  <a:lnTo>
                    <a:pt x="88" y="933"/>
                  </a:lnTo>
                  <a:lnTo>
                    <a:pt x="88" y="932"/>
                  </a:lnTo>
                  <a:lnTo>
                    <a:pt x="90" y="932"/>
                  </a:lnTo>
                  <a:lnTo>
                    <a:pt x="90" y="931"/>
                  </a:lnTo>
                  <a:lnTo>
                    <a:pt x="90" y="930"/>
                  </a:lnTo>
                  <a:lnTo>
                    <a:pt x="91" y="929"/>
                  </a:lnTo>
                  <a:lnTo>
                    <a:pt x="91" y="928"/>
                  </a:lnTo>
                  <a:lnTo>
                    <a:pt x="90" y="927"/>
                  </a:lnTo>
                  <a:lnTo>
                    <a:pt x="87" y="927"/>
                  </a:lnTo>
                  <a:lnTo>
                    <a:pt x="86" y="926"/>
                  </a:lnTo>
                  <a:lnTo>
                    <a:pt x="85" y="926"/>
                  </a:lnTo>
                  <a:lnTo>
                    <a:pt x="85" y="925"/>
                  </a:lnTo>
                  <a:lnTo>
                    <a:pt x="85" y="923"/>
                  </a:lnTo>
                  <a:lnTo>
                    <a:pt x="83" y="922"/>
                  </a:lnTo>
                  <a:lnTo>
                    <a:pt x="83" y="921"/>
                  </a:lnTo>
                  <a:lnTo>
                    <a:pt x="83" y="920"/>
                  </a:lnTo>
                  <a:lnTo>
                    <a:pt x="82" y="918"/>
                  </a:lnTo>
                  <a:lnTo>
                    <a:pt x="83" y="916"/>
                  </a:lnTo>
                  <a:lnTo>
                    <a:pt x="82" y="916"/>
                  </a:lnTo>
                  <a:lnTo>
                    <a:pt x="82" y="915"/>
                  </a:lnTo>
                  <a:lnTo>
                    <a:pt x="81" y="915"/>
                  </a:lnTo>
                  <a:lnTo>
                    <a:pt x="81" y="914"/>
                  </a:lnTo>
                  <a:lnTo>
                    <a:pt x="80" y="913"/>
                  </a:lnTo>
                  <a:lnTo>
                    <a:pt x="77" y="914"/>
                  </a:lnTo>
                  <a:lnTo>
                    <a:pt x="77" y="913"/>
                  </a:lnTo>
                  <a:lnTo>
                    <a:pt x="78" y="911"/>
                  </a:lnTo>
                  <a:lnTo>
                    <a:pt x="77" y="911"/>
                  </a:lnTo>
                  <a:lnTo>
                    <a:pt x="77" y="910"/>
                  </a:lnTo>
                  <a:lnTo>
                    <a:pt x="76" y="909"/>
                  </a:lnTo>
                  <a:lnTo>
                    <a:pt x="75" y="909"/>
                  </a:lnTo>
                  <a:lnTo>
                    <a:pt x="74" y="910"/>
                  </a:lnTo>
                  <a:lnTo>
                    <a:pt x="73" y="910"/>
                  </a:lnTo>
                  <a:lnTo>
                    <a:pt x="72" y="910"/>
                  </a:lnTo>
                  <a:lnTo>
                    <a:pt x="72" y="909"/>
                  </a:lnTo>
                  <a:lnTo>
                    <a:pt x="72" y="908"/>
                  </a:lnTo>
                  <a:lnTo>
                    <a:pt x="71" y="907"/>
                  </a:lnTo>
                  <a:lnTo>
                    <a:pt x="70" y="907"/>
                  </a:lnTo>
                  <a:lnTo>
                    <a:pt x="69" y="907"/>
                  </a:lnTo>
                  <a:lnTo>
                    <a:pt x="67" y="906"/>
                  </a:lnTo>
                  <a:lnTo>
                    <a:pt x="66" y="904"/>
                  </a:lnTo>
                  <a:lnTo>
                    <a:pt x="67" y="903"/>
                  </a:lnTo>
                  <a:lnTo>
                    <a:pt x="68" y="901"/>
                  </a:lnTo>
                  <a:lnTo>
                    <a:pt x="68" y="900"/>
                  </a:lnTo>
                  <a:lnTo>
                    <a:pt x="68" y="899"/>
                  </a:lnTo>
                  <a:lnTo>
                    <a:pt x="67" y="898"/>
                  </a:lnTo>
                  <a:lnTo>
                    <a:pt x="66" y="898"/>
                  </a:lnTo>
                  <a:lnTo>
                    <a:pt x="64" y="898"/>
                  </a:lnTo>
                  <a:lnTo>
                    <a:pt x="61" y="899"/>
                  </a:lnTo>
                  <a:lnTo>
                    <a:pt x="60" y="899"/>
                  </a:lnTo>
                  <a:lnTo>
                    <a:pt x="60" y="898"/>
                  </a:lnTo>
                  <a:lnTo>
                    <a:pt x="60" y="897"/>
                  </a:lnTo>
                  <a:lnTo>
                    <a:pt x="58" y="896"/>
                  </a:lnTo>
                  <a:lnTo>
                    <a:pt x="57" y="896"/>
                  </a:lnTo>
                  <a:lnTo>
                    <a:pt x="57" y="895"/>
                  </a:lnTo>
                  <a:lnTo>
                    <a:pt x="58" y="895"/>
                  </a:lnTo>
                  <a:lnTo>
                    <a:pt x="58" y="894"/>
                  </a:lnTo>
                  <a:lnTo>
                    <a:pt x="58" y="893"/>
                  </a:lnTo>
                  <a:lnTo>
                    <a:pt x="58" y="892"/>
                  </a:lnTo>
                  <a:lnTo>
                    <a:pt x="57" y="891"/>
                  </a:lnTo>
                  <a:lnTo>
                    <a:pt x="55" y="890"/>
                  </a:lnTo>
                  <a:lnTo>
                    <a:pt x="54" y="890"/>
                  </a:lnTo>
                  <a:lnTo>
                    <a:pt x="52" y="891"/>
                  </a:lnTo>
                  <a:lnTo>
                    <a:pt x="46" y="889"/>
                  </a:lnTo>
                  <a:lnTo>
                    <a:pt x="45" y="888"/>
                  </a:lnTo>
                  <a:lnTo>
                    <a:pt x="44" y="887"/>
                  </a:lnTo>
                  <a:lnTo>
                    <a:pt x="44" y="885"/>
                  </a:lnTo>
                  <a:lnTo>
                    <a:pt x="44" y="884"/>
                  </a:lnTo>
                  <a:lnTo>
                    <a:pt x="44" y="883"/>
                  </a:lnTo>
                  <a:lnTo>
                    <a:pt x="43" y="883"/>
                  </a:lnTo>
                  <a:lnTo>
                    <a:pt x="43" y="882"/>
                  </a:lnTo>
                  <a:lnTo>
                    <a:pt x="41" y="883"/>
                  </a:lnTo>
                  <a:lnTo>
                    <a:pt x="41" y="882"/>
                  </a:lnTo>
                  <a:lnTo>
                    <a:pt x="39" y="881"/>
                  </a:lnTo>
                  <a:lnTo>
                    <a:pt x="38" y="880"/>
                  </a:lnTo>
                  <a:lnTo>
                    <a:pt x="35" y="879"/>
                  </a:lnTo>
                  <a:lnTo>
                    <a:pt x="34" y="879"/>
                  </a:lnTo>
                  <a:lnTo>
                    <a:pt x="33" y="878"/>
                  </a:lnTo>
                  <a:lnTo>
                    <a:pt x="34" y="877"/>
                  </a:lnTo>
                  <a:lnTo>
                    <a:pt x="35" y="876"/>
                  </a:lnTo>
                  <a:lnTo>
                    <a:pt x="36" y="878"/>
                  </a:lnTo>
                  <a:lnTo>
                    <a:pt x="37" y="877"/>
                  </a:lnTo>
                  <a:lnTo>
                    <a:pt x="38" y="877"/>
                  </a:lnTo>
                  <a:lnTo>
                    <a:pt x="38" y="876"/>
                  </a:lnTo>
                  <a:lnTo>
                    <a:pt x="39" y="875"/>
                  </a:lnTo>
                  <a:lnTo>
                    <a:pt x="40" y="874"/>
                  </a:lnTo>
                  <a:lnTo>
                    <a:pt x="40" y="873"/>
                  </a:lnTo>
                  <a:lnTo>
                    <a:pt x="39" y="872"/>
                  </a:lnTo>
                  <a:lnTo>
                    <a:pt x="39" y="871"/>
                  </a:lnTo>
                  <a:lnTo>
                    <a:pt x="38" y="871"/>
                  </a:lnTo>
                  <a:lnTo>
                    <a:pt x="37" y="872"/>
                  </a:lnTo>
                  <a:lnTo>
                    <a:pt x="37" y="871"/>
                  </a:lnTo>
                  <a:lnTo>
                    <a:pt x="36" y="871"/>
                  </a:lnTo>
                  <a:lnTo>
                    <a:pt x="37" y="871"/>
                  </a:lnTo>
                  <a:lnTo>
                    <a:pt x="39" y="870"/>
                  </a:lnTo>
                  <a:lnTo>
                    <a:pt x="40" y="869"/>
                  </a:lnTo>
                  <a:lnTo>
                    <a:pt x="42" y="866"/>
                  </a:lnTo>
                  <a:lnTo>
                    <a:pt x="43" y="865"/>
                  </a:lnTo>
                  <a:lnTo>
                    <a:pt x="43" y="864"/>
                  </a:lnTo>
                  <a:lnTo>
                    <a:pt x="42" y="862"/>
                  </a:lnTo>
                  <a:lnTo>
                    <a:pt x="42" y="861"/>
                  </a:lnTo>
                  <a:lnTo>
                    <a:pt x="43" y="858"/>
                  </a:lnTo>
                  <a:lnTo>
                    <a:pt x="42" y="857"/>
                  </a:lnTo>
                  <a:lnTo>
                    <a:pt x="42" y="856"/>
                  </a:lnTo>
                  <a:lnTo>
                    <a:pt x="40" y="856"/>
                  </a:lnTo>
                  <a:lnTo>
                    <a:pt x="36" y="852"/>
                  </a:lnTo>
                  <a:lnTo>
                    <a:pt x="35" y="851"/>
                  </a:lnTo>
                  <a:lnTo>
                    <a:pt x="34" y="851"/>
                  </a:lnTo>
                  <a:lnTo>
                    <a:pt x="34" y="850"/>
                  </a:lnTo>
                  <a:lnTo>
                    <a:pt x="35" y="848"/>
                  </a:lnTo>
                  <a:lnTo>
                    <a:pt x="36" y="844"/>
                  </a:lnTo>
                  <a:lnTo>
                    <a:pt x="37" y="841"/>
                  </a:lnTo>
                  <a:lnTo>
                    <a:pt x="38" y="840"/>
                  </a:lnTo>
                  <a:lnTo>
                    <a:pt x="39" y="838"/>
                  </a:lnTo>
                  <a:lnTo>
                    <a:pt x="40" y="836"/>
                  </a:lnTo>
                  <a:lnTo>
                    <a:pt x="41" y="835"/>
                  </a:lnTo>
                  <a:lnTo>
                    <a:pt x="41" y="834"/>
                  </a:lnTo>
                  <a:lnTo>
                    <a:pt x="41" y="833"/>
                  </a:lnTo>
                  <a:lnTo>
                    <a:pt x="40" y="833"/>
                  </a:lnTo>
                  <a:lnTo>
                    <a:pt x="39" y="832"/>
                  </a:lnTo>
                  <a:lnTo>
                    <a:pt x="39" y="831"/>
                  </a:lnTo>
                  <a:lnTo>
                    <a:pt x="38" y="831"/>
                  </a:lnTo>
                  <a:lnTo>
                    <a:pt x="35" y="831"/>
                  </a:lnTo>
                  <a:lnTo>
                    <a:pt x="35" y="830"/>
                  </a:lnTo>
                  <a:lnTo>
                    <a:pt x="35" y="829"/>
                  </a:lnTo>
                  <a:lnTo>
                    <a:pt x="37" y="828"/>
                  </a:lnTo>
                  <a:lnTo>
                    <a:pt x="37" y="827"/>
                  </a:lnTo>
                  <a:lnTo>
                    <a:pt x="36" y="826"/>
                  </a:lnTo>
                  <a:lnTo>
                    <a:pt x="34" y="825"/>
                  </a:lnTo>
                  <a:lnTo>
                    <a:pt x="33" y="824"/>
                  </a:lnTo>
                  <a:lnTo>
                    <a:pt x="34" y="824"/>
                  </a:lnTo>
                  <a:lnTo>
                    <a:pt x="35" y="823"/>
                  </a:lnTo>
                  <a:lnTo>
                    <a:pt x="37" y="823"/>
                  </a:lnTo>
                  <a:lnTo>
                    <a:pt x="39" y="822"/>
                  </a:lnTo>
                  <a:lnTo>
                    <a:pt x="42" y="822"/>
                  </a:lnTo>
                  <a:lnTo>
                    <a:pt x="43" y="822"/>
                  </a:lnTo>
                  <a:lnTo>
                    <a:pt x="44" y="821"/>
                  </a:lnTo>
                  <a:lnTo>
                    <a:pt x="44" y="820"/>
                  </a:lnTo>
                  <a:lnTo>
                    <a:pt x="43" y="818"/>
                  </a:lnTo>
                  <a:lnTo>
                    <a:pt x="42" y="816"/>
                  </a:lnTo>
                  <a:lnTo>
                    <a:pt x="41" y="816"/>
                  </a:lnTo>
                  <a:lnTo>
                    <a:pt x="39" y="817"/>
                  </a:lnTo>
                  <a:lnTo>
                    <a:pt x="38" y="817"/>
                  </a:lnTo>
                  <a:lnTo>
                    <a:pt x="37" y="815"/>
                  </a:lnTo>
                  <a:lnTo>
                    <a:pt x="37" y="814"/>
                  </a:lnTo>
                  <a:lnTo>
                    <a:pt x="40" y="812"/>
                  </a:lnTo>
                  <a:lnTo>
                    <a:pt x="42" y="811"/>
                  </a:lnTo>
                  <a:lnTo>
                    <a:pt x="42" y="810"/>
                  </a:lnTo>
                  <a:lnTo>
                    <a:pt x="42" y="809"/>
                  </a:lnTo>
                  <a:lnTo>
                    <a:pt x="42" y="808"/>
                  </a:lnTo>
                  <a:lnTo>
                    <a:pt x="41" y="808"/>
                  </a:lnTo>
                  <a:lnTo>
                    <a:pt x="39" y="807"/>
                  </a:lnTo>
                  <a:lnTo>
                    <a:pt x="38" y="806"/>
                  </a:lnTo>
                  <a:lnTo>
                    <a:pt x="40" y="805"/>
                  </a:lnTo>
                  <a:lnTo>
                    <a:pt x="40" y="804"/>
                  </a:lnTo>
                  <a:lnTo>
                    <a:pt x="41" y="802"/>
                  </a:lnTo>
                  <a:lnTo>
                    <a:pt x="42" y="801"/>
                  </a:lnTo>
                  <a:lnTo>
                    <a:pt x="45" y="799"/>
                  </a:lnTo>
                  <a:lnTo>
                    <a:pt x="46" y="797"/>
                  </a:lnTo>
                  <a:lnTo>
                    <a:pt x="47" y="797"/>
                  </a:lnTo>
                  <a:lnTo>
                    <a:pt x="47" y="796"/>
                  </a:lnTo>
                  <a:lnTo>
                    <a:pt x="50" y="796"/>
                  </a:lnTo>
                  <a:lnTo>
                    <a:pt x="52" y="794"/>
                  </a:lnTo>
                  <a:lnTo>
                    <a:pt x="53" y="793"/>
                  </a:lnTo>
                  <a:lnTo>
                    <a:pt x="55" y="792"/>
                  </a:lnTo>
                  <a:lnTo>
                    <a:pt x="56" y="791"/>
                  </a:lnTo>
                  <a:lnTo>
                    <a:pt x="56" y="790"/>
                  </a:lnTo>
                  <a:lnTo>
                    <a:pt x="56" y="789"/>
                  </a:lnTo>
                  <a:lnTo>
                    <a:pt x="54" y="787"/>
                  </a:lnTo>
                  <a:lnTo>
                    <a:pt x="53" y="786"/>
                  </a:lnTo>
                  <a:lnTo>
                    <a:pt x="49" y="786"/>
                  </a:lnTo>
                  <a:lnTo>
                    <a:pt x="47" y="786"/>
                  </a:lnTo>
                  <a:lnTo>
                    <a:pt x="47" y="785"/>
                  </a:lnTo>
                  <a:lnTo>
                    <a:pt x="45" y="785"/>
                  </a:lnTo>
                  <a:lnTo>
                    <a:pt x="44" y="784"/>
                  </a:lnTo>
                  <a:lnTo>
                    <a:pt x="44" y="783"/>
                  </a:lnTo>
                  <a:lnTo>
                    <a:pt x="45" y="780"/>
                  </a:lnTo>
                  <a:lnTo>
                    <a:pt x="43" y="779"/>
                  </a:lnTo>
                  <a:lnTo>
                    <a:pt x="43" y="777"/>
                  </a:lnTo>
                  <a:lnTo>
                    <a:pt x="44" y="777"/>
                  </a:lnTo>
                  <a:lnTo>
                    <a:pt x="46" y="776"/>
                  </a:lnTo>
                  <a:lnTo>
                    <a:pt x="48" y="773"/>
                  </a:lnTo>
                  <a:lnTo>
                    <a:pt x="47" y="773"/>
                  </a:lnTo>
                  <a:lnTo>
                    <a:pt x="47" y="772"/>
                  </a:lnTo>
                  <a:lnTo>
                    <a:pt x="47" y="771"/>
                  </a:lnTo>
                  <a:lnTo>
                    <a:pt x="46" y="771"/>
                  </a:lnTo>
                  <a:lnTo>
                    <a:pt x="46" y="770"/>
                  </a:lnTo>
                  <a:lnTo>
                    <a:pt x="46" y="769"/>
                  </a:lnTo>
                  <a:lnTo>
                    <a:pt x="47" y="769"/>
                  </a:lnTo>
                  <a:lnTo>
                    <a:pt x="49" y="769"/>
                  </a:lnTo>
                  <a:lnTo>
                    <a:pt x="50" y="769"/>
                  </a:lnTo>
                  <a:lnTo>
                    <a:pt x="50" y="767"/>
                  </a:lnTo>
                  <a:lnTo>
                    <a:pt x="49" y="766"/>
                  </a:lnTo>
                  <a:lnTo>
                    <a:pt x="48" y="764"/>
                  </a:lnTo>
                  <a:lnTo>
                    <a:pt x="47" y="764"/>
                  </a:lnTo>
                  <a:lnTo>
                    <a:pt x="48" y="763"/>
                  </a:lnTo>
                  <a:lnTo>
                    <a:pt x="47" y="762"/>
                  </a:lnTo>
                  <a:lnTo>
                    <a:pt x="46" y="762"/>
                  </a:lnTo>
                  <a:lnTo>
                    <a:pt x="44" y="762"/>
                  </a:lnTo>
                  <a:lnTo>
                    <a:pt x="44" y="761"/>
                  </a:lnTo>
                  <a:lnTo>
                    <a:pt x="44" y="760"/>
                  </a:lnTo>
                  <a:lnTo>
                    <a:pt x="45" y="760"/>
                  </a:lnTo>
                  <a:lnTo>
                    <a:pt x="46" y="759"/>
                  </a:lnTo>
                  <a:lnTo>
                    <a:pt x="47" y="759"/>
                  </a:lnTo>
                  <a:lnTo>
                    <a:pt x="49" y="757"/>
                  </a:lnTo>
                  <a:lnTo>
                    <a:pt x="50" y="756"/>
                  </a:lnTo>
                  <a:lnTo>
                    <a:pt x="51" y="756"/>
                  </a:lnTo>
                  <a:lnTo>
                    <a:pt x="53" y="754"/>
                  </a:lnTo>
                  <a:lnTo>
                    <a:pt x="55" y="754"/>
                  </a:lnTo>
                  <a:lnTo>
                    <a:pt x="57" y="754"/>
                  </a:lnTo>
                  <a:lnTo>
                    <a:pt x="60" y="754"/>
                  </a:lnTo>
                  <a:lnTo>
                    <a:pt x="62" y="753"/>
                  </a:lnTo>
                  <a:lnTo>
                    <a:pt x="63" y="752"/>
                  </a:lnTo>
                  <a:lnTo>
                    <a:pt x="64" y="751"/>
                  </a:lnTo>
                  <a:lnTo>
                    <a:pt x="65" y="751"/>
                  </a:lnTo>
                  <a:lnTo>
                    <a:pt x="67" y="750"/>
                  </a:lnTo>
                  <a:lnTo>
                    <a:pt x="69" y="748"/>
                  </a:lnTo>
                  <a:lnTo>
                    <a:pt x="70" y="746"/>
                  </a:lnTo>
                  <a:lnTo>
                    <a:pt x="71" y="745"/>
                  </a:lnTo>
                  <a:lnTo>
                    <a:pt x="72" y="745"/>
                  </a:lnTo>
                  <a:lnTo>
                    <a:pt x="73" y="745"/>
                  </a:lnTo>
                  <a:lnTo>
                    <a:pt x="74" y="744"/>
                  </a:lnTo>
                  <a:lnTo>
                    <a:pt x="76" y="744"/>
                  </a:lnTo>
                  <a:lnTo>
                    <a:pt x="76" y="743"/>
                  </a:lnTo>
                  <a:lnTo>
                    <a:pt x="77" y="743"/>
                  </a:lnTo>
                  <a:lnTo>
                    <a:pt x="79" y="742"/>
                  </a:lnTo>
                  <a:lnTo>
                    <a:pt x="79" y="741"/>
                  </a:lnTo>
                  <a:lnTo>
                    <a:pt x="80" y="739"/>
                  </a:lnTo>
                  <a:lnTo>
                    <a:pt x="80" y="738"/>
                  </a:lnTo>
                  <a:lnTo>
                    <a:pt x="80" y="737"/>
                  </a:lnTo>
                  <a:lnTo>
                    <a:pt x="80" y="736"/>
                  </a:lnTo>
                  <a:lnTo>
                    <a:pt x="80" y="735"/>
                  </a:lnTo>
                  <a:lnTo>
                    <a:pt x="79" y="735"/>
                  </a:lnTo>
                  <a:lnTo>
                    <a:pt x="79" y="734"/>
                  </a:lnTo>
                  <a:lnTo>
                    <a:pt x="77" y="734"/>
                  </a:lnTo>
                  <a:lnTo>
                    <a:pt x="77" y="733"/>
                  </a:lnTo>
                  <a:lnTo>
                    <a:pt x="75" y="734"/>
                  </a:lnTo>
                  <a:lnTo>
                    <a:pt x="74" y="734"/>
                  </a:lnTo>
                  <a:lnTo>
                    <a:pt x="73" y="735"/>
                  </a:lnTo>
                  <a:lnTo>
                    <a:pt x="72" y="734"/>
                  </a:lnTo>
                  <a:lnTo>
                    <a:pt x="71" y="736"/>
                  </a:lnTo>
                  <a:lnTo>
                    <a:pt x="70" y="736"/>
                  </a:lnTo>
                  <a:lnTo>
                    <a:pt x="69" y="736"/>
                  </a:lnTo>
                  <a:lnTo>
                    <a:pt x="68" y="737"/>
                  </a:lnTo>
                  <a:lnTo>
                    <a:pt x="66" y="736"/>
                  </a:lnTo>
                  <a:lnTo>
                    <a:pt x="65" y="738"/>
                  </a:lnTo>
                  <a:lnTo>
                    <a:pt x="63" y="738"/>
                  </a:lnTo>
                  <a:lnTo>
                    <a:pt x="61" y="739"/>
                  </a:lnTo>
                  <a:lnTo>
                    <a:pt x="60" y="739"/>
                  </a:lnTo>
                  <a:lnTo>
                    <a:pt x="58" y="741"/>
                  </a:lnTo>
                  <a:lnTo>
                    <a:pt x="55" y="741"/>
                  </a:lnTo>
                  <a:lnTo>
                    <a:pt x="53" y="741"/>
                  </a:lnTo>
                  <a:lnTo>
                    <a:pt x="52" y="742"/>
                  </a:lnTo>
                  <a:lnTo>
                    <a:pt x="51" y="741"/>
                  </a:lnTo>
                  <a:lnTo>
                    <a:pt x="50" y="741"/>
                  </a:lnTo>
                  <a:lnTo>
                    <a:pt x="49" y="742"/>
                  </a:lnTo>
                  <a:lnTo>
                    <a:pt x="46" y="744"/>
                  </a:lnTo>
                  <a:lnTo>
                    <a:pt x="45" y="744"/>
                  </a:lnTo>
                  <a:lnTo>
                    <a:pt x="43" y="745"/>
                  </a:lnTo>
                  <a:lnTo>
                    <a:pt x="41" y="746"/>
                  </a:lnTo>
                  <a:lnTo>
                    <a:pt x="40" y="745"/>
                  </a:lnTo>
                  <a:lnTo>
                    <a:pt x="39" y="746"/>
                  </a:lnTo>
                  <a:lnTo>
                    <a:pt x="39" y="745"/>
                  </a:lnTo>
                  <a:lnTo>
                    <a:pt x="39" y="743"/>
                  </a:lnTo>
                  <a:lnTo>
                    <a:pt x="38" y="742"/>
                  </a:lnTo>
                  <a:lnTo>
                    <a:pt x="38" y="741"/>
                  </a:lnTo>
                  <a:lnTo>
                    <a:pt x="38" y="740"/>
                  </a:lnTo>
                  <a:lnTo>
                    <a:pt x="36" y="739"/>
                  </a:lnTo>
                  <a:lnTo>
                    <a:pt x="35" y="739"/>
                  </a:lnTo>
                  <a:lnTo>
                    <a:pt x="34" y="738"/>
                  </a:lnTo>
                  <a:lnTo>
                    <a:pt x="33" y="738"/>
                  </a:lnTo>
                  <a:lnTo>
                    <a:pt x="33" y="737"/>
                  </a:lnTo>
                  <a:lnTo>
                    <a:pt x="34" y="737"/>
                  </a:lnTo>
                  <a:lnTo>
                    <a:pt x="36" y="734"/>
                  </a:lnTo>
                  <a:lnTo>
                    <a:pt x="37" y="733"/>
                  </a:lnTo>
                  <a:lnTo>
                    <a:pt x="36" y="731"/>
                  </a:lnTo>
                  <a:lnTo>
                    <a:pt x="36" y="730"/>
                  </a:lnTo>
                  <a:lnTo>
                    <a:pt x="37" y="730"/>
                  </a:lnTo>
                  <a:lnTo>
                    <a:pt x="37" y="729"/>
                  </a:lnTo>
                  <a:lnTo>
                    <a:pt x="35" y="728"/>
                  </a:lnTo>
                  <a:lnTo>
                    <a:pt x="34" y="728"/>
                  </a:lnTo>
                  <a:lnTo>
                    <a:pt x="33" y="728"/>
                  </a:lnTo>
                  <a:lnTo>
                    <a:pt x="32" y="728"/>
                  </a:lnTo>
                  <a:lnTo>
                    <a:pt x="31" y="728"/>
                  </a:lnTo>
                  <a:lnTo>
                    <a:pt x="32" y="727"/>
                  </a:lnTo>
                  <a:lnTo>
                    <a:pt x="33" y="727"/>
                  </a:lnTo>
                  <a:lnTo>
                    <a:pt x="33" y="726"/>
                  </a:lnTo>
                  <a:lnTo>
                    <a:pt x="33" y="725"/>
                  </a:lnTo>
                  <a:lnTo>
                    <a:pt x="34" y="724"/>
                  </a:lnTo>
                  <a:lnTo>
                    <a:pt x="35" y="723"/>
                  </a:lnTo>
                  <a:lnTo>
                    <a:pt x="35" y="722"/>
                  </a:lnTo>
                  <a:lnTo>
                    <a:pt x="35" y="721"/>
                  </a:lnTo>
                  <a:lnTo>
                    <a:pt x="36" y="720"/>
                  </a:lnTo>
                  <a:lnTo>
                    <a:pt x="37" y="720"/>
                  </a:lnTo>
                  <a:lnTo>
                    <a:pt x="36" y="719"/>
                  </a:lnTo>
                  <a:lnTo>
                    <a:pt x="37" y="719"/>
                  </a:lnTo>
                  <a:lnTo>
                    <a:pt x="37" y="718"/>
                  </a:lnTo>
                  <a:lnTo>
                    <a:pt x="37" y="717"/>
                  </a:lnTo>
                  <a:lnTo>
                    <a:pt x="37" y="716"/>
                  </a:lnTo>
                  <a:lnTo>
                    <a:pt x="36" y="716"/>
                  </a:lnTo>
                  <a:lnTo>
                    <a:pt x="35" y="716"/>
                  </a:lnTo>
                  <a:lnTo>
                    <a:pt x="35" y="715"/>
                  </a:lnTo>
                  <a:lnTo>
                    <a:pt x="36" y="714"/>
                  </a:lnTo>
                  <a:lnTo>
                    <a:pt x="37" y="714"/>
                  </a:lnTo>
                  <a:lnTo>
                    <a:pt x="36" y="713"/>
                  </a:lnTo>
                  <a:lnTo>
                    <a:pt x="36" y="712"/>
                  </a:lnTo>
                  <a:lnTo>
                    <a:pt x="36" y="711"/>
                  </a:lnTo>
                  <a:lnTo>
                    <a:pt x="37" y="711"/>
                  </a:lnTo>
                  <a:lnTo>
                    <a:pt x="39" y="711"/>
                  </a:lnTo>
                  <a:lnTo>
                    <a:pt x="39" y="710"/>
                  </a:lnTo>
                  <a:lnTo>
                    <a:pt x="39" y="709"/>
                  </a:lnTo>
                  <a:lnTo>
                    <a:pt x="39" y="707"/>
                  </a:lnTo>
                  <a:lnTo>
                    <a:pt x="38" y="706"/>
                  </a:lnTo>
                  <a:lnTo>
                    <a:pt x="37" y="706"/>
                  </a:lnTo>
                  <a:lnTo>
                    <a:pt x="36" y="706"/>
                  </a:lnTo>
                  <a:lnTo>
                    <a:pt x="36" y="705"/>
                  </a:lnTo>
                  <a:lnTo>
                    <a:pt x="36" y="703"/>
                  </a:lnTo>
                  <a:lnTo>
                    <a:pt x="35" y="702"/>
                  </a:lnTo>
                  <a:lnTo>
                    <a:pt x="34" y="701"/>
                  </a:lnTo>
                  <a:lnTo>
                    <a:pt x="35" y="701"/>
                  </a:lnTo>
                  <a:lnTo>
                    <a:pt x="36" y="700"/>
                  </a:lnTo>
                  <a:lnTo>
                    <a:pt x="37" y="699"/>
                  </a:lnTo>
                  <a:lnTo>
                    <a:pt x="38" y="697"/>
                  </a:lnTo>
                  <a:lnTo>
                    <a:pt x="39" y="696"/>
                  </a:lnTo>
                  <a:lnTo>
                    <a:pt x="39" y="695"/>
                  </a:lnTo>
                  <a:lnTo>
                    <a:pt x="40" y="695"/>
                  </a:lnTo>
                  <a:lnTo>
                    <a:pt x="40" y="694"/>
                  </a:lnTo>
                  <a:lnTo>
                    <a:pt x="40" y="693"/>
                  </a:lnTo>
                  <a:lnTo>
                    <a:pt x="41" y="693"/>
                  </a:lnTo>
                  <a:lnTo>
                    <a:pt x="42" y="692"/>
                  </a:lnTo>
                  <a:lnTo>
                    <a:pt x="42" y="691"/>
                  </a:lnTo>
                  <a:lnTo>
                    <a:pt x="42" y="690"/>
                  </a:lnTo>
                  <a:lnTo>
                    <a:pt x="43" y="690"/>
                  </a:lnTo>
                  <a:lnTo>
                    <a:pt x="43" y="689"/>
                  </a:lnTo>
                  <a:lnTo>
                    <a:pt x="43" y="688"/>
                  </a:lnTo>
                  <a:lnTo>
                    <a:pt x="44" y="687"/>
                  </a:lnTo>
                  <a:lnTo>
                    <a:pt x="45" y="686"/>
                  </a:lnTo>
                  <a:lnTo>
                    <a:pt x="47" y="686"/>
                  </a:lnTo>
                  <a:lnTo>
                    <a:pt x="48" y="685"/>
                  </a:lnTo>
                  <a:lnTo>
                    <a:pt x="49" y="685"/>
                  </a:lnTo>
                  <a:lnTo>
                    <a:pt x="50" y="684"/>
                  </a:lnTo>
                  <a:lnTo>
                    <a:pt x="51" y="684"/>
                  </a:lnTo>
                  <a:lnTo>
                    <a:pt x="51" y="685"/>
                  </a:lnTo>
                  <a:lnTo>
                    <a:pt x="52" y="685"/>
                  </a:lnTo>
                  <a:lnTo>
                    <a:pt x="53" y="686"/>
                  </a:lnTo>
                  <a:lnTo>
                    <a:pt x="54" y="686"/>
                  </a:lnTo>
                  <a:lnTo>
                    <a:pt x="55" y="686"/>
                  </a:lnTo>
                  <a:lnTo>
                    <a:pt x="54" y="685"/>
                  </a:lnTo>
                  <a:lnTo>
                    <a:pt x="55" y="685"/>
                  </a:lnTo>
                  <a:lnTo>
                    <a:pt x="57" y="685"/>
                  </a:lnTo>
                  <a:lnTo>
                    <a:pt x="57" y="684"/>
                  </a:lnTo>
                  <a:lnTo>
                    <a:pt x="58" y="684"/>
                  </a:lnTo>
                  <a:lnTo>
                    <a:pt x="61" y="683"/>
                  </a:lnTo>
                  <a:lnTo>
                    <a:pt x="62" y="682"/>
                  </a:lnTo>
                  <a:lnTo>
                    <a:pt x="64" y="682"/>
                  </a:lnTo>
                  <a:lnTo>
                    <a:pt x="65" y="681"/>
                  </a:lnTo>
                  <a:lnTo>
                    <a:pt x="67" y="680"/>
                  </a:lnTo>
                  <a:lnTo>
                    <a:pt x="70" y="680"/>
                  </a:lnTo>
                  <a:lnTo>
                    <a:pt x="70" y="679"/>
                  </a:lnTo>
                  <a:lnTo>
                    <a:pt x="70" y="677"/>
                  </a:lnTo>
                  <a:lnTo>
                    <a:pt x="71" y="676"/>
                  </a:lnTo>
                  <a:lnTo>
                    <a:pt x="72" y="675"/>
                  </a:lnTo>
                  <a:lnTo>
                    <a:pt x="72" y="673"/>
                  </a:lnTo>
                  <a:lnTo>
                    <a:pt x="72" y="672"/>
                  </a:lnTo>
                  <a:lnTo>
                    <a:pt x="70" y="670"/>
                  </a:lnTo>
                  <a:lnTo>
                    <a:pt x="69" y="670"/>
                  </a:lnTo>
                  <a:lnTo>
                    <a:pt x="68" y="670"/>
                  </a:lnTo>
                  <a:lnTo>
                    <a:pt x="65" y="671"/>
                  </a:lnTo>
                  <a:lnTo>
                    <a:pt x="63" y="671"/>
                  </a:lnTo>
                  <a:lnTo>
                    <a:pt x="62" y="671"/>
                  </a:lnTo>
                  <a:lnTo>
                    <a:pt x="60" y="672"/>
                  </a:lnTo>
                  <a:lnTo>
                    <a:pt x="57" y="672"/>
                  </a:lnTo>
                  <a:lnTo>
                    <a:pt x="55" y="674"/>
                  </a:lnTo>
                  <a:lnTo>
                    <a:pt x="53" y="675"/>
                  </a:lnTo>
                  <a:lnTo>
                    <a:pt x="52" y="675"/>
                  </a:lnTo>
                  <a:lnTo>
                    <a:pt x="49" y="673"/>
                  </a:lnTo>
                  <a:lnTo>
                    <a:pt x="48" y="673"/>
                  </a:lnTo>
                  <a:lnTo>
                    <a:pt x="47" y="673"/>
                  </a:lnTo>
                  <a:lnTo>
                    <a:pt x="46" y="673"/>
                  </a:lnTo>
                  <a:lnTo>
                    <a:pt x="45" y="673"/>
                  </a:lnTo>
                  <a:lnTo>
                    <a:pt x="44" y="673"/>
                  </a:lnTo>
                  <a:lnTo>
                    <a:pt x="44" y="674"/>
                  </a:lnTo>
                  <a:lnTo>
                    <a:pt x="43" y="674"/>
                  </a:lnTo>
                  <a:lnTo>
                    <a:pt x="41" y="675"/>
                  </a:lnTo>
                  <a:lnTo>
                    <a:pt x="40" y="675"/>
                  </a:lnTo>
                  <a:lnTo>
                    <a:pt x="39" y="675"/>
                  </a:lnTo>
                  <a:lnTo>
                    <a:pt x="40" y="673"/>
                  </a:lnTo>
                  <a:lnTo>
                    <a:pt x="40" y="672"/>
                  </a:lnTo>
                  <a:lnTo>
                    <a:pt x="41" y="670"/>
                  </a:lnTo>
                  <a:lnTo>
                    <a:pt x="41" y="669"/>
                  </a:lnTo>
                  <a:lnTo>
                    <a:pt x="41" y="668"/>
                  </a:lnTo>
                  <a:lnTo>
                    <a:pt x="42" y="667"/>
                  </a:lnTo>
                  <a:lnTo>
                    <a:pt x="43" y="666"/>
                  </a:lnTo>
                  <a:lnTo>
                    <a:pt x="42" y="665"/>
                  </a:lnTo>
                  <a:lnTo>
                    <a:pt x="43" y="663"/>
                  </a:lnTo>
                  <a:lnTo>
                    <a:pt x="43" y="662"/>
                  </a:lnTo>
                  <a:lnTo>
                    <a:pt x="42" y="660"/>
                  </a:lnTo>
                  <a:lnTo>
                    <a:pt x="45" y="658"/>
                  </a:lnTo>
                  <a:lnTo>
                    <a:pt x="47" y="656"/>
                  </a:lnTo>
                  <a:lnTo>
                    <a:pt x="47" y="655"/>
                  </a:lnTo>
                  <a:lnTo>
                    <a:pt x="47" y="654"/>
                  </a:lnTo>
                  <a:lnTo>
                    <a:pt x="46" y="653"/>
                  </a:lnTo>
                  <a:lnTo>
                    <a:pt x="46" y="652"/>
                  </a:lnTo>
                  <a:lnTo>
                    <a:pt x="45" y="651"/>
                  </a:lnTo>
                  <a:lnTo>
                    <a:pt x="45" y="650"/>
                  </a:lnTo>
                  <a:lnTo>
                    <a:pt x="45" y="649"/>
                  </a:lnTo>
                  <a:lnTo>
                    <a:pt x="45" y="648"/>
                  </a:lnTo>
                  <a:lnTo>
                    <a:pt x="44" y="646"/>
                  </a:lnTo>
                  <a:lnTo>
                    <a:pt x="45" y="645"/>
                  </a:lnTo>
                  <a:lnTo>
                    <a:pt x="46" y="645"/>
                  </a:lnTo>
                  <a:lnTo>
                    <a:pt x="46" y="643"/>
                  </a:lnTo>
                  <a:lnTo>
                    <a:pt x="46" y="642"/>
                  </a:lnTo>
                  <a:lnTo>
                    <a:pt x="45" y="641"/>
                  </a:lnTo>
                  <a:lnTo>
                    <a:pt x="45" y="640"/>
                  </a:lnTo>
                  <a:lnTo>
                    <a:pt x="47" y="639"/>
                  </a:lnTo>
                  <a:lnTo>
                    <a:pt x="48" y="638"/>
                  </a:lnTo>
                  <a:lnTo>
                    <a:pt x="48" y="635"/>
                  </a:lnTo>
                  <a:lnTo>
                    <a:pt x="48" y="634"/>
                  </a:lnTo>
                  <a:lnTo>
                    <a:pt x="46" y="633"/>
                  </a:lnTo>
                  <a:lnTo>
                    <a:pt x="46" y="632"/>
                  </a:lnTo>
                  <a:lnTo>
                    <a:pt x="45" y="632"/>
                  </a:lnTo>
                  <a:lnTo>
                    <a:pt x="45" y="631"/>
                  </a:lnTo>
                  <a:lnTo>
                    <a:pt x="44" y="631"/>
                  </a:lnTo>
                  <a:lnTo>
                    <a:pt x="44" y="630"/>
                  </a:lnTo>
                  <a:lnTo>
                    <a:pt x="45" y="629"/>
                  </a:lnTo>
                  <a:lnTo>
                    <a:pt x="45" y="628"/>
                  </a:lnTo>
                  <a:lnTo>
                    <a:pt x="46" y="627"/>
                  </a:lnTo>
                  <a:lnTo>
                    <a:pt x="49" y="626"/>
                  </a:lnTo>
                  <a:lnTo>
                    <a:pt x="50" y="625"/>
                  </a:lnTo>
                  <a:lnTo>
                    <a:pt x="50" y="624"/>
                  </a:lnTo>
                  <a:lnTo>
                    <a:pt x="50" y="623"/>
                  </a:lnTo>
                  <a:lnTo>
                    <a:pt x="50" y="622"/>
                  </a:lnTo>
                  <a:lnTo>
                    <a:pt x="49" y="622"/>
                  </a:lnTo>
                  <a:lnTo>
                    <a:pt x="48" y="622"/>
                  </a:lnTo>
                  <a:lnTo>
                    <a:pt x="48" y="621"/>
                  </a:lnTo>
                  <a:lnTo>
                    <a:pt x="47" y="621"/>
                  </a:lnTo>
                  <a:lnTo>
                    <a:pt x="47" y="620"/>
                  </a:lnTo>
                  <a:lnTo>
                    <a:pt x="45" y="620"/>
                  </a:lnTo>
                  <a:lnTo>
                    <a:pt x="45" y="619"/>
                  </a:lnTo>
                  <a:lnTo>
                    <a:pt x="45" y="618"/>
                  </a:lnTo>
                  <a:lnTo>
                    <a:pt x="46" y="617"/>
                  </a:lnTo>
                  <a:lnTo>
                    <a:pt x="47" y="616"/>
                  </a:lnTo>
                  <a:lnTo>
                    <a:pt x="47" y="614"/>
                  </a:lnTo>
                  <a:lnTo>
                    <a:pt x="48" y="613"/>
                  </a:lnTo>
                  <a:lnTo>
                    <a:pt x="48" y="612"/>
                  </a:lnTo>
                  <a:lnTo>
                    <a:pt x="47" y="612"/>
                  </a:lnTo>
                  <a:lnTo>
                    <a:pt x="47" y="611"/>
                  </a:lnTo>
                  <a:lnTo>
                    <a:pt x="49" y="610"/>
                  </a:lnTo>
                  <a:lnTo>
                    <a:pt x="50" y="609"/>
                  </a:lnTo>
                  <a:lnTo>
                    <a:pt x="50" y="607"/>
                  </a:lnTo>
                  <a:lnTo>
                    <a:pt x="51" y="605"/>
                  </a:lnTo>
                  <a:lnTo>
                    <a:pt x="52" y="605"/>
                  </a:lnTo>
                  <a:lnTo>
                    <a:pt x="53" y="605"/>
                  </a:lnTo>
                  <a:lnTo>
                    <a:pt x="57" y="603"/>
                  </a:lnTo>
                  <a:lnTo>
                    <a:pt x="61" y="603"/>
                  </a:lnTo>
                  <a:lnTo>
                    <a:pt x="65" y="603"/>
                  </a:lnTo>
                  <a:lnTo>
                    <a:pt x="67" y="603"/>
                  </a:lnTo>
                  <a:lnTo>
                    <a:pt x="68" y="603"/>
                  </a:lnTo>
                  <a:lnTo>
                    <a:pt x="69" y="603"/>
                  </a:lnTo>
                  <a:lnTo>
                    <a:pt x="69" y="602"/>
                  </a:lnTo>
                  <a:lnTo>
                    <a:pt x="70" y="600"/>
                  </a:lnTo>
                  <a:lnTo>
                    <a:pt x="69" y="598"/>
                  </a:lnTo>
                  <a:lnTo>
                    <a:pt x="68" y="597"/>
                  </a:lnTo>
                  <a:lnTo>
                    <a:pt x="69" y="596"/>
                  </a:lnTo>
                  <a:lnTo>
                    <a:pt x="70" y="595"/>
                  </a:lnTo>
                  <a:lnTo>
                    <a:pt x="70" y="594"/>
                  </a:lnTo>
                  <a:lnTo>
                    <a:pt x="69" y="593"/>
                  </a:lnTo>
                  <a:lnTo>
                    <a:pt x="66" y="593"/>
                  </a:lnTo>
                  <a:lnTo>
                    <a:pt x="64" y="594"/>
                  </a:lnTo>
                  <a:lnTo>
                    <a:pt x="63" y="594"/>
                  </a:lnTo>
                  <a:lnTo>
                    <a:pt x="61" y="595"/>
                  </a:lnTo>
                  <a:lnTo>
                    <a:pt x="58" y="596"/>
                  </a:lnTo>
                  <a:lnTo>
                    <a:pt x="58" y="597"/>
                  </a:lnTo>
                  <a:lnTo>
                    <a:pt x="56" y="597"/>
                  </a:lnTo>
                  <a:lnTo>
                    <a:pt x="55" y="597"/>
                  </a:lnTo>
                  <a:lnTo>
                    <a:pt x="53" y="596"/>
                  </a:lnTo>
                  <a:lnTo>
                    <a:pt x="52" y="596"/>
                  </a:lnTo>
                  <a:lnTo>
                    <a:pt x="52" y="595"/>
                  </a:lnTo>
                  <a:lnTo>
                    <a:pt x="53" y="593"/>
                  </a:lnTo>
                  <a:lnTo>
                    <a:pt x="53" y="592"/>
                  </a:lnTo>
                  <a:lnTo>
                    <a:pt x="53" y="590"/>
                  </a:lnTo>
                  <a:lnTo>
                    <a:pt x="54" y="588"/>
                  </a:lnTo>
                  <a:lnTo>
                    <a:pt x="54" y="586"/>
                  </a:lnTo>
                  <a:lnTo>
                    <a:pt x="54" y="585"/>
                  </a:lnTo>
                  <a:lnTo>
                    <a:pt x="53" y="583"/>
                  </a:lnTo>
                  <a:lnTo>
                    <a:pt x="52" y="582"/>
                  </a:lnTo>
                  <a:lnTo>
                    <a:pt x="51" y="581"/>
                  </a:lnTo>
                  <a:lnTo>
                    <a:pt x="50" y="581"/>
                  </a:lnTo>
                  <a:lnTo>
                    <a:pt x="48" y="581"/>
                  </a:lnTo>
                  <a:lnTo>
                    <a:pt x="46" y="582"/>
                  </a:lnTo>
                  <a:lnTo>
                    <a:pt x="45" y="581"/>
                  </a:lnTo>
                  <a:lnTo>
                    <a:pt x="45" y="580"/>
                  </a:lnTo>
                  <a:lnTo>
                    <a:pt x="45" y="579"/>
                  </a:lnTo>
                  <a:lnTo>
                    <a:pt x="46" y="578"/>
                  </a:lnTo>
                  <a:lnTo>
                    <a:pt x="47" y="577"/>
                  </a:lnTo>
                  <a:lnTo>
                    <a:pt x="47" y="576"/>
                  </a:lnTo>
                  <a:lnTo>
                    <a:pt x="48" y="575"/>
                  </a:lnTo>
                  <a:lnTo>
                    <a:pt x="47" y="573"/>
                  </a:lnTo>
                  <a:lnTo>
                    <a:pt x="44" y="570"/>
                  </a:lnTo>
                  <a:lnTo>
                    <a:pt x="43" y="570"/>
                  </a:lnTo>
                  <a:lnTo>
                    <a:pt x="42" y="570"/>
                  </a:lnTo>
                  <a:lnTo>
                    <a:pt x="41" y="570"/>
                  </a:lnTo>
                  <a:lnTo>
                    <a:pt x="40" y="568"/>
                  </a:lnTo>
                  <a:lnTo>
                    <a:pt x="40" y="567"/>
                  </a:lnTo>
                  <a:lnTo>
                    <a:pt x="39" y="567"/>
                  </a:lnTo>
                  <a:lnTo>
                    <a:pt x="38" y="567"/>
                  </a:lnTo>
                  <a:lnTo>
                    <a:pt x="37" y="567"/>
                  </a:lnTo>
                  <a:lnTo>
                    <a:pt x="37" y="565"/>
                  </a:lnTo>
                  <a:lnTo>
                    <a:pt x="38" y="565"/>
                  </a:lnTo>
                  <a:lnTo>
                    <a:pt x="37" y="564"/>
                  </a:lnTo>
                  <a:lnTo>
                    <a:pt x="38" y="563"/>
                  </a:lnTo>
                  <a:lnTo>
                    <a:pt x="39" y="563"/>
                  </a:lnTo>
                  <a:lnTo>
                    <a:pt x="41" y="563"/>
                  </a:lnTo>
                  <a:lnTo>
                    <a:pt x="42" y="562"/>
                  </a:lnTo>
                  <a:lnTo>
                    <a:pt x="42" y="561"/>
                  </a:lnTo>
                  <a:lnTo>
                    <a:pt x="42" y="560"/>
                  </a:lnTo>
                  <a:lnTo>
                    <a:pt x="40" y="560"/>
                  </a:lnTo>
                  <a:lnTo>
                    <a:pt x="38" y="560"/>
                  </a:lnTo>
                  <a:lnTo>
                    <a:pt x="37" y="559"/>
                  </a:lnTo>
                  <a:lnTo>
                    <a:pt x="34" y="558"/>
                  </a:lnTo>
                  <a:lnTo>
                    <a:pt x="34" y="557"/>
                  </a:lnTo>
                  <a:lnTo>
                    <a:pt x="35" y="556"/>
                  </a:lnTo>
                  <a:lnTo>
                    <a:pt x="36" y="554"/>
                  </a:lnTo>
                  <a:lnTo>
                    <a:pt x="35" y="553"/>
                  </a:lnTo>
                  <a:lnTo>
                    <a:pt x="34" y="552"/>
                  </a:lnTo>
                  <a:lnTo>
                    <a:pt x="33" y="551"/>
                  </a:lnTo>
                  <a:lnTo>
                    <a:pt x="34" y="550"/>
                  </a:lnTo>
                  <a:lnTo>
                    <a:pt x="35" y="550"/>
                  </a:lnTo>
                  <a:lnTo>
                    <a:pt x="36" y="550"/>
                  </a:lnTo>
                  <a:lnTo>
                    <a:pt x="37" y="547"/>
                  </a:lnTo>
                  <a:lnTo>
                    <a:pt x="37" y="546"/>
                  </a:lnTo>
                  <a:lnTo>
                    <a:pt x="36" y="545"/>
                  </a:lnTo>
                  <a:lnTo>
                    <a:pt x="36" y="543"/>
                  </a:lnTo>
                  <a:lnTo>
                    <a:pt x="36" y="542"/>
                  </a:lnTo>
                  <a:lnTo>
                    <a:pt x="35" y="542"/>
                  </a:lnTo>
                  <a:lnTo>
                    <a:pt x="33" y="541"/>
                  </a:lnTo>
                  <a:lnTo>
                    <a:pt x="32" y="541"/>
                  </a:lnTo>
                  <a:lnTo>
                    <a:pt x="33" y="540"/>
                  </a:lnTo>
                  <a:lnTo>
                    <a:pt x="34" y="538"/>
                  </a:lnTo>
                  <a:lnTo>
                    <a:pt x="33" y="537"/>
                  </a:lnTo>
                  <a:lnTo>
                    <a:pt x="32" y="537"/>
                  </a:lnTo>
                  <a:lnTo>
                    <a:pt x="32" y="536"/>
                  </a:lnTo>
                  <a:lnTo>
                    <a:pt x="33" y="536"/>
                  </a:lnTo>
                  <a:lnTo>
                    <a:pt x="34" y="535"/>
                  </a:lnTo>
                  <a:lnTo>
                    <a:pt x="35" y="534"/>
                  </a:lnTo>
                  <a:lnTo>
                    <a:pt x="35" y="532"/>
                  </a:lnTo>
                  <a:lnTo>
                    <a:pt x="36" y="531"/>
                  </a:lnTo>
                  <a:lnTo>
                    <a:pt x="36" y="529"/>
                  </a:lnTo>
                  <a:lnTo>
                    <a:pt x="37" y="527"/>
                  </a:lnTo>
                  <a:lnTo>
                    <a:pt x="37" y="526"/>
                  </a:lnTo>
                  <a:lnTo>
                    <a:pt x="37" y="525"/>
                  </a:lnTo>
                  <a:lnTo>
                    <a:pt x="37" y="524"/>
                  </a:lnTo>
                  <a:lnTo>
                    <a:pt x="35" y="523"/>
                  </a:lnTo>
                  <a:lnTo>
                    <a:pt x="34" y="523"/>
                  </a:lnTo>
                  <a:lnTo>
                    <a:pt x="35" y="522"/>
                  </a:lnTo>
                  <a:lnTo>
                    <a:pt x="35" y="521"/>
                  </a:lnTo>
                  <a:lnTo>
                    <a:pt x="34" y="520"/>
                  </a:lnTo>
                  <a:lnTo>
                    <a:pt x="34" y="519"/>
                  </a:lnTo>
                  <a:lnTo>
                    <a:pt x="35" y="518"/>
                  </a:lnTo>
                  <a:lnTo>
                    <a:pt x="36" y="518"/>
                  </a:lnTo>
                  <a:lnTo>
                    <a:pt x="35" y="517"/>
                  </a:lnTo>
                  <a:lnTo>
                    <a:pt x="35" y="516"/>
                  </a:lnTo>
                  <a:lnTo>
                    <a:pt x="34" y="515"/>
                  </a:lnTo>
                  <a:lnTo>
                    <a:pt x="33" y="514"/>
                  </a:lnTo>
                  <a:lnTo>
                    <a:pt x="32" y="514"/>
                  </a:lnTo>
                  <a:lnTo>
                    <a:pt x="32" y="513"/>
                  </a:lnTo>
                  <a:lnTo>
                    <a:pt x="33" y="511"/>
                  </a:lnTo>
                  <a:lnTo>
                    <a:pt x="37" y="510"/>
                  </a:lnTo>
                  <a:lnTo>
                    <a:pt x="37" y="509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40" y="505"/>
                  </a:lnTo>
                  <a:lnTo>
                    <a:pt x="40" y="504"/>
                  </a:lnTo>
                  <a:lnTo>
                    <a:pt x="41" y="503"/>
                  </a:lnTo>
                  <a:lnTo>
                    <a:pt x="42" y="503"/>
                  </a:lnTo>
                  <a:lnTo>
                    <a:pt x="45" y="501"/>
                  </a:lnTo>
                  <a:lnTo>
                    <a:pt x="46" y="500"/>
                  </a:lnTo>
                  <a:lnTo>
                    <a:pt x="47" y="500"/>
                  </a:lnTo>
                  <a:lnTo>
                    <a:pt x="48" y="500"/>
                  </a:lnTo>
                  <a:lnTo>
                    <a:pt x="51" y="499"/>
                  </a:lnTo>
                  <a:lnTo>
                    <a:pt x="54" y="499"/>
                  </a:lnTo>
                  <a:lnTo>
                    <a:pt x="57" y="499"/>
                  </a:lnTo>
                  <a:lnTo>
                    <a:pt x="59" y="499"/>
                  </a:lnTo>
                  <a:lnTo>
                    <a:pt x="61" y="499"/>
                  </a:lnTo>
                  <a:lnTo>
                    <a:pt x="62" y="499"/>
                  </a:lnTo>
                  <a:lnTo>
                    <a:pt x="64" y="498"/>
                  </a:lnTo>
                  <a:lnTo>
                    <a:pt x="66" y="497"/>
                  </a:lnTo>
                  <a:lnTo>
                    <a:pt x="67" y="497"/>
                  </a:lnTo>
                  <a:lnTo>
                    <a:pt x="69" y="497"/>
                  </a:lnTo>
                  <a:lnTo>
                    <a:pt x="71" y="495"/>
                  </a:lnTo>
                  <a:lnTo>
                    <a:pt x="72" y="494"/>
                  </a:lnTo>
                  <a:lnTo>
                    <a:pt x="73" y="492"/>
                  </a:lnTo>
                  <a:lnTo>
                    <a:pt x="72" y="491"/>
                  </a:lnTo>
                  <a:lnTo>
                    <a:pt x="72" y="490"/>
                  </a:lnTo>
                  <a:lnTo>
                    <a:pt x="71" y="489"/>
                  </a:lnTo>
                  <a:lnTo>
                    <a:pt x="70" y="489"/>
                  </a:lnTo>
                  <a:lnTo>
                    <a:pt x="69" y="489"/>
                  </a:lnTo>
                  <a:lnTo>
                    <a:pt x="68" y="490"/>
                  </a:lnTo>
                  <a:lnTo>
                    <a:pt x="66" y="491"/>
                  </a:lnTo>
                  <a:lnTo>
                    <a:pt x="65" y="491"/>
                  </a:lnTo>
                  <a:lnTo>
                    <a:pt x="63" y="491"/>
                  </a:lnTo>
                  <a:lnTo>
                    <a:pt x="61" y="492"/>
                  </a:lnTo>
                  <a:lnTo>
                    <a:pt x="60" y="491"/>
                  </a:lnTo>
                  <a:lnTo>
                    <a:pt x="58" y="491"/>
                  </a:lnTo>
                  <a:lnTo>
                    <a:pt x="56" y="490"/>
                  </a:lnTo>
                  <a:lnTo>
                    <a:pt x="55" y="489"/>
                  </a:lnTo>
                  <a:lnTo>
                    <a:pt x="53" y="488"/>
                  </a:lnTo>
                  <a:lnTo>
                    <a:pt x="52" y="489"/>
                  </a:lnTo>
                  <a:lnTo>
                    <a:pt x="50" y="490"/>
                  </a:lnTo>
                  <a:lnTo>
                    <a:pt x="48" y="490"/>
                  </a:lnTo>
                  <a:lnTo>
                    <a:pt x="47" y="490"/>
                  </a:lnTo>
                  <a:lnTo>
                    <a:pt x="46" y="489"/>
                  </a:lnTo>
                  <a:lnTo>
                    <a:pt x="45" y="488"/>
                  </a:lnTo>
                  <a:lnTo>
                    <a:pt x="43" y="487"/>
                  </a:lnTo>
                  <a:lnTo>
                    <a:pt x="42" y="487"/>
                  </a:lnTo>
                  <a:lnTo>
                    <a:pt x="41" y="486"/>
                  </a:lnTo>
                  <a:lnTo>
                    <a:pt x="40" y="487"/>
                  </a:lnTo>
                  <a:lnTo>
                    <a:pt x="38" y="485"/>
                  </a:lnTo>
                  <a:lnTo>
                    <a:pt x="38" y="484"/>
                  </a:lnTo>
                  <a:lnTo>
                    <a:pt x="39" y="481"/>
                  </a:lnTo>
                  <a:lnTo>
                    <a:pt x="39" y="479"/>
                  </a:lnTo>
                  <a:lnTo>
                    <a:pt x="39" y="478"/>
                  </a:lnTo>
                  <a:lnTo>
                    <a:pt x="40" y="478"/>
                  </a:lnTo>
                  <a:lnTo>
                    <a:pt x="42" y="479"/>
                  </a:lnTo>
                  <a:lnTo>
                    <a:pt x="43" y="479"/>
                  </a:lnTo>
                  <a:lnTo>
                    <a:pt x="43" y="478"/>
                  </a:lnTo>
                  <a:lnTo>
                    <a:pt x="43" y="477"/>
                  </a:lnTo>
                  <a:lnTo>
                    <a:pt x="43" y="476"/>
                  </a:lnTo>
                  <a:lnTo>
                    <a:pt x="44" y="476"/>
                  </a:lnTo>
                  <a:lnTo>
                    <a:pt x="45" y="475"/>
                  </a:lnTo>
                  <a:lnTo>
                    <a:pt x="46" y="474"/>
                  </a:lnTo>
                  <a:lnTo>
                    <a:pt x="46" y="473"/>
                  </a:lnTo>
                  <a:lnTo>
                    <a:pt x="46" y="472"/>
                  </a:lnTo>
                  <a:lnTo>
                    <a:pt x="46" y="471"/>
                  </a:lnTo>
                  <a:lnTo>
                    <a:pt x="46" y="470"/>
                  </a:lnTo>
                  <a:lnTo>
                    <a:pt x="47" y="469"/>
                  </a:lnTo>
                  <a:lnTo>
                    <a:pt x="48" y="468"/>
                  </a:lnTo>
                  <a:lnTo>
                    <a:pt x="48" y="467"/>
                  </a:lnTo>
                  <a:lnTo>
                    <a:pt x="47" y="467"/>
                  </a:lnTo>
                  <a:lnTo>
                    <a:pt x="46" y="467"/>
                  </a:lnTo>
                  <a:lnTo>
                    <a:pt x="45" y="466"/>
                  </a:lnTo>
                  <a:lnTo>
                    <a:pt x="45" y="465"/>
                  </a:lnTo>
                  <a:lnTo>
                    <a:pt x="44" y="464"/>
                  </a:lnTo>
                  <a:lnTo>
                    <a:pt x="42" y="465"/>
                  </a:lnTo>
                  <a:lnTo>
                    <a:pt x="41" y="465"/>
                  </a:lnTo>
                  <a:lnTo>
                    <a:pt x="40" y="465"/>
                  </a:lnTo>
                  <a:lnTo>
                    <a:pt x="40" y="463"/>
                  </a:lnTo>
                  <a:lnTo>
                    <a:pt x="41" y="462"/>
                  </a:lnTo>
                  <a:lnTo>
                    <a:pt x="43" y="462"/>
                  </a:lnTo>
                  <a:lnTo>
                    <a:pt x="46" y="462"/>
                  </a:lnTo>
                  <a:lnTo>
                    <a:pt x="47" y="461"/>
                  </a:lnTo>
                  <a:lnTo>
                    <a:pt x="48" y="459"/>
                  </a:lnTo>
                  <a:lnTo>
                    <a:pt x="50" y="458"/>
                  </a:lnTo>
                  <a:lnTo>
                    <a:pt x="51" y="456"/>
                  </a:lnTo>
                  <a:lnTo>
                    <a:pt x="53" y="455"/>
                  </a:lnTo>
                  <a:lnTo>
                    <a:pt x="54" y="454"/>
                  </a:lnTo>
                  <a:lnTo>
                    <a:pt x="54" y="453"/>
                  </a:lnTo>
                  <a:lnTo>
                    <a:pt x="54" y="452"/>
                  </a:lnTo>
                  <a:lnTo>
                    <a:pt x="54" y="451"/>
                  </a:lnTo>
                  <a:lnTo>
                    <a:pt x="53" y="450"/>
                  </a:lnTo>
                  <a:lnTo>
                    <a:pt x="53" y="449"/>
                  </a:lnTo>
                  <a:lnTo>
                    <a:pt x="53" y="448"/>
                  </a:lnTo>
                  <a:lnTo>
                    <a:pt x="51" y="445"/>
                  </a:lnTo>
                  <a:lnTo>
                    <a:pt x="50" y="444"/>
                  </a:lnTo>
                  <a:lnTo>
                    <a:pt x="51" y="443"/>
                  </a:lnTo>
                  <a:lnTo>
                    <a:pt x="52" y="442"/>
                  </a:lnTo>
                  <a:lnTo>
                    <a:pt x="53" y="442"/>
                  </a:lnTo>
                  <a:lnTo>
                    <a:pt x="55" y="443"/>
                  </a:lnTo>
                  <a:lnTo>
                    <a:pt x="56" y="443"/>
                  </a:lnTo>
                  <a:lnTo>
                    <a:pt x="57" y="442"/>
                  </a:lnTo>
                  <a:lnTo>
                    <a:pt x="58" y="442"/>
                  </a:lnTo>
                  <a:lnTo>
                    <a:pt x="59" y="442"/>
                  </a:lnTo>
                  <a:lnTo>
                    <a:pt x="60" y="442"/>
                  </a:lnTo>
                  <a:lnTo>
                    <a:pt x="61" y="442"/>
                  </a:lnTo>
                  <a:lnTo>
                    <a:pt x="62" y="443"/>
                  </a:lnTo>
                  <a:lnTo>
                    <a:pt x="67" y="446"/>
                  </a:lnTo>
                  <a:lnTo>
                    <a:pt x="68" y="447"/>
                  </a:lnTo>
                  <a:lnTo>
                    <a:pt x="70" y="448"/>
                  </a:lnTo>
                  <a:lnTo>
                    <a:pt x="72" y="448"/>
                  </a:lnTo>
                  <a:lnTo>
                    <a:pt x="72" y="449"/>
                  </a:lnTo>
                  <a:lnTo>
                    <a:pt x="73" y="449"/>
                  </a:lnTo>
                  <a:lnTo>
                    <a:pt x="74" y="449"/>
                  </a:lnTo>
                  <a:lnTo>
                    <a:pt x="75" y="448"/>
                  </a:lnTo>
                  <a:lnTo>
                    <a:pt x="76" y="449"/>
                  </a:lnTo>
                  <a:lnTo>
                    <a:pt x="78" y="449"/>
                  </a:lnTo>
                  <a:lnTo>
                    <a:pt x="79" y="449"/>
                  </a:lnTo>
                  <a:lnTo>
                    <a:pt x="81" y="448"/>
                  </a:lnTo>
                  <a:lnTo>
                    <a:pt x="84" y="448"/>
                  </a:lnTo>
                  <a:lnTo>
                    <a:pt x="87" y="448"/>
                  </a:lnTo>
                  <a:lnTo>
                    <a:pt x="88" y="448"/>
                  </a:lnTo>
                  <a:lnTo>
                    <a:pt x="89" y="448"/>
                  </a:lnTo>
                  <a:lnTo>
                    <a:pt x="90" y="448"/>
                  </a:lnTo>
                  <a:lnTo>
                    <a:pt x="91" y="447"/>
                  </a:lnTo>
                  <a:lnTo>
                    <a:pt x="90" y="445"/>
                  </a:lnTo>
                  <a:lnTo>
                    <a:pt x="90" y="444"/>
                  </a:lnTo>
                  <a:lnTo>
                    <a:pt x="89" y="443"/>
                  </a:lnTo>
                  <a:lnTo>
                    <a:pt x="88" y="442"/>
                  </a:lnTo>
                  <a:lnTo>
                    <a:pt x="86" y="442"/>
                  </a:lnTo>
                  <a:lnTo>
                    <a:pt x="86" y="441"/>
                  </a:lnTo>
                  <a:lnTo>
                    <a:pt x="83" y="441"/>
                  </a:lnTo>
                  <a:lnTo>
                    <a:pt x="83" y="440"/>
                  </a:lnTo>
                  <a:lnTo>
                    <a:pt x="81" y="441"/>
                  </a:lnTo>
                  <a:lnTo>
                    <a:pt x="80" y="441"/>
                  </a:lnTo>
                  <a:lnTo>
                    <a:pt x="79" y="441"/>
                  </a:lnTo>
                  <a:lnTo>
                    <a:pt x="79" y="440"/>
                  </a:lnTo>
                  <a:lnTo>
                    <a:pt x="78" y="441"/>
                  </a:lnTo>
                  <a:lnTo>
                    <a:pt x="77" y="439"/>
                  </a:lnTo>
                  <a:lnTo>
                    <a:pt x="76" y="439"/>
                  </a:lnTo>
                  <a:lnTo>
                    <a:pt x="74" y="440"/>
                  </a:lnTo>
                  <a:lnTo>
                    <a:pt x="73" y="440"/>
                  </a:lnTo>
                  <a:lnTo>
                    <a:pt x="71" y="439"/>
                  </a:lnTo>
                  <a:lnTo>
                    <a:pt x="70" y="439"/>
                  </a:lnTo>
                  <a:lnTo>
                    <a:pt x="69" y="438"/>
                  </a:lnTo>
                  <a:lnTo>
                    <a:pt x="69" y="437"/>
                  </a:lnTo>
                  <a:lnTo>
                    <a:pt x="68" y="436"/>
                  </a:lnTo>
                  <a:lnTo>
                    <a:pt x="68" y="435"/>
                  </a:lnTo>
                  <a:lnTo>
                    <a:pt x="67" y="434"/>
                  </a:lnTo>
                  <a:lnTo>
                    <a:pt x="66" y="433"/>
                  </a:lnTo>
                  <a:lnTo>
                    <a:pt x="65" y="432"/>
                  </a:lnTo>
                  <a:lnTo>
                    <a:pt x="64" y="432"/>
                  </a:lnTo>
                  <a:lnTo>
                    <a:pt x="62" y="431"/>
                  </a:lnTo>
                  <a:lnTo>
                    <a:pt x="61" y="430"/>
                  </a:lnTo>
                  <a:lnTo>
                    <a:pt x="59" y="430"/>
                  </a:lnTo>
                  <a:lnTo>
                    <a:pt x="58" y="430"/>
                  </a:lnTo>
                  <a:lnTo>
                    <a:pt x="57" y="429"/>
                  </a:lnTo>
                  <a:lnTo>
                    <a:pt x="56" y="429"/>
                  </a:lnTo>
                  <a:lnTo>
                    <a:pt x="54" y="428"/>
                  </a:lnTo>
                  <a:lnTo>
                    <a:pt x="52" y="427"/>
                  </a:lnTo>
                  <a:lnTo>
                    <a:pt x="51" y="427"/>
                  </a:lnTo>
                  <a:lnTo>
                    <a:pt x="49" y="427"/>
                  </a:lnTo>
                  <a:lnTo>
                    <a:pt x="47" y="427"/>
                  </a:lnTo>
                  <a:lnTo>
                    <a:pt x="46" y="427"/>
                  </a:lnTo>
                  <a:lnTo>
                    <a:pt x="44" y="425"/>
                  </a:lnTo>
                  <a:lnTo>
                    <a:pt x="43" y="425"/>
                  </a:lnTo>
                  <a:lnTo>
                    <a:pt x="42" y="425"/>
                  </a:lnTo>
                  <a:lnTo>
                    <a:pt x="40" y="425"/>
                  </a:lnTo>
                  <a:lnTo>
                    <a:pt x="38" y="425"/>
                  </a:lnTo>
                  <a:lnTo>
                    <a:pt x="37" y="425"/>
                  </a:lnTo>
                  <a:lnTo>
                    <a:pt x="37" y="426"/>
                  </a:lnTo>
                  <a:lnTo>
                    <a:pt x="36" y="426"/>
                  </a:lnTo>
                  <a:lnTo>
                    <a:pt x="35" y="426"/>
                  </a:lnTo>
                  <a:lnTo>
                    <a:pt x="34" y="425"/>
                  </a:lnTo>
                  <a:lnTo>
                    <a:pt x="34" y="424"/>
                  </a:lnTo>
                  <a:lnTo>
                    <a:pt x="32" y="423"/>
                  </a:lnTo>
                  <a:lnTo>
                    <a:pt x="32" y="422"/>
                  </a:lnTo>
                  <a:lnTo>
                    <a:pt x="31" y="422"/>
                  </a:lnTo>
                  <a:lnTo>
                    <a:pt x="30" y="421"/>
                  </a:lnTo>
                  <a:lnTo>
                    <a:pt x="27" y="420"/>
                  </a:lnTo>
                  <a:lnTo>
                    <a:pt x="26" y="421"/>
                  </a:lnTo>
                  <a:lnTo>
                    <a:pt x="25" y="421"/>
                  </a:lnTo>
                  <a:lnTo>
                    <a:pt x="24" y="421"/>
                  </a:lnTo>
                  <a:lnTo>
                    <a:pt x="23" y="420"/>
                  </a:lnTo>
                  <a:lnTo>
                    <a:pt x="23" y="419"/>
                  </a:lnTo>
                  <a:lnTo>
                    <a:pt x="22" y="418"/>
                  </a:lnTo>
                  <a:lnTo>
                    <a:pt x="20" y="418"/>
                  </a:lnTo>
                  <a:lnTo>
                    <a:pt x="20" y="417"/>
                  </a:lnTo>
                  <a:lnTo>
                    <a:pt x="18" y="416"/>
                  </a:lnTo>
                  <a:lnTo>
                    <a:pt x="17" y="414"/>
                  </a:lnTo>
                  <a:lnTo>
                    <a:pt x="16" y="411"/>
                  </a:lnTo>
                  <a:lnTo>
                    <a:pt x="16" y="410"/>
                  </a:lnTo>
                  <a:lnTo>
                    <a:pt x="16" y="408"/>
                  </a:lnTo>
                  <a:lnTo>
                    <a:pt x="17" y="405"/>
                  </a:lnTo>
                  <a:lnTo>
                    <a:pt x="16" y="403"/>
                  </a:lnTo>
                  <a:lnTo>
                    <a:pt x="14" y="402"/>
                  </a:lnTo>
                  <a:lnTo>
                    <a:pt x="13" y="401"/>
                  </a:lnTo>
                  <a:lnTo>
                    <a:pt x="13" y="397"/>
                  </a:lnTo>
                  <a:lnTo>
                    <a:pt x="13" y="396"/>
                  </a:lnTo>
                  <a:lnTo>
                    <a:pt x="12" y="395"/>
                  </a:lnTo>
                  <a:lnTo>
                    <a:pt x="11" y="395"/>
                  </a:lnTo>
                  <a:lnTo>
                    <a:pt x="9" y="394"/>
                  </a:lnTo>
                  <a:lnTo>
                    <a:pt x="8" y="393"/>
                  </a:lnTo>
                  <a:lnTo>
                    <a:pt x="6" y="392"/>
                  </a:lnTo>
                  <a:lnTo>
                    <a:pt x="5" y="391"/>
                  </a:lnTo>
                  <a:lnTo>
                    <a:pt x="4" y="389"/>
                  </a:lnTo>
                  <a:lnTo>
                    <a:pt x="4" y="388"/>
                  </a:lnTo>
                  <a:lnTo>
                    <a:pt x="3" y="385"/>
                  </a:lnTo>
                  <a:lnTo>
                    <a:pt x="3" y="384"/>
                  </a:lnTo>
                  <a:lnTo>
                    <a:pt x="1" y="383"/>
                  </a:lnTo>
                  <a:lnTo>
                    <a:pt x="0" y="382"/>
                  </a:lnTo>
                  <a:lnTo>
                    <a:pt x="0" y="380"/>
                  </a:lnTo>
                  <a:lnTo>
                    <a:pt x="0" y="379"/>
                  </a:lnTo>
                  <a:lnTo>
                    <a:pt x="2" y="379"/>
                  </a:lnTo>
                  <a:lnTo>
                    <a:pt x="3" y="377"/>
                  </a:lnTo>
                  <a:lnTo>
                    <a:pt x="3" y="376"/>
                  </a:lnTo>
                  <a:lnTo>
                    <a:pt x="3" y="375"/>
                  </a:lnTo>
                  <a:lnTo>
                    <a:pt x="3" y="374"/>
                  </a:lnTo>
                  <a:lnTo>
                    <a:pt x="3" y="373"/>
                  </a:lnTo>
                  <a:lnTo>
                    <a:pt x="4" y="372"/>
                  </a:lnTo>
                  <a:lnTo>
                    <a:pt x="5" y="372"/>
                  </a:lnTo>
                  <a:lnTo>
                    <a:pt x="6" y="372"/>
                  </a:lnTo>
                  <a:lnTo>
                    <a:pt x="7" y="371"/>
                  </a:lnTo>
                  <a:lnTo>
                    <a:pt x="8" y="369"/>
                  </a:lnTo>
                  <a:lnTo>
                    <a:pt x="11" y="368"/>
                  </a:lnTo>
                  <a:lnTo>
                    <a:pt x="13" y="366"/>
                  </a:lnTo>
                  <a:lnTo>
                    <a:pt x="13" y="365"/>
                  </a:lnTo>
                  <a:lnTo>
                    <a:pt x="13" y="364"/>
                  </a:lnTo>
                  <a:lnTo>
                    <a:pt x="13" y="362"/>
                  </a:lnTo>
                  <a:lnTo>
                    <a:pt x="14" y="363"/>
                  </a:lnTo>
                  <a:lnTo>
                    <a:pt x="15" y="363"/>
                  </a:lnTo>
                  <a:lnTo>
                    <a:pt x="16" y="363"/>
                  </a:lnTo>
                  <a:lnTo>
                    <a:pt x="16" y="362"/>
                  </a:lnTo>
                  <a:lnTo>
                    <a:pt x="16" y="361"/>
                  </a:lnTo>
                  <a:lnTo>
                    <a:pt x="17" y="359"/>
                  </a:lnTo>
                  <a:lnTo>
                    <a:pt x="18" y="359"/>
                  </a:lnTo>
                  <a:lnTo>
                    <a:pt x="19" y="359"/>
                  </a:lnTo>
                  <a:lnTo>
                    <a:pt x="20" y="359"/>
                  </a:lnTo>
                  <a:lnTo>
                    <a:pt x="22" y="359"/>
                  </a:lnTo>
                  <a:lnTo>
                    <a:pt x="23" y="357"/>
                  </a:lnTo>
                  <a:lnTo>
                    <a:pt x="24" y="355"/>
                  </a:lnTo>
                  <a:lnTo>
                    <a:pt x="26" y="355"/>
                  </a:lnTo>
                  <a:lnTo>
                    <a:pt x="27" y="354"/>
                  </a:lnTo>
                  <a:lnTo>
                    <a:pt x="27" y="352"/>
                  </a:lnTo>
                  <a:lnTo>
                    <a:pt x="27" y="351"/>
                  </a:lnTo>
                  <a:lnTo>
                    <a:pt x="25" y="349"/>
                  </a:lnTo>
                  <a:lnTo>
                    <a:pt x="25" y="348"/>
                  </a:lnTo>
                  <a:lnTo>
                    <a:pt x="26" y="347"/>
                  </a:lnTo>
                  <a:lnTo>
                    <a:pt x="25" y="346"/>
                  </a:lnTo>
                  <a:lnTo>
                    <a:pt x="25" y="345"/>
                  </a:lnTo>
                  <a:lnTo>
                    <a:pt x="24" y="345"/>
                  </a:lnTo>
                  <a:lnTo>
                    <a:pt x="24" y="344"/>
                  </a:lnTo>
                  <a:lnTo>
                    <a:pt x="23" y="344"/>
                  </a:lnTo>
                  <a:lnTo>
                    <a:pt x="22" y="344"/>
                  </a:lnTo>
                  <a:lnTo>
                    <a:pt x="22" y="343"/>
                  </a:lnTo>
                  <a:lnTo>
                    <a:pt x="23" y="342"/>
                  </a:lnTo>
                  <a:lnTo>
                    <a:pt x="23" y="341"/>
                  </a:lnTo>
                  <a:lnTo>
                    <a:pt x="22" y="339"/>
                  </a:lnTo>
                  <a:lnTo>
                    <a:pt x="23" y="338"/>
                  </a:lnTo>
                  <a:lnTo>
                    <a:pt x="24" y="337"/>
                  </a:lnTo>
                  <a:lnTo>
                    <a:pt x="24" y="336"/>
                  </a:lnTo>
                  <a:lnTo>
                    <a:pt x="25" y="335"/>
                  </a:lnTo>
                  <a:lnTo>
                    <a:pt x="25" y="334"/>
                  </a:lnTo>
                  <a:lnTo>
                    <a:pt x="26" y="334"/>
                  </a:lnTo>
                  <a:lnTo>
                    <a:pt x="26" y="333"/>
                  </a:lnTo>
                  <a:lnTo>
                    <a:pt x="27" y="333"/>
                  </a:lnTo>
                  <a:lnTo>
                    <a:pt x="28" y="333"/>
                  </a:lnTo>
                  <a:lnTo>
                    <a:pt x="29" y="331"/>
                  </a:lnTo>
                  <a:lnTo>
                    <a:pt x="30" y="331"/>
                  </a:lnTo>
                  <a:lnTo>
                    <a:pt x="30" y="330"/>
                  </a:lnTo>
                  <a:lnTo>
                    <a:pt x="30" y="329"/>
                  </a:lnTo>
                  <a:lnTo>
                    <a:pt x="31" y="329"/>
                  </a:lnTo>
                  <a:lnTo>
                    <a:pt x="32" y="329"/>
                  </a:lnTo>
                  <a:lnTo>
                    <a:pt x="33" y="329"/>
                  </a:lnTo>
                  <a:lnTo>
                    <a:pt x="33" y="328"/>
                  </a:lnTo>
                  <a:lnTo>
                    <a:pt x="34" y="328"/>
                  </a:lnTo>
                  <a:lnTo>
                    <a:pt x="34" y="327"/>
                  </a:lnTo>
                  <a:lnTo>
                    <a:pt x="35" y="327"/>
                  </a:lnTo>
                  <a:lnTo>
                    <a:pt x="35" y="326"/>
                  </a:lnTo>
                  <a:lnTo>
                    <a:pt x="37" y="326"/>
                  </a:lnTo>
                  <a:lnTo>
                    <a:pt x="39" y="325"/>
                  </a:lnTo>
                  <a:lnTo>
                    <a:pt x="39" y="326"/>
                  </a:lnTo>
                  <a:lnTo>
                    <a:pt x="40" y="325"/>
                  </a:lnTo>
                  <a:lnTo>
                    <a:pt x="41" y="324"/>
                  </a:lnTo>
                  <a:lnTo>
                    <a:pt x="42" y="323"/>
                  </a:lnTo>
                  <a:lnTo>
                    <a:pt x="43" y="322"/>
                  </a:lnTo>
                  <a:lnTo>
                    <a:pt x="45" y="322"/>
                  </a:lnTo>
                  <a:lnTo>
                    <a:pt x="46" y="322"/>
                  </a:lnTo>
                  <a:lnTo>
                    <a:pt x="47" y="321"/>
                  </a:lnTo>
                  <a:lnTo>
                    <a:pt x="47" y="320"/>
                  </a:lnTo>
                  <a:lnTo>
                    <a:pt x="49" y="319"/>
                  </a:lnTo>
                  <a:lnTo>
                    <a:pt x="50" y="317"/>
                  </a:lnTo>
                  <a:lnTo>
                    <a:pt x="51" y="317"/>
                  </a:lnTo>
                  <a:lnTo>
                    <a:pt x="52" y="317"/>
                  </a:lnTo>
                  <a:lnTo>
                    <a:pt x="55" y="318"/>
                  </a:lnTo>
                  <a:lnTo>
                    <a:pt x="57" y="319"/>
                  </a:lnTo>
                  <a:lnTo>
                    <a:pt x="59" y="319"/>
                  </a:lnTo>
                  <a:lnTo>
                    <a:pt x="60" y="317"/>
                  </a:lnTo>
                  <a:lnTo>
                    <a:pt x="61" y="317"/>
                  </a:lnTo>
                  <a:lnTo>
                    <a:pt x="62" y="317"/>
                  </a:lnTo>
                  <a:lnTo>
                    <a:pt x="62" y="316"/>
                  </a:lnTo>
                  <a:lnTo>
                    <a:pt x="63" y="315"/>
                  </a:lnTo>
                  <a:lnTo>
                    <a:pt x="61" y="313"/>
                  </a:lnTo>
                  <a:lnTo>
                    <a:pt x="60" y="311"/>
                  </a:lnTo>
                  <a:lnTo>
                    <a:pt x="60" y="310"/>
                  </a:lnTo>
                  <a:lnTo>
                    <a:pt x="61" y="308"/>
                  </a:lnTo>
                  <a:lnTo>
                    <a:pt x="60" y="306"/>
                  </a:lnTo>
                  <a:lnTo>
                    <a:pt x="63" y="304"/>
                  </a:lnTo>
                  <a:lnTo>
                    <a:pt x="63" y="303"/>
                  </a:lnTo>
                  <a:lnTo>
                    <a:pt x="63" y="302"/>
                  </a:lnTo>
                  <a:lnTo>
                    <a:pt x="63" y="301"/>
                  </a:lnTo>
                  <a:lnTo>
                    <a:pt x="64" y="301"/>
                  </a:lnTo>
                  <a:lnTo>
                    <a:pt x="65" y="300"/>
                  </a:lnTo>
                  <a:lnTo>
                    <a:pt x="67" y="301"/>
                  </a:lnTo>
                  <a:lnTo>
                    <a:pt x="69" y="300"/>
                  </a:lnTo>
                  <a:lnTo>
                    <a:pt x="73" y="298"/>
                  </a:lnTo>
                  <a:lnTo>
                    <a:pt x="75" y="296"/>
                  </a:lnTo>
                  <a:lnTo>
                    <a:pt x="75" y="295"/>
                  </a:lnTo>
                  <a:lnTo>
                    <a:pt x="75" y="294"/>
                  </a:lnTo>
                  <a:lnTo>
                    <a:pt x="74" y="294"/>
                  </a:lnTo>
                  <a:lnTo>
                    <a:pt x="73" y="294"/>
                  </a:lnTo>
                  <a:lnTo>
                    <a:pt x="71" y="294"/>
                  </a:lnTo>
                  <a:lnTo>
                    <a:pt x="70" y="294"/>
                  </a:lnTo>
                  <a:lnTo>
                    <a:pt x="69" y="294"/>
                  </a:lnTo>
                  <a:lnTo>
                    <a:pt x="68" y="293"/>
                  </a:lnTo>
                  <a:lnTo>
                    <a:pt x="67" y="292"/>
                  </a:lnTo>
                  <a:lnTo>
                    <a:pt x="67" y="289"/>
                  </a:lnTo>
                  <a:lnTo>
                    <a:pt x="67" y="288"/>
                  </a:lnTo>
                  <a:lnTo>
                    <a:pt x="69" y="287"/>
                  </a:lnTo>
                  <a:lnTo>
                    <a:pt x="72" y="286"/>
                  </a:lnTo>
                  <a:lnTo>
                    <a:pt x="74" y="285"/>
                  </a:lnTo>
                  <a:lnTo>
                    <a:pt x="75" y="284"/>
                  </a:lnTo>
                  <a:lnTo>
                    <a:pt x="76" y="284"/>
                  </a:lnTo>
                  <a:lnTo>
                    <a:pt x="78" y="284"/>
                  </a:lnTo>
                  <a:lnTo>
                    <a:pt x="79" y="283"/>
                  </a:lnTo>
                  <a:lnTo>
                    <a:pt x="81" y="281"/>
                  </a:lnTo>
                  <a:lnTo>
                    <a:pt x="82" y="279"/>
                  </a:lnTo>
                  <a:lnTo>
                    <a:pt x="82" y="278"/>
                  </a:lnTo>
                  <a:lnTo>
                    <a:pt x="82" y="277"/>
                  </a:lnTo>
                  <a:lnTo>
                    <a:pt x="81" y="275"/>
                  </a:lnTo>
                  <a:lnTo>
                    <a:pt x="79" y="274"/>
                  </a:lnTo>
                  <a:lnTo>
                    <a:pt x="78" y="273"/>
                  </a:lnTo>
                  <a:lnTo>
                    <a:pt x="78" y="272"/>
                  </a:lnTo>
                  <a:lnTo>
                    <a:pt x="78" y="271"/>
                  </a:lnTo>
                  <a:lnTo>
                    <a:pt x="79" y="271"/>
                  </a:lnTo>
                  <a:lnTo>
                    <a:pt x="80" y="270"/>
                  </a:lnTo>
                  <a:lnTo>
                    <a:pt x="81" y="269"/>
                  </a:lnTo>
                  <a:lnTo>
                    <a:pt x="82" y="269"/>
                  </a:lnTo>
                  <a:lnTo>
                    <a:pt x="83" y="268"/>
                  </a:lnTo>
                  <a:lnTo>
                    <a:pt x="84" y="267"/>
                  </a:lnTo>
                  <a:lnTo>
                    <a:pt x="85" y="267"/>
                  </a:lnTo>
                  <a:lnTo>
                    <a:pt x="86" y="267"/>
                  </a:lnTo>
                  <a:lnTo>
                    <a:pt x="87" y="267"/>
                  </a:lnTo>
                  <a:lnTo>
                    <a:pt x="87" y="268"/>
                  </a:lnTo>
                  <a:lnTo>
                    <a:pt x="88" y="269"/>
                  </a:lnTo>
                  <a:lnTo>
                    <a:pt x="91" y="267"/>
                  </a:lnTo>
                  <a:lnTo>
                    <a:pt x="93" y="267"/>
                  </a:lnTo>
                  <a:lnTo>
                    <a:pt x="96" y="267"/>
                  </a:lnTo>
                  <a:lnTo>
                    <a:pt x="97" y="266"/>
                  </a:lnTo>
                  <a:lnTo>
                    <a:pt x="99" y="265"/>
                  </a:lnTo>
                  <a:lnTo>
                    <a:pt x="102" y="266"/>
                  </a:lnTo>
                  <a:lnTo>
                    <a:pt x="104" y="265"/>
                  </a:lnTo>
                  <a:lnTo>
                    <a:pt x="105" y="264"/>
                  </a:lnTo>
                  <a:lnTo>
                    <a:pt x="105" y="263"/>
                  </a:lnTo>
                  <a:lnTo>
                    <a:pt x="105" y="260"/>
                  </a:lnTo>
                  <a:lnTo>
                    <a:pt x="106" y="260"/>
                  </a:lnTo>
                  <a:lnTo>
                    <a:pt x="109" y="260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11" y="256"/>
                  </a:lnTo>
                  <a:lnTo>
                    <a:pt x="112" y="255"/>
                  </a:lnTo>
                  <a:lnTo>
                    <a:pt x="113" y="254"/>
                  </a:lnTo>
                  <a:lnTo>
                    <a:pt x="114" y="254"/>
                  </a:lnTo>
                  <a:lnTo>
                    <a:pt x="116" y="254"/>
                  </a:lnTo>
                  <a:lnTo>
                    <a:pt x="117" y="254"/>
                  </a:lnTo>
                  <a:lnTo>
                    <a:pt x="118" y="254"/>
                  </a:lnTo>
                  <a:lnTo>
                    <a:pt x="118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1" y="253"/>
                  </a:lnTo>
                  <a:lnTo>
                    <a:pt x="122" y="252"/>
                  </a:lnTo>
                  <a:lnTo>
                    <a:pt x="122" y="251"/>
                  </a:lnTo>
                  <a:lnTo>
                    <a:pt x="123" y="250"/>
                  </a:lnTo>
                  <a:lnTo>
                    <a:pt x="124" y="249"/>
                  </a:lnTo>
                  <a:lnTo>
                    <a:pt x="126" y="249"/>
                  </a:lnTo>
                  <a:lnTo>
                    <a:pt x="127" y="247"/>
                  </a:lnTo>
                  <a:lnTo>
                    <a:pt x="133" y="244"/>
                  </a:lnTo>
                  <a:lnTo>
                    <a:pt x="134" y="242"/>
                  </a:lnTo>
                  <a:lnTo>
                    <a:pt x="135" y="241"/>
                  </a:lnTo>
                  <a:lnTo>
                    <a:pt x="136" y="240"/>
                  </a:lnTo>
                  <a:lnTo>
                    <a:pt x="139" y="239"/>
                  </a:lnTo>
                  <a:lnTo>
                    <a:pt x="140" y="239"/>
                  </a:lnTo>
                  <a:lnTo>
                    <a:pt x="143" y="239"/>
                  </a:lnTo>
                  <a:lnTo>
                    <a:pt x="146" y="239"/>
                  </a:lnTo>
                  <a:lnTo>
                    <a:pt x="147" y="239"/>
                  </a:lnTo>
                  <a:lnTo>
                    <a:pt x="148" y="236"/>
                  </a:lnTo>
                  <a:lnTo>
                    <a:pt x="148" y="235"/>
                  </a:lnTo>
                  <a:lnTo>
                    <a:pt x="148" y="234"/>
                  </a:lnTo>
                  <a:lnTo>
                    <a:pt x="148" y="233"/>
                  </a:lnTo>
                  <a:lnTo>
                    <a:pt x="147" y="233"/>
                  </a:lnTo>
                  <a:lnTo>
                    <a:pt x="147" y="231"/>
                  </a:lnTo>
                  <a:lnTo>
                    <a:pt x="147" y="229"/>
                  </a:lnTo>
                  <a:lnTo>
                    <a:pt x="147" y="227"/>
                  </a:lnTo>
                  <a:lnTo>
                    <a:pt x="148" y="226"/>
                  </a:lnTo>
                  <a:lnTo>
                    <a:pt x="149" y="225"/>
                  </a:lnTo>
                  <a:lnTo>
                    <a:pt x="153" y="224"/>
                  </a:lnTo>
                  <a:lnTo>
                    <a:pt x="156" y="224"/>
                  </a:lnTo>
                  <a:lnTo>
                    <a:pt x="161" y="225"/>
                  </a:lnTo>
                  <a:lnTo>
                    <a:pt x="162" y="224"/>
                  </a:lnTo>
                  <a:lnTo>
                    <a:pt x="163" y="223"/>
                  </a:lnTo>
                  <a:lnTo>
                    <a:pt x="166" y="219"/>
                  </a:lnTo>
                  <a:lnTo>
                    <a:pt x="166" y="218"/>
                  </a:lnTo>
                  <a:lnTo>
                    <a:pt x="167" y="216"/>
                  </a:lnTo>
                  <a:lnTo>
                    <a:pt x="168" y="213"/>
                  </a:lnTo>
                  <a:lnTo>
                    <a:pt x="169" y="211"/>
                  </a:lnTo>
                  <a:lnTo>
                    <a:pt x="171" y="210"/>
                  </a:lnTo>
                  <a:lnTo>
                    <a:pt x="171" y="209"/>
                  </a:lnTo>
                  <a:lnTo>
                    <a:pt x="171" y="206"/>
                  </a:lnTo>
                  <a:lnTo>
                    <a:pt x="171" y="202"/>
                  </a:lnTo>
                  <a:lnTo>
                    <a:pt x="171" y="199"/>
                  </a:lnTo>
                  <a:lnTo>
                    <a:pt x="170" y="197"/>
                  </a:lnTo>
                  <a:lnTo>
                    <a:pt x="170" y="196"/>
                  </a:lnTo>
                  <a:lnTo>
                    <a:pt x="171" y="196"/>
                  </a:lnTo>
                  <a:lnTo>
                    <a:pt x="171" y="195"/>
                  </a:lnTo>
                  <a:lnTo>
                    <a:pt x="171" y="193"/>
                  </a:lnTo>
                  <a:lnTo>
                    <a:pt x="169" y="193"/>
                  </a:lnTo>
                  <a:lnTo>
                    <a:pt x="168" y="191"/>
                  </a:lnTo>
                  <a:lnTo>
                    <a:pt x="167" y="190"/>
                  </a:lnTo>
                  <a:lnTo>
                    <a:pt x="169" y="190"/>
                  </a:lnTo>
                  <a:lnTo>
                    <a:pt x="170" y="190"/>
                  </a:lnTo>
                  <a:lnTo>
                    <a:pt x="170" y="191"/>
                  </a:lnTo>
                  <a:lnTo>
                    <a:pt x="171" y="191"/>
                  </a:lnTo>
                  <a:lnTo>
                    <a:pt x="174" y="191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9" y="188"/>
                  </a:lnTo>
                  <a:lnTo>
                    <a:pt x="181" y="187"/>
                  </a:lnTo>
                  <a:lnTo>
                    <a:pt x="182" y="187"/>
                  </a:lnTo>
                  <a:lnTo>
                    <a:pt x="183" y="186"/>
                  </a:lnTo>
                  <a:lnTo>
                    <a:pt x="186" y="185"/>
                  </a:lnTo>
                  <a:lnTo>
                    <a:pt x="189" y="184"/>
                  </a:lnTo>
                  <a:lnTo>
                    <a:pt x="191" y="185"/>
                  </a:lnTo>
                  <a:lnTo>
                    <a:pt x="193" y="186"/>
                  </a:lnTo>
                  <a:lnTo>
                    <a:pt x="194" y="188"/>
                  </a:lnTo>
                  <a:lnTo>
                    <a:pt x="195" y="190"/>
                  </a:lnTo>
                  <a:lnTo>
                    <a:pt x="195" y="192"/>
                  </a:lnTo>
                  <a:lnTo>
                    <a:pt x="195" y="194"/>
                  </a:lnTo>
                  <a:lnTo>
                    <a:pt x="195" y="195"/>
                  </a:lnTo>
                  <a:lnTo>
                    <a:pt x="194" y="196"/>
                  </a:lnTo>
                  <a:lnTo>
                    <a:pt x="194" y="197"/>
                  </a:lnTo>
                  <a:lnTo>
                    <a:pt x="194" y="198"/>
                  </a:lnTo>
                  <a:lnTo>
                    <a:pt x="194" y="200"/>
                  </a:lnTo>
                  <a:lnTo>
                    <a:pt x="194" y="201"/>
                  </a:lnTo>
                  <a:lnTo>
                    <a:pt x="195" y="202"/>
                  </a:lnTo>
                  <a:lnTo>
                    <a:pt x="195" y="203"/>
                  </a:lnTo>
                  <a:lnTo>
                    <a:pt x="196" y="204"/>
                  </a:lnTo>
                  <a:lnTo>
                    <a:pt x="198" y="206"/>
                  </a:lnTo>
                  <a:lnTo>
                    <a:pt x="200" y="207"/>
                  </a:lnTo>
                  <a:lnTo>
                    <a:pt x="201" y="207"/>
                  </a:lnTo>
                  <a:lnTo>
                    <a:pt x="201" y="210"/>
                  </a:lnTo>
                  <a:lnTo>
                    <a:pt x="201" y="215"/>
                  </a:lnTo>
                  <a:lnTo>
                    <a:pt x="202" y="216"/>
                  </a:lnTo>
                  <a:lnTo>
                    <a:pt x="202" y="217"/>
                  </a:lnTo>
                  <a:lnTo>
                    <a:pt x="207" y="220"/>
                  </a:lnTo>
                  <a:lnTo>
                    <a:pt x="209" y="222"/>
                  </a:lnTo>
                  <a:lnTo>
                    <a:pt x="211" y="225"/>
                  </a:lnTo>
                  <a:lnTo>
                    <a:pt x="212" y="226"/>
                  </a:lnTo>
                  <a:lnTo>
                    <a:pt x="216" y="230"/>
                  </a:lnTo>
                  <a:lnTo>
                    <a:pt x="217" y="232"/>
                  </a:lnTo>
                  <a:lnTo>
                    <a:pt x="217" y="233"/>
                  </a:lnTo>
                  <a:lnTo>
                    <a:pt x="216" y="237"/>
                  </a:lnTo>
                  <a:lnTo>
                    <a:pt x="216" y="238"/>
                  </a:lnTo>
                  <a:lnTo>
                    <a:pt x="216" y="241"/>
                  </a:lnTo>
                  <a:lnTo>
                    <a:pt x="216" y="242"/>
                  </a:lnTo>
                  <a:lnTo>
                    <a:pt x="217" y="243"/>
                  </a:lnTo>
                  <a:lnTo>
                    <a:pt x="220" y="245"/>
                  </a:lnTo>
                  <a:lnTo>
                    <a:pt x="221" y="246"/>
                  </a:lnTo>
                  <a:lnTo>
                    <a:pt x="221" y="247"/>
                  </a:lnTo>
                  <a:lnTo>
                    <a:pt x="220" y="249"/>
                  </a:lnTo>
                  <a:lnTo>
                    <a:pt x="219" y="251"/>
                  </a:lnTo>
                  <a:lnTo>
                    <a:pt x="216" y="252"/>
                  </a:lnTo>
                  <a:lnTo>
                    <a:pt x="215" y="253"/>
                  </a:lnTo>
                  <a:lnTo>
                    <a:pt x="212" y="256"/>
                  </a:lnTo>
                  <a:lnTo>
                    <a:pt x="212" y="257"/>
                  </a:lnTo>
                  <a:lnTo>
                    <a:pt x="213" y="258"/>
                  </a:lnTo>
                  <a:lnTo>
                    <a:pt x="213" y="260"/>
                  </a:lnTo>
                  <a:lnTo>
                    <a:pt x="213" y="261"/>
                  </a:lnTo>
                  <a:lnTo>
                    <a:pt x="213" y="262"/>
                  </a:lnTo>
                  <a:lnTo>
                    <a:pt x="212" y="263"/>
                  </a:lnTo>
                  <a:lnTo>
                    <a:pt x="211" y="264"/>
                  </a:lnTo>
                  <a:lnTo>
                    <a:pt x="211" y="265"/>
                  </a:lnTo>
                  <a:lnTo>
                    <a:pt x="211" y="266"/>
                  </a:lnTo>
                  <a:lnTo>
                    <a:pt x="212" y="267"/>
                  </a:lnTo>
                  <a:lnTo>
                    <a:pt x="213" y="269"/>
                  </a:lnTo>
                  <a:lnTo>
                    <a:pt x="212" y="275"/>
                  </a:lnTo>
                  <a:lnTo>
                    <a:pt x="213" y="276"/>
                  </a:lnTo>
                  <a:lnTo>
                    <a:pt x="213" y="278"/>
                  </a:lnTo>
                  <a:lnTo>
                    <a:pt x="214" y="279"/>
                  </a:lnTo>
                  <a:lnTo>
                    <a:pt x="215" y="281"/>
                  </a:lnTo>
                  <a:lnTo>
                    <a:pt x="216" y="281"/>
                  </a:lnTo>
                  <a:lnTo>
                    <a:pt x="219" y="282"/>
                  </a:lnTo>
                  <a:lnTo>
                    <a:pt x="220" y="282"/>
                  </a:lnTo>
                  <a:lnTo>
                    <a:pt x="221" y="283"/>
                  </a:lnTo>
                  <a:lnTo>
                    <a:pt x="222" y="285"/>
                  </a:lnTo>
                  <a:lnTo>
                    <a:pt x="223" y="286"/>
                  </a:lnTo>
                  <a:lnTo>
                    <a:pt x="224" y="287"/>
                  </a:lnTo>
                  <a:lnTo>
                    <a:pt x="224" y="291"/>
                  </a:lnTo>
                  <a:lnTo>
                    <a:pt x="224" y="293"/>
                  </a:lnTo>
                  <a:lnTo>
                    <a:pt x="224" y="295"/>
                  </a:lnTo>
                  <a:lnTo>
                    <a:pt x="225" y="297"/>
                  </a:lnTo>
                  <a:lnTo>
                    <a:pt x="228" y="299"/>
                  </a:lnTo>
                  <a:lnTo>
                    <a:pt x="230" y="302"/>
                  </a:lnTo>
                  <a:lnTo>
                    <a:pt x="231" y="302"/>
                  </a:lnTo>
                  <a:lnTo>
                    <a:pt x="232" y="303"/>
                  </a:lnTo>
                  <a:lnTo>
                    <a:pt x="236" y="304"/>
                  </a:lnTo>
                  <a:lnTo>
                    <a:pt x="240" y="306"/>
                  </a:lnTo>
                  <a:lnTo>
                    <a:pt x="240" y="307"/>
                  </a:lnTo>
                  <a:lnTo>
                    <a:pt x="241" y="309"/>
                  </a:lnTo>
                  <a:lnTo>
                    <a:pt x="241" y="312"/>
                  </a:lnTo>
                  <a:lnTo>
                    <a:pt x="242" y="314"/>
                  </a:lnTo>
                  <a:lnTo>
                    <a:pt x="243" y="314"/>
                  </a:lnTo>
                  <a:lnTo>
                    <a:pt x="245" y="314"/>
                  </a:lnTo>
                  <a:lnTo>
                    <a:pt x="248" y="314"/>
                  </a:lnTo>
                  <a:lnTo>
                    <a:pt x="248" y="315"/>
                  </a:lnTo>
                  <a:lnTo>
                    <a:pt x="248" y="316"/>
                  </a:lnTo>
                  <a:lnTo>
                    <a:pt x="250" y="317"/>
                  </a:lnTo>
                  <a:lnTo>
                    <a:pt x="251" y="317"/>
                  </a:lnTo>
                  <a:lnTo>
                    <a:pt x="253" y="317"/>
                  </a:lnTo>
                  <a:lnTo>
                    <a:pt x="255" y="318"/>
                  </a:lnTo>
                  <a:lnTo>
                    <a:pt x="256" y="318"/>
                  </a:lnTo>
                  <a:lnTo>
                    <a:pt x="257" y="318"/>
                  </a:lnTo>
                  <a:lnTo>
                    <a:pt x="258" y="319"/>
                  </a:lnTo>
                  <a:lnTo>
                    <a:pt x="262" y="319"/>
                  </a:lnTo>
                  <a:lnTo>
                    <a:pt x="265" y="319"/>
                  </a:lnTo>
                  <a:lnTo>
                    <a:pt x="267" y="321"/>
                  </a:lnTo>
                  <a:lnTo>
                    <a:pt x="271" y="320"/>
                  </a:lnTo>
                  <a:lnTo>
                    <a:pt x="272" y="320"/>
                  </a:lnTo>
                  <a:lnTo>
                    <a:pt x="273" y="320"/>
                  </a:lnTo>
                  <a:lnTo>
                    <a:pt x="275" y="322"/>
                  </a:lnTo>
                  <a:lnTo>
                    <a:pt x="277" y="322"/>
                  </a:lnTo>
                  <a:lnTo>
                    <a:pt x="277" y="324"/>
                  </a:lnTo>
                  <a:lnTo>
                    <a:pt x="278" y="324"/>
                  </a:lnTo>
                  <a:lnTo>
                    <a:pt x="279" y="324"/>
                  </a:lnTo>
                  <a:lnTo>
                    <a:pt x="280" y="325"/>
                  </a:lnTo>
                  <a:lnTo>
                    <a:pt x="281" y="327"/>
                  </a:lnTo>
                  <a:lnTo>
                    <a:pt x="282" y="328"/>
                  </a:lnTo>
                  <a:lnTo>
                    <a:pt x="282" y="329"/>
                  </a:lnTo>
                  <a:lnTo>
                    <a:pt x="284" y="329"/>
                  </a:lnTo>
                  <a:lnTo>
                    <a:pt x="286" y="329"/>
                  </a:lnTo>
                  <a:lnTo>
                    <a:pt x="288" y="329"/>
                  </a:lnTo>
                  <a:lnTo>
                    <a:pt x="289" y="330"/>
                  </a:lnTo>
                  <a:lnTo>
                    <a:pt x="290" y="331"/>
                  </a:lnTo>
                  <a:lnTo>
                    <a:pt x="290" y="332"/>
                  </a:lnTo>
                  <a:lnTo>
                    <a:pt x="291" y="332"/>
                  </a:lnTo>
                  <a:lnTo>
                    <a:pt x="292" y="333"/>
                  </a:lnTo>
                  <a:lnTo>
                    <a:pt x="293" y="334"/>
                  </a:lnTo>
                  <a:lnTo>
                    <a:pt x="294" y="336"/>
                  </a:lnTo>
                  <a:lnTo>
                    <a:pt x="295" y="337"/>
                  </a:lnTo>
                  <a:lnTo>
                    <a:pt x="296" y="337"/>
                  </a:lnTo>
                  <a:lnTo>
                    <a:pt x="297" y="338"/>
                  </a:lnTo>
                  <a:lnTo>
                    <a:pt x="298" y="337"/>
                  </a:lnTo>
                  <a:lnTo>
                    <a:pt x="299" y="336"/>
                  </a:lnTo>
                  <a:lnTo>
                    <a:pt x="300" y="335"/>
                  </a:lnTo>
                  <a:lnTo>
                    <a:pt x="301" y="335"/>
                  </a:lnTo>
                  <a:lnTo>
                    <a:pt x="302" y="335"/>
                  </a:lnTo>
                  <a:lnTo>
                    <a:pt x="302" y="334"/>
                  </a:lnTo>
                  <a:lnTo>
                    <a:pt x="303" y="333"/>
                  </a:lnTo>
                  <a:lnTo>
                    <a:pt x="304" y="334"/>
                  </a:lnTo>
                  <a:lnTo>
                    <a:pt x="305" y="334"/>
                  </a:lnTo>
                  <a:lnTo>
                    <a:pt x="306" y="333"/>
                  </a:lnTo>
                  <a:lnTo>
                    <a:pt x="308" y="332"/>
                  </a:lnTo>
                  <a:lnTo>
                    <a:pt x="309" y="331"/>
                  </a:lnTo>
                  <a:lnTo>
                    <a:pt x="310" y="331"/>
                  </a:lnTo>
                  <a:lnTo>
                    <a:pt x="310" y="333"/>
                  </a:lnTo>
                  <a:lnTo>
                    <a:pt x="311" y="333"/>
                  </a:lnTo>
                  <a:lnTo>
                    <a:pt x="311" y="334"/>
                  </a:lnTo>
                  <a:lnTo>
                    <a:pt x="313" y="333"/>
                  </a:lnTo>
                  <a:lnTo>
                    <a:pt x="314" y="331"/>
                  </a:lnTo>
                  <a:lnTo>
                    <a:pt x="315" y="330"/>
                  </a:lnTo>
                  <a:lnTo>
                    <a:pt x="316" y="329"/>
                  </a:lnTo>
                  <a:lnTo>
                    <a:pt x="318" y="329"/>
                  </a:lnTo>
                  <a:lnTo>
                    <a:pt x="318" y="327"/>
                  </a:lnTo>
                  <a:lnTo>
                    <a:pt x="318" y="325"/>
                  </a:lnTo>
                  <a:lnTo>
                    <a:pt x="319" y="323"/>
                  </a:lnTo>
                  <a:lnTo>
                    <a:pt x="320" y="321"/>
                  </a:lnTo>
                  <a:lnTo>
                    <a:pt x="321" y="320"/>
                  </a:lnTo>
                  <a:lnTo>
                    <a:pt x="322" y="318"/>
                  </a:lnTo>
                  <a:lnTo>
                    <a:pt x="323" y="318"/>
                  </a:lnTo>
                  <a:lnTo>
                    <a:pt x="324" y="318"/>
                  </a:lnTo>
                  <a:lnTo>
                    <a:pt x="326" y="318"/>
                  </a:lnTo>
                  <a:lnTo>
                    <a:pt x="327" y="318"/>
                  </a:lnTo>
                  <a:lnTo>
                    <a:pt x="328" y="318"/>
                  </a:lnTo>
                  <a:lnTo>
                    <a:pt x="328" y="317"/>
                  </a:lnTo>
                  <a:lnTo>
                    <a:pt x="328" y="316"/>
                  </a:lnTo>
                  <a:lnTo>
                    <a:pt x="330" y="314"/>
                  </a:lnTo>
                  <a:lnTo>
                    <a:pt x="331" y="313"/>
                  </a:lnTo>
                  <a:lnTo>
                    <a:pt x="333" y="313"/>
                  </a:lnTo>
                  <a:lnTo>
                    <a:pt x="335" y="311"/>
                  </a:lnTo>
                  <a:lnTo>
                    <a:pt x="336" y="311"/>
                  </a:lnTo>
                  <a:lnTo>
                    <a:pt x="339" y="313"/>
                  </a:lnTo>
                  <a:lnTo>
                    <a:pt x="340" y="313"/>
                  </a:lnTo>
                  <a:lnTo>
                    <a:pt x="342" y="313"/>
                  </a:lnTo>
                  <a:lnTo>
                    <a:pt x="343" y="312"/>
                  </a:lnTo>
                  <a:lnTo>
                    <a:pt x="344" y="311"/>
                  </a:lnTo>
                  <a:lnTo>
                    <a:pt x="345" y="310"/>
                  </a:lnTo>
                  <a:lnTo>
                    <a:pt x="345" y="307"/>
                  </a:lnTo>
                  <a:lnTo>
                    <a:pt x="345" y="305"/>
                  </a:lnTo>
                  <a:lnTo>
                    <a:pt x="344" y="303"/>
                  </a:lnTo>
                  <a:lnTo>
                    <a:pt x="344" y="301"/>
                  </a:lnTo>
                  <a:lnTo>
                    <a:pt x="344" y="300"/>
                  </a:lnTo>
                  <a:lnTo>
                    <a:pt x="344" y="299"/>
                  </a:lnTo>
                  <a:lnTo>
                    <a:pt x="345" y="298"/>
                  </a:lnTo>
                  <a:lnTo>
                    <a:pt x="345" y="297"/>
                  </a:lnTo>
                  <a:lnTo>
                    <a:pt x="347" y="297"/>
                  </a:lnTo>
                  <a:lnTo>
                    <a:pt x="348" y="297"/>
                  </a:lnTo>
                  <a:lnTo>
                    <a:pt x="351" y="297"/>
                  </a:lnTo>
                  <a:lnTo>
                    <a:pt x="353" y="297"/>
                  </a:lnTo>
                  <a:lnTo>
                    <a:pt x="354" y="296"/>
                  </a:lnTo>
                  <a:lnTo>
                    <a:pt x="356" y="294"/>
                  </a:lnTo>
                  <a:lnTo>
                    <a:pt x="357" y="292"/>
                  </a:lnTo>
                  <a:lnTo>
                    <a:pt x="358" y="290"/>
                  </a:lnTo>
                  <a:lnTo>
                    <a:pt x="359" y="290"/>
                  </a:lnTo>
                  <a:lnTo>
                    <a:pt x="360" y="289"/>
                  </a:lnTo>
                  <a:lnTo>
                    <a:pt x="361" y="289"/>
                  </a:lnTo>
                  <a:lnTo>
                    <a:pt x="364" y="290"/>
                  </a:lnTo>
                  <a:lnTo>
                    <a:pt x="366" y="290"/>
                  </a:lnTo>
                  <a:lnTo>
                    <a:pt x="367" y="291"/>
                  </a:lnTo>
                  <a:lnTo>
                    <a:pt x="369" y="294"/>
                  </a:lnTo>
                  <a:lnTo>
                    <a:pt x="371" y="294"/>
                  </a:lnTo>
                  <a:lnTo>
                    <a:pt x="372" y="294"/>
                  </a:lnTo>
                  <a:lnTo>
                    <a:pt x="374" y="294"/>
                  </a:lnTo>
                  <a:lnTo>
                    <a:pt x="376" y="294"/>
                  </a:lnTo>
                  <a:lnTo>
                    <a:pt x="378" y="293"/>
                  </a:lnTo>
                  <a:lnTo>
                    <a:pt x="379" y="292"/>
                  </a:lnTo>
                  <a:lnTo>
                    <a:pt x="380" y="289"/>
                  </a:lnTo>
                  <a:lnTo>
                    <a:pt x="381" y="288"/>
                  </a:lnTo>
                  <a:lnTo>
                    <a:pt x="382" y="288"/>
                  </a:lnTo>
                  <a:lnTo>
                    <a:pt x="383" y="288"/>
                  </a:lnTo>
                  <a:lnTo>
                    <a:pt x="385" y="288"/>
                  </a:lnTo>
                  <a:lnTo>
                    <a:pt x="386" y="289"/>
                  </a:lnTo>
                  <a:lnTo>
                    <a:pt x="387" y="289"/>
                  </a:lnTo>
                  <a:lnTo>
                    <a:pt x="389" y="289"/>
                  </a:lnTo>
                  <a:lnTo>
                    <a:pt x="390" y="289"/>
                  </a:lnTo>
                  <a:lnTo>
                    <a:pt x="392" y="288"/>
                  </a:lnTo>
                  <a:lnTo>
                    <a:pt x="394" y="286"/>
                  </a:lnTo>
                  <a:lnTo>
                    <a:pt x="398" y="282"/>
                  </a:lnTo>
                  <a:lnTo>
                    <a:pt x="400" y="280"/>
                  </a:lnTo>
                  <a:lnTo>
                    <a:pt x="401" y="279"/>
                  </a:lnTo>
                  <a:lnTo>
                    <a:pt x="402" y="279"/>
                  </a:lnTo>
                  <a:lnTo>
                    <a:pt x="403" y="279"/>
                  </a:lnTo>
                  <a:lnTo>
                    <a:pt x="404" y="279"/>
                  </a:lnTo>
                  <a:lnTo>
                    <a:pt x="406" y="280"/>
                  </a:lnTo>
                  <a:lnTo>
                    <a:pt x="407" y="282"/>
                  </a:lnTo>
                  <a:lnTo>
                    <a:pt x="408" y="282"/>
                  </a:lnTo>
                  <a:lnTo>
                    <a:pt x="409" y="284"/>
                  </a:lnTo>
                  <a:lnTo>
                    <a:pt x="410" y="288"/>
                  </a:lnTo>
                  <a:lnTo>
                    <a:pt x="411" y="290"/>
                  </a:lnTo>
                  <a:lnTo>
                    <a:pt x="412" y="291"/>
                  </a:lnTo>
                  <a:lnTo>
                    <a:pt x="413" y="292"/>
                  </a:lnTo>
                  <a:lnTo>
                    <a:pt x="414" y="293"/>
                  </a:lnTo>
                  <a:lnTo>
                    <a:pt x="415" y="293"/>
                  </a:lnTo>
                  <a:lnTo>
                    <a:pt x="416" y="294"/>
                  </a:lnTo>
                  <a:lnTo>
                    <a:pt x="417" y="294"/>
                  </a:lnTo>
                  <a:lnTo>
                    <a:pt x="419" y="294"/>
                  </a:lnTo>
                  <a:lnTo>
                    <a:pt x="420" y="294"/>
                  </a:lnTo>
                  <a:lnTo>
                    <a:pt x="422" y="293"/>
                  </a:lnTo>
                  <a:lnTo>
                    <a:pt x="423" y="292"/>
                  </a:lnTo>
                  <a:lnTo>
                    <a:pt x="425" y="293"/>
                  </a:lnTo>
                  <a:lnTo>
                    <a:pt x="427" y="295"/>
                  </a:lnTo>
                  <a:lnTo>
                    <a:pt x="429" y="295"/>
                  </a:lnTo>
                  <a:lnTo>
                    <a:pt x="430" y="296"/>
                  </a:lnTo>
                  <a:lnTo>
                    <a:pt x="431" y="298"/>
                  </a:lnTo>
                  <a:lnTo>
                    <a:pt x="432" y="298"/>
                  </a:lnTo>
                  <a:lnTo>
                    <a:pt x="434" y="299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8" y="297"/>
                  </a:lnTo>
                  <a:lnTo>
                    <a:pt x="439" y="296"/>
                  </a:lnTo>
                  <a:lnTo>
                    <a:pt x="440" y="293"/>
                  </a:lnTo>
                  <a:lnTo>
                    <a:pt x="442" y="291"/>
                  </a:lnTo>
                  <a:lnTo>
                    <a:pt x="442" y="290"/>
                  </a:lnTo>
                  <a:lnTo>
                    <a:pt x="443" y="290"/>
                  </a:lnTo>
                  <a:lnTo>
                    <a:pt x="447" y="290"/>
                  </a:lnTo>
                  <a:lnTo>
                    <a:pt x="447" y="289"/>
                  </a:lnTo>
                  <a:lnTo>
                    <a:pt x="448" y="289"/>
                  </a:lnTo>
                  <a:lnTo>
                    <a:pt x="449" y="286"/>
                  </a:lnTo>
                  <a:lnTo>
                    <a:pt x="450" y="283"/>
                  </a:lnTo>
                  <a:lnTo>
                    <a:pt x="451" y="282"/>
                  </a:lnTo>
                  <a:lnTo>
                    <a:pt x="451" y="281"/>
                  </a:lnTo>
                  <a:lnTo>
                    <a:pt x="452" y="280"/>
                  </a:lnTo>
                  <a:lnTo>
                    <a:pt x="453" y="276"/>
                  </a:lnTo>
                  <a:lnTo>
                    <a:pt x="454" y="274"/>
                  </a:lnTo>
                  <a:lnTo>
                    <a:pt x="455" y="273"/>
                  </a:lnTo>
                  <a:lnTo>
                    <a:pt x="457" y="272"/>
                  </a:lnTo>
                  <a:lnTo>
                    <a:pt x="457" y="271"/>
                  </a:lnTo>
                  <a:lnTo>
                    <a:pt x="457" y="270"/>
                  </a:lnTo>
                  <a:lnTo>
                    <a:pt x="456" y="266"/>
                  </a:lnTo>
                  <a:lnTo>
                    <a:pt x="456" y="265"/>
                  </a:lnTo>
                  <a:lnTo>
                    <a:pt x="456" y="262"/>
                  </a:lnTo>
                  <a:lnTo>
                    <a:pt x="458" y="260"/>
                  </a:lnTo>
                  <a:lnTo>
                    <a:pt x="459" y="259"/>
                  </a:lnTo>
                  <a:lnTo>
                    <a:pt x="459" y="258"/>
                  </a:lnTo>
                  <a:lnTo>
                    <a:pt x="461" y="258"/>
                  </a:lnTo>
                  <a:lnTo>
                    <a:pt x="464" y="260"/>
                  </a:lnTo>
                  <a:lnTo>
                    <a:pt x="466" y="262"/>
                  </a:lnTo>
                  <a:lnTo>
                    <a:pt x="468" y="262"/>
                  </a:lnTo>
                  <a:lnTo>
                    <a:pt x="469" y="263"/>
                  </a:lnTo>
                  <a:lnTo>
                    <a:pt x="471" y="263"/>
                  </a:lnTo>
                  <a:lnTo>
                    <a:pt x="473" y="263"/>
                  </a:lnTo>
                  <a:lnTo>
                    <a:pt x="476" y="264"/>
                  </a:lnTo>
                  <a:lnTo>
                    <a:pt x="476" y="263"/>
                  </a:lnTo>
                  <a:lnTo>
                    <a:pt x="477" y="263"/>
                  </a:lnTo>
                  <a:lnTo>
                    <a:pt x="477" y="262"/>
                  </a:lnTo>
                  <a:lnTo>
                    <a:pt x="477" y="258"/>
                  </a:lnTo>
                  <a:lnTo>
                    <a:pt x="478" y="256"/>
                  </a:lnTo>
                  <a:lnTo>
                    <a:pt x="479" y="255"/>
                  </a:lnTo>
                  <a:lnTo>
                    <a:pt x="480" y="254"/>
                  </a:lnTo>
                  <a:lnTo>
                    <a:pt x="481" y="253"/>
                  </a:lnTo>
                  <a:lnTo>
                    <a:pt x="481" y="251"/>
                  </a:lnTo>
                  <a:lnTo>
                    <a:pt x="483" y="250"/>
                  </a:lnTo>
                  <a:lnTo>
                    <a:pt x="486" y="247"/>
                  </a:lnTo>
                  <a:lnTo>
                    <a:pt x="487" y="247"/>
                  </a:lnTo>
                  <a:lnTo>
                    <a:pt x="489" y="246"/>
                  </a:lnTo>
                  <a:lnTo>
                    <a:pt x="490" y="245"/>
                  </a:lnTo>
                  <a:lnTo>
                    <a:pt x="492" y="243"/>
                  </a:lnTo>
                  <a:lnTo>
                    <a:pt x="492" y="241"/>
                  </a:lnTo>
                  <a:lnTo>
                    <a:pt x="493" y="238"/>
                  </a:lnTo>
                  <a:lnTo>
                    <a:pt x="492" y="237"/>
                  </a:lnTo>
                  <a:lnTo>
                    <a:pt x="492" y="236"/>
                  </a:lnTo>
                  <a:lnTo>
                    <a:pt x="492" y="235"/>
                  </a:lnTo>
                  <a:lnTo>
                    <a:pt x="492" y="234"/>
                  </a:lnTo>
                  <a:lnTo>
                    <a:pt x="493" y="233"/>
                  </a:lnTo>
                  <a:lnTo>
                    <a:pt x="494" y="231"/>
                  </a:lnTo>
                  <a:lnTo>
                    <a:pt x="497" y="229"/>
                  </a:lnTo>
                  <a:lnTo>
                    <a:pt x="499" y="227"/>
                  </a:lnTo>
                  <a:lnTo>
                    <a:pt x="502" y="225"/>
                  </a:lnTo>
                  <a:lnTo>
                    <a:pt x="503" y="222"/>
                  </a:lnTo>
                  <a:lnTo>
                    <a:pt x="505" y="217"/>
                  </a:lnTo>
                  <a:lnTo>
                    <a:pt x="506" y="214"/>
                  </a:lnTo>
                  <a:lnTo>
                    <a:pt x="506" y="213"/>
                  </a:lnTo>
                  <a:lnTo>
                    <a:pt x="506" y="211"/>
                  </a:lnTo>
                  <a:lnTo>
                    <a:pt x="506" y="210"/>
                  </a:lnTo>
                  <a:lnTo>
                    <a:pt x="505" y="209"/>
                  </a:lnTo>
                  <a:lnTo>
                    <a:pt x="505" y="208"/>
                  </a:lnTo>
                  <a:lnTo>
                    <a:pt x="506" y="207"/>
                  </a:lnTo>
                  <a:lnTo>
                    <a:pt x="507" y="205"/>
                  </a:lnTo>
                  <a:lnTo>
                    <a:pt x="507" y="204"/>
                  </a:lnTo>
                  <a:lnTo>
                    <a:pt x="508" y="204"/>
                  </a:lnTo>
                  <a:lnTo>
                    <a:pt x="510" y="204"/>
                  </a:lnTo>
                  <a:lnTo>
                    <a:pt x="514" y="204"/>
                  </a:lnTo>
                  <a:lnTo>
                    <a:pt x="518" y="205"/>
                  </a:lnTo>
                  <a:lnTo>
                    <a:pt x="519" y="205"/>
                  </a:lnTo>
                  <a:lnTo>
                    <a:pt x="520" y="205"/>
                  </a:lnTo>
                  <a:lnTo>
                    <a:pt x="519" y="202"/>
                  </a:lnTo>
                  <a:lnTo>
                    <a:pt x="519" y="201"/>
                  </a:lnTo>
                  <a:lnTo>
                    <a:pt x="520" y="200"/>
                  </a:lnTo>
                  <a:lnTo>
                    <a:pt x="521" y="199"/>
                  </a:lnTo>
                  <a:lnTo>
                    <a:pt x="523" y="198"/>
                  </a:lnTo>
                  <a:lnTo>
                    <a:pt x="524" y="197"/>
                  </a:lnTo>
                  <a:lnTo>
                    <a:pt x="524" y="195"/>
                  </a:lnTo>
                  <a:lnTo>
                    <a:pt x="525" y="194"/>
                  </a:lnTo>
                  <a:lnTo>
                    <a:pt x="525" y="192"/>
                  </a:lnTo>
                  <a:lnTo>
                    <a:pt x="525" y="190"/>
                  </a:lnTo>
                  <a:lnTo>
                    <a:pt x="523" y="189"/>
                  </a:lnTo>
                  <a:lnTo>
                    <a:pt x="522" y="189"/>
                  </a:lnTo>
                  <a:lnTo>
                    <a:pt x="521" y="188"/>
                  </a:lnTo>
                  <a:lnTo>
                    <a:pt x="520" y="187"/>
                  </a:lnTo>
                  <a:lnTo>
                    <a:pt x="519" y="186"/>
                  </a:lnTo>
                  <a:lnTo>
                    <a:pt x="519" y="185"/>
                  </a:lnTo>
                  <a:lnTo>
                    <a:pt x="521" y="181"/>
                  </a:lnTo>
                  <a:lnTo>
                    <a:pt x="521" y="179"/>
                  </a:lnTo>
                  <a:lnTo>
                    <a:pt x="519" y="178"/>
                  </a:lnTo>
                  <a:lnTo>
                    <a:pt x="518" y="177"/>
                  </a:lnTo>
                  <a:lnTo>
                    <a:pt x="518" y="176"/>
                  </a:lnTo>
                  <a:lnTo>
                    <a:pt x="519" y="175"/>
                  </a:lnTo>
                  <a:lnTo>
                    <a:pt x="520" y="175"/>
                  </a:lnTo>
                  <a:lnTo>
                    <a:pt x="521" y="174"/>
                  </a:lnTo>
                  <a:lnTo>
                    <a:pt x="521" y="173"/>
                  </a:lnTo>
                  <a:lnTo>
                    <a:pt x="522" y="172"/>
                  </a:lnTo>
                  <a:lnTo>
                    <a:pt x="524" y="172"/>
                  </a:lnTo>
                  <a:lnTo>
                    <a:pt x="525" y="171"/>
                  </a:lnTo>
                  <a:lnTo>
                    <a:pt x="526" y="170"/>
                  </a:lnTo>
                  <a:lnTo>
                    <a:pt x="526" y="169"/>
                  </a:lnTo>
                  <a:lnTo>
                    <a:pt x="526" y="167"/>
                  </a:lnTo>
                  <a:lnTo>
                    <a:pt x="527" y="166"/>
                  </a:lnTo>
                  <a:lnTo>
                    <a:pt x="529" y="165"/>
                  </a:lnTo>
                  <a:lnTo>
                    <a:pt x="529" y="163"/>
                  </a:lnTo>
                  <a:lnTo>
                    <a:pt x="527" y="161"/>
                  </a:lnTo>
                  <a:lnTo>
                    <a:pt x="526" y="160"/>
                  </a:lnTo>
                  <a:lnTo>
                    <a:pt x="524" y="159"/>
                  </a:lnTo>
                  <a:lnTo>
                    <a:pt x="523" y="158"/>
                  </a:lnTo>
                  <a:lnTo>
                    <a:pt x="521" y="157"/>
                  </a:lnTo>
                  <a:lnTo>
                    <a:pt x="520" y="157"/>
                  </a:lnTo>
                  <a:lnTo>
                    <a:pt x="519" y="157"/>
                  </a:lnTo>
                  <a:lnTo>
                    <a:pt x="518" y="156"/>
                  </a:lnTo>
                  <a:lnTo>
                    <a:pt x="518" y="155"/>
                  </a:lnTo>
                  <a:lnTo>
                    <a:pt x="515" y="154"/>
                  </a:lnTo>
                  <a:lnTo>
                    <a:pt x="511" y="152"/>
                  </a:lnTo>
                  <a:lnTo>
                    <a:pt x="510" y="151"/>
                  </a:lnTo>
                  <a:lnTo>
                    <a:pt x="510" y="150"/>
                  </a:lnTo>
                  <a:lnTo>
                    <a:pt x="508" y="149"/>
                  </a:lnTo>
                  <a:lnTo>
                    <a:pt x="507" y="148"/>
                  </a:lnTo>
                  <a:lnTo>
                    <a:pt x="506" y="146"/>
                  </a:lnTo>
                  <a:lnTo>
                    <a:pt x="505" y="143"/>
                  </a:lnTo>
                  <a:lnTo>
                    <a:pt x="505" y="142"/>
                  </a:lnTo>
                  <a:lnTo>
                    <a:pt x="505" y="141"/>
                  </a:lnTo>
                  <a:lnTo>
                    <a:pt x="506" y="140"/>
                  </a:lnTo>
                  <a:lnTo>
                    <a:pt x="506" y="138"/>
                  </a:lnTo>
                  <a:lnTo>
                    <a:pt x="505" y="137"/>
                  </a:lnTo>
                  <a:lnTo>
                    <a:pt x="503" y="132"/>
                  </a:lnTo>
                  <a:lnTo>
                    <a:pt x="501" y="128"/>
                  </a:lnTo>
                  <a:lnTo>
                    <a:pt x="500" y="128"/>
                  </a:lnTo>
                  <a:lnTo>
                    <a:pt x="499" y="127"/>
                  </a:lnTo>
                  <a:lnTo>
                    <a:pt x="498" y="126"/>
                  </a:lnTo>
                  <a:lnTo>
                    <a:pt x="498" y="125"/>
                  </a:lnTo>
                  <a:lnTo>
                    <a:pt x="499" y="124"/>
                  </a:lnTo>
                  <a:lnTo>
                    <a:pt x="500" y="123"/>
                  </a:lnTo>
                  <a:lnTo>
                    <a:pt x="499" y="122"/>
                  </a:lnTo>
                  <a:lnTo>
                    <a:pt x="498" y="121"/>
                  </a:lnTo>
                  <a:lnTo>
                    <a:pt x="499" y="118"/>
                  </a:lnTo>
                  <a:lnTo>
                    <a:pt x="499" y="117"/>
                  </a:lnTo>
                  <a:lnTo>
                    <a:pt x="499" y="116"/>
                  </a:lnTo>
                  <a:lnTo>
                    <a:pt x="498" y="114"/>
                  </a:lnTo>
                  <a:lnTo>
                    <a:pt x="497" y="112"/>
                  </a:lnTo>
                  <a:lnTo>
                    <a:pt x="497" y="110"/>
                  </a:lnTo>
                  <a:lnTo>
                    <a:pt x="498" y="110"/>
                  </a:lnTo>
                  <a:lnTo>
                    <a:pt x="499" y="108"/>
                  </a:lnTo>
                  <a:lnTo>
                    <a:pt x="500" y="106"/>
                  </a:lnTo>
                  <a:lnTo>
                    <a:pt x="502" y="104"/>
                  </a:lnTo>
                  <a:lnTo>
                    <a:pt x="503" y="102"/>
                  </a:lnTo>
                  <a:lnTo>
                    <a:pt x="504" y="101"/>
                  </a:lnTo>
                  <a:lnTo>
                    <a:pt x="504" y="100"/>
                  </a:lnTo>
                  <a:lnTo>
                    <a:pt x="506" y="99"/>
                  </a:lnTo>
                  <a:lnTo>
                    <a:pt x="507" y="98"/>
                  </a:lnTo>
                  <a:lnTo>
                    <a:pt x="509" y="96"/>
                  </a:lnTo>
                  <a:lnTo>
                    <a:pt x="510" y="94"/>
                  </a:lnTo>
                  <a:lnTo>
                    <a:pt x="511" y="94"/>
                  </a:lnTo>
                  <a:lnTo>
                    <a:pt x="511" y="93"/>
                  </a:lnTo>
                  <a:lnTo>
                    <a:pt x="513" y="92"/>
                  </a:lnTo>
                  <a:lnTo>
                    <a:pt x="516" y="91"/>
                  </a:lnTo>
                  <a:lnTo>
                    <a:pt x="521" y="91"/>
                  </a:lnTo>
                  <a:lnTo>
                    <a:pt x="525" y="90"/>
                  </a:lnTo>
                  <a:lnTo>
                    <a:pt x="526" y="90"/>
                  </a:lnTo>
                  <a:lnTo>
                    <a:pt x="527" y="90"/>
                  </a:lnTo>
                  <a:lnTo>
                    <a:pt x="530" y="88"/>
                  </a:lnTo>
                  <a:lnTo>
                    <a:pt x="533" y="86"/>
                  </a:lnTo>
                  <a:lnTo>
                    <a:pt x="535" y="85"/>
                  </a:lnTo>
                  <a:lnTo>
                    <a:pt x="536" y="84"/>
                  </a:lnTo>
                  <a:lnTo>
                    <a:pt x="539" y="83"/>
                  </a:lnTo>
                  <a:lnTo>
                    <a:pt x="540" y="81"/>
                  </a:lnTo>
                  <a:lnTo>
                    <a:pt x="541" y="80"/>
                  </a:lnTo>
                  <a:lnTo>
                    <a:pt x="541" y="77"/>
                  </a:lnTo>
                  <a:lnTo>
                    <a:pt x="542" y="73"/>
                  </a:lnTo>
                  <a:lnTo>
                    <a:pt x="542" y="72"/>
                  </a:lnTo>
                  <a:lnTo>
                    <a:pt x="544" y="71"/>
                  </a:lnTo>
                  <a:lnTo>
                    <a:pt x="547" y="71"/>
                  </a:lnTo>
                  <a:lnTo>
                    <a:pt x="548" y="71"/>
                  </a:lnTo>
                  <a:lnTo>
                    <a:pt x="552" y="73"/>
                  </a:lnTo>
                  <a:lnTo>
                    <a:pt x="553" y="72"/>
                  </a:lnTo>
                  <a:lnTo>
                    <a:pt x="557" y="69"/>
                  </a:lnTo>
                  <a:lnTo>
                    <a:pt x="558" y="69"/>
                  </a:lnTo>
                  <a:lnTo>
                    <a:pt x="559" y="68"/>
                  </a:lnTo>
                  <a:lnTo>
                    <a:pt x="560" y="68"/>
                  </a:lnTo>
                  <a:lnTo>
                    <a:pt x="561" y="66"/>
                  </a:lnTo>
                  <a:lnTo>
                    <a:pt x="563" y="66"/>
                  </a:lnTo>
                  <a:lnTo>
                    <a:pt x="565" y="65"/>
                  </a:lnTo>
                  <a:lnTo>
                    <a:pt x="566" y="65"/>
                  </a:lnTo>
                  <a:lnTo>
                    <a:pt x="567" y="65"/>
                  </a:lnTo>
                  <a:lnTo>
                    <a:pt x="569" y="65"/>
                  </a:lnTo>
                  <a:lnTo>
                    <a:pt x="571" y="66"/>
                  </a:lnTo>
                  <a:lnTo>
                    <a:pt x="572" y="66"/>
                  </a:lnTo>
                  <a:lnTo>
                    <a:pt x="574" y="68"/>
                  </a:lnTo>
                  <a:lnTo>
                    <a:pt x="575" y="68"/>
                  </a:lnTo>
                  <a:lnTo>
                    <a:pt x="576" y="71"/>
                  </a:lnTo>
                  <a:lnTo>
                    <a:pt x="579" y="75"/>
                  </a:lnTo>
                  <a:lnTo>
                    <a:pt x="579" y="77"/>
                  </a:lnTo>
                  <a:lnTo>
                    <a:pt x="581" y="79"/>
                  </a:lnTo>
                  <a:lnTo>
                    <a:pt x="582" y="82"/>
                  </a:lnTo>
                  <a:lnTo>
                    <a:pt x="584" y="84"/>
                  </a:lnTo>
                  <a:lnTo>
                    <a:pt x="584" y="85"/>
                  </a:lnTo>
                  <a:lnTo>
                    <a:pt x="586" y="86"/>
                  </a:lnTo>
                  <a:lnTo>
                    <a:pt x="588" y="86"/>
                  </a:lnTo>
                  <a:lnTo>
                    <a:pt x="589" y="86"/>
                  </a:lnTo>
                  <a:lnTo>
                    <a:pt x="590" y="86"/>
                  </a:lnTo>
                  <a:lnTo>
                    <a:pt x="591" y="87"/>
                  </a:lnTo>
                  <a:lnTo>
                    <a:pt x="592" y="90"/>
                  </a:lnTo>
                  <a:lnTo>
                    <a:pt x="595" y="91"/>
                  </a:lnTo>
                  <a:lnTo>
                    <a:pt x="596" y="93"/>
                  </a:lnTo>
                  <a:lnTo>
                    <a:pt x="597" y="96"/>
                  </a:lnTo>
                  <a:lnTo>
                    <a:pt x="598" y="96"/>
                  </a:lnTo>
                  <a:lnTo>
                    <a:pt x="598" y="97"/>
                  </a:lnTo>
                  <a:lnTo>
                    <a:pt x="599" y="96"/>
                  </a:lnTo>
                  <a:lnTo>
                    <a:pt x="600" y="95"/>
                  </a:lnTo>
                  <a:lnTo>
                    <a:pt x="602" y="95"/>
                  </a:lnTo>
                  <a:lnTo>
                    <a:pt x="604" y="95"/>
                  </a:lnTo>
                  <a:lnTo>
                    <a:pt x="605" y="95"/>
                  </a:lnTo>
                  <a:lnTo>
                    <a:pt x="606" y="94"/>
                  </a:lnTo>
                  <a:lnTo>
                    <a:pt x="607" y="93"/>
                  </a:lnTo>
                  <a:lnTo>
                    <a:pt x="609" y="93"/>
                  </a:lnTo>
                  <a:lnTo>
                    <a:pt x="610" y="93"/>
                  </a:lnTo>
                  <a:lnTo>
                    <a:pt x="611" y="94"/>
                  </a:lnTo>
                  <a:lnTo>
                    <a:pt x="611" y="95"/>
                  </a:lnTo>
                  <a:lnTo>
                    <a:pt x="612" y="97"/>
                  </a:lnTo>
                  <a:lnTo>
                    <a:pt x="613" y="97"/>
                  </a:lnTo>
                  <a:lnTo>
                    <a:pt x="615" y="97"/>
                  </a:lnTo>
                  <a:lnTo>
                    <a:pt x="616" y="96"/>
                  </a:lnTo>
                  <a:lnTo>
                    <a:pt x="618" y="93"/>
                  </a:lnTo>
                  <a:lnTo>
                    <a:pt x="618" y="92"/>
                  </a:lnTo>
                  <a:lnTo>
                    <a:pt x="618" y="91"/>
                  </a:lnTo>
                  <a:lnTo>
                    <a:pt x="619" y="90"/>
                  </a:lnTo>
                  <a:lnTo>
                    <a:pt x="620" y="90"/>
                  </a:lnTo>
                  <a:lnTo>
                    <a:pt x="621" y="90"/>
                  </a:lnTo>
                  <a:lnTo>
                    <a:pt x="622" y="91"/>
                  </a:lnTo>
                  <a:lnTo>
                    <a:pt x="623" y="92"/>
                  </a:lnTo>
                  <a:lnTo>
                    <a:pt x="624" y="92"/>
                  </a:lnTo>
                  <a:lnTo>
                    <a:pt x="624" y="91"/>
                  </a:lnTo>
                  <a:lnTo>
                    <a:pt x="625" y="91"/>
                  </a:lnTo>
                  <a:lnTo>
                    <a:pt x="626" y="90"/>
                  </a:lnTo>
                  <a:lnTo>
                    <a:pt x="627" y="90"/>
                  </a:lnTo>
                  <a:lnTo>
                    <a:pt x="627" y="91"/>
                  </a:lnTo>
                  <a:lnTo>
                    <a:pt x="628" y="91"/>
                  </a:lnTo>
                  <a:lnTo>
                    <a:pt x="628" y="92"/>
                  </a:lnTo>
                  <a:lnTo>
                    <a:pt x="629" y="92"/>
                  </a:lnTo>
                  <a:lnTo>
                    <a:pt x="629" y="93"/>
                  </a:lnTo>
                  <a:lnTo>
                    <a:pt x="630" y="92"/>
                  </a:lnTo>
                  <a:lnTo>
                    <a:pt x="631" y="93"/>
                  </a:lnTo>
                  <a:lnTo>
                    <a:pt x="632" y="95"/>
                  </a:lnTo>
                  <a:lnTo>
                    <a:pt x="633" y="95"/>
                  </a:lnTo>
                  <a:lnTo>
                    <a:pt x="634" y="95"/>
                  </a:lnTo>
                  <a:lnTo>
                    <a:pt x="635" y="94"/>
                  </a:lnTo>
                  <a:lnTo>
                    <a:pt x="636" y="95"/>
                  </a:lnTo>
                  <a:lnTo>
                    <a:pt x="636" y="96"/>
                  </a:lnTo>
                  <a:lnTo>
                    <a:pt x="636" y="99"/>
                  </a:lnTo>
                  <a:lnTo>
                    <a:pt x="637" y="98"/>
                  </a:lnTo>
                  <a:lnTo>
                    <a:pt x="639" y="98"/>
                  </a:lnTo>
                  <a:lnTo>
                    <a:pt x="642" y="98"/>
                  </a:lnTo>
                  <a:lnTo>
                    <a:pt x="643" y="98"/>
                  </a:lnTo>
                  <a:lnTo>
                    <a:pt x="644" y="98"/>
                  </a:lnTo>
                  <a:lnTo>
                    <a:pt x="645" y="98"/>
                  </a:lnTo>
                  <a:lnTo>
                    <a:pt x="646" y="97"/>
                  </a:lnTo>
                  <a:lnTo>
                    <a:pt x="648" y="97"/>
                  </a:lnTo>
                  <a:lnTo>
                    <a:pt x="650" y="98"/>
                  </a:lnTo>
                  <a:lnTo>
                    <a:pt x="652" y="101"/>
                  </a:lnTo>
                  <a:lnTo>
                    <a:pt x="653" y="102"/>
                  </a:lnTo>
                  <a:lnTo>
                    <a:pt x="653" y="103"/>
                  </a:lnTo>
                  <a:lnTo>
                    <a:pt x="653" y="104"/>
                  </a:lnTo>
                  <a:lnTo>
                    <a:pt x="653" y="105"/>
                  </a:lnTo>
                  <a:lnTo>
                    <a:pt x="653" y="106"/>
                  </a:lnTo>
                  <a:lnTo>
                    <a:pt x="652" y="107"/>
                  </a:lnTo>
                  <a:lnTo>
                    <a:pt x="652" y="109"/>
                  </a:lnTo>
                  <a:lnTo>
                    <a:pt x="653" y="111"/>
                  </a:lnTo>
                  <a:lnTo>
                    <a:pt x="653" y="113"/>
                  </a:lnTo>
                  <a:lnTo>
                    <a:pt x="654" y="114"/>
                  </a:lnTo>
                  <a:lnTo>
                    <a:pt x="654" y="115"/>
                  </a:lnTo>
                  <a:lnTo>
                    <a:pt x="653" y="116"/>
                  </a:lnTo>
                  <a:lnTo>
                    <a:pt x="654" y="117"/>
                  </a:lnTo>
                  <a:lnTo>
                    <a:pt x="654" y="118"/>
                  </a:lnTo>
                  <a:lnTo>
                    <a:pt x="655" y="119"/>
                  </a:lnTo>
                  <a:lnTo>
                    <a:pt x="656" y="119"/>
                  </a:lnTo>
                  <a:lnTo>
                    <a:pt x="657" y="120"/>
                  </a:lnTo>
                  <a:lnTo>
                    <a:pt x="660" y="120"/>
                  </a:lnTo>
                  <a:lnTo>
                    <a:pt x="661" y="120"/>
                  </a:lnTo>
                  <a:lnTo>
                    <a:pt x="662" y="121"/>
                  </a:lnTo>
                  <a:lnTo>
                    <a:pt x="663" y="122"/>
                  </a:lnTo>
                  <a:lnTo>
                    <a:pt x="665" y="125"/>
                  </a:lnTo>
                  <a:lnTo>
                    <a:pt x="666" y="127"/>
                  </a:lnTo>
                  <a:lnTo>
                    <a:pt x="668" y="127"/>
                  </a:lnTo>
                  <a:lnTo>
                    <a:pt x="670" y="126"/>
                  </a:lnTo>
                  <a:lnTo>
                    <a:pt x="671" y="125"/>
                  </a:lnTo>
                  <a:lnTo>
                    <a:pt x="672" y="125"/>
                  </a:lnTo>
                  <a:lnTo>
                    <a:pt x="673" y="125"/>
                  </a:lnTo>
                  <a:lnTo>
                    <a:pt x="674" y="127"/>
                  </a:lnTo>
                  <a:lnTo>
                    <a:pt x="674" y="128"/>
                  </a:lnTo>
                  <a:lnTo>
                    <a:pt x="674" y="130"/>
                  </a:lnTo>
                  <a:lnTo>
                    <a:pt x="674" y="131"/>
                  </a:lnTo>
                  <a:lnTo>
                    <a:pt x="674" y="132"/>
                  </a:lnTo>
                  <a:lnTo>
                    <a:pt x="675" y="133"/>
                  </a:lnTo>
                  <a:lnTo>
                    <a:pt x="675" y="134"/>
                  </a:lnTo>
                  <a:lnTo>
                    <a:pt x="675" y="138"/>
                  </a:lnTo>
                  <a:lnTo>
                    <a:pt x="676" y="139"/>
                  </a:lnTo>
                  <a:lnTo>
                    <a:pt x="678" y="139"/>
                  </a:lnTo>
                  <a:lnTo>
                    <a:pt x="684" y="139"/>
                  </a:lnTo>
                  <a:lnTo>
                    <a:pt x="685" y="138"/>
                  </a:lnTo>
                  <a:lnTo>
                    <a:pt x="685" y="137"/>
                  </a:lnTo>
                  <a:lnTo>
                    <a:pt x="686" y="135"/>
                  </a:lnTo>
                  <a:lnTo>
                    <a:pt x="686" y="134"/>
                  </a:lnTo>
                  <a:lnTo>
                    <a:pt x="689" y="133"/>
                  </a:lnTo>
                  <a:lnTo>
                    <a:pt x="691" y="130"/>
                  </a:lnTo>
                  <a:lnTo>
                    <a:pt x="693" y="129"/>
                  </a:lnTo>
                  <a:lnTo>
                    <a:pt x="694" y="128"/>
                  </a:lnTo>
                  <a:lnTo>
                    <a:pt x="693" y="127"/>
                  </a:lnTo>
                  <a:lnTo>
                    <a:pt x="693" y="125"/>
                  </a:lnTo>
                  <a:lnTo>
                    <a:pt x="693" y="124"/>
                  </a:lnTo>
                  <a:lnTo>
                    <a:pt x="694" y="124"/>
                  </a:lnTo>
                  <a:lnTo>
                    <a:pt x="695" y="124"/>
                  </a:lnTo>
                  <a:lnTo>
                    <a:pt x="698" y="127"/>
                  </a:lnTo>
                  <a:lnTo>
                    <a:pt x="700" y="128"/>
                  </a:lnTo>
                  <a:lnTo>
                    <a:pt x="701" y="128"/>
                  </a:lnTo>
                  <a:lnTo>
                    <a:pt x="702" y="128"/>
                  </a:lnTo>
                  <a:lnTo>
                    <a:pt x="705" y="127"/>
                  </a:lnTo>
                  <a:lnTo>
                    <a:pt x="706" y="127"/>
                  </a:lnTo>
                  <a:lnTo>
                    <a:pt x="707" y="128"/>
                  </a:lnTo>
                  <a:lnTo>
                    <a:pt x="708" y="127"/>
                  </a:lnTo>
                  <a:lnTo>
                    <a:pt x="710" y="127"/>
                  </a:lnTo>
                  <a:lnTo>
                    <a:pt x="712" y="125"/>
                  </a:lnTo>
                  <a:lnTo>
                    <a:pt x="713" y="124"/>
                  </a:lnTo>
                  <a:lnTo>
                    <a:pt x="714" y="123"/>
                  </a:lnTo>
                  <a:lnTo>
                    <a:pt x="715" y="122"/>
                  </a:lnTo>
                  <a:lnTo>
                    <a:pt x="716" y="121"/>
                  </a:lnTo>
                  <a:lnTo>
                    <a:pt x="716" y="120"/>
                  </a:lnTo>
                  <a:lnTo>
                    <a:pt x="717" y="120"/>
                  </a:lnTo>
                  <a:lnTo>
                    <a:pt x="718" y="120"/>
                  </a:lnTo>
                  <a:lnTo>
                    <a:pt x="720" y="121"/>
                  </a:lnTo>
                  <a:lnTo>
                    <a:pt x="722" y="120"/>
                  </a:lnTo>
                  <a:lnTo>
                    <a:pt x="723" y="120"/>
                  </a:lnTo>
                  <a:lnTo>
                    <a:pt x="725" y="121"/>
                  </a:lnTo>
                  <a:lnTo>
                    <a:pt x="726" y="122"/>
                  </a:lnTo>
                  <a:lnTo>
                    <a:pt x="728" y="122"/>
                  </a:lnTo>
                  <a:lnTo>
                    <a:pt x="729" y="122"/>
                  </a:lnTo>
                  <a:lnTo>
                    <a:pt x="733" y="121"/>
                  </a:lnTo>
                  <a:lnTo>
                    <a:pt x="734" y="119"/>
                  </a:lnTo>
                  <a:lnTo>
                    <a:pt x="734" y="117"/>
                  </a:lnTo>
                  <a:lnTo>
                    <a:pt x="734" y="115"/>
                  </a:lnTo>
                  <a:lnTo>
                    <a:pt x="735" y="115"/>
                  </a:lnTo>
                  <a:lnTo>
                    <a:pt x="736" y="115"/>
                  </a:lnTo>
                  <a:lnTo>
                    <a:pt x="737" y="115"/>
                  </a:lnTo>
                  <a:lnTo>
                    <a:pt x="740" y="116"/>
                  </a:lnTo>
                  <a:lnTo>
                    <a:pt x="741" y="116"/>
                  </a:lnTo>
                  <a:lnTo>
                    <a:pt x="742" y="115"/>
                  </a:lnTo>
                  <a:lnTo>
                    <a:pt x="744" y="114"/>
                  </a:lnTo>
                  <a:lnTo>
                    <a:pt x="745" y="113"/>
                  </a:lnTo>
                  <a:lnTo>
                    <a:pt x="745" y="109"/>
                  </a:lnTo>
                  <a:lnTo>
                    <a:pt x="746" y="108"/>
                  </a:lnTo>
                  <a:lnTo>
                    <a:pt x="747" y="107"/>
                  </a:lnTo>
                  <a:lnTo>
                    <a:pt x="750" y="105"/>
                  </a:lnTo>
                  <a:lnTo>
                    <a:pt x="752" y="105"/>
                  </a:lnTo>
                  <a:lnTo>
                    <a:pt x="754" y="105"/>
                  </a:lnTo>
                  <a:lnTo>
                    <a:pt x="757" y="103"/>
                  </a:lnTo>
                  <a:lnTo>
                    <a:pt x="758" y="102"/>
                  </a:lnTo>
                  <a:lnTo>
                    <a:pt x="758" y="100"/>
                  </a:lnTo>
                  <a:lnTo>
                    <a:pt x="758" y="98"/>
                  </a:lnTo>
                  <a:lnTo>
                    <a:pt x="759" y="97"/>
                  </a:lnTo>
                  <a:lnTo>
                    <a:pt x="764" y="96"/>
                  </a:lnTo>
                  <a:lnTo>
                    <a:pt x="764" y="95"/>
                  </a:lnTo>
                  <a:lnTo>
                    <a:pt x="765" y="93"/>
                  </a:lnTo>
                  <a:lnTo>
                    <a:pt x="767" y="93"/>
                  </a:lnTo>
                  <a:lnTo>
                    <a:pt x="769" y="92"/>
                  </a:lnTo>
                  <a:lnTo>
                    <a:pt x="770" y="92"/>
                  </a:lnTo>
                  <a:lnTo>
                    <a:pt x="773" y="92"/>
                  </a:lnTo>
                  <a:lnTo>
                    <a:pt x="774" y="92"/>
                  </a:lnTo>
                  <a:lnTo>
                    <a:pt x="775" y="92"/>
                  </a:lnTo>
                  <a:lnTo>
                    <a:pt x="778" y="89"/>
                  </a:lnTo>
                  <a:lnTo>
                    <a:pt x="780" y="88"/>
                  </a:lnTo>
                  <a:lnTo>
                    <a:pt x="782" y="88"/>
                  </a:lnTo>
                  <a:lnTo>
                    <a:pt x="784" y="90"/>
                  </a:lnTo>
                  <a:lnTo>
                    <a:pt x="785" y="90"/>
                  </a:lnTo>
                  <a:lnTo>
                    <a:pt x="786" y="90"/>
                  </a:lnTo>
                  <a:lnTo>
                    <a:pt x="787" y="90"/>
                  </a:lnTo>
                  <a:lnTo>
                    <a:pt x="789" y="89"/>
                  </a:lnTo>
                  <a:lnTo>
                    <a:pt x="790" y="89"/>
                  </a:lnTo>
                  <a:lnTo>
                    <a:pt x="791" y="89"/>
                  </a:lnTo>
                  <a:lnTo>
                    <a:pt x="794" y="90"/>
                  </a:lnTo>
                  <a:lnTo>
                    <a:pt x="796" y="90"/>
                  </a:lnTo>
                  <a:lnTo>
                    <a:pt x="800" y="90"/>
                  </a:lnTo>
                  <a:lnTo>
                    <a:pt x="803" y="90"/>
                  </a:lnTo>
                  <a:lnTo>
                    <a:pt x="804" y="89"/>
                  </a:lnTo>
                  <a:lnTo>
                    <a:pt x="809" y="86"/>
                  </a:lnTo>
                  <a:lnTo>
                    <a:pt x="811" y="86"/>
                  </a:lnTo>
                  <a:lnTo>
                    <a:pt x="813" y="86"/>
                  </a:lnTo>
                  <a:lnTo>
                    <a:pt x="815" y="86"/>
                  </a:lnTo>
                  <a:lnTo>
                    <a:pt x="817" y="86"/>
                  </a:lnTo>
                  <a:lnTo>
                    <a:pt x="818" y="86"/>
                  </a:lnTo>
                  <a:lnTo>
                    <a:pt x="819" y="88"/>
                  </a:lnTo>
                  <a:lnTo>
                    <a:pt x="821" y="89"/>
                  </a:lnTo>
                  <a:lnTo>
                    <a:pt x="823" y="88"/>
                  </a:lnTo>
                  <a:lnTo>
                    <a:pt x="824" y="86"/>
                  </a:lnTo>
                  <a:lnTo>
                    <a:pt x="825" y="86"/>
                  </a:lnTo>
                  <a:lnTo>
                    <a:pt x="826" y="86"/>
                  </a:lnTo>
                  <a:lnTo>
                    <a:pt x="827" y="87"/>
                  </a:lnTo>
                  <a:lnTo>
                    <a:pt x="828" y="89"/>
                  </a:lnTo>
                  <a:lnTo>
                    <a:pt x="830" y="89"/>
                  </a:lnTo>
                  <a:lnTo>
                    <a:pt x="832" y="90"/>
                  </a:lnTo>
                  <a:lnTo>
                    <a:pt x="833" y="91"/>
                  </a:lnTo>
                  <a:lnTo>
                    <a:pt x="834" y="92"/>
                  </a:lnTo>
                  <a:lnTo>
                    <a:pt x="835" y="92"/>
                  </a:lnTo>
                  <a:lnTo>
                    <a:pt x="836" y="92"/>
                  </a:lnTo>
                  <a:lnTo>
                    <a:pt x="837" y="91"/>
                  </a:lnTo>
                  <a:lnTo>
                    <a:pt x="837" y="89"/>
                  </a:lnTo>
                  <a:lnTo>
                    <a:pt x="838" y="89"/>
                  </a:lnTo>
                  <a:lnTo>
                    <a:pt x="840" y="89"/>
                  </a:lnTo>
                  <a:lnTo>
                    <a:pt x="841" y="88"/>
                  </a:lnTo>
                  <a:lnTo>
                    <a:pt x="842" y="87"/>
                  </a:lnTo>
                  <a:lnTo>
                    <a:pt x="843" y="86"/>
                  </a:lnTo>
                  <a:lnTo>
                    <a:pt x="844" y="86"/>
                  </a:lnTo>
                  <a:lnTo>
                    <a:pt x="845" y="86"/>
                  </a:lnTo>
                  <a:lnTo>
                    <a:pt x="847" y="87"/>
                  </a:lnTo>
                  <a:lnTo>
                    <a:pt x="848" y="88"/>
                  </a:lnTo>
                  <a:lnTo>
                    <a:pt x="849" y="87"/>
                  </a:lnTo>
                  <a:lnTo>
                    <a:pt x="850" y="86"/>
                  </a:lnTo>
                  <a:lnTo>
                    <a:pt x="850" y="85"/>
                  </a:lnTo>
                  <a:lnTo>
                    <a:pt x="851" y="83"/>
                  </a:lnTo>
                  <a:lnTo>
                    <a:pt x="853" y="78"/>
                  </a:lnTo>
                  <a:lnTo>
                    <a:pt x="853" y="77"/>
                  </a:lnTo>
                  <a:lnTo>
                    <a:pt x="854" y="76"/>
                  </a:lnTo>
                  <a:lnTo>
                    <a:pt x="856" y="75"/>
                  </a:lnTo>
                  <a:lnTo>
                    <a:pt x="856" y="74"/>
                  </a:lnTo>
                  <a:lnTo>
                    <a:pt x="856" y="72"/>
                  </a:lnTo>
                  <a:lnTo>
                    <a:pt x="857" y="71"/>
                  </a:lnTo>
                  <a:lnTo>
                    <a:pt x="858" y="70"/>
                  </a:lnTo>
                  <a:lnTo>
                    <a:pt x="860" y="68"/>
                  </a:lnTo>
                  <a:lnTo>
                    <a:pt x="861" y="68"/>
                  </a:lnTo>
                  <a:lnTo>
                    <a:pt x="864" y="66"/>
                  </a:lnTo>
                  <a:lnTo>
                    <a:pt x="867" y="64"/>
                  </a:lnTo>
                  <a:lnTo>
                    <a:pt x="868" y="63"/>
                  </a:lnTo>
                  <a:lnTo>
                    <a:pt x="869" y="62"/>
                  </a:lnTo>
                  <a:lnTo>
                    <a:pt x="869" y="59"/>
                  </a:lnTo>
                  <a:lnTo>
                    <a:pt x="869" y="55"/>
                  </a:lnTo>
                  <a:lnTo>
                    <a:pt x="869" y="54"/>
                  </a:lnTo>
                  <a:lnTo>
                    <a:pt x="870" y="51"/>
                  </a:lnTo>
                  <a:lnTo>
                    <a:pt x="870" y="50"/>
                  </a:lnTo>
                  <a:lnTo>
                    <a:pt x="871" y="49"/>
                  </a:lnTo>
                  <a:lnTo>
                    <a:pt x="873" y="49"/>
                  </a:lnTo>
                  <a:lnTo>
                    <a:pt x="875" y="49"/>
                  </a:lnTo>
                  <a:lnTo>
                    <a:pt x="877" y="49"/>
                  </a:lnTo>
                  <a:lnTo>
                    <a:pt x="879" y="49"/>
                  </a:lnTo>
                  <a:lnTo>
                    <a:pt x="880" y="49"/>
                  </a:lnTo>
                  <a:lnTo>
                    <a:pt x="881" y="48"/>
                  </a:lnTo>
                  <a:lnTo>
                    <a:pt x="881" y="47"/>
                  </a:lnTo>
                  <a:lnTo>
                    <a:pt x="881" y="46"/>
                  </a:lnTo>
                  <a:lnTo>
                    <a:pt x="882" y="45"/>
                  </a:lnTo>
                  <a:lnTo>
                    <a:pt x="885" y="46"/>
                  </a:lnTo>
                  <a:lnTo>
                    <a:pt x="886" y="45"/>
                  </a:lnTo>
                  <a:lnTo>
                    <a:pt x="887" y="46"/>
                  </a:lnTo>
                  <a:lnTo>
                    <a:pt x="888" y="45"/>
                  </a:lnTo>
                  <a:lnTo>
                    <a:pt x="889" y="45"/>
                  </a:lnTo>
                  <a:lnTo>
                    <a:pt x="889" y="44"/>
                  </a:lnTo>
                  <a:lnTo>
                    <a:pt x="890" y="43"/>
                  </a:lnTo>
                  <a:lnTo>
                    <a:pt x="891" y="43"/>
                  </a:lnTo>
                  <a:lnTo>
                    <a:pt x="892" y="41"/>
                  </a:lnTo>
                  <a:lnTo>
                    <a:pt x="894" y="41"/>
                  </a:lnTo>
                  <a:lnTo>
                    <a:pt x="895" y="41"/>
                  </a:lnTo>
                  <a:lnTo>
                    <a:pt x="899" y="41"/>
                  </a:lnTo>
                  <a:lnTo>
                    <a:pt x="899" y="42"/>
                  </a:lnTo>
                  <a:lnTo>
                    <a:pt x="899" y="43"/>
                  </a:lnTo>
                  <a:lnTo>
                    <a:pt x="899" y="44"/>
                  </a:lnTo>
                  <a:lnTo>
                    <a:pt x="901" y="43"/>
                  </a:lnTo>
                  <a:lnTo>
                    <a:pt x="903" y="43"/>
                  </a:lnTo>
                  <a:lnTo>
                    <a:pt x="903" y="42"/>
                  </a:lnTo>
                  <a:lnTo>
                    <a:pt x="903" y="41"/>
                  </a:lnTo>
                  <a:lnTo>
                    <a:pt x="903" y="40"/>
                  </a:lnTo>
                  <a:lnTo>
                    <a:pt x="903" y="39"/>
                  </a:lnTo>
                  <a:lnTo>
                    <a:pt x="903" y="38"/>
                  </a:lnTo>
                  <a:lnTo>
                    <a:pt x="904" y="38"/>
                  </a:lnTo>
                  <a:lnTo>
                    <a:pt x="905" y="37"/>
                  </a:lnTo>
                  <a:lnTo>
                    <a:pt x="906" y="37"/>
                  </a:lnTo>
                  <a:lnTo>
                    <a:pt x="907" y="34"/>
                  </a:lnTo>
                  <a:lnTo>
                    <a:pt x="907" y="33"/>
                  </a:lnTo>
                  <a:lnTo>
                    <a:pt x="908" y="32"/>
                  </a:lnTo>
                  <a:lnTo>
                    <a:pt x="909" y="31"/>
                  </a:lnTo>
                  <a:lnTo>
                    <a:pt x="910" y="31"/>
                  </a:lnTo>
                  <a:lnTo>
                    <a:pt x="910" y="30"/>
                  </a:lnTo>
                  <a:lnTo>
                    <a:pt x="910" y="29"/>
                  </a:lnTo>
                  <a:lnTo>
                    <a:pt x="910" y="28"/>
                  </a:lnTo>
                  <a:lnTo>
                    <a:pt x="911" y="27"/>
                  </a:lnTo>
                  <a:lnTo>
                    <a:pt x="911" y="26"/>
                  </a:lnTo>
                  <a:lnTo>
                    <a:pt x="913" y="26"/>
                  </a:lnTo>
                  <a:lnTo>
                    <a:pt x="913" y="25"/>
                  </a:lnTo>
                  <a:lnTo>
                    <a:pt x="914" y="24"/>
                  </a:lnTo>
                  <a:lnTo>
                    <a:pt x="914" y="23"/>
                  </a:lnTo>
                  <a:lnTo>
                    <a:pt x="915" y="23"/>
                  </a:lnTo>
                  <a:lnTo>
                    <a:pt x="916" y="23"/>
                  </a:lnTo>
                  <a:lnTo>
                    <a:pt x="917" y="23"/>
                  </a:lnTo>
                  <a:lnTo>
                    <a:pt x="917" y="22"/>
                  </a:lnTo>
                  <a:lnTo>
                    <a:pt x="918" y="21"/>
                  </a:lnTo>
                  <a:lnTo>
                    <a:pt x="920" y="19"/>
                  </a:lnTo>
                  <a:lnTo>
                    <a:pt x="922" y="18"/>
                  </a:lnTo>
                  <a:lnTo>
                    <a:pt x="924" y="16"/>
                  </a:lnTo>
                  <a:lnTo>
                    <a:pt x="925" y="16"/>
                  </a:lnTo>
                  <a:lnTo>
                    <a:pt x="926" y="16"/>
                  </a:lnTo>
                  <a:lnTo>
                    <a:pt x="928" y="13"/>
                  </a:lnTo>
                  <a:lnTo>
                    <a:pt x="929" y="11"/>
                  </a:lnTo>
                  <a:lnTo>
                    <a:pt x="929" y="10"/>
                  </a:lnTo>
                  <a:lnTo>
                    <a:pt x="930" y="8"/>
                  </a:lnTo>
                  <a:lnTo>
                    <a:pt x="931" y="5"/>
                  </a:lnTo>
                  <a:lnTo>
                    <a:pt x="931" y="4"/>
                  </a:lnTo>
                  <a:lnTo>
                    <a:pt x="933" y="1"/>
                  </a:lnTo>
                  <a:lnTo>
                    <a:pt x="934" y="1"/>
                  </a:lnTo>
                  <a:lnTo>
                    <a:pt x="935" y="0"/>
                  </a:lnTo>
                  <a:lnTo>
                    <a:pt x="937" y="0"/>
                  </a:lnTo>
                  <a:lnTo>
                    <a:pt x="938" y="1"/>
                  </a:lnTo>
                  <a:close/>
                  <a:moveTo>
                    <a:pt x="1095" y="1695"/>
                  </a:moveTo>
                  <a:lnTo>
                    <a:pt x="1095" y="1695"/>
                  </a:lnTo>
                  <a:lnTo>
                    <a:pt x="1095" y="1694"/>
                  </a:lnTo>
                  <a:lnTo>
                    <a:pt x="1095" y="1695"/>
                  </a:lnTo>
                  <a:close/>
                  <a:moveTo>
                    <a:pt x="1094" y="1697"/>
                  </a:moveTo>
                  <a:lnTo>
                    <a:pt x="1094" y="1696"/>
                  </a:lnTo>
                  <a:lnTo>
                    <a:pt x="1094" y="1695"/>
                  </a:lnTo>
                  <a:lnTo>
                    <a:pt x="1095" y="1696"/>
                  </a:lnTo>
                  <a:lnTo>
                    <a:pt x="1094" y="1697"/>
                  </a:lnTo>
                  <a:close/>
                  <a:moveTo>
                    <a:pt x="1221" y="1381"/>
                  </a:moveTo>
                  <a:lnTo>
                    <a:pt x="1221" y="1380"/>
                  </a:lnTo>
                  <a:lnTo>
                    <a:pt x="1221" y="1381"/>
                  </a:lnTo>
                  <a:close/>
                  <a:moveTo>
                    <a:pt x="1220" y="1381"/>
                  </a:moveTo>
                  <a:lnTo>
                    <a:pt x="1220" y="1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33" name="Freeform 8"/>
            <p:cNvSpPr>
              <a:spLocks/>
            </p:cNvSpPr>
            <p:nvPr/>
          </p:nvSpPr>
          <p:spPr bwMode="auto">
            <a:xfrm>
              <a:off x="2178050" y="3314700"/>
              <a:ext cx="2552700" cy="2733675"/>
            </a:xfrm>
            <a:custGeom>
              <a:avLst/>
              <a:gdLst>
                <a:gd name="T0" fmla="*/ 2147483647 w 1592"/>
                <a:gd name="T1" fmla="*/ 2147483647 h 1742"/>
                <a:gd name="T2" fmla="*/ 2147483647 w 1592"/>
                <a:gd name="T3" fmla="*/ 2147483647 h 1742"/>
                <a:gd name="T4" fmla="*/ 2147483647 w 1592"/>
                <a:gd name="T5" fmla="*/ 2147483647 h 1742"/>
                <a:gd name="T6" fmla="*/ 2147483647 w 1592"/>
                <a:gd name="T7" fmla="*/ 2147483647 h 1742"/>
                <a:gd name="T8" fmla="*/ 2147483647 w 1592"/>
                <a:gd name="T9" fmla="*/ 2147483647 h 1742"/>
                <a:gd name="T10" fmla="*/ 2147483647 w 1592"/>
                <a:gd name="T11" fmla="*/ 2147483647 h 1742"/>
                <a:gd name="T12" fmla="*/ 2147483647 w 1592"/>
                <a:gd name="T13" fmla="*/ 2147483647 h 1742"/>
                <a:gd name="T14" fmla="*/ 2147483647 w 1592"/>
                <a:gd name="T15" fmla="*/ 2147483647 h 1742"/>
                <a:gd name="T16" fmla="*/ 2147483647 w 1592"/>
                <a:gd name="T17" fmla="*/ 2147483647 h 1742"/>
                <a:gd name="T18" fmla="*/ 2147483647 w 1592"/>
                <a:gd name="T19" fmla="*/ 2147483647 h 1742"/>
                <a:gd name="T20" fmla="*/ 2147483647 w 1592"/>
                <a:gd name="T21" fmla="*/ 2147483647 h 1742"/>
                <a:gd name="T22" fmla="*/ 2147483647 w 1592"/>
                <a:gd name="T23" fmla="*/ 2147483647 h 1742"/>
                <a:gd name="T24" fmla="*/ 2147483647 w 1592"/>
                <a:gd name="T25" fmla="*/ 2147483647 h 1742"/>
                <a:gd name="T26" fmla="*/ 2147483647 w 1592"/>
                <a:gd name="T27" fmla="*/ 2147483647 h 1742"/>
                <a:gd name="T28" fmla="*/ 2147483647 w 1592"/>
                <a:gd name="T29" fmla="*/ 2147483647 h 1742"/>
                <a:gd name="T30" fmla="*/ 2147483647 w 1592"/>
                <a:gd name="T31" fmla="*/ 2147483647 h 1742"/>
                <a:gd name="T32" fmla="*/ 2147483647 w 1592"/>
                <a:gd name="T33" fmla="*/ 2147483647 h 1742"/>
                <a:gd name="T34" fmla="*/ 2147483647 w 1592"/>
                <a:gd name="T35" fmla="*/ 2147483647 h 1742"/>
                <a:gd name="T36" fmla="*/ 2147483647 w 1592"/>
                <a:gd name="T37" fmla="*/ 2147483647 h 1742"/>
                <a:gd name="T38" fmla="*/ 2147483647 w 1592"/>
                <a:gd name="T39" fmla="*/ 2147483647 h 1742"/>
                <a:gd name="T40" fmla="*/ 2147483647 w 1592"/>
                <a:gd name="T41" fmla="*/ 2147483647 h 1742"/>
                <a:gd name="T42" fmla="*/ 2147483647 w 1592"/>
                <a:gd name="T43" fmla="*/ 2147483647 h 1742"/>
                <a:gd name="T44" fmla="*/ 2147483647 w 1592"/>
                <a:gd name="T45" fmla="*/ 2147483647 h 1742"/>
                <a:gd name="T46" fmla="*/ 2147483647 w 1592"/>
                <a:gd name="T47" fmla="*/ 2147483647 h 1742"/>
                <a:gd name="T48" fmla="*/ 2147483647 w 1592"/>
                <a:gd name="T49" fmla="*/ 2147483647 h 1742"/>
                <a:gd name="T50" fmla="*/ 2147483647 w 1592"/>
                <a:gd name="T51" fmla="*/ 2147483647 h 1742"/>
                <a:gd name="T52" fmla="*/ 2147483647 w 1592"/>
                <a:gd name="T53" fmla="*/ 2147483647 h 1742"/>
                <a:gd name="T54" fmla="*/ 2147483647 w 1592"/>
                <a:gd name="T55" fmla="*/ 2147483647 h 1742"/>
                <a:gd name="T56" fmla="*/ 2147483647 w 1592"/>
                <a:gd name="T57" fmla="*/ 2147483647 h 1742"/>
                <a:gd name="T58" fmla="*/ 2147483647 w 1592"/>
                <a:gd name="T59" fmla="*/ 2147483647 h 1742"/>
                <a:gd name="T60" fmla="*/ 2147483647 w 1592"/>
                <a:gd name="T61" fmla="*/ 2147483647 h 1742"/>
                <a:gd name="T62" fmla="*/ 2147483647 w 1592"/>
                <a:gd name="T63" fmla="*/ 2147483647 h 1742"/>
                <a:gd name="T64" fmla="*/ 2147483647 w 1592"/>
                <a:gd name="T65" fmla="*/ 2147483647 h 1742"/>
                <a:gd name="T66" fmla="*/ 2147483647 w 1592"/>
                <a:gd name="T67" fmla="*/ 2147483647 h 1742"/>
                <a:gd name="T68" fmla="*/ 2147483647 w 1592"/>
                <a:gd name="T69" fmla="*/ 2147483647 h 1742"/>
                <a:gd name="T70" fmla="*/ 2147483647 w 1592"/>
                <a:gd name="T71" fmla="*/ 2147483647 h 1742"/>
                <a:gd name="T72" fmla="*/ 2147483647 w 1592"/>
                <a:gd name="T73" fmla="*/ 2147483647 h 1742"/>
                <a:gd name="T74" fmla="*/ 2147483647 w 1592"/>
                <a:gd name="T75" fmla="*/ 2147483647 h 1742"/>
                <a:gd name="T76" fmla="*/ 2147483647 w 1592"/>
                <a:gd name="T77" fmla="*/ 2147483647 h 1742"/>
                <a:gd name="T78" fmla="*/ 2147483647 w 1592"/>
                <a:gd name="T79" fmla="*/ 2147483647 h 1742"/>
                <a:gd name="T80" fmla="*/ 2147483647 w 1592"/>
                <a:gd name="T81" fmla="*/ 2147483647 h 1742"/>
                <a:gd name="T82" fmla="*/ 2147483647 w 1592"/>
                <a:gd name="T83" fmla="*/ 2147483647 h 1742"/>
                <a:gd name="T84" fmla="*/ 2147483647 w 1592"/>
                <a:gd name="T85" fmla="*/ 2147483647 h 1742"/>
                <a:gd name="T86" fmla="*/ 2147483647 w 1592"/>
                <a:gd name="T87" fmla="*/ 2147483647 h 1742"/>
                <a:gd name="T88" fmla="*/ 2147483647 w 1592"/>
                <a:gd name="T89" fmla="*/ 2147483647 h 1742"/>
                <a:gd name="T90" fmla="*/ 2147483647 w 1592"/>
                <a:gd name="T91" fmla="*/ 2147483647 h 1742"/>
                <a:gd name="T92" fmla="*/ 2147483647 w 1592"/>
                <a:gd name="T93" fmla="*/ 2147483647 h 1742"/>
                <a:gd name="T94" fmla="*/ 2147483647 w 1592"/>
                <a:gd name="T95" fmla="*/ 2147483647 h 1742"/>
                <a:gd name="T96" fmla="*/ 2147483647 w 1592"/>
                <a:gd name="T97" fmla="*/ 2147483647 h 1742"/>
                <a:gd name="T98" fmla="*/ 2147483647 w 1592"/>
                <a:gd name="T99" fmla="*/ 2147483647 h 1742"/>
                <a:gd name="T100" fmla="*/ 2147483647 w 1592"/>
                <a:gd name="T101" fmla="*/ 2147483647 h 1742"/>
                <a:gd name="T102" fmla="*/ 2147483647 w 1592"/>
                <a:gd name="T103" fmla="*/ 2147483647 h 1742"/>
                <a:gd name="T104" fmla="*/ 2147483647 w 1592"/>
                <a:gd name="T105" fmla="*/ 2147483647 h 1742"/>
                <a:gd name="T106" fmla="*/ 2147483647 w 1592"/>
                <a:gd name="T107" fmla="*/ 2147483647 h 1742"/>
                <a:gd name="T108" fmla="*/ 2147483647 w 1592"/>
                <a:gd name="T109" fmla="*/ 2147483647 h 1742"/>
                <a:gd name="T110" fmla="*/ 2147483647 w 1592"/>
                <a:gd name="T111" fmla="*/ 2147483647 h 1742"/>
                <a:gd name="T112" fmla="*/ 2147483647 w 1592"/>
                <a:gd name="T113" fmla="*/ 2147483647 h 1742"/>
                <a:gd name="T114" fmla="*/ 2147483647 w 1592"/>
                <a:gd name="T115" fmla="*/ 2147483647 h 1742"/>
                <a:gd name="T116" fmla="*/ 2147483647 w 1592"/>
                <a:gd name="T117" fmla="*/ 2147483647 h 1742"/>
                <a:gd name="T118" fmla="*/ 2147483647 w 1592"/>
                <a:gd name="T119" fmla="*/ 2147483647 h 1742"/>
                <a:gd name="T120" fmla="*/ 2147483647 w 1592"/>
                <a:gd name="T121" fmla="*/ 2147483647 h 1742"/>
                <a:gd name="T122" fmla="*/ 2147483647 w 1592"/>
                <a:gd name="T123" fmla="*/ 2147483647 h 1742"/>
                <a:gd name="T124" fmla="*/ 2147483647 w 1592"/>
                <a:gd name="T125" fmla="*/ 2147483647 h 174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92"/>
                <a:gd name="T190" fmla="*/ 0 h 1742"/>
                <a:gd name="T191" fmla="*/ 1592 w 1592"/>
                <a:gd name="T192" fmla="*/ 1742 h 174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92" h="1742">
                  <a:moveTo>
                    <a:pt x="940" y="0"/>
                  </a:moveTo>
                  <a:lnTo>
                    <a:pt x="945" y="5"/>
                  </a:lnTo>
                  <a:lnTo>
                    <a:pt x="950" y="7"/>
                  </a:lnTo>
                  <a:lnTo>
                    <a:pt x="955" y="6"/>
                  </a:lnTo>
                  <a:lnTo>
                    <a:pt x="960" y="4"/>
                  </a:lnTo>
                  <a:lnTo>
                    <a:pt x="961" y="4"/>
                  </a:lnTo>
                  <a:lnTo>
                    <a:pt x="968" y="4"/>
                  </a:lnTo>
                  <a:lnTo>
                    <a:pt x="973" y="5"/>
                  </a:lnTo>
                  <a:lnTo>
                    <a:pt x="979" y="4"/>
                  </a:lnTo>
                  <a:lnTo>
                    <a:pt x="981" y="4"/>
                  </a:lnTo>
                  <a:lnTo>
                    <a:pt x="982" y="7"/>
                  </a:lnTo>
                  <a:lnTo>
                    <a:pt x="983" y="12"/>
                  </a:lnTo>
                  <a:lnTo>
                    <a:pt x="984" y="16"/>
                  </a:lnTo>
                  <a:lnTo>
                    <a:pt x="987" y="19"/>
                  </a:lnTo>
                  <a:lnTo>
                    <a:pt x="992" y="20"/>
                  </a:lnTo>
                  <a:lnTo>
                    <a:pt x="993" y="21"/>
                  </a:lnTo>
                  <a:lnTo>
                    <a:pt x="998" y="25"/>
                  </a:lnTo>
                  <a:lnTo>
                    <a:pt x="999" y="26"/>
                  </a:lnTo>
                  <a:lnTo>
                    <a:pt x="999" y="28"/>
                  </a:lnTo>
                  <a:lnTo>
                    <a:pt x="999" y="29"/>
                  </a:lnTo>
                  <a:lnTo>
                    <a:pt x="1002" y="29"/>
                  </a:lnTo>
                  <a:lnTo>
                    <a:pt x="1003" y="29"/>
                  </a:lnTo>
                  <a:lnTo>
                    <a:pt x="1004" y="29"/>
                  </a:lnTo>
                  <a:lnTo>
                    <a:pt x="1008" y="32"/>
                  </a:lnTo>
                  <a:lnTo>
                    <a:pt x="1014" y="31"/>
                  </a:lnTo>
                  <a:lnTo>
                    <a:pt x="1016" y="31"/>
                  </a:lnTo>
                  <a:lnTo>
                    <a:pt x="1017" y="33"/>
                  </a:lnTo>
                  <a:lnTo>
                    <a:pt x="1020" y="38"/>
                  </a:lnTo>
                  <a:lnTo>
                    <a:pt x="1020" y="39"/>
                  </a:lnTo>
                  <a:lnTo>
                    <a:pt x="1021" y="44"/>
                  </a:lnTo>
                  <a:lnTo>
                    <a:pt x="1025" y="49"/>
                  </a:lnTo>
                  <a:lnTo>
                    <a:pt x="1027" y="55"/>
                  </a:lnTo>
                  <a:lnTo>
                    <a:pt x="1027" y="56"/>
                  </a:lnTo>
                  <a:lnTo>
                    <a:pt x="1027" y="61"/>
                  </a:lnTo>
                  <a:lnTo>
                    <a:pt x="1029" y="67"/>
                  </a:lnTo>
                  <a:lnTo>
                    <a:pt x="1030" y="68"/>
                  </a:lnTo>
                  <a:lnTo>
                    <a:pt x="1031" y="73"/>
                  </a:lnTo>
                  <a:lnTo>
                    <a:pt x="1031" y="74"/>
                  </a:lnTo>
                  <a:lnTo>
                    <a:pt x="1031" y="78"/>
                  </a:lnTo>
                  <a:lnTo>
                    <a:pt x="1035" y="80"/>
                  </a:lnTo>
                  <a:lnTo>
                    <a:pt x="1040" y="82"/>
                  </a:lnTo>
                  <a:lnTo>
                    <a:pt x="1041" y="82"/>
                  </a:lnTo>
                  <a:lnTo>
                    <a:pt x="1045" y="86"/>
                  </a:lnTo>
                  <a:lnTo>
                    <a:pt x="1049" y="90"/>
                  </a:lnTo>
                  <a:lnTo>
                    <a:pt x="1055" y="93"/>
                  </a:lnTo>
                  <a:lnTo>
                    <a:pt x="1056" y="94"/>
                  </a:lnTo>
                  <a:lnTo>
                    <a:pt x="1056" y="95"/>
                  </a:lnTo>
                  <a:lnTo>
                    <a:pt x="1056" y="101"/>
                  </a:lnTo>
                  <a:lnTo>
                    <a:pt x="1056" y="102"/>
                  </a:lnTo>
                  <a:lnTo>
                    <a:pt x="1055" y="102"/>
                  </a:lnTo>
                  <a:lnTo>
                    <a:pt x="1051" y="108"/>
                  </a:lnTo>
                  <a:lnTo>
                    <a:pt x="1053" y="113"/>
                  </a:lnTo>
                  <a:lnTo>
                    <a:pt x="1053" y="115"/>
                  </a:lnTo>
                  <a:lnTo>
                    <a:pt x="1052" y="116"/>
                  </a:lnTo>
                  <a:lnTo>
                    <a:pt x="1047" y="119"/>
                  </a:lnTo>
                  <a:lnTo>
                    <a:pt x="1047" y="120"/>
                  </a:lnTo>
                  <a:lnTo>
                    <a:pt x="1046" y="120"/>
                  </a:lnTo>
                  <a:lnTo>
                    <a:pt x="1043" y="121"/>
                  </a:lnTo>
                  <a:lnTo>
                    <a:pt x="1042" y="125"/>
                  </a:lnTo>
                  <a:lnTo>
                    <a:pt x="1041" y="131"/>
                  </a:lnTo>
                  <a:lnTo>
                    <a:pt x="1040" y="136"/>
                  </a:lnTo>
                  <a:lnTo>
                    <a:pt x="1040" y="137"/>
                  </a:lnTo>
                  <a:lnTo>
                    <a:pt x="1040" y="138"/>
                  </a:lnTo>
                  <a:lnTo>
                    <a:pt x="1037" y="143"/>
                  </a:lnTo>
                  <a:lnTo>
                    <a:pt x="1034" y="147"/>
                  </a:lnTo>
                  <a:lnTo>
                    <a:pt x="1032" y="145"/>
                  </a:lnTo>
                  <a:lnTo>
                    <a:pt x="1031" y="143"/>
                  </a:lnTo>
                  <a:lnTo>
                    <a:pt x="1036" y="142"/>
                  </a:lnTo>
                  <a:lnTo>
                    <a:pt x="1037" y="142"/>
                  </a:lnTo>
                  <a:lnTo>
                    <a:pt x="1038" y="142"/>
                  </a:lnTo>
                  <a:lnTo>
                    <a:pt x="1043" y="144"/>
                  </a:lnTo>
                  <a:lnTo>
                    <a:pt x="1044" y="144"/>
                  </a:lnTo>
                  <a:lnTo>
                    <a:pt x="1049" y="147"/>
                  </a:lnTo>
                  <a:lnTo>
                    <a:pt x="1055" y="150"/>
                  </a:lnTo>
                  <a:lnTo>
                    <a:pt x="1060" y="150"/>
                  </a:lnTo>
                  <a:lnTo>
                    <a:pt x="1065" y="149"/>
                  </a:lnTo>
                  <a:lnTo>
                    <a:pt x="1069" y="146"/>
                  </a:lnTo>
                  <a:lnTo>
                    <a:pt x="1072" y="142"/>
                  </a:lnTo>
                  <a:lnTo>
                    <a:pt x="1073" y="141"/>
                  </a:lnTo>
                  <a:lnTo>
                    <a:pt x="1074" y="140"/>
                  </a:lnTo>
                  <a:lnTo>
                    <a:pt x="1080" y="140"/>
                  </a:lnTo>
                  <a:lnTo>
                    <a:pt x="1081" y="140"/>
                  </a:lnTo>
                  <a:lnTo>
                    <a:pt x="1082" y="140"/>
                  </a:lnTo>
                  <a:lnTo>
                    <a:pt x="1084" y="142"/>
                  </a:lnTo>
                  <a:lnTo>
                    <a:pt x="1089" y="134"/>
                  </a:lnTo>
                  <a:lnTo>
                    <a:pt x="1090" y="133"/>
                  </a:lnTo>
                  <a:lnTo>
                    <a:pt x="1092" y="133"/>
                  </a:lnTo>
                  <a:lnTo>
                    <a:pt x="1097" y="134"/>
                  </a:lnTo>
                  <a:lnTo>
                    <a:pt x="1098" y="134"/>
                  </a:lnTo>
                  <a:lnTo>
                    <a:pt x="1103" y="137"/>
                  </a:lnTo>
                  <a:lnTo>
                    <a:pt x="1105" y="135"/>
                  </a:lnTo>
                  <a:lnTo>
                    <a:pt x="1106" y="131"/>
                  </a:lnTo>
                  <a:lnTo>
                    <a:pt x="1106" y="130"/>
                  </a:lnTo>
                  <a:lnTo>
                    <a:pt x="1110" y="123"/>
                  </a:lnTo>
                  <a:lnTo>
                    <a:pt x="1113" y="118"/>
                  </a:lnTo>
                  <a:lnTo>
                    <a:pt x="1114" y="113"/>
                  </a:lnTo>
                  <a:lnTo>
                    <a:pt x="1117" y="107"/>
                  </a:lnTo>
                  <a:lnTo>
                    <a:pt x="1116" y="102"/>
                  </a:lnTo>
                  <a:lnTo>
                    <a:pt x="1116" y="101"/>
                  </a:lnTo>
                  <a:lnTo>
                    <a:pt x="1117" y="94"/>
                  </a:lnTo>
                  <a:lnTo>
                    <a:pt x="1121" y="87"/>
                  </a:lnTo>
                  <a:lnTo>
                    <a:pt x="1122" y="86"/>
                  </a:lnTo>
                  <a:lnTo>
                    <a:pt x="1127" y="83"/>
                  </a:lnTo>
                  <a:lnTo>
                    <a:pt x="1128" y="82"/>
                  </a:lnTo>
                  <a:lnTo>
                    <a:pt x="1129" y="82"/>
                  </a:lnTo>
                  <a:lnTo>
                    <a:pt x="1135" y="84"/>
                  </a:lnTo>
                  <a:lnTo>
                    <a:pt x="1136" y="85"/>
                  </a:lnTo>
                  <a:lnTo>
                    <a:pt x="1140" y="89"/>
                  </a:lnTo>
                  <a:lnTo>
                    <a:pt x="1143" y="93"/>
                  </a:lnTo>
                  <a:lnTo>
                    <a:pt x="1147" y="94"/>
                  </a:lnTo>
                  <a:lnTo>
                    <a:pt x="1152" y="91"/>
                  </a:lnTo>
                  <a:lnTo>
                    <a:pt x="1157" y="87"/>
                  </a:lnTo>
                  <a:lnTo>
                    <a:pt x="1158" y="87"/>
                  </a:lnTo>
                  <a:lnTo>
                    <a:pt x="1164" y="87"/>
                  </a:lnTo>
                  <a:lnTo>
                    <a:pt x="1169" y="87"/>
                  </a:lnTo>
                  <a:lnTo>
                    <a:pt x="1176" y="86"/>
                  </a:lnTo>
                  <a:lnTo>
                    <a:pt x="1179" y="83"/>
                  </a:lnTo>
                  <a:lnTo>
                    <a:pt x="1184" y="78"/>
                  </a:lnTo>
                  <a:lnTo>
                    <a:pt x="1188" y="74"/>
                  </a:lnTo>
                  <a:lnTo>
                    <a:pt x="1191" y="70"/>
                  </a:lnTo>
                  <a:lnTo>
                    <a:pt x="1190" y="65"/>
                  </a:lnTo>
                  <a:lnTo>
                    <a:pt x="1187" y="57"/>
                  </a:lnTo>
                  <a:lnTo>
                    <a:pt x="1186" y="56"/>
                  </a:lnTo>
                  <a:lnTo>
                    <a:pt x="1187" y="55"/>
                  </a:lnTo>
                  <a:lnTo>
                    <a:pt x="1190" y="49"/>
                  </a:lnTo>
                  <a:lnTo>
                    <a:pt x="1191" y="48"/>
                  </a:lnTo>
                  <a:lnTo>
                    <a:pt x="1192" y="48"/>
                  </a:lnTo>
                  <a:lnTo>
                    <a:pt x="1200" y="47"/>
                  </a:lnTo>
                  <a:lnTo>
                    <a:pt x="1201" y="47"/>
                  </a:lnTo>
                  <a:lnTo>
                    <a:pt x="1207" y="48"/>
                  </a:lnTo>
                  <a:lnTo>
                    <a:pt x="1213" y="46"/>
                  </a:lnTo>
                  <a:lnTo>
                    <a:pt x="1214" y="46"/>
                  </a:lnTo>
                  <a:lnTo>
                    <a:pt x="1221" y="46"/>
                  </a:lnTo>
                  <a:lnTo>
                    <a:pt x="1225" y="46"/>
                  </a:lnTo>
                  <a:lnTo>
                    <a:pt x="1227" y="42"/>
                  </a:lnTo>
                  <a:lnTo>
                    <a:pt x="1226" y="34"/>
                  </a:lnTo>
                  <a:lnTo>
                    <a:pt x="1225" y="26"/>
                  </a:lnTo>
                  <a:lnTo>
                    <a:pt x="1225" y="24"/>
                  </a:lnTo>
                  <a:lnTo>
                    <a:pt x="1228" y="23"/>
                  </a:lnTo>
                  <a:lnTo>
                    <a:pt x="1233" y="22"/>
                  </a:lnTo>
                  <a:lnTo>
                    <a:pt x="1234" y="22"/>
                  </a:lnTo>
                  <a:lnTo>
                    <a:pt x="1240" y="22"/>
                  </a:lnTo>
                  <a:lnTo>
                    <a:pt x="1245" y="21"/>
                  </a:lnTo>
                  <a:lnTo>
                    <a:pt x="1251" y="19"/>
                  </a:lnTo>
                  <a:lnTo>
                    <a:pt x="1256" y="17"/>
                  </a:lnTo>
                  <a:lnTo>
                    <a:pt x="1256" y="16"/>
                  </a:lnTo>
                  <a:lnTo>
                    <a:pt x="1263" y="15"/>
                  </a:lnTo>
                  <a:lnTo>
                    <a:pt x="1268" y="13"/>
                  </a:lnTo>
                  <a:lnTo>
                    <a:pt x="1272" y="10"/>
                  </a:lnTo>
                  <a:lnTo>
                    <a:pt x="1276" y="7"/>
                  </a:lnTo>
                  <a:lnTo>
                    <a:pt x="1277" y="6"/>
                  </a:lnTo>
                  <a:lnTo>
                    <a:pt x="1278" y="6"/>
                  </a:lnTo>
                  <a:lnTo>
                    <a:pt x="1284" y="5"/>
                  </a:lnTo>
                  <a:lnTo>
                    <a:pt x="1285" y="5"/>
                  </a:lnTo>
                  <a:lnTo>
                    <a:pt x="1286" y="6"/>
                  </a:lnTo>
                  <a:lnTo>
                    <a:pt x="1290" y="11"/>
                  </a:lnTo>
                  <a:lnTo>
                    <a:pt x="1295" y="11"/>
                  </a:lnTo>
                  <a:lnTo>
                    <a:pt x="1296" y="11"/>
                  </a:lnTo>
                  <a:lnTo>
                    <a:pt x="1296" y="12"/>
                  </a:lnTo>
                  <a:lnTo>
                    <a:pt x="1302" y="14"/>
                  </a:lnTo>
                  <a:lnTo>
                    <a:pt x="1303" y="15"/>
                  </a:lnTo>
                  <a:lnTo>
                    <a:pt x="1303" y="16"/>
                  </a:lnTo>
                  <a:lnTo>
                    <a:pt x="1304" y="22"/>
                  </a:lnTo>
                  <a:lnTo>
                    <a:pt x="1308" y="27"/>
                  </a:lnTo>
                  <a:lnTo>
                    <a:pt x="1309" y="29"/>
                  </a:lnTo>
                  <a:lnTo>
                    <a:pt x="1309" y="30"/>
                  </a:lnTo>
                  <a:lnTo>
                    <a:pt x="1307" y="35"/>
                  </a:lnTo>
                  <a:lnTo>
                    <a:pt x="1309" y="39"/>
                  </a:lnTo>
                  <a:lnTo>
                    <a:pt x="1312" y="40"/>
                  </a:lnTo>
                  <a:lnTo>
                    <a:pt x="1316" y="38"/>
                  </a:lnTo>
                  <a:lnTo>
                    <a:pt x="1318" y="37"/>
                  </a:lnTo>
                  <a:lnTo>
                    <a:pt x="1319" y="38"/>
                  </a:lnTo>
                  <a:lnTo>
                    <a:pt x="1326" y="43"/>
                  </a:lnTo>
                  <a:lnTo>
                    <a:pt x="1336" y="47"/>
                  </a:lnTo>
                  <a:lnTo>
                    <a:pt x="1342" y="49"/>
                  </a:lnTo>
                  <a:lnTo>
                    <a:pt x="1343" y="49"/>
                  </a:lnTo>
                  <a:lnTo>
                    <a:pt x="1348" y="54"/>
                  </a:lnTo>
                  <a:lnTo>
                    <a:pt x="1349" y="54"/>
                  </a:lnTo>
                  <a:lnTo>
                    <a:pt x="1352" y="60"/>
                  </a:lnTo>
                  <a:lnTo>
                    <a:pt x="1355" y="62"/>
                  </a:lnTo>
                  <a:lnTo>
                    <a:pt x="1361" y="61"/>
                  </a:lnTo>
                  <a:lnTo>
                    <a:pt x="1368" y="60"/>
                  </a:lnTo>
                  <a:lnTo>
                    <a:pt x="1369" y="60"/>
                  </a:lnTo>
                  <a:lnTo>
                    <a:pt x="1375" y="61"/>
                  </a:lnTo>
                  <a:lnTo>
                    <a:pt x="1376" y="61"/>
                  </a:lnTo>
                  <a:lnTo>
                    <a:pt x="1383" y="64"/>
                  </a:lnTo>
                  <a:lnTo>
                    <a:pt x="1384" y="64"/>
                  </a:lnTo>
                  <a:lnTo>
                    <a:pt x="1384" y="65"/>
                  </a:lnTo>
                  <a:lnTo>
                    <a:pt x="1388" y="69"/>
                  </a:lnTo>
                  <a:lnTo>
                    <a:pt x="1392" y="74"/>
                  </a:lnTo>
                  <a:lnTo>
                    <a:pt x="1397" y="77"/>
                  </a:lnTo>
                  <a:lnTo>
                    <a:pt x="1397" y="78"/>
                  </a:lnTo>
                  <a:lnTo>
                    <a:pt x="1399" y="84"/>
                  </a:lnTo>
                  <a:lnTo>
                    <a:pt x="1400" y="84"/>
                  </a:lnTo>
                  <a:lnTo>
                    <a:pt x="1399" y="91"/>
                  </a:lnTo>
                  <a:lnTo>
                    <a:pt x="1401" y="96"/>
                  </a:lnTo>
                  <a:lnTo>
                    <a:pt x="1403" y="99"/>
                  </a:lnTo>
                  <a:lnTo>
                    <a:pt x="1406" y="99"/>
                  </a:lnTo>
                  <a:lnTo>
                    <a:pt x="1408" y="96"/>
                  </a:lnTo>
                  <a:lnTo>
                    <a:pt x="1409" y="91"/>
                  </a:lnTo>
                  <a:lnTo>
                    <a:pt x="1410" y="85"/>
                  </a:lnTo>
                  <a:lnTo>
                    <a:pt x="1410" y="84"/>
                  </a:lnTo>
                  <a:lnTo>
                    <a:pt x="1414" y="78"/>
                  </a:lnTo>
                  <a:lnTo>
                    <a:pt x="1419" y="74"/>
                  </a:lnTo>
                  <a:lnTo>
                    <a:pt x="1420" y="73"/>
                  </a:lnTo>
                  <a:lnTo>
                    <a:pt x="1422" y="73"/>
                  </a:lnTo>
                  <a:lnTo>
                    <a:pt x="1430" y="75"/>
                  </a:lnTo>
                  <a:lnTo>
                    <a:pt x="1431" y="75"/>
                  </a:lnTo>
                  <a:lnTo>
                    <a:pt x="1436" y="79"/>
                  </a:lnTo>
                  <a:lnTo>
                    <a:pt x="1437" y="80"/>
                  </a:lnTo>
                  <a:lnTo>
                    <a:pt x="1437" y="81"/>
                  </a:lnTo>
                  <a:lnTo>
                    <a:pt x="1438" y="89"/>
                  </a:lnTo>
                  <a:lnTo>
                    <a:pt x="1438" y="90"/>
                  </a:lnTo>
                  <a:lnTo>
                    <a:pt x="1437" y="91"/>
                  </a:lnTo>
                  <a:lnTo>
                    <a:pt x="1432" y="95"/>
                  </a:lnTo>
                  <a:lnTo>
                    <a:pt x="1429" y="99"/>
                  </a:lnTo>
                  <a:lnTo>
                    <a:pt x="1431" y="103"/>
                  </a:lnTo>
                  <a:lnTo>
                    <a:pt x="1434" y="106"/>
                  </a:lnTo>
                  <a:lnTo>
                    <a:pt x="1439" y="111"/>
                  </a:lnTo>
                  <a:lnTo>
                    <a:pt x="1443" y="113"/>
                  </a:lnTo>
                  <a:lnTo>
                    <a:pt x="1448" y="111"/>
                  </a:lnTo>
                  <a:lnTo>
                    <a:pt x="1454" y="107"/>
                  </a:lnTo>
                  <a:lnTo>
                    <a:pt x="1455" y="106"/>
                  </a:lnTo>
                  <a:lnTo>
                    <a:pt x="1456" y="107"/>
                  </a:lnTo>
                  <a:lnTo>
                    <a:pt x="1461" y="109"/>
                  </a:lnTo>
                  <a:lnTo>
                    <a:pt x="1462" y="109"/>
                  </a:lnTo>
                  <a:lnTo>
                    <a:pt x="1463" y="110"/>
                  </a:lnTo>
                  <a:lnTo>
                    <a:pt x="1467" y="116"/>
                  </a:lnTo>
                  <a:lnTo>
                    <a:pt x="1468" y="118"/>
                  </a:lnTo>
                  <a:lnTo>
                    <a:pt x="1466" y="120"/>
                  </a:lnTo>
                  <a:lnTo>
                    <a:pt x="1462" y="124"/>
                  </a:lnTo>
                  <a:lnTo>
                    <a:pt x="1464" y="128"/>
                  </a:lnTo>
                  <a:lnTo>
                    <a:pt x="1464" y="129"/>
                  </a:lnTo>
                  <a:lnTo>
                    <a:pt x="1463" y="130"/>
                  </a:lnTo>
                  <a:lnTo>
                    <a:pt x="1461" y="134"/>
                  </a:lnTo>
                  <a:lnTo>
                    <a:pt x="1464" y="139"/>
                  </a:lnTo>
                  <a:lnTo>
                    <a:pt x="1464" y="140"/>
                  </a:lnTo>
                  <a:lnTo>
                    <a:pt x="1466" y="146"/>
                  </a:lnTo>
                  <a:lnTo>
                    <a:pt x="1466" y="151"/>
                  </a:lnTo>
                  <a:lnTo>
                    <a:pt x="1470" y="163"/>
                  </a:lnTo>
                  <a:lnTo>
                    <a:pt x="1470" y="164"/>
                  </a:lnTo>
                  <a:lnTo>
                    <a:pt x="1471" y="169"/>
                  </a:lnTo>
                  <a:lnTo>
                    <a:pt x="1475" y="174"/>
                  </a:lnTo>
                  <a:lnTo>
                    <a:pt x="1475" y="175"/>
                  </a:lnTo>
                  <a:lnTo>
                    <a:pt x="1478" y="181"/>
                  </a:lnTo>
                  <a:lnTo>
                    <a:pt x="1479" y="182"/>
                  </a:lnTo>
                  <a:lnTo>
                    <a:pt x="1478" y="183"/>
                  </a:lnTo>
                  <a:lnTo>
                    <a:pt x="1477" y="186"/>
                  </a:lnTo>
                  <a:lnTo>
                    <a:pt x="1480" y="188"/>
                  </a:lnTo>
                  <a:lnTo>
                    <a:pt x="1485" y="190"/>
                  </a:lnTo>
                  <a:lnTo>
                    <a:pt x="1490" y="190"/>
                  </a:lnTo>
                  <a:lnTo>
                    <a:pt x="1496" y="192"/>
                  </a:lnTo>
                  <a:lnTo>
                    <a:pt x="1497" y="192"/>
                  </a:lnTo>
                  <a:lnTo>
                    <a:pt x="1500" y="196"/>
                  </a:lnTo>
                  <a:lnTo>
                    <a:pt x="1505" y="198"/>
                  </a:lnTo>
                  <a:lnTo>
                    <a:pt x="1506" y="198"/>
                  </a:lnTo>
                  <a:lnTo>
                    <a:pt x="1506" y="199"/>
                  </a:lnTo>
                  <a:lnTo>
                    <a:pt x="1510" y="205"/>
                  </a:lnTo>
                  <a:lnTo>
                    <a:pt x="1511" y="206"/>
                  </a:lnTo>
                  <a:lnTo>
                    <a:pt x="1510" y="208"/>
                  </a:lnTo>
                  <a:lnTo>
                    <a:pt x="1507" y="212"/>
                  </a:lnTo>
                  <a:lnTo>
                    <a:pt x="1506" y="217"/>
                  </a:lnTo>
                  <a:lnTo>
                    <a:pt x="1506" y="218"/>
                  </a:lnTo>
                  <a:lnTo>
                    <a:pt x="1503" y="222"/>
                  </a:lnTo>
                  <a:lnTo>
                    <a:pt x="1504" y="225"/>
                  </a:lnTo>
                  <a:lnTo>
                    <a:pt x="1507" y="229"/>
                  </a:lnTo>
                  <a:lnTo>
                    <a:pt x="1509" y="231"/>
                  </a:lnTo>
                  <a:lnTo>
                    <a:pt x="1508" y="233"/>
                  </a:lnTo>
                  <a:lnTo>
                    <a:pt x="1504" y="237"/>
                  </a:lnTo>
                  <a:lnTo>
                    <a:pt x="1500" y="241"/>
                  </a:lnTo>
                  <a:lnTo>
                    <a:pt x="1500" y="246"/>
                  </a:lnTo>
                  <a:lnTo>
                    <a:pt x="1501" y="251"/>
                  </a:lnTo>
                  <a:lnTo>
                    <a:pt x="1503" y="255"/>
                  </a:lnTo>
                  <a:lnTo>
                    <a:pt x="1506" y="258"/>
                  </a:lnTo>
                  <a:lnTo>
                    <a:pt x="1507" y="259"/>
                  </a:lnTo>
                  <a:lnTo>
                    <a:pt x="1507" y="260"/>
                  </a:lnTo>
                  <a:lnTo>
                    <a:pt x="1509" y="267"/>
                  </a:lnTo>
                  <a:lnTo>
                    <a:pt x="1510" y="267"/>
                  </a:lnTo>
                  <a:lnTo>
                    <a:pt x="1509" y="268"/>
                  </a:lnTo>
                  <a:lnTo>
                    <a:pt x="1508" y="274"/>
                  </a:lnTo>
                  <a:lnTo>
                    <a:pt x="1507" y="275"/>
                  </a:lnTo>
                  <a:lnTo>
                    <a:pt x="1505" y="279"/>
                  </a:lnTo>
                  <a:lnTo>
                    <a:pt x="1507" y="284"/>
                  </a:lnTo>
                  <a:lnTo>
                    <a:pt x="1509" y="287"/>
                  </a:lnTo>
                  <a:lnTo>
                    <a:pt x="1513" y="287"/>
                  </a:lnTo>
                  <a:lnTo>
                    <a:pt x="1514" y="287"/>
                  </a:lnTo>
                  <a:lnTo>
                    <a:pt x="1515" y="288"/>
                  </a:lnTo>
                  <a:lnTo>
                    <a:pt x="1519" y="290"/>
                  </a:lnTo>
                  <a:lnTo>
                    <a:pt x="1524" y="292"/>
                  </a:lnTo>
                  <a:lnTo>
                    <a:pt x="1525" y="292"/>
                  </a:lnTo>
                  <a:lnTo>
                    <a:pt x="1530" y="296"/>
                  </a:lnTo>
                  <a:lnTo>
                    <a:pt x="1531" y="297"/>
                  </a:lnTo>
                  <a:lnTo>
                    <a:pt x="1532" y="298"/>
                  </a:lnTo>
                  <a:lnTo>
                    <a:pt x="1533" y="303"/>
                  </a:lnTo>
                  <a:lnTo>
                    <a:pt x="1534" y="312"/>
                  </a:lnTo>
                  <a:lnTo>
                    <a:pt x="1536" y="318"/>
                  </a:lnTo>
                  <a:lnTo>
                    <a:pt x="1536" y="319"/>
                  </a:lnTo>
                  <a:lnTo>
                    <a:pt x="1541" y="334"/>
                  </a:lnTo>
                  <a:lnTo>
                    <a:pt x="1544" y="359"/>
                  </a:lnTo>
                  <a:lnTo>
                    <a:pt x="1544" y="361"/>
                  </a:lnTo>
                  <a:lnTo>
                    <a:pt x="1541" y="362"/>
                  </a:lnTo>
                  <a:lnTo>
                    <a:pt x="1534" y="363"/>
                  </a:lnTo>
                  <a:lnTo>
                    <a:pt x="1529" y="366"/>
                  </a:lnTo>
                  <a:lnTo>
                    <a:pt x="1524" y="368"/>
                  </a:lnTo>
                  <a:lnTo>
                    <a:pt x="1522" y="371"/>
                  </a:lnTo>
                  <a:lnTo>
                    <a:pt x="1522" y="375"/>
                  </a:lnTo>
                  <a:lnTo>
                    <a:pt x="1525" y="382"/>
                  </a:lnTo>
                  <a:lnTo>
                    <a:pt x="1527" y="387"/>
                  </a:lnTo>
                  <a:lnTo>
                    <a:pt x="1527" y="388"/>
                  </a:lnTo>
                  <a:lnTo>
                    <a:pt x="1527" y="389"/>
                  </a:lnTo>
                  <a:lnTo>
                    <a:pt x="1526" y="394"/>
                  </a:lnTo>
                  <a:lnTo>
                    <a:pt x="1526" y="395"/>
                  </a:lnTo>
                  <a:lnTo>
                    <a:pt x="1525" y="395"/>
                  </a:lnTo>
                  <a:lnTo>
                    <a:pt x="1523" y="399"/>
                  </a:lnTo>
                  <a:lnTo>
                    <a:pt x="1524" y="421"/>
                  </a:lnTo>
                  <a:lnTo>
                    <a:pt x="1525" y="423"/>
                  </a:lnTo>
                  <a:lnTo>
                    <a:pt x="1522" y="424"/>
                  </a:lnTo>
                  <a:lnTo>
                    <a:pt x="1494" y="432"/>
                  </a:lnTo>
                  <a:lnTo>
                    <a:pt x="1487" y="432"/>
                  </a:lnTo>
                  <a:lnTo>
                    <a:pt x="1486" y="432"/>
                  </a:lnTo>
                  <a:lnTo>
                    <a:pt x="1485" y="432"/>
                  </a:lnTo>
                  <a:lnTo>
                    <a:pt x="1477" y="426"/>
                  </a:lnTo>
                  <a:lnTo>
                    <a:pt x="1477" y="425"/>
                  </a:lnTo>
                  <a:lnTo>
                    <a:pt x="1474" y="422"/>
                  </a:lnTo>
                  <a:lnTo>
                    <a:pt x="1468" y="421"/>
                  </a:lnTo>
                  <a:lnTo>
                    <a:pt x="1467" y="421"/>
                  </a:lnTo>
                  <a:lnTo>
                    <a:pt x="1460" y="419"/>
                  </a:lnTo>
                  <a:lnTo>
                    <a:pt x="1456" y="418"/>
                  </a:lnTo>
                  <a:lnTo>
                    <a:pt x="1454" y="420"/>
                  </a:lnTo>
                  <a:lnTo>
                    <a:pt x="1450" y="427"/>
                  </a:lnTo>
                  <a:lnTo>
                    <a:pt x="1449" y="432"/>
                  </a:lnTo>
                  <a:lnTo>
                    <a:pt x="1449" y="439"/>
                  </a:lnTo>
                  <a:lnTo>
                    <a:pt x="1449" y="444"/>
                  </a:lnTo>
                  <a:lnTo>
                    <a:pt x="1450" y="449"/>
                  </a:lnTo>
                  <a:lnTo>
                    <a:pt x="1454" y="452"/>
                  </a:lnTo>
                  <a:lnTo>
                    <a:pt x="1454" y="453"/>
                  </a:lnTo>
                  <a:lnTo>
                    <a:pt x="1456" y="459"/>
                  </a:lnTo>
                  <a:lnTo>
                    <a:pt x="1459" y="463"/>
                  </a:lnTo>
                  <a:lnTo>
                    <a:pt x="1460" y="463"/>
                  </a:lnTo>
                  <a:lnTo>
                    <a:pt x="1460" y="464"/>
                  </a:lnTo>
                  <a:lnTo>
                    <a:pt x="1462" y="469"/>
                  </a:lnTo>
                  <a:lnTo>
                    <a:pt x="1467" y="470"/>
                  </a:lnTo>
                  <a:lnTo>
                    <a:pt x="1469" y="470"/>
                  </a:lnTo>
                  <a:lnTo>
                    <a:pt x="1469" y="472"/>
                  </a:lnTo>
                  <a:lnTo>
                    <a:pt x="1469" y="479"/>
                  </a:lnTo>
                  <a:lnTo>
                    <a:pt x="1470" y="484"/>
                  </a:lnTo>
                  <a:lnTo>
                    <a:pt x="1473" y="490"/>
                  </a:lnTo>
                  <a:lnTo>
                    <a:pt x="1473" y="491"/>
                  </a:lnTo>
                  <a:lnTo>
                    <a:pt x="1472" y="496"/>
                  </a:lnTo>
                  <a:lnTo>
                    <a:pt x="1476" y="499"/>
                  </a:lnTo>
                  <a:lnTo>
                    <a:pt x="1481" y="505"/>
                  </a:lnTo>
                  <a:lnTo>
                    <a:pt x="1486" y="504"/>
                  </a:lnTo>
                  <a:lnTo>
                    <a:pt x="1491" y="504"/>
                  </a:lnTo>
                  <a:lnTo>
                    <a:pt x="1489" y="508"/>
                  </a:lnTo>
                  <a:lnTo>
                    <a:pt x="1487" y="513"/>
                  </a:lnTo>
                  <a:lnTo>
                    <a:pt x="1486" y="518"/>
                  </a:lnTo>
                  <a:lnTo>
                    <a:pt x="1486" y="519"/>
                  </a:lnTo>
                  <a:lnTo>
                    <a:pt x="1484" y="524"/>
                  </a:lnTo>
                  <a:lnTo>
                    <a:pt x="1483" y="526"/>
                  </a:lnTo>
                  <a:lnTo>
                    <a:pt x="1481" y="525"/>
                  </a:lnTo>
                  <a:lnTo>
                    <a:pt x="1477" y="525"/>
                  </a:lnTo>
                  <a:lnTo>
                    <a:pt x="1476" y="528"/>
                  </a:lnTo>
                  <a:lnTo>
                    <a:pt x="1475" y="532"/>
                  </a:lnTo>
                  <a:lnTo>
                    <a:pt x="1478" y="536"/>
                  </a:lnTo>
                  <a:lnTo>
                    <a:pt x="1480" y="540"/>
                  </a:lnTo>
                  <a:lnTo>
                    <a:pt x="1484" y="540"/>
                  </a:lnTo>
                  <a:lnTo>
                    <a:pt x="1486" y="539"/>
                  </a:lnTo>
                  <a:lnTo>
                    <a:pt x="1487" y="541"/>
                  </a:lnTo>
                  <a:lnTo>
                    <a:pt x="1489" y="544"/>
                  </a:lnTo>
                  <a:lnTo>
                    <a:pt x="1493" y="544"/>
                  </a:lnTo>
                  <a:lnTo>
                    <a:pt x="1495" y="544"/>
                  </a:lnTo>
                  <a:lnTo>
                    <a:pt x="1496" y="546"/>
                  </a:lnTo>
                  <a:lnTo>
                    <a:pt x="1497" y="549"/>
                  </a:lnTo>
                  <a:lnTo>
                    <a:pt x="1501" y="548"/>
                  </a:lnTo>
                  <a:lnTo>
                    <a:pt x="1504" y="547"/>
                  </a:lnTo>
                  <a:lnTo>
                    <a:pt x="1504" y="551"/>
                  </a:lnTo>
                  <a:lnTo>
                    <a:pt x="1504" y="556"/>
                  </a:lnTo>
                  <a:lnTo>
                    <a:pt x="1506" y="559"/>
                  </a:lnTo>
                  <a:lnTo>
                    <a:pt x="1511" y="562"/>
                  </a:lnTo>
                  <a:lnTo>
                    <a:pt x="1512" y="563"/>
                  </a:lnTo>
                  <a:lnTo>
                    <a:pt x="1514" y="567"/>
                  </a:lnTo>
                  <a:lnTo>
                    <a:pt x="1518" y="568"/>
                  </a:lnTo>
                  <a:lnTo>
                    <a:pt x="1519" y="568"/>
                  </a:lnTo>
                  <a:lnTo>
                    <a:pt x="1524" y="571"/>
                  </a:lnTo>
                  <a:lnTo>
                    <a:pt x="1529" y="572"/>
                  </a:lnTo>
                  <a:lnTo>
                    <a:pt x="1529" y="573"/>
                  </a:lnTo>
                  <a:lnTo>
                    <a:pt x="1530" y="573"/>
                  </a:lnTo>
                  <a:lnTo>
                    <a:pt x="1531" y="575"/>
                  </a:lnTo>
                  <a:lnTo>
                    <a:pt x="1531" y="573"/>
                  </a:lnTo>
                  <a:lnTo>
                    <a:pt x="1532" y="572"/>
                  </a:lnTo>
                  <a:lnTo>
                    <a:pt x="1533" y="572"/>
                  </a:lnTo>
                  <a:lnTo>
                    <a:pt x="1538" y="569"/>
                  </a:lnTo>
                  <a:lnTo>
                    <a:pt x="1540" y="568"/>
                  </a:lnTo>
                  <a:lnTo>
                    <a:pt x="1541" y="570"/>
                  </a:lnTo>
                  <a:lnTo>
                    <a:pt x="1546" y="574"/>
                  </a:lnTo>
                  <a:lnTo>
                    <a:pt x="1550" y="576"/>
                  </a:lnTo>
                  <a:lnTo>
                    <a:pt x="1554" y="576"/>
                  </a:lnTo>
                  <a:lnTo>
                    <a:pt x="1559" y="573"/>
                  </a:lnTo>
                  <a:lnTo>
                    <a:pt x="1560" y="573"/>
                  </a:lnTo>
                  <a:lnTo>
                    <a:pt x="1561" y="573"/>
                  </a:lnTo>
                  <a:lnTo>
                    <a:pt x="1567" y="573"/>
                  </a:lnTo>
                  <a:lnTo>
                    <a:pt x="1572" y="572"/>
                  </a:lnTo>
                  <a:lnTo>
                    <a:pt x="1578" y="569"/>
                  </a:lnTo>
                  <a:lnTo>
                    <a:pt x="1583" y="564"/>
                  </a:lnTo>
                  <a:lnTo>
                    <a:pt x="1583" y="563"/>
                  </a:lnTo>
                  <a:lnTo>
                    <a:pt x="1584" y="563"/>
                  </a:lnTo>
                  <a:lnTo>
                    <a:pt x="1589" y="561"/>
                  </a:lnTo>
                  <a:lnTo>
                    <a:pt x="1591" y="564"/>
                  </a:lnTo>
                  <a:lnTo>
                    <a:pt x="1592" y="566"/>
                  </a:lnTo>
                  <a:lnTo>
                    <a:pt x="1583" y="576"/>
                  </a:lnTo>
                  <a:lnTo>
                    <a:pt x="1578" y="582"/>
                  </a:lnTo>
                  <a:lnTo>
                    <a:pt x="1573" y="590"/>
                  </a:lnTo>
                  <a:lnTo>
                    <a:pt x="1573" y="591"/>
                  </a:lnTo>
                  <a:lnTo>
                    <a:pt x="1568" y="599"/>
                  </a:lnTo>
                  <a:lnTo>
                    <a:pt x="1564" y="605"/>
                  </a:lnTo>
                  <a:lnTo>
                    <a:pt x="1561" y="610"/>
                  </a:lnTo>
                  <a:lnTo>
                    <a:pt x="1558" y="615"/>
                  </a:lnTo>
                  <a:lnTo>
                    <a:pt x="1554" y="623"/>
                  </a:lnTo>
                  <a:lnTo>
                    <a:pt x="1550" y="630"/>
                  </a:lnTo>
                  <a:lnTo>
                    <a:pt x="1547" y="636"/>
                  </a:lnTo>
                  <a:lnTo>
                    <a:pt x="1541" y="646"/>
                  </a:lnTo>
                  <a:lnTo>
                    <a:pt x="1539" y="650"/>
                  </a:lnTo>
                  <a:lnTo>
                    <a:pt x="1536" y="658"/>
                  </a:lnTo>
                  <a:lnTo>
                    <a:pt x="1535" y="658"/>
                  </a:lnTo>
                  <a:lnTo>
                    <a:pt x="1529" y="665"/>
                  </a:lnTo>
                  <a:lnTo>
                    <a:pt x="1526" y="670"/>
                  </a:lnTo>
                  <a:lnTo>
                    <a:pt x="1522" y="677"/>
                  </a:lnTo>
                  <a:lnTo>
                    <a:pt x="1518" y="683"/>
                  </a:lnTo>
                  <a:lnTo>
                    <a:pt x="1517" y="683"/>
                  </a:lnTo>
                  <a:lnTo>
                    <a:pt x="1511" y="690"/>
                  </a:lnTo>
                  <a:lnTo>
                    <a:pt x="1508" y="695"/>
                  </a:lnTo>
                  <a:lnTo>
                    <a:pt x="1507" y="695"/>
                  </a:lnTo>
                  <a:lnTo>
                    <a:pt x="1503" y="700"/>
                  </a:lnTo>
                  <a:lnTo>
                    <a:pt x="1497" y="707"/>
                  </a:lnTo>
                  <a:lnTo>
                    <a:pt x="1492" y="712"/>
                  </a:lnTo>
                  <a:lnTo>
                    <a:pt x="1488" y="716"/>
                  </a:lnTo>
                  <a:lnTo>
                    <a:pt x="1484" y="722"/>
                  </a:lnTo>
                  <a:lnTo>
                    <a:pt x="1480" y="727"/>
                  </a:lnTo>
                  <a:lnTo>
                    <a:pt x="1474" y="733"/>
                  </a:lnTo>
                  <a:lnTo>
                    <a:pt x="1469" y="741"/>
                  </a:lnTo>
                  <a:lnTo>
                    <a:pt x="1465" y="746"/>
                  </a:lnTo>
                  <a:lnTo>
                    <a:pt x="1463" y="751"/>
                  </a:lnTo>
                  <a:lnTo>
                    <a:pt x="1462" y="752"/>
                  </a:lnTo>
                  <a:lnTo>
                    <a:pt x="1457" y="755"/>
                  </a:lnTo>
                  <a:lnTo>
                    <a:pt x="1453" y="759"/>
                  </a:lnTo>
                  <a:lnTo>
                    <a:pt x="1450" y="764"/>
                  </a:lnTo>
                  <a:lnTo>
                    <a:pt x="1449" y="764"/>
                  </a:lnTo>
                  <a:lnTo>
                    <a:pt x="1445" y="768"/>
                  </a:lnTo>
                  <a:lnTo>
                    <a:pt x="1439" y="773"/>
                  </a:lnTo>
                  <a:lnTo>
                    <a:pt x="1435" y="778"/>
                  </a:lnTo>
                  <a:lnTo>
                    <a:pt x="1430" y="782"/>
                  </a:lnTo>
                  <a:lnTo>
                    <a:pt x="1426" y="786"/>
                  </a:lnTo>
                  <a:lnTo>
                    <a:pt x="1421" y="792"/>
                  </a:lnTo>
                  <a:lnTo>
                    <a:pt x="1415" y="798"/>
                  </a:lnTo>
                  <a:lnTo>
                    <a:pt x="1414" y="798"/>
                  </a:lnTo>
                  <a:lnTo>
                    <a:pt x="1409" y="802"/>
                  </a:lnTo>
                  <a:lnTo>
                    <a:pt x="1402" y="808"/>
                  </a:lnTo>
                  <a:lnTo>
                    <a:pt x="1397" y="812"/>
                  </a:lnTo>
                  <a:lnTo>
                    <a:pt x="1397" y="813"/>
                  </a:lnTo>
                  <a:lnTo>
                    <a:pt x="1396" y="813"/>
                  </a:lnTo>
                  <a:lnTo>
                    <a:pt x="1390" y="813"/>
                  </a:lnTo>
                  <a:lnTo>
                    <a:pt x="1384" y="816"/>
                  </a:lnTo>
                  <a:lnTo>
                    <a:pt x="1379" y="819"/>
                  </a:lnTo>
                  <a:lnTo>
                    <a:pt x="1378" y="820"/>
                  </a:lnTo>
                  <a:lnTo>
                    <a:pt x="1373" y="822"/>
                  </a:lnTo>
                  <a:lnTo>
                    <a:pt x="1372" y="822"/>
                  </a:lnTo>
                  <a:lnTo>
                    <a:pt x="1371" y="822"/>
                  </a:lnTo>
                  <a:lnTo>
                    <a:pt x="1366" y="821"/>
                  </a:lnTo>
                  <a:lnTo>
                    <a:pt x="1364" y="821"/>
                  </a:lnTo>
                  <a:lnTo>
                    <a:pt x="1364" y="819"/>
                  </a:lnTo>
                  <a:lnTo>
                    <a:pt x="1362" y="814"/>
                  </a:lnTo>
                  <a:lnTo>
                    <a:pt x="1361" y="812"/>
                  </a:lnTo>
                  <a:lnTo>
                    <a:pt x="1362" y="811"/>
                  </a:lnTo>
                  <a:lnTo>
                    <a:pt x="1365" y="808"/>
                  </a:lnTo>
                  <a:lnTo>
                    <a:pt x="1363" y="804"/>
                  </a:lnTo>
                  <a:lnTo>
                    <a:pt x="1362" y="802"/>
                  </a:lnTo>
                  <a:lnTo>
                    <a:pt x="1364" y="801"/>
                  </a:lnTo>
                  <a:lnTo>
                    <a:pt x="1368" y="797"/>
                  </a:lnTo>
                  <a:lnTo>
                    <a:pt x="1370" y="792"/>
                  </a:lnTo>
                  <a:lnTo>
                    <a:pt x="1371" y="788"/>
                  </a:lnTo>
                  <a:lnTo>
                    <a:pt x="1369" y="784"/>
                  </a:lnTo>
                  <a:lnTo>
                    <a:pt x="1364" y="782"/>
                  </a:lnTo>
                  <a:lnTo>
                    <a:pt x="1362" y="781"/>
                  </a:lnTo>
                  <a:lnTo>
                    <a:pt x="1362" y="780"/>
                  </a:lnTo>
                  <a:lnTo>
                    <a:pt x="1362" y="775"/>
                  </a:lnTo>
                  <a:lnTo>
                    <a:pt x="1359" y="771"/>
                  </a:lnTo>
                  <a:lnTo>
                    <a:pt x="1355" y="771"/>
                  </a:lnTo>
                  <a:lnTo>
                    <a:pt x="1353" y="775"/>
                  </a:lnTo>
                  <a:lnTo>
                    <a:pt x="1351" y="780"/>
                  </a:lnTo>
                  <a:lnTo>
                    <a:pt x="1350" y="785"/>
                  </a:lnTo>
                  <a:lnTo>
                    <a:pt x="1347" y="781"/>
                  </a:lnTo>
                  <a:lnTo>
                    <a:pt x="1343" y="776"/>
                  </a:lnTo>
                  <a:lnTo>
                    <a:pt x="1343" y="775"/>
                  </a:lnTo>
                  <a:lnTo>
                    <a:pt x="1343" y="774"/>
                  </a:lnTo>
                  <a:lnTo>
                    <a:pt x="1344" y="768"/>
                  </a:lnTo>
                  <a:lnTo>
                    <a:pt x="1345" y="762"/>
                  </a:lnTo>
                  <a:lnTo>
                    <a:pt x="1344" y="756"/>
                  </a:lnTo>
                  <a:lnTo>
                    <a:pt x="1344" y="755"/>
                  </a:lnTo>
                  <a:lnTo>
                    <a:pt x="1345" y="754"/>
                  </a:lnTo>
                  <a:lnTo>
                    <a:pt x="1346" y="751"/>
                  </a:lnTo>
                  <a:lnTo>
                    <a:pt x="1344" y="753"/>
                  </a:lnTo>
                  <a:lnTo>
                    <a:pt x="1341" y="758"/>
                  </a:lnTo>
                  <a:lnTo>
                    <a:pt x="1340" y="760"/>
                  </a:lnTo>
                  <a:lnTo>
                    <a:pt x="1338" y="759"/>
                  </a:lnTo>
                  <a:lnTo>
                    <a:pt x="1334" y="758"/>
                  </a:lnTo>
                  <a:lnTo>
                    <a:pt x="1332" y="761"/>
                  </a:lnTo>
                  <a:lnTo>
                    <a:pt x="1332" y="765"/>
                  </a:lnTo>
                  <a:lnTo>
                    <a:pt x="1332" y="766"/>
                  </a:lnTo>
                  <a:lnTo>
                    <a:pt x="1332" y="767"/>
                  </a:lnTo>
                  <a:lnTo>
                    <a:pt x="1328" y="773"/>
                  </a:lnTo>
                  <a:lnTo>
                    <a:pt x="1327" y="777"/>
                  </a:lnTo>
                  <a:lnTo>
                    <a:pt x="1333" y="785"/>
                  </a:lnTo>
                  <a:lnTo>
                    <a:pt x="1341" y="790"/>
                  </a:lnTo>
                  <a:lnTo>
                    <a:pt x="1347" y="794"/>
                  </a:lnTo>
                  <a:lnTo>
                    <a:pt x="1348" y="794"/>
                  </a:lnTo>
                  <a:lnTo>
                    <a:pt x="1348" y="795"/>
                  </a:lnTo>
                  <a:lnTo>
                    <a:pt x="1351" y="800"/>
                  </a:lnTo>
                  <a:lnTo>
                    <a:pt x="1352" y="801"/>
                  </a:lnTo>
                  <a:lnTo>
                    <a:pt x="1353" y="807"/>
                  </a:lnTo>
                  <a:lnTo>
                    <a:pt x="1353" y="808"/>
                  </a:lnTo>
                  <a:lnTo>
                    <a:pt x="1353" y="809"/>
                  </a:lnTo>
                  <a:lnTo>
                    <a:pt x="1349" y="814"/>
                  </a:lnTo>
                  <a:lnTo>
                    <a:pt x="1345" y="819"/>
                  </a:lnTo>
                  <a:lnTo>
                    <a:pt x="1344" y="819"/>
                  </a:lnTo>
                  <a:lnTo>
                    <a:pt x="1339" y="823"/>
                  </a:lnTo>
                  <a:lnTo>
                    <a:pt x="1338" y="823"/>
                  </a:lnTo>
                  <a:lnTo>
                    <a:pt x="1333" y="825"/>
                  </a:lnTo>
                  <a:lnTo>
                    <a:pt x="1329" y="828"/>
                  </a:lnTo>
                  <a:lnTo>
                    <a:pt x="1325" y="832"/>
                  </a:lnTo>
                  <a:lnTo>
                    <a:pt x="1324" y="832"/>
                  </a:lnTo>
                  <a:lnTo>
                    <a:pt x="1319" y="837"/>
                  </a:lnTo>
                  <a:lnTo>
                    <a:pt x="1318" y="837"/>
                  </a:lnTo>
                  <a:lnTo>
                    <a:pt x="1312" y="839"/>
                  </a:lnTo>
                  <a:lnTo>
                    <a:pt x="1305" y="842"/>
                  </a:lnTo>
                  <a:lnTo>
                    <a:pt x="1301" y="845"/>
                  </a:lnTo>
                  <a:lnTo>
                    <a:pt x="1301" y="846"/>
                  </a:lnTo>
                  <a:lnTo>
                    <a:pt x="1295" y="848"/>
                  </a:lnTo>
                  <a:lnTo>
                    <a:pt x="1290" y="852"/>
                  </a:lnTo>
                  <a:lnTo>
                    <a:pt x="1287" y="860"/>
                  </a:lnTo>
                  <a:lnTo>
                    <a:pt x="1286" y="864"/>
                  </a:lnTo>
                  <a:lnTo>
                    <a:pt x="1286" y="872"/>
                  </a:lnTo>
                  <a:lnTo>
                    <a:pt x="1287" y="874"/>
                  </a:lnTo>
                  <a:lnTo>
                    <a:pt x="1289" y="872"/>
                  </a:lnTo>
                  <a:lnTo>
                    <a:pt x="1292" y="869"/>
                  </a:lnTo>
                  <a:lnTo>
                    <a:pt x="1293" y="874"/>
                  </a:lnTo>
                  <a:lnTo>
                    <a:pt x="1295" y="879"/>
                  </a:lnTo>
                  <a:lnTo>
                    <a:pt x="1296" y="885"/>
                  </a:lnTo>
                  <a:lnTo>
                    <a:pt x="1296" y="891"/>
                  </a:lnTo>
                  <a:lnTo>
                    <a:pt x="1296" y="893"/>
                  </a:lnTo>
                  <a:lnTo>
                    <a:pt x="1295" y="893"/>
                  </a:lnTo>
                  <a:lnTo>
                    <a:pt x="1291" y="896"/>
                  </a:lnTo>
                  <a:lnTo>
                    <a:pt x="1289" y="900"/>
                  </a:lnTo>
                  <a:lnTo>
                    <a:pt x="1288" y="905"/>
                  </a:lnTo>
                  <a:lnTo>
                    <a:pt x="1290" y="909"/>
                  </a:lnTo>
                  <a:lnTo>
                    <a:pt x="1290" y="910"/>
                  </a:lnTo>
                  <a:lnTo>
                    <a:pt x="1291" y="915"/>
                  </a:lnTo>
                  <a:lnTo>
                    <a:pt x="1294" y="920"/>
                  </a:lnTo>
                  <a:lnTo>
                    <a:pt x="1294" y="921"/>
                  </a:lnTo>
                  <a:lnTo>
                    <a:pt x="1294" y="923"/>
                  </a:lnTo>
                  <a:lnTo>
                    <a:pt x="1291" y="928"/>
                  </a:lnTo>
                  <a:lnTo>
                    <a:pt x="1290" y="930"/>
                  </a:lnTo>
                  <a:lnTo>
                    <a:pt x="1288" y="929"/>
                  </a:lnTo>
                  <a:lnTo>
                    <a:pt x="1284" y="927"/>
                  </a:lnTo>
                  <a:lnTo>
                    <a:pt x="1281" y="928"/>
                  </a:lnTo>
                  <a:lnTo>
                    <a:pt x="1277" y="932"/>
                  </a:lnTo>
                  <a:lnTo>
                    <a:pt x="1274" y="939"/>
                  </a:lnTo>
                  <a:lnTo>
                    <a:pt x="1273" y="945"/>
                  </a:lnTo>
                  <a:lnTo>
                    <a:pt x="1274" y="952"/>
                  </a:lnTo>
                  <a:lnTo>
                    <a:pt x="1279" y="961"/>
                  </a:lnTo>
                  <a:lnTo>
                    <a:pt x="1282" y="966"/>
                  </a:lnTo>
                  <a:lnTo>
                    <a:pt x="1282" y="967"/>
                  </a:lnTo>
                  <a:lnTo>
                    <a:pt x="1282" y="968"/>
                  </a:lnTo>
                  <a:lnTo>
                    <a:pt x="1282" y="973"/>
                  </a:lnTo>
                  <a:lnTo>
                    <a:pt x="1282" y="974"/>
                  </a:lnTo>
                  <a:lnTo>
                    <a:pt x="1281" y="980"/>
                  </a:lnTo>
                  <a:lnTo>
                    <a:pt x="1280" y="980"/>
                  </a:lnTo>
                  <a:lnTo>
                    <a:pt x="1278" y="986"/>
                  </a:lnTo>
                  <a:lnTo>
                    <a:pt x="1277" y="992"/>
                  </a:lnTo>
                  <a:lnTo>
                    <a:pt x="1275" y="997"/>
                  </a:lnTo>
                  <a:lnTo>
                    <a:pt x="1273" y="1003"/>
                  </a:lnTo>
                  <a:lnTo>
                    <a:pt x="1270" y="1010"/>
                  </a:lnTo>
                  <a:lnTo>
                    <a:pt x="1268" y="1016"/>
                  </a:lnTo>
                  <a:lnTo>
                    <a:pt x="1266" y="1022"/>
                  </a:lnTo>
                  <a:lnTo>
                    <a:pt x="1265" y="1027"/>
                  </a:lnTo>
                  <a:lnTo>
                    <a:pt x="1265" y="1032"/>
                  </a:lnTo>
                  <a:lnTo>
                    <a:pt x="1266" y="1038"/>
                  </a:lnTo>
                  <a:lnTo>
                    <a:pt x="1266" y="1039"/>
                  </a:lnTo>
                  <a:lnTo>
                    <a:pt x="1266" y="1040"/>
                  </a:lnTo>
                  <a:lnTo>
                    <a:pt x="1263" y="1045"/>
                  </a:lnTo>
                  <a:lnTo>
                    <a:pt x="1261" y="1051"/>
                  </a:lnTo>
                  <a:lnTo>
                    <a:pt x="1259" y="1059"/>
                  </a:lnTo>
                  <a:lnTo>
                    <a:pt x="1257" y="1065"/>
                  </a:lnTo>
                  <a:lnTo>
                    <a:pt x="1255" y="1071"/>
                  </a:lnTo>
                  <a:lnTo>
                    <a:pt x="1253" y="1078"/>
                  </a:lnTo>
                  <a:lnTo>
                    <a:pt x="1253" y="1079"/>
                  </a:lnTo>
                  <a:lnTo>
                    <a:pt x="1251" y="1084"/>
                  </a:lnTo>
                  <a:lnTo>
                    <a:pt x="1249" y="1090"/>
                  </a:lnTo>
                  <a:lnTo>
                    <a:pt x="1247" y="1096"/>
                  </a:lnTo>
                  <a:lnTo>
                    <a:pt x="1246" y="1106"/>
                  </a:lnTo>
                  <a:lnTo>
                    <a:pt x="1245" y="1115"/>
                  </a:lnTo>
                  <a:lnTo>
                    <a:pt x="1247" y="1120"/>
                  </a:lnTo>
                  <a:lnTo>
                    <a:pt x="1247" y="1121"/>
                  </a:lnTo>
                  <a:lnTo>
                    <a:pt x="1249" y="1126"/>
                  </a:lnTo>
                  <a:lnTo>
                    <a:pt x="1249" y="1127"/>
                  </a:lnTo>
                  <a:lnTo>
                    <a:pt x="1250" y="1133"/>
                  </a:lnTo>
                  <a:lnTo>
                    <a:pt x="1250" y="1134"/>
                  </a:lnTo>
                  <a:lnTo>
                    <a:pt x="1249" y="1139"/>
                  </a:lnTo>
                  <a:lnTo>
                    <a:pt x="1249" y="1147"/>
                  </a:lnTo>
                  <a:lnTo>
                    <a:pt x="1251" y="1152"/>
                  </a:lnTo>
                  <a:lnTo>
                    <a:pt x="1252" y="1158"/>
                  </a:lnTo>
                  <a:lnTo>
                    <a:pt x="1252" y="1159"/>
                  </a:lnTo>
                  <a:lnTo>
                    <a:pt x="1251" y="1171"/>
                  </a:lnTo>
                  <a:lnTo>
                    <a:pt x="1251" y="1172"/>
                  </a:lnTo>
                  <a:lnTo>
                    <a:pt x="1250" y="1178"/>
                  </a:lnTo>
                  <a:lnTo>
                    <a:pt x="1249" y="1183"/>
                  </a:lnTo>
                  <a:lnTo>
                    <a:pt x="1249" y="1192"/>
                  </a:lnTo>
                  <a:lnTo>
                    <a:pt x="1248" y="1197"/>
                  </a:lnTo>
                  <a:lnTo>
                    <a:pt x="1248" y="1203"/>
                  </a:lnTo>
                  <a:lnTo>
                    <a:pt x="1247" y="1209"/>
                  </a:lnTo>
                  <a:lnTo>
                    <a:pt x="1248" y="1215"/>
                  </a:lnTo>
                  <a:lnTo>
                    <a:pt x="1248" y="1226"/>
                  </a:lnTo>
                  <a:lnTo>
                    <a:pt x="1248" y="1233"/>
                  </a:lnTo>
                  <a:lnTo>
                    <a:pt x="1250" y="1243"/>
                  </a:lnTo>
                  <a:lnTo>
                    <a:pt x="1251" y="1249"/>
                  </a:lnTo>
                  <a:lnTo>
                    <a:pt x="1251" y="1250"/>
                  </a:lnTo>
                  <a:lnTo>
                    <a:pt x="1251" y="1257"/>
                  </a:lnTo>
                  <a:lnTo>
                    <a:pt x="1250" y="1263"/>
                  </a:lnTo>
                  <a:lnTo>
                    <a:pt x="1249" y="1268"/>
                  </a:lnTo>
                  <a:lnTo>
                    <a:pt x="1250" y="1280"/>
                  </a:lnTo>
                  <a:lnTo>
                    <a:pt x="1251" y="1286"/>
                  </a:lnTo>
                  <a:lnTo>
                    <a:pt x="1253" y="1294"/>
                  </a:lnTo>
                  <a:lnTo>
                    <a:pt x="1255" y="1302"/>
                  </a:lnTo>
                  <a:lnTo>
                    <a:pt x="1257" y="1309"/>
                  </a:lnTo>
                  <a:lnTo>
                    <a:pt x="1258" y="1309"/>
                  </a:lnTo>
                  <a:lnTo>
                    <a:pt x="1259" y="1315"/>
                  </a:lnTo>
                  <a:lnTo>
                    <a:pt x="1259" y="1316"/>
                  </a:lnTo>
                  <a:lnTo>
                    <a:pt x="1259" y="1317"/>
                  </a:lnTo>
                  <a:lnTo>
                    <a:pt x="1256" y="1322"/>
                  </a:lnTo>
                  <a:lnTo>
                    <a:pt x="1253" y="1327"/>
                  </a:lnTo>
                  <a:lnTo>
                    <a:pt x="1248" y="1338"/>
                  </a:lnTo>
                  <a:lnTo>
                    <a:pt x="1245" y="1344"/>
                  </a:lnTo>
                  <a:lnTo>
                    <a:pt x="1240" y="1353"/>
                  </a:lnTo>
                  <a:lnTo>
                    <a:pt x="1237" y="1362"/>
                  </a:lnTo>
                  <a:lnTo>
                    <a:pt x="1238" y="1367"/>
                  </a:lnTo>
                  <a:lnTo>
                    <a:pt x="1238" y="1368"/>
                  </a:lnTo>
                  <a:lnTo>
                    <a:pt x="1238" y="1369"/>
                  </a:lnTo>
                  <a:lnTo>
                    <a:pt x="1234" y="1374"/>
                  </a:lnTo>
                  <a:lnTo>
                    <a:pt x="1230" y="1379"/>
                  </a:lnTo>
                  <a:lnTo>
                    <a:pt x="1229" y="1379"/>
                  </a:lnTo>
                  <a:lnTo>
                    <a:pt x="1226" y="1383"/>
                  </a:lnTo>
                  <a:lnTo>
                    <a:pt x="1224" y="1387"/>
                  </a:lnTo>
                  <a:lnTo>
                    <a:pt x="1223" y="1394"/>
                  </a:lnTo>
                  <a:lnTo>
                    <a:pt x="1225" y="1398"/>
                  </a:lnTo>
                  <a:lnTo>
                    <a:pt x="1225" y="1399"/>
                  </a:lnTo>
                  <a:lnTo>
                    <a:pt x="1225" y="1400"/>
                  </a:lnTo>
                  <a:lnTo>
                    <a:pt x="1224" y="1405"/>
                  </a:lnTo>
                  <a:lnTo>
                    <a:pt x="1224" y="1407"/>
                  </a:lnTo>
                  <a:lnTo>
                    <a:pt x="1222" y="1407"/>
                  </a:lnTo>
                  <a:lnTo>
                    <a:pt x="1218" y="1410"/>
                  </a:lnTo>
                  <a:lnTo>
                    <a:pt x="1215" y="1414"/>
                  </a:lnTo>
                  <a:lnTo>
                    <a:pt x="1213" y="1419"/>
                  </a:lnTo>
                  <a:lnTo>
                    <a:pt x="1212" y="1425"/>
                  </a:lnTo>
                  <a:lnTo>
                    <a:pt x="1209" y="1432"/>
                  </a:lnTo>
                  <a:lnTo>
                    <a:pt x="1207" y="1439"/>
                  </a:lnTo>
                  <a:lnTo>
                    <a:pt x="1205" y="1445"/>
                  </a:lnTo>
                  <a:lnTo>
                    <a:pt x="1205" y="1450"/>
                  </a:lnTo>
                  <a:lnTo>
                    <a:pt x="1205" y="1451"/>
                  </a:lnTo>
                  <a:lnTo>
                    <a:pt x="1202" y="1456"/>
                  </a:lnTo>
                  <a:lnTo>
                    <a:pt x="1201" y="1461"/>
                  </a:lnTo>
                  <a:lnTo>
                    <a:pt x="1201" y="1462"/>
                  </a:lnTo>
                  <a:lnTo>
                    <a:pt x="1197" y="1467"/>
                  </a:lnTo>
                  <a:lnTo>
                    <a:pt x="1194" y="1471"/>
                  </a:lnTo>
                  <a:lnTo>
                    <a:pt x="1193" y="1476"/>
                  </a:lnTo>
                  <a:lnTo>
                    <a:pt x="1192" y="1484"/>
                  </a:lnTo>
                  <a:lnTo>
                    <a:pt x="1192" y="1488"/>
                  </a:lnTo>
                  <a:lnTo>
                    <a:pt x="1195" y="1492"/>
                  </a:lnTo>
                  <a:lnTo>
                    <a:pt x="1196" y="1494"/>
                  </a:lnTo>
                  <a:lnTo>
                    <a:pt x="1195" y="1496"/>
                  </a:lnTo>
                  <a:lnTo>
                    <a:pt x="1192" y="1500"/>
                  </a:lnTo>
                  <a:lnTo>
                    <a:pt x="1189" y="1505"/>
                  </a:lnTo>
                  <a:lnTo>
                    <a:pt x="1188" y="1509"/>
                  </a:lnTo>
                  <a:lnTo>
                    <a:pt x="1188" y="1510"/>
                  </a:lnTo>
                  <a:lnTo>
                    <a:pt x="1187" y="1510"/>
                  </a:lnTo>
                  <a:lnTo>
                    <a:pt x="1184" y="1516"/>
                  </a:lnTo>
                  <a:lnTo>
                    <a:pt x="1183" y="1522"/>
                  </a:lnTo>
                  <a:lnTo>
                    <a:pt x="1182" y="1528"/>
                  </a:lnTo>
                  <a:lnTo>
                    <a:pt x="1180" y="1534"/>
                  </a:lnTo>
                  <a:lnTo>
                    <a:pt x="1179" y="1535"/>
                  </a:lnTo>
                  <a:lnTo>
                    <a:pt x="1175" y="1540"/>
                  </a:lnTo>
                  <a:lnTo>
                    <a:pt x="1174" y="1546"/>
                  </a:lnTo>
                  <a:lnTo>
                    <a:pt x="1173" y="1552"/>
                  </a:lnTo>
                  <a:lnTo>
                    <a:pt x="1173" y="1553"/>
                  </a:lnTo>
                  <a:lnTo>
                    <a:pt x="1172" y="1558"/>
                  </a:lnTo>
                  <a:lnTo>
                    <a:pt x="1171" y="1568"/>
                  </a:lnTo>
                  <a:lnTo>
                    <a:pt x="1171" y="1575"/>
                  </a:lnTo>
                  <a:lnTo>
                    <a:pt x="1171" y="1583"/>
                  </a:lnTo>
                  <a:lnTo>
                    <a:pt x="1173" y="1590"/>
                  </a:lnTo>
                  <a:lnTo>
                    <a:pt x="1173" y="1591"/>
                  </a:lnTo>
                  <a:lnTo>
                    <a:pt x="1171" y="1601"/>
                  </a:lnTo>
                  <a:lnTo>
                    <a:pt x="1171" y="1607"/>
                  </a:lnTo>
                  <a:lnTo>
                    <a:pt x="1171" y="1608"/>
                  </a:lnTo>
                  <a:lnTo>
                    <a:pt x="1170" y="1613"/>
                  </a:lnTo>
                  <a:lnTo>
                    <a:pt x="1170" y="1618"/>
                  </a:lnTo>
                  <a:lnTo>
                    <a:pt x="1172" y="1624"/>
                  </a:lnTo>
                  <a:lnTo>
                    <a:pt x="1175" y="1631"/>
                  </a:lnTo>
                  <a:lnTo>
                    <a:pt x="1176" y="1632"/>
                  </a:lnTo>
                  <a:lnTo>
                    <a:pt x="1176" y="1633"/>
                  </a:lnTo>
                  <a:lnTo>
                    <a:pt x="1174" y="1639"/>
                  </a:lnTo>
                  <a:lnTo>
                    <a:pt x="1173" y="1640"/>
                  </a:lnTo>
                  <a:lnTo>
                    <a:pt x="1168" y="1643"/>
                  </a:lnTo>
                  <a:lnTo>
                    <a:pt x="1164" y="1649"/>
                  </a:lnTo>
                  <a:lnTo>
                    <a:pt x="1157" y="1655"/>
                  </a:lnTo>
                  <a:lnTo>
                    <a:pt x="1153" y="1659"/>
                  </a:lnTo>
                  <a:lnTo>
                    <a:pt x="1152" y="1664"/>
                  </a:lnTo>
                  <a:lnTo>
                    <a:pt x="1152" y="1665"/>
                  </a:lnTo>
                  <a:lnTo>
                    <a:pt x="1151" y="1665"/>
                  </a:lnTo>
                  <a:lnTo>
                    <a:pt x="1146" y="1668"/>
                  </a:lnTo>
                  <a:lnTo>
                    <a:pt x="1140" y="1670"/>
                  </a:lnTo>
                  <a:lnTo>
                    <a:pt x="1139" y="1670"/>
                  </a:lnTo>
                  <a:lnTo>
                    <a:pt x="1133" y="1671"/>
                  </a:lnTo>
                  <a:lnTo>
                    <a:pt x="1123" y="1674"/>
                  </a:lnTo>
                  <a:lnTo>
                    <a:pt x="1118" y="1678"/>
                  </a:lnTo>
                  <a:lnTo>
                    <a:pt x="1111" y="1684"/>
                  </a:lnTo>
                  <a:lnTo>
                    <a:pt x="1106" y="1691"/>
                  </a:lnTo>
                  <a:lnTo>
                    <a:pt x="1101" y="1698"/>
                  </a:lnTo>
                  <a:lnTo>
                    <a:pt x="1100" y="1700"/>
                  </a:lnTo>
                  <a:lnTo>
                    <a:pt x="1099" y="1699"/>
                  </a:lnTo>
                  <a:lnTo>
                    <a:pt x="1097" y="1699"/>
                  </a:lnTo>
                  <a:lnTo>
                    <a:pt x="1097" y="1703"/>
                  </a:lnTo>
                  <a:lnTo>
                    <a:pt x="1097" y="1704"/>
                  </a:lnTo>
                  <a:lnTo>
                    <a:pt x="1097" y="1705"/>
                  </a:lnTo>
                  <a:lnTo>
                    <a:pt x="1088" y="1715"/>
                  </a:lnTo>
                  <a:lnTo>
                    <a:pt x="1085" y="1720"/>
                  </a:lnTo>
                  <a:lnTo>
                    <a:pt x="1083" y="1725"/>
                  </a:lnTo>
                  <a:lnTo>
                    <a:pt x="1079" y="1732"/>
                  </a:lnTo>
                  <a:lnTo>
                    <a:pt x="1078" y="1737"/>
                  </a:lnTo>
                  <a:lnTo>
                    <a:pt x="1076" y="1742"/>
                  </a:lnTo>
                  <a:lnTo>
                    <a:pt x="1073" y="1742"/>
                  </a:lnTo>
                  <a:lnTo>
                    <a:pt x="1071" y="1742"/>
                  </a:lnTo>
                  <a:lnTo>
                    <a:pt x="1069" y="1737"/>
                  </a:lnTo>
                  <a:lnTo>
                    <a:pt x="1047" y="1719"/>
                  </a:lnTo>
                  <a:lnTo>
                    <a:pt x="988" y="1667"/>
                  </a:lnTo>
                  <a:lnTo>
                    <a:pt x="987" y="1667"/>
                  </a:lnTo>
                  <a:lnTo>
                    <a:pt x="987" y="1666"/>
                  </a:lnTo>
                  <a:lnTo>
                    <a:pt x="985" y="1661"/>
                  </a:lnTo>
                  <a:lnTo>
                    <a:pt x="981" y="1657"/>
                  </a:lnTo>
                  <a:lnTo>
                    <a:pt x="979" y="1655"/>
                  </a:lnTo>
                  <a:lnTo>
                    <a:pt x="982" y="1653"/>
                  </a:lnTo>
                  <a:lnTo>
                    <a:pt x="991" y="1648"/>
                  </a:lnTo>
                  <a:lnTo>
                    <a:pt x="996" y="1643"/>
                  </a:lnTo>
                  <a:lnTo>
                    <a:pt x="994" y="1640"/>
                  </a:lnTo>
                  <a:lnTo>
                    <a:pt x="992" y="1634"/>
                  </a:lnTo>
                  <a:lnTo>
                    <a:pt x="991" y="1634"/>
                  </a:lnTo>
                  <a:lnTo>
                    <a:pt x="991" y="1633"/>
                  </a:lnTo>
                  <a:lnTo>
                    <a:pt x="991" y="1628"/>
                  </a:lnTo>
                  <a:lnTo>
                    <a:pt x="992" y="1624"/>
                  </a:lnTo>
                  <a:lnTo>
                    <a:pt x="988" y="1622"/>
                  </a:lnTo>
                  <a:lnTo>
                    <a:pt x="983" y="1618"/>
                  </a:lnTo>
                  <a:lnTo>
                    <a:pt x="982" y="1618"/>
                  </a:lnTo>
                  <a:lnTo>
                    <a:pt x="982" y="1617"/>
                  </a:lnTo>
                  <a:lnTo>
                    <a:pt x="980" y="1612"/>
                  </a:lnTo>
                  <a:lnTo>
                    <a:pt x="977" y="1608"/>
                  </a:lnTo>
                  <a:lnTo>
                    <a:pt x="976" y="1608"/>
                  </a:lnTo>
                  <a:lnTo>
                    <a:pt x="976" y="1607"/>
                  </a:lnTo>
                  <a:lnTo>
                    <a:pt x="975" y="1603"/>
                  </a:lnTo>
                  <a:lnTo>
                    <a:pt x="971" y="1600"/>
                  </a:lnTo>
                  <a:lnTo>
                    <a:pt x="965" y="1599"/>
                  </a:lnTo>
                  <a:lnTo>
                    <a:pt x="964" y="1598"/>
                  </a:lnTo>
                  <a:lnTo>
                    <a:pt x="964" y="1597"/>
                  </a:lnTo>
                  <a:lnTo>
                    <a:pt x="963" y="1592"/>
                  </a:lnTo>
                  <a:lnTo>
                    <a:pt x="958" y="1591"/>
                  </a:lnTo>
                  <a:lnTo>
                    <a:pt x="957" y="1591"/>
                  </a:lnTo>
                  <a:lnTo>
                    <a:pt x="957" y="1590"/>
                  </a:lnTo>
                  <a:lnTo>
                    <a:pt x="954" y="1582"/>
                  </a:lnTo>
                  <a:lnTo>
                    <a:pt x="953" y="1582"/>
                  </a:lnTo>
                  <a:lnTo>
                    <a:pt x="953" y="1576"/>
                  </a:lnTo>
                  <a:lnTo>
                    <a:pt x="950" y="1572"/>
                  </a:lnTo>
                  <a:lnTo>
                    <a:pt x="950" y="1571"/>
                  </a:lnTo>
                  <a:lnTo>
                    <a:pt x="948" y="1567"/>
                  </a:lnTo>
                  <a:lnTo>
                    <a:pt x="944" y="1565"/>
                  </a:lnTo>
                  <a:lnTo>
                    <a:pt x="943" y="1564"/>
                  </a:lnTo>
                  <a:lnTo>
                    <a:pt x="940" y="1560"/>
                  </a:lnTo>
                  <a:lnTo>
                    <a:pt x="936" y="1561"/>
                  </a:lnTo>
                  <a:lnTo>
                    <a:pt x="932" y="1561"/>
                  </a:lnTo>
                  <a:lnTo>
                    <a:pt x="933" y="1557"/>
                  </a:lnTo>
                  <a:lnTo>
                    <a:pt x="936" y="1553"/>
                  </a:lnTo>
                  <a:lnTo>
                    <a:pt x="935" y="1548"/>
                  </a:lnTo>
                  <a:lnTo>
                    <a:pt x="935" y="1542"/>
                  </a:lnTo>
                  <a:lnTo>
                    <a:pt x="935" y="1540"/>
                  </a:lnTo>
                  <a:lnTo>
                    <a:pt x="936" y="1540"/>
                  </a:lnTo>
                  <a:lnTo>
                    <a:pt x="942" y="1536"/>
                  </a:lnTo>
                  <a:lnTo>
                    <a:pt x="942" y="1535"/>
                  </a:lnTo>
                  <a:lnTo>
                    <a:pt x="945" y="1534"/>
                  </a:lnTo>
                  <a:lnTo>
                    <a:pt x="943" y="1531"/>
                  </a:lnTo>
                  <a:lnTo>
                    <a:pt x="942" y="1530"/>
                  </a:lnTo>
                  <a:lnTo>
                    <a:pt x="943" y="1528"/>
                  </a:lnTo>
                  <a:lnTo>
                    <a:pt x="945" y="1523"/>
                  </a:lnTo>
                  <a:lnTo>
                    <a:pt x="946" y="1519"/>
                  </a:lnTo>
                  <a:lnTo>
                    <a:pt x="944" y="1516"/>
                  </a:lnTo>
                  <a:lnTo>
                    <a:pt x="943" y="1515"/>
                  </a:lnTo>
                  <a:lnTo>
                    <a:pt x="943" y="1513"/>
                  </a:lnTo>
                  <a:lnTo>
                    <a:pt x="945" y="1508"/>
                  </a:lnTo>
                  <a:lnTo>
                    <a:pt x="948" y="1503"/>
                  </a:lnTo>
                  <a:lnTo>
                    <a:pt x="946" y="1498"/>
                  </a:lnTo>
                  <a:lnTo>
                    <a:pt x="946" y="1497"/>
                  </a:lnTo>
                  <a:lnTo>
                    <a:pt x="946" y="1496"/>
                  </a:lnTo>
                  <a:lnTo>
                    <a:pt x="949" y="1490"/>
                  </a:lnTo>
                  <a:lnTo>
                    <a:pt x="951" y="1485"/>
                  </a:lnTo>
                  <a:lnTo>
                    <a:pt x="951" y="1484"/>
                  </a:lnTo>
                  <a:lnTo>
                    <a:pt x="955" y="1479"/>
                  </a:lnTo>
                  <a:lnTo>
                    <a:pt x="958" y="1476"/>
                  </a:lnTo>
                  <a:lnTo>
                    <a:pt x="961" y="1470"/>
                  </a:lnTo>
                  <a:lnTo>
                    <a:pt x="963" y="1465"/>
                  </a:lnTo>
                  <a:lnTo>
                    <a:pt x="963" y="1463"/>
                  </a:lnTo>
                  <a:lnTo>
                    <a:pt x="965" y="1463"/>
                  </a:lnTo>
                  <a:lnTo>
                    <a:pt x="971" y="1463"/>
                  </a:lnTo>
                  <a:lnTo>
                    <a:pt x="972" y="1463"/>
                  </a:lnTo>
                  <a:lnTo>
                    <a:pt x="973" y="1463"/>
                  </a:lnTo>
                  <a:lnTo>
                    <a:pt x="977" y="1466"/>
                  </a:lnTo>
                  <a:lnTo>
                    <a:pt x="984" y="1466"/>
                  </a:lnTo>
                  <a:lnTo>
                    <a:pt x="985" y="1466"/>
                  </a:lnTo>
                  <a:lnTo>
                    <a:pt x="986" y="1466"/>
                  </a:lnTo>
                  <a:lnTo>
                    <a:pt x="991" y="1468"/>
                  </a:lnTo>
                  <a:lnTo>
                    <a:pt x="995" y="1469"/>
                  </a:lnTo>
                  <a:lnTo>
                    <a:pt x="1000" y="1467"/>
                  </a:lnTo>
                  <a:lnTo>
                    <a:pt x="1003" y="1463"/>
                  </a:lnTo>
                  <a:lnTo>
                    <a:pt x="1003" y="1459"/>
                  </a:lnTo>
                  <a:lnTo>
                    <a:pt x="998" y="1456"/>
                  </a:lnTo>
                  <a:lnTo>
                    <a:pt x="993" y="1456"/>
                  </a:lnTo>
                  <a:lnTo>
                    <a:pt x="991" y="1455"/>
                  </a:lnTo>
                  <a:lnTo>
                    <a:pt x="991" y="1452"/>
                  </a:lnTo>
                  <a:lnTo>
                    <a:pt x="992" y="1447"/>
                  </a:lnTo>
                  <a:lnTo>
                    <a:pt x="992" y="1446"/>
                  </a:lnTo>
                  <a:lnTo>
                    <a:pt x="993" y="1446"/>
                  </a:lnTo>
                  <a:lnTo>
                    <a:pt x="996" y="1441"/>
                  </a:lnTo>
                  <a:lnTo>
                    <a:pt x="997" y="1436"/>
                  </a:lnTo>
                  <a:lnTo>
                    <a:pt x="998" y="1429"/>
                  </a:lnTo>
                  <a:lnTo>
                    <a:pt x="998" y="1428"/>
                  </a:lnTo>
                  <a:lnTo>
                    <a:pt x="1001" y="1422"/>
                  </a:lnTo>
                  <a:lnTo>
                    <a:pt x="1003" y="1416"/>
                  </a:lnTo>
                  <a:lnTo>
                    <a:pt x="1003" y="1415"/>
                  </a:lnTo>
                  <a:lnTo>
                    <a:pt x="1004" y="1415"/>
                  </a:lnTo>
                  <a:lnTo>
                    <a:pt x="1009" y="1412"/>
                  </a:lnTo>
                  <a:lnTo>
                    <a:pt x="1010" y="1412"/>
                  </a:lnTo>
                  <a:lnTo>
                    <a:pt x="1016" y="1412"/>
                  </a:lnTo>
                  <a:lnTo>
                    <a:pt x="1022" y="1414"/>
                  </a:lnTo>
                  <a:lnTo>
                    <a:pt x="1024" y="1414"/>
                  </a:lnTo>
                  <a:lnTo>
                    <a:pt x="1024" y="1412"/>
                  </a:lnTo>
                  <a:lnTo>
                    <a:pt x="1024" y="1411"/>
                  </a:lnTo>
                  <a:lnTo>
                    <a:pt x="1025" y="1406"/>
                  </a:lnTo>
                  <a:lnTo>
                    <a:pt x="1025" y="1405"/>
                  </a:lnTo>
                  <a:lnTo>
                    <a:pt x="1026" y="1404"/>
                  </a:lnTo>
                  <a:lnTo>
                    <a:pt x="1030" y="1401"/>
                  </a:lnTo>
                  <a:lnTo>
                    <a:pt x="1034" y="1395"/>
                  </a:lnTo>
                  <a:lnTo>
                    <a:pt x="1037" y="1390"/>
                  </a:lnTo>
                  <a:lnTo>
                    <a:pt x="1039" y="1391"/>
                  </a:lnTo>
                  <a:lnTo>
                    <a:pt x="1041" y="1391"/>
                  </a:lnTo>
                  <a:lnTo>
                    <a:pt x="1042" y="1393"/>
                  </a:lnTo>
                  <a:lnTo>
                    <a:pt x="1043" y="1392"/>
                  </a:lnTo>
                  <a:lnTo>
                    <a:pt x="1047" y="1388"/>
                  </a:lnTo>
                  <a:lnTo>
                    <a:pt x="1050" y="1382"/>
                  </a:lnTo>
                  <a:lnTo>
                    <a:pt x="1050" y="1381"/>
                  </a:lnTo>
                  <a:lnTo>
                    <a:pt x="1054" y="1376"/>
                  </a:lnTo>
                  <a:lnTo>
                    <a:pt x="1058" y="1372"/>
                  </a:lnTo>
                  <a:lnTo>
                    <a:pt x="1058" y="1371"/>
                  </a:lnTo>
                  <a:lnTo>
                    <a:pt x="1059" y="1371"/>
                  </a:lnTo>
                  <a:lnTo>
                    <a:pt x="1065" y="1370"/>
                  </a:lnTo>
                  <a:lnTo>
                    <a:pt x="1068" y="1369"/>
                  </a:lnTo>
                  <a:lnTo>
                    <a:pt x="1067" y="1364"/>
                  </a:lnTo>
                  <a:lnTo>
                    <a:pt x="1066" y="1363"/>
                  </a:lnTo>
                  <a:lnTo>
                    <a:pt x="1067" y="1362"/>
                  </a:lnTo>
                  <a:lnTo>
                    <a:pt x="1071" y="1357"/>
                  </a:lnTo>
                  <a:lnTo>
                    <a:pt x="1072" y="1357"/>
                  </a:lnTo>
                  <a:lnTo>
                    <a:pt x="1072" y="1356"/>
                  </a:lnTo>
                  <a:lnTo>
                    <a:pt x="1076" y="1354"/>
                  </a:lnTo>
                  <a:lnTo>
                    <a:pt x="1077" y="1349"/>
                  </a:lnTo>
                  <a:lnTo>
                    <a:pt x="1080" y="1344"/>
                  </a:lnTo>
                  <a:lnTo>
                    <a:pt x="1081" y="1340"/>
                  </a:lnTo>
                  <a:lnTo>
                    <a:pt x="1079" y="1335"/>
                  </a:lnTo>
                  <a:lnTo>
                    <a:pt x="1076" y="1329"/>
                  </a:lnTo>
                  <a:lnTo>
                    <a:pt x="1072" y="1326"/>
                  </a:lnTo>
                  <a:lnTo>
                    <a:pt x="1070" y="1324"/>
                  </a:lnTo>
                  <a:lnTo>
                    <a:pt x="1072" y="1322"/>
                  </a:lnTo>
                  <a:lnTo>
                    <a:pt x="1072" y="1321"/>
                  </a:lnTo>
                  <a:lnTo>
                    <a:pt x="1070" y="1321"/>
                  </a:lnTo>
                  <a:lnTo>
                    <a:pt x="1065" y="1321"/>
                  </a:lnTo>
                  <a:lnTo>
                    <a:pt x="1064" y="1321"/>
                  </a:lnTo>
                  <a:lnTo>
                    <a:pt x="1059" y="1318"/>
                  </a:lnTo>
                  <a:lnTo>
                    <a:pt x="1059" y="1317"/>
                  </a:lnTo>
                  <a:lnTo>
                    <a:pt x="1055" y="1314"/>
                  </a:lnTo>
                  <a:lnTo>
                    <a:pt x="1054" y="1314"/>
                  </a:lnTo>
                  <a:lnTo>
                    <a:pt x="1054" y="1313"/>
                  </a:lnTo>
                  <a:lnTo>
                    <a:pt x="1051" y="1309"/>
                  </a:lnTo>
                  <a:lnTo>
                    <a:pt x="1050" y="1308"/>
                  </a:lnTo>
                  <a:lnTo>
                    <a:pt x="1050" y="1307"/>
                  </a:lnTo>
                  <a:lnTo>
                    <a:pt x="1051" y="1303"/>
                  </a:lnTo>
                  <a:lnTo>
                    <a:pt x="1048" y="1302"/>
                  </a:lnTo>
                  <a:lnTo>
                    <a:pt x="1044" y="1302"/>
                  </a:lnTo>
                  <a:lnTo>
                    <a:pt x="1043" y="1302"/>
                  </a:lnTo>
                  <a:lnTo>
                    <a:pt x="1037" y="1302"/>
                  </a:lnTo>
                  <a:lnTo>
                    <a:pt x="1035" y="1302"/>
                  </a:lnTo>
                  <a:lnTo>
                    <a:pt x="1035" y="1299"/>
                  </a:lnTo>
                  <a:lnTo>
                    <a:pt x="1035" y="1295"/>
                  </a:lnTo>
                  <a:lnTo>
                    <a:pt x="1032" y="1292"/>
                  </a:lnTo>
                  <a:lnTo>
                    <a:pt x="1027" y="1287"/>
                  </a:lnTo>
                  <a:lnTo>
                    <a:pt x="1027" y="1286"/>
                  </a:lnTo>
                  <a:lnTo>
                    <a:pt x="1026" y="1282"/>
                  </a:lnTo>
                  <a:lnTo>
                    <a:pt x="1023" y="1283"/>
                  </a:lnTo>
                  <a:lnTo>
                    <a:pt x="1016" y="1283"/>
                  </a:lnTo>
                  <a:lnTo>
                    <a:pt x="1010" y="1284"/>
                  </a:lnTo>
                  <a:lnTo>
                    <a:pt x="1009" y="1284"/>
                  </a:lnTo>
                  <a:lnTo>
                    <a:pt x="1004" y="1282"/>
                  </a:lnTo>
                  <a:lnTo>
                    <a:pt x="999" y="1280"/>
                  </a:lnTo>
                  <a:lnTo>
                    <a:pt x="998" y="1280"/>
                  </a:lnTo>
                  <a:lnTo>
                    <a:pt x="998" y="1279"/>
                  </a:lnTo>
                  <a:lnTo>
                    <a:pt x="994" y="1275"/>
                  </a:lnTo>
                  <a:lnTo>
                    <a:pt x="993" y="1275"/>
                  </a:lnTo>
                  <a:lnTo>
                    <a:pt x="991" y="1272"/>
                  </a:lnTo>
                  <a:lnTo>
                    <a:pt x="987" y="1272"/>
                  </a:lnTo>
                  <a:lnTo>
                    <a:pt x="986" y="1272"/>
                  </a:lnTo>
                  <a:lnTo>
                    <a:pt x="982" y="1272"/>
                  </a:lnTo>
                  <a:lnTo>
                    <a:pt x="978" y="1274"/>
                  </a:lnTo>
                  <a:lnTo>
                    <a:pt x="977" y="1275"/>
                  </a:lnTo>
                  <a:lnTo>
                    <a:pt x="976" y="1274"/>
                  </a:lnTo>
                  <a:lnTo>
                    <a:pt x="970" y="1273"/>
                  </a:lnTo>
                  <a:lnTo>
                    <a:pt x="970" y="1272"/>
                  </a:lnTo>
                  <a:lnTo>
                    <a:pt x="969" y="1272"/>
                  </a:lnTo>
                  <a:lnTo>
                    <a:pt x="966" y="1267"/>
                  </a:lnTo>
                  <a:lnTo>
                    <a:pt x="964" y="1262"/>
                  </a:lnTo>
                  <a:lnTo>
                    <a:pt x="959" y="1261"/>
                  </a:lnTo>
                  <a:lnTo>
                    <a:pt x="958" y="1260"/>
                  </a:lnTo>
                  <a:lnTo>
                    <a:pt x="955" y="1255"/>
                  </a:lnTo>
                  <a:lnTo>
                    <a:pt x="951" y="1251"/>
                  </a:lnTo>
                  <a:lnTo>
                    <a:pt x="948" y="1250"/>
                  </a:lnTo>
                  <a:lnTo>
                    <a:pt x="947" y="1253"/>
                  </a:lnTo>
                  <a:lnTo>
                    <a:pt x="947" y="1255"/>
                  </a:lnTo>
                  <a:lnTo>
                    <a:pt x="945" y="1255"/>
                  </a:lnTo>
                  <a:lnTo>
                    <a:pt x="939" y="1256"/>
                  </a:lnTo>
                  <a:lnTo>
                    <a:pt x="937" y="1256"/>
                  </a:lnTo>
                  <a:lnTo>
                    <a:pt x="936" y="1253"/>
                  </a:lnTo>
                  <a:lnTo>
                    <a:pt x="936" y="1249"/>
                  </a:lnTo>
                  <a:lnTo>
                    <a:pt x="933" y="1246"/>
                  </a:lnTo>
                  <a:lnTo>
                    <a:pt x="930" y="1248"/>
                  </a:lnTo>
                  <a:lnTo>
                    <a:pt x="922" y="1250"/>
                  </a:lnTo>
                  <a:lnTo>
                    <a:pt x="921" y="1251"/>
                  </a:lnTo>
                  <a:lnTo>
                    <a:pt x="919" y="1250"/>
                  </a:lnTo>
                  <a:lnTo>
                    <a:pt x="916" y="1246"/>
                  </a:lnTo>
                  <a:lnTo>
                    <a:pt x="912" y="1243"/>
                  </a:lnTo>
                  <a:lnTo>
                    <a:pt x="908" y="1243"/>
                  </a:lnTo>
                  <a:lnTo>
                    <a:pt x="906" y="1247"/>
                  </a:lnTo>
                  <a:lnTo>
                    <a:pt x="906" y="1248"/>
                  </a:lnTo>
                  <a:lnTo>
                    <a:pt x="905" y="1248"/>
                  </a:lnTo>
                  <a:lnTo>
                    <a:pt x="898" y="1251"/>
                  </a:lnTo>
                  <a:lnTo>
                    <a:pt x="893" y="1252"/>
                  </a:lnTo>
                  <a:lnTo>
                    <a:pt x="892" y="1253"/>
                  </a:lnTo>
                  <a:lnTo>
                    <a:pt x="886" y="1253"/>
                  </a:lnTo>
                  <a:lnTo>
                    <a:pt x="882" y="1255"/>
                  </a:lnTo>
                  <a:lnTo>
                    <a:pt x="878" y="1259"/>
                  </a:lnTo>
                  <a:lnTo>
                    <a:pt x="877" y="1260"/>
                  </a:lnTo>
                  <a:lnTo>
                    <a:pt x="875" y="1259"/>
                  </a:lnTo>
                  <a:lnTo>
                    <a:pt x="867" y="1255"/>
                  </a:lnTo>
                  <a:lnTo>
                    <a:pt x="861" y="1252"/>
                  </a:lnTo>
                  <a:lnTo>
                    <a:pt x="856" y="1253"/>
                  </a:lnTo>
                  <a:lnTo>
                    <a:pt x="855" y="1253"/>
                  </a:lnTo>
                  <a:lnTo>
                    <a:pt x="849" y="1252"/>
                  </a:lnTo>
                  <a:lnTo>
                    <a:pt x="847" y="1251"/>
                  </a:lnTo>
                  <a:lnTo>
                    <a:pt x="847" y="1250"/>
                  </a:lnTo>
                  <a:lnTo>
                    <a:pt x="842" y="1230"/>
                  </a:lnTo>
                  <a:lnTo>
                    <a:pt x="842" y="1229"/>
                  </a:lnTo>
                  <a:lnTo>
                    <a:pt x="842" y="1206"/>
                  </a:lnTo>
                  <a:lnTo>
                    <a:pt x="830" y="1192"/>
                  </a:lnTo>
                  <a:lnTo>
                    <a:pt x="826" y="1187"/>
                  </a:lnTo>
                  <a:lnTo>
                    <a:pt x="821" y="1181"/>
                  </a:lnTo>
                  <a:lnTo>
                    <a:pt x="776" y="1129"/>
                  </a:lnTo>
                  <a:lnTo>
                    <a:pt x="771" y="1130"/>
                  </a:lnTo>
                  <a:lnTo>
                    <a:pt x="770" y="1130"/>
                  </a:lnTo>
                  <a:lnTo>
                    <a:pt x="766" y="1130"/>
                  </a:lnTo>
                  <a:lnTo>
                    <a:pt x="764" y="1134"/>
                  </a:lnTo>
                  <a:lnTo>
                    <a:pt x="763" y="1134"/>
                  </a:lnTo>
                  <a:lnTo>
                    <a:pt x="758" y="1137"/>
                  </a:lnTo>
                  <a:lnTo>
                    <a:pt x="757" y="1137"/>
                  </a:lnTo>
                  <a:lnTo>
                    <a:pt x="751" y="1139"/>
                  </a:lnTo>
                  <a:lnTo>
                    <a:pt x="750" y="1140"/>
                  </a:lnTo>
                  <a:lnTo>
                    <a:pt x="749" y="1139"/>
                  </a:lnTo>
                  <a:lnTo>
                    <a:pt x="744" y="1138"/>
                  </a:lnTo>
                  <a:lnTo>
                    <a:pt x="739" y="1136"/>
                  </a:lnTo>
                  <a:lnTo>
                    <a:pt x="732" y="1137"/>
                  </a:lnTo>
                  <a:lnTo>
                    <a:pt x="727" y="1139"/>
                  </a:lnTo>
                  <a:lnTo>
                    <a:pt x="725" y="1140"/>
                  </a:lnTo>
                  <a:lnTo>
                    <a:pt x="724" y="1137"/>
                  </a:lnTo>
                  <a:lnTo>
                    <a:pt x="722" y="1132"/>
                  </a:lnTo>
                  <a:lnTo>
                    <a:pt x="718" y="1127"/>
                  </a:lnTo>
                  <a:lnTo>
                    <a:pt x="716" y="1123"/>
                  </a:lnTo>
                  <a:lnTo>
                    <a:pt x="713" y="1120"/>
                  </a:lnTo>
                  <a:lnTo>
                    <a:pt x="709" y="1122"/>
                  </a:lnTo>
                  <a:lnTo>
                    <a:pt x="709" y="1123"/>
                  </a:lnTo>
                  <a:lnTo>
                    <a:pt x="708" y="1123"/>
                  </a:lnTo>
                  <a:lnTo>
                    <a:pt x="702" y="1123"/>
                  </a:lnTo>
                  <a:lnTo>
                    <a:pt x="696" y="1124"/>
                  </a:lnTo>
                  <a:lnTo>
                    <a:pt x="695" y="1124"/>
                  </a:lnTo>
                  <a:lnTo>
                    <a:pt x="694" y="1123"/>
                  </a:lnTo>
                  <a:lnTo>
                    <a:pt x="688" y="1119"/>
                  </a:lnTo>
                  <a:lnTo>
                    <a:pt x="684" y="1119"/>
                  </a:lnTo>
                  <a:lnTo>
                    <a:pt x="682" y="1119"/>
                  </a:lnTo>
                  <a:lnTo>
                    <a:pt x="681" y="1118"/>
                  </a:lnTo>
                  <a:lnTo>
                    <a:pt x="679" y="1114"/>
                  </a:lnTo>
                  <a:lnTo>
                    <a:pt x="675" y="1113"/>
                  </a:lnTo>
                  <a:lnTo>
                    <a:pt x="674" y="1113"/>
                  </a:lnTo>
                  <a:lnTo>
                    <a:pt x="668" y="1111"/>
                  </a:lnTo>
                  <a:lnTo>
                    <a:pt x="666" y="1110"/>
                  </a:lnTo>
                  <a:lnTo>
                    <a:pt x="667" y="1108"/>
                  </a:lnTo>
                  <a:lnTo>
                    <a:pt x="668" y="1104"/>
                  </a:lnTo>
                  <a:lnTo>
                    <a:pt x="664" y="1102"/>
                  </a:lnTo>
                  <a:lnTo>
                    <a:pt x="663" y="1102"/>
                  </a:lnTo>
                  <a:lnTo>
                    <a:pt x="662" y="1101"/>
                  </a:lnTo>
                  <a:lnTo>
                    <a:pt x="659" y="1097"/>
                  </a:lnTo>
                  <a:lnTo>
                    <a:pt x="654" y="1094"/>
                  </a:lnTo>
                  <a:lnTo>
                    <a:pt x="650" y="1091"/>
                  </a:lnTo>
                  <a:lnTo>
                    <a:pt x="649" y="1091"/>
                  </a:lnTo>
                  <a:lnTo>
                    <a:pt x="649" y="1090"/>
                  </a:lnTo>
                  <a:lnTo>
                    <a:pt x="646" y="1087"/>
                  </a:lnTo>
                  <a:lnTo>
                    <a:pt x="642" y="1087"/>
                  </a:lnTo>
                  <a:lnTo>
                    <a:pt x="641" y="1087"/>
                  </a:lnTo>
                  <a:lnTo>
                    <a:pt x="640" y="1086"/>
                  </a:lnTo>
                  <a:lnTo>
                    <a:pt x="635" y="1083"/>
                  </a:lnTo>
                  <a:lnTo>
                    <a:pt x="630" y="1079"/>
                  </a:lnTo>
                  <a:lnTo>
                    <a:pt x="627" y="1075"/>
                  </a:lnTo>
                  <a:lnTo>
                    <a:pt x="622" y="1073"/>
                  </a:lnTo>
                  <a:lnTo>
                    <a:pt x="621" y="1073"/>
                  </a:lnTo>
                  <a:lnTo>
                    <a:pt x="620" y="1072"/>
                  </a:lnTo>
                  <a:lnTo>
                    <a:pt x="618" y="1068"/>
                  </a:lnTo>
                  <a:lnTo>
                    <a:pt x="613" y="1066"/>
                  </a:lnTo>
                  <a:lnTo>
                    <a:pt x="613" y="1065"/>
                  </a:lnTo>
                  <a:lnTo>
                    <a:pt x="608" y="1062"/>
                  </a:lnTo>
                  <a:lnTo>
                    <a:pt x="608" y="1061"/>
                  </a:lnTo>
                  <a:lnTo>
                    <a:pt x="607" y="1061"/>
                  </a:lnTo>
                  <a:lnTo>
                    <a:pt x="604" y="1057"/>
                  </a:lnTo>
                  <a:lnTo>
                    <a:pt x="599" y="1053"/>
                  </a:lnTo>
                  <a:lnTo>
                    <a:pt x="595" y="1049"/>
                  </a:lnTo>
                  <a:lnTo>
                    <a:pt x="595" y="1048"/>
                  </a:lnTo>
                  <a:lnTo>
                    <a:pt x="591" y="1044"/>
                  </a:lnTo>
                  <a:lnTo>
                    <a:pt x="588" y="1040"/>
                  </a:lnTo>
                  <a:lnTo>
                    <a:pt x="583" y="1038"/>
                  </a:lnTo>
                  <a:lnTo>
                    <a:pt x="578" y="1037"/>
                  </a:lnTo>
                  <a:lnTo>
                    <a:pt x="577" y="1037"/>
                  </a:lnTo>
                  <a:lnTo>
                    <a:pt x="573" y="1035"/>
                  </a:lnTo>
                  <a:lnTo>
                    <a:pt x="568" y="1036"/>
                  </a:lnTo>
                  <a:lnTo>
                    <a:pt x="566" y="1036"/>
                  </a:lnTo>
                  <a:lnTo>
                    <a:pt x="565" y="1035"/>
                  </a:lnTo>
                  <a:lnTo>
                    <a:pt x="562" y="1031"/>
                  </a:lnTo>
                  <a:lnTo>
                    <a:pt x="557" y="1029"/>
                  </a:lnTo>
                  <a:lnTo>
                    <a:pt x="556" y="1029"/>
                  </a:lnTo>
                  <a:lnTo>
                    <a:pt x="552" y="1027"/>
                  </a:lnTo>
                  <a:lnTo>
                    <a:pt x="547" y="1027"/>
                  </a:lnTo>
                  <a:lnTo>
                    <a:pt x="546" y="1027"/>
                  </a:lnTo>
                  <a:lnTo>
                    <a:pt x="541" y="1026"/>
                  </a:lnTo>
                  <a:lnTo>
                    <a:pt x="536" y="1028"/>
                  </a:lnTo>
                  <a:lnTo>
                    <a:pt x="531" y="1028"/>
                  </a:lnTo>
                  <a:lnTo>
                    <a:pt x="526" y="1030"/>
                  </a:lnTo>
                  <a:lnTo>
                    <a:pt x="525" y="1030"/>
                  </a:lnTo>
                  <a:lnTo>
                    <a:pt x="519" y="1032"/>
                  </a:lnTo>
                  <a:lnTo>
                    <a:pt x="514" y="1033"/>
                  </a:lnTo>
                  <a:lnTo>
                    <a:pt x="509" y="1035"/>
                  </a:lnTo>
                  <a:lnTo>
                    <a:pt x="505" y="1037"/>
                  </a:lnTo>
                  <a:lnTo>
                    <a:pt x="501" y="1041"/>
                  </a:lnTo>
                  <a:lnTo>
                    <a:pt x="498" y="1045"/>
                  </a:lnTo>
                  <a:lnTo>
                    <a:pt x="497" y="1046"/>
                  </a:lnTo>
                  <a:lnTo>
                    <a:pt x="492" y="1049"/>
                  </a:lnTo>
                  <a:lnTo>
                    <a:pt x="489" y="1051"/>
                  </a:lnTo>
                  <a:lnTo>
                    <a:pt x="488" y="1048"/>
                  </a:lnTo>
                  <a:lnTo>
                    <a:pt x="487" y="1043"/>
                  </a:lnTo>
                  <a:lnTo>
                    <a:pt x="483" y="1041"/>
                  </a:lnTo>
                  <a:lnTo>
                    <a:pt x="483" y="1040"/>
                  </a:lnTo>
                  <a:lnTo>
                    <a:pt x="479" y="1037"/>
                  </a:lnTo>
                  <a:lnTo>
                    <a:pt x="475" y="1038"/>
                  </a:lnTo>
                  <a:lnTo>
                    <a:pt x="474" y="1038"/>
                  </a:lnTo>
                  <a:lnTo>
                    <a:pt x="473" y="1038"/>
                  </a:lnTo>
                  <a:lnTo>
                    <a:pt x="468" y="1035"/>
                  </a:lnTo>
                  <a:lnTo>
                    <a:pt x="467" y="1035"/>
                  </a:lnTo>
                  <a:lnTo>
                    <a:pt x="463" y="1032"/>
                  </a:lnTo>
                  <a:lnTo>
                    <a:pt x="459" y="1032"/>
                  </a:lnTo>
                  <a:lnTo>
                    <a:pt x="456" y="1032"/>
                  </a:lnTo>
                  <a:lnTo>
                    <a:pt x="456" y="1029"/>
                  </a:lnTo>
                  <a:lnTo>
                    <a:pt x="456" y="1026"/>
                  </a:lnTo>
                  <a:lnTo>
                    <a:pt x="453" y="1026"/>
                  </a:lnTo>
                  <a:lnTo>
                    <a:pt x="452" y="1026"/>
                  </a:lnTo>
                  <a:lnTo>
                    <a:pt x="451" y="1026"/>
                  </a:lnTo>
                  <a:lnTo>
                    <a:pt x="447" y="1023"/>
                  </a:lnTo>
                  <a:lnTo>
                    <a:pt x="442" y="1021"/>
                  </a:lnTo>
                  <a:lnTo>
                    <a:pt x="436" y="1020"/>
                  </a:lnTo>
                  <a:lnTo>
                    <a:pt x="435" y="1019"/>
                  </a:lnTo>
                  <a:lnTo>
                    <a:pt x="431" y="1015"/>
                  </a:lnTo>
                  <a:lnTo>
                    <a:pt x="430" y="1014"/>
                  </a:lnTo>
                  <a:lnTo>
                    <a:pt x="430" y="1012"/>
                  </a:lnTo>
                  <a:lnTo>
                    <a:pt x="431" y="1007"/>
                  </a:lnTo>
                  <a:lnTo>
                    <a:pt x="432" y="1002"/>
                  </a:lnTo>
                  <a:lnTo>
                    <a:pt x="432" y="996"/>
                  </a:lnTo>
                  <a:lnTo>
                    <a:pt x="433" y="990"/>
                  </a:lnTo>
                  <a:lnTo>
                    <a:pt x="433" y="989"/>
                  </a:lnTo>
                  <a:lnTo>
                    <a:pt x="437" y="984"/>
                  </a:lnTo>
                  <a:lnTo>
                    <a:pt x="441" y="976"/>
                  </a:lnTo>
                  <a:lnTo>
                    <a:pt x="444" y="966"/>
                  </a:lnTo>
                  <a:lnTo>
                    <a:pt x="445" y="966"/>
                  </a:lnTo>
                  <a:lnTo>
                    <a:pt x="448" y="962"/>
                  </a:lnTo>
                  <a:lnTo>
                    <a:pt x="447" y="958"/>
                  </a:lnTo>
                  <a:lnTo>
                    <a:pt x="444" y="956"/>
                  </a:lnTo>
                  <a:lnTo>
                    <a:pt x="439" y="955"/>
                  </a:lnTo>
                  <a:lnTo>
                    <a:pt x="438" y="955"/>
                  </a:lnTo>
                  <a:lnTo>
                    <a:pt x="433" y="953"/>
                  </a:lnTo>
                  <a:lnTo>
                    <a:pt x="428" y="952"/>
                  </a:lnTo>
                  <a:lnTo>
                    <a:pt x="427" y="951"/>
                  </a:lnTo>
                  <a:lnTo>
                    <a:pt x="422" y="949"/>
                  </a:lnTo>
                  <a:lnTo>
                    <a:pt x="418" y="946"/>
                  </a:lnTo>
                  <a:lnTo>
                    <a:pt x="414" y="947"/>
                  </a:lnTo>
                  <a:lnTo>
                    <a:pt x="408" y="948"/>
                  </a:lnTo>
                  <a:lnTo>
                    <a:pt x="407" y="948"/>
                  </a:lnTo>
                  <a:lnTo>
                    <a:pt x="402" y="946"/>
                  </a:lnTo>
                  <a:lnTo>
                    <a:pt x="396" y="944"/>
                  </a:lnTo>
                  <a:lnTo>
                    <a:pt x="390" y="942"/>
                  </a:lnTo>
                  <a:lnTo>
                    <a:pt x="384" y="941"/>
                  </a:lnTo>
                  <a:lnTo>
                    <a:pt x="383" y="941"/>
                  </a:lnTo>
                  <a:lnTo>
                    <a:pt x="383" y="940"/>
                  </a:lnTo>
                  <a:lnTo>
                    <a:pt x="379" y="938"/>
                  </a:lnTo>
                  <a:lnTo>
                    <a:pt x="374" y="939"/>
                  </a:lnTo>
                  <a:lnTo>
                    <a:pt x="373" y="939"/>
                  </a:lnTo>
                  <a:lnTo>
                    <a:pt x="367" y="939"/>
                  </a:lnTo>
                  <a:lnTo>
                    <a:pt x="366" y="939"/>
                  </a:lnTo>
                  <a:lnTo>
                    <a:pt x="361" y="938"/>
                  </a:lnTo>
                  <a:lnTo>
                    <a:pt x="358" y="940"/>
                  </a:lnTo>
                  <a:lnTo>
                    <a:pt x="357" y="941"/>
                  </a:lnTo>
                  <a:lnTo>
                    <a:pt x="351" y="942"/>
                  </a:lnTo>
                  <a:lnTo>
                    <a:pt x="346" y="942"/>
                  </a:lnTo>
                  <a:lnTo>
                    <a:pt x="342" y="946"/>
                  </a:lnTo>
                  <a:lnTo>
                    <a:pt x="341" y="946"/>
                  </a:lnTo>
                  <a:lnTo>
                    <a:pt x="336" y="948"/>
                  </a:lnTo>
                  <a:lnTo>
                    <a:pt x="335" y="948"/>
                  </a:lnTo>
                  <a:lnTo>
                    <a:pt x="330" y="949"/>
                  </a:lnTo>
                  <a:lnTo>
                    <a:pt x="325" y="951"/>
                  </a:lnTo>
                  <a:lnTo>
                    <a:pt x="324" y="951"/>
                  </a:lnTo>
                  <a:lnTo>
                    <a:pt x="319" y="952"/>
                  </a:lnTo>
                  <a:lnTo>
                    <a:pt x="314" y="954"/>
                  </a:lnTo>
                  <a:lnTo>
                    <a:pt x="311" y="958"/>
                  </a:lnTo>
                  <a:lnTo>
                    <a:pt x="310" y="958"/>
                  </a:lnTo>
                  <a:lnTo>
                    <a:pt x="310" y="959"/>
                  </a:lnTo>
                  <a:lnTo>
                    <a:pt x="304" y="960"/>
                  </a:lnTo>
                  <a:lnTo>
                    <a:pt x="299" y="962"/>
                  </a:lnTo>
                  <a:lnTo>
                    <a:pt x="295" y="966"/>
                  </a:lnTo>
                  <a:lnTo>
                    <a:pt x="291" y="969"/>
                  </a:lnTo>
                  <a:lnTo>
                    <a:pt x="291" y="970"/>
                  </a:lnTo>
                  <a:lnTo>
                    <a:pt x="290" y="970"/>
                  </a:lnTo>
                  <a:lnTo>
                    <a:pt x="285" y="972"/>
                  </a:lnTo>
                  <a:lnTo>
                    <a:pt x="280" y="974"/>
                  </a:lnTo>
                  <a:lnTo>
                    <a:pt x="279" y="974"/>
                  </a:lnTo>
                  <a:lnTo>
                    <a:pt x="276" y="974"/>
                  </a:lnTo>
                  <a:lnTo>
                    <a:pt x="275" y="978"/>
                  </a:lnTo>
                  <a:lnTo>
                    <a:pt x="275" y="979"/>
                  </a:lnTo>
                  <a:lnTo>
                    <a:pt x="275" y="980"/>
                  </a:lnTo>
                  <a:lnTo>
                    <a:pt x="271" y="984"/>
                  </a:lnTo>
                  <a:lnTo>
                    <a:pt x="268" y="989"/>
                  </a:lnTo>
                  <a:lnTo>
                    <a:pt x="268" y="990"/>
                  </a:lnTo>
                  <a:lnTo>
                    <a:pt x="267" y="990"/>
                  </a:lnTo>
                  <a:lnTo>
                    <a:pt x="261" y="992"/>
                  </a:lnTo>
                  <a:lnTo>
                    <a:pt x="257" y="994"/>
                  </a:lnTo>
                  <a:lnTo>
                    <a:pt x="256" y="994"/>
                  </a:lnTo>
                  <a:lnTo>
                    <a:pt x="256" y="995"/>
                  </a:lnTo>
                  <a:lnTo>
                    <a:pt x="251" y="996"/>
                  </a:lnTo>
                  <a:lnTo>
                    <a:pt x="248" y="999"/>
                  </a:lnTo>
                  <a:lnTo>
                    <a:pt x="248" y="1000"/>
                  </a:lnTo>
                  <a:lnTo>
                    <a:pt x="247" y="1000"/>
                  </a:lnTo>
                  <a:lnTo>
                    <a:pt x="239" y="1002"/>
                  </a:lnTo>
                  <a:lnTo>
                    <a:pt x="236" y="1006"/>
                  </a:lnTo>
                  <a:lnTo>
                    <a:pt x="232" y="1011"/>
                  </a:lnTo>
                  <a:lnTo>
                    <a:pt x="232" y="1012"/>
                  </a:lnTo>
                  <a:lnTo>
                    <a:pt x="231" y="1013"/>
                  </a:lnTo>
                  <a:lnTo>
                    <a:pt x="224" y="1015"/>
                  </a:lnTo>
                  <a:lnTo>
                    <a:pt x="223" y="1015"/>
                  </a:lnTo>
                  <a:lnTo>
                    <a:pt x="223" y="1014"/>
                  </a:lnTo>
                  <a:lnTo>
                    <a:pt x="217" y="1013"/>
                  </a:lnTo>
                  <a:lnTo>
                    <a:pt x="213" y="1011"/>
                  </a:lnTo>
                  <a:lnTo>
                    <a:pt x="209" y="1012"/>
                  </a:lnTo>
                  <a:lnTo>
                    <a:pt x="204" y="1015"/>
                  </a:lnTo>
                  <a:lnTo>
                    <a:pt x="200" y="1019"/>
                  </a:lnTo>
                  <a:lnTo>
                    <a:pt x="196" y="1023"/>
                  </a:lnTo>
                  <a:lnTo>
                    <a:pt x="195" y="1023"/>
                  </a:lnTo>
                  <a:lnTo>
                    <a:pt x="191" y="1026"/>
                  </a:lnTo>
                  <a:lnTo>
                    <a:pt x="186" y="1030"/>
                  </a:lnTo>
                  <a:lnTo>
                    <a:pt x="186" y="1031"/>
                  </a:lnTo>
                  <a:lnTo>
                    <a:pt x="181" y="1033"/>
                  </a:lnTo>
                  <a:lnTo>
                    <a:pt x="177" y="1036"/>
                  </a:lnTo>
                  <a:lnTo>
                    <a:pt x="177" y="1037"/>
                  </a:lnTo>
                  <a:lnTo>
                    <a:pt x="172" y="1040"/>
                  </a:lnTo>
                  <a:lnTo>
                    <a:pt x="171" y="1041"/>
                  </a:lnTo>
                  <a:lnTo>
                    <a:pt x="166" y="1041"/>
                  </a:lnTo>
                  <a:lnTo>
                    <a:pt x="162" y="1045"/>
                  </a:lnTo>
                  <a:lnTo>
                    <a:pt x="161" y="1045"/>
                  </a:lnTo>
                  <a:lnTo>
                    <a:pt x="160" y="1045"/>
                  </a:lnTo>
                  <a:lnTo>
                    <a:pt x="154" y="1044"/>
                  </a:lnTo>
                  <a:lnTo>
                    <a:pt x="149" y="1042"/>
                  </a:lnTo>
                  <a:lnTo>
                    <a:pt x="145" y="1042"/>
                  </a:lnTo>
                  <a:lnTo>
                    <a:pt x="142" y="1046"/>
                  </a:lnTo>
                  <a:lnTo>
                    <a:pt x="139" y="1051"/>
                  </a:lnTo>
                  <a:lnTo>
                    <a:pt x="138" y="1051"/>
                  </a:lnTo>
                  <a:lnTo>
                    <a:pt x="134" y="1055"/>
                  </a:lnTo>
                  <a:lnTo>
                    <a:pt x="133" y="1055"/>
                  </a:lnTo>
                  <a:lnTo>
                    <a:pt x="129" y="1057"/>
                  </a:lnTo>
                  <a:lnTo>
                    <a:pt x="127" y="1062"/>
                  </a:lnTo>
                  <a:lnTo>
                    <a:pt x="126" y="1063"/>
                  </a:lnTo>
                  <a:lnTo>
                    <a:pt x="121" y="1067"/>
                  </a:lnTo>
                  <a:lnTo>
                    <a:pt x="115" y="1070"/>
                  </a:lnTo>
                  <a:lnTo>
                    <a:pt x="114" y="1070"/>
                  </a:lnTo>
                  <a:lnTo>
                    <a:pt x="109" y="1071"/>
                  </a:lnTo>
                  <a:lnTo>
                    <a:pt x="103" y="1070"/>
                  </a:lnTo>
                  <a:lnTo>
                    <a:pt x="99" y="1069"/>
                  </a:lnTo>
                  <a:lnTo>
                    <a:pt x="96" y="1073"/>
                  </a:lnTo>
                  <a:lnTo>
                    <a:pt x="96" y="1074"/>
                  </a:lnTo>
                  <a:lnTo>
                    <a:pt x="95" y="1074"/>
                  </a:lnTo>
                  <a:lnTo>
                    <a:pt x="89" y="1076"/>
                  </a:lnTo>
                  <a:lnTo>
                    <a:pt x="88" y="1076"/>
                  </a:lnTo>
                  <a:lnTo>
                    <a:pt x="87" y="1075"/>
                  </a:lnTo>
                  <a:lnTo>
                    <a:pt x="82" y="1072"/>
                  </a:lnTo>
                  <a:lnTo>
                    <a:pt x="78" y="1071"/>
                  </a:lnTo>
                  <a:lnTo>
                    <a:pt x="75" y="1073"/>
                  </a:lnTo>
                  <a:lnTo>
                    <a:pt x="73" y="1078"/>
                  </a:lnTo>
                  <a:lnTo>
                    <a:pt x="73" y="1079"/>
                  </a:lnTo>
                  <a:lnTo>
                    <a:pt x="71" y="1079"/>
                  </a:lnTo>
                  <a:lnTo>
                    <a:pt x="66" y="1081"/>
                  </a:lnTo>
                  <a:lnTo>
                    <a:pt x="62" y="1083"/>
                  </a:lnTo>
                  <a:lnTo>
                    <a:pt x="60" y="1088"/>
                  </a:lnTo>
                  <a:lnTo>
                    <a:pt x="59" y="1089"/>
                  </a:lnTo>
                  <a:lnTo>
                    <a:pt x="54" y="1092"/>
                  </a:lnTo>
                  <a:lnTo>
                    <a:pt x="52" y="1093"/>
                  </a:lnTo>
                  <a:lnTo>
                    <a:pt x="51" y="1091"/>
                  </a:lnTo>
                  <a:lnTo>
                    <a:pt x="48" y="1086"/>
                  </a:lnTo>
                  <a:lnTo>
                    <a:pt x="47" y="1086"/>
                  </a:lnTo>
                  <a:lnTo>
                    <a:pt x="45" y="1079"/>
                  </a:lnTo>
                  <a:lnTo>
                    <a:pt x="45" y="1078"/>
                  </a:lnTo>
                  <a:lnTo>
                    <a:pt x="46" y="1077"/>
                  </a:lnTo>
                  <a:lnTo>
                    <a:pt x="50" y="1073"/>
                  </a:lnTo>
                  <a:lnTo>
                    <a:pt x="51" y="1072"/>
                  </a:lnTo>
                  <a:lnTo>
                    <a:pt x="56" y="1071"/>
                  </a:lnTo>
                  <a:lnTo>
                    <a:pt x="58" y="1067"/>
                  </a:lnTo>
                  <a:lnTo>
                    <a:pt x="61" y="1062"/>
                  </a:lnTo>
                  <a:lnTo>
                    <a:pt x="63" y="1057"/>
                  </a:lnTo>
                  <a:lnTo>
                    <a:pt x="63" y="1056"/>
                  </a:lnTo>
                  <a:lnTo>
                    <a:pt x="64" y="1056"/>
                  </a:lnTo>
                  <a:lnTo>
                    <a:pt x="68" y="1052"/>
                  </a:lnTo>
                  <a:lnTo>
                    <a:pt x="70" y="1049"/>
                  </a:lnTo>
                  <a:lnTo>
                    <a:pt x="70" y="1044"/>
                  </a:lnTo>
                  <a:lnTo>
                    <a:pt x="70" y="1043"/>
                  </a:lnTo>
                  <a:lnTo>
                    <a:pt x="71" y="1043"/>
                  </a:lnTo>
                  <a:lnTo>
                    <a:pt x="72" y="1038"/>
                  </a:lnTo>
                  <a:lnTo>
                    <a:pt x="70" y="1035"/>
                  </a:lnTo>
                  <a:lnTo>
                    <a:pt x="67" y="1029"/>
                  </a:lnTo>
                  <a:lnTo>
                    <a:pt x="65" y="1024"/>
                  </a:lnTo>
                  <a:lnTo>
                    <a:pt x="62" y="1017"/>
                  </a:lnTo>
                  <a:lnTo>
                    <a:pt x="61" y="1015"/>
                  </a:lnTo>
                  <a:lnTo>
                    <a:pt x="62" y="1014"/>
                  </a:lnTo>
                  <a:lnTo>
                    <a:pt x="65" y="1010"/>
                  </a:lnTo>
                  <a:lnTo>
                    <a:pt x="68" y="1005"/>
                  </a:lnTo>
                  <a:lnTo>
                    <a:pt x="68" y="1001"/>
                  </a:lnTo>
                  <a:lnTo>
                    <a:pt x="68" y="1000"/>
                  </a:lnTo>
                  <a:lnTo>
                    <a:pt x="69" y="995"/>
                  </a:lnTo>
                  <a:lnTo>
                    <a:pt x="67" y="991"/>
                  </a:lnTo>
                  <a:lnTo>
                    <a:pt x="66" y="989"/>
                  </a:lnTo>
                  <a:lnTo>
                    <a:pt x="67" y="988"/>
                  </a:lnTo>
                  <a:lnTo>
                    <a:pt x="69" y="983"/>
                  </a:lnTo>
                  <a:lnTo>
                    <a:pt x="69" y="982"/>
                  </a:lnTo>
                  <a:lnTo>
                    <a:pt x="72" y="979"/>
                  </a:lnTo>
                  <a:lnTo>
                    <a:pt x="72" y="974"/>
                  </a:lnTo>
                  <a:lnTo>
                    <a:pt x="72" y="973"/>
                  </a:lnTo>
                  <a:lnTo>
                    <a:pt x="74" y="969"/>
                  </a:lnTo>
                  <a:lnTo>
                    <a:pt x="73" y="964"/>
                  </a:lnTo>
                  <a:lnTo>
                    <a:pt x="72" y="958"/>
                  </a:lnTo>
                  <a:lnTo>
                    <a:pt x="72" y="952"/>
                  </a:lnTo>
                  <a:lnTo>
                    <a:pt x="72" y="947"/>
                  </a:lnTo>
                  <a:lnTo>
                    <a:pt x="72" y="942"/>
                  </a:lnTo>
                  <a:lnTo>
                    <a:pt x="71" y="937"/>
                  </a:lnTo>
                  <a:lnTo>
                    <a:pt x="75" y="939"/>
                  </a:lnTo>
                  <a:lnTo>
                    <a:pt x="79" y="941"/>
                  </a:lnTo>
                  <a:lnTo>
                    <a:pt x="83" y="939"/>
                  </a:lnTo>
                  <a:lnTo>
                    <a:pt x="87" y="937"/>
                  </a:lnTo>
                  <a:lnTo>
                    <a:pt x="88" y="934"/>
                  </a:lnTo>
                  <a:lnTo>
                    <a:pt x="86" y="931"/>
                  </a:lnTo>
                  <a:lnTo>
                    <a:pt x="85" y="931"/>
                  </a:lnTo>
                  <a:lnTo>
                    <a:pt x="85" y="930"/>
                  </a:lnTo>
                  <a:lnTo>
                    <a:pt x="83" y="924"/>
                  </a:lnTo>
                  <a:lnTo>
                    <a:pt x="81" y="919"/>
                  </a:lnTo>
                  <a:lnTo>
                    <a:pt x="78" y="916"/>
                  </a:lnTo>
                  <a:lnTo>
                    <a:pt x="74" y="915"/>
                  </a:lnTo>
                  <a:lnTo>
                    <a:pt x="73" y="915"/>
                  </a:lnTo>
                  <a:lnTo>
                    <a:pt x="72" y="915"/>
                  </a:lnTo>
                  <a:lnTo>
                    <a:pt x="67" y="911"/>
                  </a:lnTo>
                  <a:lnTo>
                    <a:pt x="66" y="910"/>
                  </a:lnTo>
                  <a:lnTo>
                    <a:pt x="67" y="909"/>
                  </a:lnTo>
                  <a:lnTo>
                    <a:pt x="67" y="905"/>
                  </a:lnTo>
                  <a:lnTo>
                    <a:pt x="63" y="905"/>
                  </a:lnTo>
                  <a:lnTo>
                    <a:pt x="62" y="905"/>
                  </a:lnTo>
                  <a:lnTo>
                    <a:pt x="62" y="904"/>
                  </a:lnTo>
                  <a:lnTo>
                    <a:pt x="57" y="900"/>
                  </a:lnTo>
                  <a:lnTo>
                    <a:pt x="57" y="899"/>
                  </a:lnTo>
                  <a:lnTo>
                    <a:pt x="55" y="895"/>
                  </a:lnTo>
                  <a:lnTo>
                    <a:pt x="48" y="894"/>
                  </a:lnTo>
                  <a:lnTo>
                    <a:pt x="46" y="894"/>
                  </a:lnTo>
                  <a:lnTo>
                    <a:pt x="45" y="893"/>
                  </a:lnTo>
                  <a:lnTo>
                    <a:pt x="44" y="888"/>
                  </a:lnTo>
                  <a:lnTo>
                    <a:pt x="40" y="886"/>
                  </a:lnTo>
                  <a:lnTo>
                    <a:pt x="34" y="884"/>
                  </a:lnTo>
                  <a:lnTo>
                    <a:pt x="34" y="881"/>
                  </a:lnTo>
                  <a:lnTo>
                    <a:pt x="34" y="879"/>
                  </a:lnTo>
                  <a:lnTo>
                    <a:pt x="38" y="877"/>
                  </a:lnTo>
                  <a:lnTo>
                    <a:pt x="39" y="872"/>
                  </a:lnTo>
                  <a:lnTo>
                    <a:pt x="39" y="871"/>
                  </a:lnTo>
                  <a:lnTo>
                    <a:pt x="42" y="867"/>
                  </a:lnTo>
                  <a:lnTo>
                    <a:pt x="42" y="863"/>
                  </a:lnTo>
                  <a:lnTo>
                    <a:pt x="37" y="857"/>
                  </a:lnTo>
                  <a:lnTo>
                    <a:pt x="36" y="857"/>
                  </a:lnTo>
                  <a:lnTo>
                    <a:pt x="36" y="856"/>
                  </a:lnTo>
                  <a:lnTo>
                    <a:pt x="35" y="847"/>
                  </a:lnTo>
                  <a:lnTo>
                    <a:pt x="35" y="846"/>
                  </a:lnTo>
                  <a:lnTo>
                    <a:pt x="35" y="845"/>
                  </a:lnTo>
                  <a:lnTo>
                    <a:pt x="39" y="840"/>
                  </a:lnTo>
                  <a:lnTo>
                    <a:pt x="39" y="835"/>
                  </a:lnTo>
                  <a:lnTo>
                    <a:pt x="36" y="831"/>
                  </a:lnTo>
                  <a:lnTo>
                    <a:pt x="35" y="829"/>
                  </a:lnTo>
                  <a:lnTo>
                    <a:pt x="37" y="827"/>
                  </a:lnTo>
                  <a:lnTo>
                    <a:pt x="41" y="824"/>
                  </a:lnTo>
                  <a:lnTo>
                    <a:pt x="41" y="819"/>
                  </a:lnTo>
                  <a:lnTo>
                    <a:pt x="42" y="815"/>
                  </a:lnTo>
                  <a:lnTo>
                    <a:pt x="38" y="811"/>
                  </a:lnTo>
                  <a:lnTo>
                    <a:pt x="37" y="809"/>
                  </a:lnTo>
                  <a:lnTo>
                    <a:pt x="38" y="807"/>
                  </a:lnTo>
                  <a:lnTo>
                    <a:pt x="42" y="802"/>
                  </a:lnTo>
                  <a:lnTo>
                    <a:pt x="46" y="798"/>
                  </a:lnTo>
                  <a:lnTo>
                    <a:pt x="47" y="798"/>
                  </a:lnTo>
                  <a:lnTo>
                    <a:pt x="52" y="795"/>
                  </a:lnTo>
                  <a:lnTo>
                    <a:pt x="54" y="793"/>
                  </a:lnTo>
                  <a:lnTo>
                    <a:pt x="53" y="792"/>
                  </a:lnTo>
                  <a:lnTo>
                    <a:pt x="49" y="792"/>
                  </a:lnTo>
                  <a:lnTo>
                    <a:pt x="48" y="792"/>
                  </a:lnTo>
                  <a:lnTo>
                    <a:pt x="47" y="790"/>
                  </a:lnTo>
                  <a:lnTo>
                    <a:pt x="44" y="785"/>
                  </a:lnTo>
                  <a:lnTo>
                    <a:pt x="44" y="783"/>
                  </a:lnTo>
                  <a:lnTo>
                    <a:pt x="44" y="782"/>
                  </a:lnTo>
                  <a:lnTo>
                    <a:pt x="47" y="775"/>
                  </a:lnTo>
                  <a:lnTo>
                    <a:pt x="49" y="771"/>
                  </a:lnTo>
                  <a:lnTo>
                    <a:pt x="47" y="766"/>
                  </a:lnTo>
                  <a:lnTo>
                    <a:pt x="46" y="765"/>
                  </a:lnTo>
                  <a:lnTo>
                    <a:pt x="47" y="764"/>
                  </a:lnTo>
                  <a:lnTo>
                    <a:pt x="49" y="758"/>
                  </a:lnTo>
                  <a:lnTo>
                    <a:pt x="49" y="757"/>
                  </a:lnTo>
                  <a:lnTo>
                    <a:pt x="51" y="756"/>
                  </a:lnTo>
                  <a:lnTo>
                    <a:pt x="56" y="755"/>
                  </a:lnTo>
                  <a:lnTo>
                    <a:pt x="56" y="754"/>
                  </a:lnTo>
                  <a:lnTo>
                    <a:pt x="57" y="754"/>
                  </a:lnTo>
                  <a:lnTo>
                    <a:pt x="63" y="753"/>
                  </a:lnTo>
                  <a:lnTo>
                    <a:pt x="67" y="751"/>
                  </a:lnTo>
                  <a:lnTo>
                    <a:pt x="71" y="747"/>
                  </a:lnTo>
                  <a:lnTo>
                    <a:pt x="71" y="746"/>
                  </a:lnTo>
                  <a:lnTo>
                    <a:pt x="72" y="746"/>
                  </a:lnTo>
                  <a:lnTo>
                    <a:pt x="77" y="744"/>
                  </a:lnTo>
                  <a:lnTo>
                    <a:pt x="79" y="741"/>
                  </a:lnTo>
                  <a:lnTo>
                    <a:pt x="78" y="740"/>
                  </a:lnTo>
                  <a:lnTo>
                    <a:pt x="74" y="741"/>
                  </a:lnTo>
                  <a:lnTo>
                    <a:pt x="68" y="743"/>
                  </a:lnTo>
                  <a:lnTo>
                    <a:pt x="61" y="746"/>
                  </a:lnTo>
                  <a:lnTo>
                    <a:pt x="60" y="747"/>
                  </a:lnTo>
                  <a:lnTo>
                    <a:pt x="55" y="747"/>
                  </a:lnTo>
                  <a:lnTo>
                    <a:pt x="49" y="750"/>
                  </a:lnTo>
                  <a:lnTo>
                    <a:pt x="43" y="751"/>
                  </a:lnTo>
                  <a:lnTo>
                    <a:pt x="41" y="752"/>
                  </a:lnTo>
                  <a:lnTo>
                    <a:pt x="40" y="750"/>
                  </a:lnTo>
                  <a:lnTo>
                    <a:pt x="38" y="745"/>
                  </a:lnTo>
                  <a:lnTo>
                    <a:pt x="34" y="743"/>
                  </a:lnTo>
                  <a:lnTo>
                    <a:pt x="31" y="741"/>
                  </a:lnTo>
                  <a:lnTo>
                    <a:pt x="33" y="739"/>
                  </a:lnTo>
                  <a:lnTo>
                    <a:pt x="35" y="736"/>
                  </a:lnTo>
                  <a:lnTo>
                    <a:pt x="33" y="733"/>
                  </a:lnTo>
                  <a:lnTo>
                    <a:pt x="32" y="732"/>
                  </a:lnTo>
                  <a:lnTo>
                    <a:pt x="32" y="730"/>
                  </a:lnTo>
                  <a:lnTo>
                    <a:pt x="34" y="724"/>
                  </a:lnTo>
                  <a:lnTo>
                    <a:pt x="36" y="719"/>
                  </a:lnTo>
                  <a:lnTo>
                    <a:pt x="38" y="714"/>
                  </a:lnTo>
                  <a:lnTo>
                    <a:pt x="36" y="710"/>
                  </a:lnTo>
                  <a:lnTo>
                    <a:pt x="34" y="705"/>
                  </a:lnTo>
                  <a:lnTo>
                    <a:pt x="33" y="703"/>
                  </a:lnTo>
                  <a:lnTo>
                    <a:pt x="34" y="702"/>
                  </a:lnTo>
                  <a:lnTo>
                    <a:pt x="39" y="697"/>
                  </a:lnTo>
                  <a:lnTo>
                    <a:pt x="42" y="693"/>
                  </a:lnTo>
                  <a:lnTo>
                    <a:pt x="45" y="688"/>
                  </a:lnTo>
                  <a:lnTo>
                    <a:pt x="46" y="687"/>
                  </a:lnTo>
                  <a:lnTo>
                    <a:pt x="51" y="685"/>
                  </a:lnTo>
                  <a:lnTo>
                    <a:pt x="52" y="684"/>
                  </a:lnTo>
                  <a:lnTo>
                    <a:pt x="53" y="684"/>
                  </a:lnTo>
                  <a:lnTo>
                    <a:pt x="58" y="685"/>
                  </a:lnTo>
                  <a:lnTo>
                    <a:pt x="63" y="682"/>
                  </a:lnTo>
                  <a:lnTo>
                    <a:pt x="64" y="682"/>
                  </a:lnTo>
                  <a:lnTo>
                    <a:pt x="69" y="680"/>
                  </a:lnTo>
                  <a:lnTo>
                    <a:pt x="70" y="678"/>
                  </a:lnTo>
                  <a:lnTo>
                    <a:pt x="66" y="677"/>
                  </a:lnTo>
                  <a:lnTo>
                    <a:pt x="60" y="678"/>
                  </a:lnTo>
                  <a:lnTo>
                    <a:pt x="55" y="680"/>
                  </a:lnTo>
                  <a:lnTo>
                    <a:pt x="54" y="680"/>
                  </a:lnTo>
                  <a:lnTo>
                    <a:pt x="53" y="680"/>
                  </a:lnTo>
                  <a:lnTo>
                    <a:pt x="48" y="679"/>
                  </a:lnTo>
                  <a:lnTo>
                    <a:pt x="42" y="681"/>
                  </a:lnTo>
                  <a:lnTo>
                    <a:pt x="41" y="679"/>
                  </a:lnTo>
                  <a:lnTo>
                    <a:pt x="39" y="677"/>
                  </a:lnTo>
                  <a:lnTo>
                    <a:pt x="41" y="672"/>
                  </a:lnTo>
                  <a:lnTo>
                    <a:pt x="42" y="667"/>
                  </a:lnTo>
                  <a:lnTo>
                    <a:pt x="44" y="660"/>
                  </a:lnTo>
                  <a:lnTo>
                    <a:pt x="45" y="655"/>
                  </a:lnTo>
                  <a:lnTo>
                    <a:pt x="44" y="650"/>
                  </a:lnTo>
                  <a:lnTo>
                    <a:pt x="44" y="649"/>
                  </a:lnTo>
                  <a:lnTo>
                    <a:pt x="44" y="643"/>
                  </a:lnTo>
                  <a:lnTo>
                    <a:pt x="45" y="642"/>
                  </a:lnTo>
                  <a:lnTo>
                    <a:pt x="47" y="638"/>
                  </a:lnTo>
                  <a:lnTo>
                    <a:pt x="44" y="636"/>
                  </a:lnTo>
                  <a:lnTo>
                    <a:pt x="42" y="634"/>
                  </a:lnTo>
                  <a:lnTo>
                    <a:pt x="44" y="632"/>
                  </a:lnTo>
                  <a:lnTo>
                    <a:pt x="48" y="628"/>
                  </a:lnTo>
                  <a:lnTo>
                    <a:pt x="47" y="624"/>
                  </a:lnTo>
                  <a:lnTo>
                    <a:pt x="46" y="618"/>
                  </a:lnTo>
                  <a:lnTo>
                    <a:pt x="46" y="617"/>
                  </a:lnTo>
                  <a:lnTo>
                    <a:pt x="47" y="616"/>
                  </a:lnTo>
                  <a:lnTo>
                    <a:pt x="49" y="611"/>
                  </a:lnTo>
                  <a:lnTo>
                    <a:pt x="53" y="606"/>
                  </a:lnTo>
                  <a:lnTo>
                    <a:pt x="54" y="606"/>
                  </a:lnTo>
                  <a:lnTo>
                    <a:pt x="55" y="605"/>
                  </a:lnTo>
                  <a:lnTo>
                    <a:pt x="62" y="603"/>
                  </a:lnTo>
                  <a:lnTo>
                    <a:pt x="63" y="603"/>
                  </a:lnTo>
                  <a:lnTo>
                    <a:pt x="67" y="603"/>
                  </a:lnTo>
                  <a:lnTo>
                    <a:pt x="68" y="601"/>
                  </a:lnTo>
                  <a:lnTo>
                    <a:pt x="67" y="599"/>
                  </a:lnTo>
                  <a:lnTo>
                    <a:pt x="64" y="601"/>
                  </a:lnTo>
                  <a:lnTo>
                    <a:pt x="63" y="601"/>
                  </a:lnTo>
                  <a:lnTo>
                    <a:pt x="58" y="602"/>
                  </a:lnTo>
                  <a:lnTo>
                    <a:pt x="55" y="603"/>
                  </a:lnTo>
                  <a:lnTo>
                    <a:pt x="54" y="600"/>
                  </a:lnTo>
                  <a:lnTo>
                    <a:pt x="52" y="593"/>
                  </a:lnTo>
                  <a:lnTo>
                    <a:pt x="52" y="588"/>
                  </a:lnTo>
                  <a:lnTo>
                    <a:pt x="48" y="587"/>
                  </a:lnTo>
                  <a:lnTo>
                    <a:pt x="46" y="587"/>
                  </a:lnTo>
                  <a:lnTo>
                    <a:pt x="46" y="585"/>
                  </a:lnTo>
                  <a:lnTo>
                    <a:pt x="46" y="579"/>
                  </a:lnTo>
                  <a:lnTo>
                    <a:pt x="44" y="575"/>
                  </a:lnTo>
                  <a:lnTo>
                    <a:pt x="39" y="572"/>
                  </a:lnTo>
                  <a:lnTo>
                    <a:pt x="37" y="570"/>
                  </a:lnTo>
                  <a:lnTo>
                    <a:pt x="39" y="568"/>
                  </a:lnTo>
                  <a:lnTo>
                    <a:pt x="40" y="566"/>
                  </a:lnTo>
                  <a:lnTo>
                    <a:pt x="37" y="564"/>
                  </a:lnTo>
                  <a:lnTo>
                    <a:pt x="36" y="564"/>
                  </a:lnTo>
                  <a:lnTo>
                    <a:pt x="36" y="562"/>
                  </a:lnTo>
                  <a:lnTo>
                    <a:pt x="35" y="557"/>
                  </a:lnTo>
                  <a:lnTo>
                    <a:pt x="35" y="556"/>
                  </a:lnTo>
                  <a:lnTo>
                    <a:pt x="36" y="550"/>
                  </a:lnTo>
                  <a:lnTo>
                    <a:pt x="33" y="546"/>
                  </a:lnTo>
                  <a:lnTo>
                    <a:pt x="32" y="545"/>
                  </a:lnTo>
                  <a:lnTo>
                    <a:pt x="32" y="544"/>
                  </a:lnTo>
                  <a:lnTo>
                    <a:pt x="34" y="538"/>
                  </a:lnTo>
                  <a:lnTo>
                    <a:pt x="35" y="532"/>
                  </a:lnTo>
                  <a:lnTo>
                    <a:pt x="34" y="527"/>
                  </a:lnTo>
                  <a:lnTo>
                    <a:pt x="34" y="526"/>
                  </a:lnTo>
                  <a:lnTo>
                    <a:pt x="35" y="521"/>
                  </a:lnTo>
                  <a:lnTo>
                    <a:pt x="32" y="516"/>
                  </a:lnTo>
                  <a:lnTo>
                    <a:pt x="32" y="514"/>
                  </a:lnTo>
                  <a:lnTo>
                    <a:pt x="33" y="512"/>
                  </a:lnTo>
                  <a:lnTo>
                    <a:pt x="37" y="509"/>
                  </a:lnTo>
                  <a:lnTo>
                    <a:pt x="41" y="505"/>
                  </a:lnTo>
                  <a:lnTo>
                    <a:pt x="41" y="504"/>
                  </a:lnTo>
                  <a:lnTo>
                    <a:pt x="42" y="504"/>
                  </a:lnTo>
                  <a:lnTo>
                    <a:pt x="46" y="501"/>
                  </a:lnTo>
                  <a:lnTo>
                    <a:pt x="47" y="501"/>
                  </a:lnTo>
                  <a:lnTo>
                    <a:pt x="55" y="499"/>
                  </a:lnTo>
                  <a:lnTo>
                    <a:pt x="56" y="499"/>
                  </a:lnTo>
                  <a:lnTo>
                    <a:pt x="62" y="499"/>
                  </a:lnTo>
                  <a:lnTo>
                    <a:pt x="67" y="497"/>
                  </a:lnTo>
                  <a:lnTo>
                    <a:pt x="70" y="496"/>
                  </a:lnTo>
                  <a:lnTo>
                    <a:pt x="68" y="497"/>
                  </a:lnTo>
                  <a:lnTo>
                    <a:pt x="67" y="497"/>
                  </a:lnTo>
                  <a:lnTo>
                    <a:pt x="62" y="497"/>
                  </a:lnTo>
                  <a:lnTo>
                    <a:pt x="61" y="497"/>
                  </a:lnTo>
                  <a:lnTo>
                    <a:pt x="60" y="497"/>
                  </a:lnTo>
                  <a:lnTo>
                    <a:pt x="55" y="494"/>
                  </a:lnTo>
                  <a:lnTo>
                    <a:pt x="51" y="495"/>
                  </a:lnTo>
                  <a:lnTo>
                    <a:pt x="49" y="496"/>
                  </a:lnTo>
                  <a:lnTo>
                    <a:pt x="48" y="495"/>
                  </a:lnTo>
                  <a:lnTo>
                    <a:pt x="43" y="492"/>
                  </a:lnTo>
                  <a:lnTo>
                    <a:pt x="42" y="492"/>
                  </a:lnTo>
                  <a:lnTo>
                    <a:pt x="42" y="491"/>
                  </a:lnTo>
                  <a:lnTo>
                    <a:pt x="39" y="486"/>
                  </a:lnTo>
                  <a:lnTo>
                    <a:pt x="37" y="484"/>
                  </a:lnTo>
                  <a:lnTo>
                    <a:pt x="39" y="482"/>
                  </a:lnTo>
                  <a:lnTo>
                    <a:pt x="43" y="479"/>
                  </a:lnTo>
                  <a:lnTo>
                    <a:pt x="46" y="475"/>
                  </a:lnTo>
                  <a:lnTo>
                    <a:pt x="47" y="471"/>
                  </a:lnTo>
                  <a:lnTo>
                    <a:pt x="44" y="469"/>
                  </a:lnTo>
                  <a:lnTo>
                    <a:pt x="41" y="467"/>
                  </a:lnTo>
                  <a:lnTo>
                    <a:pt x="44" y="465"/>
                  </a:lnTo>
                  <a:lnTo>
                    <a:pt x="49" y="460"/>
                  </a:lnTo>
                  <a:lnTo>
                    <a:pt x="52" y="457"/>
                  </a:lnTo>
                  <a:lnTo>
                    <a:pt x="52" y="453"/>
                  </a:lnTo>
                  <a:lnTo>
                    <a:pt x="50" y="448"/>
                  </a:lnTo>
                  <a:lnTo>
                    <a:pt x="49" y="445"/>
                  </a:lnTo>
                  <a:lnTo>
                    <a:pt x="52" y="444"/>
                  </a:lnTo>
                  <a:lnTo>
                    <a:pt x="57" y="443"/>
                  </a:lnTo>
                  <a:lnTo>
                    <a:pt x="58" y="443"/>
                  </a:lnTo>
                  <a:lnTo>
                    <a:pt x="64" y="443"/>
                  </a:lnTo>
                  <a:lnTo>
                    <a:pt x="66" y="443"/>
                  </a:lnTo>
                  <a:lnTo>
                    <a:pt x="66" y="444"/>
                  </a:lnTo>
                  <a:lnTo>
                    <a:pt x="70" y="447"/>
                  </a:lnTo>
                  <a:lnTo>
                    <a:pt x="75" y="449"/>
                  </a:lnTo>
                  <a:lnTo>
                    <a:pt x="79" y="449"/>
                  </a:lnTo>
                  <a:lnTo>
                    <a:pt x="85" y="448"/>
                  </a:lnTo>
                  <a:lnTo>
                    <a:pt x="86" y="448"/>
                  </a:lnTo>
                  <a:lnTo>
                    <a:pt x="88" y="448"/>
                  </a:lnTo>
                  <a:lnTo>
                    <a:pt x="88" y="447"/>
                  </a:lnTo>
                  <a:lnTo>
                    <a:pt x="84" y="446"/>
                  </a:lnTo>
                  <a:lnTo>
                    <a:pt x="79" y="445"/>
                  </a:lnTo>
                  <a:lnTo>
                    <a:pt x="73" y="445"/>
                  </a:lnTo>
                  <a:lnTo>
                    <a:pt x="72" y="445"/>
                  </a:lnTo>
                  <a:lnTo>
                    <a:pt x="71" y="444"/>
                  </a:lnTo>
                  <a:lnTo>
                    <a:pt x="68" y="440"/>
                  </a:lnTo>
                  <a:lnTo>
                    <a:pt x="63" y="436"/>
                  </a:lnTo>
                  <a:lnTo>
                    <a:pt x="58" y="435"/>
                  </a:lnTo>
                  <a:lnTo>
                    <a:pt x="52" y="432"/>
                  </a:lnTo>
                  <a:lnTo>
                    <a:pt x="46" y="431"/>
                  </a:lnTo>
                  <a:lnTo>
                    <a:pt x="40" y="431"/>
                  </a:lnTo>
                  <a:lnTo>
                    <a:pt x="39" y="430"/>
                  </a:lnTo>
                  <a:lnTo>
                    <a:pt x="34" y="428"/>
                  </a:lnTo>
                  <a:lnTo>
                    <a:pt x="33" y="428"/>
                  </a:lnTo>
                  <a:lnTo>
                    <a:pt x="28" y="426"/>
                  </a:lnTo>
                  <a:lnTo>
                    <a:pt x="23" y="423"/>
                  </a:lnTo>
                  <a:lnTo>
                    <a:pt x="22" y="423"/>
                  </a:lnTo>
                  <a:lnTo>
                    <a:pt x="17" y="419"/>
                  </a:lnTo>
                  <a:lnTo>
                    <a:pt x="16" y="418"/>
                  </a:lnTo>
                  <a:lnTo>
                    <a:pt x="16" y="417"/>
                  </a:lnTo>
                  <a:lnTo>
                    <a:pt x="16" y="411"/>
                  </a:lnTo>
                  <a:lnTo>
                    <a:pt x="13" y="406"/>
                  </a:lnTo>
                  <a:lnTo>
                    <a:pt x="12" y="401"/>
                  </a:lnTo>
                  <a:lnTo>
                    <a:pt x="8" y="399"/>
                  </a:lnTo>
                  <a:lnTo>
                    <a:pt x="7" y="398"/>
                  </a:lnTo>
                  <a:lnTo>
                    <a:pt x="4" y="393"/>
                  </a:lnTo>
                  <a:lnTo>
                    <a:pt x="4" y="392"/>
                  </a:lnTo>
                  <a:lnTo>
                    <a:pt x="3" y="392"/>
                  </a:lnTo>
                  <a:lnTo>
                    <a:pt x="1" y="387"/>
                  </a:lnTo>
                  <a:lnTo>
                    <a:pt x="0" y="387"/>
                  </a:lnTo>
                  <a:lnTo>
                    <a:pt x="1" y="385"/>
                  </a:lnTo>
                  <a:lnTo>
                    <a:pt x="2" y="379"/>
                  </a:lnTo>
                  <a:lnTo>
                    <a:pt x="5" y="374"/>
                  </a:lnTo>
                  <a:lnTo>
                    <a:pt x="5" y="373"/>
                  </a:lnTo>
                  <a:lnTo>
                    <a:pt x="6" y="373"/>
                  </a:lnTo>
                  <a:lnTo>
                    <a:pt x="10" y="369"/>
                  </a:lnTo>
                  <a:lnTo>
                    <a:pt x="12" y="364"/>
                  </a:lnTo>
                  <a:lnTo>
                    <a:pt x="12" y="363"/>
                  </a:lnTo>
                  <a:lnTo>
                    <a:pt x="13" y="363"/>
                  </a:lnTo>
                  <a:lnTo>
                    <a:pt x="18" y="360"/>
                  </a:lnTo>
                  <a:lnTo>
                    <a:pt x="23" y="358"/>
                  </a:lnTo>
                  <a:lnTo>
                    <a:pt x="26" y="354"/>
                  </a:lnTo>
                  <a:lnTo>
                    <a:pt x="25" y="350"/>
                  </a:lnTo>
                  <a:lnTo>
                    <a:pt x="22" y="345"/>
                  </a:lnTo>
                  <a:lnTo>
                    <a:pt x="22" y="344"/>
                  </a:lnTo>
                  <a:lnTo>
                    <a:pt x="23" y="338"/>
                  </a:lnTo>
                  <a:lnTo>
                    <a:pt x="24" y="337"/>
                  </a:lnTo>
                  <a:lnTo>
                    <a:pt x="29" y="332"/>
                  </a:lnTo>
                  <a:lnTo>
                    <a:pt x="34" y="329"/>
                  </a:lnTo>
                  <a:lnTo>
                    <a:pt x="34" y="328"/>
                  </a:lnTo>
                  <a:lnTo>
                    <a:pt x="40" y="326"/>
                  </a:lnTo>
                  <a:lnTo>
                    <a:pt x="45" y="323"/>
                  </a:lnTo>
                  <a:lnTo>
                    <a:pt x="49" y="320"/>
                  </a:lnTo>
                  <a:lnTo>
                    <a:pt x="49" y="319"/>
                  </a:lnTo>
                  <a:lnTo>
                    <a:pt x="50" y="319"/>
                  </a:lnTo>
                  <a:lnTo>
                    <a:pt x="57" y="318"/>
                  </a:lnTo>
                  <a:lnTo>
                    <a:pt x="60" y="318"/>
                  </a:lnTo>
                  <a:lnTo>
                    <a:pt x="59" y="315"/>
                  </a:lnTo>
                  <a:lnTo>
                    <a:pt x="59" y="314"/>
                  </a:lnTo>
                  <a:lnTo>
                    <a:pt x="60" y="313"/>
                  </a:lnTo>
                  <a:lnTo>
                    <a:pt x="62" y="306"/>
                  </a:lnTo>
                  <a:lnTo>
                    <a:pt x="62" y="305"/>
                  </a:lnTo>
                  <a:lnTo>
                    <a:pt x="64" y="304"/>
                  </a:lnTo>
                  <a:lnTo>
                    <a:pt x="69" y="301"/>
                  </a:lnTo>
                  <a:lnTo>
                    <a:pt x="71" y="300"/>
                  </a:lnTo>
                  <a:lnTo>
                    <a:pt x="70" y="299"/>
                  </a:lnTo>
                  <a:lnTo>
                    <a:pt x="69" y="299"/>
                  </a:lnTo>
                  <a:lnTo>
                    <a:pt x="69" y="297"/>
                  </a:lnTo>
                  <a:lnTo>
                    <a:pt x="67" y="292"/>
                  </a:lnTo>
                  <a:lnTo>
                    <a:pt x="66" y="290"/>
                  </a:lnTo>
                  <a:lnTo>
                    <a:pt x="68" y="289"/>
                  </a:lnTo>
                  <a:lnTo>
                    <a:pt x="75" y="286"/>
                  </a:lnTo>
                  <a:lnTo>
                    <a:pt x="80" y="283"/>
                  </a:lnTo>
                  <a:lnTo>
                    <a:pt x="79" y="278"/>
                  </a:lnTo>
                  <a:lnTo>
                    <a:pt x="78" y="276"/>
                  </a:lnTo>
                  <a:lnTo>
                    <a:pt x="79" y="275"/>
                  </a:lnTo>
                  <a:lnTo>
                    <a:pt x="82" y="270"/>
                  </a:lnTo>
                  <a:lnTo>
                    <a:pt x="83" y="269"/>
                  </a:lnTo>
                  <a:lnTo>
                    <a:pt x="84" y="269"/>
                  </a:lnTo>
                  <a:lnTo>
                    <a:pt x="90" y="269"/>
                  </a:lnTo>
                  <a:lnTo>
                    <a:pt x="97" y="268"/>
                  </a:lnTo>
                  <a:lnTo>
                    <a:pt x="102" y="266"/>
                  </a:lnTo>
                  <a:lnTo>
                    <a:pt x="105" y="262"/>
                  </a:lnTo>
                  <a:lnTo>
                    <a:pt x="105" y="261"/>
                  </a:lnTo>
                  <a:lnTo>
                    <a:pt x="106" y="261"/>
                  </a:lnTo>
                  <a:lnTo>
                    <a:pt x="111" y="260"/>
                  </a:lnTo>
                  <a:lnTo>
                    <a:pt x="113" y="255"/>
                  </a:lnTo>
                  <a:lnTo>
                    <a:pt x="114" y="254"/>
                  </a:lnTo>
                  <a:lnTo>
                    <a:pt x="115" y="254"/>
                  </a:lnTo>
                  <a:lnTo>
                    <a:pt x="121" y="254"/>
                  </a:lnTo>
                  <a:lnTo>
                    <a:pt x="124" y="250"/>
                  </a:lnTo>
                  <a:lnTo>
                    <a:pt x="125" y="250"/>
                  </a:lnTo>
                  <a:lnTo>
                    <a:pt x="133" y="245"/>
                  </a:lnTo>
                  <a:lnTo>
                    <a:pt x="136" y="241"/>
                  </a:lnTo>
                  <a:lnTo>
                    <a:pt x="137" y="241"/>
                  </a:lnTo>
                  <a:lnTo>
                    <a:pt x="138" y="240"/>
                  </a:lnTo>
                  <a:lnTo>
                    <a:pt x="144" y="239"/>
                  </a:lnTo>
                  <a:lnTo>
                    <a:pt x="147" y="237"/>
                  </a:lnTo>
                  <a:lnTo>
                    <a:pt x="146" y="233"/>
                  </a:lnTo>
                  <a:lnTo>
                    <a:pt x="146" y="231"/>
                  </a:lnTo>
                  <a:lnTo>
                    <a:pt x="147" y="230"/>
                  </a:lnTo>
                  <a:lnTo>
                    <a:pt x="153" y="225"/>
                  </a:lnTo>
                  <a:lnTo>
                    <a:pt x="154" y="225"/>
                  </a:lnTo>
                  <a:lnTo>
                    <a:pt x="155" y="225"/>
                  </a:lnTo>
                  <a:lnTo>
                    <a:pt x="162" y="225"/>
                  </a:lnTo>
                  <a:lnTo>
                    <a:pt x="165" y="221"/>
                  </a:lnTo>
                  <a:lnTo>
                    <a:pt x="167" y="215"/>
                  </a:lnTo>
                  <a:lnTo>
                    <a:pt x="168" y="215"/>
                  </a:lnTo>
                  <a:lnTo>
                    <a:pt x="171" y="211"/>
                  </a:lnTo>
                  <a:lnTo>
                    <a:pt x="171" y="206"/>
                  </a:lnTo>
                  <a:lnTo>
                    <a:pt x="169" y="200"/>
                  </a:lnTo>
                  <a:lnTo>
                    <a:pt x="167" y="195"/>
                  </a:lnTo>
                  <a:lnTo>
                    <a:pt x="166" y="192"/>
                  </a:lnTo>
                  <a:lnTo>
                    <a:pt x="169" y="191"/>
                  </a:lnTo>
                  <a:lnTo>
                    <a:pt x="175" y="191"/>
                  </a:lnTo>
                  <a:lnTo>
                    <a:pt x="180" y="188"/>
                  </a:lnTo>
                  <a:lnTo>
                    <a:pt x="187" y="185"/>
                  </a:lnTo>
                  <a:lnTo>
                    <a:pt x="188" y="185"/>
                  </a:lnTo>
                  <a:lnTo>
                    <a:pt x="189" y="185"/>
                  </a:lnTo>
                  <a:lnTo>
                    <a:pt x="195" y="186"/>
                  </a:lnTo>
                  <a:lnTo>
                    <a:pt x="197" y="187"/>
                  </a:lnTo>
                  <a:lnTo>
                    <a:pt x="197" y="188"/>
                  </a:lnTo>
                  <a:lnTo>
                    <a:pt x="200" y="194"/>
                  </a:lnTo>
                  <a:lnTo>
                    <a:pt x="200" y="195"/>
                  </a:lnTo>
                  <a:lnTo>
                    <a:pt x="200" y="196"/>
                  </a:lnTo>
                  <a:lnTo>
                    <a:pt x="198" y="201"/>
                  </a:lnTo>
                  <a:lnTo>
                    <a:pt x="200" y="205"/>
                  </a:lnTo>
                  <a:lnTo>
                    <a:pt x="204" y="208"/>
                  </a:lnTo>
                  <a:lnTo>
                    <a:pt x="206" y="209"/>
                  </a:lnTo>
                  <a:lnTo>
                    <a:pt x="206" y="210"/>
                  </a:lnTo>
                  <a:lnTo>
                    <a:pt x="206" y="216"/>
                  </a:lnTo>
                  <a:lnTo>
                    <a:pt x="211" y="221"/>
                  </a:lnTo>
                  <a:lnTo>
                    <a:pt x="215" y="226"/>
                  </a:lnTo>
                  <a:lnTo>
                    <a:pt x="220" y="232"/>
                  </a:lnTo>
                  <a:lnTo>
                    <a:pt x="221" y="232"/>
                  </a:lnTo>
                  <a:lnTo>
                    <a:pt x="221" y="233"/>
                  </a:lnTo>
                  <a:lnTo>
                    <a:pt x="221" y="240"/>
                  </a:lnTo>
                  <a:lnTo>
                    <a:pt x="221" y="244"/>
                  </a:lnTo>
                  <a:lnTo>
                    <a:pt x="225" y="247"/>
                  </a:lnTo>
                  <a:lnTo>
                    <a:pt x="227" y="248"/>
                  </a:lnTo>
                  <a:lnTo>
                    <a:pt x="226" y="250"/>
                  </a:lnTo>
                  <a:lnTo>
                    <a:pt x="223" y="255"/>
                  </a:lnTo>
                  <a:lnTo>
                    <a:pt x="222" y="256"/>
                  </a:lnTo>
                  <a:lnTo>
                    <a:pt x="217" y="260"/>
                  </a:lnTo>
                  <a:lnTo>
                    <a:pt x="218" y="265"/>
                  </a:lnTo>
                  <a:lnTo>
                    <a:pt x="217" y="270"/>
                  </a:lnTo>
                  <a:lnTo>
                    <a:pt x="217" y="278"/>
                  </a:lnTo>
                  <a:lnTo>
                    <a:pt x="219" y="281"/>
                  </a:lnTo>
                  <a:lnTo>
                    <a:pt x="224" y="283"/>
                  </a:lnTo>
                  <a:lnTo>
                    <a:pt x="226" y="284"/>
                  </a:lnTo>
                  <a:lnTo>
                    <a:pt x="226" y="285"/>
                  </a:lnTo>
                  <a:lnTo>
                    <a:pt x="228" y="293"/>
                  </a:lnTo>
                  <a:lnTo>
                    <a:pt x="229" y="293"/>
                  </a:lnTo>
                  <a:lnTo>
                    <a:pt x="229" y="294"/>
                  </a:lnTo>
                  <a:lnTo>
                    <a:pt x="229" y="298"/>
                  </a:lnTo>
                  <a:lnTo>
                    <a:pt x="233" y="302"/>
                  </a:lnTo>
                  <a:lnTo>
                    <a:pt x="238" y="304"/>
                  </a:lnTo>
                  <a:lnTo>
                    <a:pt x="239" y="304"/>
                  </a:lnTo>
                  <a:lnTo>
                    <a:pt x="244" y="307"/>
                  </a:lnTo>
                  <a:lnTo>
                    <a:pt x="245" y="308"/>
                  </a:lnTo>
                  <a:lnTo>
                    <a:pt x="245" y="309"/>
                  </a:lnTo>
                  <a:lnTo>
                    <a:pt x="246" y="313"/>
                  </a:lnTo>
                  <a:lnTo>
                    <a:pt x="251" y="314"/>
                  </a:lnTo>
                  <a:lnTo>
                    <a:pt x="251" y="315"/>
                  </a:lnTo>
                  <a:lnTo>
                    <a:pt x="252" y="315"/>
                  </a:lnTo>
                  <a:lnTo>
                    <a:pt x="256" y="318"/>
                  </a:lnTo>
                  <a:lnTo>
                    <a:pt x="265" y="319"/>
                  </a:lnTo>
                  <a:lnTo>
                    <a:pt x="273" y="320"/>
                  </a:lnTo>
                  <a:lnTo>
                    <a:pt x="274" y="320"/>
                  </a:lnTo>
                  <a:lnTo>
                    <a:pt x="280" y="323"/>
                  </a:lnTo>
                  <a:lnTo>
                    <a:pt x="280" y="324"/>
                  </a:lnTo>
                  <a:lnTo>
                    <a:pt x="285" y="328"/>
                  </a:lnTo>
                  <a:lnTo>
                    <a:pt x="289" y="329"/>
                  </a:lnTo>
                  <a:lnTo>
                    <a:pt x="290" y="329"/>
                  </a:lnTo>
                  <a:lnTo>
                    <a:pt x="290" y="330"/>
                  </a:lnTo>
                  <a:lnTo>
                    <a:pt x="295" y="333"/>
                  </a:lnTo>
                  <a:lnTo>
                    <a:pt x="295" y="334"/>
                  </a:lnTo>
                  <a:lnTo>
                    <a:pt x="298" y="337"/>
                  </a:lnTo>
                  <a:lnTo>
                    <a:pt x="302" y="335"/>
                  </a:lnTo>
                  <a:lnTo>
                    <a:pt x="307" y="333"/>
                  </a:lnTo>
                  <a:lnTo>
                    <a:pt x="308" y="333"/>
                  </a:lnTo>
                  <a:lnTo>
                    <a:pt x="314" y="333"/>
                  </a:lnTo>
                  <a:lnTo>
                    <a:pt x="317" y="331"/>
                  </a:lnTo>
                  <a:lnTo>
                    <a:pt x="318" y="326"/>
                  </a:lnTo>
                  <a:lnTo>
                    <a:pt x="319" y="325"/>
                  </a:lnTo>
                  <a:lnTo>
                    <a:pt x="322" y="320"/>
                  </a:lnTo>
                  <a:lnTo>
                    <a:pt x="322" y="319"/>
                  </a:lnTo>
                  <a:lnTo>
                    <a:pt x="323" y="319"/>
                  </a:lnTo>
                  <a:lnTo>
                    <a:pt x="328" y="317"/>
                  </a:lnTo>
                  <a:lnTo>
                    <a:pt x="333" y="313"/>
                  </a:lnTo>
                  <a:lnTo>
                    <a:pt x="334" y="313"/>
                  </a:lnTo>
                  <a:lnTo>
                    <a:pt x="335" y="313"/>
                  </a:lnTo>
                  <a:lnTo>
                    <a:pt x="340" y="313"/>
                  </a:lnTo>
                  <a:lnTo>
                    <a:pt x="344" y="311"/>
                  </a:lnTo>
                  <a:lnTo>
                    <a:pt x="344" y="308"/>
                  </a:lnTo>
                  <a:lnTo>
                    <a:pt x="344" y="302"/>
                  </a:lnTo>
                  <a:lnTo>
                    <a:pt x="343" y="300"/>
                  </a:lnTo>
                  <a:lnTo>
                    <a:pt x="346" y="299"/>
                  </a:lnTo>
                  <a:lnTo>
                    <a:pt x="352" y="298"/>
                  </a:lnTo>
                  <a:lnTo>
                    <a:pt x="357" y="295"/>
                  </a:lnTo>
                  <a:lnTo>
                    <a:pt x="360" y="290"/>
                  </a:lnTo>
                  <a:lnTo>
                    <a:pt x="362" y="289"/>
                  </a:lnTo>
                  <a:lnTo>
                    <a:pt x="363" y="290"/>
                  </a:lnTo>
                  <a:lnTo>
                    <a:pt x="370" y="292"/>
                  </a:lnTo>
                  <a:lnTo>
                    <a:pt x="375" y="295"/>
                  </a:lnTo>
                  <a:lnTo>
                    <a:pt x="378" y="294"/>
                  </a:lnTo>
                  <a:lnTo>
                    <a:pt x="381" y="290"/>
                  </a:lnTo>
                  <a:lnTo>
                    <a:pt x="382" y="288"/>
                  </a:lnTo>
                  <a:lnTo>
                    <a:pt x="384" y="288"/>
                  </a:lnTo>
                  <a:lnTo>
                    <a:pt x="389" y="289"/>
                  </a:lnTo>
                  <a:lnTo>
                    <a:pt x="393" y="288"/>
                  </a:lnTo>
                  <a:lnTo>
                    <a:pt x="398" y="283"/>
                  </a:lnTo>
                  <a:lnTo>
                    <a:pt x="404" y="280"/>
                  </a:lnTo>
                  <a:lnTo>
                    <a:pt x="405" y="279"/>
                  </a:lnTo>
                  <a:lnTo>
                    <a:pt x="407" y="280"/>
                  </a:lnTo>
                  <a:lnTo>
                    <a:pt x="412" y="283"/>
                  </a:lnTo>
                  <a:lnTo>
                    <a:pt x="412" y="284"/>
                  </a:lnTo>
                  <a:lnTo>
                    <a:pt x="413" y="284"/>
                  </a:lnTo>
                  <a:lnTo>
                    <a:pt x="415" y="290"/>
                  </a:lnTo>
                  <a:lnTo>
                    <a:pt x="418" y="294"/>
                  </a:lnTo>
                  <a:lnTo>
                    <a:pt x="423" y="294"/>
                  </a:lnTo>
                  <a:lnTo>
                    <a:pt x="429" y="295"/>
                  </a:lnTo>
                  <a:lnTo>
                    <a:pt x="430" y="296"/>
                  </a:lnTo>
                  <a:lnTo>
                    <a:pt x="434" y="298"/>
                  </a:lnTo>
                  <a:lnTo>
                    <a:pt x="438" y="298"/>
                  </a:lnTo>
                  <a:lnTo>
                    <a:pt x="441" y="292"/>
                  </a:lnTo>
                  <a:lnTo>
                    <a:pt x="442" y="292"/>
                  </a:lnTo>
                  <a:lnTo>
                    <a:pt x="443" y="291"/>
                  </a:lnTo>
                  <a:lnTo>
                    <a:pt x="447" y="290"/>
                  </a:lnTo>
                  <a:lnTo>
                    <a:pt x="450" y="285"/>
                  </a:lnTo>
                  <a:lnTo>
                    <a:pt x="452" y="278"/>
                  </a:lnTo>
                  <a:lnTo>
                    <a:pt x="452" y="277"/>
                  </a:lnTo>
                  <a:lnTo>
                    <a:pt x="453" y="277"/>
                  </a:lnTo>
                  <a:lnTo>
                    <a:pt x="456" y="274"/>
                  </a:lnTo>
                  <a:lnTo>
                    <a:pt x="456" y="269"/>
                  </a:lnTo>
                  <a:lnTo>
                    <a:pt x="457" y="262"/>
                  </a:lnTo>
                  <a:lnTo>
                    <a:pt x="457" y="260"/>
                  </a:lnTo>
                  <a:lnTo>
                    <a:pt x="460" y="260"/>
                  </a:lnTo>
                  <a:lnTo>
                    <a:pt x="466" y="260"/>
                  </a:lnTo>
                  <a:lnTo>
                    <a:pt x="467" y="260"/>
                  </a:lnTo>
                  <a:lnTo>
                    <a:pt x="468" y="261"/>
                  </a:lnTo>
                  <a:lnTo>
                    <a:pt x="472" y="263"/>
                  </a:lnTo>
                  <a:lnTo>
                    <a:pt x="476" y="264"/>
                  </a:lnTo>
                  <a:lnTo>
                    <a:pt x="476" y="260"/>
                  </a:lnTo>
                  <a:lnTo>
                    <a:pt x="477" y="260"/>
                  </a:lnTo>
                  <a:lnTo>
                    <a:pt x="477" y="259"/>
                  </a:lnTo>
                  <a:lnTo>
                    <a:pt x="481" y="254"/>
                  </a:lnTo>
                  <a:lnTo>
                    <a:pt x="486" y="248"/>
                  </a:lnTo>
                  <a:lnTo>
                    <a:pt x="491" y="245"/>
                  </a:lnTo>
                  <a:lnTo>
                    <a:pt x="492" y="240"/>
                  </a:lnTo>
                  <a:lnTo>
                    <a:pt x="494" y="233"/>
                  </a:lnTo>
                  <a:lnTo>
                    <a:pt x="495" y="232"/>
                  </a:lnTo>
                  <a:lnTo>
                    <a:pt x="499" y="228"/>
                  </a:lnTo>
                  <a:lnTo>
                    <a:pt x="503" y="224"/>
                  </a:lnTo>
                  <a:lnTo>
                    <a:pt x="505" y="217"/>
                  </a:lnTo>
                  <a:lnTo>
                    <a:pt x="505" y="212"/>
                  </a:lnTo>
                  <a:lnTo>
                    <a:pt x="505" y="210"/>
                  </a:lnTo>
                  <a:lnTo>
                    <a:pt x="506" y="210"/>
                  </a:lnTo>
                  <a:lnTo>
                    <a:pt x="510" y="205"/>
                  </a:lnTo>
                  <a:lnTo>
                    <a:pt x="511" y="204"/>
                  </a:lnTo>
                  <a:lnTo>
                    <a:pt x="513" y="204"/>
                  </a:lnTo>
                  <a:lnTo>
                    <a:pt x="518" y="205"/>
                  </a:lnTo>
                  <a:lnTo>
                    <a:pt x="520" y="202"/>
                  </a:lnTo>
                  <a:lnTo>
                    <a:pt x="520" y="201"/>
                  </a:lnTo>
                  <a:lnTo>
                    <a:pt x="523" y="197"/>
                  </a:lnTo>
                  <a:lnTo>
                    <a:pt x="523" y="194"/>
                  </a:lnTo>
                  <a:lnTo>
                    <a:pt x="519" y="191"/>
                  </a:lnTo>
                  <a:lnTo>
                    <a:pt x="518" y="190"/>
                  </a:lnTo>
                  <a:lnTo>
                    <a:pt x="518" y="188"/>
                  </a:lnTo>
                  <a:lnTo>
                    <a:pt x="521" y="182"/>
                  </a:lnTo>
                  <a:lnTo>
                    <a:pt x="520" y="176"/>
                  </a:lnTo>
                  <a:lnTo>
                    <a:pt x="520" y="174"/>
                  </a:lnTo>
                  <a:lnTo>
                    <a:pt x="521" y="173"/>
                  </a:lnTo>
                  <a:lnTo>
                    <a:pt x="526" y="170"/>
                  </a:lnTo>
                  <a:lnTo>
                    <a:pt x="527" y="167"/>
                  </a:lnTo>
                  <a:lnTo>
                    <a:pt x="524" y="165"/>
                  </a:lnTo>
                  <a:lnTo>
                    <a:pt x="519" y="162"/>
                  </a:lnTo>
                  <a:lnTo>
                    <a:pt x="511" y="157"/>
                  </a:lnTo>
                  <a:lnTo>
                    <a:pt x="511" y="156"/>
                  </a:lnTo>
                  <a:lnTo>
                    <a:pt x="506" y="151"/>
                  </a:lnTo>
                  <a:lnTo>
                    <a:pt x="505" y="150"/>
                  </a:lnTo>
                  <a:lnTo>
                    <a:pt x="505" y="149"/>
                  </a:lnTo>
                  <a:lnTo>
                    <a:pt x="505" y="143"/>
                  </a:lnTo>
                  <a:lnTo>
                    <a:pt x="502" y="136"/>
                  </a:lnTo>
                  <a:lnTo>
                    <a:pt x="499" y="131"/>
                  </a:lnTo>
                  <a:lnTo>
                    <a:pt x="498" y="131"/>
                  </a:lnTo>
                  <a:lnTo>
                    <a:pt x="498" y="130"/>
                  </a:lnTo>
                  <a:lnTo>
                    <a:pt x="498" y="124"/>
                  </a:lnTo>
                  <a:lnTo>
                    <a:pt x="497" y="117"/>
                  </a:lnTo>
                  <a:lnTo>
                    <a:pt x="497" y="116"/>
                  </a:lnTo>
                  <a:lnTo>
                    <a:pt x="499" y="110"/>
                  </a:lnTo>
                  <a:lnTo>
                    <a:pt x="499" y="109"/>
                  </a:lnTo>
                  <a:lnTo>
                    <a:pt x="503" y="104"/>
                  </a:lnTo>
                  <a:lnTo>
                    <a:pt x="503" y="103"/>
                  </a:lnTo>
                  <a:lnTo>
                    <a:pt x="507" y="100"/>
                  </a:lnTo>
                  <a:lnTo>
                    <a:pt x="511" y="95"/>
                  </a:lnTo>
                  <a:lnTo>
                    <a:pt x="511" y="94"/>
                  </a:lnTo>
                  <a:lnTo>
                    <a:pt x="512" y="94"/>
                  </a:lnTo>
                  <a:lnTo>
                    <a:pt x="517" y="92"/>
                  </a:lnTo>
                  <a:lnTo>
                    <a:pt x="517" y="91"/>
                  </a:lnTo>
                  <a:lnTo>
                    <a:pt x="518" y="91"/>
                  </a:lnTo>
                  <a:lnTo>
                    <a:pt x="523" y="91"/>
                  </a:lnTo>
                  <a:lnTo>
                    <a:pt x="528" y="90"/>
                  </a:lnTo>
                  <a:lnTo>
                    <a:pt x="533" y="86"/>
                  </a:lnTo>
                  <a:lnTo>
                    <a:pt x="534" y="86"/>
                  </a:lnTo>
                  <a:lnTo>
                    <a:pt x="538" y="84"/>
                  </a:lnTo>
                  <a:lnTo>
                    <a:pt x="541" y="79"/>
                  </a:lnTo>
                  <a:lnTo>
                    <a:pt x="542" y="74"/>
                  </a:lnTo>
                  <a:lnTo>
                    <a:pt x="542" y="72"/>
                  </a:lnTo>
                  <a:lnTo>
                    <a:pt x="544" y="72"/>
                  </a:lnTo>
                  <a:lnTo>
                    <a:pt x="550" y="71"/>
                  </a:lnTo>
                  <a:lnTo>
                    <a:pt x="558" y="69"/>
                  </a:lnTo>
                  <a:lnTo>
                    <a:pt x="563" y="66"/>
                  </a:lnTo>
                  <a:lnTo>
                    <a:pt x="564" y="66"/>
                  </a:lnTo>
                  <a:lnTo>
                    <a:pt x="571" y="65"/>
                  </a:lnTo>
                  <a:lnTo>
                    <a:pt x="572" y="65"/>
                  </a:lnTo>
                  <a:lnTo>
                    <a:pt x="573" y="66"/>
                  </a:lnTo>
                  <a:lnTo>
                    <a:pt x="577" y="69"/>
                  </a:lnTo>
                  <a:lnTo>
                    <a:pt x="578" y="69"/>
                  </a:lnTo>
                  <a:lnTo>
                    <a:pt x="583" y="77"/>
                  </a:lnTo>
                  <a:lnTo>
                    <a:pt x="586" y="83"/>
                  </a:lnTo>
                  <a:lnTo>
                    <a:pt x="590" y="87"/>
                  </a:lnTo>
                  <a:lnTo>
                    <a:pt x="595" y="91"/>
                  </a:lnTo>
                  <a:lnTo>
                    <a:pt x="596" y="91"/>
                  </a:lnTo>
                  <a:lnTo>
                    <a:pt x="600" y="96"/>
                  </a:lnTo>
                  <a:lnTo>
                    <a:pt x="605" y="95"/>
                  </a:lnTo>
                  <a:lnTo>
                    <a:pt x="611" y="94"/>
                  </a:lnTo>
                  <a:lnTo>
                    <a:pt x="612" y="93"/>
                  </a:lnTo>
                  <a:lnTo>
                    <a:pt x="613" y="94"/>
                  </a:lnTo>
                  <a:lnTo>
                    <a:pt x="616" y="96"/>
                  </a:lnTo>
                  <a:lnTo>
                    <a:pt x="618" y="94"/>
                  </a:lnTo>
                  <a:lnTo>
                    <a:pt x="619" y="92"/>
                  </a:lnTo>
                  <a:lnTo>
                    <a:pt x="620" y="92"/>
                  </a:lnTo>
                  <a:lnTo>
                    <a:pt x="626" y="92"/>
                  </a:lnTo>
                  <a:lnTo>
                    <a:pt x="632" y="93"/>
                  </a:lnTo>
                  <a:lnTo>
                    <a:pt x="638" y="95"/>
                  </a:lnTo>
                  <a:lnTo>
                    <a:pt x="639" y="95"/>
                  </a:lnTo>
                  <a:lnTo>
                    <a:pt x="642" y="99"/>
                  </a:lnTo>
                  <a:lnTo>
                    <a:pt x="647" y="98"/>
                  </a:lnTo>
                  <a:lnTo>
                    <a:pt x="648" y="99"/>
                  </a:lnTo>
                  <a:lnTo>
                    <a:pt x="655" y="101"/>
                  </a:lnTo>
                  <a:lnTo>
                    <a:pt x="657" y="101"/>
                  </a:lnTo>
                  <a:lnTo>
                    <a:pt x="657" y="103"/>
                  </a:lnTo>
                  <a:lnTo>
                    <a:pt x="657" y="109"/>
                  </a:lnTo>
                  <a:lnTo>
                    <a:pt x="658" y="115"/>
                  </a:lnTo>
                  <a:lnTo>
                    <a:pt x="659" y="119"/>
                  </a:lnTo>
                  <a:lnTo>
                    <a:pt x="663" y="120"/>
                  </a:lnTo>
                  <a:lnTo>
                    <a:pt x="664" y="120"/>
                  </a:lnTo>
                  <a:lnTo>
                    <a:pt x="664" y="121"/>
                  </a:lnTo>
                  <a:lnTo>
                    <a:pt x="668" y="125"/>
                  </a:lnTo>
                  <a:lnTo>
                    <a:pt x="673" y="126"/>
                  </a:lnTo>
                  <a:lnTo>
                    <a:pt x="675" y="126"/>
                  </a:lnTo>
                  <a:lnTo>
                    <a:pt x="675" y="127"/>
                  </a:lnTo>
                  <a:lnTo>
                    <a:pt x="678" y="132"/>
                  </a:lnTo>
                  <a:lnTo>
                    <a:pt x="678" y="133"/>
                  </a:lnTo>
                  <a:lnTo>
                    <a:pt x="679" y="138"/>
                  </a:lnTo>
                  <a:lnTo>
                    <a:pt x="684" y="139"/>
                  </a:lnTo>
                  <a:lnTo>
                    <a:pt x="686" y="136"/>
                  </a:lnTo>
                  <a:lnTo>
                    <a:pt x="686" y="135"/>
                  </a:lnTo>
                  <a:lnTo>
                    <a:pt x="687" y="134"/>
                  </a:lnTo>
                  <a:lnTo>
                    <a:pt x="690" y="132"/>
                  </a:lnTo>
                  <a:lnTo>
                    <a:pt x="692" y="127"/>
                  </a:lnTo>
                  <a:lnTo>
                    <a:pt x="693" y="125"/>
                  </a:lnTo>
                  <a:lnTo>
                    <a:pt x="696" y="126"/>
                  </a:lnTo>
                  <a:lnTo>
                    <a:pt x="701" y="127"/>
                  </a:lnTo>
                  <a:lnTo>
                    <a:pt x="707" y="127"/>
                  </a:lnTo>
                  <a:lnTo>
                    <a:pt x="711" y="128"/>
                  </a:lnTo>
                  <a:lnTo>
                    <a:pt x="715" y="123"/>
                  </a:lnTo>
                  <a:lnTo>
                    <a:pt x="716" y="122"/>
                  </a:lnTo>
                  <a:lnTo>
                    <a:pt x="717" y="122"/>
                  </a:lnTo>
                  <a:lnTo>
                    <a:pt x="722" y="121"/>
                  </a:lnTo>
                  <a:lnTo>
                    <a:pt x="723" y="121"/>
                  </a:lnTo>
                  <a:lnTo>
                    <a:pt x="728" y="122"/>
                  </a:lnTo>
                  <a:lnTo>
                    <a:pt x="733" y="122"/>
                  </a:lnTo>
                  <a:lnTo>
                    <a:pt x="733" y="118"/>
                  </a:lnTo>
                  <a:lnTo>
                    <a:pt x="733" y="116"/>
                  </a:lnTo>
                  <a:lnTo>
                    <a:pt x="736" y="116"/>
                  </a:lnTo>
                  <a:lnTo>
                    <a:pt x="742" y="116"/>
                  </a:lnTo>
                  <a:lnTo>
                    <a:pt x="744" y="114"/>
                  </a:lnTo>
                  <a:lnTo>
                    <a:pt x="746" y="109"/>
                  </a:lnTo>
                  <a:lnTo>
                    <a:pt x="747" y="108"/>
                  </a:lnTo>
                  <a:lnTo>
                    <a:pt x="748" y="108"/>
                  </a:lnTo>
                  <a:lnTo>
                    <a:pt x="753" y="105"/>
                  </a:lnTo>
                  <a:lnTo>
                    <a:pt x="757" y="104"/>
                  </a:lnTo>
                  <a:lnTo>
                    <a:pt x="759" y="99"/>
                  </a:lnTo>
                  <a:lnTo>
                    <a:pt x="760" y="98"/>
                  </a:lnTo>
                  <a:lnTo>
                    <a:pt x="765" y="94"/>
                  </a:lnTo>
                  <a:lnTo>
                    <a:pt x="766" y="94"/>
                  </a:lnTo>
                  <a:lnTo>
                    <a:pt x="771" y="92"/>
                  </a:lnTo>
                  <a:lnTo>
                    <a:pt x="779" y="89"/>
                  </a:lnTo>
                  <a:lnTo>
                    <a:pt x="780" y="89"/>
                  </a:lnTo>
                  <a:lnTo>
                    <a:pt x="781" y="89"/>
                  </a:lnTo>
                  <a:lnTo>
                    <a:pt x="786" y="90"/>
                  </a:lnTo>
                  <a:lnTo>
                    <a:pt x="791" y="90"/>
                  </a:lnTo>
                  <a:lnTo>
                    <a:pt x="792" y="90"/>
                  </a:lnTo>
                  <a:lnTo>
                    <a:pt x="798" y="91"/>
                  </a:lnTo>
                  <a:lnTo>
                    <a:pt x="804" y="90"/>
                  </a:lnTo>
                  <a:lnTo>
                    <a:pt x="809" y="87"/>
                  </a:lnTo>
                  <a:lnTo>
                    <a:pt x="810" y="86"/>
                  </a:lnTo>
                  <a:lnTo>
                    <a:pt x="811" y="86"/>
                  </a:lnTo>
                  <a:lnTo>
                    <a:pt x="817" y="87"/>
                  </a:lnTo>
                  <a:lnTo>
                    <a:pt x="818" y="87"/>
                  </a:lnTo>
                  <a:lnTo>
                    <a:pt x="822" y="89"/>
                  </a:lnTo>
                  <a:lnTo>
                    <a:pt x="826" y="87"/>
                  </a:lnTo>
                  <a:lnTo>
                    <a:pt x="828" y="86"/>
                  </a:lnTo>
                  <a:lnTo>
                    <a:pt x="829" y="87"/>
                  </a:lnTo>
                  <a:lnTo>
                    <a:pt x="834" y="90"/>
                  </a:lnTo>
                  <a:lnTo>
                    <a:pt x="837" y="92"/>
                  </a:lnTo>
                  <a:lnTo>
                    <a:pt x="841" y="89"/>
                  </a:lnTo>
                  <a:lnTo>
                    <a:pt x="842" y="89"/>
                  </a:lnTo>
                  <a:lnTo>
                    <a:pt x="848" y="88"/>
                  </a:lnTo>
                  <a:lnTo>
                    <a:pt x="851" y="84"/>
                  </a:lnTo>
                  <a:lnTo>
                    <a:pt x="853" y="79"/>
                  </a:lnTo>
                  <a:lnTo>
                    <a:pt x="856" y="74"/>
                  </a:lnTo>
                  <a:lnTo>
                    <a:pt x="860" y="69"/>
                  </a:lnTo>
                  <a:lnTo>
                    <a:pt x="861" y="69"/>
                  </a:lnTo>
                  <a:lnTo>
                    <a:pt x="867" y="66"/>
                  </a:lnTo>
                  <a:lnTo>
                    <a:pt x="869" y="61"/>
                  </a:lnTo>
                  <a:lnTo>
                    <a:pt x="869" y="54"/>
                  </a:lnTo>
                  <a:lnTo>
                    <a:pt x="869" y="52"/>
                  </a:lnTo>
                  <a:lnTo>
                    <a:pt x="871" y="52"/>
                  </a:lnTo>
                  <a:lnTo>
                    <a:pt x="876" y="49"/>
                  </a:lnTo>
                  <a:lnTo>
                    <a:pt x="877" y="49"/>
                  </a:lnTo>
                  <a:lnTo>
                    <a:pt x="882" y="48"/>
                  </a:lnTo>
                  <a:lnTo>
                    <a:pt x="887" y="46"/>
                  </a:lnTo>
                  <a:lnTo>
                    <a:pt x="892" y="43"/>
                  </a:lnTo>
                  <a:lnTo>
                    <a:pt x="893" y="43"/>
                  </a:lnTo>
                  <a:lnTo>
                    <a:pt x="899" y="41"/>
                  </a:lnTo>
                  <a:lnTo>
                    <a:pt x="904" y="39"/>
                  </a:lnTo>
                  <a:lnTo>
                    <a:pt x="907" y="35"/>
                  </a:lnTo>
                  <a:lnTo>
                    <a:pt x="909" y="30"/>
                  </a:lnTo>
                  <a:lnTo>
                    <a:pt x="910" y="29"/>
                  </a:lnTo>
                  <a:lnTo>
                    <a:pt x="914" y="25"/>
                  </a:lnTo>
                  <a:lnTo>
                    <a:pt x="920" y="20"/>
                  </a:lnTo>
                  <a:lnTo>
                    <a:pt x="924" y="16"/>
                  </a:lnTo>
                  <a:lnTo>
                    <a:pt x="928" y="13"/>
                  </a:lnTo>
                  <a:lnTo>
                    <a:pt x="930" y="7"/>
                  </a:lnTo>
                  <a:lnTo>
                    <a:pt x="931" y="6"/>
                  </a:lnTo>
                  <a:lnTo>
                    <a:pt x="940" y="0"/>
                  </a:lnTo>
                  <a:lnTo>
                    <a:pt x="940" y="7"/>
                  </a:lnTo>
                  <a:lnTo>
                    <a:pt x="935" y="10"/>
                  </a:lnTo>
                  <a:lnTo>
                    <a:pt x="933" y="15"/>
                  </a:lnTo>
                  <a:lnTo>
                    <a:pt x="933" y="16"/>
                  </a:lnTo>
                  <a:lnTo>
                    <a:pt x="932" y="16"/>
                  </a:lnTo>
                  <a:lnTo>
                    <a:pt x="928" y="20"/>
                  </a:lnTo>
                  <a:lnTo>
                    <a:pt x="928" y="21"/>
                  </a:lnTo>
                  <a:lnTo>
                    <a:pt x="924" y="24"/>
                  </a:lnTo>
                  <a:lnTo>
                    <a:pt x="923" y="24"/>
                  </a:lnTo>
                  <a:lnTo>
                    <a:pt x="918" y="29"/>
                  </a:lnTo>
                  <a:lnTo>
                    <a:pt x="914" y="33"/>
                  </a:lnTo>
                  <a:lnTo>
                    <a:pt x="912" y="38"/>
                  </a:lnTo>
                  <a:lnTo>
                    <a:pt x="911" y="39"/>
                  </a:lnTo>
                  <a:lnTo>
                    <a:pt x="908" y="43"/>
                  </a:lnTo>
                  <a:lnTo>
                    <a:pt x="907" y="43"/>
                  </a:lnTo>
                  <a:lnTo>
                    <a:pt x="902" y="46"/>
                  </a:lnTo>
                  <a:lnTo>
                    <a:pt x="901" y="47"/>
                  </a:lnTo>
                  <a:lnTo>
                    <a:pt x="894" y="48"/>
                  </a:lnTo>
                  <a:lnTo>
                    <a:pt x="889" y="51"/>
                  </a:lnTo>
                  <a:lnTo>
                    <a:pt x="884" y="53"/>
                  </a:lnTo>
                  <a:lnTo>
                    <a:pt x="884" y="54"/>
                  </a:lnTo>
                  <a:lnTo>
                    <a:pt x="883" y="54"/>
                  </a:lnTo>
                  <a:lnTo>
                    <a:pt x="878" y="55"/>
                  </a:lnTo>
                  <a:lnTo>
                    <a:pt x="875" y="56"/>
                  </a:lnTo>
                  <a:lnTo>
                    <a:pt x="874" y="62"/>
                  </a:lnTo>
                  <a:lnTo>
                    <a:pt x="874" y="63"/>
                  </a:lnTo>
                  <a:lnTo>
                    <a:pt x="871" y="69"/>
                  </a:lnTo>
                  <a:lnTo>
                    <a:pt x="870" y="70"/>
                  </a:lnTo>
                  <a:lnTo>
                    <a:pt x="864" y="74"/>
                  </a:lnTo>
                  <a:lnTo>
                    <a:pt x="861" y="77"/>
                  </a:lnTo>
                  <a:lnTo>
                    <a:pt x="858" y="82"/>
                  </a:lnTo>
                  <a:lnTo>
                    <a:pt x="855" y="87"/>
                  </a:lnTo>
                  <a:lnTo>
                    <a:pt x="851" y="92"/>
                  </a:lnTo>
                  <a:lnTo>
                    <a:pt x="851" y="93"/>
                  </a:lnTo>
                  <a:lnTo>
                    <a:pt x="850" y="93"/>
                  </a:lnTo>
                  <a:lnTo>
                    <a:pt x="844" y="94"/>
                  </a:lnTo>
                  <a:lnTo>
                    <a:pt x="839" y="97"/>
                  </a:lnTo>
                  <a:lnTo>
                    <a:pt x="838" y="98"/>
                  </a:lnTo>
                  <a:lnTo>
                    <a:pt x="836" y="98"/>
                  </a:lnTo>
                  <a:lnTo>
                    <a:pt x="831" y="95"/>
                  </a:lnTo>
                  <a:lnTo>
                    <a:pt x="827" y="92"/>
                  </a:lnTo>
                  <a:lnTo>
                    <a:pt x="824" y="94"/>
                  </a:lnTo>
                  <a:lnTo>
                    <a:pt x="823" y="95"/>
                  </a:lnTo>
                  <a:lnTo>
                    <a:pt x="822" y="94"/>
                  </a:lnTo>
                  <a:lnTo>
                    <a:pt x="816" y="92"/>
                  </a:lnTo>
                  <a:lnTo>
                    <a:pt x="811" y="92"/>
                  </a:lnTo>
                  <a:lnTo>
                    <a:pt x="807" y="95"/>
                  </a:lnTo>
                  <a:lnTo>
                    <a:pt x="806" y="96"/>
                  </a:lnTo>
                  <a:lnTo>
                    <a:pt x="805" y="96"/>
                  </a:lnTo>
                  <a:lnTo>
                    <a:pt x="798" y="96"/>
                  </a:lnTo>
                  <a:lnTo>
                    <a:pt x="797" y="96"/>
                  </a:lnTo>
                  <a:lnTo>
                    <a:pt x="792" y="95"/>
                  </a:lnTo>
                  <a:lnTo>
                    <a:pt x="786" y="96"/>
                  </a:lnTo>
                  <a:lnTo>
                    <a:pt x="781" y="95"/>
                  </a:lnTo>
                  <a:lnTo>
                    <a:pt x="773" y="97"/>
                  </a:lnTo>
                  <a:lnTo>
                    <a:pt x="773" y="98"/>
                  </a:lnTo>
                  <a:lnTo>
                    <a:pt x="768" y="99"/>
                  </a:lnTo>
                  <a:lnTo>
                    <a:pt x="764" y="102"/>
                  </a:lnTo>
                  <a:lnTo>
                    <a:pt x="762" y="106"/>
                  </a:lnTo>
                  <a:lnTo>
                    <a:pt x="761" y="108"/>
                  </a:lnTo>
                  <a:lnTo>
                    <a:pt x="760" y="108"/>
                  </a:lnTo>
                  <a:lnTo>
                    <a:pt x="755" y="110"/>
                  </a:lnTo>
                  <a:lnTo>
                    <a:pt x="751" y="112"/>
                  </a:lnTo>
                  <a:lnTo>
                    <a:pt x="749" y="117"/>
                  </a:lnTo>
                  <a:lnTo>
                    <a:pt x="748" y="118"/>
                  </a:lnTo>
                  <a:lnTo>
                    <a:pt x="744" y="121"/>
                  </a:lnTo>
                  <a:lnTo>
                    <a:pt x="743" y="122"/>
                  </a:lnTo>
                  <a:lnTo>
                    <a:pt x="742" y="122"/>
                  </a:lnTo>
                  <a:lnTo>
                    <a:pt x="738" y="121"/>
                  </a:lnTo>
                  <a:lnTo>
                    <a:pt x="738" y="124"/>
                  </a:lnTo>
                  <a:lnTo>
                    <a:pt x="738" y="127"/>
                  </a:lnTo>
                  <a:lnTo>
                    <a:pt x="735" y="127"/>
                  </a:lnTo>
                  <a:lnTo>
                    <a:pt x="728" y="128"/>
                  </a:lnTo>
                  <a:lnTo>
                    <a:pt x="722" y="127"/>
                  </a:lnTo>
                  <a:lnTo>
                    <a:pt x="718" y="127"/>
                  </a:lnTo>
                  <a:lnTo>
                    <a:pt x="714" y="132"/>
                  </a:lnTo>
                  <a:lnTo>
                    <a:pt x="713" y="133"/>
                  </a:lnTo>
                  <a:lnTo>
                    <a:pt x="712" y="133"/>
                  </a:lnTo>
                  <a:lnTo>
                    <a:pt x="707" y="133"/>
                  </a:lnTo>
                  <a:lnTo>
                    <a:pt x="700" y="133"/>
                  </a:lnTo>
                  <a:lnTo>
                    <a:pt x="699" y="133"/>
                  </a:lnTo>
                  <a:lnTo>
                    <a:pt x="697" y="131"/>
                  </a:lnTo>
                  <a:lnTo>
                    <a:pt x="695" y="135"/>
                  </a:lnTo>
                  <a:lnTo>
                    <a:pt x="694" y="136"/>
                  </a:lnTo>
                  <a:lnTo>
                    <a:pt x="690" y="138"/>
                  </a:lnTo>
                  <a:lnTo>
                    <a:pt x="688" y="143"/>
                  </a:lnTo>
                  <a:lnTo>
                    <a:pt x="687" y="145"/>
                  </a:lnTo>
                  <a:lnTo>
                    <a:pt x="685" y="144"/>
                  </a:lnTo>
                  <a:lnTo>
                    <a:pt x="676" y="143"/>
                  </a:lnTo>
                  <a:lnTo>
                    <a:pt x="675" y="143"/>
                  </a:lnTo>
                  <a:lnTo>
                    <a:pt x="674" y="141"/>
                  </a:lnTo>
                  <a:lnTo>
                    <a:pt x="673" y="134"/>
                  </a:lnTo>
                  <a:lnTo>
                    <a:pt x="671" y="131"/>
                  </a:lnTo>
                  <a:lnTo>
                    <a:pt x="667" y="131"/>
                  </a:lnTo>
                  <a:lnTo>
                    <a:pt x="666" y="131"/>
                  </a:lnTo>
                  <a:lnTo>
                    <a:pt x="665" y="130"/>
                  </a:lnTo>
                  <a:lnTo>
                    <a:pt x="661" y="125"/>
                  </a:lnTo>
                  <a:lnTo>
                    <a:pt x="656" y="124"/>
                  </a:lnTo>
                  <a:lnTo>
                    <a:pt x="654" y="123"/>
                  </a:lnTo>
                  <a:lnTo>
                    <a:pt x="654" y="122"/>
                  </a:lnTo>
                  <a:lnTo>
                    <a:pt x="653" y="116"/>
                  </a:lnTo>
                  <a:lnTo>
                    <a:pt x="652" y="109"/>
                  </a:lnTo>
                  <a:lnTo>
                    <a:pt x="652" y="106"/>
                  </a:lnTo>
                  <a:lnTo>
                    <a:pt x="646" y="104"/>
                  </a:lnTo>
                  <a:lnTo>
                    <a:pt x="641" y="104"/>
                  </a:lnTo>
                  <a:lnTo>
                    <a:pt x="640" y="104"/>
                  </a:lnTo>
                  <a:lnTo>
                    <a:pt x="639" y="104"/>
                  </a:lnTo>
                  <a:lnTo>
                    <a:pt x="635" y="100"/>
                  </a:lnTo>
                  <a:lnTo>
                    <a:pt x="631" y="98"/>
                  </a:lnTo>
                  <a:lnTo>
                    <a:pt x="626" y="98"/>
                  </a:lnTo>
                  <a:lnTo>
                    <a:pt x="622" y="98"/>
                  </a:lnTo>
                  <a:lnTo>
                    <a:pt x="619" y="101"/>
                  </a:lnTo>
                  <a:lnTo>
                    <a:pt x="617" y="103"/>
                  </a:lnTo>
                  <a:lnTo>
                    <a:pt x="615" y="102"/>
                  </a:lnTo>
                  <a:lnTo>
                    <a:pt x="611" y="99"/>
                  </a:lnTo>
                  <a:lnTo>
                    <a:pt x="606" y="101"/>
                  </a:lnTo>
                  <a:lnTo>
                    <a:pt x="599" y="101"/>
                  </a:lnTo>
                  <a:lnTo>
                    <a:pt x="598" y="101"/>
                  </a:lnTo>
                  <a:lnTo>
                    <a:pt x="597" y="100"/>
                  </a:lnTo>
                  <a:lnTo>
                    <a:pt x="592" y="95"/>
                  </a:lnTo>
                  <a:lnTo>
                    <a:pt x="586" y="91"/>
                  </a:lnTo>
                  <a:lnTo>
                    <a:pt x="582" y="86"/>
                  </a:lnTo>
                  <a:lnTo>
                    <a:pt x="581" y="86"/>
                  </a:lnTo>
                  <a:lnTo>
                    <a:pt x="579" y="80"/>
                  </a:lnTo>
                  <a:lnTo>
                    <a:pt x="574" y="73"/>
                  </a:lnTo>
                  <a:lnTo>
                    <a:pt x="571" y="71"/>
                  </a:lnTo>
                  <a:lnTo>
                    <a:pt x="566" y="71"/>
                  </a:lnTo>
                  <a:lnTo>
                    <a:pt x="560" y="74"/>
                  </a:lnTo>
                  <a:lnTo>
                    <a:pt x="560" y="75"/>
                  </a:lnTo>
                  <a:lnTo>
                    <a:pt x="551" y="77"/>
                  </a:lnTo>
                  <a:lnTo>
                    <a:pt x="547" y="77"/>
                  </a:lnTo>
                  <a:lnTo>
                    <a:pt x="546" y="81"/>
                  </a:lnTo>
                  <a:lnTo>
                    <a:pt x="543" y="87"/>
                  </a:lnTo>
                  <a:lnTo>
                    <a:pt x="543" y="88"/>
                  </a:lnTo>
                  <a:lnTo>
                    <a:pt x="542" y="89"/>
                  </a:lnTo>
                  <a:lnTo>
                    <a:pt x="536" y="91"/>
                  </a:lnTo>
                  <a:lnTo>
                    <a:pt x="531" y="95"/>
                  </a:lnTo>
                  <a:lnTo>
                    <a:pt x="530" y="95"/>
                  </a:lnTo>
                  <a:lnTo>
                    <a:pt x="529" y="95"/>
                  </a:lnTo>
                  <a:lnTo>
                    <a:pt x="524" y="96"/>
                  </a:lnTo>
                  <a:lnTo>
                    <a:pt x="519" y="97"/>
                  </a:lnTo>
                  <a:lnTo>
                    <a:pt x="515" y="99"/>
                  </a:lnTo>
                  <a:lnTo>
                    <a:pt x="511" y="103"/>
                  </a:lnTo>
                  <a:lnTo>
                    <a:pt x="511" y="104"/>
                  </a:lnTo>
                  <a:lnTo>
                    <a:pt x="507" y="107"/>
                  </a:lnTo>
                  <a:lnTo>
                    <a:pt x="504" y="112"/>
                  </a:lnTo>
                  <a:lnTo>
                    <a:pt x="502" y="117"/>
                  </a:lnTo>
                  <a:lnTo>
                    <a:pt x="503" y="124"/>
                  </a:lnTo>
                  <a:lnTo>
                    <a:pt x="504" y="129"/>
                  </a:lnTo>
                  <a:lnTo>
                    <a:pt x="507" y="133"/>
                  </a:lnTo>
                  <a:lnTo>
                    <a:pt x="507" y="134"/>
                  </a:lnTo>
                  <a:lnTo>
                    <a:pt x="510" y="142"/>
                  </a:lnTo>
                  <a:lnTo>
                    <a:pt x="511" y="143"/>
                  </a:lnTo>
                  <a:lnTo>
                    <a:pt x="511" y="148"/>
                  </a:lnTo>
                  <a:lnTo>
                    <a:pt x="514" y="153"/>
                  </a:lnTo>
                  <a:lnTo>
                    <a:pt x="522" y="157"/>
                  </a:lnTo>
                  <a:lnTo>
                    <a:pt x="527" y="160"/>
                  </a:lnTo>
                  <a:lnTo>
                    <a:pt x="528" y="160"/>
                  </a:lnTo>
                  <a:lnTo>
                    <a:pt x="532" y="164"/>
                  </a:lnTo>
                  <a:lnTo>
                    <a:pt x="534" y="166"/>
                  </a:lnTo>
                  <a:lnTo>
                    <a:pt x="533" y="168"/>
                  </a:lnTo>
                  <a:lnTo>
                    <a:pt x="531" y="173"/>
                  </a:lnTo>
                  <a:lnTo>
                    <a:pt x="530" y="174"/>
                  </a:lnTo>
                  <a:lnTo>
                    <a:pt x="526" y="177"/>
                  </a:lnTo>
                  <a:lnTo>
                    <a:pt x="526" y="182"/>
                  </a:lnTo>
                  <a:lnTo>
                    <a:pt x="526" y="183"/>
                  </a:lnTo>
                  <a:lnTo>
                    <a:pt x="524" y="188"/>
                  </a:lnTo>
                  <a:lnTo>
                    <a:pt x="527" y="190"/>
                  </a:lnTo>
                  <a:lnTo>
                    <a:pt x="528" y="191"/>
                  </a:lnTo>
                  <a:lnTo>
                    <a:pt x="528" y="192"/>
                  </a:lnTo>
                  <a:lnTo>
                    <a:pt x="529" y="198"/>
                  </a:lnTo>
                  <a:lnTo>
                    <a:pt x="529" y="199"/>
                  </a:lnTo>
                  <a:lnTo>
                    <a:pt x="528" y="200"/>
                  </a:lnTo>
                  <a:lnTo>
                    <a:pt x="524" y="204"/>
                  </a:lnTo>
                  <a:lnTo>
                    <a:pt x="523" y="209"/>
                  </a:lnTo>
                  <a:lnTo>
                    <a:pt x="522" y="212"/>
                  </a:lnTo>
                  <a:lnTo>
                    <a:pt x="520" y="211"/>
                  </a:lnTo>
                  <a:lnTo>
                    <a:pt x="513" y="210"/>
                  </a:lnTo>
                  <a:lnTo>
                    <a:pt x="510" y="213"/>
                  </a:lnTo>
                  <a:lnTo>
                    <a:pt x="511" y="217"/>
                  </a:lnTo>
                  <a:lnTo>
                    <a:pt x="511" y="218"/>
                  </a:lnTo>
                  <a:lnTo>
                    <a:pt x="510" y="218"/>
                  </a:lnTo>
                  <a:lnTo>
                    <a:pt x="508" y="226"/>
                  </a:lnTo>
                  <a:lnTo>
                    <a:pt x="508" y="227"/>
                  </a:lnTo>
                  <a:lnTo>
                    <a:pt x="507" y="227"/>
                  </a:lnTo>
                  <a:lnTo>
                    <a:pt x="504" y="232"/>
                  </a:lnTo>
                  <a:lnTo>
                    <a:pt x="503" y="232"/>
                  </a:lnTo>
                  <a:lnTo>
                    <a:pt x="499" y="236"/>
                  </a:lnTo>
                  <a:lnTo>
                    <a:pt x="497" y="241"/>
                  </a:lnTo>
                  <a:lnTo>
                    <a:pt x="496" y="247"/>
                  </a:lnTo>
                  <a:lnTo>
                    <a:pt x="496" y="248"/>
                  </a:lnTo>
                  <a:lnTo>
                    <a:pt x="495" y="249"/>
                  </a:lnTo>
                  <a:lnTo>
                    <a:pt x="489" y="252"/>
                  </a:lnTo>
                  <a:lnTo>
                    <a:pt x="485" y="258"/>
                  </a:lnTo>
                  <a:lnTo>
                    <a:pt x="482" y="262"/>
                  </a:lnTo>
                  <a:lnTo>
                    <a:pt x="480" y="267"/>
                  </a:lnTo>
                  <a:lnTo>
                    <a:pt x="480" y="270"/>
                  </a:lnTo>
                  <a:lnTo>
                    <a:pt x="477" y="269"/>
                  </a:lnTo>
                  <a:lnTo>
                    <a:pt x="471" y="269"/>
                  </a:lnTo>
                  <a:lnTo>
                    <a:pt x="470" y="268"/>
                  </a:lnTo>
                  <a:lnTo>
                    <a:pt x="465" y="266"/>
                  </a:lnTo>
                  <a:lnTo>
                    <a:pt x="462" y="265"/>
                  </a:lnTo>
                  <a:lnTo>
                    <a:pt x="461" y="269"/>
                  </a:lnTo>
                  <a:lnTo>
                    <a:pt x="461" y="275"/>
                  </a:lnTo>
                  <a:lnTo>
                    <a:pt x="461" y="276"/>
                  </a:lnTo>
                  <a:lnTo>
                    <a:pt x="461" y="277"/>
                  </a:lnTo>
                  <a:lnTo>
                    <a:pt x="457" y="280"/>
                  </a:lnTo>
                  <a:lnTo>
                    <a:pt x="455" y="287"/>
                  </a:lnTo>
                  <a:lnTo>
                    <a:pt x="452" y="293"/>
                  </a:lnTo>
                  <a:lnTo>
                    <a:pt x="451" y="295"/>
                  </a:lnTo>
                  <a:lnTo>
                    <a:pt x="450" y="295"/>
                  </a:lnTo>
                  <a:lnTo>
                    <a:pt x="445" y="296"/>
                  </a:lnTo>
                  <a:lnTo>
                    <a:pt x="442" y="302"/>
                  </a:lnTo>
                  <a:lnTo>
                    <a:pt x="441" y="303"/>
                  </a:lnTo>
                  <a:lnTo>
                    <a:pt x="440" y="303"/>
                  </a:lnTo>
                  <a:lnTo>
                    <a:pt x="434" y="304"/>
                  </a:lnTo>
                  <a:lnTo>
                    <a:pt x="433" y="304"/>
                  </a:lnTo>
                  <a:lnTo>
                    <a:pt x="428" y="301"/>
                  </a:lnTo>
                  <a:lnTo>
                    <a:pt x="422" y="300"/>
                  </a:lnTo>
                  <a:lnTo>
                    <a:pt x="416" y="299"/>
                  </a:lnTo>
                  <a:lnTo>
                    <a:pt x="415" y="299"/>
                  </a:lnTo>
                  <a:lnTo>
                    <a:pt x="414" y="298"/>
                  </a:lnTo>
                  <a:lnTo>
                    <a:pt x="410" y="292"/>
                  </a:lnTo>
                  <a:lnTo>
                    <a:pt x="408" y="287"/>
                  </a:lnTo>
                  <a:lnTo>
                    <a:pt x="405" y="285"/>
                  </a:lnTo>
                  <a:lnTo>
                    <a:pt x="402" y="287"/>
                  </a:lnTo>
                  <a:lnTo>
                    <a:pt x="396" y="293"/>
                  </a:lnTo>
                  <a:lnTo>
                    <a:pt x="395" y="293"/>
                  </a:lnTo>
                  <a:lnTo>
                    <a:pt x="390" y="295"/>
                  </a:lnTo>
                  <a:lnTo>
                    <a:pt x="389" y="295"/>
                  </a:lnTo>
                  <a:lnTo>
                    <a:pt x="384" y="294"/>
                  </a:lnTo>
                  <a:lnTo>
                    <a:pt x="382" y="297"/>
                  </a:lnTo>
                  <a:lnTo>
                    <a:pt x="382" y="298"/>
                  </a:lnTo>
                  <a:lnTo>
                    <a:pt x="381" y="299"/>
                  </a:lnTo>
                  <a:lnTo>
                    <a:pt x="375" y="300"/>
                  </a:lnTo>
                  <a:lnTo>
                    <a:pt x="374" y="300"/>
                  </a:lnTo>
                  <a:lnTo>
                    <a:pt x="373" y="300"/>
                  </a:lnTo>
                  <a:lnTo>
                    <a:pt x="368" y="297"/>
                  </a:lnTo>
                  <a:lnTo>
                    <a:pt x="363" y="295"/>
                  </a:lnTo>
                  <a:lnTo>
                    <a:pt x="360" y="298"/>
                  </a:lnTo>
                  <a:lnTo>
                    <a:pt x="360" y="299"/>
                  </a:lnTo>
                  <a:lnTo>
                    <a:pt x="355" y="303"/>
                  </a:lnTo>
                  <a:lnTo>
                    <a:pt x="354" y="303"/>
                  </a:lnTo>
                  <a:lnTo>
                    <a:pt x="349" y="304"/>
                  </a:lnTo>
                  <a:lnTo>
                    <a:pt x="350" y="307"/>
                  </a:lnTo>
                  <a:lnTo>
                    <a:pt x="350" y="308"/>
                  </a:lnTo>
                  <a:lnTo>
                    <a:pt x="349" y="313"/>
                  </a:lnTo>
                  <a:lnTo>
                    <a:pt x="349" y="315"/>
                  </a:lnTo>
                  <a:lnTo>
                    <a:pt x="348" y="316"/>
                  </a:lnTo>
                  <a:lnTo>
                    <a:pt x="342" y="318"/>
                  </a:lnTo>
                  <a:lnTo>
                    <a:pt x="341" y="318"/>
                  </a:lnTo>
                  <a:lnTo>
                    <a:pt x="336" y="318"/>
                  </a:lnTo>
                  <a:lnTo>
                    <a:pt x="331" y="322"/>
                  </a:lnTo>
                  <a:lnTo>
                    <a:pt x="330" y="322"/>
                  </a:lnTo>
                  <a:lnTo>
                    <a:pt x="326" y="324"/>
                  </a:lnTo>
                  <a:lnTo>
                    <a:pt x="324" y="327"/>
                  </a:lnTo>
                  <a:lnTo>
                    <a:pt x="322" y="333"/>
                  </a:lnTo>
                  <a:lnTo>
                    <a:pt x="322" y="334"/>
                  </a:lnTo>
                  <a:lnTo>
                    <a:pt x="321" y="334"/>
                  </a:lnTo>
                  <a:lnTo>
                    <a:pt x="316" y="338"/>
                  </a:lnTo>
                  <a:lnTo>
                    <a:pt x="315" y="339"/>
                  </a:lnTo>
                  <a:lnTo>
                    <a:pt x="314" y="339"/>
                  </a:lnTo>
                  <a:lnTo>
                    <a:pt x="309" y="338"/>
                  </a:lnTo>
                  <a:lnTo>
                    <a:pt x="304" y="340"/>
                  </a:lnTo>
                  <a:lnTo>
                    <a:pt x="298" y="342"/>
                  </a:lnTo>
                  <a:lnTo>
                    <a:pt x="296" y="343"/>
                  </a:lnTo>
                  <a:lnTo>
                    <a:pt x="295" y="342"/>
                  </a:lnTo>
                  <a:lnTo>
                    <a:pt x="291" y="337"/>
                  </a:lnTo>
                  <a:lnTo>
                    <a:pt x="287" y="334"/>
                  </a:lnTo>
                  <a:lnTo>
                    <a:pt x="282" y="332"/>
                  </a:lnTo>
                  <a:lnTo>
                    <a:pt x="281" y="332"/>
                  </a:lnTo>
                  <a:lnTo>
                    <a:pt x="277" y="328"/>
                  </a:lnTo>
                  <a:lnTo>
                    <a:pt x="272" y="325"/>
                  </a:lnTo>
                  <a:lnTo>
                    <a:pt x="264" y="325"/>
                  </a:lnTo>
                  <a:lnTo>
                    <a:pt x="255" y="323"/>
                  </a:lnTo>
                  <a:lnTo>
                    <a:pt x="254" y="323"/>
                  </a:lnTo>
                  <a:lnTo>
                    <a:pt x="253" y="323"/>
                  </a:lnTo>
                  <a:lnTo>
                    <a:pt x="249" y="320"/>
                  </a:lnTo>
                  <a:lnTo>
                    <a:pt x="243" y="318"/>
                  </a:lnTo>
                  <a:lnTo>
                    <a:pt x="241" y="318"/>
                  </a:lnTo>
                  <a:lnTo>
                    <a:pt x="241" y="316"/>
                  </a:lnTo>
                  <a:lnTo>
                    <a:pt x="240" y="311"/>
                  </a:lnTo>
                  <a:lnTo>
                    <a:pt x="236" y="309"/>
                  </a:lnTo>
                  <a:lnTo>
                    <a:pt x="231" y="307"/>
                  </a:lnTo>
                  <a:lnTo>
                    <a:pt x="230" y="307"/>
                  </a:lnTo>
                  <a:lnTo>
                    <a:pt x="230" y="306"/>
                  </a:lnTo>
                  <a:lnTo>
                    <a:pt x="225" y="301"/>
                  </a:lnTo>
                  <a:lnTo>
                    <a:pt x="224" y="301"/>
                  </a:lnTo>
                  <a:lnTo>
                    <a:pt x="224" y="300"/>
                  </a:lnTo>
                  <a:lnTo>
                    <a:pt x="223" y="295"/>
                  </a:lnTo>
                  <a:lnTo>
                    <a:pt x="221" y="288"/>
                  </a:lnTo>
                  <a:lnTo>
                    <a:pt x="216" y="286"/>
                  </a:lnTo>
                  <a:lnTo>
                    <a:pt x="215" y="286"/>
                  </a:lnTo>
                  <a:lnTo>
                    <a:pt x="215" y="285"/>
                  </a:lnTo>
                  <a:lnTo>
                    <a:pt x="212" y="279"/>
                  </a:lnTo>
                  <a:lnTo>
                    <a:pt x="212" y="278"/>
                  </a:lnTo>
                  <a:lnTo>
                    <a:pt x="212" y="270"/>
                  </a:lnTo>
                  <a:lnTo>
                    <a:pt x="212" y="265"/>
                  </a:lnTo>
                  <a:lnTo>
                    <a:pt x="211" y="259"/>
                  </a:lnTo>
                  <a:lnTo>
                    <a:pt x="211" y="258"/>
                  </a:lnTo>
                  <a:lnTo>
                    <a:pt x="212" y="257"/>
                  </a:lnTo>
                  <a:lnTo>
                    <a:pt x="218" y="252"/>
                  </a:lnTo>
                  <a:lnTo>
                    <a:pt x="220" y="250"/>
                  </a:lnTo>
                  <a:lnTo>
                    <a:pt x="217" y="248"/>
                  </a:lnTo>
                  <a:lnTo>
                    <a:pt x="216" y="247"/>
                  </a:lnTo>
                  <a:lnTo>
                    <a:pt x="216" y="246"/>
                  </a:lnTo>
                  <a:lnTo>
                    <a:pt x="215" y="240"/>
                  </a:lnTo>
                  <a:lnTo>
                    <a:pt x="216" y="235"/>
                  </a:lnTo>
                  <a:lnTo>
                    <a:pt x="211" y="230"/>
                  </a:lnTo>
                  <a:lnTo>
                    <a:pt x="210" y="229"/>
                  </a:lnTo>
                  <a:lnTo>
                    <a:pt x="207" y="225"/>
                  </a:lnTo>
                  <a:lnTo>
                    <a:pt x="201" y="220"/>
                  </a:lnTo>
                  <a:lnTo>
                    <a:pt x="200" y="219"/>
                  </a:lnTo>
                  <a:lnTo>
                    <a:pt x="200" y="218"/>
                  </a:lnTo>
                  <a:lnTo>
                    <a:pt x="200" y="212"/>
                  </a:lnTo>
                  <a:lnTo>
                    <a:pt x="196" y="209"/>
                  </a:lnTo>
                  <a:lnTo>
                    <a:pt x="196" y="208"/>
                  </a:lnTo>
                  <a:lnTo>
                    <a:pt x="193" y="202"/>
                  </a:lnTo>
                  <a:lnTo>
                    <a:pt x="193" y="201"/>
                  </a:lnTo>
                  <a:lnTo>
                    <a:pt x="193" y="200"/>
                  </a:lnTo>
                  <a:lnTo>
                    <a:pt x="194" y="195"/>
                  </a:lnTo>
                  <a:lnTo>
                    <a:pt x="193" y="191"/>
                  </a:lnTo>
                  <a:lnTo>
                    <a:pt x="188" y="191"/>
                  </a:lnTo>
                  <a:lnTo>
                    <a:pt x="183" y="193"/>
                  </a:lnTo>
                  <a:lnTo>
                    <a:pt x="178" y="196"/>
                  </a:lnTo>
                  <a:lnTo>
                    <a:pt x="177" y="196"/>
                  </a:lnTo>
                  <a:lnTo>
                    <a:pt x="176" y="196"/>
                  </a:lnTo>
                  <a:lnTo>
                    <a:pt x="174" y="197"/>
                  </a:lnTo>
                  <a:lnTo>
                    <a:pt x="175" y="198"/>
                  </a:lnTo>
                  <a:lnTo>
                    <a:pt x="175" y="199"/>
                  </a:lnTo>
                  <a:lnTo>
                    <a:pt x="176" y="205"/>
                  </a:lnTo>
                  <a:lnTo>
                    <a:pt x="176" y="212"/>
                  </a:lnTo>
                  <a:lnTo>
                    <a:pt x="176" y="213"/>
                  </a:lnTo>
                  <a:lnTo>
                    <a:pt x="175" y="214"/>
                  </a:lnTo>
                  <a:lnTo>
                    <a:pt x="172" y="218"/>
                  </a:lnTo>
                  <a:lnTo>
                    <a:pt x="170" y="223"/>
                  </a:lnTo>
                  <a:lnTo>
                    <a:pt x="170" y="224"/>
                  </a:lnTo>
                  <a:lnTo>
                    <a:pt x="165" y="230"/>
                  </a:lnTo>
                  <a:lnTo>
                    <a:pt x="164" y="231"/>
                  </a:lnTo>
                  <a:lnTo>
                    <a:pt x="163" y="231"/>
                  </a:lnTo>
                  <a:lnTo>
                    <a:pt x="156" y="230"/>
                  </a:lnTo>
                  <a:lnTo>
                    <a:pt x="152" y="233"/>
                  </a:lnTo>
                  <a:lnTo>
                    <a:pt x="153" y="238"/>
                  </a:lnTo>
                  <a:lnTo>
                    <a:pt x="153" y="240"/>
                  </a:lnTo>
                  <a:lnTo>
                    <a:pt x="151" y="241"/>
                  </a:lnTo>
                  <a:lnTo>
                    <a:pt x="146" y="244"/>
                  </a:lnTo>
                  <a:lnTo>
                    <a:pt x="145" y="245"/>
                  </a:lnTo>
                  <a:lnTo>
                    <a:pt x="140" y="246"/>
                  </a:lnTo>
                  <a:lnTo>
                    <a:pt x="137" y="249"/>
                  </a:lnTo>
                  <a:lnTo>
                    <a:pt x="136" y="249"/>
                  </a:lnTo>
                  <a:lnTo>
                    <a:pt x="136" y="250"/>
                  </a:lnTo>
                  <a:lnTo>
                    <a:pt x="128" y="254"/>
                  </a:lnTo>
                  <a:lnTo>
                    <a:pt x="124" y="258"/>
                  </a:lnTo>
                  <a:lnTo>
                    <a:pt x="124" y="259"/>
                  </a:lnTo>
                  <a:lnTo>
                    <a:pt x="123" y="259"/>
                  </a:lnTo>
                  <a:lnTo>
                    <a:pt x="117" y="260"/>
                  </a:lnTo>
                  <a:lnTo>
                    <a:pt x="115" y="263"/>
                  </a:lnTo>
                  <a:lnTo>
                    <a:pt x="115" y="264"/>
                  </a:lnTo>
                  <a:lnTo>
                    <a:pt x="114" y="265"/>
                  </a:lnTo>
                  <a:lnTo>
                    <a:pt x="109" y="266"/>
                  </a:lnTo>
                  <a:lnTo>
                    <a:pt x="106" y="270"/>
                  </a:lnTo>
                  <a:lnTo>
                    <a:pt x="106" y="271"/>
                  </a:lnTo>
                  <a:lnTo>
                    <a:pt x="105" y="271"/>
                  </a:lnTo>
                  <a:lnTo>
                    <a:pt x="99" y="273"/>
                  </a:lnTo>
                  <a:lnTo>
                    <a:pt x="98" y="273"/>
                  </a:lnTo>
                  <a:lnTo>
                    <a:pt x="90" y="274"/>
                  </a:lnTo>
                  <a:lnTo>
                    <a:pt x="86" y="274"/>
                  </a:lnTo>
                  <a:lnTo>
                    <a:pt x="84" y="277"/>
                  </a:lnTo>
                  <a:lnTo>
                    <a:pt x="86" y="283"/>
                  </a:lnTo>
                  <a:lnTo>
                    <a:pt x="86" y="285"/>
                  </a:lnTo>
                  <a:lnTo>
                    <a:pt x="85" y="286"/>
                  </a:lnTo>
                  <a:lnTo>
                    <a:pt x="78" y="291"/>
                  </a:lnTo>
                  <a:lnTo>
                    <a:pt x="77" y="291"/>
                  </a:lnTo>
                  <a:lnTo>
                    <a:pt x="73" y="293"/>
                  </a:lnTo>
                  <a:lnTo>
                    <a:pt x="73" y="295"/>
                  </a:lnTo>
                  <a:lnTo>
                    <a:pt x="78" y="296"/>
                  </a:lnTo>
                  <a:lnTo>
                    <a:pt x="82" y="298"/>
                  </a:lnTo>
                  <a:lnTo>
                    <a:pt x="79" y="301"/>
                  </a:lnTo>
                  <a:lnTo>
                    <a:pt x="73" y="305"/>
                  </a:lnTo>
                  <a:lnTo>
                    <a:pt x="73" y="306"/>
                  </a:lnTo>
                  <a:lnTo>
                    <a:pt x="72" y="306"/>
                  </a:lnTo>
                  <a:lnTo>
                    <a:pt x="67" y="308"/>
                  </a:lnTo>
                  <a:lnTo>
                    <a:pt x="65" y="315"/>
                  </a:lnTo>
                  <a:lnTo>
                    <a:pt x="66" y="319"/>
                  </a:lnTo>
                  <a:lnTo>
                    <a:pt x="66" y="322"/>
                  </a:lnTo>
                  <a:lnTo>
                    <a:pt x="64" y="322"/>
                  </a:lnTo>
                  <a:lnTo>
                    <a:pt x="58" y="324"/>
                  </a:lnTo>
                  <a:lnTo>
                    <a:pt x="52" y="324"/>
                  </a:lnTo>
                  <a:lnTo>
                    <a:pt x="48" y="327"/>
                  </a:lnTo>
                  <a:lnTo>
                    <a:pt x="48" y="328"/>
                  </a:lnTo>
                  <a:lnTo>
                    <a:pt x="42" y="331"/>
                  </a:lnTo>
                  <a:lnTo>
                    <a:pt x="37" y="333"/>
                  </a:lnTo>
                  <a:lnTo>
                    <a:pt x="33" y="336"/>
                  </a:lnTo>
                  <a:lnTo>
                    <a:pt x="29" y="340"/>
                  </a:lnTo>
                  <a:lnTo>
                    <a:pt x="28" y="344"/>
                  </a:lnTo>
                  <a:lnTo>
                    <a:pt x="30" y="348"/>
                  </a:lnTo>
                  <a:lnTo>
                    <a:pt x="32" y="354"/>
                  </a:lnTo>
                  <a:lnTo>
                    <a:pt x="32" y="355"/>
                  </a:lnTo>
                  <a:lnTo>
                    <a:pt x="32" y="356"/>
                  </a:lnTo>
                  <a:lnTo>
                    <a:pt x="27" y="362"/>
                  </a:lnTo>
                  <a:lnTo>
                    <a:pt x="27" y="363"/>
                  </a:lnTo>
                  <a:lnTo>
                    <a:pt x="26" y="363"/>
                  </a:lnTo>
                  <a:lnTo>
                    <a:pt x="20" y="365"/>
                  </a:lnTo>
                  <a:lnTo>
                    <a:pt x="17" y="367"/>
                  </a:lnTo>
                  <a:lnTo>
                    <a:pt x="15" y="372"/>
                  </a:lnTo>
                  <a:lnTo>
                    <a:pt x="15" y="373"/>
                  </a:lnTo>
                  <a:lnTo>
                    <a:pt x="10" y="377"/>
                  </a:lnTo>
                  <a:lnTo>
                    <a:pt x="7" y="381"/>
                  </a:lnTo>
                  <a:lnTo>
                    <a:pt x="6" y="386"/>
                  </a:lnTo>
                  <a:lnTo>
                    <a:pt x="8" y="390"/>
                  </a:lnTo>
                  <a:lnTo>
                    <a:pt x="11" y="394"/>
                  </a:lnTo>
                  <a:lnTo>
                    <a:pt x="16" y="396"/>
                  </a:lnTo>
                  <a:lnTo>
                    <a:pt x="17" y="397"/>
                  </a:lnTo>
                  <a:lnTo>
                    <a:pt x="18" y="398"/>
                  </a:lnTo>
                  <a:lnTo>
                    <a:pt x="19" y="404"/>
                  </a:lnTo>
                  <a:lnTo>
                    <a:pt x="21" y="409"/>
                  </a:lnTo>
                  <a:lnTo>
                    <a:pt x="21" y="410"/>
                  </a:lnTo>
                  <a:lnTo>
                    <a:pt x="22" y="416"/>
                  </a:lnTo>
                  <a:lnTo>
                    <a:pt x="25" y="419"/>
                  </a:lnTo>
                  <a:lnTo>
                    <a:pt x="30" y="421"/>
                  </a:lnTo>
                  <a:lnTo>
                    <a:pt x="36" y="423"/>
                  </a:lnTo>
                  <a:lnTo>
                    <a:pt x="41" y="425"/>
                  </a:lnTo>
                  <a:lnTo>
                    <a:pt x="46" y="426"/>
                  </a:lnTo>
                  <a:lnTo>
                    <a:pt x="47" y="426"/>
                  </a:lnTo>
                  <a:lnTo>
                    <a:pt x="54" y="427"/>
                  </a:lnTo>
                  <a:lnTo>
                    <a:pt x="60" y="430"/>
                  </a:lnTo>
                  <a:lnTo>
                    <a:pt x="65" y="431"/>
                  </a:lnTo>
                  <a:lnTo>
                    <a:pt x="66" y="432"/>
                  </a:lnTo>
                  <a:lnTo>
                    <a:pt x="72" y="436"/>
                  </a:lnTo>
                  <a:lnTo>
                    <a:pt x="75" y="439"/>
                  </a:lnTo>
                  <a:lnTo>
                    <a:pt x="79" y="439"/>
                  </a:lnTo>
                  <a:lnTo>
                    <a:pt x="85" y="441"/>
                  </a:lnTo>
                  <a:lnTo>
                    <a:pt x="86" y="441"/>
                  </a:lnTo>
                  <a:lnTo>
                    <a:pt x="91" y="443"/>
                  </a:lnTo>
                  <a:lnTo>
                    <a:pt x="93" y="443"/>
                  </a:lnTo>
                  <a:lnTo>
                    <a:pt x="93" y="445"/>
                  </a:lnTo>
                  <a:lnTo>
                    <a:pt x="94" y="450"/>
                  </a:lnTo>
                  <a:lnTo>
                    <a:pt x="94" y="454"/>
                  </a:lnTo>
                  <a:lnTo>
                    <a:pt x="91" y="454"/>
                  </a:lnTo>
                  <a:lnTo>
                    <a:pt x="86" y="454"/>
                  </a:lnTo>
                  <a:lnTo>
                    <a:pt x="80" y="455"/>
                  </a:lnTo>
                  <a:lnTo>
                    <a:pt x="79" y="455"/>
                  </a:lnTo>
                  <a:lnTo>
                    <a:pt x="74" y="454"/>
                  </a:lnTo>
                  <a:lnTo>
                    <a:pt x="73" y="454"/>
                  </a:lnTo>
                  <a:lnTo>
                    <a:pt x="68" y="452"/>
                  </a:lnTo>
                  <a:lnTo>
                    <a:pt x="67" y="452"/>
                  </a:lnTo>
                  <a:lnTo>
                    <a:pt x="63" y="448"/>
                  </a:lnTo>
                  <a:lnTo>
                    <a:pt x="58" y="448"/>
                  </a:lnTo>
                  <a:lnTo>
                    <a:pt x="56" y="449"/>
                  </a:lnTo>
                  <a:lnTo>
                    <a:pt x="57" y="451"/>
                  </a:lnTo>
                  <a:lnTo>
                    <a:pt x="58" y="451"/>
                  </a:lnTo>
                  <a:lnTo>
                    <a:pt x="58" y="452"/>
                  </a:lnTo>
                  <a:lnTo>
                    <a:pt x="58" y="458"/>
                  </a:lnTo>
                  <a:lnTo>
                    <a:pt x="58" y="459"/>
                  </a:lnTo>
                  <a:lnTo>
                    <a:pt x="57" y="460"/>
                  </a:lnTo>
                  <a:lnTo>
                    <a:pt x="52" y="464"/>
                  </a:lnTo>
                  <a:lnTo>
                    <a:pt x="50" y="467"/>
                  </a:lnTo>
                  <a:lnTo>
                    <a:pt x="52" y="468"/>
                  </a:lnTo>
                  <a:lnTo>
                    <a:pt x="53" y="469"/>
                  </a:lnTo>
                  <a:lnTo>
                    <a:pt x="53" y="471"/>
                  </a:lnTo>
                  <a:lnTo>
                    <a:pt x="51" y="477"/>
                  </a:lnTo>
                  <a:lnTo>
                    <a:pt x="47" y="482"/>
                  </a:lnTo>
                  <a:lnTo>
                    <a:pt x="47" y="483"/>
                  </a:lnTo>
                  <a:lnTo>
                    <a:pt x="44" y="485"/>
                  </a:lnTo>
                  <a:lnTo>
                    <a:pt x="46" y="488"/>
                  </a:lnTo>
                  <a:lnTo>
                    <a:pt x="50" y="490"/>
                  </a:lnTo>
                  <a:lnTo>
                    <a:pt x="54" y="489"/>
                  </a:lnTo>
                  <a:lnTo>
                    <a:pt x="56" y="488"/>
                  </a:lnTo>
                  <a:lnTo>
                    <a:pt x="57" y="489"/>
                  </a:lnTo>
                  <a:lnTo>
                    <a:pt x="62" y="491"/>
                  </a:lnTo>
                  <a:lnTo>
                    <a:pt x="66" y="492"/>
                  </a:lnTo>
                  <a:lnTo>
                    <a:pt x="71" y="489"/>
                  </a:lnTo>
                  <a:lnTo>
                    <a:pt x="74" y="488"/>
                  </a:lnTo>
                  <a:lnTo>
                    <a:pt x="75" y="491"/>
                  </a:lnTo>
                  <a:lnTo>
                    <a:pt x="76" y="497"/>
                  </a:lnTo>
                  <a:lnTo>
                    <a:pt x="77" y="499"/>
                  </a:lnTo>
                  <a:lnTo>
                    <a:pt x="75" y="500"/>
                  </a:lnTo>
                  <a:lnTo>
                    <a:pt x="69" y="502"/>
                  </a:lnTo>
                  <a:lnTo>
                    <a:pt x="64" y="505"/>
                  </a:lnTo>
                  <a:lnTo>
                    <a:pt x="63" y="505"/>
                  </a:lnTo>
                  <a:lnTo>
                    <a:pt x="56" y="505"/>
                  </a:lnTo>
                  <a:lnTo>
                    <a:pt x="49" y="506"/>
                  </a:lnTo>
                  <a:lnTo>
                    <a:pt x="45" y="509"/>
                  </a:lnTo>
                  <a:lnTo>
                    <a:pt x="41" y="513"/>
                  </a:lnTo>
                  <a:lnTo>
                    <a:pt x="38" y="515"/>
                  </a:lnTo>
                  <a:lnTo>
                    <a:pt x="40" y="519"/>
                  </a:lnTo>
                  <a:lnTo>
                    <a:pt x="40" y="520"/>
                  </a:lnTo>
                  <a:lnTo>
                    <a:pt x="40" y="521"/>
                  </a:lnTo>
                  <a:lnTo>
                    <a:pt x="39" y="526"/>
                  </a:lnTo>
                  <a:lnTo>
                    <a:pt x="41" y="531"/>
                  </a:lnTo>
                  <a:lnTo>
                    <a:pt x="41" y="532"/>
                  </a:lnTo>
                  <a:lnTo>
                    <a:pt x="39" y="539"/>
                  </a:lnTo>
                  <a:lnTo>
                    <a:pt x="38" y="544"/>
                  </a:lnTo>
                  <a:lnTo>
                    <a:pt x="41" y="548"/>
                  </a:lnTo>
                  <a:lnTo>
                    <a:pt x="42" y="549"/>
                  </a:lnTo>
                  <a:lnTo>
                    <a:pt x="42" y="551"/>
                  </a:lnTo>
                  <a:lnTo>
                    <a:pt x="40" y="556"/>
                  </a:lnTo>
                  <a:lnTo>
                    <a:pt x="41" y="560"/>
                  </a:lnTo>
                  <a:lnTo>
                    <a:pt x="46" y="562"/>
                  </a:lnTo>
                  <a:lnTo>
                    <a:pt x="48" y="564"/>
                  </a:lnTo>
                  <a:lnTo>
                    <a:pt x="47" y="566"/>
                  </a:lnTo>
                  <a:lnTo>
                    <a:pt x="45" y="569"/>
                  </a:lnTo>
                  <a:lnTo>
                    <a:pt x="48" y="571"/>
                  </a:lnTo>
                  <a:lnTo>
                    <a:pt x="48" y="572"/>
                  </a:lnTo>
                  <a:lnTo>
                    <a:pt x="51" y="577"/>
                  </a:lnTo>
                  <a:lnTo>
                    <a:pt x="51" y="578"/>
                  </a:lnTo>
                  <a:lnTo>
                    <a:pt x="51" y="579"/>
                  </a:lnTo>
                  <a:lnTo>
                    <a:pt x="51" y="583"/>
                  </a:lnTo>
                  <a:lnTo>
                    <a:pt x="55" y="583"/>
                  </a:lnTo>
                  <a:lnTo>
                    <a:pt x="57" y="584"/>
                  </a:lnTo>
                  <a:lnTo>
                    <a:pt x="57" y="586"/>
                  </a:lnTo>
                  <a:lnTo>
                    <a:pt x="58" y="592"/>
                  </a:lnTo>
                  <a:lnTo>
                    <a:pt x="59" y="596"/>
                  </a:lnTo>
                  <a:lnTo>
                    <a:pt x="62" y="596"/>
                  </a:lnTo>
                  <a:lnTo>
                    <a:pt x="67" y="594"/>
                  </a:lnTo>
                  <a:lnTo>
                    <a:pt x="69" y="593"/>
                  </a:lnTo>
                  <a:lnTo>
                    <a:pt x="70" y="595"/>
                  </a:lnTo>
                  <a:lnTo>
                    <a:pt x="73" y="600"/>
                  </a:lnTo>
                  <a:lnTo>
                    <a:pt x="74" y="601"/>
                  </a:lnTo>
                  <a:lnTo>
                    <a:pt x="74" y="602"/>
                  </a:lnTo>
                  <a:lnTo>
                    <a:pt x="72" y="607"/>
                  </a:lnTo>
                  <a:lnTo>
                    <a:pt x="71" y="609"/>
                  </a:lnTo>
                  <a:lnTo>
                    <a:pt x="69" y="609"/>
                  </a:lnTo>
                  <a:lnTo>
                    <a:pt x="63" y="608"/>
                  </a:lnTo>
                  <a:lnTo>
                    <a:pt x="57" y="611"/>
                  </a:lnTo>
                  <a:lnTo>
                    <a:pt x="54" y="614"/>
                  </a:lnTo>
                  <a:lnTo>
                    <a:pt x="52" y="618"/>
                  </a:lnTo>
                  <a:lnTo>
                    <a:pt x="52" y="623"/>
                  </a:lnTo>
                  <a:lnTo>
                    <a:pt x="54" y="628"/>
                  </a:lnTo>
                  <a:lnTo>
                    <a:pt x="54" y="630"/>
                  </a:lnTo>
                  <a:lnTo>
                    <a:pt x="53" y="631"/>
                  </a:lnTo>
                  <a:lnTo>
                    <a:pt x="50" y="634"/>
                  </a:lnTo>
                  <a:lnTo>
                    <a:pt x="52" y="636"/>
                  </a:lnTo>
                  <a:lnTo>
                    <a:pt x="54" y="637"/>
                  </a:lnTo>
                  <a:lnTo>
                    <a:pt x="53" y="639"/>
                  </a:lnTo>
                  <a:lnTo>
                    <a:pt x="50" y="644"/>
                  </a:lnTo>
                  <a:lnTo>
                    <a:pt x="49" y="649"/>
                  </a:lnTo>
                  <a:lnTo>
                    <a:pt x="51" y="654"/>
                  </a:lnTo>
                  <a:lnTo>
                    <a:pt x="51" y="655"/>
                  </a:lnTo>
                  <a:lnTo>
                    <a:pt x="50" y="661"/>
                  </a:lnTo>
                  <a:lnTo>
                    <a:pt x="50" y="662"/>
                  </a:lnTo>
                  <a:lnTo>
                    <a:pt x="47" y="668"/>
                  </a:lnTo>
                  <a:lnTo>
                    <a:pt x="46" y="673"/>
                  </a:lnTo>
                  <a:lnTo>
                    <a:pt x="46" y="674"/>
                  </a:lnTo>
                  <a:lnTo>
                    <a:pt x="44" y="679"/>
                  </a:lnTo>
                  <a:lnTo>
                    <a:pt x="42" y="677"/>
                  </a:lnTo>
                  <a:lnTo>
                    <a:pt x="41" y="676"/>
                  </a:lnTo>
                  <a:lnTo>
                    <a:pt x="47" y="673"/>
                  </a:lnTo>
                  <a:lnTo>
                    <a:pt x="48" y="673"/>
                  </a:lnTo>
                  <a:lnTo>
                    <a:pt x="49" y="673"/>
                  </a:lnTo>
                  <a:lnTo>
                    <a:pt x="54" y="675"/>
                  </a:lnTo>
                  <a:lnTo>
                    <a:pt x="59" y="673"/>
                  </a:lnTo>
                  <a:lnTo>
                    <a:pt x="66" y="672"/>
                  </a:lnTo>
                  <a:lnTo>
                    <a:pt x="67" y="672"/>
                  </a:lnTo>
                  <a:lnTo>
                    <a:pt x="75" y="673"/>
                  </a:lnTo>
                  <a:lnTo>
                    <a:pt x="78" y="674"/>
                  </a:lnTo>
                  <a:lnTo>
                    <a:pt x="77" y="677"/>
                  </a:lnTo>
                  <a:lnTo>
                    <a:pt x="74" y="684"/>
                  </a:lnTo>
                  <a:lnTo>
                    <a:pt x="74" y="685"/>
                  </a:lnTo>
                  <a:lnTo>
                    <a:pt x="72" y="685"/>
                  </a:lnTo>
                  <a:lnTo>
                    <a:pt x="65" y="687"/>
                  </a:lnTo>
                  <a:lnTo>
                    <a:pt x="60" y="690"/>
                  </a:lnTo>
                  <a:lnTo>
                    <a:pt x="59" y="691"/>
                  </a:lnTo>
                  <a:lnTo>
                    <a:pt x="58" y="691"/>
                  </a:lnTo>
                  <a:lnTo>
                    <a:pt x="53" y="690"/>
                  </a:lnTo>
                  <a:lnTo>
                    <a:pt x="49" y="691"/>
                  </a:lnTo>
                  <a:lnTo>
                    <a:pt x="47" y="695"/>
                  </a:lnTo>
                  <a:lnTo>
                    <a:pt x="47" y="696"/>
                  </a:lnTo>
                  <a:lnTo>
                    <a:pt x="43" y="701"/>
                  </a:lnTo>
                  <a:lnTo>
                    <a:pt x="40" y="704"/>
                  </a:lnTo>
                  <a:lnTo>
                    <a:pt x="41" y="708"/>
                  </a:lnTo>
                  <a:lnTo>
                    <a:pt x="43" y="713"/>
                  </a:lnTo>
                  <a:lnTo>
                    <a:pt x="44" y="714"/>
                  </a:lnTo>
                  <a:lnTo>
                    <a:pt x="43" y="715"/>
                  </a:lnTo>
                  <a:lnTo>
                    <a:pt x="41" y="720"/>
                  </a:lnTo>
                  <a:lnTo>
                    <a:pt x="39" y="726"/>
                  </a:lnTo>
                  <a:lnTo>
                    <a:pt x="38" y="731"/>
                  </a:lnTo>
                  <a:lnTo>
                    <a:pt x="41" y="734"/>
                  </a:lnTo>
                  <a:lnTo>
                    <a:pt x="42" y="736"/>
                  </a:lnTo>
                  <a:lnTo>
                    <a:pt x="41" y="737"/>
                  </a:lnTo>
                  <a:lnTo>
                    <a:pt x="39" y="740"/>
                  </a:lnTo>
                  <a:lnTo>
                    <a:pt x="41" y="741"/>
                  </a:lnTo>
                  <a:lnTo>
                    <a:pt x="42" y="741"/>
                  </a:lnTo>
                  <a:lnTo>
                    <a:pt x="42" y="742"/>
                  </a:lnTo>
                  <a:lnTo>
                    <a:pt x="44" y="745"/>
                  </a:lnTo>
                  <a:lnTo>
                    <a:pt x="47" y="745"/>
                  </a:lnTo>
                  <a:lnTo>
                    <a:pt x="53" y="742"/>
                  </a:lnTo>
                  <a:lnTo>
                    <a:pt x="54" y="742"/>
                  </a:lnTo>
                  <a:lnTo>
                    <a:pt x="59" y="741"/>
                  </a:lnTo>
                  <a:lnTo>
                    <a:pt x="66" y="738"/>
                  </a:lnTo>
                  <a:lnTo>
                    <a:pt x="72" y="736"/>
                  </a:lnTo>
                  <a:lnTo>
                    <a:pt x="78" y="734"/>
                  </a:lnTo>
                  <a:lnTo>
                    <a:pt x="80" y="733"/>
                  </a:lnTo>
                  <a:lnTo>
                    <a:pt x="81" y="735"/>
                  </a:lnTo>
                  <a:lnTo>
                    <a:pt x="84" y="740"/>
                  </a:lnTo>
                  <a:lnTo>
                    <a:pt x="86" y="741"/>
                  </a:lnTo>
                  <a:lnTo>
                    <a:pt x="84" y="743"/>
                  </a:lnTo>
                  <a:lnTo>
                    <a:pt x="80" y="748"/>
                  </a:lnTo>
                  <a:lnTo>
                    <a:pt x="80" y="749"/>
                  </a:lnTo>
                  <a:lnTo>
                    <a:pt x="79" y="749"/>
                  </a:lnTo>
                  <a:lnTo>
                    <a:pt x="74" y="751"/>
                  </a:lnTo>
                  <a:lnTo>
                    <a:pt x="71" y="754"/>
                  </a:lnTo>
                  <a:lnTo>
                    <a:pt x="71" y="755"/>
                  </a:lnTo>
                  <a:lnTo>
                    <a:pt x="65" y="758"/>
                  </a:lnTo>
                  <a:lnTo>
                    <a:pt x="64" y="758"/>
                  </a:lnTo>
                  <a:lnTo>
                    <a:pt x="58" y="760"/>
                  </a:lnTo>
                  <a:lnTo>
                    <a:pt x="54" y="761"/>
                  </a:lnTo>
                  <a:lnTo>
                    <a:pt x="52" y="765"/>
                  </a:lnTo>
                  <a:lnTo>
                    <a:pt x="55" y="769"/>
                  </a:lnTo>
                  <a:lnTo>
                    <a:pt x="55" y="770"/>
                  </a:lnTo>
                  <a:lnTo>
                    <a:pt x="55" y="772"/>
                  </a:lnTo>
                  <a:lnTo>
                    <a:pt x="52" y="777"/>
                  </a:lnTo>
                  <a:lnTo>
                    <a:pt x="49" y="783"/>
                  </a:lnTo>
                  <a:lnTo>
                    <a:pt x="51" y="786"/>
                  </a:lnTo>
                  <a:lnTo>
                    <a:pt x="54" y="786"/>
                  </a:lnTo>
                  <a:lnTo>
                    <a:pt x="56" y="786"/>
                  </a:lnTo>
                  <a:lnTo>
                    <a:pt x="57" y="787"/>
                  </a:lnTo>
                  <a:lnTo>
                    <a:pt x="60" y="792"/>
                  </a:lnTo>
                  <a:lnTo>
                    <a:pt x="62" y="794"/>
                  </a:lnTo>
                  <a:lnTo>
                    <a:pt x="60" y="796"/>
                  </a:lnTo>
                  <a:lnTo>
                    <a:pt x="55" y="800"/>
                  </a:lnTo>
                  <a:lnTo>
                    <a:pt x="50" y="803"/>
                  </a:lnTo>
                  <a:lnTo>
                    <a:pt x="46" y="806"/>
                  </a:lnTo>
                  <a:lnTo>
                    <a:pt x="44" y="809"/>
                  </a:lnTo>
                  <a:lnTo>
                    <a:pt x="46" y="812"/>
                  </a:lnTo>
                  <a:lnTo>
                    <a:pt x="47" y="813"/>
                  </a:lnTo>
                  <a:lnTo>
                    <a:pt x="47" y="814"/>
                  </a:lnTo>
                  <a:lnTo>
                    <a:pt x="47" y="820"/>
                  </a:lnTo>
                  <a:lnTo>
                    <a:pt x="46" y="825"/>
                  </a:lnTo>
                  <a:lnTo>
                    <a:pt x="46" y="826"/>
                  </a:lnTo>
                  <a:lnTo>
                    <a:pt x="45" y="827"/>
                  </a:lnTo>
                  <a:lnTo>
                    <a:pt x="42" y="830"/>
                  </a:lnTo>
                  <a:lnTo>
                    <a:pt x="44" y="833"/>
                  </a:lnTo>
                  <a:lnTo>
                    <a:pt x="44" y="834"/>
                  </a:lnTo>
                  <a:lnTo>
                    <a:pt x="44" y="835"/>
                  </a:lnTo>
                  <a:lnTo>
                    <a:pt x="44" y="841"/>
                  </a:lnTo>
                  <a:lnTo>
                    <a:pt x="44" y="842"/>
                  </a:lnTo>
                  <a:lnTo>
                    <a:pt x="40" y="847"/>
                  </a:lnTo>
                  <a:lnTo>
                    <a:pt x="41" y="854"/>
                  </a:lnTo>
                  <a:lnTo>
                    <a:pt x="47" y="859"/>
                  </a:lnTo>
                  <a:lnTo>
                    <a:pt x="47" y="860"/>
                  </a:lnTo>
                  <a:lnTo>
                    <a:pt x="47" y="861"/>
                  </a:lnTo>
                  <a:lnTo>
                    <a:pt x="48" y="868"/>
                  </a:lnTo>
                  <a:lnTo>
                    <a:pt x="48" y="869"/>
                  </a:lnTo>
                  <a:lnTo>
                    <a:pt x="47" y="870"/>
                  </a:lnTo>
                  <a:lnTo>
                    <a:pt x="44" y="874"/>
                  </a:lnTo>
                  <a:lnTo>
                    <a:pt x="43" y="879"/>
                  </a:lnTo>
                  <a:lnTo>
                    <a:pt x="43" y="881"/>
                  </a:lnTo>
                  <a:lnTo>
                    <a:pt x="41" y="881"/>
                  </a:lnTo>
                  <a:lnTo>
                    <a:pt x="36" y="884"/>
                  </a:lnTo>
                  <a:lnTo>
                    <a:pt x="36" y="881"/>
                  </a:lnTo>
                  <a:lnTo>
                    <a:pt x="36" y="879"/>
                  </a:lnTo>
                  <a:lnTo>
                    <a:pt x="42" y="881"/>
                  </a:lnTo>
                  <a:lnTo>
                    <a:pt x="47" y="884"/>
                  </a:lnTo>
                  <a:lnTo>
                    <a:pt x="48" y="884"/>
                  </a:lnTo>
                  <a:lnTo>
                    <a:pt x="48" y="885"/>
                  </a:lnTo>
                  <a:lnTo>
                    <a:pt x="50" y="889"/>
                  </a:lnTo>
                  <a:lnTo>
                    <a:pt x="57" y="890"/>
                  </a:lnTo>
                  <a:lnTo>
                    <a:pt x="59" y="890"/>
                  </a:lnTo>
                  <a:lnTo>
                    <a:pt x="60" y="892"/>
                  </a:lnTo>
                  <a:lnTo>
                    <a:pt x="62" y="897"/>
                  </a:lnTo>
                  <a:lnTo>
                    <a:pt x="64" y="900"/>
                  </a:lnTo>
                  <a:lnTo>
                    <a:pt x="70" y="900"/>
                  </a:lnTo>
                  <a:lnTo>
                    <a:pt x="73" y="900"/>
                  </a:lnTo>
                  <a:lnTo>
                    <a:pt x="73" y="903"/>
                  </a:lnTo>
                  <a:lnTo>
                    <a:pt x="72" y="908"/>
                  </a:lnTo>
                  <a:lnTo>
                    <a:pt x="75" y="910"/>
                  </a:lnTo>
                  <a:lnTo>
                    <a:pt x="80" y="911"/>
                  </a:lnTo>
                  <a:lnTo>
                    <a:pt x="81" y="911"/>
                  </a:lnTo>
                  <a:lnTo>
                    <a:pt x="82" y="912"/>
                  </a:lnTo>
                  <a:lnTo>
                    <a:pt x="85" y="916"/>
                  </a:lnTo>
                  <a:lnTo>
                    <a:pt x="86" y="916"/>
                  </a:lnTo>
                  <a:lnTo>
                    <a:pt x="86" y="917"/>
                  </a:lnTo>
                  <a:lnTo>
                    <a:pt x="88" y="922"/>
                  </a:lnTo>
                  <a:lnTo>
                    <a:pt x="90" y="928"/>
                  </a:lnTo>
                  <a:lnTo>
                    <a:pt x="94" y="931"/>
                  </a:lnTo>
                  <a:lnTo>
                    <a:pt x="95" y="932"/>
                  </a:lnTo>
                  <a:lnTo>
                    <a:pt x="94" y="934"/>
                  </a:lnTo>
                  <a:lnTo>
                    <a:pt x="92" y="940"/>
                  </a:lnTo>
                  <a:lnTo>
                    <a:pt x="91" y="940"/>
                  </a:lnTo>
                  <a:lnTo>
                    <a:pt x="91" y="941"/>
                  </a:lnTo>
                  <a:lnTo>
                    <a:pt x="86" y="944"/>
                  </a:lnTo>
                  <a:lnTo>
                    <a:pt x="81" y="946"/>
                  </a:lnTo>
                  <a:lnTo>
                    <a:pt x="79" y="947"/>
                  </a:lnTo>
                  <a:lnTo>
                    <a:pt x="78" y="946"/>
                  </a:lnTo>
                  <a:lnTo>
                    <a:pt x="77" y="946"/>
                  </a:lnTo>
                  <a:lnTo>
                    <a:pt x="77" y="947"/>
                  </a:lnTo>
                  <a:lnTo>
                    <a:pt x="77" y="952"/>
                  </a:lnTo>
                  <a:lnTo>
                    <a:pt x="77" y="958"/>
                  </a:lnTo>
                  <a:lnTo>
                    <a:pt x="78" y="963"/>
                  </a:lnTo>
                  <a:lnTo>
                    <a:pt x="80" y="968"/>
                  </a:lnTo>
                  <a:lnTo>
                    <a:pt x="80" y="969"/>
                  </a:lnTo>
                  <a:lnTo>
                    <a:pt x="79" y="970"/>
                  </a:lnTo>
                  <a:lnTo>
                    <a:pt x="78" y="975"/>
                  </a:lnTo>
                  <a:lnTo>
                    <a:pt x="77" y="980"/>
                  </a:lnTo>
                  <a:lnTo>
                    <a:pt x="77" y="981"/>
                  </a:lnTo>
                  <a:lnTo>
                    <a:pt x="74" y="985"/>
                  </a:lnTo>
                  <a:lnTo>
                    <a:pt x="72" y="989"/>
                  </a:lnTo>
                  <a:lnTo>
                    <a:pt x="75" y="994"/>
                  </a:lnTo>
                  <a:lnTo>
                    <a:pt x="75" y="995"/>
                  </a:lnTo>
                  <a:lnTo>
                    <a:pt x="74" y="1001"/>
                  </a:lnTo>
                  <a:lnTo>
                    <a:pt x="74" y="1006"/>
                  </a:lnTo>
                  <a:lnTo>
                    <a:pt x="74" y="1007"/>
                  </a:lnTo>
                  <a:lnTo>
                    <a:pt x="73" y="1008"/>
                  </a:lnTo>
                  <a:lnTo>
                    <a:pt x="70" y="1013"/>
                  </a:lnTo>
                  <a:lnTo>
                    <a:pt x="68" y="1016"/>
                  </a:lnTo>
                  <a:lnTo>
                    <a:pt x="70" y="1022"/>
                  </a:lnTo>
                  <a:lnTo>
                    <a:pt x="72" y="1026"/>
                  </a:lnTo>
                  <a:lnTo>
                    <a:pt x="75" y="1032"/>
                  </a:lnTo>
                  <a:lnTo>
                    <a:pt x="78" y="1036"/>
                  </a:lnTo>
                  <a:lnTo>
                    <a:pt x="79" y="1038"/>
                  </a:lnTo>
                  <a:lnTo>
                    <a:pt x="78" y="1039"/>
                  </a:lnTo>
                  <a:lnTo>
                    <a:pt x="76" y="1044"/>
                  </a:lnTo>
                  <a:lnTo>
                    <a:pt x="76" y="1050"/>
                  </a:lnTo>
                  <a:lnTo>
                    <a:pt x="76" y="1051"/>
                  </a:lnTo>
                  <a:lnTo>
                    <a:pt x="75" y="1052"/>
                  </a:lnTo>
                  <a:lnTo>
                    <a:pt x="72" y="1056"/>
                  </a:lnTo>
                  <a:lnTo>
                    <a:pt x="71" y="1056"/>
                  </a:lnTo>
                  <a:lnTo>
                    <a:pt x="68" y="1059"/>
                  </a:lnTo>
                  <a:lnTo>
                    <a:pt x="66" y="1064"/>
                  </a:lnTo>
                  <a:lnTo>
                    <a:pt x="66" y="1065"/>
                  </a:lnTo>
                  <a:lnTo>
                    <a:pt x="63" y="1070"/>
                  </a:lnTo>
                  <a:lnTo>
                    <a:pt x="61" y="1074"/>
                  </a:lnTo>
                  <a:lnTo>
                    <a:pt x="60" y="1076"/>
                  </a:lnTo>
                  <a:lnTo>
                    <a:pt x="59" y="1076"/>
                  </a:lnTo>
                  <a:lnTo>
                    <a:pt x="53" y="1077"/>
                  </a:lnTo>
                  <a:lnTo>
                    <a:pt x="51" y="1079"/>
                  </a:lnTo>
                  <a:lnTo>
                    <a:pt x="52" y="1084"/>
                  </a:lnTo>
                  <a:lnTo>
                    <a:pt x="54" y="1086"/>
                  </a:lnTo>
                  <a:lnTo>
                    <a:pt x="56" y="1085"/>
                  </a:lnTo>
                  <a:lnTo>
                    <a:pt x="58" y="1080"/>
                  </a:lnTo>
                  <a:lnTo>
                    <a:pt x="59" y="1079"/>
                  </a:lnTo>
                  <a:lnTo>
                    <a:pt x="63" y="1076"/>
                  </a:lnTo>
                  <a:lnTo>
                    <a:pt x="64" y="1076"/>
                  </a:lnTo>
                  <a:lnTo>
                    <a:pt x="64" y="1075"/>
                  </a:lnTo>
                  <a:lnTo>
                    <a:pt x="69" y="1074"/>
                  </a:lnTo>
                  <a:lnTo>
                    <a:pt x="70" y="1071"/>
                  </a:lnTo>
                  <a:lnTo>
                    <a:pt x="70" y="1070"/>
                  </a:lnTo>
                  <a:lnTo>
                    <a:pt x="71" y="1069"/>
                  </a:lnTo>
                  <a:lnTo>
                    <a:pt x="77" y="1066"/>
                  </a:lnTo>
                  <a:lnTo>
                    <a:pt x="79" y="1066"/>
                  </a:lnTo>
                  <a:lnTo>
                    <a:pt x="84" y="1067"/>
                  </a:lnTo>
                  <a:lnTo>
                    <a:pt x="85" y="1067"/>
                  </a:lnTo>
                  <a:lnTo>
                    <a:pt x="85" y="1068"/>
                  </a:lnTo>
                  <a:lnTo>
                    <a:pt x="89" y="1070"/>
                  </a:lnTo>
                  <a:lnTo>
                    <a:pt x="92" y="1069"/>
                  </a:lnTo>
                  <a:lnTo>
                    <a:pt x="95" y="1065"/>
                  </a:lnTo>
                  <a:lnTo>
                    <a:pt x="96" y="1064"/>
                  </a:lnTo>
                  <a:lnTo>
                    <a:pt x="98" y="1064"/>
                  </a:lnTo>
                  <a:lnTo>
                    <a:pt x="104" y="1064"/>
                  </a:lnTo>
                  <a:lnTo>
                    <a:pt x="109" y="1065"/>
                  </a:lnTo>
                  <a:lnTo>
                    <a:pt x="113" y="1064"/>
                  </a:lnTo>
                  <a:lnTo>
                    <a:pt x="118" y="1062"/>
                  </a:lnTo>
                  <a:lnTo>
                    <a:pt x="122" y="1059"/>
                  </a:lnTo>
                  <a:lnTo>
                    <a:pt x="124" y="1053"/>
                  </a:lnTo>
                  <a:lnTo>
                    <a:pt x="125" y="1052"/>
                  </a:lnTo>
                  <a:lnTo>
                    <a:pt x="126" y="1052"/>
                  </a:lnTo>
                  <a:lnTo>
                    <a:pt x="131" y="1050"/>
                  </a:lnTo>
                  <a:lnTo>
                    <a:pt x="135" y="1047"/>
                  </a:lnTo>
                  <a:lnTo>
                    <a:pt x="138" y="1043"/>
                  </a:lnTo>
                  <a:lnTo>
                    <a:pt x="142" y="1038"/>
                  </a:lnTo>
                  <a:lnTo>
                    <a:pt x="143" y="1037"/>
                  </a:lnTo>
                  <a:lnTo>
                    <a:pt x="144" y="1037"/>
                  </a:lnTo>
                  <a:lnTo>
                    <a:pt x="149" y="1036"/>
                  </a:lnTo>
                  <a:lnTo>
                    <a:pt x="150" y="1036"/>
                  </a:lnTo>
                  <a:lnTo>
                    <a:pt x="151" y="1036"/>
                  </a:lnTo>
                  <a:lnTo>
                    <a:pt x="156" y="1039"/>
                  </a:lnTo>
                  <a:lnTo>
                    <a:pt x="160" y="1039"/>
                  </a:lnTo>
                  <a:lnTo>
                    <a:pt x="164" y="1037"/>
                  </a:lnTo>
                  <a:lnTo>
                    <a:pt x="164" y="1036"/>
                  </a:lnTo>
                  <a:lnTo>
                    <a:pt x="165" y="1036"/>
                  </a:lnTo>
                  <a:lnTo>
                    <a:pt x="169" y="1035"/>
                  </a:lnTo>
                  <a:lnTo>
                    <a:pt x="173" y="1032"/>
                  </a:lnTo>
                  <a:lnTo>
                    <a:pt x="177" y="1028"/>
                  </a:lnTo>
                  <a:lnTo>
                    <a:pt x="178" y="1028"/>
                  </a:lnTo>
                  <a:lnTo>
                    <a:pt x="183" y="1026"/>
                  </a:lnTo>
                  <a:lnTo>
                    <a:pt x="187" y="1022"/>
                  </a:lnTo>
                  <a:lnTo>
                    <a:pt x="192" y="1019"/>
                  </a:lnTo>
                  <a:lnTo>
                    <a:pt x="196" y="1015"/>
                  </a:lnTo>
                  <a:lnTo>
                    <a:pt x="196" y="1014"/>
                  </a:lnTo>
                  <a:lnTo>
                    <a:pt x="201" y="1011"/>
                  </a:lnTo>
                  <a:lnTo>
                    <a:pt x="206" y="1008"/>
                  </a:lnTo>
                  <a:lnTo>
                    <a:pt x="206" y="1007"/>
                  </a:lnTo>
                  <a:lnTo>
                    <a:pt x="207" y="1007"/>
                  </a:lnTo>
                  <a:lnTo>
                    <a:pt x="212" y="1006"/>
                  </a:lnTo>
                  <a:lnTo>
                    <a:pt x="213" y="1005"/>
                  </a:lnTo>
                  <a:lnTo>
                    <a:pt x="214" y="1006"/>
                  </a:lnTo>
                  <a:lnTo>
                    <a:pt x="219" y="1008"/>
                  </a:lnTo>
                  <a:lnTo>
                    <a:pt x="223" y="1009"/>
                  </a:lnTo>
                  <a:lnTo>
                    <a:pt x="228" y="1008"/>
                  </a:lnTo>
                  <a:lnTo>
                    <a:pt x="231" y="1003"/>
                  </a:lnTo>
                  <a:lnTo>
                    <a:pt x="236" y="998"/>
                  </a:lnTo>
                  <a:lnTo>
                    <a:pt x="236" y="997"/>
                  </a:lnTo>
                  <a:lnTo>
                    <a:pt x="237" y="997"/>
                  </a:lnTo>
                  <a:lnTo>
                    <a:pt x="245" y="995"/>
                  </a:lnTo>
                  <a:lnTo>
                    <a:pt x="248" y="991"/>
                  </a:lnTo>
                  <a:lnTo>
                    <a:pt x="249" y="990"/>
                  </a:lnTo>
                  <a:lnTo>
                    <a:pt x="254" y="989"/>
                  </a:lnTo>
                  <a:lnTo>
                    <a:pt x="259" y="987"/>
                  </a:lnTo>
                  <a:lnTo>
                    <a:pt x="264" y="985"/>
                  </a:lnTo>
                  <a:lnTo>
                    <a:pt x="267" y="981"/>
                  </a:lnTo>
                  <a:lnTo>
                    <a:pt x="270" y="977"/>
                  </a:lnTo>
                  <a:lnTo>
                    <a:pt x="271" y="971"/>
                  </a:lnTo>
                  <a:lnTo>
                    <a:pt x="271" y="969"/>
                  </a:lnTo>
                  <a:lnTo>
                    <a:pt x="273" y="969"/>
                  </a:lnTo>
                  <a:lnTo>
                    <a:pt x="278" y="969"/>
                  </a:lnTo>
                  <a:lnTo>
                    <a:pt x="283" y="967"/>
                  </a:lnTo>
                  <a:lnTo>
                    <a:pt x="288" y="965"/>
                  </a:lnTo>
                  <a:lnTo>
                    <a:pt x="292" y="962"/>
                  </a:lnTo>
                  <a:lnTo>
                    <a:pt x="296" y="958"/>
                  </a:lnTo>
                  <a:lnTo>
                    <a:pt x="297" y="958"/>
                  </a:lnTo>
                  <a:lnTo>
                    <a:pt x="302" y="955"/>
                  </a:lnTo>
                  <a:lnTo>
                    <a:pt x="303" y="955"/>
                  </a:lnTo>
                  <a:lnTo>
                    <a:pt x="307" y="954"/>
                  </a:lnTo>
                  <a:lnTo>
                    <a:pt x="311" y="949"/>
                  </a:lnTo>
                  <a:lnTo>
                    <a:pt x="312" y="949"/>
                  </a:lnTo>
                  <a:lnTo>
                    <a:pt x="318" y="947"/>
                  </a:lnTo>
                  <a:lnTo>
                    <a:pt x="323" y="946"/>
                  </a:lnTo>
                  <a:lnTo>
                    <a:pt x="328" y="944"/>
                  </a:lnTo>
                  <a:lnTo>
                    <a:pt x="334" y="943"/>
                  </a:lnTo>
                  <a:lnTo>
                    <a:pt x="339" y="941"/>
                  </a:lnTo>
                  <a:lnTo>
                    <a:pt x="343" y="938"/>
                  </a:lnTo>
                  <a:lnTo>
                    <a:pt x="344" y="937"/>
                  </a:lnTo>
                  <a:lnTo>
                    <a:pt x="350" y="936"/>
                  </a:lnTo>
                  <a:lnTo>
                    <a:pt x="351" y="936"/>
                  </a:lnTo>
                  <a:lnTo>
                    <a:pt x="355" y="936"/>
                  </a:lnTo>
                  <a:lnTo>
                    <a:pt x="358" y="933"/>
                  </a:lnTo>
                  <a:lnTo>
                    <a:pt x="359" y="932"/>
                  </a:lnTo>
                  <a:lnTo>
                    <a:pt x="361" y="932"/>
                  </a:lnTo>
                  <a:lnTo>
                    <a:pt x="367" y="933"/>
                  </a:lnTo>
                  <a:lnTo>
                    <a:pt x="373" y="933"/>
                  </a:lnTo>
                  <a:lnTo>
                    <a:pt x="379" y="933"/>
                  </a:lnTo>
                  <a:lnTo>
                    <a:pt x="380" y="933"/>
                  </a:lnTo>
                  <a:lnTo>
                    <a:pt x="385" y="935"/>
                  </a:lnTo>
                  <a:lnTo>
                    <a:pt x="391" y="936"/>
                  </a:lnTo>
                  <a:lnTo>
                    <a:pt x="392" y="936"/>
                  </a:lnTo>
                  <a:lnTo>
                    <a:pt x="398" y="939"/>
                  </a:lnTo>
                  <a:lnTo>
                    <a:pt x="403" y="941"/>
                  </a:lnTo>
                  <a:lnTo>
                    <a:pt x="408" y="942"/>
                  </a:lnTo>
                  <a:lnTo>
                    <a:pt x="413" y="941"/>
                  </a:lnTo>
                  <a:lnTo>
                    <a:pt x="418" y="941"/>
                  </a:lnTo>
                  <a:lnTo>
                    <a:pt x="419" y="940"/>
                  </a:lnTo>
                  <a:lnTo>
                    <a:pt x="420" y="941"/>
                  </a:lnTo>
                  <a:lnTo>
                    <a:pt x="425" y="944"/>
                  </a:lnTo>
                  <a:lnTo>
                    <a:pt x="429" y="947"/>
                  </a:lnTo>
                  <a:lnTo>
                    <a:pt x="434" y="947"/>
                  </a:lnTo>
                  <a:lnTo>
                    <a:pt x="435" y="947"/>
                  </a:lnTo>
                  <a:lnTo>
                    <a:pt x="435" y="948"/>
                  </a:lnTo>
                  <a:lnTo>
                    <a:pt x="440" y="950"/>
                  </a:lnTo>
                  <a:lnTo>
                    <a:pt x="445" y="951"/>
                  </a:lnTo>
                  <a:lnTo>
                    <a:pt x="446" y="951"/>
                  </a:lnTo>
                  <a:lnTo>
                    <a:pt x="447" y="951"/>
                  </a:lnTo>
                  <a:lnTo>
                    <a:pt x="451" y="954"/>
                  </a:lnTo>
                  <a:lnTo>
                    <a:pt x="452" y="955"/>
                  </a:lnTo>
                  <a:lnTo>
                    <a:pt x="452" y="956"/>
                  </a:lnTo>
                  <a:lnTo>
                    <a:pt x="453" y="962"/>
                  </a:lnTo>
                  <a:lnTo>
                    <a:pt x="454" y="963"/>
                  </a:lnTo>
                  <a:lnTo>
                    <a:pt x="453" y="964"/>
                  </a:lnTo>
                  <a:lnTo>
                    <a:pt x="449" y="969"/>
                  </a:lnTo>
                  <a:lnTo>
                    <a:pt x="446" y="978"/>
                  </a:lnTo>
                  <a:lnTo>
                    <a:pt x="441" y="986"/>
                  </a:lnTo>
                  <a:lnTo>
                    <a:pt x="441" y="987"/>
                  </a:lnTo>
                  <a:lnTo>
                    <a:pt x="438" y="991"/>
                  </a:lnTo>
                  <a:lnTo>
                    <a:pt x="437" y="996"/>
                  </a:lnTo>
                  <a:lnTo>
                    <a:pt x="437" y="1002"/>
                  </a:lnTo>
                  <a:lnTo>
                    <a:pt x="437" y="1008"/>
                  </a:lnTo>
                  <a:lnTo>
                    <a:pt x="436" y="1012"/>
                  </a:lnTo>
                  <a:lnTo>
                    <a:pt x="438" y="1014"/>
                  </a:lnTo>
                  <a:lnTo>
                    <a:pt x="443" y="1016"/>
                  </a:lnTo>
                  <a:lnTo>
                    <a:pt x="449" y="1017"/>
                  </a:lnTo>
                  <a:lnTo>
                    <a:pt x="449" y="1018"/>
                  </a:lnTo>
                  <a:lnTo>
                    <a:pt x="450" y="1018"/>
                  </a:lnTo>
                  <a:lnTo>
                    <a:pt x="454" y="1021"/>
                  </a:lnTo>
                  <a:lnTo>
                    <a:pt x="459" y="1021"/>
                  </a:lnTo>
                  <a:lnTo>
                    <a:pt x="461" y="1021"/>
                  </a:lnTo>
                  <a:lnTo>
                    <a:pt x="461" y="1023"/>
                  </a:lnTo>
                  <a:lnTo>
                    <a:pt x="461" y="1026"/>
                  </a:lnTo>
                  <a:lnTo>
                    <a:pt x="464" y="1026"/>
                  </a:lnTo>
                  <a:lnTo>
                    <a:pt x="465" y="1026"/>
                  </a:lnTo>
                  <a:lnTo>
                    <a:pt x="466" y="1027"/>
                  </a:lnTo>
                  <a:lnTo>
                    <a:pt x="470" y="1030"/>
                  </a:lnTo>
                  <a:lnTo>
                    <a:pt x="475" y="1032"/>
                  </a:lnTo>
                  <a:lnTo>
                    <a:pt x="480" y="1032"/>
                  </a:lnTo>
                  <a:lnTo>
                    <a:pt x="481" y="1032"/>
                  </a:lnTo>
                  <a:lnTo>
                    <a:pt x="482" y="1033"/>
                  </a:lnTo>
                  <a:lnTo>
                    <a:pt x="486" y="1036"/>
                  </a:lnTo>
                  <a:lnTo>
                    <a:pt x="491" y="1039"/>
                  </a:lnTo>
                  <a:lnTo>
                    <a:pt x="491" y="1040"/>
                  </a:lnTo>
                  <a:lnTo>
                    <a:pt x="492" y="1041"/>
                  </a:lnTo>
                  <a:lnTo>
                    <a:pt x="492" y="1043"/>
                  </a:lnTo>
                  <a:lnTo>
                    <a:pt x="494" y="1041"/>
                  </a:lnTo>
                  <a:lnTo>
                    <a:pt x="497" y="1037"/>
                  </a:lnTo>
                  <a:lnTo>
                    <a:pt x="501" y="1033"/>
                  </a:lnTo>
                  <a:lnTo>
                    <a:pt x="502" y="1033"/>
                  </a:lnTo>
                  <a:lnTo>
                    <a:pt x="507" y="1030"/>
                  </a:lnTo>
                  <a:lnTo>
                    <a:pt x="513" y="1028"/>
                  </a:lnTo>
                  <a:lnTo>
                    <a:pt x="518" y="1026"/>
                  </a:lnTo>
                  <a:lnTo>
                    <a:pt x="524" y="1025"/>
                  </a:lnTo>
                  <a:lnTo>
                    <a:pt x="529" y="1023"/>
                  </a:lnTo>
                  <a:lnTo>
                    <a:pt x="530" y="1023"/>
                  </a:lnTo>
                  <a:lnTo>
                    <a:pt x="535" y="1022"/>
                  </a:lnTo>
                  <a:lnTo>
                    <a:pt x="541" y="1021"/>
                  </a:lnTo>
                  <a:lnTo>
                    <a:pt x="547" y="1021"/>
                  </a:lnTo>
                  <a:lnTo>
                    <a:pt x="552" y="1021"/>
                  </a:lnTo>
                  <a:lnTo>
                    <a:pt x="553" y="1021"/>
                  </a:lnTo>
                  <a:lnTo>
                    <a:pt x="553" y="1022"/>
                  </a:lnTo>
                  <a:lnTo>
                    <a:pt x="559" y="1024"/>
                  </a:lnTo>
                  <a:lnTo>
                    <a:pt x="565" y="1026"/>
                  </a:lnTo>
                  <a:lnTo>
                    <a:pt x="565" y="1027"/>
                  </a:lnTo>
                  <a:lnTo>
                    <a:pt x="566" y="1027"/>
                  </a:lnTo>
                  <a:lnTo>
                    <a:pt x="568" y="1030"/>
                  </a:lnTo>
                  <a:lnTo>
                    <a:pt x="573" y="1030"/>
                  </a:lnTo>
                  <a:lnTo>
                    <a:pt x="574" y="1030"/>
                  </a:lnTo>
                  <a:lnTo>
                    <a:pt x="579" y="1032"/>
                  </a:lnTo>
                  <a:lnTo>
                    <a:pt x="584" y="1033"/>
                  </a:lnTo>
                  <a:lnTo>
                    <a:pt x="585" y="1033"/>
                  </a:lnTo>
                  <a:lnTo>
                    <a:pt x="591" y="1035"/>
                  </a:lnTo>
                  <a:lnTo>
                    <a:pt x="592" y="1035"/>
                  </a:lnTo>
                  <a:lnTo>
                    <a:pt x="592" y="1036"/>
                  </a:lnTo>
                  <a:lnTo>
                    <a:pt x="595" y="1041"/>
                  </a:lnTo>
                  <a:lnTo>
                    <a:pt x="599" y="1045"/>
                  </a:lnTo>
                  <a:lnTo>
                    <a:pt x="603" y="1048"/>
                  </a:lnTo>
                  <a:lnTo>
                    <a:pt x="608" y="1053"/>
                  </a:lnTo>
                  <a:lnTo>
                    <a:pt x="612" y="1058"/>
                  </a:lnTo>
                  <a:lnTo>
                    <a:pt x="615" y="1061"/>
                  </a:lnTo>
                  <a:lnTo>
                    <a:pt x="621" y="1063"/>
                  </a:lnTo>
                  <a:lnTo>
                    <a:pt x="622" y="1064"/>
                  </a:lnTo>
                  <a:lnTo>
                    <a:pt x="623" y="1065"/>
                  </a:lnTo>
                  <a:lnTo>
                    <a:pt x="625" y="1069"/>
                  </a:lnTo>
                  <a:lnTo>
                    <a:pt x="629" y="1070"/>
                  </a:lnTo>
                  <a:lnTo>
                    <a:pt x="630" y="1071"/>
                  </a:lnTo>
                  <a:lnTo>
                    <a:pt x="634" y="1075"/>
                  </a:lnTo>
                  <a:lnTo>
                    <a:pt x="638" y="1079"/>
                  </a:lnTo>
                  <a:lnTo>
                    <a:pt x="642" y="1081"/>
                  </a:lnTo>
                  <a:lnTo>
                    <a:pt x="648" y="1081"/>
                  </a:lnTo>
                  <a:lnTo>
                    <a:pt x="649" y="1081"/>
                  </a:lnTo>
                  <a:lnTo>
                    <a:pt x="650" y="1082"/>
                  </a:lnTo>
                  <a:lnTo>
                    <a:pt x="653" y="1087"/>
                  </a:lnTo>
                  <a:lnTo>
                    <a:pt x="657" y="1090"/>
                  </a:lnTo>
                  <a:lnTo>
                    <a:pt x="662" y="1093"/>
                  </a:lnTo>
                  <a:lnTo>
                    <a:pt x="663" y="1093"/>
                  </a:lnTo>
                  <a:lnTo>
                    <a:pt x="663" y="1094"/>
                  </a:lnTo>
                  <a:lnTo>
                    <a:pt x="666" y="1098"/>
                  </a:lnTo>
                  <a:lnTo>
                    <a:pt x="672" y="1100"/>
                  </a:lnTo>
                  <a:lnTo>
                    <a:pt x="675" y="1100"/>
                  </a:lnTo>
                  <a:lnTo>
                    <a:pt x="674" y="1103"/>
                  </a:lnTo>
                  <a:lnTo>
                    <a:pt x="673" y="1107"/>
                  </a:lnTo>
                  <a:lnTo>
                    <a:pt x="676" y="1108"/>
                  </a:lnTo>
                  <a:lnTo>
                    <a:pt x="681" y="1108"/>
                  </a:lnTo>
                  <a:lnTo>
                    <a:pt x="682" y="1109"/>
                  </a:lnTo>
                  <a:lnTo>
                    <a:pt x="683" y="1110"/>
                  </a:lnTo>
                  <a:lnTo>
                    <a:pt x="685" y="1113"/>
                  </a:lnTo>
                  <a:lnTo>
                    <a:pt x="689" y="1113"/>
                  </a:lnTo>
                  <a:lnTo>
                    <a:pt x="690" y="1113"/>
                  </a:lnTo>
                  <a:lnTo>
                    <a:pt x="691" y="1114"/>
                  </a:lnTo>
                  <a:lnTo>
                    <a:pt x="696" y="1118"/>
                  </a:lnTo>
                  <a:lnTo>
                    <a:pt x="701" y="1117"/>
                  </a:lnTo>
                  <a:lnTo>
                    <a:pt x="702" y="1117"/>
                  </a:lnTo>
                  <a:lnTo>
                    <a:pt x="707" y="1117"/>
                  </a:lnTo>
                  <a:lnTo>
                    <a:pt x="712" y="1115"/>
                  </a:lnTo>
                  <a:lnTo>
                    <a:pt x="714" y="1114"/>
                  </a:lnTo>
                  <a:lnTo>
                    <a:pt x="715" y="1115"/>
                  </a:lnTo>
                  <a:lnTo>
                    <a:pt x="720" y="1119"/>
                  </a:lnTo>
                  <a:lnTo>
                    <a:pt x="720" y="1120"/>
                  </a:lnTo>
                  <a:lnTo>
                    <a:pt x="723" y="1124"/>
                  </a:lnTo>
                  <a:lnTo>
                    <a:pt x="726" y="1129"/>
                  </a:lnTo>
                  <a:lnTo>
                    <a:pt x="727" y="1129"/>
                  </a:lnTo>
                  <a:lnTo>
                    <a:pt x="727" y="1130"/>
                  </a:lnTo>
                  <a:lnTo>
                    <a:pt x="728" y="1133"/>
                  </a:lnTo>
                  <a:lnTo>
                    <a:pt x="731" y="1132"/>
                  </a:lnTo>
                  <a:lnTo>
                    <a:pt x="739" y="1131"/>
                  </a:lnTo>
                  <a:lnTo>
                    <a:pt x="740" y="1131"/>
                  </a:lnTo>
                  <a:lnTo>
                    <a:pt x="745" y="1132"/>
                  </a:lnTo>
                  <a:lnTo>
                    <a:pt x="745" y="1133"/>
                  </a:lnTo>
                  <a:lnTo>
                    <a:pt x="750" y="1134"/>
                  </a:lnTo>
                  <a:lnTo>
                    <a:pt x="756" y="1132"/>
                  </a:lnTo>
                  <a:lnTo>
                    <a:pt x="760" y="1130"/>
                  </a:lnTo>
                  <a:lnTo>
                    <a:pt x="763" y="1126"/>
                  </a:lnTo>
                  <a:lnTo>
                    <a:pt x="764" y="1125"/>
                  </a:lnTo>
                  <a:lnTo>
                    <a:pt x="765" y="1125"/>
                  </a:lnTo>
                  <a:lnTo>
                    <a:pt x="770" y="1125"/>
                  </a:lnTo>
                  <a:lnTo>
                    <a:pt x="776" y="1124"/>
                  </a:lnTo>
                  <a:lnTo>
                    <a:pt x="778" y="1123"/>
                  </a:lnTo>
                  <a:lnTo>
                    <a:pt x="779" y="1125"/>
                  </a:lnTo>
                  <a:lnTo>
                    <a:pt x="825" y="1178"/>
                  </a:lnTo>
                  <a:lnTo>
                    <a:pt x="831" y="1184"/>
                  </a:lnTo>
                  <a:lnTo>
                    <a:pt x="834" y="1188"/>
                  </a:lnTo>
                  <a:lnTo>
                    <a:pt x="847" y="1203"/>
                  </a:lnTo>
                  <a:lnTo>
                    <a:pt x="848" y="1204"/>
                  </a:lnTo>
                  <a:lnTo>
                    <a:pt x="848" y="1205"/>
                  </a:lnTo>
                  <a:lnTo>
                    <a:pt x="848" y="1229"/>
                  </a:lnTo>
                  <a:lnTo>
                    <a:pt x="852" y="1247"/>
                  </a:lnTo>
                  <a:lnTo>
                    <a:pt x="856" y="1248"/>
                  </a:lnTo>
                  <a:lnTo>
                    <a:pt x="861" y="1246"/>
                  </a:lnTo>
                  <a:lnTo>
                    <a:pt x="862" y="1246"/>
                  </a:lnTo>
                  <a:lnTo>
                    <a:pt x="863" y="1246"/>
                  </a:lnTo>
                  <a:lnTo>
                    <a:pt x="870" y="1250"/>
                  </a:lnTo>
                  <a:lnTo>
                    <a:pt x="876" y="1253"/>
                  </a:lnTo>
                  <a:lnTo>
                    <a:pt x="878" y="1250"/>
                  </a:lnTo>
                  <a:lnTo>
                    <a:pt x="879" y="1250"/>
                  </a:lnTo>
                  <a:lnTo>
                    <a:pt x="880" y="1249"/>
                  </a:lnTo>
                  <a:lnTo>
                    <a:pt x="885" y="1248"/>
                  </a:lnTo>
                  <a:lnTo>
                    <a:pt x="886" y="1248"/>
                  </a:lnTo>
                  <a:lnTo>
                    <a:pt x="891" y="1247"/>
                  </a:lnTo>
                  <a:lnTo>
                    <a:pt x="896" y="1246"/>
                  </a:lnTo>
                  <a:lnTo>
                    <a:pt x="902" y="1244"/>
                  </a:lnTo>
                  <a:lnTo>
                    <a:pt x="904" y="1239"/>
                  </a:lnTo>
                  <a:lnTo>
                    <a:pt x="905" y="1238"/>
                  </a:lnTo>
                  <a:lnTo>
                    <a:pt x="906" y="1238"/>
                  </a:lnTo>
                  <a:lnTo>
                    <a:pt x="913" y="1237"/>
                  </a:lnTo>
                  <a:lnTo>
                    <a:pt x="914" y="1237"/>
                  </a:lnTo>
                  <a:lnTo>
                    <a:pt x="914" y="1238"/>
                  </a:lnTo>
                  <a:lnTo>
                    <a:pt x="919" y="1242"/>
                  </a:lnTo>
                  <a:lnTo>
                    <a:pt x="922" y="1245"/>
                  </a:lnTo>
                  <a:lnTo>
                    <a:pt x="928" y="1243"/>
                  </a:lnTo>
                  <a:lnTo>
                    <a:pt x="933" y="1240"/>
                  </a:lnTo>
                  <a:lnTo>
                    <a:pt x="935" y="1239"/>
                  </a:lnTo>
                  <a:lnTo>
                    <a:pt x="936" y="1241"/>
                  </a:lnTo>
                  <a:lnTo>
                    <a:pt x="940" y="1246"/>
                  </a:lnTo>
                  <a:lnTo>
                    <a:pt x="941" y="1246"/>
                  </a:lnTo>
                  <a:lnTo>
                    <a:pt x="941" y="1247"/>
                  </a:lnTo>
                  <a:lnTo>
                    <a:pt x="941" y="1250"/>
                  </a:lnTo>
                  <a:lnTo>
                    <a:pt x="943" y="1250"/>
                  </a:lnTo>
                  <a:lnTo>
                    <a:pt x="944" y="1246"/>
                  </a:lnTo>
                  <a:lnTo>
                    <a:pt x="945" y="1244"/>
                  </a:lnTo>
                  <a:lnTo>
                    <a:pt x="947" y="1244"/>
                  </a:lnTo>
                  <a:lnTo>
                    <a:pt x="954" y="1246"/>
                  </a:lnTo>
                  <a:lnTo>
                    <a:pt x="955" y="1246"/>
                  </a:lnTo>
                  <a:lnTo>
                    <a:pt x="955" y="1247"/>
                  </a:lnTo>
                  <a:lnTo>
                    <a:pt x="959" y="1252"/>
                  </a:lnTo>
                  <a:lnTo>
                    <a:pt x="962" y="1256"/>
                  </a:lnTo>
                  <a:lnTo>
                    <a:pt x="967" y="1258"/>
                  </a:lnTo>
                  <a:lnTo>
                    <a:pt x="968" y="1258"/>
                  </a:lnTo>
                  <a:lnTo>
                    <a:pt x="968" y="1259"/>
                  </a:lnTo>
                  <a:lnTo>
                    <a:pt x="971" y="1264"/>
                  </a:lnTo>
                  <a:lnTo>
                    <a:pt x="973" y="1268"/>
                  </a:lnTo>
                  <a:lnTo>
                    <a:pt x="976" y="1269"/>
                  </a:lnTo>
                  <a:lnTo>
                    <a:pt x="980" y="1266"/>
                  </a:lnTo>
                  <a:lnTo>
                    <a:pt x="981" y="1266"/>
                  </a:lnTo>
                  <a:lnTo>
                    <a:pt x="982" y="1266"/>
                  </a:lnTo>
                  <a:lnTo>
                    <a:pt x="987" y="1267"/>
                  </a:lnTo>
                  <a:lnTo>
                    <a:pt x="993" y="1266"/>
                  </a:lnTo>
                  <a:lnTo>
                    <a:pt x="995" y="1266"/>
                  </a:lnTo>
                  <a:lnTo>
                    <a:pt x="995" y="1267"/>
                  </a:lnTo>
                  <a:lnTo>
                    <a:pt x="998" y="1272"/>
                  </a:lnTo>
                  <a:lnTo>
                    <a:pt x="1001" y="1275"/>
                  </a:lnTo>
                  <a:lnTo>
                    <a:pt x="1006" y="1277"/>
                  </a:lnTo>
                  <a:lnTo>
                    <a:pt x="1010" y="1278"/>
                  </a:lnTo>
                  <a:lnTo>
                    <a:pt x="1016" y="1278"/>
                  </a:lnTo>
                  <a:lnTo>
                    <a:pt x="1022" y="1277"/>
                  </a:lnTo>
                  <a:lnTo>
                    <a:pt x="1028" y="1277"/>
                  </a:lnTo>
                  <a:lnTo>
                    <a:pt x="1030" y="1277"/>
                  </a:lnTo>
                  <a:lnTo>
                    <a:pt x="1031" y="1279"/>
                  </a:lnTo>
                  <a:lnTo>
                    <a:pt x="1032" y="1284"/>
                  </a:lnTo>
                  <a:lnTo>
                    <a:pt x="1036" y="1288"/>
                  </a:lnTo>
                  <a:lnTo>
                    <a:pt x="1040" y="1292"/>
                  </a:lnTo>
                  <a:lnTo>
                    <a:pt x="1040" y="1293"/>
                  </a:lnTo>
                  <a:lnTo>
                    <a:pt x="1040" y="1294"/>
                  </a:lnTo>
                  <a:lnTo>
                    <a:pt x="1040" y="1297"/>
                  </a:lnTo>
                  <a:lnTo>
                    <a:pt x="1043" y="1297"/>
                  </a:lnTo>
                  <a:lnTo>
                    <a:pt x="1049" y="1296"/>
                  </a:lnTo>
                  <a:lnTo>
                    <a:pt x="1050" y="1297"/>
                  </a:lnTo>
                  <a:lnTo>
                    <a:pt x="1055" y="1299"/>
                  </a:lnTo>
                  <a:lnTo>
                    <a:pt x="1057" y="1300"/>
                  </a:lnTo>
                  <a:lnTo>
                    <a:pt x="1057" y="1302"/>
                  </a:lnTo>
                  <a:lnTo>
                    <a:pt x="1056" y="1306"/>
                  </a:lnTo>
                  <a:lnTo>
                    <a:pt x="1058" y="1310"/>
                  </a:lnTo>
                  <a:lnTo>
                    <a:pt x="1062" y="1313"/>
                  </a:lnTo>
                  <a:lnTo>
                    <a:pt x="1066" y="1316"/>
                  </a:lnTo>
                  <a:lnTo>
                    <a:pt x="1070" y="1315"/>
                  </a:lnTo>
                  <a:lnTo>
                    <a:pt x="1071" y="1315"/>
                  </a:lnTo>
                  <a:lnTo>
                    <a:pt x="1072" y="1315"/>
                  </a:lnTo>
                  <a:lnTo>
                    <a:pt x="1078" y="1318"/>
                  </a:lnTo>
                  <a:lnTo>
                    <a:pt x="1082" y="1319"/>
                  </a:lnTo>
                  <a:lnTo>
                    <a:pt x="1079" y="1322"/>
                  </a:lnTo>
                  <a:lnTo>
                    <a:pt x="1077" y="1324"/>
                  </a:lnTo>
                  <a:lnTo>
                    <a:pt x="1079" y="1326"/>
                  </a:lnTo>
                  <a:lnTo>
                    <a:pt x="1080" y="1326"/>
                  </a:lnTo>
                  <a:lnTo>
                    <a:pt x="1084" y="1332"/>
                  </a:lnTo>
                  <a:lnTo>
                    <a:pt x="1084" y="1333"/>
                  </a:lnTo>
                  <a:lnTo>
                    <a:pt x="1086" y="1339"/>
                  </a:lnTo>
                  <a:lnTo>
                    <a:pt x="1087" y="1339"/>
                  </a:lnTo>
                  <a:lnTo>
                    <a:pt x="1087" y="1340"/>
                  </a:lnTo>
                  <a:lnTo>
                    <a:pt x="1085" y="1346"/>
                  </a:lnTo>
                  <a:lnTo>
                    <a:pt x="1082" y="1351"/>
                  </a:lnTo>
                  <a:lnTo>
                    <a:pt x="1082" y="1356"/>
                  </a:lnTo>
                  <a:lnTo>
                    <a:pt x="1081" y="1357"/>
                  </a:lnTo>
                  <a:lnTo>
                    <a:pt x="1080" y="1358"/>
                  </a:lnTo>
                  <a:lnTo>
                    <a:pt x="1075" y="1361"/>
                  </a:lnTo>
                  <a:lnTo>
                    <a:pt x="1072" y="1364"/>
                  </a:lnTo>
                  <a:lnTo>
                    <a:pt x="1074" y="1370"/>
                  </a:lnTo>
                  <a:lnTo>
                    <a:pt x="1074" y="1372"/>
                  </a:lnTo>
                  <a:lnTo>
                    <a:pt x="1072" y="1373"/>
                  </a:lnTo>
                  <a:lnTo>
                    <a:pt x="1066" y="1375"/>
                  </a:lnTo>
                  <a:lnTo>
                    <a:pt x="1062" y="1376"/>
                  </a:lnTo>
                  <a:lnTo>
                    <a:pt x="1058" y="1380"/>
                  </a:lnTo>
                  <a:lnTo>
                    <a:pt x="1055" y="1385"/>
                  </a:lnTo>
                  <a:lnTo>
                    <a:pt x="1051" y="1391"/>
                  </a:lnTo>
                  <a:lnTo>
                    <a:pt x="1047" y="1396"/>
                  </a:lnTo>
                  <a:lnTo>
                    <a:pt x="1043" y="1400"/>
                  </a:lnTo>
                  <a:lnTo>
                    <a:pt x="1040" y="1404"/>
                  </a:lnTo>
                  <a:lnTo>
                    <a:pt x="1038" y="1399"/>
                  </a:lnTo>
                  <a:lnTo>
                    <a:pt x="1036" y="1393"/>
                  </a:lnTo>
                  <a:lnTo>
                    <a:pt x="1039" y="1393"/>
                  </a:lnTo>
                  <a:lnTo>
                    <a:pt x="1041" y="1393"/>
                  </a:lnTo>
                  <a:lnTo>
                    <a:pt x="1038" y="1398"/>
                  </a:lnTo>
                  <a:lnTo>
                    <a:pt x="1038" y="1399"/>
                  </a:lnTo>
                  <a:lnTo>
                    <a:pt x="1034" y="1404"/>
                  </a:lnTo>
                  <a:lnTo>
                    <a:pt x="1030" y="1408"/>
                  </a:lnTo>
                  <a:lnTo>
                    <a:pt x="1029" y="1412"/>
                  </a:lnTo>
                  <a:lnTo>
                    <a:pt x="1029" y="1418"/>
                  </a:lnTo>
                  <a:lnTo>
                    <a:pt x="1029" y="1422"/>
                  </a:lnTo>
                  <a:lnTo>
                    <a:pt x="1025" y="1421"/>
                  </a:lnTo>
                  <a:lnTo>
                    <a:pt x="1020" y="1419"/>
                  </a:lnTo>
                  <a:lnTo>
                    <a:pt x="1015" y="1417"/>
                  </a:lnTo>
                  <a:lnTo>
                    <a:pt x="1011" y="1417"/>
                  </a:lnTo>
                  <a:lnTo>
                    <a:pt x="1007" y="1419"/>
                  </a:lnTo>
                  <a:lnTo>
                    <a:pt x="1006" y="1424"/>
                  </a:lnTo>
                  <a:lnTo>
                    <a:pt x="1003" y="1430"/>
                  </a:lnTo>
                  <a:lnTo>
                    <a:pt x="1002" y="1436"/>
                  </a:lnTo>
                  <a:lnTo>
                    <a:pt x="1001" y="1443"/>
                  </a:lnTo>
                  <a:lnTo>
                    <a:pt x="1001" y="1444"/>
                  </a:lnTo>
                  <a:lnTo>
                    <a:pt x="1000" y="1444"/>
                  </a:lnTo>
                  <a:lnTo>
                    <a:pt x="997" y="1448"/>
                  </a:lnTo>
                  <a:lnTo>
                    <a:pt x="997" y="1451"/>
                  </a:lnTo>
                  <a:lnTo>
                    <a:pt x="1000" y="1451"/>
                  </a:lnTo>
                  <a:lnTo>
                    <a:pt x="1001" y="1451"/>
                  </a:lnTo>
                  <a:lnTo>
                    <a:pt x="1001" y="1452"/>
                  </a:lnTo>
                  <a:lnTo>
                    <a:pt x="1007" y="1456"/>
                  </a:lnTo>
                  <a:lnTo>
                    <a:pt x="1008" y="1456"/>
                  </a:lnTo>
                  <a:lnTo>
                    <a:pt x="1008" y="1458"/>
                  </a:lnTo>
                  <a:lnTo>
                    <a:pt x="1008" y="1464"/>
                  </a:lnTo>
                  <a:lnTo>
                    <a:pt x="1008" y="1465"/>
                  </a:lnTo>
                  <a:lnTo>
                    <a:pt x="1008" y="1466"/>
                  </a:lnTo>
                  <a:lnTo>
                    <a:pt x="1004" y="1471"/>
                  </a:lnTo>
                  <a:lnTo>
                    <a:pt x="1003" y="1471"/>
                  </a:lnTo>
                  <a:lnTo>
                    <a:pt x="997" y="1474"/>
                  </a:lnTo>
                  <a:lnTo>
                    <a:pt x="996" y="1474"/>
                  </a:lnTo>
                  <a:lnTo>
                    <a:pt x="990" y="1474"/>
                  </a:lnTo>
                  <a:lnTo>
                    <a:pt x="989" y="1474"/>
                  </a:lnTo>
                  <a:lnTo>
                    <a:pt x="989" y="1473"/>
                  </a:lnTo>
                  <a:lnTo>
                    <a:pt x="984" y="1471"/>
                  </a:lnTo>
                  <a:lnTo>
                    <a:pt x="977" y="1472"/>
                  </a:lnTo>
                  <a:lnTo>
                    <a:pt x="976" y="1472"/>
                  </a:lnTo>
                  <a:lnTo>
                    <a:pt x="975" y="1471"/>
                  </a:lnTo>
                  <a:lnTo>
                    <a:pt x="971" y="1468"/>
                  </a:lnTo>
                  <a:lnTo>
                    <a:pt x="968" y="1468"/>
                  </a:lnTo>
                  <a:lnTo>
                    <a:pt x="967" y="1472"/>
                  </a:lnTo>
                  <a:lnTo>
                    <a:pt x="966" y="1473"/>
                  </a:lnTo>
                  <a:lnTo>
                    <a:pt x="963" y="1478"/>
                  </a:lnTo>
                  <a:lnTo>
                    <a:pt x="963" y="1479"/>
                  </a:lnTo>
                  <a:lnTo>
                    <a:pt x="959" y="1483"/>
                  </a:lnTo>
                  <a:lnTo>
                    <a:pt x="956" y="1487"/>
                  </a:lnTo>
                  <a:lnTo>
                    <a:pt x="955" y="1491"/>
                  </a:lnTo>
                  <a:lnTo>
                    <a:pt x="954" y="1492"/>
                  </a:lnTo>
                  <a:lnTo>
                    <a:pt x="952" y="1497"/>
                  </a:lnTo>
                  <a:lnTo>
                    <a:pt x="953" y="1503"/>
                  </a:lnTo>
                  <a:lnTo>
                    <a:pt x="953" y="1504"/>
                  </a:lnTo>
                  <a:lnTo>
                    <a:pt x="953" y="1505"/>
                  </a:lnTo>
                  <a:lnTo>
                    <a:pt x="950" y="1510"/>
                  </a:lnTo>
                  <a:lnTo>
                    <a:pt x="949" y="1514"/>
                  </a:lnTo>
                  <a:lnTo>
                    <a:pt x="951" y="1517"/>
                  </a:lnTo>
                  <a:lnTo>
                    <a:pt x="952" y="1518"/>
                  </a:lnTo>
                  <a:lnTo>
                    <a:pt x="952" y="1519"/>
                  </a:lnTo>
                  <a:lnTo>
                    <a:pt x="950" y="1525"/>
                  </a:lnTo>
                  <a:lnTo>
                    <a:pt x="950" y="1526"/>
                  </a:lnTo>
                  <a:lnTo>
                    <a:pt x="948" y="1529"/>
                  </a:lnTo>
                  <a:lnTo>
                    <a:pt x="951" y="1534"/>
                  </a:lnTo>
                  <a:lnTo>
                    <a:pt x="953" y="1536"/>
                  </a:lnTo>
                  <a:lnTo>
                    <a:pt x="950" y="1538"/>
                  </a:lnTo>
                  <a:lnTo>
                    <a:pt x="945" y="1540"/>
                  </a:lnTo>
                  <a:lnTo>
                    <a:pt x="940" y="1543"/>
                  </a:lnTo>
                  <a:lnTo>
                    <a:pt x="940" y="1548"/>
                  </a:lnTo>
                  <a:lnTo>
                    <a:pt x="941" y="1553"/>
                  </a:lnTo>
                  <a:lnTo>
                    <a:pt x="941" y="1554"/>
                  </a:lnTo>
                  <a:lnTo>
                    <a:pt x="940" y="1555"/>
                  </a:lnTo>
                  <a:lnTo>
                    <a:pt x="941" y="1555"/>
                  </a:lnTo>
                  <a:lnTo>
                    <a:pt x="943" y="1555"/>
                  </a:lnTo>
                  <a:lnTo>
                    <a:pt x="943" y="1556"/>
                  </a:lnTo>
                  <a:lnTo>
                    <a:pt x="947" y="1560"/>
                  </a:lnTo>
                  <a:lnTo>
                    <a:pt x="951" y="1562"/>
                  </a:lnTo>
                  <a:lnTo>
                    <a:pt x="953" y="1563"/>
                  </a:lnTo>
                  <a:lnTo>
                    <a:pt x="953" y="1564"/>
                  </a:lnTo>
                  <a:lnTo>
                    <a:pt x="955" y="1569"/>
                  </a:lnTo>
                  <a:lnTo>
                    <a:pt x="957" y="1574"/>
                  </a:lnTo>
                  <a:lnTo>
                    <a:pt x="958" y="1574"/>
                  </a:lnTo>
                  <a:lnTo>
                    <a:pt x="958" y="1575"/>
                  </a:lnTo>
                  <a:lnTo>
                    <a:pt x="959" y="1580"/>
                  </a:lnTo>
                  <a:lnTo>
                    <a:pt x="961" y="1586"/>
                  </a:lnTo>
                  <a:lnTo>
                    <a:pt x="966" y="1588"/>
                  </a:lnTo>
                  <a:lnTo>
                    <a:pt x="968" y="1588"/>
                  </a:lnTo>
                  <a:lnTo>
                    <a:pt x="968" y="1590"/>
                  </a:lnTo>
                  <a:lnTo>
                    <a:pt x="969" y="1594"/>
                  </a:lnTo>
                  <a:lnTo>
                    <a:pt x="973" y="1595"/>
                  </a:lnTo>
                  <a:lnTo>
                    <a:pt x="974" y="1596"/>
                  </a:lnTo>
                  <a:lnTo>
                    <a:pt x="979" y="1599"/>
                  </a:lnTo>
                  <a:lnTo>
                    <a:pt x="980" y="1599"/>
                  </a:lnTo>
                  <a:lnTo>
                    <a:pt x="980" y="1600"/>
                  </a:lnTo>
                  <a:lnTo>
                    <a:pt x="981" y="1605"/>
                  </a:lnTo>
                  <a:lnTo>
                    <a:pt x="985" y="1609"/>
                  </a:lnTo>
                  <a:lnTo>
                    <a:pt x="985" y="1610"/>
                  </a:lnTo>
                  <a:lnTo>
                    <a:pt x="987" y="1614"/>
                  </a:lnTo>
                  <a:lnTo>
                    <a:pt x="990" y="1617"/>
                  </a:lnTo>
                  <a:lnTo>
                    <a:pt x="996" y="1620"/>
                  </a:lnTo>
                  <a:lnTo>
                    <a:pt x="997" y="1621"/>
                  </a:lnTo>
                  <a:lnTo>
                    <a:pt x="997" y="1622"/>
                  </a:lnTo>
                  <a:lnTo>
                    <a:pt x="997" y="1628"/>
                  </a:lnTo>
                  <a:lnTo>
                    <a:pt x="997" y="1632"/>
                  </a:lnTo>
                  <a:lnTo>
                    <a:pt x="999" y="1637"/>
                  </a:lnTo>
                  <a:lnTo>
                    <a:pt x="1002" y="1642"/>
                  </a:lnTo>
                  <a:lnTo>
                    <a:pt x="1003" y="1644"/>
                  </a:lnTo>
                  <a:lnTo>
                    <a:pt x="1002" y="1645"/>
                  </a:lnTo>
                  <a:lnTo>
                    <a:pt x="994" y="1652"/>
                  </a:lnTo>
                  <a:lnTo>
                    <a:pt x="988" y="1656"/>
                  </a:lnTo>
                  <a:lnTo>
                    <a:pt x="989" y="1658"/>
                  </a:lnTo>
                  <a:lnTo>
                    <a:pt x="989" y="1659"/>
                  </a:lnTo>
                  <a:lnTo>
                    <a:pt x="992" y="1663"/>
                  </a:lnTo>
                  <a:lnTo>
                    <a:pt x="1050" y="1714"/>
                  </a:lnTo>
                  <a:lnTo>
                    <a:pt x="1073" y="1734"/>
                  </a:lnTo>
                  <a:lnTo>
                    <a:pt x="1074" y="1735"/>
                  </a:lnTo>
                  <a:lnTo>
                    <a:pt x="1076" y="1740"/>
                  </a:lnTo>
                  <a:lnTo>
                    <a:pt x="1073" y="1740"/>
                  </a:lnTo>
                  <a:lnTo>
                    <a:pt x="1071" y="1740"/>
                  </a:lnTo>
                  <a:lnTo>
                    <a:pt x="1073" y="1735"/>
                  </a:lnTo>
                  <a:lnTo>
                    <a:pt x="1075" y="1730"/>
                  </a:lnTo>
                  <a:lnTo>
                    <a:pt x="1075" y="1729"/>
                  </a:lnTo>
                  <a:lnTo>
                    <a:pt x="1078" y="1723"/>
                  </a:lnTo>
                  <a:lnTo>
                    <a:pt x="1080" y="1718"/>
                  </a:lnTo>
                  <a:lnTo>
                    <a:pt x="1080" y="1717"/>
                  </a:lnTo>
                  <a:lnTo>
                    <a:pt x="1084" y="1712"/>
                  </a:lnTo>
                  <a:lnTo>
                    <a:pt x="1092" y="1702"/>
                  </a:lnTo>
                  <a:lnTo>
                    <a:pt x="1091" y="1696"/>
                  </a:lnTo>
                  <a:lnTo>
                    <a:pt x="1091" y="1693"/>
                  </a:lnTo>
                  <a:lnTo>
                    <a:pt x="1094" y="1693"/>
                  </a:lnTo>
                  <a:lnTo>
                    <a:pt x="1098" y="1694"/>
                  </a:lnTo>
                  <a:lnTo>
                    <a:pt x="1101" y="1688"/>
                  </a:lnTo>
                  <a:lnTo>
                    <a:pt x="1102" y="1688"/>
                  </a:lnTo>
                  <a:lnTo>
                    <a:pt x="1107" y="1681"/>
                  </a:lnTo>
                  <a:lnTo>
                    <a:pt x="1107" y="1680"/>
                  </a:lnTo>
                  <a:lnTo>
                    <a:pt x="1114" y="1674"/>
                  </a:lnTo>
                  <a:lnTo>
                    <a:pt x="1115" y="1673"/>
                  </a:lnTo>
                  <a:lnTo>
                    <a:pt x="1121" y="1670"/>
                  </a:lnTo>
                  <a:lnTo>
                    <a:pt x="1121" y="1669"/>
                  </a:lnTo>
                  <a:lnTo>
                    <a:pt x="1132" y="1666"/>
                  </a:lnTo>
                  <a:lnTo>
                    <a:pt x="1138" y="1665"/>
                  </a:lnTo>
                  <a:lnTo>
                    <a:pt x="1144" y="1663"/>
                  </a:lnTo>
                  <a:lnTo>
                    <a:pt x="1147" y="1661"/>
                  </a:lnTo>
                  <a:lnTo>
                    <a:pt x="1148" y="1657"/>
                  </a:lnTo>
                  <a:lnTo>
                    <a:pt x="1148" y="1656"/>
                  </a:lnTo>
                  <a:lnTo>
                    <a:pt x="1149" y="1655"/>
                  </a:lnTo>
                  <a:lnTo>
                    <a:pt x="1154" y="1651"/>
                  </a:lnTo>
                  <a:lnTo>
                    <a:pt x="1160" y="1645"/>
                  </a:lnTo>
                  <a:lnTo>
                    <a:pt x="1164" y="1640"/>
                  </a:lnTo>
                  <a:lnTo>
                    <a:pt x="1164" y="1639"/>
                  </a:lnTo>
                  <a:lnTo>
                    <a:pt x="1165" y="1639"/>
                  </a:lnTo>
                  <a:lnTo>
                    <a:pt x="1169" y="1636"/>
                  </a:lnTo>
                  <a:lnTo>
                    <a:pt x="1170" y="1632"/>
                  </a:lnTo>
                  <a:lnTo>
                    <a:pt x="1167" y="1627"/>
                  </a:lnTo>
                  <a:lnTo>
                    <a:pt x="1167" y="1626"/>
                  </a:lnTo>
                  <a:lnTo>
                    <a:pt x="1164" y="1619"/>
                  </a:lnTo>
                  <a:lnTo>
                    <a:pt x="1164" y="1618"/>
                  </a:lnTo>
                  <a:lnTo>
                    <a:pt x="1164" y="1613"/>
                  </a:lnTo>
                  <a:lnTo>
                    <a:pt x="1164" y="1612"/>
                  </a:lnTo>
                  <a:lnTo>
                    <a:pt x="1165" y="1607"/>
                  </a:lnTo>
                  <a:lnTo>
                    <a:pt x="1166" y="1600"/>
                  </a:lnTo>
                  <a:lnTo>
                    <a:pt x="1167" y="1591"/>
                  </a:lnTo>
                  <a:lnTo>
                    <a:pt x="1166" y="1584"/>
                  </a:lnTo>
                  <a:lnTo>
                    <a:pt x="1166" y="1575"/>
                  </a:lnTo>
                  <a:lnTo>
                    <a:pt x="1165" y="1568"/>
                  </a:lnTo>
                  <a:lnTo>
                    <a:pt x="1165" y="1567"/>
                  </a:lnTo>
                  <a:lnTo>
                    <a:pt x="1166" y="1557"/>
                  </a:lnTo>
                  <a:lnTo>
                    <a:pt x="1168" y="1551"/>
                  </a:lnTo>
                  <a:lnTo>
                    <a:pt x="1169" y="1545"/>
                  </a:lnTo>
                  <a:lnTo>
                    <a:pt x="1170" y="1539"/>
                  </a:lnTo>
                  <a:lnTo>
                    <a:pt x="1170" y="1538"/>
                  </a:lnTo>
                  <a:lnTo>
                    <a:pt x="1170" y="1537"/>
                  </a:lnTo>
                  <a:lnTo>
                    <a:pt x="1175" y="1532"/>
                  </a:lnTo>
                  <a:lnTo>
                    <a:pt x="1176" y="1526"/>
                  </a:lnTo>
                  <a:lnTo>
                    <a:pt x="1178" y="1521"/>
                  </a:lnTo>
                  <a:lnTo>
                    <a:pt x="1179" y="1514"/>
                  </a:lnTo>
                  <a:lnTo>
                    <a:pt x="1179" y="1513"/>
                  </a:lnTo>
                  <a:lnTo>
                    <a:pt x="1183" y="1508"/>
                  </a:lnTo>
                  <a:lnTo>
                    <a:pt x="1184" y="1503"/>
                  </a:lnTo>
                  <a:lnTo>
                    <a:pt x="1184" y="1502"/>
                  </a:lnTo>
                  <a:lnTo>
                    <a:pt x="1187" y="1497"/>
                  </a:lnTo>
                  <a:lnTo>
                    <a:pt x="1189" y="1494"/>
                  </a:lnTo>
                  <a:lnTo>
                    <a:pt x="1187" y="1491"/>
                  </a:lnTo>
                  <a:lnTo>
                    <a:pt x="1187" y="1490"/>
                  </a:lnTo>
                  <a:lnTo>
                    <a:pt x="1187" y="1489"/>
                  </a:lnTo>
                  <a:lnTo>
                    <a:pt x="1187" y="1484"/>
                  </a:lnTo>
                  <a:lnTo>
                    <a:pt x="1188" y="1476"/>
                  </a:lnTo>
                  <a:lnTo>
                    <a:pt x="1189" y="1470"/>
                  </a:lnTo>
                  <a:lnTo>
                    <a:pt x="1189" y="1469"/>
                  </a:lnTo>
                  <a:lnTo>
                    <a:pt x="1193" y="1463"/>
                  </a:lnTo>
                  <a:lnTo>
                    <a:pt x="1196" y="1460"/>
                  </a:lnTo>
                  <a:lnTo>
                    <a:pt x="1197" y="1455"/>
                  </a:lnTo>
                  <a:lnTo>
                    <a:pt x="1197" y="1454"/>
                  </a:lnTo>
                  <a:lnTo>
                    <a:pt x="1199" y="1449"/>
                  </a:lnTo>
                  <a:lnTo>
                    <a:pt x="1200" y="1444"/>
                  </a:lnTo>
                  <a:lnTo>
                    <a:pt x="1202" y="1438"/>
                  </a:lnTo>
                  <a:lnTo>
                    <a:pt x="1204" y="1430"/>
                  </a:lnTo>
                  <a:lnTo>
                    <a:pt x="1207" y="1423"/>
                  </a:lnTo>
                  <a:lnTo>
                    <a:pt x="1208" y="1417"/>
                  </a:lnTo>
                  <a:lnTo>
                    <a:pt x="1210" y="1411"/>
                  </a:lnTo>
                  <a:lnTo>
                    <a:pt x="1211" y="1411"/>
                  </a:lnTo>
                  <a:lnTo>
                    <a:pt x="1214" y="1406"/>
                  </a:lnTo>
                  <a:lnTo>
                    <a:pt x="1215" y="1405"/>
                  </a:lnTo>
                  <a:lnTo>
                    <a:pt x="1219" y="1403"/>
                  </a:lnTo>
                  <a:lnTo>
                    <a:pt x="1219" y="1399"/>
                  </a:lnTo>
                  <a:lnTo>
                    <a:pt x="1218" y="1395"/>
                  </a:lnTo>
                  <a:lnTo>
                    <a:pt x="1217" y="1395"/>
                  </a:lnTo>
                  <a:lnTo>
                    <a:pt x="1217" y="1394"/>
                  </a:lnTo>
                  <a:lnTo>
                    <a:pt x="1218" y="1386"/>
                  </a:lnTo>
                  <a:lnTo>
                    <a:pt x="1219" y="1385"/>
                  </a:lnTo>
                  <a:lnTo>
                    <a:pt x="1221" y="1380"/>
                  </a:lnTo>
                  <a:lnTo>
                    <a:pt x="1222" y="1379"/>
                  </a:lnTo>
                  <a:lnTo>
                    <a:pt x="1226" y="1376"/>
                  </a:lnTo>
                  <a:lnTo>
                    <a:pt x="1230" y="1371"/>
                  </a:lnTo>
                  <a:lnTo>
                    <a:pt x="1232" y="1367"/>
                  </a:lnTo>
                  <a:lnTo>
                    <a:pt x="1232" y="1362"/>
                  </a:lnTo>
                  <a:lnTo>
                    <a:pt x="1232" y="1361"/>
                  </a:lnTo>
                  <a:lnTo>
                    <a:pt x="1235" y="1351"/>
                  </a:lnTo>
                  <a:lnTo>
                    <a:pt x="1240" y="1342"/>
                  </a:lnTo>
                  <a:lnTo>
                    <a:pt x="1243" y="1335"/>
                  </a:lnTo>
                  <a:lnTo>
                    <a:pt x="1248" y="1325"/>
                  </a:lnTo>
                  <a:lnTo>
                    <a:pt x="1251" y="1319"/>
                  </a:lnTo>
                  <a:lnTo>
                    <a:pt x="1253" y="1315"/>
                  </a:lnTo>
                  <a:lnTo>
                    <a:pt x="1252" y="1311"/>
                  </a:lnTo>
                  <a:lnTo>
                    <a:pt x="1250" y="1303"/>
                  </a:lnTo>
                  <a:lnTo>
                    <a:pt x="1248" y="1295"/>
                  </a:lnTo>
                  <a:lnTo>
                    <a:pt x="1246" y="1287"/>
                  </a:lnTo>
                  <a:lnTo>
                    <a:pt x="1245" y="1287"/>
                  </a:lnTo>
                  <a:lnTo>
                    <a:pt x="1244" y="1281"/>
                  </a:lnTo>
                  <a:lnTo>
                    <a:pt x="1244" y="1280"/>
                  </a:lnTo>
                  <a:lnTo>
                    <a:pt x="1244" y="1268"/>
                  </a:lnTo>
                  <a:lnTo>
                    <a:pt x="1244" y="1267"/>
                  </a:lnTo>
                  <a:lnTo>
                    <a:pt x="1245" y="1262"/>
                  </a:lnTo>
                  <a:lnTo>
                    <a:pt x="1246" y="1257"/>
                  </a:lnTo>
                  <a:lnTo>
                    <a:pt x="1245" y="1250"/>
                  </a:lnTo>
                  <a:lnTo>
                    <a:pt x="1245" y="1244"/>
                  </a:lnTo>
                  <a:lnTo>
                    <a:pt x="1243" y="1233"/>
                  </a:lnTo>
                  <a:lnTo>
                    <a:pt x="1243" y="1227"/>
                  </a:lnTo>
                  <a:lnTo>
                    <a:pt x="1243" y="1226"/>
                  </a:lnTo>
                  <a:lnTo>
                    <a:pt x="1242" y="1215"/>
                  </a:lnTo>
                  <a:lnTo>
                    <a:pt x="1242" y="1209"/>
                  </a:lnTo>
                  <a:lnTo>
                    <a:pt x="1242" y="1203"/>
                  </a:lnTo>
                  <a:lnTo>
                    <a:pt x="1242" y="1197"/>
                  </a:lnTo>
                  <a:lnTo>
                    <a:pt x="1243" y="1191"/>
                  </a:lnTo>
                  <a:lnTo>
                    <a:pt x="1244" y="1183"/>
                  </a:lnTo>
                  <a:lnTo>
                    <a:pt x="1244" y="1178"/>
                  </a:lnTo>
                  <a:lnTo>
                    <a:pt x="1244" y="1177"/>
                  </a:lnTo>
                  <a:lnTo>
                    <a:pt x="1245" y="1171"/>
                  </a:lnTo>
                  <a:lnTo>
                    <a:pt x="1246" y="1159"/>
                  </a:lnTo>
                  <a:lnTo>
                    <a:pt x="1245" y="1153"/>
                  </a:lnTo>
                  <a:lnTo>
                    <a:pt x="1244" y="1148"/>
                  </a:lnTo>
                  <a:lnTo>
                    <a:pt x="1244" y="1147"/>
                  </a:lnTo>
                  <a:lnTo>
                    <a:pt x="1244" y="1139"/>
                  </a:lnTo>
                  <a:lnTo>
                    <a:pt x="1244" y="1134"/>
                  </a:lnTo>
                  <a:lnTo>
                    <a:pt x="1243" y="1128"/>
                  </a:lnTo>
                  <a:lnTo>
                    <a:pt x="1242" y="1122"/>
                  </a:lnTo>
                  <a:lnTo>
                    <a:pt x="1240" y="1117"/>
                  </a:lnTo>
                  <a:lnTo>
                    <a:pt x="1240" y="1116"/>
                  </a:lnTo>
                  <a:lnTo>
                    <a:pt x="1240" y="1106"/>
                  </a:lnTo>
                  <a:lnTo>
                    <a:pt x="1240" y="1105"/>
                  </a:lnTo>
                  <a:lnTo>
                    <a:pt x="1242" y="1095"/>
                  </a:lnTo>
                  <a:lnTo>
                    <a:pt x="1242" y="1094"/>
                  </a:lnTo>
                  <a:lnTo>
                    <a:pt x="1244" y="1088"/>
                  </a:lnTo>
                  <a:lnTo>
                    <a:pt x="1246" y="1082"/>
                  </a:lnTo>
                  <a:lnTo>
                    <a:pt x="1248" y="1077"/>
                  </a:lnTo>
                  <a:lnTo>
                    <a:pt x="1249" y="1070"/>
                  </a:lnTo>
                  <a:lnTo>
                    <a:pt x="1250" y="1070"/>
                  </a:lnTo>
                  <a:lnTo>
                    <a:pt x="1252" y="1063"/>
                  </a:lnTo>
                  <a:lnTo>
                    <a:pt x="1253" y="1057"/>
                  </a:lnTo>
                  <a:lnTo>
                    <a:pt x="1256" y="1049"/>
                  </a:lnTo>
                  <a:lnTo>
                    <a:pt x="1257" y="1043"/>
                  </a:lnTo>
                  <a:lnTo>
                    <a:pt x="1258" y="1043"/>
                  </a:lnTo>
                  <a:lnTo>
                    <a:pt x="1260" y="1038"/>
                  </a:lnTo>
                  <a:lnTo>
                    <a:pt x="1260" y="1033"/>
                  </a:lnTo>
                  <a:lnTo>
                    <a:pt x="1260" y="1032"/>
                  </a:lnTo>
                  <a:lnTo>
                    <a:pt x="1260" y="1027"/>
                  </a:lnTo>
                  <a:lnTo>
                    <a:pt x="1260" y="1026"/>
                  </a:lnTo>
                  <a:lnTo>
                    <a:pt x="1261" y="1021"/>
                  </a:lnTo>
                  <a:lnTo>
                    <a:pt x="1263" y="1015"/>
                  </a:lnTo>
                  <a:lnTo>
                    <a:pt x="1263" y="1014"/>
                  </a:lnTo>
                  <a:lnTo>
                    <a:pt x="1265" y="1008"/>
                  </a:lnTo>
                  <a:lnTo>
                    <a:pt x="1268" y="1001"/>
                  </a:lnTo>
                  <a:lnTo>
                    <a:pt x="1270" y="996"/>
                  </a:lnTo>
                  <a:lnTo>
                    <a:pt x="1271" y="990"/>
                  </a:lnTo>
                  <a:lnTo>
                    <a:pt x="1273" y="984"/>
                  </a:lnTo>
                  <a:lnTo>
                    <a:pt x="1275" y="979"/>
                  </a:lnTo>
                  <a:lnTo>
                    <a:pt x="1276" y="973"/>
                  </a:lnTo>
                  <a:lnTo>
                    <a:pt x="1277" y="968"/>
                  </a:lnTo>
                  <a:lnTo>
                    <a:pt x="1274" y="963"/>
                  </a:lnTo>
                  <a:lnTo>
                    <a:pt x="1269" y="954"/>
                  </a:lnTo>
                  <a:lnTo>
                    <a:pt x="1267" y="946"/>
                  </a:lnTo>
                  <a:lnTo>
                    <a:pt x="1267" y="945"/>
                  </a:lnTo>
                  <a:lnTo>
                    <a:pt x="1268" y="938"/>
                  </a:lnTo>
                  <a:lnTo>
                    <a:pt x="1268" y="937"/>
                  </a:lnTo>
                  <a:lnTo>
                    <a:pt x="1273" y="930"/>
                  </a:lnTo>
                  <a:lnTo>
                    <a:pt x="1273" y="929"/>
                  </a:lnTo>
                  <a:lnTo>
                    <a:pt x="1276" y="924"/>
                  </a:lnTo>
                  <a:lnTo>
                    <a:pt x="1277" y="924"/>
                  </a:lnTo>
                  <a:lnTo>
                    <a:pt x="1278" y="924"/>
                  </a:lnTo>
                  <a:lnTo>
                    <a:pt x="1283" y="921"/>
                  </a:lnTo>
                  <a:lnTo>
                    <a:pt x="1284" y="921"/>
                  </a:lnTo>
                  <a:lnTo>
                    <a:pt x="1285" y="921"/>
                  </a:lnTo>
                  <a:lnTo>
                    <a:pt x="1288" y="923"/>
                  </a:lnTo>
                  <a:lnTo>
                    <a:pt x="1288" y="921"/>
                  </a:lnTo>
                  <a:lnTo>
                    <a:pt x="1286" y="917"/>
                  </a:lnTo>
                  <a:lnTo>
                    <a:pt x="1285" y="911"/>
                  </a:lnTo>
                  <a:lnTo>
                    <a:pt x="1283" y="907"/>
                  </a:lnTo>
                  <a:lnTo>
                    <a:pt x="1282" y="906"/>
                  </a:lnTo>
                  <a:lnTo>
                    <a:pt x="1282" y="905"/>
                  </a:lnTo>
                  <a:lnTo>
                    <a:pt x="1284" y="898"/>
                  </a:lnTo>
                  <a:lnTo>
                    <a:pt x="1286" y="893"/>
                  </a:lnTo>
                  <a:lnTo>
                    <a:pt x="1286" y="892"/>
                  </a:lnTo>
                  <a:lnTo>
                    <a:pt x="1287" y="892"/>
                  </a:lnTo>
                  <a:lnTo>
                    <a:pt x="1291" y="889"/>
                  </a:lnTo>
                  <a:lnTo>
                    <a:pt x="1290" y="886"/>
                  </a:lnTo>
                  <a:lnTo>
                    <a:pt x="1289" y="880"/>
                  </a:lnTo>
                  <a:lnTo>
                    <a:pt x="1289" y="879"/>
                  </a:lnTo>
                  <a:lnTo>
                    <a:pt x="1288" y="880"/>
                  </a:lnTo>
                  <a:lnTo>
                    <a:pt x="1285" y="882"/>
                  </a:lnTo>
                  <a:lnTo>
                    <a:pt x="1284" y="879"/>
                  </a:lnTo>
                  <a:lnTo>
                    <a:pt x="1281" y="874"/>
                  </a:lnTo>
                  <a:lnTo>
                    <a:pt x="1281" y="873"/>
                  </a:lnTo>
                  <a:lnTo>
                    <a:pt x="1280" y="865"/>
                  </a:lnTo>
                  <a:lnTo>
                    <a:pt x="1280" y="864"/>
                  </a:lnTo>
                  <a:lnTo>
                    <a:pt x="1281" y="859"/>
                  </a:lnTo>
                  <a:lnTo>
                    <a:pt x="1281" y="858"/>
                  </a:lnTo>
                  <a:lnTo>
                    <a:pt x="1285" y="849"/>
                  </a:lnTo>
                  <a:lnTo>
                    <a:pt x="1286" y="848"/>
                  </a:lnTo>
                  <a:lnTo>
                    <a:pt x="1293" y="844"/>
                  </a:lnTo>
                  <a:lnTo>
                    <a:pt x="1293" y="843"/>
                  </a:lnTo>
                  <a:lnTo>
                    <a:pt x="1298" y="841"/>
                  </a:lnTo>
                  <a:lnTo>
                    <a:pt x="1303" y="838"/>
                  </a:lnTo>
                  <a:lnTo>
                    <a:pt x="1303" y="837"/>
                  </a:lnTo>
                  <a:lnTo>
                    <a:pt x="1309" y="834"/>
                  </a:lnTo>
                  <a:lnTo>
                    <a:pt x="1310" y="834"/>
                  </a:lnTo>
                  <a:lnTo>
                    <a:pt x="1316" y="832"/>
                  </a:lnTo>
                  <a:lnTo>
                    <a:pt x="1321" y="828"/>
                  </a:lnTo>
                  <a:lnTo>
                    <a:pt x="1326" y="824"/>
                  </a:lnTo>
                  <a:lnTo>
                    <a:pt x="1330" y="820"/>
                  </a:lnTo>
                  <a:lnTo>
                    <a:pt x="1331" y="820"/>
                  </a:lnTo>
                  <a:lnTo>
                    <a:pt x="1336" y="818"/>
                  </a:lnTo>
                  <a:lnTo>
                    <a:pt x="1341" y="815"/>
                  </a:lnTo>
                  <a:lnTo>
                    <a:pt x="1345" y="810"/>
                  </a:lnTo>
                  <a:lnTo>
                    <a:pt x="1348" y="807"/>
                  </a:lnTo>
                  <a:lnTo>
                    <a:pt x="1346" y="802"/>
                  </a:lnTo>
                  <a:lnTo>
                    <a:pt x="1344" y="798"/>
                  </a:lnTo>
                  <a:lnTo>
                    <a:pt x="1338" y="795"/>
                  </a:lnTo>
                  <a:lnTo>
                    <a:pt x="1330" y="790"/>
                  </a:lnTo>
                  <a:lnTo>
                    <a:pt x="1329" y="789"/>
                  </a:lnTo>
                  <a:lnTo>
                    <a:pt x="1322" y="779"/>
                  </a:lnTo>
                  <a:lnTo>
                    <a:pt x="1321" y="778"/>
                  </a:lnTo>
                  <a:lnTo>
                    <a:pt x="1321" y="777"/>
                  </a:lnTo>
                  <a:lnTo>
                    <a:pt x="1323" y="771"/>
                  </a:lnTo>
                  <a:lnTo>
                    <a:pt x="1323" y="770"/>
                  </a:lnTo>
                  <a:lnTo>
                    <a:pt x="1327" y="765"/>
                  </a:lnTo>
                  <a:lnTo>
                    <a:pt x="1326" y="760"/>
                  </a:lnTo>
                  <a:lnTo>
                    <a:pt x="1326" y="758"/>
                  </a:lnTo>
                  <a:lnTo>
                    <a:pt x="1327" y="758"/>
                  </a:lnTo>
                  <a:lnTo>
                    <a:pt x="1331" y="754"/>
                  </a:lnTo>
                  <a:lnTo>
                    <a:pt x="1332" y="752"/>
                  </a:lnTo>
                  <a:lnTo>
                    <a:pt x="1334" y="753"/>
                  </a:lnTo>
                  <a:lnTo>
                    <a:pt x="1338" y="754"/>
                  </a:lnTo>
                  <a:lnTo>
                    <a:pt x="1340" y="750"/>
                  </a:lnTo>
                  <a:lnTo>
                    <a:pt x="1343" y="745"/>
                  </a:lnTo>
                  <a:lnTo>
                    <a:pt x="1344" y="743"/>
                  </a:lnTo>
                  <a:lnTo>
                    <a:pt x="1347" y="745"/>
                  </a:lnTo>
                  <a:lnTo>
                    <a:pt x="1351" y="748"/>
                  </a:lnTo>
                  <a:lnTo>
                    <a:pt x="1353" y="750"/>
                  </a:lnTo>
                  <a:lnTo>
                    <a:pt x="1352" y="752"/>
                  </a:lnTo>
                  <a:lnTo>
                    <a:pt x="1350" y="756"/>
                  </a:lnTo>
                  <a:lnTo>
                    <a:pt x="1350" y="761"/>
                  </a:lnTo>
                  <a:lnTo>
                    <a:pt x="1350" y="762"/>
                  </a:lnTo>
                  <a:lnTo>
                    <a:pt x="1350" y="769"/>
                  </a:lnTo>
                  <a:lnTo>
                    <a:pt x="1349" y="774"/>
                  </a:lnTo>
                  <a:lnTo>
                    <a:pt x="1348" y="773"/>
                  </a:lnTo>
                  <a:lnTo>
                    <a:pt x="1351" y="767"/>
                  </a:lnTo>
                  <a:lnTo>
                    <a:pt x="1351" y="766"/>
                  </a:lnTo>
                  <a:lnTo>
                    <a:pt x="1353" y="766"/>
                  </a:lnTo>
                  <a:lnTo>
                    <a:pt x="1360" y="766"/>
                  </a:lnTo>
                  <a:lnTo>
                    <a:pt x="1362" y="766"/>
                  </a:lnTo>
                  <a:lnTo>
                    <a:pt x="1363" y="767"/>
                  </a:lnTo>
                  <a:lnTo>
                    <a:pt x="1367" y="772"/>
                  </a:lnTo>
                  <a:lnTo>
                    <a:pt x="1367" y="773"/>
                  </a:lnTo>
                  <a:lnTo>
                    <a:pt x="1367" y="778"/>
                  </a:lnTo>
                  <a:lnTo>
                    <a:pt x="1372" y="780"/>
                  </a:lnTo>
                  <a:lnTo>
                    <a:pt x="1373" y="781"/>
                  </a:lnTo>
                  <a:lnTo>
                    <a:pt x="1376" y="786"/>
                  </a:lnTo>
                  <a:lnTo>
                    <a:pt x="1376" y="787"/>
                  </a:lnTo>
                  <a:lnTo>
                    <a:pt x="1376" y="793"/>
                  </a:lnTo>
                  <a:lnTo>
                    <a:pt x="1376" y="794"/>
                  </a:lnTo>
                  <a:lnTo>
                    <a:pt x="1373" y="800"/>
                  </a:lnTo>
                  <a:lnTo>
                    <a:pt x="1372" y="801"/>
                  </a:lnTo>
                  <a:lnTo>
                    <a:pt x="1369" y="804"/>
                  </a:lnTo>
                  <a:lnTo>
                    <a:pt x="1370" y="807"/>
                  </a:lnTo>
                  <a:lnTo>
                    <a:pt x="1370" y="809"/>
                  </a:lnTo>
                  <a:lnTo>
                    <a:pt x="1370" y="810"/>
                  </a:lnTo>
                  <a:lnTo>
                    <a:pt x="1367" y="813"/>
                  </a:lnTo>
                  <a:lnTo>
                    <a:pt x="1368" y="816"/>
                  </a:lnTo>
                  <a:lnTo>
                    <a:pt x="1371" y="817"/>
                  </a:lnTo>
                  <a:lnTo>
                    <a:pt x="1376" y="815"/>
                  </a:lnTo>
                  <a:lnTo>
                    <a:pt x="1381" y="811"/>
                  </a:lnTo>
                  <a:lnTo>
                    <a:pt x="1388" y="808"/>
                  </a:lnTo>
                  <a:lnTo>
                    <a:pt x="1389" y="808"/>
                  </a:lnTo>
                  <a:lnTo>
                    <a:pt x="1395" y="807"/>
                  </a:lnTo>
                  <a:lnTo>
                    <a:pt x="1398" y="804"/>
                  </a:lnTo>
                  <a:lnTo>
                    <a:pt x="1405" y="797"/>
                  </a:lnTo>
                  <a:lnTo>
                    <a:pt x="1406" y="797"/>
                  </a:lnTo>
                  <a:lnTo>
                    <a:pt x="1411" y="794"/>
                  </a:lnTo>
                  <a:lnTo>
                    <a:pt x="1417" y="788"/>
                  </a:lnTo>
                  <a:lnTo>
                    <a:pt x="1422" y="782"/>
                  </a:lnTo>
                  <a:lnTo>
                    <a:pt x="1427" y="778"/>
                  </a:lnTo>
                  <a:lnTo>
                    <a:pt x="1431" y="774"/>
                  </a:lnTo>
                  <a:lnTo>
                    <a:pt x="1435" y="770"/>
                  </a:lnTo>
                  <a:lnTo>
                    <a:pt x="1435" y="769"/>
                  </a:lnTo>
                  <a:lnTo>
                    <a:pt x="1442" y="764"/>
                  </a:lnTo>
                  <a:lnTo>
                    <a:pt x="1446" y="760"/>
                  </a:lnTo>
                  <a:lnTo>
                    <a:pt x="1449" y="756"/>
                  </a:lnTo>
                  <a:lnTo>
                    <a:pt x="1449" y="755"/>
                  </a:lnTo>
                  <a:lnTo>
                    <a:pt x="1454" y="751"/>
                  </a:lnTo>
                  <a:lnTo>
                    <a:pt x="1458" y="748"/>
                  </a:lnTo>
                  <a:lnTo>
                    <a:pt x="1460" y="744"/>
                  </a:lnTo>
                  <a:lnTo>
                    <a:pt x="1461" y="744"/>
                  </a:lnTo>
                  <a:lnTo>
                    <a:pt x="1461" y="743"/>
                  </a:lnTo>
                  <a:lnTo>
                    <a:pt x="1465" y="738"/>
                  </a:lnTo>
                  <a:lnTo>
                    <a:pt x="1469" y="730"/>
                  </a:lnTo>
                  <a:lnTo>
                    <a:pt x="1470" y="729"/>
                  </a:lnTo>
                  <a:lnTo>
                    <a:pt x="1476" y="723"/>
                  </a:lnTo>
                  <a:lnTo>
                    <a:pt x="1480" y="718"/>
                  </a:lnTo>
                  <a:lnTo>
                    <a:pt x="1483" y="713"/>
                  </a:lnTo>
                  <a:lnTo>
                    <a:pt x="1484" y="713"/>
                  </a:lnTo>
                  <a:lnTo>
                    <a:pt x="1488" y="708"/>
                  </a:lnTo>
                  <a:lnTo>
                    <a:pt x="1493" y="703"/>
                  </a:lnTo>
                  <a:lnTo>
                    <a:pt x="1499" y="697"/>
                  </a:lnTo>
                  <a:lnTo>
                    <a:pt x="1503" y="692"/>
                  </a:lnTo>
                  <a:lnTo>
                    <a:pt x="1507" y="687"/>
                  </a:lnTo>
                  <a:lnTo>
                    <a:pt x="1507" y="686"/>
                  </a:lnTo>
                  <a:lnTo>
                    <a:pt x="1513" y="679"/>
                  </a:lnTo>
                  <a:lnTo>
                    <a:pt x="1517" y="674"/>
                  </a:lnTo>
                  <a:lnTo>
                    <a:pt x="1521" y="668"/>
                  </a:lnTo>
                  <a:lnTo>
                    <a:pt x="1525" y="662"/>
                  </a:lnTo>
                  <a:lnTo>
                    <a:pt x="1531" y="655"/>
                  </a:lnTo>
                  <a:lnTo>
                    <a:pt x="1534" y="648"/>
                  </a:lnTo>
                  <a:lnTo>
                    <a:pt x="1536" y="643"/>
                  </a:lnTo>
                  <a:lnTo>
                    <a:pt x="1542" y="633"/>
                  </a:lnTo>
                  <a:lnTo>
                    <a:pt x="1545" y="628"/>
                  </a:lnTo>
                  <a:lnTo>
                    <a:pt x="1549" y="620"/>
                  </a:lnTo>
                  <a:lnTo>
                    <a:pt x="1554" y="613"/>
                  </a:lnTo>
                  <a:lnTo>
                    <a:pt x="1556" y="608"/>
                  </a:lnTo>
                  <a:lnTo>
                    <a:pt x="1560" y="602"/>
                  </a:lnTo>
                  <a:lnTo>
                    <a:pt x="1563" y="597"/>
                  </a:lnTo>
                  <a:lnTo>
                    <a:pt x="1563" y="596"/>
                  </a:lnTo>
                  <a:lnTo>
                    <a:pt x="1569" y="588"/>
                  </a:lnTo>
                  <a:lnTo>
                    <a:pt x="1574" y="579"/>
                  </a:lnTo>
                  <a:lnTo>
                    <a:pt x="1579" y="573"/>
                  </a:lnTo>
                  <a:lnTo>
                    <a:pt x="1588" y="562"/>
                  </a:lnTo>
                  <a:lnTo>
                    <a:pt x="1589" y="565"/>
                  </a:lnTo>
                  <a:lnTo>
                    <a:pt x="1591" y="567"/>
                  </a:lnTo>
                  <a:lnTo>
                    <a:pt x="1586" y="568"/>
                  </a:lnTo>
                  <a:lnTo>
                    <a:pt x="1581" y="573"/>
                  </a:lnTo>
                  <a:lnTo>
                    <a:pt x="1574" y="577"/>
                  </a:lnTo>
                  <a:lnTo>
                    <a:pt x="1573" y="578"/>
                  </a:lnTo>
                  <a:lnTo>
                    <a:pt x="1567" y="579"/>
                  </a:lnTo>
                  <a:lnTo>
                    <a:pt x="1566" y="579"/>
                  </a:lnTo>
                  <a:lnTo>
                    <a:pt x="1561" y="578"/>
                  </a:lnTo>
                  <a:lnTo>
                    <a:pt x="1557" y="581"/>
                  </a:lnTo>
                  <a:lnTo>
                    <a:pt x="1556" y="582"/>
                  </a:lnTo>
                  <a:lnTo>
                    <a:pt x="1555" y="582"/>
                  </a:lnTo>
                  <a:lnTo>
                    <a:pt x="1549" y="581"/>
                  </a:lnTo>
                  <a:lnTo>
                    <a:pt x="1548" y="581"/>
                  </a:lnTo>
                  <a:lnTo>
                    <a:pt x="1543" y="578"/>
                  </a:lnTo>
                  <a:lnTo>
                    <a:pt x="1542" y="578"/>
                  </a:lnTo>
                  <a:lnTo>
                    <a:pt x="1539" y="575"/>
                  </a:lnTo>
                  <a:lnTo>
                    <a:pt x="1536" y="576"/>
                  </a:lnTo>
                  <a:lnTo>
                    <a:pt x="1534" y="581"/>
                  </a:lnTo>
                  <a:lnTo>
                    <a:pt x="1532" y="585"/>
                  </a:lnTo>
                  <a:lnTo>
                    <a:pt x="1529" y="581"/>
                  </a:lnTo>
                  <a:lnTo>
                    <a:pt x="1526" y="578"/>
                  </a:lnTo>
                  <a:lnTo>
                    <a:pt x="1522" y="576"/>
                  </a:lnTo>
                  <a:lnTo>
                    <a:pt x="1521" y="576"/>
                  </a:lnTo>
                  <a:lnTo>
                    <a:pt x="1516" y="573"/>
                  </a:lnTo>
                  <a:lnTo>
                    <a:pt x="1511" y="572"/>
                  </a:lnTo>
                  <a:lnTo>
                    <a:pt x="1510" y="572"/>
                  </a:lnTo>
                  <a:lnTo>
                    <a:pt x="1509" y="570"/>
                  </a:lnTo>
                  <a:lnTo>
                    <a:pt x="1507" y="566"/>
                  </a:lnTo>
                  <a:lnTo>
                    <a:pt x="1503" y="563"/>
                  </a:lnTo>
                  <a:lnTo>
                    <a:pt x="1499" y="559"/>
                  </a:lnTo>
                  <a:lnTo>
                    <a:pt x="1498" y="558"/>
                  </a:lnTo>
                  <a:lnTo>
                    <a:pt x="1498" y="557"/>
                  </a:lnTo>
                  <a:lnTo>
                    <a:pt x="1498" y="554"/>
                  </a:lnTo>
                  <a:lnTo>
                    <a:pt x="1496" y="555"/>
                  </a:lnTo>
                  <a:lnTo>
                    <a:pt x="1493" y="555"/>
                  </a:lnTo>
                  <a:lnTo>
                    <a:pt x="1493" y="553"/>
                  </a:lnTo>
                  <a:lnTo>
                    <a:pt x="1492" y="549"/>
                  </a:lnTo>
                  <a:lnTo>
                    <a:pt x="1488" y="550"/>
                  </a:lnTo>
                  <a:lnTo>
                    <a:pt x="1486" y="550"/>
                  </a:lnTo>
                  <a:lnTo>
                    <a:pt x="1485" y="549"/>
                  </a:lnTo>
                  <a:lnTo>
                    <a:pt x="1483" y="545"/>
                  </a:lnTo>
                  <a:lnTo>
                    <a:pt x="1479" y="546"/>
                  </a:lnTo>
                  <a:lnTo>
                    <a:pt x="1477" y="546"/>
                  </a:lnTo>
                  <a:lnTo>
                    <a:pt x="1476" y="544"/>
                  </a:lnTo>
                  <a:lnTo>
                    <a:pt x="1474" y="539"/>
                  </a:lnTo>
                  <a:lnTo>
                    <a:pt x="1470" y="535"/>
                  </a:lnTo>
                  <a:lnTo>
                    <a:pt x="1469" y="534"/>
                  </a:lnTo>
                  <a:lnTo>
                    <a:pt x="1469" y="533"/>
                  </a:lnTo>
                  <a:lnTo>
                    <a:pt x="1470" y="526"/>
                  </a:lnTo>
                  <a:lnTo>
                    <a:pt x="1471" y="526"/>
                  </a:lnTo>
                  <a:lnTo>
                    <a:pt x="1473" y="521"/>
                  </a:lnTo>
                  <a:lnTo>
                    <a:pt x="1474" y="519"/>
                  </a:lnTo>
                  <a:lnTo>
                    <a:pt x="1476" y="519"/>
                  </a:lnTo>
                  <a:lnTo>
                    <a:pt x="1479" y="520"/>
                  </a:lnTo>
                  <a:lnTo>
                    <a:pt x="1481" y="517"/>
                  </a:lnTo>
                  <a:lnTo>
                    <a:pt x="1482" y="512"/>
                  </a:lnTo>
                  <a:lnTo>
                    <a:pt x="1482" y="511"/>
                  </a:lnTo>
                  <a:lnTo>
                    <a:pt x="1482" y="510"/>
                  </a:lnTo>
                  <a:lnTo>
                    <a:pt x="1481" y="510"/>
                  </a:lnTo>
                  <a:lnTo>
                    <a:pt x="1479" y="510"/>
                  </a:lnTo>
                  <a:lnTo>
                    <a:pt x="1472" y="504"/>
                  </a:lnTo>
                  <a:lnTo>
                    <a:pt x="1467" y="500"/>
                  </a:lnTo>
                  <a:lnTo>
                    <a:pt x="1466" y="499"/>
                  </a:lnTo>
                  <a:lnTo>
                    <a:pt x="1466" y="497"/>
                  </a:lnTo>
                  <a:lnTo>
                    <a:pt x="1467" y="491"/>
                  </a:lnTo>
                  <a:lnTo>
                    <a:pt x="1465" y="486"/>
                  </a:lnTo>
                  <a:lnTo>
                    <a:pt x="1464" y="486"/>
                  </a:lnTo>
                  <a:lnTo>
                    <a:pt x="1464" y="485"/>
                  </a:lnTo>
                  <a:lnTo>
                    <a:pt x="1464" y="479"/>
                  </a:lnTo>
                  <a:lnTo>
                    <a:pt x="1464" y="475"/>
                  </a:lnTo>
                  <a:lnTo>
                    <a:pt x="1459" y="474"/>
                  </a:lnTo>
                  <a:lnTo>
                    <a:pt x="1458" y="474"/>
                  </a:lnTo>
                  <a:lnTo>
                    <a:pt x="1457" y="472"/>
                  </a:lnTo>
                  <a:lnTo>
                    <a:pt x="1455" y="466"/>
                  </a:lnTo>
                  <a:lnTo>
                    <a:pt x="1452" y="462"/>
                  </a:lnTo>
                  <a:lnTo>
                    <a:pt x="1451" y="461"/>
                  </a:lnTo>
                  <a:lnTo>
                    <a:pt x="1449" y="456"/>
                  </a:lnTo>
                  <a:lnTo>
                    <a:pt x="1446" y="452"/>
                  </a:lnTo>
                  <a:lnTo>
                    <a:pt x="1445" y="452"/>
                  </a:lnTo>
                  <a:lnTo>
                    <a:pt x="1445" y="451"/>
                  </a:lnTo>
                  <a:lnTo>
                    <a:pt x="1444" y="445"/>
                  </a:lnTo>
                  <a:lnTo>
                    <a:pt x="1444" y="444"/>
                  </a:lnTo>
                  <a:lnTo>
                    <a:pt x="1443" y="439"/>
                  </a:lnTo>
                  <a:lnTo>
                    <a:pt x="1443" y="432"/>
                  </a:lnTo>
                  <a:lnTo>
                    <a:pt x="1443" y="431"/>
                  </a:lnTo>
                  <a:lnTo>
                    <a:pt x="1445" y="425"/>
                  </a:lnTo>
                  <a:lnTo>
                    <a:pt x="1449" y="418"/>
                  </a:lnTo>
                  <a:lnTo>
                    <a:pt x="1449" y="417"/>
                  </a:lnTo>
                  <a:lnTo>
                    <a:pt x="1453" y="413"/>
                  </a:lnTo>
                  <a:lnTo>
                    <a:pt x="1454" y="412"/>
                  </a:lnTo>
                  <a:lnTo>
                    <a:pt x="1456" y="412"/>
                  </a:lnTo>
                  <a:lnTo>
                    <a:pt x="1461" y="413"/>
                  </a:lnTo>
                  <a:lnTo>
                    <a:pt x="1469" y="415"/>
                  </a:lnTo>
                  <a:lnTo>
                    <a:pt x="1475" y="417"/>
                  </a:lnTo>
                  <a:lnTo>
                    <a:pt x="1476" y="417"/>
                  </a:lnTo>
                  <a:lnTo>
                    <a:pt x="1477" y="417"/>
                  </a:lnTo>
                  <a:lnTo>
                    <a:pt x="1481" y="422"/>
                  </a:lnTo>
                  <a:lnTo>
                    <a:pt x="1488" y="427"/>
                  </a:lnTo>
                  <a:lnTo>
                    <a:pt x="1493" y="427"/>
                  </a:lnTo>
                  <a:lnTo>
                    <a:pt x="1519" y="419"/>
                  </a:lnTo>
                  <a:lnTo>
                    <a:pt x="1517" y="399"/>
                  </a:lnTo>
                  <a:lnTo>
                    <a:pt x="1517" y="398"/>
                  </a:lnTo>
                  <a:lnTo>
                    <a:pt x="1518" y="397"/>
                  </a:lnTo>
                  <a:lnTo>
                    <a:pt x="1521" y="393"/>
                  </a:lnTo>
                  <a:lnTo>
                    <a:pt x="1522" y="388"/>
                  </a:lnTo>
                  <a:lnTo>
                    <a:pt x="1520" y="384"/>
                  </a:lnTo>
                  <a:lnTo>
                    <a:pt x="1516" y="377"/>
                  </a:lnTo>
                  <a:lnTo>
                    <a:pt x="1516" y="376"/>
                  </a:lnTo>
                  <a:lnTo>
                    <a:pt x="1516" y="370"/>
                  </a:lnTo>
                  <a:lnTo>
                    <a:pt x="1517" y="369"/>
                  </a:lnTo>
                  <a:lnTo>
                    <a:pt x="1520" y="364"/>
                  </a:lnTo>
                  <a:lnTo>
                    <a:pt x="1520" y="363"/>
                  </a:lnTo>
                  <a:lnTo>
                    <a:pt x="1521" y="363"/>
                  </a:lnTo>
                  <a:lnTo>
                    <a:pt x="1527" y="361"/>
                  </a:lnTo>
                  <a:lnTo>
                    <a:pt x="1532" y="358"/>
                  </a:lnTo>
                  <a:lnTo>
                    <a:pt x="1533" y="358"/>
                  </a:lnTo>
                  <a:lnTo>
                    <a:pt x="1538" y="357"/>
                  </a:lnTo>
                  <a:lnTo>
                    <a:pt x="1535" y="335"/>
                  </a:lnTo>
                  <a:lnTo>
                    <a:pt x="1531" y="320"/>
                  </a:lnTo>
                  <a:lnTo>
                    <a:pt x="1529" y="314"/>
                  </a:lnTo>
                  <a:lnTo>
                    <a:pt x="1529" y="313"/>
                  </a:lnTo>
                  <a:lnTo>
                    <a:pt x="1527" y="304"/>
                  </a:lnTo>
                  <a:lnTo>
                    <a:pt x="1526" y="300"/>
                  </a:lnTo>
                  <a:lnTo>
                    <a:pt x="1522" y="297"/>
                  </a:lnTo>
                  <a:lnTo>
                    <a:pt x="1517" y="295"/>
                  </a:lnTo>
                  <a:lnTo>
                    <a:pt x="1513" y="293"/>
                  </a:lnTo>
                  <a:lnTo>
                    <a:pt x="1507" y="293"/>
                  </a:lnTo>
                  <a:lnTo>
                    <a:pt x="1506" y="293"/>
                  </a:lnTo>
                  <a:lnTo>
                    <a:pt x="1505" y="292"/>
                  </a:lnTo>
                  <a:lnTo>
                    <a:pt x="1502" y="287"/>
                  </a:lnTo>
                  <a:lnTo>
                    <a:pt x="1499" y="280"/>
                  </a:lnTo>
                  <a:lnTo>
                    <a:pt x="1499" y="279"/>
                  </a:lnTo>
                  <a:lnTo>
                    <a:pt x="1499" y="278"/>
                  </a:lnTo>
                  <a:lnTo>
                    <a:pt x="1502" y="272"/>
                  </a:lnTo>
                  <a:lnTo>
                    <a:pt x="1504" y="267"/>
                  </a:lnTo>
                  <a:lnTo>
                    <a:pt x="1502" y="262"/>
                  </a:lnTo>
                  <a:lnTo>
                    <a:pt x="1499" y="259"/>
                  </a:lnTo>
                  <a:lnTo>
                    <a:pt x="1498" y="258"/>
                  </a:lnTo>
                  <a:lnTo>
                    <a:pt x="1496" y="253"/>
                  </a:lnTo>
                  <a:lnTo>
                    <a:pt x="1495" y="252"/>
                  </a:lnTo>
                  <a:lnTo>
                    <a:pt x="1495" y="246"/>
                  </a:lnTo>
                  <a:lnTo>
                    <a:pt x="1495" y="240"/>
                  </a:lnTo>
                  <a:lnTo>
                    <a:pt x="1495" y="239"/>
                  </a:lnTo>
                  <a:lnTo>
                    <a:pt x="1496" y="238"/>
                  </a:lnTo>
                  <a:lnTo>
                    <a:pt x="1499" y="233"/>
                  </a:lnTo>
                  <a:lnTo>
                    <a:pt x="1502" y="231"/>
                  </a:lnTo>
                  <a:lnTo>
                    <a:pt x="1499" y="229"/>
                  </a:lnTo>
                  <a:lnTo>
                    <a:pt x="1499" y="228"/>
                  </a:lnTo>
                  <a:lnTo>
                    <a:pt x="1497" y="222"/>
                  </a:lnTo>
                  <a:lnTo>
                    <a:pt x="1497" y="221"/>
                  </a:lnTo>
                  <a:lnTo>
                    <a:pt x="1497" y="220"/>
                  </a:lnTo>
                  <a:lnTo>
                    <a:pt x="1501" y="215"/>
                  </a:lnTo>
                  <a:lnTo>
                    <a:pt x="1502" y="210"/>
                  </a:lnTo>
                  <a:lnTo>
                    <a:pt x="1503" y="209"/>
                  </a:lnTo>
                  <a:lnTo>
                    <a:pt x="1505" y="206"/>
                  </a:lnTo>
                  <a:lnTo>
                    <a:pt x="1502" y="203"/>
                  </a:lnTo>
                  <a:lnTo>
                    <a:pt x="1498" y="201"/>
                  </a:lnTo>
                  <a:lnTo>
                    <a:pt x="1497" y="201"/>
                  </a:lnTo>
                  <a:lnTo>
                    <a:pt x="1497" y="200"/>
                  </a:lnTo>
                  <a:lnTo>
                    <a:pt x="1493" y="196"/>
                  </a:lnTo>
                  <a:lnTo>
                    <a:pt x="1489" y="195"/>
                  </a:lnTo>
                  <a:lnTo>
                    <a:pt x="1484" y="195"/>
                  </a:lnTo>
                  <a:lnTo>
                    <a:pt x="1483" y="195"/>
                  </a:lnTo>
                  <a:lnTo>
                    <a:pt x="1478" y="193"/>
                  </a:lnTo>
                  <a:lnTo>
                    <a:pt x="1477" y="193"/>
                  </a:lnTo>
                  <a:lnTo>
                    <a:pt x="1472" y="190"/>
                  </a:lnTo>
                  <a:lnTo>
                    <a:pt x="1470" y="189"/>
                  </a:lnTo>
                  <a:lnTo>
                    <a:pt x="1471" y="187"/>
                  </a:lnTo>
                  <a:lnTo>
                    <a:pt x="1473" y="182"/>
                  </a:lnTo>
                  <a:lnTo>
                    <a:pt x="1471" y="177"/>
                  </a:lnTo>
                  <a:lnTo>
                    <a:pt x="1467" y="172"/>
                  </a:lnTo>
                  <a:lnTo>
                    <a:pt x="1466" y="171"/>
                  </a:lnTo>
                  <a:lnTo>
                    <a:pt x="1465" y="165"/>
                  </a:lnTo>
                  <a:lnTo>
                    <a:pt x="1460" y="153"/>
                  </a:lnTo>
                  <a:lnTo>
                    <a:pt x="1460" y="152"/>
                  </a:lnTo>
                  <a:lnTo>
                    <a:pt x="1460" y="147"/>
                  </a:lnTo>
                  <a:lnTo>
                    <a:pt x="1459" y="142"/>
                  </a:lnTo>
                  <a:lnTo>
                    <a:pt x="1455" y="136"/>
                  </a:lnTo>
                  <a:lnTo>
                    <a:pt x="1455" y="134"/>
                  </a:lnTo>
                  <a:lnTo>
                    <a:pt x="1456" y="133"/>
                  </a:lnTo>
                  <a:lnTo>
                    <a:pt x="1458" y="128"/>
                  </a:lnTo>
                  <a:lnTo>
                    <a:pt x="1456" y="125"/>
                  </a:lnTo>
                  <a:lnTo>
                    <a:pt x="1456" y="123"/>
                  </a:lnTo>
                  <a:lnTo>
                    <a:pt x="1457" y="122"/>
                  </a:lnTo>
                  <a:lnTo>
                    <a:pt x="1461" y="118"/>
                  </a:lnTo>
                  <a:lnTo>
                    <a:pt x="1459" y="114"/>
                  </a:lnTo>
                  <a:lnTo>
                    <a:pt x="1456" y="113"/>
                  </a:lnTo>
                  <a:lnTo>
                    <a:pt x="1451" y="116"/>
                  </a:lnTo>
                  <a:lnTo>
                    <a:pt x="1450" y="116"/>
                  </a:lnTo>
                  <a:lnTo>
                    <a:pt x="1444" y="119"/>
                  </a:lnTo>
                  <a:lnTo>
                    <a:pt x="1442" y="119"/>
                  </a:lnTo>
                  <a:lnTo>
                    <a:pt x="1441" y="119"/>
                  </a:lnTo>
                  <a:lnTo>
                    <a:pt x="1436" y="116"/>
                  </a:lnTo>
                  <a:lnTo>
                    <a:pt x="1435" y="115"/>
                  </a:lnTo>
                  <a:lnTo>
                    <a:pt x="1430" y="110"/>
                  </a:lnTo>
                  <a:lnTo>
                    <a:pt x="1426" y="106"/>
                  </a:lnTo>
                  <a:lnTo>
                    <a:pt x="1426" y="105"/>
                  </a:lnTo>
                  <a:lnTo>
                    <a:pt x="1424" y="99"/>
                  </a:lnTo>
                  <a:lnTo>
                    <a:pt x="1423" y="98"/>
                  </a:lnTo>
                  <a:lnTo>
                    <a:pt x="1424" y="96"/>
                  </a:lnTo>
                  <a:lnTo>
                    <a:pt x="1427" y="91"/>
                  </a:lnTo>
                  <a:lnTo>
                    <a:pt x="1428" y="91"/>
                  </a:lnTo>
                  <a:lnTo>
                    <a:pt x="1432" y="87"/>
                  </a:lnTo>
                  <a:lnTo>
                    <a:pt x="1432" y="83"/>
                  </a:lnTo>
                  <a:lnTo>
                    <a:pt x="1428" y="80"/>
                  </a:lnTo>
                  <a:lnTo>
                    <a:pt x="1422" y="79"/>
                  </a:lnTo>
                  <a:lnTo>
                    <a:pt x="1418" y="82"/>
                  </a:lnTo>
                  <a:lnTo>
                    <a:pt x="1415" y="86"/>
                  </a:lnTo>
                  <a:lnTo>
                    <a:pt x="1414" y="91"/>
                  </a:lnTo>
                  <a:lnTo>
                    <a:pt x="1414" y="97"/>
                  </a:lnTo>
                  <a:lnTo>
                    <a:pt x="1413" y="98"/>
                  </a:lnTo>
                  <a:lnTo>
                    <a:pt x="1410" y="103"/>
                  </a:lnTo>
                  <a:lnTo>
                    <a:pt x="1410" y="104"/>
                  </a:lnTo>
                  <a:lnTo>
                    <a:pt x="1408" y="104"/>
                  </a:lnTo>
                  <a:lnTo>
                    <a:pt x="1402" y="104"/>
                  </a:lnTo>
                  <a:lnTo>
                    <a:pt x="1401" y="104"/>
                  </a:lnTo>
                  <a:lnTo>
                    <a:pt x="1400" y="104"/>
                  </a:lnTo>
                  <a:lnTo>
                    <a:pt x="1396" y="99"/>
                  </a:lnTo>
                  <a:lnTo>
                    <a:pt x="1396" y="98"/>
                  </a:lnTo>
                  <a:lnTo>
                    <a:pt x="1394" y="93"/>
                  </a:lnTo>
                  <a:lnTo>
                    <a:pt x="1394" y="92"/>
                  </a:lnTo>
                  <a:lnTo>
                    <a:pt x="1394" y="85"/>
                  </a:lnTo>
                  <a:lnTo>
                    <a:pt x="1393" y="81"/>
                  </a:lnTo>
                  <a:lnTo>
                    <a:pt x="1388" y="78"/>
                  </a:lnTo>
                  <a:lnTo>
                    <a:pt x="1388" y="77"/>
                  </a:lnTo>
                  <a:lnTo>
                    <a:pt x="1384" y="73"/>
                  </a:lnTo>
                  <a:lnTo>
                    <a:pt x="1380" y="69"/>
                  </a:lnTo>
                  <a:lnTo>
                    <a:pt x="1374" y="66"/>
                  </a:lnTo>
                  <a:lnTo>
                    <a:pt x="1368" y="65"/>
                  </a:lnTo>
                  <a:lnTo>
                    <a:pt x="1362" y="66"/>
                  </a:lnTo>
                  <a:lnTo>
                    <a:pt x="1356" y="67"/>
                  </a:lnTo>
                  <a:lnTo>
                    <a:pt x="1355" y="67"/>
                  </a:lnTo>
                  <a:lnTo>
                    <a:pt x="1354" y="67"/>
                  </a:lnTo>
                  <a:lnTo>
                    <a:pt x="1348" y="64"/>
                  </a:lnTo>
                  <a:lnTo>
                    <a:pt x="1347" y="63"/>
                  </a:lnTo>
                  <a:lnTo>
                    <a:pt x="1344" y="57"/>
                  </a:lnTo>
                  <a:lnTo>
                    <a:pt x="1340" y="54"/>
                  </a:lnTo>
                  <a:lnTo>
                    <a:pt x="1335" y="52"/>
                  </a:lnTo>
                  <a:lnTo>
                    <a:pt x="1324" y="48"/>
                  </a:lnTo>
                  <a:lnTo>
                    <a:pt x="1323" y="48"/>
                  </a:lnTo>
                  <a:lnTo>
                    <a:pt x="1323" y="47"/>
                  </a:lnTo>
                  <a:lnTo>
                    <a:pt x="1317" y="44"/>
                  </a:lnTo>
                  <a:lnTo>
                    <a:pt x="1313" y="46"/>
                  </a:lnTo>
                  <a:lnTo>
                    <a:pt x="1312" y="46"/>
                  </a:lnTo>
                  <a:lnTo>
                    <a:pt x="1306" y="44"/>
                  </a:lnTo>
                  <a:lnTo>
                    <a:pt x="1304" y="44"/>
                  </a:lnTo>
                  <a:lnTo>
                    <a:pt x="1304" y="42"/>
                  </a:lnTo>
                  <a:lnTo>
                    <a:pt x="1302" y="35"/>
                  </a:lnTo>
                  <a:lnTo>
                    <a:pt x="1302" y="34"/>
                  </a:lnTo>
                  <a:lnTo>
                    <a:pt x="1303" y="29"/>
                  </a:lnTo>
                  <a:lnTo>
                    <a:pt x="1300" y="24"/>
                  </a:lnTo>
                  <a:lnTo>
                    <a:pt x="1299" y="24"/>
                  </a:lnTo>
                  <a:lnTo>
                    <a:pt x="1298" y="19"/>
                  </a:lnTo>
                  <a:lnTo>
                    <a:pt x="1294" y="17"/>
                  </a:lnTo>
                  <a:lnTo>
                    <a:pt x="1289" y="16"/>
                  </a:lnTo>
                  <a:lnTo>
                    <a:pt x="1288" y="16"/>
                  </a:lnTo>
                  <a:lnTo>
                    <a:pt x="1287" y="15"/>
                  </a:lnTo>
                  <a:lnTo>
                    <a:pt x="1283" y="11"/>
                  </a:lnTo>
                  <a:lnTo>
                    <a:pt x="1279" y="11"/>
                  </a:lnTo>
                  <a:lnTo>
                    <a:pt x="1276" y="14"/>
                  </a:lnTo>
                  <a:lnTo>
                    <a:pt x="1275" y="15"/>
                  </a:lnTo>
                  <a:lnTo>
                    <a:pt x="1270" y="17"/>
                  </a:lnTo>
                  <a:lnTo>
                    <a:pt x="1270" y="18"/>
                  </a:lnTo>
                  <a:lnTo>
                    <a:pt x="1265" y="20"/>
                  </a:lnTo>
                  <a:lnTo>
                    <a:pt x="1258" y="22"/>
                  </a:lnTo>
                  <a:lnTo>
                    <a:pt x="1253" y="24"/>
                  </a:lnTo>
                  <a:lnTo>
                    <a:pt x="1247" y="26"/>
                  </a:lnTo>
                  <a:lnTo>
                    <a:pt x="1247" y="27"/>
                  </a:lnTo>
                  <a:lnTo>
                    <a:pt x="1246" y="27"/>
                  </a:lnTo>
                  <a:lnTo>
                    <a:pt x="1240" y="28"/>
                  </a:lnTo>
                  <a:lnTo>
                    <a:pt x="1234" y="28"/>
                  </a:lnTo>
                  <a:lnTo>
                    <a:pt x="1231" y="28"/>
                  </a:lnTo>
                  <a:lnTo>
                    <a:pt x="1232" y="33"/>
                  </a:lnTo>
                  <a:lnTo>
                    <a:pt x="1232" y="34"/>
                  </a:lnTo>
                  <a:lnTo>
                    <a:pt x="1232" y="42"/>
                  </a:lnTo>
                  <a:lnTo>
                    <a:pt x="1232" y="43"/>
                  </a:lnTo>
                  <a:lnTo>
                    <a:pt x="1230" y="49"/>
                  </a:lnTo>
                  <a:lnTo>
                    <a:pt x="1229" y="51"/>
                  </a:lnTo>
                  <a:lnTo>
                    <a:pt x="1227" y="51"/>
                  </a:lnTo>
                  <a:lnTo>
                    <a:pt x="1221" y="51"/>
                  </a:lnTo>
                  <a:lnTo>
                    <a:pt x="1214" y="52"/>
                  </a:lnTo>
                  <a:lnTo>
                    <a:pt x="1208" y="54"/>
                  </a:lnTo>
                  <a:lnTo>
                    <a:pt x="1207" y="54"/>
                  </a:lnTo>
                  <a:lnTo>
                    <a:pt x="1200" y="53"/>
                  </a:lnTo>
                  <a:lnTo>
                    <a:pt x="1194" y="53"/>
                  </a:lnTo>
                  <a:lnTo>
                    <a:pt x="1192" y="56"/>
                  </a:lnTo>
                  <a:lnTo>
                    <a:pt x="1195" y="63"/>
                  </a:lnTo>
                  <a:lnTo>
                    <a:pt x="1196" y="64"/>
                  </a:lnTo>
                  <a:lnTo>
                    <a:pt x="1196" y="70"/>
                  </a:lnTo>
                  <a:lnTo>
                    <a:pt x="1196" y="71"/>
                  </a:lnTo>
                  <a:lnTo>
                    <a:pt x="1196" y="72"/>
                  </a:lnTo>
                  <a:lnTo>
                    <a:pt x="1193" y="77"/>
                  </a:lnTo>
                  <a:lnTo>
                    <a:pt x="1192" y="77"/>
                  </a:lnTo>
                  <a:lnTo>
                    <a:pt x="1188" y="82"/>
                  </a:lnTo>
                  <a:lnTo>
                    <a:pt x="1184" y="86"/>
                  </a:lnTo>
                  <a:lnTo>
                    <a:pt x="1183" y="86"/>
                  </a:lnTo>
                  <a:lnTo>
                    <a:pt x="1179" y="91"/>
                  </a:lnTo>
                  <a:lnTo>
                    <a:pt x="1177" y="92"/>
                  </a:lnTo>
                  <a:lnTo>
                    <a:pt x="1170" y="93"/>
                  </a:lnTo>
                  <a:lnTo>
                    <a:pt x="1164" y="93"/>
                  </a:lnTo>
                  <a:lnTo>
                    <a:pt x="1159" y="92"/>
                  </a:lnTo>
                  <a:lnTo>
                    <a:pt x="1155" y="95"/>
                  </a:lnTo>
                  <a:lnTo>
                    <a:pt x="1149" y="99"/>
                  </a:lnTo>
                  <a:lnTo>
                    <a:pt x="1148" y="99"/>
                  </a:lnTo>
                  <a:lnTo>
                    <a:pt x="1147" y="99"/>
                  </a:lnTo>
                  <a:lnTo>
                    <a:pt x="1142" y="98"/>
                  </a:lnTo>
                  <a:lnTo>
                    <a:pt x="1141" y="98"/>
                  </a:lnTo>
                  <a:lnTo>
                    <a:pt x="1140" y="97"/>
                  </a:lnTo>
                  <a:lnTo>
                    <a:pt x="1136" y="93"/>
                  </a:lnTo>
                  <a:lnTo>
                    <a:pt x="1132" y="89"/>
                  </a:lnTo>
                  <a:lnTo>
                    <a:pt x="1129" y="88"/>
                  </a:lnTo>
                  <a:lnTo>
                    <a:pt x="1125" y="90"/>
                  </a:lnTo>
                  <a:lnTo>
                    <a:pt x="1122" y="96"/>
                  </a:lnTo>
                  <a:lnTo>
                    <a:pt x="1121" y="101"/>
                  </a:lnTo>
                  <a:lnTo>
                    <a:pt x="1122" y="107"/>
                  </a:lnTo>
                  <a:lnTo>
                    <a:pt x="1122" y="108"/>
                  </a:lnTo>
                  <a:lnTo>
                    <a:pt x="1119" y="115"/>
                  </a:lnTo>
                  <a:lnTo>
                    <a:pt x="1118" y="120"/>
                  </a:lnTo>
                  <a:lnTo>
                    <a:pt x="1118" y="121"/>
                  </a:lnTo>
                  <a:lnTo>
                    <a:pt x="1117" y="121"/>
                  </a:lnTo>
                  <a:lnTo>
                    <a:pt x="1115" y="126"/>
                  </a:lnTo>
                  <a:lnTo>
                    <a:pt x="1112" y="132"/>
                  </a:lnTo>
                  <a:lnTo>
                    <a:pt x="1111" y="137"/>
                  </a:lnTo>
                  <a:lnTo>
                    <a:pt x="1110" y="139"/>
                  </a:lnTo>
                  <a:lnTo>
                    <a:pt x="1109" y="139"/>
                  </a:lnTo>
                  <a:lnTo>
                    <a:pt x="1104" y="142"/>
                  </a:lnTo>
                  <a:lnTo>
                    <a:pt x="1103" y="143"/>
                  </a:lnTo>
                  <a:lnTo>
                    <a:pt x="1101" y="142"/>
                  </a:lnTo>
                  <a:lnTo>
                    <a:pt x="1096" y="139"/>
                  </a:lnTo>
                  <a:lnTo>
                    <a:pt x="1093" y="138"/>
                  </a:lnTo>
                  <a:lnTo>
                    <a:pt x="1087" y="147"/>
                  </a:lnTo>
                  <a:lnTo>
                    <a:pt x="1086" y="149"/>
                  </a:lnTo>
                  <a:lnTo>
                    <a:pt x="1084" y="148"/>
                  </a:lnTo>
                  <a:lnTo>
                    <a:pt x="1079" y="145"/>
                  </a:lnTo>
                  <a:lnTo>
                    <a:pt x="1076" y="146"/>
                  </a:lnTo>
                  <a:lnTo>
                    <a:pt x="1074" y="150"/>
                  </a:lnTo>
                  <a:lnTo>
                    <a:pt x="1073" y="150"/>
                  </a:lnTo>
                  <a:lnTo>
                    <a:pt x="1073" y="151"/>
                  </a:lnTo>
                  <a:lnTo>
                    <a:pt x="1068" y="154"/>
                  </a:lnTo>
                  <a:lnTo>
                    <a:pt x="1067" y="154"/>
                  </a:lnTo>
                  <a:lnTo>
                    <a:pt x="1060" y="156"/>
                  </a:lnTo>
                  <a:lnTo>
                    <a:pt x="1055" y="155"/>
                  </a:lnTo>
                  <a:lnTo>
                    <a:pt x="1054" y="155"/>
                  </a:lnTo>
                  <a:lnTo>
                    <a:pt x="1047" y="152"/>
                  </a:lnTo>
                  <a:lnTo>
                    <a:pt x="1046" y="152"/>
                  </a:lnTo>
                  <a:lnTo>
                    <a:pt x="1041" y="149"/>
                  </a:lnTo>
                  <a:lnTo>
                    <a:pt x="1037" y="147"/>
                  </a:lnTo>
                  <a:lnTo>
                    <a:pt x="1032" y="148"/>
                  </a:lnTo>
                  <a:lnTo>
                    <a:pt x="1030" y="146"/>
                  </a:lnTo>
                  <a:lnTo>
                    <a:pt x="1029" y="144"/>
                  </a:lnTo>
                  <a:lnTo>
                    <a:pt x="1032" y="139"/>
                  </a:lnTo>
                  <a:lnTo>
                    <a:pt x="1035" y="135"/>
                  </a:lnTo>
                  <a:lnTo>
                    <a:pt x="1035" y="130"/>
                  </a:lnTo>
                  <a:lnTo>
                    <a:pt x="1037" y="124"/>
                  </a:lnTo>
                  <a:lnTo>
                    <a:pt x="1037" y="118"/>
                  </a:lnTo>
                  <a:lnTo>
                    <a:pt x="1038" y="117"/>
                  </a:lnTo>
                  <a:lnTo>
                    <a:pt x="1040" y="116"/>
                  </a:lnTo>
                  <a:lnTo>
                    <a:pt x="1044" y="115"/>
                  </a:lnTo>
                  <a:lnTo>
                    <a:pt x="1047" y="113"/>
                  </a:lnTo>
                  <a:lnTo>
                    <a:pt x="1046" y="109"/>
                  </a:lnTo>
                  <a:lnTo>
                    <a:pt x="1045" y="108"/>
                  </a:lnTo>
                  <a:lnTo>
                    <a:pt x="1046" y="107"/>
                  </a:lnTo>
                  <a:lnTo>
                    <a:pt x="1050" y="100"/>
                  </a:lnTo>
                  <a:lnTo>
                    <a:pt x="1050" y="97"/>
                  </a:lnTo>
                  <a:lnTo>
                    <a:pt x="1046" y="94"/>
                  </a:lnTo>
                  <a:lnTo>
                    <a:pt x="1041" y="90"/>
                  </a:lnTo>
                  <a:lnTo>
                    <a:pt x="1038" y="87"/>
                  </a:lnTo>
                  <a:lnTo>
                    <a:pt x="1033" y="86"/>
                  </a:lnTo>
                  <a:lnTo>
                    <a:pt x="1032" y="85"/>
                  </a:lnTo>
                  <a:lnTo>
                    <a:pt x="1027" y="82"/>
                  </a:lnTo>
                  <a:lnTo>
                    <a:pt x="1026" y="81"/>
                  </a:lnTo>
                  <a:lnTo>
                    <a:pt x="1026" y="80"/>
                  </a:lnTo>
                  <a:lnTo>
                    <a:pt x="1026" y="74"/>
                  </a:lnTo>
                  <a:lnTo>
                    <a:pt x="1024" y="69"/>
                  </a:lnTo>
                  <a:lnTo>
                    <a:pt x="1022" y="62"/>
                  </a:lnTo>
                  <a:lnTo>
                    <a:pt x="1022" y="61"/>
                  </a:lnTo>
                  <a:lnTo>
                    <a:pt x="1022" y="56"/>
                  </a:lnTo>
                  <a:lnTo>
                    <a:pt x="1020" y="52"/>
                  </a:lnTo>
                  <a:lnTo>
                    <a:pt x="1017" y="47"/>
                  </a:lnTo>
                  <a:lnTo>
                    <a:pt x="1016" y="47"/>
                  </a:lnTo>
                  <a:lnTo>
                    <a:pt x="1016" y="46"/>
                  </a:lnTo>
                  <a:lnTo>
                    <a:pt x="1015" y="41"/>
                  </a:lnTo>
                  <a:lnTo>
                    <a:pt x="1012" y="37"/>
                  </a:lnTo>
                  <a:lnTo>
                    <a:pt x="1008" y="37"/>
                  </a:lnTo>
                  <a:lnTo>
                    <a:pt x="1007" y="37"/>
                  </a:lnTo>
                  <a:lnTo>
                    <a:pt x="1006" y="37"/>
                  </a:lnTo>
                  <a:lnTo>
                    <a:pt x="1002" y="34"/>
                  </a:lnTo>
                  <a:lnTo>
                    <a:pt x="996" y="35"/>
                  </a:lnTo>
                  <a:lnTo>
                    <a:pt x="992" y="36"/>
                  </a:lnTo>
                  <a:lnTo>
                    <a:pt x="993" y="32"/>
                  </a:lnTo>
                  <a:lnTo>
                    <a:pt x="993" y="28"/>
                  </a:lnTo>
                  <a:lnTo>
                    <a:pt x="990" y="26"/>
                  </a:lnTo>
                  <a:lnTo>
                    <a:pt x="986" y="25"/>
                  </a:lnTo>
                  <a:lnTo>
                    <a:pt x="985" y="24"/>
                  </a:lnTo>
                  <a:lnTo>
                    <a:pt x="984" y="24"/>
                  </a:lnTo>
                  <a:lnTo>
                    <a:pt x="980" y="20"/>
                  </a:lnTo>
                  <a:lnTo>
                    <a:pt x="979" y="20"/>
                  </a:lnTo>
                  <a:lnTo>
                    <a:pt x="979" y="19"/>
                  </a:lnTo>
                  <a:lnTo>
                    <a:pt x="977" y="13"/>
                  </a:lnTo>
                  <a:lnTo>
                    <a:pt x="977" y="10"/>
                  </a:lnTo>
                  <a:lnTo>
                    <a:pt x="973" y="10"/>
                  </a:lnTo>
                  <a:lnTo>
                    <a:pt x="967" y="9"/>
                  </a:lnTo>
                  <a:lnTo>
                    <a:pt x="962" y="9"/>
                  </a:lnTo>
                  <a:lnTo>
                    <a:pt x="957" y="11"/>
                  </a:lnTo>
                  <a:lnTo>
                    <a:pt x="951" y="12"/>
                  </a:lnTo>
                  <a:lnTo>
                    <a:pt x="950" y="12"/>
                  </a:lnTo>
                  <a:lnTo>
                    <a:pt x="943" y="11"/>
                  </a:lnTo>
                  <a:lnTo>
                    <a:pt x="943" y="10"/>
                  </a:lnTo>
                  <a:lnTo>
                    <a:pt x="942" y="10"/>
                  </a:lnTo>
                  <a:lnTo>
                    <a:pt x="940" y="7"/>
                  </a:lnTo>
                  <a:lnTo>
                    <a:pt x="940" y="0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9234" name="Freeform 9"/>
            <p:cNvSpPr>
              <a:spLocks/>
            </p:cNvSpPr>
            <p:nvPr/>
          </p:nvSpPr>
          <p:spPr bwMode="auto">
            <a:xfrm>
              <a:off x="2384425" y="1660525"/>
              <a:ext cx="1611313" cy="2189163"/>
            </a:xfrm>
            <a:custGeom>
              <a:avLst/>
              <a:gdLst>
                <a:gd name="T0" fmla="*/ 2147483647 w 1004"/>
                <a:gd name="T1" fmla="*/ 2147483647 h 1396"/>
                <a:gd name="T2" fmla="*/ 2147483647 w 1004"/>
                <a:gd name="T3" fmla="*/ 2147483647 h 1396"/>
                <a:gd name="T4" fmla="*/ 2147483647 w 1004"/>
                <a:gd name="T5" fmla="*/ 2147483647 h 1396"/>
                <a:gd name="T6" fmla="*/ 2147483647 w 1004"/>
                <a:gd name="T7" fmla="*/ 2147483647 h 1396"/>
                <a:gd name="T8" fmla="*/ 2147483647 w 1004"/>
                <a:gd name="T9" fmla="*/ 2147483647 h 1396"/>
                <a:gd name="T10" fmla="*/ 2147483647 w 1004"/>
                <a:gd name="T11" fmla="*/ 2147483647 h 1396"/>
                <a:gd name="T12" fmla="*/ 2147483647 w 1004"/>
                <a:gd name="T13" fmla="*/ 2147483647 h 1396"/>
                <a:gd name="T14" fmla="*/ 2147483647 w 1004"/>
                <a:gd name="T15" fmla="*/ 2147483647 h 1396"/>
                <a:gd name="T16" fmla="*/ 2147483647 w 1004"/>
                <a:gd name="T17" fmla="*/ 2147483647 h 1396"/>
                <a:gd name="T18" fmla="*/ 2147483647 w 1004"/>
                <a:gd name="T19" fmla="*/ 2147483647 h 1396"/>
                <a:gd name="T20" fmla="*/ 2147483647 w 1004"/>
                <a:gd name="T21" fmla="*/ 2147483647 h 1396"/>
                <a:gd name="T22" fmla="*/ 2147483647 w 1004"/>
                <a:gd name="T23" fmla="*/ 2147483647 h 1396"/>
                <a:gd name="T24" fmla="*/ 2147483647 w 1004"/>
                <a:gd name="T25" fmla="*/ 2147483647 h 1396"/>
                <a:gd name="T26" fmla="*/ 2147483647 w 1004"/>
                <a:gd name="T27" fmla="*/ 2147483647 h 1396"/>
                <a:gd name="T28" fmla="*/ 2147483647 w 1004"/>
                <a:gd name="T29" fmla="*/ 2147483647 h 1396"/>
                <a:gd name="T30" fmla="*/ 2147483647 w 1004"/>
                <a:gd name="T31" fmla="*/ 2147483647 h 1396"/>
                <a:gd name="T32" fmla="*/ 2147483647 w 1004"/>
                <a:gd name="T33" fmla="*/ 2147483647 h 1396"/>
                <a:gd name="T34" fmla="*/ 2147483647 w 1004"/>
                <a:gd name="T35" fmla="*/ 2147483647 h 1396"/>
                <a:gd name="T36" fmla="*/ 2147483647 w 1004"/>
                <a:gd name="T37" fmla="*/ 2147483647 h 1396"/>
                <a:gd name="T38" fmla="*/ 2147483647 w 1004"/>
                <a:gd name="T39" fmla="*/ 2147483647 h 1396"/>
                <a:gd name="T40" fmla="*/ 2147483647 w 1004"/>
                <a:gd name="T41" fmla="*/ 2147483647 h 1396"/>
                <a:gd name="T42" fmla="*/ 2147483647 w 1004"/>
                <a:gd name="T43" fmla="*/ 2147483647 h 1396"/>
                <a:gd name="T44" fmla="*/ 2147483647 w 1004"/>
                <a:gd name="T45" fmla="*/ 2147483647 h 1396"/>
                <a:gd name="T46" fmla="*/ 2147483647 w 1004"/>
                <a:gd name="T47" fmla="*/ 2147483647 h 1396"/>
                <a:gd name="T48" fmla="*/ 2147483647 w 1004"/>
                <a:gd name="T49" fmla="*/ 2147483647 h 1396"/>
                <a:gd name="T50" fmla="*/ 2147483647 w 1004"/>
                <a:gd name="T51" fmla="*/ 2147483647 h 1396"/>
                <a:gd name="T52" fmla="*/ 2147483647 w 1004"/>
                <a:gd name="T53" fmla="*/ 2147483647 h 1396"/>
                <a:gd name="T54" fmla="*/ 2147483647 w 1004"/>
                <a:gd name="T55" fmla="*/ 2147483647 h 1396"/>
                <a:gd name="T56" fmla="*/ 2147483647 w 1004"/>
                <a:gd name="T57" fmla="*/ 2147483647 h 1396"/>
                <a:gd name="T58" fmla="*/ 2147483647 w 1004"/>
                <a:gd name="T59" fmla="*/ 2147483647 h 1396"/>
                <a:gd name="T60" fmla="*/ 2147483647 w 1004"/>
                <a:gd name="T61" fmla="*/ 2147483647 h 1396"/>
                <a:gd name="T62" fmla="*/ 2147483647 w 1004"/>
                <a:gd name="T63" fmla="*/ 2147483647 h 1396"/>
                <a:gd name="T64" fmla="*/ 2147483647 w 1004"/>
                <a:gd name="T65" fmla="*/ 2147483647 h 1396"/>
                <a:gd name="T66" fmla="*/ 2147483647 w 1004"/>
                <a:gd name="T67" fmla="*/ 2147483647 h 1396"/>
                <a:gd name="T68" fmla="*/ 2147483647 w 1004"/>
                <a:gd name="T69" fmla="*/ 2147483647 h 1396"/>
                <a:gd name="T70" fmla="*/ 2147483647 w 1004"/>
                <a:gd name="T71" fmla="*/ 2147483647 h 1396"/>
                <a:gd name="T72" fmla="*/ 2147483647 w 1004"/>
                <a:gd name="T73" fmla="*/ 2147483647 h 1396"/>
                <a:gd name="T74" fmla="*/ 2147483647 w 1004"/>
                <a:gd name="T75" fmla="*/ 2147483647 h 1396"/>
                <a:gd name="T76" fmla="*/ 2147483647 w 1004"/>
                <a:gd name="T77" fmla="*/ 2147483647 h 1396"/>
                <a:gd name="T78" fmla="*/ 2147483647 w 1004"/>
                <a:gd name="T79" fmla="*/ 2147483647 h 1396"/>
                <a:gd name="T80" fmla="*/ 2147483647 w 1004"/>
                <a:gd name="T81" fmla="*/ 2147483647 h 1396"/>
                <a:gd name="T82" fmla="*/ 2147483647 w 1004"/>
                <a:gd name="T83" fmla="*/ 2147483647 h 1396"/>
                <a:gd name="T84" fmla="*/ 2147483647 w 1004"/>
                <a:gd name="T85" fmla="*/ 2147483647 h 1396"/>
                <a:gd name="T86" fmla="*/ 2147483647 w 1004"/>
                <a:gd name="T87" fmla="*/ 2147483647 h 1396"/>
                <a:gd name="T88" fmla="*/ 2147483647 w 1004"/>
                <a:gd name="T89" fmla="*/ 2147483647 h 1396"/>
                <a:gd name="T90" fmla="*/ 2147483647 w 1004"/>
                <a:gd name="T91" fmla="*/ 2147483647 h 1396"/>
                <a:gd name="T92" fmla="*/ 2147483647 w 1004"/>
                <a:gd name="T93" fmla="*/ 2147483647 h 1396"/>
                <a:gd name="T94" fmla="*/ 2147483647 w 1004"/>
                <a:gd name="T95" fmla="*/ 2147483647 h 1396"/>
                <a:gd name="T96" fmla="*/ 2147483647 w 1004"/>
                <a:gd name="T97" fmla="*/ 2147483647 h 1396"/>
                <a:gd name="T98" fmla="*/ 2147483647 w 1004"/>
                <a:gd name="T99" fmla="*/ 2147483647 h 1396"/>
                <a:gd name="T100" fmla="*/ 2147483647 w 1004"/>
                <a:gd name="T101" fmla="*/ 2147483647 h 1396"/>
                <a:gd name="T102" fmla="*/ 2147483647 w 1004"/>
                <a:gd name="T103" fmla="*/ 2147483647 h 1396"/>
                <a:gd name="T104" fmla="*/ 2147483647 w 1004"/>
                <a:gd name="T105" fmla="*/ 2147483647 h 1396"/>
                <a:gd name="T106" fmla="*/ 2147483647 w 1004"/>
                <a:gd name="T107" fmla="*/ 2147483647 h 1396"/>
                <a:gd name="T108" fmla="*/ 2147483647 w 1004"/>
                <a:gd name="T109" fmla="*/ 2147483647 h 1396"/>
                <a:gd name="T110" fmla="*/ 2147483647 w 1004"/>
                <a:gd name="T111" fmla="*/ 2147483647 h 1396"/>
                <a:gd name="T112" fmla="*/ 2147483647 w 1004"/>
                <a:gd name="T113" fmla="*/ 2147483647 h 1396"/>
                <a:gd name="T114" fmla="*/ 2147483647 w 1004"/>
                <a:gd name="T115" fmla="*/ 2147483647 h 1396"/>
                <a:gd name="T116" fmla="*/ 2147483647 w 1004"/>
                <a:gd name="T117" fmla="*/ 2147483647 h 1396"/>
                <a:gd name="T118" fmla="*/ 2147483647 w 1004"/>
                <a:gd name="T119" fmla="*/ 2147483647 h 1396"/>
                <a:gd name="T120" fmla="*/ 2147483647 w 1004"/>
                <a:gd name="T121" fmla="*/ 2147483647 h 1396"/>
                <a:gd name="T122" fmla="*/ 2147483647 w 1004"/>
                <a:gd name="T123" fmla="*/ 2147483647 h 1396"/>
                <a:gd name="T124" fmla="*/ 2147483647 w 1004"/>
                <a:gd name="T125" fmla="*/ 2147483647 h 13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04"/>
                <a:gd name="T190" fmla="*/ 0 h 1396"/>
                <a:gd name="T191" fmla="*/ 1004 w 1004"/>
                <a:gd name="T192" fmla="*/ 1396 h 13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04" h="1396">
                  <a:moveTo>
                    <a:pt x="973" y="827"/>
                  </a:moveTo>
                  <a:lnTo>
                    <a:pt x="972" y="828"/>
                  </a:lnTo>
                  <a:lnTo>
                    <a:pt x="971" y="829"/>
                  </a:lnTo>
                  <a:lnTo>
                    <a:pt x="970" y="830"/>
                  </a:lnTo>
                  <a:lnTo>
                    <a:pt x="967" y="833"/>
                  </a:lnTo>
                  <a:lnTo>
                    <a:pt x="965" y="838"/>
                  </a:lnTo>
                  <a:lnTo>
                    <a:pt x="964" y="839"/>
                  </a:lnTo>
                  <a:lnTo>
                    <a:pt x="962" y="840"/>
                  </a:lnTo>
                  <a:lnTo>
                    <a:pt x="960" y="842"/>
                  </a:lnTo>
                  <a:lnTo>
                    <a:pt x="958" y="843"/>
                  </a:lnTo>
                  <a:lnTo>
                    <a:pt x="956" y="843"/>
                  </a:lnTo>
                  <a:lnTo>
                    <a:pt x="954" y="843"/>
                  </a:lnTo>
                  <a:lnTo>
                    <a:pt x="951" y="843"/>
                  </a:lnTo>
                  <a:lnTo>
                    <a:pt x="950" y="843"/>
                  </a:lnTo>
                  <a:lnTo>
                    <a:pt x="949" y="844"/>
                  </a:lnTo>
                  <a:lnTo>
                    <a:pt x="948" y="845"/>
                  </a:lnTo>
                  <a:lnTo>
                    <a:pt x="947" y="847"/>
                  </a:lnTo>
                  <a:lnTo>
                    <a:pt x="946" y="848"/>
                  </a:lnTo>
                  <a:lnTo>
                    <a:pt x="944" y="849"/>
                  </a:lnTo>
                  <a:lnTo>
                    <a:pt x="939" y="849"/>
                  </a:lnTo>
                  <a:lnTo>
                    <a:pt x="938" y="850"/>
                  </a:lnTo>
                  <a:lnTo>
                    <a:pt x="937" y="852"/>
                  </a:lnTo>
                  <a:lnTo>
                    <a:pt x="936" y="854"/>
                  </a:lnTo>
                  <a:lnTo>
                    <a:pt x="936" y="855"/>
                  </a:lnTo>
                  <a:lnTo>
                    <a:pt x="937" y="858"/>
                  </a:lnTo>
                  <a:lnTo>
                    <a:pt x="938" y="860"/>
                  </a:lnTo>
                  <a:lnTo>
                    <a:pt x="938" y="862"/>
                  </a:lnTo>
                  <a:lnTo>
                    <a:pt x="940" y="865"/>
                  </a:lnTo>
                  <a:lnTo>
                    <a:pt x="942" y="868"/>
                  </a:lnTo>
                  <a:lnTo>
                    <a:pt x="946" y="874"/>
                  </a:lnTo>
                  <a:lnTo>
                    <a:pt x="947" y="876"/>
                  </a:lnTo>
                  <a:lnTo>
                    <a:pt x="947" y="877"/>
                  </a:lnTo>
                  <a:lnTo>
                    <a:pt x="947" y="880"/>
                  </a:lnTo>
                  <a:lnTo>
                    <a:pt x="946" y="884"/>
                  </a:lnTo>
                  <a:lnTo>
                    <a:pt x="945" y="887"/>
                  </a:lnTo>
                  <a:lnTo>
                    <a:pt x="942" y="892"/>
                  </a:lnTo>
                  <a:lnTo>
                    <a:pt x="940" y="896"/>
                  </a:lnTo>
                  <a:lnTo>
                    <a:pt x="940" y="897"/>
                  </a:lnTo>
                  <a:lnTo>
                    <a:pt x="940" y="899"/>
                  </a:lnTo>
                  <a:lnTo>
                    <a:pt x="940" y="901"/>
                  </a:lnTo>
                  <a:lnTo>
                    <a:pt x="941" y="904"/>
                  </a:lnTo>
                  <a:lnTo>
                    <a:pt x="942" y="905"/>
                  </a:lnTo>
                  <a:lnTo>
                    <a:pt x="943" y="906"/>
                  </a:lnTo>
                  <a:lnTo>
                    <a:pt x="944" y="906"/>
                  </a:lnTo>
                  <a:lnTo>
                    <a:pt x="949" y="906"/>
                  </a:lnTo>
                  <a:lnTo>
                    <a:pt x="952" y="906"/>
                  </a:lnTo>
                  <a:lnTo>
                    <a:pt x="954" y="906"/>
                  </a:lnTo>
                  <a:lnTo>
                    <a:pt x="957" y="907"/>
                  </a:lnTo>
                  <a:lnTo>
                    <a:pt x="958" y="907"/>
                  </a:lnTo>
                  <a:lnTo>
                    <a:pt x="960" y="908"/>
                  </a:lnTo>
                  <a:lnTo>
                    <a:pt x="961" y="909"/>
                  </a:lnTo>
                  <a:lnTo>
                    <a:pt x="963" y="910"/>
                  </a:lnTo>
                  <a:lnTo>
                    <a:pt x="965" y="911"/>
                  </a:lnTo>
                  <a:lnTo>
                    <a:pt x="965" y="912"/>
                  </a:lnTo>
                  <a:lnTo>
                    <a:pt x="966" y="913"/>
                  </a:lnTo>
                  <a:lnTo>
                    <a:pt x="967" y="917"/>
                  </a:lnTo>
                  <a:lnTo>
                    <a:pt x="966" y="918"/>
                  </a:lnTo>
                  <a:lnTo>
                    <a:pt x="965" y="920"/>
                  </a:lnTo>
                  <a:lnTo>
                    <a:pt x="964" y="921"/>
                  </a:lnTo>
                  <a:lnTo>
                    <a:pt x="963" y="921"/>
                  </a:lnTo>
                  <a:lnTo>
                    <a:pt x="962" y="923"/>
                  </a:lnTo>
                  <a:lnTo>
                    <a:pt x="960" y="924"/>
                  </a:lnTo>
                  <a:lnTo>
                    <a:pt x="959" y="926"/>
                  </a:lnTo>
                  <a:lnTo>
                    <a:pt x="958" y="926"/>
                  </a:lnTo>
                  <a:lnTo>
                    <a:pt x="958" y="927"/>
                  </a:lnTo>
                  <a:lnTo>
                    <a:pt x="958" y="928"/>
                  </a:lnTo>
                  <a:lnTo>
                    <a:pt x="959" y="930"/>
                  </a:lnTo>
                  <a:lnTo>
                    <a:pt x="960" y="931"/>
                  </a:lnTo>
                  <a:lnTo>
                    <a:pt x="961" y="932"/>
                  </a:lnTo>
                  <a:lnTo>
                    <a:pt x="962" y="933"/>
                  </a:lnTo>
                  <a:lnTo>
                    <a:pt x="962" y="934"/>
                  </a:lnTo>
                  <a:lnTo>
                    <a:pt x="962" y="935"/>
                  </a:lnTo>
                  <a:lnTo>
                    <a:pt x="961" y="937"/>
                  </a:lnTo>
                  <a:lnTo>
                    <a:pt x="960" y="939"/>
                  </a:lnTo>
                  <a:lnTo>
                    <a:pt x="960" y="941"/>
                  </a:lnTo>
                  <a:lnTo>
                    <a:pt x="960" y="942"/>
                  </a:lnTo>
                  <a:lnTo>
                    <a:pt x="957" y="948"/>
                  </a:lnTo>
                  <a:lnTo>
                    <a:pt x="954" y="953"/>
                  </a:lnTo>
                  <a:lnTo>
                    <a:pt x="953" y="955"/>
                  </a:lnTo>
                  <a:lnTo>
                    <a:pt x="950" y="961"/>
                  </a:lnTo>
                  <a:lnTo>
                    <a:pt x="949" y="963"/>
                  </a:lnTo>
                  <a:lnTo>
                    <a:pt x="949" y="964"/>
                  </a:lnTo>
                  <a:lnTo>
                    <a:pt x="949" y="965"/>
                  </a:lnTo>
                  <a:lnTo>
                    <a:pt x="948" y="965"/>
                  </a:lnTo>
                  <a:lnTo>
                    <a:pt x="949" y="966"/>
                  </a:lnTo>
                  <a:lnTo>
                    <a:pt x="949" y="967"/>
                  </a:lnTo>
                  <a:lnTo>
                    <a:pt x="950" y="969"/>
                  </a:lnTo>
                  <a:lnTo>
                    <a:pt x="950" y="972"/>
                  </a:lnTo>
                  <a:lnTo>
                    <a:pt x="949" y="972"/>
                  </a:lnTo>
                  <a:lnTo>
                    <a:pt x="948" y="972"/>
                  </a:lnTo>
                  <a:lnTo>
                    <a:pt x="948" y="973"/>
                  </a:lnTo>
                  <a:lnTo>
                    <a:pt x="948" y="974"/>
                  </a:lnTo>
                  <a:lnTo>
                    <a:pt x="948" y="973"/>
                  </a:lnTo>
                  <a:lnTo>
                    <a:pt x="947" y="973"/>
                  </a:lnTo>
                  <a:lnTo>
                    <a:pt x="946" y="973"/>
                  </a:lnTo>
                  <a:lnTo>
                    <a:pt x="946" y="972"/>
                  </a:lnTo>
                  <a:lnTo>
                    <a:pt x="945" y="971"/>
                  </a:lnTo>
                  <a:lnTo>
                    <a:pt x="944" y="971"/>
                  </a:lnTo>
                  <a:lnTo>
                    <a:pt x="943" y="971"/>
                  </a:lnTo>
                  <a:lnTo>
                    <a:pt x="942" y="972"/>
                  </a:lnTo>
                  <a:lnTo>
                    <a:pt x="941" y="973"/>
                  </a:lnTo>
                  <a:lnTo>
                    <a:pt x="941" y="974"/>
                  </a:lnTo>
                  <a:lnTo>
                    <a:pt x="940" y="974"/>
                  </a:lnTo>
                  <a:lnTo>
                    <a:pt x="939" y="974"/>
                  </a:lnTo>
                  <a:lnTo>
                    <a:pt x="938" y="974"/>
                  </a:lnTo>
                  <a:lnTo>
                    <a:pt x="937" y="974"/>
                  </a:lnTo>
                  <a:lnTo>
                    <a:pt x="937" y="977"/>
                  </a:lnTo>
                  <a:lnTo>
                    <a:pt x="936" y="977"/>
                  </a:lnTo>
                  <a:lnTo>
                    <a:pt x="936" y="978"/>
                  </a:lnTo>
                  <a:lnTo>
                    <a:pt x="935" y="978"/>
                  </a:lnTo>
                  <a:lnTo>
                    <a:pt x="934" y="979"/>
                  </a:lnTo>
                  <a:lnTo>
                    <a:pt x="933" y="980"/>
                  </a:lnTo>
                  <a:lnTo>
                    <a:pt x="932" y="980"/>
                  </a:lnTo>
                  <a:lnTo>
                    <a:pt x="932" y="981"/>
                  </a:lnTo>
                  <a:lnTo>
                    <a:pt x="931" y="981"/>
                  </a:lnTo>
                  <a:lnTo>
                    <a:pt x="930" y="982"/>
                  </a:lnTo>
                  <a:lnTo>
                    <a:pt x="930" y="984"/>
                  </a:lnTo>
                  <a:lnTo>
                    <a:pt x="929" y="984"/>
                  </a:lnTo>
                  <a:lnTo>
                    <a:pt x="928" y="985"/>
                  </a:lnTo>
                  <a:lnTo>
                    <a:pt x="927" y="985"/>
                  </a:lnTo>
                  <a:lnTo>
                    <a:pt x="927" y="984"/>
                  </a:lnTo>
                  <a:lnTo>
                    <a:pt x="926" y="984"/>
                  </a:lnTo>
                  <a:lnTo>
                    <a:pt x="925" y="985"/>
                  </a:lnTo>
                  <a:lnTo>
                    <a:pt x="924" y="985"/>
                  </a:lnTo>
                  <a:lnTo>
                    <a:pt x="924" y="986"/>
                  </a:lnTo>
                  <a:lnTo>
                    <a:pt x="923" y="986"/>
                  </a:lnTo>
                  <a:lnTo>
                    <a:pt x="923" y="987"/>
                  </a:lnTo>
                  <a:lnTo>
                    <a:pt x="919" y="987"/>
                  </a:lnTo>
                  <a:lnTo>
                    <a:pt x="919" y="988"/>
                  </a:lnTo>
                  <a:lnTo>
                    <a:pt x="918" y="988"/>
                  </a:lnTo>
                  <a:lnTo>
                    <a:pt x="916" y="989"/>
                  </a:lnTo>
                  <a:lnTo>
                    <a:pt x="916" y="990"/>
                  </a:lnTo>
                  <a:lnTo>
                    <a:pt x="916" y="992"/>
                  </a:lnTo>
                  <a:lnTo>
                    <a:pt x="916" y="993"/>
                  </a:lnTo>
                  <a:lnTo>
                    <a:pt x="916" y="994"/>
                  </a:lnTo>
                  <a:lnTo>
                    <a:pt x="916" y="995"/>
                  </a:lnTo>
                  <a:lnTo>
                    <a:pt x="916" y="996"/>
                  </a:lnTo>
                  <a:lnTo>
                    <a:pt x="916" y="997"/>
                  </a:lnTo>
                  <a:lnTo>
                    <a:pt x="915" y="997"/>
                  </a:lnTo>
                  <a:lnTo>
                    <a:pt x="915" y="998"/>
                  </a:lnTo>
                  <a:lnTo>
                    <a:pt x="914" y="999"/>
                  </a:lnTo>
                  <a:lnTo>
                    <a:pt x="914" y="1000"/>
                  </a:lnTo>
                  <a:lnTo>
                    <a:pt x="913" y="1000"/>
                  </a:lnTo>
                  <a:lnTo>
                    <a:pt x="912" y="1000"/>
                  </a:lnTo>
                  <a:lnTo>
                    <a:pt x="909" y="1000"/>
                  </a:lnTo>
                  <a:lnTo>
                    <a:pt x="909" y="1001"/>
                  </a:lnTo>
                  <a:lnTo>
                    <a:pt x="909" y="1002"/>
                  </a:lnTo>
                  <a:lnTo>
                    <a:pt x="908" y="1003"/>
                  </a:lnTo>
                  <a:lnTo>
                    <a:pt x="908" y="1005"/>
                  </a:lnTo>
                  <a:lnTo>
                    <a:pt x="908" y="1006"/>
                  </a:lnTo>
                  <a:lnTo>
                    <a:pt x="908" y="1007"/>
                  </a:lnTo>
                  <a:lnTo>
                    <a:pt x="908" y="1008"/>
                  </a:lnTo>
                  <a:lnTo>
                    <a:pt x="906" y="1009"/>
                  </a:lnTo>
                  <a:lnTo>
                    <a:pt x="905" y="1010"/>
                  </a:lnTo>
                  <a:lnTo>
                    <a:pt x="904" y="1010"/>
                  </a:lnTo>
                  <a:lnTo>
                    <a:pt x="903" y="1010"/>
                  </a:lnTo>
                  <a:lnTo>
                    <a:pt x="901" y="1009"/>
                  </a:lnTo>
                  <a:lnTo>
                    <a:pt x="901" y="1008"/>
                  </a:lnTo>
                  <a:lnTo>
                    <a:pt x="901" y="1007"/>
                  </a:lnTo>
                  <a:lnTo>
                    <a:pt x="900" y="1007"/>
                  </a:lnTo>
                  <a:lnTo>
                    <a:pt x="899" y="1005"/>
                  </a:lnTo>
                  <a:lnTo>
                    <a:pt x="898" y="1005"/>
                  </a:lnTo>
                  <a:lnTo>
                    <a:pt x="896" y="1005"/>
                  </a:lnTo>
                  <a:lnTo>
                    <a:pt x="895" y="1005"/>
                  </a:lnTo>
                  <a:lnTo>
                    <a:pt x="895" y="1007"/>
                  </a:lnTo>
                  <a:lnTo>
                    <a:pt x="896" y="1008"/>
                  </a:lnTo>
                  <a:lnTo>
                    <a:pt x="895" y="1009"/>
                  </a:lnTo>
                  <a:lnTo>
                    <a:pt x="896" y="1009"/>
                  </a:lnTo>
                  <a:lnTo>
                    <a:pt x="896" y="1010"/>
                  </a:lnTo>
                  <a:lnTo>
                    <a:pt x="895" y="1011"/>
                  </a:lnTo>
                  <a:lnTo>
                    <a:pt x="894" y="1012"/>
                  </a:lnTo>
                  <a:lnTo>
                    <a:pt x="893" y="1012"/>
                  </a:lnTo>
                  <a:lnTo>
                    <a:pt x="892" y="1012"/>
                  </a:lnTo>
                  <a:lnTo>
                    <a:pt x="893" y="1014"/>
                  </a:lnTo>
                  <a:lnTo>
                    <a:pt x="893" y="1015"/>
                  </a:lnTo>
                  <a:lnTo>
                    <a:pt x="893" y="1016"/>
                  </a:lnTo>
                  <a:lnTo>
                    <a:pt x="893" y="1017"/>
                  </a:lnTo>
                  <a:lnTo>
                    <a:pt x="892" y="1017"/>
                  </a:lnTo>
                  <a:lnTo>
                    <a:pt x="891" y="1019"/>
                  </a:lnTo>
                  <a:lnTo>
                    <a:pt x="890" y="1019"/>
                  </a:lnTo>
                  <a:lnTo>
                    <a:pt x="889" y="1020"/>
                  </a:lnTo>
                  <a:lnTo>
                    <a:pt x="888" y="1020"/>
                  </a:lnTo>
                  <a:lnTo>
                    <a:pt x="887" y="1019"/>
                  </a:lnTo>
                  <a:lnTo>
                    <a:pt x="887" y="1018"/>
                  </a:lnTo>
                  <a:lnTo>
                    <a:pt x="886" y="1017"/>
                  </a:lnTo>
                  <a:lnTo>
                    <a:pt x="885" y="1017"/>
                  </a:lnTo>
                  <a:lnTo>
                    <a:pt x="884" y="1016"/>
                  </a:lnTo>
                  <a:lnTo>
                    <a:pt x="883" y="1015"/>
                  </a:lnTo>
                  <a:lnTo>
                    <a:pt x="884" y="1015"/>
                  </a:lnTo>
                  <a:lnTo>
                    <a:pt x="883" y="1015"/>
                  </a:lnTo>
                  <a:lnTo>
                    <a:pt x="883" y="1014"/>
                  </a:lnTo>
                  <a:lnTo>
                    <a:pt x="882" y="1014"/>
                  </a:lnTo>
                  <a:lnTo>
                    <a:pt x="882" y="1013"/>
                  </a:lnTo>
                  <a:lnTo>
                    <a:pt x="881" y="1012"/>
                  </a:lnTo>
                  <a:lnTo>
                    <a:pt x="880" y="1011"/>
                  </a:lnTo>
                  <a:lnTo>
                    <a:pt x="878" y="1011"/>
                  </a:lnTo>
                  <a:lnTo>
                    <a:pt x="876" y="1011"/>
                  </a:lnTo>
                  <a:lnTo>
                    <a:pt x="876" y="1013"/>
                  </a:lnTo>
                  <a:lnTo>
                    <a:pt x="875" y="1014"/>
                  </a:lnTo>
                  <a:lnTo>
                    <a:pt x="874" y="1014"/>
                  </a:lnTo>
                  <a:lnTo>
                    <a:pt x="873" y="1014"/>
                  </a:lnTo>
                  <a:lnTo>
                    <a:pt x="872" y="1015"/>
                  </a:lnTo>
                  <a:lnTo>
                    <a:pt x="870" y="1015"/>
                  </a:lnTo>
                  <a:lnTo>
                    <a:pt x="869" y="1016"/>
                  </a:lnTo>
                  <a:lnTo>
                    <a:pt x="868" y="1017"/>
                  </a:lnTo>
                  <a:lnTo>
                    <a:pt x="868" y="1019"/>
                  </a:lnTo>
                  <a:lnTo>
                    <a:pt x="868" y="1020"/>
                  </a:lnTo>
                  <a:lnTo>
                    <a:pt x="867" y="1021"/>
                  </a:lnTo>
                  <a:lnTo>
                    <a:pt x="867" y="1023"/>
                  </a:lnTo>
                  <a:lnTo>
                    <a:pt x="867" y="1024"/>
                  </a:lnTo>
                  <a:lnTo>
                    <a:pt x="866" y="1024"/>
                  </a:lnTo>
                  <a:lnTo>
                    <a:pt x="866" y="1023"/>
                  </a:lnTo>
                  <a:lnTo>
                    <a:pt x="864" y="1023"/>
                  </a:lnTo>
                  <a:lnTo>
                    <a:pt x="862" y="1022"/>
                  </a:lnTo>
                  <a:lnTo>
                    <a:pt x="861" y="1024"/>
                  </a:lnTo>
                  <a:lnTo>
                    <a:pt x="861" y="1027"/>
                  </a:lnTo>
                  <a:lnTo>
                    <a:pt x="860" y="1029"/>
                  </a:lnTo>
                  <a:lnTo>
                    <a:pt x="859" y="1030"/>
                  </a:lnTo>
                  <a:lnTo>
                    <a:pt x="858" y="1030"/>
                  </a:lnTo>
                  <a:lnTo>
                    <a:pt x="857" y="1031"/>
                  </a:lnTo>
                  <a:lnTo>
                    <a:pt x="856" y="1032"/>
                  </a:lnTo>
                  <a:lnTo>
                    <a:pt x="855" y="1033"/>
                  </a:lnTo>
                  <a:lnTo>
                    <a:pt x="854" y="1033"/>
                  </a:lnTo>
                  <a:lnTo>
                    <a:pt x="853" y="1034"/>
                  </a:lnTo>
                  <a:lnTo>
                    <a:pt x="852" y="1033"/>
                  </a:lnTo>
                  <a:lnTo>
                    <a:pt x="852" y="1032"/>
                  </a:lnTo>
                  <a:lnTo>
                    <a:pt x="851" y="1032"/>
                  </a:lnTo>
                  <a:lnTo>
                    <a:pt x="850" y="1032"/>
                  </a:lnTo>
                  <a:lnTo>
                    <a:pt x="849" y="1032"/>
                  </a:lnTo>
                  <a:lnTo>
                    <a:pt x="849" y="1033"/>
                  </a:lnTo>
                  <a:lnTo>
                    <a:pt x="849" y="1034"/>
                  </a:lnTo>
                  <a:lnTo>
                    <a:pt x="848" y="1035"/>
                  </a:lnTo>
                  <a:lnTo>
                    <a:pt x="848" y="1036"/>
                  </a:lnTo>
                  <a:lnTo>
                    <a:pt x="846" y="1038"/>
                  </a:lnTo>
                  <a:lnTo>
                    <a:pt x="846" y="1039"/>
                  </a:lnTo>
                  <a:lnTo>
                    <a:pt x="845" y="1040"/>
                  </a:lnTo>
                  <a:lnTo>
                    <a:pt x="844" y="1041"/>
                  </a:lnTo>
                  <a:lnTo>
                    <a:pt x="843" y="1042"/>
                  </a:lnTo>
                  <a:lnTo>
                    <a:pt x="840" y="1041"/>
                  </a:lnTo>
                  <a:lnTo>
                    <a:pt x="840" y="1042"/>
                  </a:lnTo>
                  <a:lnTo>
                    <a:pt x="839" y="1042"/>
                  </a:lnTo>
                  <a:lnTo>
                    <a:pt x="838" y="1043"/>
                  </a:lnTo>
                  <a:lnTo>
                    <a:pt x="837" y="1043"/>
                  </a:lnTo>
                  <a:lnTo>
                    <a:pt x="838" y="1044"/>
                  </a:lnTo>
                  <a:lnTo>
                    <a:pt x="838" y="1045"/>
                  </a:lnTo>
                  <a:lnTo>
                    <a:pt x="838" y="1046"/>
                  </a:lnTo>
                  <a:lnTo>
                    <a:pt x="838" y="1048"/>
                  </a:lnTo>
                  <a:lnTo>
                    <a:pt x="838" y="1049"/>
                  </a:lnTo>
                  <a:lnTo>
                    <a:pt x="837" y="1050"/>
                  </a:lnTo>
                  <a:lnTo>
                    <a:pt x="836" y="1050"/>
                  </a:lnTo>
                  <a:lnTo>
                    <a:pt x="835" y="1050"/>
                  </a:lnTo>
                  <a:lnTo>
                    <a:pt x="834" y="1051"/>
                  </a:lnTo>
                  <a:lnTo>
                    <a:pt x="833" y="1050"/>
                  </a:lnTo>
                  <a:lnTo>
                    <a:pt x="833" y="1051"/>
                  </a:lnTo>
                  <a:lnTo>
                    <a:pt x="832" y="1052"/>
                  </a:lnTo>
                  <a:lnTo>
                    <a:pt x="831" y="1052"/>
                  </a:lnTo>
                  <a:lnTo>
                    <a:pt x="830" y="1053"/>
                  </a:lnTo>
                  <a:lnTo>
                    <a:pt x="829" y="1053"/>
                  </a:lnTo>
                  <a:lnTo>
                    <a:pt x="828" y="1052"/>
                  </a:lnTo>
                  <a:lnTo>
                    <a:pt x="827" y="1053"/>
                  </a:lnTo>
                  <a:lnTo>
                    <a:pt x="825" y="1052"/>
                  </a:lnTo>
                  <a:lnTo>
                    <a:pt x="824" y="1052"/>
                  </a:lnTo>
                  <a:lnTo>
                    <a:pt x="823" y="1053"/>
                  </a:lnTo>
                  <a:lnTo>
                    <a:pt x="822" y="1053"/>
                  </a:lnTo>
                  <a:lnTo>
                    <a:pt x="822" y="1055"/>
                  </a:lnTo>
                  <a:lnTo>
                    <a:pt x="821" y="1055"/>
                  </a:lnTo>
                  <a:lnTo>
                    <a:pt x="820" y="1057"/>
                  </a:lnTo>
                  <a:lnTo>
                    <a:pt x="819" y="1058"/>
                  </a:lnTo>
                  <a:lnTo>
                    <a:pt x="817" y="1058"/>
                  </a:lnTo>
                  <a:lnTo>
                    <a:pt x="816" y="1059"/>
                  </a:lnTo>
                  <a:lnTo>
                    <a:pt x="815" y="1059"/>
                  </a:lnTo>
                  <a:lnTo>
                    <a:pt x="814" y="1059"/>
                  </a:lnTo>
                  <a:lnTo>
                    <a:pt x="812" y="1059"/>
                  </a:lnTo>
                  <a:lnTo>
                    <a:pt x="811" y="1059"/>
                  </a:lnTo>
                  <a:lnTo>
                    <a:pt x="810" y="1058"/>
                  </a:lnTo>
                  <a:lnTo>
                    <a:pt x="808" y="1058"/>
                  </a:lnTo>
                  <a:lnTo>
                    <a:pt x="807" y="1059"/>
                  </a:lnTo>
                  <a:lnTo>
                    <a:pt x="806" y="1059"/>
                  </a:lnTo>
                  <a:lnTo>
                    <a:pt x="804" y="1062"/>
                  </a:lnTo>
                  <a:lnTo>
                    <a:pt x="804" y="1063"/>
                  </a:lnTo>
                  <a:lnTo>
                    <a:pt x="803" y="1066"/>
                  </a:lnTo>
                  <a:lnTo>
                    <a:pt x="802" y="1068"/>
                  </a:lnTo>
                  <a:lnTo>
                    <a:pt x="802" y="1069"/>
                  </a:lnTo>
                  <a:lnTo>
                    <a:pt x="801" y="1071"/>
                  </a:lnTo>
                  <a:lnTo>
                    <a:pt x="799" y="1074"/>
                  </a:lnTo>
                  <a:lnTo>
                    <a:pt x="798" y="1074"/>
                  </a:lnTo>
                  <a:lnTo>
                    <a:pt x="797" y="1074"/>
                  </a:lnTo>
                  <a:lnTo>
                    <a:pt x="795" y="1076"/>
                  </a:lnTo>
                  <a:lnTo>
                    <a:pt x="793" y="1077"/>
                  </a:lnTo>
                  <a:lnTo>
                    <a:pt x="791" y="1079"/>
                  </a:lnTo>
                  <a:lnTo>
                    <a:pt x="790" y="1080"/>
                  </a:lnTo>
                  <a:lnTo>
                    <a:pt x="790" y="1081"/>
                  </a:lnTo>
                  <a:lnTo>
                    <a:pt x="789" y="1081"/>
                  </a:lnTo>
                  <a:lnTo>
                    <a:pt x="788" y="1081"/>
                  </a:lnTo>
                  <a:lnTo>
                    <a:pt x="787" y="1081"/>
                  </a:lnTo>
                  <a:lnTo>
                    <a:pt x="787" y="1082"/>
                  </a:lnTo>
                  <a:lnTo>
                    <a:pt x="786" y="1083"/>
                  </a:lnTo>
                  <a:lnTo>
                    <a:pt x="786" y="1084"/>
                  </a:lnTo>
                  <a:lnTo>
                    <a:pt x="784" y="1084"/>
                  </a:lnTo>
                  <a:lnTo>
                    <a:pt x="784" y="1085"/>
                  </a:lnTo>
                  <a:lnTo>
                    <a:pt x="783" y="1086"/>
                  </a:lnTo>
                  <a:lnTo>
                    <a:pt x="783" y="1087"/>
                  </a:lnTo>
                  <a:lnTo>
                    <a:pt x="783" y="1088"/>
                  </a:lnTo>
                  <a:lnTo>
                    <a:pt x="783" y="1089"/>
                  </a:lnTo>
                  <a:lnTo>
                    <a:pt x="782" y="1089"/>
                  </a:lnTo>
                  <a:lnTo>
                    <a:pt x="781" y="1090"/>
                  </a:lnTo>
                  <a:lnTo>
                    <a:pt x="780" y="1091"/>
                  </a:lnTo>
                  <a:lnTo>
                    <a:pt x="780" y="1092"/>
                  </a:lnTo>
                  <a:lnTo>
                    <a:pt x="779" y="1095"/>
                  </a:lnTo>
                  <a:lnTo>
                    <a:pt x="778" y="1095"/>
                  </a:lnTo>
                  <a:lnTo>
                    <a:pt x="777" y="1096"/>
                  </a:lnTo>
                  <a:lnTo>
                    <a:pt x="776" y="1096"/>
                  </a:lnTo>
                  <a:lnTo>
                    <a:pt x="776" y="1097"/>
                  </a:lnTo>
                  <a:lnTo>
                    <a:pt x="776" y="1098"/>
                  </a:lnTo>
                  <a:lnTo>
                    <a:pt x="776" y="1099"/>
                  </a:lnTo>
                  <a:lnTo>
                    <a:pt x="776" y="1100"/>
                  </a:lnTo>
                  <a:lnTo>
                    <a:pt x="776" y="1101"/>
                  </a:lnTo>
                  <a:lnTo>
                    <a:pt x="774" y="1101"/>
                  </a:lnTo>
                  <a:lnTo>
                    <a:pt x="772" y="1102"/>
                  </a:lnTo>
                  <a:lnTo>
                    <a:pt x="772" y="1101"/>
                  </a:lnTo>
                  <a:lnTo>
                    <a:pt x="772" y="1100"/>
                  </a:lnTo>
                  <a:lnTo>
                    <a:pt x="772" y="1099"/>
                  </a:lnTo>
                  <a:lnTo>
                    <a:pt x="768" y="1099"/>
                  </a:lnTo>
                  <a:lnTo>
                    <a:pt x="767" y="1099"/>
                  </a:lnTo>
                  <a:lnTo>
                    <a:pt x="765" y="1099"/>
                  </a:lnTo>
                  <a:lnTo>
                    <a:pt x="764" y="1101"/>
                  </a:lnTo>
                  <a:lnTo>
                    <a:pt x="763" y="1101"/>
                  </a:lnTo>
                  <a:lnTo>
                    <a:pt x="762" y="1102"/>
                  </a:lnTo>
                  <a:lnTo>
                    <a:pt x="762" y="1103"/>
                  </a:lnTo>
                  <a:lnTo>
                    <a:pt x="761" y="1103"/>
                  </a:lnTo>
                  <a:lnTo>
                    <a:pt x="760" y="1104"/>
                  </a:lnTo>
                  <a:lnTo>
                    <a:pt x="759" y="1103"/>
                  </a:lnTo>
                  <a:lnTo>
                    <a:pt x="758" y="1104"/>
                  </a:lnTo>
                  <a:lnTo>
                    <a:pt x="755" y="1103"/>
                  </a:lnTo>
                  <a:lnTo>
                    <a:pt x="754" y="1104"/>
                  </a:lnTo>
                  <a:lnTo>
                    <a:pt x="754" y="1105"/>
                  </a:lnTo>
                  <a:lnTo>
                    <a:pt x="754" y="1106"/>
                  </a:lnTo>
                  <a:lnTo>
                    <a:pt x="753" y="1107"/>
                  </a:lnTo>
                  <a:lnTo>
                    <a:pt x="752" y="1107"/>
                  </a:lnTo>
                  <a:lnTo>
                    <a:pt x="750" y="1107"/>
                  </a:lnTo>
                  <a:lnTo>
                    <a:pt x="748" y="1107"/>
                  </a:lnTo>
                  <a:lnTo>
                    <a:pt x="746" y="1107"/>
                  </a:lnTo>
                  <a:lnTo>
                    <a:pt x="744" y="1107"/>
                  </a:lnTo>
                  <a:lnTo>
                    <a:pt x="743" y="1108"/>
                  </a:lnTo>
                  <a:lnTo>
                    <a:pt x="743" y="1109"/>
                  </a:lnTo>
                  <a:lnTo>
                    <a:pt x="742" y="1112"/>
                  </a:lnTo>
                  <a:lnTo>
                    <a:pt x="742" y="1113"/>
                  </a:lnTo>
                  <a:lnTo>
                    <a:pt x="742" y="1117"/>
                  </a:lnTo>
                  <a:lnTo>
                    <a:pt x="742" y="1120"/>
                  </a:lnTo>
                  <a:lnTo>
                    <a:pt x="741" y="1121"/>
                  </a:lnTo>
                  <a:lnTo>
                    <a:pt x="740" y="1122"/>
                  </a:lnTo>
                  <a:lnTo>
                    <a:pt x="737" y="1124"/>
                  </a:lnTo>
                  <a:lnTo>
                    <a:pt x="734" y="1126"/>
                  </a:lnTo>
                  <a:lnTo>
                    <a:pt x="733" y="1126"/>
                  </a:lnTo>
                  <a:lnTo>
                    <a:pt x="731" y="1128"/>
                  </a:lnTo>
                  <a:lnTo>
                    <a:pt x="730" y="1129"/>
                  </a:lnTo>
                  <a:lnTo>
                    <a:pt x="729" y="1130"/>
                  </a:lnTo>
                  <a:lnTo>
                    <a:pt x="729" y="1132"/>
                  </a:lnTo>
                  <a:lnTo>
                    <a:pt x="729" y="1133"/>
                  </a:lnTo>
                  <a:lnTo>
                    <a:pt x="727" y="1134"/>
                  </a:lnTo>
                  <a:lnTo>
                    <a:pt x="726" y="1135"/>
                  </a:lnTo>
                  <a:lnTo>
                    <a:pt x="726" y="1136"/>
                  </a:lnTo>
                  <a:lnTo>
                    <a:pt x="724" y="1141"/>
                  </a:lnTo>
                  <a:lnTo>
                    <a:pt x="723" y="1143"/>
                  </a:lnTo>
                  <a:lnTo>
                    <a:pt x="723" y="1144"/>
                  </a:lnTo>
                  <a:lnTo>
                    <a:pt x="722" y="1145"/>
                  </a:lnTo>
                  <a:lnTo>
                    <a:pt x="721" y="1146"/>
                  </a:lnTo>
                  <a:lnTo>
                    <a:pt x="720" y="1145"/>
                  </a:lnTo>
                  <a:lnTo>
                    <a:pt x="718" y="1144"/>
                  </a:lnTo>
                  <a:lnTo>
                    <a:pt x="717" y="1144"/>
                  </a:lnTo>
                  <a:lnTo>
                    <a:pt x="716" y="1144"/>
                  </a:lnTo>
                  <a:lnTo>
                    <a:pt x="715" y="1145"/>
                  </a:lnTo>
                  <a:lnTo>
                    <a:pt x="714" y="1146"/>
                  </a:lnTo>
                  <a:lnTo>
                    <a:pt x="713" y="1147"/>
                  </a:lnTo>
                  <a:lnTo>
                    <a:pt x="711" y="1147"/>
                  </a:lnTo>
                  <a:lnTo>
                    <a:pt x="710" y="1147"/>
                  </a:lnTo>
                  <a:lnTo>
                    <a:pt x="710" y="1149"/>
                  </a:lnTo>
                  <a:lnTo>
                    <a:pt x="709" y="1150"/>
                  </a:lnTo>
                  <a:lnTo>
                    <a:pt x="708" y="1150"/>
                  </a:lnTo>
                  <a:lnTo>
                    <a:pt x="707" y="1150"/>
                  </a:lnTo>
                  <a:lnTo>
                    <a:pt x="706" y="1149"/>
                  </a:lnTo>
                  <a:lnTo>
                    <a:pt x="705" y="1148"/>
                  </a:lnTo>
                  <a:lnTo>
                    <a:pt x="703" y="1147"/>
                  </a:lnTo>
                  <a:lnTo>
                    <a:pt x="701" y="1147"/>
                  </a:lnTo>
                  <a:lnTo>
                    <a:pt x="700" y="1145"/>
                  </a:lnTo>
                  <a:lnTo>
                    <a:pt x="699" y="1144"/>
                  </a:lnTo>
                  <a:lnTo>
                    <a:pt x="698" y="1144"/>
                  </a:lnTo>
                  <a:lnTo>
                    <a:pt x="697" y="1144"/>
                  </a:lnTo>
                  <a:lnTo>
                    <a:pt x="696" y="1146"/>
                  </a:lnTo>
                  <a:lnTo>
                    <a:pt x="694" y="1147"/>
                  </a:lnTo>
                  <a:lnTo>
                    <a:pt x="692" y="1146"/>
                  </a:lnTo>
                  <a:lnTo>
                    <a:pt x="691" y="1144"/>
                  </a:lnTo>
                  <a:lnTo>
                    <a:pt x="690" y="1144"/>
                  </a:lnTo>
                  <a:lnTo>
                    <a:pt x="688" y="1144"/>
                  </a:lnTo>
                  <a:lnTo>
                    <a:pt x="686" y="1144"/>
                  </a:lnTo>
                  <a:lnTo>
                    <a:pt x="684" y="1144"/>
                  </a:lnTo>
                  <a:lnTo>
                    <a:pt x="682" y="1144"/>
                  </a:lnTo>
                  <a:lnTo>
                    <a:pt x="677" y="1147"/>
                  </a:lnTo>
                  <a:lnTo>
                    <a:pt x="676" y="1148"/>
                  </a:lnTo>
                  <a:lnTo>
                    <a:pt x="673" y="1148"/>
                  </a:lnTo>
                  <a:lnTo>
                    <a:pt x="669" y="1148"/>
                  </a:lnTo>
                  <a:lnTo>
                    <a:pt x="667" y="1148"/>
                  </a:lnTo>
                  <a:lnTo>
                    <a:pt x="664" y="1147"/>
                  </a:lnTo>
                  <a:lnTo>
                    <a:pt x="663" y="1147"/>
                  </a:lnTo>
                  <a:lnTo>
                    <a:pt x="662" y="1147"/>
                  </a:lnTo>
                  <a:lnTo>
                    <a:pt x="660" y="1148"/>
                  </a:lnTo>
                  <a:lnTo>
                    <a:pt x="659" y="1148"/>
                  </a:lnTo>
                  <a:lnTo>
                    <a:pt x="658" y="1148"/>
                  </a:lnTo>
                  <a:lnTo>
                    <a:pt x="657" y="1148"/>
                  </a:lnTo>
                  <a:lnTo>
                    <a:pt x="655" y="1146"/>
                  </a:lnTo>
                  <a:lnTo>
                    <a:pt x="653" y="1146"/>
                  </a:lnTo>
                  <a:lnTo>
                    <a:pt x="651" y="1147"/>
                  </a:lnTo>
                  <a:lnTo>
                    <a:pt x="648" y="1150"/>
                  </a:lnTo>
                  <a:lnTo>
                    <a:pt x="647" y="1150"/>
                  </a:lnTo>
                  <a:lnTo>
                    <a:pt x="646" y="1150"/>
                  </a:lnTo>
                  <a:lnTo>
                    <a:pt x="643" y="1150"/>
                  </a:lnTo>
                  <a:lnTo>
                    <a:pt x="642" y="1150"/>
                  </a:lnTo>
                  <a:lnTo>
                    <a:pt x="640" y="1151"/>
                  </a:lnTo>
                  <a:lnTo>
                    <a:pt x="638" y="1151"/>
                  </a:lnTo>
                  <a:lnTo>
                    <a:pt x="637" y="1153"/>
                  </a:lnTo>
                  <a:lnTo>
                    <a:pt x="637" y="1154"/>
                  </a:lnTo>
                  <a:lnTo>
                    <a:pt x="632" y="1155"/>
                  </a:lnTo>
                  <a:lnTo>
                    <a:pt x="631" y="1156"/>
                  </a:lnTo>
                  <a:lnTo>
                    <a:pt x="631" y="1158"/>
                  </a:lnTo>
                  <a:lnTo>
                    <a:pt x="631" y="1160"/>
                  </a:lnTo>
                  <a:lnTo>
                    <a:pt x="630" y="1161"/>
                  </a:lnTo>
                  <a:lnTo>
                    <a:pt x="627" y="1163"/>
                  </a:lnTo>
                  <a:lnTo>
                    <a:pt x="625" y="1163"/>
                  </a:lnTo>
                  <a:lnTo>
                    <a:pt x="623" y="1163"/>
                  </a:lnTo>
                  <a:lnTo>
                    <a:pt x="620" y="1165"/>
                  </a:lnTo>
                  <a:lnTo>
                    <a:pt x="619" y="1166"/>
                  </a:lnTo>
                  <a:lnTo>
                    <a:pt x="618" y="1167"/>
                  </a:lnTo>
                  <a:lnTo>
                    <a:pt x="618" y="1171"/>
                  </a:lnTo>
                  <a:lnTo>
                    <a:pt x="617" y="1172"/>
                  </a:lnTo>
                  <a:lnTo>
                    <a:pt x="615" y="1173"/>
                  </a:lnTo>
                  <a:lnTo>
                    <a:pt x="614" y="1174"/>
                  </a:lnTo>
                  <a:lnTo>
                    <a:pt x="613" y="1174"/>
                  </a:lnTo>
                  <a:lnTo>
                    <a:pt x="610" y="1173"/>
                  </a:lnTo>
                  <a:lnTo>
                    <a:pt x="609" y="1173"/>
                  </a:lnTo>
                  <a:lnTo>
                    <a:pt x="608" y="1173"/>
                  </a:lnTo>
                  <a:lnTo>
                    <a:pt x="607" y="1173"/>
                  </a:lnTo>
                  <a:lnTo>
                    <a:pt x="607" y="1175"/>
                  </a:lnTo>
                  <a:lnTo>
                    <a:pt x="607" y="1177"/>
                  </a:lnTo>
                  <a:lnTo>
                    <a:pt x="606" y="1179"/>
                  </a:lnTo>
                  <a:lnTo>
                    <a:pt x="602" y="1180"/>
                  </a:lnTo>
                  <a:lnTo>
                    <a:pt x="601" y="1180"/>
                  </a:lnTo>
                  <a:lnTo>
                    <a:pt x="599" y="1180"/>
                  </a:lnTo>
                  <a:lnTo>
                    <a:pt x="598" y="1179"/>
                  </a:lnTo>
                  <a:lnTo>
                    <a:pt x="596" y="1178"/>
                  </a:lnTo>
                  <a:lnTo>
                    <a:pt x="595" y="1178"/>
                  </a:lnTo>
                  <a:lnTo>
                    <a:pt x="593" y="1179"/>
                  </a:lnTo>
                  <a:lnTo>
                    <a:pt x="591" y="1178"/>
                  </a:lnTo>
                  <a:lnTo>
                    <a:pt x="590" y="1178"/>
                  </a:lnTo>
                  <a:lnTo>
                    <a:pt x="589" y="1178"/>
                  </a:lnTo>
                  <a:lnTo>
                    <a:pt x="589" y="1179"/>
                  </a:lnTo>
                  <a:lnTo>
                    <a:pt x="588" y="1180"/>
                  </a:lnTo>
                  <a:lnTo>
                    <a:pt x="587" y="1181"/>
                  </a:lnTo>
                  <a:lnTo>
                    <a:pt x="586" y="1182"/>
                  </a:lnTo>
                  <a:lnTo>
                    <a:pt x="585" y="1183"/>
                  </a:lnTo>
                  <a:lnTo>
                    <a:pt x="583" y="1185"/>
                  </a:lnTo>
                  <a:lnTo>
                    <a:pt x="581" y="1185"/>
                  </a:lnTo>
                  <a:lnTo>
                    <a:pt x="580" y="1186"/>
                  </a:lnTo>
                  <a:lnTo>
                    <a:pt x="579" y="1185"/>
                  </a:lnTo>
                  <a:lnTo>
                    <a:pt x="578" y="1185"/>
                  </a:lnTo>
                  <a:lnTo>
                    <a:pt x="575" y="1186"/>
                  </a:lnTo>
                  <a:lnTo>
                    <a:pt x="574" y="1186"/>
                  </a:lnTo>
                  <a:lnTo>
                    <a:pt x="573" y="1186"/>
                  </a:lnTo>
                  <a:lnTo>
                    <a:pt x="571" y="1185"/>
                  </a:lnTo>
                  <a:lnTo>
                    <a:pt x="568" y="1182"/>
                  </a:lnTo>
                  <a:lnTo>
                    <a:pt x="567" y="1182"/>
                  </a:lnTo>
                  <a:lnTo>
                    <a:pt x="566" y="1182"/>
                  </a:lnTo>
                  <a:lnTo>
                    <a:pt x="566" y="1183"/>
                  </a:lnTo>
                  <a:lnTo>
                    <a:pt x="566" y="1185"/>
                  </a:lnTo>
                  <a:lnTo>
                    <a:pt x="567" y="1186"/>
                  </a:lnTo>
                  <a:lnTo>
                    <a:pt x="566" y="1187"/>
                  </a:lnTo>
                  <a:lnTo>
                    <a:pt x="564" y="1188"/>
                  </a:lnTo>
                  <a:lnTo>
                    <a:pt x="562" y="1191"/>
                  </a:lnTo>
                  <a:lnTo>
                    <a:pt x="559" y="1192"/>
                  </a:lnTo>
                  <a:lnTo>
                    <a:pt x="559" y="1193"/>
                  </a:lnTo>
                  <a:lnTo>
                    <a:pt x="558" y="1195"/>
                  </a:lnTo>
                  <a:lnTo>
                    <a:pt x="558" y="1196"/>
                  </a:lnTo>
                  <a:lnTo>
                    <a:pt x="557" y="1197"/>
                  </a:lnTo>
                  <a:lnTo>
                    <a:pt x="551" y="1197"/>
                  </a:lnTo>
                  <a:lnTo>
                    <a:pt x="549" y="1197"/>
                  </a:lnTo>
                  <a:lnTo>
                    <a:pt x="548" y="1196"/>
                  </a:lnTo>
                  <a:lnTo>
                    <a:pt x="548" y="1192"/>
                  </a:lnTo>
                  <a:lnTo>
                    <a:pt x="548" y="1191"/>
                  </a:lnTo>
                  <a:lnTo>
                    <a:pt x="547" y="1190"/>
                  </a:lnTo>
                  <a:lnTo>
                    <a:pt x="547" y="1189"/>
                  </a:lnTo>
                  <a:lnTo>
                    <a:pt x="547" y="1188"/>
                  </a:lnTo>
                  <a:lnTo>
                    <a:pt x="547" y="1186"/>
                  </a:lnTo>
                  <a:lnTo>
                    <a:pt x="547" y="1185"/>
                  </a:lnTo>
                  <a:lnTo>
                    <a:pt x="546" y="1183"/>
                  </a:lnTo>
                  <a:lnTo>
                    <a:pt x="545" y="1183"/>
                  </a:lnTo>
                  <a:lnTo>
                    <a:pt x="544" y="1183"/>
                  </a:lnTo>
                  <a:lnTo>
                    <a:pt x="543" y="1184"/>
                  </a:lnTo>
                  <a:lnTo>
                    <a:pt x="541" y="1185"/>
                  </a:lnTo>
                  <a:lnTo>
                    <a:pt x="539" y="1185"/>
                  </a:lnTo>
                  <a:lnTo>
                    <a:pt x="538" y="1183"/>
                  </a:lnTo>
                  <a:lnTo>
                    <a:pt x="536" y="1180"/>
                  </a:lnTo>
                  <a:lnTo>
                    <a:pt x="535" y="1179"/>
                  </a:lnTo>
                  <a:lnTo>
                    <a:pt x="534" y="1178"/>
                  </a:lnTo>
                  <a:lnTo>
                    <a:pt x="533" y="1178"/>
                  </a:lnTo>
                  <a:lnTo>
                    <a:pt x="530" y="1178"/>
                  </a:lnTo>
                  <a:lnTo>
                    <a:pt x="529" y="1177"/>
                  </a:lnTo>
                  <a:lnTo>
                    <a:pt x="528" y="1177"/>
                  </a:lnTo>
                  <a:lnTo>
                    <a:pt x="527" y="1176"/>
                  </a:lnTo>
                  <a:lnTo>
                    <a:pt x="527" y="1175"/>
                  </a:lnTo>
                  <a:lnTo>
                    <a:pt x="526" y="1174"/>
                  </a:lnTo>
                  <a:lnTo>
                    <a:pt x="527" y="1173"/>
                  </a:lnTo>
                  <a:lnTo>
                    <a:pt x="527" y="1172"/>
                  </a:lnTo>
                  <a:lnTo>
                    <a:pt x="526" y="1171"/>
                  </a:lnTo>
                  <a:lnTo>
                    <a:pt x="526" y="1169"/>
                  </a:lnTo>
                  <a:lnTo>
                    <a:pt x="525" y="1167"/>
                  </a:lnTo>
                  <a:lnTo>
                    <a:pt x="525" y="1165"/>
                  </a:lnTo>
                  <a:lnTo>
                    <a:pt x="526" y="1164"/>
                  </a:lnTo>
                  <a:lnTo>
                    <a:pt x="526" y="1163"/>
                  </a:lnTo>
                  <a:lnTo>
                    <a:pt x="526" y="1162"/>
                  </a:lnTo>
                  <a:lnTo>
                    <a:pt x="526" y="1161"/>
                  </a:lnTo>
                  <a:lnTo>
                    <a:pt x="526" y="1160"/>
                  </a:lnTo>
                  <a:lnTo>
                    <a:pt x="525" y="1159"/>
                  </a:lnTo>
                  <a:lnTo>
                    <a:pt x="523" y="1156"/>
                  </a:lnTo>
                  <a:lnTo>
                    <a:pt x="521" y="1155"/>
                  </a:lnTo>
                  <a:lnTo>
                    <a:pt x="519" y="1155"/>
                  </a:lnTo>
                  <a:lnTo>
                    <a:pt x="518" y="1156"/>
                  </a:lnTo>
                  <a:lnTo>
                    <a:pt x="517" y="1156"/>
                  </a:lnTo>
                  <a:lnTo>
                    <a:pt x="516" y="1156"/>
                  </a:lnTo>
                  <a:lnTo>
                    <a:pt x="515" y="1156"/>
                  </a:lnTo>
                  <a:lnTo>
                    <a:pt x="512" y="1156"/>
                  </a:lnTo>
                  <a:lnTo>
                    <a:pt x="510" y="1156"/>
                  </a:lnTo>
                  <a:lnTo>
                    <a:pt x="509" y="1157"/>
                  </a:lnTo>
                  <a:lnTo>
                    <a:pt x="509" y="1154"/>
                  </a:lnTo>
                  <a:lnTo>
                    <a:pt x="509" y="1153"/>
                  </a:lnTo>
                  <a:lnTo>
                    <a:pt x="508" y="1152"/>
                  </a:lnTo>
                  <a:lnTo>
                    <a:pt x="507" y="1153"/>
                  </a:lnTo>
                  <a:lnTo>
                    <a:pt x="506" y="1153"/>
                  </a:lnTo>
                  <a:lnTo>
                    <a:pt x="505" y="1153"/>
                  </a:lnTo>
                  <a:lnTo>
                    <a:pt x="504" y="1151"/>
                  </a:lnTo>
                  <a:lnTo>
                    <a:pt x="503" y="1150"/>
                  </a:lnTo>
                  <a:lnTo>
                    <a:pt x="502" y="1151"/>
                  </a:lnTo>
                  <a:lnTo>
                    <a:pt x="502" y="1150"/>
                  </a:lnTo>
                  <a:lnTo>
                    <a:pt x="501" y="1150"/>
                  </a:lnTo>
                  <a:lnTo>
                    <a:pt x="501" y="1149"/>
                  </a:lnTo>
                  <a:lnTo>
                    <a:pt x="500" y="1149"/>
                  </a:lnTo>
                  <a:lnTo>
                    <a:pt x="500" y="1148"/>
                  </a:lnTo>
                  <a:lnTo>
                    <a:pt x="499" y="1148"/>
                  </a:lnTo>
                  <a:lnTo>
                    <a:pt x="498" y="1149"/>
                  </a:lnTo>
                  <a:lnTo>
                    <a:pt x="497" y="1149"/>
                  </a:lnTo>
                  <a:lnTo>
                    <a:pt x="497" y="1150"/>
                  </a:lnTo>
                  <a:lnTo>
                    <a:pt x="496" y="1150"/>
                  </a:lnTo>
                  <a:lnTo>
                    <a:pt x="495" y="1149"/>
                  </a:lnTo>
                  <a:lnTo>
                    <a:pt x="494" y="1148"/>
                  </a:lnTo>
                  <a:lnTo>
                    <a:pt x="493" y="1148"/>
                  </a:lnTo>
                  <a:lnTo>
                    <a:pt x="492" y="1148"/>
                  </a:lnTo>
                  <a:lnTo>
                    <a:pt x="491" y="1149"/>
                  </a:lnTo>
                  <a:lnTo>
                    <a:pt x="491" y="1150"/>
                  </a:lnTo>
                  <a:lnTo>
                    <a:pt x="491" y="1151"/>
                  </a:lnTo>
                  <a:lnTo>
                    <a:pt x="489" y="1154"/>
                  </a:lnTo>
                  <a:lnTo>
                    <a:pt x="488" y="1155"/>
                  </a:lnTo>
                  <a:lnTo>
                    <a:pt x="486" y="1155"/>
                  </a:lnTo>
                  <a:lnTo>
                    <a:pt x="485" y="1155"/>
                  </a:lnTo>
                  <a:lnTo>
                    <a:pt x="484" y="1153"/>
                  </a:lnTo>
                  <a:lnTo>
                    <a:pt x="484" y="1152"/>
                  </a:lnTo>
                  <a:lnTo>
                    <a:pt x="483" y="1151"/>
                  </a:lnTo>
                  <a:lnTo>
                    <a:pt x="482" y="1151"/>
                  </a:lnTo>
                  <a:lnTo>
                    <a:pt x="480" y="1151"/>
                  </a:lnTo>
                  <a:lnTo>
                    <a:pt x="479" y="1152"/>
                  </a:lnTo>
                  <a:lnTo>
                    <a:pt x="478" y="1153"/>
                  </a:lnTo>
                  <a:lnTo>
                    <a:pt x="477" y="1153"/>
                  </a:lnTo>
                  <a:lnTo>
                    <a:pt x="475" y="1153"/>
                  </a:lnTo>
                  <a:lnTo>
                    <a:pt x="473" y="1153"/>
                  </a:lnTo>
                  <a:lnTo>
                    <a:pt x="472" y="1154"/>
                  </a:lnTo>
                  <a:lnTo>
                    <a:pt x="471" y="1155"/>
                  </a:lnTo>
                  <a:lnTo>
                    <a:pt x="471" y="1154"/>
                  </a:lnTo>
                  <a:lnTo>
                    <a:pt x="470" y="1154"/>
                  </a:lnTo>
                  <a:lnTo>
                    <a:pt x="469" y="1151"/>
                  </a:lnTo>
                  <a:lnTo>
                    <a:pt x="468" y="1149"/>
                  </a:lnTo>
                  <a:lnTo>
                    <a:pt x="465" y="1148"/>
                  </a:lnTo>
                  <a:lnTo>
                    <a:pt x="464" y="1145"/>
                  </a:lnTo>
                  <a:lnTo>
                    <a:pt x="463" y="1144"/>
                  </a:lnTo>
                  <a:lnTo>
                    <a:pt x="462" y="1144"/>
                  </a:lnTo>
                  <a:lnTo>
                    <a:pt x="461" y="1144"/>
                  </a:lnTo>
                  <a:lnTo>
                    <a:pt x="459" y="1144"/>
                  </a:lnTo>
                  <a:lnTo>
                    <a:pt x="457" y="1143"/>
                  </a:lnTo>
                  <a:lnTo>
                    <a:pt x="457" y="1142"/>
                  </a:lnTo>
                  <a:lnTo>
                    <a:pt x="455" y="1140"/>
                  </a:lnTo>
                  <a:lnTo>
                    <a:pt x="454" y="1137"/>
                  </a:lnTo>
                  <a:lnTo>
                    <a:pt x="452" y="1135"/>
                  </a:lnTo>
                  <a:lnTo>
                    <a:pt x="452" y="1133"/>
                  </a:lnTo>
                  <a:lnTo>
                    <a:pt x="449" y="1129"/>
                  </a:lnTo>
                  <a:lnTo>
                    <a:pt x="448" y="1126"/>
                  </a:lnTo>
                  <a:lnTo>
                    <a:pt x="447" y="1126"/>
                  </a:lnTo>
                  <a:lnTo>
                    <a:pt x="445" y="1124"/>
                  </a:lnTo>
                  <a:lnTo>
                    <a:pt x="444" y="1124"/>
                  </a:lnTo>
                  <a:lnTo>
                    <a:pt x="442" y="1123"/>
                  </a:lnTo>
                  <a:lnTo>
                    <a:pt x="440" y="1123"/>
                  </a:lnTo>
                  <a:lnTo>
                    <a:pt x="439" y="1123"/>
                  </a:lnTo>
                  <a:lnTo>
                    <a:pt x="438" y="1123"/>
                  </a:lnTo>
                  <a:lnTo>
                    <a:pt x="436" y="1124"/>
                  </a:lnTo>
                  <a:lnTo>
                    <a:pt x="434" y="1124"/>
                  </a:lnTo>
                  <a:lnTo>
                    <a:pt x="433" y="1126"/>
                  </a:lnTo>
                  <a:lnTo>
                    <a:pt x="432" y="1126"/>
                  </a:lnTo>
                  <a:lnTo>
                    <a:pt x="431" y="1127"/>
                  </a:lnTo>
                  <a:lnTo>
                    <a:pt x="430" y="1127"/>
                  </a:lnTo>
                  <a:lnTo>
                    <a:pt x="426" y="1130"/>
                  </a:lnTo>
                  <a:lnTo>
                    <a:pt x="425" y="1131"/>
                  </a:lnTo>
                  <a:lnTo>
                    <a:pt x="421" y="1129"/>
                  </a:lnTo>
                  <a:lnTo>
                    <a:pt x="420" y="1129"/>
                  </a:lnTo>
                  <a:lnTo>
                    <a:pt x="417" y="1129"/>
                  </a:lnTo>
                  <a:lnTo>
                    <a:pt x="415" y="1130"/>
                  </a:lnTo>
                  <a:lnTo>
                    <a:pt x="415" y="1131"/>
                  </a:lnTo>
                  <a:lnTo>
                    <a:pt x="414" y="1135"/>
                  </a:lnTo>
                  <a:lnTo>
                    <a:pt x="414" y="1138"/>
                  </a:lnTo>
                  <a:lnTo>
                    <a:pt x="413" y="1139"/>
                  </a:lnTo>
                  <a:lnTo>
                    <a:pt x="412" y="1141"/>
                  </a:lnTo>
                  <a:lnTo>
                    <a:pt x="409" y="1142"/>
                  </a:lnTo>
                  <a:lnTo>
                    <a:pt x="408" y="1143"/>
                  </a:lnTo>
                  <a:lnTo>
                    <a:pt x="406" y="1144"/>
                  </a:lnTo>
                  <a:lnTo>
                    <a:pt x="403" y="1146"/>
                  </a:lnTo>
                  <a:lnTo>
                    <a:pt x="400" y="1148"/>
                  </a:lnTo>
                  <a:lnTo>
                    <a:pt x="399" y="1148"/>
                  </a:lnTo>
                  <a:lnTo>
                    <a:pt x="398" y="1148"/>
                  </a:lnTo>
                  <a:lnTo>
                    <a:pt x="394" y="1149"/>
                  </a:lnTo>
                  <a:lnTo>
                    <a:pt x="389" y="1149"/>
                  </a:lnTo>
                  <a:lnTo>
                    <a:pt x="386" y="1150"/>
                  </a:lnTo>
                  <a:lnTo>
                    <a:pt x="384" y="1151"/>
                  </a:lnTo>
                  <a:lnTo>
                    <a:pt x="384" y="1152"/>
                  </a:lnTo>
                  <a:lnTo>
                    <a:pt x="383" y="1152"/>
                  </a:lnTo>
                  <a:lnTo>
                    <a:pt x="382" y="1154"/>
                  </a:lnTo>
                  <a:lnTo>
                    <a:pt x="380" y="1156"/>
                  </a:lnTo>
                  <a:lnTo>
                    <a:pt x="379" y="1157"/>
                  </a:lnTo>
                  <a:lnTo>
                    <a:pt x="377" y="1158"/>
                  </a:lnTo>
                  <a:lnTo>
                    <a:pt x="377" y="1159"/>
                  </a:lnTo>
                  <a:lnTo>
                    <a:pt x="376" y="1160"/>
                  </a:lnTo>
                  <a:lnTo>
                    <a:pt x="375" y="1162"/>
                  </a:lnTo>
                  <a:lnTo>
                    <a:pt x="373" y="1164"/>
                  </a:lnTo>
                  <a:lnTo>
                    <a:pt x="372" y="1166"/>
                  </a:lnTo>
                  <a:lnTo>
                    <a:pt x="371" y="1168"/>
                  </a:lnTo>
                  <a:lnTo>
                    <a:pt x="370" y="1168"/>
                  </a:lnTo>
                  <a:lnTo>
                    <a:pt x="370" y="1170"/>
                  </a:lnTo>
                  <a:lnTo>
                    <a:pt x="371" y="1172"/>
                  </a:lnTo>
                  <a:lnTo>
                    <a:pt x="372" y="1174"/>
                  </a:lnTo>
                  <a:lnTo>
                    <a:pt x="372" y="1175"/>
                  </a:lnTo>
                  <a:lnTo>
                    <a:pt x="372" y="1176"/>
                  </a:lnTo>
                  <a:lnTo>
                    <a:pt x="371" y="1179"/>
                  </a:lnTo>
                  <a:lnTo>
                    <a:pt x="372" y="1180"/>
                  </a:lnTo>
                  <a:lnTo>
                    <a:pt x="373" y="1181"/>
                  </a:lnTo>
                  <a:lnTo>
                    <a:pt x="372" y="1182"/>
                  </a:lnTo>
                  <a:lnTo>
                    <a:pt x="371" y="1183"/>
                  </a:lnTo>
                  <a:lnTo>
                    <a:pt x="371" y="1184"/>
                  </a:lnTo>
                  <a:lnTo>
                    <a:pt x="372" y="1185"/>
                  </a:lnTo>
                  <a:lnTo>
                    <a:pt x="373" y="1186"/>
                  </a:lnTo>
                  <a:lnTo>
                    <a:pt x="374" y="1186"/>
                  </a:lnTo>
                  <a:lnTo>
                    <a:pt x="376" y="1190"/>
                  </a:lnTo>
                  <a:lnTo>
                    <a:pt x="378" y="1195"/>
                  </a:lnTo>
                  <a:lnTo>
                    <a:pt x="379" y="1196"/>
                  </a:lnTo>
                  <a:lnTo>
                    <a:pt x="379" y="1198"/>
                  </a:lnTo>
                  <a:lnTo>
                    <a:pt x="378" y="1199"/>
                  </a:lnTo>
                  <a:lnTo>
                    <a:pt x="378" y="1200"/>
                  </a:lnTo>
                  <a:lnTo>
                    <a:pt x="378" y="1201"/>
                  </a:lnTo>
                  <a:lnTo>
                    <a:pt x="379" y="1204"/>
                  </a:lnTo>
                  <a:lnTo>
                    <a:pt x="380" y="1206"/>
                  </a:lnTo>
                  <a:lnTo>
                    <a:pt x="381" y="1207"/>
                  </a:lnTo>
                  <a:lnTo>
                    <a:pt x="383" y="1208"/>
                  </a:lnTo>
                  <a:lnTo>
                    <a:pt x="383" y="1209"/>
                  </a:lnTo>
                  <a:lnTo>
                    <a:pt x="384" y="1210"/>
                  </a:lnTo>
                  <a:lnTo>
                    <a:pt x="388" y="1212"/>
                  </a:lnTo>
                  <a:lnTo>
                    <a:pt x="391" y="1213"/>
                  </a:lnTo>
                  <a:lnTo>
                    <a:pt x="391" y="1214"/>
                  </a:lnTo>
                  <a:lnTo>
                    <a:pt x="392" y="1215"/>
                  </a:lnTo>
                  <a:lnTo>
                    <a:pt x="393" y="1215"/>
                  </a:lnTo>
                  <a:lnTo>
                    <a:pt x="394" y="1215"/>
                  </a:lnTo>
                  <a:lnTo>
                    <a:pt x="396" y="1216"/>
                  </a:lnTo>
                  <a:lnTo>
                    <a:pt x="397" y="1217"/>
                  </a:lnTo>
                  <a:lnTo>
                    <a:pt x="399" y="1218"/>
                  </a:lnTo>
                  <a:lnTo>
                    <a:pt x="400" y="1219"/>
                  </a:lnTo>
                  <a:lnTo>
                    <a:pt x="402" y="1221"/>
                  </a:lnTo>
                  <a:lnTo>
                    <a:pt x="402" y="1223"/>
                  </a:lnTo>
                  <a:lnTo>
                    <a:pt x="400" y="1224"/>
                  </a:lnTo>
                  <a:lnTo>
                    <a:pt x="399" y="1225"/>
                  </a:lnTo>
                  <a:lnTo>
                    <a:pt x="399" y="1227"/>
                  </a:lnTo>
                  <a:lnTo>
                    <a:pt x="399" y="1228"/>
                  </a:lnTo>
                  <a:lnTo>
                    <a:pt x="398" y="1229"/>
                  </a:lnTo>
                  <a:lnTo>
                    <a:pt x="397" y="1230"/>
                  </a:lnTo>
                  <a:lnTo>
                    <a:pt x="395" y="1230"/>
                  </a:lnTo>
                  <a:lnTo>
                    <a:pt x="394" y="1231"/>
                  </a:lnTo>
                  <a:lnTo>
                    <a:pt x="394" y="1232"/>
                  </a:lnTo>
                  <a:lnTo>
                    <a:pt x="393" y="1233"/>
                  </a:lnTo>
                  <a:lnTo>
                    <a:pt x="392" y="1233"/>
                  </a:lnTo>
                  <a:lnTo>
                    <a:pt x="391" y="1234"/>
                  </a:lnTo>
                  <a:lnTo>
                    <a:pt x="391" y="1235"/>
                  </a:lnTo>
                  <a:lnTo>
                    <a:pt x="392" y="1236"/>
                  </a:lnTo>
                  <a:lnTo>
                    <a:pt x="394" y="1237"/>
                  </a:lnTo>
                  <a:lnTo>
                    <a:pt x="394" y="1239"/>
                  </a:lnTo>
                  <a:lnTo>
                    <a:pt x="392" y="1243"/>
                  </a:lnTo>
                  <a:lnTo>
                    <a:pt x="392" y="1244"/>
                  </a:lnTo>
                  <a:lnTo>
                    <a:pt x="393" y="1245"/>
                  </a:lnTo>
                  <a:lnTo>
                    <a:pt x="394" y="1246"/>
                  </a:lnTo>
                  <a:lnTo>
                    <a:pt x="395" y="1247"/>
                  </a:lnTo>
                  <a:lnTo>
                    <a:pt x="396" y="1247"/>
                  </a:lnTo>
                  <a:lnTo>
                    <a:pt x="398" y="1248"/>
                  </a:lnTo>
                  <a:lnTo>
                    <a:pt x="398" y="1250"/>
                  </a:lnTo>
                  <a:lnTo>
                    <a:pt x="398" y="1252"/>
                  </a:lnTo>
                  <a:lnTo>
                    <a:pt x="397" y="1253"/>
                  </a:lnTo>
                  <a:lnTo>
                    <a:pt x="397" y="1255"/>
                  </a:lnTo>
                  <a:lnTo>
                    <a:pt x="396" y="1256"/>
                  </a:lnTo>
                  <a:lnTo>
                    <a:pt x="394" y="1257"/>
                  </a:lnTo>
                  <a:lnTo>
                    <a:pt x="393" y="1258"/>
                  </a:lnTo>
                  <a:lnTo>
                    <a:pt x="392" y="1259"/>
                  </a:lnTo>
                  <a:lnTo>
                    <a:pt x="392" y="1260"/>
                  </a:lnTo>
                  <a:lnTo>
                    <a:pt x="393" y="1263"/>
                  </a:lnTo>
                  <a:lnTo>
                    <a:pt x="392" y="1263"/>
                  </a:lnTo>
                  <a:lnTo>
                    <a:pt x="391" y="1263"/>
                  </a:lnTo>
                  <a:lnTo>
                    <a:pt x="387" y="1262"/>
                  </a:lnTo>
                  <a:lnTo>
                    <a:pt x="383" y="1262"/>
                  </a:lnTo>
                  <a:lnTo>
                    <a:pt x="381" y="1262"/>
                  </a:lnTo>
                  <a:lnTo>
                    <a:pt x="380" y="1262"/>
                  </a:lnTo>
                  <a:lnTo>
                    <a:pt x="380" y="1263"/>
                  </a:lnTo>
                  <a:lnTo>
                    <a:pt x="379" y="1265"/>
                  </a:lnTo>
                  <a:lnTo>
                    <a:pt x="378" y="1266"/>
                  </a:lnTo>
                  <a:lnTo>
                    <a:pt x="378" y="1267"/>
                  </a:lnTo>
                  <a:lnTo>
                    <a:pt x="379" y="1268"/>
                  </a:lnTo>
                  <a:lnTo>
                    <a:pt x="379" y="1269"/>
                  </a:lnTo>
                  <a:lnTo>
                    <a:pt x="379" y="1271"/>
                  </a:lnTo>
                  <a:lnTo>
                    <a:pt x="379" y="1272"/>
                  </a:lnTo>
                  <a:lnTo>
                    <a:pt x="378" y="1275"/>
                  </a:lnTo>
                  <a:lnTo>
                    <a:pt x="376" y="1280"/>
                  </a:lnTo>
                  <a:lnTo>
                    <a:pt x="375" y="1283"/>
                  </a:lnTo>
                  <a:lnTo>
                    <a:pt x="372" y="1285"/>
                  </a:lnTo>
                  <a:lnTo>
                    <a:pt x="370" y="1287"/>
                  </a:lnTo>
                  <a:lnTo>
                    <a:pt x="367" y="1289"/>
                  </a:lnTo>
                  <a:lnTo>
                    <a:pt x="366" y="1291"/>
                  </a:lnTo>
                  <a:lnTo>
                    <a:pt x="365" y="1292"/>
                  </a:lnTo>
                  <a:lnTo>
                    <a:pt x="365" y="1293"/>
                  </a:lnTo>
                  <a:lnTo>
                    <a:pt x="365" y="1294"/>
                  </a:lnTo>
                  <a:lnTo>
                    <a:pt x="365" y="1295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65" y="1301"/>
                  </a:lnTo>
                  <a:lnTo>
                    <a:pt x="363" y="1303"/>
                  </a:lnTo>
                  <a:lnTo>
                    <a:pt x="362" y="1304"/>
                  </a:lnTo>
                  <a:lnTo>
                    <a:pt x="360" y="1305"/>
                  </a:lnTo>
                  <a:lnTo>
                    <a:pt x="359" y="1305"/>
                  </a:lnTo>
                  <a:lnTo>
                    <a:pt x="356" y="1308"/>
                  </a:lnTo>
                  <a:lnTo>
                    <a:pt x="354" y="1309"/>
                  </a:lnTo>
                  <a:lnTo>
                    <a:pt x="354" y="1311"/>
                  </a:lnTo>
                  <a:lnTo>
                    <a:pt x="353" y="1312"/>
                  </a:lnTo>
                  <a:lnTo>
                    <a:pt x="352" y="1313"/>
                  </a:lnTo>
                  <a:lnTo>
                    <a:pt x="351" y="1314"/>
                  </a:lnTo>
                  <a:lnTo>
                    <a:pt x="350" y="1316"/>
                  </a:lnTo>
                  <a:lnTo>
                    <a:pt x="350" y="1320"/>
                  </a:lnTo>
                  <a:lnTo>
                    <a:pt x="350" y="1321"/>
                  </a:lnTo>
                  <a:lnTo>
                    <a:pt x="349" y="1321"/>
                  </a:lnTo>
                  <a:lnTo>
                    <a:pt x="349" y="1322"/>
                  </a:lnTo>
                  <a:lnTo>
                    <a:pt x="346" y="1321"/>
                  </a:lnTo>
                  <a:lnTo>
                    <a:pt x="344" y="1321"/>
                  </a:lnTo>
                  <a:lnTo>
                    <a:pt x="342" y="1321"/>
                  </a:lnTo>
                  <a:lnTo>
                    <a:pt x="341" y="1320"/>
                  </a:lnTo>
                  <a:lnTo>
                    <a:pt x="339" y="1320"/>
                  </a:lnTo>
                  <a:lnTo>
                    <a:pt x="337" y="1318"/>
                  </a:lnTo>
                  <a:lnTo>
                    <a:pt x="334" y="1316"/>
                  </a:lnTo>
                  <a:lnTo>
                    <a:pt x="332" y="1316"/>
                  </a:lnTo>
                  <a:lnTo>
                    <a:pt x="332" y="1317"/>
                  </a:lnTo>
                  <a:lnTo>
                    <a:pt x="331" y="1318"/>
                  </a:lnTo>
                  <a:lnTo>
                    <a:pt x="329" y="1320"/>
                  </a:lnTo>
                  <a:lnTo>
                    <a:pt x="329" y="1323"/>
                  </a:lnTo>
                  <a:lnTo>
                    <a:pt x="329" y="1324"/>
                  </a:lnTo>
                  <a:lnTo>
                    <a:pt x="330" y="1328"/>
                  </a:lnTo>
                  <a:lnTo>
                    <a:pt x="330" y="1329"/>
                  </a:lnTo>
                  <a:lnTo>
                    <a:pt x="330" y="1330"/>
                  </a:lnTo>
                  <a:lnTo>
                    <a:pt x="328" y="1331"/>
                  </a:lnTo>
                  <a:lnTo>
                    <a:pt x="327" y="1332"/>
                  </a:lnTo>
                  <a:lnTo>
                    <a:pt x="326" y="1334"/>
                  </a:lnTo>
                  <a:lnTo>
                    <a:pt x="325" y="1338"/>
                  </a:lnTo>
                  <a:lnTo>
                    <a:pt x="324" y="1339"/>
                  </a:lnTo>
                  <a:lnTo>
                    <a:pt x="324" y="1340"/>
                  </a:lnTo>
                  <a:lnTo>
                    <a:pt x="323" y="1341"/>
                  </a:lnTo>
                  <a:lnTo>
                    <a:pt x="322" y="1344"/>
                  </a:lnTo>
                  <a:lnTo>
                    <a:pt x="321" y="1347"/>
                  </a:lnTo>
                  <a:lnTo>
                    <a:pt x="320" y="1347"/>
                  </a:lnTo>
                  <a:lnTo>
                    <a:pt x="320" y="1348"/>
                  </a:lnTo>
                  <a:lnTo>
                    <a:pt x="316" y="1348"/>
                  </a:lnTo>
                  <a:lnTo>
                    <a:pt x="315" y="1348"/>
                  </a:lnTo>
                  <a:lnTo>
                    <a:pt x="315" y="1349"/>
                  </a:lnTo>
                  <a:lnTo>
                    <a:pt x="313" y="1351"/>
                  </a:lnTo>
                  <a:lnTo>
                    <a:pt x="312" y="1354"/>
                  </a:lnTo>
                  <a:lnTo>
                    <a:pt x="311" y="1355"/>
                  </a:lnTo>
                  <a:lnTo>
                    <a:pt x="310" y="1355"/>
                  </a:lnTo>
                  <a:lnTo>
                    <a:pt x="309" y="1356"/>
                  </a:lnTo>
                  <a:lnTo>
                    <a:pt x="307" y="1357"/>
                  </a:lnTo>
                  <a:lnTo>
                    <a:pt x="305" y="1356"/>
                  </a:lnTo>
                  <a:lnTo>
                    <a:pt x="304" y="1356"/>
                  </a:lnTo>
                  <a:lnTo>
                    <a:pt x="303" y="1354"/>
                  </a:lnTo>
                  <a:lnTo>
                    <a:pt x="302" y="1353"/>
                  </a:lnTo>
                  <a:lnTo>
                    <a:pt x="300" y="1353"/>
                  </a:lnTo>
                  <a:lnTo>
                    <a:pt x="298" y="1351"/>
                  </a:lnTo>
                  <a:lnTo>
                    <a:pt x="296" y="1350"/>
                  </a:lnTo>
                  <a:lnTo>
                    <a:pt x="295" y="1351"/>
                  </a:lnTo>
                  <a:lnTo>
                    <a:pt x="293" y="1352"/>
                  </a:lnTo>
                  <a:lnTo>
                    <a:pt x="292" y="1352"/>
                  </a:lnTo>
                  <a:lnTo>
                    <a:pt x="290" y="1352"/>
                  </a:lnTo>
                  <a:lnTo>
                    <a:pt x="289" y="1352"/>
                  </a:lnTo>
                  <a:lnTo>
                    <a:pt x="288" y="1351"/>
                  </a:lnTo>
                  <a:lnTo>
                    <a:pt x="287" y="1351"/>
                  </a:lnTo>
                  <a:lnTo>
                    <a:pt x="286" y="1350"/>
                  </a:lnTo>
                  <a:lnTo>
                    <a:pt x="285" y="1349"/>
                  </a:lnTo>
                  <a:lnTo>
                    <a:pt x="284" y="1348"/>
                  </a:lnTo>
                  <a:lnTo>
                    <a:pt x="283" y="1346"/>
                  </a:lnTo>
                  <a:lnTo>
                    <a:pt x="282" y="1342"/>
                  </a:lnTo>
                  <a:lnTo>
                    <a:pt x="281" y="1340"/>
                  </a:lnTo>
                  <a:lnTo>
                    <a:pt x="280" y="1340"/>
                  </a:lnTo>
                  <a:lnTo>
                    <a:pt x="279" y="1338"/>
                  </a:lnTo>
                  <a:lnTo>
                    <a:pt x="277" y="1337"/>
                  </a:lnTo>
                  <a:lnTo>
                    <a:pt x="276" y="1337"/>
                  </a:lnTo>
                  <a:lnTo>
                    <a:pt x="275" y="1337"/>
                  </a:lnTo>
                  <a:lnTo>
                    <a:pt x="274" y="1337"/>
                  </a:lnTo>
                  <a:lnTo>
                    <a:pt x="273" y="1338"/>
                  </a:lnTo>
                  <a:lnTo>
                    <a:pt x="271" y="1340"/>
                  </a:lnTo>
                  <a:lnTo>
                    <a:pt x="267" y="1344"/>
                  </a:lnTo>
                  <a:lnTo>
                    <a:pt x="265" y="1346"/>
                  </a:lnTo>
                  <a:lnTo>
                    <a:pt x="263" y="1347"/>
                  </a:lnTo>
                  <a:lnTo>
                    <a:pt x="262" y="1347"/>
                  </a:lnTo>
                  <a:lnTo>
                    <a:pt x="260" y="1347"/>
                  </a:lnTo>
                  <a:lnTo>
                    <a:pt x="259" y="1347"/>
                  </a:lnTo>
                  <a:lnTo>
                    <a:pt x="258" y="1346"/>
                  </a:lnTo>
                  <a:lnTo>
                    <a:pt x="256" y="1346"/>
                  </a:lnTo>
                  <a:lnTo>
                    <a:pt x="255" y="1346"/>
                  </a:lnTo>
                  <a:lnTo>
                    <a:pt x="254" y="1346"/>
                  </a:lnTo>
                  <a:lnTo>
                    <a:pt x="253" y="1347"/>
                  </a:lnTo>
                  <a:lnTo>
                    <a:pt x="252" y="1350"/>
                  </a:lnTo>
                  <a:lnTo>
                    <a:pt x="251" y="1351"/>
                  </a:lnTo>
                  <a:lnTo>
                    <a:pt x="249" y="1352"/>
                  </a:lnTo>
                  <a:lnTo>
                    <a:pt x="247" y="1352"/>
                  </a:lnTo>
                  <a:lnTo>
                    <a:pt x="245" y="1352"/>
                  </a:lnTo>
                  <a:lnTo>
                    <a:pt x="244" y="1352"/>
                  </a:lnTo>
                  <a:lnTo>
                    <a:pt x="242" y="1352"/>
                  </a:lnTo>
                  <a:lnTo>
                    <a:pt x="240" y="1349"/>
                  </a:lnTo>
                  <a:lnTo>
                    <a:pt x="239" y="1348"/>
                  </a:lnTo>
                  <a:lnTo>
                    <a:pt x="237" y="1348"/>
                  </a:lnTo>
                  <a:lnTo>
                    <a:pt x="234" y="1347"/>
                  </a:lnTo>
                  <a:lnTo>
                    <a:pt x="233" y="1347"/>
                  </a:lnTo>
                  <a:lnTo>
                    <a:pt x="232" y="1348"/>
                  </a:lnTo>
                  <a:lnTo>
                    <a:pt x="231" y="1348"/>
                  </a:lnTo>
                  <a:lnTo>
                    <a:pt x="230" y="1350"/>
                  </a:lnTo>
                  <a:lnTo>
                    <a:pt x="229" y="1352"/>
                  </a:lnTo>
                  <a:lnTo>
                    <a:pt x="227" y="1354"/>
                  </a:lnTo>
                  <a:lnTo>
                    <a:pt x="226" y="1355"/>
                  </a:lnTo>
                  <a:lnTo>
                    <a:pt x="224" y="1355"/>
                  </a:lnTo>
                  <a:lnTo>
                    <a:pt x="221" y="1355"/>
                  </a:lnTo>
                  <a:lnTo>
                    <a:pt x="220" y="1355"/>
                  </a:lnTo>
                  <a:lnTo>
                    <a:pt x="218" y="1355"/>
                  </a:lnTo>
                  <a:lnTo>
                    <a:pt x="218" y="1356"/>
                  </a:lnTo>
                  <a:lnTo>
                    <a:pt x="217" y="1357"/>
                  </a:lnTo>
                  <a:lnTo>
                    <a:pt x="217" y="1358"/>
                  </a:lnTo>
                  <a:lnTo>
                    <a:pt x="217" y="1359"/>
                  </a:lnTo>
                  <a:lnTo>
                    <a:pt x="217" y="1361"/>
                  </a:lnTo>
                  <a:lnTo>
                    <a:pt x="218" y="1363"/>
                  </a:lnTo>
                  <a:lnTo>
                    <a:pt x="218" y="1365"/>
                  </a:lnTo>
                  <a:lnTo>
                    <a:pt x="218" y="1368"/>
                  </a:lnTo>
                  <a:lnTo>
                    <a:pt x="217" y="1369"/>
                  </a:lnTo>
                  <a:lnTo>
                    <a:pt x="216" y="1370"/>
                  </a:lnTo>
                  <a:lnTo>
                    <a:pt x="215" y="1371"/>
                  </a:lnTo>
                  <a:lnTo>
                    <a:pt x="213" y="1371"/>
                  </a:lnTo>
                  <a:lnTo>
                    <a:pt x="212" y="1371"/>
                  </a:lnTo>
                  <a:lnTo>
                    <a:pt x="209" y="1369"/>
                  </a:lnTo>
                  <a:lnTo>
                    <a:pt x="208" y="1369"/>
                  </a:lnTo>
                  <a:lnTo>
                    <a:pt x="206" y="1371"/>
                  </a:lnTo>
                  <a:lnTo>
                    <a:pt x="204" y="1371"/>
                  </a:lnTo>
                  <a:lnTo>
                    <a:pt x="203" y="1372"/>
                  </a:lnTo>
                  <a:lnTo>
                    <a:pt x="201" y="1374"/>
                  </a:lnTo>
                  <a:lnTo>
                    <a:pt x="201" y="1375"/>
                  </a:lnTo>
                  <a:lnTo>
                    <a:pt x="201" y="1376"/>
                  </a:lnTo>
                  <a:lnTo>
                    <a:pt x="200" y="1376"/>
                  </a:lnTo>
                  <a:lnTo>
                    <a:pt x="199" y="1376"/>
                  </a:lnTo>
                  <a:lnTo>
                    <a:pt x="197" y="1376"/>
                  </a:lnTo>
                  <a:lnTo>
                    <a:pt x="196" y="1376"/>
                  </a:lnTo>
                  <a:lnTo>
                    <a:pt x="195" y="1376"/>
                  </a:lnTo>
                  <a:lnTo>
                    <a:pt x="194" y="1378"/>
                  </a:lnTo>
                  <a:lnTo>
                    <a:pt x="193" y="1379"/>
                  </a:lnTo>
                  <a:lnTo>
                    <a:pt x="192" y="1381"/>
                  </a:lnTo>
                  <a:lnTo>
                    <a:pt x="191" y="1383"/>
                  </a:lnTo>
                  <a:lnTo>
                    <a:pt x="191" y="1385"/>
                  </a:lnTo>
                  <a:lnTo>
                    <a:pt x="191" y="1387"/>
                  </a:lnTo>
                  <a:lnTo>
                    <a:pt x="189" y="1387"/>
                  </a:lnTo>
                  <a:lnTo>
                    <a:pt x="188" y="1388"/>
                  </a:lnTo>
                  <a:lnTo>
                    <a:pt x="187" y="1389"/>
                  </a:lnTo>
                  <a:lnTo>
                    <a:pt x="186" y="1391"/>
                  </a:lnTo>
                  <a:lnTo>
                    <a:pt x="184" y="1392"/>
                  </a:lnTo>
                  <a:lnTo>
                    <a:pt x="184" y="1391"/>
                  </a:lnTo>
                  <a:lnTo>
                    <a:pt x="183" y="1391"/>
                  </a:lnTo>
                  <a:lnTo>
                    <a:pt x="183" y="1389"/>
                  </a:lnTo>
                  <a:lnTo>
                    <a:pt x="182" y="1389"/>
                  </a:lnTo>
                  <a:lnTo>
                    <a:pt x="181" y="1390"/>
                  </a:lnTo>
                  <a:lnTo>
                    <a:pt x="179" y="1391"/>
                  </a:lnTo>
                  <a:lnTo>
                    <a:pt x="178" y="1392"/>
                  </a:lnTo>
                  <a:lnTo>
                    <a:pt x="177" y="1392"/>
                  </a:lnTo>
                  <a:lnTo>
                    <a:pt x="176" y="1391"/>
                  </a:lnTo>
                  <a:lnTo>
                    <a:pt x="175" y="1392"/>
                  </a:lnTo>
                  <a:lnTo>
                    <a:pt x="175" y="1393"/>
                  </a:lnTo>
                  <a:lnTo>
                    <a:pt x="174" y="1393"/>
                  </a:lnTo>
                  <a:lnTo>
                    <a:pt x="173" y="1393"/>
                  </a:lnTo>
                  <a:lnTo>
                    <a:pt x="172" y="1394"/>
                  </a:lnTo>
                  <a:lnTo>
                    <a:pt x="171" y="1395"/>
                  </a:lnTo>
                  <a:lnTo>
                    <a:pt x="170" y="1396"/>
                  </a:lnTo>
                  <a:lnTo>
                    <a:pt x="169" y="1395"/>
                  </a:lnTo>
                  <a:lnTo>
                    <a:pt x="168" y="1395"/>
                  </a:lnTo>
                  <a:lnTo>
                    <a:pt x="167" y="1394"/>
                  </a:lnTo>
                  <a:lnTo>
                    <a:pt x="166" y="1392"/>
                  </a:lnTo>
                  <a:lnTo>
                    <a:pt x="165" y="1391"/>
                  </a:lnTo>
                  <a:lnTo>
                    <a:pt x="164" y="1390"/>
                  </a:lnTo>
                  <a:lnTo>
                    <a:pt x="163" y="1390"/>
                  </a:lnTo>
                  <a:lnTo>
                    <a:pt x="163" y="1389"/>
                  </a:lnTo>
                  <a:lnTo>
                    <a:pt x="162" y="1388"/>
                  </a:lnTo>
                  <a:lnTo>
                    <a:pt x="161" y="1387"/>
                  </a:lnTo>
                  <a:lnTo>
                    <a:pt x="159" y="1387"/>
                  </a:lnTo>
                  <a:lnTo>
                    <a:pt x="157" y="1387"/>
                  </a:lnTo>
                  <a:lnTo>
                    <a:pt x="155" y="1387"/>
                  </a:lnTo>
                  <a:lnTo>
                    <a:pt x="155" y="1386"/>
                  </a:lnTo>
                  <a:lnTo>
                    <a:pt x="154" y="1385"/>
                  </a:lnTo>
                  <a:lnTo>
                    <a:pt x="153" y="1383"/>
                  </a:lnTo>
                  <a:lnTo>
                    <a:pt x="152" y="1382"/>
                  </a:lnTo>
                  <a:lnTo>
                    <a:pt x="151" y="1382"/>
                  </a:lnTo>
                  <a:lnTo>
                    <a:pt x="150" y="1382"/>
                  </a:lnTo>
                  <a:lnTo>
                    <a:pt x="150" y="1380"/>
                  </a:lnTo>
                  <a:lnTo>
                    <a:pt x="148" y="1380"/>
                  </a:lnTo>
                  <a:lnTo>
                    <a:pt x="146" y="1378"/>
                  </a:lnTo>
                  <a:lnTo>
                    <a:pt x="145" y="1378"/>
                  </a:lnTo>
                  <a:lnTo>
                    <a:pt x="144" y="1378"/>
                  </a:lnTo>
                  <a:lnTo>
                    <a:pt x="140" y="1379"/>
                  </a:lnTo>
                  <a:lnTo>
                    <a:pt x="138" y="1377"/>
                  </a:lnTo>
                  <a:lnTo>
                    <a:pt x="135" y="1377"/>
                  </a:lnTo>
                  <a:lnTo>
                    <a:pt x="131" y="1377"/>
                  </a:lnTo>
                  <a:lnTo>
                    <a:pt x="130" y="1376"/>
                  </a:lnTo>
                  <a:lnTo>
                    <a:pt x="129" y="1376"/>
                  </a:lnTo>
                  <a:lnTo>
                    <a:pt x="128" y="1376"/>
                  </a:lnTo>
                  <a:lnTo>
                    <a:pt x="126" y="1375"/>
                  </a:lnTo>
                  <a:lnTo>
                    <a:pt x="124" y="1375"/>
                  </a:lnTo>
                  <a:lnTo>
                    <a:pt x="123" y="1375"/>
                  </a:lnTo>
                  <a:lnTo>
                    <a:pt x="121" y="1374"/>
                  </a:lnTo>
                  <a:lnTo>
                    <a:pt x="121" y="1373"/>
                  </a:lnTo>
                  <a:lnTo>
                    <a:pt x="121" y="1372"/>
                  </a:lnTo>
                  <a:lnTo>
                    <a:pt x="118" y="1372"/>
                  </a:lnTo>
                  <a:lnTo>
                    <a:pt x="116" y="1372"/>
                  </a:lnTo>
                  <a:lnTo>
                    <a:pt x="115" y="1372"/>
                  </a:lnTo>
                  <a:lnTo>
                    <a:pt x="114" y="1370"/>
                  </a:lnTo>
                  <a:lnTo>
                    <a:pt x="114" y="1367"/>
                  </a:lnTo>
                  <a:lnTo>
                    <a:pt x="113" y="1365"/>
                  </a:lnTo>
                  <a:lnTo>
                    <a:pt x="113" y="1364"/>
                  </a:lnTo>
                  <a:lnTo>
                    <a:pt x="109" y="1362"/>
                  </a:lnTo>
                  <a:lnTo>
                    <a:pt x="105" y="1361"/>
                  </a:lnTo>
                  <a:lnTo>
                    <a:pt x="104" y="1360"/>
                  </a:lnTo>
                  <a:lnTo>
                    <a:pt x="103" y="1360"/>
                  </a:lnTo>
                  <a:lnTo>
                    <a:pt x="101" y="1357"/>
                  </a:lnTo>
                  <a:lnTo>
                    <a:pt x="98" y="1355"/>
                  </a:lnTo>
                  <a:lnTo>
                    <a:pt x="97" y="1353"/>
                  </a:lnTo>
                  <a:lnTo>
                    <a:pt x="97" y="1351"/>
                  </a:lnTo>
                  <a:lnTo>
                    <a:pt x="97" y="1349"/>
                  </a:lnTo>
                  <a:lnTo>
                    <a:pt x="97" y="1345"/>
                  </a:lnTo>
                  <a:lnTo>
                    <a:pt x="96" y="1344"/>
                  </a:lnTo>
                  <a:lnTo>
                    <a:pt x="95" y="1343"/>
                  </a:lnTo>
                  <a:lnTo>
                    <a:pt x="94" y="1341"/>
                  </a:lnTo>
                  <a:lnTo>
                    <a:pt x="93" y="1340"/>
                  </a:lnTo>
                  <a:lnTo>
                    <a:pt x="92" y="1340"/>
                  </a:lnTo>
                  <a:lnTo>
                    <a:pt x="89" y="1339"/>
                  </a:lnTo>
                  <a:lnTo>
                    <a:pt x="88" y="1339"/>
                  </a:lnTo>
                  <a:lnTo>
                    <a:pt x="87" y="1337"/>
                  </a:lnTo>
                  <a:lnTo>
                    <a:pt x="86" y="1336"/>
                  </a:lnTo>
                  <a:lnTo>
                    <a:pt x="86" y="1334"/>
                  </a:lnTo>
                  <a:lnTo>
                    <a:pt x="85" y="1333"/>
                  </a:lnTo>
                  <a:lnTo>
                    <a:pt x="86" y="1327"/>
                  </a:lnTo>
                  <a:lnTo>
                    <a:pt x="85" y="1325"/>
                  </a:lnTo>
                  <a:lnTo>
                    <a:pt x="84" y="1324"/>
                  </a:lnTo>
                  <a:lnTo>
                    <a:pt x="84" y="1323"/>
                  </a:lnTo>
                  <a:lnTo>
                    <a:pt x="84" y="1322"/>
                  </a:lnTo>
                  <a:lnTo>
                    <a:pt x="85" y="1321"/>
                  </a:lnTo>
                  <a:lnTo>
                    <a:pt x="86" y="1320"/>
                  </a:lnTo>
                  <a:lnTo>
                    <a:pt x="86" y="1319"/>
                  </a:lnTo>
                  <a:lnTo>
                    <a:pt x="86" y="1318"/>
                  </a:lnTo>
                  <a:lnTo>
                    <a:pt x="86" y="1316"/>
                  </a:lnTo>
                  <a:lnTo>
                    <a:pt x="85" y="1315"/>
                  </a:lnTo>
                  <a:lnTo>
                    <a:pt x="85" y="1314"/>
                  </a:lnTo>
                  <a:lnTo>
                    <a:pt x="88" y="1311"/>
                  </a:lnTo>
                  <a:lnTo>
                    <a:pt x="89" y="1310"/>
                  </a:lnTo>
                  <a:lnTo>
                    <a:pt x="92" y="1309"/>
                  </a:lnTo>
                  <a:lnTo>
                    <a:pt x="93" y="1307"/>
                  </a:lnTo>
                  <a:lnTo>
                    <a:pt x="94" y="1305"/>
                  </a:lnTo>
                  <a:lnTo>
                    <a:pt x="94" y="1304"/>
                  </a:lnTo>
                  <a:lnTo>
                    <a:pt x="93" y="1303"/>
                  </a:lnTo>
                  <a:lnTo>
                    <a:pt x="90" y="1301"/>
                  </a:lnTo>
                  <a:lnTo>
                    <a:pt x="89" y="1300"/>
                  </a:lnTo>
                  <a:lnTo>
                    <a:pt x="89" y="1299"/>
                  </a:lnTo>
                  <a:lnTo>
                    <a:pt x="89" y="1296"/>
                  </a:lnTo>
                  <a:lnTo>
                    <a:pt x="89" y="1295"/>
                  </a:lnTo>
                  <a:lnTo>
                    <a:pt x="90" y="1291"/>
                  </a:lnTo>
                  <a:lnTo>
                    <a:pt x="90" y="1290"/>
                  </a:lnTo>
                  <a:lnTo>
                    <a:pt x="89" y="1288"/>
                  </a:lnTo>
                  <a:lnTo>
                    <a:pt x="85" y="1284"/>
                  </a:lnTo>
                  <a:lnTo>
                    <a:pt x="84" y="1283"/>
                  </a:lnTo>
                  <a:lnTo>
                    <a:pt x="82" y="1280"/>
                  </a:lnTo>
                  <a:lnTo>
                    <a:pt x="80" y="1278"/>
                  </a:lnTo>
                  <a:lnTo>
                    <a:pt x="75" y="1275"/>
                  </a:lnTo>
                  <a:lnTo>
                    <a:pt x="75" y="1274"/>
                  </a:lnTo>
                  <a:lnTo>
                    <a:pt x="74" y="1273"/>
                  </a:lnTo>
                  <a:lnTo>
                    <a:pt x="74" y="1268"/>
                  </a:lnTo>
                  <a:lnTo>
                    <a:pt x="74" y="1265"/>
                  </a:lnTo>
                  <a:lnTo>
                    <a:pt x="73" y="1265"/>
                  </a:lnTo>
                  <a:lnTo>
                    <a:pt x="71" y="1264"/>
                  </a:lnTo>
                  <a:lnTo>
                    <a:pt x="69" y="1262"/>
                  </a:lnTo>
                  <a:lnTo>
                    <a:pt x="68" y="1261"/>
                  </a:lnTo>
                  <a:lnTo>
                    <a:pt x="68" y="1260"/>
                  </a:lnTo>
                  <a:lnTo>
                    <a:pt x="67" y="1259"/>
                  </a:lnTo>
                  <a:lnTo>
                    <a:pt x="67" y="1258"/>
                  </a:lnTo>
                  <a:lnTo>
                    <a:pt x="67" y="1256"/>
                  </a:lnTo>
                  <a:lnTo>
                    <a:pt x="67" y="1255"/>
                  </a:lnTo>
                  <a:lnTo>
                    <a:pt x="67" y="1254"/>
                  </a:lnTo>
                  <a:lnTo>
                    <a:pt x="68" y="1253"/>
                  </a:lnTo>
                  <a:lnTo>
                    <a:pt x="68" y="1252"/>
                  </a:lnTo>
                  <a:lnTo>
                    <a:pt x="68" y="1250"/>
                  </a:lnTo>
                  <a:lnTo>
                    <a:pt x="68" y="1248"/>
                  </a:lnTo>
                  <a:lnTo>
                    <a:pt x="67" y="1246"/>
                  </a:lnTo>
                  <a:lnTo>
                    <a:pt x="66" y="1244"/>
                  </a:lnTo>
                  <a:lnTo>
                    <a:pt x="64" y="1243"/>
                  </a:lnTo>
                  <a:lnTo>
                    <a:pt x="62" y="1242"/>
                  </a:lnTo>
                  <a:lnTo>
                    <a:pt x="59" y="1243"/>
                  </a:lnTo>
                  <a:lnTo>
                    <a:pt x="56" y="1244"/>
                  </a:lnTo>
                  <a:lnTo>
                    <a:pt x="55" y="1245"/>
                  </a:lnTo>
                  <a:lnTo>
                    <a:pt x="54" y="1245"/>
                  </a:lnTo>
                  <a:lnTo>
                    <a:pt x="52" y="1246"/>
                  </a:lnTo>
                  <a:lnTo>
                    <a:pt x="50" y="1248"/>
                  </a:lnTo>
                  <a:lnTo>
                    <a:pt x="48" y="1248"/>
                  </a:lnTo>
                  <a:lnTo>
                    <a:pt x="47" y="1249"/>
                  </a:lnTo>
                  <a:lnTo>
                    <a:pt x="44" y="1249"/>
                  </a:lnTo>
                  <a:lnTo>
                    <a:pt x="43" y="1249"/>
                  </a:lnTo>
                  <a:lnTo>
                    <a:pt x="43" y="1248"/>
                  </a:lnTo>
                  <a:lnTo>
                    <a:pt x="42" y="1248"/>
                  </a:lnTo>
                  <a:lnTo>
                    <a:pt x="40" y="1248"/>
                  </a:lnTo>
                  <a:lnTo>
                    <a:pt x="40" y="1249"/>
                  </a:lnTo>
                  <a:lnTo>
                    <a:pt x="39" y="1250"/>
                  </a:lnTo>
                  <a:lnTo>
                    <a:pt x="38" y="1251"/>
                  </a:lnTo>
                  <a:lnTo>
                    <a:pt x="38" y="1252"/>
                  </a:lnTo>
                  <a:lnTo>
                    <a:pt x="39" y="1254"/>
                  </a:lnTo>
                  <a:lnTo>
                    <a:pt x="40" y="1257"/>
                  </a:lnTo>
                  <a:lnTo>
                    <a:pt x="39" y="1259"/>
                  </a:lnTo>
                  <a:lnTo>
                    <a:pt x="38" y="1261"/>
                  </a:lnTo>
                  <a:lnTo>
                    <a:pt x="37" y="1263"/>
                  </a:lnTo>
                  <a:lnTo>
                    <a:pt x="35" y="1264"/>
                  </a:lnTo>
                  <a:lnTo>
                    <a:pt x="33" y="1265"/>
                  </a:lnTo>
                  <a:lnTo>
                    <a:pt x="28" y="1267"/>
                  </a:lnTo>
                  <a:lnTo>
                    <a:pt x="27" y="1268"/>
                  </a:lnTo>
                  <a:lnTo>
                    <a:pt x="19" y="1265"/>
                  </a:lnTo>
                  <a:lnTo>
                    <a:pt x="18" y="1265"/>
                  </a:lnTo>
                  <a:lnTo>
                    <a:pt x="16" y="1263"/>
                  </a:lnTo>
                  <a:lnTo>
                    <a:pt x="13" y="1261"/>
                  </a:lnTo>
                  <a:lnTo>
                    <a:pt x="12" y="1261"/>
                  </a:lnTo>
                  <a:lnTo>
                    <a:pt x="9" y="1262"/>
                  </a:lnTo>
                  <a:lnTo>
                    <a:pt x="5" y="1263"/>
                  </a:lnTo>
                  <a:lnTo>
                    <a:pt x="3" y="1263"/>
                  </a:lnTo>
                  <a:lnTo>
                    <a:pt x="1" y="1264"/>
                  </a:lnTo>
                  <a:lnTo>
                    <a:pt x="1" y="1263"/>
                  </a:lnTo>
                  <a:lnTo>
                    <a:pt x="0" y="1259"/>
                  </a:lnTo>
                  <a:lnTo>
                    <a:pt x="0" y="1258"/>
                  </a:lnTo>
                  <a:lnTo>
                    <a:pt x="0" y="1257"/>
                  </a:lnTo>
                  <a:lnTo>
                    <a:pt x="0" y="1256"/>
                  </a:lnTo>
                  <a:lnTo>
                    <a:pt x="0" y="1255"/>
                  </a:lnTo>
                  <a:lnTo>
                    <a:pt x="2" y="1255"/>
                  </a:lnTo>
                  <a:lnTo>
                    <a:pt x="2" y="1254"/>
                  </a:lnTo>
                  <a:lnTo>
                    <a:pt x="2" y="1253"/>
                  </a:lnTo>
                  <a:lnTo>
                    <a:pt x="3" y="1252"/>
                  </a:lnTo>
                  <a:lnTo>
                    <a:pt x="4" y="1252"/>
                  </a:lnTo>
                  <a:lnTo>
                    <a:pt x="5" y="1251"/>
                  </a:lnTo>
                  <a:lnTo>
                    <a:pt x="5" y="1250"/>
                  </a:lnTo>
                  <a:lnTo>
                    <a:pt x="5" y="1249"/>
                  </a:lnTo>
                  <a:lnTo>
                    <a:pt x="7" y="1248"/>
                  </a:lnTo>
                  <a:lnTo>
                    <a:pt x="7" y="1247"/>
                  </a:lnTo>
                  <a:lnTo>
                    <a:pt x="8" y="1246"/>
                  </a:lnTo>
                  <a:lnTo>
                    <a:pt x="9" y="1246"/>
                  </a:lnTo>
                  <a:lnTo>
                    <a:pt x="10" y="1246"/>
                  </a:lnTo>
                  <a:lnTo>
                    <a:pt x="10" y="1245"/>
                  </a:lnTo>
                  <a:lnTo>
                    <a:pt x="10" y="1244"/>
                  </a:lnTo>
                  <a:lnTo>
                    <a:pt x="10" y="1243"/>
                  </a:lnTo>
                  <a:lnTo>
                    <a:pt x="12" y="1242"/>
                  </a:lnTo>
                  <a:lnTo>
                    <a:pt x="12" y="1240"/>
                  </a:lnTo>
                  <a:lnTo>
                    <a:pt x="13" y="1240"/>
                  </a:lnTo>
                  <a:lnTo>
                    <a:pt x="13" y="1239"/>
                  </a:lnTo>
                  <a:lnTo>
                    <a:pt x="14" y="1239"/>
                  </a:lnTo>
                  <a:lnTo>
                    <a:pt x="14" y="1238"/>
                  </a:lnTo>
                  <a:lnTo>
                    <a:pt x="15" y="1238"/>
                  </a:lnTo>
                  <a:lnTo>
                    <a:pt x="14" y="1238"/>
                  </a:lnTo>
                  <a:lnTo>
                    <a:pt x="15" y="1237"/>
                  </a:lnTo>
                  <a:lnTo>
                    <a:pt x="15" y="1236"/>
                  </a:lnTo>
                  <a:lnTo>
                    <a:pt x="15" y="1235"/>
                  </a:lnTo>
                  <a:lnTo>
                    <a:pt x="15" y="1234"/>
                  </a:lnTo>
                  <a:lnTo>
                    <a:pt x="16" y="1234"/>
                  </a:lnTo>
                  <a:lnTo>
                    <a:pt x="16" y="1233"/>
                  </a:lnTo>
                  <a:lnTo>
                    <a:pt x="16" y="1232"/>
                  </a:lnTo>
                  <a:lnTo>
                    <a:pt x="16" y="1231"/>
                  </a:lnTo>
                  <a:lnTo>
                    <a:pt x="15" y="1231"/>
                  </a:lnTo>
                  <a:lnTo>
                    <a:pt x="15" y="1230"/>
                  </a:lnTo>
                  <a:lnTo>
                    <a:pt x="14" y="1230"/>
                  </a:lnTo>
                  <a:lnTo>
                    <a:pt x="15" y="1229"/>
                  </a:lnTo>
                  <a:lnTo>
                    <a:pt x="15" y="1230"/>
                  </a:lnTo>
                  <a:lnTo>
                    <a:pt x="15" y="1229"/>
                  </a:lnTo>
                  <a:lnTo>
                    <a:pt x="15" y="1228"/>
                  </a:lnTo>
                  <a:lnTo>
                    <a:pt x="15" y="1227"/>
                  </a:lnTo>
                  <a:lnTo>
                    <a:pt x="15" y="1226"/>
                  </a:lnTo>
                  <a:lnTo>
                    <a:pt x="16" y="1226"/>
                  </a:lnTo>
                  <a:lnTo>
                    <a:pt x="16" y="1225"/>
                  </a:lnTo>
                  <a:lnTo>
                    <a:pt x="16" y="1224"/>
                  </a:lnTo>
                  <a:lnTo>
                    <a:pt x="17" y="1224"/>
                  </a:lnTo>
                  <a:lnTo>
                    <a:pt x="17" y="1223"/>
                  </a:lnTo>
                  <a:lnTo>
                    <a:pt x="17" y="1222"/>
                  </a:lnTo>
                  <a:lnTo>
                    <a:pt x="17" y="1221"/>
                  </a:lnTo>
                  <a:lnTo>
                    <a:pt x="18" y="1221"/>
                  </a:lnTo>
                  <a:lnTo>
                    <a:pt x="18" y="1220"/>
                  </a:lnTo>
                  <a:lnTo>
                    <a:pt x="19" y="1220"/>
                  </a:lnTo>
                  <a:lnTo>
                    <a:pt x="18" y="1220"/>
                  </a:lnTo>
                  <a:lnTo>
                    <a:pt x="19" y="1219"/>
                  </a:lnTo>
                  <a:lnTo>
                    <a:pt x="19" y="1218"/>
                  </a:lnTo>
                  <a:lnTo>
                    <a:pt x="19" y="1217"/>
                  </a:lnTo>
                  <a:lnTo>
                    <a:pt x="20" y="1216"/>
                  </a:lnTo>
                  <a:lnTo>
                    <a:pt x="20" y="1215"/>
                  </a:lnTo>
                  <a:lnTo>
                    <a:pt x="21" y="1213"/>
                  </a:lnTo>
                  <a:lnTo>
                    <a:pt x="21" y="1212"/>
                  </a:lnTo>
                  <a:lnTo>
                    <a:pt x="21" y="1211"/>
                  </a:lnTo>
                  <a:lnTo>
                    <a:pt x="21" y="1210"/>
                  </a:lnTo>
                  <a:lnTo>
                    <a:pt x="22" y="1209"/>
                  </a:lnTo>
                  <a:lnTo>
                    <a:pt x="22" y="1208"/>
                  </a:lnTo>
                  <a:lnTo>
                    <a:pt x="21" y="1207"/>
                  </a:lnTo>
                  <a:lnTo>
                    <a:pt x="21" y="1206"/>
                  </a:lnTo>
                  <a:lnTo>
                    <a:pt x="20" y="1206"/>
                  </a:lnTo>
                  <a:lnTo>
                    <a:pt x="20" y="1205"/>
                  </a:lnTo>
                  <a:lnTo>
                    <a:pt x="20" y="1204"/>
                  </a:lnTo>
                  <a:lnTo>
                    <a:pt x="19" y="1203"/>
                  </a:lnTo>
                  <a:lnTo>
                    <a:pt x="20" y="1203"/>
                  </a:lnTo>
                  <a:lnTo>
                    <a:pt x="19" y="1199"/>
                  </a:lnTo>
                  <a:lnTo>
                    <a:pt x="19" y="1198"/>
                  </a:lnTo>
                  <a:lnTo>
                    <a:pt x="19" y="1197"/>
                  </a:lnTo>
                  <a:lnTo>
                    <a:pt x="18" y="1197"/>
                  </a:lnTo>
                  <a:lnTo>
                    <a:pt x="19" y="1195"/>
                  </a:lnTo>
                  <a:lnTo>
                    <a:pt x="20" y="1193"/>
                  </a:lnTo>
                  <a:lnTo>
                    <a:pt x="20" y="1192"/>
                  </a:lnTo>
                  <a:lnTo>
                    <a:pt x="21" y="1191"/>
                  </a:lnTo>
                  <a:lnTo>
                    <a:pt x="22" y="1190"/>
                  </a:lnTo>
                  <a:lnTo>
                    <a:pt x="22" y="1188"/>
                  </a:lnTo>
                  <a:lnTo>
                    <a:pt x="22" y="1187"/>
                  </a:lnTo>
                  <a:lnTo>
                    <a:pt x="23" y="1185"/>
                  </a:lnTo>
                  <a:lnTo>
                    <a:pt x="24" y="1185"/>
                  </a:lnTo>
                  <a:lnTo>
                    <a:pt x="24" y="1184"/>
                  </a:lnTo>
                  <a:lnTo>
                    <a:pt x="25" y="1183"/>
                  </a:lnTo>
                  <a:lnTo>
                    <a:pt x="26" y="1183"/>
                  </a:lnTo>
                  <a:lnTo>
                    <a:pt x="26" y="1181"/>
                  </a:lnTo>
                  <a:lnTo>
                    <a:pt x="27" y="1181"/>
                  </a:lnTo>
                  <a:lnTo>
                    <a:pt x="27" y="1180"/>
                  </a:lnTo>
                  <a:lnTo>
                    <a:pt x="27" y="1179"/>
                  </a:lnTo>
                  <a:lnTo>
                    <a:pt x="27" y="1177"/>
                  </a:lnTo>
                  <a:lnTo>
                    <a:pt x="27" y="1176"/>
                  </a:lnTo>
                  <a:lnTo>
                    <a:pt x="26" y="1176"/>
                  </a:lnTo>
                  <a:lnTo>
                    <a:pt x="26" y="1175"/>
                  </a:lnTo>
                  <a:lnTo>
                    <a:pt x="27" y="1175"/>
                  </a:lnTo>
                  <a:lnTo>
                    <a:pt x="27" y="1174"/>
                  </a:lnTo>
                  <a:lnTo>
                    <a:pt x="27" y="1173"/>
                  </a:lnTo>
                  <a:lnTo>
                    <a:pt x="27" y="1172"/>
                  </a:lnTo>
                  <a:lnTo>
                    <a:pt x="26" y="1171"/>
                  </a:lnTo>
                  <a:lnTo>
                    <a:pt x="27" y="1171"/>
                  </a:lnTo>
                  <a:lnTo>
                    <a:pt x="27" y="1170"/>
                  </a:lnTo>
                  <a:lnTo>
                    <a:pt x="26" y="1170"/>
                  </a:lnTo>
                  <a:lnTo>
                    <a:pt x="26" y="1169"/>
                  </a:lnTo>
                  <a:lnTo>
                    <a:pt x="26" y="1168"/>
                  </a:lnTo>
                  <a:lnTo>
                    <a:pt x="25" y="1167"/>
                  </a:lnTo>
                  <a:lnTo>
                    <a:pt x="25" y="1166"/>
                  </a:lnTo>
                  <a:lnTo>
                    <a:pt x="26" y="1165"/>
                  </a:lnTo>
                  <a:lnTo>
                    <a:pt x="26" y="1164"/>
                  </a:lnTo>
                  <a:lnTo>
                    <a:pt x="26" y="1163"/>
                  </a:lnTo>
                  <a:lnTo>
                    <a:pt x="26" y="1161"/>
                  </a:lnTo>
                  <a:lnTo>
                    <a:pt x="27" y="1160"/>
                  </a:lnTo>
                  <a:lnTo>
                    <a:pt x="26" y="1159"/>
                  </a:lnTo>
                  <a:lnTo>
                    <a:pt x="27" y="1157"/>
                  </a:lnTo>
                  <a:lnTo>
                    <a:pt x="27" y="1156"/>
                  </a:lnTo>
                  <a:lnTo>
                    <a:pt x="28" y="1154"/>
                  </a:lnTo>
                  <a:lnTo>
                    <a:pt x="29" y="1154"/>
                  </a:lnTo>
                  <a:lnTo>
                    <a:pt x="28" y="1153"/>
                  </a:lnTo>
                  <a:lnTo>
                    <a:pt x="28" y="1152"/>
                  </a:lnTo>
                  <a:lnTo>
                    <a:pt x="28" y="1151"/>
                  </a:lnTo>
                  <a:lnTo>
                    <a:pt x="27" y="1151"/>
                  </a:lnTo>
                  <a:lnTo>
                    <a:pt x="27" y="1150"/>
                  </a:lnTo>
                  <a:lnTo>
                    <a:pt x="26" y="1150"/>
                  </a:lnTo>
                  <a:lnTo>
                    <a:pt x="26" y="1148"/>
                  </a:lnTo>
                  <a:lnTo>
                    <a:pt x="27" y="1148"/>
                  </a:lnTo>
                  <a:lnTo>
                    <a:pt x="26" y="1146"/>
                  </a:lnTo>
                  <a:lnTo>
                    <a:pt x="25" y="1146"/>
                  </a:lnTo>
                  <a:lnTo>
                    <a:pt x="25" y="1145"/>
                  </a:lnTo>
                  <a:lnTo>
                    <a:pt x="25" y="1143"/>
                  </a:lnTo>
                  <a:lnTo>
                    <a:pt x="26" y="1143"/>
                  </a:lnTo>
                  <a:lnTo>
                    <a:pt x="26" y="1142"/>
                  </a:lnTo>
                  <a:lnTo>
                    <a:pt x="27" y="1142"/>
                  </a:lnTo>
                  <a:lnTo>
                    <a:pt x="27" y="1141"/>
                  </a:lnTo>
                  <a:lnTo>
                    <a:pt x="28" y="1140"/>
                  </a:lnTo>
                  <a:lnTo>
                    <a:pt x="27" y="1139"/>
                  </a:lnTo>
                  <a:lnTo>
                    <a:pt x="27" y="1138"/>
                  </a:lnTo>
                  <a:lnTo>
                    <a:pt x="28" y="1138"/>
                  </a:lnTo>
                  <a:lnTo>
                    <a:pt x="28" y="1137"/>
                  </a:lnTo>
                  <a:lnTo>
                    <a:pt x="29" y="1137"/>
                  </a:lnTo>
                  <a:lnTo>
                    <a:pt x="29" y="1136"/>
                  </a:lnTo>
                  <a:lnTo>
                    <a:pt x="30" y="1135"/>
                  </a:lnTo>
                  <a:lnTo>
                    <a:pt x="32" y="1133"/>
                  </a:lnTo>
                  <a:lnTo>
                    <a:pt x="33" y="1132"/>
                  </a:lnTo>
                  <a:lnTo>
                    <a:pt x="34" y="1132"/>
                  </a:lnTo>
                  <a:lnTo>
                    <a:pt x="34" y="1131"/>
                  </a:lnTo>
                  <a:lnTo>
                    <a:pt x="34" y="1130"/>
                  </a:lnTo>
                  <a:lnTo>
                    <a:pt x="35" y="1130"/>
                  </a:lnTo>
                  <a:lnTo>
                    <a:pt x="35" y="1129"/>
                  </a:lnTo>
                  <a:lnTo>
                    <a:pt x="36" y="1129"/>
                  </a:lnTo>
                  <a:lnTo>
                    <a:pt x="36" y="1127"/>
                  </a:lnTo>
                  <a:lnTo>
                    <a:pt x="35" y="1127"/>
                  </a:lnTo>
                  <a:lnTo>
                    <a:pt x="36" y="1126"/>
                  </a:lnTo>
                  <a:lnTo>
                    <a:pt x="35" y="1126"/>
                  </a:lnTo>
                  <a:lnTo>
                    <a:pt x="35" y="1125"/>
                  </a:lnTo>
                  <a:lnTo>
                    <a:pt x="36" y="1125"/>
                  </a:lnTo>
                  <a:lnTo>
                    <a:pt x="35" y="1125"/>
                  </a:lnTo>
                  <a:lnTo>
                    <a:pt x="35" y="1124"/>
                  </a:lnTo>
                  <a:lnTo>
                    <a:pt x="35" y="1123"/>
                  </a:lnTo>
                  <a:lnTo>
                    <a:pt x="34" y="1122"/>
                  </a:lnTo>
                  <a:lnTo>
                    <a:pt x="35" y="1122"/>
                  </a:lnTo>
                  <a:lnTo>
                    <a:pt x="35" y="1121"/>
                  </a:lnTo>
                  <a:lnTo>
                    <a:pt x="34" y="1121"/>
                  </a:lnTo>
                  <a:lnTo>
                    <a:pt x="34" y="1119"/>
                  </a:lnTo>
                  <a:lnTo>
                    <a:pt x="34" y="1118"/>
                  </a:lnTo>
                  <a:lnTo>
                    <a:pt x="35" y="1118"/>
                  </a:lnTo>
                  <a:lnTo>
                    <a:pt x="33" y="1117"/>
                  </a:lnTo>
                  <a:lnTo>
                    <a:pt x="32" y="1114"/>
                  </a:lnTo>
                  <a:lnTo>
                    <a:pt x="32" y="1113"/>
                  </a:lnTo>
                  <a:lnTo>
                    <a:pt x="31" y="1113"/>
                  </a:lnTo>
                  <a:lnTo>
                    <a:pt x="30" y="1110"/>
                  </a:lnTo>
                  <a:lnTo>
                    <a:pt x="29" y="1110"/>
                  </a:lnTo>
                  <a:lnTo>
                    <a:pt x="28" y="1108"/>
                  </a:lnTo>
                  <a:lnTo>
                    <a:pt x="27" y="1106"/>
                  </a:lnTo>
                  <a:lnTo>
                    <a:pt x="25" y="1106"/>
                  </a:lnTo>
                  <a:lnTo>
                    <a:pt x="24" y="1107"/>
                  </a:lnTo>
                  <a:lnTo>
                    <a:pt x="22" y="1106"/>
                  </a:lnTo>
                  <a:lnTo>
                    <a:pt x="21" y="1104"/>
                  </a:lnTo>
                  <a:lnTo>
                    <a:pt x="20" y="1104"/>
                  </a:lnTo>
                  <a:lnTo>
                    <a:pt x="20" y="1105"/>
                  </a:lnTo>
                  <a:lnTo>
                    <a:pt x="19" y="1104"/>
                  </a:lnTo>
                  <a:lnTo>
                    <a:pt x="19" y="1103"/>
                  </a:lnTo>
                  <a:lnTo>
                    <a:pt x="19" y="1102"/>
                  </a:lnTo>
                  <a:lnTo>
                    <a:pt x="19" y="1101"/>
                  </a:lnTo>
                  <a:lnTo>
                    <a:pt x="18" y="1101"/>
                  </a:lnTo>
                  <a:lnTo>
                    <a:pt x="18" y="1099"/>
                  </a:lnTo>
                  <a:lnTo>
                    <a:pt x="17" y="1099"/>
                  </a:lnTo>
                  <a:lnTo>
                    <a:pt x="18" y="1098"/>
                  </a:lnTo>
                  <a:lnTo>
                    <a:pt x="17" y="1098"/>
                  </a:lnTo>
                  <a:lnTo>
                    <a:pt x="17" y="1095"/>
                  </a:lnTo>
                  <a:lnTo>
                    <a:pt x="17" y="1094"/>
                  </a:lnTo>
                  <a:lnTo>
                    <a:pt x="18" y="1094"/>
                  </a:lnTo>
                  <a:lnTo>
                    <a:pt x="18" y="1093"/>
                  </a:lnTo>
                  <a:lnTo>
                    <a:pt x="19" y="1093"/>
                  </a:lnTo>
                  <a:lnTo>
                    <a:pt x="18" y="1091"/>
                  </a:lnTo>
                  <a:lnTo>
                    <a:pt x="17" y="1090"/>
                  </a:lnTo>
                  <a:lnTo>
                    <a:pt x="18" y="1090"/>
                  </a:lnTo>
                  <a:lnTo>
                    <a:pt x="18" y="1089"/>
                  </a:lnTo>
                  <a:lnTo>
                    <a:pt x="18" y="1087"/>
                  </a:lnTo>
                  <a:lnTo>
                    <a:pt x="19" y="1087"/>
                  </a:lnTo>
                  <a:lnTo>
                    <a:pt x="19" y="1085"/>
                  </a:lnTo>
                  <a:lnTo>
                    <a:pt x="19" y="1084"/>
                  </a:lnTo>
                  <a:lnTo>
                    <a:pt x="18" y="1084"/>
                  </a:lnTo>
                  <a:lnTo>
                    <a:pt x="18" y="1083"/>
                  </a:lnTo>
                  <a:lnTo>
                    <a:pt x="18" y="1081"/>
                  </a:lnTo>
                  <a:lnTo>
                    <a:pt x="19" y="1080"/>
                  </a:lnTo>
                  <a:lnTo>
                    <a:pt x="18" y="1079"/>
                  </a:lnTo>
                  <a:lnTo>
                    <a:pt x="18" y="1077"/>
                  </a:lnTo>
                  <a:lnTo>
                    <a:pt x="18" y="1076"/>
                  </a:lnTo>
                  <a:lnTo>
                    <a:pt x="19" y="1077"/>
                  </a:lnTo>
                  <a:lnTo>
                    <a:pt x="19" y="1076"/>
                  </a:lnTo>
                  <a:lnTo>
                    <a:pt x="19" y="1075"/>
                  </a:lnTo>
                  <a:lnTo>
                    <a:pt x="17" y="1073"/>
                  </a:lnTo>
                  <a:lnTo>
                    <a:pt x="15" y="1069"/>
                  </a:lnTo>
                  <a:lnTo>
                    <a:pt x="15" y="1067"/>
                  </a:lnTo>
                  <a:lnTo>
                    <a:pt x="14" y="1067"/>
                  </a:lnTo>
                  <a:lnTo>
                    <a:pt x="14" y="1065"/>
                  </a:lnTo>
                  <a:lnTo>
                    <a:pt x="15" y="1062"/>
                  </a:lnTo>
                  <a:lnTo>
                    <a:pt x="15" y="1061"/>
                  </a:lnTo>
                  <a:lnTo>
                    <a:pt x="16" y="1060"/>
                  </a:lnTo>
                  <a:lnTo>
                    <a:pt x="16" y="1059"/>
                  </a:lnTo>
                  <a:lnTo>
                    <a:pt x="15" y="1059"/>
                  </a:lnTo>
                  <a:lnTo>
                    <a:pt x="15" y="1058"/>
                  </a:lnTo>
                  <a:lnTo>
                    <a:pt x="14" y="1058"/>
                  </a:lnTo>
                  <a:lnTo>
                    <a:pt x="14" y="1057"/>
                  </a:lnTo>
                  <a:lnTo>
                    <a:pt x="15" y="1057"/>
                  </a:lnTo>
                  <a:lnTo>
                    <a:pt x="15" y="1056"/>
                  </a:lnTo>
                  <a:lnTo>
                    <a:pt x="15" y="1055"/>
                  </a:lnTo>
                  <a:lnTo>
                    <a:pt x="14" y="1054"/>
                  </a:lnTo>
                  <a:lnTo>
                    <a:pt x="13" y="1052"/>
                  </a:lnTo>
                  <a:lnTo>
                    <a:pt x="13" y="1051"/>
                  </a:lnTo>
                  <a:lnTo>
                    <a:pt x="14" y="1050"/>
                  </a:lnTo>
                  <a:lnTo>
                    <a:pt x="14" y="1049"/>
                  </a:lnTo>
                  <a:lnTo>
                    <a:pt x="13" y="1048"/>
                  </a:lnTo>
                  <a:lnTo>
                    <a:pt x="12" y="1047"/>
                  </a:lnTo>
                  <a:lnTo>
                    <a:pt x="13" y="1046"/>
                  </a:lnTo>
                  <a:lnTo>
                    <a:pt x="13" y="1045"/>
                  </a:lnTo>
                  <a:lnTo>
                    <a:pt x="10" y="1043"/>
                  </a:lnTo>
                  <a:lnTo>
                    <a:pt x="10" y="1042"/>
                  </a:lnTo>
                  <a:lnTo>
                    <a:pt x="10" y="1041"/>
                  </a:lnTo>
                  <a:lnTo>
                    <a:pt x="9" y="1040"/>
                  </a:lnTo>
                  <a:lnTo>
                    <a:pt x="9" y="1038"/>
                  </a:lnTo>
                  <a:lnTo>
                    <a:pt x="7" y="1036"/>
                  </a:lnTo>
                  <a:lnTo>
                    <a:pt x="6" y="1035"/>
                  </a:lnTo>
                  <a:lnTo>
                    <a:pt x="6" y="1034"/>
                  </a:lnTo>
                  <a:lnTo>
                    <a:pt x="5" y="1033"/>
                  </a:lnTo>
                  <a:lnTo>
                    <a:pt x="5" y="1032"/>
                  </a:lnTo>
                  <a:lnTo>
                    <a:pt x="5" y="1031"/>
                  </a:lnTo>
                  <a:lnTo>
                    <a:pt x="5" y="1029"/>
                  </a:lnTo>
                  <a:lnTo>
                    <a:pt x="5" y="1028"/>
                  </a:lnTo>
                  <a:lnTo>
                    <a:pt x="6" y="1028"/>
                  </a:lnTo>
                  <a:lnTo>
                    <a:pt x="6" y="1027"/>
                  </a:lnTo>
                  <a:lnTo>
                    <a:pt x="6" y="1026"/>
                  </a:lnTo>
                  <a:lnTo>
                    <a:pt x="7" y="1026"/>
                  </a:lnTo>
                  <a:lnTo>
                    <a:pt x="7" y="1025"/>
                  </a:lnTo>
                  <a:lnTo>
                    <a:pt x="7" y="1024"/>
                  </a:lnTo>
                  <a:lnTo>
                    <a:pt x="7" y="1023"/>
                  </a:lnTo>
                  <a:lnTo>
                    <a:pt x="7" y="1022"/>
                  </a:lnTo>
                  <a:lnTo>
                    <a:pt x="8" y="1022"/>
                  </a:lnTo>
                  <a:lnTo>
                    <a:pt x="10" y="1021"/>
                  </a:lnTo>
                  <a:lnTo>
                    <a:pt x="10" y="1020"/>
                  </a:lnTo>
                  <a:lnTo>
                    <a:pt x="9" y="1020"/>
                  </a:lnTo>
                  <a:lnTo>
                    <a:pt x="9" y="1019"/>
                  </a:lnTo>
                  <a:lnTo>
                    <a:pt x="9" y="1018"/>
                  </a:lnTo>
                  <a:lnTo>
                    <a:pt x="11" y="1017"/>
                  </a:lnTo>
                  <a:lnTo>
                    <a:pt x="11" y="1016"/>
                  </a:lnTo>
                  <a:lnTo>
                    <a:pt x="11" y="1015"/>
                  </a:lnTo>
                  <a:lnTo>
                    <a:pt x="12" y="1014"/>
                  </a:lnTo>
                  <a:lnTo>
                    <a:pt x="13" y="1015"/>
                  </a:lnTo>
                  <a:lnTo>
                    <a:pt x="14" y="1014"/>
                  </a:lnTo>
                  <a:lnTo>
                    <a:pt x="14" y="1013"/>
                  </a:lnTo>
                  <a:lnTo>
                    <a:pt x="13" y="1012"/>
                  </a:lnTo>
                  <a:lnTo>
                    <a:pt x="12" y="1012"/>
                  </a:lnTo>
                  <a:lnTo>
                    <a:pt x="11" y="1011"/>
                  </a:lnTo>
                  <a:lnTo>
                    <a:pt x="12" y="1010"/>
                  </a:lnTo>
                  <a:lnTo>
                    <a:pt x="12" y="1009"/>
                  </a:lnTo>
                  <a:lnTo>
                    <a:pt x="14" y="1008"/>
                  </a:lnTo>
                  <a:lnTo>
                    <a:pt x="16" y="1007"/>
                  </a:lnTo>
                  <a:lnTo>
                    <a:pt x="16" y="1006"/>
                  </a:lnTo>
                  <a:lnTo>
                    <a:pt x="16" y="1005"/>
                  </a:lnTo>
                  <a:lnTo>
                    <a:pt x="16" y="1004"/>
                  </a:lnTo>
                  <a:lnTo>
                    <a:pt x="18" y="1003"/>
                  </a:lnTo>
                  <a:lnTo>
                    <a:pt x="18" y="1002"/>
                  </a:lnTo>
                  <a:lnTo>
                    <a:pt x="20" y="1002"/>
                  </a:lnTo>
                  <a:lnTo>
                    <a:pt x="21" y="1001"/>
                  </a:lnTo>
                  <a:lnTo>
                    <a:pt x="22" y="1001"/>
                  </a:lnTo>
                  <a:lnTo>
                    <a:pt x="23" y="1001"/>
                  </a:lnTo>
                  <a:lnTo>
                    <a:pt x="24" y="1002"/>
                  </a:lnTo>
                  <a:lnTo>
                    <a:pt x="24" y="1001"/>
                  </a:lnTo>
                  <a:lnTo>
                    <a:pt x="24" y="1000"/>
                  </a:lnTo>
                  <a:lnTo>
                    <a:pt x="25" y="999"/>
                  </a:lnTo>
                  <a:lnTo>
                    <a:pt x="25" y="998"/>
                  </a:lnTo>
                  <a:lnTo>
                    <a:pt x="25" y="997"/>
                  </a:lnTo>
                  <a:lnTo>
                    <a:pt x="27" y="997"/>
                  </a:lnTo>
                  <a:lnTo>
                    <a:pt x="27" y="996"/>
                  </a:lnTo>
                  <a:lnTo>
                    <a:pt x="29" y="996"/>
                  </a:lnTo>
                  <a:lnTo>
                    <a:pt x="30" y="996"/>
                  </a:lnTo>
                  <a:lnTo>
                    <a:pt x="29" y="994"/>
                  </a:lnTo>
                  <a:lnTo>
                    <a:pt x="30" y="994"/>
                  </a:lnTo>
                  <a:lnTo>
                    <a:pt x="30" y="993"/>
                  </a:lnTo>
                  <a:lnTo>
                    <a:pt x="31" y="993"/>
                  </a:lnTo>
                  <a:lnTo>
                    <a:pt x="32" y="993"/>
                  </a:lnTo>
                  <a:lnTo>
                    <a:pt x="33" y="994"/>
                  </a:lnTo>
                  <a:lnTo>
                    <a:pt x="34" y="994"/>
                  </a:lnTo>
                  <a:lnTo>
                    <a:pt x="34" y="992"/>
                  </a:lnTo>
                  <a:lnTo>
                    <a:pt x="35" y="990"/>
                  </a:lnTo>
                  <a:lnTo>
                    <a:pt x="36" y="988"/>
                  </a:lnTo>
                  <a:lnTo>
                    <a:pt x="37" y="987"/>
                  </a:lnTo>
                  <a:lnTo>
                    <a:pt x="37" y="985"/>
                  </a:lnTo>
                  <a:lnTo>
                    <a:pt x="39" y="984"/>
                  </a:lnTo>
                  <a:lnTo>
                    <a:pt x="39" y="983"/>
                  </a:lnTo>
                  <a:lnTo>
                    <a:pt x="38" y="983"/>
                  </a:lnTo>
                  <a:lnTo>
                    <a:pt x="37" y="983"/>
                  </a:lnTo>
                  <a:lnTo>
                    <a:pt x="37" y="982"/>
                  </a:lnTo>
                  <a:lnTo>
                    <a:pt x="38" y="982"/>
                  </a:lnTo>
                  <a:lnTo>
                    <a:pt x="38" y="981"/>
                  </a:lnTo>
                  <a:lnTo>
                    <a:pt x="38" y="980"/>
                  </a:lnTo>
                  <a:lnTo>
                    <a:pt x="39" y="979"/>
                  </a:lnTo>
                  <a:lnTo>
                    <a:pt x="41" y="978"/>
                  </a:lnTo>
                  <a:lnTo>
                    <a:pt x="42" y="978"/>
                  </a:lnTo>
                  <a:lnTo>
                    <a:pt x="42" y="977"/>
                  </a:lnTo>
                  <a:lnTo>
                    <a:pt x="42" y="976"/>
                  </a:lnTo>
                  <a:lnTo>
                    <a:pt x="43" y="977"/>
                  </a:lnTo>
                  <a:lnTo>
                    <a:pt x="45" y="977"/>
                  </a:lnTo>
                  <a:lnTo>
                    <a:pt x="47" y="976"/>
                  </a:lnTo>
                  <a:lnTo>
                    <a:pt x="46" y="975"/>
                  </a:lnTo>
                  <a:lnTo>
                    <a:pt x="44" y="974"/>
                  </a:lnTo>
                  <a:lnTo>
                    <a:pt x="43" y="973"/>
                  </a:lnTo>
                  <a:lnTo>
                    <a:pt x="42" y="972"/>
                  </a:lnTo>
                  <a:lnTo>
                    <a:pt x="43" y="972"/>
                  </a:lnTo>
                  <a:lnTo>
                    <a:pt x="43" y="971"/>
                  </a:lnTo>
                  <a:lnTo>
                    <a:pt x="45" y="971"/>
                  </a:lnTo>
                  <a:lnTo>
                    <a:pt x="45" y="970"/>
                  </a:lnTo>
                  <a:lnTo>
                    <a:pt x="47" y="970"/>
                  </a:lnTo>
                  <a:lnTo>
                    <a:pt x="48" y="968"/>
                  </a:lnTo>
                  <a:lnTo>
                    <a:pt x="49" y="967"/>
                  </a:lnTo>
                  <a:lnTo>
                    <a:pt x="49" y="966"/>
                  </a:lnTo>
                  <a:lnTo>
                    <a:pt x="49" y="965"/>
                  </a:lnTo>
                  <a:lnTo>
                    <a:pt x="50" y="965"/>
                  </a:lnTo>
                  <a:lnTo>
                    <a:pt x="50" y="963"/>
                  </a:lnTo>
                  <a:lnTo>
                    <a:pt x="49" y="962"/>
                  </a:lnTo>
                  <a:lnTo>
                    <a:pt x="50" y="961"/>
                  </a:lnTo>
                  <a:lnTo>
                    <a:pt x="50" y="960"/>
                  </a:lnTo>
                  <a:lnTo>
                    <a:pt x="52" y="959"/>
                  </a:lnTo>
                  <a:lnTo>
                    <a:pt x="52" y="958"/>
                  </a:lnTo>
                  <a:lnTo>
                    <a:pt x="53" y="958"/>
                  </a:lnTo>
                  <a:lnTo>
                    <a:pt x="53" y="957"/>
                  </a:lnTo>
                  <a:lnTo>
                    <a:pt x="52" y="957"/>
                  </a:lnTo>
                  <a:lnTo>
                    <a:pt x="52" y="956"/>
                  </a:lnTo>
                  <a:lnTo>
                    <a:pt x="53" y="953"/>
                  </a:lnTo>
                  <a:lnTo>
                    <a:pt x="53" y="952"/>
                  </a:lnTo>
                  <a:lnTo>
                    <a:pt x="53" y="951"/>
                  </a:lnTo>
                  <a:lnTo>
                    <a:pt x="52" y="949"/>
                  </a:lnTo>
                  <a:lnTo>
                    <a:pt x="53" y="948"/>
                  </a:lnTo>
                  <a:lnTo>
                    <a:pt x="53" y="947"/>
                  </a:lnTo>
                  <a:lnTo>
                    <a:pt x="54" y="947"/>
                  </a:lnTo>
                  <a:lnTo>
                    <a:pt x="54" y="946"/>
                  </a:lnTo>
                  <a:lnTo>
                    <a:pt x="55" y="945"/>
                  </a:lnTo>
                  <a:lnTo>
                    <a:pt x="55" y="944"/>
                  </a:lnTo>
                  <a:lnTo>
                    <a:pt x="54" y="943"/>
                  </a:lnTo>
                  <a:lnTo>
                    <a:pt x="55" y="942"/>
                  </a:lnTo>
                  <a:lnTo>
                    <a:pt x="55" y="941"/>
                  </a:lnTo>
                  <a:lnTo>
                    <a:pt x="57" y="941"/>
                  </a:lnTo>
                  <a:lnTo>
                    <a:pt x="57" y="940"/>
                  </a:lnTo>
                  <a:lnTo>
                    <a:pt x="57" y="939"/>
                  </a:lnTo>
                  <a:lnTo>
                    <a:pt x="57" y="938"/>
                  </a:lnTo>
                  <a:lnTo>
                    <a:pt x="58" y="938"/>
                  </a:lnTo>
                  <a:lnTo>
                    <a:pt x="59" y="938"/>
                  </a:lnTo>
                  <a:lnTo>
                    <a:pt x="60" y="938"/>
                  </a:lnTo>
                  <a:lnTo>
                    <a:pt x="61" y="937"/>
                  </a:lnTo>
                  <a:lnTo>
                    <a:pt x="60" y="936"/>
                  </a:lnTo>
                  <a:lnTo>
                    <a:pt x="60" y="935"/>
                  </a:lnTo>
                  <a:lnTo>
                    <a:pt x="61" y="934"/>
                  </a:lnTo>
                  <a:lnTo>
                    <a:pt x="62" y="934"/>
                  </a:lnTo>
                  <a:lnTo>
                    <a:pt x="63" y="933"/>
                  </a:lnTo>
                  <a:lnTo>
                    <a:pt x="63" y="932"/>
                  </a:lnTo>
                  <a:lnTo>
                    <a:pt x="63" y="931"/>
                  </a:lnTo>
                  <a:lnTo>
                    <a:pt x="64" y="930"/>
                  </a:lnTo>
                  <a:lnTo>
                    <a:pt x="63" y="929"/>
                  </a:lnTo>
                  <a:lnTo>
                    <a:pt x="64" y="927"/>
                  </a:lnTo>
                  <a:lnTo>
                    <a:pt x="65" y="926"/>
                  </a:lnTo>
                  <a:lnTo>
                    <a:pt x="65" y="925"/>
                  </a:lnTo>
                  <a:lnTo>
                    <a:pt x="65" y="924"/>
                  </a:lnTo>
                  <a:lnTo>
                    <a:pt x="66" y="923"/>
                  </a:lnTo>
                  <a:lnTo>
                    <a:pt x="66" y="922"/>
                  </a:lnTo>
                  <a:lnTo>
                    <a:pt x="67" y="922"/>
                  </a:lnTo>
                  <a:lnTo>
                    <a:pt x="68" y="921"/>
                  </a:lnTo>
                  <a:lnTo>
                    <a:pt x="68" y="918"/>
                  </a:lnTo>
                  <a:lnTo>
                    <a:pt x="68" y="915"/>
                  </a:lnTo>
                  <a:lnTo>
                    <a:pt x="68" y="914"/>
                  </a:lnTo>
                  <a:lnTo>
                    <a:pt x="69" y="914"/>
                  </a:lnTo>
                  <a:lnTo>
                    <a:pt x="70" y="914"/>
                  </a:lnTo>
                  <a:lnTo>
                    <a:pt x="71" y="914"/>
                  </a:lnTo>
                  <a:lnTo>
                    <a:pt x="71" y="913"/>
                  </a:lnTo>
                  <a:lnTo>
                    <a:pt x="72" y="912"/>
                  </a:lnTo>
                  <a:lnTo>
                    <a:pt x="73" y="910"/>
                  </a:lnTo>
                  <a:lnTo>
                    <a:pt x="75" y="910"/>
                  </a:lnTo>
                  <a:lnTo>
                    <a:pt x="76" y="909"/>
                  </a:lnTo>
                  <a:lnTo>
                    <a:pt x="77" y="908"/>
                  </a:lnTo>
                  <a:lnTo>
                    <a:pt x="78" y="907"/>
                  </a:lnTo>
                  <a:lnTo>
                    <a:pt x="77" y="905"/>
                  </a:lnTo>
                  <a:lnTo>
                    <a:pt x="78" y="904"/>
                  </a:lnTo>
                  <a:lnTo>
                    <a:pt x="79" y="904"/>
                  </a:lnTo>
                  <a:lnTo>
                    <a:pt x="79" y="903"/>
                  </a:lnTo>
                  <a:lnTo>
                    <a:pt x="80" y="902"/>
                  </a:lnTo>
                  <a:lnTo>
                    <a:pt x="81" y="902"/>
                  </a:lnTo>
                  <a:lnTo>
                    <a:pt x="82" y="901"/>
                  </a:lnTo>
                  <a:lnTo>
                    <a:pt x="83" y="900"/>
                  </a:lnTo>
                  <a:lnTo>
                    <a:pt x="83" y="898"/>
                  </a:lnTo>
                  <a:lnTo>
                    <a:pt x="83" y="896"/>
                  </a:lnTo>
                  <a:lnTo>
                    <a:pt x="83" y="895"/>
                  </a:lnTo>
                  <a:lnTo>
                    <a:pt x="84" y="893"/>
                  </a:lnTo>
                  <a:lnTo>
                    <a:pt x="85" y="892"/>
                  </a:lnTo>
                  <a:lnTo>
                    <a:pt x="84" y="891"/>
                  </a:lnTo>
                  <a:lnTo>
                    <a:pt x="83" y="889"/>
                  </a:lnTo>
                  <a:lnTo>
                    <a:pt x="83" y="888"/>
                  </a:lnTo>
                  <a:lnTo>
                    <a:pt x="84" y="888"/>
                  </a:lnTo>
                  <a:lnTo>
                    <a:pt x="84" y="887"/>
                  </a:lnTo>
                  <a:lnTo>
                    <a:pt x="85" y="886"/>
                  </a:lnTo>
                  <a:lnTo>
                    <a:pt x="87" y="884"/>
                  </a:lnTo>
                  <a:lnTo>
                    <a:pt x="87" y="883"/>
                  </a:lnTo>
                  <a:lnTo>
                    <a:pt x="87" y="882"/>
                  </a:lnTo>
                  <a:lnTo>
                    <a:pt x="87" y="881"/>
                  </a:lnTo>
                  <a:lnTo>
                    <a:pt x="88" y="880"/>
                  </a:lnTo>
                  <a:lnTo>
                    <a:pt x="88" y="879"/>
                  </a:lnTo>
                  <a:lnTo>
                    <a:pt x="85" y="877"/>
                  </a:lnTo>
                  <a:lnTo>
                    <a:pt x="85" y="876"/>
                  </a:lnTo>
                  <a:lnTo>
                    <a:pt x="87" y="876"/>
                  </a:lnTo>
                  <a:lnTo>
                    <a:pt x="87" y="875"/>
                  </a:lnTo>
                  <a:lnTo>
                    <a:pt x="88" y="874"/>
                  </a:lnTo>
                  <a:lnTo>
                    <a:pt x="89" y="875"/>
                  </a:lnTo>
                  <a:lnTo>
                    <a:pt x="90" y="875"/>
                  </a:lnTo>
                  <a:lnTo>
                    <a:pt x="90" y="874"/>
                  </a:lnTo>
                  <a:lnTo>
                    <a:pt x="90" y="873"/>
                  </a:lnTo>
                  <a:lnTo>
                    <a:pt x="89" y="872"/>
                  </a:lnTo>
                  <a:lnTo>
                    <a:pt x="87" y="871"/>
                  </a:lnTo>
                  <a:lnTo>
                    <a:pt x="88" y="869"/>
                  </a:lnTo>
                  <a:lnTo>
                    <a:pt x="89" y="868"/>
                  </a:lnTo>
                  <a:lnTo>
                    <a:pt x="89" y="867"/>
                  </a:lnTo>
                  <a:lnTo>
                    <a:pt x="90" y="866"/>
                  </a:lnTo>
                  <a:lnTo>
                    <a:pt x="90" y="867"/>
                  </a:lnTo>
                  <a:lnTo>
                    <a:pt x="91" y="866"/>
                  </a:lnTo>
                  <a:lnTo>
                    <a:pt x="92" y="865"/>
                  </a:lnTo>
                  <a:lnTo>
                    <a:pt x="91" y="864"/>
                  </a:lnTo>
                  <a:lnTo>
                    <a:pt x="90" y="864"/>
                  </a:lnTo>
                  <a:lnTo>
                    <a:pt x="90" y="863"/>
                  </a:lnTo>
                  <a:lnTo>
                    <a:pt x="91" y="863"/>
                  </a:lnTo>
                  <a:lnTo>
                    <a:pt x="92" y="862"/>
                  </a:lnTo>
                  <a:lnTo>
                    <a:pt x="92" y="859"/>
                  </a:lnTo>
                  <a:lnTo>
                    <a:pt x="92" y="858"/>
                  </a:lnTo>
                  <a:lnTo>
                    <a:pt x="93" y="858"/>
                  </a:lnTo>
                  <a:lnTo>
                    <a:pt x="94" y="858"/>
                  </a:lnTo>
                  <a:lnTo>
                    <a:pt x="95" y="858"/>
                  </a:lnTo>
                  <a:lnTo>
                    <a:pt x="96" y="856"/>
                  </a:lnTo>
                  <a:lnTo>
                    <a:pt x="92" y="854"/>
                  </a:lnTo>
                  <a:lnTo>
                    <a:pt x="93" y="853"/>
                  </a:lnTo>
                  <a:lnTo>
                    <a:pt x="95" y="853"/>
                  </a:lnTo>
                  <a:lnTo>
                    <a:pt x="96" y="853"/>
                  </a:lnTo>
                  <a:lnTo>
                    <a:pt x="96" y="852"/>
                  </a:lnTo>
                  <a:lnTo>
                    <a:pt x="97" y="852"/>
                  </a:lnTo>
                  <a:lnTo>
                    <a:pt x="96" y="851"/>
                  </a:lnTo>
                  <a:lnTo>
                    <a:pt x="95" y="850"/>
                  </a:lnTo>
                  <a:lnTo>
                    <a:pt x="94" y="850"/>
                  </a:lnTo>
                  <a:lnTo>
                    <a:pt x="93" y="848"/>
                  </a:lnTo>
                  <a:lnTo>
                    <a:pt x="94" y="848"/>
                  </a:lnTo>
                  <a:lnTo>
                    <a:pt x="95" y="847"/>
                  </a:lnTo>
                  <a:lnTo>
                    <a:pt x="96" y="847"/>
                  </a:lnTo>
                  <a:lnTo>
                    <a:pt x="96" y="846"/>
                  </a:lnTo>
                  <a:lnTo>
                    <a:pt x="96" y="845"/>
                  </a:lnTo>
                  <a:lnTo>
                    <a:pt x="96" y="844"/>
                  </a:lnTo>
                  <a:lnTo>
                    <a:pt x="97" y="843"/>
                  </a:lnTo>
                  <a:lnTo>
                    <a:pt x="98" y="842"/>
                  </a:lnTo>
                  <a:lnTo>
                    <a:pt x="99" y="841"/>
                  </a:lnTo>
                  <a:lnTo>
                    <a:pt x="99" y="840"/>
                  </a:lnTo>
                  <a:lnTo>
                    <a:pt x="99" y="839"/>
                  </a:lnTo>
                  <a:lnTo>
                    <a:pt x="99" y="837"/>
                  </a:lnTo>
                  <a:lnTo>
                    <a:pt x="101" y="837"/>
                  </a:lnTo>
                  <a:lnTo>
                    <a:pt x="101" y="836"/>
                  </a:lnTo>
                  <a:lnTo>
                    <a:pt x="101" y="835"/>
                  </a:lnTo>
                  <a:lnTo>
                    <a:pt x="102" y="835"/>
                  </a:lnTo>
                  <a:lnTo>
                    <a:pt x="103" y="835"/>
                  </a:lnTo>
                  <a:lnTo>
                    <a:pt x="103" y="834"/>
                  </a:lnTo>
                  <a:lnTo>
                    <a:pt x="102" y="833"/>
                  </a:lnTo>
                  <a:lnTo>
                    <a:pt x="104" y="831"/>
                  </a:lnTo>
                  <a:lnTo>
                    <a:pt x="102" y="829"/>
                  </a:lnTo>
                  <a:lnTo>
                    <a:pt x="102" y="828"/>
                  </a:lnTo>
                  <a:lnTo>
                    <a:pt x="103" y="828"/>
                  </a:lnTo>
                  <a:lnTo>
                    <a:pt x="104" y="829"/>
                  </a:lnTo>
                  <a:lnTo>
                    <a:pt x="104" y="828"/>
                  </a:lnTo>
                  <a:lnTo>
                    <a:pt x="104" y="827"/>
                  </a:lnTo>
                  <a:lnTo>
                    <a:pt x="104" y="826"/>
                  </a:lnTo>
                  <a:lnTo>
                    <a:pt x="104" y="825"/>
                  </a:lnTo>
                  <a:lnTo>
                    <a:pt x="105" y="823"/>
                  </a:lnTo>
                  <a:lnTo>
                    <a:pt x="105" y="822"/>
                  </a:lnTo>
                  <a:lnTo>
                    <a:pt x="107" y="823"/>
                  </a:lnTo>
                  <a:lnTo>
                    <a:pt x="107" y="822"/>
                  </a:lnTo>
                  <a:lnTo>
                    <a:pt x="107" y="820"/>
                  </a:lnTo>
                  <a:lnTo>
                    <a:pt x="107" y="819"/>
                  </a:lnTo>
                  <a:lnTo>
                    <a:pt x="107" y="818"/>
                  </a:lnTo>
                  <a:lnTo>
                    <a:pt x="109" y="818"/>
                  </a:lnTo>
                  <a:lnTo>
                    <a:pt x="110" y="818"/>
                  </a:lnTo>
                  <a:lnTo>
                    <a:pt x="111" y="817"/>
                  </a:lnTo>
                  <a:lnTo>
                    <a:pt x="110" y="817"/>
                  </a:lnTo>
                  <a:lnTo>
                    <a:pt x="109" y="817"/>
                  </a:lnTo>
                  <a:lnTo>
                    <a:pt x="109" y="816"/>
                  </a:lnTo>
                  <a:lnTo>
                    <a:pt x="109" y="815"/>
                  </a:lnTo>
                  <a:lnTo>
                    <a:pt x="112" y="816"/>
                  </a:lnTo>
                  <a:lnTo>
                    <a:pt x="113" y="817"/>
                  </a:lnTo>
                  <a:lnTo>
                    <a:pt x="113" y="816"/>
                  </a:lnTo>
                  <a:lnTo>
                    <a:pt x="113" y="815"/>
                  </a:lnTo>
                  <a:lnTo>
                    <a:pt x="114" y="814"/>
                  </a:lnTo>
                  <a:lnTo>
                    <a:pt x="114" y="813"/>
                  </a:lnTo>
                  <a:lnTo>
                    <a:pt x="116" y="813"/>
                  </a:lnTo>
                  <a:lnTo>
                    <a:pt x="117" y="813"/>
                  </a:lnTo>
                  <a:lnTo>
                    <a:pt x="116" y="811"/>
                  </a:lnTo>
                  <a:lnTo>
                    <a:pt x="117" y="811"/>
                  </a:lnTo>
                  <a:lnTo>
                    <a:pt x="119" y="811"/>
                  </a:lnTo>
                  <a:lnTo>
                    <a:pt x="120" y="810"/>
                  </a:lnTo>
                  <a:lnTo>
                    <a:pt x="120" y="808"/>
                  </a:lnTo>
                  <a:lnTo>
                    <a:pt x="120" y="806"/>
                  </a:lnTo>
                  <a:lnTo>
                    <a:pt x="121" y="806"/>
                  </a:lnTo>
                  <a:lnTo>
                    <a:pt x="121" y="805"/>
                  </a:lnTo>
                  <a:lnTo>
                    <a:pt x="123" y="806"/>
                  </a:lnTo>
                  <a:lnTo>
                    <a:pt x="124" y="807"/>
                  </a:lnTo>
                  <a:lnTo>
                    <a:pt x="125" y="807"/>
                  </a:lnTo>
                  <a:lnTo>
                    <a:pt x="126" y="806"/>
                  </a:lnTo>
                  <a:lnTo>
                    <a:pt x="126" y="805"/>
                  </a:lnTo>
                  <a:lnTo>
                    <a:pt x="127" y="805"/>
                  </a:lnTo>
                  <a:lnTo>
                    <a:pt x="129" y="803"/>
                  </a:lnTo>
                  <a:lnTo>
                    <a:pt x="130" y="803"/>
                  </a:lnTo>
                  <a:lnTo>
                    <a:pt x="130" y="801"/>
                  </a:lnTo>
                  <a:lnTo>
                    <a:pt x="131" y="800"/>
                  </a:lnTo>
                  <a:lnTo>
                    <a:pt x="133" y="800"/>
                  </a:lnTo>
                  <a:lnTo>
                    <a:pt x="135" y="800"/>
                  </a:lnTo>
                  <a:lnTo>
                    <a:pt x="137" y="800"/>
                  </a:lnTo>
                  <a:lnTo>
                    <a:pt x="138" y="800"/>
                  </a:lnTo>
                  <a:lnTo>
                    <a:pt x="139" y="800"/>
                  </a:lnTo>
                  <a:lnTo>
                    <a:pt x="140" y="799"/>
                  </a:lnTo>
                  <a:lnTo>
                    <a:pt x="141" y="799"/>
                  </a:lnTo>
                  <a:lnTo>
                    <a:pt x="142" y="799"/>
                  </a:lnTo>
                  <a:lnTo>
                    <a:pt x="144" y="800"/>
                  </a:lnTo>
                  <a:lnTo>
                    <a:pt x="145" y="800"/>
                  </a:lnTo>
                  <a:lnTo>
                    <a:pt x="145" y="799"/>
                  </a:lnTo>
                  <a:lnTo>
                    <a:pt x="146" y="798"/>
                  </a:lnTo>
                  <a:lnTo>
                    <a:pt x="147" y="798"/>
                  </a:lnTo>
                  <a:lnTo>
                    <a:pt x="150" y="797"/>
                  </a:lnTo>
                  <a:lnTo>
                    <a:pt x="151" y="798"/>
                  </a:lnTo>
                  <a:lnTo>
                    <a:pt x="151" y="799"/>
                  </a:lnTo>
                  <a:lnTo>
                    <a:pt x="151" y="800"/>
                  </a:lnTo>
                  <a:lnTo>
                    <a:pt x="152" y="800"/>
                  </a:lnTo>
                  <a:lnTo>
                    <a:pt x="153" y="800"/>
                  </a:lnTo>
                  <a:lnTo>
                    <a:pt x="155" y="797"/>
                  </a:lnTo>
                  <a:lnTo>
                    <a:pt x="157" y="797"/>
                  </a:lnTo>
                  <a:lnTo>
                    <a:pt x="159" y="796"/>
                  </a:lnTo>
                  <a:lnTo>
                    <a:pt x="160" y="794"/>
                  </a:lnTo>
                  <a:lnTo>
                    <a:pt x="161" y="793"/>
                  </a:lnTo>
                  <a:lnTo>
                    <a:pt x="163" y="792"/>
                  </a:lnTo>
                  <a:lnTo>
                    <a:pt x="163" y="791"/>
                  </a:lnTo>
                  <a:lnTo>
                    <a:pt x="164" y="791"/>
                  </a:lnTo>
                  <a:lnTo>
                    <a:pt x="164" y="792"/>
                  </a:lnTo>
                  <a:lnTo>
                    <a:pt x="165" y="793"/>
                  </a:lnTo>
                  <a:lnTo>
                    <a:pt x="166" y="793"/>
                  </a:lnTo>
                  <a:lnTo>
                    <a:pt x="167" y="793"/>
                  </a:lnTo>
                  <a:lnTo>
                    <a:pt x="167" y="792"/>
                  </a:lnTo>
                  <a:lnTo>
                    <a:pt x="169" y="792"/>
                  </a:lnTo>
                  <a:lnTo>
                    <a:pt x="171" y="791"/>
                  </a:lnTo>
                  <a:lnTo>
                    <a:pt x="173" y="791"/>
                  </a:lnTo>
                  <a:lnTo>
                    <a:pt x="175" y="791"/>
                  </a:lnTo>
                  <a:lnTo>
                    <a:pt x="176" y="790"/>
                  </a:lnTo>
                  <a:lnTo>
                    <a:pt x="178" y="791"/>
                  </a:lnTo>
                  <a:lnTo>
                    <a:pt x="180" y="791"/>
                  </a:lnTo>
                  <a:lnTo>
                    <a:pt x="181" y="792"/>
                  </a:lnTo>
                  <a:lnTo>
                    <a:pt x="182" y="793"/>
                  </a:lnTo>
                  <a:lnTo>
                    <a:pt x="185" y="791"/>
                  </a:lnTo>
                  <a:lnTo>
                    <a:pt x="186" y="791"/>
                  </a:lnTo>
                  <a:lnTo>
                    <a:pt x="187" y="790"/>
                  </a:lnTo>
                  <a:lnTo>
                    <a:pt x="188" y="790"/>
                  </a:lnTo>
                  <a:lnTo>
                    <a:pt x="189" y="790"/>
                  </a:lnTo>
                  <a:lnTo>
                    <a:pt x="190" y="790"/>
                  </a:lnTo>
                  <a:lnTo>
                    <a:pt x="191" y="790"/>
                  </a:lnTo>
                  <a:lnTo>
                    <a:pt x="192" y="789"/>
                  </a:lnTo>
                  <a:lnTo>
                    <a:pt x="193" y="788"/>
                  </a:lnTo>
                  <a:lnTo>
                    <a:pt x="194" y="788"/>
                  </a:lnTo>
                  <a:lnTo>
                    <a:pt x="195" y="788"/>
                  </a:lnTo>
                  <a:lnTo>
                    <a:pt x="196" y="789"/>
                  </a:lnTo>
                  <a:lnTo>
                    <a:pt x="198" y="788"/>
                  </a:lnTo>
                  <a:lnTo>
                    <a:pt x="198" y="787"/>
                  </a:lnTo>
                  <a:lnTo>
                    <a:pt x="200" y="787"/>
                  </a:lnTo>
                  <a:lnTo>
                    <a:pt x="201" y="787"/>
                  </a:lnTo>
                  <a:lnTo>
                    <a:pt x="202" y="787"/>
                  </a:lnTo>
                  <a:lnTo>
                    <a:pt x="203" y="787"/>
                  </a:lnTo>
                  <a:lnTo>
                    <a:pt x="204" y="787"/>
                  </a:lnTo>
                  <a:lnTo>
                    <a:pt x="204" y="785"/>
                  </a:lnTo>
                  <a:lnTo>
                    <a:pt x="205" y="784"/>
                  </a:lnTo>
                  <a:lnTo>
                    <a:pt x="206" y="783"/>
                  </a:lnTo>
                  <a:lnTo>
                    <a:pt x="207" y="782"/>
                  </a:lnTo>
                  <a:lnTo>
                    <a:pt x="208" y="779"/>
                  </a:lnTo>
                  <a:lnTo>
                    <a:pt x="209" y="779"/>
                  </a:lnTo>
                  <a:lnTo>
                    <a:pt x="211" y="779"/>
                  </a:lnTo>
                  <a:lnTo>
                    <a:pt x="212" y="780"/>
                  </a:lnTo>
                  <a:lnTo>
                    <a:pt x="213" y="780"/>
                  </a:lnTo>
                  <a:lnTo>
                    <a:pt x="214" y="779"/>
                  </a:lnTo>
                  <a:lnTo>
                    <a:pt x="215" y="778"/>
                  </a:lnTo>
                  <a:lnTo>
                    <a:pt x="215" y="777"/>
                  </a:lnTo>
                  <a:lnTo>
                    <a:pt x="216" y="777"/>
                  </a:lnTo>
                  <a:lnTo>
                    <a:pt x="217" y="776"/>
                  </a:lnTo>
                  <a:lnTo>
                    <a:pt x="217" y="775"/>
                  </a:lnTo>
                  <a:lnTo>
                    <a:pt x="218" y="773"/>
                  </a:lnTo>
                  <a:lnTo>
                    <a:pt x="220" y="773"/>
                  </a:lnTo>
                  <a:lnTo>
                    <a:pt x="223" y="772"/>
                  </a:lnTo>
                  <a:lnTo>
                    <a:pt x="223" y="771"/>
                  </a:lnTo>
                  <a:lnTo>
                    <a:pt x="223" y="770"/>
                  </a:lnTo>
                  <a:lnTo>
                    <a:pt x="224" y="769"/>
                  </a:lnTo>
                  <a:lnTo>
                    <a:pt x="225" y="769"/>
                  </a:lnTo>
                  <a:lnTo>
                    <a:pt x="228" y="771"/>
                  </a:lnTo>
                  <a:lnTo>
                    <a:pt x="229" y="771"/>
                  </a:lnTo>
                  <a:lnTo>
                    <a:pt x="230" y="773"/>
                  </a:lnTo>
                  <a:lnTo>
                    <a:pt x="231" y="772"/>
                  </a:lnTo>
                  <a:lnTo>
                    <a:pt x="233" y="772"/>
                  </a:lnTo>
                  <a:lnTo>
                    <a:pt x="235" y="771"/>
                  </a:lnTo>
                  <a:lnTo>
                    <a:pt x="236" y="770"/>
                  </a:lnTo>
                  <a:lnTo>
                    <a:pt x="237" y="770"/>
                  </a:lnTo>
                  <a:lnTo>
                    <a:pt x="237" y="771"/>
                  </a:lnTo>
                  <a:lnTo>
                    <a:pt x="238" y="773"/>
                  </a:lnTo>
                  <a:lnTo>
                    <a:pt x="238" y="775"/>
                  </a:lnTo>
                  <a:lnTo>
                    <a:pt x="239" y="776"/>
                  </a:lnTo>
                  <a:lnTo>
                    <a:pt x="242" y="777"/>
                  </a:lnTo>
                  <a:lnTo>
                    <a:pt x="243" y="776"/>
                  </a:lnTo>
                  <a:lnTo>
                    <a:pt x="244" y="777"/>
                  </a:lnTo>
                  <a:lnTo>
                    <a:pt x="245" y="777"/>
                  </a:lnTo>
                  <a:lnTo>
                    <a:pt x="246" y="777"/>
                  </a:lnTo>
                  <a:lnTo>
                    <a:pt x="246" y="776"/>
                  </a:lnTo>
                  <a:lnTo>
                    <a:pt x="247" y="776"/>
                  </a:lnTo>
                  <a:lnTo>
                    <a:pt x="247" y="774"/>
                  </a:lnTo>
                  <a:lnTo>
                    <a:pt x="248" y="773"/>
                  </a:lnTo>
                  <a:lnTo>
                    <a:pt x="248" y="771"/>
                  </a:lnTo>
                  <a:lnTo>
                    <a:pt x="248" y="770"/>
                  </a:lnTo>
                  <a:lnTo>
                    <a:pt x="249" y="770"/>
                  </a:lnTo>
                  <a:lnTo>
                    <a:pt x="249" y="769"/>
                  </a:lnTo>
                  <a:lnTo>
                    <a:pt x="251" y="766"/>
                  </a:lnTo>
                  <a:lnTo>
                    <a:pt x="252" y="766"/>
                  </a:lnTo>
                  <a:lnTo>
                    <a:pt x="254" y="765"/>
                  </a:lnTo>
                  <a:lnTo>
                    <a:pt x="255" y="765"/>
                  </a:lnTo>
                  <a:lnTo>
                    <a:pt x="255" y="764"/>
                  </a:lnTo>
                  <a:lnTo>
                    <a:pt x="255" y="763"/>
                  </a:lnTo>
                  <a:lnTo>
                    <a:pt x="257" y="763"/>
                  </a:lnTo>
                  <a:lnTo>
                    <a:pt x="258" y="763"/>
                  </a:lnTo>
                  <a:lnTo>
                    <a:pt x="259" y="763"/>
                  </a:lnTo>
                  <a:lnTo>
                    <a:pt x="260" y="761"/>
                  </a:lnTo>
                  <a:lnTo>
                    <a:pt x="261" y="760"/>
                  </a:lnTo>
                  <a:lnTo>
                    <a:pt x="262" y="758"/>
                  </a:lnTo>
                  <a:lnTo>
                    <a:pt x="263" y="758"/>
                  </a:lnTo>
                  <a:lnTo>
                    <a:pt x="263" y="757"/>
                  </a:lnTo>
                  <a:lnTo>
                    <a:pt x="263" y="756"/>
                  </a:lnTo>
                  <a:lnTo>
                    <a:pt x="263" y="755"/>
                  </a:lnTo>
                  <a:lnTo>
                    <a:pt x="265" y="754"/>
                  </a:lnTo>
                  <a:lnTo>
                    <a:pt x="267" y="753"/>
                  </a:lnTo>
                  <a:lnTo>
                    <a:pt x="268" y="751"/>
                  </a:lnTo>
                  <a:lnTo>
                    <a:pt x="269" y="750"/>
                  </a:lnTo>
                  <a:lnTo>
                    <a:pt x="269" y="749"/>
                  </a:lnTo>
                  <a:lnTo>
                    <a:pt x="275" y="749"/>
                  </a:lnTo>
                  <a:lnTo>
                    <a:pt x="277" y="747"/>
                  </a:lnTo>
                  <a:lnTo>
                    <a:pt x="277" y="746"/>
                  </a:lnTo>
                  <a:lnTo>
                    <a:pt x="278" y="745"/>
                  </a:lnTo>
                  <a:lnTo>
                    <a:pt x="279" y="743"/>
                  </a:lnTo>
                  <a:lnTo>
                    <a:pt x="280" y="742"/>
                  </a:lnTo>
                  <a:lnTo>
                    <a:pt x="280" y="743"/>
                  </a:lnTo>
                  <a:lnTo>
                    <a:pt x="281" y="743"/>
                  </a:lnTo>
                  <a:lnTo>
                    <a:pt x="282" y="742"/>
                  </a:lnTo>
                  <a:lnTo>
                    <a:pt x="283" y="741"/>
                  </a:lnTo>
                  <a:lnTo>
                    <a:pt x="285" y="740"/>
                  </a:lnTo>
                  <a:lnTo>
                    <a:pt x="287" y="739"/>
                  </a:lnTo>
                  <a:lnTo>
                    <a:pt x="288" y="739"/>
                  </a:lnTo>
                  <a:lnTo>
                    <a:pt x="289" y="739"/>
                  </a:lnTo>
                  <a:lnTo>
                    <a:pt x="290" y="738"/>
                  </a:lnTo>
                  <a:lnTo>
                    <a:pt x="291" y="738"/>
                  </a:lnTo>
                  <a:lnTo>
                    <a:pt x="293" y="738"/>
                  </a:lnTo>
                  <a:lnTo>
                    <a:pt x="294" y="737"/>
                  </a:lnTo>
                  <a:lnTo>
                    <a:pt x="295" y="736"/>
                  </a:lnTo>
                  <a:lnTo>
                    <a:pt x="297" y="735"/>
                  </a:lnTo>
                  <a:lnTo>
                    <a:pt x="298" y="734"/>
                  </a:lnTo>
                  <a:lnTo>
                    <a:pt x="299" y="734"/>
                  </a:lnTo>
                  <a:lnTo>
                    <a:pt x="301" y="733"/>
                  </a:lnTo>
                  <a:lnTo>
                    <a:pt x="302" y="733"/>
                  </a:lnTo>
                  <a:lnTo>
                    <a:pt x="304" y="733"/>
                  </a:lnTo>
                  <a:lnTo>
                    <a:pt x="305" y="733"/>
                  </a:lnTo>
                  <a:lnTo>
                    <a:pt x="307" y="733"/>
                  </a:lnTo>
                  <a:lnTo>
                    <a:pt x="308" y="733"/>
                  </a:lnTo>
                  <a:lnTo>
                    <a:pt x="310" y="732"/>
                  </a:lnTo>
                  <a:lnTo>
                    <a:pt x="310" y="731"/>
                  </a:lnTo>
                  <a:lnTo>
                    <a:pt x="311" y="732"/>
                  </a:lnTo>
                  <a:lnTo>
                    <a:pt x="313" y="733"/>
                  </a:lnTo>
                  <a:lnTo>
                    <a:pt x="314" y="733"/>
                  </a:lnTo>
                  <a:lnTo>
                    <a:pt x="315" y="733"/>
                  </a:lnTo>
                  <a:lnTo>
                    <a:pt x="317" y="731"/>
                  </a:lnTo>
                  <a:lnTo>
                    <a:pt x="319" y="728"/>
                  </a:lnTo>
                  <a:lnTo>
                    <a:pt x="321" y="726"/>
                  </a:lnTo>
                  <a:lnTo>
                    <a:pt x="321" y="724"/>
                  </a:lnTo>
                  <a:lnTo>
                    <a:pt x="320" y="723"/>
                  </a:lnTo>
                  <a:lnTo>
                    <a:pt x="320" y="721"/>
                  </a:lnTo>
                  <a:lnTo>
                    <a:pt x="320" y="720"/>
                  </a:lnTo>
                  <a:lnTo>
                    <a:pt x="321" y="719"/>
                  </a:lnTo>
                  <a:lnTo>
                    <a:pt x="322" y="718"/>
                  </a:lnTo>
                  <a:lnTo>
                    <a:pt x="323" y="717"/>
                  </a:lnTo>
                  <a:lnTo>
                    <a:pt x="323" y="716"/>
                  </a:lnTo>
                  <a:lnTo>
                    <a:pt x="323" y="714"/>
                  </a:lnTo>
                  <a:lnTo>
                    <a:pt x="324" y="713"/>
                  </a:lnTo>
                  <a:lnTo>
                    <a:pt x="325" y="713"/>
                  </a:lnTo>
                  <a:lnTo>
                    <a:pt x="326" y="713"/>
                  </a:lnTo>
                  <a:lnTo>
                    <a:pt x="327" y="714"/>
                  </a:lnTo>
                  <a:lnTo>
                    <a:pt x="328" y="714"/>
                  </a:lnTo>
                  <a:lnTo>
                    <a:pt x="329" y="712"/>
                  </a:lnTo>
                  <a:lnTo>
                    <a:pt x="333" y="708"/>
                  </a:lnTo>
                  <a:lnTo>
                    <a:pt x="334" y="706"/>
                  </a:lnTo>
                  <a:lnTo>
                    <a:pt x="335" y="704"/>
                  </a:lnTo>
                  <a:lnTo>
                    <a:pt x="335" y="703"/>
                  </a:lnTo>
                  <a:lnTo>
                    <a:pt x="335" y="702"/>
                  </a:lnTo>
                  <a:lnTo>
                    <a:pt x="336" y="701"/>
                  </a:lnTo>
                  <a:lnTo>
                    <a:pt x="337" y="701"/>
                  </a:lnTo>
                  <a:lnTo>
                    <a:pt x="338" y="701"/>
                  </a:lnTo>
                  <a:lnTo>
                    <a:pt x="338" y="702"/>
                  </a:lnTo>
                  <a:lnTo>
                    <a:pt x="339" y="702"/>
                  </a:lnTo>
                  <a:lnTo>
                    <a:pt x="340" y="701"/>
                  </a:lnTo>
                  <a:lnTo>
                    <a:pt x="339" y="698"/>
                  </a:lnTo>
                  <a:lnTo>
                    <a:pt x="340" y="696"/>
                  </a:lnTo>
                  <a:lnTo>
                    <a:pt x="340" y="695"/>
                  </a:lnTo>
                  <a:lnTo>
                    <a:pt x="342" y="693"/>
                  </a:lnTo>
                  <a:lnTo>
                    <a:pt x="344" y="691"/>
                  </a:lnTo>
                  <a:lnTo>
                    <a:pt x="344" y="692"/>
                  </a:lnTo>
                  <a:lnTo>
                    <a:pt x="345" y="691"/>
                  </a:lnTo>
                  <a:lnTo>
                    <a:pt x="346" y="691"/>
                  </a:lnTo>
                  <a:lnTo>
                    <a:pt x="347" y="691"/>
                  </a:lnTo>
                  <a:lnTo>
                    <a:pt x="347" y="690"/>
                  </a:lnTo>
                  <a:lnTo>
                    <a:pt x="348" y="688"/>
                  </a:lnTo>
                  <a:lnTo>
                    <a:pt x="349" y="686"/>
                  </a:lnTo>
                  <a:lnTo>
                    <a:pt x="350" y="686"/>
                  </a:lnTo>
                  <a:lnTo>
                    <a:pt x="351" y="687"/>
                  </a:lnTo>
                  <a:lnTo>
                    <a:pt x="351" y="689"/>
                  </a:lnTo>
                  <a:lnTo>
                    <a:pt x="352" y="690"/>
                  </a:lnTo>
                  <a:lnTo>
                    <a:pt x="352" y="691"/>
                  </a:lnTo>
                  <a:lnTo>
                    <a:pt x="352" y="690"/>
                  </a:lnTo>
                  <a:lnTo>
                    <a:pt x="353" y="689"/>
                  </a:lnTo>
                  <a:lnTo>
                    <a:pt x="354" y="687"/>
                  </a:lnTo>
                  <a:lnTo>
                    <a:pt x="353" y="686"/>
                  </a:lnTo>
                  <a:lnTo>
                    <a:pt x="351" y="684"/>
                  </a:lnTo>
                  <a:lnTo>
                    <a:pt x="351" y="683"/>
                  </a:lnTo>
                  <a:lnTo>
                    <a:pt x="351" y="681"/>
                  </a:lnTo>
                  <a:lnTo>
                    <a:pt x="352" y="681"/>
                  </a:lnTo>
                  <a:lnTo>
                    <a:pt x="356" y="681"/>
                  </a:lnTo>
                  <a:lnTo>
                    <a:pt x="357" y="682"/>
                  </a:lnTo>
                  <a:lnTo>
                    <a:pt x="357" y="684"/>
                  </a:lnTo>
                  <a:lnTo>
                    <a:pt x="359" y="685"/>
                  </a:lnTo>
                  <a:lnTo>
                    <a:pt x="360" y="684"/>
                  </a:lnTo>
                  <a:lnTo>
                    <a:pt x="360" y="683"/>
                  </a:lnTo>
                  <a:lnTo>
                    <a:pt x="361" y="682"/>
                  </a:lnTo>
                  <a:lnTo>
                    <a:pt x="361" y="679"/>
                  </a:lnTo>
                  <a:lnTo>
                    <a:pt x="361" y="678"/>
                  </a:lnTo>
                  <a:lnTo>
                    <a:pt x="361" y="676"/>
                  </a:lnTo>
                  <a:lnTo>
                    <a:pt x="362" y="676"/>
                  </a:lnTo>
                  <a:lnTo>
                    <a:pt x="364" y="676"/>
                  </a:lnTo>
                  <a:lnTo>
                    <a:pt x="365" y="675"/>
                  </a:lnTo>
                  <a:lnTo>
                    <a:pt x="366" y="674"/>
                  </a:lnTo>
                  <a:lnTo>
                    <a:pt x="367" y="674"/>
                  </a:lnTo>
                  <a:lnTo>
                    <a:pt x="368" y="674"/>
                  </a:lnTo>
                  <a:lnTo>
                    <a:pt x="371" y="674"/>
                  </a:lnTo>
                  <a:lnTo>
                    <a:pt x="373" y="674"/>
                  </a:lnTo>
                  <a:lnTo>
                    <a:pt x="374" y="674"/>
                  </a:lnTo>
                  <a:lnTo>
                    <a:pt x="375" y="674"/>
                  </a:lnTo>
                  <a:lnTo>
                    <a:pt x="377" y="672"/>
                  </a:lnTo>
                  <a:lnTo>
                    <a:pt x="378" y="672"/>
                  </a:lnTo>
                  <a:lnTo>
                    <a:pt x="379" y="672"/>
                  </a:lnTo>
                  <a:lnTo>
                    <a:pt x="380" y="673"/>
                  </a:lnTo>
                  <a:lnTo>
                    <a:pt x="380" y="674"/>
                  </a:lnTo>
                  <a:lnTo>
                    <a:pt x="381" y="676"/>
                  </a:lnTo>
                  <a:lnTo>
                    <a:pt x="382" y="677"/>
                  </a:lnTo>
                  <a:lnTo>
                    <a:pt x="383" y="678"/>
                  </a:lnTo>
                  <a:lnTo>
                    <a:pt x="384" y="678"/>
                  </a:lnTo>
                  <a:lnTo>
                    <a:pt x="386" y="675"/>
                  </a:lnTo>
                  <a:lnTo>
                    <a:pt x="387" y="675"/>
                  </a:lnTo>
                  <a:lnTo>
                    <a:pt x="388" y="675"/>
                  </a:lnTo>
                  <a:lnTo>
                    <a:pt x="391" y="676"/>
                  </a:lnTo>
                  <a:lnTo>
                    <a:pt x="393" y="676"/>
                  </a:lnTo>
                  <a:lnTo>
                    <a:pt x="397" y="673"/>
                  </a:lnTo>
                  <a:lnTo>
                    <a:pt x="401" y="672"/>
                  </a:lnTo>
                  <a:lnTo>
                    <a:pt x="402" y="672"/>
                  </a:lnTo>
                  <a:lnTo>
                    <a:pt x="403" y="672"/>
                  </a:lnTo>
                  <a:lnTo>
                    <a:pt x="404" y="671"/>
                  </a:lnTo>
                  <a:lnTo>
                    <a:pt x="406" y="670"/>
                  </a:lnTo>
                  <a:lnTo>
                    <a:pt x="407" y="669"/>
                  </a:lnTo>
                  <a:lnTo>
                    <a:pt x="407" y="668"/>
                  </a:lnTo>
                  <a:lnTo>
                    <a:pt x="408" y="667"/>
                  </a:lnTo>
                  <a:lnTo>
                    <a:pt x="409" y="668"/>
                  </a:lnTo>
                  <a:lnTo>
                    <a:pt x="409" y="669"/>
                  </a:lnTo>
                  <a:lnTo>
                    <a:pt x="411" y="670"/>
                  </a:lnTo>
                  <a:lnTo>
                    <a:pt x="412" y="670"/>
                  </a:lnTo>
                  <a:lnTo>
                    <a:pt x="413" y="669"/>
                  </a:lnTo>
                  <a:lnTo>
                    <a:pt x="414" y="668"/>
                  </a:lnTo>
                  <a:lnTo>
                    <a:pt x="416" y="669"/>
                  </a:lnTo>
                  <a:lnTo>
                    <a:pt x="424" y="669"/>
                  </a:lnTo>
                  <a:lnTo>
                    <a:pt x="424" y="670"/>
                  </a:lnTo>
                  <a:lnTo>
                    <a:pt x="425" y="670"/>
                  </a:lnTo>
                  <a:lnTo>
                    <a:pt x="428" y="670"/>
                  </a:lnTo>
                  <a:lnTo>
                    <a:pt x="429" y="670"/>
                  </a:lnTo>
                  <a:lnTo>
                    <a:pt x="435" y="672"/>
                  </a:lnTo>
                  <a:lnTo>
                    <a:pt x="438" y="676"/>
                  </a:lnTo>
                  <a:lnTo>
                    <a:pt x="443" y="678"/>
                  </a:lnTo>
                  <a:lnTo>
                    <a:pt x="444" y="680"/>
                  </a:lnTo>
                  <a:lnTo>
                    <a:pt x="445" y="680"/>
                  </a:lnTo>
                  <a:lnTo>
                    <a:pt x="446" y="680"/>
                  </a:lnTo>
                  <a:lnTo>
                    <a:pt x="447" y="679"/>
                  </a:lnTo>
                  <a:lnTo>
                    <a:pt x="449" y="679"/>
                  </a:lnTo>
                  <a:lnTo>
                    <a:pt x="450" y="681"/>
                  </a:lnTo>
                  <a:lnTo>
                    <a:pt x="450" y="683"/>
                  </a:lnTo>
                  <a:lnTo>
                    <a:pt x="451" y="685"/>
                  </a:lnTo>
                  <a:lnTo>
                    <a:pt x="451" y="686"/>
                  </a:lnTo>
                  <a:lnTo>
                    <a:pt x="453" y="687"/>
                  </a:lnTo>
                  <a:lnTo>
                    <a:pt x="454" y="687"/>
                  </a:lnTo>
                  <a:lnTo>
                    <a:pt x="455" y="688"/>
                  </a:lnTo>
                  <a:lnTo>
                    <a:pt x="456" y="688"/>
                  </a:lnTo>
                  <a:lnTo>
                    <a:pt x="457" y="689"/>
                  </a:lnTo>
                  <a:lnTo>
                    <a:pt x="458" y="689"/>
                  </a:lnTo>
                  <a:lnTo>
                    <a:pt x="459" y="691"/>
                  </a:lnTo>
                  <a:lnTo>
                    <a:pt x="460" y="692"/>
                  </a:lnTo>
                  <a:lnTo>
                    <a:pt x="460" y="693"/>
                  </a:lnTo>
                  <a:lnTo>
                    <a:pt x="461" y="695"/>
                  </a:lnTo>
                  <a:lnTo>
                    <a:pt x="461" y="696"/>
                  </a:lnTo>
                  <a:lnTo>
                    <a:pt x="463" y="696"/>
                  </a:lnTo>
                  <a:lnTo>
                    <a:pt x="464" y="696"/>
                  </a:lnTo>
                  <a:lnTo>
                    <a:pt x="464" y="697"/>
                  </a:lnTo>
                  <a:lnTo>
                    <a:pt x="465" y="698"/>
                  </a:lnTo>
                  <a:lnTo>
                    <a:pt x="466" y="698"/>
                  </a:lnTo>
                  <a:lnTo>
                    <a:pt x="467" y="697"/>
                  </a:lnTo>
                  <a:lnTo>
                    <a:pt x="468" y="697"/>
                  </a:lnTo>
                  <a:lnTo>
                    <a:pt x="470" y="697"/>
                  </a:lnTo>
                  <a:lnTo>
                    <a:pt x="471" y="698"/>
                  </a:lnTo>
                  <a:lnTo>
                    <a:pt x="472" y="698"/>
                  </a:lnTo>
                  <a:lnTo>
                    <a:pt x="474" y="698"/>
                  </a:lnTo>
                  <a:lnTo>
                    <a:pt x="474" y="697"/>
                  </a:lnTo>
                  <a:lnTo>
                    <a:pt x="475" y="697"/>
                  </a:lnTo>
                  <a:lnTo>
                    <a:pt x="476" y="696"/>
                  </a:lnTo>
                  <a:lnTo>
                    <a:pt x="477" y="697"/>
                  </a:lnTo>
                  <a:lnTo>
                    <a:pt x="477" y="696"/>
                  </a:lnTo>
                  <a:lnTo>
                    <a:pt x="478" y="696"/>
                  </a:lnTo>
                  <a:lnTo>
                    <a:pt x="478" y="695"/>
                  </a:lnTo>
                  <a:lnTo>
                    <a:pt x="478" y="694"/>
                  </a:lnTo>
                  <a:lnTo>
                    <a:pt x="479" y="694"/>
                  </a:lnTo>
                  <a:lnTo>
                    <a:pt x="480" y="694"/>
                  </a:lnTo>
                  <a:lnTo>
                    <a:pt x="481" y="694"/>
                  </a:lnTo>
                  <a:lnTo>
                    <a:pt x="482" y="694"/>
                  </a:lnTo>
                  <a:lnTo>
                    <a:pt x="483" y="694"/>
                  </a:lnTo>
                  <a:lnTo>
                    <a:pt x="484" y="692"/>
                  </a:lnTo>
                  <a:lnTo>
                    <a:pt x="485" y="691"/>
                  </a:lnTo>
                  <a:lnTo>
                    <a:pt x="486" y="691"/>
                  </a:lnTo>
                  <a:lnTo>
                    <a:pt x="487" y="691"/>
                  </a:lnTo>
                  <a:lnTo>
                    <a:pt x="489" y="691"/>
                  </a:lnTo>
                  <a:lnTo>
                    <a:pt x="490" y="692"/>
                  </a:lnTo>
                  <a:lnTo>
                    <a:pt x="491" y="692"/>
                  </a:lnTo>
                  <a:lnTo>
                    <a:pt x="493" y="692"/>
                  </a:lnTo>
                  <a:lnTo>
                    <a:pt x="494" y="692"/>
                  </a:lnTo>
                  <a:lnTo>
                    <a:pt x="496" y="692"/>
                  </a:lnTo>
                  <a:lnTo>
                    <a:pt x="497" y="692"/>
                  </a:lnTo>
                  <a:lnTo>
                    <a:pt x="499" y="691"/>
                  </a:lnTo>
                  <a:lnTo>
                    <a:pt x="501" y="689"/>
                  </a:lnTo>
                  <a:lnTo>
                    <a:pt x="502" y="687"/>
                  </a:lnTo>
                  <a:lnTo>
                    <a:pt x="503" y="687"/>
                  </a:lnTo>
                  <a:lnTo>
                    <a:pt x="509" y="687"/>
                  </a:lnTo>
                  <a:lnTo>
                    <a:pt x="515" y="688"/>
                  </a:lnTo>
                  <a:lnTo>
                    <a:pt x="517" y="689"/>
                  </a:lnTo>
                  <a:lnTo>
                    <a:pt x="519" y="691"/>
                  </a:lnTo>
                  <a:lnTo>
                    <a:pt x="521" y="691"/>
                  </a:lnTo>
                  <a:lnTo>
                    <a:pt x="523" y="691"/>
                  </a:lnTo>
                  <a:lnTo>
                    <a:pt x="525" y="690"/>
                  </a:lnTo>
                  <a:lnTo>
                    <a:pt x="527" y="690"/>
                  </a:lnTo>
                  <a:lnTo>
                    <a:pt x="528" y="690"/>
                  </a:lnTo>
                  <a:lnTo>
                    <a:pt x="529" y="689"/>
                  </a:lnTo>
                  <a:lnTo>
                    <a:pt x="530" y="687"/>
                  </a:lnTo>
                  <a:lnTo>
                    <a:pt x="531" y="687"/>
                  </a:lnTo>
                  <a:lnTo>
                    <a:pt x="532" y="686"/>
                  </a:lnTo>
                  <a:lnTo>
                    <a:pt x="535" y="686"/>
                  </a:lnTo>
                  <a:lnTo>
                    <a:pt x="536" y="688"/>
                  </a:lnTo>
                  <a:lnTo>
                    <a:pt x="537" y="689"/>
                  </a:lnTo>
                  <a:lnTo>
                    <a:pt x="538" y="689"/>
                  </a:lnTo>
                  <a:lnTo>
                    <a:pt x="541" y="689"/>
                  </a:lnTo>
                  <a:lnTo>
                    <a:pt x="544" y="689"/>
                  </a:lnTo>
                  <a:lnTo>
                    <a:pt x="546" y="689"/>
                  </a:lnTo>
                  <a:lnTo>
                    <a:pt x="546" y="688"/>
                  </a:lnTo>
                  <a:lnTo>
                    <a:pt x="547" y="688"/>
                  </a:lnTo>
                  <a:lnTo>
                    <a:pt x="548" y="687"/>
                  </a:lnTo>
                  <a:lnTo>
                    <a:pt x="548" y="686"/>
                  </a:lnTo>
                  <a:lnTo>
                    <a:pt x="549" y="683"/>
                  </a:lnTo>
                  <a:lnTo>
                    <a:pt x="550" y="682"/>
                  </a:lnTo>
                  <a:lnTo>
                    <a:pt x="551" y="682"/>
                  </a:lnTo>
                  <a:lnTo>
                    <a:pt x="553" y="681"/>
                  </a:lnTo>
                  <a:lnTo>
                    <a:pt x="555" y="681"/>
                  </a:lnTo>
                  <a:lnTo>
                    <a:pt x="556" y="680"/>
                  </a:lnTo>
                  <a:lnTo>
                    <a:pt x="557" y="679"/>
                  </a:lnTo>
                  <a:lnTo>
                    <a:pt x="559" y="677"/>
                  </a:lnTo>
                  <a:lnTo>
                    <a:pt x="559" y="676"/>
                  </a:lnTo>
                  <a:lnTo>
                    <a:pt x="561" y="675"/>
                  </a:lnTo>
                  <a:lnTo>
                    <a:pt x="562" y="673"/>
                  </a:lnTo>
                  <a:lnTo>
                    <a:pt x="562" y="672"/>
                  </a:lnTo>
                  <a:lnTo>
                    <a:pt x="562" y="671"/>
                  </a:lnTo>
                  <a:lnTo>
                    <a:pt x="562" y="670"/>
                  </a:lnTo>
                  <a:lnTo>
                    <a:pt x="562" y="669"/>
                  </a:lnTo>
                  <a:lnTo>
                    <a:pt x="563" y="667"/>
                  </a:lnTo>
                  <a:lnTo>
                    <a:pt x="563" y="666"/>
                  </a:lnTo>
                  <a:lnTo>
                    <a:pt x="564" y="664"/>
                  </a:lnTo>
                  <a:lnTo>
                    <a:pt x="564" y="663"/>
                  </a:lnTo>
                  <a:lnTo>
                    <a:pt x="565" y="662"/>
                  </a:lnTo>
                  <a:lnTo>
                    <a:pt x="565" y="661"/>
                  </a:lnTo>
                  <a:lnTo>
                    <a:pt x="567" y="659"/>
                  </a:lnTo>
                  <a:lnTo>
                    <a:pt x="568" y="658"/>
                  </a:lnTo>
                  <a:lnTo>
                    <a:pt x="568" y="656"/>
                  </a:lnTo>
                  <a:lnTo>
                    <a:pt x="568" y="655"/>
                  </a:lnTo>
                  <a:lnTo>
                    <a:pt x="567" y="654"/>
                  </a:lnTo>
                  <a:lnTo>
                    <a:pt x="568" y="652"/>
                  </a:lnTo>
                  <a:lnTo>
                    <a:pt x="568" y="651"/>
                  </a:lnTo>
                  <a:lnTo>
                    <a:pt x="569" y="650"/>
                  </a:lnTo>
                  <a:lnTo>
                    <a:pt x="571" y="649"/>
                  </a:lnTo>
                  <a:lnTo>
                    <a:pt x="571" y="648"/>
                  </a:lnTo>
                  <a:lnTo>
                    <a:pt x="571" y="647"/>
                  </a:lnTo>
                  <a:lnTo>
                    <a:pt x="570" y="647"/>
                  </a:lnTo>
                  <a:lnTo>
                    <a:pt x="568" y="647"/>
                  </a:lnTo>
                  <a:lnTo>
                    <a:pt x="568" y="646"/>
                  </a:lnTo>
                  <a:lnTo>
                    <a:pt x="568" y="645"/>
                  </a:lnTo>
                  <a:lnTo>
                    <a:pt x="569" y="644"/>
                  </a:lnTo>
                  <a:lnTo>
                    <a:pt x="570" y="644"/>
                  </a:lnTo>
                  <a:lnTo>
                    <a:pt x="571" y="644"/>
                  </a:lnTo>
                  <a:lnTo>
                    <a:pt x="572" y="643"/>
                  </a:lnTo>
                  <a:lnTo>
                    <a:pt x="572" y="642"/>
                  </a:lnTo>
                  <a:lnTo>
                    <a:pt x="571" y="640"/>
                  </a:lnTo>
                  <a:lnTo>
                    <a:pt x="572" y="638"/>
                  </a:lnTo>
                  <a:lnTo>
                    <a:pt x="572" y="637"/>
                  </a:lnTo>
                  <a:lnTo>
                    <a:pt x="571" y="633"/>
                  </a:lnTo>
                  <a:lnTo>
                    <a:pt x="571" y="632"/>
                  </a:lnTo>
                  <a:lnTo>
                    <a:pt x="571" y="631"/>
                  </a:lnTo>
                  <a:lnTo>
                    <a:pt x="573" y="628"/>
                  </a:lnTo>
                  <a:lnTo>
                    <a:pt x="574" y="627"/>
                  </a:lnTo>
                  <a:lnTo>
                    <a:pt x="575" y="626"/>
                  </a:lnTo>
                  <a:lnTo>
                    <a:pt x="575" y="625"/>
                  </a:lnTo>
                  <a:lnTo>
                    <a:pt x="575" y="623"/>
                  </a:lnTo>
                  <a:lnTo>
                    <a:pt x="576" y="621"/>
                  </a:lnTo>
                  <a:lnTo>
                    <a:pt x="577" y="620"/>
                  </a:lnTo>
                  <a:lnTo>
                    <a:pt x="579" y="619"/>
                  </a:lnTo>
                  <a:lnTo>
                    <a:pt x="580" y="618"/>
                  </a:lnTo>
                  <a:lnTo>
                    <a:pt x="580" y="617"/>
                  </a:lnTo>
                  <a:lnTo>
                    <a:pt x="579" y="616"/>
                  </a:lnTo>
                  <a:lnTo>
                    <a:pt x="579" y="615"/>
                  </a:lnTo>
                  <a:lnTo>
                    <a:pt x="578" y="615"/>
                  </a:lnTo>
                  <a:lnTo>
                    <a:pt x="576" y="617"/>
                  </a:lnTo>
                  <a:lnTo>
                    <a:pt x="575" y="616"/>
                  </a:lnTo>
                  <a:lnTo>
                    <a:pt x="575" y="615"/>
                  </a:lnTo>
                  <a:lnTo>
                    <a:pt x="576" y="612"/>
                  </a:lnTo>
                  <a:lnTo>
                    <a:pt x="577" y="610"/>
                  </a:lnTo>
                  <a:lnTo>
                    <a:pt x="577" y="608"/>
                  </a:lnTo>
                  <a:lnTo>
                    <a:pt x="577" y="607"/>
                  </a:lnTo>
                  <a:lnTo>
                    <a:pt x="576" y="605"/>
                  </a:lnTo>
                  <a:lnTo>
                    <a:pt x="576" y="604"/>
                  </a:lnTo>
                  <a:lnTo>
                    <a:pt x="576" y="602"/>
                  </a:lnTo>
                  <a:lnTo>
                    <a:pt x="576" y="601"/>
                  </a:lnTo>
                  <a:lnTo>
                    <a:pt x="575" y="599"/>
                  </a:lnTo>
                  <a:lnTo>
                    <a:pt x="573" y="598"/>
                  </a:lnTo>
                  <a:lnTo>
                    <a:pt x="572" y="597"/>
                  </a:lnTo>
                  <a:lnTo>
                    <a:pt x="570" y="597"/>
                  </a:lnTo>
                  <a:lnTo>
                    <a:pt x="569" y="597"/>
                  </a:lnTo>
                  <a:lnTo>
                    <a:pt x="566" y="594"/>
                  </a:lnTo>
                  <a:lnTo>
                    <a:pt x="564" y="593"/>
                  </a:lnTo>
                  <a:lnTo>
                    <a:pt x="563" y="591"/>
                  </a:lnTo>
                  <a:lnTo>
                    <a:pt x="562" y="590"/>
                  </a:lnTo>
                  <a:lnTo>
                    <a:pt x="560" y="589"/>
                  </a:lnTo>
                  <a:lnTo>
                    <a:pt x="557" y="587"/>
                  </a:lnTo>
                  <a:lnTo>
                    <a:pt x="556" y="586"/>
                  </a:lnTo>
                  <a:lnTo>
                    <a:pt x="556" y="584"/>
                  </a:lnTo>
                  <a:lnTo>
                    <a:pt x="556" y="582"/>
                  </a:lnTo>
                  <a:lnTo>
                    <a:pt x="555" y="579"/>
                  </a:lnTo>
                  <a:lnTo>
                    <a:pt x="554" y="578"/>
                  </a:lnTo>
                  <a:lnTo>
                    <a:pt x="554" y="577"/>
                  </a:lnTo>
                  <a:lnTo>
                    <a:pt x="553" y="576"/>
                  </a:lnTo>
                  <a:lnTo>
                    <a:pt x="550" y="575"/>
                  </a:lnTo>
                  <a:lnTo>
                    <a:pt x="548" y="575"/>
                  </a:lnTo>
                  <a:lnTo>
                    <a:pt x="546" y="575"/>
                  </a:lnTo>
                  <a:lnTo>
                    <a:pt x="544" y="574"/>
                  </a:lnTo>
                  <a:lnTo>
                    <a:pt x="543" y="572"/>
                  </a:lnTo>
                  <a:lnTo>
                    <a:pt x="542" y="567"/>
                  </a:lnTo>
                  <a:lnTo>
                    <a:pt x="541" y="566"/>
                  </a:lnTo>
                  <a:lnTo>
                    <a:pt x="540" y="565"/>
                  </a:lnTo>
                  <a:lnTo>
                    <a:pt x="540" y="564"/>
                  </a:lnTo>
                  <a:lnTo>
                    <a:pt x="539" y="563"/>
                  </a:lnTo>
                  <a:lnTo>
                    <a:pt x="539" y="562"/>
                  </a:lnTo>
                  <a:lnTo>
                    <a:pt x="540" y="561"/>
                  </a:lnTo>
                  <a:lnTo>
                    <a:pt x="542" y="560"/>
                  </a:lnTo>
                  <a:lnTo>
                    <a:pt x="543" y="560"/>
                  </a:lnTo>
                  <a:lnTo>
                    <a:pt x="544" y="558"/>
                  </a:lnTo>
                  <a:lnTo>
                    <a:pt x="545" y="555"/>
                  </a:lnTo>
                  <a:lnTo>
                    <a:pt x="544" y="554"/>
                  </a:lnTo>
                  <a:lnTo>
                    <a:pt x="544" y="553"/>
                  </a:lnTo>
                  <a:lnTo>
                    <a:pt x="541" y="550"/>
                  </a:lnTo>
                  <a:lnTo>
                    <a:pt x="540" y="549"/>
                  </a:lnTo>
                  <a:lnTo>
                    <a:pt x="538" y="546"/>
                  </a:lnTo>
                  <a:lnTo>
                    <a:pt x="538" y="545"/>
                  </a:lnTo>
                  <a:lnTo>
                    <a:pt x="538" y="541"/>
                  </a:lnTo>
                  <a:lnTo>
                    <a:pt x="538" y="540"/>
                  </a:lnTo>
                  <a:lnTo>
                    <a:pt x="537" y="539"/>
                  </a:lnTo>
                  <a:lnTo>
                    <a:pt x="537" y="538"/>
                  </a:lnTo>
                  <a:lnTo>
                    <a:pt x="536" y="538"/>
                  </a:lnTo>
                  <a:lnTo>
                    <a:pt x="536" y="537"/>
                  </a:lnTo>
                  <a:lnTo>
                    <a:pt x="538" y="535"/>
                  </a:lnTo>
                  <a:lnTo>
                    <a:pt x="540" y="532"/>
                  </a:lnTo>
                  <a:lnTo>
                    <a:pt x="541" y="531"/>
                  </a:lnTo>
                  <a:lnTo>
                    <a:pt x="540" y="529"/>
                  </a:lnTo>
                  <a:lnTo>
                    <a:pt x="538" y="526"/>
                  </a:lnTo>
                  <a:lnTo>
                    <a:pt x="538" y="525"/>
                  </a:lnTo>
                  <a:lnTo>
                    <a:pt x="538" y="524"/>
                  </a:lnTo>
                  <a:lnTo>
                    <a:pt x="538" y="521"/>
                  </a:lnTo>
                  <a:lnTo>
                    <a:pt x="539" y="520"/>
                  </a:lnTo>
                  <a:lnTo>
                    <a:pt x="538" y="520"/>
                  </a:lnTo>
                  <a:lnTo>
                    <a:pt x="538" y="518"/>
                  </a:lnTo>
                  <a:lnTo>
                    <a:pt x="537" y="516"/>
                  </a:lnTo>
                  <a:lnTo>
                    <a:pt x="537" y="514"/>
                  </a:lnTo>
                  <a:lnTo>
                    <a:pt x="537" y="513"/>
                  </a:lnTo>
                  <a:lnTo>
                    <a:pt x="537" y="512"/>
                  </a:lnTo>
                  <a:lnTo>
                    <a:pt x="538" y="511"/>
                  </a:lnTo>
                  <a:lnTo>
                    <a:pt x="538" y="510"/>
                  </a:lnTo>
                  <a:lnTo>
                    <a:pt x="538" y="509"/>
                  </a:lnTo>
                  <a:lnTo>
                    <a:pt x="539" y="509"/>
                  </a:lnTo>
                  <a:lnTo>
                    <a:pt x="540" y="509"/>
                  </a:lnTo>
                  <a:lnTo>
                    <a:pt x="541" y="509"/>
                  </a:lnTo>
                  <a:lnTo>
                    <a:pt x="542" y="509"/>
                  </a:lnTo>
                  <a:lnTo>
                    <a:pt x="542" y="507"/>
                  </a:lnTo>
                  <a:lnTo>
                    <a:pt x="542" y="506"/>
                  </a:lnTo>
                  <a:lnTo>
                    <a:pt x="541" y="505"/>
                  </a:lnTo>
                  <a:lnTo>
                    <a:pt x="541" y="500"/>
                  </a:lnTo>
                  <a:lnTo>
                    <a:pt x="541" y="499"/>
                  </a:lnTo>
                  <a:lnTo>
                    <a:pt x="540" y="498"/>
                  </a:lnTo>
                  <a:lnTo>
                    <a:pt x="541" y="496"/>
                  </a:lnTo>
                  <a:lnTo>
                    <a:pt x="541" y="495"/>
                  </a:lnTo>
                  <a:lnTo>
                    <a:pt x="541" y="494"/>
                  </a:lnTo>
                  <a:lnTo>
                    <a:pt x="542" y="493"/>
                  </a:lnTo>
                  <a:lnTo>
                    <a:pt x="542" y="492"/>
                  </a:lnTo>
                  <a:lnTo>
                    <a:pt x="541" y="491"/>
                  </a:lnTo>
                  <a:lnTo>
                    <a:pt x="541" y="490"/>
                  </a:lnTo>
                  <a:lnTo>
                    <a:pt x="540" y="490"/>
                  </a:lnTo>
                  <a:lnTo>
                    <a:pt x="539" y="490"/>
                  </a:lnTo>
                  <a:lnTo>
                    <a:pt x="539" y="489"/>
                  </a:lnTo>
                  <a:lnTo>
                    <a:pt x="540" y="486"/>
                  </a:lnTo>
                  <a:lnTo>
                    <a:pt x="541" y="485"/>
                  </a:lnTo>
                  <a:lnTo>
                    <a:pt x="542" y="484"/>
                  </a:lnTo>
                  <a:lnTo>
                    <a:pt x="546" y="484"/>
                  </a:lnTo>
                  <a:lnTo>
                    <a:pt x="547" y="483"/>
                  </a:lnTo>
                  <a:lnTo>
                    <a:pt x="548" y="483"/>
                  </a:lnTo>
                  <a:lnTo>
                    <a:pt x="550" y="484"/>
                  </a:lnTo>
                  <a:lnTo>
                    <a:pt x="551" y="483"/>
                  </a:lnTo>
                  <a:lnTo>
                    <a:pt x="552" y="481"/>
                  </a:lnTo>
                  <a:lnTo>
                    <a:pt x="553" y="478"/>
                  </a:lnTo>
                  <a:lnTo>
                    <a:pt x="553" y="477"/>
                  </a:lnTo>
                  <a:lnTo>
                    <a:pt x="555" y="476"/>
                  </a:lnTo>
                  <a:lnTo>
                    <a:pt x="556" y="475"/>
                  </a:lnTo>
                  <a:lnTo>
                    <a:pt x="556" y="474"/>
                  </a:lnTo>
                  <a:lnTo>
                    <a:pt x="557" y="473"/>
                  </a:lnTo>
                  <a:lnTo>
                    <a:pt x="557" y="471"/>
                  </a:lnTo>
                  <a:lnTo>
                    <a:pt x="558" y="469"/>
                  </a:lnTo>
                  <a:lnTo>
                    <a:pt x="559" y="468"/>
                  </a:lnTo>
                  <a:lnTo>
                    <a:pt x="561" y="466"/>
                  </a:lnTo>
                  <a:lnTo>
                    <a:pt x="562" y="466"/>
                  </a:lnTo>
                  <a:lnTo>
                    <a:pt x="563" y="460"/>
                  </a:lnTo>
                  <a:lnTo>
                    <a:pt x="564" y="459"/>
                  </a:lnTo>
                  <a:lnTo>
                    <a:pt x="566" y="459"/>
                  </a:lnTo>
                  <a:lnTo>
                    <a:pt x="569" y="458"/>
                  </a:lnTo>
                  <a:lnTo>
                    <a:pt x="570" y="458"/>
                  </a:lnTo>
                  <a:lnTo>
                    <a:pt x="571" y="456"/>
                  </a:lnTo>
                  <a:lnTo>
                    <a:pt x="573" y="451"/>
                  </a:lnTo>
                  <a:lnTo>
                    <a:pt x="574" y="450"/>
                  </a:lnTo>
                  <a:lnTo>
                    <a:pt x="576" y="450"/>
                  </a:lnTo>
                  <a:lnTo>
                    <a:pt x="578" y="450"/>
                  </a:lnTo>
                  <a:lnTo>
                    <a:pt x="579" y="450"/>
                  </a:lnTo>
                  <a:lnTo>
                    <a:pt x="581" y="449"/>
                  </a:lnTo>
                  <a:lnTo>
                    <a:pt x="581" y="448"/>
                  </a:lnTo>
                  <a:lnTo>
                    <a:pt x="582" y="447"/>
                  </a:lnTo>
                  <a:lnTo>
                    <a:pt x="583" y="446"/>
                  </a:lnTo>
                  <a:lnTo>
                    <a:pt x="584" y="446"/>
                  </a:lnTo>
                  <a:lnTo>
                    <a:pt x="586" y="445"/>
                  </a:lnTo>
                  <a:lnTo>
                    <a:pt x="589" y="444"/>
                  </a:lnTo>
                  <a:lnTo>
                    <a:pt x="589" y="443"/>
                  </a:lnTo>
                  <a:lnTo>
                    <a:pt x="590" y="441"/>
                  </a:lnTo>
                  <a:lnTo>
                    <a:pt x="592" y="437"/>
                  </a:lnTo>
                  <a:lnTo>
                    <a:pt x="592" y="433"/>
                  </a:lnTo>
                  <a:lnTo>
                    <a:pt x="592" y="432"/>
                  </a:lnTo>
                  <a:lnTo>
                    <a:pt x="591" y="430"/>
                  </a:lnTo>
                  <a:lnTo>
                    <a:pt x="590" y="428"/>
                  </a:lnTo>
                  <a:lnTo>
                    <a:pt x="590" y="425"/>
                  </a:lnTo>
                  <a:lnTo>
                    <a:pt x="590" y="424"/>
                  </a:lnTo>
                  <a:lnTo>
                    <a:pt x="590" y="423"/>
                  </a:lnTo>
                  <a:lnTo>
                    <a:pt x="594" y="419"/>
                  </a:lnTo>
                  <a:lnTo>
                    <a:pt x="595" y="418"/>
                  </a:lnTo>
                  <a:lnTo>
                    <a:pt x="595" y="417"/>
                  </a:lnTo>
                  <a:lnTo>
                    <a:pt x="595" y="415"/>
                  </a:lnTo>
                  <a:lnTo>
                    <a:pt x="595" y="413"/>
                  </a:lnTo>
                  <a:lnTo>
                    <a:pt x="595" y="409"/>
                  </a:lnTo>
                  <a:lnTo>
                    <a:pt x="593" y="407"/>
                  </a:lnTo>
                  <a:lnTo>
                    <a:pt x="593" y="405"/>
                  </a:lnTo>
                  <a:lnTo>
                    <a:pt x="593" y="403"/>
                  </a:lnTo>
                  <a:lnTo>
                    <a:pt x="593" y="400"/>
                  </a:lnTo>
                  <a:lnTo>
                    <a:pt x="592" y="398"/>
                  </a:lnTo>
                  <a:lnTo>
                    <a:pt x="590" y="395"/>
                  </a:lnTo>
                  <a:lnTo>
                    <a:pt x="589" y="394"/>
                  </a:lnTo>
                  <a:lnTo>
                    <a:pt x="589" y="392"/>
                  </a:lnTo>
                  <a:lnTo>
                    <a:pt x="589" y="388"/>
                  </a:lnTo>
                  <a:lnTo>
                    <a:pt x="588" y="386"/>
                  </a:lnTo>
                  <a:lnTo>
                    <a:pt x="588" y="384"/>
                  </a:lnTo>
                  <a:lnTo>
                    <a:pt x="586" y="380"/>
                  </a:lnTo>
                  <a:lnTo>
                    <a:pt x="586" y="377"/>
                  </a:lnTo>
                  <a:lnTo>
                    <a:pt x="586" y="375"/>
                  </a:lnTo>
                  <a:lnTo>
                    <a:pt x="587" y="372"/>
                  </a:lnTo>
                  <a:lnTo>
                    <a:pt x="588" y="371"/>
                  </a:lnTo>
                  <a:lnTo>
                    <a:pt x="587" y="371"/>
                  </a:lnTo>
                  <a:lnTo>
                    <a:pt x="587" y="370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3" y="365"/>
                  </a:lnTo>
                  <a:lnTo>
                    <a:pt x="581" y="363"/>
                  </a:lnTo>
                  <a:lnTo>
                    <a:pt x="581" y="361"/>
                  </a:lnTo>
                  <a:lnTo>
                    <a:pt x="581" y="357"/>
                  </a:lnTo>
                  <a:lnTo>
                    <a:pt x="581" y="354"/>
                  </a:lnTo>
                  <a:lnTo>
                    <a:pt x="580" y="353"/>
                  </a:lnTo>
                  <a:lnTo>
                    <a:pt x="579" y="352"/>
                  </a:lnTo>
                  <a:lnTo>
                    <a:pt x="576" y="350"/>
                  </a:lnTo>
                  <a:lnTo>
                    <a:pt x="574" y="348"/>
                  </a:lnTo>
                  <a:lnTo>
                    <a:pt x="573" y="347"/>
                  </a:lnTo>
                  <a:lnTo>
                    <a:pt x="572" y="345"/>
                  </a:lnTo>
                  <a:lnTo>
                    <a:pt x="572" y="342"/>
                  </a:lnTo>
                  <a:lnTo>
                    <a:pt x="572" y="341"/>
                  </a:lnTo>
                  <a:lnTo>
                    <a:pt x="572" y="340"/>
                  </a:lnTo>
                  <a:lnTo>
                    <a:pt x="573" y="338"/>
                  </a:lnTo>
                  <a:lnTo>
                    <a:pt x="575" y="338"/>
                  </a:lnTo>
                  <a:lnTo>
                    <a:pt x="576" y="337"/>
                  </a:lnTo>
                  <a:lnTo>
                    <a:pt x="577" y="336"/>
                  </a:lnTo>
                  <a:lnTo>
                    <a:pt x="578" y="334"/>
                  </a:lnTo>
                  <a:lnTo>
                    <a:pt x="578" y="333"/>
                  </a:lnTo>
                  <a:lnTo>
                    <a:pt x="577" y="332"/>
                  </a:lnTo>
                  <a:lnTo>
                    <a:pt x="576" y="331"/>
                  </a:lnTo>
                  <a:lnTo>
                    <a:pt x="574" y="329"/>
                  </a:lnTo>
                  <a:lnTo>
                    <a:pt x="573" y="328"/>
                  </a:lnTo>
                  <a:lnTo>
                    <a:pt x="572" y="327"/>
                  </a:lnTo>
                  <a:lnTo>
                    <a:pt x="572" y="326"/>
                  </a:lnTo>
                  <a:lnTo>
                    <a:pt x="573" y="324"/>
                  </a:lnTo>
                  <a:lnTo>
                    <a:pt x="573" y="323"/>
                  </a:lnTo>
                  <a:lnTo>
                    <a:pt x="575" y="322"/>
                  </a:lnTo>
                  <a:lnTo>
                    <a:pt x="578" y="320"/>
                  </a:lnTo>
                  <a:lnTo>
                    <a:pt x="579" y="319"/>
                  </a:lnTo>
                  <a:lnTo>
                    <a:pt x="581" y="317"/>
                  </a:lnTo>
                  <a:lnTo>
                    <a:pt x="583" y="313"/>
                  </a:lnTo>
                  <a:lnTo>
                    <a:pt x="586" y="310"/>
                  </a:lnTo>
                  <a:lnTo>
                    <a:pt x="588" y="307"/>
                  </a:lnTo>
                  <a:lnTo>
                    <a:pt x="588" y="306"/>
                  </a:lnTo>
                  <a:lnTo>
                    <a:pt x="588" y="305"/>
                  </a:lnTo>
                  <a:lnTo>
                    <a:pt x="587" y="301"/>
                  </a:lnTo>
                  <a:lnTo>
                    <a:pt x="587" y="300"/>
                  </a:lnTo>
                  <a:lnTo>
                    <a:pt x="588" y="299"/>
                  </a:lnTo>
                  <a:lnTo>
                    <a:pt x="590" y="297"/>
                  </a:lnTo>
                  <a:lnTo>
                    <a:pt x="590" y="296"/>
                  </a:lnTo>
                  <a:lnTo>
                    <a:pt x="590" y="295"/>
                  </a:lnTo>
                  <a:lnTo>
                    <a:pt x="590" y="294"/>
                  </a:lnTo>
                  <a:lnTo>
                    <a:pt x="591" y="293"/>
                  </a:lnTo>
                  <a:lnTo>
                    <a:pt x="592" y="292"/>
                  </a:lnTo>
                  <a:lnTo>
                    <a:pt x="592" y="291"/>
                  </a:lnTo>
                  <a:lnTo>
                    <a:pt x="591" y="290"/>
                  </a:lnTo>
                  <a:lnTo>
                    <a:pt x="591" y="289"/>
                  </a:lnTo>
                  <a:lnTo>
                    <a:pt x="588" y="288"/>
                  </a:lnTo>
                  <a:lnTo>
                    <a:pt x="587" y="287"/>
                  </a:lnTo>
                  <a:lnTo>
                    <a:pt x="587" y="286"/>
                  </a:lnTo>
                  <a:lnTo>
                    <a:pt x="587" y="285"/>
                  </a:lnTo>
                  <a:lnTo>
                    <a:pt x="588" y="282"/>
                  </a:lnTo>
                  <a:lnTo>
                    <a:pt x="588" y="281"/>
                  </a:lnTo>
                  <a:lnTo>
                    <a:pt x="587" y="279"/>
                  </a:lnTo>
                  <a:lnTo>
                    <a:pt x="583" y="276"/>
                  </a:lnTo>
                  <a:lnTo>
                    <a:pt x="581" y="274"/>
                  </a:lnTo>
                  <a:lnTo>
                    <a:pt x="578" y="272"/>
                  </a:lnTo>
                  <a:lnTo>
                    <a:pt x="577" y="272"/>
                  </a:lnTo>
                  <a:lnTo>
                    <a:pt x="576" y="273"/>
                  </a:lnTo>
                  <a:lnTo>
                    <a:pt x="575" y="273"/>
                  </a:lnTo>
                  <a:lnTo>
                    <a:pt x="573" y="272"/>
                  </a:lnTo>
                  <a:lnTo>
                    <a:pt x="573" y="271"/>
                  </a:lnTo>
                  <a:lnTo>
                    <a:pt x="573" y="269"/>
                  </a:lnTo>
                  <a:lnTo>
                    <a:pt x="573" y="266"/>
                  </a:lnTo>
                  <a:lnTo>
                    <a:pt x="573" y="264"/>
                  </a:lnTo>
                  <a:lnTo>
                    <a:pt x="573" y="263"/>
                  </a:lnTo>
                  <a:lnTo>
                    <a:pt x="571" y="258"/>
                  </a:lnTo>
                  <a:lnTo>
                    <a:pt x="570" y="256"/>
                  </a:lnTo>
                  <a:lnTo>
                    <a:pt x="570" y="253"/>
                  </a:lnTo>
                  <a:lnTo>
                    <a:pt x="569" y="245"/>
                  </a:lnTo>
                  <a:lnTo>
                    <a:pt x="570" y="243"/>
                  </a:lnTo>
                  <a:lnTo>
                    <a:pt x="571" y="242"/>
                  </a:lnTo>
                  <a:lnTo>
                    <a:pt x="578" y="235"/>
                  </a:lnTo>
                  <a:lnTo>
                    <a:pt x="580" y="233"/>
                  </a:lnTo>
                  <a:lnTo>
                    <a:pt x="581" y="233"/>
                  </a:lnTo>
                  <a:lnTo>
                    <a:pt x="583" y="233"/>
                  </a:lnTo>
                  <a:lnTo>
                    <a:pt x="586" y="233"/>
                  </a:lnTo>
                  <a:lnTo>
                    <a:pt x="587" y="233"/>
                  </a:lnTo>
                  <a:lnTo>
                    <a:pt x="588" y="233"/>
                  </a:lnTo>
                  <a:lnTo>
                    <a:pt x="588" y="232"/>
                  </a:lnTo>
                  <a:lnTo>
                    <a:pt x="587" y="231"/>
                  </a:lnTo>
                  <a:lnTo>
                    <a:pt x="585" y="229"/>
                  </a:lnTo>
                  <a:lnTo>
                    <a:pt x="585" y="228"/>
                  </a:lnTo>
                  <a:lnTo>
                    <a:pt x="586" y="227"/>
                  </a:lnTo>
                  <a:lnTo>
                    <a:pt x="586" y="226"/>
                  </a:lnTo>
                  <a:lnTo>
                    <a:pt x="588" y="226"/>
                  </a:lnTo>
                  <a:lnTo>
                    <a:pt x="590" y="226"/>
                  </a:lnTo>
                  <a:lnTo>
                    <a:pt x="591" y="225"/>
                  </a:lnTo>
                  <a:lnTo>
                    <a:pt x="593" y="222"/>
                  </a:lnTo>
                  <a:lnTo>
                    <a:pt x="593" y="221"/>
                  </a:lnTo>
                  <a:lnTo>
                    <a:pt x="594" y="220"/>
                  </a:lnTo>
                  <a:lnTo>
                    <a:pt x="596" y="215"/>
                  </a:lnTo>
                  <a:lnTo>
                    <a:pt x="597" y="213"/>
                  </a:lnTo>
                  <a:lnTo>
                    <a:pt x="599" y="210"/>
                  </a:lnTo>
                  <a:lnTo>
                    <a:pt x="599" y="207"/>
                  </a:lnTo>
                  <a:lnTo>
                    <a:pt x="600" y="206"/>
                  </a:lnTo>
                  <a:lnTo>
                    <a:pt x="600" y="205"/>
                  </a:lnTo>
                  <a:lnTo>
                    <a:pt x="602" y="205"/>
                  </a:lnTo>
                  <a:lnTo>
                    <a:pt x="603" y="206"/>
                  </a:lnTo>
                  <a:lnTo>
                    <a:pt x="604" y="207"/>
                  </a:lnTo>
                  <a:lnTo>
                    <a:pt x="605" y="206"/>
                  </a:lnTo>
                  <a:lnTo>
                    <a:pt x="606" y="204"/>
                  </a:lnTo>
                  <a:lnTo>
                    <a:pt x="607" y="201"/>
                  </a:lnTo>
                  <a:lnTo>
                    <a:pt x="607" y="200"/>
                  </a:lnTo>
                  <a:lnTo>
                    <a:pt x="609" y="198"/>
                  </a:lnTo>
                  <a:lnTo>
                    <a:pt x="611" y="198"/>
                  </a:lnTo>
                  <a:lnTo>
                    <a:pt x="613" y="196"/>
                  </a:lnTo>
                  <a:lnTo>
                    <a:pt x="615" y="196"/>
                  </a:lnTo>
                  <a:lnTo>
                    <a:pt x="617" y="194"/>
                  </a:lnTo>
                  <a:lnTo>
                    <a:pt x="618" y="192"/>
                  </a:lnTo>
                  <a:lnTo>
                    <a:pt x="619" y="190"/>
                  </a:lnTo>
                  <a:lnTo>
                    <a:pt x="619" y="186"/>
                  </a:lnTo>
                  <a:lnTo>
                    <a:pt x="620" y="186"/>
                  </a:lnTo>
                  <a:lnTo>
                    <a:pt x="620" y="185"/>
                  </a:lnTo>
                  <a:lnTo>
                    <a:pt x="621" y="183"/>
                  </a:lnTo>
                  <a:lnTo>
                    <a:pt x="623" y="179"/>
                  </a:lnTo>
                  <a:lnTo>
                    <a:pt x="626" y="175"/>
                  </a:lnTo>
                  <a:lnTo>
                    <a:pt x="628" y="174"/>
                  </a:lnTo>
                  <a:lnTo>
                    <a:pt x="629" y="173"/>
                  </a:lnTo>
                  <a:lnTo>
                    <a:pt x="629" y="172"/>
                  </a:lnTo>
                  <a:lnTo>
                    <a:pt x="628" y="171"/>
                  </a:lnTo>
                  <a:lnTo>
                    <a:pt x="627" y="170"/>
                  </a:lnTo>
                  <a:lnTo>
                    <a:pt x="627" y="168"/>
                  </a:lnTo>
                  <a:lnTo>
                    <a:pt x="627" y="167"/>
                  </a:lnTo>
                  <a:lnTo>
                    <a:pt x="627" y="166"/>
                  </a:lnTo>
                  <a:lnTo>
                    <a:pt x="629" y="165"/>
                  </a:lnTo>
                  <a:lnTo>
                    <a:pt x="629" y="163"/>
                  </a:lnTo>
                  <a:lnTo>
                    <a:pt x="630" y="162"/>
                  </a:lnTo>
                  <a:lnTo>
                    <a:pt x="629" y="160"/>
                  </a:lnTo>
                  <a:lnTo>
                    <a:pt x="627" y="157"/>
                  </a:lnTo>
                  <a:lnTo>
                    <a:pt x="627" y="155"/>
                  </a:lnTo>
                  <a:lnTo>
                    <a:pt x="628" y="152"/>
                  </a:lnTo>
                  <a:lnTo>
                    <a:pt x="629" y="152"/>
                  </a:lnTo>
                  <a:lnTo>
                    <a:pt x="629" y="151"/>
                  </a:lnTo>
                  <a:lnTo>
                    <a:pt x="630" y="151"/>
                  </a:lnTo>
                  <a:lnTo>
                    <a:pt x="631" y="149"/>
                  </a:lnTo>
                  <a:lnTo>
                    <a:pt x="632" y="149"/>
                  </a:lnTo>
                  <a:lnTo>
                    <a:pt x="633" y="148"/>
                  </a:lnTo>
                  <a:lnTo>
                    <a:pt x="634" y="147"/>
                  </a:lnTo>
                  <a:lnTo>
                    <a:pt x="635" y="145"/>
                  </a:lnTo>
                  <a:lnTo>
                    <a:pt x="636" y="145"/>
                  </a:lnTo>
                  <a:lnTo>
                    <a:pt x="638" y="144"/>
                  </a:lnTo>
                  <a:lnTo>
                    <a:pt x="639" y="143"/>
                  </a:lnTo>
                  <a:lnTo>
                    <a:pt x="640" y="142"/>
                  </a:lnTo>
                  <a:lnTo>
                    <a:pt x="640" y="141"/>
                  </a:lnTo>
                  <a:lnTo>
                    <a:pt x="640" y="139"/>
                  </a:lnTo>
                  <a:lnTo>
                    <a:pt x="641" y="137"/>
                  </a:lnTo>
                  <a:lnTo>
                    <a:pt x="642" y="137"/>
                  </a:lnTo>
                  <a:lnTo>
                    <a:pt x="644" y="136"/>
                  </a:lnTo>
                  <a:lnTo>
                    <a:pt x="645" y="136"/>
                  </a:lnTo>
                  <a:lnTo>
                    <a:pt x="647" y="135"/>
                  </a:lnTo>
                  <a:lnTo>
                    <a:pt x="648" y="134"/>
                  </a:lnTo>
                  <a:lnTo>
                    <a:pt x="650" y="133"/>
                  </a:lnTo>
                  <a:lnTo>
                    <a:pt x="651" y="130"/>
                  </a:lnTo>
                  <a:lnTo>
                    <a:pt x="653" y="129"/>
                  </a:lnTo>
                  <a:lnTo>
                    <a:pt x="655" y="127"/>
                  </a:lnTo>
                  <a:lnTo>
                    <a:pt x="655" y="126"/>
                  </a:lnTo>
                  <a:lnTo>
                    <a:pt x="655" y="123"/>
                  </a:lnTo>
                  <a:lnTo>
                    <a:pt x="656" y="122"/>
                  </a:lnTo>
                  <a:lnTo>
                    <a:pt x="657" y="121"/>
                  </a:lnTo>
                  <a:lnTo>
                    <a:pt x="659" y="120"/>
                  </a:lnTo>
                  <a:lnTo>
                    <a:pt x="660" y="120"/>
                  </a:lnTo>
                  <a:lnTo>
                    <a:pt x="660" y="118"/>
                  </a:lnTo>
                  <a:lnTo>
                    <a:pt x="660" y="116"/>
                  </a:lnTo>
                  <a:lnTo>
                    <a:pt x="661" y="115"/>
                  </a:lnTo>
                  <a:lnTo>
                    <a:pt x="662" y="114"/>
                  </a:lnTo>
                  <a:lnTo>
                    <a:pt x="663" y="115"/>
                  </a:lnTo>
                  <a:lnTo>
                    <a:pt x="664" y="116"/>
                  </a:lnTo>
                  <a:lnTo>
                    <a:pt x="663" y="118"/>
                  </a:lnTo>
                  <a:lnTo>
                    <a:pt x="664" y="119"/>
                  </a:lnTo>
                  <a:lnTo>
                    <a:pt x="665" y="121"/>
                  </a:lnTo>
                  <a:lnTo>
                    <a:pt x="666" y="122"/>
                  </a:lnTo>
                  <a:lnTo>
                    <a:pt x="668" y="122"/>
                  </a:lnTo>
                  <a:lnTo>
                    <a:pt x="669" y="122"/>
                  </a:lnTo>
                  <a:lnTo>
                    <a:pt x="670" y="121"/>
                  </a:lnTo>
                  <a:lnTo>
                    <a:pt x="671" y="119"/>
                  </a:lnTo>
                  <a:lnTo>
                    <a:pt x="672" y="117"/>
                  </a:lnTo>
                  <a:lnTo>
                    <a:pt x="673" y="117"/>
                  </a:lnTo>
                  <a:lnTo>
                    <a:pt x="675" y="117"/>
                  </a:lnTo>
                  <a:lnTo>
                    <a:pt x="676" y="118"/>
                  </a:lnTo>
                  <a:lnTo>
                    <a:pt x="676" y="120"/>
                  </a:lnTo>
                  <a:lnTo>
                    <a:pt x="676" y="121"/>
                  </a:lnTo>
                  <a:lnTo>
                    <a:pt x="678" y="121"/>
                  </a:lnTo>
                  <a:lnTo>
                    <a:pt x="679" y="121"/>
                  </a:lnTo>
                  <a:lnTo>
                    <a:pt x="679" y="120"/>
                  </a:lnTo>
                  <a:lnTo>
                    <a:pt x="680" y="119"/>
                  </a:lnTo>
                  <a:lnTo>
                    <a:pt x="680" y="117"/>
                  </a:lnTo>
                  <a:lnTo>
                    <a:pt x="680" y="116"/>
                  </a:lnTo>
                  <a:lnTo>
                    <a:pt x="682" y="116"/>
                  </a:lnTo>
                  <a:lnTo>
                    <a:pt x="684" y="117"/>
                  </a:lnTo>
                  <a:lnTo>
                    <a:pt x="685" y="117"/>
                  </a:lnTo>
                  <a:lnTo>
                    <a:pt x="687" y="117"/>
                  </a:lnTo>
                  <a:lnTo>
                    <a:pt x="691" y="114"/>
                  </a:lnTo>
                  <a:lnTo>
                    <a:pt x="692" y="114"/>
                  </a:lnTo>
                  <a:lnTo>
                    <a:pt x="694" y="115"/>
                  </a:lnTo>
                  <a:lnTo>
                    <a:pt x="696" y="118"/>
                  </a:lnTo>
                  <a:lnTo>
                    <a:pt x="697" y="119"/>
                  </a:lnTo>
                  <a:lnTo>
                    <a:pt x="698" y="119"/>
                  </a:lnTo>
                  <a:lnTo>
                    <a:pt x="701" y="118"/>
                  </a:lnTo>
                  <a:lnTo>
                    <a:pt x="705" y="116"/>
                  </a:lnTo>
                  <a:lnTo>
                    <a:pt x="707" y="116"/>
                  </a:lnTo>
                  <a:lnTo>
                    <a:pt x="708" y="116"/>
                  </a:lnTo>
                  <a:lnTo>
                    <a:pt x="709" y="117"/>
                  </a:lnTo>
                  <a:lnTo>
                    <a:pt x="710" y="117"/>
                  </a:lnTo>
                  <a:lnTo>
                    <a:pt x="711" y="117"/>
                  </a:lnTo>
                  <a:lnTo>
                    <a:pt x="712" y="117"/>
                  </a:lnTo>
                  <a:lnTo>
                    <a:pt x="714" y="117"/>
                  </a:lnTo>
                  <a:lnTo>
                    <a:pt x="714" y="116"/>
                  </a:lnTo>
                  <a:lnTo>
                    <a:pt x="715" y="115"/>
                  </a:lnTo>
                  <a:lnTo>
                    <a:pt x="715" y="114"/>
                  </a:lnTo>
                  <a:lnTo>
                    <a:pt x="715" y="112"/>
                  </a:lnTo>
                  <a:lnTo>
                    <a:pt x="715" y="111"/>
                  </a:lnTo>
                  <a:lnTo>
                    <a:pt x="716" y="110"/>
                  </a:lnTo>
                  <a:lnTo>
                    <a:pt x="717" y="109"/>
                  </a:lnTo>
                  <a:lnTo>
                    <a:pt x="719" y="110"/>
                  </a:lnTo>
                  <a:lnTo>
                    <a:pt x="722" y="109"/>
                  </a:lnTo>
                  <a:lnTo>
                    <a:pt x="723" y="109"/>
                  </a:lnTo>
                  <a:lnTo>
                    <a:pt x="724" y="107"/>
                  </a:lnTo>
                  <a:lnTo>
                    <a:pt x="724" y="106"/>
                  </a:lnTo>
                  <a:lnTo>
                    <a:pt x="725" y="104"/>
                  </a:lnTo>
                  <a:lnTo>
                    <a:pt x="726" y="104"/>
                  </a:lnTo>
                  <a:lnTo>
                    <a:pt x="728" y="104"/>
                  </a:lnTo>
                  <a:lnTo>
                    <a:pt x="728" y="102"/>
                  </a:lnTo>
                  <a:lnTo>
                    <a:pt x="728" y="100"/>
                  </a:lnTo>
                  <a:lnTo>
                    <a:pt x="728" y="99"/>
                  </a:lnTo>
                  <a:lnTo>
                    <a:pt x="730" y="97"/>
                  </a:lnTo>
                  <a:lnTo>
                    <a:pt x="731" y="96"/>
                  </a:lnTo>
                  <a:lnTo>
                    <a:pt x="732" y="96"/>
                  </a:lnTo>
                  <a:lnTo>
                    <a:pt x="733" y="96"/>
                  </a:lnTo>
                  <a:lnTo>
                    <a:pt x="734" y="96"/>
                  </a:lnTo>
                  <a:lnTo>
                    <a:pt x="734" y="95"/>
                  </a:lnTo>
                  <a:lnTo>
                    <a:pt x="734" y="94"/>
                  </a:lnTo>
                  <a:lnTo>
                    <a:pt x="734" y="93"/>
                  </a:lnTo>
                  <a:lnTo>
                    <a:pt x="733" y="93"/>
                  </a:lnTo>
                  <a:lnTo>
                    <a:pt x="730" y="92"/>
                  </a:lnTo>
                  <a:lnTo>
                    <a:pt x="729" y="92"/>
                  </a:lnTo>
                  <a:lnTo>
                    <a:pt x="729" y="90"/>
                  </a:lnTo>
                  <a:lnTo>
                    <a:pt x="728" y="89"/>
                  </a:lnTo>
                  <a:lnTo>
                    <a:pt x="729" y="89"/>
                  </a:lnTo>
                  <a:lnTo>
                    <a:pt x="729" y="88"/>
                  </a:lnTo>
                  <a:lnTo>
                    <a:pt x="730" y="88"/>
                  </a:lnTo>
                  <a:lnTo>
                    <a:pt x="731" y="88"/>
                  </a:lnTo>
                  <a:lnTo>
                    <a:pt x="733" y="87"/>
                  </a:lnTo>
                  <a:lnTo>
                    <a:pt x="736" y="88"/>
                  </a:lnTo>
                  <a:lnTo>
                    <a:pt x="737" y="88"/>
                  </a:lnTo>
                  <a:lnTo>
                    <a:pt x="739" y="87"/>
                  </a:lnTo>
                  <a:lnTo>
                    <a:pt x="743" y="87"/>
                  </a:lnTo>
                  <a:lnTo>
                    <a:pt x="745" y="86"/>
                  </a:lnTo>
                  <a:lnTo>
                    <a:pt x="746" y="86"/>
                  </a:lnTo>
                  <a:lnTo>
                    <a:pt x="747" y="87"/>
                  </a:lnTo>
                  <a:lnTo>
                    <a:pt x="749" y="87"/>
                  </a:lnTo>
                  <a:lnTo>
                    <a:pt x="751" y="86"/>
                  </a:lnTo>
                  <a:lnTo>
                    <a:pt x="752" y="85"/>
                  </a:lnTo>
                  <a:lnTo>
                    <a:pt x="752" y="84"/>
                  </a:lnTo>
                  <a:lnTo>
                    <a:pt x="753" y="84"/>
                  </a:lnTo>
                  <a:lnTo>
                    <a:pt x="754" y="82"/>
                  </a:lnTo>
                  <a:lnTo>
                    <a:pt x="755" y="81"/>
                  </a:lnTo>
                  <a:lnTo>
                    <a:pt x="756" y="80"/>
                  </a:lnTo>
                  <a:lnTo>
                    <a:pt x="756" y="78"/>
                  </a:lnTo>
                  <a:lnTo>
                    <a:pt x="757" y="76"/>
                  </a:lnTo>
                  <a:lnTo>
                    <a:pt x="757" y="75"/>
                  </a:lnTo>
                  <a:lnTo>
                    <a:pt x="758" y="75"/>
                  </a:lnTo>
                  <a:lnTo>
                    <a:pt x="759" y="75"/>
                  </a:lnTo>
                  <a:lnTo>
                    <a:pt x="760" y="77"/>
                  </a:lnTo>
                  <a:lnTo>
                    <a:pt x="761" y="77"/>
                  </a:lnTo>
                  <a:lnTo>
                    <a:pt x="761" y="78"/>
                  </a:lnTo>
                  <a:lnTo>
                    <a:pt x="762" y="77"/>
                  </a:lnTo>
                  <a:lnTo>
                    <a:pt x="762" y="76"/>
                  </a:lnTo>
                  <a:lnTo>
                    <a:pt x="762" y="73"/>
                  </a:lnTo>
                  <a:lnTo>
                    <a:pt x="763" y="71"/>
                  </a:lnTo>
                  <a:lnTo>
                    <a:pt x="763" y="70"/>
                  </a:lnTo>
                  <a:lnTo>
                    <a:pt x="764" y="70"/>
                  </a:lnTo>
                  <a:lnTo>
                    <a:pt x="765" y="69"/>
                  </a:lnTo>
                  <a:lnTo>
                    <a:pt x="765" y="65"/>
                  </a:lnTo>
                  <a:lnTo>
                    <a:pt x="765" y="64"/>
                  </a:lnTo>
                  <a:lnTo>
                    <a:pt x="766" y="63"/>
                  </a:lnTo>
                  <a:lnTo>
                    <a:pt x="767" y="62"/>
                  </a:lnTo>
                  <a:lnTo>
                    <a:pt x="769" y="62"/>
                  </a:lnTo>
                  <a:lnTo>
                    <a:pt x="771" y="61"/>
                  </a:lnTo>
                  <a:lnTo>
                    <a:pt x="773" y="59"/>
                  </a:lnTo>
                  <a:lnTo>
                    <a:pt x="775" y="56"/>
                  </a:lnTo>
                  <a:lnTo>
                    <a:pt x="776" y="54"/>
                  </a:lnTo>
                  <a:lnTo>
                    <a:pt x="777" y="54"/>
                  </a:lnTo>
                  <a:lnTo>
                    <a:pt x="777" y="53"/>
                  </a:lnTo>
                  <a:lnTo>
                    <a:pt x="778" y="53"/>
                  </a:lnTo>
                  <a:lnTo>
                    <a:pt x="779" y="53"/>
                  </a:lnTo>
                  <a:lnTo>
                    <a:pt x="782" y="52"/>
                  </a:lnTo>
                  <a:lnTo>
                    <a:pt x="783" y="50"/>
                  </a:lnTo>
                  <a:lnTo>
                    <a:pt x="784" y="49"/>
                  </a:lnTo>
                  <a:lnTo>
                    <a:pt x="784" y="47"/>
                  </a:lnTo>
                  <a:lnTo>
                    <a:pt x="784" y="45"/>
                  </a:lnTo>
                  <a:lnTo>
                    <a:pt x="785" y="45"/>
                  </a:lnTo>
                  <a:lnTo>
                    <a:pt x="786" y="43"/>
                  </a:lnTo>
                  <a:lnTo>
                    <a:pt x="788" y="41"/>
                  </a:lnTo>
                  <a:lnTo>
                    <a:pt x="789" y="40"/>
                  </a:lnTo>
                  <a:lnTo>
                    <a:pt x="788" y="38"/>
                  </a:lnTo>
                  <a:lnTo>
                    <a:pt x="788" y="37"/>
                  </a:lnTo>
                  <a:lnTo>
                    <a:pt x="787" y="35"/>
                  </a:lnTo>
                  <a:lnTo>
                    <a:pt x="785" y="33"/>
                  </a:lnTo>
                  <a:lnTo>
                    <a:pt x="782" y="31"/>
                  </a:lnTo>
                  <a:lnTo>
                    <a:pt x="781" y="30"/>
                  </a:lnTo>
                  <a:lnTo>
                    <a:pt x="779" y="28"/>
                  </a:lnTo>
                  <a:lnTo>
                    <a:pt x="778" y="27"/>
                  </a:lnTo>
                  <a:lnTo>
                    <a:pt x="777" y="25"/>
                  </a:lnTo>
                  <a:lnTo>
                    <a:pt x="777" y="24"/>
                  </a:lnTo>
                  <a:lnTo>
                    <a:pt x="777" y="23"/>
                  </a:lnTo>
                  <a:lnTo>
                    <a:pt x="777" y="22"/>
                  </a:lnTo>
                  <a:lnTo>
                    <a:pt x="778" y="21"/>
                  </a:lnTo>
                  <a:lnTo>
                    <a:pt x="778" y="19"/>
                  </a:lnTo>
                  <a:lnTo>
                    <a:pt x="778" y="17"/>
                  </a:lnTo>
                  <a:lnTo>
                    <a:pt x="778" y="16"/>
                  </a:lnTo>
                  <a:lnTo>
                    <a:pt x="779" y="15"/>
                  </a:lnTo>
                  <a:lnTo>
                    <a:pt x="781" y="15"/>
                  </a:lnTo>
                  <a:lnTo>
                    <a:pt x="782" y="15"/>
                  </a:lnTo>
                  <a:lnTo>
                    <a:pt x="782" y="14"/>
                  </a:lnTo>
                  <a:lnTo>
                    <a:pt x="781" y="12"/>
                  </a:lnTo>
                  <a:lnTo>
                    <a:pt x="781" y="10"/>
                  </a:lnTo>
                  <a:lnTo>
                    <a:pt x="781" y="8"/>
                  </a:lnTo>
                  <a:lnTo>
                    <a:pt x="781" y="6"/>
                  </a:lnTo>
                  <a:lnTo>
                    <a:pt x="785" y="3"/>
                  </a:lnTo>
                  <a:lnTo>
                    <a:pt x="786" y="2"/>
                  </a:lnTo>
                  <a:lnTo>
                    <a:pt x="787" y="0"/>
                  </a:lnTo>
                  <a:lnTo>
                    <a:pt x="789" y="2"/>
                  </a:lnTo>
                  <a:lnTo>
                    <a:pt x="789" y="3"/>
                  </a:lnTo>
                  <a:lnTo>
                    <a:pt x="792" y="5"/>
                  </a:lnTo>
                  <a:lnTo>
                    <a:pt x="793" y="8"/>
                  </a:lnTo>
                  <a:lnTo>
                    <a:pt x="796" y="11"/>
                  </a:lnTo>
                  <a:lnTo>
                    <a:pt x="798" y="12"/>
                  </a:lnTo>
                  <a:lnTo>
                    <a:pt x="799" y="13"/>
                  </a:lnTo>
                  <a:lnTo>
                    <a:pt x="801" y="14"/>
                  </a:lnTo>
                  <a:lnTo>
                    <a:pt x="801" y="13"/>
                  </a:lnTo>
                  <a:lnTo>
                    <a:pt x="802" y="13"/>
                  </a:lnTo>
                  <a:lnTo>
                    <a:pt x="803" y="15"/>
                  </a:lnTo>
                  <a:lnTo>
                    <a:pt x="805" y="17"/>
                  </a:lnTo>
                  <a:lnTo>
                    <a:pt x="806" y="17"/>
                  </a:lnTo>
                  <a:lnTo>
                    <a:pt x="807" y="18"/>
                  </a:lnTo>
                  <a:lnTo>
                    <a:pt x="809" y="21"/>
                  </a:lnTo>
                  <a:lnTo>
                    <a:pt x="812" y="24"/>
                  </a:lnTo>
                  <a:lnTo>
                    <a:pt x="814" y="24"/>
                  </a:lnTo>
                  <a:lnTo>
                    <a:pt x="814" y="25"/>
                  </a:lnTo>
                  <a:lnTo>
                    <a:pt x="814" y="26"/>
                  </a:lnTo>
                  <a:lnTo>
                    <a:pt x="814" y="25"/>
                  </a:lnTo>
                  <a:lnTo>
                    <a:pt x="813" y="26"/>
                  </a:lnTo>
                  <a:lnTo>
                    <a:pt x="812" y="26"/>
                  </a:lnTo>
                  <a:lnTo>
                    <a:pt x="811" y="25"/>
                  </a:lnTo>
                  <a:lnTo>
                    <a:pt x="809" y="24"/>
                  </a:lnTo>
                  <a:lnTo>
                    <a:pt x="809" y="25"/>
                  </a:lnTo>
                  <a:lnTo>
                    <a:pt x="808" y="25"/>
                  </a:lnTo>
                  <a:lnTo>
                    <a:pt x="808" y="26"/>
                  </a:lnTo>
                  <a:lnTo>
                    <a:pt x="810" y="26"/>
                  </a:lnTo>
                  <a:lnTo>
                    <a:pt x="811" y="27"/>
                  </a:lnTo>
                  <a:lnTo>
                    <a:pt x="813" y="27"/>
                  </a:lnTo>
                  <a:lnTo>
                    <a:pt x="814" y="28"/>
                  </a:lnTo>
                  <a:lnTo>
                    <a:pt x="814" y="27"/>
                  </a:lnTo>
                  <a:lnTo>
                    <a:pt x="815" y="27"/>
                  </a:lnTo>
                  <a:lnTo>
                    <a:pt x="814" y="27"/>
                  </a:lnTo>
                  <a:lnTo>
                    <a:pt x="815" y="26"/>
                  </a:lnTo>
                  <a:lnTo>
                    <a:pt x="816" y="27"/>
                  </a:lnTo>
                  <a:lnTo>
                    <a:pt x="817" y="28"/>
                  </a:lnTo>
                  <a:lnTo>
                    <a:pt x="818" y="29"/>
                  </a:lnTo>
                  <a:lnTo>
                    <a:pt x="818" y="30"/>
                  </a:lnTo>
                  <a:lnTo>
                    <a:pt x="822" y="32"/>
                  </a:lnTo>
                  <a:lnTo>
                    <a:pt x="825" y="33"/>
                  </a:lnTo>
                  <a:lnTo>
                    <a:pt x="827" y="34"/>
                  </a:lnTo>
                  <a:lnTo>
                    <a:pt x="829" y="33"/>
                  </a:lnTo>
                  <a:lnTo>
                    <a:pt x="831" y="33"/>
                  </a:lnTo>
                  <a:lnTo>
                    <a:pt x="831" y="32"/>
                  </a:lnTo>
                  <a:lnTo>
                    <a:pt x="835" y="35"/>
                  </a:lnTo>
                  <a:lnTo>
                    <a:pt x="839" y="35"/>
                  </a:lnTo>
                  <a:lnTo>
                    <a:pt x="840" y="35"/>
                  </a:lnTo>
                  <a:lnTo>
                    <a:pt x="841" y="35"/>
                  </a:lnTo>
                  <a:lnTo>
                    <a:pt x="842" y="34"/>
                  </a:lnTo>
                  <a:lnTo>
                    <a:pt x="843" y="34"/>
                  </a:lnTo>
                  <a:lnTo>
                    <a:pt x="844" y="34"/>
                  </a:lnTo>
                  <a:lnTo>
                    <a:pt x="844" y="33"/>
                  </a:lnTo>
                  <a:lnTo>
                    <a:pt x="848" y="35"/>
                  </a:lnTo>
                  <a:lnTo>
                    <a:pt x="851" y="35"/>
                  </a:lnTo>
                  <a:lnTo>
                    <a:pt x="851" y="36"/>
                  </a:lnTo>
                  <a:lnTo>
                    <a:pt x="852" y="36"/>
                  </a:lnTo>
                  <a:lnTo>
                    <a:pt x="853" y="36"/>
                  </a:lnTo>
                  <a:lnTo>
                    <a:pt x="854" y="36"/>
                  </a:lnTo>
                  <a:lnTo>
                    <a:pt x="856" y="37"/>
                  </a:lnTo>
                  <a:lnTo>
                    <a:pt x="857" y="37"/>
                  </a:lnTo>
                  <a:lnTo>
                    <a:pt x="857" y="36"/>
                  </a:lnTo>
                  <a:lnTo>
                    <a:pt x="858" y="36"/>
                  </a:lnTo>
                  <a:lnTo>
                    <a:pt x="859" y="36"/>
                  </a:lnTo>
                  <a:lnTo>
                    <a:pt x="863" y="39"/>
                  </a:lnTo>
                  <a:lnTo>
                    <a:pt x="864" y="39"/>
                  </a:lnTo>
                  <a:lnTo>
                    <a:pt x="866" y="39"/>
                  </a:lnTo>
                  <a:lnTo>
                    <a:pt x="866" y="40"/>
                  </a:lnTo>
                  <a:lnTo>
                    <a:pt x="868" y="40"/>
                  </a:lnTo>
                  <a:lnTo>
                    <a:pt x="869" y="41"/>
                  </a:lnTo>
                  <a:lnTo>
                    <a:pt x="870" y="40"/>
                  </a:lnTo>
                  <a:lnTo>
                    <a:pt x="870" y="41"/>
                  </a:lnTo>
                  <a:lnTo>
                    <a:pt x="871" y="40"/>
                  </a:lnTo>
                  <a:lnTo>
                    <a:pt x="872" y="40"/>
                  </a:lnTo>
                  <a:lnTo>
                    <a:pt x="872" y="42"/>
                  </a:lnTo>
                  <a:lnTo>
                    <a:pt x="872" y="44"/>
                  </a:lnTo>
                  <a:lnTo>
                    <a:pt x="872" y="45"/>
                  </a:lnTo>
                  <a:lnTo>
                    <a:pt x="872" y="46"/>
                  </a:lnTo>
                  <a:lnTo>
                    <a:pt x="873" y="47"/>
                  </a:lnTo>
                  <a:lnTo>
                    <a:pt x="876" y="49"/>
                  </a:lnTo>
                  <a:lnTo>
                    <a:pt x="877" y="49"/>
                  </a:lnTo>
                  <a:lnTo>
                    <a:pt x="879" y="49"/>
                  </a:lnTo>
                  <a:lnTo>
                    <a:pt x="881" y="50"/>
                  </a:lnTo>
                  <a:lnTo>
                    <a:pt x="881" y="52"/>
                  </a:lnTo>
                  <a:lnTo>
                    <a:pt x="883" y="56"/>
                  </a:lnTo>
                  <a:lnTo>
                    <a:pt x="883" y="57"/>
                  </a:lnTo>
                  <a:lnTo>
                    <a:pt x="883" y="58"/>
                  </a:lnTo>
                  <a:lnTo>
                    <a:pt x="884" y="59"/>
                  </a:lnTo>
                  <a:lnTo>
                    <a:pt x="884" y="60"/>
                  </a:lnTo>
                  <a:lnTo>
                    <a:pt x="884" y="61"/>
                  </a:lnTo>
                  <a:lnTo>
                    <a:pt x="883" y="60"/>
                  </a:lnTo>
                  <a:lnTo>
                    <a:pt x="883" y="61"/>
                  </a:lnTo>
                  <a:lnTo>
                    <a:pt x="883" y="62"/>
                  </a:lnTo>
                  <a:lnTo>
                    <a:pt x="882" y="64"/>
                  </a:lnTo>
                  <a:lnTo>
                    <a:pt x="882" y="65"/>
                  </a:lnTo>
                  <a:lnTo>
                    <a:pt x="882" y="67"/>
                  </a:lnTo>
                  <a:lnTo>
                    <a:pt x="883" y="68"/>
                  </a:lnTo>
                  <a:lnTo>
                    <a:pt x="882" y="68"/>
                  </a:lnTo>
                  <a:lnTo>
                    <a:pt x="883" y="69"/>
                  </a:lnTo>
                  <a:lnTo>
                    <a:pt x="883" y="70"/>
                  </a:lnTo>
                  <a:lnTo>
                    <a:pt x="881" y="71"/>
                  </a:lnTo>
                  <a:lnTo>
                    <a:pt x="880" y="72"/>
                  </a:lnTo>
                  <a:lnTo>
                    <a:pt x="877" y="73"/>
                  </a:lnTo>
                  <a:lnTo>
                    <a:pt x="878" y="74"/>
                  </a:lnTo>
                  <a:lnTo>
                    <a:pt x="877" y="74"/>
                  </a:lnTo>
                  <a:lnTo>
                    <a:pt x="877" y="75"/>
                  </a:lnTo>
                  <a:lnTo>
                    <a:pt x="876" y="75"/>
                  </a:lnTo>
                  <a:lnTo>
                    <a:pt x="876" y="76"/>
                  </a:lnTo>
                  <a:lnTo>
                    <a:pt x="875" y="76"/>
                  </a:lnTo>
                  <a:lnTo>
                    <a:pt x="874" y="77"/>
                  </a:lnTo>
                  <a:lnTo>
                    <a:pt x="873" y="78"/>
                  </a:lnTo>
                  <a:lnTo>
                    <a:pt x="872" y="79"/>
                  </a:lnTo>
                  <a:lnTo>
                    <a:pt x="871" y="80"/>
                  </a:lnTo>
                  <a:lnTo>
                    <a:pt x="871" y="81"/>
                  </a:lnTo>
                  <a:lnTo>
                    <a:pt x="870" y="82"/>
                  </a:lnTo>
                  <a:lnTo>
                    <a:pt x="869" y="82"/>
                  </a:lnTo>
                  <a:lnTo>
                    <a:pt x="870" y="84"/>
                  </a:lnTo>
                  <a:lnTo>
                    <a:pt x="870" y="85"/>
                  </a:lnTo>
                  <a:lnTo>
                    <a:pt x="870" y="86"/>
                  </a:lnTo>
                  <a:lnTo>
                    <a:pt x="856" y="107"/>
                  </a:lnTo>
                  <a:lnTo>
                    <a:pt x="850" y="116"/>
                  </a:lnTo>
                  <a:lnTo>
                    <a:pt x="849" y="117"/>
                  </a:lnTo>
                  <a:lnTo>
                    <a:pt x="849" y="121"/>
                  </a:lnTo>
                  <a:lnTo>
                    <a:pt x="851" y="144"/>
                  </a:lnTo>
                  <a:lnTo>
                    <a:pt x="853" y="147"/>
                  </a:lnTo>
                  <a:lnTo>
                    <a:pt x="854" y="148"/>
                  </a:lnTo>
                  <a:lnTo>
                    <a:pt x="854" y="149"/>
                  </a:lnTo>
                  <a:lnTo>
                    <a:pt x="856" y="157"/>
                  </a:lnTo>
                  <a:lnTo>
                    <a:pt x="864" y="176"/>
                  </a:lnTo>
                  <a:lnTo>
                    <a:pt x="867" y="185"/>
                  </a:lnTo>
                  <a:lnTo>
                    <a:pt x="868" y="185"/>
                  </a:lnTo>
                  <a:lnTo>
                    <a:pt x="869" y="187"/>
                  </a:lnTo>
                  <a:lnTo>
                    <a:pt x="871" y="188"/>
                  </a:lnTo>
                  <a:lnTo>
                    <a:pt x="875" y="194"/>
                  </a:lnTo>
                  <a:lnTo>
                    <a:pt x="876" y="197"/>
                  </a:lnTo>
                  <a:lnTo>
                    <a:pt x="877" y="200"/>
                  </a:lnTo>
                  <a:lnTo>
                    <a:pt x="877" y="203"/>
                  </a:lnTo>
                  <a:lnTo>
                    <a:pt x="878" y="205"/>
                  </a:lnTo>
                  <a:lnTo>
                    <a:pt x="878" y="206"/>
                  </a:lnTo>
                  <a:lnTo>
                    <a:pt x="880" y="209"/>
                  </a:lnTo>
                  <a:lnTo>
                    <a:pt x="880" y="211"/>
                  </a:lnTo>
                  <a:lnTo>
                    <a:pt x="880" y="212"/>
                  </a:lnTo>
                  <a:lnTo>
                    <a:pt x="879" y="214"/>
                  </a:lnTo>
                  <a:lnTo>
                    <a:pt x="879" y="216"/>
                  </a:lnTo>
                  <a:lnTo>
                    <a:pt x="881" y="221"/>
                  </a:lnTo>
                  <a:lnTo>
                    <a:pt x="882" y="226"/>
                  </a:lnTo>
                  <a:lnTo>
                    <a:pt x="883" y="230"/>
                  </a:lnTo>
                  <a:lnTo>
                    <a:pt x="883" y="232"/>
                  </a:lnTo>
                  <a:lnTo>
                    <a:pt x="884" y="234"/>
                  </a:lnTo>
                  <a:lnTo>
                    <a:pt x="886" y="238"/>
                  </a:lnTo>
                  <a:lnTo>
                    <a:pt x="887" y="240"/>
                  </a:lnTo>
                  <a:lnTo>
                    <a:pt x="890" y="244"/>
                  </a:lnTo>
                  <a:lnTo>
                    <a:pt x="893" y="249"/>
                  </a:lnTo>
                  <a:lnTo>
                    <a:pt x="895" y="253"/>
                  </a:lnTo>
                  <a:lnTo>
                    <a:pt x="896" y="255"/>
                  </a:lnTo>
                  <a:lnTo>
                    <a:pt x="897" y="258"/>
                  </a:lnTo>
                  <a:lnTo>
                    <a:pt x="898" y="261"/>
                  </a:lnTo>
                  <a:lnTo>
                    <a:pt x="901" y="263"/>
                  </a:lnTo>
                  <a:lnTo>
                    <a:pt x="903" y="265"/>
                  </a:lnTo>
                  <a:lnTo>
                    <a:pt x="905" y="265"/>
                  </a:lnTo>
                  <a:lnTo>
                    <a:pt x="908" y="267"/>
                  </a:lnTo>
                  <a:lnTo>
                    <a:pt x="911" y="270"/>
                  </a:lnTo>
                  <a:lnTo>
                    <a:pt x="911" y="272"/>
                  </a:lnTo>
                  <a:lnTo>
                    <a:pt x="911" y="273"/>
                  </a:lnTo>
                  <a:lnTo>
                    <a:pt x="909" y="275"/>
                  </a:lnTo>
                  <a:lnTo>
                    <a:pt x="908" y="276"/>
                  </a:lnTo>
                  <a:lnTo>
                    <a:pt x="908" y="281"/>
                  </a:lnTo>
                  <a:lnTo>
                    <a:pt x="906" y="289"/>
                  </a:lnTo>
                  <a:lnTo>
                    <a:pt x="905" y="293"/>
                  </a:lnTo>
                  <a:lnTo>
                    <a:pt x="904" y="296"/>
                  </a:lnTo>
                  <a:lnTo>
                    <a:pt x="901" y="299"/>
                  </a:lnTo>
                  <a:lnTo>
                    <a:pt x="899" y="302"/>
                  </a:lnTo>
                  <a:lnTo>
                    <a:pt x="896" y="305"/>
                  </a:lnTo>
                  <a:lnTo>
                    <a:pt x="893" y="308"/>
                  </a:lnTo>
                  <a:lnTo>
                    <a:pt x="892" y="310"/>
                  </a:lnTo>
                  <a:lnTo>
                    <a:pt x="889" y="311"/>
                  </a:lnTo>
                  <a:lnTo>
                    <a:pt x="884" y="314"/>
                  </a:lnTo>
                  <a:lnTo>
                    <a:pt x="884" y="315"/>
                  </a:lnTo>
                  <a:lnTo>
                    <a:pt x="883" y="316"/>
                  </a:lnTo>
                  <a:lnTo>
                    <a:pt x="883" y="317"/>
                  </a:lnTo>
                  <a:lnTo>
                    <a:pt x="884" y="320"/>
                  </a:lnTo>
                  <a:lnTo>
                    <a:pt x="884" y="321"/>
                  </a:lnTo>
                  <a:lnTo>
                    <a:pt x="883" y="323"/>
                  </a:lnTo>
                  <a:lnTo>
                    <a:pt x="880" y="329"/>
                  </a:lnTo>
                  <a:lnTo>
                    <a:pt x="879" y="330"/>
                  </a:lnTo>
                  <a:lnTo>
                    <a:pt x="877" y="332"/>
                  </a:lnTo>
                  <a:lnTo>
                    <a:pt x="876" y="333"/>
                  </a:lnTo>
                  <a:lnTo>
                    <a:pt x="875" y="335"/>
                  </a:lnTo>
                  <a:lnTo>
                    <a:pt x="875" y="336"/>
                  </a:lnTo>
                  <a:lnTo>
                    <a:pt x="875" y="339"/>
                  </a:lnTo>
                  <a:lnTo>
                    <a:pt x="876" y="341"/>
                  </a:lnTo>
                  <a:lnTo>
                    <a:pt x="877" y="342"/>
                  </a:lnTo>
                  <a:lnTo>
                    <a:pt x="880" y="346"/>
                  </a:lnTo>
                  <a:lnTo>
                    <a:pt x="882" y="348"/>
                  </a:lnTo>
                  <a:lnTo>
                    <a:pt x="883" y="349"/>
                  </a:lnTo>
                  <a:lnTo>
                    <a:pt x="883" y="350"/>
                  </a:lnTo>
                  <a:lnTo>
                    <a:pt x="880" y="353"/>
                  </a:lnTo>
                  <a:lnTo>
                    <a:pt x="877" y="356"/>
                  </a:lnTo>
                  <a:lnTo>
                    <a:pt x="877" y="357"/>
                  </a:lnTo>
                  <a:lnTo>
                    <a:pt x="876" y="358"/>
                  </a:lnTo>
                  <a:lnTo>
                    <a:pt x="877" y="359"/>
                  </a:lnTo>
                  <a:lnTo>
                    <a:pt x="879" y="361"/>
                  </a:lnTo>
                  <a:lnTo>
                    <a:pt x="880" y="362"/>
                  </a:lnTo>
                  <a:lnTo>
                    <a:pt x="880" y="363"/>
                  </a:lnTo>
                  <a:lnTo>
                    <a:pt x="882" y="366"/>
                  </a:lnTo>
                  <a:lnTo>
                    <a:pt x="884" y="369"/>
                  </a:lnTo>
                  <a:lnTo>
                    <a:pt x="886" y="373"/>
                  </a:lnTo>
                  <a:lnTo>
                    <a:pt x="886" y="378"/>
                  </a:lnTo>
                  <a:lnTo>
                    <a:pt x="886" y="381"/>
                  </a:lnTo>
                  <a:lnTo>
                    <a:pt x="885" y="385"/>
                  </a:lnTo>
                  <a:lnTo>
                    <a:pt x="884" y="388"/>
                  </a:lnTo>
                  <a:lnTo>
                    <a:pt x="884" y="390"/>
                  </a:lnTo>
                  <a:lnTo>
                    <a:pt x="883" y="392"/>
                  </a:lnTo>
                  <a:lnTo>
                    <a:pt x="884" y="394"/>
                  </a:lnTo>
                  <a:lnTo>
                    <a:pt x="885" y="396"/>
                  </a:lnTo>
                  <a:lnTo>
                    <a:pt x="887" y="400"/>
                  </a:lnTo>
                  <a:lnTo>
                    <a:pt x="889" y="404"/>
                  </a:lnTo>
                  <a:lnTo>
                    <a:pt x="893" y="407"/>
                  </a:lnTo>
                  <a:lnTo>
                    <a:pt x="894" y="409"/>
                  </a:lnTo>
                  <a:lnTo>
                    <a:pt x="894" y="411"/>
                  </a:lnTo>
                  <a:lnTo>
                    <a:pt x="894" y="414"/>
                  </a:lnTo>
                  <a:lnTo>
                    <a:pt x="893" y="415"/>
                  </a:lnTo>
                  <a:lnTo>
                    <a:pt x="894" y="416"/>
                  </a:lnTo>
                  <a:lnTo>
                    <a:pt x="894" y="419"/>
                  </a:lnTo>
                  <a:lnTo>
                    <a:pt x="895" y="420"/>
                  </a:lnTo>
                  <a:lnTo>
                    <a:pt x="896" y="423"/>
                  </a:lnTo>
                  <a:lnTo>
                    <a:pt x="897" y="425"/>
                  </a:lnTo>
                  <a:lnTo>
                    <a:pt x="898" y="426"/>
                  </a:lnTo>
                  <a:lnTo>
                    <a:pt x="898" y="427"/>
                  </a:lnTo>
                  <a:lnTo>
                    <a:pt x="899" y="427"/>
                  </a:lnTo>
                  <a:lnTo>
                    <a:pt x="899" y="431"/>
                  </a:lnTo>
                  <a:lnTo>
                    <a:pt x="900" y="434"/>
                  </a:lnTo>
                  <a:lnTo>
                    <a:pt x="903" y="436"/>
                  </a:lnTo>
                  <a:lnTo>
                    <a:pt x="906" y="438"/>
                  </a:lnTo>
                  <a:lnTo>
                    <a:pt x="906" y="439"/>
                  </a:lnTo>
                  <a:lnTo>
                    <a:pt x="906" y="440"/>
                  </a:lnTo>
                  <a:lnTo>
                    <a:pt x="905" y="443"/>
                  </a:lnTo>
                  <a:lnTo>
                    <a:pt x="903" y="447"/>
                  </a:lnTo>
                  <a:lnTo>
                    <a:pt x="902" y="452"/>
                  </a:lnTo>
                  <a:lnTo>
                    <a:pt x="900" y="460"/>
                  </a:lnTo>
                  <a:lnTo>
                    <a:pt x="900" y="462"/>
                  </a:lnTo>
                  <a:lnTo>
                    <a:pt x="900" y="463"/>
                  </a:lnTo>
                  <a:lnTo>
                    <a:pt x="901" y="465"/>
                  </a:lnTo>
                  <a:lnTo>
                    <a:pt x="904" y="468"/>
                  </a:lnTo>
                  <a:lnTo>
                    <a:pt x="906" y="471"/>
                  </a:lnTo>
                  <a:lnTo>
                    <a:pt x="907" y="472"/>
                  </a:lnTo>
                  <a:lnTo>
                    <a:pt x="909" y="475"/>
                  </a:lnTo>
                  <a:lnTo>
                    <a:pt x="910" y="476"/>
                  </a:lnTo>
                  <a:lnTo>
                    <a:pt x="911" y="477"/>
                  </a:lnTo>
                  <a:lnTo>
                    <a:pt x="911" y="478"/>
                  </a:lnTo>
                  <a:lnTo>
                    <a:pt x="911" y="479"/>
                  </a:lnTo>
                  <a:lnTo>
                    <a:pt x="913" y="480"/>
                  </a:lnTo>
                  <a:lnTo>
                    <a:pt x="913" y="481"/>
                  </a:lnTo>
                  <a:lnTo>
                    <a:pt x="913" y="482"/>
                  </a:lnTo>
                  <a:lnTo>
                    <a:pt x="912" y="484"/>
                  </a:lnTo>
                  <a:lnTo>
                    <a:pt x="912" y="485"/>
                  </a:lnTo>
                  <a:lnTo>
                    <a:pt x="913" y="485"/>
                  </a:lnTo>
                  <a:lnTo>
                    <a:pt x="915" y="484"/>
                  </a:lnTo>
                  <a:lnTo>
                    <a:pt x="916" y="484"/>
                  </a:lnTo>
                  <a:lnTo>
                    <a:pt x="916" y="485"/>
                  </a:lnTo>
                  <a:lnTo>
                    <a:pt x="916" y="486"/>
                  </a:lnTo>
                  <a:lnTo>
                    <a:pt x="918" y="489"/>
                  </a:lnTo>
                  <a:lnTo>
                    <a:pt x="918" y="490"/>
                  </a:lnTo>
                  <a:lnTo>
                    <a:pt x="919" y="491"/>
                  </a:lnTo>
                  <a:lnTo>
                    <a:pt x="920" y="492"/>
                  </a:lnTo>
                  <a:lnTo>
                    <a:pt x="922" y="492"/>
                  </a:lnTo>
                  <a:lnTo>
                    <a:pt x="922" y="493"/>
                  </a:lnTo>
                  <a:lnTo>
                    <a:pt x="922" y="494"/>
                  </a:lnTo>
                  <a:lnTo>
                    <a:pt x="922" y="496"/>
                  </a:lnTo>
                  <a:lnTo>
                    <a:pt x="921" y="496"/>
                  </a:lnTo>
                  <a:lnTo>
                    <a:pt x="920" y="496"/>
                  </a:lnTo>
                  <a:lnTo>
                    <a:pt x="920" y="497"/>
                  </a:lnTo>
                  <a:lnTo>
                    <a:pt x="919" y="497"/>
                  </a:lnTo>
                  <a:lnTo>
                    <a:pt x="919" y="498"/>
                  </a:lnTo>
                  <a:lnTo>
                    <a:pt x="919" y="499"/>
                  </a:lnTo>
                  <a:lnTo>
                    <a:pt x="919" y="500"/>
                  </a:lnTo>
                  <a:lnTo>
                    <a:pt x="919" y="502"/>
                  </a:lnTo>
                  <a:lnTo>
                    <a:pt x="919" y="503"/>
                  </a:lnTo>
                  <a:lnTo>
                    <a:pt x="918" y="505"/>
                  </a:lnTo>
                  <a:lnTo>
                    <a:pt x="918" y="508"/>
                  </a:lnTo>
                  <a:lnTo>
                    <a:pt x="919" y="510"/>
                  </a:lnTo>
                  <a:lnTo>
                    <a:pt x="921" y="511"/>
                  </a:lnTo>
                  <a:lnTo>
                    <a:pt x="921" y="512"/>
                  </a:lnTo>
                  <a:lnTo>
                    <a:pt x="921" y="515"/>
                  </a:lnTo>
                  <a:lnTo>
                    <a:pt x="921" y="516"/>
                  </a:lnTo>
                  <a:lnTo>
                    <a:pt x="921" y="517"/>
                  </a:lnTo>
                  <a:lnTo>
                    <a:pt x="923" y="519"/>
                  </a:lnTo>
                  <a:lnTo>
                    <a:pt x="923" y="520"/>
                  </a:lnTo>
                  <a:lnTo>
                    <a:pt x="923" y="522"/>
                  </a:lnTo>
                  <a:lnTo>
                    <a:pt x="923" y="523"/>
                  </a:lnTo>
                  <a:lnTo>
                    <a:pt x="923" y="524"/>
                  </a:lnTo>
                  <a:lnTo>
                    <a:pt x="922" y="526"/>
                  </a:lnTo>
                  <a:lnTo>
                    <a:pt x="921" y="528"/>
                  </a:lnTo>
                  <a:lnTo>
                    <a:pt x="919" y="529"/>
                  </a:lnTo>
                  <a:lnTo>
                    <a:pt x="918" y="531"/>
                  </a:lnTo>
                  <a:lnTo>
                    <a:pt x="917" y="531"/>
                  </a:lnTo>
                  <a:lnTo>
                    <a:pt x="917" y="532"/>
                  </a:lnTo>
                  <a:lnTo>
                    <a:pt x="918" y="535"/>
                  </a:lnTo>
                  <a:lnTo>
                    <a:pt x="919" y="540"/>
                  </a:lnTo>
                  <a:lnTo>
                    <a:pt x="919" y="542"/>
                  </a:lnTo>
                  <a:lnTo>
                    <a:pt x="919" y="544"/>
                  </a:lnTo>
                  <a:lnTo>
                    <a:pt x="919" y="545"/>
                  </a:lnTo>
                  <a:lnTo>
                    <a:pt x="920" y="546"/>
                  </a:lnTo>
                  <a:lnTo>
                    <a:pt x="920" y="547"/>
                  </a:lnTo>
                  <a:lnTo>
                    <a:pt x="920" y="550"/>
                  </a:lnTo>
                  <a:lnTo>
                    <a:pt x="921" y="552"/>
                  </a:lnTo>
                  <a:lnTo>
                    <a:pt x="921" y="553"/>
                  </a:lnTo>
                  <a:lnTo>
                    <a:pt x="921" y="555"/>
                  </a:lnTo>
                  <a:lnTo>
                    <a:pt x="920" y="558"/>
                  </a:lnTo>
                  <a:lnTo>
                    <a:pt x="920" y="560"/>
                  </a:lnTo>
                  <a:lnTo>
                    <a:pt x="920" y="561"/>
                  </a:lnTo>
                  <a:lnTo>
                    <a:pt x="921" y="565"/>
                  </a:lnTo>
                  <a:lnTo>
                    <a:pt x="922" y="567"/>
                  </a:lnTo>
                  <a:lnTo>
                    <a:pt x="921" y="570"/>
                  </a:lnTo>
                  <a:lnTo>
                    <a:pt x="921" y="571"/>
                  </a:lnTo>
                  <a:lnTo>
                    <a:pt x="923" y="575"/>
                  </a:lnTo>
                  <a:lnTo>
                    <a:pt x="924" y="577"/>
                  </a:lnTo>
                  <a:lnTo>
                    <a:pt x="924" y="582"/>
                  </a:lnTo>
                  <a:lnTo>
                    <a:pt x="924" y="584"/>
                  </a:lnTo>
                  <a:lnTo>
                    <a:pt x="924" y="585"/>
                  </a:lnTo>
                  <a:lnTo>
                    <a:pt x="924" y="586"/>
                  </a:lnTo>
                  <a:lnTo>
                    <a:pt x="923" y="587"/>
                  </a:lnTo>
                  <a:lnTo>
                    <a:pt x="921" y="588"/>
                  </a:lnTo>
                  <a:lnTo>
                    <a:pt x="920" y="589"/>
                  </a:lnTo>
                  <a:lnTo>
                    <a:pt x="918" y="593"/>
                  </a:lnTo>
                  <a:lnTo>
                    <a:pt x="918" y="594"/>
                  </a:lnTo>
                  <a:lnTo>
                    <a:pt x="918" y="596"/>
                  </a:lnTo>
                  <a:lnTo>
                    <a:pt x="918" y="597"/>
                  </a:lnTo>
                  <a:lnTo>
                    <a:pt x="920" y="597"/>
                  </a:lnTo>
                  <a:lnTo>
                    <a:pt x="921" y="598"/>
                  </a:lnTo>
                  <a:lnTo>
                    <a:pt x="923" y="598"/>
                  </a:lnTo>
                  <a:lnTo>
                    <a:pt x="924" y="599"/>
                  </a:lnTo>
                  <a:lnTo>
                    <a:pt x="925" y="600"/>
                  </a:lnTo>
                  <a:lnTo>
                    <a:pt x="925" y="604"/>
                  </a:lnTo>
                  <a:lnTo>
                    <a:pt x="925" y="605"/>
                  </a:lnTo>
                  <a:lnTo>
                    <a:pt x="926" y="607"/>
                  </a:lnTo>
                  <a:lnTo>
                    <a:pt x="926" y="608"/>
                  </a:lnTo>
                  <a:lnTo>
                    <a:pt x="927" y="610"/>
                  </a:lnTo>
                  <a:lnTo>
                    <a:pt x="928" y="614"/>
                  </a:lnTo>
                  <a:lnTo>
                    <a:pt x="930" y="615"/>
                  </a:lnTo>
                  <a:lnTo>
                    <a:pt x="930" y="616"/>
                  </a:lnTo>
                  <a:lnTo>
                    <a:pt x="929" y="616"/>
                  </a:lnTo>
                  <a:lnTo>
                    <a:pt x="927" y="617"/>
                  </a:lnTo>
                  <a:lnTo>
                    <a:pt x="927" y="618"/>
                  </a:lnTo>
                  <a:lnTo>
                    <a:pt x="927" y="621"/>
                  </a:lnTo>
                  <a:lnTo>
                    <a:pt x="926" y="622"/>
                  </a:lnTo>
                  <a:lnTo>
                    <a:pt x="927" y="624"/>
                  </a:lnTo>
                  <a:lnTo>
                    <a:pt x="927" y="625"/>
                  </a:lnTo>
                  <a:lnTo>
                    <a:pt x="927" y="626"/>
                  </a:lnTo>
                  <a:lnTo>
                    <a:pt x="926" y="628"/>
                  </a:lnTo>
                  <a:lnTo>
                    <a:pt x="926" y="629"/>
                  </a:lnTo>
                  <a:lnTo>
                    <a:pt x="927" y="631"/>
                  </a:lnTo>
                  <a:lnTo>
                    <a:pt x="928" y="632"/>
                  </a:lnTo>
                  <a:lnTo>
                    <a:pt x="928" y="633"/>
                  </a:lnTo>
                  <a:lnTo>
                    <a:pt x="930" y="634"/>
                  </a:lnTo>
                  <a:lnTo>
                    <a:pt x="930" y="636"/>
                  </a:lnTo>
                  <a:lnTo>
                    <a:pt x="931" y="639"/>
                  </a:lnTo>
                  <a:lnTo>
                    <a:pt x="933" y="641"/>
                  </a:lnTo>
                  <a:lnTo>
                    <a:pt x="935" y="643"/>
                  </a:lnTo>
                  <a:lnTo>
                    <a:pt x="936" y="644"/>
                  </a:lnTo>
                  <a:lnTo>
                    <a:pt x="937" y="646"/>
                  </a:lnTo>
                  <a:lnTo>
                    <a:pt x="937" y="647"/>
                  </a:lnTo>
                  <a:lnTo>
                    <a:pt x="938" y="649"/>
                  </a:lnTo>
                  <a:lnTo>
                    <a:pt x="937" y="652"/>
                  </a:lnTo>
                  <a:lnTo>
                    <a:pt x="937" y="654"/>
                  </a:lnTo>
                  <a:lnTo>
                    <a:pt x="935" y="655"/>
                  </a:lnTo>
                  <a:lnTo>
                    <a:pt x="934" y="656"/>
                  </a:lnTo>
                  <a:lnTo>
                    <a:pt x="932" y="658"/>
                  </a:lnTo>
                  <a:lnTo>
                    <a:pt x="932" y="659"/>
                  </a:lnTo>
                  <a:lnTo>
                    <a:pt x="932" y="662"/>
                  </a:lnTo>
                  <a:lnTo>
                    <a:pt x="934" y="666"/>
                  </a:lnTo>
                  <a:lnTo>
                    <a:pt x="933" y="667"/>
                  </a:lnTo>
                  <a:lnTo>
                    <a:pt x="933" y="671"/>
                  </a:lnTo>
                  <a:lnTo>
                    <a:pt x="933" y="673"/>
                  </a:lnTo>
                  <a:lnTo>
                    <a:pt x="933" y="675"/>
                  </a:lnTo>
                  <a:lnTo>
                    <a:pt x="933" y="677"/>
                  </a:lnTo>
                  <a:lnTo>
                    <a:pt x="933" y="679"/>
                  </a:lnTo>
                  <a:lnTo>
                    <a:pt x="933" y="681"/>
                  </a:lnTo>
                  <a:lnTo>
                    <a:pt x="933" y="683"/>
                  </a:lnTo>
                  <a:lnTo>
                    <a:pt x="934" y="683"/>
                  </a:lnTo>
                  <a:lnTo>
                    <a:pt x="936" y="686"/>
                  </a:lnTo>
                  <a:lnTo>
                    <a:pt x="938" y="688"/>
                  </a:lnTo>
                  <a:lnTo>
                    <a:pt x="939" y="691"/>
                  </a:lnTo>
                  <a:lnTo>
                    <a:pt x="940" y="693"/>
                  </a:lnTo>
                  <a:lnTo>
                    <a:pt x="942" y="698"/>
                  </a:lnTo>
                  <a:lnTo>
                    <a:pt x="942" y="699"/>
                  </a:lnTo>
                  <a:lnTo>
                    <a:pt x="942" y="700"/>
                  </a:lnTo>
                  <a:lnTo>
                    <a:pt x="940" y="704"/>
                  </a:lnTo>
                  <a:lnTo>
                    <a:pt x="940" y="706"/>
                  </a:lnTo>
                  <a:lnTo>
                    <a:pt x="940" y="707"/>
                  </a:lnTo>
                  <a:lnTo>
                    <a:pt x="941" y="708"/>
                  </a:lnTo>
                  <a:lnTo>
                    <a:pt x="942" y="709"/>
                  </a:lnTo>
                  <a:lnTo>
                    <a:pt x="944" y="711"/>
                  </a:lnTo>
                  <a:lnTo>
                    <a:pt x="947" y="712"/>
                  </a:lnTo>
                  <a:lnTo>
                    <a:pt x="951" y="713"/>
                  </a:lnTo>
                  <a:lnTo>
                    <a:pt x="953" y="713"/>
                  </a:lnTo>
                  <a:lnTo>
                    <a:pt x="954" y="713"/>
                  </a:lnTo>
                  <a:lnTo>
                    <a:pt x="956" y="713"/>
                  </a:lnTo>
                  <a:lnTo>
                    <a:pt x="957" y="713"/>
                  </a:lnTo>
                  <a:lnTo>
                    <a:pt x="958" y="716"/>
                  </a:lnTo>
                  <a:lnTo>
                    <a:pt x="959" y="717"/>
                  </a:lnTo>
                  <a:lnTo>
                    <a:pt x="960" y="718"/>
                  </a:lnTo>
                  <a:lnTo>
                    <a:pt x="962" y="718"/>
                  </a:lnTo>
                  <a:lnTo>
                    <a:pt x="967" y="720"/>
                  </a:lnTo>
                  <a:lnTo>
                    <a:pt x="972" y="722"/>
                  </a:lnTo>
                  <a:lnTo>
                    <a:pt x="978" y="725"/>
                  </a:lnTo>
                  <a:lnTo>
                    <a:pt x="979" y="725"/>
                  </a:lnTo>
                  <a:lnTo>
                    <a:pt x="981" y="725"/>
                  </a:lnTo>
                  <a:lnTo>
                    <a:pt x="982" y="725"/>
                  </a:lnTo>
                  <a:lnTo>
                    <a:pt x="983" y="725"/>
                  </a:lnTo>
                  <a:lnTo>
                    <a:pt x="984" y="724"/>
                  </a:lnTo>
                  <a:lnTo>
                    <a:pt x="985" y="725"/>
                  </a:lnTo>
                  <a:lnTo>
                    <a:pt x="986" y="726"/>
                  </a:lnTo>
                  <a:lnTo>
                    <a:pt x="986" y="727"/>
                  </a:lnTo>
                  <a:lnTo>
                    <a:pt x="987" y="728"/>
                  </a:lnTo>
                  <a:lnTo>
                    <a:pt x="988" y="729"/>
                  </a:lnTo>
                  <a:lnTo>
                    <a:pt x="989" y="730"/>
                  </a:lnTo>
                  <a:lnTo>
                    <a:pt x="990" y="734"/>
                  </a:lnTo>
                  <a:lnTo>
                    <a:pt x="991" y="736"/>
                  </a:lnTo>
                  <a:lnTo>
                    <a:pt x="991" y="737"/>
                  </a:lnTo>
                  <a:lnTo>
                    <a:pt x="991" y="738"/>
                  </a:lnTo>
                  <a:lnTo>
                    <a:pt x="993" y="740"/>
                  </a:lnTo>
                  <a:lnTo>
                    <a:pt x="994" y="741"/>
                  </a:lnTo>
                  <a:lnTo>
                    <a:pt x="995" y="741"/>
                  </a:lnTo>
                  <a:lnTo>
                    <a:pt x="996" y="740"/>
                  </a:lnTo>
                  <a:lnTo>
                    <a:pt x="997" y="740"/>
                  </a:lnTo>
                  <a:lnTo>
                    <a:pt x="998" y="739"/>
                  </a:lnTo>
                  <a:lnTo>
                    <a:pt x="999" y="738"/>
                  </a:lnTo>
                  <a:lnTo>
                    <a:pt x="1000" y="738"/>
                  </a:lnTo>
                  <a:lnTo>
                    <a:pt x="1001" y="738"/>
                  </a:lnTo>
                  <a:lnTo>
                    <a:pt x="1003" y="739"/>
                  </a:lnTo>
                  <a:lnTo>
                    <a:pt x="1004" y="739"/>
                  </a:lnTo>
                  <a:lnTo>
                    <a:pt x="1004" y="740"/>
                  </a:lnTo>
                  <a:lnTo>
                    <a:pt x="1003" y="740"/>
                  </a:lnTo>
                  <a:lnTo>
                    <a:pt x="1002" y="741"/>
                  </a:lnTo>
                  <a:lnTo>
                    <a:pt x="1001" y="742"/>
                  </a:lnTo>
                  <a:lnTo>
                    <a:pt x="1001" y="744"/>
                  </a:lnTo>
                  <a:lnTo>
                    <a:pt x="1001" y="745"/>
                  </a:lnTo>
                  <a:lnTo>
                    <a:pt x="1000" y="745"/>
                  </a:lnTo>
                  <a:lnTo>
                    <a:pt x="998" y="746"/>
                  </a:lnTo>
                  <a:lnTo>
                    <a:pt x="997" y="747"/>
                  </a:lnTo>
                  <a:lnTo>
                    <a:pt x="997" y="748"/>
                  </a:lnTo>
                  <a:lnTo>
                    <a:pt x="996" y="748"/>
                  </a:lnTo>
                  <a:lnTo>
                    <a:pt x="995" y="749"/>
                  </a:lnTo>
                  <a:lnTo>
                    <a:pt x="993" y="749"/>
                  </a:lnTo>
                  <a:lnTo>
                    <a:pt x="993" y="751"/>
                  </a:lnTo>
                  <a:lnTo>
                    <a:pt x="993" y="752"/>
                  </a:lnTo>
                  <a:lnTo>
                    <a:pt x="993" y="753"/>
                  </a:lnTo>
                  <a:lnTo>
                    <a:pt x="992" y="754"/>
                  </a:lnTo>
                  <a:lnTo>
                    <a:pt x="992" y="757"/>
                  </a:lnTo>
                  <a:lnTo>
                    <a:pt x="993" y="758"/>
                  </a:lnTo>
                  <a:lnTo>
                    <a:pt x="992" y="760"/>
                  </a:lnTo>
                  <a:lnTo>
                    <a:pt x="993" y="762"/>
                  </a:lnTo>
                  <a:lnTo>
                    <a:pt x="993" y="763"/>
                  </a:lnTo>
                  <a:lnTo>
                    <a:pt x="993" y="764"/>
                  </a:lnTo>
                  <a:lnTo>
                    <a:pt x="992" y="766"/>
                  </a:lnTo>
                  <a:lnTo>
                    <a:pt x="992" y="767"/>
                  </a:lnTo>
                  <a:lnTo>
                    <a:pt x="991" y="769"/>
                  </a:lnTo>
                  <a:lnTo>
                    <a:pt x="991" y="772"/>
                  </a:lnTo>
                  <a:lnTo>
                    <a:pt x="991" y="773"/>
                  </a:lnTo>
                  <a:lnTo>
                    <a:pt x="992" y="773"/>
                  </a:lnTo>
                  <a:lnTo>
                    <a:pt x="993" y="773"/>
                  </a:lnTo>
                  <a:lnTo>
                    <a:pt x="994" y="773"/>
                  </a:lnTo>
                  <a:lnTo>
                    <a:pt x="995" y="774"/>
                  </a:lnTo>
                  <a:lnTo>
                    <a:pt x="995" y="775"/>
                  </a:lnTo>
                  <a:lnTo>
                    <a:pt x="994" y="775"/>
                  </a:lnTo>
                  <a:lnTo>
                    <a:pt x="993" y="775"/>
                  </a:lnTo>
                  <a:lnTo>
                    <a:pt x="992" y="776"/>
                  </a:lnTo>
                  <a:lnTo>
                    <a:pt x="990" y="776"/>
                  </a:lnTo>
                  <a:lnTo>
                    <a:pt x="990" y="777"/>
                  </a:lnTo>
                  <a:lnTo>
                    <a:pt x="991" y="779"/>
                  </a:lnTo>
                  <a:lnTo>
                    <a:pt x="989" y="781"/>
                  </a:lnTo>
                  <a:lnTo>
                    <a:pt x="988" y="783"/>
                  </a:lnTo>
                  <a:lnTo>
                    <a:pt x="985" y="787"/>
                  </a:lnTo>
                  <a:lnTo>
                    <a:pt x="984" y="788"/>
                  </a:lnTo>
                  <a:lnTo>
                    <a:pt x="983" y="790"/>
                  </a:lnTo>
                  <a:lnTo>
                    <a:pt x="980" y="792"/>
                  </a:lnTo>
                  <a:lnTo>
                    <a:pt x="979" y="793"/>
                  </a:lnTo>
                  <a:lnTo>
                    <a:pt x="979" y="795"/>
                  </a:lnTo>
                  <a:lnTo>
                    <a:pt x="979" y="797"/>
                  </a:lnTo>
                  <a:lnTo>
                    <a:pt x="978" y="801"/>
                  </a:lnTo>
                  <a:lnTo>
                    <a:pt x="978" y="802"/>
                  </a:lnTo>
                  <a:lnTo>
                    <a:pt x="977" y="805"/>
                  </a:lnTo>
                  <a:lnTo>
                    <a:pt x="977" y="806"/>
                  </a:lnTo>
                  <a:lnTo>
                    <a:pt x="976" y="808"/>
                  </a:lnTo>
                  <a:lnTo>
                    <a:pt x="975" y="811"/>
                  </a:lnTo>
                  <a:lnTo>
                    <a:pt x="974" y="816"/>
                  </a:lnTo>
                  <a:lnTo>
                    <a:pt x="973" y="819"/>
                  </a:lnTo>
                  <a:lnTo>
                    <a:pt x="973" y="823"/>
                  </a:lnTo>
                  <a:lnTo>
                    <a:pt x="973" y="824"/>
                  </a:lnTo>
                  <a:lnTo>
                    <a:pt x="973" y="826"/>
                  </a:lnTo>
                  <a:lnTo>
                    <a:pt x="973" y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35" name="Freeform 10"/>
            <p:cNvSpPr>
              <a:spLocks/>
            </p:cNvSpPr>
            <p:nvPr/>
          </p:nvSpPr>
          <p:spPr bwMode="auto">
            <a:xfrm>
              <a:off x="2378075" y="1660525"/>
              <a:ext cx="1617663" cy="2192338"/>
            </a:xfrm>
            <a:custGeom>
              <a:avLst/>
              <a:gdLst>
                <a:gd name="T0" fmla="*/ 2147483647 w 1008"/>
                <a:gd name="T1" fmla="*/ 2147483647 h 1398"/>
                <a:gd name="T2" fmla="*/ 2147483647 w 1008"/>
                <a:gd name="T3" fmla="*/ 2147483647 h 1398"/>
                <a:gd name="T4" fmla="*/ 2147483647 w 1008"/>
                <a:gd name="T5" fmla="*/ 2147483647 h 1398"/>
                <a:gd name="T6" fmla="*/ 2147483647 w 1008"/>
                <a:gd name="T7" fmla="*/ 2147483647 h 1398"/>
                <a:gd name="T8" fmla="*/ 2147483647 w 1008"/>
                <a:gd name="T9" fmla="*/ 2147483647 h 1398"/>
                <a:gd name="T10" fmla="*/ 2147483647 w 1008"/>
                <a:gd name="T11" fmla="*/ 2147483647 h 1398"/>
                <a:gd name="T12" fmla="*/ 2147483647 w 1008"/>
                <a:gd name="T13" fmla="*/ 2147483647 h 1398"/>
                <a:gd name="T14" fmla="*/ 2147483647 w 1008"/>
                <a:gd name="T15" fmla="*/ 2147483647 h 1398"/>
                <a:gd name="T16" fmla="*/ 2147483647 w 1008"/>
                <a:gd name="T17" fmla="*/ 2147483647 h 1398"/>
                <a:gd name="T18" fmla="*/ 2147483647 w 1008"/>
                <a:gd name="T19" fmla="*/ 2147483647 h 1398"/>
                <a:gd name="T20" fmla="*/ 2147483647 w 1008"/>
                <a:gd name="T21" fmla="*/ 2147483647 h 1398"/>
                <a:gd name="T22" fmla="*/ 2147483647 w 1008"/>
                <a:gd name="T23" fmla="*/ 2147483647 h 1398"/>
                <a:gd name="T24" fmla="*/ 2147483647 w 1008"/>
                <a:gd name="T25" fmla="*/ 2147483647 h 1398"/>
                <a:gd name="T26" fmla="*/ 2147483647 w 1008"/>
                <a:gd name="T27" fmla="*/ 2147483647 h 1398"/>
                <a:gd name="T28" fmla="*/ 2147483647 w 1008"/>
                <a:gd name="T29" fmla="*/ 2147483647 h 1398"/>
                <a:gd name="T30" fmla="*/ 2147483647 w 1008"/>
                <a:gd name="T31" fmla="*/ 2147483647 h 1398"/>
                <a:gd name="T32" fmla="*/ 2147483647 w 1008"/>
                <a:gd name="T33" fmla="*/ 2147483647 h 1398"/>
                <a:gd name="T34" fmla="*/ 2147483647 w 1008"/>
                <a:gd name="T35" fmla="*/ 2147483647 h 1398"/>
                <a:gd name="T36" fmla="*/ 2147483647 w 1008"/>
                <a:gd name="T37" fmla="*/ 2147483647 h 1398"/>
                <a:gd name="T38" fmla="*/ 2147483647 w 1008"/>
                <a:gd name="T39" fmla="*/ 2147483647 h 1398"/>
                <a:gd name="T40" fmla="*/ 2147483647 w 1008"/>
                <a:gd name="T41" fmla="*/ 2147483647 h 1398"/>
                <a:gd name="T42" fmla="*/ 2147483647 w 1008"/>
                <a:gd name="T43" fmla="*/ 2147483647 h 1398"/>
                <a:gd name="T44" fmla="*/ 2147483647 w 1008"/>
                <a:gd name="T45" fmla="*/ 2147483647 h 1398"/>
                <a:gd name="T46" fmla="*/ 2147483647 w 1008"/>
                <a:gd name="T47" fmla="*/ 2147483647 h 1398"/>
                <a:gd name="T48" fmla="*/ 2147483647 w 1008"/>
                <a:gd name="T49" fmla="*/ 2147483647 h 1398"/>
                <a:gd name="T50" fmla="*/ 2147483647 w 1008"/>
                <a:gd name="T51" fmla="*/ 2147483647 h 1398"/>
                <a:gd name="T52" fmla="*/ 2147483647 w 1008"/>
                <a:gd name="T53" fmla="*/ 2147483647 h 1398"/>
                <a:gd name="T54" fmla="*/ 2147483647 w 1008"/>
                <a:gd name="T55" fmla="*/ 2147483647 h 1398"/>
                <a:gd name="T56" fmla="*/ 2147483647 w 1008"/>
                <a:gd name="T57" fmla="*/ 2147483647 h 1398"/>
                <a:gd name="T58" fmla="*/ 2147483647 w 1008"/>
                <a:gd name="T59" fmla="*/ 2147483647 h 1398"/>
                <a:gd name="T60" fmla="*/ 2147483647 w 1008"/>
                <a:gd name="T61" fmla="*/ 2147483647 h 1398"/>
                <a:gd name="T62" fmla="*/ 2147483647 w 1008"/>
                <a:gd name="T63" fmla="*/ 2147483647 h 1398"/>
                <a:gd name="T64" fmla="*/ 2147483647 w 1008"/>
                <a:gd name="T65" fmla="*/ 2147483647 h 1398"/>
                <a:gd name="T66" fmla="*/ 2147483647 w 1008"/>
                <a:gd name="T67" fmla="*/ 2147483647 h 1398"/>
                <a:gd name="T68" fmla="*/ 2147483647 w 1008"/>
                <a:gd name="T69" fmla="*/ 2147483647 h 1398"/>
                <a:gd name="T70" fmla="*/ 2147483647 w 1008"/>
                <a:gd name="T71" fmla="*/ 2147483647 h 1398"/>
                <a:gd name="T72" fmla="*/ 2147483647 w 1008"/>
                <a:gd name="T73" fmla="*/ 2147483647 h 1398"/>
                <a:gd name="T74" fmla="*/ 2147483647 w 1008"/>
                <a:gd name="T75" fmla="*/ 2147483647 h 1398"/>
                <a:gd name="T76" fmla="*/ 2147483647 w 1008"/>
                <a:gd name="T77" fmla="*/ 2147483647 h 1398"/>
                <a:gd name="T78" fmla="*/ 2147483647 w 1008"/>
                <a:gd name="T79" fmla="*/ 2147483647 h 1398"/>
                <a:gd name="T80" fmla="*/ 2147483647 w 1008"/>
                <a:gd name="T81" fmla="*/ 2147483647 h 1398"/>
                <a:gd name="T82" fmla="*/ 2147483647 w 1008"/>
                <a:gd name="T83" fmla="*/ 2147483647 h 1398"/>
                <a:gd name="T84" fmla="*/ 2147483647 w 1008"/>
                <a:gd name="T85" fmla="*/ 2147483647 h 1398"/>
                <a:gd name="T86" fmla="*/ 2147483647 w 1008"/>
                <a:gd name="T87" fmla="*/ 2147483647 h 1398"/>
                <a:gd name="T88" fmla="*/ 2147483647 w 1008"/>
                <a:gd name="T89" fmla="*/ 2147483647 h 1398"/>
                <a:gd name="T90" fmla="*/ 2147483647 w 1008"/>
                <a:gd name="T91" fmla="*/ 2147483647 h 1398"/>
                <a:gd name="T92" fmla="*/ 2147483647 w 1008"/>
                <a:gd name="T93" fmla="*/ 2147483647 h 1398"/>
                <a:gd name="T94" fmla="*/ 2147483647 w 1008"/>
                <a:gd name="T95" fmla="*/ 2147483647 h 1398"/>
                <a:gd name="T96" fmla="*/ 2147483647 w 1008"/>
                <a:gd name="T97" fmla="*/ 2147483647 h 1398"/>
                <a:gd name="T98" fmla="*/ 2147483647 w 1008"/>
                <a:gd name="T99" fmla="*/ 2147483647 h 1398"/>
                <a:gd name="T100" fmla="*/ 2147483647 w 1008"/>
                <a:gd name="T101" fmla="*/ 2147483647 h 1398"/>
                <a:gd name="T102" fmla="*/ 2147483647 w 1008"/>
                <a:gd name="T103" fmla="*/ 2147483647 h 1398"/>
                <a:gd name="T104" fmla="*/ 2147483647 w 1008"/>
                <a:gd name="T105" fmla="*/ 2147483647 h 1398"/>
                <a:gd name="T106" fmla="*/ 2147483647 w 1008"/>
                <a:gd name="T107" fmla="*/ 2147483647 h 1398"/>
                <a:gd name="T108" fmla="*/ 2147483647 w 1008"/>
                <a:gd name="T109" fmla="*/ 2147483647 h 1398"/>
                <a:gd name="T110" fmla="*/ 2147483647 w 1008"/>
                <a:gd name="T111" fmla="*/ 2147483647 h 1398"/>
                <a:gd name="T112" fmla="*/ 2147483647 w 1008"/>
                <a:gd name="T113" fmla="*/ 2147483647 h 1398"/>
                <a:gd name="T114" fmla="*/ 2147483647 w 1008"/>
                <a:gd name="T115" fmla="*/ 2147483647 h 1398"/>
                <a:gd name="T116" fmla="*/ 2147483647 w 1008"/>
                <a:gd name="T117" fmla="*/ 2147483647 h 1398"/>
                <a:gd name="T118" fmla="*/ 2147483647 w 1008"/>
                <a:gd name="T119" fmla="*/ 2147483647 h 1398"/>
                <a:gd name="T120" fmla="*/ 2147483647 w 1008"/>
                <a:gd name="T121" fmla="*/ 2147483647 h 1398"/>
                <a:gd name="T122" fmla="*/ 2147483647 w 1008"/>
                <a:gd name="T123" fmla="*/ 2147483647 h 1398"/>
                <a:gd name="T124" fmla="*/ 2147483647 w 1008"/>
                <a:gd name="T125" fmla="*/ 2147483647 h 139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08"/>
                <a:gd name="T190" fmla="*/ 0 h 1398"/>
                <a:gd name="T191" fmla="*/ 1008 w 1008"/>
                <a:gd name="T192" fmla="*/ 1398 h 139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08" h="1398">
                  <a:moveTo>
                    <a:pt x="979" y="828"/>
                  </a:moveTo>
                  <a:lnTo>
                    <a:pt x="973" y="835"/>
                  </a:lnTo>
                  <a:lnTo>
                    <a:pt x="970" y="840"/>
                  </a:lnTo>
                  <a:lnTo>
                    <a:pt x="969" y="841"/>
                  </a:lnTo>
                  <a:lnTo>
                    <a:pt x="964" y="845"/>
                  </a:lnTo>
                  <a:lnTo>
                    <a:pt x="963" y="845"/>
                  </a:lnTo>
                  <a:lnTo>
                    <a:pt x="962" y="845"/>
                  </a:lnTo>
                  <a:lnTo>
                    <a:pt x="957" y="845"/>
                  </a:lnTo>
                  <a:lnTo>
                    <a:pt x="953" y="849"/>
                  </a:lnTo>
                  <a:lnTo>
                    <a:pt x="953" y="850"/>
                  </a:lnTo>
                  <a:lnTo>
                    <a:pt x="952" y="850"/>
                  </a:lnTo>
                  <a:lnTo>
                    <a:pt x="945" y="852"/>
                  </a:lnTo>
                  <a:lnTo>
                    <a:pt x="943" y="855"/>
                  </a:lnTo>
                  <a:lnTo>
                    <a:pt x="945" y="861"/>
                  </a:lnTo>
                  <a:lnTo>
                    <a:pt x="948" y="867"/>
                  </a:lnTo>
                  <a:lnTo>
                    <a:pt x="952" y="873"/>
                  </a:lnTo>
                  <a:lnTo>
                    <a:pt x="953" y="873"/>
                  </a:lnTo>
                  <a:lnTo>
                    <a:pt x="953" y="874"/>
                  </a:lnTo>
                  <a:lnTo>
                    <a:pt x="954" y="879"/>
                  </a:lnTo>
                  <a:lnTo>
                    <a:pt x="954" y="880"/>
                  </a:lnTo>
                  <a:lnTo>
                    <a:pt x="954" y="881"/>
                  </a:lnTo>
                  <a:lnTo>
                    <a:pt x="951" y="888"/>
                  </a:lnTo>
                  <a:lnTo>
                    <a:pt x="948" y="893"/>
                  </a:lnTo>
                  <a:lnTo>
                    <a:pt x="947" y="897"/>
                  </a:lnTo>
                  <a:lnTo>
                    <a:pt x="947" y="902"/>
                  </a:lnTo>
                  <a:lnTo>
                    <a:pt x="954" y="904"/>
                  </a:lnTo>
                  <a:lnTo>
                    <a:pt x="961" y="904"/>
                  </a:lnTo>
                  <a:lnTo>
                    <a:pt x="962" y="904"/>
                  </a:lnTo>
                  <a:lnTo>
                    <a:pt x="969" y="907"/>
                  </a:lnTo>
                  <a:lnTo>
                    <a:pt x="969" y="908"/>
                  </a:lnTo>
                  <a:lnTo>
                    <a:pt x="970" y="909"/>
                  </a:lnTo>
                  <a:lnTo>
                    <a:pt x="973" y="915"/>
                  </a:lnTo>
                  <a:lnTo>
                    <a:pt x="974" y="917"/>
                  </a:lnTo>
                  <a:lnTo>
                    <a:pt x="973" y="918"/>
                  </a:lnTo>
                  <a:lnTo>
                    <a:pt x="970" y="923"/>
                  </a:lnTo>
                  <a:lnTo>
                    <a:pt x="969" y="923"/>
                  </a:lnTo>
                  <a:lnTo>
                    <a:pt x="966" y="927"/>
                  </a:lnTo>
                  <a:lnTo>
                    <a:pt x="966" y="931"/>
                  </a:lnTo>
                  <a:lnTo>
                    <a:pt x="967" y="937"/>
                  </a:lnTo>
                  <a:lnTo>
                    <a:pt x="967" y="938"/>
                  </a:lnTo>
                  <a:lnTo>
                    <a:pt x="963" y="949"/>
                  </a:lnTo>
                  <a:lnTo>
                    <a:pt x="961" y="954"/>
                  </a:lnTo>
                  <a:lnTo>
                    <a:pt x="956" y="962"/>
                  </a:lnTo>
                  <a:lnTo>
                    <a:pt x="956" y="968"/>
                  </a:lnTo>
                  <a:lnTo>
                    <a:pt x="955" y="974"/>
                  </a:lnTo>
                  <a:lnTo>
                    <a:pt x="955" y="978"/>
                  </a:lnTo>
                  <a:lnTo>
                    <a:pt x="951" y="976"/>
                  </a:lnTo>
                  <a:lnTo>
                    <a:pt x="947" y="974"/>
                  </a:lnTo>
                  <a:lnTo>
                    <a:pt x="943" y="976"/>
                  </a:lnTo>
                  <a:lnTo>
                    <a:pt x="940" y="980"/>
                  </a:lnTo>
                  <a:lnTo>
                    <a:pt x="936" y="985"/>
                  </a:lnTo>
                  <a:lnTo>
                    <a:pt x="936" y="986"/>
                  </a:lnTo>
                  <a:lnTo>
                    <a:pt x="935" y="986"/>
                  </a:lnTo>
                  <a:lnTo>
                    <a:pt x="930" y="987"/>
                  </a:lnTo>
                  <a:lnTo>
                    <a:pt x="925" y="989"/>
                  </a:lnTo>
                  <a:lnTo>
                    <a:pt x="922" y="994"/>
                  </a:lnTo>
                  <a:lnTo>
                    <a:pt x="921" y="999"/>
                  </a:lnTo>
                  <a:lnTo>
                    <a:pt x="921" y="1000"/>
                  </a:lnTo>
                  <a:lnTo>
                    <a:pt x="920" y="1000"/>
                  </a:lnTo>
                  <a:lnTo>
                    <a:pt x="915" y="1002"/>
                  </a:lnTo>
                  <a:lnTo>
                    <a:pt x="915" y="1007"/>
                  </a:lnTo>
                  <a:lnTo>
                    <a:pt x="914" y="1008"/>
                  </a:lnTo>
                  <a:lnTo>
                    <a:pt x="910" y="1012"/>
                  </a:lnTo>
                  <a:lnTo>
                    <a:pt x="907" y="1013"/>
                  </a:lnTo>
                  <a:lnTo>
                    <a:pt x="906" y="1012"/>
                  </a:lnTo>
                  <a:lnTo>
                    <a:pt x="904" y="1009"/>
                  </a:lnTo>
                  <a:lnTo>
                    <a:pt x="902" y="1011"/>
                  </a:lnTo>
                  <a:lnTo>
                    <a:pt x="900" y="1016"/>
                  </a:lnTo>
                  <a:lnTo>
                    <a:pt x="900" y="1017"/>
                  </a:lnTo>
                  <a:lnTo>
                    <a:pt x="899" y="1017"/>
                  </a:lnTo>
                  <a:lnTo>
                    <a:pt x="895" y="1022"/>
                  </a:lnTo>
                  <a:lnTo>
                    <a:pt x="893" y="1024"/>
                  </a:lnTo>
                  <a:lnTo>
                    <a:pt x="891" y="1022"/>
                  </a:lnTo>
                  <a:lnTo>
                    <a:pt x="887" y="1018"/>
                  </a:lnTo>
                  <a:lnTo>
                    <a:pt x="886" y="1018"/>
                  </a:lnTo>
                  <a:lnTo>
                    <a:pt x="884" y="1014"/>
                  </a:lnTo>
                  <a:lnTo>
                    <a:pt x="880" y="1016"/>
                  </a:lnTo>
                  <a:lnTo>
                    <a:pt x="875" y="1018"/>
                  </a:lnTo>
                  <a:lnTo>
                    <a:pt x="873" y="1022"/>
                  </a:lnTo>
                  <a:lnTo>
                    <a:pt x="873" y="1023"/>
                  </a:lnTo>
                  <a:lnTo>
                    <a:pt x="872" y="1024"/>
                  </a:lnTo>
                  <a:lnTo>
                    <a:pt x="868" y="1026"/>
                  </a:lnTo>
                  <a:lnTo>
                    <a:pt x="866" y="1029"/>
                  </a:lnTo>
                  <a:lnTo>
                    <a:pt x="866" y="1030"/>
                  </a:lnTo>
                  <a:lnTo>
                    <a:pt x="866" y="1031"/>
                  </a:lnTo>
                  <a:lnTo>
                    <a:pt x="862" y="1034"/>
                  </a:lnTo>
                  <a:lnTo>
                    <a:pt x="861" y="1035"/>
                  </a:lnTo>
                  <a:lnTo>
                    <a:pt x="860" y="1035"/>
                  </a:lnTo>
                  <a:lnTo>
                    <a:pt x="856" y="1035"/>
                  </a:lnTo>
                  <a:lnTo>
                    <a:pt x="853" y="1039"/>
                  </a:lnTo>
                  <a:lnTo>
                    <a:pt x="852" y="1040"/>
                  </a:lnTo>
                  <a:lnTo>
                    <a:pt x="846" y="1043"/>
                  </a:lnTo>
                  <a:lnTo>
                    <a:pt x="845" y="1049"/>
                  </a:lnTo>
                  <a:lnTo>
                    <a:pt x="845" y="1050"/>
                  </a:lnTo>
                  <a:lnTo>
                    <a:pt x="843" y="1050"/>
                  </a:lnTo>
                  <a:lnTo>
                    <a:pt x="838" y="1053"/>
                  </a:lnTo>
                  <a:lnTo>
                    <a:pt x="833" y="1055"/>
                  </a:lnTo>
                  <a:lnTo>
                    <a:pt x="832" y="1055"/>
                  </a:lnTo>
                  <a:lnTo>
                    <a:pt x="828" y="1056"/>
                  </a:lnTo>
                  <a:lnTo>
                    <a:pt x="825" y="1059"/>
                  </a:lnTo>
                  <a:lnTo>
                    <a:pt x="824" y="1060"/>
                  </a:lnTo>
                  <a:lnTo>
                    <a:pt x="823" y="1060"/>
                  </a:lnTo>
                  <a:lnTo>
                    <a:pt x="817" y="1062"/>
                  </a:lnTo>
                  <a:lnTo>
                    <a:pt x="816" y="1062"/>
                  </a:lnTo>
                  <a:lnTo>
                    <a:pt x="813" y="1062"/>
                  </a:lnTo>
                  <a:lnTo>
                    <a:pt x="810" y="1067"/>
                  </a:lnTo>
                  <a:lnTo>
                    <a:pt x="807" y="1072"/>
                  </a:lnTo>
                  <a:lnTo>
                    <a:pt x="806" y="1073"/>
                  </a:lnTo>
                  <a:lnTo>
                    <a:pt x="801" y="1078"/>
                  </a:lnTo>
                  <a:lnTo>
                    <a:pt x="797" y="1081"/>
                  </a:lnTo>
                  <a:lnTo>
                    <a:pt x="796" y="1081"/>
                  </a:lnTo>
                  <a:lnTo>
                    <a:pt x="796" y="1082"/>
                  </a:lnTo>
                  <a:lnTo>
                    <a:pt x="792" y="1085"/>
                  </a:lnTo>
                  <a:lnTo>
                    <a:pt x="790" y="1089"/>
                  </a:lnTo>
                  <a:lnTo>
                    <a:pt x="790" y="1090"/>
                  </a:lnTo>
                  <a:lnTo>
                    <a:pt x="785" y="1096"/>
                  </a:lnTo>
                  <a:lnTo>
                    <a:pt x="782" y="1101"/>
                  </a:lnTo>
                  <a:lnTo>
                    <a:pt x="781" y="1103"/>
                  </a:lnTo>
                  <a:lnTo>
                    <a:pt x="779" y="1102"/>
                  </a:lnTo>
                  <a:lnTo>
                    <a:pt x="773" y="1101"/>
                  </a:lnTo>
                  <a:lnTo>
                    <a:pt x="768" y="1104"/>
                  </a:lnTo>
                  <a:lnTo>
                    <a:pt x="763" y="1106"/>
                  </a:lnTo>
                  <a:lnTo>
                    <a:pt x="759" y="1109"/>
                  </a:lnTo>
                  <a:lnTo>
                    <a:pt x="758" y="1109"/>
                  </a:lnTo>
                  <a:lnTo>
                    <a:pt x="757" y="1109"/>
                  </a:lnTo>
                  <a:lnTo>
                    <a:pt x="752" y="1109"/>
                  </a:lnTo>
                  <a:lnTo>
                    <a:pt x="749" y="1113"/>
                  </a:lnTo>
                  <a:lnTo>
                    <a:pt x="749" y="1120"/>
                  </a:lnTo>
                  <a:lnTo>
                    <a:pt x="749" y="1121"/>
                  </a:lnTo>
                  <a:lnTo>
                    <a:pt x="748" y="1122"/>
                  </a:lnTo>
                  <a:lnTo>
                    <a:pt x="743" y="1126"/>
                  </a:lnTo>
                  <a:lnTo>
                    <a:pt x="743" y="1127"/>
                  </a:lnTo>
                  <a:lnTo>
                    <a:pt x="742" y="1127"/>
                  </a:lnTo>
                  <a:lnTo>
                    <a:pt x="737" y="1130"/>
                  </a:lnTo>
                  <a:lnTo>
                    <a:pt x="733" y="1136"/>
                  </a:lnTo>
                  <a:lnTo>
                    <a:pt x="730" y="1142"/>
                  </a:lnTo>
                  <a:lnTo>
                    <a:pt x="727" y="1147"/>
                  </a:lnTo>
                  <a:lnTo>
                    <a:pt x="727" y="1148"/>
                  </a:lnTo>
                  <a:lnTo>
                    <a:pt x="725" y="1148"/>
                  </a:lnTo>
                  <a:lnTo>
                    <a:pt x="720" y="1148"/>
                  </a:lnTo>
                  <a:lnTo>
                    <a:pt x="715" y="1151"/>
                  </a:lnTo>
                  <a:lnTo>
                    <a:pt x="714" y="1152"/>
                  </a:lnTo>
                  <a:lnTo>
                    <a:pt x="713" y="1152"/>
                  </a:lnTo>
                  <a:lnTo>
                    <a:pt x="706" y="1150"/>
                  </a:lnTo>
                  <a:lnTo>
                    <a:pt x="702" y="1147"/>
                  </a:lnTo>
                  <a:lnTo>
                    <a:pt x="699" y="1149"/>
                  </a:lnTo>
                  <a:lnTo>
                    <a:pt x="698" y="1150"/>
                  </a:lnTo>
                  <a:lnTo>
                    <a:pt x="697" y="1149"/>
                  </a:lnTo>
                  <a:lnTo>
                    <a:pt x="691" y="1147"/>
                  </a:lnTo>
                  <a:lnTo>
                    <a:pt x="686" y="1147"/>
                  </a:lnTo>
                  <a:lnTo>
                    <a:pt x="683" y="1150"/>
                  </a:lnTo>
                  <a:lnTo>
                    <a:pt x="682" y="1150"/>
                  </a:lnTo>
                  <a:lnTo>
                    <a:pt x="681" y="1150"/>
                  </a:lnTo>
                  <a:lnTo>
                    <a:pt x="673" y="1151"/>
                  </a:lnTo>
                  <a:lnTo>
                    <a:pt x="672" y="1151"/>
                  </a:lnTo>
                  <a:lnTo>
                    <a:pt x="667" y="1150"/>
                  </a:lnTo>
                  <a:lnTo>
                    <a:pt x="661" y="1151"/>
                  </a:lnTo>
                  <a:lnTo>
                    <a:pt x="656" y="1150"/>
                  </a:lnTo>
                  <a:lnTo>
                    <a:pt x="652" y="1153"/>
                  </a:lnTo>
                  <a:lnTo>
                    <a:pt x="651" y="1153"/>
                  </a:lnTo>
                  <a:lnTo>
                    <a:pt x="645" y="1153"/>
                  </a:lnTo>
                  <a:lnTo>
                    <a:pt x="639" y="1157"/>
                  </a:lnTo>
                  <a:lnTo>
                    <a:pt x="637" y="1161"/>
                  </a:lnTo>
                  <a:lnTo>
                    <a:pt x="636" y="1163"/>
                  </a:lnTo>
                  <a:lnTo>
                    <a:pt x="635" y="1163"/>
                  </a:lnTo>
                  <a:lnTo>
                    <a:pt x="630" y="1165"/>
                  </a:lnTo>
                  <a:lnTo>
                    <a:pt x="626" y="1167"/>
                  </a:lnTo>
                  <a:lnTo>
                    <a:pt x="624" y="1172"/>
                  </a:lnTo>
                  <a:lnTo>
                    <a:pt x="623" y="1173"/>
                  </a:lnTo>
                  <a:lnTo>
                    <a:pt x="619" y="1176"/>
                  </a:lnTo>
                  <a:lnTo>
                    <a:pt x="618" y="1177"/>
                  </a:lnTo>
                  <a:lnTo>
                    <a:pt x="617" y="1177"/>
                  </a:lnTo>
                  <a:lnTo>
                    <a:pt x="614" y="1176"/>
                  </a:lnTo>
                  <a:lnTo>
                    <a:pt x="613" y="1180"/>
                  </a:lnTo>
                  <a:lnTo>
                    <a:pt x="612" y="1182"/>
                  </a:lnTo>
                  <a:lnTo>
                    <a:pt x="611" y="1182"/>
                  </a:lnTo>
                  <a:lnTo>
                    <a:pt x="605" y="1183"/>
                  </a:lnTo>
                  <a:lnTo>
                    <a:pt x="604" y="1183"/>
                  </a:lnTo>
                  <a:lnTo>
                    <a:pt x="599" y="1181"/>
                  </a:lnTo>
                  <a:lnTo>
                    <a:pt x="595" y="1181"/>
                  </a:lnTo>
                  <a:lnTo>
                    <a:pt x="592" y="1184"/>
                  </a:lnTo>
                  <a:lnTo>
                    <a:pt x="592" y="1185"/>
                  </a:lnTo>
                  <a:lnTo>
                    <a:pt x="591" y="1185"/>
                  </a:lnTo>
                  <a:lnTo>
                    <a:pt x="585" y="1188"/>
                  </a:lnTo>
                  <a:lnTo>
                    <a:pt x="584" y="1188"/>
                  </a:lnTo>
                  <a:lnTo>
                    <a:pt x="578" y="1188"/>
                  </a:lnTo>
                  <a:lnTo>
                    <a:pt x="577" y="1188"/>
                  </a:lnTo>
                  <a:lnTo>
                    <a:pt x="576" y="1188"/>
                  </a:lnTo>
                  <a:lnTo>
                    <a:pt x="573" y="1186"/>
                  </a:lnTo>
                  <a:lnTo>
                    <a:pt x="570" y="1190"/>
                  </a:lnTo>
                  <a:lnTo>
                    <a:pt x="570" y="1191"/>
                  </a:lnTo>
                  <a:lnTo>
                    <a:pt x="569" y="1191"/>
                  </a:lnTo>
                  <a:lnTo>
                    <a:pt x="565" y="1193"/>
                  </a:lnTo>
                  <a:lnTo>
                    <a:pt x="563" y="1198"/>
                  </a:lnTo>
                  <a:lnTo>
                    <a:pt x="562" y="1199"/>
                  </a:lnTo>
                  <a:lnTo>
                    <a:pt x="561" y="1199"/>
                  </a:lnTo>
                  <a:lnTo>
                    <a:pt x="553" y="1199"/>
                  </a:lnTo>
                  <a:lnTo>
                    <a:pt x="551" y="1199"/>
                  </a:lnTo>
                  <a:lnTo>
                    <a:pt x="550" y="1197"/>
                  </a:lnTo>
                  <a:lnTo>
                    <a:pt x="548" y="1191"/>
                  </a:lnTo>
                  <a:lnTo>
                    <a:pt x="548" y="1190"/>
                  </a:lnTo>
                  <a:lnTo>
                    <a:pt x="548" y="1188"/>
                  </a:lnTo>
                  <a:lnTo>
                    <a:pt x="545" y="1188"/>
                  </a:lnTo>
                  <a:lnTo>
                    <a:pt x="543" y="1188"/>
                  </a:lnTo>
                  <a:lnTo>
                    <a:pt x="542" y="1187"/>
                  </a:lnTo>
                  <a:lnTo>
                    <a:pt x="538" y="1182"/>
                  </a:lnTo>
                  <a:lnTo>
                    <a:pt x="533" y="1181"/>
                  </a:lnTo>
                  <a:lnTo>
                    <a:pt x="533" y="1180"/>
                  </a:lnTo>
                  <a:lnTo>
                    <a:pt x="532" y="1180"/>
                  </a:lnTo>
                  <a:lnTo>
                    <a:pt x="528" y="1176"/>
                  </a:lnTo>
                  <a:lnTo>
                    <a:pt x="528" y="1175"/>
                  </a:lnTo>
                  <a:lnTo>
                    <a:pt x="528" y="1174"/>
                  </a:lnTo>
                  <a:lnTo>
                    <a:pt x="526" y="1168"/>
                  </a:lnTo>
                  <a:lnTo>
                    <a:pt x="526" y="1167"/>
                  </a:lnTo>
                  <a:lnTo>
                    <a:pt x="528" y="1162"/>
                  </a:lnTo>
                  <a:lnTo>
                    <a:pt x="525" y="1159"/>
                  </a:lnTo>
                  <a:lnTo>
                    <a:pt x="521" y="1159"/>
                  </a:lnTo>
                  <a:lnTo>
                    <a:pt x="514" y="1159"/>
                  </a:lnTo>
                  <a:lnTo>
                    <a:pt x="513" y="1158"/>
                  </a:lnTo>
                  <a:lnTo>
                    <a:pt x="508" y="1155"/>
                  </a:lnTo>
                  <a:lnTo>
                    <a:pt x="504" y="1152"/>
                  </a:lnTo>
                  <a:lnTo>
                    <a:pt x="500" y="1152"/>
                  </a:lnTo>
                  <a:lnTo>
                    <a:pt x="495" y="1156"/>
                  </a:lnTo>
                  <a:lnTo>
                    <a:pt x="494" y="1157"/>
                  </a:lnTo>
                  <a:lnTo>
                    <a:pt x="492" y="1156"/>
                  </a:lnTo>
                  <a:lnTo>
                    <a:pt x="488" y="1154"/>
                  </a:lnTo>
                  <a:lnTo>
                    <a:pt x="483" y="1155"/>
                  </a:lnTo>
                  <a:lnTo>
                    <a:pt x="482" y="1155"/>
                  </a:lnTo>
                  <a:lnTo>
                    <a:pt x="477" y="1156"/>
                  </a:lnTo>
                  <a:lnTo>
                    <a:pt x="476" y="1156"/>
                  </a:lnTo>
                  <a:lnTo>
                    <a:pt x="475" y="1155"/>
                  </a:lnTo>
                  <a:lnTo>
                    <a:pt x="471" y="1152"/>
                  </a:lnTo>
                  <a:lnTo>
                    <a:pt x="470" y="1151"/>
                  </a:lnTo>
                  <a:lnTo>
                    <a:pt x="466" y="1148"/>
                  </a:lnTo>
                  <a:lnTo>
                    <a:pt x="460" y="1145"/>
                  </a:lnTo>
                  <a:lnTo>
                    <a:pt x="459" y="1144"/>
                  </a:lnTo>
                  <a:lnTo>
                    <a:pt x="455" y="1139"/>
                  </a:lnTo>
                  <a:lnTo>
                    <a:pt x="451" y="1131"/>
                  </a:lnTo>
                  <a:lnTo>
                    <a:pt x="448" y="1127"/>
                  </a:lnTo>
                  <a:lnTo>
                    <a:pt x="443" y="1126"/>
                  </a:lnTo>
                  <a:lnTo>
                    <a:pt x="439" y="1128"/>
                  </a:lnTo>
                  <a:lnTo>
                    <a:pt x="432" y="1132"/>
                  </a:lnTo>
                  <a:lnTo>
                    <a:pt x="431" y="1133"/>
                  </a:lnTo>
                  <a:lnTo>
                    <a:pt x="430" y="1133"/>
                  </a:lnTo>
                  <a:lnTo>
                    <a:pt x="424" y="1132"/>
                  </a:lnTo>
                  <a:lnTo>
                    <a:pt x="421" y="1133"/>
                  </a:lnTo>
                  <a:lnTo>
                    <a:pt x="420" y="1139"/>
                  </a:lnTo>
                  <a:lnTo>
                    <a:pt x="420" y="1140"/>
                  </a:lnTo>
                  <a:lnTo>
                    <a:pt x="419" y="1140"/>
                  </a:lnTo>
                  <a:lnTo>
                    <a:pt x="415" y="1144"/>
                  </a:lnTo>
                  <a:lnTo>
                    <a:pt x="409" y="1148"/>
                  </a:lnTo>
                  <a:lnTo>
                    <a:pt x="408" y="1148"/>
                  </a:lnTo>
                  <a:lnTo>
                    <a:pt x="403" y="1150"/>
                  </a:lnTo>
                  <a:lnTo>
                    <a:pt x="402" y="1150"/>
                  </a:lnTo>
                  <a:lnTo>
                    <a:pt x="394" y="1152"/>
                  </a:lnTo>
                  <a:lnTo>
                    <a:pt x="390" y="1154"/>
                  </a:lnTo>
                  <a:lnTo>
                    <a:pt x="386" y="1158"/>
                  </a:lnTo>
                  <a:lnTo>
                    <a:pt x="386" y="1159"/>
                  </a:lnTo>
                  <a:lnTo>
                    <a:pt x="382" y="1162"/>
                  </a:lnTo>
                  <a:lnTo>
                    <a:pt x="379" y="1167"/>
                  </a:lnTo>
                  <a:lnTo>
                    <a:pt x="377" y="1172"/>
                  </a:lnTo>
                  <a:lnTo>
                    <a:pt x="378" y="1179"/>
                  </a:lnTo>
                  <a:lnTo>
                    <a:pt x="379" y="1184"/>
                  </a:lnTo>
                  <a:lnTo>
                    <a:pt x="382" y="1188"/>
                  </a:lnTo>
                  <a:lnTo>
                    <a:pt x="382" y="1189"/>
                  </a:lnTo>
                  <a:lnTo>
                    <a:pt x="385" y="1195"/>
                  </a:lnTo>
                  <a:lnTo>
                    <a:pt x="386" y="1196"/>
                  </a:lnTo>
                  <a:lnTo>
                    <a:pt x="386" y="1203"/>
                  </a:lnTo>
                  <a:lnTo>
                    <a:pt x="389" y="1206"/>
                  </a:lnTo>
                  <a:lnTo>
                    <a:pt x="394" y="1210"/>
                  </a:lnTo>
                  <a:lnTo>
                    <a:pt x="400" y="1213"/>
                  </a:lnTo>
                  <a:lnTo>
                    <a:pt x="406" y="1217"/>
                  </a:lnTo>
                  <a:lnTo>
                    <a:pt x="407" y="1218"/>
                  </a:lnTo>
                  <a:lnTo>
                    <a:pt x="407" y="1219"/>
                  </a:lnTo>
                  <a:lnTo>
                    <a:pt x="406" y="1225"/>
                  </a:lnTo>
                  <a:lnTo>
                    <a:pt x="406" y="1226"/>
                  </a:lnTo>
                  <a:lnTo>
                    <a:pt x="403" y="1231"/>
                  </a:lnTo>
                  <a:lnTo>
                    <a:pt x="403" y="1232"/>
                  </a:lnTo>
                  <a:lnTo>
                    <a:pt x="402" y="1232"/>
                  </a:lnTo>
                  <a:lnTo>
                    <a:pt x="399" y="1234"/>
                  </a:lnTo>
                  <a:lnTo>
                    <a:pt x="401" y="1238"/>
                  </a:lnTo>
                  <a:lnTo>
                    <a:pt x="401" y="1239"/>
                  </a:lnTo>
                  <a:lnTo>
                    <a:pt x="401" y="1240"/>
                  </a:lnTo>
                  <a:lnTo>
                    <a:pt x="400" y="1244"/>
                  </a:lnTo>
                  <a:lnTo>
                    <a:pt x="403" y="1246"/>
                  </a:lnTo>
                  <a:lnTo>
                    <a:pt x="405" y="1247"/>
                  </a:lnTo>
                  <a:lnTo>
                    <a:pt x="404" y="1248"/>
                  </a:lnTo>
                  <a:lnTo>
                    <a:pt x="404" y="1255"/>
                  </a:lnTo>
                  <a:lnTo>
                    <a:pt x="403" y="1257"/>
                  </a:lnTo>
                  <a:lnTo>
                    <a:pt x="398" y="1261"/>
                  </a:lnTo>
                  <a:lnTo>
                    <a:pt x="393" y="1264"/>
                  </a:lnTo>
                  <a:lnTo>
                    <a:pt x="392" y="1265"/>
                  </a:lnTo>
                  <a:lnTo>
                    <a:pt x="391" y="1265"/>
                  </a:lnTo>
                  <a:lnTo>
                    <a:pt x="387" y="1265"/>
                  </a:lnTo>
                  <a:lnTo>
                    <a:pt x="386" y="1268"/>
                  </a:lnTo>
                  <a:lnTo>
                    <a:pt x="385" y="1275"/>
                  </a:lnTo>
                  <a:lnTo>
                    <a:pt x="385" y="1276"/>
                  </a:lnTo>
                  <a:lnTo>
                    <a:pt x="381" y="1284"/>
                  </a:lnTo>
                  <a:lnTo>
                    <a:pt x="376" y="1289"/>
                  </a:lnTo>
                  <a:lnTo>
                    <a:pt x="373" y="1292"/>
                  </a:lnTo>
                  <a:lnTo>
                    <a:pt x="372" y="1296"/>
                  </a:lnTo>
                  <a:lnTo>
                    <a:pt x="372" y="1297"/>
                  </a:lnTo>
                  <a:lnTo>
                    <a:pt x="369" y="1304"/>
                  </a:lnTo>
                  <a:lnTo>
                    <a:pt x="369" y="1305"/>
                  </a:lnTo>
                  <a:lnTo>
                    <a:pt x="368" y="1305"/>
                  </a:lnTo>
                  <a:lnTo>
                    <a:pt x="362" y="1310"/>
                  </a:lnTo>
                  <a:lnTo>
                    <a:pt x="359" y="1313"/>
                  </a:lnTo>
                  <a:lnTo>
                    <a:pt x="357" y="1321"/>
                  </a:lnTo>
                  <a:lnTo>
                    <a:pt x="356" y="1323"/>
                  </a:lnTo>
                  <a:lnTo>
                    <a:pt x="355" y="1323"/>
                  </a:lnTo>
                  <a:lnTo>
                    <a:pt x="349" y="1324"/>
                  </a:lnTo>
                  <a:lnTo>
                    <a:pt x="348" y="1324"/>
                  </a:lnTo>
                  <a:lnTo>
                    <a:pt x="347" y="1324"/>
                  </a:lnTo>
                  <a:lnTo>
                    <a:pt x="340" y="1320"/>
                  </a:lnTo>
                  <a:lnTo>
                    <a:pt x="337" y="1320"/>
                  </a:lnTo>
                  <a:lnTo>
                    <a:pt x="336" y="1323"/>
                  </a:lnTo>
                  <a:lnTo>
                    <a:pt x="337" y="1328"/>
                  </a:lnTo>
                  <a:lnTo>
                    <a:pt x="337" y="1329"/>
                  </a:lnTo>
                  <a:lnTo>
                    <a:pt x="336" y="1330"/>
                  </a:lnTo>
                  <a:lnTo>
                    <a:pt x="332" y="1335"/>
                  </a:lnTo>
                  <a:lnTo>
                    <a:pt x="331" y="1340"/>
                  </a:lnTo>
                  <a:lnTo>
                    <a:pt x="328" y="1347"/>
                  </a:lnTo>
                  <a:lnTo>
                    <a:pt x="327" y="1349"/>
                  </a:lnTo>
                  <a:lnTo>
                    <a:pt x="326" y="1349"/>
                  </a:lnTo>
                  <a:lnTo>
                    <a:pt x="321" y="1350"/>
                  </a:lnTo>
                  <a:lnTo>
                    <a:pt x="318" y="1355"/>
                  </a:lnTo>
                  <a:lnTo>
                    <a:pt x="317" y="1356"/>
                  </a:lnTo>
                  <a:lnTo>
                    <a:pt x="312" y="1359"/>
                  </a:lnTo>
                  <a:lnTo>
                    <a:pt x="311" y="1360"/>
                  </a:lnTo>
                  <a:lnTo>
                    <a:pt x="309" y="1359"/>
                  </a:lnTo>
                  <a:lnTo>
                    <a:pt x="304" y="1356"/>
                  </a:lnTo>
                  <a:lnTo>
                    <a:pt x="300" y="1353"/>
                  </a:lnTo>
                  <a:lnTo>
                    <a:pt x="295" y="1355"/>
                  </a:lnTo>
                  <a:lnTo>
                    <a:pt x="294" y="1355"/>
                  </a:lnTo>
                  <a:lnTo>
                    <a:pt x="293" y="1355"/>
                  </a:lnTo>
                  <a:lnTo>
                    <a:pt x="288" y="1351"/>
                  </a:lnTo>
                  <a:lnTo>
                    <a:pt x="287" y="1351"/>
                  </a:lnTo>
                  <a:lnTo>
                    <a:pt x="287" y="1350"/>
                  </a:lnTo>
                  <a:lnTo>
                    <a:pt x="284" y="1343"/>
                  </a:lnTo>
                  <a:lnTo>
                    <a:pt x="281" y="1340"/>
                  </a:lnTo>
                  <a:lnTo>
                    <a:pt x="277" y="1343"/>
                  </a:lnTo>
                  <a:lnTo>
                    <a:pt x="273" y="1346"/>
                  </a:lnTo>
                  <a:lnTo>
                    <a:pt x="272" y="1346"/>
                  </a:lnTo>
                  <a:lnTo>
                    <a:pt x="267" y="1349"/>
                  </a:lnTo>
                  <a:lnTo>
                    <a:pt x="267" y="1350"/>
                  </a:lnTo>
                  <a:lnTo>
                    <a:pt x="265" y="1350"/>
                  </a:lnTo>
                  <a:lnTo>
                    <a:pt x="261" y="1349"/>
                  </a:lnTo>
                  <a:lnTo>
                    <a:pt x="258" y="1352"/>
                  </a:lnTo>
                  <a:lnTo>
                    <a:pt x="257" y="1352"/>
                  </a:lnTo>
                  <a:lnTo>
                    <a:pt x="257" y="1353"/>
                  </a:lnTo>
                  <a:lnTo>
                    <a:pt x="250" y="1355"/>
                  </a:lnTo>
                  <a:lnTo>
                    <a:pt x="249" y="1355"/>
                  </a:lnTo>
                  <a:lnTo>
                    <a:pt x="248" y="1355"/>
                  </a:lnTo>
                  <a:lnTo>
                    <a:pt x="243" y="1352"/>
                  </a:lnTo>
                  <a:lnTo>
                    <a:pt x="239" y="1350"/>
                  </a:lnTo>
                  <a:lnTo>
                    <a:pt x="235" y="1354"/>
                  </a:lnTo>
                  <a:lnTo>
                    <a:pt x="230" y="1358"/>
                  </a:lnTo>
                  <a:lnTo>
                    <a:pt x="229" y="1358"/>
                  </a:lnTo>
                  <a:lnTo>
                    <a:pt x="228" y="1358"/>
                  </a:lnTo>
                  <a:lnTo>
                    <a:pt x="225" y="1358"/>
                  </a:lnTo>
                  <a:lnTo>
                    <a:pt x="224" y="1361"/>
                  </a:lnTo>
                  <a:lnTo>
                    <a:pt x="224" y="1368"/>
                  </a:lnTo>
                  <a:lnTo>
                    <a:pt x="224" y="1370"/>
                  </a:lnTo>
                  <a:lnTo>
                    <a:pt x="223" y="1371"/>
                  </a:lnTo>
                  <a:lnTo>
                    <a:pt x="217" y="1373"/>
                  </a:lnTo>
                  <a:lnTo>
                    <a:pt x="216" y="1373"/>
                  </a:lnTo>
                  <a:lnTo>
                    <a:pt x="210" y="1373"/>
                  </a:lnTo>
                  <a:lnTo>
                    <a:pt x="206" y="1376"/>
                  </a:lnTo>
                  <a:lnTo>
                    <a:pt x="201" y="1378"/>
                  </a:lnTo>
                  <a:lnTo>
                    <a:pt x="199" y="1382"/>
                  </a:lnTo>
                  <a:lnTo>
                    <a:pt x="198" y="1387"/>
                  </a:lnTo>
                  <a:lnTo>
                    <a:pt x="197" y="1388"/>
                  </a:lnTo>
                  <a:lnTo>
                    <a:pt x="197" y="1389"/>
                  </a:lnTo>
                  <a:lnTo>
                    <a:pt x="191" y="1393"/>
                  </a:lnTo>
                  <a:lnTo>
                    <a:pt x="190" y="1394"/>
                  </a:lnTo>
                  <a:lnTo>
                    <a:pt x="189" y="1394"/>
                  </a:lnTo>
                  <a:lnTo>
                    <a:pt x="184" y="1393"/>
                  </a:lnTo>
                  <a:lnTo>
                    <a:pt x="179" y="1395"/>
                  </a:lnTo>
                  <a:lnTo>
                    <a:pt x="173" y="1397"/>
                  </a:lnTo>
                  <a:lnTo>
                    <a:pt x="171" y="1398"/>
                  </a:lnTo>
                  <a:lnTo>
                    <a:pt x="170" y="1397"/>
                  </a:lnTo>
                  <a:lnTo>
                    <a:pt x="166" y="1392"/>
                  </a:lnTo>
                  <a:lnTo>
                    <a:pt x="162" y="1389"/>
                  </a:lnTo>
                  <a:lnTo>
                    <a:pt x="157" y="1387"/>
                  </a:lnTo>
                  <a:lnTo>
                    <a:pt x="156" y="1387"/>
                  </a:lnTo>
                  <a:lnTo>
                    <a:pt x="152" y="1383"/>
                  </a:lnTo>
                  <a:lnTo>
                    <a:pt x="148" y="1380"/>
                  </a:lnTo>
                  <a:lnTo>
                    <a:pt x="142" y="1380"/>
                  </a:lnTo>
                  <a:lnTo>
                    <a:pt x="134" y="1379"/>
                  </a:lnTo>
                  <a:lnTo>
                    <a:pt x="127" y="1377"/>
                  </a:lnTo>
                  <a:lnTo>
                    <a:pt x="121" y="1375"/>
                  </a:lnTo>
                  <a:lnTo>
                    <a:pt x="120" y="1374"/>
                  </a:lnTo>
                  <a:lnTo>
                    <a:pt x="116" y="1369"/>
                  </a:lnTo>
                  <a:lnTo>
                    <a:pt x="115" y="1369"/>
                  </a:lnTo>
                  <a:lnTo>
                    <a:pt x="112" y="1364"/>
                  </a:lnTo>
                  <a:lnTo>
                    <a:pt x="107" y="1363"/>
                  </a:lnTo>
                  <a:lnTo>
                    <a:pt x="106" y="1363"/>
                  </a:lnTo>
                  <a:lnTo>
                    <a:pt x="106" y="1362"/>
                  </a:lnTo>
                  <a:lnTo>
                    <a:pt x="100" y="1357"/>
                  </a:lnTo>
                  <a:lnTo>
                    <a:pt x="99" y="1356"/>
                  </a:lnTo>
                  <a:lnTo>
                    <a:pt x="99" y="1355"/>
                  </a:lnTo>
                  <a:lnTo>
                    <a:pt x="98" y="1350"/>
                  </a:lnTo>
                  <a:lnTo>
                    <a:pt x="97" y="1345"/>
                  </a:lnTo>
                  <a:lnTo>
                    <a:pt x="92" y="1341"/>
                  </a:lnTo>
                  <a:lnTo>
                    <a:pt x="91" y="1341"/>
                  </a:lnTo>
                  <a:lnTo>
                    <a:pt x="88" y="1336"/>
                  </a:lnTo>
                  <a:lnTo>
                    <a:pt x="87" y="1335"/>
                  </a:lnTo>
                  <a:lnTo>
                    <a:pt x="87" y="1334"/>
                  </a:lnTo>
                  <a:lnTo>
                    <a:pt x="87" y="1327"/>
                  </a:lnTo>
                  <a:lnTo>
                    <a:pt x="87" y="1321"/>
                  </a:lnTo>
                  <a:lnTo>
                    <a:pt x="86" y="1315"/>
                  </a:lnTo>
                  <a:lnTo>
                    <a:pt x="86" y="1314"/>
                  </a:lnTo>
                  <a:lnTo>
                    <a:pt x="87" y="1313"/>
                  </a:lnTo>
                  <a:lnTo>
                    <a:pt x="92" y="1308"/>
                  </a:lnTo>
                  <a:lnTo>
                    <a:pt x="94" y="1305"/>
                  </a:lnTo>
                  <a:lnTo>
                    <a:pt x="93" y="1303"/>
                  </a:lnTo>
                  <a:lnTo>
                    <a:pt x="92" y="1303"/>
                  </a:lnTo>
                  <a:lnTo>
                    <a:pt x="92" y="1302"/>
                  </a:lnTo>
                  <a:lnTo>
                    <a:pt x="90" y="1295"/>
                  </a:lnTo>
                  <a:lnTo>
                    <a:pt x="91" y="1290"/>
                  </a:lnTo>
                  <a:lnTo>
                    <a:pt x="87" y="1286"/>
                  </a:lnTo>
                  <a:lnTo>
                    <a:pt x="86" y="1286"/>
                  </a:lnTo>
                  <a:lnTo>
                    <a:pt x="82" y="1280"/>
                  </a:lnTo>
                  <a:lnTo>
                    <a:pt x="78" y="1277"/>
                  </a:lnTo>
                  <a:lnTo>
                    <a:pt x="77" y="1277"/>
                  </a:lnTo>
                  <a:lnTo>
                    <a:pt x="77" y="1275"/>
                  </a:lnTo>
                  <a:lnTo>
                    <a:pt x="76" y="1269"/>
                  </a:lnTo>
                  <a:lnTo>
                    <a:pt x="71" y="1264"/>
                  </a:lnTo>
                  <a:lnTo>
                    <a:pt x="71" y="1263"/>
                  </a:lnTo>
                  <a:lnTo>
                    <a:pt x="68" y="1257"/>
                  </a:lnTo>
                  <a:lnTo>
                    <a:pt x="68" y="1256"/>
                  </a:lnTo>
                  <a:lnTo>
                    <a:pt x="68" y="1255"/>
                  </a:lnTo>
                  <a:lnTo>
                    <a:pt x="69" y="1250"/>
                  </a:lnTo>
                  <a:lnTo>
                    <a:pt x="68" y="1246"/>
                  </a:lnTo>
                  <a:lnTo>
                    <a:pt x="63" y="1246"/>
                  </a:lnTo>
                  <a:lnTo>
                    <a:pt x="59" y="1247"/>
                  </a:lnTo>
                  <a:lnTo>
                    <a:pt x="54" y="1251"/>
                  </a:lnTo>
                  <a:lnTo>
                    <a:pt x="53" y="1251"/>
                  </a:lnTo>
                  <a:lnTo>
                    <a:pt x="52" y="1251"/>
                  </a:lnTo>
                  <a:lnTo>
                    <a:pt x="48" y="1251"/>
                  </a:lnTo>
                  <a:lnTo>
                    <a:pt x="45" y="1253"/>
                  </a:lnTo>
                  <a:lnTo>
                    <a:pt x="46" y="1257"/>
                  </a:lnTo>
                  <a:lnTo>
                    <a:pt x="46" y="1258"/>
                  </a:lnTo>
                  <a:lnTo>
                    <a:pt x="43" y="1264"/>
                  </a:lnTo>
                  <a:lnTo>
                    <a:pt x="43" y="1265"/>
                  </a:lnTo>
                  <a:lnTo>
                    <a:pt x="42" y="1265"/>
                  </a:lnTo>
                  <a:lnTo>
                    <a:pt x="33" y="1270"/>
                  </a:lnTo>
                  <a:lnTo>
                    <a:pt x="32" y="1270"/>
                  </a:lnTo>
                  <a:lnTo>
                    <a:pt x="31" y="1270"/>
                  </a:lnTo>
                  <a:lnTo>
                    <a:pt x="23" y="1268"/>
                  </a:lnTo>
                  <a:lnTo>
                    <a:pt x="22" y="1268"/>
                  </a:lnTo>
                  <a:lnTo>
                    <a:pt x="16" y="1264"/>
                  </a:lnTo>
                  <a:lnTo>
                    <a:pt x="9" y="1265"/>
                  </a:lnTo>
                  <a:lnTo>
                    <a:pt x="8" y="1266"/>
                  </a:lnTo>
                  <a:lnTo>
                    <a:pt x="7" y="1265"/>
                  </a:lnTo>
                  <a:lnTo>
                    <a:pt x="2" y="1260"/>
                  </a:lnTo>
                  <a:lnTo>
                    <a:pt x="0" y="1259"/>
                  </a:lnTo>
                  <a:lnTo>
                    <a:pt x="1" y="1257"/>
                  </a:lnTo>
                  <a:lnTo>
                    <a:pt x="3" y="1252"/>
                  </a:lnTo>
                  <a:lnTo>
                    <a:pt x="4" y="1251"/>
                  </a:lnTo>
                  <a:lnTo>
                    <a:pt x="9" y="1246"/>
                  </a:lnTo>
                  <a:lnTo>
                    <a:pt x="12" y="1241"/>
                  </a:lnTo>
                  <a:lnTo>
                    <a:pt x="16" y="1237"/>
                  </a:lnTo>
                  <a:lnTo>
                    <a:pt x="17" y="1233"/>
                  </a:lnTo>
                  <a:lnTo>
                    <a:pt x="16" y="1228"/>
                  </a:lnTo>
                  <a:lnTo>
                    <a:pt x="16" y="1227"/>
                  </a:lnTo>
                  <a:lnTo>
                    <a:pt x="17" y="1227"/>
                  </a:lnTo>
                  <a:lnTo>
                    <a:pt x="19" y="1221"/>
                  </a:lnTo>
                  <a:lnTo>
                    <a:pt x="20" y="1216"/>
                  </a:lnTo>
                  <a:lnTo>
                    <a:pt x="22" y="1211"/>
                  </a:lnTo>
                  <a:lnTo>
                    <a:pt x="21" y="1206"/>
                  </a:lnTo>
                  <a:lnTo>
                    <a:pt x="21" y="1200"/>
                  </a:lnTo>
                  <a:lnTo>
                    <a:pt x="21" y="1199"/>
                  </a:lnTo>
                  <a:lnTo>
                    <a:pt x="21" y="1193"/>
                  </a:lnTo>
                  <a:lnTo>
                    <a:pt x="21" y="1192"/>
                  </a:lnTo>
                  <a:lnTo>
                    <a:pt x="23" y="1187"/>
                  </a:lnTo>
                  <a:lnTo>
                    <a:pt x="23" y="1186"/>
                  </a:lnTo>
                  <a:lnTo>
                    <a:pt x="24" y="1186"/>
                  </a:lnTo>
                  <a:lnTo>
                    <a:pt x="27" y="1182"/>
                  </a:lnTo>
                  <a:lnTo>
                    <a:pt x="29" y="1177"/>
                  </a:lnTo>
                  <a:lnTo>
                    <a:pt x="27" y="1172"/>
                  </a:lnTo>
                  <a:lnTo>
                    <a:pt x="26" y="1166"/>
                  </a:lnTo>
                  <a:lnTo>
                    <a:pt x="26" y="1165"/>
                  </a:lnTo>
                  <a:lnTo>
                    <a:pt x="28" y="1159"/>
                  </a:lnTo>
                  <a:lnTo>
                    <a:pt x="29" y="1154"/>
                  </a:lnTo>
                  <a:lnTo>
                    <a:pt x="27" y="1149"/>
                  </a:lnTo>
                  <a:lnTo>
                    <a:pt x="27" y="1148"/>
                  </a:lnTo>
                  <a:lnTo>
                    <a:pt x="27" y="1143"/>
                  </a:lnTo>
                  <a:lnTo>
                    <a:pt x="27" y="1142"/>
                  </a:lnTo>
                  <a:lnTo>
                    <a:pt x="27" y="1141"/>
                  </a:lnTo>
                  <a:lnTo>
                    <a:pt x="30" y="1136"/>
                  </a:lnTo>
                  <a:lnTo>
                    <a:pt x="34" y="1131"/>
                  </a:lnTo>
                  <a:lnTo>
                    <a:pt x="37" y="1128"/>
                  </a:lnTo>
                  <a:lnTo>
                    <a:pt x="36" y="1124"/>
                  </a:lnTo>
                  <a:lnTo>
                    <a:pt x="35" y="1119"/>
                  </a:lnTo>
                  <a:lnTo>
                    <a:pt x="33" y="1114"/>
                  </a:lnTo>
                  <a:lnTo>
                    <a:pt x="31" y="1111"/>
                  </a:lnTo>
                  <a:lnTo>
                    <a:pt x="25" y="1108"/>
                  </a:lnTo>
                  <a:lnTo>
                    <a:pt x="24" y="1108"/>
                  </a:lnTo>
                  <a:lnTo>
                    <a:pt x="24" y="1107"/>
                  </a:lnTo>
                  <a:lnTo>
                    <a:pt x="20" y="1103"/>
                  </a:lnTo>
                  <a:lnTo>
                    <a:pt x="20" y="1102"/>
                  </a:lnTo>
                  <a:lnTo>
                    <a:pt x="18" y="1096"/>
                  </a:lnTo>
                  <a:lnTo>
                    <a:pt x="18" y="1095"/>
                  </a:lnTo>
                  <a:lnTo>
                    <a:pt x="18" y="1094"/>
                  </a:lnTo>
                  <a:lnTo>
                    <a:pt x="19" y="1089"/>
                  </a:lnTo>
                  <a:lnTo>
                    <a:pt x="20" y="1084"/>
                  </a:lnTo>
                  <a:lnTo>
                    <a:pt x="19" y="1077"/>
                  </a:lnTo>
                  <a:lnTo>
                    <a:pt x="17" y="1069"/>
                  </a:lnTo>
                  <a:lnTo>
                    <a:pt x="16" y="1062"/>
                  </a:lnTo>
                  <a:lnTo>
                    <a:pt x="16" y="1056"/>
                  </a:lnTo>
                  <a:lnTo>
                    <a:pt x="15" y="1051"/>
                  </a:lnTo>
                  <a:lnTo>
                    <a:pt x="12" y="1044"/>
                  </a:lnTo>
                  <a:lnTo>
                    <a:pt x="8" y="1038"/>
                  </a:lnTo>
                  <a:lnTo>
                    <a:pt x="8" y="1037"/>
                  </a:lnTo>
                  <a:lnTo>
                    <a:pt x="6" y="1032"/>
                  </a:lnTo>
                  <a:lnTo>
                    <a:pt x="6" y="1031"/>
                  </a:lnTo>
                  <a:lnTo>
                    <a:pt x="6" y="1030"/>
                  </a:lnTo>
                  <a:lnTo>
                    <a:pt x="8" y="1025"/>
                  </a:lnTo>
                  <a:lnTo>
                    <a:pt x="8" y="1024"/>
                  </a:lnTo>
                  <a:lnTo>
                    <a:pt x="9" y="1024"/>
                  </a:lnTo>
                  <a:lnTo>
                    <a:pt x="11" y="1020"/>
                  </a:lnTo>
                  <a:lnTo>
                    <a:pt x="13" y="1014"/>
                  </a:lnTo>
                  <a:lnTo>
                    <a:pt x="14" y="1009"/>
                  </a:lnTo>
                  <a:lnTo>
                    <a:pt x="14" y="1008"/>
                  </a:lnTo>
                  <a:lnTo>
                    <a:pt x="14" y="1007"/>
                  </a:lnTo>
                  <a:lnTo>
                    <a:pt x="18" y="1003"/>
                  </a:lnTo>
                  <a:lnTo>
                    <a:pt x="18" y="1002"/>
                  </a:lnTo>
                  <a:lnTo>
                    <a:pt x="23" y="999"/>
                  </a:lnTo>
                  <a:lnTo>
                    <a:pt x="28" y="995"/>
                  </a:lnTo>
                  <a:lnTo>
                    <a:pt x="28" y="994"/>
                  </a:lnTo>
                  <a:lnTo>
                    <a:pt x="33" y="991"/>
                  </a:lnTo>
                  <a:lnTo>
                    <a:pt x="37" y="989"/>
                  </a:lnTo>
                  <a:lnTo>
                    <a:pt x="39" y="984"/>
                  </a:lnTo>
                  <a:lnTo>
                    <a:pt x="40" y="979"/>
                  </a:lnTo>
                  <a:lnTo>
                    <a:pt x="40" y="977"/>
                  </a:lnTo>
                  <a:lnTo>
                    <a:pt x="42" y="977"/>
                  </a:lnTo>
                  <a:lnTo>
                    <a:pt x="45" y="976"/>
                  </a:lnTo>
                  <a:lnTo>
                    <a:pt x="44" y="974"/>
                  </a:lnTo>
                  <a:lnTo>
                    <a:pt x="43" y="972"/>
                  </a:lnTo>
                  <a:lnTo>
                    <a:pt x="45" y="971"/>
                  </a:lnTo>
                  <a:lnTo>
                    <a:pt x="50" y="967"/>
                  </a:lnTo>
                  <a:lnTo>
                    <a:pt x="51" y="962"/>
                  </a:lnTo>
                  <a:lnTo>
                    <a:pt x="52" y="961"/>
                  </a:lnTo>
                  <a:lnTo>
                    <a:pt x="54" y="957"/>
                  </a:lnTo>
                  <a:lnTo>
                    <a:pt x="54" y="952"/>
                  </a:lnTo>
                  <a:lnTo>
                    <a:pt x="54" y="951"/>
                  </a:lnTo>
                  <a:lnTo>
                    <a:pt x="56" y="945"/>
                  </a:lnTo>
                  <a:lnTo>
                    <a:pt x="58" y="940"/>
                  </a:lnTo>
                  <a:lnTo>
                    <a:pt x="58" y="939"/>
                  </a:lnTo>
                  <a:lnTo>
                    <a:pt x="59" y="939"/>
                  </a:lnTo>
                  <a:lnTo>
                    <a:pt x="62" y="935"/>
                  </a:lnTo>
                  <a:lnTo>
                    <a:pt x="65" y="930"/>
                  </a:lnTo>
                  <a:lnTo>
                    <a:pt x="66" y="925"/>
                  </a:lnTo>
                  <a:lnTo>
                    <a:pt x="66" y="924"/>
                  </a:lnTo>
                  <a:lnTo>
                    <a:pt x="70" y="917"/>
                  </a:lnTo>
                  <a:lnTo>
                    <a:pt x="70" y="916"/>
                  </a:lnTo>
                  <a:lnTo>
                    <a:pt x="73" y="911"/>
                  </a:lnTo>
                  <a:lnTo>
                    <a:pt x="74" y="911"/>
                  </a:lnTo>
                  <a:lnTo>
                    <a:pt x="74" y="910"/>
                  </a:lnTo>
                  <a:lnTo>
                    <a:pt x="78" y="907"/>
                  </a:lnTo>
                  <a:lnTo>
                    <a:pt x="80" y="903"/>
                  </a:lnTo>
                  <a:lnTo>
                    <a:pt x="80" y="902"/>
                  </a:lnTo>
                  <a:lnTo>
                    <a:pt x="84" y="899"/>
                  </a:lnTo>
                  <a:lnTo>
                    <a:pt x="84" y="895"/>
                  </a:lnTo>
                  <a:lnTo>
                    <a:pt x="84" y="889"/>
                  </a:lnTo>
                  <a:lnTo>
                    <a:pt x="84" y="888"/>
                  </a:lnTo>
                  <a:lnTo>
                    <a:pt x="85" y="888"/>
                  </a:lnTo>
                  <a:lnTo>
                    <a:pt x="88" y="883"/>
                  </a:lnTo>
                  <a:lnTo>
                    <a:pt x="87" y="877"/>
                  </a:lnTo>
                  <a:lnTo>
                    <a:pt x="86" y="875"/>
                  </a:lnTo>
                  <a:lnTo>
                    <a:pt x="88" y="874"/>
                  </a:lnTo>
                  <a:lnTo>
                    <a:pt x="91" y="873"/>
                  </a:lnTo>
                  <a:lnTo>
                    <a:pt x="89" y="870"/>
                  </a:lnTo>
                  <a:lnTo>
                    <a:pt x="89" y="869"/>
                  </a:lnTo>
                  <a:lnTo>
                    <a:pt x="90" y="867"/>
                  </a:lnTo>
                  <a:lnTo>
                    <a:pt x="93" y="864"/>
                  </a:lnTo>
                  <a:lnTo>
                    <a:pt x="94" y="859"/>
                  </a:lnTo>
                  <a:lnTo>
                    <a:pt x="94" y="854"/>
                  </a:lnTo>
                  <a:lnTo>
                    <a:pt x="94" y="848"/>
                  </a:lnTo>
                  <a:lnTo>
                    <a:pt x="95" y="847"/>
                  </a:lnTo>
                  <a:lnTo>
                    <a:pt x="95" y="846"/>
                  </a:lnTo>
                  <a:lnTo>
                    <a:pt x="99" y="842"/>
                  </a:lnTo>
                  <a:lnTo>
                    <a:pt x="100" y="837"/>
                  </a:lnTo>
                  <a:lnTo>
                    <a:pt x="100" y="836"/>
                  </a:lnTo>
                  <a:lnTo>
                    <a:pt x="101" y="836"/>
                  </a:lnTo>
                  <a:lnTo>
                    <a:pt x="104" y="832"/>
                  </a:lnTo>
                  <a:lnTo>
                    <a:pt x="105" y="826"/>
                  </a:lnTo>
                  <a:lnTo>
                    <a:pt x="106" y="826"/>
                  </a:lnTo>
                  <a:lnTo>
                    <a:pt x="106" y="825"/>
                  </a:lnTo>
                  <a:lnTo>
                    <a:pt x="108" y="819"/>
                  </a:lnTo>
                  <a:lnTo>
                    <a:pt x="109" y="818"/>
                  </a:lnTo>
                  <a:lnTo>
                    <a:pt x="114" y="814"/>
                  </a:lnTo>
                  <a:lnTo>
                    <a:pt x="119" y="811"/>
                  </a:lnTo>
                  <a:lnTo>
                    <a:pt x="122" y="807"/>
                  </a:lnTo>
                  <a:lnTo>
                    <a:pt x="122" y="806"/>
                  </a:lnTo>
                  <a:lnTo>
                    <a:pt x="123" y="806"/>
                  </a:lnTo>
                  <a:lnTo>
                    <a:pt x="128" y="804"/>
                  </a:lnTo>
                  <a:lnTo>
                    <a:pt x="132" y="799"/>
                  </a:lnTo>
                  <a:lnTo>
                    <a:pt x="133" y="798"/>
                  </a:lnTo>
                  <a:lnTo>
                    <a:pt x="134" y="798"/>
                  </a:lnTo>
                  <a:lnTo>
                    <a:pt x="140" y="798"/>
                  </a:lnTo>
                  <a:lnTo>
                    <a:pt x="145" y="796"/>
                  </a:lnTo>
                  <a:lnTo>
                    <a:pt x="153" y="794"/>
                  </a:lnTo>
                  <a:lnTo>
                    <a:pt x="154" y="794"/>
                  </a:lnTo>
                  <a:lnTo>
                    <a:pt x="160" y="794"/>
                  </a:lnTo>
                  <a:lnTo>
                    <a:pt x="164" y="791"/>
                  </a:lnTo>
                  <a:lnTo>
                    <a:pt x="164" y="790"/>
                  </a:lnTo>
                  <a:lnTo>
                    <a:pt x="165" y="790"/>
                  </a:lnTo>
                  <a:lnTo>
                    <a:pt x="170" y="790"/>
                  </a:lnTo>
                  <a:lnTo>
                    <a:pt x="176" y="788"/>
                  </a:lnTo>
                  <a:lnTo>
                    <a:pt x="177" y="788"/>
                  </a:lnTo>
                  <a:lnTo>
                    <a:pt x="178" y="788"/>
                  </a:lnTo>
                  <a:lnTo>
                    <a:pt x="184" y="789"/>
                  </a:lnTo>
                  <a:lnTo>
                    <a:pt x="189" y="788"/>
                  </a:lnTo>
                  <a:lnTo>
                    <a:pt x="195" y="786"/>
                  </a:lnTo>
                  <a:lnTo>
                    <a:pt x="201" y="785"/>
                  </a:lnTo>
                  <a:lnTo>
                    <a:pt x="206" y="784"/>
                  </a:lnTo>
                  <a:lnTo>
                    <a:pt x="210" y="778"/>
                  </a:lnTo>
                  <a:lnTo>
                    <a:pt x="211" y="777"/>
                  </a:lnTo>
                  <a:lnTo>
                    <a:pt x="212" y="777"/>
                  </a:lnTo>
                  <a:lnTo>
                    <a:pt x="216" y="777"/>
                  </a:lnTo>
                  <a:lnTo>
                    <a:pt x="220" y="772"/>
                  </a:lnTo>
                  <a:lnTo>
                    <a:pt x="220" y="771"/>
                  </a:lnTo>
                  <a:lnTo>
                    <a:pt x="226" y="768"/>
                  </a:lnTo>
                  <a:lnTo>
                    <a:pt x="227" y="767"/>
                  </a:lnTo>
                  <a:lnTo>
                    <a:pt x="228" y="767"/>
                  </a:lnTo>
                  <a:lnTo>
                    <a:pt x="233" y="769"/>
                  </a:lnTo>
                  <a:lnTo>
                    <a:pt x="238" y="768"/>
                  </a:lnTo>
                  <a:lnTo>
                    <a:pt x="240" y="768"/>
                  </a:lnTo>
                  <a:lnTo>
                    <a:pt x="241" y="769"/>
                  </a:lnTo>
                  <a:lnTo>
                    <a:pt x="244" y="773"/>
                  </a:lnTo>
                  <a:lnTo>
                    <a:pt x="248" y="774"/>
                  </a:lnTo>
                  <a:lnTo>
                    <a:pt x="249" y="770"/>
                  </a:lnTo>
                  <a:lnTo>
                    <a:pt x="249" y="769"/>
                  </a:lnTo>
                  <a:lnTo>
                    <a:pt x="250" y="769"/>
                  </a:lnTo>
                  <a:lnTo>
                    <a:pt x="253" y="764"/>
                  </a:lnTo>
                  <a:lnTo>
                    <a:pt x="254" y="763"/>
                  </a:lnTo>
                  <a:lnTo>
                    <a:pt x="259" y="760"/>
                  </a:lnTo>
                  <a:lnTo>
                    <a:pt x="264" y="756"/>
                  </a:lnTo>
                  <a:lnTo>
                    <a:pt x="269" y="752"/>
                  </a:lnTo>
                  <a:lnTo>
                    <a:pt x="269" y="751"/>
                  </a:lnTo>
                  <a:lnTo>
                    <a:pt x="277" y="747"/>
                  </a:lnTo>
                  <a:lnTo>
                    <a:pt x="280" y="742"/>
                  </a:lnTo>
                  <a:lnTo>
                    <a:pt x="281" y="741"/>
                  </a:lnTo>
                  <a:lnTo>
                    <a:pt x="287" y="738"/>
                  </a:lnTo>
                  <a:lnTo>
                    <a:pt x="288" y="737"/>
                  </a:lnTo>
                  <a:lnTo>
                    <a:pt x="293" y="736"/>
                  </a:lnTo>
                  <a:lnTo>
                    <a:pt x="298" y="733"/>
                  </a:lnTo>
                  <a:lnTo>
                    <a:pt x="304" y="730"/>
                  </a:lnTo>
                  <a:lnTo>
                    <a:pt x="305" y="730"/>
                  </a:lnTo>
                  <a:lnTo>
                    <a:pt x="311" y="730"/>
                  </a:lnTo>
                  <a:lnTo>
                    <a:pt x="316" y="730"/>
                  </a:lnTo>
                  <a:lnTo>
                    <a:pt x="320" y="727"/>
                  </a:lnTo>
                  <a:lnTo>
                    <a:pt x="322" y="722"/>
                  </a:lnTo>
                  <a:lnTo>
                    <a:pt x="322" y="721"/>
                  </a:lnTo>
                  <a:lnTo>
                    <a:pt x="324" y="716"/>
                  </a:lnTo>
                  <a:lnTo>
                    <a:pt x="325" y="715"/>
                  </a:lnTo>
                  <a:lnTo>
                    <a:pt x="329" y="711"/>
                  </a:lnTo>
                  <a:lnTo>
                    <a:pt x="335" y="707"/>
                  </a:lnTo>
                  <a:lnTo>
                    <a:pt x="336" y="702"/>
                  </a:lnTo>
                  <a:lnTo>
                    <a:pt x="336" y="701"/>
                  </a:lnTo>
                  <a:lnTo>
                    <a:pt x="337" y="701"/>
                  </a:lnTo>
                  <a:lnTo>
                    <a:pt x="341" y="696"/>
                  </a:lnTo>
                  <a:lnTo>
                    <a:pt x="344" y="691"/>
                  </a:lnTo>
                  <a:lnTo>
                    <a:pt x="345" y="690"/>
                  </a:lnTo>
                  <a:lnTo>
                    <a:pt x="350" y="687"/>
                  </a:lnTo>
                  <a:lnTo>
                    <a:pt x="351" y="687"/>
                  </a:lnTo>
                  <a:lnTo>
                    <a:pt x="353" y="687"/>
                  </a:lnTo>
                  <a:lnTo>
                    <a:pt x="353" y="685"/>
                  </a:lnTo>
                  <a:lnTo>
                    <a:pt x="352" y="683"/>
                  </a:lnTo>
                  <a:lnTo>
                    <a:pt x="354" y="682"/>
                  </a:lnTo>
                  <a:lnTo>
                    <a:pt x="359" y="679"/>
                  </a:lnTo>
                  <a:lnTo>
                    <a:pt x="363" y="676"/>
                  </a:lnTo>
                  <a:lnTo>
                    <a:pt x="368" y="672"/>
                  </a:lnTo>
                  <a:lnTo>
                    <a:pt x="369" y="672"/>
                  </a:lnTo>
                  <a:lnTo>
                    <a:pt x="370" y="672"/>
                  </a:lnTo>
                  <a:lnTo>
                    <a:pt x="376" y="672"/>
                  </a:lnTo>
                  <a:lnTo>
                    <a:pt x="381" y="670"/>
                  </a:lnTo>
                  <a:lnTo>
                    <a:pt x="384" y="669"/>
                  </a:lnTo>
                  <a:lnTo>
                    <a:pt x="385" y="671"/>
                  </a:lnTo>
                  <a:lnTo>
                    <a:pt x="386" y="674"/>
                  </a:lnTo>
                  <a:lnTo>
                    <a:pt x="389" y="672"/>
                  </a:lnTo>
                  <a:lnTo>
                    <a:pt x="390" y="672"/>
                  </a:lnTo>
                  <a:lnTo>
                    <a:pt x="391" y="672"/>
                  </a:lnTo>
                  <a:lnTo>
                    <a:pt x="397" y="673"/>
                  </a:lnTo>
                  <a:lnTo>
                    <a:pt x="404" y="670"/>
                  </a:lnTo>
                  <a:lnTo>
                    <a:pt x="409" y="666"/>
                  </a:lnTo>
                  <a:lnTo>
                    <a:pt x="410" y="666"/>
                  </a:lnTo>
                  <a:lnTo>
                    <a:pt x="411" y="666"/>
                  </a:lnTo>
                  <a:lnTo>
                    <a:pt x="417" y="666"/>
                  </a:lnTo>
                  <a:lnTo>
                    <a:pt x="428" y="667"/>
                  </a:lnTo>
                  <a:lnTo>
                    <a:pt x="434" y="667"/>
                  </a:lnTo>
                  <a:lnTo>
                    <a:pt x="435" y="667"/>
                  </a:lnTo>
                  <a:lnTo>
                    <a:pt x="440" y="670"/>
                  </a:lnTo>
                  <a:lnTo>
                    <a:pt x="448" y="676"/>
                  </a:lnTo>
                  <a:lnTo>
                    <a:pt x="453" y="676"/>
                  </a:lnTo>
                  <a:lnTo>
                    <a:pt x="455" y="676"/>
                  </a:lnTo>
                  <a:lnTo>
                    <a:pt x="455" y="678"/>
                  </a:lnTo>
                  <a:lnTo>
                    <a:pt x="457" y="683"/>
                  </a:lnTo>
                  <a:lnTo>
                    <a:pt x="461" y="686"/>
                  </a:lnTo>
                  <a:lnTo>
                    <a:pt x="465" y="690"/>
                  </a:lnTo>
                  <a:lnTo>
                    <a:pt x="466" y="690"/>
                  </a:lnTo>
                  <a:lnTo>
                    <a:pt x="468" y="694"/>
                  </a:lnTo>
                  <a:lnTo>
                    <a:pt x="474" y="694"/>
                  </a:lnTo>
                  <a:lnTo>
                    <a:pt x="479" y="694"/>
                  </a:lnTo>
                  <a:lnTo>
                    <a:pt x="484" y="692"/>
                  </a:lnTo>
                  <a:lnTo>
                    <a:pt x="488" y="689"/>
                  </a:lnTo>
                  <a:lnTo>
                    <a:pt x="489" y="688"/>
                  </a:lnTo>
                  <a:lnTo>
                    <a:pt x="490" y="688"/>
                  </a:lnTo>
                  <a:lnTo>
                    <a:pt x="495" y="689"/>
                  </a:lnTo>
                  <a:lnTo>
                    <a:pt x="500" y="689"/>
                  </a:lnTo>
                  <a:lnTo>
                    <a:pt x="505" y="685"/>
                  </a:lnTo>
                  <a:lnTo>
                    <a:pt x="505" y="684"/>
                  </a:lnTo>
                  <a:lnTo>
                    <a:pt x="506" y="684"/>
                  </a:lnTo>
                  <a:lnTo>
                    <a:pt x="512" y="684"/>
                  </a:lnTo>
                  <a:lnTo>
                    <a:pt x="513" y="684"/>
                  </a:lnTo>
                  <a:lnTo>
                    <a:pt x="519" y="685"/>
                  </a:lnTo>
                  <a:lnTo>
                    <a:pt x="520" y="685"/>
                  </a:lnTo>
                  <a:lnTo>
                    <a:pt x="520" y="686"/>
                  </a:lnTo>
                  <a:lnTo>
                    <a:pt x="525" y="688"/>
                  </a:lnTo>
                  <a:lnTo>
                    <a:pt x="530" y="688"/>
                  </a:lnTo>
                  <a:lnTo>
                    <a:pt x="535" y="684"/>
                  </a:lnTo>
                  <a:lnTo>
                    <a:pt x="536" y="683"/>
                  </a:lnTo>
                  <a:lnTo>
                    <a:pt x="537" y="684"/>
                  </a:lnTo>
                  <a:lnTo>
                    <a:pt x="542" y="686"/>
                  </a:lnTo>
                  <a:lnTo>
                    <a:pt x="547" y="686"/>
                  </a:lnTo>
                  <a:lnTo>
                    <a:pt x="551" y="684"/>
                  </a:lnTo>
                  <a:lnTo>
                    <a:pt x="555" y="679"/>
                  </a:lnTo>
                  <a:lnTo>
                    <a:pt x="556" y="679"/>
                  </a:lnTo>
                  <a:lnTo>
                    <a:pt x="561" y="675"/>
                  </a:lnTo>
                  <a:lnTo>
                    <a:pt x="564" y="671"/>
                  </a:lnTo>
                  <a:lnTo>
                    <a:pt x="565" y="666"/>
                  </a:lnTo>
                  <a:lnTo>
                    <a:pt x="565" y="665"/>
                  </a:lnTo>
                  <a:lnTo>
                    <a:pt x="568" y="659"/>
                  </a:lnTo>
                  <a:lnTo>
                    <a:pt x="569" y="654"/>
                  </a:lnTo>
                  <a:lnTo>
                    <a:pt x="569" y="653"/>
                  </a:lnTo>
                  <a:lnTo>
                    <a:pt x="569" y="652"/>
                  </a:lnTo>
                  <a:lnTo>
                    <a:pt x="572" y="648"/>
                  </a:lnTo>
                  <a:lnTo>
                    <a:pt x="573" y="643"/>
                  </a:lnTo>
                  <a:lnTo>
                    <a:pt x="573" y="638"/>
                  </a:lnTo>
                  <a:lnTo>
                    <a:pt x="572" y="633"/>
                  </a:lnTo>
                  <a:lnTo>
                    <a:pt x="572" y="631"/>
                  </a:lnTo>
                  <a:lnTo>
                    <a:pt x="572" y="630"/>
                  </a:lnTo>
                  <a:lnTo>
                    <a:pt x="576" y="626"/>
                  </a:lnTo>
                  <a:lnTo>
                    <a:pt x="577" y="620"/>
                  </a:lnTo>
                  <a:lnTo>
                    <a:pt x="577" y="619"/>
                  </a:lnTo>
                  <a:lnTo>
                    <a:pt x="578" y="619"/>
                  </a:lnTo>
                  <a:lnTo>
                    <a:pt x="578" y="618"/>
                  </a:lnTo>
                  <a:lnTo>
                    <a:pt x="575" y="618"/>
                  </a:lnTo>
                  <a:lnTo>
                    <a:pt x="576" y="615"/>
                  </a:lnTo>
                  <a:lnTo>
                    <a:pt x="578" y="609"/>
                  </a:lnTo>
                  <a:lnTo>
                    <a:pt x="577" y="604"/>
                  </a:lnTo>
                  <a:lnTo>
                    <a:pt x="575" y="600"/>
                  </a:lnTo>
                  <a:lnTo>
                    <a:pt x="569" y="597"/>
                  </a:lnTo>
                  <a:lnTo>
                    <a:pt x="568" y="597"/>
                  </a:lnTo>
                  <a:lnTo>
                    <a:pt x="568" y="596"/>
                  </a:lnTo>
                  <a:lnTo>
                    <a:pt x="564" y="592"/>
                  </a:lnTo>
                  <a:lnTo>
                    <a:pt x="560" y="590"/>
                  </a:lnTo>
                  <a:lnTo>
                    <a:pt x="559" y="589"/>
                  </a:lnTo>
                  <a:lnTo>
                    <a:pt x="558" y="588"/>
                  </a:lnTo>
                  <a:lnTo>
                    <a:pt x="557" y="582"/>
                  </a:lnTo>
                  <a:lnTo>
                    <a:pt x="555" y="579"/>
                  </a:lnTo>
                  <a:lnTo>
                    <a:pt x="550" y="577"/>
                  </a:lnTo>
                  <a:lnTo>
                    <a:pt x="548" y="577"/>
                  </a:lnTo>
                  <a:lnTo>
                    <a:pt x="548" y="576"/>
                  </a:lnTo>
                  <a:lnTo>
                    <a:pt x="544" y="569"/>
                  </a:lnTo>
                  <a:lnTo>
                    <a:pt x="543" y="569"/>
                  </a:lnTo>
                  <a:lnTo>
                    <a:pt x="541" y="563"/>
                  </a:lnTo>
                  <a:lnTo>
                    <a:pt x="540" y="561"/>
                  </a:lnTo>
                  <a:lnTo>
                    <a:pt x="542" y="559"/>
                  </a:lnTo>
                  <a:lnTo>
                    <a:pt x="545" y="557"/>
                  </a:lnTo>
                  <a:lnTo>
                    <a:pt x="542" y="552"/>
                  </a:lnTo>
                  <a:lnTo>
                    <a:pt x="542" y="551"/>
                  </a:lnTo>
                  <a:lnTo>
                    <a:pt x="540" y="546"/>
                  </a:lnTo>
                  <a:lnTo>
                    <a:pt x="540" y="545"/>
                  </a:lnTo>
                  <a:lnTo>
                    <a:pt x="538" y="539"/>
                  </a:lnTo>
                  <a:lnTo>
                    <a:pt x="538" y="538"/>
                  </a:lnTo>
                  <a:lnTo>
                    <a:pt x="539" y="537"/>
                  </a:lnTo>
                  <a:lnTo>
                    <a:pt x="541" y="532"/>
                  </a:lnTo>
                  <a:lnTo>
                    <a:pt x="540" y="527"/>
                  </a:lnTo>
                  <a:lnTo>
                    <a:pt x="540" y="526"/>
                  </a:lnTo>
                  <a:lnTo>
                    <a:pt x="540" y="520"/>
                  </a:lnTo>
                  <a:lnTo>
                    <a:pt x="539" y="515"/>
                  </a:lnTo>
                  <a:lnTo>
                    <a:pt x="539" y="514"/>
                  </a:lnTo>
                  <a:lnTo>
                    <a:pt x="539" y="513"/>
                  </a:lnTo>
                  <a:lnTo>
                    <a:pt x="540" y="508"/>
                  </a:lnTo>
                  <a:lnTo>
                    <a:pt x="542" y="500"/>
                  </a:lnTo>
                  <a:lnTo>
                    <a:pt x="543" y="495"/>
                  </a:lnTo>
                  <a:lnTo>
                    <a:pt x="540" y="490"/>
                  </a:lnTo>
                  <a:lnTo>
                    <a:pt x="540" y="489"/>
                  </a:lnTo>
                  <a:lnTo>
                    <a:pt x="541" y="487"/>
                  </a:lnTo>
                  <a:lnTo>
                    <a:pt x="544" y="482"/>
                  </a:lnTo>
                  <a:lnTo>
                    <a:pt x="545" y="482"/>
                  </a:lnTo>
                  <a:lnTo>
                    <a:pt x="546" y="481"/>
                  </a:lnTo>
                  <a:lnTo>
                    <a:pt x="551" y="481"/>
                  </a:lnTo>
                  <a:lnTo>
                    <a:pt x="555" y="476"/>
                  </a:lnTo>
                  <a:lnTo>
                    <a:pt x="558" y="472"/>
                  </a:lnTo>
                  <a:lnTo>
                    <a:pt x="560" y="467"/>
                  </a:lnTo>
                  <a:lnTo>
                    <a:pt x="560" y="466"/>
                  </a:lnTo>
                  <a:lnTo>
                    <a:pt x="565" y="459"/>
                  </a:lnTo>
                  <a:lnTo>
                    <a:pt x="565" y="458"/>
                  </a:lnTo>
                  <a:lnTo>
                    <a:pt x="566" y="458"/>
                  </a:lnTo>
                  <a:lnTo>
                    <a:pt x="571" y="456"/>
                  </a:lnTo>
                  <a:lnTo>
                    <a:pt x="575" y="450"/>
                  </a:lnTo>
                  <a:lnTo>
                    <a:pt x="576" y="449"/>
                  </a:lnTo>
                  <a:lnTo>
                    <a:pt x="577" y="448"/>
                  </a:lnTo>
                  <a:lnTo>
                    <a:pt x="582" y="447"/>
                  </a:lnTo>
                  <a:lnTo>
                    <a:pt x="585" y="444"/>
                  </a:lnTo>
                  <a:lnTo>
                    <a:pt x="586" y="444"/>
                  </a:lnTo>
                  <a:lnTo>
                    <a:pt x="591" y="442"/>
                  </a:lnTo>
                  <a:lnTo>
                    <a:pt x="593" y="436"/>
                  </a:lnTo>
                  <a:lnTo>
                    <a:pt x="592" y="431"/>
                  </a:lnTo>
                  <a:lnTo>
                    <a:pt x="591" y="426"/>
                  </a:lnTo>
                  <a:lnTo>
                    <a:pt x="591" y="425"/>
                  </a:lnTo>
                  <a:lnTo>
                    <a:pt x="591" y="423"/>
                  </a:lnTo>
                  <a:lnTo>
                    <a:pt x="595" y="418"/>
                  </a:lnTo>
                  <a:lnTo>
                    <a:pt x="596" y="413"/>
                  </a:lnTo>
                  <a:lnTo>
                    <a:pt x="595" y="408"/>
                  </a:lnTo>
                  <a:lnTo>
                    <a:pt x="595" y="407"/>
                  </a:lnTo>
                  <a:lnTo>
                    <a:pt x="594" y="401"/>
                  </a:lnTo>
                  <a:lnTo>
                    <a:pt x="591" y="397"/>
                  </a:lnTo>
                  <a:lnTo>
                    <a:pt x="591" y="396"/>
                  </a:lnTo>
                  <a:lnTo>
                    <a:pt x="591" y="395"/>
                  </a:lnTo>
                  <a:lnTo>
                    <a:pt x="590" y="388"/>
                  </a:lnTo>
                  <a:lnTo>
                    <a:pt x="588" y="380"/>
                  </a:lnTo>
                  <a:lnTo>
                    <a:pt x="587" y="380"/>
                  </a:lnTo>
                  <a:lnTo>
                    <a:pt x="587" y="379"/>
                  </a:lnTo>
                  <a:lnTo>
                    <a:pt x="589" y="373"/>
                  </a:lnTo>
                  <a:lnTo>
                    <a:pt x="586" y="368"/>
                  </a:lnTo>
                  <a:lnTo>
                    <a:pt x="582" y="363"/>
                  </a:lnTo>
                  <a:lnTo>
                    <a:pt x="582" y="362"/>
                  </a:lnTo>
                  <a:lnTo>
                    <a:pt x="582" y="361"/>
                  </a:lnTo>
                  <a:lnTo>
                    <a:pt x="582" y="355"/>
                  </a:lnTo>
                  <a:lnTo>
                    <a:pt x="578" y="352"/>
                  </a:lnTo>
                  <a:lnTo>
                    <a:pt x="574" y="346"/>
                  </a:lnTo>
                  <a:lnTo>
                    <a:pt x="573" y="346"/>
                  </a:lnTo>
                  <a:lnTo>
                    <a:pt x="573" y="344"/>
                  </a:lnTo>
                  <a:lnTo>
                    <a:pt x="575" y="338"/>
                  </a:lnTo>
                  <a:lnTo>
                    <a:pt x="575" y="337"/>
                  </a:lnTo>
                  <a:lnTo>
                    <a:pt x="576" y="337"/>
                  </a:lnTo>
                  <a:lnTo>
                    <a:pt x="578" y="334"/>
                  </a:lnTo>
                  <a:lnTo>
                    <a:pt x="576" y="331"/>
                  </a:lnTo>
                  <a:lnTo>
                    <a:pt x="575" y="331"/>
                  </a:lnTo>
                  <a:lnTo>
                    <a:pt x="575" y="330"/>
                  </a:lnTo>
                  <a:lnTo>
                    <a:pt x="575" y="324"/>
                  </a:lnTo>
                  <a:lnTo>
                    <a:pt x="574" y="322"/>
                  </a:lnTo>
                  <a:lnTo>
                    <a:pt x="576" y="321"/>
                  </a:lnTo>
                  <a:lnTo>
                    <a:pt x="580" y="318"/>
                  </a:lnTo>
                  <a:lnTo>
                    <a:pt x="585" y="311"/>
                  </a:lnTo>
                  <a:lnTo>
                    <a:pt x="589" y="306"/>
                  </a:lnTo>
                  <a:lnTo>
                    <a:pt x="588" y="301"/>
                  </a:lnTo>
                  <a:lnTo>
                    <a:pt x="588" y="300"/>
                  </a:lnTo>
                  <a:lnTo>
                    <a:pt x="589" y="300"/>
                  </a:lnTo>
                  <a:lnTo>
                    <a:pt x="592" y="295"/>
                  </a:lnTo>
                  <a:lnTo>
                    <a:pt x="593" y="292"/>
                  </a:lnTo>
                  <a:lnTo>
                    <a:pt x="590" y="290"/>
                  </a:lnTo>
                  <a:lnTo>
                    <a:pt x="588" y="288"/>
                  </a:lnTo>
                  <a:lnTo>
                    <a:pt x="589" y="287"/>
                  </a:lnTo>
                  <a:lnTo>
                    <a:pt x="590" y="282"/>
                  </a:lnTo>
                  <a:lnTo>
                    <a:pt x="585" y="278"/>
                  </a:lnTo>
                  <a:lnTo>
                    <a:pt x="581" y="275"/>
                  </a:lnTo>
                  <a:lnTo>
                    <a:pt x="576" y="274"/>
                  </a:lnTo>
                  <a:lnTo>
                    <a:pt x="574" y="273"/>
                  </a:lnTo>
                  <a:lnTo>
                    <a:pt x="574" y="271"/>
                  </a:lnTo>
                  <a:lnTo>
                    <a:pt x="575" y="265"/>
                  </a:lnTo>
                  <a:lnTo>
                    <a:pt x="572" y="259"/>
                  </a:lnTo>
                  <a:lnTo>
                    <a:pt x="572" y="258"/>
                  </a:lnTo>
                  <a:lnTo>
                    <a:pt x="571" y="246"/>
                  </a:lnTo>
                  <a:lnTo>
                    <a:pt x="571" y="244"/>
                  </a:lnTo>
                  <a:lnTo>
                    <a:pt x="580" y="233"/>
                  </a:lnTo>
                  <a:lnTo>
                    <a:pt x="580" y="232"/>
                  </a:lnTo>
                  <a:lnTo>
                    <a:pt x="581" y="232"/>
                  </a:lnTo>
                  <a:lnTo>
                    <a:pt x="587" y="231"/>
                  </a:lnTo>
                  <a:lnTo>
                    <a:pt x="587" y="228"/>
                  </a:lnTo>
                  <a:lnTo>
                    <a:pt x="586" y="226"/>
                  </a:lnTo>
                  <a:lnTo>
                    <a:pt x="588" y="225"/>
                  </a:lnTo>
                  <a:lnTo>
                    <a:pt x="593" y="223"/>
                  </a:lnTo>
                  <a:lnTo>
                    <a:pt x="595" y="219"/>
                  </a:lnTo>
                  <a:lnTo>
                    <a:pt x="597" y="214"/>
                  </a:lnTo>
                  <a:lnTo>
                    <a:pt x="597" y="213"/>
                  </a:lnTo>
                  <a:lnTo>
                    <a:pt x="600" y="208"/>
                  </a:lnTo>
                  <a:lnTo>
                    <a:pt x="604" y="203"/>
                  </a:lnTo>
                  <a:lnTo>
                    <a:pt x="609" y="199"/>
                  </a:lnTo>
                  <a:lnTo>
                    <a:pt x="615" y="194"/>
                  </a:lnTo>
                  <a:lnTo>
                    <a:pt x="619" y="191"/>
                  </a:lnTo>
                  <a:lnTo>
                    <a:pt x="620" y="186"/>
                  </a:lnTo>
                  <a:lnTo>
                    <a:pt x="621" y="185"/>
                  </a:lnTo>
                  <a:lnTo>
                    <a:pt x="625" y="178"/>
                  </a:lnTo>
                  <a:lnTo>
                    <a:pt x="625" y="177"/>
                  </a:lnTo>
                  <a:lnTo>
                    <a:pt x="629" y="173"/>
                  </a:lnTo>
                  <a:lnTo>
                    <a:pt x="628" y="168"/>
                  </a:lnTo>
                  <a:lnTo>
                    <a:pt x="628" y="167"/>
                  </a:lnTo>
                  <a:lnTo>
                    <a:pt x="628" y="166"/>
                  </a:lnTo>
                  <a:lnTo>
                    <a:pt x="630" y="163"/>
                  </a:lnTo>
                  <a:lnTo>
                    <a:pt x="629" y="157"/>
                  </a:lnTo>
                  <a:lnTo>
                    <a:pt x="628" y="157"/>
                  </a:lnTo>
                  <a:lnTo>
                    <a:pt x="629" y="156"/>
                  </a:lnTo>
                  <a:lnTo>
                    <a:pt x="630" y="150"/>
                  </a:lnTo>
                  <a:lnTo>
                    <a:pt x="631" y="150"/>
                  </a:lnTo>
                  <a:lnTo>
                    <a:pt x="631" y="149"/>
                  </a:lnTo>
                  <a:lnTo>
                    <a:pt x="636" y="145"/>
                  </a:lnTo>
                  <a:lnTo>
                    <a:pt x="636" y="144"/>
                  </a:lnTo>
                  <a:lnTo>
                    <a:pt x="641" y="141"/>
                  </a:lnTo>
                  <a:lnTo>
                    <a:pt x="642" y="136"/>
                  </a:lnTo>
                  <a:lnTo>
                    <a:pt x="643" y="135"/>
                  </a:lnTo>
                  <a:lnTo>
                    <a:pt x="644" y="135"/>
                  </a:lnTo>
                  <a:lnTo>
                    <a:pt x="650" y="133"/>
                  </a:lnTo>
                  <a:lnTo>
                    <a:pt x="653" y="128"/>
                  </a:lnTo>
                  <a:lnTo>
                    <a:pt x="657" y="124"/>
                  </a:lnTo>
                  <a:lnTo>
                    <a:pt x="661" y="119"/>
                  </a:lnTo>
                  <a:lnTo>
                    <a:pt x="663" y="114"/>
                  </a:lnTo>
                  <a:lnTo>
                    <a:pt x="664" y="109"/>
                  </a:lnTo>
                  <a:lnTo>
                    <a:pt x="667" y="113"/>
                  </a:lnTo>
                  <a:lnTo>
                    <a:pt x="671" y="118"/>
                  </a:lnTo>
                  <a:lnTo>
                    <a:pt x="674" y="117"/>
                  </a:lnTo>
                  <a:lnTo>
                    <a:pt x="675" y="117"/>
                  </a:lnTo>
                  <a:lnTo>
                    <a:pt x="676" y="117"/>
                  </a:lnTo>
                  <a:lnTo>
                    <a:pt x="680" y="118"/>
                  </a:lnTo>
                  <a:lnTo>
                    <a:pt x="682" y="114"/>
                  </a:lnTo>
                  <a:lnTo>
                    <a:pt x="683" y="113"/>
                  </a:lnTo>
                  <a:lnTo>
                    <a:pt x="685" y="113"/>
                  </a:lnTo>
                  <a:lnTo>
                    <a:pt x="691" y="114"/>
                  </a:lnTo>
                  <a:lnTo>
                    <a:pt x="697" y="112"/>
                  </a:lnTo>
                  <a:lnTo>
                    <a:pt x="698" y="112"/>
                  </a:lnTo>
                  <a:lnTo>
                    <a:pt x="699" y="113"/>
                  </a:lnTo>
                  <a:lnTo>
                    <a:pt x="703" y="115"/>
                  </a:lnTo>
                  <a:lnTo>
                    <a:pt x="708" y="114"/>
                  </a:lnTo>
                  <a:lnTo>
                    <a:pt x="709" y="113"/>
                  </a:lnTo>
                  <a:lnTo>
                    <a:pt x="714" y="114"/>
                  </a:lnTo>
                  <a:lnTo>
                    <a:pt x="717" y="112"/>
                  </a:lnTo>
                  <a:lnTo>
                    <a:pt x="721" y="108"/>
                  </a:lnTo>
                  <a:lnTo>
                    <a:pt x="721" y="107"/>
                  </a:lnTo>
                  <a:lnTo>
                    <a:pt x="722" y="107"/>
                  </a:lnTo>
                  <a:lnTo>
                    <a:pt x="726" y="105"/>
                  </a:lnTo>
                  <a:lnTo>
                    <a:pt x="730" y="102"/>
                  </a:lnTo>
                  <a:lnTo>
                    <a:pt x="731" y="97"/>
                  </a:lnTo>
                  <a:lnTo>
                    <a:pt x="731" y="96"/>
                  </a:lnTo>
                  <a:lnTo>
                    <a:pt x="732" y="95"/>
                  </a:lnTo>
                  <a:lnTo>
                    <a:pt x="733" y="94"/>
                  </a:lnTo>
                  <a:lnTo>
                    <a:pt x="731" y="93"/>
                  </a:lnTo>
                  <a:lnTo>
                    <a:pt x="727" y="90"/>
                  </a:lnTo>
                  <a:lnTo>
                    <a:pt x="732" y="88"/>
                  </a:lnTo>
                  <a:lnTo>
                    <a:pt x="739" y="85"/>
                  </a:lnTo>
                  <a:lnTo>
                    <a:pt x="746" y="84"/>
                  </a:lnTo>
                  <a:lnTo>
                    <a:pt x="747" y="84"/>
                  </a:lnTo>
                  <a:lnTo>
                    <a:pt x="752" y="84"/>
                  </a:lnTo>
                  <a:lnTo>
                    <a:pt x="756" y="81"/>
                  </a:lnTo>
                  <a:lnTo>
                    <a:pt x="758" y="75"/>
                  </a:lnTo>
                  <a:lnTo>
                    <a:pt x="759" y="73"/>
                  </a:lnTo>
                  <a:lnTo>
                    <a:pt x="761" y="73"/>
                  </a:lnTo>
                  <a:lnTo>
                    <a:pt x="764" y="73"/>
                  </a:lnTo>
                  <a:lnTo>
                    <a:pt x="764" y="70"/>
                  </a:lnTo>
                  <a:lnTo>
                    <a:pt x="766" y="64"/>
                  </a:lnTo>
                  <a:lnTo>
                    <a:pt x="766" y="63"/>
                  </a:lnTo>
                  <a:lnTo>
                    <a:pt x="767" y="63"/>
                  </a:lnTo>
                  <a:lnTo>
                    <a:pt x="773" y="59"/>
                  </a:lnTo>
                  <a:lnTo>
                    <a:pt x="777" y="55"/>
                  </a:lnTo>
                  <a:lnTo>
                    <a:pt x="777" y="54"/>
                  </a:lnTo>
                  <a:lnTo>
                    <a:pt x="778" y="54"/>
                  </a:lnTo>
                  <a:lnTo>
                    <a:pt x="784" y="50"/>
                  </a:lnTo>
                  <a:lnTo>
                    <a:pt x="786" y="45"/>
                  </a:lnTo>
                  <a:lnTo>
                    <a:pt x="789" y="41"/>
                  </a:lnTo>
                  <a:lnTo>
                    <a:pt x="788" y="37"/>
                  </a:lnTo>
                  <a:lnTo>
                    <a:pt x="784" y="33"/>
                  </a:lnTo>
                  <a:lnTo>
                    <a:pt x="783" y="33"/>
                  </a:lnTo>
                  <a:lnTo>
                    <a:pt x="780" y="28"/>
                  </a:lnTo>
                  <a:lnTo>
                    <a:pt x="780" y="27"/>
                  </a:lnTo>
                  <a:lnTo>
                    <a:pt x="779" y="19"/>
                  </a:lnTo>
                  <a:lnTo>
                    <a:pt x="779" y="18"/>
                  </a:lnTo>
                  <a:lnTo>
                    <a:pt x="780" y="17"/>
                  </a:lnTo>
                  <a:lnTo>
                    <a:pt x="783" y="14"/>
                  </a:lnTo>
                  <a:lnTo>
                    <a:pt x="782" y="8"/>
                  </a:lnTo>
                  <a:lnTo>
                    <a:pt x="782" y="7"/>
                  </a:lnTo>
                  <a:lnTo>
                    <a:pt x="783" y="6"/>
                  </a:lnTo>
                  <a:lnTo>
                    <a:pt x="787" y="2"/>
                  </a:lnTo>
                  <a:lnTo>
                    <a:pt x="788" y="0"/>
                  </a:lnTo>
                  <a:lnTo>
                    <a:pt x="790" y="1"/>
                  </a:lnTo>
                  <a:lnTo>
                    <a:pt x="796" y="3"/>
                  </a:lnTo>
                  <a:lnTo>
                    <a:pt x="797" y="3"/>
                  </a:lnTo>
                  <a:lnTo>
                    <a:pt x="798" y="4"/>
                  </a:lnTo>
                  <a:lnTo>
                    <a:pt x="801" y="9"/>
                  </a:lnTo>
                  <a:lnTo>
                    <a:pt x="806" y="11"/>
                  </a:lnTo>
                  <a:lnTo>
                    <a:pt x="811" y="15"/>
                  </a:lnTo>
                  <a:lnTo>
                    <a:pt x="815" y="19"/>
                  </a:lnTo>
                  <a:lnTo>
                    <a:pt x="819" y="22"/>
                  </a:lnTo>
                  <a:lnTo>
                    <a:pt x="819" y="25"/>
                  </a:lnTo>
                  <a:lnTo>
                    <a:pt x="818" y="27"/>
                  </a:lnTo>
                  <a:lnTo>
                    <a:pt x="812" y="28"/>
                  </a:lnTo>
                  <a:lnTo>
                    <a:pt x="813" y="25"/>
                  </a:lnTo>
                  <a:lnTo>
                    <a:pt x="813" y="23"/>
                  </a:lnTo>
                  <a:lnTo>
                    <a:pt x="819" y="25"/>
                  </a:lnTo>
                  <a:lnTo>
                    <a:pt x="827" y="29"/>
                  </a:lnTo>
                  <a:lnTo>
                    <a:pt x="833" y="30"/>
                  </a:lnTo>
                  <a:lnTo>
                    <a:pt x="840" y="32"/>
                  </a:lnTo>
                  <a:lnTo>
                    <a:pt x="845" y="32"/>
                  </a:lnTo>
                  <a:lnTo>
                    <a:pt x="852" y="32"/>
                  </a:lnTo>
                  <a:lnTo>
                    <a:pt x="858" y="33"/>
                  </a:lnTo>
                  <a:lnTo>
                    <a:pt x="868" y="36"/>
                  </a:lnTo>
                  <a:lnTo>
                    <a:pt x="873" y="38"/>
                  </a:lnTo>
                  <a:lnTo>
                    <a:pt x="874" y="38"/>
                  </a:lnTo>
                  <a:lnTo>
                    <a:pt x="875" y="39"/>
                  </a:lnTo>
                  <a:lnTo>
                    <a:pt x="878" y="43"/>
                  </a:lnTo>
                  <a:lnTo>
                    <a:pt x="883" y="47"/>
                  </a:lnTo>
                  <a:lnTo>
                    <a:pt x="887" y="50"/>
                  </a:lnTo>
                  <a:lnTo>
                    <a:pt x="887" y="51"/>
                  </a:lnTo>
                  <a:lnTo>
                    <a:pt x="888" y="52"/>
                  </a:lnTo>
                  <a:lnTo>
                    <a:pt x="890" y="57"/>
                  </a:lnTo>
                  <a:lnTo>
                    <a:pt x="890" y="58"/>
                  </a:lnTo>
                  <a:lnTo>
                    <a:pt x="890" y="59"/>
                  </a:lnTo>
                  <a:lnTo>
                    <a:pt x="889" y="64"/>
                  </a:lnTo>
                  <a:lnTo>
                    <a:pt x="889" y="70"/>
                  </a:lnTo>
                  <a:lnTo>
                    <a:pt x="890" y="72"/>
                  </a:lnTo>
                  <a:lnTo>
                    <a:pt x="888" y="73"/>
                  </a:lnTo>
                  <a:lnTo>
                    <a:pt x="883" y="75"/>
                  </a:lnTo>
                  <a:lnTo>
                    <a:pt x="879" y="80"/>
                  </a:lnTo>
                  <a:lnTo>
                    <a:pt x="876" y="85"/>
                  </a:lnTo>
                  <a:lnTo>
                    <a:pt x="863" y="108"/>
                  </a:lnTo>
                  <a:lnTo>
                    <a:pt x="856" y="117"/>
                  </a:lnTo>
                  <a:lnTo>
                    <a:pt x="858" y="143"/>
                  </a:lnTo>
                  <a:lnTo>
                    <a:pt x="861" y="148"/>
                  </a:lnTo>
                  <a:lnTo>
                    <a:pt x="861" y="149"/>
                  </a:lnTo>
                  <a:lnTo>
                    <a:pt x="863" y="156"/>
                  </a:lnTo>
                  <a:lnTo>
                    <a:pt x="870" y="175"/>
                  </a:lnTo>
                  <a:lnTo>
                    <a:pt x="874" y="184"/>
                  </a:lnTo>
                  <a:lnTo>
                    <a:pt x="881" y="192"/>
                  </a:lnTo>
                  <a:lnTo>
                    <a:pt x="881" y="193"/>
                  </a:lnTo>
                  <a:lnTo>
                    <a:pt x="883" y="199"/>
                  </a:lnTo>
                  <a:lnTo>
                    <a:pt x="884" y="199"/>
                  </a:lnTo>
                  <a:lnTo>
                    <a:pt x="885" y="205"/>
                  </a:lnTo>
                  <a:lnTo>
                    <a:pt x="886" y="210"/>
                  </a:lnTo>
                  <a:lnTo>
                    <a:pt x="887" y="210"/>
                  </a:lnTo>
                  <a:lnTo>
                    <a:pt x="887" y="211"/>
                  </a:lnTo>
                  <a:lnTo>
                    <a:pt x="888" y="221"/>
                  </a:lnTo>
                  <a:lnTo>
                    <a:pt x="890" y="229"/>
                  </a:lnTo>
                  <a:lnTo>
                    <a:pt x="892" y="237"/>
                  </a:lnTo>
                  <a:lnTo>
                    <a:pt x="896" y="242"/>
                  </a:lnTo>
                  <a:lnTo>
                    <a:pt x="896" y="243"/>
                  </a:lnTo>
                  <a:lnTo>
                    <a:pt x="899" y="247"/>
                  </a:lnTo>
                  <a:lnTo>
                    <a:pt x="900" y="248"/>
                  </a:lnTo>
                  <a:lnTo>
                    <a:pt x="902" y="254"/>
                  </a:lnTo>
                  <a:lnTo>
                    <a:pt x="905" y="259"/>
                  </a:lnTo>
                  <a:lnTo>
                    <a:pt x="909" y="262"/>
                  </a:lnTo>
                  <a:lnTo>
                    <a:pt x="913" y="265"/>
                  </a:lnTo>
                  <a:lnTo>
                    <a:pt x="914" y="265"/>
                  </a:lnTo>
                  <a:lnTo>
                    <a:pt x="915" y="266"/>
                  </a:lnTo>
                  <a:lnTo>
                    <a:pt x="918" y="271"/>
                  </a:lnTo>
                  <a:lnTo>
                    <a:pt x="919" y="273"/>
                  </a:lnTo>
                  <a:lnTo>
                    <a:pt x="917" y="274"/>
                  </a:lnTo>
                  <a:lnTo>
                    <a:pt x="914" y="278"/>
                  </a:lnTo>
                  <a:lnTo>
                    <a:pt x="912" y="290"/>
                  </a:lnTo>
                  <a:lnTo>
                    <a:pt x="910" y="296"/>
                  </a:lnTo>
                  <a:lnTo>
                    <a:pt x="910" y="297"/>
                  </a:lnTo>
                  <a:lnTo>
                    <a:pt x="905" y="303"/>
                  </a:lnTo>
                  <a:lnTo>
                    <a:pt x="905" y="304"/>
                  </a:lnTo>
                  <a:lnTo>
                    <a:pt x="899" y="310"/>
                  </a:lnTo>
                  <a:lnTo>
                    <a:pt x="899" y="311"/>
                  </a:lnTo>
                  <a:lnTo>
                    <a:pt x="898" y="311"/>
                  </a:lnTo>
                  <a:lnTo>
                    <a:pt x="891" y="316"/>
                  </a:lnTo>
                  <a:lnTo>
                    <a:pt x="891" y="320"/>
                  </a:lnTo>
                  <a:lnTo>
                    <a:pt x="891" y="321"/>
                  </a:lnTo>
                  <a:lnTo>
                    <a:pt x="886" y="330"/>
                  </a:lnTo>
                  <a:lnTo>
                    <a:pt x="886" y="331"/>
                  </a:lnTo>
                  <a:lnTo>
                    <a:pt x="882" y="336"/>
                  </a:lnTo>
                  <a:lnTo>
                    <a:pt x="883" y="340"/>
                  </a:lnTo>
                  <a:lnTo>
                    <a:pt x="886" y="344"/>
                  </a:lnTo>
                  <a:lnTo>
                    <a:pt x="887" y="344"/>
                  </a:lnTo>
                  <a:lnTo>
                    <a:pt x="887" y="346"/>
                  </a:lnTo>
                  <a:lnTo>
                    <a:pt x="887" y="353"/>
                  </a:lnTo>
                  <a:lnTo>
                    <a:pt x="887" y="354"/>
                  </a:lnTo>
                  <a:lnTo>
                    <a:pt x="886" y="355"/>
                  </a:lnTo>
                  <a:lnTo>
                    <a:pt x="884" y="358"/>
                  </a:lnTo>
                  <a:lnTo>
                    <a:pt x="886" y="361"/>
                  </a:lnTo>
                  <a:lnTo>
                    <a:pt x="890" y="367"/>
                  </a:lnTo>
                  <a:lnTo>
                    <a:pt x="890" y="368"/>
                  </a:lnTo>
                  <a:lnTo>
                    <a:pt x="891" y="368"/>
                  </a:lnTo>
                  <a:lnTo>
                    <a:pt x="893" y="377"/>
                  </a:lnTo>
                  <a:lnTo>
                    <a:pt x="893" y="378"/>
                  </a:lnTo>
                  <a:lnTo>
                    <a:pt x="892" y="385"/>
                  </a:lnTo>
                  <a:lnTo>
                    <a:pt x="890" y="392"/>
                  </a:lnTo>
                  <a:lnTo>
                    <a:pt x="893" y="398"/>
                  </a:lnTo>
                  <a:lnTo>
                    <a:pt x="899" y="405"/>
                  </a:lnTo>
                  <a:lnTo>
                    <a:pt x="899" y="406"/>
                  </a:lnTo>
                  <a:lnTo>
                    <a:pt x="900" y="406"/>
                  </a:lnTo>
                  <a:lnTo>
                    <a:pt x="900" y="413"/>
                  </a:lnTo>
                  <a:lnTo>
                    <a:pt x="901" y="419"/>
                  </a:lnTo>
                  <a:lnTo>
                    <a:pt x="904" y="424"/>
                  </a:lnTo>
                  <a:lnTo>
                    <a:pt x="906" y="430"/>
                  </a:lnTo>
                  <a:lnTo>
                    <a:pt x="909" y="434"/>
                  </a:lnTo>
                  <a:lnTo>
                    <a:pt x="912" y="439"/>
                  </a:lnTo>
                  <a:lnTo>
                    <a:pt x="913" y="440"/>
                  </a:lnTo>
                  <a:lnTo>
                    <a:pt x="912" y="441"/>
                  </a:lnTo>
                  <a:lnTo>
                    <a:pt x="910" y="448"/>
                  </a:lnTo>
                  <a:lnTo>
                    <a:pt x="907" y="460"/>
                  </a:lnTo>
                  <a:lnTo>
                    <a:pt x="910" y="467"/>
                  </a:lnTo>
                  <a:lnTo>
                    <a:pt x="915" y="473"/>
                  </a:lnTo>
                  <a:lnTo>
                    <a:pt x="919" y="478"/>
                  </a:lnTo>
                  <a:lnTo>
                    <a:pt x="923" y="483"/>
                  </a:lnTo>
                  <a:lnTo>
                    <a:pt x="923" y="484"/>
                  </a:lnTo>
                  <a:lnTo>
                    <a:pt x="924" y="489"/>
                  </a:lnTo>
                  <a:lnTo>
                    <a:pt x="928" y="494"/>
                  </a:lnTo>
                  <a:lnTo>
                    <a:pt x="929" y="496"/>
                  </a:lnTo>
                  <a:lnTo>
                    <a:pt x="928" y="497"/>
                  </a:lnTo>
                  <a:lnTo>
                    <a:pt x="925" y="503"/>
                  </a:lnTo>
                  <a:lnTo>
                    <a:pt x="925" y="508"/>
                  </a:lnTo>
                  <a:lnTo>
                    <a:pt x="928" y="514"/>
                  </a:lnTo>
                  <a:lnTo>
                    <a:pt x="930" y="520"/>
                  </a:lnTo>
                  <a:lnTo>
                    <a:pt x="930" y="521"/>
                  </a:lnTo>
                  <a:lnTo>
                    <a:pt x="928" y="527"/>
                  </a:lnTo>
                  <a:lnTo>
                    <a:pt x="928" y="528"/>
                  </a:lnTo>
                  <a:lnTo>
                    <a:pt x="925" y="532"/>
                  </a:lnTo>
                  <a:lnTo>
                    <a:pt x="926" y="540"/>
                  </a:lnTo>
                  <a:lnTo>
                    <a:pt x="927" y="545"/>
                  </a:lnTo>
                  <a:lnTo>
                    <a:pt x="927" y="546"/>
                  </a:lnTo>
                  <a:lnTo>
                    <a:pt x="927" y="552"/>
                  </a:lnTo>
                  <a:lnTo>
                    <a:pt x="927" y="558"/>
                  </a:lnTo>
                  <a:lnTo>
                    <a:pt x="928" y="564"/>
                  </a:lnTo>
                  <a:lnTo>
                    <a:pt x="928" y="565"/>
                  </a:lnTo>
                  <a:lnTo>
                    <a:pt x="928" y="571"/>
                  </a:lnTo>
                  <a:lnTo>
                    <a:pt x="930" y="576"/>
                  </a:lnTo>
                  <a:lnTo>
                    <a:pt x="931" y="577"/>
                  </a:lnTo>
                  <a:lnTo>
                    <a:pt x="931" y="583"/>
                  </a:lnTo>
                  <a:lnTo>
                    <a:pt x="931" y="584"/>
                  </a:lnTo>
                  <a:lnTo>
                    <a:pt x="930" y="585"/>
                  </a:lnTo>
                  <a:lnTo>
                    <a:pt x="927" y="589"/>
                  </a:lnTo>
                  <a:lnTo>
                    <a:pt x="926" y="593"/>
                  </a:lnTo>
                  <a:lnTo>
                    <a:pt x="929" y="596"/>
                  </a:lnTo>
                  <a:lnTo>
                    <a:pt x="929" y="597"/>
                  </a:lnTo>
                  <a:lnTo>
                    <a:pt x="931" y="603"/>
                  </a:lnTo>
                  <a:lnTo>
                    <a:pt x="933" y="609"/>
                  </a:lnTo>
                  <a:lnTo>
                    <a:pt x="936" y="614"/>
                  </a:lnTo>
                  <a:lnTo>
                    <a:pt x="937" y="615"/>
                  </a:lnTo>
                  <a:lnTo>
                    <a:pt x="936" y="617"/>
                  </a:lnTo>
                  <a:lnTo>
                    <a:pt x="933" y="622"/>
                  </a:lnTo>
                  <a:lnTo>
                    <a:pt x="933" y="626"/>
                  </a:lnTo>
                  <a:lnTo>
                    <a:pt x="934" y="631"/>
                  </a:lnTo>
                  <a:lnTo>
                    <a:pt x="937" y="637"/>
                  </a:lnTo>
                  <a:lnTo>
                    <a:pt x="942" y="642"/>
                  </a:lnTo>
                  <a:lnTo>
                    <a:pt x="942" y="643"/>
                  </a:lnTo>
                  <a:lnTo>
                    <a:pt x="944" y="651"/>
                  </a:lnTo>
                  <a:lnTo>
                    <a:pt x="944" y="653"/>
                  </a:lnTo>
                  <a:lnTo>
                    <a:pt x="944" y="654"/>
                  </a:lnTo>
                  <a:lnTo>
                    <a:pt x="941" y="658"/>
                  </a:lnTo>
                  <a:lnTo>
                    <a:pt x="939" y="663"/>
                  </a:lnTo>
                  <a:lnTo>
                    <a:pt x="940" y="671"/>
                  </a:lnTo>
                  <a:lnTo>
                    <a:pt x="940" y="677"/>
                  </a:lnTo>
                  <a:lnTo>
                    <a:pt x="940" y="682"/>
                  </a:lnTo>
                  <a:lnTo>
                    <a:pt x="944" y="686"/>
                  </a:lnTo>
                  <a:lnTo>
                    <a:pt x="945" y="687"/>
                  </a:lnTo>
                  <a:lnTo>
                    <a:pt x="949" y="697"/>
                  </a:lnTo>
                  <a:lnTo>
                    <a:pt x="949" y="698"/>
                  </a:lnTo>
                  <a:lnTo>
                    <a:pt x="949" y="699"/>
                  </a:lnTo>
                  <a:lnTo>
                    <a:pt x="947" y="704"/>
                  </a:lnTo>
                  <a:lnTo>
                    <a:pt x="950" y="708"/>
                  </a:lnTo>
                  <a:lnTo>
                    <a:pt x="955" y="710"/>
                  </a:lnTo>
                  <a:lnTo>
                    <a:pt x="961" y="710"/>
                  </a:lnTo>
                  <a:lnTo>
                    <a:pt x="962" y="710"/>
                  </a:lnTo>
                  <a:lnTo>
                    <a:pt x="963" y="711"/>
                  </a:lnTo>
                  <a:lnTo>
                    <a:pt x="966" y="715"/>
                  </a:lnTo>
                  <a:lnTo>
                    <a:pt x="972" y="718"/>
                  </a:lnTo>
                  <a:lnTo>
                    <a:pt x="977" y="720"/>
                  </a:lnTo>
                  <a:lnTo>
                    <a:pt x="978" y="720"/>
                  </a:lnTo>
                  <a:lnTo>
                    <a:pt x="982" y="722"/>
                  </a:lnTo>
                  <a:lnTo>
                    <a:pt x="987" y="722"/>
                  </a:lnTo>
                  <a:lnTo>
                    <a:pt x="988" y="722"/>
                  </a:lnTo>
                  <a:lnTo>
                    <a:pt x="989" y="723"/>
                  </a:lnTo>
                  <a:lnTo>
                    <a:pt x="993" y="726"/>
                  </a:lnTo>
                  <a:lnTo>
                    <a:pt x="993" y="727"/>
                  </a:lnTo>
                  <a:lnTo>
                    <a:pt x="994" y="727"/>
                  </a:lnTo>
                  <a:lnTo>
                    <a:pt x="996" y="733"/>
                  </a:lnTo>
                  <a:lnTo>
                    <a:pt x="998" y="737"/>
                  </a:lnTo>
                  <a:lnTo>
                    <a:pt x="1002" y="736"/>
                  </a:lnTo>
                  <a:lnTo>
                    <a:pt x="1005" y="735"/>
                  </a:lnTo>
                  <a:lnTo>
                    <a:pt x="1006" y="738"/>
                  </a:lnTo>
                  <a:lnTo>
                    <a:pt x="1008" y="744"/>
                  </a:lnTo>
                  <a:lnTo>
                    <a:pt x="1008" y="745"/>
                  </a:lnTo>
                  <a:lnTo>
                    <a:pt x="1007" y="746"/>
                  </a:lnTo>
                  <a:lnTo>
                    <a:pt x="1003" y="750"/>
                  </a:lnTo>
                  <a:lnTo>
                    <a:pt x="999" y="754"/>
                  </a:lnTo>
                  <a:lnTo>
                    <a:pt x="999" y="758"/>
                  </a:lnTo>
                  <a:lnTo>
                    <a:pt x="999" y="764"/>
                  </a:lnTo>
                  <a:lnTo>
                    <a:pt x="999" y="765"/>
                  </a:lnTo>
                  <a:lnTo>
                    <a:pt x="998" y="772"/>
                  </a:lnTo>
                  <a:lnTo>
                    <a:pt x="998" y="779"/>
                  </a:lnTo>
                  <a:lnTo>
                    <a:pt x="998" y="780"/>
                  </a:lnTo>
                  <a:lnTo>
                    <a:pt x="997" y="781"/>
                  </a:lnTo>
                  <a:lnTo>
                    <a:pt x="991" y="788"/>
                  </a:lnTo>
                  <a:lnTo>
                    <a:pt x="991" y="789"/>
                  </a:lnTo>
                  <a:lnTo>
                    <a:pt x="986" y="794"/>
                  </a:lnTo>
                  <a:lnTo>
                    <a:pt x="985" y="801"/>
                  </a:lnTo>
                  <a:lnTo>
                    <a:pt x="983" y="809"/>
                  </a:lnTo>
                  <a:lnTo>
                    <a:pt x="980" y="817"/>
                  </a:lnTo>
                  <a:lnTo>
                    <a:pt x="979" y="828"/>
                  </a:lnTo>
                  <a:lnTo>
                    <a:pt x="974" y="826"/>
                  </a:lnTo>
                  <a:lnTo>
                    <a:pt x="975" y="816"/>
                  </a:lnTo>
                  <a:lnTo>
                    <a:pt x="975" y="815"/>
                  </a:lnTo>
                  <a:lnTo>
                    <a:pt x="978" y="807"/>
                  </a:lnTo>
                  <a:lnTo>
                    <a:pt x="979" y="800"/>
                  </a:lnTo>
                  <a:lnTo>
                    <a:pt x="981" y="792"/>
                  </a:lnTo>
                  <a:lnTo>
                    <a:pt x="981" y="791"/>
                  </a:lnTo>
                  <a:lnTo>
                    <a:pt x="982" y="791"/>
                  </a:lnTo>
                  <a:lnTo>
                    <a:pt x="987" y="785"/>
                  </a:lnTo>
                  <a:lnTo>
                    <a:pt x="992" y="778"/>
                  </a:lnTo>
                  <a:lnTo>
                    <a:pt x="992" y="772"/>
                  </a:lnTo>
                  <a:lnTo>
                    <a:pt x="992" y="771"/>
                  </a:lnTo>
                  <a:lnTo>
                    <a:pt x="994" y="764"/>
                  </a:lnTo>
                  <a:lnTo>
                    <a:pt x="994" y="758"/>
                  </a:lnTo>
                  <a:lnTo>
                    <a:pt x="994" y="753"/>
                  </a:lnTo>
                  <a:lnTo>
                    <a:pt x="994" y="752"/>
                  </a:lnTo>
                  <a:lnTo>
                    <a:pt x="994" y="751"/>
                  </a:lnTo>
                  <a:lnTo>
                    <a:pt x="999" y="746"/>
                  </a:lnTo>
                  <a:lnTo>
                    <a:pt x="1002" y="743"/>
                  </a:lnTo>
                  <a:lnTo>
                    <a:pt x="1001" y="742"/>
                  </a:lnTo>
                  <a:lnTo>
                    <a:pt x="997" y="743"/>
                  </a:lnTo>
                  <a:lnTo>
                    <a:pt x="995" y="743"/>
                  </a:lnTo>
                  <a:lnTo>
                    <a:pt x="994" y="741"/>
                  </a:lnTo>
                  <a:lnTo>
                    <a:pt x="991" y="735"/>
                  </a:lnTo>
                  <a:lnTo>
                    <a:pt x="989" y="730"/>
                  </a:lnTo>
                  <a:lnTo>
                    <a:pt x="986" y="727"/>
                  </a:lnTo>
                  <a:lnTo>
                    <a:pt x="982" y="728"/>
                  </a:lnTo>
                  <a:lnTo>
                    <a:pt x="981" y="728"/>
                  </a:lnTo>
                  <a:lnTo>
                    <a:pt x="980" y="727"/>
                  </a:lnTo>
                  <a:lnTo>
                    <a:pt x="975" y="725"/>
                  </a:lnTo>
                  <a:lnTo>
                    <a:pt x="970" y="723"/>
                  </a:lnTo>
                  <a:lnTo>
                    <a:pt x="963" y="720"/>
                  </a:lnTo>
                  <a:lnTo>
                    <a:pt x="962" y="720"/>
                  </a:lnTo>
                  <a:lnTo>
                    <a:pt x="962" y="719"/>
                  </a:lnTo>
                  <a:lnTo>
                    <a:pt x="959" y="716"/>
                  </a:lnTo>
                  <a:lnTo>
                    <a:pt x="955" y="716"/>
                  </a:lnTo>
                  <a:lnTo>
                    <a:pt x="954" y="716"/>
                  </a:lnTo>
                  <a:lnTo>
                    <a:pt x="954" y="715"/>
                  </a:lnTo>
                  <a:lnTo>
                    <a:pt x="947" y="713"/>
                  </a:lnTo>
                  <a:lnTo>
                    <a:pt x="946" y="713"/>
                  </a:lnTo>
                  <a:lnTo>
                    <a:pt x="946" y="712"/>
                  </a:lnTo>
                  <a:lnTo>
                    <a:pt x="942" y="706"/>
                  </a:lnTo>
                  <a:lnTo>
                    <a:pt x="941" y="705"/>
                  </a:lnTo>
                  <a:lnTo>
                    <a:pt x="942" y="703"/>
                  </a:lnTo>
                  <a:lnTo>
                    <a:pt x="943" y="698"/>
                  </a:lnTo>
                  <a:lnTo>
                    <a:pt x="940" y="690"/>
                  </a:lnTo>
                  <a:lnTo>
                    <a:pt x="935" y="684"/>
                  </a:lnTo>
                  <a:lnTo>
                    <a:pt x="935" y="683"/>
                  </a:lnTo>
                  <a:lnTo>
                    <a:pt x="935" y="677"/>
                  </a:lnTo>
                  <a:lnTo>
                    <a:pt x="935" y="671"/>
                  </a:lnTo>
                  <a:lnTo>
                    <a:pt x="934" y="663"/>
                  </a:lnTo>
                  <a:lnTo>
                    <a:pt x="934" y="662"/>
                  </a:lnTo>
                  <a:lnTo>
                    <a:pt x="934" y="661"/>
                  </a:lnTo>
                  <a:lnTo>
                    <a:pt x="936" y="656"/>
                  </a:lnTo>
                  <a:lnTo>
                    <a:pt x="936" y="655"/>
                  </a:lnTo>
                  <a:lnTo>
                    <a:pt x="938" y="651"/>
                  </a:lnTo>
                  <a:lnTo>
                    <a:pt x="937" y="645"/>
                  </a:lnTo>
                  <a:lnTo>
                    <a:pt x="933" y="641"/>
                  </a:lnTo>
                  <a:lnTo>
                    <a:pt x="933" y="640"/>
                  </a:lnTo>
                  <a:lnTo>
                    <a:pt x="929" y="634"/>
                  </a:lnTo>
                  <a:lnTo>
                    <a:pt x="929" y="633"/>
                  </a:lnTo>
                  <a:lnTo>
                    <a:pt x="928" y="627"/>
                  </a:lnTo>
                  <a:lnTo>
                    <a:pt x="928" y="626"/>
                  </a:lnTo>
                  <a:lnTo>
                    <a:pt x="928" y="621"/>
                  </a:lnTo>
                  <a:lnTo>
                    <a:pt x="928" y="620"/>
                  </a:lnTo>
                  <a:lnTo>
                    <a:pt x="928" y="619"/>
                  </a:lnTo>
                  <a:lnTo>
                    <a:pt x="930" y="615"/>
                  </a:lnTo>
                  <a:lnTo>
                    <a:pt x="928" y="611"/>
                  </a:lnTo>
                  <a:lnTo>
                    <a:pt x="926" y="605"/>
                  </a:lnTo>
                  <a:lnTo>
                    <a:pt x="924" y="599"/>
                  </a:lnTo>
                  <a:lnTo>
                    <a:pt x="920" y="595"/>
                  </a:lnTo>
                  <a:lnTo>
                    <a:pt x="919" y="594"/>
                  </a:lnTo>
                  <a:lnTo>
                    <a:pt x="920" y="592"/>
                  </a:lnTo>
                  <a:lnTo>
                    <a:pt x="922" y="587"/>
                  </a:lnTo>
                  <a:lnTo>
                    <a:pt x="923" y="587"/>
                  </a:lnTo>
                  <a:lnTo>
                    <a:pt x="923" y="586"/>
                  </a:lnTo>
                  <a:lnTo>
                    <a:pt x="926" y="583"/>
                  </a:lnTo>
                  <a:lnTo>
                    <a:pt x="925" y="578"/>
                  </a:lnTo>
                  <a:lnTo>
                    <a:pt x="923" y="572"/>
                  </a:lnTo>
                  <a:lnTo>
                    <a:pt x="923" y="571"/>
                  </a:lnTo>
                  <a:lnTo>
                    <a:pt x="922" y="565"/>
                  </a:lnTo>
                  <a:lnTo>
                    <a:pt x="921" y="559"/>
                  </a:lnTo>
                  <a:lnTo>
                    <a:pt x="921" y="558"/>
                  </a:lnTo>
                  <a:lnTo>
                    <a:pt x="922" y="552"/>
                  </a:lnTo>
                  <a:lnTo>
                    <a:pt x="922" y="546"/>
                  </a:lnTo>
                  <a:lnTo>
                    <a:pt x="921" y="541"/>
                  </a:lnTo>
                  <a:lnTo>
                    <a:pt x="919" y="531"/>
                  </a:lnTo>
                  <a:lnTo>
                    <a:pt x="919" y="530"/>
                  </a:lnTo>
                  <a:lnTo>
                    <a:pt x="920" y="529"/>
                  </a:lnTo>
                  <a:lnTo>
                    <a:pt x="923" y="525"/>
                  </a:lnTo>
                  <a:lnTo>
                    <a:pt x="924" y="521"/>
                  </a:lnTo>
                  <a:lnTo>
                    <a:pt x="923" y="516"/>
                  </a:lnTo>
                  <a:lnTo>
                    <a:pt x="920" y="509"/>
                  </a:lnTo>
                  <a:lnTo>
                    <a:pt x="920" y="508"/>
                  </a:lnTo>
                  <a:lnTo>
                    <a:pt x="920" y="502"/>
                  </a:lnTo>
                  <a:lnTo>
                    <a:pt x="920" y="501"/>
                  </a:lnTo>
                  <a:lnTo>
                    <a:pt x="922" y="496"/>
                  </a:lnTo>
                  <a:lnTo>
                    <a:pt x="920" y="492"/>
                  </a:lnTo>
                  <a:lnTo>
                    <a:pt x="919" y="492"/>
                  </a:lnTo>
                  <a:lnTo>
                    <a:pt x="919" y="491"/>
                  </a:lnTo>
                  <a:lnTo>
                    <a:pt x="918" y="486"/>
                  </a:lnTo>
                  <a:lnTo>
                    <a:pt x="915" y="482"/>
                  </a:lnTo>
                  <a:lnTo>
                    <a:pt x="911" y="476"/>
                  </a:lnTo>
                  <a:lnTo>
                    <a:pt x="906" y="470"/>
                  </a:lnTo>
                  <a:lnTo>
                    <a:pt x="906" y="469"/>
                  </a:lnTo>
                  <a:lnTo>
                    <a:pt x="902" y="462"/>
                  </a:lnTo>
                  <a:lnTo>
                    <a:pt x="901" y="460"/>
                  </a:lnTo>
                  <a:lnTo>
                    <a:pt x="905" y="447"/>
                  </a:lnTo>
                  <a:lnTo>
                    <a:pt x="905" y="446"/>
                  </a:lnTo>
                  <a:lnTo>
                    <a:pt x="907" y="441"/>
                  </a:lnTo>
                  <a:lnTo>
                    <a:pt x="905" y="438"/>
                  </a:lnTo>
                  <a:lnTo>
                    <a:pt x="904" y="438"/>
                  </a:lnTo>
                  <a:lnTo>
                    <a:pt x="901" y="433"/>
                  </a:lnTo>
                  <a:lnTo>
                    <a:pt x="901" y="432"/>
                  </a:lnTo>
                  <a:lnTo>
                    <a:pt x="899" y="426"/>
                  </a:lnTo>
                  <a:lnTo>
                    <a:pt x="896" y="421"/>
                  </a:lnTo>
                  <a:lnTo>
                    <a:pt x="896" y="420"/>
                  </a:lnTo>
                  <a:lnTo>
                    <a:pt x="895" y="414"/>
                  </a:lnTo>
                  <a:lnTo>
                    <a:pt x="894" y="408"/>
                  </a:lnTo>
                  <a:lnTo>
                    <a:pt x="889" y="401"/>
                  </a:lnTo>
                  <a:lnTo>
                    <a:pt x="888" y="401"/>
                  </a:lnTo>
                  <a:lnTo>
                    <a:pt x="885" y="393"/>
                  </a:lnTo>
                  <a:lnTo>
                    <a:pt x="885" y="392"/>
                  </a:lnTo>
                  <a:lnTo>
                    <a:pt x="885" y="391"/>
                  </a:lnTo>
                  <a:lnTo>
                    <a:pt x="886" y="385"/>
                  </a:lnTo>
                  <a:lnTo>
                    <a:pt x="887" y="378"/>
                  </a:lnTo>
                  <a:lnTo>
                    <a:pt x="885" y="370"/>
                  </a:lnTo>
                  <a:lnTo>
                    <a:pt x="881" y="364"/>
                  </a:lnTo>
                  <a:lnTo>
                    <a:pt x="878" y="359"/>
                  </a:lnTo>
                  <a:lnTo>
                    <a:pt x="877" y="358"/>
                  </a:lnTo>
                  <a:lnTo>
                    <a:pt x="878" y="356"/>
                  </a:lnTo>
                  <a:lnTo>
                    <a:pt x="882" y="353"/>
                  </a:lnTo>
                  <a:lnTo>
                    <a:pt x="881" y="347"/>
                  </a:lnTo>
                  <a:lnTo>
                    <a:pt x="878" y="343"/>
                  </a:lnTo>
                  <a:lnTo>
                    <a:pt x="877" y="342"/>
                  </a:lnTo>
                  <a:lnTo>
                    <a:pt x="877" y="341"/>
                  </a:lnTo>
                  <a:lnTo>
                    <a:pt x="877" y="335"/>
                  </a:lnTo>
                  <a:lnTo>
                    <a:pt x="877" y="334"/>
                  </a:lnTo>
                  <a:lnTo>
                    <a:pt x="877" y="333"/>
                  </a:lnTo>
                  <a:lnTo>
                    <a:pt x="882" y="328"/>
                  </a:lnTo>
                  <a:lnTo>
                    <a:pt x="885" y="320"/>
                  </a:lnTo>
                  <a:lnTo>
                    <a:pt x="886" y="314"/>
                  </a:lnTo>
                  <a:lnTo>
                    <a:pt x="886" y="313"/>
                  </a:lnTo>
                  <a:lnTo>
                    <a:pt x="887" y="312"/>
                  </a:lnTo>
                  <a:lnTo>
                    <a:pt x="895" y="306"/>
                  </a:lnTo>
                  <a:lnTo>
                    <a:pt x="901" y="300"/>
                  </a:lnTo>
                  <a:lnTo>
                    <a:pt x="905" y="294"/>
                  </a:lnTo>
                  <a:lnTo>
                    <a:pt x="907" y="289"/>
                  </a:lnTo>
                  <a:lnTo>
                    <a:pt x="909" y="276"/>
                  </a:lnTo>
                  <a:lnTo>
                    <a:pt x="909" y="275"/>
                  </a:lnTo>
                  <a:lnTo>
                    <a:pt x="910" y="275"/>
                  </a:lnTo>
                  <a:lnTo>
                    <a:pt x="912" y="272"/>
                  </a:lnTo>
                  <a:lnTo>
                    <a:pt x="910" y="269"/>
                  </a:lnTo>
                  <a:lnTo>
                    <a:pt x="906" y="267"/>
                  </a:lnTo>
                  <a:lnTo>
                    <a:pt x="905" y="267"/>
                  </a:lnTo>
                  <a:lnTo>
                    <a:pt x="900" y="263"/>
                  </a:lnTo>
                  <a:lnTo>
                    <a:pt x="900" y="262"/>
                  </a:lnTo>
                  <a:lnTo>
                    <a:pt x="897" y="256"/>
                  </a:lnTo>
                  <a:lnTo>
                    <a:pt x="895" y="250"/>
                  </a:lnTo>
                  <a:lnTo>
                    <a:pt x="892" y="246"/>
                  </a:lnTo>
                  <a:lnTo>
                    <a:pt x="887" y="240"/>
                  </a:lnTo>
                  <a:lnTo>
                    <a:pt x="887" y="239"/>
                  </a:lnTo>
                  <a:lnTo>
                    <a:pt x="885" y="231"/>
                  </a:lnTo>
                  <a:lnTo>
                    <a:pt x="884" y="231"/>
                  </a:lnTo>
                  <a:lnTo>
                    <a:pt x="884" y="230"/>
                  </a:lnTo>
                  <a:lnTo>
                    <a:pt x="883" y="222"/>
                  </a:lnTo>
                  <a:lnTo>
                    <a:pt x="881" y="212"/>
                  </a:lnTo>
                  <a:lnTo>
                    <a:pt x="880" y="206"/>
                  </a:lnTo>
                  <a:lnTo>
                    <a:pt x="878" y="200"/>
                  </a:lnTo>
                  <a:lnTo>
                    <a:pt x="876" y="196"/>
                  </a:lnTo>
                  <a:lnTo>
                    <a:pt x="869" y="187"/>
                  </a:lnTo>
                  <a:lnTo>
                    <a:pt x="869" y="186"/>
                  </a:lnTo>
                  <a:lnTo>
                    <a:pt x="865" y="177"/>
                  </a:lnTo>
                  <a:lnTo>
                    <a:pt x="858" y="158"/>
                  </a:lnTo>
                  <a:lnTo>
                    <a:pt x="856" y="150"/>
                  </a:lnTo>
                  <a:lnTo>
                    <a:pt x="853" y="145"/>
                  </a:lnTo>
                  <a:lnTo>
                    <a:pt x="853" y="144"/>
                  </a:lnTo>
                  <a:lnTo>
                    <a:pt x="851" y="116"/>
                  </a:lnTo>
                  <a:lnTo>
                    <a:pt x="851" y="115"/>
                  </a:lnTo>
                  <a:lnTo>
                    <a:pt x="851" y="114"/>
                  </a:lnTo>
                  <a:lnTo>
                    <a:pt x="858" y="105"/>
                  </a:lnTo>
                  <a:lnTo>
                    <a:pt x="871" y="83"/>
                  </a:lnTo>
                  <a:lnTo>
                    <a:pt x="874" y="77"/>
                  </a:lnTo>
                  <a:lnTo>
                    <a:pt x="875" y="76"/>
                  </a:lnTo>
                  <a:lnTo>
                    <a:pt x="879" y="71"/>
                  </a:lnTo>
                  <a:lnTo>
                    <a:pt x="880" y="70"/>
                  </a:lnTo>
                  <a:lnTo>
                    <a:pt x="884" y="69"/>
                  </a:lnTo>
                  <a:lnTo>
                    <a:pt x="883" y="64"/>
                  </a:lnTo>
                  <a:lnTo>
                    <a:pt x="883" y="63"/>
                  </a:lnTo>
                  <a:lnTo>
                    <a:pt x="884" y="58"/>
                  </a:lnTo>
                  <a:lnTo>
                    <a:pt x="883" y="54"/>
                  </a:lnTo>
                  <a:lnTo>
                    <a:pt x="880" y="51"/>
                  </a:lnTo>
                  <a:lnTo>
                    <a:pt x="874" y="48"/>
                  </a:lnTo>
                  <a:lnTo>
                    <a:pt x="874" y="47"/>
                  </a:lnTo>
                  <a:lnTo>
                    <a:pt x="871" y="43"/>
                  </a:lnTo>
                  <a:lnTo>
                    <a:pt x="866" y="41"/>
                  </a:lnTo>
                  <a:lnTo>
                    <a:pt x="857" y="39"/>
                  </a:lnTo>
                  <a:lnTo>
                    <a:pt x="851" y="37"/>
                  </a:lnTo>
                  <a:lnTo>
                    <a:pt x="845" y="37"/>
                  </a:lnTo>
                  <a:lnTo>
                    <a:pt x="839" y="37"/>
                  </a:lnTo>
                  <a:lnTo>
                    <a:pt x="832" y="36"/>
                  </a:lnTo>
                  <a:lnTo>
                    <a:pt x="826" y="35"/>
                  </a:lnTo>
                  <a:lnTo>
                    <a:pt x="825" y="35"/>
                  </a:lnTo>
                  <a:lnTo>
                    <a:pt x="825" y="34"/>
                  </a:lnTo>
                  <a:lnTo>
                    <a:pt x="816" y="30"/>
                  </a:lnTo>
                  <a:lnTo>
                    <a:pt x="811" y="28"/>
                  </a:lnTo>
                  <a:lnTo>
                    <a:pt x="811" y="25"/>
                  </a:lnTo>
                  <a:lnTo>
                    <a:pt x="811" y="22"/>
                  </a:lnTo>
                  <a:lnTo>
                    <a:pt x="817" y="22"/>
                  </a:lnTo>
                  <a:lnTo>
                    <a:pt x="816" y="24"/>
                  </a:lnTo>
                  <a:lnTo>
                    <a:pt x="816" y="26"/>
                  </a:lnTo>
                  <a:lnTo>
                    <a:pt x="812" y="23"/>
                  </a:lnTo>
                  <a:lnTo>
                    <a:pt x="811" y="23"/>
                  </a:lnTo>
                  <a:lnTo>
                    <a:pt x="808" y="19"/>
                  </a:lnTo>
                  <a:lnTo>
                    <a:pt x="803" y="16"/>
                  </a:lnTo>
                  <a:lnTo>
                    <a:pt x="798" y="13"/>
                  </a:lnTo>
                  <a:lnTo>
                    <a:pt x="798" y="12"/>
                  </a:lnTo>
                  <a:lnTo>
                    <a:pt x="794" y="8"/>
                  </a:lnTo>
                  <a:lnTo>
                    <a:pt x="790" y="7"/>
                  </a:lnTo>
                  <a:lnTo>
                    <a:pt x="788" y="9"/>
                  </a:lnTo>
                  <a:lnTo>
                    <a:pt x="788" y="14"/>
                  </a:lnTo>
                  <a:lnTo>
                    <a:pt x="789" y="15"/>
                  </a:lnTo>
                  <a:lnTo>
                    <a:pt x="788" y="16"/>
                  </a:lnTo>
                  <a:lnTo>
                    <a:pt x="785" y="20"/>
                  </a:lnTo>
                  <a:lnTo>
                    <a:pt x="785" y="26"/>
                  </a:lnTo>
                  <a:lnTo>
                    <a:pt x="788" y="29"/>
                  </a:lnTo>
                  <a:lnTo>
                    <a:pt x="793" y="33"/>
                  </a:lnTo>
                  <a:lnTo>
                    <a:pt x="793" y="34"/>
                  </a:lnTo>
                  <a:lnTo>
                    <a:pt x="793" y="35"/>
                  </a:lnTo>
                  <a:lnTo>
                    <a:pt x="795" y="41"/>
                  </a:lnTo>
                  <a:lnTo>
                    <a:pt x="795" y="42"/>
                  </a:lnTo>
                  <a:lnTo>
                    <a:pt x="794" y="43"/>
                  </a:lnTo>
                  <a:lnTo>
                    <a:pt x="791" y="48"/>
                  </a:lnTo>
                  <a:lnTo>
                    <a:pt x="788" y="53"/>
                  </a:lnTo>
                  <a:lnTo>
                    <a:pt x="788" y="54"/>
                  </a:lnTo>
                  <a:lnTo>
                    <a:pt x="787" y="54"/>
                  </a:lnTo>
                  <a:lnTo>
                    <a:pt x="781" y="58"/>
                  </a:lnTo>
                  <a:lnTo>
                    <a:pt x="777" y="63"/>
                  </a:lnTo>
                  <a:lnTo>
                    <a:pt x="776" y="64"/>
                  </a:lnTo>
                  <a:lnTo>
                    <a:pt x="771" y="67"/>
                  </a:lnTo>
                  <a:lnTo>
                    <a:pt x="770" y="71"/>
                  </a:lnTo>
                  <a:lnTo>
                    <a:pt x="769" y="76"/>
                  </a:lnTo>
                  <a:lnTo>
                    <a:pt x="769" y="79"/>
                  </a:lnTo>
                  <a:lnTo>
                    <a:pt x="766" y="79"/>
                  </a:lnTo>
                  <a:lnTo>
                    <a:pt x="763" y="79"/>
                  </a:lnTo>
                  <a:lnTo>
                    <a:pt x="761" y="83"/>
                  </a:lnTo>
                  <a:lnTo>
                    <a:pt x="761" y="84"/>
                  </a:lnTo>
                  <a:lnTo>
                    <a:pt x="760" y="85"/>
                  </a:lnTo>
                  <a:lnTo>
                    <a:pt x="754" y="89"/>
                  </a:lnTo>
                  <a:lnTo>
                    <a:pt x="753" y="89"/>
                  </a:lnTo>
                  <a:lnTo>
                    <a:pt x="747" y="89"/>
                  </a:lnTo>
                  <a:lnTo>
                    <a:pt x="741" y="90"/>
                  </a:lnTo>
                  <a:lnTo>
                    <a:pt x="739" y="91"/>
                  </a:lnTo>
                  <a:lnTo>
                    <a:pt x="740" y="92"/>
                  </a:lnTo>
                  <a:lnTo>
                    <a:pt x="743" y="94"/>
                  </a:lnTo>
                  <a:lnTo>
                    <a:pt x="740" y="96"/>
                  </a:lnTo>
                  <a:lnTo>
                    <a:pt x="736" y="99"/>
                  </a:lnTo>
                  <a:lnTo>
                    <a:pt x="735" y="104"/>
                  </a:lnTo>
                  <a:lnTo>
                    <a:pt x="735" y="105"/>
                  </a:lnTo>
                  <a:lnTo>
                    <a:pt x="734" y="106"/>
                  </a:lnTo>
                  <a:lnTo>
                    <a:pt x="730" y="109"/>
                  </a:lnTo>
                  <a:lnTo>
                    <a:pt x="729" y="110"/>
                  </a:lnTo>
                  <a:lnTo>
                    <a:pt x="725" y="112"/>
                  </a:lnTo>
                  <a:lnTo>
                    <a:pt x="721" y="116"/>
                  </a:lnTo>
                  <a:lnTo>
                    <a:pt x="720" y="116"/>
                  </a:lnTo>
                  <a:lnTo>
                    <a:pt x="716" y="120"/>
                  </a:lnTo>
                  <a:lnTo>
                    <a:pt x="715" y="120"/>
                  </a:lnTo>
                  <a:lnTo>
                    <a:pt x="714" y="120"/>
                  </a:lnTo>
                  <a:lnTo>
                    <a:pt x="709" y="119"/>
                  </a:lnTo>
                  <a:lnTo>
                    <a:pt x="703" y="121"/>
                  </a:lnTo>
                  <a:lnTo>
                    <a:pt x="702" y="122"/>
                  </a:lnTo>
                  <a:lnTo>
                    <a:pt x="701" y="121"/>
                  </a:lnTo>
                  <a:lnTo>
                    <a:pt x="697" y="118"/>
                  </a:lnTo>
                  <a:lnTo>
                    <a:pt x="692" y="119"/>
                  </a:lnTo>
                  <a:lnTo>
                    <a:pt x="691" y="119"/>
                  </a:lnTo>
                  <a:lnTo>
                    <a:pt x="686" y="119"/>
                  </a:lnTo>
                  <a:lnTo>
                    <a:pt x="684" y="122"/>
                  </a:lnTo>
                  <a:lnTo>
                    <a:pt x="683" y="124"/>
                  </a:lnTo>
                  <a:lnTo>
                    <a:pt x="681" y="124"/>
                  </a:lnTo>
                  <a:lnTo>
                    <a:pt x="675" y="122"/>
                  </a:lnTo>
                  <a:lnTo>
                    <a:pt x="670" y="124"/>
                  </a:lnTo>
                  <a:lnTo>
                    <a:pt x="668" y="124"/>
                  </a:lnTo>
                  <a:lnTo>
                    <a:pt x="667" y="123"/>
                  </a:lnTo>
                  <a:lnTo>
                    <a:pt x="666" y="121"/>
                  </a:lnTo>
                  <a:lnTo>
                    <a:pt x="666" y="122"/>
                  </a:lnTo>
                  <a:lnTo>
                    <a:pt x="665" y="122"/>
                  </a:lnTo>
                  <a:lnTo>
                    <a:pt x="661" y="127"/>
                  </a:lnTo>
                  <a:lnTo>
                    <a:pt x="657" y="132"/>
                  </a:lnTo>
                  <a:lnTo>
                    <a:pt x="653" y="137"/>
                  </a:lnTo>
                  <a:lnTo>
                    <a:pt x="652" y="138"/>
                  </a:lnTo>
                  <a:lnTo>
                    <a:pt x="647" y="139"/>
                  </a:lnTo>
                  <a:lnTo>
                    <a:pt x="645" y="144"/>
                  </a:lnTo>
                  <a:lnTo>
                    <a:pt x="645" y="145"/>
                  </a:lnTo>
                  <a:lnTo>
                    <a:pt x="644" y="145"/>
                  </a:lnTo>
                  <a:lnTo>
                    <a:pt x="639" y="149"/>
                  </a:lnTo>
                  <a:lnTo>
                    <a:pt x="635" y="153"/>
                  </a:lnTo>
                  <a:lnTo>
                    <a:pt x="634" y="157"/>
                  </a:lnTo>
                  <a:lnTo>
                    <a:pt x="636" y="162"/>
                  </a:lnTo>
                  <a:lnTo>
                    <a:pt x="636" y="163"/>
                  </a:lnTo>
                  <a:lnTo>
                    <a:pt x="636" y="164"/>
                  </a:lnTo>
                  <a:lnTo>
                    <a:pt x="634" y="168"/>
                  </a:lnTo>
                  <a:lnTo>
                    <a:pt x="635" y="173"/>
                  </a:lnTo>
                  <a:lnTo>
                    <a:pt x="635" y="174"/>
                  </a:lnTo>
                  <a:lnTo>
                    <a:pt x="634" y="175"/>
                  </a:lnTo>
                  <a:lnTo>
                    <a:pt x="630" y="181"/>
                  </a:lnTo>
                  <a:lnTo>
                    <a:pt x="626" y="187"/>
                  </a:lnTo>
                  <a:lnTo>
                    <a:pt x="625" y="193"/>
                  </a:lnTo>
                  <a:lnTo>
                    <a:pt x="624" y="194"/>
                  </a:lnTo>
                  <a:lnTo>
                    <a:pt x="619" y="199"/>
                  </a:lnTo>
                  <a:lnTo>
                    <a:pt x="612" y="203"/>
                  </a:lnTo>
                  <a:lnTo>
                    <a:pt x="608" y="206"/>
                  </a:lnTo>
                  <a:lnTo>
                    <a:pt x="605" y="211"/>
                  </a:lnTo>
                  <a:lnTo>
                    <a:pt x="602" y="216"/>
                  </a:lnTo>
                  <a:lnTo>
                    <a:pt x="600" y="221"/>
                  </a:lnTo>
                  <a:lnTo>
                    <a:pt x="597" y="226"/>
                  </a:lnTo>
                  <a:lnTo>
                    <a:pt x="596" y="227"/>
                  </a:lnTo>
                  <a:lnTo>
                    <a:pt x="592" y="229"/>
                  </a:lnTo>
                  <a:lnTo>
                    <a:pt x="593" y="233"/>
                  </a:lnTo>
                  <a:lnTo>
                    <a:pt x="594" y="236"/>
                  </a:lnTo>
                  <a:lnTo>
                    <a:pt x="591" y="236"/>
                  </a:lnTo>
                  <a:lnTo>
                    <a:pt x="583" y="237"/>
                  </a:lnTo>
                  <a:lnTo>
                    <a:pt x="576" y="246"/>
                  </a:lnTo>
                  <a:lnTo>
                    <a:pt x="577" y="257"/>
                  </a:lnTo>
                  <a:lnTo>
                    <a:pt x="580" y="263"/>
                  </a:lnTo>
                  <a:lnTo>
                    <a:pt x="580" y="264"/>
                  </a:lnTo>
                  <a:lnTo>
                    <a:pt x="580" y="269"/>
                  </a:lnTo>
                  <a:lnTo>
                    <a:pt x="583" y="269"/>
                  </a:lnTo>
                  <a:lnTo>
                    <a:pt x="584" y="270"/>
                  </a:lnTo>
                  <a:lnTo>
                    <a:pt x="589" y="273"/>
                  </a:lnTo>
                  <a:lnTo>
                    <a:pt x="589" y="274"/>
                  </a:lnTo>
                  <a:lnTo>
                    <a:pt x="595" y="280"/>
                  </a:lnTo>
                  <a:lnTo>
                    <a:pt x="595" y="281"/>
                  </a:lnTo>
                  <a:lnTo>
                    <a:pt x="595" y="282"/>
                  </a:lnTo>
                  <a:lnTo>
                    <a:pt x="594" y="286"/>
                  </a:lnTo>
                  <a:lnTo>
                    <a:pt x="597" y="288"/>
                  </a:lnTo>
                  <a:lnTo>
                    <a:pt x="599" y="289"/>
                  </a:lnTo>
                  <a:lnTo>
                    <a:pt x="598" y="291"/>
                  </a:lnTo>
                  <a:lnTo>
                    <a:pt x="597" y="297"/>
                  </a:lnTo>
                  <a:lnTo>
                    <a:pt x="596" y="298"/>
                  </a:lnTo>
                  <a:lnTo>
                    <a:pt x="594" y="302"/>
                  </a:lnTo>
                  <a:lnTo>
                    <a:pt x="594" y="307"/>
                  </a:lnTo>
                  <a:lnTo>
                    <a:pt x="594" y="308"/>
                  </a:lnTo>
                  <a:lnTo>
                    <a:pt x="594" y="309"/>
                  </a:lnTo>
                  <a:lnTo>
                    <a:pt x="590" y="314"/>
                  </a:lnTo>
                  <a:lnTo>
                    <a:pt x="585" y="322"/>
                  </a:lnTo>
                  <a:lnTo>
                    <a:pt x="584" y="322"/>
                  </a:lnTo>
                  <a:lnTo>
                    <a:pt x="584" y="323"/>
                  </a:lnTo>
                  <a:lnTo>
                    <a:pt x="580" y="325"/>
                  </a:lnTo>
                  <a:lnTo>
                    <a:pt x="581" y="328"/>
                  </a:lnTo>
                  <a:lnTo>
                    <a:pt x="584" y="333"/>
                  </a:lnTo>
                  <a:lnTo>
                    <a:pt x="585" y="335"/>
                  </a:lnTo>
                  <a:lnTo>
                    <a:pt x="583" y="336"/>
                  </a:lnTo>
                  <a:lnTo>
                    <a:pt x="580" y="340"/>
                  </a:lnTo>
                  <a:lnTo>
                    <a:pt x="579" y="344"/>
                  </a:lnTo>
                  <a:lnTo>
                    <a:pt x="582" y="348"/>
                  </a:lnTo>
                  <a:lnTo>
                    <a:pt x="587" y="352"/>
                  </a:lnTo>
                  <a:lnTo>
                    <a:pt x="588" y="353"/>
                  </a:lnTo>
                  <a:lnTo>
                    <a:pt x="588" y="354"/>
                  </a:lnTo>
                  <a:lnTo>
                    <a:pt x="587" y="360"/>
                  </a:lnTo>
                  <a:lnTo>
                    <a:pt x="591" y="365"/>
                  </a:lnTo>
                  <a:lnTo>
                    <a:pt x="591" y="366"/>
                  </a:lnTo>
                  <a:lnTo>
                    <a:pt x="594" y="371"/>
                  </a:lnTo>
                  <a:lnTo>
                    <a:pt x="594" y="372"/>
                  </a:lnTo>
                  <a:lnTo>
                    <a:pt x="594" y="373"/>
                  </a:lnTo>
                  <a:lnTo>
                    <a:pt x="593" y="379"/>
                  </a:lnTo>
                  <a:lnTo>
                    <a:pt x="595" y="387"/>
                  </a:lnTo>
                  <a:lnTo>
                    <a:pt x="596" y="387"/>
                  </a:lnTo>
                  <a:lnTo>
                    <a:pt x="596" y="394"/>
                  </a:lnTo>
                  <a:lnTo>
                    <a:pt x="599" y="399"/>
                  </a:lnTo>
                  <a:lnTo>
                    <a:pt x="600" y="400"/>
                  </a:lnTo>
                  <a:lnTo>
                    <a:pt x="600" y="407"/>
                  </a:lnTo>
                  <a:lnTo>
                    <a:pt x="602" y="412"/>
                  </a:lnTo>
                  <a:lnTo>
                    <a:pt x="602" y="413"/>
                  </a:lnTo>
                  <a:lnTo>
                    <a:pt x="601" y="419"/>
                  </a:lnTo>
                  <a:lnTo>
                    <a:pt x="601" y="420"/>
                  </a:lnTo>
                  <a:lnTo>
                    <a:pt x="600" y="421"/>
                  </a:lnTo>
                  <a:lnTo>
                    <a:pt x="597" y="425"/>
                  </a:lnTo>
                  <a:lnTo>
                    <a:pt x="598" y="430"/>
                  </a:lnTo>
                  <a:lnTo>
                    <a:pt x="598" y="436"/>
                  </a:lnTo>
                  <a:lnTo>
                    <a:pt x="598" y="437"/>
                  </a:lnTo>
                  <a:lnTo>
                    <a:pt x="598" y="438"/>
                  </a:lnTo>
                  <a:lnTo>
                    <a:pt x="595" y="445"/>
                  </a:lnTo>
                  <a:lnTo>
                    <a:pt x="595" y="446"/>
                  </a:lnTo>
                  <a:lnTo>
                    <a:pt x="594" y="446"/>
                  </a:lnTo>
                  <a:lnTo>
                    <a:pt x="589" y="448"/>
                  </a:lnTo>
                  <a:lnTo>
                    <a:pt x="585" y="452"/>
                  </a:lnTo>
                  <a:lnTo>
                    <a:pt x="584" y="452"/>
                  </a:lnTo>
                  <a:lnTo>
                    <a:pt x="583" y="453"/>
                  </a:lnTo>
                  <a:lnTo>
                    <a:pt x="579" y="454"/>
                  </a:lnTo>
                  <a:lnTo>
                    <a:pt x="575" y="460"/>
                  </a:lnTo>
                  <a:lnTo>
                    <a:pt x="575" y="461"/>
                  </a:lnTo>
                  <a:lnTo>
                    <a:pt x="574" y="461"/>
                  </a:lnTo>
                  <a:lnTo>
                    <a:pt x="569" y="462"/>
                  </a:lnTo>
                  <a:lnTo>
                    <a:pt x="565" y="469"/>
                  </a:lnTo>
                  <a:lnTo>
                    <a:pt x="563" y="475"/>
                  </a:lnTo>
                  <a:lnTo>
                    <a:pt x="563" y="476"/>
                  </a:lnTo>
                  <a:lnTo>
                    <a:pt x="562" y="476"/>
                  </a:lnTo>
                  <a:lnTo>
                    <a:pt x="559" y="480"/>
                  </a:lnTo>
                  <a:lnTo>
                    <a:pt x="554" y="485"/>
                  </a:lnTo>
                  <a:lnTo>
                    <a:pt x="553" y="486"/>
                  </a:lnTo>
                  <a:lnTo>
                    <a:pt x="552" y="486"/>
                  </a:lnTo>
                  <a:lnTo>
                    <a:pt x="548" y="487"/>
                  </a:lnTo>
                  <a:lnTo>
                    <a:pt x="546" y="489"/>
                  </a:lnTo>
                  <a:lnTo>
                    <a:pt x="548" y="493"/>
                  </a:lnTo>
                  <a:lnTo>
                    <a:pt x="548" y="494"/>
                  </a:lnTo>
                  <a:lnTo>
                    <a:pt x="548" y="501"/>
                  </a:lnTo>
                  <a:lnTo>
                    <a:pt x="546" y="509"/>
                  </a:lnTo>
                  <a:lnTo>
                    <a:pt x="544" y="514"/>
                  </a:lnTo>
                  <a:lnTo>
                    <a:pt x="545" y="520"/>
                  </a:lnTo>
                  <a:lnTo>
                    <a:pt x="545" y="526"/>
                  </a:lnTo>
                  <a:lnTo>
                    <a:pt x="547" y="532"/>
                  </a:lnTo>
                  <a:lnTo>
                    <a:pt x="547" y="533"/>
                  </a:lnTo>
                  <a:lnTo>
                    <a:pt x="547" y="534"/>
                  </a:lnTo>
                  <a:lnTo>
                    <a:pt x="544" y="539"/>
                  </a:lnTo>
                  <a:lnTo>
                    <a:pt x="545" y="544"/>
                  </a:lnTo>
                  <a:lnTo>
                    <a:pt x="547" y="549"/>
                  </a:lnTo>
                  <a:lnTo>
                    <a:pt x="551" y="557"/>
                  </a:lnTo>
                  <a:lnTo>
                    <a:pt x="552" y="558"/>
                  </a:lnTo>
                  <a:lnTo>
                    <a:pt x="550" y="560"/>
                  </a:lnTo>
                  <a:lnTo>
                    <a:pt x="547" y="562"/>
                  </a:lnTo>
                  <a:lnTo>
                    <a:pt x="548" y="566"/>
                  </a:lnTo>
                  <a:lnTo>
                    <a:pt x="552" y="572"/>
                  </a:lnTo>
                  <a:lnTo>
                    <a:pt x="557" y="573"/>
                  </a:lnTo>
                  <a:lnTo>
                    <a:pt x="559" y="574"/>
                  </a:lnTo>
                  <a:lnTo>
                    <a:pt x="559" y="575"/>
                  </a:lnTo>
                  <a:lnTo>
                    <a:pt x="562" y="580"/>
                  </a:lnTo>
                  <a:lnTo>
                    <a:pt x="562" y="581"/>
                  </a:lnTo>
                  <a:lnTo>
                    <a:pt x="563" y="586"/>
                  </a:lnTo>
                  <a:lnTo>
                    <a:pt x="567" y="588"/>
                  </a:lnTo>
                  <a:lnTo>
                    <a:pt x="568" y="588"/>
                  </a:lnTo>
                  <a:lnTo>
                    <a:pt x="571" y="592"/>
                  </a:lnTo>
                  <a:lnTo>
                    <a:pt x="578" y="595"/>
                  </a:lnTo>
                  <a:lnTo>
                    <a:pt x="579" y="596"/>
                  </a:lnTo>
                  <a:lnTo>
                    <a:pt x="580" y="597"/>
                  </a:lnTo>
                  <a:lnTo>
                    <a:pt x="582" y="603"/>
                  </a:lnTo>
                  <a:lnTo>
                    <a:pt x="583" y="609"/>
                  </a:lnTo>
                  <a:lnTo>
                    <a:pt x="583" y="610"/>
                  </a:lnTo>
                  <a:lnTo>
                    <a:pt x="583" y="611"/>
                  </a:lnTo>
                  <a:lnTo>
                    <a:pt x="582" y="614"/>
                  </a:lnTo>
                  <a:lnTo>
                    <a:pt x="585" y="615"/>
                  </a:lnTo>
                  <a:lnTo>
                    <a:pt x="590" y="616"/>
                  </a:lnTo>
                  <a:lnTo>
                    <a:pt x="586" y="619"/>
                  </a:lnTo>
                  <a:lnTo>
                    <a:pt x="582" y="623"/>
                  </a:lnTo>
                  <a:lnTo>
                    <a:pt x="581" y="628"/>
                  </a:lnTo>
                  <a:lnTo>
                    <a:pt x="580" y="629"/>
                  </a:lnTo>
                  <a:lnTo>
                    <a:pt x="577" y="633"/>
                  </a:lnTo>
                  <a:lnTo>
                    <a:pt x="579" y="637"/>
                  </a:lnTo>
                  <a:lnTo>
                    <a:pt x="579" y="638"/>
                  </a:lnTo>
                  <a:lnTo>
                    <a:pt x="579" y="643"/>
                  </a:lnTo>
                  <a:lnTo>
                    <a:pt x="579" y="644"/>
                  </a:lnTo>
                  <a:lnTo>
                    <a:pt x="577" y="649"/>
                  </a:lnTo>
                  <a:lnTo>
                    <a:pt x="577" y="650"/>
                  </a:lnTo>
                  <a:lnTo>
                    <a:pt x="574" y="655"/>
                  </a:lnTo>
                  <a:lnTo>
                    <a:pt x="574" y="659"/>
                  </a:lnTo>
                  <a:lnTo>
                    <a:pt x="574" y="660"/>
                  </a:lnTo>
                  <a:lnTo>
                    <a:pt x="573" y="661"/>
                  </a:lnTo>
                  <a:lnTo>
                    <a:pt x="570" y="667"/>
                  </a:lnTo>
                  <a:lnTo>
                    <a:pt x="569" y="672"/>
                  </a:lnTo>
                  <a:lnTo>
                    <a:pt x="569" y="673"/>
                  </a:lnTo>
                  <a:lnTo>
                    <a:pt x="568" y="674"/>
                  </a:lnTo>
                  <a:lnTo>
                    <a:pt x="565" y="679"/>
                  </a:lnTo>
                  <a:lnTo>
                    <a:pt x="564" y="679"/>
                  </a:lnTo>
                  <a:lnTo>
                    <a:pt x="559" y="683"/>
                  </a:lnTo>
                  <a:lnTo>
                    <a:pt x="554" y="688"/>
                  </a:lnTo>
                  <a:lnTo>
                    <a:pt x="550" y="691"/>
                  </a:lnTo>
                  <a:lnTo>
                    <a:pt x="549" y="692"/>
                  </a:lnTo>
                  <a:lnTo>
                    <a:pt x="548" y="692"/>
                  </a:lnTo>
                  <a:lnTo>
                    <a:pt x="541" y="691"/>
                  </a:lnTo>
                  <a:lnTo>
                    <a:pt x="540" y="691"/>
                  </a:lnTo>
                  <a:lnTo>
                    <a:pt x="536" y="689"/>
                  </a:lnTo>
                  <a:lnTo>
                    <a:pt x="533" y="692"/>
                  </a:lnTo>
                  <a:lnTo>
                    <a:pt x="532" y="693"/>
                  </a:lnTo>
                  <a:lnTo>
                    <a:pt x="531" y="693"/>
                  </a:lnTo>
                  <a:lnTo>
                    <a:pt x="525" y="694"/>
                  </a:lnTo>
                  <a:lnTo>
                    <a:pt x="524" y="694"/>
                  </a:lnTo>
                  <a:lnTo>
                    <a:pt x="523" y="694"/>
                  </a:lnTo>
                  <a:lnTo>
                    <a:pt x="518" y="690"/>
                  </a:lnTo>
                  <a:lnTo>
                    <a:pt x="512" y="689"/>
                  </a:lnTo>
                  <a:lnTo>
                    <a:pt x="508" y="690"/>
                  </a:lnTo>
                  <a:lnTo>
                    <a:pt x="503" y="694"/>
                  </a:lnTo>
                  <a:lnTo>
                    <a:pt x="502" y="694"/>
                  </a:lnTo>
                  <a:lnTo>
                    <a:pt x="501" y="694"/>
                  </a:lnTo>
                  <a:lnTo>
                    <a:pt x="495" y="695"/>
                  </a:lnTo>
                  <a:lnTo>
                    <a:pt x="490" y="694"/>
                  </a:lnTo>
                  <a:lnTo>
                    <a:pt x="488" y="696"/>
                  </a:lnTo>
                  <a:lnTo>
                    <a:pt x="487" y="697"/>
                  </a:lnTo>
                  <a:lnTo>
                    <a:pt x="481" y="699"/>
                  </a:lnTo>
                  <a:lnTo>
                    <a:pt x="480" y="699"/>
                  </a:lnTo>
                  <a:lnTo>
                    <a:pt x="474" y="700"/>
                  </a:lnTo>
                  <a:lnTo>
                    <a:pt x="473" y="700"/>
                  </a:lnTo>
                  <a:lnTo>
                    <a:pt x="467" y="699"/>
                  </a:lnTo>
                  <a:lnTo>
                    <a:pt x="465" y="699"/>
                  </a:lnTo>
                  <a:lnTo>
                    <a:pt x="465" y="698"/>
                  </a:lnTo>
                  <a:lnTo>
                    <a:pt x="462" y="694"/>
                  </a:lnTo>
                  <a:lnTo>
                    <a:pt x="458" y="690"/>
                  </a:lnTo>
                  <a:lnTo>
                    <a:pt x="453" y="687"/>
                  </a:lnTo>
                  <a:lnTo>
                    <a:pt x="452" y="686"/>
                  </a:lnTo>
                  <a:lnTo>
                    <a:pt x="451" y="681"/>
                  </a:lnTo>
                  <a:lnTo>
                    <a:pt x="447" y="681"/>
                  </a:lnTo>
                  <a:lnTo>
                    <a:pt x="446" y="681"/>
                  </a:lnTo>
                  <a:lnTo>
                    <a:pt x="445" y="681"/>
                  </a:lnTo>
                  <a:lnTo>
                    <a:pt x="437" y="675"/>
                  </a:lnTo>
                  <a:lnTo>
                    <a:pt x="433" y="673"/>
                  </a:lnTo>
                  <a:lnTo>
                    <a:pt x="428" y="672"/>
                  </a:lnTo>
                  <a:lnTo>
                    <a:pt x="417" y="671"/>
                  </a:lnTo>
                  <a:lnTo>
                    <a:pt x="411" y="671"/>
                  </a:lnTo>
                  <a:lnTo>
                    <a:pt x="406" y="674"/>
                  </a:lnTo>
                  <a:lnTo>
                    <a:pt x="406" y="675"/>
                  </a:lnTo>
                  <a:lnTo>
                    <a:pt x="398" y="678"/>
                  </a:lnTo>
                  <a:lnTo>
                    <a:pt x="397" y="678"/>
                  </a:lnTo>
                  <a:lnTo>
                    <a:pt x="391" y="677"/>
                  </a:lnTo>
                  <a:lnTo>
                    <a:pt x="387" y="679"/>
                  </a:lnTo>
                  <a:lnTo>
                    <a:pt x="385" y="680"/>
                  </a:lnTo>
                  <a:lnTo>
                    <a:pt x="383" y="679"/>
                  </a:lnTo>
                  <a:lnTo>
                    <a:pt x="381" y="676"/>
                  </a:lnTo>
                  <a:lnTo>
                    <a:pt x="378" y="677"/>
                  </a:lnTo>
                  <a:lnTo>
                    <a:pt x="377" y="677"/>
                  </a:lnTo>
                  <a:lnTo>
                    <a:pt x="371" y="677"/>
                  </a:lnTo>
                  <a:lnTo>
                    <a:pt x="367" y="680"/>
                  </a:lnTo>
                  <a:lnTo>
                    <a:pt x="366" y="681"/>
                  </a:lnTo>
                  <a:lnTo>
                    <a:pt x="362" y="684"/>
                  </a:lnTo>
                  <a:lnTo>
                    <a:pt x="361" y="684"/>
                  </a:lnTo>
                  <a:lnTo>
                    <a:pt x="358" y="686"/>
                  </a:lnTo>
                  <a:lnTo>
                    <a:pt x="359" y="690"/>
                  </a:lnTo>
                  <a:lnTo>
                    <a:pt x="360" y="693"/>
                  </a:lnTo>
                  <a:lnTo>
                    <a:pt x="356" y="693"/>
                  </a:lnTo>
                  <a:lnTo>
                    <a:pt x="352" y="692"/>
                  </a:lnTo>
                  <a:lnTo>
                    <a:pt x="348" y="695"/>
                  </a:lnTo>
                  <a:lnTo>
                    <a:pt x="346" y="699"/>
                  </a:lnTo>
                  <a:lnTo>
                    <a:pt x="345" y="700"/>
                  </a:lnTo>
                  <a:lnTo>
                    <a:pt x="341" y="704"/>
                  </a:lnTo>
                  <a:lnTo>
                    <a:pt x="340" y="709"/>
                  </a:lnTo>
                  <a:lnTo>
                    <a:pt x="340" y="710"/>
                  </a:lnTo>
                  <a:lnTo>
                    <a:pt x="339" y="710"/>
                  </a:lnTo>
                  <a:lnTo>
                    <a:pt x="333" y="716"/>
                  </a:lnTo>
                  <a:lnTo>
                    <a:pt x="329" y="719"/>
                  </a:lnTo>
                  <a:lnTo>
                    <a:pt x="327" y="723"/>
                  </a:lnTo>
                  <a:lnTo>
                    <a:pt x="325" y="729"/>
                  </a:lnTo>
                  <a:lnTo>
                    <a:pt x="325" y="730"/>
                  </a:lnTo>
                  <a:lnTo>
                    <a:pt x="324" y="730"/>
                  </a:lnTo>
                  <a:lnTo>
                    <a:pt x="319" y="735"/>
                  </a:lnTo>
                  <a:lnTo>
                    <a:pt x="318" y="736"/>
                  </a:lnTo>
                  <a:lnTo>
                    <a:pt x="317" y="736"/>
                  </a:lnTo>
                  <a:lnTo>
                    <a:pt x="311" y="735"/>
                  </a:lnTo>
                  <a:lnTo>
                    <a:pt x="306" y="736"/>
                  </a:lnTo>
                  <a:lnTo>
                    <a:pt x="301" y="738"/>
                  </a:lnTo>
                  <a:lnTo>
                    <a:pt x="300" y="738"/>
                  </a:lnTo>
                  <a:lnTo>
                    <a:pt x="295" y="741"/>
                  </a:lnTo>
                  <a:lnTo>
                    <a:pt x="290" y="743"/>
                  </a:lnTo>
                  <a:lnTo>
                    <a:pt x="284" y="746"/>
                  </a:lnTo>
                  <a:lnTo>
                    <a:pt x="281" y="750"/>
                  </a:lnTo>
                  <a:lnTo>
                    <a:pt x="281" y="751"/>
                  </a:lnTo>
                  <a:lnTo>
                    <a:pt x="280" y="751"/>
                  </a:lnTo>
                  <a:lnTo>
                    <a:pt x="272" y="756"/>
                  </a:lnTo>
                  <a:lnTo>
                    <a:pt x="268" y="760"/>
                  </a:lnTo>
                  <a:lnTo>
                    <a:pt x="262" y="765"/>
                  </a:lnTo>
                  <a:lnTo>
                    <a:pt x="257" y="768"/>
                  </a:lnTo>
                  <a:lnTo>
                    <a:pt x="254" y="772"/>
                  </a:lnTo>
                  <a:lnTo>
                    <a:pt x="252" y="778"/>
                  </a:lnTo>
                  <a:lnTo>
                    <a:pt x="251" y="780"/>
                  </a:lnTo>
                  <a:lnTo>
                    <a:pt x="249" y="780"/>
                  </a:lnTo>
                  <a:lnTo>
                    <a:pt x="242" y="778"/>
                  </a:lnTo>
                  <a:lnTo>
                    <a:pt x="241" y="778"/>
                  </a:lnTo>
                  <a:lnTo>
                    <a:pt x="237" y="774"/>
                  </a:lnTo>
                  <a:lnTo>
                    <a:pt x="233" y="774"/>
                  </a:lnTo>
                  <a:lnTo>
                    <a:pt x="232" y="774"/>
                  </a:lnTo>
                  <a:lnTo>
                    <a:pt x="228" y="773"/>
                  </a:lnTo>
                  <a:lnTo>
                    <a:pt x="224" y="775"/>
                  </a:lnTo>
                  <a:lnTo>
                    <a:pt x="220" y="781"/>
                  </a:lnTo>
                  <a:lnTo>
                    <a:pt x="220" y="782"/>
                  </a:lnTo>
                  <a:lnTo>
                    <a:pt x="218" y="782"/>
                  </a:lnTo>
                  <a:lnTo>
                    <a:pt x="214" y="782"/>
                  </a:lnTo>
                  <a:lnTo>
                    <a:pt x="210" y="788"/>
                  </a:lnTo>
                  <a:lnTo>
                    <a:pt x="210" y="789"/>
                  </a:lnTo>
                  <a:lnTo>
                    <a:pt x="208" y="790"/>
                  </a:lnTo>
                  <a:lnTo>
                    <a:pt x="202" y="790"/>
                  </a:lnTo>
                  <a:lnTo>
                    <a:pt x="196" y="791"/>
                  </a:lnTo>
                  <a:lnTo>
                    <a:pt x="191" y="793"/>
                  </a:lnTo>
                  <a:lnTo>
                    <a:pt x="190" y="794"/>
                  </a:lnTo>
                  <a:lnTo>
                    <a:pt x="184" y="794"/>
                  </a:lnTo>
                  <a:lnTo>
                    <a:pt x="183" y="794"/>
                  </a:lnTo>
                  <a:lnTo>
                    <a:pt x="178" y="793"/>
                  </a:lnTo>
                  <a:lnTo>
                    <a:pt x="172" y="795"/>
                  </a:lnTo>
                  <a:lnTo>
                    <a:pt x="171" y="796"/>
                  </a:lnTo>
                  <a:lnTo>
                    <a:pt x="167" y="795"/>
                  </a:lnTo>
                  <a:lnTo>
                    <a:pt x="163" y="799"/>
                  </a:lnTo>
                  <a:lnTo>
                    <a:pt x="162" y="800"/>
                  </a:lnTo>
                  <a:lnTo>
                    <a:pt x="161" y="800"/>
                  </a:lnTo>
                  <a:lnTo>
                    <a:pt x="154" y="799"/>
                  </a:lnTo>
                  <a:lnTo>
                    <a:pt x="147" y="802"/>
                  </a:lnTo>
                  <a:lnTo>
                    <a:pt x="141" y="803"/>
                  </a:lnTo>
                  <a:lnTo>
                    <a:pt x="136" y="803"/>
                  </a:lnTo>
                  <a:lnTo>
                    <a:pt x="132" y="808"/>
                  </a:lnTo>
                  <a:lnTo>
                    <a:pt x="131" y="808"/>
                  </a:lnTo>
                  <a:lnTo>
                    <a:pt x="130" y="808"/>
                  </a:lnTo>
                  <a:lnTo>
                    <a:pt x="126" y="810"/>
                  </a:lnTo>
                  <a:lnTo>
                    <a:pt x="123" y="815"/>
                  </a:lnTo>
                  <a:lnTo>
                    <a:pt x="122" y="815"/>
                  </a:lnTo>
                  <a:lnTo>
                    <a:pt x="117" y="818"/>
                  </a:lnTo>
                  <a:lnTo>
                    <a:pt x="113" y="821"/>
                  </a:lnTo>
                  <a:lnTo>
                    <a:pt x="111" y="828"/>
                  </a:lnTo>
                  <a:lnTo>
                    <a:pt x="109" y="833"/>
                  </a:lnTo>
                  <a:lnTo>
                    <a:pt x="109" y="834"/>
                  </a:lnTo>
                  <a:lnTo>
                    <a:pt x="108" y="834"/>
                  </a:lnTo>
                  <a:lnTo>
                    <a:pt x="105" y="838"/>
                  </a:lnTo>
                  <a:lnTo>
                    <a:pt x="104" y="844"/>
                  </a:lnTo>
                  <a:lnTo>
                    <a:pt x="103" y="845"/>
                  </a:lnTo>
                  <a:lnTo>
                    <a:pt x="100" y="849"/>
                  </a:lnTo>
                  <a:lnTo>
                    <a:pt x="99" y="854"/>
                  </a:lnTo>
                  <a:lnTo>
                    <a:pt x="99" y="859"/>
                  </a:lnTo>
                  <a:lnTo>
                    <a:pt x="99" y="860"/>
                  </a:lnTo>
                  <a:lnTo>
                    <a:pt x="98" y="865"/>
                  </a:lnTo>
                  <a:lnTo>
                    <a:pt x="98" y="866"/>
                  </a:lnTo>
                  <a:lnTo>
                    <a:pt x="98" y="867"/>
                  </a:lnTo>
                  <a:lnTo>
                    <a:pt x="95" y="870"/>
                  </a:lnTo>
                  <a:lnTo>
                    <a:pt x="97" y="873"/>
                  </a:lnTo>
                  <a:lnTo>
                    <a:pt x="98" y="875"/>
                  </a:lnTo>
                  <a:lnTo>
                    <a:pt x="96" y="877"/>
                  </a:lnTo>
                  <a:lnTo>
                    <a:pt x="92" y="878"/>
                  </a:lnTo>
                  <a:lnTo>
                    <a:pt x="93" y="884"/>
                  </a:lnTo>
                  <a:lnTo>
                    <a:pt x="93" y="885"/>
                  </a:lnTo>
                  <a:lnTo>
                    <a:pt x="93" y="886"/>
                  </a:lnTo>
                  <a:lnTo>
                    <a:pt x="90" y="890"/>
                  </a:lnTo>
                  <a:lnTo>
                    <a:pt x="90" y="895"/>
                  </a:lnTo>
                  <a:lnTo>
                    <a:pt x="90" y="900"/>
                  </a:lnTo>
                  <a:lnTo>
                    <a:pt x="90" y="901"/>
                  </a:lnTo>
                  <a:lnTo>
                    <a:pt x="89" y="902"/>
                  </a:lnTo>
                  <a:lnTo>
                    <a:pt x="84" y="905"/>
                  </a:lnTo>
                  <a:lnTo>
                    <a:pt x="83" y="910"/>
                  </a:lnTo>
                  <a:lnTo>
                    <a:pt x="82" y="911"/>
                  </a:lnTo>
                  <a:lnTo>
                    <a:pt x="78" y="914"/>
                  </a:lnTo>
                  <a:lnTo>
                    <a:pt x="75" y="919"/>
                  </a:lnTo>
                  <a:lnTo>
                    <a:pt x="71" y="926"/>
                  </a:lnTo>
                  <a:lnTo>
                    <a:pt x="70" y="932"/>
                  </a:lnTo>
                  <a:lnTo>
                    <a:pt x="67" y="938"/>
                  </a:lnTo>
                  <a:lnTo>
                    <a:pt x="67" y="939"/>
                  </a:lnTo>
                  <a:lnTo>
                    <a:pt x="63" y="942"/>
                  </a:lnTo>
                  <a:lnTo>
                    <a:pt x="61" y="947"/>
                  </a:lnTo>
                  <a:lnTo>
                    <a:pt x="59" y="952"/>
                  </a:lnTo>
                  <a:lnTo>
                    <a:pt x="60" y="958"/>
                  </a:lnTo>
                  <a:lnTo>
                    <a:pt x="60" y="959"/>
                  </a:lnTo>
                  <a:lnTo>
                    <a:pt x="59" y="959"/>
                  </a:lnTo>
                  <a:lnTo>
                    <a:pt x="56" y="964"/>
                  </a:lnTo>
                  <a:lnTo>
                    <a:pt x="54" y="969"/>
                  </a:lnTo>
                  <a:lnTo>
                    <a:pt x="54" y="970"/>
                  </a:lnTo>
                  <a:lnTo>
                    <a:pt x="50" y="973"/>
                  </a:lnTo>
                  <a:lnTo>
                    <a:pt x="52" y="976"/>
                  </a:lnTo>
                  <a:lnTo>
                    <a:pt x="53" y="979"/>
                  </a:lnTo>
                  <a:lnTo>
                    <a:pt x="50" y="980"/>
                  </a:lnTo>
                  <a:lnTo>
                    <a:pt x="45" y="982"/>
                  </a:lnTo>
                  <a:lnTo>
                    <a:pt x="44" y="985"/>
                  </a:lnTo>
                  <a:lnTo>
                    <a:pt x="44" y="986"/>
                  </a:lnTo>
                  <a:lnTo>
                    <a:pt x="42" y="992"/>
                  </a:lnTo>
                  <a:lnTo>
                    <a:pt x="41" y="992"/>
                  </a:lnTo>
                  <a:lnTo>
                    <a:pt x="41" y="993"/>
                  </a:lnTo>
                  <a:lnTo>
                    <a:pt x="36" y="996"/>
                  </a:lnTo>
                  <a:lnTo>
                    <a:pt x="31" y="999"/>
                  </a:lnTo>
                  <a:lnTo>
                    <a:pt x="27" y="1003"/>
                  </a:lnTo>
                  <a:lnTo>
                    <a:pt x="21" y="1007"/>
                  </a:lnTo>
                  <a:lnTo>
                    <a:pt x="19" y="1010"/>
                  </a:lnTo>
                  <a:lnTo>
                    <a:pt x="18" y="1015"/>
                  </a:lnTo>
                  <a:lnTo>
                    <a:pt x="16" y="1022"/>
                  </a:lnTo>
                  <a:lnTo>
                    <a:pt x="13" y="1027"/>
                  </a:lnTo>
                  <a:lnTo>
                    <a:pt x="12" y="1031"/>
                  </a:lnTo>
                  <a:lnTo>
                    <a:pt x="13" y="1035"/>
                  </a:lnTo>
                  <a:lnTo>
                    <a:pt x="17" y="1042"/>
                  </a:lnTo>
                  <a:lnTo>
                    <a:pt x="20" y="1049"/>
                  </a:lnTo>
                  <a:lnTo>
                    <a:pt x="21" y="1050"/>
                  </a:lnTo>
                  <a:lnTo>
                    <a:pt x="21" y="1056"/>
                  </a:lnTo>
                  <a:lnTo>
                    <a:pt x="22" y="1062"/>
                  </a:lnTo>
                  <a:lnTo>
                    <a:pt x="22" y="1068"/>
                  </a:lnTo>
                  <a:lnTo>
                    <a:pt x="24" y="1076"/>
                  </a:lnTo>
                  <a:lnTo>
                    <a:pt x="24" y="1077"/>
                  </a:lnTo>
                  <a:lnTo>
                    <a:pt x="25" y="1084"/>
                  </a:lnTo>
                  <a:lnTo>
                    <a:pt x="25" y="1090"/>
                  </a:lnTo>
                  <a:lnTo>
                    <a:pt x="24" y="1095"/>
                  </a:lnTo>
                  <a:lnTo>
                    <a:pt x="25" y="1100"/>
                  </a:lnTo>
                  <a:lnTo>
                    <a:pt x="28" y="1104"/>
                  </a:lnTo>
                  <a:lnTo>
                    <a:pt x="33" y="1106"/>
                  </a:lnTo>
                  <a:lnTo>
                    <a:pt x="34" y="1106"/>
                  </a:lnTo>
                  <a:lnTo>
                    <a:pt x="35" y="1107"/>
                  </a:lnTo>
                  <a:lnTo>
                    <a:pt x="38" y="1111"/>
                  </a:lnTo>
                  <a:lnTo>
                    <a:pt x="38" y="1112"/>
                  </a:lnTo>
                  <a:lnTo>
                    <a:pt x="41" y="1117"/>
                  </a:lnTo>
                  <a:lnTo>
                    <a:pt x="41" y="1118"/>
                  </a:lnTo>
                  <a:lnTo>
                    <a:pt x="41" y="1123"/>
                  </a:lnTo>
                  <a:lnTo>
                    <a:pt x="43" y="1129"/>
                  </a:lnTo>
                  <a:lnTo>
                    <a:pt x="43" y="1130"/>
                  </a:lnTo>
                  <a:lnTo>
                    <a:pt x="42" y="1131"/>
                  </a:lnTo>
                  <a:lnTo>
                    <a:pt x="38" y="1135"/>
                  </a:lnTo>
                  <a:lnTo>
                    <a:pt x="34" y="1139"/>
                  </a:lnTo>
                  <a:lnTo>
                    <a:pt x="32" y="1143"/>
                  </a:lnTo>
                  <a:lnTo>
                    <a:pt x="33" y="1148"/>
                  </a:lnTo>
                  <a:lnTo>
                    <a:pt x="34" y="1154"/>
                  </a:lnTo>
                  <a:lnTo>
                    <a:pt x="34" y="1155"/>
                  </a:lnTo>
                  <a:lnTo>
                    <a:pt x="33" y="1161"/>
                  </a:lnTo>
                  <a:lnTo>
                    <a:pt x="32" y="1166"/>
                  </a:lnTo>
                  <a:lnTo>
                    <a:pt x="33" y="1171"/>
                  </a:lnTo>
                  <a:lnTo>
                    <a:pt x="34" y="1177"/>
                  </a:lnTo>
                  <a:lnTo>
                    <a:pt x="34" y="1178"/>
                  </a:lnTo>
                  <a:lnTo>
                    <a:pt x="32" y="1184"/>
                  </a:lnTo>
                  <a:lnTo>
                    <a:pt x="32" y="1185"/>
                  </a:lnTo>
                  <a:lnTo>
                    <a:pt x="31" y="1185"/>
                  </a:lnTo>
                  <a:lnTo>
                    <a:pt x="28" y="1189"/>
                  </a:lnTo>
                  <a:lnTo>
                    <a:pt x="26" y="1194"/>
                  </a:lnTo>
                  <a:lnTo>
                    <a:pt x="26" y="1199"/>
                  </a:lnTo>
                  <a:lnTo>
                    <a:pt x="27" y="1205"/>
                  </a:lnTo>
                  <a:lnTo>
                    <a:pt x="27" y="1206"/>
                  </a:lnTo>
                  <a:lnTo>
                    <a:pt x="28" y="1211"/>
                  </a:lnTo>
                  <a:lnTo>
                    <a:pt x="27" y="1212"/>
                  </a:lnTo>
                  <a:lnTo>
                    <a:pt x="25" y="1218"/>
                  </a:lnTo>
                  <a:lnTo>
                    <a:pt x="24" y="1223"/>
                  </a:lnTo>
                  <a:lnTo>
                    <a:pt x="22" y="1228"/>
                  </a:lnTo>
                  <a:lnTo>
                    <a:pt x="23" y="1233"/>
                  </a:lnTo>
                  <a:lnTo>
                    <a:pt x="22" y="1234"/>
                  </a:lnTo>
                  <a:lnTo>
                    <a:pt x="21" y="1240"/>
                  </a:lnTo>
                  <a:lnTo>
                    <a:pt x="20" y="1241"/>
                  </a:lnTo>
                  <a:lnTo>
                    <a:pt x="16" y="1245"/>
                  </a:lnTo>
                  <a:lnTo>
                    <a:pt x="13" y="1249"/>
                  </a:lnTo>
                  <a:lnTo>
                    <a:pt x="13" y="1250"/>
                  </a:lnTo>
                  <a:lnTo>
                    <a:pt x="8" y="1254"/>
                  </a:lnTo>
                  <a:lnTo>
                    <a:pt x="7" y="1257"/>
                  </a:lnTo>
                  <a:lnTo>
                    <a:pt x="9" y="1260"/>
                  </a:lnTo>
                  <a:lnTo>
                    <a:pt x="16" y="1259"/>
                  </a:lnTo>
                  <a:lnTo>
                    <a:pt x="18" y="1258"/>
                  </a:lnTo>
                  <a:lnTo>
                    <a:pt x="18" y="1259"/>
                  </a:lnTo>
                  <a:lnTo>
                    <a:pt x="24" y="1263"/>
                  </a:lnTo>
                  <a:lnTo>
                    <a:pt x="31" y="1264"/>
                  </a:lnTo>
                  <a:lnTo>
                    <a:pt x="39" y="1261"/>
                  </a:lnTo>
                  <a:lnTo>
                    <a:pt x="41" y="1257"/>
                  </a:lnTo>
                  <a:lnTo>
                    <a:pt x="40" y="1252"/>
                  </a:lnTo>
                  <a:lnTo>
                    <a:pt x="39" y="1250"/>
                  </a:lnTo>
                  <a:lnTo>
                    <a:pt x="41" y="1249"/>
                  </a:lnTo>
                  <a:lnTo>
                    <a:pt x="45" y="1246"/>
                  </a:lnTo>
                  <a:lnTo>
                    <a:pt x="46" y="1246"/>
                  </a:lnTo>
                  <a:lnTo>
                    <a:pt x="47" y="1246"/>
                  </a:lnTo>
                  <a:lnTo>
                    <a:pt x="51" y="1246"/>
                  </a:lnTo>
                  <a:lnTo>
                    <a:pt x="56" y="1242"/>
                  </a:lnTo>
                  <a:lnTo>
                    <a:pt x="57" y="1242"/>
                  </a:lnTo>
                  <a:lnTo>
                    <a:pt x="62" y="1240"/>
                  </a:lnTo>
                  <a:lnTo>
                    <a:pt x="63" y="1240"/>
                  </a:lnTo>
                  <a:lnTo>
                    <a:pt x="64" y="1240"/>
                  </a:lnTo>
                  <a:lnTo>
                    <a:pt x="70" y="1241"/>
                  </a:lnTo>
                  <a:lnTo>
                    <a:pt x="72" y="1242"/>
                  </a:lnTo>
                  <a:lnTo>
                    <a:pt x="72" y="1243"/>
                  </a:lnTo>
                  <a:lnTo>
                    <a:pt x="75" y="1249"/>
                  </a:lnTo>
                  <a:lnTo>
                    <a:pt x="75" y="1250"/>
                  </a:lnTo>
                  <a:lnTo>
                    <a:pt x="75" y="1251"/>
                  </a:lnTo>
                  <a:lnTo>
                    <a:pt x="73" y="1256"/>
                  </a:lnTo>
                  <a:lnTo>
                    <a:pt x="75" y="1260"/>
                  </a:lnTo>
                  <a:lnTo>
                    <a:pt x="80" y="1266"/>
                  </a:lnTo>
                  <a:lnTo>
                    <a:pt x="81" y="1266"/>
                  </a:lnTo>
                  <a:lnTo>
                    <a:pt x="81" y="1267"/>
                  </a:lnTo>
                  <a:lnTo>
                    <a:pt x="82" y="1273"/>
                  </a:lnTo>
                  <a:lnTo>
                    <a:pt x="86" y="1276"/>
                  </a:lnTo>
                  <a:lnTo>
                    <a:pt x="91" y="1283"/>
                  </a:lnTo>
                  <a:lnTo>
                    <a:pt x="95" y="1286"/>
                  </a:lnTo>
                  <a:lnTo>
                    <a:pt x="96" y="1287"/>
                  </a:lnTo>
                  <a:lnTo>
                    <a:pt x="96" y="1288"/>
                  </a:lnTo>
                  <a:lnTo>
                    <a:pt x="96" y="1294"/>
                  </a:lnTo>
                  <a:lnTo>
                    <a:pt x="97" y="1300"/>
                  </a:lnTo>
                  <a:lnTo>
                    <a:pt x="100" y="1303"/>
                  </a:lnTo>
                  <a:lnTo>
                    <a:pt x="102" y="1305"/>
                  </a:lnTo>
                  <a:lnTo>
                    <a:pt x="100" y="1307"/>
                  </a:lnTo>
                  <a:lnTo>
                    <a:pt x="95" y="1312"/>
                  </a:lnTo>
                  <a:lnTo>
                    <a:pt x="92" y="1315"/>
                  </a:lnTo>
                  <a:lnTo>
                    <a:pt x="92" y="1320"/>
                  </a:lnTo>
                  <a:lnTo>
                    <a:pt x="93" y="1326"/>
                  </a:lnTo>
                  <a:lnTo>
                    <a:pt x="93" y="1327"/>
                  </a:lnTo>
                  <a:lnTo>
                    <a:pt x="92" y="1333"/>
                  </a:lnTo>
                  <a:lnTo>
                    <a:pt x="95" y="1337"/>
                  </a:lnTo>
                  <a:lnTo>
                    <a:pt x="101" y="1340"/>
                  </a:lnTo>
                  <a:lnTo>
                    <a:pt x="102" y="1341"/>
                  </a:lnTo>
                  <a:lnTo>
                    <a:pt x="102" y="1342"/>
                  </a:lnTo>
                  <a:lnTo>
                    <a:pt x="104" y="1348"/>
                  </a:lnTo>
                  <a:lnTo>
                    <a:pt x="104" y="1349"/>
                  </a:lnTo>
                  <a:lnTo>
                    <a:pt x="104" y="1354"/>
                  </a:lnTo>
                  <a:lnTo>
                    <a:pt x="109" y="1358"/>
                  </a:lnTo>
                  <a:lnTo>
                    <a:pt x="114" y="1359"/>
                  </a:lnTo>
                  <a:lnTo>
                    <a:pt x="115" y="1359"/>
                  </a:lnTo>
                  <a:lnTo>
                    <a:pt x="116" y="1360"/>
                  </a:lnTo>
                  <a:lnTo>
                    <a:pt x="120" y="1365"/>
                  </a:lnTo>
                  <a:lnTo>
                    <a:pt x="124" y="1370"/>
                  </a:lnTo>
                  <a:lnTo>
                    <a:pt x="129" y="1372"/>
                  </a:lnTo>
                  <a:lnTo>
                    <a:pt x="135" y="1374"/>
                  </a:lnTo>
                  <a:lnTo>
                    <a:pt x="142" y="1375"/>
                  </a:lnTo>
                  <a:lnTo>
                    <a:pt x="149" y="1375"/>
                  </a:lnTo>
                  <a:lnTo>
                    <a:pt x="150" y="1375"/>
                  </a:lnTo>
                  <a:lnTo>
                    <a:pt x="155" y="1378"/>
                  </a:lnTo>
                  <a:lnTo>
                    <a:pt x="155" y="1379"/>
                  </a:lnTo>
                  <a:lnTo>
                    <a:pt x="160" y="1383"/>
                  </a:lnTo>
                  <a:lnTo>
                    <a:pt x="164" y="1384"/>
                  </a:lnTo>
                  <a:lnTo>
                    <a:pt x="165" y="1384"/>
                  </a:lnTo>
                  <a:lnTo>
                    <a:pt x="165" y="1385"/>
                  </a:lnTo>
                  <a:lnTo>
                    <a:pt x="170" y="1388"/>
                  </a:lnTo>
                  <a:lnTo>
                    <a:pt x="170" y="1389"/>
                  </a:lnTo>
                  <a:lnTo>
                    <a:pt x="173" y="1392"/>
                  </a:lnTo>
                  <a:lnTo>
                    <a:pt x="177" y="1390"/>
                  </a:lnTo>
                  <a:lnTo>
                    <a:pt x="182" y="1388"/>
                  </a:lnTo>
                  <a:lnTo>
                    <a:pt x="183" y="1388"/>
                  </a:lnTo>
                  <a:lnTo>
                    <a:pt x="189" y="1388"/>
                  </a:lnTo>
                  <a:lnTo>
                    <a:pt x="192" y="1385"/>
                  </a:lnTo>
                  <a:lnTo>
                    <a:pt x="193" y="1381"/>
                  </a:lnTo>
                  <a:lnTo>
                    <a:pt x="194" y="1380"/>
                  </a:lnTo>
                  <a:lnTo>
                    <a:pt x="197" y="1375"/>
                  </a:lnTo>
                  <a:lnTo>
                    <a:pt x="197" y="1374"/>
                  </a:lnTo>
                  <a:lnTo>
                    <a:pt x="198" y="1374"/>
                  </a:lnTo>
                  <a:lnTo>
                    <a:pt x="203" y="1371"/>
                  </a:lnTo>
                  <a:lnTo>
                    <a:pt x="208" y="1368"/>
                  </a:lnTo>
                  <a:lnTo>
                    <a:pt x="209" y="1368"/>
                  </a:lnTo>
                  <a:lnTo>
                    <a:pt x="210" y="1368"/>
                  </a:lnTo>
                  <a:lnTo>
                    <a:pt x="215" y="1368"/>
                  </a:lnTo>
                  <a:lnTo>
                    <a:pt x="219" y="1366"/>
                  </a:lnTo>
                  <a:lnTo>
                    <a:pt x="219" y="1361"/>
                  </a:lnTo>
                  <a:lnTo>
                    <a:pt x="219" y="1360"/>
                  </a:lnTo>
                  <a:lnTo>
                    <a:pt x="220" y="1355"/>
                  </a:lnTo>
                  <a:lnTo>
                    <a:pt x="220" y="1352"/>
                  </a:lnTo>
                  <a:lnTo>
                    <a:pt x="222" y="1352"/>
                  </a:lnTo>
                  <a:lnTo>
                    <a:pt x="227" y="1353"/>
                  </a:lnTo>
                  <a:lnTo>
                    <a:pt x="232" y="1350"/>
                  </a:lnTo>
                  <a:lnTo>
                    <a:pt x="237" y="1345"/>
                  </a:lnTo>
                  <a:lnTo>
                    <a:pt x="238" y="1344"/>
                  </a:lnTo>
                  <a:lnTo>
                    <a:pt x="239" y="1345"/>
                  </a:lnTo>
                  <a:lnTo>
                    <a:pt x="245" y="1347"/>
                  </a:lnTo>
                  <a:lnTo>
                    <a:pt x="250" y="1350"/>
                  </a:lnTo>
                  <a:lnTo>
                    <a:pt x="254" y="1348"/>
                  </a:lnTo>
                  <a:lnTo>
                    <a:pt x="258" y="1344"/>
                  </a:lnTo>
                  <a:lnTo>
                    <a:pt x="259" y="1343"/>
                  </a:lnTo>
                  <a:lnTo>
                    <a:pt x="261" y="1343"/>
                  </a:lnTo>
                  <a:lnTo>
                    <a:pt x="266" y="1344"/>
                  </a:lnTo>
                  <a:lnTo>
                    <a:pt x="269" y="1342"/>
                  </a:lnTo>
                  <a:lnTo>
                    <a:pt x="273" y="1338"/>
                  </a:lnTo>
                  <a:lnTo>
                    <a:pt x="274" y="1338"/>
                  </a:lnTo>
                  <a:lnTo>
                    <a:pt x="280" y="1335"/>
                  </a:lnTo>
                  <a:lnTo>
                    <a:pt x="282" y="1334"/>
                  </a:lnTo>
                  <a:lnTo>
                    <a:pt x="283" y="1335"/>
                  </a:lnTo>
                  <a:lnTo>
                    <a:pt x="288" y="1340"/>
                  </a:lnTo>
                  <a:lnTo>
                    <a:pt x="291" y="1347"/>
                  </a:lnTo>
                  <a:lnTo>
                    <a:pt x="295" y="1349"/>
                  </a:lnTo>
                  <a:lnTo>
                    <a:pt x="300" y="1348"/>
                  </a:lnTo>
                  <a:lnTo>
                    <a:pt x="301" y="1347"/>
                  </a:lnTo>
                  <a:lnTo>
                    <a:pt x="302" y="1348"/>
                  </a:lnTo>
                  <a:lnTo>
                    <a:pt x="307" y="1351"/>
                  </a:lnTo>
                  <a:lnTo>
                    <a:pt x="311" y="1353"/>
                  </a:lnTo>
                  <a:lnTo>
                    <a:pt x="314" y="1352"/>
                  </a:lnTo>
                  <a:lnTo>
                    <a:pt x="317" y="1347"/>
                  </a:lnTo>
                  <a:lnTo>
                    <a:pt x="318" y="1346"/>
                  </a:lnTo>
                  <a:lnTo>
                    <a:pt x="319" y="1345"/>
                  </a:lnTo>
                  <a:lnTo>
                    <a:pt x="323" y="1344"/>
                  </a:lnTo>
                  <a:lnTo>
                    <a:pt x="326" y="1338"/>
                  </a:lnTo>
                  <a:lnTo>
                    <a:pt x="327" y="1333"/>
                  </a:lnTo>
                  <a:lnTo>
                    <a:pt x="327" y="1332"/>
                  </a:lnTo>
                  <a:lnTo>
                    <a:pt x="328" y="1332"/>
                  </a:lnTo>
                  <a:lnTo>
                    <a:pt x="331" y="1328"/>
                  </a:lnTo>
                  <a:lnTo>
                    <a:pt x="330" y="1323"/>
                  </a:lnTo>
                  <a:lnTo>
                    <a:pt x="330" y="1322"/>
                  </a:lnTo>
                  <a:lnTo>
                    <a:pt x="331" y="1321"/>
                  </a:lnTo>
                  <a:lnTo>
                    <a:pt x="333" y="1316"/>
                  </a:lnTo>
                  <a:lnTo>
                    <a:pt x="334" y="1314"/>
                  </a:lnTo>
                  <a:lnTo>
                    <a:pt x="336" y="1314"/>
                  </a:lnTo>
                  <a:lnTo>
                    <a:pt x="342" y="1315"/>
                  </a:lnTo>
                  <a:lnTo>
                    <a:pt x="349" y="1318"/>
                  </a:lnTo>
                  <a:lnTo>
                    <a:pt x="352" y="1318"/>
                  </a:lnTo>
                  <a:lnTo>
                    <a:pt x="354" y="1311"/>
                  </a:lnTo>
                  <a:lnTo>
                    <a:pt x="355" y="1310"/>
                  </a:lnTo>
                  <a:lnTo>
                    <a:pt x="358" y="1306"/>
                  </a:lnTo>
                  <a:lnTo>
                    <a:pt x="358" y="1305"/>
                  </a:lnTo>
                  <a:lnTo>
                    <a:pt x="359" y="1305"/>
                  </a:lnTo>
                  <a:lnTo>
                    <a:pt x="365" y="1301"/>
                  </a:lnTo>
                  <a:lnTo>
                    <a:pt x="367" y="1296"/>
                  </a:lnTo>
                  <a:lnTo>
                    <a:pt x="367" y="1291"/>
                  </a:lnTo>
                  <a:lnTo>
                    <a:pt x="367" y="1290"/>
                  </a:lnTo>
                  <a:lnTo>
                    <a:pt x="368" y="1289"/>
                  </a:lnTo>
                  <a:lnTo>
                    <a:pt x="373" y="1285"/>
                  </a:lnTo>
                  <a:lnTo>
                    <a:pt x="377" y="1281"/>
                  </a:lnTo>
                  <a:lnTo>
                    <a:pt x="379" y="1275"/>
                  </a:lnTo>
                  <a:lnTo>
                    <a:pt x="380" y="1268"/>
                  </a:lnTo>
                  <a:lnTo>
                    <a:pt x="380" y="1267"/>
                  </a:lnTo>
                  <a:lnTo>
                    <a:pt x="382" y="1261"/>
                  </a:lnTo>
                  <a:lnTo>
                    <a:pt x="383" y="1259"/>
                  </a:lnTo>
                  <a:lnTo>
                    <a:pt x="385" y="1259"/>
                  </a:lnTo>
                  <a:lnTo>
                    <a:pt x="391" y="1259"/>
                  </a:lnTo>
                  <a:lnTo>
                    <a:pt x="395" y="1257"/>
                  </a:lnTo>
                  <a:lnTo>
                    <a:pt x="398" y="1254"/>
                  </a:lnTo>
                  <a:lnTo>
                    <a:pt x="399" y="1250"/>
                  </a:lnTo>
                  <a:lnTo>
                    <a:pt x="395" y="1247"/>
                  </a:lnTo>
                  <a:lnTo>
                    <a:pt x="394" y="1246"/>
                  </a:lnTo>
                  <a:lnTo>
                    <a:pt x="394" y="1244"/>
                  </a:lnTo>
                  <a:lnTo>
                    <a:pt x="395" y="1239"/>
                  </a:lnTo>
                  <a:lnTo>
                    <a:pt x="394" y="1234"/>
                  </a:lnTo>
                  <a:lnTo>
                    <a:pt x="393" y="1232"/>
                  </a:lnTo>
                  <a:lnTo>
                    <a:pt x="395" y="1231"/>
                  </a:lnTo>
                  <a:lnTo>
                    <a:pt x="399" y="1228"/>
                  </a:lnTo>
                  <a:lnTo>
                    <a:pt x="401" y="1224"/>
                  </a:lnTo>
                  <a:lnTo>
                    <a:pt x="401" y="1221"/>
                  </a:lnTo>
                  <a:lnTo>
                    <a:pt x="397" y="1217"/>
                  </a:lnTo>
                  <a:lnTo>
                    <a:pt x="391" y="1215"/>
                  </a:lnTo>
                  <a:lnTo>
                    <a:pt x="391" y="1214"/>
                  </a:lnTo>
                  <a:lnTo>
                    <a:pt x="385" y="1211"/>
                  </a:lnTo>
                  <a:lnTo>
                    <a:pt x="385" y="1210"/>
                  </a:lnTo>
                  <a:lnTo>
                    <a:pt x="381" y="1206"/>
                  </a:lnTo>
                  <a:lnTo>
                    <a:pt x="380" y="1205"/>
                  </a:lnTo>
                  <a:lnTo>
                    <a:pt x="380" y="1204"/>
                  </a:lnTo>
                  <a:lnTo>
                    <a:pt x="380" y="1197"/>
                  </a:lnTo>
                  <a:lnTo>
                    <a:pt x="377" y="1191"/>
                  </a:lnTo>
                  <a:lnTo>
                    <a:pt x="374" y="1186"/>
                  </a:lnTo>
                  <a:lnTo>
                    <a:pt x="373" y="1186"/>
                  </a:lnTo>
                  <a:lnTo>
                    <a:pt x="373" y="1185"/>
                  </a:lnTo>
                  <a:lnTo>
                    <a:pt x="373" y="1179"/>
                  </a:lnTo>
                  <a:lnTo>
                    <a:pt x="372" y="1172"/>
                  </a:lnTo>
                  <a:lnTo>
                    <a:pt x="372" y="1171"/>
                  </a:lnTo>
                  <a:lnTo>
                    <a:pt x="374" y="1165"/>
                  </a:lnTo>
                  <a:lnTo>
                    <a:pt x="374" y="1164"/>
                  </a:lnTo>
                  <a:lnTo>
                    <a:pt x="378" y="1159"/>
                  </a:lnTo>
                  <a:lnTo>
                    <a:pt x="378" y="1158"/>
                  </a:lnTo>
                  <a:lnTo>
                    <a:pt x="382" y="1155"/>
                  </a:lnTo>
                  <a:lnTo>
                    <a:pt x="386" y="1150"/>
                  </a:lnTo>
                  <a:lnTo>
                    <a:pt x="386" y="1149"/>
                  </a:lnTo>
                  <a:lnTo>
                    <a:pt x="387" y="1149"/>
                  </a:lnTo>
                  <a:lnTo>
                    <a:pt x="392" y="1147"/>
                  </a:lnTo>
                  <a:lnTo>
                    <a:pt x="392" y="1146"/>
                  </a:lnTo>
                  <a:lnTo>
                    <a:pt x="393" y="1146"/>
                  </a:lnTo>
                  <a:lnTo>
                    <a:pt x="401" y="1145"/>
                  </a:lnTo>
                  <a:lnTo>
                    <a:pt x="406" y="1143"/>
                  </a:lnTo>
                  <a:lnTo>
                    <a:pt x="412" y="1139"/>
                  </a:lnTo>
                  <a:lnTo>
                    <a:pt x="415" y="1137"/>
                  </a:lnTo>
                  <a:lnTo>
                    <a:pt x="416" y="1131"/>
                  </a:lnTo>
                  <a:lnTo>
                    <a:pt x="416" y="1129"/>
                  </a:lnTo>
                  <a:lnTo>
                    <a:pt x="418" y="1129"/>
                  </a:lnTo>
                  <a:lnTo>
                    <a:pt x="423" y="1126"/>
                  </a:lnTo>
                  <a:lnTo>
                    <a:pt x="424" y="1126"/>
                  </a:lnTo>
                  <a:lnTo>
                    <a:pt x="430" y="1127"/>
                  </a:lnTo>
                  <a:lnTo>
                    <a:pt x="436" y="1123"/>
                  </a:lnTo>
                  <a:lnTo>
                    <a:pt x="441" y="1120"/>
                  </a:lnTo>
                  <a:lnTo>
                    <a:pt x="442" y="1120"/>
                  </a:lnTo>
                  <a:lnTo>
                    <a:pt x="443" y="1120"/>
                  </a:lnTo>
                  <a:lnTo>
                    <a:pt x="450" y="1121"/>
                  </a:lnTo>
                  <a:lnTo>
                    <a:pt x="450" y="1122"/>
                  </a:lnTo>
                  <a:lnTo>
                    <a:pt x="451" y="1122"/>
                  </a:lnTo>
                  <a:lnTo>
                    <a:pt x="455" y="1127"/>
                  </a:lnTo>
                  <a:lnTo>
                    <a:pt x="456" y="1127"/>
                  </a:lnTo>
                  <a:lnTo>
                    <a:pt x="456" y="1128"/>
                  </a:lnTo>
                  <a:lnTo>
                    <a:pt x="460" y="1136"/>
                  </a:lnTo>
                  <a:lnTo>
                    <a:pt x="463" y="1141"/>
                  </a:lnTo>
                  <a:lnTo>
                    <a:pt x="469" y="1143"/>
                  </a:lnTo>
                  <a:lnTo>
                    <a:pt x="474" y="1147"/>
                  </a:lnTo>
                  <a:lnTo>
                    <a:pt x="478" y="1150"/>
                  </a:lnTo>
                  <a:lnTo>
                    <a:pt x="482" y="1150"/>
                  </a:lnTo>
                  <a:lnTo>
                    <a:pt x="487" y="1149"/>
                  </a:lnTo>
                  <a:lnTo>
                    <a:pt x="488" y="1149"/>
                  </a:lnTo>
                  <a:lnTo>
                    <a:pt x="489" y="1149"/>
                  </a:lnTo>
                  <a:lnTo>
                    <a:pt x="493" y="1151"/>
                  </a:lnTo>
                  <a:lnTo>
                    <a:pt x="497" y="1147"/>
                  </a:lnTo>
                  <a:lnTo>
                    <a:pt x="498" y="1146"/>
                  </a:lnTo>
                  <a:lnTo>
                    <a:pt x="499" y="1146"/>
                  </a:lnTo>
                  <a:lnTo>
                    <a:pt x="505" y="1146"/>
                  </a:lnTo>
                  <a:lnTo>
                    <a:pt x="506" y="1146"/>
                  </a:lnTo>
                  <a:lnTo>
                    <a:pt x="507" y="1147"/>
                  </a:lnTo>
                  <a:lnTo>
                    <a:pt x="511" y="1151"/>
                  </a:lnTo>
                  <a:lnTo>
                    <a:pt x="515" y="1153"/>
                  </a:lnTo>
                  <a:lnTo>
                    <a:pt x="521" y="1153"/>
                  </a:lnTo>
                  <a:lnTo>
                    <a:pt x="522" y="1153"/>
                  </a:lnTo>
                  <a:lnTo>
                    <a:pt x="527" y="1154"/>
                  </a:lnTo>
                  <a:lnTo>
                    <a:pt x="528" y="1154"/>
                  </a:lnTo>
                  <a:lnTo>
                    <a:pt x="529" y="1155"/>
                  </a:lnTo>
                  <a:lnTo>
                    <a:pt x="533" y="1161"/>
                  </a:lnTo>
                  <a:lnTo>
                    <a:pt x="533" y="1163"/>
                  </a:lnTo>
                  <a:lnTo>
                    <a:pt x="532" y="1167"/>
                  </a:lnTo>
                  <a:lnTo>
                    <a:pt x="533" y="1173"/>
                  </a:lnTo>
                  <a:lnTo>
                    <a:pt x="536" y="1176"/>
                  </a:lnTo>
                  <a:lnTo>
                    <a:pt x="541" y="1177"/>
                  </a:lnTo>
                  <a:lnTo>
                    <a:pt x="541" y="1178"/>
                  </a:lnTo>
                  <a:lnTo>
                    <a:pt x="542" y="1178"/>
                  </a:lnTo>
                  <a:lnTo>
                    <a:pt x="546" y="1183"/>
                  </a:lnTo>
                  <a:lnTo>
                    <a:pt x="551" y="1182"/>
                  </a:lnTo>
                  <a:lnTo>
                    <a:pt x="554" y="1182"/>
                  </a:lnTo>
                  <a:lnTo>
                    <a:pt x="554" y="1185"/>
                  </a:lnTo>
                  <a:lnTo>
                    <a:pt x="554" y="1190"/>
                  </a:lnTo>
                  <a:lnTo>
                    <a:pt x="555" y="1194"/>
                  </a:lnTo>
                  <a:lnTo>
                    <a:pt x="559" y="1194"/>
                  </a:lnTo>
                  <a:lnTo>
                    <a:pt x="561" y="1191"/>
                  </a:lnTo>
                  <a:lnTo>
                    <a:pt x="561" y="1190"/>
                  </a:lnTo>
                  <a:lnTo>
                    <a:pt x="562" y="1189"/>
                  </a:lnTo>
                  <a:lnTo>
                    <a:pt x="566" y="1186"/>
                  </a:lnTo>
                  <a:lnTo>
                    <a:pt x="570" y="1181"/>
                  </a:lnTo>
                  <a:lnTo>
                    <a:pt x="571" y="1178"/>
                  </a:lnTo>
                  <a:lnTo>
                    <a:pt x="573" y="1180"/>
                  </a:lnTo>
                  <a:lnTo>
                    <a:pt x="578" y="1183"/>
                  </a:lnTo>
                  <a:lnTo>
                    <a:pt x="583" y="1183"/>
                  </a:lnTo>
                  <a:lnTo>
                    <a:pt x="588" y="1180"/>
                  </a:lnTo>
                  <a:lnTo>
                    <a:pt x="592" y="1176"/>
                  </a:lnTo>
                  <a:lnTo>
                    <a:pt x="593" y="1175"/>
                  </a:lnTo>
                  <a:lnTo>
                    <a:pt x="594" y="1175"/>
                  </a:lnTo>
                  <a:lnTo>
                    <a:pt x="600" y="1176"/>
                  </a:lnTo>
                  <a:lnTo>
                    <a:pt x="605" y="1177"/>
                  </a:lnTo>
                  <a:lnTo>
                    <a:pt x="608" y="1177"/>
                  </a:lnTo>
                  <a:lnTo>
                    <a:pt x="609" y="1172"/>
                  </a:lnTo>
                  <a:lnTo>
                    <a:pt x="610" y="1170"/>
                  </a:lnTo>
                  <a:lnTo>
                    <a:pt x="612" y="1170"/>
                  </a:lnTo>
                  <a:lnTo>
                    <a:pt x="617" y="1171"/>
                  </a:lnTo>
                  <a:lnTo>
                    <a:pt x="619" y="1169"/>
                  </a:lnTo>
                  <a:lnTo>
                    <a:pt x="621" y="1164"/>
                  </a:lnTo>
                  <a:lnTo>
                    <a:pt x="622" y="1163"/>
                  </a:lnTo>
                  <a:lnTo>
                    <a:pt x="623" y="1163"/>
                  </a:lnTo>
                  <a:lnTo>
                    <a:pt x="628" y="1160"/>
                  </a:lnTo>
                  <a:lnTo>
                    <a:pt x="632" y="1159"/>
                  </a:lnTo>
                  <a:lnTo>
                    <a:pt x="634" y="1154"/>
                  </a:lnTo>
                  <a:lnTo>
                    <a:pt x="635" y="1153"/>
                  </a:lnTo>
                  <a:lnTo>
                    <a:pt x="643" y="1148"/>
                  </a:lnTo>
                  <a:lnTo>
                    <a:pt x="644" y="1148"/>
                  </a:lnTo>
                  <a:lnTo>
                    <a:pt x="650" y="1148"/>
                  </a:lnTo>
                  <a:lnTo>
                    <a:pt x="654" y="1145"/>
                  </a:lnTo>
                  <a:lnTo>
                    <a:pt x="655" y="1144"/>
                  </a:lnTo>
                  <a:lnTo>
                    <a:pt x="656" y="1144"/>
                  </a:lnTo>
                  <a:lnTo>
                    <a:pt x="661" y="1145"/>
                  </a:lnTo>
                  <a:lnTo>
                    <a:pt x="666" y="1145"/>
                  </a:lnTo>
                  <a:lnTo>
                    <a:pt x="667" y="1145"/>
                  </a:lnTo>
                  <a:lnTo>
                    <a:pt x="673" y="1146"/>
                  </a:lnTo>
                  <a:lnTo>
                    <a:pt x="680" y="1145"/>
                  </a:lnTo>
                  <a:lnTo>
                    <a:pt x="684" y="1142"/>
                  </a:lnTo>
                  <a:lnTo>
                    <a:pt x="685" y="1141"/>
                  </a:lnTo>
                  <a:lnTo>
                    <a:pt x="686" y="1141"/>
                  </a:lnTo>
                  <a:lnTo>
                    <a:pt x="692" y="1142"/>
                  </a:lnTo>
                  <a:lnTo>
                    <a:pt x="693" y="1142"/>
                  </a:lnTo>
                  <a:lnTo>
                    <a:pt x="697" y="1144"/>
                  </a:lnTo>
                  <a:lnTo>
                    <a:pt x="701" y="1142"/>
                  </a:lnTo>
                  <a:lnTo>
                    <a:pt x="703" y="1141"/>
                  </a:lnTo>
                  <a:lnTo>
                    <a:pt x="704" y="1142"/>
                  </a:lnTo>
                  <a:lnTo>
                    <a:pt x="708" y="1145"/>
                  </a:lnTo>
                  <a:lnTo>
                    <a:pt x="713" y="1146"/>
                  </a:lnTo>
                  <a:lnTo>
                    <a:pt x="717" y="1143"/>
                  </a:lnTo>
                  <a:lnTo>
                    <a:pt x="718" y="1143"/>
                  </a:lnTo>
                  <a:lnTo>
                    <a:pt x="719" y="1143"/>
                  </a:lnTo>
                  <a:lnTo>
                    <a:pt x="724" y="1143"/>
                  </a:lnTo>
                  <a:lnTo>
                    <a:pt x="725" y="1139"/>
                  </a:lnTo>
                  <a:lnTo>
                    <a:pt x="729" y="1133"/>
                  </a:lnTo>
                  <a:lnTo>
                    <a:pt x="733" y="1127"/>
                  </a:lnTo>
                  <a:lnTo>
                    <a:pt x="733" y="1126"/>
                  </a:lnTo>
                  <a:lnTo>
                    <a:pt x="734" y="1126"/>
                  </a:lnTo>
                  <a:lnTo>
                    <a:pt x="739" y="1122"/>
                  </a:lnTo>
                  <a:lnTo>
                    <a:pt x="743" y="1119"/>
                  </a:lnTo>
                  <a:lnTo>
                    <a:pt x="744" y="1111"/>
                  </a:lnTo>
                  <a:lnTo>
                    <a:pt x="744" y="1110"/>
                  </a:lnTo>
                  <a:lnTo>
                    <a:pt x="748" y="1105"/>
                  </a:lnTo>
                  <a:lnTo>
                    <a:pt x="749" y="1104"/>
                  </a:lnTo>
                  <a:lnTo>
                    <a:pt x="750" y="1104"/>
                  </a:lnTo>
                  <a:lnTo>
                    <a:pt x="756" y="1104"/>
                  </a:lnTo>
                  <a:lnTo>
                    <a:pt x="760" y="1101"/>
                  </a:lnTo>
                  <a:lnTo>
                    <a:pt x="761" y="1101"/>
                  </a:lnTo>
                  <a:lnTo>
                    <a:pt x="766" y="1099"/>
                  </a:lnTo>
                  <a:lnTo>
                    <a:pt x="771" y="1096"/>
                  </a:lnTo>
                  <a:lnTo>
                    <a:pt x="772" y="1096"/>
                  </a:lnTo>
                  <a:lnTo>
                    <a:pt x="778" y="1097"/>
                  </a:lnTo>
                  <a:lnTo>
                    <a:pt x="780" y="1094"/>
                  </a:lnTo>
                  <a:lnTo>
                    <a:pt x="780" y="1093"/>
                  </a:lnTo>
                  <a:lnTo>
                    <a:pt x="785" y="1087"/>
                  </a:lnTo>
                  <a:lnTo>
                    <a:pt x="788" y="1081"/>
                  </a:lnTo>
                  <a:lnTo>
                    <a:pt x="793" y="1077"/>
                  </a:lnTo>
                  <a:lnTo>
                    <a:pt x="797" y="1074"/>
                  </a:lnTo>
                  <a:lnTo>
                    <a:pt x="802" y="1069"/>
                  </a:lnTo>
                  <a:lnTo>
                    <a:pt x="805" y="1064"/>
                  </a:lnTo>
                  <a:lnTo>
                    <a:pt x="808" y="1057"/>
                  </a:lnTo>
                  <a:lnTo>
                    <a:pt x="809" y="1056"/>
                  </a:lnTo>
                  <a:lnTo>
                    <a:pt x="811" y="1056"/>
                  </a:lnTo>
                  <a:lnTo>
                    <a:pt x="816" y="1057"/>
                  </a:lnTo>
                  <a:lnTo>
                    <a:pt x="821" y="1055"/>
                  </a:lnTo>
                  <a:lnTo>
                    <a:pt x="824" y="1052"/>
                  </a:lnTo>
                  <a:lnTo>
                    <a:pt x="825" y="1051"/>
                  </a:lnTo>
                  <a:lnTo>
                    <a:pt x="826" y="1051"/>
                  </a:lnTo>
                  <a:lnTo>
                    <a:pt x="831" y="1050"/>
                  </a:lnTo>
                  <a:lnTo>
                    <a:pt x="836" y="1048"/>
                  </a:lnTo>
                  <a:lnTo>
                    <a:pt x="840" y="1046"/>
                  </a:lnTo>
                  <a:lnTo>
                    <a:pt x="841" y="1041"/>
                  </a:lnTo>
                  <a:lnTo>
                    <a:pt x="842" y="1039"/>
                  </a:lnTo>
                  <a:lnTo>
                    <a:pt x="843" y="1039"/>
                  </a:lnTo>
                  <a:lnTo>
                    <a:pt x="849" y="1036"/>
                  </a:lnTo>
                  <a:lnTo>
                    <a:pt x="852" y="1030"/>
                  </a:lnTo>
                  <a:lnTo>
                    <a:pt x="853" y="1029"/>
                  </a:lnTo>
                  <a:lnTo>
                    <a:pt x="855" y="1029"/>
                  </a:lnTo>
                  <a:lnTo>
                    <a:pt x="859" y="1030"/>
                  </a:lnTo>
                  <a:lnTo>
                    <a:pt x="862" y="1027"/>
                  </a:lnTo>
                  <a:lnTo>
                    <a:pt x="863" y="1023"/>
                  </a:lnTo>
                  <a:lnTo>
                    <a:pt x="863" y="1022"/>
                  </a:lnTo>
                  <a:lnTo>
                    <a:pt x="864" y="1021"/>
                  </a:lnTo>
                  <a:lnTo>
                    <a:pt x="869" y="1019"/>
                  </a:lnTo>
                  <a:lnTo>
                    <a:pt x="871" y="1015"/>
                  </a:lnTo>
                  <a:lnTo>
                    <a:pt x="871" y="1014"/>
                  </a:lnTo>
                  <a:lnTo>
                    <a:pt x="873" y="1013"/>
                  </a:lnTo>
                  <a:lnTo>
                    <a:pt x="878" y="1011"/>
                  </a:lnTo>
                  <a:lnTo>
                    <a:pt x="883" y="1009"/>
                  </a:lnTo>
                  <a:lnTo>
                    <a:pt x="885" y="1007"/>
                  </a:lnTo>
                  <a:lnTo>
                    <a:pt x="886" y="1009"/>
                  </a:lnTo>
                  <a:lnTo>
                    <a:pt x="890" y="1014"/>
                  </a:lnTo>
                  <a:lnTo>
                    <a:pt x="893" y="1016"/>
                  </a:lnTo>
                  <a:lnTo>
                    <a:pt x="895" y="1014"/>
                  </a:lnTo>
                  <a:lnTo>
                    <a:pt x="897" y="1008"/>
                  </a:lnTo>
                  <a:lnTo>
                    <a:pt x="898" y="1008"/>
                  </a:lnTo>
                  <a:lnTo>
                    <a:pt x="901" y="1004"/>
                  </a:lnTo>
                  <a:lnTo>
                    <a:pt x="903" y="1002"/>
                  </a:lnTo>
                  <a:lnTo>
                    <a:pt x="905" y="1004"/>
                  </a:lnTo>
                  <a:lnTo>
                    <a:pt x="908" y="1006"/>
                  </a:lnTo>
                  <a:lnTo>
                    <a:pt x="910" y="1005"/>
                  </a:lnTo>
                  <a:lnTo>
                    <a:pt x="910" y="999"/>
                  </a:lnTo>
                  <a:lnTo>
                    <a:pt x="910" y="998"/>
                  </a:lnTo>
                  <a:lnTo>
                    <a:pt x="912" y="997"/>
                  </a:lnTo>
                  <a:lnTo>
                    <a:pt x="916" y="996"/>
                  </a:lnTo>
                  <a:lnTo>
                    <a:pt x="917" y="992"/>
                  </a:lnTo>
                  <a:lnTo>
                    <a:pt x="917" y="991"/>
                  </a:lnTo>
                  <a:lnTo>
                    <a:pt x="918" y="991"/>
                  </a:lnTo>
                  <a:lnTo>
                    <a:pt x="921" y="986"/>
                  </a:lnTo>
                  <a:lnTo>
                    <a:pt x="922" y="985"/>
                  </a:lnTo>
                  <a:lnTo>
                    <a:pt x="922" y="984"/>
                  </a:lnTo>
                  <a:lnTo>
                    <a:pt x="928" y="982"/>
                  </a:lnTo>
                  <a:lnTo>
                    <a:pt x="932" y="981"/>
                  </a:lnTo>
                  <a:lnTo>
                    <a:pt x="935" y="977"/>
                  </a:lnTo>
                  <a:lnTo>
                    <a:pt x="936" y="977"/>
                  </a:lnTo>
                  <a:lnTo>
                    <a:pt x="939" y="973"/>
                  </a:lnTo>
                  <a:lnTo>
                    <a:pt x="939" y="972"/>
                  </a:lnTo>
                  <a:lnTo>
                    <a:pt x="940" y="972"/>
                  </a:lnTo>
                  <a:lnTo>
                    <a:pt x="946" y="969"/>
                  </a:lnTo>
                  <a:lnTo>
                    <a:pt x="947" y="968"/>
                  </a:lnTo>
                  <a:lnTo>
                    <a:pt x="948" y="969"/>
                  </a:lnTo>
                  <a:lnTo>
                    <a:pt x="950" y="970"/>
                  </a:lnTo>
                  <a:lnTo>
                    <a:pt x="950" y="967"/>
                  </a:lnTo>
                  <a:lnTo>
                    <a:pt x="951" y="961"/>
                  </a:lnTo>
                  <a:lnTo>
                    <a:pt x="951" y="960"/>
                  </a:lnTo>
                  <a:lnTo>
                    <a:pt x="956" y="951"/>
                  </a:lnTo>
                  <a:lnTo>
                    <a:pt x="958" y="947"/>
                  </a:lnTo>
                  <a:lnTo>
                    <a:pt x="962" y="937"/>
                  </a:lnTo>
                  <a:lnTo>
                    <a:pt x="961" y="932"/>
                  </a:lnTo>
                  <a:lnTo>
                    <a:pt x="961" y="931"/>
                  </a:lnTo>
                  <a:lnTo>
                    <a:pt x="960" y="926"/>
                  </a:lnTo>
                  <a:lnTo>
                    <a:pt x="960" y="925"/>
                  </a:lnTo>
                  <a:lnTo>
                    <a:pt x="961" y="924"/>
                  </a:lnTo>
                  <a:lnTo>
                    <a:pt x="965" y="919"/>
                  </a:lnTo>
                  <a:lnTo>
                    <a:pt x="967" y="916"/>
                  </a:lnTo>
                  <a:lnTo>
                    <a:pt x="965" y="912"/>
                  </a:lnTo>
                  <a:lnTo>
                    <a:pt x="960" y="909"/>
                  </a:lnTo>
                  <a:lnTo>
                    <a:pt x="953" y="909"/>
                  </a:lnTo>
                  <a:lnTo>
                    <a:pt x="952" y="909"/>
                  </a:lnTo>
                  <a:lnTo>
                    <a:pt x="944" y="907"/>
                  </a:lnTo>
                  <a:lnTo>
                    <a:pt x="942" y="906"/>
                  </a:lnTo>
                  <a:lnTo>
                    <a:pt x="942" y="904"/>
                  </a:lnTo>
                  <a:lnTo>
                    <a:pt x="941" y="897"/>
                  </a:lnTo>
                  <a:lnTo>
                    <a:pt x="942" y="896"/>
                  </a:lnTo>
                  <a:lnTo>
                    <a:pt x="943" y="891"/>
                  </a:lnTo>
                  <a:lnTo>
                    <a:pt x="944" y="890"/>
                  </a:lnTo>
                  <a:lnTo>
                    <a:pt x="946" y="886"/>
                  </a:lnTo>
                  <a:lnTo>
                    <a:pt x="948" y="880"/>
                  </a:lnTo>
                  <a:lnTo>
                    <a:pt x="948" y="875"/>
                  </a:lnTo>
                  <a:lnTo>
                    <a:pt x="943" y="870"/>
                  </a:lnTo>
                  <a:lnTo>
                    <a:pt x="943" y="869"/>
                  </a:lnTo>
                  <a:lnTo>
                    <a:pt x="940" y="863"/>
                  </a:lnTo>
                  <a:lnTo>
                    <a:pt x="938" y="856"/>
                  </a:lnTo>
                  <a:lnTo>
                    <a:pt x="937" y="855"/>
                  </a:lnTo>
                  <a:lnTo>
                    <a:pt x="938" y="854"/>
                  </a:lnTo>
                  <a:lnTo>
                    <a:pt x="940" y="848"/>
                  </a:lnTo>
                  <a:lnTo>
                    <a:pt x="941" y="847"/>
                  </a:lnTo>
                  <a:lnTo>
                    <a:pt x="942" y="847"/>
                  </a:lnTo>
                  <a:lnTo>
                    <a:pt x="950" y="845"/>
                  </a:lnTo>
                  <a:lnTo>
                    <a:pt x="953" y="841"/>
                  </a:lnTo>
                  <a:lnTo>
                    <a:pt x="954" y="840"/>
                  </a:lnTo>
                  <a:lnTo>
                    <a:pt x="955" y="840"/>
                  </a:lnTo>
                  <a:lnTo>
                    <a:pt x="961" y="840"/>
                  </a:lnTo>
                  <a:lnTo>
                    <a:pt x="966" y="837"/>
                  </a:lnTo>
                  <a:lnTo>
                    <a:pt x="969" y="832"/>
                  </a:lnTo>
                  <a:lnTo>
                    <a:pt x="974" y="826"/>
                  </a:lnTo>
                  <a:lnTo>
                    <a:pt x="979" y="828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9236" name="Freeform 11"/>
            <p:cNvSpPr>
              <a:spLocks/>
            </p:cNvSpPr>
            <p:nvPr/>
          </p:nvSpPr>
          <p:spPr bwMode="auto">
            <a:xfrm>
              <a:off x="4497388" y="3643313"/>
              <a:ext cx="514350" cy="582612"/>
            </a:xfrm>
            <a:custGeom>
              <a:avLst/>
              <a:gdLst>
                <a:gd name="T0" fmla="*/ 2147483647 w 321"/>
                <a:gd name="T1" fmla="*/ 2147483647 h 371"/>
                <a:gd name="T2" fmla="*/ 2147483647 w 321"/>
                <a:gd name="T3" fmla="*/ 2147483647 h 371"/>
                <a:gd name="T4" fmla="*/ 2147483647 w 321"/>
                <a:gd name="T5" fmla="*/ 2147483647 h 371"/>
                <a:gd name="T6" fmla="*/ 2147483647 w 321"/>
                <a:gd name="T7" fmla="*/ 2147483647 h 371"/>
                <a:gd name="T8" fmla="*/ 2147483647 w 321"/>
                <a:gd name="T9" fmla="*/ 2147483647 h 371"/>
                <a:gd name="T10" fmla="*/ 2147483647 w 321"/>
                <a:gd name="T11" fmla="*/ 2147483647 h 371"/>
                <a:gd name="T12" fmla="*/ 2147483647 w 321"/>
                <a:gd name="T13" fmla="*/ 2147483647 h 371"/>
                <a:gd name="T14" fmla="*/ 2147483647 w 321"/>
                <a:gd name="T15" fmla="*/ 2147483647 h 371"/>
                <a:gd name="T16" fmla="*/ 2147483647 w 321"/>
                <a:gd name="T17" fmla="*/ 2147483647 h 371"/>
                <a:gd name="T18" fmla="*/ 2147483647 w 321"/>
                <a:gd name="T19" fmla="*/ 2147483647 h 371"/>
                <a:gd name="T20" fmla="*/ 2147483647 w 321"/>
                <a:gd name="T21" fmla="*/ 2147483647 h 371"/>
                <a:gd name="T22" fmla="*/ 2147483647 w 321"/>
                <a:gd name="T23" fmla="*/ 2147483647 h 371"/>
                <a:gd name="T24" fmla="*/ 2147483647 w 321"/>
                <a:gd name="T25" fmla="*/ 2147483647 h 371"/>
                <a:gd name="T26" fmla="*/ 2147483647 w 321"/>
                <a:gd name="T27" fmla="*/ 2147483647 h 371"/>
                <a:gd name="T28" fmla="*/ 2147483647 w 321"/>
                <a:gd name="T29" fmla="*/ 2147483647 h 371"/>
                <a:gd name="T30" fmla="*/ 2147483647 w 321"/>
                <a:gd name="T31" fmla="*/ 2147483647 h 371"/>
                <a:gd name="T32" fmla="*/ 2147483647 w 321"/>
                <a:gd name="T33" fmla="*/ 2147483647 h 371"/>
                <a:gd name="T34" fmla="*/ 2147483647 w 321"/>
                <a:gd name="T35" fmla="*/ 2147483647 h 371"/>
                <a:gd name="T36" fmla="*/ 2147483647 w 321"/>
                <a:gd name="T37" fmla="*/ 2147483647 h 371"/>
                <a:gd name="T38" fmla="*/ 2147483647 w 321"/>
                <a:gd name="T39" fmla="*/ 2147483647 h 371"/>
                <a:gd name="T40" fmla="*/ 2147483647 w 321"/>
                <a:gd name="T41" fmla="*/ 2147483647 h 371"/>
                <a:gd name="T42" fmla="*/ 2147483647 w 321"/>
                <a:gd name="T43" fmla="*/ 2147483647 h 371"/>
                <a:gd name="T44" fmla="*/ 0 w 321"/>
                <a:gd name="T45" fmla="*/ 2147483647 h 371"/>
                <a:gd name="T46" fmla="*/ 2147483647 w 321"/>
                <a:gd name="T47" fmla="*/ 2147483647 h 371"/>
                <a:gd name="T48" fmla="*/ 2147483647 w 321"/>
                <a:gd name="T49" fmla="*/ 2147483647 h 371"/>
                <a:gd name="T50" fmla="*/ 2147483647 w 321"/>
                <a:gd name="T51" fmla="*/ 2147483647 h 371"/>
                <a:gd name="T52" fmla="*/ 2147483647 w 321"/>
                <a:gd name="T53" fmla="*/ 2147483647 h 371"/>
                <a:gd name="T54" fmla="*/ 2147483647 w 321"/>
                <a:gd name="T55" fmla="*/ 2147483647 h 371"/>
                <a:gd name="T56" fmla="*/ 2147483647 w 321"/>
                <a:gd name="T57" fmla="*/ 2147483647 h 371"/>
                <a:gd name="T58" fmla="*/ 2147483647 w 321"/>
                <a:gd name="T59" fmla="*/ 2147483647 h 371"/>
                <a:gd name="T60" fmla="*/ 2147483647 w 321"/>
                <a:gd name="T61" fmla="*/ 2147483647 h 371"/>
                <a:gd name="T62" fmla="*/ 2147483647 w 321"/>
                <a:gd name="T63" fmla="*/ 2147483647 h 371"/>
                <a:gd name="T64" fmla="*/ 2147483647 w 321"/>
                <a:gd name="T65" fmla="*/ 2147483647 h 371"/>
                <a:gd name="T66" fmla="*/ 2147483647 w 321"/>
                <a:gd name="T67" fmla="*/ 2147483647 h 371"/>
                <a:gd name="T68" fmla="*/ 2147483647 w 321"/>
                <a:gd name="T69" fmla="*/ 2147483647 h 371"/>
                <a:gd name="T70" fmla="*/ 2147483647 w 321"/>
                <a:gd name="T71" fmla="*/ 2147483647 h 371"/>
                <a:gd name="T72" fmla="*/ 2147483647 w 321"/>
                <a:gd name="T73" fmla="*/ 2147483647 h 371"/>
                <a:gd name="T74" fmla="*/ 2147483647 w 321"/>
                <a:gd name="T75" fmla="*/ 2147483647 h 371"/>
                <a:gd name="T76" fmla="*/ 2147483647 w 321"/>
                <a:gd name="T77" fmla="*/ 2147483647 h 371"/>
                <a:gd name="T78" fmla="*/ 2147483647 w 321"/>
                <a:gd name="T79" fmla="*/ 2147483647 h 371"/>
                <a:gd name="T80" fmla="*/ 2147483647 w 321"/>
                <a:gd name="T81" fmla="*/ 2147483647 h 371"/>
                <a:gd name="T82" fmla="*/ 2147483647 w 321"/>
                <a:gd name="T83" fmla="*/ 2147483647 h 371"/>
                <a:gd name="T84" fmla="*/ 2147483647 w 321"/>
                <a:gd name="T85" fmla="*/ 2147483647 h 371"/>
                <a:gd name="T86" fmla="*/ 2147483647 w 321"/>
                <a:gd name="T87" fmla="*/ 2147483647 h 371"/>
                <a:gd name="T88" fmla="*/ 2147483647 w 321"/>
                <a:gd name="T89" fmla="*/ 2147483647 h 371"/>
                <a:gd name="T90" fmla="*/ 2147483647 w 321"/>
                <a:gd name="T91" fmla="*/ 2147483647 h 371"/>
                <a:gd name="T92" fmla="*/ 2147483647 w 321"/>
                <a:gd name="T93" fmla="*/ 2147483647 h 371"/>
                <a:gd name="T94" fmla="*/ 2147483647 w 321"/>
                <a:gd name="T95" fmla="*/ 2147483647 h 371"/>
                <a:gd name="T96" fmla="*/ 2147483647 w 321"/>
                <a:gd name="T97" fmla="*/ 2147483647 h 371"/>
                <a:gd name="T98" fmla="*/ 2147483647 w 321"/>
                <a:gd name="T99" fmla="*/ 2147483647 h 371"/>
                <a:gd name="T100" fmla="*/ 2147483647 w 321"/>
                <a:gd name="T101" fmla="*/ 2147483647 h 371"/>
                <a:gd name="T102" fmla="*/ 2147483647 w 321"/>
                <a:gd name="T103" fmla="*/ 2147483647 h 371"/>
                <a:gd name="T104" fmla="*/ 2147483647 w 321"/>
                <a:gd name="T105" fmla="*/ 2147483647 h 371"/>
                <a:gd name="T106" fmla="*/ 2147483647 w 321"/>
                <a:gd name="T107" fmla="*/ 2147483647 h 371"/>
                <a:gd name="T108" fmla="*/ 2147483647 w 321"/>
                <a:gd name="T109" fmla="*/ 2147483647 h 371"/>
                <a:gd name="T110" fmla="*/ 2147483647 w 321"/>
                <a:gd name="T111" fmla="*/ 2147483647 h 371"/>
                <a:gd name="T112" fmla="*/ 2147483647 w 321"/>
                <a:gd name="T113" fmla="*/ 2147483647 h 371"/>
                <a:gd name="T114" fmla="*/ 2147483647 w 321"/>
                <a:gd name="T115" fmla="*/ 2147483647 h 371"/>
                <a:gd name="T116" fmla="*/ 2147483647 w 321"/>
                <a:gd name="T117" fmla="*/ 2147483647 h 371"/>
                <a:gd name="T118" fmla="*/ 2147483647 w 321"/>
                <a:gd name="T119" fmla="*/ 2147483647 h 371"/>
                <a:gd name="T120" fmla="*/ 2147483647 w 321"/>
                <a:gd name="T121" fmla="*/ 2147483647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1"/>
                <a:gd name="T184" fmla="*/ 0 h 371"/>
                <a:gd name="T185" fmla="*/ 321 w 321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1" h="371">
                  <a:moveTo>
                    <a:pt x="144" y="355"/>
                  </a:moveTo>
                  <a:lnTo>
                    <a:pt x="143" y="355"/>
                  </a:lnTo>
                  <a:lnTo>
                    <a:pt x="141" y="355"/>
                  </a:lnTo>
                  <a:lnTo>
                    <a:pt x="139" y="357"/>
                  </a:lnTo>
                  <a:lnTo>
                    <a:pt x="138" y="357"/>
                  </a:lnTo>
                  <a:lnTo>
                    <a:pt x="135" y="360"/>
                  </a:lnTo>
                  <a:lnTo>
                    <a:pt x="133" y="362"/>
                  </a:lnTo>
                  <a:lnTo>
                    <a:pt x="127" y="366"/>
                  </a:lnTo>
                  <a:lnTo>
                    <a:pt x="124" y="367"/>
                  </a:lnTo>
                  <a:lnTo>
                    <a:pt x="122" y="367"/>
                  </a:lnTo>
                  <a:lnTo>
                    <a:pt x="121" y="367"/>
                  </a:lnTo>
                  <a:lnTo>
                    <a:pt x="119" y="367"/>
                  </a:lnTo>
                  <a:lnTo>
                    <a:pt x="117" y="367"/>
                  </a:lnTo>
                  <a:lnTo>
                    <a:pt x="115" y="366"/>
                  </a:lnTo>
                  <a:lnTo>
                    <a:pt x="113" y="368"/>
                  </a:lnTo>
                  <a:lnTo>
                    <a:pt x="112" y="369"/>
                  </a:lnTo>
                  <a:lnTo>
                    <a:pt x="112" y="370"/>
                  </a:lnTo>
                  <a:lnTo>
                    <a:pt x="111" y="370"/>
                  </a:lnTo>
                  <a:lnTo>
                    <a:pt x="109" y="370"/>
                  </a:lnTo>
                  <a:lnTo>
                    <a:pt x="108" y="370"/>
                  </a:lnTo>
                  <a:lnTo>
                    <a:pt x="107" y="370"/>
                  </a:lnTo>
                  <a:lnTo>
                    <a:pt x="106" y="369"/>
                  </a:lnTo>
                  <a:lnTo>
                    <a:pt x="106" y="370"/>
                  </a:lnTo>
                  <a:lnTo>
                    <a:pt x="105" y="370"/>
                  </a:lnTo>
                  <a:lnTo>
                    <a:pt x="105" y="369"/>
                  </a:lnTo>
                  <a:lnTo>
                    <a:pt x="105" y="368"/>
                  </a:lnTo>
                  <a:lnTo>
                    <a:pt x="104" y="368"/>
                  </a:lnTo>
                  <a:lnTo>
                    <a:pt x="103" y="368"/>
                  </a:lnTo>
                  <a:lnTo>
                    <a:pt x="103" y="369"/>
                  </a:lnTo>
                  <a:lnTo>
                    <a:pt x="102" y="370"/>
                  </a:lnTo>
                  <a:lnTo>
                    <a:pt x="101" y="368"/>
                  </a:lnTo>
                  <a:lnTo>
                    <a:pt x="101" y="367"/>
                  </a:lnTo>
                  <a:lnTo>
                    <a:pt x="102" y="367"/>
                  </a:lnTo>
                  <a:lnTo>
                    <a:pt x="102" y="366"/>
                  </a:lnTo>
                  <a:lnTo>
                    <a:pt x="101" y="365"/>
                  </a:lnTo>
                  <a:lnTo>
                    <a:pt x="100" y="365"/>
                  </a:lnTo>
                  <a:lnTo>
                    <a:pt x="99" y="366"/>
                  </a:lnTo>
                  <a:lnTo>
                    <a:pt x="98" y="367"/>
                  </a:lnTo>
                  <a:lnTo>
                    <a:pt x="97" y="366"/>
                  </a:lnTo>
                  <a:lnTo>
                    <a:pt x="96" y="367"/>
                  </a:lnTo>
                  <a:lnTo>
                    <a:pt x="95" y="366"/>
                  </a:lnTo>
                  <a:lnTo>
                    <a:pt x="94" y="365"/>
                  </a:lnTo>
                  <a:lnTo>
                    <a:pt x="93" y="364"/>
                  </a:lnTo>
                  <a:lnTo>
                    <a:pt x="93" y="363"/>
                  </a:lnTo>
                  <a:lnTo>
                    <a:pt x="92" y="363"/>
                  </a:lnTo>
                  <a:lnTo>
                    <a:pt x="91" y="364"/>
                  </a:lnTo>
                  <a:lnTo>
                    <a:pt x="91" y="363"/>
                  </a:lnTo>
                  <a:lnTo>
                    <a:pt x="90" y="362"/>
                  </a:lnTo>
                  <a:lnTo>
                    <a:pt x="90" y="363"/>
                  </a:lnTo>
                  <a:lnTo>
                    <a:pt x="90" y="364"/>
                  </a:lnTo>
                  <a:lnTo>
                    <a:pt x="89" y="364"/>
                  </a:lnTo>
                  <a:lnTo>
                    <a:pt x="89" y="365"/>
                  </a:lnTo>
                  <a:lnTo>
                    <a:pt x="88" y="364"/>
                  </a:lnTo>
                  <a:lnTo>
                    <a:pt x="88" y="365"/>
                  </a:lnTo>
                  <a:lnTo>
                    <a:pt x="88" y="366"/>
                  </a:lnTo>
                  <a:lnTo>
                    <a:pt x="88" y="367"/>
                  </a:lnTo>
                  <a:lnTo>
                    <a:pt x="87" y="367"/>
                  </a:lnTo>
                  <a:lnTo>
                    <a:pt x="87" y="368"/>
                  </a:lnTo>
                  <a:lnTo>
                    <a:pt x="86" y="369"/>
                  </a:lnTo>
                  <a:lnTo>
                    <a:pt x="86" y="370"/>
                  </a:lnTo>
                  <a:lnTo>
                    <a:pt x="85" y="371"/>
                  </a:lnTo>
                  <a:lnTo>
                    <a:pt x="84" y="370"/>
                  </a:lnTo>
                  <a:lnTo>
                    <a:pt x="84" y="369"/>
                  </a:lnTo>
                  <a:lnTo>
                    <a:pt x="83" y="369"/>
                  </a:lnTo>
                  <a:lnTo>
                    <a:pt x="83" y="370"/>
                  </a:lnTo>
                  <a:lnTo>
                    <a:pt x="82" y="369"/>
                  </a:lnTo>
                  <a:lnTo>
                    <a:pt x="81" y="369"/>
                  </a:lnTo>
                  <a:lnTo>
                    <a:pt x="81" y="368"/>
                  </a:lnTo>
                  <a:lnTo>
                    <a:pt x="82" y="368"/>
                  </a:lnTo>
                  <a:lnTo>
                    <a:pt x="82" y="367"/>
                  </a:lnTo>
                  <a:lnTo>
                    <a:pt x="82" y="366"/>
                  </a:lnTo>
                  <a:lnTo>
                    <a:pt x="81" y="365"/>
                  </a:lnTo>
                  <a:lnTo>
                    <a:pt x="80" y="365"/>
                  </a:lnTo>
                  <a:lnTo>
                    <a:pt x="80" y="366"/>
                  </a:lnTo>
                  <a:lnTo>
                    <a:pt x="79" y="367"/>
                  </a:lnTo>
                  <a:lnTo>
                    <a:pt x="78" y="367"/>
                  </a:lnTo>
                  <a:lnTo>
                    <a:pt x="77" y="367"/>
                  </a:lnTo>
                  <a:lnTo>
                    <a:pt x="76" y="367"/>
                  </a:lnTo>
                  <a:lnTo>
                    <a:pt x="76" y="366"/>
                  </a:lnTo>
                  <a:lnTo>
                    <a:pt x="76" y="365"/>
                  </a:lnTo>
                  <a:lnTo>
                    <a:pt x="76" y="364"/>
                  </a:lnTo>
                  <a:lnTo>
                    <a:pt x="75" y="364"/>
                  </a:lnTo>
                  <a:lnTo>
                    <a:pt x="74" y="364"/>
                  </a:lnTo>
                  <a:lnTo>
                    <a:pt x="73" y="364"/>
                  </a:lnTo>
                  <a:lnTo>
                    <a:pt x="73" y="363"/>
                  </a:lnTo>
                  <a:lnTo>
                    <a:pt x="72" y="362"/>
                  </a:lnTo>
                  <a:lnTo>
                    <a:pt x="73" y="362"/>
                  </a:lnTo>
                  <a:lnTo>
                    <a:pt x="72" y="361"/>
                  </a:lnTo>
                  <a:lnTo>
                    <a:pt x="71" y="361"/>
                  </a:lnTo>
                  <a:lnTo>
                    <a:pt x="71" y="362"/>
                  </a:lnTo>
                  <a:lnTo>
                    <a:pt x="70" y="362"/>
                  </a:lnTo>
                  <a:lnTo>
                    <a:pt x="69" y="362"/>
                  </a:lnTo>
                  <a:lnTo>
                    <a:pt x="69" y="361"/>
                  </a:lnTo>
                  <a:lnTo>
                    <a:pt x="66" y="360"/>
                  </a:lnTo>
                  <a:lnTo>
                    <a:pt x="66" y="359"/>
                  </a:lnTo>
                  <a:lnTo>
                    <a:pt x="65" y="360"/>
                  </a:lnTo>
                  <a:lnTo>
                    <a:pt x="65" y="359"/>
                  </a:lnTo>
                  <a:lnTo>
                    <a:pt x="63" y="359"/>
                  </a:lnTo>
                  <a:lnTo>
                    <a:pt x="62" y="357"/>
                  </a:lnTo>
                  <a:lnTo>
                    <a:pt x="62" y="356"/>
                  </a:lnTo>
                  <a:lnTo>
                    <a:pt x="64" y="356"/>
                  </a:lnTo>
                  <a:lnTo>
                    <a:pt x="64" y="355"/>
                  </a:lnTo>
                  <a:lnTo>
                    <a:pt x="63" y="355"/>
                  </a:lnTo>
                  <a:lnTo>
                    <a:pt x="63" y="354"/>
                  </a:lnTo>
                  <a:lnTo>
                    <a:pt x="62" y="354"/>
                  </a:lnTo>
                  <a:lnTo>
                    <a:pt x="61" y="354"/>
                  </a:lnTo>
                  <a:lnTo>
                    <a:pt x="60" y="352"/>
                  </a:lnTo>
                  <a:lnTo>
                    <a:pt x="59" y="352"/>
                  </a:lnTo>
                  <a:lnTo>
                    <a:pt x="58" y="351"/>
                  </a:lnTo>
                  <a:lnTo>
                    <a:pt x="58" y="350"/>
                  </a:lnTo>
                  <a:lnTo>
                    <a:pt x="57" y="350"/>
                  </a:lnTo>
                  <a:lnTo>
                    <a:pt x="57" y="349"/>
                  </a:lnTo>
                  <a:lnTo>
                    <a:pt x="56" y="349"/>
                  </a:lnTo>
                  <a:lnTo>
                    <a:pt x="55" y="349"/>
                  </a:lnTo>
                  <a:lnTo>
                    <a:pt x="55" y="348"/>
                  </a:lnTo>
                  <a:lnTo>
                    <a:pt x="55" y="347"/>
                  </a:lnTo>
                  <a:lnTo>
                    <a:pt x="55" y="346"/>
                  </a:lnTo>
                  <a:lnTo>
                    <a:pt x="57" y="346"/>
                  </a:lnTo>
                  <a:lnTo>
                    <a:pt x="57" y="345"/>
                  </a:lnTo>
                  <a:lnTo>
                    <a:pt x="58" y="345"/>
                  </a:lnTo>
                  <a:lnTo>
                    <a:pt x="58" y="344"/>
                  </a:lnTo>
                  <a:lnTo>
                    <a:pt x="57" y="344"/>
                  </a:lnTo>
                  <a:lnTo>
                    <a:pt x="56" y="345"/>
                  </a:lnTo>
                  <a:lnTo>
                    <a:pt x="55" y="344"/>
                  </a:lnTo>
                  <a:lnTo>
                    <a:pt x="54" y="343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5" y="342"/>
                  </a:lnTo>
                  <a:lnTo>
                    <a:pt x="54" y="341"/>
                  </a:lnTo>
                  <a:lnTo>
                    <a:pt x="53" y="341"/>
                  </a:lnTo>
                  <a:lnTo>
                    <a:pt x="52" y="341"/>
                  </a:lnTo>
                  <a:lnTo>
                    <a:pt x="52" y="342"/>
                  </a:lnTo>
                  <a:lnTo>
                    <a:pt x="51" y="343"/>
                  </a:lnTo>
                  <a:lnTo>
                    <a:pt x="50" y="342"/>
                  </a:lnTo>
                  <a:lnTo>
                    <a:pt x="50" y="343"/>
                  </a:lnTo>
                  <a:lnTo>
                    <a:pt x="49" y="343"/>
                  </a:lnTo>
                  <a:lnTo>
                    <a:pt x="49" y="341"/>
                  </a:lnTo>
                  <a:lnTo>
                    <a:pt x="48" y="341"/>
                  </a:lnTo>
                  <a:lnTo>
                    <a:pt x="49" y="340"/>
                  </a:lnTo>
                  <a:lnTo>
                    <a:pt x="48" y="340"/>
                  </a:lnTo>
                  <a:lnTo>
                    <a:pt x="49" y="339"/>
                  </a:lnTo>
                  <a:lnTo>
                    <a:pt x="49" y="338"/>
                  </a:lnTo>
                  <a:lnTo>
                    <a:pt x="48" y="338"/>
                  </a:lnTo>
                  <a:lnTo>
                    <a:pt x="47" y="338"/>
                  </a:lnTo>
                  <a:lnTo>
                    <a:pt x="47" y="337"/>
                  </a:lnTo>
                  <a:lnTo>
                    <a:pt x="46" y="337"/>
                  </a:lnTo>
                  <a:lnTo>
                    <a:pt x="45" y="336"/>
                  </a:lnTo>
                  <a:lnTo>
                    <a:pt x="45" y="337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3" y="338"/>
                  </a:lnTo>
                  <a:lnTo>
                    <a:pt x="43" y="340"/>
                  </a:lnTo>
                  <a:lnTo>
                    <a:pt x="43" y="339"/>
                  </a:lnTo>
                  <a:lnTo>
                    <a:pt x="42" y="340"/>
                  </a:lnTo>
                  <a:lnTo>
                    <a:pt x="42" y="339"/>
                  </a:lnTo>
                  <a:lnTo>
                    <a:pt x="42" y="338"/>
                  </a:lnTo>
                  <a:lnTo>
                    <a:pt x="41" y="337"/>
                  </a:lnTo>
                  <a:lnTo>
                    <a:pt x="40" y="337"/>
                  </a:lnTo>
                  <a:lnTo>
                    <a:pt x="41" y="336"/>
                  </a:lnTo>
                  <a:lnTo>
                    <a:pt x="41" y="334"/>
                  </a:lnTo>
                  <a:lnTo>
                    <a:pt x="40" y="335"/>
                  </a:lnTo>
                  <a:lnTo>
                    <a:pt x="39" y="335"/>
                  </a:lnTo>
                  <a:lnTo>
                    <a:pt x="38" y="335"/>
                  </a:lnTo>
                  <a:lnTo>
                    <a:pt x="39" y="334"/>
                  </a:lnTo>
                  <a:lnTo>
                    <a:pt x="38" y="333"/>
                  </a:lnTo>
                  <a:lnTo>
                    <a:pt x="37" y="333"/>
                  </a:lnTo>
                  <a:lnTo>
                    <a:pt x="37" y="334"/>
                  </a:lnTo>
                  <a:lnTo>
                    <a:pt x="36" y="333"/>
                  </a:lnTo>
                  <a:lnTo>
                    <a:pt x="35" y="333"/>
                  </a:lnTo>
                  <a:lnTo>
                    <a:pt x="34" y="333"/>
                  </a:lnTo>
                  <a:lnTo>
                    <a:pt x="33" y="333"/>
                  </a:lnTo>
                  <a:lnTo>
                    <a:pt x="33" y="334"/>
                  </a:lnTo>
                  <a:lnTo>
                    <a:pt x="32" y="333"/>
                  </a:lnTo>
                  <a:lnTo>
                    <a:pt x="32" y="332"/>
                  </a:lnTo>
                  <a:lnTo>
                    <a:pt x="30" y="331"/>
                  </a:lnTo>
                  <a:lnTo>
                    <a:pt x="30" y="330"/>
                  </a:lnTo>
                  <a:lnTo>
                    <a:pt x="30" y="329"/>
                  </a:lnTo>
                  <a:lnTo>
                    <a:pt x="29" y="329"/>
                  </a:lnTo>
                  <a:lnTo>
                    <a:pt x="29" y="327"/>
                  </a:lnTo>
                  <a:lnTo>
                    <a:pt x="28" y="327"/>
                  </a:lnTo>
                  <a:lnTo>
                    <a:pt x="28" y="325"/>
                  </a:lnTo>
                  <a:lnTo>
                    <a:pt x="26" y="325"/>
                  </a:lnTo>
                  <a:lnTo>
                    <a:pt x="26" y="324"/>
                  </a:lnTo>
                  <a:lnTo>
                    <a:pt x="28" y="321"/>
                  </a:lnTo>
                  <a:lnTo>
                    <a:pt x="27" y="318"/>
                  </a:lnTo>
                  <a:lnTo>
                    <a:pt x="28" y="317"/>
                  </a:lnTo>
                  <a:lnTo>
                    <a:pt x="28" y="316"/>
                  </a:lnTo>
                  <a:lnTo>
                    <a:pt x="29" y="316"/>
                  </a:lnTo>
                  <a:lnTo>
                    <a:pt x="29" y="315"/>
                  </a:lnTo>
                  <a:lnTo>
                    <a:pt x="29" y="313"/>
                  </a:lnTo>
                  <a:lnTo>
                    <a:pt x="31" y="312"/>
                  </a:lnTo>
                  <a:lnTo>
                    <a:pt x="32" y="312"/>
                  </a:lnTo>
                  <a:lnTo>
                    <a:pt x="33" y="312"/>
                  </a:lnTo>
                  <a:lnTo>
                    <a:pt x="34" y="309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6" y="313"/>
                  </a:lnTo>
                  <a:lnTo>
                    <a:pt x="36" y="312"/>
                  </a:lnTo>
                  <a:lnTo>
                    <a:pt x="37" y="312"/>
                  </a:lnTo>
                  <a:lnTo>
                    <a:pt x="37" y="311"/>
                  </a:lnTo>
                  <a:lnTo>
                    <a:pt x="36" y="310"/>
                  </a:lnTo>
                  <a:lnTo>
                    <a:pt x="36" y="309"/>
                  </a:lnTo>
                  <a:lnTo>
                    <a:pt x="37" y="309"/>
                  </a:lnTo>
                  <a:lnTo>
                    <a:pt x="38" y="308"/>
                  </a:lnTo>
                  <a:lnTo>
                    <a:pt x="38" y="307"/>
                  </a:lnTo>
                  <a:lnTo>
                    <a:pt x="37" y="307"/>
                  </a:lnTo>
                  <a:lnTo>
                    <a:pt x="36" y="306"/>
                  </a:lnTo>
                  <a:lnTo>
                    <a:pt x="37" y="306"/>
                  </a:lnTo>
                  <a:lnTo>
                    <a:pt x="38" y="305"/>
                  </a:lnTo>
                  <a:lnTo>
                    <a:pt x="37" y="304"/>
                  </a:lnTo>
                  <a:lnTo>
                    <a:pt x="38" y="304"/>
                  </a:lnTo>
                  <a:lnTo>
                    <a:pt x="38" y="303"/>
                  </a:lnTo>
                  <a:lnTo>
                    <a:pt x="40" y="303"/>
                  </a:lnTo>
                  <a:lnTo>
                    <a:pt x="40" y="302"/>
                  </a:lnTo>
                  <a:lnTo>
                    <a:pt x="39" y="301"/>
                  </a:lnTo>
                  <a:lnTo>
                    <a:pt x="40" y="300"/>
                  </a:lnTo>
                  <a:lnTo>
                    <a:pt x="39" y="299"/>
                  </a:lnTo>
                  <a:lnTo>
                    <a:pt x="40" y="299"/>
                  </a:lnTo>
                  <a:lnTo>
                    <a:pt x="41" y="299"/>
                  </a:lnTo>
                  <a:lnTo>
                    <a:pt x="41" y="298"/>
                  </a:lnTo>
                  <a:lnTo>
                    <a:pt x="40" y="298"/>
                  </a:lnTo>
                  <a:lnTo>
                    <a:pt x="39" y="298"/>
                  </a:lnTo>
                  <a:lnTo>
                    <a:pt x="38" y="298"/>
                  </a:lnTo>
                  <a:lnTo>
                    <a:pt x="37" y="297"/>
                  </a:lnTo>
                  <a:lnTo>
                    <a:pt x="36" y="298"/>
                  </a:lnTo>
                  <a:lnTo>
                    <a:pt x="34" y="299"/>
                  </a:lnTo>
                  <a:lnTo>
                    <a:pt x="31" y="296"/>
                  </a:lnTo>
                  <a:lnTo>
                    <a:pt x="30" y="294"/>
                  </a:lnTo>
                  <a:lnTo>
                    <a:pt x="29" y="293"/>
                  </a:lnTo>
                  <a:lnTo>
                    <a:pt x="28" y="292"/>
                  </a:lnTo>
                  <a:lnTo>
                    <a:pt x="25" y="292"/>
                  </a:lnTo>
                  <a:lnTo>
                    <a:pt x="24" y="290"/>
                  </a:lnTo>
                  <a:lnTo>
                    <a:pt x="23" y="289"/>
                  </a:lnTo>
                  <a:lnTo>
                    <a:pt x="23" y="287"/>
                  </a:lnTo>
                  <a:lnTo>
                    <a:pt x="24" y="285"/>
                  </a:lnTo>
                  <a:lnTo>
                    <a:pt x="24" y="282"/>
                  </a:lnTo>
                  <a:lnTo>
                    <a:pt x="22" y="278"/>
                  </a:lnTo>
                  <a:lnTo>
                    <a:pt x="21" y="277"/>
                  </a:lnTo>
                  <a:lnTo>
                    <a:pt x="21" y="276"/>
                  </a:lnTo>
                  <a:lnTo>
                    <a:pt x="22" y="275"/>
                  </a:lnTo>
                  <a:lnTo>
                    <a:pt x="22" y="273"/>
                  </a:lnTo>
                  <a:lnTo>
                    <a:pt x="23" y="272"/>
                  </a:lnTo>
                  <a:lnTo>
                    <a:pt x="23" y="271"/>
                  </a:lnTo>
                  <a:lnTo>
                    <a:pt x="21" y="270"/>
                  </a:lnTo>
                  <a:lnTo>
                    <a:pt x="20" y="268"/>
                  </a:lnTo>
                  <a:lnTo>
                    <a:pt x="20" y="267"/>
                  </a:lnTo>
                  <a:lnTo>
                    <a:pt x="21" y="265"/>
                  </a:lnTo>
                  <a:lnTo>
                    <a:pt x="21" y="264"/>
                  </a:lnTo>
                  <a:lnTo>
                    <a:pt x="20" y="263"/>
                  </a:lnTo>
                  <a:lnTo>
                    <a:pt x="19" y="263"/>
                  </a:lnTo>
                  <a:lnTo>
                    <a:pt x="18" y="262"/>
                  </a:lnTo>
                  <a:lnTo>
                    <a:pt x="17" y="262"/>
                  </a:lnTo>
                  <a:lnTo>
                    <a:pt x="16" y="263"/>
                  </a:lnTo>
                  <a:lnTo>
                    <a:pt x="16" y="264"/>
                  </a:lnTo>
                  <a:lnTo>
                    <a:pt x="15" y="264"/>
                  </a:lnTo>
                  <a:lnTo>
                    <a:pt x="14" y="262"/>
                  </a:lnTo>
                  <a:lnTo>
                    <a:pt x="13" y="260"/>
                  </a:lnTo>
                  <a:lnTo>
                    <a:pt x="13" y="257"/>
                  </a:lnTo>
                  <a:lnTo>
                    <a:pt x="12" y="256"/>
                  </a:lnTo>
                  <a:lnTo>
                    <a:pt x="11" y="255"/>
                  </a:lnTo>
                  <a:lnTo>
                    <a:pt x="9" y="254"/>
                  </a:lnTo>
                  <a:lnTo>
                    <a:pt x="8" y="251"/>
                  </a:lnTo>
                  <a:lnTo>
                    <a:pt x="8" y="250"/>
                  </a:lnTo>
                  <a:lnTo>
                    <a:pt x="7" y="250"/>
                  </a:lnTo>
                  <a:lnTo>
                    <a:pt x="8" y="249"/>
                  </a:lnTo>
                  <a:lnTo>
                    <a:pt x="9" y="248"/>
                  </a:lnTo>
                  <a:lnTo>
                    <a:pt x="9" y="247"/>
                  </a:lnTo>
                  <a:lnTo>
                    <a:pt x="8" y="246"/>
                  </a:lnTo>
                  <a:lnTo>
                    <a:pt x="7" y="245"/>
                  </a:lnTo>
                  <a:lnTo>
                    <a:pt x="6" y="245"/>
                  </a:lnTo>
                  <a:lnTo>
                    <a:pt x="5" y="244"/>
                  </a:lnTo>
                  <a:lnTo>
                    <a:pt x="6" y="243"/>
                  </a:lnTo>
                  <a:lnTo>
                    <a:pt x="5" y="242"/>
                  </a:lnTo>
                  <a:lnTo>
                    <a:pt x="4" y="243"/>
                  </a:lnTo>
                  <a:lnTo>
                    <a:pt x="4" y="242"/>
                  </a:lnTo>
                  <a:lnTo>
                    <a:pt x="3" y="243"/>
                  </a:lnTo>
                  <a:lnTo>
                    <a:pt x="2" y="243"/>
                  </a:lnTo>
                  <a:lnTo>
                    <a:pt x="1" y="242"/>
                  </a:lnTo>
                  <a:lnTo>
                    <a:pt x="1" y="241"/>
                  </a:lnTo>
                  <a:lnTo>
                    <a:pt x="1" y="239"/>
                  </a:lnTo>
                  <a:lnTo>
                    <a:pt x="1" y="237"/>
                  </a:lnTo>
                  <a:lnTo>
                    <a:pt x="0" y="235"/>
                  </a:lnTo>
                  <a:lnTo>
                    <a:pt x="0" y="232"/>
                  </a:lnTo>
                  <a:lnTo>
                    <a:pt x="0" y="231"/>
                  </a:lnTo>
                  <a:lnTo>
                    <a:pt x="0" y="230"/>
                  </a:lnTo>
                  <a:lnTo>
                    <a:pt x="1" y="228"/>
                  </a:lnTo>
                  <a:lnTo>
                    <a:pt x="1" y="227"/>
                  </a:lnTo>
                  <a:lnTo>
                    <a:pt x="0" y="225"/>
                  </a:lnTo>
                  <a:lnTo>
                    <a:pt x="0" y="223"/>
                  </a:lnTo>
                  <a:lnTo>
                    <a:pt x="0" y="222"/>
                  </a:lnTo>
                  <a:lnTo>
                    <a:pt x="1" y="220"/>
                  </a:lnTo>
                  <a:lnTo>
                    <a:pt x="1" y="218"/>
                  </a:lnTo>
                  <a:lnTo>
                    <a:pt x="2" y="217"/>
                  </a:lnTo>
                  <a:lnTo>
                    <a:pt x="5" y="214"/>
                  </a:lnTo>
                  <a:lnTo>
                    <a:pt x="5" y="213"/>
                  </a:lnTo>
                  <a:lnTo>
                    <a:pt x="6" y="212"/>
                  </a:lnTo>
                  <a:lnTo>
                    <a:pt x="6" y="211"/>
                  </a:lnTo>
                  <a:lnTo>
                    <a:pt x="6" y="210"/>
                  </a:lnTo>
                  <a:lnTo>
                    <a:pt x="5" y="210"/>
                  </a:lnTo>
                  <a:lnTo>
                    <a:pt x="6" y="208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9" y="206"/>
                  </a:lnTo>
                  <a:lnTo>
                    <a:pt x="11" y="206"/>
                  </a:lnTo>
                  <a:lnTo>
                    <a:pt x="15" y="207"/>
                  </a:lnTo>
                  <a:lnTo>
                    <a:pt x="17" y="208"/>
                  </a:lnTo>
                  <a:lnTo>
                    <a:pt x="18" y="208"/>
                  </a:lnTo>
                  <a:lnTo>
                    <a:pt x="20" y="208"/>
                  </a:lnTo>
                  <a:lnTo>
                    <a:pt x="21" y="209"/>
                  </a:lnTo>
                  <a:lnTo>
                    <a:pt x="22" y="209"/>
                  </a:lnTo>
                  <a:lnTo>
                    <a:pt x="27" y="210"/>
                  </a:lnTo>
                  <a:lnTo>
                    <a:pt x="29" y="210"/>
                  </a:lnTo>
                  <a:lnTo>
                    <a:pt x="30" y="211"/>
                  </a:lnTo>
                  <a:lnTo>
                    <a:pt x="31" y="212"/>
                  </a:lnTo>
                  <a:lnTo>
                    <a:pt x="33" y="215"/>
                  </a:lnTo>
                  <a:lnTo>
                    <a:pt x="37" y="218"/>
                  </a:lnTo>
                  <a:lnTo>
                    <a:pt x="40" y="220"/>
                  </a:lnTo>
                  <a:lnTo>
                    <a:pt x="41" y="221"/>
                  </a:lnTo>
                  <a:lnTo>
                    <a:pt x="43" y="221"/>
                  </a:lnTo>
                  <a:lnTo>
                    <a:pt x="48" y="220"/>
                  </a:lnTo>
                  <a:lnTo>
                    <a:pt x="76" y="212"/>
                  </a:lnTo>
                  <a:lnTo>
                    <a:pt x="76" y="193"/>
                  </a:lnTo>
                  <a:lnTo>
                    <a:pt x="75" y="194"/>
                  </a:lnTo>
                  <a:lnTo>
                    <a:pt x="75" y="193"/>
                  </a:lnTo>
                  <a:lnTo>
                    <a:pt x="75" y="192"/>
                  </a:lnTo>
                  <a:lnTo>
                    <a:pt x="74" y="192"/>
                  </a:lnTo>
                  <a:lnTo>
                    <a:pt x="75" y="191"/>
                  </a:lnTo>
                  <a:lnTo>
                    <a:pt x="74" y="190"/>
                  </a:lnTo>
                  <a:lnTo>
                    <a:pt x="74" y="189"/>
                  </a:lnTo>
                  <a:lnTo>
                    <a:pt x="74" y="188"/>
                  </a:lnTo>
                  <a:lnTo>
                    <a:pt x="73" y="188"/>
                  </a:lnTo>
                  <a:lnTo>
                    <a:pt x="73" y="187"/>
                  </a:lnTo>
                  <a:lnTo>
                    <a:pt x="73" y="186"/>
                  </a:lnTo>
                  <a:lnTo>
                    <a:pt x="73" y="187"/>
                  </a:lnTo>
                  <a:lnTo>
                    <a:pt x="74" y="187"/>
                  </a:lnTo>
                  <a:lnTo>
                    <a:pt x="74" y="186"/>
                  </a:lnTo>
                  <a:lnTo>
                    <a:pt x="74" y="187"/>
                  </a:lnTo>
                  <a:lnTo>
                    <a:pt x="75" y="187"/>
                  </a:lnTo>
                  <a:lnTo>
                    <a:pt x="75" y="186"/>
                  </a:lnTo>
                  <a:lnTo>
                    <a:pt x="75" y="187"/>
                  </a:lnTo>
                  <a:lnTo>
                    <a:pt x="75" y="186"/>
                  </a:lnTo>
                  <a:lnTo>
                    <a:pt x="75" y="185"/>
                  </a:lnTo>
                  <a:lnTo>
                    <a:pt x="76" y="185"/>
                  </a:lnTo>
                  <a:lnTo>
                    <a:pt x="77" y="185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8" y="181"/>
                  </a:lnTo>
                  <a:lnTo>
                    <a:pt x="79" y="180"/>
                  </a:lnTo>
                  <a:lnTo>
                    <a:pt x="78" y="179"/>
                  </a:lnTo>
                  <a:lnTo>
                    <a:pt x="78" y="178"/>
                  </a:lnTo>
                  <a:lnTo>
                    <a:pt x="78" y="176"/>
                  </a:lnTo>
                  <a:lnTo>
                    <a:pt x="78" y="175"/>
                  </a:lnTo>
                  <a:lnTo>
                    <a:pt x="77" y="174"/>
                  </a:lnTo>
                  <a:lnTo>
                    <a:pt x="75" y="171"/>
                  </a:lnTo>
                  <a:lnTo>
                    <a:pt x="75" y="169"/>
                  </a:lnTo>
                  <a:lnTo>
                    <a:pt x="74" y="168"/>
                  </a:lnTo>
                  <a:lnTo>
                    <a:pt x="73" y="167"/>
                  </a:lnTo>
                  <a:lnTo>
                    <a:pt x="73" y="166"/>
                  </a:lnTo>
                  <a:lnTo>
                    <a:pt x="72" y="165"/>
                  </a:lnTo>
                  <a:lnTo>
                    <a:pt x="72" y="164"/>
                  </a:lnTo>
                  <a:lnTo>
                    <a:pt x="73" y="164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5" y="161"/>
                  </a:lnTo>
                  <a:lnTo>
                    <a:pt x="76" y="160"/>
                  </a:lnTo>
                  <a:lnTo>
                    <a:pt x="75" y="160"/>
                  </a:lnTo>
                  <a:lnTo>
                    <a:pt x="76" y="158"/>
                  </a:lnTo>
                  <a:lnTo>
                    <a:pt x="77" y="158"/>
                  </a:lnTo>
                  <a:lnTo>
                    <a:pt x="77" y="157"/>
                  </a:lnTo>
                  <a:lnTo>
                    <a:pt x="76" y="157"/>
                  </a:lnTo>
                  <a:lnTo>
                    <a:pt x="76" y="156"/>
                  </a:lnTo>
                  <a:lnTo>
                    <a:pt x="77" y="156"/>
                  </a:lnTo>
                  <a:lnTo>
                    <a:pt x="78" y="156"/>
                  </a:lnTo>
                  <a:lnTo>
                    <a:pt x="79" y="156"/>
                  </a:lnTo>
                  <a:lnTo>
                    <a:pt x="80" y="155"/>
                  </a:lnTo>
                  <a:lnTo>
                    <a:pt x="81" y="155"/>
                  </a:lnTo>
                  <a:lnTo>
                    <a:pt x="82" y="155"/>
                  </a:lnTo>
                  <a:lnTo>
                    <a:pt x="83" y="154"/>
                  </a:lnTo>
                  <a:lnTo>
                    <a:pt x="84" y="153"/>
                  </a:lnTo>
                  <a:lnTo>
                    <a:pt x="85" y="153"/>
                  </a:lnTo>
                  <a:lnTo>
                    <a:pt x="86" y="152"/>
                  </a:lnTo>
                  <a:lnTo>
                    <a:pt x="87" y="151"/>
                  </a:lnTo>
                  <a:lnTo>
                    <a:pt x="90" y="152"/>
                  </a:lnTo>
                  <a:lnTo>
                    <a:pt x="91" y="151"/>
                  </a:lnTo>
                  <a:lnTo>
                    <a:pt x="93" y="151"/>
                  </a:lnTo>
                  <a:lnTo>
                    <a:pt x="94" y="151"/>
                  </a:lnTo>
                  <a:lnTo>
                    <a:pt x="95" y="150"/>
                  </a:lnTo>
                  <a:lnTo>
                    <a:pt x="92" y="126"/>
                  </a:lnTo>
                  <a:lnTo>
                    <a:pt x="90" y="115"/>
                  </a:lnTo>
                  <a:lnTo>
                    <a:pt x="90" y="113"/>
                  </a:lnTo>
                  <a:lnTo>
                    <a:pt x="88" y="110"/>
                  </a:lnTo>
                  <a:lnTo>
                    <a:pt x="86" y="108"/>
                  </a:lnTo>
                  <a:lnTo>
                    <a:pt x="85" y="104"/>
                  </a:lnTo>
                  <a:lnTo>
                    <a:pt x="84" y="100"/>
                  </a:lnTo>
                  <a:lnTo>
                    <a:pt x="84" y="98"/>
                  </a:lnTo>
                  <a:lnTo>
                    <a:pt x="84" y="96"/>
                  </a:lnTo>
                  <a:lnTo>
                    <a:pt x="84" y="95"/>
                  </a:lnTo>
                  <a:lnTo>
                    <a:pt x="84" y="94"/>
                  </a:lnTo>
                  <a:lnTo>
                    <a:pt x="85" y="94"/>
                  </a:lnTo>
                  <a:lnTo>
                    <a:pt x="85" y="93"/>
                  </a:lnTo>
                  <a:lnTo>
                    <a:pt x="84" y="92"/>
                  </a:lnTo>
                  <a:lnTo>
                    <a:pt x="84" y="91"/>
                  </a:lnTo>
                  <a:lnTo>
                    <a:pt x="85" y="91"/>
                  </a:lnTo>
                  <a:lnTo>
                    <a:pt x="84" y="90"/>
                  </a:lnTo>
                  <a:lnTo>
                    <a:pt x="83" y="90"/>
                  </a:lnTo>
                  <a:lnTo>
                    <a:pt x="83" y="89"/>
                  </a:lnTo>
                  <a:lnTo>
                    <a:pt x="80" y="88"/>
                  </a:lnTo>
                  <a:lnTo>
                    <a:pt x="79" y="87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6" y="85"/>
                  </a:lnTo>
                  <a:lnTo>
                    <a:pt x="75" y="85"/>
                  </a:lnTo>
                  <a:lnTo>
                    <a:pt x="73" y="84"/>
                  </a:lnTo>
                  <a:lnTo>
                    <a:pt x="72" y="84"/>
                  </a:lnTo>
                  <a:lnTo>
                    <a:pt x="70" y="84"/>
                  </a:lnTo>
                  <a:lnTo>
                    <a:pt x="70" y="83"/>
                  </a:lnTo>
                  <a:lnTo>
                    <a:pt x="68" y="83"/>
                  </a:lnTo>
                  <a:lnTo>
                    <a:pt x="67" y="81"/>
                  </a:lnTo>
                  <a:lnTo>
                    <a:pt x="66" y="81"/>
                  </a:lnTo>
                  <a:lnTo>
                    <a:pt x="65" y="81"/>
                  </a:lnTo>
                  <a:lnTo>
                    <a:pt x="64" y="82"/>
                  </a:lnTo>
                  <a:lnTo>
                    <a:pt x="63" y="82"/>
                  </a:lnTo>
                  <a:lnTo>
                    <a:pt x="61" y="81"/>
                  </a:lnTo>
                  <a:lnTo>
                    <a:pt x="60" y="80"/>
                  </a:lnTo>
                  <a:lnTo>
                    <a:pt x="59" y="79"/>
                  </a:lnTo>
                  <a:lnTo>
                    <a:pt x="59" y="77"/>
                  </a:lnTo>
                  <a:lnTo>
                    <a:pt x="59" y="76"/>
                  </a:lnTo>
                  <a:lnTo>
                    <a:pt x="58" y="74"/>
                  </a:lnTo>
                  <a:lnTo>
                    <a:pt x="58" y="72"/>
                  </a:lnTo>
                  <a:lnTo>
                    <a:pt x="56" y="72"/>
                  </a:lnTo>
                  <a:lnTo>
                    <a:pt x="56" y="71"/>
                  </a:lnTo>
                  <a:lnTo>
                    <a:pt x="56" y="70"/>
                  </a:lnTo>
                  <a:lnTo>
                    <a:pt x="57" y="69"/>
                  </a:lnTo>
                  <a:lnTo>
                    <a:pt x="58" y="68"/>
                  </a:lnTo>
                  <a:lnTo>
                    <a:pt x="58" y="67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60" y="62"/>
                  </a:lnTo>
                  <a:lnTo>
                    <a:pt x="61" y="60"/>
                  </a:lnTo>
                  <a:lnTo>
                    <a:pt x="61" y="59"/>
                  </a:lnTo>
                  <a:lnTo>
                    <a:pt x="61" y="58"/>
                  </a:lnTo>
                  <a:lnTo>
                    <a:pt x="61" y="56"/>
                  </a:lnTo>
                  <a:lnTo>
                    <a:pt x="63" y="55"/>
                  </a:lnTo>
                  <a:lnTo>
                    <a:pt x="63" y="54"/>
                  </a:lnTo>
                  <a:lnTo>
                    <a:pt x="61" y="53"/>
                  </a:lnTo>
                  <a:lnTo>
                    <a:pt x="60" y="54"/>
                  </a:lnTo>
                  <a:lnTo>
                    <a:pt x="60" y="53"/>
                  </a:lnTo>
                  <a:lnTo>
                    <a:pt x="59" y="52"/>
                  </a:lnTo>
                  <a:lnTo>
                    <a:pt x="59" y="51"/>
                  </a:lnTo>
                  <a:lnTo>
                    <a:pt x="58" y="51"/>
                  </a:lnTo>
                  <a:lnTo>
                    <a:pt x="56" y="49"/>
                  </a:lnTo>
                  <a:lnTo>
                    <a:pt x="55" y="49"/>
                  </a:lnTo>
                  <a:lnTo>
                    <a:pt x="55" y="48"/>
                  </a:lnTo>
                  <a:lnTo>
                    <a:pt x="55" y="47"/>
                  </a:lnTo>
                  <a:lnTo>
                    <a:pt x="54" y="46"/>
                  </a:lnTo>
                  <a:lnTo>
                    <a:pt x="53" y="46"/>
                  </a:lnTo>
                  <a:lnTo>
                    <a:pt x="53" y="45"/>
                  </a:lnTo>
                  <a:lnTo>
                    <a:pt x="52" y="45"/>
                  </a:lnTo>
                  <a:lnTo>
                    <a:pt x="52" y="44"/>
                  </a:lnTo>
                  <a:lnTo>
                    <a:pt x="53" y="44"/>
                  </a:lnTo>
                  <a:lnTo>
                    <a:pt x="53" y="43"/>
                  </a:lnTo>
                  <a:lnTo>
                    <a:pt x="52" y="43"/>
                  </a:lnTo>
                  <a:lnTo>
                    <a:pt x="52" y="42"/>
                  </a:lnTo>
                  <a:lnTo>
                    <a:pt x="52" y="41"/>
                  </a:lnTo>
                  <a:lnTo>
                    <a:pt x="52" y="39"/>
                  </a:lnTo>
                  <a:lnTo>
                    <a:pt x="51" y="38"/>
                  </a:lnTo>
                  <a:lnTo>
                    <a:pt x="52" y="37"/>
                  </a:lnTo>
                  <a:lnTo>
                    <a:pt x="51" y="36"/>
                  </a:lnTo>
                  <a:lnTo>
                    <a:pt x="51" y="35"/>
                  </a:lnTo>
                  <a:lnTo>
                    <a:pt x="51" y="34"/>
                  </a:lnTo>
                  <a:lnTo>
                    <a:pt x="51" y="33"/>
                  </a:lnTo>
                  <a:lnTo>
                    <a:pt x="51" y="31"/>
                  </a:lnTo>
                  <a:lnTo>
                    <a:pt x="52" y="31"/>
                  </a:lnTo>
                  <a:lnTo>
                    <a:pt x="52" y="30"/>
                  </a:lnTo>
                  <a:lnTo>
                    <a:pt x="52" y="29"/>
                  </a:lnTo>
                  <a:lnTo>
                    <a:pt x="53" y="30"/>
                  </a:lnTo>
                  <a:lnTo>
                    <a:pt x="54" y="29"/>
                  </a:lnTo>
                  <a:lnTo>
                    <a:pt x="55" y="29"/>
                  </a:lnTo>
                  <a:lnTo>
                    <a:pt x="55" y="28"/>
                  </a:lnTo>
                  <a:lnTo>
                    <a:pt x="55" y="27"/>
                  </a:lnTo>
                  <a:lnTo>
                    <a:pt x="55" y="26"/>
                  </a:lnTo>
                  <a:lnTo>
                    <a:pt x="56" y="26"/>
                  </a:lnTo>
                  <a:lnTo>
                    <a:pt x="57" y="25"/>
                  </a:lnTo>
                  <a:lnTo>
                    <a:pt x="58" y="24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0" y="25"/>
                  </a:lnTo>
                  <a:lnTo>
                    <a:pt x="61" y="25"/>
                  </a:lnTo>
                  <a:lnTo>
                    <a:pt x="61" y="24"/>
                  </a:lnTo>
                  <a:lnTo>
                    <a:pt x="62" y="24"/>
                  </a:lnTo>
                  <a:lnTo>
                    <a:pt x="62" y="23"/>
                  </a:lnTo>
                  <a:lnTo>
                    <a:pt x="61" y="23"/>
                  </a:lnTo>
                  <a:lnTo>
                    <a:pt x="61" y="22"/>
                  </a:lnTo>
                  <a:lnTo>
                    <a:pt x="60" y="22"/>
                  </a:lnTo>
                  <a:lnTo>
                    <a:pt x="59" y="21"/>
                  </a:lnTo>
                  <a:lnTo>
                    <a:pt x="58" y="21"/>
                  </a:lnTo>
                  <a:lnTo>
                    <a:pt x="58" y="20"/>
                  </a:lnTo>
                  <a:lnTo>
                    <a:pt x="57" y="20"/>
                  </a:lnTo>
                  <a:lnTo>
                    <a:pt x="57" y="19"/>
                  </a:lnTo>
                  <a:lnTo>
                    <a:pt x="55" y="18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3" y="15"/>
                  </a:lnTo>
                  <a:lnTo>
                    <a:pt x="54" y="13"/>
                  </a:lnTo>
                  <a:lnTo>
                    <a:pt x="54" y="11"/>
                  </a:lnTo>
                  <a:lnTo>
                    <a:pt x="54" y="10"/>
                  </a:lnTo>
                  <a:lnTo>
                    <a:pt x="53" y="10"/>
                  </a:lnTo>
                  <a:lnTo>
                    <a:pt x="53" y="9"/>
                  </a:lnTo>
                  <a:lnTo>
                    <a:pt x="55" y="9"/>
                  </a:lnTo>
                  <a:lnTo>
                    <a:pt x="55" y="10"/>
                  </a:lnTo>
                  <a:lnTo>
                    <a:pt x="56" y="10"/>
                  </a:lnTo>
                  <a:lnTo>
                    <a:pt x="56" y="9"/>
                  </a:lnTo>
                  <a:lnTo>
                    <a:pt x="57" y="8"/>
                  </a:lnTo>
                  <a:lnTo>
                    <a:pt x="58" y="6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9" y="3"/>
                  </a:lnTo>
                  <a:lnTo>
                    <a:pt x="59" y="2"/>
                  </a:lnTo>
                  <a:lnTo>
                    <a:pt x="60" y="1"/>
                  </a:lnTo>
                  <a:lnTo>
                    <a:pt x="61" y="0"/>
                  </a:lnTo>
                  <a:lnTo>
                    <a:pt x="62" y="1"/>
                  </a:lnTo>
                  <a:lnTo>
                    <a:pt x="63" y="2"/>
                  </a:lnTo>
                  <a:lnTo>
                    <a:pt x="64" y="2"/>
                  </a:lnTo>
                  <a:lnTo>
                    <a:pt x="65" y="3"/>
                  </a:lnTo>
                  <a:lnTo>
                    <a:pt x="66" y="4"/>
                  </a:lnTo>
                  <a:lnTo>
                    <a:pt x="67" y="4"/>
                  </a:lnTo>
                  <a:lnTo>
                    <a:pt x="68" y="4"/>
                  </a:lnTo>
                  <a:lnTo>
                    <a:pt x="69" y="4"/>
                  </a:lnTo>
                  <a:lnTo>
                    <a:pt x="70" y="5"/>
                  </a:lnTo>
                  <a:lnTo>
                    <a:pt x="72" y="6"/>
                  </a:lnTo>
                  <a:lnTo>
                    <a:pt x="74" y="7"/>
                  </a:lnTo>
                  <a:lnTo>
                    <a:pt x="75" y="7"/>
                  </a:lnTo>
                  <a:lnTo>
                    <a:pt x="76" y="7"/>
                  </a:lnTo>
                  <a:lnTo>
                    <a:pt x="78" y="7"/>
                  </a:lnTo>
                  <a:lnTo>
                    <a:pt x="79" y="6"/>
                  </a:lnTo>
                  <a:lnTo>
                    <a:pt x="80" y="7"/>
                  </a:lnTo>
                  <a:lnTo>
                    <a:pt x="80" y="8"/>
                  </a:lnTo>
                  <a:lnTo>
                    <a:pt x="82" y="10"/>
                  </a:lnTo>
                  <a:lnTo>
                    <a:pt x="84" y="11"/>
                  </a:lnTo>
                  <a:lnTo>
                    <a:pt x="84" y="12"/>
                  </a:lnTo>
                  <a:lnTo>
                    <a:pt x="85" y="12"/>
                  </a:lnTo>
                  <a:lnTo>
                    <a:pt x="88" y="14"/>
                  </a:lnTo>
                  <a:lnTo>
                    <a:pt x="88" y="16"/>
                  </a:lnTo>
                  <a:lnTo>
                    <a:pt x="88" y="17"/>
                  </a:lnTo>
                  <a:lnTo>
                    <a:pt x="89" y="17"/>
                  </a:lnTo>
                  <a:lnTo>
                    <a:pt x="90" y="17"/>
                  </a:lnTo>
                  <a:lnTo>
                    <a:pt x="91" y="17"/>
                  </a:lnTo>
                  <a:lnTo>
                    <a:pt x="92" y="18"/>
                  </a:lnTo>
                  <a:lnTo>
                    <a:pt x="92" y="19"/>
                  </a:lnTo>
                  <a:lnTo>
                    <a:pt x="93" y="19"/>
                  </a:lnTo>
                  <a:lnTo>
                    <a:pt x="93" y="20"/>
                  </a:lnTo>
                  <a:lnTo>
                    <a:pt x="93" y="21"/>
                  </a:lnTo>
                  <a:lnTo>
                    <a:pt x="96" y="23"/>
                  </a:lnTo>
                  <a:lnTo>
                    <a:pt x="96" y="26"/>
                  </a:lnTo>
                  <a:lnTo>
                    <a:pt x="97" y="26"/>
                  </a:lnTo>
                  <a:lnTo>
                    <a:pt x="100" y="25"/>
                  </a:lnTo>
                  <a:lnTo>
                    <a:pt x="102" y="25"/>
                  </a:lnTo>
                  <a:lnTo>
                    <a:pt x="103" y="25"/>
                  </a:lnTo>
                  <a:lnTo>
                    <a:pt x="104" y="25"/>
                  </a:lnTo>
                  <a:lnTo>
                    <a:pt x="107" y="26"/>
                  </a:lnTo>
                  <a:lnTo>
                    <a:pt x="108" y="26"/>
                  </a:lnTo>
                  <a:lnTo>
                    <a:pt x="109" y="26"/>
                  </a:lnTo>
                  <a:lnTo>
                    <a:pt x="110" y="27"/>
                  </a:lnTo>
                  <a:lnTo>
                    <a:pt x="111" y="28"/>
                  </a:lnTo>
                  <a:lnTo>
                    <a:pt x="112" y="29"/>
                  </a:lnTo>
                  <a:lnTo>
                    <a:pt x="114" y="29"/>
                  </a:lnTo>
                  <a:lnTo>
                    <a:pt x="116" y="32"/>
                  </a:lnTo>
                  <a:lnTo>
                    <a:pt x="116" y="34"/>
                  </a:lnTo>
                  <a:lnTo>
                    <a:pt x="117" y="36"/>
                  </a:lnTo>
                  <a:lnTo>
                    <a:pt x="118" y="37"/>
                  </a:lnTo>
                  <a:lnTo>
                    <a:pt x="119" y="38"/>
                  </a:lnTo>
                  <a:lnTo>
                    <a:pt x="120" y="39"/>
                  </a:lnTo>
                  <a:lnTo>
                    <a:pt x="121" y="40"/>
                  </a:lnTo>
                  <a:lnTo>
                    <a:pt x="124" y="42"/>
                  </a:lnTo>
                  <a:lnTo>
                    <a:pt x="126" y="44"/>
                  </a:lnTo>
                  <a:lnTo>
                    <a:pt x="127" y="45"/>
                  </a:lnTo>
                  <a:lnTo>
                    <a:pt x="130" y="47"/>
                  </a:lnTo>
                  <a:lnTo>
                    <a:pt x="130" y="48"/>
                  </a:lnTo>
                  <a:lnTo>
                    <a:pt x="133" y="49"/>
                  </a:lnTo>
                  <a:lnTo>
                    <a:pt x="138" y="50"/>
                  </a:lnTo>
                  <a:lnTo>
                    <a:pt x="141" y="51"/>
                  </a:lnTo>
                  <a:lnTo>
                    <a:pt x="144" y="51"/>
                  </a:lnTo>
                  <a:lnTo>
                    <a:pt x="148" y="52"/>
                  </a:lnTo>
                  <a:lnTo>
                    <a:pt x="149" y="52"/>
                  </a:lnTo>
                  <a:lnTo>
                    <a:pt x="150" y="52"/>
                  </a:lnTo>
                  <a:lnTo>
                    <a:pt x="157" y="55"/>
                  </a:lnTo>
                  <a:lnTo>
                    <a:pt x="158" y="56"/>
                  </a:lnTo>
                  <a:lnTo>
                    <a:pt x="161" y="59"/>
                  </a:lnTo>
                  <a:lnTo>
                    <a:pt x="164" y="60"/>
                  </a:lnTo>
                  <a:lnTo>
                    <a:pt x="167" y="61"/>
                  </a:lnTo>
                  <a:lnTo>
                    <a:pt x="168" y="62"/>
                  </a:lnTo>
                  <a:lnTo>
                    <a:pt x="169" y="63"/>
                  </a:lnTo>
                  <a:lnTo>
                    <a:pt x="172" y="67"/>
                  </a:lnTo>
                  <a:lnTo>
                    <a:pt x="173" y="68"/>
                  </a:lnTo>
                  <a:lnTo>
                    <a:pt x="175" y="69"/>
                  </a:lnTo>
                  <a:lnTo>
                    <a:pt x="177" y="70"/>
                  </a:lnTo>
                  <a:lnTo>
                    <a:pt x="178" y="70"/>
                  </a:lnTo>
                  <a:lnTo>
                    <a:pt x="179" y="71"/>
                  </a:lnTo>
                  <a:lnTo>
                    <a:pt x="180" y="72"/>
                  </a:lnTo>
                  <a:lnTo>
                    <a:pt x="183" y="75"/>
                  </a:lnTo>
                  <a:lnTo>
                    <a:pt x="183" y="76"/>
                  </a:lnTo>
                  <a:lnTo>
                    <a:pt x="184" y="79"/>
                  </a:lnTo>
                  <a:lnTo>
                    <a:pt x="185" y="81"/>
                  </a:lnTo>
                  <a:lnTo>
                    <a:pt x="187" y="83"/>
                  </a:lnTo>
                  <a:lnTo>
                    <a:pt x="188" y="84"/>
                  </a:lnTo>
                  <a:lnTo>
                    <a:pt x="194" y="84"/>
                  </a:lnTo>
                  <a:lnTo>
                    <a:pt x="200" y="85"/>
                  </a:lnTo>
                  <a:lnTo>
                    <a:pt x="201" y="86"/>
                  </a:lnTo>
                  <a:lnTo>
                    <a:pt x="204" y="88"/>
                  </a:lnTo>
                  <a:lnTo>
                    <a:pt x="206" y="91"/>
                  </a:lnTo>
                  <a:lnTo>
                    <a:pt x="209" y="95"/>
                  </a:lnTo>
                  <a:lnTo>
                    <a:pt x="210" y="96"/>
                  </a:lnTo>
                  <a:lnTo>
                    <a:pt x="212" y="98"/>
                  </a:lnTo>
                  <a:lnTo>
                    <a:pt x="213" y="99"/>
                  </a:lnTo>
                  <a:lnTo>
                    <a:pt x="217" y="103"/>
                  </a:lnTo>
                  <a:lnTo>
                    <a:pt x="218" y="104"/>
                  </a:lnTo>
                  <a:lnTo>
                    <a:pt x="220" y="104"/>
                  </a:lnTo>
                  <a:lnTo>
                    <a:pt x="222" y="103"/>
                  </a:lnTo>
                  <a:lnTo>
                    <a:pt x="225" y="102"/>
                  </a:lnTo>
                  <a:lnTo>
                    <a:pt x="226" y="102"/>
                  </a:lnTo>
                  <a:lnTo>
                    <a:pt x="229" y="104"/>
                  </a:lnTo>
                  <a:lnTo>
                    <a:pt x="231" y="106"/>
                  </a:lnTo>
                  <a:lnTo>
                    <a:pt x="232" y="107"/>
                  </a:lnTo>
                  <a:lnTo>
                    <a:pt x="231" y="108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2"/>
                  </a:lnTo>
                  <a:lnTo>
                    <a:pt x="231" y="116"/>
                  </a:lnTo>
                  <a:lnTo>
                    <a:pt x="232" y="118"/>
                  </a:lnTo>
                  <a:lnTo>
                    <a:pt x="232" y="119"/>
                  </a:lnTo>
                  <a:lnTo>
                    <a:pt x="232" y="121"/>
                  </a:lnTo>
                  <a:lnTo>
                    <a:pt x="233" y="124"/>
                  </a:lnTo>
                  <a:lnTo>
                    <a:pt x="235" y="126"/>
                  </a:lnTo>
                  <a:lnTo>
                    <a:pt x="236" y="130"/>
                  </a:lnTo>
                  <a:lnTo>
                    <a:pt x="237" y="132"/>
                  </a:lnTo>
                  <a:lnTo>
                    <a:pt x="238" y="133"/>
                  </a:lnTo>
                  <a:lnTo>
                    <a:pt x="240" y="134"/>
                  </a:lnTo>
                  <a:lnTo>
                    <a:pt x="242" y="134"/>
                  </a:lnTo>
                  <a:lnTo>
                    <a:pt x="243" y="135"/>
                  </a:lnTo>
                  <a:lnTo>
                    <a:pt x="244" y="135"/>
                  </a:lnTo>
                  <a:lnTo>
                    <a:pt x="245" y="137"/>
                  </a:lnTo>
                  <a:lnTo>
                    <a:pt x="245" y="138"/>
                  </a:lnTo>
                  <a:lnTo>
                    <a:pt x="246" y="138"/>
                  </a:lnTo>
                  <a:lnTo>
                    <a:pt x="247" y="138"/>
                  </a:lnTo>
                  <a:lnTo>
                    <a:pt x="248" y="138"/>
                  </a:lnTo>
                  <a:lnTo>
                    <a:pt x="248" y="139"/>
                  </a:lnTo>
                  <a:lnTo>
                    <a:pt x="248" y="140"/>
                  </a:lnTo>
                  <a:lnTo>
                    <a:pt x="248" y="141"/>
                  </a:lnTo>
                  <a:lnTo>
                    <a:pt x="248" y="142"/>
                  </a:lnTo>
                  <a:lnTo>
                    <a:pt x="249" y="144"/>
                  </a:lnTo>
                  <a:lnTo>
                    <a:pt x="249" y="146"/>
                  </a:lnTo>
                  <a:lnTo>
                    <a:pt x="250" y="147"/>
                  </a:lnTo>
                  <a:lnTo>
                    <a:pt x="252" y="148"/>
                  </a:lnTo>
                  <a:lnTo>
                    <a:pt x="253" y="149"/>
                  </a:lnTo>
                  <a:lnTo>
                    <a:pt x="255" y="150"/>
                  </a:lnTo>
                  <a:lnTo>
                    <a:pt x="258" y="151"/>
                  </a:lnTo>
                  <a:lnTo>
                    <a:pt x="260" y="150"/>
                  </a:lnTo>
                  <a:lnTo>
                    <a:pt x="260" y="151"/>
                  </a:lnTo>
                  <a:lnTo>
                    <a:pt x="261" y="151"/>
                  </a:lnTo>
                  <a:lnTo>
                    <a:pt x="261" y="152"/>
                  </a:lnTo>
                  <a:lnTo>
                    <a:pt x="262" y="152"/>
                  </a:lnTo>
                  <a:lnTo>
                    <a:pt x="263" y="153"/>
                  </a:lnTo>
                  <a:lnTo>
                    <a:pt x="264" y="153"/>
                  </a:lnTo>
                  <a:lnTo>
                    <a:pt x="265" y="153"/>
                  </a:lnTo>
                  <a:lnTo>
                    <a:pt x="266" y="155"/>
                  </a:lnTo>
                  <a:lnTo>
                    <a:pt x="266" y="157"/>
                  </a:lnTo>
                  <a:lnTo>
                    <a:pt x="267" y="158"/>
                  </a:lnTo>
                  <a:lnTo>
                    <a:pt x="268" y="159"/>
                  </a:lnTo>
                  <a:lnTo>
                    <a:pt x="269" y="160"/>
                  </a:lnTo>
                  <a:lnTo>
                    <a:pt x="271" y="160"/>
                  </a:lnTo>
                  <a:lnTo>
                    <a:pt x="271" y="161"/>
                  </a:lnTo>
                  <a:lnTo>
                    <a:pt x="274" y="162"/>
                  </a:lnTo>
                  <a:lnTo>
                    <a:pt x="275" y="162"/>
                  </a:lnTo>
                  <a:lnTo>
                    <a:pt x="275" y="161"/>
                  </a:lnTo>
                  <a:lnTo>
                    <a:pt x="277" y="161"/>
                  </a:lnTo>
                  <a:lnTo>
                    <a:pt x="279" y="161"/>
                  </a:lnTo>
                  <a:lnTo>
                    <a:pt x="281" y="159"/>
                  </a:lnTo>
                  <a:lnTo>
                    <a:pt x="282" y="159"/>
                  </a:lnTo>
                  <a:lnTo>
                    <a:pt x="284" y="159"/>
                  </a:lnTo>
                  <a:lnTo>
                    <a:pt x="285" y="161"/>
                  </a:lnTo>
                  <a:lnTo>
                    <a:pt x="288" y="164"/>
                  </a:lnTo>
                  <a:lnTo>
                    <a:pt x="290" y="166"/>
                  </a:lnTo>
                  <a:lnTo>
                    <a:pt x="290" y="167"/>
                  </a:lnTo>
                  <a:lnTo>
                    <a:pt x="290" y="168"/>
                  </a:lnTo>
                  <a:lnTo>
                    <a:pt x="290" y="169"/>
                  </a:lnTo>
                  <a:lnTo>
                    <a:pt x="291" y="169"/>
                  </a:lnTo>
                  <a:lnTo>
                    <a:pt x="293" y="172"/>
                  </a:lnTo>
                  <a:lnTo>
                    <a:pt x="294" y="174"/>
                  </a:lnTo>
                  <a:lnTo>
                    <a:pt x="293" y="175"/>
                  </a:lnTo>
                  <a:lnTo>
                    <a:pt x="293" y="176"/>
                  </a:lnTo>
                  <a:lnTo>
                    <a:pt x="294" y="176"/>
                  </a:lnTo>
                  <a:lnTo>
                    <a:pt x="294" y="177"/>
                  </a:lnTo>
                  <a:lnTo>
                    <a:pt x="293" y="179"/>
                  </a:lnTo>
                  <a:lnTo>
                    <a:pt x="293" y="180"/>
                  </a:lnTo>
                  <a:lnTo>
                    <a:pt x="293" y="182"/>
                  </a:lnTo>
                  <a:lnTo>
                    <a:pt x="294" y="184"/>
                  </a:lnTo>
                  <a:lnTo>
                    <a:pt x="294" y="185"/>
                  </a:lnTo>
                  <a:lnTo>
                    <a:pt x="293" y="188"/>
                  </a:lnTo>
                  <a:lnTo>
                    <a:pt x="293" y="189"/>
                  </a:lnTo>
                  <a:lnTo>
                    <a:pt x="294" y="191"/>
                  </a:lnTo>
                  <a:lnTo>
                    <a:pt x="295" y="192"/>
                  </a:lnTo>
                  <a:lnTo>
                    <a:pt x="296" y="192"/>
                  </a:lnTo>
                  <a:lnTo>
                    <a:pt x="297" y="191"/>
                  </a:lnTo>
                  <a:lnTo>
                    <a:pt x="299" y="191"/>
                  </a:lnTo>
                  <a:lnTo>
                    <a:pt x="301" y="191"/>
                  </a:lnTo>
                  <a:lnTo>
                    <a:pt x="302" y="192"/>
                  </a:lnTo>
                  <a:lnTo>
                    <a:pt x="301" y="192"/>
                  </a:lnTo>
                  <a:lnTo>
                    <a:pt x="300" y="192"/>
                  </a:lnTo>
                  <a:lnTo>
                    <a:pt x="300" y="193"/>
                  </a:lnTo>
                  <a:lnTo>
                    <a:pt x="302" y="194"/>
                  </a:lnTo>
                  <a:lnTo>
                    <a:pt x="303" y="194"/>
                  </a:lnTo>
                  <a:lnTo>
                    <a:pt x="306" y="193"/>
                  </a:lnTo>
                  <a:lnTo>
                    <a:pt x="307" y="192"/>
                  </a:lnTo>
                  <a:lnTo>
                    <a:pt x="310" y="190"/>
                  </a:lnTo>
                  <a:lnTo>
                    <a:pt x="311" y="191"/>
                  </a:lnTo>
                  <a:lnTo>
                    <a:pt x="316" y="196"/>
                  </a:lnTo>
                  <a:lnTo>
                    <a:pt x="318" y="205"/>
                  </a:lnTo>
                  <a:lnTo>
                    <a:pt x="319" y="208"/>
                  </a:lnTo>
                  <a:lnTo>
                    <a:pt x="321" y="209"/>
                  </a:lnTo>
                  <a:lnTo>
                    <a:pt x="319" y="210"/>
                  </a:lnTo>
                  <a:lnTo>
                    <a:pt x="319" y="211"/>
                  </a:lnTo>
                  <a:lnTo>
                    <a:pt x="319" y="212"/>
                  </a:lnTo>
                  <a:lnTo>
                    <a:pt x="318" y="211"/>
                  </a:lnTo>
                  <a:lnTo>
                    <a:pt x="316" y="211"/>
                  </a:lnTo>
                  <a:lnTo>
                    <a:pt x="314" y="211"/>
                  </a:lnTo>
                  <a:lnTo>
                    <a:pt x="313" y="211"/>
                  </a:lnTo>
                  <a:lnTo>
                    <a:pt x="311" y="212"/>
                  </a:lnTo>
                  <a:lnTo>
                    <a:pt x="309" y="212"/>
                  </a:lnTo>
                  <a:lnTo>
                    <a:pt x="308" y="212"/>
                  </a:lnTo>
                  <a:lnTo>
                    <a:pt x="307" y="212"/>
                  </a:lnTo>
                  <a:lnTo>
                    <a:pt x="306" y="213"/>
                  </a:lnTo>
                  <a:lnTo>
                    <a:pt x="303" y="213"/>
                  </a:lnTo>
                  <a:lnTo>
                    <a:pt x="303" y="212"/>
                  </a:lnTo>
                  <a:lnTo>
                    <a:pt x="302" y="212"/>
                  </a:lnTo>
                  <a:lnTo>
                    <a:pt x="301" y="213"/>
                  </a:lnTo>
                  <a:lnTo>
                    <a:pt x="298" y="214"/>
                  </a:lnTo>
                  <a:lnTo>
                    <a:pt x="295" y="215"/>
                  </a:lnTo>
                  <a:lnTo>
                    <a:pt x="292" y="215"/>
                  </a:lnTo>
                  <a:lnTo>
                    <a:pt x="288" y="217"/>
                  </a:lnTo>
                  <a:lnTo>
                    <a:pt x="285" y="218"/>
                  </a:lnTo>
                  <a:lnTo>
                    <a:pt x="282" y="219"/>
                  </a:lnTo>
                  <a:lnTo>
                    <a:pt x="280" y="219"/>
                  </a:lnTo>
                  <a:lnTo>
                    <a:pt x="279" y="220"/>
                  </a:lnTo>
                  <a:lnTo>
                    <a:pt x="276" y="221"/>
                  </a:lnTo>
                  <a:lnTo>
                    <a:pt x="275" y="223"/>
                  </a:lnTo>
                  <a:lnTo>
                    <a:pt x="270" y="225"/>
                  </a:lnTo>
                  <a:lnTo>
                    <a:pt x="269" y="226"/>
                  </a:lnTo>
                  <a:lnTo>
                    <a:pt x="265" y="227"/>
                  </a:lnTo>
                  <a:lnTo>
                    <a:pt x="260" y="229"/>
                  </a:lnTo>
                  <a:lnTo>
                    <a:pt x="257" y="230"/>
                  </a:lnTo>
                  <a:lnTo>
                    <a:pt x="252" y="233"/>
                  </a:lnTo>
                  <a:lnTo>
                    <a:pt x="251" y="233"/>
                  </a:lnTo>
                  <a:lnTo>
                    <a:pt x="244" y="238"/>
                  </a:lnTo>
                  <a:lnTo>
                    <a:pt x="239" y="241"/>
                  </a:lnTo>
                  <a:lnTo>
                    <a:pt x="238" y="242"/>
                  </a:lnTo>
                  <a:lnTo>
                    <a:pt x="237" y="242"/>
                  </a:lnTo>
                  <a:lnTo>
                    <a:pt x="235" y="244"/>
                  </a:lnTo>
                  <a:lnTo>
                    <a:pt x="234" y="245"/>
                  </a:lnTo>
                  <a:lnTo>
                    <a:pt x="232" y="247"/>
                  </a:lnTo>
                  <a:lnTo>
                    <a:pt x="228" y="250"/>
                  </a:lnTo>
                  <a:lnTo>
                    <a:pt x="227" y="252"/>
                  </a:lnTo>
                  <a:lnTo>
                    <a:pt x="224" y="254"/>
                  </a:lnTo>
                  <a:lnTo>
                    <a:pt x="222" y="257"/>
                  </a:lnTo>
                  <a:lnTo>
                    <a:pt x="219" y="259"/>
                  </a:lnTo>
                  <a:lnTo>
                    <a:pt x="218" y="260"/>
                  </a:lnTo>
                  <a:lnTo>
                    <a:pt x="215" y="263"/>
                  </a:lnTo>
                  <a:lnTo>
                    <a:pt x="210" y="269"/>
                  </a:lnTo>
                  <a:lnTo>
                    <a:pt x="206" y="274"/>
                  </a:lnTo>
                  <a:lnTo>
                    <a:pt x="205" y="274"/>
                  </a:lnTo>
                  <a:lnTo>
                    <a:pt x="204" y="274"/>
                  </a:lnTo>
                  <a:lnTo>
                    <a:pt x="204" y="275"/>
                  </a:lnTo>
                  <a:lnTo>
                    <a:pt x="203" y="276"/>
                  </a:lnTo>
                  <a:lnTo>
                    <a:pt x="204" y="278"/>
                  </a:lnTo>
                  <a:lnTo>
                    <a:pt x="198" y="284"/>
                  </a:lnTo>
                  <a:lnTo>
                    <a:pt x="197" y="286"/>
                  </a:lnTo>
                  <a:lnTo>
                    <a:pt x="196" y="287"/>
                  </a:lnTo>
                  <a:lnTo>
                    <a:pt x="192" y="292"/>
                  </a:lnTo>
                  <a:lnTo>
                    <a:pt x="188" y="297"/>
                  </a:lnTo>
                  <a:lnTo>
                    <a:pt x="185" y="300"/>
                  </a:lnTo>
                  <a:lnTo>
                    <a:pt x="185" y="301"/>
                  </a:lnTo>
                  <a:lnTo>
                    <a:pt x="183" y="303"/>
                  </a:lnTo>
                  <a:lnTo>
                    <a:pt x="182" y="304"/>
                  </a:lnTo>
                  <a:lnTo>
                    <a:pt x="181" y="304"/>
                  </a:lnTo>
                  <a:lnTo>
                    <a:pt x="180" y="305"/>
                  </a:lnTo>
                  <a:lnTo>
                    <a:pt x="181" y="306"/>
                  </a:lnTo>
                  <a:lnTo>
                    <a:pt x="180" y="306"/>
                  </a:lnTo>
                  <a:lnTo>
                    <a:pt x="180" y="307"/>
                  </a:lnTo>
                  <a:lnTo>
                    <a:pt x="179" y="307"/>
                  </a:lnTo>
                  <a:lnTo>
                    <a:pt x="177" y="309"/>
                  </a:lnTo>
                  <a:lnTo>
                    <a:pt x="179" y="310"/>
                  </a:lnTo>
                  <a:lnTo>
                    <a:pt x="179" y="311"/>
                  </a:lnTo>
                  <a:lnTo>
                    <a:pt x="177" y="314"/>
                  </a:lnTo>
                  <a:lnTo>
                    <a:pt x="169" y="320"/>
                  </a:lnTo>
                  <a:lnTo>
                    <a:pt x="161" y="329"/>
                  </a:lnTo>
                  <a:lnTo>
                    <a:pt x="159" y="331"/>
                  </a:lnTo>
                  <a:lnTo>
                    <a:pt x="156" y="335"/>
                  </a:lnTo>
                  <a:lnTo>
                    <a:pt x="153" y="340"/>
                  </a:lnTo>
                  <a:lnTo>
                    <a:pt x="152" y="342"/>
                  </a:lnTo>
                  <a:lnTo>
                    <a:pt x="150" y="348"/>
                  </a:lnTo>
                  <a:lnTo>
                    <a:pt x="149" y="350"/>
                  </a:lnTo>
                  <a:lnTo>
                    <a:pt x="148" y="352"/>
                  </a:lnTo>
                  <a:lnTo>
                    <a:pt x="148" y="353"/>
                  </a:lnTo>
                  <a:lnTo>
                    <a:pt x="147" y="354"/>
                  </a:lnTo>
                  <a:lnTo>
                    <a:pt x="147" y="353"/>
                  </a:lnTo>
                  <a:lnTo>
                    <a:pt x="144" y="3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37" name="Freeform 12"/>
            <p:cNvSpPr>
              <a:spLocks/>
            </p:cNvSpPr>
            <p:nvPr/>
          </p:nvSpPr>
          <p:spPr bwMode="auto">
            <a:xfrm>
              <a:off x="4492625" y="3638550"/>
              <a:ext cx="520700" cy="592138"/>
            </a:xfrm>
            <a:custGeom>
              <a:avLst/>
              <a:gdLst>
                <a:gd name="T0" fmla="*/ 2147483647 w 325"/>
                <a:gd name="T1" fmla="*/ 2147483647 h 377"/>
                <a:gd name="T2" fmla="*/ 2147483647 w 325"/>
                <a:gd name="T3" fmla="*/ 2147483647 h 377"/>
                <a:gd name="T4" fmla="*/ 2147483647 w 325"/>
                <a:gd name="T5" fmla="*/ 2147483647 h 377"/>
                <a:gd name="T6" fmla="*/ 2147483647 w 325"/>
                <a:gd name="T7" fmla="*/ 2147483647 h 377"/>
                <a:gd name="T8" fmla="*/ 2147483647 w 325"/>
                <a:gd name="T9" fmla="*/ 2147483647 h 377"/>
                <a:gd name="T10" fmla="*/ 2147483647 w 325"/>
                <a:gd name="T11" fmla="*/ 2147483647 h 377"/>
                <a:gd name="T12" fmla="*/ 2147483647 w 325"/>
                <a:gd name="T13" fmla="*/ 2147483647 h 377"/>
                <a:gd name="T14" fmla="*/ 2147483647 w 325"/>
                <a:gd name="T15" fmla="*/ 2147483647 h 377"/>
                <a:gd name="T16" fmla="*/ 0 w 325"/>
                <a:gd name="T17" fmla="*/ 2147483647 h 377"/>
                <a:gd name="T18" fmla="*/ 2147483647 w 325"/>
                <a:gd name="T19" fmla="*/ 2147483647 h 377"/>
                <a:gd name="T20" fmla="*/ 2147483647 w 325"/>
                <a:gd name="T21" fmla="*/ 2147483647 h 377"/>
                <a:gd name="T22" fmla="*/ 2147483647 w 325"/>
                <a:gd name="T23" fmla="*/ 2147483647 h 377"/>
                <a:gd name="T24" fmla="*/ 2147483647 w 325"/>
                <a:gd name="T25" fmla="*/ 2147483647 h 377"/>
                <a:gd name="T26" fmla="*/ 2147483647 w 325"/>
                <a:gd name="T27" fmla="*/ 2147483647 h 377"/>
                <a:gd name="T28" fmla="*/ 2147483647 w 325"/>
                <a:gd name="T29" fmla="*/ 2147483647 h 377"/>
                <a:gd name="T30" fmla="*/ 2147483647 w 325"/>
                <a:gd name="T31" fmla="*/ 2147483647 h 377"/>
                <a:gd name="T32" fmla="*/ 2147483647 w 325"/>
                <a:gd name="T33" fmla="*/ 2147483647 h 377"/>
                <a:gd name="T34" fmla="*/ 2147483647 w 325"/>
                <a:gd name="T35" fmla="*/ 2147483647 h 377"/>
                <a:gd name="T36" fmla="*/ 2147483647 w 325"/>
                <a:gd name="T37" fmla="*/ 2147483647 h 377"/>
                <a:gd name="T38" fmla="*/ 2147483647 w 325"/>
                <a:gd name="T39" fmla="*/ 2147483647 h 377"/>
                <a:gd name="T40" fmla="*/ 2147483647 w 325"/>
                <a:gd name="T41" fmla="*/ 2147483647 h 377"/>
                <a:gd name="T42" fmla="*/ 2147483647 w 325"/>
                <a:gd name="T43" fmla="*/ 2147483647 h 377"/>
                <a:gd name="T44" fmla="*/ 2147483647 w 325"/>
                <a:gd name="T45" fmla="*/ 2147483647 h 377"/>
                <a:gd name="T46" fmla="*/ 2147483647 w 325"/>
                <a:gd name="T47" fmla="*/ 2147483647 h 377"/>
                <a:gd name="T48" fmla="*/ 2147483647 w 325"/>
                <a:gd name="T49" fmla="*/ 2147483647 h 377"/>
                <a:gd name="T50" fmla="*/ 2147483647 w 325"/>
                <a:gd name="T51" fmla="*/ 2147483647 h 377"/>
                <a:gd name="T52" fmla="*/ 2147483647 w 325"/>
                <a:gd name="T53" fmla="*/ 2147483647 h 377"/>
                <a:gd name="T54" fmla="*/ 2147483647 w 325"/>
                <a:gd name="T55" fmla="*/ 2147483647 h 377"/>
                <a:gd name="T56" fmla="*/ 2147483647 w 325"/>
                <a:gd name="T57" fmla="*/ 2147483647 h 377"/>
                <a:gd name="T58" fmla="*/ 2147483647 w 325"/>
                <a:gd name="T59" fmla="*/ 2147483647 h 377"/>
                <a:gd name="T60" fmla="*/ 2147483647 w 325"/>
                <a:gd name="T61" fmla="*/ 2147483647 h 377"/>
                <a:gd name="T62" fmla="*/ 2147483647 w 325"/>
                <a:gd name="T63" fmla="*/ 2147483647 h 377"/>
                <a:gd name="T64" fmla="*/ 2147483647 w 325"/>
                <a:gd name="T65" fmla="*/ 2147483647 h 377"/>
                <a:gd name="T66" fmla="*/ 2147483647 w 325"/>
                <a:gd name="T67" fmla="*/ 2147483647 h 377"/>
                <a:gd name="T68" fmla="*/ 2147483647 w 325"/>
                <a:gd name="T69" fmla="*/ 2147483647 h 377"/>
                <a:gd name="T70" fmla="*/ 2147483647 w 325"/>
                <a:gd name="T71" fmla="*/ 2147483647 h 377"/>
                <a:gd name="T72" fmla="*/ 2147483647 w 325"/>
                <a:gd name="T73" fmla="*/ 2147483647 h 377"/>
                <a:gd name="T74" fmla="*/ 2147483647 w 325"/>
                <a:gd name="T75" fmla="*/ 2147483647 h 377"/>
                <a:gd name="T76" fmla="*/ 2147483647 w 325"/>
                <a:gd name="T77" fmla="*/ 2147483647 h 377"/>
                <a:gd name="T78" fmla="*/ 2147483647 w 325"/>
                <a:gd name="T79" fmla="*/ 2147483647 h 377"/>
                <a:gd name="T80" fmla="*/ 2147483647 w 325"/>
                <a:gd name="T81" fmla="*/ 2147483647 h 377"/>
                <a:gd name="T82" fmla="*/ 2147483647 w 325"/>
                <a:gd name="T83" fmla="*/ 2147483647 h 377"/>
                <a:gd name="T84" fmla="*/ 2147483647 w 325"/>
                <a:gd name="T85" fmla="*/ 2147483647 h 377"/>
                <a:gd name="T86" fmla="*/ 2147483647 w 325"/>
                <a:gd name="T87" fmla="*/ 2147483647 h 377"/>
                <a:gd name="T88" fmla="*/ 2147483647 w 325"/>
                <a:gd name="T89" fmla="*/ 2147483647 h 377"/>
                <a:gd name="T90" fmla="*/ 2147483647 w 325"/>
                <a:gd name="T91" fmla="*/ 2147483647 h 377"/>
                <a:gd name="T92" fmla="*/ 2147483647 w 325"/>
                <a:gd name="T93" fmla="*/ 2147483647 h 377"/>
                <a:gd name="T94" fmla="*/ 2147483647 w 325"/>
                <a:gd name="T95" fmla="*/ 2147483647 h 377"/>
                <a:gd name="T96" fmla="*/ 2147483647 w 325"/>
                <a:gd name="T97" fmla="*/ 2147483647 h 377"/>
                <a:gd name="T98" fmla="*/ 2147483647 w 325"/>
                <a:gd name="T99" fmla="*/ 2147483647 h 377"/>
                <a:gd name="T100" fmla="*/ 2147483647 w 325"/>
                <a:gd name="T101" fmla="*/ 2147483647 h 377"/>
                <a:gd name="T102" fmla="*/ 2147483647 w 325"/>
                <a:gd name="T103" fmla="*/ 2147483647 h 377"/>
                <a:gd name="T104" fmla="*/ 2147483647 w 325"/>
                <a:gd name="T105" fmla="*/ 2147483647 h 377"/>
                <a:gd name="T106" fmla="*/ 2147483647 w 325"/>
                <a:gd name="T107" fmla="*/ 2147483647 h 377"/>
                <a:gd name="T108" fmla="*/ 2147483647 w 325"/>
                <a:gd name="T109" fmla="*/ 2147483647 h 377"/>
                <a:gd name="T110" fmla="*/ 2147483647 w 325"/>
                <a:gd name="T111" fmla="*/ 2147483647 h 377"/>
                <a:gd name="T112" fmla="*/ 2147483647 w 325"/>
                <a:gd name="T113" fmla="*/ 2147483647 h 377"/>
                <a:gd name="T114" fmla="*/ 2147483647 w 325"/>
                <a:gd name="T115" fmla="*/ 2147483647 h 377"/>
                <a:gd name="T116" fmla="*/ 2147483647 w 325"/>
                <a:gd name="T117" fmla="*/ 2147483647 h 37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5"/>
                <a:gd name="T178" fmla="*/ 0 h 377"/>
                <a:gd name="T179" fmla="*/ 325 w 325"/>
                <a:gd name="T180" fmla="*/ 377 h 37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5" h="377">
                  <a:moveTo>
                    <a:pt x="149" y="361"/>
                  </a:moveTo>
                  <a:lnTo>
                    <a:pt x="143" y="362"/>
                  </a:lnTo>
                  <a:lnTo>
                    <a:pt x="138" y="367"/>
                  </a:lnTo>
                  <a:lnTo>
                    <a:pt x="131" y="371"/>
                  </a:lnTo>
                  <a:lnTo>
                    <a:pt x="130" y="372"/>
                  </a:lnTo>
                  <a:lnTo>
                    <a:pt x="124" y="373"/>
                  </a:lnTo>
                  <a:lnTo>
                    <a:pt x="123" y="373"/>
                  </a:lnTo>
                  <a:lnTo>
                    <a:pt x="119" y="372"/>
                  </a:lnTo>
                  <a:lnTo>
                    <a:pt x="116" y="375"/>
                  </a:lnTo>
                  <a:lnTo>
                    <a:pt x="115" y="376"/>
                  </a:lnTo>
                  <a:lnTo>
                    <a:pt x="114" y="376"/>
                  </a:lnTo>
                  <a:lnTo>
                    <a:pt x="108" y="376"/>
                  </a:lnTo>
                  <a:lnTo>
                    <a:pt x="107" y="376"/>
                  </a:lnTo>
                  <a:lnTo>
                    <a:pt x="106" y="375"/>
                  </a:lnTo>
                  <a:lnTo>
                    <a:pt x="103" y="371"/>
                  </a:lnTo>
                  <a:lnTo>
                    <a:pt x="98" y="372"/>
                  </a:lnTo>
                  <a:lnTo>
                    <a:pt x="97" y="372"/>
                  </a:lnTo>
                  <a:lnTo>
                    <a:pt x="96" y="371"/>
                  </a:lnTo>
                  <a:lnTo>
                    <a:pt x="94" y="369"/>
                  </a:lnTo>
                  <a:lnTo>
                    <a:pt x="93" y="371"/>
                  </a:lnTo>
                  <a:lnTo>
                    <a:pt x="93" y="372"/>
                  </a:lnTo>
                  <a:lnTo>
                    <a:pt x="92" y="372"/>
                  </a:lnTo>
                  <a:lnTo>
                    <a:pt x="88" y="375"/>
                  </a:lnTo>
                  <a:lnTo>
                    <a:pt x="85" y="377"/>
                  </a:lnTo>
                  <a:lnTo>
                    <a:pt x="83" y="374"/>
                  </a:lnTo>
                  <a:lnTo>
                    <a:pt x="82" y="370"/>
                  </a:lnTo>
                  <a:lnTo>
                    <a:pt x="78" y="370"/>
                  </a:lnTo>
                  <a:lnTo>
                    <a:pt x="72" y="368"/>
                  </a:lnTo>
                  <a:lnTo>
                    <a:pt x="71" y="368"/>
                  </a:lnTo>
                  <a:lnTo>
                    <a:pt x="66" y="365"/>
                  </a:lnTo>
                  <a:lnTo>
                    <a:pt x="65" y="364"/>
                  </a:lnTo>
                  <a:lnTo>
                    <a:pt x="65" y="363"/>
                  </a:lnTo>
                  <a:lnTo>
                    <a:pt x="63" y="359"/>
                  </a:lnTo>
                  <a:lnTo>
                    <a:pt x="60" y="356"/>
                  </a:lnTo>
                  <a:lnTo>
                    <a:pt x="58" y="355"/>
                  </a:lnTo>
                  <a:lnTo>
                    <a:pt x="58" y="354"/>
                  </a:lnTo>
                  <a:lnTo>
                    <a:pt x="58" y="350"/>
                  </a:lnTo>
                  <a:lnTo>
                    <a:pt x="54" y="348"/>
                  </a:lnTo>
                  <a:lnTo>
                    <a:pt x="53" y="347"/>
                  </a:lnTo>
                  <a:lnTo>
                    <a:pt x="51" y="344"/>
                  </a:lnTo>
                  <a:lnTo>
                    <a:pt x="47" y="345"/>
                  </a:lnTo>
                  <a:lnTo>
                    <a:pt x="44" y="346"/>
                  </a:lnTo>
                  <a:lnTo>
                    <a:pt x="44" y="344"/>
                  </a:lnTo>
                  <a:lnTo>
                    <a:pt x="42" y="340"/>
                  </a:lnTo>
                  <a:lnTo>
                    <a:pt x="37" y="338"/>
                  </a:lnTo>
                  <a:lnTo>
                    <a:pt x="32" y="335"/>
                  </a:lnTo>
                  <a:lnTo>
                    <a:pt x="31" y="335"/>
                  </a:lnTo>
                  <a:lnTo>
                    <a:pt x="27" y="329"/>
                  </a:lnTo>
                  <a:lnTo>
                    <a:pt x="27" y="328"/>
                  </a:lnTo>
                  <a:lnTo>
                    <a:pt x="27" y="327"/>
                  </a:lnTo>
                  <a:lnTo>
                    <a:pt x="27" y="321"/>
                  </a:lnTo>
                  <a:lnTo>
                    <a:pt x="27" y="320"/>
                  </a:lnTo>
                  <a:lnTo>
                    <a:pt x="28" y="320"/>
                  </a:lnTo>
                  <a:lnTo>
                    <a:pt x="30" y="315"/>
                  </a:lnTo>
                  <a:lnTo>
                    <a:pt x="30" y="314"/>
                  </a:lnTo>
                  <a:lnTo>
                    <a:pt x="31" y="313"/>
                  </a:lnTo>
                  <a:lnTo>
                    <a:pt x="35" y="310"/>
                  </a:lnTo>
                  <a:lnTo>
                    <a:pt x="39" y="307"/>
                  </a:lnTo>
                  <a:lnTo>
                    <a:pt x="39" y="305"/>
                  </a:lnTo>
                  <a:lnTo>
                    <a:pt x="37" y="304"/>
                  </a:lnTo>
                  <a:lnTo>
                    <a:pt x="36" y="304"/>
                  </a:lnTo>
                  <a:lnTo>
                    <a:pt x="35" y="303"/>
                  </a:lnTo>
                  <a:lnTo>
                    <a:pt x="32" y="299"/>
                  </a:lnTo>
                  <a:lnTo>
                    <a:pt x="27" y="297"/>
                  </a:lnTo>
                  <a:lnTo>
                    <a:pt x="25" y="296"/>
                  </a:lnTo>
                  <a:lnTo>
                    <a:pt x="25" y="295"/>
                  </a:lnTo>
                  <a:lnTo>
                    <a:pt x="24" y="288"/>
                  </a:lnTo>
                  <a:lnTo>
                    <a:pt x="23" y="282"/>
                  </a:lnTo>
                  <a:lnTo>
                    <a:pt x="23" y="281"/>
                  </a:lnTo>
                  <a:lnTo>
                    <a:pt x="23" y="276"/>
                  </a:lnTo>
                  <a:lnTo>
                    <a:pt x="21" y="271"/>
                  </a:lnTo>
                  <a:lnTo>
                    <a:pt x="17" y="269"/>
                  </a:lnTo>
                  <a:lnTo>
                    <a:pt x="16" y="268"/>
                  </a:lnTo>
                  <a:lnTo>
                    <a:pt x="14" y="262"/>
                  </a:lnTo>
                  <a:lnTo>
                    <a:pt x="10" y="259"/>
                  </a:lnTo>
                  <a:lnTo>
                    <a:pt x="9" y="258"/>
                  </a:lnTo>
                  <a:lnTo>
                    <a:pt x="9" y="257"/>
                  </a:lnTo>
                  <a:lnTo>
                    <a:pt x="9" y="251"/>
                  </a:lnTo>
                  <a:lnTo>
                    <a:pt x="6" y="246"/>
                  </a:lnTo>
                  <a:lnTo>
                    <a:pt x="2" y="242"/>
                  </a:lnTo>
                  <a:lnTo>
                    <a:pt x="1" y="241"/>
                  </a:lnTo>
                  <a:lnTo>
                    <a:pt x="1" y="240"/>
                  </a:lnTo>
                  <a:lnTo>
                    <a:pt x="0" y="235"/>
                  </a:lnTo>
                  <a:lnTo>
                    <a:pt x="0" y="234"/>
                  </a:lnTo>
                  <a:lnTo>
                    <a:pt x="0" y="228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2" y="220"/>
                  </a:lnTo>
                  <a:lnTo>
                    <a:pt x="6" y="215"/>
                  </a:lnTo>
                  <a:lnTo>
                    <a:pt x="6" y="210"/>
                  </a:lnTo>
                  <a:lnTo>
                    <a:pt x="7" y="208"/>
                  </a:lnTo>
                  <a:lnTo>
                    <a:pt x="9" y="208"/>
                  </a:lnTo>
                  <a:lnTo>
                    <a:pt x="17" y="207"/>
                  </a:lnTo>
                  <a:lnTo>
                    <a:pt x="18" y="207"/>
                  </a:lnTo>
                  <a:lnTo>
                    <a:pt x="24" y="209"/>
                  </a:lnTo>
                  <a:lnTo>
                    <a:pt x="31" y="210"/>
                  </a:lnTo>
                  <a:lnTo>
                    <a:pt x="32" y="211"/>
                  </a:lnTo>
                  <a:lnTo>
                    <a:pt x="38" y="216"/>
                  </a:lnTo>
                  <a:lnTo>
                    <a:pt x="44" y="221"/>
                  </a:lnTo>
                  <a:lnTo>
                    <a:pt x="50" y="221"/>
                  </a:lnTo>
                  <a:lnTo>
                    <a:pt x="76" y="213"/>
                  </a:lnTo>
                  <a:lnTo>
                    <a:pt x="76" y="197"/>
                  </a:lnTo>
                  <a:lnTo>
                    <a:pt x="74" y="192"/>
                  </a:lnTo>
                  <a:lnTo>
                    <a:pt x="73" y="190"/>
                  </a:lnTo>
                  <a:lnTo>
                    <a:pt x="74" y="189"/>
                  </a:lnTo>
                  <a:lnTo>
                    <a:pt x="78" y="185"/>
                  </a:lnTo>
                  <a:lnTo>
                    <a:pt x="78" y="181"/>
                  </a:lnTo>
                  <a:lnTo>
                    <a:pt x="76" y="175"/>
                  </a:lnTo>
                  <a:lnTo>
                    <a:pt x="73" y="170"/>
                  </a:lnTo>
                  <a:lnTo>
                    <a:pt x="72" y="168"/>
                  </a:lnTo>
                  <a:lnTo>
                    <a:pt x="73" y="167"/>
                  </a:lnTo>
                  <a:lnTo>
                    <a:pt x="76" y="162"/>
                  </a:lnTo>
                  <a:lnTo>
                    <a:pt x="78" y="157"/>
                  </a:lnTo>
                  <a:lnTo>
                    <a:pt x="79" y="156"/>
                  </a:lnTo>
                  <a:lnTo>
                    <a:pt x="80" y="156"/>
                  </a:lnTo>
                  <a:lnTo>
                    <a:pt x="85" y="155"/>
                  </a:lnTo>
                  <a:lnTo>
                    <a:pt x="90" y="153"/>
                  </a:lnTo>
                  <a:lnTo>
                    <a:pt x="92" y="129"/>
                  </a:lnTo>
                  <a:lnTo>
                    <a:pt x="91" y="119"/>
                  </a:lnTo>
                  <a:lnTo>
                    <a:pt x="87" y="112"/>
                  </a:lnTo>
                  <a:lnTo>
                    <a:pt x="87" y="111"/>
                  </a:lnTo>
                  <a:lnTo>
                    <a:pt x="85" y="104"/>
                  </a:lnTo>
                  <a:lnTo>
                    <a:pt x="84" y="104"/>
                  </a:lnTo>
                  <a:lnTo>
                    <a:pt x="84" y="103"/>
                  </a:lnTo>
                  <a:lnTo>
                    <a:pt x="85" y="98"/>
                  </a:lnTo>
                  <a:lnTo>
                    <a:pt x="81" y="93"/>
                  </a:lnTo>
                  <a:lnTo>
                    <a:pt x="78" y="90"/>
                  </a:lnTo>
                  <a:lnTo>
                    <a:pt x="72" y="89"/>
                  </a:lnTo>
                  <a:lnTo>
                    <a:pt x="66" y="87"/>
                  </a:lnTo>
                  <a:lnTo>
                    <a:pt x="65" y="87"/>
                  </a:lnTo>
                  <a:lnTo>
                    <a:pt x="65" y="86"/>
                  </a:lnTo>
                  <a:lnTo>
                    <a:pt x="61" y="82"/>
                  </a:lnTo>
                  <a:lnTo>
                    <a:pt x="60" y="82"/>
                  </a:lnTo>
                  <a:lnTo>
                    <a:pt x="60" y="81"/>
                  </a:lnTo>
                  <a:lnTo>
                    <a:pt x="58" y="76"/>
                  </a:lnTo>
                  <a:lnTo>
                    <a:pt x="58" y="75"/>
                  </a:lnTo>
                  <a:lnTo>
                    <a:pt x="59" y="69"/>
                  </a:lnTo>
                  <a:lnTo>
                    <a:pt x="62" y="62"/>
                  </a:lnTo>
                  <a:lnTo>
                    <a:pt x="63" y="59"/>
                  </a:lnTo>
                  <a:lnTo>
                    <a:pt x="59" y="56"/>
                  </a:lnTo>
                  <a:lnTo>
                    <a:pt x="58" y="56"/>
                  </a:lnTo>
                  <a:lnTo>
                    <a:pt x="55" y="51"/>
                  </a:lnTo>
                  <a:lnTo>
                    <a:pt x="55" y="50"/>
                  </a:lnTo>
                  <a:lnTo>
                    <a:pt x="52" y="45"/>
                  </a:lnTo>
                  <a:lnTo>
                    <a:pt x="52" y="44"/>
                  </a:lnTo>
                  <a:lnTo>
                    <a:pt x="51" y="38"/>
                  </a:lnTo>
                  <a:lnTo>
                    <a:pt x="52" y="32"/>
                  </a:lnTo>
                  <a:lnTo>
                    <a:pt x="53" y="31"/>
                  </a:lnTo>
                  <a:lnTo>
                    <a:pt x="53" y="30"/>
                  </a:lnTo>
                  <a:lnTo>
                    <a:pt x="57" y="27"/>
                  </a:lnTo>
                  <a:lnTo>
                    <a:pt x="58" y="27"/>
                  </a:lnTo>
                  <a:lnTo>
                    <a:pt x="58" y="26"/>
                  </a:lnTo>
                  <a:lnTo>
                    <a:pt x="59" y="26"/>
                  </a:lnTo>
                  <a:lnTo>
                    <a:pt x="58" y="25"/>
                  </a:lnTo>
                  <a:lnTo>
                    <a:pt x="58" y="24"/>
                  </a:lnTo>
                  <a:lnTo>
                    <a:pt x="54" y="20"/>
                  </a:lnTo>
                  <a:lnTo>
                    <a:pt x="54" y="19"/>
                  </a:lnTo>
                  <a:lnTo>
                    <a:pt x="54" y="18"/>
                  </a:lnTo>
                  <a:lnTo>
                    <a:pt x="54" y="13"/>
                  </a:lnTo>
                  <a:lnTo>
                    <a:pt x="54" y="11"/>
                  </a:lnTo>
                  <a:lnTo>
                    <a:pt x="55" y="11"/>
                  </a:lnTo>
                  <a:lnTo>
                    <a:pt x="58" y="7"/>
                  </a:lnTo>
                  <a:lnTo>
                    <a:pt x="61" y="2"/>
                  </a:lnTo>
                  <a:lnTo>
                    <a:pt x="62" y="0"/>
                  </a:lnTo>
                  <a:lnTo>
                    <a:pt x="65" y="1"/>
                  </a:lnTo>
                  <a:lnTo>
                    <a:pt x="71" y="4"/>
                  </a:lnTo>
                  <a:lnTo>
                    <a:pt x="76" y="6"/>
                  </a:lnTo>
                  <a:lnTo>
                    <a:pt x="81" y="7"/>
                  </a:lnTo>
                  <a:lnTo>
                    <a:pt x="82" y="7"/>
                  </a:lnTo>
                  <a:lnTo>
                    <a:pt x="88" y="12"/>
                  </a:lnTo>
                  <a:lnTo>
                    <a:pt x="93" y="17"/>
                  </a:lnTo>
                  <a:lnTo>
                    <a:pt x="97" y="20"/>
                  </a:lnTo>
                  <a:lnTo>
                    <a:pt x="98" y="20"/>
                  </a:lnTo>
                  <a:lnTo>
                    <a:pt x="98" y="21"/>
                  </a:lnTo>
                  <a:lnTo>
                    <a:pt x="101" y="26"/>
                  </a:lnTo>
                  <a:lnTo>
                    <a:pt x="105" y="25"/>
                  </a:lnTo>
                  <a:lnTo>
                    <a:pt x="106" y="25"/>
                  </a:lnTo>
                  <a:lnTo>
                    <a:pt x="112" y="26"/>
                  </a:lnTo>
                  <a:lnTo>
                    <a:pt x="113" y="27"/>
                  </a:lnTo>
                  <a:lnTo>
                    <a:pt x="118" y="30"/>
                  </a:lnTo>
                  <a:lnTo>
                    <a:pt x="119" y="30"/>
                  </a:lnTo>
                  <a:lnTo>
                    <a:pt x="119" y="31"/>
                  </a:lnTo>
                  <a:lnTo>
                    <a:pt x="123" y="37"/>
                  </a:lnTo>
                  <a:lnTo>
                    <a:pt x="126" y="41"/>
                  </a:lnTo>
                  <a:lnTo>
                    <a:pt x="130" y="44"/>
                  </a:lnTo>
                  <a:lnTo>
                    <a:pt x="131" y="44"/>
                  </a:lnTo>
                  <a:lnTo>
                    <a:pt x="131" y="45"/>
                  </a:lnTo>
                  <a:lnTo>
                    <a:pt x="134" y="48"/>
                  </a:lnTo>
                  <a:lnTo>
                    <a:pt x="142" y="50"/>
                  </a:lnTo>
                  <a:lnTo>
                    <a:pt x="147" y="52"/>
                  </a:lnTo>
                  <a:lnTo>
                    <a:pt x="153" y="53"/>
                  </a:lnTo>
                  <a:lnTo>
                    <a:pt x="154" y="53"/>
                  </a:lnTo>
                  <a:lnTo>
                    <a:pt x="161" y="56"/>
                  </a:lnTo>
                  <a:lnTo>
                    <a:pt x="169" y="61"/>
                  </a:lnTo>
                  <a:lnTo>
                    <a:pt x="177" y="68"/>
                  </a:lnTo>
                  <a:lnTo>
                    <a:pt x="182" y="70"/>
                  </a:lnTo>
                  <a:lnTo>
                    <a:pt x="182" y="71"/>
                  </a:lnTo>
                  <a:lnTo>
                    <a:pt x="188" y="76"/>
                  </a:lnTo>
                  <a:lnTo>
                    <a:pt x="188" y="77"/>
                  </a:lnTo>
                  <a:lnTo>
                    <a:pt x="190" y="82"/>
                  </a:lnTo>
                  <a:lnTo>
                    <a:pt x="198" y="84"/>
                  </a:lnTo>
                  <a:lnTo>
                    <a:pt x="204" y="86"/>
                  </a:lnTo>
                  <a:lnTo>
                    <a:pt x="205" y="86"/>
                  </a:lnTo>
                  <a:lnTo>
                    <a:pt x="211" y="92"/>
                  </a:lnTo>
                  <a:lnTo>
                    <a:pt x="215" y="97"/>
                  </a:lnTo>
                  <a:lnTo>
                    <a:pt x="221" y="104"/>
                  </a:lnTo>
                  <a:lnTo>
                    <a:pt x="228" y="103"/>
                  </a:lnTo>
                  <a:lnTo>
                    <a:pt x="229" y="103"/>
                  </a:lnTo>
                  <a:lnTo>
                    <a:pt x="230" y="103"/>
                  </a:lnTo>
                  <a:lnTo>
                    <a:pt x="236" y="107"/>
                  </a:lnTo>
                  <a:lnTo>
                    <a:pt x="237" y="108"/>
                  </a:lnTo>
                  <a:lnTo>
                    <a:pt x="237" y="109"/>
                  </a:lnTo>
                  <a:lnTo>
                    <a:pt x="238" y="115"/>
                  </a:lnTo>
                  <a:lnTo>
                    <a:pt x="238" y="116"/>
                  </a:lnTo>
                  <a:lnTo>
                    <a:pt x="237" y="121"/>
                  </a:lnTo>
                  <a:lnTo>
                    <a:pt x="239" y="126"/>
                  </a:lnTo>
                  <a:lnTo>
                    <a:pt x="241" y="131"/>
                  </a:lnTo>
                  <a:lnTo>
                    <a:pt x="247" y="135"/>
                  </a:lnTo>
                  <a:lnTo>
                    <a:pt x="251" y="139"/>
                  </a:lnTo>
                  <a:lnTo>
                    <a:pt x="252" y="139"/>
                  </a:lnTo>
                  <a:lnTo>
                    <a:pt x="252" y="140"/>
                  </a:lnTo>
                  <a:lnTo>
                    <a:pt x="254" y="145"/>
                  </a:lnTo>
                  <a:lnTo>
                    <a:pt x="257" y="149"/>
                  </a:lnTo>
                  <a:lnTo>
                    <a:pt x="262" y="151"/>
                  </a:lnTo>
                  <a:lnTo>
                    <a:pt x="268" y="154"/>
                  </a:lnTo>
                  <a:lnTo>
                    <a:pt x="269" y="154"/>
                  </a:lnTo>
                  <a:lnTo>
                    <a:pt x="269" y="155"/>
                  </a:lnTo>
                  <a:lnTo>
                    <a:pt x="272" y="159"/>
                  </a:lnTo>
                  <a:lnTo>
                    <a:pt x="277" y="162"/>
                  </a:lnTo>
                  <a:lnTo>
                    <a:pt x="283" y="160"/>
                  </a:lnTo>
                  <a:lnTo>
                    <a:pt x="284" y="159"/>
                  </a:lnTo>
                  <a:lnTo>
                    <a:pt x="285" y="160"/>
                  </a:lnTo>
                  <a:lnTo>
                    <a:pt x="292" y="165"/>
                  </a:lnTo>
                  <a:lnTo>
                    <a:pt x="293" y="165"/>
                  </a:lnTo>
                  <a:lnTo>
                    <a:pt x="293" y="166"/>
                  </a:lnTo>
                  <a:lnTo>
                    <a:pt x="296" y="171"/>
                  </a:lnTo>
                  <a:lnTo>
                    <a:pt x="299" y="176"/>
                  </a:lnTo>
                  <a:lnTo>
                    <a:pt x="300" y="177"/>
                  </a:lnTo>
                  <a:lnTo>
                    <a:pt x="299" y="178"/>
                  </a:lnTo>
                  <a:lnTo>
                    <a:pt x="299" y="183"/>
                  </a:lnTo>
                  <a:lnTo>
                    <a:pt x="299" y="189"/>
                  </a:lnTo>
                  <a:lnTo>
                    <a:pt x="303" y="192"/>
                  </a:lnTo>
                  <a:lnTo>
                    <a:pt x="308" y="193"/>
                  </a:lnTo>
                  <a:lnTo>
                    <a:pt x="314" y="191"/>
                  </a:lnTo>
                  <a:lnTo>
                    <a:pt x="315" y="191"/>
                  </a:lnTo>
                  <a:lnTo>
                    <a:pt x="317" y="192"/>
                  </a:lnTo>
                  <a:lnTo>
                    <a:pt x="321" y="197"/>
                  </a:lnTo>
                  <a:lnTo>
                    <a:pt x="321" y="198"/>
                  </a:lnTo>
                  <a:lnTo>
                    <a:pt x="324" y="207"/>
                  </a:lnTo>
                  <a:lnTo>
                    <a:pt x="324" y="208"/>
                  </a:lnTo>
                  <a:lnTo>
                    <a:pt x="325" y="213"/>
                  </a:lnTo>
                  <a:lnTo>
                    <a:pt x="325" y="216"/>
                  </a:lnTo>
                  <a:lnTo>
                    <a:pt x="322" y="216"/>
                  </a:lnTo>
                  <a:lnTo>
                    <a:pt x="316" y="217"/>
                  </a:lnTo>
                  <a:lnTo>
                    <a:pt x="310" y="218"/>
                  </a:lnTo>
                  <a:lnTo>
                    <a:pt x="305" y="219"/>
                  </a:lnTo>
                  <a:lnTo>
                    <a:pt x="298" y="221"/>
                  </a:lnTo>
                  <a:lnTo>
                    <a:pt x="291" y="223"/>
                  </a:lnTo>
                  <a:lnTo>
                    <a:pt x="286" y="224"/>
                  </a:lnTo>
                  <a:lnTo>
                    <a:pt x="281" y="227"/>
                  </a:lnTo>
                  <a:lnTo>
                    <a:pt x="274" y="231"/>
                  </a:lnTo>
                  <a:lnTo>
                    <a:pt x="264" y="234"/>
                  </a:lnTo>
                  <a:lnTo>
                    <a:pt x="257" y="238"/>
                  </a:lnTo>
                  <a:lnTo>
                    <a:pt x="248" y="243"/>
                  </a:lnTo>
                  <a:lnTo>
                    <a:pt x="244" y="246"/>
                  </a:lnTo>
                  <a:lnTo>
                    <a:pt x="239" y="250"/>
                  </a:lnTo>
                  <a:lnTo>
                    <a:pt x="233" y="256"/>
                  </a:lnTo>
                  <a:lnTo>
                    <a:pt x="229" y="259"/>
                  </a:lnTo>
                  <a:lnTo>
                    <a:pt x="224" y="263"/>
                  </a:lnTo>
                  <a:lnTo>
                    <a:pt x="220" y="268"/>
                  </a:lnTo>
                  <a:lnTo>
                    <a:pt x="215" y="274"/>
                  </a:lnTo>
                  <a:lnTo>
                    <a:pt x="211" y="278"/>
                  </a:lnTo>
                  <a:lnTo>
                    <a:pt x="204" y="288"/>
                  </a:lnTo>
                  <a:lnTo>
                    <a:pt x="197" y="297"/>
                  </a:lnTo>
                  <a:lnTo>
                    <a:pt x="193" y="301"/>
                  </a:lnTo>
                  <a:lnTo>
                    <a:pt x="190" y="305"/>
                  </a:lnTo>
                  <a:lnTo>
                    <a:pt x="190" y="306"/>
                  </a:lnTo>
                  <a:lnTo>
                    <a:pt x="186" y="310"/>
                  </a:lnTo>
                  <a:lnTo>
                    <a:pt x="185" y="314"/>
                  </a:lnTo>
                  <a:lnTo>
                    <a:pt x="185" y="315"/>
                  </a:lnTo>
                  <a:lnTo>
                    <a:pt x="184" y="316"/>
                  </a:lnTo>
                  <a:lnTo>
                    <a:pt x="174" y="325"/>
                  </a:lnTo>
                  <a:lnTo>
                    <a:pt x="166" y="334"/>
                  </a:lnTo>
                  <a:lnTo>
                    <a:pt x="161" y="340"/>
                  </a:lnTo>
                  <a:lnTo>
                    <a:pt x="159" y="344"/>
                  </a:lnTo>
                  <a:lnTo>
                    <a:pt x="155" y="352"/>
                  </a:lnTo>
                  <a:lnTo>
                    <a:pt x="155" y="353"/>
                  </a:lnTo>
                  <a:lnTo>
                    <a:pt x="149" y="361"/>
                  </a:lnTo>
                  <a:lnTo>
                    <a:pt x="145" y="356"/>
                  </a:lnTo>
                  <a:lnTo>
                    <a:pt x="151" y="350"/>
                  </a:lnTo>
                  <a:lnTo>
                    <a:pt x="154" y="342"/>
                  </a:lnTo>
                  <a:lnTo>
                    <a:pt x="157" y="337"/>
                  </a:lnTo>
                  <a:lnTo>
                    <a:pt x="162" y="330"/>
                  </a:lnTo>
                  <a:lnTo>
                    <a:pt x="170" y="322"/>
                  </a:lnTo>
                  <a:lnTo>
                    <a:pt x="170" y="321"/>
                  </a:lnTo>
                  <a:lnTo>
                    <a:pt x="180" y="312"/>
                  </a:lnTo>
                  <a:lnTo>
                    <a:pt x="181" y="308"/>
                  </a:lnTo>
                  <a:lnTo>
                    <a:pt x="181" y="307"/>
                  </a:lnTo>
                  <a:lnTo>
                    <a:pt x="182" y="306"/>
                  </a:lnTo>
                  <a:lnTo>
                    <a:pt x="186" y="302"/>
                  </a:lnTo>
                  <a:lnTo>
                    <a:pt x="189" y="298"/>
                  </a:lnTo>
                  <a:lnTo>
                    <a:pt x="193" y="293"/>
                  </a:lnTo>
                  <a:lnTo>
                    <a:pt x="199" y="285"/>
                  </a:lnTo>
                  <a:lnTo>
                    <a:pt x="207" y="275"/>
                  </a:lnTo>
                  <a:lnTo>
                    <a:pt x="211" y="270"/>
                  </a:lnTo>
                  <a:lnTo>
                    <a:pt x="216" y="264"/>
                  </a:lnTo>
                  <a:lnTo>
                    <a:pt x="220" y="260"/>
                  </a:lnTo>
                  <a:lnTo>
                    <a:pt x="225" y="255"/>
                  </a:lnTo>
                  <a:lnTo>
                    <a:pt x="229" y="251"/>
                  </a:lnTo>
                  <a:lnTo>
                    <a:pt x="235" y="246"/>
                  </a:lnTo>
                  <a:lnTo>
                    <a:pt x="240" y="242"/>
                  </a:lnTo>
                  <a:lnTo>
                    <a:pt x="245" y="238"/>
                  </a:lnTo>
                  <a:lnTo>
                    <a:pt x="254" y="233"/>
                  </a:lnTo>
                  <a:lnTo>
                    <a:pt x="262" y="229"/>
                  </a:lnTo>
                  <a:lnTo>
                    <a:pt x="272" y="226"/>
                  </a:lnTo>
                  <a:lnTo>
                    <a:pt x="278" y="222"/>
                  </a:lnTo>
                  <a:lnTo>
                    <a:pt x="284" y="219"/>
                  </a:lnTo>
                  <a:lnTo>
                    <a:pt x="290" y="217"/>
                  </a:lnTo>
                  <a:lnTo>
                    <a:pt x="297" y="215"/>
                  </a:lnTo>
                  <a:lnTo>
                    <a:pt x="303" y="214"/>
                  </a:lnTo>
                  <a:lnTo>
                    <a:pt x="309" y="212"/>
                  </a:lnTo>
                  <a:lnTo>
                    <a:pt x="315" y="211"/>
                  </a:lnTo>
                  <a:lnTo>
                    <a:pt x="316" y="211"/>
                  </a:lnTo>
                  <a:lnTo>
                    <a:pt x="319" y="211"/>
                  </a:lnTo>
                  <a:lnTo>
                    <a:pt x="319" y="208"/>
                  </a:lnTo>
                  <a:lnTo>
                    <a:pt x="316" y="200"/>
                  </a:lnTo>
                  <a:lnTo>
                    <a:pt x="314" y="197"/>
                  </a:lnTo>
                  <a:lnTo>
                    <a:pt x="309" y="198"/>
                  </a:lnTo>
                  <a:lnTo>
                    <a:pt x="308" y="198"/>
                  </a:lnTo>
                  <a:lnTo>
                    <a:pt x="302" y="197"/>
                  </a:lnTo>
                  <a:lnTo>
                    <a:pt x="301" y="197"/>
                  </a:lnTo>
                  <a:lnTo>
                    <a:pt x="300" y="197"/>
                  </a:lnTo>
                  <a:lnTo>
                    <a:pt x="295" y="193"/>
                  </a:lnTo>
                  <a:lnTo>
                    <a:pt x="294" y="192"/>
                  </a:lnTo>
                  <a:lnTo>
                    <a:pt x="294" y="191"/>
                  </a:lnTo>
                  <a:lnTo>
                    <a:pt x="293" y="183"/>
                  </a:lnTo>
                  <a:lnTo>
                    <a:pt x="294" y="178"/>
                  </a:lnTo>
                  <a:lnTo>
                    <a:pt x="292" y="174"/>
                  </a:lnTo>
                  <a:lnTo>
                    <a:pt x="289" y="169"/>
                  </a:lnTo>
                  <a:lnTo>
                    <a:pt x="283" y="165"/>
                  </a:lnTo>
                  <a:lnTo>
                    <a:pt x="277" y="167"/>
                  </a:lnTo>
                  <a:lnTo>
                    <a:pt x="276" y="168"/>
                  </a:lnTo>
                  <a:lnTo>
                    <a:pt x="275" y="167"/>
                  </a:lnTo>
                  <a:lnTo>
                    <a:pt x="269" y="164"/>
                  </a:lnTo>
                  <a:lnTo>
                    <a:pt x="268" y="163"/>
                  </a:lnTo>
                  <a:lnTo>
                    <a:pt x="265" y="158"/>
                  </a:lnTo>
                  <a:lnTo>
                    <a:pt x="260" y="156"/>
                  </a:lnTo>
                  <a:lnTo>
                    <a:pt x="254" y="154"/>
                  </a:lnTo>
                  <a:lnTo>
                    <a:pt x="253" y="153"/>
                  </a:lnTo>
                  <a:lnTo>
                    <a:pt x="249" y="148"/>
                  </a:lnTo>
                  <a:lnTo>
                    <a:pt x="247" y="142"/>
                  </a:lnTo>
                  <a:lnTo>
                    <a:pt x="243" y="140"/>
                  </a:lnTo>
                  <a:lnTo>
                    <a:pt x="237" y="135"/>
                  </a:lnTo>
                  <a:lnTo>
                    <a:pt x="237" y="134"/>
                  </a:lnTo>
                  <a:lnTo>
                    <a:pt x="234" y="128"/>
                  </a:lnTo>
                  <a:lnTo>
                    <a:pt x="232" y="121"/>
                  </a:lnTo>
                  <a:lnTo>
                    <a:pt x="232" y="115"/>
                  </a:lnTo>
                  <a:lnTo>
                    <a:pt x="232" y="111"/>
                  </a:lnTo>
                  <a:lnTo>
                    <a:pt x="228" y="108"/>
                  </a:lnTo>
                  <a:lnTo>
                    <a:pt x="220" y="109"/>
                  </a:lnTo>
                  <a:lnTo>
                    <a:pt x="219" y="109"/>
                  </a:lnTo>
                  <a:lnTo>
                    <a:pt x="218" y="108"/>
                  </a:lnTo>
                  <a:lnTo>
                    <a:pt x="211" y="101"/>
                  </a:lnTo>
                  <a:lnTo>
                    <a:pt x="211" y="100"/>
                  </a:lnTo>
                  <a:lnTo>
                    <a:pt x="207" y="96"/>
                  </a:lnTo>
                  <a:lnTo>
                    <a:pt x="202" y="91"/>
                  </a:lnTo>
                  <a:lnTo>
                    <a:pt x="197" y="90"/>
                  </a:lnTo>
                  <a:lnTo>
                    <a:pt x="196" y="90"/>
                  </a:lnTo>
                  <a:lnTo>
                    <a:pt x="187" y="87"/>
                  </a:lnTo>
                  <a:lnTo>
                    <a:pt x="186" y="87"/>
                  </a:lnTo>
                  <a:lnTo>
                    <a:pt x="185" y="85"/>
                  </a:lnTo>
                  <a:lnTo>
                    <a:pt x="183" y="80"/>
                  </a:lnTo>
                  <a:lnTo>
                    <a:pt x="179" y="75"/>
                  </a:lnTo>
                  <a:lnTo>
                    <a:pt x="174" y="73"/>
                  </a:lnTo>
                  <a:lnTo>
                    <a:pt x="174" y="72"/>
                  </a:lnTo>
                  <a:lnTo>
                    <a:pt x="166" y="65"/>
                  </a:lnTo>
                  <a:lnTo>
                    <a:pt x="158" y="61"/>
                  </a:lnTo>
                  <a:lnTo>
                    <a:pt x="152" y="58"/>
                  </a:lnTo>
                  <a:lnTo>
                    <a:pt x="146" y="57"/>
                  </a:lnTo>
                  <a:lnTo>
                    <a:pt x="140" y="56"/>
                  </a:lnTo>
                  <a:lnTo>
                    <a:pt x="132" y="53"/>
                  </a:lnTo>
                  <a:lnTo>
                    <a:pt x="131" y="53"/>
                  </a:lnTo>
                  <a:lnTo>
                    <a:pt x="131" y="52"/>
                  </a:lnTo>
                  <a:lnTo>
                    <a:pt x="127" y="49"/>
                  </a:lnTo>
                  <a:lnTo>
                    <a:pt x="123" y="45"/>
                  </a:lnTo>
                  <a:lnTo>
                    <a:pt x="122" y="45"/>
                  </a:lnTo>
                  <a:lnTo>
                    <a:pt x="118" y="40"/>
                  </a:lnTo>
                  <a:lnTo>
                    <a:pt x="115" y="34"/>
                  </a:lnTo>
                  <a:lnTo>
                    <a:pt x="110" y="32"/>
                  </a:lnTo>
                  <a:lnTo>
                    <a:pt x="105" y="30"/>
                  </a:lnTo>
                  <a:lnTo>
                    <a:pt x="100" y="31"/>
                  </a:lnTo>
                  <a:lnTo>
                    <a:pt x="98" y="32"/>
                  </a:lnTo>
                  <a:lnTo>
                    <a:pt x="97" y="30"/>
                  </a:lnTo>
                  <a:lnTo>
                    <a:pt x="93" y="24"/>
                  </a:lnTo>
                  <a:lnTo>
                    <a:pt x="90" y="21"/>
                  </a:lnTo>
                  <a:lnTo>
                    <a:pt x="85" y="16"/>
                  </a:lnTo>
                  <a:lnTo>
                    <a:pt x="80" y="12"/>
                  </a:lnTo>
                  <a:lnTo>
                    <a:pt x="75" y="12"/>
                  </a:lnTo>
                  <a:lnTo>
                    <a:pt x="74" y="12"/>
                  </a:lnTo>
                  <a:lnTo>
                    <a:pt x="74" y="11"/>
                  </a:lnTo>
                  <a:lnTo>
                    <a:pt x="68" y="9"/>
                  </a:lnTo>
                  <a:lnTo>
                    <a:pt x="65" y="7"/>
                  </a:lnTo>
                  <a:lnTo>
                    <a:pt x="63" y="10"/>
                  </a:lnTo>
                  <a:lnTo>
                    <a:pt x="63" y="11"/>
                  </a:lnTo>
                  <a:lnTo>
                    <a:pt x="62" y="11"/>
                  </a:lnTo>
                  <a:lnTo>
                    <a:pt x="59" y="14"/>
                  </a:lnTo>
                  <a:lnTo>
                    <a:pt x="59" y="17"/>
                  </a:lnTo>
                  <a:lnTo>
                    <a:pt x="62" y="21"/>
                  </a:lnTo>
                  <a:lnTo>
                    <a:pt x="66" y="25"/>
                  </a:lnTo>
                  <a:lnTo>
                    <a:pt x="70" y="28"/>
                  </a:lnTo>
                  <a:lnTo>
                    <a:pt x="66" y="29"/>
                  </a:lnTo>
                  <a:lnTo>
                    <a:pt x="61" y="31"/>
                  </a:lnTo>
                  <a:lnTo>
                    <a:pt x="58" y="34"/>
                  </a:lnTo>
                  <a:lnTo>
                    <a:pt x="57" y="38"/>
                  </a:lnTo>
                  <a:lnTo>
                    <a:pt x="57" y="43"/>
                  </a:lnTo>
                  <a:lnTo>
                    <a:pt x="59" y="48"/>
                  </a:lnTo>
                  <a:lnTo>
                    <a:pt x="63" y="52"/>
                  </a:lnTo>
                  <a:lnTo>
                    <a:pt x="67" y="55"/>
                  </a:lnTo>
                  <a:lnTo>
                    <a:pt x="69" y="57"/>
                  </a:lnTo>
                  <a:lnTo>
                    <a:pt x="68" y="58"/>
                  </a:lnTo>
                  <a:lnTo>
                    <a:pt x="67" y="64"/>
                  </a:lnTo>
                  <a:lnTo>
                    <a:pt x="64" y="70"/>
                  </a:lnTo>
                  <a:lnTo>
                    <a:pt x="63" y="75"/>
                  </a:lnTo>
                  <a:lnTo>
                    <a:pt x="65" y="79"/>
                  </a:lnTo>
                  <a:lnTo>
                    <a:pt x="68" y="82"/>
                  </a:lnTo>
                  <a:lnTo>
                    <a:pt x="73" y="84"/>
                  </a:lnTo>
                  <a:lnTo>
                    <a:pt x="79" y="85"/>
                  </a:lnTo>
                  <a:lnTo>
                    <a:pt x="80" y="85"/>
                  </a:lnTo>
                  <a:lnTo>
                    <a:pt x="85" y="89"/>
                  </a:lnTo>
                  <a:lnTo>
                    <a:pt x="86" y="89"/>
                  </a:lnTo>
                  <a:lnTo>
                    <a:pt x="90" y="96"/>
                  </a:lnTo>
                  <a:lnTo>
                    <a:pt x="90" y="97"/>
                  </a:lnTo>
                  <a:lnTo>
                    <a:pt x="90" y="103"/>
                  </a:lnTo>
                  <a:lnTo>
                    <a:pt x="92" y="109"/>
                  </a:lnTo>
                  <a:lnTo>
                    <a:pt x="96" y="116"/>
                  </a:lnTo>
                  <a:lnTo>
                    <a:pt x="96" y="117"/>
                  </a:lnTo>
                  <a:lnTo>
                    <a:pt x="98" y="128"/>
                  </a:lnTo>
                  <a:lnTo>
                    <a:pt x="98" y="129"/>
                  </a:lnTo>
                  <a:lnTo>
                    <a:pt x="96" y="155"/>
                  </a:lnTo>
                  <a:lnTo>
                    <a:pt x="95" y="157"/>
                  </a:lnTo>
                  <a:lnTo>
                    <a:pt x="94" y="157"/>
                  </a:lnTo>
                  <a:lnTo>
                    <a:pt x="87" y="160"/>
                  </a:lnTo>
                  <a:lnTo>
                    <a:pt x="83" y="161"/>
                  </a:lnTo>
                  <a:lnTo>
                    <a:pt x="80" y="165"/>
                  </a:lnTo>
                  <a:lnTo>
                    <a:pt x="78" y="168"/>
                  </a:lnTo>
                  <a:lnTo>
                    <a:pt x="81" y="173"/>
                  </a:lnTo>
                  <a:lnTo>
                    <a:pt x="83" y="180"/>
                  </a:lnTo>
                  <a:lnTo>
                    <a:pt x="84" y="180"/>
                  </a:lnTo>
                  <a:lnTo>
                    <a:pt x="84" y="181"/>
                  </a:lnTo>
                  <a:lnTo>
                    <a:pt x="83" y="187"/>
                  </a:lnTo>
                  <a:lnTo>
                    <a:pt x="82" y="188"/>
                  </a:lnTo>
                  <a:lnTo>
                    <a:pt x="79" y="191"/>
                  </a:lnTo>
                  <a:lnTo>
                    <a:pt x="81" y="195"/>
                  </a:lnTo>
                  <a:lnTo>
                    <a:pt x="82" y="196"/>
                  </a:lnTo>
                  <a:lnTo>
                    <a:pt x="81" y="215"/>
                  </a:lnTo>
                  <a:lnTo>
                    <a:pt x="81" y="217"/>
                  </a:lnTo>
                  <a:lnTo>
                    <a:pt x="79" y="218"/>
                  </a:lnTo>
                  <a:lnTo>
                    <a:pt x="51" y="226"/>
                  </a:lnTo>
                  <a:lnTo>
                    <a:pt x="43" y="226"/>
                  </a:lnTo>
                  <a:lnTo>
                    <a:pt x="42" y="226"/>
                  </a:lnTo>
                  <a:lnTo>
                    <a:pt x="41" y="226"/>
                  </a:lnTo>
                  <a:lnTo>
                    <a:pt x="34" y="220"/>
                  </a:lnTo>
                  <a:lnTo>
                    <a:pt x="29" y="215"/>
                  </a:lnTo>
                  <a:lnTo>
                    <a:pt x="23" y="214"/>
                  </a:lnTo>
                  <a:lnTo>
                    <a:pt x="17" y="213"/>
                  </a:lnTo>
                  <a:lnTo>
                    <a:pt x="11" y="213"/>
                  </a:lnTo>
                  <a:lnTo>
                    <a:pt x="11" y="216"/>
                  </a:lnTo>
                  <a:lnTo>
                    <a:pt x="11" y="217"/>
                  </a:lnTo>
                  <a:lnTo>
                    <a:pt x="11" y="218"/>
                  </a:lnTo>
                  <a:lnTo>
                    <a:pt x="7" y="223"/>
                  </a:lnTo>
                  <a:lnTo>
                    <a:pt x="6" y="228"/>
                  </a:lnTo>
                  <a:lnTo>
                    <a:pt x="6" y="234"/>
                  </a:lnTo>
                  <a:lnTo>
                    <a:pt x="6" y="239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4" y="249"/>
                  </a:lnTo>
                  <a:lnTo>
                    <a:pt x="14" y="250"/>
                  </a:lnTo>
                  <a:lnTo>
                    <a:pt x="14" y="251"/>
                  </a:lnTo>
                  <a:lnTo>
                    <a:pt x="14" y="255"/>
                  </a:lnTo>
                  <a:lnTo>
                    <a:pt x="18" y="258"/>
                  </a:lnTo>
                  <a:lnTo>
                    <a:pt x="18" y="259"/>
                  </a:lnTo>
                  <a:lnTo>
                    <a:pt x="19" y="259"/>
                  </a:lnTo>
                  <a:lnTo>
                    <a:pt x="21" y="265"/>
                  </a:lnTo>
                  <a:lnTo>
                    <a:pt x="24" y="267"/>
                  </a:lnTo>
                  <a:lnTo>
                    <a:pt x="25" y="268"/>
                  </a:lnTo>
                  <a:lnTo>
                    <a:pt x="26" y="269"/>
                  </a:lnTo>
                  <a:lnTo>
                    <a:pt x="28" y="275"/>
                  </a:lnTo>
                  <a:lnTo>
                    <a:pt x="28" y="276"/>
                  </a:lnTo>
                  <a:lnTo>
                    <a:pt x="28" y="281"/>
                  </a:lnTo>
                  <a:lnTo>
                    <a:pt x="30" y="287"/>
                  </a:lnTo>
                  <a:lnTo>
                    <a:pt x="30" y="288"/>
                  </a:lnTo>
                  <a:lnTo>
                    <a:pt x="30" y="293"/>
                  </a:lnTo>
                  <a:lnTo>
                    <a:pt x="34" y="295"/>
                  </a:lnTo>
                  <a:lnTo>
                    <a:pt x="35" y="295"/>
                  </a:lnTo>
                  <a:lnTo>
                    <a:pt x="39" y="299"/>
                  </a:lnTo>
                  <a:lnTo>
                    <a:pt x="43" y="301"/>
                  </a:lnTo>
                  <a:lnTo>
                    <a:pt x="46" y="301"/>
                  </a:lnTo>
                  <a:lnTo>
                    <a:pt x="45" y="304"/>
                  </a:lnTo>
                  <a:lnTo>
                    <a:pt x="43" y="309"/>
                  </a:lnTo>
                  <a:lnTo>
                    <a:pt x="43" y="310"/>
                  </a:lnTo>
                  <a:lnTo>
                    <a:pt x="39" y="314"/>
                  </a:lnTo>
                  <a:lnTo>
                    <a:pt x="39" y="315"/>
                  </a:lnTo>
                  <a:lnTo>
                    <a:pt x="35" y="318"/>
                  </a:lnTo>
                  <a:lnTo>
                    <a:pt x="33" y="322"/>
                  </a:lnTo>
                  <a:lnTo>
                    <a:pt x="32" y="327"/>
                  </a:lnTo>
                  <a:lnTo>
                    <a:pt x="35" y="331"/>
                  </a:lnTo>
                  <a:lnTo>
                    <a:pt x="39" y="333"/>
                  </a:lnTo>
                  <a:lnTo>
                    <a:pt x="44" y="335"/>
                  </a:lnTo>
                  <a:lnTo>
                    <a:pt x="46" y="335"/>
                  </a:lnTo>
                  <a:lnTo>
                    <a:pt x="46" y="336"/>
                  </a:lnTo>
                  <a:lnTo>
                    <a:pt x="48" y="339"/>
                  </a:lnTo>
                  <a:lnTo>
                    <a:pt x="51" y="338"/>
                  </a:lnTo>
                  <a:lnTo>
                    <a:pt x="53" y="338"/>
                  </a:lnTo>
                  <a:lnTo>
                    <a:pt x="54" y="339"/>
                  </a:lnTo>
                  <a:lnTo>
                    <a:pt x="57" y="343"/>
                  </a:lnTo>
                  <a:lnTo>
                    <a:pt x="62" y="346"/>
                  </a:lnTo>
                  <a:lnTo>
                    <a:pt x="63" y="346"/>
                  </a:lnTo>
                  <a:lnTo>
                    <a:pt x="63" y="348"/>
                  </a:lnTo>
                  <a:lnTo>
                    <a:pt x="64" y="352"/>
                  </a:lnTo>
                  <a:lnTo>
                    <a:pt x="67" y="355"/>
                  </a:lnTo>
                  <a:lnTo>
                    <a:pt x="68" y="356"/>
                  </a:lnTo>
                  <a:lnTo>
                    <a:pt x="70" y="361"/>
                  </a:lnTo>
                  <a:lnTo>
                    <a:pt x="74" y="363"/>
                  </a:lnTo>
                  <a:lnTo>
                    <a:pt x="79" y="364"/>
                  </a:lnTo>
                  <a:lnTo>
                    <a:pt x="84" y="365"/>
                  </a:lnTo>
                  <a:lnTo>
                    <a:pt x="86" y="366"/>
                  </a:lnTo>
                  <a:lnTo>
                    <a:pt x="86" y="367"/>
                  </a:lnTo>
                  <a:lnTo>
                    <a:pt x="87" y="369"/>
                  </a:lnTo>
                  <a:lnTo>
                    <a:pt x="88" y="368"/>
                  </a:lnTo>
                  <a:lnTo>
                    <a:pt x="91" y="364"/>
                  </a:lnTo>
                  <a:lnTo>
                    <a:pt x="92" y="361"/>
                  </a:lnTo>
                  <a:lnTo>
                    <a:pt x="95" y="363"/>
                  </a:lnTo>
                  <a:lnTo>
                    <a:pt x="99" y="366"/>
                  </a:lnTo>
                  <a:lnTo>
                    <a:pt x="103" y="366"/>
                  </a:lnTo>
                  <a:lnTo>
                    <a:pt x="105" y="366"/>
                  </a:lnTo>
                  <a:lnTo>
                    <a:pt x="106" y="367"/>
                  </a:lnTo>
                  <a:lnTo>
                    <a:pt x="109" y="370"/>
                  </a:lnTo>
                  <a:lnTo>
                    <a:pt x="113" y="370"/>
                  </a:lnTo>
                  <a:lnTo>
                    <a:pt x="116" y="367"/>
                  </a:lnTo>
                  <a:lnTo>
                    <a:pt x="117" y="366"/>
                  </a:lnTo>
                  <a:lnTo>
                    <a:pt x="118" y="367"/>
                  </a:lnTo>
                  <a:lnTo>
                    <a:pt x="124" y="367"/>
                  </a:lnTo>
                  <a:lnTo>
                    <a:pt x="129" y="366"/>
                  </a:lnTo>
                  <a:lnTo>
                    <a:pt x="135" y="363"/>
                  </a:lnTo>
                  <a:lnTo>
                    <a:pt x="140" y="358"/>
                  </a:lnTo>
                  <a:lnTo>
                    <a:pt x="140" y="357"/>
                  </a:lnTo>
                  <a:lnTo>
                    <a:pt x="141" y="357"/>
                  </a:lnTo>
                  <a:lnTo>
                    <a:pt x="145" y="356"/>
                  </a:lnTo>
                  <a:lnTo>
                    <a:pt x="149" y="361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9238" name="Freeform 14"/>
            <p:cNvSpPr>
              <a:spLocks/>
            </p:cNvSpPr>
            <p:nvPr/>
          </p:nvSpPr>
          <p:spPr bwMode="auto">
            <a:xfrm>
              <a:off x="3686175" y="2954338"/>
              <a:ext cx="1833563" cy="687387"/>
            </a:xfrm>
            <a:custGeom>
              <a:avLst/>
              <a:gdLst>
                <a:gd name="T0" fmla="*/ 2147483647 w 1144"/>
                <a:gd name="T1" fmla="*/ 2147483647 h 438"/>
                <a:gd name="T2" fmla="*/ 2147483647 w 1144"/>
                <a:gd name="T3" fmla="*/ 2147483647 h 438"/>
                <a:gd name="T4" fmla="*/ 2147483647 w 1144"/>
                <a:gd name="T5" fmla="*/ 2147483647 h 438"/>
                <a:gd name="T6" fmla="*/ 2147483647 w 1144"/>
                <a:gd name="T7" fmla="*/ 2147483647 h 438"/>
                <a:gd name="T8" fmla="*/ 2147483647 w 1144"/>
                <a:gd name="T9" fmla="*/ 2147483647 h 438"/>
                <a:gd name="T10" fmla="*/ 2147483647 w 1144"/>
                <a:gd name="T11" fmla="*/ 2147483647 h 438"/>
                <a:gd name="T12" fmla="*/ 2147483647 w 1144"/>
                <a:gd name="T13" fmla="*/ 2147483647 h 438"/>
                <a:gd name="T14" fmla="*/ 2147483647 w 1144"/>
                <a:gd name="T15" fmla="*/ 2147483647 h 438"/>
                <a:gd name="T16" fmla="*/ 2147483647 w 1144"/>
                <a:gd name="T17" fmla="*/ 2147483647 h 438"/>
                <a:gd name="T18" fmla="*/ 2147483647 w 1144"/>
                <a:gd name="T19" fmla="*/ 2147483647 h 438"/>
                <a:gd name="T20" fmla="*/ 2147483647 w 1144"/>
                <a:gd name="T21" fmla="*/ 2147483647 h 438"/>
                <a:gd name="T22" fmla="*/ 2147483647 w 1144"/>
                <a:gd name="T23" fmla="*/ 2147483647 h 438"/>
                <a:gd name="T24" fmla="*/ 2147483647 w 1144"/>
                <a:gd name="T25" fmla="*/ 2147483647 h 438"/>
                <a:gd name="T26" fmla="*/ 2147483647 w 1144"/>
                <a:gd name="T27" fmla="*/ 2147483647 h 438"/>
                <a:gd name="T28" fmla="*/ 2147483647 w 1144"/>
                <a:gd name="T29" fmla="*/ 2147483647 h 438"/>
                <a:gd name="T30" fmla="*/ 2147483647 w 1144"/>
                <a:gd name="T31" fmla="*/ 2147483647 h 438"/>
                <a:gd name="T32" fmla="*/ 2147483647 w 1144"/>
                <a:gd name="T33" fmla="*/ 2147483647 h 438"/>
                <a:gd name="T34" fmla="*/ 2147483647 w 1144"/>
                <a:gd name="T35" fmla="*/ 2147483647 h 438"/>
                <a:gd name="T36" fmla="*/ 2147483647 w 1144"/>
                <a:gd name="T37" fmla="*/ 2147483647 h 438"/>
                <a:gd name="T38" fmla="*/ 2147483647 w 1144"/>
                <a:gd name="T39" fmla="*/ 2147483647 h 438"/>
                <a:gd name="T40" fmla="*/ 2147483647 w 1144"/>
                <a:gd name="T41" fmla="*/ 2147483647 h 438"/>
                <a:gd name="T42" fmla="*/ 2147483647 w 1144"/>
                <a:gd name="T43" fmla="*/ 2147483647 h 438"/>
                <a:gd name="T44" fmla="*/ 2147483647 w 1144"/>
                <a:gd name="T45" fmla="*/ 2147483647 h 438"/>
                <a:gd name="T46" fmla="*/ 2147483647 w 1144"/>
                <a:gd name="T47" fmla="*/ 2147483647 h 438"/>
                <a:gd name="T48" fmla="*/ 2147483647 w 1144"/>
                <a:gd name="T49" fmla="*/ 2147483647 h 438"/>
                <a:gd name="T50" fmla="*/ 2147483647 w 1144"/>
                <a:gd name="T51" fmla="*/ 2147483647 h 438"/>
                <a:gd name="T52" fmla="*/ 2147483647 w 1144"/>
                <a:gd name="T53" fmla="*/ 2147483647 h 438"/>
                <a:gd name="T54" fmla="*/ 2147483647 w 1144"/>
                <a:gd name="T55" fmla="*/ 2147483647 h 438"/>
                <a:gd name="T56" fmla="*/ 2147483647 w 1144"/>
                <a:gd name="T57" fmla="*/ 2147483647 h 438"/>
                <a:gd name="T58" fmla="*/ 2147483647 w 1144"/>
                <a:gd name="T59" fmla="*/ 2147483647 h 438"/>
                <a:gd name="T60" fmla="*/ 2147483647 w 1144"/>
                <a:gd name="T61" fmla="*/ 2147483647 h 438"/>
                <a:gd name="T62" fmla="*/ 2147483647 w 1144"/>
                <a:gd name="T63" fmla="*/ 2147483647 h 438"/>
                <a:gd name="T64" fmla="*/ 2147483647 w 1144"/>
                <a:gd name="T65" fmla="*/ 2147483647 h 438"/>
                <a:gd name="T66" fmla="*/ 2147483647 w 1144"/>
                <a:gd name="T67" fmla="*/ 2147483647 h 438"/>
                <a:gd name="T68" fmla="*/ 2147483647 w 1144"/>
                <a:gd name="T69" fmla="*/ 2147483647 h 438"/>
                <a:gd name="T70" fmla="*/ 2147483647 w 1144"/>
                <a:gd name="T71" fmla="*/ 2147483647 h 438"/>
                <a:gd name="T72" fmla="*/ 2147483647 w 1144"/>
                <a:gd name="T73" fmla="*/ 2147483647 h 438"/>
                <a:gd name="T74" fmla="*/ 2147483647 w 1144"/>
                <a:gd name="T75" fmla="*/ 2147483647 h 438"/>
                <a:gd name="T76" fmla="*/ 2147483647 w 1144"/>
                <a:gd name="T77" fmla="*/ 2147483647 h 438"/>
                <a:gd name="T78" fmla="*/ 2147483647 w 1144"/>
                <a:gd name="T79" fmla="*/ 2147483647 h 438"/>
                <a:gd name="T80" fmla="*/ 2147483647 w 1144"/>
                <a:gd name="T81" fmla="*/ 2147483647 h 438"/>
                <a:gd name="T82" fmla="*/ 2147483647 w 1144"/>
                <a:gd name="T83" fmla="*/ 2147483647 h 438"/>
                <a:gd name="T84" fmla="*/ 2147483647 w 1144"/>
                <a:gd name="T85" fmla="*/ 2147483647 h 438"/>
                <a:gd name="T86" fmla="*/ 2147483647 w 1144"/>
                <a:gd name="T87" fmla="*/ 2147483647 h 438"/>
                <a:gd name="T88" fmla="*/ 2147483647 w 1144"/>
                <a:gd name="T89" fmla="*/ 2147483647 h 438"/>
                <a:gd name="T90" fmla="*/ 2147483647 w 1144"/>
                <a:gd name="T91" fmla="*/ 2147483647 h 438"/>
                <a:gd name="T92" fmla="*/ 2147483647 w 1144"/>
                <a:gd name="T93" fmla="*/ 2147483647 h 438"/>
                <a:gd name="T94" fmla="*/ 2147483647 w 1144"/>
                <a:gd name="T95" fmla="*/ 2147483647 h 438"/>
                <a:gd name="T96" fmla="*/ 2147483647 w 1144"/>
                <a:gd name="T97" fmla="*/ 2147483647 h 438"/>
                <a:gd name="T98" fmla="*/ 2147483647 w 1144"/>
                <a:gd name="T99" fmla="*/ 2147483647 h 438"/>
                <a:gd name="T100" fmla="*/ 2147483647 w 1144"/>
                <a:gd name="T101" fmla="*/ 2147483647 h 438"/>
                <a:gd name="T102" fmla="*/ 2147483647 w 1144"/>
                <a:gd name="T103" fmla="*/ 2147483647 h 438"/>
                <a:gd name="T104" fmla="*/ 2147483647 w 1144"/>
                <a:gd name="T105" fmla="*/ 2147483647 h 438"/>
                <a:gd name="T106" fmla="*/ 2147483647 w 1144"/>
                <a:gd name="T107" fmla="*/ 2147483647 h 438"/>
                <a:gd name="T108" fmla="*/ 2147483647 w 1144"/>
                <a:gd name="T109" fmla="*/ 2147483647 h 438"/>
                <a:gd name="T110" fmla="*/ 2147483647 w 1144"/>
                <a:gd name="T111" fmla="*/ 2147483647 h 438"/>
                <a:gd name="T112" fmla="*/ 2147483647 w 1144"/>
                <a:gd name="T113" fmla="*/ 2147483647 h 438"/>
                <a:gd name="T114" fmla="*/ 2147483647 w 1144"/>
                <a:gd name="T115" fmla="*/ 2147483647 h 438"/>
                <a:gd name="T116" fmla="*/ 2147483647 w 1144"/>
                <a:gd name="T117" fmla="*/ 2147483647 h 438"/>
                <a:gd name="T118" fmla="*/ 2147483647 w 1144"/>
                <a:gd name="T119" fmla="*/ 2147483647 h 438"/>
                <a:gd name="T120" fmla="*/ 2147483647 w 1144"/>
                <a:gd name="T121" fmla="*/ 2147483647 h 438"/>
                <a:gd name="T122" fmla="*/ 2147483647 w 1144"/>
                <a:gd name="T123" fmla="*/ 2147483647 h 438"/>
                <a:gd name="T124" fmla="*/ 2147483647 w 1144"/>
                <a:gd name="T125" fmla="*/ 2147483647 h 43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44"/>
                <a:gd name="T190" fmla="*/ 0 h 438"/>
                <a:gd name="T191" fmla="*/ 1144 w 1144"/>
                <a:gd name="T192" fmla="*/ 438 h 43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44" h="438">
                  <a:moveTo>
                    <a:pt x="510" y="111"/>
                  </a:moveTo>
                  <a:lnTo>
                    <a:pt x="515" y="113"/>
                  </a:lnTo>
                  <a:lnTo>
                    <a:pt x="519" y="112"/>
                  </a:lnTo>
                  <a:lnTo>
                    <a:pt x="525" y="110"/>
                  </a:lnTo>
                  <a:lnTo>
                    <a:pt x="526" y="110"/>
                  </a:lnTo>
                  <a:lnTo>
                    <a:pt x="527" y="110"/>
                  </a:lnTo>
                  <a:lnTo>
                    <a:pt x="534" y="112"/>
                  </a:lnTo>
                  <a:lnTo>
                    <a:pt x="539" y="115"/>
                  </a:lnTo>
                  <a:lnTo>
                    <a:pt x="541" y="116"/>
                  </a:lnTo>
                  <a:lnTo>
                    <a:pt x="541" y="118"/>
                  </a:lnTo>
                  <a:lnTo>
                    <a:pt x="540" y="123"/>
                  </a:lnTo>
                  <a:lnTo>
                    <a:pt x="542" y="126"/>
                  </a:lnTo>
                  <a:lnTo>
                    <a:pt x="553" y="131"/>
                  </a:lnTo>
                  <a:lnTo>
                    <a:pt x="559" y="128"/>
                  </a:lnTo>
                  <a:lnTo>
                    <a:pt x="560" y="128"/>
                  </a:lnTo>
                  <a:lnTo>
                    <a:pt x="561" y="128"/>
                  </a:lnTo>
                  <a:lnTo>
                    <a:pt x="568" y="131"/>
                  </a:lnTo>
                  <a:lnTo>
                    <a:pt x="573" y="135"/>
                  </a:lnTo>
                  <a:lnTo>
                    <a:pt x="576" y="135"/>
                  </a:lnTo>
                  <a:lnTo>
                    <a:pt x="576" y="133"/>
                  </a:lnTo>
                  <a:lnTo>
                    <a:pt x="576" y="131"/>
                  </a:lnTo>
                  <a:lnTo>
                    <a:pt x="581" y="127"/>
                  </a:lnTo>
                  <a:lnTo>
                    <a:pt x="581" y="125"/>
                  </a:lnTo>
                  <a:lnTo>
                    <a:pt x="583" y="126"/>
                  </a:lnTo>
                  <a:lnTo>
                    <a:pt x="589" y="127"/>
                  </a:lnTo>
                  <a:lnTo>
                    <a:pt x="594" y="127"/>
                  </a:lnTo>
                  <a:lnTo>
                    <a:pt x="599" y="126"/>
                  </a:lnTo>
                  <a:lnTo>
                    <a:pt x="602" y="122"/>
                  </a:lnTo>
                  <a:lnTo>
                    <a:pt x="603" y="122"/>
                  </a:lnTo>
                  <a:lnTo>
                    <a:pt x="604" y="122"/>
                  </a:lnTo>
                  <a:lnTo>
                    <a:pt x="608" y="120"/>
                  </a:lnTo>
                  <a:lnTo>
                    <a:pt x="611" y="115"/>
                  </a:lnTo>
                  <a:lnTo>
                    <a:pt x="611" y="114"/>
                  </a:lnTo>
                  <a:lnTo>
                    <a:pt x="615" y="110"/>
                  </a:lnTo>
                  <a:lnTo>
                    <a:pt x="616" y="109"/>
                  </a:lnTo>
                  <a:lnTo>
                    <a:pt x="617" y="109"/>
                  </a:lnTo>
                  <a:lnTo>
                    <a:pt x="623" y="108"/>
                  </a:lnTo>
                  <a:lnTo>
                    <a:pt x="628" y="106"/>
                  </a:lnTo>
                  <a:lnTo>
                    <a:pt x="629" y="105"/>
                  </a:lnTo>
                  <a:lnTo>
                    <a:pt x="630" y="106"/>
                  </a:lnTo>
                  <a:lnTo>
                    <a:pt x="633" y="107"/>
                  </a:lnTo>
                  <a:lnTo>
                    <a:pt x="636" y="103"/>
                  </a:lnTo>
                  <a:lnTo>
                    <a:pt x="636" y="102"/>
                  </a:lnTo>
                  <a:lnTo>
                    <a:pt x="637" y="102"/>
                  </a:lnTo>
                  <a:lnTo>
                    <a:pt x="642" y="99"/>
                  </a:lnTo>
                  <a:lnTo>
                    <a:pt x="646" y="95"/>
                  </a:lnTo>
                  <a:lnTo>
                    <a:pt x="650" y="91"/>
                  </a:lnTo>
                  <a:lnTo>
                    <a:pt x="651" y="90"/>
                  </a:lnTo>
                  <a:lnTo>
                    <a:pt x="653" y="90"/>
                  </a:lnTo>
                  <a:lnTo>
                    <a:pt x="657" y="92"/>
                  </a:lnTo>
                  <a:lnTo>
                    <a:pt x="665" y="88"/>
                  </a:lnTo>
                  <a:lnTo>
                    <a:pt x="665" y="87"/>
                  </a:lnTo>
                  <a:lnTo>
                    <a:pt x="670" y="85"/>
                  </a:lnTo>
                  <a:lnTo>
                    <a:pt x="671" y="85"/>
                  </a:lnTo>
                  <a:lnTo>
                    <a:pt x="675" y="83"/>
                  </a:lnTo>
                  <a:lnTo>
                    <a:pt x="677" y="79"/>
                  </a:lnTo>
                  <a:lnTo>
                    <a:pt x="677" y="78"/>
                  </a:lnTo>
                  <a:lnTo>
                    <a:pt x="680" y="75"/>
                  </a:lnTo>
                  <a:lnTo>
                    <a:pt x="680" y="70"/>
                  </a:lnTo>
                  <a:lnTo>
                    <a:pt x="680" y="67"/>
                  </a:lnTo>
                  <a:lnTo>
                    <a:pt x="683" y="67"/>
                  </a:lnTo>
                  <a:lnTo>
                    <a:pt x="692" y="66"/>
                  </a:lnTo>
                  <a:lnTo>
                    <a:pt x="698" y="66"/>
                  </a:lnTo>
                  <a:lnTo>
                    <a:pt x="703" y="65"/>
                  </a:lnTo>
                  <a:lnTo>
                    <a:pt x="706" y="60"/>
                  </a:lnTo>
                  <a:lnTo>
                    <a:pt x="707" y="60"/>
                  </a:lnTo>
                  <a:lnTo>
                    <a:pt x="711" y="56"/>
                  </a:lnTo>
                  <a:lnTo>
                    <a:pt x="712" y="55"/>
                  </a:lnTo>
                  <a:lnTo>
                    <a:pt x="713" y="55"/>
                  </a:lnTo>
                  <a:lnTo>
                    <a:pt x="719" y="56"/>
                  </a:lnTo>
                  <a:lnTo>
                    <a:pt x="723" y="54"/>
                  </a:lnTo>
                  <a:lnTo>
                    <a:pt x="724" y="54"/>
                  </a:lnTo>
                  <a:lnTo>
                    <a:pt x="725" y="54"/>
                  </a:lnTo>
                  <a:lnTo>
                    <a:pt x="730" y="54"/>
                  </a:lnTo>
                  <a:lnTo>
                    <a:pt x="731" y="55"/>
                  </a:lnTo>
                  <a:lnTo>
                    <a:pt x="732" y="55"/>
                  </a:lnTo>
                  <a:lnTo>
                    <a:pt x="736" y="59"/>
                  </a:lnTo>
                  <a:lnTo>
                    <a:pt x="741" y="63"/>
                  </a:lnTo>
                  <a:lnTo>
                    <a:pt x="744" y="68"/>
                  </a:lnTo>
                  <a:lnTo>
                    <a:pt x="749" y="71"/>
                  </a:lnTo>
                  <a:lnTo>
                    <a:pt x="755" y="73"/>
                  </a:lnTo>
                  <a:lnTo>
                    <a:pt x="756" y="73"/>
                  </a:lnTo>
                  <a:lnTo>
                    <a:pt x="757" y="74"/>
                  </a:lnTo>
                  <a:lnTo>
                    <a:pt x="758" y="78"/>
                  </a:lnTo>
                  <a:lnTo>
                    <a:pt x="763" y="78"/>
                  </a:lnTo>
                  <a:lnTo>
                    <a:pt x="764" y="78"/>
                  </a:lnTo>
                  <a:lnTo>
                    <a:pt x="765" y="79"/>
                  </a:lnTo>
                  <a:lnTo>
                    <a:pt x="768" y="83"/>
                  </a:lnTo>
                  <a:lnTo>
                    <a:pt x="769" y="84"/>
                  </a:lnTo>
                  <a:lnTo>
                    <a:pt x="769" y="86"/>
                  </a:lnTo>
                  <a:lnTo>
                    <a:pt x="767" y="89"/>
                  </a:lnTo>
                  <a:lnTo>
                    <a:pt x="770" y="93"/>
                  </a:lnTo>
                  <a:lnTo>
                    <a:pt x="771" y="94"/>
                  </a:lnTo>
                  <a:lnTo>
                    <a:pt x="771" y="95"/>
                  </a:lnTo>
                  <a:lnTo>
                    <a:pt x="771" y="100"/>
                  </a:lnTo>
                  <a:lnTo>
                    <a:pt x="771" y="103"/>
                  </a:lnTo>
                  <a:lnTo>
                    <a:pt x="769" y="103"/>
                  </a:lnTo>
                  <a:lnTo>
                    <a:pt x="763" y="104"/>
                  </a:lnTo>
                  <a:lnTo>
                    <a:pt x="758" y="105"/>
                  </a:lnTo>
                  <a:lnTo>
                    <a:pt x="753" y="105"/>
                  </a:lnTo>
                  <a:lnTo>
                    <a:pt x="748" y="108"/>
                  </a:lnTo>
                  <a:lnTo>
                    <a:pt x="744" y="112"/>
                  </a:lnTo>
                  <a:lnTo>
                    <a:pt x="743" y="112"/>
                  </a:lnTo>
                  <a:lnTo>
                    <a:pt x="739" y="114"/>
                  </a:lnTo>
                  <a:lnTo>
                    <a:pt x="737" y="118"/>
                  </a:lnTo>
                  <a:lnTo>
                    <a:pt x="736" y="118"/>
                  </a:lnTo>
                  <a:lnTo>
                    <a:pt x="734" y="122"/>
                  </a:lnTo>
                  <a:lnTo>
                    <a:pt x="735" y="127"/>
                  </a:lnTo>
                  <a:lnTo>
                    <a:pt x="738" y="132"/>
                  </a:lnTo>
                  <a:lnTo>
                    <a:pt x="741" y="137"/>
                  </a:lnTo>
                  <a:lnTo>
                    <a:pt x="743" y="142"/>
                  </a:lnTo>
                  <a:lnTo>
                    <a:pt x="743" y="144"/>
                  </a:lnTo>
                  <a:lnTo>
                    <a:pt x="742" y="145"/>
                  </a:lnTo>
                  <a:lnTo>
                    <a:pt x="739" y="149"/>
                  </a:lnTo>
                  <a:lnTo>
                    <a:pt x="736" y="153"/>
                  </a:lnTo>
                  <a:lnTo>
                    <a:pt x="735" y="155"/>
                  </a:lnTo>
                  <a:lnTo>
                    <a:pt x="733" y="155"/>
                  </a:lnTo>
                  <a:lnTo>
                    <a:pt x="728" y="154"/>
                  </a:lnTo>
                  <a:lnTo>
                    <a:pt x="725" y="155"/>
                  </a:lnTo>
                  <a:lnTo>
                    <a:pt x="727" y="157"/>
                  </a:lnTo>
                  <a:lnTo>
                    <a:pt x="728" y="158"/>
                  </a:lnTo>
                  <a:lnTo>
                    <a:pt x="726" y="160"/>
                  </a:lnTo>
                  <a:lnTo>
                    <a:pt x="722" y="164"/>
                  </a:lnTo>
                  <a:lnTo>
                    <a:pt x="717" y="168"/>
                  </a:lnTo>
                  <a:lnTo>
                    <a:pt x="716" y="169"/>
                  </a:lnTo>
                  <a:lnTo>
                    <a:pt x="712" y="170"/>
                  </a:lnTo>
                  <a:lnTo>
                    <a:pt x="710" y="174"/>
                  </a:lnTo>
                  <a:lnTo>
                    <a:pt x="709" y="175"/>
                  </a:lnTo>
                  <a:lnTo>
                    <a:pt x="708" y="176"/>
                  </a:lnTo>
                  <a:lnTo>
                    <a:pt x="704" y="176"/>
                  </a:lnTo>
                  <a:lnTo>
                    <a:pt x="704" y="177"/>
                  </a:lnTo>
                  <a:lnTo>
                    <a:pt x="708" y="176"/>
                  </a:lnTo>
                  <a:lnTo>
                    <a:pt x="709" y="176"/>
                  </a:lnTo>
                  <a:lnTo>
                    <a:pt x="715" y="177"/>
                  </a:lnTo>
                  <a:lnTo>
                    <a:pt x="720" y="178"/>
                  </a:lnTo>
                  <a:lnTo>
                    <a:pt x="723" y="176"/>
                  </a:lnTo>
                  <a:lnTo>
                    <a:pt x="726" y="174"/>
                  </a:lnTo>
                  <a:lnTo>
                    <a:pt x="728" y="177"/>
                  </a:lnTo>
                  <a:lnTo>
                    <a:pt x="730" y="182"/>
                  </a:lnTo>
                  <a:lnTo>
                    <a:pt x="733" y="184"/>
                  </a:lnTo>
                  <a:lnTo>
                    <a:pt x="734" y="185"/>
                  </a:lnTo>
                  <a:lnTo>
                    <a:pt x="735" y="186"/>
                  </a:lnTo>
                  <a:lnTo>
                    <a:pt x="737" y="191"/>
                  </a:lnTo>
                  <a:lnTo>
                    <a:pt x="737" y="192"/>
                  </a:lnTo>
                  <a:lnTo>
                    <a:pt x="737" y="193"/>
                  </a:lnTo>
                  <a:lnTo>
                    <a:pt x="735" y="199"/>
                  </a:lnTo>
                  <a:lnTo>
                    <a:pt x="736" y="205"/>
                  </a:lnTo>
                  <a:lnTo>
                    <a:pt x="736" y="206"/>
                  </a:lnTo>
                  <a:lnTo>
                    <a:pt x="735" y="212"/>
                  </a:lnTo>
                  <a:lnTo>
                    <a:pt x="733" y="215"/>
                  </a:lnTo>
                  <a:lnTo>
                    <a:pt x="736" y="217"/>
                  </a:lnTo>
                  <a:lnTo>
                    <a:pt x="738" y="218"/>
                  </a:lnTo>
                  <a:lnTo>
                    <a:pt x="738" y="220"/>
                  </a:lnTo>
                  <a:lnTo>
                    <a:pt x="736" y="225"/>
                  </a:lnTo>
                  <a:lnTo>
                    <a:pt x="735" y="228"/>
                  </a:lnTo>
                  <a:lnTo>
                    <a:pt x="738" y="228"/>
                  </a:lnTo>
                  <a:lnTo>
                    <a:pt x="742" y="226"/>
                  </a:lnTo>
                  <a:lnTo>
                    <a:pt x="746" y="224"/>
                  </a:lnTo>
                  <a:lnTo>
                    <a:pt x="746" y="228"/>
                  </a:lnTo>
                  <a:lnTo>
                    <a:pt x="745" y="233"/>
                  </a:lnTo>
                  <a:lnTo>
                    <a:pt x="749" y="234"/>
                  </a:lnTo>
                  <a:lnTo>
                    <a:pt x="750" y="234"/>
                  </a:lnTo>
                  <a:lnTo>
                    <a:pt x="750" y="235"/>
                  </a:lnTo>
                  <a:lnTo>
                    <a:pt x="754" y="239"/>
                  </a:lnTo>
                  <a:lnTo>
                    <a:pt x="758" y="242"/>
                  </a:lnTo>
                  <a:lnTo>
                    <a:pt x="763" y="242"/>
                  </a:lnTo>
                  <a:lnTo>
                    <a:pt x="767" y="238"/>
                  </a:lnTo>
                  <a:lnTo>
                    <a:pt x="772" y="234"/>
                  </a:lnTo>
                  <a:lnTo>
                    <a:pt x="773" y="233"/>
                  </a:lnTo>
                  <a:lnTo>
                    <a:pt x="779" y="231"/>
                  </a:lnTo>
                  <a:lnTo>
                    <a:pt x="780" y="231"/>
                  </a:lnTo>
                  <a:lnTo>
                    <a:pt x="785" y="229"/>
                  </a:lnTo>
                  <a:lnTo>
                    <a:pt x="790" y="227"/>
                  </a:lnTo>
                  <a:lnTo>
                    <a:pt x="791" y="227"/>
                  </a:lnTo>
                  <a:lnTo>
                    <a:pt x="792" y="227"/>
                  </a:lnTo>
                  <a:lnTo>
                    <a:pt x="797" y="227"/>
                  </a:lnTo>
                  <a:lnTo>
                    <a:pt x="801" y="224"/>
                  </a:lnTo>
                  <a:lnTo>
                    <a:pt x="802" y="224"/>
                  </a:lnTo>
                  <a:lnTo>
                    <a:pt x="808" y="222"/>
                  </a:lnTo>
                  <a:lnTo>
                    <a:pt x="811" y="219"/>
                  </a:lnTo>
                  <a:lnTo>
                    <a:pt x="812" y="219"/>
                  </a:lnTo>
                  <a:lnTo>
                    <a:pt x="817" y="217"/>
                  </a:lnTo>
                  <a:lnTo>
                    <a:pt x="818" y="216"/>
                  </a:lnTo>
                  <a:lnTo>
                    <a:pt x="817" y="215"/>
                  </a:lnTo>
                  <a:lnTo>
                    <a:pt x="814" y="213"/>
                  </a:lnTo>
                  <a:lnTo>
                    <a:pt x="817" y="211"/>
                  </a:lnTo>
                  <a:lnTo>
                    <a:pt x="821" y="207"/>
                  </a:lnTo>
                  <a:lnTo>
                    <a:pt x="821" y="202"/>
                  </a:lnTo>
                  <a:lnTo>
                    <a:pt x="822" y="196"/>
                  </a:lnTo>
                  <a:lnTo>
                    <a:pt x="822" y="195"/>
                  </a:lnTo>
                  <a:lnTo>
                    <a:pt x="825" y="190"/>
                  </a:lnTo>
                  <a:lnTo>
                    <a:pt x="826" y="188"/>
                  </a:lnTo>
                  <a:lnTo>
                    <a:pt x="828" y="188"/>
                  </a:lnTo>
                  <a:lnTo>
                    <a:pt x="831" y="189"/>
                  </a:lnTo>
                  <a:lnTo>
                    <a:pt x="832" y="186"/>
                  </a:lnTo>
                  <a:lnTo>
                    <a:pt x="832" y="185"/>
                  </a:lnTo>
                  <a:lnTo>
                    <a:pt x="833" y="185"/>
                  </a:lnTo>
                  <a:lnTo>
                    <a:pt x="837" y="180"/>
                  </a:lnTo>
                  <a:lnTo>
                    <a:pt x="838" y="179"/>
                  </a:lnTo>
                  <a:lnTo>
                    <a:pt x="840" y="180"/>
                  </a:lnTo>
                  <a:lnTo>
                    <a:pt x="846" y="183"/>
                  </a:lnTo>
                  <a:lnTo>
                    <a:pt x="851" y="186"/>
                  </a:lnTo>
                  <a:lnTo>
                    <a:pt x="855" y="185"/>
                  </a:lnTo>
                  <a:lnTo>
                    <a:pt x="857" y="182"/>
                  </a:lnTo>
                  <a:lnTo>
                    <a:pt x="857" y="175"/>
                  </a:lnTo>
                  <a:lnTo>
                    <a:pt x="858" y="174"/>
                  </a:lnTo>
                  <a:lnTo>
                    <a:pt x="860" y="169"/>
                  </a:lnTo>
                  <a:lnTo>
                    <a:pt x="860" y="167"/>
                  </a:lnTo>
                  <a:lnTo>
                    <a:pt x="862" y="167"/>
                  </a:lnTo>
                  <a:lnTo>
                    <a:pt x="869" y="167"/>
                  </a:lnTo>
                  <a:lnTo>
                    <a:pt x="877" y="168"/>
                  </a:lnTo>
                  <a:lnTo>
                    <a:pt x="883" y="169"/>
                  </a:lnTo>
                  <a:lnTo>
                    <a:pt x="884" y="169"/>
                  </a:lnTo>
                  <a:lnTo>
                    <a:pt x="885" y="169"/>
                  </a:lnTo>
                  <a:lnTo>
                    <a:pt x="887" y="172"/>
                  </a:lnTo>
                  <a:lnTo>
                    <a:pt x="889" y="169"/>
                  </a:lnTo>
                  <a:lnTo>
                    <a:pt x="893" y="165"/>
                  </a:lnTo>
                  <a:lnTo>
                    <a:pt x="895" y="164"/>
                  </a:lnTo>
                  <a:lnTo>
                    <a:pt x="897" y="165"/>
                  </a:lnTo>
                  <a:lnTo>
                    <a:pt x="901" y="167"/>
                  </a:lnTo>
                  <a:lnTo>
                    <a:pt x="905" y="167"/>
                  </a:lnTo>
                  <a:lnTo>
                    <a:pt x="907" y="167"/>
                  </a:lnTo>
                  <a:lnTo>
                    <a:pt x="908" y="169"/>
                  </a:lnTo>
                  <a:lnTo>
                    <a:pt x="909" y="171"/>
                  </a:lnTo>
                  <a:lnTo>
                    <a:pt x="911" y="169"/>
                  </a:lnTo>
                  <a:lnTo>
                    <a:pt x="912" y="169"/>
                  </a:lnTo>
                  <a:lnTo>
                    <a:pt x="919" y="168"/>
                  </a:lnTo>
                  <a:lnTo>
                    <a:pt x="920" y="168"/>
                  </a:lnTo>
                  <a:lnTo>
                    <a:pt x="925" y="170"/>
                  </a:lnTo>
                  <a:lnTo>
                    <a:pt x="926" y="170"/>
                  </a:lnTo>
                  <a:lnTo>
                    <a:pt x="931" y="173"/>
                  </a:lnTo>
                  <a:lnTo>
                    <a:pt x="934" y="176"/>
                  </a:lnTo>
                  <a:lnTo>
                    <a:pt x="937" y="173"/>
                  </a:lnTo>
                  <a:lnTo>
                    <a:pt x="938" y="173"/>
                  </a:lnTo>
                  <a:lnTo>
                    <a:pt x="939" y="173"/>
                  </a:lnTo>
                  <a:lnTo>
                    <a:pt x="944" y="173"/>
                  </a:lnTo>
                  <a:lnTo>
                    <a:pt x="945" y="173"/>
                  </a:lnTo>
                  <a:lnTo>
                    <a:pt x="950" y="174"/>
                  </a:lnTo>
                  <a:lnTo>
                    <a:pt x="954" y="171"/>
                  </a:lnTo>
                  <a:lnTo>
                    <a:pt x="959" y="168"/>
                  </a:lnTo>
                  <a:lnTo>
                    <a:pt x="960" y="167"/>
                  </a:lnTo>
                  <a:lnTo>
                    <a:pt x="961" y="167"/>
                  </a:lnTo>
                  <a:lnTo>
                    <a:pt x="966" y="168"/>
                  </a:lnTo>
                  <a:lnTo>
                    <a:pt x="971" y="167"/>
                  </a:lnTo>
                  <a:lnTo>
                    <a:pt x="976" y="165"/>
                  </a:lnTo>
                  <a:lnTo>
                    <a:pt x="982" y="163"/>
                  </a:lnTo>
                  <a:lnTo>
                    <a:pt x="987" y="161"/>
                  </a:lnTo>
                  <a:lnTo>
                    <a:pt x="988" y="161"/>
                  </a:lnTo>
                  <a:lnTo>
                    <a:pt x="989" y="161"/>
                  </a:lnTo>
                  <a:lnTo>
                    <a:pt x="994" y="162"/>
                  </a:lnTo>
                  <a:lnTo>
                    <a:pt x="998" y="161"/>
                  </a:lnTo>
                  <a:lnTo>
                    <a:pt x="1002" y="157"/>
                  </a:lnTo>
                  <a:lnTo>
                    <a:pt x="1003" y="156"/>
                  </a:lnTo>
                  <a:lnTo>
                    <a:pt x="1004" y="156"/>
                  </a:lnTo>
                  <a:lnTo>
                    <a:pt x="1009" y="156"/>
                  </a:lnTo>
                  <a:lnTo>
                    <a:pt x="1010" y="156"/>
                  </a:lnTo>
                  <a:lnTo>
                    <a:pt x="1010" y="157"/>
                  </a:lnTo>
                  <a:lnTo>
                    <a:pt x="1014" y="159"/>
                  </a:lnTo>
                  <a:lnTo>
                    <a:pt x="1017" y="157"/>
                  </a:lnTo>
                  <a:lnTo>
                    <a:pt x="1016" y="154"/>
                  </a:lnTo>
                  <a:lnTo>
                    <a:pt x="1015" y="149"/>
                  </a:lnTo>
                  <a:lnTo>
                    <a:pt x="1014" y="148"/>
                  </a:lnTo>
                  <a:lnTo>
                    <a:pt x="1015" y="147"/>
                  </a:lnTo>
                  <a:lnTo>
                    <a:pt x="1018" y="142"/>
                  </a:lnTo>
                  <a:lnTo>
                    <a:pt x="1021" y="137"/>
                  </a:lnTo>
                  <a:lnTo>
                    <a:pt x="1021" y="132"/>
                  </a:lnTo>
                  <a:lnTo>
                    <a:pt x="1021" y="131"/>
                  </a:lnTo>
                  <a:lnTo>
                    <a:pt x="1022" y="125"/>
                  </a:lnTo>
                  <a:lnTo>
                    <a:pt x="1023" y="124"/>
                  </a:lnTo>
                  <a:lnTo>
                    <a:pt x="1025" y="123"/>
                  </a:lnTo>
                  <a:lnTo>
                    <a:pt x="1031" y="122"/>
                  </a:lnTo>
                  <a:lnTo>
                    <a:pt x="1032" y="123"/>
                  </a:lnTo>
                  <a:lnTo>
                    <a:pt x="1037" y="125"/>
                  </a:lnTo>
                  <a:lnTo>
                    <a:pt x="1041" y="126"/>
                  </a:lnTo>
                  <a:lnTo>
                    <a:pt x="1046" y="125"/>
                  </a:lnTo>
                  <a:lnTo>
                    <a:pt x="1050" y="122"/>
                  </a:lnTo>
                  <a:lnTo>
                    <a:pt x="1050" y="121"/>
                  </a:lnTo>
                  <a:lnTo>
                    <a:pt x="1051" y="121"/>
                  </a:lnTo>
                  <a:lnTo>
                    <a:pt x="1056" y="120"/>
                  </a:lnTo>
                  <a:lnTo>
                    <a:pt x="1062" y="117"/>
                  </a:lnTo>
                  <a:lnTo>
                    <a:pt x="1063" y="117"/>
                  </a:lnTo>
                  <a:lnTo>
                    <a:pt x="1069" y="115"/>
                  </a:lnTo>
                  <a:lnTo>
                    <a:pt x="1070" y="114"/>
                  </a:lnTo>
                  <a:lnTo>
                    <a:pt x="1071" y="115"/>
                  </a:lnTo>
                  <a:lnTo>
                    <a:pt x="1076" y="117"/>
                  </a:lnTo>
                  <a:lnTo>
                    <a:pt x="1077" y="117"/>
                  </a:lnTo>
                  <a:lnTo>
                    <a:pt x="1080" y="120"/>
                  </a:lnTo>
                  <a:lnTo>
                    <a:pt x="1085" y="120"/>
                  </a:lnTo>
                  <a:lnTo>
                    <a:pt x="1086" y="120"/>
                  </a:lnTo>
                  <a:lnTo>
                    <a:pt x="1091" y="122"/>
                  </a:lnTo>
                  <a:lnTo>
                    <a:pt x="1097" y="124"/>
                  </a:lnTo>
                  <a:lnTo>
                    <a:pt x="1103" y="125"/>
                  </a:lnTo>
                  <a:lnTo>
                    <a:pt x="1104" y="126"/>
                  </a:lnTo>
                  <a:lnTo>
                    <a:pt x="1105" y="126"/>
                  </a:lnTo>
                  <a:lnTo>
                    <a:pt x="1110" y="131"/>
                  </a:lnTo>
                  <a:lnTo>
                    <a:pt x="1115" y="136"/>
                  </a:lnTo>
                  <a:lnTo>
                    <a:pt x="1115" y="137"/>
                  </a:lnTo>
                  <a:lnTo>
                    <a:pt x="1115" y="138"/>
                  </a:lnTo>
                  <a:lnTo>
                    <a:pt x="1115" y="143"/>
                  </a:lnTo>
                  <a:lnTo>
                    <a:pt x="1117" y="147"/>
                  </a:lnTo>
                  <a:lnTo>
                    <a:pt x="1122" y="150"/>
                  </a:lnTo>
                  <a:lnTo>
                    <a:pt x="1126" y="152"/>
                  </a:lnTo>
                  <a:lnTo>
                    <a:pt x="1132" y="153"/>
                  </a:lnTo>
                  <a:lnTo>
                    <a:pt x="1138" y="154"/>
                  </a:lnTo>
                  <a:lnTo>
                    <a:pt x="1140" y="154"/>
                  </a:lnTo>
                  <a:lnTo>
                    <a:pt x="1140" y="156"/>
                  </a:lnTo>
                  <a:lnTo>
                    <a:pt x="1141" y="162"/>
                  </a:lnTo>
                  <a:lnTo>
                    <a:pt x="1144" y="168"/>
                  </a:lnTo>
                  <a:lnTo>
                    <a:pt x="1144" y="169"/>
                  </a:lnTo>
                  <a:lnTo>
                    <a:pt x="1144" y="170"/>
                  </a:lnTo>
                  <a:lnTo>
                    <a:pt x="1141" y="177"/>
                  </a:lnTo>
                  <a:lnTo>
                    <a:pt x="1139" y="182"/>
                  </a:lnTo>
                  <a:lnTo>
                    <a:pt x="1139" y="187"/>
                  </a:lnTo>
                  <a:lnTo>
                    <a:pt x="1140" y="194"/>
                  </a:lnTo>
                  <a:lnTo>
                    <a:pt x="1140" y="195"/>
                  </a:lnTo>
                  <a:lnTo>
                    <a:pt x="1137" y="202"/>
                  </a:lnTo>
                  <a:lnTo>
                    <a:pt x="1135" y="206"/>
                  </a:lnTo>
                  <a:lnTo>
                    <a:pt x="1136" y="213"/>
                  </a:lnTo>
                  <a:lnTo>
                    <a:pt x="1138" y="218"/>
                  </a:lnTo>
                  <a:lnTo>
                    <a:pt x="1138" y="219"/>
                  </a:lnTo>
                  <a:lnTo>
                    <a:pt x="1138" y="225"/>
                  </a:lnTo>
                  <a:lnTo>
                    <a:pt x="1138" y="226"/>
                  </a:lnTo>
                  <a:lnTo>
                    <a:pt x="1136" y="231"/>
                  </a:lnTo>
                  <a:lnTo>
                    <a:pt x="1136" y="232"/>
                  </a:lnTo>
                  <a:lnTo>
                    <a:pt x="1134" y="237"/>
                  </a:lnTo>
                  <a:lnTo>
                    <a:pt x="1131" y="243"/>
                  </a:lnTo>
                  <a:lnTo>
                    <a:pt x="1125" y="254"/>
                  </a:lnTo>
                  <a:lnTo>
                    <a:pt x="1121" y="261"/>
                  </a:lnTo>
                  <a:lnTo>
                    <a:pt x="1118" y="266"/>
                  </a:lnTo>
                  <a:lnTo>
                    <a:pt x="1117" y="271"/>
                  </a:lnTo>
                  <a:lnTo>
                    <a:pt x="1115" y="276"/>
                  </a:lnTo>
                  <a:lnTo>
                    <a:pt x="1115" y="277"/>
                  </a:lnTo>
                  <a:lnTo>
                    <a:pt x="1112" y="282"/>
                  </a:lnTo>
                  <a:lnTo>
                    <a:pt x="1110" y="286"/>
                  </a:lnTo>
                  <a:lnTo>
                    <a:pt x="1110" y="291"/>
                  </a:lnTo>
                  <a:lnTo>
                    <a:pt x="1111" y="297"/>
                  </a:lnTo>
                  <a:lnTo>
                    <a:pt x="1111" y="298"/>
                  </a:lnTo>
                  <a:lnTo>
                    <a:pt x="1105" y="309"/>
                  </a:lnTo>
                  <a:lnTo>
                    <a:pt x="1103" y="314"/>
                  </a:lnTo>
                  <a:lnTo>
                    <a:pt x="1099" y="320"/>
                  </a:lnTo>
                  <a:lnTo>
                    <a:pt x="1098" y="326"/>
                  </a:lnTo>
                  <a:lnTo>
                    <a:pt x="1097" y="332"/>
                  </a:lnTo>
                  <a:lnTo>
                    <a:pt x="1097" y="333"/>
                  </a:lnTo>
                  <a:lnTo>
                    <a:pt x="1096" y="334"/>
                  </a:lnTo>
                  <a:lnTo>
                    <a:pt x="1090" y="338"/>
                  </a:lnTo>
                  <a:lnTo>
                    <a:pt x="1088" y="342"/>
                  </a:lnTo>
                  <a:lnTo>
                    <a:pt x="1084" y="350"/>
                  </a:lnTo>
                  <a:lnTo>
                    <a:pt x="1081" y="354"/>
                  </a:lnTo>
                  <a:lnTo>
                    <a:pt x="1081" y="359"/>
                  </a:lnTo>
                  <a:lnTo>
                    <a:pt x="1080" y="365"/>
                  </a:lnTo>
                  <a:lnTo>
                    <a:pt x="1080" y="366"/>
                  </a:lnTo>
                  <a:lnTo>
                    <a:pt x="1079" y="367"/>
                  </a:lnTo>
                  <a:lnTo>
                    <a:pt x="1076" y="371"/>
                  </a:lnTo>
                  <a:lnTo>
                    <a:pt x="1073" y="376"/>
                  </a:lnTo>
                  <a:lnTo>
                    <a:pt x="1070" y="380"/>
                  </a:lnTo>
                  <a:lnTo>
                    <a:pt x="1071" y="385"/>
                  </a:lnTo>
                  <a:lnTo>
                    <a:pt x="1071" y="386"/>
                  </a:lnTo>
                  <a:lnTo>
                    <a:pt x="1070" y="386"/>
                  </a:lnTo>
                  <a:lnTo>
                    <a:pt x="1067" y="392"/>
                  </a:lnTo>
                  <a:lnTo>
                    <a:pt x="1066" y="394"/>
                  </a:lnTo>
                  <a:lnTo>
                    <a:pt x="1064" y="393"/>
                  </a:lnTo>
                  <a:lnTo>
                    <a:pt x="1058" y="391"/>
                  </a:lnTo>
                  <a:lnTo>
                    <a:pt x="1053" y="390"/>
                  </a:lnTo>
                  <a:lnTo>
                    <a:pt x="1047" y="388"/>
                  </a:lnTo>
                  <a:lnTo>
                    <a:pt x="1042" y="386"/>
                  </a:lnTo>
                  <a:lnTo>
                    <a:pt x="1029" y="382"/>
                  </a:lnTo>
                  <a:lnTo>
                    <a:pt x="1021" y="378"/>
                  </a:lnTo>
                  <a:lnTo>
                    <a:pt x="1016" y="375"/>
                  </a:lnTo>
                  <a:lnTo>
                    <a:pt x="1011" y="373"/>
                  </a:lnTo>
                  <a:lnTo>
                    <a:pt x="1006" y="373"/>
                  </a:lnTo>
                  <a:lnTo>
                    <a:pt x="1005" y="373"/>
                  </a:lnTo>
                  <a:lnTo>
                    <a:pt x="1001" y="371"/>
                  </a:lnTo>
                  <a:lnTo>
                    <a:pt x="996" y="372"/>
                  </a:lnTo>
                  <a:lnTo>
                    <a:pt x="990" y="374"/>
                  </a:lnTo>
                  <a:lnTo>
                    <a:pt x="985" y="376"/>
                  </a:lnTo>
                  <a:lnTo>
                    <a:pt x="984" y="376"/>
                  </a:lnTo>
                  <a:lnTo>
                    <a:pt x="979" y="378"/>
                  </a:lnTo>
                  <a:lnTo>
                    <a:pt x="974" y="380"/>
                  </a:lnTo>
                  <a:lnTo>
                    <a:pt x="968" y="381"/>
                  </a:lnTo>
                  <a:lnTo>
                    <a:pt x="962" y="383"/>
                  </a:lnTo>
                  <a:lnTo>
                    <a:pt x="961" y="383"/>
                  </a:lnTo>
                  <a:lnTo>
                    <a:pt x="960" y="382"/>
                  </a:lnTo>
                  <a:lnTo>
                    <a:pt x="956" y="379"/>
                  </a:lnTo>
                  <a:lnTo>
                    <a:pt x="954" y="378"/>
                  </a:lnTo>
                  <a:lnTo>
                    <a:pt x="954" y="376"/>
                  </a:lnTo>
                  <a:lnTo>
                    <a:pt x="955" y="372"/>
                  </a:lnTo>
                  <a:lnTo>
                    <a:pt x="954" y="370"/>
                  </a:lnTo>
                  <a:lnTo>
                    <a:pt x="950" y="371"/>
                  </a:lnTo>
                  <a:lnTo>
                    <a:pt x="950" y="372"/>
                  </a:lnTo>
                  <a:lnTo>
                    <a:pt x="949" y="372"/>
                  </a:lnTo>
                  <a:lnTo>
                    <a:pt x="943" y="370"/>
                  </a:lnTo>
                  <a:lnTo>
                    <a:pt x="938" y="368"/>
                  </a:lnTo>
                  <a:lnTo>
                    <a:pt x="934" y="371"/>
                  </a:lnTo>
                  <a:lnTo>
                    <a:pt x="934" y="372"/>
                  </a:lnTo>
                  <a:lnTo>
                    <a:pt x="929" y="374"/>
                  </a:lnTo>
                  <a:lnTo>
                    <a:pt x="928" y="374"/>
                  </a:lnTo>
                  <a:lnTo>
                    <a:pt x="923" y="376"/>
                  </a:lnTo>
                  <a:lnTo>
                    <a:pt x="922" y="376"/>
                  </a:lnTo>
                  <a:lnTo>
                    <a:pt x="916" y="376"/>
                  </a:lnTo>
                  <a:lnTo>
                    <a:pt x="911" y="376"/>
                  </a:lnTo>
                  <a:lnTo>
                    <a:pt x="906" y="379"/>
                  </a:lnTo>
                  <a:lnTo>
                    <a:pt x="905" y="380"/>
                  </a:lnTo>
                  <a:lnTo>
                    <a:pt x="900" y="381"/>
                  </a:lnTo>
                  <a:lnTo>
                    <a:pt x="899" y="383"/>
                  </a:lnTo>
                  <a:lnTo>
                    <a:pt x="902" y="387"/>
                  </a:lnTo>
                  <a:lnTo>
                    <a:pt x="903" y="389"/>
                  </a:lnTo>
                  <a:lnTo>
                    <a:pt x="901" y="391"/>
                  </a:lnTo>
                  <a:lnTo>
                    <a:pt x="897" y="395"/>
                  </a:lnTo>
                  <a:lnTo>
                    <a:pt x="896" y="395"/>
                  </a:lnTo>
                  <a:lnTo>
                    <a:pt x="895" y="395"/>
                  </a:lnTo>
                  <a:lnTo>
                    <a:pt x="890" y="396"/>
                  </a:lnTo>
                  <a:lnTo>
                    <a:pt x="889" y="396"/>
                  </a:lnTo>
                  <a:lnTo>
                    <a:pt x="884" y="396"/>
                  </a:lnTo>
                  <a:lnTo>
                    <a:pt x="882" y="399"/>
                  </a:lnTo>
                  <a:lnTo>
                    <a:pt x="882" y="400"/>
                  </a:lnTo>
                  <a:lnTo>
                    <a:pt x="877" y="404"/>
                  </a:lnTo>
                  <a:lnTo>
                    <a:pt x="877" y="405"/>
                  </a:lnTo>
                  <a:lnTo>
                    <a:pt x="875" y="405"/>
                  </a:lnTo>
                  <a:lnTo>
                    <a:pt x="873" y="405"/>
                  </a:lnTo>
                  <a:lnTo>
                    <a:pt x="873" y="408"/>
                  </a:lnTo>
                  <a:lnTo>
                    <a:pt x="877" y="412"/>
                  </a:lnTo>
                  <a:lnTo>
                    <a:pt x="879" y="415"/>
                  </a:lnTo>
                  <a:lnTo>
                    <a:pt x="874" y="416"/>
                  </a:lnTo>
                  <a:lnTo>
                    <a:pt x="869" y="417"/>
                  </a:lnTo>
                  <a:lnTo>
                    <a:pt x="864" y="417"/>
                  </a:lnTo>
                  <a:lnTo>
                    <a:pt x="860" y="420"/>
                  </a:lnTo>
                  <a:lnTo>
                    <a:pt x="855" y="423"/>
                  </a:lnTo>
                  <a:lnTo>
                    <a:pt x="854" y="424"/>
                  </a:lnTo>
                  <a:lnTo>
                    <a:pt x="853" y="424"/>
                  </a:lnTo>
                  <a:lnTo>
                    <a:pt x="848" y="423"/>
                  </a:lnTo>
                  <a:lnTo>
                    <a:pt x="843" y="424"/>
                  </a:lnTo>
                  <a:lnTo>
                    <a:pt x="842" y="424"/>
                  </a:lnTo>
                  <a:lnTo>
                    <a:pt x="837" y="423"/>
                  </a:lnTo>
                  <a:lnTo>
                    <a:pt x="833" y="425"/>
                  </a:lnTo>
                  <a:lnTo>
                    <a:pt x="829" y="428"/>
                  </a:lnTo>
                  <a:lnTo>
                    <a:pt x="829" y="429"/>
                  </a:lnTo>
                  <a:lnTo>
                    <a:pt x="828" y="429"/>
                  </a:lnTo>
                  <a:lnTo>
                    <a:pt x="808" y="433"/>
                  </a:lnTo>
                  <a:lnTo>
                    <a:pt x="807" y="433"/>
                  </a:lnTo>
                  <a:lnTo>
                    <a:pt x="801" y="434"/>
                  </a:lnTo>
                  <a:lnTo>
                    <a:pt x="800" y="434"/>
                  </a:lnTo>
                  <a:lnTo>
                    <a:pt x="799" y="433"/>
                  </a:lnTo>
                  <a:lnTo>
                    <a:pt x="793" y="426"/>
                  </a:lnTo>
                  <a:lnTo>
                    <a:pt x="784" y="424"/>
                  </a:lnTo>
                  <a:lnTo>
                    <a:pt x="778" y="427"/>
                  </a:lnTo>
                  <a:lnTo>
                    <a:pt x="777" y="427"/>
                  </a:lnTo>
                  <a:lnTo>
                    <a:pt x="776" y="427"/>
                  </a:lnTo>
                  <a:lnTo>
                    <a:pt x="769" y="425"/>
                  </a:lnTo>
                  <a:lnTo>
                    <a:pt x="768" y="425"/>
                  </a:lnTo>
                  <a:lnTo>
                    <a:pt x="767" y="425"/>
                  </a:lnTo>
                  <a:lnTo>
                    <a:pt x="765" y="422"/>
                  </a:lnTo>
                  <a:lnTo>
                    <a:pt x="761" y="423"/>
                  </a:lnTo>
                  <a:lnTo>
                    <a:pt x="758" y="425"/>
                  </a:lnTo>
                  <a:lnTo>
                    <a:pt x="757" y="430"/>
                  </a:lnTo>
                  <a:lnTo>
                    <a:pt x="757" y="431"/>
                  </a:lnTo>
                  <a:lnTo>
                    <a:pt x="755" y="436"/>
                  </a:lnTo>
                  <a:lnTo>
                    <a:pt x="754" y="438"/>
                  </a:lnTo>
                  <a:lnTo>
                    <a:pt x="752" y="438"/>
                  </a:lnTo>
                  <a:lnTo>
                    <a:pt x="747" y="438"/>
                  </a:lnTo>
                  <a:lnTo>
                    <a:pt x="746" y="438"/>
                  </a:lnTo>
                  <a:lnTo>
                    <a:pt x="745" y="437"/>
                  </a:lnTo>
                  <a:lnTo>
                    <a:pt x="739" y="433"/>
                  </a:lnTo>
                  <a:lnTo>
                    <a:pt x="738" y="433"/>
                  </a:lnTo>
                  <a:lnTo>
                    <a:pt x="738" y="432"/>
                  </a:lnTo>
                  <a:lnTo>
                    <a:pt x="736" y="426"/>
                  </a:lnTo>
                  <a:lnTo>
                    <a:pt x="732" y="424"/>
                  </a:lnTo>
                  <a:lnTo>
                    <a:pt x="731" y="424"/>
                  </a:lnTo>
                  <a:lnTo>
                    <a:pt x="730" y="423"/>
                  </a:lnTo>
                  <a:lnTo>
                    <a:pt x="729" y="416"/>
                  </a:lnTo>
                  <a:lnTo>
                    <a:pt x="726" y="413"/>
                  </a:lnTo>
                  <a:lnTo>
                    <a:pt x="722" y="413"/>
                  </a:lnTo>
                  <a:lnTo>
                    <a:pt x="718" y="415"/>
                  </a:lnTo>
                  <a:lnTo>
                    <a:pt x="714" y="417"/>
                  </a:lnTo>
                  <a:lnTo>
                    <a:pt x="713" y="413"/>
                  </a:lnTo>
                  <a:lnTo>
                    <a:pt x="713" y="409"/>
                  </a:lnTo>
                  <a:lnTo>
                    <a:pt x="709" y="406"/>
                  </a:lnTo>
                  <a:lnTo>
                    <a:pt x="705" y="408"/>
                  </a:lnTo>
                  <a:lnTo>
                    <a:pt x="700" y="410"/>
                  </a:lnTo>
                  <a:lnTo>
                    <a:pt x="700" y="406"/>
                  </a:lnTo>
                  <a:lnTo>
                    <a:pt x="700" y="401"/>
                  </a:lnTo>
                  <a:lnTo>
                    <a:pt x="698" y="395"/>
                  </a:lnTo>
                  <a:lnTo>
                    <a:pt x="694" y="391"/>
                  </a:lnTo>
                  <a:lnTo>
                    <a:pt x="691" y="384"/>
                  </a:lnTo>
                  <a:lnTo>
                    <a:pt x="688" y="380"/>
                  </a:lnTo>
                  <a:lnTo>
                    <a:pt x="680" y="374"/>
                  </a:lnTo>
                  <a:lnTo>
                    <a:pt x="675" y="371"/>
                  </a:lnTo>
                  <a:lnTo>
                    <a:pt x="671" y="367"/>
                  </a:lnTo>
                  <a:lnTo>
                    <a:pt x="666" y="366"/>
                  </a:lnTo>
                  <a:lnTo>
                    <a:pt x="665" y="366"/>
                  </a:lnTo>
                  <a:lnTo>
                    <a:pt x="665" y="365"/>
                  </a:lnTo>
                  <a:lnTo>
                    <a:pt x="660" y="360"/>
                  </a:lnTo>
                  <a:lnTo>
                    <a:pt x="659" y="359"/>
                  </a:lnTo>
                  <a:lnTo>
                    <a:pt x="659" y="358"/>
                  </a:lnTo>
                  <a:lnTo>
                    <a:pt x="659" y="354"/>
                  </a:lnTo>
                  <a:lnTo>
                    <a:pt x="656" y="353"/>
                  </a:lnTo>
                  <a:lnTo>
                    <a:pt x="650" y="354"/>
                  </a:lnTo>
                  <a:lnTo>
                    <a:pt x="645" y="354"/>
                  </a:lnTo>
                  <a:lnTo>
                    <a:pt x="643" y="357"/>
                  </a:lnTo>
                  <a:lnTo>
                    <a:pt x="642" y="358"/>
                  </a:lnTo>
                  <a:lnTo>
                    <a:pt x="637" y="361"/>
                  </a:lnTo>
                  <a:lnTo>
                    <a:pt x="634" y="362"/>
                  </a:lnTo>
                  <a:lnTo>
                    <a:pt x="633" y="359"/>
                  </a:lnTo>
                  <a:lnTo>
                    <a:pt x="631" y="355"/>
                  </a:lnTo>
                  <a:lnTo>
                    <a:pt x="626" y="355"/>
                  </a:lnTo>
                  <a:lnTo>
                    <a:pt x="623" y="355"/>
                  </a:lnTo>
                  <a:lnTo>
                    <a:pt x="624" y="351"/>
                  </a:lnTo>
                  <a:lnTo>
                    <a:pt x="626" y="346"/>
                  </a:lnTo>
                  <a:lnTo>
                    <a:pt x="624" y="341"/>
                  </a:lnTo>
                  <a:lnTo>
                    <a:pt x="621" y="336"/>
                  </a:lnTo>
                  <a:lnTo>
                    <a:pt x="618" y="331"/>
                  </a:lnTo>
                  <a:lnTo>
                    <a:pt x="614" y="331"/>
                  </a:lnTo>
                  <a:lnTo>
                    <a:pt x="610" y="333"/>
                  </a:lnTo>
                  <a:lnTo>
                    <a:pt x="609" y="337"/>
                  </a:lnTo>
                  <a:lnTo>
                    <a:pt x="606" y="344"/>
                  </a:lnTo>
                  <a:lnTo>
                    <a:pt x="606" y="345"/>
                  </a:lnTo>
                  <a:lnTo>
                    <a:pt x="603" y="351"/>
                  </a:lnTo>
                  <a:lnTo>
                    <a:pt x="602" y="351"/>
                  </a:lnTo>
                  <a:lnTo>
                    <a:pt x="597" y="355"/>
                  </a:lnTo>
                  <a:lnTo>
                    <a:pt x="592" y="359"/>
                  </a:lnTo>
                  <a:lnTo>
                    <a:pt x="588" y="363"/>
                  </a:lnTo>
                  <a:lnTo>
                    <a:pt x="584" y="368"/>
                  </a:lnTo>
                  <a:lnTo>
                    <a:pt x="580" y="372"/>
                  </a:lnTo>
                  <a:lnTo>
                    <a:pt x="577" y="377"/>
                  </a:lnTo>
                  <a:lnTo>
                    <a:pt x="576" y="378"/>
                  </a:lnTo>
                  <a:lnTo>
                    <a:pt x="574" y="378"/>
                  </a:lnTo>
                  <a:lnTo>
                    <a:pt x="568" y="377"/>
                  </a:lnTo>
                  <a:lnTo>
                    <a:pt x="563" y="379"/>
                  </a:lnTo>
                  <a:lnTo>
                    <a:pt x="558" y="379"/>
                  </a:lnTo>
                  <a:lnTo>
                    <a:pt x="554" y="382"/>
                  </a:lnTo>
                  <a:lnTo>
                    <a:pt x="554" y="383"/>
                  </a:lnTo>
                  <a:lnTo>
                    <a:pt x="549" y="386"/>
                  </a:lnTo>
                  <a:lnTo>
                    <a:pt x="547" y="390"/>
                  </a:lnTo>
                  <a:lnTo>
                    <a:pt x="544" y="396"/>
                  </a:lnTo>
                  <a:lnTo>
                    <a:pt x="543" y="397"/>
                  </a:lnTo>
                  <a:lnTo>
                    <a:pt x="542" y="397"/>
                  </a:lnTo>
                  <a:lnTo>
                    <a:pt x="537" y="399"/>
                  </a:lnTo>
                  <a:lnTo>
                    <a:pt x="531" y="403"/>
                  </a:lnTo>
                  <a:lnTo>
                    <a:pt x="527" y="406"/>
                  </a:lnTo>
                  <a:lnTo>
                    <a:pt x="527" y="402"/>
                  </a:lnTo>
                  <a:lnTo>
                    <a:pt x="525" y="395"/>
                  </a:lnTo>
                  <a:lnTo>
                    <a:pt x="520" y="383"/>
                  </a:lnTo>
                  <a:lnTo>
                    <a:pt x="518" y="377"/>
                  </a:lnTo>
                  <a:lnTo>
                    <a:pt x="518" y="376"/>
                  </a:lnTo>
                  <a:lnTo>
                    <a:pt x="519" y="371"/>
                  </a:lnTo>
                  <a:lnTo>
                    <a:pt x="516" y="368"/>
                  </a:lnTo>
                  <a:lnTo>
                    <a:pt x="515" y="367"/>
                  </a:lnTo>
                  <a:lnTo>
                    <a:pt x="515" y="366"/>
                  </a:lnTo>
                  <a:lnTo>
                    <a:pt x="516" y="361"/>
                  </a:lnTo>
                  <a:lnTo>
                    <a:pt x="515" y="355"/>
                  </a:lnTo>
                  <a:lnTo>
                    <a:pt x="515" y="353"/>
                  </a:lnTo>
                  <a:lnTo>
                    <a:pt x="517" y="352"/>
                  </a:lnTo>
                  <a:lnTo>
                    <a:pt x="520" y="350"/>
                  </a:lnTo>
                  <a:lnTo>
                    <a:pt x="520" y="346"/>
                  </a:lnTo>
                  <a:lnTo>
                    <a:pt x="519" y="343"/>
                  </a:lnTo>
                  <a:lnTo>
                    <a:pt x="514" y="343"/>
                  </a:lnTo>
                  <a:lnTo>
                    <a:pt x="508" y="348"/>
                  </a:lnTo>
                  <a:lnTo>
                    <a:pt x="507" y="349"/>
                  </a:lnTo>
                  <a:lnTo>
                    <a:pt x="506" y="348"/>
                  </a:lnTo>
                  <a:lnTo>
                    <a:pt x="498" y="347"/>
                  </a:lnTo>
                  <a:lnTo>
                    <a:pt x="497" y="346"/>
                  </a:lnTo>
                  <a:lnTo>
                    <a:pt x="492" y="343"/>
                  </a:lnTo>
                  <a:lnTo>
                    <a:pt x="492" y="342"/>
                  </a:lnTo>
                  <a:lnTo>
                    <a:pt x="486" y="336"/>
                  </a:lnTo>
                  <a:lnTo>
                    <a:pt x="486" y="335"/>
                  </a:lnTo>
                  <a:lnTo>
                    <a:pt x="484" y="329"/>
                  </a:lnTo>
                  <a:lnTo>
                    <a:pt x="483" y="328"/>
                  </a:lnTo>
                  <a:lnTo>
                    <a:pt x="484" y="326"/>
                  </a:lnTo>
                  <a:lnTo>
                    <a:pt x="487" y="321"/>
                  </a:lnTo>
                  <a:lnTo>
                    <a:pt x="488" y="321"/>
                  </a:lnTo>
                  <a:lnTo>
                    <a:pt x="492" y="318"/>
                  </a:lnTo>
                  <a:lnTo>
                    <a:pt x="493" y="314"/>
                  </a:lnTo>
                  <a:lnTo>
                    <a:pt x="489" y="311"/>
                  </a:lnTo>
                  <a:lnTo>
                    <a:pt x="484" y="309"/>
                  </a:lnTo>
                  <a:lnTo>
                    <a:pt x="480" y="310"/>
                  </a:lnTo>
                  <a:lnTo>
                    <a:pt x="477" y="314"/>
                  </a:lnTo>
                  <a:lnTo>
                    <a:pt x="474" y="321"/>
                  </a:lnTo>
                  <a:lnTo>
                    <a:pt x="474" y="327"/>
                  </a:lnTo>
                  <a:lnTo>
                    <a:pt x="473" y="328"/>
                  </a:lnTo>
                  <a:lnTo>
                    <a:pt x="470" y="333"/>
                  </a:lnTo>
                  <a:lnTo>
                    <a:pt x="470" y="334"/>
                  </a:lnTo>
                  <a:lnTo>
                    <a:pt x="468" y="334"/>
                  </a:lnTo>
                  <a:lnTo>
                    <a:pt x="462" y="334"/>
                  </a:lnTo>
                  <a:lnTo>
                    <a:pt x="461" y="334"/>
                  </a:lnTo>
                  <a:lnTo>
                    <a:pt x="460" y="334"/>
                  </a:lnTo>
                  <a:lnTo>
                    <a:pt x="456" y="329"/>
                  </a:lnTo>
                  <a:lnTo>
                    <a:pt x="456" y="328"/>
                  </a:lnTo>
                  <a:lnTo>
                    <a:pt x="454" y="323"/>
                  </a:lnTo>
                  <a:lnTo>
                    <a:pt x="454" y="322"/>
                  </a:lnTo>
                  <a:lnTo>
                    <a:pt x="454" y="315"/>
                  </a:lnTo>
                  <a:lnTo>
                    <a:pt x="453" y="311"/>
                  </a:lnTo>
                  <a:lnTo>
                    <a:pt x="448" y="308"/>
                  </a:lnTo>
                  <a:lnTo>
                    <a:pt x="448" y="307"/>
                  </a:lnTo>
                  <a:lnTo>
                    <a:pt x="444" y="303"/>
                  </a:lnTo>
                  <a:lnTo>
                    <a:pt x="440" y="299"/>
                  </a:lnTo>
                  <a:lnTo>
                    <a:pt x="434" y="296"/>
                  </a:lnTo>
                  <a:lnTo>
                    <a:pt x="428" y="295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15" y="297"/>
                  </a:lnTo>
                  <a:lnTo>
                    <a:pt x="414" y="297"/>
                  </a:lnTo>
                  <a:lnTo>
                    <a:pt x="409" y="295"/>
                  </a:lnTo>
                  <a:lnTo>
                    <a:pt x="408" y="294"/>
                  </a:lnTo>
                  <a:lnTo>
                    <a:pt x="408" y="293"/>
                  </a:lnTo>
                  <a:lnTo>
                    <a:pt x="405" y="289"/>
                  </a:lnTo>
                  <a:lnTo>
                    <a:pt x="401" y="285"/>
                  </a:lnTo>
                  <a:lnTo>
                    <a:pt x="396" y="282"/>
                  </a:lnTo>
                  <a:lnTo>
                    <a:pt x="388" y="279"/>
                  </a:lnTo>
                  <a:lnTo>
                    <a:pt x="380" y="277"/>
                  </a:lnTo>
                  <a:lnTo>
                    <a:pt x="375" y="275"/>
                  </a:lnTo>
                  <a:lnTo>
                    <a:pt x="369" y="275"/>
                  </a:lnTo>
                  <a:lnTo>
                    <a:pt x="368" y="275"/>
                  </a:lnTo>
                  <a:lnTo>
                    <a:pt x="367" y="274"/>
                  </a:lnTo>
                  <a:lnTo>
                    <a:pt x="363" y="270"/>
                  </a:lnTo>
                  <a:lnTo>
                    <a:pt x="362" y="269"/>
                  </a:lnTo>
                  <a:lnTo>
                    <a:pt x="362" y="268"/>
                  </a:lnTo>
                  <a:lnTo>
                    <a:pt x="362" y="262"/>
                  </a:lnTo>
                  <a:lnTo>
                    <a:pt x="362" y="257"/>
                  </a:lnTo>
                  <a:lnTo>
                    <a:pt x="359" y="251"/>
                  </a:lnTo>
                  <a:lnTo>
                    <a:pt x="357" y="248"/>
                  </a:lnTo>
                  <a:lnTo>
                    <a:pt x="352" y="247"/>
                  </a:lnTo>
                  <a:lnTo>
                    <a:pt x="352" y="246"/>
                  </a:lnTo>
                  <a:lnTo>
                    <a:pt x="351" y="246"/>
                  </a:lnTo>
                  <a:lnTo>
                    <a:pt x="346" y="244"/>
                  </a:lnTo>
                  <a:lnTo>
                    <a:pt x="346" y="243"/>
                  </a:lnTo>
                  <a:lnTo>
                    <a:pt x="342" y="241"/>
                  </a:lnTo>
                  <a:lnTo>
                    <a:pt x="338" y="242"/>
                  </a:lnTo>
                  <a:lnTo>
                    <a:pt x="333" y="244"/>
                  </a:lnTo>
                  <a:lnTo>
                    <a:pt x="328" y="249"/>
                  </a:lnTo>
                  <a:lnTo>
                    <a:pt x="327" y="249"/>
                  </a:lnTo>
                  <a:lnTo>
                    <a:pt x="321" y="250"/>
                  </a:lnTo>
                  <a:lnTo>
                    <a:pt x="316" y="253"/>
                  </a:lnTo>
                  <a:lnTo>
                    <a:pt x="308" y="256"/>
                  </a:lnTo>
                  <a:lnTo>
                    <a:pt x="303" y="258"/>
                  </a:lnTo>
                  <a:lnTo>
                    <a:pt x="302" y="258"/>
                  </a:lnTo>
                  <a:lnTo>
                    <a:pt x="296" y="259"/>
                  </a:lnTo>
                  <a:lnTo>
                    <a:pt x="293" y="258"/>
                  </a:lnTo>
                  <a:lnTo>
                    <a:pt x="292" y="264"/>
                  </a:lnTo>
                  <a:lnTo>
                    <a:pt x="293" y="270"/>
                  </a:lnTo>
                  <a:lnTo>
                    <a:pt x="293" y="276"/>
                  </a:lnTo>
                  <a:lnTo>
                    <a:pt x="293" y="278"/>
                  </a:lnTo>
                  <a:lnTo>
                    <a:pt x="292" y="279"/>
                  </a:lnTo>
                  <a:lnTo>
                    <a:pt x="287" y="282"/>
                  </a:lnTo>
                  <a:lnTo>
                    <a:pt x="286" y="282"/>
                  </a:lnTo>
                  <a:lnTo>
                    <a:pt x="285" y="282"/>
                  </a:lnTo>
                  <a:lnTo>
                    <a:pt x="279" y="281"/>
                  </a:lnTo>
                  <a:lnTo>
                    <a:pt x="273" y="282"/>
                  </a:lnTo>
                  <a:lnTo>
                    <a:pt x="272" y="282"/>
                  </a:lnTo>
                  <a:lnTo>
                    <a:pt x="265" y="283"/>
                  </a:lnTo>
                  <a:lnTo>
                    <a:pt x="258" y="283"/>
                  </a:lnTo>
                  <a:lnTo>
                    <a:pt x="254" y="283"/>
                  </a:lnTo>
                  <a:lnTo>
                    <a:pt x="254" y="289"/>
                  </a:lnTo>
                  <a:lnTo>
                    <a:pt x="256" y="295"/>
                  </a:lnTo>
                  <a:lnTo>
                    <a:pt x="256" y="296"/>
                  </a:lnTo>
                  <a:lnTo>
                    <a:pt x="255" y="303"/>
                  </a:lnTo>
                  <a:lnTo>
                    <a:pt x="254" y="304"/>
                  </a:lnTo>
                  <a:lnTo>
                    <a:pt x="249" y="309"/>
                  </a:lnTo>
                  <a:lnTo>
                    <a:pt x="245" y="314"/>
                  </a:lnTo>
                  <a:lnTo>
                    <a:pt x="242" y="318"/>
                  </a:lnTo>
                  <a:lnTo>
                    <a:pt x="242" y="319"/>
                  </a:lnTo>
                  <a:lnTo>
                    <a:pt x="241" y="319"/>
                  </a:lnTo>
                  <a:lnTo>
                    <a:pt x="236" y="322"/>
                  </a:lnTo>
                  <a:lnTo>
                    <a:pt x="235" y="322"/>
                  </a:lnTo>
                  <a:lnTo>
                    <a:pt x="226" y="322"/>
                  </a:lnTo>
                  <a:lnTo>
                    <a:pt x="220" y="322"/>
                  </a:lnTo>
                  <a:lnTo>
                    <a:pt x="215" y="325"/>
                  </a:lnTo>
                  <a:lnTo>
                    <a:pt x="209" y="328"/>
                  </a:lnTo>
                  <a:lnTo>
                    <a:pt x="209" y="329"/>
                  </a:lnTo>
                  <a:lnTo>
                    <a:pt x="208" y="329"/>
                  </a:lnTo>
                  <a:lnTo>
                    <a:pt x="202" y="328"/>
                  </a:lnTo>
                  <a:lnTo>
                    <a:pt x="201" y="328"/>
                  </a:lnTo>
                  <a:lnTo>
                    <a:pt x="200" y="327"/>
                  </a:lnTo>
                  <a:lnTo>
                    <a:pt x="196" y="323"/>
                  </a:lnTo>
                  <a:lnTo>
                    <a:pt x="192" y="319"/>
                  </a:lnTo>
                  <a:lnTo>
                    <a:pt x="189" y="318"/>
                  </a:lnTo>
                  <a:lnTo>
                    <a:pt x="185" y="320"/>
                  </a:lnTo>
                  <a:lnTo>
                    <a:pt x="182" y="326"/>
                  </a:lnTo>
                  <a:lnTo>
                    <a:pt x="181" y="331"/>
                  </a:lnTo>
                  <a:lnTo>
                    <a:pt x="182" y="337"/>
                  </a:lnTo>
                  <a:lnTo>
                    <a:pt x="182" y="338"/>
                  </a:lnTo>
                  <a:lnTo>
                    <a:pt x="179" y="345"/>
                  </a:lnTo>
                  <a:lnTo>
                    <a:pt x="178" y="350"/>
                  </a:lnTo>
                  <a:lnTo>
                    <a:pt x="178" y="351"/>
                  </a:lnTo>
                  <a:lnTo>
                    <a:pt x="177" y="351"/>
                  </a:lnTo>
                  <a:lnTo>
                    <a:pt x="175" y="356"/>
                  </a:lnTo>
                  <a:lnTo>
                    <a:pt x="172" y="360"/>
                  </a:lnTo>
                  <a:lnTo>
                    <a:pt x="172" y="366"/>
                  </a:lnTo>
                  <a:lnTo>
                    <a:pt x="172" y="367"/>
                  </a:lnTo>
                  <a:lnTo>
                    <a:pt x="171" y="367"/>
                  </a:lnTo>
                  <a:lnTo>
                    <a:pt x="167" y="371"/>
                  </a:lnTo>
                  <a:lnTo>
                    <a:pt x="166" y="373"/>
                  </a:lnTo>
                  <a:lnTo>
                    <a:pt x="164" y="372"/>
                  </a:lnTo>
                  <a:lnTo>
                    <a:pt x="158" y="371"/>
                  </a:lnTo>
                  <a:lnTo>
                    <a:pt x="157" y="371"/>
                  </a:lnTo>
                  <a:lnTo>
                    <a:pt x="157" y="370"/>
                  </a:lnTo>
                  <a:lnTo>
                    <a:pt x="155" y="368"/>
                  </a:lnTo>
                  <a:lnTo>
                    <a:pt x="150" y="373"/>
                  </a:lnTo>
                  <a:lnTo>
                    <a:pt x="146" y="377"/>
                  </a:lnTo>
                  <a:lnTo>
                    <a:pt x="144" y="379"/>
                  </a:lnTo>
                  <a:lnTo>
                    <a:pt x="142" y="378"/>
                  </a:lnTo>
                  <a:lnTo>
                    <a:pt x="138" y="375"/>
                  </a:lnTo>
                  <a:lnTo>
                    <a:pt x="135" y="377"/>
                  </a:lnTo>
                  <a:lnTo>
                    <a:pt x="132" y="382"/>
                  </a:lnTo>
                  <a:lnTo>
                    <a:pt x="131" y="383"/>
                  </a:lnTo>
                  <a:lnTo>
                    <a:pt x="130" y="383"/>
                  </a:lnTo>
                  <a:lnTo>
                    <a:pt x="125" y="384"/>
                  </a:lnTo>
                  <a:lnTo>
                    <a:pt x="119" y="386"/>
                  </a:lnTo>
                  <a:lnTo>
                    <a:pt x="118" y="386"/>
                  </a:lnTo>
                  <a:lnTo>
                    <a:pt x="117" y="386"/>
                  </a:lnTo>
                  <a:lnTo>
                    <a:pt x="112" y="384"/>
                  </a:lnTo>
                  <a:lnTo>
                    <a:pt x="103" y="380"/>
                  </a:lnTo>
                  <a:lnTo>
                    <a:pt x="97" y="377"/>
                  </a:lnTo>
                  <a:lnTo>
                    <a:pt x="92" y="378"/>
                  </a:lnTo>
                  <a:lnTo>
                    <a:pt x="90" y="376"/>
                  </a:lnTo>
                  <a:lnTo>
                    <a:pt x="89" y="374"/>
                  </a:lnTo>
                  <a:lnTo>
                    <a:pt x="92" y="369"/>
                  </a:lnTo>
                  <a:lnTo>
                    <a:pt x="95" y="365"/>
                  </a:lnTo>
                  <a:lnTo>
                    <a:pt x="95" y="360"/>
                  </a:lnTo>
                  <a:lnTo>
                    <a:pt x="97" y="355"/>
                  </a:lnTo>
                  <a:lnTo>
                    <a:pt x="97" y="349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104" y="346"/>
                  </a:lnTo>
                  <a:lnTo>
                    <a:pt x="107" y="344"/>
                  </a:lnTo>
                  <a:lnTo>
                    <a:pt x="106" y="340"/>
                  </a:lnTo>
                  <a:lnTo>
                    <a:pt x="106" y="339"/>
                  </a:lnTo>
                  <a:lnTo>
                    <a:pt x="108" y="333"/>
                  </a:lnTo>
                  <a:lnTo>
                    <a:pt x="110" y="329"/>
                  </a:lnTo>
                  <a:lnTo>
                    <a:pt x="109" y="324"/>
                  </a:lnTo>
                  <a:lnTo>
                    <a:pt x="104" y="323"/>
                  </a:lnTo>
                  <a:lnTo>
                    <a:pt x="103" y="322"/>
                  </a:lnTo>
                  <a:lnTo>
                    <a:pt x="99" y="319"/>
                  </a:lnTo>
                  <a:lnTo>
                    <a:pt x="94" y="316"/>
                  </a:lnTo>
                  <a:lnTo>
                    <a:pt x="89" y="314"/>
                  </a:lnTo>
                  <a:lnTo>
                    <a:pt x="88" y="314"/>
                  </a:lnTo>
                  <a:lnTo>
                    <a:pt x="88" y="312"/>
                  </a:lnTo>
                  <a:lnTo>
                    <a:pt x="86" y="307"/>
                  </a:lnTo>
                  <a:lnTo>
                    <a:pt x="85" y="306"/>
                  </a:lnTo>
                  <a:lnTo>
                    <a:pt x="84" y="301"/>
                  </a:lnTo>
                  <a:lnTo>
                    <a:pt x="83" y="295"/>
                  </a:lnTo>
                  <a:lnTo>
                    <a:pt x="82" y="287"/>
                  </a:lnTo>
                  <a:lnTo>
                    <a:pt x="80" y="282"/>
                  </a:lnTo>
                  <a:lnTo>
                    <a:pt x="77" y="277"/>
                  </a:lnTo>
                  <a:lnTo>
                    <a:pt x="76" y="277"/>
                  </a:lnTo>
                  <a:lnTo>
                    <a:pt x="76" y="276"/>
                  </a:lnTo>
                  <a:lnTo>
                    <a:pt x="75" y="271"/>
                  </a:lnTo>
                  <a:lnTo>
                    <a:pt x="73" y="267"/>
                  </a:lnTo>
                  <a:lnTo>
                    <a:pt x="69" y="268"/>
                  </a:lnTo>
                  <a:lnTo>
                    <a:pt x="67" y="268"/>
                  </a:lnTo>
                  <a:lnTo>
                    <a:pt x="67" y="267"/>
                  </a:lnTo>
                  <a:lnTo>
                    <a:pt x="64" y="264"/>
                  </a:lnTo>
                  <a:lnTo>
                    <a:pt x="59" y="265"/>
                  </a:lnTo>
                  <a:lnTo>
                    <a:pt x="57" y="265"/>
                  </a:lnTo>
                  <a:lnTo>
                    <a:pt x="56" y="263"/>
                  </a:lnTo>
                  <a:lnTo>
                    <a:pt x="54" y="259"/>
                  </a:lnTo>
                  <a:lnTo>
                    <a:pt x="51" y="256"/>
                  </a:lnTo>
                  <a:lnTo>
                    <a:pt x="46" y="255"/>
                  </a:lnTo>
                  <a:lnTo>
                    <a:pt x="45" y="254"/>
                  </a:lnTo>
                  <a:lnTo>
                    <a:pt x="41" y="251"/>
                  </a:lnTo>
                  <a:lnTo>
                    <a:pt x="40" y="251"/>
                  </a:lnTo>
                  <a:lnTo>
                    <a:pt x="37" y="246"/>
                  </a:lnTo>
                  <a:lnTo>
                    <a:pt x="36" y="244"/>
                  </a:lnTo>
                  <a:lnTo>
                    <a:pt x="37" y="243"/>
                  </a:lnTo>
                  <a:lnTo>
                    <a:pt x="38" y="241"/>
                  </a:lnTo>
                  <a:lnTo>
                    <a:pt x="35" y="240"/>
                  </a:lnTo>
                  <a:lnTo>
                    <a:pt x="30" y="240"/>
                  </a:lnTo>
                  <a:lnTo>
                    <a:pt x="29" y="240"/>
                  </a:lnTo>
                  <a:lnTo>
                    <a:pt x="24" y="239"/>
                  </a:lnTo>
                  <a:lnTo>
                    <a:pt x="19" y="241"/>
                  </a:lnTo>
                  <a:lnTo>
                    <a:pt x="14" y="243"/>
                  </a:lnTo>
                  <a:lnTo>
                    <a:pt x="13" y="243"/>
                  </a:lnTo>
                  <a:lnTo>
                    <a:pt x="12" y="243"/>
                  </a:lnTo>
                  <a:lnTo>
                    <a:pt x="6" y="240"/>
                  </a:lnTo>
                  <a:lnTo>
                    <a:pt x="0" y="237"/>
                  </a:lnTo>
                  <a:lnTo>
                    <a:pt x="0" y="235"/>
                  </a:lnTo>
                  <a:lnTo>
                    <a:pt x="0" y="232"/>
                  </a:lnTo>
                  <a:lnTo>
                    <a:pt x="5" y="231"/>
                  </a:lnTo>
                  <a:lnTo>
                    <a:pt x="9" y="227"/>
                  </a:lnTo>
                  <a:lnTo>
                    <a:pt x="10" y="227"/>
                  </a:lnTo>
                  <a:lnTo>
                    <a:pt x="16" y="225"/>
                  </a:lnTo>
                  <a:lnTo>
                    <a:pt x="21" y="223"/>
                  </a:lnTo>
                  <a:lnTo>
                    <a:pt x="25" y="221"/>
                  </a:lnTo>
                  <a:lnTo>
                    <a:pt x="25" y="217"/>
                  </a:lnTo>
                  <a:lnTo>
                    <a:pt x="26" y="215"/>
                  </a:lnTo>
                  <a:lnTo>
                    <a:pt x="27" y="215"/>
                  </a:lnTo>
                  <a:lnTo>
                    <a:pt x="32" y="213"/>
                  </a:lnTo>
                  <a:lnTo>
                    <a:pt x="34" y="209"/>
                  </a:lnTo>
                  <a:lnTo>
                    <a:pt x="35" y="208"/>
                  </a:lnTo>
                  <a:lnTo>
                    <a:pt x="36" y="207"/>
                  </a:lnTo>
                  <a:lnTo>
                    <a:pt x="41" y="206"/>
                  </a:lnTo>
                  <a:lnTo>
                    <a:pt x="45" y="204"/>
                  </a:lnTo>
                  <a:lnTo>
                    <a:pt x="48" y="197"/>
                  </a:lnTo>
                  <a:lnTo>
                    <a:pt x="49" y="196"/>
                  </a:lnTo>
                  <a:lnTo>
                    <a:pt x="50" y="196"/>
                  </a:lnTo>
                  <a:lnTo>
                    <a:pt x="54" y="196"/>
                  </a:lnTo>
                  <a:lnTo>
                    <a:pt x="55" y="192"/>
                  </a:lnTo>
                  <a:lnTo>
                    <a:pt x="55" y="191"/>
                  </a:lnTo>
                  <a:lnTo>
                    <a:pt x="56" y="190"/>
                  </a:lnTo>
                  <a:lnTo>
                    <a:pt x="60" y="187"/>
                  </a:lnTo>
                  <a:lnTo>
                    <a:pt x="66" y="184"/>
                  </a:lnTo>
                  <a:lnTo>
                    <a:pt x="67" y="182"/>
                  </a:lnTo>
                  <a:lnTo>
                    <a:pt x="69" y="184"/>
                  </a:lnTo>
                  <a:lnTo>
                    <a:pt x="73" y="187"/>
                  </a:lnTo>
                  <a:lnTo>
                    <a:pt x="77" y="190"/>
                  </a:lnTo>
                  <a:lnTo>
                    <a:pt x="80" y="189"/>
                  </a:lnTo>
                  <a:lnTo>
                    <a:pt x="81" y="186"/>
                  </a:lnTo>
                  <a:lnTo>
                    <a:pt x="82" y="180"/>
                  </a:lnTo>
                  <a:lnTo>
                    <a:pt x="82" y="177"/>
                  </a:lnTo>
                  <a:lnTo>
                    <a:pt x="85" y="178"/>
                  </a:lnTo>
                  <a:lnTo>
                    <a:pt x="91" y="179"/>
                  </a:lnTo>
                  <a:lnTo>
                    <a:pt x="94" y="180"/>
                  </a:lnTo>
                  <a:lnTo>
                    <a:pt x="94" y="177"/>
                  </a:lnTo>
                  <a:lnTo>
                    <a:pt x="95" y="176"/>
                  </a:lnTo>
                  <a:lnTo>
                    <a:pt x="96" y="175"/>
                  </a:lnTo>
                  <a:lnTo>
                    <a:pt x="100" y="173"/>
                  </a:lnTo>
                  <a:lnTo>
                    <a:pt x="102" y="169"/>
                  </a:lnTo>
                  <a:lnTo>
                    <a:pt x="102" y="164"/>
                  </a:lnTo>
                  <a:lnTo>
                    <a:pt x="102" y="162"/>
                  </a:lnTo>
                  <a:lnTo>
                    <a:pt x="104" y="161"/>
                  </a:lnTo>
                  <a:lnTo>
                    <a:pt x="111" y="159"/>
                  </a:lnTo>
                  <a:lnTo>
                    <a:pt x="116" y="157"/>
                  </a:lnTo>
                  <a:lnTo>
                    <a:pt x="119" y="154"/>
                  </a:lnTo>
                  <a:lnTo>
                    <a:pt x="119" y="153"/>
                  </a:lnTo>
                  <a:lnTo>
                    <a:pt x="120" y="153"/>
                  </a:lnTo>
                  <a:lnTo>
                    <a:pt x="124" y="150"/>
                  </a:lnTo>
                  <a:lnTo>
                    <a:pt x="129" y="146"/>
                  </a:lnTo>
                  <a:lnTo>
                    <a:pt x="130" y="146"/>
                  </a:lnTo>
                  <a:lnTo>
                    <a:pt x="134" y="145"/>
                  </a:lnTo>
                  <a:lnTo>
                    <a:pt x="135" y="142"/>
                  </a:lnTo>
                  <a:lnTo>
                    <a:pt x="136" y="136"/>
                  </a:lnTo>
                  <a:lnTo>
                    <a:pt x="136" y="135"/>
                  </a:lnTo>
                  <a:lnTo>
                    <a:pt x="140" y="128"/>
                  </a:lnTo>
                  <a:lnTo>
                    <a:pt x="143" y="122"/>
                  </a:lnTo>
                  <a:lnTo>
                    <a:pt x="143" y="121"/>
                  </a:lnTo>
                  <a:lnTo>
                    <a:pt x="144" y="121"/>
                  </a:lnTo>
                  <a:lnTo>
                    <a:pt x="147" y="116"/>
                  </a:lnTo>
                  <a:lnTo>
                    <a:pt x="148" y="111"/>
                  </a:lnTo>
                  <a:lnTo>
                    <a:pt x="146" y="107"/>
                  </a:lnTo>
                  <a:lnTo>
                    <a:pt x="145" y="106"/>
                  </a:lnTo>
                  <a:lnTo>
                    <a:pt x="145" y="105"/>
                  </a:lnTo>
                  <a:lnTo>
                    <a:pt x="147" y="98"/>
                  </a:lnTo>
                  <a:lnTo>
                    <a:pt x="147" y="97"/>
                  </a:lnTo>
                  <a:lnTo>
                    <a:pt x="148" y="97"/>
                  </a:lnTo>
                  <a:lnTo>
                    <a:pt x="151" y="94"/>
                  </a:lnTo>
                  <a:lnTo>
                    <a:pt x="152" y="89"/>
                  </a:lnTo>
                  <a:lnTo>
                    <a:pt x="149" y="87"/>
                  </a:lnTo>
                  <a:lnTo>
                    <a:pt x="142" y="84"/>
                  </a:lnTo>
                  <a:lnTo>
                    <a:pt x="133" y="84"/>
                  </a:lnTo>
                  <a:lnTo>
                    <a:pt x="132" y="84"/>
                  </a:lnTo>
                  <a:lnTo>
                    <a:pt x="131" y="83"/>
                  </a:lnTo>
                  <a:lnTo>
                    <a:pt x="127" y="78"/>
                  </a:lnTo>
                  <a:lnTo>
                    <a:pt x="126" y="77"/>
                  </a:lnTo>
                  <a:lnTo>
                    <a:pt x="127" y="76"/>
                  </a:lnTo>
                  <a:lnTo>
                    <a:pt x="128" y="66"/>
                  </a:lnTo>
                  <a:lnTo>
                    <a:pt x="129" y="65"/>
                  </a:lnTo>
                  <a:lnTo>
                    <a:pt x="131" y="61"/>
                  </a:lnTo>
                  <a:lnTo>
                    <a:pt x="133" y="55"/>
                  </a:lnTo>
                  <a:lnTo>
                    <a:pt x="133" y="50"/>
                  </a:lnTo>
                  <a:lnTo>
                    <a:pt x="128" y="45"/>
                  </a:lnTo>
                  <a:lnTo>
                    <a:pt x="128" y="44"/>
                  </a:lnTo>
                  <a:lnTo>
                    <a:pt x="125" y="38"/>
                  </a:lnTo>
                  <a:lnTo>
                    <a:pt x="123" y="31"/>
                  </a:lnTo>
                  <a:lnTo>
                    <a:pt x="122" y="30"/>
                  </a:lnTo>
                  <a:lnTo>
                    <a:pt x="123" y="29"/>
                  </a:lnTo>
                  <a:lnTo>
                    <a:pt x="125" y="23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34" y="21"/>
                  </a:lnTo>
                  <a:lnTo>
                    <a:pt x="137" y="16"/>
                  </a:lnTo>
                  <a:lnTo>
                    <a:pt x="138" y="15"/>
                  </a:lnTo>
                  <a:lnTo>
                    <a:pt x="139" y="15"/>
                  </a:lnTo>
                  <a:lnTo>
                    <a:pt x="144" y="15"/>
                  </a:lnTo>
                  <a:lnTo>
                    <a:pt x="149" y="13"/>
                  </a:lnTo>
                  <a:lnTo>
                    <a:pt x="154" y="7"/>
                  </a:lnTo>
                  <a:lnTo>
                    <a:pt x="158" y="2"/>
                  </a:lnTo>
                  <a:lnTo>
                    <a:pt x="159" y="0"/>
                  </a:lnTo>
                  <a:lnTo>
                    <a:pt x="161" y="1"/>
                  </a:lnTo>
                  <a:lnTo>
                    <a:pt x="169" y="4"/>
                  </a:lnTo>
                  <a:lnTo>
                    <a:pt x="175" y="6"/>
                  </a:lnTo>
                  <a:lnTo>
                    <a:pt x="180" y="9"/>
                  </a:lnTo>
                  <a:lnTo>
                    <a:pt x="184" y="11"/>
                  </a:lnTo>
                  <a:lnTo>
                    <a:pt x="189" y="6"/>
                  </a:lnTo>
                  <a:lnTo>
                    <a:pt x="193" y="3"/>
                  </a:lnTo>
                  <a:lnTo>
                    <a:pt x="194" y="2"/>
                  </a:lnTo>
                  <a:lnTo>
                    <a:pt x="195" y="2"/>
                  </a:lnTo>
                  <a:lnTo>
                    <a:pt x="202" y="1"/>
                  </a:lnTo>
                  <a:lnTo>
                    <a:pt x="203" y="1"/>
                  </a:lnTo>
                  <a:lnTo>
                    <a:pt x="209" y="3"/>
                  </a:lnTo>
                  <a:lnTo>
                    <a:pt x="210" y="4"/>
                  </a:lnTo>
                  <a:lnTo>
                    <a:pt x="214" y="10"/>
                  </a:lnTo>
                  <a:lnTo>
                    <a:pt x="217" y="15"/>
                  </a:lnTo>
                  <a:lnTo>
                    <a:pt x="220" y="17"/>
                  </a:lnTo>
                  <a:lnTo>
                    <a:pt x="226" y="15"/>
                  </a:lnTo>
                  <a:lnTo>
                    <a:pt x="234" y="15"/>
                  </a:lnTo>
                  <a:lnTo>
                    <a:pt x="240" y="14"/>
                  </a:lnTo>
                  <a:lnTo>
                    <a:pt x="241" y="14"/>
                  </a:lnTo>
                  <a:lnTo>
                    <a:pt x="241" y="15"/>
                  </a:lnTo>
                  <a:lnTo>
                    <a:pt x="246" y="18"/>
                  </a:lnTo>
                  <a:lnTo>
                    <a:pt x="250" y="19"/>
                  </a:lnTo>
                  <a:lnTo>
                    <a:pt x="253" y="16"/>
                  </a:lnTo>
                  <a:lnTo>
                    <a:pt x="254" y="15"/>
                  </a:lnTo>
                  <a:lnTo>
                    <a:pt x="255" y="15"/>
                  </a:lnTo>
                  <a:lnTo>
                    <a:pt x="261" y="15"/>
                  </a:lnTo>
                  <a:lnTo>
                    <a:pt x="267" y="15"/>
                  </a:lnTo>
                  <a:lnTo>
                    <a:pt x="272" y="14"/>
                  </a:lnTo>
                  <a:lnTo>
                    <a:pt x="273" y="14"/>
                  </a:lnTo>
                  <a:lnTo>
                    <a:pt x="279" y="14"/>
                  </a:lnTo>
                  <a:lnTo>
                    <a:pt x="285" y="15"/>
                  </a:lnTo>
                  <a:lnTo>
                    <a:pt x="291" y="15"/>
                  </a:lnTo>
                  <a:lnTo>
                    <a:pt x="298" y="15"/>
                  </a:lnTo>
                  <a:lnTo>
                    <a:pt x="306" y="15"/>
                  </a:lnTo>
                  <a:lnTo>
                    <a:pt x="312" y="16"/>
                  </a:lnTo>
                  <a:lnTo>
                    <a:pt x="320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7" y="28"/>
                  </a:lnTo>
                  <a:lnTo>
                    <a:pt x="332" y="33"/>
                  </a:lnTo>
                  <a:lnTo>
                    <a:pt x="338" y="36"/>
                  </a:lnTo>
                  <a:lnTo>
                    <a:pt x="338" y="37"/>
                  </a:lnTo>
                  <a:lnTo>
                    <a:pt x="339" y="37"/>
                  </a:lnTo>
                  <a:lnTo>
                    <a:pt x="342" y="42"/>
                  </a:lnTo>
                  <a:lnTo>
                    <a:pt x="347" y="45"/>
                  </a:lnTo>
                  <a:lnTo>
                    <a:pt x="353" y="47"/>
                  </a:lnTo>
                  <a:lnTo>
                    <a:pt x="353" y="48"/>
                  </a:lnTo>
                  <a:lnTo>
                    <a:pt x="358" y="51"/>
                  </a:lnTo>
                  <a:lnTo>
                    <a:pt x="358" y="52"/>
                  </a:lnTo>
                  <a:lnTo>
                    <a:pt x="362" y="56"/>
                  </a:lnTo>
                  <a:lnTo>
                    <a:pt x="367" y="60"/>
                  </a:lnTo>
                  <a:lnTo>
                    <a:pt x="368" y="61"/>
                  </a:lnTo>
                  <a:lnTo>
                    <a:pt x="368" y="62"/>
                  </a:lnTo>
                  <a:lnTo>
                    <a:pt x="370" y="68"/>
                  </a:lnTo>
                  <a:lnTo>
                    <a:pt x="372" y="73"/>
                  </a:lnTo>
                  <a:lnTo>
                    <a:pt x="373" y="74"/>
                  </a:lnTo>
                  <a:lnTo>
                    <a:pt x="372" y="75"/>
                  </a:lnTo>
                  <a:lnTo>
                    <a:pt x="370" y="81"/>
                  </a:lnTo>
                  <a:lnTo>
                    <a:pt x="370" y="84"/>
                  </a:lnTo>
                  <a:lnTo>
                    <a:pt x="373" y="85"/>
                  </a:lnTo>
                  <a:lnTo>
                    <a:pt x="374" y="85"/>
                  </a:lnTo>
                  <a:lnTo>
                    <a:pt x="379" y="88"/>
                  </a:lnTo>
                  <a:lnTo>
                    <a:pt x="385" y="90"/>
                  </a:lnTo>
                  <a:lnTo>
                    <a:pt x="386" y="90"/>
                  </a:lnTo>
                  <a:lnTo>
                    <a:pt x="390" y="94"/>
                  </a:lnTo>
                  <a:lnTo>
                    <a:pt x="395" y="96"/>
                  </a:lnTo>
                  <a:lnTo>
                    <a:pt x="396" y="96"/>
                  </a:lnTo>
                  <a:lnTo>
                    <a:pt x="397" y="97"/>
                  </a:lnTo>
                  <a:lnTo>
                    <a:pt x="401" y="103"/>
                  </a:lnTo>
                  <a:lnTo>
                    <a:pt x="404" y="109"/>
                  </a:lnTo>
                  <a:lnTo>
                    <a:pt x="404" y="110"/>
                  </a:lnTo>
                  <a:lnTo>
                    <a:pt x="405" y="115"/>
                  </a:lnTo>
                  <a:lnTo>
                    <a:pt x="405" y="116"/>
                  </a:lnTo>
                  <a:lnTo>
                    <a:pt x="405" y="117"/>
                  </a:lnTo>
                  <a:lnTo>
                    <a:pt x="407" y="116"/>
                  </a:lnTo>
                  <a:lnTo>
                    <a:pt x="408" y="116"/>
                  </a:lnTo>
                  <a:lnTo>
                    <a:pt x="414" y="117"/>
                  </a:lnTo>
                  <a:lnTo>
                    <a:pt x="415" y="117"/>
                  </a:lnTo>
                  <a:lnTo>
                    <a:pt x="420" y="120"/>
                  </a:lnTo>
                  <a:lnTo>
                    <a:pt x="423" y="121"/>
                  </a:lnTo>
                  <a:lnTo>
                    <a:pt x="424" y="117"/>
                  </a:lnTo>
                  <a:lnTo>
                    <a:pt x="426" y="112"/>
                  </a:lnTo>
                  <a:lnTo>
                    <a:pt x="426" y="111"/>
                  </a:lnTo>
                  <a:lnTo>
                    <a:pt x="430" y="107"/>
                  </a:lnTo>
                  <a:lnTo>
                    <a:pt x="431" y="106"/>
                  </a:lnTo>
                  <a:lnTo>
                    <a:pt x="432" y="106"/>
                  </a:lnTo>
                  <a:lnTo>
                    <a:pt x="436" y="106"/>
                  </a:lnTo>
                  <a:lnTo>
                    <a:pt x="439" y="102"/>
                  </a:lnTo>
                  <a:lnTo>
                    <a:pt x="440" y="101"/>
                  </a:lnTo>
                  <a:lnTo>
                    <a:pt x="441" y="101"/>
                  </a:lnTo>
                  <a:lnTo>
                    <a:pt x="447" y="102"/>
                  </a:lnTo>
                  <a:lnTo>
                    <a:pt x="450" y="98"/>
                  </a:lnTo>
                  <a:lnTo>
                    <a:pt x="450" y="97"/>
                  </a:lnTo>
                  <a:lnTo>
                    <a:pt x="456" y="94"/>
                  </a:lnTo>
                  <a:lnTo>
                    <a:pt x="457" y="94"/>
                  </a:lnTo>
                  <a:lnTo>
                    <a:pt x="463" y="93"/>
                  </a:lnTo>
                  <a:lnTo>
                    <a:pt x="465" y="90"/>
                  </a:lnTo>
                  <a:lnTo>
                    <a:pt x="466" y="88"/>
                  </a:lnTo>
                  <a:lnTo>
                    <a:pt x="468" y="88"/>
                  </a:lnTo>
                  <a:lnTo>
                    <a:pt x="473" y="89"/>
                  </a:lnTo>
                  <a:lnTo>
                    <a:pt x="474" y="89"/>
                  </a:lnTo>
                  <a:lnTo>
                    <a:pt x="475" y="90"/>
                  </a:lnTo>
                  <a:lnTo>
                    <a:pt x="479" y="95"/>
                  </a:lnTo>
                  <a:lnTo>
                    <a:pt x="483" y="99"/>
                  </a:lnTo>
                  <a:lnTo>
                    <a:pt x="486" y="103"/>
                  </a:lnTo>
                  <a:lnTo>
                    <a:pt x="487" y="103"/>
                  </a:lnTo>
                  <a:lnTo>
                    <a:pt x="487" y="104"/>
                  </a:lnTo>
                  <a:lnTo>
                    <a:pt x="489" y="109"/>
                  </a:lnTo>
                  <a:lnTo>
                    <a:pt x="491" y="113"/>
                  </a:lnTo>
                  <a:lnTo>
                    <a:pt x="495" y="114"/>
                  </a:lnTo>
                  <a:lnTo>
                    <a:pt x="501" y="114"/>
                  </a:lnTo>
                  <a:lnTo>
                    <a:pt x="510" y="111"/>
                  </a:lnTo>
                  <a:lnTo>
                    <a:pt x="510" y="117"/>
                  </a:lnTo>
                  <a:lnTo>
                    <a:pt x="502" y="119"/>
                  </a:lnTo>
                  <a:lnTo>
                    <a:pt x="502" y="120"/>
                  </a:lnTo>
                  <a:lnTo>
                    <a:pt x="501" y="120"/>
                  </a:lnTo>
                  <a:lnTo>
                    <a:pt x="495" y="119"/>
                  </a:lnTo>
                  <a:lnTo>
                    <a:pt x="494" y="119"/>
                  </a:lnTo>
                  <a:lnTo>
                    <a:pt x="489" y="118"/>
                  </a:lnTo>
                  <a:lnTo>
                    <a:pt x="487" y="118"/>
                  </a:lnTo>
                  <a:lnTo>
                    <a:pt x="487" y="117"/>
                  </a:lnTo>
                  <a:lnTo>
                    <a:pt x="485" y="111"/>
                  </a:lnTo>
                  <a:lnTo>
                    <a:pt x="482" y="107"/>
                  </a:lnTo>
                  <a:lnTo>
                    <a:pt x="479" y="103"/>
                  </a:lnTo>
                  <a:lnTo>
                    <a:pt x="475" y="98"/>
                  </a:lnTo>
                  <a:lnTo>
                    <a:pt x="474" y="98"/>
                  </a:lnTo>
                  <a:lnTo>
                    <a:pt x="472" y="94"/>
                  </a:lnTo>
                  <a:lnTo>
                    <a:pt x="469" y="94"/>
                  </a:lnTo>
                  <a:lnTo>
                    <a:pt x="467" y="97"/>
                  </a:lnTo>
                  <a:lnTo>
                    <a:pt x="466" y="99"/>
                  </a:lnTo>
                  <a:lnTo>
                    <a:pt x="465" y="99"/>
                  </a:lnTo>
                  <a:lnTo>
                    <a:pt x="458" y="99"/>
                  </a:lnTo>
                  <a:lnTo>
                    <a:pt x="454" y="101"/>
                  </a:lnTo>
                  <a:lnTo>
                    <a:pt x="450" y="106"/>
                  </a:lnTo>
                  <a:lnTo>
                    <a:pt x="449" y="107"/>
                  </a:lnTo>
                  <a:lnTo>
                    <a:pt x="448" y="107"/>
                  </a:lnTo>
                  <a:lnTo>
                    <a:pt x="442" y="107"/>
                  </a:lnTo>
                  <a:lnTo>
                    <a:pt x="440" y="110"/>
                  </a:lnTo>
                  <a:lnTo>
                    <a:pt x="439" y="112"/>
                  </a:lnTo>
                  <a:lnTo>
                    <a:pt x="438" y="112"/>
                  </a:lnTo>
                  <a:lnTo>
                    <a:pt x="433" y="112"/>
                  </a:lnTo>
                  <a:lnTo>
                    <a:pt x="431" y="114"/>
                  </a:lnTo>
                  <a:lnTo>
                    <a:pt x="429" y="119"/>
                  </a:lnTo>
                  <a:lnTo>
                    <a:pt x="427" y="125"/>
                  </a:lnTo>
                  <a:lnTo>
                    <a:pt x="426" y="127"/>
                  </a:lnTo>
                  <a:lnTo>
                    <a:pt x="424" y="127"/>
                  </a:lnTo>
                  <a:lnTo>
                    <a:pt x="418" y="126"/>
                  </a:lnTo>
                  <a:lnTo>
                    <a:pt x="418" y="125"/>
                  </a:lnTo>
                  <a:lnTo>
                    <a:pt x="417" y="125"/>
                  </a:lnTo>
                  <a:lnTo>
                    <a:pt x="413" y="122"/>
                  </a:lnTo>
                  <a:lnTo>
                    <a:pt x="409" y="121"/>
                  </a:lnTo>
                  <a:lnTo>
                    <a:pt x="403" y="124"/>
                  </a:lnTo>
                  <a:lnTo>
                    <a:pt x="399" y="125"/>
                  </a:lnTo>
                  <a:lnTo>
                    <a:pt x="400" y="121"/>
                  </a:lnTo>
                  <a:lnTo>
                    <a:pt x="400" y="116"/>
                  </a:lnTo>
                  <a:lnTo>
                    <a:pt x="399" y="111"/>
                  </a:lnTo>
                  <a:lnTo>
                    <a:pt x="396" y="106"/>
                  </a:lnTo>
                  <a:lnTo>
                    <a:pt x="393" y="101"/>
                  </a:lnTo>
                  <a:lnTo>
                    <a:pt x="387" y="99"/>
                  </a:lnTo>
                  <a:lnTo>
                    <a:pt x="386" y="98"/>
                  </a:lnTo>
                  <a:lnTo>
                    <a:pt x="383" y="95"/>
                  </a:lnTo>
                  <a:lnTo>
                    <a:pt x="377" y="93"/>
                  </a:lnTo>
                  <a:lnTo>
                    <a:pt x="372" y="90"/>
                  </a:lnTo>
                  <a:lnTo>
                    <a:pt x="367" y="89"/>
                  </a:lnTo>
                  <a:lnTo>
                    <a:pt x="364" y="88"/>
                  </a:lnTo>
                  <a:lnTo>
                    <a:pt x="365" y="86"/>
                  </a:lnTo>
                  <a:lnTo>
                    <a:pt x="365" y="80"/>
                  </a:lnTo>
                  <a:lnTo>
                    <a:pt x="365" y="79"/>
                  </a:lnTo>
                  <a:lnTo>
                    <a:pt x="367" y="75"/>
                  </a:lnTo>
                  <a:lnTo>
                    <a:pt x="365" y="71"/>
                  </a:lnTo>
                  <a:lnTo>
                    <a:pt x="365" y="70"/>
                  </a:lnTo>
                  <a:lnTo>
                    <a:pt x="364" y="70"/>
                  </a:lnTo>
                  <a:lnTo>
                    <a:pt x="363" y="64"/>
                  </a:lnTo>
                  <a:lnTo>
                    <a:pt x="358" y="60"/>
                  </a:lnTo>
                  <a:lnTo>
                    <a:pt x="355" y="55"/>
                  </a:lnTo>
                  <a:lnTo>
                    <a:pt x="350" y="52"/>
                  </a:lnTo>
                  <a:lnTo>
                    <a:pt x="345" y="50"/>
                  </a:lnTo>
                  <a:lnTo>
                    <a:pt x="339" y="47"/>
                  </a:lnTo>
                  <a:lnTo>
                    <a:pt x="338" y="46"/>
                  </a:lnTo>
                  <a:lnTo>
                    <a:pt x="338" y="45"/>
                  </a:lnTo>
                  <a:lnTo>
                    <a:pt x="334" y="41"/>
                  </a:lnTo>
                  <a:lnTo>
                    <a:pt x="329" y="37"/>
                  </a:lnTo>
                  <a:lnTo>
                    <a:pt x="323" y="32"/>
                  </a:lnTo>
                  <a:lnTo>
                    <a:pt x="317" y="25"/>
                  </a:lnTo>
                  <a:lnTo>
                    <a:pt x="310" y="21"/>
                  </a:lnTo>
                  <a:lnTo>
                    <a:pt x="305" y="20"/>
                  </a:lnTo>
                  <a:lnTo>
                    <a:pt x="298" y="20"/>
                  </a:lnTo>
                  <a:lnTo>
                    <a:pt x="291" y="20"/>
                  </a:lnTo>
                  <a:lnTo>
                    <a:pt x="285" y="20"/>
                  </a:lnTo>
                  <a:lnTo>
                    <a:pt x="278" y="20"/>
                  </a:lnTo>
                  <a:lnTo>
                    <a:pt x="273" y="20"/>
                  </a:lnTo>
                  <a:lnTo>
                    <a:pt x="267" y="20"/>
                  </a:lnTo>
                  <a:lnTo>
                    <a:pt x="262" y="21"/>
                  </a:lnTo>
                  <a:lnTo>
                    <a:pt x="261" y="21"/>
                  </a:lnTo>
                  <a:lnTo>
                    <a:pt x="256" y="21"/>
                  </a:lnTo>
                  <a:lnTo>
                    <a:pt x="252" y="24"/>
                  </a:lnTo>
                  <a:lnTo>
                    <a:pt x="251" y="25"/>
                  </a:lnTo>
                  <a:lnTo>
                    <a:pt x="250" y="25"/>
                  </a:lnTo>
                  <a:lnTo>
                    <a:pt x="244" y="23"/>
                  </a:lnTo>
                  <a:lnTo>
                    <a:pt x="243" y="23"/>
                  </a:lnTo>
                  <a:lnTo>
                    <a:pt x="239" y="20"/>
                  </a:lnTo>
                  <a:lnTo>
                    <a:pt x="234" y="20"/>
                  </a:lnTo>
                  <a:lnTo>
                    <a:pt x="227" y="20"/>
                  </a:lnTo>
                  <a:lnTo>
                    <a:pt x="220" y="23"/>
                  </a:lnTo>
                  <a:lnTo>
                    <a:pt x="219" y="24"/>
                  </a:lnTo>
                  <a:lnTo>
                    <a:pt x="217" y="22"/>
                  </a:lnTo>
                  <a:lnTo>
                    <a:pt x="213" y="18"/>
                  </a:lnTo>
                  <a:lnTo>
                    <a:pt x="209" y="13"/>
                  </a:lnTo>
                  <a:lnTo>
                    <a:pt x="206" y="8"/>
                  </a:lnTo>
                  <a:lnTo>
                    <a:pt x="202" y="7"/>
                  </a:lnTo>
                  <a:lnTo>
                    <a:pt x="196" y="7"/>
                  </a:lnTo>
                  <a:lnTo>
                    <a:pt x="192" y="10"/>
                  </a:lnTo>
                  <a:lnTo>
                    <a:pt x="186" y="16"/>
                  </a:lnTo>
                  <a:lnTo>
                    <a:pt x="184" y="17"/>
                  </a:lnTo>
                  <a:lnTo>
                    <a:pt x="183" y="17"/>
                  </a:lnTo>
                  <a:lnTo>
                    <a:pt x="178" y="14"/>
                  </a:lnTo>
                  <a:lnTo>
                    <a:pt x="177" y="14"/>
                  </a:lnTo>
                  <a:lnTo>
                    <a:pt x="173" y="11"/>
                  </a:lnTo>
                  <a:lnTo>
                    <a:pt x="167" y="9"/>
                  </a:lnTo>
                  <a:lnTo>
                    <a:pt x="161" y="7"/>
                  </a:lnTo>
                  <a:lnTo>
                    <a:pt x="158" y="10"/>
                  </a:lnTo>
                  <a:lnTo>
                    <a:pt x="154" y="17"/>
                  </a:lnTo>
                  <a:lnTo>
                    <a:pt x="153" y="17"/>
                  </a:lnTo>
                  <a:lnTo>
                    <a:pt x="152" y="18"/>
                  </a:lnTo>
                  <a:lnTo>
                    <a:pt x="146" y="20"/>
                  </a:lnTo>
                  <a:lnTo>
                    <a:pt x="146" y="21"/>
                  </a:lnTo>
                  <a:lnTo>
                    <a:pt x="145" y="21"/>
                  </a:lnTo>
                  <a:lnTo>
                    <a:pt x="141" y="21"/>
                  </a:lnTo>
                  <a:lnTo>
                    <a:pt x="137" y="25"/>
                  </a:lnTo>
                  <a:lnTo>
                    <a:pt x="137" y="26"/>
                  </a:lnTo>
                  <a:lnTo>
                    <a:pt x="135" y="26"/>
                  </a:lnTo>
                  <a:lnTo>
                    <a:pt x="130" y="27"/>
                  </a:lnTo>
                  <a:lnTo>
                    <a:pt x="128" y="30"/>
                  </a:lnTo>
                  <a:lnTo>
                    <a:pt x="130" y="36"/>
                  </a:lnTo>
                  <a:lnTo>
                    <a:pt x="133" y="42"/>
                  </a:lnTo>
                  <a:lnTo>
                    <a:pt x="137" y="48"/>
                  </a:lnTo>
                  <a:lnTo>
                    <a:pt x="138" y="48"/>
                  </a:lnTo>
                  <a:lnTo>
                    <a:pt x="138" y="49"/>
                  </a:lnTo>
                  <a:lnTo>
                    <a:pt x="139" y="54"/>
                  </a:lnTo>
                  <a:lnTo>
                    <a:pt x="139" y="55"/>
                  </a:lnTo>
                  <a:lnTo>
                    <a:pt x="139" y="56"/>
                  </a:lnTo>
                  <a:lnTo>
                    <a:pt x="136" y="63"/>
                  </a:lnTo>
                  <a:lnTo>
                    <a:pt x="133" y="68"/>
                  </a:lnTo>
                  <a:lnTo>
                    <a:pt x="132" y="75"/>
                  </a:lnTo>
                  <a:lnTo>
                    <a:pt x="135" y="78"/>
                  </a:lnTo>
                  <a:lnTo>
                    <a:pt x="143" y="78"/>
                  </a:lnTo>
                  <a:lnTo>
                    <a:pt x="144" y="79"/>
                  </a:lnTo>
                  <a:lnTo>
                    <a:pt x="151" y="82"/>
                  </a:lnTo>
                  <a:lnTo>
                    <a:pt x="152" y="82"/>
                  </a:lnTo>
                  <a:lnTo>
                    <a:pt x="157" y="86"/>
                  </a:lnTo>
                  <a:lnTo>
                    <a:pt x="158" y="87"/>
                  </a:lnTo>
                  <a:lnTo>
                    <a:pt x="158" y="88"/>
                  </a:lnTo>
                  <a:lnTo>
                    <a:pt x="157" y="96"/>
                  </a:lnTo>
                  <a:lnTo>
                    <a:pt x="156" y="97"/>
                  </a:lnTo>
                  <a:lnTo>
                    <a:pt x="155" y="97"/>
                  </a:lnTo>
                  <a:lnTo>
                    <a:pt x="152" y="101"/>
                  </a:lnTo>
                  <a:lnTo>
                    <a:pt x="151" y="105"/>
                  </a:lnTo>
                  <a:lnTo>
                    <a:pt x="153" y="109"/>
                  </a:lnTo>
                  <a:lnTo>
                    <a:pt x="154" y="110"/>
                  </a:lnTo>
                  <a:lnTo>
                    <a:pt x="154" y="111"/>
                  </a:lnTo>
                  <a:lnTo>
                    <a:pt x="152" y="118"/>
                  </a:lnTo>
                  <a:lnTo>
                    <a:pt x="148" y="124"/>
                  </a:lnTo>
                  <a:lnTo>
                    <a:pt x="145" y="131"/>
                  </a:lnTo>
                  <a:lnTo>
                    <a:pt x="141" y="137"/>
                  </a:lnTo>
                  <a:lnTo>
                    <a:pt x="141" y="143"/>
                  </a:lnTo>
                  <a:lnTo>
                    <a:pt x="141" y="144"/>
                  </a:lnTo>
                  <a:lnTo>
                    <a:pt x="138" y="149"/>
                  </a:lnTo>
                  <a:lnTo>
                    <a:pt x="138" y="150"/>
                  </a:lnTo>
                  <a:lnTo>
                    <a:pt x="136" y="150"/>
                  </a:lnTo>
                  <a:lnTo>
                    <a:pt x="131" y="151"/>
                  </a:lnTo>
                  <a:lnTo>
                    <a:pt x="127" y="154"/>
                  </a:lnTo>
                  <a:lnTo>
                    <a:pt x="123" y="157"/>
                  </a:lnTo>
                  <a:lnTo>
                    <a:pt x="120" y="161"/>
                  </a:lnTo>
                  <a:lnTo>
                    <a:pt x="119" y="162"/>
                  </a:lnTo>
                  <a:lnTo>
                    <a:pt x="118" y="162"/>
                  </a:lnTo>
                  <a:lnTo>
                    <a:pt x="112" y="164"/>
                  </a:lnTo>
                  <a:lnTo>
                    <a:pt x="107" y="166"/>
                  </a:lnTo>
                  <a:lnTo>
                    <a:pt x="108" y="170"/>
                  </a:lnTo>
                  <a:lnTo>
                    <a:pt x="108" y="171"/>
                  </a:lnTo>
                  <a:lnTo>
                    <a:pt x="107" y="172"/>
                  </a:lnTo>
                  <a:lnTo>
                    <a:pt x="105" y="177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99" y="179"/>
                  </a:lnTo>
                  <a:lnTo>
                    <a:pt x="98" y="185"/>
                  </a:lnTo>
                  <a:lnTo>
                    <a:pt x="97" y="188"/>
                  </a:lnTo>
                  <a:lnTo>
                    <a:pt x="95" y="187"/>
                  </a:lnTo>
                  <a:lnTo>
                    <a:pt x="89" y="184"/>
                  </a:lnTo>
                  <a:lnTo>
                    <a:pt x="87" y="184"/>
                  </a:lnTo>
                  <a:lnTo>
                    <a:pt x="87" y="186"/>
                  </a:lnTo>
                  <a:lnTo>
                    <a:pt x="87" y="187"/>
                  </a:lnTo>
                  <a:lnTo>
                    <a:pt x="85" y="192"/>
                  </a:lnTo>
                  <a:lnTo>
                    <a:pt x="85" y="194"/>
                  </a:lnTo>
                  <a:lnTo>
                    <a:pt x="83" y="194"/>
                  </a:lnTo>
                  <a:lnTo>
                    <a:pt x="77" y="196"/>
                  </a:lnTo>
                  <a:lnTo>
                    <a:pt x="75" y="196"/>
                  </a:lnTo>
                  <a:lnTo>
                    <a:pt x="74" y="195"/>
                  </a:lnTo>
                  <a:lnTo>
                    <a:pt x="70" y="192"/>
                  </a:lnTo>
                  <a:lnTo>
                    <a:pt x="67" y="189"/>
                  </a:lnTo>
                  <a:lnTo>
                    <a:pt x="64" y="192"/>
                  </a:lnTo>
                  <a:lnTo>
                    <a:pt x="63" y="192"/>
                  </a:lnTo>
                  <a:lnTo>
                    <a:pt x="60" y="194"/>
                  </a:lnTo>
                  <a:lnTo>
                    <a:pt x="59" y="199"/>
                  </a:lnTo>
                  <a:lnTo>
                    <a:pt x="58" y="201"/>
                  </a:lnTo>
                  <a:lnTo>
                    <a:pt x="56" y="201"/>
                  </a:lnTo>
                  <a:lnTo>
                    <a:pt x="52" y="201"/>
                  </a:lnTo>
                  <a:lnTo>
                    <a:pt x="50" y="207"/>
                  </a:lnTo>
                  <a:lnTo>
                    <a:pt x="49" y="207"/>
                  </a:lnTo>
                  <a:lnTo>
                    <a:pt x="48" y="208"/>
                  </a:lnTo>
                  <a:lnTo>
                    <a:pt x="43" y="211"/>
                  </a:lnTo>
                  <a:lnTo>
                    <a:pt x="38" y="212"/>
                  </a:lnTo>
                  <a:lnTo>
                    <a:pt x="36" y="217"/>
                  </a:lnTo>
                  <a:lnTo>
                    <a:pt x="36" y="218"/>
                  </a:lnTo>
                  <a:lnTo>
                    <a:pt x="35" y="218"/>
                  </a:lnTo>
                  <a:lnTo>
                    <a:pt x="31" y="219"/>
                  </a:lnTo>
                  <a:lnTo>
                    <a:pt x="30" y="223"/>
                  </a:lnTo>
                  <a:lnTo>
                    <a:pt x="30" y="225"/>
                  </a:lnTo>
                  <a:lnTo>
                    <a:pt x="28" y="225"/>
                  </a:lnTo>
                  <a:lnTo>
                    <a:pt x="23" y="228"/>
                  </a:lnTo>
                  <a:lnTo>
                    <a:pt x="18" y="230"/>
                  </a:lnTo>
                  <a:lnTo>
                    <a:pt x="12" y="232"/>
                  </a:lnTo>
                  <a:lnTo>
                    <a:pt x="8" y="235"/>
                  </a:lnTo>
                  <a:lnTo>
                    <a:pt x="8" y="236"/>
                  </a:lnTo>
                  <a:lnTo>
                    <a:pt x="7" y="236"/>
                  </a:lnTo>
                  <a:lnTo>
                    <a:pt x="2" y="237"/>
                  </a:lnTo>
                  <a:lnTo>
                    <a:pt x="2" y="235"/>
                  </a:lnTo>
                  <a:lnTo>
                    <a:pt x="2" y="232"/>
                  </a:lnTo>
                  <a:lnTo>
                    <a:pt x="8" y="235"/>
                  </a:lnTo>
                  <a:lnTo>
                    <a:pt x="13" y="237"/>
                  </a:lnTo>
                  <a:lnTo>
                    <a:pt x="18" y="236"/>
                  </a:lnTo>
                  <a:lnTo>
                    <a:pt x="23" y="234"/>
                  </a:lnTo>
                  <a:lnTo>
                    <a:pt x="24" y="233"/>
                  </a:lnTo>
                  <a:lnTo>
                    <a:pt x="25" y="233"/>
                  </a:lnTo>
                  <a:lnTo>
                    <a:pt x="30" y="235"/>
                  </a:lnTo>
                  <a:lnTo>
                    <a:pt x="36" y="235"/>
                  </a:lnTo>
                  <a:lnTo>
                    <a:pt x="43" y="236"/>
                  </a:lnTo>
                  <a:lnTo>
                    <a:pt x="46" y="237"/>
                  </a:lnTo>
                  <a:lnTo>
                    <a:pt x="45" y="240"/>
                  </a:lnTo>
                  <a:lnTo>
                    <a:pt x="43" y="244"/>
                  </a:lnTo>
                  <a:lnTo>
                    <a:pt x="44" y="247"/>
                  </a:lnTo>
                  <a:lnTo>
                    <a:pt x="48" y="250"/>
                  </a:lnTo>
                  <a:lnTo>
                    <a:pt x="53" y="250"/>
                  </a:lnTo>
                  <a:lnTo>
                    <a:pt x="54" y="251"/>
                  </a:lnTo>
                  <a:lnTo>
                    <a:pt x="55" y="251"/>
                  </a:lnTo>
                  <a:lnTo>
                    <a:pt x="58" y="255"/>
                  </a:lnTo>
                  <a:lnTo>
                    <a:pt x="59" y="256"/>
                  </a:lnTo>
                  <a:lnTo>
                    <a:pt x="60" y="259"/>
                  </a:lnTo>
                  <a:lnTo>
                    <a:pt x="64" y="258"/>
                  </a:lnTo>
                  <a:lnTo>
                    <a:pt x="66" y="258"/>
                  </a:lnTo>
                  <a:lnTo>
                    <a:pt x="67" y="259"/>
                  </a:lnTo>
                  <a:lnTo>
                    <a:pt x="70" y="262"/>
                  </a:lnTo>
                  <a:lnTo>
                    <a:pt x="75" y="262"/>
                  </a:lnTo>
                  <a:lnTo>
                    <a:pt x="76" y="262"/>
                  </a:lnTo>
                  <a:lnTo>
                    <a:pt x="77" y="264"/>
                  </a:lnTo>
                  <a:lnTo>
                    <a:pt x="80" y="269"/>
                  </a:lnTo>
                  <a:lnTo>
                    <a:pt x="81" y="275"/>
                  </a:lnTo>
                  <a:lnTo>
                    <a:pt x="85" y="279"/>
                  </a:lnTo>
                  <a:lnTo>
                    <a:pt x="85" y="280"/>
                  </a:lnTo>
                  <a:lnTo>
                    <a:pt x="87" y="285"/>
                  </a:lnTo>
                  <a:lnTo>
                    <a:pt x="87" y="286"/>
                  </a:lnTo>
                  <a:lnTo>
                    <a:pt x="89" y="294"/>
                  </a:lnTo>
                  <a:lnTo>
                    <a:pt x="90" y="300"/>
                  </a:lnTo>
                  <a:lnTo>
                    <a:pt x="91" y="305"/>
                  </a:lnTo>
                  <a:lnTo>
                    <a:pt x="92" y="309"/>
                  </a:lnTo>
                  <a:lnTo>
                    <a:pt x="97" y="311"/>
                  </a:lnTo>
                  <a:lnTo>
                    <a:pt x="102" y="315"/>
                  </a:lnTo>
                  <a:lnTo>
                    <a:pt x="106" y="318"/>
                  </a:lnTo>
                  <a:lnTo>
                    <a:pt x="112" y="319"/>
                  </a:lnTo>
                  <a:lnTo>
                    <a:pt x="113" y="319"/>
                  </a:lnTo>
                  <a:lnTo>
                    <a:pt x="114" y="321"/>
                  </a:lnTo>
                  <a:lnTo>
                    <a:pt x="116" y="328"/>
                  </a:lnTo>
                  <a:lnTo>
                    <a:pt x="116" y="329"/>
                  </a:lnTo>
                  <a:lnTo>
                    <a:pt x="115" y="330"/>
                  </a:lnTo>
                  <a:lnTo>
                    <a:pt x="113" y="335"/>
                  </a:lnTo>
                  <a:lnTo>
                    <a:pt x="112" y="340"/>
                  </a:lnTo>
                  <a:lnTo>
                    <a:pt x="112" y="345"/>
                  </a:lnTo>
                  <a:lnTo>
                    <a:pt x="112" y="346"/>
                  </a:lnTo>
                  <a:lnTo>
                    <a:pt x="111" y="347"/>
                  </a:lnTo>
                  <a:lnTo>
                    <a:pt x="107" y="351"/>
                  </a:lnTo>
                  <a:lnTo>
                    <a:pt x="105" y="351"/>
                  </a:lnTo>
                  <a:lnTo>
                    <a:pt x="102" y="352"/>
                  </a:lnTo>
                  <a:lnTo>
                    <a:pt x="102" y="355"/>
                  </a:lnTo>
                  <a:lnTo>
                    <a:pt x="101" y="361"/>
                  </a:lnTo>
                  <a:lnTo>
                    <a:pt x="100" y="366"/>
                  </a:lnTo>
                  <a:lnTo>
                    <a:pt x="100" y="367"/>
                  </a:lnTo>
                  <a:lnTo>
                    <a:pt x="100" y="368"/>
                  </a:lnTo>
                  <a:lnTo>
                    <a:pt x="97" y="373"/>
                  </a:lnTo>
                  <a:lnTo>
                    <a:pt x="94" y="377"/>
                  </a:lnTo>
                  <a:lnTo>
                    <a:pt x="92" y="375"/>
                  </a:lnTo>
                  <a:lnTo>
                    <a:pt x="91" y="373"/>
                  </a:lnTo>
                  <a:lnTo>
                    <a:pt x="96" y="372"/>
                  </a:lnTo>
                  <a:lnTo>
                    <a:pt x="97" y="371"/>
                  </a:lnTo>
                  <a:lnTo>
                    <a:pt x="98" y="372"/>
                  </a:lnTo>
                  <a:lnTo>
                    <a:pt x="105" y="375"/>
                  </a:lnTo>
                  <a:lnTo>
                    <a:pt x="114" y="379"/>
                  </a:lnTo>
                  <a:lnTo>
                    <a:pt x="118" y="381"/>
                  </a:lnTo>
                  <a:lnTo>
                    <a:pt x="123" y="379"/>
                  </a:lnTo>
                  <a:lnTo>
                    <a:pt x="123" y="378"/>
                  </a:lnTo>
                  <a:lnTo>
                    <a:pt x="128" y="378"/>
                  </a:lnTo>
                  <a:lnTo>
                    <a:pt x="130" y="373"/>
                  </a:lnTo>
                  <a:lnTo>
                    <a:pt x="131" y="372"/>
                  </a:lnTo>
                  <a:lnTo>
                    <a:pt x="137" y="370"/>
                  </a:lnTo>
                  <a:lnTo>
                    <a:pt x="138" y="369"/>
                  </a:lnTo>
                  <a:lnTo>
                    <a:pt x="139" y="370"/>
                  </a:lnTo>
                  <a:lnTo>
                    <a:pt x="143" y="372"/>
                  </a:lnTo>
                  <a:lnTo>
                    <a:pt x="146" y="370"/>
                  </a:lnTo>
                  <a:lnTo>
                    <a:pt x="152" y="362"/>
                  </a:lnTo>
                  <a:lnTo>
                    <a:pt x="154" y="360"/>
                  </a:lnTo>
                  <a:lnTo>
                    <a:pt x="156" y="362"/>
                  </a:lnTo>
                  <a:lnTo>
                    <a:pt x="160" y="366"/>
                  </a:lnTo>
                  <a:lnTo>
                    <a:pt x="164" y="367"/>
                  </a:lnTo>
                  <a:lnTo>
                    <a:pt x="167" y="364"/>
                  </a:lnTo>
                  <a:lnTo>
                    <a:pt x="167" y="359"/>
                  </a:lnTo>
                  <a:lnTo>
                    <a:pt x="167" y="358"/>
                  </a:lnTo>
                  <a:lnTo>
                    <a:pt x="170" y="353"/>
                  </a:lnTo>
                  <a:lnTo>
                    <a:pt x="173" y="348"/>
                  </a:lnTo>
                  <a:lnTo>
                    <a:pt x="174" y="343"/>
                  </a:lnTo>
                  <a:lnTo>
                    <a:pt x="177" y="337"/>
                  </a:lnTo>
                  <a:lnTo>
                    <a:pt x="176" y="332"/>
                  </a:lnTo>
                  <a:lnTo>
                    <a:pt x="176" y="331"/>
                  </a:lnTo>
                  <a:lnTo>
                    <a:pt x="177" y="324"/>
                  </a:lnTo>
                  <a:lnTo>
                    <a:pt x="181" y="317"/>
                  </a:lnTo>
                  <a:lnTo>
                    <a:pt x="182" y="316"/>
                  </a:lnTo>
                  <a:lnTo>
                    <a:pt x="187" y="313"/>
                  </a:lnTo>
                  <a:lnTo>
                    <a:pt x="188" y="312"/>
                  </a:lnTo>
                  <a:lnTo>
                    <a:pt x="189" y="312"/>
                  </a:lnTo>
                  <a:lnTo>
                    <a:pt x="195" y="314"/>
                  </a:lnTo>
                  <a:lnTo>
                    <a:pt x="196" y="315"/>
                  </a:lnTo>
                  <a:lnTo>
                    <a:pt x="200" y="319"/>
                  </a:lnTo>
                  <a:lnTo>
                    <a:pt x="203" y="323"/>
                  </a:lnTo>
                  <a:lnTo>
                    <a:pt x="207" y="323"/>
                  </a:lnTo>
                  <a:lnTo>
                    <a:pt x="212" y="321"/>
                  </a:lnTo>
                  <a:lnTo>
                    <a:pt x="217" y="317"/>
                  </a:lnTo>
                  <a:lnTo>
                    <a:pt x="218" y="317"/>
                  </a:lnTo>
                  <a:lnTo>
                    <a:pt x="219" y="317"/>
                  </a:lnTo>
                  <a:lnTo>
                    <a:pt x="226" y="317"/>
                  </a:lnTo>
                  <a:lnTo>
                    <a:pt x="234" y="317"/>
                  </a:lnTo>
                  <a:lnTo>
                    <a:pt x="238" y="315"/>
                  </a:lnTo>
                  <a:lnTo>
                    <a:pt x="241" y="311"/>
                  </a:lnTo>
                  <a:lnTo>
                    <a:pt x="241" y="310"/>
                  </a:lnTo>
                  <a:lnTo>
                    <a:pt x="245" y="306"/>
                  </a:lnTo>
                  <a:lnTo>
                    <a:pt x="249" y="301"/>
                  </a:lnTo>
                  <a:lnTo>
                    <a:pt x="250" y="296"/>
                  </a:lnTo>
                  <a:lnTo>
                    <a:pt x="248" y="291"/>
                  </a:lnTo>
                  <a:lnTo>
                    <a:pt x="248" y="290"/>
                  </a:lnTo>
                  <a:lnTo>
                    <a:pt x="249" y="281"/>
                  </a:lnTo>
                  <a:lnTo>
                    <a:pt x="249" y="279"/>
                  </a:lnTo>
                  <a:lnTo>
                    <a:pt x="251" y="278"/>
                  </a:lnTo>
                  <a:lnTo>
                    <a:pt x="257" y="277"/>
                  </a:lnTo>
                  <a:lnTo>
                    <a:pt x="258" y="277"/>
                  </a:lnTo>
                  <a:lnTo>
                    <a:pt x="265" y="277"/>
                  </a:lnTo>
                  <a:lnTo>
                    <a:pt x="271" y="277"/>
                  </a:lnTo>
                  <a:lnTo>
                    <a:pt x="278" y="275"/>
                  </a:lnTo>
                  <a:lnTo>
                    <a:pt x="279" y="275"/>
                  </a:lnTo>
                  <a:lnTo>
                    <a:pt x="280" y="275"/>
                  </a:lnTo>
                  <a:lnTo>
                    <a:pt x="285" y="276"/>
                  </a:lnTo>
                  <a:lnTo>
                    <a:pt x="287" y="275"/>
                  </a:lnTo>
                  <a:lnTo>
                    <a:pt x="288" y="270"/>
                  </a:lnTo>
                  <a:lnTo>
                    <a:pt x="286" y="264"/>
                  </a:lnTo>
                  <a:lnTo>
                    <a:pt x="286" y="263"/>
                  </a:lnTo>
                  <a:lnTo>
                    <a:pt x="288" y="255"/>
                  </a:lnTo>
                  <a:lnTo>
                    <a:pt x="288" y="252"/>
                  </a:lnTo>
                  <a:lnTo>
                    <a:pt x="291" y="252"/>
                  </a:lnTo>
                  <a:lnTo>
                    <a:pt x="296" y="253"/>
                  </a:lnTo>
                  <a:lnTo>
                    <a:pt x="302" y="253"/>
                  </a:lnTo>
                  <a:lnTo>
                    <a:pt x="306" y="251"/>
                  </a:lnTo>
                  <a:lnTo>
                    <a:pt x="313" y="248"/>
                  </a:lnTo>
                  <a:lnTo>
                    <a:pt x="319" y="245"/>
                  </a:lnTo>
                  <a:lnTo>
                    <a:pt x="320" y="245"/>
                  </a:lnTo>
                  <a:lnTo>
                    <a:pt x="325" y="244"/>
                  </a:lnTo>
                  <a:lnTo>
                    <a:pt x="329" y="240"/>
                  </a:lnTo>
                  <a:lnTo>
                    <a:pt x="330" y="239"/>
                  </a:lnTo>
                  <a:lnTo>
                    <a:pt x="336" y="237"/>
                  </a:lnTo>
                  <a:lnTo>
                    <a:pt x="342" y="235"/>
                  </a:lnTo>
                  <a:lnTo>
                    <a:pt x="343" y="235"/>
                  </a:lnTo>
                  <a:lnTo>
                    <a:pt x="344" y="236"/>
                  </a:lnTo>
                  <a:lnTo>
                    <a:pt x="349" y="239"/>
                  </a:lnTo>
                  <a:lnTo>
                    <a:pt x="354" y="242"/>
                  </a:lnTo>
                  <a:lnTo>
                    <a:pt x="359" y="242"/>
                  </a:lnTo>
                  <a:lnTo>
                    <a:pt x="361" y="243"/>
                  </a:lnTo>
                  <a:lnTo>
                    <a:pt x="361" y="244"/>
                  </a:lnTo>
                  <a:lnTo>
                    <a:pt x="364" y="249"/>
                  </a:lnTo>
                  <a:lnTo>
                    <a:pt x="367" y="255"/>
                  </a:lnTo>
                  <a:lnTo>
                    <a:pt x="367" y="256"/>
                  </a:lnTo>
                  <a:lnTo>
                    <a:pt x="368" y="262"/>
                  </a:lnTo>
                  <a:lnTo>
                    <a:pt x="368" y="267"/>
                  </a:lnTo>
                  <a:lnTo>
                    <a:pt x="370" y="270"/>
                  </a:lnTo>
                  <a:lnTo>
                    <a:pt x="376" y="270"/>
                  </a:lnTo>
                  <a:lnTo>
                    <a:pt x="382" y="271"/>
                  </a:lnTo>
                  <a:lnTo>
                    <a:pt x="390" y="274"/>
                  </a:lnTo>
                  <a:lnTo>
                    <a:pt x="399" y="277"/>
                  </a:lnTo>
                  <a:lnTo>
                    <a:pt x="399" y="278"/>
                  </a:lnTo>
                  <a:lnTo>
                    <a:pt x="404" y="281"/>
                  </a:lnTo>
                  <a:lnTo>
                    <a:pt x="409" y="285"/>
                  </a:lnTo>
                  <a:lnTo>
                    <a:pt x="410" y="285"/>
                  </a:lnTo>
                  <a:lnTo>
                    <a:pt x="410" y="286"/>
                  </a:lnTo>
                  <a:lnTo>
                    <a:pt x="412" y="290"/>
                  </a:lnTo>
                  <a:lnTo>
                    <a:pt x="415" y="292"/>
                  </a:lnTo>
                  <a:lnTo>
                    <a:pt x="421" y="291"/>
                  </a:lnTo>
                  <a:lnTo>
                    <a:pt x="428" y="290"/>
                  </a:lnTo>
                  <a:lnTo>
                    <a:pt x="429" y="290"/>
                  </a:lnTo>
                  <a:lnTo>
                    <a:pt x="435" y="291"/>
                  </a:lnTo>
                  <a:lnTo>
                    <a:pt x="436" y="291"/>
                  </a:lnTo>
                  <a:lnTo>
                    <a:pt x="443" y="294"/>
                  </a:lnTo>
                  <a:lnTo>
                    <a:pt x="444" y="294"/>
                  </a:lnTo>
                  <a:lnTo>
                    <a:pt x="444" y="295"/>
                  </a:lnTo>
                  <a:lnTo>
                    <a:pt x="448" y="299"/>
                  </a:lnTo>
                  <a:lnTo>
                    <a:pt x="452" y="304"/>
                  </a:lnTo>
                  <a:lnTo>
                    <a:pt x="457" y="307"/>
                  </a:lnTo>
                  <a:lnTo>
                    <a:pt x="457" y="308"/>
                  </a:lnTo>
                  <a:lnTo>
                    <a:pt x="459" y="314"/>
                  </a:lnTo>
                  <a:lnTo>
                    <a:pt x="460" y="314"/>
                  </a:lnTo>
                  <a:lnTo>
                    <a:pt x="459" y="321"/>
                  </a:lnTo>
                  <a:lnTo>
                    <a:pt x="461" y="326"/>
                  </a:lnTo>
                  <a:lnTo>
                    <a:pt x="463" y="329"/>
                  </a:lnTo>
                  <a:lnTo>
                    <a:pt x="466" y="329"/>
                  </a:lnTo>
                  <a:lnTo>
                    <a:pt x="468" y="326"/>
                  </a:lnTo>
                  <a:lnTo>
                    <a:pt x="469" y="321"/>
                  </a:lnTo>
                  <a:lnTo>
                    <a:pt x="469" y="320"/>
                  </a:lnTo>
                  <a:lnTo>
                    <a:pt x="471" y="312"/>
                  </a:lnTo>
                  <a:lnTo>
                    <a:pt x="472" y="311"/>
                  </a:lnTo>
                  <a:lnTo>
                    <a:pt x="476" y="306"/>
                  </a:lnTo>
                  <a:lnTo>
                    <a:pt x="476" y="305"/>
                  </a:lnTo>
                  <a:lnTo>
                    <a:pt x="477" y="305"/>
                  </a:lnTo>
                  <a:lnTo>
                    <a:pt x="484" y="303"/>
                  </a:lnTo>
                  <a:lnTo>
                    <a:pt x="485" y="303"/>
                  </a:lnTo>
                  <a:lnTo>
                    <a:pt x="492" y="306"/>
                  </a:lnTo>
                  <a:lnTo>
                    <a:pt x="493" y="307"/>
                  </a:lnTo>
                  <a:lnTo>
                    <a:pt x="498" y="312"/>
                  </a:lnTo>
                  <a:lnTo>
                    <a:pt x="499" y="313"/>
                  </a:lnTo>
                  <a:lnTo>
                    <a:pt x="499" y="314"/>
                  </a:lnTo>
                  <a:lnTo>
                    <a:pt x="497" y="320"/>
                  </a:lnTo>
                  <a:lnTo>
                    <a:pt x="497" y="321"/>
                  </a:lnTo>
                  <a:lnTo>
                    <a:pt x="496" y="322"/>
                  </a:lnTo>
                  <a:lnTo>
                    <a:pt x="492" y="325"/>
                  </a:lnTo>
                  <a:lnTo>
                    <a:pt x="489" y="329"/>
                  </a:lnTo>
                  <a:lnTo>
                    <a:pt x="491" y="333"/>
                  </a:lnTo>
                  <a:lnTo>
                    <a:pt x="496" y="338"/>
                  </a:lnTo>
                  <a:lnTo>
                    <a:pt x="500" y="342"/>
                  </a:lnTo>
                  <a:lnTo>
                    <a:pt x="505" y="343"/>
                  </a:lnTo>
                  <a:lnTo>
                    <a:pt x="511" y="338"/>
                  </a:lnTo>
                  <a:lnTo>
                    <a:pt x="512" y="338"/>
                  </a:lnTo>
                  <a:lnTo>
                    <a:pt x="520" y="337"/>
                  </a:lnTo>
                  <a:lnTo>
                    <a:pt x="521" y="337"/>
                  </a:lnTo>
                  <a:lnTo>
                    <a:pt x="522" y="338"/>
                  </a:lnTo>
                  <a:lnTo>
                    <a:pt x="525" y="343"/>
                  </a:lnTo>
                  <a:lnTo>
                    <a:pt x="526" y="344"/>
                  </a:lnTo>
                  <a:lnTo>
                    <a:pt x="526" y="345"/>
                  </a:lnTo>
                  <a:lnTo>
                    <a:pt x="526" y="351"/>
                  </a:lnTo>
                  <a:lnTo>
                    <a:pt x="526" y="353"/>
                  </a:lnTo>
                  <a:lnTo>
                    <a:pt x="524" y="354"/>
                  </a:lnTo>
                  <a:lnTo>
                    <a:pt x="521" y="356"/>
                  </a:lnTo>
                  <a:lnTo>
                    <a:pt x="522" y="360"/>
                  </a:lnTo>
                  <a:lnTo>
                    <a:pt x="522" y="361"/>
                  </a:lnTo>
                  <a:lnTo>
                    <a:pt x="521" y="365"/>
                  </a:lnTo>
                  <a:lnTo>
                    <a:pt x="524" y="369"/>
                  </a:lnTo>
                  <a:lnTo>
                    <a:pt x="524" y="370"/>
                  </a:lnTo>
                  <a:lnTo>
                    <a:pt x="524" y="371"/>
                  </a:lnTo>
                  <a:lnTo>
                    <a:pt x="524" y="376"/>
                  </a:lnTo>
                  <a:lnTo>
                    <a:pt x="525" y="381"/>
                  </a:lnTo>
                  <a:lnTo>
                    <a:pt x="530" y="393"/>
                  </a:lnTo>
                  <a:lnTo>
                    <a:pt x="531" y="396"/>
                  </a:lnTo>
                  <a:lnTo>
                    <a:pt x="534" y="394"/>
                  </a:lnTo>
                  <a:lnTo>
                    <a:pt x="535" y="394"/>
                  </a:lnTo>
                  <a:lnTo>
                    <a:pt x="539" y="392"/>
                  </a:lnTo>
                  <a:lnTo>
                    <a:pt x="542" y="387"/>
                  </a:lnTo>
                  <a:lnTo>
                    <a:pt x="544" y="382"/>
                  </a:lnTo>
                  <a:lnTo>
                    <a:pt x="545" y="381"/>
                  </a:lnTo>
                  <a:lnTo>
                    <a:pt x="546" y="381"/>
                  </a:lnTo>
                  <a:lnTo>
                    <a:pt x="551" y="378"/>
                  </a:lnTo>
                  <a:lnTo>
                    <a:pt x="555" y="374"/>
                  </a:lnTo>
                  <a:lnTo>
                    <a:pt x="556" y="374"/>
                  </a:lnTo>
                  <a:lnTo>
                    <a:pt x="562" y="373"/>
                  </a:lnTo>
                  <a:lnTo>
                    <a:pt x="567" y="372"/>
                  </a:lnTo>
                  <a:lnTo>
                    <a:pt x="568" y="372"/>
                  </a:lnTo>
                  <a:lnTo>
                    <a:pt x="573" y="372"/>
                  </a:lnTo>
                  <a:lnTo>
                    <a:pt x="576" y="369"/>
                  </a:lnTo>
                  <a:lnTo>
                    <a:pt x="580" y="364"/>
                  </a:lnTo>
                  <a:lnTo>
                    <a:pt x="584" y="360"/>
                  </a:lnTo>
                  <a:lnTo>
                    <a:pt x="588" y="355"/>
                  </a:lnTo>
                  <a:lnTo>
                    <a:pt x="589" y="355"/>
                  </a:lnTo>
                  <a:lnTo>
                    <a:pt x="593" y="351"/>
                  </a:lnTo>
                  <a:lnTo>
                    <a:pt x="594" y="351"/>
                  </a:lnTo>
                  <a:lnTo>
                    <a:pt x="599" y="347"/>
                  </a:lnTo>
                  <a:lnTo>
                    <a:pt x="601" y="343"/>
                  </a:lnTo>
                  <a:lnTo>
                    <a:pt x="603" y="335"/>
                  </a:lnTo>
                  <a:lnTo>
                    <a:pt x="605" y="330"/>
                  </a:lnTo>
                  <a:lnTo>
                    <a:pt x="605" y="329"/>
                  </a:lnTo>
                  <a:lnTo>
                    <a:pt x="606" y="328"/>
                  </a:lnTo>
                  <a:lnTo>
                    <a:pt x="612" y="326"/>
                  </a:lnTo>
                  <a:lnTo>
                    <a:pt x="613" y="326"/>
                  </a:lnTo>
                  <a:lnTo>
                    <a:pt x="620" y="325"/>
                  </a:lnTo>
                  <a:lnTo>
                    <a:pt x="621" y="325"/>
                  </a:lnTo>
                  <a:lnTo>
                    <a:pt x="622" y="327"/>
                  </a:lnTo>
                  <a:lnTo>
                    <a:pt x="626" y="334"/>
                  </a:lnTo>
                  <a:lnTo>
                    <a:pt x="629" y="339"/>
                  </a:lnTo>
                  <a:lnTo>
                    <a:pt x="631" y="345"/>
                  </a:lnTo>
                  <a:lnTo>
                    <a:pt x="631" y="346"/>
                  </a:lnTo>
                  <a:lnTo>
                    <a:pt x="631" y="347"/>
                  </a:lnTo>
                  <a:lnTo>
                    <a:pt x="630" y="350"/>
                  </a:lnTo>
                  <a:lnTo>
                    <a:pt x="633" y="350"/>
                  </a:lnTo>
                  <a:lnTo>
                    <a:pt x="635" y="350"/>
                  </a:lnTo>
                  <a:lnTo>
                    <a:pt x="636" y="351"/>
                  </a:lnTo>
                  <a:lnTo>
                    <a:pt x="637" y="354"/>
                  </a:lnTo>
                  <a:lnTo>
                    <a:pt x="639" y="353"/>
                  </a:lnTo>
                  <a:lnTo>
                    <a:pt x="642" y="350"/>
                  </a:lnTo>
                  <a:lnTo>
                    <a:pt x="643" y="348"/>
                  </a:lnTo>
                  <a:lnTo>
                    <a:pt x="644" y="348"/>
                  </a:lnTo>
                  <a:lnTo>
                    <a:pt x="649" y="349"/>
                  </a:lnTo>
                  <a:lnTo>
                    <a:pt x="655" y="348"/>
                  </a:lnTo>
                  <a:lnTo>
                    <a:pt x="656" y="348"/>
                  </a:lnTo>
                  <a:lnTo>
                    <a:pt x="663" y="349"/>
                  </a:lnTo>
                  <a:lnTo>
                    <a:pt x="666" y="350"/>
                  </a:lnTo>
                  <a:lnTo>
                    <a:pt x="665" y="352"/>
                  </a:lnTo>
                  <a:lnTo>
                    <a:pt x="665" y="357"/>
                  </a:lnTo>
                  <a:lnTo>
                    <a:pt x="668" y="361"/>
                  </a:lnTo>
                  <a:lnTo>
                    <a:pt x="673" y="362"/>
                  </a:lnTo>
                  <a:lnTo>
                    <a:pt x="674" y="362"/>
                  </a:lnTo>
                  <a:lnTo>
                    <a:pt x="674" y="363"/>
                  </a:lnTo>
                  <a:lnTo>
                    <a:pt x="678" y="367"/>
                  </a:lnTo>
                  <a:lnTo>
                    <a:pt x="683" y="370"/>
                  </a:lnTo>
                  <a:lnTo>
                    <a:pt x="692" y="376"/>
                  </a:lnTo>
                  <a:lnTo>
                    <a:pt x="693" y="376"/>
                  </a:lnTo>
                  <a:lnTo>
                    <a:pt x="696" y="382"/>
                  </a:lnTo>
                  <a:lnTo>
                    <a:pt x="699" y="388"/>
                  </a:lnTo>
                  <a:lnTo>
                    <a:pt x="702" y="392"/>
                  </a:lnTo>
                  <a:lnTo>
                    <a:pt x="703" y="392"/>
                  </a:lnTo>
                  <a:lnTo>
                    <a:pt x="706" y="399"/>
                  </a:lnTo>
                  <a:lnTo>
                    <a:pt x="706" y="400"/>
                  </a:lnTo>
                  <a:lnTo>
                    <a:pt x="706" y="401"/>
                  </a:lnTo>
                  <a:lnTo>
                    <a:pt x="708" y="400"/>
                  </a:lnTo>
                  <a:lnTo>
                    <a:pt x="709" y="399"/>
                  </a:lnTo>
                  <a:lnTo>
                    <a:pt x="711" y="400"/>
                  </a:lnTo>
                  <a:lnTo>
                    <a:pt x="717" y="405"/>
                  </a:lnTo>
                  <a:lnTo>
                    <a:pt x="718" y="406"/>
                  </a:lnTo>
                  <a:lnTo>
                    <a:pt x="718" y="407"/>
                  </a:lnTo>
                  <a:lnTo>
                    <a:pt x="718" y="409"/>
                  </a:lnTo>
                  <a:lnTo>
                    <a:pt x="720" y="408"/>
                  </a:lnTo>
                  <a:lnTo>
                    <a:pt x="721" y="408"/>
                  </a:lnTo>
                  <a:lnTo>
                    <a:pt x="727" y="407"/>
                  </a:lnTo>
                  <a:lnTo>
                    <a:pt x="728" y="407"/>
                  </a:lnTo>
                  <a:lnTo>
                    <a:pt x="729" y="408"/>
                  </a:lnTo>
                  <a:lnTo>
                    <a:pt x="733" y="414"/>
                  </a:lnTo>
                  <a:lnTo>
                    <a:pt x="734" y="414"/>
                  </a:lnTo>
                  <a:lnTo>
                    <a:pt x="734" y="415"/>
                  </a:lnTo>
                  <a:lnTo>
                    <a:pt x="735" y="420"/>
                  </a:lnTo>
                  <a:lnTo>
                    <a:pt x="739" y="422"/>
                  </a:lnTo>
                  <a:lnTo>
                    <a:pt x="740" y="422"/>
                  </a:lnTo>
                  <a:lnTo>
                    <a:pt x="741" y="423"/>
                  </a:lnTo>
                  <a:lnTo>
                    <a:pt x="743" y="429"/>
                  </a:lnTo>
                  <a:lnTo>
                    <a:pt x="748" y="432"/>
                  </a:lnTo>
                  <a:lnTo>
                    <a:pt x="750" y="432"/>
                  </a:lnTo>
                  <a:lnTo>
                    <a:pt x="751" y="429"/>
                  </a:lnTo>
                  <a:lnTo>
                    <a:pt x="753" y="423"/>
                  </a:lnTo>
                  <a:lnTo>
                    <a:pt x="753" y="422"/>
                  </a:lnTo>
                  <a:lnTo>
                    <a:pt x="754" y="422"/>
                  </a:lnTo>
                  <a:lnTo>
                    <a:pt x="758" y="418"/>
                  </a:lnTo>
                  <a:lnTo>
                    <a:pt x="759" y="418"/>
                  </a:lnTo>
                  <a:lnTo>
                    <a:pt x="765" y="416"/>
                  </a:lnTo>
                  <a:lnTo>
                    <a:pt x="766" y="416"/>
                  </a:lnTo>
                  <a:lnTo>
                    <a:pt x="767" y="417"/>
                  </a:lnTo>
                  <a:lnTo>
                    <a:pt x="771" y="420"/>
                  </a:lnTo>
                  <a:lnTo>
                    <a:pt x="776" y="421"/>
                  </a:lnTo>
                  <a:lnTo>
                    <a:pt x="782" y="419"/>
                  </a:lnTo>
                  <a:lnTo>
                    <a:pt x="783" y="419"/>
                  </a:lnTo>
                  <a:lnTo>
                    <a:pt x="784" y="419"/>
                  </a:lnTo>
                  <a:lnTo>
                    <a:pt x="795" y="421"/>
                  </a:lnTo>
                  <a:lnTo>
                    <a:pt x="796" y="421"/>
                  </a:lnTo>
                  <a:lnTo>
                    <a:pt x="797" y="422"/>
                  </a:lnTo>
                  <a:lnTo>
                    <a:pt x="802" y="428"/>
                  </a:lnTo>
                  <a:lnTo>
                    <a:pt x="807" y="428"/>
                  </a:lnTo>
                  <a:lnTo>
                    <a:pt x="826" y="424"/>
                  </a:lnTo>
                  <a:lnTo>
                    <a:pt x="830" y="420"/>
                  </a:lnTo>
                  <a:lnTo>
                    <a:pt x="835" y="417"/>
                  </a:lnTo>
                  <a:lnTo>
                    <a:pt x="837" y="417"/>
                  </a:lnTo>
                  <a:lnTo>
                    <a:pt x="843" y="418"/>
                  </a:lnTo>
                  <a:lnTo>
                    <a:pt x="847" y="418"/>
                  </a:lnTo>
                  <a:lnTo>
                    <a:pt x="848" y="418"/>
                  </a:lnTo>
                  <a:lnTo>
                    <a:pt x="853" y="418"/>
                  </a:lnTo>
                  <a:lnTo>
                    <a:pt x="857" y="416"/>
                  </a:lnTo>
                  <a:lnTo>
                    <a:pt x="861" y="412"/>
                  </a:lnTo>
                  <a:lnTo>
                    <a:pt x="862" y="411"/>
                  </a:lnTo>
                  <a:lnTo>
                    <a:pt x="863" y="411"/>
                  </a:lnTo>
                  <a:lnTo>
                    <a:pt x="868" y="411"/>
                  </a:lnTo>
                  <a:lnTo>
                    <a:pt x="869" y="411"/>
                  </a:lnTo>
                  <a:lnTo>
                    <a:pt x="869" y="410"/>
                  </a:lnTo>
                  <a:lnTo>
                    <a:pt x="868" y="410"/>
                  </a:lnTo>
                  <a:lnTo>
                    <a:pt x="868" y="409"/>
                  </a:lnTo>
                  <a:lnTo>
                    <a:pt x="867" y="402"/>
                  </a:lnTo>
                  <a:lnTo>
                    <a:pt x="867" y="399"/>
                  </a:lnTo>
                  <a:lnTo>
                    <a:pt x="870" y="399"/>
                  </a:lnTo>
                  <a:lnTo>
                    <a:pt x="874" y="400"/>
                  </a:lnTo>
                  <a:lnTo>
                    <a:pt x="878" y="396"/>
                  </a:lnTo>
                  <a:lnTo>
                    <a:pt x="881" y="392"/>
                  </a:lnTo>
                  <a:lnTo>
                    <a:pt x="881" y="391"/>
                  </a:lnTo>
                  <a:lnTo>
                    <a:pt x="883" y="391"/>
                  </a:lnTo>
                  <a:lnTo>
                    <a:pt x="889" y="391"/>
                  </a:lnTo>
                  <a:lnTo>
                    <a:pt x="894" y="390"/>
                  </a:lnTo>
                  <a:lnTo>
                    <a:pt x="896" y="388"/>
                  </a:lnTo>
                  <a:lnTo>
                    <a:pt x="894" y="385"/>
                  </a:lnTo>
                  <a:lnTo>
                    <a:pt x="893" y="384"/>
                  </a:lnTo>
                  <a:lnTo>
                    <a:pt x="893" y="383"/>
                  </a:lnTo>
                  <a:lnTo>
                    <a:pt x="895" y="378"/>
                  </a:lnTo>
                  <a:lnTo>
                    <a:pt x="896" y="376"/>
                  </a:lnTo>
                  <a:lnTo>
                    <a:pt x="897" y="376"/>
                  </a:lnTo>
                  <a:lnTo>
                    <a:pt x="903" y="374"/>
                  </a:lnTo>
                  <a:lnTo>
                    <a:pt x="909" y="371"/>
                  </a:lnTo>
                  <a:lnTo>
                    <a:pt x="910" y="370"/>
                  </a:lnTo>
                  <a:lnTo>
                    <a:pt x="911" y="370"/>
                  </a:lnTo>
                  <a:lnTo>
                    <a:pt x="916" y="371"/>
                  </a:lnTo>
                  <a:lnTo>
                    <a:pt x="921" y="370"/>
                  </a:lnTo>
                  <a:lnTo>
                    <a:pt x="926" y="369"/>
                  </a:lnTo>
                  <a:lnTo>
                    <a:pt x="931" y="367"/>
                  </a:lnTo>
                  <a:lnTo>
                    <a:pt x="936" y="363"/>
                  </a:lnTo>
                  <a:lnTo>
                    <a:pt x="937" y="363"/>
                  </a:lnTo>
                  <a:lnTo>
                    <a:pt x="939" y="363"/>
                  </a:lnTo>
                  <a:lnTo>
                    <a:pt x="944" y="364"/>
                  </a:lnTo>
                  <a:lnTo>
                    <a:pt x="949" y="366"/>
                  </a:lnTo>
                  <a:lnTo>
                    <a:pt x="954" y="364"/>
                  </a:lnTo>
                  <a:lnTo>
                    <a:pt x="956" y="364"/>
                  </a:lnTo>
                  <a:lnTo>
                    <a:pt x="957" y="365"/>
                  </a:lnTo>
                  <a:lnTo>
                    <a:pt x="960" y="370"/>
                  </a:lnTo>
                  <a:lnTo>
                    <a:pt x="961" y="371"/>
                  </a:lnTo>
                  <a:lnTo>
                    <a:pt x="961" y="372"/>
                  </a:lnTo>
                  <a:lnTo>
                    <a:pt x="960" y="376"/>
                  </a:lnTo>
                  <a:lnTo>
                    <a:pt x="962" y="377"/>
                  </a:lnTo>
                  <a:lnTo>
                    <a:pt x="966" y="376"/>
                  </a:lnTo>
                  <a:lnTo>
                    <a:pt x="973" y="374"/>
                  </a:lnTo>
                  <a:lnTo>
                    <a:pt x="978" y="373"/>
                  </a:lnTo>
                  <a:lnTo>
                    <a:pt x="983" y="371"/>
                  </a:lnTo>
                  <a:lnTo>
                    <a:pt x="988" y="369"/>
                  </a:lnTo>
                  <a:lnTo>
                    <a:pt x="994" y="367"/>
                  </a:lnTo>
                  <a:lnTo>
                    <a:pt x="995" y="366"/>
                  </a:lnTo>
                  <a:lnTo>
                    <a:pt x="1000" y="365"/>
                  </a:lnTo>
                  <a:lnTo>
                    <a:pt x="1001" y="365"/>
                  </a:lnTo>
                  <a:lnTo>
                    <a:pt x="1002" y="366"/>
                  </a:lnTo>
                  <a:lnTo>
                    <a:pt x="1007" y="367"/>
                  </a:lnTo>
                  <a:lnTo>
                    <a:pt x="1012" y="368"/>
                  </a:lnTo>
                  <a:lnTo>
                    <a:pt x="1013" y="368"/>
                  </a:lnTo>
                  <a:lnTo>
                    <a:pt x="1018" y="370"/>
                  </a:lnTo>
                  <a:lnTo>
                    <a:pt x="1018" y="371"/>
                  </a:lnTo>
                  <a:lnTo>
                    <a:pt x="1023" y="373"/>
                  </a:lnTo>
                  <a:lnTo>
                    <a:pt x="1031" y="377"/>
                  </a:lnTo>
                  <a:lnTo>
                    <a:pt x="1044" y="381"/>
                  </a:lnTo>
                  <a:lnTo>
                    <a:pt x="1049" y="383"/>
                  </a:lnTo>
                  <a:lnTo>
                    <a:pt x="1054" y="385"/>
                  </a:lnTo>
                  <a:lnTo>
                    <a:pt x="1059" y="385"/>
                  </a:lnTo>
                  <a:lnTo>
                    <a:pt x="1060" y="385"/>
                  </a:lnTo>
                  <a:lnTo>
                    <a:pt x="1064" y="387"/>
                  </a:lnTo>
                  <a:lnTo>
                    <a:pt x="1065" y="384"/>
                  </a:lnTo>
                  <a:lnTo>
                    <a:pt x="1065" y="379"/>
                  </a:lnTo>
                  <a:lnTo>
                    <a:pt x="1065" y="378"/>
                  </a:lnTo>
                  <a:lnTo>
                    <a:pt x="1068" y="373"/>
                  </a:lnTo>
                  <a:lnTo>
                    <a:pt x="1071" y="368"/>
                  </a:lnTo>
                  <a:lnTo>
                    <a:pt x="1071" y="367"/>
                  </a:lnTo>
                  <a:lnTo>
                    <a:pt x="1075" y="364"/>
                  </a:lnTo>
                  <a:lnTo>
                    <a:pt x="1075" y="359"/>
                  </a:lnTo>
                  <a:lnTo>
                    <a:pt x="1076" y="353"/>
                  </a:lnTo>
                  <a:lnTo>
                    <a:pt x="1076" y="352"/>
                  </a:lnTo>
                  <a:lnTo>
                    <a:pt x="1079" y="347"/>
                  </a:lnTo>
                  <a:lnTo>
                    <a:pt x="1083" y="339"/>
                  </a:lnTo>
                  <a:lnTo>
                    <a:pt x="1086" y="335"/>
                  </a:lnTo>
                  <a:lnTo>
                    <a:pt x="1086" y="334"/>
                  </a:lnTo>
                  <a:lnTo>
                    <a:pt x="1087" y="334"/>
                  </a:lnTo>
                  <a:lnTo>
                    <a:pt x="1092" y="330"/>
                  </a:lnTo>
                  <a:lnTo>
                    <a:pt x="1092" y="325"/>
                  </a:lnTo>
                  <a:lnTo>
                    <a:pt x="1092" y="324"/>
                  </a:lnTo>
                  <a:lnTo>
                    <a:pt x="1094" y="319"/>
                  </a:lnTo>
                  <a:lnTo>
                    <a:pt x="1094" y="318"/>
                  </a:lnTo>
                  <a:lnTo>
                    <a:pt x="1098" y="311"/>
                  </a:lnTo>
                  <a:lnTo>
                    <a:pt x="1100" y="306"/>
                  </a:lnTo>
                  <a:lnTo>
                    <a:pt x="1105" y="296"/>
                  </a:lnTo>
                  <a:lnTo>
                    <a:pt x="1105" y="292"/>
                  </a:lnTo>
                  <a:lnTo>
                    <a:pt x="1105" y="291"/>
                  </a:lnTo>
                  <a:lnTo>
                    <a:pt x="1105" y="286"/>
                  </a:lnTo>
                  <a:lnTo>
                    <a:pt x="1105" y="285"/>
                  </a:lnTo>
                  <a:lnTo>
                    <a:pt x="1107" y="280"/>
                  </a:lnTo>
                  <a:lnTo>
                    <a:pt x="1107" y="279"/>
                  </a:lnTo>
                  <a:lnTo>
                    <a:pt x="1110" y="274"/>
                  </a:lnTo>
                  <a:lnTo>
                    <a:pt x="1112" y="270"/>
                  </a:lnTo>
                  <a:lnTo>
                    <a:pt x="1113" y="264"/>
                  </a:lnTo>
                  <a:lnTo>
                    <a:pt x="1116" y="258"/>
                  </a:lnTo>
                  <a:lnTo>
                    <a:pt x="1120" y="252"/>
                  </a:lnTo>
                  <a:lnTo>
                    <a:pt x="1126" y="241"/>
                  </a:lnTo>
                  <a:lnTo>
                    <a:pt x="1129" y="235"/>
                  </a:lnTo>
                  <a:lnTo>
                    <a:pt x="1131" y="229"/>
                  </a:lnTo>
                  <a:lnTo>
                    <a:pt x="1133" y="224"/>
                  </a:lnTo>
                  <a:lnTo>
                    <a:pt x="1132" y="219"/>
                  </a:lnTo>
                  <a:lnTo>
                    <a:pt x="1131" y="214"/>
                  </a:lnTo>
                  <a:lnTo>
                    <a:pt x="1130" y="206"/>
                  </a:lnTo>
                  <a:lnTo>
                    <a:pt x="1130" y="205"/>
                  </a:lnTo>
                  <a:lnTo>
                    <a:pt x="1132" y="200"/>
                  </a:lnTo>
                  <a:lnTo>
                    <a:pt x="1132" y="199"/>
                  </a:lnTo>
                  <a:lnTo>
                    <a:pt x="1134" y="194"/>
                  </a:lnTo>
                  <a:lnTo>
                    <a:pt x="1134" y="188"/>
                  </a:lnTo>
                  <a:lnTo>
                    <a:pt x="1134" y="187"/>
                  </a:lnTo>
                  <a:lnTo>
                    <a:pt x="1134" y="182"/>
                  </a:lnTo>
                  <a:lnTo>
                    <a:pt x="1134" y="181"/>
                  </a:lnTo>
                  <a:lnTo>
                    <a:pt x="1136" y="175"/>
                  </a:lnTo>
                  <a:lnTo>
                    <a:pt x="1138" y="169"/>
                  </a:lnTo>
                  <a:lnTo>
                    <a:pt x="1136" y="164"/>
                  </a:lnTo>
                  <a:lnTo>
                    <a:pt x="1136" y="163"/>
                  </a:lnTo>
                  <a:lnTo>
                    <a:pt x="1135" y="159"/>
                  </a:lnTo>
                  <a:lnTo>
                    <a:pt x="1131" y="158"/>
                  </a:lnTo>
                  <a:lnTo>
                    <a:pt x="1125" y="157"/>
                  </a:lnTo>
                  <a:lnTo>
                    <a:pt x="1124" y="157"/>
                  </a:lnTo>
                  <a:lnTo>
                    <a:pt x="1119" y="154"/>
                  </a:lnTo>
                  <a:lnTo>
                    <a:pt x="1114" y="151"/>
                  </a:lnTo>
                  <a:lnTo>
                    <a:pt x="1113" y="151"/>
                  </a:lnTo>
                  <a:lnTo>
                    <a:pt x="1113" y="150"/>
                  </a:lnTo>
                  <a:lnTo>
                    <a:pt x="1110" y="145"/>
                  </a:lnTo>
                  <a:lnTo>
                    <a:pt x="1110" y="144"/>
                  </a:lnTo>
                  <a:lnTo>
                    <a:pt x="1110" y="143"/>
                  </a:lnTo>
                  <a:lnTo>
                    <a:pt x="1110" y="139"/>
                  </a:lnTo>
                  <a:lnTo>
                    <a:pt x="1106" y="135"/>
                  </a:lnTo>
                  <a:lnTo>
                    <a:pt x="1101" y="131"/>
                  </a:lnTo>
                  <a:lnTo>
                    <a:pt x="1096" y="129"/>
                  </a:lnTo>
                  <a:lnTo>
                    <a:pt x="1095" y="129"/>
                  </a:lnTo>
                  <a:lnTo>
                    <a:pt x="1090" y="127"/>
                  </a:lnTo>
                  <a:lnTo>
                    <a:pt x="1089" y="127"/>
                  </a:lnTo>
                  <a:lnTo>
                    <a:pt x="1085" y="125"/>
                  </a:lnTo>
                  <a:lnTo>
                    <a:pt x="1080" y="125"/>
                  </a:lnTo>
                  <a:lnTo>
                    <a:pt x="1079" y="125"/>
                  </a:lnTo>
                  <a:lnTo>
                    <a:pt x="1078" y="125"/>
                  </a:lnTo>
                  <a:lnTo>
                    <a:pt x="1074" y="122"/>
                  </a:lnTo>
                  <a:lnTo>
                    <a:pt x="1070" y="120"/>
                  </a:lnTo>
                  <a:lnTo>
                    <a:pt x="1064" y="122"/>
                  </a:lnTo>
                  <a:lnTo>
                    <a:pt x="1058" y="125"/>
                  </a:lnTo>
                  <a:lnTo>
                    <a:pt x="1053" y="126"/>
                  </a:lnTo>
                  <a:lnTo>
                    <a:pt x="1049" y="130"/>
                  </a:lnTo>
                  <a:lnTo>
                    <a:pt x="1048" y="130"/>
                  </a:lnTo>
                  <a:lnTo>
                    <a:pt x="1042" y="132"/>
                  </a:lnTo>
                  <a:lnTo>
                    <a:pt x="1041" y="132"/>
                  </a:lnTo>
                  <a:lnTo>
                    <a:pt x="1036" y="131"/>
                  </a:lnTo>
                  <a:lnTo>
                    <a:pt x="1035" y="130"/>
                  </a:lnTo>
                  <a:lnTo>
                    <a:pt x="1031" y="128"/>
                  </a:lnTo>
                  <a:lnTo>
                    <a:pt x="1027" y="129"/>
                  </a:lnTo>
                  <a:lnTo>
                    <a:pt x="1026" y="132"/>
                  </a:lnTo>
                  <a:lnTo>
                    <a:pt x="1026" y="138"/>
                  </a:lnTo>
                  <a:lnTo>
                    <a:pt x="1026" y="139"/>
                  </a:lnTo>
                  <a:lnTo>
                    <a:pt x="1023" y="144"/>
                  </a:lnTo>
                  <a:lnTo>
                    <a:pt x="1023" y="145"/>
                  </a:lnTo>
                  <a:lnTo>
                    <a:pt x="1020" y="149"/>
                  </a:lnTo>
                  <a:lnTo>
                    <a:pt x="1022" y="153"/>
                  </a:lnTo>
                  <a:lnTo>
                    <a:pt x="1022" y="159"/>
                  </a:lnTo>
                  <a:lnTo>
                    <a:pt x="1023" y="161"/>
                  </a:lnTo>
                  <a:lnTo>
                    <a:pt x="1021" y="162"/>
                  </a:lnTo>
                  <a:lnTo>
                    <a:pt x="1015" y="164"/>
                  </a:lnTo>
                  <a:lnTo>
                    <a:pt x="1014" y="164"/>
                  </a:lnTo>
                  <a:lnTo>
                    <a:pt x="1013" y="164"/>
                  </a:lnTo>
                  <a:lnTo>
                    <a:pt x="1008" y="162"/>
                  </a:lnTo>
                  <a:lnTo>
                    <a:pt x="1005" y="162"/>
                  </a:lnTo>
                  <a:lnTo>
                    <a:pt x="1002" y="165"/>
                  </a:lnTo>
                  <a:lnTo>
                    <a:pt x="1001" y="166"/>
                  </a:lnTo>
                  <a:lnTo>
                    <a:pt x="995" y="168"/>
                  </a:lnTo>
                  <a:lnTo>
                    <a:pt x="994" y="168"/>
                  </a:lnTo>
                  <a:lnTo>
                    <a:pt x="993" y="168"/>
                  </a:lnTo>
                  <a:lnTo>
                    <a:pt x="988" y="167"/>
                  </a:lnTo>
                  <a:lnTo>
                    <a:pt x="984" y="168"/>
                  </a:lnTo>
                  <a:lnTo>
                    <a:pt x="978" y="170"/>
                  </a:lnTo>
                  <a:lnTo>
                    <a:pt x="973" y="172"/>
                  </a:lnTo>
                  <a:lnTo>
                    <a:pt x="973" y="173"/>
                  </a:lnTo>
                  <a:lnTo>
                    <a:pt x="966" y="174"/>
                  </a:lnTo>
                  <a:lnTo>
                    <a:pt x="961" y="173"/>
                  </a:lnTo>
                  <a:lnTo>
                    <a:pt x="957" y="175"/>
                  </a:lnTo>
                  <a:lnTo>
                    <a:pt x="952" y="179"/>
                  </a:lnTo>
                  <a:lnTo>
                    <a:pt x="951" y="180"/>
                  </a:lnTo>
                  <a:lnTo>
                    <a:pt x="950" y="180"/>
                  </a:lnTo>
                  <a:lnTo>
                    <a:pt x="944" y="178"/>
                  </a:lnTo>
                  <a:lnTo>
                    <a:pt x="940" y="178"/>
                  </a:lnTo>
                  <a:lnTo>
                    <a:pt x="936" y="181"/>
                  </a:lnTo>
                  <a:lnTo>
                    <a:pt x="934" y="182"/>
                  </a:lnTo>
                  <a:lnTo>
                    <a:pt x="933" y="181"/>
                  </a:lnTo>
                  <a:lnTo>
                    <a:pt x="928" y="177"/>
                  </a:lnTo>
                  <a:lnTo>
                    <a:pt x="923" y="175"/>
                  </a:lnTo>
                  <a:lnTo>
                    <a:pt x="919" y="173"/>
                  </a:lnTo>
                  <a:lnTo>
                    <a:pt x="913" y="174"/>
                  </a:lnTo>
                  <a:lnTo>
                    <a:pt x="909" y="177"/>
                  </a:lnTo>
                  <a:lnTo>
                    <a:pt x="906" y="179"/>
                  </a:lnTo>
                  <a:lnTo>
                    <a:pt x="905" y="176"/>
                  </a:lnTo>
                  <a:lnTo>
                    <a:pt x="904" y="172"/>
                  </a:lnTo>
                  <a:lnTo>
                    <a:pt x="900" y="172"/>
                  </a:lnTo>
                  <a:lnTo>
                    <a:pt x="899" y="172"/>
                  </a:lnTo>
                  <a:lnTo>
                    <a:pt x="896" y="170"/>
                  </a:lnTo>
                  <a:lnTo>
                    <a:pt x="893" y="173"/>
                  </a:lnTo>
                  <a:lnTo>
                    <a:pt x="890" y="178"/>
                  </a:lnTo>
                  <a:lnTo>
                    <a:pt x="888" y="180"/>
                  </a:lnTo>
                  <a:lnTo>
                    <a:pt x="885" y="178"/>
                  </a:lnTo>
                  <a:lnTo>
                    <a:pt x="882" y="174"/>
                  </a:lnTo>
                  <a:lnTo>
                    <a:pt x="876" y="173"/>
                  </a:lnTo>
                  <a:lnTo>
                    <a:pt x="869" y="173"/>
                  </a:lnTo>
                  <a:lnTo>
                    <a:pt x="864" y="173"/>
                  </a:lnTo>
                  <a:lnTo>
                    <a:pt x="863" y="176"/>
                  </a:lnTo>
                  <a:lnTo>
                    <a:pt x="863" y="182"/>
                  </a:lnTo>
                  <a:lnTo>
                    <a:pt x="863" y="183"/>
                  </a:lnTo>
                  <a:lnTo>
                    <a:pt x="862" y="184"/>
                  </a:lnTo>
                  <a:lnTo>
                    <a:pt x="859" y="189"/>
                  </a:lnTo>
                  <a:lnTo>
                    <a:pt x="859" y="190"/>
                  </a:lnTo>
                  <a:lnTo>
                    <a:pt x="857" y="190"/>
                  </a:lnTo>
                  <a:lnTo>
                    <a:pt x="851" y="191"/>
                  </a:lnTo>
                  <a:lnTo>
                    <a:pt x="850" y="191"/>
                  </a:lnTo>
                  <a:lnTo>
                    <a:pt x="849" y="191"/>
                  </a:lnTo>
                  <a:lnTo>
                    <a:pt x="844" y="188"/>
                  </a:lnTo>
                  <a:lnTo>
                    <a:pt x="839" y="186"/>
                  </a:lnTo>
                  <a:lnTo>
                    <a:pt x="837" y="188"/>
                  </a:lnTo>
                  <a:lnTo>
                    <a:pt x="836" y="193"/>
                  </a:lnTo>
                  <a:lnTo>
                    <a:pt x="835" y="196"/>
                  </a:lnTo>
                  <a:lnTo>
                    <a:pt x="833" y="195"/>
                  </a:lnTo>
                  <a:lnTo>
                    <a:pt x="829" y="194"/>
                  </a:lnTo>
                  <a:lnTo>
                    <a:pt x="827" y="197"/>
                  </a:lnTo>
                  <a:lnTo>
                    <a:pt x="827" y="203"/>
                  </a:lnTo>
                  <a:lnTo>
                    <a:pt x="826" y="209"/>
                  </a:lnTo>
                  <a:lnTo>
                    <a:pt x="826" y="210"/>
                  </a:lnTo>
                  <a:lnTo>
                    <a:pt x="825" y="211"/>
                  </a:lnTo>
                  <a:lnTo>
                    <a:pt x="823" y="213"/>
                  </a:lnTo>
                  <a:lnTo>
                    <a:pt x="825" y="214"/>
                  </a:lnTo>
                  <a:lnTo>
                    <a:pt x="827" y="216"/>
                  </a:lnTo>
                  <a:lnTo>
                    <a:pt x="824" y="218"/>
                  </a:lnTo>
                  <a:lnTo>
                    <a:pt x="820" y="222"/>
                  </a:lnTo>
                  <a:lnTo>
                    <a:pt x="819" y="222"/>
                  </a:lnTo>
                  <a:lnTo>
                    <a:pt x="815" y="224"/>
                  </a:lnTo>
                  <a:lnTo>
                    <a:pt x="811" y="227"/>
                  </a:lnTo>
                  <a:lnTo>
                    <a:pt x="810" y="227"/>
                  </a:lnTo>
                  <a:lnTo>
                    <a:pt x="810" y="228"/>
                  </a:lnTo>
                  <a:lnTo>
                    <a:pt x="804" y="229"/>
                  </a:lnTo>
                  <a:lnTo>
                    <a:pt x="799" y="232"/>
                  </a:lnTo>
                  <a:lnTo>
                    <a:pt x="798" y="233"/>
                  </a:lnTo>
                  <a:lnTo>
                    <a:pt x="797" y="233"/>
                  </a:lnTo>
                  <a:lnTo>
                    <a:pt x="792" y="232"/>
                  </a:lnTo>
                  <a:lnTo>
                    <a:pt x="787" y="234"/>
                  </a:lnTo>
                  <a:lnTo>
                    <a:pt x="787" y="235"/>
                  </a:lnTo>
                  <a:lnTo>
                    <a:pt x="781" y="236"/>
                  </a:lnTo>
                  <a:lnTo>
                    <a:pt x="776" y="238"/>
                  </a:lnTo>
                  <a:lnTo>
                    <a:pt x="771" y="242"/>
                  </a:lnTo>
                  <a:lnTo>
                    <a:pt x="766" y="247"/>
                  </a:lnTo>
                  <a:lnTo>
                    <a:pt x="765" y="247"/>
                  </a:lnTo>
                  <a:lnTo>
                    <a:pt x="764" y="247"/>
                  </a:lnTo>
                  <a:lnTo>
                    <a:pt x="758" y="247"/>
                  </a:lnTo>
                  <a:lnTo>
                    <a:pt x="757" y="247"/>
                  </a:lnTo>
                  <a:lnTo>
                    <a:pt x="756" y="247"/>
                  </a:lnTo>
                  <a:lnTo>
                    <a:pt x="751" y="244"/>
                  </a:lnTo>
                  <a:lnTo>
                    <a:pt x="750" y="244"/>
                  </a:lnTo>
                  <a:lnTo>
                    <a:pt x="750" y="243"/>
                  </a:lnTo>
                  <a:lnTo>
                    <a:pt x="747" y="239"/>
                  </a:lnTo>
                  <a:lnTo>
                    <a:pt x="742" y="238"/>
                  </a:lnTo>
                  <a:lnTo>
                    <a:pt x="740" y="237"/>
                  </a:lnTo>
                  <a:lnTo>
                    <a:pt x="740" y="235"/>
                  </a:lnTo>
                  <a:lnTo>
                    <a:pt x="740" y="233"/>
                  </a:lnTo>
                  <a:lnTo>
                    <a:pt x="739" y="234"/>
                  </a:lnTo>
                  <a:lnTo>
                    <a:pt x="738" y="234"/>
                  </a:lnTo>
                  <a:lnTo>
                    <a:pt x="737" y="234"/>
                  </a:lnTo>
                  <a:lnTo>
                    <a:pt x="732" y="232"/>
                  </a:lnTo>
                  <a:lnTo>
                    <a:pt x="730" y="232"/>
                  </a:lnTo>
                  <a:lnTo>
                    <a:pt x="730" y="229"/>
                  </a:lnTo>
                  <a:lnTo>
                    <a:pt x="730" y="224"/>
                  </a:lnTo>
                  <a:lnTo>
                    <a:pt x="731" y="223"/>
                  </a:lnTo>
                  <a:lnTo>
                    <a:pt x="732" y="220"/>
                  </a:lnTo>
                  <a:lnTo>
                    <a:pt x="729" y="219"/>
                  </a:lnTo>
                  <a:lnTo>
                    <a:pt x="727" y="218"/>
                  </a:lnTo>
                  <a:lnTo>
                    <a:pt x="728" y="216"/>
                  </a:lnTo>
                  <a:lnTo>
                    <a:pt x="730" y="210"/>
                  </a:lnTo>
                  <a:lnTo>
                    <a:pt x="731" y="205"/>
                  </a:lnTo>
                  <a:lnTo>
                    <a:pt x="730" y="199"/>
                  </a:lnTo>
                  <a:lnTo>
                    <a:pt x="730" y="198"/>
                  </a:lnTo>
                  <a:lnTo>
                    <a:pt x="731" y="192"/>
                  </a:lnTo>
                  <a:lnTo>
                    <a:pt x="730" y="188"/>
                  </a:lnTo>
                  <a:lnTo>
                    <a:pt x="726" y="186"/>
                  </a:lnTo>
                  <a:lnTo>
                    <a:pt x="725" y="185"/>
                  </a:lnTo>
                  <a:lnTo>
                    <a:pt x="725" y="184"/>
                  </a:lnTo>
                  <a:lnTo>
                    <a:pt x="724" y="182"/>
                  </a:lnTo>
                  <a:lnTo>
                    <a:pt x="722" y="183"/>
                  </a:lnTo>
                  <a:lnTo>
                    <a:pt x="721" y="184"/>
                  </a:lnTo>
                  <a:lnTo>
                    <a:pt x="720" y="184"/>
                  </a:lnTo>
                  <a:lnTo>
                    <a:pt x="714" y="183"/>
                  </a:lnTo>
                  <a:lnTo>
                    <a:pt x="708" y="182"/>
                  </a:lnTo>
                  <a:lnTo>
                    <a:pt x="702" y="182"/>
                  </a:lnTo>
                  <a:lnTo>
                    <a:pt x="700" y="182"/>
                  </a:lnTo>
                  <a:lnTo>
                    <a:pt x="699" y="180"/>
                  </a:lnTo>
                  <a:lnTo>
                    <a:pt x="698" y="174"/>
                  </a:lnTo>
                  <a:lnTo>
                    <a:pt x="698" y="172"/>
                  </a:lnTo>
                  <a:lnTo>
                    <a:pt x="700" y="171"/>
                  </a:lnTo>
                  <a:lnTo>
                    <a:pt x="705" y="170"/>
                  </a:lnTo>
                  <a:lnTo>
                    <a:pt x="707" y="166"/>
                  </a:lnTo>
                  <a:lnTo>
                    <a:pt x="708" y="165"/>
                  </a:lnTo>
                  <a:lnTo>
                    <a:pt x="709" y="165"/>
                  </a:lnTo>
                  <a:lnTo>
                    <a:pt x="714" y="163"/>
                  </a:lnTo>
                  <a:lnTo>
                    <a:pt x="718" y="159"/>
                  </a:lnTo>
                  <a:lnTo>
                    <a:pt x="721" y="157"/>
                  </a:lnTo>
                  <a:lnTo>
                    <a:pt x="719" y="155"/>
                  </a:lnTo>
                  <a:lnTo>
                    <a:pt x="717" y="152"/>
                  </a:lnTo>
                  <a:lnTo>
                    <a:pt x="720" y="151"/>
                  </a:lnTo>
                  <a:lnTo>
                    <a:pt x="727" y="149"/>
                  </a:lnTo>
                  <a:lnTo>
                    <a:pt x="728" y="148"/>
                  </a:lnTo>
                  <a:lnTo>
                    <a:pt x="732" y="149"/>
                  </a:lnTo>
                  <a:lnTo>
                    <a:pt x="734" y="146"/>
                  </a:lnTo>
                  <a:lnTo>
                    <a:pt x="734" y="145"/>
                  </a:lnTo>
                  <a:lnTo>
                    <a:pt x="737" y="142"/>
                  </a:lnTo>
                  <a:lnTo>
                    <a:pt x="736" y="139"/>
                  </a:lnTo>
                  <a:lnTo>
                    <a:pt x="733" y="134"/>
                  </a:lnTo>
                  <a:lnTo>
                    <a:pt x="731" y="129"/>
                  </a:lnTo>
                  <a:lnTo>
                    <a:pt x="730" y="129"/>
                  </a:lnTo>
                  <a:lnTo>
                    <a:pt x="728" y="122"/>
                  </a:lnTo>
                  <a:lnTo>
                    <a:pt x="727" y="121"/>
                  </a:lnTo>
                  <a:lnTo>
                    <a:pt x="728" y="120"/>
                  </a:lnTo>
                  <a:lnTo>
                    <a:pt x="732" y="115"/>
                  </a:lnTo>
                  <a:lnTo>
                    <a:pt x="734" y="111"/>
                  </a:lnTo>
                  <a:lnTo>
                    <a:pt x="735" y="110"/>
                  </a:lnTo>
                  <a:lnTo>
                    <a:pt x="736" y="109"/>
                  </a:lnTo>
                  <a:lnTo>
                    <a:pt x="740" y="107"/>
                  </a:lnTo>
                  <a:lnTo>
                    <a:pt x="745" y="104"/>
                  </a:lnTo>
                  <a:lnTo>
                    <a:pt x="745" y="103"/>
                  </a:lnTo>
                  <a:lnTo>
                    <a:pt x="750" y="100"/>
                  </a:lnTo>
                  <a:lnTo>
                    <a:pt x="751" y="100"/>
                  </a:lnTo>
                  <a:lnTo>
                    <a:pt x="757" y="99"/>
                  </a:lnTo>
                  <a:lnTo>
                    <a:pt x="763" y="98"/>
                  </a:lnTo>
                  <a:lnTo>
                    <a:pt x="766" y="98"/>
                  </a:lnTo>
                  <a:lnTo>
                    <a:pt x="765" y="96"/>
                  </a:lnTo>
                  <a:lnTo>
                    <a:pt x="762" y="92"/>
                  </a:lnTo>
                  <a:lnTo>
                    <a:pt x="761" y="90"/>
                  </a:lnTo>
                  <a:lnTo>
                    <a:pt x="761" y="89"/>
                  </a:lnTo>
                  <a:lnTo>
                    <a:pt x="763" y="85"/>
                  </a:lnTo>
                  <a:lnTo>
                    <a:pt x="761" y="83"/>
                  </a:lnTo>
                  <a:lnTo>
                    <a:pt x="757" y="83"/>
                  </a:lnTo>
                  <a:lnTo>
                    <a:pt x="755" y="83"/>
                  </a:lnTo>
                  <a:lnTo>
                    <a:pt x="754" y="82"/>
                  </a:lnTo>
                  <a:lnTo>
                    <a:pt x="752" y="77"/>
                  </a:lnTo>
                  <a:lnTo>
                    <a:pt x="747" y="76"/>
                  </a:lnTo>
                  <a:lnTo>
                    <a:pt x="741" y="72"/>
                  </a:lnTo>
                  <a:lnTo>
                    <a:pt x="740" y="72"/>
                  </a:lnTo>
                  <a:lnTo>
                    <a:pt x="740" y="71"/>
                  </a:lnTo>
                  <a:lnTo>
                    <a:pt x="737" y="66"/>
                  </a:lnTo>
                  <a:lnTo>
                    <a:pt x="733" y="63"/>
                  </a:lnTo>
                  <a:lnTo>
                    <a:pt x="729" y="60"/>
                  </a:lnTo>
                  <a:lnTo>
                    <a:pt x="725" y="59"/>
                  </a:lnTo>
                  <a:lnTo>
                    <a:pt x="720" y="61"/>
                  </a:lnTo>
                  <a:lnTo>
                    <a:pt x="719" y="61"/>
                  </a:lnTo>
                  <a:lnTo>
                    <a:pt x="713" y="61"/>
                  </a:lnTo>
                  <a:lnTo>
                    <a:pt x="710" y="64"/>
                  </a:lnTo>
                  <a:lnTo>
                    <a:pt x="707" y="69"/>
                  </a:lnTo>
                  <a:lnTo>
                    <a:pt x="706" y="70"/>
                  </a:lnTo>
                  <a:lnTo>
                    <a:pt x="705" y="70"/>
                  </a:lnTo>
                  <a:lnTo>
                    <a:pt x="699" y="71"/>
                  </a:lnTo>
                  <a:lnTo>
                    <a:pt x="692" y="72"/>
                  </a:lnTo>
                  <a:lnTo>
                    <a:pt x="686" y="72"/>
                  </a:lnTo>
                  <a:lnTo>
                    <a:pt x="686" y="75"/>
                  </a:lnTo>
                  <a:lnTo>
                    <a:pt x="686" y="76"/>
                  </a:lnTo>
                  <a:lnTo>
                    <a:pt x="685" y="77"/>
                  </a:lnTo>
                  <a:lnTo>
                    <a:pt x="682" y="81"/>
                  </a:lnTo>
                  <a:lnTo>
                    <a:pt x="679" y="86"/>
                  </a:lnTo>
                  <a:lnTo>
                    <a:pt x="679" y="87"/>
                  </a:lnTo>
                  <a:lnTo>
                    <a:pt x="678" y="88"/>
                  </a:lnTo>
                  <a:lnTo>
                    <a:pt x="673" y="90"/>
                  </a:lnTo>
                  <a:lnTo>
                    <a:pt x="667" y="92"/>
                  </a:lnTo>
                  <a:lnTo>
                    <a:pt x="659" y="97"/>
                  </a:lnTo>
                  <a:lnTo>
                    <a:pt x="658" y="98"/>
                  </a:lnTo>
                  <a:lnTo>
                    <a:pt x="657" y="97"/>
                  </a:lnTo>
                  <a:lnTo>
                    <a:pt x="653" y="96"/>
                  </a:lnTo>
                  <a:lnTo>
                    <a:pt x="650" y="99"/>
                  </a:lnTo>
                  <a:lnTo>
                    <a:pt x="646" y="103"/>
                  </a:lnTo>
                  <a:lnTo>
                    <a:pt x="645" y="103"/>
                  </a:lnTo>
                  <a:lnTo>
                    <a:pt x="640" y="106"/>
                  </a:lnTo>
                  <a:lnTo>
                    <a:pt x="637" y="112"/>
                  </a:lnTo>
                  <a:lnTo>
                    <a:pt x="636" y="114"/>
                  </a:lnTo>
                  <a:lnTo>
                    <a:pt x="634" y="113"/>
                  </a:lnTo>
                  <a:lnTo>
                    <a:pt x="629" y="111"/>
                  </a:lnTo>
                  <a:lnTo>
                    <a:pt x="625" y="113"/>
                  </a:lnTo>
                  <a:lnTo>
                    <a:pt x="625" y="114"/>
                  </a:lnTo>
                  <a:lnTo>
                    <a:pt x="624" y="114"/>
                  </a:lnTo>
                  <a:lnTo>
                    <a:pt x="619" y="114"/>
                  </a:lnTo>
                  <a:lnTo>
                    <a:pt x="616" y="118"/>
                  </a:lnTo>
                  <a:lnTo>
                    <a:pt x="613" y="123"/>
                  </a:lnTo>
                  <a:lnTo>
                    <a:pt x="612" y="124"/>
                  </a:lnTo>
                  <a:lnTo>
                    <a:pt x="611" y="124"/>
                  </a:lnTo>
                  <a:lnTo>
                    <a:pt x="606" y="126"/>
                  </a:lnTo>
                  <a:lnTo>
                    <a:pt x="603" y="130"/>
                  </a:lnTo>
                  <a:lnTo>
                    <a:pt x="602" y="131"/>
                  </a:lnTo>
                  <a:lnTo>
                    <a:pt x="601" y="131"/>
                  </a:lnTo>
                  <a:lnTo>
                    <a:pt x="595" y="133"/>
                  </a:lnTo>
                  <a:lnTo>
                    <a:pt x="594" y="133"/>
                  </a:lnTo>
                  <a:lnTo>
                    <a:pt x="588" y="132"/>
                  </a:lnTo>
                  <a:lnTo>
                    <a:pt x="583" y="131"/>
                  </a:lnTo>
                  <a:lnTo>
                    <a:pt x="581" y="134"/>
                  </a:lnTo>
                  <a:lnTo>
                    <a:pt x="581" y="138"/>
                  </a:lnTo>
                  <a:lnTo>
                    <a:pt x="582" y="142"/>
                  </a:lnTo>
                  <a:lnTo>
                    <a:pt x="578" y="141"/>
                  </a:lnTo>
                  <a:lnTo>
                    <a:pt x="572" y="140"/>
                  </a:lnTo>
                  <a:lnTo>
                    <a:pt x="571" y="140"/>
                  </a:lnTo>
                  <a:lnTo>
                    <a:pt x="571" y="139"/>
                  </a:lnTo>
                  <a:lnTo>
                    <a:pt x="565" y="136"/>
                  </a:lnTo>
                  <a:lnTo>
                    <a:pt x="560" y="134"/>
                  </a:lnTo>
                  <a:lnTo>
                    <a:pt x="554" y="137"/>
                  </a:lnTo>
                  <a:lnTo>
                    <a:pt x="553" y="137"/>
                  </a:lnTo>
                  <a:lnTo>
                    <a:pt x="552" y="137"/>
                  </a:lnTo>
                  <a:lnTo>
                    <a:pt x="539" y="131"/>
                  </a:lnTo>
                  <a:lnTo>
                    <a:pt x="538" y="131"/>
                  </a:lnTo>
                  <a:lnTo>
                    <a:pt x="537" y="130"/>
                  </a:lnTo>
                  <a:lnTo>
                    <a:pt x="534" y="125"/>
                  </a:lnTo>
                  <a:lnTo>
                    <a:pt x="534" y="124"/>
                  </a:lnTo>
                  <a:lnTo>
                    <a:pt x="534" y="123"/>
                  </a:lnTo>
                  <a:lnTo>
                    <a:pt x="535" y="119"/>
                  </a:lnTo>
                  <a:lnTo>
                    <a:pt x="532" y="117"/>
                  </a:lnTo>
                  <a:lnTo>
                    <a:pt x="526" y="115"/>
                  </a:lnTo>
                  <a:lnTo>
                    <a:pt x="521" y="117"/>
                  </a:lnTo>
                  <a:lnTo>
                    <a:pt x="516" y="119"/>
                  </a:lnTo>
                  <a:lnTo>
                    <a:pt x="514" y="119"/>
                  </a:lnTo>
                  <a:lnTo>
                    <a:pt x="513" y="119"/>
                  </a:lnTo>
                  <a:lnTo>
                    <a:pt x="510" y="117"/>
                  </a:lnTo>
                  <a:lnTo>
                    <a:pt x="510" y="111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2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9239" name="Freeform 16"/>
            <p:cNvSpPr>
              <a:spLocks/>
            </p:cNvSpPr>
            <p:nvPr/>
          </p:nvSpPr>
          <p:spPr bwMode="auto">
            <a:xfrm>
              <a:off x="4533900" y="3463925"/>
              <a:ext cx="855663" cy="508000"/>
            </a:xfrm>
            <a:custGeom>
              <a:avLst/>
              <a:gdLst>
                <a:gd name="T0" fmla="*/ 2147483647 w 534"/>
                <a:gd name="T1" fmla="*/ 2147483647 h 323"/>
                <a:gd name="T2" fmla="*/ 2147483647 w 534"/>
                <a:gd name="T3" fmla="*/ 2147483647 h 323"/>
                <a:gd name="T4" fmla="*/ 2147483647 w 534"/>
                <a:gd name="T5" fmla="*/ 2147483647 h 323"/>
                <a:gd name="T6" fmla="*/ 2147483647 w 534"/>
                <a:gd name="T7" fmla="*/ 2147483647 h 323"/>
                <a:gd name="T8" fmla="*/ 2147483647 w 534"/>
                <a:gd name="T9" fmla="*/ 2147483647 h 323"/>
                <a:gd name="T10" fmla="*/ 2147483647 w 534"/>
                <a:gd name="T11" fmla="*/ 2147483647 h 323"/>
                <a:gd name="T12" fmla="*/ 2147483647 w 534"/>
                <a:gd name="T13" fmla="*/ 2147483647 h 323"/>
                <a:gd name="T14" fmla="*/ 2147483647 w 534"/>
                <a:gd name="T15" fmla="*/ 2147483647 h 323"/>
                <a:gd name="T16" fmla="*/ 2147483647 w 534"/>
                <a:gd name="T17" fmla="*/ 2147483647 h 323"/>
                <a:gd name="T18" fmla="*/ 2147483647 w 534"/>
                <a:gd name="T19" fmla="*/ 2147483647 h 323"/>
                <a:gd name="T20" fmla="*/ 2147483647 w 534"/>
                <a:gd name="T21" fmla="*/ 2147483647 h 323"/>
                <a:gd name="T22" fmla="*/ 2147483647 w 534"/>
                <a:gd name="T23" fmla="*/ 2147483647 h 323"/>
                <a:gd name="T24" fmla="*/ 2147483647 w 534"/>
                <a:gd name="T25" fmla="*/ 2147483647 h 323"/>
                <a:gd name="T26" fmla="*/ 2147483647 w 534"/>
                <a:gd name="T27" fmla="*/ 2147483647 h 323"/>
                <a:gd name="T28" fmla="*/ 2147483647 w 534"/>
                <a:gd name="T29" fmla="*/ 2147483647 h 323"/>
                <a:gd name="T30" fmla="*/ 2147483647 w 534"/>
                <a:gd name="T31" fmla="*/ 2147483647 h 323"/>
                <a:gd name="T32" fmla="*/ 2147483647 w 534"/>
                <a:gd name="T33" fmla="*/ 2147483647 h 323"/>
                <a:gd name="T34" fmla="*/ 2147483647 w 534"/>
                <a:gd name="T35" fmla="*/ 2147483647 h 323"/>
                <a:gd name="T36" fmla="*/ 2147483647 w 534"/>
                <a:gd name="T37" fmla="*/ 2147483647 h 323"/>
                <a:gd name="T38" fmla="*/ 2147483647 w 534"/>
                <a:gd name="T39" fmla="*/ 2147483647 h 323"/>
                <a:gd name="T40" fmla="*/ 2147483647 w 534"/>
                <a:gd name="T41" fmla="*/ 2147483647 h 323"/>
                <a:gd name="T42" fmla="*/ 2147483647 w 534"/>
                <a:gd name="T43" fmla="*/ 2147483647 h 323"/>
                <a:gd name="T44" fmla="*/ 2147483647 w 534"/>
                <a:gd name="T45" fmla="*/ 2147483647 h 323"/>
                <a:gd name="T46" fmla="*/ 2147483647 w 534"/>
                <a:gd name="T47" fmla="*/ 2147483647 h 323"/>
                <a:gd name="T48" fmla="*/ 2147483647 w 534"/>
                <a:gd name="T49" fmla="*/ 2147483647 h 323"/>
                <a:gd name="T50" fmla="*/ 2147483647 w 534"/>
                <a:gd name="T51" fmla="*/ 2147483647 h 323"/>
                <a:gd name="T52" fmla="*/ 2147483647 w 534"/>
                <a:gd name="T53" fmla="*/ 2147483647 h 323"/>
                <a:gd name="T54" fmla="*/ 2147483647 w 534"/>
                <a:gd name="T55" fmla="*/ 2147483647 h 323"/>
                <a:gd name="T56" fmla="*/ 2147483647 w 534"/>
                <a:gd name="T57" fmla="*/ 2147483647 h 323"/>
                <a:gd name="T58" fmla="*/ 2147483647 w 534"/>
                <a:gd name="T59" fmla="*/ 2147483647 h 323"/>
                <a:gd name="T60" fmla="*/ 2147483647 w 534"/>
                <a:gd name="T61" fmla="*/ 2147483647 h 323"/>
                <a:gd name="T62" fmla="*/ 2147483647 w 534"/>
                <a:gd name="T63" fmla="*/ 2147483647 h 323"/>
                <a:gd name="T64" fmla="*/ 2147483647 w 534"/>
                <a:gd name="T65" fmla="*/ 2147483647 h 323"/>
                <a:gd name="T66" fmla="*/ 2147483647 w 534"/>
                <a:gd name="T67" fmla="*/ 2147483647 h 323"/>
                <a:gd name="T68" fmla="*/ 2147483647 w 534"/>
                <a:gd name="T69" fmla="*/ 2147483647 h 323"/>
                <a:gd name="T70" fmla="*/ 2147483647 w 534"/>
                <a:gd name="T71" fmla="*/ 2147483647 h 323"/>
                <a:gd name="T72" fmla="*/ 2147483647 w 534"/>
                <a:gd name="T73" fmla="*/ 2147483647 h 323"/>
                <a:gd name="T74" fmla="*/ 2147483647 w 534"/>
                <a:gd name="T75" fmla="*/ 2147483647 h 323"/>
                <a:gd name="T76" fmla="*/ 2147483647 w 534"/>
                <a:gd name="T77" fmla="*/ 2147483647 h 323"/>
                <a:gd name="T78" fmla="*/ 2147483647 w 534"/>
                <a:gd name="T79" fmla="*/ 2147483647 h 323"/>
                <a:gd name="T80" fmla="*/ 2147483647 w 534"/>
                <a:gd name="T81" fmla="*/ 2147483647 h 323"/>
                <a:gd name="T82" fmla="*/ 2147483647 w 534"/>
                <a:gd name="T83" fmla="*/ 2147483647 h 323"/>
                <a:gd name="T84" fmla="*/ 2147483647 w 534"/>
                <a:gd name="T85" fmla="*/ 2147483647 h 323"/>
                <a:gd name="T86" fmla="*/ 2147483647 w 534"/>
                <a:gd name="T87" fmla="*/ 2147483647 h 323"/>
                <a:gd name="T88" fmla="*/ 2147483647 w 534"/>
                <a:gd name="T89" fmla="*/ 2147483647 h 323"/>
                <a:gd name="T90" fmla="*/ 2147483647 w 534"/>
                <a:gd name="T91" fmla="*/ 2147483647 h 323"/>
                <a:gd name="T92" fmla="*/ 2147483647 w 534"/>
                <a:gd name="T93" fmla="*/ 2147483647 h 323"/>
                <a:gd name="T94" fmla="*/ 2147483647 w 534"/>
                <a:gd name="T95" fmla="*/ 2147483647 h 323"/>
                <a:gd name="T96" fmla="*/ 2147483647 w 534"/>
                <a:gd name="T97" fmla="*/ 2147483647 h 323"/>
                <a:gd name="T98" fmla="*/ 2147483647 w 534"/>
                <a:gd name="T99" fmla="*/ 2147483647 h 323"/>
                <a:gd name="T100" fmla="*/ 2147483647 w 534"/>
                <a:gd name="T101" fmla="*/ 2147483647 h 323"/>
                <a:gd name="T102" fmla="*/ 2147483647 w 534"/>
                <a:gd name="T103" fmla="*/ 2147483647 h 323"/>
                <a:gd name="T104" fmla="*/ 2147483647 w 534"/>
                <a:gd name="T105" fmla="*/ 2147483647 h 323"/>
                <a:gd name="T106" fmla="*/ 2147483647 w 534"/>
                <a:gd name="T107" fmla="*/ 2147483647 h 323"/>
                <a:gd name="T108" fmla="*/ 2147483647 w 534"/>
                <a:gd name="T109" fmla="*/ 2147483647 h 323"/>
                <a:gd name="T110" fmla="*/ 2147483647 w 534"/>
                <a:gd name="T111" fmla="*/ 2147483647 h 323"/>
                <a:gd name="T112" fmla="*/ 2147483647 w 534"/>
                <a:gd name="T113" fmla="*/ 2147483647 h 323"/>
                <a:gd name="T114" fmla="*/ 2147483647 w 534"/>
                <a:gd name="T115" fmla="*/ 2147483647 h 323"/>
                <a:gd name="T116" fmla="*/ 2147483647 w 534"/>
                <a:gd name="T117" fmla="*/ 2147483647 h 323"/>
                <a:gd name="T118" fmla="*/ 2147483647 w 534"/>
                <a:gd name="T119" fmla="*/ 2147483647 h 323"/>
                <a:gd name="T120" fmla="*/ 2147483647 w 534"/>
                <a:gd name="T121" fmla="*/ 2147483647 h 323"/>
                <a:gd name="T122" fmla="*/ 2147483647 w 534"/>
                <a:gd name="T123" fmla="*/ 2147483647 h 32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34"/>
                <a:gd name="T187" fmla="*/ 0 h 323"/>
                <a:gd name="T188" fmla="*/ 534 w 534"/>
                <a:gd name="T189" fmla="*/ 323 h 32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34" h="323">
                  <a:moveTo>
                    <a:pt x="0" y="76"/>
                  </a:moveTo>
                  <a:lnTo>
                    <a:pt x="3" y="74"/>
                  </a:lnTo>
                  <a:lnTo>
                    <a:pt x="4" y="73"/>
                  </a:lnTo>
                  <a:lnTo>
                    <a:pt x="7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2" y="69"/>
                  </a:lnTo>
                  <a:lnTo>
                    <a:pt x="13" y="68"/>
                  </a:lnTo>
                  <a:lnTo>
                    <a:pt x="15" y="66"/>
                  </a:lnTo>
                  <a:lnTo>
                    <a:pt x="15" y="65"/>
                  </a:lnTo>
                  <a:lnTo>
                    <a:pt x="15" y="64"/>
                  </a:lnTo>
                  <a:lnTo>
                    <a:pt x="15" y="63"/>
                  </a:lnTo>
                  <a:lnTo>
                    <a:pt x="15" y="62"/>
                  </a:lnTo>
                  <a:lnTo>
                    <a:pt x="17" y="61"/>
                  </a:lnTo>
                  <a:lnTo>
                    <a:pt x="18" y="58"/>
                  </a:lnTo>
                  <a:lnTo>
                    <a:pt x="20" y="57"/>
                  </a:lnTo>
                  <a:lnTo>
                    <a:pt x="21" y="57"/>
                  </a:lnTo>
                  <a:lnTo>
                    <a:pt x="23" y="55"/>
                  </a:lnTo>
                  <a:lnTo>
                    <a:pt x="25" y="53"/>
                  </a:lnTo>
                  <a:lnTo>
                    <a:pt x="26" y="52"/>
                  </a:lnTo>
                  <a:lnTo>
                    <a:pt x="27" y="51"/>
                  </a:lnTo>
                  <a:lnTo>
                    <a:pt x="30" y="51"/>
                  </a:lnTo>
                  <a:lnTo>
                    <a:pt x="32" y="52"/>
                  </a:lnTo>
                  <a:lnTo>
                    <a:pt x="34" y="51"/>
                  </a:lnTo>
                  <a:lnTo>
                    <a:pt x="36" y="52"/>
                  </a:lnTo>
                  <a:lnTo>
                    <a:pt x="38" y="51"/>
                  </a:lnTo>
                  <a:lnTo>
                    <a:pt x="39" y="50"/>
                  </a:lnTo>
                  <a:lnTo>
                    <a:pt x="42" y="50"/>
                  </a:lnTo>
                  <a:lnTo>
                    <a:pt x="44" y="50"/>
                  </a:lnTo>
                  <a:lnTo>
                    <a:pt x="45" y="50"/>
                  </a:lnTo>
                  <a:lnTo>
                    <a:pt x="46" y="50"/>
                  </a:lnTo>
                  <a:lnTo>
                    <a:pt x="46" y="49"/>
                  </a:lnTo>
                  <a:lnTo>
                    <a:pt x="47" y="49"/>
                  </a:lnTo>
                  <a:lnTo>
                    <a:pt x="48" y="47"/>
                  </a:lnTo>
                  <a:lnTo>
                    <a:pt x="49" y="46"/>
                  </a:lnTo>
                  <a:lnTo>
                    <a:pt x="49" y="45"/>
                  </a:lnTo>
                  <a:lnTo>
                    <a:pt x="51" y="45"/>
                  </a:lnTo>
                  <a:lnTo>
                    <a:pt x="51" y="44"/>
                  </a:lnTo>
                  <a:lnTo>
                    <a:pt x="52" y="43"/>
                  </a:lnTo>
                  <a:lnTo>
                    <a:pt x="53" y="41"/>
                  </a:lnTo>
                  <a:lnTo>
                    <a:pt x="54" y="40"/>
                  </a:lnTo>
                  <a:lnTo>
                    <a:pt x="54" y="39"/>
                  </a:lnTo>
                  <a:lnTo>
                    <a:pt x="55" y="39"/>
                  </a:lnTo>
                  <a:lnTo>
                    <a:pt x="55" y="38"/>
                  </a:lnTo>
                  <a:lnTo>
                    <a:pt x="57" y="37"/>
                  </a:lnTo>
                  <a:lnTo>
                    <a:pt x="59" y="36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2"/>
                  </a:lnTo>
                  <a:lnTo>
                    <a:pt x="62" y="31"/>
                  </a:lnTo>
                  <a:lnTo>
                    <a:pt x="64" y="31"/>
                  </a:lnTo>
                  <a:lnTo>
                    <a:pt x="65" y="31"/>
                  </a:lnTo>
                  <a:lnTo>
                    <a:pt x="65" y="32"/>
                  </a:lnTo>
                  <a:lnTo>
                    <a:pt x="66" y="32"/>
                  </a:lnTo>
                  <a:lnTo>
                    <a:pt x="67" y="29"/>
                  </a:lnTo>
                  <a:lnTo>
                    <a:pt x="66" y="28"/>
                  </a:lnTo>
                  <a:lnTo>
                    <a:pt x="67" y="27"/>
                  </a:lnTo>
                  <a:lnTo>
                    <a:pt x="68" y="27"/>
                  </a:lnTo>
                  <a:lnTo>
                    <a:pt x="71" y="26"/>
                  </a:lnTo>
                  <a:lnTo>
                    <a:pt x="72" y="24"/>
                  </a:lnTo>
                  <a:lnTo>
                    <a:pt x="72" y="23"/>
                  </a:lnTo>
                  <a:lnTo>
                    <a:pt x="74" y="22"/>
                  </a:lnTo>
                  <a:lnTo>
                    <a:pt x="75" y="19"/>
                  </a:lnTo>
                  <a:lnTo>
                    <a:pt x="77" y="14"/>
                  </a:lnTo>
                  <a:lnTo>
                    <a:pt x="77" y="13"/>
                  </a:lnTo>
                  <a:lnTo>
                    <a:pt x="76" y="13"/>
                  </a:lnTo>
                  <a:lnTo>
                    <a:pt x="76" y="12"/>
                  </a:lnTo>
                  <a:lnTo>
                    <a:pt x="77" y="11"/>
                  </a:lnTo>
                  <a:lnTo>
                    <a:pt x="78" y="10"/>
                  </a:lnTo>
                  <a:lnTo>
                    <a:pt x="78" y="9"/>
                  </a:lnTo>
                  <a:lnTo>
                    <a:pt x="77" y="8"/>
                  </a:lnTo>
                  <a:lnTo>
                    <a:pt x="77" y="7"/>
                  </a:lnTo>
                  <a:lnTo>
                    <a:pt x="77" y="6"/>
                  </a:lnTo>
                  <a:lnTo>
                    <a:pt x="78" y="6"/>
                  </a:lnTo>
                  <a:lnTo>
                    <a:pt x="80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3" y="4"/>
                  </a:lnTo>
                  <a:lnTo>
                    <a:pt x="84" y="3"/>
                  </a:lnTo>
                  <a:lnTo>
                    <a:pt x="87" y="1"/>
                  </a:lnTo>
                  <a:lnTo>
                    <a:pt x="88" y="1"/>
                  </a:lnTo>
                  <a:lnTo>
                    <a:pt x="89" y="0"/>
                  </a:lnTo>
                  <a:lnTo>
                    <a:pt x="90" y="1"/>
                  </a:lnTo>
                  <a:lnTo>
                    <a:pt x="90" y="2"/>
                  </a:lnTo>
                  <a:lnTo>
                    <a:pt x="91" y="3"/>
                  </a:lnTo>
                  <a:lnTo>
                    <a:pt x="92" y="6"/>
                  </a:lnTo>
                  <a:lnTo>
                    <a:pt x="93" y="7"/>
                  </a:lnTo>
                  <a:lnTo>
                    <a:pt x="93" y="8"/>
                  </a:lnTo>
                  <a:lnTo>
                    <a:pt x="93" y="9"/>
                  </a:lnTo>
                  <a:lnTo>
                    <a:pt x="95" y="10"/>
                  </a:lnTo>
                  <a:lnTo>
                    <a:pt x="95" y="12"/>
                  </a:lnTo>
                  <a:lnTo>
                    <a:pt x="95" y="13"/>
                  </a:lnTo>
                  <a:lnTo>
                    <a:pt x="96" y="14"/>
                  </a:lnTo>
                  <a:lnTo>
                    <a:pt x="97" y="15"/>
                  </a:lnTo>
                  <a:lnTo>
                    <a:pt x="98" y="17"/>
                  </a:lnTo>
                  <a:lnTo>
                    <a:pt x="98" y="19"/>
                  </a:lnTo>
                  <a:lnTo>
                    <a:pt x="99" y="21"/>
                  </a:lnTo>
                  <a:lnTo>
                    <a:pt x="100" y="23"/>
                  </a:lnTo>
                  <a:lnTo>
                    <a:pt x="100" y="25"/>
                  </a:lnTo>
                  <a:lnTo>
                    <a:pt x="99" y="26"/>
                  </a:lnTo>
                  <a:lnTo>
                    <a:pt x="97" y="26"/>
                  </a:lnTo>
                  <a:lnTo>
                    <a:pt x="97" y="27"/>
                  </a:lnTo>
                  <a:lnTo>
                    <a:pt x="99" y="27"/>
                  </a:lnTo>
                  <a:lnTo>
                    <a:pt x="100" y="29"/>
                  </a:lnTo>
                  <a:lnTo>
                    <a:pt x="103" y="28"/>
                  </a:lnTo>
                  <a:lnTo>
                    <a:pt x="104" y="27"/>
                  </a:lnTo>
                  <a:lnTo>
                    <a:pt x="104" y="28"/>
                  </a:lnTo>
                  <a:lnTo>
                    <a:pt x="104" y="29"/>
                  </a:lnTo>
                  <a:lnTo>
                    <a:pt x="106" y="32"/>
                  </a:lnTo>
                  <a:lnTo>
                    <a:pt x="106" y="33"/>
                  </a:lnTo>
                  <a:lnTo>
                    <a:pt x="107" y="33"/>
                  </a:lnTo>
                  <a:lnTo>
                    <a:pt x="108" y="33"/>
                  </a:lnTo>
                  <a:lnTo>
                    <a:pt x="109" y="33"/>
                  </a:lnTo>
                  <a:lnTo>
                    <a:pt x="110" y="33"/>
                  </a:lnTo>
                  <a:lnTo>
                    <a:pt x="112" y="31"/>
                  </a:lnTo>
                  <a:lnTo>
                    <a:pt x="112" y="29"/>
                  </a:lnTo>
                  <a:lnTo>
                    <a:pt x="113" y="28"/>
                  </a:lnTo>
                  <a:lnTo>
                    <a:pt x="115" y="26"/>
                  </a:lnTo>
                  <a:lnTo>
                    <a:pt x="116" y="26"/>
                  </a:lnTo>
                  <a:lnTo>
                    <a:pt x="117" y="26"/>
                  </a:lnTo>
                  <a:lnTo>
                    <a:pt x="121" y="26"/>
                  </a:lnTo>
                  <a:lnTo>
                    <a:pt x="122" y="26"/>
                  </a:lnTo>
                  <a:lnTo>
                    <a:pt x="123" y="26"/>
                  </a:lnTo>
                  <a:lnTo>
                    <a:pt x="124" y="25"/>
                  </a:lnTo>
                  <a:lnTo>
                    <a:pt x="127" y="25"/>
                  </a:lnTo>
                  <a:lnTo>
                    <a:pt x="127" y="26"/>
                  </a:lnTo>
                  <a:lnTo>
                    <a:pt x="129" y="27"/>
                  </a:lnTo>
                  <a:lnTo>
                    <a:pt x="130" y="27"/>
                  </a:lnTo>
                  <a:lnTo>
                    <a:pt x="132" y="27"/>
                  </a:lnTo>
                  <a:lnTo>
                    <a:pt x="134" y="27"/>
                  </a:lnTo>
                  <a:lnTo>
                    <a:pt x="134" y="29"/>
                  </a:lnTo>
                  <a:lnTo>
                    <a:pt x="133" y="32"/>
                  </a:lnTo>
                  <a:lnTo>
                    <a:pt x="133" y="33"/>
                  </a:lnTo>
                  <a:lnTo>
                    <a:pt x="134" y="35"/>
                  </a:lnTo>
                  <a:lnTo>
                    <a:pt x="135" y="37"/>
                  </a:lnTo>
                  <a:lnTo>
                    <a:pt x="136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2" y="39"/>
                  </a:lnTo>
                  <a:lnTo>
                    <a:pt x="143" y="40"/>
                  </a:lnTo>
                  <a:lnTo>
                    <a:pt x="145" y="42"/>
                  </a:lnTo>
                  <a:lnTo>
                    <a:pt x="148" y="44"/>
                  </a:lnTo>
                  <a:lnTo>
                    <a:pt x="150" y="45"/>
                  </a:lnTo>
                  <a:lnTo>
                    <a:pt x="152" y="47"/>
                  </a:lnTo>
                  <a:lnTo>
                    <a:pt x="159" y="51"/>
                  </a:lnTo>
                  <a:lnTo>
                    <a:pt x="159" y="52"/>
                  </a:lnTo>
                  <a:lnTo>
                    <a:pt x="160" y="53"/>
                  </a:lnTo>
                  <a:lnTo>
                    <a:pt x="162" y="53"/>
                  </a:lnTo>
                  <a:lnTo>
                    <a:pt x="162" y="54"/>
                  </a:lnTo>
                  <a:lnTo>
                    <a:pt x="162" y="55"/>
                  </a:lnTo>
                  <a:lnTo>
                    <a:pt x="162" y="56"/>
                  </a:lnTo>
                  <a:lnTo>
                    <a:pt x="163" y="56"/>
                  </a:lnTo>
                  <a:lnTo>
                    <a:pt x="164" y="58"/>
                  </a:lnTo>
                  <a:lnTo>
                    <a:pt x="165" y="58"/>
                  </a:lnTo>
                  <a:lnTo>
                    <a:pt x="166" y="61"/>
                  </a:lnTo>
                  <a:lnTo>
                    <a:pt x="167" y="64"/>
                  </a:lnTo>
                  <a:lnTo>
                    <a:pt x="169" y="65"/>
                  </a:lnTo>
                  <a:lnTo>
                    <a:pt x="169" y="66"/>
                  </a:lnTo>
                  <a:lnTo>
                    <a:pt x="170" y="66"/>
                  </a:lnTo>
                  <a:lnTo>
                    <a:pt x="170" y="67"/>
                  </a:lnTo>
                  <a:lnTo>
                    <a:pt x="171" y="68"/>
                  </a:lnTo>
                  <a:lnTo>
                    <a:pt x="172" y="70"/>
                  </a:lnTo>
                  <a:lnTo>
                    <a:pt x="172" y="71"/>
                  </a:lnTo>
                  <a:lnTo>
                    <a:pt x="173" y="71"/>
                  </a:lnTo>
                  <a:lnTo>
                    <a:pt x="172" y="72"/>
                  </a:lnTo>
                  <a:lnTo>
                    <a:pt x="173" y="73"/>
                  </a:lnTo>
                  <a:lnTo>
                    <a:pt x="173" y="74"/>
                  </a:lnTo>
                  <a:lnTo>
                    <a:pt x="174" y="74"/>
                  </a:lnTo>
                  <a:lnTo>
                    <a:pt x="174" y="75"/>
                  </a:lnTo>
                  <a:lnTo>
                    <a:pt x="174" y="78"/>
                  </a:lnTo>
                  <a:lnTo>
                    <a:pt x="175" y="78"/>
                  </a:lnTo>
                  <a:lnTo>
                    <a:pt x="174" y="79"/>
                  </a:lnTo>
                  <a:lnTo>
                    <a:pt x="174" y="81"/>
                  </a:lnTo>
                  <a:lnTo>
                    <a:pt x="176" y="79"/>
                  </a:lnTo>
                  <a:lnTo>
                    <a:pt x="177" y="79"/>
                  </a:lnTo>
                  <a:lnTo>
                    <a:pt x="178" y="78"/>
                  </a:lnTo>
                  <a:lnTo>
                    <a:pt x="179" y="77"/>
                  </a:lnTo>
                  <a:lnTo>
                    <a:pt x="179" y="78"/>
                  </a:lnTo>
                  <a:lnTo>
                    <a:pt x="180" y="77"/>
                  </a:lnTo>
                  <a:lnTo>
                    <a:pt x="186" y="82"/>
                  </a:lnTo>
                  <a:lnTo>
                    <a:pt x="186" y="83"/>
                  </a:lnTo>
                  <a:lnTo>
                    <a:pt x="185" y="84"/>
                  </a:lnTo>
                  <a:lnTo>
                    <a:pt x="184" y="85"/>
                  </a:lnTo>
                  <a:lnTo>
                    <a:pt x="184" y="86"/>
                  </a:lnTo>
                  <a:lnTo>
                    <a:pt x="184" y="87"/>
                  </a:lnTo>
                  <a:lnTo>
                    <a:pt x="184" y="88"/>
                  </a:lnTo>
                  <a:lnTo>
                    <a:pt x="185" y="88"/>
                  </a:lnTo>
                  <a:lnTo>
                    <a:pt x="186" y="88"/>
                  </a:lnTo>
                  <a:lnTo>
                    <a:pt x="187" y="88"/>
                  </a:lnTo>
                  <a:lnTo>
                    <a:pt x="189" y="88"/>
                  </a:lnTo>
                  <a:lnTo>
                    <a:pt x="191" y="86"/>
                  </a:lnTo>
                  <a:lnTo>
                    <a:pt x="192" y="85"/>
                  </a:lnTo>
                  <a:lnTo>
                    <a:pt x="194" y="83"/>
                  </a:lnTo>
                  <a:lnTo>
                    <a:pt x="195" y="83"/>
                  </a:lnTo>
                  <a:lnTo>
                    <a:pt x="197" y="84"/>
                  </a:lnTo>
                  <a:lnTo>
                    <a:pt x="198" y="85"/>
                  </a:lnTo>
                  <a:lnTo>
                    <a:pt x="200" y="87"/>
                  </a:lnTo>
                  <a:lnTo>
                    <a:pt x="202" y="89"/>
                  </a:lnTo>
                  <a:lnTo>
                    <a:pt x="202" y="90"/>
                  </a:lnTo>
                  <a:lnTo>
                    <a:pt x="203" y="92"/>
                  </a:lnTo>
                  <a:lnTo>
                    <a:pt x="203" y="93"/>
                  </a:lnTo>
                  <a:lnTo>
                    <a:pt x="202" y="95"/>
                  </a:lnTo>
                  <a:lnTo>
                    <a:pt x="202" y="96"/>
                  </a:lnTo>
                  <a:lnTo>
                    <a:pt x="203" y="98"/>
                  </a:lnTo>
                  <a:lnTo>
                    <a:pt x="203" y="97"/>
                  </a:lnTo>
                  <a:lnTo>
                    <a:pt x="204" y="96"/>
                  </a:lnTo>
                  <a:lnTo>
                    <a:pt x="204" y="97"/>
                  </a:lnTo>
                  <a:lnTo>
                    <a:pt x="205" y="98"/>
                  </a:lnTo>
                  <a:lnTo>
                    <a:pt x="206" y="98"/>
                  </a:lnTo>
                  <a:lnTo>
                    <a:pt x="208" y="98"/>
                  </a:lnTo>
                  <a:lnTo>
                    <a:pt x="209" y="98"/>
                  </a:lnTo>
                  <a:lnTo>
                    <a:pt x="209" y="99"/>
                  </a:lnTo>
                  <a:lnTo>
                    <a:pt x="210" y="103"/>
                  </a:lnTo>
                  <a:lnTo>
                    <a:pt x="212" y="106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6" y="108"/>
                  </a:lnTo>
                  <a:lnTo>
                    <a:pt x="216" y="109"/>
                  </a:lnTo>
                  <a:lnTo>
                    <a:pt x="218" y="110"/>
                  </a:lnTo>
                  <a:lnTo>
                    <a:pt x="219" y="112"/>
                  </a:lnTo>
                  <a:lnTo>
                    <a:pt x="220" y="112"/>
                  </a:lnTo>
                  <a:lnTo>
                    <a:pt x="221" y="112"/>
                  </a:lnTo>
                  <a:lnTo>
                    <a:pt x="222" y="111"/>
                  </a:lnTo>
                  <a:lnTo>
                    <a:pt x="223" y="111"/>
                  </a:lnTo>
                  <a:lnTo>
                    <a:pt x="223" y="110"/>
                  </a:lnTo>
                  <a:lnTo>
                    <a:pt x="223" y="109"/>
                  </a:lnTo>
                  <a:lnTo>
                    <a:pt x="222" y="108"/>
                  </a:lnTo>
                  <a:lnTo>
                    <a:pt x="222" y="107"/>
                  </a:lnTo>
                  <a:lnTo>
                    <a:pt x="223" y="106"/>
                  </a:lnTo>
                  <a:lnTo>
                    <a:pt x="224" y="106"/>
                  </a:lnTo>
                  <a:lnTo>
                    <a:pt x="225" y="105"/>
                  </a:lnTo>
                  <a:lnTo>
                    <a:pt x="226" y="104"/>
                  </a:lnTo>
                  <a:lnTo>
                    <a:pt x="225" y="103"/>
                  </a:lnTo>
                  <a:lnTo>
                    <a:pt x="225" y="102"/>
                  </a:lnTo>
                  <a:lnTo>
                    <a:pt x="226" y="101"/>
                  </a:lnTo>
                  <a:lnTo>
                    <a:pt x="226" y="100"/>
                  </a:lnTo>
                  <a:lnTo>
                    <a:pt x="226" y="99"/>
                  </a:lnTo>
                  <a:lnTo>
                    <a:pt x="227" y="97"/>
                  </a:lnTo>
                  <a:lnTo>
                    <a:pt x="230" y="95"/>
                  </a:lnTo>
                  <a:lnTo>
                    <a:pt x="231" y="96"/>
                  </a:lnTo>
                  <a:lnTo>
                    <a:pt x="233" y="95"/>
                  </a:lnTo>
                  <a:lnTo>
                    <a:pt x="234" y="95"/>
                  </a:lnTo>
                  <a:lnTo>
                    <a:pt x="234" y="94"/>
                  </a:lnTo>
                  <a:lnTo>
                    <a:pt x="235" y="94"/>
                  </a:lnTo>
                  <a:lnTo>
                    <a:pt x="236" y="93"/>
                  </a:lnTo>
                  <a:lnTo>
                    <a:pt x="236" y="94"/>
                  </a:lnTo>
                  <a:lnTo>
                    <a:pt x="237" y="94"/>
                  </a:lnTo>
                  <a:lnTo>
                    <a:pt x="238" y="95"/>
                  </a:lnTo>
                  <a:lnTo>
                    <a:pt x="239" y="96"/>
                  </a:lnTo>
                  <a:lnTo>
                    <a:pt x="240" y="97"/>
                  </a:lnTo>
                  <a:lnTo>
                    <a:pt x="240" y="98"/>
                  </a:lnTo>
                  <a:lnTo>
                    <a:pt x="248" y="99"/>
                  </a:lnTo>
                  <a:lnTo>
                    <a:pt x="254" y="96"/>
                  </a:lnTo>
                  <a:lnTo>
                    <a:pt x="266" y="98"/>
                  </a:lnTo>
                  <a:lnTo>
                    <a:pt x="270" y="103"/>
                  </a:lnTo>
                  <a:lnTo>
                    <a:pt x="270" y="104"/>
                  </a:lnTo>
                  <a:lnTo>
                    <a:pt x="271" y="105"/>
                  </a:lnTo>
                  <a:lnTo>
                    <a:pt x="272" y="106"/>
                  </a:lnTo>
                  <a:lnTo>
                    <a:pt x="273" y="106"/>
                  </a:lnTo>
                  <a:lnTo>
                    <a:pt x="274" y="107"/>
                  </a:lnTo>
                  <a:lnTo>
                    <a:pt x="274" y="108"/>
                  </a:lnTo>
                  <a:lnTo>
                    <a:pt x="275" y="108"/>
                  </a:lnTo>
                  <a:lnTo>
                    <a:pt x="275" y="109"/>
                  </a:lnTo>
                  <a:lnTo>
                    <a:pt x="276" y="109"/>
                  </a:lnTo>
                  <a:lnTo>
                    <a:pt x="276" y="110"/>
                  </a:lnTo>
                  <a:lnTo>
                    <a:pt x="276" y="109"/>
                  </a:lnTo>
                  <a:lnTo>
                    <a:pt x="277" y="109"/>
                  </a:lnTo>
                  <a:lnTo>
                    <a:pt x="278" y="108"/>
                  </a:lnTo>
                  <a:lnTo>
                    <a:pt x="278" y="107"/>
                  </a:lnTo>
                  <a:lnTo>
                    <a:pt x="278" y="106"/>
                  </a:lnTo>
                  <a:lnTo>
                    <a:pt x="298" y="102"/>
                  </a:lnTo>
                  <a:lnTo>
                    <a:pt x="298" y="101"/>
                  </a:lnTo>
                  <a:lnTo>
                    <a:pt x="299" y="101"/>
                  </a:lnTo>
                  <a:lnTo>
                    <a:pt x="299" y="100"/>
                  </a:lnTo>
                  <a:lnTo>
                    <a:pt x="301" y="98"/>
                  </a:lnTo>
                  <a:lnTo>
                    <a:pt x="302" y="98"/>
                  </a:lnTo>
                  <a:lnTo>
                    <a:pt x="302" y="97"/>
                  </a:lnTo>
                  <a:lnTo>
                    <a:pt x="303" y="97"/>
                  </a:lnTo>
                  <a:lnTo>
                    <a:pt x="303" y="98"/>
                  </a:lnTo>
                  <a:lnTo>
                    <a:pt x="304" y="97"/>
                  </a:lnTo>
                  <a:lnTo>
                    <a:pt x="305" y="97"/>
                  </a:lnTo>
                  <a:lnTo>
                    <a:pt x="306" y="96"/>
                  </a:lnTo>
                  <a:lnTo>
                    <a:pt x="307" y="96"/>
                  </a:lnTo>
                  <a:lnTo>
                    <a:pt x="307" y="95"/>
                  </a:lnTo>
                  <a:lnTo>
                    <a:pt x="308" y="95"/>
                  </a:lnTo>
                  <a:lnTo>
                    <a:pt x="308" y="94"/>
                  </a:lnTo>
                  <a:lnTo>
                    <a:pt x="309" y="94"/>
                  </a:lnTo>
                  <a:lnTo>
                    <a:pt x="310" y="93"/>
                  </a:lnTo>
                  <a:lnTo>
                    <a:pt x="311" y="93"/>
                  </a:lnTo>
                  <a:lnTo>
                    <a:pt x="312" y="94"/>
                  </a:lnTo>
                  <a:lnTo>
                    <a:pt x="312" y="95"/>
                  </a:lnTo>
                  <a:lnTo>
                    <a:pt x="313" y="96"/>
                  </a:lnTo>
                  <a:lnTo>
                    <a:pt x="315" y="95"/>
                  </a:lnTo>
                  <a:lnTo>
                    <a:pt x="316" y="96"/>
                  </a:lnTo>
                  <a:lnTo>
                    <a:pt x="318" y="96"/>
                  </a:lnTo>
                  <a:lnTo>
                    <a:pt x="319" y="96"/>
                  </a:lnTo>
                  <a:lnTo>
                    <a:pt x="319" y="95"/>
                  </a:lnTo>
                  <a:lnTo>
                    <a:pt x="320" y="95"/>
                  </a:lnTo>
                  <a:lnTo>
                    <a:pt x="321" y="95"/>
                  </a:lnTo>
                  <a:lnTo>
                    <a:pt x="321" y="96"/>
                  </a:lnTo>
                  <a:lnTo>
                    <a:pt x="322" y="96"/>
                  </a:lnTo>
                  <a:lnTo>
                    <a:pt x="323" y="96"/>
                  </a:lnTo>
                  <a:lnTo>
                    <a:pt x="324" y="96"/>
                  </a:lnTo>
                  <a:lnTo>
                    <a:pt x="325" y="96"/>
                  </a:lnTo>
                  <a:lnTo>
                    <a:pt x="325" y="95"/>
                  </a:lnTo>
                  <a:lnTo>
                    <a:pt x="325" y="94"/>
                  </a:lnTo>
                  <a:lnTo>
                    <a:pt x="325" y="93"/>
                  </a:lnTo>
                  <a:lnTo>
                    <a:pt x="327" y="94"/>
                  </a:lnTo>
                  <a:lnTo>
                    <a:pt x="328" y="93"/>
                  </a:lnTo>
                  <a:lnTo>
                    <a:pt x="329" y="93"/>
                  </a:lnTo>
                  <a:lnTo>
                    <a:pt x="330" y="92"/>
                  </a:lnTo>
                  <a:lnTo>
                    <a:pt x="330" y="91"/>
                  </a:lnTo>
                  <a:lnTo>
                    <a:pt x="331" y="90"/>
                  </a:lnTo>
                  <a:lnTo>
                    <a:pt x="332" y="90"/>
                  </a:lnTo>
                  <a:lnTo>
                    <a:pt x="332" y="89"/>
                  </a:lnTo>
                  <a:lnTo>
                    <a:pt x="333" y="88"/>
                  </a:lnTo>
                  <a:lnTo>
                    <a:pt x="333" y="89"/>
                  </a:lnTo>
                  <a:lnTo>
                    <a:pt x="333" y="90"/>
                  </a:lnTo>
                  <a:lnTo>
                    <a:pt x="333" y="89"/>
                  </a:lnTo>
                  <a:lnTo>
                    <a:pt x="334" y="89"/>
                  </a:lnTo>
                  <a:lnTo>
                    <a:pt x="335" y="89"/>
                  </a:lnTo>
                  <a:lnTo>
                    <a:pt x="336" y="89"/>
                  </a:lnTo>
                  <a:lnTo>
                    <a:pt x="337" y="88"/>
                  </a:lnTo>
                  <a:lnTo>
                    <a:pt x="338" y="88"/>
                  </a:lnTo>
                  <a:lnTo>
                    <a:pt x="339" y="88"/>
                  </a:lnTo>
                  <a:lnTo>
                    <a:pt x="339" y="89"/>
                  </a:lnTo>
                  <a:lnTo>
                    <a:pt x="340" y="89"/>
                  </a:lnTo>
                  <a:lnTo>
                    <a:pt x="341" y="89"/>
                  </a:lnTo>
                  <a:lnTo>
                    <a:pt x="341" y="90"/>
                  </a:lnTo>
                  <a:lnTo>
                    <a:pt x="340" y="90"/>
                  </a:lnTo>
                  <a:lnTo>
                    <a:pt x="341" y="91"/>
                  </a:lnTo>
                  <a:lnTo>
                    <a:pt x="342" y="91"/>
                  </a:lnTo>
                  <a:lnTo>
                    <a:pt x="342" y="90"/>
                  </a:lnTo>
                  <a:lnTo>
                    <a:pt x="343" y="91"/>
                  </a:lnTo>
                  <a:lnTo>
                    <a:pt x="344" y="90"/>
                  </a:lnTo>
                  <a:lnTo>
                    <a:pt x="345" y="91"/>
                  </a:lnTo>
                  <a:lnTo>
                    <a:pt x="345" y="90"/>
                  </a:lnTo>
                  <a:lnTo>
                    <a:pt x="345" y="91"/>
                  </a:lnTo>
                  <a:lnTo>
                    <a:pt x="345" y="90"/>
                  </a:lnTo>
                  <a:lnTo>
                    <a:pt x="346" y="90"/>
                  </a:lnTo>
                  <a:lnTo>
                    <a:pt x="347" y="90"/>
                  </a:lnTo>
                  <a:lnTo>
                    <a:pt x="346" y="89"/>
                  </a:lnTo>
                  <a:lnTo>
                    <a:pt x="345" y="88"/>
                  </a:lnTo>
                  <a:lnTo>
                    <a:pt x="344" y="86"/>
                  </a:lnTo>
                  <a:lnTo>
                    <a:pt x="344" y="85"/>
                  </a:lnTo>
                  <a:lnTo>
                    <a:pt x="343" y="84"/>
                  </a:lnTo>
                  <a:lnTo>
                    <a:pt x="342" y="84"/>
                  </a:lnTo>
                  <a:lnTo>
                    <a:pt x="342" y="82"/>
                  </a:lnTo>
                  <a:lnTo>
                    <a:pt x="341" y="81"/>
                  </a:lnTo>
                  <a:lnTo>
                    <a:pt x="342" y="80"/>
                  </a:lnTo>
                  <a:lnTo>
                    <a:pt x="341" y="79"/>
                  </a:lnTo>
                  <a:lnTo>
                    <a:pt x="341" y="78"/>
                  </a:lnTo>
                  <a:lnTo>
                    <a:pt x="340" y="77"/>
                  </a:lnTo>
                  <a:lnTo>
                    <a:pt x="341" y="77"/>
                  </a:lnTo>
                  <a:lnTo>
                    <a:pt x="343" y="77"/>
                  </a:lnTo>
                  <a:lnTo>
                    <a:pt x="344" y="77"/>
                  </a:lnTo>
                  <a:lnTo>
                    <a:pt x="345" y="77"/>
                  </a:lnTo>
                  <a:lnTo>
                    <a:pt x="346" y="78"/>
                  </a:lnTo>
                  <a:lnTo>
                    <a:pt x="347" y="77"/>
                  </a:lnTo>
                  <a:lnTo>
                    <a:pt x="349" y="75"/>
                  </a:lnTo>
                  <a:lnTo>
                    <a:pt x="349" y="74"/>
                  </a:lnTo>
                  <a:lnTo>
                    <a:pt x="349" y="73"/>
                  </a:lnTo>
                  <a:lnTo>
                    <a:pt x="351" y="73"/>
                  </a:lnTo>
                  <a:lnTo>
                    <a:pt x="352" y="73"/>
                  </a:lnTo>
                  <a:lnTo>
                    <a:pt x="352" y="72"/>
                  </a:lnTo>
                  <a:lnTo>
                    <a:pt x="352" y="71"/>
                  </a:lnTo>
                  <a:lnTo>
                    <a:pt x="353" y="70"/>
                  </a:lnTo>
                  <a:lnTo>
                    <a:pt x="353" y="68"/>
                  </a:lnTo>
                  <a:lnTo>
                    <a:pt x="354" y="68"/>
                  </a:lnTo>
                  <a:lnTo>
                    <a:pt x="355" y="68"/>
                  </a:lnTo>
                  <a:lnTo>
                    <a:pt x="356" y="68"/>
                  </a:lnTo>
                  <a:lnTo>
                    <a:pt x="357" y="68"/>
                  </a:lnTo>
                  <a:lnTo>
                    <a:pt x="358" y="68"/>
                  </a:lnTo>
                  <a:lnTo>
                    <a:pt x="359" y="68"/>
                  </a:lnTo>
                  <a:lnTo>
                    <a:pt x="360" y="68"/>
                  </a:lnTo>
                  <a:lnTo>
                    <a:pt x="361" y="68"/>
                  </a:lnTo>
                  <a:lnTo>
                    <a:pt x="361" y="69"/>
                  </a:lnTo>
                  <a:lnTo>
                    <a:pt x="363" y="68"/>
                  </a:lnTo>
                  <a:lnTo>
                    <a:pt x="364" y="68"/>
                  </a:lnTo>
                  <a:lnTo>
                    <a:pt x="366" y="68"/>
                  </a:lnTo>
                  <a:lnTo>
                    <a:pt x="369" y="65"/>
                  </a:lnTo>
                  <a:lnTo>
                    <a:pt x="369" y="64"/>
                  </a:lnTo>
                  <a:lnTo>
                    <a:pt x="370" y="64"/>
                  </a:lnTo>
                  <a:lnTo>
                    <a:pt x="370" y="63"/>
                  </a:lnTo>
                  <a:lnTo>
                    <a:pt x="370" y="62"/>
                  </a:lnTo>
                  <a:lnTo>
                    <a:pt x="370" y="61"/>
                  </a:lnTo>
                  <a:lnTo>
                    <a:pt x="369" y="60"/>
                  </a:lnTo>
                  <a:lnTo>
                    <a:pt x="367" y="59"/>
                  </a:lnTo>
                  <a:lnTo>
                    <a:pt x="367" y="57"/>
                  </a:lnTo>
                  <a:lnTo>
                    <a:pt x="367" y="56"/>
                  </a:lnTo>
                  <a:lnTo>
                    <a:pt x="367" y="54"/>
                  </a:lnTo>
                  <a:lnTo>
                    <a:pt x="369" y="53"/>
                  </a:lnTo>
                  <a:lnTo>
                    <a:pt x="371" y="53"/>
                  </a:lnTo>
                  <a:lnTo>
                    <a:pt x="374" y="53"/>
                  </a:lnTo>
                  <a:lnTo>
                    <a:pt x="375" y="52"/>
                  </a:lnTo>
                  <a:lnTo>
                    <a:pt x="378" y="48"/>
                  </a:lnTo>
                  <a:lnTo>
                    <a:pt x="380" y="48"/>
                  </a:lnTo>
                  <a:lnTo>
                    <a:pt x="382" y="48"/>
                  </a:lnTo>
                  <a:lnTo>
                    <a:pt x="383" y="47"/>
                  </a:lnTo>
                  <a:lnTo>
                    <a:pt x="385" y="48"/>
                  </a:lnTo>
                  <a:lnTo>
                    <a:pt x="387" y="49"/>
                  </a:lnTo>
                  <a:lnTo>
                    <a:pt x="389" y="49"/>
                  </a:lnTo>
                  <a:lnTo>
                    <a:pt x="390" y="48"/>
                  </a:lnTo>
                  <a:lnTo>
                    <a:pt x="391" y="48"/>
                  </a:lnTo>
                  <a:lnTo>
                    <a:pt x="392" y="48"/>
                  </a:lnTo>
                  <a:lnTo>
                    <a:pt x="393" y="48"/>
                  </a:lnTo>
                  <a:lnTo>
                    <a:pt x="395" y="47"/>
                  </a:lnTo>
                  <a:lnTo>
                    <a:pt x="395" y="48"/>
                  </a:lnTo>
                  <a:lnTo>
                    <a:pt x="396" y="48"/>
                  </a:lnTo>
                  <a:lnTo>
                    <a:pt x="396" y="47"/>
                  </a:lnTo>
                  <a:lnTo>
                    <a:pt x="397" y="46"/>
                  </a:lnTo>
                  <a:lnTo>
                    <a:pt x="397" y="47"/>
                  </a:lnTo>
                  <a:lnTo>
                    <a:pt x="398" y="47"/>
                  </a:lnTo>
                  <a:lnTo>
                    <a:pt x="398" y="46"/>
                  </a:lnTo>
                  <a:lnTo>
                    <a:pt x="399" y="46"/>
                  </a:lnTo>
                  <a:lnTo>
                    <a:pt x="400" y="45"/>
                  </a:lnTo>
                  <a:lnTo>
                    <a:pt x="402" y="45"/>
                  </a:lnTo>
                  <a:lnTo>
                    <a:pt x="403" y="45"/>
                  </a:lnTo>
                  <a:lnTo>
                    <a:pt x="404" y="45"/>
                  </a:lnTo>
                  <a:lnTo>
                    <a:pt x="404" y="44"/>
                  </a:lnTo>
                  <a:lnTo>
                    <a:pt x="405" y="43"/>
                  </a:lnTo>
                  <a:lnTo>
                    <a:pt x="405" y="42"/>
                  </a:lnTo>
                  <a:lnTo>
                    <a:pt x="406" y="41"/>
                  </a:lnTo>
                  <a:lnTo>
                    <a:pt x="406" y="42"/>
                  </a:lnTo>
                  <a:lnTo>
                    <a:pt x="407" y="42"/>
                  </a:lnTo>
                  <a:lnTo>
                    <a:pt x="408" y="41"/>
                  </a:lnTo>
                  <a:lnTo>
                    <a:pt x="409" y="41"/>
                  </a:lnTo>
                  <a:lnTo>
                    <a:pt x="409" y="42"/>
                  </a:lnTo>
                  <a:lnTo>
                    <a:pt x="410" y="42"/>
                  </a:lnTo>
                  <a:lnTo>
                    <a:pt x="412" y="42"/>
                  </a:lnTo>
                  <a:lnTo>
                    <a:pt x="413" y="42"/>
                  </a:lnTo>
                  <a:lnTo>
                    <a:pt x="414" y="42"/>
                  </a:lnTo>
                  <a:lnTo>
                    <a:pt x="415" y="43"/>
                  </a:lnTo>
                  <a:lnTo>
                    <a:pt x="416" y="44"/>
                  </a:lnTo>
                  <a:lnTo>
                    <a:pt x="416" y="45"/>
                  </a:lnTo>
                  <a:lnTo>
                    <a:pt x="417" y="45"/>
                  </a:lnTo>
                  <a:lnTo>
                    <a:pt x="418" y="45"/>
                  </a:lnTo>
                  <a:lnTo>
                    <a:pt x="419" y="45"/>
                  </a:lnTo>
                  <a:lnTo>
                    <a:pt x="420" y="45"/>
                  </a:lnTo>
                  <a:lnTo>
                    <a:pt x="420" y="46"/>
                  </a:lnTo>
                  <a:lnTo>
                    <a:pt x="421" y="45"/>
                  </a:lnTo>
                  <a:lnTo>
                    <a:pt x="420" y="44"/>
                  </a:lnTo>
                  <a:lnTo>
                    <a:pt x="421" y="43"/>
                  </a:lnTo>
                  <a:lnTo>
                    <a:pt x="422" y="43"/>
                  </a:lnTo>
                  <a:lnTo>
                    <a:pt x="423" y="43"/>
                  </a:lnTo>
                  <a:lnTo>
                    <a:pt x="423" y="44"/>
                  </a:lnTo>
                  <a:lnTo>
                    <a:pt x="424" y="44"/>
                  </a:lnTo>
                  <a:lnTo>
                    <a:pt x="424" y="43"/>
                  </a:lnTo>
                  <a:lnTo>
                    <a:pt x="425" y="43"/>
                  </a:lnTo>
                  <a:lnTo>
                    <a:pt x="425" y="42"/>
                  </a:lnTo>
                  <a:lnTo>
                    <a:pt x="426" y="42"/>
                  </a:lnTo>
                  <a:lnTo>
                    <a:pt x="427" y="42"/>
                  </a:lnTo>
                  <a:lnTo>
                    <a:pt x="428" y="44"/>
                  </a:lnTo>
                  <a:lnTo>
                    <a:pt x="429" y="44"/>
                  </a:lnTo>
                  <a:lnTo>
                    <a:pt x="429" y="45"/>
                  </a:lnTo>
                  <a:lnTo>
                    <a:pt x="429" y="46"/>
                  </a:lnTo>
                  <a:lnTo>
                    <a:pt x="427" y="48"/>
                  </a:lnTo>
                  <a:lnTo>
                    <a:pt x="428" y="49"/>
                  </a:lnTo>
                  <a:lnTo>
                    <a:pt x="428" y="50"/>
                  </a:lnTo>
                  <a:lnTo>
                    <a:pt x="427" y="51"/>
                  </a:lnTo>
                  <a:lnTo>
                    <a:pt x="428" y="51"/>
                  </a:lnTo>
                  <a:lnTo>
                    <a:pt x="428" y="52"/>
                  </a:lnTo>
                  <a:lnTo>
                    <a:pt x="429" y="51"/>
                  </a:lnTo>
                  <a:lnTo>
                    <a:pt x="430" y="52"/>
                  </a:lnTo>
                  <a:lnTo>
                    <a:pt x="430" y="53"/>
                  </a:lnTo>
                  <a:lnTo>
                    <a:pt x="431" y="54"/>
                  </a:lnTo>
                  <a:lnTo>
                    <a:pt x="431" y="55"/>
                  </a:lnTo>
                  <a:lnTo>
                    <a:pt x="432" y="55"/>
                  </a:lnTo>
                  <a:lnTo>
                    <a:pt x="433" y="55"/>
                  </a:lnTo>
                  <a:lnTo>
                    <a:pt x="434" y="55"/>
                  </a:lnTo>
                  <a:lnTo>
                    <a:pt x="434" y="54"/>
                  </a:lnTo>
                  <a:lnTo>
                    <a:pt x="435" y="54"/>
                  </a:lnTo>
                  <a:lnTo>
                    <a:pt x="436" y="53"/>
                  </a:lnTo>
                  <a:lnTo>
                    <a:pt x="436" y="54"/>
                  </a:lnTo>
                  <a:lnTo>
                    <a:pt x="437" y="53"/>
                  </a:lnTo>
                  <a:lnTo>
                    <a:pt x="438" y="53"/>
                  </a:lnTo>
                  <a:lnTo>
                    <a:pt x="440" y="54"/>
                  </a:lnTo>
                  <a:lnTo>
                    <a:pt x="440" y="53"/>
                  </a:lnTo>
                  <a:lnTo>
                    <a:pt x="441" y="54"/>
                  </a:lnTo>
                  <a:lnTo>
                    <a:pt x="441" y="53"/>
                  </a:lnTo>
                  <a:lnTo>
                    <a:pt x="441" y="54"/>
                  </a:lnTo>
                  <a:lnTo>
                    <a:pt x="442" y="53"/>
                  </a:lnTo>
                  <a:lnTo>
                    <a:pt x="443" y="53"/>
                  </a:lnTo>
                  <a:lnTo>
                    <a:pt x="444" y="52"/>
                  </a:lnTo>
                  <a:lnTo>
                    <a:pt x="445" y="53"/>
                  </a:lnTo>
                  <a:lnTo>
                    <a:pt x="446" y="53"/>
                  </a:lnTo>
                  <a:lnTo>
                    <a:pt x="447" y="52"/>
                  </a:lnTo>
                  <a:lnTo>
                    <a:pt x="448" y="51"/>
                  </a:lnTo>
                  <a:lnTo>
                    <a:pt x="448" y="50"/>
                  </a:lnTo>
                  <a:lnTo>
                    <a:pt x="449" y="50"/>
                  </a:lnTo>
                  <a:lnTo>
                    <a:pt x="450" y="51"/>
                  </a:lnTo>
                  <a:lnTo>
                    <a:pt x="452" y="51"/>
                  </a:lnTo>
                  <a:lnTo>
                    <a:pt x="453" y="51"/>
                  </a:lnTo>
                  <a:lnTo>
                    <a:pt x="455" y="50"/>
                  </a:lnTo>
                  <a:lnTo>
                    <a:pt x="454" y="48"/>
                  </a:lnTo>
                  <a:lnTo>
                    <a:pt x="455" y="48"/>
                  </a:lnTo>
                  <a:lnTo>
                    <a:pt x="455" y="49"/>
                  </a:lnTo>
                  <a:lnTo>
                    <a:pt x="456" y="49"/>
                  </a:lnTo>
                  <a:lnTo>
                    <a:pt x="456" y="48"/>
                  </a:lnTo>
                  <a:lnTo>
                    <a:pt x="457" y="49"/>
                  </a:lnTo>
                  <a:lnTo>
                    <a:pt x="457" y="48"/>
                  </a:lnTo>
                  <a:lnTo>
                    <a:pt x="458" y="49"/>
                  </a:lnTo>
                  <a:lnTo>
                    <a:pt x="458" y="48"/>
                  </a:lnTo>
                  <a:lnTo>
                    <a:pt x="459" y="48"/>
                  </a:lnTo>
                  <a:lnTo>
                    <a:pt x="460" y="47"/>
                  </a:lnTo>
                  <a:lnTo>
                    <a:pt x="461" y="46"/>
                  </a:lnTo>
                  <a:lnTo>
                    <a:pt x="462" y="46"/>
                  </a:lnTo>
                  <a:lnTo>
                    <a:pt x="463" y="45"/>
                  </a:lnTo>
                  <a:lnTo>
                    <a:pt x="464" y="46"/>
                  </a:lnTo>
                  <a:lnTo>
                    <a:pt x="464" y="45"/>
                  </a:lnTo>
                  <a:lnTo>
                    <a:pt x="465" y="44"/>
                  </a:lnTo>
                  <a:lnTo>
                    <a:pt x="465" y="43"/>
                  </a:lnTo>
                  <a:lnTo>
                    <a:pt x="466" y="43"/>
                  </a:lnTo>
                  <a:lnTo>
                    <a:pt x="466" y="44"/>
                  </a:lnTo>
                  <a:lnTo>
                    <a:pt x="467" y="43"/>
                  </a:lnTo>
                  <a:lnTo>
                    <a:pt x="468" y="43"/>
                  </a:lnTo>
                  <a:lnTo>
                    <a:pt x="469" y="43"/>
                  </a:lnTo>
                  <a:lnTo>
                    <a:pt x="470" y="42"/>
                  </a:lnTo>
                  <a:lnTo>
                    <a:pt x="471" y="42"/>
                  </a:lnTo>
                  <a:lnTo>
                    <a:pt x="471" y="43"/>
                  </a:lnTo>
                  <a:lnTo>
                    <a:pt x="471" y="44"/>
                  </a:lnTo>
                  <a:lnTo>
                    <a:pt x="472" y="43"/>
                  </a:lnTo>
                  <a:lnTo>
                    <a:pt x="473" y="43"/>
                  </a:lnTo>
                  <a:lnTo>
                    <a:pt x="474" y="42"/>
                  </a:lnTo>
                  <a:lnTo>
                    <a:pt x="475" y="42"/>
                  </a:lnTo>
                  <a:lnTo>
                    <a:pt x="475" y="43"/>
                  </a:lnTo>
                  <a:lnTo>
                    <a:pt x="476" y="43"/>
                  </a:lnTo>
                  <a:lnTo>
                    <a:pt x="477" y="43"/>
                  </a:lnTo>
                  <a:lnTo>
                    <a:pt x="477" y="44"/>
                  </a:lnTo>
                  <a:lnTo>
                    <a:pt x="477" y="45"/>
                  </a:lnTo>
                  <a:lnTo>
                    <a:pt x="478" y="45"/>
                  </a:lnTo>
                  <a:lnTo>
                    <a:pt x="478" y="46"/>
                  </a:lnTo>
                  <a:lnTo>
                    <a:pt x="479" y="45"/>
                  </a:lnTo>
                  <a:lnTo>
                    <a:pt x="480" y="44"/>
                  </a:lnTo>
                  <a:lnTo>
                    <a:pt x="481" y="43"/>
                  </a:lnTo>
                  <a:lnTo>
                    <a:pt x="482" y="43"/>
                  </a:lnTo>
                  <a:lnTo>
                    <a:pt x="482" y="44"/>
                  </a:lnTo>
                  <a:lnTo>
                    <a:pt x="483" y="44"/>
                  </a:lnTo>
                  <a:lnTo>
                    <a:pt x="482" y="44"/>
                  </a:lnTo>
                  <a:lnTo>
                    <a:pt x="483" y="45"/>
                  </a:lnTo>
                  <a:lnTo>
                    <a:pt x="482" y="46"/>
                  </a:lnTo>
                  <a:lnTo>
                    <a:pt x="483" y="46"/>
                  </a:lnTo>
                  <a:lnTo>
                    <a:pt x="483" y="48"/>
                  </a:lnTo>
                  <a:lnTo>
                    <a:pt x="484" y="48"/>
                  </a:lnTo>
                  <a:lnTo>
                    <a:pt x="485" y="48"/>
                  </a:lnTo>
                  <a:lnTo>
                    <a:pt x="486" y="48"/>
                  </a:lnTo>
                  <a:lnTo>
                    <a:pt x="487" y="48"/>
                  </a:lnTo>
                  <a:lnTo>
                    <a:pt x="488" y="48"/>
                  </a:lnTo>
                  <a:lnTo>
                    <a:pt x="489" y="48"/>
                  </a:lnTo>
                  <a:lnTo>
                    <a:pt x="490" y="48"/>
                  </a:lnTo>
                  <a:lnTo>
                    <a:pt x="490" y="49"/>
                  </a:lnTo>
                  <a:lnTo>
                    <a:pt x="491" y="49"/>
                  </a:lnTo>
                  <a:lnTo>
                    <a:pt x="492" y="49"/>
                  </a:lnTo>
                  <a:lnTo>
                    <a:pt x="492" y="50"/>
                  </a:lnTo>
                  <a:lnTo>
                    <a:pt x="493" y="51"/>
                  </a:lnTo>
                  <a:lnTo>
                    <a:pt x="501" y="54"/>
                  </a:lnTo>
                  <a:lnTo>
                    <a:pt x="511" y="58"/>
                  </a:lnTo>
                  <a:lnTo>
                    <a:pt x="512" y="58"/>
                  </a:lnTo>
                  <a:lnTo>
                    <a:pt x="514" y="58"/>
                  </a:lnTo>
                  <a:lnTo>
                    <a:pt x="515" y="59"/>
                  </a:lnTo>
                  <a:lnTo>
                    <a:pt x="517" y="60"/>
                  </a:lnTo>
                  <a:lnTo>
                    <a:pt x="518" y="61"/>
                  </a:lnTo>
                  <a:lnTo>
                    <a:pt x="519" y="61"/>
                  </a:lnTo>
                  <a:lnTo>
                    <a:pt x="521" y="61"/>
                  </a:lnTo>
                  <a:lnTo>
                    <a:pt x="522" y="61"/>
                  </a:lnTo>
                  <a:lnTo>
                    <a:pt x="522" y="62"/>
                  </a:lnTo>
                  <a:lnTo>
                    <a:pt x="523" y="62"/>
                  </a:lnTo>
                  <a:lnTo>
                    <a:pt x="524" y="62"/>
                  </a:lnTo>
                  <a:lnTo>
                    <a:pt x="525" y="63"/>
                  </a:lnTo>
                  <a:lnTo>
                    <a:pt x="526" y="63"/>
                  </a:lnTo>
                  <a:lnTo>
                    <a:pt x="527" y="62"/>
                  </a:lnTo>
                  <a:lnTo>
                    <a:pt x="529" y="63"/>
                  </a:lnTo>
                  <a:lnTo>
                    <a:pt x="530" y="63"/>
                  </a:lnTo>
                  <a:lnTo>
                    <a:pt x="531" y="63"/>
                  </a:lnTo>
                  <a:lnTo>
                    <a:pt x="534" y="66"/>
                  </a:lnTo>
                  <a:lnTo>
                    <a:pt x="534" y="68"/>
                  </a:lnTo>
                  <a:lnTo>
                    <a:pt x="534" y="69"/>
                  </a:lnTo>
                  <a:lnTo>
                    <a:pt x="534" y="70"/>
                  </a:lnTo>
                  <a:lnTo>
                    <a:pt x="532" y="70"/>
                  </a:lnTo>
                  <a:lnTo>
                    <a:pt x="531" y="72"/>
                  </a:lnTo>
                  <a:lnTo>
                    <a:pt x="530" y="75"/>
                  </a:lnTo>
                  <a:lnTo>
                    <a:pt x="530" y="76"/>
                  </a:lnTo>
                  <a:lnTo>
                    <a:pt x="528" y="79"/>
                  </a:lnTo>
                  <a:lnTo>
                    <a:pt x="527" y="80"/>
                  </a:lnTo>
                  <a:lnTo>
                    <a:pt x="523" y="82"/>
                  </a:lnTo>
                  <a:lnTo>
                    <a:pt x="523" y="83"/>
                  </a:lnTo>
                  <a:lnTo>
                    <a:pt x="522" y="83"/>
                  </a:lnTo>
                  <a:lnTo>
                    <a:pt x="521" y="85"/>
                  </a:lnTo>
                  <a:lnTo>
                    <a:pt x="520" y="87"/>
                  </a:lnTo>
                  <a:lnTo>
                    <a:pt x="519" y="87"/>
                  </a:lnTo>
                  <a:lnTo>
                    <a:pt x="519" y="88"/>
                  </a:lnTo>
                  <a:lnTo>
                    <a:pt x="519" y="89"/>
                  </a:lnTo>
                  <a:lnTo>
                    <a:pt x="517" y="90"/>
                  </a:lnTo>
                  <a:lnTo>
                    <a:pt x="517" y="91"/>
                  </a:lnTo>
                  <a:lnTo>
                    <a:pt x="517" y="92"/>
                  </a:lnTo>
                  <a:lnTo>
                    <a:pt x="517" y="93"/>
                  </a:lnTo>
                  <a:lnTo>
                    <a:pt x="517" y="94"/>
                  </a:lnTo>
                  <a:lnTo>
                    <a:pt x="516" y="95"/>
                  </a:lnTo>
                  <a:lnTo>
                    <a:pt x="516" y="96"/>
                  </a:lnTo>
                  <a:lnTo>
                    <a:pt x="514" y="96"/>
                  </a:lnTo>
                  <a:lnTo>
                    <a:pt x="514" y="97"/>
                  </a:lnTo>
                  <a:lnTo>
                    <a:pt x="513" y="99"/>
                  </a:lnTo>
                  <a:lnTo>
                    <a:pt x="512" y="101"/>
                  </a:lnTo>
                  <a:lnTo>
                    <a:pt x="511" y="103"/>
                  </a:lnTo>
                  <a:lnTo>
                    <a:pt x="510" y="103"/>
                  </a:lnTo>
                  <a:lnTo>
                    <a:pt x="509" y="103"/>
                  </a:lnTo>
                  <a:lnTo>
                    <a:pt x="508" y="106"/>
                  </a:lnTo>
                  <a:lnTo>
                    <a:pt x="508" y="107"/>
                  </a:lnTo>
                  <a:lnTo>
                    <a:pt x="507" y="108"/>
                  </a:lnTo>
                  <a:lnTo>
                    <a:pt x="506" y="108"/>
                  </a:lnTo>
                  <a:lnTo>
                    <a:pt x="506" y="110"/>
                  </a:lnTo>
                  <a:lnTo>
                    <a:pt x="505" y="112"/>
                  </a:lnTo>
                  <a:lnTo>
                    <a:pt x="504" y="114"/>
                  </a:lnTo>
                  <a:lnTo>
                    <a:pt x="503" y="115"/>
                  </a:lnTo>
                  <a:lnTo>
                    <a:pt x="502" y="115"/>
                  </a:lnTo>
                  <a:lnTo>
                    <a:pt x="501" y="115"/>
                  </a:lnTo>
                  <a:lnTo>
                    <a:pt x="500" y="116"/>
                  </a:lnTo>
                  <a:lnTo>
                    <a:pt x="500" y="117"/>
                  </a:lnTo>
                  <a:lnTo>
                    <a:pt x="500" y="118"/>
                  </a:lnTo>
                  <a:lnTo>
                    <a:pt x="499" y="118"/>
                  </a:lnTo>
                  <a:lnTo>
                    <a:pt x="499" y="119"/>
                  </a:lnTo>
                  <a:lnTo>
                    <a:pt x="498" y="120"/>
                  </a:lnTo>
                  <a:lnTo>
                    <a:pt x="497" y="120"/>
                  </a:lnTo>
                  <a:lnTo>
                    <a:pt x="497" y="121"/>
                  </a:lnTo>
                  <a:lnTo>
                    <a:pt x="494" y="124"/>
                  </a:lnTo>
                  <a:lnTo>
                    <a:pt x="492" y="126"/>
                  </a:lnTo>
                  <a:lnTo>
                    <a:pt x="492" y="127"/>
                  </a:lnTo>
                  <a:lnTo>
                    <a:pt x="491" y="128"/>
                  </a:lnTo>
                  <a:lnTo>
                    <a:pt x="489" y="128"/>
                  </a:lnTo>
                  <a:lnTo>
                    <a:pt x="488" y="129"/>
                  </a:lnTo>
                  <a:lnTo>
                    <a:pt x="488" y="130"/>
                  </a:lnTo>
                  <a:lnTo>
                    <a:pt x="487" y="130"/>
                  </a:lnTo>
                  <a:lnTo>
                    <a:pt x="487" y="131"/>
                  </a:lnTo>
                  <a:lnTo>
                    <a:pt x="487" y="132"/>
                  </a:lnTo>
                  <a:lnTo>
                    <a:pt x="484" y="132"/>
                  </a:lnTo>
                  <a:lnTo>
                    <a:pt x="483" y="133"/>
                  </a:lnTo>
                  <a:lnTo>
                    <a:pt x="482" y="133"/>
                  </a:lnTo>
                  <a:lnTo>
                    <a:pt x="483" y="134"/>
                  </a:lnTo>
                  <a:lnTo>
                    <a:pt x="483" y="135"/>
                  </a:lnTo>
                  <a:lnTo>
                    <a:pt x="481" y="134"/>
                  </a:lnTo>
                  <a:lnTo>
                    <a:pt x="480" y="135"/>
                  </a:lnTo>
                  <a:lnTo>
                    <a:pt x="479" y="135"/>
                  </a:lnTo>
                  <a:lnTo>
                    <a:pt x="478" y="137"/>
                  </a:lnTo>
                  <a:lnTo>
                    <a:pt x="477" y="137"/>
                  </a:lnTo>
                  <a:lnTo>
                    <a:pt x="477" y="138"/>
                  </a:lnTo>
                  <a:lnTo>
                    <a:pt x="475" y="137"/>
                  </a:lnTo>
                  <a:lnTo>
                    <a:pt x="475" y="138"/>
                  </a:lnTo>
                  <a:lnTo>
                    <a:pt x="474" y="138"/>
                  </a:lnTo>
                  <a:lnTo>
                    <a:pt x="473" y="139"/>
                  </a:lnTo>
                  <a:lnTo>
                    <a:pt x="470" y="142"/>
                  </a:lnTo>
                  <a:lnTo>
                    <a:pt x="469" y="144"/>
                  </a:lnTo>
                  <a:lnTo>
                    <a:pt x="468" y="146"/>
                  </a:lnTo>
                  <a:lnTo>
                    <a:pt x="468" y="148"/>
                  </a:lnTo>
                  <a:lnTo>
                    <a:pt x="467" y="150"/>
                  </a:lnTo>
                  <a:lnTo>
                    <a:pt x="466" y="152"/>
                  </a:lnTo>
                  <a:lnTo>
                    <a:pt x="465" y="153"/>
                  </a:lnTo>
                  <a:lnTo>
                    <a:pt x="464" y="153"/>
                  </a:lnTo>
                  <a:lnTo>
                    <a:pt x="463" y="153"/>
                  </a:lnTo>
                  <a:lnTo>
                    <a:pt x="462" y="154"/>
                  </a:lnTo>
                  <a:lnTo>
                    <a:pt x="462" y="155"/>
                  </a:lnTo>
                  <a:lnTo>
                    <a:pt x="462" y="156"/>
                  </a:lnTo>
                  <a:lnTo>
                    <a:pt x="461" y="156"/>
                  </a:lnTo>
                  <a:lnTo>
                    <a:pt x="460" y="156"/>
                  </a:lnTo>
                  <a:lnTo>
                    <a:pt x="458" y="158"/>
                  </a:lnTo>
                  <a:lnTo>
                    <a:pt x="457" y="159"/>
                  </a:lnTo>
                  <a:lnTo>
                    <a:pt x="456" y="159"/>
                  </a:lnTo>
                  <a:lnTo>
                    <a:pt x="456" y="161"/>
                  </a:lnTo>
                  <a:lnTo>
                    <a:pt x="454" y="162"/>
                  </a:lnTo>
                  <a:lnTo>
                    <a:pt x="453" y="163"/>
                  </a:lnTo>
                  <a:lnTo>
                    <a:pt x="452" y="163"/>
                  </a:lnTo>
                  <a:lnTo>
                    <a:pt x="452" y="164"/>
                  </a:lnTo>
                  <a:lnTo>
                    <a:pt x="451" y="165"/>
                  </a:lnTo>
                  <a:lnTo>
                    <a:pt x="450" y="165"/>
                  </a:lnTo>
                  <a:lnTo>
                    <a:pt x="450" y="166"/>
                  </a:lnTo>
                  <a:lnTo>
                    <a:pt x="450" y="167"/>
                  </a:lnTo>
                  <a:lnTo>
                    <a:pt x="449" y="168"/>
                  </a:lnTo>
                  <a:lnTo>
                    <a:pt x="448" y="168"/>
                  </a:lnTo>
                  <a:lnTo>
                    <a:pt x="447" y="168"/>
                  </a:lnTo>
                  <a:lnTo>
                    <a:pt x="446" y="168"/>
                  </a:lnTo>
                  <a:lnTo>
                    <a:pt x="446" y="169"/>
                  </a:lnTo>
                  <a:lnTo>
                    <a:pt x="445" y="170"/>
                  </a:lnTo>
                  <a:lnTo>
                    <a:pt x="444" y="170"/>
                  </a:lnTo>
                  <a:lnTo>
                    <a:pt x="443" y="171"/>
                  </a:lnTo>
                  <a:lnTo>
                    <a:pt x="441" y="172"/>
                  </a:lnTo>
                  <a:lnTo>
                    <a:pt x="440" y="172"/>
                  </a:lnTo>
                  <a:lnTo>
                    <a:pt x="440" y="173"/>
                  </a:lnTo>
                  <a:lnTo>
                    <a:pt x="439" y="173"/>
                  </a:lnTo>
                  <a:lnTo>
                    <a:pt x="438" y="175"/>
                  </a:lnTo>
                  <a:lnTo>
                    <a:pt x="437" y="176"/>
                  </a:lnTo>
                  <a:lnTo>
                    <a:pt x="436" y="177"/>
                  </a:lnTo>
                  <a:lnTo>
                    <a:pt x="435" y="177"/>
                  </a:lnTo>
                  <a:lnTo>
                    <a:pt x="434" y="178"/>
                  </a:lnTo>
                  <a:lnTo>
                    <a:pt x="433" y="179"/>
                  </a:lnTo>
                  <a:lnTo>
                    <a:pt x="432" y="180"/>
                  </a:lnTo>
                  <a:lnTo>
                    <a:pt x="431" y="182"/>
                  </a:lnTo>
                  <a:lnTo>
                    <a:pt x="430" y="183"/>
                  </a:lnTo>
                  <a:lnTo>
                    <a:pt x="430" y="184"/>
                  </a:lnTo>
                  <a:lnTo>
                    <a:pt x="430" y="185"/>
                  </a:lnTo>
                  <a:lnTo>
                    <a:pt x="429" y="187"/>
                  </a:lnTo>
                  <a:lnTo>
                    <a:pt x="430" y="187"/>
                  </a:lnTo>
                  <a:lnTo>
                    <a:pt x="430" y="188"/>
                  </a:lnTo>
                  <a:lnTo>
                    <a:pt x="430" y="189"/>
                  </a:lnTo>
                  <a:lnTo>
                    <a:pt x="428" y="189"/>
                  </a:lnTo>
                  <a:lnTo>
                    <a:pt x="427" y="189"/>
                  </a:lnTo>
                  <a:lnTo>
                    <a:pt x="426" y="191"/>
                  </a:lnTo>
                  <a:lnTo>
                    <a:pt x="425" y="192"/>
                  </a:lnTo>
                  <a:lnTo>
                    <a:pt x="424" y="192"/>
                  </a:lnTo>
                  <a:lnTo>
                    <a:pt x="425" y="192"/>
                  </a:lnTo>
                  <a:lnTo>
                    <a:pt x="425" y="191"/>
                  </a:lnTo>
                  <a:lnTo>
                    <a:pt x="424" y="190"/>
                  </a:lnTo>
                  <a:lnTo>
                    <a:pt x="422" y="190"/>
                  </a:lnTo>
                  <a:lnTo>
                    <a:pt x="420" y="190"/>
                  </a:lnTo>
                  <a:lnTo>
                    <a:pt x="419" y="191"/>
                  </a:lnTo>
                  <a:lnTo>
                    <a:pt x="418" y="191"/>
                  </a:lnTo>
                  <a:lnTo>
                    <a:pt x="417" y="192"/>
                  </a:lnTo>
                  <a:lnTo>
                    <a:pt x="416" y="193"/>
                  </a:lnTo>
                  <a:lnTo>
                    <a:pt x="415" y="194"/>
                  </a:lnTo>
                  <a:lnTo>
                    <a:pt x="413" y="195"/>
                  </a:lnTo>
                  <a:lnTo>
                    <a:pt x="412" y="195"/>
                  </a:lnTo>
                  <a:lnTo>
                    <a:pt x="412" y="196"/>
                  </a:lnTo>
                  <a:lnTo>
                    <a:pt x="411" y="196"/>
                  </a:lnTo>
                  <a:lnTo>
                    <a:pt x="409" y="199"/>
                  </a:lnTo>
                  <a:lnTo>
                    <a:pt x="407" y="201"/>
                  </a:lnTo>
                  <a:lnTo>
                    <a:pt x="408" y="200"/>
                  </a:lnTo>
                  <a:lnTo>
                    <a:pt x="406" y="202"/>
                  </a:lnTo>
                  <a:lnTo>
                    <a:pt x="405" y="202"/>
                  </a:lnTo>
                  <a:lnTo>
                    <a:pt x="404" y="205"/>
                  </a:lnTo>
                  <a:lnTo>
                    <a:pt x="403" y="205"/>
                  </a:lnTo>
                  <a:lnTo>
                    <a:pt x="401" y="208"/>
                  </a:lnTo>
                  <a:lnTo>
                    <a:pt x="397" y="212"/>
                  </a:lnTo>
                  <a:lnTo>
                    <a:pt x="396" y="214"/>
                  </a:lnTo>
                  <a:lnTo>
                    <a:pt x="394" y="216"/>
                  </a:lnTo>
                  <a:lnTo>
                    <a:pt x="391" y="221"/>
                  </a:lnTo>
                  <a:lnTo>
                    <a:pt x="391" y="222"/>
                  </a:lnTo>
                  <a:lnTo>
                    <a:pt x="390" y="222"/>
                  </a:lnTo>
                  <a:lnTo>
                    <a:pt x="389" y="223"/>
                  </a:lnTo>
                  <a:lnTo>
                    <a:pt x="385" y="226"/>
                  </a:lnTo>
                  <a:lnTo>
                    <a:pt x="384" y="227"/>
                  </a:lnTo>
                  <a:lnTo>
                    <a:pt x="382" y="231"/>
                  </a:lnTo>
                  <a:lnTo>
                    <a:pt x="380" y="232"/>
                  </a:lnTo>
                  <a:lnTo>
                    <a:pt x="377" y="237"/>
                  </a:lnTo>
                  <a:lnTo>
                    <a:pt x="375" y="239"/>
                  </a:lnTo>
                  <a:lnTo>
                    <a:pt x="374" y="240"/>
                  </a:lnTo>
                  <a:lnTo>
                    <a:pt x="373" y="241"/>
                  </a:lnTo>
                  <a:lnTo>
                    <a:pt x="372" y="243"/>
                  </a:lnTo>
                  <a:lnTo>
                    <a:pt x="370" y="245"/>
                  </a:lnTo>
                  <a:lnTo>
                    <a:pt x="368" y="249"/>
                  </a:lnTo>
                  <a:lnTo>
                    <a:pt x="367" y="250"/>
                  </a:lnTo>
                  <a:lnTo>
                    <a:pt x="366" y="250"/>
                  </a:lnTo>
                  <a:lnTo>
                    <a:pt x="366" y="251"/>
                  </a:lnTo>
                  <a:lnTo>
                    <a:pt x="365" y="252"/>
                  </a:lnTo>
                  <a:lnTo>
                    <a:pt x="364" y="253"/>
                  </a:lnTo>
                  <a:lnTo>
                    <a:pt x="364" y="254"/>
                  </a:lnTo>
                  <a:lnTo>
                    <a:pt x="363" y="255"/>
                  </a:lnTo>
                  <a:lnTo>
                    <a:pt x="362" y="255"/>
                  </a:lnTo>
                  <a:lnTo>
                    <a:pt x="361" y="256"/>
                  </a:lnTo>
                  <a:lnTo>
                    <a:pt x="359" y="256"/>
                  </a:lnTo>
                  <a:lnTo>
                    <a:pt x="357" y="257"/>
                  </a:lnTo>
                  <a:lnTo>
                    <a:pt x="356" y="257"/>
                  </a:lnTo>
                  <a:lnTo>
                    <a:pt x="355" y="258"/>
                  </a:lnTo>
                  <a:lnTo>
                    <a:pt x="354" y="260"/>
                  </a:lnTo>
                  <a:lnTo>
                    <a:pt x="353" y="260"/>
                  </a:lnTo>
                  <a:lnTo>
                    <a:pt x="352" y="262"/>
                  </a:lnTo>
                  <a:lnTo>
                    <a:pt x="352" y="263"/>
                  </a:lnTo>
                  <a:lnTo>
                    <a:pt x="351" y="263"/>
                  </a:lnTo>
                  <a:lnTo>
                    <a:pt x="351" y="264"/>
                  </a:lnTo>
                  <a:lnTo>
                    <a:pt x="350" y="264"/>
                  </a:lnTo>
                  <a:lnTo>
                    <a:pt x="348" y="265"/>
                  </a:lnTo>
                  <a:lnTo>
                    <a:pt x="347" y="267"/>
                  </a:lnTo>
                  <a:lnTo>
                    <a:pt x="346" y="267"/>
                  </a:lnTo>
                  <a:lnTo>
                    <a:pt x="345" y="267"/>
                  </a:lnTo>
                  <a:lnTo>
                    <a:pt x="344" y="267"/>
                  </a:lnTo>
                  <a:lnTo>
                    <a:pt x="343" y="268"/>
                  </a:lnTo>
                  <a:lnTo>
                    <a:pt x="341" y="269"/>
                  </a:lnTo>
                  <a:lnTo>
                    <a:pt x="340" y="269"/>
                  </a:lnTo>
                  <a:lnTo>
                    <a:pt x="339" y="271"/>
                  </a:lnTo>
                  <a:lnTo>
                    <a:pt x="338" y="273"/>
                  </a:lnTo>
                  <a:lnTo>
                    <a:pt x="336" y="274"/>
                  </a:lnTo>
                  <a:lnTo>
                    <a:pt x="333" y="276"/>
                  </a:lnTo>
                  <a:lnTo>
                    <a:pt x="331" y="277"/>
                  </a:lnTo>
                  <a:lnTo>
                    <a:pt x="329" y="279"/>
                  </a:lnTo>
                  <a:lnTo>
                    <a:pt x="328" y="280"/>
                  </a:lnTo>
                  <a:lnTo>
                    <a:pt x="326" y="281"/>
                  </a:lnTo>
                  <a:lnTo>
                    <a:pt x="325" y="282"/>
                  </a:lnTo>
                  <a:lnTo>
                    <a:pt x="322" y="284"/>
                  </a:lnTo>
                  <a:lnTo>
                    <a:pt x="322" y="285"/>
                  </a:lnTo>
                  <a:lnTo>
                    <a:pt x="320" y="286"/>
                  </a:lnTo>
                  <a:lnTo>
                    <a:pt x="318" y="289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5" y="295"/>
                  </a:lnTo>
                  <a:lnTo>
                    <a:pt x="315" y="296"/>
                  </a:lnTo>
                  <a:lnTo>
                    <a:pt x="316" y="298"/>
                  </a:lnTo>
                  <a:lnTo>
                    <a:pt x="317" y="299"/>
                  </a:lnTo>
                  <a:lnTo>
                    <a:pt x="316" y="299"/>
                  </a:lnTo>
                  <a:lnTo>
                    <a:pt x="315" y="300"/>
                  </a:lnTo>
                  <a:lnTo>
                    <a:pt x="314" y="300"/>
                  </a:lnTo>
                  <a:lnTo>
                    <a:pt x="312" y="303"/>
                  </a:lnTo>
                  <a:lnTo>
                    <a:pt x="310" y="305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4" y="314"/>
                  </a:lnTo>
                  <a:lnTo>
                    <a:pt x="301" y="319"/>
                  </a:lnTo>
                  <a:lnTo>
                    <a:pt x="300" y="320"/>
                  </a:lnTo>
                  <a:lnTo>
                    <a:pt x="299" y="322"/>
                  </a:lnTo>
                  <a:lnTo>
                    <a:pt x="298" y="323"/>
                  </a:lnTo>
                  <a:lnTo>
                    <a:pt x="296" y="322"/>
                  </a:lnTo>
                  <a:lnTo>
                    <a:pt x="295" y="319"/>
                  </a:lnTo>
                  <a:lnTo>
                    <a:pt x="293" y="310"/>
                  </a:lnTo>
                  <a:lnTo>
                    <a:pt x="288" y="305"/>
                  </a:lnTo>
                  <a:lnTo>
                    <a:pt x="287" y="304"/>
                  </a:lnTo>
                  <a:lnTo>
                    <a:pt x="284" y="306"/>
                  </a:lnTo>
                  <a:lnTo>
                    <a:pt x="283" y="307"/>
                  </a:lnTo>
                  <a:lnTo>
                    <a:pt x="280" y="308"/>
                  </a:lnTo>
                  <a:lnTo>
                    <a:pt x="279" y="308"/>
                  </a:lnTo>
                  <a:lnTo>
                    <a:pt x="277" y="307"/>
                  </a:lnTo>
                  <a:lnTo>
                    <a:pt x="277" y="306"/>
                  </a:lnTo>
                  <a:lnTo>
                    <a:pt x="278" y="306"/>
                  </a:lnTo>
                  <a:lnTo>
                    <a:pt x="279" y="306"/>
                  </a:lnTo>
                  <a:lnTo>
                    <a:pt x="278" y="305"/>
                  </a:lnTo>
                  <a:lnTo>
                    <a:pt x="276" y="305"/>
                  </a:lnTo>
                  <a:lnTo>
                    <a:pt x="274" y="305"/>
                  </a:lnTo>
                  <a:lnTo>
                    <a:pt x="273" y="306"/>
                  </a:lnTo>
                  <a:lnTo>
                    <a:pt x="272" y="306"/>
                  </a:lnTo>
                  <a:lnTo>
                    <a:pt x="271" y="305"/>
                  </a:lnTo>
                  <a:lnTo>
                    <a:pt x="270" y="303"/>
                  </a:lnTo>
                  <a:lnTo>
                    <a:pt x="270" y="302"/>
                  </a:lnTo>
                  <a:lnTo>
                    <a:pt x="271" y="299"/>
                  </a:lnTo>
                  <a:lnTo>
                    <a:pt x="271" y="298"/>
                  </a:lnTo>
                  <a:lnTo>
                    <a:pt x="270" y="296"/>
                  </a:lnTo>
                  <a:lnTo>
                    <a:pt x="270" y="294"/>
                  </a:lnTo>
                  <a:lnTo>
                    <a:pt x="270" y="293"/>
                  </a:lnTo>
                  <a:lnTo>
                    <a:pt x="271" y="291"/>
                  </a:lnTo>
                  <a:lnTo>
                    <a:pt x="271" y="290"/>
                  </a:lnTo>
                  <a:lnTo>
                    <a:pt x="270" y="290"/>
                  </a:lnTo>
                  <a:lnTo>
                    <a:pt x="270" y="289"/>
                  </a:lnTo>
                  <a:lnTo>
                    <a:pt x="271" y="288"/>
                  </a:lnTo>
                  <a:lnTo>
                    <a:pt x="270" y="286"/>
                  </a:lnTo>
                  <a:lnTo>
                    <a:pt x="268" y="283"/>
                  </a:lnTo>
                  <a:lnTo>
                    <a:pt x="267" y="283"/>
                  </a:lnTo>
                  <a:lnTo>
                    <a:pt x="267" y="282"/>
                  </a:lnTo>
                  <a:lnTo>
                    <a:pt x="267" y="281"/>
                  </a:lnTo>
                  <a:lnTo>
                    <a:pt x="267" y="280"/>
                  </a:lnTo>
                  <a:lnTo>
                    <a:pt x="265" y="278"/>
                  </a:lnTo>
                  <a:lnTo>
                    <a:pt x="262" y="275"/>
                  </a:lnTo>
                  <a:lnTo>
                    <a:pt x="261" y="273"/>
                  </a:lnTo>
                  <a:lnTo>
                    <a:pt x="259" y="273"/>
                  </a:lnTo>
                  <a:lnTo>
                    <a:pt x="258" y="273"/>
                  </a:lnTo>
                  <a:lnTo>
                    <a:pt x="256" y="275"/>
                  </a:lnTo>
                  <a:lnTo>
                    <a:pt x="254" y="275"/>
                  </a:lnTo>
                  <a:lnTo>
                    <a:pt x="252" y="275"/>
                  </a:lnTo>
                  <a:lnTo>
                    <a:pt x="252" y="276"/>
                  </a:lnTo>
                  <a:lnTo>
                    <a:pt x="251" y="276"/>
                  </a:lnTo>
                  <a:lnTo>
                    <a:pt x="248" y="275"/>
                  </a:lnTo>
                  <a:lnTo>
                    <a:pt x="248" y="274"/>
                  </a:lnTo>
                  <a:lnTo>
                    <a:pt x="246" y="274"/>
                  </a:lnTo>
                  <a:lnTo>
                    <a:pt x="245" y="273"/>
                  </a:lnTo>
                  <a:lnTo>
                    <a:pt x="244" y="272"/>
                  </a:lnTo>
                  <a:lnTo>
                    <a:pt x="243" y="271"/>
                  </a:lnTo>
                  <a:lnTo>
                    <a:pt x="243" y="269"/>
                  </a:lnTo>
                  <a:lnTo>
                    <a:pt x="242" y="267"/>
                  </a:lnTo>
                  <a:lnTo>
                    <a:pt x="241" y="267"/>
                  </a:lnTo>
                  <a:lnTo>
                    <a:pt x="240" y="267"/>
                  </a:lnTo>
                  <a:lnTo>
                    <a:pt x="239" y="266"/>
                  </a:lnTo>
                  <a:lnTo>
                    <a:pt x="238" y="266"/>
                  </a:lnTo>
                  <a:lnTo>
                    <a:pt x="238" y="265"/>
                  </a:lnTo>
                  <a:lnTo>
                    <a:pt x="237" y="265"/>
                  </a:lnTo>
                  <a:lnTo>
                    <a:pt x="237" y="264"/>
                  </a:lnTo>
                  <a:lnTo>
                    <a:pt x="235" y="265"/>
                  </a:lnTo>
                  <a:lnTo>
                    <a:pt x="232" y="264"/>
                  </a:lnTo>
                  <a:lnTo>
                    <a:pt x="230" y="263"/>
                  </a:lnTo>
                  <a:lnTo>
                    <a:pt x="229" y="262"/>
                  </a:lnTo>
                  <a:lnTo>
                    <a:pt x="227" y="261"/>
                  </a:lnTo>
                  <a:lnTo>
                    <a:pt x="226" y="260"/>
                  </a:lnTo>
                  <a:lnTo>
                    <a:pt x="226" y="258"/>
                  </a:lnTo>
                  <a:lnTo>
                    <a:pt x="225" y="256"/>
                  </a:lnTo>
                  <a:lnTo>
                    <a:pt x="225" y="255"/>
                  </a:lnTo>
                  <a:lnTo>
                    <a:pt x="225" y="254"/>
                  </a:lnTo>
                  <a:lnTo>
                    <a:pt x="225" y="253"/>
                  </a:lnTo>
                  <a:lnTo>
                    <a:pt x="225" y="252"/>
                  </a:lnTo>
                  <a:lnTo>
                    <a:pt x="224" y="252"/>
                  </a:lnTo>
                  <a:lnTo>
                    <a:pt x="223" y="252"/>
                  </a:lnTo>
                  <a:lnTo>
                    <a:pt x="222" y="252"/>
                  </a:lnTo>
                  <a:lnTo>
                    <a:pt x="222" y="251"/>
                  </a:lnTo>
                  <a:lnTo>
                    <a:pt x="221" y="249"/>
                  </a:lnTo>
                  <a:lnTo>
                    <a:pt x="220" y="249"/>
                  </a:lnTo>
                  <a:lnTo>
                    <a:pt x="219" y="248"/>
                  </a:lnTo>
                  <a:lnTo>
                    <a:pt x="217" y="248"/>
                  </a:lnTo>
                  <a:lnTo>
                    <a:pt x="215" y="247"/>
                  </a:lnTo>
                  <a:lnTo>
                    <a:pt x="214" y="246"/>
                  </a:lnTo>
                  <a:lnTo>
                    <a:pt x="213" y="244"/>
                  </a:lnTo>
                  <a:lnTo>
                    <a:pt x="212" y="240"/>
                  </a:lnTo>
                  <a:lnTo>
                    <a:pt x="210" y="238"/>
                  </a:lnTo>
                  <a:lnTo>
                    <a:pt x="209" y="235"/>
                  </a:lnTo>
                  <a:lnTo>
                    <a:pt x="209" y="233"/>
                  </a:lnTo>
                  <a:lnTo>
                    <a:pt x="209" y="232"/>
                  </a:lnTo>
                  <a:lnTo>
                    <a:pt x="208" y="230"/>
                  </a:lnTo>
                  <a:lnTo>
                    <a:pt x="209" y="226"/>
                  </a:lnTo>
                  <a:lnTo>
                    <a:pt x="209" y="225"/>
                  </a:lnTo>
                  <a:lnTo>
                    <a:pt x="209" y="223"/>
                  </a:lnTo>
                  <a:lnTo>
                    <a:pt x="208" y="222"/>
                  </a:lnTo>
                  <a:lnTo>
                    <a:pt x="209" y="221"/>
                  </a:lnTo>
                  <a:lnTo>
                    <a:pt x="208" y="220"/>
                  </a:lnTo>
                  <a:lnTo>
                    <a:pt x="206" y="218"/>
                  </a:lnTo>
                  <a:lnTo>
                    <a:pt x="203" y="216"/>
                  </a:lnTo>
                  <a:lnTo>
                    <a:pt x="202" y="216"/>
                  </a:lnTo>
                  <a:lnTo>
                    <a:pt x="199" y="217"/>
                  </a:lnTo>
                  <a:lnTo>
                    <a:pt x="197" y="218"/>
                  </a:lnTo>
                  <a:lnTo>
                    <a:pt x="195" y="218"/>
                  </a:lnTo>
                  <a:lnTo>
                    <a:pt x="194" y="217"/>
                  </a:lnTo>
                  <a:lnTo>
                    <a:pt x="190" y="213"/>
                  </a:lnTo>
                  <a:lnTo>
                    <a:pt x="189" y="212"/>
                  </a:lnTo>
                  <a:lnTo>
                    <a:pt x="187" y="210"/>
                  </a:lnTo>
                  <a:lnTo>
                    <a:pt x="186" y="209"/>
                  </a:lnTo>
                  <a:lnTo>
                    <a:pt x="183" y="205"/>
                  </a:lnTo>
                  <a:lnTo>
                    <a:pt x="181" y="202"/>
                  </a:lnTo>
                  <a:lnTo>
                    <a:pt x="178" y="200"/>
                  </a:lnTo>
                  <a:lnTo>
                    <a:pt x="177" y="199"/>
                  </a:lnTo>
                  <a:lnTo>
                    <a:pt x="171" y="198"/>
                  </a:lnTo>
                  <a:lnTo>
                    <a:pt x="165" y="198"/>
                  </a:lnTo>
                  <a:lnTo>
                    <a:pt x="164" y="197"/>
                  </a:lnTo>
                  <a:lnTo>
                    <a:pt x="162" y="195"/>
                  </a:lnTo>
                  <a:lnTo>
                    <a:pt x="161" y="193"/>
                  </a:lnTo>
                  <a:lnTo>
                    <a:pt x="160" y="190"/>
                  </a:lnTo>
                  <a:lnTo>
                    <a:pt x="160" y="189"/>
                  </a:lnTo>
                  <a:lnTo>
                    <a:pt x="157" y="186"/>
                  </a:lnTo>
                  <a:lnTo>
                    <a:pt x="156" y="185"/>
                  </a:lnTo>
                  <a:lnTo>
                    <a:pt x="155" y="184"/>
                  </a:lnTo>
                  <a:lnTo>
                    <a:pt x="154" y="184"/>
                  </a:lnTo>
                  <a:lnTo>
                    <a:pt x="152" y="183"/>
                  </a:lnTo>
                  <a:lnTo>
                    <a:pt x="150" y="182"/>
                  </a:lnTo>
                  <a:lnTo>
                    <a:pt x="149" y="181"/>
                  </a:lnTo>
                  <a:lnTo>
                    <a:pt x="146" y="177"/>
                  </a:lnTo>
                  <a:lnTo>
                    <a:pt x="145" y="176"/>
                  </a:lnTo>
                  <a:lnTo>
                    <a:pt x="144" y="175"/>
                  </a:lnTo>
                  <a:lnTo>
                    <a:pt x="141" y="174"/>
                  </a:lnTo>
                  <a:lnTo>
                    <a:pt x="138" y="173"/>
                  </a:lnTo>
                  <a:lnTo>
                    <a:pt x="135" y="170"/>
                  </a:lnTo>
                  <a:lnTo>
                    <a:pt x="134" y="169"/>
                  </a:lnTo>
                  <a:lnTo>
                    <a:pt x="127" y="166"/>
                  </a:lnTo>
                  <a:lnTo>
                    <a:pt x="126" y="166"/>
                  </a:lnTo>
                  <a:lnTo>
                    <a:pt x="125" y="166"/>
                  </a:lnTo>
                  <a:lnTo>
                    <a:pt x="121" y="165"/>
                  </a:lnTo>
                  <a:lnTo>
                    <a:pt x="118" y="165"/>
                  </a:lnTo>
                  <a:lnTo>
                    <a:pt x="115" y="164"/>
                  </a:lnTo>
                  <a:lnTo>
                    <a:pt x="110" y="163"/>
                  </a:lnTo>
                  <a:lnTo>
                    <a:pt x="107" y="162"/>
                  </a:lnTo>
                  <a:lnTo>
                    <a:pt x="107" y="161"/>
                  </a:lnTo>
                  <a:lnTo>
                    <a:pt x="104" y="159"/>
                  </a:lnTo>
                  <a:lnTo>
                    <a:pt x="103" y="158"/>
                  </a:lnTo>
                  <a:lnTo>
                    <a:pt x="101" y="156"/>
                  </a:lnTo>
                  <a:lnTo>
                    <a:pt x="98" y="154"/>
                  </a:lnTo>
                  <a:lnTo>
                    <a:pt x="97" y="153"/>
                  </a:lnTo>
                  <a:lnTo>
                    <a:pt x="96" y="152"/>
                  </a:lnTo>
                  <a:lnTo>
                    <a:pt x="95" y="151"/>
                  </a:lnTo>
                  <a:lnTo>
                    <a:pt x="94" y="150"/>
                  </a:lnTo>
                  <a:lnTo>
                    <a:pt x="93" y="148"/>
                  </a:lnTo>
                  <a:lnTo>
                    <a:pt x="93" y="146"/>
                  </a:lnTo>
                  <a:lnTo>
                    <a:pt x="91" y="143"/>
                  </a:lnTo>
                  <a:lnTo>
                    <a:pt x="89" y="143"/>
                  </a:lnTo>
                  <a:lnTo>
                    <a:pt x="88" y="142"/>
                  </a:lnTo>
                  <a:lnTo>
                    <a:pt x="87" y="141"/>
                  </a:lnTo>
                  <a:lnTo>
                    <a:pt x="86" y="140"/>
                  </a:lnTo>
                  <a:lnTo>
                    <a:pt x="85" y="140"/>
                  </a:lnTo>
                  <a:lnTo>
                    <a:pt x="84" y="140"/>
                  </a:lnTo>
                  <a:lnTo>
                    <a:pt x="81" y="139"/>
                  </a:lnTo>
                  <a:lnTo>
                    <a:pt x="80" y="139"/>
                  </a:lnTo>
                  <a:lnTo>
                    <a:pt x="79" y="139"/>
                  </a:lnTo>
                  <a:lnTo>
                    <a:pt x="77" y="139"/>
                  </a:lnTo>
                  <a:lnTo>
                    <a:pt x="74" y="140"/>
                  </a:lnTo>
                  <a:lnTo>
                    <a:pt x="73" y="140"/>
                  </a:lnTo>
                  <a:lnTo>
                    <a:pt x="73" y="137"/>
                  </a:lnTo>
                  <a:lnTo>
                    <a:pt x="70" y="135"/>
                  </a:lnTo>
                  <a:lnTo>
                    <a:pt x="70" y="134"/>
                  </a:lnTo>
                  <a:lnTo>
                    <a:pt x="70" y="133"/>
                  </a:lnTo>
                  <a:lnTo>
                    <a:pt x="69" y="133"/>
                  </a:lnTo>
                  <a:lnTo>
                    <a:pt x="69" y="132"/>
                  </a:lnTo>
                  <a:lnTo>
                    <a:pt x="68" y="131"/>
                  </a:lnTo>
                  <a:lnTo>
                    <a:pt x="67" y="131"/>
                  </a:lnTo>
                  <a:lnTo>
                    <a:pt x="66" y="131"/>
                  </a:lnTo>
                  <a:lnTo>
                    <a:pt x="65" y="131"/>
                  </a:lnTo>
                  <a:lnTo>
                    <a:pt x="65" y="130"/>
                  </a:lnTo>
                  <a:lnTo>
                    <a:pt x="65" y="128"/>
                  </a:lnTo>
                  <a:lnTo>
                    <a:pt x="62" y="126"/>
                  </a:lnTo>
                  <a:lnTo>
                    <a:pt x="61" y="126"/>
                  </a:lnTo>
                  <a:lnTo>
                    <a:pt x="61" y="125"/>
                  </a:lnTo>
                  <a:lnTo>
                    <a:pt x="59" y="124"/>
                  </a:lnTo>
                  <a:lnTo>
                    <a:pt x="57" y="122"/>
                  </a:lnTo>
                  <a:lnTo>
                    <a:pt x="57" y="121"/>
                  </a:lnTo>
                  <a:lnTo>
                    <a:pt x="56" y="120"/>
                  </a:lnTo>
                  <a:lnTo>
                    <a:pt x="55" y="121"/>
                  </a:lnTo>
                  <a:lnTo>
                    <a:pt x="53" y="121"/>
                  </a:lnTo>
                  <a:lnTo>
                    <a:pt x="52" y="121"/>
                  </a:lnTo>
                  <a:lnTo>
                    <a:pt x="51" y="121"/>
                  </a:lnTo>
                  <a:lnTo>
                    <a:pt x="49" y="120"/>
                  </a:lnTo>
                  <a:lnTo>
                    <a:pt x="47" y="119"/>
                  </a:lnTo>
                  <a:lnTo>
                    <a:pt x="46" y="118"/>
                  </a:lnTo>
                  <a:lnTo>
                    <a:pt x="45" y="118"/>
                  </a:lnTo>
                  <a:lnTo>
                    <a:pt x="44" y="118"/>
                  </a:lnTo>
                  <a:lnTo>
                    <a:pt x="43" y="118"/>
                  </a:lnTo>
                  <a:lnTo>
                    <a:pt x="42" y="117"/>
                  </a:lnTo>
                  <a:lnTo>
                    <a:pt x="41" y="116"/>
                  </a:lnTo>
                  <a:lnTo>
                    <a:pt x="40" y="116"/>
                  </a:lnTo>
                  <a:lnTo>
                    <a:pt x="39" y="115"/>
                  </a:lnTo>
                  <a:lnTo>
                    <a:pt x="38" y="114"/>
                  </a:lnTo>
                  <a:lnTo>
                    <a:pt x="38" y="112"/>
                  </a:lnTo>
                  <a:lnTo>
                    <a:pt x="39" y="111"/>
                  </a:lnTo>
                  <a:lnTo>
                    <a:pt x="38" y="110"/>
                  </a:lnTo>
                  <a:lnTo>
                    <a:pt x="37" y="108"/>
                  </a:lnTo>
                  <a:lnTo>
                    <a:pt x="37" y="107"/>
                  </a:lnTo>
                  <a:lnTo>
                    <a:pt x="35" y="106"/>
                  </a:lnTo>
                  <a:lnTo>
                    <a:pt x="35" y="105"/>
                  </a:lnTo>
                  <a:lnTo>
                    <a:pt x="34" y="105"/>
                  </a:lnTo>
                  <a:lnTo>
                    <a:pt x="33" y="104"/>
                  </a:lnTo>
                  <a:lnTo>
                    <a:pt x="32" y="105"/>
                  </a:lnTo>
                  <a:lnTo>
                    <a:pt x="30" y="104"/>
                  </a:lnTo>
                  <a:lnTo>
                    <a:pt x="29" y="103"/>
                  </a:lnTo>
                  <a:lnTo>
                    <a:pt x="27" y="103"/>
                  </a:lnTo>
                  <a:lnTo>
                    <a:pt x="27" y="102"/>
                  </a:lnTo>
                  <a:lnTo>
                    <a:pt x="27" y="101"/>
                  </a:lnTo>
                  <a:lnTo>
                    <a:pt x="27" y="100"/>
                  </a:lnTo>
                  <a:lnTo>
                    <a:pt x="26" y="99"/>
                  </a:lnTo>
                  <a:lnTo>
                    <a:pt x="22" y="98"/>
                  </a:lnTo>
                  <a:lnTo>
                    <a:pt x="21" y="98"/>
                  </a:lnTo>
                  <a:lnTo>
                    <a:pt x="20" y="98"/>
                  </a:lnTo>
                  <a:lnTo>
                    <a:pt x="19" y="99"/>
                  </a:lnTo>
                  <a:lnTo>
                    <a:pt x="17" y="98"/>
                  </a:lnTo>
                  <a:lnTo>
                    <a:pt x="15" y="97"/>
                  </a:lnTo>
                  <a:lnTo>
                    <a:pt x="13" y="98"/>
                  </a:lnTo>
                  <a:lnTo>
                    <a:pt x="12" y="97"/>
                  </a:lnTo>
                  <a:lnTo>
                    <a:pt x="10" y="96"/>
                  </a:lnTo>
                  <a:lnTo>
                    <a:pt x="9" y="94"/>
                  </a:lnTo>
                  <a:lnTo>
                    <a:pt x="8" y="94"/>
                  </a:lnTo>
                  <a:lnTo>
                    <a:pt x="5" y="93"/>
                  </a:lnTo>
                  <a:lnTo>
                    <a:pt x="5" y="91"/>
                  </a:lnTo>
                  <a:lnTo>
                    <a:pt x="5" y="89"/>
                  </a:lnTo>
                  <a:lnTo>
                    <a:pt x="7" y="89"/>
                  </a:lnTo>
                  <a:lnTo>
                    <a:pt x="7" y="88"/>
                  </a:lnTo>
                  <a:lnTo>
                    <a:pt x="7" y="87"/>
                  </a:lnTo>
                  <a:lnTo>
                    <a:pt x="6" y="86"/>
                  </a:lnTo>
                  <a:lnTo>
                    <a:pt x="6" y="85"/>
                  </a:lnTo>
                  <a:lnTo>
                    <a:pt x="5" y="83"/>
                  </a:lnTo>
                  <a:lnTo>
                    <a:pt x="5" y="82"/>
                  </a:lnTo>
                  <a:lnTo>
                    <a:pt x="4" y="81"/>
                  </a:lnTo>
                  <a:lnTo>
                    <a:pt x="2" y="79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40" name="Freeform 17"/>
            <p:cNvSpPr>
              <a:spLocks/>
            </p:cNvSpPr>
            <p:nvPr/>
          </p:nvSpPr>
          <p:spPr bwMode="auto">
            <a:xfrm>
              <a:off x="4527550" y="3460750"/>
              <a:ext cx="866775" cy="511175"/>
            </a:xfrm>
            <a:custGeom>
              <a:avLst/>
              <a:gdLst>
                <a:gd name="T0" fmla="*/ 2147483647 w 541"/>
                <a:gd name="T1" fmla="*/ 2147483647 h 325"/>
                <a:gd name="T2" fmla="*/ 2147483647 w 541"/>
                <a:gd name="T3" fmla="*/ 2147483647 h 325"/>
                <a:gd name="T4" fmla="*/ 2147483647 w 541"/>
                <a:gd name="T5" fmla="*/ 2147483647 h 325"/>
                <a:gd name="T6" fmla="*/ 2147483647 w 541"/>
                <a:gd name="T7" fmla="*/ 2147483647 h 325"/>
                <a:gd name="T8" fmla="*/ 2147483647 w 541"/>
                <a:gd name="T9" fmla="*/ 2147483647 h 325"/>
                <a:gd name="T10" fmla="*/ 2147483647 w 541"/>
                <a:gd name="T11" fmla="*/ 2147483647 h 325"/>
                <a:gd name="T12" fmla="*/ 2147483647 w 541"/>
                <a:gd name="T13" fmla="*/ 2147483647 h 325"/>
                <a:gd name="T14" fmla="*/ 2147483647 w 541"/>
                <a:gd name="T15" fmla="*/ 2147483647 h 325"/>
                <a:gd name="T16" fmla="*/ 2147483647 w 541"/>
                <a:gd name="T17" fmla="*/ 2147483647 h 325"/>
                <a:gd name="T18" fmla="*/ 2147483647 w 541"/>
                <a:gd name="T19" fmla="*/ 2147483647 h 325"/>
                <a:gd name="T20" fmla="*/ 2147483647 w 541"/>
                <a:gd name="T21" fmla="*/ 2147483647 h 325"/>
                <a:gd name="T22" fmla="*/ 2147483647 w 541"/>
                <a:gd name="T23" fmla="*/ 2147483647 h 325"/>
                <a:gd name="T24" fmla="*/ 2147483647 w 541"/>
                <a:gd name="T25" fmla="*/ 2147483647 h 325"/>
                <a:gd name="T26" fmla="*/ 2147483647 w 541"/>
                <a:gd name="T27" fmla="*/ 2147483647 h 325"/>
                <a:gd name="T28" fmla="*/ 2147483647 w 541"/>
                <a:gd name="T29" fmla="*/ 2147483647 h 325"/>
                <a:gd name="T30" fmla="*/ 2147483647 w 541"/>
                <a:gd name="T31" fmla="*/ 2147483647 h 325"/>
                <a:gd name="T32" fmla="*/ 2147483647 w 541"/>
                <a:gd name="T33" fmla="*/ 2147483647 h 325"/>
                <a:gd name="T34" fmla="*/ 2147483647 w 541"/>
                <a:gd name="T35" fmla="*/ 2147483647 h 325"/>
                <a:gd name="T36" fmla="*/ 2147483647 w 541"/>
                <a:gd name="T37" fmla="*/ 2147483647 h 325"/>
                <a:gd name="T38" fmla="*/ 2147483647 w 541"/>
                <a:gd name="T39" fmla="*/ 2147483647 h 325"/>
                <a:gd name="T40" fmla="*/ 2147483647 w 541"/>
                <a:gd name="T41" fmla="*/ 2147483647 h 325"/>
                <a:gd name="T42" fmla="*/ 2147483647 w 541"/>
                <a:gd name="T43" fmla="*/ 2147483647 h 325"/>
                <a:gd name="T44" fmla="*/ 2147483647 w 541"/>
                <a:gd name="T45" fmla="*/ 2147483647 h 325"/>
                <a:gd name="T46" fmla="*/ 2147483647 w 541"/>
                <a:gd name="T47" fmla="*/ 2147483647 h 325"/>
                <a:gd name="T48" fmla="*/ 2147483647 w 541"/>
                <a:gd name="T49" fmla="*/ 2147483647 h 325"/>
                <a:gd name="T50" fmla="*/ 2147483647 w 541"/>
                <a:gd name="T51" fmla="*/ 2147483647 h 325"/>
                <a:gd name="T52" fmla="*/ 2147483647 w 541"/>
                <a:gd name="T53" fmla="*/ 2147483647 h 325"/>
                <a:gd name="T54" fmla="*/ 2147483647 w 541"/>
                <a:gd name="T55" fmla="*/ 2147483647 h 325"/>
                <a:gd name="T56" fmla="*/ 2147483647 w 541"/>
                <a:gd name="T57" fmla="*/ 2147483647 h 325"/>
                <a:gd name="T58" fmla="*/ 2147483647 w 541"/>
                <a:gd name="T59" fmla="*/ 2147483647 h 325"/>
                <a:gd name="T60" fmla="*/ 2147483647 w 541"/>
                <a:gd name="T61" fmla="*/ 2147483647 h 325"/>
                <a:gd name="T62" fmla="*/ 2147483647 w 541"/>
                <a:gd name="T63" fmla="*/ 2147483647 h 325"/>
                <a:gd name="T64" fmla="*/ 2147483647 w 541"/>
                <a:gd name="T65" fmla="*/ 2147483647 h 325"/>
                <a:gd name="T66" fmla="*/ 2147483647 w 541"/>
                <a:gd name="T67" fmla="*/ 2147483647 h 325"/>
                <a:gd name="T68" fmla="*/ 2147483647 w 541"/>
                <a:gd name="T69" fmla="*/ 2147483647 h 325"/>
                <a:gd name="T70" fmla="*/ 2147483647 w 541"/>
                <a:gd name="T71" fmla="*/ 2147483647 h 325"/>
                <a:gd name="T72" fmla="*/ 2147483647 w 541"/>
                <a:gd name="T73" fmla="*/ 2147483647 h 325"/>
                <a:gd name="T74" fmla="*/ 2147483647 w 541"/>
                <a:gd name="T75" fmla="*/ 2147483647 h 325"/>
                <a:gd name="T76" fmla="*/ 2147483647 w 541"/>
                <a:gd name="T77" fmla="*/ 2147483647 h 325"/>
                <a:gd name="T78" fmla="*/ 2147483647 w 541"/>
                <a:gd name="T79" fmla="*/ 2147483647 h 325"/>
                <a:gd name="T80" fmla="*/ 2147483647 w 541"/>
                <a:gd name="T81" fmla="*/ 2147483647 h 325"/>
                <a:gd name="T82" fmla="*/ 2147483647 w 541"/>
                <a:gd name="T83" fmla="*/ 2147483647 h 325"/>
                <a:gd name="T84" fmla="*/ 2147483647 w 541"/>
                <a:gd name="T85" fmla="*/ 2147483647 h 325"/>
                <a:gd name="T86" fmla="*/ 2147483647 w 541"/>
                <a:gd name="T87" fmla="*/ 2147483647 h 325"/>
                <a:gd name="T88" fmla="*/ 2147483647 w 541"/>
                <a:gd name="T89" fmla="*/ 2147483647 h 325"/>
                <a:gd name="T90" fmla="*/ 2147483647 w 541"/>
                <a:gd name="T91" fmla="*/ 2147483647 h 325"/>
                <a:gd name="T92" fmla="*/ 2147483647 w 541"/>
                <a:gd name="T93" fmla="*/ 2147483647 h 325"/>
                <a:gd name="T94" fmla="*/ 2147483647 w 541"/>
                <a:gd name="T95" fmla="*/ 2147483647 h 325"/>
                <a:gd name="T96" fmla="*/ 2147483647 w 541"/>
                <a:gd name="T97" fmla="*/ 2147483647 h 325"/>
                <a:gd name="T98" fmla="*/ 2147483647 w 541"/>
                <a:gd name="T99" fmla="*/ 2147483647 h 325"/>
                <a:gd name="T100" fmla="*/ 2147483647 w 541"/>
                <a:gd name="T101" fmla="*/ 2147483647 h 325"/>
                <a:gd name="T102" fmla="*/ 2147483647 w 541"/>
                <a:gd name="T103" fmla="*/ 2147483647 h 325"/>
                <a:gd name="T104" fmla="*/ 2147483647 w 541"/>
                <a:gd name="T105" fmla="*/ 2147483647 h 325"/>
                <a:gd name="T106" fmla="*/ 2147483647 w 541"/>
                <a:gd name="T107" fmla="*/ 2147483647 h 325"/>
                <a:gd name="T108" fmla="*/ 2147483647 w 541"/>
                <a:gd name="T109" fmla="*/ 2147483647 h 325"/>
                <a:gd name="T110" fmla="*/ 2147483647 w 541"/>
                <a:gd name="T111" fmla="*/ 2147483647 h 325"/>
                <a:gd name="T112" fmla="*/ 2147483647 w 541"/>
                <a:gd name="T113" fmla="*/ 2147483647 h 325"/>
                <a:gd name="T114" fmla="*/ 2147483647 w 541"/>
                <a:gd name="T115" fmla="*/ 2147483647 h 325"/>
                <a:gd name="T116" fmla="*/ 2147483647 w 541"/>
                <a:gd name="T117" fmla="*/ 2147483647 h 325"/>
                <a:gd name="T118" fmla="*/ 2147483647 w 541"/>
                <a:gd name="T119" fmla="*/ 2147483647 h 325"/>
                <a:gd name="T120" fmla="*/ 2147483647 w 541"/>
                <a:gd name="T121" fmla="*/ 2147483647 h 32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41"/>
                <a:gd name="T184" fmla="*/ 0 h 325"/>
                <a:gd name="T185" fmla="*/ 541 w 541"/>
                <a:gd name="T186" fmla="*/ 325 h 32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41" h="325">
                  <a:moveTo>
                    <a:pt x="0" y="78"/>
                  </a:moveTo>
                  <a:lnTo>
                    <a:pt x="9" y="71"/>
                  </a:lnTo>
                  <a:lnTo>
                    <a:pt x="10" y="71"/>
                  </a:lnTo>
                  <a:lnTo>
                    <a:pt x="14" y="69"/>
                  </a:lnTo>
                  <a:lnTo>
                    <a:pt x="17" y="65"/>
                  </a:lnTo>
                  <a:lnTo>
                    <a:pt x="19" y="59"/>
                  </a:lnTo>
                  <a:lnTo>
                    <a:pt x="20" y="59"/>
                  </a:lnTo>
                  <a:lnTo>
                    <a:pt x="21" y="58"/>
                  </a:lnTo>
                  <a:lnTo>
                    <a:pt x="26" y="55"/>
                  </a:lnTo>
                  <a:lnTo>
                    <a:pt x="29" y="52"/>
                  </a:lnTo>
                  <a:lnTo>
                    <a:pt x="30" y="51"/>
                  </a:lnTo>
                  <a:lnTo>
                    <a:pt x="31" y="51"/>
                  </a:lnTo>
                  <a:lnTo>
                    <a:pt x="37" y="50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48" y="49"/>
                  </a:lnTo>
                  <a:lnTo>
                    <a:pt x="51" y="47"/>
                  </a:lnTo>
                  <a:lnTo>
                    <a:pt x="54" y="41"/>
                  </a:lnTo>
                  <a:lnTo>
                    <a:pt x="55" y="41"/>
                  </a:lnTo>
                  <a:lnTo>
                    <a:pt x="59" y="37"/>
                  </a:lnTo>
                  <a:lnTo>
                    <a:pt x="63" y="33"/>
                  </a:lnTo>
                  <a:lnTo>
                    <a:pt x="64" y="32"/>
                  </a:lnTo>
                  <a:lnTo>
                    <a:pt x="69" y="29"/>
                  </a:lnTo>
                  <a:lnTo>
                    <a:pt x="73" y="26"/>
                  </a:lnTo>
                  <a:lnTo>
                    <a:pt x="76" y="20"/>
                  </a:lnTo>
                  <a:lnTo>
                    <a:pt x="78" y="15"/>
                  </a:lnTo>
                  <a:lnTo>
                    <a:pt x="79" y="9"/>
                  </a:lnTo>
                  <a:lnTo>
                    <a:pt x="79" y="8"/>
                  </a:lnTo>
                  <a:lnTo>
                    <a:pt x="80" y="7"/>
                  </a:lnTo>
                  <a:lnTo>
                    <a:pt x="85" y="5"/>
                  </a:lnTo>
                  <a:lnTo>
                    <a:pt x="89" y="1"/>
                  </a:lnTo>
                  <a:lnTo>
                    <a:pt x="91" y="0"/>
                  </a:lnTo>
                  <a:lnTo>
                    <a:pt x="92" y="1"/>
                  </a:lnTo>
                  <a:lnTo>
                    <a:pt x="97" y="6"/>
                  </a:lnTo>
                  <a:lnTo>
                    <a:pt x="98" y="7"/>
                  </a:lnTo>
                  <a:lnTo>
                    <a:pt x="101" y="13"/>
                  </a:lnTo>
                  <a:lnTo>
                    <a:pt x="104" y="18"/>
                  </a:lnTo>
                  <a:lnTo>
                    <a:pt x="107" y="24"/>
                  </a:lnTo>
                  <a:lnTo>
                    <a:pt x="107" y="25"/>
                  </a:lnTo>
                  <a:lnTo>
                    <a:pt x="107" y="29"/>
                  </a:lnTo>
                  <a:lnTo>
                    <a:pt x="110" y="31"/>
                  </a:lnTo>
                  <a:lnTo>
                    <a:pt x="114" y="30"/>
                  </a:lnTo>
                  <a:lnTo>
                    <a:pt x="117" y="27"/>
                  </a:lnTo>
                  <a:lnTo>
                    <a:pt x="118" y="25"/>
                  </a:lnTo>
                  <a:lnTo>
                    <a:pt x="119" y="25"/>
                  </a:lnTo>
                  <a:lnTo>
                    <a:pt x="124" y="26"/>
                  </a:lnTo>
                  <a:lnTo>
                    <a:pt x="130" y="24"/>
                  </a:lnTo>
                  <a:lnTo>
                    <a:pt x="131" y="24"/>
                  </a:lnTo>
                  <a:lnTo>
                    <a:pt x="132" y="24"/>
                  </a:lnTo>
                  <a:lnTo>
                    <a:pt x="137" y="27"/>
                  </a:lnTo>
                  <a:lnTo>
                    <a:pt x="138" y="27"/>
                  </a:lnTo>
                  <a:lnTo>
                    <a:pt x="139" y="29"/>
                  </a:lnTo>
                  <a:lnTo>
                    <a:pt x="139" y="34"/>
                  </a:lnTo>
                  <a:lnTo>
                    <a:pt x="142" y="38"/>
                  </a:lnTo>
                  <a:lnTo>
                    <a:pt x="147" y="38"/>
                  </a:lnTo>
                  <a:lnTo>
                    <a:pt x="147" y="39"/>
                  </a:lnTo>
                  <a:lnTo>
                    <a:pt x="148" y="39"/>
                  </a:lnTo>
                  <a:lnTo>
                    <a:pt x="153" y="44"/>
                  </a:lnTo>
                  <a:lnTo>
                    <a:pt x="158" y="47"/>
                  </a:lnTo>
                  <a:lnTo>
                    <a:pt x="164" y="50"/>
                  </a:lnTo>
                  <a:lnTo>
                    <a:pt x="164" y="51"/>
                  </a:lnTo>
                  <a:lnTo>
                    <a:pt x="168" y="55"/>
                  </a:lnTo>
                  <a:lnTo>
                    <a:pt x="169" y="55"/>
                  </a:lnTo>
                  <a:lnTo>
                    <a:pt x="172" y="62"/>
                  </a:lnTo>
                  <a:lnTo>
                    <a:pt x="176" y="66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0" y="77"/>
                  </a:lnTo>
                  <a:lnTo>
                    <a:pt x="184" y="76"/>
                  </a:lnTo>
                  <a:lnTo>
                    <a:pt x="185" y="76"/>
                  </a:lnTo>
                  <a:lnTo>
                    <a:pt x="186" y="77"/>
                  </a:lnTo>
                  <a:lnTo>
                    <a:pt x="192" y="82"/>
                  </a:lnTo>
                  <a:lnTo>
                    <a:pt x="194" y="83"/>
                  </a:lnTo>
                  <a:lnTo>
                    <a:pt x="193" y="85"/>
                  </a:lnTo>
                  <a:lnTo>
                    <a:pt x="193" y="86"/>
                  </a:lnTo>
                  <a:lnTo>
                    <a:pt x="195" y="86"/>
                  </a:lnTo>
                  <a:lnTo>
                    <a:pt x="200" y="84"/>
                  </a:lnTo>
                  <a:lnTo>
                    <a:pt x="201" y="83"/>
                  </a:lnTo>
                  <a:lnTo>
                    <a:pt x="203" y="84"/>
                  </a:lnTo>
                  <a:lnTo>
                    <a:pt x="208" y="89"/>
                  </a:lnTo>
                  <a:lnTo>
                    <a:pt x="208" y="90"/>
                  </a:lnTo>
                  <a:lnTo>
                    <a:pt x="208" y="91"/>
                  </a:lnTo>
                  <a:lnTo>
                    <a:pt x="209" y="95"/>
                  </a:lnTo>
                  <a:lnTo>
                    <a:pt x="212" y="98"/>
                  </a:lnTo>
                  <a:lnTo>
                    <a:pt x="216" y="103"/>
                  </a:lnTo>
                  <a:lnTo>
                    <a:pt x="220" y="107"/>
                  </a:lnTo>
                  <a:lnTo>
                    <a:pt x="223" y="110"/>
                  </a:lnTo>
                  <a:lnTo>
                    <a:pt x="224" y="107"/>
                  </a:lnTo>
                  <a:lnTo>
                    <a:pt x="227" y="102"/>
                  </a:lnTo>
                  <a:lnTo>
                    <a:pt x="231" y="96"/>
                  </a:lnTo>
                  <a:lnTo>
                    <a:pt x="232" y="95"/>
                  </a:lnTo>
                  <a:lnTo>
                    <a:pt x="233" y="95"/>
                  </a:lnTo>
                  <a:lnTo>
                    <a:pt x="238" y="93"/>
                  </a:lnTo>
                  <a:lnTo>
                    <a:pt x="239" y="93"/>
                  </a:lnTo>
                  <a:lnTo>
                    <a:pt x="240" y="93"/>
                  </a:lnTo>
                  <a:lnTo>
                    <a:pt x="245" y="96"/>
                  </a:lnTo>
                  <a:lnTo>
                    <a:pt x="251" y="98"/>
                  </a:lnTo>
                  <a:lnTo>
                    <a:pt x="257" y="96"/>
                  </a:lnTo>
                  <a:lnTo>
                    <a:pt x="258" y="96"/>
                  </a:lnTo>
                  <a:lnTo>
                    <a:pt x="259" y="96"/>
                  </a:lnTo>
                  <a:lnTo>
                    <a:pt x="270" y="98"/>
                  </a:lnTo>
                  <a:lnTo>
                    <a:pt x="271" y="98"/>
                  </a:lnTo>
                  <a:lnTo>
                    <a:pt x="272" y="99"/>
                  </a:lnTo>
                  <a:lnTo>
                    <a:pt x="276" y="103"/>
                  </a:lnTo>
                  <a:lnTo>
                    <a:pt x="279" y="106"/>
                  </a:lnTo>
                  <a:lnTo>
                    <a:pt x="301" y="101"/>
                  </a:lnTo>
                  <a:lnTo>
                    <a:pt x="304" y="98"/>
                  </a:lnTo>
                  <a:lnTo>
                    <a:pt x="305" y="98"/>
                  </a:lnTo>
                  <a:lnTo>
                    <a:pt x="309" y="95"/>
                  </a:lnTo>
                  <a:lnTo>
                    <a:pt x="310" y="94"/>
                  </a:lnTo>
                  <a:lnTo>
                    <a:pt x="316" y="93"/>
                  </a:lnTo>
                  <a:lnTo>
                    <a:pt x="317" y="93"/>
                  </a:lnTo>
                  <a:lnTo>
                    <a:pt x="322" y="95"/>
                  </a:lnTo>
                  <a:lnTo>
                    <a:pt x="327" y="95"/>
                  </a:lnTo>
                  <a:lnTo>
                    <a:pt x="331" y="93"/>
                  </a:lnTo>
                  <a:lnTo>
                    <a:pt x="334" y="89"/>
                  </a:lnTo>
                  <a:lnTo>
                    <a:pt x="335" y="88"/>
                  </a:lnTo>
                  <a:lnTo>
                    <a:pt x="337" y="88"/>
                  </a:lnTo>
                  <a:lnTo>
                    <a:pt x="343" y="88"/>
                  </a:lnTo>
                  <a:lnTo>
                    <a:pt x="344" y="88"/>
                  </a:lnTo>
                  <a:lnTo>
                    <a:pt x="345" y="88"/>
                  </a:lnTo>
                  <a:lnTo>
                    <a:pt x="345" y="87"/>
                  </a:lnTo>
                  <a:lnTo>
                    <a:pt x="343" y="83"/>
                  </a:lnTo>
                  <a:lnTo>
                    <a:pt x="342" y="80"/>
                  </a:lnTo>
                  <a:lnTo>
                    <a:pt x="344" y="79"/>
                  </a:lnTo>
                  <a:lnTo>
                    <a:pt x="349" y="77"/>
                  </a:lnTo>
                  <a:lnTo>
                    <a:pt x="353" y="73"/>
                  </a:lnTo>
                  <a:lnTo>
                    <a:pt x="356" y="69"/>
                  </a:lnTo>
                  <a:lnTo>
                    <a:pt x="356" y="68"/>
                  </a:lnTo>
                  <a:lnTo>
                    <a:pt x="358" y="68"/>
                  </a:lnTo>
                  <a:lnTo>
                    <a:pt x="363" y="68"/>
                  </a:lnTo>
                  <a:lnTo>
                    <a:pt x="369" y="67"/>
                  </a:lnTo>
                  <a:lnTo>
                    <a:pt x="370" y="65"/>
                  </a:lnTo>
                  <a:lnTo>
                    <a:pt x="369" y="62"/>
                  </a:lnTo>
                  <a:lnTo>
                    <a:pt x="368" y="61"/>
                  </a:lnTo>
                  <a:lnTo>
                    <a:pt x="368" y="60"/>
                  </a:lnTo>
                  <a:lnTo>
                    <a:pt x="370" y="55"/>
                  </a:lnTo>
                  <a:lnTo>
                    <a:pt x="371" y="53"/>
                  </a:lnTo>
                  <a:lnTo>
                    <a:pt x="372" y="53"/>
                  </a:lnTo>
                  <a:lnTo>
                    <a:pt x="377" y="52"/>
                  </a:lnTo>
                  <a:lnTo>
                    <a:pt x="380" y="49"/>
                  </a:lnTo>
                  <a:lnTo>
                    <a:pt x="381" y="48"/>
                  </a:lnTo>
                  <a:lnTo>
                    <a:pt x="382" y="48"/>
                  </a:lnTo>
                  <a:lnTo>
                    <a:pt x="389" y="47"/>
                  </a:lnTo>
                  <a:lnTo>
                    <a:pt x="395" y="47"/>
                  </a:lnTo>
                  <a:lnTo>
                    <a:pt x="400" y="46"/>
                  </a:lnTo>
                  <a:lnTo>
                    <a:pt x="405" y="45"/>
                  </a:lnTo>
                  <a:lnTo>
                    <a:pt x="410" y="42"/>
                  </a:lnTo>
                  <a:lnTo>
                    <a:pt x="411" y="41"/>
                  </a:lnTo>
                  <a:lnTo>
                    <a:pt x="417" y="41"/>
                  </a:lnTo>
                  <a:lnTo>
                    <a:pt x="418" y="41"/>
                  </a:lnTo>
                  <a:lnTo>
                    <a:pt x="419" y="42"/>
                  </a:lnTo>
                  <a:lnTo>
                    <a:pt x="423" y="44"/>
                  </a:lnTo>
                  <a:lnTo>
                    <a:pt x="427" y="43"/>
                  </a:lnTo>
                  <a:lnTo>
                    <a:pt x="428" y="43"/>
                  </a:lnTo>
                  <a:lnTo>
                    <a:pt x="433" y="44"/>
                  </a:lnTo>
                  <a:lnTo>
                    <a:pt x="437" y="44"/>
                  </a:lnTo>
                  <a:lnTo>
                    <a:pt x="436" y="47"/>
                  </a:lnTo>
                  <a:lnTo>
                    <a:pt x="434" y="52"/>
                  </a:lnTo>
                  <a:lnTo>
                    <a:pt x="436" y="54"/>
                  </a:lnTo>
                  <a:lnTo>
                    <a:pt x="440" y="53"/>
                  </a:lnTo>
                  <a:lnTo>
                    <a:pt x="441" y="53"/>
                  </a:lnTo>
                  <a:lnTo>
                    <a:pt x="446" y="52"/>
                  </a:lnTo>
                  <a:lnTo>
                    <a:pt x="451" y="51"/>
                  </a:lnTo>
                  <a:lnTo>
                    <a:pt x="451" y="50"/>
                  </a:lnTo>
                  <a:lnTo>
                    <a:pt x="452" y="50"/>
                  </a:lnTo>
                  <a:lnTo>
                    <a:pt x="457" y="50"/>
                  </a:lnTo>
                  <a:lnTo>
                    <a:pt x="461" y="48"/>
                  </a:lnTo>
                  <a:lnTo>
                    <a:pt x="466" y="45"/>
                  </a:lnTo>
                  <a:lnTo>
                    <a:pt x="471" y="43"/>
                  </a:lnTo>
                  <a:lnTo>
                    <a:pt x="472" y="42"/>
                  </a:lnTo>
                  <a:lnTo>
                    <a:pt x="473" y="42"/>
                  </a:lnTo>
                  <a:lnTo>
                    <a:pt x="478" y="41"/>
                  </a:lnTo>
                  <a:lnTo>
                    <a:pt x="479" y="41"/>
                  </a:lnTo>
                  <a:lnTo>
                    <a:pt x="480" y="42"/>
                  </a:lnTo>
                  <a:lnTo>
                    <a:pt x="485" y="44"/>
                  </a:lnTo>
                  <a:lnTo>
                    <a:pt x="485" y="45"/>
                  </a:lnTo>
                  <a:lnTo>
                    <a:pt x="489" y="48"/>
                  </a:lnTo>
                  <a:lnTo>
                    <a:pt x="494" y="48"/>
                  </a:lnTo>
                  <a:lnTo>
                    <a:pt x="495" y="48"/>
                  </a:lnTo>
                  <a:lnTo>
                    <a:pt x="496" y="48"/>
                  </a:lnTo>
                  <a:lnTo>
                    <a:pt x="506" y="54"/>
                  </a:lnTo>
                  <a:lnTo>
                    <a:pt x="516" y="58"/>
                  </a:lnTo>
                  <a:lnTo>
                    <a:pt x="522" y="60"/>
                  </a:lnTo>
                  <a:lnTo>
                    <a:pt x="527" y="61"/>
                  </a:lnTo>
                  <a:lnTo>
                    <a:pt x="533" y="62"/>
                  </a:lnTo>
                  <a:lnTo>
                    <a:pt x="534" y="63"/>
                  </a:lnTo>
                  <a:lnTo>
                    <a:pt x="539" y="66"/>
                  </a:lnTo>
                  <a:lnTo>
                    <a:pt x="541" y="67"/>
                  </a:lnTo>
                  <a:lnTo>
                    <a:pt x="540" y="69"/>
                  </a:lnTo>
                  <a:lnTo>
                    <a:pt x="538" y="75"/>
                  </a:lnTo>
                  <a:lnTo>
                    <a:pt x="535" y="82"/>
                  </a:lnTo>
                  <a:lnTo>
                    <a:pt x="535" y="83"/>
                  </a:lnTo>
                  <a:lnTo>
                    <a:pt x="534" y="83"/>
                  </a:lnTo>
                  <a:lnTo>
                    <a:pt x="529" y="86"/>
                  </a:lnTo>
                  <a:lnTo>
                    <a:pt x="526" y="90"/>
                  </a:lnTo>
                  <a:lnTo>
                    <a:pt x="524" y="95"/>
                  </a:lnTo>
                  <a:lnTo>
                    <a:pt x="523" y="96"/>
                  </a:lnTo>
                  <a:lnTo>
                    <a:pt x="520" y="100"/>
                  </a:lnTo>
                  <a:lnTo>
                    <a:pt x="517" y="106"/>
                  </a:lnTo>
                  <a:lnTo>
                    <a:pt x="513" y="111"/>
                  </a:lnTo>
                  <a:lnTo>
                    <a:pt x="511" y="117"/>
                  </a:lnTo>
                  <a:lnTo>
                    <a:pt x="510" y="118"/>
                  </a:lnTo>
                  <a:lnTo>
                    <a:pt x="506" y="121"/>
                  </a:lnTo>
                  <a:lnTo>
                    <a:pt x="501" y="128"/>
                  </a:lnTo>
                  <a:lnTo>
                    <a:pt x="500" y="128"/>
                  </a:lnTo>
                  <a:lnTo>
                    <a:pt x="495" y="132"/>
                  </a:lnTo>
                  <a:lnTo>
                    <a:pt x="490" y="136"/>
                  </a:lnTo>
                  <a:lnTo>
                    <a:pt x="490" y="137"/>
                  </a:lnTo>
                  <a:lnTo>
                    <a:pt x="484" y="140"/>
                  </a:lnTo>
                  <a:lnTo>
                    <a:pt x="479" y="143"/>
                  </a:lnTo>
                  <a:lnTo>
                    <a:pt x="475" y="148"/>
                  </a:lnTo>
                  <a:lnTo>
                    <a:pt x="474" y="153"/>
                  </a:lnTo>
                  <a:lnTo>
                    <a:pt x="474" y="154"/>
                  </a:lnTo>
                  <a:lnTo>
                    <a:pt x="473" y="155"/>
                  </a:lnTo>
                  <a:lnTo>
                    <a:pt x="468" y="158"/>
                  </a:lnTo>
                  <a:lnTo>
                    <a:pt x="464" y="162"/>
                  </a:lnTo>
                  <a:lnTo>
                    <a:pt x="460" y="166"/>
                  </a:lnTo>
                  <a:lnTo>
                    <a:pt x="456" y="170"/>
                  </a:lnTo>
                  <a:lnTo>
                    <a:pt x="451" y="175"/>
                  </a:lnTo>
                  <a:lnTo>
                    <a:pt x="450" y="175"/>
                  </a:lnTo>
                  <a:lnTo>
                    <a:pt x="445" y="177"/>
                  </a:lnTo>
                  <a:lnTo>
                    <a:pt x="441" y="181"/>
                  </a:lnTo>
                  <a:lnTo>
                    <a:pt x="437" y="185"/>
                  </a:lnTo>
                  <a:lnTo>
                    <a:pt x="436" y="191"/>
                  </a:lnTo>
                  <a:lnTo>
                    <a:pt x="436" y="192"/>
                  </a:lnTo>
                  <a:lnTo>
                    <a:pt x="435" y="192"/>
                  </a:lnTo>
                  <a:lnTo>
                    <a:pt x="431" y="196"/>
                  </a:lnTo>
                  <a:lnTo>
                    <a:pt x="430" y="197"/>
                  </a:lnTo>
                  <a:lnTo>
                    <a:pt x="428" y="197"/>
                  </a:lnTo>
                  <a:lnTo>
                    <a:pt x="424" y="196"/>
                  </a:lnTo>
                  <a:lnTo>
                    <a:pt x="419" y="199"/>
                  </a:lnTo>
                  <a:lnTo>
                    <a:pt x="414" y="203"/>
                  </a:lnTo>
                  <a:lnTo>
                    <a:pt x="410" y="208"/>
                  </a:lnTo>
                  <a:lnTo>
                    <a:pt x="410" y="209"/>
                  </a:lnTo>
                  <a:lnTo>
                    <a:pt x="404" y="215"/>
                  </a:lnTo>
                  <a:lnTo>
                    <a:pt x="400" y="220"/>
                  </a:lnTo>
                  <a:lnTo>
                    <a:pt x="398" y="225"/>
                  </a:lnTo>
                  <a:lnTo>
                    <a:pt x="397" y="225"/>
                  </a:lnTo>
                  <a:lnTo>
                    <a:pt x="397" y="226"/>
                  </a:lnTo>
                  <a:lnTo>
                    <a:pt x="391" y="230"/>
                  </a:lnTo>
                  <a:lnTo>
                    <a:pt x="388" y="234"/>
                  </a:lnTo>
                  <a:lnTo>
                    <a:pt x="384" y="240"/>
                  </a:lnTo>
                  <a:lnTo>
                    <a:pt x="383" y="240"/>
                  </a:lnTo>
                  <a:lnTo>
                    <a:pt x="379" y="245"/>
                  </a:lnTo>
                  <a:lnTo>
                    <a:pt x="374" y="252"/>
                  </a:lnTo>
                  <a:lnTo>
                    <a:pt x="370" y="257"/>
                  </a:lnTo>
                  <a:lnTo>
                    <a:pt x="369" y="257"/>
                  </a:lnTo>
                  <a:lnTo>
                    <a:pt x="365" y="260"/>
                  </a:lnTo>
                  <a:lnTo>
                    <a:pt x="359" y="264"/>
                  </a:lnTo>
                  <a:lnTo>
                    <a:pt x="356" y="268"/>
                  </a:lnTo>
                  <a:lnTo>
                    <a:pt x="355" y="268"/>
                  </a:lnTo>
                  <a:lnTo>
                    <a:pt x="355" y="269"/>
                  </a:lnTo>
                  <a:lnTo>
                    <a:pt x="350" y="271"/>
                  </a:lnTo>
                  <a:lnTo>
                    <a:pt x="345" y="275"/>
                  </a:lnTo>
                  <a:lnTo>
                    <a:pt x="339" y="280"/>
                  </a:lnTo>
                  <a:lnTo>
                    <a:pt x="333" y="284"/>
                  </a:lnTo>
                  <a:lnTo>
                    <a:pt x="328" y="289"/>
                  </a:lnTo>
                  <a:lnTo>
                    <a:pt x="324" y="293"/>
                  </a:lnTo>
                  <a:lnTo>
                    <a:pt x="322" y="298"/>
                  </a:lnTo>
                  <a:lnTo>
                    <a:pt x="318" y="306"/>
                  </a:lnTo>
                  <a:lnTo>
                    <a:pt x="314" y="312"/>
                  </a:lnTo>
                  <a:lnTo>
                    <a:pt x="311" y="317"/>
                  </a:lnTo>
                  <a:lnTo>
                    <a:pt x="307" y="323"/>
                  </a:lnTo>
                  <a:lnTo>
                    <a:pt x="305" y="325"/>
                  </a:lnTo>
                  <a:lnTo>
                    <a:pt x="302" y="323"/>
                  </a:lnTo>
                  <a:lnTo>
                    <a:pt x="295" y="314"/>
                  </a:lnTo>
                  <a:lnTo>
                    <a:pt x="292" y="310"/>
                  </a:lnTo>
                  <a:lnTo>
                    <a:pt x="287" y="311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75" y="310"/>
                  </a:lnTo>
                  <a:lnTo>
                    <a:pt x="273" y="309"/>
                  </a:lnTo>
                  <a:lnTo>
                    <a:pt x="273" y="307"/>
                  </a:lnTo>
                  <a:lnTo>
                    <a:pt x="272" y="301"/>
                  </a:lnTo>
                  <a:lnTo>
                    <a:pt x="272" y="295"/>
                  </a:lnTo>
                  <a:lnTo>
                    <a:pt x="271" y="288"/>
                  </a:lnTo>
                  <a:lnTo>
                    <a:pt x="269" y="284"/>
                  </a:lnTo>
                  <a:lnTo>
                    <a:pt x="265" y="279"/>
                  </a:lnTo>
                  <a:lnTo>
                    <a:pt x="260" y="280"/>
                  </a:lnTo>
                  <a:lnTo>
                    <a:pt x="259" y="280"/>
                  </a:lnTo>
                  <a:lnTo>
                    <a:pt x="252" y="279"/>
                  </a:lnTo>
                  <a:lnTo>
                    <a:pt x="251" y="279"/>
                  </a:lnTo>
                  <a:lnTo>
                    <a:pt x="245" y="275"/>
                  </a:lnTo>
                  <a:lnTo>
                    <a:pt x="245" y="274"/>
                  </a:lnTo>
                  <a:lnTo>
                    <a:pt x="242" y="271"/>
                  </a:lnTo>
                  <a:lnTo>
                    <a:pt x="235" y="269"/>
                  </a:lnTo>
                  <a:lnTo>
                    <a:pt x="235" y="268"/>
                  </a:lnTo>
                  <a:lnTo>
                    <a:pt x="230" y="265"/>
                  </a:lnTo>
                  <a:lnTo>
                    <a:pt x="229" y="264"/>
                  </a:lnTo>
                  <a:lnTo>
                    <a:pt x="227" y="259"/>
                  </a:lnTo>
                  <a:lnTo>
                    <a:pt x="224" y="255"/>
                  </a:lnTo>
                  <a:lnTo>
                    <a:pt x="220" y="252"/>
                  </a:lnTo>
                  <a:lnTo>
                    <a:pt x="219" y="252"/>
                  </a:lnTo>
                  <a:lnTo>
                    <a:pt x="219" y="251"/>
                  </a:lnTo>
                  <a:lnTo>
                    <a:pt x="214" y="244"/>
                  </a:lnTo>
                  <a:lnTo>
                    <a:pt x="211" y="238"/>
                  </a:lnTo>
                  <a:lnTo>
                    <a:pt x="210" y="237"/>
                  </a:lnTo>
                  <a:lnTo>
                    <a:pt x="210" y="229"/>
                  </a:lnTo>
                  <a:lnTo>
                    <a:pt x="210" y="224"/>
                  </a:lnTo>
                  <a:lnTo>
                    <a:pt x="206" y="221"/>
                  </a:lnTo>
                  <a:lnTo>
                    <a:pt x="201" y="222"/>
                  </a:lnTo>
                  <a:lnTo>
                    <a:pt x="200" y="223"/>
                  </a:lnTo>
                  <a:lnTo>
                    <a:pt x="199" y="222"/>
                  </a:lnTo>
                  <a:lnTo>
                    <a:pt x="193" y="218"/>
                  </a:lnTo>
                  <a:lnTo>
                    <a:pt x="192" y="217"/>
                  </a:lnTo>
                  <a:lnTo>
                    <a:pt x="188" y="212"/>
                  </a:lnTo>
                  <a:lnTo>
                    <a:pt x="183" y="207"/>
                  </a:lnTo>
                  <a:lnTo>
                    <a:pt x="174" y="203"/>
                  </a:lnTo>
                  <a:lnTo>
                    <a:pt x="169" y="203"/>
                  </a:lnTo>
                  <a:lnTo>
                    <a:pt x="168" y="203"/>
                  </a:lnTo>
                  <a:lnTo>
                    <a:pt x="167" y="202"/>
                  </a:lnTo>
                  <a:lnTo>
                    <a:pt x="163" y="197"/>
                  </a:lnTo>
                  <a:lnTo>
                    <a:pt x="159" y="190"/>
                  </a:lnTo>
                  <a:lnTo>
                    <a:pt x="155" y="188"/>
                  </a:lnTo>
                  <a:lnTo>
                    <a:pt x="154" y="187"/>
                  </a:lnTo>
                  <a:lnTo>
                    <a:pt x="148" y="181"/>
                  </a:lnTo>
                  <a:lnTo>
                    <a:pt x="141" y="177"/>
                  </a:lnTo>
                  <a:lnTo>
                    <a:pt x="140" y="177"/>
                  </a:lnTo>
                  <a:lnTo>
                    <a:pt x="130" y="171"/>
                  </a:lnTo>
                  <a:lnTo>
                    <a:pt x="124" y="170"/>
                  </a:lnTo>
                  <a:lnTo>
                    <a:pt x="118" y="169"/>
                  </a:lnTo>
                  <a:lnTo>
                    <a:pt x="113" y="167"/>
                  </a:lnTo>
                  <a:lnTo>
                    <a:pt x="112" y="167"/>
                  </a:lnTo>
                  <a:lnTo>
                    <a:pt x="107" y="163"/>
                  </a:lnTo>
                  <a:lnTo>
                    <a:pt x="101" y="158"/>
                  </a:lnTo>
                  <a:lnTo>
                    <a:pt x="100" y="158"/>
                  </a:lnTo>
                  <a:lnTo>
                    <a:pt x="96" y="153"/>
                  </a:lnTo>
                  <a:lnTo>
                    <a:pt x="93" y="147"/>
                  </a:lnTo>
                  <a:lnTo>
                    <a:pt x="88" y="145"/>
                  </a:lnTo>
                  <a:lnTo>
                    <a:pt x="84" y="143"/>
                  </a:lnTo>
                  <a:lnTo>
                    <a:pt x="79" y="145"/>
                  </a:lnTo>
                  <a:lnTo>
                    <a:pt x="77" y="145"/>
                  </a:lnTo>
                  <a:lnTo>
                    <a:pt x="76" y="144"/>
                  </a:lnTo>
                  <a:lnTo>
                    <a:pt x="72" y="138"/>
                  </a:lnTo>
                  <a:lnTo>
                    <a:pt x="68" y="135"/>
                  </a:lnTo>
                  <a:lnTo>
                    <a:pt x="67" y="135"/>
                  </a:lnTo>
                  <a:lnTo>
                    <a:pt x="63" y="130"/>
                  </a:lnTo>
                  <a:lnTo>
                    <a:pt x="60" y="126"/>
                  </a:lnTo>
                  <a:lnTo>
                    <a:pt x="55" y="126"/>
                  </a:lnTo>
                  <a:lnTo>
                    <a:pt x="54" y="126"/>
                  </a:lnTo>
                  <a:lnTo>
                    <a:pt x="49" y="123"/>
                  </a:lnTo>
                  <a:lnTo>
                    <a:pt x="44" y="121"/>
                  </a:lnTo>
                  <a:lnTo>
                    <a:pt x="43" y="120"/>
                  </a:lnTo>
                  <a:lnTo>
                    <a:pt x="42" y="119"/>
                  </a:lnTo>
                  <a:lnTo>
                    <a:pt x="40" y="113"/>
                  </a:lnTo>
                  <a:lnTo>
                    <a:pt x="37" y="109"/>
                  </a:lnTo>
                  <a:lnTo>
                    <a:pt x="32" y="107"/>
                  </a:lnTo>
                  <a:lnTo>
                    <a:pt x="31" y="107"/>
                  </a:lnTo>
                  <a:lnTo>
                    <a:pt x="25" y="103"/>
                  </a:lnTo>
                  <a:lnTo>
                    <a:pt x="19" y="102"/>
                  </a:lnTo>
                  <a:lnTo>
                    <a:pt x="18" y="102"/>
                  </a:lnTo>
                  <a:lnTo>
                    <a:pt x="13" y="100"/>
                  </a:lnTo>
                  <a:lnTo>
                    <a:pt x="12" y="100"/>
                  </a:lnTo>
                  <a:lnTo>
                    <a:pt x="7" y="97"/>
                  </a:lnTo>
                  <a:lnTo>
                    <a:pt x="5" y="96"/>
                  </a:lnTo>
                  <a:lnTo>
                    <a:pt x="6" y="94"/>
                  </a:lnTo>
                  <a:lnTo>
                    <a:pt x="8" y="89"/>
                  </a:lnTo>
                  <a:lnTo>
                    <a:pt x="6" y="84"/>
                  </a:lnTo>
                  <a:lnTo>
                    <a:pt x="0" y="78"/>
                  </a:lnTo>
                  <a:lnTo>
                    <a:pt x="8" y="79"/>
                  </a:lnTo>
                  <a:lnTo>
                    <a:pt x="10" y="81"/>
                  </a:lnTo>
                  <a:lnTo>
                    <a:pt x="10" y="82"/>
                  </a:lnTo>
                  <a:lnTo>
                    <a:pt x="13" y="88"/>
                  </a:lnTo>
                  <a:lnTo>
                    <a:pt x="14" y="89"/>
                  </a:lnTo>
                  <a:lnTo>
                    <a:pt x="13" y="90"/>
                  </a:lnTo>
                  <a:lnTo>
                    <a:pt x="12" y="93"/>
                  </a:lnTo>
                  <a:lnTo>
                    <a:pt x="15" y="95"/>
                  </a:lnTo>
                  <a:lnTo>
                    <a:pt x="20" y="97"/>
                  </a:lnTo>
                  <a:lnTo>
                    <a:pt x="27" y="97"/>
                  </a:lnTo>
                  <a:lnTo>
                    <a:pt x="28" y="98"/>
                  </a:lnTo>
                  <a:lnTo>
                    <a:pt x="34" y="102"/>
                  </a:lnTo>
                  <a:lnTo>
                    <a:pt x="39" y="105"/>
                  </a:lnTo>
                  <a:lnTo>
                    <a:pt x="40" y="105"/>
                  </a:lnTo>
                  <a:lnTo>
                    <a:pt x="44" y="110"/>
                  </a:lnTo>
                  <a:lnTo>
                    <a:pt x="45" y="111"/>
                  </a:lnTo>
                  <a:lnTo>
                    <a:pt x="47" y="116"/>
                  </a:lnTo>
                  <a:lnTo>
                    <a:pt x="51" y="118"/>
                  </a:lnTo>
                  <a:lnTo>
                    <a:pt x="56" y="120"/>
                  </a:lnTo>
                  <a:lnTo>
                    <a:pt x="61" y="120"/>
                  </a:lnTo>
                  <a:lnTo>
                    <a:pt x="62" y="120"/>
                  </a:lnTo>
                  <a:lnTo>
                    <a:pt x="63" y="121"/>
                  </a:lnTo>
                  <a:lnTo>
                    <a:pt x="67" y="126"/>
                  </a:lnTo>
                  <a:lnTo>
                    <a:pt x="71" y="131"/>
                  </a:lnTo>
                  <a:lnTo>
                    <a:pt x="76" y="135"/>
                  </a:lnTo>
                  <a:lnTo>
                    <a:pt x="79" y="139"/>
                  </a:lnTo>
                  <a:lnTo>
                    <a:pt x="83" y="138"/>
                  </a:lnTo>
                  <a:lnTo>
                    <a:pt x="84" y="138"/>
                  </a:lnTo>
                  <a:lnTo>
                    <a:pt x="85" y="138"/>
                  </a:lnTo>
                  <a:lnTo>
                    <a:pt x="90" y="139"/>
                  </a:lnTo>
                  <a:lnTo>
                    <a:pt x="91" y="140"/>
                  </a:lnTo>
                  <a:lnTo>
                    <a:pt x="96" y="143"/>
                  </a:lnTo>
                  <a:lnTo>
                    <a:pt x="97" y="143"/>
                  </a:lnTo>
                  <a:lnTo>
                    <a:pt x="97" y="144"/>
                  </a:lnTo>
                  <a:lnTo>
                    <a:pt x="101" y="150"/>
                  </a:lnTo>
                  <a:lnTo>
                    <a:pt x="104" y="154"/>
                  </a:lnTo>
                  <a:lnTo>
                    <a:pt x="110" y="158"/>
                  </a:lnTo>
                  <a:lnTo>
                    <a:pt x="115" y="162"/>
                  </a:lnTo>
                  <a:lnTo>
                    <a:pt x="120" y="163"/>
                  </a:lnTo>
                  <a:lnTo>
                    <a:pt x="125" y="165"/>
                  </a:lnTo>
                  <a:lnTo>
                    <a:pt x="131" y="166"/>
                  </a:lnTo>
                  <a:lnTo>
                    <a:pt x="132" y="166"/>
                  </a:lnTo>
                  <a:lnTo>
                    <a:pt x="143" y="172"/>
                  </a:lnTo>
                  <a:lnTo>
                    <a:pt x="151" y="176"/>
                  </a:lnTo>
                  <a:lnTo>
                    <a:pt x="152" y="176"/>
                  </a:lnTo>
                  <a:lnTo>
                    <a:pt x="152" y="177"/>
                  </a:lnTo>
                  <a:lnTo>
                    <a:pt x="158" y="183"/>
                  </a:lnTo>
                  <a:lnTo>
                    <a:pt x="162" y="185"/>
                  </a:lnTo>
                  <a:lnTo>
                    <a:pt x="163" y="186"/>
                  </a:lnTo>
                  <a:lnTo>
                    <a:pt x="167" y="194"/>
                  </a:lnTo>
                  <a:lnTo>
                    <a:pt x="170" y="197"/>
                  </a:lnTo>
                  <a:lnTo>
                    <a:pt x="175" y="197"/>
                  </a:lnTo>
                  <a:lnTo>
                    <a:pt x="176" y="197"/>
                  </a:lnTo>
                  <a:lnTo>
                    <a:pt x="176" y="198"/>
                  </a:lnTo>
                  <a:lnTo>
                    <a:pt x="186" y="202"/>
                  </a:lnTo>
                  <a:lnTo>
                    <a:pt x="187" y="203"/>
                  </a:lnTo>
                  <a:lnTo>
                    <a:pt x="192" y="209"/>
                  </a:lnTo>
                  <a:lnTo>
                    <a:pt x="193" y="209"/>
                  </a:lnTo>
                  <a:lnTo>
                    <a:pt x="196" y="213"/>
                  </a:lnTo>
                  <a:lnTo>
                    <a:pt x="201" y="217"/>
                  </a:lnTo>
                  <a:lnTo>
                    <a:pt x="206" y="216"/>
                  </a:lnTo>
                  <a:lnTo>
                    <a:pt x="208" y="215"/>
                  </a:lnTo>
                  <a:lnTo>
                    <a:pt x="209" y="216"/>
                  </a:lnTo>
                  <a:lnTo>
                    <a:pt x="214" y="220"/>
                  </a:lnTo>
                  <a:lnTo>
                    <a:pt x="215" y="221"/>
                  </a:lnTo>
                  <a:lnTo>
                    <a:pt x="215" y="222"/>
                  </a:lnTo>
                  <a:lnTo>
                    <a:pt x="216" y="228"/>
                  </a:lnTo>
                  <a:lnTo>
                    <a:pt x="216" y="236"/>
                  </a:lnTo>
                  <a:lnTo>
                    <a:pt x="218" y="241"/>
                  </a:lnTo>
                  <a:lnTo>
                    <a:pt x="223" y="248"/>
                  </a:lnTo>
                  <a:lnTo>
                    <a:pt x="227" y="250"/>
                  </a:lnTo>
                  <a:lnTo>
                    <a:pt x="228" y="251"/>
                  </a:lnTo>
                  <a:lnTo>
                    <a:pt x="231" y="256"/>
                  </a:lnTo>
                  <a:lnTo>
                    <a:pt x="232" y="256"/>
                  </a:lnTo>
                  <a:lnTo>
                    <a:pt x="233" y="261"/>
                  </a:lnTo>
                  <a:lnTo>
                    <a:pt x="238" y="264"/>
                  </a:lnTo>
                  <a:lnTo>
                    <a:pt x="244" y="266"/>
                  </a:lnTo>
                  <a:lnTo>
                    <a:pt x="245" y="266"/>
                  </a:lnTo>
                  <a:lnTo>
                    <a:pt x="245" y="267"/>
                  </a:lnTo>
                  <a:lnTo>
                    <a:pt x="249" y="271"/>
                  </a:lnTo>
                  <a:lnTo>
                    <a:pt x="253" y="274"/>
                  </a:lnTo>
                  <a:lnTo>
                    <a:pt x="260" y="274"/>
                  </a:lnTo>
                  <a:lnTo>
                    <a:pt x="266" y="274"/>
                  </a:lnTo>
                  <a:lnTo>
                    <a:pt x="267" y="274"/>
                  </a:lnTo>
                  <a:lnTo>
                    <a:pt x="268" y="275"/>
                  </a:lnTo>
                  <a:lnTo>
                    <a:pt x="273" y="280"/>
                  </a:lnTo>
                  <a:lnTo>
                    <a:pt x="273" y="281"/>
                  </a:lnTo>
                  <a:lnTo>
                    <a:pt x="276" y="286"/>
                  </a:lnTo>
                  <a:lnTo>
                    <a:pt x="276" y="287"/>
                  </a:lnTo>
                  <a:lnTo>
                    <a:pt x="277" y="295"/>
                  </a:lnTo>
                  <a:lnTo>
                    <a:pt x="277" y="301"/>
                  </a:lnTo>
                  <a:lnTo>
                    <a:pt x="278" y="305"/>
                  </a:lnTo>
                  <a:lnTo>
                    <a:pt x="281" y="306"/>
                  </a:lnTo>
                  <a:lnTo>
                    <a:pt x="286" y="306"/>
                  </a:lnTo>
                  <a:lnTo>
                    <a:pt x="292" y="304"/>
                  </a:lnTo>
                  <a:lnTo>
                    <a:pt x="293" y="304"/>
                  </a:lnTo>
                  <a:lnTo>
                    <a:pt x="295" y="305"/>
                  </a:lnTo>
                  <a:lnTo>
                    <a:pt x="299" y="310"/>
                  </a:lnTo>
                  <a:lnTo>
                    <a:pt x="304" y="317"/>
                  </a:lnTo>
                  <a:lnTo>
                    <a:pt x="306" y="314"/>
                  </a:lnTo>
                  <a:lnTo>
                    <a:pt x="309" y="309"/>
                  </a:lnTo>
                  <a:lnTo>
                    <a:pt x="313" y="303"/>
                  </a:lnTo>
                  <a:lnTo>
                    <a:pt x="317" y="296"/>
                  </a:lnTo>
                  <a:lnTo>
                    <a:pt x="319" y="290"/>
                  </a:lnTo>
                  <a:lnTo>
                    <a:pt x="319" y="289"/>
                  </a:lnTo>
                  <a:lnTo>
                    <a:pt x="320" y="289"/>
                  </a:lnTo>
                  <a:lnTo>
                    <a:pt x="324" y="285"/>
                  </a:lnTo>
                  <a:lnTo>
                    <a:pt x="324" y="284"/>
                  </a:lnTo>
                  <a:lnTo>
                    <a:pt x="325" y="284"/>
                  </a:lnTo>
                  <a:lnTo>
                    <a:pt x="330" y="280"/>
                  </a:lnTo>
                  <a:lnTo>
                    <a:pt x="335" y="276"/>
                  </a:lnTo>
                  <a:lnTo>
                    <a:pt x="335" y="275"/>
                  </a:lnTo>
                  <a:lnTo>
                    <a:pt x="342" y="271"/>
                  </a:lnTo>
                  <a:lnTo>
                    <a:pt x="347" y="267"/>
                  </a:lnTo>
                  <a:lnTo>
                    <a:pt x="347" y="266"/>
                  </a:lnTo>
                  <a:lnTo>
                    <a:pt x="352" y="264"/>
                  </a:lnTo>
                  <a:lnTo>
                    <a:pt x="356" y="260"/>
                  </a:lnTo>
                  <a:lnTo>
                    <a:pt x="356" y="259"/>
                  </a:lnTo>
                  <a:lnTo>
                    <a:pt x="362" y="255"/>
                  </a:lnTo>
                  <a:lnTo>
                    <a:pt x="366" y="253"/>
                  </a:lnTo>
                  <a:lnTo>
                    <a:pt x="370" y="249"/>
                  </a:lnTo>
                  <a:lnTo>
                    <a:pt x="375" y="242"/>
                  </a:lnTo>
                  <a:lnTo>
                    <a:pt x="375" y="241"/>
                  </a:lnTo>
                  <a:lnTo>
                    <a:pt x="379" y="237"/>
                  </a:lnTo>
                  <a:lnTo>
                    <a:pt x="383" y="231"/>
                  </a:lnTo>
                  <a:lnTo>
                    <a:pt x="387" y="226"/>
                  </a:lnTo>
                  <a:lnTo>
                    <a:pt x="388" y="225"/>
                  </a:lnTo>
                  <a:lnTo>
                    <a:pt x="393" y="222"/>
                  </a:lnTo>
                  <a:lnTo>
                    <a:pt x="395" y="217"/>
                  </a:lnTo>
                  <a:lnTo>
                    <a:pt x="396" y="217"/>
                  </a:lnTo>
                  <a:lnTo>
                    <a:pt x="399" y="212"/>
                  </a:lnTo>
                  <a:lnTo>
                    <a:pt x="406" y="205"/>
                  </a:lnTo>
                  <a:lnTo>
                    <a:pt x="411" y="199"/>
                  </a:lnTo>
                  <a:lnTo>
                    <a:pt x="411" y="198"/>
                  </a:lnTo>
                  <a:lnTo>
                    <a:pt x="416" y="195"/>
                  </a:lnTo>
                  <a:lnTo>
                    <a:pt x="421" y="191"/>
                  </a:lnTo>
                  <a:lnTo>
                    <a:pt x="422" y="190"/>
                  </a:lnTo>
                  <a:lnTo>
                    <a:pt x="424" y="190"/>
                  </a:lnTo>
                  <a:lnTo>
                    <a:pt x="428" y="191"/>
                  </a:lnTo>
                  <a:lnTo>
                    <a:pt x="431" y="189"/>
                  </a:lnTo>
                  <a:lnTo>
                    <a:pt x="432" y="183"/>
                  </a:lnTo>
                  <a:lnTo>
                    <a:pt x="433" y="182"/>
                  </a:lnTo>
                  <a:lnTo>
                    <a:pt x="437" y="177"/>
                  </a:lnTo>
                  <a:lnTo>
                    <a:pt x="438" y="177"/>
                  </a:lnTo>
                  <a:lnTo>
                    <a:pt x="442" y="173"/>
                  </a:lnTo>
                  <a:lnTo>
                    <a:pt x="447" y="170"/>
                  </a:lnTo>
                  <a:lnTo>
                    <a:pt x="452" y="166"/>
                  </a:lnTo>
                  <a:lnTo>
                    <a:pt x="456" y="162"/>
                  </a:lnTo>
                  <a:lnTo>
                    <a:pt x="460" y="158"/>
                  </a:lnTo>
                  <a:lnTo>
                    <a:pt x="464" y="154"/>
                  </a:lnTo>
                  <a:lnTo>
                    <a:pt x="465" y="153"/>
                  </a:lnTo>
                  <a:lnTo>
                    <a:pt x="469" y="151"/>
                  </a:lnTo>
                  <a:lnTo>
                    <a:pt x="470" y="146"/>
                  </a:lnTo>
                  <a:lnTo>
                    <a:pt x="470" y="145"/>
                  </a:lnTo>
                  <a:lnTo>
                    <a:pt x="471" y="145"/>
                  </a:lnTo>
                  <a:lnTo>
                    <a:pt x="475" y="140"/>
                  </a:lnTo>
                  <a:lnTo>
                    <a:pt x="475" y="139"/>
                  </a:lnTo>
                  <a:lnTo>
                    <a:pt x="476" y="139"/>
                  </a:lnTo>
                  <a:lnTo>
                    <a:pt x="481" y="135"/>
                  </a:lnTo>
                  <a:lnTo>
                    <a:pt x="487" y="132"/>
                  </a:lnTo>
                  <a:lnTo>
                    <a:pt x="491" y="128"/>
                  </a:lnTo>
                  <a:lnTo>
                    <a:pt x="492" y="128"/>
                  </a:lnTo>
                  <a:lnTo>
                    <a:pt x="496" y="124"/>
                  </a:lnTo>
                  <a:lnTo>
                    <a:pt x="501" y="118"/>
                  </a:lnTo>
                  <a:lnTo>
                    <a:pt x="502" y="118"/>
                  </a:lnTo>
                  <a:lnTo>
                    <a:pt x="502" y="117"/>
                  </a:lnTo>
                  <a:lnTo>
                    <a:pt x="506" y="114"/>
                  </a:lnTo>
                  <a:lnTo>
                    <a:pt x="509" y="108"/>
                  </a:lnTo>
                  <a:lnTo>
                    <a:pt x="513" y="103"/>
                  </a:lnTo>
                  <a:lnTo>
                    <a:pt x="515" y="98"/>
                  </a:lnTo>
                  <a:lnTo>
                    <a:pt x="515" y="97"/>
                  </a:lnTo>
                  <a:lnTo>
                    <a:pt x="519" y="93"/>
                  </a:lnTo>
                  <a:lnTo>
                    <a:pt x="521" y="88"/>
                  </a:lnTo>
                  <a:lnTo>
                    <a:pt x="522" y="88"/>
                  </a:lnTo>
                  <a:lnTo>
                    <a:pt x="525" y="83"/>
                  </a:lnTo>
                  <a:lnTo>
                    <a:pt x="525" y="82"/>
                  </a:lnTo>
                  <a:lnTo>
                    <a:pt x="530" y="79"/>
                  </a:lnTo>
                  <a:lnTo>
                    <a:pt x="533" y="73"/>
                  </a:lnTo>
                  <a:lnTo>
                    <a:pt x="534" y="69"/>
                  </a:lnTo>
                  <a:lnTo>
                    <a:pt x="532" y="68"/>
                  </a:lnTo>
                  <a:lnTo>
                    <a:pt x="526" y="67"/>
                  </a:lnTo>
                  <a:lnTo>
                    <a:pt x="520" y="65"/>
                  </a:lnTo>
                  <a:lnTo>
                    <a:pt x="514" y="63"/>
                  </a:lnTo>
                  <a:lnTo>
                    <a:pt x="504" y="59"/>
                  </a:lnTo>
                  <a:lnTo>
                    <a:pt x="493" y="53"/>
                  </a:lnTo>
                  <a:lnTo>
                    <a:pt x="488" y="53"/>
                  </a:lnTo>
                  <a:lnTo>
                    <a:pt x="487" y="53"/>
                  </a:lnTo>
                  <a:lnTo>
                    <a:pt x="482" y="49"/>
                  </a:lnTo>
                  <a:lnTo>
                    <a:pt x="478" y="47"/>
                  </a:lnTo>
                  <a:lnTo>
                    <a:pt x="474" y="48"/>
                  </a:lnTo>
                  <a:lnTo>
                    <a:pt x="469" y="50"/>
                  </a:lnTo>
                  <a:lnTo>
                    <a:pt x="464" y="53"/>
                  </a:lnTo>
                  <a:lnTo>
                    <a:pt x="463" y="53"/>
                  </a:lnTo>
                  <a:lnTo>
                    <a:pt x="458" y="55"/>
                  </a:lnTo>
                  <a:lnTo>
                    <a:pt x="453" y="56"/>
                  </a:lnTo>
                  <a:lnTo>
                    <a:pt x="448" y="58"/>
                  </a:lnTo>
                  <a:lnTo>
                    <a:pt x="447" y="58"/>
                  </a:lnTo>
                  <a:lnTo>
                    <a:pt x="441" y="58"/>
                  </a:lnTo>
                  <a:lnTo>
                    <a:pt x="436" y="59"/>
                  </a:lnTo>
                  <a:lnTo>
                    <a:pt x="435" y="60"/>
                  </a:lnTo>
                  <a:lnTo>
                    <a:pt x="434" y="59"/>
                  </a:lnTo>
                  <a:lnTo>
                    <a:pt x="429" y="55"/>
                  </a:lnTo>
                  <a:lnTo>
                    <a:pt x="428" y="54"/>
                  </a:lnTo>
                  <a:lnTo>
                    <a:pt x="429" y="52"/>
                  </a:lnTo>
                  <a:lnTo>
                    <a:pt x="429" y="49"/>
                  </a:lnTo>
                  <a:lnTo>
                    <a:pt x="428" y="49"/>
                  </a:lnTo>
                  <a:lnTo>
                    <a:pt x="422" y="50"/>
                  </a:lnTo>
                  <a:lnTo>
                    <a:pt x="421" y="50"/>
                  </a:lnTo>
                  <a:lnTo>
                    <a:pt x="421" y="49"/>
                  </a:lnTo>
                  <a:lnTo>
                    <a:pt x="416" y="47"/>
                  </a:lnTo>
                  <a:lnTo>
                    <a:pt x="412" y="47"/>
                  </a:lnTo>
                  <a:lnTo>
                    <a:pt x="408" y="50"/>
                  </a:lnTo>
                  <a:lnTo>
                    <a:pt x="407" y="50"/>
                  </a:lnTo>
                  <a:lnTo>
                    <a:pt x="401" y="51"/>
                  </a:lnTo>
                  <a:lnTo>
                    <a:pt x="396" y="53"/>
                  </a:lnTo>
                  <a:lnTo>
                    <a:pt x="395" y="53"/>
                  </a:lnTo>
                  <a:lnTo>
                    <a:pt x="389" y="52"/>
                  </a:lnTo>
                  <a:lnTo>
                    <a:pt x="384" y="53"/>
                  </a:lnTo>
                  <a:lnTo>
                    <a:pt x="380" y="57"/>
                  </a:lnTo>
                  <a:lnTo>
                    <a:pt x="380" y="58"/>
                  </a:lnTo>
                  <a:lnTo>
                    <a:pt x="379" y="58"/>
                  </a:lnTo>
                  <a:lnTo>
                    <a:pt x="375" y="58"/>
                  </a:lnTo>
                  <a:lnTo>
                    <a:pt x="374" y="60"/>
                  </a:lnTo>
                  <a:lnTo>
                    <a:pt x="376" y="64"/>
                  </a:lnTo>
                  <a:lnTo>
                    <a:pt x="377" y="66"/>
                  </a:lnTo>
                  <a:lnTo>
                    <a:pt x="376" y="68"/>
                  </a:lnTo>
                  <a:lnTo>
                    <a:pt x="372" y="71"/>
                  </a:lnTo>
                  <a:lnTo>
                    <a:pt x="371" y="72"/>
                  </a:lnTo>
                  <a:lnTo>
                    <a:pt x="370" y="72"/>
                  </a:lnTo>
                  <a:lnTo>
                    <a:pt x="364" y="73"/>
                  </a:lnTo>
                  <a:lnTo>
                    <a:pt x="363" y="73"/>
                  </a:lnTo>
                  <a:lnTo>
                    <a:pt x="359" y="73"/>
                  </a:lnTo>
                  <a:lnTo>
                    <a:pt x="357" y="76"/>
                  </a:lnTo>
                  <a:lnTo>
                    <a:pt x="357" y="77"/>
                  </a:lnTo>
                  <a:lnTo>
                    <a:pt x="352" y="81"/>
                  </a:lnTo>
                  <a:lnTo>
                    <a:pt x="352" y="82"/>
                  </a:lnTo>
                  <a:lnTo>
                    <a:pt x="349" y="83"/>
                  </a:lnTo>
                  <a:lnTo>
                    <a:pt x="350" y="85"/>
                  </a:lnTo>
                  <a:lnTo>
                    <a:pt x="350" y="86"/>
                  </a:lnTo>
                  <a:lnTo>
                    <a:pt x="351" y="92"/>
                  </a:lnTo>
                  <a:lnTo>
                    <a:pt x="351" y="96"/>
                  </a:lnTo>
                  <a:lnTo>
                    <a:pt x="347" y="95"/>
                  </a:lnTo>
                  <a:lnTo>
                    <a:pt x="342" y="93"/>
                  </a:lnTo>
                  <a:lnTo>
                    <a:pt x="338" y="93"/>
                  </a:lnTo>
                  <a:lnTo>
                    <a:pt x="335" y="96"/>
                  </a:lnTo>
                  <a:lnTo>
                    <a:pt x="335" y="97"/>
                  </a:lnTo>
                  <a:lnTo>
                    <a:pt x="334" y="97"/>
                  </a:lnTo>
                  <a:lnTo>
                    <a:pt x="329" y="100"/>
                  </a:lnTo>
                  <a:lnTo>
                    <a:pt x="328" y="101"/>
                  </a:lnTo>
                  <a:lnTo>
                    <a:pt x="327" y="101"/>
                  </a:lnTo>
                  <a:lnTo>
                    <a:pt x="322" y="101"/>
                  </a:lnTo>
                  <a:lnTo>
                    <a:pt x="321" y="101"/>
                  </a:lnTo>
                  <a:lnTo>
                    <a:pt x="321" y="100"/>
                  </a:lnTo>
                  <a:lnTo>
                    <a:pt x="316" y="99"/>
                  </a:lnTo>
                  <a:lnTo>
                    <a:pt x="312" y="99"/>
                  </a:lnTo>
                  <a:lnTo>
                    <a:pt x="308" y="102"/>
                  </a:lnTo>
                  <a:lnTo>
                    <a:pt x="304" y="106"/>
                  </a:lnTo>
                  <a:lnTo>
                    <a:pt x="303" y="106"/>
                  </a:lnTo>
                  <a:lnTo>
                    <a:pt x="278" y="112"/>
                  </a:lnTo>
                  <a:lnTo>
                    <a:pt x="277" y="112"/>
                  </a:lnTo>
                  <a:lnTo>
                    <a:pt x="276" y="111"/>
                  </a:lnTo>
                  <a:lnTo>
                    <a:pt x="272" y="107"/>
                  </a:lnTo>
                  <a:lnTo>
                    <a:pt x="268" y="103"/>
                  </a:lnTo>
                  <a:lnTo>
                    <a:pt x="259" y="101"/>
                  </a:lnTo>
                  <a:lnTo>
                    <a:pt x="253" y="104"/>
                  </a:lnTo>
                  <a:lnTo>
                    <a:pt x="252" y="104"/>
                  </a:lnTo>
                  <a:lnTo>
                    <a:pt x="251" y="104"/>
                  </a:lnTo>
                  <a:lnTo>
                    <a:pt x="243" y="101"/>
                  </a:lnTo>
                  <a:lnTo>
                    <a:pt x="242" y="101"/>
                  </a:lnTo>
                  <a:lnTo>
                    <a:pt x="238" y="99"/>
                  </a:lnTo>
                  <a:lnTo>
                    <a:pt x="235" y="100"/>
                  </a:lnTo>
                  <a:lnTo>
                    <a:pt x="232" y="105"/>
                  </a:lnTo>
                  <a:lnTo>
                    <a:pt x="228" y="110"/>
                  </a:lnTo>
                  <a:lnTo>
                    <a:pt x="226" y="115"/>
                  </a:lnTo>
                  <a:lnTo>
                    <a:pt x="224" y="118"/>
                  </a:lnTo>
                  <a:lnTo>
                    <a:pt x="222" y="116"/>
                  </a:lnTo>
                  <a:lnTo>
                    <a:pt x="216" y="111"/>
                  </a:lnTo>
                  <a:lnTo>
                    <a:pt x="216" y="110"/>
                  </a:lnTo>
                  <a:lnTo>
                    <a:pt x="212" y="106"/>
                  </a:lnTo>
                  <a:lnTo>
                    <a:pt x="208" y="102"/>
                  </a:lnTo>
                  <a:lnTo>
                    <a:pt x="204" y="99"/>
                  </a:lnTo>
                  <a:lnTo>
                    <a:pt x="203" y="98"/>
                  </a:lnTo>
                  <a:lnTo>
                    <a:pt x="203" y="97"/>
                  </a:lnTo>
                  <a:lnTo>
                    <a:pt x="203" y="93"/>
                  </a:lnTo>
                  <a:lnTo>
                    <a:pt x="200" y="90"/>
                  </a:lnTo>
                  <a:lnTo>
                    <a:pt x="196" y="91"/>
                  </a:lnTo>
                  <a:lnTo>
                    <a:pt x="189" y="93"/>
                  </a:lnTo>
                  <a:lnTo>
                    <a:pt x="184" y="93"/>
                  </a:lnTo>
                  <a:lnTo>
                    <a:pt x="186" y="89"/>
                  </a:lnTo>
                  <a:lnTo>
                    <a:pt x="187" y="85"/>
                  </a:lnTo>
                  <a:lnTo>
                    <a:pt x="183" y="82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5" y="80"/>
                  </a:lnTo>
                  <a:lnTo>
                    <a:pt x="174" y="74"/>
                  </a:lnTo>
                  <a:lnTo>
                    <a:pt x="172" y="69"/>
                  </a:lnTo>
                  <a:lnTo>
                    <a:pt x="168" y="65"/>
                  </a:lnTo>
                  <a:lnTo>
                    <a:pt x="164" y="58"/>
                  </a:lnTo>
                  <a:lnTo>
                    <a:pt x="161" y="55"/>
                  </a:lnTo>
                  <a:lnTo>
                    <a:pt x="155" y="51"/>
                  </a:lnTo>
                  <a:lnTo>
                    <a:pt x="150" y="48"/>
                  </a:lnTo>
                  <a:lnTo>
                    <a:pt x="145" y="44"/>
                  </a:lnTo>
                  <a:lnTo>
                    <a:pt x="140" y="43"/>
                  </a:lnTo>
                  <a:lnTo>
                    <a:pt x="139" y="43"/>
                  </a:lnTo>
                  <a:lnTo>
                    <a:pt x="138" y="42"/>
                  </a:lnTo>
                  <a:lnTo>
                    <a:pt x="134" y="37"/>
                  </a:lnTo>
                  <a:lnTo>
                    <a:pt x="134" y="36"/>
                  </a:lnTo>
                  <a:lnTo>
                    <a:pt x="134" y="35"/>
                  </a:lnTo>
                  <a:lnTo>
                    <a:pt x="133" y="31"/>
                  </a:lnTo>
                  <a:lnTo>
                    <a:pt x="131" y="30"/>
                  </a:lnTo>
                  <a:lnTo>
                    <a:pt x="125" y="31"/>
                  </a:lnTo>
                  <a:lnTo>
                    <a:pt x="120" y="31"/>
                  </a:lnTo>
                  <a:lnTo>
                    <a:pt x="118" y="34"/>
                  </a:lnTo>
                  <a:lnTo>
                    <a:pt x="117" y="35"/>
                  </a:lnTo>
                  <a:lnTo>
                    <a:pt x="116" y="35"/>
                  </a:lnTo>
                  <a:lnTo>
                    <a:pt x="110" y="37"/>
                  </a:lnTo>
                  <a:lnTo>
                    <a:pt x="109" y="37"/>
                  </a:lnTo>
                  <a:lnTo>
                    <a:pt x="108" y="36"/>
                  </a:lnTo>
                  <a:lnTo>
                    <a:pt x="103" y="33"/>
                  </a:lnTo>
                  <a:lnTo>
                    <a:pt x="101" y="32"/>
                  </a:lnTo>
                  <a:lnTo>
                    <a:pt x="101" y="30"/>
                  </a:lnTo>
                  <a:lnTo>
                    <a:pt x="102" y="25"/>
                  </a:lnTo>
                  <a:lnTo>
                    <a:pt x="99" y="20"/>
                  </a:lnTo>
                  <a:lnTo>
                    <a:pt x="96" y="15"/>
                  </a:lnTo>
                  <a:lnTo>
                    <a:pt x="93" y="10"/>
                  </a:lnTo>
                  <a:lnTo>
                    <a:pt x="90" y="7"/>
                  </a:lnTo>
                  <a:lnTo>
                    <a:pt x="88" y="9"/>
                  </a:lnTo>
                  <a:lnTo>
                    <a:pt x="84" y="11"/>
                  </a:lnTo>
                  <a:lnTo>
                    <a:pt x="83" y="16"/>
                  </a:lnTo>
                  <a:lnTo>
                    <a:pt x="81" y="22"/>
                  </a:lnTo>
                  <a:lnTo>
                    <a:pt x="77" y="29"/>
                  </a:lnTo>
                  <a:lnTo>
                    <a:pt x="77" y="30"/>
                  </a:lnTo>
                  <a:lnTo>
                    <a:pt x="73" y="33"/>
                  </a:lnTo>
                  <a:lnTo>
                    <a:pt x="72" y="34"/>
                  </a:lnTo>
                  <a:lnTo>
                    <a:pt x="67" y="37"/>
                  </a:lnTo>
                  <a:lnTo>
                    <a:pt x="63" y="40"/>
                  </a:lnTo>
                  <a:lnTo>
                    <a:pt x="59" y="45"/>
                  </a:lnTo>
                  <a:lnTo>
                    <a:pt x="55" y="50"/>
                  </a:lnTo>
                  <a:lnTo>
                    <a:pt x="51" y="54"/>
                  </a:lnTo>
                  <a:lnTo>
                    <a:pt x="50" y="55"/>
                  </a:lnTo>
                  <a:lnTo>
                    <a:pt x="49" y="55"/>
                  </a:lnTo>
                  <a:lnTo>
                    <a:pt x="43" y="54"/>
                  </a:lnTo>
                  <a:lnTo>
                    <a:pt x="38" y="56"/>
                  </a:lnTo>
                  <a:lnTo>
                    <a:pt x="32" y="56"/>
                  </a:lnTo>
                  <a:lnTo>
                    <a:pt x="29" y="59"/>
                  </a:lnTo>
                  <a:lnTo>
                    <a:pt x="29" y="60"/>
                  </a:lnTo>
                  <a:lnTo>
                    <a:pt x="24" y="62"/>
                  </a:lnTo>
                  <a:lnTo>
                    <a:pt x="22" y="68"/>
                  </a:lnTo>
                  <a:lnTo>
                    <a:pt x="18" y="73"/>
                  </a:lnTo>
                  <a:lnTo>
                    <a:pt x="18" y="74"/>
                  </a:lnTo>
                  <a:lnTo>
                    <a:pt x="17" y="74"/>
                  </a:lnTo>
                  <a:lnTo>
                    <a:pt x="12" y="76"/>
                  </a:lnTo>
                  <a:lnTo>
                    <a:pt x="8" y="79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9241" name="Freeform 18"/>
            <p:cNvSpPr>
              <a:spLocks noEditPoints="1"/>
            </p:cNvSpPr>
            <p:nvPr/>
          </p:nvSpPr>
          <p:spPr bwMode="auto">
            <a:xfrm>
              <a:off x="4437063" y="2697163"/>
              <a:ext cx="1093787" cy="641350"/>
            </a:xfrm>
            <a:custGeom>
              <a:avLst/>
              <a:gdLst>
                <a:gd name="T0" fmla="*/ 2147483647 w 682"/>
                <a:gd name="T1" fmla="*/ 2147483647 h 409"/>
                <a:gd name="T2" fmla="*/ 2147483647 w 682"/>
                <a:gd name="T3" fmla="*/ 2147483647 h 409"/>
                <a:gd name="T4" fmla="*/ 2147483647 w 682"/>
                <a:gd name="T5" fmla="*/ 2147483647 h 409"/>
                <a:gd name="T6" fmla="*/ 2147483647 w 682"/>
                <a:gd name="T7" fmla="*/ 2147483647 h 409"/>
                <a:gd name="T8" fmla="*/ 2147483647 w 682"/>
                <a:gd name="T9" fmla="*/ 2147483647 h 409"/>
                <a:gd name="T10" fmla="*/ 2147483647 w 682"/>
                <a:gd name="T11" fmla="*/ 2147483647 h 409"/>
                <a:gd name="T12" fmla="*/ 2147483647 w 682"/>
                <a:gd name="T13" fmla="*/ 2147483647 h 409"/>
                <a:gd name="T14" fmla="*/ 2147483647 w 682"/>
                <a:gd name="T15" fmla="*/ 2147483647 h 409"/>
                <a:gd name="T16" fmla="*/ 2147483647 w 682"/>
                <a:gd name="T17" fmla="*/ 2147483647 h 409"/>
                <a:gd name="T18" fmla="*/ 2147483647 w 682"/>
                <a:gd name="T19" fmla="*/ 2147483647 h 409"/>
                <a:gd name="T20" fmla="*/ 2147483647 w 682"/>
                <a:gd name="T21" fmla="*/ 2147483647 h 409"/>
                <a:gd name="T22" fmla="*/ 2147483647 w 682"/>
                <a:gd name="T23" fmla="*/ 2147483647 h 409"/>
                <a:gd name="T24" fmla="*/ 2147483647 w 682"/>
                <a:gd name="T25" fmla="*/ 2147483647 h 409"/>
                <a:gd name="T26" fmla="*/ 2147483647 w 682"/>
                <a:gd name="T27" fmla="*/ 2147483647 h 409"/>
                <a:gd name="T28" fmla="*/ 2147483647 w 682"/>
                <a:gd name="T29" fmla="*/ 2147483647 h 409"/>
                <a:gd name="T30" fmla="*/ 2147483647 w 682"/>
                <a:gd name="T31" fmla="*/ 2147483647 h 409"/>
                <a:gd name="T32" fmla="*/ 2147483647 w 682"/>
                <a:gd name="T33" fmla="*/ 2147483647 h 409"/>
                <a:gd name="T34" fmla="*/ 2147483647 w 682"/>
                <a:gd name="T35" fmla="*/ 2147483647 h 409"/>
                <a:gd name="T36" fmla="*/ 2147483647 w 682"/>
                <a:gd name="T37" fmla="*/ 2147483647 h 409"/>
                <a:gd name="T38" fmla="*/ 2147483647 w 682"/>
                <a:gd name="T39" fmla="*/ 2147483647 h 409"/>
                <a:gd name="T40" fmla="*/ 2147483647 w 682"/>
                <a:gd name="T41" fmla="*/ 2147483647 h 409"/>
                <a:gd name="T42" fmla="*/ 2147483647 w 682"/>
                <a:gd name="T43" fmla="*/ 2147483647 h 409"/>
                <a:gd name="T44" fmla="*/ 2147483647 w 682"/>
                <a:gd name="T45" fmla="*/ 2147483647 h 409"/>
                <a:gd name="T46" fmla="*/ 2147483647 w 682"/>
                <a:gd name="T47" fmla="*/ 2147483647 h 409"/>
                <a:gd name="T48" fmla="*/ 2147483647 w 682"/>
                <a:gd name="T49" fmla="*/ 2147483647 h 409"/>
                <a:gd name="T50" fmla="*/ 2147483647 w 682"/>
                <a:gd name="T51" fmla="*/ 2147483647 h 409"/>
                <a:gd name="T52" fmla="*/ 2147483647 w 682"/>
                <a:gd name="T53" fmla="*/ 2147483647 h 409"/>
                <a:gd name="T54" fmla="*/ 2147483647 w 682"/>
                <a:gd name="T55" fmla="*/ 2147483647 h 409"/>
                <a:gd name="T56" fmla="*/ 2147483647 w 682"/>
                <a:gd name="T57" fmla="*/ 2147483647 h 409"/>
                <a:gd name="T58" fmla="*/ 2147483647 w 682"/>
                <a:gd name="T59" fmla="*/ 2147483647 h 409"/>
                <a:gd name="T60" fmla="*/ 0 w 682"/>
                <a:gd name="T61" fmla="*/ 2147483647 h 409"/>
                <a:gd name="T62" fmla="*/ 2147483647 w 682"/>
                <a:gd name="T63" fmla="*/ 2147483647 h 409"/>
                <a:gd name="T64" fmla="*/ 2147483647 w 682"/>
                <a:gd name="T65" fmla="*/ 2147483647 h 409"/>
                <a:gd name="T66" fmla="*/ 2147483647 w 682"/>
                <a:gd name="T67" fmla="*/ 2147483647 h 409"/>
                <a:gd name="T68" fmla="*/ 2147483647 w 682"/>
                <a:gd name="T69" fmla="*/ 2147483647 h 409"/>
                <a:gd name="T70" fmla="*/ 2147483647 w 682"/>
                <a:gd name="T71" fmla="*/ 2147483647 h 409"/>
                <a:gd name="T72" fmla="*/ 2147483647 w 682"/>
                <a:gd name="T73" fmla="*/ 2147483647 h 409"/>
                <a:gd name="T74" fmla="*/ 2147483647 w 682"/>
                <a:gd name="T75" fmla="*/ 2147483647 h 409"/>
                <a:gd name="T76" fmla="*/ 2147483647 w 682"/>
                <a:gd name="T77" fmla="*/ 2147483647 h 409"/>
                <a:gd name="T78" fmla="*/ 2147483647 w 682"/>
                <a:gd name="T79" fmla="*/ 2147483647 h 409"/>
                <a:gd name="T80" fmla="*/ 2147483647 w 682"/>
                <a:gd name="T81" fmla="*/ 2147483647 h 409"/>
                <a:gd name="T82" fmla="*/ 2147483647 w 682"/>
                <a:gd name="T83" fmla="*/ 2147483647 h 409"/>
                <a:gd name="T84" fmla="*/ 2147483647 w 682"/>
                <a:gd name="T85" fmla="*/ 2147483647 h 409"/>
                <a:gd name="T86" fmla="*/ 2147483647 w 682"/>
                <a:gd name="T87" fmla="*/ 2147483647 h 409"/>
                <a:gd name="T88" fmla="*/ 2147483647 w 682"/>
                <a:gd name="T89" fmla="*/ 2147483647 h 409"/>
                <a:gd name="T90" fmla="*/ 2147483647 w 682"/>
                <a:gd name="T91" fmla="*/ 2147483647 h 409"/>
                <a:gd name="T92" fmla="*/ 2147483647 w 682"/>
                <a:gd name="T93" fmla="*/ 2147483647 h 409"/>
                <a:gd name="T94" fmla="*/ 2147483647 w 682"/>
                <a:gd name="T95" fmla="*/ 2147483647 h 409"/>
                <a:gd name="T96" fmla="*/ 2147483647 w 682"/>
                <a:gd name="T97" fmla="*/ 2147483647 h 409"/>
                <a:gd name="T98" fmla="*/ 2147483647 w 682"/>
                <a:gd name="T99" fmla="*/ 2147483647 h 409"/>
                <a:gd name="T100" fmla="*/ 2147483647 w 682"/>
                <a:gd name="T101" fmla="*/ 2147483647 h 409"/>
                <a:gd name="T102" fmla="*/ 2147483647 w 682"/>
                <a:gd name="T103" fmla="*/ 2147483647 h 409"/>
                <a:gd name="T104" fmla="*/ 2147483647 w 682"/>
                <a:gd name="T105" fmla="*/ 2147483647 h 409"/>
                <a:gd name="T106" fmla="*/ 2147483647 w 682"/>
                <a:gd name="T107" fmla="*/ 2147483647 h 409"/>
                <a:gd name="T108" fmla="*/ 2147483647 w 682"/>
                <a:gd name="T109" fmla="*/ 2147483647 h 409"/>
                <a:gd name="T110" fmla="*/ 2147483647 w 682"/>
                <a:gd name="T111" fmla="*/ 2147483647 h 409"/>
                <a:gd name="T112" fmla="*/ 2147483647 w 682"/>
                <a:gd name="T113" fmla="*/ 2147483647 h 409"/>
                <a:gd name="T114" fmla="*/ 2147483647 w 682"/>
                <a:gd name="T115" fmla="*/ 2147483647 h 409"/>
                <a:gd name="T116" fmla="*/ 2147483647 w 682"/>
                <a:gd name="T117" fmla="*/ 2147483647 h 409"/>
                <a:gd name="T118" fmla="*/ 2147483647 w 682"/>
                <a:gd name="T119" fmla="*/ 2147483647 h 409"/>
                <a:gd name="T120" fmla="*/ 2147483647 w 682"/>
                <a:gd name="T121" fmla="*/ 2147483647 h 409"/>
                <a:gd name="T122" fmla="*/ 2147483647 w 682"/>
                <a:gd name="T123" fmla="*/ 2147483647 h 409"/>
                <a:gd name="T124" fmla="*/ 2147483647 w 682"/>
                <a:gd name="T125" fmla="*/ 2147483647 h 40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682"/>
                <a:gd name="T190" fmla="*/ 0 h 409"/>
                <a:gd name="T191" fmla="*/ 682 w 682"/>
                <a:gd name="T192" fmla="*/ 409 h 40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682" h="409">
                  <a:moveTo>
                    <a:pt x="669" y="321"/>
                  </a:moveTo>
                  <a:lnTo>
                    <a:pt x="669" y="321"/>
                  </a:lnTo>
                  <a:lnTo>
                    <a:pt x="668" y="320"/>
                  </a:lnTo>
                  <a:lnTo>
                    <a:pt x="666" y="319"/>
                  </a:lnTo>
                  <a:lnTo>
                    <a:pt x="664" y="320"/>
                  </a:lnTo>
                  <a:lnTo>
                    <a:pt x="663" y="321"/>
                  </a:lnTo>
                  <a:lnTo>
                    <a:pt x="663" y="320"/>
                  </a:lnTo>
                  <a:lnTo>
                    <a:pt x="662" y="319"/>
                  </a:lnTo>
                  <a:lnTo>
                    <a:pt x="661" y="319"/>
                  </a:lnTo>
                  <a:lnTo>
                    <a:pt x="660" y="318"/>
                  </a:lnTo>
                  <a:lnTo>
                    <a:pt x="659" y="319"/>
                  </a:lnTo>
                  <a:lnTo>
                    <a:pt x="658" y="319"/>
                  </a:lnTo>
                  <a:lnTo>
                    <a:pt x="658" y="318"/>
                  </a:lnTo>
                  <a:lnTo>
                    <a:pt x="656" y="318"/>
                  </a:lnTo>
                  <a:lnTo>
                    <a:pt x="656" y="319"/>
                  </a:lnTo>
                  <a:lnTo>
                    <a:pt x="655" y="319"/>
                  </a:lnTo>
                  <a:lnTo>
                    <a:pt x="654" y="316"/>
                  </a:lnTo>
                  <a:lnTo>
                    <a:pt x="653" y="316"/>
                  </a:lnTo>
                  <a:lnTo>
                    <a:pt x="652" y="316"/>
                  </a:lnTo>
                  <a:lnTo>
                    <a:pt x="650" y="316"/>
                  </a:lnTo>
                  <a:lnTo>
                    <a:pt x="649" y="317"/>
                  </a:lnTo>
                  <a:lnTo>
                    <a:pt x="648" y="316"/>
                  </a:lnTo>
                  <a:lnTo>
                    <a:pt x="647" y="314"/>
                  </a:lnTo>
                  <a:lnTo>
                    <a:pt x="646" y="313"/>
                  </a:lnTo>
                  <a:lnTo>
                    <a:pt x="646" y="312"/>
                  </a:lnTo>
                  <a:lnTo>
                    <a:pt x="645" y="311"/>
                  </a:lnTo>
                  <a:lnTo>
                    <a:pt x="644" y="311"/>
                  </a:lnTo>
                  <a:lnTo>
                    <a:pt x="644" y="309"/>
                  </a:lnTo>
                  <a:lnTo>
                    <a:pt x="644" y="308"/>
                  </a:lnTo>
                  <a:lnTo>
                    <a:pt x="644" y="307"/>
                  </a:lnTo>
                  <a:lnTo>
                    <a:pt x="644" y="305"/>
                  </a:lnTo>
                  <a:lnTo>
                    <a:pt x="645" y="304"/>
                  </a:lnTo>
                  <a:lnTo>
                    <a:pt x="645" y="303"/>
                  </a:lnTo>
                  <a:lnTo>
                    <a:pt x="644" y="302"/>
                  </a:lnTo>
                  <a:lnTo>
                    <a:pt x="642" y="301"/>
                  </a:lnTo>
                  <a:lnTo>
                    <a:pt x="641" y="300"/>
                  </a:lnTo>
                  <a:lnTo>
                    <a:pt x="640" y="298"/>
                  </a:lnTo>
                  <a:lnTo>
                    <a:pt x="639" y="297"/>
                  </a:lnTo>
                  <a:lnTo>
                    <a:pt x="638" y="295"/>
                  </a:lnTo>
                  <a:lnTo>
                    <a:pt x="636" y="294"/>
                  </a:lnTo>
                  <a:lnTo>
                    <a:pt x="635" y="293"/>
                  </a:lnTo>
                  <a:lnTo>
                    <a:pt x="634" y="292"/>
                  </a:lnTo>
                  <a:lnTo>
                    <a:pt x="632" y="291"/>
                  </a:lnTo>
                  <a:lnTo>
                    <a:pt x="632" y="290"/>
                  </a:lnTo>
                  <a:lnTo>
                    <a:pt x="631" y="289"/>
                  </a:lnTo>
                  <a:lnTo>
                    <a:pt x="630" y="289"/>
                  </a:lnTo>
                  <a:lnTo>
                    <a:pt x="629" y="289"/>
                  </a:lnTo>
                  <a:lnTo>
                    <a:pt x="629" y="290"/>
                  </a:lnTo>
                  <a:lnTo>
                    <a:pt x="627" y="290"/>
                  </a:lnTo>
                  <a:lnTo>
                    <a:pt x="626" y="291"/>
                  </a:lnTo>
                  <a:lnTo>
                    <a:pt x="623" y="290"/>
                  </a:lnTo>
                  <a:lnTo>
                    <a:pt x="623" y="289"/>
                  </a:lnTo>
                  <a:lnTo>
                    <a:pt x="622" y="289"/>
                  </a:lnTo>
                  <a:lnTo>
                    <a:pt x="621" y="289"/>
                  </a:lnTo>
                  <a:lnTo>
                    <a:pt x="621" y="288"/>
                  </a:lnTo>
                  <a:lnTo>
                    <a:pt x="620" y="287"/>
                  </a:lnTo>
                  <a:lnTo>
                    <a:pt x="619" y="287"/>
                  </a:lnTo>
                  <a:lnTo>
                    <a:pt x="618" y="287"/>
                  </a:lnTo>
                  <a:lnTo>
                    <a:pt x="617" y="287"/>
                  </a:lnTo>
                  <a:lnTo>
                    <a:pt x="616" y="287"/>
                  </a:lnTo>
                  <a:lnTo>
                    <a:pt x="616" y="286"/>
                  </a:lnTo>
                  <a:lnTo>
                    <a:pt x="615" y="286"/>
                  </a:lnTo>
                  <a:lnTo>
                    <a:pt x="614" y="285"/>
                  </a:lnTo>
                  <a:lnTo>
                    <a:pt x="613" y="286"/>
                  </a:lnTo>
                  <a:lnTo>
                    <a:pt x="612" y="286"/>
                  </a:lnTo>
                  <a:lnTo>
                    <a:pt x="611" y="286"/>
                  </a:lnTo>
                  <a:lnTo>
                    <a:pt x="611" y="287"/>
                  </a:lnTo>
                  <a:lnTo>
                    <a:pt x="610" y="286"/>
                  </a:lnTo>
                  <a:lnTo>
                    <a:pt x="609" y="285"/>
                  </a:lnTo>
                  <a:lnTo>
                    <a:pt x="608" y="284"/>
                  </a:lnTo>
                  <a:lnTo>
                    <a:pt x="606" y="283"/>
                  </a:lnTo>
                  <a:lnTo>
                    <a:pt x="603" y="282"/>
                  </a:lnTo>
                  <a:lnTo>
                    <a:pt x="602" y="281"/>
                  </a:lnTo>
                  <a:lnTo>
                    <a:pt x="601" y="281"/>
                  </a:lnTo>
                  <a:lnTo>
                    <a:pt x="596" y="282"/>
                  </a:lnTo>
                  <a:lnTo>
                    <a:pt x="594" y="283"/>
                  </a:lnTo>
                  <a:lnTo>
                    <a:pt x="593" y="284"/>
                  </a:lnTo>
                  <a:lnTo>
                    <a:pt x="592" y="285"/>
                  </a:lnTo>
                  <a:lnTo>
                    <a:pt x="591" y="285"/>
                  </a:lnTo>
                  <a:lnTo>
                    <a:pt x="590" y="286"/>
                  </a:lnTo>
                  <a:lnTo>
                    <a:pt x="589" y="285"/>
                  </a:lnTo>
                  <a:lnTo>
                    <a:pt x="588" y="286"/>
                  </a:lnTo>
                  <a:lnTo>
                    <a:pt x="587" y="286"/>
                  </a:lnTo>
                  <a:lnTo>
                    <a:pt x="586" y="285"/>
                  </a:lnTo>
                  <a:lnTo>
                    <a:pt x="586" y="286"/>
                  </a:lnTo>
                  <a:lnTo>
                    <a:pt x="586" y="287"/>
                  </a:lnTo>
                  <a:lnTo>
                    <a:pt x="586" y="288"/>
                  </a:lnTo>
                  <a:lnTo>
                    <a:pt x="585" y="288"/>
                  </a:lnTo>
                  <a:lnTo>
                    <a:pt x="584" y="288"/>
                  </a:lnTo>
                  <a:lnTo>
                    <a:pt x="583" y="287"/>
                  </a:lnTo>
                  <a:lnTo>
                    <a:pt x="582" y="287"/>
                  </a:lnTo>
                  <a:lnTo>
                    <a:pt x="582" y="289"/>
                  </a:lnTo>
                  <a:lnTo>
                    <a:pt x="583" y="290"/>
                  </a:lnTo>
                  <a:lnTo>
                    <a:pt x="582" y="291"/>
                  </a:lnTo>
                  <a:lnTo>
                    <a:pt x="580" y="291"/>
                  </a:lnTo>
                  <a:lnTo>
                    <a:pt x="580" y="290"/>
                  </a:lnTo>
                  <a:lnTo>
                    <a:pt x="579" y="290"/>
                  </a:lnTo>
                  <a:lnTo>
                    <a:pt x="579" y="291"/>
                  </a:lnTo>
                  <a:lnTo>
                    <a:pt x="578" y="292"/>
                  </a:lnTo>
                  <a:lnTo>
                    <a:pt x="577" y="291"/>
                  </a:lnTo>
                  <a:lnTo>
                    <a:pt x="576" y="291"/>
                  </a:lnTo>
                  <a:lnTo>
                    <a:pt x="575" y="293"/>
                  </a:lnTo>
                  <a:lnTo>
                    <a:pt x="574" y="293"/>
                  </a:lnTo>
                  <a:lnTo>
                    <a:pt x="572" y="293"/>
                  </a:lnTo>
                  <a:lnTo>
                    <a:pt x="571" y="295"/>
                  </a:lnTo>
                  <a:lnTo>
                    <a:pt x="570" y="295"/>
                  </a:lnTo>
                  <a:lnTo>
                    <a:pt x="569" y="295"/>
                  </a:lnTo>
                  <a:lnTo>
                    <a:pt x="568" y="295"/>
                  </a:lnTo>
                  <a:lnTo>
                    <a:pt x="568" y="294"/>
                  </a:lnTo>
                  <a:lnTo>
                    <a:pt x="567" y="294"/>
                  </a:lnTo>
                  <a:lnTo>
                    <a:pt x="567" y="293"/>
                  </a:lnTo>
                  <a:lnTo>
                    <a:pt x="567" y="292"/>
                  </a:lnTo>
                  <a:lnTo>
                    <a:pt x="565" y="291"/>
                  </a:lnTo>
                  <a:lnTo>
                    <a:pt x="564" y="291"/>
                  </a:lnTo>
                  <a:lnTo>
                    <a:pt x="564" y="290"/>
                  </a:lnTo>
                  <a:lnTo>
                    <a:pt x="562" y="289"/>
                  </a:lnTo>
                  <a:lnTo>
                    <a:pt x="561" y="289"/>
                  </a:lnTo>
                  <a:lnTo>
                    <a:pt x="560" y="289"/>
                  </a:lnTo>
                  <a:lnTo>
                    <a:pt x="559" y="289"/>
                  </a:lnTo>
                  <a:lnTo>
                    <a:pt x="558" y="290"/>
                  </a:lnTo>
                  <a:lnTo>
                    <a:pt x="556" y="290"/>
                  </a:lnTo>
                  <a:lnTo>
                    <a:pt x="555" y="293"/>
                  </a:lnTo>
                  <a:lnTo>
                    <a:pt x="555" y="296"/>
                  </a:lnTo>
                  <a:lnTo>
                    <a:pt x="555" y="297"/>
                  </a:lnTo>
                  <a:lnTo>
                    <a:pt x="555" y="298"/>
                  </a:lnTo>
                  <a:lnTo>
                    <a:pt x="555" y="299"/>
                  </a:lnTo>
                  <a:lnTo>
                    <a:pt x="555" y="300"/>
                  </a:lnTo>
                  <a:lnTo>
                    <a:pt x="555" y="301"/>
                  </a:lnTo>
                  <a:lnTo>
                    <a:pt x="554" y="301"/>
                  </a:lnTo>
                  <a:lnTo>
                    <a:pt x="554" y="302"/>
                  </a:lnTo>
                  <a:lnTo>
                    <a:pt x="553" y="303"/>
                  </a:lnTo>
                  <a:lnTo>
                    <a:pt x="552" y="304"/>
                  </a:lnTo>
                  <a:lnTo>
                    <a:pt x="552" y="305"/>
                  </a:lnTo>
                  <a:lnTo>
                    <a:pt x="552" y="307"/>
                  </a:lnTo>
                  <a:lnTo>
                    <a:pt x="551" y="308"/>
                  </a:lnTo>
                  <a:lnTo>
                    <a:pt x="550" y="308"/>
                  </a:lnTo>
                  <a:lnTo>
                    <a:pt x="550" y="309"/>
                  </a:lnTo>
                  <a:lnTo>
                    <a:pt x="548" y="312"/>
                  </a:lnTo>
                  <a:lnTo>
                    <a:pt x="549" y="313"/>
                  </a:lnTo>
                  <a:lnTo>
                    <a:pt x="550" y="313"/>
                  </a:lnTo>
                  <a:lnTo>
                    <a:pt x="551" y="313"/>
                  </a:lnTo>
                  <a:lnTo>
                    <a:pt x="552" y="314"/>
                  </a:lnTo>
                  <a:lnTo>
                    <a:pt x="552" y="313"/>
                  </a:lnTo>
                  <a:lnTo>
                    <a:pt x="553" y="314"/>
                  </a:lnTo>
                  <a:lnTo>
                    <a:pt x="552" y="314"/>
                  </a:lnTo>
                  <a:lnTo>
                    <a:pt x="552" y="315"/>
                  </a:lnTo>
                  <a:lnTo>
                    <a:pt x="553" y="316"/>
                  </a:lnTo>
                  <a:lnTo>
                    <a:pt x="553" y="317"/>
                  </a:lnTo>
                  <a:lnTo>
                    <a:pt x="552" y="317"/>
                  </a:lnTo>
                  <a:lnTo>
                    <a:pt x="551" y="317"/>
                  </a:lnTo>
                  <a:lnTo>
                    <a:pt x="550" y="318"/>
                  </a:lnTo>
                  <a:lnTo>
                    <a:pt x="549" y="319"/>
                  </a:lnTo>
                  <a:lnTo>
                    <a:pt x="549" y="320"/>
                  </a:lnTo>
                  <a:lnTo>
                    <a:pt x="550" y="320"/>
                  </a:lnTo>
                  <a:lnTo>
                    <a:pt x="551" y="320"/>
                  </a:lnTo>
                  <a:lnTo>
                    <a:pt x="552" y="321"/>
                  </a:lnTo>
                  <a:lnTo>
                    <a:pt x="551" y="321"/>
                  </a:lnTo>
                  <a:lnTo>
                    <a:pt x="552" y="323"/>
                  </a:lnTo>
                  <a:lnTo>
                    <a:pt x="551" y="323"/>
                  </a:lnTo>
                  <a:lnTo>
                    <a:pt x="549" y="323"/>
                  </a:lnTo>
                  <a:lnTo>
                    <a:pt x="549" y="324"/>
                  </a:lnTo>
                  <a:lnTo>
                    <a:pt x="548" y="324"/>
                  </a:lnTo>
                  <a:lnTo>
                    <a:pt x="548" y="325"/>
                  </a:lnTo>
                  <a:lnTo>
                    <a:pt x="547" y="325"/>
                  </a:lnTo>
                  <a:lnTo>
                    <a:pt x="545" y="326"/>
                  </a:lnTo>
                  <a:lnTo>
                    <a:pt x="545" y="325"/>
                  </a:lnTo>
                  <a:lnTo>
                    <a:pt x="544" y="325"/>
                  </a:lnTo>
                  <a:lnTo>
                    <a:pt x="543" y="325"/>
                  </a:lnTo>
                  <a:lnTo>
                    <a:pt x="543" y="324"/>
                  </a:lnTo>
                  <a:lnTo>
                    <a:pt x="542" y="324"/>
                  </a:lnTo>
                  <a:lnTo>
                    <a:pt x="541" y="324"/>
                  </a:lnTo>
                  <a:lnTo>
                    <a:pt x="540" y="323"/>
                  </a:lnTo>
                  <a:lnTo>
                    <a:pt x="539" y="323"/>
                  </a:lnTo>
                  <a:lnTo>
                    <a:pt x="538" y="323"/>
                  </a:lnTo>
                  <a:lnTo>
                    <a:pt x="537" y="323"/>
                  </a:lnTo>
                  <a:lnTo>
                    <a:pt x="536" y="323"/>
                  </a:lnTo>
                  <a:lnTo>
                    <a:pt x="535" y="323"/>
                  </a:lnTo>
                  <a:lnTo>
                    <a:pt x="534" y="325"/>
                  </a:lnTo>
                  <a:lnTo>
                    <a:pt x="532" y="326"/>
                  </a:lnTo>
                  <a:lnTo>
                    <a:pt x="531" y="327"/>
                  </a:lnTo>
                  <a:lnTo>
                    <a:pt x="530" y="328"/>
                  </a:lnTo>
                  <a:lnTo>
                    <a:pt x="528" y="329"/>
                  </a:lnTo>
                  <a:lnTo>
                    <a:pt x="527" y="329"/>
                  </a:lnTo>
                  <a:lnTo>
                    <a:pt x="527" y="330"/>
                  </a:lnTo>
                  <a:lnTo>
                    <a:pt x="525" y="329"/>
                  </a:lnTo>
                  <a:lnTo>
                    <a:pt x="523" y="330"/>
                  </a:lnTo>
                  <a:lnTo>
                    <a:pt x="522" y="329"/>
                  </a:lnTo>
                  <a:lnTo>
                    <a:pt x="521" y="329"/>
                  </a:lnTo>
                  <a:lnTo>
                    <a:pt x="520" y="329"/>
                  </a:lnTo>
                  <a:lnTo>
                    <a:pt x="520" y="328"/>
                  </a:lnTo>
                  <a:lnTo>
                    <a:pt x="519" y="328"/>
                  </a:lnTo>
                  <a:lnTo>
                    <a:pt x="517" y="328"/>
                  </a:lnTo>
                  <a:lnTo>
                    <a:pt x="517" y="330"/>
                  </a:lnTo>
                  <a:lnTo>
                    <a:pt x="516" y="330"/>
                  </a:lnTo>
                  <a:lnTo>
                    <a:pt x="515" y="330"/>
                  </a:lnTo>
                  <a:lnTo>
                    <a:pt x="514" y="330"/>
                  </a:lnTo>
                  <a:lnTo>
                    <a:pt x="512" y="330"/>
                  </a:lnTo>
                  <a:lnTo>
                    <a:pt x="511" y="331"/>
                  </a:lnTo>
                  <a:lnTo>
                    <a:pt x="510" y="332"/>
                  </a:lnTo>
                  <a:lnTo>
                    <a:pt x="509" y="332"/>
                  </a:lnTo>
                  <a:lnTo>
                    <a:pt x="508" y="332"/>
                  </a:lnTo>
                  <a:lnTo>
                    <a:pt x="507" y="332"/>
                  </a:lnTo>
                  <a:lnTo>
                    <a:pt x="506" y="333"/>
                  </a:lnTo>
                  <a:lnTo>
                    <a:pt x="505" y="334"/>
                  </a:lnTo>
                  <a:lnTo>
                    <a:pt x="503" y="334"/>
                  </a:lnTo>
                  <a:lnTo>
                    <a:pt x="501" y="333"/>
                  </a:lnTo>
                  <a:lnTo>
                    <a:pt x="500" y="334"/>
                  </a:lnTo>
                  <a:lnTo>
                    <a:pt x="499" y="335"/>
                  </a:lnTo>
                  <a:lnTo>
                    <a:pt x="497" y="335"/>
                  </a:lnTo>
                  <a:lnTo>
                    <a:pt x="496" y="335"/>
                  </a:lnTo>
                  <a:lnTo>
                    <a:pt x="494" y="335"/>
                  </a:lnTo>
                  <a:lnTo>
                    <a:pt x="493" y="334"/>
                  </a:lnTo>
                  <a:lnTo>
                    <a:pt x="492" y="334"/>
                  </a:lnTo>
                  <a:lnTo>
                    <a:pt x="491" y="334"/>
                  </a:lnTo>
                  <a:lnTo>
                    <a:pt x="488" y="333"/>
                  </a:lnTo>
                  <a:lnTo>
                    <a:pt x="487" y="334"/>
                  </a:lnTo>
                  <a:lnTo>
                    <a:pt x="487" y="336"/>
                  </a:lnTo>
                  <a:lnTo>
                    <a:pt x="487" y="337"/>
                  </a:lnTo>
                  <a:lnTo>
                    <a:pt x="486" y="338"/>
                  </a:lnTo>
                  <a:lnTo>
                    <a:pt x="485" y="339"/>
                  </a:lnTo>
                  <a:lnTo>
                    <a:pt x="484" y="339"/>
                  </a:lnTo>
                  <a:lnTo>
                    <a:pt x="484" y="340"/>
                  </a:lnTo>
                  <a:lnTo>
                    <a:pt x="484" y="341"/>
                  </a:lnTo>
                  <a:lnTo>
                    <a:pt x="482" y="341"/>
                  </a:lnTo>
                  <a:lnTo>
                    <a:pt x="479" y="339"/>
                  </a:lnTo>
                  <a:lnTo>
                    <a:pt x="478" y="339"/>
                  </a:lnTo>
                  <a:lnTo>
                    <a:pt x="477" y="339"/>
                  </a:lnTo>
                  <a:lnTo>
                    <a:pt x="477" y="340"/>
                  </a:lnTo>
                  <a:lnTo>
                    <a:pt x="476" y="340"/>
                  </a:lnTo>
                  <a:lnTo>
                    <a:pt x="475" y="339"/>
                  </a:lnTo>
                  <a:lnTo>
                    <a:pt x="474" y="339"/>
                  </a:lnTo>
                  <a:lnTo>
                    <a:pt x="473" y="339"/>
                  </a:lnTo>
                  <a:lnTo>
                    <a:pt x="472" y="339"/>
                  </a:lnTo>
                  <a:lnTo>
                    <a:pt x="471" y="339"/>
                  </a:lnTo>
                  <a:lnTo>
                    <a:pt x="470" y="339"/>
                  </a:lnTo>
                  <a:lnTo>
                    <a:pt x="467" y="340"/>
                  </a:lnTo>
                  <a:lnTo>
                    <a:pt x="467" y="341"/>
                  </a:lnTo>
                  <a:lnTo>
                    <a:pt x="466" y="341"/>
                  </a:lnTo>
                  <a:lnTo>
                    <a:pt x="466" y="342"/>
                  </a:lnTo>
                  <a:lnTo>
                    <a:pt x="467" y="342"/>
                  </a:lnTo>
                  <a:lnTo>
                    <a:pt x="467" y="343"/>
                  </a:lnTo>
                  <a:lnTo>
                    <a:pt x="466" y="343"/>
                  </a:lnTo>
                  <a:lnTo>
                    <a:pt x="465" y="343"/>
                  </a:lnTo>
                  <a:lnTo>
                    <a:pt x="465" y="342"/>
                  </a:lnTo>
                  <a:lnTo>
                    <a:pt x="463" y="341"/>
                  </a:lnTo>
                  <a:lnTo>
                    <a:pt x="462" y="341"/>
                  </a:lnTo>
                  <a:lnTo>
                    <a:pt x="461" y="341"/>
                  </a:lnTo>
                  <a:lnTo>
                    <a:pt x="461" y="340"/>
                  </a:lnTo>
                  <a:lnTo>
                    <a:pt x="460" y="339"/>
                  </a:lnTo>
                  <a:lnTo>
                    <a:pt x="459" y="338"/>
                  </a:lnTo>
                  <a:lnTo>
                    <a:pt x="458" y="338"/>
                  </a:lnTo>
                  <a:lnTo>
                    <a:pt x="458" y="339"/>
                  </a:lnTo>
                  <a:lnTo>
                    <a:pt x="457" y="339"/>
                  </a:lnTo>
                  <a:lnTo>
                    <a:pt x="456" y="340"/>
                  </a:lnTo>
                  <a:lnTo>
                    <a:pt x="456" y="339"/>
                  </a:lnTo>
                  <a:lnTo>
                    <a:pt x="456" y="338"/>
                  </a:lnTo>
                  <a:lnTo>
                    <a:pt x="455" y="336"/>
                  </a:lnTo>
                  <a:lnTo>
                    <a:pt x="454" y="335"/>
                  </a:lnTo>
                  <a:lnTo>
                    <a:pt x="453" y="335"/>
                  </a:lnTo>
                  <a:lnTo>
                    <a:pt x="451" y="335"/>
                  </a:lnTo>
                  <a:lnTo>
                    <a:pt x="450" y="335"/>
                  </a:lnTo>
                  <a:lnTo>
                    <a:pt x="448" y="334"/>
                  </a:lnTo>
                  <a:lnTo>
                    <a:pt x="446" y="335"/>
                  </a:lnTo>
                  <a:lnTo>
                    <a:pt x="445" y="335"/>
                  </a:lnTo>
                  <a:lnTo>
                    <a:pt x="444" y="335"/>
                  </a:lnTo>
                  <a:lnTo>
                    <a:pt x="443" y="336"/>
                  </a:lnTo>
                  <a:lnTo>
                    <a:pt x="442" y="336"/>
                  </a:lnTo>
                  <a:lnTo>
                    <a:pt x="442" y="337"/>
                  </a:lnTo>
                  <a:lnTo>
                    <a:pt x="440" y="338"/>
                  </a:lnTo>
                  <a:lnTo>
                    <a:pt x="440" y="339"/>
                  </a:lnTo>
                  <a:lnTo>
                    <a:pt x="439" y="340"/>
                  </a:lnTo>
                  <a:lnTo>
                    <a:pt x="438" y="339"/>
                  </a:lnTo>
                  <a:lnTo>
                    <a:pt x="438" y="338"/>
                  </a:lnTo>
                  <a:lnTo>
                    <a:pt x="438" y="337"/>
                  </a:lnTo>
                  <a:lnTo>
                    <a:pt x="438" y="336"/>
                  </a:lnTo>
                  <a:lnTo>
                    <a:pt x="437" y="335"/>
                  </a:lnTo>
                  <a:lnTo>
                    <a:pt x="437" y="334"/>
                  </a:lnTo>
                  <a:lnTo>
                    <a:pt x="436" y="334"/>
                  </a:lnTo>
                  <a:lnTo>
                    <a:pt x="435" y="333"/>
                  </a:lnTo>
                  <a:lnTo>
                    <a:pt x="434" y="334"/>
                  </a:lnTo>
                  <a:lnTo>
                    <a:pt x="432" y="334"/>
                  </a:lnTo>
                  <a:lnTo>
                    <a:pt x="431" y="334"/>
                  </a:lnTo>
                  <a:lnTo>
                    <a:pt x="430" y="334"/>
                  </a:lnTo>
                  <a:lnTo>
                    <a:pt x="431" y="334"/>
                  </a:lnTo>
                  <a:lnTo>
                    <a:pt x="431" y="332"/>
                  </a:lnTo>
                  <a:lnTo>
                    <a:pt x="431" y="331"/>
                  </a:lnTo>
                  <a:lnTo>
                    <a:pt x="430" y="331"/>
                  </a:lnTo>
                  <a:lnTo>
                    <a:pt x="429" y="330"/>
                  </a:lnTo>
                  <a:lnTo>
                    <a:pt x="428" y="330"/>
                  </a:lnTo>
                  <a:lnTo>
                    <a:pt x="427" y="330"/>
                  </a:lnTo>
                  <a:lnTo>
                    <a:pt x="426" y="331"/>
                  </a:lnTo>
                  <a:lnTo>
                    <a:pt x="425" y="332"/>
                  </a:lnTo>
                  <a:lnTo>
                    <a:pt x="424" y="332"/>
                  </a:lnTo>
                  <a:lnTo>
                    <a:pt x="423" y="333"/>
                  </a:lnTo>
                  <a:lnTo>
                    <a:pt x="423" y="334"/>
                  </a:lnTo>
                  <a:lnTo>
                    <a:pt x="422" y="335"/>
                  </a:lnTo>
                  <a:lnTo>
                    <a:pt x="420" y="336"/>
                  </a:lnTo>
                  <a:lnTo>
                    <a:pt x="419" y="337"/>
                  </a:lnTo>
                  <a:lnTo>
                    <a:pt x="420" y="338"/>
                  </a:lnTo>
                  <a:lnTo>
                    <a:pt x="420" y="339"/>
                  </a:lnTo>
                  <a:lnTo>
                    <a:pt x="419" y="340"/>
                  </a:lnTo>
                  <a:lnTo>
                    <a:pt x="418" y="340"/>
                  </a:lnTo>
                  <a:lnTo>
                    <a:pt x="417" y="338"/>
                  </a:lnTo>
                  <a:lnTo>
                    <a:pt x="416" y="337"/>
                  </a:lnTo>
                  <a:lnTo>
                    <a:pt x="415" y="336"/>
                  </a:lnTo>
                  <a:lnTo>
                    <a:pt x="414" y="335"/>
                  </a:lnTo>
                  <a:lnTo>
                    <a:pt x="412" y="335"/>
                  </a:lnTo>
                  <a:lnTo>
                    <a:pt x="411" y="335"/>
                  </a:lnTo>
                  <a:lnTo>
                    <a:pt x="410" y="335"/>
                  </a:lnTo>
                  <a:lnTo>
                    <a:pt x="408" y="335"/>
                  </a:lnTo>
                  <a:lnTo>
                    <a:pt x="407" y="335"/>
                  </a:lnTo>
                  <a:lnTo>
                    <a:pt x="404" y="333"/>
                  </a:lnTo>
                  <a:lnTo>
                    <a:pt x="403" y="333"/>
                  </a:lnTo>
                  <a:lnTo>
                    <a:pt x="403" y="334"/>
                  </a:lnTo>
                  <a:lnTo>
                    <a:pt x="403" y="335"/>
                  </a:lnTo>
                  <a:lnTo>
                    <a:pt x="402" y="335"/>
                  </a:lnTo>
                  <a:lnTo>
                    <a:pt x="401" y="335"/>
                  </a:lnTo>
                  <a:lnTo>
                    <a:pt x="400" y="334"/>
                  </a:lnTo>
                  <a:lnTo>
                    <a:pt x="398" y="333"/>
                  </a:lnTo>
                  <a:lnTo>
                    <a:pt x="397" y="334"/>
                  </a:lnTo>
                  <a:lnTo>
                    <a:pt x="396" y="334"/>
                  </a:lnTo>
                  <a:lnTo>
                    <a:pt x="393" y="334"/>
                  </a:lnTo>
                  <a:lnTo>
                    <a:pt x="392" y="334"/>
                  </a:lnTo>
                  <a:lnTo>
                    <a:pt x="392" y="335"/>
                  </a:lnTo>
                  <a:lnTo>
                    <a:pt x="392" y="336"/>
                  </a:lnTo>
                  <a:lnTo>
                    <a:pt x="391" y="336"/>
                  </a:lnTo>
                  <a:lnTo>
                    <a:pt x="391" y="337"/>
                  </a:lnTo>
                  <a:lnTo>
                    <a:pt x="391" y="338"/>
                  </a:lnTo>
                  <a:lnTo>
                    <a:pt x="391" y="339"/>
                  </a:lnTo>
                  <a:lnTo>
                    <a:pt x="391" y="341"/>
                  </a:lnTo>
                  <a:lnTo>
                    <a:pt x="391" y="343"/>
                  </a:lnTo>
                  <a:lnTo>
                    <a:pt x="391" y="344"/>
                  </a:lnTo>
                  <a:lnTo>
                    <a:pt x="389" y="344"/>
                  </a:lnTo>
                  <a:lnTo>
                    <a:pt x="389" y="345"/>
                  </a:lnTo>
                  <a:lnTo>
                    <a:pt x="390" y="345"/>
                  </a:lnTo>
                  <a:lnTo>
                    <a:pt x="391" y="346"/>
                  </a:lnTo>
                  <a:lnTo>
                    <a:pt x="390" y="348"/>
                  </a:lnTo>
                  <a:lnTo>
                    <a:pt x="389" y="349"/>
                  </a:lnTo>
                  <a:lnTo>
                    <a:pt x="388" y="350"/>
                  </a:lnTo>
                  <a:lnTo>
                    <a:pt x="388" y="351"/>
                  </a:lnTo>
                  <a:lnTo>
                    <a:pt x="387" y="351"/>
                  </a:lnTo>
                  <a:lnTo>
                    <a:pt x="386" y="351"/>
                  </a:lnTo>
                  <a:lnTo>
                    <a:pt x="385" y="351"/>
                  </a:lnTo>
                  <a:lnTo>
                    <a:pt x="384" y="351"/>
                  </a:lnTo>
                  <a:lnTo>
                    <a:pt x="383" y="351"/>
                  </a:lnTo>
                  <a:lnTo>
                    <a:pt x="383" y="352"/>
                  </a:lnTo>
                  <a:lnTo>
                    <a:pt x="382" y="353"/>
                  </a:lnTo>
                  <a:lnTo>
                    <a:pt x="382" y="352"/>
                  </a:lnTo>
                  <a:lnTo>
                    <a:pt x="380" y="350"/>
                  </a:lnTo>
                  <a:lnTo>
                    <a:pt x="379" y="351"/>
                  </a:lnTo>
                  <a:lnTo>
                    <a:pt x="378" y="351"/>
                  </a:lnTo>
                  <a:lnTo>
                    <a:pt x="376" y="350"/>
                  </a:lnTo>
                  <a:lnTo>
                    <a:pt x="373" y="347"/>
                  </a:lnTo>
                  <a:lnTo>
                    <a:pt x="372" y="347"/>
                  </a:lnTo>
                  <a:lnTo>
                    <a:pt x="370" y="346"/>
                  </a:lnTo>
                  <a:lnTo>
                    <a:pt x="368" y="346"/>
                  </a:lnTo>
                  <a:lnTo>
                    <a:pt x="367" y="346"/>
                  </a:lnTo>
                  <a:lnTo>
                    <a:pt x="365" y="348"/>
                  </a:lnTo>
                  <a:lnTo>
                    <a:pt x="365" y="350"/>
                  </a:lnTo>
                  <a:lnTo>
                    <a:pt x="366" y="351"/>
                  </a:lnTo>
                  <a:lnTo>
                    <a:pt x="366" y="352"/>
                  </a:lnTo>
                  <a:lnTo>
                    <a:pt x="365" y="353"/>
                  </a:lnTo>
                  <a:lnTo>
                    <a:pt x="364" y="354"/>
                  </a:lnTo>
                  <a:lnTo>
                    <a:pt x="365" y="355"/>
                  </a:lnTo>
                  <a:lnTo>
                    <a:pt x="365" y="356"/>
                  </a:lnTo>
                  <a:lnTo>
                    <a:pt x="364" y="356"/>
                  </a:lnTo>
                  <a:lnTo>
                    <a:pt x="363" y="356"/>
                  </a:lnTo>
                  <a:lnTo>
                    <a:pt x="359" y="354"/>
                  </a:lnTo>
                  <a:lnTo>
                    <a:pt x="358" y="355"/>
                  </a:lnTo>
                  <a:lnTo>
                    <a:pt x="357" y="356"/>
                  </a:lnTo>
                  <a:lnTo>
                    <a:pt x="357" y="357"/>
                  </a:lnTo>
                  <a:lnTo>
                    <a:pt x="357" y="359"/>
                  </a:lnTo>
                  <a:lnTo>
                    <a:pt x="356" y="360"/>
                  </a:lnTo>
                  <a:lnTo>
                    <a:pt x="356" y="361"/>
                  </a:lnTo>
                  <a:lnTo>
                    <a:pt x="355" y="364"/>
                  </a:lnTo>
                  <a:lnTo>
                    <a:pt x="356" y="365"/>
                  </a:lnTo>
                  <a:lnTo>
                    <a:pt x="355" y="366"/>
                  </a:lnTo>
                  <a:lnTo>
                    <a:pt x="355" y="367"/>
                  </a:lnTo>
                  <a:lnTo>
                    <a:pt x="355" y="369"/>
                  </a:lnTo>
                  <a:lnTo>
                    <a:pt x="354" y="372"/>
                  </a:lnTo>
                  <a:lnTo>
                    <a:pt x="354" y="373"/>
                  </a:lnTo>
                  <a:lnTo>
                    <a:pt x="353" y="373"/>
                  </a:lnTo>
                  <a:lnTo>
                    <a:pt x="352" y="373"/>
                  </a:lnTo>
                  <a:lnTo>
                    <a:pt x="351" y="374"/>
                  </a:lnTo>
                  <a:lnTo>
                    <a:pt x="350" y="375"/>
                  </a:lnTo>
                  <a:lnTo>
                    <a:pt x="349" y="375"/>
                  </a:lnTo>
                  <a:lnTo>
                    <a:pt x="349" y="376"/>
                  </a:lnTo>
                  <a:lnTo>
                    <a:pt x="349" y="377"/>
                  </a:lnTo>
                  <a:lnTo>
                    <a:pt x="351" y="377"/>
                  </a:lnTo>
                  <a:lnTo>
                    <a:pt x="351" y="378"/>
                  </a:lnTo>
                  <a:lnTo>
                    <a:pt x="351" y="379"/>
                  </a:lnTo>
                  <a:lnTo>
                    <a:pt x="352" y="379"/>
                  </a:lnTo>
                  <a:lnTo>
                    <a:pt x="353" y="379"/>
                  </a:lnTo>
                  <a:lnTo>
                    <a:pt x="354" y="380"/>
                  </a:lnTo>
                  <a:lnTo>
                    <a:pt x="354" y="381"/>
                  </a:lnTo>
                  <a:lnTo>
                    <a:pt x="353" y="382"/>
                  </a:lnTo>
                  <a:lnTo>
                    <a:pt x="352" y="383"/>
                  </a:lnTo>
                  <a:lnTo>
                    <a:pt x="351" y="384"/>
                  </a:lnTo>
                  <a:lnTo>
                    <a:pt x="349" y="384"/>
                  </a:lnTo>
                  <a:lnTo>
                    <a:pt x="346" y="384"/>
                  </a:lnTo>
                  <a:lnTo>
                    <a:pt x="344" y="385"/>
                  </a:lnTo>
                  <a:lnTo>
                    <a:pt x="343" y="385"/>
                  </a:lnTo>
                  <a:lnTo>
                    <a:pt x="342" y="386"/>
                  </a:lnTo>
                  <a:lnTo>
                    <a:pt x="342" y="387"/>
                  </a:lnTo>
                  <a:lnTo>
                    <a:pt x="343" y="388"/>
                  </a:lnTo>
                  <a:lnTo>
                    <a:pt x="343" y="389"/>
                  </a:lnTo>
                  <a:lnTo>
                    <a:pt x="341" y="388"/>
                  </a:lnTo>
                  <a:lnTo>
                    <a:pt x="340" y="389"/>
                  </a:lnTo>
                  <a:lnTo>
                    <a:pt x="337" y="387"/>
                  </a:lnTo>
                  <a:lnTo>
                    <a:pt x="336" y="388"/>
                  </a:lnTo>
                  <a:lnTo>
                    <a:pt x="338" y="389"/>
                  </a:lnTo>
                  <a:lnTo>
                    <a:pt x="338" y="390"/>
                  </a:lnTo>
                  <a:lnTo>
                    <a:pt x="337" y="390"/>
                  </a:lnTo>
                  <a:lnTo>
                    <a:pt x="336" y="391"/>
                  </a:lnTo>
                  <a:lnTo>
                    <a:pt x="333" y="391"/>
                  </a:lnTo>
                  <a:lnTo>
                    <a:pt x="332" y="391"/>
                  </a:lnTo>
                  <a:lnTo>
                    <a:pt x="332" y="393"/>
                  </a:lnTo>
                  <a:lnTo>
                    <a:pt x="331" y="394"/>
                  </a:lnTo>
                  <a:lnTo>
                    <a:pt x="329" y="395"/>
                  </a:lnTo>
                  <a:lnTo>
                    <a:pt x="328" y="394"/>
                  </a:lnTo>
                  <a:lnTo>
                    <a:pt x="325" y="393"/>
                  </a:lnTo>
                  <a:lnTo>
                    <a:pt x="324" y="393"/>
                  </a:lnTo>
                  <a:lnTo>
                    <a:pt x="322" y="393"/>
                  </a:lnTo>
                  <a:lnTo>
                    <a:pt x="321" y="395"/>
                  </a:lnTo>
                  <a:lnTo>
                    <a:pt x="320" y="395"/>
                  </a:lnTo>
                  <a:lnTo>
                    <a:pt x="319" y="395"/>
                  </a:lnTo>
                  <a:lnTo>
                    <a:pt x="318" y="396"/>
                  </a:lnTo>
                  <a:lnTo>
                    <a:pt x="317" y="396"/>
                  </a:lnTo>
                  <a:lnTo>
                    <a:pt x="315" y="397"/>
                  </a:lnTo>
                  <a:lnTo>
                    <a:pt x="313" y="397"/>
                  </a:lnTo>
                  <a:lnTo>
                    <a:pt x="311" y="397"/>
                  </a:lnTo>
                  <a:lnTo>
                    <a:pt x="309" y="399"/>
                  </a:lnTo>
                  <a:lnTo>
                    <a:pt x="308" y="399"/>
                  </a:lnTo>
                  <a:lnTo>
                    <a:pt x="306" y="399"/>
                  </a:lnTo>
                  <a:lnTo>
                    <a:pt x="305" y="400"/>
                  </a:lnTo>
                  <a:lnTo>
                    <a:pt x="303" y="402"/>
                  </a:lnTo>
                  <a:lnTo>
                    <a:pt x="303" y="403"/>
                  </a:lnTo>
                  <a:lnTo>
                    <a:pt x="301" y="404"/>
                  </a:lnTo>
                  <a:lnTo>
                    <a:pt x="300" y="404"/>
                  </a:lnTo>
                  <a:lnTo>
                    <a:pt x="297" y="405"/>
                  </a:lnTo>
                  <a:lnTo>
                    <a:pt x="296" y="408"/>
                  </a:lnTo>
                  <a:lnTo>
                    <a:pt x="295" y="409"/>
                  </a:lnTo>
                  <a:lnTo>
                    <a:pt x="291" y="408"/>
                  </a:lnTo>
                  <a:lnTo>
                    <a:pt x="290" y="408"/>
                  </a:lnTo>
                  <a:lnTo>
                    <a:pt x="289" y="409"/>
                  </a:lnTo>
                  <a:lnTo>
                    <a:pt x="288" y="408"/>
                  </a:lnTo>
                  <a:lnTo>
                    <a:pt x="287" y="407"/>
                  </a:lnTo>
                  <a:lnTo>
                    <a:pt x="286" y="408"/>
                  </a:lnTo>
                  <a:lnTo>
                    <a:pt x="285" y="406"/>
                  </a:lnTo>
                  <a:lnTo>
                    <a:pt x="284" y="405"/>
                  </a:lnTo>
                  <a:lnTo>
                    <a:pt x="283" y="406"/>
                  </a:lnTo>
                  <a:lnTo>
                    <a:pt x="283" y="404"/>
                  </a:lnTo>
                  <a:lnTo>
                    <a:pt x="282" y="403"/>
                  </a:lnTo>
                  <a:lnTo>
                    <a:pt x="281" y="402"/>
                  </a:lnTo>
                  <a:lnTo>
                    <a:pt x="280" y="401"/>
                  </a:lnTo>
                  <a:lnTo>
                    <a:pt x="279" y="401"/>
                  </a:lnTo>
                  <a:lnTo>
                    <a:pt x="278" y="401"/>
                  </a:lnTo>
                  <a:lnTo>
                    <a:pt x="278" y="400"/>
                  </a:lnTo>
                  <a:lnTo>
                    <a:pt x="275" y="401"/>
                  </a:lnTo>
                  <a:lnTo>
                    <a:pt x="274" y="400"/>
                  </a:lnTo>
                  <a:lnTo>
                    <a:pt x="274" y="399"/>
                  </a:lnTo>
                  <a:lnTo>
                    <a:pt x="274" y="396"/>
                  </a:lnTo>
                  <a:lnTo>
                    <a:pt x="275" y="395"/>
                  </a:lnTo>
                  <a:lnTo>
                    <a:pt x="277" y="395"/>
                  </a:lnTo>
                  <a:lnTo>
                    <a:pt x="277" y="394"/>
                  </a:lnTo>
                  <a:lnTo>
                    <a:pt x="276" y="394"/>
                  </a:lnTo>
                  <a:lnTo>
                    <a:pt x="274" y="392"/>
                  </a:lnTo>
                  <a:lnTo>
                    <a:pt x="273" y="394"/>
                  </a:lnTo>
                  <a:lnTo>
                    <a:pt x="271" y="394"/>
                  </a:lnTo>
                  <a:lnTo>
                    <a:pt x="270" y="394"/>
                  </a:lnTo>
                  <a:lnTo>
                    <a:pt x="269" y="395"/>
                  </a:lnTo>
                  <a:lnTo>
                    <a:pt x="268" y="395"/>
                  </a:lnTo>
                  <a:lnTo>
                    <a:pt x="266" y="395"/>
                  </a:lnTo>
                  <a:lnTo>
                    <a:pt x="265" y="394"/>
                  </a:lnTo>
                  <a:lnTo>
                    <a:pt x="264" y="394"/>
                  </a:lnTo>
                  <a:lnTo>
                    <a:pt x="263" y="394"/>
                  </a:lnTo>
                  <a:lnTo>
                    <a:pt x="264" y="394"/>
                  </a:lnTo>
                  <a:lnTo>
                    <a:pt x="264" y="392"/>
                  </a:lnTo>
                  <a:lnTo>
                    <a:pt x="264" y="391"/>
                  </a:lnTo>
                  <a:lnTo>
                    <a:pt x="264" y="390"/>
                  </a:lnTo>
                  <a:lnTo>
                    <a:pt x="264" y="388"/>
                  </a:lnTo>
                  <a:lnTo>
                    <a:pt x="266" y="387"/>
                  </a:lnTo>
                  <a:lnTo>
                    <a:pt x="267" y="386"/>
                  </a:lnTo>
                  <a:lnTo>
                    <a:pt x="269" y="385"/>
                  </a:lnTo>
                  <a:lnTo>
                    <a:pt x="269" y="383"/>
                  </a:lnTo>
                  <a:lnTo>
                    <a:pt x="267" y="383"/>
                  </a:lnTo>
                  <a:lnTo>
                    <a:pt x="266" y="383"/>
                  </a:lnTo>
                  <a:lnTo>
                    <a:pt x="265" y="383"/>
                  </a:lnTo>
                  <a:lnTo>
                    <a:pt x="263" y="383"/>
                  </a:lnTo>
                  <a:lnTo>
                    <a:pt x="261" y="382"/>
                  </a:lnTo>
                  <a:lnTo>
                    <a:pt x="261" y="381"/>
                  </a:lnTo>
                  <a:lnTo>
                    <a:pt x="261" y="379"/>
                  </a:lnTo>
                  <a:lnTo>
                    <a:pt x="262" y="379"/>
                  </a:lnTo>
                  <a:lnTo>
                    <a:pt x="263" y="378"/>
                  </a:lnTo>
                  <a:lnTo>
                    <a:pt x="263" y="377"/>
                  </a:lnTo>
                  <a:lnTo>
                    <a:pt x="262" y="376"/>
                  </a:lnTo>
                  <a:lnTo>
                    <a:pt x="263" y="375"/>
                  </a:lnTo>
                  <a:lnTo>
                    <a:pt x="263" y="374"/>
                  </a:lnTo>
                  <a:lnTo>
                    <a:pt x="265" y="374"/>
                  </a:lnTo>
                  <a:lnTo>
                    <a:pt x="265" y="373"/>
                  </a:lnTo>
                  <a:lnTo>
                    <a:pt x="265" y="371"/>
                  </a:lnTo>
                  <a:lnTo>
                    <a:pt x="265" y="369"/>
                  </a:lnTo>
                  <a:lnTo>
                    <a:pt x="266" y="366"/>
                  </a:lnTo>
                  <a:lnTo>
                    <a:pt x="265" y="365"/>
                  </a:lnTo>
                  <a:lnTo>
                    <a:pt x="264" y="364"/>
                  </a:lnTo>
                  <a:lnTo>
                    <a:pt x="264" y="363"/>
                  </a:lnTo>
                  <a:lnTo>
                    <a:pt x="264" y="361"/>
                  </a:lnTo>
                  <a:lnTo>
                    <a:pt x="264" y="360"/>
                  </a:lnTo>
                  <a:lnTo>
                    <a:pt x="265" y="358"/>
                  </a:lnTo>
                  <a:lnTo>
                    <a:pt x="265" y="356"/>
                  </a:lnTo>
                  <a:lnTo>
                    <a:pt x="265" y="354"/>
                  </a:lnTo>
                  <a:lnTo>
                    <a:pt x="265" y="353"/>
                  </a:lnTo>
                  <a:lnTo>
                    <a:pt x="264" y="351"/>
                  </a:lnTo>
                  <a:lnTo>
                    <a:pt x="263" y="351"/>
                  </a:lnTo>
                  <a:lnTo>
                    <a:pt x="261" y="351"/>
                  </a:lnTo>
                  <a:lnTo>
                    <a:pt x="261" y="349"/>
                  </a:lnTo>
                  <a:lnTo>
                    <a:pt x="260" y="349"/>
                  </a:lnTo>
                  <a:lnTo>
                    <a:pt x="259" y="348"/>
                  </a:lnTo>
                  <a:lnTo>
                    <a:pt x="258" y="348"/>
                  </a:lnTo>
                  <a:lnTo>
                    <a:pt x="259" y="346"/>
                  </a:lnTo>
                  <a:lnTo>
                    <a:pt x="259" y="345"/>
                  </a:lnTo>
                  <a:lnTo>
                    <a:pt x="259" y="344"/>
                  </a:lnTo>
                  <a:lnTo>
                    <a:pt x="257" y="343"/>
                  </a:lnTo>
                  <a:lnTo>
                    <a:pt x="256" y="342"/>
                  </a:lnTo>
                  <a:lnTo>
                    <a:pt x="255" y="343"/>
                  </a:lnTo>
                  <a:lnTo>
                    <a:pt x="254" y="343"/>
                  </a:lnTo>
                  <a:lnTo>
                    <a:pt x="254" y="344"/>
                  </a:lnTo>
                  <a:lnTo>
                    <a:pt x="254" y="345"/>
                  </a:lnTo>
                  <a:lnTo>
                    <a:pt x="253" y="345"/>
                  </a:lnTo>
                  <a:lnTo>
                    <a:pt x="252" y="345"/>
                  </a:lnTo>
                  <a:lnTo>
                    <a:pt x="252" y="344"/>
                  </a:lnTo>
                  <a:lnTo>
                    <a:pt x="251" y="345"/>
                  </a:lnTo>
                  <a:lnTo>
                    <a:pt x="250" y="345"/>
                  </a:lnTo>
                  <a:lnTo>
                    <a:pt x="249" y="344"/>
                  </a:lnTo>
                  <a:lnTo>
                    <a:pt x="247" y="344"/>
                  </a:lnTo>
                  <a:lnTo>
                    <a:pt x="246" y="344"/>
                  </a:lnTo>
                  <a:lnTo>
                    <a:pt x="244" y="344"/>
                  </a:lnTo>
                  <a:lnTo>
                    <a:pt x="243" y="344"/>
                  </a:lnTo>
                  <a:lnTo>
                    <a:pt x="242" y="343"/>
                  </a:lnTo>
                  <a:lnTo>
                    <a:pt x="241" y="342"/>
                  </a:lnTo>
                  <a:lnTo>
                    <a:pt x="240" y="343"/>
                  </a:lnTo>
                  <a:lnTo>
                    <a:pt x="239" y="343"/>
                  </a:lnTo>
                  <a:lnTo>
                    <a:pt x="238" y="343"/>
                  </a:lnTo>
                  <a:lnTo>
                    <a:pt x="237" y="343"/>
                  </a:lnTo>
                  <a:lnTo>
                    <a:pt x="236" y="343"/>
                  </a:lnTo>
                  <a:lnTo>
                    <a:pt x="234" y="344"/>
                  </a:lnTo>
                  <a:lnTo>
                    <a:pt x="233" y="344"/>
                  </a:lnTo>
                  <a:lnTo>
                    <a:pt x="233" y="343"/>
                  </a:lnTo>
                  <a:lnTo>
                    <a:pt x="231" y="343"/>
                  </a:lnTo>
                  <a:lnTo>
                    <a:pt x="230" y="343"/>
                  </a:lnTo>
                  <a:lnTo>
                    <a:pt x="231" y="342"/>
                  </a:lnTo>
                  <a:lnTo>
                    <a:pt x="231" y="341"/>
                  </a:lnTo>
                  <a:lnTo>
                    <a:pt x="232" y="339"/>
                  </a:lnTo>
                  <a:lnTo>
                    <a:pt x="232" y="338"/>
                  </a:lnTo>
                  <a:lnTo>
                    <a:pt x="233" y="338"/>
                  </a:lnTo>
                  <a:lnTo>
                    <a:pt x="234" y="338"/>
                  </a:lnTo>
                  <a:lnTo>
                    <a:pt x="235" y="338"/>
                  </a:lnTo>
                  <a:lnTo>
                    <a:pt x="236" y="338"/>
                  </a:lnTo>
                  <a:lnTo>
                    <a:pt x="237" y="338"/>
                  </a:lnTo>
                  <a:lnTo>
                    <a:pt x="238" y="338"/>
                  </a:lnTo>
                  <a:lnTo>
                    <a:pt x="238" y="337"/>
                  </a:lnTo>
                  <a:lnTo>
                    <a:pt x="239" y="337"/>
                  </a:lnTo>
                  <a:lnTo>
                    <a:pt x="239" y="336"/>
                  </a:lnTo>
                  <a:lnTo>
                    <a:pt x="239" y="335"/>
                  </a:lnTo>
                  <a:lnTo>
                    <a:pt x="239" y="334"/>
                  </a:lnTo>
                  <a:lnTo>
                    <a:pt x="240" y="333"/>
                  </a:lnTo>
                  <a:lnTo>
                    <a:pt x="239" y="333"/>
                  </a:lnTo>
                  <a:lnTo>
                    <a:pt x="237" y="333"/>
                  </a:lnTo>
                  <a:lnTo>
                    <a:pt x="237" y="332"/>
                  </a:lnTo>
                  <a:lnTo>
                    <a:pt x="238" y="332"/>
                  </a:lnTo>
                  <a:lnTo>
                    <a:pt x="239" y="332"/>
                  </a:lnTo>
                  <a:lnTo>
                    <a:pt x="240" y="332"/>
                  </a:lnTo>
                  <a:lnTo>
                    <a:pt x="241" y="331"/>
                  </a:lnTo>
                  <a:lnTo>
                    <a:pt x="242" y="332"/>
                  </a:lnTo>
                  <a:lnTo>
                    <a:pt x="243" y="332"/>
                  </a:lnTo>
                  <a:lnTo>
                    <a:pt x="244" y="331"/>
                  </a:lnTo>
                  <a:lnTo>
                    <a:pt x="245" y="331"/>
                  </a:lnTo>
                  <a:lnTo>
                    <a:pt x="246" y="330"/>
                  </a:lnTo>
                  <a:lnTo>
                    <a:pt x="248" y="329"/>
                  </a:lnTo>
                  <a:lnTo>
                    <a:pt x="248" y="328"/>
                  </a:lnTo>
                  <a:lnTo>
                    <a:pt x="249" y="328"/>
                  </a:lnTo>
                  <a:lnTo>
                    <a:pt x="250" y="328"/>
                  </a:lnTo>
                  <a:lnTo>
                    <a:pt x="251" y="327"/>
                  </a:lnTo>
                  <a:lnTo>
                    <a:pt x="251" y="326"/>
                  </a:lnTo>
                  <a:lnTo>
                    <a:pt x="251" y="325"/>
                  </a:lnTo>
                  <a:lnTo>
                    <a:pt x="250" y="324"/>
                  </a:lnTo>
                  <a:lnTo>
                    <a:pt x="250" y="323"/>
                  </a:lnTo>
                  <a:lnTo>
                    <a:pt x="251" y="323"/>
                  </a:lnTo>
                  <a:lnTo>
                    <a:pt x="251" y="322"/>
                  </a:lnTo>
                  <a:lnTo>
                    <a:pt x="253" y="322"/>
                  </a:lnTo>
                  <a:lnTo>
                    <a:pt x="255" y="323"/>
                  </a:lnTo>
                  <a:lnTo>
                    <a:pt x="255" y="322"/>
                  </a:lnTo>
                  <a:lnTo>
                    <a:pt x="255" y="321"/>
                  </a:lnTo>
                  <a:lnTo>
                    <a:pt x="255" y="319"/>
                  </a:lnTo>
                  <a:lnTo>
                    <a:pt x="254" y="318"/>
                  </a:lnTo>
                  <a:lnTo>
                    <a:pt x="253" y="318"/>
                  </a:lnTo>
                  <a:lnTo>
                    <a:pt x="252" y="318"/>
                  </a:lnTo>
                  <a:lnTo>
                    <a:pt x="252" y="317"/>
                  </a:lnTo>
                  <a:lnTo>
                    <a:pt x="254" y="317"/>
                  </a:lnTo>
                  <a:lnTo>
                    <a:pt x="254" y="316"/>
                  </a:lnTo>
                  <a:lnTo>
                    <a:pt x="255" y="315"/>
                  </a:lnTo>
                  <a:lnTo>
                    <a:pt x="256" y="315"/>
                  </a:lnTo>
                  <a:lnTo>
                    <a:pt x="256" y="316"/>
                  </a:lnTo>
                  <a:lnTo>
                    <a:pt x="257" y="316"/>
                  </a:lnTo>
                  <a:lnTo>
                    <a:pt x="259" y="315"/>
                  </a:lnTo>
                  <a:lnTo>
                    <a:pt x="260" y="315"/>
                  </a:lnTo>
                  <a:lnTo>
                    <a:pt x="261" y="314"/>
                  </a:lnTo>
                  <a:lnTo>
                    <a:pt x="262" y="314"/>
                  </a:lnTo>
                  <a:lnTo>
                    <a:pt x="263" y="314"/>
                  </a:lnTo>
                  <a:lnTo>
                    <a:pt x="264" y="316"/>
                  </a:lnTo>
                  <a:lnTo>
                    <a:pt x="265" y="316"/>
                  </a:lnTo>
                  <a:lnTo>
                    <a:pt x="265" y="315"/>
                  </a:lnTo>
                  <a:lnTo>
                    <a:pt x="266" y="315"/>
                  </a:lnTo>
                  <a:lnTo>
                    <a:pt x="267" y="315"/>
                  </a:lnTo>
                  <a:lnTo>
                    <a:pt x="268" y="313"/>
                  </a:lnTo>
                  <a:lnTo>
                    <a:pt x="267" y="312"/>
                  </a:lnTo>
                  <a:lnTo>
                    <a:pt x="267" y="311"/>
                  </a:lnTo>
                  <a:lnTo>
                    <a:pt x="269" y="309"/>
                  </a:lnTo>
                  <a:lnTo>
                    <a:pt x="271" y="308"/>
                  </a:lnTo>
                  <a:lnTo>
                    <a:pt x="271" y="307"/>
                  </a:lnTo>
                  <a:lnTo>
                    <a:pt x="271" y="306"/>
                  </a:lnTo>
                  <a:lnTo>
                    <a:pt x="271" y="305"/>
                  </a:lnTo>
                  <a:lnTo>
                    <a:pt x="271" y="304"/>
                  </a:lnTo>
                  <a:lnTo>
                    <a:pt x="269" y="304"/>
                  </a:lnTo>
                  <a:lnTo>
                    <a:pt x="269" y="302"/>
                  </a:lnTo>
                  <a:lnTo>
                    <a:pt x="269" y="301"/>
                  </a:lnTo>
                  <a:lnTo>
                    <a:pt x="269" y="300"/>
                  </a:lnTo>
                  <a:lnTo>
                    <a:pt x="269" y="299"/>
                  </a:lnTo>
                  <a:lnTo>
                    <a:pt x="269" y="298"/>
                  </a:lnTo>
                  <a:lnTo>
                    <a:pt x="267" y="297"/>
                  </a:lnTo>
                  <a:lnTo>
                    <a:pt x="266" y="296"/>
                  </a:lnTo>
                  <a:lnTo>
                    <a:pt x="265" y="294"/>
                  </a:lnTo>
                  <a:lnTo>
                    <a:pt x="266" y="293"/>
                  </a:lnTo>
                  <a:lnTo>
                    <a:pt x="266" y="292"/>
                  </a:lnTo>
                  <a:lnTo>
                    <a:pt x="264" y="292"/>
                  </a:lnTo>
                  <a:lnTo>
                    <a:pt x="264" y="290"/>
                  </a:lnTo>
                  <a:lnTo>
                    <a:pt x="263" y="290"/>
                  </a:lnTo>
                  <a:lnTo>
                    <a:pt x="262" y="289"/>
                  </a:lnTo>
                  <a:lnTo>
                    <a:pt x="261" y="288"/>
                  </a:lnTo>
                  <a:lnTo>
                    <a:pt x="261" y="287"/>
                  </a:lnTo>
                  <a:lnTo>
                    <a:pt x="261" y="286"/>
                  </a:lnTo>
                  <a:lnTo>
                    <a:pt x="261" y="285"/>
                  </a:lnTo>
                  <a:lnTo>
                    <a:pt x="262" y="285"/>
                  </a:lnTo>
                  <a:lnTo>
                    <a:pt x="262" y="284"/>
                  </a:lnTo>
                  <a:lnTo>
                    <a:pt x="264" y="284"/>
                  </a:lnTo>
                  <a:lnTo>
                    <a:pt x="265" y="283"/>
                  </a:lnTo>
                  <a:lnTo>
                    <a:pt x="265" y="282"/>
                  </a:lnTo>
                  <a:lnTo>
                    <a:pt x="265" y="281"/>
                  </a:lnTo>
                  <a:lnTo>
                    <a:pt x="265" y="280"/>
                  </a:lnTo>
                  <a:lnTo>
                    <a:pt x="266" y="280"/>
                  </a:lnTo>
                  <a:lnTo>
                    <a:pt x="266" y="279"/>
                  </a:lnTo>
                  <a:lnTo>
                    <a:pt x="267" y="278"/>
                  </a:lnTo>
                  <a:lnTo>
                    <a:pt x="269" y="278"/>
                  </a:lnTo>
                  <a:lnTo>
                    <a:pt x="269" y="277"/>
                  </a:lnTo>
                  <a:lnTo>
                    <a:pt x="268" y="277"/>
                  </a:lnTo>
                  <a:lnTo>
                    <a:pt x="267" y="276"/>
                  </a:lnTo>
                  <a:lnTo>
                    <a:pt x="268" y="276"/>
                  </a:lnTo>
                  <a:lnTo>
                    <a:pt x="269" y="275"/>
                  </a:lnTo>
                  <a:lnTo>
                    <a:pt x="270" y="274"/>
                  </a:lnTo>
                  <a:lnTo>
                    <a:pt x="271" y="274"/>
                  </a:lnTo>
                  <a:lnTo>
                    <a:pt x="273" y="274"/>
                  </a:lnTo>
                  <a:lnTo>
                    <a:pt x="274" y="273"/>
                  </a:lnTo>
                  <a:lnTo>
                    <a:pt x="275" y="271"/>
                  </a:lnTo>
                  <a:lnTo>
                    <a:pt x="276" y="270"/>
                  </a:lnTo>
                  <a:lnTo>
                    <a:pt x="277" y="270"/>
                  </a:lnTo>
                  <a:lnTo>
                    <a:pt x="278" y="270"/>
                  </a:lnTo>
                  <a:lnTo>
                    <a:pt x="279" y="270"/>
                  </a:lnTo>
                  <a:lnTo>
                    <a:pt x="280" y="269"/>
                  </a:lnTo>
                  <a:lnTo>
                    <a:pt x="281" y="268"/>
                  </a:lnTo>
                  <a:lnTo>
                    <a:pt x="283" y="267"/>
                  </a:lnTo>
                  <a:lnTo>
                    <a:pt x="284" y="267"/>
                  </a:lnTo>
                  <a:lnTo>
                    <a:pt x="286" y="268"/>
                  </a:lnTo>
                  <a:lnTo>
                    <a:pt x="287" y="267"/>
                  </a:lnTo>
                  <a:lnTo>
                    <a:pt x="288" y="266"/>
                  </a:lnTo>
                  <a:lnTo>
                    <a:pt x="290" y="266"/>
                  </a:lnTo>
                  <a:lnTo>
                    <a:pt x="291" y="266"/>
                  </a:lnTo>
                  <a:lnTo>
                    <a:pt x="292" y="266"/>
                  </a:lnTo>
                  <a:lnTo>
                    <a:pt x="293" y="266"/>
                  </a:lnTo>
                  <a:lnTo>
                    <a:pt x="294" y="265"/>
                  </a:lnTo>
                  <a:lnTo>
                    <a:pt x="296" y="264"/>
                  </a:lnTo>
                  <a:lnTo>
                    <a:pt x="297" y="265"/>
                  </a:lnTo>
                  <a:lnTo>
                    <a:pt x="298" y="265"/>
                  </a:lnTo>
                  <a:lnTo>
                    <a:pt x="299" y="264"/>
                  </a:lnTo>
                  <a:lnTo>
                    <a:pt x="301" y="263"/>
                  </a:lnTo>
                  <a:lnTo>
                    <a:pt x="301" y="262"/>
                  </a:lnTo>
                  <a:lnTo>
                    <a:pt x="300" y="261"/>
                  </a:lnTo>
                  <a:lnTo>
                    <a:pt x="299" y="261"/>
                  </a:lnTo>
                  <a:lnTo>
                    <a:pt x="300" y="260"/>
                  </a:lnTo>
                  <a:lnTo>
                    <a:pt x="299" y="259"/>
                  </a:lnTo>
                  <a:lnTo>
                    <a:pt x="298" y="258"/>
                  </a:lnTo>
                  <a:lnTo>
                    <a:pt x="297" y="258"/>
                  </a:lnTo>
                  <a:lnTo>
                    <a:pt x="297" y="256"/>
                  </a:lnTo>
                  <a:lnTo>
                    <a:pt x="295" y="255"/>
                  </a:lnTo>
                  <a:lnTo>
                    <a:pt x="295" y="254"/>
                  </a:lnTo>
                  <a:lnTo>
                    <a:pt x="297" y="253"/>
                  </a:lnTo>
                  <a:lnTo>
                    <a:pt x="296" y="252"/>
                  </a:lnTo>
                  <a:lnTo>
                    <a:pt x="295" y="252"/>
                  </a:lnTo>
                  <a:lnTo>
                    <a:pt x="295" y="251"/>
                  </a:lnTo>
                  <a:lnTo>
                    <a:pt x="297" y="249"/>
                  </a:lnTo>
                  <a:lnTo>
                    <a:pt x="296" y="248"/>
                  </a:lnTo>
                  <a:lnTo>
                    <a:pt x="295" y="248"/>
                  </a:lnTo>
                  <a:lnTo>
                    <a:pt x="294" y="247"/>
                  </a:lnTo>
                  <a:lnTo>
                    <a:pt x="293" y="246"/>
                  </a:lnTo>
                  <a:lnTo>
                    <a:pt x="294" y="245"/>
                  </a:lnTo>
                  <a:lnTo>
                    <a:pt x="291" y="243"/>
                  </a:lnTo>
                  <a:lnTo>
                    <a:pt x="290" y="243"/>
                  </a:lnTo>
                  <a:lnTo>
                    <a:pt x="289" y="244"/>
                  </a:lnTo>
                  <a:lnTo>
                    <a:pt x="288" y="245"/>
                  </a:lnTo>
                  <a:lnTo>
                    <a:pt x="287" y="244"/>
                  </a:lnTo>
                  <a:lnTo>
                    <a:pt x="288" y="243"/>
                  </a:lnTo>
                  <a:lnTo>
                    <a:pt x="287" y="241"/>
                  </a:lnTo>
                  <a:lnTo>
                    <a:pt x="286" y="240"/>
                  </a:lnTo>
                  <a:lnTo>
                    <a:pt x="285" y="239"/>
                  </a:lnTo>
                  <a:lnTo>
                    <a:pt x="284" y="239"/>
                  </a:lnTo>
                  <a:lnTo>
                    <a:pt x="283" y="238"/>
                  </a:lnTo>
                  <a:lnTo>
                    <a:pt x="283" y="239"/>
                  </a:lnTo>
                  <a:lnTo>
                    <a:pt x="281" y="238"/>
                  </a:lnTo>
                  <a:lnTo>
                    <a:pt x="281" y="237"/>
                  </a:lnTo>
                  <a:lnTo>
                    <a:pt x="279" y="237"/>
                  </a:lnTo>
                  <a:lnTo>
                    <a:pt x="278" y="236"/>
                  </a:lnTo>
                  <a:lnTo>
                    <a:pt x="277" y="236"/>
                  </a:lnTo>
                  <a:lnTo>
                    <a:pt x="276" y="235"/>
                  </a:lnTo>
                  <a:lnTo>
                    <a:pt x="275" y="234"/>
                  </a:lnTo>
                  <a:lnTo>
                    <a:pt x="274" y="234"/>
                  </a:lnTo>
                  <a:lnTo>
                    <a:pt x="273" y="234"/>
                  </a:lnTo>
                  <a:lnTo>
                    <a:pt x="272" y="234"/>
                  </a:lnTo>
                  <a:lnTo>
                    <a:pt x="271" y="233"/>
                  </a:lnTo>
                  <a:lnTo>
                    <a:pt x="272" y="231"/>
                  </a:lnTo>
                  <a:lnTo>
                    <a:pt x="271" y="231"/>
                  </a:lnTo>
                  <a:lnTo>
                    <a:pt x="271" y="230"/>
                  </a:lnTo>
                  <a:lnTo>
                    <a:pt x="270" y="229"/>
                  </a:lnTo>
                  <a:lnTo>
                    <a:pt x="269" y="228"/>
                  </a:lnTo>
                  <a:lnTo>
                    <a:pt x="267" y="226"/>
                  </a:lnTo>
                  <a:lnTo>
                    <a:pt x="266" y="225"/>
                  </a:lnTo>
                  <a:lnTo>
                    <a:pt x="264" y="225"/>
                  </a:lnTo>
                  <a:lnTo>
                    <a:pt x="263" y="224"/>
                  </a:lnTo>
                  <a:lnTo>
                    <a:pt x="262" y="222"/>
                  </a:lnTo>
                  <a:lnTo>
                    <a:pt x="261" y="221"/>
                  </a:lnTo>
                  <a:lnTo>
                    <a:pt x="259" y="221"/>
                  </a:lnTo>
                  <a:lnTo>
                    <a:pt x="258" y="221"/>
                  </a:lnTo>
                  <a:lnTo>
                    <a:pt x="256" y="221"/>
                  </a:lnTo>
                  <a:lnTo>
                    <a:pt x="255" y="220"/>
                  </a:lnTo>
                  <a:lnTo>
                    <a:pt x="254" y="221"/>
                  </a:lnTo>
                  <a:lnTo>
                    <a:pt x="252" y="222"/>
                  </a:lnTo>
                  <a:lnTo>
                    <a:pt x="250" y="223"/>
                  </a:lnTo>
                  <a:lnTo>
                    <a:pt x="248" y="222"/>
                  </a:lnTo>
                  <a:lnTo>
                    <a:pt x="247" y="223"/>
                  </a:lnTo>
                  <a:lnTo>
                    <a:pt x="246" y="223"/>
                  </a:lnTo>
                  <a:lnTo>
                    <a:pt x="245" y="222"/>
                  </a:lnTo>
                  <a:lnTo>
                    <a:pt x="244" y="222"/>
                  </a:lnTo>
                  <a:lnTo>
                    <a:pt x="241" y="225"/>
                  </a:lnTo>
                  <a:lnTo>
                    <a:pt x="239" y="226"/>
                  </a:lnTo>
                  <a:lnTo>
                    <a:pt x="239" y="227"/>
                  </a:lnTo>
                  <a:lnTo>
                    <a:pt x="240" y="230"/>
                  </a:lnTo>
                  <a:lnTo>
                    <a:pt x="240" y="231"/>
                  </a:lnTo>
                  <a:lnTo>
                    <a:pt x="238" y="232"/>
                  </a:lnTo>
                  <a:lnTo>
                    <a:pt x="236" y="232"/>
                  </a:lnTo>
                  <a:lnTo>
                    <a:pt x="234" y="232"/>
                  </a:lnTo>
                  <a:lnTo>
                    <a:pt x="231" y="233"/>
                  </a:lnTo>
                  <a:lnTo>
                    <a:pt x="230" y="233"/>
                  </a:lnTo>
                  <a:lnTo>
                    <a:pt x="228" y="233"/>
                  </a:lnTo>
                  <a:lnTo>
                    <a:pt x="227" y="232"/>
                  </a:lnTo>
                  <a:lnTo>
                    <a:pt x="226" y="231"/>
                  </a:lnTo>
                  <a:lnTo>
                    <a:pt x="226" y="232"/>
                  </a:lnTo>
                  <a:lnTo>
                    <a:pt x="225" y="232"/>
                  </a:lnTo>
                  <a:lnTo>
                    <a:pt x="223" y="233"/>
                  </a:lnTo>
                  <a:lnTo>
                    <a:pt x="218" y="231"/>
                  </a:lnTo>
                  <a:lnTo>
                    <a:pt x="217" y="232"/>
                  </a:lnTo>
                  <a:lnTo>
                    <a:pt x="214" y="232"/>
                  </a:lnTo>
                  <a:lnTo>
                    <a:pt x="214" y="234"/>
                  </a:lnTo>
                  <a:lnTo>
                    <a:pt x="214" y="235"/>
                  </a:lnTo>
                  <a:lnTo>
                    <a:pt x="214" y="236"/>
                  </a:lnTo>
                  <a:lnTo>
                    <a:pt x="216" y="236"/>
                  </a:lnTo>
                  <a:lnTo>
                    <a:pt x="216" y="237"/>
                  </a:lnTo>
                  <a:lnTo>
                    <a:pt x="214" y="238"/>
                  </a:lnTo>
                  <a:lnTo>
                    <a:pt x="214" y="239"/>
                  </a:lnTo>
                  <a:lnTo>
                    <a:pt x="213" y="240"/>
                  </a:lnTo>
                  <a:lnTo>
                    <a:pt x="212" y="242"/>
                  </a:lnTo>
                  <a:lnTo>
                    <a:pt x="211" y="242"/>
                  </a:lnTo>
                  <a:lnTo>
                    <a:pt x="210" y="241"/>
                  </a:lnTo>
                  <a:lnTo>
                    <a:pt x="209" y="241"/>
                  </a:lnTo>
                  <a:lnTo>
                    <a:pt x="210" y="242"/>
                  </a:lnTo>
                  <a:lnTo>
                    <a:pt x="211" y="243"/>
                  </a:lnTo>
                  <a:lnTo>
                    <a:pt x="210" y="244"/>
                  </a:lnTo>
                  <a:lnTo>
                    <a:pt x="209" y="244"/>
                  </a:lnTo>
                  <a:lnTo>
                    <a:pt x="209" y="245"/>
                  </a:lnTo>
                  <a:lnTo>
                    <a:pt x="208" y="246"/>
                  </a:lnTo>
                  <a:lnTo>
                    <a:pt x="208" y="247"/>
                  </a:lnTo>
                  <a:lnTo>
                    <a:pt x="208" y="249"/>
                  </a:lnTo>
                  <a:lnTo>
                    <a:pt x="207" y="250"/>
                  </a:lnTo>
                  <a:lnTo>
                    <a:pt x="205" y="251"/>
                  </a:lnTo>
                  <a:lnTo>
                    <a:pt x="204" y="251"/>
                  </a:lnTo>
                  <a:lnTo>
                    <a:pt x="202" y="251"/>
                  </a:lnTo>
                  <a:lnTo>
                    <a:pt x="197" y="254"/>
                  </a:lnTo>
                  <a:lnTo>
                    <a:pt x="192" y="255"/>
                  </a:lnTo>
                  <a:lnTo>
                    <a:pt x="192" y="257"/>
                  </a:lnTo>
                  <a:lnTo>
                    <a:pt x="191" y="257"/>
                  </a:lnTo>
                  <a:lnTo>
                    <a:pt x="191" y="258"/>
                  </a:lnTo>
                  <a:lnTo>
                    <a:pt x="190" y="259"/>
                  </a:lnTo>
                  <a:lnTo>
                    <a:pt x="189" y="258"/>
                  </a:lnTo>
                  <a:lnTo>
                    <a:pt x="189" y="259"/>
                  </a:lnTo>
                  <a:lnTo>
                    <a:pt x="187" y="258"/>
                  </a:lnTo>
                  <a:lnTo>
                    <a:pt x="186" y="258"/>
                  </a:lnTo>
                  <a:lnTo>
                    <a:pt x="184" y="257"/>
                  </a:lnTo>
                  <a:lnTo>
                    <a:pt x="183" y="257"/>
                  </a:lnTo>
                  <a:lnTo>
                    <a:pt x="182" y="258"/>
                  </a:lnTo>
                  <a:lnTo>
                    <a:pt x="180" y="259"/>
                  </a:lnTo>
                  <a:lnTo>
                    <a:pt x="179" y="259"/>
                  </a:lnTo>
                  <a:lnTo>
                    <a:pt x="180" y="260"/>
                  </a:lnTo>
                  <a:lnTo>
                    <a:pt x="179" y="261"/>
                  </a:lnTo>
                  <a:lnTo>
                    <a:pt x="179" y="262"/>
                  </a:lnTo>
                  <a:lnTo>
                    <a:pt x="179" y="263"/>
                  </a:lnTo>
                  <a:lnTo>
                    <a:pt x="178" y="263"/>
                  </a:lnTo>
                  <a:lnTo>
                    <a:pt x="177" y="264"/>
                  </a:lnTo>
                  <a:lnTo>
                    <a:pt x="175" y="265"/>
                  </a:lnTo>
                  <a:lnTo>
                    <a:pt x="174" y="266"/>
                  </a:lnTo>
                  <a:lnTo>
                    <a:pt x="172" y="266"/>
                  </a:lnTo>
                  <a:lnTo>
                    <a:pt x="171" y="265"/>
                  </a:lnTo>
                  <a:lnTo>
                    <a:pt x="171" y="267"/>
                  </a:lnTo>
                  <a:lnTo>
                    <a:pt x="171" y="268"/>
                  </a:lnTo>
                  <a:lnTo>
                    <a:pt x="170" y="268"/>
                  </a:lnTo>
                  <a:lnTo>
                    <a:pt x="169" y="268"/>
                  </a:lnTo>
                  <a:lnTo>
                    <a:pt x="168" y="270"/>
                  </a:lnTo>
                  <a:lnTo>
                    <a:pt x="167" y="271"/>
                  </a:lnTo>
                  <a:lnTo>
                    <a:pt x="166" y="272"/>
                  </a:lnTo>
                  <a:lnTo>
                    <a:pt x="166" y="273"/>
                  </a:lnTo>
                  <a:lnTo>
                    <a:pt x="166" y="274"/>
                  </a:lnTo>
                  <a:lnTo>
                    <a:pt x="165" y="274"/>
                  </a:lnTo>
                  <a:lnTo>
                    <a:pt x="164" y="275"/>
                  </a:lnTo>
                  <a:lnTo>
                    <a:pt x="162" y="275"/>
                  </a:lnTo>
                  <a:lnTo>
                    <a:pt x="162" y="273"/>
                  </a:lnTo>
                  <a:lnTo>
                    <a:pt x="160" y="272"/>
                  </a:lnTo>
                  <a:lnTo>
                    <a:pt x="159" y="273"/>
                  </a:lnTo>
                  <a:lnTo>
                    <a:pt x="159" y="274"/>
                  </a:lnTo>
                  <a:lnTo>
                    <a:pt x="158" y="274"/>
                  </a:lnTo>
                  <a:lnTo>
                    <a:pt x="157" y="275"/>
                  </a:lnTo>
                  <a:lnTo>
                    <a:pt x="155" y="275"/>
                  </a:lnTo>
                  <a:lnTo>
                    <a:pt x="153" y="275"/>
                  </a:lnTo>
                  <a:lnTo>
                    <a:pt x="152" y="275"/>
                  </a:lnTo>
                  <a:lnTo>
                    <a:pt x="148" y="276"/>
                  </a:lnTo>
                  <a:lnTo>
                    <a:pt x="147" y="277"/>
                  </a:lnTo>
                  <a:lnTo>
                    <a:pt x="146" y="279"/>
                  </a:lnTo>
                  <a:lnTo>
                    <a:pt x="144" y="280"/>
                  </a:lnTo>
                  <a:lnTo>
                    <a:pt x="140" y="282"/>
                  </a:lnTo>
                  <a:lnTo>
                    <a:pt x="141" y="283"/>
                  </a:lnTo>
                  <a:lnTo>
                    <a:pt x="141" y="284"/>
                  </a:lnTo>
                  <a:lnTo>
                    <a:pt x="142" y="285"/>
                  </a:lnTo>
                  <a:lnTo>
                    <a:pt x="141" y="286"/>
                  </a:lnTo>
                  <a:lnTo>
                    <a:pt x="140" y="285"/>
                  </a:lnTo>
                  <a:lnTo>
                    <a:pt x="138" y="285"/>
                  </a:lnTo>
                  <a:lnTo>
                    <a:pt x="137" y="285"/>
                  </a:lnTo>
                  <a:lnTo>
                    <a:pt x="136" y="286"/>
                  </a:lnTo>
                  <a:lnTo>
                    <a:pt x="136" y="287"/>
                  </a:lnTo>
                  <a:lnTo>
                    <a:pt x="135" y="288"/>
                  </a:lnTo>
                  <a:lnTo>
                    <a:pt x="132" y="290"/>
                  </a:lnTo>
                  <a:lnTo>
                    <a:pt x="132" y="292"/>
                  </a:lnTo>
                  <a:lnTo>
                    <a:pt x="130" y="293"/>
                  </a:lnTo>
                  <a:lnTo>
                    <a:pt x="130" y="294"/>
                  </a:lnTo>
                  <a:lnTo>
                    <a:pt x="128" y="295"/>
                  </a:lnTo>
                  <a:lnTo>
                    <a:pt x="127" y="295"/>
                  </a:lnTo>
                  <a:lnTo>
                    <a:pt x="126" y="294"/>
                  </a:lnTo>
                  <a:lnTo>
                    <a:pt x="125" y="294"/>
                  </a:lnTo>
                  <a:lnTo>
                    <a:pt x="124" y="294"/>
                  </a:lnTo>
                  <a:lnTo>
                    <a:pt x="123" y="294"/>
                  </a:lnTo>
                  <a:lnTo>
                    <a:pt x="121" y="292"/>
                  </a:lnTo>
                  <a:lnTo>
                    <a:pt x="120" y="293"/>
                  </a:lnTo>
                  <a:lnTo>
                    <a:pt x="119" y="294"/>
                  </a:lnTo>
                  <a:lnTo>
                    <a:pt x="117" y="295"/>
                  </a:lnTo>
                  <a:lnTo>
                    <a:pt x="116" y="295"/>
                  </a:lnTo>
                  <a:lnTo>
                    <a:pt x="115" y="293"/>
                  </a:lnTo>
                  <a:lnTo>
                    <a:pt x="114" y="293"/>
                  </a:lnTo>
                  <a:lnTo>
                    <a:pt x="113" y="292"/>
                  </a:lnTo>
                  <a:lnTo>
                    <a:pt x="112" y="293"/>
                  </a:lnTo>
                  <a:lnTo>
                    <a:pt x="111" y="292"/>
                  </a:lnTo>
                  <a:lnTo>
                    <a:pt x="110" y="293"/>
                  </a:lnTo>
                  <a:lnTo>
                    <a:pt x="109" y="294"/>
                  </a:lnTo>
                  <a:lnTo>
                    <a:pt x="109" y="295"/>
                  </a:lnTo>
                  <a:lnTo>
                    <a:pt x="109" y="296"/>
                  </a:lnTo>
                  <a:lnTo>
                    <a:pt x="109" y="297"/>
                  </a:lnTo>
                  <a:lnTo>
                    <a:pt x="109" y="299"/>
                  </a:lnTo>
                  <a:lnTo>
                    <a:pt x="110" y="300"/>
                  </a:lnTo>
                  <a:lnTo>
                    <a:pt x="110" y="301"/>
                  </a:lnTo>
                  <a:lnTo>
                    <a:pt x="110" y="302"/>
                  </a:lnTo>
                  <a:lnTo>
                    <a:pt x="108" y="303"/>
                  </a:lnTo>
                  <a:lnTo>
                    <a:pt x="107" y="302"/>
                  </a:lnTo>
                  <a:lnTo>
                    <a:pt x="105" y="302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1" y="300"/>
                  </a:lnTo>
                  <a:lnTo>
                    <a:pt x="100" y="299"/>
                  </a:lnTo>
                  <a:lnTo>
                    <a:pt x="101" y="298"/>
                  </a:lnTo>
                  <a:lnTo>
                    <a:pt x="100" y="297"/>
                  </a:lnTo>
                  <a:lnTo>
                    <a:pt x="99" y="297"/>
                  </a:lnTo>
                  <a:lnTo>
                    <a:pt x="98" y="297"/>
                  </a:lnTo>
                  <a:lnTo>
                    <a:pt x="97" y="298"/>
                  </a:lnTo>
                  <a:lnTo>
                    <a:pt x="94" y="295"/>
                  </a:lnTo>
                  <a:lnTo>
                    <a:pt x="92" y="294"/>
                  </a:lnTo>
                  <a:lnTo>
                    <a:pt x="91" y="295"/>
                  </a:lnTo>
                  <a:lnTo>
                    <a:pt x="89" y="298"/>
                  </a:lnTo>
                  <a:lnTo>
                    <a:pt x="88" y="299"/>
                  </a:lnTo>
                  <a:lnTo>
                    <a:pt x="86" y="298"/>
                  </a:lnTo>
                  <a:lnTo>
                    <a:pt x="85" y="298"/>
                  </a:lnTo>
                  <a:lnTo>
                    <a:pt x="84" y="298"/>
                  </a:lnTo>
                  <a:lnTo>
                    <a:pt x="73" y="294"/>
                  </a:lnTo>
                  <a:lnTo>
                    <a:pt x="72" y="293"/>
                  </a:lnTo>
                  <a:lnTo>
                    <a:pt x="71" y="293"/>
                  </a:lnTo>
                  <a:lnTo>
                    <a:pt x="70" y="292"/>
                  </a:lnTo>
                  <a:lnTo>
                    <a:pt x="69" y="292"/>
                  </a:lnTo>
                  <a:lnTo>
                    <a:pt x="68" y="291"/>
                  </a:lnTo>
                  <a:lnTo>
                    <a:pt x="67" y="291"/>
                  </a:lnTo>
                  <a:lnTo>
                    <a:pt x="66" y="291"/>
                  </a:lnTo>
                  <a:lnTo>
                    <a:pt x="67" y="290"/>
                  </a:lnTo>
                  <a:lnTo>
                    <a:pt x="68" y="289"/>
                  </a:lnTo>
                  <a:lnTo>
                    <a:pt x="68" y="288"/>
                  </a:lnTo>
                  <a:lnTo>
                    <a:pt x="68" y="287"/>
                  </a:lnTo>
                  <a:lnTo>
                    <a:pt x="68" y="286"/>
                  </a:lnTo>
                  <a:lnTo>
                    <a:pt x="69" y="286"/>
                  </a:lnTo>
                  <a:lnTo>
                    <a:pt x="69" y="285"/>
                  </a:lnTo>
                  <a:lnTo>
                    <a:pt x="70" y="284"/>
                  </a:lnTo>
                  <a:lnTo>
                    <a:pt x="70" y="283"/>
                  </a:lnTo>
                  <a:lnTo>
                    <a:pt x="69" y="283"/>
                  </a:lnTo>
                  <a:lnTo>
                    <a:pt x="69" y="282"/>
                  </a:lnTo>
                  <a:lnTo>
                    <a:pt x="68" y="281"/>
                  </a:lnTo>
                  <a:lnTo>
                    <a:pt x="65" y="281"/>
                  </a:lnTo>
                  <a:lnTo>
                    <a:pt x="64" y="281"/>
                  </a:lnTo>
                  <a:lnTo>
                    <a:pt x="63" y="281"/>
                  </a:lnTo>
                  <a:lnTo>
                    <a:pt x="63" y="280"/>
                  </a:lnTo>
                  <a:lnTo>
                    <a:pt x="63" y="279"/>
                  </a:lnTo>
                  <a:lnTo>
                    <a:pt x="64" y="279"/>
                  </a:lnTo>
                  <a:lnTo>
                    <a:pt x="62" y="277"/>
                  </a:lnTo>
                  <a:lnTo>
                    <a:pt x="61" y="277"/>
                  </a:lnTo>
                  <a:lnTo>
                    <a:pt x="59" y="277"/>
                  </a:lnTo>
                  <a:lnTo>
                    <a:pt x="57" y="276"/>
                  </a:lnTo>
                  <a:lnTo>
                    <a:pt x="55" y="277"/>
                  </a:lnTo>
                  <a:lnTo>
                    <a:pt x="53" y="277"/>
                  </a:lnTo>
                  <a:lnTo>
                    <a:pt x="53" y="278"/>
                  </a:lnTo>
                  <a:lnTo>
                    <a:pt x="52" y="279"/>
                  </a:lnTo>
                  <a:lnTo>
                    <a:pt x="51" y="279"/>
                  </a:lnTo>
                  <a:lnTo>
                    <a:pt x="48" y="278"/>
                  </a:lnTo>
                  <a:lnTo>
                    <a:pt x="48" y="279"/>
                  </a:lnTo>
                  <a:lnTo>
                    <a:pt x="48" y="280"/>
                  </a:lnTo>
                  <a:lnTo>
                    <a:pt x="47" y="280"/>
                  </a:lnTo>
                  <a:lnTo>
                    <a:pt x="46" y="280"/>
                  </a:lnTo>
                  <a:lnTo>
                    <a:pt x="45" y="280"/>
                  </a:lnTo>
                  <a:lnTo>
                    <a:pt x="44" y="280"/>
                  </a:lnTo>
                  <a:lnTo>
                    <a:pt x="42" y="278"/>
                  </a:lnTo>
                  <a:lnTo>
                    <a:pt x="41" y="278"/>
                  </a:lnTo>
                  <a:lnTo>
                    <a:pt x="40" y="277"/>
                  </a:lnTo>
                  <a:lnTo>
                    <a:pt x="40" y="278"/>
                  </a:lnTo>
                  <a:lnTo>
                    <a:pt x="38" y="278"/>
                  </a:lnTo>
                  <a:lnTo>
                    <a:pt x="37" y="279"/>
                  </a:lnTo>
                  <a:lnTo>
                    <a:pt x="37" y="280"/>
                  </a:lnTo>
                  <a:lnTo>
                    <a:pt x="36" y="281"/>
                  </a:lnTo>
                  <a:lnTo>
                    <a:pt x="35" y="280"/>
                  </a:lnTo>
                  <a:lnTo>
                    <a:pt x="33" y="280"/>
                  </a:lnTo>
                  <a:lnTo>
                    <a:pt x="32" y="281"/>
                  </a:lnTo>
                  <a:lnTo>
                    <a:pt x="31" y="281"/>
                  </a:lnTo>
                  <a:lnTo>
                    <a:pt x="30" y="280"/>
                  </a:lnTo>
                  <a:lnTo>
                    <a:pt x="30" y="279"/>
                  </a:lnTo>
                  <a:lnTo>
                    <a:pt x="28" y="279"/>
                  </a:lnTo>
                  <a:lnTo>
                    <a:pt x="28" y="280"/>
                  </a:lnTo>
                  <a:lnTo>
                    <a:pt x="26" y="281"/>
                  </a:lnTo>
                  <a:lnTo>
                    <a:pt x="25" y="280"/>
                  </a:lnTo>
                  <a:lnTo>
                    <a:pt x="24" y="279"/>
                  </a:lnTo>
                  <a:lnTo>
                    <a:pt x="23" y="280"/>
                  </a:lnTo>
                  <a:lnTo>
                    <a:pt x="23" y="279"/>
                  </a:lnTo>
                  <a:lnTo>
                    <a:pt x="23" y="278"/>
                  </a:lnTo>
                  <a:lnTo>
                    <a:pt x="22" y="279"/>
                  </a:lnTo>
                  <a:lnTo>
                    <a:pt x="21" y="280"/>
                  </a:lnTo>
                  <a:lnTo>
                    <a:pt x="20" y="279"/>
                  </a:lnTo>
                  <a:lnTo>
                    <a:pt x="20" y="277"/>
                  </a:lnTo>
                  <a:lnTo>
                    <a:pt x="19" y="277"/>
                  </a:lnTo>
                  <a:lnTo>
                    <a:pt x="18" y="277"/>
                  </a:lnTo>
                  <a:lnTo>
                    <a:pt x="18" y="276"/>
                  </a:lnTo>
                  <a:lnTo>
                    <a:pt x="18" y="275"/>
                  </a:lnTo>
                  <a:lnTo>
                    <a:pt x="18" y="274"/>
                  </a:lnTo>
                  <a:lnTo>
                    <a:pt x="17" y="273"/>
                  </a:lnTo>
                  <a:lnTo>
                    <a:pt x="17" y="272"/>
                  </a:lnTo>
                  <a:lnTo>
                    <a:pt x="16" y="271"/>
                  </a:lnTo>
                  <a:lnTo>
                    <a:pt x="15" y="271"/>
                  </a:lnTo>
                  <a:lnTo>
                    <a:pt x="15" y="270"/>
                  </a:lnTo>
                  <a:lnTo>
                    <a:pt x="15" y="269"/>
                  </a:lnTo>
                  <a:lnTo>
                    <a:pt x="15" y="268"/>
                  </a:lnTo>
                  <a:lnTo>
                    <a:pt x="13" y="266"/>
                  </a:lnTo>
                  <a:lnTo>
                    <a:pt x="13" y="265"/>
                  </a:lnTo>
                  <a:lnTo>
                    <a:pt x="12" y="265"/>
                  </a:lnTo>
                  <a:lnTo>
                    <a:pt x="11" y="264"/>
                  </a:lnTo>
                  <a:lnTo>
                    <a:pt x="11" y="263"/>
                  </a:lnTo>
                  <a:lnTo>
                    <a:pt x="9" y="261"/>
                  </a:lnTo>
                  <a:lnTo>
                    <a:pt x="8" y="261"/>
                  </a:lnTo>
                  <a:lnTo>
                    <a:pt x="7" y="260"/>
                  </a:lnTo>
                  <a:lnTo>
                    <a:pt x="7" y="259"/>
                  </a:lnTo>
                  <a:lnTo>
                    <a:pt x="6" y="258"/>
                  </a:lnTo>
                  <a:lnTo>
                    <a:pt x="6" y="256"/>
                  </a:lnTo>
                  <a:lnTo>
                    <a:pt x="5" y="256"/>
                  </a:lnTo>
                  <a:lnTo>
                    <a:pt x="4" y="256"/>
                  </a:lnTo>
                  <a:lnTo>
                    <a:pt x="4" y="255"/>
                  </a:lnTo>
                  <a:lnTo>
                    <a:pt x="3" y="255"/>
                  </a:lnTo>
                  <a:lnTo>
                    <a:pt x="3" y="254"/>
                  </a:lnTo>
                  <a:lnTo>
                    <a:pt x="1" y="254"/>
                  </a:lnTo>
                  <a:lnTo>
                    <a:pt x="1" y="253"/>
                  </a:lnTo>
                  <a:lnTo>
                    <a:pt x="1" y="252"/>
                  </a:lnTo>
                  <a:lnTo>
                    <a:pt x="1" y="251"/>
                  </a:lnTo>
                  <a:lnTo>
                    <a:pt x="2" y="251"/>
                  </a:lnTo>
                  <a:lnTo>
                    <a:pt x="1" y="250"/>
                  </a:lnTo>
                  <a:lnTo>
                    <a:pt x="2" y="249"/>
                  </a:lnTo>
                  <a:lnTo>
                    <a:pt x="2" y="248"/>
                  </a:lnTo>
                  <a:lnTo>
                    <a:pt x="2" y="247"/>
                  </a:lnTo>
                  <a:lnTo>
                    <a:pt x="3" y="246"/>
                  </a:lnTo>
                  <a:lnTo>
                    <a:pt x="5" y="247"/>
                  </a:lnTo>
                  <a:lnTo>
                    <a:pt x="6" y="247"/>
                  </a:lnTo>
                  <a:lnTo>
                    <a:pt x="8" y="246"/>
                  </a:lnTo>
                  <a:lnTo>
                    <a:pt x="8" y="245"/>
                  </a:lnTo>
                  <a:lnTo>
                    <a:pt x="11" y="245"/>
                  </a:lnTo>
                  <a:lnTo>
                    <a:pt x="12" y="245"/>
                  </a:lnTo>
                  <a:lnTo>
                    <a:pt x="12" y="244"/>
                  </a:lnTo>
                  <a:lnTo>
                    <a:pt x="11" y="244"/>
                  </a:lnTo>
                  <a:lnTo>
                    <a:pt x="12" y="243"/>
                  </a:lnTo>
                  <a:lnTo>
                    <a:pt x="12" y="242"/>
                  </a:lnTo>
                  <a:lnTo>
                    <a:pt x="12" y="241"/>
                  </a:lnTo>
                  <a:lnTo>
                    <a:pt x="13" y="240"/>
                  </a:lnTo>
                  <a:lnTo>
                    <a:pt x="13" y="239"/>
                  </a:lnTo>
                  <a:lnTo>
                    <a:pt x="13" y="238"/>
                  </a:lnTo>
                  <a:lnTo>
                    <a:pt x="13" y="237"/>
                  </a:lnTo>
                  <a:lnTo>
                    <a:pt x="14" y="236"/>
                  </a:lnTo>
                  <a:lnTo>
                    <a:pt x="14" y="235"/>
                  </a:lnTo>
                  <a:lnTo>
                    <a:pt x="14" y="234"/>
                  </a:lnTo>
                  <a:lnTo>
                    <a:pt x="14" y="233"/>
                  </a:lnTo>
                  <a:lnTo>
                    <a:pt x="15" y="233"/>
                  </a:lnTo>
                  <a:lnTo>
                    <a:pt x="16" y="232"/>
                  </a:lnTo>
                  <a:lnTo>
                    <a:pt x="17" y="231"/>
                  </a:lnTo>
                  <a:lnTo>
                    <a:pt x="17" y="230"/>
                  </a:lnTo>
                  <a:lnTo>
                    <a:pt x="17" y="229"/>
                  </a:lnTo>
                  <a:lnTo>
                    <a:pt x="16" y="229"/>
                  </a:lnTo>
                  <a:lnTo>
                    <a:pt x="15" y="227"/>
                  </a:lnTo>
                  <a:lnTo>
                    <a:pt x="15" y="226"/>
                  </a:lnTo>
                  <a:lnTo>
                    <a:pt x="16" y="226"/>
                  </a:lnTo>
                  <a:lnTo>
                    <a:pt x="18" y="227"/>
                  </a:lnTo>
                  <a:lnTo>
                    <a:pt x="19" y="227"/>
                  </a:lnTo>
                  <a:lnTo>
                    <a:pt x="20" y="226"/>
                  </a:lnTo>
                  <a:lnTo>
                    <a:pt x="22" y="227"/>
                  </a:lnTo>
                  <a:lnTo>
                    <a:pt x="22" y="226"/>
                  </a:lnTo>
                  <a:lnTo>
                    <a:pt x="23" y="226"/>
                  </a:lnTo>
                  <a:lnTo>
                    <a:pt x="23" y="225"/>
                  </a:lnTo>
                  <a:lnTo>
                    <a:pt x="22" y="225"/>
                  </a:lnTo>
                  <a:lnTo>
                    <a:pt x="22" y="224"/>
                  </a:lnTo>
                  <a:lnTo>
                    <a:pt x="24" y="223"/>
                  </a:lnTo>
                  <a:lnTo>
                    <a:pt x="25" y="222"/>
                  </a:lnTo>
                  <a:lnTo>
                    <a:pt x="25" y="223"/>
                  </a:lnTo>
                  <a:lnTo>
                    <a:pt x="26" y="223"/>
                  </a:lnTo>
                  <a:lnTo>
                    <a:pt x="25" y="222"/>
                  </a:lnTo>
                  <a:lnTo>
                    <a:pt x="26" y="220"/>
                  </a:lnTo>
                  <a:lnTo>
                    <a:pt x="25" y="219"/>
                  </a:lnTo>
                  <a:lnTo>
                    <a:pt x="24" y="219"/>
                  </a:lnTo>
                  <a:lnTo>
                    <a:pt x="25" y="217"/>
                  </a:lnTo>
                  <a:lnTo>
                    <a:pt x="26" y="217"/>
                  </a:lnTo>
                  <a:lnTo>
                    <a:pt x="27" y="214"/>
                  </a:lnTo>
                  <a:lnTo>
                    <a:pt x="28" y="213"/>
                  </a:lnTo>
                  <a:lnTo>
                    <a:pt x="29" y="212"/>
                  </a:lnTo>
                  <a:lnTo>
                    <a:pt x="30" y="210"/>
                  </a:lnTo>
                  <a:lnTo>
                    <a:pt x="31" y="209"/>
                  </a:lnTo>
                  <a:lnTo>
                    <a:pt x="31" y="208"/>
                  </a:lnTo>
                  <a:lnTo>
                    <a:pt x="32" y="208"/>
                  </a:lnTo>
                  <a:lnTo>
                    <a:pt x="33" y="207"/>
                  </a:lnTo>
                  <a:lnTo>
                    <a:pt x="33" y="205"/>
                  </a:lnTo>
                  <a:lnTo>
                    <a:pt x="33" y="204"/>
                  </a:lnTo>
                  <a:lnTo>
                    <a:pt x="33" y="203"/>
                  </a:lnTo>
                  <a:lnTo>
                    <a:pt x="33" y="202"/>
                  </a:lnTo>
                  <a:lnTo>
                    <a:pt x="34" y="202"/>
                  </a:lnTo>
                  <a:lnTo>
                    <a:pt x="35" y="201"/>
                  </a:lnTo>
                  <a:lnTo>
                    <a:pt x="36" y="199"/>
                  </a:lnTo>
                  <a:lnTo>
                    <a:pt x="36" y="197"/>
                  </a:lnTo>
                  <a:lnTo>
                    <a:pt x="35" y="196"/>
                  </a:lnTo>
                  <a:lnTo>
                    <a:pt x="35" y="195"/>
                  </a:lnTo>
                  <a:lnTo>
                    <a:pt x="35" y="194"/>
                  </a:lnTo>
                  <a:lnTo>
                    <a:pt x="34" y="193"/>
                  </a:lnTo>
                  <a:lnTo>
                    <a:pt x="33" y="193"/>
                  </a:lnTo>
                  <a:lnTo>
                    <a:pt x="33" y="192"/>
                  </a:lnTo>
                  <a:lnTo>
                    <a:pt x="33" y="191"/>
                  </a:lnTo>
                  <a:lnTo>
                    <a:pt x="34" y="190"/>
                  </a:lnTo>
                  <a:lnTo>
                    <a:pt x="33" y="189"/>
                  </a:lnTo>
                  <a:lnTo>
                    <a:pt x="32" y="189"/>
                  </a:lnTo>
                  <a:lnTo>
                    <a:pt x="29" y="190"/>
                  </a:lnTo>
                  <a:lnTo>
                    <a:pt x="28" y="190"/>
                  </a:lnTo>
                  <a:lnTo>
                    <a:pt x="25" y="189"/>
                  </a:lnTo>
                  <a:lnTo>
                    <a:pt x="25" y="188"/>
                  </a:lnTo>
                  <a:lnTo>
                    <a:pt x="26" y="187"/>
                  </a:lnTo>
                  <a:lnTo>
                    <a:pt x="25" y="187"/>
                  </a:lnTo>
                  <a:lnTo>
                    <a:pt x="24" y="188"/>
                  </a:lnTo>
                  <a:lnTo>
                    <a:pt x="24" y="187"/>
                  </a:lnTo>
                  <a:lnTo>
                    <a:pt x="23" y="187"/>
                  </a:lnTo>
                  <a:lnTo>
                    <a:pt x="23" y="185"/>
                  </a:lnTo>
                  <a:lnTo>
                    <a:pt x="22" y="184"/>
                  </a:lnTo>
                  <a:lnTo>
                    <a:pt x="22" y="183"/>
                  </a:lnTo>
                  <a:lnTo>
                    <a:pt x="22" y="182"/>
                  </a:lnTo>
                  <a:lnTo>
                    <a:pt x="23" y="180"/>
                  </a:lnTo>
                  <a:lnTo>
                    <a:pt x="22" y="179"/>
                  </a:lnTo>
                  <a:lnTo>
                    <a:pt x="21" y="179"/>
                  </a:lnTo>
                  <a:lnTo>
                    <a:pt x="20" y="179"/>
                  </a:lnTo>
                  <a:lnTo>
                    <a:pt x="19" y="178"/>
                  </a:lnTo>
                  <a:lnTo>
                    <a:pt x="18" y="177"/>
                  </a:lnTo>
                  <a:lnTo>
                    <a:pt x="16" y="177"/>
                  </a:lnTo>
                  <a:lnTo>
                    <a:pt x="15" y="177"/>
                  </a:lnTo>
                  <a:lnTo>
                    <a:pt x="13" y="177"/>
                  </a:lnTo>
                  <a:lnTo>
                    <a:pt x="13" y="178"/>
                  </a:lnTo>
                  <a:lnTo>
                    <a:pt x="12" y="177"/>
                  </a:lnTo>
                  <a:lnTo>
                    <a:pt x="11" y="178"/>
                  </a:lnTo>
                  <a:lnTo>
                    <a:pt x="11" y="177"/>
                  </a:lnTo>
                  <a:lnTo>
                    <a:pt x="12" y="176"/>
                  </a:lnTo>
                  <a:lnTo>
                    <a:pt x="12" y="175"/>
                  </a:lnTo>
                  <a:lnTo>
                    <a:pt x="13" y="175"/>
                  </a:lnTo>
                  <a:lnTo>
                    <a:pt x="13" y="174"/>
                  </a:lnTo>
                  <a:lnTo>
                    <a:pt x="12" y="173"/>
                  </a:lnTo>
                  <a:lnTo>
                    <a:pt x="12" y="172"/>
                  </a:lnTo>
                  <a:lnTo>
                    <a:pt x="13" y="172"/>
                  </a:lnTo>
                  <a:lnTo>
                    <a:pt x="14" y="170"/>
                  </a:lnTo>
                  <a:lnTo>
                    <a:pt x="13" y="168"/>
                  </a:lnTo>
                  <a:lnTo>
                    <a:pt x="14" y="167"/>
                  </a:lnTo>
                  <a:lnTo>
                    <a:pt x="15" y="166"/>
                  </a:lnTo>
                  <a:lnTo>
                    <a:pt x="15" y="165"/>
                  </a:lnTo>
                  <a:lnTo>
                    <a:pt x="16" y="164"/>
                  </a:lnTo>
                  <a:lnTo>
                    <a:pt x="17" y="163"/>
                  </a:lnTo>
                  <a:lnTo>
                    <a:pt x="17" y="162"/>
                  </a:lnTo>
                  <a:lnTo>
                    <a:pt x="17" y="161"/>
                  </a:lnTo>
                  <a:lnTo>
                    <a:pt x="17" y="160"/>
                  </a:lnTo>
                  <a:lnTo>
                    <a:pt x="17" y="159"/>
                  </a:lnTo>
                  <a:lnTo>
                    <a:pt x="16" y="159"/>
                  </a:lnTo>
                  <a:lnTo>
                    <a:pt x="15" y="157"/>
                  </a:lnTo>
                  <a:lnTo>
                    <a:pt x="14" y="157"/>
                  </a:lnTo>
                  <a:lnTo>
                    <a:pt x="14" y="156"/>
                  </a:lnTo>
                  <a:lnTo>
                    <a:pt x="15" y="156"/>
                  </a:lnTo>
                  <a:lnTo>
                    <a:pt x="15" y="155"/>
                  </a:lnTo>
                  <a:lnTo>
                    <a:pt x="14" y="154"/>
                  </a:lnTo>
                  <a:lnTo>
                    <a:pt x="13" y="153"/>
                  </a:lnTo>
                  <a:lnTo>
                    <a:pt x="14" y="152"/>
                  </a:lnTo>
                  <a:lnTo>
                    <a:pt x="12" y="151"/>
                  </a:lnTo>
                  <a:lnTo>
                    <a:pt x="12" y="150"/>
                  </a:lnTo>
                  <a:lnTo>
                    <a:pt x="12" y="149"/>
                  </a:lnTo>
                  <a:lnTo>
                    <a:pt x="10" y="148"/>
                  </a:lnTo>
                  <a:lnTo>
                    <a:pt x="9" y="147"/>
                  </a:lnTo>
                  <a:lnTo>
                    <a:pt x="6" y="145"/>
                  </a:lnTo>
                  <a:lnTo>
                    <a:pt x="4" y="144"/>
                  </a:lnTo>
                  <a:lnTo>
                    <a:pt x="3" y="143"/>
                  </a:lnTo>
                  <a:lnTo>
                    <a:pt x="2" y="142"/>
                  </a:lnTo>
                  <a:lnTo>
                    <a:pt x="1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1" y="141"/>
                  </a:lnTo>
                  <a:lnTo>
                    <a:pt x="2" y="141"/>
                  </a:lnTo>
                  <a:lnTo>
                    <a:pt x="3" y="140"/>
                  </a:lnTo>
                  <a:lnTo>
                    <a:pt x="3" y="139"/>
                  </a:lnTo>
                  <a:lnTo>
                    <a:pt x="4" y="139"/>
                  </a:lnTo>
                  <a:lnTo>
                    <a:pt x="4" y="138"/>
                  </a:lnTo>
                  <a:lnTo>
                    <a:pt x="3" y="138"/>
                  </a:lnTo>
                  <a:lnTo>
                    <a:pt x="3" y="137"/>
                  </a:lnTo>
                  <a:lnTo>
                    <a:pt x="3" y="136"/>
                  </a:lnTo>
                  <a:lnTo>
                    <a:pt x="2" y="135"/>
                  </a:lnTo>
                  <a:lnTo>
                    <a:pt x="0" y="134"/>
                  </a:lnTo>
                  <a:lnTo>
                    <a:pt x="1" y="133"/>
                  </a:lnTo>
                  <a:lnTo>
                    <a:pt x="2" y="132"/>
                  </a:lnTo>
                  <a:lnTo>
                    <a:pt x="2" y="131"/>
                  </a:lnTo>
                  <a:lnTo>
                    <a:pt x="1" y="130"/>
                  </a:lnTo>
                  <a:lnTo>
                    <a:pt x="2" y="130"/>
                  </a:lnTo>
                  <a:lnTo>
                    <a:pt x="2" y="128"/>
                  </a:lnTo>
                  <a:lnTo>
                    <a:pt x="2" y="127"/>
                  </a:lnTo>
                  <a:lnTo>
                    <a:pt x="1" y="127"/>
                  </a:lnTo>
                  <a:lnTo>
                    <a:pt x="2" y="126"/>
                  </a:lnTo>
                  <a:lnTo>
                    <a:pt x="3" y="126"/>
                  </a:lnTo>
                  <a:lnTo>
                    <a:pt x="5" y="125"/>
                  </a:lnTo>
                  <a:lnTo>
                    <a:pt x="6" y="125"/>
                  </a:lnTo>
                  <a:lnTo>
                    <a:pt x="8" y="124"/>
                  </a:lnTo>
                  <a:lnTo>
                    <a:pt x="9" y="123"/>
                  </a:lnTo>
                  <a:lnTo>
                    <a:pt x="10" y="123"/>
                  </a:lnTo>
                  <a:lnTo>
                    <a:pt x="10" y="122"/>
                  </a:lnTo>
                  <a:lnTo>
                    <a:pt x="11" y="122"/>
                  </a:lnTo>
                  <a:lnTo>
                    <a:pt x="12" y="122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5" y="120"/>
                  </a:lnTo>
                  <a:lnTo>
                    <a:pt x="16" y="120"/>
                  </a:lnTo>
                  <a:lnTo>
                    <a:pt x="17" y="118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3"/>
                  </a:lnTo>
                  <a:lnTo>
                    <a:pt x="20" y="114"/>
                  </a:lnTo>
                  <a:lnTo>
                    <a:pt x="21" y="114"/>
                  </a:lnTo>
                  <a:lnTo>
                    <a:pt x="21" y="113"/>
                  </a:lnTo>
                  <a:lnTo>
                    <a:pt x="21" y="112"/>
                  </a:lnTo>
                  <a:lnTo>
                    <a:pt x="22" y="111"/>
                  </a:lnTo>
                  <a:lnTo>
                    <a:pt x="23" y="111"/>
                  </a:lnTo>
                  <a:lnTo>
                    <a:pt x="24" y="111"/>
                  </a:lnTo>
                  <a:lnTo>
                    <a:pt x="24" y="110"/>
                  </a:lnTo>
                  <a:lnTo>
                    <a:pt x="24" y="109"/>
                  </a:lnTo>
                  <a:lnTo>
                    <a:pt x="23" y="108"/>
                  </a:lnTo>
                  <a:lnTo>
                    <a:pt x="24" y="108"/>
                  </a:lnTo>
                  <a:lnTo>
                    <a:pt x="25" y="108"/>
                  </a:lnTo>
                  <a:lnTo>
                    <a:pt x="26" y="108"/>
                  </a:lnTo>
                  <a:lnTo>
                    <a:pt x="27" y="109"/>
                  </a:lnTo>
                  <a:lnTo>
                    <a:pt x="28" y="109"/>
                  </a:lnTo>
                  <a:lnTo>
                    <a:pt x="28" y="108"/>
                  </a:lnTo>
                  <a:lnTo>
                    <a:pt x="28" y="107"/>
                  </a:lnTo>
                  <a:lnTo>
                    <a:pt x="27" y="107"/>
                  </a:lnTo>
                  <a:lnTo>
                    <a:pt x="27" y="106"/>
                  </a:lnTo>
                  <a:lnTo>
                    <a:pt x="26" y="106"/>
                  </a:lnTo>
                  <a:lnTo>
                    <a:pt x="25" y="104"/>
                  </a:lnTo>
                  <a:lnTo>
                    <a:pt x="24" y="104"/>
                  </a:lnTo>
                  <a:lnTo>
                    <a:pt x="24" y="103"/>
                  </a:lnTo>
                  <a:lnTo>
                    <a:pt x="23" y="103"/>
                  </a:lnTo>
                  <a:lnTo>
                    <a:pt x="22" y="102"/>
                  </a:lnTo>
                  <a:lnTo>
                    <a:pt x="22" y="101"/>
                  </a:lnTo>
                  <a:lnTo>
                    <a:pt x="22" y="99"/>
                  </a:lnTo>
                  <a:lnTo>
                    <a:pt x="21" y="98"/>
                  </a:lnTo>
                  <a:lnTo>
                    <a:pt x="22" y="97"/>
                  </a:lnTo>
                  <a:lnTo>
                    <a:pt x="22" y="96"/>
                  </a:lnTo>
                  <a:lnTo>
                    <a:pt x="21" y="96"/>
                  </a:lnTo>
                  <a:lnTo>
                    <a:pt x="20" y="96"/>
                  </a:lnTo>
                  <a:lnTo>
                    <a:pt x="20" y="95"/>
                  </a:lnTo>
                  <a:lnTo>
                    <a:pt x="19" y="95"/>
                  </a:lnTo>
                  <a:lnTo>
                    <a:pt x="18" y="94"/>
                  </a:lnTo>
                  <a:lnTo>
                    <a:pt x="19" y="92"/>
                  </a:lnTo>
                  <a:lnTo>
                    <a:pt x="19" y="91"/>
                  </a:lnTo>
                  <a:lnTo>
                    <a:pt x="21" y="89"/>
                  </a:lnTo>
                  <a:lnTo>
                    <a:pt x="21" y="88"/>
                  </a:lnTo>
                  <a:lnTo>
                    <a:pt x="22" y="88"/>
                  </a:lnTo>
                  <a:lnTo>
                    <a:pt x="21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4" y="85"/>
                  </a:lnTo>
                  <a:lnTo>
                    <a:pt x="24" y="84"/>
                  </a:lnTo>
                  <a:lnTo>
                    <a:pt x="24" y="83"/>
                  </a:lnTo>
                  <a:lnTo>
                    <a:pt x="23" y="83"/>
                  </a:lnTo>
                  <a:lnTo>
                    <a:pt x="23" y="82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4" y="79"/>
                  </a:lnTo>
                  <a:lnTo>
                    <a:pt x="25" y="77"/>
                  </a:lnTo>
                  <a:lnTo>
                    <a:pt x="26" y="77"/>
                  </a:lnTo>
                  <a:lnTo>
                    <a:pt x="27" y="76"/>
                  </a:lnTo>
                  <a:lnTo>
                    <a:pt x="28" y="75"/>
                  </a:lnTo>
                  <a:lnTo>
                    <a:pt x="28" y="74"/>
                  </a:lnTo>
                  <a:lnTo>
                    <a:pt x="27" y="72"/>
                  </a:lnTo>
                  <a:lnTo>
                    <a:pt x="26" y="71"/>
                  </a:lnTo>
                  <a:lnTo>
                    <a:pt x="28" y="69"/>
                  </a:lnTo>
                  <a:lnTo>
                    <a:pt x="28" y="68"/>
                  </a:lnTo>
                  <a:lnTo>
                    <a:pt x="29" y="67"/>
                  </a:lnTo>
                  <a:lnTo>
                    <a:pt x="29" y="66"/>
                  </a:lnTo>
                  <a:lnTo>
                    <a:pt x="30" y="66"/>
                  </a:lnTo>
                  <a:lnTo>
                    <a:pt x="31" y="64"/>
                  </a:lnTo>
                  <a:lnTo>
                    <a:pt x="32" y="64"/>
                  </a:lnTo>
                  <a:lnTo>
                    <a:pt x="32" y="63"/>
                  </a:lnTo>
                  <a:lnTo>
                    <a:pt x="32" y="62"/>
                  </a:lnTo>
                  <a:lnTo>
                    <a:pt x="31" y="62"/>
                  </a:lnTo>
                  <a:lnTo>
                    <a:pt x="31" y="61"/>
                  </a:lnTo>
                  <a:lnTo>
                    <a:pt x="32" y="61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6" y="57"/>
                  </a:lnTo>
                  <a:lnTo>
                    <a:pt x="36" y="56"/>
                  </a:lnTo>
                  <a:lnTo>
                    <a:pt x="37" y="55"/>
                  </a:lnTo>
                  <a:lnTo>
                    <a:pt x="39" y="54"/>
                  </a:lnTo>
                  <a:lnTo>
                    <a:pt x="40" y="52"/>
                  </a:lnTo>
                  <a:lnTo>
                    <a:pt x="40" y="51"/>
                  </a:lnTo>
                  <a:lnTo>
                    <a:pt x="40" y="50"/>
                  </a:lnTo>
                  <a:lnTo>
                    <a:pt x="41" y="50"/>
                  </a:lnTo>
                  <a:lnTo>
                    <a:pt x="42" y="50"/>
                  </a:lnTo>
                  <a:lnTo>
                    <a:pt x="42" y="49"/>
                  </a:lnTo>
                  <a:lnTo>
                    <a:pt x="43" y="48"/>
                  </a:lnTo>
                  <a:lnTo>
                    <a:pt x="43" y="46"/>
                  </a:lnTo>
                  <a:lnTo>
                    <a:pt x="44" y="45"/>
                  </a:lnTo>
                  <a:lnTo>
                    <a:pt x="45" y="45"/>
                  </a:lnTo>
                  <a:lnTo>
                    <a:pt x="46" y="44"/>
                  </a:lnTo>
                  <a:lnTo>
                    <a:pt x="47" y="43"/>
                  </a:lnTo>
                  <a:lnTo>
                    <a:pt x="48" y="42"/>
                  </a:lnTo>
                  <a:lnTo>
                    <a:pt x="49" y="43"/>
                  </a:lnTo>
                  <a:lnTo>
                    <a:pt x="49" y="42"/>
                  </a:lnTo>
                  <a:lnTo>
                    <a:pt x="48" y="41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5" y="41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1" y="40"/>
                  </a:lnTo>
                  <a:lnTo>
                    <a:pt x="40" y="41"/>
                  </a:lnTo>
                  <a:lnTo>
                    <a:pt x="39" y="40"/>
                  </a:lnTo>
                  <a:lnTo>
                    <a:pt x="38" y="40"/>
                  </a:lnTo>
                  <a:lnTo>
                    <a:pt x="39" y="40"/>
                  </a:lnTo>
                  <a:lnTo>
                    <a:pt x="38" y="39"/>
                  </a:lnTo>
                  <a:lnTo>
                    <a:pt x="37" y="39"/>
                  </a:lnTo>
                  <a:lnTo>
                    <a:pt x="36" y="39"/>
                  </a:lnTo>
                  <a:lnTo>
                    <a:pt x="35" y="38"/>
                  </a:lnTo>
                  <a:lnTo>
                    <a:pt x="36" y="37"/>
                  </a:lnTo>
                  <a:lnTo>
                    <a:pt x="37" y="36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40" y="36"/>
                  </a:lnTo>
                  <a:lnTo>
                    <a:pt x="40" y="35"/>
                  </a:lnTo>
                  <a:lnTo>
                    <a:pt x="41" y="35"/>
                  </a:lnTo>
                  <a:lnTo>
                    <a:pt x="42" y="35"/>
                  </a:lnTo>
                  <a:lnTo>
                    <a:pt x="43" y="35"/>
                  </a:lnTo>
                  <a:lnTo>
                    <a:pt x="45" y="38"/>
                  </a:lnTo>
                  <a:lnTo>
                    <a:pt x="46" y="38"/>
                  </a:lnTo>
                  <a:lnTo>
                    <a:pt x="47" y="38"/>
                  </a:lnTo>
                  <a:lnTo>
                    <a:pt x="48" y="38"/>
                  </a:lnTo>
                  <a:lnTo>
                    <a:pt x="49" y="35"/>
                  </a:lnTo>
                  <a:lnTo>
                    <a:pt x="49" y="34"/>
                  </a:lnTo>
                  <a:lnTo>
                    <a:pt x="50" y="33"/>
                  </a:lnTo>
                  <a:lnTo>
                    <a:pt x="51" y="33"/>
                  </a:lnTo>
                  <a:lnTo>
                    <a:pt x="52" y="33"/>
                  </a:lnTo>
                  <a:lnTo>
                    <a:pt x="52" y="34"/>
                  </a:lnTo>
                  <a:lnTo>
                    <a:pt x="53" y="33"/>
                  </a:lnTo>
                  <a:lnTo>
                    <a:pt x="54" y="32"/>
                  </a:lnTo>
                  <a:lnTo>
                    <a:pt x="55" y="31"/>
                  </a:lnTo>
                  <a:lnTo>
                    <a:pt x="56" y="31"/>
                  </a:lnTo>
                  <a:lnTo>
                    <a:pt x="57" y="32"/>
                  </a:lnTo>
                  <a:lnTo>
                    <a:pt x="56" y="32"/>
                  </a:lnTo>
                  <a:lnTo>
                    <a:pt x="56" y="33"/>
                  </a:lnTo>
                  <a:lnTo>
                    <a:pt x="56" y="34"/>
                  </a:lnTo>
                  <a:lnTo>
                    <a:pt x="55" y="35"/>
                  </a:lnTo>
                  <a:lnTo>
                    <a:pt x="55" y="36"/>
                  </a:lnTo>
                  <a:lnTo>
                    <a:pt x="55" y="37"/>
                  </a:lnTo>
                  <a:lnTo>
                    <a:pt x="56" y="38"/>
                  </a:lnTo>
                  <a:lnTo>
                    <a:pt x="56" y="41"/>
                  </a:lnTo>
                  <a:lnTo>
                    <a:pt x="55" y="41"/>
                  </a:lnTo>
                  <a:lnTo>
                    <a:pt x="55" y="42"/>
                  </a:lnTo>
                  <a:lnTo>
                    <a:pt x="55" y="43"/>
                  </a:lnTo>
                  <a:lnTo>
                    <a:pt x="55" y="44"/>
                  </a:lnTo>
                  <a:lnTo>
                    <a:pt x="54" y="45"/>
                  </a:lnTo>
                  <a:lnTo>
                    <a:pt x="55" y="46"/>
                  </a:lnTo>
                  <a:lnTo>
                    <a:pt x="58" y="47"/>
                  </a:lnTo>
                  <a:lnTo>
                    <a:pt x="59" y="48"/>
                  </a:lnTo>
                  <a:lnTo>
                    <a:pt x="60" y="48"/>
                  </a:lnTo>
                  <a:lnTo>
                    <a:pt x="61" y="48"/>
                  </a:lnTo>
                  <a:lnTo>
                    <a:pt x="62" y="48"/>
                  </a:lnTo>
                  <a:lnTo>
                    <a:pt x="63" y="48"/>
                  </a:lnTo>
                  <a:lnTo>
                    <a:pt x="64" y="47"/>
                  </a:lnTo>
                  <a:lnTo>
                    <a:pt x="65" y="46"/>
                  </a:lnTo>
                  <a:lnTo>
                    <a:pt x="65" y="45"/>
                  </a:lnTo>
                  <a:lnTo>
                    <a:pt x="67" y="45"/>
                  </a:lnTo>
                  <a:lnTo>
                    <a:pt x="68" y="45"/>
                  </a:lnTo>
                  <a:lnTo>
                    <a:pt x="69" y="45"/>
                  </a:lnTo>
                  <a:lnTo>
                    <a:pt x="70" y="45"/>
                  </a:lnTo>
                  <a:lnTo>
                    <a:pt x="71" y="46"/>
                  </a:lnTo>
                  <a:lnTo>
                    <a:pt x="72" y="47"/>
                  </a:lnTo>
                  <a:lnTo>
                    <a:pt x="73" y="48"/>
                  </a:lnTo>
                  <a:lnTo>
                    <a:pt x="73" y="49"/>
                  </a:lnTo>
                  <a:lnTo>
                    <a:pt x="73" y="50"/>
                  </a:lnTo>
                  <a:lnTo>
                    <a:pt x="74" y="50"/>
                  </a:lnTo>
                  <a:lnTo>
                    <a:pt x="74" y="51"/>
                  </a:lnTo>
                  <a:lnTo>
                    <a:pt x="74" y="53"/>
                  </a:lnTo>
                  <a:lnTo>
                    <a:pt x="74" y="54"/>
                  </a:lnTo>
                  <a:lnTo>
                    <a:pt x="76" y="55"/>
                  </a:lnTo>
                  <a:lnTo>
                    <a:pt x="79" y="53"/>
                  </a:lnTo>
                  <a:lnTo>
                    <a:pt x="80" y="52"/>
                  </a:lnTo>
                  <a:lnTo>
                    <a:pt x="80" y="53"/>
                  </a:lnTo>
                  <a:lnTo>
                    <a:pt x="79" y="54"/>
                  </a:lnTo>
                  <a:lnTo>
                    <a:pt x="79" y="55"/>
                  </a:lnTo>
                  <a:lnTo>
                    <a:pt x="80" y="55"/>
                  </a:lnTo>
                  <a:lnTo>
                    <a:pt x="81" y="55"/>
                  </a:lnTo>
                  <a:lnTo>
                    <a:pt x="82" y="55"/>
                  </a:lnTo>
                  <a:lnTo>
                    <a:pt x="82" y="57"/>
                  </a:lnTo>
                  <a:lnTo>
                    <a:pt x="83" y="57"/>
                  </a:lnTo>
                  <a:lnTo>
                    <a:pt x="83" y="58"/>
                  </a:lnTo>
                  <a:lnTo>
                    <a:pt x="83" y="59"/>
                  </a:lnTo>
                  <a:lnTo>
                    <a:pt x="83" y="60"/>
                  </a:lnTo>
                  <a:lnTo>
                    <a:pt x="85" y="61"/>
                  </a:lnTo>
                  <a:lnTo>
                    <a:pt x="87" y="61"/>
                  </a:lnTo>
                  <a:lnTo>
                    <a:pt x="87" y="62"/>
                  </a:lnTo>
                  <a:lnTo>
                    <a:pt x="88" y="62"/>
                  </a:lnTo>
                  <a:lnTo>
                    <a:pt x="88" y="63"/>
                  </a:lnTo>
                  <a:lnTo>
                    <a:pt x="90" y="63"/>
                  </a:lnTo>
                  <a:lnTo>
                    <a:pt x="93" y="63"/>
                  </a:lnTo>
                  <a:lnTo>
                    <a:pt x="95" y="63"/>
                  </a:lnTo>
                  <a:lnTo>
                    <a:pt x="96" y="63"/>
                  </a:lnTo>
                  <a:lnTo>
                    <a:pt x="97" y="63"/>
                  </a:lnTo>
                  <a:lnTo>
                    <a:pt x="99" y="62"/>
                  </a:lnTo>
                  <a:lnTo>
                    <a:pt x="100" y="62"/>
                  </a:lnTo>
                  <a:lnTo>
                    <a:pt x="101" y="62"/>
                  </a:lnTo>
                  <a:lnTo>
                    <a:pt x="102" y="62"/>
                  </a:lnTo>
                  <a:lnTo>
                    <a:pt x="103" y="63"/>
                  </a:lnTo>
                  <a:lnTo>
                    <a:pt x="104" y="64"/>
                  </a:lnTo>
                  <a:lnTo>
                    <a:pt x="105" y="65"/>
                  </a:lnTo>
                  <a:lnTo>
                    <a:pt x="106" y="65"/>
                  </a:lnTo>
                  <a:lnTo>
                    <a:pt x="107" y="65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10" y="64"/>
                  </a:lnTo>
                  <a:lnTo>
                    <a:pt x="110" y="63"/>
                  </a:lnTo>
                  <a:lnTo>
                    <a:pt x="111" y="64"/>
                  </a:lnTo>
                  <a:lnTo>
                    <a:pt x="112" y="64"/>
                  </a:lnTo>
                  <a:lnTo>
                    <a:pt x="113" y="64"/>
                  </a:lnTo>
                  <a:lnTo>
                    <a:pt x="113" y="65"/>
                  </a:lnTo>
                  <a:lnTo>
                    <a:pt x="112" y="65"/>
                  </a:lnTo>
                  <a:lnTo>
                    <a:pt x="112" y="66"/>
                  </a:lnTo>
                  <a:lnTo>
                    <a:pt x="112" y="67"/>
                  </a:lnTo>
                  <a:lnTo>
                    <a:pt x="114" y="70"/>
                  </a:lnTo>
                  <a:lnTo>
                    <a:pt x="115" y="71"/>
                  </a:lnTo>
                  <a:lnTo>
                    <a:pt x="116" y="71"/>
                  </a:lnTo>
                  <a:lnTo>
                    <a:pt x="117" y="70"/>
                  </a:lnTo>
                  <a:lnTo>
                    <a:pt x="119" y="70"/>
                  </a:lnTo>
                  <a:lnTo>
                    <a:pt x="120" y="69"/>
                  </a:lnTo>
                  <a:lnTo>
                    <a:pt x="122" y="68"/>
                  </a:lnTo>
                  <a:lnTo>
                    <a:pt x="122" y="67"/>
                  </a:lnTo>
                  <a:lnTo>
                    <a:pt x="122" y="66"/>
                  </a:lnTo>
                  <a:lnTo>
                    <a:pt x="123" y="65"/>
                  </a:lnTo>
                  <a:lnTo>
                    <a:pt x="124" y="65"/>
                  </a:lnTo>
                  <a:lnTo>
                    <a:pt x="125" y="63"/>
                  </a:lnTo>
                  <a:lnTo>
                    <a:pt x="125" y="62"/>
                  </a:lnTo>
                  <a:lnTo>
                    <a:pt x="126" y="60"/>
                  </a:lnTo>
                  <a:lnTo>
                    <a:pt x="127" y="61"/>
                  </a:lnTo>
                  <a:lnTo>
                    <a:pt x="128" y="60"/>
                  </a:lnTo>
                  <a:lnTo>
                    <a:pt x="128" y="59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8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1" y="58"/>
                  </a:lnTo>
                  <a:lnTo>
                    <a:pt x="131" y="59"/>
                  </a:lnTo>
                  <a:lnTo>
                    <a:pt x="131" y="60"/>
                  </a:lnTo>
                  <a:lnTo>
                    <a:pt x="132" y="60"/>
                  </a:lnTo>
                  <a:lnTo>
                    <a:pt x="132" y="61"/>
                  </a:lnTo>
                  <a:lnTo>
                    <a:pt x="132" y="62"/>
                  </a:lnTo>
                  <a:lnTo>
                    <a:pt x="131" y="63"/>
                  </a:lnTo>
                  <a:lnTo>
                    <a:pt x="132" y="64"/>
                  </a:lnTo>
                  <a:lnTo>
                    <a:pt x="134" y="64"/>
                  </a:lnTo>
                  <a:lnTo>
                    <a:pt x="134" y="63"/>
                  </a:lnTo>
                  <a:lnTo>
                    <a:pt x="134" y="62"/>
                  </a:lnTo>
                  <a:lnTo>
                    <a:pt x="136" y="63"/>
                  </a:lnTo>
                  <a:lnTo>
                    <a:pt x="136" y="62"/>
                  </a:lnTo>
                  <a:lnTo>
                    <a:pt x="136" y="61"/>
                  </a:lnTo>
                  <a:lnTo>
                    <a:pt x="135" y="60"/>
                  </a:lnTo>
                  <a:lnTo>
                    <a:pt x="135" y="59"/>
                  </a:lnTo>
                  <a:lnTo>
                    <a:pt x="136" y="58"/>
                  </a:lnTo>
                  <a:lnTo>
                    <a:pt x="137" y="57"/>
                  </a:lnTo>
                  <a:lnTo>
                    <a:pt x="138" y="57"/>
                  </a:lnTo>
                  <a:lnTo>
                    <a:pt x="138" y="56"/>
                  </a:lnTo>
                  <a:lnTo>
                    <a:pt x="139" y="56"/>
                  </a:lnTo>
                  <a:lnTo>
                    <a:pt x="140" y="56"/>
                  </a:lnTo>
                  <a:lnTo>
                    <a:pt x="141" y="56"/>
                  </a:lnTo>
                  <a:lnTo>
                    <a:pt x="142" y="56"/>
                  </a:lnTo>
                  <a:lnTo>
                    <a:pt x="142" y="55"/>
                  </a:lnTo>
                  <a:lnTo>
                    <a:pt x="143" y="55"/>
                  </a:lnTo>
                  <a:lnTo>
                    <a:pt x="143" y="56"/>
                  </a:lnTo>
                  <a:lnTo>
                    <a:pt x="144" y="56"/>
                  </a:lnTo>
                  <a:lnTo>
                    <a:pt x="145" y="55"/>
                  </a:lnTo>
                  <a:lnTo>
                    <a:pt x="145" y="53"/>
                  </a:lnTo>
                  <a:lnTo>
                    <a:pt x="145" y="52"/>
                  </a:lnTo>
                  <a:lnTo>
                    <a:pt x="147" y="53"/>
                  </a:lnTo>
                  <a:lnTo>
                    <a:pt x="149" y="53"/>
                  </a:lnTo>
                  <a:lnTo>
                    <a:pt x="150" y="52"/>
                  </a:lnTo>
                  <a:lnTo>
                    <a:pt x="151" y="51"/>
                  </a:lnTo>
                  <a:lnTo>
                    <a:pt x="153" y="52"/>
                  </a:lnTo>
                  <a:lnTo>
                    <a:pt x="154" y="51"/>
                  </a:lnTo>
                  <a:lnTo>
                    <a:pt x="155" y="52"/>
                  </a:lnTo>
                  <a:lnTo>
                    <a:pt x="155" y="53"/>
                  </a:lnTo>
                  <a:lnTo>
                    <a:pt x="157" y="53"/>
                  </a:lnTo>
                  <a:lnTo>
                    <a:pt x="158" y="53"/>
                  </a:lnTo>
                  <a:lnTo>
                    <a:pt x="159" y="53"/>
                  </a:lnTo>
                  <a:lnTo>
                    <a:pt x="160" y="52"/>
                  </a:lnTo>
                  <a:lnTo>
                    <a:pt x="161" y="51"/>
                  </a:lnTo>
                  <a:lnTo>
                    <a:pt x="162" y="50"/>
                  </a:lnTo>
                  <a:lnTo>
                    <a:pt x="162" y="49"/>
                  </a:lnTo>
                  <a:lnTo>
                    <a:pt x="162" y="48"/>
                  </a:lnTo>
                  <a:lnTo>
                    <a:pt x="163" y="49"/>
                  </a:lnTo>
                  <a:lnTo>
                    <a:pt x="164" y="50"/>
                  </a:lnTo>
                  <a:lnTo>
                    <a:pt x="165" y="48"/>
                  </a:lnTo>
                  <a:lnTo>
                    <a:pt x="166" y="47"/>
                  </a:lnTo>
                  <a:lnTo>
                    <a:pt x="167" y="46"/>
                  </a:lnTo>
                  <a:lnTo>
                    <a:pt x="167" y="45"/>
                  </a:lnTo>
                  <a:lnTo>
                    <a:pt x="169" y="45"/>
                  </a:lnTo>
                  <a:lnTo>
                    <a:pt x="169" y="44"/>
                  </a:lnTo>
                  <a:lnTo>
                    <a:pt x="168" y="44"/>
                  </a:lnTo>
                  <a:lnTo>
                    <a:pt x="167" y="43"/>
                  </a:lnTo>
                  <a:lnTo>
                    <a:pt x="166" y="43"/>
                  </a:lnTo>
                  <a:lnTo>
                    <a:pt x="167" y="43"/>
                  </a:lnTo>
                  <a:lnTo>
                    <a:pt x="167" y="42"/>
                  </a:lnTo>
                  <a:lnTo>
                    <a:pt x="168" y="41"/>
                  </a:lnTo>
                  <a:lnTo>
                    <a:pt x="169" y="40"/>
                  </a:lnTo>
                  <a:lnTo>
                    <a:pt x="170" y="40"/>
                  </a:lnTo>
                  <a:lnTo>
                    <a:pt x="171" y="40"/>
                  </a:lnTo>
                  <a:lnTo>
                    <a:pt x="171" y="39"/>
                  </a:lnTo>
                  <a:lnTo>
                    <a:pt x="171" y="38"/>
                  </a:lnTo>
                  <a:lnTo>
                    <a:pt x="172" y="38"/>
                  </a:lnTo>
                  <a:lnTo>
                    <a:pt x="173" y="38"/>
                  </a:lnTo>
                  <a:lnTo>
                    <a:pt x="173" y="37"/>
                  </a:lnTo>
                  <a:lnTo>
                    <a:pt x="172" y="37"/>
                  </a:lnTo>
                  <a:lnTo>
                    <a:pt x="172" y="36"/>
                  </a:lnTo>
                  <a:lnTo>
                    <a:pt x="174" y="36"/>
                  </a:lnTo>
                  <a:lnTo>
                    <a:pt x="175" y="36"/>
                  </a:lnTo>
                  <a:lnTo>
                    <a:pt x="176" y="36"/>
                  </a:lnTo>
                  <a:lnTo>
                    <a:pt x="176" y="37"/>
                  </a:lnTo>
                  <a:lnTo>
                    <a:pt x="177" y="37"/>
                  </a:lnTo>
                  <a:lnTo>
                    <a:pt x="178" y="38"/>
                  </a:lnTo>
                  <a:lnTo>
                    <a:pt x="179" y="38"/>
                  </a:lnTo>
                  <a:lnTo>
                    <a:pt x="180" y="37"/>
                  </a:lnTo>
                  <a:lnTo>
                    <a:pt x="181" y="37"/>
                  </a:lnTo>
                  <a:lnTo>
                    <a:pt x="182" y="37"/>
                  </a:lnTo>
                  <a:lnTo>
                    <a:pt x="182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5" y="34"/>
                  </a:lnTo>
                  <a:lnTo>
                    <a:pt x="185" y="33"/>
                  </a:lnTo>
                  <a:lnTo>
                    <a:pt x="184" y="33"/>
                  </a:lnTo>
                  <a:lnTo>
                    <a:pt x="183" y="33"/>
                  </a:lnTo>
                  <a:lnTo>
                    <a:pt x="182" y="33"/>
                  </a:lnTo>
                  <a:lnTo>
                    <a:pt x="182" y="32"/>
                  </a:lnTo>
                  <a:lnTo>
                    <a:pt x="182" y="31"/>
                  </a:lnTo>
                  <a:lnTo>
                    <a:pt x="182" y="30"/>
                  </a:lnTo>
                  <a:lnTo>
                    <a:pt x="181" y="29"/>
                  </a:lnTo>
                  <a:lnTo>
                    <a:pt x="180" y="28"/>
                  </a:lnTo>
                  <a:lnTo>
                    <a:pt x="181" y="28"/>
                  </a:lnTo>
                  <a:lnTo>
                    <a:pt x="182" y="28"/>
                  </a:lnTo>
                  <a:lnTo>
                    <a:pt x="183" y="28"/>
                  </a:lnTo>
                  <a:lnTo>
                    <a:pt x="183" y="27"/>
                  </a:lnTo>
                  <a:lnTo>
                    <a:pt x="182" y="27"/>
                  </a:lnTo>
                  <a:lnTo>
                    <a:pt x="181" y="26"/>
                  </a:lnTo>
                  <a:lnTo>
                    <a:pt x="181" y="25"/>
                  </a:lnTo>
                  <a:lnTo>
                    <a:pt x="182" y="24"/>
                  </a:lnTo>
                  <a:lnTo>
                    <a:pt x="183" y="23"/>
                  </a:lnTo>
                  <a:lnTo>
                    <a:pt x="184" y="23"/>
                  </a:lnTo>
                  <a:lnTo>
                    <a:pt x="184" y="22"/>
                  </a:lnTo>
                  <a:lnTo>
                    <a:pt x="184" y="21"/>
                  </a:lnTo>
                  <a:lnTo>
                    <a:pt x="185" y="20"/>
                  </a:lnTo>
                  <a:lnTo>
                    <a:pt x="185" y="19"/>
                  </a:lnTo>
                  <a:lnTo>
                    <a:pt x="186" y="18"/>
                  </a:lnTo>
                  <a:lnTo>
                    <a:pt x="189" y="19"/>
                  </a:lnTo>
                  <a:lnTo>
                    <a:pt x="190" y="18"/>
                  </a:lnTo>
                  <a:lnTo>
                    <a:pt x="191" y="18"/>
                  </a:lnTo>
                  <a:lnTo>
                    <a:pt x="192" y="18"/>
                  </a:lnTo>
                  <a:lnTo>
                    <a:pt x="192" y="19"/>
                  </a:lnTo>
                  <a:lnTo>
                    <a:pt x="193" y="19"/>
                  </a:lnTo>
                  <a:lnTo>
                    <a:pt x="194" y="19"/>
                  </a:lnTo>
                  <a:lnTo>
                    <a:pt x="194" y="20"/>
                  </a:lnTo>
                  <a:lnTo>
                    <a:pt x="197" y="22"/>
                  </a:lnTo>
                  <a:lnTo>
                    <a:pt x="198" y="22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2" y="24"/>
                  </a:lnTo>
                  <a:lnTo>
                    <a:pt x="203" y="24"/>
                  </a:lnTo>
                  <a:lnTo>
                    <a:pt x="206" y="23"/>
                  </a:lnTo>
                  <a:lnTo>
                    <a:pt x="206" y="22"/>
                  </a:lnTo>
                  <a:lnTo>
                    <a:pt x="207" y="22"/>
                  </a:lnTo>
                  <a:lnTo>
                    <a:pt x="207" y="21"/>
                  </a:lnTo>
                  <a:lnTo>
                    <a:pt x="209" y="20"/>
                  </a:lnTo>
                  <a:lnTo>
                    <a:pt x="211" y="19"/>
                  </a:lnTo>
                  <a:lnTo>
                    <a:pt x="213" y="18"/>
                  </a:lnTo>
                  <a:lnTo>
                    <a:pt x="213" y="16"/>
                  </a:lnTo>
                  <a:lnTo>
                    <a:pt x="214" y="16"/>
                  </a:lnTo>
                  <a:lnTo>
                    <a:pt x="216" y="16"/>
                  </a:lnTo>
                  <a:lnTo>
                    <a:pt x="217" y="16"/>
                  </a:lnTo>
                  <a:lnTo>
                    <a:pt x="217" y="17"/>
                  </a:lnTo>
                  <a:lnTo>
                    <a:pt x="218" y="18"/>
                  </a:lnTo>
                  <a:lnTo>
                    <a:pt x="221" y="17"/>
                  </a:lnTo>
                  <a:lnTo>
                    <a:pt x="221" y="16"/>
                  </a:lnTo>
                  <a:lnTo>
                    <a:pt x="230" y="14"/>
                  </a:lnTo>
                  <a:lnTo>
                    <a:pt x="233" y="16"/>
                  </a:lnTo>
                  <a:lnTo>
                    <a:pt x="240" y="14"/>
                  </a:lnTo>
                  <a:lnTo>
                    <a:pt x="247" y="14"/>
                  </a:lnTo>
                  <a:lnTo>
                    <a:pt x="249" y="7"/>
                  </a:lnTo>
                  <a:lnTo>
                    <a:pt x="250" y="8"/>
                  </a:lnTo>
                  <a:lnTo>
                    <a:pt x="251" y="8"/>
                  </a:lnTo>
                  <a:lnTo>
                    <a:pt x="251" y="7"/>
                  </a:lnTo>
                  <a:lnTo>
                    <a:pt x="252" y="7"/>
                  </a:lnTo>
                  <a:lnTo>
                    <a:pt x="253" y="8"/>
                  </a:lnTo>
                  <a:lnTo>
                    <a:pt x="254" y="8"/>
                  </a:lnTo>
                  <a:lnTo>
                    <a:pt x="256" y="7"/>
                  </a:lnTo>
                  <a:lnTo>
                    <a:pt x="257" y="6"/>
                  </a:lnTo>
                  <a:lnTo>
                    <a:pt x="259" y="5"/>
                  </a:lnTo>
                  <a:lnTo>
                    <a:pt x="260" y="5"/>
                  </a:lnTo>
                  <a:lnTo>
                    <a:pt x="260" y="4"/>
                  </a:lnTo>
                  <a:lnTo>
                    <a:pt x="262" y="5"/>
                  </a:lnTo>
                  <a:lnTo>
                    <a:pt x="263" y="4"/>
                  </a:lnTo>
                  <a:lnTo>
                    <a:pt x="264" y="5"/>
                  </a:lnTo>
                  <a:lnTo>
                    <a:pt x="265" y="5"/>
                  </a:lnTo>
                  <a:lnTo>
                    <a:pt x="266" y="4"/>
                  </a:lnTo>
                  <a:lnTo>
                    <a:pt x="267" y="5"/>
                  </a:lnTo>
                  <a:lnTo>
                    <a:pt x="268" y="5"/>
                  </a:lnTo>
                  <a:lnTo>
                    <a:pt x="269" y="5"/>
                  </a:lnTo>
                  <a:lnTo>
                    <a:pt x="270" y="3"/>
                  </a:lnTo>
                  <a:lnTo>
                    <a:pt x="271" y="3"/>
                  </a:lnTo>
                  <a:lnTo>
                    <a:pt x="271" y="1"/>
                  </a:lnTo>
                  <a:lnTo>
                    <a:pt x="272" y="0"/>
                  </a:lnTo>
                  <a:lnTo>
                    <a:pt x="273" y="0"/>
                  </a:lnTo>
                  <a:lnTo>
                    <a:pt x="274" y="0"/>
                  </a:lnTo>
                  <a:lnTo>
                    <a:pt x="276" y="1"/>
                  </a:lnTo>
                  <a:lnTo>
                    <a:pt x="277" y="1"/>
                  </a:lnTo>
                  <a:lnTo>
                    <a:pt x="278" y="2"/>
                  </a:lnTo>
                  <a:lnTo>
                    <a:pt x="278" y="3"/>
                  </a:lnTo>
                  <a:lnTo>
                    <a:pt x="279" y="3"/>
                  </a:lnTo>
                  <a:lnTo>
                    <a:pt x="280" y="3"/>
                  </a:lnTo>
                  <a:lnTo>
                    <a:pt x="281" y="3"/>
                  </a:lnTo>
                  <a:lnTo>
                    <a:pt x="282" y="3"/>
                  </a:lnTo>
                  <a:lnTo>
                    <a:pt x="283" y="5"/>
                  </a:lnTo>
                  <a:lnTo>
                    <a:pt x="284" y="5"/>
                  </a:lnTo>
                  <a:lnTo>
                    <a:pt x="286" y="5"/>
                  </a:lnTo>
                  <a:lnTo>
                    <a:pt x="287" y="5"/>
                  </a:lnTo>
                  <a:lnTo>
                    <a:pt x="288" y="4"/>
                  </a:lnTo>
                  <a:lnTo>
                    <a:pt x="284" y="14"/>
                  </a:lnTo>
                  <a:lnTo>
                    <a:pt x="287" y="24"/>
                  </a:lnTo>
                  <a:lnTo>
                    <a:pt x="286" y="24"/>
                  </a:lnTo>
                  <a:lnTo>
                    <a:pt x="285" y="24"/>
                  </a:lnTo>
                  <a:lnTo>
                    <a:pt x="283" y="23"/>
                  </a:lnTo>
                  <a:lnTo>
                    <a:pt x="283" y="22"/>
                  </a:lnTo>
                  <a:lnTo>
                    <a:pt x="272" y="31"/>
                  </a:lnTo>
                  <a:lnTo>
                    <a:pt x="266" y="35"/>
                  </a:lnTo>
                  <a:lnTo>
                    <a:pt x="265" y="40"/>
                  </a:lnTo>
                  <a:lnTo>
                    <a:pt x="261" y="45"/>
                  </a:lnTo>
                  <a:lnTo>
                    <a:pt x="256" y="48"/>
                  </a:lnTo>
                  <a:lnTo>
                    <a:pt x="251" y="52"/>
                  </a:lnTo>
                  <a:lnTo>
                    <a:pt x="242" y="63"/>
                  </a:lnTo>
                  <a:lnTo>
                    <a:pt x="242" y="64"/>
                  </a:lnTo>
                  <a:lnTo>
                    <a:pt x="242" y="65"/>
                  </a:lnTo>
                  <a:lnTo>
                    <a:pt x="243" y="65"/>
                  </a:lnTo>
                  <a:lnTo>
                    <a:pt x="243" y="67"/>
                  </a:lnTo>
                  <a:lnTo>
                    <a:pt x="243" y="68"/>
                  </a:lnTo>
                  <a:lnTo>
                    <a:pt x="243" y="69"/>
                  </a:lnTo>
                  <a:lnTo>
                    <a:pt x="243" y="71"/>
                  </a:lnTo>
                  <a:lnTo>
                    <a:pt x="243" y="74"/>
                  </a:lnTo>
                  <a:lnTo>
                    <a:pt x="244" y="75"/>
                  </a:lnTo>
                  <a:lnTo>
                    <a:pt x="244" y="76"/>
                  </a:lnTo>
                  <a:lnTo>
                    <a:pt x="243" y="78"/>
                  </a:lnTo>
                  <a:lnTo>
                    <a:pt x="243" y="80"/>
                  </a:lnTo>
                  <a:lnTo>
                    <a:pt x="244" y="81"/>
                  </a:lnTo>
                  <a:lnTo>
                    <a:pt x="243" y="81"/>
                  </a:lnTo>
                  <a:lnTo>
                    <a:pt x="243" y="82"/>
                  </a:lnTo>
                  <a:lnTo>
                    <a:pt x="243" y="84"/>
                  </a:lnTo>
                  <a:lnTo>
                    <a:pt x="243" y="85"/>
                  </a:lnTo>
                  <a:lnTo>
                    <a:pt x="243" y="86"/>
                  </a:lnTo>
                  <a:lnTo>
                    <a:pt x="242" y="86"/>
                  </a:lnTo>
                  <a:lnTo>
                    <a:pt x="241" y="87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39" y="90"/>
                  </a:lnTo>
                  <a:lnTo>
                    <a:pt x="239" y="89"/>
                  </a:lnTo>
                  <a:lnTo>
                    <a:pt x="238" y="89"/>
                  </a:lnTo>
                  <a:lnTo>
                    <a:pt x="238" y="87"/>
                  </a:lnTo>
                  <a:lnTo>
                    <a:pt x="236" y="88"/>
                  </a:lnTo>
                  <a:lnTo>
                    <a:pt x="235" y="87"/>
                  </a:lnTo>
                  <a:lnTo>
                    <a:pt x="234" y="87"/>
                  </a:lnTo>
                  <a:lnTo>
                    <a:pt x="231" y="86"/>
                  </a:lnTo>
                  <a:lnTo>
                    <a:pt x="230" y="86"/>
                  </a:lnTo>
                  <a:lnTo>
                    <a:pt x="229" y="86"/>
                  </a:lnTo>
                  <a:lnTo>
                    <a:pt x="228" y="86"/>
                  </a:lnTo>
                  <a:lnTo>
                    <a:pt x="228" y="87"/>
                  </a:lnTo>
                  <a:lnTo>
                    <a:pt x="227" y="87"/>
                  </a:lnTo>
                  <a:lnTo>
                    <a:pt x="227" y="89"/>
                  </a:lnTo>
                  <a:lnTo>
                    <a:pt x="228" y="90"/>
                  </a:lnTo>
                  <a:lnTo>
                    <a:pt x="227" y="94"/>
                  </a:lnTo>
                  <a:lnTo>
                    <a:pt x="227" y="95"/>
                  </a:lnTo>
                  <a:lnTo>
                    <a:pt x="227" y="97"/>
                  </a:lnTo>
                  <a:lnTo>
                    <a:pt x="227" y="98"/>
                  </a:lnTo>
                  <a:lnTo>
                    <a:pt x="227" y="100"/>
                  </a:lnTo>
                  <a:lnTo>
                    <a:pt x="227" y="104"/>
                  </a:lnTo>
                  <a:lnTo>
                    <a:pt x="227" y="105"/>
                  </a:lnTo>
                  <a:lnTo>
                    <a:pt x="228" y="107"/>
                  </a:lnTo>
                  <a:lnTo>
                    <a:pt x="228" y="109"/>
                  </a:lnTo>
                  <a:lnTo>
                    <a:pt x="227" y="110"/>
                  </a:lnTo>
                  <a:lnTo>
                    <a:pt x="228" y="111"/>
                  </a:lnTo>
                  <a:lnTo>
                    <a:pt x="227" y="111"/>
                  </a:lnTo>
                  <a:lnTo>
                    <a:pt x="226" y="113"/>
                  </a:lnTo>
                  <a:lnTo>
                    <a:pt x="226" y="114"/>
                  </a:lnTo>
                  <a:lnTo>
                    <a:pt x="227" y="114"/>
                  </a:lnTo>
                  <a:lnTo>
                    <a:pt x="231" y="114"/>
                  </a:lnTo>
                  <a:lnTo>
                    <a:pt x="236" y="114"/>
                  </a:lnTo>
                  <a:lnTo>
                    <a:pt x="238" y="113"/>
                  </a:lnTo>
                  <a:lnTo>
                    <a:pt x="239" y="113"/>
                  </a:lnTo>
                  <a:lnTo>
                    <a:pt x="241" y="114"/>
                  </a:lnTo>
                  <a:lnTo>
                    <a:pt x="242" y="113"/>
                  </a:lnTo>
                  <a:lnTo>
                    <a:pt x="243" y="114"/>
                  </a:lnTo>
                  <a:lnTo>
                    <a:pt x="244" y="115"/>
                  </a:lnTo>
                  <a:lnTo>
                    <a:pt x="245" y="116"/>
                  </a:lnTo>
                  <a:lnTo>
                    <a:pt x="246" y="117"/>
                  </a:lnTo>
                  <a:lnTo>
                    <a:pt x="247" y="117"/>
                  </a:lnTo>
                  <a:lnTo>
                    <a:pt x="249" y="118"/>
                  </a:lnTo>
                  <a:lnTo>
                    <a:pt x="255" y="117"/>
                  </a:lnTo>
                  <a:lnTo>
                    <a:pt x="255" y="118"/>
                  </a:lnTo>
                  <a:lnTo>
                    <a:pt x="256" y="119"/>
                  </a:lnTo>
                  <a:lnTo>
                    <a:pt x="256" y="120"/>
                  </a:lnTo>
                  <a:lnTo>
                    <a:pt x="257" y="120"/>
                  </a:lnTo>
                  <a:lnTo>
                    <a:pt x="258" y="120"/>
                  </a:lnTo>
                  <a:lnTo>
                    <a:pt x="259" y="121"/>
                  </a:lnTo>
                  <a:lnTo>
                    <a:pt x="259" y="122"/>
                  </a:lnTo>
                  <a:lnTo>
                    <a:pt x="261" y="123"/>
                  </a:lnTo>
                  <a:lnTo>
                    <a:pt x="262" y="124"/>
                  </a:lnTo>
                  <a:lnTo>
                    <a:pt x="263" y="125"/>
                  </a:lnTo>
                  <a:lnTo>
                    <a:pt x="262" y="126"/>
                  </a:lnTo>
                  <a:lnTo>
                    <a:pt x="261" y="127"/>
                  </a:lnTo>
                  <a:lnTo>
                    <a:pt x="262" y="128"/>
                  </a:lnTo>
                  <a:lnTo>
                    <a:pt x="260" y="131"/>
                  </a:lnTo>
                  <a:lnTo>
                    <a:pt x="261" y="132"/>
                  </a:lnTo>
                  <a:lnTo>
                    <a:pt x="262" y="132"/>
                  </a:lnTo>
                  <a:lnTo>
                    <a:pt x="263" y="133"/>
                  </a:lnTo>
                  <a:lnTo>
                    <a:pt x="262" y="134"/>
                  </a:lnTo>
                  <a:lnTo>
                    <a:pt x="263" y="135"/>
                  </a:lnTo>
                  <a:lnTo>
                    <a:pt x="263" y="137"/>
                  </a:lnTo>
                  <a:lnTo>
                    <a:pt x="263" y="139"/>
                  </a:lnTo>
                  <a:lnTo>
                    <a:pt x="264" y="140"/>
                  </a:lnTo>
                  <a:lnTo>
                    <a:pt x="266" y="141"/>
                  </a:lnTo>
                  <a:lnTo>
                    <a:pt x="267" y="142"/>
                  </a:lnTo>
                  <a:lnTo>
                    <a:pt x="268" y="143"/>
                  </a:lnTo>
                  <a:lnTo>
                    <a:pt x="269" y="143"/>
                  </a:lnTo>
                  <a:lnTo>
                    <a:pt x="270" y="143"/>
                  </a:lnTo>
                  <a:lnTo>
                    <a:pt x="271" y="143"/>
                  </a:lnTo>
                  <a:lnTo>
                    <a:pt x="272" y="143"/>
                  </a:lnTo>
                  <a:lnTo>
                    <a:pt x="274" y="143"/>
                  </a:lnTo>
                  <a:lnTo>
                    <a:pt x="274" y="142"/>
                  </a:lnTo>
                  <a:lnTo>
                    <a:pt x="275" y="141"/>
                  </a:lnTo>
                  <a:lnTo>
                    <a:pt x="276" y="140"/>
                  </a:lnTo>
                  <a:lnTo>
                    <a:pt x="278" y="139"/>
                  </a:lnTo>
                  <a:lnTo>
                    <a:pt x="279" y="138"/>
                  </a:lnTo>
                  <a:lnTo>
                    <a:pt x="280" y="139"/>
                  </a:lnTo>
                  <a:lnTo>
                    <a:pt x="281" y="138"/>
                  </a:lnTo>
                  <a:lnTo>
                    <a:pt x="282" y="137"/>
                  </a:lnTo>
                  <a:lnTo>
                    <a:pt x="282" y="136"/>
                  </a:lnTo>
                  <a:lnTo>
                    <a:pt x="283" y="136"/>
                  </a:lnTo>
                  <a:lnTo>
                    <a:pt x="284" y="137"/>
                  </a:lnTo>
                  <a:lnTo>
                    <a:pt x="286" y="139"/>
                  </a:lnTo>
                  <a:lnTo>
                    <a:pt x="288" y="140"/>
                  </a:lnTo>
                  <a:lnTo>
                    <a:pt x="289" y="141"/>
                  </a:lnTo>
                  <a:lnTo>
                    <a:pt x="289" y="142"/>
                  </a:lnTo>
                  <a:lnTo>
                    <a:pt x="290" y="142"/>
                  </a:lnTo>
                  <a:lnTo>
                    <a:pt x="291" y="141"/>
                  </a:lnTo>
                  <a:lnTo>
                    <a:pt x="292" y="141"/>
                  </a:lnTo>
                  <a:lnTo>
                    <a:pt x="294" y="140"/>
                  </a:lnTo>
                  <a:lnTo>
                    <a:pt x="295" y="139"/>
                  </a:lnTo>
                  <a:lnTo>
                    <a:pt x="296" y="139"/>
                  </a:lnTo>
                  <a:lnTo>
                    <a:pt x="299" y="137"/>
                  </a:lnTo>
                  <a:lnTo>
                    <a:pt x="299" y="136"/>
                  </a:lnTo>
                  <a:lnTo>
                    <a:pt x="298" y="135"/>
                  </a:lnTo>
                  <a:lnTo>
                    <a:pt x="299" y="134"/>
                  </a:lnTo>
                  <a:lnTo>
                    <a:pt x="298" y="134"/>
                  </a:lnTo>
                  <a:lnTo>
                    <a:pt x="297" y="133"/>
                  </a:lnTo>
                  <a:lnTo>
                    <a:pt x="296" y="134"/>
                  </a:lnTo>
                  <a:lnTo>
                    <a:pt x="296" y="133"/>
                  </a:lnTo>
                  <a:lnTo>
                    <a:pt x="302" y="129"/>
                  </a:lnTo>
                  <a:lnTo>
                    <a:pt x="308" y="126"/>
                  </a:lnTo>
                  <a:lnTo>
                    <a:pt x="312" y="125"/>
                  </a:lnTo>
                  <a:lnTo>
                    <a:pt x="314" y="140"/>
                  </a:lnTo>
                  <a:lnTo>
                    <a:pt x="314" y="141"/>
                  </a:lnTo>
                  <a:lnTo>
                    <a:pt x="323" y="136"/>
                  </a:lnTo>
                  <a:lnTo>
                    <a:pt x="331" y="134"/>
                  </a:lnTo>
                  <a:lnTo>
                    <a:pt x="336" y="133"/>
                  </a:lnTo>
                  <a:lnTo>
                    <a:pt x="337" y="133"/>
                  </a:lnTo>
                  <a:lnTo>
                    <a:pt x="338" y="133"/>
                  </a:lnTo>
                  <a:lnTo>
                    <a:pt x="339" y="134"/>
                  </a:lnTo>
                  <a:lnTo>
                    <a:pt x="339" y="135"/>
                  </a:lnTo>
                  <a:lnTo>
                    <a:pt x="338" y="136"/>
                  </a:lnTo>
                  <a:lnTo>
                    <a:pt x="339" y="137"/>
                  </a:lnTo>
                  <a:lnTo>
                    <a:pt x="340" y="138"/>
                  </a:lnTo>
                  <a:lnTo>
                    <a:pt x="340" y="139"/>
                  </a:lnTo>
                  <a:lnTo>
                    <a:pt x="341" y="139"/>
                  </a:lnTo>
                  <a:lnTo>
                    <a:pt x="343" y="138"/>
                  </a:lnTo>
                  <a:lnTo>
                    <a:pt x="344" y="138"/>
                  </a:lnTo>
                  <a:lnTo>
                    <a:pt x="345" y="139"/>
                  </a:lnTo>
                  <a:lnTo>
                    <a:pt x="346" y="140"/>
                  </a:lnTo>
                  <a:lnTo>
                    <a:pt x="347" y="140"/>
                  </a:lnTo>
                  <a:lnTo>
                    <a:pt x="347" y="142"/>
                  </a:lnTo>
                  <a:lnTo>
                    <a:pt x="346" y="144"/>
                  </a:lnTo>
                  <a:lnTo>
                    <a:pt x="346" y="147"/>
                  </a:lnTo>
                  <a:lnTo>
                    <a:pt x="347" y="148"/>
                  </a:lnTo>
                  <a:lnTo>
                    <a:pt x="347" y="149"/>
                  </a:lnTo>
                  <a:lnTo>
                    <a:pt x="349" y="149"/>
                  </a:lnTo>
                  <a:lnTo>
                    <a:pt x="349" y="150"/>
                  </a:lnTo>
                  <a:lnTo>
                    <a:pt x="350" y="151"/>
                  </a:lnTo>
                  <a:lnTo>
                    <a:pt x="351" y="150"/>
                  </a:lnTo>
                  <a:lnTo>
                    <a:pt x="351" y="149"/>
                  </a:lnTo>
                  <a:lnTo>
                    <a:pt x="352" y="148"/>
                  </a:lnTo>
                  <a:lnTo>
                    <a:pt x="353" y="148"/>
                  </a:lnTo>
                  <a:lnTo>
                    <a:pt x="354" y="149"/>
                  </a:lnTo>
                  <a:lnTo>
                    <a:pt x="354" y="150"/>
                  </a:lnTo>
                  <a:lnTo>
                    <a:pt x="353" y="152"/>
                  </a:lnTo>
                  <a:lnTo>
                    <a:pt x="353" y="153"/>
                  </a:lnTo>
                  <a:lnTo>
                    <a:pt x="353" y="154"/>
                  </a:lnTo>
                  <a:lnTo>
                    <a:pt x="352" y="155"/>
                  </a:lnTo>
                  <a:lnTo>
                    <a:pt x="351" y="157"/>
                  </a:lnTo>
                  <a:lnTo>
                    <a:pt x="347" y="160"/>
                  </a:lnTo>
                  <a:lnTo>
                    <a:pt x="347" y="161"/>
                  </a:lnTo>
                  <a:lnTo>
                    <a:pt x="347" y="162"/>
                  </a:lnTo>
                  <a:lnTo>
                    <a:pt x="347" y="163"/>
                  </a:lnTo>
                  <a:lnTo>
                    <a:pt x="348" y="164"/>
                  </a:lnTo>
                  <a:lnTo>
                    <a:pt x="347" y="165"/>
                  </a:lnTo>
                  <a:lnTo>
                    <a:pt x="347" y="166"/>
                  </a:lnTo>
                  <a:lnTo>
                    <a:pt x="346" y="168"/>
                  </a:lnTo>
                  <a:lnTo>
                    <a:pt x="346" y="169"/>
                  </a:lnTo>
                  <a:lnTo>
                    <a:pt x="346" y="171"/>
                  </a:lnTo>
                  <a:lnTo>
                    <a:pt x="346" y="172"/>
                  </a:lnTo>
                  <a:lnTo>
                    <a:pt x="347" y="173"/>
                  </a:lnTo>
                  <a:lnTo>
                    <a:pt x="346" y="173"/>
                  </a:lnTo>
                  <a:lnTo>
                    <a:pt x="347" y="175"/>
                  </a:lnTo>
                  <a:lnTo>
                    <a:pt x="349" y="177"/>
                  </a:lnTo>
                  <a:lnTo>
                    <a:pt x="349" y="178"/>
                  </a:lnTo>
                  <a:lnTo>
                    <a:pt x="350" y="179"/>
                  </a:lnTo>
                  <a:lnTo>
                    <a:pt x="351" y="179"/>
                  </a:lnTo>
                  <a:lnTo>
                    <a:pt x="352" y="178"/>
                  </a:lnTo>
                  <a:lnTo>
                    <a:pt x="353" y="179"/>
                  </a:lnTo>
                  <a:lnTo>
                    <a:pt x="354" y="180"/>
                  </a:lnTo>
                  <a:lnTo>
                    <a:pt x="355" y="180"/>
                  </a:lnTo>
                  <a:lnTo>
                    <a:pt x="356" y="177"/>
                  </a:lnTo>
                  <a:lnTo>
                    <a:pt x="356" y="178"/>
                  </a:lnTo>
                  <a:lnTo>
                    <a:pt x="357" y="178"/>
                  </a:lnTo>
                  <a:lnTo>
                    <a:pt x="358" y="178"/>
                  </a:lnTo>
                  <a:lnTo>
                    <a:pt x="359" y="178"/>
                  </a:lnTo>
                  <a:lnTo>
                    <a:pt x="360" y="178"/>
                  </a:lnTo>
                  <a:lnTo>
                    <a:pt x="359" y="177"/>
                  </a:lnTo>
                  <a:lnTo>
                    <a:pt x="359" y="174"/>
                  </a:lnTo>
                  <a:lnTo>
                    <a:pt x="358" y="173"/>
                  </a:lnTo>
                  <a:lnTo>
                    <a:pt x="358" y="172"/>
                  </a:lnTo>
                  <a:lnTo>
                    <a:pt x="359" y="171"/>
                  </a:lnTo>
                  <a:lnTo>
                    <a:pt x="360" y="170"/>
                  </a:lnTo>
                  <a:lnTo>
                    <a:pt x="361" y="171"/>
                  </a:lnTo>
                  <a:lnTo>
                    <a:pt x="362" y="171"/>
                  </a:lnTo>
                  <a:lnTo>
                    <a:pt x="363" y="172"/>
                  </a:lnTo>
                  <a:lnTo>
                    <a:pt x="364" y="172"/>
                  </a:lnTo>
                  <a:lnTo>
                    <a:pt x="365" y="172"/>
                  </a:lnTo>
                  <a:lnTo>
                    <a:pt x="366" y="173"/>
                  </a:lnTo>
                  <a:lnTo>
                    <a:pt x="367" y="173"/>
                  </a:lnTo>
                  <a:lnTo>
                    <a:pt x="370" y="174"/>
                  </a:lnTo>
                  <a:lnTo>
                    <a:pt x="372" y="174"/>
                  </a:lnTo>
                  <a:lnTo>
                    <a:pt x="373" y="174"/>
                  </a:lnTo>
                  <a:lnTo>
                    <a:pt x="374" y="174"/>
                  </a:lnTo>
                  <a:lnTo>
                    <a:pt x="375" y="175"/>
                  </a:lnTo>
                  <a:lnTo>
                    <a:pt x="378" y="173"/>
                  </a:lnTo>
                  <a:lnTo>
                    <a:pt x="380" y="172"/>
                  </a:lnTo>
                  <a:lnTo>
                    <a:pt x="381" y="172"/>
                  </a:lnTo>
                  <a:lnTo>
                    <a:pt x="383" y="171"/>
                  </a:lnTo>
                  <a:lnTo>
                    <a:pt x="383" y="170"/>
                  </a:lnTo>
                  <a:lnTo>
                    <a:pt x="382" y="170"/>
                  </a:lnTo>
                  <a:lnTo>
                    <a:pt x="383" y="168"/>
                  </a:lnTo>
                  <a:lnTo>
                    <a:pt x="383" y="167"/>
                  </a:lnTo>
                  <a:lnTo>
                    <a:pt x="386" y="164"/>
                  </a:lnTo>
                  <a:lnTo>
                    <a:pt x="387" y="163"/>
                  </a:lnTo>
                  <a:lnTo>
                    <a:pt x="387" y="161"/>
                  </a:lnTo>
                  <a:lnTo>
                    <a:pt x="386" y="161"/>
                  </a:lnTo>
                  <a:lnTo>
                    <a:pt x="385" y="161"/>
                  </a:lnTo>
                  <a:lnTo>
                    <a:pt x="384" y="161"/>
                  </a:lnTo>
                  <a:lnTo>
                    <a:pt x="384" y="160"/>
                  </a:lnTo>
                  <a:lnTo>
                    <a:pt x="385" y="159"/>
                  </a:lnTo>
                  <a:lnTo>
                    <a:pt x="386" y="159"/>
                  </a:lnTo>
                  <a:lnTo>
                    <a:pt x="386" y="158"/>
                  </a:lnTo>
                  <a:lnTo>
                    <a:pt x="387" y="157"/>
                  </a:lnTo>
                  <a:lnTo>
                    <a:pt x="388" y="156"/>
                  </a:lnTo>
                  <a:lnTo>
                    <a:pt x="389" y="156"/>
                  </a:lnTo>
                  <a:lnTo>
                    <a:pt x="390" y="156"/>
                  </a:lnTo>
                  <a:lnTo>
                    <a:pt x="390" y="155"/>
                  </a:lnTo>
                  <a:lnTo>
                    <a:pt x="391" y="154"/>
                  </a:lnTo>
                  <a:lnTo>
                    <a:pt x="392" y="154"/>
                  </a:lnTo>
                  <a:lnTo>
                    <a:pt x="393" y="152"/>
                  </a:lnTo>
                  <a:lnTo>
                    <a:pt x="393" y="151"/>
                  </a:lnTo>
                  <a:lnTo>
                    <a:pt x="394" y="151"/>
                  </a:lnTo>
                  <a:lnTo>
                    <a:pt x="395" y="150"/>
                  </a:lnTo>
                  <a:lnTo>
                    <a:pt x="395" y="149"/>
                  </a:lnTo>
                  <a:lnTo>
                    <a:pt x="394" y="148"/>
                  </a:lnTo>
                  <a:lnTo>
                    <a:pt x="393" y="147"/>
                  </a:lnTo>
                  <a:lnTo>
                    <a:pt x="393" y="146"/>
                  </a:lnTo>
                  <a:lnTo>
                    <a:pt x="393" y="145"/>
                  </a:lnTo>
                  <a:lnTo>
                    <a:pt x="394" y="145"/>
                  </a:lnTo>
                  <a:lnTo>
                    <a:pt x="394" y="144"/>
                  </a:lnTo>
                  <a:lnTo>
                    <a:pt x="393" y="144"/>
                  </a:lnTo>
                  <a:lnTo>
                    <a:pt x="392" y="142"/>
                  </a:lnTo>
                  <a:lnTo>
                    <a:pt x="391" y="142"/>
                  </a:lnTo>
                  <a:lnTo>
                    <a:pt x="390" y="142"/>
                  </a:lnTo>
                  <a:lnTo>
                    <a:pt x="390" y="141"/>
                  </a:lnTo>
                  <a:lnTo>
                    <a:pt x="389" y="140"/>
                  </a:lnTo>
                  <a:lnTo>
                    <a:pt x="388" y="140"/>
                  </a:lnTo>
                  <a:lnTo>
                    <a:pt x="387" y="140"/>
                  </a:lnTo>
                  <a:lnTo>
                    <a:pt x="386" y="139"/>
                  </a:lnTo>
                  <a:lnTo>
                    <a:pt x="385" y="137"/>
                  </a:lnTo>
                  <a:lnTo>
                    <a:pt x="385" y="136"/>
                  </a:lnTo>
                  <a:lnTo>
                    <a:pt x="385" y="135"/>
                  </a:lnTo>
                  <a:lnTo>
                    <a:pt x="386" y="133"/>
                  </a:lnTo>
                  <a:lnTo>
                    <a:pt x="387" y="132"/>
                  </a:lnTo>
                  <a:lnTo>
                    <a:pt x="388" y="132"/>
                  </a:lnTo>
                  <a:lnTo>
                    <a:pt x="388" y="131"/>
                  </a:lnTo>
                  <a:lnTo>
                    <a:pt x="387" y="130"/>
                  </a:lnTo>
                  <a:lnTo>
                    <a:pt x="387" y="129"/>
                  </a:lnTo>
                  <a:lnTo>
                    <a:pt x="388" y="127"/>
                  </a:lnTo>
                  <a:lnTo>
                    <a:pt x="389" y="126"/>
                  </a:lnTo>
                  <a:lnTo>
                    <a:pt x="389" y="125"/>
                  </a:lnTo>
                  <a:lnTo>
                    <a:pt x="389" y="123"/>
                  </a:lnTo>
                  <a:lnTo>
                    <a:pt x="389" y="122"/>
                  </a:lnTo>
                  <a:lnTo>
                    <a:pt x="390" y="121"/>
                  </a:lnTo>
                  <a:lnTo>
                    <a:pt x="391" y="120"/>
                  </a:lnTo>
                  <a:lnTo>
                    <a:pt x="392" y="119"/>
                  </a:lnTo>
                  <a:lnTo>
                    <a:pt x="392" y="117"/>
                  </a:lnTo>
                  <a:lnTo>
                    <a:pt x="392" y="116"/>
                  </a:lnTo>
                  <a:lnTo>
                    <a:pt x="392" y="115"/>
                  </a:lnTo>
                  <a:lnTo>
                    <a:pt x="393" y="115"/>
                  </a:lnTo>
                  <a:lnTo>
                    <a:pt x="394" y="115"/>
                  </a:lnTo>
                  <a:lnTo>
                    <a:pt x="396" y="117"/>
                  </a:lnTo>
                  <a:lnTo>
                    <a:pt x="397" y="117"/>
                  </a:lnTo>
                  <a:lnTo>
                    <a:pt x="398" y="119"/>
                  </a:lnTo>
                  <a:lnTo>
                    <a:pt x="399" y="119"/>
                  </a:lnTo>
                  <a:lnTo>
                    <a:pt x="400" y="120"/>
                  </a:lnTo>
                  <a:lnTo>
                    <a:pt x="401" y="121"/>
                  </a:lnTo>
                  <a:lnTo>
                    <a:pt x="401" y="122"/>
                  </a:lnTo>
                  <a:lnTo>
                    <a:pt x="402" y="123"/>
                  </a:lnTo>
                  <a:lnTo>
                    <a:pt x="402" y="124"/>
                  </a:lnTo>
                  <a:lnTo>
                    <a:pt x="403" y="124"/>
                  </a:lnTo>
                  <a:lnTo>
                    <a:pt x="403" y="122"/>
                  </a:lnTo>
                  <a:lnTo>
                    <a:pt x="404" y="122"/>
                  </a:lnTo>
                  <a:lnTo>
                    <a:pt x="405" y="122"/>
                  </a:lnTo>
                  <a:lnTo>
                    <a:pt x="407" y="123"/>
                  </a:lnTo>
                  <a:lnTo>
                    <a:pt x="407" y="122"/>
                  </a:lnTo>
                  <a:lnTo>
                    <a:pt x="406" y="121"/>
                  </a:lnTo>
                  <a:lnTo>
                    <a:pt x="405" y="121"/>
                  </a:lnTo>
                  <a:lnTo>
                    <a:pt x="405" y="120"/>
                  </a:lnTo>
                  <a:lnTo>
                    <a:pt x="406" y="119"/>
                  </a:lnTo>
                  <a:lnTo>
                    <a:pt x="406" y="118"/>
                  </a:lnTo>
                  <a:lnTo>
                    <a:pt x="407" y="117"/>
                  </a:lnTo>
                  <a:lnTo>
                    <a:pt x="407" y="116"/>
                  </a:lnTo>
                  <a:lnTo>
                    <a:pt x="408" y="115"/>
                  </a:lnTo>
                  <a:lnTo>
                    <a:pt x="408" y="114"/>
                  </a:lnTo>
                  <a:lnTo>
                    <a:pt x="406" y="111"/>
                  </a:lnTo>
                  <a:lnTo>
                    <a:pt x="406" y="110"/>
                  </a:lnTo>
                  <a:lnTo>
                    <a:pt x="403" y="108"/>
                  </a:lnTo>
                  <a:lnTo>
                    <a:pt x="404" y="108"/>
                  </a:lnTo>
                  <a:lnTo>
                    <a:pt x="404" y="107"/>
                  </a:lnTo>
                  <a:lnTo>
                    <a:pt x="403" y="107"/>
                  </a:lnTo>
                  <a:lnTo>
                    <a:pt x="402" y="106"/>
                  </a:lnTo>
                  <a:lnTo>
                    <a:pt x="401" y="106"/>
                  </a:lnTo>
                  <a:lnTo>
                    <a:pt x="401" y="107"/>
                  </a:lnTo>
                  <a:lnTo>
                    <a:pt x="400" y="107"/>
                  </a:lnTo>
                  <a:lnTo>
                    <a:pt x="400" y="105"/>
                  </a:lnTo>
                  <a:lnTo>
                    <a:pt x="400" y="103"/>
                  </a:lnTo>
                  <a:lnTo>
                    <a:pt x="400" y="102"/>
                  </a:lnTo>
                  <a:lnTo>
                    <a:pt x="398" y="102"/>
                  </a:lnTo>
                  <a:lnTo>
                    <a:pt x="396" y="100"/>
                  </a:lnTo>
                  <a:lnTo>
                    <a:pt x="395" y="100"/>
                  </a:lnTo>
                  <a:lnTo>
                    <a:pt x="394" y="99"/>
                  </a:lnTo>
                  <a:lnTo>
                    <a:pt x="393" y="99"/>
                  </a:lnTo>
                  <a:lnTo>
                    <a:pt x="391" y="100"/>
                  </a:lnTo>
                  <a:lnTo>
                    <a:pt x="390" y="99"/>
                  </a:lnTo>
                  <a:lnTo>
                    <a:pt x="391" y="98"/>
                  </a:lnTo>
                  <a:lnTo>
                    <a:pt x="391" y="97"/>
                  </a:lnTo>
                  <a:lnTo>
                    <a:pt x="392" y="97"/>
                  </a:lnTo>
                  <a:lnTo>
                    <a:pt x="393" y="96"/>
                  </a:lnTo>
                  <a:lnTo>
                    <a:pt x="393" y="95"/>
                  </a:lnTo>
                  <a:lnTo>
                    <a:pt x="392" y="93"/>
                  </a:lnTo>
                  <a:lnTo>
                    <a:pt x="393" y="92"/>
                  </a:lnTo>
                  <a:lnTo>
                    <a:pt x="392" y="91"/>
                  </a:lnTo>
                  <a:lnTo>
                    <a:pt x="393" y="90"/>
                  </a:lnTo>
                  <a:lnTo>
                    <a:pt x="393" y="89"/>
                  </a:lnTo>
                  <a:lnTo>
                    <a:pt x="393" y="88"/>
                  </a:lnTo>
                  <a:lnTo>
                    <a:pt x="394" y="87"/>
                  </a:lnTo>
                  <a:lnTo>
                    <a:pt x="394" y="86"/>
                  </a:lnTo>
                  <a:lnTo>
                    <a:pt x="395" y="84"/>
                  </a:lnTo>
                  <a:lnTo>
                    <a:pt x="396" y="83"/>
                  </a:lnTo>
                  <a:lnTo>
                    <a:pt x="397" y="82"/>
                  </a:lnTo>
                  <a:lnTo>
                    <a:pt x="398" y="80"/>
                  </a:lnTo>
                  <a:lnTo>
                    <a:pt x="398" y="79"/>
                  </a:lnTo>
                  <a:lnTo>
                    <a:pt x="398" y="77"/>
                  </a:lnTo>
                  <a:lnTo>
                    <a:pt x="399" y="77"/>
                  </a:lnTo>
                  <a:lnTo>
                    <a:pt x="399" y="76"/>
                  </a:lnTo>
                  <a:lnTo>
                    <a:pt x="399" y="75"/>
                  </a:lnTo>
                  <a:lnTo>
                    <a:pt x="399" y="74"/>
                  </a:lnTo>
                  <a:lnTo>
                    <a:pt x="411" y="76"/>
                  </a:lnTo>
                  <a:lnTo>
                    <a:pt x="418" y="65"/>
                  </a:lnTo>
                  <a:lnTo>
                    <a:pt x="424" y="69"/>
                  </a:lnTo>
                  <a:lnTo>
                    <a:pt x="425" y="68"/>
                  </a:lnTo>
                  <a:lnTo>
                    <a:pt x="426" y="67"/>
                  </a:lnTo>
                  <a:lnTo>
                    <a:pt x="427" y="67"/>
                  </a:lnTo>
                  <a:lnTo>
                    <a:pt x="428" y="67"/>
                  </a:lnTo>
                  <a:lnTo>
                    <a:pt x="429" y="67"/>
                  </a:lnTo>
                  <a:lnTo>
                    <a:pt x="430" y="66"/>
                  </a:lnTo>
                  <a:lnTo>
                    <a:pt x="431" y="65"/>
                  </a:lnTo>
                  <a:lnTo>
                    <a:pt x="432" y="65"/>
                  </a:lnTo>
                  <a:lnTo>
                    <a:pt x="434" y="65"/>
                  </a:lnTo>
                  <a:lnTo>
                    <a:pt x="435" y="66"/>
                  </a:lnTo>
                  <a:lnTo>
                    <a:pt x="436" y="67"/>
                  </a:lnTo>
                  <a:lnTo>
                    <a:pt x="437" y="68"/>
                  </a:lnTo>
                  <a:lnTo>
                    <a:pt x="437" y="69"/>
                  </a:lnTo>
                  <a:lnTo>
                    <a:pt x="437" y="70"/>
                  </a:lnTo>
                  <a:lnTo>
                    <a:pt x="438" y="71"/>
                  </a:lnTo>
                  <a:lnTo>
                    <a:pt x="438" y="72"/>
                  </a:lnTo>
                  <a:lnTo>
                    <a:pt x="438" y="73"/>
                  </a:lnTo>
                  <a:lnTo>
                    <a:pt x="439" y="74"/>
                  </a:lnTo>
                  <a:lnTo>
                    <a:pt x="438" y="76"/>
                  </a:lnTo>
                  <a:lnTo>
                    <a:pt x="437" y="78"/>
                  </a:lnTo>
                  <a:lnTo>
                    <a:pt x="435" y="80"/>
                  </a:lnTo>
                  <a:lnTo>
                    <a:pt x="434" y="81"/>
                  </a:lnTo>
                  <a:lnTo>
                    <a:pt x="433" y="82"/>
                  </a:lnTo>
                  <a:lnTo>
                    <a:pt x="434" y="83"/>
                  </a:lnTo>
                  <a:lnTo>
                    <a:pt x="435" y="85"/>
                  </a:lnTo>
                  <a:lnTo>
                    <a:pt x="436" y="85"/>
                  </a:lnTo>
                  <a:lnTo>
                    <a:pt x="437" y="86"/>
                  </a:lnTo>
                  <a:lnTo>
                    <a:pt x="438" y="86"/>
                  </a:lnTo>
                  <a:lnTo>
                    <a:pt x="439" y="87"/>
                  </a:lnTo>
                  <a:lnTo>
                    <a:pt x="440" y="89"/>
                  </a:lnTo>
                  <a:lnTo>
                    <a:pt x="441" y="89"/>
                  </a:lnTo>
                  <a:lnTo>
                    <a:pt x="441" y="92"/>
                  </a:lnTo>
                  <a:lnTo>
                    <a:pt x="446" y="92"/>
                  </a:lnTo>
                  <a:lnTo>
                    <a:pt x="455" y="93"/>
                  </a:lnTo>
                  <a:lnTo>
                    <a:pt x="458" y="94"/>
                  </a:lnTo>
                  <a:lnTo>
                    <a:pt x="461" y="95"/>
                  </a:lnTo>
                  <a:lnTo>
                    <a:pt x="465" y="96"/>
                  </a:lnTo>
                  <a:lnTo>
                    <a:pt x="467" y="97"/>
                  </a:lnTo>
                  <a:lnTo>
                    <a:pt x="468" y="95"/>
                  </a:lnTo>
                  <a:lnTo>
                    <a:pt x="469" y="94"/>
                  </a:lnTo>
                  <a:lnTo>
                    <a:pt x="470" y="93"/>
                  </a:lnTo>
                  <a:lnTo>
                    <a:pt x="471" y="93"/>
                  </a:lnTo>
                  <a:lnTo>
                    <a:pt x="472" y="94"/>
                  </a:lnTo>
                  <a:lnTo>
                    <a:pt x="472" y="95"/>
                  </a:lnTo>
                  <a:lnTo>
                    <a:pt x="472" y="96"/>
                  </a:lnTo>
                  <a:lnTo>
                    <a:pt x="471" y="97"/>
                  </a:lnTo>
                  <a:lnTo>
                    <a:pt x="472" y="98"/>
                  </a:lnTo>
                  <a:lnTo>
                    <a:pt x="472" y="99"/>
                  </a:lnTo>
                  <a:lnTo>
                    <a:pt x="472" y="100"/>
                  </a:lnTo>
                  <a:lnTo>
                    <a:pt x="472" y="101"/>
                  </a:lnTo>
                  <a:lnTo>
                    <a:pt x="474" y="101"/>
                  </a:lnTo>
                  <a:lnTo>
                    <a:pt x="474" y="99"/>
                  </a:lnTo>
                  <a:lnTo>
                    <a:pt x="475" y="99"/>
                  </a:lnTo>
                  <a:lnTo>
                    <a:pt x="476" y="98"/>
                  </a:lnTo>
                  <a:lnTo>
                    <a:pt x="475" y="98"/>
                  </a:lnTo>
                  <a:lnTo>
                    <a:pt x="476" y="98"/>
                  </a:lnTo>
                  <a:lnTo>
                    <a:pt x="476" y="97"/>
                  </a:lnTo>
                  <a:lnTo>
                    <a:pt x="477" y="98"/>
                  </a:lnTo>
                  <a:lnTo>
                    <a:pt x="477" y="99"/>
                  </a:lnTo>
                  <a:lnTo>
                    <a:pt x="478" y="100"/>
                  </a:lnTo>
                  <a:lnTo>
                    <a:pt x="479" y="100"/>
                  </a:lnTo>
                  <a:lnTo>
                    <a:pt x="480" y="100"/>
                  </a:lnTo>
                  <a:lnTo>
                    <a:pt x="481" y="101"/>
                  </a:lnTo>
                  <a:lnTo>
                    <a:pt x="482" y="102"/>
                  </a:lnTo>
                  <a:lnTo>
                    <a:pt x="482" y="103"/>
                  </a:lnTo>
                  <a:lnTo>
                    <a:pt x="483" y="103"/>
                  </a:lnTo>
                  <a:lnTo>
                    <a:pt x="483" y="104"/>
                  </a:lnTo>
                  <a:lnTo>
                    <a:pt x="483" y="106"/>
                  </a:lnTo>
                  <a:lnTo>
                    <a:pt x="483" y="107"/>
                  </a:lnTo>
                  <a:lnTo>
                    <a:pt x="486" y="107"/>
                  </a:lnTo>
                  <a:lnTo>
                    <a:pt x="488" y="108"/>
                  </a:lnTo>
                  <a:lnTo>
                    <a:pt x="490" y="107"/>
                  </a:lnTo>
                  <a:lnTo>
                    <a:pt x="491" y="108"/>
                  </a:lnTo>
                  <a:lnTo>
                    <a:pt x="493" y="109"/>
                  </a:lnTo>
                  <a:lnTo>
                    <a:pt x="502" y="110"/>
                  </a:lnTo>
                  <a:lnTo>
                    <a:pt x="504" y="110"/>
                  </a:lnTo>
                  <a:lnTo>
                    <a:pt x="511" y="110"/>
                  </a:lnTo>
                  <a:lnTo>
                    <a:pt x="514" y="111"/>
                  </a:lnTo>
                  <a:lnTo>
                    <a:pt x="524" y="111"/>
                  </a:lnTo>
                  <a:lnTo>
                    <a:pt x="525" y="111"/>
                  </a:lnTo>
                  <a:lnTo>
                    <a:pt x="526" y="111"/>
                  </a:lnTo>
                  <a:lnTo>
                    <a:pt x="527" y="111"/>
                  </a:lnTo>
                  <a:lnTo>
                    <a:pt x="528" y="110"/>
                  </a:lnTo>
                  <a:lnTo>
                    <a:pt x="528" y="111"/>
                  </a:lnTo>
                  <a:lnTo>
                    <a:pt x="529" y="111"/>
                  </a:lnTo>
                  <a:lnTo>
                    <a:pt x="529" y="110"/>
                  </a:lnTo>
                  <a:lnTo>
                    <a:pt x="530" y="110"/>
                  </a:lnTo>
                  <a:lnTo>
                    <a:pt x="531" y="110"/>
                  </a:lnTo>
                  <a:lnTo>
                    <a:pt x="532" y="110"/>
                  </a:lnTo>
                  <a:lnTo>
                    <a:pt x="533" y="111"/>
                  </a:lnTo>
                  <a:lnTo>
                    <a:pt x="534" y="111"/>
                  </a:lnTo>
                  <a:lnTo>
                    <a:pt x="535" y="110"/>
                  </a:lnTo>
                  <a:lnTo>
                    <a:pt x="536" y="110"/>
                  </a:lnTo>
                  <a:lnTo>
                    <a:pt x="537" y="108"/>
                  </a:lnTo>
                  <a:lnTo>
                    <a:pt x="538" y="108"/>
                  </a:lnTo>
                  <a:lnTo>
                    <a:pt x="539" y="107"/>
                  </a:lnTo>
                  <a:lnTo>
                    <a:pt x="540" y="108"/>
                  </a:lnTo>
                  <a:lnTo>
                    <a:pt x="541" y="108"/>
                  </a:lnTo>
                  <a:lnTo>
                    <a:pt x="542" y="108"/>
                  </a:lnTo>
                  <a:lnTo>
                    <a:pt x="542" y="107"/>
                  </a:lnTo>
                  <a:lnTo>
                    <a:pt x="543" y="107"/>
                  </a:lnTo>
                  <a:lnTo>
                    <a:pt x="544" y="107"/>
                  </a:lnTo>
                  <a:lnTo>
                    <a:pt x="544" y="108"/>
                  </a:lnTo>
                  <a:lnTo>
                    <a:pt x="545" y="108"/>
                  </a:lnTo>
                  <a:lnTo>
                    <a:pt x="547" y="109"/>
                  </a:lnTo>
                  <a:lnTo>
                    <a:pt x="547" y="110"/>
                  </a:lnTo>
                  <a:lnTo>
                    <a:pt x="548" y="110"/>
                  </a:lnTo>
                  <a:lnTo>
                    <a:pt x="549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2" y="111"/>
                  </a:lnTo>
                  <a:lnTo>
                    <a:pt x="553" y="111"/>
                  </a:lnTo>
                  <a:lnTo>
                    <a:pt x="553" y="112"/>
                  </a:lnTo>
                  <a:lnTo>
                    <a:pt x="554" y="113"/>
                  </a:lnTo>
                  <a:lnTo>
                    <a:pt x="554" y="114"/>
                  </a:lnTo>
                  <a:lnTo>
                    <a:pt x="555" y="115"/>
                  </a:lnTo>
                  <a:lnTo>
                    <a:pt x="556" y="116"/>
                  </a:lnTo>
                  <a:lnTo>
                    <a:pt x="557" y="117"/>
                  </a:lnTo>
                  <a:lnTo>
                    <a:pt x="559" y="117"/>
                  </a:lnTo>
                  <a:lnTo>
                    <a:pt x="559" y="118"/>
                  </a:lnTo>
                  <a:lnTo>
                    <a:pt x="560" y="118"/>
                  </a:lnTo>
                  <a:lnTo>
                    <a:pt x="561" y="117"/>
                  </a:lnTo>
                  <a:lnTo>
                    <a:pt x="562" y="116"/>
                  </a:lnTo>
                  <a:lnTo>
                    <a:pt x="563" y="117"/>
                  </a:lnTo>
                  <a:lnTo>
                    <a:pt x="563" y="116"/>
                  </a:lnTo>
                  <a:lnTo>
                    <a:pt x="564" y="117"/>
                  </a:lnTo>
                  <a:lnTo>
                    <a:pt x="564" y="116"/>
                  </a:lnTo>
                  <a:lnTo>
                    <a:pt x="565" y="116"/>
                  </a:lnTo>
                  <a:lnTo>
                    <a:pt x="566" y="116"/>
                  </a:lnTo>
                  <a:lnTo>
                    <a:pt x="567" y="117"/>
                  </a:lnTo>
                  <a:lnTo>
                    <a:pt x="568" y="116"/>
                  </a:lnTo>
                  <a:lnTo>
                    <a:pt x="569" y="116"/>
                  </a:lnTo>
                  <a:lnTo>
                    <a:pt x="570" y="116"/>
                  </a:lnTo>
                  <a:lnTo>
                    <a:pt x="571" y="117"/>
                  </a:lnTo>
                  <a:lnTo>
                    <a:pt x="572" y="117"/>
                  </a:lnTo>
                  <a:lnTo>
                    <a:pt x="573" y="118"/>
                  </a:lnTo>
                  <a:lnTo>
                    <a:pt x="574" y="118"/>
                  </a:lnTo>
                  <a:lnTo>
                    <a:pt x="575" y="118"/>
                  </a:lnTo>
                  <a:lnTo>
                    <a:pt x="576" y="118"/>
                  </a:lnTo>
                  <a:lnTo>
                    <a:pt x="577" y="117"/>
                  </a:lnTo>
                  <a:lnTo>
                    <a:pt x="578" y="117"/>
                  </a:lnTo>
                  <a:lnTo>
                    <a:pt x="578" y="119"/>
                  </a:lnTo>
                  <a:lnTo>
                    <a:pt x="579" y="119"/>
                  </a:lnTo>
                  <a:lnTo>
                    <a:pt x="580" y="118"/>
                  </a:lnTo>
                  <a:lnTo>
                    <a:pt x="580" y="119"/>
                  </a:lnTo>
                  <a:lnTo>
                    <a:pt x="580" y="120"/>
                  </a:lnTo>
                  <a:lnTo>
                    <a:pt x="583" y="120"/>
                  </a:lnTo>
                  <a:lnTo>
                    <a:pt x="585" y="120"/>
                  </a:lnTo>
                  <a:lnTo>
                    <a:pt x="587" y="121"/>
                  </a:lnTo>
                  <a:lnTo>
                    <a:pt x="588" y="122"/>
                  </a:lnTo>
                  <a:lnTo>
                    <a:pt x="589" y="123"/>
                  </a:lnTo>
                  <a:lnTo>
                    <a:pt x="589" y="124"/>
                  </a:lnTo>
                  <a:lnTo>
                    <a:pt x="590" y="125"/>
                  </a:lnTo>
                  <a:lnTo>
                    <a:pt x="590" y="127"/>
                  </a:lnTo>
                  <a:lnTo>
                    <a:pt x="591" y="128"/>
                  </a:lnTo>
                  <a:lnTo>
                    <a:pt x="591" y="129"/>
                  </a:lnTo>
                  <a:lnTo>
                    <a:pt x="594" y="129"/>
                  </a:lnTo>
                  <a:lnTo>
                    <a:pt x="595" y="130"/>
                  </a:lnTo>
                  <a:lnTo>
                    <a:pt x="597" y="131"/>
                  </a:lnTo>
                  <a:lnTo>
                    <a:pt x="598" y="132"/>
                  </a:lnTo>
                  <a:lnTo>
                    <a:pt x="608" y="133"/>
                  </a:lnTo>
                  <a:lnTo>
                    <a:pt x="612" y="132"/>
                  </a:lnTo>
                  <a:lnTo>
                    <a:pt x="615" y="132"/>
                  </a:lnTo>
                  <a:lnTo>
                    <a:pt x="616" y="132"/>
                  </a:lnTo>
                  <a:lnTo>
                    <a:pt x="617" y="131"/>
                  </a:lnTo>
                  <a:lnTo>
                    <a:pt x="617" y="130"/>
                  </a:lnTo>
                  <a:lnTo>
                    <a:pt x="618" y="130"/>
                  </a:lnTo>
                  <a:lnTo>
                    <a:pt x="619" y="132"/>
                  </a:lnTo>
                  <a:lnTo>
                    <a:pt x="619" y="133"/>
                  </a:lnTo>
                  <a:lnTo>
                    <a:pt x="619" y="134"/>
                  </a:lnTo>
                  <a:lnTo>
                    <a:pt x="621" y="135"/>
                  </a:lnTo>
                  <a:lnTo>
                    <a:pt x="621" y="136"/>
                  </a:lnTo>
                  <a:lnTo>
                    <a:pt x="622" y="136"/>
                  </a:lnTo>
                  <a:lnTo>
                    <a:pt x="623" y="136"/>
                  </a:lnTo>
                  <a:lnTo>
                    <a:pt x="624" y="137"/>
                  </a:lnTo>
                  <a:lnTo>
                    <a:pt x="625" y="137"/>
                  </a:lnTo>
                  <a:lnTo>
                    <a:pt x="626" y="138"/>
                  </a:lnTo>
                  <a:lnTo>
                    <a:pt x="627" y="137"/>
                  </a:lnTo>
                  <a:lnTo>
                    <a:pt x="628" y="137"/>
                  </a:lnTo>
                  <a:lnTo>
                    <a:pt x="629" y="137"/>
                  </a:lnTo>
                  <a:lnTo>
                    <a:pt x="630" y="137"/>
                  </a:lnTo>
                  <a:lnTo>
                    <a:pt x="631" y="136"/>
                  </a:lnTo>
                  <a:lnTo>
                    <a:pt x="633" y="135"/>
                  </a:lnTo>
                  <a:lnTo>
                    <a:pt x="633" y="134"/>
                  </a:lnTo>
                  <a:lnTo>
                    <a:pt x="634" y="134"/>
                  </a:lnTo>
                  <a:lnTo>
                    <a:pt x="635" y="132"/>
                  </a:lnTo>
                  <a:lnTo>
                    <a:pt x="636" y="131"/>
                  </a:lnTo>
                  <a:lnTo>
                    <a:pt x="636" y="130"/>
                  </a:lnTo>
                  <a:lnTo>
                    <a:pt x="638" y="130"/>
                  </a:lnTo>
                  <a:lnTo>
                    <a:pt x="638" y="129"/>
                  </a:lnTo>
                  <a:lnTo>
                    <a:pt x="639" y="129"/>
                  </a:lnTo>
                  <a:lnTo>
                    <a:pt x="640" y="129"/>
                  </a:lnTo>
                  <a:lnTo>
                    <a:pt x="640" y="130"/>
                  </a:lnTo>
                  <a:lnTo>
                    <a:pt x="642" y="131"/>
                  </a:lnTo>
                  <a:lnTo>
                    <a:pt x="643" y="132"/>
                  </a:lnTo>
                  <a:lnTo>
                    <a:pt x="644" y="134"/>
                  </a:lnTo>
                  <a:lnTo>
                    <a:pt x="645" y="135"/>
                  </a:lnTo>
                  <a:lnTo>
                    <a:pt x="646" y="135"/>
                  </a:lnTo>
                  <a:lnTo>
                    <a:pt x="647" y="135"/>
                  </a:lnTo>
                  <a:lnTo>
                    <a:pt x="647" y="134"/>
                  </a:lnTo>
                  <a:lnTo>
                    <a:pt x="648" y="134"/>
                  </a:lnTo>
                  <a:lnTo>
                    <a:pt x="650" y="133"/>
                  </a:lnTo>
                  <a:lnTo>
                    <a:pt x="651" y="132"/>
                  </a:lnTo>
                  <a:lnTo>
                    <a:pt x="652" y="132"/>
                  </a:lnTo>
                  <a:lnTo>
                    <a:pt x="653" y="131"/>
                  </a:lnTo>
                  <a:lnTo>
                    <a:pt x="653" y="132"/>
                  </a:lnTo>
                  <a:lnTo>
                    <a:pt x="654" y="132"/>
                  </a:lnTo>
                  <a:lnTo>
                    <a:pt x="655" y="132"/>
                  </a:lnTo>
                  <a:lnTo>
                    <a:pt x="656" y="131"/>
                  </a:lnTo>
                  <a:lnTo>
                    <a:pt x="657" y="131"/>
                  </a:lnTo>
                  <a:lnTo>
                    <a:pt x="657" y="132"/>
                  </a:lnTo>
                  <a:lnTo>
                    <a:pt x="658" y="131"/>
                  </a:lnTo>
                  <a:lnTo>
                    <a:pt x="659" y="130"/>
                  </a:lnTo>
                  <a:lnTo>
                    <a:pt x="660" y="130"/>
                  </a:lnTo>
                  <a:lnTo>
                    <a:pt x="661" y="129"/>
                  </a:lnTo>
                  <a:lnTo>
                    <a:pt x="661" y="130"/>
                  </a:lnTo>
                  <a:lnTo>
                    <a:pt x="661" y="134"/>
                  </a:lnTo>
                  <a:lnTo>
                    <a:pt x="661" y="142"/>
                  </a:lnTo>
                  <a:lnTo>
                    <a:pt x="660" y="149"/>
                  </a:lnTo>
                  <a:lnTo>
                    <a:pt x="660" y="151"/>
                  </a:lnTo>
                  <a:lnTo>
                    <a:pt x="660" y="157"/>
                  </a:lnTo>
                  <a:lnTo>
                    <a:pt x="661" y="162"/>
                  </a:lnTo>
                  <a:lnTo>
                    <a:pt x="662" y="165"/>
                  </a:lnTo>
                  <a:lnTo>
                    <a:pt x="664" y="166"/>
                  </a:lnTo>
                  <a:lnTo>
                    <a:pt x="665" y="166"/>
                  </a:lnTo>
                  <a:lnTo>
                    <a:pt x="665" y="167"/>
                  </a:lnTo>
                  <a:lnTo>
                    <a:pt x="664" y="167"/>
                  </a:lnTo>
                  <a:lnTo>
                    <a:pt x="664" y="168"/>
                  </a:lnTo>
                  <a:lnTo>
                    <a:pt x="664" y="171"/>
                  </a:lnTo>
                  <a:lnTo>
                    <a:pt x="664" y="172"/>
                  </a:lnTo>
                  <a:lnTo>
                    <a:pt x="664" y="173"/>
                  </a:lnTo>
                  <a:lnTo>
                    <a:pt x="664" y="174"/>
                  </a:lnTo>
                  <a:lnTo>
                    <a:pt x="664" y="175"/>
                  </a:lnTo>
                  <a:lnTo>
                    <a:pt x="665" y="176"/>
                  </a:lnTo>
                  <a:lnTo>
                    <a:pt x="664" y="176"/>
                  </a:lnTo>
                  <a:lnTo>
                    <a:pt x="663" y="177"/>
                  </a:lnTo>
                  <a:lnTo>
                    <a:pt x="663" y="178"/>
                  </a:lnTo>
                  <a:lnTo>
                    <a:pt x="663" y="179"/>
                  </a:lnTo>
                  <a:lnTo>
                    <a:pt x="664" y="179"/>
                  </a:lnTo>
                  <a:lnTo>
                    <a:pt x="664" y="180"/>
                  </a:lnTo>
                  <a:lnTo>
                    <a:pt x="664" y="181"/>
                  </a:lnTo>
                  <a:lnTo>
                    <a:pt x="663" y="180"/>
                  </a:lnTo>
                  <a:lnTo>
                    <a:pt x="664" y="182"/>
                  </a:lnTo>
                  <a:lnTo>
                    <a:pt x="665" y="182"/>
                  </a:lnTo>
                  <a:lnTo>
                    <a:pt x="666" y="182"/>
                  </a:lnTo>
                  <a:lnTo>
                    <a:pt x="666" y="181"/>
                  </a:lnTo>
                  <a:lnTo>
                    <a:pt x="666" y="182"/>
                  </a:lnTo>
                  <a:lnTo>
                    <a:pt x="666" y="184"/>
                  </a:lnTo>
                  <a:lnTo>
                    <a:pt x="666" y="187"/>
                  </a:lnTo>
                  <a:lnTo>
                    <a:pt x="666" y="190"/>
                  </a:lnTo>
                  <a:lnTo>
                    <a:pt x="667" y="194"/>
                  </a:lnTo>
                  <a:lnTo>
                    <a:pt x="668" y="197"/>
                  </a:lnTo>
                  <a:lnTo>
                    <a:pt x="668" y="198"/>
                  </a:lnTo>
                  <a:lnTo>
                    <a:pt x="668" y="199"/>
                  </a:lnTo>
                  <a:lnTo>
                    <a:pt x="669" y="202"/>
                  </a:lnTo>
                  <a:lnTo>
                    <a:pt x="670" y="203"/>
                  </a:lnTo>
                  <a:lnTo>
                    <a:pt x="673" y="205"/>
                  </a:lnTo>
                  <a:lnTo>
                    <a:pt x="675" y="206"/>
                  </a:lnTo>
                  <a:lnTo>
                    <a:pt x="674" y="207"/>
                  </a:lnTo>
                  <a:lnTo>
                    <a:pt x="673" y="210"/>
                  </a:lnTo>
                  <a:lnTo>
                    <a:pt x="673" y="212"/>
                  </a:lnTo>
                  <a:lnTo>
                    <a:pt x="673" y="213"/>
                  </a:lnTo>
                  <a:lnTo>
                    <a:pt x="673" y="215"/>
                  </a:lnTo>
                  <a:lnTo>
                    <a:pt x="674" y="217"/>
                  </a:lnTo>
                  <a:lnTo>
                    <a:pt x="674" y="218"/>
                  </a:lnTo>
                  <a:lnTo>
                    <a:pt x="675" y="218"/>
                  </a:lnTo>
                  <a:lnTo>
                    <a:pt x="674" y="219"/>
                  </a:lnTo>
                  <a:lnTo>
                    <a:pt x="672" y="219"/>
                  </a:lnTo>
                  <a:lnTo>
                    <a:pt x="671" y="220"/>
                  </a:lnTo>
                  <a:lnTo>
                    <a:pt x="671" y="224"/>
                  </a:lnTo>
                  <a:lnTo>
                    <a:pt x="673" y="228"/>
                  </a:lnTo>
                  <a:lnTo>
                    <a:pt x="674" y="227"/>
                  </a:lnTo>
                  <a:lnTo>
                    <a:pt x="675" y="226"/>
                  </a:lnTo>
                  <a:lnTo>
                    <a:pt x="675" y="225"/>
                  </a:lnTo>
                  <a:lnTo>
                    <a:pt x="676" y="224"/>
                  </a:lnTo>
                  <a:lnTo>
                    <a:pt x="677" y="224"/>
                  </a:lnTo>
                  <a:lnTo>
                    <a:pt x="678" y="223"/>
                  </a:lnTo>
                  <a:lnTo>
                    <a:pt x="677" y="220"/>
                  </a:lnTo>
                  <a:lnTo>
                    <a:pt x="677" y="219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9" y="218"/>
                  </a:lnTo>
                  <a:lnTo>
                    <a:pt x="679" y="219"/>
                  </a:lnTo>
                  <a:lnTo>
                    <a:pt x="679" y="225"/>
                  </a:lnTo>
                  <a:lnTo>
                    <a:pt x="678" y="227"/>
                  </a:lnTo>
                  <a:lnTo>
                    <a:pt x="678" y="229"/>
                  </a:lnTo>
                  <a:lnTo>
                    <a:pt x="676" y="231"/>
                  </a:lnTo>
                  <a:lnTo>
                    <a:pt x="675" y="232"/>
                  </a:lnTo>
                  <a:lnTo>
                    <a:pt x="675" y="234"/>
                  </a:lnTo>
                  <a:lnTo>
                    <a:pt x="675" y="235"/>
                  </a:lnTo>
                  <a:lnTo>
                    <a:pt x="676" y="236"/>
                  </a:lnTo>
                  <a:lnTo>
                    <a:pt x="677" y="237"/>
                  </a:lnTo>
                  <a:lnTo>
                    <a:pt x="677" y="238"/>
                  </a:lnTo>
                  <a:lnTo>
                    <a:pt x="676" y="240"/>
                  </a:lnTo>
                  <a:lnTo>
                    <a:pt x="676" y="241"/>
                  </a:lnTo>
                  <a:lnTo>
                    <a:pt x="676" y="242"/>
                  </a:lnTo>
                  <a:lnTo>
                    <a:pt x="678" y="244"/>
                  </a:lnTo>
                  <a:lnTo>
                    <a:pt x="677" y="246"/>
                  </a:lnTo>
                  <a:lnTo>
                    <a:pt x="677" y="247"/>
                  </a:lnTo>
                  <a:lnTo>
                    <a:pt x="678" y="247"/>
                  </a:lnTo>
                  <a:lnTo>
                    <a:pt x="678" y="249"/>
                  </a:lnTo>
                  <a:lnTo>
                    <a:pt x="679" y="250"/>
                  </a:lnTo>
                  <a:lnTo>
                    <a:pt x="680" y="250"/>
                  </a:lnTo>
                  <a:lnTo>
                    <a:pt x="681" y="250"/>
                  </a:lnTo>
                  <a:lnTo>
                    <a:pt x="681" y="251"/>
                  </a:lnTo>
                  <a:lnTo>
                    <a:pt x="682" y="251"/>
                  </a:lnTo>
                  <a:lnTo>
                    <a:pt x="682" y="252"/>
                  </a:lnTo>
                  <a:lnTo>
                    <a:pt x="682" y="253"/>
                  </a:lnTo>
                  <a:lnTo>
                    <a:pt x="682" y="254"/>
                  </a:lnTo>
                  <a:lnTo>
                    <a:pt x="681" y="256"/>
                  </a:lnTo>
                  <a:lnTo>
                    <a:pt x="681" y="260"/>
                  </a:lnTo>
                  <a:lnTo>
                    <a:pt x="680" y="261"/>
                  </a:lnTo>
                  <a:lnTo>
                    <a:pt x="680" y="262"/>
                  </a:lnTo>
                  <a:lnTo>
                    <a:pt x="679" y="265"/>
                  </a:lnTo>
                  <a:lnTo>
                    <a:pt x="679" y="266"/>
                  </a:lnTo>
                  <a:lnTo>
                    <a:pt x="679" y="267"/>
                  </a:lnTo>
                  <a:lnTo>
                    <a:pt x="679" y="269"/>
                  </a:lnTo>
                  <a:lnTo>
                    <a:pt x="679" y="271"/>
                  </a:lnTo>
                  <a:lnTo>
                    <a:pt x="679" y="274"/>
                  </a:lnTo>
                  <a:lnTo>
                    <a:pt x="679" y="276"/>
                  </a:lnTo>
                  <a:lnTo>
                    <a:pt x="679" y="277"/>
                  </a:lnTo>
                  <a:lnTo>
                    <a:pt x="679" y="278"/>
                  </a:lnTo>
                  <a:lnTo>
                    <a:pt x="679" y="279"/>
                  </a:lnTo>
                  <a:lnTo>
                    <a:pt x="678" y="280"/>
                  </a:lnTo>
                  <a:lnTo>
                    <a:pt x="678" y="281"/>
                  </a:lnTo>
                  <a:lnTo>
                    <a:pt x="679" y="282"/>
                  </a:lnTo>
                  <a:lnTo>
                    <a:pt x="679" y="283"/>
                  </a:lnTo>
                  <a:lnTo>
                    <a:pt x="680" y="283"/>
                  </a:lnTo>
                  <a:lnTo>
                    <a:pt x="679" y="284"/>
                  </a:lnTo>
                  <a:lnTo>
                    <a:pt x="679" y="286"/>
                  </a:lnTo>
                  <a:lnTo>
                    <a:pt x="678" y="287"/>
                  </a:lnTo>
                  <a:lnTo>
                    <a:pt x="678" y="288"/>
                  </a:lnTo>
                  <a:lnTo>
                    <a:pt x="678" y="289"/>
                  </a:lnTo>
                  <a:lnTo>
                    <a:pt x="678" y="290"/>
                  </a:lnTo>
                  <a:lnTo>
                    <a:pt x="678" y="291"/>
                  </a:lnTo>
                  <a:lnTo>
                    <a:pt x="677" y="293"/>
                  </a:lnTo>
                  <a:lnTo>
                    <a:pt x="676" y="298"/>
                  </a:lnTo>
                  <a:lnTo>
                    <a:pt x="676" y="300"/>
                  </a:lnTo>
                  <a:lnTo>
                    <a:pt x="675" y="301"/>
                  </a:lnTo>
                  <a:lnTo>
                    <a:pt x="675" y="305"/>
                  </a:lnTo>
                  <a:lnTo>
                    <a:pt x="675" y="306"/>
                  </a:lnTo>
                  <a:lnTo>
                    <a:pt x="676" y="309"/>
                  </a:lnTo>
                  <a:lnTo>
                    <a:pt x="675" y="309"/>
                  </a:lnTo>
                  <a:lnTo>
                    <a:pt x="674" y="309"/>
                  </a:lnTo>
                  <a:lnTo>
                    <a:pt x="674" y="311"/>
                  </a:lnTo>
                  <a:lnTo>
                    <a:pt x="674" y="312"/>
                  </a:lnTo>
                  <a:lnTo>
                    <a:pt x="674" y="316"/>
                  </a:lnTo>
                  <a:lnTo>
                    <a:pt x="672" y="318"/>
                  </a:lnTo>
                  <a:lnTo>
                    <a:pt x="671" y="321"/>
                  </a:lnTo>
                  <a:lnTo>
                    <a:pt x="670" y="322"/>
                  </a:lnTo>
                  <a:lnTo>
                    <a:pt x="669" y="321"/>
                  </a:lnTo>
                  <a:close/>
                  <a:moveTo>
                    <a:pt x="673" y="226"/>
                  </a:moveTo>
                  <a:lnTo>
                    <a:pt x="673" y="226"/>
                  </a:lnTo>
                  <a:lnTo>
                    <a:pt x="672" y="225"/>
                  </a:lnTo>
                  <a:lnTo>
                    <a:pt x="672" y="224"/>
                  </a:lnTo>
                  <a:lnTo>
                    <a:pt x="672" y="222"/>
                  </a:lnTo>
                  <a:lnTo>
                    <a:pt x="672" y="220"/>
                  </a:lnTo>
                  <a:lnTo>
                    <a:pt x="673" y="220"/>
                  </a:lnTo>
                  <a:lnTo>
                    <a:pt x="673" y="221"/>
                  </a:lnTo>
                  <a:lnTo>
                    <a:pt x="675" y="220"/>
                  </a:lnTo>
                  <a:lnTo>
                    <a:pt x="675" y="222"/>
                  </a:lnTo>
                  <a:lnTo>
                    <a:pt x="675" y="224"/>
                  </a:lnTo>
                  <a:lnTo>
                    <a:pt x="674" y="225"/>
                  </a:lnTo>
                  <a:lnTo>
                    <a:pt x="673" y="2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42" name="Freeform 19"/>
            <p:cNvSpPr>
              <a:spLocks/>
            </p:cNvSpPr>
            <p:nvPr/>
          </p:nvSpPr>
          <p:spPr bwMode="auto">
            <a:xfrm>
              <a:off x="4432300" y="2693988"/>
              <a:ext cx="1101725" cy="647700"/>
            </a:xfrm>
            <a:custGeom>
              <a:avLst/>
              <a:gdLst>
                <a:gd name="T0" fmla="*/ 2147483647 w 687"/>
                <a:gd name="T1" fmla="*/ 2147483647 h 413"/>
                <a:gd name="T2" fmla="*/ 2147483647 w 687"/>
                <a:gd name="T3" fmla="*/ 2147483647 h 413"/>
                <a:gd name="T4" fmla="*/ 2147483647 w 687"/>
                <a:gd name="T5" fmla="*/ 2147483647 h 413"/>
                <a:gd name="T6" fmla="*/ 2147483647 w 687"/>
                <a:gd name="T7" fmla="*/ 2147483647 h 413"/>
                <a:gd name="T8" fmla="*/ 2147483647 w 687"/>
                <a:gd name="T9" fmla="*/ 2147483647 h 413"/>
                <a:gd name="T10" fmla="*/ 2147483647 w 687"/>
                <a:gd name="T11" fmla="*/ 2147483647 h 413"/>
                <a:gd name="T12" fmla="*/ 2147483647 w 687"/>
                <a:gd name="T13" fmla="*/ 2147483647 h 413"/>
                <a:gd name="T14" fmla="*/ 2147483647 w 687"/>
                <a:gd name="T15" fmla="*/ 2147483647 h 413"/>
                <a:gd name="T16" fmla="*/ 2147483647 w 687"/>
                <a:gd name="T17" fmla="*/ 2147483647 h 413"/>
                <a:gd name="T18" fmla="*/ 2147483647 w 687"/>
                <a:gd name="T19" fmla="*/ 2147483647 h 413"/>
                <a:gd name="T20" fmla="*/ 2147483647 w 687"/>
                <a:gd name="T21" fmla="*/ 2147483647 h 413"/>
                <a:gd name="T22" fmla="*/ 2147483647 w 687"/>
                <a:gd name="T23" fmla="*/ 2147483647 h 413"/>
                <a:gd name="T24" fmla="*/ 2147483647 w 687"/>
                <a:gd name="T25" fmla="*/ 2147483647 h 413"/>
                <a:gd name="T26" fmla="*/ 2147483647 w 687"/>
                <a:gd name="T27" fmla="*/ 2147483647 h 413"/>
                <a:gd name="T28" fmla="*/ 2147483647 w 687"/>
                <a:gd name="T29" fmla="*/ 2147483647 h 413"/>
                <a:gd name="T30" fmla="*/ 2147483647 w 687"/>
                <a:gd name="T31" fmla="*/ 2147483647 h 413"/>
                <a:gd name="T32" fmla="*/ 2147483647 w 687"/>
                <a:gd name="T33" fmla="*/ 2147483647 h 413"/>
                <a:gd name="T34" fmla="*/ 2147483647 w 687"/>
                <a:gd name="T35" fmla="*/ 2147483647 h 413"/>
                <a:gd name="T36" fmla="*/ 2147483647 w 687"/>
                <a:gd name="T37" fmla="*/ 2147483647 h 413"/>
                <a:gd name="T38" fmla="*/ 2147483647 w 687"/>
                <a:gd name="T39" fmla="*/ 2147483647 h 413"/>
                <a:gd name="T40" fmla="*/ 2147483647 w 687"/>
                <a:gd name="T41" fmla="*/ 2147483647 h 413"/>
                <a:gd name="T42" fmla="*/ 2147483647 w 687"/>
                <a:gd name="T43" fmla="*/ 2147483647 h 413"/>
                <a:gd name="T44" fmla="*/ 2147483647 w 687"/>
                <a:gd name="T45" fmla="*/ 2147483647 h 413"/>
                <a:gd name="T46" fmla="*/ 2147483647 w 687"/>
                <a:gd name="T47" fmla="*/ 2147483647 h 413"/>
                <a:gd name="T48" fmla="*/ 2147483647 w 687"/>
                <a:gd name="T49" fmla="*/ 2147483647 h 413"/>
                <a:gd name="T50" fmla="*/ 2147483647 w 687"/>
                <a:gd name="T51" fmla="*/ 2147483647 h 413"/>
                <a:gd name="T52" fmla="*/ 2147483647 w 687"/>
                <a:gd name="T53" fmla="*/ 2147483647 h 413"/>
                <a:gd name="T54" fmla="*/ 2147483647 w 687"/>
                <a:gd name="T55" fmla="*/ 2147483647 h 413"/>
                <a:gd name="T56" fmla="*/ 2147483647 w 687"/>
                <a:gd name="T57" fmla="*/ 2147483647 h 413"/>
                <a:gd name="T58" fmla="*/ 2147483647 w 687"/>
                <a:gd name="T59" fmla="*/ 2147483647 h 413"/>
                <a:gd name="T60" fmla="*/ 2147483647 w 687"/>
                <a:gd name="T61" fmla="*/ 2147483647 h 413"/>
                <a:gd name="T62" fmla="*/ 2147483647 w 687"/>
                <a:gd name="T63" fmla="*/ 2147483647 h 413"/>
                <a:gd name="T64" fmla="*/ 2147483647 w 687"/>
                <a:gd name="T65" fmla="*/ 2147483647 h 413"/>
                <a:gd name="T66" fmla="*/ 2147483647 w 687"/>
                <a:gd name="T67" fmla="*/ 2147483647 h 413"/>
                <a:gd name="T68" fmla="*/ 2147483647 w 687"/>
                <a:gd name="T69" fmla="*/ 2147483647 h 413"/>
                <a:gd name="T70" fmla="*/ 2147483647 w 687"/>
                <a:gd name="T71" fmla="*/ 2147483647 h 413"/>
                <a:gd name="T72" fmla="*/ 2147483647 w 687"/>
                <a:gd name="T73" fmla="*/ 2147483647 h 413"/>
                <a:gd name="T74" fmla="*/ 2147483647 w 687"/>
                <a:gd name="T75" fmla="*/ 2147483647 h 413"/>
                <a:gd name="T76" fmla="*/ 2147483647 w 687"/>
                <a:gd name="T77" fmla="*/ 2147483647 h 413"/>
                <a:gd name="T78" fmla="*/ 2147483647 w 687"/>
                <a:gd name="T79" fmla="*/ 2147483647 h 413"/>
                <a:gd name="T80" fmla="*/ 2147483647 w 687"/>
                <a:gd name="T81" fmla="*/ 2147483647 h 413"/>
                <a:gd name="T82" fmla="*/ 2147483647 w 687"/>
                <a:gd name="T83" fmla="*/ 2147483647 h 413"/>
                <a:gd name="T84" fmla="*/ 2147483647 w 687"/>
                <a:gd name="T85" fmla="*/ 2147483647 h 413"/>
                <a:gd name="T86" fmla="*/ 2147483647 w 687"/>
                <a:gd name="T87" fmla="*/ 2147483647 h 413"/>
                <a:gd name="T88" fmla="*/ 2147483647 w 687"/>
                <a:gd name="T89" fmla="*/ 2147483647 h 413"/>
                <a:gd name="T90" fmla="*/ 2147483647 w 687"/>
                <a:gd name="T91" fmla="*/ 2147483647 h 413"/>
                <a:gd name="T92" fmla="*/ 2147483647 w 687"/>
                <a:gd name="T93" fmla="*/ 2147483647 h 413"/>
                <a:gd name="T94" fmla="*/ 2147483647 w 687"/>
                <a:gd name="T95" fmla="*/ 2147483647 h 413"/>
                <a:gd name="T96" fmla="*/ 2147483647 w 687"/>
                <a:gd name="T97" fmla="*/ 2147483647 h 413"/>
                <a:gd name="T98" fmla="*/ 2147483647 w 687"/>
                <a:gd name="T99" fmla="*/ 2147483647 h 413"/>
                <a:gd name="T100" fmla="*/ 2147483647 w 687"/>
                <a:gd name="T101" fmla="*/ 2147483647 h 413"/>
                <a:gd name="T102" fmla="*/ 2147483647 w 687"/>
                <a:gd name="T103" fmla="*/ 2147483647 h 413"/>
                <a:gd name="T104" fmla="*/ 2147483647 w 687"/>
                <a:gd name="T105" fmla="*/ 2147483647 h 413"/>
                <a:gd name="T106" fmla="*/ 2147483647 w 687"/>
                <a:gd name="T107" fmla="*/ 2147483647 h 413"/>
                <a:gd name="T108" fmla="*/ 2147483647 w 687"/>
                <a:gd name="T109" fmla="*/ 2147483647 h 413"/>
                <a:gd name="T110" fmla="*/ 2147483647 w 687"/>
                <a:gd name="T111" fmla="*/ 2147483647 h 413"/>
                <a:gd name="T112" fmla="*/ 2147483647 w 687"/>
                <a:gd name="T113" fmla="*/ 2147483647 h 413"/>
                <a:gd name="T114" fmla="*/ 2147483647 w 687"/>
                <a:gd name="T115" fmla="*/ 2147483647 h 413"/>
                <a:gd name="T116" fmla="*/ 2147483647 w 687"/>
                <a:gd name="T117" fmla="*/ 2147483647 h 413"/>
                <a:gd name="T118" fmla="*/ 2147483647 w 687"/>
                <a:gd name="T119" fmla="*/ 2147483647 h 413"/>
                <a:gd name="T120" fmla="*/ 2147483647 w 687"/>
                <a:gd name="T121" fmla="*/ 2147483647 h 413"/>
                <a:gd name="T122" fmla="*/ 2147483647 w 687"/>
                <a:gd name="T123" fmla="*/ 2147483647 h 4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87"/>
                <a:gd name="T187" fmla="*/ 0 h 413"/>
                <a:gd name="T188" fmla="*/ 687 w 687"/>
                <a:gd name="T189" fmla="*/ 413 h 4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87" h="413">
                  <a:moveTo>
                    <a:pt x="674" y="327"/>
                  </a:moveTo>
                  <a:lnTo>
                    <a:pt x="667" y="325"/>
                  </a:lnTo>
                  <a:lnTo>
                    <a:pt x="661" y="324"/>
                  </a:lnTo>
                  <a:lnTo>
                    <a:pt x="660" y="324"/>
                  </a:lnTo>
                  <a:lnTo>
                    <a:pt x="659" y="323"/>
                  </a:lnTo>
                  <a:lnTo>
                    <a:pt x="655" y="320"/>
                  </a:lnTo>
                  <a:lnTo>
                    <a:pt x="649" y="318"/>
                  </a:lnTo>
                  <a:lnTo>
                    <a:pt x="648" y="318"/>
                  </a:lnTo>
                  <a:lnTo>
                    <a:pt x="648" y="317"/>
                  </a:lnTo>
                  <a:lnTo>
                    <a:pt x="645" y="312"/>
                  </a:lnTo>
                  <a:lnTo>
                    <a:pt x="644" y="311"/>
                  </a:lnTo>
                  <a:lnTo>
                    <a:pt x="644" y="310"/>
                  </a:lnTo>
                  <a:lnTo>
                    <a:pt x="645" y="306"/>
                  </a:lnTo>
                  <a:lnTo>
                    <a:pt x="641" y="302"/>
                  </a:lnTo>
                  <a:lnTo>
                    <a:pt x="637" y="298"/>
                  </a:lnTo>
                  <a:lnTo>
                    <a:pt x="634" y="295"/>
                  </a:lnTo>
                  <a:lnTo>
                    <a:pt x="630" y="295"/>
                  </a:lnTo>
                  <a:lnTo>
                    <a:pt x="629" y="295"/>
                  </a:lnTo>
                  <a:lnTo>
                    <a:pt x="628" y="295"/>
                  </a:lnTo>
                  <a:lnTo>
                    <a:pt x="622" y="293"/>
                  </a:lnTo>
                  <a:lnTo>
                    <a:pt x="617" y="291"/>
                  </a:lnTo>
                  <a:lnTo>
                    <a:pt x="613" y="290"/>
                  </a:lnTo>
                  <a:lnTo>
                    <a:pt x="612" y="290"/>
                  </a:lnTo>
                  <a:lnTo>
                    <a:pt x="611" y="290"/>
                  </a:lnTo>
                  <a:lnTo>
                    <a:pt x="605" y="287"/>
                  </a:lnTo>
                  <a:lnTo>
                    <a:pt x="600" y="287"/>
                  </a:lnTo>
                  <a:lnTo>
                    <a:pt x="596" y="290"/>
                  </a:lnTo>
                  <a:lnTo>
                    <a:pt x="595" y="290"/>
                  </a:lnTo>
                  <a:lnTo>
                    <a:pt x="594" y="290"/>
                  </a:lnTo>
                  <a:lnTo>
                    <a:pt x="590" y="290"/>
                  </a:lnTo>
                  <a:lnTo>
                    <a:pt x="588" y="294"/>
                  </a:lnTo>
                  <a:lnTo>
                    <a:pt x="587" y="295"/>
                  </a:lnTo>
                  <a:lnTo>
                    <a:pt x="586" y="295"/>
                  </a:lnTo>
                  <a:lnTo>
                    <a:pt x="581" y="296"/>
                  </a:lnTo>
                  <a:lnTo>
                    <a:pt x="576" y="298"/>
                  </a:lnTo>
                  <a:lnTo>
                    <a:pt x="575" y="298"/>
                  </a:lnTo>
                  <a:lnTo>
                    <a:pt x="574" y="298"/>
                  </a:lnTo>
                  <a:lnTo>
                    <a:pt x="567" y="295"/>
                  </a:lnTo>
                  <a:lnTo>
                    <a:pt x="563" y="294"/>
                  </a:lnTo>
                  <a:lnTo>
                    <a:pt x="560" y="299"/>
                  </a:lnTo>
                  <a:lnTo>
                    <a:pt x="560" y="304"/>
                  </a:lnTo>
                  <a:lnTo>
                    <a:pt x="560" y="305"/>
                  </a:lnTo>
                  <a:lnTo>
                    <a:pt x="557" y="310"/>
                  </a:lnTo>
                  <a:lnTo>
                    <a:pt x="557" y="311"/>
                  </a:lnTo>
                  <a:lnTo>
                    <a:pt x="555" y="313"/>
                  </a:lnTo>
                  <a:lnTo>
                    <a:pt x="557" y="316"/>
                  </a:lnTo>
                  <a:lnTo>
                    <a:pt x="559" y="317"/>
                  </a:lnTo>
                  <a:lnTo>
                    <a:pt x="558" y="318"/>
                  </a:lnTo>
                  <a:lnTo>
                    <a:pt x="558" y="325"/>
                  </a:lnTo>
                  <a:lnTo>
                    <a:pt x="557" y="327"/>
                  </a:lnTo>
                  <a:lnTo>
                    <a:pt x="556" y="327"/>
                  </a:lnTo>
                  <a:lnTo>
                    <a:pt x="549" y="330"/>
                  </a:lnTo>
                  <a:lnTo>
                    <a:pt x="548" y="330"/>
                  </a:lnTo>
                  <a:lnTo>
                    <a:pt x="547" y="330"/>
                  </a:lnTo>
                  <a:lnTo>
                    <a:pt x="542" y="328"/>
                  </a:lnTo>
                  <a:lnTo>
                    <a:pt x="539" y="328"/>
                  </a:lnTo>
                  <a:lnTo>
                    <a:pt x="536" y="331"/>
                  </a:lnTo>
                  <a:lnTo>
                    <a:pt x="535" y="332"/>
                  </a:lnTo>
                  <a:lnTo>
                    <a:pt x="529" y="334"/>
                  </a:lnTo>
                  <a:lnTo>
                    <a:pt x="528" y="334"/>
                  </a:lnTo>
                  <a:lnTo>
                    <a:pt x="527" y="334"/>
                  </a:lnTo>
                  <a:lnTo>
                    <a:pt x="522" y="333"/>
                  </a:lnTo>
                  <a:lnTo>
                    <a:pt x="518" y="334"/>
                  </a:lnTo>
                  <a:lnTo>
                    <a:pt x="512" y="336"/>
                  </a:lnTo>
                  <a:lnTo>
                    <a:pt x="507" y="338"/>
                  </a:lnTo>
                  <a:lnTo>
                    <a:pt x="507" y="339"/>
                  </a:lnTo>
                  <a:lnTo>
                    <a:pt x="500" y="340"/>
                  </a:lnTo>
                  <a:lnTo>
                    <a:pt x="495" y="339"/>
                  </a:lnTo>
                  <a:lnTo>
                    <a:pt x="491" y="341"/>
                  </a:lnTo>
                  <a:lnTo>
                    <a:pt x="488" y="345"/>
                  </a:lnTo>
                  <a:lnTo>
                    <a:pt x="486" y="346"/>
                  </a:lnTo>
                  <a:lnTo>
                    <a:pt x="485" y="345"/>
                  </a:lnTo>
                  <a:lnTo>
                    <a:pt x="480" y="344"/>
                  </a:lnTo>
                  <a:lnTo>
                    <a:pt x="475" y="343"/>
                  </a:lnTo>
                  <a:lnTo>
                    <a:pt x="470" y="346"/>
                  </a:lnTo>
                  <a:lnTo>
                    <a:pt x="469" y="346"/>
                  </a:lnTo>
                  <a:lnTo>
                    <a:pt x="464" y="345"/>
                  </a:lnTo>
                  <a:lnTo>
                    <a:pt x="463" y="345"/>
                  </a:lnTo>
                  <a:lnTo>
                    <a:pt x="458" y="344"/>
                  </a:lnTo>
                  <a:lnTo>
                    <a:pt x="457" y="344"/>
                  </a:lnTo>
                  <a:lnTo>
                    <a:pt x="457" y="343"/>
                  </a:lnTo>
                  <a:lnTo>
                    <a:pt x="453" y="339"/>
                  </a:lnTo>
                  <a:lnTo>
                    <a:pt x="449" y="340"/>
                  </a:lnTo>
                  <a:lnTo>
                    <a:pt x="445" y="343"/>
                  </a:lnTo>
                  <a:lnTo>
                    <a:pt x="443" y="344"/>
                  </a:lnTo>
                  <a:lnTo>
                    <a:pt x="441" y="342"/>
                  </a:lnTo>
                  <a:lnTo>
                    <a:pt x="438" y="339"/>
                  </a:lnTo>
                  <a:lnTo>
                    <a:pt x="434" y="339"/>
                  </a:lnTo>
                  <a:lnTo>
                    <a:pt x="433" y="339"/>
                  </a:lnTo>
                  <a:lnTo>
                    <a:pt x="432" y="339"/>
                  </a:lnTo>
                  <a:lnTo>
                    <a:pt x="429" y="337"/>
                  </a:lnTo>
                  <a:lnTo>
                    <a:pt x="428" y="338"/>
                  </a:lnTo>
                  <a:lnTo>
                    <a:pt x="425" y="343"/>
                  </a:lnTo>
                  <a:lnTo>
                    <a:pt x="423" y="346"/>
                  </a:lnTo>
                  <a:lnTo>
                    <a:pt x="421" y="344"/>
                  </a:lnTo>
                  <a:lnTo>
                    <a:pt x="417" y="340"/>
                  </a:lnTo>
                  <a:lnTo>
                    <a:pt x="411" y="339"/>
                  </a:lnTo>
                  <a:lnTo>
                    <a:pt x="406" y="338"/>
                  </a:lnTo>
                  <a:lnTo>
                    <a:pt x="401" y="339"/>
                  </a:lnTo>
                  <a:lnTo>
                    <a:pt x="397" y="340"/>
                  </a:lnTo>
                  <a:lnTo>
                    <a:pt x="397" y="344"/>
                  </a:lnTo>
                  <a:lnTo>
                    <a:pt x="396" y="351"/>
                  </a:lnTo>
                  <a:lnTo>
                    <a:pt x="396" y="352"/>
                  </a:lnTo>
                  <a:lnTo>
                    <a:pt x="394" y="353"/>
                  </a:lnTo>
                  <a:lnTo>
                    <a:pt x="389" y="355"/>
                  </a:lnTo>
                  <a:lnTo>
                    <a:pt x="389" y="356"/>
                  </a:lnTo>
                  <a:lnTo>
                    <a:pt x="388" y="356"/>
                  </a:lnTo>
                  <a:lnTo>
                    <a:pt x="382" y="356"/>
                  </a:lnTo>
                  <a:lnTo>
                    <a:pt x="381" y="356"/>
                  </a:lnTo>
                  <a:lnTo>
                    <a:pt x="381" y="355"/>
                  </a:lnTo>
                  <a:lnTo>
                    <a:pt x="375" y="352"/>
                  </a:lnTo>
                  <a:lnTo>
                    <a:pt x="372" y="352"/>
                  </a:lnTo>
                  <a:lnTo>
                    <a:pt x="372" y="354"/>
                  </a:lnTo>
                  <a:lnTo>
                    <a:pt x="371" y="356"/>
                  </a:lnTo>
                  <a:lnTo>
                    <a:pt x="370" y="357"/>
                  </a:lnTo>
                  <a:lnTo>
                    <a:pt x="364" y="358"/>
                  </a:lnTo>
                  <a:lnTo>
                    <a:pt x="362" y="362"/>
                  </a:lnTo>
                  <a:lnTo>
                    <a:pt x="361" y="367"/>
                  </a:lnTo>
                  <a:lnTo>
                    <a:pt x="360" y="374"/>
                  </a:lnTo>
                  <a:lnTo>
                    <a:pt x="360" y="375"/>
                  </a:lnTo>
                  <a:lnTo>
                    <a:pt x="359" y="376"/>
                  </a:lnTo>
                  <a:lnTo>
                    <a:pt x="356" y="378"/>
                  </a:lnTo>
                  <a:lnTo>
                    <a:pt x="358" y="380"/>
                  </a:lnTo>
                  <a:lnTo>
                    <a:pt x="359" y="381"/>
                  </a:lnTo>
                  <a:lnTo>
                    <a:pt x="358" y="383"/>
                  </a:lnTo>
                  <a:lnTo>
                    <a:pt x="354" y="387"/>
                  </a:lnTo>
                  <a:lnTo>
                    <a:pt x="354" y="388"/>
                  </a:lnTo>
                  <a:lnTo>
                    <a:pt x="353" y="388"/>
                  </a:lnTo>
                  <a:lnTo>
                    <a:pt x="349" y="390"/>
                  </a:lnTo>
                  <a:lnTo>
                    <a:pt x="345" y="393"/>
                  </a:lnTo>
                  <a:lnTo>
                    <a:pt x="344" y="393"/>
                  </a:lnTo>
                  <a:lnTo>
                    <a:pt x="344" y="394"/>
                  </a:lnTo>
                  <a:lnTo>
                    <a:pt x="338" y="395"/>
                  </a:lnTo>
                  <a:lnTo>
                    <a:pt x="334" y="399"/>
                  </a:lnTo>
                  <a:lnTo>
                    <a:pt x="333" y="400"/>
                  </a:lnTo>
                  <a:lnTo>
                    <a:pt x="331" y="399"/>
                  </a:lnTo>
                  <a:lnTo>
                    <a:pt x="327" y="398"/>
                  </a:lnTo>
                  <a:lnTo>
                    <a:pt x="323" y="399"/>
                  </a:lnTo>
                  <a:lnTo>
                    <a:pt x="316" y="401"/>
                  </a:lnTo>
                  <a:lnTo>
                    <a:pt x="311" y="404"/>
                  </a:lnTo>
                  <a:lnTo>
                    <a:pt x="306" y="408"/>
                  </a:lnTo>
                  <a:lnTo>
                    <a:pt x="301" y="412"/>
                  </a:lnTo>
                  <a:lnTo>
                    <a:pt x="300" y="412"/>
                  </a:lnTo>
                  <a:lnTo>
                    <a:pt x="293" y="413"/>
                  </a:lnTo>
                  <a:lnTo>
                    <a:pt x="292" y="413"/>
                  </a:lnTo>
                  <a:lnTo>
                    <a:pt x="291" y="413"/>
                  </a:lnTo>
                  <a:lnTo>
                    <a:pt x="287" y="410"/>
                  </a:lnTo>
                  <a:lnTo>
                    <a:pt x="286" y="410"/>
                  </a:lnTo>
                  <a:lnTo>
                    <a:pt x="286" y="409"/>
                  </a:lnTo>
                  <a:lnTo>
                    <a:pt x="282" y="405"/>
                  </a:lnTo>
                  <a:lnTo>
                    <a:pt x="278" y="405"/>
                  </a:lnTo>
                  <a:lnTo>
                    <a:pt x="274" y="405"/>
                  </a:lnTo>
                  <a:lnTo>
                    <a:pt x="275" y="403"/>
                  </a:lnTo>
                  <a:lnTo>
                    <a:pt x="275" y="399"/>
                  </a:lnTo>
                  <a:lnTo>
                    <a:pt x="273" y="399"/>
                  </a:lnTo>
                  <a:lnTo>
                    <a:pt x="267" y="399"/>
                  </a:lnTo>
                  <a:lnTo>
                    <a:pt x="264" y="399"/>
                  </a:lnTo>
                  <a:lnTo>
                    <a:pt x="264" y="396"/>
                  </a:lnTo>
                  <a:lnTo>
                    <a:pt x="264" y="390"/>
                  </a:lnTo>
                  <a:lnTo>
                    <a:pt x="265" y="389"/>
                  </a:lnTo>
                  <a:lnTo>
                    <a:pt x="266" y="388"/>
                  </a:lnTo>
                  <a:lnTo>
                    <a:pt x="265" y="387"/>
                  </a:lnTo>
                  <a:lnTo>
                    <a:pt x="264" y="386"/>
                  </a:lnTo>
                  <a:lnTo>
                    <a:pt x="264" y="385"/>
                  </a:lnTo>
                  <a:lnTo>
                    <a:pt x="264" y="379"/>
                  </a:lnTo>
                  <a:lnTo>
                    <a:pt x="264" y="378"/>
                  </a:lnTo>
                  <a:lnTo>
                    <a:pt x="265" y="373"/>
                  </a:lnTo>
                  <a:lnTo>
                    <a:pt x="265" y="367"/>
                  </a:lnTo>
                  <a:lnTo>
                    <a:pt x="266" y="360"/>
                  </a:lnTo>
                  <a:lnTo>
                    <a:pt x="265" y="355"/>
                  </a:lnTo>
                  <a:lnTo>
                    <a:pt x="261" y="353"/>
                  </a:lnTo>
                  <a:lnTo>
                    <a:pt x="260" y="352"/>
                  </a:lnTo>
                  <a:lnTo>
                    <a:pt x="260" y="351"/>
                  </a:lnTo>
                  <a:lnTo>
                    <a:pt x="259" y="348"/>
                  </a:lnTo>
                  <a:lnTo>
                    <a:pt x="255" y="350"/>
                  </a:lnTo>
                  <a:lnTo>
                    <a:pt x="254" y="350"/>
                  </a:lnTo>
                  <a:lnTo>
                    <a:pt x="248" y="349"/>
                  </a:lnTo>
                  <a:lnTo>
                    <a:pt x="243" y="347"/>
                  </a:lnTo>
                  <a:lnTo>
                    <a:pt x="238" y="348"/>
                  </a:lnTo>
                  <a:lnTo>
                    <a:pt x="236" y="349"/>
                  </a:lnTo>
                  <a:lnTo>
                    <a:pt x="235" y="347"/>
                  </a:lnTo>
                  <a:lnTo>
                    <a:pt x="232" y="342"/>
                  </a:lnTo>
                  <a:lnTo>
                    <a:pt x="231" y="338"/>
                  </a:lnTo>
                  <a:lnTo>
                    <a:pt x="235" y="338"/>
                  </a:lnTo>
                  <a:lnTo>
                    <a:pt x="239" y="338"/>
                  </a:lnTo>
                  <a:lnTo>
                    <a:pt x="240" y="334"/>
                  </a:lnTo>
                  <a:lnTo>
                    <a:pt x="240" y="333"/>
                  </a:lnTo>
                  <a:lnTo>
                    <a:pt x="242" y="332"/>
                  </a:lnTo>
                  <a:lnTo>
                    <a:pt x="247" y="330"/>
                  </a:lnTo>
                  <a:lnTo>
                    <a:pt x="251" y="328"/>
                  </a:lnTo>
                  <a:lnTo>
                    <a:pt x="253" y="323"/>
                  </a:lnTo>
                  <a:lnTo>
                    <a:pt x="255" y="318"/>
                  </a:lnTo>
                  <a:lnTo>
                    <a:pt x="255" y="317"/>
                  </a:lnTo>
                  <a:lnTo>
                    <a:pt x="257" y="316"/>
                  </a:lnTo>
                  <a:lnTo>
                    <a:pt x="262" y="314"/>
                  </a:lnTo>
                  <a:lnTo>
                    <a:pt x="263" y="314"/>
                  </a:lnTo>
                  <a:lnTo>
                    <a:pt x="267" y="314"/>
                  </a:lnTo>
                  <a:lnTo>
                    <a:pt x="269" y="310"/>
                  </a:lnTo>
                  <a:lnTo>
                    <a:pt x="270" y="306"/>
                  </a:lnTo>
                  <a:lnTo>
                    <a:pt x="269" y="301"/>
                  </a:lnTo>
                  <a:lnTo>
                    <a:pt x="266" y="298"/>
                  </a:lnTo>
                  <a:lnTo>
                    <a:pt x="266" y="297"/>
                  </a:lnTo>
                  <a:lnTo>
                    <a:pt x="263" y="292"/>
                  </a:lnTo>
                  <a:lnTo>
                    <a:pt x="262" y="291"/>
                  </a:lnTo>
                  <a:lnTo>
                    <a:pt x="263" y="290"/>
                  </a:lnTo>
                  <a:lnTo>
                    <a:pt x="265" y="284"/>
                  </a:lnTo>
                  <a:lnTo>
                    <a:pt x="266" y="283"/>
                  </a:lnTo>
                  <a:lnTo>
                    <a:pt x="270" y="278"/>
                  </a:lnTo>
                  <a:lnTo>
                    <a:pt x="274" y="274"/>
                  </a:lnTo>
                  <a:lnTo>
                    <a:pt x="278" y="270"/>
                  </a:lnTo>
                  <a:lnTo>
                    <a:pt x="279" y="269"/>
                  </a:lnTo>
                  <a:lnTo>
                    <a:pt x="284" y="267"/>
                  </a:lnTo>
                  <a:lnTo>
                    <a:pt x="285" y="267"/>
                  </a:lnTo>
                  <a:lnTo>
                    <a:pt x="285" y="266"/>
                  </a:lnTo>
                  <a:lnTo>
                    <a:pt x="291" y="265"/>
                  </a:lnTo>
                  <a:lnTo>
                    <a:pt x="297" y="264"/>
                  </a:lnTo>
                  <a:lnTo>
                    <a:pt x="300" y="264"/>
                  </a:lnTo>
                  <a:lnTo>
                    <a:pt x="299" y="262"/>
                  </a:lnTo>
                  <a:lnTo>
                    <a:pt x="297" y="259"/>
                  </a:lnTo>
                  <a:lnTo>
                    <a:pt x="295" y="258"/>
                  </a:lnTo>
                  <a:lnTo>
                    <a:pt x="296" y="256"/>
                  </a:lnTo>
                  <a:lnTo>
                    <a:pt x="297" y="251"/>
                  </a:lnTo>
                  <a:lnTo>
                    <a:pt x="295" y="249"/>
                  </a:lnTo>
                  <a:lnTo>
                    <a:pt x="291" y="249"/>
                  </a:lnTo>
                  <a:lnTo>
                    <a:pt x="289" y="249"/>
                  </a:lnTo>
                  <a:lnTo>
                    <a:pt x="288" y="248"/>
                  </a:lnTo>
                  <a:lnTo>
                    <a:pt x="286" y="243"/>
                  </a:lnTo>
                  <a:lnTo>
                    <a:pt x="281" y="242"/>
                  </a:lnTo>
                  <a:lnTo>
                    <a:pt x="281" y="241"/>
                  </a:lnTo>
                  <a:lnTo>
                    <a:pt x="276" y="238"/>
                  </a:lnTo>
                  <a:lnTo>
                    <a:pt x="275" y="237"/>
                  </a:lnTo>
                  <a:lnTo>
                    <a:pt x="271" y="233"/>
                  </a:lnTo>
                  <a:lnTo>
                    <a:pt x="267" y="229"/>
                  </a:lnTo>
                  <a:lnTo>
                    <a:pt x="263" y="226"/>
                  </a:lnTo>
                  <a:lnTo>
                    <a:pt x="259" y="225"/>
                  </a:lnTo>
                  <a:lnTo>
                    <a:pt x="254" y="227"/>
                  </a:lnTo>
                  <a:lnTo>
                    <a:pt x="254" y="228"/>
                  </a:lnTo>
                  <a:lnTo>
                    <a:pt x="253" y="227"/>
                  </a:lnTo>
                  <a:lnTo>
                    <a:pt x="249" y="226"/>
                  </a:lnTo>
                  <a:lnTo>
                    <a:pt x="246" y="229"/>
                  </a:lnTo>
                  <a:lnTo>
                    <a:pt x="244" y="235"/>
                  </a:lnTo>
                  <a:lnTo>
                    <a:pt x="243" y="236"/>
                  </a:lnTo>
                  <a:lnTo>
                    <a:pt x="242" y="236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27" y="237"/>
                  </a:lnTo>
                  <a:lnTo>
                    <a:pt x="222" y="236"/>
                  </a:lnTo>
                  <a:lnTo>
                    <a:pt x="220" y="239"/>
                  </a:lnTo>
                  <a:lnTo>
                    <a:pt x="217" y="245"/>
                  </a:lnTo>
                  <a:lnTo>
                    <a:pt x="217" y="246"/>
                  </a:lnTo>
                  <a:lnTo>
                    <a:pt x="213" y="250"/>
                  </a:lnTo>
                  <a:lnTo>
                    <a:pt x="210" y="254"/>
                  </a:lnTo>
                  <a:lnTo>
                    <a:pt x="210" y="255"/>
                  </a:lnTo>
                  <a:lnTo>
                    <a:pt x="209" y="256"/>
                  </a:lnTo>
                  <a:lnTo>
                    <a:pt x="201" y="258"/>
                  </a:lnTo>
                  <a:lnTo>
                    <a:pt x="196" y="261"/>
                  </a:lnTo>
                  <a:lnTo>
                    <a:pt x="196" y="262"/>
                  </a:lnTo>
                  <a:lnTo>
                    <a:pt x="195" y="262"/>
                  </a:lnTo>
                  <a:lnTo>
                    <a:pt x="189" y="263"/>
                  </a:lnTo>
                  <a:lnTo>
                    <a:pt x="185" y="263"/>
                  </a:lnTo>
                  <a:lnTo>
                    <a:pt x="183" y="267"/>
                  </a:lnTo>
                  <a:lnTo>
                    <a:pt x="182" y="268"/>
                  </a:lnTo>
                  <a:lnTo>
                    <a:pt x="177" y="270"/>
                  </a:lnTo>
                  <a:lnTo>
                    <a:pt x="173" y="274"/>
                  </a:lnTo>
                  <a:lnTo>
                    <a:pt x="168" y="279"/>
                  </a:lnTo>
                  <a:lnTo>
                    <a:pt x="167" y="279"/>
                  </a:lnTo>
                  <a:lnTo>
                    <a:pt x="161" y="279"/>
                  </a:lnTo>
                  <a:lnTo>
                    <a:pt x="155" y="279"/>
                  </a:lnTo>
                  <a:lnTo>
                    <a:pt x="151" y="281"/>
                  </a:lnTo>
                  <a:lnTo>
                    <a:pt x="145" y="286"/>
                  </a:lnTo>
                  <a:lnTo>
                    <a:pt x="141" y="291"/>
                  </a:lnTo>
                  <a:lnTo>
                    <a:pt x="137" y="296"/>
                  </a:lnTo>
                  <a:lnTo>
                    <a:pt x="136" y="297"/>
                  </a:lnTo>
                  <a:lnTo>
                    <a:pt x="135" y="297"/>
                  </a:lnTo>
                  <a:lnTo>
                    <a:pt x="130" y="299"/>
                  </a:lnTo>
                  <a:lnTo>
                    <a:pt x="129" y="299"/>
                  </a:lnTo>
                  <a:lnTo>
                    <a:pt x="128" y="299"/>
                  </a:lnTo>
                  <a:lnTo>
                    <a:pt x="124" y="297"/>
                  </a:lnTo>
                  <a:lnTo>
                    <a:pt x="119" y="298"/>
                  </a:lnTo>
                  <a:lnTo>
                    <a:pt x="115" y="298"/>
                  </a:lnTo>
                  <a:lnTo>
                    <a:pt x="116" y="302"/>
                  </a:lnTo>
                  <a:lnTo>
                    <a:pt x="116" y="304"/>
                  </a:lnTo>
                  <a:lnTo>
                    <a:pt x="114" y="304"/>
                  </a:lnTo>
                  <a:lnTo>
                    <a:pt x="109" y="306"/>
                  </a:lnTo>
                  <a:lnTo>
                    <a:pt x="107" y="307"/>
                  </a:lnTo>
                  <a:lnTo>
                    <a:pt x="106" y="306"/>
                  </a:lnTo>
                  <a:lnTo>
                    <a:pt x="102" y="302"/>
                  </a:lnTo>
                  <a:lnTo>
                    <a:pt x="97" y="300"/>
                  </a:lnTo>
                  <a:lnTo>
                    <a:pt x="93" y="302"/>
                  </a:lnTo>
                  <a:lnTo>
                    <a:pt x="93" y="303"/>
                  </a:lnTo>
                  <a:lnTo>
                    <a:pt x="91" y="303"/>
                  </a:lnTo>
                  <a:lnTo>
                    <a:pt x="75" y="299"/>
                  </a:lnTo>
                  <a:lnTo>
                    <a:pt x="74" y="298"/>
                  </a:lnTo>
                  <a:lnTo>
                    <a:pt x="70" y="295"/>
                  </a:lnTo>
                  <a:lnTo>
                    <a:pt x="68" y="294"/>
                  </a:lnTo>
                  <a:lnTo>
                    <a:pt x="68" y="293"/>
                  </a:lnTo>
                  <a:lnTo>
                    <a:pt x="69" y="288"/>
                  </a:lnTo>
                  <a:lnTo>
                    <a:pt x="66" y="285"/>
                  </a:lnTo>
                  <a:lnTo>
                    <a:pt x="61" y="282"/>
                  </a:lnTo>
                  <a:lnTo>
                    <a:pt x="57" y="282"/>
                  </a:lnTo>
                  <a:lnTo>
                    <a:pt x="51" y="284"/>
                  </a:lnTo>
                  <a:lnTo>
                    <a:pt x="50" y="284"/>
                  </a:lnTo>
                  <a:lnTo>
                    <a:pt x="46" y="283"/>
                  </a:lnTo>
                  <a:lnTo>
                    <a:pt x="41" y="285"/>
                  </a:lnTo>
                  <a:lnTo>
                    <a:pt x="40" y="285"/>
                  </a:lnTo>
                  <a:lnTo>
                    <a:pt x="34" y="286"/>
                  </a:lnTo>
                  <a:lnTo>
                    <a:pt x="28" y="285"/>
                  </a:lnTo>
                  <a:lnTo>
                    <a:pt x="22" y="283"/>
                  </a:lnTo>
                  <a:lnTo>
                    <a:pt x="21" y="283"/>
                  </a:lnTo>
                  <a:lnTo>
                    <a:pt x="20" y="282"/>
                  </a:lnTo>
                  <a:lnTo>
                    <a:pt x="18" y="276"/>
                  </a:lnTo>
                  <a:lnTo>
                    <a:pt x="13" y="270"/>
                  </a:lnTo>
                  <a:lnTo>
                    <a:pt x="10" y="265"/>
                  </a:lnTo>
                  <a:lnTo>
                    <a:pt x="7" y="261"/>
                  </a:lnTo>
                  <a:lnTo>
                    <a:pt x="2" y="257"/>
                  </a:lnTo>
                  <a:lnTo>
                    <a:pt x="1" y="256"/>
                  </a:lnTo>
                  <a:lnTo>
                    <a:pt x="1" y="255"/>
                  </a:lnTo>
                  <a:lnTo>
                    <a:pt x="2" y="249"/>
                  </a:lnTo>
                  <a:lnTo>
                    <a:pt x="3" y="247"/>
                  </a:lnTo>
                  <a:lnTo>
                    <a:pt x="4" y="247"/>
                  </a:lnTo>
                  <a:lnTo>
                    <a:pt x="9" y="245"/>
                  </a:lnTo>
                  <a:lnTo>
                    <a:pt x="13" y="243"/>
                  </a:lnTo>
                  <a:lnTo>
                    <a:pt x="13" y="239"/>
                  </a:lnTo>
                  <a:lnTo>
                    <a:pt x="13" y="238"/>
                  </a:lnTo>
                  <a:lnTo>
                    <a:pt x="14" y="238"/>
                  </a:lnTo>
                  <a:lnTo>
                    <a:pt x="16" y="234"/>
                  </a:lnTo>
                  <a:lnTo>
                    <a:pt x="15" y="229"/>
                  </a:lnTo>
                  <a:lnTo>
                    <a:pt x="15" y="226"/>
                  </a:lnTo>
                  <a:lnTo>
                    <a:pt x="18" y="226"/>
                  </a:lnTo>
                  <a:lnTo>
                    <a:pt x="24" y="226"/>
                  </a:lnTo>
                  <a:lnTo>
                    <a:pt x="26" y="224"/>
                  </a:lnTo>
                  <a:lnTo>
                    <a:pt x="25" y="219"/>
                  </a:lnTo>
                  <a:lnTo>
                    <a:pt x="25" y="218"/>
                  </a:lnTo>
                  <a:lnTo>
                    <a:pt x="26" y="217"/>
                  </a:lnTo>
                  <a:lnTo>
                    <a:pt x="30" y="212"/>
                  </a:lnTo>
                  <a:lnTo>
                    <a:pt x="33" y="207"/>
                  </a:lnTo>
                  <a:lnTo>
                    <a:pt x="35" y="202"/>
                  </a:lnTo>
                  <a:lnTo>
                    <a:pt x="35" y="197"/>
                  </a:lnTo>
                  <a:lnTo>
                    <a:pt x="34" y="194"/>
                  </a:lnTo>
                  <a:lnTo>
                    <a:pt x="31" y="195"/>
                  </a:lnTo>
                  <a:lnTo>
                    <a:pt x="30" y="195"/>
                  </a:lnTo>
                  <a:lnTo>
                    <a:pt x="29" y="194"/>
                  </a:lnTo>
                  <a:lnTo>
                    <a:pt x="25" y="191"/>
                  </a:lnTo>
                  <a:lnTo>
                    <a:pt x="24" y="190"/>
                  </a:lnTo>
                  <a:lnTo>
                    <a:pt x="24" y="189"/>
                  </a:lnTo>
                  <a:lnTo>
                    <a:pt x="23" y="184"/>
                  </a:lnTo>
                  <a:lnTo>
                    <a:pt x="20" y="182"/>
                  </a:lnTo>
                  <a:lnTo>
                    <a:pt x="15" y="182"/>
                  </a:lnTo>
                  <a:lnTo>
                    <a:pt x="11" y="182"/>
                  </a:lnTo>
                  <a:lnTo>
                    <a:pt x="12" y="179"/>
                  </a:lnTo>
                  <a:lnTo>
                    <a:pt x="14" y="173"/>
                  </a:lnTo>
                  <a:lnTo>
                    <a:pt x="15" y="167"/>
                  </a:lnTo>
                  <a:lnTo>
                    <a:pt x="17" y="163"/>
                  </a:lnTo>
                  <a:lnTo>
                    <a:pt x="15" y="159"/>
                  </a:lnTo>
                  <a:lnTo>
                    <a:pt x="13" y="154"/>
                  </a:lnTo>
                  <a:lnTo>
                    <a:pt x="7" y="150"/>
                  </a:lnTo>
                  <a:lnTo>
                    <a:pt x="2" y="147"/>
                  </a:lnTo>
                  <a:lnTo>
                    <a:pt x="0" y="145"/>
                  </a:lnTo>
                  <a:lnTo>
                    <a:pt x="1" y="143"/>
                  </a:lnTo>
                  <a:lnTo>
                    <a:pt x="4" y="140"/>
                  </a:lnTo>
                  <a:lnTo>
                    <a:pt x="1" y="138"/>
                  </a:lnTo>
                  <a:lnTo>
                    <a:pt x="0" y="137"/>
                  </a:lnTo>
                  <a:lnTo>
                    <a:pt x="1" y="135"/>
                  </a:lnTo>
                  <a:lnTo>
                    <a:pt x="2" y="129"/>
                  </a:lnTo>
                  <a:lnTo>
                    <a:pt x="2" y="128"/>
                  </a:lnTo>
                  <a:lnTo>
                    <a:pt x="3" y="127"/>
                  </a:lnTo>
                  <a:lnTo>
                    <a:pt x="8" y="124"/>
                  </a:lnTo>
                  <a:lnTo>
                    <a:pt x="13" y="121"/>
                  </a:lnTo>
                  <a:lnTo>
                    <a:pt x="18" y="118"/>
                  </a:lnTo>
                  <a:lnTo>
                    <a:pt x="21" y="114"/>
                  </a:lnTo>
                  <a:lnTo>
                    <a:pt x="25" y="110"/>
                  </a:lnTo>
                  <a:lnTo>
                    <a:pt x="25" y="107"/>
                  </a:lnTo>
                  <a:lnTo>
                    <a:pt x="22" y="103"/>
                  </a:lnTo>
                  <a:lnTo>
                    <a:pt x="19" y="98"/>
                  </a:lnTo>
                  <a:lnTo>
                    <a:pt x="19" y="97"/>
                  </a:lnTo>
                  <a:lnTo>
                    <a:pt x="19" y="96"/>
                  </a:lnTo>
                  <a:lnTo>
                    <a:pt x="21" y="90"/>
                  </a:lnTo>
                  <a:lnTo>
                    <a:pt x="21" y="89"/>
                  </a:lnTo>
                  <a:lnTo>
                    <a:pt x="22" y="89"/>
                  </a:lnTo>
                  <a:lnTo>
                    <a:pt x="25" y="85"/>
                  </a:lnTo>
                  <a:lnTo>
                    <a:pt x="25" y="81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8" y="75"/>
                  </a:lnTo>
                  <a:lnTo>
                    <a:pt x="28" y="71"/>
                  </a:lnTo>
                  <a:lnTo>
                    <a:pt x="28" y="70"/>
                  </a:lnTo>
                  <a:lnTo>
                    <a:pt x="29" y="69"/>
                  </a:lnTo>
                  <a:lnTo>
                    <a:pt x="32" y="65"/>
                  </a:lnTo>
                  <a:lnTo>
                    <a:pt x="33" y="60"/>
                  </a:lnTo>
                  <a:lnTo>
                    <a:pt x="33" y="59"/>
                  </a:lnTo>
                  <a:lnTo>
                    <a:pt x="34" y="58"/>
                  </a:lnTo>
                  <a:lnTo>
                    <a:pt x="38" y="55"/>
                  </a:lnTo>
                  <a:lnTo>
                    <a:pt x="41" y="51"/>
                  </a:lnTo>
                  <a:lnTo>
                    <a:pt x="41" y="50"/>
                  </a:lnTo>
                  <a:lnTo>
                    <a:pt x="45" y="45"/>
                  </a:lnTo>
                  <a:lnTo>
                    <a:pt x="46" y="45"/>
                  </a:lnTo>
                  <a:lnTo>
                    <a:pt x="51" y="42"/>
                  </a:lnTo>
                  <a:lnTo>
                    <a:pt x="51" y="45"/>
                  </a:lnTo>
                  <a:lnTo>
                    <a:pt x="51" y="47"/>
                  </a:lnTo>
                  <a:lnTo>
                    <a:pt x="46" y="45"/>
                  </a:lnTo>
                  <a:lnTo>
                    <a:pt x="42" y="45"/>
                  </a:lnTo>
                  <a:lnTo>
                    <a:pt x="38" y="45"/>
                  </a:lnTo>
                  <a:lnTo>
                    <a:pt x="39" y="42"/>
                  </a:lnTo>
                  <a:lnTo>
                    <a:pt x="41" y="36"/>
                  </a:lnTo>
                  <a:lnTo>
                    <a:pt x="42" y="33"/>
                  </a:lnTo>
                  <a:lnTo>
                    <a:pt x="45" y="35"/>
                  </a:lnTo>
                  <a:lnTo>
                    <a:pt x="48" y="37"/>
                  </a:lnTo>
                  <a:lnTo>
                    <a:pt x="51" y="33"/>
                  </a:lnTo>
                  <a:lnTo>
                    <a:pt x="51" y="32"/>
                  </a:lnTo>
                  <a:lnTo>
                    <a:pt x="52" y="32"/>
                  </a:lnTo>
                  <a:lnTo>
                    <a:pt x="58" y="30"/>
                  </a:lnTo>
                  <a:lnTo>
                    <a:pt x="61" y="30"/>
                  </a:lnTo>
                  <a:lnTo>
                    <a:pt x="61" y="33"/>
                  </a:lnTo>
                  <a:lnTo>
                    <a:pt x="61" y="39"/>
                  </a:lnTo>
                  <a:lnTo>
                    <a:pt x="61" y="40"/>
                  </a:lnTo>
                  <a:lnTo>
                    <a:pt x="61" y="44"/>
                  </a:lnTo>
                  <a:lnTo>
                    <a:pt x="63" y="47"/>
                  </a:lnTo>
                  <a:lnTo>
                    <a:pt x="67" y="45"/>
                  </a:lnTo>
                  <a:lnTo>
                    <a:pt x="68" y="45"/>
                  </a:lnTo>
                  <a:lnTo>
                    <a:pt x="74" y="45"/>
                  </a:lnTo>
                  <a:lnTo>
                    <a:pt x="76" y="45"/>
                  </a:lnTo>
                  <a:lnTo>
                    <a:pt x="77" y="47"/>
                  </a:lnTo>
                  <a:lnTo>
                    <a:pt x="78" y="51"/>
                  </a:lnTo>
                  <a:lnTo>
                    <a:pt x="83" y="52"/>
                  </a:lnTo>
                  <a:lnTo>
                    <a:pt x="85" y="52"/>
                  </a:lnTo>
                  <a:lnTo>
                    <a:pt x="86" y="53"/>
                  </a:lnTo>
                  <a:lnTo>
                    <a:pt x="88" y="57"/>
                  </a:lnTo>
                  <a:lnTo>
                    <a:pt x="91" y="60"/>
                  </a:lnTo>
                  <a:lnTo>
                    <a:pt x="96" y="62"/>
                  </a:lnTo>
                  <a:lnTo>
                    <a:pt x="101" y="62"/>
                  </a:lnTo>
                  <a:lnTo>
                    <a:pt x="102" y="62"/>
                  </a:lnTo>
                  <a:lnTo>
                    <a:pt x="108" y="63"/>
                  </a:lnTo>
                  <a:lnTo>
                    <a:pt x="113" y="64"/>
                  </a:lnTo>
                  <a:lnTo>
                    <a:pt x="114" y="64"/>
                  </a:lnTo>
                  <a:lnTo>
                    <a:pt x="115" y="64"/>
                  </a:lnTo>
                  <a:lnTo>
                    <a:pt x="118" y="69"/>
                  </a:lnTo>
                  <a:lnTo>
                    <a:pt x="122" y="68"/>
                  </a:lnTo>
                  <a:lnTo>
                    <a:pt x="126" y="64"/>
                  </a:lnTo>
                  <a:lnTo>
                    <a:pt x="129" y="59"/>
                  </a:lnTo>
                  <a:lnTo>
                    <a:pt x="131" y="57"/>
                  </a:lnTo>
                  <a:lnTo>
                    <a:pt x="133" y="59"/>
                  </a:lnTo>
                  <a:lnTo>
                    <a:pt x="135" y="61"/>
                  </a:lnTo>
                  <a:lnTo>
                    <a:pt x="135" y="59"/>
                  </a:lnTo>
                  <a:lnTo>
                    <a:pt x="136" y="58"/>
                  </a:lnTo>
                  <a:lnTo>
                    <a:pt x="137" y="58"/>
                  </a:lnTo>
                  <a:lnTo>
                    <a:pt x="142" y="56"/>
                  </a:lnTo>
                  <a:lnTo>
                    <a:pt x="146" y="53"/>
                  </a:lnTo>
                  <a:lnTo>
                    <a:pt x="147" y="52"/>
                  </a:lnTo>
                  <a:lnTo>
                    <a:pt x="148" y="52"/>
                  </a:lnTo>
                  <a:lnTo>
                    <a:pt x="153" y="52"/>
                  </a:lnTo>
                  <a:lnTo>
                    <a:pt x="159" y="52"/>
                  </a:lnTo>
                  <a:lnTo>
                    <a:pt x="163" y="49"/>
                  </a:lnTo>
                  <a:lnTo>
                    <a:pt x="167" y="46"/>
                  </a:lnTo>
                  <a:lnTo>
                    <a:pt x="169" y="42"/>
                  </a:lnTo>
                  <a:lnTo>
                    <a:pt x="169" y="41"/>
                  </a:lnTo>
                  <a:lnTo>
                    <a:pt x="170" y="41"/>
                  </a:lnTo>
                  <a:lnTo>
                    <a:pt x="174" y="37"/>
                  </a:lnTo>
                  <a:lnTo>
                    <a:pt x="175" y="37"/>
                  </a:lnTo>
                  <a:lnTo>
                    <a:pt x="176" y="37"/>
                  </a:lnTo>
                  <a:lnTo>
                    <a:pt x="181" y="37"/>
                  </a:lnTo>
                  <a:lnTo>
                    <a:pt x="183" y="36"/>
                  </a:lnTo>
                  <a:lnTo>
                    <a:pt x="182" y="33"/>
                  </a:lnTo>
                  <a:lnTo>
                    <a:pt x="182" y="32"/>
                  </a:lnTo>
                  <a:lnTo>
                    <a:pt x="182" y="26"/>
                  </a:lnTo>
                  <a:lnTo>
                    <a:pt x="182" y="25"/>
                  </a:lnTo>
                  <a:lnTo>
                    <a:pt x="183" y="25"/>
                  </a:lnTo>
                  <a:lnTo>
                    <a:pt x="186" y="20"/>
                  </a:lnTo>
                  <a:lnTo>
                    <a:pt x="187" y="18"/>
                  </a:lnTo>
                  <a:lnTo>
                    <a:pt x="188" y="18"/>
                  </a:lnTo>
                  <a:lnTo>
                    <a:pt x="194" y="17"/>
                  </a:lnTo>
                  <a:lnTo>
                    <a:pt x="195" y="17"/>
                  </a:lnTo>
                  <a:lnTo>
                    <a:pt x="196" y="18"/>
                  </a:lnTo>
                  <a:lnTo>
                    <a:pt x="201" y="22"/>
                  </a:lnTo>
                  <a:lnTo>
                    <a:pt x="205" y="23"/>
                  </a:lnTo>
                  <a:lnTo>
                    <a:pt x="209" y="21"/>
                  </a:lnTo>
                  <a:lnTo>
                    <a:pt x="214" y="18"/>
                  </a:lnTo>
                  <a:lnTo>
                    <a:pt x="215" y="17"/>
                  </a:lnTo>
                  <a:lnTo>
                    <a:pt x="216" y="17"/>
                  </a:lnTo>
                  <a:lnTo>
                    <a:pt x="221" y="17"/>
                  </a:lnTo>
                  <a:lnTo>
                    <a:pt x="232" y="13"/>
                  </a:lnTo>
                  <a:lnTo>
                    <a:pt x="233" y="13"/>
                  </a:lnTo>
                  <a:lnTo>
                    <a:pt x="243" y="13"/>
                  </a:lnTo>
                  <a:lnTo>
                    <a:pt x="248" y="13"/>
                  </a:lnTo>
                  <a:lnTo>
                    <a:pt x="249" y="8"/>
                  </a:lnTo>
                  <a:lnTo>
                    <a:pt x="249" y="6"/>
                  </a:lnTo>
                  <a:lnTo>
                    <a:pt x="252" y="6"/>
                  </a:lnTo>
                  <a:lnTo>
                    <a:pt x="257" y="7"/>
                  </a:lnTo>
                  <a:lnTo>
                    <a:pt x="262" y="4"/>
                  </a:lnTo>
                  <a:lnTo>
                    <a:pt x="263" y="4"/>
                  </a:lnTo>
                  <a:lnTo>
                    <a:pt x="268" y="4"/>
                  </a:lnTo>
                  <a:lnTo>
                    <a:pt x="273" y="2"/>
                  </a:lnTo>
                  <a:lnTo>
                    <a:pt x="278" y="0"/>
                  </a:lnTo>
                  <a:lnTo>
                    <a:pt x="279" y="0"/>
                  </a:lnTo>
                  <a:lnTo>
                    <a:pt x="280" y="0"/>
                  </a:lnTo>
                  <a:lnTo>
                    <a:pt x="285" y="2"/>
                  </a:lnTo>
                  <a:lnTo>
                    <a:pt x="291" y="4"/>
                  </a:lnTo>
                  <a:lnTo>
                    <a:pt x="293" y="5"/>
                  </a:lnTo>
                  <a:lnTo>
                    <a:pt x="293" y="7"/>
                  </a:lnTo>
                  <a:lnTo>
                    <a:pt x="290" y="16"/>
                  </a:lnTo>
                  <a:lnTo>
                    <a:pt x="293" y="25"/>
                  </a:lnTo>
                  <a:lnTo>
                    <a:pt x="294" y="27"/>
                  </a:lnTo>
                  <a:lnTo>
                    <a:pt x="292" y="28"/>
                  </a:lnTo>
                  <a:lnTo>
                    <a:pt x="276" y="35"/>
                  </a:lnTo>
                  <a:lnTo>
                    <a:pt x="271" y="39"/>
                  </a:lnTo>
                  <a:lnTo>
                    <a:pt x="266" y="48"/>
                  </a:lnTo>
                  <a:lnTo>
                    <a:pt x="266" y="49"/>
                  </a:lnTo>
                  <a:lnTo>
                    <a:pt x="265" y="49"/>
                  </a:lnTo>
                  <a:lnTo>
                    <a:pt x="260" y="52"/>
                  </a:lnTo>
                  <a:lnTo>
                    <a:pt x="256" y="56"/>
                  </a:lnTo>
                  <a:lnTo>
                    <a:pt x="248" y="66"/>
                  </a:lnTo>
                  <a:lnTo>
                    <a:pt x="249" y="73"/>
                  </a:lnTo>
                  <a:lnTo>
                    <a:pt x="248" y="80"/>
                  </a:lnTo>
                  <a:lnTo>
                    <a:pt x="249" y="86"/>
                  </a:lnTo>
                  <a:lnTo>
                    <a:pt x="249" y="87"/>
                  </a:lnTo>
                  <a:lnTo>
                    <a:pt x="245" y="93"/>
                  </a:lnTo>
                  <a:lnTo>
                    <a:pt x="244" y="95"/>
                  </a:lnTo>
                  <a:lnTo>
                    <a:pt x="242" y="94"/>
                  </a:lnTo>
                  <a:lnTo>
                    <a:pt x="237" y="92"/>
                  </a:lnTo>
                  <a:lnTo>
                    <a:pt x="234" y="91"/>
                  </a:lnTo>
                  <a:lnTo>
                    <a:pt x="233" y="96"/>
                  </a:lnTo>
                  <a:lnTo>
                    <a:pt x="233" y="102"/>
                  </a:lnTo>
                  <a:lnTo>
                    <a:pt x="233" y="107"/>
                  </a:lnTo>
                  <a:lnTo>
                    <a:pt x="233" y="111"/>
                  </a:lnTo>
                  <a:lnTo>
                    <a:pt x="240" y="113"/>
                  </a:lnTo>
                  <a:lnTo>
                    <a:pt x="245" y="113"/>
                  </a:lnTo>
                  <a:lnTo>
                    <a:pt x="246" y="113"/>
                  </a:lnTo>
                  <a:lnTo>
                    <a:pt x="247" y="113"/>
                  </a:lnTo>
                  <a:lnTo>
                    <a:pt x="251" y="116"/>
                  </a:lnTo>
                  <a:lnTo>
                    <a:pt x="258" y="117"/>
                  </a:lnTo>
                  <a:lnTo>
                    <a:pt x="259" y="117"/>
                  </a:lnTo>
                  <a:lnTo>
                    <a:pt x="264" y="121"/>
                  </a:lnTo>
                  <a:lnTo>
                    <a:pt x="264" y="122"/>
                  </a:lnTo>
                  <a:lnTo>
                    <a:pt x="267" y="126"/>
                  </a:lnTo>
                  <a:lnTo>
                    <a:pt x="268" y="127"/>
                  </a:lnTo>
                  <a:lnTo>
                    <a:pt x="268" y="128"/>
                  </a:lnTo>
                  <a:lnTo>
                    <a:pt x="267" y="134"/>
                  </a:lnTo>
                  <a:lnTo>
                    <a:pt x="268" y="138"/>
                  </a:lnTo>
                  <a:lnTo>
                    <a:pt x="271" y="141"/>
                  </a:lnTo>
                  <a:lnTo>
                    <a:pt x="275" y="142"/>
                  </a:lnTo>
                  <a:lnTo>
                    <a:pt x="279" y="139"/>
                  </a:lnTo>
                  <a:lnTo>
                    <a:pt x="279" y="138"/>
                  </a:lnTo>
                  <a:lnTo>
                    <a:pt x="285" y="136"/>
                  </a:lnTo>
                  <a:lnTo>
                    <a:pt x="287" y="135"/>
                  </a:lnTo>
                  <a:lnTo>
                    <a:pt x="288" y="136"/>
                  </a:lnTo>
                  <a:lnTo>
                    <a:pt x="292" y="139"/>
                  </a:lnTo>
                  <a:lnTo>
                    <a:pt x="296" y="139"/>
                  </a:lnTo>
                  <a:lnTo>
                    <a:pt x="299" y="137"/>
                  </a:lnTo>
                  <a:lnTo>
                    <a:pt x="302" y="130"/>
                  </a:lnTo>
                  <a:lnTo>
                    <a:pt x="303" y="129"/>
                  </a:lnTo>
                  <a:lnTo>
                    <a:pt x="304" y="129"/>
                  </a:lnTo>
                  <a:lnTo>
                    <a:pt x="309" y="126"/>
                  </a:lnTo>
                  <a:lnTo>
                    <a:pt x="312" y="124"/>
                  </a:lnTo>
                  <a:lnTo>
                    <a:pt x="313" y="127"/>
                  </a:lnTo>
                  <a:lnTo>
                    <a:pt x="319" y="139"/>
                  </a:lnTo>
                  <a:lnTo>
                    <a:pt x="325" y="135"/>
                  </a:lnTo>
                  <a:lnTo>
                    <a:pt x="326" y="135"/>
                  </a:lnTo>
                  <a:lnTo>
                    <a:pt x="333" y="134"/>
                  </a:lnTo>
                  <a:lnTo>
                    <a:pt x="339" y="132"/>
                  </a:lnTo>
                  <a:lnTo>
                    <a:pt x="341" y="132"/>
                  </a:lnTo>
                  <a:lnTo>
                    <a:pt x="342" y="134"/>
                  </a:lnTo>
                  <a:lnTo>
                    <a:pt x="344" y="138"/>
                  </a:lnTo>
                  <a:lnTo>
                    <a:pt x="349" y="139"/>
                  </a:lnTo>
                  <a:lnTo>
                    <a:pt x="351" y="139"/>
                  </a:lnTo>
                  <a:lnTo>
                    <a:pt x="351" y="141"/>
                  </a:lnTo>
                  <a:lnTo>
                    <a:pt x="352" y="147"/>
                  </a:lnTo>
                  <a:lnTo>
                    <a:pt x="355" y="151"/>
                  </a:lnTo>
                  <a:lnTo>
                    <a:pt x="356" y="151"/>
                  </a:lnTo>
                  <a:lnTo>
                    <a:pt x="356" y="152"/>
                  </a:lnTo>
                  <a:lnTo>
                    <a:pt x="356" y="159"/>
                  </a:lnTo>
                  <a:lnTo>
                    <a:pt x="356" y="160"/>
                  </a:lnTo>
                  <a:lnTo>
                    <a:pt x="356" y="161"/>
                  </a:lnTo>
                  <a:lnTo>
                    <a:pt x="352" y="165"/>
                  </a:lnTo>
                  <a:lnTo>
                    <a:pt x="352" y="170"/>
                  </a:lnTo>
                  <a:lnTo>
                    <a:pt x="353" y="176"/>
                  </a:lnTo>
                  <a:lnTo>
                    <a:pt x="355" y="178"/>
                  </a:lnTo>
                  <a:lnTo>
                    <a:pt x="358" y="177"/>
                  </a:lnTo>
                  <a:lnTo>
                    <a:pt x="358" y="174"/>
                  </a:lnTo>
                  <a:lnTo>
                    <a:pt x="359" y="172"/>
                  </a:lnTo>
                  <a:lnTo>
                    <a:pt x="361" y="172"/>
                  </a:lnTo>
                  <a:lnTo>
                    <a:pt x="367" y="172"/>
                  </a:lnTo>
                  <a:lnTo>
                    <a:pt x="368" y="172"/>
                  </a:lnTo>
                  <a:lnTo>
                    <a:pt x="373" y="173"/>
                  </a:lnTo>
                  <a:lnTo>
                    <a:pt x="380" y="172"/>
                  </a:lnTo>
                  <a:lnTo>
                    <a:pt x="384" y="171"/>
                  </a:lnTo>
                  <a:lnTo>
                    <a:pt x="386" y="166"/>
                  </a:lnTo>
                  <a:lnTo>
                    <a:pt x="387" y="159"/>
                  </a:lnTo>
                  <a:lnTo>
                    <a:pt x="387" y="158"/>
                  </a:lnTo>
                  <a:lnTo>
                    <a:pt x="388" y="157"/>
                  </a:lnTo>
                  <a:lnTo>
                    <a:pt x="392" y="154"/>
                  </a:lnTo>
                  <a:lnTo>
                    <a:pt x="395" y="151"/>
                  </a:lnTo>
                  <a:lnTo>
                    <a:pt x="394" y="148"/>
                  </a:lnTo>
                  <a:lnTo>
                    <a:pt x="390" y="144"/>
                  </a:lnTo>
                  <a:lnTo>
                    <a:pt x="386" y="140"/>
                  </a:lnTo>
                  <a:lnTo>
                    <a:pt x="384" y="138"/>
                  </a:lnTo>
                  <a:lnTo>
                    <a:pt x="386" y="136"/>
                  </a:lnTo>
                  <a:lnTo>
                    <a:pt x="388" y="132"/>
                  </a:lnTo>
                  <a:lnTo>
                    <a:pt x="390" y="125"/>
                  </a:lnTo>
                  <a:lnTo>
                    <a:pt x="390" y="124"/>
                  </a:lnTo>
                  <a:lnTo>
                    <a:pt x="393" y="118"/>
                  </a:lnTo>
                  <a:lnTo>
                    <a:pt x="394" y="116"/>
                  </a:lnTo>
                  <a:lnTo>
                    <a:pt x="396" y="117"/>
                  </a:lnTo>
                  <a:lnTo>
                    <a:pt x="401" y="118"/>
                  </a:lnTo>
                  <a:lnTo>
                    <a:pt x="402" y="118"/>
                  </a:lnTo>
                  <a:lnTo>
                    <a:pt x="402" y="119"/>
                  </a:lnTo>
                  <a:lnTo>
                    <a:pt x="405" y="121"/>
                  </a:lnTo>
                  <a:lnTo>
                    <a:pt x="407" y="120"/>
                  </a:lnTo>
                  <a:lnTo>
                    <a:pt x="407" y="114"/>
                  </a:lnTo>
                  <a:lnTo>
                    <a:pt x="403" y="111"/>
                  </a:lnTo>
                  <a:lnTo>
                    <a:pt x="399" y="106"/>
                  </a:lnTo>
                  <a:lnTo>
                    <a:pt x="393" y="104"/>
                  </a:lnTo>
                  <a:lnTo>
                    <a:pt x="391" y="103"/>
                  </a:lnTo>
                  <a:lnTo>
                    <a:pt x="391" y="101"/>
                  </a:lnTo>
                  <a:lnTo>
                    <a:pt x="393" y="95"/>
                  </a:lnTo>
                  <a:lnTo>
                    <a:pt x="394" y="88"/>
                  </a:lnTo>
                  <a:lnTo>
                    <a:pt x="394" y="87"/>
                  </a:lnTo>
                  <a:lnTo>
                    <a:pt x="398" y="82"/>
                  </a:lnTo>
                  <a:lnTo>
                    <a:pt x="400" y="78"/>
                  </a:lnTo>
                  <a:lnTo>
                    <a:pt x="401" y="76"/>
                  </a:lnTo>
                  <a:lnTo>
                    <a:pt x="402" y="76"/>
                  </a:lnTo>
                  <a:lnTo>
                    <a:pt x="412" y="76"/>
                  </a:lnTo>
                  <a:lnTo>
                    <a:pt x="419" y="65"/>
                  </a:lnTo>
                  <a:lnTo>
                    <a:pt x="421" y="63"/>
                  </a:lnTo>
                  <a:lnTo>
                    <a:pt x="423" y="64"/>
                  </a:lnTo>
                  <a:lnTo>
                    <a:pt x="428" y="68"/>
                  </a:lnTo>
                  <a:lnTo>
                    <a:pt x="431" y="66"/>
                  </a:lnTo>
                  <a:lnTo>
                    <a:pt x="432" y="66"/>
                  </a:lnTo>
                  <a:lnTo>
                    <a:pt x="438" y="65"/>
                  </a:lnTo>
                  <a:lnTo>
                    <a:pt x="439" y="65"/>
                  </a:lnTo>
                  <a:lnTo>
                    <a:pt x="440" y="66"/>
                  </a:lnTo>
                  <a:lnTo>
                    <a:pt x="443" y="71"/>
                  </a:lnTo>
                  <a:lnTo>
                    <a:pt x="444" y="72"/>
                  </a:lnTo>
                  <a:lnTo>
                    <a:pt x="444" y="73"/>
                  </a:lnTo>
                  <a:lnTo>
                    <a:pt x="443" y="80"/>
                  </a:lnTo>
                  <a:lnTo>
                    <a:pt x="443" y="81"/>
                  </a:lnTo>
                  <a:lnTo>
                    <a:pt x="442" y="82"/>
                  </a:lnTo>
                  <a:lnTo>
                    <a:pt x="440" y="84"/>
                  </a:lnTo>
                  <a:lnTo>
                    <a:pt x="443" y="86"/>
                  </a:lnTo>
                  <a:lnTo>
                    <a:pt x="444" y="87"/>
                  </a:lnTo>
                  <a:lnTo>
                    <a:pt x="446" y="91"/>
                  </a:lnTo>
                  <a:lnTo>
                    <a:pt x="458" y="92"/>
                  </a:lnTo>
                  <a:lnTo>
                    <a:pt x="464" y="94"/>
                  </a:lnTo>
                  <a:lnTo>
                    <a:pt x="465" y="94"/>
                  </a:lnTo>
                  <a:lnTo>
                    <a:pt x="471" y="97"/>
                  </a:lnTo>
                  <a:lnTo>
                    <a:pt x="472" y="97"/>
                  </a:lnTo>
                  <a:lnTo>
                    <a:pt x="475" y="99"/>
                  </a:lnTo>
                  <a:lnTo>
                    <a:pt x="477" y="98"/>
                  </a:lnTo>
                  <a:lnTo>
                    <a:pt x="479" y="96"/>
                  </a:lnTo>
                  <a:lnTo>
                    <a:pt x="480" y="97"/>
                  </a:lnTo>
                  <a:lnTo>
                    <a:pt x="486" y="101"/>
                  </a:lnTo>
                  <a:lnTo>
                    <a:pt x="487" y="101"/>
                  </a:lnTo>
                  <a:lnTo>
                    <a:pt x="487" y="102"/>
                  </a:lnTo>
                  <a:lnTo>
                    <a:pt x="488" y="106"/>
                  </a:lnTo>
                  <a:lnTo>
                    <a:pt x="492" y="107"/>
                  </a:lnTo>
                  <a:lnTo>
                    <a:pt x="506" y="109"/>
                  </a:lnTo>
                  <a:lnTo>
                    <a:pt x="514" y="109"/>
                  </a:lnTo>
                  <a:lnTo>
                    <a:pt x="527" y="111"/>
                  </a:lnTo>
                  <a:lnTo>
                    <a:pt x="532" y="110"/>
                  </a:lnTo>
                  <a:lnTo>
                    <a:pt x="537" y="109"/>
                  </a:lnTo>
                  <a:lnTo>
                    <a:pt x="542" y="107"/>
                  </a:lnTo>
                  <a:lnTo>
                    <a:pt x="543" y="107"/>
                  </a:lnTo>
                  <a:lnTo>
                    <a:pt x="544" y="107"/>
                  </a:lnTo>
                  <a:lnTo>
                    <a:pt x="550" y="109"/>
                  </a:lnTo>
                  <a:lnTo>
                    <a:pt x="556" y="110"/>
                  </a:lnTo>
                  <a:lnTo>
                    <a:pt x="557" y="111"/>
                  </a:lnTo>
                  <a:lnTo>
                    <a:pt x="560" y="115"/>
                  </a:lnTo>
                  <a:lnTo>
                    <a:pt x="565" y="116"/>
                  </a:lnTo>
                  <a:lnTo>
                    <a:pt x="570" y="116"/>
                  </a:lnTo>
                  <a:lnTo>
                    <a:pt x="571" y="116"/>
                  </a:lnTo>
                  <a:lnTo>
                    <a:pt x="576" y="117"/>
                  </a:lnTo>
                  <a:lnTo>
                    <a:pt x="582" y="118"/>
                  </a:lnTo>
                  <a:lnTo>
                    <a:pt x="588" y="119"/>
                  </a:lnTo>
                  <a:lnTo>
                    <a:pt x="589" y="119"/>
                  </a:lnTo>
                  <a:lnTo>
                    <a:pt x="590" y="120"/>
                  </a:lnTo>
                  <a:lnTo>
                    <a:pt x="594" y="124"/>
                  </a:lnTo>
                  <a:lnTo>
                    <a:pt x="598" y="129"/>
                  </a:lnTo>
                  <a:lnTo>
                    <a:pt x="611" y="132"/>
                  </a:lnTo>
                  <a:lnTo>
                    <a:pt x="617" y="131"/>
                  </a:lnTo>
                  <a:lnTo>
                    <a:pt x="618" y="131"/>
                  </a:lnTo>
                  <a:lnTo>
                    <a:pt x="619" y="132"/>
                  </a:lnTo>
                  <a:lnTo>
                    <a:pt x="625" y="135"/>
                  </a:lnTo>
                  <a:lnTo>
                    <a:pt x="629" y="137"/>
                  </a:lnTo>
                  <a:lnTo>
                    <a:pt x="633" y="136"/>
                  </a:lnTo>
                  <a:lnTo>
                    <a:pt x="637" y="132"/>
                  </a:lnTo>
                  <a:lnTo>
                    <a:pt x="637" y="131"/>
                  </a:lnTo>
                  <a:lnTo>
                    <a:pt x="639" y="131"/>
                  </a:lnTo>
                  <a:lnTo>
                    <a:pt x="645" y="130"/>
                  </a:lnTo>
                  <a:lnTo>
                    <a:pt x="646" y="130"/>
                  </a:lnTo>
                  <a:lnTo>
                    <a:pt x="647" y="131"/>
                  </a:lnTo>
                  <a:lnTo>
                    <a:pt x="649" y="134"/>
                  </a:lnTo>
                  <a:lnTo>
                    <a:pt x="653" y="131"/>
                  </a:lnTo>
                  <a:lnTo>
                    <a:pt x="654" y="131"/>
                  </a:lnTo>
                  <a:lnTo>
                    <a:pt x="660" y="131"/>
                  </a:lnTo>
                  <a:lnTo>
                    <a:pt x="662" y="131"/>
                  </a:lnTo>
                  <a:lnTo>
                    <a:pt x="663" y="133"/>
                  </a:lnTo>
                  <a:lnTo>
                    <a:pt x="666" y="143"/>
                  </a:lnTo>
                  <a:lnTo>
                    <a:pt x="667" y="143"/>
                  </a:lnTo>
                  <a:lnTo>
                    <a:pt x="667" y="144"/>
                  </a:lnTo>
                  <a:lnTo>
                    <a:pt x="666" y="151"/>
                  </a:lnTo>
                  <a:lnTo>
                    <a:pt x="666" y="159"/>
                  </a:lnTo>
                  <a:lnTo>
                    <a:pt x="668" y="166"/>
                  </a:lnTo>
                  <a:lnTo>
                    <a:pt x="670" y="172"/>
                  </a:lnTo>
                  <a:lnTo>
                    <a:pt x="670" y="173"/>
                  </a:lnTo>
                  <a:lnTo>
                    <a:pt x="669" y="179"/>
                  </a:lnTo>
                  <a:lnTo>
                    <a:pt x="672" y="185"/>
                  </a:lnTo>
                  <a:lnTo>
                    <a:pt x="672" y="186"/>
                  </a:lnTo>
                  <a:lnTo>
                    <a:pt x="672" y="192"/>
                  </a:lnTo>
                  <a:lnTo>
                    <a:pt x="673" y="198"/>
                  </a:lnTo>
                  <a:lnTo>
                    <a:pt x="675" y="203"/>
                  </a:lnTo>
                  <a:lnTo>
                    <a:pt x="680" y="205"/>
                  </a:lnTo>
                  <a:lnTo>
                    <a:pt x="682" y="207"/>
                  </a:lnTo>
                  <a:lnTo>
                    <a:pt x="681" y="209"/>
                  </a:lnTo>
                  <a:lnTo>
                    <a:pt x="679" y="214"/>
                  </a:lnTo>
                  <a:lnTo>
                    <a:pt x="680" y="218"/>
                  </a:lnTo>
                  <a:lnTo>
                    <a:pt x="680" y="219"/>
                  </a:lnTo>
                  <a:lnTo>
                    <a:pt x="680" y="220"/>
                  </a:lnTo>
                  <a:lnTo>
                    <a:pt x="679" y="223"/>
                  </a:lnTo>
                  <a:lnTo>
                    <a:pt x="677" y="224"/>
                  </a:lnTo>
                  <a:lnTo>
                    <a:pt x="677" y="220"/>
                  </a:lnTo>
                  <a:lnTo>
                    <a:pt x="679" y="220"/>
                  </a:lnTo>
                  <a:lnTo>
                    <a:pt x="682" y="219"/>
                  </a:lnTo>
                  <a:lnTo>
                    <a:pt x="684" y="227"/>
                  </a:lnTo>
                  <a:lnTo>
                    <a:pt x="685" y="228"/>
                  </a:lnTo>
                  <a:lnTo>
                    <a:pt x="684" y="229"/>
                  </a:lnTo>
                  <a:lnTo>
                    <a:pt x="682" y="233"/>
                  </a:lnTo>
                  <a:lnTo>
                    <a:pt x="683" y="238"/>
                  </a:lnTo>
                  <a:lnTo>
                    <a:pt x="684" y="245"/>
                  </a:lnTo>
                  <a:lnTo>
                    <a:pt x="685" y="251"/>
                  </a:lnTo>
                  <a:lnTo>
                    <a:pt x="687" y="257"/>
                  </a:lnTo>
                  <a:lnTo>
                    <a:pt x="687" y="258"/>
                  </a:lnTo>
                  <a:lnTo>
                    <a:pt x="686" y="264"/>
                  </a:lnTo>
                  <a:lnTo>
                    <a:pt x="685" y="269"/>
                  </a:lnTo>
                  <a:lnTo>
                    <a:pt x="685" y="276"/>
                  </a:lnTo>
                  <a:lnTo>
                    <a:pt x="685" y="277"/>
                  </a:lnTo>
                  <a:lnTo>
                    <a:pt x="684" y="282"/>
                  </a:lnTo>
                  <a:lnTo>
                    <a:pt x="684" y="288"/>
                  </a:lnTo>
                  <a:lnTo>
                    <a:pt x="683" y="295"/>
                  </a:lnTo>
                  <a:lnTo>
                    <a:pt x="683" y="296"/>
                  </a:lnTo>
                  <a:lnTo>
                    <a:pt x="681" y="303"/>
                  </a:lnTo>
                  <a:lnTo>
                    <a:pt x="680" y="309"/>
                  </a:lnTo>
                  <a:lnTo>
                    <a:pt x="679" y="315"/>
                  </a:lnTo>
                  <a:lnTo>
                    <a:pt x="679" y="316"/>
                  </a:lnTo>
                  <a:lnTo>
                    <a:pt x="674" y="327"/>
                  </a:lnTo>
                  <a:lnTo>
                    <a:pt x="671" y="320"/>
                  </a:lnTo>
                  <a:lnTo>
                    <a:pt x="674" y="313"/>
                  </a:lnTo>
                  <a:lnTo>
                    <a:pt x="675" y="308"/>
                  </a:lnTo>
                  <a:lnTo>
                    <a:pt x="676" y="302"/>
                  </a:lnTo>
                  <a:lnTo>
                    <a:pt x="676" y="301"/>
                  </a:lnTo>
                  <a:lnTo>
                    <a:pt x="678" y="294"/>
                  </a:lnTo>
                  <a:lnTo>
                    <a:pt x="679" y="288"/>
                  </a:lnTo>
                  <a:lnTo>
                    <a:pt x="679" y="282"/>
                  </a:lnTo>
                  <a:lnTo>
                    <a:pt x="680" y="276"/>
                  </a:lnTo>
                  <a:lnTo>
                    <a:pt x="679" y="269"/>
                  </a:lnTo>
                  <a:lnTo>
                    <a:pt x="680" y="263"/>
                  </a:lnTo>
                  <a:lnTo>
                    <a:pt x="680" y="262"/>
                  </a:lnTo>
                  <a:lnTo>
                    <a:pt x="681" y="258"/>
                  </a:lnTo>
                  <a:lnTo>
                    <a:pt x="680" y="253"/>
                  </a:lnTo>
                  <a:lnTo>
                    <a:pt x="678" y="246"/>
                  </a:lnTo>
                  <a:lnTo>
                    <a:pt x="677" y="239"/>
                  </a:lnTo>
                  <a:lnTo>
                    <a:pt x="676" y="233"/>
                  </a:lnTo>
                  <a:lnTo>
                    <a:pt x="676" y="232"/>
                  </a:lnTo>
                  <a:lnTo>
                    <a:pt x="679" y="227"/>
                  </a:lnTo>
                  <a:lnTo>
                    <a:pt x="677" y="221"/>
                  </a:lnTo>
                  <a:lnTo>
                    <a:pt x="679" y="220"/>
                  </a:lnTo>
                  <a:lnTo>
                    <a:pt x="682" y="220"/>
                  </a:lnTo>
                  <a:lnTo>
                    <a:pt x="683" y="226"/>
                  </a:lnTo>
                  <a:lnTo>
                    <a:pt x="683" y="229"/>
                  </a:lnTo>
                  <a:lnTo>
                    <a:pt x="680" y="229"/>
                  </a:lnTo>
                  <a:lnTo>
                    <a:pt x="674" y="229"/>
                  </a:lnTo>
                  <a:lnTo>
                    <a:pt x="670" y="229"/>
                  </a:lnTo>
                  <a:lnTo>
                    <a:pt x="672" y="225"/>
                  </a:lnTo>
                  <a:lnTo>
                    <a:pt x="674" y="219"/>
                  </a:lnTo>
                  <a:lnTo>
                    <a:pt x="673" y="214"/>
                  </a:lnTo>
                  <a:lnTo>
                    <a:pt x="673" y="213"/>
                  </a:lnTo>
                  <a:lnTo>
                    <a:pt x="673" y="212"/>
                  </a:lnTo>
                  <a:lnTo>
                    <a:pt x="675" y="209"/>
                  </a:lnTo>
                  <a:lnTo>
                    <a:pt x="672" y="208"/>
                  </a:lnTo>
                  <a:lnTo>
                    <a:pt x="671" y="207"/>
                  </a:lnTo>
                  <a:lnTo>
                    <a:pt x="671" y="206"/>
                  </a:lnTo>
                  <a:lnTo>
                    <a:pt x="668" y="200"/>
                  </a:lnTo>
                  <a:lnTo>
                    <a:pt x="668" y="199"/>
                  </a:lnTo>
                  <a:lnTo>
                    <a:pt x="666" y="193"/>
                  </a:lnTo>
                  <a:lnTo>
                    <a:pt x="666" y="192"/>
                  </a:lnTo>
                  <a:lnTo>
                    <a:pt x="666" y="187"/>
                  </a:lnTo>
                  <a:lnTo>
                    <a:pt x="664" y="181"/>
                  </a:lnTo>
                  <a:lnTo>
                    <a:pt x="663" y="180"/>
                  </a:lnTo>
                  <a:lnTo>
                    <a:pt x="663" y="179"/>
                  </a:lnTo>
                  <a:lnTo>
                    <a:pt x="664" y="173"/>
                  </a:lnTo>
                  <a:lnTo>
                    <a:pt x="663" y="167"/>
                  </a:lnTo>
                  <a:lnTo>
                    <a:pt x="661" y="160"/>
                  </a:lnTo>
                  <a:lnTo>
                    <a:pt x="661" y="159"/>
                  </a:lnTo>
                  <a:lnTo>
                    <a:pt x="660" y="151"/>
                  </a:lnTo>
                  <a:lnTo>
                    <a:pt x="661" y="144"/>
                  </a:lnTo>
                  <a:lnTo>
                    <a:pt x="658" y="137"/>
                  </a:lnTo>
                  <a:lnTo>
                    <a:pt x="655" y="137"/>
                  </a:lnTo>
                  <a:lnTo>
                    <a:pt x="650" y="139"/>
                  </a:lnTo>
                  <a:lnTo>
                    <a:pt x="649" y="140"/>
                  </a:lnTo>
                  <a:lnTo>
                    <a:pt x="647" y="139"/>
                  </a:lnTo>
                  <a:lnTo>
                    <a:pt x="644" y="136"/>
                  </a:lnTo>
                  <a:lnTo>
                    <a:pt x="640" y="136"/>
                  </a:lnTo>
                  <a:lnTo>
                    <a:pt x="637" y="140"/>
                  </a:lnTo>
                  <a:lnTo>
                    <a:pt x="636" y="141"/>
                  </a:lnTo>
                  <a:lnTo>
                    <a:pt x="635" y="141"/>
                  </a:lnTo>
                  <a:lnTo>
                    <a:pt x="629" y="142"/>
                  </a:lnTo>
                  <a:lnTo>
                    <a:pt x="628" y="143"/>
                  </a:lnTo>
                  <a:lnTo>
                    <a:pt x="627" y="142"/>
                  </a:lnTo>
                  <a:lnTo>
                    <a:pt x="622" y="140"/>
                  </a:lnTo>
                  <a:lnTo>
                    <a:pt x="617" y="137"/>
                  </a:lnTo>
                  <a:lnTo>
                    <a:pt x="612" y="138"/>
                  </a:lnTo>
                  <a:lnTo>
                    <a:pt x="611" y="138"/>
                  </a:lnTo>
                  <a:lnTo>
                    <a:pt x="610" y="138"/>
                  </a:lnTo>
                  <a:lnTo>
                    <a:pt x="596" y="134"/>
                  </a:lnTo>
                  <a:lnTo>
                    <a:pt x="595" y="134"/>
                  </a:lnTo>
                  <a:lnTo>
                    <a:pt x="595" y="133"/>
                  </a:lnTo>
                  <a:lnTo>
                    <a:pt x="590" y="128"/>
                  </a:lnTo>
                  <a:lnTo>
                    <a:pt x="586" y="124"/>
                  </a:lnTo>
                  <a:lnTo>
                    <a:pt x="581" y="123"/>
                  </a:lnTo>
                  <a:lnTo>
                    <a:pt x="575" y="123"/>
                  </a:lnTo>
                  <a:lnTo>
                    <a:pt x="570" y="121"/>
                  </a:lnTo>
                  <a:lnTo>
                    <a:pt x="565" y="122"/>
                  </a:lnTo>
                  <a:lnTo>
                    <a:pt x="564" y="122"/>
                  </a:lnTo>
                  <a:lnTo>
                    <a:pt x="558" y="120"/>
                  </a:lnTo>
                  <a:lnTo>
                    <a:pt x="557" y="120"/>
                  </a:lnTo>
                  <a:lnTo>
                    <a:pt x="557" y="119"/>
                  </a:lnTo>
                  <a:lnTo>
                    <a:pt x="554" y="115"/>
                  </a:lnTo>
                  <a:lnTo>
                    <a:pt x="549" y="114"/>
                  </a:lnTo>
                  <a:lnTo>
                    <a:pt x="544" y="113"/>
                  </a:lnTo>
                  <a:lnTo>
                    <a:pt x="539" y="114"/>
                  </a:lnTo>
                  <a:lnTo>
                    <a:pt x="538" y="114"/>
                  </a:lnTo>
                  <a:lnTo>
                    <a:pt x="533" y="115"/>
                  </a:lnTo>
                  <a:lnTo>
                    <a:pt x="527" y="116"/>
                  </a:lnTo>
                  <a:lnTo>
                    <a:pt x="526" y="116"/>
                  </a:lnTo>
                  <a:lnTo>
                    <a:pt x="514" y="114"/>
                  </a:lnTo>
                  <a:lnTo>
                    <a:pt x="505" y="114"/>
                  </a:lnTo>
                  <a:lnTo>
                    <a:pt x="491" y="113"/>
                  </a:lnTo>
                  <a:lnTo>
                    <a:pt x="490" y="113"/>
                  </a:lnTo>
                  <a:lnTo>
                    <a:pt x="485" y="111"/>
                  </a:lnTo>
                  <a:lnTo>
                    <a:pt x="484" y="110"/>
                  </a:lnTo>
                  <a:lnTo>
                    <a:pt x="483" y="109"/>
                  </a:lnTo>
                  <a:lnTo>
                    <a:pt x="482" y="105"/>
                  </a:lnTo>
                  <a:lnTo>
                    <a:pt x="479" y="103"/>
                  </a:lnTo>
                  <a:lnTo>
                    <a:pt x="476" y="105"/>
                  </a:lnTo>
                  <a:lnTo>
                    <a:pt x="474" y="107"/>
                  </a:lnTo>
                  <a:lnTo>
                    <a:pt x="473" y="105"/>
                  </a:lnTo>
                  <a:lnTo>
                    <a:pt x="469" y="101"/>
                  </a:lnTo>
                  <a:lnTo>
                    <a:pt x="463" y="99"/>
                  </a:lnTo>
                  <a:lnTo>
                    <a:pt x="457" y="98"/>
                  </a:lnTo>
                  <a:lnTo>
                    <a:pt x="444" y="97"/>
                  </a:lnTo>
                  <a:lnTo>
                    <a:pt x="443" y="96"/>
                  </a:lnTo>
                  <a:lnTo>
                    <a:pt x="442" y="95"/>
                  </a:lnTo>
                  <a:lnTo>
                    <a:pt x="439" y="90"/>
                  </a:lnTo>
                  <a:lnTo>
                    <a:pt x="435" y="87"/>
                  </a:lnTo>
                  <a:lnTo>
                    <a:pt x="433" y="86"/>
                  </a:lnTo>
                  <a:lnTo>
                    <a:pt x="434" y="84"/>
                  </a:lnTo>
                  <a:lnTo>
                    <a:pt x="437" y="79"/>
                  </a:lnTo>
                  <a:lnTo>
                    <a:pt x="438" y="73"/>
                  </a:lnTo>
                  <a:lnTo>
                    <a:pt x="436" y="71"/>
                  </a:lnTo>
                  <a:lnTo>
                    <a:pt x="433" y="71"/>
                  </a:lnTo>
                  <a:lnTo>
                    <a:pt x="429" y="74"/>
                  </a:lnTo>
                  <a:lnTo>
                    <a:pt x="427" y="74"/>
                  </a:lnTo>
                  <a:lnTo>
                    <a:pt x="426" y="74"/>
                  </a:lnTo>
                  <a:lnTo>
                    <a:pt x="422" y="71"/>
                  </a:lnTo>
                  <a:lnTo>
                    <a:pt x="416" y="80"/>
                  </a:lnTo>
                  <a:lnTo>
                    <a:pt x="416" y="81"/>
                  </a:lnTo>
                  <a:lnTo>
                    <a:pt x="414" y="81"/>
                  </a:lnTo>
                  <a:lnTo>
                    <a:pt x="404" y="82"/>
                  </a:lnTo>
                  <a:lnTo>
                    <a:pt x="403" y="85"/>
                  </a:lnTo>
                  <a:lnTo>
                    <a:pt x="402" y="85"/>
                  </a:lnTo>
                  <a:lnTo>
                    <a:pt x="399" y="90"/>
                  </a:lnTo>
                  <a:lnTo>
                    <a:pt x="398" y="96"/>
                  </a:lnTo>
                  <a:lnTo>
                    <a:pt x="397" y="100"/>
                  </a:lnTo>
                  <a:lnTo>
                    <a:pt x="401" y="101"/>
                  </a:lnTo>
                  <a:lnTo>
                    <a:pt x="402" y="101"/>
                  </a:lnTo>
                  <a:lnTo>
                    <a:pt x="403" y="102"/>
                  </a:lnTo>
                  <a:lnTo>
                    <a:pt x="408" y="107"/>
                  </a:lnTo>
                  <a:lnTo>
                    <a:pt x="411" y="112"/>
                  </a:lnTo>
                  <a:lnTo>
                    <a:pt x="412" y="112"/>
                  </a:lnTo>
                  <a:lnTo>
                    <a:pt x="412" y="113"/>
                  </a:lnTo>
                  <a:lnTo>
                    <a:pt x="412" y="121"/>
                  </a:lnTo>
                  <a:lnTo>
                    <a:pt x="412" y="123"/>
                  </a:lnTo>
                  <a:lnTo>
                    <a:pt x="411" y="123"/>
                  </a:lnTo>
                  <a:lnTo>
                    <a:pt x="406" y="127"/>
                  </a:lnTo>
                  <a:lnTo>
                    <a:pt x="405" y="129"/>
                  </a:lnTo>
                  <a:lnTo>
                    <a:pt x="403" y="127"/>
                  </a:lnTo>
                  <a:lnTo>
                    <a:pt x="399" y="123"/>
                  </a:lnTo>
                  <a:lnTo>
                    <a:pt x="397" y="122"/>
                  </a:lnTo>
                  <a:lnTo>
                    <a:pt x="395" y="126"/>
                  </a:lnTo>
                  <a:lnTo>
                    <a:pt x="394" y="133"/>
                  </a:lnTo>
                  <a:lnTo>
                    <a:pt x="393" y="134"/>
                  </a:lnTo>
                  <a:lnTo>
                    <a:pt x="391" y="137"/>
                  </a:lnTo>
                  <a:lnTo>
                    <a:pt x="394" y="140"/>
                  </a:lnTo>
                  <a:lnTo>
                    <a:pt x="398" y="144"/>
                  </a:lnTo>
                  <a:lnTo>
                    <a:pt x="399" y="145"/>
                  </a:lnTo>
                  <a:lnTo>
                    <a:pt x="399" y="146"/>
                  </a:lnTo>
                  <a:lnTo>
                    <a:pt x="400" y="151"/>
                  </a:lnTo>
                  <a:lnTo>
                    <a:pt x="401" y="152"/>
                  </a:lnTo>
                  <a:lnTo>
                    <a:pt x="400" y="153"/>
                  </a:lnTo>
                  <a:lnTo>
                    <a:pt x="397" y="158"/>
                  </a:lnTo>
                  <a:lnTo>
                    <a:pt x="396" y="159"/>
                  </a:lnTo>
                  <a:lnTo>
                    <a:pt x="392" y="161"/>
                  </a:lnTo>
                  <a:lnTo>
                    <a:pt x="391" y="166"/>
                  </a:lnTo>
                  <a:lnTo>
                    <a:pt x="391" y="167"/>
                  </a:lnTo>
                  <a:lnTo>
                    <a:pt x="388" y="174"/>
                  </a:lnTo>
                  <a:lnTo>
                    <a:pt x="388" y="176"/>
                  </a:lnTo>
                  <a:lnTo>
                    <a:pt x="387" y="176"/>
                  </a:lnTo>
                  <a:lnTo>
                    <a:pt x="381" y="178"/>
                  </a:lnTo>
                  <a:lnTo>
                    <a:pt x="373" y="179"/>
                  </a:lnTo>
                  <a:lnTo>
                    <a:pt x="372" y="179"/>
                  </a:lnTo>
                  <a:lnTo>
                    <a:pt x="367" y="177"/>
                  </a:lnTo>
                  <a:lnTo>
                    <a:pt x="363" y="177"/>
                  </a:lnTo>
                  <a:lnTo>
                    <a:pt x="363" y="180"/>
                  </a:lnTo>
                  <a:lnTo>
                    <a:pt x="362" y="182"/>
                  </a:lnTo>
                  <a:lnTo>
                    <a:pt x="360" y="183"/>
                  </a:lnTo>
                  <a:lnTo>
                    <a:pt x="354" y="183"/>
                  </a:lnTo>
                  <a:lnTo>
                    <a:pt x="353" y="184"/>
                  </a:lnTo>
                  <a:lnTo>
                    <a:pt x="352" y="183"/>
                  </a:lnTo>
                  <a:lnTo>
                    <a:pt x="348" y="179"/>
                  </a:lnTo>
                  <a:lnTo>
                    <a:pt x="348" y="178"/>
                  </a:lnTo>
                  <a:lnTo>
                    <a:pt x="347" y="177"/>
                  </a:lnTo>
                  <a:lnTo>
                    <a:pt x="346" y="171"/>
                  </a:lnTo>
                  <a:lnTo>
                    <a:pt x="346" y="170"/>
                  </a:lnTo>
                  <a:lnTo>
                    <a:pt x="347" y="164"/>
                  </a:lnTo>
                  <a:lnTo>
                    <a:pt x="347" y="163"/>
                  </a:lnTo>
                  <a:lnTo>
                    <a:pt x="348" y="163"/>
                  </a:lnTo>
                  <a:lnTo>
                    <a:pt x="351" y="158"/>
                  </a:lnTo>
                  <a:lnTo>
                    <a:pt x="350" y="154"/>
                  </a:lnTo>
                  <a:lnTo>
                    <a:pt x="347" y="150"/>
                  </a:lnTo>
                  <a:lnTo>
                    <a:pt x="346" y="149"/>
                  </a:lnTo>
                  <a:lnTo>
                    <a:pt x="346" y="144"/>
                  </a:lnTo>
                  <a:lnTo>
                    <a:pt x="342" y="143"/>
                  </a:lnTo>
                  <a:lnTo>
                    <a:pt x="341" y="143"/>
                  </a:lnTo>
                  <a:lnTo>
                    <a:pt x="340" y="142"/>
                  </a:lnTo>
                  <a:lnTo>
                    <a:pt x="338" y="138"/>
                  </a:lnTo>
                  <a:lnTo>
                    <a:pt x="334" y="139"/>
                  </a:lnTo>
                  <a:lnTo>
                    <a:pt x="327" y="140"/>
                  </a:lnTo>
                  <a:lnTo>
                    <a:pt x="318" y="145"/>
                  </a:lnTo>
                  <a:lnTo>
                    <a:pt x="316" y="146"/>
                  </a:lnTo>
                  <a:lnTo>
                    <a:pt x="315" y="143"/>
                  </a:lnTo>
                  <a:lnTo>
                    <a:pt x="309" y="132"/>
                  </a:lnTo>
                  <a:lnTo>
                    <a:pt x="307" y="133"/>
                  </a:lnTo>
                  <a:lnTo>
                    <a:pt x="304" y="140"/>
                  </a:lnTo>
                  <a:lnTo>
                    <a:pt x="304" y="141"/>
                  </a:lnTo>
                  <a:lnTo>
                    <a:pt x="303" y="141"/>
                  </a:lnTo>
                  <a:lnTo>
                    <a:pt x="298" y="144"/>
                  </a:lnTo>
                  <a:lnTo>
                    <a:pt x="297" y="145"/>
                  </a:lnTo>
                  <a:lnTo>
                    <a:pt x="291" y="144"/>
                  </a:lnTo>
                  <a:lnTo>
                    <a:pt x="290" y="144"/>
                  </a:lnTo>
                  <a:lnTo>
                    <a:pt x="286" y="141"/>
                  </a:lnTo>
                  <a:lnTo>
                    <a:pt x="282" y="143"/>
                  </a:lnTo>
                  <a:lnTo>
                    <a:pt x="277" y="147"/>
                  </a:lnTo>
                  <a:lnTo>
                    <a:pt x="276" y="148"/>
                  </a:lnTo>
                  <a:lnTo>
                    <a:pt x="275" y="148"/>
                  </a:lnTo>
                  <a:lnTo>
                    <a:pt x="269" y="146"/>
                  </a:lnTo>
                  <a:lnTo>
                    <a:pt x="268" y="145"/>
                  </a:lnTo>
                  <a:lnTo>
                    <a:pt x="264" y="141"/>
                  </a:lnTo>
                  <a:lnTo>
                    <a:pt x="263" y="141"/>
                  </a:lnTo>
                  <a:lnTo>
                    <a:pt x="263" y="140"/>
                  </a:lnTo>
                  <a:lnTo>
                    <a:pt x="262" y="135"/>
                  </a:lnTo>
                  <a:lnTo>
                    <a:pt x="261" y="134"/>
                  </a:lnTo>
                  <a:lnTo>
                    <a:pt x="261" y="133"/>
                  </a:lnTo>
                  <a:lnTo>
                    <a:pt x="262" y="129"/>
                  </a:lnTo>
                  <a:lnTo>
                    <a:pt x="260" y="125"/>
                  </a:lnTo>
                  <a:lnTo>
                    <a:pt x="257" y="122"/>
                  </a:lnTo>
                  <a:lnTo>
                    <a:pt x="250" y="122"/>
                  </a:lnTo>
                  <a:lnTo>
                    <a:pt x="249" y="122"/>
                  </a:lnTo>
                  <a:lnTo>
                    <a:pt x="249" y="121"/>
                  </a:lnTo>
                  <a:lnTo>
                    <a:pt x="244" y="118"/>
                  </a:lnTo>
                  <a:lnTo>
                    <a:pt x="240" y="119"/>
                  </a:lnTo>
                  <a:lnTo>
                    <a:pt x="239" y="119"/>
                  </a:lnTo>
                  <a:lnTo>
                    <a:pt x="229" y="116"/>
                  </a:lnTo>
                  <a:lnTo>
                    <a:pt x="227" y="115"/>
                  </a:lnTo>
                  <a:lnTo>
                    <a:pt x="227" y="113"/>
                  </a:lnTo>
                  <a:lnTo>
                    <a:pt x="227" y="107"/>
                  </a:lnTo>
                  <a:lnTo>
                    <a:pt x="228" y="102"/>
                  </a:lnTo>
                  <a:lnTo>
                    <a:pt x="227" y="96"/>
                  </a:lnTo>
                  <a:lnTo>
                    <a:pt x="227" y="95"/>
                  </a:lnTo>
                  <a:lnTo>
                    <a:pt x="228" y="95"/>
                  </a:lnTo>
                  <a:lnTo>
                    <a:pt x="230" y="87"/>
                  </a:lnTo>
                  <a:lnTo>
                    <a:pt x="231" y="85"/>
                  </a:lnTo>
                  <a:lnTo>
                    <a:pt x="233" y="85"/>
                  </a:lnTo>
                  <a:lnTo>
                    <a:pt x="239" y="86"/>
                  </a:lnTo>
                  <a:lnTo>
                    <a:pt x="239" y="87"/>
                  </a:lnTo>
                  <a:lnTo>
                    <a:pt x="242" y="88"/>
                  </a:lnTo>
                  <a:lnTo>
                    <a:pt x="244" y="85"/>
                  </a:lnTo>
                  <a:lnTo>
                    <a:pt x="243" y="81"/>
                  </a:lnTo>
                  <a:lnTo>
                    <a:pt x="243" y="80"/>
                  </a:lnTo>
                  <a:lnTo>
                    <a:pt x="243" y="73"/>
                  </a:lnTo>
                  <a:lnTo>
                    <a:pt x="243" y="66"/>
                  </a:lnTo>
                  <a:lnTo>
                    <a:pt x="243" y="65"/>
                  </a:lnTo>
                  <a:lnTo>
                    <a:pt x="243" y="64"/>
                  </a:lnTo>
                  <a:lnTo>
                    <a:pt x="251" y="52"/>
                  </a:lnTo>
                  <a:lnTo>
                    <a:pt x="252" y="52"/>
                  </a:lnTo>
                  <a:lnTo>
                    <a:pt x="252" y="51"/>
                  </a:lnTo>
                  <a:lnTo>
                    <a:pt x="257" y="48"/>
                  </a:lnTo>
                  <a:lnTo>
                    <a:pt x="262" y="45"/>
                  </a:lnTo>
                  <a:lnTo>
                    <a:pt x="266" y="36"/>
                  </a:lnTo>
                  <a:lnTo>
                    <a:pt x="267" y="35"/>
                  </a:lnTo>
                  <a:lnTo>
                    <a:pt x="273" y="30"/>
                  </a:lnTo>
                  <a:lnTo>
                    <a:pt x="274" y="30"/>
                  </a:lnTo>
                  <a:lnTo>
                    <a:pt x="287" y="24"/>
                  </a:lnTo>
                  <a:lnTo>
                    <a:pt x="285" y="17"/>
                  </a:lnTo>
                  <a:lnTo>
                    <a:pt x="284" y="16"/>
                  </a:lnTo>
                  <a:lnTo>
                    <a:pt x="284" y="15"/>
                  </a:lnTo>
                  <a:lnTo>
                    <a:pt x="287" y="9"/>
                  </a:lnTo>
                  <a:lnTo>
                    <a:pt x="283" y="7"/>
                  </a:lnTo>
                  <a:lnTo>
                    <a:pt x="279" y="6"/>
                  </a:lnTo>
                  <a:lnTo>
                    <a:pt x="275" y="7"/>
                  </a:lnTo>
                  <a:lnTo>
                    <a:pt x="269" y="9"/>
                  </a:lnTo>
                  <a:lnTo>
                    <a:pt x="269" y="10"/>
                  </a:lnTo>
                  <a:lnTo>
                    <a:pt x="268" y="10"/>
                  </a:lnTo>
                  <a:lnTo>
                    <a:pt x="264" y="10"/>
                  </a:lnTo>
                  <a:lnTo>
                    <a:pt x="259" y="12"/>
                  </a:lnTo>
                  <a:lnTo>
                    <a:pt x="258" y="12"/>
                  </a:lnTo>
                  <a:lnTo>
                    <a:pt x="257" y="12"/>
                  </a:lnTo>
                  <a:lnTo>
                    <a:pt x="254" y="12"/>
                  </a:lnTo>
                  <a:lnTo>
                    <a:pt x="253" y="17"/>
                  </a:lnTo>
                  <a:lnTo>
                    <a:pt x="252" y="19"/>
                  </a:lnTo>
                  <a:lnTo>
                    <a:pt x="250" y="19"/>
                  </a:lnTo>
                  <a:lnTo>
                    <a:pt x="243" y="18"/>
                  </a:lnTo>
                  <a:lnTo>
                    <a:pt x="233" y="19"/>
                  </a:lnTo>
                  <a:lnTo>
                    <a:pt x="222" y="23"/>
                  </a:lnTo>
                  <a:lnTo>
                    <a:pt x="221" y="23"/>
                  </a:lnTo>
                  <a:lnTo>
                    <a:pt x="216" y="23"/>
                  </a:lnTo>
                  <a:lnTo>
                    <a:pt x="212" y="26"/>
                  </a:lnTo>
                  <a:lnTo>
                    <a:pt x="211" y="26"/>
                  </a:lnTo>
                  <a:lnTo>
                    <a:pt x="206" y="28"/>
                  </a:lnTo>
                  <a:lnTo>
                    <a:pt x="205" y="29"/>
                  </a:lnTo>
                  <a:lnTo>
                    <a:pt x="204" y="28"/>
                  </a:lnTo>
                  <a:lnTo>
                    <a:pt x="199" y="27"/>
                  </a:lnTo>
                  <a:lnTo>
                    <a:pt x="198" y="27"/>
                  </a:lnTo>
                  <a:lnTo>
                    <a:pt x="198" y="26"/>
                  </a:lnTo>
                  <a:lnTo>
                    <a:pt x="194" y="23"/>
                  </a:lnTo>
                  <a:lnTo>
                    <a:pt x="190" y="23"/>
                  </a:lnTo>
                  <a:lnTo>
                    <a:pt x="188" y="27"/>
                  </a:lnTo>
                  <a:lnTo>
                    <a:pt x="187" y="32"/>
                  </a:lnTo>
                  <a:lnTo>
                    <a:pt x="189" y="37"/>
                  </a:lnTo>
                  <a:lnTo>
                    <a:pt x="189" y="39"/>
                  </a:lnTo>
                  <a:lnTo>
                    <a:pt x="187" y="40"/>
                  </a:lnTo>
                  <a:lnTo>
                    <a:pt x="183" y="43"/>
                  </a:lnTo>
                  <a:lnTo>
                    <a:pt x="182" y="43"/>
                  </a:lnTo>
                  <a:lnTo>
                    <a:pt x="181" y="43"/>
                  </a:lnTo>
                  <a:lnTo>
                    <a:pt x="177" y="42"/>
                  </a:lnTo>
                  <a:lnTo>
                    <a:pt x="174" y="45"/>
                  </a:lnTo>
                  <a:lnTo>
                    <a:pt x="172" y="49"/>
                  </a:lnTo>
                  <a:lnTo>
                    <a:pt x="172" y="50"/>
                  </a:lnTo>
                  <a:lnTo>
                    <a:pt x="171" y="50"/>
                  </a:lnTo>
                  <a:lnTo>
                    <a:pt x="166" y="53"/>
                  </a:lnTo>
                  <a:lnTo>
                    <a:pt x="162" y="57"/>
                  </a:lnTo>
                  <a:lnTo>
                    <a:pt x="161" y="58"/>
                  </a:lnTo>
                  <a:lnTo>
                    <a:pt x="160" y="58"/>
                  </a:lnTo>
                  <a:lnTo>
                    <a:pt x="153" y="57"/>
                  </a:lnTo>
                  <a:lnTo>
                    <a:pt x="149" y="57"/>
                  </a:lnTo>
                  <a:lnTo>
                    <a:pt x="145" y="60"/>
                  </a:lnTo>
                  <a:lnTo>
                    <a:pt x="145" y="61"/>
                  </a:lnTo>
                  <a:lnTo>
                    <a:pt x="140" y="63"/>
                  </a:lnTo>
                  <a:lnTo>
                    <a:pt x="138" y="67"/>
                  </a:lnTo>
                  <a:lnTo>
                    <a:pt x="136" y="70"/>
                  </a:lnTo>
                  <a:lnTo>
                    <a:pt x="133" y="67"/>
                  </a:lnTo>
                  <a:lnTo>
                    <a:pt x="131" y="65"/>
                  </a:lnTo>
                  <a:lnTo>
                    <a:pt x="130" y="67"/>
                  </a:lnTo>
                  <a:lnTo>
                    <a:pt x="125" y="72"/>
                  </a:lnTo>
                  <a:lnTo>
                    <a:pt x="125" y="73"/>
                  </a:lnTo>
                  <a:lnTo>
                    <a:pt x="124" y="73"/>
                  </a:lnTo>
                  <a:lnTo>
                    <a:pt x="118" y="74"/>
                  </a:lnTo>
                  <a:lnTo>
                    <a:pt x="116" y="75"/>
                  </a:lnTo>
                  <a:lnTo>
                    <a:pt x="115" y="74"/>
                  </a:lnTo>
                  <a:lnTo>
                    <a:pt x="111" y="69"/>
                  </a:lnTo>
                  <a:lnTo>
                    <a:pt x="107" y="68"/>
                  </a:lnTo>
                  <a:lnTo>
                    <a:pt x="101" y="67"/>
                  </a:lnTo>
                  <a:lnTo>
                    <a:pt x="96" y="68"/>
                  </a:lnTo>
                  <a:lnTo>
                    <a:pt x="95" y="68"/>
                  </a:lnTo>
                  <a:lnTo>
                    <a:pt x="89" y="65"/>
                  </a:lnTo>
                  <a:lnTo>
                    <a:pt x="88" y="65"/>
                  </a:lnTo>
                  <a:lnTo>
                    <a:pt x="84" y="61"/>
                  </a:lnTo>
                  <a:lnTo>
                    <a:pt x="83" y="61"/>
                  </a:lnTo>
                  <a:lnTo>
                    <a:pt x="83" y="60"/>
                  </a:lnTo>
                  <a:lnTo>
                    <a:pt x="81" y="57"/>
                  </a:lnTo>
                  <a:lnTo>
                    <a:pt x="76" y="56"/>
                  </a:lnTo>
                  <a:lnTo>
                    <a:pt x="75" y="56"/>
                  </a:lnTo>
                  <a:lnTo>
                    <a:pt x="74" y="54"/>
                  </a:lnTo>
                  <a:lnTo>
                    <a:pt x="73" y="51"/>
                  </a:lnTo>
                  <a:lnTo>
                    <a:pt x="68" y="51"/>
                  </a:lnTo>
                  <a:lnTo>
                    <a:pt x="62" y="52"/>
                  </a:lnTo>
                  <a:lnTo>
                    <a:pt x="61" y="53"/>
                  </a:lnTo>
                  <a:lnTo>
                    <a:pt x="60" y="51"/>
                  </a:lnTo>
                  <a:lnTo>
                    <a:pt x="56" y="47"/>
                  </a:lnTo>
                  <a:lnTo>
                    <a:pt x="55" y="46"/>
                  </a:lnTo>
                  <a:lnTo>
                    <a:pt x="55" y="45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5" y="37"/>
                  </a:lnTo>
                  <a:lnTo>
                    <a:pt x="51" y="42"/>
                  </a:lnTo>
                  <a:lnTo>
                    <a:pt x="50" y="44"/>
                  </a:lnTo>
                  <a:lnTo>
                    <a:pt x="48" y="43"/>
                  </a:lnTo>
                  <a:lnTo>
                    <a:pt x="45" y="41"/>
                  </a:lnTo>
                  <a:lnTo>
                    <a:pt x="45" y="40"/>
                  </a:lnTo>
                  <a:lnTo>
                    <a:pt x="47" y="40"/>
                  </a:lnTo>
                  <a:lnTo>
                    <a:pt x="48" y="40"/>
                  </a:lnTo>
                  <a:lnTo>
                    <a:pt x="53" y="42"/>
                  </a:lnTo>
                  <a:lnTo>
                    <a:pt x="53" y="45"/>
                  </a:lnTo>
                  <a:lnTo>
                    <a:pt x="53" y="47"/>
                  </a:lnTo>
                  <a:lnTo>
                    <a:pt x="49" y="50"/>
                  </a:lnTo>
                  <a:lnTo>
                    <a:pt x="45" y="54"/>
                  </a:lnTo>
                  <a:lnTo>
                    <a:pt x="43" y="58"/>
                  </a:lnTo>
                  <a:lnTo>
                    <a:pt x="42" y="59"/>
                  </a:lnTo>
                  <a:lnTo>
                    <a:pt x="38" y="62"/>
                  </a:lnTo>
                  <a:lnTo>
                    <a:pt x="37" y="67"/>
                  </a:lnTo>
                  <a:lnTo>
                    <a:pt x="37" y="68"/>
                  </a:lnTo>
                  <a:lnTo>
                    <a:pt x="33" y="72"/>
                  </a:lnTo>
                  <a:lnTo>
                    <a:pt x="33" y="76"/>
                  </a:lnTo>
                  <a:lnTo>
                    <a:pt x="33" y="77"/>
                  </a:lnTo>
                  <a:lnTo>
                    <a:pt x="33" y="78"/>
                  </a:lnTo>
                  <a:lnTo>
                    <a:pt x="30" y="82"/>
                  </a:lnTo>
                  <a:lnTo>
                    <a:pt x="30" y="87"/>
                  </a:lnTo>
                  <a:lnTo>
                    <a:pt x="30" y="88"/>
                  </a:lnTo>
                  <a:lnTo>
                    <a:pt x="29" y="88"/>
                  </a:lnTo>
                  <a:lnTo>
                    <a:pt x="26" y="92"/>
                  </a:lnTo>
                  <a:lnTo>
                    <a:pt x="25" y="96"/>
                  </a:lnTo>
                  <a:lnTo>
                    <a:pt x="27" y="100"/>
                  </a:lnTo>
                  <a:lnTo>
                    <a:pt x="30" y="105"/>
                  </a:lnTo>
                  <a:lnTo>
                    <a:pt x="30" y="106"/>
                  </a:lnTo>
                  <a:lnTo>
                    <a:pt x="30" y="112"/>
                  </a:lnTo>
                  <a:lnTo>
                    <a:pt x="30" y="113"/>
                  </a:lnTo>
                  <a:lnTo>
                    <a:pt x="29" y="113"/>
                  </a:lnTo>
                  <a:lnTo>
                    <a:pt x="25" y="118"/>
                  </a:lnTo>
                  <a:lnTo>
                    <a:pt x="22" y="122"/>
                  </a:lnTo>
                  <a:lnTo>
                    <a:pt x="21" y="122"/>
                  </a:lnTo>
                  <a:lnTo>
                    <a:pt x="16" y="126"/>
                  </a:lnTo>
                  <a:lnTo>
                    <a:pt x="11" y="129"/>
                  </a:lnTo>
                  <a:lnTo>
                    <a:pt x="7" y="131"/>
                  </a:lnTo>
                  <a:lnTo>
                    <a:pt x="6" y="135"/>
                  </a:lnTo>
                  <a:lnTo>
                    <a:pt x="9" y="138"/>
                  </a:lnTo>
                  <a:lnTo>
                    <a:pt x="10" y="140"/>
                  </a:lnTo>
                  <a:lnTo>
                    <a:pt x="9" y="142"/>
                  </a:lnTo>
                  <a:lnTo>
                    <a:pt x="8" y="144"/>
                  </a:lnTo>
                  <a:lnTo>
                    <a:pt x="10" y="145"/>
                  </a:lnTo>
                  <a:lnTo>
                    <a:pt x="17" y="151"/>
                  </a:lnTo>
                  <a:lnTo>
                    <a:pt x="20" y="157"/>
                  </a:lnTo>
                  <a:lnTo>
                    <a:pt x="23" y="162"/>
                  </a:lnTo>
                  <a:lnTo>
                    <a:pt x="23" y="163"/>
                  </a:lnTo>
                  <a:lnTo>
                    <a:pt x="23" y="164"/>
                  </a:lnTo>
                  <a:lnTo>
                    <a:pt x="20" y="169"/>
                  </a:lnTo>
                  <a:lnTo>
                    <a:pt x="19" y="174"/>
                  </a:lnTo>
                  <a:lnTo>
                    <a:pt x="19" y="177"/>
                  </a:lnTo>
                  <a:lnTo>
                    <a:pt x="21" y="177"/>
                  </a:lnTo>
                  <a:lnTo>
                    <a:pt x="22" y="177"/>
                  </a:lnTo>
                  <a:lnTo>
                    <a:pt x="27" y="180"/>
                  </a:lnTo>
                  <a:lnTo>
                    <a:pt x="28" y="181"/>
                  </a:lnTo>
                  <a:lnTo>
                    <a:pt x="28" y="182"/>
                  </a:lnTo>
                  <a:lnTo>
                    <a:pt x="29" y="187"/>
                  </a:lnTo>
                  <a:lnTo>
                    <a:pt x="32" y="189"/>
                  </a:lnTo>
                  <a:lnTo>
                    <a:pt x="36" y="189"/>
                  </a:lnTo>
                  <a:lnTo>
                    <a:pt x="38" y="188"/>
                  </a:lnTo>
                  <a:lnTo>
                    <a:pt x="39" y="191"/>
                  </a:lnTo>
                  <a:lnTo>
                    <a:pt x="41" y="196"/>
                  </a:lnTo>
                  <a:lnTo>
                    <a:pt x="41" y="197"/>
                  </a:lnTo>
                  <a:lnTo>
                    <a:pt x="41" y="203"/>
                  </a:lnTo>
                  <a:lnTo>
                    <a:pt x="41" y="204"/>
                  </a:lnTo>
                  <a:lnTo>
                    <a:pt x="38" y="210"/>
                  </a:lnTo>
                  <a:lnTo>
                    <a:pt x="34" y="216"/>
                  </a:lnTo>
                  <a:lnTo>
                    <a:pt x="31" y="220"/>
                  </a:lnTo>
                  <a:lnTo>
                    <a:pt x="31" y="224"/>
                  </a:lnTo>
                  <a:lnTo>
                    <a:pt x="32" y="226"/>
                  </a:lnTo>
                  <a:lnTo>
                    <a:pt x="31" y="226"/>
                  </a:lnTo>
                  <a:lnTo>
                    <a:pt x="27" y="231"/>
                  </a:lnTo>
                  <a:lnTo>
                    <a:pt x="26" y="231"/>
                  </a:lnTo>
                  <a:lnTo>
                    <a:pt x="25" y="231"/>
                  </a:lnTo>
                  <a:lnTo>
                    <a:pt x="21" y="231"/>
                  </a:lnTo>
                  <a:lnTo>
                    <a:pt x="21" y="234"/>
                  </a:lnTo>
                  <a:lnTo>
                    <a:pt x="22" y="235"/>
                  </a:lnTo>
                  <a:lnTo>
                    <a:pt x="21" y="236"/>
                  </a:lnTo>
                  <a:lnTo>
                    <a:pt x="19" y="240"/>
                  </a:lnTo>
                  <a:lnTo>
                    <a:pt x="18" y="245"/>
                  </a:lnTo>
                  <a:lnTo>
                    <a:pt x="18" y="246"/>
                  </a:lnTo>
                  <a:lnTo>
                    <a:pt x="17" y="247"/>
                  </a:lnTo>
                  <a:lnTo>
                    <a:pt x="12" y="250"/>
                  </a:lnTo>
                  <a:lnTo>
                    <a:pt x="11" y="251"/>
                  </a:lnTo>
                  <a:lnTo>
                    <a:pt x="7" y="252"/>
                  </a:lnTo>
                  <a:lnTo>
                    <a:pt x="7" y="254"/>
                  </a:lnTo>
                  <a:lnTo>
                    <a:pt x="10" y="256"/>
                  </a:lnTo>
                  <a:lnTo>
                    <a:pt x="11" y="257"/>
                  </a:lnTo>
                  <a:lnTo>
                    <a:pt x="14" y="261"/>
                  </a:lnTo>
                  <a:lnTo>
                    <a:pt x="15" y="261"/>
                  </a:lnTo>
                  <a:lnTo>
                    <a:pt x="15" y="262"/>
                  </a:lnTo>
                  <a:lnTo>
                    <a:pt x="18" y="267"/>
                  </a:lnTo>
                  <a:lnTo>
                    <a:pt x="23" y="273"/>
                  </a:lnTo>
                  <a:lnTo>
                    <a:pt x="23" y="274"/>
                  </a:lnTo>
                  <a:lnTo>
                    <a:pt x="25" y="278"/>
                  </a:lnTo>
                  <a:lnTo>
                    <a:pt x="29" y="280"/>
                  </a:lnTo>
                  <a:lnTo>
                    <a:pt x="34" y="280"/>
                  </a:lnTo>
                  <a:lnTo>
                    <a:pt x="39" y="280"/>
                  </a:lnTo>
                  <a:lnTo>
                    <a:pt x="44" y="277"/>
                  </a:lnTo>
                  <a:lnTo>
                    <a:pt x="45" y="277"/>
                  </a:lnTo>
                  <a:lnTo>
                    <a:pt x="46" y="277"/>
                  </a:lnTo>
                  <a:lnTo>
                    <a:pt x="51" y="278"/>
                  </a:lnTo>
                  <a:lnTo>
                    <a:pt x="56" y="277"/>
                  </a:lnTo>
                  <a:lnTo>
                    <a:pt x="62" y="277"/>
                  </a:lnTo>
                  <a:lnTo>
                    <a:pt x="63" y="277"/>
                  </a:lnTo>
                  <a:lnTo>
                    <a:pt x="64" y="277"/>
                  </a:lnTo>
                  <a:lnTo>
                    <a:pt x="69" y="281"/>
                  </a:lnTo>
                  <a:lnTo>
                    <a:pt x="74" y="286"/>
                  </a:lnTo>
                  <a:lnTo>
                    <a:pt x="74" y="287"/>
                  </a:lnTo>
                  <a:lnTo>
                    <a:pt x="74" y="288"/>
                  </a:lnTo>
                  <a:lnTo>
                    <a:pt x="74" y="292"/>
                  </a:lnTo>
                  <a:lnTo>
                    <a:pt x="77" y="294"/>
                  </a:lnTo>
                  <a:lnTo>
                    <a:pt x="92" y="297"/>
                  </a:lnTo>
                  <a:lnTo>
                    <a:pt x="95" y="295"/>
                  </a:lnTo>
                  <a:lnTo>
                    <a:pt x="97" y="294"/>
                  </a:lnTo>
                  <a:lnTo>
                    <a:pt x="98" y="295"/>
                  </a:lnTo>
                  <a:lnTo>
                    <a:pt x="105" y="297"/>
                  </a:lnTo>
                  <a:lnTo>
                    <a:pt x="105" y="298"/>
                  </a:lnTo>
                  <a:lnTo>
                    <a:pt x="108" y="301"/>
                  </a:lnTo>
                  <a:lnTo>
                    <a:pt x="110" y="300"/>
                  </a:lnTo>
                  <a:lnTo>
                    <a:pt x="110" y="297"/>
                  </a:lnTo>
                  <a:lnTo>
                    <a:pt x="109" y="294"/>
                  </a:lnTo>
                  <a:lnTo>
                    <a:pt x="112" y="294"/>
                  </a:lnTo>
                  <a:lnTo>
                    <a:pt x="118" y="292"/>
                  </a:lnTo>
                  <a:lnTo>
                    <a:pt x="124" y="292"/>
                  </a:lnTo>
                  <a:lnTo>
                    <a:pt x="125" y="292"/>
                  </a:lnTo>
                  <a:lnTo>
                    <a:pt x="129" y="293"/>
                  </a:lnTo>
                  <a:lnTo>
                    <a:pt x="133" y="292"/>
                  </a:lnTo>
                  <a:lnTo>
                    <a:pt x="137" y="287"/>
                  </a:lnTo>
                  <a:lnTo>
                    <a:pt x="141" y="282"/>
                  </a:lnTo>
                  <a:lnTo>
                    <a:pt x="142" y="282"/>
                  </a:lnTo>
                  <a:lnTo>
                    <a:pt x="148" y="277"/>
                  </a:lnTo>
                  <a:lnTo>
                    <a:pt x="154" y="274"/>
                  </a:lnTo>
                  <a:lnTo>
                    <a:pt x="155" y="274"/>
                  </a:lnTo>
                  <a:lnTo>
                    <a:pt x="161" y="274"/>
                  </a:lnTo>
                  <a:lnTo>
                    <a:pt x="166" y="274"/>
                  </a:lnTo>
                  <a:lnTo>
                    <a:pt x="170" y="270"/>
                  </a:lnTo>
                  <a:lnTo>
                    <a:pt x="173" y="266"/>
                  </a:lnTo>
                  <a:lnTo>
                    <a:pt x="174" y="266"/>
                  </a:lnTo>
                  <a:lnTo>
                    <a:pt x="179" y="263"/>
                  </a:lnTo>
                  <a:lnTo>
                    <a:pt x="181" y="259"/>
                  </a:lnTo>
                  <a:lnTo>
                    <a:pt x="182" y="258"/>
                  </a:lnTo>
                  <a:lnTo>
                    <a:pt x="183" y="258"/>
                  </a:lnTo>
                  <a:lnTo>
                    <a:pt x="188" y="258"/>
                  </a:lnTo>
                  <a:lnTo>
                    <a:pt x="194" y="257"/>
                  </a:lnTo>
                  <a:lnTo>
                    <a:pt x="199" y="254"/>
                  </a:lnTo>
                  <a:lnTo>
                    <a:pt x="199" y="253"/>
                  </a:lnTo>
                  <a:lnTo>
                    <a:pt x="206" y="251"/>
                  </a:lnTo>
                  <a:lnTo>
                    <a:pt x="209" y="247"/>
                  </a:lnTo>
                  <a:lnTo>
                    <a:pt x="209" y="246"/>
                  </a:lnTo>
                  <a:lnTo>
                    <a:pt x="212" y="242"/>
                  </a:lnTo>
                  <a:lnTo>
                    <a:pt x="215" y="236"/>
                  </a:lnTo>
                  <a:lnTo>
                    <a:pt x="219" y="231"/>
                  </a:lnTo>
                  <a:lnTo>
                    <a:pt x="220" y="230"/>
                  </a:lnTo>
                  <a:lnTo>
                    <a:pt x="222" y="231"/>
                  </a:lnTo>
                  <a:lnTo>
                    <a:pt x="228" y="232"/>
                  </a:lnTo>
                  <a:lnTo>
                    <a:pt x="233" y="233"/>
                  </a:lnTo>
                  <a:lnTo>
                    <a:pt x="239" y="231"/>
                  </a:lnTo>
                  <a:lnTo>
                    <a:pt x="241" y="226"/>
                  </a:lnTo>
                  <a:lnTo>
                    <a:pt x="242" y="226"/>
                  </a:lnTo>
                  <a:lnTo>
                    <a:pt x="242" y="225"/>
                  </a:lnTo>
                  <a:lnTo>
                    <a:pt x="246" y="221"/>
                  </a:lnTo>
                  <a:lnTo>
                    <a:pt x="247" y="221"/>
                  </a:lnTo>
                  <a:lnTo>
                    <a:pt x="248" y="221"/>
                  </a:lnTo>
                  <a:lnTo>
                    <a:pt x="253" y="222"/>
                  </a:lnTo>
                  <a:lnTo>
                    <a:pt x="257" y="220"/>
                  </a:lnTo>
                  <a:lnTo>
                    <a:pt x="258" y="220"/>
                  </a:lnTo>
                  <a:lnTo>
                    <a:pt x="259" y="220"/>
                  </a:lnTo>
                  <a:lnTo>
                    <a:pt x="264" y="220"/>
                  </a:lnTo>
                  <a:lnTo>
                    <a:pt x="265" y="221"/>
                  </a:lnTo>
                  <a:lnTo>
                    <a:pt x="266" y="221"/>
                  </a:lnTo>
                  <a:lnTo>
                    <a:pt x="270" y="225"/>
                  </a:lnTo>
                  <a:lnTo>
                    <a:pt x="275" y="229"/>
                  </a:lnTo>
                  <a:lnTo>
                    <a:pt x="279" y="234"/>
                  </a:lnTo>
                  <a:lnTo>
                    <a:pt x="284" y="237"/>
                  </a:lnTo>
                  <a:lnTo>
                    <a:pt x="289" y="239"/>
                  </a:lnTo>
                  <a:lnTo>
                    <a:pt x="290" y="239"/>
                  </a:lnTo>
                  <a:lnTo>
                    <a:pt x="291" y="240"/>
                  </a:lnTo>
                  <a:lnTo>
                    <a:pt x="292" y="244"/>
                  </a:lnTo>
                  <a:lnTo>
                    <a:pt x="297" y="244"/>
                  </a:lnTo>
                  <a:lnTo>
                    <a:pt x="298" y="244"/>
                  </a:lnTo>
                  <a:lnTo>
                    <a:pt x="299" y="245"/>
                  </a:lnTo>
                  <a:lnTo>
                    <a:pt x="302" y="249"/>
                  </a:lnTo>
                  <a:lnTo>
                    <a:pt x="303" y="250"/>
                  </a:lnTo>
                  <a:lnTo>
                    <a:pt x="303" y="251"/>
                  </a:lnTo>
                  <a:lnTo>
                    <a:pt x="301" y="256"/>
                  </a:lnTo>
                  <a:lnTo>
                    <a:pt x="304" y="259"/>
                  </a:lnTo>
                  <a:lnTo>
                    <a:pt x="305" y="260"/>
                  </a:lnTo>
                  <a:lnTo>
                    <a:pt x="305" y="261"/>
                  </a:lnTo>
                  <a:lnTo>
                    <a:pt x="305" y="266"/>
                  </a:lnTo>
                  <a:lnTo>
                    <a:pt x="305" y="269"/>
                  </a:lnTo>
                  <a:lnTo>
                    <a:pt x="303" y="269"/>
                  </a:lnTo>
                  <a:lnTo>
                    <a:pt x="297" y="270"/>
                  </a:lnTo>
                  <a:lnTo>
                    <a:pt x="292" y="271"/>
                  </a:lnTo>
                  <a:lnTo>
                    <a:pt x="287" y="272"/>
                  </a:lnTo>
                  <a:lnTo>
                    <a:pt x="281" y="274"/>
                  </a:lnTo>
                  <a:lnTo>
                    <a:pt x="278" y="278"/>
                  </a:lnTo>
                  <a:lnTo>
                    <a:pt x="274" y="282"/>
                  </a:lnTo>
                  <a:lnTo>
                    <a:pt x="270" y="286"/>
                  </a:lnTo>
                  <a:lnTo>
                    <a:pt x="268" y="291"/>
                  </a:lnTo>
                  <a:lnTo>
                    <a:pt x="270" y="294"/>
                  </a:lnTo>
                  <a:lnTo>
                    <a:pt x="274" y="298"/>
                  </a:lnTo>
                  <a:lnTo>
                    <a:pt x="274" y="299"/>
                  </a:lnTo>
                  <a:lnTo>
                    <a:pt x="274" y="300"/>
                  </a:lnTo>
                  <a:lnTo>
                    <a:pt x="275" y="305"/>
                  </a:lnTo>
                  <a:lnTo>
                    <a:pt x="275" y="306"/>
                  </a:lnTo>
                  <a:lnTo>
                    <a:pt x="275" y="311"/>
                  </a:lnTo>
                  <a:lnTo>
                    <a:pt x="275" y="312"/>
                  </a:lnTo>
                  <a:lnTo>
                    <a:pt x="274" y="312"/>
                  </a:lnTo>
                  <a:lnTo>
                    <a:pt x="272" y="318"/>
                  </a:lnTo>
                  <a:lnTo>
                    <a:pt x="271" y="320"/>
                  </a:lnTo>
                  <a:lnTo>
                    <a:pt x="269" y="320"/>
                  </a:lnTo>
                  <a:lnTo>
                    <a:pt x="263" y="320"/>
                  </a:lnTo>
                  <a:lnTo>
                    <a:pt x="260" y="321"/>
                  </a:lnTo>
                  <a:lnTo>
                    <a:pt x="258" y="325"/>
                  </a:lnTo>
                  <a:lnTo>
                    <a:pt x="256" y="331"/>
                  </a:lnTo>
                  <a:lnTo>
                    <a:pt x="255" y="332"/>
                  </a:lnTo>
                  <a:lnTo>
                    <a:pt x="249" y="335"/>
                  </a:lnTo>
                  <a:lnTo>
                    <a:pt x="244" y="337"/>
                  </a:lnTo>
                  <a:lnTo>
                    <a:pt x="243" y="341"/>
                  </a:lnTo>
                  <a:lnTo>
                    <a:pt x="242" y="343"/>
                  </a:lnTo>
                  <a:lnTo>
                    <a:pt x="241" y="343"/>
                  </a:lnTo>
                  <a:lnTo>
                    <a:pt x="239" y="343"/>
                  </a:lnTo>
                  <a:lnTo>
                    <a:pt x="243" y="342"/>
                  </a:lnTo>
                  <a:lnTo>
                    <a:pt x="244" y="342"/>
                  </a:lnTo>
                  <a:lnTo>
                    <a:pt x="249" y="343"/>
                  </a:lnTo>
                  <a:lnTo>
                    <a:pt x="254" y="344"/>
                  </a:lnTo>
                  <a:lnTo>
                    <a:pt x="259" y="342"/>
                  </a:lnTo>
                  <a:lnTo>
                    <a:pt x="262" y="341"/>
                  </a:lnTo>
                  <a:lnTo>
                    <a:pt x="263" y="344"/>
                  </a:lnTo>
                  <a:lnTo>
                    <a:pt x="265" y="349"/>
                  </a:lnTo>
                  <a:lnTo>
                    <a:pt x="269" y="351"/>
                  </a:lnTo>
                  <a:lnTo>
                    <a:pt x="270" y="351"/>
                  </a:lnTo>
                  <a:lnTo>
                    <a:pt x="270" y="353"/>
                  </a:lnTo>
                  <a:lnTo>
                    <a:pt x="271" y="359"/>
                  </a:lnTo>
                  <a:lnTo>
                    <a:pt x="271" y="360"/>
                  </a:lnTo>
                  <a:lnTo>
                    <a:pt x="271" y="367"/>
                  </a:lnTo>
                  <a:lnTo>
                    <a:pt x="270" y="373"/>
                  </a:lnTo>
                  <a:lnTo>
                    <a:pt x="270" y="374"/>
                  </a:lnTo>
                  <a:lnTo>
                    <a:pt x="269" y="379"/>
                  </a:lnTo>
                  <a:lnTo>
                    <a:pt x="269" y="383"/>
                  </a:lnTo>
                  <a:lnTo>
                    <a:pt x="273" y="384"/>
                  </a:lnTo>
                  <a:lnTo>
                    <a:pt x="277" y="386"/>
                  </a:lnTo>
                  <a:lnTo>
                    <a:pt x="273" y="389"/>
                  </a:lnTo>
                  <a:lnTo>
                    <a:pt x="270" y="392"/>
                  </a:lnTo>
                  <a:lnTo>
                    <a:pt x="269" y="394"/>
                  </a:lnTo>
                  <a:lnTo>
                    <a:pt x="273" y="394"/>
                  </a:lnTo>
                  <a:lnTo>
                    <a:pt x="279" y="394"/>
                  </a:lnTo>
                  <a:lnTo>
                    <a:pt x="281" y="395"/>
                  </a:lnTo>
                  <a:lnTo>
                    <a:pt x="281" y="397"/>
                  </a:lnTo>
                  <a:lnTo>
                    <a:pt x="281" y="400"/>
                  </a:lnTo>
                  <a:lnTo>
                    <a:pt x="283" y="400"/>
                  </a:lnTo>
                  <a:lnTo>
                    <a:pt x="284" y="400"/>
                  </a:lnTo>
                  <a:lnTo>
                    <a:pt x="285" y="401"/>
                  </a:lnTo>
                  <a:lnTo>
                    <a:pt x="290" y="405"/>
                  </a:lnTo>
                  <a:lnTo>
                    <a:pt x="293" y="408"/>
                  </a:lnTo>
                  <a:lnTo>
                    <a:pt x="298" y="407"/>
                  </a:lnTo>
                  <a:lnTo>
                    <a:pt x="303" y="404"/>
                  </a:lnTo>
                  <a:lnTo>
                    <a:pt x="308" y="399"/>
                  </a:lnTo>
                  <a:lnTo>
                    <a:pt x="314" y="396"/>
                  </a:lnTo>
                  <a:lnTo>
                    <a:pt x="315" y="396"/>
                  </a:lnTo>
                  <a:lnTo>
                    <a:pt x="321" y="394"/>
                  </a:lnTo>
                  <a:lnTo>
                    <a:pt x="326" y="392"/>
                  </a:lnTo>
                  <a:lnTo>
                    <a:pt x="327" y="392"/>
                  </a:lnTo>
                  <a:lnTo>
                    <a:pt x="328" y="392"/>
                  </a:lnTo>
                  <a:lnTo>
                    <a:pt x="332" y="394"/>
                  </a:lnTo>
                  <a:lnTo>
                    <a:pt x="335" y="391"/>
                  </a:lnTo>
                  <a:lnTo>
                    <a:pt x="335" y="390"/>
                  </a:lnTo>
                  <a:lnTo>
                    <a:pt x="336" y="390"/>
                  </a:lnTo>
                  <a:lnTo>
                    <a:pt x="342" y="388"/>
                  </a:lnTo>
                  <a:lnTo>
                    <a:pt x="345" y="385"/>
                  </a:lnTo>
                  <a:lnTo>
                    <a:pt x="346" y="385"/>
                  </a:lnTo>
                  <a:lnTo>
                    <a:pt x="351" y="383"/>
                  </a:lnTo>
                  <a:lnTo>
                    <a:pt x="352" y="382"/>
                  </a:lnTo>
                  <a:lnTo>
                    <a:pt x="350" y="379"/>
                  </a:lnTo>
                  <a:lnTo>
                    <a:pt x="347" y="377"/>
                  </a:lnTo>
                  <a:lnTo>
                    <a:pt x="350" y="375"/>
                  </a:lnTo>
                  <a:lnTo>
                    <a:pt x="355" y="372"/>
                  </a:lnTo>
                  <a:lnTo>
                    <a:pt x="356" y="366"/>
                  </a:lnTo>
                  <a:lnTo>
                    <a:pt x="357" y="360"/>
                  </a:lnTo>
                  <a:lnTo>
                    <a:pt x="359" y="355"/>
                  </a:lnTo>
                  <a:lnTo>
                    <a:pt x="360" y="353"/>
                  </a:lnTo>
                  <a:lnTo>
                    <a:pt x="361" y="353"/>
                  </a:lnTo>
                  <a:lnTo>
                    <a:pt x="366" y="352"/>
                  </a:lnTo>
                  <a:lnTo>
                    <a:pt x="367" y="348"/>
                  </a:lnTo>
                  <a:lnTo>
                    <a:pt x="368" y="345"/>
                  </a:lnTo>
                  <a:lnTo>
                    <a:pt x="370" y="346"/>
                  </a:lnTo>
                  <a:lnTo>
                    <a:pt x="377" y="347"/>
                  </a:lnTo>
                  <a:lnTo>
                    <a:pt x="378" y="347"/>
                  </a:lnTo>
                  <a:lnTo>
                    <a:pt x="383" y="350"/>
                  </a:lnTo>
                  <a:lnTo>
                    <a:pt x="387" y="350"/>
                  </a:lnTo>
                  <a:lnTo>
                    <a:pt x="391" y="348"/>
                  </a:lnTo>
                  <a:lnTo>
                    <a:pt x="392" y="343"/>
                  </a:lnTo>
                  <a:lnTo>
                    <a:pt x="392" y="337"/>
                  </a:lnTo>
                  <a:lnTo>
                    <a:pt x="392" y="335"/>
                  </a:lnTo>
                  <a:lnTo>
                    <a:pt x="394" y="335"/>
                  </a:lnTo>
                  <a:lnTo>
                    <a:pt x="400" y="333"/>
                  </a:lnTo>
                  <a:lnTo>
                    <a:pt x="406" y="333"/>
                  </a:lnTo>
                  <a:lnTo>
                    <a:pt x="412" y="334"/>
                  </a:lnTo>
                  <a:lnTo>
                    <a:pt x="419" y="335"/>
                  </a:lnTo>
                  <a:lnTo>
                    <a:pt x="420" y="335"/>
                  </a:lnTo>
                  <a:lnTo>
                    <a:pt x="420" y="336"/>
                  </a:lnTo>
                  <a:lnTo>
                    <a:pt x="422" y="338"/>
                  </a:lnTo>
                  <a:lnTo>
                    <a:pt x="423" y="335"/>
                  </a:lnTo>
                  <a:lnTo>
                    <a:pt x="427" y="331"/>
                  </a:lnTo>
                  <a:lnTo>
                    <a:pt x="429" y="329"/>
                  </a:lnTo>
                  <a:lnTo>
                    <a:pt x="431" y="331"/>
                  </a:lnTo>
                  <a:lnTo>
                    <a:pt x="434" y="334"/>
                  </a:lnTo>
                  <a:lnTo>
                    <a:pt x="439" y="333"/>
                  </a:lnTo>
                  <a:lnTo>
                    <a:pt x="440" y="333"/>
                  </a:lnTo>
                  <a:lnTo>
                    <a:pt x="441" y="334"/>
                  </a:lnTo>
                  <a:lnTo>
                    <a:pt x="444" y="337"/>
                  </a:lnTo>
                  <a:lnTo>
                    <a:pt x="447" y="335"/>
                  </a:lnTo>
                  <a:lnTo>
                    <a:pt x="447" y="334"/>
                  </a:lnTo>
                  <a:lnTo>
                    <a:pt x="448" y="334"/>
                  </a:lnTo>
                  <a:lnTo>
                    <a:pt x="454" y="334"/>
                  </a:lnTo>
                  <a:lnTo>
                    <a:pt x="455" y="334"/>
                  </a:lnTo>
                  <a:lnTo>
                    <a:pt x="456" y="335"/>
                  </a:lnTo>
                  <a:lnTo>
                    <a:pt x="460" y="339"/>
                  </a:lnTo>
                  <a:lnTo>
                    <a:pt x="464" y="340"/>
                  </a:lnTo>
                  <a:lnTo>
                    <a:pt x="469" y="340"/>
                  </a:lnTo>
                  <a:lnTo>
                    <a:pt x="473" y="338"/>
                  </a:lnTo>
                  <a:lnTo>
                    <a:pt x="474" y="338"/>
                  </a:lnTo>
                  <a:lnTo>
                    <a:pt x="475" y="338"/>
                  </a:lnTo>
                  <a:lnTo>
                    <a:pt x="480" y="338"/>
                  </a:lnTo>
                  <a:lnTo>
                    <a:pt x="481" y="338"/>
                  </a:lnTo>
                  <a:lnTo>
                    <a:pt x="481" y="339"/>
                  </a:lnTo>
                  <a:lnTo>
                    <a:pt x="485" y="340"/>
                  </a:lnTo>
                  <a:lnTo>
                    <a:pt x="488" y="337"/>
                  </a:lnTo>
                  <a:lnTo>
                    <a:pt x="488" y="336"/>
                  </a:lnTo>
                  <a:lnTo>
                    <a:pt x="493" y="333"/>
                  </a:lnTo>
                  <a:lnTo>
                    <a:pt x="494" y="333"/>
                  </a:lnTo>
                  <a:lnTo>
                    <a:pt x="495" y="333"/>
                  </a:lnTo>
                  <a:lnTo>
                    <a:pt x="500" y="334"/>
                  </a:lnTo>
                  <a:lnTo>
                    <a:pt x="505" y="333"/>
                  </a:lnTo>
                  <a:lnTo>
                    <a:pt x="510" y="331"/>
                  </a:lnTo>
                  <a:lnTo>
                    <a:pt x="516" y="329"/>
                  </a:lnTo>
                  <a:lnTo>
                    <a:pt x="522" y="327"/>
                  </a:lnTo>
                  <a:lnTo>
                    <a:pt x="523" y="327"/>
                  </a:lnTo>
                  <a:lnTo>
                    <a:pt x="528" y="328"/>
                  </a:lnTo>
                  <a:lnTo>
                    <a:pt x="532" y="327"/>
                  </a:lnTo>
                  <a:lnTo>
                    <a:pt x="536" y="323"/>
                  </a:lnTo>
                  <a:lnTo>
                    <a:pt x="537" y="322"/>
                  </a:lnTo>
                  <a:lnTo>
                    <a:pt x="538" y="322"/>
                  </a:lnTo>
                  <a:lnTo>
                    <a:pt x="543" y="322"/>
                  </a:lnTo>
                  <a:lnTo>
                    <a:pt x="544" y="322"/>
                  </a:lnTo>
                  <a:lnTo>
                    <a:pt x="544" y="323"/>
                  </a:lnTo>
                  <a:lnTo>
                    <a:pt x="548" y="325"/>
                  </a:lnTo>
                  <a:lnTo>
                    <a:pt x="552" y="323"/>
                  </a:lnTo>
                  <a:lnTo>
                    <a:pt x="553" y="319"/>
                  </a:lnTo>
                  <a:lnTo>
                    <a:pt x="549" y="316"/>
                  </a:lnTo>
                  <a:lnTo>
                    <a:pt x="547" y="314"/>
                  </a:lnTo>
                  <a:lnTo>
                    <a:pt x="549" y="312"/>
                  </a:lnTo>
                  <a:lnTo>
                    <a:pt x="552" y="308"/>
                  </a:lnTo>
                  <a:lnTo>
                    <a:pt x="555" y="303"/>
                  </a:lnTo>
                  <a:lnTo>
                    <a:pt x="555" y="298"/>
                  </a:lnTo>
                  <a:lnTo>
                    <a:pt x="555" y="297"/>
                  </a:lnTo>
                  <a:lnTo>
                    <a:pt x="560" y="290"/>
                  </a:lnTo>
                  <a:lnTo>
                    <a:pt x="561" y="288"/>
                  </a:lnTo>
                  <a:lnTo>
                    <a:pt x="563" y="288"/>
                  </a:lnTo>
                  <a:lnTo>
                    <a:pt x="569" y="290"/>
                  </a:lnTo>
                  <a:lnTo>
                    <a:pt x="575" y="292"/>
                  </a:lnTo>
                  <a:lnTo>
                    <a:pt x="579" y="291"/>
                  </a:lnTo>
                  <a:lnTo>
                    <a:pt x="580" y="291"/>
                  </a:lnTo>
                  <a:lnTo>
                    <a:pt x="584" y="290"/>
                  </a:lnTo>
                  <a:lnTo>
                    <a:pt x="586" y="286"/>
                  </a:lnTo>
                  <a:lnTo>
                    <a:pt x="587" y="284"/>
                  </a:lnTo>
                  <a:lnTo>
                    <a:pt x="589" y="284"/>
                  </a:lnTo>
                  <a:lnTo>
                    <a:pt x="594" y="285"/>
                  </a:lnTo>
                  <a:lnTo>
                    <a:pt x="598" y="282"/>
                  </a:lnTo>
                  <a:lnTo>
                    <a:pt x="599" y="282"/>
                  </a:lnTo>
                  <a:lnTo>
                    <a:pt x="606" y="281"/>
                  </a:lnTo>
                  <a:lnTo>
                    <a:pt x="607" y="281"/>
                  </a:lnTo>
                  <a:lnTo>
                    <a:pt x="607" y="282"/>
                  </a:lnTo>
                  <a:lnTo>
                    <a:pt x="613" y="285"/>
                  </a:lnTo>
                  <a:lnTo>
                    <a:pt x="618" y="285"/>
                  </a:lnTo>
                  <a:lnTo>
                    <a:pt x="619" y="285"/>
                  </a:lnTo>
                  <a:lnTo>
                    <a:pt x="625" y="288"/>
                  </a:lnTo>
                  <a:lnTo>
                    <a:pt x="630" y="290"/>
                  </a:lnTo>
                  <a:lnTo>
                    <a:pt x="635" y="289"/>
                  </a:lnTo>
                  <a:lnTo>
                    <a:pt x="636" y="289"/>
                  </a:lnTo>
                  <a:lnTo>
                    <a:pt x="637" y="290"/>
                  </a:lnTo>
                  <a:lnTo>
                    <a:pt x="641" y="294"/>
                  </a:lnTo>
                  <a:lnTo>
                    <a:pt x="645" y="298"/>
                  </a:lnTo>
                  <a:lnTo>
                    <a:pt x="650" y="303"/>
                  </a:lnTo>
                  <a:lnTo>
                    <a:pt x="651" y="304"/>
                  </a:lnTo>
                  <a:lnTo>
                    <a:pt x="651" y="305"/>
                  </a:lnTo>
                  <a:lnTo>
                    <a:pt x="650" y="310"/>
                  </a:lnTo>
                  <a:lnTo>
                    <a:pt x="652" y="313"/>
                  </a:lnTo>
                  <a:lnTo>
                    <a:pt x="657" y="315"/>
                  </a:lnTo>
                  <a:lnTo>
                    <a:pt x="662" y="318"/>
                  </a:lnTo>
                  <a:lnTo>
                    <a:pt x="667" y="319"/>
                  </a:lnTo>
                  <a:lnTo>
                    <a:pt x="668" y="319"/>
                  </a:lnTo>
                  <a:lnTo>
                    <a:pt x="671" y="320"/>
                  </a:lnTo>
                  <a:lnTo>
                    <a:pt x="674" y="327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2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9243" name="Freeform 21"/>
            <p:cNvSpPr>
              <a:spLocks noEditPoints="1"/>
            </p:cNvSpPr>
            <p:nvPr/>
          </p:nvSpPr>
          <p:spPr bwMode="auto">
            <a:xfrm>
              <a:off x="1657350" y="1108075"/>
              <a:ext cx="1992313" cy="2535238"/>
            </a:xfrm>
            <a:custGeom>
              <a:avLst/>
              <a:gdLst>
                <a:gd name="T0" fmla="*/ 2147483647 w 1243"/>
                <a:gd name="T1" fmla="*/ 2147483647 h 1616"/>
                <a:gd name="T2" fmla="*/ 2147483647 w 1243"/>
                <a:gd name="T3" fmla="*/ 2147483647 h 1616"/>
                <a:gd name="T4" fmla="*/ 2147483647 w 1243"/>
                <a:gd name="T5" fmla="*/ 2147483647 h 1616"/>
                <a:gd name="T6" fmla="*/ 2147483647 w 1243"/>
                <a:gd name="T7" fmla="*/ 2147483647 h 1616"/>
                <a:gd name="T8" fmla="*/ 2147483647 w 1243"/>
                <a:gd name="T9" fmla="*/ 2147483647 h 1616"/>
                <a:gd name="T10" fmla="*/ 2147483647 w 1243"/>
                <a:gd name="T11" fmla="*/ 2147483647 h 1616"/>
                <a:gd name="T12" fmla="*/ 2147483647 w 1243"/>
                <a:gd name="T13" fmla="*/ 2147483647 h 1616"/>
                <a:gd name="T14" fmla="*/ 2147483647 w 1243"/>
                <a:gd name="T15" fmla="*/ 2147483647 h 1616"/>
                <a:gd name="T16" fmla="*/ 2147483647 w 1243"/>
                <a:gd name="T17" fmla="*/ 2147483647 h 1616"/>
                <a:gd name="T18" fmla="*/ 2147483647 w 1243"/>
                <a:gd name="T19" fmla="*/ 2147483647 h 1616"/>
                <a:gd name="T20" fmla="*/ 2147483647 w 1243"/>
                <a:gd name="T21" fmla="*/ 2147483647 h 1616"/>
                <a:gd name="T22" fmla="*/ 2147483647 w 1243"/>
                <a:gd name="T23" fmla="*/ 2147483647 h 1616"/>
                <a:gd name="T24" fmla="*/ 2147483647 w 1243"/>
                <a:gd name="T25" fmla="*/ 2147483647 h 1616"/>
                <a:gd name="T26" fmla="*/ 2147483647 w 1243"/>
                <a:gd name="T27" fmla="*/ 2147483647 h 1616"/>
                <a:gd name="T28" fmla="*/ 2147483647 w 1243"/>
                <a:gd name="T29" fmla="*/ 2147483647 h 1616"/>
                <a:gd name="T30" fmla="*/ 2147483647 w 1243"/>
                <a:gd name="T31" fmla="*/ 2147483647 h 1616"/>
                <a:gd name="T32" fmla="*/ 2147483647 w 1243"/>
                <a:gd name="T33" fmla="*/ 2147483647 h 1616"/>
                <a:gd name="T34" fmla="*/ 2147483647 w 1243"/>
                <a:gd name="T35" fmla="*/ 2147483647 h 1616"/>
                <a:gd name="T36" fmla="*/ 2147483647 w 1243"/>
                <a:gd name="T37" fmla="*/ 2147483647 h 1616"/>
                <a:gd name="T38" fmla="*/ 2147483647 w 1243"/>
                <a:gd name="T39" fmla="*/ 2147483647 h 1616"/>
                <a:gd name="T40" fmla="*/ 2147483647 w 1243"/>
                <a:gd name="T41" fmla="*/ 2147483647 h 1616"/>
                <a:gd name="T42" fmla="*/ 2147483647 w 1243"/>
                <a:gd name="T43" fmla="*/ 2147483647 h 1616"/>
                <a:gd name="T44" fmla="*/ 2147483647 w 1243"/>
                <a:gd name="T45" fmla="*/ 2147483647 h 1616"/>
                <a:gd name="T46" fmla="*/ 2147483647 w 1243"/>
                <a:gd name="T47" fmla="*/ 2147483647 h 1616"/>
                <a:gd name="T48" fmla="*/ 2147483647 w 1243"/>
                <a:gd name="T49" fmla="*/ 2147483647 h 1616"/>
                <a:gd name="T50" fmla="*/ 2147483647 w 1243"/>
                <a:gd name="T51" fmla="*/ 2147483647 h 1616"/>
                <a:gd name="T52" fmla="*/ 2147483647 w 1243"/>
                <a:gd name="T53" fmla="*/ 2147483647 h 1616"/>
                <a:gd name="T54" fmla="*/ 2147483647 w 1243"/>
                <a:gd name="T55" fmla="*/ 2147483647 h 1616"/>
                <a:gd name="T56" fmla="*/ 2147483647 w 1243"/>
                <a:gd name="T57" fmla="*/ 2147483647 h 1616"/>
                <a:gd name="T58" fmla="*/ 2147483647 w 1243"/>
                <a:gd name="T59" fmla="*/ 2147483647 h 1616"/>
                <a:gd name="T60" fmla="*/ 2147483647 w 1243"/>
                <a:gd name="T61" fmla="*/ 2147483647 h 1616"/>
                <a:gd name="T62" fmla="*/ 2147483647 w 1243"/>
                <a:gd name="T63" fmla="*/ 2147483647 h 1616"/>
                <a:gd name="T64" fmla="*/ 2147483647 w 1243"/>
                <a:gd name="T65" fmla="*/ 2147483647 h 1616"/>
                <a:gd name="T66" fmla="*/ 2147483647 w 1243"/>
                <a:gd name="T67" fmla="*/ 2147483647 h 1616"/>
                <a:gd name="T68" fmla="*/ 2147483647 w 1243"/>
                <a:gd name="T69" fmla="*/ 2147483647 h 1616"/>
                <a:gd name="T70" fmla="*/ 2147483647 w 1243"/>
                <a:gd name="T71" fmla="*/ 2147483647 h 1616"/>
                <a:gd name="T72" fmla="*/ 2147483647 w 1243"/>
                <a:gd name="T73" fmla="*/ 2147483647 h 1616"/>
                <a:gd name="T74" fmla="*/ 2147483647 w 1243"/>
                <a:gd name="T75" fmla="*/ 2147483647 h 1616"/>
                <a:gd name="T76" fmla="*/ 2147483647 w 1243"/>
                <a:gd name="T77" fmla="*/ 2147483647 h 1616"/>
                <a:gd name="T78" fmla="*/ 2147483647 w 1243"/>
                <a:gd name="T79" fmla="*/ 2147483647 h 1616"/>
                <a:gd name="T80" fmla="*/ 2147483647 w 1243"/>
                <a:gd name="T81" fmla="*/ 2147483647 h 1616"/>
                <a:gd name="T82" fmla="*/ 2147483647 w 1243"/>
                <a:gd name="T83" fmla="*/ 2147483647 h 1616"/>
                <a:gd name="T84" fmla="*/ 2147483647 w 1243"/>
                <a:gd name="T85" fmla="*/ 2147483647 h 1616"/>
                <a:gd name="T86" fmla="*/ 2147483647 w 1243"/>
                <a:gd name="T87" fmla="*/ 2147483647 h 1616"/>
                <a:gd name="T88" fmla="*/ 2147483647 w 1243"/>
                <a:gd name="T89" fmla="*/ 2147483647 h 1616"/>
                <a:gd name="T90" fmla="*/ 2147483647 w 1243"/>
                <a:gd name="T91" fmla="*/ 2147483647 h 1616"/>
                <a:gd name="T92" fmla="*/ 2147483647 w 1243"/>
                <a:gd name="T93" fmla="*/ 2147483647 h 1616"/>
                <a:gd name="T94" fmla="*/ 2147483647 w 1243"/>
                <a:gd name="T95" fmla="*/ 2147483647 h 1616"/>
                <a:gd name="T96" fmla="*/ 2147483647 w 1243"/>
                <a:gd name="T97" fmla="*/ 2147483647 h 1616"/>
                <a:gd name="T98" fmla="*/ 2147483647 w 1243"/>
                <a:gd name="T99" fmla="*/ 2147483647 h 1616"/>
                <a:gd name="T100" fmla="*/ 2147483647 w 1243"/>
                <a:gd name="T101" fmla="*/ 2147483647 h 1616"/>
                <a:gd name="T102" fmla="*/ 2147483647 w 1243"/>
                <a:gd name="T103" fmla="*/ 2147483647 h 1616"/>
                <a:gd name="T104" fmla="*/ 2147483647 w 1243"/>
                <a:gd name="T105" fmla="*/ 2147483647 h 1616"/>
                <a:gd name="T106" fmla="*/ 2147483647 w 1243"/>
                <a:gd name="T107" fmla="*/ 2147483647 h 1616"/>
                <a:gd name="T108" fmla="*/ 2147483647 w 1243"/>
                <a:gd name="T109" fmla="*/ 2147483647 h 1616"/>
                <a:gd name="T110" fmla="*/ 2147483647 w 1243"/>
                <a:gd name="T111" fmla="*/ 2147483647 h 1616"/>
                <a:gd name="T112" fmla="*/ 2147483647 w 1243"/>
                <a:gd name="T113" fmla="*/ 2147483647 h 1616"/>
                <a:gd name="T114" fmla="*/ 2147483647 w 1243"/>
                <a:gd name="T115" fmla="*/ 2147483647 h 1616"/>
                <a:gd name="T116" fmla="*/ 2147483647 w 1243"/>
                <a:gd name="T117" fmla="*/ 2147483647 h 1616"/>
                <a:gd name="T118" fmla="*/ 2147483647 w 1243"/>
                <a:gd name="T119" fmla="*/ 2147483647 h 1616"/>
                <a:gd name="T120" fmla="*/ 2147483647 w 1243"/>
                <a:gd name="T121" fmla="*/ 2147483647 h 1616"/>
                <a:gd name="T122" fmla="*/ 2147483647 w 1243"/>
                <a:gd name="T123" fmla="*/ 2147483647 h 1616"/>
                <a:gd name="T124" fmla="*/ 2147483647 w 1243"/>
                <a:gd name="T125" fmla="*/ 2147483647 h 161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43"/>
                <a:gd name="T190" fmla="*/ 0 h 1616"/>
                <a:gd name="T191" fmla="*/ 1243 w 1243"/>
                <a:gd name="T192" fmla="*/ 1616 h 161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43" h="1616">
                  <a:moveTo>
                    <a:pt x="0" y="722"/>
                  </a:moveTo>
                  <a:lnTo>
                    <a:pt x="48" y="689"/>
                  </a:lnTo>
                  <a:lnTo>
                    <a:pt x="53" y="685"/>
                  </a:lnTo>
                  <a:lnTo>
                    <a:pt x="54" y="685"/>
                  </a:lnTo>
                  <a:lnTo>
                    <a:pt x="55" y="684"/>
                  </a:lnTo>
                  <a:lnTo>
                    <a:pt x="56" y="683"/>
                  </a:lnTo>
                  <a:lnTo>
                    <a:pt x="57" y="682"/>
                  </a:lnTo>
                  <a:lnTo>
                    <a:pt x="58" y="682"/>
                  </a:lnTo>
                  <a:lnTo>
                    <a:pt x="58" y="680"/>
                  </a:lnTo>
                  <a:lnTo>
                    <a:pt x="58" y="679"/>
                  </a:lnTo>
                  <a:lnTo>
                    <a:pt x="58" y="678"/>
                  </a:lnTo>
                  <a:lnTo>
                    <a:pt x="59" y="678"/>
                  </a:lnTo>
                  <a:lnTo>
                    <a:pt x="60" y="678"/>
                  </a:lnTo>
                  <a:lnTo>
                    <a:pt x="61" y="680"/>
                  </a:lnTo>
                  <a:lnTo>
                    <a:pt x="64" y="678"/>
                  </a:lnTo>
                  <a:lnTo>
                    <a:pt x="67" y="676"/>
                  </a:lnTo>
                  <a:lnTo>
                    <a:pt x="69" y="674"/>
                  </a:lnTo>
                  <a:lnTo>
                    <a:pt x="80" y="667"/>
                  </a:lnTo>
                  <a:lnTo>
                    <a:pt x="98" y="654"/>
                  </a:lnTo>
                  <a:lnTo>
                    <a:pt x="101" y="651"/>
                  </a:lnTo>
                  <a:lnTo>
                    <a:pt x="126" y="634"/>
                  </a:lnTo>
                  <a:lnTo>
                    <a:pt x="132" y="630"/>
                  </a:lnTo>
                  <a:lnTo>
                    <a:pt x="136" y="627"/>
                  </a:lnTo>
                  <a:lnTo>
                    <a:pt x="170" y="603"/>
                  </a:lnTo>
                  <a:lnTo>
                    <a:pt x="171" y="602"/>
                  </a:lnTo>
                  <a:lnTo>
                    <a:pt x="172" y="601"/>
                  </a:lnTo>
                  <a:lnTo>
                    <a:pt x="173" y="601"/>
                  </a:lnTo>
                  <a:lnTo>
                    <a:pt x="173" y="600"/>
                  </a:lnTo>
                  <a:lnTo>
                    <a:pt x="174" y="599"/>
                  </a:lnTo>
                  <a:lnTo>
                    <a:pt x="175" y="599"/>
                  </a:lnTo>
                  <a:lnTo>
                    <a:pt x="176" y="599"/>
                  </a:lnTo>
                  <a:lnTo>
                    <a:pt x="178" y="600"/>
                  </a:lnTo>
                  <a:lnTo>
                    <a:pt x="179" y="600"/>
                  </a:lnTo>
                  <a:lnTo>
                    <a:pt x="180" y="600"/>
                  </a:lnTo>
                  <a:lnTo>
                    <a:pt x="181" y="600"/>
                  </a:lnTo>
                  <a:lnTo>
                    <a:pt x="182" y="601"/>
                  </a:lnTo>
                  <a:lnTo>
                    <a:pt x="182" y="602"/>
                  </a:lnTo>
                  <a:lnTo>
                    <a:pt x="183" y="602"/>
                  </a:lnTo>
                  <a:lnTo>
                    <a:pt x="183" y="601"/>
                  </a:lnTo>
                  <a:lnTo>
                    <a:pt x="184" y="602"/>
                  </a:lnTo>
                  <a:lnTo>
                    <a:pt x="185" y="603"/>
                  </a:lnTo>
                  <a:lnTo>
                    <a:pt x="185" y="602"/>
                  </a:lnTo>
                  <a:lnTo>
                    <a:pt x="186" y="603"/>
                  </a:lnTo>
                  <a:lnTo>
                    <a:pt x="187" y="603"/>
                  </a:lnTo>
                  <a:lnTo>
                    <a:pt x="188" y="603"/>
                  </a:lnTo>
                  <a:lnTo>
                    <a:pt x="189" y="603"/>
                  </a:lnTo>
                  <a:lnTo>
                    <a:pt x="188" y="603"/>
                  </a:lnTo>
                  <a:lnTo>
                    <a:pt x="190" y="603"/>
                  </a:lnTo>
                  <a:lnTo>
                    <a:pt x="191" y="603"/>
                  </a:lnTo>
                  <a:lnTo>
                    <a:pt x="194" y="603"/>
                  </a:lnTo>
                  <a:lnTo>
                    <a:pt x="194" y="604"/>
                  </a:lnTo>
                  <a:lnTo>
                    <a:pt x="196" y="603"/>
                  </a:lnTo>
                  <a:lnTo>
                    <a:pt x="197" y="602"/>
                  </a:lnTo>
                  <a:lnTo>
                    <a:pt x="198" y="601"/>
                  </a:lnTo>
                  <a:lnTo>
                    <a:pt x="199" y="601"/>
                  </a:lnTo>
                  <a:lnTo>
                    <a:pt x="199" y="600"/>
                  </a:lnTo>
                  <a:lnTo>
                    <a:pt x="201" y="599"/>
                  </a:lnTo>
                  <a:lnTo>
                    <a:pt x="202" y="598"/>
                  </a:lnTo>
                  <a:lnTo>
                    <a:pt x="203" y="598"/>
                  </a:lnTo>
                  <a:lnTo>
                    <a:pt x="203" y="597"/>
                  </a:lnTo>
                  <a:lnTo>
                    <a:pt x="204" y="597"/>
                  </a:lnTo>
                  <a:lnTo>
                    <a:pt x="206" y="596"/>
                  </a:lnTo>
                  <a:lnTo>
                    <a:pt x="207" y="595"/>
                  </a:lnTo>
                  <a:lnTo>
                    <a:pt x="208" y="594"/>
                  </a:lnTo>
                  <a:lnTo>
                    <a:pt x="210" y="592"/>
                  </a:lnTo>
                  <a:lnTo>
                    <a:pt x="211" y="590"/>
                  </a:lnTo>
                  <a:lnTo>
                    <a:pt x="212" y="590"/>
                  </a:lnTo>
                  <a:lnTo>
                    <a:pt x="213" y="589"/>
                  </a:lnTo>
                  <a:lnTo>
                    <a:pt x="213" y="586"/>
                  </a:lnTo>
                  <a:lnTo>
                    <a:pt x="214" y="586"/>
                  </a:lnTo>
                  <a:lnTo>
                    <a:pt x="215" y="584"/>
                  </a:lnTo>
                  <a:lnTo>
                    <a:pt x="215" y="582"/>
                  </a:lnTo>
                  <a:lnTo>
                    <a:pt x="216" y="581"/>
                  </a:lnTo>
                  <a:lnTo>
                    <a:pt x="217" y="581"/>
                  </a:lnTo>
                  <a:lnTo>
                    <a:pt x="220" y="578"/>
                  </a:lnTo>
                  <a:lnTo>
                    <a:pt x="224" y="574"/>
                  </a:lnTo>
                  <a:lnTo>
                    <a:pt x="224" y="573"/>
                  </a:lnTo>
                  <a:lnTo>
                    <a:pt x="226" y="572"/>
                  </a:lnTo>
                  <a:lnTo>
                    <a:pt x="227" y="570"/>
                  </a:lnTo>
                  <a:lnTo>
                    <a:pt x="227" y="568"/>
                  </a:lnTo>
                  <a:lnTo>
                    <a:pt x="227" y="567"/>
                  </a:lnTo>
                  <a:lnTo>
                    <a:pt x="229" y="566"/>
                  </a:lnTo>
                  <a:lnTo>
                    <a:pt x="229" y="565"/>
                  </a:lnTo>
                  <a:lnTo>
                    <a:pt x="229" y="564"/>
                  </a:lnTo>
                  <a:lnTo>
                    <a:pt x="231" y="562"/>
                  </a:lnTo>
                  <a:lnTo>
                    <a:pt x="232" y="562"/>
                  </a:lnTo>
                  <a:lnTo>
                    <a:pt x="231" y="561"/>
                  </a:lnTo>
                  <a:lnTo>
                    <a:pt x="232" y="559"/>
                  </a:lnTo>
                  <a:lnTo>
                    <a:pt x="232" y="558"/>
                  </a:lnTo>
                  <a:lnTo>
                    <a:pt x="231" y="557"/>
                  </a:lnTo>
                  <a:lnTo>
                    <a:pt x="232" y="556"/>
                  </a:lnTo>
                  <a:lnTo>
                    <a:pt x="233" y="556"/>
                  </a:lnTo>
                  <a:lnTo>
                    <a:pt x="232" y="555"/>
                  </a:lnTo>
                  <a:lnTo>
                    <a:pt x="233" y="554"/>
                  </a:lnTo>
                  <a:lnTo>
                    <a:pt x="235" y="554"/>
                  </a:lnTo>
                  <a:lnTo>
                    <a:pt x="235" y="553"/>
                  </a:lnTo>
                  <a:lnTo>
                    <a:pt x="237" y="552"/>
                  </a:lnTo>
                  <a:lnTo>
                    <a:pt x="237" y="551"/>
                  </a:lnTo>
                  <a:lnTo>
                    <a:pt x="238" y="550"/>
                  </a:lnTo>
                  <a:lnTo>
                    <a:pt x="239" y="550"/>
                  </a:lnTo>
                  <a:lnTo>
                    <a:pt x="240" y="550"/>
                  </a:lnTo>
                  <a:lnTo>
                    <a:pt x="240" y="548"/>
                  </a:lnTo>
                  <a:lnTo>
                    <a:pt x="241" y="548"/>
                  </a:lnTo>
                  <a:lnTo>
                    <a:pt x="242" y="549"/>
                  </a:lnTo>
                  <a:lnTo>
                    <a:pt x="243" y="548"/>
                  </a:lnTo>
                  <a:lnTo>
                    <a:pt x="245" y="547"/>
                  </a:lnTo>
                  <a:lnTo>
                    <a:pt x="246" y="546"/>
                  </a:lnTo>
                  <a:lnTo>
                    <a:pt x="247" y="546"/>
                  </a:lnTo>
                  <a:lnTo>
                    <a:pt x="248" y="544"/>
                  </a:lnTo>
                  <a:lnTo>
                    <a:pt x="249" y="544"/>
                  </a:lnTo>
                  <a:lnTo>
                    <a:pt x="249" y="543"/>
                  </a:lnTo>
                  <a:lnTo>
                    <a:pt x="250" y="543"/>
                  </a:lnTo>
                  <a:lnTo>
                    <a:pt x="250" y="542"/>
                  </a:lnTo>
                  <a:lnTo>
                    <a:pt x="250" y="541"/>
                  </a:lnTo>
                  <a:lnTo>
                    <a:pt x="250" y="540"/>
                  </a:lnTo>
                  <a:lnTo>
                    <a:pt x="249" y="539"/>
                  </a:lnTo>
                  <a:lnTo>
                    <a:pt x="250" y="539"/>
                  </a:lnTo>
                  <a:lnTo>
                    <a:pt x="251" y="539"/>
                  </a:lnTo>
                  <a:lnTo>
                    <a:pt x="251" y="538"/>
                  </a:lnTo>
                  <a:lnTo>
                    <a:pt x="250" y="538"/>
                  </a:lnTo>
                  <a:lnTo>
                    <a:pt x="251" y="538"/>
                  </a:lnTo>
                  <a:lnTo>
                    <a:pt x="251" y="537"/>
                  </a:lnTo>
                  <a:lnTo>
                    <a:pt x="252" y="537"/>
                  </a:lnTo>
                  <a:lnTo>
                    <a:pt x="252" y="535"/>
                  </a:lnTo>
                  <a:lnTo>
                    <a:pt x="251" y="535"/>
                  </a:lnTo>
                  <a:lnTo>
                    <a:pt x="252" y="534"/>
                  </a:lnTo>
                  <a:lnTo>
                    <a:pt x="253" y="534"/>
                  </a:lnTo>
                  <a:lnTo>
                    <a:pt x="253" y="533"/>
                  </a:lnTo>
                  <a:lnTo>
                    <a:pt x="252" y="533"/>
                  </a:lnTo>
                  <a:lnTo>
                    <a:pt x="252" y="532"/>
                  </a:lnTo>
                  <a:lnTo>
                    <a:pt x="253" y="532"/>
                  </a:lnTo>
                  <a:lnTo>
                    <a:pt x="255" y="532"/>
                  </a:lnTo>
                  <a:lnTo>
                    <a:pt x="255" y="533"/>
                  </a:lnTo>
                  <a:lnTo>
                    <a:pt x="256" y="532"/>
                  </a:lnTo>
                  <a:lnTo>
                    <a:pt x="256" y="531"/>
                  </a:lnTo>
                  <a:lnTo>
                    <a:pt x="256" y="530"/>
                  </a:lnTo>
                  <a:lnTo>
                    <a:pt x="255" y="529"/>
                  </a:lnTo>
                  <a:lnTo>
                    <a:pt x="256" y="528"/>
                  </a:lnTo>
                  <a:lnTo>
                    <a:pt x="256" y="527"/>
                  </a:lnTo>
                  <a:lnTo>
                    <a:pt x="255" y="526"/>
                  </a:lnTo>
                  <a:lnTo>
                    <a:pt x="256" y="525"/>
                  </a:lnTo>
                  <a:lnTo>
                    <a:pt x="256" y="524"/>
                  </a:lnTo>
                  <a:lnTo>
                    <a:pt x="256" y="523"/>
                  </a:lnTo>
                  <a:lnTo>
                    <a:pt x="255" y="521"/>
                  </a:lnTo>
                  <a:lnTo>
                    <a:pt x="256" y="520"/>
                  </a:lnTo>
                  <a:lnTo>
                    <a:pt x="256" y="519"/>
                  </a:lnTo>
                  <a:lnTo>
                    <a:pt x="256" y="518"/>
                  </a:lnTo>
                  <a:lnTo>
                    <a:pt x="257" y="518"/>
                  </a:lnTo>
                  <a:lnTo>
                    <a:pt x="258" y="517"/>
                  </a:lnTo>
                  <a:lnTo>
                    <a:pt x="259" y="517"/>
                  </a:lnTo>
                  <a:lnTo>
                    <a:pt x="258" y="515"/>
                  </a:lnTo>
                  <a:lnTo>
                    <a:pt x="259" y="514"/>
                  </a:lnTo>
                  <a:lnTo>
                    <a:pt x="260" y="513"/>
                  </a:lnTo>
                  <a:lnTo>
                    <a:pt x="260" y="512"/>
                  </a:lnTo>
                  <a:lnTo>
                    <a:pt x="260" y="511"/>
                  </a:lnTo>
                  <a:lnTo>
                    <a:pt x="261" y="510"/>
                  </a:lnTo>
                  <a:lnTo>
                    <a:pt x="262" y="510"/>
                  </a:lnTo>
                  <a:lnTo>
                    <a:pt x="263" y="511"/>
                  </a:lnTo>
                  <a:lnTo>
                    <a:pt x="263" y="512"/>
                  </a:lnTo>
                  <a:lnTo>
                    <a:pt x="264" y="511"/>
                  </a:lnTo>
                  <a:lnTo>
                    <a:pt x="265" y="511"/>
                  </a:lnTo>
                  <a:lnTo>
                    <a:pt x="266" y="510"/>
                  </a:lnTo>
                  <a:lnTo>
                    <a:pt x="265" y="509"/>
                  </a:lnTo>
                  <a:lnTo>
                    <a:pt x="266" y="509"/>
                  </a:lnTo>
                  <a:lnTo>
                    <a:pt x="267" y="509"/>
                  </a:lnTo>
                  <a:lnTo>
                    <a:pt x="267" y="508"/>
                  </a:lnTo>
                  <a:lnTo>
                    <a:pt x="268" y="508"/>
                  </a:lnTo>
                  <a:lnTo>
                    <a:pt x="269" y="507"/>
                  </a:lnTo>
                  <a:lnTo>
                    <a:pt x="270" y="508"/>
                  </a:lnTo>
                  <a:lnTo>
                    <a:pt x="270" y="507"/>
                  </a:lnTo>
                  <a:lnTo>
                    <a:pt x="270" y="506"/>
                  </a:lnTo>
                  <a:lnTo>
                    <a:pt x="272" y="505"/>
                  </a:lnTo>
                  <a:lnTo>
                    <a:pt x="273" y="505"/>
                  </a:lnTo>
                  <a:lnTo>
                    <a:pt x="274" y="504"/>
                  </a:lnTo>
                  <a:lnTo>
                    <a:pt x="275" y="503"/>
                  </a:lnTo>
                  <a:lnTo>
                    <a:pt x="275" y="502"/>
                  </a:lnTo>
                  <a:lnTo>
                    <a:pt x="276" y="501"/>
                  </a:lnTo>
                  <a:lnTo>
                    <a:pt x="277" y="502"/>
                  </a:lnTo>
                  <a:lnTo>
                    <a:pt x="278" y="502"/>
                  </a:lnTo>
                  <a:lnTo>
                    <a:pt x="279" y="502"/>
                  </a:lnTo>
                  <a:lnTo>
                    <a:pt x="280" y="501"/>
                  </a:lnTo>
                  <a:lnTo>
                    <a:pt x="280" y="500"/>
                  </a:lnTo>
                  <a:lnTo>
                    <a:pt x="281" y="500"/>
                  </a:lnTo>
                  <a:lnTo>
                    <a:pt x="282" y="498"/>
                  </a:lnTo>
                  <a:lnTo>
                    <a:pt x="283" y="498"/>
                  </a:lnTo>
                  <a:lnTo>
                    <a:pt x="284" y="499"/>
                  </a:lnTo>
                  <a:lnTo>
                    <a:pt x="284" y="497"/>
                  </a:lnTo>
                  <a:lnTo>
                    <a:pt x="285" y="497"/>
                  </a:lnTo>
                  <a:lnTo>
                    <a:pt x="286" y="496"/>
                  </a:lnTo>
                  <a:lnTo>
                    <a:pt x="286" y="495"/>
                  </a:lnTo>
                  <a:lnTo>
                    <a:pt x="286" y="494"/>
                  </a:lnTo>
                  <a:lnTo>
                    <a:pt x="286" y="493"/>
                  </a:lnTo>
                  <a:lnTo>
                    <a:pt x="287" y="493"/>
                  </a:lnTo>
                  <a:lnTo>
                    <a:pt x="288" y="493"/>
                  </a:lnTo>
                  <a:lnTo>
                    <a:pt x="287" y="491"/>
                  </a:lnTo>
                  <a:lnTo>
                    <a:pt x="288" y="490"/>
                  </a:lnTo>
                  <a:lnTo>
                    <a:pt x="288" y="489"/>
                  </a:lnTo>
                  <a:lnTo>
                    <a:pt x="289" y="489"/>
                  </a:lnTo>
                  <a:lnTo>
                    <a:pt x="290" y="488"/>
                  </a:lnTo>
                  <a:lnTo>
                    <a:pt x="291" y="488"/>
                  </a:lnTo>
                  <a:lnTo>
                    <a:pt x="292" y="486"/>
                  </a:lnTo>
                  <a:lnTo>
                    <a:pt x="292" y="485"/>
                  </a:lnTo>
                  <a:lnTo>
                    <a:pt x="293" y="485"/>
                  </a:lnTo>
                  <a:lnTo>
                    <a:pt x="294" y="486"/>
                  </a:lnTo>
                  <a:lnTo>
                    <a:pt x="295" y="486"/>
                  </a:lnTo>
                  <a:lnTo>
                    <a:pt x="295" y="485"/>
                  </a:lnTo>
                  <a:lnTo>
                    <a:pt x="295" y="483"/>
                  </a:lnTo>
                  <a:lnTo>
                    <a:pt x="296" y="482"/>
                  </a:lnTo>
                  <a:lnTo>
                    <a:pt x="297" y="483"/>
                  </a:lnTo>
                  <a:lnTo>
                    <a:pt x="298" y="482"/>
                  </a:lnTo>
                  <a:lnTo>
                    <a:pt x="299" y="482"/>
                  </a:lnTo>
                  <a:lnTo>
                    <a:pt x="300" y="482"/>
                  </a:lnTo>
                  <a:lnTo>
                    <a:pt x="300" y="480"/>
                  </a:lnTo>
                  <a:lnTo>
                    <a:pt x="301" y="479"/>
                  </a:lnTo>
                  <a:lnTo>
                    <a:pt x="302" y="479"/>
                  </a:lnTo>
                  <a:lnTo>
                    <a:pt x="303" y="479"/>
                  </a:lnTo>
                  <a:lnTo>
                    <a:pt x="304" y="477"/>
                  </a:lnTo>
                  <a:lnTo>
                    <a:pt x="304" y="476"/>
                  </a:lnTo>
                  <a:lnTo>
                    <a:pt x="304" y="475"/>
                  </a:lnTo>
                  <a:lnTo>
                    <a:pt x="303" y="473"/>
                  </a:lnTo>
                  <a:lnTo>
                    <a:pt x="304" y="473"/>
                  </a:lnTo>
                  <a:lnTo>
                    <a:pt x="305" y="473"/>
                  </a:lnTo>
                  <a:lnTo>
                    <a:pt x="305" y="472"/>
                  </a:lnTo>
                  <a:lnTo>
                    <a:pt x="305" y="471"/>
                  </a:lnTo>
                  <a:lnTo>
                    <a:pt x="306" y="469"/>
                  </a:lnTo>
                  <a:lnTo>
                    <a:pt x="307" y="469"/>
                  </a:lnTo>
                  <a:lnTo>
                    <a:pt x="308" y="467"/>
                  </a:lnTo>
                  <a:lnTo>
                    <a:pt x="308" y="465"/>
                  </a:lnTo>
                  <a:lnTo>
                    <a:pt x="308" y="464"/>
                  </a:lnTo>
                  <a:lnTo>
                    <a:pt x="308" y="463"/>
                  </a:lnTo>
                  <a:lnTo>
                    <a:pt x="308" y="461"/>
                  </a:lnTo>
                  <a:lnTo>
                    <a:pt x="309" y="461"/>
                  </a:lnTo>
                  <a:lnTo>
                    <a:pt x="310" y="460"/>
                  </a:lnTo>
                  <a:lnTo>
                    <a:pt x="309" y="459"/>
                  </a:lnTo>
                  <a:lnTo>
                    <a:pt x="309" y="458"/>
                  </a:lnTo>
                  <a:lnTo>
                    <a:pt x="308" y="457"/>
                  </a:lnTo>
                  <a:lnTo>
                    <a:pt x="309" y="456"/>
                  </a:lnTo>
                  <a:lnTo>
                    <a:pt x="310" y="455"/>
                  </a:lnTo>
                  <a:lnTo>
                    <a:pt x="311" y="453"/>
                  </a:lnTo>
                  <a:lnTo>
                    <a:pt x="311" y="452"/>
                  </a:lnTo>
                  <a:lnTo>
                    <a:pt x="311" y="451"/>
                  </a:lnTo>
                  <a:lnTo>
                    <a:pt x="310" y="449"/>
                  </a:lnTo>
                  <a:lnTo>
                    <a:pt x="310" y="448"/>
                  </a:lnTo>
                  <a:lnTo>
                    <a:pt x="311" y="448"/>
                  </a:lnTo>
                  <a:lnTo>
                    <a:pt x="313" y="447"/>
                  </a:lnTo>
                  <a:lnTo>
                    <a:pt x="312" y="445"/>
                  </a:lnTo>
                  <a:lnTo>
                    <a:pt x="312" y="446"/>
                  </a:lnTo>
                  <a:lnTo>
                    <a:pt x="311" y="446"/>
                  </a:lnTo>
                  <a:lnTo>
                    <a:pt x="310" y="445"/>
                  </a:lnTo>
                  <a:lnTo>
                    <a:pt x="311" y="444"/>
                  </a:lnTo>
                  <a:lnTo>
                    <a:pt x="310" y="444"/>
                  </a:lnTo>
                  <a:lnTo>
                    <a:pt x="310" y="442"/>
                  </a:lnTo>
                  <a:lnTo>
                    <a:pt x="312" y="442"/>
                  </a:lnTo>
                  <a:lnTo>
                    <a:pt x="313" y="441"/>
                  </a:lnTo>
                  <a:lnTo>
                    <a:pt x="312" y="441"/>
                  </a:lnTo>
                  <a:lnTo>
                    <a:pt x="312" y="440"/>
                  </a:lnTo>
                  <a:lnTo>
                    <a:pt x="311" y="440"/>
                  </a:lnTo>
                  <a:lnTo>
                    <a:pt x="311" y="439"/>
                  </a:lnTo>
                  <a:lnTo>
                    <a:pt x="312" y="439"/>
                  </a:lnTo>
                  <a:lnTo>
                    <a:pt x="312" y="438"/>
                  </a:lnTo>
                  <a:lnTo>
                    <a:pt x="312" y="437"/>
                  </a:lnTo>
                  <a:lnTo>
                    <a:pt x="313" y="437"/>
                  </a:lnTo>
                  <a:lnTo>
                    <a:pt x="313" y="436"/>
                  </a:lnTo>
                  <a:lnTo>
                    <a:pt x="313" y="435"/>
                  </a:lnTo>
                  <a:lnTo>
                    <a:pt x="314" y="435"/>
                  </a:lnTo>
                  <a:lnTo>
                    <a:pt x="315" y="435"/>
                  </a:lnTo>
                  <a:lnTo>
                    <a:pt x="315" y="434"/>
                  </a:lnTo>
                  <a:lnTo>
                    <a:pt x="314" y="433"/>
                  </a:lnTo>
                  <a:lnTo>
                    <a:pt x="314" y="432"/>
                  </a:lnTo>
                  <a:lnTo>
                    <a:pt x="315" y="432"/>
                  </a:lnTo>
                  <a:lnTo>
                    <a:pt x="315" y="431"/>
                  </a:lnTo>
                  <a:lnTo>
                    <a:pt x="314" y="431"/>
                  </a:lnTo>
                  <a:lnTo>
                    <a:pt x="314" y="430"/>
                  </a:lnTo>
                  <a:lnTo>
                    <a:pt x="313" y="430"/>
                  </a:lnTo>
                  <a:lnTo>
                    <a:pt x="313" y="429"/>
                  </a:lnTo>
                  <a:lnTo>
                    <a:pt x="314" y="429"/>
                  </a:lnTo>
                  <a:lnTo>
                    <a:pt x="314" y="428"/>
                  </a:lnTo>
                  <a:lnTo>
                    <a:pt x="313" y="428"/>
                  </a:lnTo>
                  <a:lnTo>
                    <a:pt x="315" y="428"/>
                  </a:lnTo>
                  <a:lnTo>
                    <a:pt x="316" y="428"/>
                  </a:lnTo>
                  <a:lnTo>
                    <a:pt x="317" y="428"/>
                  </a:lnTo>
                  <a:lnTo>
                    <a:pt x="317" y="427"/>
                  </a:lnTo>
                  <a:lnTo>
                    <a:pt x="317" y="426"/>
                  </a:lnTo>
                  <a:lnTo>
                    <a:pt x="317" y="425"/>
                  </a:lnTo>
                  <a:lnTo>
                    <a:pt x="318" y="425"/>
                  </a:lnTo>
                  <a:lnTo>
                    <a:pt x="318" y="426"/>
                  </a:lnTo>
                  <a:lnTo>
                    <a:pt x="319" y="425"/>
                  </a:lnTo>
                  <a:lnTo>
                    <a:pt x="319" y="424"/>
                  </a:lnTo>
                  <a:lnTo>
                    <a:pt x="320" y="423"/>
                  </a:lnTo>
                  <a:lnTo>
                    <a:pt x="321" y="424"/>
                  </a:lnTo>
                  <a:lnTo>
                    <a:pt x="322" y="424"/>
                  </a:lnTo>
                  <a:lnTo>
                    <a:pt x="322" y="423"/>
                  </a:lnTo>
                  <a:lnTo>
                    <a:pt x="323" y="422"/>
                  </a:lnTo>
                  <a:lnTo>
                    <a:pt x="324" y="423"/>
                  </a:lnTo>
                  <a:lnTo>
                    <a:pt x="325" y="422"/>
                  </a:lnTo>
                  <a:lnTo>
                    <a:pt x="324" y="422"/>
                  </a:lnTo>
                  <a:lnTo>
                    <a:pt x="324" y="421"/>
                  </a:lnTo>
                  <a:lnTo>
                    <a:pt x="324" y="420"/>
                  </a:lnTo>
                  <a:lnTo>
                    <a:pt x="326" y="420"/>
                  </a:lnTo>
                  <a:lnTo>
                    <a:pt x="325" y="420"/>
                  </a:lnTo>
                  <a:lnTo>
                    <a:pt x="325" y="419"/>
                  </a:lnTo>
                  <a:lnTo>
                    <a:pt x="324" y="418"/>
                  </a:lnTo>
                  <a:lnTo>
                    <a:pt x="323" y="417"/>
                  </a:lnTo>
                  <a:lnTo>
                    <a:pt x="324" y="417"/>
                  </a:lnTo>
                  <a:lnTo>
                    <a:pt x="324" y="416"/>
                  </a:lnTo>
                  <a:lnTo>
                    <a:pt x="325" y="416"/>
                  </a:lnTo>
                  <a:lnTo>
                    <a:pt x="326" y="416"/>
                  </a:lnTo>
                  <a:lnTo>
                    <a:pt x="326" y="417"/>
                  </a:lnTo>
                  <a:lnTo>
                    <a:pt x="327" y="417"/>
                  </a:lnTo>
                  <a:lnTo>
                    <a:pt x="327" y="415"/>
                  </a:lnTo>
                  <a:lnTo>
                    <a:pt x="326" y="413"/>
                  </a:lnTo>
                  <a:lnTo>
                    <a:pt x="327" y="413"/>
                  </a:lnTo>
                  <a:lnTo>
                    <a:pt x="328" y="413"/>
                  </a:lnTo>
                  <a:lnTo>
                    <a:pt x="329" y="414"/>
                  </a:lnTo>
                  <a:lnTo>
                    <a:pt x="330" y="414"/>
                  </a:lnTo>
                  <a:lnTo>
                    <a:pt x="330" y="413"/>
                  </a:lnTo>
                  <a:lnTo>
                    <a:pt x="330" y="412"/>
                  </a:lnTo>
                  <a:lnTo>
                    <a:pt x="329" y="412"/>
                  </a:lnTo>
                  <a:lnTo>
                    <a:pt x="328" y="411"/>
                  </a:lnTo>
                  <a:lnTo>
                    <a:pt x="329" y="411"/>
                  </a:lnTo>
                  <a:lnTo>
                    <a:pt x="329" y="410"/>
                  </a:lnTo>
                  <a:lnTo>
                    <a:pt x="330" y="411"/>
                  </a:lnTo>
                  <a:lnTo>
                    <a:pt x="329" y="409"/>
                  </a:lnTo>
                  <a:lnTo>
                    <a:pt x="330" y="409"/>
                  </a:lnTo>
                  <a:lnTo>
                    <a:pt x="331" y="409"/>
                  </a:lnTo>
                  <a:lnTo>
                    <a:pt x="331" y="408"/>
                  </a:lnTo>
                  <a:lnTo>
                    <a:pt x="330" y="407"/>
                  </a:lnTo>
                  <a:lnTo>
                    <a:pt x="329" y="405"/>
                  </a:lnTo>
                  <a:lnTo>
                    <a:pt x="329" y="404"/>
                  </a:lnTo>
                  <a:lnTo>
                    <a:pt x="330" y="404"/>
                  </a:lnTo>
                  <a:lnTo>
                    <a:pt x="331" y="404"/>
                  </a:lnTo>
                  <a:lnTo>
                    <a:pt x="331" y="403"/>
                  </a:lnTo>
                  <a:lnTo>
                    <a:pt x="330" y="403"/>
                  </a:lnTo>
                  <a:lnTo>
                    <a:pt x="330" y="401"/>
                  </a:lnTo>
                  <a:lnTo>
                    <a:pt x="331" y="400"/>
                  </a:lnTo>
                  <a:lnTo>
                    <a:pt x="330" y="399"/>
                  </a:lnTo>
                  <a:lnTo>
                    <a:pt x="331" y="399"/>
                  </a:lnTo>
                  <a:lnTo>
                    <a:pt x="332" y="399"/>
                  </a:lnTo>
                  <a:lnTo>
                    <a:pt x="332" y="398"/>
                  </a:lnTo>
                  <a:lnTo>
                    <a:pt x="332" y="397"/>
                  </a:lnTo>
                  <a:lnTo>
                    <a:pt x="331" y="397"/>
                  </a:lnTo>
                  <a:lnTo>
                    <a:pt x="331" y="396"/>
                  </a:lnTo>
                  <a:lnTo>
                    <a:pt x="332" y="396"/>
                  </a:lnTo>
                  <a:lnTo>
                    <a:pt x="333" y="397"/>
                  </a:lnTo>
                  <a:lnTo>
                    <a:pt x="333" y="396"/>
                  </a:lnTo>
                  <a:lnTo>
                    <a:pt x="334" y="397"/>
                  </a:lnTo>
                  <a:lnTo>
                    <a:pt x="335" y="396"/>
                  </a:lnTo>
                  <a:lnTo>
                    <a:pt x="335" y="395"/>
                  </a:lnTo>
                  <a:lnTo>
                    <a:pt x="335" y="394"/>
                  </a:lnTo>
                  <a:lnTo>
                    <a:pt x="336" y="395"/>
                  </a:lnTo>
                  <a:lnTo>
                    <a:pt x="336" y="394"/>
                  </a:lnTo>
                  <a:lnTo>
                    <a:pt x="337" y="395"/>
                  </a:lnTo>
                  <a:lnTo>
                    <a:pt x="338" y="395"/>
                  </a:lnTo>
                  <a:lnTo>
                    <a:pt x="338" y="394"/>
                  </a:lnTo>
                  <a:lnTo>
                    <a:pt x="339" y="394"/>
                  </a:lnTo>
                  <a:lnTo>
                    <a:pt x="339" y="393"/>
                  </a:lnTo>
                  <a:lnTo>
                    <a:pt x="338" y="392"/>
                  </a:lnTo>
                  <a:lnTo>
                    <a:pt x="339" y="392"/>
                  </a:lnTo>
                  <a:lnTo>
                    <a:pt x="340" y="392"/>
                  </a:lnTo>
                  <a:lnTo>
                    <a:pt x="341" y="391"/>
                  </a:lnTo>
                  <a:lnTo>
                    <a:pt x="341" y="390"/>
                  </a:lnTo>
                  <a:lnTo>
                    <a:pt x="342" y="390"/>
                  </a:lnTo>
                  <a:lnTo>
                    <a:pt x="342" y="391"/>
                  </a:lnTo>
                  <a:lnTo>
                    <a:pt x="343" y="392"/>
                  </a:lnTo>
                  <a:lnTo>
                    <a:pt x="344" y="391"/>
                  </a:lnTo>
                  <a:lnTo>
                    <a:pt x="345" y="391"/>
                  </a:lnTo>
                  <a:lnTo>
                    <a:pt x="345" y="390"/>
                  </a:lnTo>
                  <a:lnTo>
                    <a:pt x="344" y="389"/>
                  </a:lnTo>
                  <a:lnTo>
                    <a:pt x="345" y="388"/>
                  </a:lnTo>
                  <a:lnTo>
                    <a:pt x="345" y="389"/>
                  </a:lnTo>
                  <a:lnTo>
                    <a:pt x="346" y="389"/>
                  </a:lnTo>
                  <a:lnTo>
                    <a:pt x="346" y="390"/>
                  </a:lnTo>
                  <a:lnTo>
                    <a:pt x="347" y="391"/>
                  </a:lnTo>
                  <a:lnTo>
                    <a:pt x="347" y="390"/>
                  </a:lnTo>
                  <a:lnTo>
                    <a:pt x="348" y="390"/>
                  </a:lnTo>
                  <a:lnTo>
                    <a:pt x="347" y="389"/>
                  </a:lnTo>
                  <a:lnTo>
                    <a:pt x="347" y="388"/>
                  </a:lnTo>
                  <a:lnTo>
                    <a:pt x="347" y="387"/>
                  </a:lnTo>
                  <a:lnTo>
                    <a:pt x="348" y="387"/>
                  </a:lnTo>
                  <a:lnTo>
                    <a:pt x="349" y="387"/>
                  </a:lnTo>
                  <a:lnTo>
                    <a:pt x="350" y="388"/>
                  </a:lnTo>
                  <a:lnTo>
                    <a:pt x="350" y="386"/>
                  </a:lnTo>
                  <a:lnTo>
                    <a:pt x="351" y="386"/>
                  </a:lnTo>
                  <a:lnTo>
                    <a:pt x="353" y="386"/>
                  </a:lnTo>
                  <a:lnTo>
                    <a:pt x="354" y="386"/>
                  </a:lnTo>
                  <a:lnTo>
                    <a:pt x="355" y="385"/>
                  </a:lnTo>
                  <a:lnTo>
                    <a:pt x="355" y="384"/>
                  </a:lnTo>
                  <a:lnTo>
                    <a:pt x="354" y="384"/>
                  </a:lnTo>
                  <a:lnTo>
                    <a:pt x="353" y="384"/>
                  </a:lnTo>
                  <a:lnTo>
                    <a:pt x="352" y="384"/>
                  </a:lnTo>
                  <a:lnTo>
                    <a:pt x="352" y="383"/>
                  </a:lnTo>
                  <a:lnTo>
                    <a:pt x="354" y="382"/>
                  </a:lnTo>
                  <a:lnTo>
                    <a:pt x="355" y="382"/>
                  </a:lnTo>
                  <a:lnTo>
                    <a:pt x="355" y="381"/>
                  </a:lnTo>
                  <a:lnTo>
                    <a:pt x="355" y="380"/>
                  </a:lnTo>
                  <a:lnTo>
                    <a:pt x="353" y="380"/>
                  </a:lnTo>
                  <a:lnTo>
                    <a:pt x="353" y="379"/>
                  </a:lnTo>
                  <a:lnTo>
                    <a:pt x="353" y="378"/>
                  </a:lnTo>
                  <a:lnTo>
                    <a:pt x="354" y="378"/>
                  </a:lnTo>
                  <a:lnTo>
                    <a:pt x="355" y="379"/>
                  </a:lnTo>
                  <a:lnTo>
                    <a:pt x="357" y="378"/>
                  </a:lnTo>
                  <a:lnTo>
                    <a:pt x="356" y="377"/>
                  </a:lnTo>
                  <a:lnTo>
                    <a:pt x="356" y="376"/>
                  </a:lnTo>
                  <a:lnTo>
                    <a:pt x="356" y="375"/>
                  </a:lnTo>
                  <a:lnTo>
                    <a:pt x="356" y="374"/>
                  </a:lnTo>
                  <a:lnTo>
                    <a:pt x="357" y="374"/>
                  </a:lnTo>
                  <a:lnTo>
                    <a:pt x="358" y="374"/>
                  </a:lnTo>
                  <a:lnTo>
                    <a:pt x="359" y="375"/>
                  </a:lnTo>
                  <a:lnTo>
                    <a:pt x="360" y="374"/>
                  </a:lnTo>
                  <a:lnTo>
                    <a:pt x="361" y="374"/>
                  </a:lnTo>
                  <a:lnTo>
                    <a:pt x="361" y="372"/>
                  </a:lnTo>
                  <a:lnTo>
                    <a:pt x="361" y="371"/>
                  </a:lnTo>
                  <a:lnTo>
                    <a:pt x="361" y="370"/>
                  </a:lnTo>
                  <a:lnTo>
                    <a:pt x="364" y="369"/>
                  </a:lnTo>
                  <a:lnTo>
                    <a:pt x="365" y="371"/>
                  </a:lnTo>
                  <a:lnTo>
                    <a:pt x="365" y="370"/>
                  </a:lnTo>
                  <a:lnTo>
                    <a:pt x="365" y="369"/>
                  </a:lnTo>
                  <a:lnTo>
                    <a:pt x="363" y="368"/>
                  </a:lnTo>
                  <a:lnTo>
                    <a:pt x="362" y="367"/>
                  </a:lnTo>
                  <a:lnTo>
                    <a:pt x="363" y="367"/>
                  </a:lnTo>
                  <a:lnTo>
                    <a:pt x="365" y="366"/>
                  </a:lnTo>
                  <a:lnTo>
                    <a:pt x="365" y="365"/>
                  </a:lnTo>
                  <a:lnTo>
                    <a:pt x="363" y="364"/>
                  </a:lnTo>
                  <a:lnTo>
                    <a:pt x="362" y="363"/>
                  </a:lnTo>
                  <a:lnTo>
                    <a:pt x="363" y="363"/>
                  </a:lnTo>
                  <a:lnTo>
                    <a:pt x="364" y="363"/>
                  </a:lnTo>
                  <a:lnTo>
                    <a:pt x="365" y="364"/>
                  </a:lnTo>
                  <a:lnTo>
                    <a:pt x="365" y="365"/>
                  </a:lnTo>
                  <a:lnTo>
                    <a:pt x="366" y="365"/>
                  </a:lnTo>
                  <a:lnTo>
                    <a:pt x="367" y="364"/>
                  </a:lnTo>
                  <a:lnTo>
                    <a:pt x="367" y="363"/>
                  </a:lnTo>
                  <a:lnTo>
                    <a:pt x="367" y="362"/>
                  </a:lnTo>
                  <a:lnTo>
                    <a:pt x="367" y="361"/>
                  </a:lnTo>
                  <a:lnTo>
                    <a:pt x="369" y="361"/>
                  </a:lnTo>
                  <a:lnTo>
                    <a:pt x="371" y="361"/>
                  </a:lnTo>
                  <a:lnTo>
                    <a:pt x="371" y="360"/>
                  </a:lnTo>
                  <a:lnTo>
                    <a:pt x="371" y="359"/>
                  </a:lnTo>
                  <a:lnTo>
                    <a:pt x="370" y="358"/>
                  </a:lnTo>
                  <a:lnTo>
                    <a:pt x="370" y="357"/>
                  </a:lnTo>
                  <a:lnTo>
                    <a:pt x="370" y="356"/>
                  </a:lnTo>
                  <a:lnTo>
                    <a:pt x="370" y="355"/>
                  </a:lnTo>
                  <a:lnTo>
                    <a:pt x="369" y="356"/>
                  </a:lnTo>
                  <a:lnTo>
                    <a:pt x="368" y="356"/>
                  </a:lnTo>
                  <a:lnTo>
                    <a:pt x="367" y="356"/>
                  </a:lnTo>
                  <a:lnTo>
                    <a:pt x="367" y="355"/>
                  </a:lnTo>
                  <a:lnTo>
                    <a:pt x="367" y="354"/>
                  </a:lnTo>
                  <a:lnTo>
                    <a:pt x="368" y="354"/>
                  </a:lnTo>
                  <a:lnTo>
                    <a:pt x="369" y="354"/>
                  </a:lnTo>
                  <a:lnTo>
                    <a:pt x="370" y="354"/>
                  </a:lnTo>
                  <a:lnTo>
                    <a:pt x="371" y="353"/>
                  </a:lnTo>
                  <a:lnTo>
                    <a:pt x="371" y="352"/>
                  </a:lnTo>
                  <a:lnTo>
                    <a:pt x="372" y="352"/>
                  </a:lnTo>
                  <a:lnTo>
                    <a:pt x="373" y="353"/>
                  </a:lnTo>
                  <a:lnTo>
                    <a:pt x="373" y="354"/>
                  </a:lnTo>
                  <a:lnTo>
                    <a:pt x="372" y="354"/>
                  </a:lnTo>
                  <a:lnTo>
                    <a:pt x="373" y="355"/>
                  </a:lnTo>
                  <a:lnTo>
                    <a:pt x="373" y="356"/>
                  </a:lnTo>
                  <a:lnTo>
                    <a:pt x="374" y="356"/>
                  </a:lnTo>
                  <a:lnTo>
                    <a:pt x="374" y="355"/>
                  </a:lnTo>
                  <a:lnTo>
                    <a:pt x="375" y="354"/>
                  </a:lnTo>
                  <a:lnTo>
                    <a:pt x="374" y="351"/>
                  </a:lnTo>
                  <a:lnTo>
                    <a:pt x="375" y="350"/>
                  </a:lnTo>
                  <a:lnTo>
                    <a:pt x="377" y="350"/>
                  </a:lnTo>
                  <a:lnTo>
                    <a:pt x="379" y="350"/>
                  </a:lnTo>
                  <a:lnTo>
                    <a:pt x="379" y="349"/>
                  </a:lnTo>
                  <a:lnTo>
                    <a:pt x="379" y="348"/>
                  </a:lnTo>
                  <a:lnTo>
                    <a:pt x="379" y="347"/>
                  </a:lnTo>
                  <a:lnTo>
                    <a:pt x="379" y="346"/>
                  </a:lnTo>
                  <a:lnTo>
                    <a:pt x="380" y="346"/>
                  </a:lnTo>
                  <a:lnTo>
                    <a:pt x="380" y="345"/>
                  </a:lnTo>
                  <a:lnTo>
                    <a:pt x="380" y="344"/>
                  </a:lnTo>
                  <a:lnTo>
                    <a:pt x="379" y="343"/>
                  </a:lnTo>
                  <a:lnTo>
                    <a:pt x="380" y="341"/>
                  </a:lnTo>
                  <a:lnTo>
                    <a:pt x="380" y="340"/>
                  </a:lnTo>
                  <a:lnTo>
                    <a:pt x="381" y="340"/>
                  </a:lnTo>
                  <a:lnTo>
                    <a:pt x="382" y="339"/>
                  </a:lnTo>
                  <a:lnTo>
                    <a:pt x="381" y="337"/>
                  </a:lnTo>
                  <a:lnTo>
                    <a:pt x="381" y="336"/>
                  </a:lnTo>
                  <a:lnTo>
                    <a:pt x="382" y="336"/>
                  </a:lnTo>
                  <a:lnTo>
                    <a:pt x="383" y="335"/>
                  </a:lnTo>
                  <a:lnTo>
                    <a:pt x="382" y="335"/>
                  </a:lnTo>
                  <a:lnTo>
                    <a:pt x="381" y="334"/>
                  </a:lnTo>
                  <a:lnTo>
                    <a:pt x="381" y="333"/>
                  </a:lnTo>
                  <a:lnTo>
                    <a:pt x="382" y="332"/>
                  </a:lnTo>
                  <a:lnTo>
                    <a:pt x="383" y="333"/>
                  </a:lnTo>
                  <a:lnTo>
                    <a:pt x="385" y="333"/>
                  </a:lnTo>
                  <a:lnTo>
                    <a:pt x="385" y="332"/>
                  </a:lnTo>
                  <a:lnTo>
                    <a:pt x="385" y="331"/>
                  </a:lnTo>
                  <a:lnTo>
                    <a:pt x="385" y="330"/>
                  </a:lnTo>
                  <a:lnTo>
                    <a:pt x="384" y="330"/>
                  </a:lnTo>
                  <a:lnTo>
                    <a:pt x="383" y="330"/>
                  </a:lnTo>
                  <a:lnTo>
                    <a:pt x="383" y="329"/>
                  </a:lnTo>
                  <a:lnTo>
                    <a:pt x="385" y="329"/>
                  </a:lnTo>
                  <a:lnTo>
                    <a:pt x="386" y="329"/>
                  </a:lnTo>
                  <a:lnTo>
                    <a:pt x="386" y="327"/>
                  </a:lnTo>
                  <a:lnTo>
                    <a:pt x="384" y="326"/>
                  </a:lnTo>
                  <a:lnTo>
                    <a:pt x="383" y="326"/>
                  </a:lnTo>
                  <a:lnTo>
                    <a:pt x="382" y="325"/>
                  </a:lnTo>
                  <a:lnTo>
                    <a:pt x="382" y="324"/>
                  </a:lnTo>
                  <a:lnTo>
                    <a:pt x="382" y="322"/>
                  </a:lnTo>
                  <a:lnTo>
                    <a:pt x="385" y="322"/>
                  </a:lnTo>
                  <a:lnTo>
                    <a:pt x="384" y="320"/>
                  </a:lnTo>
                  <a:lnTo>
                    <a:pt x="383" y="319"/>
                  </a:lnTo>
                  <a:lnTo>
                    <a:pt x="383" y="317"/>
                  </a:lnTo>
                  <a:lnTo>
                    <a:pt x="384" y="317"/>
                  </a:lnTo>
                  <a:lnTo>
                    <a:pt x="382" y="316"/>
                  </a:lnTo>
                  <a:lnTo>
                    <a:pt x="382" y="315"/>
                  </a:lnTo>
                  <a:lnTo>
                    <a:pt x="380" y="315"/>
                  </a:lnTo>
                  <a:lnTo>
                    <a:pt x="380" y="313"/>
                  </a:lnTo>
                  <a:lnTo>
                    <a:pt x="381" y="313"/>
                  </a:lnTo>
                  <a:lnTo>
                    <a:pt x="382" y="312"/>
                  </a:lnTo>
                  <a:lnTo>
                    <a:pt x="385" y="313"/>
                  </a:lnTo>
                  <a:lnTo>
                    <a:pt x="387" y="314"/>
                  </a:lnTo>
                  <a:lnTo>
                    <a:pt x="387" y="313"/>
                  </a:lnTo>
                  <a:lnTo>
                    <a:pt x="387" y="312"/>
                  </a:lnTo>
                  <a:lnTo>
                    <a:pt x="389" y="312"/>
                  </a:lnTo>
                  <a:lnTo>
                    <a:pt x="389" y="311"/>
                  </a:lnTo>
                  <a:lnTo>
                    <a:pt x="388" y="311"/>
                  </a:lnTo>
                  <a:lnTo>
                    <a:pt x="388" y="310"/>
                  </a:lnTo>
                  <a:lnTo>
                    <a:pt x="389" y="309"/>
                  </a:lnTo>
                  <a:lnTo>
                    <a:pt x="388" y="309"/>
                  </a:lnTo>
                  <a:lnTo>
                    <a:pt x="388" y="308"/>
                  </a:lnTo>
                  <a:lnTo>
                    <a:pt x="390" y="309"/>
                  </a:lnTo>
                  <a:lnTo>
                    <a:pt x="391" y="310"/>
                  </a:lnTo>
                  <a:lnTo>
                    <a:pt x="392" y="310"/>
                  </a:lnTo>
                  <a:lnTo>
                    <a:pt x="392" y="309"/>
                  </a:lnTo>
                  <a:lnTo>
                    <a:pt x="393" y="310"/>
                  </a:lnTo>
                  <a:lnTo>
                    <a:pt x="393" y="309"/>
                  </a:lnTo>
                  <a:lnTo>
                    <a:pt x="393" y="308"/>
                  </a:lnTo>
                  <a:lnTo>
                    <a:pt x="393" y="307"/>
                  </a:lnTo>
                  <a:lnTo>
                    <a:pt x="392" y="306"/>
                  </a:lnTo>
                  <a:lnTo>
                    <a:pt x="392" y="305"/>
                  </a:lnTo>
                  <a:lnTo>
                    <a:pt x="394" y="305"/>
                  </a:lnTo>
                  <a:lnTo>
                    <a:pt x="395" y="305"/>
                  </a:lnTo>
                  <a:lnTo>
                    <a:pt x="396" y="307"/>
                  </a:lnTo>
                  <a:lnTo>
                    <a:pt x="397" y="307"/>
                  </a:lnTo>
                  <a:lnTo>
                    <a:pt x="398" y="307"/>
                  </a:lnTo>
                  <a:lnTo>
                    <a:pt x="399" y="307"/>
                  </a:lnTo>
                  <a:lnTo>
                    <a:pt x="398" y="306"/>
                  </a:lnTo>
                  <a:lnTo>
                    <a:pt x="398" y="305"/>
                  </a:lnTo>
                  <a:lnTo>
                    <a:pt x="397" y="305"/>
                  </a:lnTo>
                  <a:lnTo>
                    <a:pt x="396" y="304"/>
                  </a:lnTo>
                  <a:lnTo>
                    <a:pt x="397" y="304"/>
                  </a:lnTo>
                  <a:lnTo>
                    <a:pt x="397" y="303"/>
                  </a:lnTo>
                  <a:lnTo>
                    <a:pt x="396" y="302"/>
                  </a:lnTo>
                  <a:lnTo>
                    <a:pt x="396" y="303"/>
                  </a:lnTo>
                  <a:lnTo>
                    <a:pt x="395" y="302"/>
                  </a:lnTo>
                  <a:lnTo>
                    <a:pt x="395" y="300"/>
                  </a:lnTo>
                  <a:lnTo>
                    <a:pt x="395" y="299"/>
                  </a:lnTo>
                  <a:lnTo>
                    <a:pt x="395" y="298"/>
                  </a:lnTo>
                  <a:lnTo>
                    <a:pt x="394" y="297"/>
                  </a:lnTo>
                  <a:lnTo>
                    <a:pt x="393" y="299"/>
                  </a:lnTo>
                  <a:lnTo>
                    <a:pt x="392" y="300"/>
                  </a:lnTo>
                  <a:lnTo>
                    <a:pt x="391" y="300"/>
                  </a:lnTo>
                  <a:lnTo>
                    <a:pt x="390" y="300"/>
                  </a:lnTo>
                  <a:lnTo>
                    <a:pt x="390" y="299"/>
                  </a:lnTo>
                  <a:lnTo>
                    <a:pt x="389" y="298"/>
                  </a:lnTo>
                  <a:lnTo>
                    <a:pt x="388" y="297"/>
                  </a:lnTo>
                  <a:lnTo>
                    <a:pt x="389" y="296"/>
                  </a:lnTo>
                  <a:lnTo>
                    <a:pt x="389" y="295"/>
                  </a:lnTo>
                  <a:lnTo>
                    <a:pt x="390" y="293"/>
                  </a:lnTo>
                  <a:lnTo>
                    <a:pt x="389" y="293"/>
                  </a:lnTo>
                  <a:lnTo>
                    <a:pt x="389" y="291"/>
                  </a:lnTo>
                  <a:lnTo>
                    <a:pt x="388" y="290"/>
                  </a:lnTo>
                  <a:lnTo>
                    <a:pt x="387" y="292"/>
                  </a:lnTo>
                  <a:lnTo>
                    <a:pt x="386" y="291"/>
                  </a:lnTo>
                  <a:lnTo>
                    <a:pt x="386" y="290"/>
                  </a:lnTo>
                  <a:lnTo>
                    <a:pt x="385" y="288"/>
                  </a:lnTo>
                  <a:lnTo>
                    <a:pt x="386" y="288"/>
                  </a:lnTo>
                  <a:lnTo>
                    <a:pt x="386" y="287"/>
                  </a:lnTo>
                  <a:lnTo>
                    <a:pt x="383" y="287"/>
                  </a:lnTo>
                  <a:lnTo>
                    <a:pt x="384" y="286"/>
                  </a:lnTo>
                  <a:lnTo>
                    <a:pt x="383" y="285"/>
                  </a:lnTo>
                  <a:lnTo>
                    <a:pt x="383" y="284"/>
                  </a:lnTo>
                  <a:lnTo>
                    <a:pt x="383" y="283"/>
                  </a:lnTo>
                  <a:lnTo>
                    <a:pt x="383" y="282"/>
                  </a:lnTo>
                  <a:lnTo>
                    <a:pt x="384" y="282"/>
                  </a:lnTo>
                  <a:lnTo>
                    <a:pt x="384" y="280"/>
                  </a:lnTo>
                  <a:lnTo>
                    <a:pt x="386" y="280"/>
                  </a:lnTo>
                  <a:lnTo>
                    <a:pt x="387" y="280"/>
                  </a:lnTo>
                  <a:lnTo>
                    <a:pt x="387" y="279"/>
                  </a:lnTo>
                  <a:lnTo>
                    <a:pt x="387" y="278"/>
                  </a:lnTo>
                  <a:lnTo>
                    <a:pt x="388" y="278"/>
                  </a:lnTo>
                  <a:lnTo>
                    <a:pt x="389" y="279"/>
                  </a:lnTo>
                  <a:lnTo>
                    <a:pt x="390" y="279"/>
                  </a:lnTo>
                  <a:lnTo>
                    <a:pt x="390" y="278"/>
                  </a:lnTo>
                  <a:lnTo>
                    <a:pt x="390" y="277"/>
                  </a:lnTo>
                  <a:lnTo>
                    <a:pt x="391" y="277"/>
                  </a:lnTo>
                  <a:lnTo>
                    <a:pt x="392" y="276"/>
                  </a:lnTo>
                  <a:lnTo>
                    <a:pt x="392" y="275"/>
                  </a:lnTo>
                  <a:lnTo>
                    <a:pt x="392" y="273"/>
                  </a:lnTo>
                  <a:lnTo>
                    <a:pt x="392" y="272"/>
                  </a:lnTo>
                  <a:lnTo>
                    <a:pt x="393" y="272"/>
                  </a:lnTo>
                  <a:lnTo>
                    <a:pt x="394" y="272"/>
                  </a:lnTo>
                  <a:lnTo>
                    <a:pt x="395" y="271"/>
                  </a:lnTo>
                  <a:lnTo>
                    <a:pt x="396" y="274"/>
                  </a:lnTo>
                  <a:lnTo>
                    <a:pt x="396" y="276"/>
                  </a:lnTo>
                  <a:lnTo>
                    <a:pt x="397" y="276"/>
                  </a:lnTo>
                  <a:lnTo>
                    <a:pt x="398" y="275"/>
                  </a:lnTo>
                  <a:lnTo>
                    <a:pt x="398" y="272"/>
                  </a:lnTo>
                  <a:lnTo>
                    <a:pt x="399" y="271"/>
                  </a:lnTo>
                  <a:lnTo>
                    <a:pt x="399" y="270"/>
                  </a:lnTo>
                  <a:lnTo>
                    <a:pt x="400" y="270"/>
                  </a:lnTo>
                  <a:lnTo>
                    <a:pt x="402" y="270"/>
                  </a:lnTo>
                  <a:lnTo>
                    <a:pt x="403" y="270"/>
                  </a:lnTo>
                  <a:lnTo>
                    <a:pt x="404" y="270"/>
                  </a:lnTo>
                  <a:lnTo>
                    <a:pt x="406" y="269"/>
                  </a:lnTo>
                  <a:lnTo>
                    <a:pt x="407" y="269"/>
                  </a:lnTo>
                  <a:lnTo>
                    <a:pt x="408" y="269"/>
                  </a:lnTo>
                  <a:lnTo>
                    <a:pt x="410" y="269"/>
                  </a:lnTo>
                  <a:lnTo>
                    <a:pt x="412" y="269"/>
                  </a:lnTo>
                  <a:lnTo>
                    <a:pt x="413" y="268"/>
                  </a:lnTo>
                  <a:lnTo>
                    <a:pt x="413" y="267"/>
                  </a:lnTo>
                  <a:lnTo>
                    <a:pt x="412" y="265"/>
                  </a:lnTo>
                  <a:lnTo>
                    <a:pt x="412" y="264"/>
                  </a:lnTo>
                  <a:lnTo>
                    <a:pt x="413" y="263"/>
                  </a:lnTo>
                  <a:lnTo>
                    <a:pt x="413" y="262"/>
                  </a:lnTo>
                  <a:lnTo>
                    <a:pt x="414" y="262"/>
                  </a:lnTo>
                  <a:lnTo>
                    <a:pt x="415" y="262"/>
                  </a:lnTo>
                  <a:lnTo>
                    <a:pt x="416" y="262"/>
                  </a:lnTo>
                  <a:lnTo>
                    <a:pt x="416" y="261"/>
                  </a:lnTo>
                  <a:lnTo>
                    <a:pt x="416" y="260"/>
                  </a:lnTo>
                  <a:lnTo>
                    <a:pt x="416" y="259"/>
                  </a:lnTo>
                  <a:lnTo>
                    <a:pt x="414" y="258"/>
                  </a:lnTo>
                  <a:lnTo>
                    <a:pt x="414" y="257"/>
                  </a:lnTo>
                  <a:lnTo>
                    <a:pt x="414" y="256"/>
                  </a:lnTo>
                  <a:lnTo>
                    <a:pt x="415" y="256"/>
                  </a:lnTo>
                  <a:lnTo>
                    <a:pt x="415" y="255"/>
                  </a:lnTo>
                  <a:lnTo>
                    <a:pt x="416" y="255"/>
                  </a:lnTo>
                  <a:lnTo>
                    <a:pt x="417" y="254"/>
                  </a:lnTo>
                  <a:lnTo>
                    <a:pt x="417" y="255"/>
                  </a:lnTo>
                  <a:lnTo>
                    <a:pt x="418" y="256"/>
                  </a:lnTo>
                  <a:lnTo>
                    <a:pt x="420" y="256"/>
                  </a:lnTo>
                  <a:lnTo>
                    <a:pt x="421" y="256"/>
                  </a:lnTo>
                  <a:lnTo>
                    <a:pt x="423" y="256"/>
                  </a:lnTo>
                  <a:lnTo>
                    <a:pt x="424" y="255"/>
                  </a:lnTo>
                  <a:lnTo>
                    <a:pt x="425" y="255"/>
                  </a:lnTo>
                  <a:lnTo>
                    <a:pt x="427" y="255"/>
                  </a:lnTo>
                  <a:lnTo>
                    <a:pt x="428" y="255"/>
                  </a:lnTo>
                  <a:lnTo>
                    <a:pt x="429" y="254"/>
                  </a:lnTo>
                  <a:lnTo>
                    <a:pt x="429" y="253"/>
                  </a:lnTo>
                  <a:lnTo>
                    <a:pt x="427" y="253"/>
                  </a:lnTo>
                  <a:lnTo>
                    <a:pt x="426" y="252"/>
                  </a:lnTo>
                  <a:lnTo>
                    <a:pt x="426" y="250"/>
                  </a:lnTo>
                  <a:lnTo>
                    <a:pt x="427" y="249"/>
                  </a:lnTo>
                  <a:lnTo>
                    <a:pt x="427" y="248"/>
                  </a:lnTo>
                  <a:lnTo>
                    <a:pt x="427" y="247"/>
                  </a:lnTo>
                  <a:lnTo>
                    <a:pt x="425" y="246"/>
                  </a:lnTo>
                  <a:lnTo>
                    <a:pt x="425" y="245"/>
                  </a:lnTo>
                  <a:lnTo>
                    <a:pt x="426" y="244"/>
                  </a:lnTo>
                  <a:lnTo>
                    <a:pt x="427" y="243"/>
                  </a:lnTo>
                  <a:lnTo>
                    <a:pt x="427" y="242"/>
                  </a:lnTo>
                  <a:lnTo>
                    <a:pt x="426" y="242"/>
                  </a:lnTo>
                  <a:lnTo>
                    <a:pt x="425" y="240"/>
                  </a:lnTo>
                  <a:lnTo>
                    <a:pt x="426" y="237"/>
                  </a:lnTo>
                  <a:lnTo>
                    <a:pt x="425" y="234"/>
                  </a:lnTo>
                  <a:lnTo>
                    <a:pt x="428" y="231"/>
                  </a:lnTo>
                  <a:lnTo>
                    <a:pt x="429" y="229"/>
                  </a:lnTo>
                  <a:lnTo>
                    <a:pt x="429" y="228"/>
                  </a:lnTo>
                  <a:lnTo>
                    <a:pt x="431" y="227"/>
                  </a:lnTo>
                  <a:lnTo>
                    <a:pt x="431" y="225"/>
                  </a:lnTo>
                  <a:lnTo>
                    <a:pt x="430" y="225"/>
                  </a:lnTo>
                  <a:lnTo>
                    <a:pt x="429" y="225"/>
                  </a:lnTo>
                  <a:lnTo>
                    <a:pt x="428" y="225"/>
                  </a:lnTo>
                  <a:lnTo>
                    <a:pt x="427" y="225"/>
                  </a:lnTo>
                  <a:lnTo>
                    <a:pt x="426" y="227"/>
                  </a:lnTo>
                  <a:lnTo>
                    <a:pt x="424" y="228"/>
                  </a:lnTo>
                  <a:lnTo>
                    <a:pt x="423" y="228"/>
                  </a:lnTo>
                  <a:lnTo>
                    <a:pt x="422" y="227"/>
                  </a:lnTo>
                  <a:lnTo>
                    <a:pt x="421" y="227"/>
                  </a:lnTo>
                  <a:lnTo>
                    <a:pt x="421" y="226"/>
                  </a:lnTo>
                  <a:lnTo>
                    <a:pt x="422" y="224"/>
                  </a:lnTo>
                  <a:lnTo>
                    <a:pt x="424" y="223"/>
                  </a:lnTo>
                  <a:lnTo>
                    <a:pt x="427" y="220"/>
                  </a:lnTo>
                  <a:lnTo>
                    <a:pt x="427" y="219"/>
                  </a:lnTo>
                  <a:lnTo>
                    <a:pt x="428" y="216"/>
                  </a:lnTo>
                  <a:lnTo>
                    <a:pt x="427" y="215"/>
                  </a:lnTo>
                  <a:lnTo>
                    <a:pt x="427" y="214"/>
                  </a:lnTo>
                  <a:lnTo>
                    <a:pt x="429" y="213"/>
                  </a:lnTo>
                  <a:lnTo>
                    <a:pt x="429" y="212"/>
                  </a:lnTo>
                  <a:lnTo>
                    <a:pt x="430" y="210"/>
                  </a:lnTo>
                  <a:lnTo>
                    <a:pt x="430" y="207"/>
                  </a:lnTo>
                  <a:lnTo>
                    <a:pt x="428" y="205"/>
                  </a:lnTo>
                  <a:lnTo>
                    <a:pt x="428" y="203"/>
                  </a:lnTo>
                  <a:lnTo>
                    <a:pt x="430" y="203"/>
                  </a:lnTo>
                  <a:lnTo>
                    <a:pt x="431" y="202"/>
                  </a:lnTo>
                  <a:lnTo>
                    <a:pt x="432" y="203"/>
                  </a:lnTo>
                  <a:lnTo>
                    <a:pt x="433" y="205"/>
                  </a:lnTo>
                  <a:lnTo>
                    <a:pt x="434" y="206"/>
                  </a:lnTo>
                  <a:lnTo>
                    <a:pt x="435" y="206"/>
                  </a:lnTo>
                  <a:lnTo>
                    <a:pt x="436" y="206"/>
                  </a:lnTo>
                  <a:lnTo>
                    <a:pt x="438" y="205"/>
                  </a:lnTo>
                  <a:lnTo>
                    <a:pt x="439" y="203"/>
                  </a:lnTo>
                  <a:lnTo>
                    <a:pt x="441" y="202"/>
                  </a:lnTo>
                  <a:lnTo>
                    <a:pt x="442" y="202"/>
                  </a:lnTo>
                  <a:lnTo>
                    <a:pt x="444" y="201"/>
                  </a:lnTo>
                  <a:lnTo>
                    <a:pt x="444" y="200"/>
                  </a:lnTo>
                  <a:lnTo>
                    <a:pt x="446" y="196"/>
                  </a:lnTo>
                  <a:lnTo>
                    <a:pt x="447" y="195"/>
                  </a:lnTo>
                  <a:lnTo>
                    <a:pt x="449" y="194"/>
                  </a:lnTo>
                  <a:lnTo>
                    <a:pt x="451" y="193"/>
                  </a:lnTo>
                  <a:lnTo>
                    <a:pt x="454" y="191"/>
                  </a:lnTo>
                  <a:lnTo>
                    <a:pt x="455" y="190"/>
                  </a:lnTo>
                  <a:lnTo>
                    <a:pt x="453" y="190"/>
                  </a:lnTo>
                  <a:lnTo>
                    <a:pt x="452" y="189"/>
                  </a:lnTo>
                  <a:lnTo>
                    <a:pt x="452" y="188"/>
                  </a:lnTo>
                  <a:lnTo>
                    <a:pt x="454" y="187"/>
                  </a:lnTo>
                  <a:lnTo>
                    <a:pt x="454" y="186"/>
                  </a:lnTo>
                  <a:lnTo>
                    <a:pt x="455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0"/>
                  </a:lnTo>
                  <a:lnTo>
                    <a:pt x="456" y="178"/>
                  </a:lnTo>
                  <a:lnTo>
                    <a:pt x="456" y="177"/>
                  </a:lnTo>
                  <a:lnTo>
                    <a:pt x="456" y="176"/>
                  </a:lnTo>
                  <a:lnTo>
                    <a:pt x="457" y="174"/>
                  </a:lnTo>
                  <a:lnTo>
                    <a:pt x="457" y="173"/>
                  </a:lnTo>
                  <a:lnTo>
                    <a:pt x="459" y="172"/>
                  </a:lnTo>
                  <a:lnTo>
                    <a:pt x="459" y="171"/>
                  </a:lnTo>
                  <a:lnTo>
                    <a:pt x="460" y="170"/>
                  </a:lnTo>
                  <a:lnTo>
                    <a:pt x="461" y="167"/>
                  </a:lnTo>
                  <a:lnTo>
                    <a:pt x="461" y="165"/>
                  </a:lnTo>
                  <a:lnTo>
                    <a:pt x="461" y="164"/>
                  </a:lnTo>
                  <a:lnTo>
                    <a:pt x="464" y="158"/>
                  </a:lnTo>
                  <a:lnTo>
                    <a:pt x="465" y="156"/>
                  </a:lnTo>
                  <a:lnTo>
                    <a:pt x="465" y="154"/>
                  </a:lnTo>
                  <a:lnTo>
                    <a:pt x="467" y="149"/>
                  </a:lnTo>
                  <a:lnTo>
                    <a:pt x="467" y="146"/>
                  </a:lnTo>
                  <a:lnTo>
                    <a:pt x="466" y="143"/>
                  </a:lnTo>
                  <a:lnTo>
                    <a:pt x="463" y="143"/>
                  </a:lnTo>
                  <a:lnTo>
                    <a:pt x="464" y="141"/>
                  </a:lnTo>
                  <a:lnTo>
                    <a:pt x="468" y="137"/>
                  </a:lnTo>
                  <a:lnTo>
                    <a:pt x="469" y="136"/>
                  </a:lnTo>
                  <a:lnTo>
                    <a:pt x="469" y="134"/>
                  </a:lnTo>
                  <a:lnTo>
                    <a:pt x="468" y="131"/>
                  </a:lnTo>
                  <a:lnTo>
                    <a:pt x="467" y="130"/>
                  </a:lnTo>
                  <a:lnTo>
                    <a:pt x="466" y="129"/>
                  </a:lnTo>
                  <a:lnTo>
                    <a:pt x="464" y="128"/>
                  </a:lnTo>
                  <a:lnTo>
                    <a:pt x="462" y="127"/>
                  </a:lnTo>
                  <a:lnTo>
                    <a:pt x="460" y="127"/>
                  </a:lnTo>
                  <a:lnTo>
                    <a:pt x="459" y="127"/>
                  </a:lnTo>
                  <a:lnTo>
                    <a:pt x="457" y="128"/>
                  </a:lnTo>
                  <a:lnTo>
                    <a:pt x="456" y="128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2" y="129"/>
                  </a:lnTo>
                  <a:lnTo>
                    <a:pt x="451" y="128"/>
                  </a:lnTo>
                  <a:lnTo>
                    <a:pt x="450" y="125"/>
                  </a:lnTo>
                  <a:lnTo>
                    <a:pt x="450" y="122"/>
                  </a:lnTo>
                  <a:lnTo>
                    <a:pt x="450" y="121"/>
                  </a:lnTo>
                  <a:lnTo>
                    <a:pt x="452" y="116"/>
                  </a:lnTo>
                  <a:lnTo>
                    <a:pt x="452" y="115"/>
                  </a:lnTo>
                  <a:lnTo>
                    <a:pt x="456" y="114"/>
                  </a:lnTo>
                  <a:lnTo>
                    <a:pt x="460" y="115"/>
                  </a:lnTo>
                  <a:lnTo>
                    <a:pt x="463" y="114"/>
                  </a:lnTo>
                  <a:lnTo>
                    <a:pt x="464" y="114"/>
                  </a:lnTo>
                  <a:lnTo>
                    <a:pt x="468" y="116"/>
                  </a:lnTo>
                  <a:lnTo>
                    <a:pt x="469" y="116"/>
                  </a:lnTo>
                  <a:lnTo>
                    <a:pt x="469" y="115"/>
                  </a:lnTo>
                  <a:lnTo>
                    <a:pt x="471" y="114"/>
                  </a:lnTo>
                  <a:lnTo>
                    <a:pt x="471" y="113"/>
                  </a:lnTo>
                  <a:lnTo>
                    <a:pt x="471" y="111"/>
                  </a:lnTo>
                  <a:lnTo>
                    <a:pt x="473" y="112"/>
                  </a:lnTo>
                  <a:lnTo>
                    <a:pt x="475" y="111"/>
                  </a:lnTo>
                  <a:lnTo>
                    <a:pt x="476" y="111"/>
                  </a:lnTo>
                  <a:lnTo>
                    <a:pt x="478" y="111"/>
                  </a:lnTo>
                  <a:lnTo>
                    <a:pt x="478" y="110"/>
                  </a:lnTo>
                  <a:lnTo>
                    <a:pt x="480" y="107"/>
                  </a:lnTo>
                  <a:lnTo>
                    <a:pt x="480" y="106"/>
                  </a:lnTo>
                  <a:lnTo>
                    <a:pt x="479" y="104"/>
                  </a:lnTo>
                  <a:lnTo>
                    <a:pt x="479" y="101"/>
                  </a:lnTo>
                  <a:lnTo>
                    <a:pt x="479" y="98"/>
                  </a:lnTo>
                  <a:lnTo>
                    <a:pt x="480" y="97"/>
                  </a:lnTo>
                  <a:lnTo>
                    <a:pt x="482" y="95"/>
                  </a:lnTo>
                  <a:lnTo>
                    <a:pt x="482" y="94"/>
                  </a:lnTo>
                  <a:lnTo>
                    <a:pt x="481" y="94"/>
                  </a:lnTo>
                  <a:lnTo>
                    <a:pt x="480" y="93"/>
                  </a:lnTo>
                  <a:lnTo>
                    <a:pt x="481" y="92"/>
                  </a:lnTo>
                  <a:lnTo>
                    <a:pt x="483" y="92"/>
                  </a:lnTo>
                  <a:lnTo>
                    <a:pt x="483" y="91"/>
                  </a:lnTo>
                  <a:lnTo>
                    <a:pt x="484" y="91"/>
                  </a:lnTo>
                  <a:lnTo>
                    <a:pt x="484" y="88"/>
                  </a:lnTo>
                  <a:lnTo>
                    <a:pt x="483" y="85"/>
                  </a:lnTo>
                  <a:lnTo>
                    <a:pt x="483" y="82"/>
                  </a:lnTo>
                  <a:lnTo>
                    <a:pt x="483" y="79"/>
                  </a:lnTo>
                  <a:lnTo>
                    <a:pt x="482" y="78"/>
                  </a:lnTo>
                  <a:lnTo>
                    <a:pt x="481" y="76"/>
                  </a:lnTo>
                  <a:lnTo>
                    <a:pt x="479" y="76"/>
                  </a:lnTo>
                  <a:lnTo>
                    <a:pt x="479" y="74"/>
                  </a:lnTo>
                  <a:lnTo>
                    <a:pt x="479" y="73"/>
                  </a:lnTo>
                  <a:lnTo>
                    <a:pt x="478" y="72"/>
                  </a:lnTo>
                  <a:lnTo>
                    <a:pt x="478" y="71"/>
                  </a:lnTo>
                  <a:lnTo>
                    <a:pt x="481" y="69"/>
                  </a:lnTo>
                  <a:lnTo>
                    <a:pt x="482" y="68"/>
                  </a:lnTo>
                  <a:lnTo>
                    <a:pt x="484" y="66"/>
                  </a:lnTo>
                  <a:lnTo>
                    <a:pt x="484" y="65"/>
                  </a:lnTo>
                  <a:lnTo>
                    <a:pt x="482" y="63"/>
                  </a:lnTo>
                  <a:lnTo>
                    <a:pt x="482" y="61"/>
                  </a:lnTo>
                  <a:lnTo>
                    <a:pt x="484" y="61"/>
                  </a:lnTo>
                  <a:lnTo>
                    <a:pt x="485" y="59"/>
                  </a:lnTo>
                  <a:lnTo>
                    <a:pt x="486" y="56"/>
                  </a:lnTo>
                  <a:lnTo>
                    <a:pt x="487" y="55"/>
                  </a:lnTo>
                  <a:lnTo>
                    <a:pt x="488" y="54"/>
                  </a:lnTo>
                  <a:lnTo>
                    <a:pt x="489" y="53"/>
                  </a:lnTo>
                  <a:lnTo>
                    <a:pt x="489" y="50"/>
                  </a:lnTo>
                  <a:lnTo>
                    <a:pt x="491" y="49"/>
                  </a:lnTo>
                  <a:lnTo>
                    <a:pt x="491" y="48"/>
                  </a:lnTo>
                  <a:lnTo>
                    <a:pt x="490" y="47"/>
                  </a:lnTo>
                  <a:lnTo>
                    <a:pt x="488" y="47"/>
                  </a:lnTo>
                  <a:lnTo>
                    <a:pt x="486" y="47"/>
                  </a:lnTo>
                  <a:lnTo>
                    <a:pt x="486" y="46"/>
                  </a:lnTo>
                  <a:lnTo>
                    <a:pt x="487" y="44"/>
                  </a:lnTo>
                  <a:lnTo>
                    <a:pt x="486" y="43"/>
                  </a:lnTo>
                  <a:lnTo>
                    <a:pt x="484" y="42"/>
                  </a:lnTo>
                  <a:lnTo>
                    <a:pt x="483" y="42"/>
                  </a:lnTo>
                  <a:lnTo>
                    <a:pt x="483" y="40"/>
                  </a:lnTo>
                  <a:lnTo>
                    <a:pt x="481" y="37"/>
                  </a:lnTo>
                  <a:lnTo>
                    <a:pt x="482" y="36"/>
                  </a:lnTo>
                  <a:lnTo>
                    <a:pt x="484" y="34"/>
                  </a:lnTo>
                  <a:lnTo>
                    <a:pt x="484" y="32"/>
                  </a:lnTo>
                  <a:lnTo>
                    <a:pt x="484" y="31"/>
                  </a:lnTo>
                  <a:lnTo>
                    <a:pt x="483" y="30"/>
                  </a:lnTo>
                  <a:lnTo>
                    <a:pt x="484" y="29"/>
                  </a:lnTo>
                  <a:lnTo>
                    <a:pt x="485" y="27"/>
                  </a:lnTo>
                  <a:lnTo>
                    <a:pt x="487" y="26"/>
                  </a:lnTo>
                  <a:lnTo>
                    <a:pt x="490" y="25"/>
                  </a:lnTo>
                  <a:lnTo>
                    <a:pt x="490" y="26"/>
                  </a:lnTo>
                  <a:lnTo>
                    <a:pt x="491" y="26"/>
                  </a:lnTo>
                  <a:lnTo>
                    <a:pt x="492" y="26"/>
                  </a:lnTo>
                  <a:lnTo>
                    <a:pt x="494" y="25"/>
                  </a:lnTo>
                  <a:lnTo>
                    <a:pt x="494" y="24"/>
                  </a:lnTo>
                  <a:lnTo>
                    <a:pt x="495" y="23"/>
                  </a:lnTo>
                  <a:lnTo>
                    <a:pt x="495" y="21"/>
                  </a:lnTo>
                  <a:lnTo>
                    <a:pt x="495" y="19"/>
                  </a:lnTo>
                  <a:lnTo>
                    <a:pt x="496" y="17"/>
                  </a:lnTo>
                  <a:lnTo>
                    <a:pt x="496" y="19"/>
                  </a:lnTo>
                  <a:lnTo>
                    <a:pt x="497" y="18"/>
                  </a:lnTo>
                  <a:lnTo>
                    <a:pt x="497" y="17"/>
                  </a:lnTo>
                  <a:lnTo>
                    <a:pt x="498" y="15"/>
                  </a:lnTo>
                  <a:lnTo>
                    <a:pt x="499" y="14"/>
                  </a:lnTo>
                  <a:lnTo>
                    <a:pt x="500" y="16"/>
                  </a:lnTo>
                  <a:lnTo>
                    <a:pt x="500" y="19"/>
                  </a:lnTo>
                  <a:lnTo>
                    <a:pt x="501" y="21"/>
                  </a:lnTo>
                  <a:lnTo>
                    <a:pt x="502" y="21"/>
                  </a:lnTo>
                  <a:lnTo>
                    <a:pt x="502" y="20"/>
                  </a:lnTo>
                  <a:lnTo>
                    <a:pt x="501" y="17"/>
                  </a:lnTo>
                  <a:lnTo>
                    <a:pt x="501" y="15"/>
                  </a:lnTo>
                  <a:lnTo>
                    <a:pt x="501" y="14"/>
                  </a:lnTo>
                  <a:lnTo>
                    <a:pt x="501" y="13"/>
                  </a:lnTo>
                  <a:lnTo>
                    <a:pt x="501" y="12"/>
                  </a:lnTo>
                  <a:lnTo>
                    <a:pt x="503" y="9"/>
                  </a:lnTo>
                  <a:lnTo>
                    <a:pt x="504" y="8"/>
                  </a:lnTo>
                  <a:lnTo>
                    <a:pt x="506" y="6"/>
                  </a:lnTo>
                  <a:lnTo>
                    <a:pt x="506" y="5"/>
                  </a:lnTo>
                  <a:lnTo>
                    <a:pt x="506" y="3"/>
                  </a:lnTo>
                  <a:lnTo>
                    <a:pt x="507" y="4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0" y="6"/>
                  </a:lnTo>
                  <a:lnTo>
                    <a:pt x="510" y="5"/>
                  </a:lnTo>
                  <a:lnTo>
                    <a:pt x="510" y="4"/>
                  </a:lnTo>
                  <a:lnTo>
                    <a:pt x="510" y="3"/>
                  </a:lnTo>
                  <a:lnTo>
                    <a:pt x="510" y="2"/>
                  </a:lnTo>
                  <a:lnTo>
                    <a:pt x="511" y="1"/>
                  </a:lnTo>
                  <a:lnTo>
                    <a:pt x="511" y="2"/>
                  </a:lnTo>
                  <a:lnTo>
                    <a:pt x="512" y="1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4" y="1"/>
                  </a:lnTo>
                  <a:lnTo>
                    <a:pt x="516" y="0"/>
                  </a:lnTo>
                  <a:lnTo>
                    <a:pt x="516" y="1"/>
                  </a:lnTo>
                  <a:lnTo>
                    <a:pt x="516" y="2"/>
                  </a:lnTo>
                  <a:lnTo>
                    <a:pt x="515" y="2"/>
                  </a:lnTo>
                  <a:lnTo>
                    <a:pt x="513" y="3"/>
                  </a:lnTo>
                  <a:lnTo>
                    <a:pt x="513" y="4"/>
                  </a:lnTo>
                  <a:lnTo>
                    <a:pt x="514" y="3"/>
                  </a:lnTo>
                  <a:lnTo>
                    <a:pt x="515" y="3"/>
                  </a:lnTo>
                  <a:lnTo>
                    <a:pt x="516" y="4"/>
                  </a:lnTo>
                  <a:lnTo>
                    <a:pt x="516" y="5"/>
                  </a:lnTo>
                  <a:lnTo>
                    <a:pt x="516" y="6"/>
                  </a:lnTo>
                  <a:lnTo>
                    <a:pt x="517" y="6"/>
                  </a:lnTo>
                  <a:lnTo>
                    <a:pt x="516" y="8"/>
                  </a:lnTo>
                  <a:lnTo>
                    <a:pt x="515" y="9"/>
                  </a:lnTo>
                  <a:lnTo>
                    <a:pt x="515" y="8"/>
                  </a:lnTo>
                  <a:lnTo>
                    <a:pt x="515" y="7"/>
                  </a:lnTo>
                  <a:lnTo>
                    <a:pt x="515" y="6"/>
                  </a:lnTo>
                  <a:lnTo>
                    <a:pt x="513" y="6"/>
                  </a:lnTo>
                  <a:lnTo>
                    <a:pt x="512" y="7"/>
                  </a:lnTo>
                  <a:lnTo>
                    <a:pt x="511" y="7"/>
                  </a:lnTo>
                  <a:lnTo>
                    <a:pt x="512" y="7"/>
                  </a:lnTo>
                  <a:lnTo>
                    <a:pt x="514" y="7"/>
                  </a:lnTo>
                  <a:lnTo>
                    <a:pt x="514" y="8"/>
                  </a:lnTo>
                  <a:lnTo>
                    <a:pt x="514" y="9"/>
                  </a:lnTo>
                  <a:lnTo>
                    <a:pt x="514" y="11"/>
                  </a:lnTo>
                  <a:lnTo>
                    <a:pt x="513" y="11"/>
                  </a:lnTo>
                  <a:lnTo>
                    <a:pt x="512" y="13"/>
                  </a:lnTo>
                  <a:lnTo>
                    <a:pt x="513" y="13"/>
                  </a:lnTo>
                  <a:lnTo>
                    <a:pt x="513" y="12"/>
                  </a:lnTo>
                  <a:lnTo>
                    <a:pt x="515" y="11"/>
                  </a:lnTo>
                  <a:lnTo>
                    <a:pt x="517" y="11"/>
                  </a:lnTo>
                  <a:lnTo>
                    <a:pt x="518" y="12"/>
                  </a:lnTo>
                  <a:lnTo>
                    <a:pt x="517" y="15"/>
                  </a:lnTo>
                  <a:lnTo>
                    <a:pt x="516" y="15"/>
                  </a:lnTo>
                  <a:lnTo>
                    <a:pt x="515" y="15"/>
                  </a:lnTo>
                  <a:lnTo>
                    <a:pt x="514" y="15"/>
                  </a:lnTo>
                  <a:lnTo>
                    <a:pt x="512" y="16"/>
                  </a:lnTo>
                  <a:lnTo>
                    <a:pt x="511" y="16"/>
                  </a:lnTo>
                  <a:lnTo>
                    <a:pt x="511" y="17"/>
                  </a:lnTo>
                  <a:lnTo>
                    <a:pt x="510" y="19"/>
                  </a:lnTo>
                  <a:lnTo>
                    <a:pt x="510" y="20"/>
                  </a:lnTo>
                  <a:lnTo>
                    <a:pt x="511" y="19"/>
                  </a:lnTo>
                  <a:lnTo>
                    <a:pt x="512" y="19"/>
                  </a:lnTo>
                  <a:lnTo>
                    <a:pt x="512" y="21"/>
                  </a:lnTo>
                  <a:lnTo>
                    <a:pt x="513" y="21"/>
                  </a:lnTo>
                  <a:lnTo>
                    <a:pt x="513" y="20"/>
                  </a:lnTo>
                  <a:lnTo>
                    <a:pt x="513" y="19"/>
                  </a:lnTo>
                  <a:lnTo>
                    <a:pt x="512" y="19"/>
                  </a:lnTo>
                  <a:lnTo>
                    <a:pt x="513" y="17"/>
                  </a:lnTo>
                  <a:lnTo>
                    <a:pt x="514" y="16"/>
                  </a:lnTo>
                  <a:lnTo>
                    <a:pt x="515" y="16"/>
                  </a:lnTo>
                  <a:lnTo>
                    <a:pt x="516" y="17"/>
                  </a:lnTo>
                  <a:lnTo>
                    <a:pt x="516" y="16"/>
                  </a:lnTo>
                  <a:lnTo>
                    <a:pt x="518" y="16"/>
                  </a:lnTo>
                  <a:lnTo>
                    <a:pt x="519" y="16"/>
                  </a:lnTo>
                  <a:lnTo>
                    <a:pt x="519" y="17"/>
                  </a:lnTo>
                  <a:lnTo>
                    <a:pt x="518" y="18"/>
                  </a:lnTo>
                  <a:lnTo>
                    <a:pt x="518" y="19"/>
                  </a:lnTo>
                  <a:lnTo>
                    <a:pt x="519" y="20"/>
                  </a:lnTo>
                  <a:lnTo>
                    <a:pt x="518" y="23"/>
                  </a:lnTo>
                  <a:lnTo>
                    <a:pt x="518" y="25"/>
                  </a:lnTo>
                  <a:lnTo>
                    <a:pt x="518" y="26"/>
                  </a:lnTo>
                  <a:lnTo>
                    <a:pt x="517" y="26"/>
                  </a:lnTo>
                  <a:lnTo>
                    <a:pt x="518" y="28"/>
                  </a:lnTo>
                  <a:lnTo>
                    <a:pt x="517" y="31"/>
                  </a:lnTo>
                  <a:lnTo>
                    <a:pt x="517" y="32"/>
                  </a:lnTo>
                  <a:lnTo>
                    <a:pt x="516" y="33"/>
                  </a:lnTo>
                  <a:lnTo>
                    <a:pt x="518" y="34"/>
                  </a:lnTo>
                  <a:lnTo>
                    <a:pt x="518" y="33"/>
                  </a:lnTo>
                  <a:lnTo>
                    <a:pt x="519" y="32"/>
                  </a:lnTo>
                  <a:lnTo>
                    <a:pt x="521" y="28"/>
                  </a:lnTo>
                  <a:lnTo>
                    <a:pt x="520" y="26"/>
                  </a:lnTo>
                  <a:lnTo>
                    <a:pt x="521" y="24"/>
                  </a:lnTo>
                  <a:lnTo>
                    <a:pt x="523" y="22"/>
                  </a:lnTo>
                  <a:lnTo>
                    <a:pt x="524" y="19"/>
                  </a:lnTo>
                  <a:lnTo>
                    <a:pt x="525" y="18"/>
                  </a:lnTo>
                  <a:lnTo>
                    <a:pt x="526" y="17"/>
                  </a:lnTo>
                  <a:lnTo>
                    <a:pt x="528" y="13"/>
                  </a:lnTo>
                  <a:lnTo>
                    <a:pt x="529" y="13"/>
                  </a:lnTo>
                  <a:lnTo>
                    <a:pt x="529" y="12"/>
                  </a:lnTo>
                  <a:lnTo>
                    <a:pt x="529" y="11"/>
                  </a:lnTo>
                  <a:lnTo>
                    <a:pt x="530" y="11"/>
                  </a:lnTo>
                  <a:lnTo>
                    <a:pt x="530" y="10"/>
                  </a:lnTo>
                  <a:lnTo>
                    <a:pt x="530" y="9"/>
                  </a:lnTo>
                  <a:lnTo>
                    <a:pt x="531" y="8"/>
                  </a:lnTo>
                  <a:lnTo>
                    <a:pt x="533" y="6"/>
                  </a:lnTo>
                  <a:lnTo>
                    <a:pt x="533" y="5"/>
                  </a:lnTo>
                  <a:lnTo>
                    <a:pt x="532" y="4"/>
                  </a:lnTo>
                  <a:lnTo>
                    <a:pt x="533" y="3"/>
                  </a:lnTo>
                  <a:lnTo>
                    <a:pt x="536" y="2"/>
                  </a:lnTo>
                  <a:lnTo>
                    <a:pt x="537" y="2"/>
                  </a:lnTo>
                  <a:lnTo>
                    <a:pt x="536" y="2"/>
                  </a:lnTo>
                  <a:lnTo>
                    <a:pt x="537" y="1"/>
                  </a:lnTo>
                  <a:lnTo>
                    <a:pt x="538" y="1"/>
                  </a:lnTo>
                  <a:lnTo>
                    <a:pt x="538" y="2"/>
                  </a:lnTo>
                  <a:lnTo>
                    <a:pt x="537" y="2"/>
                  </a:lnTo>
                  <a:lnTo>
                    <a:pt x="538" y="3"/>
                  </a:lnTo>
                  <a:lnTo>
                    <a:pt x="538" y="4"/>
                  </a:lnTo>
                  <a:lnTo>
                    <a:pt x="538" y="5"/>
                  </a:lnTo>
                  <a:lnTo>
                    <a:pt x="538" y="6"/>
                  </a:lnTo>
                  <a:lnTo>
                    <a:pt x="539" y="7"/>
                  </a:lnTo>
                  <a:lnTo>
                    <a:pt x="539" y="10"/>
                  </a:lnTo>
                  <a:lnTo>
                    <a:pt x="538" y="10"/>
                  </a:lnTo>
                  <a:lnTo>
                    <a:pt x="538" y="11"/>
                  </a:lnTo>
                  <a:lnTo>
                    <a:pt x="537" y="10"/>
                  </a:lnTo>
                  <a:lnTo>
                    <a:pt x="537" y="11"/>
                  </a:lnTo>
                  <a:lnTo>
                    <a:pt x="536" y="12"/>
                  </a:lnTo>
                  <a:lnTo>
                    <a:pt x="536" y="13"/>
                  </a:lnTo>
                  <a:lnTo>
                    <a:pt x="535" y="14"/>
                  </a:lnTo>
                  <a:lnTo>
                    <a:pt x="536" y="15"/>
                  </a:lnTo>
                  <a:lnTo>
                    <a:pt x="535" y="16"/>
                  </a:lnTo>
                  <a:lnTo>
                    <a:pt x="534" y="16"/>
                  </a:lnTo>
                  <a:lnTo>
                    <a:pt x="530" y="16"/>
                  </a:lnTo>
                  <a:lnTo>
                    <a:pt x="530" y="18"/>
                  </a:lnTo>
                  <a:lnTo>
                    <a:pt x="528" y="19"/>
                  </a:lnTo>
                  <a:lnTo>
                    <a:pt x="527" y="21"/>
                  </a:lnTo>
                  <a:lnTo>
                    <a:pt x="526" y="22"/>
                  </a:lnTo>
                  <a:lnTo>
                    <a:pt x="526" y="23"/>
                  </a:lnTo>
                  <a:lnTo>
                    <a:pt x="524" y="24"/>
                  </a:lnTo>
                  <a:lnTo>
                    <a:pt x="525" y="24"/>
                  </a:lnTo>
                  <a:lnTo>
                    <a:pt x="526" y="24"/>
                  </a:lnTo>
                  <a:lnTo>
                    <a:pt x="526" y="25"/>
                  </a:lnTo>
                  <a:lnTo>
                    <a:pt x="526" y="26"/>
                  </a:lnTo>
                  <a:lnTo>
                    <a:pt x="524" y="27"/>
                  </a:lnTo>
                  <a:lnTo>
                    <a:pt x="525" y="27"/>
                  </a:lnTo>
                  <a:lnTo>
                    <a:pt x="526" y="27"/>
                  </a:lnTo>
                  <a:lnTo>
                    <a:pt x="526" y="26"/>
                  </a:lnTo>
                  <a:lnTo>
                    <a:pt x="527" y="22"/>
                  </a:lnTo>
                  <a:lnTo>
                    <a:pt x="528" y="22"/>
                  </a:lnTo>
                  <a:lnTo>
                    <a:pt x="529" y="21"/>
                  </a:lnTo>
                  <a:lnTo>
                    <a:pt x="529" y="20"/>
                  </a:lnTo>
                  <a:lnTo>
                    <a:pt x="530" y="19"/>
                  </a:lnTo>
                  <a:lnTo>
                    <a:pt x="531" y="19"/>
                  </a:lnTo>
                  <a:lnTo>
                    <a:pt x="532" y="18"/>
                  </a:lnTo>
                  <a:lnTo>
                    <a:pt x="533" y="19"/>
                  </a:lnTo>
                  <a:lnTo>
                    <a:pt x="533" y="20"/>
                  </a:lnTo>
                  <a:lnTo>
                    <a:pt x="532" y="22"/>
                  </a:lnTo>
                  <a:lnTo>
                    <a:pt x="532" y="21"/>
                  </a:lnTo>
                  <a:lnTo>
                    <a:pt x="531" y="23"/>
                  </a:lnTo>
                  <a:lnTo>
                    <a:pt x="531" y="24"/>
                  </a:lnTo>
                  <a:lnTo>
                    <a:pt x="529" y="24"/>
                  </a:lnTo>
                  <a:lnTo>
                    <a:pt x="529" y="25"/>
                  </a:lnTo>
                  <a:lnTo>
                    <a:pt x="530" y="25"/>
                  </a:lnTo>
                  <a:lnTo>
                    <a:pt x="531" y="25"/>
                  </a:lnTo>
                  <a:lnTo>
                    <a:pt x="532" y="24"/>
                  </a:lnTo>
                  <a:lnTo>
                    <a:pt x="532" y="23"/>
                  </a:lnTo>
                  <a:lnTo>
                    <a:pt x="533" y="23"/>
                  </a:lnTo>
                  <a:lnTo>
                    <a:pt x="533" y="22"/>
                  </a:lnTo>
                  <a:lnTo>
                    <a:pt x="534" y="23"/>
                  </a:lnTo>
                  <a:lnTo>
                    <a:pt x="534" y="24"/>
                  </a:lnTo>
                  <a:lnTo>
                    <a:pt x="533" y="25"/>
                  </a:lnTo>
                  <a:lnTo>
                    <a:pt x="532" y="27"/>
                  </a:lnTo>
                  <a:lnTo>
                    <a:pt x="533" y="27"/>
                  </a:lnTo>
                  <a:lnTo>
                    <a:pt x="534" y="26"/>
                  </a:lnTo>
                  <a:lnTo>
                    <a:pt x="533" y="27"/>
                  </a:lnTo>
                  <a:lnTo>
                    <a:pt x="533" y="28"/>
                  </a:lnTo>
                  <a:lnTo>
                    <a:pt x="531" y="30"/>
                  </a:lnTo>
                  <a:lnTo>
                    <a:pt x="529" y="30"/>
                  </a:lnTo>
                  <a:lnTo>
                    <a:pt x="528" y="31"/>
                  </a:lnTo>
                  <a:lnTo>
                    <a:pt x="527" y="32"/>
                  </a:lnTo>
                  <a:lnTo>
                    <a:pt x="528" y="32"/>
                  </a:lnTo>
                  <a:lnTo>
                    <a:pt x="527" y="32"/>
                  </a:lnTo>
                  <a:lnTo>
                    <a:pt x="526" y="32"/>
                  </a:lnTo>
                  <a:lnTo>
                    <a:pt x="527" y="33"/>
                  </a:lnTo>
                  <a:lnTo>
                    <a:pt x="527" y="34"/>
                  </a:lnTo>
                  <a:lnTo>
                    <a:pt x="526" y="34"/>
                  </a:lnTo>
                  <a:lnTo>
                    <a:pt x="525" y="34"/>
                  </a:lnTo>
                  <a:lnTo>
                    <a:pt x="524" y="34"/>
                  </a:lnTo>
                  <a:lnTo>
                    <a:pt x="525" y="34"/>
                  </a:lnTo>
                  <a:lnTo>
                    <a:pt x="526" y="35"/>
                  </a:lnTo>
                  <a:lnTo>
                    <a:pt x="525" y="36"/>
                  </a:lnTo>
                  <a:lnTo>
                    <a:pt x="526" y="37"/>
                  </a:lnTo>
                  <a:lnTo>
                    <a:pt x="525" y="38"/>
                  </a:lnTo>
                  <a:lnTo>
                    <a:pt x="526" y="38"/>
                  </a:lnTo>
                  <a:lnTo>
                    <a:pt x="526" y="36"/>
                  </a:lnTo>
                  <a:lnTo>
                    <a:pt x="527" y="35"/>
                  </a:lnTo>
                  <a:lnTo>
                    <a:pt x="528" y="34"/>
                  </a:lnTo>
                  <a:lnTo>
                    <a:pt x="528" y="33"/>
                  </a:lnTo>
                  <a:lnTo>
                    <a:pt x="530" y="32"/>
                  </a:lnTo>
                  <a:lnTo>
                    <a:pt x="533" y="32"/>
                  </a:lnTo>
                  <a:lnTo>
                    <a:pt x="533" y="31"/>
                  </a:lnTo>
                  <a:lnTo>
                    <a:pt x="534" y="31"/>
                  </a:lnTo>
                  <a:lnTo>
                    <a:pt x="535" y="30"/>
                  </a:lnTo>
                  <a:lnTo>
                    <a:pt x="536" y="30"/>
                  </a:lnTo>
                  <a:lnTo>
                    <a:pt x="536" y="31"/>
                  </a:lnTo>
                  <a:lnTo>
                    <a:pt x="536" y="32"/>
                  </a:lnTo>
                  <a:lnTo>
                    <a:pt x="536" y="33"/>
                  </a:lnTo>
                  <a:lnTo>
                    <a:pt x="536" y="34"/>
                  </a:lnTo>
                  <a:lnTo>
                    <a:pt x="533" y="36"/>
                  </a:lnTo>
                  <a:lnTo>
                    <a:pt x="531" y="38"/>
                  </a:lnTo>
                  <a:lnTo>
                    <a:pt x="530" y="39"/>
                  </a:lnTo>
                  <a:lnTo>
                    <a:pt x="532" y="39"/>
                  </a:lnTo>
                  <a:lnTo>
                    <a:pt x="534" y="39"/>
                  </a:lnTo>
                  <a:lnTo>
                    <a:pt x="535" y="39"/>
                  </a:lnTo>
                  <a:lnTo>
                    <a:pt x="538" y="33"/>
                  </a:lnTo>
                  <a:lnTo>
                    <a:pt x="538" y="31"/>
                  </a:lnTo>
                  <a:lnTo>
                    <a:pt x="538" y="28"/>
                  </a:lnTo>
                  <a:lnTo>
                    <a:pt x="539" y="28"/>
                  </a:lnTo>
                  <a:lnTo>
                    <a:pt x="540" y="29"/>
                  </a:lnTo>
                  <a:lnTo>
                    <a:pt x="541" y="29"/>
                  </a:lnTo>
                  <a:lnTo>
                    <a:pt x="541" y="31"/>
                  </a:lnTo>
                  <a:lnTo>
                    <a:pt x="542" y="32"/>
                  </a:lnTo>
                  <a:lnTo>
                    <a:pt x="541" y="34"/>
                  </a:lnTo>
                  <a:lnTo>
                    <a:pt x="540" y="36"/>
                  </a:lnTo>
                  <a:lnTo>
                    <a:pt x="540" y="37"/>
                  </a:lnTo>
                  <a:lnTo>
                    <a:pt x="542" y="34"/>
                  </a:lnTo>
                  <a:lnTo>
                    <a:pt x="542" y="32"/>
                  </a:lnTo>
                  <a:lnTo>
                    <a:pt x="542" y="31"/>
                  </a:lnTo>
                  <a:lnTo>
                    <a:pt x="541" y="28"/>
                  </a:lnTo>
                  <a:lnTo>
                    <a:pt x="540" y="26"/>
                  </a:lnTo>
                  <a:lnTo>
                    <a:pt x="541" y="24"/>
                  </a:lnTo>
                  <a:lnTo>
                    <a:pt x="542" y="23"/>
                  </a:lnTo>
                  <a:lnTo>
                    <a:pt x="543" y="22"/>
                  </a:lnTo>
                  <a:lnTo>
                    <a:pt x="545" y="22"/>
                  </a:lnTo>
                  <a:lnTo>
                    <a:pt x="546" y="22"/>
                  </a:lnTo>
                  <a:lnTo>
                    <a:pt x="546" y="23"/>
                  </a:lnTo>
                  <a:lnTo>
                    <a:pt x="546" y="24"/>
                  </a:lnTo>
                  <a:lnTo>
                    <a:pt x="546" y="25"/>
                  </a:lnTo>
                  <a:lnTo>
                    <a:pt x="544" y="27"/>
                  </a:lnTo>
                  <a:lnTo>
                    <a:pt x="543" y="29"/>
                  </a:lnTo>
                  <a:lnTo>
                    <a:pt x="544" y="31"/>
                  </a:lnTo>
                  <a:lnTo>
                    <a:pt x="545" y="33"/>
                  </a:lnTo>
                  <a:lnTo>
                    <a:pt x="543" y="37"/>
                  </a:lnTo>
                  <a:lnTo>
                    <a:pt x="541" y="38"/>
                  </a:lnTo>
                  <a:lnTo>
                    <a:pt x="541" y="39"/>
                  </a:lnTo>
                  <a:lnTo>
                    <a:pt x="540" y="40"/>
                  </a:lnTo>
                  <a:lnTo>
                    <a:pt x="541" y="41"/>
                  </a:lnTo>
                  <a:lnTo>
                    <a:pt x="542" y="39"/>
                  </a:lnTo>
                  <a:lnTo>
                    <a:pt x="543" y="38"/>
                  </a:lnTo>
                  <a:lnTo>
                    <a:pt x="544" y="38"/>
                  </a:lnTo>
                  <a:lnTo>
                    <a:pt x="546" y="38"/>
                  </a:lnTo>
                  <a:lnTo>
                    <a:pt x="547" y="36"/>
                  </a:lnTo>
                  <a:lnTo>
                    <a:pt x="549" y="34"/>
                  </a:lnTo>
                  <a:lnTo>
                    <a:pt x="549" y="33"/>
                  </a:lnTo>
                  <a:lnTo>
                    <a:pt x="550" y="31"/>
                  </a:lnTo>
                  <a:lnTo>
                    <a:pt x="550" y="29"/>
                  </a:lnTo>
                  <a:lnTo>
                    <a:pt x="550" y="28"/>
                  </a:lnTo>
                  <a:lnTo>
                    <a:pt x="551" y="29"/>
                  </a:lnTo>
                  <a:lnTo>
                    <a:pt x="551" y="30"/>
                  </a:lnTo>
                  <a:lnTo>
                    <a:pt x="552" y="29"/>
                  </a:lnTo>
                  <a:lnTo>
                    <a:pt x="553" y="28"/>
                  </a:lnTo>
                  <a:lnTo>
                    <a:pt x="552" y="27"/>
                  </a:lnTo>
                  <a:lnTo>
                    <a:pt x="553" y="27"/>
                  </a:lnTo>
                  <a:lnTo>
                    <a:pt x="553" y="26"/>
                  </a:lnTo>
                  <a:lnTo>
                    <a:pt x="555" y="25"/>
                  </a:lnTo>
                  <a:lnTo>
                    <a:pt x="555" y="24"/>
                  </a:lnTo>
                  <a:lnTo>
                    <a:pt x="554" y="22"/>
                  </a:lnTo>
                  <a:lnTo>
                    <a:pt x="555" y="22"/>
                  </a:lnTo>
                  <a:lnTo>
                    <a:pt x="555" y="21"/>
                  </a:lnTo>
                  <a:lnTo>
                    <a:pt x="556" y="21"/>
                  </a:lnTo>
                  <a:lnTo>
                    <a:pt x="556" y="20"/>
                  </a:lnTo>
                  <a:lnTo>
                    <a:pt x="557" y="21"/>
                  </a:lnTo>
                  <a:lnTo>
                    <a:pt x="557" y="20"/>
                  </a:lnTo>
                  <a:lnTo>
                    <a:pt x="557" y="19"/>
                  </a:lnTo>
                  <a:lnTo>
                    <a:pt x="556" y="19"/>
                  </a:lnTo>
                  <a:lnTo>
                    <a:pt x="556" y="18"/>
                  </a:lnTo>
                  <a:lnTo>
                    <a:pt x="560" y="18"/>
                  </a:lnTo>
                  <a:lnTo>
                    <a:pt x="564" y="18"/>
                  </a:lnTo>
                  <a:lnTo>
                    <a:pt x="565" y="19"/>
                  </a:lnTo>
                  <a:lnTo>
                    <a:pt x="566" y="19"/>
                  </a:lnTo>
                  <a:lnTo>
                    <a:pt x="566" y="21"/>
                  </a:lnTo>
                  <a:lnTo>
                    <a:pt x="565" y="22"/>
                  </a:lnTo>
                  <a:lnTo>
                    <a:pt x="564" y="23"/>
                  </a:lnTo>
                  <a:lnTo>
                    <a:pt x="563" y="23"/>
                  </a:lnTo>
                  <a:lnTo>
                    <a:pt x="563" y="25"/>
                  </a:lnTo>
                  <a:lnTo>
                    <a:pt x="562" y="25"/>
                  </a:lnTo>
                  <a:lnTo>
                    <a:pt x="561" y="26"/>
                  </a:lnTo>
                  <a:lnTo>
                    <a:pt x="560" y="26"/>
                  </a:lnTo>
                  <a:lnTo>
                    <a:pt x="559" y="27"/>
                  </a:lnTo>
                  <a:lnTo>
                    <a:pt x="559" y="28"/>
                  </a:lnTo>
                  <a:lnTo>
                    <a:pt x="558" y="29"/>
                  </a:lnTo>
                  <a:lnTo>
                    <a:pt x="559" y="29"/>
                  </a:lnTo>
                  <a:lnTo>
                    <a:pt x="558" y="29"/>
                  </a:lnTo>
                  <a:lnTo>
                    <a:pt x="558" y="30"/>
                  </a:lnTo>
                  <a:lnTo>
                    <a:pt x="558" y="31"/>
                  </a:lnTo>
                  <a:lnTo>
                    <a:pt x="558" y="32"/>
                  </a:lnTo>
                  <a:lnTo>
                    <a:pt x="557" y="33"/>
                  </a:lnTo>
                  <a:lnTo>
                    <a:pt x="557" y="34"/>
                  </a:lnTo>
                  <a:lnTo>
                    <a:pt x="557" y="35"/>
                  </a:lnTo>
                  <a:lnTo>
                    <a:pt x="558" y="35"/>
                  </a:lnTo>
                  <a:lnTo>
                    <a:pt x="558" y="36"/>
                  </a:lnTo>
                  <a:lnTo>
                    <a:pt x="559" y="36"/>
                  </a:lnTo>
                  <a:lnTo>
                    <a:pt x="559" y="37"/>
                  </a:lnTo>
                  <a:lnTo>
                    <a:pt x="561" y="41"/>
                  </a:lnTo>
                  <a:lnTo>
                    <a:pt x="562" y="41"/>
                  </a:lnTo>
                  <a:lnTo>
                    <a:pt x="563" y="42"/>
                  </a:lnTo>
                  <a:lnTo>
                    <a:pt x="562" y="45"/>
                  </a:lnTo>
                  <a:lnTo>
                    <a:pt x="561" y="47"/>
                  </a:lnTo>
                  <a:lnTo>
                    <a:pt x="561" y="49"/>
                  </a:lnTo>
                  <a:lnTo>
                    <a:pt x="562" y="50"/>
                  </a:lnTo>
                  <a:lnTo>
                    <a:pt x="563" y="50"/>
                  </a:lnTo>
                  <a:lnTo>
                    <a:pt x="563" y="51"/>
                  </a:lnTo>
                  <a:lnTo>
                    <a:pt x="563" y="52"/>
                  </a:lnTo>
                  <a:lnTo>
                    <a:pt x="563" y="53"/>
                  </a:lnTo>
                  <a:lnTo>
                    <a:pt x="563" y="54"/>
                  </a:lnTo>
                  <a:lnTo>
                    <a:pt x="563" y="55"/>
                  </a:lnTo>
                  <a:lnTo>
                    <a:pt x="564" y="55"/>
                  </a:lnTo>
                  <a:lnTo>
                    <a:pt x="565" y="55"/>
                  </a:lnTo>
                  <a:lnTo>
                    <a:pt x="565" y="56"/>
                  </a:lnTo>
                  <a:lnTo>
                    <a:pt x="563" y="56"/>
                  </a:lnTo>
                  <a:lnTo>
                    <a:pt x="562" y="56"/>
                  </a:lnTo>
                  <a:lnTo>
                    <a:pt x="561" y="57"/>
                  </a:lnTo>
                  <a:lnTo>
                    <a:pt x="561" y="58"/>
                  </a:lnTo>
                  <a:lnTo>
                    <a:pt x="562" y="60"/>
                  </a:lnTo>
                  <a:lnTo>
                    <a:pt x="563" y="60"/>
                  </a:lnTo>
                  <a:lnTo>
                    <a:pt x="564" y="59"/>
                  </a:lnTo>
                  <a:lnTo>
                    <a:pt x="566" y="60"/>
                  </a:lnTo>
                  <a:lnTo>
                    <a:pt x="567" y="60"/>
                  </a:lnTo>
                  <a:lnTo>
                    <a:pt x="568" y="60"/>
                  </a:lnTo>
                  <a:lnTo>
                    <a:pt x="571" y="61"/>
                  </a:lnTo>
                  <a:lnTo>
                    <a:pt x="572" y="61"/>
                  </a:lnTo>
                  <a:lnTo>
                    <a:pt x="573" y="61"/>
                  </a:lnTo>
                  <a:lnTo>
                    <a:pt x="574" y="60"/>
                  </a:lnTo>
                  <a:lnTo>
                    <a:pt x="575" y="59"/>
                  </a:lnTo>
                  <a:lnTo>
                    <a:pt x="577" y="55"/>
                  </a:lnTo>
                  <a:lnTo>
                    <a:pt x="577" y="54"/>
                  </a:lnTo>
                  <a:lnTo>
                    <a:pt x="577" y="53"/>
                  </a:lnTo>
                  <a:lnTo>
                    <a:pt x="576" y="51"/>
                  </a:lnTo>
                  <a:lnTo>
                    <a:pt x="576" y="47"/>
                  </a:lnTo>
                  <a:lnTo>
                    <a:pt x="577" y="46"/>
                  </a:lnTo>
                  <a:lnTo>
                    <a:pt x="577" y="45"/>
                  </a:lnTo>
                  <a:lnTo>
                    <a:pt x="577" y="44"/>
                  </a:lnTo>
                  <a:lnTo>
                    <a:pt x="579" y="44"/>
                  </a:lnTo>
                  <a:lnTo>
                    <a:pt x="580" y="43"/>
                  </a:lnTo>
                  <a:lnTo>
                    <a:pt x="581" y="43"/>
                  </a:lnTo>
                  <a:lnTo>
                    <a:pt x="581" y="44"/>
                  </a:lnTo>
                  <a:lnTo>
                    <a:pt x="582" y="44"/>
                  </a:lnTo>
                  <a:lnTo>
                    <a:pt x="582" y="43"/>
                  </a:lnTo>
                  <a:lnTo>
                    <a:pt x="582" y="42"/>
                  </a:lnTo>
                  <a:lnTo>
                    <a:pt x="583" y="42"/>
                  </a:lnTo>
                  <a:lnTo>
                    <a:pt x="584" y="43"/>
                  </a:lnTo>
                  <a:lnTo>
                    <a:pt x="583" y="44"/>
                  </a:lnTo>
                  <a:lnTo>
                    <a:pt x="583" y="45"/>
                  </a:lnTo>
                  <a:lnTo>
                    <a:pt x="583" y="46"/>
                  </a:lnTo>
                  <a:lnTo>
                    <a:pt x="582" y="47"/>
                  </a:lnTo>
                  <a:lnTo>
                    <a:pt x="582" y="48"/>
                  </a:lnTo>
                  <a:lnTo>
                    <a:pt x="581" y="48"/>
                  </a:lnTo>
                  <a:lnTo>
                    <a:pt x="580" y="48"/>
                  </a:lnTo>
                  <a:lnTo>
                    <a:pt x="579" y="48"/>
                  </a:lnTo>
                  <a:lnTo>
                    <a:pt x="579" y="49"/>
                  </a:lnTo>
                  <a:lnTo>
                    <a:pt x="578" y="49"/>
                  </a:lnTo>
                  <a:lnTo>
                    <a:pt x="579" y="50"/>
                  </a:lnTo>
                  <a:lnTo>
                    <a:pt x="579" y="49"/>
                  </a:lnTo>
                  <a:lnTo>
                    <a:pt x="580" y="48"/>
                  </a:lnTo>
                  <a:lnTo>
                    <a:pt x="581" y="49"/>
                  </a:lnTo>
                  <a:lnTo>
                    <a:pt x="581" y="51"/>
                  </a:lnTo>
                  <a:lnTo>
                    <a:pt x="582" y="54"/>
                  </a:lnTo>
                  <a:lnTo>
                    <a:pt x="582" y="53"/>
                  </a:lnTo>
                  <a:lnTo>
                    <a:pt x="582" y="51"/>
                  </a:lnTo>
                  <a:lnTo>
                    <a:pt x="582" y="49"/>
                  </a:lnTo>
                  <a:lnTo>
                    <a:pt x="583" y="48"/>
                  </a:lnTo>
                  <a:lnTo>
                    <a:pt x="584" y="47"/>
                  </a:lnTo>
                  <a:lnTo>
                    <a:pt x="585" y="47"/>
                  </a:lnTo>
                  <a:lnTo>
                    <a:pt x="585" y="46"/>
                  </a:lnTo>
                  <a:lnTo>
                    <a:pt x="586" y="46"/>
                  </a:lnTo>
                  <a:lnTo>
                    <a:pt x="586" y="45"/>
                  </a:lnTo>
                  <a:lnTo>
                    <a:pt x="588" y="45"/>
                  </a:lnTo>
                  <a:lnTo>
                    <a:pt x="587" y="46"/>
                  </a:lnTo>
                  <a:lnTo>
                    <a:pt x="586" y="46"/>
                  </a:lnTo>
                  <a:lnTo>
                    <a:pt x="586" y="47"/>
                  </a:lnTo>
                  <a:lnTo>
                    <a:pt x="587" y="48"/>
                  </a:lnTo>
                  <a:lnTo>
                    <a:pt x="587" y="49"/>
                  </a:lnTo>
                  <a:lnTo>
                    <a:pt x="588" y="50"/>
                  </a:lnTo>
                  <a:lnTo>
                    <a:pt x="587" y="51"/>
                  </a:lnTo>
                  <a:lnTo>
                    <a:pt x="587" y="52"/>
                  </a:lnTo>
                  <a:lnTo>
                    <a:pt x="587" y="53"/>
                  </a:lnTo>
                  <a:lnTo>
                    <a:pt x="586" y="55"/>
                  </a:lnTo>
                  <a:lnTo>
                    <a:pt x="588" y="54"/>
                  </a:lnTo>
                  <a:lnTo>
                    <a:pt x="588" y="53"/>
                  </a:lnTo>
                  <a:lnTo>
                    <a:pt x="588" y="52"/>
                  </a:lnTo>
                  <a:lnTo>
                    <a:pt x="589" y="51"/>
                  </a:lnTo>
                  <a:lnTo>
                    <a:pt x="590" y="51"/>
                  </a:lnTo>
                  <a:lnTo>
                    <a:pt x="591" y="50"/>
                  </a:lnTo>
                  <a:lnTo>
                    <a:pt x="591" y="51"/>
                  </a:lnTo>
                  <a:lnTo>
                    <a:pt x="592" y="52"/>
                  </a:lnTo>
                  <a:lnTo>
                    <a:pt x="591" y="52"/>
                  </a:lnTo>
                  <a:lnTo>
                    <a:pt x="591" y="53"/>
                  </a:lnTo>
                  <a:lnTo>
                    <a:pt x="592" y="52"/>
                  </a:lnTo>
                  <a:lnTo>
                    <a:pt x="592" y="53"/>
                  </a:lnTo>
                  <a:lnTo>
                    <a:pt x="591" y="54"/>
                  </a:lnTo>
                  <a:lnTo>
                    <a:pt x="592" y="55"/>
                  </a:lnTo>
                  <a:lnTo>
                    <a:pt x="593" y="53"/>
                  </a:lnTo>
                  <a:lnTo>
                    <a:pt x="593" y="52"/>
                  </a:lnTo>
                  <a:lnTo>
                    <a:pt x="593" y="51"/>
                  </a:lnTo>
                  <a:lnTo>
                    <a:pt x="594" y="51"/>
                  </a:lnTo>
                  <a:lnTo>
                    <a:pt x="594" y="50"/>
                  </a:lnTo>
                  <a:lnTo>
                    <a:pt x="594" y="49"/>
                  </a:lnTo>
                  <a:lnTo>
                    <a:pt x="595" y="49"/>
                  </a:lnTo>
                  <a:lnTo>
                    <a:pt x="597" y="49"/>
                  </a:lnTo>
                  <a:lnTo>
                    <a:pt x="595" y="51"/>
                  </a:lnTo>
                  <a:lnTo>
                    <a:pt x="595" y="52"/>
                  </a:lnTo>
                  <a:lnTo>
                    <a:pt x="595" y="54"/>
                  </a:lnTo>
                  <a:lnTo>
                    <a:pt x="595" y="55"/>
                  </a:lnTo>
                  <a:lnTo>
                    <a:pt x="595" y="56"/>
                  </a:lnTo>
                  <a:lnTo>
                    <a:pt x="593" y="56"/>
                  </a:lnTo>
                  <a:lnTo>
                    <a:pt x="593" y="57"/>
                  </a:lnTo>
                  <a:lnTo>
                    <a:pt x="595" y="57"/>
                  </a:lnTo>
                  <a:lnTo>
                    <a:pt x="595" y="58"/>
                  </a:lnTo>
                  <a:lnTo>
                    <a:pt x="594" y="59"/>
                  </a:lnTo>
                  <a:lnTo>
                    <a:pt x="593" y="60"/>
                  </a:lnTo>
                  <a:lnTo>
                    <a:pt x="593" y="61"/>
                  </a:lnTo>
                  <a:lnTo>
                    <a:pt x="590" y="62"/>
                  </a:lnTo>
                  <a:lnTo>
                    <a:pt x="590" y="61"/>
                  </a:lnTo>
                  <a:lnTo>
                    <a:pt x="589" y="62"/>
                  </a:lnTo>
                  <a:lnTo>
                    <a:pt x="590" y="62"/>
                  </a:lnTo>
                  <a:lnTo>
                    <a:pt x="592" y="62"/>
                  </a:lnTo>
                  <a:lnTo>
                    <a:pt x="593" y="61"/>
                  </a:lnTo>
                  <a:lnTo>
                    <a:pt x="594" y="61"/>
                  </a:lnTo>
                  <a:lnTo>
                    <a:pt x="594" y="60"/>
                  </a:lnTo>
                  <a:lnTo>
                    <a:pt x="595" y="62"/>
                  </a:lnTo>
                  <a:lnTo>
                    <a:pt x="595" y="63"/>
                  </a:lnTo>
                  <a:lnTo>
                    <a:pt x="594" y="65"/>
                  </a:lnTo>
                  <a:lnTo>
                    <a:pt x="593" y="67"/>
                  </a:lnTo>
                  <a:lnTo>
                    <a:pt x="592" y="67"/>
                  </a:lnTo>
                  <a:lnTo>
                    <a:pt x="591" y="67"/>
                  </a:lnTo>
                  <a:lnTo>
                    <a:pt x="590" y="66"/>
                  </a:lnTo>
                  <a:lnTo>
                    <a:pt x="588" y="66"/>
                  </a:lnTo>
                  <a:lnTo>
                    <a:pt x="587" y="65"/>
                  </a:lnTo>
                  <a:lnTo>
                    <a:pt x="585" y="65"/>
                  </a:lnTo>
                  <a:lnTo>
                    <a:pt x="585" y="66"/>
                  </a:lnTo>
                  <a:lnTo>
                    <a:pt x="583" y="66"/>
                  </a:lnTo>
                  <a:lnTo>
                    <a:pt x="583" y="67"/>
                  </a:lnTo>
                  <a:lnTo>
                    <a:pt x="584" y="66"/>
                  </a:lnTo>
                  <a:lnTo>
                    <a:pt x="586" y="66"/>
                  </a:lnTo>
                  <a:lnTo>
                    <a:pt x="587" y="65"/>
                  </a:lnTo>
                  <a:lnTo>
                    <a:pt x="588" y="67"/>
                  </a:lnTo>
                  <a:lnTo>
                    <a:pt x="589" y="67"/>
                  </a:lnTo>
                  <a:lnTo>
                    <a:pt x="591" y="68"/>
                  </a:lnTo>
                  <a:lnTo>
                    <a:pt x="592" y="68"/>
                  </a:lnTo>
                  <a:lnTo>
                    <a:pt x="593" y="69"/>
                  </a:lnTo>
                  <a:lnTo>
                    <a:pt x="593" y="70"/>
                  </a:lnTo>
                  <a:lnTo>
                    <a:pt x="593" y="71"/>
                  </a:lnTo>
                  <a:lnTo>
                    <a:pt x="594" y="72"/>
                  </a:lnTo>
                  <a:lnTo>
                    <a:pt x="594" y="71"/>
                  </a:lnTo>
                  <a:lnTo>
                    <a:pt x="595" y="68"/>
                  </a:lnTo>
                  <a:lnTo>
                    <a:pt x="595" y="67"/>
                  </a:lnTo>
                  <a:lnTo>
                    <a:pt x="596" y="66"/>
                  </a:lnTo>
                  <a:lnTo>
                    <a:pt x="597" y="65"/>
                  </a:lnTo>
                  <a:lnTo>
                    <a:pt x="598" y="62"/>
                  </a:lnTo>
                  <a:lnTo>
                    <a:pt x="599" y="62"/>
                  </a:lnTo>
                  <a:lnTo>
                    <a:pt x="600" y="61"/>
                  </a:lnTo>
                  <a:lnTo>
                    <a:pt x="600" y="62"/>
                  </a:lnTo>
                  <a:lnTo>
                    <a:pt x="601" y="61"/>
                  </a:lnTo>
                  <a:lnTo>
                    <a:pt x="602" y="59"/>
                  </a:lnTo>
                  <a:lnTo>
                    <a:pt x="603" y="59"/>
                  </a:lnTo>
                  <a:lnTo>
                    <a:pt x="603" y="58"/>
                  </a:lnTo>
                  <a:lnTo>
                    <a:pt x="602" y="55"/>
                  </a:lnTo>
                  <a:lnTo>
                    <a:pt x="602" y="54"/>
                  </a:lnTo>
                  <a:lnTo>
                    <a:pt x="603" y="54"/>
                  </a:lnTo>
                  <a:lnTo>
                    <a:pt x="604" y="54"/>
                  </a:lnTo>
                  <a:lnTo>
                    <a:pt x="605" y="54"/>
                  </a:lnTo>
                  <a:lnTo>
                    <a:pt x="606" y="54"/>
                  </a:lnTo>
                  <a:lnTo>
                    <a:pt x="606" y="53"/>
                  </a:lnTo>
                  <a:lnTo>
                    <a:pt x="607" y="53"/>
                  </a:lnTo>
                  <a:lnTo>
                    <a:pt x="607" y="52"/>
                  </a:lnTo>
                  <a:lnTo>
                    <a:pt x="607" y="51"/>
                  </a:lnTo>
                  <a:lnTo>
                    <a:pt x="606" y="51"/>
                  </a:lnTo>
                  <a:lnTo>
                    <a:pt x="606" y="50"/>
                  </a:lnTo>
                  <a:lnTo>
                    <a:pt x="607" y="50"/>
                  </a:lnTo>
                  <a:lnTo>
                    <a:pt x="608" y="50"/>
                  </a:lnTo>
                  <a:lnTo>
                    <a:pt x="609" y="50"/>
                  </a:lnTo>
                  <a:lnTo>
                    <a:pt x="610" y="49"/>
                  </a:lnTo>
                  <a:lnTo>
                    <a:pt x="610" y="50"/>
                  </a:lnTo>
                  <a:lnTo>
                    <a:pt x="613" y="49"/>
                  </a:lnTo>
                  <a:lnTo>
                    <a:pt x="613" y="50"/>
                  </a:lnTo>
                  <a:lnTo>
                    <a:pt x="613" y="51"/>
                  </a:lnTo>
                  <a:lnTo>
                    <a:pt x="614" y="53"/>
                  </a:lnTo>
                  <a:lnTo>
                    <a:pt x="613" y="54"/>
                  </a:lnTo>
                  <a:lnTo>
                    <a:pt x="614" y="54"/>
                  </a:lnTo>
                  <a:lnTo>
                    <a:pt x="613" y="55"/>
                  </a:lnTo>
                  <a:lnTo>
                    <a:pt x="613" y="56"/>
                  </a:lnTo>
                  <a:lnTo>
                    <a:pt x="614" y="56"/>
                  </a:lnTo>
                  <a:lnTo>
                    <a:pt x="613" y="57"/>
                  </a:lnTo>
                  <a:lnTo>
                    <a:pt x="613" y="58"/>
                  </a:lnTo>
                  <a:lnTo>
                    <a:pt x="612" y="58"/>
                  </a:lnTo>
                  <a:lnTo>
                    <a:pt x="612" y="59"/>
                  </a:lnTo>
                  <a:lnTo>
                    <a:pt x="610" y="60"/>
                  </a:lnTo>
                  <a:lnTo>
                    <a:pt x="610" y="58"/>
                  </a:lnTo>
                  <a:lnTo>
                    <a:pt x="609" y="57"/>
                  </a:lnTo>
                  <a:lnTo>
                    <a:pt x="608" y="57"/>
                  </a:lnTo>
                  <a:lnTo>
                    <a:pt x="609" y="58"/>
                  </a:lnTo>
                  <a:lnTo>
                    <a:pt x="609" y="59"/>
                  </a:lnTo>
                  <a:lnTo>
                    <a:pt x="609" y="60"/>
                  </a:lnTo>
                  <a:lnTo>
                    <a:pt x="608" y="60"/>
                  </a:lnTo>
                  <a:lnTo>
                    <a:pt x="608" y="61"/>
                  </a:lnTo>
                  <a:lnTo>
                    <a:pt x="607" y="62"/>
                  </a:lnTo>
                  <a:lnTo>
                    <a:pt x="606" y="62"/>
                  </a:lnTo>
                  <a:lnTo>
                    <a:pt x="606" y="60"/>
                  </a:lnTo>
                  <a:lnTo>
                    <a:pt x="605" y="61"/>
                  </a:lnTo>
                  <a:lnTo>
                    <a:pt x="604" y="61"/>
                  </a:lnTo>
                  <a:lnTo>
                    <a:pt x="604" y="62"/>
                  </a:lnTo>
                  <a:lnTo>
                    <a:pt x="602" y="63"/>
                  </a:lnTo>
                  <a:lnTo>
                    <a:pt x="602" y="64"/>
                  </a:lnTo>
                  <a:lnTo>
                    <a:pt x="602" y="67"/>
                  </a:lnTo>
                  <a:lnTo>
                    <a:pt x="601" y="68"/>
                  </a:lnTo>
                  <a:lnTo>
                    <a:pt x="600" y="70"/>
                  </a:lnTo>
                  <a:lnTo>
                    <a:pt x="601" y="71"/>
                  </a:lnTo>
                  <a:lnTo>
                    <a:pt x="600" y="74"/>
                  </a:lnTo>
                  <a:lnTo>
                    <a:pt x="598" y="73"/>
                  </a:lnTo>
                  <a:lnTo>
                    <a:pt x="598" y="74"/>
                  </a:lnTo>
                  <a:lnTo>
                    <a:pt x="600" y="75"/>
                  </a:lnTo>
                  <a:lnTo>
                    <a:pt x="601" y="76"/>
                  </a:lnTo>
                  <a:lnTo>
                    <a:pt x="601" y="77"/>
                  </a:lnTo>
                  <a:lnTo>
                    <a:pt x="600" y="79"/>
                  </a:lnTo>
                  <a:lnTo>
                    <a:pt x="599" y="80"/>
                  </a:lnTo>
                  <a:lnTo>
                    <a:pt x="598" y="80"/>
                  </a:lnTo>
                  <a:lnTo>
                    <a:pt x="598" y="79"/>
                  </a:lnTo>
                  <a:lnTo>
                    <a:pt x="597" y="77"/>
                  </a:lnTo>
                  <a:lnTo>
                    <a:pt x="596" y="76"/>
                  </a:lnTo>
                  <a:lnTo>
                    <a:pt x="595" y="76"/>
                  </a:lnTo>
                  <a:lnTo>
                    <a:pt x="595" y="77"/>
                  </a:lnTo>
                  <a:lnTo>
                    <a:pt x="594" y="79"/>
                  </a:lnTo>
                  <a:lnTo>
                    <a:pt x="592" y="80"/>
                  </a:lnTo>
                  <a:lnTo>
                    <a:pt x="591" y="79"/>
                  </a:lnTo>
                  <a:lnTo>
                    <a:pt x="590" y="79"/>
                  </a:lnTo>
                  <a:lnTo>
                    <a:pt x="591" y="80"/>
                  </a:lnTo>
                  <a:lnTo>
                    <a:pt x="592" y="80"/>
                  </a:lnTo>
                  <a:lnTo>
                    <a:pt x="591" y="81"/>
                  </a:lnTo>
                  <a:lnTo>
                    <a:pt x="591" y="82"/>
                  </a:lnTo>
                  <a:lnTo>
                    <a:pt x="591" y="83"/>
                  </a:lnTo>
                  <a:lnTo>
                    <a:pt x="592" y="82"/>
                  </a:lnTo>
                  <a:lnTo>
                    <a:pt x="592" y="81"/>
                  </a:lnTo>
                  <a:lnTo>
                    <a:pt x="593" y="80"/>
                  </a:lnTo>
                  <a:lnTo>
                    <a:pt x="594" y="79"/>
                  </a:lnTo>
                  <a:lnTo>
                    <a:pt x="595" y="79"/>
                  </a:lnTo>
                  <a:lnTo>
                    <a:pt x="595" y="78"/>
                  </a:lnTo>
                  <a:lnTo>
                    <a:pt x="596" y="77"/>
                  </a:lnTo>
                  <a:lnTo>
                    <a:pt x="597" y="78"/>
                  </a:lnTo>
                  <a:lnTo>
                    <a:pt x="598" y="80"/>
                  </a:lnTo>
                  <a:lnTo>
                    <a:pt x="598" y="81"/>
                  </a:lnTo>
                  <a:lnTo>
                    <a:pt x="599" y="81"/>
                  </a:lnTo>
                  <a:lnTo>
                    <a:pt x="600" y="81"/>
                  </a:lnTo>
                  <a:lnTo>
                    <a:pt x="600" y="82"/>
                  </a:lnTo>
                  <a:lnTo>
                    <a:pt x="599" y="83"/>
                  </a:lnTo>
                  <a:lnTo>
                    <a:pt x="598" y="83"/>
                  </a:lnTo>
                  <a:lnTo>
                    <a:pt x="597" y="84"/>
                  </a:lnTo>
                  <a:lnTo>
                    <a:pt x="595" y="84"/>
                  </a:lnTo>
                  <a:lnTo>
                    <a:pt x="594" y="84"/>
                  </a:lnTo>
                  <a:lnTo>
                    <a:pt x="594" y="86"/>
                  </a:lnTo>
                  <a:lnTo>
                    <a:pt x="593" y="86"/>
                  </a:lnTo>
                  <a:lnTo>
                    <a:pt x="592" y="84"/>
                  </a:lnTo>
                  <a:lnTo>
                    <a:pt x="591" y="84"/>
                  </a:lnTo>
                  <a:lnTo>
                    <a:pt x="590" y="85"/>
                  </a:lnTo>
                  <a:lnTo>
                    <a:pt x="590" y="86"/>
                  </a:lnTo>
                  <a:lnTo>
                    <a:pt x="588" y="87"/>
                  </a:lnTo>
                  <a:lnTo>
                    <a:pt x="589" y="87"/>
                  </a:lnTo>
                  <a:lnTo>
                    <a:pt x="589" y="88"/>
                  </a:lnTo>
                  <a:lnTo>
                    <a:pt x="590" y="87"/>
                  </a:lnTo>
                  <a:lnTo>
                    <a:pt x="591" y="86"/>
                  </a:lnTo>
                  <a:lnTo>
                    <a:pt x="591" y="85"/>
                  </a:lnTo>
                  <a:lnTo>
                    <a:pt x="593" y="86"/>
                  </a:lnTo>
                  <a:lnTo>
                    <a:pt x="594" y="86"/>
                  </a:lnTo>
                  <a:lnTo>
                    <a:pt x="595" y="86"/>
                  </a:lnTo>
                  <a:lnTo>
                    <a:pt x="595" y="85"/>
                  </a:lnTo>
                  <a:lnTo>
                    <a:pt x="597" y="85"/>
                  </a:lnTo>
                  <a:lnTo>
                    <a:pt x="598" y="84"/>
                  </a:lnTo>
                  <a:lnTo>
                    <a:pt x="600" y="84"/>
                  </a:lnTo>
                  <a:lnTo>
                    <a:pt x="600" y="83"/>
                  </a:lnTo>
                  <a:lnTo>
                    <a:pt x="601" y="82"/>
                  </a:lnTo>
                  <a:lnTo>
                    <a:pt x="601" y="81"/>
                  </a:lnTo>
                  <a:lnTo>
                    <a:pt x="602" y="81"/>
                  </a:lnTo>
                  <a:lnTo>
                    <a:pt x="601" y="83"/>
                  </a:lnTo>
                  <a:lnTo>
                    <a:pt x="602" y="84"/>
                  </a:lnTo>
                  <a:lnTo>
                    <a:pt x="603" y="84"/>
                  </a:lnTo>
                  <a:lnTo>
                    <a:pt x="604" y="85"/>
                  </a:lnTo>
                  <a:lnTo>
                    <a:pt x="605" y="86"/>
                  </a:lnTo>
                  <a:lnTo>
                    <a:pt x="605" y="85"/>
                  </a:lnTo>
                  <a:lnTo>
                    <a:pt x="603" y="83"/>
                  </a:lnTo>
                  <a:lnTo>
                    <a:pt x="603" y="82"/>
                  </a:lnTo>
                  <a:lnTo>
                    <a:pt x="603" y="81"/>
                  </a:lnTo>
                  <a:lnTo>
                    <a:pt x="605" y="79"/>
                  </a:lnTo>
                  <a:lnTo>
                    <a:pt x="605" y="78"/>
                  </a:lnTo>
                  <a:lnTo>
                    <a:pt x="605" y="76"/>
                  </a:lnTo>
                  <a:lnTo>
                    <a:pt x="607" y="76"/>
                  </a:lnTo>
                  <a:lnTo>
                    <a:pt x="606" y="76"/>
                  </a:lnTo>
                  <a:lnTo>
                    <a:pt x="607" y="76"/>
                  </a:lnTo>
                  <a:lnTo>
                    <a:pt x="608" y="75"/>
                  </a:lnTo>
                  <a:lnTo>
                    <a:pt x="608" y="74"/>
                  </a:lnTo>
                  <a:lnTo>
                    <a:pt x="609" y="72"/>
                  </a:lnTo>
                  <a:lnTo>
                    <a:pt x="610" y="72"/>
                  </a:lnTo>
                  <a:lnTo>
                    <a:pt x="611" y="72"/>
                  </a:lnTo>
                  <a:lnTo>
                    <a:pt x="611" y="71"/>
                  </a:lnTo>
                  <a:lnTo>
                    <a:pt x="611" y="72"/>
                  </a:lnTo>
                  <a:lnTo>
                    <a:pt x="612" y="73"/>
                  </a:lnTo>
                  <a:lnTo>
                    <a:pt x="612" y="74"/>
                  </a:lnTo>
                  <a:lnTo>
                    <a:pt x="611" y="77"/>
                  </a:lnTo>
                  <a:lnTo>
                    <a:pt x="611" y="78"/>
                  </a:lnTo>
                  <a:lnTo>
                    <a:pt x="610" y="79"/>
                  </a:lnTo>
                  <a:lnTo>
                    <a:pt x="609" y="80"/>
                  </a:lnTo>
                  <a:lnTo>
                    <a:pt x="610" y="81"/>
                  </a:lnTo>
                  <a:lnTo>
                    <a:pt x="611" y="83"/>
                  </a:lnTo>
                  <a:lnTo>
                    <a:pt x="612" y="83"/>
                  </a:lnTo>
                  <a:lnTo>
                    <a:pt x="612" y="84"/>
                  </a:lnTo>
                  <a:lnTo>
                    <a:pt x="613" y="83"/>
                  </a:lnTo>
                  <a:lnTo>
                    <a:pt x="612" y="82"/>
                  </a:lnTo>
                  <a:lnTo>
                    <a:pt x="611" y="81"/>
                  </a:lnTo>
                  <a:lnTo>
                    <a:pt x="610" y="80"/>
                  </a:lnTo>
                  <a:lnTo>
                    <a:pt x="610" y="79"/>
                  </a:lnTo>
                  <a:lnTo>
                    <a:pt x="611" y="78"/>
                  </a:lnTo>
                  <a:lnTo>
                    <a:pt x="612" y="78"/>
                  </a:lnTo>
                  <a:lnTo>
                    <a:pt x="612" y="76"/>
                  </a:lnTo>
                  <a:lnTo>
                    <a:pt x="612" y="75"/>
                  </a:lnTo>
                  <a:lnTo>
                    <a:pt x="613" y="74"/>
                  </a:lnTo>
                  <a:lnTo>
                    <a:pt x="614" y="73"/>
                  </a:lnTo>
                  <a:lnTo>
                    <a:pt x="615" y="71"/>
                  </a:lnTo>
                  <a:lnTo>
                    <a:pt x="616" y="72"/>
                  </a:lnTo>
                  <a:lnTo>
                    <a:pt x="616" y="73"/>
                  </a:lnTo>
                  <a:lnTo>
                    <a:pt x="617" y="73"/>
                  </a:lnTo>
                  <a:lnTo>
                    <a:pt x="618" y="73"/>
                  </a:lnTo>
                  <a:lnTo>
                    <a:pt x="619" y="74"/>
                  </a:lnTo>
                  <a:lnTo>
                    <a:pt x="619" y="75"/>
                  </a:lnTo>
                  <a:lnTo>
                    <a:pt x="620" y="74"/>
                  </a:lnTo>
                  <a:lnTo>
                    <a:pt x="621" y="74"/>
                  </a:lnTo>
                  <a:lnTo>
                    <a:pt x="621" y="73"/>
                  </a:lnTo>
                  <a:lnTo>
                    <a:pt x="619" y="73"/>
                  </a:lnTo>
                  <a:lnTo>
                    <a:pt x="618" y="72"/>
                  </a:lnTo>
                  <a:lnTo>
                    <a:pt x="616" y="72"/>
                  </a:lnTo>
                  <a:lnTo>
                    <a:pt x="616" y="71"/>
                  </a:lnTo>
                  <a:lnTo>
                    <a:pt x="618" y="69"/>
                  </a:lnTo>
                  <a:lnTo>
                    <a:pt x="618" y="68"/>
                  </a:lnTo>
                  <a:lnTo>
                    <a:pt x="619" y="68"/>
                  </a:lnTo>
                  <a:lnTo>
                    <a:pt x="619" y="66"/>
                  </a:lnTo>
                  <a:lnTo>
                    <a:pt x="619" y="65"/>
                  </a:lnTo>
                  <a:lnTo>
                    <a:pt x="619" y="64"/>
                  </a:lnTo>
                  <a:lnTo>
                    <a:pt x="619" y="65"/>
                  </a:lnTo>
                  <a:lnTo>
                    <a:pt x="619" y="63"/>
                  </a:lnTo>
                  <a:lnTo>
                    <a:pt x="621" y="62"/>
                  </a:lnTo>
                  <a:lnTo>
                    <a:pt x="622" y="61"/>
                  </a:lnTo>
                  <a:lnTo>
                    <a:pt x="623" y="59"/>
                  </a:lnTo>
                  <a:lnTo>
                    <a:pt x="625" y="60"/>
                  </a:lnTo>
                  <a:lnTo>
                    <a:pt x="625" y="59"/>
                  </a:lnTo>
                  <a:lnTo>
                    <a:pt x="624" y="58"/>
                  </a:lnTo>
                  <a:lnTo>
                    <a:pt x="623" y="57"/>
                  </a:lnTo>
                  <a:lnTo>
                    <a:pt x="622" y="56"/>
                  </a:lnTo>
                  <a:lnTo>
                    <a:pt x="621" y="56"/>
                  </a:lnTo>
                  <a:lnTo>
                    <a:pt x="622" y="56"/>
                  </a:lnTo>
                  <a:lnTo>
                    <a:pt x="622" y="55"/>
                  </a:lnTo>
                  <a:lnTo>
                    <a:pt x="623" y="54"/>
                  </a:lnTo>
                  <a:lnTo>
                    <a:pt x="625" y="53"/>
                  </a:lnTo>
                  <a:lnTo>
                    <a:pt x="626" y="54"/>
                  </a:lnTo>
                  <a:lnTo>
                    <a:pt x="627" y="55"/>
                  </a:lnTo>
                  <a:lnTo>
                    <a:pt x="628" y="54"/>
                  </a:lnTo>
                  <a:lnTo>
                    <a:pt x="629" y="56"/>
                  </a:lnTo>
                  <a:lnTo>
                    <a:pt x="630" y="57"/>
                  </a:lnTo>
                  <a:lnTo>
                    <a:pt x="630" y="58"/>
                  </a:lnTo>
                  <a:lnTo>
                    <a:pt x="630" y="59"/>
                  </a:lnTo>
                  <a:lnTo>
                    <a:pt x="630" y="60"/>
                  </a:lnTo>
                  <a:lnTo>
                    <a:pt x="630" y="59"/>
                  </a:lnTo>
                  <a:lnTo>
                    <a:pt x="631" y="59"/>
                  </a:lnTo>
                  <a:lnTo>
                    <a:pt x="632" y="60"/>
                  </a:lnTo>
                  <a:lnTo>
                    <a:pt x="632" y="61"/>
                  </a:lnTo>
                  <a:lnTo>
                    <a:pt x="631" y="61"/>
                  </a:lnTo>
                  <a:lnTo>
                    <a:pt x="631" y="62"/>
                  </a:lnTo>
                  <a:lnTo>
                    <a:pt x="630" y="63"/>
                  </a:lnTo>
                  <a:lnTo>
                    <a:pt x="631" y="64"/>
                  </a:lnTo>
                  <a:lnTo>
                    <a:pt x="632" y="64"/>
                  </a:lnTo>
                  <a:lnTo>
                    <a:pt x="631" y="66"/>
                  </a:lnTo>
                  <a:lnTo>
                    <a:pt x="631" y="67"/>
                  </a:lnTo>
                  <a:lnTo>
                    <a:pt x="632" y="66"/>
                  </a:lnTo>
                  <a:lnTo>
                    <a:pt x="632" y="65"/>
                  </a:lnTo>
                  <a:lnTo>
                    <a:pt x="632" y="64"/>
                  </a:lnTo>
                  <a:lnTo>
                    <a:pt x="633" y="64"/>
                  </a:lnTo>
                  <a:lnTo>
                    <a:pt x="633" y="70"/>
                  </a:lnTo>
                  <a:lnTo>
                    <a:pt x="633" y="71"/>
                  </a:lnTo>
                  <a:lnTo>
                    <a:pt x="633" y="74"/>
                  </a:lnTo>
                  <a:lnTo>
                    <a:pt x="633" y="75"/>
                  </a:lnTo>
                  <a:lnTo>
                    <a:pt x="632" y="74"/>
                  </a:lnTo>
                  <a:lnTo>
                    <a:pt x="633" y="73"/>
                  </a:lnTo>
                  <a:lnTo>
                    <a:pt x="633" y="72"/>
                  </a:lnTo>
                  <a:lnTo>
                    <a:pt x="632" y="72"/>
                  </a:lnTo>
                  <a:lnTo>
                    <a:pt x="632" y="73"/>
                  </a:lnTo>
                  <a:lnTo>
                    <a:pt x="632" y="74"/>
                  </a:lnTo>
                  <a:lnTo>
                    <a:pt x="631" y="74"/>
                  </a:lnTo>
                  <a:lnTo>
                    <a:pt x="631" y="75"/>
                  </a:lnTo>
                  <a:lnTo>
                    <a:pt x="630" y="75"/>
                  </a:lnTo>
                  <a:lnTo>
                    <a:pt x="630" y="77"/>
                  </a:lnTo>
                  <a:lnTo>
                    <a:pt x="628" y="77"/>
                  </a:lnTo>
                  <a:lnTo>
                    <a:pt x="626" y="78"/>
                  </a:lnTo>
                  <a:lnTo>
                    <a:pt x="625" y="78"/>
                  </a:lnTo>
                  <a:lnTo>
                    <a:pt x="624" y="77"/>
                  </a:lnTo>
                  <a:lnTo>
                    <a:pt x="624" y="78"/>
                  </a:lnTo>
                  <a:lnTo>
                    <a:pt x="623" y="78"/>
                  </a:lnTo>
                  <a:lnTo>
                    <a:pt x="622" y="78"/>
                  </a:lnTo>
                  <a:lnTo>
                    <a:pt x="622" y="79"/>
                  </a:lnTo>
                  <a:lnTo>
                    <a:pt x="621" y="79"/>
                  </a:lnTo>
                  <a:lnTo>
                    <a:pt x="619" y="80"/>
                  </a:lnTo>
                  <a:lnTo>
                    <a:pt x="618" y="81"/>
                  </a:lnTo>
                  <a:lnTo>
                    <a:pt x="618" y="82"/>
                  </a:lnTo>
                  <a:lnTo>
                    <a:pt x="617" y="83"/>
                  </a:lnTo>
                  <a:lnTo>
                    <a:pt x="616" y="83"/>
                  </a:lnTo>
                  <a:lnTo>
                    <a:pt x="616" y="86"/>
                  </a:lnTo>
                  <a:lnTo>
                    <a:pt x="617" y="83"/>
                  </a:lnTo>
                  <a:lnTo>
                    <a:pt x="618" y="83"/>
                  </a:lnTo>
                  <a:lnTo>
                    <a:pt x="620" y="81"/>
                  </a:lnTo>
                  <a:lnTo>
                    <a:pt x="622" y="81"/>
                  </a:lnTo>
                  <a:lnTo>
                    <a:pt x="623" y="81"/>
                  </a:lnTo>
                  <a:lnTo>
                    <a:pt x="624" y="82"/>
                  </a:lnTo>
                  <a:lnTo>
                    <a:pt x="623" y="82"/>
                  </a:lnTo>
                  <a:lnTo>
                    <a:pt x="623" y="83"/>
                  </a:lnTo>
                  <a:lnTo>
                    <a:pt x="624" y="84"/>
                  </a:lnTo>
                  <a:lnTo>
                    <a:pt x="623" y="85"/>
                  </a:lnTo>
                  <a:lnTo>
                    <a:pt x="621" y="86"/>
                  </a:lnTo>
                  <a:lnTo>
                    <a:pt x="621" y="88"/>
                  </a:lnTo>
                  <a:lnTo>
                    <a:pt x="620" y="89"/>
                  </a:lnTo>
                  <a:lnTo>
                    <a:pt x="620" y="90"/>
                  </a:lnTo>
                  <a:lnTo>
                    <a:pt x="620" y="91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3"/>
                  </a:lnTo>
                  <a:lnTo>
                    <a:pt x="616" y="92"/>
                  </a:lnTo>
                  <a:lnTo>
                    <a:pt x="615" y="93"/>
                  </a:lnTo>
                  <a:lnTo>
                    <a:pt x="615" y="94"/>
                  </a:lnTo>
                  <a:lnTo>
                    <a:pt x="615" y="96"/>
                  </a:lnTo>
                  <a:lnTo>
                    <a:pt x="615" y="97"/>
                  </a:lnTo>
                  <a:lnTo>
                    <a:pt x="614" y="97"/>
                  </a:lnTo>
                  <a:lnTo>
                    <a:pt x="614" y="98"/>
                  </a:lnTo>
                  <a:lnTo>
                    <a:pt x="613" y="99"/>
                  </a:lnTo>
                  <a:lnTo>
                    <a:pt x="614" y="99"/>
                  </a:lnTo>
                  <a:lnTo>
                    <a:pt x="614" y="98"/>
                  </a:lnTo>
                  <a:lnTo>
                    <a:pt x="615" y="97"/>
                  </a:lnTo>
                  <a:lnTo>
                    <a:pt x="616" y="96"/>
                  </a:lnTo>
                  <a:lnTo>
                    <a:pt x="615" y="94"/>
                  </a:lnTo>
                  <a:lnTo>
                    <a:pt x="615" y="93"/>
                  </a:lnTo>
                  <a:lnTo>
                    <a:pt x="616" y="93"/>
                  </a:lnTo>
                  <a:lnTo>
                    <a:pt x="617" y="93"/>
                  </a:lnTo>
                  <a:lnTo>
                    <a:pt x="618" y="94"/>
                  </a:lnTo>
                  <a:lnTo>
                    <a:pt x="618" y="95"/>
                  </a:lnTo>
                  <a:lnTo>
                    <a:pt x="619" y="94"/>
                  </a:lnTo>
                  <a:lnTo>
                    <a:pt x="620" y="93"/>
                  </a:lnTo>
                  <a:lnTo>
                    <a:pt x="620" y="91"/>
                  </a:lnTo>
                  <a:lnTo>
                    <a:pt x="620" y="90"/>
                  </a:lnTo>
                  <a:lnTo>
                    <a:pt x="622" y="88"/>
                  </a:lnTo>
                  <a:lnTo>
                    <a:pt x="622" y="86"/>
                  </a:lnTo>
                  <a:lnTo>
                    <a:pt x="623" y="86"/>
                  </a:lnTo>
                  <a:lnTo>
                    <a:pt x="624" y="86"/>
                  </a:lnTo>
                  <a:lnTo>
                    <a:pt x="624" y="84"/>
                  </a:lnTo>
                  <a:lnTo>
                    <a:pt x="624" y="83"/>
                  </a:lnTo>
                  <a:lnTo>
                    <a:pt x="625" y="83"/>
                  </a:lnTo>
                  <a:lnTo>
                    <a:pt x="626" y="83"/>
                  </a:lnTo>
                  <a:lnTo>
                    <a:pt x="627" y="83"/>
                  </a:lnTo>
                  <a:lnTo>
                    <a:pt x="628" y="82"/>
                  </a:lnTo>
                  <a:lnTo>
                    <a:pt x="628" y="83"/>
                  </a:lnTo>
                  <a:lnTo>
                    <a:pt x="630" y="84"/>
                  </a:lnTo>
                  <a:lnTo>
                    <a:pt x="630" y="85"/>
                  </a:lnTo>
                  <a:lnTo>
                    <a:pt x="632" y="86"/>
                  </a:lnTo>
                  <a:lnTo>
                    <a:pt x="632" y="87"/>
                  </a:lnTo>
                  <a:lnTo>
                    <a:pt x="631" y="88"/>
                  </a:lnTo>
                  <a:lnTo>
                    <a:pt x="630" y="91"/>
                  </a:lnTo>
                  <a:lnTo>
                    <a:pt x="630" y="92"/>
                  </a:lnTo>
                  <a:lnTo>
                    <a:pt x="629" y="92"/>
                  </a:lnTo>
                  <a:lnTo>
                    <a:pt x="629" y="93"/>
                  </a:lnTo>
                  <a:lnTo>
                    <a:pt x="628" y="93"/>
                  </a:lnTo>
                  <a:lnTo>
                    <a:pt x="629" y="96"/>
                  </a:lnTo>
                  <a:lnTo>
                    <a:pt x="628" y="97"/>
                  </a:lnTo>
                  <a:lnTo>
                    <a:pt x="627" y="97"/>
                  </a:lnTo>
                  <a:lnTo>
                    <a:pt x="626" y="98"/>
                  </a:lnTo>
                  <a:lnTo>
                    <a:pt x="625" y="99"/>
                  </a:lnTo>
                  <a:lnTo>
                    <a:pt x="626" y="99"/>
                  </a:lnTo>
                  <a:lnTo>
                    <a:pt x="625" y="101"/>
                  </a:lnTo>
                  <a:lnTo>
                    <a:pt x="624" y="101"/>
                  </a:lnTo>
                  <a:lnTo>
                    <a:pt x="625" y="102"/>
                  </a:lnTo>
                  <a:lnTo>
                    <a:pt x="625" y="103"/>
                  </a:lnTo>
                  <a:lnTo>
                    <a:pt x="624" y="103"/>
                  </a:lnTo>
                  <a:lnTo>
                    <a:pt x="624" y="105"/>
                  </a:lnTo>
                  <a:lnTo>
                    <a:pt x="624" y="106"/>
                  </a:lnTo>
                  <a:lnTo>
                    <a:pt x="625" y="107"/>
                  </a:lnTo>
                  <a:lnTo>
                    <a:pt x="624" y="108"/>
                  </a:lnTo>
                  <a:lnTo>
                    <a:pt x="624" y="109"/>
                  </a:lnTo>
                  <a:lnTo>
                    <a:pt x="623" y="110"/>
                  </a:lnTo>
                  <a:lnTo>
                    <a:pt x="623" y="111"/>
                  </a:lnTo>
                  <a:lnTo>
                    <a:pt x="623" y="113"/>
                  </a:lnTo>
                  <a:lnTo>
                    <a:pt x="622" y="114"/>
                  </a:lnTo>
                  <a:lnTo>
                    <a:pt x="622" y="115"/>
                  </a:lnTo>
                  <a:lnTo>
                    <a:pt x="621" y="116"/>
                  </a:lnTo>
                  <a:lnTo>
                    <a:pt x="620" y="117"/>
                  </a:lnTo>
                  <a:lnTo>
                    <a:pt x="620" y="118"/>
                  </a:lnTo>
                  <a:lnTo>
                    <a:pt x="621" y="117"/>
                  </a:lnTo>
                  <a:lnTo>
                    <a:pt x="621" y="118"/>
                  </a:lnTo>
                  <a:lnTo>
                    <a:pt x="620" y="122"/>
                  </a:lnTo>
                  <a:lnTo>
                    <a:pt x="619" y="123"/>
                  </a:lnTo>
                  <a:lnTo>
                    <a:pt x="620" y="124"/>
                  </a:lnTo>
                  <a:lnTo>
                    <a:pt x="620" y="126"/>
                  </a:lnTo>
                  <a:lnTo>
                    <a:pt x="621" y="126"/>
                  </a:lnTo>
                  <a:lnTo>
                    <a:pt x="623" y="128"/>
                  </a:lnTo>
                  <a:lnTo>
                    <a:pt x="624" y="130"/>
                  </a:lnTo>
                  <a:lnTo>
                    <a:pt x="626" y="131"/>
                  </a:lnTo>
                  <a:lnTo>
                    <a:pt x="626" y="130"/>
                  </a:lnTo>
                  <a:lnTo>
                    <a:pt x="627" y="131"/>
                  </a:lnTo>
                  <a:lnTo>
                    <a:pt x="628" y="130"/>
                  </a:lnTo>
                  <a:lnTo>
                    <a:pt x="628" y="131"/>
                  </a:lnTo>
                  <a:lnTo>
                    <a:pt x="629" y="130"/>
                  </a:lnTo>
                  <a:lnTo>
                    <a:pt x="630" y="130"/>
                  </a:lnTo>
                  <a:lnTo>
                    <a:pt x="632" y="129"/>
                  </a:lnTo>
                  <a:lnTo>
                    <a:pt x="635" y="128"/>
                  </a:lnTo>
                  <a:lnTo>
                    <a:pt x="636" y="128"/>
                  </a:lnTo>
                  <a:lnTo>
                    <a:pt x="637" y="128"/>
                  </a:lnTo>
                  <a:lnTo>
                    <a:pt x="636" y="127"/>
                  </a:lnTo>
                  <a:lnTo>
                    <a:pt x="637" y="126"/>
                  </a:lnTo>
                  <a:lnTo>
                    <a:pt x="637" y="125"/>
                  </a:lnTo>
                  <a:lnTo>
                    <a:pt x="636" y="123"/>
                  </a:lnTo>
                  <a:lnTo>
                    <a:pt x="636" y="122"/>
                  </a:lnTo>
                  <a:lnTo>
                    <a:pt x="639" y="121"/>
                  </a:lnTo>
                  <a:lnTo>
                    <a:pt x="640" y="120"/>
                  </a:lnTo>
                  <a:lnTo>
                    <a:pt x="641" y="120"/>
                  </a:lnTo>
                  <a:lnTo>
                    <a:pt x="643" y="119"/>
                  </a:lnTo>
                  <a:lnTo>
                    <a:pt x="644" y="119"/>
                  </a:lnTo>
                  <a:lnTo>
                    <a:pt x="645" y="119"/>
                  </a:lnTo>
                  <a:lnTo>
                    <a:pt x="645" y="118"/>
                  </a:lnTo>
                  <a:lnTo>
                    <a:pt x="645" y="117"/>
                  </a:lnTo>
                  <a:lnTo>
                    <a:pt x="645" y="116"/>
                  </a:lnTo>
                  <a:lnTo>
                    <a:pt x="644" y="114"/>
                  </a:lnTo>
                  <a:lnTo>
                    <a:pt x="643" y="114"/>
                  </a:lnTo>
                  <a:lnTo>
                    <a:pt x="642" y="113"/>
                  </a:lnTo>
                  <a:lnTo>
                    <a:pt x="642" y="110"/>
                  </a:lnTo>
                  <a:lnTo>
                    <a:pt x="641" y="109"/>
                  </a:lnTo>
                  <a:lnTo>
                    <a:pt x="640" y="109"/>
                  </a:lnTo>
                  <a:lnTo>
                    <a:pt x="640" y="107"/>
                  </a:lnTo>
                  <a:lnTo>
                    <a:pt x="640" y="106"/>
                  </a:lnTo>
                  <a:lnTo>
                    <a:pt x="640" y="105"/>
                  </a:lnTo>
                  <a:lnTo>
                    <a:pt x="640" y="104"/>
                  </a:lnTo>
                  <a:lnTo>
                    <a:pt x="640" y="102"/>
                  </a:lnTo>
                  <a:lnTo>
                    <a:pt x="641" y="102"/>
                  </a:lnTo>
                  <a:lnTo>
                    <a:pt x="640" y="101"/>
                  </a:lnTo>
                  <a:lnTo>
                    <a:pt x="642" y="98"/>
                  </a:lnTo>
                  <a:lnTo>
                    <a:pt x="643" y="97"/>
                  </a:lnTo>
                  <a:lnTo>
                    <a:pt x="643" y="96"/>
                  </a:lnTo>
                  <a:lnTo>
                    <a:pt x="645" y="95"/>
                  </a:lnTo>
                  <a:lnTo>
                    <a:pt x="646" y="95"/>
                  </a:lnTo>
                  <a:lnTo>
                    <a:pt x="646" y="94"/>
                  </a:lnTo>
                  <a:lnTo>
                    <a:pt x="648" y="93"/>
                  </a:lnTo>
                  <a:lnTo>
                    <a:pt x="649" y="93"/>
                  </a:lnTo>
                  <a:lnTo>
                    <a:pt x="650" y="91"/>
                  </a:lnTo>
                  <a:lnTo>
                    <a:pt x="650" y="90"/>
                  </a:lnTo>
                  <a:lnTo>
                    <a:pt x="650" y="91"/>
                  </a:lnTo>
                  <a:lnTo>
                    <a:pt x="651" y="91"/>
                  </a:lnTo>
                  <a:lnTo>
                    <a:pt x="652" y="91"/>
                  </a:lnTo>
                  <a:lnTo>
                    <a:pt x="653" y="93"/>
                  </a:lnTo>
                  <a:lnTo>
                    <a:pt x="653" y="94"/>
                  </a:lnTo>
                  <a:lnTo>
                    <a:pt x="652" y="94"/>
                  </a:lnTo>
                  <a:lnTo>
                    <a:pt x="650" y="95"/>
                  </a:lnTo>
                  <a:lnTo>
                    <a:pt x="651" y="97"/>
                  </a:lnTo>
                  <a:lnTo>
                    <a:pt x="653" y="98"/>
                  </a:lnTo>
                  <a:lnTo>
                    <a:pt x="654" y="98"/>
                  </a:lnTo>
                  <a:lnTo>
                    <a:pt x="654" y="97"/>
                  </a:lnTo>
                  <a:lnTo>
                    <a:pt x="653" y="96"/>
                  </a:lnTo>
                  <a:lnTo>
                    <a:pt x="654" y="96"/>
                  </a:lnTo>
                  <a:lnTo>
                    <a:pt x="655" y="94"/>
                  </a:lnTo>
                  <a:lnTo>
                    <a:pt x="654" y="95"/>
                  </a:lnTo>
                  <a:lnTo>
                    <a:pt x="653" y="95"/>
                  </a:lnTo>
                  <a:lnTo>
                    <a:pt x="653" y="94"/>
                  </a:lnTo>
                  <a:lnTo>
                    <a:pt x="654" y="93"/>
                  </a:lnTo>
                  <a:lnTo>
                    <a:pt x="653" y="92"/>
                  </a:lnTo>
                  <a:lnTo>
                    <a:pt x="654" y="91"/>
                  </a:lnTo>
                  <a:lnTo>
                    <a:pt x="654" y="90"/>
                  </a:lnTo>
                  <a:lnTo>
                    <a:pt x="654" y="89"/>
                  </a:lnTo>
                  <a:lnTo>
                    <a:pt x="655" y="87"/>
                  </a:lnTo>
                  <a:lnTo>
                    <a:pt x="656" y="87"/>
                  </a:lnTo>
                  <a:lnTo>
                    <a:pt x="656" y="86"/>
                  </a:lnTo>
                  <a:lnTo>
                    <a:pt x="657" y="85"/>
                  </a:lnTo>
                  <a:lnTo>
                    <a:pt x="657" y="84"/>
                  </a:lnTo>
                  <a:lnTo>
                    <a:pt x="658" y="84"/>
                  </a:lnTo>
                  <a:lnTo>
                    <a:pt x="658" y="83"/>
                  </a:lnTo>
                  <a:lnTo>
                    <a:pt x="659" y="83"/>
                  </a:lnTo>
                  <a:lnTo>
                    <a:pt x="660" y="83"/>
                  </a:lnTo>
                  <a:lnTo>
                    <a:pt x="660" y="84"/>
                  </a:lnTo>
                  <a:lnTo>
                    <a:pt x="660" y="85"/>
                  </a:lnTo>
                  <a:lnTo>
                    <a:pt x="661" y="86"/>
                  </a:lnTo>
                  <a:lnTo>
                    <a:pt x="661" y="87"/>
                  </a:lnTo>
                  <a:lnTo>
                    <a:pt x="660" y="88"/>
                  </a:lnTo>
                  <a:lnTo>
                    <a:pt x="661" y="89"/>
                  </a:lnTo>
                  <a:lnTo>
                    <a:pt x="661" y="90"/>
                  </a:lnTo>
                  <a:lnTo>
                    <a:pt x="662" y="90"/>
                  </a:lnTo>
                  <a:lnTo>
                    <a:pt x="662" y="91"/>
                  </a:lnTo>
                  <a:lnTo>
                    <a:pt x="661" y="91"/>
                  </a:lnTo>
                  <a:lnTo>
                    <a:pt x="659" y="93"/>
                  </a:lnTo>
                  <a:lnTo>
                    <a:pt x="660" y="93"/>
                  </a:lnTo>
                  <a:lnTo>
                    <a:pt x="661" y="92"/>
                  </a:lnTo>
                  <a:lnTo>
                    <a:pt x="662" y="92"/>
                  </a:lnTo>
                  <a:lnTo>
                    <a:pt x="662" y="91"/>
                  </a:lnTo>
                  <a:lnTo>
                    <a:pt x="663" y="91"/>
                  </a:lnTo>
                  <a:lnTo>
                    <a:pt x="663" y="92"/>
                  </a:lnTo>
                  <a:lnTo>
                    <a:pt x="662" y="93"/>
                  </a:lnTo>
                  <a:lnTo>
                    <a:pt x="662" y="95"/>
                  </a:lnTo>
                  <a:lnTo>
                    <a:pt x="662" y="97"/>
                  </a:lnTo>
                  <a:lnTo>
                    <a:pt x="663" y="97"/>
                  </a:lnTo>
                  <a:lnTo>
                    <a:pt x="664" y="97"/>
                  </a:lnTo>
                  <a:lnTo>
                    <a:pt x="665" y="98"/>
                  </a:lnTo>
                  <a:lnTo>
                    <a:pt x="666" y="99"/>
                  </a:lnTo>
                  <a:lnTo>
                    <a:pt x="667" y="98"/>
                  </a:lnTo>
                  <a:lnTo>
                    <a:pt x="666" y="98"/>
                  </a:lnTo>
                  <a:lnTo>
                    <a:pt x="665" y="97"/>
                  </a:lnTo>
                  <a:lnTo>
                    <a:pt x="664" y="96"/>
                  </a:lnTo>
                  <a:lnTo>
                    <a:pt x="663" y="97"/>
                  </a:lnTo>
                  <a:lnTo>
                    <a:pt x="663" y="96"/>
                  </a:lnTo>
                  <a:lnTo>
                    <a:pt x="662" y="95"/>
                  </a:lnTo>
                  <a:lnTo>
                    <a:pt x="662" y="94"/>
                  </a:lnTo>
                  <a:lnTo>
                    <a:pt x="663" y="92"/>
                  </a:lnTo>
                  <a:lnTo>
                    <a:pt x="663" y="87"/>
                  </a:lnTo>
                  <a:lnTo>
                    <a:pt x="663" y="86"/>
                  </a:lnTo>
                  <a:lnTo>
                    <a:pt x="662" y="82"/>
                  </a:lnTo>
                  <a:lnTo>
                    <a:pt x="663" y="82"/>
                  </a:lnTo>
                  <a:lnTo>
                    <a:pt x="663" y="81"/>
                  </a:lnTo>
                  <a:lnTo>
                    <a:pt x="663" y="82"/>
                  </a:lnTo>
                  <a:lnTo>
                    <a:pt x="664" y="81"/>
                  </a:lnTo>
                  <a:lnTo>
                    <a:pt x="663" y="80"/>
                  </a:lnTo>
                  <a:lnTo>
                    <a:pt x="664" y="80"/>
                  </a:lnTo>
                  <a:lnTo>
                    <a:pt x="664" y="79"/>
                  </a:lnTo>
                  <a:lnTo>
                    <a:pt x="665" y="79"/>
                  </a:lnTo>
                  <a:lnTo>
                    <a:pt x="665" y="78"/>
                  </a:lnTo>
                  <a:lnTo>
                    <a:pt x="667" y="75"/>
                  </a:lnTo>
                  <a:lnTo>
                    <a:pt x="667" y="73"/>
                  </a:lnTo>
                  <a:lnTo>
                    <a:pt x="666" y="69"/>
                  </a:lnTo>
                  <a:lnTo>
                    <a:pt x="667" y="68"/>
                  </a:lnTo>
                  <a:lnTo>
                    <a:pt x="667" y="66"/>
                  </a:lnTo>
                  <a:lnTo>
                    <a:pt x="668" y="66"/>
                  </a:lnTo>
                  <a:lnTo>
                    <a:pt x="669" y="67"/>
                  </a:lnTo>
                  <a:lnTo>
                    <a:pt x="669" y="68"/>
                  </a:lnTo>
                  <a:lnTo>
                    <a:pt x="668" y="69"/>
                  </a:lnTo>
                  <a:lnTo>
                    <a:pt x="669" y="69"/>
                  </a:lnTo>
                  <a:lnTo>
                    <a:pt x="668" y="70"/>
                  </a:lnTo>
                  <a:lnTo>
                    <a:pt x="669" y="71"/>
                  </a:lnTo>
                  <a:lnTo>
                    <a:pt x="668" y="72"/>
                  </a:lnTo>
                  <a:lnTo>
                    <a:pt x="668" y="75"/>
                  </a:lnTo>
                  <a:lnTo>
                    <a:pt x="667" y="76"/>
                  </a:lnTo>
                  <a:lnTo>
                    <a:pt x="667" y="77"/>
                  </a:lnTo>
                  <a:lnTo>
                    <a:pt x="667" y="78"/>
                  </a:lnTo>
                  <a:lnTo>
                    <a:pt x="668" y="82"/>
                  </a:lnTo>
                  <a:lnTo>
                    <a:pt x="668" y="83"/>
                  </a:lnTo>
                  <a:lnTo>
                    <a:pt x="667" y="84"/>
                  </a:lnTo>
                  <a:lnTo>
                    <a:pt x="667" y="85"/>
                  </a:lnTo>
                  <a:lnTo>
                    <a:pt x="668" y="86"/>
                  </a:lnTo>
                  <a:lnTo>
                    <a:pt x="670" y="86"/>
                  </a:lnTo>
                  <a:lnTo>
                    <a:pt x="672" y="86"/>
                  </a:lnTo>
                  <a:lnTo>
                    <a:pt x="673" y="85"/>
                  </a:lnTo>
                  <a:lnTo>
                    <a:pt x="673" y="84"/>
                  </a:lnTo>
                  <a:lnTo>
                    <a:pt x="673" y="82"/>
                  </a:lnTo>
                  <a:lnTo>
                    <a:pt x="672" y="81"/>
                  </a:lnTo>
                  <a:lnTo>
                    <a:pt x="671" y="80"/>
                  </a:lnTo>
                  <a:lnTo>
                    <a:pt x="671" y="79"/>
                  </a:lnTo>
                  <a:lnTo>
                    <a:pt x="672" y="79"/>
                  </a:lnTo>
                  <a:lnTo>
                    <a:pt x="673" y="77"/>
                  </a:lnTo>
                  <a:lnTo>
                    <a:pt x="674" y="77"/>
                  </a:lnTo>
                  <a:lnTo>
                    <a:pt x="674" y="78"/>
                  </a:lnTo>
                  <a:lnTo>
                    <a:pt x="674" y="79"/>
                  </a:lnTo>
                  <a:lnTo>
                    <a:pt x="674" y="80"/>
                  </a:lnTo>
                  <a:lnTo>
                    <a:pt x="674" y="81"/>
                  </a:lnTo>
                  <a:lnTo>
                    <a:pt x="673" y="81"/>
                  </a:lnTo>
                  <a:lnTo>
                    <a:pt x="673" y="82"/>
                  </a:lnTo>
                  <a:lnTo>
                    <a:pt x="674" y="82"/>
                  </a:lnTo>
                  <a:lnTo>
                    <a:pt x="674" y="83"/>
                  </a:lnTo>
                  <a:lnTo>
                    <a:pt x="674" y="84"/>
                  </a:lnTo>
                  <a:lnTo>
                    <a:pt x="674" y="87"/>
                  </a:lnTo>
                  <a:lnTo>
                    <a:pt x="676" y="87"/>
                  </a:lnTo>
                  <a:lnTo>
                    <a:pt x="676" y="88"/>
                  </a:lnTo>
                  <a:lnTo>
                    <a:pt x="677" y="88"/>
                  </a:lnTo>
                  <a:lnTo>
                    <a:pt x="678" y="88"/>
                  </a:lnTo>
                  <a:lnTo>
                    <a:pt x="678" y="89"/>
                  </a:lnTo>
                  <a:lnTo>
                    <a:pt x="682" y="89"/>
                  </a:lnTo>
                  <a:lnTo>
                    <a:pt x="683" y="88"/>
                  </a:lnTo>
                  <a:lnTo>
                    <a:pt x="684" y="88"/>
                  </a:lnTo>
                  <a:lnTo>
                    <a:pt x="685" y="88"/>
                  </a:lnTo>
                  <a:lnTo>
                    <a:pt x="686" y="90"/>
                  </a:lnTo>
                  <a:lnTo>
                    <a:pt x="686" y="91"/>
                  </a:lnTo>
                  <a:lnTo>
                    <a:pt x="685" y="91"/>
                  </a:lnTo>
                  <a:lnTo>
                    <a:pt x="685" y="92"/>
                  </a:lnTo>
                  <a:lnTo>
                    <a:pt x="686" y="92"/>
                  </a:lnTo>
                  <a:lnTo>
                    <a:pt x="686" y="91"/>
                  </a:lnTo>
                  <a:lnTo>
                    <a:pt x="687" y="91"/>
                  </a:lnTo>
                  <a:lnTo>
                    <a:pt x="687" y="92"/>
                  </a:lnTo>
                  <a:lnTo>
                    <a:pt x="688" y="92"/>
                  </a:lnTo>
                  <a:lnTo>
                    <a:pt x="688" y="93"/>
                  </a:lnTo>
                  <a:lnTo>
                    <a:pt x="688" y="94"/>
                  </a:lnTo>
                  <a:lnTo>
                    <a:pt x="687" y="94"/>
                  </a:lnTo>
                  <a:lnTo>
                    <a:pt x="686" y="94"/>
                  </a:lnTo>
                  <a:lnTo>
                    <a:pt x="685" y="94"/>
                  </a:lnTo>
                  <a:lnTo>
                    <a:pt x="684" y="95"/>
                  </a:lnTo>
                  <a:lnTo>
                    <a:pt x="683" y="95"/>
                  </a:lnTo>
                  <a:lnTo>
                    <a:pt x="683" y="96"/>
                  </a:lnTo>
                  <a:lnTo>
                    <a:pt x="684" y="97"/>
                  </a:lnTo>
                  <a:lnTo>
                    <a:pt x="684" y="98"/>
                  </a:lnTo>
                  <a:lnTo>
                    <a:pt x="686" y="98"/>
                  </a:lnTo>
                  <a:lnTo>
                    <a:pt x="687" y="97"/>
                  </a:lnTo>
                  <a:lnTo>
                    <a:pt x="688" y="97"/>
                  </a:lnTo>
                  <a:lnTo>
                    <a:pt x="689" y="97"/>
                  </a:lnTo>
                  <a:lnTo>
                    <a:pt x="690" y="96"/>
                  </a:lnTo>
                  <a:lnTo>
                    <a:pt x="692" y="95"/>
                  </a:lnTo>
                  <a:lnTo>
                    <a:pt x="692" y="93"/>
                  </a:lnTo>
                  <a:lnTo>
                    <a:pt x="692" y="91"/>
                  </a:lnTo>
                  <a:lnTo>
                    <a:pt x="691" y="90"/>
                  </a:lnTo>
                  <a:lnTo>
                    <a:pt x="692" y="89"/>
                  </a:lnTo>
                  <a:lnTo>
                    <a:pt x="692" y="88"/>
                  </a:lnTo>
                  <a:lnTo>
                    <a:pt x="694" y="88"/>
                  </a:lnTo>
                  <a:lnTo>
                    <a:pt x="694" y="87"/>
                  </a:lnTo>
                  <a:lnTo>
                    <a:pt x="695" y="88"/>
                  </a:lnTo>
                  <a:lnTo>
                    <a:pt x="696" y="89"/>
                  </a:lnTo>
                  <a:lnTo>
                    <a:pt x="695" y="89"/>
                  </a:lnTo>
                  <a:lnTo>
                    <a:pt x="694" y="89"/>
                  </a:lnTo>
                  <a:lnTo>
                    <a:pt x="693" y="89"/>
                  </a:lnTo>
                  <a:lnTo>
                    <a:pt x="692" y="91"/>
                  </a:lnTo>
                  <a:lnTo>
                    <a:pt x="693" y="92"/>
                  </a:lnTo>
                  <a:lnTo>
                    <a:pt x="694" y="93"/>
                  </a:lnTo>
                  <a:lnTo>
                    <a:pt x="695" y="93"/>
                  </a:lnTo>
                  <a:lnTo>
                    <a:pt x="694" y="93"/>
                  </a:lnTo>
                  <a:lnTo>
                    <a:pt x="693" y="91"/>
                  </a:lnTo>
                  <a:lnTo>
                    <a:pt x="694" y="90"/>
                  </a:lnTo>
                  <a:lnTo>
                    <a:pt x="695" y="92"/>
                  </a:lnTo>
                  <a:lnTo>
                    <a:pt x="696" y="93"/>
                  </a:lnTo>
                  <a:lnTo>
                    <a:pt x="697" y="93"/>
                  </a:lnTo>
                  <a:lnTo>
                    <a:pt x="697" y="95"/>
                  </a:lnTo>
                  <a:lnTo>
                    <a:pt x="698" y="96"/>
                  </a:lnTo>
                  <a:lnTo>
                    <a:pt x="698" y="94"/>
                  </a:lnTo>
                  <a:lnTo>
                    <a:pt x="698" y="93"/>
                  </a:lnTo>
                  <a:lnTo>
                    <a:pt x="695" y="92"/>
                  </a:lnTo>
                  <a:lnTo>
                    <a:pt x="695" y="91"/>
                  </a:lnTo>
                  <a:lnTo>
                    <a:pt x="696" y="91"/>
                  </a:lnTo>
                  <a:lnTo>
                    <a:pt x="697" y="91"/>
                  </a:lnTo>
                  <a:lnTo>
                    <a:pt x="698" y="91"/>
                  </a:lnTo>
                  <a:lnTo>
                    <a:pt x="699" y="91"/>
                  </a:lnTo>
                  <a:lnTo>
                    <a:pt x="700" y="91"/>
                  </a:lnTo>
                  <a:lnTo>
                    <a:pt x="701" y="91"/>
                  </a:lnTo>
                  <a:lnTo>
                    <a:pt x="701" y="92"/>
                  </a:lnTo>
                  <a:lnTo>
                    <a:pt x="700" y="92"/>
                  </a:lnTo>
                  <a:lnTo>
                    <a:pt x="700" y="93"/>
                  </a:lnTo>
                  <a:lnTo>
                    <a:pt x="701" y="93"/>
                  </a:lnTo>
                  <a:lnTo>
                    <a:pt x="701" y="92"/>
                  </a:lnTo>
                  <a:lnTo>
                    <a:pt x="701" y="91"/>
                  </a:lnTo>
                  <a:lnTo>
                    <a:pt x="700" y="90"/>
                  </a:lnTo>
                  <a:lnTo>
                    <a:pt x="698" y="90"/>
                  </a:lnTo>
                  <a:lnTo>
                    <a:pt x="698" y="89"/>
                  </a:lnTo>
                  <a:lnTo>
                    <a:pt x="699" y="88"/>
                  </a:lnTo>
                  <a:lnTo>
                    <a:pt x="700" y="88"/>
                  </a:lnTo>
                  <a:lnTo>
                    <a:pt x="700" y="87"/>
                  </a:lnTo>
                  <a:lnTo>
                    <a:pt x="701" y="86"/>
                  </a:lnTo>
                  <a:lnTo>
                    <a:pt x="702" y="87"/>
                  </a:lnTo>
                  <a:lnTo>
                    <a:pt x="701" y="88"/>
                  </a:lnTo>
                  <a:lnTo>
                    <a:pt x="702" y="88"/>
                  </a:lnTo>
                  <a:lnTo>
                    <a:pt x="702" y="87"/>
                  </a:lnTo>
                  <a:lnTo>
                    <a:pt x="702" y="86"/>
                  </a:lnTo>
                  <a:lnTo>
                    <a:pt x="703" y="85"/>
                  </a:lnTo>
                  <a:lnTo>
                    <a:pt x="703" y="84"/>
                  </a:lnTo>
                  <a:lnTo>
                    <a:pt x="704" y="84"/>
                  </a:lnTo>
                  <a:lnTo>
                    <a:pt x="704" y="86"/>
                  </a:lnTo>
                  <a:lnTo>
                    <a:pt x="704" y="84"/>
                  </a:lnTo>
                  <a:lnTo>
                    <a:pt x="705" y="84"/>
                  </a:lnTo>
                  <a:lnTo>
                    <a:pt x="705" y="83"/>
                  </a:lnTo>
                  <a:lnTo>
                    <a:pt x="706" y="83"/>
                  </a:lnTo>
                  <a:lnTo>
                    <a:pt x="705" y="85"/>
                  </a:lnTo>
                  <a:lnTo>
                    <a:pt x="706" y="85"/>
                  </a:lnTo>
                  <a:lnTo>
                    <a:pt x="706" y="84"/>
                  </a:lnTo>
                  <a:lnTo>
                    <a:pt x="707" y="84"/>
                  </a:lnTo>
                  <a:lnTo>
                    <a:pt x="707" y="87"/>
                  </a:lnTo>
                  <a:lnTo>
                    <a:pt x="708" y="86"/>
                  </a:lnTo>
                  <a:lnTo>
                    <a:pt x="707" y="84"/>
                  </a:lnTo>
                  <a:lnTo>
                    <a:pt x="707" y="83"/>
                  </a:lnTo>
                  <a:lnTo>
                    <a:pt x="707" y="82"/>
                  </a:lnTo>
                  <a:lnTo>
                    <a:pt x="709" y="84"/>
                  </a:lnTo>
                  <a:lnTo>
                    <a:pt x="709" y="85"/>
                  </a:lnTo>
                  <a:lnTo>
                    <a:pt x="710" y="84"/>
                  </a:lnTo>
                  <a:lnTo>
                    <a:pt x="709" y="83"/>
                  </a:lnTo>
                  <a:lnTo>
                    <a:pt x="708" y="82"/>
                  </a:lnTo>
                  <a:lnTo>
                    <a:pt x="707" y="81"/>
                  </a:lnTo>
                  <a:lnTo>
                    <a:pt x="708" y="81"/>
                  </a:lnTo>
                  <a:lnTo>
                    <a:pt x="709" y="81"/>
                  </a:lnTo>
                  <a:lnTo>
                    <a:pt x="710" y="81"/>
                  </a:lnTo>
                  <a:lnTo>
                    <a:pt x="710" y="80"/>
                  </a:lnTo>
                  <a:lnTo>
                    <a:pt x="711" y="82"/>
                  </a:lnTo>
                  <a:lnTo>
                    <a:pt x="712" y="82"/>
                  </a:lnTo>
                  <a:lnTo>
                    <a:pt x="711" y="81"/>
                  </a:lnTo>
                  <a:lnTo>
                    <a:pt x="711" y="80"/>
                  </a:lnTo>
                  <a:lnTo>
                    <a:pt x="711" y="79"/>
                  </a:lnTo>
                  <a:lnTo>
                    <a:pt x="712" y="79"/>
                  </a:lnTo>
                  <a:lnTo>
                    <a:pt x="712" y="80"/>
                  </a:lnTo>
                  <a:lnTo>
                    <a:pt x="713" y="80"/>
                  </a:lnTo>
                  <a:lnTo>
                    <a:pt x="713" y="79"/>
                  </a:lnTo>
                  <a:lnTo>
                    <a:pt x="715" y="79"/>
                  </a:lnTo>
                  <a:lnTo>
                    <a:pt x="716" y="79"/>
                  </a:lnTo>
                  <a:lnTo>
                    <a:pt x="717" y="79"/>
                  </a:lnTo>
                  <a:lnTo>
                    <a:pt x="717" y="80"/>
                  </a:lnTo>
                  <a:lnTo>
                    <a:pt x="717" y="81"/>
                  </a:lnTo>
                  <a:lnTo>
                    <a:pt x="716" y="82"/>
                  </a:lnTo>
                  <a:lnTo>
                    <a:pt x="716" y="81"/>
                  </a:lnTo>
                  <a:lnTo>
                    <a:pt x="716" y="80"/>
                  </a:lnTo>
                  <a:lnTo>
                    <a:pt x="715" y="80"/>
                  </a:lnTo>
                  <a:lnTo>
                    <a:pt x="715" y="81"/>
                  </a:lnTo>
                  <a:lnTo>
                    <a:pt x="715" y="82"/>
                  </a:lnTo>
                  <a:lnTo>
                    <a:pt x="714" y="83"/>
                  </a:lnTo>
                  <a:lnTo>
                    <a:pt x="714" y="84"/>
                  </a:lnTo>
                  <a:lnTo>
                    <a:pt x="714" y="85"/>
                  </a:lnTo>
                  <a:lnTo>
                    <a:pt x="714" y="88"/>
                  </a:lnTo>
                  <a:lnTo>
                    <a:pt x="714" y="90"/>
                  </a:lnTo>
                  <a:lnTo>
                    <a:pt x="714" y="91"/>
                  </a:lnTo>
                  <a:lnTo>
                    <a:pt x="713" y="91"/>
                  </a:lnTo>
                  <a:lnTo>
                    <a:pt x="712" y="91"/>
                  </a:lnTo>
                  <a:lnTo>
                    <a:pt x="712" y="90"/>
                  </a:lnTo>
                  <a:lnTo>
                    <a:pt x="712" y="89"/>
                  </a:lnTo>
                  <a:lnTo>
                    <a:pt x="712" y="88"/>
                  </a:lnTo>
                  <a:lnTo>
                    <a:pt x="713" y="86"/>
                  </a:lnTo>
                  <a:lnTo>
                    <a:pt x="713" y="85"/>
                  </a:lnTo>
                  <a:lnTo>
                    <a:pt x="712" y="84"/>
                  </a:lnTo>
                  <a:lnTo>
                    <a:pt x="711" y="84"/>
                  </a:lnTo>
                  <a:lnTo>
                    <a:pt x="712" y="84"/>
                  </a:lnTo>
                  <a:lnTo>
                    <a:pt x="712" y="85"/>
                  </a:lnTo>
                  <a:lnTo>
                    <a:pt x="712" y="86"/>
                  </a:lnTo>
                  <a:lnTo>
                    <a:pt x="711" y="90"/>
                  </a:lnTo>
                  <a:lnTo>
                    <a:pt x="711" y="91"/>
                  </a:lnTo>
                  <a:lnTo>
                    <a:pt x="710" y="91"/>
                  </a:lnTo>
                  <a:lnTo>
                    <a:pt x="709" y="90"/>
                  </a:lnTo>
                  <a:lnTo>
                    <a:pt x="707" y="90"/>
                  </a:lnTo>
                  <a:lnTo>
                    <a:pt x="706" y="89"/>
                  </a:lnTo>
                  <a:lnTo>
                    <a:pt x="705" y="89"/>
                  </a:lnTo>
                  <a:lnTo>
                    <a:pt x="705" y="90"/>
                  </a:lnTo>
                  <a:lnTo>
                    <a:pt x="707" y="90"/>
                  </a:lnTo>
                  <a:lnTo>
                    <a:pt x="709" y="91"/>
                  </a:lnTo>
                  <a:lnTo>
                    <a:pt x="708" y="92"/>
                  </a:lnTo>
                  <a:lnTo>
                    <a:pt x="707" y="92"/>
                  </a:lnTo>
                  <a:lnTo>
                    <a:pt x="705" y="92"/>
                  </a:lnTo>
                  <a:lnTo>
                    <a:pt x="704" y="92"/>
                  </a:lnTo>
                  <a:lnTo>
                    <a:pt x="705" y="93"/>
                  </a:lnTo>
                  <a:lnTo>
                    <a:pt x="706" y="93"/>
                  </a:lnTo>
                  <a:lnTo>
                    <a:pt x="707" y="92"/>
                  </a:lnTo>
                  <a:lnTo>
                    <a:pt x="708" y="93"/>
                  </a:lnTo>
                  <a:lnTo>
                    <a:pt x="707" y="93"/>
                  </a:lnTo>
                  <a:lnTo>
                    <a:pt x="707" y="94"/>
                  </a:lnTo>
                  <a:lnTo>
                    <a:pt x="707" y="95"/>
                  </a:lnTo>
                  <a:lnTo>
                    <a:pt x="705" y="95"/>
                  </a:lnTo>
                  <a:lnTo>
                    <a:pt x="703" y="95"/>
                  </a:lnTo>
                  <a:lnTo>
                    <a:pt x="701" y="96"/>
                  </a:lnTo>
                  <a:lnTo>
                    <a:pt x="702" y="96"/>
                  </a:lnTo>
                  <a:lnTo>
                    <a:pt x="703" y="95"/>
                  </a:lnTo>
                  <a:lnTo>
                    <a:pt x="704" y="95"/>
                  </a:lnTo>
                  <a:lnTo>
                    <a:pt x="706" y="96"/>
                  </a:lnTo>
                  <a:lnTo>
                    <a:pt x="705" y="97"/>
                  </a:lnTo>
                  <a:lnTo>
                    <a:pt x="704" y="96"/>
                  </a:lnTo>
                  <a:lnTo>
                    <a:pt x="704" y="97"/>
                  </a:lnTo>
                  <a:lnTo>
                    <a:pt x="705" y="97"/>
                  </a:lnTo>
                  <a:lnTo>
                    <a:pt x="705" y="98"/>
                  </a:lnTo>
                  <a:lnTo>
                    <a:pt x="705" y="99"/>
                  </a:lnTo>
                  <a:lnTo>
                    <a:pt x="704" y="99"/>
                  </a:lnTo>
                  <a:lnTo>
                    <a:pt x="702" y="100"/>
                  </a:lnTo>
                  <a:lnTo>
                    <a:pt x="701" y="100"/>
                  </a:lnTo>
                  <a:lnTo>
                    <a:pt x="700" y="99"/>
                  </a:lnTo>
                  <a:lnTo>
                    <a:pt x="701" y="102"/>
                  </a:lnTo>
                  <a:lnTo>
                    <a:pt x="701" y="103"/>
                  </a:lnTo>
                  <a:lnTo>
                    <a:pt x="700" y="104"/>
                  </a:lnTo>
                  <a:lnTo>
                    <a:pt x="700" y="106"/>
                  </a:lnTo>
                  <a:lnTo>
                    <a:pt x="702" y="107"/>
                  </a:lnTo>
                  <a:lnTo>
                    <a:pt x="702" y="108"/>
                  </a:lnTo>
                  <a:lnTo>
                    <a:pt x="701" y="109"/>
                  </a:lnTo>
                  <a:lnTo>
                    <a:pt x="701" y="110"/>
                  </a:lnTo>
                  <a:lnTo>
                    <a:pt x="702" y="111"/>
                  </a:lnTo>
                  <a:lnTo>
                    <a:pt x="701" y="111"/>
                  </a:lnTo>
                  <a:lnTo>
                    <a:pt x="700" y="110"/>
                  </a:lnTo>
                  <a:lnTo>
                    <a:pt x="699" y="110"/>
                  </a:lnTo>
                  <a:lnTo>
                    <a:pt x="698" y="110"/>
                  </a:lnTo>
                  <a:lnTo>
                    <a:pt x="698" y="109"/>
                  </a:lnTo>
                  <a:lnTo>
                    <a:pt x="697" y="109"/>
                  </a:lnTo>
                  <a:lnTo>
                    <a:pt x="696" y="109"/>
                  </a:lnTo>
                  <a:lnTo>
                    <a:pt x="696" y="108"/>
                  </a:lnTo>
                  <a:lnTo>
                    <a:pt x="695" y="110"/>
                  </a:lnTo>
                  <a:lnTo>
                    <a:pt x="695" y="111"/>
                  </a:lnTo>
                  <a:lnTo>
                    <a:pt x="695" y="112"/>
                  </a:lnTo>
                  <a:lnTo>
                    <a:pt x="695" y="110"/>
                  </a:lnTo>
                  <a:lnTo>
                    <a:pt x="696" y="110"/>
                  </a:lnTo>
                  <a:lnTo>
                    <a:pt x="697" y="110"/>
                  </a:lnTo>
                  <a:lnTo>
                    <a:pt x="698" y="110"/>
                  </a:lnTo>
                  <a:lnTo>
                    <a:pt x="698" y="111"/>
                  </a:lnTo>
                  <a:lnTo>
                    <a:pt x="699" y="112"/>
                  </a:lnTo>
                  <a:lnTo>
                    <a:pt x="700" y="113"/>
                  </a:lnTo>
                  <a:lnTo>
                    <a:pt x="700" y="114"/>
                  </a:lnTo>
                  <a:lnTo>
                    <a:pt x="701" y="115"/>
                  </a:lnTo>
                  <a:lnTo>
                    <a:pt x="701" y="116"/>
                  </a:lnTo>
                  <a:lnTo>
                    <a:pt x="703" y="117"/>
                  </a:lnTo>
                  <a:lnTo>
                    <a:pt x="702" y="118"/>
                  </a:lnTo>
                  <a:lnTo>
                    <a:pt x="701" y="118"/>
                  </a:lnTo>
                  <a:lnTo>
                    <a:pt x="700" y="118"/>
                  </a:lnTo>
                  <a:lnTo>
                    <a:pt x="698" y="118"/>
                  </a:lnTo>
                  <a:lnTo>
                    <a:pt x="697" y="118"/>
                  </a:lnTo>
                  <a:lnTo>
                    <a:pt x="697" y="119"/>
                  </a:lnTo>
                  <a:lnTo>
                    <a:pt x="698" y="119"/>
                  </a:lnTo>
                  <a:lnTo>
                    <a:pt x="700" y="119"/>
                  </a:lnTo>
                  <a:lnTo>
                    <a:pt x="701" y="119"/>
                  </a:lnTo>
                  <a:lnTo>
                    <a:pt x="703" y="118"/>
                  </a:lnTo>
                  <a:lnTo>
                    <a:pt x="703" y="117"/>
                  </a:lnTo>
                  <a:lnTo>
                    <a:pt x="703" y="116"/>
                  </a:lnTo>
                  <a:lnTo>
                    <a:pt x="702" y="116"/>
                  </a:lnTo>
                  <a:lnTo>
                    <a:pt x="701" y="115"/>
                  </a:lnTo>
                  <a:lnTo>
                    <a:pt x="700" y="114"/>
                  </a:lnTo>
                  <a:lnTo>
                    <a:pt x="700" y="112"/>
                  </a:lnTo>
                  <a:lnTo>
                    <a:pt x="699" y="111"/>
                  </a:lnTo>
                  <a:lnTo>
                    <a:pt x="700" y="111"/>
                  </a:lnTo>
                  <a:lnTo>
                    <a:pt x="702" y="112"/>
                  </a:lnTo>
                  <a:lnTo>
                    <a:pt x="703" y="112"/>
                  </a:lnTo>
                  <a:lnTo>
                    <a:pt x="703" y="111"/>
                  </a:lnTo>
                  <a:lnTo>
                    <a:pt x="704" y="112"/>
                  </a:lnTo>
                  <a:lnTo>
                    <a:pt x="704" y="111"/>
                  </a:lnTo>
                  <a:lnTo>
                    <a:pt x="705" y="111"/>
                  </a:lnTo>
                  <a:lnTo>
                    <a:pt x="706" y="111"/>
                  </a:lnTo>
                  <a:lnTo>
                    <a:pt x="707" y="110"/>
                  </a:lnTo>
                  <a:lnTo>
                    <a:pt x="708" y="110"/>
                  </a:lnTo>
                  <a:lnTo>
                    <a:pt x="709" y="110"/>
                  </a:lnTo>
                  <a:lnTo>
                    <a:pt x="709" y="111"/>
                  </a:lnTo>
                  <a:lnTo>
                    <a:pt x="709" y="112"/>
                  </a:lnTo>
                  <a:lnTo>
                    <a:pt x="710" y="113"/>
                  </a:lnTo>
                  <a:lnTo>
                    <a:pt x="710" y="114"/>
                  </a:lnTo>
                  <a:lnTo>
                    <a:pt x="710" y="115"/>
                  </a:lnTo>
                  <a:lnTo>
                    <a:pt x="709" y="115"/>
                  </a:lnTo>
                  <a:lnTo>
                    <a:pt x="708" y="116"/>
                  </a:lnTo>
                  <a:lnTo>
                    <a:pt x="707" y="116"/>
                  </a:lnTo>
                  <a:lnTo>
                    <a:pt x="710" y="115"/>
                  </a:lnTo>
                  <a:lnTo>
                    <a:pt x="711" y="115"/>
                  </a:lnTo>
                  <a:lnTo>
                    <a:pt x="712" y="115"/>
                  </a:lnTo>
                  <a:lnTo>
                    <a:pt x="713" y="116"/>
                  </a:lnTo>
                  <a:lnTo>
                    <a:pt x="714" y="117"/>
                  </a:lnTo>
                  <a:lnTo>
                    <a:pt x="714" y="118"/>
                  </a:lnTo>
                  <a:lnTo>
                    <a:pt x="714" y="119"/>
                  </a:lnTo>
                  <a:lnTo>
                    <a:pt x="713" y="120"/>
                  </a:lnTo>
                  <a:lnTo>
                    <a:pt x="714" y="120"/>
                  </a:lnTo>
                  <a:lnTo>
                    <a:pt x="714" y="119"/>
                  </a:lnTo>
                  <a:lnTo>
                    <a:pt x="714" y="118"/>
                  </a:lnTo>
                  <a:lnTo>
                    <a:pt x="714" y="117"/>
                  </a:lnTo>
                  <a:lnTo>
                    <a:pt x="715" y="117"/>
                  </a:lnTo>
                  <a:lnTo>
                    <a:pt x="717" y="117"/>
                  </a:lnTo>
                  <a:lnTo>
                    <a:pt x="717" y="118"/>
                  </a:lnTo>
                  <a:lnTo>
                    <a:pt x="717" y="119"/>
                  </a:lnTo>
                  <a:lnTo>
                    <a:pt x="715" y="120"/>
                  </a:lnTo>
                  <a:lnTo>
                    <a:pt x="715" y="121"/>
                  </a:lnTo>
                  <a:lnTo>
                    <a:pt x="715" y="122"/>
                  </a:lnTo>
                  <a:lnTo>
                    <a:pt x="716" y="122"/>
                  </a:lnTo>
                  <a:lnTo>
                    <a:pt x="717" y="121"/>
                  </a:lnTo>
                  <a:lnTo>
                    <a:pt x="719" y="122"/>
                  </a:lnTo>
                  <a:lnTo>
                    <a:pt x="718" y="121"/>
                  </a:lnTo>
                  <a:lnTo>
                    <a:pt x="717" y="121"/>
                  </a:lnTo>
                  <a:lnTo>
                    <a:pt x="715" y="122"/>
                  </a:lnTo>
                  <a:lnTo>
                    <a:pt x="715" y="121"/>
                  </a:lnTo>
                  <a:lnTo>
                    <a:pt x="716" y="121"/>
                  </a:lnTo>
                  <a:lnTo>
                    <a:pt x="717" y="118"/>
                  </a:lnTo>
                  <a:lnTo>
                    <a:pt x="717" y="116"/>
                  </a:lnTo>
                  <a:lnTo>
                    <a:pt x="716" y="116"/>
                  </a:lnTo>
                  <a:lnTo>
                    <a:pt x="714" y="116"/>
                  </a:lnTo>
                  <a:lnTo>
                    <a:pt x="713" y="115"/>
                  </a:lnTo>
                  <a:lnTo>
                    <a:pt x="712" y="114"/>
                  </a:lnTo>
                  <a:lnTo>
                    <a:pt x="712" y="113"/>
                  </a:lnTo>
                  <a:lnTo>
                    <a:pt x="713" y="112"/>
                  </a:lnTo>
                  <a:lnTo>
                    <a:pt x="714" y="109"/>
                  </a:lnTo>
                  <a:lnTo>
                    <a:pt x="715" y="105"/>
                  </a:lnTo>
                  <a:lnTo>
                    <a:pt x="717" y="106"/>
                  </a:lnTo>
                  <a:lnTo>
                    <a:pt x="718" y="106"/>
                  </a:lnTo>
                  <a:lnTo>
                    <a:pt x="718" y="107"/>
                  </a:lnTo>
                  <a:lnTo>
                    <a:pt x="719" y="107"/>
                  </a:lnTo>
                  <a:lnTo>
                    <a:pt x="719" y="108"/>
                  </a:lnTo>
                  <a:lnTo>
                    <a:pt x="719" y="109"/>
                  </a:lnTo>
                  <a:lnTo>
                    <a:pt x="719" y="111"/>
                  </a:lnTo>
                  <a:lnTo>
                    <a:pt x="720" y="112"/>
                  </a:lnTo>
                  <a:lnTo>
                    <a:pt x="721" y="112"/>
                  </a:lnTo>
                  <a:lnTo>
                    <a:pt x="721" y="113"/>
                  </a:lnTo>
                  <a:lnTo>
                    <a:pt x="721" y="114"/>
                  </a:lnTo>
                  <a:lnTo>
                    <a:pt x="720" y="115"/>
                  </a:lnTo>
                  <a:lnTo>
                    <a:pt x="721" y="114"/>
                  </a:lnTo>
                  <a:lnTo>
                    <a:pt x="722" y="113"/>
                  </a:lnTo>
                  <a:lnTo>
                    <a:pt x="723" y="113"/>
                  </a:lnTo>
                  <a:lnTo>
                    <a:pt x="724" y="114"/>
                  </a:lnTo>
                  <a:lnTo>
                    <a:pt x="724" y="116"/>
                  </a:lnTo>
                  <a:lnTo>
                    <a:pt x="723" y="117"/>
                  </a:lnTo>
                  <a:lnTo>
                    <a:pt x="722" y="118"/>
                  </a:lnTo>
                  <a:lnTo>
                    <a:pt x="722" y="119"/>
                  </a:lnTo>
                  <a:lnTo>
                    <a:pt x="721" y="120"/>
                  </a:lnTo>
                  <a:lnTo>
                    <a:pt x="720" y="121"/>
                  </a:lnTo>
                  <a:lnTo>
                    <a:pt x="720" y="122"/>
                  </a:lnTo>
                  <a:lnTo>
                    <a:pt x="721" y="122"/>
                  </a:lnTo>
                  <a:lnTo>
                    <a:pt x="722" y="122"/>
                  </a:lnTo>
                  <a:lnTo>
                    <a:pt x="723" y="123"/>
                  </a:lnTo>
                  <a:lnTo>
                    <a:pt x="721" y="125"/>
                  </a:lnTo>
                  <a:lnTo>
                    <a:pt x="722" y="125"/>
                  </a:lnTo>
                  <a:lnTo>
                    <a:pt x="722" y="124"/>
                  </a:lnTo>
                  <a:lnTo>
                    <a:pt x="723" y="123"/>
                  </a:lnTo>
                  <a:lnTo>
                    <a:pt x="724" y="124"/>
                  </a:lnTo>
                  <a:lnTo>
                    <a:pt x="724" y="125"/>
                  </a:lnTo>
                  <a:lnTo>
                    <a:pt x="725" y="126"/>
                  </a:lnTo>
                  <a:lnTo>
                    <a:pt x="724" y="126"/>
                  </a:lnTo>
                  <a:lnTo>
                    <a:pt x="723" y="127"/>
                  </a:lnTo>
                  <a:lnTo>
                    <a:pt x="722" y="128"/>
                  </a:lnTo>
                  <a:lnTo>
                    <a:pt x="721" y="128"/>
                  </a:lnTo>
                  <a:lnTo>
                    <a:pt x="720" y="129"/>
                  </a:lnTo>
                  <a:lnTo>
                    <a:pt x="719" y="128"/>
                  </a:lnTo>
                  <a:lnTo>
                    <a:pt x="718" y="128"/>
                  </a:lnTo>
                  <a:lnTo>
                    <a:pt x="718" y="129"/>
                  </a:lnTo>
                  <a:lnTo>
                    <a:pt x="719" y="129"/>
                  </a:lnTo>
                  <a:lnTo>
                    <a:pt x="720" y="129"/>
                  </a:lnTo>
                  <a:lnTo>
                    <a:pt x="721" y="129"/>
                  </a:lnTo>
                  <a:lnTo>
                    <a:pt x="722" y="129"/>
                  </a:lnTo>
                  <a:lnTo>
                    <a:pt x="723" y="130"/>
                  </a:lnTo>
                  <a:lnTo>
                    <a:pt x="723" y="131"/>
                  </a:lnTo>
                  <a:lnTo>
                    <a:pt x="722" y="131"/>
                  </a:lnTo>
                  <a:lnTo>
                    <a:pt x="721" y="131"/>
                  </a:lnTo>
                  <a:lnTo>
                    <a:pt x="720" y="132"/>
                  </a:lnTo>
                  <a:lnTo>
                    <a:pt x="719" y="132"/>
                  </a:lnTo>
                  <a:lnTo>
                    <a:pt x="719" y="133"/>
                  </a:lnTo>
                  <a:lnTo>
                    <a:pt x="721" y="131"/>
                  </a:lnTo>
                  <a:lnTo>
                    <a:pt x="722" y="132"/>
                  </a:lnTo>
                  <a:lnTo>
                    <a:pt x="724" y="132"/>
                  </a:lnTo>
                  <a:lnTo>
                    <a:pt x="724" y="133"/>
                  </a:lnTo>
                  <a:lnTo>
                    <a:pt x="727" y="133"/>
                  </a:lnTo>
                  <a:lnTo>
                    <a:pt x="728" y="133"/>
                  </a:lnTo>
                  <a:lnTo>
                    <a:pt x="728" y="134"/>
                  </a:lnTo>
                  <a:lnTo>
                    <a:pt x="727" y="135"/>
                  </a:lnTo>
                  <a:lnTo>
                    <a:pt x="727" y="136"/>
                  </a:lnTo>
                  <a:lnTo>
                    <a:pt x="726" y="136"/>
                  </a:lnTo>
                  <a:lnTo>
                    <a:pt x="724" y="136"/>
                  </a:lnTo>
                  <a:lnTo>
                    <a:pt x="723" y="136"/>
                  </a:lnTo>
                  <a:lnTo>
                    <a:pt x="722" y="136"/>
                  </a:lnTo>
                  <a:lnTo>
                    <a:pt x="722" y="137"/>
                  </a:lnTo>
                  <a:lnTo>
                    <a:pt x="722" y="138"/>
                  </a:lnTo>
                  <a:lnTo>
                    <a:pt x="721" y="138"/>
                  </a:lnTo>
                  <a:lnTo>
                    <a:pt x="721" y="139"/>
                  </a:lnTo>
                  <a:lnTo>
                    <a:pt x="722" y="138"/>
                  </a:lnTo>
                  <a:lnTo>
                    <a:pt x="722" y="136"/>
                  </a:lnTo>
                  <a:lnTo>
                    <a:pt x="724" y="137"/>
                  </a:lnTo>
                  <a:lnTo>
                    <a:pt x="725" y="137"/>
                  </a:lnTo>
                  <a:lnTo>
                    <a:pt x="726" y="136"/>
                  </a:lnTo>
                  <a:lnTo>
                    <a:pt x="728" y="135"/>
                  </a:lnTo>
                  <a:lnTo>
                    <a:pt x="728" y="134"/>
                  </a:lnTo>
                  <a:lnTo>
                    <a:pt x="728" y="133"/>
                  </a:lnTo>
                  <a:lnTo>
                    <a:pt x="727" y="132"/>
                  </a:lnTo>
                  <a:lnTo>
                    <a:pt x="726" y="132"/>
                  </a:lnTo>
                  <a:lnTo>
                    <a:pt x="725" y="131"/>
                  </a:lnTo>
                  <a:lnTo>
                    <a:pt x="724" y="131"/>
                  </a:lnTo>
                  <a:lnTo>
                    <a:pt x="724" y="130"/>
                  </a:lnTo>
                  <a:lnTo>
                    <a:pt x="725" y="129"/>
                  </a:lnTo>
                  <a:lnTo>
                    <a:pt x="727" y="129"/>
                  </a:lnTo>
                  <a:lnTo>
                    <a:pt x="727" y="130"/>
                  </a:lnTo>
                  <a:lnTo>
                    <a:pt x="728" y="132"/>
                  </a:lnTo>
                  <a:lnTo>
                    <a:pt x="729" y="132"/>
                  </a:lnTo>
                  <a:lnTo>
                    <a:pt x="730" y="133"/>
                  </a:lnTo>
                  <a:lnTo>
                    <a:pt x="731" y="133"/>
                  </a:lnTo>
                  <a:lnTo>
                    <a:pt x="732" y="133"/>
                  </a:lnTo>
                  <a:lnTo>
                    <a:pt x="733" y="133"/>
                  </a:lnTo>
                  <a:lnTo>
                    <a:pt x="734" y="133"/>
                  </a:lnTo>
                  <a:lnTo>
                    <a:pt x="736" y="133"/>
                  </a:lnTo>
                  <a:lnTo>
                    <a:pt x="736" y="132"/>
                  </a:lnTo>
                  <a:lnTo>
                    <a:pt x="737" y="132"/>
                  </a:lnTo>
                  <a:lnTo>
                    <a:pt x="737" y="133"/>
                  </a:lnTo>
                  <a:lnTo>
                    <a:pt x="738" y="135"/>
                  </a:lnTo>
                  <a:lnTo>
                    <a:pt x="738" y="136"/>
                  </a:lnTo>
                  <a:lnTo>
                    <a:pt x="737" y="136"/>
                  </a:lnTo>
                  <a:lnTo>
                    <a:pt x="736" y="135"/>
                  </a:lnTo>
                  <a:lnTo>
                    <a:pt x="736" y="136"/>
                  </a:lnTo>
                  <a:lnTo>
                    <a:pt x="736" y="137"/>
                  </a:lnTo>
                  <a:lnTo>
                    <a:pt x="735" y="138"/>
                  </a:lnTo>
                  <a:lnTo>
                    <a:pt x="734" y="138"/>
                  </a:lnTo>
                  <a:lnTo>
                    <a:pt x="733" y="138"/>
                  </a:lnTo>
                  <a:lnTo>
                    <a:pt x="734" y="138"/>
                  </a:lnTo>
                  <a:lnTo>
                    <a:pt x="734" y="139"/>
                  </a:lnTo>
                  <a:lnTo>
                    <a:pt x="733" y="140"/>
                  </a:lnTo>
                  <a:lnTo>
                    <a:pt x="732" y="140"/>
                  </a:lnTo>
                  <a:lnTo>
                    <a:pt x="731" y="140"/>
                  </a:lnTo>
                  <a:lnTo>
                    <a:pt x="730" y="141"/>
                  </a:lnTo>
                  <a:lnTo>
                    <a:pt x="729" y="142"/>
                  </a:lnTo>
                  <a:lnTo>
                    <a:pt x="728" y="143"/>
                  </a:lnTo>
                  <a:lnTo>
                    <a:pt x="725" y="144"/>
                  </a:lnTo>
                  <a:lnTo>
                    <a:pt x="724" y="144"/>
                  </a:lnTo>
                  <a:lnTo>
                    <a:pt x="722" y="144"/>
                  </a:lnTo>
                  <a:lnTo>
                    <a:pt x="721" y="145"/>
                  </a:lnTo>
                  <a:lnTo>
                    <a:pt x="720" y="146"/>
                  </a:lnTo>
                  <a:lnTo>
                    <a:pt x="719" y="146"/>
                  </a:lnTo>
                  <a:lnTo>
                    <a:pt x="718" y="146"/>
                  </a:lnTo>
                  <a:lnTo>
                    <a:pt x="717" y="145"/>
                  </a:lnTo>
                  <a:lnTo>
                    <a:pt x="717" y="146"/>
                  </a:lnTo>
                  <a:lnTo>
                    <a:pt x="718" y="147"/>
                  </a:lnTo>
                  <a:lnTo>
                    <a:pt x="719" y="146"/>
                  </a:lnTo>
                  <a:lnTo>
                    <a:pt x="720" y="147"/>
                  </a:lnTo>
                  <a:lnTo>
                    <a:pt x="719" y="147"/>
                  </a:lnTo>
                  <a:lnTo>
                    <a:pt x="719" y="148"/>
                  </a:lnTo>
                  <a:lnTo>
                    <a:pt x="718" y="148"/>
                  </a:lnTo>
                  <a:lnTo>
                    <a:pt x="719" y="148"/>
                  </a:lnTo>
                  <a:lnTo>
                    <a:pt x="720" y="147"/>
                  </a:lnTo>
                  <a:lnTo>
                    <a:pt x="721" y="146"/>
                  </a:lnTo>
                  <a:lnTo>
                    <a:pt x="722" y="145"/>
                  </a:lnTo>
                  <a:lnTo>
                    <a:pt x="726" y="145"/>
                  </a:lnTo>
                  <a:lnTo>
                    <a:pt x="729" y="144"/>
                  </a:lnTo>
                  <a:lnTo>
                    <a:pt x="730" y="144"/>
                  </a:lnTo>
                  <a:lnTo>
                    <a:pt x="732" y="143"/>
                  </a:lnTo>
                  <a:lnTo>
                    <a:pt x="734" y="143"/>
                  </a:lnTo>
                  <a:lnTo>
                    <a:pt x="735" y="143"/>
                  </a:lnTo>
                  <a:lnTo>
                    <a:pt x="734" y="145"/>
                  </a:lnTo>
                  <a:lnTo>
                    <a:pt x="733" y="146"/>
                  </a:lnTo>
                  <a:lnTo>
                    <a:pt x="731" y="147"/>
                  </a:lnTo>
                  <a:lnTo>
                    <a:pt x="729" y="148"/>
                  </a:lnTo>
                  <a:lnTo>
                    <a:pt x="728" y="148"/>
                  </a:lnTo>
                  <a:lnTo>
                    <a:pt x="730" y="148"/>
                  </a:lnTo>
                  <a:lnTo>
                    <a:pt x="731" y="148"/>
                  </a:lnTo>
                  <a:lnTo>
                    <a:pt x="732" y="147"/>
                  </a:lnTo>
                  <a:lnTo>
                    <a:pt x="734" y="146"/>
                  </a:lnTo>
                  <a:lnTo>
                    <a:pt x="735" y="146"/>
                  </a:lnTo>
                  <a:lnTo>
                    <a:pt x="735" y="147"/>
                  </a:lnTo>
                  <a:lnTo>
                    <a:pt x="737" y="147"/>
                  </a:lnTo>
                  <a:lnTo>
                    <a:pt x="738" y="149"/>
                  </a:lnTo>
                  <a:lnTo>
                    <a:pt x="739" y="149"/>
                  </a:lnTo>
                  <a:lnTo>
                    <a:pt x="738" y="150"/>
                  </a:lnTo>
                  <a:lnTo>
                    <a:pt x="738" y="151"/>
                  </a:lnTo>
                  <a:lnTo>
                    <a:pt x="737" y="151"/>
                  </a:lnTo>
                  <a:lnTo>
                    <a:pt x="736" y="150"/>
                  </a:lnTo>
                  <a:lnTo>
                    <a:pt x="736" y="151"/>
                  </a:lnTo>
                  <a:lnTo>
                    <a:pt x="737" y="151"/>
                  </a:lnTo>
                  <a:lnTo>
                    <a:pt x="738" y="151"/>
                  </a:lnTo>
                  <a:lnTo>
                    <a:pt x="738" y="150"/>
                  </a:lnTo>
                  <a:lnTo>
                    <a:pt x="739" y="149"/>
                  </a:lnTo>
                  <a:lnTo>
                    <a:pt x="740" y="149"/>
                  </a:lnTo>
                  <a:lnTo>
                    <a:pt x="740" y="148"/>
                  </a:lnTo>
                  <a:lnTo>
                    <a:pt x="740" y="147"/>
                  </a:lnTo>
                  <a:lnTo>
                    <a:pt x="741" y="147"/>
                  </a:lnTo>
                  <a:lnTo>
                    <a:pt x="742" y="147"/>
                  </a:lnTo>
                  <a:lnTo>
                    <a:pt x="743" y="147"/>
                  </a:lnTo>
                  <a:lnTo>
                    <a:pt x="744" y="148"/>
                  </a:lnTo>
                  <a:lnTo>
                    <a:pt x="743" y="147"/>
                  </a:lnTo>
                  <a:lnTo>
                    <a:pt x="744" y="146"/>
                  </a:lnTo>
                  <a:lnTo>
                    <a:pt x="745" y="143"/>
                  </a:lnTo>
                  <a:lnTo>
                    <a:pt x="746" y="142"/>
                  </a:lnTo>
                  <a:lnTo>
                    <a:pt x="747" y="141"/>
                  </a:lnTo>
                  <a:lnTo>
                    <a:pt x="747" y="142"/>
                  </a:lnTo>
                  <a:lnTo>
                    <a:pt x="747" y="143"/>
                  </a:lnTo>
                  <a:lnTo>
                    <a:pt x="746" y="143"/>
                  </a:lnTo>
                  <a:lnTo>
                    <a:pt x="746" y="144"/>
                  </a:lnTo>
                  <a:lnTo>
                    <a:pt x="746" y="146"/>
                  </a:lnTo>
                  <a:lnTo>
                    <a:pt x="747" y="147"/>
                  </a:lnTo>
                  <a:lnTo>
                    <a:pt x="747" y="146"/>
                  </a:lnTo>
                  <a:lnTo>
                    <a:pt x="746" y="145"/>
                  </a:lnTo>
                  <a:lnTo>
                    <a:pt x="746" y="144"/>
                  </a:lnTo>
                  <a:lnTo>
                    <a:pt x="747" y="143"/>
                  </a:lnTo>
                  <a:lnTo>
                    <a:pt x="747" y="142"/>
                  </a:lnTo>
                  <a:lnTo>
                    <a:pt x="747" y="141"/>
                  </a:lnTo>
                  <a:lnTo>
                    <a:pt x="747" y="140"/>
                  </a:lnTo>
                  <a:lnTo>
                    <a:pt x="746" y="138"/>
                  </a:lnTo>
                  <a:lnTo>
                    <a:pt x="746" y="137"/>
                  </a:lnTo>
                  <a:lnTo>
                    <a:pt x="747" y="137"/>
                  </a:lnTo>
                  <a:lnTo>
                    <a:pt x="747" y="136"/>
                  </a:lnTo>
                  <a:lnTo>
                    <a:pt x="748" y="136"/>
                  </a:lnTo>
                  <a:lnTo>
                    <a:pt x="749" y="136"/>
                  </a:lnTo>
                  <a:lnTo>
                    <a:pt x="747" y="136"/>
                  </a:lnTo>
                  <a:lnTo>
                    <a:pt x="747" y="135"/>
                  </a:lnTo>
                  <a:lnTo>
                    <a:pt x="747" y="134"/>
                  </a:lnTo>
                  <a:lnTo>
                    <a:pt x="746" y="133"/>
                  </a:lnTo>
                  <a:lnTo>
                    <a:pt x="747" y="133"/>
                  </a:lnTo>
                  <a:lnTo>
                    <a:pt x="748" y="134"/>
                  </a:lnTo>
                  <a:lnTo>
                    <a:pt x="749" y="135"/>
                  </a:lnTo>
                  <a:lnTo>
                    <a:pt x="750" y="135"/>
                  </a:lnTo>
                  <a:lnTo>
                    <a:pt x="749" y="134"/>
                  </a:lnTo>
                  <a:lnTo>
                    <a:pt x="751" y="135"/>
                  </a:lnTo>
                  <a:lnTo>
                    <a:pt x="754" y="136"/>
                  </a:lnTo>
                  <a:lnTo>
                    <a:pt x="755" y="137"/>
                  </a:lnTo>
                  <a:lnTo>
                    <a:pt x="756" y="138"/>
                  </a:lnTo>
                  <a:lnTo>
                    <a:pt x="756" y="139"/>
                  </a:lnTo>
                  <a:lnTo>
                    <a:pt x="755" y="139"/>
                  </a:lnTo>
                  <a:lnTo>
                    <a:pt x="754" y="139"/>
                  </a:lnTo>
                  <a:lnTo>
                    <a:pt x="754" y="140"/>
                  </a:lnTo>
                  <a:lnTo>
                    <a:pt x="753" y="141"/>
                  </a:lnTo>
                  <a:lnTo>
                    <a:pt x="750" y="143"/>
                  </a:lnTo>
                  <a:lnTo>
                    <a:pt x="749" y="145"/>
                  </a:lnTo>
                  <a:lnTo>
                    <a:pt x="749" y="146"/>
                  </a:lnTo>
                  <a:lnTo>
                    <a:pt x="749" y="147"/>
                  </a:lnTo>
                  <a:lnTo>
                    <a:pt x="749" y="149"/>
                  </a:lnTo>
                  <a:lnTo>
                    <a:pt x="750" y="150"/>
                  </a:lnTo>
                  <a:lnTo>
                    <a:pt x="750" y="151"/>
                  </a:lnTo>
                  <a:lnTo>
                    <a:pt x="749" y="151"/>
                  </a:lnTo>
                  <a:lnTo>
                    <a:pt x="749" y="152"/>
                  </a:lnTo>
                  <a:lnTo>
                    <a:pt x="750" y="152"/>
                  </a:lnTo>
                  <a:lnTo>
                    <a:pt x="749" y="153"/>
                  </a:lnTo>
                  <a:lnTo>
                    <a:pt x="750" y="153"/>
                  </a:lnTo>
                  <a:lnTo>
                    <a:pt x="751" y="152"/>
                  </a:lnTo>
                  <a:lnTo>
                    <a:pt x="752" y="152"/>
                  </a:lnTo>
                  <a:lnTo>
                    <a:pt x="753" y="153"/>
                  </a:lnTo>
                  <a:lnTo>
                    <a:pt x="754" y="153"/>
                  </a:lnTo>
                  <a:lnTo>
                    <a:pt x="754" y="154"/>
                  </a:lnTo>
                  <a:lnTo>
                    <a:pt x="752" y="156"/>
                  </a:lnTo>
                  <a:lnTo>
                    <a:pt x="753" y="155"/>
                  </a:lnTo>
                  <a:lnTo>
                    <a:pt x="754" y="155"/>
                  </a:lnTo>
                  <a:lnTo>
                    <a:pt x="755" y="155"/>
                  </a:lnTo>
                  <a:lnTo>
                    <a:pt x="756" y="155"/>
                  </a:lnTo>
                  <a:lnTo>
                    <a:pt x="756" y="156"/>
                  </a:lnTo>
                  <a:lnTo>
                    <a:pt x="756" y="157"/>
                  </a:lnTo>
                  <a:lnTo>
                    <a:pt x="755" y="157"/>
                  </a:lnTo>
                  <a:lnTo>
                    <a:pt x="755" y="158"/>
                  </a:lnTo>
                  <a:lnTo>
                    <a:pt x="754" y="158"/>
                  </a:lnTo>
                  <a:lnTo>
                    <a:pt x="752" y="159"/>
                  </a:lnTo>
                  <a:lnTo>
                    <a:pt x="753" y="159"/>
                  </a:lnTo>
                  <a:lnTo>
                    <a:pt x="754" y="159"/>
                  </a:lnTo>
                  <a:lnTo>
                    <a:pt x="755" y="157"/>
                  </a:lnTo>
                  <a:lnTo>
                    <a:pt x="756" y="157"/>
                  </a:lnTo>
                  <a:lnTo>
                    <a:pt x="758" y="159"/>
                  </a:lnTo>
                  <a:lnTo>
                    <a:pt x="759" y="159"/>
                  </a:lnTo>
                  <a:lnTo>
                    <a:pt x="761" y="159"/>
                  </a:lnTo>
                  <a:lnTo>
                    <a:pt x="762" y="158"/>
                  </a:lnTo>
                  <a:lnTo>
                    <a:pt x="762" y="157"/>
                  </a:lnTo>
                  <a:lnTo>
                    <a:pt x="763" y="157"/>
                  </a:lnTo>
                  <a:lnTo>
                    <a:pt x="764" y="158"/>
                  </a:lnTo>
                  <a:lnTo>
                    <a:pt x="764" y="157"/>
                  </a:lnTo>
                  <a:lnTo>
                    <a:pt x="764" y="156"/>
                  </a:lnTo>
                  <a:lnTo>
                    <a:pt x="764" y="155"/>
                  </a:lnTo>
                  <a:lnTo>
                    <a:pt x="764" y="154"/>
                  </a:lnTo>
                  <a:lnTo>
                    <a:pt x="765" y="154"/>
                  </a:lnTo>
                  <a:lnTo>
                    <a:pt x="766" y="154"/>
                  </a:lnTo>
                  <a:lnTo>
                    <a:pt x="765" y="153"/>
                  </a:lnTo>
                  <a:lnTo>
                    <a:pt x="766" y="153"/>
                  </a:lnTo>
                  <a:lnTo>
                    <a:pt x="767" y="155"/>
                  </a:lnTo>
                  <a:lnTo>
                    <a:pt x="767" y="156"/>
                  </a:lnTo>
                  <a:lnTo>
                    <a:pt x="768" y="156"/>
                  </a:lnTo>
                  <a:lnTo>
                    <a:pt x="767" y="157"/>
                  </a:lnTo>
                  <a:lnTo>
                    <a:pt x="767" y="158"/>
                  </a:lnTo>
                  <a:lnTo>
                    <a:pt x="765" y="160"/>
                  </a:lnTo>
                  <a:lnTo>
                    <a:pt x="765" y="161"/>
                  </a:lnTo>
                  <a:lnTo>
                    <a:pt x="764" y="161"/>
                  </a:lnTo>
                  <a:lnTo>
                    <a:pt x="764" y="162"/>
                  </a:lnTo>
                  <a:lnTo>
                    <a:pt x="763" y="162"/>
                  </a:lnTo>
                  <a:lnTo>
                    <a:pt x="762" y="163"/>
                  </a:lnTo>
                  <a:lnTo>
                    <a:pt x="760" y="163"/>
                  </a:lnTo>
                  <a:lnTo>
                    <a:pt x="759" y="163"/>
                  </a:lnTo>
                  <a:lnTo>
                    <a:pt x="757" y="165"/>
                  </a:lnTo>
                  <a:lnTo>
                    <a:pt x="757" y="166"/>
                  </a:lnTo>
                  <a:lnTo>
                    <a:pt x="755" y="165"/>
                  </a:lnTo>
                  <a:lnTo>
                    <a:pt x="754" y="167"/>
                  </a:lnTo>
                  <a:lnTo>
                    <a:pt x="753" y="168"/>
                  </a:lnTo>
                  <a:lnTo>
                    <a:pt x="753" y="169"/>
                  </a:lnTo>
                  <a:lnTo>
                    <a:pt x="751" y="169"/>
                  </a:lnTo>
                  <a:lnTo>
                    <a:pt x="751" y="170"/>
                  </a:lnTo>
                  <a:lnTo>
                    <a:pt x="751" y="169"/>
                  </a:lnTo>
                  <a:lnTo>
                    <a:pt x="752" y="169"/>
                  </a:lnTo>
                  <a:lnTo>
                    <a:pt x="753" y="169"/>
                  </a:lnTo>
                  <a:lnTo>
                    <a:pt x="754" y="168"/>
                  </a:lnTo>
                  <a:lnTo>
                    <a:pt x="754" y="166"/>
                  </a:lnTo>
                  <a:lnTo>
                    <a:pt x="755" y="166"/>
                  </a:lnTo>
                  <a:lnTo>
                    <a:pt x="756" y="166"/>
                  </a:lnTo>
                  <a:lnTo>
                    <a:pt x="756" y="167"/>
                  </a:lnTo>
                  <a:lnTo>
                    <a:pt x="757" y="166"/>
                  </a:lnTo>
                  <a:lnTo>
                    <a:pt x="758" y="165"/>
                  </a:lnTo>
                  <a:lnTo>
                    <a:pt x="759" y="165"/>
                  </a:lnTo>
                  <a:lnTo>
                    <a:pt x="760" y="166"/>
                  </a:lnTo>
                  <a:lnTo>
                    <a:pt x="760" y="167"/>
                  </a:lnTo>
                  <a:lnTo>
                    <a:pt x="760" y="168"/>
                  </a:lnTo>
                  <a:lnTo>
                    <a:pt x="761" y="168"/>
                  </a:lnTo>
                  <a:lnTo>
                    <a:pt x="761" y="169"/>
                  </a:lnTo>
                  <a:lnTo>
                    <a:pt x="761" y="170"/>
                  </a:lnTo>
                  <a:lnTo>
                    <a:pt x="761" y="169"/>
                  </a:lnTo>
                  <a:lnTo>
                    <a:pt x="761" y="168"/>
                  </a:lnTo>
                  <a:lnTo>
                    <a:pt x="760" y="168"/>
                  </a:lnTo>
                  <a:lnTo>
                    <a:pt x="761" y="167"/>
                  </a:lnTo>
                  <a:lnTo>
                    <a:pt x="761" y="166"/>
                  </a:lnTo>
                  <a:lnTo>
                    <a:pt x="763" y="166"/>
                  </a:lnTo>
                  <a:lnTo>
                    <a:pt x="764" y="166"/>
                  </a:lnTo>
                  <a:lnTo>
                    <a:pt x="764" y="165"/>
                  </a:lnTo>
                  <a:lnTo>
                    <a:pt x="765" y="165"/>
                  </a:lnTo>
                  <a:lnTo>
                    <a:pt x="765" y="166"/>
                  </a:lnTo>
                  <a:lnTo>
                    <a:pt x="764" y="169"/>
                  </a:lnTo>
                  <a:lnTo>
                    <a:pt x="766" y="166"/>
                  </a:lnTo>
                  <a:lnTo>
                    <a:pt x="766" y="164"/>
                  </a:lnTo>
                  <a:lnTo>
                    <a:pt x="767" y="166"/>
                  </a:lnTo>
                  <a:lnTo>
                    <a:pt x="767" y="167"/>
                  </a:lnTo>
                  <a:lnTo>
                    <a:pt x="767" y="169"/>
                  </a:lnTo>
                  <a:lnTo>
                    <a:pt x="768" y="170"/>
                  </a:lnTo>
                  <a:lnTo>
                    <a:pt x="769" y="170"/>
                  </a:lnTo>
                  <a:lnTo>
                    <a:pt x="768" y="169"/>
                  </a:lnTo>
                  <a:lnTo>
                    <a:pt x="767" y="168"/>
                  </a:lnTo>
                  <a:lnTo>
                    <a:pt x="768" y="166"/>
                  </a:lnTo>
                  <a:lnTo>
                    <a:pt x="768" y="165"/>
                  </a:lnTo>
                  <a:lnTo>
                    <a:pt x="768" y="164"/>
                  </a:lnTo>
                  <a:lnTo>
                    <a:pt x="769" y="164"/>
                  </a:lnTo>
                  <a:lnTo>
                    <a:pt x="769" y="165"/>
                  </a:lnTo>
                  <a:lnTo>
                    <a:pt x="770" y="166"/>
                  </a:lnTo>
                  <a:lnTo>
                    <a:pt x="770" y="167"/>
                  </a:lnTo>
                  <a:lnTo>
                    <a:pt x="772" y="171"/>
                  </a:lnTo>
                  <a:lnTo>
                    <a:pt x="772" y="172"/>
                  </a:lnTo>
                  <a:lnTo>
                    <a:pt x="773" y="173"/>
                  </a:lnTo>
                  <a:lnTo>
                    <a:pt x="774" y="176"/>
                  </a:lnTo>
                  <a:lnTo>
                    <a:pt x="774" y="177"/>
                  </a:lnTo>
                  <a:lnTo>
                    <a:pt x="774" y="178"/>
                  </a:lnTo>
                  <a:lnTo>
                    <a:pt x="773" y="178"/>
                  </a:lnTo>
                  <a:lnTo>
                    <a:pt x="772" y="178"/>
                  </a:lnTo>
                  <a:lnTo>
                    <a:pt x="772" y="177"/>
                  </a:lnTo>
                  <a:lnTo>
                    <a:pt x="772" y="176"/>
                  </a:lnTo>
                  <a:lnTo>
                    <a:pt x="771" y="177"/>
                  </a:lnTo>
                  <a:lnTo>
                    <a:pt x="770" y="177"/>
                  </a:lnTo>
                  <a:lnTo>
                    <a:pt x="770" y="175"/>
                  </a:lnTo>
                  <a:lnTo>
                    <a:pt x="770" y="176"/>
                  </a:lnTo>
                  <a:lnTo>
                    <a:pt x="769" y="177"/>
                  </a:lnTo>
                  <a:lnTo>
                    <a:pt x="768" y="178"/>
                  </a:lnTo>
                  <a:lnTo>
                    <a:pt x="769" y="178"/>
                  </a:lnTo>
                  <a:lnTo>
                    <a:pt x="769" y="177"/>
                  </a:lnTo>
                  <a:lnTo>
                    <a:pt x="770" y="177"/>
                  </a:lnTo>
                  <a:lnTo>
                    <a:pt x="772" y="179"/>
                  </a:lnTo>
                  <a:lnTo>
                    <a:pt x="773" y="180"/>
                  </a:lnTo>
                  <a:lnTo>
                    <a:pt x="774" y="181"/>
                  </a:lnTo>
                  <a:lnTo>
                    <a:pt x="773" y="182"/>
                  </a:lnTo>
                  <a:lnTo>
                    <a:pt x="772" y="183"/>
                  </a:lnTo>
                  <a:lnTo>
                    <a:pt x="773" y="183"/>
                  </a:lnTo>
                  <a:lnTo>
                    <a:pt x="773" y="182"/>
                  </a:lnTo>
                  <a:lnTo>
                    <a:pt x="774" y="182"/>
                  </a:lnTo>
                  <a:lnTo>
                    <a:pt x="774" y="183"/>
                  </a:lnTo>
                  <a:lnTo>
                    <a:pt x="774" y="184"/>
                  </a:lnTo>
                  <a:lnTo>
                    <a:pt x="774" y="185"/>
                  </a:lnTo>
                  <a:lnTo>
                    <a:pt x="774" y="186"/>
                  </a:lnTo>
                  <a:lnTo>
                    <a:pt x="773" y="186"/>
                  </a:lnTo>
                  <a:lnTo>
                    <a:pt x="772" y="186"/>
                  </a:lnTo>
                  <a:lnTo>
                    <a:pt x="773" y="187"/>
                  </a:lnTo>
                  <a:lnTo>
                    <a:pt x="773" y="188"/>
                  </a:lnTo>
                  <a:lnTo>
                    <a:pt x="774" y="188"/>
                  </a:lnTo>
                  <a:lnTo>
                    <a:pt x="774" y="189"/>
                  </a:lnTo>
                  <a:lnTo>
                    <a:pt x="775" y="189"/>
                  </a:lnTo>
                  <a:lnTo>
                    <a:pt x="776" y="189"/>
                  </a:lnTo>
                  <a:lnTo>
                    <a:pt x="776" y="188"/>
                  </a:lnTo>
                  <a:lnTo>
                    <a:pt x="777" y="188"/>
                  </a:lnTo>
                  <a:lnTo>
                    <a:pt x="776" y="189"/>
                  </a:lnTo>
                  <a:lnTo>
                    <a:pt x="776" y="190"/>
                  </a:lnTo>
                  <a:lnTo>
                    <a:pt x="776" y="191"/>
                  </a:lnTo>
                  <a:lnTo>
                    <a:pt x="776" y="193"/>
                  </a:lnTo>
                  <a:lnTo>
                    <a:pt x="775" y="193"/>
                  </a:lnTo>
                  <a:lnTo>
                    <a:pt x="774" y="193"/>
                  </a:lnTo>
                  <a:lnTo>
                    <a:pt x="773" y="194"/>
                  </a:lnTo>
                  <a:lnTo>
                    <a:pt x="772" y="194"/>
                  </a:lnTo>
                  <a:lnTo>
                    <a:pt x="771" y="194"/>
                  </a:lnTo>
                  <a:lnTo>
                    <a:pt x="771" y="203"/>
                  </a:lnTo>
                  <a:lnTo>
                    <a:pt x="771" y="210"/>
                  </a:lnTo>
                  <a:lnTo>
                    <a:pt x="772" y="209"/>
                  </a:lnTo>
                  <a:lnTo>
                    <a:pt x="773" y="209"/>
                  </a:lnTo>
                  <a:lnTo>
                    <a:pt x="774" y="209"/>
                  </a:lnTo>
                  <a:lnTo>
                    <a:pt x="774" y="210"/>
                  </a:lnTo>
                  <a:lnTo>
                    <a:pt x="775" y="210"/>
                  </a:lnTo>
                  <a:lnTo>
                    <a:pt x="776" y="210"/>
                  </a:lnTo>
                  <a:lnTo>
                    <a:pt x="776" y="211"/>
                  </a:lnTo>
                  <a:lnTo>
                    <a:pt x="777" y="211"/>
                  </a:lnTo>
                  <a:lnTo>
                    <a:pt x="778" y="211"/>
                  </a:lnTo>
                  <a:lnTo>
                    <a:pt x="778" y="212"/>
                  </a:lnTo>
                  <a:lnTo>
                    <a:pt x="779" y="212"/>
                  </a:lnTo>
                  <a:lnTo>
                    <a:pt x="780" y="213"/>
                  </a:lnTo>
                  <a:lnTo>
                    <a:pt x="782" y="215"/>
                  </a:lnTo>
                  <a:lnTo>
                    <a:pt x="783" y="216"/>
                  </a:lnTo>
                  <a:lnTo>
                    <a:pt x="783" y="217"/>
                  </a:lnTo>
                  <a:lnTo>
                    <a:pt x="782" y="217"/>
                  </a:lnTo>
                  <a:lnTo>
                    <a:pt x="782" y="218"/>
                  </a:lnTo>
                  <a:lnTo>
                    <a:pt x="781" y="218"/>
                  </a:lnTo>
                  <a:lnTo>
                    <a:pt x="781" y="219"/>
                  </a:lnTo>
                  <a:lnTo>
                    <a:pt x="781" y="220"/>
                  </a:lnTo>
                  <a:lnTo>
                    <a:pt x="780" y="219"/>
                  </a:lnTo>
                  <a:lnTo>
                    <a:pt x="780" y="220"/>
                  </a:lnTo>
                  <a:lnTo>
                    <a:pt x="781" y="220"/>
                  </a:lnTo>
                  <a:lnTo>
                    <a:pt x="781" y="219"/>
                  </a:lnTo>
                  <a:lnTo>
                    <a:pt x="782" y="218"/>
                  </a:lnTo>
                  <a:lnTo>
                    <a:pt x="783" y="218"/>
                  </a:lnTo>
                  <a:lnTo>
                    <a:pt x="783" y="219"/>
                  </a:lnTo>
                  <a:lnTo>
                    <a:pt x="784" y="219"/>
                  </a:lnTo>
                  <a:lnTo>
                    <a:pt x="785" y="219"/>
                  </a:lnTo>
                  <a:lnTo>
                    <a:pt x="786" y="221"/>
                  </a:lnTo>
                  <a:lnTo>
                    <a:pt x="787" y="222"/>
                  </a:lnTo>
                  <a:lnTo>
                    <a:pt x="789" y="224"/>
                  </a:lnTo>
                  <a:lnTo>
                    <a:pt x="788" y="224"/>
                  </a:lnTo>
                  <a:lnTo>
                    <a:pt x="786" y="225"/>
                  </a:lnTo>
                  <a:lnTo>
                    <a:pt x="786" y="226"/>
                  </a:lnTo>
                  <a:lnTo>
                    <a:pt x="785" y="226"/>
                  </a:lnTo>
                  <a:lnTo>
                    <a:pt x="786" y="225"/>
                  </a:lnTo>
                  <a:lnTo>
                    <a:pt x="785" y="225"/>
                  </a:lnTo>
                  <a:lnTo>
                    <a:pt x="785" y="226"/>
                  </a:lnTo>
                  <a:lnTo>
                    <a:pt x="786" y="227"/>
                  </a:lnTo>
                  <a:lnTo>
                    <a:pt x="787" y="227"/>
                  </a:lnTo>
                  <a:lnTo>
                    <a:pt x="787" y="226"/>
                  </a:lnTo>
                  <a:lnTo>
                    <a:pt x="788" y="226"/>
                  </a:lnTo>
                  <a:lnTo>
                    <a:pt x="788" y="225"/>
                  </a:lnTo>
                  <a:lnTo>
                    <a:pt x="787" y="225"/>
                  </a:lnTo>
                  <a:lnTo>
                    <a:pt x="788" y="225"/>
                  </a:lnTo>
                  <a:lnTo>
                    <a:pt x="789" y="225"/>
                  </a:lnTo>
                  <a:lnTo>
                    <a:pt x="789" y="227"/>
                  </a:lnTo>
                  <a:lnTo>
                    <a:pt x="789" y="229"/>
                  </a:lnTo>
                  <a:lnTo>
                    <a:pt x="790" y="233"/>
                  </a:lnTo>
                  <a:lnTo>
                    <a:pt x="791" y="235"/>
                  </a:lnTo>
                  <a:lnTo>
                    <a:pt x="790" y="234"/>
                  </a:lnTo>
                  <a:lnTo>
                    <a:pt x="789" y="235"/>
                  </a:lnTo>
                  <a:lnTo>
                    <a:pt x="789" y="236"/>
                  </a:lnTo>
                  <a:lnTo>
                    <a:pt x="789" y="235"/>
                  </a:lnTo>
                  <a:lnTo>
                    <a:pt x="791" y="235"/>
                  </a:lnTo>
                  <a:lnTo>
                    <a:pt x="792" y="235"/>
                  </a:lnTo>
                  <a:lnTo>
                    <a:pt x="792" y="238"/>
                  </a:lnTo>
                  <a:lnTo>
                    <a:pt x="793" y="239"/>
                  </a:lnTo>
                  <a:lnTo>
                    <a:pt x="794" y="241"/>
                  </a:lnTo>
                  <a:lnTo>
                    <a:pt x="794" y="243"/>
                  </a:lnTo>
                  <a:lnTo>
                    <a:pt x="795" y="244"/>
                  </a:lnTo>
                  <a:lnTo>
                    <a:pt x="794" y="244"/>
                  </a:lnTo>
                  <a:lnTo>
                    <a:pt x="795" y="245"/>
                  </a:lnTo>
                  <a:lnTo>
                    <a:pt x="795" y="246"/>
                  </a:lnTo>
                  <a:lnTo>
                    <a:pt x="794" y="247"/>
                  </a:lnTo>
                  <a:lnTo>
                    <a:pt x="794" y="248"/>
                  </a:lnTo>
                  <a:lnTo>
                    <a:pt x="793" y="248"/>
                  </a:lnTo>
                  <a:lnTo>
                    <a:pt x="792" y="248"/>
                  </a:lnTo>
                  <a:lnTo>
                    <a:pt x="792" y="249"/>
                  </a:lnTo>
                  <a:lnTo>
                    <a:pt x="792" y="250"/>
                  </a:lnTo>
                  <a:lnTo>
                    <a:pt x="791" y="250"/>
                  </a:lnTo>
                  <a:lnTo>
                    <a:pt x="791" y="249"/>
                  </a:lnTo>
                  <a:lnTo>
                    <a:pt x="788" y="249"/>
                  </a:lnTo>
                  <a:lnTo>
                    <a:pt x="788" y="248"/>
                  </a:lnTo>
                  <a:lnTo>
                    <a:pt x="787" y="248"/>
                  </a:lnTo>
                  <a:lnTo>
                    <a:pt x="788" y="249"/>
                  </a:lnTo>
                  <a:lnTo>
                    <a:pt x="790" y="249"/>
                  </a:lnTo>
                  <a:lnTo>
                    <a:pt x="791" y="249"/>
                  </a:lnTo>
                  <a:lnTo>
                    <a:pt x="791" y="250"/>
                  </a:lnTo>
                  <a:lnTo>
                    <a:pt x="792" y="250"/>
                  </a:lnTo>
                  <a:lnTo>
                    <a:pt x="792" y="251"/>
                  </a:lnTo>
                  <a:lnTo>
                    <a:pt x="792" y="252"/>
                  </a:lnTo>
                  <a:lnTo>
                    <a:pt x="792" y="253"/>
                  </a:lnTo>
                  <a:lnTo>
                    <a:pt x="791" y="255"/>
                  </a:lnTo>
                  <a:lnTo>
                    <a:pt x="791" y="256"/>
                  </a:lnTo>
                  <a:lnTo>
                    <a:pt x="789" y="258"/>
                  </a:lnTo>
                  <a:lnTo>
                    <a:pt x="788" y="258"/>
                  </a:lnTo>
                  <a:lnTo>
                    <a:pt x="787" y="259"/>
                  </a:lnTo>
                  <a:lnTo>
                    <a:pt x="786" y="259"/>
                  </a:lnTo>
                  <a:lnTo>
                    <a:pt x="786" y="258"/>
                  </a:lnTo>
                  <a:lnTo>
                    <a:pt x="787" y="258"/>
                  </a:lnTo>
                  <a:lnTo>
                    <a:pt x="786" y="258"/>
                  </a:lnTo>
                  <a:lnTo>
                    <a:pt x="785" y="258"/>
                  </a:lnTo>
                  <a:lnTo>
                    <a:pt x="784" y="258"/>
                  </a:lnTo>
                  <a:lnTo>
                    <a:pt x="792" y="267"/>
                  </a:lnTo>
                  <a:lnTo>
                    <a:pt x="799" y="275"/>
                  </a:lnTo>
                  <a:lnTo>
                    <a:pt x="801" y="275"/>
                  </a:lnTo>
                  <a:lnTo>
                    <a:pt x="802" y="275"/>
                  </a:lnTo>
                  <a:lnTo>
                    <a:pt x="803" y="274"/>
                  </a:lnTo>
                  <a:lnTo>
                    <a:pt x="803" y="273"/>
                  </a:lnTo>
                  <a:lnTo>
                    <a:pt x="805" y="273"/>
                  </a:lnTo>
                  <a:lnTo>
                    <a:pt x="807" y="273"/>
                  </a:lnTo>
                  <a:lnTo>
                    <a:pt x="810" y="273"/>
                  </a:lnTo>
                  <a:lnTo>
                    <a:pt x="811" y="272"/>
                  </a:lnTo>
                  <a:lnTo>
                    <a:pt x="814" y="272"/>
                  </a:lnTo>
                  <a:lnTo>
                    <a:pt x="815" y="272"/>
                  </a:lnTo>
                  <a:lnTo>
                    <a:pt x="817" y="272"/>
                  </a:lnTo>
                  <a:lnTo>
                    <a:pt x="818" y="272"/>
                  </a:lnTo>
                  <a:lnTo>
                    <a:pt x="819" y="271"/>
                  </a:lnTo>
                  <a:lnTo>
                    <a:pt x="820" y="271"/>
                  </a:lnTo>
                  <a:lnTo>
                    <a:pt x="821" y="270"/>
                  </a:lnTo>
                  <a:lnTo>
                    <a:pt x="824" y="270"/>
                  </a:lnTo>
                  <a:lnTo>
                    <a:pt x="826" y="270"/>
                  </a:lnTo>
                  <a:lnTo>
                    <a:pt x="827" y="269"/>
                  </a:lnTo>
                  <a:lnTo>
                    <a:pt x="828" y="269"/>
                  </a:lnTo>
                  <a:lnTo>
                    <a:pt x="829" y="268"/>
                  </a:lnTo>
                  <a:lnTo>
                    <a:pt x="830" y="268"/>
                  </a:lnTo>
                  <a:lnTo>
                    <a:pt x="831" y="268"/>
                  </a:lnTo>
                  <a:lnTo>
                    <a:pt x="832" y="267"/>
                  </a:lnTo>
                  <a:lnTo>
                    <a:pt x="832" y="266"/>
                  </a:lnTo>
                  <a:lnTo>
                    <a:pt x="833" y="266"/>
                  </a:lnTo>
                  <a:lnTo>
                    <a:pt x="832" y="265"/>
                  </a:lnTo>
                  <a:lnTo>
                    <a:pt x="833" y="265"/>
                  </a:lnTo>
                  <a:lnTo>
                    <a:pt x="834" y="265"/>
                  </a:lnTo>
                  <a:lnTo>
                    <a:pt x="837" y="264"/>
                  </a:lnTo>
                  <a:lnTo>
                    <a:pt x="838" y="264"/>
                  </a:lnTo>
                  <a:lnTo>
                    <a:pt x="838" y="265"/>
                  </a:lnTo>
                  <a:lnTo>
                    <a:pt x="838" y="264"/>
                  </a:lnTo>
                  <a:lnTo>
                    <a:pt x="838" y="263"/>
                  </a:lnTo>
                  <a:lnTo>
                    <a:pt x="839" y="262"/>
                  </a:lnTo>
                  <a:lnTo>
                    <a:pt x="840" y="262"/>
                  </a:lnTo>
                  <a:lnTo>
                    <a:pt x="840" y="263"/>
                  </a:lnTo>
                  <a:lnTo>
                    <a:pt x="840" y="264"/>
                  </a:lnTo>
                  <a:lnTo>
                    <a:pt x="841" y="263"/>
                  </a:lnTo>
                  <a:lnTo>
                    <a:pt x="840" y="263"/>
                  </a:lnTo>
                  <a:lnTo>
                    <a:pt x="841" y="263"/>
                  </a:lnTo>
                  <a:lnTo>
                    <a:pt x="842" y="264"/>
                  </a:lnTo>
                  <a:lnTo>
                    <a:pt x="841" y="264"/>
                  </a:lnTo>
                  <a:lnTo>
                    <a:pt x="841" y="265"/>
                  </a:lnTo>
                  <a:lnTo>
                    <a:pt x="841" y="264"/>
                  </a:lnTo>
                  <a:lnTo>
                    <a:pt x="843" y="264"/>
                  </a:lnTo>
                  <a:lnTo>
                    <a:pt x="843" y="265"/>
                  </a:lnTo>
                  <a:lnTo>
                    <a:pt x="844" y="264"/>
                  </a:lnTo>
                  <a:lnTo>
                    <a:pt x="843" y="262"/>
                  </a:lnTo>
                  <a:lnTo>
                    <a:pt x="842" y="262"/>
                  </a:lnTo>
                  <a:lnTo>
                    <a:pt x="841" y="262"/>
                  </a:lnTo>
                  <a:lnTo>
                    <a:pt x="844" y="261"/>
                  </a:lnTo>
                  <a:lnTo>
                    <a:pt x="846" y="261"/>
                  </a:lnTo>
                  <a:lnTo>
                    <a:pt x="847" y="262"/>
                  </a:lnTo>
                  <a:lnTo>
                    <a:pt x="850" y="262"/>
                  </a:lnTo>
                  <a:lnTo>
                    <a:pt x="852" y="263"/>
                  </a:lnTo>
                  <a:lnTo>
                    <a:pt x="853" y="262"/>
                  </a:lnTo>
                  <a:lnTo>
                    <a:pt x="853" y="261"/>
                  </a:lnTo>
                  <a:lnTo>
                    <a:pt x="854" y="261"/>
                  </a:lnTo>
                  <a:lnTo>
                    <a:pt x="854" y="262"/>
                  </a:lnTo>
                  <a:lnTo>
                    <a:pt x="854" y="263"/>
                  </a:lnTo>
                  <a:lnTo>
                    <a:pt x="853" y="263"/>
                  </a:lnTo>
                  <a:lnTo>
                    <a:pt x="853" y="264"/>
                  </a:lnTo>
                  <a:lnTo>
                    <a:pt x="853" y="265"/>
                  </a:lnTo>
                  <a:lnTo>
                    <a:pt x="854" y="269"/>
                  </a:lnTo>
                  <a:lnTo>
                    <a:pt x="853" y="270"/>
                  </a:lnTo>
                  <a:lnTo>
                    <a:pt x="852" y="270"/>
                  </a:lnTo>
                  <a:lnTo>
                    <a:pt x="851" y="268"/>
                  </a:lnTo>
                  <a:lnTo>
                    <a:pt x="851" y="269"/>
                  </a:lnTo>
                  <a:lnTo>
                    <a:pt x="851" y="270"/>
                  </a:lnTo>
                  <a:lnTo>
                    <a:pt x="850" y="270"/>
                  </a:lnTo>
                  <a:lnTo>
                    <a:pt x="850" y="269"/>
                  </a:lnTo>
                  <a:lnTo>
                    <a:pt x="850" y="268"/>
                  </a:lnTo>
                  <a:lnTo>
                    <a:pt x="849" y="267"/>
                  </a:lnTo>
                  <a:lnTo>
                    <a:pt x="848" y="266"/>
                  </a:lnTo>
                  <a:lnTo>
                    <a:pt x="848" y="267"/>
                  </a:lnTo>
                  <a:lnTo>
                    <a:pt x="849" y="268"/>
                  </a:lnTo>
                  <a:lnTo>
                    <a:pt x="849" y="269"/>
                  </a:lnTo>
                  <a:lnTo>
                    <a:pt x="848" y="269"/>
                  </a:lnTo>
                  <a:lnTo>
                    <a:pt x="847" y="269"/>
                  </a:lnTo>
                  <a:lnTo>
                    <a:pt x="846" y="269"/>
                  </a:lnTo>
                  <a:lnTo>
                    <a:pt x="846" y="268"/>
                  </a:lnTo>
                  <a:lnTo>
                    <a:pt x="846" y="267"/>
                  </a:lnTo>
                  <a:lnTo>
                    <a:pt x="846" y="268"/>
                  </a:lnTo>
                  <a:lnTo>
                    <a:pt x="845" y="268"/>
                  </a:lnTo>
                  <a:lnTo>
                    <a:pt x="845" y="267"/>
                  </a:lnTo>
                  <a:lnTo>
                    <a:pt x="844" y="267"/>
                  </a:lnTo>
                  <a:lnTo>
                    <a:pt x="845" y="268"/>
                  </a:lnTo>
                  <a:lnTo>
                    <a:pt x="846" y="268"/>
                  </a:lnTo>
                  <a:lnTo>
                    <a:pt x="846" y="269"/>
                  </a:lnTo>
                  <a:lnTo>
                    <a:pt x="845" y="270"/>
                  </a:lnTo>
                  <a:lnTo>
                    <a:pt x="844" y="269"/>
                  </a:lnTo>
                  <a:lnTo>
                    <a:pt x="841" y="270"/>
                  </a:lnTo>
                  <a:lnTo>
                    <a:pt x="840" y="270"/>
                  </a:lnTo>
                  <a:lnTo>
                    <a:pt x="840" y="271"/>
                  </a:lnTo>
                  <a:lnTo>
                    <a:pt x="839" y="271"/>
                  </a:lnTo>
                  <a:lnTo>
                    <a:pt x="838" y="272"/>
                  </a:lnTo>
                  <a:lnTo>
                    <a:pt x="837" y="272"/>
                  </a:lnTo>
                  <a:lnTo>
                    <a:pt x="836" y="272"/>
                  </a:lnTo>
                  <a:lnTo>
                    <a:pt x="836" y="273"/>
                  </a:lnTo>
                  <a:lnTo>
                    <a:pt x="837" y="273"/>
                  </a:lnTo>
                  <a:lnTo>
                    <a:pt x="838" y="272"/>
                  </a:lnTo>
                  <a:lnTo>
                    <a:pt x="839" y="272"/>
                  </a:lnTo>
                  <a:lnTo>
                    <a:pt x="840" y="272"/>
                  </a:lnTo>
                  <a:lnTo>
                    <a:pt x="841" y="271"/>
                  </a:lnTo>
                  <a:lnTo>
                    <a:pt x="842" y="271"/>
                  </a:lnTo>
                  <a:lnTo>
                    <a:pt x="844" y="272"/>
                  </a:lnTo>
                  <a:lnTo>
                    <a:pt x="847" y="272"/>
                  </a:lnTo>
                  <a:lnTo>
                    <a:pt x="846" y="272"/>
                  </a:lnTo>
                  <a:lnTo>
                    <a:pt x="845" y="272"/>
                  </a:lnTo>
                  <a:lnTo>
                    <a:pt x="844" y="272"/>
                  </a:lnTo>
                  <a:lnTo>
                    <a:pt x="844" y="273"/>
                  </a:lnTo>
                  <a:lnTo>
                    <a:pt x="845" y="273"/>
                  </a:lnTo>
                  <a:lnTo>
                    <a:pt x="846" y="273"/>
                  </a:lnTo>
                  <a:lnTo>
                    <a:pt x="846" y="274"/>
                  </a:lnTo>
                  <a:lnTo>
                    <a:pt x="846" y="275"/>
                  </a:lnTo>
                  <a:lnTo>
                    <a:pt x="847" y="272"/>
                  </a:lnTo>
                  <a:lnTo>
                    <a:pt x="875" y="274"/>
                  </a:lnTo>
                  <a:lnTo>
                    <a:pt x="875" y="272"/>
                  </a:lnTo>
                  <a:lnTo>
                    <a:pt x="876" y="269"/>
                  </a:lnTo>
                  <a:lnTo>
                    <a:pt x="877" y="268"/>
                  </a:lnTo>
                  <a:lnTo>
                    <a:pt x="881" y="265"/>
                  </a:lnTo>
                  <a:lnTo>
                    <a:pt x="883" y="262"/>
                  </a:lnTo>
                  <a:lnTo>
                    <a:pt x="883" y="261"/>
                  </a:lnTo>
                  <a:lnTo>
                    <a:pt x="886" y="259"/>
                  </a:lnTo>
                  <a:lnTo>
                    <a:pt x="888" y="257"/>
                  </a:lnTo>
                  <a:lnTo>
                    <a:pt x="891" y="256"/>
                  </a:lnTo>
                  <a:lnTo>
                    <a:pt x="894" y="255"/>
                  </a:lnTo>
                  <a:lnTo>
                    <a:pt x="896" y="254"/>
                  </a:lnTo>
                  <a:lnTo>
                    <a:pt x="897" y="252"/>
                  </a:lnTo>
                  <a:lnTo>
                    <a:pt x="898" y="251"/>
                  </a:lnTo>
                  <a:lnTo>
                    <a:pt x="899" y="248"/>
                  </a:lnTo>
                  <a:lnTo>
                    <a:pt x="900" y="246"/>
                  </a:lnTo>
                  <a:lnTo>
                    <a:pt x="901" y="243"/>
                  </a:lnTo>
                  <a:lnTo>
                    <a:pt x="902" y="242"/>
                  </a:lnTo>
                  <a:lnTo>
                    <a:pt x="903" y="240"/>
                  </a:lnTo>
                  <a:lnTo>
                    <a:pt x="906" y="237"/>
                  </a:lnTo>
                  <a:lnTo>
                    <a:pt x="907" y="235"/>
                  </a:lnTo>
                  <a:lnTo>
                    <a:pt x="910" y="234"/>
                  </a:lnTo>
                  <a:lnTo>
                    <a:pt x="912" y="233"/>
                  </a:lnTo>
                  <a:lnTo>
                    <a:pt x="914" y="233"/>
                  </a:lnTo>
                  <a:lnTo>
                    <a:pt x="915" y="233"/>
                  </a:lnTo>
                  <a:lnTo>
                    <a:pt x="919" y="234"/>
                  </a:lnTo>
                  <a:lnTo>
                    <a:pt x="922" y="234"/>
                  </a:lnTo>
                  <a:lnTo>
                    <a:pt x="925" y="234"/>
                  </a:lnTo>
                  <a:lnTo>
                    <a:pt x="927" y="234"/>
                  </a:lnTo>
                  <a:lnTo>
                    <a:pt x="928" y="234"/>
                  </a:lnTo>
                  <a:lnTo>
                    <a:pt x="930" y="234"/>
                  </a:lnTo>
                  <a:lnTo>
                    <a:pt x="932" y="235"/>
                  </a:lnTo>
                  <a:lnTo>
                    <a:pt x="935" y="236"/>
                  </a:lnTo>
                  <a:lnTo>
                    <a:pt x="936" y="238"/>
                  </a:lnTo>
                  <a:lnTo>
                    <a:pt x="938" y="240"/>
                  </a:lnTo>
                  <a:lnTo>
                    <a:pt x="939" y="242"/>
                  </a:lnTo>
                  <a:lnTo>
                    <a:pt x="941" y="246"/>
                  </a:lnTo>
                  <a:lnTo>
                    <a:pt x="942" y="249"/>
                  </a:lnTo>
                  <a:lnTo>
                    <a:pt x="944" y="252"/>
                  </a:lnTo>
                  <a:lnTo>
                    <a:pt x="945" y="253"/>
                  </a:lnTo>
                  <a:lnTo>
                    <a:pt x="946" y="254"/>
                  </a:lnTo>
                  <a:lnTo>
                    <a:pt x="947" y="255"/>
                  </a:lnTo>
                  <a:lnTo>
                    <a:pt x="947" y="260"/>
                  </a:lnTo>
                  <a:lnTo>
                    <a:pt x="948" y="261"/>
                  </a:lnTo>
                  <a:lnTo>
                    <a:pt x="951" y="262"/>
                  </a:lnTo>
                  <a:lnTo>
                    <a:pt x="952" y="261"/>
                  </a:lnTo>
                  <a:lnTo>
                    <a:pt x="953" y="260"/>
                  </a:lnTo>
                  <a:lnTo>
                    <a:pt x="954" y="260"/>
                  </a:lnTo>
                  <a:lnTo>
                    <a:pt x="955" y="259"/>
                  </a:lnTo>
                  <a:lnTo>
                    <a:pt x="954" y="259"/>
                  </a:lnTo>
                  <a:lnTo>
                    <a:pt x="955" y="259"/>
                  </a:lnTo>
                  <a:lnTo>
                    <a:pt x="956" y="259"/>
                  </a:lnTo>
                  <a:lnTo>
                    <a:pt x="957" y="259"/>
                  </a:lnTo>
                  <a:lnTo>
                    <a:pt x="958" y="259"/>
                  </a:lnTo>
                  <a:lnTo>
                    <a:pt x="959" y="259"/>
                  </a:lnTo>
                  <a:lnTo>
                    <a:pt x="959" y="260"/>
                  </a:lnTo>
                  <a:lnTo>
                    <a:pt x="958" y="261"/>
                  </a:lnTo>
                  <a:lnTo>
                    <a:pt x="959" y="260"/>
                  </a:lnTo>
                  <a:lnTo>
                    <a:pt x="959" y="259"/>
                  </a:lnTo>
                  <a:lnTo>
                    <a:pt x="958" y="258"/>
                  </a:lnTo>
                  <a:lnTo>
                    <a:pt x="958" y="259"/>
                  </a:lnTo>
                  <a:lnTo>
                    <a:pt x="957" y="259"/>
                  </a:lnTo>
                  <a:lnTo>
                    <a:pt x="955" y="259"/>
                  </a:lnTo>
                  <a:lnTo>
                    <a:pt x="955" y="258"/>
                  </a:lnTo>
                  <a:lnTo>
                    <a:pt x="956" y="258"/>
                  </a:lnTo>
                  <a:lnTo>
                    <a:pt x="958" y="258"/>
                  </a:lnTo>
                  <a:lnTo>
                    <a:pt x="959" y="258"/>
                  </a:lnTo>
                  <a:lnTo>
                    <a:pt x="962" y="258"/>
                  </a:lnTo>
                  <a:lnTo>
                    <a:pt x="963" y="258"/>
                  </a:lnTo>
                  <a:lnTo>
                    <a:pt x="964" y="258"/>
                  </a:lnTo>
                  <a:lnTo>
                    <a:pt x="965" y="258"/>
                  </a:lnTo>
                  <a:lnTo>
                    <a:pt x="967" y="258"/>
                  </a:lnTo>
                  <a:lnTo>
                    <a:pt x="968" y="257"/>
                  </a:lnTo>
                  <a:lnTo>
                    <a:pt x="967" y="258"/>
                  </a:lnTo>
                  <a:lnTo>
                    <a:pt x="967" y="259"/>
                  </a:lnTo>
                  <a:lnTo>
                    <a:pt x="967" y="260"/>
                  </a:lnTo>
                  <a:lnTo>
                    <a:pt x="966" y="261"/>
                  </a:lnTo>
                  <a:lnTo>
                    <a:pt x="964" y="262"/>
                  </a:lnTo>
                  <a:lnTo>
                    <a:pt x="963" y="261"/>
                  </a:lnTo>
                  <a:lnTo>
                    <a:pt x="963" y="262"/>
                  </a:lnTo>
                  <a:lnTo>
                    <a:pt x="965" y="262"/>
                  </a:lnTo>
                  <a:lnTo>
                    <a:pt x="967" y="262"/>
                  </a:lnTo>
                  <a:lnTo>
                    <a:pt x="967" y="261"/>
                  </a:lnTo>
                  <a:lnTo>
                    <a:pt x="968" y="262"/>
                  </a:lnTo>
                  <a:lnTo>
                    <a:pt x="970" y="262"/>
                  </a:lnTo>
                  <a:lnTo>
                    <a:pt x="970" y="264"/>
                  </a:lnTo>
                  <a:lnTo>
                    <a:pt x="970" y="263"/>
                  </a:lnTo>
                  <a:lnTo>
                    <a:pt x="970" y="262"/>
                  </a:lnTo>
                  <a:lnTo>
                    <a:pt x="971" y="262"/>
                  </a:lnTo>
                  <a:lnTo>
                    <a:pt x="973" y="263"/>
                  </a:lnTo>
                  <a:lnTo>
                    <a:pt x="972" y="262"/>
                  </a:lnTo>
                  <a:lnTo>
                    <a:pt x="973" y="262"/>
                  </a:lnTo>
                  <a:lnTo>
                    <a:pt x="976" y="262"/>
                  </a:lnTo>
                  <a:lnTo>
                    <a:pt x="977" y="262"/>
                  </a:lnTo>
                  <a:lnTo>
                    <a:pt x="978" y="262"/>
                  </a:lnTo>
                  <a:lnTo>
                    <a:pt x="978" y="263"/>
                  </a:lnTo>
                  <a:lnTo>
                    <a:pt x="978" y="262"/>
                  </a:lnTo>
                  <a:lnTo>
                    <a:pt x="977" y="261"/>
                  </a:lnTo>
                  <a:lnTo>
                    <a:pt x="976" y="261"/>
                  </a:lnTo>
                  <a:lnTo>
                    <a:pt x="974" y="261"/>
                  </a:lnTo>
                  <a:lnTo>
                    <a:pt x="973" y="261"/>
                  </a:lnTo>
                  <a:lnTo>
                    <a:pt x="972" y="261"/>
                  </a:lnTo>
                  <a:lnTo>
                    <a:pt x="970" y="261"/>
                  </a:lnTo>
                  <a:lnTo>
                    <a:pt x="969" y="261"/>
                  </a:lnTo>
                  <a:lnTo>
                    <a:pt x="968" y="260"/>
                  </a:lnTo>
                  <a:lnTo>
                    <a:pt x="968" y="259"/>
                  </a:lnTo>
                  <a:lnTo>
                    <a:pt x="969" y="258"/>
                  </a:lnTo>
                  <a:lnTo>
                    <a:pt x="969" y="259"/>
                  </a:lnTo>
                  <a:lnTo>
                    <a:pt x="971" y="259"/>
                  </a:lnTo>
                  <a:lnTo>
                    <a:pt x="973" y="260"/>
                  </a:lnTo>
                  <a:lnTo>
                    <a:pt x="975" y="260"/>
                  </a:lnTo>
                  <a:lnTo>
                    <a:pt x="977" y="260"/>
                  </a:lnTo>
                  <a:lnTo>
                    <a:pt x="978" y="260"/>
                  </a:lnTo>
                  <a:lnTo>
                    <a:pt x="986" y="263"/>
                  </a:lnTo>
                  <a:lnTo>
                    <a:pt x="987" y="263"/>
                  </a:lnTo>
                  <a:lnTo>
                    <a:pt x="993" y="265"/>
                  </a:lnTo>
                  <a:lnTo>
                    <a:pt x="997" y="267"/>
                  </a:lnTo>
                  <a:lnTo>
                    <a:pt x="1000" y="268"/>
                  </a:lnTo>
                  <a:lnTo>
                    <a:pt x="1002" y="269"/>
                  </a:lnTo>
                  <a:lnTo>
                    <a:pt x="1009" y="274"/>
                  </a:lnTo>
                  <a:lnTo>
                    <a:pt x="1012" y="275"/>
                  </a:lnTo>
                  <a:lnTo>
                    <a:pt x="1014" y="276"/>
                  </a:lnTo>
                  <a:lnTo>
                    <a:pt x="1017" y="277"/>
                  </a:lnTo>
                  <a:lnTo>
                    <a:pt x="1019" y="279"/>
                  </a:lnTo>
                  <a:lnTo>
                    <a:pt x="1021" y="280"/>
                  </a:lnTo>
                  <a:lnTo>
                    <a:pt x="1023" y="281"/>
                  </a:lnTo>
                  <a:lnTo>
                    <a:pt x="1025" y="282"/>
                  </a:lnTo>
                  <a:lnTo>
                    <a:pt x="1030" y="285"/>
                  </a:lnTo>
                  <a:lnTo>
                    <a:pt x="1031" y="285"/>
                  </a:lnTo>
                  <a:lnTo>
                    <a:pt x="1032" y="285"/>
                  </a:lnTo>
                  <a:lnTo>
                    <a:pt x="1036" y="287"/>
                  </a:lnTo>
                  <a:lnTo>
                    <a:pt x="1039" y="289"/>
                  </a:lnTo>
                  <a:lnTo>
                    <a:pt x="1040" y="289"/>
                  </a:lnTo>
                  <a:lnTo>
                    <a:pt x="1041" y="290"/>
                  </a:lnTo>
                  <a:lnTo>
                    <a:pt x="1043" y="291"/>
                  </a:lnTo>
                  <a:lnTo>
                    <a:pt x="1044" y="292"/>
                  </a:lnTo>
                  <a:lnTo>
                    <a:pt x="1045" y="292"/>
                  </a:lnTo>
                  <a:lnTo>
                    <a:pt x="1047" y="293"/>
                  </a:lnTo>
                  <a:lnTo>
                    <a:pt x="1052" y="295"/>
                  </a:lnTo>
                  <a:lnTo>
                    <a:pt x="1053" y="296"/>
                  </a:lnTo>
                  <a:lnTo>
                    <a:pt x="1053" y="297"/>
                  </a:lnTo>
                  <a:lnTo>
                    <a:pt x="1056" y="298"/>
                  </a:lnTo>
                  <a:lnTo>
                    <a:pt x="1057" y="299"/>
                  </a:lnTo>
                  <a:lnTo>
                    <a:pt x="1061" y="301"/>
                  </a:lnTo>
                  <a:lnTo>
                    <a:pt x="1067" y="305"/>
                  </a:lnTo>
                  <a:lnTo>
                    <a:pt x="1068" y="306"/>
                  </a:lnTo>
                  <a:lnTo>
                    <a:pt x="1070" y="307"/>
                  </a:lnTo>
                  <a:lnTo>
                    <a:pt x="1073" y="307"/>
                  </a:lnTo>
                  <a:lnTo>
                    <a:pt x="1076" y="307"/>
                  </a:lnTo>
                  <a:lnTo>
                    <a:pt x="1076" y="308"/>
                  </a:lnTo>
                  <a:lnTo>
                    <a:pt x="1075" y="308"/>
                  </a:lnTo>
                  <a:lnTo>
                    <a:pt x="1074" y="308"/>
                  </a:lnTo>
                  <a:lnTo>
                    <a:pt x="1075" y="308"/>
                  </a:lnTo>
                  <a:lnTo>
                    <a:pt x="1077" y="308"/>
                  </a:lnTo>
                  <a:lnTo>
                    <a:pt x="1078" y="308"/>
                  </a:lnTo>
                  <a:lnTo>
                    <a:pt x="1078" y="307"/>
                  </a:lnTo>
                  <a:lnTo>
                    <a:pt x="1078" y="306"/>
                  </a:lnTo>
                  <a:lnTo>
                    <a:pt x="1077" y="306"/>
                  </a:lnTo>
                  <a:lnTo>
                    <a:pt x="1077" y="305"/>
                  </a:lnTo>
                  <a:lnTo>
                    <a:pt x="1077" y="306"/>
                  </a:lnTo>
                  <a:lnTo>
                    <a:pt x="1076" y="307"/>
                  </a:lnTo>
                  <a:lnTo>
                    <a:pt x="1075" y="307"/>
                  </a:lnTo>
                  <a:lnTo>
                    <a:pt x="1076" y="306"/>
                  </a:lnTo>
                  <a:lnTo>
                    <a:pt x="1076" y="305"/>
                  </a:lnTo>
                  <a:lnTo>
                    <a:pt x="1077" y="305"/>
                  </a:lnTo>
                  <a:lnTo>
                    <a:pt x="1078" y="305"/>
                  </a:lnTo>
                  <a:lnTo>
                    <a:pt x="1079" y="308"/>
                  </a:lnTo>
                  <a:lnTo>
                    <a:pt x="1079" y="309"/>
                  </a:lnTo>
                  <a:lnTo>
                    <a:pt x="1079" y="310"/>
                  </a:lnTo>
                  <a:lnTo>
                    <a:pt x="1080" y="311"/>
                  </a:lnTo>
                  <a:lnTo>
                    <a:pt x="1081" y="311"/>
                  </a:lnTo>
                  <a:lnTo>
                    <a:pt x="1081" y="312"/>
                  </a:lnTo>
                  <a:lnTo>
                    <a:pt x="1082" y="313"/>
                  </a:lnTo>
                  <a:lnTo>
                    <a:pt x="1084" y="313"/>
                  </a:lnTo>
                  <a:lnTo>
                    <a:pt x="1085" y="313"/>
                  </a:lnTo>
                  <a:lnTo>
                    <a:pt x="1086" y="313"/>
                  </a:lnTo>
                  <a:lnTo>
                    <a:pt x="1086" y="315"/>
                  </a:lnTo>
                  <a:lnTo>
                    <a:pt x="1087" y="316"/>
                  </a:lnTo>
                  <a:lnTo>
                    <a:pt x="1087" y="317"/>
                  </a:lnTo>
                  <a:lnTo>
                    <a:pt x="1085" y="320"/>
                  </a:lnTo>
                  <a:lnTo>
                    <a:pt x="1085" y="321"/>
                  </a:lnTo>
                  <a:lnTo>
                    <a:pt x="1085" y="322"/>
                  </a:lnTo>
                  <a:lnTo>
                    <a:pt x="1085" y="323"/>
                  </a:lnTo>
                  <a:lnTo>
                    <a:pt x="1086" y="323"/>
                  </a:lnTo>
                  <a:lnTo>
                    <a:pt x="1087" y="324"/>
                  </a:lnTo>
                  <a:lnTo>
                    <a:pt x="1087" y="323"/>
                  </a:lnTo>
                  <a:lnTo>
                    <a:pt x="1086" y="322"/>
                  </a:lnTo>
                  <a:lnTo>
                    <a:pt x="1086" y="321"/>
                  </a:lnTo>
                  <a:lnTo>
                    <a:pt x="1088" y="319"/>
                  </a:lnTo>
                  <a:lnTo>
                    <a:pt x="1088" y="318"/>
                  </a:lnTo>
                  <a:lnTo>
                    <a:pt x="1088" y="317"/>
                  </a:lnTo>
                  <a:lnTo>
                    <a:pt x="1088" y="316"/>
                  </a:lnTo>
                  <a:lnTo>
                    <a:pt x="1088" y="315"/>
                  </a:lnTo>
                  <a:lnTo>
                    <a:pt x="1087" y="315"/>
                  </a:lnTo>
                  <a:lnTo>
                    <a:pt x="1087" y="314"/>
                  </a:lnTo>
                  <a:lnTo>
                    <a:pt x="1087" y="313"/>
                  </a:lnTo>
                  <a:lnTo>
                    <a:pt x="1087" y="311"/>
                  </a:lnTo>
                  <a:lnTo>
                    <a:pt x="1086" y="311"/>
                  </a:lnTo>
                  <a:lnTo>
                    <a:pt x="1085" y="311"/>
                  </a:lnTo>
                  <a:lnTo>
                    <a:pt x="1083" y="311"/>
                  </a:lnTo>
                  <a:lnTo>
                    <a:pt x="1082" y="311"/>
                  </a:lnTo>
                  <a:lnTo>
                    <a:pt x="1081" y="310"/>
                  </a:lnTo>
                  <a:lnTo>
                    <a:pt x="1082" y="310"/>
                  </a:lnTo>
                  <a:lnTo>
                    <a:pt x="1082" y="309"/>
                  </a:lnTo>
                  <a:lnTo>
                    <a:pt x="1083" y="309"/>
                  </a:lnTo>
                  <a:lnTo>
                    <a:pt x="1084" y="309"/>
                  </a:lnTo>
                  <a:lnTo>
                    <a:pt x="1084" y="308"/>
                  </a:lnTo>
                  <a:lnTo>
                    <a:pt x="1083" y="308"/>
                  </a:lnTo>
                  <a:lnTo>
                    <a:pt x="1082" y="307"/>
                  </a:lnTo>
                  <a:lnTo>
                    <a:pt x="1083" y="307"/>
                  </a:lnTo>
                  <a:lnTo>
                    <a:pt x="1082" y="307"/>
                  </a:lnTo>
                  <a:lnTo>
                    <a:pt x="1081" y="307"/>
                  </a:lnTo>
                  <a:lnTo>
                    <a:pt x="1079" y="307"/>
                  </a:lnTo>
                  <a:lnTo>
                    <a:pt x="1079" y="306"/>
                  </a:lnTo>
                  <a:lnTo>
                    <a:pt x="1081" y="306"/>
                  </a:lnTo>
                  <a:lnTo>
                    <a:pt x="1082" y="306"/>
                  </a:lnTo>
                  <a:lnTo>
                    <a:pt x="1084" y="307"/>
                  </a:lnTo>
                  <a:lnTo>
                    <a:pt x="1090" y="313"/>
                  </a:lnTo>
                  <a:lnTo>
                    <a:pt x="1091" y="315"/>
                  </a:lnTo>
                  <a:lnTo>
                    <a:pt x="1092" y="316"/>
                  </a:lnTo>
                  <a:lnTo>
                    <a:pt x="1093" y="318"/>
                  </a:lnTo>
                  <a:lnTo>
                    <a:pt x="1095" y="320"/>
                  </a:lnTo>
                  <a:lnTo>
                    <a:pt x="1096" y="320"/>
                  </a:lnTo>
                  <a:lnTo>
                    <a:pt x="1098" y="322"/>
                  </a:lnTo>
                  <a:lnTo>
                    <a:pt x="1101" y="325"/>
                  </a:lnTo>
                  <a:lnTo>
                    <a:pt x="1103" y="326"/>
                  </a:lnTo>
                  <a:lnTo>
                    <a:pt x="1104" y="327"/>
                  </a:lnTo>
                  <a:lnTo>
                    <a:pt x="1106" y="329"/>
                  </a:lnTo>
                  <a:lnTo>
                    <a:pt x="1108" y="330"/>
                  </a:lnTo>
                  <a:lnTo>
                    <a:pt x="1109" y="330"/>
                  </a:lnTo>
                  <a:lnTo>
                    <a:pt x="1112" y="331"/>
                  </a:lnTo>
                  <a:lnTo>
                    <a:pt x="1112" y="332"/>
                  </a:lnTo>
                  <a:lnTo>
                    <a:pt x="1113" y="332"/>
                  </a:lnTo>
                  <a:lnTo>
                    <a:pt x="1116" y="332"/>
                  </a:lnTo>
                  <a:lnTo>
                    <a:pt x="1118" y="332"/>
                  </a:lnTo>
                  <a:lnTo>
                    <a:pt x="1119" y="332"/>
                  </a:lnTo>
                  <a:lnTo>
                    <a:pt x="1120" y="332"/>
                  </a:lnTo>
                  <a:lnTo>
                    <a:pt x="1121" y="333"/>
                  </a:lnTo>
                  <a:lnTo>
                    <a:pt x="1123" y="337"/>
                  </a:lnTo>
                  <a:lnTo>
                    <a:pt x="1124" y="338"/>
                  </a:lnTo>
                  <a:lnTo>
                    <a:pt x="1125" y="337"/>
                  </a:lnTo>
                  <a:lnTo>
                    <a:pt x="1124" y="337"/>
                  </a:lnTo>
                  <a:lnTo>
                    <a:pt x="1124" y="336"/>
                  </a:lnTo>
                  <a:lnTo>
                    <a:pt x="1125" y="336"/>
                  </a:lnTo>
                  <a:lnTo>
                    <a:pt x="1126" y="336"/>
                  </a:lnTo>
                  <a:lnTo>
                    <a:pt x="1128" y="337"/>
                  </a:lnTo>
                  <a:lnTo>
                    <a:pt x="1129" y="337"/>
                  </a:lnTo>
                  <a:lnTo>
                    <a:pt x="1131" y="338"/>
                  </a:lnTo>
                  <a:lnTo>
                    <a:pt x="1134" y="339"/>
                  </a:lnTo>
                  <a:lnTo>
                    <a:pt x="1138" y="339"/>
                  </a:lnTo>
                  <a:lnTo>
                    <a:pt x="1141" y="340"/>
                  </a:lnTo>
                  <a:lnTo>
                    <a:pt x="1144" y="340"/>
                  </a:lnTo>
                  <a:lnTo>
                    <a:pt x="1145" y="341"/>
                  </a:lnTo>
                  <a:lnTo>
                    <a:pt x="1144" y="341"/>
                  </a:lnTo>
                  <a:lnTo>
                    <a:pt x="1144" y="342"/>
                  </a:lnTo>
                  <a:lnTo>
                    <a:pt x="1144" y="341"/>
                  </a:lnTo>
                  <a:lnTo>
                    <a:pt x="1142" y="341"/>
                  </a:lnTo>
                  <a:lnTo>
                    <a:pt x="1143" y="342"/>
                  </a:lnTo>
                  <a:lnTo>
                    <a:pt x="1144" y="342"/>
                  </a:lnTo>
                  <a:lnTo>
                    <a:pt x="1145" y="344"/>
                  </a:lnTo>
                  <a:lnTo>
                    <a:pt x="1148" y="347"/>
                  </a:lnTo>
                  <a:lnTo>
                    <a:pt x="1152" y="347"/>
                  </a:lnTo>
                  <a:lnTo>
                    <a:pt x="1159" y="348"/>
                  </a:lnTo>
                  <a:lnTo>
                    <a:pt x="1161" y="348"/>
                  </a:lnTo>
                  <a:lnTo>
                    <a:pt x="1162" y="350"/>
                  </a:lnTo>
                  <a:lnTo>
                    <a:pt x="1162" y="351"/>
                  </a:lnTo>
                  <a:lnTo>
                    <a:pt x="1161" y="352"/>
                  </a:lnTo>
                  <a:lnTo>
                    <a:pt x="1161" y="351"/>
                  </a:lnTo>
                  <a:lnTo>
                    <a:pt x="1160" y="350"/>
                  </a:lnTo>
                  <a:lnTo>
                    <a:pt x="1159" y="351"/>
                  </a:lnTo>
                  <a:lnTo>
                    <a:pt x="1160" y="351"/>
                  </a:lnTo>
                  <a:lnTo>
                    <a:pt x="1160" y="352"/>
                  </a:lnTo>
                  <a:lnTo>
                    <a:pt x="1160" y="354"/>
                  </a:lnTo>
                  <a:lnTo>
                    <a:pt x="1159" y="354"/>
                  </a:lnTo>
                  <a:lnTo>
                    <a:pt x="1160" y="354"/>
                  </a:lnTo>
                  <a:lnTo>
                    <a:pt x="1161" y="354"/>
                  </a:lnTo>
                  <a:lnTo>
                    <a:pt x="1160" y="353"/>
                  </a:lnTo>
                  <a:lnTo>
                    <a:pt x="1161" y="353"/>
                  </a:lnTo>
                  <a:lnTo>
                    <a:pt x="1161" y="352"/>
                  </a:lnTo>
                  <a:lnTo>
                    <a:pt x="1162" y="352"/>
                  </a:lnTo>
                  <a:lnTo>
                    <a:pt x="1163" y="352"/>
                  </a:lnTo>
                  <a:lnTo>
                    <a:pt x="1164" y="352"/>
                  </a:lnTo>
                  <a:lnTo>
                    <a:pt x="1164" y="354"/>
                  </a:lnTo>
                  <a:lnTo>
                    <a:pt x="1164" y="355"/>
                  </a:lnTo>
                  <a:lnTo>
                    <a:pt x="1164" y="356"/>
                  </a:lnTo>
                  <a:lnTo>
                    <a:pt x="1162" y="357"/>
                  </a:lnTo>
                  <a:lnTo>
                    <a:pt x="1162" y="358"/>
                  </a:lnTo>
                  <a:lnTo>
                    <a:pt x="1163" y="358"/>
                  </a:lnTo>
                  <a:lnTo>
                    <a:pt x="1165" y="357"/>
                  </a:lnTo>
                  <a:lnTo>
                    <a:pt x="1166" y="357"/>
                  </a:lnTo>
                  <a:lnTo>
                    <a:pt x="1166" y="358"/>
                  </a:lnTo>
                  <a:lnTo>
                    <a:pt x="1167" y="359"/>
                  </a:lnTo>
                  <a:lnTo>
                    <a:pt x="1167" y="360"/>
                  </a:lnTo>
                  <a:lnTo>
                    <a:pt x="1167" y="361"/>
                  </a:lnTo>
                  <a:lnTo>
                    <a:pt x="1167" y="362"/>
                  </a:lnTo>
                  <a:lnTo>
                    <a:pt x="1168" y="361"/>
                  </a:lnTo>
                  <a:lnTo>
                    <a:pt x="1168" y="359"/>
                  </a:lnTo>
                  <a:lnTo>
                    <a:pt x="1169" y="358"/>
                  </a:lnTo>
                  <a:lnTo>
                    <a:pt x="1169" y="359"/>
                  </a:lnTo>
                  <a:lnTo>
                    <a:pt x="1170" y="360"/>
                  </a:lnTo>
                  <a:lnTo>
                    <a:pt x="1170" y="358"/>
                  </a:lnTo>
                  <a:lnTo>
                    <a:pt x="1170" y="357"/>
                  </a:lnTo>
                  <a:lnTo>
                    <a:pt x="1171" y="357"/>
                  </a:lnTo>
                  <a:lnTo>
                    <a:pt x="1172" y="353"/>
                  </a:lnTo>
                  <a:lnTo>
                    <a:pt x="1174" y="350"/>
                  </a:lnTo>
                  <a:lnTo>
                    <a:pt x="1175" y="349"/>
                  </a:lnTo>
                  <a:lnTo>
                    <a:pt x="1173" y="350"/>
                  </a:lnTo>
                  <a:lnTo>
                    <a:pt x="1172" y="349"/>
                  </a:lnTo>
                  <a:lnTo>
                    <a:pt x="1171" y="348"/>
                  </a:lnTo>
                  <a:lnTo>
                    <a:pt x="1170" y="348"/>
                  </a:lnTo>
                  <a:lnTo>
                    <a:pt x="1169" y="347"/>
                  </a:lnTo>
                  <a:lnTo>
                    <a:pt x="1168" y="347"/>
                  </a:lnTo>
                  <a:lnTo>
                    <a:pt x="1169" y="347"/>
                  </a:lnTo>
                  <a:lnTo>
                    <a:pt x="1167" y="347"/>
                  </a:lnTo>
                  <a:lnTo>
                    <a:pt x="1166" y="346"/>
                  </a:lnTo>
                  <a:lnTo>
                    <a:pt x="1165" y="346"/>
                  </a:lnTo>
                  <a:lnTo>
                    <a:pt x="1164" y="346"/>
                  </a:lnTo>
                  <a:lnTo>
                    <a:pt x="1163" y="345"/>
                  </a:lnTo>
                  <a:lnTo>
                    <a:pt x="1163" y="344"/>
                  </a:lnTo>
                  <a:lnTo>
                    <a:pt x="1163" y="342"/>
                  </a:lnTo>
                  <a:lnTo>
                    <a:pt x="1163" y="341"/>
                  </a:lnTo>
                  <a:lnTo>
                    <a:pt x="1163" y="340"/>
                  </a:lnTo>
                  <a:lnTo>
                    <a:pt x="1164" y="340"/>
                  </a:lnTo>
                  <a:lnTo>
                    <a:pt x="1164" y="339"/>
                  </a:lnTo>
                  <a:lnTo>
                    <a:pt x="1166" y="337"/>
                  </a:lnTo>
                  <a:lnTo>
                    <a:pt x="1167" y="336"/>
                  </a:lnTo>
                  <a:lnTo>
                    <a:pt x="1166" y="336"/>
                  </a:lnTo>
                  <a:lnTo>
                    <a:pt x="1165" y="337"/>
                  </a:lnTo>
                  <a:lnTo>
                    <a:pt x="1164" y="337"/>
                  </a:lnTo>
                  <a:lnTo>
                    <a:pt x="1164" y="336"/>
                  </a:lnTo>
                  <a:lnTo>
                    <a:pt x="1165" y="335"/>
                  </a:lnTo>
                  <a:lnTo>
                    <a:pt x="1166" y="335"/>
                  </a:lnTo>
                  <a:lnTo>
                    <a:pt x="1167" y="335"/>
                  </a:lnTo>
                  <a:lnTo>
                    <a:pt x="1168" y="335"/>
                  </a:lnTo>
                  <a:lnTo>
                    <a:pt x="1169" y="338"/>
                  </a:lnTo>
                  <a:lnTo>
                    <a:pt x="1169" y="339"/>
                  </a:lnTo>
                  <a:lnTo>
                    <a:pt x="1171" y="341"/>
                  </a:lnTo>
                  <a:lnTo>
                    <a:pt x="1171" y="340"/>
                  </a:lnTo>
                  <a:lnTo>
                    <a:pt x="1171" y="338"/>
                  </a:lnTo>
                  <a:lnTo>
                    <a:pt x="1170" y="338"/>
                  </a:lnTo>
                  <a:lnTo>
                    <a:pt x="1170" y="337"/>
                  </a:lnTo>
                  <a:lnTo>
                    <a:pt x="1171" y="337"/>
                  </a:lnTo>
                  <a:lnTo>
                    <a:pt x="1178" y="339"/>
                  </a:lnTo>
                  <a:lnTo>
                    <a:pt x="1181" y="340"/>
                  </a:lnTo>
                  <a:lnTo>
                    <a:pt x="1184" y="340"/>
                  </a:lnTo>
                  <a:lnTo>
                    <a:pt x="1189" y="340"/>
                  </a:lnTo>
                  <a:lnTo>
                    <a:pt x="1191" y="340"/>
                  </a:lnTo>
                  <a:lnTo>
                    <a:pt x="1193" y="339"/>
                  </a:lnTo>
                  <a:lnTo>
                    <a:pt x="1194" y="339"/>
                  </a:lnTo>
                  <a:lnTo>
                    <a:pt x="1197" y="340"/>
                  </a:lnTo>
                  <a:lnTo>
                    <a:pt x="1198" y="340"/>
                  </a:lnTo>
                  <a:lnTo>
                    <a:pt x="1200" y="340"/>
                  </a:lnTo>
                  <a:lnTo>
                    <a:pt x="1200" y="341"/>
                  </a:lnTo>
                  <a:lnTo>
                    <a:pt x="1198" y="341"/>
                  </a:lnTo>
                  <a:lnTo>
                    <a:pt x="1198" y="342"/>
                  </a:lnTo>
                  <a:lnTo>
                    <a:pt x="1200" y="345"/>
                  </a:lnTo>
                  <a:lnTo>
                    <a:pt x="1201" y="347"/>
                  </a:lnTo>
                  <a:lnTo>
                    <a:pt x="1202" y="350"/>
                  </a:lnTo>
                  <a:lnTo>
                    <a:pt x="1203" y="350"/>
                  </a:lnTo>
                  <a:lnTo>
                    <a:pt x="1204" y="353"/>
                  </a:lnTo>
                  <a:lnTo>
                    <a:pt x="1205" y="352"/>
                  </a:lnTo>
                  <a:lnTo>
                    <a:pt x="1205" y="350"/>
                  </a:lnTo>
                  <a:lnTo>
                    <a:pt x="1206" y="349"/>
                  </a:lnTo>
                  <a:lnTo>
                    <a:pt x="1206" y="348"/>
                  </a:lnTo>
                  <a:lnTo>
                    <a:pt x="1206" y="347"/>
                  </a:lnTo>
                  <a:lnTo>
                    <a:pt x="1206" y="346"/>
                  </a:lnTo>
                  <a:lnTo>
                    <a:pt x="1206" y="345"/>
                  </a:lnTo>
                  <a:lnTo>
                    <a:pt x="1207" y="346"/>
                  </a:lnTo>
                  <a:lnTo>
                    <a:pt x="1207" y="345"/>
                  </a:lnTo>
                  <a:lnTo>
                    <a:pt x="1211" y="347"/>
                  </a:lnTo>
                  <a:lnTo>
                    <a:pt x="1213" y="347"/>
                  </a:lnTo>
                  <a:lnTo>
                    <a:pt x="1214" y="347"/>
                  </a:lnTo>
                  <a:lnTo>
                    <a:pt x="1215" y="347"/>
                  </a:lnTo>
                  <a:lnTo>
                    <a:pt x="1216" y="347"/>
                  </a:lnTo>
                  <a:lnTo>
                    <a:pt x="1217" y="347"/>
                  </a:lnTo>
                  <a:lnTo>
                    <a:pt x="1219" y="347"/>
                  </a:lnTo>
                  <a:lnTo>
                    <a:pt x="1222" y="347"/>
                  </a:lnTo>
                  <a:lnTo>
                    <a:pt x="1223" y="348"/>
                  </a:lnTo>
                  <a:lnTo>
                    <a:pt x="1224" y="347"/>
                  </a:lnTo>
                  <a:lnTo>
                    <a:pt x="1226" y="348"/>
                  </a:lnTo>
                  <a:lnTo>
                    <a:pt x="1227" y="347"/>
                  </a:lnTo>
                  <a:lnTo>
                    <a:pt x="1229" y="348"/>
                  </a:lnTo>
                  <a:lnTo>
                    <a:pt x="1233" y="349"/>
                  </a:lnTo>
                  <a:lnTo>
                    <a:pt x="1235" y="349"/>
                  </a:lnTo>
                  <a:lnTo>
                    <a:pt x="1236" y="349"/>
                  </a:lnTo>
                  <a:lnTo>
                    <a:pt x="1238" y="349"/>
                  </a:lnTo>
                  <a:lnTo>
                    <a:pt x="1240" y="349"/>
                  </a:lnTo>
                  <a:lnTo>
                    <a:pt x="1240" y="350"/>
                  </a:lnTo>
                  <a:lnTo>
                    <a:pt x="1239" y="349"/>
                  </a:lnTo>
                  <a:lnTo>
                    <a:pt x="1238" y="349"/>
                  </a:lnTo>
                  <a:lnTo>
                    <a:pt x="1239" y="350"/>
                  </a:lnTo>
                  <a:lnTo>
                    <a:pt x="1239" y="351"/>
                  </a:lnTo>
                  <a:lnTo>
                    <a:pt x="1240" y="351"/>
                  </a:lnTo>
                  <a:lnTo>
                    <a:pt x="1241" y="352"/>
                  </a:lnTo>
                  <a:lnTo>
                    <a:pt x="1240" y="354"/>
                  </a:lnTo>
                  <a:lnTo>
                    <a:pt x="1239" y="355"/>
                  </a:lnTo>
                  <a:lnTo>
                    <a:pt x="1235" y="358"/>
                  </a:lnTo>
                  <a:lnTo>
                    <a:pt x="1235" y="360"/>
                  </a:lnTo>
                  <a:lnTo>
                    <a:pt x="1235" y="362"/>
                  </a:lnTo>
                  <a:lnTo>
                    <a:pt x="1235" y="364"/>
                  </a:lnTo>
                  <a:lnTo>
                    <a:pt x="1236" y="366"/>
                  </a:lnTo>
                  <a:lnTo>
                    <a:pt x="1236" y="367"/>
                  </a:lnTo>
                  <a:lnTo>
                    <a:pt x="1235" y="367"/>
                  </a:lnTo>
                  <a:lnTo>
                    <a:pt x="1233" y="367"/>
                  </a:lnTo>
                  <a:lnTo>
                    <a:pt x="1232" y="368"/>
                  </a:lnTo>
                  <a:lnTo>
                    <a:pt x="1232" y="369"/>
                  </a:lnTo>
                  <a:lnTo>
                    <a:pt x="1232" y="371"/>
                  </a:lnTo>
                  <a:lnTo>
                    <a:pt x="1232" y="373"/>
                  </a:lnTo>
                  <a:lnTo>
                    <a:pt x="1231" y="374"/>
                  </a:lnTo>
                  <a:lnTo>
                    <a:pt x="1231" y="375"/>
                  </a:lnTo>
                  <a:lnTo>
                    <a:pt x="1231" y="376"/>
                  </a:lnTo>
                  <a:lnTo>
                    <a:pt x="1231" y="377"/>
                  </a:lnTo>
                  <a:lnTo>
                    <a:pt x="1232" y="379"/>
                  </a:lnTo>
                  <a:lnTo>
                    <a:pt x="1233" y="380"/>
                  </a:lnTo>
                  <a:lnTo>
                    <a:pt x="1235" y="382"/>
                  </a:lnTo>
                  <a:lnTo>
                    <a:pt x="1236" y="383"/>
                  </a:lnTo>
                  <a:lnTo>
                    <a:pt x="1239" y="385"/>
                  </a:lnTo>
                  <a:lnTo>
                    <a:pt x="1241" y="387"/>
                  </a:lnTo>
                  <a:lnTo>
                    <a:pt x="1242" y="389"/>
                  </a:lnTo>
                  <a:lnTo>
                    <a:pt x="1242" y="390"/>
                  </a:lnTo>
                  <a:lnTo>
                    <a:pt x="1243" y="392"/>
                  </a:lnTo>
                  <a:lnTo>
                    <a:pt x="1242" y="393"/>
                  </a:lnTo>
                  <a:lnTo>
                    <a:pt x="1240" y="395"/>
                  </a:lnTo>
                  <a:lnTo>
                    <a:pt x="1239" y="397"/>
                  </a:lnTo>
                  <a:lnTo>
                    <a:pt x="1238" y="397"/>
                  </a:lnTo>
                  <a:lnTo>
                    <a:pt x="1238" y="399"/>
                  </a:lnTo>
                  <a:lnTo>
                    <a:pt x="1238" y="401"/>
                  </a:lnTo>
                  <a:lnTo>
                    <a:pt x="1237" y="402"/>
                  </a:lnTo>
                  <a:lnTo>
                    <a:pt x="1236" y="404"/>
                  </a:lnTo>
                  <a:lnTo>
                    <a:pt x="1233" y="405"/>
                  </a:lnTo>
                  <a:lnTo>
                    <a:pt x="1232" y="405"/>
                  </a:lnTo>
                  <a:lnTo>
                    <a:pt x="1231" y="405"/>
                  </a:lnTo>
                  <a:lnTo>
                    <a:pt x="1231" y="406"/>
                  </a:lnTo>
                  <a:lnTo>
                    <a:pt x="1230" y="406"/>
                  </a:lnTo>
                  <a:lnTo>
                    <a:pt x="1229" y="408"/>
                  </a:lnTo>
                  <a:lnTo>
                    <a:pt x="1227" y="411"/>
                  </a:lnTo>
                  <a:lnTo>
                    <a:pt x="1225" y="413"/>
                  </a:lnTo>
                  <a:lnTo>
                    <a:pt x="1223" y="414"/>
                  </a:lnTo>
                  <a:lnTo>
                    <a:pt x="1221" y="414"/>
                  </a:lnTo>
                  <a:lnTo>
                    <a:pt x="1220" y="415"/>
                  </a:lnTo>
                  <a:lnTo>
                    <a:pt x="1219" y="416"/>
                  </a:lnTo>
                  <a:lnTo>
                    <a:pt x="1219" y="417"/>
                  </a:lnTo>
                  <a:lnTo>
                    <a:pt x="1219" y="421"/>
                  </a:lnTo>
                  <a:lnTo>
                    <a:pt x="1218" y="422"/>
                  </a:lnTo>
                  <a:lnTo>
                    <a:pt x="1217" y="422"/>
                  </a:lnTo>
                  <a:lnTo>
                    <a:pt x="1217" y="423"/>
                  </a:lnTo>
                  <a:lnTo>
                    <a:pt x="1216" y="425"/>
                  </a:lnTo>
                  <a:lnTo>
                    <a:pt x="1216" y="428"/>
                  </a:lnTo>
                  <a:lnTo>
                    <a:pt x="1216" y="429"/>
                  </a:lnTo>
                  <a:lnTo>
                    <a:pt x="1215" y="430"/>
                  </a:lnTo>
                  <a:lnTo>
                    <a:pt x="1215" y="429"/>
                  </a:lnTo>
                  <a:lnTo>
                    <a:pt x="1214" y="429"/>
                  </a:lnTo>
                  <a:lnTo>
                    <a:pt x="1213" y="427"/>
                  </a:lnTo>
                  <a:lnTo>
                    <a:pt x="1212" y="427"/>
                  </a:lnTo>
                  <a:lnTo>
                    <a:pt x="1211" y="427"/>
                  </a:lnTo>
                  <a:lnTo>
                    <a:pt x="1211" y="428"/>
                  </a:lnTo>
                  <a:lnTo>
                    <a:pt x="1210" y="430"/>
                  </a:lnTo>
                  <a:lnTo>
                    <a:pt x="1210" y="432"/>
                  </a:lnTo>
                  <a:lnTo>
                    <a:pt x="1209" y="433"/>
                  </a:lnTo>
                  <a:lnTo>
                    <a:pt x="1208" y="434"/>
                  </a:lnTo>
                  <a:lnTo>
                    <a:pt x="1207" y="436"/>
                  </a:lnTo>
                  <a:lnTo>
                    <a:pt x="1206" y="436"/>
                  </a:lnTo>
                  <a:lnTo>
                    <a:pt x="1206" y="437"/>
                  </a:lnTo>
                  <a:lnTo>
                    <a:pt x="1205" y="438"/>
                  </a:lnTo>
                  <a:lnTo>
                    <a:pt x="1203" y="439"/>
                  </a:lnTo>
                  <a:lnTo>
                    <a:pt x="1201" y="439"/>
                  </a:lnTo>
                  <a:lnTo>
                    <a:pt x="1200" y="438"/>
                  </a:lnTo>
                  <a:lnTo>
                    <a:pt x="1199" y="438"/>
                  </a:lnTo>
                  <a:lnTo>
                    <a:pt x="1197" y="439"/>
                  </a:lnTo>
                  <a:lnTo>
                    <a:pt x="1193" y="439"/>
                  </a:lnTo>
                  <a:lnTo>
                    <a:pt x="1191" y="440"/>
                  </a:lnTo>
                  <a:lnTo>
                    <a:pt x="1190" y="440"/>
                  </a:lnTo>
                  <a:lnTo>
                    <a:pt x="1187" y="439"/>
                  </a:lnTo>
                  <a:lnTo>
                    <a:pt x="1185" y="440"/>
                  </a:lnTo>
                  <a:lnTo>
                    <a:pt x="1184" y="440"/>
                  </a:lnTo>
                  <a:lnTo>
                    <a:pt x="1183" y="440"/>
                  </a:lnTo>
                  <a:lnTo>
                    <a:pt x="1183" y="441"/>
                  </a:lnTo>
                  <a:lnTo>
                    <a:pt x="1182" y="441"/>
                  </a:lnTo>
                  <a:lnTo>
                    <a:pt x="1183" y="442"/>
                  </a:lnTo>
                  <a:lnTo>
                    <a:pt x="1183" y="444"/>
                  </a:lnTo>
                  <a:lnTo>
                    <a:pt x="1184" y="444"/>
                  </a:lnTo>
                  <a:lnTo>
                    <a:pt x="1187" y="445"/>
                  </a:lnTo>
                  <a:lnTo>
                    <a:pt x="1188" y="445"/>
                  </a:lnTo>
                  <a:lnTo>
                    <a:pt x="1188" y="446"/>
                  </a:lnTo>
                  <a:lnTo>
                    <a:pt x="1188" y="447"/>
                  </a:lnTo>
                  <a:lnTo>
                    <a:pt x="1188" y="448"/>
                  </a:lnTo>
                  <a:lnTo>
                    <a:pt x="1187" y="448"/>
                  </a:lnTo>
                  <a:lnTo>
                    <a:pt x="1186" y="448"/>
                  </a:lnTo>
                  <a:lnTo>
                    <a:pt x="1185" y="448"/>
                  </a:lnTo>
                  <a:lnTo>
                    <a:pt x="1184" y="449"/>
                  </a:lnTo>
                  <a:lnTo>
                    <a:pt x="1182" y="451"/>
                  </a:lnTo>
                  <a:lnTo>
                    <a:pt x="1182" y="452"/>
                  </a:lnTo>
                  <a:lnTo>
                    <a:pt x="1182" y="454"/>
                  </a:lnTo>
                  <a:lnTo>
                    <a:pt x="1182" y="456"/>
                  </a:lnTo>
                  <a:lnTo>
                    <a:pt x="1180" y="456"/>
                  </a:lnTo>
                  <a:lnTo>
                    <a:pt x="1179" y="456"/>
                  </a:lnTo>
                  <a:lnTo>
                    <a:pt x="1178" y="458"/>
                  </a:lnTo>
                  <a:lnTo>
                    <a:pt x="1178" y="459"/>
                  </a:lnTo>
                  <a:lnTo>
                    <a:pt x="1177" y="461"/>
                  </a:lnTo>
                  <a:lnTo>
                    <a:pt x="1176" y="461"/>
                  </a:lnTo>
                  <a:lnTo>
                    <a:pt x="1173" y="462"/>
                  </a:lnTo>
                  <a:lnTo>
                    <a:pt x="1171" y="461"/>
                  </a:lnTo>
                  <a:lnTo>
                    <a:pt x="1170" y="462"/>
                  </a:lnTo>
                  <a:lnTo>
                    <a:pt x="1169" y="463"/>
                  </a:lnTo>
                  <a:lnTo>
                    <a:pt x="1169" y="464"/>
                  </a:lnTo>
                  <a:lnTo>
                    <a:pt x="1169" y="466"/>
                  </a:lnTo>
                  <a:lnTo>
                    <a:pt x="1169" y="467"/>
                  </a:lnTo>
                  <a:lnTo>
                    <a:pt x="1168" y="468"/>
                  </a:lnTo>
                  <a:lnTo>
                    <a:pt x="1168" y="469"/>
                  </a:lnTo>
                  <a:lnTo>
                    <a:pt x="1166" y="469"/>
                  </a:lnTo>
                  <a:lnTo>
                    <a:pt x="1165" y="469"/>
                  </a:lnTo>
                  <a:lnTo>
                    <a:pt x="1164" y="469"/>
                  </a:lnTo>
                  <a:lnTo>
                    <a:pt x="1163" y="469"/>
                  </a:lnTo>
                  <a:lnTo>
                    <a:pt x="1162" y="468"/>
                  </a:lnTo>
                  <a:lnTo>
                    <a:pt x="1161" y="468"/>
                  </a:lnTo>
                  <a:lnTo>
                    <a:pt x="1159" y="468"/>
                  </a:lnTo>
                  <a:lnTo>
                    <a:pt x="1155" y="470"/>
                  </a:lnTo>
                  <a:lnTo>
                    <a:pt x="1152" y="471"/>
                  </a:lnTo>
                  <a:lnTo>
                    <a:pt x="1151" y="471"/>
                  </a:lnTo>
                  <a:lnTo>
                    <a:pt x="1150" y="470"/>
                  </a:lnTo>
                  <a:lnTo>
                    <a:pt x="1148" y="467"/>
                  </a:lnTo>
                  <a:lnTo>
                    <a:pt x="1146" y="466"/>
                  </a:lnTo>
                  <a:lnTo>
                    <a:pt x="1145" y="466"/>
                  </a:lnTo>
                  <a:lnTo>
                    <a:pt x="1141" y="469"/>
                  </a:lnTo>
                  <a:lnTo>
                    <a:pt x="1139" y="469"/>
                  </a:lnTo>
                  <a:lnTo>
                    <a:pt x="1138" y="469"/>
                  </a:lnTo>
                  <a:lnTo>
                    <a:pt x="1136" y="468"/>
                  </a:lnTo>
                  <a:lnTo>
                    <a:pt x="1134" y="468"/>
                  </a:lnTo>
                  <a:lnTo>
                    <a:pt x="1134" y="469"/>
                  </a:lnTo>
                  <a:lnTo>
                    <a:pt x="1134" y="471"/>
                  </a:lnTo>
                  <a:lnTo>
                    <a:pt x="1133" y="472"/>
                  </a:lnTo>
                  <a:lnTo>
                    <a:pt x="1133" y="473"/>
                  </a:lnTo>
                  <a:lnTo>
                    <a:pt x="1132" y="473"/>
                  </a:lnTo>
                  <a:lnTo>
                    <a:pt x="1130" y="473"/>
                  </a:lnTo>
                  <a:lnTo>
                    <a:pt x="1130" y="472"/>
                  </a:lnTo>
                  <a:lnTo>
                    <a:pt x="1130" y="470"/>
                  </a:lnTo>
                  <a:lnTo>
                    <a:pt x="1129" y="469"/>
                  </a:lnTo>
                  <a:lnTo>
                    <a:pt x="1127" y="469"/>
                  </a:lnTo>
                  <a:lnTo>
                    <a:pt x="1126" y="469"/>
                  </a:lnTo>
                  <a:lnTo>
                    <a:pt x="1125" y="471"/>
                  </a:lnTo>
                  <a:lnTo>
                    <a:pt x="1124" y="473"/>
                  </a:lnTo>
                  <a:lnTo>
                    <a:pt x="1123" y="474"/>
                  </a:lnTo>
                  <a:lnTo>
                    <a:pt x="1122" y="474"/>
                  </a:lnTo>
                  <a:lnTo>
                    <a:pt x="1120" y="474"/>
                  </a:lnTo>
                  <a:lnTo>
                    <a:pt x="1119" y="473"/>
                  </a:lnTo>
                  <a:lnTo>
                    <a:pt x="1118" y="471"/>
                  </a:lnTo>
                  <a:lnTo>
                    <a:pt x="1117" y="470"/>
                  </a:lnTo>
                  <a:lnTo>
                    <a:pt x="1118" y="468"/>
                  </a:lnTo>
                  <a:lnTo>
                    <a:pt x="1117" y="467"/>
                  </a:lnTo>
                  <a:lnTo>
                    <a:pt x="1116" y="466"/>
                  </a:lnTo>
                  <a:lnTo>
                    <a:pt x="1115" y="467"/>
                  </a:lnTo>
                  <a:lnTo>
                    <a:pt x="1114" y="468"/>
                  </a:lnTo>
                  <a:lnTo>
                    <a:pt x="1114" y="470"/>
                  </a:lnTo>
                  <a:lnTo>
                    <a:pt x="1114" y="472"/>
                  </a:lnTo>
                  <a:lnTo>
                    <a:pt x="1113" y="472"/>
                  </a:lnTo>
                  <a:lnTo>
                    <a:pt x="1111" y="473"/>
                  </a:lnTo>
                  <a:lnTo>
                    <a:pt x="1110" y="474"/>
                  </a:lnTo>
                  <a:lnTo>
                    <a:pt x="1109" y="475"/>
                  </a:lnTo>
                  <a:lnTo>
                    <a:pt x="1109" y="478"/>
                  </a:lnTo>
                  <a:lnTo>
                    <a:pt x="1109" y="479"/>
                  </a:lnTo>
                  <a:lnTo>
                    <a:pt x="1107" y="481"/>
                  </a:lnTo>
                  <a:lnTo>
                    <a:pt x="1105" y="482"/>
                  </a:lnTo>
                  <a:lnTo>
                    <a:pt x="1104" y="485"/>
                  </a:lnTo>
                  <a:lnTo>
                    <a:pt x="1102" y="486"/>
                  </a:lnTo>
                  <a:lnTo>
                    <a:pt x="1101" y="487"/>
                  </a:lnTo>
                  <a:lnTo>
                    <a:pt x="1099" y="488"/>
                  </a:lnTo>
                  <a:lnTo>
                    <a:pt x="1098" y="488"/>
                  </a:lnTo>
                  <a:lnTo>
                    <a:pt x="1096" y="489"/>
                  </a:lnTo>
                  <a:lnTo>
                    <a:pt x="1095" y="489"/>
                  </a:lnTo>
                  <a:lnTo>
                    <a:pt x="1094" y="491"/>
                  </a:lnTo>
                  <a:lnTo>
                    <a:pt x="1094" y="493"/>
                  </a:lnTo>
                  <a:lnTo>
                    <a:pt x="1094" y="494"/>
                  </a:lnTo>
                  <a:lnTo>
                    <a:pt x="1093" y="495"/>
                  </a:lnTo>
                  <a:lnTo>
                    <a:pt x="1092" y="496"/>
                  </a:lnTo>
                  <a:lnTo>
                    <a:pt x="1090" y="497"/>
                  </a:lnTo>
                  <a:lnTo>
                    <a:pt x="1089" y="497"/>
                  </a:lnTo>
                  <a:lnTo>
                    <a:pt x="1088" y="499"/>
                  </a:lnTo>
                  <a:lnTo>
                    <a:pt x="1087" y="500"/>
                  </a:lnTo>
                  <a:lnTo>
                    <a:pt x="1086" y="501"/>
                  </a:lnTo>
                  <a:lnTo>
                    <a:pt x="1085" y="501"/>
                  </a:lnTo>
                  <a:lnTo>
                    <a:pt x="1084" y="503"/>
                  </a:lnTo>
                  <a:lnTo>
                    <a:pt x="1083" y="503"/>
                  </a:lnTo>
                  <a:lnTo>
                    <a:pt x="1083" y="504"/>
                  </a:lnTo>
                  <a:lnTo>
                    <a:pt x="1082" y="504"/>
                  </a:lnTo>
                  <a:lnTo>
                    <a:pt x="1081" y="507"/>
                  </a:lnTo>
                  <a:lnTo>
                    <a:pt x="1081" y="509"/>
                  </a:lnTo>
                  <a:lnTo>
                    <a:pt x="1083" y="512"/>
                  </a:lnTo>
                  <a:lnTo>
                    <a:pt x="1084" y="514"/>
                  </a:lnTo>
                  <a:lnTo>
                    <a:pt x="1083" y="515"/>
                  </a:lnTo>
                  <a:lnTo>
                    <a:pt x="1083" y="517"/>
                  </a:lnTo>
                  <a:lnTo>
                    <a:pt x="1081" y="518"/>
                  </a:lnTo>
                  <a:lnTo>
                    <a:pt x="1081" y="519"/>
                  </a:lnTo>
                  <a:lnTo>
                    <a:pt x="1081" y="520"/>
                  </a:lnTo>
                  <a:lnTo>
                    <a:pt x="1081" y="522"/>
                  </a:lnTo>
                  <a:lnTo>
                    <a:pt x="1082" y="523"/>
                  </a:lnTo>
                  <a:lnTo>
                    <a:pt x="1083" y="524"/>
                  </a:lnTo>
                  <a:lnTo>
                    <a:pt x="1083" y="525"/>
                  </a:lnTo>
                  <a:lnTo>
                    <a:pt x="1082" y="526"/>
                  </a:lnTo>
                  <a:lnTo>
                    <a:pt x="1080" y="527"/>
                  </a:lnTo>
                  <a:lnTo>
                    <a:pt x="1077" y="531"/>
                  </a:lnTo>
                  <a:lnTo>
                    <a:pt x="1075" y="535"/>
                  </a:lnTo>
                  <a:lnTo>
                    <a:pt x="1074" y="537"/>
                  </a:lnTo>
                  <a:lnTo>
                    <a:pt x="1074" y="538"/>
                  </a:lnTo>
                  <a:lnTo>
                    <a:pt x="1073" y="538"/>
                  </a:lnTo>
                  <a:lnTo>
                    <a:pt x="1073" y="542"/>
                  </a:lnTo>
                  <a:lnTo>
                    <a:pt x="1072" y="544"/>
                  </a:lnTo>
                  <a:lnTo>
                    <a:pt x="1071" y="546"/>
                  </a:lnTo>
                  <a:lnTo>
                    <a:pt x="1069" y="548"/>
                  </a:lnTo>
                  <a:lnTo>
                    <a:pt x="1067" y="548"/>
                  </a:lnTo>
                  <a:lnTo>
                    <a:pt x="1065" y="550"/>
                  </a:lnTo>
                  <a:lnTo>
                    <a:pt x="1063" y="550"/>
                  </a:lnTo>
                  <a:lnTo>
                    <a:pt x="1061" y="552"/>
                  </a:lnTo>
                  <a:lnTo>
                    <a:pt x="1061" y="553"/>
                  </a:lnTo>
                  <a:lnTo>
                    <a:pt x="1060" y="556"/>
                  </a:lnTo>
                  <a:lnTo>
                    <a:pt x="1059" y="558"/>
                  </a:lnTo>
                  <a:lnTo>
                    <a:pt x="1058" y="559"/>
                  </a:lnTo>
                  <a:lnTo>
                    <a:pt x="1057" y="558"/>
                  </a:lnTo>
                  <a:lnTo>
                    <a:pt x="1056" y="557"/>
                  </a:lnTo>
                  <a:lnTo>
                    <a:pt x="1054" y="557"/>
                  </a:lnTo>
                  <a:lnTo>
                    <a:pt x="1054" y="558"/>
                  </a:lnTo>
                  <a:lnTo>
                    <a:pt x="1053" y="559"/>
                  </a:lnTo>
                  <a:lnTo>
                    <a:pt x="1053" y="562"/>
                  </a:lnTo>
                  <a:lnTo>
                    <a:pt x="1051" y="565"/>
                  </a:lnTo>
                  <a:lnTo>
                    <a:pt x="1050" y="567"/>
                  </a:lnTo>
                  <a:lnTo>
                    <a:pt x="1048" y="572"/>
                  </a:lnTo>
                  <a:lnTo>
                    <a:pt x="1047" y="573"/>
                  </a:lnTo>
                  <a:lnTo>
                    <a:pt x="1047" y="574"/>
                  </a:lnTo>
                  <a:lnTo>
                    <a:pt x="1045" y="577"/>
                  </a:lnTo>
                  <a:lnTo>
                    <a:pt x="1044" y="578"/>
                  </a:lnTo>
                  <a:lnTo>
                    <a:pt x="1042" y="578"/>
                  </a:lnTo>
                  <a:lnTo>
                    <a:pt x="1040" y="578"/>
                  </a:lnTo>
                  <a:lnTo>
                    <a:pt x="1040" y="579"/>
                  </a:lnTo>
                  <a:lnTo>
                    <a:pt x="1039" y="580"/>
                  </a:lnTo>
                  <a:lnTo>
                    <a:pt x="1039" y="581"/>
                  </a:lnTo>
                  <a:lnTo>
                    <a:pt x="1041" y="583"/>
                  </a:lnTo>
                  <a:lnTo>
                    <a:pt x="1042" y="584"/>
                  </a:lnTo>
                  <a:lnTo>
                    <a:pt x="1042" y="585"/>
                  </a:lnTo>
                  <a:lnTo>
                    <a:pt x="1041" y="585"/>
                  </a:lnTo>
                  <a:lnTo>
                    <a:pt x="1040" y="585"/>
                  </a:lnTo>
                  <a:lnTo>
                    <a:pt x="1037" y="585"/>
                  </a:lnTo>
                  <a:lnTo>
                    <a:pt x="1035" y="585"/>
                  </a:lnTo>
                  <a:lnTo>
                    <a:pt x="1034" y="585"/>
                  </a:lnTo>
                  <a:lnTo>
                    <a:pt x="1032" y="587"/>
                  </a:lnTo>
                  <a:lnTo>
                    <a:pt x="1025" y="594"/>
                  </a:lnTo>
                  <a:lnTo>
                    <a:pt x="1024" y="595"/>
                  </a:lnTo>
                  <a:lnTo>
                    <a:pt x="1023" y="597"/>
                  </a:lnTo>
                  <a:lnTo>
                    <a:pt x="1024" y="605"/>
                  </a:lnTo>
                  <a:lnTo>
                    <a:pt x="1024" y="608"/>
                  </a:lnTo>
                  <a:lnTo>
                    <a:pt x="1025" y="610"/>
                  </a:lnTo>
                  <a:lnTo>
                    <a:pt x="1027" y="615"/>
                  </a:lnTo>
                  <a:lnTo>
                    <a:pt x="1027" y="616"/>
                  </a:lnTo>
                  <a:lnTo>
                    <a:pt x="1027" y="618"/>
                  </a:lnTo>
                  <a:lnTo>
                    <a:pt x="1027" y="621"/>
                  </a:lnTo>
                  <a:lnTo>
                    <a:pt x="1027" y="623"/>
                  </a:lnTo>
                  <a:lnTo>
                    <a:pt x="1027" y="624"/>
                  </a:lnTo>
                  <a:lnTo>
                    <a:pt x="1029" y="625"/>
                  </a:lnTo>
                  <a:lnTo>
                    <a:pt x="1030" y="625"/>
                  </a:lnTo>
                  <a:lnTo>
                    <a:pt x="1031" y="624"/>
                  </a:lnTo>
                  <a:lnTo>
                    <a:pt x="1032" y="624"/>
                  </a:lnTo>
                  <a:lnTo>
                    <a:pt x="1035" y="626"/>
                  </a:lnTo>
                  <a:lnTo>
                    <a:pt x="1037" y="628"/>
                  </a:lnTo>
                  <a:lnTo>
                    <a:pt x="1041" y="631"/>
                  </a:lnTo>
                  <a:lnTo>
                    <a:pt x="1042" y="633"/>
                  </a:lnTo>
                  <a:lnTo>
                    <a:pt x="1042" y="634"/>
                  </a:lnTo>
                  <a:lnTo>
                    <a:pt x="1041" y="637"/>
                  </a:lnTo>
                  <a:lnTo>
                    <a:pt x="1041" y="638"/>
                  </a:lnTo>
                  <a:lnTo>
                    <a:pt x="1041" y="639"/>
                  </a:lnTo>
                  <a:lnTo>
                    <a:pt x="1042" y="640"/>
                  </a:lnTo>
                  <a:lnTo>
                    <a:pt x="1045" y="641"/>
                  </a:lnTo>
                  <a:lnTo>
                    <a:pt x="1045" y="642"/>
                  </a:lnTo>
                  <a:lnTo>
                    <a:pt x="1046" y="643"/>
                  </a:lnTo>
                  <a:lnTo>
                    <a:pt x="1046" y="644"/>
                  </a:lnTo>
                  <a:lnTo>
                    <a:pt x="1045" y="645"/>
                  </a:lnTo>
                  <a:lnTo>
                    <a:pt x="1044" y="646"/>
                  </a:lnTo>
                  <a:lnTo>
                    <a:pt x="1044" y="647"/>
                  </a:lnTo>
                  <a:lnTo>
                    <a:pt x="1044" y="648"/>
                  </a:lnTo>
                  <a:lnTo>
                    <a:pt x="1044" y="649"/>
                  </a:lnTo>
                  <a:lnTo>
                    <a:pt x="1042" y="651"/>
                  </a:lnTo>
                  <a:lnTo>
                    <a:pt x="1041" y="652"/>
                  </a:lnTo>
                  <a:lnTo>
                    <a:pt x="1041" y="653"/>
                  </a:lnTo>
                  <a:lnTo>
                    <a:pt x="1042" y="657"/>
                  </a:lnTo>
                  <a:lnTo>
                    <a:pt x="1042" y="658"/>
                  </a:lnTo>
                  <a:lnTo>
                    <a:pt x="1042" y="659"/>
                  </a:lnTo>
                  <a:lnTo>
                    <a:pt x="1040" y="662"/>
                  </a:lnTo>
                  <a:lnTo>
                    <a:pt x="1037" y="665"/>
                  </a:lnTo>
                  <a:lnTo>
                    <a:pt x="1035" y="669"/>
                  </a:lnTo>
                  <a:lnTo>
                    <a:pt x="1033" y="671"/>
                  </a:lnTo>
                  <a:lnTo>
                    <a:pt x="1032" y="672"/>
                  </a:lnTo>
                  <a:lnTo>
                    <a:pt x="1029" y="674"/>
                  </a:lnTo>
                  <a:lnTo>
                    <a:pt x="1027" y="675"/>
                  </a:lnTo>
                  <a:lnTo>
                    <a:pt x="1027" y="676"/>
                  </a:lnTo>
                  <a:lnTo>
                    <a:pt x="1026" y="678"/>
                  </a:lnTo>
                  <a:lnTo>
                    <a:pt x="1026" y="679"/>
                  </a:lnTo>
                  <a:lnTo>
                    <a:pt x="1027" y="680"/>
                  </a:lnTo>
                  <a:lnTo>
                    <a:pt x="1028" y="681"/>
                  </a:lnTo>
                  <a:lnTo>
                    <a:pt x="1030" y="683"/>
                  </a:lnTo>
                  <a:lnTo>
                    <a:pt x="1031" y="684"/>
                  </a:lnTo>
                  <a:lnTo>
                    <a:pt x="1032" y="685"/>
                  </a:lnTo>
                  <a:lnTo>
                    <a:pt x="1032" y="686"/>
                  </a:lnTo>
                  <a:lnTo>
                    <a:pt x="1031" y="688"/>
                  </a:lnTo>
                  <a:lnTo>
                    <a:pt x="1030" y="689"/>
                  </a:lnTo>
                  <a:lnTo>
                    <a:pt x="1029" y="690"/>
                  </a:lnTo>
                  <a:lnTo>
                    <a:pt x="1027" y="690"/>
                  </a:lnTo>
                  <a:lnTo>
                    <a:pt x="1026" y="692"/>
                  </a:lnTo>
                  <a:lnTo>
                    <a:pt x="1026" y="693"/>
                  </a:lnTo>
                  <a:lnTo>
                    <a:pt x="1026" y="694"/>
                  </a:lnTo>
                  <a:lnTo>
                    <a:pt x="1026" y="697"/>
                  </a:lnTo>
                  <a:lnTo>
                    <a:pt x="1027" y="699"/>
                  </a:lnTo>
                  <a:lnTo>
                    <a:pt x="1028" y="700"/>
                  </a:lnTo>
                  <a:lnTo>
                    <a:pt x="1030" y="702"/>
                  </a:lnTo>
                  <a:lnTo>
                    <a:pt x="1033" y="704"/>
                  </a:lnTo>
                  <a:lnTo>
                    <a:pt x="1034" y="705"/>
                  </a:lnTo>
                  <a:lnTo>
                    <a:pt x="1035" y="706"/>
                  </a:lnTo>
                  <a:lnTo>
                    <a:pt x="1035" y="709"/>
                  </a:lnTo>
                  <a:lnTo>
                    <a:pt x="1035" y="713"/>
                  </a:lnTo>
                  <a:lnTo>
                    <a:pt x="1035" y="715"/>
                  </a:lnTo>
                  <a:lnTo>
                    <a:pt x="1037" y="717"/>
                  </a:lnTo>
                  <a:lnTo>
                    <a:pt x="1039" y="719"/>
                  </a:lnTo>
                  <a:lnTo>
                    <a:pt x="1039" y="721"/>
                  </a:lnTo>
                  <a:lnTo>
                    <a:pt x="1041" y="722"/>
                  </a:lnTo>
                  <a:lnTo>
                    <a:pt x="1041" y="723"/>
                  </a:lnTo>
                  <a:lnTo>
                    <a:pt x="1042" y="723"/>
                  </a:lnTo>
                  <a:lnTo>
                    <a:pt x="1041" y="724"/>
                  </a:lnTo>
                  <a:lnTo>
                    <a:pt x="1040" y="727"/>
                  </a:lnTo>
                  <a:lnTo>
                    <a:pt x="1040" y="729"/>
                  </a:lnTo>
                  <a:lnTo>
                    <a:pt x="1040" y="732"/>
                  </a:lnTo>
                  <a:lnTo>
                    <a:pt x="1042" y="736"/>
                  </a:lnTo>
                  <a:lnTo>
                    <a:pt x="1042" y="738"/>
                  </a:lnTo>
                  <a:lnTo>
                    <a:pt x="1043" y="740"/>
                  </a:lnTo>
                  <a:lnTo>
                    <a:pt x="1043" y="744"/>
                  </a:lnTo>
                  <a:lnTo>
                    <a:pt x="1043" y="746"/>
                  </a:lnTo>
                  <a:lnTo>
                    <a:pt x="1044" y="747"/>
                  </a:lnTo>
                  <a:lnTo>
                    <a:pt x="1046" y="750"/>
                  </a:lnTo>
                  <a:lnTo>
                    <a:pt x="1047" y="752"/>
                  </a:lnTo>
                  <a:lnTo>
                    <a:pt x="1047" y="755"/>
                  </a:lnTo>
                  <a:lnTo>
                    <a:pt x="1047" y="757"/>
                  </a:lnTo>
                  <a:lnTo>
                    <a:pt x="1047" y="759"/>
                  </a:lnTo>
                  <a:lnTo>
                    <a:pt x="1049" y="761"/>
                  </a:lnTo>
                  <a:lnTo>
                    <a:pt x="1049" y="765"/>
                  </a:lnTo>
                  <a:lnTo>
                    <a:pt x="1049" y="767"/>
                  </a:lnTo>
                  <a:lnTo>
                    <a:pt x="1049" y="769"/>
                  </a:lnTo>
                  <a:lnTo>
                    <a:pt x="1049" y="770"/>
                  </a:lnTo>
                  <a:lnTo>
                    <a:pt x="1048" y="771"/>
                  </a:lnTo>
                  <a:lnTo>
                    <a:pt x="1044" y="775"/>
                  </a:lnTo>
                  <a:lnTo>
                    <a:pt x="1044" y="776"/>
                  </a:lnTo>
                  <a:lnTo>
                    <a:pt x="1044" y="777"/>
                  </a:lnTo>
                  <a:lnTo>
                    <a:pt x="1044" y="780"/>
                  </a:lnTo>
                  <a:lnTo>
                    <a:pt x="1045" y="782"/>
                  </a:lnTo>
                  <a:lnTo>
                    <a:pt x="1046" y="784"/>
                  </a:lnTo>
                  <a:lnTo>
                    <a:pt x="1046" y="785"/>
                  </a:lnTo>
                  <a:lnTo>
                    <a:pt x="1046" y="789"/>
                  </a:lnTo>
                  <a:lnTo>
                    <a:pt x="1044" y="793"/>
                  </a:lnTo>
                  <a:lnTo>
                    <a:pt x="1043" y="795"/>
                  </a:lnTo>
                  <a:lnTo>
                    <a:pt x="1043" y="796"/>
                  </a:lnTo>
                  <a:lnTo>
                    <a:pt x="1040" y="797"/>
                  </a:lnTo>
                  <a:lnTo>
                    <a:pt x="1038" y="798"/>
                  </a:lnTo>
                  <a:lnTo>
                    <a:pt x="1037" y="798"/>
                  </a:lnTo>
                  <a:lnTo>
                    <a:pt x="1036" y="799"/>
                  </a:lnTo>
                  <a:lnTo>
                    <a:pt x="1035" y="800"/>
                  </a:lnTo>
                  <a:lnTo>
                    <a:pt x="1035" y="801"/>
                  </a:lnTo>
                  <a:lnTo>
                    <a:pt x="1033" y="802"/>
                  </a:lnTo>
                  <a:lnTo>
                    <a:pt x="1032" y="802"/>
                  </a:lnTo>
                  <a:lnTo>
                    <a:pt x="1030" y="802"/>
                  </a:lnTo>
                  <a:lnTo>
                    <a:pt x="1028" y="802"/>
                  </a:lnTo>
                  <a:lnTo>
                    <a:pt x="1027" y="803"/>
                  </a:lnTo>
                  <a:lnTo>
                    <a:pt x="1025" y="808"/>
                  </a:lnTo>
                  <a:lnTo>
                    <a:pt x="1024" y="810"/>
                  </a:lnTo>
                  <a:lnTo>
                    <a:pt x="1023" y="810"/>
                  </a:lnTo>
                  <a:lnTo>
                    <a:pt x="1020" y="811"/>
                  </a:lnTo>
                  <a:lnTo>
                    <a:pt x="1018" y="811"/>
                  </a:lnTo>
                  <a:lnTo>
                    <a:pt x="1017" y="812"/>
                  </a:lnTo>
                  <a:lnTo>
                    <a:pt x="1016" y="818"/>
                  </a:lnTo>
                  <a:lnTo>
                    <a:pt x="1015" y="818"/>
                  </a:lnTo>
                  <a:lnTo>
                    <a:pt x="1013" y="820"/>
                  </a:lnTo>
                  <a:lnTo>
                    <a:pt x="1012" y="821"/>
                  </a:lnTo>
                  <a:lnTo>
                    <a:pt x="1011" y="823"/>
                  </a:lnTo>
                  <a:lnTo>
                    <a:pt x="1011" y="825"/>
                  </a:lnTo>
                  <a:lnTo>
                    <a:pt x="1010" y="826"/>
                  </a:lnTo>
                  <a:lnTo>
                    <a:pt x="1010" y="827"/>
                  </a:lnTo>
                  <a:lnTo>
                    <a:pt x="1009" y="828"/>
                  </a:lnTo>
                  <a:lnTo>
                    <a:pt x="1007" y="829"/>
                  </a:lnTo>
                  <a:lnTo>
                    <a:pt x="1007" y="830"/>
                  </a:lnTo>
                  <a:lnTo>
                    <a:pt x="1006" y="833"/>
                  </a:lnTo>
                  <a:lnTo>
                    <a:pt x="1005" y="835"/>
                  </a:lnTo>
                  <a:lnTo>
                    <a:pt x="1004" y="836"/>
                  </a:lnTo>
                  <a:lnTo>
                    <a:pt x="1002" y="835"/>
                  </a:lnTo>
                  <a:lnTo>
                    <a:pt x="1001" y="835"/>
                  </a:lnTo>
                  <a:lnTo>
                    <a:pt x="1000" y="836"/>
                  </a:lnTo>
                  <a:lnTo>
                    <a:pt x="996" y="836"/>
                  </a:lnTo>
                  <a:lnTo>
                    <a:pt x="995" y="837"/>
                  </a:lnTo>
                  <a:lnTo>
                    <a:pt x="994" y="838"/>
                  </a:lnTo>
                  <a:lnTo>
                    <a:pt x="993" y="841"/>
                  </a:lnTo>
                  <a:lnTo>
                    <a:pt x="993" y="842"/>
                  </a:lnTo>
                  <a:lnTo>
                    <a:pt x="994" y="842"/>
                  </a:lnTo>
                  <a:lnTo>
                    <a:pt x="995" y="842"/>
                  </a:lnTo>
                  <a:lnTo>
                    <a:pt x="995" y="843"/>
                  </a:lnTo>
                  <a:lnTo>
                    <a:pt x="996" y="844"/>
                  </a:lnTo>
                  <a:lnTo>
                    <a:pt x="996" y="845"/>
                  </a:lnTo>
                  <a:lnTo>
                    <a:pt x="995" y="846"/>
                  </a:lnTo>
                  <a:lnTo>
                    <a:pt x="995" y="847"/>
                  </a:lnTo>
                  <a:lnTo>
                    <a:pt x="995" y="848"/>
                  </a:lnTo>
                  <a:lnTo>
                    <a:pt x="994" y="850"/>
                  </a:lnTo>
                  <a:lnTo>
                    <a:pt x="995" y="851"/>
                  </a:lnTo>
                  <a:lnTo>
                    <a:pt x="995" y="852"/>
                  </a:lnTo>
                  <a:lnTo>
                    <a:pt x="995" y="857"/>
                  </a:lnTo>
                  <a:lnTo>
                    <a:pt x="996" y="858"/>
                  </a:lnTo>
                  <a:lnTo>
                    <a:pt x="996" y="859"/>
                  </a:lnTo>
                  <a:lnTo>
                    <a:pt x="996" y="861"/>
                  </a:lnTo>
                  <a:lnTo>
                    <a:pt x="995" y="861"/>
                  </a:lnTo>
                  <a:lnTo>
                    <a:pt x="994" y="861"/>
                  </a:lnTo>
                  <a:lnTo>
                    <a:pt x="993" y="861"/>
                  </a:lnTo>
                  <a:lnTo>
                    <a:pt x="992" y="861"/>
                  </a:lnTo>
                  <a:lnTo>
                    <a:pt x="992" y="862"/>
                  </a:lnTo>
                  <a:lnTo>
                    <a:pt x="992" y="863"/>
                  </a:lnTo>
                  <a:lnTo>
                    <a:pt x="991" y="864"/>
                  </a:lnTo>
                  <a:lnTo>
                    <a:pt x="991" y="865"/>
                  </a:lnTo>
                  <a:lnTo>
                    <a:pt x="991" y="866"/>
                  </a:lnTo>
                  <a:lnTo>
                    <a:pt x="991" y="868"/>
                  </a:lnTo>
                  <a:lnTo>
                    <a:pt x="992" y="870"/>
                  </a:lnTo>
                  <a:lnTo>
                    <a:pt x="992" y="872"/>
                  </a:lnTo>
                  <a:lnTo>
                    <a:pt x="993" y="872"/>
                  </a:lnTo>
                  <a:lnTo>
                    <a:pt x="992" y="873"/>
                  </a:lnTo>
                  <a:lnTo>
                    <a:pt x="992" y="876"/>
                  </a:lnTo>
                  <a:lnTo>
                    <a:pt x="992" y="877"/>
                  </a:lnTo>
                  <a:lnTo>
                    <a:pt x="992" y="878"/>
                  </a:lnTo>
                  <a:lnTo>
                    <a:pt x="994" y="881"/>
                  </a:lnTo>
                  <a:lnTo>
                    <a:pt x="995" y="883"/>
                  </a:lnTo>
                  <a:lnTo>
                    <a:pt x="994" y="884"/>
                  </a:lnTo>
                  <a:lnTo>
                    <a:pt x="992" y="887"/>
                  </a:lnTo>
                  <a:lnTo>
                    <a:pt x="990" y="889"/>
                  </a:lnTo>
                  <a:lnTo>
                    <a:pt x="990" y="890"/>
                  </a:lnTo>
                  <a:lnTo>
                    <a:pt x="991" y="890"/>
                  </a:lnTo>
                  <a:lnTo>
                    <a:pt x="991" y="891"/>
                  </a:lnTo>
                  <a:lnTo>
                    <a:pt x="992" y="892"/>
                  </a:lnTo>
                  <a:lnTo>
                    <a:pt x="992" y="893"/>
                  </a:lnTo>
                  <a:lnTo>
                    <a:pt x="992" y="897"/>
                  </a:lnTo>
                  <a:lnTo>
                    <a:pt x="992" y="898"/>
                  </a:lnTo>
                  <a:lnTo>
                    <a:pt x="994" y="901"/>
                  </a:lnTo>
                  <a:lnTo>
                    <a:pt x="995" y="902"/>
                  </a:lnTo>
                  <a:lnTo>
                    <a:pt x="998" y="905"/>
                  </a:lnTo>
                  <a:lnTo>
                    <a:pt x="998" y="906"/>
                  </a:lnTo>
                  <a:lnTo>
                    <a:pt x="999" y="907"/>
                  </a:lnTo>
                  <a:lnTo>
                    <a:pt x="998" y="910"/>
                  </a:lnTo>
                  <a:lnTo>
                    <a:pt x="997" y="912"/>
                  </a:lnTo>
                  <a:lnTo>
                    <a:pt x="996" y="912"/>
                  </a:lnTo>
                  <a:lnTo>
                    <a:pt x="994" y="913"/>
                  </a:lnTo>
                  <a:lnTo>
                    <a:pt x="993" y="914"/>
                  </a:lnTo>
                  <a:lnTo>
                    <a:pt x="993" y="915"/>
                  </a:lnTo>
                  <a:lnTo>
                    <a:pt x="994" y="916"/>
                  </a:lnTo>
                  <a:lnTo>
                    <a:pt x="994" y="917"/>
                  </a:lnTo>
                  <a:lnTo>
                    <a:pt x="995" y="918"/>
                  </a:lnTo>
                  <a:lnTo>
                    <a:pt x="996" y="919"/>
                  </a:lnTo>
                  <a:lnTo>
                    <a:pt x="997" y="924"/>
                  </a:lnTo>
                  <a:lnTo>
                    <a:pt x="998" y="926"/>
                  </a:lnTo>
                  <a:lnTo>
                    <a:pt x="1000" y="927"/>
                  </a:lnTo>
                  <a:lnTo>
                    <a:pt x="1002" y="927"/>
                  </a:lnTo>
                  <a:lnTo>
                    <a:pt x="1004" y="927"/>
                  </a:lnTo>
                  <a:lnTo>
                    <a:pt x="1007" y="928"/>
                  </a:lnTo>
                  <a:lnTo>
                    <a:pt x="1008" y="929"/>
                  </a:lnTo>
                  <a:lnTo>
                    <a:pt x="1008" y="930"/>
                  </a:lnTo>
                  <a:lnTo>
                    <a:pt x="1009" y="931"/>
                  </a:lnTo>
                  <a:lnTo>
                    <a:pt x="1010" y="934"/>
                  </a:lnTo>
                  <a:lnTo>
                    <a:pt x="1010" y="936"/>
                  </a:lnTo>
                  <a:lnTo>
                    <a:pt x="1010" y="938"/>
                  </a:lnTo>
                  <a:lnTo>
                    <a:pt x="1011" y="939"/>
                  </a:lnTo>
                  <a:lnTo>
                    <a:pt x="1014" y="941"/>
                  </a:lnTo>
                  <a:lnTo>
                    <a:pt x="1016" y="942"/>
                  </a:lnTo>
                  <a:lnTo>
                    <a:pt x="1017" y="943"/>
                  </a:lnTo>
                  <a:lnTo>
                    <a:pt x="1018" y="945"/>
                  </a:lnTo>
                  <a:lnTo>
                    <a:pt x="1020" y="946"/>
                  </a:lnTo>
                  <a:lnTo>
                    <a:pt x="1023" y="949"/>
                  </a:lnTo>
                  <a:lnTo>
                    <a:pt x="1024" y="949"/>
                  </a:lnTo>
                  <a:lnTo>
                    <a:pt x="1026" y="949"/>
                  </a:lnTo>
                  <a:lnTo>
                    <a:pt x="1027" y="950"/>
                  </a:lnTo>
                  <a:lnTo>
                    <a:pt x="1029" y="951"/>
                  </a:lnTo>
                  <a:lnTo>
                    <a:pt x="1030" y="953"/>
                  </a:lnTo>
                  <a:lnTo>
                    <a:pt x="1030" y="954"/>
                  </a:lnTo>
                  <a:lnTo>
                    <a:pt x="1030" y="956"/>
                  </a:lnTo>
                  <a:lnTo>
                    <a:pt x="1030" y="957"/>
                  </a:lnTo>
                  <a:lnTo>
                    <a:pt x="1031" y="959"/>
                  </a:lnTo>
                  <a:lnTo>
                    <a:pt x="1031" y="960"/>
                  </a:lnTo>
                  <a:lnTo>
                    <a:pt x="1031" y="962"/>
                  </a:lnTo>
                  <a:lnTo>
                    <a:pt x="1030" y="964"/>
                  </a:lnTo>
                  <a:lnTo>
                    <a:pt x="1029" y="967"/>
                  </a:lnTo>
                  <a:lnTo>
                    <a:pt x="1029" y="968"/>
                  </a:lnTo>
                  <a:lnTo>
                    <a:pt x="1030" y="969"/>
                  </a:lnTo>
                  <a:lnTo>
                    <a:pt x="1032" y="967"/>
                  </a:lnTo>
                  <a:lnTo>
                    <a:pt x="1033" y="967"/>
                  </a:lnTo>
                  <a:lnTo>
                    <a:pt x="1033" y="968"/>
                  </a:lnTo>
                  <a:lnTo>
                    <a:pt x="1034" y="969"/>
                  </a:lnTo>
                  <a:lnTo>
                    <a:pt x="1034" y="970"/>
                  </a:lnTo>
                  <a:lnTo>
                    <a:pt x="1033" y="971"/>
                  </a:lnTo>
                  <a:lnTo>
                    <a:pt x="1031" y="972"/>
                  </a:lnTo>
                  <a:lnTo>
                    <a:pt x="1030" y="973"/>
                  </a:lnTo>
                  <a:lnTo>
                    <a:pt x="1029" y="975"/>
                  </a:lnTo>
                  <a:lnTo>
                    <a:pt x="1029" y="977"/>
                  </a:lnTo>
                  <a:lnTo>
                    <a:pt x="1029" y="978"/>
                  </a:lnTo>
                  <a:lnTo>
                    <a:pt x="1028" y="979"/>
                  </a:lnTo>
                  <a:lnTo>
                    <a:pt x="1027" y="980"/>
                  </a:lnTo>
                  <a:lnTo>
                    <a:pt x="1025" y="983"/>
                  </a:lnTo>
                  <a:lnTo>
                    <a:pt x="1025" y="984"/>
                  </a:lnTo>
                  <a:lnTo>
                    <a:pt x="1025" y="985"/>
                  </a:lnTo>
                  <a:lnTo>
                    <a:pt x="1026" y="989"/>
                  </a:lnTo>
                  <a:lnTo>
                    <a:pt x="1026" y="990"/>
                  </a:lnTo>
                  <a:lnTo>
                    <a:pt x="1025" y="992"/>
                  </a:lnTo>
                  <a:lnTo>
                    <a:pt x="1026" y="994"/>
                  </a:lnTo>
                  <a:lnTo>
                    <a:pt x="1026" y="995"/>
                  </a:lnTo>
                  <a:lnTo>
                    <a:pt x="1025" y="996"/>
                  </a:lnTo>
                  <a:lnTo>
                    <a:pt x="1024" y="996"/>
                  </a:lnTo>
                  <a:lnTo>
                    <a:pt x="1023" y="996"/>
                  </a:lnTo>
                  <a:lnTo>
                    <a:pt x="1022" y="997"/>
                  </a:lnTo>
                  <a:lnTo>
                    <a:pt x="1022" y="998"/>
                  </a:lnTo>
                  <a:lnTo>
                    <a:pt x="1022" y="999"/>
                  </a:lnTo>
                  <a:lnTo>
                    <a:pt x="1024" y="999"/>
                  </a:lnTo>
                  <a:lnTo>
                    <a:pt x="1025" y="999"/>
                  </a:lnTo>
                  <a:lnTo>
                    <a:pt x="1025" y="1000"/>
                  </a:lnTo>
                  <a:lnTo>
                    <a:pt x="1025" y="1001"/>
                  </a:lnTo>
                  <a:lnTo>
                    <a:pt x="1023" y="1002"/>
                  </a:lnTo>
                  <a:lnTo>
                    <a:pt x="1022" y="1003"/>
                  </a:lnTo>
                  <a:lnTo>
                    <a:pt x="1022" y="1004"/>
                  </a:lnTo>
                  <a:lnTo>
                    <a:pt x="1021" y="1006"/>
                  </a:lnTo>
                  <a:lnTo>
                    <a:pt x="1022" y="1007"/>
                  </a:lnTo>
                  <a:lnTo>
                    <a:pt x="1022" y="1008"/>
                  </a:lnTo>
                  <a:lnTo>
                    <a:pt x="1022" y="1010"/>
                  </a:lnTo>
                  <a:lnTo>
                    <a:pt x="1021" y="1011"/>
                  </a:lnTo>
                  <a:lnTo>
                    <a:pt x="1019" y="1013"/>
                  </a:lnTo>
                  <a:lnTo>
                    <a:pt x="1019" y="1014"/>
                  </a:lnTo>
                  <a:lnTo>
                    <a:pt x="1018" y="1015"/>
                  </a:lnTo>
                  <a:lnTo>
                    <a:pt x="1018" y="1016"/>
                  </a:lnTo>
                  <a:lnTo>
                    <a:pt x="1017" y="1018"/>
                  </a:lnTo>
                  <a:lnTo>
                    <a:pt x="1017" y="1019"/>
                  </a:lnTo>
                  <a:lnTo>
                    <a:pt x="1016" y="1021"/>
                  </a:lnTo>
                  <a:lnTo>
                    <a:pt x="1016" y="1022"/>
                  </a:lnTo>
                  <a:lnTo>
                    <a:pt x="1016" y="1023"/>
                  </a:lnTo>
                  <a:lnTo>
                    <a:pt x="1016" y="1024"/>
                  </a:lnTo>
                  <a:lnTo>
                    <a:pt x="1016" y="1025"/>
                  </a:lnTo>
                  <a:lnTo>
                    <a:pt x="1015" y="1027"/>
                  </a:lnTo>
                  <a:lnTo>
                    <a:pt x="1013" y="1028"/>
                  </a:lnTo>
                  <a:lnTo>
                    <a:pt x="1013" y="1029"/>
                  </a:lnTo>
                  <a:lnTo>
                    <a:pt x="1011" y="1031"/>
                  </a:lnTo>
                  <a:lnTo>
                    <a:pt x="1010" y="1032"/>
                  </a:lnTo>
                  <a:lnTo>
                    <a:pt x="1009" y="1033"/>
                  </a:lnTo>
                  <a:lnTo>
                    <a:pt x="1007" y="1033"/>
                  </a:lnTo>
                  <a:lnTo>
                    <a:pt x="1005" y="1034"/>
                  </a:lnTo>
                  <a:lnTo>
                    <a:pt x="1004" y="1034"/>
                  </a:lnTo>
                  <a:lnTo>
                    <a:pt x="1003" y="1035"/>
                  </a:lnTo>
                  <a:lnTo>
                    <a:pt x="1002" y="1038"/>
                  </a:lnTo>
                  <a:lnTo>
                    <a:pt x="1002" y="1039"/>
                  </a:lnTo>
                  <a:lnTo>
                    <a:pt x="1001" y="1040"/>
                  </a:lnTo>
                  <a:lnTo>
                    <a:pt x="1000" y="1040"/>
                  </a:lnTo>
                  <a:lnTo>
                    <a:pt x="1000" y="1041"/>
                  </a:lnTo>
                  <a:lnTo>
                    <a:pt x="998" y="1041"/>
                  </a:lnTo>
                  <a:lnTo>
                    <a:pt x="995" y="1041"/>
                  </a:lnTo>
                  <a:lnTo>
                    <a:pt x="992" y="1041"/>
                  </a:lnTo>
                  <a:lnTo>
                    <a:pt x="991" y="1041"/>
                  </a:lnTo>
                  <a:lnTo>
                    <a:pt x="990" y="1040"/>
                  </a:lnTo>
                  <a:lnTo>
                    <a:pt x="989" y="1038"/>
                  </a:lnTo>
                  <a:lnTo>
                    <a:pt x="986" y="1038"/>
                  </a:lnTo>
                  <a:lnTo>
                    <a:pt x="985" y="1039"/>
                  </a:lnTo>
                  <a:lnTo>
                    <a:pt x="984" y="1039"/>
                  </a:lnTo>
                  <a:lnTo>
                    <a:pt x="983" y="1041"/>
                  </a:lnTo>
                  <a:lnTo>
                    <a:pt x="982" y="1042"/>
                  </a:lnTo>
                  <a:lnTo>
                    <a:pt x="981" y="1042"/>
                  </a:lnTo>
                  <a:lnTo>
                    <a:pt x="979" y="1042"/>
                  </a:lnTo>
                  <a:lnTo>
                    <a:pt x="977" y="1043"/>
                  </a:lnTo>
                  <a:lnTo>
                    <a:pt x="975" y="1043"/>
                  </a:lnTo>
                  <a:lnTo>
                    <a:pt x="973" y="1043"/>
                  </a:lnTo>
                  <a:lnTo>
                    <a:pt x="971" y="1041"/>
                  </a:lnTo>
                  <a:lnTo>
                    <a:pt x="969" y="1040"/>
                  </a:lnTo>
                  <a:lnTo>
                    <a:pt x="963" y="1039"/>
                  </a:lnTo>
                  <a:lnTo>
                    <a:pt x="957" y="1039"/>
                  </a:lnTo>
                  <a:lnTo>
                    <a:pt x="956" y="1039"/>
                  </a:lnTo>
                  <a:lnTo>
                    <a:pt x="955" y="1041"/>
                  </a:lnTo>
                  <a:lnTo>
                    <a:pt x="953" y="1043"/>
                  </a:lnTo>
                  <a:lnTo>
                    <a:pt x="951" y="1044"/>
                  </a:lnTo>
                  <a:lnTo>
                    <a:pt x="950" y="1044"/>
                  </a:lnTo>
                  <a:lnTo>
                    <a:pt x="948" y="1044"/>
                  </a:lnTo>
                  <a:lnTo>
                    <a:pt x="947" y="1044"/>
                  </a:lnTo>
                  <a:lnTo>
                    <a:pt x="945" y="1044"/>
                  </a:lnTo>
                  <a:lnTo>
                    <a:pt x="944" y="1044"/>
                  </a:lnTo>
                  <a:lnTo>
                    <a:pt x="943" y="1043"/>
                  </a:lnTo>
                  <a:lnTo>
                    <a:pt x="941" y="1043"/>
                  </a:lnTo>
                  <a:lnTo>
                    <a:pt x="940" y="1043"/>
                  </a:lnTo>
                  <a:lnTo>
                    <a:pt x="939" y="1043"/>
                  </a:lnTo>
                  <a:lnTo>
                    <a:pt x="938" y="1044"/>
                  </a:lnTo>
                  <a:lnTo>
                    <a:pt x="937" y="1046"/>
                  </a:lnTo>
                  <a:lnTo>
                    <a:pt x="936" y="1046"/>
                  </a:lnTo>
                  <a:lnTo>
                    <a:pt x="935" y="1046"/>
                  </a:lnTo>
                  <a:lnTo>
                    <a:pt x="934" y="1046"/>
                  </a:lnTo>
                  <a:lnTo>
                    <a:pt x="933" y="1046"/>
                  </a:lnTo>
                  <a:lnTo>
                    <a:pt x="932" y="1046"/>
                  </a:lnTo>
                  <a:lnTo>
                    <a:pt x="932" y="1047"/>
                  </a:lnTo>
                  <a:lnTo>
                    <a:pt x="932" y="1048"/>
                  </a:lnTo>
                  <a:lnTo>
                    <a:pt x="931" y="1048"/>
                  </a:lnTo>
                  <a:lnTo>
                    <a:pt x="931" y="1049"/>
                  </a:lnTo>
                  <a:lnTo>
                    <a:pt x="930" y="1048"/>
                  </a:lnTo>
                  <a:lnTo>
                    <a:pt x="929" y="1049"/>
                  </a:lnTo>
                  <a:lnTo>
                    <a:pt x="928" y="1049"/>
                  </a:lnTo>
                  <a:lnTo>
                    <a:pt x="928" y="1050"/>
                  </a:lnTo>
                  <a:lnTo>
                    <a:pt x="926" y="1050"/>
                  </a:lnTo>
                  <a:lnTo>
                    <a:pt x="925" y="1050"/>
                  </a:lnTo>
                  <a:lnTo>
                    <a:pt x="924" y="1049"/>
                  </a:lnTo>
                  <a:lnTo>
                    <a:pt x="922" y="1049"/>
                  </a:lnTo>
                  <a:lnTo>
                    <a:pt x="921" y="1049"/>
                  </a:lnTo>
                  <a:lnTo>
                    <a:pt x="920" y="1050"/>
                  </a:lnTo>
                  <a:lnTo>
                    <a:pt x="919" y="1050"/>
                  </a:lnTo>
                  <a:lnTo>
                    <a:pt x="918" y="1049"/>
                  </a:lnTo>
                  <a:lnTo>
                    <a:pt x="918" y="1048"/>
                  </a:lnTo>
                  <a:lnTo>
                    <a:pt x="917" y="1048"/>
                  </a:lnTo>
                  <a:lnTo>
                    <a:pt x="915" y="1048"/>
                  </a:lnTo>
                  <a:lnTo>
                    <a:pt x="915" y="1047"/>
                  </a:lnTo>
                  <a:lnTo>
                    <a:pt x="914" y="1045"/>
                  </a:lnTo>
                  <a:lnTo>
                    <a:pt x="914" y="1044"/>
                  </a:lnTo>
                  <a:lnTo>
                    <a:pt x="913" y="1043"/>
                  </a:lnTo>
                  <a:lnTo>
                    <a:pt x="912" y="1041"/>
                  </a:lnTo>
                  <a:lnTo>
                    <a:pt x="911" y="1041"/>
                  </a:lnTo>
                  <a:lnTo>
                    <a:pt x="910" y="1040"/>
                  </a:lnTo>
                  <a:lnTo>
                    <a:pt x="909" y="1040"/>
                  </a:lnTo>
                  <a:lnTo>
                    <a:pt x="908" y="1039"/>
                  </a:lnTo>
                  <a:lnTo>
                    <a:pt x="907" y="1039"/>
                  </a:lnTo>
                  <a:lnTo>
                    <a:pt x="905" y="1038"/>
                  </a:lnTo>
                  <a:lnTo>
                    <a:pt x="905" y="1037"/>
                  </a:lnTo>
                  <a:lnTo>
                    <a:pt x="904" y="1035"/>
                  </a:lnTo>
                  <a:lnTo>
                    <a:pt x="904" y="1033"/>
                  </a:lnTo>
                  <a:lnTo>
                    <a:pt x="903" y="1031"/>
                  </a:lnTo>
                  <a:lnTo>
                    <a:pt x="901" y="1031"/>
                  </a:lnTo>
                  <a:lnTo>
                    <a:pt x="900" y="1032"/>
                  </a:lnTo>
                  <a:lnTo>
                    <a:pt x="899" y="1032"/>
                  </a:lnTo>
                  <a:lnTo>
                    <a:pt x="898" y="1032"/>
                  </a:lnTo>
                  <a:lnTo>
                    <a:pt x="897" y="1030"/>
                  </a:lnTo>
                  <a:lnTo>
                    <a:pt x="892" y="1028"/>
                  </a:lnTo>
                  <a:lnTo>
                    <a:pt x="889" y="1024"/>
                  </a:lnTo>
                  <a:lnTo>
                    <a:pt x="883" y="1022"/>
                  </a:lnTo>
                  <a:lnTo>
                    <a:pt x="882" y="1022"/>
                  </a:lnTo>
                  <a:lnTo>
                    <a:pt x="879" y="1022"/>
                  </a:lnTo>
                  <a:lnTo>
                    <a:pt x="878" y="1022"/>
                  </a:lnTo>
                  <a:lnTo>
                    <a:pt x="878" y="1021"/>
                  </a:lnTo>
                  <a:lnTo>
                    <a:pt x="870" y="1021"/>
                  </a:lnTo>
                  <a:lnTo>
                    <a:pt x="868" y="1020"/>
                  </a:lnTo>
                  <a:lnTo>
                    <a:pt x="867" y="1021"/>
                  </a:lnTo>
                  <a:lnTo>
                    <a:pt x="866" y="1022"/>
                  </a:lnTo>
                  <a:lnTo>
                    <a:pt x="865" y="1022"/>
                  </a:lnTo>
                  <a:lnTo>
                    <a:pt x="863" y="1021"/>
                  </a:lnTo>
                  <a:lnTo>
                    <a:pt x="863" y="1020"/>
                  </a:lnTo>
                  <a:lnTo>
                    <a:pt x="862" y="1019"/>
                  </a:lnTo>
                  <a:lnTo>
                    <a:pt x="861" y="1020"/>
                  </a:lnTo>
                  <a:lnTo>
                    <a:pt x="861" y="1021"/>
                  </a:lnTo>
                  <a:lnTo>
                    <a:pt x="860" y="1022"/>
                  </a:lnTo>
                  <a:lnTo>
                    <a:pt x="858" y="1023"/>
                  </a:lnTo>
                  <a:lnTo>
                    <a:pt x="857" y="1024"/>
                  </a:lnTo>
                  <a:lnTo>
                    <a:pt x="856" y="1024"/>
                  </a:lnTo>
                  <a:lnTo>
                    <a:pt x="855" y="1024"/>
                  </a:lnTo>
                  <a:lnTo>
                    <a:pt x="851" y="1025"/>
                  </a:lnTo>
                  <a:lnTo>
                    <a:pt x="847" y="1028"/>
                  </a:lnTo>
                  <a:lnTo>
                    <a:pt x="845" y="1028"/>
                  </a:lnTo>
                  <a:lnTo>
                    <a:pt x="842" y="1027"/>
                  </a:lnTo>
                  <a:lnTo>
                    <a:pt x="841" y="1027"/>
                  </a:lnTo>
                  <a:lnTo>
                    <a:pt x="840" y="1027"/>
                  </a:lnTo>
                  <a:lnTo>
                    <a:pt x="838" y="1030"/>
                  </a:lnTo>
                  <a:lnTo>
                    <a:pt x="837" y="1030"/>
                  </a:lnTo>
                  <a:lnTo>
                    <a:pt x="836" y="1029"/>
                  </a:lnTo>
                  <a:lnTo>
                    <a:pt x="835" y="1028"/>
                  </a:lnTo>
                  <a:lnTo>
                    <a:pt x="834" y="1026"/>
                  </a:lnTo>
                  <a:lnTo>
                    <a:pt x="834" y="1025"/>
                  </a:lnTo>
                  <a:lnTo>
                    <a:pt x="833" y="1024"/>
                  </a:lnTo>
                  <a:lnTo>
                    <a:pt x="832" y="1024"/>
                  </a:lnTo>
                  <a:lnTo>
                    <a:pt x="831" y="1024"/>
                  </a:lnTo>
                  <a:lnTo>
                    <a:pt x="829" y="1026"/>
                  </a:lnTo>
                  <a:lnTo>
                    <a:pt x="828" y="1026"/>
                  </a:lnTo>
                  <a:lnTo>
                    <a:pt x="827" y="1026"/>
                  </a:lnTo>
                  <a:lnTo>
                    <a:pt x="825" y="1026"/>
                  </a:lnTo>
                  <a:lnTo>
                    <a:pt x="822" y="1026"/>
                  </a:lnTo>
                  <a:lnTo>
                    <a:pt x="821" y="1026"/>
                  </a:lnTo>
                  <a:lnTo>
                    <a:pt x="820" y="1026"/>
                  </a:lnTo>
                  <a:lnTo>
                    <a:pt x="819" y="1027"/>
                  </a:lnTo>
                  <a:lnTo>
                    <a:pt x="818" y="1028"/>
                  </a:lnTo>
                  <a:lnTo>
                    <a:pt x="816" y="1028"/>
                  </a:lnTo>
                  <a:lnTo>
                    <a:pt x="815" y="1028"/>
                  </a:lnTo>
                  <a:lnTo>
                    <a:pt x="815" y="1030"/>
                  </a:lnTo>
                  <a:lnTo>
                    <a:pt x="815" y="1031"/>
                  </a:lnTo>
                  <a:lnTo>
                    <a:pt x="815" y="1034"/>
                  </a:lnTo>
                  <a:lnTo>
                    <a:pt x="814" y="1035"/>
                  </a:lnTo>
                  <a:lnTo>
                    <a:pt x="814" y="1036"/>
                  </a:lnTo>
                  <a:lnTo>
                    <a:pt x="813" y="1037"/>
                  </a:lnTo>
                  <a:lnTo>
                    <a:pt x="811" y="1036"/>
                  </a:lnTo>
                  <a:lnTo>
                    <a:pt x="811" y="1034"/>
                  </a:lnTo>
                  <a:lnTo>
                    <a:pt x="810" y="1033"/>
                  </a:lnTo>
                  <a:lnTo>
                    <a:pt x="806" y="1033"/>
                  </a:lnTo>
                  <a:lnTo>
                    <a:pt x="805" y="1033"/>
                  </a:lnTo>
                  <a:lnTo>
                    <a:pt x="805" y="1035"/>
                  </a:lnTo>
                  <a:lnTo>
                    <a:pt x="805" y="1036"/>
                  </a:lnTo>
                  <a:lnTo>
                    <a:pt x="807" y="1038"/>
                  </a:lnTo>
                  <a:lnTo>
                    <a:pt x="808" y="1039"/>
                  </a:lnTo>
                  <a:lnTo>
                    <a:pt x="807" y="1041"/>
                  </a:lnTo>
                  <a:lnTo>
                    <a:pt x="806" y="1042"/>
                  </a:lnTo>
                  <a:lnTo>
                    <a:pt x="806" y="1043"/>
                  </a:lnTo>
                  <a:lnTo>
                    <a:pt x="806" y="1042"/>
                  </a:lnTo>
                  <a:lnTo>
                    <a:pt x="805" y="1041"/>
                  </a:lnTo>
                  <a:lnTo>
                    <a:pt x="805" y="1039"/>
                  </a:lnTo>
                  <a:lnTo>
                    <a:pt x="804" y="1038"/>
                  </a:lnTo>
                  <a:lnTo>
                    <a:pt x="803" y="1038"/>
                  </a:lnTo>
                  <a:lnTo>
                    <a:pt x="802" y="1040"/>
                  </a:lnTo>
                  <a:lnTo>
                    <a:pt x="801" y="1042"/>
                  </a:lnTo>
                  <a:lnTo>
                    <a:pt x="801" y="1043"/>
                  </a:lnTo>
                  <a:lnTo>
                    <a:pt x="800" y="1043"/>
                  </a:lnTo>
                  <a:lnTo>
                    <a:pt x="799" y="1043"/>
                  </a:lnTo>
                  <a:lnTo>
                    <a:pt x="798" y="1044"/>
                  </a:lnTo>
                  <a:lnTo>
                    <a:pt x="798" y="1043"/>
                  </a:lnTo>
                  <a:lnTo>
                    <a:pt x="796" y="1045"/>
                  </a:lnTo>
                  <a:lnTo>
                    <a:pt x="794" y="1047"/>
                  </a:lnTo>
                  <a:lnTo>
                    <a:pt x="794" y="1048"/>
                  </a:lnTo>
                  <a:lnTo>
                    <a:pt x="793" y="1050"/>
                  </a:lnTo>
                  <a:lnTo>
                    <a:pt x="794" y="1053"/>
                  </a:lnTo>
                  <a:lnTo>
                    <a:pt x="793" y="1054"/>
                  </a:lnTo>
                  <a:lnTo>
                    <a:pt x="792" y="1054"/>
                  </a:lnTo>
                  <a:lnTo>
                    <a:pt x="792" y="1053"/>
                  </a:lnTo>
                  <a:lnTo>
                    <a:pt x="791" y="1053"/>
                  </a:lnTo>
                  <a:lnTo>
                    <a:pt x="790" y="1053"/>
                  </a:lnTo>
                  <a:lnTo>
                    <a:pt x="789" y="1054"/>
                  </a:lnTo>
                  <a:lnTo>
                    <a:pt x="789" y="1055"/>
                  </a:lnTo>
                  <a:lnTo>
                    <a:pt x="789" y="1056"/>
                  </a:lnTo>
                  <a:lnTo>
                    <a:pt x="788" y="1058"/>
                  </a:lnTo>
                  <a:lnTo>
                    <a:pt x="787" y="1060"/>
                  </a:lnTo>
                  <a:lnTo>
                    <a:pt x="783" y="1064"/>
                  </a:lnTo>
                  <a:lnTo>
                    <a:pt x="782" y="1066"/>
                  </a:lnTo>
                  <a:lnTo>
                    <a:pt x="781" y="1066"/>
                  </a:lnTo>
                  <a:lnTo>
                    <a:pt x="780" y="1065"/>
                  </a:lnTo>
                  <a:lnTo>
                    <a:pt x="779" y="1065"/>
                  </a:lnTo>
                  <a:lnTo>
                    <a:pt x="778" y="1065"/>
                  </a:lnTo>
                  <a:lnTo>
                    <a:pt x="777" y="1066"/>
                  </a:lnTo>
                  <a:lnTo>
                    <a:pt x="777" y="1068"/>
                  </a:lnTo>
                  <a:lnTo>
                    <a:pt x="777" y="1069"/>
                  </a:lnTo>
                  <a:lnTo>
                    <a:pt x="776" y="1070"/>
                  </a:lnTo>
                  <a:lnTo>
                    <a:pt x="775" y="1071"/>
                  </a:lnTo>
                  <a:lnTo>
                    <a:pt x="774" y="1072"/>
                  </a:lnTo>
                  <a:lnTo>
                    <a:pt x="774" y="1073"/>
                  </a:lnTo>
                  <a:lnTo>
                    <a:pt x="774" y="1075"/>
                  </a:lnTo>
                  <a:lnTo>
                    <a:pt x="775" y="1076"/>
                  </a:lnTo>
                  <a:lnTo>
                    <a:pt x="775" y="1078"/>
                  </a:lnTo>
                  <a:lnTo>
                    <a:pt x="773" y="1080"/>
                  </a:lnTo>
                  <a:lnTo>
                    <a:pt x="771" y="1083"/>
                  </a:lnTo>
                  <a:lnTo>
                    <a:pt x="769" y="1085"/>
                  </a:lnTo>
                  <a:lnTo>
                    <a:pt x="768" y="1085"/>
                  </a:lnTo>
                  <a:lnTo>
                    <a:pt x="767" y="1085"/>
                  </a:lnTo>
                  <a:lnTo>
                    <a:pt x="765" y="1084"/>
                  </a:lnTo>
                  <a:lnTo>
                    <a:pt x="764" y="1083"/>
                  </a:lnTo>
                  <a:lnTo>
                    <a:pt x="764" y="1084"/>
                  </a:lnTo>
                  <a:lnTo>
                    <a:pt x="762" y="1085"/>
                  </a:lnTo>
                  <a:lnTo>
                    <a:pt x="761" y="1085"/>
                  </a:lnTo>
                  <a:lnTo>
                    <a:pt x="759" y="1085"/>
                  </a:lnTo>
                  <a:lnTo>
                    <a:pt x="758" y="1085"/>
                  </a:lnTo>
                  <a:lnTo>
                    <a:pt x="756" y="1085"/>
                  </a:lnTo>
                  <a:lnTo>
                    <a:pt x="755" y="1085"/>
                  </a:lnTo>
                  <a:lnTo>
                    <a:pt x="753" y="1086"/>
                  </a:lnTo>
                  <a:lnTo>
                    <a:pt x="752" y="1086"/>
                  </a:lnTo>
                  <a:lnTo>
                    <a:pt x="751" y="1087"/>
                  </a:lnTo>
                  <a:lnTo>
                    <a:pt x="749" y="1088"/>
                  </a:lnTo>
                  <a:lnTo>
                    <a:pt x="748" y="1089"/>
                  </a:lnTo>
                  <a:lnTo>
                    <a:pt x="747" y="1090"/>
                  </a:lnTo>
                  <a:lnTo>
                    <a:pt x="745" y="1090"/>
                  </a:lnTo>
                  <a:lnTo>
                    <a:pt x="744" y="1090"/>
                  </a:lnTo>
                  <a:lnTo>
                    <a:pt x="743" y="1091"/>
                  </a:lnTo>
                  <a:lnTo>
                    <a:pt x="742" y="1091"/>
                  </a:lnTo>
                  <a:lnTo>
                    <a:pt x="741" y="1091"/>
                  </a:lnTo>
                  <a:lnTo>
                    <a:pt x="739" y="1092"/>
                  </a:lnTo>
                  <a:lnTo>
                    <a:pt x="737" y="1093"/>
                  </a:lnTo>
                  <a:lnTo>
                    <a:pt x="736" y="1094"/>
                  </a:lnTo>
                  <a:lnTo>
                    <a:pt x="735" y="1095"/>
                  </a:lnTo>
                  <a:lnTo>
                    <a:pt x="734" y="1095"/>
                  </a:lnTo>
                  <a:lnTo>
                    <a:pt x="734" y="1094"/>
                  </a:lnTo>
                  <a:lnTo>
                    <a:pt x="733" y="1095"/>
                  </a:lnTo>
                  <a:lnTo>
                    <a:pt x="732" y="1097"/>
                  </a:lnTo>
                  <a:lnTo>
                    <a:pt x="731" y="1098"/>
                  </a:lnTo>
                  <a:lnTo>
                    <a:pt x="731" y="1099"/>
                  </a:lnTo>
                  <a:lnTo>
                    <a:pt x="729" y="1101"/>
                  </a:lnTo>
                  <a:lnTo>
                    <a:pt x="723" y="1101"/>
                  </a:lnTo>
                  <a:lnTo>
                    <a:pt x="723" y="1102"/>
                  </a:lnTo>
                  <a:lnTo>
                    <a:pt x="722" y="1103"/>
                  </a:lnTo>
                  <a:lnTo>
                    <a:pt x="721" y="1105"/>
                  </a:lnTo>
                  <a:lnTo>
                    <a:pt x="719" y="1106"/>
                  </a:lnTo>
                  <a:lnTo>
                    <a:pt x="717" y="1107"/>
                  </a:lnTo>
                  <a:lnTo>
                    <a:pt x="717" y="1108"/>
                  </a:lnTo>
                  <a:lnTo>
                    <a:pt x="717" y="1109"/>
                  </a:lnTo>
                  <a:lnTo>
                    <a:pt x="717" y="1110"/>
                  </a:lnTo>
                  <a:lnTo>
                    <a:pt x="716" y="1110"/>
                  </a:lnTo>
                  <a:lnTo>
                    <a:pt x="715" y="1112"/>
                  </a:lnTo>
                  <a:lnTo>
                    <a:pt x="714" y="1113"/>
                  </a:lnTo>
                  <a:lnTo>
                    <a:pt x="713" y="1115"/>
                  </a:lnTo>
                  <a:lnTo>
                    <a:pt x="712" y="1115"/>
                  </a:lnTo>
                  <a:lnTo>
                    <a:pt x="711" y="1115"/>
                  </a:lnTo>
                  <a:lnTo>
                    <a:pt x="709" y="1115"/>
                  </a:lnTo>
                  <a:lnTo>
                    <a:pt x="709" y="1116"/>
                  </a:lnTo>
                  <a:lnTo>
                    <a:pt x="709" y="1117"/>
                  </a:lnTo>
                  <a:lnTo>
                    <a:pt x="708" y="1117"/>
                  </a:lnTo>
                  <a:lnTo>
                    <a:pt x="706" y="1118"/>
                  </a:lnTo>
                  <a:lnTo>
                    <a:pt x="705" y="1118"/>
                  </a:lnTo>
                  <a:lnTo>
                    <a:pt x="703" y="1121"/>
                  </a:lnTo>
                  <a:lnTo>
                    <a:pt x="703" y="1122"/>
                  </a:lnTo>
                  <a:lnTo>
                    <a:pt x="702" y="1122"/>
                  </a:lnTo>
                  <a:lnTo>
                    <a:pt x="702" y="1123"/>
                  </a:lnTo>
                  <a:lnTo>
                    <a:pt x="702" y="1125"/>
                  </a:lnTo>
                  <a:lnTo>
                    <a:pt x="701" y="1126"/>
                  </a:lnTo>
                  <a:lnTo>
                    <a:pt x="701" y="1128"/>
                  </a:lnTo>
                  <a:lnTo>
                    <a:pt x="700" y="1128"/>
                  </a:lnTo>
                  <a:lnTo>
                    <a:pt x="700" y="1129"/>
                  </a:lnTo>
                  <a:lnTo>
                    <a:pt x="699" y="1129"/>
                  </a:lnTo>
                  <a:lnTo>
                    <a:pt x="698" y="1129"/>
                  </a:lnTo>
                  <a:lnTo>
                    <a:pt x="697" y="1128"/>
                  </a:lnTo>
                  <a:lnTo>
                    <a:pt x="696" y="1129"/>
                  </a:lnTo>
                  <a:lnTo>
                    <a:pt x="693" y="1128"/>
                  </a:lnTo>
                  <a:lnTo>
                    <a:pt x="692" y="1127"/>
                  </a:lnTo>
                  <a:lnTo>
                    <a:pt x="692" y="1125"/>
                  </a:lnTo>
                  <a:lnTo>
                    <a:pt x="691" y="1123"/>
                  </a:lnTo>
                  <a:lnTo>
                    <a:pt x="691" y="1122"/>
                  </a:lnTo>
                  <a:lnTo>
                    <a:pt x="690" y="1122"/>
                  </a:lnTo>
                  <a:lnTo>
                    <a:pt x="689" y="1123"/>
                  </a:lnTo>
                  <a:lnTo>
                    <a:pt x="687" y="1124"/>
                  </a:lnTo>
                  <a:lnTo>
                    <a:pt x="685" y="1124"/>
                  </a:lnTo>
                  <a:lnTo>
                    <a:pt x="684" y="1125"/>
                  </a:lnTo>
                  <a:lnTo>
                    <a:pt x="683" y="1123"/>
                  </a:lnTo>
                  <a:lnTo>
                    <a:pt x="682" y="1123"/>
                  </a:lnTo>
                  <a:lnTo>
                    <a:pt x="679" y="1121"/>
                  </a:lnTo>
                  <a:lnTo>
                    <a:pt x="678" y="1121"/>
                  </a:lnTo>
                  <a:lnTo>
                    <a:pt x="677" y="1122"/>
                  </a:lnTo>
                  <a:lnTo>
                    <a:pt x="677" y="1123"/>
                  </a:lnTo>
                  <a:lnTo>
                    <a:pt x="677" y="1124"/>
                  </a:lnTo>
                  <a:lnTo>
                    <a:pt x="674" y="1125"/>
                  </a:lnTo>
                  <a:lnTo>
                    <a:pt x="672" y="1125"/>
                  </a:lnTo>
                  <a:lnTo>
                    <a:pt x="671" y="1127"/>
                  </a:lnTo>
                  <a:lnTo>
                    <a:pt x="671" y="1128"/>
                  </a:lnTo>
                  <a:lnTo>
                    <a:pt x="670" y="1129"/>
                  </a:lnTo>
                  <a:lnTo>
                    <a:pt x="669" y="1129"/>
                  </a:lnTo>
                  <a:lnTo>
                    <a:pt x="669" y="1130"/>
                  </a:lnTo>
                  <a:lnTo>
                    <a:pt x="668" y="1131"/>
                  </a:lnTo>
                  <a:lnTo>
                    <a:pt x="667" y="1132"/>
                  </a:lnTo>
                  <a:lnTo>
                    <a:pt x="666" y="1132"/>
                  </a:lnTo>
                  <a:lnTo>
                    <a:pt x="665" y="1131"/>
                  </a:lnTo>
                  <a:lnTo>
                    <a:pt x="663" y="1131"/>
                  </a:lnTo>
                  <a:lnTo>
                    <a:pt x="662" y="1131"/>
                  </a:lnTo>
                  <a:lnTo>
                    <a:pt x="661" y="1134"/>
                  </a:lnTo>
                  <a:lnTo>
                    <a:pt x="660" y="1135"/>
                  </a:lnTo>
                  <a:lnTo>
                    <a:pt x="659" y="1136"/>
                  </a:lnTo>
                  <a:lnTo>
                    <a:pt x="658" y="1137"/>
                  </a:lnTo>
                  <a:lnTo>
                    <a:pt x="658" y="1139"/>
                  </a:lnTo>
                  <a:lnTo>
                    <a:pt x="657" y="1139"/>
                  </a:lnTo>
                  <a:lnTo>
                    <a:pt x="656" y="1139"/>
                  </a:lnTo>
                  <a:lnTo>
                    <a:pt x="655" y="1139"/>
                  </a:lnTo>
                  <a:lnTo>
                    <a:pt x="654" y="1139"/>
                  </a:lnTo>
                  <a:lnTo>
                    <a:pt x="652" y="1139"/>
                  </a:lnTo>
                  <a:lnTo>
                    <a:pt x="652" y="1140"/>
                  </a:lnTo>
                  <a:lnTo>
                    <a:pt x="650" y="1141"/>
                  </a:lnTo>
                  <a:lnTo>
                    <a:pt x="649" y="1140"/>
                  </a:lnTo>
                  <a:lnTo>
                    <a:pt x="648" y="1140"/>
                  </a:lnTo>
                  <a:lnTo>
                    <a:pt x="647" y="1140"/>
                  </a:lnTo>
                  <a:lnTo>
                    <a:pt x="646" y="1141"/>
                  </a:lnTo>
                  <a:lnTo>
                    <a:pt x="645" y="1142"/>
                  </a:lnTo>
                  <a:lnTo>
                    <a:pt x="644" y="1142"/>
                  </a:lnTo>
                  <a:lnTo>
                    <a:pt x="643" y="1142"/>
                  </a:lnTo>
                  <a:lnTo>
                    <a:pt x="642" y="1142"/>
                  </a:lnTo>
                  <a:lnTo>
                    <a:pt x="641" y="1142"/>
                  </a:lnTo>
                  <a:lnTo>
                    <a:pt x="640" y="1143"/>
                  </a:lnTo>
                  <a:lnTo>
                    <a:pt x="639" y="1143"/>
                  </a:lnTo>
                  <a:lnTo>
                    <a:pt x="636" y="1145"/>
                  </a:lnTo>
                  <a:lnTo>
                    <a:pt x="635" y="1144"/>
                  </a:lnTo>
                  <a:lnTo>
                    <a:pt x="634" y="1143"/>
                  </a:lnTo>
                  <a:lnTo>
                    <a:pt x="632" y="1143"/>
                  </a:lnTo>
                  <a:lnTo>
                    <a:pt x="630" y="1142"/>
                  </a:lnTo>
                  <a:lnTo>
                    <a:pt x="629" y="1143"/>
                  </a:lnTo>
                  <a:lnTo>
                    <a:pt x="627" y="1143"/>
                  </a:lnTo>
                  <a:lnTo>
                    <a:pt x="625" y="1143"/>
                  </a:lnTo>
                  <a:lnTo>
                    <a:pt x="623" y="1144"/>
                  </a:lnTo>
                  <a:lnTo>
                    <a:pt x="621" y="1144"/>
                  </a:lnTo>
                  <a:lnTo>
                    <a:pt x="621" y="1145"/>
                  </a:lnTo>
                  <a:lnTo>
                    <a:pt x="620" y="1145"/>
                  </a:lnTo>
                  <a:lnTo>
                    <a:pt x="619" y="1145"/>
                  </a:lnTo>
                  <a:lnTo>
                    <a:pt x="618" y="1144"/>
                  </a:lnTo>
                  <a:lnTo>
                    <a:pt x="618" y="1143"/>
                  </a:lnTo>
                  <a:lnTo>
                    <a:pt x="617" y="1143"/>
                  </a:lnTo>
                  <a:lnTo>
                    <a:pt x="617" y="1144"/>
                  </a:lnTo>
                  <a:lnTo>
                    <a:pt x="615" y="1145"/>
                  </a:lnTo>
                  <a:lnTo>
                    <a:pt x="614" y="1146"/>
                  </a:lnTo>
                  <a:lnTo>
                    <a:pt x="613" y="1148"/>
                  </a:lnTo>
                  <a:lnTo>
                    <a:pt x="611" y="1149"/>
                  </a:lnTo>
                  <a:lnTo>
                    <a:pt x="609" y="1149"/>
                  </a:lnTo>
                  <a:lnTo>
                    <a:pt x="607" y="1152"/>
                  </a:lnTo>
                  <a:lnTo>
                    <a:pt x="606" y="1152"/>
                  </a:lnTo>
                  <a:lnTo>
                    <a:pt x="605" y="1152"/>
                  </a:lnTo>
                  <a:lnTo>
                    <a:pt x="605" y="1151"/>
                  </a:lnTo>
                  <a:lnTo>
                    <a:pt x="605" y="1150"/>
                  </a:lnTo>
                  <a:lnTo>
                    <a:pt x="604" y="1149"/>
                  </a:lnTo>
                  <a:lnTo>
                    <a:pt x="601" y="1150"/>
                  </a:lnTo>
                  <a:lnTo>
                    <a:pt x="600" y="1150"/>
                  </a:lnTo>
                  <a:lnTo>
                    <a:pt x="599" y="1151"/>
                  </a:lnTo>
                  <a:lnTo>
                    <a:pt x="599" y="1152"/>
                  </a:lnTo>
                  <a:lnTo>
                    <a:pt x="598" y="1152"/>
                  </a:lnTo>
                  <a:lnTo>
                    <a:pt x="596" y="1151"/>
                  </a:lnTo>
                  <a:lnTo>
                    <a:pt x="595" y="1151"/>
                  </a:lnTo>
                  <a:lnTo>
                    <a:pt x="594" y="1151"/>
                  </a:lnTo>
                  <a:lnTo>
                    <a:pt x="593" y="1152"/>
                  </a:lnTo>
                  <a:lnTo>
                    <a:pt x="592" y="1152"/>
                  </a:lnTo>
                  <a:lnTo>
                    <a:pt x="591" y="1152"/>
                  </a:lnTo>
                  <a:lnTo>
                    <a:pt x="589" y="1152"/>
                  </a:lnTo>
                  <a:lnTo>
                    <a:pt x="587" y="1152"/>
                  </a:lnTo>
                  <a:lnTo>
                    <a:pt x="585" y="1152"/>
                  </a:lnTo>
                  <a:lnTo>
                    <a:pt x="584" y="1153"/>
                  </a:lnTo>
                  <a:lnTo>
                    <a:pt x="584" y="1155"/>
                  </a:lnTo>
                  <a:lnTo>
                    <a:pt x="583" y="1155"/>
                  </a:lnTo>
                  <a:lnTo>
                    <a:pt x="581" y="1157"/>
                  </a:lnTo>
                  <a:lnTo>
                    <a:pt x="580" y="1157"/>
                  </a:lnTo>
                  <a:lnTo>
                    <a:pt x="580" y="1158"/>
                  </a:lnTo>
                  <a:lnTo>
                    <a:pt x="579" y="1159"/>
                  </a:lnTo>
                  <a:lnTo>
                    <a:pt x="578" y="1159"/>
                  </a:lnTo>
                  <a:lnTo>
                    <a:pt x="577" y="1158"/>
                  </a:lnTo>
                  <a:lnTo>
                    <a:pt x="575" y="1157"/>
                  </a:lnTo>
                  <a:lnTo>
                    <a:pt x="575" y="1158"/>
                  </a:lnTo>
                  <a:lnTo>
                    <a:pt x="574" y="1158"/>
                  </a:lnTo>
                  <a:lnTo>
                    <a:pt x="574" y="1160"/>
                  </a:lnTo>
                  <a:lnTo>
                    <a:pt x="574" y="1162"/>
                  </a:lnTo>
                  <a:lnTo>
                    <a:pt x="573" y="1163"/>
                  </a:lnTo>
                  <a:lnTo>
                    <a:pt x="571" y="1163"/>
                  </a:lnTo>
                  <a:lnTo>
                    <a:pt x="570" y="1163"/>
                  </a:lnTo>
                  <a:lnTo>
                    <a:pt x="571" y="1165"/>
                  </a:lnTo>
                  <a:lnTo>
                    <a:pt x="570" y="1165"/>
                  </a:lnTo>
                  <a:lnTo>
                    <a:pt x="568" y="1165"/>
                  </a:lnTo>
                  <a:lnTo>
                    <a:pt x="568" y="1166"/>
                  </a:lnTo>
                  <a:lnTo>
                    <a:pt x="567" y="1167"/>
                  </a:lnTo>
                  <a:lnTo>
                    <a:pt x="567" y="1168"/>
                  </a:lnTo>
                  <a:lnTo>
                    <a:pt x="567" y="1169"/>
                  </a:lnTo>
                  <a:lnTo>
                    <a:pt x="566" y="1168"/>
                  </a:lnTo>
                  <a:lnTo>
                    <a:pt x="563" y="1167"/>
                  </a:lnTo>
                  <a:lnTo>
                    <a:pt x="563" y="1168"/>
                  </a:lnTo>
                  <a:lnTo>
                    <a:pt x="563" y="1169"/>
                  </a:lnTo>
                  <a:lnTo>
                    <a:pt x="564" y="1169"/>
                  </a:lnTo>
                  <a:lnTo>
                    <a:pt x="565" y="1169"/>
                  </a:lnTo>
                  <a:lnTo>
                    <a:pt x="564" y="1170"/>
                  </a:lnTo>
                  <a:lnTo>
                    <a:pt x="563" y="1170"/>
                  </a:lnTo>
                  <a:lnTo>
                    <a:pt x="561" y="1170"/>
                  </a:lnTo>
                  <a:lnTo>
                    <a:pt x="561" y="1171"/>
                  </a:lnTo>
                  <a:lnTo>
                    <a:pt x="561" y="1172"/>
                  </a:lnTo>
                  <a:lnTo>
                    <a:pt x="561" y="1174"/>
                  </a:lnTo>
                  <a:lnTo>
                    <a:pt x="561" y="1175"/>
                  </a:lnTo>
                  <a:lnTo>
                    <a:pt x="559" y="1174"/>
                  </a:lnTo>
                  <a:lnTo>
                    <a:pt x="559" y="1175"/>
                  </a:lnTo>
                  <a:lnTo>
                    <a:pt x="558" y="1177"/>
                  </a:lnTo>
                  <a:lnTo>
                    <a:pt x="558" y="1178"/>
                  </a:lnTo>
                  <a:lnTo>
                    <a:pt x="558" y="1179"/>
                  </a:lnTo>
                  <a:lnTo>
                    <a:pt x="558" y="1180"/>
                  </a:lnTo>
                  <a:lnTo>
                    <a:pt x="558" y="1181"/>
                  </a:lnTo>
                  <a:lnTo>
                    <a:pt x="557" y="1180"/>
                  </a:lnTo>
                  <a:lnTo>
                    <a:pt x="556" y="1180"/>
                  </a:lnTo>
                  <a:lnTo>
                    <a:pt x="556" y="1181"/>
                  </a:lnTo>
                  <a:lnTo>
                    <a:pt x="558" y="1183"/>
                  </a:lnTo>
                  <a:lnTo>
                    <a:pt x="556" y="1185"/>
                  </a:lnTo>
                  <a:lnTo>
                    <a:pt x="557" y="1186"/>
                  </a:lnTo>
                  <a:lnTo>
                    <a:pt x="557" y="1187"/>
                  </a:lnTo>
                  <a:lnTo>
                    <a:pt x="556" y="1187"/>
                  </a:lnTo>
                  <a:lnTo>
                    <a:pt x="555" y="1187"/>
                  </a:lnTo>
                  <a:lnTo>
                    <a:pt x="555" y="1188"/>
                  </a:lnTo>
                  <a:lnTo>
                    <a:pt x="555" y="1189"/>
                  </a:lnTo>
                  <a:lnTo>
                    <a:pt x="553" y="1189"/>
                  </a:lnTo>
                  <a:lnTo>
                    <a:pt x="553" y="1191"/>
                  </a:lnTo>
                  <a:lnTo>
                    <a:pt x="553" y="1192"/>
                  </a:lnTo>
                  <a:lnTo>
                    <a:pt x="553" y="1193"/>
                  </a:lnTo>
                  <a:lnTo>
                    <a:pt x="552" y="1194"/>
                  </a:lnTo>
                  <a:lnTo>
                    <a:pt x="551" y="1195"/>
                  </a:lnTo>
                  <a:lnTo>
                    <a:pt x="550" y="1196"/>
                  </a:lnTo>
                  <a:lnTo>
                    <a:pt x="550" y="1197"/>
                  </a:lnTo>
                  <a:lnTo>
                    <a:pt x="550" y="1198"/>
                  </a:lnTo>
                  <a:lnTo>
                    <a:pt x="550" y="1199"/>
                  </a:lnTo>
                  <a:lnTo>
                    <a:pt x="549" y="1199"/>
                  </a:lnTo>
                  <a:lnTo>
                    <a:pt x="548" y="1200"/>
                  </a:lnTo>
                  <a:lnTo>
                    <a:pt x="547" y="1200"/>
                  </a:lnTo>
                  <a:lnTo>
                    <a:pt x="548" y="1202"/>
                  </a:lnTo>
                  <a:lnTo>
                    <a:pt x="549" y="1202"/>
                  </a:lnTo>
                  <a:lnTo>
                    <a:pt x="550" y="1203"/>
                  </a:lnTo>
                  <a:lnTo>
                    <a:pt x="551" y="1204"/>
                  </a:lnTo>
                  <a:lnTo>
                    <a:pt x="550" y="1204"/>
                  </a:lnTo>
                  <a:lnTo>
                    <a:pt x="550" y="1205"/>
                  </a:lnTo>
                  <a:lnTo>
                    <a:pt x="549" y="1205"/>
                  </a:lnTo>
                  <a:lnTo>
                    <a:pt x="547" y="1205"/>
                  </a:lnTo>
                  <a:lnTo>
                    <a:pt x="546" y="1206"/>
                  </a:lnTo>
                  <a:lnTo>
                    <a:pt x="550" y="1208"/>
                  </a:lnTo>
                  <a:lnTo>
                    <a:pt x="549" y="1210"/>
                  </a:lnTo>
                  <a:lnTo>
                    <a:pt x="548" y="1210"/>
                  </a:lnTo>
                  <a:lnTo>
                    <a:pt x="547" y="1210"/>
                  </a:lnTo>
                  <a:lnTo>
                    <a:pt x="546" y="1210"/>
                  </a:lnTo>
                  <a:lnTo>
                    <a:pt x="546" y="1211"/>
                  </a:lnTo>
                  <a:lnTo>
                    <a:pt x="546" y="1214"/>
                  </a:lnTo>
                  <a:lnTo>
                    <a:pt x="545" y="1215"/>
                  </a:lnTo>
                  <a:lnTo>
                    <a:pt x="544" y="1215"/>
                  </a:lnTo>
                  <a:lnTo>
                    <a:pt x="544" y="1216"/>
                  </a:lnTo>
                  <a:lnTo>
                    <a:pt x="545" y="1216"/>
                  </a:lnTo>
                  <a:lnTo>
                    <a:pt x="546" y="1217"/>
                  </a:lnTo>
                  <a:lnTo>
                    <a:pt x="545" y="1218"/>
                  </a:lnTo>
                  <a:lnTo>
                    <a:pt x="544" y="1219"/>
                  </a:lnTo>
                  <a:lnTo>
                    <a:pt x="544" y="1218"/>
                  </a:lnTo>
                  <a:lnTo>
                    <a:pt x="543" y="1219"/>
                  </a:lnTo>
                  <a:lnTo>
                    <a:pt x="543" y="1220"/>
                  </a:lnTo>
                  <a:lnTo>
                    <a:pt x="542" y="1221"/>
                  </a:lnTo>
                  <a:lnTo>
                    <a:pt x="541" y="1223"/>
                  </a:lnTo>
                  <a:lnTo>
                    <a:pt x="543" y="1224"/>
                  </a:lnTo>
                  <a:lnTo>
                    <a:pt x="544" y="1225"/>
                  </a:lnTo>
                  <a:lnTo>
                    <a:pt x="544" y="1226"/>
                  </a:lnTo>
                  <a:lnTo>
                    <a:pt x="544" y="1227"/>
                  </a:lnTo>
                  <a:lnTo>
                    <a:pt x="543" y="1227"/>
                  </a:lnTo>
                  <a:lnTo>
                    <a:pt x="542" y="1226"/>
                  </a:lnTo>
                  <a:lnTo>
                    <a:pt x="541" y="1227"/>
                  </a:lnTo>
                  <a:lnTo>
                    <a:pt x="541" y="1228"/>
                  </a:lnTo>
                  <a:lnTo>
                    <a:pt x="539" y="1228"/>
                  </a:lnTo>
                  <a:lnTo>
                    <a:pt x="539" y="1229"/>
                  </a:lnTo>
                  <a:lnTo>
                    <a:pt x="542" y="1231"/>
                  </a:lnTo>
                  <a:lnTo>
                    <a:pt x="542" y="1232"/>
                  </a:lnTo>
                  <a:lnTo>
                    <a:pt x="541" y="1233"/>
                  </a:lnTo>
                  <a:lnTo>
                    <a:pt x="541" y="1234"/>
                  </a:lnTo>
                  <a:lnTo>
                    <a:pt x="541" y="1235"/>
                  </a:lnTo>
                  <a:lnTo>
                    <a:pt x="541" y="1236"/>
                  </a:lnTo>
                  <a:lnTo>
                    <a:pt x="539" y="1238"/>
                  </a:lnTo>
                  <a:lnTo>
                    <a:pt x="538" y="1239"/>
                  </a:lnTo>
                  <a:lnTo>
                    <a:pt x="538" y="1240"/>
                  </a:lnTo>
                  <a:lnTo>
                    <a:pt x="537" y="1240"/>
                  </a:lnTo>
                  <a:lnTo>
                    <a:pt x="537" y="1241"/>
                  </a:lnTo>
                  <a:lnTo>
                    <a:pt x="538" y="1243"/>
                  </a:lnTo>
                  <a:lnTo>
                    <a:pt x="539" y="1244"/>
                  </a:lnTo>
                  <a:lnTo>
                    <a:pt x="538" y="1245"/>
                  </a:lnTo>
                  <a:lnTo>
                    <a:pt x="537" y="1247"/>
                  </a:lnTo>
                  <a:lnTo>
                    <a:pt x="537" y="1248"/>
                  </a:lnTo>
                  <a:lnTo>
                    <a:pt x="537" y="1250"/>
                  </a:lnTo>
                  <a:lnTo>
                    <a:pt x="537" y="1252"/>
                  </a:lnTo>
                  <a:lnTo>
                    <a:pt x="536" y="1253"/>
                  </a:lnTo>
                  <a:lnTo>
                    <a:pt x="535" y="1254"/>
                  </a:lnTo>
                  <a:lnTo>
                    <a:pt x="534" y="1254"/>
                  </a:lnTo>
                  <a:lnTo>
                    <a:pt x="533" y="1255"/>
                  </a:lnTo>
                  <a:lnTo>
                    <a:pt x="533" y="1256"/>
                  </a:lnTo>
                  <a:lnTo>
                    <a:pt x="532" y="1256"/>
                  </a:lnTo>
                  <a:lnTo>
                    <a:pt x="531" y="1257"/>
                  </a:lnTo>
                  <a:lnTo>
                    <a:pt x="532" y="1259"/>
                  </a:lnTo>
                  <a:lnTo>
                    <a:pt x="531" y="1260"/>
                  </a:lnTo>
                  <a:lnTo>
                    <a:pt x="530" y="1261"/>
                  </a:lnTo>
                  <a:lnTo>
                    <a:pt x="529" y="1262"/>
                  </a:lnTo>
                  <a:lnTo>
                    <a:pt x="527" y="1262"/>
                  </a:lnTo>
                  <a:lnTo>
                    <a:pt x="526" y="1264"/>
                  </a:lnTo>
                  <a:lnTo>
                    <a:pt x="525" y="1265"/>
                  </a:lnTo>
                  <a:lnTo>
                    <a:pt x="525" y="1266"/>
                  </a:lnTo>
                  <a:lnTo>
                    <a:pt x="524" y="1266"/>
                  </a:lnTo>
                  <a:lnTo>
                    <a:pt x="523" y="1266"/>
                  </a:lnTo>
                  <a:lnTo>
                    <a:pt x="522" y="1266"/>
                  </a:lnTo>
                  <a:lnTo>
                    <a:pt x="522" y="1267"/>
                  </a:lnTo>
                  <a:lnTo>
                    <a:pt x="522" y="1270"/>
                  </a:lnTo>
                  <a:lnTo>
                    <a:pt x="522" y="1273"/>
                  </a:lnTo>
                  <a:lnTo>
                    <a:pt x="521" y="1274"/>
                  </a:lnTo>
                  <a:lnTo>
                    <a:pt x="520" y="1274"/>
                  </a:lnTo>
                  <a:lnTo>
                    <a:pt x="520" y="1275"/>
                  </a:lnTo>
                  <a:lnTo>
                    <a:pt x="519" y="1276"/>
                  </a:lnTo>
                  <a:lnTo>
                    <a:pt x="519" y="1277"/>
                  </a:lnTo>
                  <a:lnTo>
                    <a:pt x="519" y="1278"/>
                  </a:lnTo>
                  <a:lnTo>
                    <a:pt x="518" y="1279"/>
                  </a:lnTo>
                  <a:lnTo>
                    <a:pt x="517" y="1281"/>
                  </a:lnTo>
                  <a:lnTo>
                    <a:pt x="518" y="1282"/>
                  </a:lnTo>
                  <a:lnTo>
                    <a:pt x="517" y="1283"/>
                  </a:lnTo>
                  <a:lnTo>
                    <a:pt x="517" y="1284"/>
                  </a:lnTo>
                  <a:lnTo>
                    <a:pt x="517" y="1285"/>
                  </a:lnTo>
                  <a:lnTo>
                    <a:pt x="516" y="1286"/>
                  </a:lnTo>
                  <a:lnTo>
                    <a:pt x="515" y="1286"/>
                  </a:lnTo>
                  <a:lnTo>
                    <a:pt x="514" y="1287"/>
                  </a:lnTo>
                  <a:lnTo>
                    <a:pt x="514" y="1288"/>
                  </a:lnTo>
                  <a:lnTo>
                    <a:pt x="515" y="1289"/>
                  </a:lnTo>
                  <a:lnTo>
                    <a:pt x="514" y="1290"/>
                  </a:lnTo>
                  <a:lnTo>
                    <a:pt x="513" y="1290"/>
                  </a:lnTo>
                  <a:lnTo>
                    <a:pt x="512" y="1290"/>
                  </a:lnTo>
                  <a:lnTo>
                    <a:pt x="511" y="1290"/>
                  </a:lnTo>
                  <a:lnTo>
                    <a:pt x="511" y="1291"/>
                  </a:lnTo>
                  <a:lnTo>
                    <a:pt x="511" y="1292"/>
                  </a:lnTo>
                  <a:lnTo>
                    <a:pt x="511" y="1293"/>
                  </a:lnTo>
                  <a:lnTo>
                    <a:pt x="509" y="1293"/>
                  </a:lnTo>
                  <a:lnTo>
                    <a:pt x="509" y="1294"/>
                  </a:lnTo>
                  <a:lnTo>
                    <a:pt x="508" y="1295"/>
                  </a:lnTo>
                  <a:lnTo>
                    <a:pt x="509" y="1296"/>
                  </a:lnTo>
                  <a:lnTo>
                    <a:pt x="509" y="1297"/>
                  </a:lnTo>
                  <a:lnTo>
                    <a:pt x="508" y="1298"/>
                  </a:lnTo>
                  <a:lnTo>
                    <a:pt x="508" y="1299"/>
                  </a:lnTo>
                  <a:lnTo>
                    <a:pt x="507" y="1299"/>
                  </a:lnTo>
                  <a:lnTo>
                    <a:pt x="507" y="1300"/>
                  </a:lnTo>
                  <a:lnTo>
                    <a:pt x="506" y="1301"/>
                  </a:lnTo>
                  <a:lnTo>
                    <a:pt x="507" y="1303"/>
                  </a:lnTo>
                  <a:lnTo>
                    <a:pt x="507" y="1304"/>
                  </a:lnTo>
                  <a:lnTo>
                    <a:pt x="507" y="1305"/>
                  </a:lnTo>
                  <a:lnTo>
                    <a:pt x="506" y="1308"/>
                  </a:lnTo>
                  <a:lnTo>
                    <a:pt x="506" y="1309"/>
                  </a:lnTo>
                  <a:lnTo>
                    <a:pt x="507" y="1309"/>
                  </a:lnTo>
                  <a:lnTo>
                    <a:pt x="507" y="1310"/>
                  </a:lnTo>
                  <a:lnTo>
                    <a:pt x="506" y="1310"/>
                  </a:lnTo>
                  <a:lnTo>
                    <a:pt x="506" y="1311"/>
                  </a:lnTo>
                  <a:lnTo>
                    <a:pt x="504" y="1312"/>
                  </a:lnTo>
                  <a:lnTo>
                    <a:pt x="504" y="1313"/>
                  </a:lnTo>
                  <a:lnTo>
                    <a:pt x="503" y="1314"/>
                  </a:lnTo>
                  <a:lnTo>
                    <a:pt x="504" y="1315"/>
                  </a:lnTo>
                  <a:lnTo>
                    <a:pt x="504" y="1317"/>
                  </a:lnTo>
                  <a:lnTo>
                    <a:pt x="503" y="1317"/>
                  </a:lnTo>
                  <a:lnTo>
                    <a:pt x="503" y="1318"/>
                  </a:lnTo>
                  <a:lnTo>
                    <a:pt x="503" y="1319"/>
                  </a:lnTo>
                  <a:lnTo>
                    <a:pt x="502" y="1320"/>
                  </a:lnTo>
                  <a:lnTo>
                    <a:pt x="501" y="1322"/>
                  </a:lnTo>
                  <a:lnTo>
                    <a:pt x="499" y="1322"/>
                  </a:lnTo>
                  <a:lnTo>
                    <a:pt x="499" y="1323"/>
                  </a:lnTo>
                  <a:lnTo>
                    <a:pt x="497" y="1323"/>
                  </a:lnTo>
                  <a:lnTo>
                    <a:pt x="497" y="1324"/>
                  </a:lnTo>
                  <a:lnTo>
                    <a:pt x="496" y="1324"/>
                  </a:lnTo>
                  <a:lnTo>
                    <a:pt x="497" y="1325"/>
                  </a:lnTo>
                  <a:lnTo>
                    <a:pt x="498" y="1326"/>
                  </a:lnTo>
                  <a:lnTo>
                    <a:pt x="500" y="1327"/>
                  </a:lnTo>
                  <a:lnTo>
                    <a:pt x="501" y="1328"/>
                  </a:lnTo>
                  <a:lnTo>
                    <a:pt x="499" y="1329"/>
                  </a:lnTo>
                  <a:lnTo>
                    <a:pt x="497" y="1329"/>
                  </a:lnTo>
                  <a:lnTo>
                    <a:pt x="496" y="1328"/>
                  </a:lnTo>
                  <a:lnTo>
                    <a:pt x="496" y="1329"/>
                  </a:lnTo>
                  <a:lnTo>
                    <a:pt x="496" y="1330"/>
                  </a:lnTo>
                  <a:lnTo>
                    <a:pt x="495" y="1330"/>
                  </a:lnTo>
                  <a:lnTo>
                    <a:pt x="493" y="1331"/>
                  </a:lnTo>
                  <a:lnTo>
                    <a:pt x="492" y="1332"/>
                  </a:lnTo>
                  <a:lnTo>
                    <a:pt x="492" y="1333"/>
                  </a:lnTo>
                  <a:lnTo>
                    <a:pt x="492" y="1334"/>
                  </a:lnTo>
                  <a:lnTo>
                    <a:pt x="491" y="1334"/>
                  </a:lnTo>
                  <a:lnTo>
                    <a:pt x="491" y="1335"/>
                  </a:lnTo>
                  <a:lnTo>
                    <a:pt x="492" y="1335"/>
                  </a:lnTo>
                  <a:lnTo>
                    <a:pt x="493" y="1335"/>
                  </a:lnTo>
                  <a:lnTo>
                    <a:pt x="493" y="1336"/>
                  </a:lnTo>
                  <a:lnTo>
                    <a:pt x="491" y="1337"/>
                  </a:lnTo>
                  <a:lnTo>
                    <a:pt x="491" y="1339"/>
                  </a:lnTo>
                  <a:lnTo>
                    <a:pt x="490" y="1340"/>
                  </a:lnTo>
                  <a:lnTo>
                    <a:pt x="489" y="1342"/>
                  </a:lnTo>
                  <a:lnTo>
                    <a:pt x="488" y="1344"/>
                  </a:lnTo>
                  <a:lnTo>
                    <a:pt x="488" y="1346"/>
                  </a:lnTo>
                  <a:lnTo>
                    <a:pt x="487" y="1346"/>
                  </a:lnTo>
                  <a:lnTo>
                    <a:pt x="486" y="1345"/>
                  </a:lnTo>
                  <a:lnTo>
                    <a:pt x="485" y="1345"/>
                  </a:lnTo>
                  <a:lnTo>
                    <a:pt x="484" y="1345"/>
                  </a:lnTo>
                  <a:lnTo>
                    <a:pt x="484" y="1346"/>
                  </a:lnTo>
                  <a:lnTo>
                    <a:pt x="483" y="1346"/>
                  </a:lnTo>
                  <a:lnTo>
                    <a:pt x="484" y="1348"/>
                  </a:lnTo>
                  <a:lnTo>
                    <a:pt x="483" y="1348"/>
                  </a:lnTo>
                  <a:lnTo>
                    <a:pt x="481" y="1348"/>
                  </a:lnTo>
                  <a:lnTo>
                    <a:pt x="481" y="1349"/>
                  </a:lnTo>
                  <a:lnTo>
                    <a:pt x="479" y="1349"/>
                  </a:lnTo>
                  <a:lnTo>
                    <a:pt x="479" y="1350"/>
                  </a:lnTo>
                  <a:lnTo>
                    <a:pt x="479" y="1351"/>
                  </a:lnTo>
                  <a:lnTo>
                    <a:pt x="478" y="1352"/>
                  </a:lnTo>
                  <a:lnTo>
                    <a:pt x="478" y="1353"/>
                  </a:lnTo>
                  <a:lnTo>
                    <a:pt x="478" y="1354"/>
                  </a:lnTo>
                  <a:lnTo>
                    <a:pt x="477" y="1353"/>
                  </a:lnTo>
                  <a:lnTo>
                    <a:pt x="476" y="1353"/>
                  </a:lnTo>
                  <a:lnTo>
                    <a:pt x="475" y="1353"/>
                  </a:lnTo>
                  <a:lnTo>
                    <a:pt x="474" y="1354"/>
                  </a:lnTo>
                  <a:lnTo>
                    <a:pt x="472" y="1354"/>
                  </a:lnTo>
                  <a:lnTo>
                    <a:pt x="472" y="1355"/>
                  </a:lnTo>
                  <a:lnTo>
                    <a:pt x="470" y="1356"/>
                  </a:lnTo>
                  <a:lnTo>
                    <a:pt x="470" y="1357"/>
                  </a:lnTo>
                  <a:lnTo>
                    <a:pt x="470" y="1358"/>
                  </a:lnTo>
                  <a:lnTo>
                    <a:pt x="470" y="1359"/>
                  </a:lnTo>
                  <a:lnTo>
                    <a:pt x="468" y="1360"/>
                  </a:lnTo>
                  <a:lnTo>
                    <a:pt x="466" y="1361"/>
                  </a:lnTo>
                  <a:lnTo>
                    <a:pt x="466" y="1362"/>
                  </a:lnTo>
                  <a:lnTo>
                    <a:pt x="465" y="1363"/>
                  </a:lnTo>
                  <a:lnTo>
                    <a:pt x="466" y="1364"/>
                  </a:lnTo>
                  <a:lnTo>
                    <a:pt x="467" y="1364"/>
                  </a:lnTo>
                  <a:lnTo>
                    <a:pt x="468" y="1365"/>
                  </a:lnTo>
                  <a:lnTo>
                    <a:pt x="468" y="1366"/>
                  </a:lnTo>
                  <a:lnTo>
                    <a:pt x="467" y="1367"/>
                  </a:lnTo>
                  <a:lnTo>
                    <a:pt x="466" y="1366"/>
                  </a:lnTo>
                  <a:lnTo>
                    <a:pt x="465" y="1367"/>
                  </a:lnTo>
                  <a:lnTo>
                    <a:pt x="465" y="1368"/>
                  </a:lnTo>
                  <a:lnTo>
                    <a:pt x="465" y="1369"/>
                  </a:lnTo>
                  <a:lnTo>
                    <a:pt x="463" y="1370"/>
                  </a:lnTo>
                  <a:lnTo>
                    <a:pt x="463" y="1371"/>
                  </a:lnTo>
                  <a:lnTo>
                    <a:pt x="463" y="1372"/>
                  </a:lnTo>
                  <a:lnTo>
                    <a:pt x="464" y="1372"/>
                  </a:lnTo>
                  <a:lnTo>
                    <a:pt x="464" y="1373"/>
                  </a:lnTo>
                  <a:lnTo>
                    <a:pt x="462" y="1374"/>
                  </a:lnTo>
                  <a:lnTo>
                    <a:pt x="461" y="1374"/>
                  </a:lnTo>
                  <a:lnTo>
                    <a:pt x="461" y="1375"/>
                  </a:lnTo>
                  <a:lnTo>
                    <a:pt x="461" y="1376"/>
                  </a:lnTo>
                  <a:lnTo>
                    <a:pt x="461" y="1377"/>
                  </a:lnTo>
                  <a:lnTo>
                    <a:pt x="461" y="1378"/>
                  </a:lnTo>
                  <a:lnTo>
                    <a:pt x="460" y="1378"/>
                  </a:lnTo>
                  <a:lnTo>
                    <a:pt x="460" y="1379"/>
                  </a:lnTo>
                  <a:lnTo>
                    <a:pt x="460" y="1380"/>
                  </a:lnTo>
                  <a:lnTo>
                    <a:pt x="459" y="1380"/>
                  </a:lnTo>
                  <a:lnTo>
                    <a:pt x="459" y="1381"/>
                  </a:lnTo>
                  <a:lnTo>
                    <a:pt x="459" y="1383"/>
                  </a:lnTo>
                  <a:lnTo>
                    <a:pt x="459" y="1384"/>
                  </a:lnTo>
                  <a:lnTo>
                    <a:pt x="459" y="1385"/>
                  </a:lnTo>
                  <a:lnTo>
                    <a:pt x="460" y="1386"/>
                  </a:lnTo>
                  <a:lnTo>
                    <a:pt x="460" y="1387"/>
                  </a:lnTo>
                  <a:lnTo>
                    <a:pt x="461" y="1388"/>
                  </a:lnTo>
                  <a:lnTo>
                    <a:pt x="463" y="1390"/>
                  </a:lnTo>
                  <a:lnTo>
                    <a:pt x="463" y="1392"/>
                  </a:lnTo>
                  <a:lnTo>
                    <a:pt x="464" y="1393"/>
                  </a:lnTo>
                  <a:lnTo>
                    <a:pt x="464" y="1394"/>
                  </a:lnTo>
                  <a:lnTo>
                    <a:pt x="464" y="1395"/>
                  </a:lnTo>
                  <a:lnTo>
                    <a:pt x="467" y="1397"/>
                  </a:lnTo>
                  <a:lnTo>
                    <a:pt x="467" y="1398"/>
                  </a:lnTo>
                  <a:lnTo>
                    <a:pt x="466" y="1399"/>
                  </a:lnTo>
                  <a:lnTo>
                    <a:pt x="467" y="1400"/>
                  </a:lnTo>
                  <a:lnTo>
                    <a:pt x="468" y="1401"/>
                  </a:lnTo>
                  <a:lnTo>
                    <a:pt x="468" y="1402"/>
                  </a:lnTo>
                  <a:lnTo>
                    <a:pt x="467" y="1403"/>
                  </a:lnTo>
                  <a:lnTo>
                    <a:pt x="467" y="1404"/>
                  </a:lnTo>
                  <a:lnTo>
                    <a:pt x="468" y="1406"/>
                  </a:lnTo>
                  <a:lnTo>
                    <a:pt x="469" y="1407"/>
                  </a:lnTo>
                  <a:lnTo>
                    <a:pt x="469" y="1408"/>
                  </a:lnTo>
                  <a:lnTo>
                    <a:pt x="469" y="1409"/>
                  </a:lnTo>
                  <a:lnTo>
                    <a:pt x="468" y="1409"/>
                  </a:lnTo>
                  <a:lnTo>
                    <a:pt x="468" y="1410"/>
                  </a:lnTo>
                  <a:lnTo>
                    <a:pt x="469" y="1410"/>
                  </a:lnTo>
                  <a:lnTo>
                    <a:pt x="469" y="1411"/>
                  </a:lnTo>
                  <a:lnTo>
                    <a:pt x="470" y="1411"/>
                  </a:lnTo>
                  <a:lnTo>
                    <a:pt x="470" y="1412"/>
                  </a:lnTo>
                  <a:lnTo>
                    <a:pt x="469" y="1413"/>
                  </a:lnTo>
                  <a:lnTo>
                    <a:pt x="469" y="1414"/>
                  </a:lnTo>
                  <a:lnTo>
                    <a:pt x="468" y="1417"/>
                  </a:lnTo>
                  <a:lnTo>
                    <a:pt x="468" y="1419"/>
                  </a:lnTo>
                  <a:lnTo>
                    <a:pt x="469" y="1419"/>
                  </a:lnTo>
                  <a:lnTo>
                    <a:pt x="469" y="1421"/>
                  </a:lnTo>
                  <a:lnTo>
                    <a:pt x="471" y="1425"/>
                  </a:lnTo>
                  <a:lnTo>
                    <a:pt x="473" y="1427"/>
                  </a:lnTo>
                  <a:lnTo>
                    <a:pt x="473" y="1428"/>
                  </a:lnTo>
                  <a:lnTo>
                    <a:pt x="473" y="1429"/>
                  </a:lnTo>
                  <a:lnTo>
                    <a:pt x="472" y="1428"/>
                  </a:lnTo>
                  <a:lnTo>
                    <a:pt x="472" y="1429"/>
                  </a:lnTo>
                  <a:lnTo>
                    <a:pt x="472" y="1431"/>
                  </a:lnTo>
                  <a:lnTo>
                    <a:pt x="473" y="1432"/>
                  </a:lnTo>
                  <a:lnTo>
                    <a:pt x="472" y="1433"/>
                  </a:lnTo>
                  <a:lnTo>
                    <a:pt x="472" y="1435"/>
                  </a:lnTo>
                  <a:lnTo>
                    <a:pt x="472" y="1436"/>
                  </a:lnTo>
                  <a:lnTo>
                    <a:pt x="473" y="1436"/>
                  </a:lnTo>
                  <a:lnTo>
                    <a:pt x="473" y="1437"/>
                  </a:lnTo>
                  <a:lnTo>
                    <a:pt x="473" y="1439"/>
                  </a:lnTo>
                  <a:lnTo>
                    <a:pt x="472" y="1439"/>
                  </a:lnTo>
                  <a:lnTo>
                    <a:pt x="472" y="1441"/>
                  </a:lnTo>
                  <a:lnTo>
                    <a:pt x="472" y="1442"/>
                  </a:lnTo>
                  <a:lnTo>
                    <a:pt x="471" y="1442"/>
                  </a:lnTo>
                  <a:lnTo>
                    <a:pt x="472" y="1443"/>
                  </a:lnTo>
                  <a:lnTo>
                    <a:pt x="473" y="1445"/>
                  </a:lnTo>
                  <a:lnTo>
                    <a:pt x="472" y="1445"/>
                  </a:lnTo>
                  <a:lnTo>
                    <a:pt x="472" y="1446"/>
                  </a:lnTo>
                  <a:lnTo>
                    <a:pt x="471" y="1446"/>
                  </a:lnTo>
                  <a:lnTo>
                    <a:pt x="471" y="1447"/>
                  </a:lnTo>
                  <a:lnTo>
                    <a:pt x="471" y="1450"/>
                  </a:lnTo>
                  <a:lnTo>
                    <a:pt x="472" y="1450"/>
                  </a:lnTo>
                  <a:lnTo>
                    <a:pt x="471" y="1451"/>
                  </a:lnTo>
                  <a:lnTo>
                    <a:pt x="472" y="1451"/>
                  </a:lnTo>
                  <a:lnTo>
                    <a:pt x="472" y="1453"/>
                  </a:lnTo>
                  <a:lnTo>
                    <a:pt x="473" y="1453"/>
                  </a:lnTo>
                  <a:lnTo>
                    <a:pt x="473" y="1454"/>
                  </a:lnTo>
                  <a:lnTo>
                    <a:pt x="473" y="1455"/>
                  </a:lnTo>
                  <a:lnTo>
                    <a:pt x="473" y="1456"/>
                  </a:lnTo>
                  <a:lnTo>
                    <a:pt x="474" y="1457"/>
                  </a:lnTo>
                  <a:lnTo>
                    <a:pt x="474" y="1456"/>
                  </a:lnTo>
                  <a:lnTo>
                    <a:pt x="475" y="1456"/>
                  </a:lnTo>
                  <a:lnTo>
                    <a:pt x="476" y="1458"/>
                  </a:lnTo>
                  <a:lnTo>
                    <a:pt x="478" y="1459"/>
                  </a:lnTo>
                  <a:lnTo>
                    <a:pt x="479" y="1458"/>
                  </a:lnTo>
                  <a:lnTo>
                    <a:pt x="481" y="1458"/>
                  </a:lnTo>
                  <a:lnTo>
                    <a:pt x="482" y="1460"/>
                  </a:lnTo>
                  <a:lnTo>
                    <a:pt x="483" y="1462"/>
                  </a:lnTo>
                  <a:lnTo>
                    <a:pt x="484" y="1462"/>
                  </a:lnTo>
                  <a:lnTo>
                    <a:pt x="485" y="1465"/>
                  </a:lnTo>
                  <a:lnTo>
                    <a:pt x="486" y="1465"/>
                  </a:lnTo>
                  <a:lnTo>
                    <a:pt x="486" y="1466"/>
                  </a:lnTo>
                  <a:lnTo>
                    <a:pt x="487" y="1469"/>
                  </a:lnTo>
                  <a:lnTo>
                    <a:pt x="489" y="1470"/>
                  </a:lnTo>
                  <a:lnTo>
                    <a:pt x="488" y="1470"/>
                  </a:lnTo>
                  <a:lnTo>
                    <a:pt x="488" y="1471"/>
                  </a:lnTo>
                  <a:lnTo>
                    <a:pt x="488" y="1473"/>
                  </a:lnTo>
                  <a:lnTo>
                    <a:pt x="489" y="1473"/>
                  </a:lnTo>
                  <a:lnTo>
                    <a:pt x="489" y="1474"/>
                  </a:lnTo>
                  <a:lnTo>
                    <a:pt x="488" y="1474"/>
                  </a:lnTo>
                  <a:lnTo>
                    <a:pt x="489" y="1475"/>
                  </a:lnTo>
                  <a:lnTo>
                    <a:pt x="489" y="1476"/>
                  </a:lnTo>
                  <a:lnTo>
                    <a:pt x="489" y="1477"/>
                  </a:lnTo>
                  <a:lnTo>
                    <a:pt x="490" y="1477"/>
                  </a:lnTo>
                  <a:lnTo>
                    <a:pt x="489" y="1477"/>
                  </a:lnTo>
                  <a:lnTo>
                    <a:pt x="489" y="1478"/>
                  </a:lnTo>
                  <a:lnTo>
                    <a:pt x="490" y="1478"/>
                  </a:lnTo>
                  <a:lnTo>
                    <a:pt x="489" y="1479"/>
                  </a:lnTo>
                  <a:lnTo>
                    <a:pt x="490" y="1479"/>
                  </a:lnTo>
                  <a:lnTo>
                    <a:pt x="490" y="1481"/>
                  </a:lnTo>
                  <a:lnTo>
                    <a:pt x="489" y="1481"/>
                  </a:lnTo>
                  <a:lnTo>
                    <a:pt x="489" y="1482"/>
                  </a:lnTo>
                  <a:lnTo>
                    <a:pt x="488" y="1482"/>
                  </a:lnTo>
                  <a:lnTo>
                    <a:pt x="488" y="1483"/>
                  </a:lnTo>
                  <a:lnTo>
                    <a:pt x="488" y="1484"/>
                  </a:lnTo>
                  <a:lnTo>
                    <a:pt x="487" y="1484"/>
                  </a:lnTo>
                  <a:lnTo>
                    <a:pt x="486" y="1485"/>
                  </a:lnTo>
                  <a:lnTo>
                    <a:pt x="484" y="1487"/>
                  </a:lnTo>
                  <a:lnTo>
                    <a:pt x="483" y="1488"/>
                  </a:lnTo>
                  <a:lnTo>
                    <a:pt x="483" y="1489"/>
                  </a:lnTo>
                  <a:lnTo>
                    <a:pt x="482" y="1489"/>
                  </a:lnTo>
                  <a:lnTo>
                    <a:pt x="482" y="1490"/>
                  </a:lnTo>
                  <a:lnTo>
                    <a:pt x="481" y="1490"/>
                  </a:lnTo>
                  <a:lnTo>
                    <a:pt x="481" y="1491"/>
                  </a:lnTo>
                  <a:lnTo>
                    <a:pt x="482" y="1492"/>
                  </a:lnTo>
                  <a:lnTo>
                    <a:pt x="481" y="1493"/>
                  </a:lnTo>
                  <a:lnTo>
                    <a:pt x="481" y="1494"/>
                  </a:lnTo>
                  <a:lnTo>
                    <a:pt x="480" y="1494"/>
                  </a:lnTo>
                  <a:lnTo>
                    <a:pt x="480" y="1495"/>
                  </a:lnTo>
                  <a:lnTo>
                    <a:pt x="479" y="1495"/>
                  </a:lnTo>
                  <a:lnTo>
                    <a:pt x="479" y="1497"/>
                  </a:lnTo>
                  <a:lnTo>
                    <a:pt x="479" y="1498"/>
                  </a:lnTo>
                  <a:lnTo>
                    <a:pt x="480" y="1498"/>
                  </a:lnTo>
                  <a:lnTo>
                    <a:pt x="481" y="1500"/>
                  </a:lnTo>
                  <a:lnTo>
                    <a:pt x="480" y="1500"/>
                  </a:lnTo>
                  <a:lnTo>
                    <a:pt x="480" y="1502"/>
                  </a:lnTo>
                  <a:lnTo>
                    <a:pt x="481" y="1502"/>
                  </a:lnTo>
                  <a:lnTo>
                    <a:pt x="481" y="1503"/>
                  </a:lnTo>
                  <a:lnTo>
                    <a:pt x="482" y="1503"/>
                  </a:lnTo>
                  <a:lnTo>
                    <a:pt x="482" y="1504"/>
                  </a:lnTo>
                  <a:lnTo>
                    <a:pt x="482" y="1505"/>
                  </a:lnTo>
                  <a:lnTo>
                    <a:pt x="483" y="1506"/>
                  </a:lnTo>
                  <a:lnTo>
                    <a:pt x="482" y="1506"/>
                  </a:lnTo>
                  <a:lnTo>
                    <a:pt x="481" y="1508"/>
                  </a:lnTo>
                  <a:lnTo>
                    <a:pt x="481" y="1509"/>
                  </a:lnTo>
                  <a:lnTo>
                    <a:pt x="480" y="1511"/>
                  </a:lnTo>
                  <a:lnTo>
                    <a:pt x="481" y="1512"/>
                  </a:lnTo>
                  <a:lnTo>
                    <a:pt x="480" y="1513"/>
                  </a:lnTo>
                  <a:lnTo>
                    <a:pt x="480" y="1515"/>
                  </a:lnTo>
                  <a:lnTo>
                    <a:pt x="480" y="1516"/>
                  </a:lnTo>
                  <a:lnTo>
                    <a:pt x="480" y="1517"/>
                  </a:lnTo>
                  <a:lnTo>
                    <a:pt x="479" y="1518"/>
                  </a:lnTo>
                  <a:lnTo>
                    <a:pt x="479" y="1519"/>
                  </a:lnTo>
                  <a:lnTo>
                    <a:pt x="480" y="1520"/>
                  </a:lnTo>
                  <a:lnTo>
                    <a:pt x="480" y="1521"/>
                  </a:lnTo>
                  <a:lnTo>
                    <a:pt x="480" y="1522"/>
                  </a:lnTo>
                  <a:lnTo>
                    <a:pt x="481" y="1522"/>
                  </a:lnTo>
                  <a:lnTo>
                    <a:pt x="481" y="1523"/>
                  </a:lnTo>
                  <a:lnTo>
                    <a:pt x="480" y="1523"/>
                  </a:lnTo>
                  <a:lnTo>
                    <a:pt x="481" y="1524"/>
                  </a:lnTo>
                  <a:lnTo>
                    <a:pt x="481" y="1525"/>
                  </a:lnTo>
                  <a:lnTo>
                    <a:pt x="481" y="1526"/>
                  </a:lnTo>
                  <a:lnTo>
                    <a:pt x="481" y="1527"/>
                  </a:lnTo>
                  <a:lnTo>
                    <a:pt x="480" y="1527"/>
                  </a:lnTo>
                  <a:lnTo>
                    <a:pt x="480" y="1528"/>
                  </a:lnTo>
                  <a:lnTo>
                    <a:pt x="481" y="1528"/>
                  </a:lnTo>
                  <a:lnTo>
                    <a:pt x="481" y="1529"/>
                  </a:lnTo>
                  <a:lnTo>
                    <a:pt x="481" y="1531"/>
                  </a:lnTo>
                  <a:lnTo>
                    <a:pt x="481" y="1532"/>
                  </a:lnTo>
                  <a:lnTo>
                    <a:pt x="481" y="1533"/>
                  </a:lnTo>
                  <a:lnTo>
                    <a:pt x="480" y="1533"/>
                  </a:lnTo>
                  <a:lnTo>
                    <a:pt x="480" y="1535"/>
                  </a:lnTo>
                  <a:lnTo>
                    <a:pt x="479" y="1535"/>
                  </a:lnTo>
                  <a:lnTo>
                    <a:pt x="478" y="1536"/>
                  </a:lnTo>
                  <a:lnTo>
                    <a:pt x="478" y="1537"/>
                  </a:lnTo>
                  <a:lnTo>
                    <a:pt x="477" y="1537"/>
                  </a:lnTo>
                  <a:lnTo>
                    <a:pt x="476" y="1539"/>
                  </a:lnTo>
                  <a:lnTo>
                    <a:pt x="476" y="1540"/>
                  </a:lnTo>
                  <a:lnTo>
                    <a:pt x="476" y="1542"/>
                  </a:lnTo>
                  <a:lnTo>
                    <a:pt x="475" y="1543"/>
                  </a:lnTo>
                  <a:lnTo>
                    <a:pt x="474" y="1544"/>
                  </a:lnTo>
                  <a:lnTo>
                    <a:pt x="474" y="1545"/>
                  </a:lnTo>
                  <a:lnTo>
                    <a:pt x="473" y="1547"/>
                  </a:lnTo>
                  <a:lnTo>
                    <a:pt x="472" y="1549"/>
                  </a:lnTo>
                  <a:lnTo>
                    <a:pt x="473" y="1549"/>
                  </a:lnTo>
                  <a:lnTo>
                    <a:pt x="473" y="1550"/>
                  </a:lnTo>
                  <a:lnTo>
                    <a:pt x="473" y="1551"/>
                  </a:lnTo>
                  <a:lnTo>
                    <a:pt x="474" y="1555"/>
                  </a:lnTo>
                  <a:lnTo>
                    <a:pt x="473" y="1555"/>
                  </a:lnTo>
                  <a:lnTo>
                    <a:pt x="474" y="1556"/>
                  </a:lnTo>
                  <a:lnTo>
                    <a:pt x="474" y="1557"/>
                  </a:lnTo>
                  <a:lnTo>
                    <a:pt x="474" y="1558"/>
                  </a:lnTo>
                  <a:lnTo>
                    <a:pt x="475" y="1558"/>
                  </a:lnTo>
                  <a:lnTo>
                    <a:pt x="475" y="1559"/>
                  </a:lnTo>
                  <a:lnTo>
                    <a:pt x="476" y="1560"/>
                  </a:lnTo>
                  <a:lnTo>
                    <a:pt x="476" y="1561"/>
                  </a:lnTo>
                  <a:lnTo>
                    <a:pt x="475" y="1562"/>
                  </a:lnTo>
                  <a:lnTo>
                    <a:pt x="475" y="1563"/>
                  </a:lnTo>
                  <a:lnTo>
                    <a:pt x="475" y="1564"/>
                  </a:lnTo>
                  <a:lnTo>
                    <a:pt x="475" y="1565"/>
                  </a:lnTo>
                  <a:lnTo>
                    <a:pt x="474" y="1567"/>
                  </a:lnTo>
                  <a:lnTo>
                    <a:pt x="474" y="1568"/>
                  </a:lnTo>
                  <a:lnTo>
                    <a:pt x="473" y="1569"/>
                  </a:lnTo>
                  <a:lnTo>
                    <a:pt x="473" y="1570"/>
                  </a:lnTo>
                  <a:lnTo>
                    <a:pt x="473" y="1571"/>
                  </a:lnTo>
                  <a:lnTo>
                    <a:pt x="472" y="1572"/>
                  </a:lnTo>
                  <a:lnTo>
                    <a:pt x="473" y="1572"/>
                  </a:lnTo>
                  <a:lnTo>
                    <a:pt x="472" y="1572"/>
                  </a:lnTo>
                  <a:lnTo>
                    <a:pt x="472" y="1573"/>
                  </a:lnTo>
                  <a:lnTo>
                    <a:pt x="471" y="1573"/>
                  </a:lnTo>
                  <a:lnTo>
                    <a:pt x="471" y="1574"/>
                  </a:lnTo>
                  <a:lnTo>
                    <a:pt x="471" y="1575"/>
                  </a:lnTo>
                  <a:lnTo>
                    <a:pt x="471" y="1576"/>
                  </a:lnTo>
                  <a:lnTo>
                    <a:pt x="470" y="1576"/>
                  </a:lnTo>
                  <a:lnTo>
                    <a:pt x="470" y="1577"/>
                  </a:lnTo>
                  <a:lnTo>
                    <a:pt x="470" y="1578"/>
                  </a:lnTo>
                  <a:lnTo>
                    <a:pt x="469" y="1578"/>
                  </a:lnTo>
                  <a:lnTo>
                    <a:pt x="469" y="1579"/>
                  </a:lnTo>
                  <a:lnTo>
                    <a:pt x="469" y="1580"/>
                  </a:lnTo>
                  <a:lnTo>
                    <a:pt x="469" y="1581"/>
                  </a:lnTo>
                  <a:lnTo>
                    <a:pt x="469" y="1582"/>
                  </a:lnTo>
                  <a:lnTo>
                    <a:pt x="469" y="1581"/>
                  </a:lnTo>
                  <a:lnTo>
                    <a:pt x="468" y="1582"/>
                  </a:lnTo>
                  <a:lnTo>
                    <a:pt x="469" y="1582"/>
                  </a:lnTo>
                  <a:lnTo>
                    <a:pt x="469" y="1583"/>
                  </a:lnTo>
                  <a:lnTo>
                    <a:pt x="470" y="1583"/>
                  </a:lnTo>
                  <a:lnTo>
                    <a:pt x="470" y="1584"/>
                  </a:lnTo>
                  <a:lnTo>
                    <a:pt x="470" y="1585"/>
                  </a:lnTo>
                  <a:lnTo>
                    <a:pt x="470" y="1586"/>
                  </a:lnTo>
                  <a:lnTo>
                    <a:pt x="469" y="1586"/>
                  </a:lnTo>
                  <a:lnTo>
                    <a:pt x="469" y="1587"/>
                  </a:lnTo>
                  <a:lnTo>
                    <a:pt x="469" y="1588"/>
                  </a:lnTo>
                  <a:lnTo>
                    <a:pt x="469" y="1589"/>
                  </a:lnTo>
                  <a:lnTo>
                    <a:pt x="468" y="1590"/>
                  </a:lnTo>
                  <a:lnTo>
                    <a:pt x="469" y="1590"/>
                  </a:lnTo>
                  <a:lnTo>
                    <a:pt x="468" y="1590"/>
                  </a:lnTo>
                  <a:lnTo>
                    <a:pt x="468" y="1591"/>
                  </a:lnTo>
                  <a:lnTo>
                    <a:pt x="467" y="1591"/>
                  </a:lnTo>
                  <a:lnTo>
                    <a:pt x="467" y="1592"/>
                  </a:lnTo>
                  <a:lnTo>
                    <a:pt x="466" y="1592"/>
                  </a:lnTo>
                  <a:lnTo>
                    <a:pt x="466" y="1594"/>
                  </a:lnTo>
                  <a:lnTo>
                    <a:pt x="464" y="1595"/>
                  </a:lnTo>
                  <a:lnTo>
                    <a:pt x="464" y="1596"/>
                  </a:lnTo>
                  <a:lnTo>
                    <a:pt x="464" y="1597"/>
                  </a:lnTo>
                  <a:lnTo>
                    <a:pt x="464" y="1598"/>
                  </a:lnTo>
                  <a:lnTo>
                    <a:pt x="463" y="1598"/>
                  </a:lnTo>
                  <a:lnTo>
                    <a:pt x="462" y="1598"/>
                  </a:lnTo>
                  <a:lnTo>
                    <a:pt x="461" y="1599"/>
                  </a:lnTo>
                  <a:lnTo>
                    <a:pt x="461" y="1600"/>
                  </a:lnTo>
                  <a:lnTo>
                    <a:pt x="459" y="1601"/>
                  </a:lnTo>
                  <a:lnTo>
                    <a:pt x="459" y="1602"/>
                  </a:lnTo>
                  <a:lnTo>
                    <a:pt x="459" y="1603"/>
                  </a:lnTo>
                  <a:lnTo>
                    <a:pt x="458" y="1604"/>
                  </a:lnTo>
                  <a:lnTo>
                    <a:pt x="457" y="1604"/>
                  </a:lnTo>
                  <a:lnTo>
                    <a:pt x="456" y="1605"/>
                  </a:lnTo>
                  <a:lnTo>
                    <a:pt x="456" y="1606"/>
                  </a:lnTo>
                  <a:lnTo>
                    <a:pt x="456" y="1607"/>
                  </a:lnTo>
                  <a:lnTo>
                    <a:pt x="454" y="1607"/>
                  </a:lnTo>
                  <a:lnTo>
                    <a:pt x="454" y="1608"/>
                  </a:lnTo>
                  <a:lnTo>
                    <a:pt x="454" y="1609"/>
                  </a:lnTo>
                  <a:lnTo>
                    <a:pt x="454" y="1610"/>
                  </a:lnTo>
                  <a:lnTo>
                    <a:pt x="454" y="1611"/>
                  </a:lnTo>
                  <a:lnTo>
                    <a:pt x="455" y="1615"/>
                  </a:lnTo>
                  <a:lnTo>
                    <a:pt x="455" y="1616"/>
                  </a:lnTo>
                  <a:lnTo>
                    <a:pt x="450" y="1614"/>
                  </a:lnTo>
                  <a:lnTo>
                    <a:pt x="446" y="1614"/>
                  </a:lnTo>
                  <a:lnTo>
                    <a:pt x="446" y="1615"/>
                  </a:lnTo>
                  <a:lnTo>
                    <a:pt x="445" y="1616"/>
                  </a:lnTo>
                  <a:lnTo>
                    <a:pt x="445" y="1615"/>
                  </a:lnTo>
                  <a:lnTo>
                    <a:pt x="443" y="1613"/>
                  </a:lnTo>
                  <a:lnTo>
                    <a:pt x="443" y="1612"/>
                  </a:lnTo>
                  <a:lnTo>
                    <a:pt x="443" y="1611"/>
                  </a:lnTo>
                  <a:lnTo>
                    <a:pt x="443" y="1608"/>
                  </a:lnTo>
                  <a:lnTo>
                    <a:pt x="443" y="1606"/>
                  </a:lnTo>
                  <a:lnTo>
                    <a:pt x="442" y="1603"/>
                  </a:lnTo>
                  <a:lnTo>
                    <a:pt x="442" y="1602"/>
                  </a:lnTo>
                  <a:lnTo>
                    <a:pt x="441" y="1600"/>
                  </a:lnTo>
                  <a:lnTo>
                    <a:pt x="440" y="1600"/>
                  </a:lnTo>
                  <a:lnTo>
                    <a:pt x="439" y="1601"/>
                  </a:lnTo>
                  <a:lnTo>
                    <a:pt x="438" y="1601"/>
                  </a:lnTo>
                  <a:lnTo>
                    <a:pt x="436" y="1602"/>
                  </a:lnTo>
                  <a:lnTo>
                    <a:pt x="433" y="1604"/>
                  </a:lnTo>
                  <a:lnTo>
                    <a:pt x="430" y="1605"/>
                  </a:lnTo>
                  <a:lnTo>
                    <a:pt x="429" y="1606"/>
                  </a:lnTo>
                  <a:lnTo>
                    <a:pt x="428" y="1606"/>
                  </a:lnTo>
                  <a:lnTo>
                    <a:pt x="427" y="1606"/>
                  </a:lnTo>
                  <a:lnTo>
                    <a:pt x="424" y="1604"/>
                  </a:lnTo>
                  <a:lnTo>
                    <a:pt x="423" y="1604"/>
                  </a:lnTo>
                  <a:lnTo>
                    <a:pt x="422" y="1604"/>
                  </a:lnTo>
                  <a:lnTo>
                    <a:pt x="420" y="1605"/>
                  </a:lnTo>
                  <a:lnTo>
                    <a:pt x="418" y="1605"/>
                  </a:lnTo>
                  <a:lnTo>
                    <a:pt x="417" y="1605"/>
                  </a:lnTo>
                  <a:lnTo>
                    <a:pt x="417" y="1604"/>
                  </a:lnTo>
                  <a:lnTo>
                    <a:pt x="415" y="1603"/>
                  </a:lnTo>
                  <a:lnTo>
                    <a:pt x="414" y="1601"/>
                  </a:lnTo>
                  <a:lnTo>
                    <a:pt x="413" y="1600"/>
                  </a:lnTo>
                  <a:lnTo>
                    <a:pt x="412" y="1598"/>
                  </a:lnTo>
                  <a:lnTo>
                    <a:pt x="411" y="1597"/>
                  </a:lnTo>
                  <a:lnTo>
                    <a:pt x="410" y="1597"/>
                  </a:lnTo>
                  <a:lnTo>
                    <a:pt x="406" y="1597"/>
                  </a:lnTo>
                  <a:lnTo>
                    <a:pt x="405" y="1597"/>
                  </a:lnTo>
                  <a:lnTo>
                    <a:pt x="400" y="1598"/>
                  </a:lnTo>
                  <a:lnTo>
                    <a:pt x="399" y="1598"/>
                  </a:lnTo>
                  <a:lnTo>
                    <a:pt x="398" y="1598"/>
                  </a:lnTo>
                  <a:lnTo>
                    <a:pt x="397" y="1598"/>
                  </a:lnTo>
                  <a:lnTo>
                    <a:pt x="394" y="1597"/>
                  </a:lnTo>
                  <a:lnTo>
                    <a:pt x="393" y="1597"/>
                  </a:lnTo>
                  <a:lnTo>
                    <a:pt x="392" y="1596"/>
                  </a:lnTo>
                  <a:lnTo>
                    <a:pt x="391" y="1598"/>
                  </a:lnTo>
                  <a:lnTo>
                    <a:pt x="390" y="1598"/>
                  </a:lnTo>
                  <a:lnTo>
                    <a:pt x="388" y="1597"/>
                  </a:lnTo>
                  <a:lnTo>
                    <a:pt x="387" y="1596"/>
                  </a:lnTo>
                  <a:lnTo>
                    <a:pt x="386" y="1596"/>
                  </a:lnTo>
                  <a:lnTo>
                    <a:pt x="385" y="1596"/>
                  </a:lnTo>
                  <a:lnTo>
                    <a:pt x="383" y="1595"/>
                  </a:lnTo>
                  <a:lnTo>
                    <a:pt x="382" y="1594"/>
                  </a:lnTo>
                  <a:lnTo>
                    <a:pt x="382" y="1593"/>
                  </a:lnTo>
                  <a:lnTo>
                    <a:pt x="382" y="1592"/>
                  </a:lnTo>
                  <a:lnTo>
                    <a:pt x="382" y="1591"/>
                  </a:lnTo>
                  <a:lnTo>
                    <a:pt x="381" y="1588"/>
                  </a:lnTo>
                  <a:lnTo>
                    <a:pt x="380" y="1586"/>
                  </a:lnTo>
                  <a:lnTo>
                    <a:pt x="379" y="1584"/>
                  </a:lnTo>
                  <a:lnTo>
                    <a:pt x="378" y="1583"/>
                  </a:lnTo>
                  <a:lnTo>
                    <a:pt x="376" y="1581"/>
                  </a:lnTo>
                  <a:lnTo>
                    <a:pt x="375" y="1580"/>
                  </a:lnTo>
                  <a:lnTo>
                    <a:pt x="374" y="1579"/>
                  </a:lnTo>
                  <a:lnTo>
                    <a:pt x="373" y="1578"/>
                  </a:lnTo>
                  <a:lnTo>
                    <a:pt x="372" y="1578"/>
                  </a:lnTo>
                  <a:lnTo>
                    <a:pt x="371" y="1578"/>
                  </a:lnTo>
                  <a:lnTo>
                    <a:pt x="370" y="1578"/>
                  </a:lnTo>
                  <a:lnTo>
                    <a:pt x="370" y="1577"/>
                  </a:lnTo>
                  <a:lnTo>
                    <a:pt x="370" y="1575"/>
                  </a:lnTo>
                  <a:lnTo>
                    <a:pt x="369" y="1574"/>
                  </a:lnTo>
                  <a:lnTo>
                    <a:pt x="368" y="1572"/>
                  </a:lnTo>
                  <a:lnTo>
                    <a:pt x="369" y="1570"/>
                  </a:lnTo>
                  <a:lnTo>
                    <a:pt x="369" y="1567"/>
                  </a:lnTo>
                  <a:lnTo>
                    <a:pt x="368" y="1566"/>
                  </a:lnTo>
                  <a:lnTo>
                    <a:pt x="367" y="1564"/>
                  </a:lnTo>
                  <a:lnTo>
                    <a:pt x="367" y="1563"/>
                  </a:lnTo>
                  <a:lnTo>
                    <a:pt x="365" y="1562"/>
                  </a:lnTo>
                  <a:lnTo>
                    <a:pt x="366" y="1560"/>
                  </a:lnTo>
                  <a:lnTo>
                    <a:pt x="367" y="1559"/>
                  </a:lnTo>
                  <a:lnTo>
                    <a:pt x="367" y="1558"/>
                  </a:lnTo>
                  <a:lnTo>
                    <a:pt x="366" y="1556"/>
                  </a:lnTo>
                  <a:lnTo>
                    <a:pt x="366" y="1555"/>
                  </a:lnTo>
                  <a:lnTo>
                    <a:pt x="367" y="1554"/>
                  </a:lnTo>
                  <a:lnTo>
                    <a:pt x="368" y="1553"/>
                  </a:lnTo>
                  <a:lnTo>
                    <a:pt x="367" y="1551"/>
                  </a:lnTo>
                  <a:lnTo>
                    <a:pt x="366" y="1550"/>
                  </a:lnTo>
                  <a:lnTo>
                    <a:pt x="367" y="1547"/>
                  </a:lnTo>
                  <a:lnTo>
                    <a:pt x="367" y="1546"/>
                  </a:lnTo>
                  <a:lnTo>
                    <a:pt x="367" y="1545"/>
                  </a:lnTo>
                  <a:lnTo>
                    <a:pt x="367" y="1542"/>
                  </a:lnTo>
                  <a:lnTo>
                    <a:pt x="365" y="1542"/>
                  </a:lnTo>
                  <a:lnTo>
                    <a:pt x="364" y="1541"/>
                  </a:lnTo>
                  <a:lnTo>
                    <a:pt x="364" y="1540"/>
                  </a:lnTo>
                  <a:lnTo>
                    <a:pt x="364" y="1539"/>
                  </a:lnTo>
                  <a:lnTo>
                    <a:pt x="366" y="1539"/>
                  </a:lnTo>
                  <a:lnTo>
                    <a:pt x="366" y="1538"/>
                  </a:lnTo>
                  <a:lnTo>
                    <a:pt x="365" y="1538"/>
                  </a:lnTo>
                  <a:lnTo>
                    <a:pt x="364" y="1537"/>
                  </a:lnTo>
                  <a:lnTo>
                    <a:pt x="364" y="1536"/>
                  </a:lnTo>
                  <a:lnTo>
                    <a:pt x="363" y="1536"/>
                  </a:lnTo>
                  <a:lnTo>
                    <a:pt x="364" y="1534"/>
                  </a:lnTo>
                  <a:lnTo>
                    <a:pt x="364" y="1533"/>
                  </a:lnTo>
                  <a:lnTo>
                    <a:pt x="363" y="1532"/>
                  </a:lnTo>
                  <a:lnTo>
                    <a:pt x="362" y="1530"/>
                  </a:lnTo>
                  <a:lnTo>
                    <a:pt x="362" y="1528"/>
                  </a:lnTo>
                  <a:lnTo>
                    <a:pt x="361" y="1528"/>
                  </a:lnTo>
                  <a:lnTo>
                    <a:pt x="358" y="1529"/>
                  </a:lnTo>
                  <a:lnTo>
                    <a:pt x="357" y="1529"/>
                  </a:lnTo>
                  <a:lnTo>
                    <a:pt x="356" y="1530"/>
                  </a:lnTo>
                  <a:lnTo>
                    <a:pt x="352" y="1529"/>
                  </a:lnTo>
                  <a:lnTo>
                    <a:pt x="351" y="1529"/>
                  </a:lnTo>
                  <a:lnTo>
                    <a:pt x="350" y="1528"/>
                  </a:lnTo>
                  <a:lnTo>
                    <a:pt x="350" y="1527"/>
                  </a:lnTo>
                  <a:lnTo>
                    <a:pt x="351" y="1524"/>
                  </a:lnTo>
                  <a:lnTo>
                    <a:pt x="351" y="1523"/>
                  </a:lnTo>
                  <a:lnTo>
                    <a:pt x="352" y="1522"/>
                  </a:lnTo>
                  <a:lnTo>
                    <a:pt x="351" y="1520"/>
                  </a:lnTo>
                  <a:lnTo>
                    <a:pt x="350" y="1520"/>
                  </a:lnTo>
                  <a:lnTo>
                    <a:pt x="349" y="1519"/>
                  </a:lnTo>
                  <a:lnTo>
                    <a:pt x="348" y="1518"/>
                  </a:lnTo>
                  <a:lnTo>
                    <a:pt x="347" y="1518"/>
                  </a:lnTo>
                  <a:lnTo>
                    <a:pt x="346" y="1518"/>
                  </a:lnTo>
                  <a:lnTo>
                    <a:pt x="342" y="1518"/>
                  </a:lnTo>
                  <a:lnTo>
                    <a:pt x="341" y="1518"/>
                  </a:lnTo>
                  <a:lnTo>
                    <a:pt x="339" y="1516"/>
                  </a:lnTo>
                  <a:lnTo>
                    <a:pt x="338" y="1515"/>
                  </a:lnTo>
                  <a:lnTo>
                    <a:pt x="338" y="1514"/>
                  </a:lnTo>
                  <a:lnTo>
                    <a:pt x="339" y="1512"/>
                  </a:lnTo>
                  <a:lnTo>
                    <a:pt x="339" y="1511"/>
                  </a:lnTo>
                  <a:lnTo>
                    <a:pt x="338" y="1510"/>
                  </a:lnTo>
                  <a:lnTo>
                    <a:pt x="338" y="1509"/>
                  </a:lnTo>
                  <a:lnTo>
                    <a:pt x="337" y="1508"/>
                  </a:lnTo>
                  <a:lnTo>
                    <a:pt x="338" y="1507"/>
                  </a:lnTo>
                  <a:lnTo>
                    <a:pt x="340" y="1506"/>
                  </a:lnTo>
                  <a:lnTo>
                    <a:pt x="345" y="1503"/>
                  </a:lnTo>
                  <a:lnTo>
                    <a:pt x="346" y="1502"/>
                  </a:lnTo>
                  <a:lnTo>
                    <a:pt x="346" y="1501"/>
                  </a:lnTo>
                  <a:lnTo>
                    <a:pt x="346" y="1500"/>
                  </a:lnTo>
                  <a:lnTo>
                    <a:pt x="346" y="1497"/>
                  </a:lnTo>
                  <a:lnTo>
                    <a:pt x="348" y="1494"/>
                  </a:lnTo>
                  <a:lnTo>
                    <a:pt x="349" y="1493"/>
                  </a:lnTo>
                  <a:lnTo>
                    <a:pt x="349" y="1492"/>
                  </a:lnTo>
                  <a:lnTo>
                    <a:pt x="349" y="1491"/>
                  </a:lnTo>
                  <a:lnTo>
                    <a:pt x="349" y="1490"/>
                  </a:lnTo>
                  <a:lnTo>
                    <a:pt x="350" y="1489"/>
                  </a:lnTo>
                  <a:lnTo>
                    <a:pt x="351" y="1490"/>
                  </a:lnTo>
                  <a:lnTo>
                    <a:pt x="351" y="1489"/>
                  </a:lnTo>
                  <a:lnTo>
                    <a:pt x="353" y="1488"/>
                  </a:lnTo>
                  <a:lnTo>
                    <a:pt x="355" y="1488"/>
                  </a:lnTo>
                  <a:lnTo>
                    <a:pt x="359" y="1486"/>
                  </a:lnTo>
                  <a:lnTo>
                    <a:pt x="359" y="1485"/>
                  </a:lnTo>
                  <a:lnTo>
                    <a:pt x="358" y="1484"/>
                  </a:lnTo>
                  <a:lnTo>
                    <a:pt x="356" y="1483"/>
                  </a:lnTo>
                  <a:lnTo>
                    <a:pt x="356" y="1482"/>
                  </a:lnTo>
                  <a:lnTo>
                    <a:pt x="355" y="1481"/>
                  </a:lnTo>
                  <a:lnTo>
                    <a:pt x="354" y="1479"/>
                  </a:lnTo>
                  <a:lnTo>
                    <a:pt x="353" y="1478"/>
                  </a:lnTo>
                  <a:lnTo>
                    <a:pt x="352" y="1478"/>
                  </a:lnTo>
                  <a:lnTo>
                    <a:pt x="353" y="1476"/>
                  </a:lnTo>
                  <a:lnTo>
                    <a:pt x="353" y="1475"/>
                  </a:lnTo>
                  <a:lnTo>
                    <a:pt x="356" y="1473"/>
                  </a:lnTo>
                  <a:lnTo>
                    <a:pt x="355" y="1472"/>
                  </a:lnTo>
                  <a:lnTo>
                    <a:pt x="355" y="1471"/>
                  </a:lnTo>
                  <a:lnTo>
                    <a:pt x="354" y="1471"/>
                  </a:lnTo>
                  <a:lnTo>
                    <a:pt x="353" y="1471"/>
                  </a:lnTo>
                  <a:lnTo>
                    <a:pt x="351" y="1471"/>
                  </a:lnTo>
                  <a:lnTo>
                    <a:pt x="350" y="1471"/>
                  </a:lnTo>
                  <a:lnTo>
                    <a:pt x="349" y="1470"/>
                  </a:lnTo>
                  <a:lnTo>
                    <a:pt x="348" y="1469"/>
                  </a:lnTo>
                  <a:lnTo>
                    <a:pt x="347" y="1468"/>
                  </a:lnTo>
                  <a:lnTo>
                    <a:pt x="345" y="1468"/>
                  </a:lnTo>
                  <a:lnTo>
                    <a:pt x="344" y="1468"/>
                  </a:lnTo>
                  <a:lnTo>
                    <a:pt x="343" y="1467"/>
                  </a:lnTo>
                  <a:lnTo>
                    <a:pt x="342" y="1466"/>
                  </a:lnTo>
                  <a:lnTo>
                    <a:pt x="341" y="1464"/>
                  </a:lnTo>
                  <a:lnTo>
                    <a:pt x="340" y="1464"/>
                  </a:lnTo>
                  <a:lnTo>
                    <a:pt x="340" y="1463"/>
                  </a:lnTo>
                  <a:lnTo>
                    <a:pt x="341" y="1461"/>
                  </a:lnTo>
                  <a:lnTo>
                    <a:pt x="341" y="1460"/>
                  </a:lnTo>
                  <a:lnTo>
                    <a:pt x="342" y="1459"/>
                  </a:lnTo>
                  <a:lnTo>
                    <a:pt x="343" y="1459"/>
                  </a:lnTo>
                  <a:lnTo>
                    <a:pt x="344" y="1458"/>
                  </a:lnTo>
                  <a:lnTo>
                    <a:pt x="342" y="1458"/>
                  </a:lnTo>
                  <a:lnTo>
                    <a:pt x="340" y="1457"/>
                  </a:lnTo>
                  <a:lnTo>
                    <a:pt x="339" y="1456"/>
                  </a:lnTo>
                  <a:lnTo>
                    <a:pt x="339" y="1455"/>
                  </a:lnTo>
                  <a:lnTo>
                    <a:pt x="338" y="1454"/>
                  </a:lnTo>
                  <a:lnTo>
                    <a:pt x="336" y="1454"/>
                  </a:lnTo>
                  <a:lnTo>
                    <a:pt x="335" y="1454"/>
                  </a:lnTo>
                  <a:lnTo>
                    <a:pt x="333" y="1455"/>
                  </a:lnTo>
                  <a:lnTo>
                    <a:pt x="332" y="1455"/>
                  </a:lnTo>
                  <a:lnTo>
                    <a:pt x="331" y="1455"/>
                  </a:lnTo>
                  <a:lnTo>
                    <a:pt x="329" y="1455"/>
                  </a:lnTo>
                  <a:lnTo>
                    <a:pt x="327" y="1455"/>
                  </a:lnTo>
                  <a:lnTo>
                    <a:pt x="325" y="1456"/>
                  </a:lnTo>
                  <a:lnTo>
                    <a:pt x="325" y="1457"/>
                  </a:lnTo>
                  <a:lnTo>
                    <a:pt x="324" y="1457"/>
                  </a:lnTo>
                  <a:lnTo>
                    <a:pt x="323" y="1457"/>
                  </a:lnTo>
                  <a:lnTo>
                    <a:pt x="322" y="1457"/>
                  </a:lnTo>
                  <a:lnTo>
                    <a:pt x="321" y="1456"/>
                  </a:lnTo>
                  <a:lnTo>
                    <a:pt x="320" y="1456"/>
                  </a:lnTo>
                  <a:lnTo>
                    <a:pt x="320" y="1455"/>
                  </a:lnTo>
                  <a:lnTo>
                    <a:pt x="322" y="1453"/>
                  </a:lnTo>
                  <a:lnTo>
                    <a:pt x="322" y="1451"/>
                  </a:lnTo>
                  <a:lnTo>
                    <a:pt x="321" y="1449"/>
                  </a:lnTo>
                  <a:lnTo>
                    <a:pt x="320" y="1448"/>
                  </a:lnTo>
                  <a:lnTo>
                    <a:pt x="318" y="1447"/>
                  </a:lnTo>
                  <a:lnTo>
                    <a:pt x="318" y="1446"/>
                  </a:lnTo>
                  <a:lnTo>
                    <a:pt x="317" y="1445"/>
                  </a:lnTo>
                  <a:lnTo>
                    <a:pt x="315" y="1443"/>
                  </a:lnTo>
                  <a:lnTo>
                    <a:pt x="314" y="1441"/>
                  </a:lnTo>
                  <a:lnTo>
                    <a:pt x="314" y="1440"/>
                  </a:lnTo>
                  <a:lnTo>
                    <a:pt x="313" y="1439"/>
                  </a:lnTo>
                  <a:lnTo>
                    <a:pt x="314" y="1438"/>
                  </a:lnTo>
                  <a:lnTo>
                    <a:pt x="313" y="1438"/>
                  </a:lnTo>
                  <a:lnTo>
                    <a:pt x="313" y="1437"/>
                  </a:lnTo>
                  <a:lnTo>
                    <a:pt x="312" y="1437"/>
                  </a:lnTo>
                  <a:lnTo>
                    <a:pt x="311" y="1437"/>
                  </a:lnTo>
                  <a:lnTo>
                    <a:pt x="310" y="1438"/>
                  </a:lnTo>
                  <a:lnTo>
                    <a:pt x="309" y="1438"/>
                  </a:lnTo>
                  <a:lnTo>
                    <a:pt x="308" y="1437"/>
                  </a:lnTo>
                  <a:lnTo>
                    <a:pt x="308" y="1436"/>
                  </a:lnTo>
                  <a:lnTo>
                    <a:pt x="307" y="1435"/>
                  </a:lnTo>
                  <a:lnTo>
                    <a:pt x="308" y="1433"/>
                  </a:lnTo>
                  <a:lnTo>
                    <a:pt x="310" y="1433"/>
                  </a:lnTo>
                  <a:lnTo>
                    <a:pt x="310" y="1432"/>
                  </a:lnTo>
                  <a:lnTo>
                    <a:pt x="310" y="1431"/>
                  </a:lnTo>
                  <a:lnTo>
                    <a:pt x="311" y="1431"/>
                  </a:lnTo>
                  <a:lnTo>
                    <a:pt x="312" y="1431"/>
                  </a:lnTo>
                  <a:lnTo>
                    <a:pt x="312" y="1429"/>
                  </a:lnTo>
                  <a:lnTo>
                    <a:pt x="312" y="1428"/>
                  </a:lnTo>
                  <a:lnTo>
                    <a:pt x="311" y="1427"/>
                  </a:lnTo>
                  <a:lnTo>
                    <a:pt x="311" y="1426"/>
                  </a:lnTo>
                  <a:lnTo>
                    <a:pt x="311" y="1423"/>
                  </a:lnTo>
                  <a:lnTo>
                    <a:pt x="313" y="1421"/>
                  </a:lnTo>
                  <a:lnTo>
                    <a:pt x="312" y="1419"/>
                  </a:lnTo>
                  <a:lnTo>
                    <a:pt x="312" y="1418"/>
                  </a:lnTo>
                  <a:lnTo>
                    <a:pt x="311" y="1418"/>
                  </a:lnTo>
                  <a:lnTo>
                    <a:pt x="310" y="1418"/>
                  </a:lnTo>
                  <a:lnTo>
                    <a:pt x="308" y="1417"/>
                  </a:lnTo>
                  <a:lnTo>
                    <a:pt x="307" y="1417"/>
                  </a:lnTo>
                  <a:lnTo>
                    <a:pt x="307" y="1416"/>
                  </a:lnTo>
                  <a:lnTo>
                    <a:pt x="308" y="1413"/>
                  </a:lnTo>
                  <a:lnTo>
                    <a:pt x="308" y="1412"/>
                  </a:lnTo>
                  <a:lnTo>
                    <a:pt x="307" y="1412"/>
                  </a:lnTo>
                  <a:lnTo>
                    <a:pt x="307" y="1411"/>
                  </a:lnTo>
                  <a:lnTo>
                    <a:pt x="307" y="1410"/>
                  </a:lnTo>
                  <a:lnTo>
                    <a:pt x="306" y="1409"/>
                  </a:lnTo>
                  <a:lnTo>
                    <a:pt x="304" y="1409"/>
                  </a:lnTo>
                  <a:lnTo>
                    <a:pt x="303" y="1408"/>
                  </a:lnTo>
                  <a:lnTo>
                    <a:pt x="302" y="1408"/>
                  </a:lnTo>
                  <a:lnTo>
                    <a:pt x="301" y="1408"/>
                  </a:lnTo>
                  <a:lnTo>
                    <a:pt x="301" y="1407"/>
                  </a:lnTo>
                  <a:lnTo>
                    <a:pt x="301" y="1406"/>
                  </a:lnTo>
                  <a:lnTo>
                    <a:pt x="301" y="1405"/>
                  </a:lnTo>
                  <a:lnTo>
                    <a:pt x="301" y="1404"/>
                  </a:lnTo>
                  <a:lnTo>
                    <a:pt x="300" y="1404"/>
                  </a:lnTo>
                  <a:lnTo>
                    <a:pt x="300" y="1405"/>
                  </a:lnTo>
                  <a:lnTo>
                    <a:pt x="298" y="1406"/>
                  </a:lnTo>
                  <a:lnTo>
                    <a:pt x="297" y="1406"/>
                  </a:lnTo>
                  <a:lnTo>
                    <a:pt x="296" y="1406"/>
                  </a:lnTo>
                  <a:lnTo>
                    <a:pt x="295" y="1406"/>
                  </a:lnTo>
                  <a:lnTo>
                    <a:pt x="294" y="1406"/>
                  </a:lnTo>
                  <a:lnTo>
                    <a:pt x="294" y="1405"/>
                  </a:lnTo>
                  <a:lnTo>
                    <a:pt x="294" y="1404"/>
                  </a:lnTo>
                  <a:lnTo>
                    <a:pt x="294" y="1403"/>
                  </a:lnTo>
                  <a:lnTo>
                    <a:pt x="295" y="1404"/>
                  </a:lnTo>
                  <a:lnTo>
                    <a:pt x="295" y="1403"/>
                  </a:lnTo>
                  <a:lnTo>
                    <a:pt x="295" y="1402"/>
                  </a:lnTo>
                  <a:lnTo>
                    <a:pt x="294" y="1401"/>
                  </a:lnTo>
                  <a:lnTo>
                    <a:pt x="295" y="1401"/>
                  </a:lnTo>
                  <a:lnTo>
                    <a:pt x="295" y="1400"/>
                  </a:lnTo>
                  <a:lnTo>
                    <a:pt x="296" y="1400"/>
                  </a:lnTo>
                  <a:lnTo>
                    <a:pt x="296" y="1399"/>
                  </a:lnTo>
                  <a:lnTo>
                    <a:pt x="295" y="1399"/>
                  </a:lnTo>
                  <a:lnTo>
                    <a:pt x="294" y="1399"/>
                  </a:lnTo>
                  <a:lnTo>
                    <a:pt x="295" y="1399"/>
                  </a:lnTo>
                  <a:lnTo>
                    <a:pt x="295" y="1398"/>
                  </a:lnTo>
                  <a:lnTo>
                    <a:pt x="294" y="1397"/>
                  </a:lnTo>
                  <a:lnTo>
                    <a:pt x="295" y="1397"/>
                  </a:lnTo>
                  <a:lnTo>
                    <a:pt x="296" y="1398"/>
                  </a:lnTo>
                  <a:lnTo>
                    <a:pt x="297" y="1398"/>
                  </a:lnTo>
                  <a:lnTo>
                    <a:pt x="297" y="1397"/>
                  </a:lnTo>
                  <a:lnTo>
                    <a:pt x="298" y="1397"/>
                  </a:lnTo>
                  <a:lnTo>
                    <a:pt x="297" y="1396"/>
                  </a:lnTo>
                  <a:lnTo>
                    <a:pt x="296" y="1394"/>
                  </a:lnTo>
                  <a:lnTo>
                    <a:pt x="295" y="1394"/>
                  </a:lnTo>
                  <a:lnTo>
                    <a:pt x="294" y="1394"/>
                  </a:lnTo>
                  <a:lnTo>
                    <a:pt x="293" y="1394"/>
                  </a:lnTo>
                  <a:lnTo>
                    <a:pt x="292" y="1394"/>
                  </a:lnTo>
                  <a:lnTo>
                    <a:pt x="290" y="1394"/>
                  </a:lnTo>
                  <a:lnTo>
                    <a:pt x="288" y="1396"/>
                  </a:lnTo>
                  <a:lnTo>
                    <a:pt x="287" y="1396"/>
                  </a:lnTo>
                  <a:lnTo>
                    <a:pt x="285" y="1395"/>
                  </a:lnTo>
                  <a:lnTo>
                    <a:pt x="284" y="1395"/>
                  </a:lnTo>
                  <a:lnTo>
                    <a:pt x="283" y="1395"/>
                  </a:lnTo>
                  <a:lnTo>
                    <a:pt x="283" y="1396"/>
                  </a:lnTo>
                  <a:lnTo>
                    <a:pt x="282" y="1396"/>
                  </a:lnTo>
                  <a:lnTo>
                    <a:pt x="281" y="1396"/>
                  </a:lnTo>
                  <a:lnTo>
                    <a:pt x="280" y="1395"/>
                  </a:lnTo>
                  <a:lnTo>
                    <a:pt x="281" y="1395"/>
                  </a:lnTo>
                  <a:lnTo>
                    <a:pt x="281" y="1394"/>
                  </a:lnTo>
                  <a:lnTo>
                    <a:pt x="280" y="1394"/>
                  </a:lnTo>
                  <a:lnTo>
                    <a:pt x="279" y="1395"/>
                  </a:lnTo>
                  <a:lnTo>
                    <a:pt x="278" y="1395"/>
                  </a:lnTo>
                  <a:lnTo>
                    <a:pt x="278" y="1394"/>
                  </a:lnTo>
                  <a:lnTo>
                    <a:pt x="277" y="1394"/>
                  </a:lnTo>
                  <a:lnTo>
                    <a:pt x="277" y="1393"/>
                  </a:lnTo>
                  <a:lnTo>
                    <a:pt x="276" y="1394"/>
                  </a:lnTo>
                  <a:lnTo>
                    <a:pt x="276" y="1393"/>
                  </a:lnTo>
                  <a:lnTo>
                    <a:pt x="275" y="1393"/>
                  </a:lnTo>
                  <a:lnTo>
                    <a:pt x="274" y="1394"/>
                  </a:lnTo>
                  <a:lnTo>
                    <a:pt x="273" y="1393"/>
                  </a:lnTo>
                  <a:lnTo>
                    <a:pt x="272" y="1392"/>
                  </a:lnTo>
                  <a:lnTo>
                    <a:pt x="271" y="1392"/>
                  </a:lnTo>
                  <a:lnTo>
                    <a:pt x="270" y="1392"/>
                  </a:lnTo>
                  <a:lnTo>
                    <a:pt x="271" y="1391"/>
                  </a:lnTo>
                  <a:lnTo>
                    <a:pt x="272" y="1391"/>
                  </a:lnTo>
                  <a:lnTo>
                    <a:pt x="272" y="1390"/>
                  </a:lnTo>
                  <a:lnTo>
                    <a:pt x="273" y="1390"/>
                  </a:lnTo>
                  <a:lnTo>
                    <a:pt x="272" y="1389"/>
                  </a:lnTo>
                  <a:lnTo>
                    <a:pt x="273" y="1390"/>
                  </a:lnTo>
                  <a:lnTo>
                    <a:pt x="273" y="1389"/>
                  </a:lnTo>
                  <a:lnTo>
                    <a:pt x="274" y="1388"/>
                  </a:lnTo>
                  <a:lnTo>
                    <a:pt x="274" y="1387"/>
                  </a:lnTo>
                  <a:lnTo>
                    <a:pt x="273" y="1387"/>
                  </a:lnTo>
                  <a:lnTo>
                    <a:pt x="274" y="1387"/>
                  </a:lnTo>
                  <a:lnTo>
                    <a:pt x="274" y="1386"/>
                  </a:lnTo>
                  <a:lnTo>
                    <a:pt x="275" y="1386"/>
                  </a:lnTo>
                  <a:lnTo>
                    <a:pt x="275" y="1385"/>
                  </a:lnTo>
                  <a:lnTo>
                    <a:pt x="275" y="1384"/>
                  </a:lnTo>
                  <a:lnTo>
                    <a:pt x="274" y="1384"/>
                  </a:lnTo>
                  <a:lnTo>
                    <a:pt x="273" y="1384"/>
                  </a:lnTo>
                  <a:lnTo>
                    <a:pt x="272" y="1384"/>
                  </a:lnTo>
                  <a:lnTo>
                    <a:pt x="271" y="1383"/>
                  </a:lnTo>
                  <a:lnTo>
                    <a:pt x="272" y="1382"/>
                  </a:lnTo>
                  <a:lnTo>
                    <a:pt x="273" y="1382"/>
                  </a:lnTo>
                  <a:lnTo>
                    <a:pt x="274" y="1382"/>
                  </a:lnTo>
                  <a:lnTo>
                    <a:pt x="275" y="1382"/>
                  </a:lnTo>
                  <a:lnTo>
                    <a:pt x="276" y="1382"/>
                  </a:lnTo>
                  <a:lnTo>
                    <a:pt x="277" y="1381"/>
                  </a:lnTo>
                  <a:lnTo>
                    <a:pt x="277" y="1380"/>
                  </a:lnTo>
                  <a:lnTo>
                    <a:pt x="277" y="1379"/>
                  </a:lnTo>
                  <a:lnTo>
                    <a:pt x="278" y="1379"/>
                  </a:lnTo>
                  <a:lnTo>
                    <a:pt x="277" y="1378"/>
                  </a:lnTo>
                  <a:lnTo>
                    <a:pt x="277" y="1377"/>
                  </a:lnTo>
                  <a:lnTo>
                    <a:pt x="278" y="1378"/>
                  </a:lnTo>
                  <a:lnTo>
                    <a:pt x="278" y="1379"/>
                  </a:lnTo>
                  <a:lnTo>
                    <a:pt x="279" y="1379"/>
                  </a:lnTo>
                  <a:lnTo>
                    <a:pt x="280" y="1379"/>
                  </a:lnTo>
                  <a:lnTo>
                    <a:pt x="280" y="1378"/>
                  </a:lnTo>
                  <a:lnTo>
                    <a:pt x="281" y="1377"/>
                  </a:lnTo>
                  <a:lnTo>
                    <a:pt x="281" y="1376"/>
                  </a:lnTo>
                  <a:lnTo>
                    <a:pt x="281" y="1375"/>
                  </a:lnTo>
                  <a:lnTo>
                    <a:pt x="280" y="1374"/>
                  </a:lnTo>
                  <a:lnTo>
                    <a:pt x="280" y="1373"/>
                  </a:lnTo>
                  <a:lnTo>
                    <a:pt x="281" y="1373"/>
                  </a:lnTo>
                  <a:lnTo>
                    <a:pt x="282" y="1372"/>
                  </a:lnTo>
                  <a:lnTo>
                    <a:pt x="283" y="1372"/>
                  </a:lnTo>
                  <a:lnTo>
                    <a:pt x="284" y="1372"/>
                  </a:lnTo>
                  <a:lnTo>
                    <a:pt x="285" y="1372"/>
                  </a:lnTo>
                  <a:lnTo>
                    <a:pt x="285" y="1371"/>
                  </a:lnTo>
                  <a:lnTo>
                    <a:pt x="284" y="1371"/>
                  </a:lnTo>
                  <a:lnTo>
                    <a:pt x="284" y="1370"/>
                  </a:lnTo>
                  <a:lnTo>
                    <a:pt x="285" y="1369"/>
                  </a:lnTo>
                  <a:lnTo>
                    <a:pt x="286" y="1370"/>
                  </a:lnTo>
                  <a:lnTo>
                    <a:pt x="287" y="1370"/>
                  </a:lnTo>
                  <a:lnTo>
                    <a:pt x="287" y="1368"/>
                  </a:lnTo>
                  <a:lnTo>
                    <a:pt x="288" y="1367"/>
                  </a:lnTo>
                  <a:lnTo>
                    <a:pt x="289" y="1367"/>
                  </a:lnTo>
                  <a:lnTo>
                    <a:pt x="289" y="1366"/>
                  </a:lnTo>
                  <a:lnTo>
                    <a:pt x="288" y="1365"/>
                  </a:lnTo>
                  <a:lnTo>
                    <a:pt x="287" y="1364"/>
                  </a:lnTo>
                  <a:lnTo>
                    <a:pt x="287" y="1365"/>
                  </a:lnTo>
                  <a:lnTo>
                    <a:pt x="286" y="1364"/>
                  </a:lnTo>
                  <a:lnTo>
                    <a:pt x="287" y="1364"/>
                  </a:lnTo>
                  <a:lnTo>
                    <a:pt x="287" y="1363"/>
                  </a:lnTo>
                  <a:lnTo>
                    <a:pt x="286" y="1363"/>
                  </a:lnTo>
                  <a:lnTo>
                    <a:pt x="287" y="1362"/>
                  </a:lnTo>
                  <a:lnTo>
                    <a:pt x="286" y="1361"/>
                  </a:lnTo>
                  <a:lnTo>
                    <a:pt x="285" y="1361"/>
                  </a:lnTo>
                  <a:lnTo>
                    <a:pt x="285" y="1360"/>
                  </a:lnTo>
                  <a:lnTo>
                    <a:pt x="286" y="1360"/>
                  </a:lnTo>
                  <a:lnTo>
                    <a:pt x="287" y="1360"/>
                  </a:lnTo>
                  <a:lnTo>
                    <a:pt x="287" y="1359"/>
                  </a:lnTo>
                  <a:lnTo>
                    <a:pt x="288" y="1359"/>
                  </a:lnTo>
                  <a:lnTo>
                    <a:pt x="290" y="1359"/>
                  </a:lnTo>
                  <a:lnTo>
                    <a:pt x="291" y="1360"/>
                  </a:lnTo>
                  <a:lnTo>
                    <a:pt x="292" y="1360"/>
                  </a:lnTo>
                  <a:lnTo>
                    <a:pt x="292" y="1359"/>
                  </a:lnTo>
                  <a:lnTo>
                    <a:pt x="293" y="1359"/>
                  </a:lnTo>
                  <a:lnTo>
                    <a:pt x="294" y="1358"/>
                  </a:lnTo>
                  <a:lnTo>
                    <a:pt x="295" y="1358"/>
                  </a:lnTo>
                  <a:lnTo>
                    <a:pt x="295" y="1357"/>
                  </a:lnTo>
                  <a:lnTo>
                    <a:pt x="296" y="1357"/>
                  </a:lnTo>
                  <a:lnTo>
                    <a:pt x="297" y="1358"/>
                  </a:lnTo>
                  <a:lnTo>
                    <a:pt x="298" y="1357"/>
                  </a:lnTo>
                  <a:lnTo>
                    <a:pt x="299" y="1357"/>
                  </a:lnTo>
                  <a:lnTo>
                    <a:pt x="299" y="1356"/>
                  </a:lnTo>
                  <a:lnTo>
                    <a:pt x="300" y="1356"/>
                  </a:lnTo>
                  <a:lnTo>
                    <a:pt x="299" y="1355"/>
                  </a:lnTo>
                  <a:lnTo>
                    <a:pt x="299" y="1354"/>
                  </a:lnTo>
                  <a:lnTo>
                    <a:pt x="300" y="1354"/>
                  </a:lnTo>
                  <a:lnTo>
                    <a:pt x="301" y="1353"/>
                  </a:lnTo>
                  <a:lnTo>
                    <a:pt x="300" y="1351"/>
                  </a:lnTo>
                  <a:lnTo>
                    <a:pt x="301" y="1351"/>
                  </a:lnTo>
                  <a:lnTo>
                    <a:pt x="302" y="1350"/>
                  </a:lnTo>
                  <a:lnTo>
                    <a:pt x="301" y="1349"/>
                  </a:lnTo>
                  <a:lnTo>
                    <a:pt x="302" y="1349"/>
                  </a:lnTo>
                  <a:lnTo>
                    <a:pt x="301" y="1347"/>
                  </a:lnTo>
                  <a:lnTo>
                    <a:pt x="301" y="1346"/>
                  </a:lnTo>
                  <a:lnTo>
                    <a:pt x="302" y="1346"/>
                  </a:lnTo>
                  <a:lnTo>
                    <a:pt x="301" y="1345"/>
                  </a:lnTo>
                  <a:lnTo>
                    <a:pt x="302" y="1344"/>
                  </a:lnTo>
                  <a:lnTo>
                    <a:pt x="302" y="1343"/>
                  </a:lnTo>
                  <a:lnTo>
                    <a:pt x="301" y="1343"/>
                  </a:lnTo>
                  <a:lnTo>
                    <a:pt x="301" y="1342"/>
                  </a:lnTo>
                  <a:lnTo>
                    <a:pt x="300" y="1342"/>
                  </a:lnTo>
                  <a:lnTo>
                    <a:pt x="301" y="1342"/>
                  </a:lnTo>
                  <a:lnTo>
                    <a:pt x="301" y="1341"/>
                  </a:lnTo>
                  <a:lnTo>
                    <a:pt x="300" y="1341"/>
                  </a:lnTo>
                  <a:lnTo>
                    <a:pt x="299" y="1340"/>
                  </a:lnTo>
                  <a:lnTo>
                    <a:pt x="300" y="1339"/>
                  </a:lnTo>
                  <a:lnTo>
                    <a:pt x="299" y="1339"/>
                  </a:lnTo>
                  <a:lnTo>
                    <a:pt x="299" y="1338"/>
                  </a:lnTo>
                  <a:lnTo>
                    <a:pt x="298" y="1337"/>
                  </a:lnTo>
                  <a:lnTo>
                    <a:pt x="298" y="1336"/>
                  </a:lnTo>
                  <a:lnTo>
                    <a:pt x="297" y="1334"/>
                  </a:lnTo>
                  <a:lnTo>
                    <a:pt x="298" y="1334"/>
                  </a:lnTo>
                  <a:lnTo>
                    <a:pt x="299" y="1335"/>
                  </a:lnTo>
                  <a:lnTo>
                    <a:pt x="300" y="1334"/>
                  </a:lnTo>
                  <a:lnTo>
                    <a:pt x="300" y="1333"/>
                  </a:lnTo>
                  <a:lnTo>
                    <a:pt x="300" y="1332"/>
                  </a:lnTo>
                  <a:lnTo>
                    <a:pt x="300" y="1331"/>
                  </a:lnTo>
                  <a:lnTo>
                    <a:pt x="302" y="1330"/>
                  </a:lnTo>
                  <a:lnTo>
                    <a:pt x="303" y="1329"/>
                  </a:lnTo>
                  <a:lnTo>
                    <a:pt x="305" y="1329"/>
                  </a:lnTo>
                  <a:lnTo>
                    <a:pt x="305" y="1328"/>
                  </a:lnTo>
                  <a:lnTo>
                    <a:pt x="305" y="1326"/>
                  </a:lnTo>
                  <a:lnTo>
                    <a:pt x="305" y="1325"/>
                  </a:lnTo>
                  <a:lnTo>
                    <a:pt x="304" y="1324"/>
                  </a:lnTo>
                  <a:lnTo>
                    <a:pt x="304" y="1323"/>
                  </a:lnTo>
                  <a:lnTo>
                    <a:pt x="303" y="1323"/>
                  </a:lnTo>
                  <a:lnTo>
                    <a:pt x="303" y="1322"/>
                  </a:lnTo>
                  <a:lnTo>
                    <a:pt x="302" y="1322"/>
                  </a:lnTo>
                  <a:lnTo>
                    <a:pt x="301" y="1321"/>
                  </a:lnTo>
                  <a:lnTo>
                    <a:pt x="301" y="1320"/>
                  </a:lnTo>
                  <a:lnTo>
                    <a:pt x="302" y="1319"/>
                  </a:lnTo>
                  <a:lnTo>
                    <a:pt x="301" y="1319"/>
                  </a:lnTo>
                  <a:lnTo>
                    <a:pt x="301" y="1318"/>
                  </a:lnTo>
                  <a:lnTo>
                    <a:pt x="302" y="1317"/>
                  </a:lnTo>
                  <a:lnTo>
                    <a:pt x="301" y="1317"/>
                  </a:lnTo>
                  <a:lnTo>
                    <a:pt x="302" y="1317"/>
                  </a:lnTo>
                  <a:lnTo>
                    <a:pt x="301" y="1316"/>
                  </a:lnTo>
                  <a:lnTo>
                    <a:pt x="302" y="1316"/>
                  </a:lnTo>
                  <a:lnTo>
                    <a:pt x="302" y="1315"/>
                  </a:lnTo>
                  <a:lnTo>
                    <a:pt x="303" y="1315"/>
                  </a:lnTo>
                  <a:lnTo>
                    <a:pt x="303" y="1314"/>
                  </a:lnTo>
                  <a:lnTo>
                    <a:pt x="304" y="1314"/>
                  </a:lnTo>
                  <a:lnTo>
                    <a:pt x="304" y="1313"/>
                  </a:lnTo>
                  <a:lnTo>
                    <a:pt x="303" y="1313"/>
                  </a:lnTo>
                  <a:lnTo>
                    <a:pt x="304" y="1313"/>
                  </a:lnTo>
                  <a:lnTo>
                    <a:pt x="304" y="1312"/>
                  </a:lnTo>
                  <a:lnTo>
                    <a:pt x="303" y="1312"/>
                  </a:lnTo>
                  <a:lnTo>
                    <a:pt x="302" y="1312"/>
                  </a:lnTo>
                  <a:lnTo>
                    <a:pt x="301" y="1312"/>
                  </a:lnTo>
                  <a:lnTo>
                    <a:pt x="301" y="1311"/>
                  </a:lnTo>
                  <a:lnTo>
                    <a:pt x="302" y="1311"/>
                  </a:lnTo>
                  <a:lnTo>
                    <a:pt x="302" y="1310"/>
                  </a:lnTo>
                  <a:lnTo>
                    <a:pt x="301" y="1310"/>
                  </a:lnTo>
                  <a:lnTo>
                    <a:pt x="302" y="1310"/>
                  </a:lnTo>
                  <a:lnTo>
                    <a:pt x="302" y="1311"/>
                  </a:lnTo>
                  <a:lnTo>
                    <a:pt x="303" y="1311"/>
                  </a:lnTo>
                  <a:lnTo>
                    <a:pt x="304" y="1311"/>
                  </a:lnTo>
                  <a:lnTo>
                    <a:pt x="304" y="1310"/>
                  </a:lnTo>
                  <a:lnTo>
                    <a:pt x="304" y="1309"/>
                  </a:lnTo>
                  <a:lnTo>
                    <a:pt x="304" y="1310"/>
                  </a:lnTo>
                  <a:lnTo>
                    <a:pt x="305" y="1309"/>
                  </a:lnTo>
                  <a:lnTo>
                    <a:pt x="304" y="1309"/>
                  </a:lnTo>
                  <a:lnTo>
                    <a:pt x="304" y="1308"/>
                  </a:lnTo>
                  <a:lnTo>
                    <a:pt x="305" y="1309"/>
                  </a:lnTo>
                  <a:lnTo>
                    <a:pt x="305" y="1308"/>
                  </a:lnTo>
                  <a:lnTo>
                    <a:pt x="305" y="1307"/>
                  </a:lnTo>
                  <a:lnTo>
                    <a:pt x="306" y="1307"/>
                  </a:lnTo>
                  <a:lnTo>
                    <a:pt x="306" y="1308"/>
                  </a:lnTo>
                  <a:lnTo>
                    <a:pt x="306" y="1309"/>
                  </a:lnTo>
                  <a:lnTo>
                    <a:pt x="306" y="1308"/>
                  </a:lnTo>
                  <a:lnTo>
                    <a:pt x="307" y="1308"/>
                  </a:lnTo>
                  <a:lnTo>
                    <a:pt x="307" y="1307"/>
                  </a:lnTo>
                  <a:lnTo>
                    <a:pt x="307" y="1308"/>
                  </a:lnTo>
                  <a:lnTo>
                    <a:pt x="308" y="1308"/>
                  </a:lnTo>
                  <a:lnTo>
                    <a:pt x="308" y="1307"/>
                  </a:lnTo>
                  <a:lnTo>
                    <a:pt x="308" y="1308"/>
                  </a:lnTo>
                  <a:lnTo>
                    <a:pt x="308" y="1307"/>
                  </a:lnTo>
                  <a:lnTo>
                    <a:pt x="309" y="1307"/>
                  </a:lnTo>
                  <a:lnTo>
                    <a:pt x="308" y="1306"/>
                  </a:lnTo>
                  <a:lnTo>
                    <a:pt x="309" y="1306"/>
                  </a:lnTo>
                  <a:lnTo>
                    <a:pt x="308" y="1305"/>
                  </a:lnTo>
                  <a:lnTo>
                    <a:pt x="309" y="1305"/>
                  </a:lnTo>
                  <a:lnTo>
                    <a:pt x="310" y="1305"/>
                  </a:lnTo>
                  <a:lnTo>
                    <a:pt x="311" y="1306"/>
                  </a:lnTo>
                  <a:lnTo>
                    <a:pt x="311" y="1305"/>
                  </a:lnTo>
                  <a:lnTo>
                    <a:pt x="312" y="1304"/>
                  </a:lnTo>
                  <a:lnTo>
                    <a:pt x="311" y="1303"/>
                  </a:lnTo>
                  <a:lnTo>
                    <a:pt x="312" y="1303"/>
                  </a:lnTo>
                  <a:lnTo>
                    <a:pt x="313" y="1303"/>
                  </a:lnTo>
                  <a:lnTo>
                    <a:pt x="312" y="1302"/>
                  </a:lnTo>
                  <a:lnTo>
                    <a:pt x="313" y="1302"/>
                  </a:lnTo>
                  <a:lnTo>
                    <a:pt x="314" y="1302"/>
                  </a:lnTo>
                  <a:lnTo>
                    <a:pt x="314" y="1301"/>
                  </a:lnTo>
                  <a:lnTo>
                    <a:pt x="313" y="1301"/>
                  </a:lnTo>
                  <a:lnTo>
                    <a:pt x="313" y="1300"/>
                  </a:lnTo>
                  <a:lnTo>
                    <a:pt x="314" y="1300"/>
                  </a:lnTo>
                  <a:lnTo>
                    <a:pt x="314" y="1299"/>
                  </a:lnTo>
                  <a:lnTo>
                    <a:pt x="313" y="1299"/>
                  </a:lnTo>
                  <a:lnTo>
                    <a:pt x="313" y="1298"/>
                  </a:lnTo>
                  <a:lnTo>
                    <a:pt x="314" y="1297"/>
                  </a:lnTo>
                  <a:lnTo>
                    <a:pt x="313" y="1296"/>
                  </a:lnTo>
                  <a:lnTo>
                    <a:pt x="314" y="1296"/>
                  </a:lnTo>
                  <a:lnTo>
                    <a:pt x="314" y="1295"/>
                  </a:lnTo>
                  <a:lnTo>
                    <a:pt x="314" y="1294"/>
                  </a:lnTo>
                  <a:lnTo>
                    <a:pt x="313" y="1294"/>
                  </a:lnTo>
                  <a:lnTo>
                    <a:pt x="314" y="1293"/>
                  </a:lnTo>
                  <a:lnTo>
                    <a:pt x="313" y="1292"/>
                  </a:lnTo>
                  <a:lnTo>
                    <a:pt x="313" y="1291"/>
                  </a:lnTo>
                  <a:lnTo>
                    <a:pt x="314" y="1291"/>
                  </a:lnTo>
                  <a:lnTo>
                    <a:pt x="315" y="1291"/>
                  </a:lnTo>
                  <a:lnTo>
                    <a:pt x="315" y="1290"/>
                  </a:lnTo>
                  <a:lnTo>
                    <a:pt x="315" y="1289"/>
                  </a:lnTo>
                  <a:lnTo>
                    <a:pt x="316" y="1290"/>
                  </a:lnTo>
                  <a:lnTo>
                    <a:pt x="317" y="1290"/>
                  </a:lnTo>
                  <a:lnTo>
                    <a:pt x="317" y="1289"/>
                  </a:lnTo>
                  <a:lnTo>
                    <a:pt x="317" y="1290"/>
                  </a:lnTo>
                  <a:lnTo>
                    <a:pt x="317" y="1291"/>
                  </a:lnTo>
                  <a:lnTo>
                    <a:pt x="318" y="1291"/>
                  </a:lnTo>
                  <a:lnTo>
                    <a:pt x="319" y="1290"/>
                  </a:lnTo>
                  <a:lnTo>
                    <a:pt x="319" y="1291"/>
                  </a:lnTo>
                  <a:lnTo>
                    <a:pt x="320" y="1291"/>
                  </a:lnTo>
                  <a:lnTo>
                    <a:pt x="320" y="1290"/>
                  </a:lnTo>
                  <a:lnTo>
                    <a:pt x="321" y="1289"/>
                  </a:lnTo>
                  <a:lnTo>
                    <a:pt x="322" y="1288"/>
                  </a:lnTo>
                  <a:lnTo>
                    <a:pt x="323" y="1287"/>
                  </a:lnTo>
                  <a:lnTo>
                    <a:pt x="322" y="1286"/>
                  </a:lnTo>
                  <a:lnTo>
                    <a:pt x="323" y="1284"/>
                  </a:lnTo>
                  <a:lnTo>
                    <a:pt x="323" y="1282"/>
                  </a:lnTo>
                  <a:lnTo>
                    <a:pt x="323" y="1280"/>
                  </a:lnTo>
                  <a:lnTo>
                    <a:pt x="322" y="1280"/>
                  </a:lnTo>
                  <a:lnTo>
                    <a:pt x="322" y="1279"/>
                  </a:lnTo>
                  <a:lnTo>
                    <a:pt x="322" y="1278"/>
                  </a:lnTo>
                  <a:lnTo>
                    <a:pt x="322" y="1279"/>
                  </a:lnTo>
                  <a:lnTo>
                    <a:pt x="323" y="1279"/>
                  </a:lnTo>
                  <a:lnTo>
                    <a:pt x="324" y="1279"/>
                  </a:lnTo>
                  <a:lnTo>
                    <a:pt x="325" y="1279"/>
                  </a:lnTo>
                  <a:lnTo>
                    <a:pt x="325" y="1278"/>
                  </a:lnTo>
                  <a:lnTo>
                    <a:pt x="325" y="1277"/>
                  </a:lnTo>
                  <a:lnTo>
                    <a:pt x="324" y="1277"/>
                  </a:lnTo>
                  <a:lnTo>
                    <a:pt x="325" y="1276"/>
                  </a:lnTo>
                  <a:lnTo>
                    <a:pt x="326" y="1275"/>
                  </a:lnTo>
                  <a:lnTo>
                    <a:pt x="325" y="1274"/>
                  </a:lnTo>
                  <a:lnTo>
                    <a:pt x="326" y="1274"/>
                  </a:lnTo>
                  <a:lnTo>
                    <a:pt x="326" y="1273"/>
                  </a:lnTo>
                  <a:lnTo>
                    <a:pt x="327" y="1273"/>
                  </a:lnTo>
                  <a:lnTo>
                    <a:pt x="328" y="1274"/>
                  </a:lnTo>
                  <a:lnTo>
                    <a:pt x="329" y="1275"/>
                  </a:lnTo>
                  <a:lnTo>
                    <a:pt x="330" y="1275"/>
                  </a:lnTo>
                  <a:lnTo>
                    <a:pt x="331" y="1275"/>
                  </a:lnTo>
                  <a:lnTo>
                    <a:pt x="332" y="1274"/>
                  </a:lnTo>
                  <a:lnTo>
                    <a:pt x="332" y="1275"/>
                  </a:lnTo>
                  <a:lnTo>
                    <a:pt x="333" y="1275"/>
                  </a:lnTo>
                  <a:lnTo>
                    <a:pt x="334" y="1275"/>
                  </a:lnTo>
                  <a:lnTo>
                    <a:pt x="334" y="1276"/>
                  </a:lnTo>
                  <a:lnTo>
                    <a:pt x="335" y="1277"/>
                  </a:lnTo>
                  <a:lnTo>
                    <a:pt x="336" y="1277"/>
                  </a:lnTo>
                  <a:lnTo>
                    <a:pt x="336" y="1276"/>
                  </a:lnTo>
                  <a:lnTo>
                    <a:pt x="337" y="1274"/>
                  </a:lnTo>
                  <a:lnTo>
                    <a:pt x="337" y="1273"/>
                  </a:lnTo>
                  <a:lnTo>
                    <a:pt x="338" y="1273"/>
                  </a:lnTo>
                  <a:lnTo>
                    <a:pt x="339" y="1272"/>
                  </a:lnTo>
                  <a:lnTo>
                    <a:pt x="340" y="1271"/>
                  </a:lnTo>
                  <a:lnTo>
                    <a:pt x="341" y="1271"/>
                  </a:lnTo>
                  <a:lnTo>
                    <a:pt x="342" y="1271"/>
                  </a:lnTo>
                  <a:lnTo>
                    <a:pt x="343" y="1270"/>
                  </a:lnTo>
                  <a:lnTo>
                    <a:pt x="344" y="1270"/>
                  </a:lnTo>
                  <a:lnTo>
                    <a:pt x="345" y="1269"/>
                  </a:lnTo>
                  <a:lnTo>
                    <a:pt x="348" y="1268"/>
                  </a:lnTo>
                  <a:lnTo>
                    <a:pt x="351" y="1267"/>
                  </a:lnTo>
                  <a:lnTo>
                    <a:pt x="352" y="1267"/>
                  </a:lnTo>
                  <a:lnTo>
                    <a:pt x="352" y="1266"/>
                  </a:lnTo>
                  <a:lnTo>
                    <a:pt x="353" y="1266"/>
                  </a:lnTo>
                  <a:lnTo>
                    <a:pt x="354" y="1267"/>
                  </a:lnTo>
                  <a:lnTo>
                    <a:pt x="356" y="1268"/>
                  </a:lnTo>
                  <a:lnTo>
                    <a:pt x="357" y="1268"/>
                  </a:lnTo>
                  <a:lnTo>
                    <a:pt x="358" y="1268"/>
                  </a:lnTo>
                  <a:lnTo>
                    <a:pt x="359" y="1268"/>
                  </a:lnTo>
                  <a:lnTo>
                    <a:pt x="360" y="1268"/>
                  </a:lnTo>
                  <a:lnTo>
                    <a:pt x="362" y="1267"/>
                  </a:lnTo>
                  <a:lnTo>
                    <a:pt x="363" y="1268"/>
                  </a:lnTo>
                  <a:lnTo>
                    <a:pt x="364" y="1268"/>
                  </a:lnTo>
                  <a:lnTo>
                    <a:pt x="365" y="1268"/>
                  </a:lnTo>
                  <a:lnTo>
                    <a:pt x="366" y="1268"/>
                  </a:lnTo>
                  <a:lnTo>
                    <a:pt x="367" y="1268"/>
                  </a:lnTo>
                  <a:lnTo>
                    <a:pt x="368" y="1268"/>
                  </a:lnTo>
                  <a:lnTo>
                    <a:pt x="368" y="1267"/>
                  </a:lnTo>
                  <a:lnTo>
                    <a:pt x="369" y="1267"/>
                  </a:lnTo>
                  <a:lnTo>
                    <a:pt x="370" y="1264"/>
                  </a:lnTo>
                  <a:lnTo>
                    <a:pt x="371" y="1264"/>
                  </a:lnTo>
                  <a:lnTo>
                    <a:pt x="372" y="1263"/>
                  </a:lnTo>
                  <a:lnTo>
                    <a:pt x="373" y="1262"/>
                  </a:lnTo>
                  <a:lnTo>
                    <a:pt x="374" y="1262"/>
                  </a:lnTo>
                  <a:lnTo>
                    <a:pt x="374" y="1261"/>
                  </a:lnTo>
                  <a:lnTo>
                    <a:pt x="374" y="1260"/>
                  </a:lnTo>
                  <a:lnTo>
                    <a:pt x="375" y="1259"/>
                  </a:lnTo>
                  <a:lnTo>
                    <a:pt x="375" y="1257"/>
                  </a:lnTo>
                  <a:lnTo>
                    <a:pt x="375" y="1256"/>
                  </a:lnTo>
                  <a:lnTo>
                    <a:pt x="375" y="1255"/>
                  </a:lnTo>
                  <a:lnTo>
                    <a:pt x="375" y="1254"/>
                  </a:lnTo>
                  <a:lnTo>
                    <a:pt x="375" y="1253"/>
                  </a:lnTo>
                  <a:lnTo>
                    <a:pt x="376" y="1250"/>
                  </a:lnTo>
                  <a:lnTo>
                    <a:pt x="377" y="1250"/>
                  </a:lnTo>
                  <a:lnTo>
                    <a:pt x="379" y="1249"/>
                  </a:lnTo>
                  <a:lnTo>
                    <a:pt x="379" y="1247"/>
                  </a:lnTo>
                  <a:lnTo>
                    <a:pt x="378" y="1246"/>
                  </a:lnTo>
                  <a:lnTo>
                    <a:pt x="377" y="1245"/>
                  </a:lnTo>
                  <a:lnTo>
                    <a:pt x="376" y="1244"/>
                  </a:lnTo>
                  <a:lnTo>
                    <a:pt x="375" y="1244"/>
                  </a:lnTo>
                  <a:lnTo>
                    <a:pt x="374" y="1243"/>
                  </a:lnTo>
                  <a:lnTo>
                    <a:pt x="374" y="1241"/>
                  </a:lnTo>
                  <a:lnTo>
                    <a:pt x="375" y="1240"/>
                  </a:lnTo>
                  <a:lnTo>
                    <a:pt x="376" y="1240"/>
                  </a:lnTo>
                  <a:lnTo>
                    <a:pt x="376" y="1238"/>
                  </a:lnTo>
                  <a:lnTo>
                    <a:pt x="377" y="1235"/>
                  </a:lnTo>
                  <a:lnTo>
                    <a:pt x="378" y="1234"/>
                  </a:lnTo>
                  <a:lnTo>
                    <a:pt x="379" y="1232"/>
                  </a:lnTo>
                  <a:lnTo>
                    <a:pt x="379" y="1230"/>
                  </a:lnTo>
                  <a:lnTo>
                    <a:pt x="379" y="1229"/>
                  </a:lnTo>
                  <a:lnTo>
                    <a:pt x="380" y="1228"/>
                  </a:lnTo>
                  <a:lnTo>
                    <a:pt x="381" y="1228"/>
                  </a:lnTo>
                  <a:lnTo>
                    <a:pt x="382" y="1227"/>
                  </a:lnTo>
                  <a:lnTo>
                    <a:pt x="383" y="1227"/>
                  </a:lnTo>
                  <a:lnTo>
                    <a:pt x="384" y="1226"/>
                  </a:lnTo>
                  <a:lnTo>
                    <a:pt x="384" y="1225"/>
                  </a:lnTo>
                  <a:lnTo>
                    <a:pt x="384" y="1224"/>
                  </a:lnTo>
                  <a:lnTo>
                    <a:pt x="383" y="1223"/>
                  </a:lnTo>
                  <a:lnTo>
                    <a:pt x="383" y="1222"/>
                  </a:lnTo>
                  <a:lnTo>
                    <a:pt x="382" y="1222"/>
                  </a:lnTo>
                  <a:lnTo>
                    <a:pt x="382" y="1221"/>
                  </a:lnTo>
                  <a:lnTo>
                    <a:pt x="382" y="1220"/>
                  </a:lnTo>
                  <a:lnTo>
                    <a:pt x="382" y="1219"/>
                  </a:lnTo>
                  <a:lnTo>
                    <a:pt x="382" y="1217"/>
                  </a:lnTo>
                  <a:lnTo>
                    <a:pt x="382" y="1215"/>
                  </a:lnTo>
                  <a:lnTo>
                    <a:pt x="382" y="1214"/>
                  </a:lnTo>
                  <a:lnTo>
                    <a:pt x="381" y="1213"/>
                  </a:lnTo>
                  <a:lnTo>
                    <a:pt x="381" y="1212"/>
                  </a:lnTo>
                  <a:lnTo>
                    <a:pt x="381" y="1211"/>
                  </a:lnTo>
                  <a:lnTo>
                    <a:pt x="380" y="1209"/>
                  </a:lnTo>
                  <a:lnTo>
                    <a:pt x="379" y="1208"/>
                  </a:lnTo>
                  <a:lnTo>
                    <a:pt x="378" y="1207"/>
                  </a:lnTo>
                  <a:lnTo>
                    <a:pt x="377" y="1206"/>
                  </a:lnTo>
                  <a:lnTo>
                    <a:pt x="377" y="1205"/>
                  </a:lnTo>
                  <a:lnTo>
                    <a:pt x="376" y="1205"/>
                  </a:lnTo>
                  <a:lnTo>
                    <a:pt x="375" y="1205"/>
                  </a:lnTo>
                  <a:lnTo>
                    <a:pt x="375" y="1204"/>
                  </a:lnTo>
                  <a:lnTo>
                    <a:pt x="373" y="1203"/>
                  </a:lnTo>
                  <a:lnTo>
                    <a:pt x="372" y="1203"/>
                  </a:lnTo>
                  <a:lnTo>
                    <a:pt x="371" y="1202"/>
                  </a:lnTo>
                  <a:lnTo>
                    <a:pt x="370" y="1202"/>
                  </a:lnTo>
                  <a:lnTo>
                    <a:pt x="369" y="1201"/>
                  </a:lnTo>
                  <a:lnTo>
                    <a:pt x="369" y="1200"/>
                  </a:lnTo>
                  <a:lnTo>
                    <a:pt x="369" y="1199"/>
                  </a:lnTo>
                  <a:lnTo>
                    <a:pt x="369" y="1198"/>
                  </a:lnTo>
                  <a:lnTo>
                    <a:pt x="368" y="1198"/>
                  </a:lnTo>
                  <a:lnTo>
                    <a:pt x="368" y="1197"/>
                  </a:lnTo>
                  <a:lnTo>
                    <a:pt x="367" y="1196"/>
                  </a:lnTo>
                  <a:lnTo>
                    <a:pt x="366" y="1196"/>
                  </a:lnTo>
                  <a:lnTo>
                    <a:pt x="365" y="1195"/>
                  </a:lnTo>
                  <a:lnTo>
                    <a:pt x="364" y="1195"/>
                  </a:lnTo>
                  <a:lnTo>
                    <a:pt x="364" y="1194"/>
                  </a:lnTo>
                  <a:lnTo>
                    <a:pt x="363" y="1194"/>
                  </a:lnTo>
                  <a:lnTo>
                    <a:pt x="363" y="1193"/>
                  </a:lnTo>
                  <a:lnTo>
                    <a:pt x="361" y="1192"/>
                  </a:lnTo>
                  <a:lnTo>
                    <a:pt x="360" y="1193"/>
                  </a:lnTo>
                  <a:lnTo>
                    <a:pt x="358" y="1192"/>
                  </a:lnTo>
                  <a:lnTo>
                    <a:pt x="357" y="1192"/>
                  </a:lnTo>
                  <a:lnTo>
                    <a:pt x="356" y="1192"/>
                  </a:lnTo>
                  <a:lnTo>
                    <a:pt x="356" y="1193"/>
                  </a:lnTo>
                  <a:lnTo>
                    <a:pt x="355" y="1193"/>
                  </a:lnTo>
                  <a:lnTo>
                    <a:pt x="355" y="1194"/>
                  </a:lnTo>
                  <a:lnTo>
                    <a:pt x="354" y="1194"/>
                  </a:lnTo>
                  <a:lnTo>
                    <a:pt x="353" y="1194"/>
                  </a:lnTo>
                  <a:lnTo>
                    <a:pt x="352" y="1194"/>
                  </a:lnTo>
                  <a:lnTo>
                    <a:pt x="352" y="1193"/>
                  </a:lnTo>
                  <a:lnTo>
                    <a:pt x="351" y="1192"/>
                  </a:lnTo>
                  <a:lnTo>
                    <a:pt x="350" y="1193"/>
                  </a:lnTo>
                  <a:lnTo>
                    <a:pt x="350" y="1195"/>
                  </a:lnTo>
                  <a:lnTo>
                    <a:pt x="349" y="1195"/>
                  </a:lnTo>
                  <a:lnTo>
                    <a:pt x="348" y="1195"/>
                  </a:lnTo>
                  <a:lnTo>
                    <a:pt x="347" y="1194"/>
                  </a:lnTo>
                  <a:lnTo>
                    <a:pt x="346" y="1194"/>
                  </a:lnTo>
                  <a:lnTo>
                    <a:pt x="346" y="1195"/>
                  </a:lnTo>
                  <a:lnTo>
                    <a:pt x="345" y="1195"/>
                  </a:lnTo>
                  <a:lnTo>
                    <a:pt x="344" y="1194"/>
                  </a:lnTo>
                  <a:lnTo>
                    <a:pt x="343" y="1194"/>
                  </a:lnTo>
                  <a:lnTo>
                    <a:pt x="342" y="1194"/>
                  </a:lnTo>
                  <a:lnTo>
                    <a:pt x="340" y="1194"/>
                  </a:lnTo>
                  <a:lnTo>
                    <a:pt x="340" y="1195"/>
                  </a:lnTo>
                  <a:lnTo>
                    <a:pt x="340" y="1196"/>
                  </a:lnTo>
                  <a:lnTo>
                    <a:pt x="339" y="1196"/>
                  </a:lnTo>
                  <a:lnTo>
                    <a:pt x="338" y="1195"/>
                  </a:lnTo>
                  <a:lnTo>
                    <a:pt x="338" y="1196"/>
                  </a:lnTo>
                  <a:lnTo>
                    <a:pt x="337" y="1196"/>
                  </a:lnTo>
                  <a:lnTo>
                    <a:pt x="337" y="1195"/>
                  </a:lnTo>
                  <a:lnTo>
                    <a:pt x="336" y="1196"/>
                  </a:lnTo>
                  <a:lnTo>
                    <a:pt x="335" y="1196"/>
                  </a:lnTo>
                  <a:lnTo>
                    <a:pt x="335" y="1195"/>
                  </a:lnTo>
                  <a:lnTo>
                    <a:pt x="334" y="1195"/>
                  </a:lnTo>
                  <a:lnTo>
                    <a:pt x="334" y="1196"/>
                  </a:lnTo>
                  <a:lnTo>
                    <a:pt x="333" y="1197"/>
                  </a:lnTo>
                  <a:lnTo>
                    <a:pt x="333" y="1198"/>
                  </a:lnTo>
                  <a:lnTo>
                    <a:pt x="332" y="1198"/>
                  </a:lnTo>
                  <a:lnTo>
                    <a:pt x="332" y="1197"/>
                  </a:lnTo>
                  <a:lnTo>
                    <a:pt x="332" y="1198"/>
                  </a:lnTo>
                  <a:lnTo>
                    <a:pt x="331" y="1199"/>
                  </a:lnTo>
                  <a:lnTo>
                    <a:pt x="330" y="1199"/>
                  </a:lnTo>
                  <a:lnTo>
                    <a:pt x="329" y="1200"/>
                  </a:lnTo>
                  <a:lnTo>
                    <a:pt x="328" y="1199"/>
                  </a:lnTo>
                  <a:lnTo>
                    <a:pt x="328" y="1200"/>
                  </a:lnTo>
                  <a:lnTo>
                    <a:pt x="326" y="1200"/>
                  </a:lnTo>
                  <a:lnTo>
                    <a:pt x="326" y="1199"/>
                  </a:lnTo>
                  <a:lnTo>
                    <a:pt x="325" y="1200"/>
                  </a:lnTo>
                  <a:lnTo>
                    <a:pt x="324" y="1200"/>
                  </a:lnTo>
                  <a:lnTo>
                    <a:pt x="322" y="1200"/>
                  </a:lnTo>
                  <a:lnTo>
                    <a:pt x="322" y="1201"/>
                  </a:lnTo>
                  <a:lnTo>
                    <a:pt x="321" y="1202"/>
                  </a:lnTo>
                  <a:lnTo>
                    <a:pt x="320" y="1201"/>
                  </a:lnTo>
                  <a:lnTo>
                    <a:pt x="319" y="1201"/>
                  </a:lnTo>
                  <a:lnTo>
                    <a:pt x="320" y="1202"/>
                  </a:lnTo>
                  <a:lnTo>
                    <a:pt x="319" y="1202"/>
                  </a:lnTo>
                  <a:lnTo>
                    <a:pt x="318" y="1201"/>
                  </a:lnTo>
                  <a:lnTo>
                    <a:pt x="317" y="1200"/>
                  </a:lnTo>
                  <a:lnTo>
                    <a:pt x="317" y="1201"/>
                  </a:lnTo>
                  <a:lnTo>
                    <a:pt x="316" y="1200"/>
                  </a:lnTo>
                  <a:lnTo>
                    <a:pt x="316" y="1201"/>
                  </a:lnTo>
                  <a:lnTo>
                    <a:pt x="315" y="1202"/>
                  </a:lnTo>
                  <a:lnTo>
                    <a:pt x="314" y="1201"/>
                  </a:lnTo>
                  <a:lnTo>
                    <a:pt x="314" y="1200"/>
                  </a:lnTo>
                  <a:lnTo>
                    <a:pt x="313" y="1200"/>
                  </a:lnTo>
                  <a:lnTo>
                    <a:pt x="312" y="1201"/>
                  </a:lnTo>
                  <a:lnTo>
                    <a:pt x="312" y="1202"/>
                  </a:lnTo>
                  <a:lnTo>
                    <a:pt x="311" y="1203"/>
                  </a:lnTo>
                  <a:lnTo>
                    <a:pt x="310" y="1204"/>
                  </a:lnTo>
                  <a:lnTo>
                    <a:pt x="309" y="1205"/>
                  </a:lnTo>
                  <a:lnTo>
                    <a:pt x="308" y="1205"/>
                  </a:lnTo>
                  <a:lnTo>
                    <a:pt x="308" y="1204"/>
                  </a:lnTo>
                  <a:lnTo>
                    <a:pt x="307" y="1204"/>
                  </a:lnTo>
                  <a:lnTo>
                    <a:pt x="306" y="1204"/>
                  </a:lnTo>
                  <a:lnTo>
                    <a:pt x="305" y="1204"/>
                  </a:lnTo>
                  <a:lnTo>
                    <a:pt x="305" y="1205"/>
                  </a:lnTo>
                  <a:lnTo>
                    <a:pt x="305" y="1206"/>
                  </a:lnTo>
                  <a:lnTo>
                    <a:pt x="305" y="1205"/>
                  </a:lnTo>
                  <a:lnTo>
                    <a:pt x="303" y="1206"/>
                  </a:lnTo>
                  <a:lnTo>
                    <a:pt x="301" y="1206"/>
                  </a:lnTo>
                  <a:lnTo>
                    <a:pt x="301" y="1207"/>
                  </a:lnTo>
                  <a:lnTo>
                    <a:pt x="300" y="1208"/>
                  </a:lnTo>
                  <a:lnTo>
                    <a:pt x="299" y="1208"/>
                  </a:lnTo>
                  <a:lnTo>
                    <a:pt x="299" y="1209"/>
                  </a:lnTo>
                  <a:lnTo>
                    <a:pt x="299" y="1211"/>
                  </a:lnTo>
                  <a:lnTo>
                    <a:pt x="298" y="1211"/>
                  </a:lnTo>
                  <a:lnTo>
                    <a:pt x="298" y="1212"/>
                  </a:lnTo>
                  <a:lnTo>
                    <a:pt x="297" y="1212"/>
                  </a:lnTo>
                  <a:lnTo>
                    <a:pt x="297" y="1213"/>
                  </a:lnTo>
                  <a:lnTo>
                    <a:pt x="297" y="1214"/>
                  </a:lnTo>
                  <a:lnTo>
                    <a:pt x="296" y="1214"/>
                  </a:lnTo>
                  <a:lnTo>
                    <a:pt x="295" y="1214"/>
                  </a:lnTo>
                  <a:lnTo>
                    <a:pt x="294" y="1214"/>
                  </a:lnTo>
                  <a:lnTo>
                    <a:pt x="294" y="1215"/>
                  </a:lnTo>
                  <a:lnTo>
                    <a:pt x="293" y="1215"/>
                  </a:lnTo>
                  <a:lnTo>
                    <a:pt x="292" y="1215"/>
                  </a:lnTo>
                  <a:lnTo>
                    <a:pt x="292" y="1216"/>
                  </a:lnTo>
                  <a:lnTo>
                    <a:pt x="291" y="1217"/>
                  </a:lnTo>
                  <a:lnTo>
                    <a:pt x="292" y="1217"/>
                  </a:lnTo>
                  <a:lnTo>
                    <a:pt x="291" y="1218"/>
                  </a:lnTo>
                  <a:lnTo>
                    <a:pt x="290" y="1218"/>
                  </a:lnTo>
                  <a:lnTo>
                    <a:pt x="290" y="1217"/>
                  </a:lnTo>
                  <a:lnTo>
                    <a:pt x="290" y="1216"/>
                  </a:lnTo>
                  <a:lnTo>
                    <a:pt x="290" y="1217"/>
                  </a:lnTo>
                  <a:lnTo>
                    <a:pt x="289" y="1217"/>
                  </a:lnTo>
                  <a:lnTo>
                    <a:pt x="289" y="1216"/>
                  </a:lnTo>
                  <a:lnTo>
                    <a:pt x="288" y="1216"/>
                  </a:lnTo>
                  <a:lnTo>
                    <a:pt x="287" y="1216"/>
                  </a:lnTo>
                  <a:lnTo>
                    <a:pt x="286" y="1216"/>
                  </a:lnTo>
                  <a:lnTo>
                    <a:pt x="285" y="1215"/>
                  </a:lnTo>
                  <a:lnTo>
                    <a:pt x="284" y="1215"/>
                  </a:lnTo>
                  <a:lnTo>
                    <a:pt x="283" y="1215"/>
                  </a:lnTo>
                  <a:lnTo>
                    <a:pt x="283" y="1214"/>
                  </a:lnTo>
                  <a:lnTo>
                    <a:pt x="283" y="1213"/>
                  </a:lnTo>
                  <a:lnTo>
                    <a:pt x="282" y="1213"/>
                  </a:lnTo>
                  <a:lnTo>
                    <a:pt x="281" y="1213"/>
                  </a:lnTo>
                  <a:lnTo>
                    <a:pt x="282" y="1212"/>
                  </a:lnTo>
                  <a:lnTo>
                    <a:pt x="282" y="1211"/>
                  </a:lnTo>
                  <a:lnTo>
                    <a:pt x="281" y="1211"/>
                  </a:lnTo>
                  <a:lnTo>
                    <a:pt x="281" y="1210"/>
                  </a:lnTo>
                  <a:lnTo>
                    <a:pt x="281" y="1209"/>
                  </a:lnTo>
                  <a:lnTo>
                    <a:pt x="280" y="1208"/>
                  </a:lnTo>
                  <a:lnTo>
                    <a:pt x="280" y="1207"/>
                  </a:lnTo>
                  <a:lnTo>
                    <a:pt x="280" y="1206"/>
                  </a:lnTo>
                  <a:lnTo>
                    <a:pt x="278" y="1205"/>
                  </a:lnTo>
                  <a:lnTo>
                    <a:pt x="278" y="1204"/>
                  </a:lnTo>
                  <a:lnTo>
                    <a:pt x="276" y="1203"/>
                  </a:lnTo>
                  <a:lnTo>
                    <a:pt x="273" y="1203"/>
                  </a:lnTo>
                  <a:lnTo>
                    <a:pt x="274" y="1202"/>
                  </a:lnTo>
                  <a:lnTo>
                    <a:pt x="274" y="1201"/>
                  </a:lnTo>
                  <a:lnTo>
                    <a:pt x="273" y="1200"/>
                  </a:lnTo>
                  <a:lnTo>
                    <a:pt x="273" y="1199"/>
                  </a:lnTo>
                  <a:lnTo>
                    <a:pt x="274" y="1199"/>
                  </a:lnTo>
                  <a:lnTo>
                    <a:pt x="274" y="1198"/>
                  </a:lnTo>
                  <a:lnTo>
                    <a:pt x="273" y="1198"/>
                  </a:lnTo>
                  <a:lnTo>
                    <a:pt x="273" y="1197"/>
                  </a:lnTo>
                  <a:lnTo>
                    <a:pt x="274" y="1197"/>
                  </a:lnTo>
                  <a:lnTo>
                    <a:pt x="273" y="1196"/>
                  </a:lnTo>
                  <a:lnTo>
                    <a:pt x="273" y="1197"/>
                  </a:lnTo>
                  <a:lnTo>
                    <a:pt x="272" y="1197"/>
                  </a:lnTo>
                  <a:lnTo>
                    <a:pt x="271" y="1197"/>
                  </a:lnTo>
                  <a:lnTo>
                    <a:pt x="271" y="1196"/>
                  </a:lnTo>
                  <a:lnTo>
                    <a:pt x="272" y="1195"/>
                  </a:lnTo>
                  <a:lnTo>
                    <a:pt x="273" y="1194"/>
                  </a:lnTo>
                  <a:lnTo>
                    <a:pt x="273" y="1193"/>
                  </a:lnTo>
                  <a:lnTo>
                    <a:pt x="272" y="1194"/>
                  </a:lnTo>
                  <a:lnTo>
                    <a:pt x="271" y="1194"/>
                  </a:lnTo>
                  <a:lnTo>
                    <a:pt x="271" y="1193"/>
                  </a:lnTo>
                  <a:lnTo>
                    <a:pt x="271" y="1192"/>
                  </a:lnTo>
                  <a:lnTo>
                    <a:pt x="270" y="1192"/>
                  </a:lnTo>
                  <a:lnTo>
                    <a:pt x="270" y="1191"/>
                  </a:lnTo>
                  <a:lnTo>
                    <a:pt x="269" y="1191"/>
                  </a:lnTo>
                  <a:lnTo>
                    <a:pt x="268" y="1191"/>
                  </a:lnTo>
                  <a:lnTo>
                    <a:pt x="267" y="1191"/>
                  </a:lnTo>
                  <a:lnTo>
                    <a:pt x="267" y="1190"/>
                  </a:lnTo>
                  <a:lnTo>
                    <a:pt x="266" y="1189"/>
                  </a:lnTo>
                  <a:lnTo>
                    <a:pt x="266" y="1188"/>
                  </a:lnTo>
                  <a:lnTo>
                    <a:pt x="267" y="1187"/>
                  </a:lnTo>
                  <a:lnTo>
                    <a:pt x="267" y="1186"/>
                  </a:lnTo>
                  <a:lnTo>
                    <a:pt x="266" y="1186"/>
                  </a:lnTo>
                  <a:lnTo>
                    <a:pt x="265" y="1186"/>
                  </a:lnTo>
                  <a:lnTo>
                    <a:pt x="265" y="1185"/>
                  </a:lnTo>
                  <a:lnTo>
                    <a:pt x="264" y="1185"/>
                  </a:lnTo>
                  <a:lnTo>
                    <a:pt x="264" y="1184"/>
                  </a:lnTo>
                  <a:lnTo>
                    <a:pt x="263" y="1183"/>
                  </a:lnTo>
                  <a:lnTo>
                    <a:pt x="262" y="1182"/>
                  </a:lnTo>
                  <a:lnTo>
                    <a:pt x="261" y="1181"/>
                  </a:lnTo>
                  <a:lnTo>
                    <a:pt x="261" y="1180"/>
                  </a:lnTo>
                  <a:lnTo>
                    <a:pt x="261" y="1179"/>
                  </a:lnTo>
                  <a:lnTo>
                    <a:pt x="262" y="1179"/>
                  </a:lnTo>
                  <a:lnTo>
                    <a:pt x="261" y="1178"/>
                  </a:lnTo>
                  <a:lnTo>
                    <a:pt x="260" y="1179"/>
                  </a:lnTo>
                  <a:lnTo>
                    <a:pt x="259" y="1178"/>
                  </a:lnTo>
                  <a:lnTo>
                    <a:pt x="260" y="1177"/>
                  </a:lnTo>
                  <a:lnTo>
                    <a:pt x="260" y="1176"/>
                  </a:lnTo>
                  <a:lnTo>
                    <a:pt x="259" y="1176"/>
                  </a:lnTo>
                  <a:lnTo>
                    <a:pt x="259" y="1177"/>
                  </a:lnTo>
                  <a:lnTo>
                    <a:pt x="258" y="1177"/>
                  </a:lnTo>
                  <a:lnTo>
                    <a:pt x="257" y="1176"/>
                  </a:lnTo>
                  <a:lnTo>
                    <a:pt x="258" y="1176"/>
                  </a:lnTo>
                  <a:lnTo>
                    <a:pt x="257" y="1176"/>
                  </a:lnTo>
                  <a:lnTo>
                    <a:pt x="257" y="1175"/>
                  </a:lnTo>
                  <a:lnTo>
                    <a:pt x="256" y="1175"/>
                  </a:lnTo>
                  <a:lnTo>
                    <a:pt x="255" y="1174"/>
                  </a:lnTo>
                  <a:lnTo>
                    <a:pt x="255" y="1175"/>
                  </a:lnTo>
                  <a:lnTo>
                    <a:pt x="254" y="1174"/>
                  </a:lnTo>
                  <a:lnTo>
                    <a:pt x="254" y="1173"/>
                  </a:lnTo>
                  <a:lnTo>
                    <a:pt x="253" y="1173"/>
                  </a:lnTo>
                  <a:lnTo>
                    <a:pt x="251" y="1172"/>
                  </a:lnTo>
                  <a:lnTo>
                    <a:pt x="252" y="1172"/>
                  </a:lnTo>
                  <a:lnTo>
                    <a:pt x="253" y="1171"/>
                  </a:lnTo>
                  <a:lnTo>
                    <a:pt x="252" y="1171"/>
                  </a:lnTo>
                  <a:lnTo>
                    <a:pt x="252" y="1172"/>
                  </a:lnTo>
                  <a:lnTo>
                    <a:pt x="251" y="1171"/>
                  </a:lnTo>
                  <a:lnTo>
                    <a:pt x="251" y="1170"/>
                  </a:lnTo>
                  <a:lnTo>
                    <a:pt x="250" y="1171"/>
                  </a:lnTo>
                  <a:lnTo>
                    <a:pt x="249" y="1170"/>
                  </a:lnTo>
                  <a:lnTo>
                    <a:pt x="250" y="1170"/>
                  </a:lnTo>
                  <a:lnTo>
                    <a:pt x="250" y="1169"/>
                  </a:lnTo>
                  <a:lnTo>
                    <a:pt x="251" y="1169"/>
                  </a:lnTo>
                  <a:lnTo>
                    <a:pt x="250" y="1169"/>
                  </a:lnTo>
                  <a:lnTo>
                    <a:pt x="249" y="1168"/>
                  </a:lnTo>
                  <a:lnTo>
                    <a:pt x="250" y="1168"/>
                  </a:lnTo>
                  <a:lnTo>
                    <a:pt x="250" y="1167"/>
                  </a:lnTo>
                  <a:lnTo>
                    <a:pt x="250" y="1166"/>
                  </a:lnTo>
                  <a:lnTo>
                    <a:pt x="250" y="1165"/>
                  </a:lnTo>
                  <a:lnTo>
                    <a:pt x="249" y="1163"/>
                  </a:lnTo>
                  <a:lnTo>
                    <a:pt x="249" y="1162"/>
                  </a:lnTo>
                  <a:lnTo>
                    <a:pt x="248" y="1162"/>
                  </a:lnTo>
                  <a:lnTo>
                    <a:pt x="248" y="1161"/>
                  </a:lnTo>
                  <a:lnTo>
                    <a:pt x="249" y="1162"/>
                  </a:lnTo>
                  <a:lnTo>
                    <a:pt x="249" y="1161"/>
                  </a:lnTo>
                  <a:lnTo>
                    <a:pt x="250" y="1161"/>
                  </a:lnTo>
                  <a:lnTo>
                    <a:pt x="249" y="1161"/>
                  </a:lnTo>
                  <a:lnTo>
                    <a:pt x="248" y="1161"/>
                  </a:lnTo>
                  <a:lnTo>
                    <a:pt x="248" y="1160"/>
                  </a:lnTo>
                  <a:lnTo>
                    <a:pt x="247" y="1160"/>
                  </a:lnTo>
                  <a:lnTo>
                    <a:pt x="247" y="1161"/>
                  </a:lnTo>
                  <a:lnTo>
                    <a:pt x="246" y="1161"/>
                  </a:lnTo>
                  <a:lnTo>
                    <a:pt x="246" y="1160"/>
                  </a:lnTo>
                  <a:lnTo>
                    <a:pt x="247" y="1159"/>
                  </a:lnTo>
                  <a:lnTo>
                    <a:pt x="248" y="1158"/>
                  </a:lnTo>
                  <a:lnTo>
                    <a:pt x="247" y="1157"/>
                  </a:lnTo>
                  <a:lnTo>
                    <a:pt x="246" y="1157"/>
                  </a:lnTo>
                  <a:lnTo>
                    <a:pt x="246" y="1158"/>
                  </a:lnTo>
                  <a:lnTo>
                    <a:pt x="245" y="1158"/>
                  </a:lnTo>
                  <a:lnTo>
                    <a:pt x="246" y="1156"/>
                  </a:lnTo>
                  <a:lnTo>
                    <a:pt x="245" y="1155"/>
                  </a:lnTo>
                  <a:lnTo>
                    <a:pt x="245" y="1156"/>
                  </a:lnTo>
                  <a:lnTo>
                    <a:pt x="244" y="1156"/>
                  </a:lnTo>
                  <a:lnTo>
                    <a:pt x="243" y="1155"/>
                  </a:lnTo>
                  <a:lnTo>
                    <a:pt x="242" y="1155"/>
                  </a:lnTo>
                  <a:lnTo>
                    <a:pt x="241" y="1155"/>
                  </a:lnTo>
                  <a:lnTo>
                    <a:pt x="241" y="1156"/>
                  </a:lnTo>
                  <a:lnTo>
                    <a:pt x="240" y="1156"/>
                  </a:lnTo>
                  <a:lnTo>
                    <a:pt x="240" y="1155"/>
                  </a:lnTo>
                  <a:lnTo>
                    <a:pt x="238" y="1155"/>
                  </a:lnTo>
                  <a:lnTo>
                    <a:pt x="238" y="1154"/>
                  </a:lnTo>
                  <a:lnTo>
                    <a:pt x="238" y="1153"/>
                  </a:lnTo>
                  <a:lnTo>
                    <a:pt x="239" y="1153"/>
                  </a:lnTo>
                  <a:lnTo>
                    <a:pt x="240" y="1152"/>
                  </a:lnTo>
                  <a:lnTo>
                    <a:pt x="239" y="1151"/>
                  </a:lnTo>
                  <a:lnTo>
                    <a:pt x="238" y="1150"/>
                  </a:lnTo>
                  <a:lnTo>
                    <a:pt x="239" y="1149"/>
                  </a:lnTo>
                  <a:lnTo>
                    <a:pt x="239" y="1150"/>
                  </a:lnTo>
                  <a:lnTo>
                    <a:pt x="240" y="1150"/>
                  </a:lnTo>
                  <a:lnTo>
                    <a:pt x="241" y="1149"/>
                  </a:lnTo>
                  <a:lnTo>
                    <a:pt x="240" y="1148"/>
                  </a:lnTo>
                  <a:lnTo>
                    <a:pt x="238" y="1148"/>
                  </a:lnTo>
                  <a:lnTo>
                    <a:pt x="235" y="1147"/>
                  </a:lnTo>
                  <a:lnTo>
                    <a:pt x="235" y="1146"/>
                  </a:lnTo>
                  <a:lnTo>
                    <a:pt x="236" y="1145"/>
                  </a:lnTo>
                  <a:lnTo>
                    <a:pt x="235" y="1145"/>
                  </a:lnTo>
                  <a:lnTo>
                    <a:pt x="235" y="1144"/>
                  </a:lnTo>
                  <a:lnTo>
                    <a:pt x="235" y="1143"/>
                  </a:lnTo>
                  <a:lnTo>
                    <a:pt x="236" y="1143"/>
                  </a:lnTo>
                  <a:lnTo>
                    <a:pt x="237" y="1143"/>
                  </a:lnTo>
                  <a:lnTo>
                    <a:pt x="238" y="1143"/>
                  </a:lnTo>
                  <a:lnTo>
                    <a:pt x="239" y="1143"/>
                  </a:lnTo>
                  <a:lnTo>
                    <a:pt x="237" y="1142"/>
                  </a:lnTo>
                  <a:lnTo>
                    <a:pt x="236" y="1140"/>
                  </a:lnTo>
                  <a:lnTo>
                    <a:pt x="235" y="1138"/>
                  </a:lnTo>
                  <a:lnTo>
                    <a:pt x="234" y="1138"/>
                  </a:lnTo>
                  <a:lnTo>
                    <a:pt x="233" y="1137"/>
                  </a:lnTo>
                  <a:lnTo>
                    <a:pt x="233" y="1136"/>
                  </a:lnTo>
                  <a:lnTo>
                    <a:pt x="233" y="1135"/>
                  </a:lnTo>
                  <a:lnTo>
                    <a:pt x="232" y="1135"/>
                  </a:lnTo>
                  <a:lnTo>
                    <a:pt x="231" y="1134"/>
                  </a:lnTo>
                  <a:lnTo>
                    <a:pt x="230" y="1135"/>
                  </a:lnTo>
                  <a:lnTo>
                    <a:pt x="229" y="1135"/>
                  </a:lnTo>
                  <a:lnTo>
                    <a:pt x="229" y="1136"/>
                  </a:lnTo>
                  <a:lnTo>
                    <a:pt x="229" y="1137"/>
                  </a:lnTo>
                  <a:lnTo>
                    <a:pt x="230" y="1138"/>
                  </a:lnTo>
                  <a:lnTo>
                    <a:pt x="231" y="1138"/>
                  </a:lnTo>
                  <a:lnTo>
                    <a:pt x="232" y="1139"/>
                  </a:lnTo>
                  <a:lnTo>
                    <a:pt x="232" y="1140"/>
                  </a:lnTo>
                  <a:lnTo>
                    <a:pt x="231" y="1140"/>
                  </a:lnTo>
                  <a:lnTo>
                    <a:pt x="230" y="1141"/>
                  </a:lnTo>
                  <a:lnTo>
                    <a:pt x="227" y="1141"/>
                  </a:lnTo>
                  <a:lnTo>
                    <a:pt x="226" y="1140"/>
                  </a:lnTo>
                  <a:lnTo>
                    <a:pt x="226" y="1138"/>
                  </a:lnTo>
                  <a:lnTo>
                    <a:pt x="226" y="1136"/>
                  </a:lnTo>
                  <a:lnTo>
                    <a:pt x="227" y="1135"/>
                  </a:lnTo>
                  <a:lnTo>
                    <a:pt x="227" y="1134"/>
                  </a:lnTo>
                  <a:lnTo>
                    <a:pt x="227" y="1131"/>
                  </a:lnTo>
                  <a:lnTo>
                    <a:pt x="223" y="1129"/>
                  </a:lnTo>
                  <a:lnTo>
                    <a:pt x="224" y="1128"/>
                  </a:lnTo>
                  <a:lnTo>
                    <a:pt x="224" y="1127"/>
                  </a:lnTo>
                  <a:lnTo>
                    <a:pt x="225" y="1127"/>
                  </a:lnTo>
                  <a:lnTo>
                    <a:pt x="225" y="1126"/>
                  </a:lnTo>
                  <a:lnTo>
                    <a:pt x="223" y="1125"/>
                  </a:lnTo>
                  <a:lnTo>
                    <a:pt x="221" y="1125"/>
                  </a:lnTo>
                  <a:lnTo>
                    <a:pt x="220" y="1124"/>
                  </a:lnTo>
                  <a:lnTo>
                    <a:pt x="219" y="1124"/>
                  </a:lnTo>
                  <a:lnTo>
                    <a:pt x="218" y="1123"/>
                  </a:lnTo>
                  <a:lnTo>
                    <a:pt x="219" y="1122"/>
                  </a:lnTo>
                  <a:lnTo>
                    <a:pt x="220" y="1121"/>
                  </a:lnTo>
                  <a:lnTo>
                    <a:pt x="220" y="1120"/>
                  </a:lnTo>
                  <a:lnTo>
                    <a:pt x="220" y="1119"/>
                  </a:lnTo>
                  <a:lnTo>
                    <a:pt x="220" y="1118"/>
                  </a:lnTo>
                  <a:lnTo>
                    <a:pt x="218" y="1117"/>
                  </a:lnTo>
                  <a:lnTo>
                    <a:pt x="217" y="1117"/>
                  </a:lnTo>
                  <a:lnTo>
                    <a:pt x="216" y="1117"/>
                  </a:lnTo>
                  <a:lnTo>
                    <a:pt x="214" y="1116"/>
                  </a:lnTo>
                  <a:lnTo>
                    <a:pt x="214" y="1117"/>
                  </a:lnTo>
                  <a:lnTo>
                    <a:pt x="213" y="1118"/>
                  </a:lnTo>
                  <a:lnTo>
                    <a:pt x="212" y="1119"/>
                  </a:lnTo>
                  <a:lnTo>
                    <a:pt x="211" y="1119"/>
                  </a:lnTo>
                  <a:lnTo>
                    <a:pt x="211" y="1117"/>
                  </a:lnTo>
                  <a:lnTo>
                    <a:pt x="211" y="1115"/>
                  </a:lnTo>
                  <a:lnTo>
                    <a:pt x="211" y="1111"/>
                  </a:lnTo>
                  <a:lnTo>
                    <a:pt x="210" y="1111"/>
                  </a:lnTo>
                  <a:lnTo>
                    <a:pt x="208" y="1109"/>
                  </a:lnTo>
                  <a:lnTo>
                    <a:pt x="208" y="1107"/>
                  </a:lnTo>
                  <a:lnTo>
                    <a:pt x="208" y="1105"/>
                  </a:lnTo>
                  <a:lnTo>
                    <a:pt x="208" y="1103"/>
                  </a:lnTo>
                  <a:lnTo>
                    <a:pt x="207" y="1101"/>
                  </a:lnTo>
                  <a:lnTo>
                    <a:pt x="205" y="1101"/>
                  </a:lnTo>
                  <a:lnTo>
                    <a:pt x="204" y="1100"/>
                  </a:lnTo>
                  <a:lnTo>
                    <a:pt x="203" y="1100"/>
                  </a:lnTo>
                  <a:lnTo>
                    <a:pt x="201" y="1101"/>
                  </a:lnTo>
                  <a:lnTo>
                    <a:pt x="199" y="1101"/>
                  </a:lnTo>
                  <a:lnTo>
                    <a:pt x="198" y="1102"/>
                  </a:lnTo>
                  <a:lnTo>
                    <a:pt x="197" y="1103"/>
                  </a:lnTo>
                  <a:lnTo>
                    <a:pt x="196" y="1103"/>
                  </a:lnTo>
                  <a:lnTo>
                    <a:pt x="194" y="1102"/>
                  </a:lnTo>
                  <a:lnTo>
                    <a:pt x="193" y="1102"/>
                  </a:lnTo>
                  <a:lnTo>
                    <a:pt x="192" y="1101"/>
                  </a:lnTo>
                  <a:lnTo>
                    <a:pt x="192" y="1100"/>
                  </a:lnTo>
                  <a:lnTo>
                    <a:pt x="193" y="1098"/>
                  </a:lnTo>
                  <a:lnTo>
                    <a:pt x="194" y="1097"/>
                  </a:lnTo>
                  <a:lnTo>
                    <a:pt x="196" y="1096"/>
                  </a:lnTo>
                  <a:lnTo>
                    <a:pt x="197" y="1095"/>
                  </a:lnTo>
                  <a:lnTo>
                    <a:pt x="198" y="1095"/>
                  </a:lnTo>
                  <a:lnTo>
                    <a:pt x="201" y="1094"/>
                  </a:lnTo>
                  <a:lnTo>
                    <a:pt x="202" y="1094"/>
                  </a:lnTo>
                  <a:lnTo>
                    <a:pt x="204" y="1093"/>
                  </a:lnTo>
                  <a:lnTo>
                    <a:pt x="208" y="1091"/>
                  </a:lnTo>
                  <a:lnTo>
                    <a:pt x="210" y="1090"/>
                  </a:lnTo>
                  <a:lnTo>
                    <a:pt x="211" y="1089"/>
                  </a:lnTo>
                  <a:lnTo>
                    <a:pt x="211" y="1088"/>
                  </a:lnTo>
                  <a:lnTo>
                    <a:pt x="212" y="1086"/>
                  </a:lnTo>
                  <a:lnTo>
                    <a:pt x="212" y="1084"/>
                  </a:lnTo>
                  <a:lnTo>
                    <a:pt x="212" y="1081"/>
                  </a:lnTo>
                  <a:lnTo>
                    <a:pt x="211" y="1080"/>
                  </a:lnTo>
                  <a:lnTo>
                    <a:pt x="209" y="1076"/>
                  </a:lnTo>
                  <a:lnTo>
                    <a:pt x="207" y="1075"/>
                  </a:lnTo>
                  <a:lnTo>
                    <a:pt x="205" y="1073"/>
                  </a:lnTo>
                  <a:lnTo>
                    <a:pt x="204" y="1073"/>
                  </a:lnTo>
                  <a:lnTo>
                    <a:pt x="203" y="1072"/>
                  </a:lnTo>
                  <a:lnTo>
                    <a:pt x="202" y="1071"/>
                  </a:lnTo>
                  <a:lnTo>
                    <a:pt x="199" y="1071"/>
                  </a:lnTo>
                  <a:lnTo>
                    <a:pt x="198" y="1071"/>
                  </a:lnTo>
                  <a:lnTo>
                    <a:pt x="196" y="1070"/>
                  </a:lnTo>
                  <a:lnTo>
                    <a:pt x="194" y="1070"/>
                  </a:lnTo>
                  <a:lnTo>
                    <a:pt x="193" y="1070"/>
                  </a:lnTo>
                  <a:lnTo>
                    <a:pt x="191" y="1070"/>
                  </a:lnTo>
                  <a:lnTo>
                    <a:pt x="190" y="1071"/>
                  </a:lnTo>
                  <a:lnTo>
                    <a:pt x="189" y="1073"/>
                  </a:lnTo>
                  <a:lnTo>
                    <a:pt x="188" y="1074"/>
                  </a:lnTo>
                  <a:lnTo>
                    <a:pt x="187" y="1075"/>
                  </a:lnTo>
                  <a:lnTo>
                    <a:pt x="186" y="1076"/>
                  </a:lnTo>
                  <a:lnTo>
                    <a:pt x="185" y="1077"/>
                  </a:lnTo>
                  <a:lnTo>
                    <a:pt x="184" y="1077"/>
                  </a:lnTo>
                  <a:lnTo>
                    <a:pt x="183" y="1077"/>
                  </a:lnTo>
                  <a:lnTo>
                    <a:pt x="182" y="1076"/>
                  </a:lnTo>
                  <a:lnTo>
                    <a:pt x="182" y="1075"/>
                  </a:lnTo>
                  <a:lnTo>
                    <a:pt x="181" y="1074"/>
                  </a:lnTo>
                  <a:lnTo>
                    <a:pt x="180" y="1071"/>
                  </a:lnTo>
                  <a:lnTo>
                    <a:pt x="179" y="1070"/>
                  </a:lnTo>
                  <a:lnTo>
                    <a:pt x="178" y="1068"/>
                  </a:lnTo>
                  <a:lnTo>
                    <a:pt x="178" y="1067"/>
                  </a:lnTo>
                  <a:lnTo>
                    <a:pt x="176" y="1064"/>
                  </a:lnTo>
                  <a:lnTo>
                    <a:pt x="173" y="1063"/>
                  </a:lnTo>
                  <a:lnTo>
                    <a:pt x="170" y="1061"/>
                  </a:lnTo>
                  <a:lnTo>
                    <a:pt x="169" y="1061"/>
                  </a:lnTo>
                  <a:lnTo>
                    <a:pt x="168" y="1061"/>
                  </a:lnTo>
                  <a:lnTo>
                    <a:pt x="168" y="1060"/>
                  </a:lnTo>
                  <a:lnTo>
                    <a:pt x="167" y="1059"/>
                  </a:lnTo>
                  <a:lnTo>
                    <a:pt x="166" y="1056"/>
                  </a:lnTo>
                  <a:lnTo>
                    <a:pt x="166" y="1054"/>
                  </a:lnTo>
                  <a:lnTo>
                    <a:pt x="166" y="1052"/>
                  </a:lnTo>
                  <a:lnTo>
                    <a:pt x="166" y="1051"/>
                  </a:lnTo>
                  <a:lnTo>
                    <a:pt x="167" y="1051"/>
                  </a:lnTo>
                  <a:lnTo>
                    <a:pt x="168" y="1050"/>
                  </a:lnTo>
                  <a:lnTo>
                    <a:pt x="170" y="1048"/>
                  </a:lnTo>
                  <a:lnTo>
                    <a:pt x="173" y="1047"/>
                  </a:lnTo>
                  <a:lnTo>
                    <a:pt x="174" y="1046"/>
                  </a:lnTo>
                  <a:lnTo>
                    <a:pt x="176" y="1047"/>
                  </a:lnTo>
                  <a:lnTo>
                    <a:pt x="179" y="1049"/>
                  </a:lnTo>
                  <a:lnTo>
                    <a:pt x="182" y="1050"/>
                  </a:lnTo>
                  <a:lnTo>
                    <a:pt x="183" y="1049"/>
                  </a:lnTo>
                  <a:lnTo>
                    <a:pt x="185" y="1048"/>
                  </a:lnTo>
                  <a:lnTo>
                    <a:pt x="186" y="1047"/>
                  </a:lnTo>
                  <a:lnTo>
                    <a:pt x="187" y="1046"/>
                  </a:lnTo>
                  <a:lnTo>
                    <a:pt x="188" y="1045"/>
                  </a:lnTo>
                  <a:lnTo>
                    <a:pt x="188" y="1044"/>
                  </a:lnTo>
                  <a:lnTo>
                    <a:pt x="188" y="1042"/>
                  </a:lnTo>
                  <a:lnTo>
                    <a:pt x="189" y="1039"/>
                  </a:lnTo>
                  <a:lnTo>
                    <a:pt x="192" y="1037"/>
                  </a:lnTo>
                  <a:lnTo>
                    <a:pt x="194" y="1034"/>
                  </a:lnTo>
                  <a:lnTo>
                    <a:pt x="194" y="1033"/>
                  </a:lnTo>
                  <a:lnTo>
                    <a:pt x="194" y="1031"/>
                  </a:lnTo>
                  <a:lnTo>
                    <a:pt x="195" y="1030"/>
                  </a:lnTo>
                  <a:lnTo>
                    <a:pt x="196" y="1029"/>
                  </a:lnTo>
                  <a:lnTo>
                    <a:pt x="197" y="1027"/>
                  </a:lnTo>
                  <a:lnTo>
                    <a:pt x="198" y="1026"/>
                  </a:lnTo>
                  <a:lnTo>
                    <a:pt x="199" y="1026"/>
                  </a:lnTo>
                  <a:lnTo>
                    <a:pt x="199" y="1025"/>
                  </a:lnTo>
                  <a:lnTo>
                    <a:pt x="200" y="1025"/>
                  </a:lnTo>
                  <a:lnTo>
                    <a:pt x="202" y="1024"/>
                  </a:lnTo>
                  <a:lnTo>
                    <a:pt x="205" y="1022"/>
                  </a:lnTo>
                  <a:lnTo>
                    <a:pt x="206" y="1021"/>
                  </a:lnTo>
                  <a:lnTo>
                    <a:pt x="206" y="1019"/>
                  </a:lnTo>
                  <a:lnTo>
                    <a:pt x="206" y="1018"/>
                  </a:lnTo>
                  <a:lnTo>
                    <a:pt x="206" y="1016"/>
                  </a:lnTo>
                  <a:lnTo>
                    <a:pt x="206" y="1015"/>
                  </a:lnTo>
                  <a:lnTo>
                    <a:pt x="207" y="1013"/>
                  </a:lnTo>
                  <a:lnTo>
                    <a:pt x="207" y="1012"/>
                  </a:lnTo>
                  <a:lnTo>
                    <a:pt x="209" y="1011"/>
                  </a:lnTo>
                  <a:lnTo>
                    <a:pt x="210" y="1008"/>
                  </a:lnTo>
                  <a:lnTo>
                    <a:pt x="211" y="1007"/>
                  </a:lnTo>
                  <a:lnTo>
                    <a:pt x="211" y="1004"/>
                  </a:lnTo>
                  <a:lnTo>
                    <a:pt x="211" y="1002"/>
                  </a:lnTo>
                  <a:lnTo>
                    <a:pt x="209" y="998"/>
                  </a:lnTo>
                  <a:lnTo>
                    <a:pt x="208" y="997"/>
                  </a:lnTo>
                  <a:lnTo>
                    <a:pt x="207" y="996"/>
                  </a:lnTo>
                  <a:lnTo>
                    <a:pt x="207" y="995"/>
                  </a:lnTo>
                  <a:lnTo>
                    <a:pt x="207" y="994"/>
                  </a:lnTo>
                  <a:lnTo>
                    <a:pt x="208" y="991"/>
                  </a:lnTo>
                  <a:lnTo>
                    <a:pt x="209" y="990"/>
                  </a:lnTo>
                  <a:lnTo>
                    <a:pt x="209" y="988"/>
                  </a:lnTo>
                  <a:lnTo>
                    <a:pt x="213" y="983"/>
                  </a:lnTo>
                  <a:lnTo>
                    <a:pt x="213" y="982"/>
                  </a:lnTo>
                  <a:lnTo>
                    <a:pt x="214" y="981"/>
                  </a:lnTo>
                  <a:lnTo>
                    <a:pt x="213" y="979"/>
                  </a:lnTo>
                  <a:lnTo>
                    <a:pt x="213" y="977"/>
                  </a:lnTo>
                  <a:lnTo>
                    <a:pt x="213" y="972"/>
                  </a:lnTo>
                  <a:lnTo>
                    <a:pt x="214" y="972"/>
                  </a:lnTo>
                  <a:lnTo>
                    <a:pt x="214" y="970"/>
                  </a:lnTo>
                  <a:lnTo>
                    <a:pt x="214" y="968"/>
                  </a:lnTo>
                  <a:lnTo>
                    <a:pt x="213" y="967"/>
                  </a:lnTo>
                  <a:lnTo>
                    <a:pt x="214" y="966"/>
                  </a:lnTo>
                  <a:lnTo>
                    <a:pt x="216" y="963"/>
                  </a:lnTo>
                  <a:lnTo>
                    <a:pt x="218" y="960"/>
                  </a:lnTo>
                  <a:lnTo>
                    <a:pt x="219" y="959"/>
                  </a:lnTo>
                  <a:lnTo>
                    <a:pt x="220" y="957"/>
                  </a:lnTo>
                  <a:lnTo>
                    <a:pt x="220" y="955"/>
                  </a:lnTo>
                  <a:lnTo>
                    <a:pt x="220" y="952"/>
                  </a:lnTo>
                  <a:lnTo>
                    <a:pt x="220" y="951"/>
                  </a:lnTo>
                  <a:lnTo>
                    <a:pt x="221" y="949"/>
                  </a:lnTo>
                  <a:lnTo>
                    <a:pt x="221" y="947"/>
                  </a:lnTo>
                  <a:lnTo>
                    <a:pt x="222" y="946"/>
                  </a:lnTo>
                  <a:lnTo>
                    <a:pt x="224" y="945"/>
                  </a:lnTo>
                  <a:lnTo>
                    <a:pt x="224" y="944"/>
                  </a:lnTo>
                  <a:lnTo>
                    <a:pt x="224" y="941"/>
                  </a:lnTo>
                  <a:lnTo>
                    <a:pt x="226" y="939"/>
                  </a:lnTo>
                  <a:lnTo>
                    <a:pt x="226" y="938"/>
                  </a:lnTo>
                  <a:lnTo>
                    <a:pt x="227" y="938"/>
                  </a:lnTo>
                  <a:lnTo>
                    <a:pt x="227" y="937"/>
                  </a:lnTo>
                  <a:lnTo>
                    <a:pt x="228" y="936"/>
                  </a:lnTo>
                  <a:lnTo>
                    <a:pt x="229" y="935"/>
                  </a:lnTo>
                  <a:lnTo>
                    <a:pt x="228" y="932"/>
                  </a:lnTo>
                  <a:lnTo>
                    <a:pt x="226" y="927"/>
                  </a:lnTo>
                  <a:lnTo>
                    <a:pt x="226" y="926"/>
                  </a:lnTo>
                  <a:lnTo>
                    <a:pt x="227" y="925"/>
                  </a:lnTo>
                  <a:lnTo>
                    <a:pt x="229" y="921"/>
                  </a:lnTo>
                  <a:lnTo>
                    <a:pt x="230" y="917"/>
                  </a:lnTo>
                  <a:lnTo>
                    <a:pt x="231" y="915"/>
                  </a:lnTo>
                  <a:lnTo>
                    <a:pt x="231" y="914"/>
                  </a:lnTo>
                  <a:lnTo>
                    <a:pt x="231" y="911"/>
                  </a:lnTo>
                  <a:lnTo>
                    <a:pt x="231" y="909"/>
                  </a:lnTo>
                  <a:lnTo>
                    <a:pt x="231" y="908"/>
                  </a:lnTo>
                  <a:lnTo>
                    <a:pt x="234" y="904"/>
                  </a:lnTo>
                  <a:lnTo>
                    <a:pt x="237" y="899"/>
                  </a:lnTo>
                  <a:lnTo>
                    <a:pt x="237" y="898"/>
                  </a:lnTo>
                  <a:lnTo>
                    <a:pt x="237" y="897"/>
                  </a:lnTo>
                  <a:lnTo>
                    <a:pt x="237" y="895"/>
                  </a:lnTo>
                  <a:lnTo>
                    <a:pt x="236" y="891"/>
                  </a:lnTo>
                  <a:lnTo>
                    <a:pt x="234" y="889"/>
                  </a:lnTo>
                  <a:lnTo>
                    <a:pt x="233" y="887"/>
                  </a:lnTo>
                  <a:lnTo>
                    <a:pt x="231" y="882"/>
                  </a:lnTo>
                  <a:lnTo>
                    <a:pt x="230" y="878"/>
                  </a:lnTo>
                  <a:lnTo>
                    <a:pt x="229" y="873"/>
                  </a:lnTo>
                  <a:lnTo>
                    <a:pt x="228" y="869"/>
                  </a:lnTo>
                  <a:lnTo>
                    <a:pt x="228" y="866"/>
                  </a:lnTo>
                  <a:lnTo>
                    <a:pt x="229" y="862"/>
                  </a:lnTo>
                  <a:lnTo>
                    <a:pt x="230" y="859"/>
                  </a:lnTo>
                  <a:lnTo>
                    <a:pt x="230" y="857"/>
                  </a:lnTo>
                  <a:lnTo>
                    <a:pt x="229" y="855"/>
                  </a:lnTo>
                  <a:lnTo>
                    <a:pt x="228" y="852"/>
                  </a:lnTo>
                  <a:lnTo>
                    <a:pt x="227" y="850"/>
                  </a:lnTo>
                  <a:lnTo>
                    <a:pt x="227" y="849"/>
                  </a:lnTo>
                  <a:lnTo>
                    <a:pt x="227" y="847"/>
                  </a:lnTo>
                  <a:lnTo>
                    <a:pt x="228" y="847"/>
                  </a:lnTo>
                  <a:lnTo>
                    <a:pt x="228" y="845"/>
                  </a:lnTo>
                  <a:lnTo>
                    <a:pt x="229" y="842"/>
                  </a:lnTo>
                  <a:lnTo>
                    <a:pt x="230" y="838"/>
                  </a:lnTo>
                  <a:lnTo>
                    <a:pt x="230" y="836"/>
                  </a:lnTo>
                  <a:lnTo>
                    <a:pt x="230" y="832"/>
                  </a:lnTo>
                  <a:lnTo>
                    <a:pt x="230" y="829"/>
                  </a:lnTo>
                  <a:lnTo>
                    <a:pt x="230" y="827"/>
                  </a:lnTo>
                  <a:lnTo>
                    <a:pt x="230" y="826"/>
                  </a:lnTo>
                  <a:lnTo>
                    <a:pt x="229" y="825"/>
                  </a:lnTo>
                  <a:lnTo>
                    <a:pt x="229" y="820"/>
                  </a:lnTo>
                  <a:lnTo>
                    <a:pt x="228" y="818"/>
                  </a:lnTo>
                  <a:lnTo>
                    <a:pt x="227" y="817"/>
                  </a:lnTo>
                  <a:lnTo>
                    <a:pt x="226" y="815"/>
                  </a:lnTo>
                  <a:lnTo>
                    <a:pt x="225" y="812"/>
                  </a:lnTo>
                  <a:lnTo>
                    <a:pt x="225" y="811"/>
                  </a:lnTo>
                  <a:lnTo>
                    <a:pt x="224" y="809"/>
                  </a:lnTo>
                  <a:lnTo>
                    <a:pt x="222" y="807"/>
                  </a:lnTo>
                  <a:lnTo>
                    <a:pt x="221" y="806"/>
                  </a:lnTo>
                  <a:lnTo>
                    <a:pt x="220" y="804"/>
                  </a:lnTo>
                  <a:lnTo>
                    <a:pt x="220" y="803"/>
                  </a:lnTo>
                  <a:lnTo>
                    <a:pt x="220" y="802"/>
                  </a:lnTo>
                  <a:lnTo>
                    <a:pt x="220" y="800"/>
                  </a:lnTo>
                  <a:lnTo>
                    <a:pt x="220" y="799"/>
                  </a:lnTo>
                  <a:lnTo>
                    <a:pt x="222" y="794"/>
                  </a:lnTo>
                  <a:lnTo>
                    <a:pt x="224" y="791"/>
                  </a:lnTo>
                  <a:lnTo>
                    <a:pt x="224" y="786"/>
                  </a:lnTo>
                  <a:lnTo>
                    <a:pt x="223" y="783"/>
                  </a:lnTo>
                  <a:lnTo>
                    <a:pt x="223" y="782"/>
                  </a:lnTo>
                  <a:lnTo>
                    <a:pt x="223" y="777"/>
                  </a:lnTo>
                  <a:lnTo>
                    <a:pt x="223" y="773"/>
                  </a:lnTo>
                  <a:lnTo>
                    <a:pt x="223" y="771"/>
                  </a:lnTo>
                  <a:lnTo>
                    <a:pt x="220" y="766"/>
                  </a:lnTo>
                  <a:lnTo>
                    <a:pt x="218" y="764"/>
                  </a:lnTo>
                  <a:lnTo>
                    <a:pt x="217" y="762"/>
                  </a:lnTo>
                  <a:lnTo>
                    <a:pt x="216" y="761"/>
                  </a:lnTo>
                  <a:lnTo>
                    <a:pt x="216" y="760"/>
                  </a:lnTo>
                  <a:lnTo>
                    <a:pt x="214" y="759"/>
                  </a:lnTo>
                  <a:lnTo>
                    <a:pt x="212" y="756"/>
                  </a:lnTo>
                  <a:lnTo>
                    <a:pt x="211" y="756"/>
                  </a:lnTo>
                  <a:lnTo>
                    <a:pt x="210" y="755"/>
                  </a:lnTo>
                  <a:lnTo>
                    <a:pt x="209" y="755"/>
                  </a:lnTo>
                  <a:lnTo>
                    <a:pt x="208" y="756"/>
                  </a:lnTo>
                  <a:lnTo>
                    <a:pt x="207" y="756"/>
                  </a:lnTo>
                  <a:lnTo>
                    <a:pt x="203" y="755"/>
                  </a:lnTo>
                  <a:lnTo>
                    <a:pt x="202" y="755"/>
                  </a:lnTo>
                  <a:lnTo>
                    <a:pt x="201" y="754"/>
                  </a:lnTo>
                  <a:lnTo>
                    <a:pt x="200" y="754"/>
                  </a:lnTo>
                  <a:lnTo>
                    <a:pt x="196" y="750"/>
                  </a:lnTo>
                  <a:lnTo>
                    <a:pt x="195" y="749"/>
                  </a:lnTo>
                  <a:lnTo>
                    <a:pt x="193" y="747"/>
                  </a:lnTo>
                  <a:lnTo>
                    <a:pt x="192" y="746"/>
                  </a:lnTo>
                  <a:lnTo>
                    <a:pt x="191" y="745"/>
                  </a:lnTo>
                  <a:lnTo>
                    <a:pt x="189" y="745"/>
                  </a:lnTo>
                  <a:lnTo>
                    <a:pt x="188" y="745"/>
                  </a:lnTo>
                  <a:lnTo>
                    <a:pt x="182" y="741"/>
                  </a:lnTo>
                  <a:lnTo>
                    <a:pt x="180" y="739"/>
                  </a:lnTo>
                  <a:lnTo>
                    <a:pt x="179" y="739"/>
                  </a:lnTo>
                  <a:lnTo>
                    <a:pt x="178" y="738"/>
                  </a:lnTo>
                  <a:lnTo>
                    <a:pt x="176" y="738"/>
                  </a:lnTo>
                  <a:lnTo>
                    <a:pt x="174" y="738"/>
                  </a:lnTo>
                  <a:lnTo>
                    <a:pt x="173" y="738"/>
                  </a:lnTo>
                  <a:lnTo>
                    <a:pt x="171" y="738"/>
                  </a:lnTo>
                  <a:lnTo>
                    <a:pt x="170" y="739"/>
                  </a:lnTo>
                  <a:lnTo>
                    <a:pt x="167" y="739"/>
                  </a:lnTo>
                  <a:lnTo>
                    <a:pt x="164" y="738"/>
                  </a:lnTo>
                  <a:lnTo>
                    <a:pt x="162" y="737"/>
                  </a:lnTo>
                  <a:lnTo>
                    <a:pt x="161" y="737"/>
                  </a:lnTo>
                  <a:lnTo>
                    <a:pt x="158" y="734"/>
                  </a:lnTo>
                  <a:lnTo>
                    <a:pt x="157" y="731"/>
                  </a:lnTo>
                  <a:lnTo>
                    <a:pt x="157" y="730"/>
                  </a:lnTo>
                  <a:lnTo>
                    <a:pt x="157" y="729"/>
                  </a:lnTo>
                  <a:lnTo>
                    <a:pt x="157" y="728"/>
                  </a:lnTo>
                  <a:lnTo>
                    <a:pt x="157" y="726"/>
                  </a:lnTo>
                  <a:lnTo>
                    <a:pt x="157" y="724"/>
                  </a:lnTo>
                  <a:lnTo>
                    <a:pt x="157" y="719"/>
                  </a:lnTo>
                  <a:lnTo>
                    <a:pt x="156" y="718"/>
                  </a:lnTo>
                  <a:lnTo>
                    <a:pt x="154" y="716"/>
                  </a:lnTo>
                  <a:lnTo>
                    <a:pt x="150" y="714"/>
                  </a:lnTo>
                  <a:lnTo>
                    <a:pt x="148" y="713"/>
                  </a:lnTo>
                  <a:lnTo>
                    <a:pt x="147" y="712"/>
                  </a:lnTo>
                  <a:lnTo>
                    <a:pt x="145" y="712"/>
                  </a:lnTo>
                  <a:lnTo>
                    <a:pt x="141" y="711"/>
                  </a:lnTo>
                  <a:lnTo>
                    <a:pt x="137" y="710"/>
                  </a:lnTo>
                  <a:lnTo>
                    <a:pt x="135" y="710"/>
                  </a:lnTo>
                  <a:lnTo>
                    <a:pt x="133" y="710"/>
                  </a:lnTo>
                  <a:lnTo>
                    <a:pt x="132" y="710"/>
                  </a:lnTo>
                  <a:lnTo>
                    <a:pt x="131" y="711"/>
                  </a:lnTo>
                  <a:lnTo>
                    <a:pt x="130" y="711"/>
                  </a:lnTo>
                  <a:lnTo>
                    <a:pt x="129" y="712"/>
                  </a:lnTo>
                  <a:lnTo>
                    <a:pt x="127" y="714"/>
                  </a:lnTo>
                  <a:lnTo>
                    <a:pt x="126" y="715"/>
                  </a:lnTo>
                  <a:lnTo>
                    <a:pt x="125" y="715"/>
                  </a:lnTo>
                  <a:lnTo>
                    <a:pt x="121" y="716"/>
                  </a:lnTo>
                  <a:lnTo>
                    <a:pt x="120" y="716"/>
                  </a:lnTo>
                  <a:lnTo>
                    <a:pt x="119" y="716"/>
                  </a:lnTo>
                  <a:lnTo>
                    <a:pt x="114" y="714"/>
                  </a:lnTo>
                  <a:lnTo>
                    <a:pt x="107" y="714"/>
                  </a:lnTo>
                  <a:lnTo>
                    <a:pt x="103" y="713"/>
                  </a:lnTo>
                  <a:lnTo>
                    <a:pt x="102" y="713"/>
                  </a:lnTo>
                  <a:lnTo>
                    <a:pt x="100" y="711"/>
                  </a:lnTo>
                  <a:lnTo>
                    <a:pt x="99" y="711"/>
                  </a:lnTo>
                  <a:lnTo>
                    <a:pt x="98" y="710"/>
                  </a:lnTo>
                  <a:lnTo>
                    <a:pt x="95" y="709"/>
                  </a:lnTo>
                  <a:lnTo>
                    <a:pt x="94" y="708"/>
                  </a:lnTo>
                  <a:lnTo>
                    <a:pt x="93" y="707"/>
                  </a:lnTo>
                  <a:lnTo>
                    <a:pt x="90" y="705"/>
                  </a:lnTo>
                  <a:lnTo>
                    <a:pt x="86" y="704"/>
                  </a:lnTo>
                  <a:lnTo>
                    <a:pt x="84" y="703"/>
                  </a:lnTo>
                  <a:lnTo>
                    <a:pt x="82" y="702"/>
                  </a:lnTo>
                  <a:lnTo>
                    <a:pt x="81" y="701"/>
                  </a:lnTo>
                  <a:lnTo>
                    <a:pt x="79" y="701"/>
                  </a:lnTo>
                  <a:lnTo>
                    <a:pt x="78" y="701"/>
                  </a:lnTo>
                  <a:lnTo>
                    <a:pt x="76" y="700"/>
                  </a:lnTo>
                  <a:lnTo>
                    <a:pt x="75" y="698"/>
                  </a:lnTo>
                  <a:lnTo>
                    <a:pt x="72" y="696"/>
                  </a:lnTo>
                  <a:lnTo>
                    <a:pt x="71" y="695"/>
                  </a:lnTo>
                  <a:lnTo>
                    <a:pt x="70" y="695"/>
                  </a:lnTo>
                  <a:lnTo>
                    <a:pt x="69" y="695"/>
                  </a:lnTo>
                  <a:lnTo>
                    <a:pt x="66" y="695"/>
                  </a:lnTo>
                  <a:lnTo>
                    <a:pt x="65" y="695"/>
                  </a:lnTo>
                  <a:lnTo>
                    <a:pt x="60" y="696"/>
                  </a:lnTo>
                  <a:lnTo>
                    <a:pt x="56" y="697"/>
                  </a:lnTo>
                  <a:lnTo>
                    <a:pt x="54" y="697"/>
                  </a:lnTo>
                  <a:lnTo>
                    <a:pt x="52" y="697"/>
                  </a:lnTo>
                  <a:lnTo>
                    <a:pt x="51" y="697"/>
                  </a:lnTo>
                  <a:lnTo>
                    <a:pt x="49" y="698"/>
                  </a:lnTo>
                  <a:lnTo>
                    <a:pt x="46" y="698"/>
                  </a:lnTo>
                  <a:lnTo>
                    <a:pt x="44" y="697"/>
                  </a:lnTo>
                  <a:lnTo>
                    <a:pt x="43" y="697"/>
                  </a:lnTo>
                  <a:lnTo>
                    <a:pt x="42" y="698"/>
                  </a:lnTo>
                  <a:lnTo>
                    <a:pt x="41" y="698"/>
                  </a:lnTo>
                  <a:lnTo>
                    <a:pt x="40" y="699"/>
                  </a:lnTo>
                  <a:lnTo>
                    <a:pt x="39" y="699"/>
                  </a:lnTo>
                  <a:lnTo>
                    <a:pt x="37" y="701"/>
                  </a:lnTo>
                  <a:lnTo>
                    <a:pt x="36" y="703"/>
                  </a:lnTo>
                  <a:lnTo>
                    <a:pt x="35" y="703"/>
                  </a:lnTo>
                  <a:lnTo>
                    <a:pt x="35" y="704"/>
                  </a:lnTo>
                  <a:lnTo>
                    <a:pt x="35" y="706"/>
                  </a:lnTo>
                  <a:lnTo>
                    <a:pt x="34" y="708"/>
                  </a:lnTo>
                  <a:lnTo>
                    <a:pt x="34" y="709"/>
                  </a:lnTo>
                  <a:lnTo>
                    <a:pt x="34" y="710"/>
                  </a:lnTo>
                  <a:lnTo>
                    <a:pt x="34" y="711"/>
                  </a:lnTo>
                  <a:lnTo>
                    <a:pt x="34" y="713"/>
                  </a:lnTo>
                  <a:lnTo>
                    <a:pt x="31" y="717"/>
                  </a:lnTo>
                  <a:lnTo>
                    <a:pt x="28" y="720"/>
                  </a:lnTo>
                  <a:lnTo>
                    <a:pt x="27" y="721"/>
                  </a:lnTo>
                  <a:lnTo>
                    <a:pt x="27" y="722"/>
                  </a:lnTo>
                  <a:lnTo>
                    <a:pt x="25" y="722"/>
                  </a:lnTo>
                  <a:lnTo>
                    <a:pt x="22" y="721"/>
                  </a:lnTo>
                  <a:lnTo>
                    <a:pt x="22" y="720"/>
                  </a:lnTo>
                  <a:lnTo>
                    <a:pt x="21" y="719"/>
                  </a:lnTo>
                  <a:lnTo>
                    <a:pt x="20" y="718"/>
                  </a:lnTo>
                  <a:lnTo>
                    <a:pt x="19" y="717"/>
                  </a:lnTo>
                  <a:lnTo>
                    <a:pt x="17" y="716"/>
                  </a:lnTo>
                  <a:lnTo>
                    <a:pt x="14" y="716"/>
                  </a:lnTo>
                  <a:lnTo>
                    <a:pt x="12" y="717"/>
                  </a:lnTo>
                  <a:lnTo>
                    <a:pt x="10" y="718"/>
                  </a:lnTo>
                  <a:lnTo>
                    <a:pt x="10" y="720"/>
                  </a:lnTo>
                  <a:lnTo>
                    <a:pt x="9" y="722"/>
                  </a:lnTo>
                  <a:lnTo>
                    <a:pt x="8" y="723"/>
                  </a:lnTo>
                  <a:lnTo>
                    <a:pt x="8" y="724"/>
                  </a:lnTo>
                  <a:lnTo>
                    <a:pt x="7" y="723"/>
                  </a:lnTo>
                  <a:lnTo>
                    <a:pt x="5" y="722"/>
                  </a:lnTo>
                  <a:lnTo>
                    <a:pt x="4" y="722"/>
                  </a:lnTo>
                  <a:lnTo>
                    <a:pt x="3" y="723"/>
                  </a:lnTo>
                  <a:lnTo>
                    <a:pt x="0" y="722"/>
                  </a:lnTo>
                  <a:close/>
                  <a:moveTo>
                    <a:pt x="566" y="48"/>
                  </a:moveTo>
                  <a:lnTo>
                    <a:pt x="564" y="46"/>
                  </a:lnTo>
                  <a:lnTo>
                    <a:pt x="564" y="45"/>
                  </a:lnTo>
                  <a:lnTo>
                    <a:pt x="564" y="43"/>
                  </a:lnTo>
                  <a:lnTo>
                    <a:pt x="565" y="42"/>
                  </a:lnTo>
                  <a:lnTo>
                    <a:pt x="566" y="42"/>
                  </a:lnTo>
                  <a:lnTo>
                    <a:pt x="567" y="41"/>
                  </a:lnTo>
                  <a:lnTo>
                    <a:pt x="568" y="41"/>
                  </a:lnTo>
                  <a:lnTo>
                    <a:pt x="569" y="40"/>
                  </a:lnTo>
                  <a:lnTo>
                    <a:pt x="570" y="41"/>
                  </a:lnTo>
                  <a:lnTo>
                    <a:pt x="570" y="43"/>
                  </a:lnTo>
                  <a:lnTo>
                    <a:pt x="571" y="43"/>
                  </a:lnTo>
                  <a:lnTo>
                    <a:pt x="572" y="44"/>
                  </a:lnTo>
                  <a:lnTo>
                    <a:pt x="571" y="46"/>
                  </a:lnTo>
                  <a:lnTo>
                    <a:pt x="570" y="46"/>
                  </a:lnTo>
                  <a:lnTo>
                    <a:pt x="569" y="46"/>
                  </a:lnTo>
                  <a:lnTo>
                    <a:pt x="569" y="49"/>
                  </a:lnTo>
                  <a:lnTo>
                    <a:pt x="570" y="50"/>
                  </a:lnTo>
                  <a:lnTo>
                    <a:pt x="570" y="48"/>
                  </a:lnTo>
                  <a:lnTo>
                    <a:pt x="570" y="47"/>
                  </a:lnTo>
                  <a:lnTo>
                    <a:pt x="571" y="46"/>
                  </a:lnTo>
                  <a:lnTo>
                    <a:pt x="573" y="45"/>
                  </a:lnTo>
                  <a:lnTo>
                    <a:pt x="573" y="44"/>
                  </a:lnTo>
                  <a:lnTo>
                    <a:pt x="571" y="42"/>
                  </a:lnTo>
                  <a:lnTo>
                    <a:pt x="571" y="41"/>
                  </a:lnTo>
                  <a:lnTo>
                    <a:pt x="573" y="40"/>
                  </a:lnTo>
                  <a:lnTo>
                    <a:pt x="573" y="39"/>
                  </a:lnTo>
                  <a:lnTo>
                    <a:pt x="573" y="38"/>
                  </a:lnTo>
                  <a:lnTo>
                    <a:pt x="573" y="37"/>
                  </a:lnTo>
                  <a:lnTo>
                    <a:pt x="573" y="35"/>
                  </a:lnTo>
                  <a:lnTo>
                    <a:pt x="573" y="33"/>
                  </a:lnTo>
                  <a:lnTo>
                    <a:pt x="573" y="29"/>
                  </a:lnTo>
                  <a:lnTo>
                    <a:pt x="574" y="28"/>
                  </a:lnTo>
                  <a:lnTo>
                    <a:pt x="573" y="28"/>
                  </a:lnTo>
                  <a:lnTo>
                    <a:pt x="574" y="25"/>
                  </a:lnTo>
                  <a:lnTo>
                    <a:pt x="575" y="24"/>
                  </a:lnTo>
                  <a:lnTo>
                    <a:pt x="575" y="22"/>
                  </a:lnTo>
                  <a:lnTo>
                    <a:pt x="575" y="21"/>
                  </a:lnTo>
                  <a:lnTo>
                    <a:pt x="577" y="19"/>
                  </a:lnTo>
                  <a:lnTo>
                    <a:pt x="577" y="20"/>
                  </a:lnTo>
                  <a:lnTo>
                    <a:pt x="578" y="20"/>
                  </a:lnTo>
                  <a:lnTo>
                    <a:pt x="578" y="19"/>
                  </a:lnTo>
                  <a:lnTo>
                    <a:pt x="577" y="19"/>
                  </a:lnTo>
                  <a:lnTo>
                    <a:pt x="576" y="19"/>
                  </a:lnTo>
                  <a:lnTo>
                    <a:pt x="575" y="19"/>
                  </a:lnTo>
                  <a:lnTo>
                    <a:pt x="575" y="18"/>
                  </a:lnTo>
                  <a:lnTo>
                    <a:pt x="576" y="17"/>
                  </a:lnTo>
                  <a:lnTo>
                    <a:pt x="577" y="17"/>
                  </a:lnTo>
                  <a:lnTo>
                    <a:pt x="578" y="17"/>
                  </a:lnTo>
                  <a:lnTo>
                    <a:pt x="578" y="18"/>
                  </a:lnTo>
                  <a:lnTo>
                    <a:pt x="579" y="19"/>
                  </a:lnTo>
                  <a:lnTo>
                    <a:pt x="580" y="19"/>
                  </a:lnTo>
                  <a:lnTo>
                    <a:pt x="579" y="21"/>
                  </a:lnTo>
                  <a:lnTo>
                    <a:pt x="579" y="23"/>
                  </a:lnTo>
                  <a:lnTo>
                    <a:pt x="580" y="25"/>
                  </a:lnTo>
                  <a:lnTo>
                    <a:pt x="579" y="26"/>
                  </a:lnTo>
                  <a:lnTo>
                    <a:pt x="579" y="27"/>
                  </a:lnTo>
                  <a:lnTo>
                    <a:pt x="578" y="28"/>
                  </a:lnTo>
                  <a:lnTo>
                    <a:pt x="578" y="27"/>
                  </a:lnTo>
                  <a:lnTo>
                    <a:pt x="578" y="28"/>
                  </a:lnTo>
                  <a:lnTo>
                    <a:pt x="577" y="28"/>
                  </a:lnTo>
                  <a:lnTo>
                    <a:pt x="577" y="29"/>
                  </a:lnTo>
                  <a:lnTo>
                    <a:pt x="575" y="30"/>
                  </a:lnTo>
                  <a:lnTo>
                    <a:pt x="575" y="31"/>
                  </a:lnTo>
                  <a:lnTo>
                    <a:pt x="575" y="33"/>
                  </a:lnTo>
                  <a:lnTo>
                    <a:pt x="574" y="34"/>
                  </a:lnTo>
                  <a:lnTo>
                    <a:pt x="574" y="35"/>
                  </a:lnTo>
                  <a:lnTo>
                    <a:pt x="574" y="36"/>
                  </a:lnTo>
                  <a:lnTo>
                    <a:pt x="574" y="37"/>
                  </a:lnTo>
                  <a:lnTo>
                    <a:pt x="575" y="37"/>
                  </a:lnTo>
                  <a:lnTo>
                    <a:pt x="576" y="37"/>
                  </a:lnTo>
                  <a:lnTo>
                    <a:pt x="576" y="38"/>
                  </a:lnTo>
                  <a:lnTo>
                    <a:pt x="576" y="39"/>
                  </a:lnTo>
                  <a:lnTo>
                    <a:pt x="575" y="39"/>
                  </a:lnTo>
                  <a:lnTo>
                    <a:pt x="575" y="40"/>
                  </a:lnTo>
                  <a:lnTo>
                    <a:pt x="576" y="40"/>
                  </a:lnTo>
                  <a:lnTo>
                    <a:pt x="575" y="41"/>
                  </a:lnTo>
                  <a:lnTo>
                    <a:pt x="574" y="43"/>
                  </a:lnTo>
                  <a:lnTo>
                    <a:pt x="574" y="44"/>
                  </a:lnTo>
                  <a:lnTo>
                    <a:pt x="573" y="47"/>
                  </a:lnTo>
                  <a:lnTo>
                    <a:pt x="573" y="48"/>
                  </a:lnTo>
                  <a:lnTo>
                    <a:pt x="573" y="49"/>
                  </a:lnTo>
                  <a:lnTo>
                    <a:pt x="573" y="51"/>
                  </a:lnTo>
                  <a:lnTo>
                    <a:pt x="574" y="51"/>
                  </a:lnTo>
                  <a:lnTo>
                    <a:pt x="575" y="52"/>
                  </a:lnTo>
                  <a:lnTo>
                    <a:pt x="575" y="53"/>
                  </a:lnTo>
                  <a:lnTo>
                    <a:pt x="575" y="54"/>
                  </a:lnTo>
                  <a:lnTo>
                    <a:pt x="574" y="56"/>
                  </a:lnTo>
                  <a:lnTo>
                    <a:pt x="573" y="57"/>
                  </a:lnTo>
                  <a:lnTo>
                    <a:pt x="573" y="58"/>
                  </a:lnTo>
                  <a:lnTo>
                    <a:pt x="569" y="58"/>
                  </a:lnTo>
                  <a:lnTo>
                    <a:pt x="567" y="58"/>
                  </a:lnTo>
                  <a:lnTo>
                    <a:pt x="564" y="58"/>
                  </a:lnTo>
                  <a:lnTo>
                    <a:pt x="563" y="59"/>
                  </a:lnTo>
                  <a:lnTo>
                    <a:pt x="562" y="59"/>
                  </a:lnTo>
                  <a:lnTo>
                    <a:pt x="562" y="57"/>
                  </a:lnTo>
                  <a:lnTo>
                    <a:pt x="563" y="57"/>
                  </a:lnTo>
                  <a:lnTo>
                    <a:pt x="566" y="56"/>
                  </a:lnTo>
                  <a:lnTo>
                    <a:pt x="566" y="55"/>
                  </a:lnTo>
                  <a:lnTo>
                    <a:pt x="564" y="53"/>
                  </a:lnTo>
                  <a:lnTo>
                    <a:pt x="565" y="53"/>
                  </a:lnTo>
                  <a:lnTo>
                    <a:pt x="565" y="52"/>
                  </a:lnTo>
                  <a:lnTo>
                    <a:pt x="566" y="51"/>
                  </a:lnTo>
                  <a:lnTo>
                    <a:pt x="566" y="50"/>
                  </a:lnTo>
                  <a:lnTo>
                    <a:pt x="566" y="49"/>
                  </a:lnTo>
                  <a:lnTo>
                    <a:pt x="566" y="48"/>
                  </a:lnTo>
                  <a:close/>
                  <a:moveTo>
                    <a:pt x="566" y="48"/>
                  </a:moveTo>
                  <a:lnTo>
                    <a:pt x="566" y="50"/>
                  </a:lnTo>
                  <a:lnTo>
                    <a:pt x="565" y="51"/>
                  </a:lnTo>
                  <a:lnTo>
                    <a:pt x="564" y="49"/>
                  </a:lnTo>
                  <a:lnTo>
                    <a:pt x="562" y="48"/>
                  </a:lnTo>
                  <a:lnTo>
                    <a:pt x="563" y="48"/>
                  </a:lnTo>
                  <a:lnTo>
                    <a:pt x="563" y="46"/>
                  </a:lnTo>
                  <a:lnTo>
                    <a:pt x="564" y="47"/>
                  </a:lnTo>
                  <a:lnTo>
                    <a:pt x="565" y="48"/>
                  </a:lnTo>
                  <a:lnTo>
                    <a:pt x="566" y="48"/>
                  </a:lnTo>
                  <a:close/>
                  <a:moveTo>
                    <a:pt x="565" y="41"/>
                  </a:moveTo>
                  <a:lnTo>
                    <a:pt x="563" y="38"/>
                  </a:lnTo>
                  <a:lnTo>
                    <a:pt x="562" y="38"/>
                  </a:lnTo>
                  <a:lnTo>
                    <a:pt x="562" y="37"/>
                  </a:lnTo>
                  <a:lnTo>
                    <a:pt x="562" y="35"/>
                  </a:lnTo>
                  <a:lnTo>
                    <a:pt x="562" y="34"/>
                  </a:lnTo>
                  <a:lnTo>
                    <a:pt x="563" y="33"/>
                  </a:lnTo>
                  <a:lnTo>
                    <a:pt x="563" y="32"/>
                  </a:lnTo>
                  <a:lnTo>
                    <a:pt x="564" y="31"/>
                  </a:lnTo>
                  <a:lnTo>
                    <a:pt x="565" y="29"/>
                  </a:lnTo>
                  <a:lnTo>
                    <a:pt x="566" y="28"/>
                  </a:lnTo>
                  <a:lnTo>
                    <a:pt x="567" y="31"/>
                  </a:lnTo>
                  <a:lnTo>
                    <a:pt x="568" y="32"/>
                  </a:lnTo>
                  <a:lnTo>
                    <a:pt x="568" y="34"/>
                  </a:lnTo>
                  <a:lnTo>
                    <a:pt x="570" y="34"/>
                  </a:lnTo>
                  <a:lnTo>
                    <a:pt x="569" y="36"/>
                  </a:lnTo>
                  <a:lnTo>
                    <a:pt x="568" y="37"/>
                  </a:lnTo>
                  <a:lnTo>
                    <a:pt x="569" y="37"/>
                  </a:lnTo>
                  <a:lnTo>
                    <a:pt x="569" y="38"/>
                  </a:lnTo>
                  <a:lnTo>
                    <a:pt x="568" y="39"/>
                  </a:lnTo>
                  <a:lnTo>
                    <a:pt x="567" y="40"/>
                  </a:lnTo>
                  <a:lnTo>
                    <a:pt x="567" y="41"/>
                  </a:lnTo>
                  <a:lnTo>
                    <a:pt x="566" y="41"/>
                  </a:lnTo>
                  <a:lnTo>
                    <a:pt x="565" y="41"/>
                  </a:lnTo>
                  <a:close/>
                  <a:moveTo>
                    <a:pt x="581" y="40"/>
                  </a:moveTo>
                  <a:lnTo>
                    <a:pt x="581" y="39"/>
                  </a:lnTo>
                  <a:lnTo>
                    <a:pt x="582" y="39"/>
                  </a:lnTo>
                  <a:lnTo>
                    <a:pt x="583" y="37"/>
                  </a:lnTo>
                  <a:lnTo>
                    <a:pt x="584" y="36"/>
                  </a:lnTo>
                  <a:lnTo>
                    <a:pt x="585" y="34"/>
                  </a:lnTo>
                  <a:lnTo>
                    <a:pt x="585" y="32"/>
                  </a:lnTo>
                  <a:lnTo>
                    <a:pt x="586" y="32"/>
                  </a:lnTo>
                  <a:lnTo>
                    <a:pt x="585" y="32"/>
                  </a:lnTo>
                  <a:lnTo>
                    <a:pt x="585" y="31"/>
                  </a:lnTo>
                  <a:lnTo>
                    <a:pt x="585" y="30"/>
                  </a:lnTo>
                  <a:lnTo>
                    <a:pt x="587" y="30"/>
                  </a:lnTo>
                  <a:lnTo>
                    <a:pt x="588" y="30"/>
                  </a:lnTo>
                  <a:lnTo>
                    <a:pt x="590" y="31"/>
                  </a:lnTo>
                  <a:lnTo>
                    <a:pt x="590" y="32"/>
                  </a:lnTo>
                  <a:lnTo>
                    <a:pt x="592" y="33"/>
                  </a:lnTo>
                  <a:lnTo>
                    <a:pt x="592" y="34"/>
                  </a:lnTo>
                  <a:lnTo>
                    <a:pt x="593" y="34"/>
                  </a:lnTo>
                  <a:lnTo>
                    <a:pt x="593" y="35"/>
                  </a:lnTo>
                  <a:lnTo>
                    <a:pt x="593" y="37"/>
                  </a:lnTo>
                  <a:lnTo>
                    <a:pt x="593" y="36"/>
                  </a:lnTo>
                  <a:lnTo>
                    <a:pt x="592" y="36"/>
                  </a:lnTo>
                  <a:lnTo>
                    <a:pt x="592" y="37"/>
                  </a:lnTo>
                  <a:lnTo>
                    <a:pt x="592" y="38"/>
                  </a:lnTo>
                  <a:lnTo>
                    <a:pt x="591" y="38"/>
                  </a:lnTo>
                  <a:lnTo>
                    <a:pt x="590" y="37"/>
                  </a:lnTo>
                  <a:lnTo>
                    <a:pt x="589" y="37"/>
                  </a:lnTo>
                  <a:lnTo>
                    <a:pt x="588" y="37"/>
                  </a:lnTo>
                  <a:lnTo>
                    <a:pt x="587" y="37"/>
                  </a:lnTo>
                  <a:lnTo>
                    <a:pt x="585" y="37"/>
                  </a:lnTo>
                  <a:lnTo>
                    <a:pt x="582" y="39"/>
                  </a:lnTo>
                  <a:lnTo>
                    <a:pt x="581" y="40"/>
                  </a:lnTo>
                  <a:close/>
                  <a:moveTo>
                    <a:pt x="572" y="40"/>
                  </a:moveTo>
                  <a:lnTo>
                    <a:pt x="571" y="39"/>
                  </a:lnTo>
                  <a:lnTo>
                    <a:pt x="572" y="38"/>
                  </a:lnTo>
                  <a:lnTo>
                    <a:pt x="572" y="39"/>
                  </a:lnTo>
                  <a:lnTo>
                    <a:pt x="573" y="39"/>
                  </a:lnTo>
                  <a:lnTo>
                    <a:pt x="572" y="40"/>
                  </a:lnTo>
                  <a:close/>
                  <a:moveTo>
                    <a:pt x="585" y="45"/>
                  </a:moveTo>
                  <a:lnTo>
                    <a:pt x="586" y="43"/>
                  </a:lnTo>
                  <a:lnTo>
                    <a:pt x="587" y="42"/>
                  </a:lnTo>
                  <a:lnTo>
                    <a:pt x="587" y="43"/>
                  </a:lnTo>
                  <a:lnTo>
                    <a:pt x="586" y="44"/>
                  </a:lnTo>
                  <a:lnTo>
                    <a:pt x="585" y="45"/>
                  </a:lnTo>
                  <a:close/>
                  <a:moveTo>
                    <a:pt x="588" y="48"/>
                  </a:moveTo>
                  <a:lnTo>
                    <a:pt x="587" y="47"/>
                  </a:lnTo>
                  <a:lnTo>
                    <a:pt x="587" y="46"/>
                  </a:lnTo>
                  <a:lnTo>
                    <a:pt x="589" y="45"/>
                  </a:lnTo>
                  <a:lnTo>
                    <a:pt x="589" y="44"/>
                  </a:lnTo>
                  <a:lnTo>
                    <a:pt x="591" y="44"/>
                  </a:lnTo>
                  <a:lnTo>
                    <a:pt x="592" y="44"/>
                  </a:lnTo>
                  <a:lnTo>
                    <a:pt x="592" y="45"/>
                  </a:lnTo>
                  <a:lnTo>
                    <a:pt x="591" y="46"/>
                  </a:lnTo>
                  <a:lnTo>
                    <a:pt x="591" y="47"/>
                  </a:lnTo>
                  <a:lnTo>
                    <a:pt x="591" y="48"/>
                  </a:lnTo>
                  <a:lnTo>
                    <a:pt x="590" y="47"/>
                  </a:lnTo>
                  <a:lnTo>
                    <a:pt x="589" y="47"/>
                  </a:lnTo>
                  <a:lnTo>
                    <a:pt x="588" y="48"/>
                  </a:lnTo>
                  <a:close/>
                  <a:moveTo>
                    <a:pt x="588" y="51"/>
                  </a:moveTo>
                  <a:lnTo>
                    <a:pt x="588" y="49"/>
                  </a:lnTo>
                  <a:lnTo>
                    <a:pt x="588" y="48"/>
                  </a:lnTo>
                  <a:lnTo>
                    <a:pt x="589" y="48"/>
                  </a:lnTo>
                  <a:lnTo>
                    <a:pt x="590" y="48"/>
                  </a:lnTo>
                  <a:lnTo>
                    <a:pt x="590" y="49"/>
                  </a:lnTo>
                  <a:lnTo>
                    <a:pt x="590" y="50"/>
                  </a:lnTo>
                  <a:lnTo>
                    <a:pt x="588" y="51"/>
                  </a:lnTo>
                  <a:close/>
                  <a:moveTo>
                    <a:pt x="613" y="72"/>
                  </a:moveTo>
                  <a:lnTo>
                    <a:pt x="613" y="71"/>
                  </a:lnTo>
                  <a:lnTo>
                    <a:pt x="612" y="70"/>
                  </a:lnTo>
                  <a:lnTo>
                    <a:pt x="612" y="69"/>
                  </a:lnTo>
                  <a:lnTo>
                    <a:pt x="612" y="68"/>
                  </a:lnTo>
                  <a:lnTo>
                    <a:pt x="613" y="69"/>
                  </a:lnTo>
                  <a:lnTo>
                    <a:pt x="613" y="68"/>
                  </a:lnTo>
                  <a:lnTo>
                    <a:pt x="613" y="67"/>
                  </a:lnTo>
                  <a:lnTo>
                    <a:pt x="614" y="68"/>
                  </a:lnTo>
                  <a:lnTo>
                    <a:pt x="615" y="68"/>
                  </a:lnTo>
                  <a:lnTo>
                    <a:pt x="615" y="69"/>
                  </a:lnTo>
                  <a:lnTo>
                    <a:pt x="614" y="70"/>
                  </a:lnTo>
                  <a:lnTo>
                    <a:pt x="613" y="71"/>
                  </a:lnTo>
                  <a:lnTo>
                    <a:pt x="613" y="72"/>
                  </a:lnTo>
                  <a:close/>
                  <a:moveTo>
                    <a:pt x="779" y="191"/>
                  </a:moveTo>
                  <a:lnTo>
                    <a:pt x="779" y="191"/>
                  </a:lnTo>
                  <a:lnTo>
                    <a:pt x="779" y="190"/>
                  </a:lnTo>
                  <a:lnTo>
                    <a:pt x="780" y="189"/>
                  </a:lnTo>
                  <a:lnTo>
                    <a:pt x="780" y="188"/>
                  </a:lnTo>
                  <a:lnTo>
                    <a:pt x="781" y="187"/>
                  </a:lnTo>
                  <a:lnTo>
                    <a:pt x="781" y="188"/>
                  </a:lnTo>
                  <a:lnTo>
                    <a:pt x="782" y="189"/>
                  </a:lnTo>
                  <a:lnTo>
                    <a:pt x="781" y="190"/>
                  </a:lnTo>
                  <a:lnTo>
                    <a:pt x="779" y="191"/>
                  </a:lnTo>
                  <a:close/>
                  <a:moveTo>
                    <a:pt x="775" y="199"/>
                  </a:moveTo>
                  <a:lnTo>
                    <a:pt x="774" y="198"/>
                  </a:lnTo>
                  <a:lnTo>
                    <a:pt x="776" y="197"/>
                  </a:lnTo>
                  <a:lnTo>
                    <a:pt x="778" y="197"/>
                  </a:lnTo>
                  <a:lnTo>
                    <a:pt x="780" y="196"/>
                  </a:lnTo>
                  <a:lnTo>
                    <a:pt x="781" y="196"/>
                  </a:lnTo>
                  <a:lnTo>
                    <a:pt x="781" y="197"/>
                  </a:lnTo>
                  <a:lnTo>
                    <a:pt x="780" y="198"/>
                  </a:lnTo>
                  <a:lnTo>
                    <a:pt x="779" y="198"/>
                  </a:lnTo>
                  <a:lnTo>
                    <a:pt x="778" y="198"/>
                  </a:lnTo>
                  <a:lnTo>
                    <a:pt x="776" y="199"/>
                  </a:lnTo>
                  <a:lnTo>
                    <a:pt x="775" y="199"/>
                  </a:lnTo>
                  <a:close/>
                  <a:moveTo>
                    <a:pt x="776" y="208"/>
                  </a:moveTo>
                  <a:lnTo>
                    <a:pt x="775" y="207"/>
                  </a:lnTo>
                  <a:lnTo>
                    <a:pt x="776" y="206"/>
                  </a:lnTo>
                  <a:lnTo>
                    <a:pt x="775" y="206"/>
                  </a:lnTo>
                  <a:lnTo>
                    <a:pt x="775" y="205"/>
                  </a:lnTo>
                  <a:lnTo>
                    <a:pt x="773" y="205"/>
                  </a:lnTo>
                  <a:lnTo>
                    <a:pt x="774" y="205"/>
                  </a:lnTo>
                  <a:lnTo>
                    <a:pt x="775" y="205"/>
                  </a:lnTo>
                  <a:lnTo>
                    <a:pt x="775" y="204"/>
                  </a:lnTo>
                  <a:lnTo>
                    <a:pt x="774" y="204"/>
                  </a:lnTo>
                  <a:lnTo>
                    <a:pt x="775" y="204"/>
                  </a:lnTo>
                  <a:lnTo>
                    <a:pt x="775" y="202"/>
                  </a:lnTo>
                  <a:lnTo>
                    <a:pt x="776" y="203"/>
                  </a:lnTo>
                  <a:lnTo>
                    <a:pt x="777" y="203"/>
                  </a:lnTo>
                  <a:lnTo>
                    <a:pt x="777" y="204"/>
                  </a:lnTo>
                  <a:lnTo>
                    <a:pt x="776" y="204"/>
                  </a:lnTo>
                  <a:lnTo>
                    <a:pt x="776" y="205"/>
                  </a:lnTo>
                  <a:lnTo>
                    <a:pt x="776" y="206"/>
                  </a:lnTo>
                  <a:lnTo>
                    <a:pt x="776" y="207"/>
                  </a:lnTo>
                  <a:lnTo>
                    <a:pt x="776" y="208"/>
                  </a:lnTo>
                  <a:close/>
                  <a:moveTo>
                    <a:pt x="778" y="209"/>
                  </a:moveTo>
                  <a:lnTo>
                    <a:pt x="778" y="209"/>
                  </a:lnTo>
                  <a:lnTo>
                    <a:pt x="779" y="208"/>
                  </a:lnTo>
                  <a:lnTo>
                    <a:pt x="779" y="209"/>
                  </a:lnTo>
                  <a:lnTo>
                    <a:pt x="779" y="208"/>
                  </a:lnTo>
                  <a:lnTo>
                    <a:pt x="780" y="209"/>
                  </a:lnTo>
                  <a:lnTo>
                    <a:pt x="779" y="209"/>
                  </a:lnTo>
                  <a:lnTo>
                    <a:pt x="778" y="209"/>
                  </a:lnTo>
                  <a:close/>
                  <a:moveTo>
                    <a:pt x="858" y="260"/>
                  </a:moveTo>
                  <a:lnTo>
                    <a:pt x="858" y="260"/>
                  </a:lnTo>
                  <a:lnTo>
                    <a:pt x="858" y="261"/>
                  </a:lnTo>
                  <a:lnTo>
                    <a:pt x="858" y="262"/>
                  </a:lnTo>
                  <a:lnTo>
                    <a:pt x="856" y="262"/>
                  </a:lnTo>
                  <a:lnTo>
                    <a:pt x="855" y="263"/>
                  </a:lnTo>
                  <a:lnTo>
                    <a:pt x="855" y="262"/>
                  </a:lnTo>
                  <a:lnTo>
                    <a:pt x="855" y="261"/>
                  </a:lnTo>
                  <a:lnTo>
                    <a:pt x="856" y="261"/>
                  </a:lnTo>
                  <a:lnTo>
                    <a:pt x="856" y="260"/>
                  </a:lnTo>
                  <a:lnTo>
                    <a:pt x="857" y="260"/>
                  </a:lnTo>
                  <a:lnTo>
                    <a:pt x="858" y="260"/>
                  </a:lnTo>
                  <a:close/>
                  <a:moveTo>
                    <a:pt x="693" y="55"/>
                  </a:moveTo>
                  <a:lnTo>
                    <a:pt x="693" y="55"/>
                  </a:lnTo>
                  <a:lnTo>
                    <a:pt x="693" y="54"/>
                  </a:lnTo>
                  <a:lnTo>
                    <a:pt x="692" y="54"/>
                  </a:lnTo>
                  <a:lnTo>
                    <a:pt x="692" y="55"/>
                  </a:lnTo>
                  <a:lnTo>
                    <a:pt x="691" y="57"/>
                  </a:lnTo>
                  <a:lnTo>
                    <a:pt x="690" y="58"/>
                  </a:lnTo>
                  <a:lnTo>
                    <a:pt x="689" y="57"/>
                  </a:lnTo>
                  <a:lnTo>
                    <a:pt x="688" y="56"/>
                  </a:lnTo>
                  <a:lnTo>
                    <a:pt x="688" y="55"/>
                  </a:lnTo>
                  <a:lnTo>
                    <a:pt x="689" y="54"/>
                  </a:lnTo>
                  <a:lnTo>
                    <a:pt x="690" y="53"/>
                  </a:lnTo>
                  <a:lnTo>
                    <a:pt x="691" y="52"/>
                  </a:lnTo>
                  <a:lnTo>
                    <a:pt x="693" y="52"/>
                  </a:lnTo>
                  <a:lnTo>
                    <a:pt x="695" y="53"/>
                  </a:lnTo>
                  <a:lnTo>
                    <a:pt x="694" y="54"/>
                  </a:lnTo>
                  <a:lnTo>
                    <a:pt x="694" y="55"/>
                  </a:lnTo>
                  <a:lnTo>
                    <a:pt x="693" y="55"/>
                  </a:lnTo>
                  <a:close/>
                  <a:moveTo>
                    <a:pt x="707" y="58"/>
                  </a:moveTo>
                  <a:lnTo>
                    <a:pt x="707" y="59"/>
                  </a:lnTo>
                  <a:lnTo>
                    <a:pt x="705" y="59"/>
                  </a:lnTo>
                  <a:lnTo>
                    <a:pt x="705" y="60"/>
                  </a:lnTo>
                  <a:lnTo>
                    <a:pt x="705" y="61"/>
                  </a:lnTo>
                  <a:lnTo>
                    <a:pt x="706" y="61"/>
                  </a:lnTo>
                  <a:lnTo>
                    <a:pt x="706" y="60"/>
                  </a:lnTo>
                  <a:lnTo>
                    <a:pt x="707" y="60"/>
                  </a:lnTo>
                  <a:lnTo>
                    <a:pt x="707" y="61"/>
                  </a:lnTo>
                  <a:lnTo>
                    <a:pt x="707" y="62"/>
                  </a:lnTo>
                  <a:lnTo>
                    <a:pt x="707" y="63"/>
                  </a:lnTo>
                  <a:lnTo>
                    <a:pt x="707" y="64"/>
                  </a:lnTo>
                  <a:lnTo>
                    <a:pt x="706" y="64"/>
                  </a:lnTo>
                  <a:lnTo>
                    <a:pt x="704" y="62"/>
                  </a:lnTo>
                  <a:lnTo>
                    <a:pt x="701" y="62"/>
                  </a:lnTo>
                  <a:lnTo>
                    <a:pt x="701" y="61"/>
                  </a:lnTo>
                  <a:lnTo>
                    <a:pt x="701" y="60"/>
                  </a:lnTo>
                  <a:lnTo>
                    <a:pt x="703" y="60"/>
                  </a:lnTo>
                  <a:lnTo>
                    <a:pt x="702" y="59"/>
                  </a:lnTo>
                  <a:lnTo>
                    <a:pt x="701" y="59"/>
                  </a:lnTo>
                  <a:lnTo>
                    <a:pt x="701" y="58"/>
                  </a:lnTo>
                  <a:lnTo>
                    <a:pt x="701" y="57"/>
                  </a:lnTo>
                  <a:lnTo>
                    <a:pt x="700" y="57"/>
                  </a:lnTo>
                  <a:lnTo>
                    <a:pt x="699" y="56"/>
                  </a:lnTo>
                  <a:lnTo>
                    <a:pt x="698" y="54"/>
                  </a:lnTo>
                  <a:lnTo>
                    <a:pt x="698" y="53"/>
                  </a:lnTo>
                  <a:lnTo>
                    <a:pt x="699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1" y="53"/>
                  </a:lnTo>
                  <a:lnTo>
                    <a:pt x="703" y="53"/>
                  </a:lnTo>
                  <a:lnTo>
                    <a:pt x="704" y="54"/>
                  </a:lnTo>
                  <a:lnTo>
                    <a:pt x="705" y="54"/>
                  </a:lnTo>
                  <a:lnTo>
                    <a:pt x="706" y="54"/>
                  </a:lnTo>
                  <a:lnTo>
                    <a:pt x="705" y="55"/>
                  </a:lnTo>
                  <a:lnTo>
                    <a:pt x="706" y="55"/>
                  </a:lnTo>
                  <a:lnTo>
                    <a:pt x="708" y="56"/>
                  </a:lnTo>
                  <a:lnTo>
                    <a:pt x="708" y="58"/>
                  </a:lnTo>
                  <a:lnTo>
                    <a:pt x="707" y="58"/>
                  </a:lnTo>
                  <a:close/>
                  <a:moveTo>
                    <a:pt x="707" y="58"/>
                  </a:moveTo>
                  <a:lnTo>
                    <a:pt x="708" y="58"/>
                  </a:lnTo>
                  <a:lnTo>
                    <a:pt x="708" y="59"/>
                  </a:lnTo>
                  <a:lnTo>
                    <a:pt x="709" y="59"/>
                  </a:lnTo>
                  <a:lnTo>
                    <a:pt x="709" y="60"/>
                  </a:lnTo>
                  <a:lnTo>
                    <a:pt x="708" y="61"/>
                  </a:lnTo>
                  <a:lnTo>
                    <a:pt x="707" y="61"/>
                  </a:lnTo>
                  <a:lnTo>
                    <a:pt x="707" y="60"/>
                  </a:lnTo>
                  <a:lnTo>
                    <a:pt x="707" y="59"/>
                  </a:lnTo>
                  <a:lnTo>
                    <a:pt x="707" y="58"/>
                  </a:lnTo>
                  <a:close/>
                  <a:moveTo>
                    <a:pt x="695" y="54"/>
                  </a:moveTo>
                  <a:lnTo>
                    <a:pt x="695" y="53"/>
                  </a:lnTo>
                  <a:lnTo>
                    <a:pt x="696" y="53"/>
                  </a:lnTo>
                  <a:lnTo>
                    <a:pt x="697" y="53"/>
                  </a:lnTo>
                  <a:lnTo>
                    <a:pt x="698" y="55"/>
                  </a:lnTo>
                  <a:lnTo>
                    <a:pt x="699" y="56"/>
                  </a:lnTo>
                  <a:lnTo>
                    <a:pt x="698" y="57"/>
                  </a:lnTo>
                  <a:lnTo>
                    <a:pt x="697" y="58"/>
                  </a:lnTo>
                  <a:lnTo>
                    <a:pt x="696" y="58"/>
                  </a:lnTo>
                  <a:lnTo>
                    <a:pt x="696" y="59"/>
                  </a:lnTo>
                  <a:lnTo>
                    <a:pt x="695" y="59"/>
                  </a:lnTo>
                  <a:lnTo>
                    <a:pt x="695" y="58"/>
                  </a:lnTo>
                  <a:lnTo>
                    <a:pt x="694" y="58"/>
                  </a:lnTo>
                  <a:lnTo>
                    <a:pt x="693" y="58"/>
                  </a:lnTo>
                  <a:lnTo>
                    <a:pt x="694" y="57"/>
                  </a:lnTo>
                  <a:lnTo>
                    <a:pt x="695" y="57"/>
                  </a:lnTo>
                  <a:lnTo>
                    <a:pt x="695" y="56"/>
                  </a:lnTo>
                  <a:lnTo>
                    <a:pt x="694" y="57"/>
                  </a:lnTo>
                  <a:lnTo>
                    <a:pt x="692" y="58"/>
                  </a:lnTo>
                  <a:lnTo>
                    <a:pt x="692" y="59"/>
                  </a:lnTo>
                  <a:lnTo>
                    <a:pt x="691" y="59"/>
                  </a:lnTo>
                  <a:lnTo>
                    <a:pt x="690" y="58"/>
                  </a:lnTo>
                  <a:lnTo>
                    <a:pt x="691" y="57"/>
                  </a:lnTo>
                  <a:lnTo>
                    <a:pt x="692" y="55"/>
                  </a:lnTo>
                  <a:lnTo>
                    <a:pt x="693" y="55"/>
                  </a:lnTo>
                  <a:lnTo>
                    <a:pt x="695" y="54"/>
                  </a:lnTo>
                  <a:close/>
                  <a:moveTo>
                    <a:pt x="709" y="59"/>
                  </a:moveTo>
                  <a:lnTo>
                    <a:pt x="708" y="58"/>
                  </a:lnTo>
                  <a:lnTo>
                    <a:pt x="709" y="58"/>
                  </a:lnTo>
                  <a:lnTo>
                    <a:pt x="710" y="58"/>
                  </a:lnTo>
                  <a:lnTo>
                    <a:pt x="709" y="59"/>
                  </a:lnTo>
                  <a:close/>
                  <a:moveTo>
                    <a:pt x="696" y="59"/>
                  </a:moveTo>
                  <a:lnTo>
                    <a:pt x="697" y="58"/>
                  </a:lnTo>
                  <a:lnTo>
                    <a:pt x="698" y="58"/>
                  </a:lnTo>
                  <a:lnTo>
                    <a:pt x="699" y="58"/>
                  </a:lnTo>
                  <a:lnTo>
                    <a:pt x="701" y="58"/>
                  </a:lnTo>
                  <a:lnTo>
                    <a:pt x="701" y="59"/>
                  </a:lnTo>
                  <a:lnTo>
                    <a:pt x="702" y="59"/>
                  </a:lnTo>
                  <a:lnTo>
                    <a:pt x="702" y="60"/>
                  </a:lnTo>
                  <a:lnTo>
                    <a:pt x="701" y="60"/>
                  </a:lnTo>
                  <a:lnTo>
                    <a:pt x="700" y="60"/>
                  </a:lnTo>
                  <a:lnTo>
                    <a:pt x="700" y="61"/>
                  </a:lnTo>
                  <a:lnTo>
                    <a:pt x="701" y="62"/>
                  </a:lnTo>
                  <a:lnTo>
                    <a:pt x="702" y="63"/>
                  </a:lnTo>
                  <a:lnTo>
                    <a:pt x="703" y="63"/>
                  </a:lnTo>
                  <a:lnTo>
                    <a:pt x="704" y="63"/>
                  </a:lnTo>
                  <a:lnTo>
                    <a:pt x="704" y="64"/>
                  </a:lnTo>
                  <a:lnTo>
                    <a:pt x="702" y="64"/>
                  </a:lnTo>
                  <a:lnTo>
                    <a:pt x="701" y="63"/>
                  </a:lnTo>
                  <a:lnTo>
                    <a:pt x="700" y="63"/>
                  </a:lnTo>
                  <a:lnTo>
                    <a:pt x="701" y="64"/>
                  </a:lnTo>
                  <a:lnTo>
                    <a:pt x="702" y="64"/>
                  </a:lnTo>
                  <a:lnTo>
                    <a:pt x="701" y="65"/>
                  </a:lnTo>
                  <a:lnTo>
                    <a:pt x="700" y="65"/>
                  </a:lnTo>
                  <a:lnTo>
                    <a:pt x="699" y="66"/>
                  </a:lnTo>
                  <a:lnTo>
                    <a:pt x="699" y="65"/>
                  </a:lnTo>
                  <a:lnTo>
                    <a:pt x="698" y="65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5"/>
                  </a:lnTo>
                  <a:lnTo>
                    <a:pt x="698" y="66"/>
                  </a:lnTo>
                  <a:lnTo>
                    <a:pt x="700" y="66"/>
                  </a:lnTo>
                  <a:lnTo>
                    <a:pt x="703" y="64"/>
                  </a:lnTo>
                  <a:lnTo>
                    <a:pt x="704" y="65"/>
                  </a:lnTo>
                  <a:lnTo>
                    <a:pt x="705" y="65"/>
                  </a:lnTo>
                  <a:lnTo>
                    <a:pt x="705" y="66"/>
                  </a:lnTo>
                  <a:lnTo>
                    <a:pt x="704" y="66"/>
                  </a:lnTo>
                  <a:lnTo>
                    <a:pt x="703" y="66"/>
                  </a:lnTo>
                  <a:lnTo>
                    <a:pt x="703" y="65"/>
                  </a:lnTo>
                  <a:lnTo>
                    <a:pt x="702" y="65"/>
                  </a:lnTo>
                  <a:lnTo>
                    <a:pt x="702" y="66"/>
                  </a:lnTo>
                  <a:lnTo>
                    <a:pt x="702" y="67"/>
                  </a:lnTo>
                  <a:lnTo>
                    <a:pt x="700" y="69"/>
                  </a:lnTo>
                  <a:lnTo>
                    <a:pt x="699" y="69"/>
                  </a:lnTo>
                  <a:lnTo>
                    <a:pt x="699" y="68"/>
                  </a:lnTo>
                  <a:lnTo>
                    <a:pt x="699" y="67"/>
                  </a:lnTo>
                  <a:lnTo>
                    <a:pt x="697" y="67"/>
                  </a:lnTo>
                  <a:lnTo>
                    <a:pt x="698" y="68"/>
                  </a:lnTo>
                  <a:lnTo>
                    <a:pt x="699" y="67"/>
                  </a:lnTo>
                  <a:lnTo>
                    <a:pt x="698" y="68"/>
                  </a:lnTo>
                  <a:lnTo>
                    <a:pt x="698" y="69"/>
                  </a:lnTo>
                  <a:lnTo>
                    <a:pt x="697" y="71"/>
                  </a:lnTo>
                  <a:lnTo>
                    <a:pt x="696" y="71"/>
                  </a:lnTo>
                  <a:lnTo>
                    <a:pt x="696" y="70"/>
                  </a:lnTo>
                  <a:lnTo>
                    <a:pt x="696" y="69"/>
                  </a:lnTo>
                  <a:lnTo>
                    <a:pt x="695" y="70"/>
                  </a:lnTo>
                  <a:lnTo>
                    <a:pt x="695" y="69"/>
                  </a:lnTo>
                  <a:lnTo>
                    <a:pt x="694" y="67"/>
                  </a:lnTo>
                  <a:lnTo>
                    <a:pt x="694" y="66"/>
                  </a:lnTo>
                  <a:lnTo>
                    <a:pt x="695" y="65"/>
                  </a:lnTo>
                  <a:lnTo>
                    <a:pt x="695" y="64"/>
                  </a:lnTo>
                  <a:lnTo>
                    <a:pt x="696" y="64"/>
                  </a:lnTo>
                  <a:lnTo>
                    <a:pt x="695" y="63"/>
                  </a:lnTo>
                  <a:lnTo>
                    <a:pt x="694" y="62"/>
                  </a:lnTo>
                  <a:lnTo>
                    <a:pt x="693" y="61"/>
                  </a:lnTo>
                  <a:lnTo>
                    <a:pt x="692" y="61"/>
                  </a:lnTo>
                  <a:lnTo>
                    <a:pt x="692" y="60"/>
                  </a:lnTo>
                  <a:lnTo>
                    <a:pt x="693" y="60"/>
                  </a:lnTo>
                  <a:lnTo>
                    <a:pt x="693" y="59"/>
                  </a:lnTo>
                  <a:lnTo>
                    <a:pt x="692" y="59"/>
                  </a:lnTo>
                  <a:lnTo>
                    <a:pt x="692" y="58"/>
                  </a:lnTo>
                  <a:lnTo>
                    <a:pt x="693" y="58"/>
                  </a:lnTo>
                  <a:lnTo>
                    <a:pt x="694" y="59"/>
                  </a:lnTo>
                  <a:lnTo>
                    <a:pt x="695" y="59"/>
                  </a:lnTo>
                  <a:lnTo>
                    <a:pt x="696" y="59"/>
                  </a:lnTo>
                  <a:lnTo>
                    <a:pt x="697" y="59"/>
                  </a:lnTo>
                  <a:lnTo>
                    <a:pt x="696" y="59"/>
                  </a:lnTo>
                  <a:close/>
                  <a:moveTo>
                    <a:pt x="712" y="64"/>
                  </a:moveTo>
                  <a:lnTo>
                    <a:pt x="711" y="64"/>
                  </a:lnTo>
                  <a:lnTo>
                    <a:pt x="710" y="63"/>
                  </a:lnTo>
                  <a:lnTo>
                    <a:pt x="710" y="62"/>
                  </a:lnTo>
                  <a:lnTo>
                    <a:pt x="709" y="62"/>
                  </a:lnTo>
                  <a:lnTo>
                    <a:pt x="710" y="62"/>
                  </a:lnTo>
                  <a:lnTo>
                    <a:pt x="710" y="61"/>
                  </a:lnTo>
                  <a:lnTo>
                    <a:pt x="711" y="61"/>
                  </a:lnTo>
                  <a:lnTo>
                    <a:pt x="711" y="62"/>
                  </a:lnTo>
                  <a:lnTo>
                    <a:pt x="711" y="63"/>
                  </a:lnTo>
                  <a:lnTo>
                    <a:pt x="712" y="63"/>
                  </a:lnTo>
                  <a:lnTo>
                    <a:pt x="712" y="64"/>
                  </a:lnTo>
                  <a:close/>
                  <a:moveTo>
                    <a:pt x="687" y="61"/>
                  </a:moveTo>
                  <a:lnTo>
                    <a:pt x="688" y="61"/>
                  </a:lnTo>
                  <a:lnTo>
                    <a:pt x="689" y="62"/>
                  </a:lnTo>
                  <a:lnTo>
                    <a:pt x="689" y="63"/>
                  </a:lnTo>
                  <a:lnTo>
                    <a:pt x="689" y="64"/>
                  </a:lnTo>
                  <a:lnTo>
                    <a:pt x="689" y="63"/>
                  </a:lnTo>
                  <a:lnTo>
                    <a:pt x="689" y="62"/>
                  </a:lnTo>
                  <a:lnTo>
                    <a:pt x="690" y="62"/>
                  </a:lnTo>
                  <a:lnTo>
                    <a:pt x="690" y="63"/>
                  </a:lnTo>
                  <a:lnTo>
                    <a:pt x="689" y="64"/>
                  </a:lnTo>
                  <a:lnTo>
                    <a:pt x="688" y="65"/>
                  </a:lnTo>
                  <a:lnTo>
                    <a:pt x="687" y="64"/>
                  </a:lnTo>
                  <a:lnTo>
                    <a:pt x="686" y="64"/>
                  </a:lnTo>
                  <a:lnTo>
                    <a:pt x="685" y="64"/>
                  </a:lnTo>
                  <a:lnTo>
                    <a:pt x="683" y="64"/>
                  </a:lnTo>
                  <a:lnTo>
                    <a:pt x="681" y="63"/>
                  </a:lnTo>
                  <a:lnTo>
                    <a:pt x="681" y="62"/>
                  </a:lnTo>
                  <a:lnTo>
                    <a:pt x="683" y="61"/>
                  </a:lnTo>
                  <a:lnTo>
                    <a:pt x="683" y="60"/>
                  </a:lnTo>
                  <a:lnTo>
                    <a:pt x="685" y="60"/>
                  </a:lnTo>
                  <a:lnTo>
                    <a:pt x="686" y="60"/>
                  </a:lnTo>
                  <a:lnTo>
                    <a:pt x="687" y="61"/>
                  </a:lnTo>
                  <a:close/>
                  <a:moveTo>
                    <a:pt x="695" y="63"/>
                  </a:moveTo>
                  <a:lnTo>
                    <a:pt x="695" y="63"/>
                  </a:lnTo>
                  <a:lnTo>
                    <a:pt x="695" y="64"/>
                  </a:lnTo>
                  <a:lnTo>
                    <a:pt x="694" y="65"/>
                  </a:lnTo>
                  <a:lnTo>
                    <a:pt x="694" y="66"/>
                  </a:lnTo>
                  <a:lnTo>
                    <a:pt x="694" y="67"/>
                  </a:lnTo>
                  <a:lnTo>
                    <a:pt x="694" y="68"/>
                  </a:lnTo>
                  <a:lnTo>
                    <a:pt x="695" y="68"/>
                  </a:lnTo>
                  <a:lnTo>
                    <a:pt x="694" y="70"/>
                  </a:lnTo>
                  <a:lnTo>
                    <a:pt x="695" y="71"/>
                  </a:lnTo>
                  <a:lnTo>
                    <a:pt x="694" y="72"/>
                  </a:lnTo>
                  <a:lnTo>
                    <a:pt x="693" y="73"/>
                  </a:lnTo>
                  <a:lnTo>
                    <a:pt x="692" y="74"/>
                  </a:lnTo>
                  <a:lnTo>
                    <a:pt x="691" y="73"/>
                  </a:lnTo>
                  <a:lnTo>
                    <a:pt x="692" y="72"/>
                  </a:lnTo>
                  <a:lnTo>
                    <a:pt x="692" y="71"/>
                  </a:lnTo>
                  <a:lnTo>
                    <a:pt x="690" y="71"/>
                  </a:lnTo>
                  <a:lnTo>
                    <a:pt x="690" y="70"/>
                  </a:lnTo>
                  <a:lnTo>
                    <a:pt x="690" y="69"/>
                  </a:lnTo>
                  <a:lnTo>
                    <a:pt x="689" y="67"/>
                  </a:lnTo>
                  <a:lnTo>
                    <a:pt x="689" y="66"/>
                  </a:lnTo>
                  <a:lnTo>
                    <a:pt x="689" y="64"/>
                  </a:lnTo>
                  <a:lnTo>
                    <a:pt x="690" y="64"/>
                  </a:lnTo>
                  <a:lnTo>
                    <a:pt x="690" y="65"/>
                  </a:lnTo>
                  <a:lnTo>
                    <a:pt x="691" y="65"/>
                  </a:lnTo>
                  <a:lnTo>
                    <a:pt x="692" y="66"/>
                  </a:lnTo>
                  <a:lnTo>
                    <a:pt x="692" y="67"/>
                  </a:lnTo>
                  <a:lnTo>
                    <a:pt x="692" y="66"/>
                  </a:lnTo>
                  <a:lnTo>
                    <a:pt x="692" y="65"/>
                  </a:lnTo>
                  <a:lnTo>
                    <a:pt x="691" y="65"/>
                  </a:lnTo>
                  <a:lnTo>
                    <a:pt x="690" y="64"/>
                  </a:lnTo>
                  <a:lnTo>
                    <a:pt x="690" y="63"/>
                  </a:lnTo>
                  <a:lnTo>
                    <a:pt x="690" y="61"/>
                  </a:lnTo>
                  <a:lnTo>
                    <a:pt x="691" y="61"/>
                  </a:lnTo>
                  <a:lnTo>
                    <a:pt x="692" y="61"/>
                  </a:lnTo>
                  <a:lnTo>
                    <a:pt x="694" y="62"/>
                  </a:lnTo>
                  <a:lnTo>
                    <a:pt x="695" y="63"/>
                  </a:lnTo>
                  <a:close/>
                  <a:moveTo>
                    <a:pt x="678" y="73"/>
                  </a:moveTo>
                  <a:lnTo>
                    <a:pt x="678" y="72"/>
                  </a:lnTo>
                  <a:lnTo>
                    <a:pt x="679" y="72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8" y="68"/>
                  </a:lnTo>
                  <a:lnTo>
                    <a:pt x="678" y="67"/>
                  </a:lnTo>
                  <a:lnTo>
                    <a:pt x="677" y="66"/>
                  </a:lnTo>
                  <a:lnTo>
                    <a:pt x="677" y="65"/>
                  </a:lnTo>
                  <a:lnTo>
                    <a:pt x="677" y="64"/>
                  </a:lnTo>
                  <a:lnTo>
                    <a:pt x="677" y="63"/>
                  </a:lnTo>
                  <a:lnTo>
                    <a:pt x="676" y="61"/>
                  </a:lnTo>
                  <a:lnTo>
                    <a:pt x="677" y="61"/>
                  </a:lnTo>
                  <a:lnTo>
                    <a:pt x="678" y="61"/>
                  </a:lnTo>
                  <a:lnTo>
                    <a:pt x="678" y="62"/>
                  </a:lnTo>
                  <a:lnTo>
                    <a:pt x="678" y="63"/>
                  </a:lnTo>
                  <a:lnTo>
                    <a:pt x="678" y="64"/>
                  </a:lnTo>
                  <a:lnTo>
                    <a:pt x="678" y="65"/>
                  </a:lnTo>
                  <a:lnTo>
                    <a:pt x="679" y="65"/>
                  </a:lnTo>
                  <a:lnTo>
                    <a:pt x="679" y="66"/>
                  </a:lnTo>
                  <a:lnTo>
                    <a:pt x="679" y="67"/>
                  </a:lnTo>
                  <a:lnTo>
                    <a:pt x="679" y="69"/>
                  </a:lnTo>
                  <a:lnTo>
                    <a:pt x="680" y="71"/>
                  </a:lnTo>
                  <a:lnTo>
                    <a:pt x="679" y="73"/>
                  </a:lnTo>
                  <a:lnTo>
                    <a:pt x="678" y="73"/>
                  </a:lnTo>
                  <a:close/>
                  <a:moveTo>
                    <a:pt x="707" y="67"/>
                  </a:moveTo>
                  <a:lnTo>
                    <a:pt x="707" y="67"/>
                  </a:lnTo>
                  <a:lnTo>
                    <a:pt x="707" y="65"/>
                  </a:lnTo>
                  <a:lnTo>
                    <a:pt x="707" y="64"/>
                  </a:lnTo>
                  <a:lnTo>
                    <a:pt x="708" y="64"/>
                  </a:lnTo>
                  <a:lnTo>
                    <a:pt x="708" y="63"/>
                  </a:lnTo>
                  <a:lnTo>
                    <a:pt x="708" y="64"/>
                  </a:lnTo>
                  <a:lnTo>
                    <a:pt x="709" y="64"/>
                  </a:lnTo>
                  <a:lnTo>
                    <a:pt x="709" y="65"/>
                  </a:lnTo>
                  <a:lnTo>
                    <a:pt x="708" y="65"/>
                  </a:lnTo>
                  <a:lnTo>
                    <a:pt x="708" y="66"/>
                  </a:lnTo>
                  <a:lnTo>
                    <a:pt x="707" y="66"/>
                  </a:lnTo>
                  <a:lnTo>
                    <a:pt x="707" y="67"/>
                  </a:lnTo>
                  <a:close/>
                  <a:moveTo>
                    <a:pt x="706" y="65"/>
                  </a:moveTo>
                  <a:lnTo>
                    <a:pt x="706" y="65"/>
                  </a:lnTo>
                  <a:lnTo>
                    <a:pt x="706" y="64"/>
                  </a:lnTo>
                  <a:lnTo>
                    <a:pt x="707" y="64"/>
                  </a:lnTo>
                  <a:lnTo>
                    <a:pt x="707" y="65"/>
                  </a:lnTo>
                  <a:lnTo>
                    <a:pt x="706" y="65"/>
                  </a:lnTo>
                  <a:close/>
                  <a:moveTo>
                    <a:pt x="686" y="74"/>
                  </a:moveTo>
                  <a:lnTo>
                    <a:pt x="685" y="73"/>
                  </a:lnTo>
                  <a:lnTo>
                    <a:pt x="684" y="71"/>
                  </a:lnTo>
                  <a:lnTo>
                    <a:pt x="683" y="71"/>
                  </a:lnTo>
                  <a:lnTo>
                    <a:pt x="683" y="69"/>
                  </a:lnTo>
                  <a:lnTo>
                    <a:pt x="682" y="67"/>
                  </a:lnTo>
                  <a:lnTo>
                    <a:pt x="683" y="66"/>
                  </a:lnTo>
                  <a:lnTo>
                    <a:pt x="684" y="65"/>
                  </a:lnTo>
                  <a:lnTo>
                    <a:pt x="685" y="64"/>
                  </a:lnTo>
                  <a:lnTo>
                    <a:pt x="686" y="65"/>
                  </a:lnTo>
                  <a:lnTo>
                    <a:pt x="688" y="65"/>
                  </a:lnTo>
                  <a:lnTo>
                    <a:pt x="688" y="67"/>
                  </a:lnTo>
                  <a:lnTo>
                    <a:pt x="688" y="69"/>
                  </a:lnTo>
                  <a:lnTo>
                    <a:pt x="689" y="70"/>
                  </a:lnTo>
                  <a:lnTo>
                    <a:pt x="688" y="70"/>
                  </a:lnTo>
                  <a:lnTo>
                    <a:pt x="688" y="71"/>
                  </a:lnTo>
                  <a:lnTo>
                    <a:pt x="688" y="70"/>
                  </a:lnTo>
                  <a:lnTo>
                    <a:pt x="689" y="71"/>
                  </a:lnTo>
                  <a:lnTo>
                    <a:pt x="690" y="71"/>
                  </a:lnTo>
                  <a:lnTo>
                    <a:pt x="691" y="71"/>
                  </a:lnTo>
                  <a:lnTo>
                    <a:pt x="692" y="71"/>
                  </a:lnTo>
                  <a:lnTo>
                    <a:pt x="691" y="72"/>
                  </a:lnTo>
                  <a:lnTo>
                    <a:pt x="691" y="73"/>
                  </a:lnTo>
                  <a:lnTo>
                    <a:pt x="691" y="74"/>
                  </a:lnTo>
                  <a:lnTo>
                    <a:pt x="690" y="75"/>
                  </a:lnTo>
                  <a:lnTo>
                    <a:pt x="688" y="75"/>
                  </a:lnTo>
                  <a:lnTo>
                    <a:pt x="686" y="74"/>
                  </a:lnTo>
                  <a:close/>
                  <a:moveTo>
                    <a:pt x="685" y="75"/>
                  </a:moveTo>
                  <a:lnTo>
                    <a:pt x="684" y="75"/>
                  </a:lnTo>
                  <a:lnTo>
                    <a:pt x="683" y="74"/>
                  </a:lnTo>
                  <a:lnTo>
                    <a:pt x="683" y="73"/>
                  </a:lnTo>
                  <a:lnTo>
                    <a:pt x="684" y="74"/>
                  </a:lnTo>
                  <a:lnTo>
                    <a:pt x="685" y="75"/>
                  </a:lnTo>
                  <a:close/>
                  <a:moveTo>
                    <a:pt x="713" y="78"/>
                  </a:moveTo>
                  <a:lnTo>
                    <a:pt x="712" y="78"/>
                  </a:lnTo>
                  <a:lnTo>
                    <a:pt x="712" y="77"/>
                  </a:lnTo>
                  <a:lnTo>
                    <a:pt x="715" y="78"/>
                  </a:lnTo>
                  <a:lnTo>
                    <a:pt x="713" y="78"/>
                  </a:lnTo>
                  <a:close/>
                  <a:moveTo>
                    <a:pt x="709" y="80"/>
                  </a:moveTo>
                  <a:lnTo>
                    <a:pt x="707" y="79"/>
                  </a:lnTo>
                  <a:lnTo>
                    <a:pt x="709" y="79"/>
                  </a:lnTo>
                  <a:lnTo>
                    <a:pt x="710" y="78"/>
                  </a:lnTo>
                  <a:lnTo>
                    <a:pt x="711" y="78"/>
                  </a:lnTo>
                  <a:lnTo>
                    <a:pt x="710" y="79"/>
                  </a:lnTo>
                  <a:lnTo>
                    <a:pt x="709" y="80"/>
                  </a:lnTo>
                  <a:close/>
                  <a:moveTo>
                    <a:pt x="724" y="98"/>
                  </a:moveTo>
                  <a:lnTo>
                    <a:pt x="723" y="98"/>
                  </a:lnTo>
                  <a:lnTo>
                    <a:pt x="723" y="97"/>
                  </a:lnTo>
                  <a:lnTo>
                    <a:pt x="723" y="96"/>
                  </a:lnTo>
                  <a:lnTo>
                    <a:pt x="724" y="95"/>
                  </a:lnTo>
                  <a:lnTo>
                    <a:pt x="724" y="96"/>
                  </a:lnTo>
                  <a:lnTo>
                    <a:pt x="724" y="95"/>
                  </a:lnTo>
                  <a:lnTo>
                    <a:pt x="726" y="93"/>
                  </a:lnTo>
                  <a:lnTo>
                    <a:pt x="727" y="92"/>
                  </a:lnTo>
                  <a:lnTo>
                    <a:pt x="726" y="91"/>
                  </a:lnTo>
                  <a:lnTo>
                    <a:pt x="726" y="90"/>
                  </a:lnTo>
                  <a:lnTo>
                    <a:pt x="725" y="89"/>
                  </a:lnTo>
                  <a:lnTo>
                    <a:pt x="725" y="88"/>
                  </a:lnTo>
                  <a:lnTo>
                    <a:pt x="726" y="87"/>
                  </a:lnTo>
                  <a:lnTo>
                    <a:pt x="727" y="87"/>
                  </a:lnTo>
                  <a:lnTo>
                    <a:pt x="728" y="87"/>
                  </a:lnTo>
                  <a:lnTo>
                    <a:pt x="728" y="88"/>
                  </a:lnTo>
                  <a:lnTo>
                    <a:pt x="729" y="88"/>
                  </a:lnTo>
                  <a:lnTo>
                    <a:pt x="730" y="90"/>
                  </a:lnTo>
                  <a:lnTo>
                    <a:pt x="730" y="91"/>
                  </a:lnTo>
                  <a:lnTo>
                    <a:pt x="729" y="92"/>
                  </a:lnTo>
                  <a:lnTo>
                    <a:pt x="730" y="92"/>
                  </a:lnTo>
                  <a:lnTo>
                    <a:pt x="730" y="93"/>
                  </a:lnTo>
                  <a:lnTo>
                    <a:pt x="731" y="94"/>
                  </a:lnTo>
                  <a:lnTo>
                    <a:pt x="731" y="96"/>
                  </a:lnTo>
                  <a:lnTo>
                    <a:pt x="730" y="97"/>
                  </a:lnTo>
                  <a:lnTo>
                    <a:pt x="729" y="97"/>
                  </a:lnTo>
                  <a:lnTo>
                    <a:pt x="728" y="97"/>
                  </a:lnTo>
                  <a:lnTo>
                    <a:pt x="727" y="97"/>
                  </a:lnTo>
                  <a:lnTo>
                    <a:pt x="725" y="98"/>
                  </a:lnTo>
                  <a:lnTo>
                    <a:pt x="724" y="98"/>
                  </a:lnTo>
                  <a:close/>
                  <a:moveTo>
                    <a:pt x="719" y="104"/>
                  </a:moveTo>
                  <a:lnTo>
                    <a:pt x="718" y="104"/>
                  </a:lnTo>
                  <a:lnTo>
                    <a:pt x="717" y="103"/>
                  </a:lnTo>
                  <a:lnTo>
                    <a:pt x="716" y="103"/>
                  </a:lnTo>
                  <a:lnTo>
                    <a:pt x="716" y="101"/>
                  </a:lnTo>
                  <a:lnTo>
                    <a:pt x="715" y="101"/>
                  </a:lnTo>
                  <a:lnTo>
                    <a:pt x="715" y="100"/>
                  </a:lnTo>
                  <a:lnTo>
                    <a:pt x="715" y="99"/>
                  </a:lnTo>
                  <a:lnTo>
                    <a:pt x="716" y="98"/>
                  </a:lnTo>
                  <a:lnTo>
                    <a:pt x="717" y="98"/>
                  </a:lnTo>
                  <a:lnTo>
                    <a:pt x="719" y="97"/>
                  </a:lnTo>
                  <a:lnTo>
                    <a:pt x="720" y="96"/>
                  </a:lnTo>
                  <a:lnTo>
                    <a:pt x="720" y="95"/>
                  </a:lnTo>
                  <a:lnTo>
                    <a:pt x="720" y="94"/>
                  </a:lnTo>
                  <a:lnTo>
                    <a:pt x="721" y="93"/>
                  </a:lnTo>
                  <a:lnTo>
                    <a:pt x="723" y="92"/>
                  </a:lnTo>
                  <a:lnTo>
                    <a:pt x="724" y="91"/>
                  </a:lnTo>
                  <a:lnTo>
                    <a:pt x="726" y="91"/>
                  </a:lnTo>
                  <a:lnTo>
                    <a:pt x="726" y="92"/>
                  </a:lnTo>
                  <a:lnTo>
                    <a:pt x="725" y="93"/>
                  </a:lnTo>
                  <a:lnTo>
                    <a:pt x="721" y="97"/>
                  </a:lnTo>
                  <a:lnTo>
                    <a:pt x="721" y="98"/>
                  </a:lnTo>
                  <a:lnTo>
                    <a:pt x="719" y="98"/>
                  </a:lnTo>
                  <a:lnTo>
                    <a:pt x="718" y="98"/>
                  </a:lnTo>
                  <a:lnTo>
                    <a:pt x="719" y="98"/>
                  </a:lnTo>
                  <a:lnTo>
                    <a:pt x="720" y="98"/>
                  </a:lnTo>
                  <a:lnTo>
                    <a:pt x="720" y="99"/>
                  </a:lnTo>
                  <a:lnTo>
                    <a:pt x="721" y="98"/>
                  </a:lnTo>
                  <a:lnTo>
                    <a:pt x="722" y="98"/>
                  </a:lnTo>
                  <a:lnTo>
                    <a:pt x="722" y="99"/>
                  </a:lnTo>
                  <a:lnTo>
                    <a:pt x="723" y="99"/>
                  </a:lnTo>
                  <a:lnTo>
                    <a:pt x="722" y="100"/>
                  </a:lnTo>
                  <a:lnTo>
                    <a:pt x="723" y="101"/>
                  </a:lnTo>
                  <a:lnTo>
                    <a:pt x="722" y="101"/>
                  </a:lnTo>
                  <a:lnTo>
                    <a:pt x="721" y="103"/>
                  </a:lnTo>
                  <a:lnTo>
                    <a:pt x="721" y="104"/>
                  </a:lnTo>
                  <a:lnTo>
                    <a:pt x="720" y="104"/>
                  </a:lnTo>
                  <a:lnTo>
                    <a:pt x="719" y="104"/>
                  </a:lnTo>
                  <a:close/>
                  <a:moveTo>
                    <a:pt x="727" y="108"/>
                  </a:moveTo>
                  <a:lnTo>
                    <a:pt x="728" y="106"/>
                  </a:lnTo>
                  <a:lnTo>
                    <a:pt x="728" y="104"/>
                  </a:lnTo>
                  <a:lnTo>
                    <a:pt x="728" y="103"/>
                  </a:lnTo>
                  <a:lnTo>
                    <a:pt x="729" y="103"/>
                  </a:lnTo>
                  <a:lnTo>
                    <a:pt x="730" y="101"/>
                  </a:lnTo>
                  <a:lnTo>
                    <a:pt x="731" y="100"/>
                  </a:lnTo>
                  <a:lnTo>
                    <a:pt x="732" y="101"/>
                  </a:lnTo>
                  <a:lnTo>
                    <a:pt x="733" y="101"/>
                  </a:lnTo>
                  <a:lnTo>
                    <a:pt x="734" y="102"/>
                  </a:lnTo>
                  <a:lnTo>
                    <a:pt x="734" y="103"/>
                  </a:lnTo>
                  <a:lnTo>
                    <a:pt x="733" y="104"/>
                  </a:lnTo>
                  <a:lnTo>
                    <a:pt x="731" y="106"/>
                  </a:lnTo>
                  <a:lnTo>
                    <a:pt x="729" y="106"/>
                  </a:lnTo>
                  <a:lnTo>
                    <a:pt x="728" y="108"/>
                  </a:lnTo>
                  <a:lnTo>
                    <a:pt x="727" y="108"/>
                  </a:lnTo>
                  <a:close/>
                  <a:moveTo>
                    <a:pt x="738" y="106"/>
                  </a:moveTo>
                  <a:lnTo>
                    <a:pt x="737" y="104"/>
                  </a:lnTo>
                  <a:lnTo>
                    <a:pt x="738" y="104"/>
                  </a:lnTo>
                  <a:lnTo>
                    <a:pt x="738" y="103"/>
                  </a:lnTo>
                  <a:lnTo>
                    <a:pt x="738" y="104"/>
                  </a:lnTo>
                  <a:lnTo>
                    <a:pt x="738" y="105"/>
                  </a:lnTo>
                  <a:lnTo>
                    <a:pt x="738" y="106"/>
                  </a:lnTo>
                  <a:close/>
                  <a:moveTo>
                    <a:pt x="733" y="107"/>
                  </a:moveTo>
                  <a:lnTo>
                    <a:pt x="733" y="106"/>
                  </a:lnTo>
                  <a:lnTo>
                    <a:pt x="734" y="105"/>
                  </a:lnTo>
                  <a:lnTo>
                    <a:pt x="735" y="104"/>
                  </a:lnTo>
                  <a:lnTo>
                    <a:pt x="736" y="104"/>
                  </a:lnTo>
                  <a:lnTo>
                    <a:pt x="737" y="105"/>
                  </a:lnTo>
                  <a:lnTo>
                    <a:pt x="737" y="107"/>
                  </a:lnTo>
                  <a:lnTo>
                    <a:pt x="736" y="107"/>
                  </a:lnTo>
                  <a:lnTo>
                    <a:pt x="735" y="106"/>
                  </a:lnTo>
                  <a:lnTo>
                    <a:pt x="735" y="105"/>
                  </a:lnTo>
                  <a:lnTo>
                    <a:pt x="734" y="106"/>
                  </a:lnTo>
                  <a:lnTo>
                    <a:pt x="734" y="107"/>
                  </a:lnTo>
                  <a:lnTo>
                    <a:pt x="733" y="107"/>
                  </a:lnTo>
                  <a:close/>
                  <a:moveTo>
                    <a:pt x="716" y="105"/>
                  </a:moveTo>
                  <a:lnTo>
                    <a:pt x="715" y="104"/>
                  </a:lnTo>
                  <a:lnTo>
                    <a:pt x="714" y="103"/>
                  </a:lnTo>
                  <a:lnTo>
                    <a:pt x="716" y="103"/>
                  </a:lnTo>
                  <a:lnTo>
                    <a:pt x="717" y="103"/>
                  </a:lnTo>
                  <a:lnTo>
                    <a:pt x="717" y="104"/>
                  </a:lnTo>
                  <a:lnTo>
                    <a:pt x="717" y="105"/>
                  </a:lnTo>
                  <a:lnTo>
                    <a:pt x="716" y="105"/>
                  </a:lnTo>
                  <a:close/>
                  <a:moveTo>
                    <a:pt x="726" y="107"/>
                  </a:moveTo>
                  <a:lnTo>
                    <a:pt x="726" y="106"/>
                  </a:lnTo>
                  <a:lnTo>
                    <a:pt x="727" y="104"/>
                  </a:lnTo>
                  <a:lnTo>
                    <a:pt x="727" y="105"/>
                  </a:lnTo>
                  <a:lnTo>
                    <a:pt x="727" y="106"/>
                  </a:lnTo>
                  <a:lnTo>
                    <a:pt x="726" y="107"/>
                  </a:lnTo>
                  <a:close/>
                  <a:moveTo>
                    <a:pt x="723" y="106"/>
                  </a:moveTo>
                  <a:lnTo>
                    <a:pt x="723" y="105"/>
                  </a:lnTo>
                  <a:lnTo>
                    <a:pt x="725" y="104"/>
                  </a:lnTo>
                  <a:lnTo>
                    <a:pt x="724" y="105"/>
                  </a:lnTo>
                  <a:lnTo>
                    <a:pt x="723" y="106"/>
                  </a:lnTo>
                  <a:close/>
                  <a:moveTo>
                    <a:pt x="742" y="116"/>
                  </a:moveTo>
                  <a:lnTo>
                    <a:pt x="743" y="117"/>
                  </a:lnTo>
                  <a:lnTo>
                    <a:pt x="742" y="116"/>
                  </a:lnTo>
                  <a:lnTo>
                    <a:pt x="741" y="116"/>
                  </a:lnTo>
                  <a:lnTo>
                    <a:pt x="740" y="116"/>
                  </a:lnTo>
                  <a:lnTo>
                    <a:pt x="740" y="117"/>
                  </a:lnTo>
                  <a:lnTo>
                    <a:pt x="740" y="118"/>
                  </a:lnTo>
                  <a:lnTo>
                    <a:pt x="741" y="118"/>
                  </a:lnTo>
                  <a:lnTo>
                    <a:pt x="742" y="119"/>
                  </a:lnTo>
                  <a:lnTo>
                    <a:pt x="740" y="118"/>
                  </a:lnTo>
                  <a:lnTo>
                    <a:pt x="739" y="119"/>
                  </a:lnTo>
                  <a:lnTo>
                    <a:pt x="740" y="119"/>
                  </a:lnTo>
                  <a:lnTo>
                    <a:pt x="742" y="120"/>
                  </a:lnTo>
                  <a:lnTo>
                    <a:pt x="742" y="121"/>
                  </a:lnTo>
                  <a:lnTo>
                    <a:pt x="740" y="120"/>
                  </a:lnTo>
                  <a:lnTo>
                    <a:pt x="740" y="121"/>
                  </a:lnTo>
                  <a:lnTo>
                    <a:pt x="738" y="121"/>
                  </a:lnTo>
                  <a:lnTo>
                    <a:pt x="738" y="120"/>
                  </a:lnTo>
                  <a:lnTo>
                    <a:pt x="738" y="119"/>
                  </a:lnTo>
                  <a:lnTo>
                    <a:pt x="737" y="118"/>
                  </a:lnTo>
                  <a:lnTo>
                    <a:pt x="736" y="118"/>
                  </a:lnTo>
                  <a:lnTo>
                    <a:pt x="737" y="119"/>
                  </a:lnTo>
                  <a:lnTo>
                    <a:pt x="737" y="120"/>
                  </a:lnTo>
                  <a:lnTo>
                    <a:pt x="737" y="121"/>
                  </a:lnTo>
                  <a:lnTo>
                    <a:pt x="734" y="121"/>
                  </a:lnTo>
                  <a:lnTo>
                    <a:pt x="733" y="121"/>
                  </a:lnTo>
                  <a:lnTo>
                    <a:pt x="732" y="121"/>
                  </a:lnTo>
                  <a:lnTo>
                    <a:pt x="731" y="121"/>
                  </a:lnTo>
                  <a:lnTo>
                    <a:pt x="730" y="121"/>
                  </a:lnTo>
                  <a:lnTo>
                    <a:pt x="730" y="120"/>
                  </a:lnTo>
                  <a:lnTo>
                    <a:pt x="729" y="119"/>
                  </a:lnTo>
                  <a:lnTo>
                    <a:pt x="728" y="119"/>
                  </a:lnTo>
                  <a:lnTo>
                    <a:pt x="727" y="117"/>
                  </a:lnTo>
                  <a:lnTo>
                    <a:pt x="727" y="116"/>
                  </a:lnTo>
                  <a:lnTo>
                    <a:pt x="729" y="116"/>
                  </a:lnTo>
                  <a:lnTo>
                    <a:pt x="731" y="115"/>
                  </a:lnTo>
                  <a:lnTo>
                    <a:pt x="732" y="116"/>
                  </a:lnTo>
                  <a:lnTo>
                    <a:pt x="733" y="116"/>
                  </a:lnTo>
                  <a:lnTo>
                    <a:pt x="734" y="115"/>
                  </a:lnTo>
                  <a:lnTo>
                    <a:pt x="734" y="114"/>
                  </a:lnTo>
                  <a:lnTo>
                    <a:pt x="734" y="113"/>
                  </a:lnTo>
                  <a:lnTo>
                    <a:pt x="735" y="113"/>
                  </a:lnTo>
                  <a:lnTo>
                    <a:pt x="735" y="112"/>
                  </a:lnTo>
                  <a:lnTo>
                    <a:pt x="737" y="110"/>
                  </a:lnTo>
                  <a:lnTo>
                    <a:pt x="738" y="111"/>
                  </a:lnTo>
                  <a:lnTo>
                    <a:pt x="739" y="112"/>
                  </a:lnTo>
                  <a:lnTo>
                    <a:pt x="738" y="112"/>
                  </a:lnTo>
                  <a:lnTo>
                    <a:pt x="738" y="113"/>
                  </a:lnTo>
                  <a:lnTo>
                    <a:pt x="738" y="115"/>
                  </a:lnTo>
                  <a:lnTo>
                    <a:pt x="737" y="116"/>
                  </a:lnTo>
                  <a:lnTo>
                    <a:pt x="738" y="116"/>
                  </a:lnTo>
                  <a:lnTo>
                    <a:pt x="738" y="115"/>
                  </a:lnTo>
                  <a:lnTo>
                    <a:pt x="738" y="114"/>
                  </a:lnTo>
                  <a:lnTo>
                    <a:pt x="739" y="112"/>
                  </a:lnTo>
                  <a:lnTo>
                    <a:pt x="739" y="111"/>
                  </a:lnTo>
                  <a:lnTo>
                    <a:pt x="739" y="109"/>
                  </a:lnTo>
                  <a:lnTo>
                    <a:pt x="741" y="111"/>
                  </a:lnTo>
                  <a:lnTo>
                    <a:pt x="741" y="110"/>
                  </a:lnTo>
                  <a:lnTo>
                    <a:pt x="740" y="109"/>
                  </a:lnTo>
                  <a:lnTo>
                    <a:pt x="740" y="107"/>
                  </a:lnTo>
                  <a:lnTo>
                    <a:pt x="741" y="107"/>
                  </a:lnTo>
                  <a:lnTo>
                    <a:pt x="741" y="106"/>
                  </a:lnTo>
                  <a:lnTo>
                    <a:pt x="742" y="106"/>
                  </a:lnTo>
                  <a:lnTo>
                    <a:pt x="743" y="106"/>
                  </a:lnTo>
                  <a:lnTo>
                    <a:pt x="743" y="107"/>
                  </a:lnTo>
                  <a:lnTo>
                    <a:pt x="744" y="108"/>
                  </a:lnTo>
                  <a:lnTo>
                    <a:pt x="743" y="109"/>
                  </a:lnTo>
                  <a:lnTo>
                    <a:pt x="743" y="108"/>
                  </a:lnTo>
                  <a:lnTo>
                    <a:pt x="743" y="109"/>
                  </a:lnTo>
                  <a:lnTo>
                    <a:pt x="743" y="110"/>
                  </a:lnTo>
                  <a:lnTo>
                    <a:pt x="744" y="110"/>
                  </a:lnTo>
                  <a:lnTo>
                    <a:pt x="745" y="111"/>
                  </a:lnTo>
                  <a:lnTo>
                    <a:pt x="745" y="112"/>
                  </a:lnTo>
                  <a:lnTo>
                    <a:pt x="744" y="112"/>
                  </a:lnTo>
                  <a:lnTo>
                    <a:pt x="745" y="113"/>
                  </a:lnTo>
                  <a:lnTo>
                    <a:pt x="746" y="115"/>
                  </a:lnTo>
                  <a:lnTo>
                    <a:pt x="747" y="115"/>
                  </a:lnTo>
                  <a:lnTo>
                    <a:pt x="747" y="117"/>
                  </a:lnTo>
                  <a:lnTo>
                    <a:pt x="747" y="118"/>
                  </a:lnTo>
                  <a:lnTo>
                    <a:pt x="747" y="120"/>
                  </a:lnTo>
                  <a:lnTo>
                    <a:pt x="747" y="121"/>
                  </a:lnTo>
                  <a:lnTo>
                    <a:pt x="746" y="123"/>
                  </a:lnTo>
                  <a:lnTo>
                    <a:pt x="745" y="124"/>
                  </a:lnTo>
                  <a:lnTo>
                    <a:pt x="744" y="124"/>
                  </a:lnTo>
                  <a:lnTo>
                    <a:pt x="743" y="122"/>
                  </a:lnTo>
                  <a:lnTo>
                    <a:pt x="744" y="121"/>
                  </a:lnTo>
                  <a:lnTo>
                    <a:pt x="744" y="120"/>
                  </a:lnTo>
                  <a:lnTo>
                    <a:pt x="743" y="121"/>
                  </a:lnTo>
                  <a:lnTo>
                    <a:pt x="743" y="119"/>
                  </a:lnTo>
                  <a:lnTo>
                    <a:pt x="741" y="117"/>
                  </a:lnTo>
                  <a:lnTo>
                    <a:pt x="742" y="116"/>
                  </a:lnTo>
                  <a:close/>
                  <a:moveTo>
                    <a:pt x="734" y="107"/>
                  </a:moveTo>
                  <a:lnTo>
                    <a:pt x="734" y="107"/>
                  </a:lnTo>
                  <a:lnTo>
                    <a:pt x="735" y="108"/>
                  </a:lnTo>
                  <a:lnTo>
                    <a:pt x="737" y="108"/>
                  </a:lnTo>
                  <a:lnTo>
                    <a:pt x="737" y="109"/>
                  </a:lnTo>
                  <a:lnTo>
                    <a:pt x="735" y="109"/>
                  </a:lnTo>
                  <a:lnTo>
                    <a:pt x="735" y="110"/>
                  </a:lnTo>
                  <a:lnTo>
                    <a:pt x="736" y="110"/>
                  </a:lnTo>
                  <a:lnTo>
                    <a:pt x="734" y="111"/>
                  </a:lnTo>
                  <a:lnTo>
                    <a:pt x="734" y="112"/>
                  </a:lnTo>
                  <a:lnTo>
                    <a:pt x="734" y="113"/>
                  </a:lnTo>
                  <a:lnTo>
                    <a:pt x="734" y="114"/>
                  </a:lnTo>
                  <a:lnTo>
                    <a:pt x="733" y="115"/>
                  </a:lnTo>
                  <a:lnTo>
                    <a:pt x="732" y="115"/>
                  </a:lnTo>
                  <a:lnTo>
                    <a:pt x="732" y="114"/>
                  </a:lnTo>
                  <a:lnTo>
                    <a:pt x="733" y="114"/>
                  </a:lnTo>
                  <a:lnTo>
                    <a:pt x="733" y="113"/>
                  </a:lnTo>
                  <a:lnTo>
                    <a:pt x="732" y="112"/>
                  </a:lnTo>
                  <a:lnTo>
                    <a:pt x="731" y="112"/>
                  </a:lnTo>
                  <a:lnTo>
                    <a:pt x="731" y="113"/>
                  </a:lnTo>
                  <a:lnTo>
                    <a:pt x="730" y="112"/>
                  </a:lnTo>
                  <a:lnTo>
                    <a:pt x="729" y="111"/>
                  </a:lnTo>
                  <a:lnTo>
                    <a:pt x="729" y="110"/>
                  </a:lnTo>
                  <a:lnTo>
                    <a:pt x="729" y="109"/>
                  </a:lnTo>
                  <a:lnTo>
                    <a:pt x="730" y="109"/>
                  </a:lnTo>
                  <a:lnTo>
                    <a:pt x="730" y="110"/>
                  </a:lnTo>
                  <a:lnTo>
                    <a:pt x="730" y="109"/>
                  </a:lnTo>
                  <a:lnTo>
                    <a:pt x="730" y="108"/>
                  </a:lnTo>
                  <a:lnTo>
                    <a:pt x="731" y="108"/>
                  </a:lnTo>
                  <a:lnTo>
                    <a:pt x="732" y="108"/>
                  </a:lnTo>
                  <a:lnTo>
                    <a:pt x="733" y="107"/>
                  </a:lnTo>
                  <a:lnTo>
                    <a:pt x="734" y="107"/>
                  </a:lnTo>
                  <a:close/>
                  <a:moveTo>
                    <a:pt x="724" y="114"/>
                  </a:moveTo>
                  <a:lnTo>
                    <a:pt x="723" y="113"/>
                  </a:lnTo>
                  <a:lnTo>
                    <a:pt x="722" y="111"/>
                  </a:lnTo>
                  <a:lnTo>
                    <a:pt x="722" y="109"/>
                  </a:lnTo>
                  <a:lnTo>
                    <a:pt x="722" y="108"/>
                  </a:lnTo>
                  <a:lnTo>
                    <a:pt x="723" y="107"/>
                  </a:lnTo>
                  <a:lnTo>
                    <a:pt x="724" y="108"/>
                  </a:lnTo>
                  <a:lnTo>
                    <a:pt x="727" y="107"/>
                  </a:lnTo>
                  <a:lnTo>
                    <a:pt x="727" y="109"/>
                  </a:lnTo>
                  <a:lnTo>
                    <a:pt x="726" y="110"/>
                  </a:lnTo>
                  <a:lnTo>
                    <a:pt x="726" y="111"/>
                  </a:lnTo>
                  <a:lnTo>
                    <a:pt x="726" y="112"/>
                  </a:lnTo>
                  <a:lnTo>
                    <a:pt x="726" y="113"/>
                  </a:lnTo>
                  <a:lnTo>
                    <a:pt x="727" y="113"/>
                  </a:lnTo>
                  <a:lnTo>
                    <a:pt x="728" y="113"/>
                  </a:lnTo>
                  <a:lnTo>
                    <a:pt x="728" y="114"/>
                  </a:lnTo>
                  <a:lnTo>
                    <a:pt x="727" y="116"/>
                  </a:lnTo>
                  <a:lnTo>
                    <a:pt x="727" y="117"/>
                  </a:lnTo>
                  <a:lnTo>
                    <a:pt x="728" y="119"/>
                  </a:lnTo>
                  <a:lnTo>
                    <a:pt x="727" y="120"/>
                  </a:lnTo>
                  <a:lnTo>
                    <a:pt x="726" y="120"/>
                  </a:lnTo>
                  <a:lnTo>
                    <a:pt x="727" y="120"/>
                  </a:lnTo>
                  <a:lnTo>
                    <a:pt x="728" y="120"/>
                  </a:lnTo>
                  <a:lnTo>
                    <a:pt x="728" y="121"/>
                  </a:lnTo>
                  <a:lnTo>
                    <a:pt x="729" y="121"/>
                  </a:lnTo>
                  <a:lnTo>
                    <a:pt x="729" y="120"/>
                  </a:lnTo>
                  <a:lnTo>
                    <a:pt x="730" y="121"/>
                  </a:lnTo>
                  <a:lnTo>
                    <a:pt x="729" y="122"/>
                  </a:lnTo>
                  <a:lnTo>
                    <a:pt x="729" y="124"/>
                  </a:lnTo>
                  <a:lnTo>
                    <a:pt x="727" y="125"/>
                  </a:lnTo>
                  <a:lnTo>
                    <a:pt x="726" y="124"/>
                  </a:lnTo>
                  <a:lnTo>
                    <a:pt x="725" y="124"/>
                  </a:lnTo>
                  <a:lnTo>
                    <a:pt x="725" y="123"/>
                  </a:lnTo>
                  <a:lnTo>
                    <a:pt x="725" y="121"/>
                  </a:lnTo>
                  <a:lnTo>
                    <a:pt x="723" y="119"/>
                  </a:lnTo>
                  <a:lnTo>
                    <a:pt x="724" y="118"/>
                  </a:lnTo>
                  <a:lnTo>
                    <a:pt x="724" y="117"/>
                  </a:lnTo>
                  <a:lnTo>
                    <a:pt x="724" y="115"/>
                  </a:lnTo>
                  <a:lnTo>
                    <a:pt x="724" y="114"/>
                  </a:lnTo>
                  <a:close/>
                  <a:moveTo>
                    <a:pt x="728" y="115"/>
                  </a:moveTo>
                  <a:lnTo>
                    <a:pt x="728" y="115"/>
                  </a:lnTo>
                  <a:lnTo>
                    <a:pt x="728" y="114"/>
                  </a:lnTo>
                  <a:lnTo>
                    <a:pt x="729" y="114"/>
                  </a:lnTo>
                  <a:lnTo>
                    <a:pt x="729" y="113"/>
                  </a:lnTo>
                  <a:lnTo>
                    <a:pt x="728" y="113"/>
                  </a:lnTo>
                  <a:lnTo>
                    <a:pt x="727" y="113"/>
                  </a:lnTo>
                  <a:lnTo>
                    <a:pt x="726" y="113"/>
                  </a:lnTo>
                  <a:lnTo>
                    <a:pt x="726" y="112"/>
                  </a:lnTo>
                  <a:lnTo>
                    <a:pt x="728" y="110"/>
                  </a:lnTo>
                  <a:lnTo>
                    <a:pt x="728" y="111"/>
                  </a:lnTo>
                  <a:lnTo>
                    <a:pt x="729" y="112"/>
                  </a:lnTo>
                  <a:lnTo>
                    <a:pt x="730" y="112"/>
                  </a:lnTo>
                  <a:lnTo>
                    <a:pt x="730" y="113"/>
                  </a:lnTo>
                  <a:lnTo>
                    <a:pt x="731" y="113"/>
                  </a:lnTo>
                  <a:lnTo>
                    <a:pt x="732" y="113"/>
                  </a:lnTo>
                  <a:lnTo>
                    <a:pt x="732" y="114"/>
                  </a:lnTo>
                  <a:lnTo>
                    <a:pt x="730" y="114"/>
                  </a:lnTo>
                  <a:lnTo>
                    <a:pt x="728" y="115"/>
                  </a:lnTo>
                  <a:close/>
                  <a:moveTo>
                    <a:pt x="722" y="113"/>
                  </a:moveTo>
                  <a:lnTo>
                    <a:pt x="722" y="113"/>
                  </a:lnTo>
                  <a:lnTo>
                    <a:pt x="721" y="112"/>
                  </a:lnTo>
                  <a:lnTo>
                    <a:pt x="720" y="111"/>
                  </a:lnTo>
                  <a:lnTo>
                    <a:pt x="720" y="110"/>
                  </a:lnTo>
                  <a:lnTo>
                    <a:pt x="721" y="110"/>
                  </a:lnTo>
                  <a:lnTo>
                    <a:pt x="722" y="112"/>
                  </a:lnTo>
                  <a:lnTo>
                    <a:pt x="722" y="113"/>
                  </a:lnTo>
                  <a:close/>
                  <a:moveTo>
                    <a:pt x="721" y="122"/>
                  </a:moveTo>
                  <a:lnTo>
                    <a:pt x="720" y="121"/>
                  </a:lnTo>
                  <a:lnTo>
                    <a:pt x="721" y="121"/>
                  </a:lnTo>
                  <a:lnTo>
                    <a:pt x="722" y="120"/>
                  </a:lnTo>
                  <a:lnTo>
                    <a:pt x="724" y="121"/>
                  </a:lnTo>
                  <a:lnTo>
                    <a:pt x="724" y="122"/>
                  </a:lnTo>
                  <a:lnTo>
                    <a:pt x="725" y="123"/>
                  </a:lnTo>
                  <a:lnTo>
                    <a:pt x="724" y="123"/>
                  </a:lnTo>
                  <a:lnTo>
                    <a:pt x="724" y="124"/>
                  </a:lnTo>
                  <a:lnTo>
                    <a:pt x="725" y="124"/>
                  </a:lnTo>
                  <a:lnTo>
                    <a:pt x="725" y="125"/>
                  </a:lnTo>
                  <a:lnTo>
                    <a:pt x="726" y="124"/>
                  </a:lnTo>
                  <a:lnTo>
                    <a:pt x="727" y="125"/>
                  </a:lnTo>
                  <a:lnTo>
                    <a:pt x="726" y="125"/>
                  </a:lnTo>
                  <a:lnTo>
                    <a:pt x="725" y="125"/>
                  </a:lnTo>
                  <a:lnTo>
                    <a:pt x="724" y="125"/>
                  </a:lnTo>
                  <a:lnTo>
                    <a:pt x="724" y="124"/>
                  </a:lnTo>
                  <a:lnTo>
                    <a:pt x="723" y="123"/>
                  </a:lnTo>
                  <a:lnTo>
                    <a:pt x="722" y="122"/>
                  </a:lnTo>
                  <a:lnTo>
                    <a:pt x="721" y="122"/>
                  </a:lnTo>
                  <a:close/>
                  <a:moveTo>
                    <a:pt x="733" y="125"/>
                  </a:moveTo>
                  <a:lnTo>
                    <a:pt x="733" y="124"/>
                  </a:lnTo>
                  <a:lnTo>
                    <a:pt x="731" y="124"/>
                  </a:lnTo>
                  <a:lnTo>
                    <a:pt x="731" y="123"/>
                  </a:lnTo>
                  <a:lnTo>
                    <a:pt x="732" y="123"/>
                  </a:lnTo>
                  <a:lnTo>
                    <a:pt x="733" y="123"/>
                  </a:lnTo>
                  <a:lnTo>
                    <a:pt x="734" y="122"/>
                  </a:lnTo>
                  <a:lnTo>
                    <a:pt x="734" y="123"/>
                  </a:lnTo>
                  <a:lnTo>
                    <a:pt x="734" y="124"/>
                  </a:lnTo>
                  <a:lnTo>
                    <a:pt x="734" y="125"/>
                  </a:lnTo>
                  <a:lnTo>
                    <a:pt x="733" y="125"/>
                  </a:lnTo>
                  <a:close/>
                  <a:moveTo>
                    <a:pt x="730" y="129"/>
                  </a:moveTo>
                  <a:lnTo>
                    <a:pt x="728" y="127"/>
                  </a:lnTo>
                  <a:lnTo>
                    <a:pt x="729" y="126"/>
                  </a:lnTo>
                  <a:lnTo>
                    <a:pt x="730" y="126"/>
                  </a:lnTo>
                  <a:lnTo>
                    <a:pt x="731" y="126"/>
                  </a:lnTo>
                  <a:lnTo>
                    <a:pt x="732" y="126"/>
                  </a:lnTo>
                  <a:lnTo>
                    <a:pt x="732" y="127"/>
                  </a:lnTo>
                  <a:lnTo>
                    <a:pt x="732" y="128"/>
                  </a:lnTo>
                  <a:lnTo>
                    <a:pt x="731" y="129"/>
                  </a:lnTo>
                  <a:lnTo>
                    <a:pt x="730" y="129"/>
                  </a:lnTo>
                  <a:close/>
                  <a:moveTo>
                    <a:pt x="669" y="78"/>
                  </a:moveTo>
                  <a:lnTo>
                    <a:pt x="668" y="78"/>
                  </a:lnTo>
                  <a:lnTo>
                    <a:pt x="668" y="77"/>
                  </a:lnTo>
                  <a:lnTo>
                    <a:pt x="668" y="76"/>
                  </a:lnTo>
                  <a:lnTo>
                    <a:pt x="670" y="74"/>
                  </a:lnTo>
                  <a:lnTo>
                    <a:pt x="670" y="72"/>
                  </a:lnTo>
                  <a:lnTo>
                    <a:pt x="671" y="71"/>
                  </a:lnTo>
                  <a:lnTo>
                    <a:pt x="671" y="70"/>
                  </a:lnTo>
                  <a:lnTo>
                    <a:pt x="672" y="68"/>
                  </a:lnTo>
                  <a:lnTo>
                    <a:pt x="673" y="67"/>
                  </a:lnTo>
                  <a:lnTo>
                    <a:pt x="674" y="68"/>
                  </a:lnTo>
                  <a:lnTo>
                    <a:pt x="674" y="69"/>
                  </a:lnTo>
                  <a:lnTo>
                    <a:pt x="673" y="69"/>
                  </a:lnTo>
                  <a:lnTo>
                    <a:pt x="673" y="70"/>
                  </a:lnTo>
                  <a:lnTo>
                    <a:pt x="673" y="71"/>
                  </a:lnTo>
                  <a:lnTo>
                    <a:pt x="672" y="71"/>
                  </a:lnTo>
                  <a:lnTo>
                    <a:pt x="670" y="74"/>
                  </a:lnTo>
                  <a:lnTo>
                    <a:pt x="669" y="76"/>
                  </a:lnTo>
                  <a:lnTo>
                    <a:pt x="669" y="77"/>
                  </a:lnTo>
                  <a:lnTo>
                    <a:pt x="669" y="78"/>
                  </a:lnTo>
                  <a:close/>
                  <a:moveTo>
                    <a:pt x="671" y="80"/>
                  </a:moveTo>
                  <a:lnTo>
                    <a:pt x="670" y="80"/>
                  </a:lnTo>
                  <a:lnTo>
                    <a:pt x="669" y="79"/>
                  </a:lnTo>
                  <a:lnTo>
                    <a:pt x="670" y="77"/>
                  </a:lnTo>
                  <a:lnTo>
                    <a:pt x="670" y="76"/>
                  </a:lnTo>
                  <a:lnTo>
                    <a:pt x="671" y="76"/>
                  </a:lnTo>
                  <a:lnTo>
                    <a:pt x="671" y="77"/>
                  </a:lnTo>
                  <a:lnTo>
                    <a:pt x="671" y="78"/>
                  </a:lnTo>
                  <a:lnTo>
                    <a:pt x="670" y="79"/>
                  </a:lnTo>
                  <a:lnTo>
                    <a:pt x="671" y="80"/>
                  </a:lnTo>
                  <a:close/>
                  <a:moveTo>
                    <a:pt x="625" y="128"/>
                  </a:moveTo>
                  <a:lnTo>
                    <a:pt x="625" y="128"/>
                  </a:lnTo>
                  <a:lnTo>
                    <a:pt x="624" y="127"/>
                  </a:lnTo>
                  <a:lnTo>
                    <a:pt x="624" y="126"/>
                  </a:lnTo>
                  <a:lnTo>
                    <a:pt x="623" y="126"/>
                  </a:lnTo>
                  <a:lnTo>
                    <a:pt x="624" y="124"/>
                  </a:lnTo>
                  <a:lnTo>
                    <a:pt x="624" y="123"/>
                  </a:lnTo>
                  <a:lnTo>
                    <a:pt x="624" y="122"/>
                  </a:lnTo>
                  <a:lnTo>
                    <a:pt x="625" y="118"/>
                  </a:lnTo>
                  <a:lnTo>
                    <a:pt x="626" y="117"/>
                  </a:lnTo>
                  <a:lnTo>
                    <a:pt x="626" y="116"/>
                  </a:lnTo>
                  <a:lnTo>
                    <a:pt x="627" y="114"/>
                  </a:lnTo>
                  <a:lnTo>
                    <a:pt x="627" y="113"/>
                  </a:lnTo>
                  <a:lnTo>
                    <a:pt x="627" y="111"/>
                  </a:lnTo>
                  <a:lnTo>
                    <a:pt x="628" y="109"/>
                  </a:lnTo>
                  <a:lnTo>
                    <a:pt x="629" y="107"/>
                  </a:lnTo>
                  <a:lnTo>
                    <a:pt x="630" y="104"/>
                  </a:lnTo>
                  <a:lnTo>
                    <a:pt x="631" y="104"/>
                  </a:lnTo>
                  <a:lnTo>
                    <a:pt x="631" y="103"/>
                  </a:lnTo>
                  <a:lnTo>
                    <a:pt x="632" y="103"/>
                  </a:lnTo>
                  <a:lnTo>
                    <a:pt x="633" y="103"/>
                  </a:lnTo>
                  <a:lnTo>
                    <a:pt x="634" y="104"/>
                  </a:lnTo>
                  <a:lnTo>
                    <a:pt x="635" y="106"/>
                  </a:lnTo>
                  <a:lnTo>
                    <a:pt x="636" y="107"/>
                  </a:lnTo>
                  <a:lnTo>
                    <a:pt x="637" y="108"/>
                  </a:lnTo>
                  <a:lnTo>
                    <a:pt x="638" y="109"/>
                  </a:lnTo>
                  <a:lnTo>
                    <a:pt x="638" y="110"/>
                  </a:lnTo>
                  <a:lnTo>
                    <a:pt x="636" y="112"/>
                  </a:lnTo>
                  <a:lnTo>
                    <a:pt x="636" y="113"/>
                  </a:lnTo>
                  <a:lnTo>
                    <a:pt x="635" y="113"/>
                  </a:lnTo>
                  <a:lnTo>
                    <a:pt x="633" y="112"/>
                  </a:lnTo>
                  <a:lnTo>
                    <a:pt x="632" y="112"/>
                  </a:lnTo>
                  <a:lnTo>
                    <a:pt x="631" y="112"/>
                  </a:lnTo>
                  <a:lnTo>
                    <a:pt x="630" y="112"/>
                  </a:lnTo>
                  <a:lnTo>
                    <a:pt x="630" y="113"/>
                  </a:lnTo>
                  <a:lnTo>
                    <a:pt x="630" y="114"/>
                  </a:lnTo>
                  <a:lnTo>
                    <a:pt x="630" y="115"/>
                  </a:lnTo>
                  <a:lnTo>
                    <a:pt x="631" y="119"/>
                  </a:lnTo>
                  <a:lnTo>
                    <a:pt x="632" y="120"/>
                  </a:lnTo>
                  <a:lnTo>
                    <a:pt x="632" y="121"/>
                  </a:lnTo>
                  <a:lnTo>
                    <a:pt x="631" y="121"/>
                  </a:lnTo>
                  <a:lnTo>
                    <a:pt x="630" y="122"/>
                  </a:lnTo>
                  <a:lnTo>
                    <a:pt x="630" y="123"/>
                  </a:lnTo>
                  <a:lnTo>
                    <a:pt x="632" y="125"/>
                  </a:lnTo>
                  <a:lnTo>
                    <a:pt x="632" y="126"/>
                  </a:lnTo>
                  <a:lnTo>
                    <a:pt x="628" y="128"/>
                  </a:lnTo>
                  <a:lnTo>
                    <a:pt x="627" y="128"/>
                  </a:lnTo>
                  <a:lnTo>
                    <a:pt x="625" y="128"/>
                  </a:lnTo>
                  <a:close/>
                  <a:moveTo>
                    <a:pt x="635" y="126"/>
                  </a:moveTo>
                  <a:lnTo>
                    <a:pt x="635" y="126"/>
                  </a:lnTo>
                  <a:lnTo>
                    <a:pt x="632" y="125"/>
                  </a:lnTo>
                  <a:lnTo>
                    <a:pt x="632" y="124"/>
                  </a:lnTo>
                  <a:lnTo>
                    <a:pt x="631" y="123"/>
                  </a:lnTo>
                  <a:lnTo>
                    <a:pt x="631" y="122"/>
                  </a:lnTo>
                  <a:lnTo>
                    <a:pt x="633" y="121"/>
                  </a:lnTo>
                  <a:lnTo>
                    <a:pt x="633" y="120"/>
                  </a:lnTo>
                  <a:lnTo>
                    <a:pt x="632" y="120"/>
                  </a:lnTo>
                  <a:lnTo>
                    <a:pt x="633" y="119"/>
                  </a:lnTo>
                  <a:lnTo>
                    <a:pt x="632" y="118"/>
                  </a:lnTo>
                  <a:lnTo>
                    <a:pt x="631" y="117"/>
                  </a:lnTo>
                  <a:lnTo>
                    <a:pt x="631" y="115"/>
                  </a:lnTo>
                  <a:lnTo>
                    <a:pt x="630" y="114"/>
                  </a:lnTo>
                  <a:lnTo>
                    <a:pt x="631" y="113"/>
                  </a:lnTo>
                  <a:lnTo>
                    <a:pt x="632" y="113"/>
                  </a:lnTo>
                  <a:lnTo>
                    <a:pt x="634" y="114"/>
                  </a:lnTo>
                  <a:lnTo>
                    <a:pt x="635" y="114"/>
                  </a:lnTo>
                  <a:lnTo>
                    <a:pt x="636" y="115"/>
                  </a:lnTo>
                  <a:lnTo>
                    <a:pt x="636" y="114"/>
                  </a:lnTo>
                  <a:lnTo>
                    <a:pt x="637" y="113"/>
                  </a:lnTo>
                  <a:lnTo>
                    <a:pt x="638" y="111"/>
                  </a:lnTo>
                  <a:lnTo>
                    <a:pt x="640" y="110"/>
                  </a:lnTo>
                  <a:lnTo>
                    <a:pt x="641" y="111"/>
                  </a:lnTo>
                  <a:lnTo>
                    <a:pt x="641" y="113"/>
                  </a:lnTo>
                  <a:lnTo>
                    <a:pt x="642" y="114"/>
                  </a:lnTo>
                  <a:lnTo>
                    <a:pt x="642" y="116"/>
                  </a:lnTo>
                  <a:lnTo>
                    <a:pt x="643" y="117"/>
                  </a:lnTo>
                  <a:lnTo>
                    <a:pt x="642" y="118"/>
                  </a:lnTo>
                  <a:lnTo>
                    <a:pt x="640" y="119"/>
                  </a:lnTo>
                  <a:lnTo>
                    <a:pt x="639" y="119"/>
                  </a:lnTo>
                  <a:lnTo>
                    <a:pt x="639" y="120"/>
                  </a:lnTo>
                  <a:lnTo>
                    <a:pt x="638" y="120"/>
                  </a:lnTo>
                  <a:lnTo>
                    <a:pt x="637" y="120"/>
                  </a:lnTo>
                  <a:lnTo>
                    <a:pt x="637" y="119"/>
                  </a:lnTo>
                  <a:lnTo>
                    <a:pt x="636" y="119"/>
                  </a:lnTo>
                  <a:lnTo>
                    <a:pt x="635" y="121"/>
                  </a:lnTo>
                  <a:lnTo>
                    <a:pt x="635" y="122"/>
                  </a:lnTo>
                  <a:lnTo>
                    <a:pt x="636" y="125"/>
                  </a:lnTo>
                  <a:lnTo>
                    <a:pt x="636" y="126"/>
                  </a:lnTo>
                  <a:lnTo>
                    <a:pt x="635" y="126"/>
                  </a:lnTo>
                  <a:close/>
                  <a:moveTo>
                    <a:pt x="546" y="37"/>
                  </a:moveTo>
                  <a:lnTo>
                    <a:pt x="544" y="37"/>
                  </a:lnTo>
                  <a:lnTo>
                    <a:pt x="544" y="36"/>
                  </a:lnTo>
                  <a:lnTo>
                    <a:pt x="545" y="36"/>
                  </a:lnTo>
                  <a:lnTo>
                    <a:pt x="544" y="36"/>
                  </a:lnTo>
                  <a:lnTo>
                    <a:pt x="545" y="35"/>
                  </a:lnTo>
                  <a:lnTo>
                    <a:pt x="546" y="35"/>
                  </a:lnTo>
                  <a:lnTo>
                    <a:pt x="546" y="37"/>
                  </a:lnTo>
                  <a:close/>
                  <a:moveTo>
                    <a:pt x="543" y="20"/>
                  </a:moveTo>
                  <a:lnTo>
                    <a:pt x="541" y="20"/>
                  </a:lnTo>
                  <a:lnTo>
                    <a:pt x="541" y="19"/>
                  </a:lnTo>
                  <a:lnTo>
                    <a:pt x="541" y="18"/>
                  </a:lnTo>
                  <a:lnTo>
                    <a:pt x="542" y="17"/>
                  </a:lnTo>
                  <a:lnTo>
                    <a:pt x="541" y="17"/>
                  </a:lnTo>
                  <a:lnTo>
                    <a:pt x="541" y="16"/>
                  </a:lnTo>
                  <a:lnTo>
                    <a:pt x="542" y="14"/>
                  </a:lnTo>
                  <a:lnTo>
                    <a:pt x="544" y="14"/>
                  </a:lnTo>
                  <a:lnTo>
                    <a:pt x="545" y="14"/>
                  </a:lnTo>
                  <a:lnTo>
                    <a:pt x="545" y="15"/>
                  </a:lnTo>
                  <a:lnTo>
                    <a:pt x="546" y="15"/>
                  </a:lnTo>
                  <a:lnTo>
                    <a:pt x="546" y="16"/>
                  </a:lnTo>
                  <a:lnTo>
                    <a:pt x="545" y="16"/>
                  </a:lnTo>
                  <a:lnTo>
                    <a:pt x="546" y="16"/>
                  </a:lnTo>
                  <a:lnTo>
                    <a:pt x="545" y="17"/>
                  </a:lnTo>
                  <a:lnTo>
                    <a:pt x="545" y="18"/>
                  </a:lnTo>
                  <a:lnTo>
                    <a:pt x="545" y="19"/>
                  </a:lnTo>
                  <a:lnTo>
                    <a:pt x="544" y="20"/>
                  </a:lnTo>
                  <a:lnTo>
                    <a:pt x="543" y="20"/>
                  </a:lnTo>
                  <a:close/>
                  <a:moveTo>
                    <a:pt x="546" y="34"/>
                  </a:moveTo>
                  <a:lnTo>
                    <a:pt x="546" y="33"/>
                  </a:lnTo>
                  <a:lnTo>
                    <a:pt x="545" y="31"/>
                  </a:lnTo>
                  <a:lnTo>
                    <a:pt x="545" y="30"/>
                  </a:lnTo>
                  <a:lnTo>
                    <a:pt x="545" y="28"/>
                  </a:lnTo>
                  <a:lnTo>
                    <a:pt x="545" y="27"/>
                  </a:lnTo>
                  <a:lnTo>
                    <a:pt x="547" y="27"/>
                  </a:lnTo>
                  <a:lnTo>
                    <a:pt x="547" y="28"/>
                  </a:lnTo>
                  <a:lnTo>
                    <a:pt x="548" y="28"/>
                  </a:lnTo>
                  <a:lnTo>
                    <a:pt x="548" y="29"/>
                  </a:lnTo>
                  <a:lnTo>
                    <a:pt x="548" y="30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47" y="33"/>
                  </a:lnTo>
                  <a:lnTo>
                    <a:pt x="547" y="34"/>
                  </a:lnTo>
                  <a:lnTo>
                    <a:pt x="546" y="34"/>
                  </a:lnTo>
                  <a:close/>
                  <a:moveTo>
                    <a:pt x="752" y="151"/>
                  </a:moveTo>
                  <a:lnTo>
                    <a:pt x="752" y="151"/>
                  </a:lnTo>
                  <a:lnTo>
                    <a:pt x="752" y="150"/>
                  </a:lnTo>
                  <a:lnTo>
                    <a:pt x="752" y="148"/>
                  </a:lnTo>
                  <a:lnTo>
                    <a:pt x="752" y="147"/>
                  </a:lnTo>
                  <a:lnTo>
                    <a:pt x="753" y="146"/>
                  </a:lnTo>
                  <a:lnTo>
                    <a:pt x="754" y="145"/>
                  </a:lnTo>
                  <a:lnTo>
                    <a:pt x="755" y="144"/>
                  </a:lnTo>
                  <a:lnTo>
                    <a:pt x="755" y="145"/>
                  </a:lnTo>
                  <a:lnTo>
                    <a:pt x="755" y="144"/>
                  </a:lnTo>
                  <a:lnTo>
                    <a:pt x="756" y="143"/>
                  </a:lnTo>
                  <a:lnTo>
                    <a:pt x="757" y="143"/>
                  </a:lnTo>
                  <a:lnTo>
                    <a:pt x="758" y="144"/>
                  </a:lnTo>
                  <a:lnTo>
                    <a:pt x="759" y="145"/>
                  </a:lnTo>
                  <a:lnTo>
                    <a:pt x="759" y="146"/>
                  </a:lnTo>
                  <a:lnTo>
                    <a:pt x="757" y="147"/>
                  </a:lnTo>
                  <a:lnTo>
                    <a:pt x="755" y="147"/>
                  </a:lnTo>
                  <a:lnTo>
                    <a:pt x="754" y="148"/>
                  </a:lnTo>
                  <a:lnTo>
                    <a:pt x="754" y="150"/>
                  </a:lnTo>
                  <a:lnTo>
                    <a:pt x="755" y="150"/>
                  </a:lnTo>
                  <a:lnTo>
                    <a:pt x="755" y="151"/>
                  </a:lnTo>
                  <a:lnTo>
                    <a:pt x="754" y="151"/>
                  </a:lnTo>
                  <a:lnTo>
                    <a:pt x="752" y="151"/>
                  </a:lnTo>
                  <a:close/>
                  <a:moveTo>
                    <a:pt x="760" y="159"/>
                  </a:moveTo>
                  <a:lnTo>
                    <a:pt x="760" y="159"/>
                  </a:lnTo>
                  <a:lnTo>
                    <a:pt x="759" y="159"/>
                  </a:lnTo>
                  <a:lnTo>
                    <a:pt x="758" y="159"/>
                  </a:lnTo>
                  <a:lnTo>
                    <a:pt x="757" y="158"/>
                  </a:lnTo>
                  <a:lnTo>
                    <a:pt x="757" y="157"/>
                  </a:lnTo>
                  <a:lnTo>
                    <a:pt x="756" y="156"/>
                  </a:lnTo>
                  <a:lnTo>
                    <a:pt x="757" y="156"/>
                  </a:lnTo>
                  <a:lnTo>
                    <a:pt x="756" y="154"/>
                  </a:lnTo>
                  <a:lnTo>
                    <a:pt x="757" y="151"/>
                  </a:lnTo>
                  <a:lnTo>
                    <a:pt x="757" y="150"/>
                  </a:lnTo>
                  <a:lnTo>
                    <a:pt x="757" y="151"/>
                  </a:lnTo>
                  <a:lnTo>
                    <a:pt x="758" y="151"/>
                  </a:lnTo>
                  <a:lnTo>
                    <a:pt x="758" y="150"/>
                  </a:lnTo>
                  <a:lnTo>
                    <a:pt x="759" y="151"/>
                  </a:lnTo>
                  <a:lnTo>
                    <a:pt x="759" y="150"/>
                  </a:lnTo>
                  <a:lnTo>
                    <a:pt x="760" y="149"/>
                  </a:lnTo>
                  <a:lnTo>
                    <a:pt x="760" y="148"/>
                  </a:lnTo>
                  <a:lnTo>
                    <a:pt x="761" y="148"/>
                  </a:lnTo>
                  <a:lnTo>
                    <a:pt x="761" y="149"/>
                  </a:lnTo>
                  <a:lnTo>
                    <a:pt x="762" y="150"/>
                  </a:lnTo>
                  <a:lnTo>
                    <a:pt x="761" y="150"/>
                  </a:lnTo>
                  <a:lnTo>
                    <a:pt x="760" y="150"/>
                  </a:lnTo>
                  <a:lnTo>
                    <a:pt x="760" y="151"/>
                  </a:lnTo>
                  <a:lnTo>
                    <a:pt x="760" y="152"/>
                  </a:lnTo>
                  <a:lnTo>
                    <a:pt x="761" y="152"/>
                  </a:lnTo>
                  <a:lnTo>
                    <a:pt x="761" y="153"/>
                  </a:lnTo>
                  <a:lnTo>
                    <a:pt x="762" y="154"/>
                  </a:lnTo>
                  <a:lnTo>
                    <a:pt x="761" y="155"/>
                  </a:lnTo>
                  <a:lnTo>
                    <a:pt x="762" y="155"/>
                  </a:lnTo>
                  <a:lnTo>
                    <a:pt x="760" y="158"/>
                  </a:lnTo>
                  <a:lnTo>
                    <a:pt x="760" y="159"/>
                  </a:lnTo>
                  <a:close/>
                  <a:moveTo>
                    <a:pt x="752" y="152"/>
                  </a:moveTo>
                  <a:lnTo>
                    <a:pt x="753" y="152"/>
                  </a:lnTo>
                  <a:lnTo>
                    <a:pt x="754" y="152"/>
                  </a:lnTo>
                  <a:lnTo>
                    <a:pt x="754" y="153"/>
                  </a:lnTo>
                  <a:lnTo>
                    <a:pt x="755" y="154"/>
                  </a:lnTo>
                  <a:lnTo>
                    <a:pt x="755" y="155"/>
                  </a:lnTo>
                  <a:lnTo>
                    <a:pt x="754" y="155"/>
                  </a:lnTo>
                  <a:lnTo>
                    <a:pt x="754" y="154"/>
                  </a:lnTo>
                  <a:lnTo>
                    <a:pt x="754" y="153"/>
                  </a:lnTo>
                  <a:lnTo>
                    <a:pt x="753" y="153"/>
                  </a:lnTo>
                  <a:lnTo>
                    <a:pt x="752" y="152"/>
                  </a:lnTo>
                  <a:close/>
                  <a:moveTo>
                    <a:pt x="761" y="158"/>
                  </a:moveTo>
                  <a:lnTo>
                    <a:pt x="760" y="159"/>
                  </a:lnTo>
                  <a:lnTo>
                    <a:pt x="760" y="158"/>
                  </a:lnTo>
                  <a:lnTo>
                    <a:pt x="762" y="156"/>
                  </a:lnTo>
                  <a:lnTo>
                    <a:pt x="762" y="157"/>
                  </a:lnTo>
                  <a:lnTo>
                    <a:pt x="761" y="158"/>
                  </a:lnTo>
                  <a:close/>
                  <a:moveTo>
                    <a:pt x="763" y="163"/>
                  </a:moveTo>
                  <a:lnTo>
                    <a:pt x="763" y="163"/>
                  </a:lnTo>
                  <a:close/>
                  <a:moveTo>
                    <a:pt x="762" y="166"/>
                  </a:moveTo>
                  <a:lnTo>
                    <a:pt x="761" y="165"/>
                  </a:lnTo>
                  <a:lnTo>
                    <a:pt x="759" y="165"/>
                  </a:lnTo>
                  <a:lnTo>
                    <a:pt x="759" y="164"/>
                  </a:lnTo>
                  <a:lnTo>
                    <a:pt x="761" y="164"/>
                  </a:lnTo>
                  <a:lnTo>
                    <a:pt x="763" y="164"/>
                  </a:lnTo>
                  <a:lnTo>
                    <a:pt x="763" y="165"/>
                  </a:lnTo>
                  <a:lnTo>
                    <a:pt x="762" y="166"/>
                  </a:lnTo>
                  <a:close/>
                  <a:moveTo>
                    <a:pt x="739" y="148"/>
                  </a:moveTo>
                  <a:lnTo>
                    <a:pt x="739" y="148"/>
                  </a:lnTo>
                  <a:lnTo>
                    <a:pt x="737" y="147"/>
                  </a:lnTo>
                  <a:lnTo>
                    <a:pt x="736" y="147"/>
                  </a:lnTo>
                  <a:lnTo>
                    <a:pt x="735" y="146"/>
                  </a:lnTo>
                  <a:lnTo>
                    <a:pt x="735" y="145"/>
                  </a:lnTo>
                  <a:lnTo>
                    <a:pt x="736" y="144"/>
                  </a:lnTo>
                  <a:lnTo>
                    <a:pt x="737" y="143"/>
                  </a:lnTo>
                  <a:lnTo>
                    <a:pt x="738" y="142"/>
                  </a:lnTo>
                  <a:lnTo>
                    <a:pt x="739" y="142"/>
                  </a:lnTo>
                  <a:lnTo>
                    <a:pt x="740" y="142"/>
                  </a:lnTo>
                  <a:lnTo>
                    <a:pt x="741" y="142"/>
                  </a:lnTo>
                  <a:lnTo>
                    <a:pt x="742" y="142"/>
                  </a:lnTo>
                  <a:lnTo>
                    <a:pt x="743" y="142"/>
                  </a:lnTo>
                  <a:lnTo>
                    <a:pt x="744" y="141"/>
                  </a:lnTo>
                  <a:lnTo>
                    <a:pt x="744" y="142"/>
                  </a:lnTo>
                  <a:lnTo>
                    <a:pt x="744" y="144"/>
                  </a:lnTo>
                  <a:lnTo>
                    <a:pt x="743" y="146"/>
                  </a:lnTo>
                  <a:lnTo>
                    <a:pt x="742" y="147"/>
                  </a:lnTo>
                  <a:lnTo>
                    <a:pt x="740" y="147"/>
                  </a:lnTo>
                  <a:lnTo>
                    <a:pt x="740" y="146"/>
                  </a:lnTo>
                  <a:lnTo>
                    <a:pt x="740" y="147"/>
                  </a:lnTo>
                  <a:lnTo>
                    <a:pt x="740" y="148"/>
                  </a:lnTo>
                  <a:lnTo>
                    <a:pt x="739" y="148"/>
                  </a:lnTo>
                  <a:close/>
                  <a:moveTo>
                    <a:pt x="750" y="149"/>
                  </a:moveTo>
                  <a:lnTo>
                    <a:pt x="750" y="149"/>
                  </a:lnTo>
                  <a:lnTo>
                    <a:pt x="749" y="148"/>
                  </a:lnTo>
                  <a:lnTo>
                    <a:pt x="749" y="147"/>
                  </a:lnTo>
                  <a:lnTo>
                    <a:pt x="749" y="146"/>
                  </a:lnTo>
                  <a:lnTo>
                    <a:pt x="750" y="147"/>
                  </a:lnTo>
                  <a:lnTo>
                    <a:pt x="751" y="147"/>
                  </a:lnTo>
                  <a:lnTo>
                    <a:pt x="751" y="150"/>
                  </a:lnTo>
                  <a:lnTo>
                    <a:pt x="751" y="151"/>
                  </a:lnTo>
                  <a:lnTo>
                    <a:pt x="750" y="150"/>
                  </a:lnTo>
                  <a:lnTo>
                    <a:pt x="750" y="14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44" name="Freeform 22"/>
            <p:cNvSpPr>
              <a:spLocks/>
            </p:cNvSpPr>
            <p:nvPr/>
          </p:nvSpPr>
          <p:spPr bwMode="auto">
            <a:xfrm>
              <a:off x="1657350" y="1104900"/>
              <a:ext cx="1997075" cy="2543175"/>
            </a:xfrm>
            <a:custGeom>
              <a:avLst/>
              <a:gdLst>
                <a:gd name="T0" fmla="*/ 2147483647 w 1246"/>
                <a:gd name="T1" fmla="*/ 2147483647 h 1621"/>
                <a:gd name="T2" fmla="*/ 2147483647 w 1246"/>
                <a:gd name="T3" fmla="*/ 2147483647 h 1621"/>
                <a:gd name="T4" fmla="*/ 2147483647 w 1246"/>
                <a:gd name="T5" fmla="*/ 2147483647 h 1621"/>
                <a:gd name="T6" fmla="*/ 2147483647 w 1246"/>
                <a:gd name="T7" fmla="*/ 2147483647 h 1621"/>
                <a:gd name="T8" fmla="*/ 2147483647 w 1246"/>
                <a:gd name="T9" fmla="*/ 2147483647 h 1621"/>
                <a:gd name="T10" fmla="*/ 2147483647 w 1246"/>
                <a:gd name="T11" fmla="*/ 2147483647 h 1621"/>
                <a:gd name="T12" fmla="*/ 2147483647 w 1246"/>
                <a:gd name="T13" fmla="*/ 2147483647 h 1621"/>
                <a:gd name="T14" fmla="*/ 2147483647 w 1246"/>
                <a:gd name="T15" fmla="*/ 2147483647 h 1621"/>
                <a:gd name="T16" fmla="*/ 2147483647 w 1246"/>
                <a:gd name="T17" fmla="*/ 2147483647 h 1621"/>
                <a:gd name="T18" fmla="*/ 2147483647 w 1246"/>
                <a:gd name="T19" fmla="*/ 2147483647 h 1621"/>
                <a:gd name="T20" fmla="*/ 2147483647 w 1246"/>
                <a:gd name="T21" fmla="*/ 2147483647 h 1621"/>
                <a:gd name="T22" fmla="*/ 2147483647 w 1246"/>
                <a:gd name="T23" fmla="*/ 2147483647 h 1621"/>
                <a:gd name="T24" fmla="*/ 2147483647 w 1246"/>
                <a:gd name="T25" fmla="*/ 2147483647 h 1621"/>
                <a:gd name="T26" fmla="*/ 2147483647 w 1246"/>
                <a:gd name="T27" fmla="*/ 2147483647 h 1621"/>
                <a:gd name="T28" fmla="*/ 2147483647 w 1246"/>
                <a:gd name="T29" fmla="*/ 2147483647 h 1621"/>
                <a:gd name="T30" fmla="*/ 2147483647 w 1246"/>
                <a:gd name="T31" fmla="*/ 2147483647 h 1621"/>
                <a:gd name="T32" fmla="*/ 2147483647 w 1246"/>
                <a:gd name="T33" fmla="*/ 2147483647 h 1621"/>
                <a:gd name="T34" fmla="*/ 2147483647 w 1246"/>
                <a:gd name="T35" fmla="*/ 2147483647 h 1621"/>
                <a:gd name="T36" fmla="*/ 2147483647 w 1246"/>
                <a:gd name="T37" fmla="*/ 2147483647 h 1621"/>
                <a:gd name="T38" fmla="*/ 2147483647 w 1246"/>
                <a:gd name="T39" fmla="*/ 2147483647 h 1621"/>
                <a:gd name="T40" fmla="*/ 2147483647 w 1246"/>
                <a:gd name="T41" fmla="*/ 2147483647 h 1621"/>
                <a:gd name="T42" fmla="*/ 2147483647 w 1246"/>
                <a:gd name="T43" fmla="*/ 2147483647 h 1621"/>
                <a:gd name="T44" fmla="*/ 2147483647 w 1246"/>
                <a:gd name="T45" fmla="*/ 2147483647 h 1621"/>
                <a:gd name="T46" fmla="*/ 2147483647 w 1246"/>
                <a:gd name="T47" fmla="*/ 2147483647 h 1621"/>
                <a:gd name="T48" fmla="*/ 2147483647 w 1246"/>
                <a:gd name="T49" fmla="*/ 2147483647 h 1621"/>
                <a:gd name="T50" fmla="*/ 2147483647 w 1246"/>
                <a:gd name="T51" fmla="*/ 2147483647 h 1621"/>
                <a:gd name="T52" fmla="*/ 2147483647 w 1246"/>
                <a:gd name="T53" fmla="*/ 2147483647 h 1621"/>
                <a:gd name="T54" fmla="*/ 2147483647 w 1246"/>
                <a:gd name="T55" fmla="*/ 2147483647 h 1621"/>
                <a:gd name="T56" fmla="*/ 2147483647 w 1246"/>
                <a:gd name="T57" fmla="*/ 2147483647 h 1621"/>
                <a:gd name="T58" fmla="*/ 2147483647 w 1246"/>
                <a:gd name="T59" fmla="*/ 2147483647 h 1621"/>
                <a:gd name="T60" fmla="*/ 2147483647 w 1246"/>
                <a:gd name="T61" fmla="*/ 2147483647 h 1621"/>
                <a:gd name="T62" fmla="*/ 2147483647 w 1246"/>
                <a:gd name="T63" fmla="*/ 2147483647 h 1621"/>
                <a:gd name="T64" fmla="*/ 2147483647 w 1246"/>
                <a:gd name="T65" fmla="*/ 2147483647 h 1621"/>
                <a:gd name="T66" fmla="*/ 2147483647 w 1246"/>
                <a:gd name="T67" fmla="*/ 2147483647 h 1621"/>
                <a:gd name="T68" fmla="*/ 2147483647 w 1246"/>
                <a:gd name="T69" fmla="*/ 2147483647 h 1621"/>
                <a:gd name="T70" fmla="*/ 2147483647 w 1246"/>
                <a:gd name="T71" fmla="*/ 2147483647 h 1621"/>
                <a:gd name="T72" fmla="*/ 2147483647 w 1246"/>
                <a:gd name="T73" fmla="*/ 2147483647 h 1621"/>
                <a:gd name="T74" fmla="*/ 2147483647 w 1246"/>
                <a:gd name="T75" fmla="*/ 2147483647 h 1621"/>
                <a:gd name="T76" fmla="*/ 2147483647 w 1246"/>
                <a:gd name="T77" fmla="*/ 2147483647 h 1621"/>
                <a:gd name="T78" fmla="*/ 2147483647 w 1246"/>
                <a:gd name="T79" fmla="*/ 2147483647 h 1621"/>
                <a:gd name="T80" fmla="*/ 2147483647 w 1246"/>
                <a:gd name="T81" fmla="*/ 2147483647 h 1621"/>
                <a:gd name="T82" fmla="*/ 2147483647 w 1246"/>
                <a:gd name="T83" fmla="*/ 2147483647 h 1621"/>
                <a:gd name="T84" fmla="*/ 2147483647 w 1246"/>
                <a:gd name="T85" fmla="*/ 2147483647 h 1621"/>
                <a:gd name="T86" fmla="*/ 2147483647 w 1246"/>
                <a:gd name="T87" fmla="*/ 2147483647 h 1621"/>
                <a:gd name="T88" fmla="*/ 2147483647 w 1246"/>
                <a:gd name="T89" fmla="*/ 2147483647 h 1621"/>
                <a:gd name="T90" fmla="*/ 2147483647 w 1246"/>
                <a:gd name="T91" fmla="*/ 2147483647 h 1621"/>
                <a:gd name="T92" fmla="*/ 2147483647 w 1246"/>
                <a:gd name="T93" fmla="*/ 2147483647 h 1621"/>
                <a:gd name="T94" fmla="*/ 2147483647 w 1246"/>
                <a:gd name="T95" fmla="*/ 2147483647 h 1621"/>
                <a:gd name="T96" fmla="*/ 2147483647 w 1246"/>
                <a:gd name="T97" fmla="*/ 2147483647 h 1621"/>
                <a:gd name="T98" fmla="*/ 2147483647 w 1246"/>
                <a:gd name="T99" fmla="*/ 2147483647 h 1621"/>
                <a:gd name="T100" fmla="*/ 2147483647 w 1246"/>
                <a:gd name="T101" fmla="*/ 2147483647 h 1621"/>
                <a:gd name="T102" fmla="*/ 2147483647 w 1246"/>
                <a:gd name="T103" fmla="*/ 2147483647 h 1621"/>
                <a:gd name="T104" fmla="*/ 2147483647 w 1246"/>
                <a:gd name="T105" fmla="*/ 2147483647 h 1621"/>
                <a:gd name="T106" fmla="*/ 2147483647 w 1246"/>
                <a:gd name="T107" fmla="*/ 2147483647 h 1621"/>
                <a:gd name="T108" fmla="*/ 2147483647 w 1246"/>
                <a:gd name="T109" fmla="*/ 2147483647 h 1621"/>
                <a:gd name="T110" fmla="*/ 2147483647 w 1246"/>
                <a:gd name="T111" fmla="*/ 2147483647 h 1621"/>
                <a:gd name="T112" fmla="*/ 2147483647 w 1246"/>
                <a:gd name="T113" fmla="*/ 2147483647 h 1621"/>
                <a:gd name="T114" fmla="*/ 2147483647 w 1246"/>
                <a:gd name="T115" fmla="*/ 2147483647 h 1621"/>
                <a:gd name="T116" fmla="*/ 2147483647 w 1246"/>
                <a:gd name="T117" fmla="*/ 2147483647 h 1621"/>
                <a:gd name="T118" fmla="*/ 2147483647 w 1246"/>
                <a:gd name="T119" fmla="*/ 2147483647 h 1621"/>
                <a:gd name="T120" fmla="*/ 2147483647 w 1246"/>
                <a:gd name="T121" fmla="*/ 2147483647 h 1621"/>
                <a:gd name="T122" fmla="*/ 2147483647 w 1246"/>
                <a:gd name="T123" fmla="*/ 2147483647 h 1621"/>
                <a:gd name="T124" fmla="*/ 2147483647 w 1246"/>
                <a:gd name="T125" fmla="*/ 2147483647 h 16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46"/>
                <a:gd name="T190" fmla="*/ 0 h 1621"/>
                <a:gd name="T191" fmla="*/ 1246 w 1246"/>
                <a:gd name="T192" fmla="*/ 1621 h 162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46" h="1621">
                  <a:moveTo>
                    <a:pt x="0" y="725"/>
                  </a:moveTo>
                  <a:lnTo>
                    <a:pt x="46" y="689"/>
                  </a:lnTo>
                  <a:lnTo>
                    <a:pt x="51" y="685"/>
                  </a:lnTo>
                  <a:lnTo>
                    <a:pt x="56" y="682"/>
                  </a:lnTo>
                  <a:lnTo>
                    <a:pt x="63" y="678"/>
                  </a:lnTo>
                  <a:lnTo>
                    <a:pt x="68" y="674"/>
                  </a:lnTo>
                  <a:lnTo>
                    <a:pt x="78" y="667"/>
                  </a:lnTo>
                  <a:lnTo>
                    <a:pt x="97" y="653"/>
                  </a:lnTo>
                  <a:lnTo>
                    <a:pt x="125" y="634"/>
                  </a:lnTo>
                  <a:lnTo>
                    <a:pt x="131" y="630"/>
                  </a:lnTo>
                  <a:lnTo>
                    <a:pt x="168" y="603"/>
                  </a:lnTo>
                  <a:lnTo>
                    <a:pt x="172" y="599"/>
                  </a:lnTo>
                  <a:lnTo>
                    <a:pt x="173" y="598"/>
                  </a:lnTo>
                  <a:lnTo>
                    <a:pt x="175" y="598"/>
                  </a:lnTo>
                  <a:lnTo>
                    <a:pt x="181" y="600"/>
                  </a:lnTo>
                  <a:lnTo>
                    <a:pt x="186" y="602"/>
                  </a:lnTo>
                  <a:lnTo>
                    <a:pt x="191" y="603"/>
                  </a:lnTo>
                  <a:lnTo>
                    <a:pt x="196" y="602"/>
                  </a:lnTo>
                  <a:lnTo>
                    <a:pt x="200" y="598"/>
                  </a:lnTo>
                  <a:lnTo>
                    <a:pt x="201" y="598"/>
                  </a:lnTo>
                  <a:lnTo>
                    <a:pt x="206" y="594"/>
                  </a:lnTo>
                  <a:lnTo>
                    <a:pt x="210" y="590"/>
                  </a:lnTo>
                  <a:lnTo>
                    <a:pt x="212" y="585"/>
                  </a:lnTo>
                  <a:lnTo>
                    <a:pt x="213" y="585"/>
                  </a:lnTo>
                  <a:lnTo>
                    <a:pt x="213" y="584"/>
                  </a:lnTo>
                  <a:lnTo>
                    <a:pt x="218" y="578"/>
                  </a:lnTo>
                  <a:lnTo>
                    <a:pt x="222" y="574"/>
                  </a:lnTo>
                  <a:lnTo>
                    <a:pt x="224" y="569"/>
                  </a:lnTo>
                  <a:lnTo>
                    <a:pt x="225" y="569"/>
                  </a:lnTo>
                  <a:lnTo>
                    <a:pt x="229" y="563"/>
                  </a:lnTo>
                  <a:lnTo>
                    <a:pt x="229" y="558"/>
                  </a:lnTo>
                  <a:lnTo>
                    <a:pt x="229" y="557"/>
                  </a:lnTo>
                  <a:lnTo>
                    <a:pt x="230" y="556"/>
                  </a:lnTo>
                  <a:lnTo>
                    <a:pt x="235" y="552"/>
                  </a:lnTo>
                  <a:lnTo>
                    <a:pt x="238" y="548"/>
                  </a:lnTo>
                  <a:lnTo>
                    <a:pt x="239" y="548"/>
                  </a:lnTo>
                  <a:lnTo>
                    <a:pt x="245" y="545"/>
                  </a:lnTo>
                  <a:lnTo>
                    <a:pt x="248" y="543"/>
                  </a:lnTo>
                  <a:lnTo>
                    <a:pt x="249" y="538"/>
                  </a:lnTo>
                  <a:lnTo>
                    <a:pt x="252" y="533"/>
                  </a:lnTo>
                  <a:lnTo>
                    <a:pt x="252" y="528"/>
                  </a:lnTo>
                  <a:lnTo>
                    <a:pt x="253" y="522"/>
                  </a:lnTo>
                  <a:lnTo>
                    <a:pt x="253" y="521"/>
                  </a:lnTo>
                  <a:lnTo>
                    <a:pt x="256" y="514"/>
                  </a:lnTo>
                  <a:lnTo>
                    <a:pt x="257" y="513"/>
                  </a:lnTo>
                  <a:lnTo>
                    <a:pt x="258" y="513"/>
                  </a:lnTo>
                  <a:lnTo>
                    <a:pt x="262" y="511"/>
                  </a:lnTo>
                  <a:lnTo>
                    <a:pt x="266" y="508"/>
                  </a:lnTo>
                  <a:lnTo>
                    <a:pt x="266" y="507"/>
                  </a:lnTo>
                  <a:lnTo>
                    <a:pt x="272" y="504"/>
                  </a:lnTo>
                  <a:lnTo>
                    <a:pt x="277" y="502"/>
                  </a:lnTo>
                  <a:lnTo>
                    <a:pt x="280" y="498"/>
                  </a:lnTo>
                  <a:lnTo>
                    <a:pt x="283" y="494"/>
                  </a:lnTo>
                  <a:lnTo>
                    <a:pt x="287" y="489"/>
                  </a:lnTo>
                  <a:lnTo>
                    <a:pt x="288" y="488"/>
                  </a:lnTo>
                  <a:lnTo>
                    <a:pt x="293" y="486"/>
                  </a:lnTo>
                  <a:lnTo>
                    <a:pt x="297" y="482"/>
                  </a:lnTo>
                  <a:lnTo>
                    <a:pt x="300" y="479"/>
                  </a:lnTo>
                  <a:lnTo>
                    <a:pt x="301" y="475"/>
                  </a:lnTo>
                  <a:lnTo>
                    <a:pt x="301" y="474"/>
                  </a:lnTo>
                  <a:lnTo>
                    <a:pt x="302" y="473"/>
                  </a:lnTo>
                  <a:lnTo>
                    <a:pt x="305" y="469"/>
                  </a:lnTo>
                  <a:lnTo>
                    <a:pt x="305" y="465"/>
                  </a:lnTo>
                  <a:lnTo>
                    <a:pt x="305" y="464"/>
                  </a:lnTo>
                  <a:lnTo>
                    <a:pt x="306" y="458"/>
                  </a:lnTo>
                  <a:lnTo>
                    <a:pt x="308" y="452"/>
                  </a:lnTo>
                  <a:lnTo>
                    <a:pt x="309" y="447"/>
                  </a:lnTo>
                  <a:lnTo>
                    <a:pt x="308" y="442"/>
                  </a:lnTo>
                  <a:lnTo>
                    <a:pt x="308" y="441"/>
                  </a:lnTo>
                  <a:lnTo>
                    <a:pt x="309" y="440"/>
                  </a:lnTo>
                  <a:lnTo>
                    <a:pt x="312" y="436"/>
                  </a:lnTo>
                  <a:lnTo>
                    <a:pt x="311" y="431"/>
                  </a:lnTo>
                  <a:lnTo>
                    <a:pt x="311" y="430"/>
                  </a:lnTo>
                  <a:lnTo>
                    <a:pt x="312" y="429"/>
                  </a:lnTo>
                  <a:lnTo>
                    <a:pt x="316" y="425"/>
                  </a:lnTo>
                  <a:lnTo>
                    <a:pt x="317" y="424"/>
                  </a:lnTo>
                  <a:lnTo>
                    <a:pt x="320" y="423"/>
                  </a:lnTo>
                  <a:lnTo>
                    <a:pt x="321" y="419"/>
                  </a:lnTo>
                  <a:lnTo>
                    <a:pt x="321" y="417"/>
                  </a:lnTo>
                  <a:lnTo>
                    <a:pt x="322" y="417"/>
                  </a:lnTo>
                  <a:lnTo>
                    <a:pt x="326" y="414"/>
                  </a:lnTo>
                  <a:lnTo>
                    <a:pt x="328" y="410"/>
                  </a:lnTo>
                  <a:lnTo>
                    <a:pt x="328" y="405"/>
                  </a:lnTo>
                  <a:lnTo>
                    <a:pt x="328" y="404"/>
                  </a:lnTo>
                  <a:lnTo>
                    <a:pt x="329" y="399"/>
                  </a:lnTo>
                  <a:lnTo>
                    <a:pt x="329" y="398"/>
                  </a:lnTo>
                  <a:lnTo>
                    <a:pt x="330" y="397"/>
                  </a:lnTo>
                  <a:lnTo>
                    <a:pt x="335" y="394"/>
                  </a:lnTo>
                  <a:lnTo>
                    <a:pt x="339" y="390"/>
                  </a:lnTo>
                  <a:lnTo>
                    <a:pt x="340" y="390"/>
                  </a:lnTo>
                  <a:lnTo>
                    <a:pt x="341" y="390"/>
                  </a:lnTo>
                  <a:lnTo>
                    <a:pt x="345" y="390"/>
                  </a:lnTo>
                  <a:lnTo>
                    <a:pt x="348" y="386"/>
                  </a:lnTo>
                  <a:lnTo>
                    <a:pt x="349" y="386"/>
                  </a:lnTo>
                  <a:lnTo>
                    <a:pt x="352" y="382"/>
                  </a:lnTo>
                  <a:lnTo>
                    <a:pt x="353" y="377"/>
                  </a:lnTo>
                  <a:lnTo>
                    <a:pt x="353" y="376"/>
                  </a:lnTo>
                  <a:lnTo>
                    <a:pt x="354" y="376"/>
                  </a:lnTo>
                  <a:lnTo>
                    <a:pt x="359" y="372"/>
                  </a:lnTo>
                  <a:lnTo>
                    <a:pt x="360" y="368"/>
                  </a:lnTo>
                  <a:lnTo>
                    <a:pt x="360" y="367"/>
                  </a:lnTo>
                  <a:lnTo>
                    <a:pt x="361" y="367"/>
                  </a:lnTo>
                  <a:lnTo>
                    <a:pt x="364" y="362"/>
                  </a:lnTo>
                  <a:lnTo>
                    <a:pt x="368" y="356"/>
                  </a:lnTo>
                  <a:lnTo>
                    <a:pt x="372" y="351"/>
                  </a:lnTo>
                  <a:lnTo>
                    <a:pt x="373" y="351"/>
                  </a:lnTo>
                  <a:lnTo>
                    <a:pt x="377" y="348"/>
                  </a:lnTo>
                  <a:lnTo>
                    <a:pt x="377" y="343"/>
                  </a:lnTo>
                  <a:lnTo>
                    <a:pt x="377" y="342"/>
                  </a:lnTo>
                  <a:lnTo>
                    <a:pt x="378" y="342"/>
                  </a:lnTo>
                  <a:lnTo>
                    <a:pt x="380" y="336"/>
                  </a:lnTo>
                  <a:lnTo>
                    <a:pt x="382" y="332"/>
                  </a:lnTo>
                  <a:lnTo>
                    <a:pt x="379" y="328"/>
                  </a:lnTo>
                  <a:lnTo>
                    <a:pt x="379" y="327"/>
                  </a:lnTo>
                  <a:lnTo>
                    <a:pt x="379" y="326"/>
                  </a:lnTo>
                  <a:lnTo>
                    <a:pt x="380" y="322"/>
                  </a:lnTo>
                  <a:lnTo>
                    <a:pt x="378" y="317"/>
                  </a:lnTo>
                  <a:lnTo>
                    <a:pt x="376" y="312"/>
                  </a:lnTo>
                  <a:lnTo>
                    <a:pt x="381" y="313"/>
                  </a:lnTo>
                  <a:lnTo>
                    <a:pt x="384" y="313"/>
                  </a:lnTo>
                  <a:lnTo>
                    <a:pt x="385" y="310"/>
                  </a:lnTo>
                  <a:lnTo>
                    <a:pt x="385" y="309"/>
                  </a:lnTo>
                  <a:lnTo>
                    <a:pt x="386" y="308"/>
                  </a:lnTo>
                  <a:lnTo>
                    <a:pt x="391" y="304"/>
                  </a:lnTo>
                  <a:lnTo>
                    <a:pt x="392" y="303"/>
                  </a:lnTo>
                  <a:lnTo>
                    <a:pt x="394" y="304"/>
                  </a:lnTo>
                  <a:lnTo>
                    <a:pt x="399" y="307"/>
                  </a:lnTo>
                  <a:lnTo>
                    <a:pt x="397" y="308"/>
                  </a:lnTo>
                  <a:lnTo>
                    <a:pt x="395" y="310"/>
                  </a:lnTo>
                  <a:lnTo>
                    <a:pt x="393" y="306"/>
                  </a:lnTo>
                  <a:lnTo>
                    <a:pt x="388" y="304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296"/>
                  </a:lnTo>
                  <a:lnTo>
                    <a:pt x="383" y="292"/>
                  </a:lnTo>
                  <a:lnTo>
                    <a:pt x="383" y="291"/>
                  </a:lnTo>
                  <a:lnTo>
                    <a:pt x="380" y="286"/>
                  </a:lnTo>
                  <a:lnTo>
                    <a:pt x="379" y="284"/>
                  </a:lnTo>
                  <a:lnTo>
                    <a:pt x="381" y="283"/>
                  </a:lnTo>
                  <a:lnTo>
                    <a:pt x="386" y="279"/>
                  </a:lnTo>
                  <a:lnTo>
                    <a:pt x="390" y="276"/>
                  </a:lnTo>
                  <a:lnTo>
                    <a:pt x="393" y="272"/>
                  </a:lnTo>
                  <a:lnTo>
                    <a:pt x="393" y="271"/>
                  </a:lnTo>
                  <a:lnTo>
                    <a:pt x="394" y="271"/>
                  </a:lnTo>
                  <a:lnTo>
                    <a:pt x="400" y="269"/>
                  </a:lnTo>
                  <a:lnTo>
                    <a:pt x="406" y="269"/>
                  </a:lnTo>
                  <a:lnTo>
                    <a:pt x="410" y="268"/>
                  </a:lnTo>
                  <a:lnTo>
                    <a:pt x="410" y="265"/>
                  </a:lnTo>
                  <a:lnTo>
                    <a:pt x="411" y="259"/>
                  </a:lnTo>
                  <a:lnTo>
                    <a:pt x="411" y="257"/>
                  </a:lnTo>
                  <a:lnTo>
                    <a:pt x="413" y="257"/>
                  </a:lnTo>
                  <a:lnTo>
                    <a:pt x="420" y="255"/>
                  </a:lnTo>
                  <a:lnTo>
                    <a:pt x="424" y="255"/>
                  </a:lnTo>
                  <a:lnTo>
                    <a:pt x="423" y="252"/>
                  </a:lnTo>
                  <a:lnTo>
                    <a:pt x="423" y="246"/>
                  </a:lnTo>
                  <a:lnTo>
                    <a:pt x="423" y="239"/>
                  </a:lnTo>
                  <a:lnTo>
                    <a:pt x="423" y="238"/>
                  </a:lnTo>
                  <a:lnTo>
                    <a:pt x="425" y="232"/>
                  </a:lnTo>
                  <a:lnTo>
                    <a:pt x="428" y="226"/>
                  </a:lnTo>
                  <a:lnTo>
                    <a:pt x="430" y="228"/>
                  </a:lnTo>
                  <a:lnTo>
                    <a:pt x="432" y="230"/>
                  </a:lnTo>
                  <a:lnTo>
                    <a:pt x="425" y="232"/>
                  </a:lnTo>
                  <a:lnTo>
                    <a:pt x="422" y="234"/>
                  </a:lnTo>
                  <a:lnTo>
                    <a:pt x="422" y="230"/>
                  </a:lnTo>
                  <a:lnTo>
                    <a:pt x="422" y="225"/>
                  </a:lnTo>
                  <a:lnTo>
                    <a:pt x="422" y="224"/>
                  </a:lnTo>
                  <a:lnTo>
                    <a:pt x="422" y="223"/>
                  </a:lnTo>
                  <a:lnTo>
                    <a:pt x="425" y="217"/>
                  </a:lnTo>
                  <a:lnTo>
                    <a:pt x="427" y="212"/>
                  </a:lnTo>
                  <a:lnTo>
                    <a:pt x="426" y="208"/>
                  </a:lnTo>
                  <a:lnTo>
                    <a:pt x="424" y="203"/>
                  </a:lnTo>
                  <a:lnTo>
                    <a:pt x="429" y="204"/>
                  </a:lnTo>
                  <a:lnTo>
                    <a:pt x="434" y="205"/>
                  </a:lnTo>
                  <a:lnTo>
                    <a:pt x="437" y="202"/>
                  </a:lnTo>
                  <a:lnTo>
                    <a:pt x="444" y="196"/>
                  </a:lnTo>
                  <a:lnTo>
                    <a:pt x="444" y="195"/>
                  </a:lnTo>
                  <a:lnTo>
                    <a:pt x="449" y="193"/>
                  </a:lnTo>
                  <a:lnTo>
                    <a:pt x="451" y="188"/>
                  </a:lnTo>
                  <a:lnTo>
                    <a:pt x="451" y="187"/>
                  </a:lnTo>
                  <a:lnTo>
                    <a:pt x="454" y="184"/>
                  </a:lnTo>
                  <a:lnTo>
                    <a:pt x="453" y="180"/>
                  </a:lnTo>
                  <a:lnTo>
                    <a:pt x="453" y="179"/>
                  </a:lnTo>
                  <a:lnTo>
                    <a:pt x="454" y="178"/>
                  </a:lnTo>
                  <a:lnTo>
                    <a:pt x="456" y="173"/>
                  </a:lnTo>
                  <a:lnTo>
                    <a:pt x="459" y="168"/>
                  </a:lnTo>
                  <a:lnTo>
                    <a:pt x="462" y="159"/>
                  </a:lnTo>
                  <a:lnTo>
                    <a:pt x="464" y="151"/>
                  </a:lnTo>
                  <a:lnTo>
                    <a:pt x="463" y="146"/>
                  </a:lnTo>
                  <a:lnTo>
                    <a:pt x="463" y="145"/>
                  </a:lnTo>
                  <a:lnTo>
                    <a:pt x="464" y="144"/>
                  </a:lnTo>
                  <a:lnTo>
                    <a:pt x="465" y="138"/>
                  </a:lnTo>
                  <a:lnTo>
                    <a:pt x="465" y="135"/>
                  </a:lnTo>
                  <a:lnTo>
                    <a:pt x="461" y="132"/>
                  </a:lnTo>
                  <a:lnTo>
                    <a:pt x="456" y="132"/>
                  </a:lnTo>
                  <a:lnTo>
                    <a:pt x="455" y="132"/>
                  </a:lnTo>
                  <a:lnTo>
                    <a:pt x="449" y="130"/>
                  </a:lnTo>
                  <a:lnTo>
                    <a:pt x="447" y="129"/>
                  </a:lnTo>
                  <a:lnTo>
                    <a:pt x="447" y="127"/>
                  </a:lnTo>
                  <a:lnTo>
                    <a:pt x="449" y="118"/>
                  </a:lnTo>
                  <a:lnTo>
                    <a:pt x="449" y="115"/>
                  </a:lnTo>
                  <a:lnTo>
                    <a:pt x="451" y="115"/>
                  </a:lnTo>
                  <a:lnTo>
                    <a:pt x="460" y="115"/>
                  </a:lnTo>
                  <a:lnTo>
                    <a:pt x="461" y="115"/>
                  </a:lnTo>
                  <a:lnTo>
                    <a:pt x="466" y="115"/>
                  </a:lnTo>
                  <a:lnTo>
                    <a:pt x="469" y="112"/>
                  </a:lnTo>
                  <a:lnTo>
                    <a:pt x="470" y="111"/>
                  </a:lnTo>
                  <a:lnTo>
                    <a:pt x="471" y="111"/>
                  </a:lnTo>
                  <a:lnTo>
                    <a:pt x="476" y="110"/>
                  </a:lnTo>
                  <a:lnTo>
                    <a:pt x="477" y="107"/>
                  </a:lnTo>
                  <a:lnTo>
                    <a:pt x="476" y="100"/>
                  </a:lnTo>
                  <a:lnTo>
                    <a:pt x="476" y="99"/>
                  </a:lnTo>
                  <a:lnTo>
                    <a:pt x="476" y="98"/>
                  </a:lnTo>
                  <a:lnTo>
                    <a:pt x="479" y="93"/>
                  </a:lnTo>
                  <a:lnTo>
                    <a:pt x="481" y="87"/>
                  </a:lnTo>
                  <a:lnTo>
                    <a:pt x="480" y="82"/>
                  </a:lnTo>
                  <a:lnTo>
                    <a:pt x="477" y="77"/>
                  </a:lnTo>
                  <a:lnTo>
                    <a:pt x="476" y="76"/>
                  </a:lnTo>
                  <a:lnTo>
                    <a:pt x="477" y="75"/>
                  </a:lnTo>
                  <a:lnTo>
                    <a:pt x="479" y="70"/>
                  </a:lnTo>
                  <a:lnTo>
                    <a:pt x="479" y="65"/>
                  </a:lnTo>
                  <a:lnTo>
                    <a:pt x="479" y="64"/>
                  </a:lnTo>
                  <a:lnTo>
                    <a:pt x="480" y="63"/>
                  </a:lnTo>
                  <a:lnTo>
                    <a:pt x="484" y="57"/>
                  </a:lnTo>
                  <a:lnTo>
                    <a:pt x="486" y="51"/>
                  </a:lnTo>
                  <a:lnTo>
                    <a:pt x="485" y="48"/>
                  </a:lnTo>
                  <a:lnTo>
                    <a:pt x="481" y="44"/>
                  </a:lnTo>
                  <a:lnTo>
                    <a:pt x="480" y="43"/>
                  </a:lnTo>
                  <a:lnTo>
                    <a:pt x="480" y="42"/>
                  </a:lnTo>
                  <a:lnTo>
                    <a:pt x="481" y="35"/>
                  </a:lnTo>
                  <a:lnTo>
                    <a:pt x="482" y="28"/>
                  </a:lnTo>
                  <a:lnTo>
                    <a:pt x="482" y="27"/>
                  </a:lnTo>
                  <a:lnTo>
                    <a:pt x="484" y="26"/>
                  </a:lnTo>
                  <a:lnTo>
                    <a:pt x="489" y="25"/>
                  </a:lnTo>
                  <a:lnTo>
                    <a:pt x="493" y="21"/>
                  </a:lnTo>
                  <a:lnTo>
                    <a:pt x="495" y="16"/>
                  </a:lnTo>
                  <a:lnTo>
                    <a:pt x="498" y="12"/>
                  </a:lnTo>
                  <a:lnTo>
                    <a:pt x="500" y="16"/>
                  </a:lnTo>
                  <a:lnTo>
                    <a:pt x="503" y="21"/>
                  </a:lnTo>
                  <a:lnTo>
                    <a:pt x="501" y="22"/>
                  </a:lnTo>
                  <a:lnTo>
                    <a:pt x="498" y="23"/>
                  </a:lnTo>
                  <a:lnTo>
                    <a:pt x="498" y="16"/>
                  </a:lnTo>
                  <a:lnTo>
                    <a:pt x="498" y="15"/>
                  </a:lnTo>
                  <a:lnTo>
                    <a:pt x="501" y="10"/>
                  </a:lnTo>
                  <a:lnTo>
                    <a:pt x="503" y="4"/>
                  </a:lnTo>
                  <a:lnTo>
                    <a:pt x="504" y="3"/>
                  </a:lnTo>
                  <a:lnTo>
                    <a:pt x="505" y="3"/>
                  </a:lnTo>
                  <a:lnTo>
                    <a:pt x="511" y="1"/>
                  </a:lnTo>
                  <a:lnTo>
                    <a:pt x="512" y="0"/>
                  </a:lnTo>
                  <a:lnTo>
                    <a:pt x="513" y="1"/>
                  </a:lnTo>
                  <a:lnTo>
                    <a:pt x="518" y="5"/>
                  </a:lnTo>
                  <a:lnTo>
                    <a:pt x="519" y="6"/>
                  </a:lnTo>
                  <a:lnTo>
                    <a:pt x="518" y="8"/>
                  </a:lnTo>
                  <a:lnTo>
                    <a:pt x="517" y="13"/>
                  </a:lnTo>
                  <a:lnTo>
                    <a:pt x="517" y="14"/>
                  </a:lnTo>
                  <a:lnTo>
                    <a:pt x="516" y="16"/>
                  </a:lnTo>
                  <a:lnTo>
                    <a:pt x="517" y="16"/>
                  </a:lnTo>
                  <a:lnTo>
                    <a:pt x="519" y="16"/>
                  </a:lnTo>
                  <a:lnTo>
                    <a:pt x="519" y="18"/>
                  </a:lnTo>
                  <a:lnTo>
                    <a:pt x="521" y="24"/>
                  </a:lnTo>
                  <a:lnTo>
                    <a:pt x="521" y="25"/>
                  </a:lnTo>
                  <a:lnTo>
                    <a:pt x="520" y="34"/>
                  </a:lnTo>
                  <a:lnTo>
                    <a:pt x="518" y="33"/>
                  </a:lnTo>
                  <a:lnTo>
                    <a:pt x="515" y="32"/>
                  </a:lnTo>
                  <a:lnTo>
                    <a:pt x="517" y="27"/>
                  </a:lnTo>
                  <a:lnTo>
                    <a:pt x="518" y="27"/>
                  </a:lnTo>
                  <a:lnTo>
                    <a:pt x="522" y="20"/>
                  </a:lnTo>
                  <a:lnTo>
                    <a:pt x="522" y="19"/>
                  </a:lnTo>
                  <a:lnTo>
                    <a:pt x="526" y="13"/>
                  </a:lnTo>
                  <a:lnTo>
                    <a:pt x="529" y="8"/>
                  </a:lnTo>
                  <a:lnTo>
                    <a:pt x="534" y="3"/>
                  </a:lnTo>
                  <a:lnTo>
                    <a:pt x="536" y="0"/>
                  </a:lnTo>
                  <a:lnTo>
                    <a:pt x="538" y="3"/>
                  </a:lnTo>
                  <a:lnTo>
                    <a:pt x="541" y="8"/>
                  </a:lnTo>
                  <a:lnTo>
                    <a:pt x="542" y="9"/>
                  </a:lnTo>
                  <a:lnTo>
                    <a:pt x="541" y="11"/>
                  </a:lnTo>
                  <a:lnTo>
                    <a:pt x="538" y="16"/>
                  </a:lnTo>
                  <a:lnTo>
                    <a:pt x="532" y="21"/>
                  </a:lnTo>
                  <a:lnTo>
                    <a:pt x="529" y="24"/>
                  </a:lnTo>
                  <a:lnTo>
                    <a:pt x="528" y="29"/>
                  </a:lnTo>
                  <a:lnTo>
                    <a:pt x="526" y="28"/>
                  </a:lnTo>
                  <a:lnTo>
                    <a:pt x="523" y="27"/>
                  </a:lnTo>
                  <a:lnTo>
                    <a:pt x="526" y="22"/>
                  </a:lnTo>
                  <a:lnTo>
                    <a:pt x="528" y="20"/>
                  </a:lnTo>
                  <a:lnTo>
                    <a:pt x="530" y="21"/>
                  </a:lnTo>
                  <a:lnTo>
                    <a:pt x="535" y="23"/>
                  </a:lnTo>
                  <a:lnTo>
                    <a:pt x="537" y="25"/>
                  </a:lnTo>
                  <a:lnTo>
                    <a:pt x="536" y="27"/>
                  </a:lnTo>
                  <a:lnTo>
                    <a:pt x="533" y="33"/>
                  </a:lnTo>
                  <a:lnTo>
                    <a:pt x="533" y="34"/>
                  </a:lnTo>
                  <a:lnTo>
                    <a:pt x="529" y="38"/>
                  </a:lnTo>
                  <a:lnTo>
                    <a:pt x="527" y="36"/>
                  </a:lnTo>
                  <a:lnTo>
                    <a:pt x="526" y="34"/>
                  </a:lnTo>
                  <a:lnTo>
                    <a:pt x="532" y="31"/>
                  </a:lnTo>
                  <a:lnTo>
                    <a:pt x="537" y="29"/>
                  </a:lnTo>
                  <a:lnTo>
                    <a:pt x="535" y="35"/>
                  </a:lnTo>
                  <a:lnTo>
                    <a:pt x="534" y="41"/>
                  </a:lnTo>
                  <a:lnTo>
                    <a:pt x="531" y="39"/>
                  </a:lnTo>
                  <a:lnTo>
                    <a:pt x="529" y="38"/>
                  </a:lnTo>
                  <a:lnTo>
                    <a:pt x="536" y="33"/>
                  </a:lnTo>
                  <a:lnTo>
                    <a:pt x="538" y="28"/>
                  </a:lnTo>
                  <a:lnTo>
                    <a:pt x="541" y="23"/>
                  </a:lnTo>
                  <a:lnTo>
                    <a:pt x="544" y="24"/>
                  </a:lnTo>
                  <a:lnTo>
                    <a:pt x="546" y="24"/>
                  </a:lnTo>
                  <a:lnTo>
                    <a:pt x="546" y="31"/>
                  </a:lnTo>
                  <a:lnTo>
                    <a:pt x="546" y="32"/>
                  </a:lnTo>
                  <a:lnTo>
                    <a:pt x="546" y="34"/>
                  </a:lnTo>
                  <a:lnTo>
                    <a:pt x="547" y="29"/>
                  </a:lnTo>
                  <a:lnTo>
                    <a:pt x="548" y="28"/>
                  </a:lnTo>
                  <a:lnTo>
                    <a:pt x="552" y="25"/>
                  </a:lnTo>
                  <a:lnTo>
                    <a:pt x="554" y="21"/>
                  </a:lnTo>
                  <a:lnTo>
                    <a:pt x="555" y="19"/>
                  </a:lnTo>
                  <a:lnTo>
                    <a:pt x="556" y="19"/>
                  </a:lnTo>
                  <a:lnTo>
                    <a:pt x="563" y="17"/>
                  </a:lnTo>
                  <a:lnTo>
                    <a:pt x="566" y="16"/>
                  </a:lnTo>
                  <a:lnTo>
                    <a:pt x="566" y="20"/>
                  </a:lnTo>
                  <a:lnTo>
                    <a:pt x="566" y="25"/>
                  </a:lnTo>
                  <a:lnTo>
                    <a:pt x="566" y="26"/>
                  </a:lnTo>
                  <a:lnTo>
                    <a:pt x="566" y="27"/>
                  </a:lnTo>
                  <a:lnTo>
                    <a:pt x="561" y="31"/>
                  </a:lnTo>
                  <a:lnTo>
                    <a:pt x="560" y="34"/>
                  </a:lnTo>
                  <a:lnTo>
                    <a:pt x="563" y="41"/>
                  </a:lnTo>
                  <a:lnTo>
                    <a:pt x="564" y="42"/>
                  </a:lnTo>
                  <a:lnTo>
                    <a:pt x="564" y="43"/>
                  </a:lnTo>
                  <a:lnTo>
                    <a:pt x="564" y="48"/>
                  </a:lnTo>
                  <a:lnTo>
                    <a:pt x="565" y="54"/>
                  </a:lnTo>
                  <a:lnTo>
                    <a:pt x="565" y="55"/>
                  </a:lnTo>
                  <a:lnTo>
                    <a:pt x="565" y="56"/>
                  </a:lnTo>
                  <a:lnTo>
                    <a:pt x="565" y="59"/>
                  </a:lnTo>
                  <a:lnTo>
                    <a:pt x="568" y="59"/>
                  </a:lnTo>
                  <a:lnTo>
                    <a:pt x="572" y="60"/>
                  </a:lnTo>
                  <a:lnTo>
                    <a:pt x="574" y="57"/>
                  </a:lnTo>
                  <a:lnTo>
                    <a:pt x="573" y="50"/>
                  </a:lnTo>
                  <a:lnTo>
                    <a:pt x="573" y="48"/>
                  </a:lnTo>
                  <a:lnTo>
                    <a:pt x="574" y="48"/>
                  </a:lnTo>
                  <a:lnTo>
                    <a:pt x="578" y="43"/>
                  </a:lnTo>
                  <a:lnTo>
                    <a:pt x="580" y="45"/>
                  </a:lnTo>
                  <a:lnTo>
                    <a:pt x="583" y="46"/>
                  </a:lnTo>
                  <a:lnTo>
                    <a:pt x="583" y="47"/>
                  </a:lnTo>
                  <a:lnTo>
                    <a:pt x="584" y="47"/>
                  </a:lnTo>
                  <a:lnTo>
                    <a:pt x="586" y="46"/>
                  </a:lnTo>
                  <a:lnTo>
                    <a:pt x="587" y="48"/>
                  </a:lnTo>
                  <a:lnTo>
                    <a:pt x="589" y="52"/>
                  </a:lnTo>
                  <a:lnTo>
                    <a:pt x="590" y="53"/>
                  </a:lnTo>
                  <a:lnTo>
                    <a:pt x="592" y="51"/>
                  </a:lnTo>
                  <a:lnTo>
                    <a:pt x="594" y="51"/>
                  </a:lnTo>
                  <a:lnTo>
                    <a:pt x="597" y="51"/>
                  </a:lnTo>
                  <a:lnTo>
                    <a:pt x="598" y="57"/>
                  </a:lnTo>
                  <a:lnTo>
                    <a:pt x="598" y="58"/>
                  </a:lnTo>
                  <a:lnTo>
                    <a:pt x="595" y="63"/>
                  </a:lnTo>
                  <a:lnTo>
                    <a:pt x="596" y="68"/>
                  </a:lnTo>
                  <a:lnTo>
                    <a:pt x="597" y="73"/>
                  </a:lnTo>
                  <a:lnTo>
                    <a:pt x="593" y="71"/>
                  </a:lnTo>
                  <a:lnTo>
                    <a:pt x="586" y="69"/>
                  </a:lnTo>
                  <a:lnTo>
                    <a:pt x="588" y="67"/>
                  </a:lnTo>
                  <a:lnTo>
                    <a:pt x="589" y="65"/>
                  </a:lnTo>
                  <a:lnTo>
                    <a:pt x="592" y="67"/>
                  </a:lnTo>
                  <a:lnTo>
                    <a:pt x="595" y="65"/>
                  </a:lnTo>
                  <a:lnTo>
                    <a:pt x="598" y="62"/>
                  </a:lnTo>
                  <a:lnTo>
                    <a:pt x="599" y="57"/>
                  </a:lnTo>
                  <a:lnTo>
                    <a:pt x="599" y="56"/>
                  </a:lnTo>
                  <a:lnTo>
                    <a:pt x="600" y="55"/>
                  </a:lnTo>
                  <a:lnTo>
                    <a:pt x="606" y="52"/>
                  </a:lnTo>
                  <a:lnTo>
                    <a:pt x="611" y="49"/>
                  </a:lnTo>
                  <a:lnTo>
                    <a:pt x="615" y="46"/>
                  </a:lnTo>
                  <a:lnTo>
                    <a:pt x="615" y="51"/>
                  </a:lnTo>
                  <a:lnTo>
                    <a:pt x="616" y="57"/>
                  </a:lnTo>
                  <a:lnTo>
                    <a:pt x="616" y="58"/>
                  </a:lnTo>
                  <a:lnTo>
                    <a:pt x="613" y="63"/>
                  </a:lnTo>
                  <a:lnTo>
                    <a:pt x="612" y="64"/>
                  </a:lnTo>
                  <a:lnTo>
                    <a:pt x="611" y="65"/>
                  </a:lnTo>
                  <a:lnTo>
                    <a:pt x="607" y="66"/>
                  </a:lnTo>
                  <a:lnTo>
                    <a:pt x="604" y="70"/>
                  </a:lnTo>
                  <a:lnTo>
                    <a:pt x="603" y="76"/>
                  </a:lnTo>
                  <a:lnTo>
                    <a:pt x="602" y="83"/>
                  </a:lnTo>
                  <a:lnTo>
                    <a:pt x="601" y="85"/>
                  </a:lnTo>
                  <a:lnTo>
                    <a:pt x="599" y="85"/>
                  </a:lnTo>
                  <a:lnTo>
                    <a:pt x="592" y="84"/>
                  </a:lnTo>
                  <a:lnTo>
                    <a:pt x="592" y="82"/>
                  </a:lnTo>
                  <a:lnTo>
                    <a:pt x="592" y="79"/>
                  </a:lnTo>
                  <a:lnTo>
                    <a:pt x="598" y="80"/>
                  </a:lnTo>
                  <a:lnTo>
                    <a:pt x="602" y="80"/>
                  </a:lnTo>
                  <a:lnTo>
                    <a:pt x="600" y="84"/>
                  </a:lnTo>
                  <a:lnTo>
                    <a:pt x="596" y="90"/>
                  </a:lnTo>
                  <a:lnTo>
                    <a:pt x="595" y="90"/>
                  </a:lnTo>
                  <a:lnTo>
                    <a:pt x="594" y="91"/>
                  </a:lnTo>
                  <a:lnTo>
                    <a:pt x="588" y="92"/>
                  </a:lnTo>
                  <a:lnTo>
                    <a:pt x="588" y="89"/>
                  </a:lnTo>
                  <a:lnTo>
                    <a:pt x="588" y="86"/>
                  </a:lnTo>
                  <a:lnTo>
                    <a:pt x="593" y="86"/>
                  </a:lnTo>
                  <a:lnTo>
                    <a:pt x="598" y="84"/>
                  </a:lnTo>
                  <a:lnTo>
                    <a:pt x="603" y="79"/>
                  </a:lnTo>
                  <a:lnTo>
                    <a:pt x="605" y="75"/>
                  </a:lnTo>
                  <a:lnTo>
                    <a:pt x="608" y="75"/>
                  </a:lnTo>
                  <a:lnTo>
                    <a:pt x="610" y="76"/>
                  </a:lnTo>
                  <a:lnTo>
                    <a:pt x="612" y="82"/>
                  </a:lnTo>
                  <a:lnTo>
                    <a:pt x="610" y="82"/>
                  </a:lnTo>
                  <a:lnTo>
                    <a:pt x="607" y="82"/>
                  </a:lnTo>
                  <a:lnTo>
                    <a:pt x="609" y="77"/>
                  </a:lnTo>
                  <a:lnTo>
                    <a:pt x="610" y="76"/>
                  </a:lnTo>
                  <a:lnTo>
                    <a:pt x="614" y="73"/>
                  </a:lnTo>
                  <a:lnTo>
                    <a:pt x="616" y="69"/>
                  </a:lnTo>
                  <a:lnTo>
                    <a:pt x="618" y="63"/>
                  </a:lnTo>
                  <a:lnTo>
                    <a:pt x="620" y="57"/>
                  </a:lnTo>
                  <a:lnTo>
                    <a:pt x="620" y="56"/>
                  </a:lnTo>
                  <a:lnTo>
                    <a:pt x="622" y="55"/>
                  </a:lnTo>
                  <a:lnTo>
                    <a:pt x="628" y="54"/>
                  </a:lnTo>
                  <a:lnTo>
                    <a:pt x="630" y="53"/>
                  </a:lnTo>
                  <a:lnTo>
                    <a:pt x="631" y="56"/>
                  </a:lnTo>
                  <a:lnTo>
                    <a:pt x="633" y="61"/>
                  </a:lnTo>
                  <a:lnTo>
                    <a:pt x="634" y="67"/>
                  </a:lnTo>
                  <a:lnTo>
                    <a:pt x="636" y="72"/>
                  </a:lnTo>
                  <a:lnTo>
                    <a:pt x="636" y="73"/>
                  </a:lnTo>
                  <a:lnTo>
                    <a:pt x="636" y="74"/>
                  </a:lnTo>
                  <a:lnTo>
                    <a:pt x="633" y="80"/>
                  </a:lnTo>
                  <a:lnTo>
                    <a:pt x="632" y="81"/>
                  </a:lnTo>
                  <a:lnTo>
                    <a:pt x="630" y="82"/>
                  </a:lnTo>
                  <a:lnTo>
                    <a:pt x="625" y="82"/>
                  </a:lnTo>
                  <a:lnTo>
                    <a:pt x="621" y="84"/>
                  </a:lnTo>
                  <a:lnTo>
                    <a:pt x="618" y="89"/>
                  </a:lnTo>
                  <a:lnTo>
                    <a:pt x="616" y="88"/>
                  </a:lnTo>
                  <a:lnTo>
                    <a:pt x="614" y="86"/>
                  </a:lnTo>
                  <a:lnTo>
                    <a:pt x="618" y="82"/>
                  </a:lnTo>
                  <a:lnTo>
                    <a:pt x="621" y="78"/>
                  </a:lnTo>
                  <a:lnTo>
                    <a:pt x="623" y="83"/>
                  </a:lnTo>
                  <a:lnTo>
                    <a:pt x="624" y="89"/>
                  </a:lnTo>
                  <a:lnTo>
                    <a:pt x="624" y="90"/>
                  </a:lnTo>
                  <a:lnTo>
                    <a:pt x="624" y="91"/>
                  </a:lnTo>
                  <a:lnTo>
                    <a:pt x="621" y="97"/>
                  </a:lnTo>
                  <a:lnTo>
                    <a:pt x="620" y="98"/>
                  </a:lnTo>
                  <a:lnTo>
                    <a:pt x="616" y="101"/>
                  </a:lnTo>
                  <a:lnTo>
                    <a:pt x="615" y="99"/>
                  </a:lnTo>
                  <a:lnTo>
                    <a:pt x="613" y="97"/>
                  </a:lnTo>
                  <a:lnTo>
                    <a:pt x="617" y="94"/>
                  </a:lnTo>
                  <a:lnTo>
                    <a:pt x="619" y="89"/>
                  </a:lnTo>
                  <a:lnTo>
                    <a:pt x="622" y="84"/>
                  </a:lnTo>
                  <a:lnTo>
                    <a:pt x="623" y="82"/>
                  </a:lnTo>
                  <a:lnTo>
                    <a:pt x="625" y="82"/>
                  </a:lnTo>
                  <a:lnTo>
                    <a:pt x="630" y="83"/>
                  </a:lnTo>
                  <a:lnTo>
                    <a:pt x="633" y="84"/>
                  </a:lnTo>
                  <a:lnTo>
                    <a:pt x="633" y="86"/>
                  </a:lnTo>
                  <a:lnTo>
                    <a:pt x="632" y="93"/>
                  </a:lnTo>
                  <a:lnTo>
                    <a:pt x="632" y="94"/>
                  </a:lnTo>
                  <a:lnTo>
                    <a:pt x="631" y="99"/>
                  </a:lnTo>
                  <a:lnTo>
                    <a:pt x="631" y="100"/>
                  </a:lnTo>
                  <a:lnTo>
                    <a:pt x="630" y="100"/>
                  </a:lnTo>
                  <a:lnTo>
                    <a:pt x="627" y="104"/>
                  </a:lnTo>
                  <a:lnTo>
                    <a:pt x="627" y="109"/>
                  </a:lnTo>
                  <a:lnTo>
                    <a:pt x="627" y="110"/>
                  </a:lnTo>
                  <a:lnTo>
                    <a:pt x="625" y="116"/>
                  </a:lnTo>
                  <a:lnTo>
                    <a:pt x="623" y="123"/>
                  </a:lnTo>
                  <a:lnTo>
                    <a:pt x="625" y="128"/>
                  </a:lnTo>
                  <a:lnTo>
                    <a:pt x="628" y="129"/>
                  </a:lnTo>
                  <a:lnTo>
                    <a:pt x="633" y="128"/>
                  </a:lnTo>
                  <a:lnTo>
                    <a:pt x="633" y="124"/>
                  </a:lnTo>
                  <a:lnTo>
                    <a:pt x="633" y="122"/>
                  </a:lnTo>
                  <a:lnTo>
                    <a:pt x="635" y="122"/>
                  </a:lnTo>
                  <a:lnTo>
                    <a:pt x="640" y="120"/>
                  </a:lnTo>
                  <a:lnTo>
                    <a:pt x="642" y="117"/>
                  </a:lnTo>
                  <a:lnTo>
                    <a:pt x="639" y="113"/>
                  </a:lnTo>
                  <a:lnTo>
                    <a:pt x="637" y="107"/>
                  </a:lnTo>
                  <a:lnTo>
                    <a:pt x="637" y="106"/>
                  </a:lnTo>
                  <a:lnTo>
                    <a:pt x="640" y="99"/>
                  </a:lnTo>
                  <a:lnTo>
                    <a:pt x="640" y="98"/>
                  </a:lnTo>
                  <a:lnTo>
                    <a:pt x="641" y="98"/>
                  </a:lnTo>
                  <a:lnTo>
                    <a:pt x="647" y="93"/>
                  </a:lnTo>
                  <a:lnTo>
                    <a:pt x="648" y="91"/>
                  </a:lnTo>
                  <a:lnTo>
                    <a:pt x="650" y="93"/>
                  </a:lnTo>
                  <a:lnTo>
                    <a:pt x="655" y="98"/>
                  </a:lnTo>
                  <a:lnTo>
                    <a:pt x="652" y="99"/>
                  </a:lnTo>
                  <a:lnTo>
                    <a:pt x="650" y="100"/>
                  </a:lnTo>
                  <a:lnTo>
                    <a:pt x="650" y="94"/>
                  </a:lnTo>
                  <a:lnTo>
                    <a:pt x="650" y="93"/>
                  </a:lnTo>
                  <a:lnTo>
                    <a:pt x="651" y="93"/>
                  </a:lnTo>
                  <a:lnTo>
                    <a:pt x="653" y="88"/>
                  </a:lnTo>
                  <a:lnTo>
                    <a:pt x="654" y="87"/>
                  </a:lnTo>
                  <a:lnTo>
                    <a:pt x="657" y="83"/>
                  </a:lnTo>
                  <a:lnTo>
                    <a:pt x="660" y="84"/>
                  </a:lnTo>
                  <a:lnTo>
                    <a:pt x="662" y="85"/>
                  </a:lnTo>
                  <a:lnTo>
                    <a:pt x="662" y="90"/>
                  </a:lnTo>
                  <a:lnTo>
                    <a:pt x="664" y="95"/>
                  </a:lnTo>
                  <a:lnTo>
                    <a:pt x="668" y="99"/>
                  </a:lnTo>
                  <a:lnTo>
                    <a:pt x="666" y="100"/>
                  </a:lnTo>
                  <a:lnTo>
                    <a:pt x="664" y="102"/>
                  </a:lnTo>
                  <a:lnTo>
                    <a:pt x="660" y="97"/>
                  </a:lnTo>
                  <a:lnTo>
                    <a:pt x="660" y="96"/>
                  </a:lnTo>
                  <a:lnTo>
                    <a:pt x="660" y="89"/>
                  </a:lnTo>
                  <a:lnTo>
                    <a:pt x="660" y="88"/>
                  </a:lnTo>
                  <a:lnTo>
                    <a:pt x="661" y="83"/>
                  </a:lnTo>
                  <a:lnTo>
                    <a:pt x="661" y="82"/>
                  </a:lnTo>
                  <a:lnTo>
                    <a:pt x="664" y="76"/>
                  </a:lnTo>
                  <a:lnTo>
                    <a:pt x="663" y="72"/>
                  </a:lnTo>
                  <a:lnTo>
                    <a:pt x="666" y="71"/>
                  </a:lnTo>
                  <a:lnTo>
                    <a:pt x="668" y="70"/>
                  </a:lnTo>
                  <a:lnTo>
                    <a:pt x="670" y="76"/>
                  </a:lnTo>
                  <a:lnTo>
                    <a:pt x="671" y="83"/>
                  </a:lnTo>
                  <a:lnTo>
                    <a:pt x="674" y="87"/>
                  </a:lnTo>
                  <a:lnTo>
                    <a:pt x="672" y="88"/>
                  </a:lnTo>
                  <a:lnTo>
                    <a:pt x="669" y="89"/>
                  </a:lnTo>
                  <a:lnTo>
                    <a:pt x="669" y="82"/>
                  </a:lnTo>
                  <a:lnTo>
                    <a:pt x="671" y="81"/>
                  </a:lnTo>
                  <a:lnTo>
                    <a:pt x="674" y="81"/>
                  </a:lnTo>
                  <a:lnTo>
                    <a:pt x="676" y="87"/>
                  </a:lnTo>
                  <a:lnTo>
                    <a:pt x="682" y="88"/>
                  </a:lnTo>
                  <a:lnTo>
                    <a:pt x="683" y="89"/>
                  </a:lnTo>
                  <a:lnTo>
                    <a:pt x="689" y="91"/>
                  </a:lnTo>
                  <a:lnTo>
                    <a:pt x="692" y="93"/>
                  </a:lnTo>
                  <a:lnTo>
                    <a:pt x="689" y="96"/>
                  </a:lnTo>
                  <a:lnTo>
                    <a:pt x="687" y="96"/>
                  </a:lnTo>
                  <a:lnTo>
                    <a:pt x="689" y="92"/>
                  </a:lnTo>
                  <a:lnTo>
                    <a:pt x="690" y="90"/>
                  </a:lnTo>
                  <a:lnTo>
                    <a:pt x="692" y="91"/>
                  </a:lnTo>
                  <a:lnTo>
                    <a:pt x="695" y="92"/>
                  </a:lnTo>
                  <a:lnTo>
                    <a:pt x="697" y="89"/>
                  </a:lnTo>
                  <a:lnTo>
                    <a:pt x="697" y="88"/>
                  </a:lnTo>
                  <a:lnTo>
                    <a:pt x="702" y="84"/>
                  </a:lnTo>
                  <a:lnTo>
                    <a:pt x="703" y="83"/>
                  </a:lnTo>
                  <a:lnTo>
                    <a:pt x="704" y="83"/>
                  </a:lnTo>
                  <a:lnTo>
                    <a:pt x="707" y="84"/>
                  </a:lnTo>
                  <a:lnTo>
                    <a:pt x="708" y="81"/>
                  </a:lnTo>
                  <a:lnTo>
                    <a:pt x="709" y="79"/>
                  </a:lnTo>
                  <a:lnTo>
                    <a:pt x="711" y="79"/>
                  </a:lnTo>
                  <a:lnTo>
                    <a:pt x="716" y="78"/>
                  </a:lnTo>
                  <a:lnTo>
                    <a:pt x="721" y="77"/>
                  </a:lnTo>
                  <a:lnTo>
                    <a:pt x="719" y="82"/>
                  </a:lnTo>
                  <a:lnTo>
                    <a:pt x="717" y="87"/>
                  </a:lnTo>
                  <a:lnTo>
                    <a:pt x="717" y="92"/>
                  </a:lnTo>
                  <a:lnTo>
                    <a:pt x="714" y="93"/>
                  </a:lnTo>
                  <a:lnTo>
                    <a:pt x="711" y="93"/>
                  </a:lnTo>
                  <a:lnTo>
                    <a:pt x="710" y="87"/>
                  </a:lnTo>
                  <a:lnTo>
                    <a:pt x="713" y="87"/>
                  </a:lnTo>
                  <a:lnTo>
                    <a:pt x="715" y="87"/>
                  </a:lnTo>
                  <a:lnTo>
                    <a:pt x="714" y="93"/>
                  </a:lnTo>
                  <a:lnTo>
                    <a:pt x="713" y="95"/>
                  </a:lnTo>
                  <a:lnTo>
                    <a:pt x="711" y="95"/>
                  </a:lnTo>
                  <a:lnTo>
                    <a:pt x="708" y="94"/>
                  </a:lnTo>
                  <a:lnTo>
                    <a:pt x="707" y="98"/>
                  </a:lnTo>
                  <a:lnTo>
                    <a:pt x="704" y="103"/>
                  </a:lnTo>
                  <a:lnTo>
                    <a:pt x="703" y="108"/>
                  </a:lnTo>
                  <a:lnTo>
                    <a:pt x="705" y="112"/>
                  </a:lnTo>
                  <a:lnTo>
                    <a:pt x="706" y="118"/>
                  </a:lnTo>
                  <a:lnTo>
                    <a:pt x="701" y="115"/>
                  </a:lnTo>
                  <a:lnTo>
                    <a:pt x="695" y="113"/>
                  </a:lnTo>
                  <a:lnTo>
                    <a:pt x="697" y="111"/>
                  </a:lnTo>
                  <a:lnTo>
                    <a:pt x="698" y="109"/>
                  </a:lnTo>
                  <a:lnTo>
                    <a:pt x="702" y="113"/>
                  </a:lnTo>
                  <a:lnTo>
                    <a:pt x="702" y="114"/>
                  </a:lnTo>
                  <a:lnTo>
                    <a:pt x="702" y="115"/>
                  </a:lnTo>
                  <a:lnTo>
                    <a:pt x="703" y="120"/>
                  </a:lnTo>
                  <a:lnTo>
                    <a:pt x="701" y="120"/>
                  </a:lnTo>
                  <a:lnTo>
                    <a:pt x="698" y="121"/>
                  </a:lnTo>
                  <a:lnTo>
                    <a:pt x="697" y="115"/>
                  </a:lnTo>
                  <a:lnTo>
                    <a:pt x="697" y="113"/>
                  </a:lnTo>
                  <a:lnTo>
                    <a:pt x="699" y="112"/>
                  </a:lnTo>
                  <a:lnTo>
                    <a:pt x="704" y="110"/>
                  </a:lnTo>
                  <a:lnTo>
                    <a:pt x="705" y="110"/>
                  </a:lnTo>
                  <a:lnTo>
                    <a:pt x="707" y="110"/>
                  </a:lnTo>
                  <a:lnTo>
                    <a:pt x="712" y="113"/>
                  </a:lnTo>
                  <a:lnTo>
                    <a:pt x="712" y="114"/>
                  </a:lnTo>
                  <a:lnTo>
                    <a:pt x="713" y="114"/>
                  </a:lnTo>
                  <a:lnTo>
                    <a:pt x="716" y="119"/>
                  </a:lnTo>
                  <a:lnTo>
                    <a:pt x="714" y="120"/>
                  </a:lnTo>
                  <a:lnTo>
                    <a:pt x="712" y="122"/>
                  </a:lnTo>
                  <a:lnTo>
                    <a:pt x="709" y="116"/>
                  </a:lnTo>
                  <a:lnTo>
                    <a:pt x="709" y="115"/>
                  </a:lnTo>
                  <a:lnTo>
                    <a:pt x="709" y="114"/>
                  </a:lnTo>
                  <a:lnTo>
                    <a:pt x="712" y="106"/>
                  </a:lnTo>
                  <a:lnTo>
                    <a:pt x="714" y="103"/>
                  </a:lnTo>
                  <a:lnTo>
                    <a:pt x="717" y="105"/>
                  </a:lnTo>
                  <a:lnTo>
                    <a:pt x="721" y="108"/>
                  </a:lnTo>
                  <a:lnTo>
                    <a:pt x="722" y="109"/>
                  </a:lnTo>
                  <a:lnTo>
                    <a:pt x="722" y="110"/>
                  </a:lnTo>
                  <a:lnTo>
                    <a:pt x="723" y="116"/>
                  </a:lnTo>
                  <a:lnTo>
                    <a:pt x="723" y="117"/>
                  </a:lnTo>
                  <a:lnTo>
                    <a:pt x="723" y="122"/>
                  </a:lnTo>
                  <a:lnTo>
                    <a:pt x="727" y="126"/>
                  </a:lnTo>
                  <a:lnTo>
                    <a:pt x="729" y="129"/>
                  </a:lnTo>
                  <a:lnTo>
                    <a:pt x="726" y="130"/>
                  </a:lnTo>
                  <a:lnTo>
                    <a:pt x="725" y="131"/>
                  </a:lnTo>
                  <a:lnTo>
                    <a:pt x="726" y="132"/>
                  </a:lnTo>
                  <a:lnTo>
                    <a:pt x="727" y="133"/>
                  </a:lnTo>
                  <a:lnTo>
                    <a:pt x="727" y="135"/>
                  </a:lnTo>
                  <a:lnTo>
                    <a:pt x="724" y="141"/>
                  </a:lnTo>
                  <a:lnTo>
                    <a:pt x="723" y="139"/>
                  </a:lnTo>
                  <a:lnTo>
                    <a:pt x="721" y="137"/>
                  </a:lnTo>
                  <a:lnTo>
                    <a:pt x="724" y="136"/>
                  </a:lnTo>
                  <a:lnTo>
                    <a:pt x="722" y="134"/>
                  </a:lnTo>
                  <a:lnTo>
                    <a:pt x="724" y="132"/>
                  </a:lnTo>
                  <a:lnTo>
                    <a:pt x="725" y="130"/>
                  </a:lnTo>
                  <a:lnTo>
                    <a:pt x="730" y="132"/>
                  </a:lnTo>
                  <a:lnTo>
                    <a:pt x="736" y="132"/>
                  </a:lnTo>
                  <a:lnTo>
                    <a:pt x="739" y="132"/>
                  </a:lnTo>
                  <a:lnTo>
                    <a:pt x="738" y="135"/>
                  </a:lnTo>
                  <a:lnTo>
                    <a:pt x="738" y="140"/>
                  </a:lnTo>
                  <a:lnTo>
                    <a:pt x="737" y="142"/>
                  </a:lnTo>
                  <a:lnTo>
                    <a:pt x="737" y="143"/>
                  </a:lnTo>
                  <a:lnTo>
                    <a:pt x="731" y="146"/>
                  </a:lnTo>
                  <a:lnTo>
                    <a:pt x="730" y="147"/>
                  </a:lnTo>
                  <a:lnTo>
                    <a:pt x="723" y="149"/>
                  </a:lnTo>
                  <a:lnTo>
                    <a:pt x="718" y="150"/>
                  </a:lnTo>
                  <a:lnTo>
                    <a:pt x="717" y="148"/>
                  </a:lnTo>
                  <a:lnTo>
                    <a:pt x="717" y="145"/>
                  </a:lnTo>
                  <a:lnTo>
                    <a:pt x="725" y="144"/>
                  </a:lnTo>
                  <a:lnTo>
                    <a:pt x="732" y="143"/>
                  </a:lnTo>
                  <a:lnTo>
                    <a:pt x="733" y="145"/>
                  </a:lnTo>
                  <a:lnTo>
                    <a:pt x="734" y="147"/>
                  </a:lnTo>
                  <a:lnTo>
                    <a:pt x="731" y="151"/>
                  </a:lnTo>
                  <a:lnTo>
                    <a:pt x="729" y="149"/>
                  </a:lnTo>
                  <a:lnTo>
                    <a:pt x="728" y="147"/>
                  </a:lnTo>
                  <a:lnTo>
                    <a:pt x="733" y="145"/>
                  </a:lnTo>
                  <a:lnTo>
                    <a:pt x="734" y="145"/>
                  </a:lnTo>
                  <a:lnTo>
                    <a:pt x="735" y="145"/>
                  </a:lnTo>
                  <a:lnTo>
                    <a:pt x="739" y="148"/>
                  </a:lnTo>
                  <a:lnTo>
                    <a:pt x="742" y="146"/>
                  </a:lnTo>
                  <a:lnTo>
                    <a:pt x="744" y="142"/>
                  </a:lnTo>
                  <a:lnTo>
                    <a:pt x="747" y="142"/>
                  </a:lnTo>
                  <a:lnTo>
                    <a:pt x="749" y="143"/>
                  </a:lnTo>
                  <a:lnTo>
                    <a:pt x="750" y="148"/>
                  </a:lnTo>
                  <a:lnTo>
                    <a:pt x="747" y="148"/>
                  </a:lnTo>
                  <a:lnTo>
                    <a:pt x="744" y="149"/>
                  </a:lnTo>
                  <a:lnTo>
                    <a:pt x="745" y="143"/>
                  </a:lnTo>
                  <a:lnTo>
                    <a:pt x="744" y="138"/>
                  </a:lnTo>
                  <a:lnTo>
                    <a:pt x="744" y="134"/>
                  </a:lnTo>
                  <a:lnTo>
                    <a:pt x="747" y="135"/>
                  </a:lnTo>
                  <a:lnTo>
                    <a:pt x="754" y="136"/>
                  </a:lnTo>
                  <a:lnTo>
                    <a:pt x="759" y="136"/>
                  </a:lnTo>
                  <a:lnTo>
                    <a:pt x="757" y="140"/>
                  </a:lnTo>
                  <a:lnTo>
                    <a:pt x="753" y="146"/>
                  </a:lnTo>
                  <a:lnTo>
                    <a:pt x="752" y="150"/>
                  </a:lnTo>
                  <a:lnTo>
                    <a:pt x="755" y="154"/>
                  </a:lnTo>
                  <a:lnTo>
                    <a:pt x="757" y="155"/>
                  </a:lnTo>
                  <a:lnTo>
                    <a:pt x="756" y="156"/>
                  </a:lnTo>
                  <a:lnTo>
                    <a:pt x="756" y="158"/>
                  </a:lnTo>
                  <a:lnTo>
                    <a:pt x="757" y="159"/>
                  </a:lnTo>
                  <a:lnTo>
                    <a:pt x="762" y="156"/>
                  </a:lnTo>
                  <a:lnTo>
                    <a:pt x="766" y="154"/>
                  </a:lnTo>
                  <a:lnTo>
                    <a:pt x="766" y="159"/>
                  </a:lnTo>
                  <a:lnTo>
                    <a:pt x="765" y="164"/>
                  </a:lnTo>
                  <a:lnTo>
                    <a:pt x="765" y="166"/>
                  </a:lnTo>
                  <a:lnTo>
                    <a:pt x="764" y="167"/>
                  </a:lnTo>
                  <a:lnTo>
                    <a:pt x="759" y="169"/>
                  </a:lnTo>
                  <a:lnTo>
                    <a:pt x="755" y="173"/>
                  </a:lnTo>
                  <a:lnTo>
                    <a:pt x="753" y="170"/>
                  </a:lnTo>
                  <a:lnTo>
                    <a:pt x="752" y="168"/>
                  </a:lnTo>
                  <a:lnTo>
                    <a:pt x="757" y="165"/>
                  </a:lnTo>
                  <a:lnTo>
                    <a:pt x="758" y="165"/>
                  </a:lnTo>
                  <a:lnTo>
                    <a:pt x="764" y="165"/>
                  </a:lnTo>
                  <a:lnTo>
                    <a:pt x="765" y="165"/>
                  </a:lnTo>
                  <a:lnTo>
                    <a:pt x="766" y="165"/>
                  </a:lnTo>
                  <a:lnTo>
                    <a:pt x="770" y="170"/>
                  </a:lnTo>
                  <a:lnTo>
                    <a:pt x="768" y="171"/>
                  </a:lnTo>
                  <a:lnTo>
                    <a:pt x="766" y="172"/>
                  </a:lnTo>
                  <a:lnTo>
                    <a:pt x="766" y="166"/>
                  </a:lnTo>
                  <a:lnTo>
                    <a:pt x="768" y="165"/>
                  </a:lnTo>
                  <a:lnTo>
                    <a:pt x="771" y="165"/>
                  </a:lnTo>
                  <a:lnTo>
                    <a:pt x="774" y="172"/>
                  </a:lnTo>
                  <a:lnTo>
                    <a:pt x="776" y="178"/>
                  </a:lnTo>
                  <a:lnTo>
                    <a:pt x="778" y="181"/>
                  </a:lnTo>
                  <a:lnTo>
                    <a:pt x="774" y="182"/>
                  </a:lnTo>
                  <a:lnTo>
                    <a:pt x="769" y="183"/>
                  </a:lnTo>
                  <a:lnTo>
                    <a:pt x="769" y="180"/>
                  </a:lnTo>
                  <a:lnTo>
                    <a:pt x="770" y="178"/>
                  </a:lnTo>
                  <a:lnTo>
                    <a:pt x="775" y="181"/>
                  </a:lnTo>
                  <a:lnTo>
                    <a:pt x="777" y="182"/>
                  </a:lnTo>
                  <a:lnTo>
                    <a:pt x="776" y="184"/>
                  </a:lnTo>
                  <a:lnTo>
                    <a:pt x="776" y="187"/>
                  </a:lnTo>
                  <a:lnTo>
                    <a:pt x="778" y="188"/>
                  </a:lnTo>
                  <a:lnTo>
                    <a:pt x="781" y="189"/>
                  </a:lnTo>
                  <a:lnTo>
                    <a:pt x="780" y="192"/>
                  </a:lnTo>
                  <a:lnTo>
                    <a:pt x="777" y="196"/>
                  </a:lnTo>
                  <a:lnTo>
                    <a:pt x="774" y="205"/>
                  </a:lnTo>
                  <a:lnTo>
                    <a:pt x="773" y="210"/>
                  </a:lnTo>
                  <a:lnTo>
                    <a:pt x="777" y="210"/>
                  </a:lnTo>
                  <a:lnTo>
                    <a:pt x="778" y="210"/>
                  </a:lnTo>
                  <a:lnTo>
                    <a:pt x="778" y="211"/>
                  </a:lnTo>
                  <a:lnTo>
                    <a:pt x="784" y="215"/>
                  </a:lnTo>
                  <a:lnTo>
                    <a:pt x="784" y="216"/>
                  </a:lnTo>
                  <a:lnTo>
                    <a:pt x="788" y="222"/>
                  </a:lnTo>
                  <a:lnTo>
                    <a:pt x="789" y="223"/>
                  </a:lnTo>
                  <a:lnTo>
                    <a:pt x="789" y="224"/>
                  </a:lnTo>
                  <a:lnTo>
                    <a:pt x="788" y="228"/>
                  </a:lnTo>
                  <a:lnTo>
                    <a:pt x="792" y="233"/>
                  </a:lnTo>
                  <a:lnTo>
                    <a:pt x="793" y="233"/>
                  </a:lnTo>
                  <a:lnTo>
                    <a:pt x="793" y="234"/>
                  </a:lnTo>
                  <a:lnTo>
                    <a:pt x="796" y="240"/>
                  </a:lnTo>
                  <a:lnTo>
                    <a:pt x="798" y="246"/>
                  </a:lnTo>
                  <a:lnTo>
                    <a:pt x="798" y="247"/>
                  </a:lnTo>
                  <a:lnTo>
                    <a:pt x="797" y="248"/>
                  </a:lnTo>
                  <a:lnTo>
                    <a:pt x="795" y="253"/>
                  </a:lnTo>
                  <a:lnTo>
                    <a:pt x="794" y="258"/>
                  </a:lnTo>
                  <a:lnTo>
                    <a:pt x="793" y="260"/>
                  </a:lnTo>
                  <a:lnTo>
                    <a:pt x="792" y="260"/>
                  </a:lnTo>
                  <a:lnTo>
                    <a:pt x="790" y="261"/>
                  </a:lnTo>
                  <a:lnTo>
                    <a:pt x="794" y="267"/>
                  </a:lnTo>
                  <a:lnTo>
                    <a:pt x="800" y="274"/>
                  </a:lnTo>
                  <a:lnTo>
                    <a:pt x="804" y="272"/>
                  </a:lnTo>
                  <a:lnTo>
                    <a:pt x="805" y="272"/>
                  </a:lnTo>
                  <a:lnTo>
                    <a:pt x="811" y="272"/>
                  </a:lnTo>
                  <a:lnTo>
                    <a:pt x="816" y="272"/>
                  </a:lnTo>
                  <a:lnTo>
                    <a:pt x="823" y="270"/>
                  </a:lnTo>
                  <a:lnTo>
                    <a:pt x="828" y="268"/>
                  </a:lnTo>
                  <a:lnTo>
                    <a:pt x="832" y="265"/>
                  </a:lnTo>
                  <a:lnTo>
                    <a:pt x="832" y="264"/>
                  </a:lnTo>
                  <a:lnTo>
                    <a:pt x="838" y="262"/>
                  </a:lnTo>
                  <a:lnTo>
                    <a:pt x="839" y="262"/>
                  </a:lnTo>
                  <a:lnTo>
                    <a:pt x="845" y="261"/>
                  </a:lnTo>
                  <a:lnTo>
                    <a:pt x="846" y="261"/>
                  </a:lnTo>
                  <a:lnTo>
                    <a:pt x="853" y="262"/>
                  </a:lnTo>
                  <a:lnTo>
                    <a:pt x="854" y="262"/>
                  </a:lnTo>
                  <a:lnTo>
                    <a:pt x="855" y="264"/>
                  </a:lnTo>
                  <a:lnTo>
                    <a:pt x="856" y="270"/>
                  </a:lnTo>
                  <a:lnTo>
                    <a:pt x="854" y="272"/>
                  </a:lnTo>
                  <a:lnTo>
                    <a:pt x="853" y="273"/>
                  </a:lnTo>
                  <a:lnTo>
                    <a:pt x="848" y="271"/>
                  </a:lnTo>
                  <a:lnTo>
                    <a:pt x="843" y="274"/>
                  </a:lnTo>
                  <a:lnTo>
                    <a:pt x="837" y="277"/>
                  </a:lnTo>
                  <a:lnTo>
                    <a:pt x="836" y="274"/>
                  </a:lnTo>
                  <a:lnTo>
                    <a:pt x="836" y="272"/>
                  </a:lnTo>
                  <a:lnTo>
                    <a:pt x="841" y="270"/>
                  </a:lnTo>
                  <a:lnTo>
                    <a:pt x="842" y="270"/>
                  </a:lnTo>
                  <a:lnTo>
                    <a:pt x="843" y="271"/>
                  </a:lnTo>
                  <a:lnTo>
                    <a:pt x="847" y="273"/>
                  </a:lnTo>
                  <a:lnTo>
                    <a:pt x="873" y="274"/>
                  </a:lnTo>
                  <a:lnTo>
                    <a:pt x="874" y="270"/>
                  </a:lnTo>
                  <a:lnTo>
                    <a:pt x="874" y="269"/>
                  </a:lnTo>
                  <a:lnTo>
                    <a:pt x="875" y="269"/>
                  </a:lnTo>
                  <a:lnTo>
                    <a:pt x="879" y="265"/>
                  </a:lnTo>
                  <a:lnTo>
                    <a:pt x="884" y="259"/>
                  </a:lnTo>
                  <a:lnTo>
                    <a:pt x="885" y="259"/>
                  </a:lnTo>
                  <a:lnTo>
                    <a:pt x="885" y="258"/>
                  </a:lnTo>
                  <a:lnTo>
                    <a:pt x="890" y="255"/>
                  </a:lnTo>
                  <a:lnTo>
                    <a:pt x="895" y="252"/>
                  </a:lnTo>
                  <a:lnTo>
                    <a:pt x="897" y="247"/>
                  </a:lnTo>
                  <a:lnTo>
                    <a:pt x="898" y="247"/>
                  </a:lnTo>
                  <a:lnTo>
                    <a:pt x="901" y="241"/>
                  </a:lnTo>
                  <a:lnTo>
                    <a:pt x="901" y="240"/>
                  </a:lnTo>
                  <a:lnTo>
                    <a:pt x="905" y="235"/>
                  </a:lnTo>
                  <a:lnTo>
                    <a:pt x="906" y="235"/>
                  </a:lnTo>
                  <a:lnTo>
                    <a:pt x="913" y="232"/>
                  </a:lnTo>
                  <a:lnTo>
                    <a:pt x="914" y="232"/>
                  </a:lnTo>
                  <a:lnTo>
                    <a:pt x="915" y="232"/>
                  </a:lnTo>
                  <a:lnTo>
                    <a:pt x="922" y="233"/>
                  </a:lnTo>
                  <a:lnTo>
                    <a:pt x="928" y="233"/>
                  </a:lnTo>
                  <a:lnTo>
                    <a:pt x="929" y="233"/>
                  </a:lnTo>
                  <a:lnTo>
                    <a:pt x="935" y="236"/>
                  </a:lnTo>
                  <a:lnTo>
                    <a:pt x="936" y="236"/>
                  </a:lnTo>
                  <a:lnTo>
                    <a:pt x="937" y="237"/>
                  </a:lnTo>
                  <a:lnTo>
                    <a:pt x="941" y="242"/>
                  </a:lnTo>
                  <a:lnTo>
                    <a:pt x="942" y="243"/>
                  </a:lnTo>
                  <a:lnTo>
                    <a:pt x="945" y="250"/>
                  </a:lnTo>
                  <a:lnTo>
                    <a:pt x="948" y="255"/>
                  </a:lnTo>
                  <a:lnTo>
                    <a:pt x="949" y="255"/>
                  </a:lnTo>
                  <a:lnTo>
                    <a:pt x="949" y="256"/>
                  </a:lnTo>
                  <a:lnTo>
                    <a:pt x="950" y="259"/>
                  </a:lnTo>
                  <a:lnTo>
                    <a:pt x="953" y="260"/>
                  </a:lnTo>
                  <a:lnTo>
                    <a:pt x="958" y="258"/>
                  </a:lnTo>
                  <a:lnTo>
                    <a:pt x="965" y="258"/>
                  </a:lnTo>
                  <a:lnTo>
                    <a:pt x="966" y="258"/>
                  </a:lnTo>
                  <a:lnTo>
                    <a:pt x="967" y="258"/>
                  </a:lnTo>
                  <a:lnTo>
                    <a:pt x="970" y="261"/>
                  </a:lnTo>
                  <a:lnTo>
                    <a:pt x="976" y="261"/>
                  </a:lnTo>
                  <a:lnTo>
                    <a:pt x="976" y="264"/>
                  </a:lnTo>
                  <a:lnTo>
                    <a:pt x="976" y="266"/>
                  </a:lnTo>
                  <a:lnTo>
                    <a:pt x="969" y="266"/>
                  </a:lnTo>
                  <a:lnTo>
                    <a:pt x="969" y="263"/>
                  </a:lnTo>
                  <a:lnTo>
                    <a:pt x="969" y="260"/>
                  </a:lnTo>
                  <a:lnTo>
                    <a:pt x="976" y="260"/>
                  </a:lnTo>
                  <a:lnTo>
                    <a:pt x="977" y="260"/>
                  </a:lnTo>
                  <a:lnTo>
                    <a:pt x="987" y="262"/>
                  </a:lnTo>
                  <a:lnTo>
                    <a:pt x="994" y="265"/>
                  </a:lnTo>
                  <a:lnTo>
                    <a:pt x="1001" y="268"/>
                  </a:lnTo>
                  <a:lnTo>
                    <a:pt x="1010" y="273"/>
                  </a:lnTo>
                  <a:lnTo>
                    <a:pt x="1015" y="276"/>
                  </a:lnTo>
                  <a:lnTo>
                    <a:pt x="1020" y="278"/>
                  </a:lnTo>
                  <a:lnTo>
                    <a:pt x="1020" y="279"/>
                  </a:lnTo>
                  <a:lnTo>
                    <a:pt x="1026" y="282"/>
                  </a:lnTo>
                  <a:lnTo>
                    <a:pt x="1031" y="284"/>
                  </a:lnTo>
                  <a:lnTo>
                    <a:pt x="1032" y="284"/>
                  </a:lnTo>
                  <a:lnTo>
                    <a:pt x="1037" y="287"/>
                  </a:lnTo>
                  <a:lnTo>
                    <a:pt x="1042" y="290"/>
                  </a:lnTo>
                  <a:lnTo>
                    <a:pt x="1043" y="290"/>
                  </a:lnTo>
                  <a:lnTo>
                    <a:pt x="1048" y="292"/>
                  </a:lnTo>
                  <a:lnTo>
                    <a:pt x="1053" y="295"/>
                  </a:lnTo>
                  <a:lnTo>
                    <a:pt x="1059" y="299"/>
                  </a:lnTo>
                  <a:lnTo>
                    <a:pt x="1068" y="304"/>
                  </a:lnTo>
                  <a:lnTo>
                    <a:pt x="1073" y="306"/>
                  </a:lnTo>
                  <a:lnTo>
                    <a:pt x="1077" y="305"/>
                  </a:lnTo>
                  <a:lnTo>
                    <a:pt x="1080" y="304"/>
                  </a:lnTo>
                  <a:lnTo>
                    <a:pt x="1081" y="307"/>
                  </a:lnTo>
                  <a:lnTo>
                    <a:pt x="1082" y="311"/>
                  </a:lnTo>
                  <a:lnTo>
                    <a:pt x="1087" y="313"/>
                  </a:lnTo>
                  <a:lnTo>
                    <a:pt x="1088" y="314"/>
                  </a:lnTo>
                  <a:lnTo>
                    <a:pt x="1088" y="315"/>
                  </a:lnTo>
                  <a:lnTo>
                    <a:pt x="1088" y="322"/>
                  </a:lnTo>
                  <a:lnTo>
                    <a:pt x="1085" y="322"/>
                  </a:lnTo>
                  <a:lnTo>
                    <a:pt x="1083" y="321"/>
                  </a:lnTo>
                  <a:lnTo>
                    <a:pt x="1084" y="317"/>
                  </a:lnTo>
                  <a:lnTo>
                    <a:pt x="1081" y="315"/>
                  </a:lnTo>
                  <a:lnTo>
                    <a:pt x="1080" y="315"/>
                  </a:lnTo>
                  <a:lnTo>
                    <a:pt x="1077" y="310"/>
                  </a:lnTo>
                  <a:lnTo>
                    <a:pt x="1078" y="308"/>
                  </a:lnTo>
                  <a:lnTo>
                    <a:pt x="1079" y="306"/>
                  </a:lnTo>
                  <a:lnTo>
                    <a:pt x="1084" y="307"/>
                  </a:lnTo>
                  <a:lnTo>
                    <a:pt x="1086" y="307"/>
                  </a:lnTo>
                  <a:lnTo>
                    <a:pt x="1092" y="314"/>
                  </a:lnTo>
                  <a:lnTo>
                    <a:pt x="1095" y="318"/>
                  </a:lnTo>
                  <a:lnTo>
                    <a:pt x="1099" y="322"/>
                  </a:lnTo>
                  <a:lnTo>
                    <a:pt x="1104" y="326"/>
                  </a:lnTo>
                  <a:lnTo>
                    <a:pt x="1109" y="329"/>
                  </a:lnTo>
                  <a:lnTo>
                    <a:pt x="1113" y="332"/>
                  </a:lnTo>
                  <a:lnTo>
                    <a:pt x="1118" y="331"/>
                  </a:lnTo>
                  <a:lnTo>
                    <a:pt x="1119" y="331"/>
                  </a:lnTo>
                  <a:lnTo>
                    <a:pt x="1120" y="332"/>
                  </a:lnTo>
                  <a:lnTo>
                    <a:pt x="1124" y="337"/>
                  </a:lnTo>
                  <a:lnTo>
                    <a:pt x="1129" y="337"/>
                  </a:lnTo>
                  <a:lnTo>
                    <a:pt x="1130" y="337"/>
                  </a:lnTo>
                  <a:lnTo>
                    <a:pt x="1139" y="338"/>
                  </a:lnTo>
                  <a:lnTo>
                    <a:pt x="1145" y="340"/>
                  </a:lnTo>
                  <a:lnTo>
                    <a:pt x="1146" y="340"/>
                  </a:lnTo>
                  <a:lnTo>
                    <a:pt x="1146" y="341"/>
                  </a:lnTo>
                  <a:lnTo>
                    <a:pt x="1150" y="346"/>
                  </a:lnTo>
                  <a:lnTo>
                    <a:pt x="1159" y="347"/>
                  </a:lnTo>
                  <a:lnTo>
                    <a:pt x="1161" y="347"/>
                  </a:lnTo>
                  <a:lnTo>
                    <a:pt x="1161" y="349"/>
                  </a:lnTo>
                  <a:lnTo>
                    <a:pt x="1163" y="354"/>
                  </a:lnTo>
                  <a:lnTo>
                    <a:pt x="1166" y="356"/>
                  </a:lnTo>
                  <a:lnTo>
                    <a:pt x="1169" y="356"/>
                  </a:lnTo>
                  <a:lnTo>
                    <a:pt x="1170" y="353"/>
                  </a:lnTo>
                  <a:lnTo>
                    <a:pt x="1167" y="352"/>
                  </a:lnTo>
                  <a:lnTo>
                    <a:pt x="1162" y="349"/>
                  </a:lnTo>
                  <a:lnTo>
                    <a:pt x="1160" y="348"/>
                  </a:lnTo>
                  <a:lnTo>
                    <a:pt x="1160" y="346"/>
                  </a:lnTo>
                  <a:lnTo>
                    <a:pt x="1161" y="340"/>
                  </a:lnTo>
                  <a:lnTo>
                    <a:pt x="1161" y="339"/>
                  </a:lnTo>
                  <a:lnTo>
                    <a:pt x="1162" y="339"/>
                  </a:lnTo>
                  <a:lnTo>
                    <a:pt x="1165" y="335"/>
                  </a:lnTo>
                  <a:lnTo>
                    <a:pt x="1168" y="332"/>
                  </a:lnTo>
                  <a:lnTo>
                    <a:pt x="1170" y="335"/>
                  </a:lnTo>
                  <a:lnTo>
                    <a:pt x="1172" y="340"/>
                  </a:lnTo>
                  <a:lnTo>
                    <a:pt x="1177" y="338"/>
                  </a:lnTo>
                  <a:lnTo>
                    <a:pt x="1178" y="338"/>
                  </a:lnTo>
                  <a:lnTo>
                    <a:pt x="1184" y="339"/>
                  </a:lnTo>
                  <a:lnTo>
                    <a:pt x="1191" y="339"/>
                  </a:lnTo>
                  <a:lnTo>
                    <a:pt x="1197" y="339"/>
                  </a:lnTo>
                  <a:lnTo>
                    <a:pt x="1199" y="339"/>
                  </a:lnTo>
                  <a:lnTo>
                    <a:pt x="1200" y="341"/>
                  </a:lnTo>
                  <a:lnTo>
                    <a:pt x="1202" y="346"/>
                  </a:lnTo>
                  <a:lnTo>
                    <a:pt x="1203" y="347"/>
                  </a:lnTo>
                  <a:lnTo>
                    <a:pt x="1203" y="346"/>
                  </a:lnTo>
                  <a:lnTo>
                    <a:pt x="1205" y="344"/>
                  </a:lnTo>
                  <a:lnTo>
                    <a:pt x="1207" y="345"/>
                  </a:lnTo>
                  <a:lnTo>
                    <a:pt x="1213" y="347"/>
                  </a:lnTo>
                  <a:lnTo>
                    <a:pt x="1219" y="347"/>
                  </a:lnTo>
                  <a:lnTo>
                    <a:pt x="1226" y="347"/>
                  </a:lnTo>
                  <a:lnTo>
                    <a:pt x="1227" y="347"/>
                  </a:lnTo>
                  <a:lnTo>
                    <a:pt x="1233" y="348"/>
                  </a:lnTo>
                  <a:lnTo>
                    <a:pt x="1240" y="348"/>
                  </a:lnTo>
                  <a:lnTo>
                    <a:pt x="1242" y="348"/>
                  </a:lnTo>
                  <a:lnTo>
                    <a:pt x="1242" y="351"/>
                  </a:lnTo>
                  <a:lnTo>
                    <a:pt x="1243" y="356"/>
                  </a:lnTo>
                  <a:lnTo>
                    <a:pt x="1243" y="358"/>
                  </a:lnTo>
                  <a:lnTo>
                    <a:pt x="1242" y="359"/>
                  </a:lnTo>
                  <a:lnTo>
                    <a:pt x="1238" y="361"/>
                  </a:lnTo>
                  <a:lnTo>
                    <a:pt x="1238" y="366"/>
                  </a:lnTo>
                  <a:lnTo>
                    <a:pt x="1237" y="367"/>
                  </a:lnTo>
                  <a:lnTo>
                    <a:pt x="1235" y="371"/>
                  </a:lnTo>
                  <a:lnTo>
                    <a:pt x="1234" y="376"/>
                  </a:lnTo>
                  <a:lnTo>
                    <a:pt x="1235" y="380"/>
                  </a:lnTo>
                  <a:lnTo>
                    <a:pt x="1241" y="385"/>
                  </a:lnTo>
                  <a:lnTo>
                    <a:pt x="1241" y="386"/>
                  </a:lnTo>
                  <a:lnTo>
                    <a:pt x="1245" y="391"/>
                  </a:lnTo>
                  <a:lnTo>
                    <a:pt x="1246" y="392"/>
                  </a:lnTo>
                  <a:lnTo>
                    <a:pt x="1245" y="394"/>
                  </a:lnTo>
                  <a:lnTo>
                    <a:pt x="1241" y="399"/>
                  </a:lnTo>
                  <a:lnTo>
                    <a:pt x="1240" y="405"/>
                  </a:lnTo>
                  <a:lnTo>
                    <a:pt x="1240" y="406"/>
                  </a:lnTo>
                  <a:lnTo>
                    <a:pt x="1239" y="407"/>
                  </a:lnTo>
                  <a:lnTo>
                    <a:pt x="1234" y="409"/>
                  </a:lnTo>
                  <a:lnTo>
                    <a:pt x="1229" y="415"/>
                  </a:lnTo>
                  <a:lnTo>
                    <a:pt x="1228" y="416"/>
                  </a:lnTo>
                  <a:lnTo>
                    <a:pt x="1223" y="418"/>
                  </a:lnTo>
                  <a:lnTo>
                    <a:pt x="1221" y="424"/>
                  </a:lnTo>
                  <a:lnTo>
                    <a:pt x="1219" y="431"/>
                  </a:lnTo>
                  <a:lnTo>
                    <a:pt x="1218" y="433"/>
                  </a:lnTo>
                  <a:lnTo>
                    <a:pt x="1216" y="433"/>
                  </a:lnTo>
                  <a:lnTo>
                    <a:pt x="1213" y="433"/>
                  </a:lnTo>
                  <a:lnTo>
                    <a:pt x="1211" y="437"/>
                  </a:lnTo>
                  <a:lnTo>
                    <a:pt x="1211" y="438"/>
                  </a:lnTo>
                  <a:lnTo>
                    <a:pt x="1210" y="439"/>
                  </a:lnTo>
                  <a:lnTo>
                    <a:pt x="1204" y="443"/>
                  </a:lnTo>
                  <a:lnTo>
                    <a:pt x="1203" y="443"/>
                  </a:lnTo>
                  <a:lnTo>
                    <a:pt x="1197" y="443"/>
                  </a:lnTo>
                  <a:lnTo>
                    <a:pt x="1192" y="444"/>
                  </a:lnTo>
                  <a:lnTo>
                    <a:pt x="1191" y="444"/>
                  </a:lnTo>
                  <a:lnTo>
                    <a:pt x="1189" y="444"/>
                  </a:lnTo>
                  <a:lnTo>
                    <a:pt x="1190" y="446"/>
                  </a:lnTo>
                  <a:lnTo>
                    <a:pt x="1190" y="447"/>
                  </a:lnTo>
                  <a:lnTo>
                    <a:pt x="1189" y="449"/>
                  </a:lnTo>
                  <a:lnTo>
                    <a:pt x="1186" y="452"/>
                  </a:lnTo>
                  <a:lnTo>
                    <a:pt x="1185" y="458"/>
                  </a:lnTo>
                  <a:lnTo>
                    <a:pt x="1185" y="459"/>
                  </a:lnTo>
                  <a:lnTo>
                    <a:pt x="1184" y="460"/>
                  </a:lnTo>
                  <a:lnTo>
                    <a:pt x="1180" y="463"/>
                  </a:lnTo>
                  <a:lnTo>
                    <a:pt x="1179" y="464"/>
                  </a:lnTo>
                  <a:lnTo>
                    <a:pt x="1175" y="466"/>
                  </a:lnTo>
                  <a:lnTo>
                    <a:pt x="1171" y="470"/>
                  </a:lnTo>
                  <a:lnTo>
                    <a:pt x="1170" y="470"/>
                  </a:lnTo>
                  <a:lnTo>
                    <a:pt x="1166" y="474"/>
                  </a:lnTo>
                  <a:lnTo>
                    <a:pt x="1165" y="474"/>
                  </a:lnTo>
                  <a:lnTo>
                    <a:pt x="1164" y="474"/>
                  </a:lnTo>
                  <a:lnTo>
                    <a:pt x="1159" y="473"/>
                  </a:lnTo>
                  <a:lnTo>
                    <a:pt x="1153" y="475"/>
                  </a:lnTo>
                  <a:lnTo>
                    <a:pt x="1152" y="476"/>
                  </a:lnTo>
                  <a:lnTo>
                    <a:pt x="1151" y="475"/>
                  </a:lnTo>
                  <a:lnTo>
                    <a:pt x="1147" y="472"/>
                  </a:lnTo>
                  <a:lnTo>
                    <a:pt x="1142" y="473"/>
                  </a:lnTo>
                  <a:lnTo>
                    <a:pt x="1141" y="473"/>
                  </a:lnTo>
                  <a:lnTo>
                    <a:pt x="1137" y="473"/>
                  </a:lnTo>
                  <a:lnTo>
                    <a:pt x="1134" y="477"/>
                  </a:lnTo>
                  <a:lnTo>
                    <a:pt x="1132" y="479"/>
                  </a:lnTo>
                  <a:lnTo>
                    <a:pt x="1130" y="477"/>
                  </a:lnTo>
                  <a:lnTo>
                    <a:pt x="1127" y="475"/>
                  </a:lnTo>
                  <a:lnTo>
                    <a:pt x="1125" y="477"/>
                  </a:lnTo>
                  <a:lnTo>
                    <a:pt x="1123" y="479"/>
                  </a:lnTo>
                  <a:lnTo>
                    <a:pt x="1121" y="478"/>
                  </a:lnTo>
                  <a:lnTo>
                    <a:pt x="1117" y="476"/>
                  </a:lnTo>
                  <a:lnTo>
                    <a:pt x="1113" y="477"/>
                  </a:lnTo>
                  <a:lnTo>
                    <a:pt x="1111" y="482"/>
                  </a:lnTo>
                  <a:lnTo>
                    <a:pt x="1106" y="488"/>
                  </a:lnTo>
                  <a:lnTo>
                    <a:pt x="1105" y="489"/>
                  </a:lnTo>
                  <a:lnTo>
                    <a:pt x="1099" y="492"/>
                  </a:lnTo>
                  <a:lnTo>
                    <a:pt x="1096" y="497"/>
                  </a:lnTo>
                  <a:lnTo>
                    <a:pt x="1091" y="501"/>
                  </a:lnTo>
                  <a:lnTo>
                    <a:pt x="1087" y="505"/>
                  </a:lnTo>
                  <a:lnTo>
                    <a:pt x="1084" y="510"/>
                  </a:lnTo>
                  <a:lnTo>
                    <a:pt x="1086" y="513"/>
                  </a:lnTo>
                  <a:lnTo>
                    <a:pt x="1086" y="514"/>
                  </a:lnTo>
                  <a:lnTo>
                    <a:pt x="1086" y="515"/>
                  </a:lnTo>
                  <a:lnTo>
                    <a:pt x="1084" y="520"/>
                  </a:lnTo>
                  <a:lnTo>
                    <a:pt x="1086" y="526"/>
                  </a:lnTo>
                  <a:lnTo>
                    <a:pt x="1086" y="527"/>
                  </a:lnTo>
                  <a:lnTo>
                    <a:pt x="1085" y="528"/>
                  </a:lnTo>
                  <a:lnTo>
                    <a:pt x="1080" y="535"/>
                  </a:lnTo>
                  <a:lnTo>
                    <a:pt x="1077" y="540"/>
                  </a:lnTo>
                  <a:lnTo>
                    <a:pt x="1075" y="547"/>
                  </a:lnTo>
                  <a:lnTo>
                    <a:pt x="1074" y="548"/>
                  </a:lnTo>
                  <a:lnTo>
                    <a:pt x="1069" y="553"/>
                  </a:lnTo>
                  <a:lnTo>
                    <a:pt x="1068" y="553"/>
                  </a:lnTo>
                  <a:lnTo>
                    <a:pt x="1064" y="556"/>
                  </a:lnTo>
                  <a:lnTo>
                    <a:pt x="1062" y="560"/>
                  </a:lnTo>
                  <a:lnTo>
                    <a:pt x="1061" y="562"/>
                  </a:lnTo>
                  <a:lnTo>
                    <a:pt x="1059" y="562"/>
                  </a:lnTo>
                  <a:lnTo>
                    <a:pt x="1056" y="563"/>
                  </a:lnTo>
                  <a:lnTo>
                    <a:pt x="1053" y="568"/>
                  </a:lnTo>
                  <a:lnTo>
                    <a:pt x="1050" y="575"/>
                  </a:lnTo>
                  <a:lnTo>
                    <a:pt x="1047" y="580"/>
                  </a:lnTo>
                  <a:lnTo>
                    <a:pt x="1046" y="581"/>
                  </a:lnTo>
                  <a:lnTo>
                    <a:pt x="1043" y="583"/>
                  </a:lnTo>
                  <a:lnTo>
                    <a:pt x="1044" y="585"/>
                  </a:lnTo>
                  <a:lnTo>
                    <a:pt x="1047" y="589"/>
                  </a:lnTo>
                  <a:lnTo>
                    <a:pt x="1042" y="589"/>
                  </a:lnTo>
                  <a:lnTo>
                    <a:pt x="1038" y="590"/>
                  </a:lnTo>
                  <a:lnTo>
                    <a:pt x="1027" y="598"/>
                  </a:lnTo>
                  <a:lnTo>
                    <a:pt x="1026" y="607"/>
                  </a:lnTo>
                  <a:lnTo>
                    <a:pt x="1030" y="616"/>
                  </a:lnTo>
                  <a:lnTo>
                    <a:pt x="1030" y="617"/>
                  </a:lnTo>
                  <a:lnTo>
                    <a:pt x="1030" y="621"/>
                  </a:lnTo>
                  <a:lnTo>
                    <a:pt x="1033" y="624"/>
                  </a:lnTo>
                  <a:lnTo>
                    <a:pt x="1039" y="627"/>
                  </a:lnTo>
                  <a:lnTo>
                    <a:pt x="1039" y="628"/>
                  </a:lnTo>
                  <a:lnTo>
                    <a:pt x="1044" y="633"/>
                  </a:lnTo>
                  <a:lnTo>
                    <a:pt x="1045" y="634"/>
                  </a:lnTo>
                  <a:lnTo>
                    <a:pt x="1045" y="635"/>
                  </a:lnTo>
                  <a:lnTo>
                    <a:pt x="1044" y="640"/>
                  </a:lnTo>
                  <a:lnTo>
                    <a:pt x="1047" y="642"/>
                  </a:lnTo>
                  <a:lnTo>
                    <a:pt x="1049" y="643"/>
                  </a:lnTo>
                  <a:lnTo>
                    <a:pt x="1048" y="645"/>
                  </a:lnTo>
                  <a:lnTo>
                    <a:pt x="1047" y="651"/>
                  </a:lnTo>
                  <a:lnTo>
                    <a:pt x="1046" y="652"/>
                  </a:lnTo>
                  <a:lnTo>
                    <a:pt x="1044" y="656"/>
                  </a:lnTo>
                  <a:lnTo>
                    <a:pt x="1044" y="661"/>
                  </a:lnTo>
                  <a:lnTo>
                    <a:pt x="1044" y="662"/>
                  </a:lnTo>
                  <a:lnTo>
                    <a:pt x="1044" y="663"/>
                  </a:lnTo>
                  <a:lnTo>
                    <a:pt x="1040" y="668"/>
                  </a:lnTo>
                  <a:lnTo>
                    <a:pt x="1036" y="675"/>
                  </a:lnTo>
                  <a:lnTo>
                    <a:pt x="1035" y="675"/>
                  </a:lnTo>
                  <a:lnTo>
                    <a:pt x="1031" y="678"/>
                  </a:lnTo>
                  <a:lnTo>
                    <a:pt x="1030" y="682"/>
                  </a:lnTo>
                  <a:lnTo>
                    <a:pt x="1033" y="684"/>
                  </a:lnTo>
                  <a:lnTo>
                    <a:pt x="1034" y="685"/>
                  </a:lnTo>
                  <a:lnTo>
                    <a:pt x="1034" y="687"/>
                  </a:lnTo>
                  <a:lnTo>
                    <a:pt x="1032" y="693"/>
                  </a:lnTo>
                  <a:lnTo>
                    <a:pt x="1031" y="694"/>
                  </a:lnTo>
                  <a:lnTo>
                    <a:pt x="1029" y="696"/>
                  </a:lnTo>
                  <a:lnTo>
                    <a:pt x="1031" y="700"/>
                  </a:lnTo>
                  <a:lnTo>
                    <a:pt x="1035" y="704"/>
                  </a:lnTo>
                  <a:lnTo>
                    <a:pt x="1035" y="705"/>
                  </a:lnTo>
                  <a:lnTo>
                    <a:pt x="1036" y="705"/>
                  </a:lnTo>
                  <a:lnTo>
                    <a:pt x="1037" y="714"/>
                  </a:lnTo>
                  <a:lnTo>
                    <a:pt x="1041" y="719"/>
                  </a:lnTo>
                  <a:lnTo>
                    <a:pt x="1041" y="720"/>
                  </a:lnTo>
                  <a:lnTo>
                    <a:pt x="1044" y="725"/>
                  </a:lnTo>
                  <a:lnTo>
                    <a:pt x="1044" y="726"/>
                  </a:lnTo>
                  <a:lnTo>
                    <a:pt x="1044" y="727"/>
                  </a:lnTo>
                  <a:lnTo>
                    <a:pt x="1043" y="733"/>
                  </a:lnTo>
                  <a:lnTo>
                    <a:pt x="1045" y="739"/>
                  </a:lnTo>
                  <a:lnTo>
                    <a:pt x="1045" y="740"/>
                  </a:lnTo>
                  <a:lnTo>
                    <a:pt x="1045" y="745"/>
                  </a:lnTo>
                  <a:lnTo>
                    <a:pt x="1049" y="751"/>
                  </a:lnTo>
                  <a:lnTo>
                    <a:pt x="1049" y="752"/>
                  </a:lnTo>
                  <a:lnTo>
                    <a:pt x="1050" y="759"/>
                  </a:lnTo>
                  <a:lnTo>
                    <a:pt x="1052" y="766"/>
                  </a:lnTo>
                  <a:lnTo>
                    <a:pt x="1052" y="767"/>
                  </a:lnTo>
                  <a:lnTo>
                    <a:pt x="1051" y="773"/>
                  </a:lnTo>
                  <a:lnTo>
                    <a:pt x="1051" y="774"/>
                  </a:lnTo>
                  <a:lnTo>
                    <a:pt x="1050" y="775"/>
                  </a:lnTo>
                  <a:lnTo>
                    <a:pt x="1047" y="778"/>
                  </a:lnTo>
                  <a:lnTo>
                    <a:pt x="1048" y="784"/>
                  </a:lnTo>
                  <a:lnTo>
                    <a:pt x="1048" y="790"/>
                  </a:lnTo>
                  <a:lnTo>
                    <a:pt x="1048" y="791"/>
                  </a:lnTo>
                  <a:lnTo>
                    <a:pt x="1048" y="792"/>
                  </a:lnTo>
                  <a:lnTo>
                    <a:pt x="1046" y="798"/>
                  </a:lnTo>
                  <a:lnTo>
                    <a:pt x="1046" y="799"/>
                  </a:lnTo>
                  <a:lnTo>
                    <a:pt x="1045" y="799"/>
                  </a:lnTo>
                  <a:lnTo>
                    <a:pt x="1040" y="802"/>
                  </a:lnTo>
                  <a:lnTo>
                    <a:pt x="1035" y="806"/>
                  </a:lnTo>
                  <a:lnTo>
                    <a:pt x="1034" y="806"/>
                  </a:lnTo>
                  <a:lnTo>
                    <a:pt x="1033" y="807"/>
                  </a:lnTo>
                  <a:lnTo>
                    <a:pt x="1029" y="808"/>
                  </a:lnTo>
                  <a:lnTo>
                    <a:pt x="1027" y="813"/>
                  </a:lnTo>
                  <a:lnTo>
                    <a:pt x="1026" y="814"/>
                  </a:lnTo>
                  <a:lnTo>
                    <a:pt x="1025" y="814"/>
                  </a:lnTo>
                  <a:lnTo>
                    <a:pt x="1020" y="815"/>
                  </a:lnTo>
                  <a:lnTo>
                    <a:pt x="1018" y="821"/>
                  </a:lnTo>
                  <a:lnTo>
                    <a:pt x="1013" y="826"/>
                  </a:lnTo>
                  <a:lnTo>
                    <a:pt x="1012" y="831"/>
                  </a:lnTo>
                  <a:lnTo>
                    <a:pt x="1008" y="837"/>
                  </a:lnTo>
                  <a:lnTo>
                    <a:pt x="1008" y="838"/>
                  </a:lnTo>
                  <a:lnTo>
                    <a:pt x="1007" y="838"/>
                  </a:lnTo>
                  <a:lnTo>
                    <a:pt x="1001" y="840"/>
                  </a:lnTo>
                  <a:lnTo>
                    <a:pt x="997" y="841"/>
                  </a:lnTo>
                  <a:lnTo>
                    <a:pt x="998" y="844"/>
                  </a:lnTo>
                  <a:lnTo>
                    <a:pt x="998" y="845"/>
                  </a:lnTo>
                  <a:lnTo>
                    <a:pt x="998" y="846"/>
                  </a:lnTo>
                  <a:lnTo>
                    <a:pt x="997" y="852"/>
                  </a:lnTo>
                  <a:lnTo>
                    <a:pt x="998" y="858"/>
                  </a:lnTo>
                  <a:lnTo>
                    <a:pt x="998" y="859"/>
                  </a:lnTo>
                  <a:lnTo>
                    <a:pt x="997" y="860"/>
                  </a:lnTo>
                  <a:lnTo>
                    <a:pt x="995" y="865"/>
                  </a:lnTo>
                  <a:lnTo>
                    <a:pt x="994" y="870"/>
                  </a:lnTo>
                  <a:lnTo>
                    <a:pt x="994" y="877"/>
                  </a:lnTo>
                  <a:lnTo>
                    <a:pt x="996" y="882"/>
                  </a:lnTo>
                  <a:lnTo>
                    <a:pt x="997" y="883"/>
                  </a:lnTo>
                  <a:lnTo>
                    <a:pt x="996" y="884"/>
                  </a:lnTo>
                  <a:lnTo>
                    <a:pt x="995" y="889"/>
                  </a:lnTo>
                  <a:lnTo>
                    <a:pt x="995" y="895"/>
                  </a:lnTo>
                  <a:lnTo>
                    <a:pt x="995" y="899"/>
                  </a:lnTo>
                  <a:lnTo>
                    <a:pt x="1000" y="905"/>
                  </a:lnTo>
                  <a:lnTo>
                    <a:pt x="1001" y="906"/>
                  </a:lnTo>
                  <a:lnTo>
                    <a:pt x="1001" y="908"/>
                  </a:lnTo>
                  <a:lnTo>
                    <a:pt x="1000" y="914"/>
                  </a:lnTo>
                  <a:lnTo>
                    <a:pt x="1000" y="915"/>
                  </a:lnTo>
                  <a:lnTo>
                    <a:pt x="999" y="915"/>
                  </a:lnTo>
                  <a:lnTo>
                    <a:pt x="997" y="919"/>
                  </a:lnTo>
                  <a:lnTo>
                    <a:pt x="1000" y="924"/>
                  </a:lnTo>
                  <a:lnTo>
                    <a:pt x="1005" y="926"/>
                  </a:lnTo>
                  <a:lnTo>
                    <a:pt x="1006" y="927"/>
                  </a:lnTo>
                  <a:lnTo>
                    <a:pt x="1011" y="931"/>
                  </a:lnTo>
                  <a:lnTo>
                    <a:pt x="1012" y="931"/>
                  </a:lnTo>
                  <a:lnTo>
                    <a:pt x="1012" y="933"/>
                  </a:lnTo>
                  <a:lnTo>
                    <a:pt x="1012" y="938"/>
                  </a:lnTo>
                  <a:lnTo>
                    <a:pt x="1016" y="941"/>
                  </a:lnTo>
                  <a:lnTo>
                    <a:pt x="1020" y="945"/>
                  </a:lnTo>
                  <a:lnTo>
                    <a:pt x="1024" y="948"/>
                  </a:lnTo>
                  <a:lnTo>
                    <a:pt x="1030" y="951"/>
                  </a:lnTo>
                  <a:lnTo>
                    <a:pt x="1031" y="951"/>
                  </a:lnTo>
                  <a:lnTo>
                    <a:pt x="1031" y="953"/>
                  </a:lnTo>
                  <a:lnTo>
                    <a:pt x="1033" y="958"/>
                  </a:lnTo>
                  <a:lnTo>
                    <a:pt x="1033" y="959"/>
                  </a:lnTo>
                  <a:lnTo>
                    <a:pt x="1033" y="965"/>
                  </a:lnTo>
                  <a:lnTo>
                    <a:pt x="1036" y="970"/>
                  </a:lnTo>
                  <a:lnTo>
                    <a:pt x="1037" y="972"/>
                  </a:lnTo>
                  <a:lnTo>
                    <a:pt x="1036" y="973"/>
                  </a:lnTo>
                  <a:lnTo>
                    <a:pt x="1032" y="977"/>
                  </a:lnTo>
                  <a:lnTo>
                    <a:pt x="1031" y="982"/>
                  </a:lnTo>
                  <a:lnTo>
                    <a:pt x="1030" y="983"/>
                  </a:lnTo>
                  <a:lnTo>
                    <a:pt x="1027" y="987"/>
                  </a:lnTo>
                  <a:lnTo>
                    <a:pt x="1029" y="991"/>
                  </a:lnTo>
                  <a:lnTo>
                    <a:pt x="1029" y="992"/>
                  </a:lnTo>
                  <a:lnTo>
                    <a:pt x="1029" y="997"/>
                  </a:lnTo>
                  <a:lnTo>
                    <a:pt x="1029" y="998"/>
                  </a:lnTo>
                  <a:lnTo>
                    <a:pt x="1027" y="1003"/>
                  </a:lnTo>
                  <a:lnTo>
                    <a:pt x="1027" y="1004"/>
                  </a:lnTo>
                  <a:lnTo>
                    <a:pt x="1024" y="1009"/>
                  </a:lnTo>
                  <a:lnTo>
                    <a:pt x="1024" y="1013"/>
                  </a:lnTo>
                  <a:lnTo>
                    <a:pt x="1024" y="1014"/>
                  </a:lnTo>
                  <a:lnTo>
                    <a:pt x="1023" y="1015"/>
                  </a:lnTo>
                  <a:lnTo>
                    <a:pt x="1020" y="1021"/>
                  </a:lnTo>
                  <a:lnTo>
                    <a:pt x="1019" y="1026"/>
                  </a:lnTo>
                  <a:lnTo>
                    <a:pt x="1019" y="1027"/>
                  </a:lnTo>
                  <a:lnTo>
                    <a:pt x="1018" y="1028"/>
                  </a:lnTo>
                  <a:lnTo>
                    <a:pt x="1015" y="1033"/>
                  </a:lnTo>
                  <a:lnTo>
                    <a:pt x="1010" y="1037"/>
                  </a:lnTo>
                  <a:lnTo>
                    <a:pt x="1005" y="1039"/>
                  </a:lnTo>
                  <a:lnTo>
                    <a:pt x="1002" y="1044"/>
                  </a:lnTo>
                  <a:lnTo>
                    <a:pt x="1002" y="1045"/>
                  </a:lnTo>
                  <a:lnTo>
                    <a:pt x="1000" y="1045"/>
                  </a:lnTo>
                  <a:lnTo>
                    <a:pt x="995" y="1046"/>
                  </a:lnTo>
                  <a:lnTo>
                    <a:pt x="994" y="1046"/>
                  </a:lnTo>
                  <a:lnTo>
                    <a:pt x="993" y="1046"/>
                  </a:lnTo>
                  <a:lnTo>
                    <a:pt x="989" y="1043"/>
                  </a:lnTo>
                  <a:lnTo>
                    <a:pt x="984" y="1046"/>
                  </a:lnTo>
                  <a:lnTo>
                    <a:pt x="983" y="1046"/>
                  </a:lnTo>
                  <a:lnTo>
                    <a:pt x="978" y="1048"/>
                  </a:lnTo>
                  <a:lnTo>
                    <a:pt x="977" y="1048"/>
                  </a:lnTo>
                  <a:lnTo>
                    <a:pt x="976" y="1048"/>
                  </a:lnTo>
                  <a:lnTo>
                    <a:pt x="970" y="1045"/>
                  </a:lnTo>
                  <a:lnTo>
                    <a:pt x="962" y="1043"/>
                  </a:lnTo>
                  <a:lnTo>
                    <a:pt x="958" y="1044"/>
                  </a:lnTo>
                  <a:lnTo>
                    <a:pt x="953" y="1048"/>
                  </a:lnTo>
                  <a:lnTo>
                    <a:pt x="952" y="1048"/>
                  </a:lnTo>
                  <a:lnTo>
                    <a:pt x="951" y="1048"/>
                  </a:lnTo>
                  <a:lnTo>
                    <a:pt x="945" y="1049"/>
                  </a:lnTo>
                  <a:lnTo>
                    <a:pt x="940" y="1048"/>
                  </a:lnTo>
                  <a:lnTo>
                    <a:pt x="938" y="1050"/>
                  </a:lnTo>
                  <a:lnTo>
                    <a:pt x="937" y="1051"/>
                  </a:lnTo>
                  <a:lnTo>
                    <a:pt x="931" y="1053"/>
                  </a:lnTo>
                  <a:lnTo>
                    <a:pt x="930" y="1053"/>
                  </a:lnTo>
                  <a:lnTo>
                    <a:pt x="924" y="1054"/>
                  </a:lnTo>
                  <a:lnTo>
                    <a:pt x="918" y="1053"/>
                  </a:lnTo>
                  <a:lnTo>
                    <a:pt x="917" y="1053"/>
                  </a:lnTo>
                  <a:lnTo>
                    <a:pt x="916" y="1053"/>
                  </a:lnTo>
                  <a:lnTo>
                    <a:pt x="912" y="1049"/>
                  </a:lnTo>
                  <a:lnTo>
                    <a:pt x="909" y="1045"/>
                  </a:lnTo>
                  <a:lnTo>
                    <a:pt x="904" y="1043"/>
                  </a:lnTo>
                  <a:lnTo>
                    <a:pt x="903" y="1042"/>
                  </a:lnTo>
                  <a:lnTo>
                    <a:pt x="903" y="1041"/>
                  </a:lnTo>
                  <a:lnTo>
                    <a:pt x="901" y="1035"/>
                  </a:lnTo>
                  <a:lnTo>
                    <a:pt x="897" y="1035"/>
                  </a:lnTo>
                  <a:lnTo>
                    <a:pt x="896" y="1035"/>
                  </a:lnTo>
                  <a:lnTo>
                    <a:pt x="891" y="1032"/>
                  </a:lnTo>
                  <a:lnTo>
                    <a:pt x="890" y="1032"/>
                  </a:lnTo>
                  <a:lnTo>
                    <a:pt x="883" y="1027"/>
                  </a:lnTo>
                  <a:lnTo>
                    <a:pt x="878" y="1026"/>
                  </a:lnTo>
                  <a:lnTo>
                    <a:pt x="871" y="1025"/>
                  </a:lnTo>
                  <a:lnTo>
                    <a:pt x="866" y="1027"/>
                  </a:lnTo>
                  <a:lnTo>
                    <a:pt x="865" y="1027"/>
                  </a:lnTo>
                  <a:lnTo>
                    <a:pt x="858" y="1028"/>
                  </a:lnTo>
                  <a:lnTo>
                    <a:pt x="852" y="1029"/>
                  </a:lnTo>
                  <a:lnTo>
                    <a:pt x="846" y="1032"/>
                  </a:lnTo>
                  <a:lnTo>
                    <a:pt x="846" y="1033"/>
                  </a:lnTo>
                  <a:lnTo>
                    <a:pt x="845" y="1033"/>
                  </a:lnTo>
                  <a:lnTo>
                    <a:pt x="839" y="1032"/>
                  </a:lnTo>
                  <a:lnTo>
                    <a:pt x="834" y="1030"/>
                  </a:lnTo>
                  <a:lnTo>
                    <a:pt x="828" y="1031"/>
                  </a:lnTo>
                  <a:lnTo>
                    <a:pt x="822" y="1031"/>
                  </a:lnTo>
                  <a:lnTo>
                    <a:pt x="818" y="1033"/>
                  </a:lnTo>
                  <a:lnTo>
                    <a:pt x="818" y="1037"/>
                  </a:lnTo>
                  <a:lnTo>
                    <a:pt x="817" y="1040"/>
                  </a:lnTo>
                  <a:lnTo>
                    <a:pt x="814" y="1039"/>
                  </a:lnTo>
                  <a:lnTo>
                    <a:pt x="810" y="1038"/>
                  </a:lnTo>
                  <a:lnTo>
                    <a:pt x="810" y="1041"/>
                  </a:lnTo>
                  <a:lnTo>
                    <a:pt x="811" y="1044"/>
                  </a:lnTo>
                  <a:lnTo>
                    <a:pt x="808" y="1044"/>
                  </a:lnTo>
                  <a:lnTo>
                    <a:pt x="803" y="1045"/>
                  </a:lnTo>
                  <a:lnTo>
                    <a:pt x="800" y="1048"/>
                  </a:lnTo>
                  <a:lnTo>
                    <a:pt x="796" y="1051"/>
                  </a:lnTo>
                  <a:lnTo>
                    <a:pt x="796" y="1056"/>
                  </a:lnTo>
                  <a:lnTo>
                    <a:pt x="796" y="1057"/>
                  </a:lnTo>
                  <a:lnTo>
                    <a:pt x="795" y="1058"/>
                  </a:lnTo>
                  <a:lnTo>
                    <a:pt x="790" y="1063"/>
                  </a:lnTo>
                  <a:lnTo>
                    <a:pt x="785" y="1068"/>
                  </a:lnTo>
                  <a:lnTo>
                    <a:pt x="784" y="1069"/>
                  </a:lnTo>
                  <a:lnTo>
                    <a:pt x="779" y="1070"/>
                  </a:lnTo>
                  <a:lnTo>
                    <a:pt x="778" y="1073"/>
                  </a:lnTo>
                  <a:lnTo>
                    <a:pt x="778" y="1078"/>
                  </a:lnTo>
                  <a:lnTo>
                    <a:pt x="778" y="1079"/>
                  </a:lnTo>
                  <a:lnTo>
                    <a:pt x="777" y="1080"/>
                  </a:lnTo>
                  <a:lnTo>
                    <a:pt x="773" y="1086"/>
                  </a:lnTo>
                  <a:lnTo>
                    <a:pt x="772" y="1087"/>
                  </a:lnTo>
                  <a:lnTo>
                    <a:pt x="771" y="1087"/>
                  </a:lnTo>
                  <a:lnTo>
                    <a:pt x="766" y="1088"/>
                  </a:lnTo>
                  <a:lnTo>
                    <a:pt x="760" y="1090"/>
                  </a:lnTo>
                  <a:lnTo>
                    <a:pt x="754" y="1091"/>
                  </a:lnTo>
                  <a:lnTo>
                    <a:pt x="749" y="1093"/>
                  </a:lnTo>
                  <a:lnTo>
                    <a:pt x="743" y="1095"/>
                  </a:lnTo>
                  <a:lnTo>
                    <a:pt x="738" y="1099"/>
                  </a:lnTo>
                  <a:lnTo>
                    <a:pt x="733" y="1102"/>
                  </a:lnTo>
                  <a:lnTo>
                    <a:pt x="733" y="1103"/>
                  </a:lnTo>
                  <a:lnTo>
                    <a:pt x="732" y="1103"/>
                  </a:lnTo>
                  <a:lnTo>
                    <a:pt x="725" y="1105"/>
                  </a:lnTo>
                  <a:lnTo>
                    <a:pt x="722" y="1110"/>
                  </a:lnTo>
                  <a:lnTo>
                    <a:pt x="717" y="1116"/>
                  </a:lnTo>
                  <a:lnTo>
                    <a:pt x="716" y="1116"/>
                  </a:lnTo>
                  <a:lnTo>
                    <a:pt x="711" y="1120"/>
                  </a:lnTo>
                  <a:lnTo>
                    <a:pt x="707" y="1122"/>
                  </a:lnTo>
                  <a:lnTo>
                    <a:pt x="704" y="1128"/>
                  </a:lnTo>
                  <a:lnTo>
                    <a:pt x="700" y="1132"/>
                  </a:lnTo>
                  <a:lnTo>
                    <a:pt x="699" y="1134"/>
                  </a:lnTo>
                  <a:lnTo>
                    <a:pt x="697" y="1133"/>
                  </a:lnTo>
                  <a:lnTo>
                    <a:pt x="691" y="1131"/>
                  </a:lnTo>
                  <a:lnTo>
                    <a:pt x="686" y="1129"/>
                  </a:lnTo>
                  <a:lnTo>
                    <a:pt x="679" y="1126"/>
                  </a:lnTo>
                  <a:lnTo>
                    <a:pt x="676" y="1129"/>
                  </a:lnTo>
                  <a:lnTo>
                    <a:pt x="672" y="1133"/>
                  </a:lnTo>
                  <a:lnTo>
                    <a:pt x="671" y="1134"/>
                  </a:lnTo>
                  <a:lnTo>
                    <a:pt x="666" y="1136"/>
                  </a:lnTo>
                  <a:lnTo>
                    <a:pt x="662" y="1139"/>
                  </a:lnTo>
                  <a:lnTo>
                    <a:pt x="657" y="1143"/>
                  </a:lnTo>
                  <a:lnTo>
                    <a:pt x="651" y="1145"/>
                  </a:lnTo>
                  <a:lnTo>
                    <a:pt x="645" y="1146"/>
                  </a:lnTo>
                  <a:lnTo>
                    <a:pt x="640" y="1148"/>
                  </a:lnTo>
                  <a:lnTo>
                    <a:pt x="639" y="1148"/>
                  </a:lnTo>
                  <a:lnTo>
                    <a:pt x="632" y="1147"/>
                  </a:lnTo>
                  <a:lnTo>
                    <a:pt x="626" y="1148"/>
                  </a:lnTo>
                  <a:lnTo>
                    <a:pt x="621" y="1150"/>
                  </a:lnTo>
                  <a:lnTo>
                    <a:pt x="620" y="1150"/>
                  </a:lnTo>
                  <a:lnTo>
                    <a:pt x="615" y="1150"/>
                  </a:lnTo>
                  <a:lnTo>
                    <a:pt x="610" y="1153"/>
                  </a:lnTo>
                  <a:lnTo>
                    <a:pt x="610" y="1154"/>
                  </a:lnTo>
                  <a:lnTo>
                    <a:pt x="609" y="1154"/>
                  </a:lnTo>
                  <a:lnTo>
                    <a:pt x="601" y="1155"/>
                  </a:lnTo>
                  <a:lnTo>
                    <a:pt x="595" y="1156"/>
                  </a:lnTo>
                  <a:lnTo>
                    <a:pt x="590" y="1157"/>
                  </a:lnTo>
                  <a:lnTo>
                    <a:pt x="585" y="1159"/>
                  </a:lnTo>
                  <a:lnTo>
                    <a:pt x="580" y="1163"/>
                  </a:lnTo>
                  <a:lnTo>
                    <a:pt x="575" y="1166"/>
                  </a:lnTo>
                  <a:lnTo>
                    <a:pt x="572" y="1169"/>
                  </a:lnTo>
                  <a:lnTo>
                    <a:pt x="571" y="1170"/>
                  </a:lnTo>
                  <a:lnTo>
                    <a:pt x="570" y="1170"/>
                  </a:lnTo>
                  <a:lnTo>
                    <a:pt x="566" y="1171"/>
                  </a:lnTo>
                  <a:lnTo>
                    <a:pt x="563" y="1177"/>
                  </a:lnTo>
                  <a:lnTo>
                    <a:pt x="561" y="1183"/>
                  </a:lnTo>
                  <a:lnTo>
                    <a:pt x="559" y="1189"/>
                  </a:lnTo>
                  <a:lnTo>
                    <a:pt x="559" y="1190"/>
                  </a:lnTo>
                  <a:lnTo>
                    <a:pt x="556" y="1194"/>
                  </a:lnTo>
                  <a:lnTo>
                    <a:pt x="553" y="1199"/>
                  </a:lnTo>
                  <a:lnTo>
                    <a:pt x="551" y="1204"/>
                  </a:lnTo>
                  <a:lnTo>
                    <a:pt x="552" y="1209"/>
                  </a:lnTo>
                  <a:lnTo>
                    <a:pt x="553" y="1210"/>
                  </a:lnTo>
                  <a:lnTo>
                    <a:pt x="552" y="1211"/>
                  </a:lnTo>
                  <a:lnTo>
                    <a:pt x="548" y="1217"/>
                  </a:lnTo>
                  <a:lnTo>
                    <a:pt x="546" y="1222"/>
                  </a:lnTo>
                  <a:lnTo>
                    <a:pt x="547" y="1227"/>
                  </a:lnTo>
                  <a:lnTo>
                    <a:pt x="547" y="1229"/>
                  </a:lnTo>
                  <a:lnTo>
                    <a:pt x="546" y="1230"/>
                  </a:lnTo>
                  <a:lnTo>
                    <a:pt x="542" y="1232"/>
                  </a:lnTo>
                  <a:lnTo>
                    <a:pt x="543" y="1236"/>
                  </a:lnTo>
                  <a:lnTo>
                    <a:pt x="543" y="1237"/>
                  </a:lnTo>
                  <a:lnTo>
                    <a:pt x="541" y="1242"/>
                  </a:lnTo>
                  <a:lnTo>
                    <a:pt x="540" y="1249"/>
                  </a:lnTo>
                  <a:lnTo>
                    <a:pt x="540" y="1254"/>
                  </a:lnTo>
                  <a:lnTo>
                    <a:pt x="540" y="1255"/>
                  </a:lnTo>
                  <a:lnTo>
                    <a:pt x="539" y="1256"/>
                  </a:lnTo>
                  <a:lnTo>
                    <a:pt x="535" y="1259"/>
                  </a:lnTo>
                  <a:lnTo>
                    <a:pt x="533" y="1264"/>
                  </a:lnTo>
                  <a:lnTo>
                    <a:pt x="532" y="1265"/>
                  </a:lnTo>
                  <a:lnTo>
                    <a:pt x="528" y="1268"/>
                  </a:lnTo>
                  <a:lnTo>
                    <a:pt x="525" y="1273"/>
                  </a:lnTo>
                  <a:lnTo>
                    <a:pt x="522" y="1278"/>
                  </a:lnTo>
                  <a:lnTo>
                    <a:pt x="520" y="1284"/>
                  </a:lnTo>
                  <a:lnTo>
                    <a:pt x="517" y="1289"/>
                  </a:lnTo>
                  <a:lnTo>
                    <a:pt x="517" y="1290"/>
                  </a:lnTo>
                  <a:lnTo>
                    <a:pt x="513" y="1294"/>
                  </a:lnTo>
                  <a:lnTo>
                    <a:pt x="512" y="1300"/>
                  </a:lnTo>
                  <a:lnTo>
                    <a:pt x="509" y="1306"/>
                  </a:lnTo>
                  <a:lnTo>
                    <a:pt x="508" y="1311"/>
                  </a:lnTo>
                  <a:lnTo>
                    <a:pt x="508" y="1312"/>
                  </a:lnTo>
                  <a:lnTo>
                    <a:pt x="506" y="1316"/>
                  </a:lnTo>
                  <a:lnTo>
                    <a:pt x="505" y="1322"/>
                  </a:lnTo>
                  <a:lnTo>
                    <a:pt x="505" y="1323"/>
                  </a:lnTo>
                  <a:lnTo>
                    <a:pt x="504" y="1324"/>
                  </a:lnTo>
                  <a:lnTo>
                    <a:pt x="501" y="1326"/>
                  </a:lnTo>
                  <a:lnTo>
                    <a:pt x="503" y="1328"/>
                  </a:lnTo>
                  <a:lnTo>
                    <a:pt x="506" y="1331"/>
                  </a:lnTo>
                  <a:lnTo>
                    <a:pt x="502" y="1332"/>
                  </a:lnTo>
                  <a:lnTo>
                    <a:pt x="497" y="1334"/>
                  </a:lnTo>
                  <a:lnTo>
                    <a:pt x="494" y="1337"/>
                  </a:lnTo>
                  <a:lnTo>
                    <a:pt x="492" y="1343"/>
                  </a:lnTo>
                  <a:lnTo>
                    <a:pt x="490" y="1348"/>
                  </a:lnTo>
                  <a:lnTo>
                    <a:pt x="490" y="1349"/>
                  </a:lnTo>
                  <a:lnTo>
                    <a:pt x="489" y="1350"/>
                  </a:lnTo>
                  <a:lnTo>
                    <a:pt x="484" y="1353"/>
                  </a:lnTo>
                  <a:lnTo>
                    <a:pt x="480" y="1356"/>
                  </a:lnTo>
                  <a:lnTo>
                    <a:pt x="479" y="1356"/>
                  </a:lnTo>
                  <a:lnTo>
                    <a:pt x="474" y="1359"/>
                  </a:lnTo>
                  <a:lnTo>
                    <a:pt x="471" y="1363"/>
                  </a:lnTo>
                  <a:lnTo>
                    <a:pt x="471" y="1368"/>
                  </a:lnTo>
                  <a:lnTo>
                    <a:pt x="471" y="1369"/>
                  </a:lnTo>
                  <a:lnTo>
                    <a:pt x="470" y="1370"/>
                  </a:lnTo>
                  <a:lnTo>
                    <a:pt x="466" y="1373"/>
                  </a:lnTo>
                  <a:lnTo>
                    <a:pt x="464" y="1379"/>
                  </a:lnTo>
                  <a:lnTo>
                    <a:pt x="464" y="1380"/>
                  </a:lnTo>
                  <a:lnTo>
                    <a:pt x="461" y="1383"/>
                  </a:lnTo>
                  <a:lnTo>
                    <a:pt x="462" y="1388"/>
                  </a:lnTo>
                  <a:lnTo>
                    <a:pt x="465" y="1392"/>
                  </a:lnTo>
                  <a:lnTo>
                    <a:pt x="469" y="1398"/>
                  </a:lnTo>
                  <a:lnTo>
                    <a:pt x="469" y="1399"/>
                  </a:lnTo>
                  <a:lnTo>
                    <a:pt x="470" y="1405"/>
                  </a:lnTo>
                  <a:lnTo>
                    <a:pt x="471" y="1410"/>
                  </a:lnTo>
                  <a:lnTo>
                    <a:pt x="472" y="1411"/>
                  </a:lnTo>
                  <a:lnTo>
                    <a:pt x="471" y="1419"/>
                  </a:lnTo>
                  <a:lnTo>
                    <a:pt x="473" y="1426"/>
                  </a:lnTo>
                  <a:lnTo>
                    <a:pt x="474" y="1426"/>
                  </a:lnTo>
                  <a:lnTo>
                    <a:pt x="475" y="1432"/>
                  </a:lnTo>
                  <a:lnTo>
                    <a:pt x="475" y="1433"/>
                  </a:lnTo>
                  <a:lnTo>
                    <a:pt x="476" y="1438"/>
                  </a:lnTo>
                  <a:lnTo>
                    <a:pt x="476" y="1439"/>
                  </a:lnTo>
                  <a:lnTo>
                    <a:pt x="474" y="1444"/>
                  </a:lnTo>
                  <a:lnTo>
                    <a:pt x="474" y="1452"/>
                  </a:lnTo>
                  <a:lnTo>
                    <a:pt x="475" y="1456"/>
                  </a:lnTo>
                  <a:lnTo>
                    <a:pt x="479" y="1458"/>
                  </a:lnTo>
                  <a:lnTo>
                    <a:pt x="485" y="1461"/>
                  </a:lnTo>
                  <a:lnTo>
                    <a:pt x="485" y="1462"/>
                  </a:lnTo>
                  <a:lnTo>
                    <a:pt x="486" y="1462"/>
                  </a:lnTo>
                  <a:lnTo>
                    <a:pt x="489" y="1467"/>
                  </a:lnTo>
                  <a:lnTo>
                    <a:pt x="489" y="1468"/>
                  </a:lnTo>
                  <a:lnTo>
                    <a:pt x="490" y="1474"/>
                  </a:lnTo>
                  <a:lnTo>
                    <a:pt x="492" y="1479"/>
                  </a:lnTo>
                  <a:lnTo>
                    <a:pt x="493" y="1480"/>
                  </a:lnTo>
                  <a:lnTo>
                    <a:pt x="492" y="1481"/>
                  </a:lnTo>
                  <a:lnTo>
                    <a:pt x="490" y="1487"/>
                  </a:lnTo>
                  <a:lnTo>
                    <a:pt x="489" y="1488"/>
                  </a:lnTo>
                  <a:lnTo>
                    <a:pt x="486" y="1491"/>
                  </a:lnTo>
                  <a:lnTo>
                    <a:pt x="484" y="1496"/>
                  </a:lnTo>
                  <a:lnTo>
                    <a:pt x="483" y="1501"/>
                  </a:lnTo>
                  <a:lnTo>
                    <a:pt x="485" y="1506"/>
                  </a:lnTo>
                  <a:lnTo>
                    <a:pt x="485" y="1507"/>
                  </a:lnTo>
                  <a:lnTo>
                    <a:pt x="485" y="1508"/>
                  </a:lnTo>
                  <a:lnTo>
                    <a:pt x="483" y="1513"/>
                  </a:lnTo>
                  <a:lnTo>
                    <a:pt x="483" y="1518"/>
                  </a:lnTo>
                  <a:lnTo>
                    <a:pt x="483" y="1524"/>
                  </a:lnTo>
                  <a:lnTo>
                    <a:pt x="483" y="1530"/>
                  </a:lnTo>
                  <a:lnTo>
                    <a:pt x="483" y="1535"/>
                  </a:lnTo>
                  <a:lnTo>
                    <a:pt x="483" y="1536"/>
                  </a:lnTo>
                  <a:lnTo>
                    <a:pt x="482" y="1537"/>
                  </a:lnTo>
                  <a:lnTo>
                    <a:pt x="479" y="1542"/>
                  </a:lnTo>
                  <a:lnTo>
                    <a:pt x="477" y="1548"/>
                  </a:lnTo>
                  <a:lnTo>
                    <a:pt x="476" y="1553"/>
                  </a:lnTo>
                  <a:lnTo>
                    <a:pt x="476" y="1557"/>
                  </a:lnTo>
                  <a:lnTo>
                    <a:pt x="478" y="1562"/>
                  </a:lnTo>
                  <a:lnTo>
                    <a:pt x="479" y="1563"/>
                  </a:lnTo>
                  <a:lnTo>
                    <a:pt x="478" y="1564"/>
                  </a:lnTo>
                  <a:lnTo>
                    <a:pt x="477" y="1569"/>
                  </a:lnTo>
                  <a:lnTo>
                    <a:pt x="477" y="1570"/>
                  </a:lnTo>
                  <a:lnTo>
                    <a:pt x="475" y="1575"/>
                  </a:lnTo>
                  <a:lnTo>
                    <a:pt x="473" y="1580"/>
                  </a:lnTo>
                  <a:lnTo>
                    <a:pt x="471" y="1585"/>
                  </a:lnTo>
                  <a:lnTo>
                    <a:pt x="471" y="1590"/>
                  </a:lnTo>
                  <a:lnTo>
                    <a:pt x="471" y="1591"/>
                  </a:lnTo>
                  <a:lnTo>
                    <a:pt x="468" y="1597"/>
                  </a:lnTo>
                  <a:lnTo>
                    <a:pt x="464" y="1602"/>
                  </a:lnTo>
                  <a:lnTo>
                    <a:pt x="461" y="1607"/>
                  </a:lnTo>
                  <a:lnTo>
                    <a:pt x="457" y="1610"/>
                  </a:lnTo>
                  <a:lnTo>
                    <a:pt x="458" y="1617"/>
                  </a:lnTo>
                  <a:lnTo>
                    <a:pt x="458" y="1621"/>
                  </a:lnTo>
                  <a:lnTo>
                    <a:pt x="455" y="1620"/>
                  </a:lnTo>
                  <a:lnTo>
                    <a:pt x="446" y="1619"/>
                  </a:lnTo>
                  <a:lnTo>
                    <a:pt x="444" y="1618"/>
                  </a:lnTo>
                  <a:lnTo>
                    <a:pt x="444" y="1617"/>
                  </a:lnTo>
                  <a:lnTo>
                    <a:pt x="441" y="1611"/>
                  </a:lnTo>
                  <a:lnTo>
                    <a:pt x="440" y="1611"/>
                  </a:lnTo>
                  <a:lnTo>
                    <a:pt x="440" y="1610"/>
                  </a:lnTo>
                  <a:lnTo>
                    <a:pt x="440" y="1606"/>
                  </a:lnTo>
                  <a:lnTo>
                    <a:pt x="437" y="1606"/>
                  </a:lnTo>
                  <a:lnTo>
                    <a:pt x="431" y="1610"/>
                  </a:lnTo>
                  <a:lnTo>
                    <a:pt x="430" y="1610"/>
                  </a:lnTo>
                  <a:lnTo>
                    <a:pt x="429" y="1610"/>
                  </a:lnTo>
                  <a:lnTo>
                    <a:pt x="424" y="1609"/>
                  </a:lnTo>
                  <a:lnTo>
                    <a:pt x="418" y="1610"/>
                  </a:lnTo>
                  <a:lnTo>
                    <a:pt x="417" y="1610"/>
                  </a:lnTo>
                  <a:lnTo>
                    <a:pt x="416" y="1609"/>
                  </a:lnTo>
                  <a:lnTo>
                    <a:pt x="412" y="1604"/>
                  </a:lnTo>
                  <a:lnTo>
                    <a:pt x="406" y="1602"/>
                  </a:lnTo>
                  <a:lnTo>
                    <a:pt x="400" y="1603"/>
                  </a:lnTo>
                  <a:lnTo>
                    <a:pt x="399" y="1603"/>
                  </a:lnTo>
                  <a:lnTo>
                    <a:pt x="394" y="1602"/>
                  </a:lnTo>
                  <a:lnTo>
                    <a:pt x="388" y="1602"/>
                  </a:lnTo>
                  <a:lnTo>
                    <a:pt x="387" y="1602"/>
                  </a:lnTo>
                  <a:lnTo>
                    <a:pt x="382" y="1599"/>
                  </a:lnTo>
                  <a:lnTo>
                    <a:pt x="380" y="1599"/>
                  </a:lnTo>
                  <a:lnTo>
                    <a:pt x="380" y="1597"/>
                  </a:lnTo>
                  <a:lnTo>
                    <a:pt x="379" y="1591"/>
                  </a:lnTo>
                  <a:lnTo>
                    <a:pt x="376" y="1587"/>
                  </a:lnTo>
                  <a:lnTo>
                    <a:pt x="373" y="1583"/>
                  </a:lnTo>
                  <a:lnTo>
                    <a:pt x="368" y="1580"/>
                  </a:lnTo>
                  <a:lnTo>
                    <a:pt x="367" y="1579"/>
                  </a:lnTo>
                  <a:lnTo>
                    <a:pt x="367" y="1578"/>
                  </a:lnTo>
                  <a:lnTo>
                    <a:pt x="366" y="1570"/>
                  </a:lnTo>
                  <a:lnTo>
                    <a:pt x="363" y="1565"/>
                  </a:lnTo>
                  <a:lnTo>
                    <a:pt x="363" y="1564"/>
                  </a:lnTo>
                  <a:lnTo>
                    <a:pt x="363" y="1558"/>
                  </a:lnTo>
                  <a:lnTo>
                    <a:pt x="363" y="1552"/>
                  </a:lnTo>
                  <a:lnTo>
                    <a:pt x="364" y="1547"/>
                  </a:lnTo>
                  <a:lnTo>
                    <a:pt x="362" y="1544"/>
                  </a:lnTo>
                  <a:lnTo>
                    <a:pt x="361" y="1543"/>
                  </a:lnTo>
                  <a:lnTo>
                    <a:pt x="361" y="1542"/>
                  </a:lnTo>
                  <a:lnTo>
                    <a:pt x="361" y="1537"/>
                  </a:lnTo>
                  <a:lnTo>
                    <a:pt x="360" y="1534"/>
                  </a:lnTo>
                  <a:lnTo>
                    <a:pt x="356" y="1534"/>
                  </a:lnTo>
                  <a:lnTo>
                    <a:pt x="355" y="1534"/>
                  </a:lnTo>
                  <a:lnTo>
                    <a:pt x="349" y="1533"/>
                  </a:lnTo>
                  <a:lnTo>
                    <a:pt x="346" y="1532"/>
                  </a:lnTo>
                  <a:lnTo>
                    <a:pt x="347" y="1530"/>
                  </a:lnTo>
                  <a:lnTo>
                    <a:pt x="348" y="1525"/>
                  </a:lnTo>
                  <a:lnTo>
                    <a:pt x="347" y="1523"/>
                  </a:lnTo>
                  <a:lnTo>
                    <a:pt x="342" y="1523"/>
                  </a:lnTo>
                  <a:lnTo>
                    <a:pt x="341" y="1523"/>
                  </a:lnTo>
                  <a:lnTo>
                    <a:pt x="340" y="1522"/>
                  </a:lnTo>
                  <a:lnTo>
                    <a:pt x="336" y="1517"/>
                  </a:lnTo>
                  <a:lnTo>
                    <a:pt x="336" y="1516"/>
                  </a:lnTo>
                  <a:lnTo>
                    <a:pt x="335" y="1510"/>
                  </a:lnTo>
                  <a:lnTo>
                    <a:pt x="335" y="1508"/>
                  </a:lnTo>
                  <a:lnTo>
                    <a:pt x="336" y="1507"/>
                  </a:lnTo>
                  <a:lnTo>
                    <a:pt x="342" y="1503"/>
                  </a:lnTo>
                  <a:lnTo>
                    <a:pt x="344" y="1498"/>
                  </a:lnTo>
                  <a:lnTo>
                    <a:pt x="347" y="1492"/>
                  </a:lnTo>
                  <a:lnTo>
                    <a:pt x="348" y="1492"/>
                  </a:lnTo>
                  <a:lnTo>
                    <a:pt x="353" y="1488"/>
                  </a:lnTo>
                  <a:lnTo>
                    <a:pt x="355" y="1486"/>
                  </a:lnTo>
                  <a:lnTo>
                    <a:pt x="352" y="1483"/>
                  </a:lnTo>
                  <a:lnTo>
                    <a:pt x="351" y="1482"/>
                  </a:lnTo>
                  <a:lnTo>
                    <a:pt x="351" y="1480"/>
                  </a:lnTo>
                  <a:lnTo>
                    <a:pt x="352" y="1477"/>
                  </a:lnTo>
                  <a:lnTo>
                    <a:pt x="350" y="1476"/>
                  </a:lnTo>
                  <a:lnTo>
                    <a:pt x="349" y="1476"/>
                  </a:lnTo>
                  <a:lnTo>
                    <a:pt x="343" y="1473"/>
                  </a:lnTo>
                  <a:lnTo>
                    <a:pt x="343" y="1472"/>
                  </a:lnTo>
                  <a:lnTo>
                    <a:pt x="339" y="1468"/>
                  </a:lnTo>
                  <a:lnTo>
                    <a:pt x="337" y="1467"/>
                  </a:lnTo>
                  <a:lnTo>
                    <a:pt x="338" y="1465"/>
                  </a:lnTo>
                  <a:lnTo>
                    <a:pt x="340" y="1462"/>
                  </a:lnTo>
                  <a:lnTo>
                    <a:pt x="338" y="1460"/>
                  </a:lnTo>
                  <a:lnTo>
                    <a:pt x="333" y="1460"/>
                  </a:lnTo>
                  <a:lnTo>
                    <a:pt x="332" y="1460"/>
                  </a:lnTo>
                  <a:lnTo>
                    <a:pt x="328" y="1459"/>
                  </a:lnTo>
                  <a:lnTo>
                    <a:pt x="324" y="1462"/>
                  </a:lnTo>
                  <a:lnTo>
                    <a:pt x="320" y="1464"/>
                  </a:lnTo>
                  <a:lnTo>
                    <a:pt x="320" y="1460"/>
                  </a:lnTo>
                  <a:lnTo>
                    <a:pt x="319" y="1455"/>
                  </a:lnTo>
                  <a:lnTo>
                    <a:pt x="316" y="1451"/>
                  </a:lnTo>
                  <a:lnTo>
                    <a:pt x="312" y="1445"/>
                  </a:lnTo>
                  <a:lnTo>
                    <a:pt x="308" y="1442"/>
                  </a:lnTo>
                  <a:lnTo>
                    <a:pt x="307" y="1441"/>
                  </a:lnTo>
                  <a:lnTo>
                    <a:pt x="307" y="1440"/>
                  </a:lnTo>
                  <a:lnTo>
                    <a:pt x="307" y="1434"/>
                  </a:lnTo>
                  <a:lnTo>
                    <a:pt x="309" y="1428"/>
                  </a:lnTo>
                  <a:lnTo>
                    <a:pt x="310" y="1424"/>
                  </a:lnTo>
                  <a:lnTo>
                    <a:pt x="306" y="1422"/>
                  </a:lnTo>
                  <a:lnTo>
                    <a:pt x="305" y="1421"/>
                  </a:lnTo>
                  <a:lnTo>
                    <a:pt x="305" y="1419"/>
                  </a:lnTo>
                  <a:lnTo>
                    <a:pt x="305" y="1415"/>
                  </a:lnTo>
                  <a:lnTo>
                    <a:pt x="302" y="1413"/>
                  </a:lnTo>
                  <a:lnTo>
                    <a:pt x="297" y="1410"/>
                  </a:lnTo>
                  <a:lnTo>
                    <a:pt x="296" y="1410"/>
                  </a:lnTo>
                  <a:lnTo>
                    <a:pt x="292" y="1406"/>
                  </a:lnTo>
                  <a:lnTo>
                    <a:pt x="291" y="1404"/>
                  </a:lnTo>
                  <a:lnTo>
                    <a:pt x="292" y="1402"/>
                  </a:lnTo>
                  <a:lnTo>
                    <a:pt x="294" y="1400"/>
                  </a:lnTo>
                  <a:lnTo>
                    <a:pt x="292" y="1399"/>
                  </a:lnTo>
                  <a:lnTo>
                    <a:pt x="288" y="1401"/>
                  </a:lnTo>
                  <a:lnTo>
                    <a:pt x="287" y="1401"/>
                  </a:lnTo>
                  <a:lnTo>
                    <a:pt x="281" y="1401"/>
                  </a:lnTo>
                  <a:lnTo>
                    <a:pt x="280" y="1401"/>
                  </a:lnTo>
                  <a:lnTo>
                    <a:pt x="275" y="1398"/>
                  </a:lnTo>
                  <a:lnTo>
                    <a:pt x="270" y="1397"/>
                  </a:lnTo>
                  <a:lnTo>
                    <a:pt x="266" y="1396"/>
                  </a:lnTo>
                  <a:lnTo>
                    <a:pt x="268" y="1392"/>
                  </a:lnTo>
                  <a:lnTo>
                    <a:pt x="271" y="1389"/>
                  </a:lnTo>
                  <a:lnTo>
                    <a:pt x="270" y="1385"/>
                  </a:lnTo>
                  <a:lnTo>
                    <a:pt x="269" y="1383"/>
                  </a:lnTo>
                  <a:lnTo>
                    <a:pt x="271" y="1382"/>
                  </a:lnTo>
                  <a:lnTo>
                    <a:pt x="275" y="1379"/>
                  </a:lnTo>
                  <a:lnTo>
                    <a:pt x="279" y="1376"/>
                  </a:lnTo>
                  <a:lnTo>
                    <a:pt x="282" y="1371"/>
                  </a:lnTo>
                  <a:lnTo>
                    <a:pt x="283" y="1370"/>
                  </a:lnTo>
                  <a:lnTo>
                    <a:pt x="285" y="1368"/>
                  </a:lnTo>
                  <a:lnTo>
                    <a:pt x="284" y="1365"/>
                  </a:lnTo>
                  <a:lnTo>
                    <a:pt x="283" y="1363"/>
                  </a:lnTo>
                  <a:lnTo>
                    <a:pt x="285" y="1362"/>
                  </a:lnTo>
                  <a:lnTo>
                    <a:pt x="291" y="1359"/>
                  </a:lnTo>
                  <a:lnTo>
                    <a:pt x="296" y="1358"/>
                  </a:lnTo>
                  <a:lnTo>
                    <a:pt x="298" y="1354"/>
                  </a:lnTo>
                  <a:lnTo>
                    <a:pt x="299" y="1349"/>
                  </a:lnTo>
                  <a:lnTo>
                    <a:pt x="298" y="1344"/>
                  </a:lnTo>
                  <a:lnTo>
                    <a:pt x="296" y="1339"/>
                  </a:lnTo>
                  <a:lnTo>
                    <a:pt x="295" y="1338"/>
                  </a:lnTo>
                  <a:lnTo>
                    <a:pt x="296" y="1336"/>
                  </a:lnTo>
                  <a:lnTo>
                    <a:pt x="300" y="1331"/>
                  </a:lnTo>
                  <a:lnTo>
                    <a:pt x="302" y="1327"/>
                  </a:lnTo>
                  <a:lnTo>
                    <a:pt x="299" y="1325"/>
                  </a:lnTo>
                  <a:lnTo>
                    <a:pt x="297" y="1324"/>
                  </a:lnTo>
                  <a:lnTo>
                    <a:pt x="298" y="1322"/>
                  </a:lnTo>
                  <a:lnTo>
                    <a:pt x="300" y="1316"/>
                  </a:lnTo>
                  <a:lnTo>
                    <a:pt x="301" y="1311"/>
                  </a:lnTo>
                  <a:lnTo>
                    <a:pt x="302" y="1310"/>
                  </a:lnTo>
                  <a:lnTo>
                    <a:pt x="302" y="1309"/>
                  </a:lnTo>
                  <a:lnTo>
                    <a:pt x="307" y="1306"/>
                  </a:lnTo>
                  <a:lnTo>
                    <a:pt x="310" y="1303"/>
                  </a:lnTo>
                  <a:lnTo>
                    <a:pt x="311" y="1299"/>
                  </a:lnTo>
                  <a:lnTo>
                    <a:pt x="311" y="1293"/>
                  </a:lnTo>
                  <a:lnTo>
                    <a:pt x="311" y="1291"/>
                  </a:lnTo>
                  <a:lnTo>
                    <a:pt x="313" y="1291"/>
                  </a:lnTo>
                  <a:lnTo>
                    <a:pt x="317" y="1289"/>
                  </a:lnTo>
                  <a:lnTo>
                    <a:pt x="320" y="1286"/>
                  </a:lnTo>
                  <a:lnTo>
                    <a:pt x="320" y="1282"/>
                  </a:lnTo>
                  <a:lnTo>
                    <a:pt x="320" y="1281"/>
                  </a:lnTo>
                  <a:lnTo>
                    <a:pt x="323" y="1275"/>
                  </a:lnTo>
                  <a:lnTo>
                    <a:pt x="324" y="1274"/>
                  </a:lnTo>
                  <a:lnTo>
                    <a:pt x="326" y="1274"/>
                  </a:lnTo>
                  <a:lnTo>
                    <a:pt x="331" y="1274"/>
                  </a:lnTo>
                  <a:lnTo>
                    <a:pt x="336" y="1273"/>
                  </a:lnTo>
                  <a:lnTo>
                    <a:pt x="340" y="1270"/>
                  </a:lnTo>
                  <a:lnTo>
                    <a:pt x="341" y="1270"/>
                  </a:lnTo>
                  <a:lnTo>
                    <a:pt x="347" y="1268"/>
                  </a:lnTo>
                  <a:lnTo>
                    <a:pt x="352" y="1266"/>
                  </a:lnTo>
                  <a:lnTo>
                    <a:pt x="353" y="1265"/>
                  </a:lnTo>
                  <a:lnTo>
                    <a:pt x="354" y="1266"/>
                  </a:lnTo>
                  <a:lnTo>
                    <a:pt x="359" y="1267"/>
                  </a:lnTo>
                  <a:lnTo>
                    <a:pt x="364" y="1267"/>
                  </a:lnTo>
                  <a:lnTo>
                    <a:pt x="368" y="1264"/>
                  </a:lnTo>
                  <a:lnTo>
                    <a:pt x="372" y="1261"/>
                  </a:lnTo>
                  <a:lnTo>
                    <a:pt x="372" y="1256"/>
                  </a:lnTo>
                  <a:lnTo>
                    <a:pt x="372" y="1255"/>
                  </a:lnTo>
                  <a:lnTo>
                    <a:pt x="375" y="1251"/>
                  </a:lnTo>
                  <a:lnTo>
                    <a:pt x="373" y="1247"/>
                  </a:lnTo>
                  <a:lnTo>
                    <a:pt x="372" y="1246"/>
                  </a:lnTo>
                  <a:lnTo>
                    <a:pt x="372" y="1245"/>
                  </a:lnTo>
                  <a:lnTo>
                    <a:pt x="373" y="1239"/>
                  </a:lnTo>
                  <a:lnTo>
                    <a:pt x="376" y="1233"/>
                  </a:lnTo>
                  <a:lnTo>
                    <a:pt x="377" y="1233"/>
                  </a:lnTo>
                  <a:lnTo>
                    <a:pt x="379" y="1229"/>
                  </a:lnTo>
                  <a:lnTo>
                    <a:pt x="379" y="1224"/>
                  </a:lnTo>
                  <a:lnTo>
                    <a:pt x="380" y="1218"/>
                  </a:lnTo>
                  <a:lnTo>
                    <a:pt x="378" y="1213"/>
                  </a:lnTo>
                  <a:lnTo>
                    <a:pt x="374" y="1209"/>
                  </a:lnTo>
                  <a:lnTo>
                    <a:pt x="370" y="1207"/>
                  </a:lnTo>
                  <a:lnTo>
                    <a:pt x="369" y="1206"/>
                  </a:lnTo>
                  <a:lnTo>
                    <a:pt x="366" y="1201"/>
                  </a:lnTo>
                  <a:lnTo>
                    <a:pt x="362" y="1199"/>
                  </a:lnTo>
                  <a:lnTo>
                    <a:pt x="356" y="1197"/>
                  </a:lnTo>
                  <a:lnTo>
                    <a:pt x="352" y="1197"/>
                  </a:lnTo>
                  <a:lnTo>
                    <a:pt x="347" y="1199"/>
                  </a:lnTo>
                  <a:lnTo>
                    <a:pt x="346" y="1199"/>
                  </a:lnTo>
                  <a:lnTo>
                    <a:pt x="341" y="1199"/>
                  </a:lnTo>
                  <a:lnTo>
                    <a:pt x="336" y="1200"/>
                  </a:lnTo>
                  <a:lnTo>
                    <a:pt x="332" y="1203"/>
                  </a:lnTo>
                  <a:lnTo>
                    <a:pt x="331" y="1203"/>
                  </a:lnTo>
                  <a:lnTo>
                    <a:pt x="331" y="1204"/>
                  </a:lnTo>
                  <a:lnTo>
                    <a:pt x="325" y="1204"/>
                  </a:lnTo>
                  <a:lnTo>
                    <a:pt x="320" y="1206"/>
                  </a:lnTo>
                  <a:lnTo>
                    <a:pt x="319" y="1206"/>
                  </a:lnTo>
                  <a:lnTo>
                    <a:pt x="315" y="1205"/>
                  </a:lnTo>
                  <a:lnTo>
                    <a:pt x="311" y="1209"/>
                  </a:lnTo>
                  <a:lnTo>
                    <a:pt x="310" y="1209"/>
                  </a:lnTo>
                  <a:lnTo>
                    <a:pt x="304" y="1210"/>
                  </a:lnTo>
                  <a:lnTo>
                    <a:pt x="301" y="1214"/>
                  </a:lnTo>
                  <a:lnTo>
                    <a:pt x="301" y="1215"/>
                  </a:lnTo>
                  <a:lnTo>
                    <a:pt x="297" y="1218"/>
                  </a:lnTo>
                  <a:lnTo>
                    <a:pt x="296" y="1218"/>
                  </a:lnTo>
                  <a:lnTo>
                    <a:pt x="292" y="1222"/>
                  </a:lnTo>
                  <a:lnTo>
                    <a:pt x="291" y="1223"/>
                  </a:lnTo>
                  <a:lnTo>
                    <a:pt x="289" y="1222"/>
                  </a:lnTo>
                  <a:lnTo>
                    <a:pt x="284" y="1220"/>
                  </a:lnTo>
                  <a:lnTo>
                    <a:pt x="283" y="1219"/>
                  </a:lnTo>
                  <a:lnTo>
                    <a:pt x="280" y="1215"/>
                  </a:lnTo>
                  <a:lnTo>
                    <a:pt x="279" y="1214"/>
                  </a:lnTo>
                  <a:lnTo>
                    <a:pt x="278" y="1210"/>
                  </a:lnTo>
                  <a:lnTo>
                    <a:pt x="272" y="1208"/>
                  </a:lnTo>
                  <a:lnTo>
                    <a:pt x="270" y="1207"/>
                  </a:lnTo>
                  <a:lnTo>
                    <a:pt x="270" y="1205"/>
                  </a:lnTo>
                  <a:lnTo>
                    <a:pt x="271" y="1200"/>
                  </a:lnTo>
                  <a:lnTo>
                    <a:pt x="269" y="1196"/>
                  </a:lnTo>
                  <a:lnTo>
                    <a:pt x="265" y="1193"/>
                  </a:lnTo>
                  <a:lnTo>
                    <a:pt x="264" y="1193"/>
                  </a:lnTo>
                  <a:lnTo>
                    <a:pt x="264" y="1192"/>
                  </a:lnTo>
                  <a:lnTo>
                    <a:pt x="261" y="1187"/>
                  </a:lnTo>
                  <a:lnTo>
                    <a:pt x="259" y="1183"/>
                  </a:lnTo>
                  <a:lnTo>
                    <a:pt x="255" y="1179"/>
                  </a:lnTo>
                  <a:lnTo>
                    <a:pt x="250" y="1177"/>
                  </a:lnTo>
                  <a:lnTo>
                    <a:pt x="249" y="1176"/>
                  </a:lnTo>
                  <a:lnTo>
                    <a:pt x="249" y="1175"/>
                  </a:lnTo>
                  <a:lnTo>
                    <a:pt x="248" y="1169"/>
                  </a:lnTo>
                  <a:lnTo>
                    <a:pt x="247" y="1164"/>
                  </a:lnTo>
                  <a:lnTo>
                    <a:pt x="244" y="1162"/>
                  </a:lnTo>
                  <a:lnTo>
                    <a:pt x="239" y="1160"/>
                  </a:lnTo>
                  <a:lnTo>
                    <a:pt x="238" y="1160"/>
                  </a:lnTo>
                  <a:lnTo>
                    <a:pt x="237" y="1159"/>
                  </a:lnTo>
                  <a:lnTo>
                    <a:pt x="235" y="1154"/>
                  </a:lnTo>
                  <a:lnTo>
                    <a:pt x="233" y="1149"/>
                  </a:lnTo>
                  <a:lnTo>
                    <a:pt x="232" y="1148"/>
                  </a:lnTo>
                  <a:lnTo>
                    <a:pt x="233" y="1147"/>
                  </a:lnTo>
                  <a:lnTo>
                    <a:pt x="233" y="1143"/>
                  </a:lnTo>
                  <a:lnTo>
                    <a:pt x="232" y="1145"/>
                  </a:lnTo>
                  <a:lnTo>
                    <a:pt x="230" y="1149"/>
                  </a:lnTo>
                  <a:lnTo>
                    <a:pt x="228" y="1145"/>
                  </a:lnTo>
                  <a:lnTo>
                    <a:pt x="224" y="1140"/>
                  </a:lnTo>
                  <a:lnTo>
                    <a:pt x="223" y="1139"/>
                  </a:lnTo>
                  <a:lnTo>
                    <a:pt x="223" y="1138"/>
                  </a:lnTo>
                  <a:lnTo>
                    <a:pt x="224" y="1133"/>
                  </a:lnTo>
                  <a:lnTo>
                    <a:pt x="222" y="1129"/>
                  </a:lnTo>
                  <a:lnTo>
                    <a:pt x="217" y="1128"/>
                  </a:lnTo>
                  <a:lnTo>
                    <a:pt x="214" y="1127"/>
                  </a:lnTo>
                  <a:lnTo>
                    <a:pt x="215" y="1124"/>
                  </a:lnTo>
                  <a:lnTo>
                    <a:pt x="216" y="1122"/>
                  </a:lnTo>
                  <a:lnTo>
                    <a:pt x="213" y="1121"/>
                  </a:lnTo>
                  <a:lnTo>
                    <a:pt x="212" y="1120"/>
                  </a:lnTo>
                  <a:lnTo>
                    <a:pt x="209" y="1115"/>
                  </a:lnTo>
                  <a:lnTo>
                    <a:pt x="208" y="1115"/>
                  </a:lnTo>
                  <a:lnTo>
                    <a:pt x="206" y="1108"/>
                  </a:lnTo>
                  <a:lnTo>
                    <a:pt x="203" y="1105"/>
                  </a:lnTo>
                  <a:lnTo>
                    <a:pt x="199" y="1106"/>
                  </a:lnTo>
                  <a:lnTo>
                    <a:pt x="193" y="1107"/>
                  </a:lnTo>
                  <a:lnTo>
                    <a:pt x="189" y="1107"/>
                  </a:lnTo>
                  <a:lnTo>
                    <a:pt x="191" y="1103"/>
                  </a:lnTo>
                  <a:lnTo>
                    <a:pt x="193" y="1097"/>
                  </a:lnTo>
                  <a:lnTo>
                    <a:pt x="194" y="1096"/>
                  </a:lnTo>
                  <a:lnTo>
                    <a:pt x="195" y="1095"/>
                  </a:lnTo>
                  <a:lnTo>
                    <a:pt x="200" y="1094"/>
                  </a:lnTo>
                  <a:lnTo>
                    <a:pt x="207" y="1091"/>
                  </a:lnTo>
                  <a:lnTo>
                    <a:pt x="209" y="1087"/>
                  </a:lnTo>
                  <a:lnTo>
                    <a:pt x="208" y="1083"/>
                  </a:lnTo>
                  <a:lnTo>
                    <a:pt x="205" y="1079"/>
                  </a:lnTo>
                  <a:lnTo>
                    <a:pt x="201" y="1076"/>
                  </a:lnTo>
                  <a:lnTo>
                    <a:pt x="196" y="1075"/>
                  </a:lnTo>
                  <a:lnTo>
                    <a:pt x="192" y="1076"/>
                  </a:lnTo>
                  <a:lnTo>
                    <a:pt x="189" y="1080"/>
                  </a:lnTo>
                  <a:lnTo>
                    <a:pt x="187" y="1082"/>
                  </a:lnTo>
                  <a:lnTo>
                    <a:pt x="185" y="1081"/>
                  </a:lnTo>
                  <a:lnTo>
                    <a:pt x="180" y="1078"/>
                  </a:lnTo>
                  <a:lnTo>
                    <a:pt x="179" y="1078"/>
                  </a:lnTo>
                  <a:lnTo>
                    <a:pt x="178" y="1077"/>
                  </a:lnTo>
                  <a:lnTo>
                    <a:pt x="176" y="1072"/>
                  </a:lnTo>
                  <a:lnTo>
                    <a:pt x="171" y="1067"/>
                  </a:lnTo>
                  <a:lnTo>
                    <a:pt x="167" y="1065"/>
                  </a:lnTo>
                  <a:lnTo>
                    <a:pt x="166" y="1064"/>
                  </a:lnTo>
                  <a:lnTo>
                    <a:pt x="165" y="1063"/>
                  </a:lnTo>
                  <a:lnTo>
                    <a:pt x="163" y="1057"/>
                  </a:lnTo>
                  <a:lnTo>
                    <a:pt x="163" y="1056"/>
                  </a:lnTo>
                  <a:lnTo>
                    <a:pt x="163" y="1055"/>
                  </a:lnTo>
                  <a:lnTo>
                    <a:pt x="168" y="1048"/>
                  </a:lnTo>
                  <a:lnTo>
                    <a:pt x="169" y="1047"/>
                  </a:lnTo>
                  <a:lnTo>
                    <a:pt x="175" y="1046"/>
                  </a:lnTo>
                  <a:lnTo>
                    <a:pt x="176" y="1046"/>
                  </a:lnTo>
                  <a:lnTo>
                    <a:pt x="177" y="1046"/>
                  </a:lnTo>
                  <a:lnTo>
                    <a:pt x="181" y="1048"/>
                  </a:lnTo>
                  <a:lnTo>
                    <a:pt x="184" y="1046"/>
                  </a:lnTo>
                  <a:lnTo>
                    <a:pt x="187" y="1040"/>
                  </a:lnTo>
                  <a:lnTo>
                    <a:pt x="192" y="1035"/>
                  </a:lnTo>
                  <a:lnTo>
                    <a:pt x="194" y="1028"/>
                  </a:lnTo>
                  <a:lnTo>
                    <a:pt x="195" y="1027"/>
                  </a:lnTo>
                  <a:lnTo>
                    <a:pt x="201" y="1024"/>
                  </a:lnTo>
                  <a:lnTo>
                    <a:pt x="203" y="1020"/>
                  </a:lnTo>
                  <a:lnTo>
                    <a:pt x="204" y="1015"/>
                  </a:lnTo>
                  <a:lnTo>
                    <a:pt x="204" y="1014"/>
                  </a:lnTo>
                  <a:lnTo>
                    <a:pt x="207" y="1010"/>
                  </a:lnTo>
                  <a:lnTo>
                    <a:pt x="208" y="1005"/>
                  </a:lnTo>
                  <a:lnTo>
                    <a:pt x="205" y="1000"/>
                  </a:lnTo>
                  <a:lnTo>
                    <a:pt x="204" y="999"/>
                  </a:lnTo>
                  <a:lnTo>
                    <a:pt x="204" y="998"/>
                  </a:lnTo>
                  <a:lnTo>
                    <a:pt x="206" y="991"/>
                  </a:lnTo>
                  <a:lnTo>
                    <a:pt x="206" y="990"/>
                  </a:lnTo>
                  <a:lnTo>
                    <a:pt x="210" y="985"/>
                  </a:lnTo>
                  <a:lnTo>
                    <a:pt x="211" y="978"/>
                  </a:lnTo>
                  <a:lnTo>
                    <a:pt x="211" y="972"/>
                  </a:lnTo>
                  <a:lnTo>
                    <a:pt x="213" y="964"/>
                  </a:lnTo>
                  <a:lnTo>
                    <a:pt x="214" y="964"/>
                  </a:lnTo>
                  <a:lnTo>
                    <a:pt x="217" y="958"/>
                  </a:lnTo>
                  <a:lnTo>
                    <a:pt x="217" y="953"/>
                  </a:lnTo>
                  <a:lnTo>
                    <a:pt x="217" y="952"/>
                  </a:lnTo>
                  <a:lnTo>
                    <a:pt x="220" y="947"/>
                  </a:lnTo>
                  <a:lnTo>
                    <a:pt x="223" y="939"/>
                  </a:lnTo>
                  <a:lnTo>
                    <a:pt x="225" y="934"/>
                  </a:lnTo>
                  <a:lnTo>
                    <a:pt x="224" y="929"/>
                  </a:lnTo>
                  <a:lnTo>
                    <a:pt x="223" y="928"/>
                  </a:lnTo>
                  <a:lnTo>
                    <a:pt x="224" y="927"/>
                  </a:lnTo>
                  <a:lnTo>
                    <a:pt x="226" y="922"/>
                  </a:lnTo>
                  <a:lnTo>
                    <a:pt x="228" y="917"/>
                  </a:lnTo>
                  <a:lnTo>
                    <a:pt x="228" y="911"/>
                  </a:lnTo>
                  <a:lnTo>
                    <a:pt x="229" y="910"/>
                  </a:lnTo>
                  <a:lnTo>
                    <a:pt x="231" y="905"/>
                  </a:lnTo>
                  <a:lnTo>
                    <a:pt x="234" y="900"/>
                  </a:lnTo>
                  <a:lnTo>
                    <a:pt x="233" y="894"/>
                  </a:lnTo>
                  <a:lnTo>
                    <a:pt x="228" y="885"/>
                  </a:lnTo>
                  <a:lnTo>
                    <a:pt x="228" y="884"/>
                  </a:lnTo>
                  <a:lnTo>
                    <a:pt x="226" y="875"/>
                  </a:lnTo>
                  <a:lnTo>
                    <a:pt x="226" y="868"/>
                  </a:lnTo>
                  <a:lnTo>
                    <a:pt x="226" y="867"/>
                  </a:lnTo>
                  <a:lnTo>
                    <a:pt x="227" y="861"/>
                  </a:lnTo>
                  <a:lnTo>
                    <a:pt x="225" y="855"/>
                  </a:lnTo>
                  <a:lnTo>
                    <a:pt x="225" y="849"/>
                  </a:lnTo>
                  <a:lnTo>
                    <a:pt x="225" y="848"/>
                  </a:lnTo>
                  <a:lnTo>
                    <a:pt x="228" y="840"/>
                  </a:lnTo>
                  <a:lnTo>
                    <a:pt x="227" y="834"/>
                  </a:lnTo>
                  <a:lnTo>
                    <a:pt x="227" y="828"/>
                  </a:lnTo>
                  <a:lnTo>
                    <a:pt x="226" y="823"/>
                  </a:lnTo>
                  <a:lnTo>
                    <a:pt x="224" y="818"/>
                  </a:lnTo>
                  <a:lnTo>
                    <a:pt x="222" y="813"/>
                  </a:lnTo>
                  <a:lnTo>
                    <a:pt x="218" y="808"/>
                  </a:lnTo>
                  <a:lnTo>
                    <a:pt x="217" y="807"/>
                  </a:lnTo>
                  <a:lnTo>
                    <a:pt x="217" y="805"/>
                  </a:lnTo>
                  <a:lnTo>
                    <a:pt x="220" y="796"/>
                  </a:lnTo>
                  <a:lnTo>
                    <a:pt x="221" y="788"/>
                  </a:lnTo>
                  <a:lnTo>
                    <a:pt x="220" y="780"/>
                  </a:lnTo>
                  <a:lnTo>
                    <a:pt x="220" y="779"/>
                  </a:lnTo>
                  <a:lnTo>
                    <a:pt x="220" y="774"/>
                  </a:lnTo>
                  <a:lnTo>
                    <a:pt x="215" y="767"/>
                  </a:lnTo>
                  <a:lnTo>
                    <a:pt x="212" y="762"/>
                  </a:lnTo>
                  <a:lnTo>
                    <a:pt x="209" y="759"/>
                  </a:lnTo>
                  <a:lnTo>
                    <a:pt x="203" y="759"/>
                  </a:lnTo>
                  <a:lnTo>
                    <a:pt x="202" y="759"/>
                  </a:lnTo>
                  <a:lnTo>
                    <a:pt x="201" y="759"/>
                  </a:lnTo>
                  <a:lnTo>
                    <a:pt x="194" y="754"/>
                  </a:lnTo>
                  <a:lnTo>
                    <a:pt x="190" y="751"/>
                  </a:lnTo>
                  <a:lnTo>
                    <a:pt x="181" y="746"/>
                  </a:lnTo>
                  <a:lnTo>
                    <a:pt x="176" y="742"/>
                  </a:lnTo>
                  <a:lnTo>
                    <a:pt x="170" y="743"/>
                  </a:lnTo>
                  <a:lnTo>
                    <a:pt x="164" y="743"/>
                  </a:lnTo>
                  <a:lnTo>
                    <a:pt x="163" y="743"/>
                  </a:lnTo>
                  <a:lnTo>
                    <a:pt x="162" y="742"/>
                  </a:lnTo>
                  <a:lnTo>
                    <a:pt x="157" y="738"/>
                  </a:lnTo>
                  <a:lnTo>
                    <a:pt x="156" y="737"/>
                  </a:lnTo>
                  <a:lnTo>
                    <a:pt x="154" y="731"/>
                  </a:lnTo>
                  <a:lnTo>
                    <a:pt x="154" y="730"/>
                  </a:lnTo>
                  <a:lnTo>
                    <a:pt x="154" y="723"/>
                  </a:lnTo>
                  <a:lnTo>
                    <a:pt x="149" y="718"/>
                  </a:lnTo>
                  <a:lnTo>
                    <a:pt x="144" y="716"/>
                  </a:lnTo>
                  <a:lnTo>
                    <a:pt x="137" y="715"/>
                  </a:lnTo>
                  <a:lnTo>
                    <a:pt x="132" y="716"/>
                  </a:lnTo>
                  <a:lnTo>
                    <a:pt x="128" y="719"/>
                  </a:lnTo>
                  <a:lnTo>
                    <a:pt x="127" y="719"/>
                  </a:lnTo>
                  <a:lnTo>
                    <a:pt x="126" y="719"/>
                  </a:lnTo>
                  <a:lnTo>
                    <a:pt x="121" y="721"/>
                  </a:lnTo>
                  <a:lnTo>
                    <a:pt x="120" y="721"/>
                  </a:lnTo>
                  <a:lnTo>
                    <a:pt x="114" y="719"/>
                  </a:lnTo>
                  <a:lnTo>
                    <a:pt x="107" y="718"/>
                  </a:lnTo>
                  <a:lnTo>
                    <a:pt x="106" y="718"/>
                  </a:lnTo>
                  <a:lnTo>
                    <a:pt x="99" y="716"/>
                  </a:lnTo>
                  <a:lnTo>
                    <a:pt x="94" y="713"/>
                  </a:lnTo>
                  <a:lnTo>
                    <a:pt x="89" y="710"/>
                  </a:lnTo>
                  <a:lnTo>
                    <a:pt x="84" y="708"/>
                  </a:lnTo>
                  <a:lnTo>
                    <a:pt x="78" y="706"/>
                  </a:lnTo>
                  <a:lnTo>
                    <a:pt x="77" y="706"/>
                  </a:lnTo>
                  <a:lnTo>
                    <a:pt x="77" y="705"/>
                  </a:lnTo>
                  <a:lnTo>
                    <a:pt x="71" y="701"/>
                  </a:lnTo>
                  <a:lnTo>
                    <a:pt x="66" y="700"/>
                  </a:lnTo>
                  <a:lnTo>
                    <a:pt x="61" y="700"/>
                  </a:lnTo>
                  <a:lnTo>
                    <a:pt x="54" y="701"/>
                  </a:lnTo>
                  <a:lnTo>
                    <a:pt x="47" y="703"/>
                  </a:lnTo>
                  <a:lnTo>
                    <a:pt x="41" y="703"/>
                  </a:lnTo>
                  <a:lnTo>
                    <a:pt x="38" y="707"/>
                  </a:lnTo>
                  <a:lnTo>
                    <a:pt x="36" y="712"/>
                  </a:lnTo>
                  <a:lnTo>
                    <a:pt x="33" y="720"/>
                  </a:lnTo>
                  <a:lnTo>
                    <a:pt x="33" y="721"/>
                  </a:lnTo>
                  <a:lnTo>
                    <a:pt x="29" y="726"/>
                  </a:lnTo>
                  <a:lnTo>
                    <a:pt x="27" y="727"/>
                  </a:lnTo>
                  <a:lnTo>
                    <a:pt x="25" y="726"/>
                  </a:lnTo>
                  <a:lnTo>
                    <a:pt x="20" y="723"/>
                  </a:lnTo>
                  <a:lnTo>
                    <a:pt x="14" y="721"/>
                  </a:lnTo>
                  <a:lnTo>
                    <a:pt x="12" y="724"/>
                  </a:lnTo>
                  <a:lnTo>
                    <a:pt x="11" y="724"/>
                  </a:lnTo>
                  <a:lnTo>
                    <a:pt x="0" y="725"/>
                  </a:lnTo>
                  <a:lnTo>
                    <a:pt x="1" y="724"/>
                  </a:lnTo>
                  <a:lnTo>
                    <a:pt x="9" y="719"/>
                  </a:lnTo>
                  <a:lnTo>
                    <a:pt x="8" y="720"/>
                  </a:lnTo>
                  <a:lnTo>
                    <a:pt x="8" y="719"/>
                  </a:lnTo>
                  <a:lnTo>
                    <a:pt x="12" y="716"/>
                  </a:lnTo>
                  <a:lnTo>
                    <a:pt x="13" y="714"/>
                  </a:lnTo>
                  <a:lnTo>
                    <a:pt x="15" y="715"/>
                  </a:lnTo>
                  <a:lnTo>
                    <a:pt x="22" y="718"/>
                  </a:lnTo>
                  <a:lnTo>
                    <a:pt x="26" y="720"/>
                  </a:lnTo>
                  <a:lnTo>
                    <a:pt x="28" y="718"/>
                  </a:lnTo>
                  <a:lnTo>
                    <a:pt x="31" y="710"/>
                  </a:lnTo>
                  <a:lnTo>
                    <a:pt x="33" y="705"/>
                  </a:lnTo>
                  <a:lnTo>
                    <a:pt x="33" y="704"/>
                  </a:lnTo>
                  <a:lnTo>
                    <a:pt x="38" y="699"/>
                  </a:lnTo>
                  <a:lnTo>
                    <a:pt x="38" y="698"/>
                  </a:lnTo>
                  <a:lnTo>
                    <a:pt x="39" y="698"/>
                  </a:lnTo>
                  <a:lnTo>
                    <a:pt x="46" y="697"/>
                  </a:lnTo>
                  <a:lnTo>
                    <a:pt x="53" y="696"/>
                  </a:lnTo>
                  <a:lnTo>
                    <a:pt x="60" y="695"/>
                  </a:lnTo>
                  <a:lnTo>
                    <a:pt x="66" y="695"/>
                  </a:lnTo>
                  <a:lnTo>
                    <a:pt x="72" y="695"/>
                  </a:lnTo>
                  <a:lnTo>
                    <a:pt x="73" y="695"/>
                  </a:lnTo>
                  <a:lnTo>
                    <a:pt x="74" y="696"/>
                  </a:lnTo>
                  <a:lnTo>
                    <a:pt x="80" y="701"/>
                  </a:lnTo>
                  <a:lnTo>
                    <a:pt x="85" y="703"/>
                  </a:lnTo>
                  <a:lnTo>
                    <a:pt x="91" y="705"/>
                  </a:lnTo>
                  <a:lnTo>
                    <a:pt x="92" y="705"/>
                  </a:lnTo>
                  <a:lnTo>
                    <a:pt x="97" y="709"/>
                  </a:lnTo>
                  <a:lnTo>
                    <a:pt x="101" y="711"/>
                  </a:lnTo>
                  <a:lnTo>
                    <a:pt x="108" y="713"/>
                  </a:lnTo>
                  <a:lnTo>
                    <a:pt x="114" y="714"/>
                  </a:lnTo>
                  <a:lnTo>
                    <a:pt x="115" y="714"/>
                  </a:lnTo>
                  <a:lnTo>
                    <a:pt x="121" y="715"/>
                  </a:lnTo>
                  <a:lnTo>
                    <a:pt x="125" y="714"/>
                  </a:lnTo>
                  <a:lnTo>
                    <a:pt x="129" y="711"/>
                  </a:lnTo>
                  <a:lnTo>
                    <a:pt x="130" y="710"/>
                  </a:lnTo>
                  <a:lnTo>
                    <a:pt x="131" y="710"/>
                  </a:lnTo>
                  <a:lnTo>
                    <a:pt x="137" y="710"/>
                  </a:lnTo>
                  <a:lnTo>
                    <a:pt x="146" y="711"/>
                  </a:lnTo>
                  <a:lnTo>
                    <a:pt x="151" y="713"/>
                  </a:lnTo>
                  <a:lnTo>
                    <a:pt x="151" y="714"/>
                  </a:lnTo>
                  <a:lnTo>
                    <a:pt x="152" y="714"/>
                  </a:lnTo>
                  <a:lnTo>
                    <a:pt x="158" y="719"/>
                  </a:lnTo>
                  <a:lnTo>
                    <a:pt x="159" y="720"/>
                  </a:lnTo>
                  <a:lnTo>
                    <a:pt x="159" y="721"/>
                  </a:lnTo>
                  <a:lnTo>
                    <a:pt x="159" y="729"/>
                  </a:lnTo>
                  <a:lnTo>
                    <a:pt x="161" y="734"/>
                  </a:lnTo>
                  <a:lnTo>
                    <a:pt x="165" y="738"/>
                  </a:lnTo>
                  <a:lnTo>
                    <a:pt x="169" y="738"/>
                  </a:lnTo>
                  <a:lnTo>
                    <a:pt x="176" y="737"/>
                  </a:lnTo>
                  <a:lnTo>
                    <a:pt x="177" y="737"/>
                  </a:lnTo>
                  <a:lnTo>
                    <a:pt x="184" y="741"/>
                  </a:lnTo>
                  <a:lnTo>
                    <a:pt x="193" y="746"/>
                  </a:lnTo>
                  <a:lnTo>
                    <a:pt x="194" y="746"/>
                  </a:lnTo>
                  <a:lnTo>
                    <a:pt x="198" y="750"/>
                  </a:lnTo>
                  <a:lnTo>
                    <a:pt x="204" y="754"/>
                  </a:lnTo>
                  <a:lnTo>
                    <a:pt x="210" y="754"/>
                  </a:lnTo>
                  <a:lnTo>
                    <a:pt x="211" y="754"/>
                  </a:lnTo>
                  <a:lnTo>
                    <a:pt x="212" y="755"/>
                  </a:lnTo>
                  <a:lnTo>
                    <a:pt x="216" y="759"/>
                  </a:lnTo>
                  <a:lnTo>
                    <a:pt x="220" y="764"/>
                  </a:lnTo>
                  <a:lnTo>
                    <a:pt x="225" y="771"/>
                  </a:lnTo>
                  <a:lnTo>
                    <a:pt x="225" y="772"/>
                  </a:lnTo>
                  <a:lnTo>
                    <a:pt x="225" y="773"/>
                  </a:lnTo>
                  <a:lnTo>
                    <a:pt x="225" y="779"/>
                  </a:lnTo>
                  <a:lnTo>
                    <a:pt x="227" y="787"/>
                  </a:lnTo>
                  <a:lnTo>
                    <a:pt x="227" y="788"/>
                  </a:lnTo>
                  <a:lnTo>
                    <a:pt x="225" y="797"/>
                  </a:lnTo>
                  <a:lnTo>
                    <a:pt x="223" y="805"/>
                  </a:lnTo>
                  <a:lnTo>
                    <a:pt x="226" y="810"/>
                  </a:lnTo>
                  <a:lnTo>
                    <a:pt x="229" y="816"/>
                  </a:lnTo>
                  <a:lnTo>
                    <a:pt x="231" y="821"/>
                  </a:lnTo>
                  <a:lnTo>
                    <a:pt x="231" y="822"/>
                  </a:lnTo>
                  <a:lnTo>
                    <a:pt x="233" y="827"/>
                  </a:lnTo>
                  <a:lnTo>
                    <a:pt x="233" y="828"/>
                  </a:lnTo>
                  <a:lnTo>
                    <a:pt x="233" y="834"/>
                  </a:lnTo>
                  <a:lnTo>
                    <a:pt x="233" y="840"/>
                  </a:lnTo>
                  <a:lnTo>
                    <a:pt x="233" y="841"/>
                  </a:lnTo>
                  <a:lnTo>
                    <a:pt x="230" y="849"/>
                  </a:lnTo>
                  <a:lnTo>
                    <a:pt x="231" y="854"/>
                  </a:lnTo>
                  <a:lnTo>
                    <a:pt x="233" y="860"/>
                  </a:lnTo>
                  <a:lnTo>
                    <a:pt x="233" y="861"/>
                  </a:lnTo>
                  <a:lnTo>
                    <a:pt x="231" y="868"/>
                  </a:lnTo>
                  <a:lnTo>
                    <a:pt x="232" y="874"/>
                  </a:lnTo>
                  <a:lnTo>
                    <a:pt x="233" y="883"/>
                  </a:lnTo>
                  <a:lnTo>
                    <a:pt x="239" y="892"/>
                  </a:lnTo>
                  <a:lnTo>
                    <a:pt x="239" y="893"/>
                  </a:lnTo>
                  <a:lnTo>
                    <a:pt x="240" y="900"/>
                  </a:lnTo>
                  <a:lnTo>
                    <a:pt x="240" y="901"/>
                  </a:lnTo>
                  <a:lnTo>
                    <a:pt x="239" y="902"/>
                  </a:lnTo>
                  <a:lnTo>
                    <a:pt x="236" y="908"/>
                  </a:lnTo>
                  <a:lnTo>
                    <a:pt x="234" y="912"/>
                  </a:lnTo>
                  <a:lnTo>
                    <a:pt x="234" y="917"/>
                  </a:lnTo>
                  <a:lnTo>
                    <a:pt x="234" y="918"/>
                  </a:lnTo>
                  <a:lnTo>
                    <a:pt x="233" y="918"/>
                  </a:lnTo>
                  <a:lnTo>
                    <a:pt x="231" y="924"/>
                  </a:lnTo>
                  <a:lnTo>
                    <a:pt x="229" y="928"/>
                  </a:lnTo>
                  <a:lnTo>
                    <a:pt x="231" y="933"/>
                  </a:lnTo>
                  <a:lnTo>
                    <a:pt x="231" y="934"/>
                  </a:lnTo>
                  <a:lnTo>
                    <a:pt x="231" y="935"/>
                  </a:lnTo>
                  <a:lnTo>
                    <a:pt x="228" y="941"/>
                  </a:lnTo>
                  <a:lnTo>
                    <a:pt x="228" y="942"/>
                  </a:lnTo>
                  <a:lnTo>
                    <a:pt x="225" y="949"/>
                  </a:lnTo>
                  <a:lnTo>
                    <a:pt x="223" y="954"/>
                  </a:lnTo>
                  <a:lnTo>
                    <a:pt x="222" y="959"/>
                  </a:lnTo>
                  <a:lnTo>
                    <a:pt x="222" y="960"/>
                  </a:lnTo>
                  <a:lnTo>
                    <a:pt x="218" y="966"/>
                  </a:lnTo>
                  <a:lnTo>
                    <a:pt x="217" y="973"/>
                  </a:lnTo>
                  <a:lnTo>
                    <a:pt x="216" y="979"/>
                  </a:lnTo>
                  <a:lnTo>
                    <a:pt x="216" y="986"/>
                  </a:lnTo>
                  <a:lnTo>
                    <a:pt x="215" y="987"/>
                  </a:lnTo>
                  <a:lnTo>
                    <a:pt x="211" y="993"/>
                  </a:lnTo>
                  <a:lnTo>
                    <a:pt x="210" y="998"/>
                  </a:lnTo>
                  <a:lnTo>
                    <a:pt x="213" y="1003"/>
                  </a:lnTo>
                  <a:lnTo>
                    <a:pt x="213" y="1004"/>
                  </a:lnTo>
                  <a:lnTo>
                    <a:pt x="213" y="1011"/>
                  </a:lnTo>
                  <a:lnTo>
                    <a:pt x="212" y="1012"/>
                  </a:lnTo>
                  <a:lnTo>
                    <a:pt x="209" y="1016"/>
                  </a:lnTo>
                  <a:lnTo>
                    <a:pt x="209" y="1022"/>
                  </a:lnTo>
                  <a:lnTo>
                    <a:pt x="209" y="1023"/>
                  </a:lnTo>
                  <a:lnTo>
                    <a:pt x="208" y="1023"/>
                  </a:lnTo>
                  <a:lnTo>
                    <a:pt x="204" y="1028"/>
                  </a:lnTo>
                  <a:lnTo>
                    <a:pt x="204" y="1029"/>
                  </a:lnTo>
                  <a:lnTo>
                    <a:pt x="199" y="1031"/>
                  </a:lnTo>
                  <a:lnTo>
                    <a:pt x="196" y="1037"/>
                  </a:lnTo>
                  <a:lnTo>
                    <a:pt x="196" y="1038"/>
                  </a:lnTo>
                  <a:lnTo>
                    <a:pt x="192" y="1043"/>
                  </a:lnTo>
                  <a:lnTo>
                    <a:pt x="189" y="1049"/>
                  </a:lnTo>
                  <a:lnTo>
                    <a:pt x="189" y="1050"/>
                  </a:lnTo>
                  <a:lnTo>
                    <a:pt x="188" y="1050"/>
                  </a:lnTo>
                  <a:lnTo>
                    <a:pt x="183" y="1054"/>
                  </a:lnTo>
                  <a:lnTo>
                    <a:pt x="182" y="1055"/>
                  </a:lnTo>
                  <a:lnTo>
                    <a:pt x="180" y="1054"/>
                  </a:lnTo>
                  <a:lnTo>
                    <a:pt x="176" y="1052"/>
                  </a:lnTo>
                  <a:lnTo>
                    <a:pt x="172" y="1053"/>
                  </a:lnTo>
                  <a:lnTo>
                    <a:pt x="169" y="1057"/>
                  </a:lnTo>
                  <a:lnTo>
                    <a:pt x="170" y="1060"/>
                  </a:lnTo>
                  <a:lnTo>
                    <a:pt x="174" y="1062"/>
                  </a:lnTo>
                  <a:lnTo>
                    <a:pt x="175" y="1063"/>
                  </a:lnTo>
                  <a:lnTo>
                    <a:pt x="181" y="1069"/>
                  </a:lnTo>
                  <a:lnTo>
                    <a:pt x="183" y="1074"/>
                  </a:lnTo>
                  <a:lnTo>
                    <a:pt x="186" y="1075"/>
                  </a:lnTo>
                  <a:lnTo>
                    <a:pt x="188" y="1072"/>
                  </a:lnTo>
                  <a:lnTo>
                    <a:pt x="188" y="1071"/>
                  </a:lnTo>
                  <a:lnTo>
                    <a:pt x="190" y="1071"/>
                  </a:lnTo>
                  <a:lnTo>
                    <a:pt x="196" y="1070"/>
                  </a:lnTo>
                  <a:lnTo>
                    <a:pt x="202" y="1070"/>
                  </a:lnTo>
                  <a:lnTo>
                    <a:pt x="203" y="1070"/>
                  </a:lnTo>
                  <a:lnTo>
                    <a:pt x="203" y="1071"/>
                  </a:lnTo>
                  <a:lnTo>
                    <a:pt x="208" y="1074"/>
                  </a:lnTo>
                  <a:lnTo>
                    <a:pt x="209" y="1075"/>
                  </a:lnTo>
                  <a:lnTo>
                    <a:pt x="213" y="1080"/>
                  </a:lnTo>
                  <a:lnTo>
                    <a:pt x="213" y="1081"/>
                  </a:lnTo>
                  <a:lnTo>
                    <a:pt x="215" y="1087"/>
                  </a:lnTo>
                  <a:lnTo>
                    <a:pt x="215" y="1089"/>
                  </a:lnTo>
                  <a:lnTo>
                    <a:pt x="214" y="1090"/>
                  </a:lnTo>
                  <a:lnTo>
                    <a:pt x="211" y="1095"/>
                  </a:lnTo>
                  <a:lnTo>
                    <a:pt x="210" y="1095"/>
                  </a:lnTo>
                  <a:lnTo>
                    <a:pt x="210" y="1096"/>
                  </a:lnTo>
                  <a:lnTo>
                    <a:pt x="202" y="1099"/>
                  </a:lnTo>
                  <a:lnTo>
                    <a:pt x="198" y="1100"/>
                  </a:lnTo>
                  <a:lnTo>
                    <a:pt x="198" y="1101"/>
                  </a:lnTo>
                  <a:lnTo>
                    <a:pt x="204" y="1100"/>
                  </a:lnTo>
                  <a:lnTo>
                    <a:pt x="206" y="1099"/>
                  </a:lnTo>
                  <a:lnTo>
                    <a:pt x="206" y="1101"/>
                  </a:lnTo>
                  <a:lnTo>
                    <a:pt x="210" y="1105"/>
                  </a:lnTo>
                  <a:lnTo>
                    <a:pt x="213" y="1112"/>
                  </a:lnTo>
                  <a:lnTo>
                    <a:pt x="216" y="1116"/>
                  </a:lnTo>
                  <a:lnTo>
                    <a:pt x="220" y="1117"/>
                  </a:lnTo>
                  <a:lnTo>
                    <a:pt x="223" y="1118"/>
                  </a:lnTo>
                  <a:lnTo>
                    <a:pt x="222" y="1121"/>
                  </a:lnTo>
                  <a:lnTo>
                    <a:pt x="221" y="1123"/>
                  </a:lnTo>
                  <a:lnTo>
                    <a:pt x="224" y="1124"/>
                  </a:lnTo>
                  <a:lnTo>
                    <a:pt x="225" y="1125"/>
                  </a:lnTo>
                  <a:lnTo>
                    <a:pt x="226" y="1125"/>
                  </a:lnTo>
                  <a:lnTo>
                    <a:pt x="229" y="1131"/>
                  </a:lnTo>
                  <a:lnTo>
                    <a:pt x="229" y="1132"/>
                  </a:lnTo>
                  <a:lnTo>
                    <a:pt x="229" y="1133"/>
                  </a:lnTo>
                  <a:lnTo>
                    <a:pt x="229" y="1137"/>
                  </a:lnTo>
                  <a:lnTo>
                    <a:pt x="229" y="1138"/>
                  </a:lnTo>
                  <a:lnTo>
                    <a:pt x="230" y="1136"/>
                  </a:lnTo>
                  <a:lnTo>
                    <a:pt x="232" y="1132"/>
                  </a:lnTo>
                  <a:lnTo>
                    <a:pt x="235" y="1136"/>
                  </a:lnTo>
                  <a:lnTo>
                    <a:pt x="238" y="1141"/>
                  </a:lnTo>
                  <a:lnTo>
                    <a:pt x="239" y="1142"/>
                  </a:lnTo>
                  <a:lnTo>
                    <a:pt x="239" y="1143"/>
                  </a:lnTo>
                  <a:lnTo>
                    <a:pt x="238" y="1147"/>
                  </a:lnTo>
                  <a:lnTo>
                    <a:pt x="240" y="1151"/>
                  </a:lnTo>
                  <a:lnTo>
                    <a:pt x="240" y="1152"/>
                  </a:lnTo>
                  <a:lnTo>
                    <a:pt x="242" y="1156"/>
                  </a:lnTo>
                  <a:lnTo>
                    <a:pt x="246" y="1157"/>
                  </a:lnTo>
                  <a:lnTo>
                    <a:pt x="246" y="1158"/>
                  </a:lnTo>
                  <a:lnTo>
                    <a:pt x="251" y="1160"/>
                  </a:lnTo>
                  <a:lnTo>
                    <a:pt x="252" y="1161"/>
                  </a:lnTo>
                  <a:lnTo>
                    <a:pt x="253" y="1162"/>
                  </a:lnTo>
                  <a:lnTo>
                    <a:pt x="253" y="1168"/>
                  </a:lnTo>
                  <a:lnTo>
                    <a:pt x="254" y="1172"/>
                  </a:lnTo>
                  <a:lnTo>
                    <a:pt x="258" y="1175"/>
                  </a:lnTo>
                  <a:lnTo>
                    <a:pt x="263" y="1179"/>
                  </a:lnTo>
                  <a:lnTo>
                    <a:pt x="263" y="1180"/>
                  </a:lnTo>
                  <a:lnTo>
                    <a:pt x="266" y="1185"/>
                  </a:lnTo>
                  <a:lnTo>
                    <a:pt x="268" y="1189"/>
                  </a:lnTo>
                  <a:lnTo>
                    <a:pt x="273" y="1192"/>
                  </a:lnTo>
                  <a:lnTo>
                    <a:pt x="273" y="1193"/>
                  </a:lnTo>
                  <a:lnTo>
                    <a:pt x="276" y="1198"/>
                  </a:lnTo>
                  <a:lnTo>
                    <a:pt x="276" y="1199"/>
                  </a:lnTo>
                  <a:lnTo>
                    <a:pt x="276" y="1200"/>
                  </a:lnTo>
                  <a:lnTo>
                    <a:pt x="275" y="1203"/>
                  </a:lnTo>
                  <a:lnTo>
                    <a:pt x="281" y="1205"/>
                  </a:lnTo>
                  <a:lnTo>
                    <a:pt x="282" y="1206"/>
                  </a:lnTo>
                  <a:lnTo>
                    <a:pt x="282" y="1207"/>
                  </a:lnTo>
                  <a:lnTo>
                    <a:pt x="284" y="1212"/>
                  </a:lnTo>
                  <a:lnTo>
                    <a:pt x="287" y="1215"/>
                  </a:lnTo>
                  <a:lnTo>
                    <a:pt x="290" y="1217"/>
                  </a:lnTo>
                  <a:lnTo>
                    <a:pt x="293" y="1214"/>
                  </a:lnTo>
                  <a:lnTo>
                    <a:pt x="297" y="1211"/>
                  </a:lnTo>
                  <a:lnTo>
                    <a:pt x="300" y="1206"/>
                  </a:lnTo>
                  <a:lnTo>
                    <a:pt x="301" y="1205"/>
                  </a:lnTo>
                  <a:lnTo>
                    <a:pt x="302" y="1205"/>
                  </a:lnTo>
                  <a:lnTo>
                    <a:pt x="308" y="1204"/>
                  </a:lnTo>
                  <a:lnTo>
                    <a:pt x="312" y="1201"/>
                  </a:lnTo>
                  <a:lnTo>
                    <a:pt x="313" y="1200"/>
                  </a:lnTo>
                  <a:lnTo>
                    <a:pt x="314" y="1200"/>
                  </a:lnTo>
                  <a:lnTo>
                    <a:pt x="319" y="1200"/>
                  </a:lnTo>
                  <a:lnTo>
                    <a:pt x="324" y="1199"/>
                  </a:lnTo>
                  <a:lnTo>
                    <a:pt x="329" y="1198"/>
                  </a:lnTo>
                  <a:lnTo>
                    <a:pt x="333" y="1195"/>
                  </a:lnTo>
                  <a:lnTo>
                    <a:pt x="334" y="1195"/>
                  </a:lnTo>
                  <a:lnTo>
                    <a:pt x="340" y="1194"/>
                  </a:lnTo>
                  <a:lnTo>
                    <a:pt x="341" y="1194"/>
                  </a:lnTo>
                  <a:lnTo>
                    <a:pt x="345" y="1194"/>
                  </a:lnTo>
                  <a:lnTo>
                    <a:pt x="350" y="1192"/>
                  </a:lnTo>
                  <a:lnTo>
                    <a:pt x="351" y="1192"/>
                  </a:lnTo>
                  <a:lnTo>
                    <a:pt x="357" y="1192"/>
                  </a:lnTo>
                  <a:lnTo>
                    <a:pt x="364" y="1194"/>
                  </a:lnTo>
                  <a:lnTo>
                    <a:pt x="365" y="1194"/>
                  </a:lnTo>
                  <a:lnTo>
                    <a:pt x="369" y="1197"/>
                  </a:lnTo>
                  <a:lnTo>
                    <a:pt x="370" y="1197"/>
                  </a:lnTo>
                  <a:lnTo>
                    <a:pt x="370" y="1198"/>
                  </a:lnTo>
                  <a:lnTo>
                    <a:pt x="373" y="1202"/>
                  </a:lnTo>
                  <a:lnTo>
                    <a:pt x="377" y="1205"/>
                  </a:lnTo>
                  <a:lnTo>
                    <a:pt x="378" y="1205"/>
                  </a:lnTo>
                  <a:lnTo>
                    <a:pt x="382" y="1209"/>
                  </a:lnTo>
                  <a:lnTo>
                    <a:pt x="383" y="1210"/>
                  </a:lnTo>
                  <a:lnTo>
                    <a:pt x="385" y="1217"/>
                  </a:lnTo>
                  <a:lnTo>
                    <a:pt x="385" y="1224"/>
                  </a:lnTo>
                  <a:lnTo>
                    <a:pt x="385" y="1229"/>
                  </a:lnTo>
                  <a:lnTo>
                    <a:pt x="385" y="1230"/>
                  </a:lnTo>
                  <a:lnTo>
                    <a:pt x="384" y="1231"/>
                  </a:lnTo>
                  <a:lnTo>
                    <a:pt x="381" y="1236"/>
                  </a:lnTo>
                  <a:lnTo>
                    <a:pt x="379" y="1241"/>
                  </a:lnTo>
                  <a:lnTo>
                    <a:pt x="378" y="1245"/>
                  </a:lnTo>
                  <a:lnTo>
                    <a:pt x="381" y="1249"/>
                  </a:lnTo>
                  <a:lnTo>
                    <a:pt x="382" y="1251"/>
                  </a:lnTo>
                  <a:lnTo>
                    <a:pt x="381" y="1252"/>
                  </a:lnTo>
                  <a:lnTo>
                    <a:pt x="377" y="1257"/>
                  </a:lnTo>
                  <a:lnTo>
                    <a:pt x="377" y="1262"/>
                  </a:lnTo>
                  <a:lnTo>
                    <a:pt x="377" y="1263"/>
                  </a:lnTo>
                  <a:lnTo>
                    <a:pt x="376" y="1264"/>
                  </a:lnTo>
                  <a:lnTo>
                    <a:pt x="372" y="1268"/>
                  </a:lnTo>
                  <a:lnTo>
                    <a:pt x="372" y="1269"/>
                  </a:lnTo>
                  <a:lnTo>
                    <a:pt x="366" y="1272"/>
                  </a:lnTo>
                  <a:lnTo>
                    <a:pt x="365" y="1273"/>
                  </a:lnTo>
                  <a:lnTo>
                    <a:pt x="364" y="1273"/>
                  </a:lnTo>
                  <a:lnTo>
                    <a:pt x="359" y="1273"/>
                  </a:lnTo>
                  <a:lnTo>
                    <a:pt x="358" y="1273"/>
                  </a:lnTo>
                  <a:lnTo>
                    <a:pt x="353" y="1271"/>
                  </a:lnTo>
                  <a:lnTo>
                    <a:pt x="349" y="1273"/>
                  </a:lnTo>
                  <a:lnTo>
                    <a:pt x="343" y="1275"/>
                  </a:lnTo>
                  <a:lnTo>
                    <a:pt x="338" y="1278"/>
                  </a:lnTo>
                  <a:lnTo>
                    <a:pt x="338" y="1279"/>
                  </a:lnTo>
                  <a:lnTo>
                    <a:pt x="337" y="1279"/>
                  </a:lnTo>
                  <a:lnTo>
                    <a:pt x="331" y="1279"/>
                  </a:lnTo>
                  <a:lnTo>
                    <a:pt x="327" y="1279"/>
                  </a:lnTo>
                  <a:lnTo>
                    <a:pt x="325" y="1283"/>
                  </a:lnTo>
                  <a:lnTo>
                    <a:pt x="325" y="1288"/>
                  </a:lnTo>
                  <a:lnTo>
                    <a:pt x="325" y="1289"/>
                  </a:lnTo>
                  <a:lnTo>
                    <a:pt x="321" y="1294"/>
                  </a:lnTo>
                  <a:lnTo>
                    <a:pt x="320" y="1294"/>
                  </a:lnTo>
                  <a:lnTo>
                    <a:pt x="319" y="1294"/>
                  </a:lnTo>
                  <a:lnTo>
                    <a:pt x="316" y="1295"/>
                  </a:lnTo>
                  <a:lnTo>
                    <a:pt x="316" y="1299"/>
                  </a:lnTo>
                  <a:lnTo>
                    <a:pt x="315" y="1305"/>
                  </a:lnTo>
                  <a:lnTo>
                    <a:pt x="315" y="1306"/>
                  </a:lnTo>
                  <a:lnTo>
                    <a:pt x="311" y="1310"/>
                  </a:lnTo>
                  <a:lnTo>
                    <a:pt x="310" y="1311"/>
                  </a:lnTo>
                  <a:lnTo>
                    <a:pt x="306" y="1313"/>
                  </a:lnTo>
                  <a:lnTo>
                    <a:pt x="305" y="1318"/>
                  </a:lnTo>
                  <a:lnTo>
                    <a:pt x="304" y="1322"/>
                  </a:lnTo>
                  <a:lnTo>
                    <a:pt x="307" y="1325"/>
                  </a:lnTo>
                  <a:lnTo>
                    <a:pt x="309" y="1326"/>
                  </a:lnTo>
                  <a:lnTo>
                    <a:pt x="307" y="1328"/>
                  </a:lnTo>
                  <a:lnTo>
                    <a:pt x="305" y="1334"/>
                  </a:lnTo>
                  <a:lnTo>
                    <a:pt x="301" y="1338"/>
                  </a:lnTo>
                  <a:lnTo>
                    <a:pt x="303" y="1343"/>
                  </a:lnTo>
                  <a:lnTo>
                    <a:pt x="304" y="1349"/>
                  </a:lnTo>
                  <a:lnTo>
                    <a:pt x="303" y="1355"/>
                  </a:lnTo>
                  <a:lnTo>
                    <a:pt x="303" y="1356"/>
                  </a:lnTo>
                  <a:lnTo>
                    <a:pt x="300" y="1361"/>
                  </a:lnTo>
                  <a:lnTo>
                    <a:pt x="299" y="1362"/>
                  </a:lnTo>
                  <a:lnTo>
                    <a:pt x="298" y="1363"/>
                  </a:lnTo>
                  <a:lnTo>
                    <a:pt x="293" y="1364"/>
                  </a:lnTo>
                  <a:lnTo>
                    <a:pt x="290" y="1366"/>
                  </a:lnTo>
                  <a:lnTo>
                    <a:pt x="291" y="1368"/>
                  </a:lnTo>
                  <a:lnTo>
                    <a:pt x="292" y="1370"/>
                  </a:lnTo>
                  <a:lnTo>
                    <a:pt x="290" y="1371"/>
                  </a:lnTo>
                  <a:lnTo>
                    <a:pt x="286" y="1374"/>
                  </a:lnTo>
                  <a:lnTo>
                    <a:pt x="283" y="1379"/>
                  </a:lnTo>
                  <a:lnTo>
                    <a:pt x="279" y="1383"/>
                  </a:lnTo>
                  <a:lnTo>
                    <a:pt x="279" y="1384"/>
                  </a:lnTo>
                  <a:lnTo>
                    <a:pt x="278" y="1384"/>
                  </a:lnTo>
                  <a:lnTo>
                    <a:pt x="275" y="1386"/>
                  </a:lnTo>
                  <a:lnTo>
                    <a:pt x="276" y="1389"/>
                  </a:lnTo>
                  <a:lnTo>
                    <a:pt x="277" y="1390"/>
                  </a:lnTo>
                  <a:lnTo>
                    <a:pt x="276" y="1391"/>
                  </a:lnTo>
                  <a:lnTo>
                    <a:pt x="275" y="1392"/>
                  </a:lnTo>
                  <a:lnTo>
                    <a:pt x="277" y="1393"/>
                  </a:lnTo>
                  <a:lnTo>
                    <a:pt x="278" y="1393"/>
                  </a:lnTo>
                  <a:lnTo>
                    <a:pt x="282" y="1395"/>
                  </a:lnTo>
                  <a:lnTo>
                    <a:pt x="286" y="1396"/>
                  </a:lnTo>
                  <a:lnTo>
                    <a:pt x="292" y="1393"/>
                  </a:lnTo>
                  <a:lnTo>
                    <a:pt x="293" y="1392"/>
                  </a:lnTo>
                  <a:lnTo>
                    <a:pt x="295" y="1393"/>
                  </a:lnTo>
                  <a:lnTo>
                    <a:pt x="299" y="1397"/>
                  </a:lnTo>
                  <a:lnTo>
                    <a:pt x="301" y="1398"/>
                  </a:lnTo>
                  <a:lnTo>
                    <a:pt x="300" y="1401"/>
                  </a:lnTo>
                  <a:lnTo>
                    <a:pt x="298" y="1403"/>
                  </a:lnTo>
                  <a:lnTo>
                    <a:pt x="300" y="1406"/>
                  </a:lnTo>
                  <a:lnTo>
                    <a:pt x="305" y="1408"/>
                  </a:lnTo>
                  <a:lnTo>
                    <a:pt x="310" y="1412"/>
                  </a:lnTo>
                  <a:lnTo>
                    <a:pt x="311" y="1413"/>
                  </a:lnTo>
                  <a:lnTo>
                    <a:pt x="311" y="1414"/>
                  </a:lnTo>
                  <a:lnTo>
                    <a:pt x="311" y="1418"/>
                  </a:lnTo>
                  <a:lnTo>
                    <a:pt x="314" y="1421"/>
                  </a:lnTo>
                  <a:lnTo>
                    <a:pt x="316" y="1422"/>
                  </a:lnTo>
                  <a:lnTo>
                    <a:pt x="315" y="1424"/>
                  </a:lnTo>
                  <a:lnTo>
                    <a:pt x="314" y="1429"/>
                  </a:lnTo>
                  <a:lnTo>
                    <a:pt x="313" y="1434"/>
                  </a:lnTo>
                  <a:lnTo>
                    <a:pt x="313" y="1438"/>
                  </a:lnTo>
                  <a:lnTo>
                    <a:pt x="316" y="1441"/>
                  </a:lnTo>
                  <a:lnTo>
                    <a:pt x="317" y="1442"/>
                  </a:lnTo>
                  <a:lnTo>
                    <a:pt x="321" y="1448"/>
                  </a:lnTo>
                  <a:lnTo>
                    <a:pt x="324" y="1452"/>
                  </a:lnTo>
                  <a:lnTo>
                    <a:pt x="325" y="1452"/>
                  </a:lnTo>
                  <a:lnTo>
                    <a:pt x="325" y="1453"/>
                  </a:lnTo>
                  <a:lnTo>
                    <a:pt x="325" y="1455"/>
                  </a:lnTo>
                  <a:lnTo>
                    <a:pt x="326" y="1454"/>
                  </a:lnTo>
                  <a:lnTo>
                    <a:pt x="327" y="1454"/>
                  </a:lnTo>
                  <a:lnTo>
                    <a:pt x="333" y="1455"/>
                  </a:lnTo>
                  <a:lnTo>
                    <a:pt x="339" y="1454"/>
                  </a:lnTo>
                  <a:lnTo>
                    <a:pt x="340" y="1454"/>
                  </a:lnTo>
                  <a:lnTo>
                    <a:pt x="340" y="1455"/>
                  </a:lnTo>
                  <a:lnTo>
                    <a:pt x="345" y="1458"/>
                  </a:lnTo>
                  <a:lnTo>
                    <a:pt x="347" y="1460"/>
                  </a:lnTo>
                  <a:lnTo>
                    <a:pt x="346" y="1462"/>
                  </a:lnTo>
                  <a:lnTo>
                    <a:pt x="344" y="1466"/>
                  </a:lnTo>
                  <a:lnTo>
                    <a:pt x="346" y="1468"/>
                  </a:lnTo>
                  <a:lnTo>
                    <a:pt x="352" y="1471"/>
                  </a:lnTo>
                  <a:lnTo>
                    <a:pt x="357" y="1473"/>
                  </a:lnTo>
                  <a:lnTo>
                    <a:pt x="359" y="1474"/>
                  </a:lnTo>
                  <a:lnTo>
                    <a:pt x="358" y="1476"/>
                  </a:lnTo>
                  <a:lnTo>
                    <a:pt x="357" y="1480"/>
                  </a:lnTo>
                  <a:lnTo>
                    <a:pt x="360" y="1484"/>
                  </a:lnTo>
                  <a:lnTo>
                    <a:pt x="362" y="1486"/>
                  </a:lnTo>
                  <a:lnTo>
                    <a:pt x="360" y="1488"/>
                  </a:lnTo>
                  <a:lnTo>
                    <a:pt x="356" y="1491"/>
                  </a:lnTo>
                  <a:lnTo>
                    <a:pt x="356" y="1492"/>
                  </a:lnTo>
                  <a:lnTo>
                    <a:pt x="351" y="1495"/>
                  </a:lnTo>
                  <a:lnTo>
                    <a:pt x="349" y="1500"/>
                  </a:lnTo>
                  <a:lnTo>
                    <a:pt x="347" y="1506"/>
                  </a:lnTo>
                  <a:lnTo>
                    <a:pt x="347" y="1507"/>
                  </a:lnTo>
                  <a:lnTo>
                    <a:pt x="346" y="1508"/>
                  </a:lnTo>
                  <a:lnTo>
                    <a:pt x="340" y="1511"/>
                  </a:lnTo>
                  <a:lnTo>
                    <a:pt x="341" y="1515"/>
                  </a:lnTo>
                  <a:lnTo>
                    <a:pt x="344" y="1517"/>
                  </a:lnTo>
                  <a:lnTo>
                    <a:pt x="348" y="1517"/>
                  </a:lnTo>
                  <a:lnTo>
                    <a:pt x="349" y="1517"/>
                  </a:lnTo>
                  <a:lnTo>
                    <a:pt x="350" y="1518"/>
                  </a:lnTo>
                  <a:lnTo>
                    <a:pt x="353" y="1522"/>
                  </a:lnTo>
                  <a:lnTo>
                    <a:pt x="355" y="1523"/>
                  </a:lnTo>
                  <a:lnTo>
                    <a:pt x="354" y="1525"/>
                  </a:lnTo>
                  <a:lnTo>
                    <a:pt x="353" y="1528"/>
                  </a:lnTo>
                  <a:lnTo>
                    <a:pt x="356" y="1529"/>
                  </a:lnTo>
                  <a:lnTo>
                    <a:pt x="361" y="1528"/>
                  </a:lnTo>
                  <a:lnTo>
                    <a:pt x="363" y="1527"/>
                  </a:lnTo>
                  <a:lnTo>
                    <a:pt x="364" y="1529"/>
                  </a:lnTo>
                  <a:lnTo>
                    <a:pt x="367" y="1535"/>
                  </a:lnTo>
                  <a:lnTo>
                    <a:pt x="367" y="1536"/>
                  </a:lnTo>
                  <a:lnTo>
                    <a:pt x="367" y="1541"/>
                  </a:lnTo>
                  <a:lnTo>
                    <a:pt x="369" y="1545"/>
                  </a:lnTo>
                  <a:lnTo>
                    <a:pt x="370" y="1546"/>
                  </a:lnTo>
                  <a:lnTo>
                    <a:pt x="370" y="1547"/>
                  </a:lnTo>
                  <a:lnTo>
                    <a:pt x="369" y="1552"/>
                  </a:lnTo>
                  <a:lnTo>
                    <a:pt x="369" y="1558"/>
                  </a:lnTo>
                  <a:lnTo>
                    <a:pt x="368" y="1563"/>
                  </a:lnTo>
                  <a:lnTo>
                    <a:pt x="371" y="1568"/>
                  </a:lnTo>
                  <a:lnTo>
                    <a:pt x="371" y="1569"/>
                  </a:lnTo>
                  <a:lnTo>
                    <a:pt x="372" y="1576"/>
                  </a:lnTo>
                  <a:lnTo>
                    <a:pt x="376" y="1578"/>
                  </a:lnTo>
                  <a:lnTo>
                    <a:pt x="376" y="1579"/>
                  </a:lnTo>
                  <a:lnTo>
                    <a:pt x="377" y="1579"/>
                  </a:lnTo>
                  <a:lnTo>
                    <a:pt x="380" y="1584"/>
                  </a:lnTo>
                  <a:lnTo>
                    <a:pt x="384" y="1588"/>
                  </a:lnTo>
                  <a:lnTo>
                    <a:pt x="384" y="1589"/>
                  </a:lnTo>
                  <a:lnTo>
                    <a:pt x="385" y="1595"/>
                  </a:lnTo>
                  <a:lnTo>
                    <a:pt x="389" y="1597"/>
                  </a:lnTo>
                  <a:lnTo>
                    <a:pt x="394" y="1597"/>
                  </a:lnTo>
                  <a:lnTo>
                    <a:pt x="395" y="1597"/>
                  </a:lnTo>
                  <a:lnTo>
                    <a:pt x="400" y="1597"/>
                  </a:lnTo>
                  <a:lnTo>
                    <a:pt x="406" y="1596"/>
                  </a:lnTo>
                  <a:lnTo>
                    <a:pt x="407" y="1596"/>
                  </a:lnTo>
                  <a:lnTo>
                    <a:pt x="407" y="1597"/>
                  </a:lnTo>
                  <a:lnTo>
                    <a:pt x="414" y="1600"/>
                  </a:lnTo>
                  <a:lnTo>
                    <a:pt x="415" y="1600"/>
                  </a:lnTo>
                  <a:lnTo>
                    <a:pt x="419" y="1604"/>
                  </a:lnTo>
                  <a:lnTo>
                    <a:pt x="423" y="1604"/>
                  </a:lnTo>
                  <a:lnTo>
                    <a:pt x="424" y="1604"/>
                  </a:lnTo>
                  <a:lnTo>
                    <a:pt x="429" y="1604"/>
                  </a:lnTo>
                  <a:lnTo>
                    <a:pt x="435" y="1601"/>
                  </a:lnTo>
                  <a:lnTo>
                    <a:pt x="436" y="1601"/>
                  </a:lnTo>
                  <a:lnTo>
                    <a:pt x="442" y="1601"/>
                  </a:lnTo>
                  <a:lnTo>
                    <a:pt x="445" y="1601"/>
                  </a:lnTo>
                  <a:lnTo>
                    <a:pt x="445" y="1603"/>
                  </a:lnTo>
                  <a:lnTo>
                    <a:pt x="446" y="1609"/>
                  </a:lnTo>
                  <a:lnTo>
                    <a:pt x="448" y="1613"/>
                  </a:lnTo>
                  <a:lnTo>
                    <a:pt x="452" y="1614"/>
                  </a:lnTo>
                  <a:lnTo>
                    <a:pt x="452" y="1610"/>
                  </a:lnTo>
                  <a:lnTo>
                    <a:pt x="452" y="1609"/>
                  </a:lnTo>
                  <a:lnTo>
                    <a:pt x="452" y="1608"/>
                  </a:lnTo>
                  <a:lnTo>
                    <a:pt x="456" y="1603"/>
                  </a:lnTo>
                  <a:lnTo>
                    <a:pt x="460" y="1599"/>
                  </a:lnTo>
                  <a:lnTo>
                    <a:pt x="463" y="1594"/>
                  </a:lnTo>
                  <a:lnTo>
                    <a:pt x="466" y="1589"/>
                  </a:lnTo>
                  <a:lnTo>
                    <a:pt x="466" y="1584"/>
                  </a:lnTo>
                  <a:lnTo>
                    <a:pt x="467" y="1578"/>
                  </a:lnTo>
                  <a:lnTo>
                    <a:pt x="468" y="1578"/>
                  </a:lnTo>
                  <a:lnTo>
                    <a:pt x="470" y="1573"/>
                  </a:lnTo>
                  <a:lnTo>
                    <a:pt x="472" y="1568"/>
                  </a:lnTo>
                  <a:lnTo>
                    <a:pt x="473" y="1564"/>
                  </a:lnTo>
                  <a:lnTo>
                    <a:pt x="471" y="1559"/>
                  </a:lnTo>
                  <a:lnTo>
                    <a:pt x="471" y="1558"/>
                  </a:lnTo>
                  <a:lnTo>
                    <a:pt x="470" y="1553"/>
                  </a:lnTo>
                  <a:lnTo>
                    <a:pt x="470" y="1552"/>
                  </a:lnTo>
                  <a:lnTo>
                    <a:pt x="471" y="1546"/>
                  </a:lnTo>
                  <a:lnTo>
                    <a:pt x="473" y="1540"/>
                  </a:lnTo>
                  <a:lnTo>
                    <a:pt x="474" y="1540"/>
                  </a:lnTo>
                  <a:lnTo>
                    <a:pt x="474" y="1539"/>
                  </a:lnTo>
                  <a:lnTo>
                    <a:pt x="477" y="1535"/>
                  </a:lnTo>
                  <a:lnTo>
                    <a:pt x="478" y="1530"/>
                  </a:lnTo>
                  <a:lnTo>
                    <a:pt x="478" y="1524"/>
                  </a:lnTo>
                  <a:lnTo>
                    <a:pt x="477" y="1519"/>
                  </a:lnTo>
                  <a:lnTo>
                    <a:pt x="477" y="1518"/>
                  </a:lnTo>
                  <a:lnTo>
                    <a:pt x="477" y="1513"/>
                  </a:lnTo>
                  <a:lnTo>
                    <a:pt x="477" y="1512"/>
                  </a:lnTo>
                  <a:lnTo>
                    <a:pt x="478" y="1512"/>
                  </a:lnTo>
                  <a:lnTo>
                    <a:pt x="479" y="1507"/>
                  </a:lnTo>
                  <a:lnTo>
                    <a:pt x="478" y="1503"/>
                  </a:lnTo>
                  <a:lnTo>
                    <a:pt x="478" y="1502"/>
                  </a:lnTo>
                  <a:lnTo>
                    <a:pt x="478" y="1501"/>
                  </a:lnTo>
                  <a:lnTo>
                    <a:pt x="479" y="1495"/>
                  </a:lnTo>
                  <a:lnTo>
                    <a:pt x="479" y="1494"/>
                  </a:lnTo>
                  <a:lnTo>
                    <a:pt x="481" y="1489"/>
                  </a:lnTo>
                  <a:lnTo>
                    <a:pt x="481" y="1488"/>
                  </a:lnTo>
                  <a:lnTo>
                    <a:pt x="485" y="1484"/>
                  </a:lnTo>
                  <a:lnTo>
                    <a:pt x="487" y="1480"/>
                  </a:lnTo>
                  <a:lnTo>
                    <a:pt x="485" y="1476"/>
                  </a:lnTo>
                  <a:lnTo>
                    <a:pt x="485" y="1475"/>
                  </a:lnTo>
                  <a:lnTo>
                    <a:pt x="484" y="1469"/>
                  </a:lnTo>
                  <a:lnTo>
                    <a:pt x="481" y="1466"/>
                  </a:lnTo>
                  <a:lnTo>
                    <a:pt x="476" y="1463"/>
                  </a:lnTo>
                  <a:lnTo>
                    <a:pt x="471" y="1460"/>
                  </a:lnTo>
                  <a:lnTo>
                    <a:pt x="470" y="1459"/>
                  </a:lnTo>
                  <a:lnTo>
                    <a:pt x="470" y="1458"/>
                  </a:lnTo>
                  <a:lnTo>
                    <a:pt x="469" y="1452"/>
                  </a:lnTo>
                  <a:lnTo>
                    <a:pt x="469" y="1444"/>
                  </a:lnTo>
                  <a:lnTo>
                    <a:pt x="469" y="1443"/>
                  </a:lnTo>
                  <a:lnTo>
                    <a:pt x="470" y="1438"/>
                  </a:lnTo>
                  <a:lnTo>
                    <a:pt x="470" y="1433"/>
                  </a:lnTo>
                  <a:lnTo>
                    <a:pt x="468" y="1427"/>
                  </a:lnTo>
                  <a:lnTo>
                    <a:pt x="466" y="1420"/>
                  </a:lnTo>
                  <a:lnTo>
                    <a:pt x="466" y="1419"/>
                  </a:lnTo>
                  <a:lnTo>
                    <a:pt x="466" y="1411"/>
                  </a:lnTo>
                  <a:lnTo>
                    <a:pt x="465" y="1406"/>
                  </a:lnTo>
                  <a:lnTo>
                    <a:pt x="464" y="1406"/>
                  </a:lnTo>
                  <a:lnTo>
                    <a:pt x="464" y="1400"/>
                  </a:lnTo>
                  <a:lnTo>
                    <a:pt x="461" y="1396"/>
                  </a:lnTo>
                  <a:lnTo>
                    <a:pt x="458" y="1391"/>
                  </a:lnTo>
                  <a:lnTo>
                    <a:pt x="457" y="1390"/>
                  </a:lnTo>
                  <a:lnTo>
                    <a:pt x="456" y="1384"/>
                  </a:lnTo>
                  <a:lnTo>
                    <a:pt x="456" y="1383"/>
                  </a:lnTo>
                  <a:lnTo>
                    <a:pt x="456" y="1382"/>
                  </a:lnTo>
                  <a:lnTo>
                    <a:pt x="459" y="1377"/>
                  </a:lnTo>
                  <a:lnTo>
                    <a:pt x="461" y="1371"/>
                  </a:lnTo>
                  <a:lnTo>
                    <a:pt x="461" y="1370"/>
                  </a:lnTo>
                  <a:lnTo>
                    <a:pt x="465" y="1366"/>
                  </a:lnTo>
                  <a:lnTo>
                    <a:pt x="465" y="1362"/>
                  </a:lnTo>
                  <a:lnTo>
                    <a:pt x="465" y="1361"/>
                  </a:lnTo>
                  <a:lnTo>
                    <a:pt x="466" y="1360"/>
                  </a:lnTo>
                  <a:lnTo>
                    <a:pt x="470" y="1355"/>
                  </a:lnTo>
                  <a:lnTo>
                    <a:pt x="471" y="1354"/>
                  </a:lnTo>
                  <a:lnTo>
                    <a:pt x="477" y="1352"/>
                  </a:lnTo>
                  <a:lnTo>
                    <a:pt x="481" y="1348"/>
                  </a:lnTo>
                  <a:lnTo>
                    <a:pt x="486" y="1346"/>
                  </a:lnTo>
                  <a:lnTo>
                    <a:pt x="487" y="1341"/>
                  </a:lnTo>
                  <a:lnTo>
                    <a:pt x="489" y="1335"/>
                  </a:lnTo>
                  <a:lnTo>
                    <a:pt x="489" y="1334"/>
                  </a:lnTo>
                  <a:lnTo>
                    <a:pt x="490" y="1334"/>
                  </a:lnTo>
                  <a:lnTo>
                    <a:pt x="494" y="1330"/>
                  </a:lnTo>
                  <a:lnTo>
                    <a:pt x="494" y="1329"/>
                  </a:lnTo>
                  <a:lnTo>
                    <a:pt x="495" y="1329"/>
                  </a:lnTo>
                  <a:lnTo>
                    <a:pt x="496" y="1328"/>
                  </a:lnTo>
                  <a:lnTo>
                    <a:pt x="495" y="1327"/>
                  </a:lnTo>
                  <a:lnTo>
                    <a:pt x="493" y="1324"/>
                  </a:lnTo>
                  <a:lnTo>
                    <a:pt x="496" y="1323"/>
                  </a:lnTo>
                  <a:lnTo>
                    <a:pt x="500" y="1320"/>
                  </a:lnTo>
                  <a:lnTo>
                    <a:pt x="501" y="1315"/>
                  </a:lnTo>
                  <a:lnTo>
                    <a:pt x="503" y="1310"/>
                  </a:lnTo>
                  <a:lnTo>
                    <a:pt x="504" y="1304"/>
                  </a:lnTo>
                  <a:lnTo>
                    <a:pt x="507" y="1298"/>
                  </a:lnTo>
                  <a:lnTo>
                    <a:pt x="508" y="1292"/>
                  </a:lnTo>
                  <a:lnTo>
                    <a:pt x="508" y="1291"/>
                  </a:lnTo>
                  <a:lnTo>
                    <a:pt x="509" y="1291"/>
                  </a:lnTo>
                  <a:lnTo>
                    <a:pt x="512" y="1287"/>
                  </a:lnTo>
                  <a:lnTo>
                    <a:pt x="515" y="1282"/>
                  </a:lnTo>
                  <a:lnTo>
                    <a:pt x="517" y="1276"/>
                  </a:lnTo>
                  <a:lnTo>
                    <a:pt x="520" y="1271"/>
                  </a:lnTo>
                  <a:lnTo>
                    <a:pt x="520" y="1270"/>
                  </a:lnTo>
                  <a:lnTo>
                    <a:pt x="523" y="1265"/>
                  </a:lnTo>
                  <a:lnTo>
                    <a:pt x="524" y="1265"/>
                  </a:lnTo>
                  <a:lnTo>
                    <a:pt x="524" y="1264"/>
                  </a:lnTo>
                  <a:lnTo>
                    <a:pt x="528" y="1261"/>
                  </a:lnTo>
                  <a:lnTo>
                    <a:pt x="530" y="1257"/>
                  </a:lnTo>
                  <a:lnTo>
                    <a:pt x="530" y="1256"/>
                  </a:lnTo>
                  <a:lnTo>
                    <a:pt x="531" y="1256"/>
                  </a:lnTo>
                  <a:lnTo>
                    <a:pt x="534" y="1253"/>
                  </a:lnTo>
                  <a:lnTo>
                    <a:pt x="534" y="1249"/>
                  </a:lnTo>
                  <a:lnTo>
                    <a:pt x="534" y="1248"/>
                  </a:lnTo>
                  <a:lnTo>
                    <a:pt x="536" y="1241"/>
                  </a:lnTo>
                  <a:lnTo>
                    <a:pt x="538" y="1236"/>
                  </a:lnTo>
                  <a:lnTo>
                    <a:pt x="537" y="1231"/>
                  </a:lnTo>
                  <a:lnTo>
                    <a:pt x="536" y="1229"/>
                  </a:lnTo>
                  <a:lnTo>
                    <a:pt x="538" y="1228"/>
                  </a:lnTo>
                  <a:lnTo>
                    <a:pt x="541" y="1226"/>
                  </a:lnTo>
                  <a:lnTo>
                    <a:pt x="541" y="1222"/>
                  </a:lnTo>
                  <a:lnTo>
                    <a:pt x="541" y="1221"/>
                  </a:lnTo>
                  <a:lnTo>
                    <a:pt x="541" y="1220"/>
                  </a:lnTo>
                  <a:lnTo>
                    <a:pt x="543" y="1214"/>
                  </a:lnTo>
                  <a:lnTo>
                    <a:pt x="547" y="1209"/>
                  </a:lnTo>
                  <a:lnTo>
                    <a:pt x="545" y="1204"/>
                  </a:lnTo>
                  <a:lnTo>
                    <a:pt x="546" y="1203"/>
                  </a:lnTo>
                  <a:lnTo>
                    <a:pt x="548" y="1197"/>
                  </a:lnTo>
                  <a:lnTo>
                    <a:pt x="548" y="1196"/>
                  </a:lnTo>
                  <a:lnTo>
                    <a:pt x="551" y="1191"/>
                  </a:lnTo>
                  <a:lnTo>
                    <a:pt x="554" y="1187"/>
                  </a:lnTo>
                  <a:lnTo>
                    <a:pt x="556" y="1181"/>
                  </a:lnTo>
                  <a:lnTo>
                    <a:pt x="558" y="1175"/>
                  </a:lnTo>
                  <a:lnTo>
                    <a:pt x="561" y="1168"/>
                  </a:lnTo>
                  <a:lnTo>
                    <a:pt x="561" y="1167"/>
                  </a:lnTo>
                  <a:lnTo>
                    <a:pt x="563" y="1166"/>
                  </a:lnTo>
                  <a:lnTo>
                    <a:pt x="568" y="1165"/>
                  </a:lnTo>
                  <a:lnTo>
                    <a:pt x="572" y="1162"/>
                  </a:lnTo>
                  <a:lnTo>
                    <a:pt x="572" y="1161"/>
                  </a:lnTo>
                  <a:lnTo>
                    <a:pt x="573" y="1161"/>
                  </a:lnTo>
                  <a:lnTo>
                    <a:pt x="577" y="1159"/>
                  </a:lnTo>
                  <a:lnTo>
                    <a:pt x="582" y="1155"/>
                  </a:lnTo>
                  <a:lnTo>
                    <a:pt x="583" y="1155"/>
                  </a:lnTo>
                  <a:lnTo>
                    <a:pt x="588" y="1152"/>
                  </a:lnTo>
                  <a:lnTo>
                    <a:pt x="588" y="1151"/>
                  </a:lnTo>
                  <a:lnTo>
                    <a:pt x="589" y="1151"/>
                  </a:lnTo>
                  <a:lnTo>
                    <a:pt x="594" y="1150"/>
                  </a:lnTo>
                  <a:lnTo>
                    <a:pt x="600" y="1149"/>
                  </a:lnTo>
                  <a:lnTo>
                    <a:pt x="601" y="1149"/>
                  </a:lnTo>
                  <a:lnTo>
                    <a:pt x="608" y="1148"/>
                  </a:lnTo>
                  <a:lnTo>
                    <a:pt x="612" y="1145"/>
                  </a:lnTo>
                  <a:lnTo>
                    <a:pt x="613" y="1145"/>
                  </a:lnTo>
                  <a:lnTo>
                    <a:pt x="614" y="1145"/>
                  </a:lnTo>
                  <a:lnTo>
                    <a:pt x="619" y="1144"/>
                  </a:lnTo>
                  <a:lnTo>
                    <a:pt x="625" y="1143"/>
                  </a:lnTo>
                  <a:lnTo>
                    <a:pt x="625" y="1142"/>
                  </a:lnTo>
                  <a:lnTo>
                    <a:pt x="632" y="1142"/>
                  </a:lnTo>
                  <a:lnTo>
                    <a:pt x="633" y="1142"/>
                  </a:lnTo>
                  <a:lnTo>
                    <a:pt x="639" y="1142"/>
                  </a:lnTo>
                  <a:lnTo>
                    <a:pt x="644" y="1141"/>
                  </a:lnTo>
                  <a:lnTo>
                    <a:pt x="645" y="1141"/>
                  </a:lnTo>
                  <a:lnTo>
                    <a:pt x="650" y="1140"/>
                  </a:lnTo>
                  <a:lnTo>
                    <a:pt x="654" y="1138"/>
                  </a:lnTo>
                  <a:lnTo>
                    <a:pt x="658" y="1135"/>
                  </a:lnTo>
                  <a:lnTo>
                    <a:pt x="663" y="1131"/>
                  </a:lnTo>
                  <a:lnTo>
                    <a:pt x="664" y="1131"/>
                  </a:lnTo>
                  <a:lnTo>
                    <a:pt x="668" y="1129"/>
                  </a:lnTo>
                  <a:lnTo>
                    <a:pt x="672" y="1125"/>
                  </a:lnTo>
                  <a:lnTo>
                    <a:pt x="677" y="1121"/>
                  </a:lnTo>
                  <a:lnTo>
                    <a:pt x="678" y="1120"/>
                  </a:lnTo>
                  <a:lnTo>
                    <a:pt x="680" y="1121"/>
                  </a:lnTo>
                  <a:lnTo>
                    <a:pt x="688" y="1124"/>
                  </a:lnTo>
                  <a:lnTo>
                    <a:pt x="693" y="1126"/>
                  </a:lnTo>
                  <a:lnTo>
                    <a:pt x="697" y="1128"/>
                  </a:lnTo>
                  <a:lnTo>
                    <a:pt x="699" y="1125"/>
                  </a:lnTo>
                  <a:lnTo>
                    <a:pt x="702" y="1119"/>
                  </a:lnTo>
                  <a:lnTo>
                    <a:pt x="703" y="1118"/>
                  </a:lnTo>
                  <a:lnTo>
                    <a:pt x="708" y="1115"/>
                  </a:lnTo>
                  <a:lnTo>
                    <a:pt x="713" y="1112"/>
                  </a:lnTo>
                  <a:lnTo>
                    <a:pt x="717" y="1107"/>
                  </a:lnTo>
                  <a:lnTo>
                    <a:pt x="721" y="1102"/>
                  </a:lnTo>
                  <a:lnTo>
                    <a:pt x="721" y="1101"/>
                  </a:lnTo>
                  <a:lnTo>
                    <a:pt x="722" y="1101"/>
                  </a:lnTo>
                  <a:lnTo>
                    <a:pt x="730" y="1098"/>
                  </a:lnTo>
                  <a:lnTo>
                    <a:pt x="734" y="1094"/>
                  </a:lnTo>
                  <a:lnTo>
                    <a:pt x="735" y="1094"/>
                  </a:lnTo>
                  <a:lnTo>
                    <a:pt x="740" y="1091"/>
                  </a:lnTo>
                  <a:lnTo>
                    <a:pt x="740" y="1090"/>
                  </a:lnTo>
                  <a:lnTo>
                    <a:pt x="741" y="1090"/>
                  </a:lnTo>
                  <a:lnTo>
                    <a:pt x="747" y="1088"/>
                  </a:lnTo>
                  <a:lnTo>
                    <a:pt x="752" y="1086"/>
                  </a:lnTo>
                  <a:lnTo>
                    <a:pt x="752" y="1085"/>
                  </a:lnTo>
                  <a:lnTo>
                    <a:pt x="759" y="1085"/>
                  </a:lnTo>
                  <a:lnTo>
                    <a:pt x="764" y="1083"/>
                  </a:lnTo>
                  <a:lnTo>
                    <a:pt x="769" y="1082"/>
                  </a:lnTo>
                  <a:lnTo>
                    <a:pt x="772" y="1077"/>
                  </a:lnTo>
                  <a:lnTo>
                    <a:pt x="772" y="1073"/>
                  </a:lnTo>
                  <a:lnTo>
                    <a:pt x="772" y="1072"/>
                  </a:lnTo>
                  <a:lnTo>
                    <a:pt x="773" y="1072"/>
                  </a:lnTo>
                  <a:lnTo>
                    <a:pt x="775" y="1066"/>
                  </a:lnTo>
                  <a:lnTo>
                    <a:pt x="776" y="1065"/>
                  </a:lnTo>
                  <a:lnTo>
                    <a:pt x="777" y="1064"/>
                  </a:lnTo>
                  <a:lnTo>
                    <a:pt x="782" y="1064"/>
                  </a:lnTo>
                  <a:lnTo>
                    <a:pt x="786" y="1059"/>
                  </a:lnTo>
                  <a:lnTo>
                    <a:pt x="786" y="1058"/>
                  </a:lnTo>
                  <a:lnTo>
                    <a:pt x="791" y="1055"/>
                  </a:lnTo>
                  <a:lnTo>
                    <a:pt x="791" y="1050"/>
                  </a:lnTo>
                  <a:lnTo>
                    <a:pt x="791" y="1049"/>
                  </a:lnTo>
                  <a:lnTo>
                    <a:pt x="792" y="1048"/>
                  </a:lnTo>
                  <a:lnTo>
                    <a:pt x="796" y="1044"/>
                  </a:lnTo>
                  <a:lnTo>
                    <a:pt x="796" y="1043"/>
                  </a:lnTo>
                  <a:lnTo>
                    <a:pt x="800" y="1040"/>
                  </a:lnTo>
                  <a:lnTo>
                    <a:pt x="801" y="1039"/>
                  </a:lnTo>
                  <a:lnTo>
                    <a:pt x="802" y="1039"/>
                  </a:lnTo>
                  <a:lnTo>
                    <a:pt x="804" y="1039"/>
                  </a:lnTo>
                  <a:lnTo>
                    <a:pt x="804" y="1035"/>
                  </a:lnTo>
                  <a:lnTo>
                    <a:pt x="803" y="1031"/>
                  </a:lnTo>
                  <a:lnTo>
                    <a:pt x="807" y="1032"/>
                  </a:lnTo>
                  <a:lnTo>
                    <a:pt x="812" y="1033"/>
                  </a:lnTo>
                  <a:lnTo>
                    <a:pt x="813" y="1030"/>
                  </a:lnTo>
                  <a:lnTo>
                    <a:pt x="813" y="1028"/>
                  </a:lnTo>
                  <a:lnTo>
                    <a:pt x="814" y="1028"/>
                  </a:lnTo>
                  <a:lnTo>
                    <a:pt x="821" y="1026"/>
                  </a:lnTo>
                  <a:lnTo>
                    <a:pt x="827" y="1026"/>
                  </a:lnTo>
                  <a:lnTo>
                    <a:pt x="833" y="1024"/>
                  </a:lnTo>
                  <a:lnTo>
                    <a:pt x="834" y="1024"/>
                  </a:lnTo>
                  <a:lnTo>
                    <a:pt x="835" y="1025"/>
                  </a:lnTo>
                  <a:lnTo>
                    <a:pt x="840" y="1027"/>
                  </a:lnTo>
                  <a:lnTo>
                    <a:pt x="845" y="1027"/>
                  </a:lnTo>
                  <a:lnTo>
                    <a:pt x="849" y="1025"/>
                  </a:lnTo>
                  <a:lnTo>
                    <a:pt x="850" y="1024"/>
                  </a:lnTo>
                  <a:lnTo>
                    <a:pt x="857" y="1023"/>
                  </a:lnTo>
                  <a:lnTo>
                    <a:pt x="858" y="1023"/>
                  </a:lnTo>
                  <a:lnTo>
                    <a:pt x="864" y="1021"/>
                  </a:lnTo>
                  <a:lnTo>
                    <a:pt x="870" y="1020"/>
                  </a:lnTo>
                  <a:lnTo>
                    <a:pt x="871" y="1020"/>
                  </a:lnTo>
                  <a:lnTo>
                    <a:pt x="878" y="1021"/>
                  </a:lnTo>
                  <a:lnTo>
                    <a:pt x="884" y="1021"/>
                  </a:lnTo>
                  <a:lnTo>
                    <a:pt x="885" y="1022"/>
                  </a:lnTo>
                  <a:lnTo>
                    <a:pt x="893" y="1028"/>
                  </a:lnTo>
                  <a:lnTo>
                    <a:pt x="898" y="1030"/>
                  </a:lnTo>
                  <a:lnTo>
                    <a:pt x="903" y="1030"/>
                  </a:lnTo>
                  <a:lnTo>
                    <a:pt x="905" y="1030"/>
                  </a:lnTo>
                  <a:lnTo>
                    <a:pt x="905" y="1032"/>
                  </a:lnTo>
                  <a:lnTo>
                    <a:pt x="907" y="1038"/>
                  </a:lnTo>
                  <a:lnTo>
                    <a:pt x="912" y="1040"/>
                  </a:lnTo>
                  <a:lnTo>
                    <a:pt x="913" y="1041"/>
                  </a:lnTo>
                  <a:lnTo>
                    <a:pt x="916" y="1045"/>
                  </a:lnTo>
                  <a:lnTo>
                    <a:pt x="919" y="1048"/>
                  </a:lnTo>
                  <a:lnTo>
                    <a:pt x="924" y="1048"/>
                  </a:lnTo>
                  <a:lnTo>
                    <a:pt x="929" y="1048"/>
                  </a:lnTo>
                  <a:lnTo>
                    <a:pt x="934" y="1046"/>
                  </a:lnTo>
                  <a:lnTo>
                    <a:pt x="938" y="1043"/>
                  </a:lnTo>
                  <a:lnTo>
                    <a:pt x="939" y="1042"/>
                  </a:lnTo>
                  <a:lnTo>
                    <a:pt x="940" y="1042"/>
                  </a:lnTo>
                  <a:lnTo>
                    <a:pt x="945" y="1043"/>
                  </a:lnTo>
                  <a:lnTo>
                    <a:pt x="950" y="1043"/>
                  </a:lnTo>
                  <a:lnTo>
                    <a:pt x="955" y="1039"/>
                  </a:lnTo>
                  <a:lnTo>
                    <a:pt x="955" y="1038"/>
                  </a:lnTo>
                  <a:lnTo>
                    <a:pt x="956" y="1038"/>
                  </a:lnTo>
                  <a:lnTo>
                    <a:pt x="962" y="1038"/>
                  </a:lnTo>
                  <a:lnTo>
                    <a:pt x="963" y="1038"/>
                  </a:lnTo>
                  <a:lnTo>
                    <a:pt x="971" y="1040"/>
                  </a:lnTo>
                  <a:lnTo>
                    <a:pt x="972" y="1040"/>
                  </a:lnTo>
                  <a:lnTo>
                    <a:pt x="977" y="1042"/>
                  </a:lnTo>
                  <a:lnTo>
                    <a:pt x="982" y="1041"/>
                  </a:lnTo>
                  <a:lnTo>
                    <a:pt x="988" y="1038"/>
                  </a:lnTo>
                  <a:lnTo>
                    <a:pt x="989" y="1038"/>
                  </a:lnTo>
                  <a:lnTo>
                    <a:pt x="990" y="1038"/>
                  </a:lnTo>
                  <a:lnTo>
                    <a:pt x="995" y="1040"/>
                  </a:lnTo>
                  <a:lnTo>
                    <a:pt x="998" y="1040"/>
                  </a:lnTo>
                  <a:lnTo>
                    <a:pt x="1001" y="1036"/>
                  </a:lnTo>
                  <a:lnTo>
                    <a:pt x="1002" y="1035"/>
                  </a:lnTo>
                  <a:lnTo>
                    <a:pt x="1007" y="1033"/>
                  </a:lnTo>
                  <a:lnTo>
                    <a:pt x="1011" y="1029"/>
                  </a:lnTo>
                  <a:lnTo>
                    <a:pt x="1014" y="1025"/>
                  </a:lnTo>
                  <a:lnTo>
                    <a:pt x="1015" y="1020"/>
                  </a:lnTo>
                  <a:lnTo>
                    <a:pt x="1015" y="1019"/>
                  </a:lnTo>
                  <a:lnTo>
                    <a:pt x="1018" y="1013"/>
                  </a:lnTo>
                  <a:lnTo>
                    <a:pt x="1019" y="1008"/>
                  </a:lnTo>
                  <a:lnTo>
                    <a:pt x="1019" y="1007"/>
                  </a:lnTo>
                  <a:lnTo>
                    <a:pt x="1019" y="1006"/>
                  </a:lnTo>
                  <a:lnTo>
                    <a:pt x="1022" y="1002"/>
                  </a:lnTo>
                  <a:lnTo>
                    <a:pt x="1023" y="997"/>
                  </a:lnTo>
                  <a:lnTo>
                    <a:pt x="1023" y="992"/>
                  </a:lnTo>
                  <a:lnTo>
                    <a:pt x="1022" y="987"/>
                  </a:lnTo>
                  <a:lnTo>
                    <a:pt x="1022" y="985"/>
                  </a:lnTo>
                  <a:lnTo>
                    <a:pt x="1022" y="984"/>
                  </a:lnTo>
                  <a:lnTo>
                    <a:pt x="1026" y="980"/>
                  </a:lnTo>
                  <a:lnTo>
                    <a:pt x="1027" y="974"/>
                  </a:lnTo>
                  <a:lnTo>
                    <a:pt x="1027" y="973"/>
                  </a:lnTo>
                  <a:lnTo>
                    <a:pt x="1028" y="973"/>
                  </a:lnTo>
                  <a:lnTo>
                    <a:pt x="1030" y="971"/>
                  </a:lnTo>
                  <a:lnTo>
                    <a:pt x="1028" y="967"/>
                  </a:lnTo>
                  <a:lnTo>
                    <a:pt x="1028" y="966"/>
                  </a:lnTo>
                  <a:lnTo>
                    <a:pt x="1027" y="959"/>
                  </a:lnTo>
                  <a:lnTo>
                    <a:pt x="1026" y="955"/>
                  </a:lnTo>
                  <a:lnTo>
                    <a:pt x="1022" y="953"/>
                  </a:lnTo>
                  <a:lnTo>
                    <a:pt x="1021" y="953"/>
                  </a:lnTo>
                  <a:lnTo>
                    <a:pt x="1017" y="949"/>
                  </a:lnTo>
                  <a:lnTo>
                    <a:pt x="1012" y="946"/>
                  </a:lnTo>
                  <a:lnTo>
                    <a:pt x="1008" y="942"/>
                  </a:lnTo>
                  <a:lnTo>
                    <a:pt x="1007" y="941"/>
                  </a:lnTo>
                  <a:lnTo>
                    <a:pt x="1007" y="940"/>
                  </a:lnTo>
                  <a:lnTo>
                    <a:pt x="1007" y="934"/>
                  </a:lnTo>
                  <a:lnTo>
                    <a:pt x="1003" y="931"/>
                  </a:lnTo>
                  <a:lnTo>
                    <a:pt x="997" y="929"/>
                  </a:lnTo>
                  <a:lnTo>
                    <a:pt x="995" y="929"/>
                  </a:lnTo>
                  <a:lnTo>
                    <a:pt x="995" y="928"/>
                  </a:lnTo>
                  <a:lnTo>
                    <a:pt x="991" y="920"/>
                  </a:lnTo>
                  <a:lnTo>
                    <a:pt x="990" y="918"/>
                  </a:lnTo>
                  <a:lnTo>
                    <a:pt x="991" y="917"/>
                  </a:lnTo>
                  <a:lnTo>
                    <a:pt x="995" y="913"/>
                  </a:lnTo>
                  <a:lnTo>
                    <a:pt x="995" y="908"/>
                  </a:lnTo>
                  <a:lnTo>
                    <a:pt x="990" y="902"/>
                  </a:lnTo>
                  <a:lnTo>
                    <a:pt x="990" y="901"/>
                  </a:lnTo>
                  <a:lnTo>
                    <a:pt x="990" y="900"/>
                  </a:lnTo>
                  <a:lnTo>
                    <a:pt x="990" y="895"/>
                  </a:lnTo>
                  <a:lnTo>
                    <a:pt x="989" y="889"/>
                  </a:lnTo>
                  <a:lnTo>
                    <a:pt x="989" y="888"/>
                  </a:lnTo>
                  <a:lnTo>
                    <a:pt x="990" y="888"/>
                  </a:lnTo>
                  <a:lnTo>
                    <a:pt x="991" y="883"/>
                  </a:lnTo>
                  <a:lnTo>
                    <a:pt x="989" y="879"/>
                  </a:lnTo>
                  <a:lnTo>
                    <a:pt x="989" y="878"/>
                  </a:lnTo>
                  <a:lnTo>
                    <a:pt x="989" y="870"/>
                  </a:lnTo>
                  <a:lnTo>
                    <a:pt x="989" y="864"/>
                  </a:lnTo>
                  <a:lnTo>
                    <a:pt x="989" y="863"/>
                  </a:lnTo>
                  <a:lnTo>
                    <a:pt x="990" y="863"/>
                  </a:lnTo>
                  <a:lnTo>
                    <a:pt x="992" y="858"/>
                  </a:lnTo>
                  <a:lnTo>
                    <a:pt x="991" y="852"/>
                  </a:lnTo>
                  <a:lnTo>
                    <a:pt x="991" y="851"/>
                  </a:lnTo>
                  <a:lnTo>
                    <a:pt x="993" y="845"/>
                  </a:lnTo>
                  <a:lnTo>
                    <a:pt x="991" y="840"/>
                  </a:lnTo>
                  <a:lnTo>
                    <a:pt x="991" y="838"/>
                  </a:lnTo>
                  <a:lnTo>
                    <a:pt x="993" y="837"/>
                  </a:lnTo>
                  <a:lnTo>
                    <a:pt x="999" y="835"/>
                  </a:lnTo>
                  <a:lnTo>
                    <a:pt x="1004" y="833"/>
                  </a:lnTo>
                  <a:lnTo>
                    <a:pt x="1007" y="829"/>
                  </a:lnTo>
                  <a:lnTo>
                    <a:pt x="1009" y="824"/>
                  </a:lnTo>
                  <a:lnTo>
                    <a:pt x="1009" y="823"/>
                  </a:lnTo>
                  <a:lnTo>
                    <a:pt x="1014" y="818"/>
                  </a:lnTo>
                  <a:lnTo>
                    <a:pt x="1016" y="812"/>
                  </a:lnTo>
                  <a:lnTo>
                    <a:pt x="1016" y="810"/>
                  </a:lnTo>
                  <a:lnTo>
                    <a:pt x="1018" y="810"/>
                  </a:lnTo>
                  <a:lnTo>
                    <a:pt x="1022" y="809"/>
                  </a:lnTo>
                  <a:lnTo>
                    <a:pt x="1025" y="804"/>
                  </a:lnTo>
                  <a:lnTo>
                    <a:pt x="1025" y="803"/>
                  </a:lnTo>
                  <a:lnTo>
                    <a:pt x="1027" y="802"/>
                  </a:lnTo>
                  <a:lnTo>
                    <a:pt x="1032" y="801"/>
                  </a:lnTo>
                  <a:lnTo>
                    <a:pt x="1037" y="798"/>
                  </a:lnTo>
                  <a:lnTo>
                    <a:pt x="1041" y="795"/>
                  </a:lnTo>
                  <a:lnTo>
                    <a:pt x="1043" y="790"/>
                  </a:lnTo>
                  <a:lnTo>
                    <a:pt x="1042" y="785"/>
                  </a:lnTo>
                  <a:lnTo>
                    <a:pt x="1041" y="778"/>
                  </a:lnTo>
                  <a:lnTo>
                    <a:pt x="1041" y="777"/>
                  </a:lnTo>
                  <a:lnTo>
                    <a:pt x="1042" y="776"/>
                  </a:lnTo>
                  <a:lnTo>
                    <a:pt x="1046" y="772"/>
                  </a:lnTo>
                  <a:lnTo>
                    <a:pt x="1046" y="767"/>
                  </a:lnTo>
                  <a:lnTo>
                    <a:pt x="1044" y="760"/>
                  </a:lnTo>
                  <a:lnTo>
                    <a:pt x="1044" y="759"/>
                  </a:lnTo>
                  <a:lnTo>
                    <a:pt x="1044" y="753"/>
                  </a:lnTo>
                  <a:lnTo>
                    <a:pt x="1040" y="747"/>
                  </a:lnTo>
                  <a:lnTo>
                    <a:pt x="1040" y="746"/>
                  </a:lnTo>
                  <a:lnTo>
                    <a:pt x="1040" y="740"/>
                  </a:lnTo>
                  <a:lnTo>
                    <a:pt x="1038" y="734"/>
                  </a:lnTo>
                  <a:lnTo>
                    <a:pt x="1037" y="734"/>
                  </a:lnTo>
                  <a:lnTo>
                    <a:pt x="1037" y="733"/>
                  </a:lnTo>
                  <a:lnTo>
                    <a:pt x="1039" y="727"/>
                  </a:lnTo>
                  <a:lnTo>
                    <a:pt x="1036" y="722"/>
                  </a:lnTo>
                  <a:lnTo>
                    <a:pt x="1032" y="717"/>
                  </a:lnTo>
                  <a:lnTo>
                    <a:pt x="1032" y="716"/>
                  </a:lnTo>
                  <a:lnTo>
                    <a:pt x="1030" y="707"/>
                  </a:lnTo>
                  <a:lnTo>
                    <a:pt x="1027" y="704"/>
                  </a:lnTo>
                  <a:lnTo>
                    <a:pt x="1026" y="704"/>
                  </a:lnTo>
                  <a:lnTo>
                    <a:pt x="1026" y="703"/>
                  </a:lnTo>
                  <a:lnTo>
                    <a:pt x="1023" y="697"/>
                  </a:lnTo>
                  <a:lnTo>
                    <a:pt x="1022" y="695"/>
                  </a:lnTo>
                  <a:lnTo>
                    <a:pt x="1024" y="694"/>
                  </a:lnTo>
                  <a:lnTo>
                    <a:pt x="1027" y="690"/>
                  </a:lnTo>
                  <a:lnTo>
                    <a:pt x="1028" y="687"/>
                  </a:lnTo>
                  <a:lnTo>
                    <a:pt x="1025" y="685"/>
                  </a:lnTo>
                  <a:lnTo>
                    <a:pt x="1024" y="683"/>
                  </a:lnTo>
                  <a:lnTo>
                    <a:pt x="1024" y="682"/>
                  </a:lnTo>
                  <a:lnTo>
                    <a:pt x="1026" y="676"/>
                  </a:lnTo>
                  <a:lnTo>
                    <a:pt x="1027" y="675"/>
                  </a:lnTo>
                  <a:lnTo>
                    <a:pt x="1027" y="674"/>
                  </a:lnTo>
                  <a:lnTo>
                    <a:pt x="1031" y="671"/>
                  </a:lnTo>
                  <a:lnTo>
                    <a:pt x="1035" y="665"/>
                  </a:lnTo>
                  <a:lnTo>
                    <a:pt x="1039" y="660"/>
                  </a:lnTo>
                  <a:lnTo>
                    <a:pt x="1038" y="655"/>
                  </a:lnTo>
                  <a:lnTo>
                    <a:pt x="1038" y="654"/>
                  </a:lnTo>
                  <a:lnTo>
                    <a:pt x="1039" y="654"/>
                  </a:lnTo>
                  <a:lnTo>
                    <a:pt x="1042" y="649"/>
                  </a:lnTo>
                  <a:lnTo>
                    <a:pt x="1043" y="646"/>
                  </a:lnTo>
                  <a:lnTo>
                    <a:pt x="1040" y="644"/>
                  </a:lnTo>
                  <a:lnTo>
                    <a:pt x="1038" y="643"/>
                  </a:lnTo>
                  <a:lnTo>
                    <a:pt x="1039" y="641"/>
                  </a:lnTo>
                  <a:lnTo>
                    <a:pt x="1039" y="636"/>
                  </a:lnTo>
                  <a:lnTo>
                    <a:pt x="1035" y="632"/>
                  </a:lnTo>
                  <a:lnTo>
                    <a:pt x="1030" y="628"/>
                  </a:lnTo>
                  <a:lnTo>
                    <a:pt x="1025" y="625"/>
                  </a:lnTo>
                  <a:lnTo>
                    <a:pt x="1024" y="624"/>
                  </a:lnTo>
                  <a:lnTo>
                    <a:pt x="1024" y="622"/>
                  </a:lnTo>
                  <a:lnTo>
                    <a:pt x="1025" y="617"/>
                  </a:lnTo>
                  <a:lnTo>
                    <a:pt x="1021" y="608"/>
                  </a:lnTo>
                  <a:lnTo>
                    <a:pt x="1021" y="607"/>
                  </a:lnTo>
                  <a:lnTo>
                    <a:pt x="1022" y="596"/>
                  </a:lnTo>
                  <a:lnTo>
                    <a:pt x="1022" y="595"/>
                  </a:lnTo>
                  <a:lnTo>
                    <a:pt x="1023" y="594"/>
                  </a:lnTo>
                  <a:lnTo>
                    <a:pt x="1035" y="585"/>
                  </a:lnTo>
                  <a:lnTo>
                    <a:pt x="1035" y="584"/>
                  </a:lnTo>
                  <a:lnTo>
                    <a:pt x="1036" y="584"/>
                  </a:lnTo>
                  <a:lnTo>
                    <a:pt x="1037" y="584"/>
                  </a:lnTo>
                  <a:lnTo>
                    <a:pt x="1037" y="583"/>
                  </a:lnTo>
                  <a:lnTo>
                    <a:pt x="1035" y="580"/>
                  </a:lnTo>
                  <a:lnTo>
                    <a:pt x="1038" y="579"/>
                  </a:lnTo>
                  <a:lnTo>
                    <a:pt x="1043" y="577"/>
                  </a:lnTo>
                  <a:lnTo>
                    <a:pt x="1045" y="573"/>
                  </a:lnTo>
                  <a:lnTo>
                    <a:pt x="1048" y="566"/>
                  </a:lnTo>
                  <a:lnTo>
                    <a:pt x="1051" y="559"/>
                  </a:lnTo>
                  <a:lnTo>
                    <a:pt x="1052" y="557"/>
                  </a:lnTo>
                  <a:lnTo>
                    <a:pt x="1054" y="557"/>
                  </a:lnTo>
                  <a:lnTo>
                    <a:pt x="1057" y="557"/>
                  </a:lnTo>
                  <a:lnTo>
                    <a:pt x="1059" y="553"/>
                  </a:lnTo>
                  <a:lnTo>
                    <a:pt x="1059" y="552"/>
                  </a:lnTo>
                  <a:lnTo>
                    <a:pt x="1060" y="552"/>
                  </a:lnTo>
                  <a:lnTo>
                    <a:pt x="1065" y="548"/>
                  </a:lnTo>
                  <a:lnTo>
                    <a:pt x="1070" y="545"/>
                  </a:lnTo>
                  <a:lnTo>
                    <a:pt x="1071" y="539"/>
                  </a:lnTo>
                  <a:lnTo>
                    <a:pt x="1072" y="538"/>
                  </a:lnTo>
                  <a:lnTo>
                    <a:pt x="1075" y="532"/>
                  </a:lnTo>
                  <a:lnTo>
                    <a:pt x="1075" y="531"/>
                  </a:lnTo>
                  <a:lnTo>
                    <a:pt x="1080" y="526"/>
                  </a:lnTo>
                  <a:lnTo>
                    <a:pt x="1078" y="521"/>
                  </a:lnTo>
                  <a:lnTo>
                    <a:pt x="1078" y="520"/>
                  </a:lnTo>
                  <a:lnTo>
                    <a:pt x="1078" y="519"/>
                  </a:lnTo>
                  <a:lnTo>
                    <a:pt x="1080" y="514"/>
                  </a:lnTo>
                  <a:lnTo>
                    <a:pt x="1079" y="510"/>
                  </a:lnTo>
                  <a:lnTo>
                    <a:pt x="1078" y="509"/>
                  </a:lnTo>
                  <a:lnTo>
                    <a:pt x="1079" y="508"/>
                  </a:lnTo>
                  <a:lnTo>
                    <a:pt x="1083" y="502"/>
                  </a:lnTo>
                  <a:lnTo>
                    <a:pt x="1083" y="501"/>
                  </a:lnTo>
                  <a:lnTo>
                    <a:pt x="1087" y="498"/>
                  </a:lnTo>
                  <a:lnTo>
                    <a:pt x="1087" y="497"/>
                  </a:lnTo>
                  <a:lnTo>
                    <a:pt x="1092" y="493"/>
                  </a:lnTo>
                  <a:lnTo>
                    <a:pt x="1096" y="488"/>
                  </a:lnTo>
                  <a:lnTo>
                    <a:pt x="1102" y="485"/>
                  </a:lnTo>
                  <a:lnTo>
                    <a:pt x="1107" y="479"/>
                  </a:lnTo>
                  <a:lnTo>
                    <a:pt x="1109" y="474"/>
                  </a:lnTo>
                  <a:lnTo>
                    <a:pt x="1109" y="473"/>
                  </a:lnTo>
                  <a:lnTo>
                    <a:pt x="1110" y="473"/>
                  </a:lnTo>
                  <a:lnTo>
                    <a:pt x="1116" y="470"/>
                  </a:lnTo>
                  <a:lnTo>
                    <a:pt x="1117" y="469"/>
                  </a:lnTo>
                  <a:lnTo>
                    <a:pt x="1119" y="470"/>
                  </a:lnTo>
                  <a:lnTo>
                    <a:pt x="1122" y="472"/>
                  </a:lnTo>
                  <a:lnTo>
                    <a:pt x="1125" y="469"/>
                  </a:lnTo>
                  <a:lnTo>
                    <a:pt x="1127" y="467"/>
                  </a:lnTo>
                  <a:lnTo>
                    <a:pt x="1129" y="469"/>
                  </a:lnTo>
                  <a:lnTo>
                    <a:pt x="1131" y="471"/>
                  </a:lnTo>
                  <a:lnTo>
                    <a:pt x="1134" y="468"/>
                  </a:lnTo>
                  <a:lnTo>
                    <a:pt x="1134" y="467"/>
                  </a:lnTo>
                  <a:lnTo>
                    <a:pt x="1136" y="467"/>
                  </a:lnTo>
                  <a:lnTo>
                    <a:pt x="1141" y="468"/>
                  </a:lnTo>
                  <a:lnTo>
                    <a:pt x="1147" y="466"/>
                  </a:lnTo>
                  <a:lnTo>
                    <a:pt x="1148" y="466"/>
                  </a:lnTo>
                  <a:lnTo>
                    <a:pt x="1149" y="467"/>
                  </a:lnTo>
                  <a:lnTo>
                    <a:pt x="1153" y="469"/>
                  </a:lnTo>
                  <a:lnTo>
                    <a:pt x="1158" y="468"/>
                  </a:lnTo>
                  <a:lnTo>
                    <a:pt x="1159" y="467"/>
                  </a:lnTo>
                  <a:lnTo>
                    <a:pt x="1164" y="468"/>
                  </a:lnTo>
                  <a:lnTo>
                    <a:pt x="1167" y="466"/>
                  </a:lnTo>
                  <a:lnTo>
                    <a:pt x="1171" y="462"/>
                  </a:lnTo>
                  <a:lnTo>
                    <a:pt x="1171" y="461"/>
                  </a:lnTo>
                  <a:lnTo>
                    <a:pt x="1172" y="461"/>
                  </a:lnTo>
                  <a:lnTo>
                    <a:pt x="1176" y="459"/>
                  </a:lnTo>
                  <a:lnTo>
                    <a:pt x="1180" y="456"/>
                  </a:lnTo>
                  <a:lnTo>
                    <a:pt x="1181" y="451"/>
                  </a:lnTo>
                  <a:lnTo>
                    <a:pt x="1181" y="450"/>
                  </a:lnTo>
                  <a:lnTo>
                    <a:pt x="1181" y="449"/>
                  </a:lnTo>
                  <a:lnTo>
                    <a:pt x="1184" y="446"/>
                  </a:lnTo>
                  <a:lnTo>
                    <a:pt x="1183" y="443"/>
                  </a:lnTo>
                  <a:lnTo>
                    <a:pt x="1181" y="439"/>
                  </a:lnTo>
                  <a:lnTo>
                    <a:pt x="1185" y="439"/>
                  </a:lnTo>
                  <a:lnTo>
                    <a:pt x="1191" y="439"/>
                  </a:lnTo>
                  <a:lnTo>
                    <a:pt x="1196" y="438"/>
                  </a:lnTo>
                  <a:lnTo>
                    <a:pt x="1197" y="438"/>
                  </a:lnTo>
                  <a:lnTo>
                    <a:pt x="1202" y="438"/>
                  </a:lnTo>
                  <a:lnTo>
                    <a:pt x="1206" y="435"/>
                  </a:lnTo>
                  <a:lnTo>
                    <a:pt x="1208" y="429"/>
                  </a:lnTo>
                  <a:lnTo>
                    <a:pt x="1209" y="427"/>
                  </a:lnTo>
                  <a:lnTo>
                    <a:pt x="1211" y="427"/>
                  </a:lnTo>
                  <a:lnTo>
                    <a:pt x="1214" y="427"/>
                  </a:lnTo>
                  <a:lnTo>
                    <a:pt x="1216" y="422"/>
                  </a:lnTo>
                  <a:lnTo>
                    <a:pt x="1219" y="415"/>
                  </a:lnTo>
                  <a:lnTo>
                    <a:pt x="1219" y="414"/>
                  </a:lnTo>
                  <a:lnTo>
                    <a:pt x="1220" y="414"/>
                  </a:lnTo>
                  <a:lnTo>
                    <a:pt x="1225" y="411"/>
                  </a:lnTo>
                  <a:lnTo>
                    <a:pt x="1230" y="405"/>
                  </a:lnTo>
                  <a:lnTo>
                    <a:pt x="1231" y="405"/>
                  </a:lnTo>
                  <a:lnTo>
                    <a:pt x="1235" y="403"/>
                  </a:lnTo>
                  <a:lnTo>
                    <a:pt x="1236" y="398"/>
                  </a:lnTo>
                  <a:lnTo>
                    <a:pt x="1236" y="397"/>
                  </a:lnTo>
                  <a:lnTo>
                    <a:pt x="1239" y="392"/>
                  </a:lnTo>
                  <a:lnTo>
                    <a:pt x="1237" y="389"/>
                  </a:lnTo>
                  <a:lnTo>
                    <a:pt x="1231" y="384"/>
                  </a:lnTo>
                  <a:lnTo>
                    <a:pt x="1231" y="383"/>
                  </a:lnTo>
                  <a:lnTo>
                    <a:pt x="1229" y="377"/>
                  </a:lnTo>
                  <a:lnTo>
                    <a:pt x="1228" y="377"/>
                  </a:lnTo>
                  <a:lnTo>
                    <a:pt x="1228" y="376"/>
                  </a:lnTo>
                  <a:lnTo>
                    <a:pt x="1229" y="370"/>
                  </a:lnTo>
                  <a:lnTo>
                    <a:pt x="1230" y="369"/>
                  </a:lnTo>
                  <a:lnTo>
                    <a:pt x="1232" y="365"/>
                  </a:lnTo>
                  <a:lnTo>
                    <a:pt x="1232" y="360"/>
                  </a:lnTo>
                  <a:lnTo>
                    <a:pt x="1232" y="359"/>
                  </a:lnTo>
                  <a:lnTo>
                    <a:pt x="1233" y="358"/>
                  </a:lnTo>
                  <a:lnTo>
                    <a:pt x="1237" y="355"/>
                  </a:lnTo>
                  <a:lnTo>
                    <a:pt x="1237" y="354"/>
                  </a:lnTo>
                  <a:lnTo>
                    <a:pt x="1233" y="354"/>
                  </a:lnTo>
                  <a:lnTo>
                    <a:pt x="1226" y="352"/>
                  </a:lnTo>
                  <a:lnTo>
                    <a:pt x="1219" y="352"/>
                  </a:lnTo>
                  <a:lnTo>
                    <a:pt x="1213" y="352"/>
                  </a:lnTo>
                  <a:lnTo>
                    <a:pt x="1212" y="352"/>
                  </a:lnTo>
                  <a:lnTo>
                    <a:pt x="1207" y="351"/>
                  </a:lnTo>
                  <a:lnTo>
                    <a:pt x="1206" y="354"/>
                  </a:lnTo>
                  <a:lnTo>
                    <a:pt x="1203" y="358"/>
                  </a:lnTo>
                  <a:lnTo>
                    <a:pt x="1201" y="354"/>
                  </a:lnTo>
                  <a:lnTo>
                    <a:pt x="1197" y="349"/>
                  </a:lnTo>
                  <a:lnTo>
                    <a:pt x="1197" y="348"/>
                  </a:lnTo>
                  <a:lnTo>
                    <a:pt x="1196" y="344"/>
                  </a:lnTo>
                  <a:lnTo>
                    <a:pt x="1191" y="344"/>
                  </a:lnTo>
                  <a:lnTo>
                    <a:pt x="1184" y="345"/>
                  </a:lnTo>
                  <a:lnTo>
                    <a:pt x="1178" y="344"/>
                  </a:lnTo>
                  <a:lnTo>
                    <a:pt x="1171" y="346"/>
                  </a:lnTo>
                  <a:lnTo>
                    <a:pt x="1169" y="346"/>
                  </a:lnTo>
                  <a:lnTo>
                    <a:pt x="1168" y="344"/>
                  </a:lnTo>
                  <a:lnTo>
                    <a:pt x="1167" y="341"/>
                  </a:lnTo>
                  <a:lnTo>
                    <a:pt x="1166" y="342"/>
                  </a:lnTo>
                  <a:lnTo>
                    <a:pt x="1166" y="345"/>
                  </a:lnTo>
                  <a:lnTo>
                    <a:pt x="1169" y="347"/>
                  </a:lnTo>
                  <a:lnTo>
                    <a:pt x="1170" y="347"/>
                  </a:lnTo>
                  <a:lnTo>
                    <a:pt x="1175" y="350"/>
                  </a:lnTo>
                  <a:lnTo>
                    <a:pt x="1177" y="351"/>
                  </a:lnTo>
                  <a:lnTo>
                    <a:pt x="1176" y="353"/>
                  </a:lnTo>
                  <a:lnTo>
                    <a:pt x="1173" y="360"/>
                  </a:lnTo>
                  <a:lnTo>
                    <a:pt x="1172" y="362"/>
                  </a:lnTo>
                  <a:lnTo>
                    <a:pt x="1171" y="362"/>
                  </a:lnTo>
                  <a:lnTo>
                    <a:pt x="1165" y="362"/>
                  </a:lnTo>
                  <a:lnTo>
                    <a:pt x="1164" y="362"/>
                  </a:lnTo>
                  <a:lnTo>
                    <a:pt x="1164" y="361"/>
                  </a:lnTo>
                  <a:lnTo>
                    <a:pt x="1159" y="358"/>
                  </a:lnTo>
                  <a:lnTo>
                    <a:pt x="1158" y="357"/>
                  </a:lnTo>
                  <a:lnTo>
                    <a:pt x="1158" y="356"/>
                  </a:lnTo>
                  <a:lnTo>
                    <a:pt x="1156" y="352"/>
                  </a:lnTo>
                  <a:lnTo>
                    <a:pt x="1148" y="351"/>
                  </a:lnTo>
                  <a:lnTo>
                    <a:pt x="1147" y="351"/>
                  </a:lnTo>
                  <a:lnTo>
                    <a:pt x="1146" y="350"/>
                  </a:lnTo>
                  <a:lnTo>
                    <a:pt x="1143" y="345"/>
                  </a:lnTo>
                  <a:lnTo>
                    <a:pt x="1138" y="344"/>
                  </a:lnTo>
                  <a:lnTo>
                    <a:pt x="1129" y="342"/>
                  </a:lnTo>
                  <a:lnTo>
                    <a:pt x="1123" y="342"/>
                  </a:lnTo>
                  <a:lnTo>
                    <a:pt x="1122" y="342"/>
                  </a:lnTo>
                  <a:lnTo>
                    <a:pt x="1121" y="341"/>
                  </a:lnTo>
                  <a:lnTo>
                    <a:pt x="1117" y="337"/>
                  </a:lnTo>
                  <a:lnTo>
                    <a:pt x="1113" y="337"/>
                  </a:lnTo>
                  <a:lnTo>
                    <a:pt x="1112" y="337"/>
                  </a:lnTo>
                  <a:lnTo>
                    <a:pt x="1111" y="337"/>
                  </a:lnTo>
                  <a:lnTo>
                    <a:pt x="1106" y="334"/>
                  </a:lnTo>
                  <a:lnTo>
                    <a:pt x="1101" y="330"/>
                  </a:lnTo>
                  <a:lnTo>
                    <a:pt x="1096" y="326"/>
                  </a:lnTo>
                  <a:lnTo>
                    <a:pt x="1092" y="322"/>
                  </a:lnTo>
                  <a:lnTo>
                    <a:pt x="1091" y="322"/>
                  </a:lnTo>
                  <a:lnTo>
                    <a:pt x="1088" y="317"/>
                  </a:lnTo>
                  <a:lnTo>
                    <a:pt x="1083" y="312"/>
                  </a:lnTo>
                  <a:lnTo>
                    <a:pt x="1079" y="311"/>
                  </a:lnTo>
                  <a:lnTo>
                    <a:pt x="1080" y="309"/>
                  </a:lnTo>
                  <a:lnTo>
                    <a:pt x="1081" y="307"/>
                  </a:lnTo>
                  <a:lnTo>
                    <a:pt x="1084" y="311"/>
                  </a:lnTo>
                  <a:lnTo>
                    <a:pt x="1089" y="314"/>
                  </a:lnTo>
                  <a:lnTo>
                    <a:pt x="1090" y="315"/>
                  </a:lnTo>
                  <a:lnTo>
                    <a:pt x="1090" y="317"/>
                  </a:lnTo>
                  <a:lnTo>
                    <a:pt x="1088" y="323"/>
                  </a:lnTo>
                  <a:lnTo>
                    <a:pt x="1085" y="322"/>
                  </a:lnTo>
                  <a:lnTo>
                    <a:pt x="1083" y="322"/>
                  </a:lnTo>
                  <a:lnTo>
                    <a:pt x="1083" y="317"/>
                  </a:lnTo>
                  <a:lnTo>
                    <a:pt x="1079" y="315"/>
                  </a:lnTo>
                  <a:lnTo>
                    <a:pt x="1077" y="315"/>
                  </a:lnTo>
                  <a:lnTo>
                    <a:pt x="1077" y="314"/>
                  </a:lnTo>
                  <a:lnTo>
                    <a:pt x="1076" y="311"/>
                  </a:lnTo>
                  <a:lnTo>
                    <a:pt x="1074" y="312"/>
                  </a:lnTo>
                  <a:lnTo>
                    <a:pt x="1073" y="312"/>
                  </a:lnTo>
                  <a:lnTo>
                    <a:pt x="1072" y="312"/>
                  </a:lnTo>
                  <a:lnTo>
                    <a:pt x="1066" y="309"/>
                  </a:lnTo>
                  <a:lnTo>
                    <a:pt x="1065" y="309"/>
                  </a:lnTo>
                  <a:lnTo>
                    <a:pt x="1056" y="303"/>
                  </a:lnTo>
                  <a:lnTo>
                    <a:pt x="1050" y="300"/>
                  </a:lnTo>
                  <a:lnTo>
                    <a:pt x="1045" y="297"/>
                  </a:lnTo>
                  <a:lnTo>
                    <a:pt x="1040" y="295"/>
                  </a:lnTo>
                  <a:lnTo>
                    <a:pt x="1035" y="292"/>
                  </a:lnTo>
                  <a:lnTo>
                    <a:pt x="1034" y="292"/>
                  </a:lnTo>
                  <a:lnTo>
                    <a:pt x="1029" y="289"/>
                  </a:lnTo>
                  <a:lnTo>
                    <a:pt x="1024" y="287"/>
                  </a:lnTo>
                  <a:lnTo>
                    <a:pt x="1018" y="283"/>
                  </a:lnTo>
                  <a:lnTo>
                    <a:pt x="1013" y="281"/>
                  </a:lnTo>
                  <a:lnTo>
                    <a:pt x="1008" y="278"/>
                  </a:lnTo>
                  <a:lnTo>
                    <a:pt x="998" y="273"/>
                  </a:lnTo>
                  <a:lnTo>
                    <a:pt x="992" y="270"/>
                  </a:lnTo>
                  <a:lnTo>
                    <a:pt x="985" y="267"/>
                  </a:lnTo>
                  <a:lnTo>
                    <a:pt x="976" y="265"/>
                  </a:lnTo>
                  <a:lnTo>
                    <a:pt x="970" y="266"/>
                  </a:lnTo>
                  <a:lnTo>
                    <a:pt x="970" y="263"/>
                  </a:lnTo>
                  <a:lnTo>
                    <a:pt x="970" y="260"/>
                  </a:lnTo>
                  <a:lnTo>
                    <a:pt x="976" y="261"/>
                  </a:lnTo>
                  <a:lnTo>
                    <a:pt x="976" y="264"/>
                  </a:lnTo>
                  <a:lnTo>
                    <a:pt x="976" y="266"/>
                  </a:lnTo>
                  <a:lnTo>
                    <a:pt x="970" y="267"/>
                  </a:lnTo>
                  <a:lnTo>
                    <a:pt x="969" y="267"/>
                  </a:lnTo>
                  <a:lnTo>
                    <a:pt x="968" y="266"/>
                  </a:lnTo>
                  <a:lnTo>
                    <a:pt x="964" y="263"/>
                  </a:lnTo>
                  <a:lnTo>
                    <a:pt x="959" y="264"/>
                  </a:lnTo>
                  <a:lnTo>
                    <a:pt x="954" y="265"/>
                  </a:lnTo>
                  <a:lnTo>
                    <a:pt x="953" y="265"/>
                  </a:lnTo>
                  <a:lnTo>
                    <a:pt x="947" y="264"/>
                  </a:lnTo>
                  <a:lnTo>
                    <a:pt x="945" y="264"/>
                  </a:lnTo>
                  <a:lnTo>
                    <a:pt x="945" y="262"/>
                  </a:lnTo>
                  <a:lnTo>
                    <a:pt x="944" y="257"/>
                  </a:lnTo>
                  <a:lnTo>
                    <a:pt x="940" y="252"/>
                  </a:lnTo>
                  <a:lnTo>
                    <a:pt x="937" y="246"/>
                  </a:lnTo>
                  <a:lnTo>
                    <a:pt x="933" y="241"/>
                  </a:lnTo>
                  <a:lnTo>
                    <a:pt x="928" y="239"/>
                  </a:lnTo>
                  <a:lnTo>
                    <a:pt x="922" y="239"/>
                  </a:lnTo>
                  <a:lnTo>
                    <a:pt x="915" y="237"/>
                  </a:lnTo>
                  <a:lnTo>
                    <a:pt x="909" y="240"/>
                  </a:lnTo>
                  <a:lnTo>
                    <a:pt x="906" y="244"/>
                  </a:lnTo>
                  <a:lnTo>
                    <a:pt x="902" y="249"/>
                  </a:lnTo>
                  <a:lnTo>
                    <a:pt x="900" y="255"/>
                  </a:lnTo>
                  <a:lnTo>
                    <a:pt x="899" y="256"/>
                  </a:lnTo>
                  <a:lnTo>
                    <a:pt x="898" y="257"/>
                  </a:lnTo>
                  <a:lnTo>
                    <a:pt x="893" y="260"/>
                  </a:lnTo>
                  <a:lnTo>
                    <a:pt x="888" y="263"/>
                  </a:lnTo>
                  <a:lnTo>
                    <a:pt x="883" y="268"/>
                  </a:lnTo>
                  <a:lnTo>
                    <a:pt x="879" y="273"/>
                  </a:lnTo>
                  <a:lnTo>
                    <a:pt x="877" y="277"/>
                  </a:lnTo>
                  <a:lnTo>
                    <a:pt x="877" y="279"/>
                  </a:lnTo>
                  <a:lnTo>
                    <a:pt x="875" y="279"/>
                  </a:lnTo>
                  <a:lnTo>
                    <a:pt x="846" y="279"/>
                  </a:lnTo>
                  <a:lnTo>
                    <a:pt x="845" y="279"/>
                  </a:lnTo>
                  <a:lnTo>
                    <a:pt x="844" y="278"/>
                  </a:lnTo>
                  <a:lnTo>
                    <a:pt x="841" y="276"/>
                  </a:lnTo>
                  <a:lnTo>
                    <a:pt x="837" y="277"/>
                  </a:lnTo>
                  <a:lnTo>
                    <a:pt x="836" y="274"/>
                  </a:lnTo>
                  <a:lnTo>
                    <a:pt x="835" y="272"/>
                  </a:lnTo>
                  <a:lnTo>
                    <a:pt x="840" y="269"/>
                  </a:lnTo>
                  <a:lnTo>
                    <a:pt x="847" y="266"/>
                  </a:lnTo>
                  <a:lnTo>
                    <a:pt x="848" y="265"/>
                  </a:lnTo>
                  <a:lnTo>
                    <a:pt x="849" y="266"/>
                  </a:lnTo>
                  <a:lnTo>
                    <a:pt x="850" y="266"/>
                  </a:lnTo>
                  <a:lnTo>
                    <a:pt x="850" y="267"/>
                  </a:lnTo>
                  <a:lnTo>
                    <a:pt x="846" y="266"/>
                  </a:lnTo>
                  <a:lnTo>
                    <a:pt x="840" y="267"/>
                  </a:lnTo>
                  <a:lnTo>
                    <a:pt x="835" y="269"/>
                  </a:lnTo>
                  <a:lnTo>
                    <a:pt x="831" y="272"/>
                  </a:lnTo>
                  <a:lnTo>
                    <a:pt x="830" y="273"/>
                  </a:lnTo>
                  <a:lnTo>
                    <a:pt x="824" y="275"/>
                  </a:lnTo>
                  <a:lnTo>
                    <a:pt x="818" y="277"/>
                  </a:lnTo>
                  <a:lnTo>
                    <a:pt x="817" y="277"/>
                  </a:lnTo>
                  <a:lnTo>
                    <a:pt x="811" y="277"/>
                  </a:lnTo>
                  <a:lnTo>
                    <a:pt x="805" y="277"/>
                  </a:lnTo>
                  <a:lnTo>
                    <a:pt x="800" y="279"/>
                  </a:lnTo>
                  <a:lnTo>
                    <a:pt x="798" y="280"/>
                  </a:lnTo>
                  <a:lnTo>
                    <a:pt x="797" y="279"/>
                  </a:lnTo>
                  <a:lnTo>
                    <a:pt x="790" y="271"/>
                  </a:lnTo>
                  <a:lnTo>
                    <a:pt x="789" y="270"/>
                  </a:lnTo>
                  <a:lnTo>
                    <a:pt x="784" y="262"/>
                  </a:lnTo>
                  <a:lnTo>
                    <a:pt x="782" y="259"/>
                  </a:lnTo>
                  <a:lnTo>
                    <a:pt x="785" y="257"/>
                  </a:lnTo>
                  <a:lnTo>
                    <a:pt x="789" y="256"/>
                  </a:lnTo>
                  <a:lnTo>
                    <a:pt x="789" y="251"/>
                  </a:lnTo>
                  <a:lnTo>
                    <a:pt x="790" y="251"/>
                  </a:lnTo>
                  <a:lnTo>
                    <a:pt x="790" y="250"/>
                  </a:lnTo>
                  <a:lnTo>
                    <a:pt x="792" y="247"/>
                  </a:lnTo>
                  <a:lnTo>
                    <a:pt x="791" y="242"/>
                  </a:lnTo>
                  <a:lnTo>
                    <a:pt x="788" y="236"/>
                  </a:lnTo>
                  <a:lnTo>
                    <a:pt x="784" y="231"/>
                  </a:lnTo>
                  <a:lnTo>
                    <a:pt x="783" y="230"/>
                  </a:lnTo>
                  <a:lnTo>
                    <a:pt x="783" y="229"/>
                  </a:lnTo>
                  <a:lnTo>
                    <a:pt x="783" y="224"/>
                  </a:lnTo>
                  <a:lnTo>
                    <a:pt x="780" y="219"/>
                  </a:lnTo>
                  <a:lnTo>
                    <a:pt x="775" y="215"/>
                  </a:lnTo>
                  <a:lnTo>
                    <a:pt x="770" y="215"/>
                  </a:lnTo>
                  <a:lnTo>
                    <a:pt x="768" y="214"/>
                  </a:lnTo>
                  <a:lnTo>
                    <a:pt x="768" y="212"/>
                  </a:lnTo>
                  <a:lnTo>
                    <a:pt x="768" y="205"/>
                  </a:lnTo>
                  <a:lnTo>
                    <a:pt x="768" y="204"/>
                  </a:lnTo>
                  <a:lnTo>
                    <a:pt x="772" y="194"/>
                  </a:lnTo>
                  <a:lnTo>
                    <a:pt x="773" y="192"/>
                  </a:lnTo>
                  <a:lnTo>
                    <a:pt x="771" y="191"/>
                  </a:lnTo>
                  <a:lnTo>
                    <a:pt x="768" y="190"/>
                  </a:lnTo>
                  <a:lnTo>
                    <a:pt x="769" y="187"/>
                  </a:lnTo>
                  <a:lnTo>
                    <a:pt x="771" y="184"/>
                  </a:lnTo>
                  <a:lnTo>
                    <a:pt x="767" y="182"/>
                  </a:lnTo>
                  <a:lnTo>
                    <a:pt x="767" y="180"/>
                  </a:lnTo>
                  <a:lnTo>
                    <a:pt x="768" y="177"/>
                  </a:lnTo>
                  <a:lnTo>
                    <a:pt x="770" y="177"/>
                  </a:lnTo>
                  <a:lnTo>
                    <a:pt x="769" y="174"/>
                  </a:lnTo>
                  <a:lnTo>
                    <a:pt x="766" y="167"/>
                  </a:lnTo>
                  <a:lnTo>
                    <a:pt x="769" y="167"/>
                  </a:lnTo>
                  <a:lnTo>
                    <a:pt x="771" y="166"/>
                  </a:lnTo>
                  <a:lnTo>
                    <a:pt x="771" y="172"/>
                  </a:lnTo>
                  <a:lnTo>
                    <a:pt x="769" y="173"/>
                  </a:lnTo>
                  <a:lnTo>
                    <a:pt x="767" y="174"/>
                  </a:lnTo>
                  <a:lnTo>
                    <a:pt x="763" y="170"/>
                  </a:lnTo>
                  <a:lnTo>
                    <a:pt x="759" y="170"/>
                  </a:lnTo>
                  <a:lnTo>
                    <a:pt x="754" y="173"/>
                  </a:lnTo>
                  <a:lnTo>
                    <a:pt x="753" y="171"/>
                  </a:lnTo>
                  <a:lnTo>
                    <a:pt x="751" y="168"/>
                  </a:lnTo>
                  <a:lnTo>
                    <a:pt x="756" y="165"/>
                  </a:lnTo>
                  <a:lnTo>
                    <a:pt x="756" y="164"/>
                  </a:lnTo>
                  <a:lnTo>
                    <a:pt x="760" y="162"/>
                  </a:lnTo>
                  <a:lnTo>
                    <a:pt x="760" y="163"/>
                  </a:lnTo>
                  <a:lnTo>
                    <a:pt x="759" y="164"/>
                  </a:lnTo>
                  <a:lnTo>
                    <a:pt x="758" y="164"/>
                  </a:lnTo>
                  <a:lnTo>
                    <a:pt x="752" y="164"/>
                  </a:lnTo>
                  <a:lnTo>
                    <a:pt x="749" y="163"/>
                  </a:lnTo>
                  <a:lnTo>
                    <a:pt x="750" y="160"/>
                  </a:lnTo>
                  <a:lnTo>
                    <a:pt x="751" y="156"/>
                  </a:lnTo>
                  <a:lnTo>
                    <a:pt x="748" y="153"/>
                  </a:lnTo>
                  <a:lnTo>
                    <a:pt x="747" y="153"/>
                  </a:lnTo>
                  <a:lnTo>
                    <a:pt x="747" y="151"/>
                  </a:lnTo>
                  <a:lnTo>
                    <a:pt x="747" y="145"/>
                  </a:lnTo>
                  <a:lnTo>
                    <a:pt x="747" y="144"/>
                  </a:lnTo>
                  <a:lnTo>
                    <a:pt x="748" y="143"/>
                  </a:lnTo>
                  <a:lnTo>
                    <a:pt x="749" y="141"/>
                  </a:lnTo>
                  <a:lnTo>
                    <a:pt x="750" y="141"/>
                  </a:lnTo>
                  <a:lnTo>
                    <a:pt x="750" y="143"/>
                  </a:lnTo>
                  <a:lnTo>
                    <a:pt x="750" y="149"/>
                  </a:lnTo>
                  <a:lnTo>
                    <a:pt x="747" y="149"/>
                  </a:lnTo>
                  <a:lnTo>
                    <a:pt x="744" y="149"/>
                  </a:lnTo>
                  <a:lnTo>
                    <a:pt x="744" y="143"/>
                  </a:lnTo>
                  <a:lnTo>
                    <a:pt x="747" y="144"/>
                  </a:lnTo>
                  <a:lnTo>
                    <a:pt x="749" y="144"/>
                  </a:lnTo>
                  <a:lnTo>
                    <a:pt x="747" y="149"/>
                  </a:lnTo>
                  <a:lnTo>
                    <a:pt x="746" y="150"/>
                  </a:lnTo>
                  <a:lnTo>
                    <a:pt x="745" y="150"/>
                  </a:lnTo>
                  <a:lnTo>
                    <a:pt x="740" y="153"/>
                  </a:lnTo>
                  <a:lnTo>
                    <a:pt x="738" y="154"/>
                  </a:lnTo>
                  <a:lnTo>
                    <a:pt x="737" y="153"/>
                  </a:lnTo>
                  <a:lnTo>
                    <a:pt x="733" y="151"/>
                  </a:lnTo>
                  <a:lnTo>
                    <a:pt x="729" y="152"/>
                  </a:lnTo>
                  <a:lnTo>
                    <a:pt x="728" y="150"/>
                  </a:lnTo>
                  <a:lnTo>
                    <a:pt x="727" y="148"/>
                  </a:lnTo>
                  <a:lnTo>
                    <a:pt x="730" y="144"/>
                  </a:lnTo>
                  <a:lnTo>
                    <a:pt x="732" y="146"/>
                  </a:lnTo>
                  <a:lnTo>
                    <a:pt x="733" y="148"/>
                  </a:lnTo>
                  <a:lnTo>
                    <a:pt x="727" y="150"/>
                  </a:lnTo>
                  <a:lnTo>
                    <a:pt x="726" y="150"/>
                  </a:lnTo>
                  <a:lnTo>
                    <a:pt x="717" y="150"/>
                  </a:lnTo>
                  <a:lnTo>
                    <a:pt x="717" y="148"/>
                  </a:lnTo>
                  <a:lnTo>
                    <a:pt x="716" y="145"/>
                  </a:lnTo>
                  <a:lnTo>
                    <a:pt x="722" y="143"/>
                  </a:lnTo>
                  <a:lnTo>
                    <a:pt x="728" y="142"/>
                  </a:lnTo>
                  <a:lnTo>
                    <a:pt x="732" y="139"/>
                  </a:lnTo>
                  <a:lnTo>
                    <a:pt x="732" y="137"/>
                  </a:lnTo>
                  <a:lnTo>
                    <a:pt x="730" y="137"/>
                  </a:lnTo>
                  <a:lnTo>
                    <a:pt x="729" y="137"/>
                  </a:lnTo>
                  <a:lnTo>
                    <a:pt x="724" y="135"/>
                  </a:lnTo>
                  <a:lnTo>
                    <a:pt x="725" y="133"/>
                  </a:lnTo>
                  <a:lnTo>
                    <a:pt x="727" y="131"/>
                  </a:lnTo>
                  <a:lnTo>
                    <a:pt x="730" y="136"/>
                  </a:lnTo>
                  <a:lnTo>
                    <a:pt x="732" y="138"/>
                  </a:lnTo>
                  <a:lnTo>
                    <a:pt x="729" y="140"/>
                  </a:lnTo>
                  <a:lnTo>
                    <a:pt x="723" y="142"/>
                  </a:lnTo>
                  <a:lnTo>
                    <a:pt x="721" y="140"/>
                  </a:lnTo>
                  <a:lnTo>
                    <a:pt x="719" y="139"/>
                  </a:lnTo>
                  <a:lnTo>
                    <a:pt x="721" y="135"/>
                  </a:lnTo>
                  <a:lnTo>
                    <a:pt x="718" y="133"/>
                  </a:lnTo>
                  <a:lnTo>
                    <a:pt x="715" y="130"/>
                  </a:lnTo>
                  <a:lnTo>
                    <a:pt x="719" y="128"/>
                  </a:lnTo>
                  <a:lnTo>
                    <a:pt x="720" y="127"/>
                  </a:lnTo>
                  <a:lnTo>
                    <a:pt x="718" y="125"/>
                  </a:lnTo>
                  <a:lnTo>
                    <a:pt x="717" y="124"/>
                  </a:lnTo>
                  <a:lnTo>
                    <a:pt x="717" y="123"/>
                  </a:lnTo>
                  <a:lnTo>
                    <a:pt x="717" y="117"/>
                  </a:lnTo>
                  <a:lnTo>
                    <a:pt x="717" y="112"/>
                  </a:lnTo>
                  <a:lnTo>
                    <a:pt x="716" y="112"/>
                  </a:lnTo>
                  <a:lnTo>
                    <a:pt x="715" y="115"/>
                  </a:lnTo>
                  <a:lnTo>
                    <a:pt x="717" y="120"/>
                  </a:lnTo>
                  <a:lnTo>
                    <a:pt x="714" y="121"/>
                  </a:lnTo>
                  <a:lnTo>
                    <a:pt x="712" y="122"/>
                  </a:lnTo>
                  <a:lnTo>
                    <a:pt x="709" y="118"/>
                  </a:lnTo>
                  <a:lnTo>
                    <a:pt x="705" y="115"/>
                  </a:lnTo>
                  <a:lnTo>
                    <a:pt x="703" y="116"/>
                  </a:lnTo>
                  <a:lnTo>
                    <a:pt x="703" y="120"/>
                  </a:lnTo>
                  <a:lnTo>
                    <a:pt x="701" y="120"/>
                  </a:lnTo>
                  <a:lnTo>
                    <a:pt x="698" y="121"/>
                  </a:lnTo>
                  <a:lnTo>
                    <a:pt x="697" y="116"/>
                  </a:lnTo>
                  <a:lnTo>
                    <a:pt x="694" y="113"/>
                  </a:lnTo>
                  <a:lnTo>
                    <a:pt x="696" y="110"/>
                  </a:lnTo>
                  <a:lnTo>
                    <a:pt x="697" y="108"/>
                  </a:lnTo>
                  <a:lnTo>
                    <a:pt x="698" y="108"/>
                  </a:lnTo>
                  <a:lnTo>
                    <a:pt x="698" y="107"/>
                  </a:lnTo>
                  <a:lnTo>
                    <a:pt x="699" y="101"/>
                  </a:lnTo>
                  <a:lnTo>
                    <a:pt x="700" y="101"/>
                  </a:lnTo>
                  <a:lnTo>
                    <a:pt x="702" y="96"/>
                  </a:lnTo>
                  <a:lnTo>
                    <a:pt x="703" y="91"/>
                  </a:lnTo>
                  <a:lnTo>
                    <a:pt x="704" y="88"/>
                  </a:lnTo>
                  <a:lnTo>
                    <a:pt x="706" y="89"/>
                  </a:lnTo>
                  <a:lnTo>
                    <a:pt x="709" y="89"/>
                  </a:lnTo>
                  <a:lnTo>
                    <a:pt x="710" y="86"/>
                  </a:lnTo>
                  <a:lnTo>
                    <a:pt x="713" y="86"/>
                  </a:lnTo>
                  <a:lnTo>
                    <a:pt x="715" y="86"/>
                  </a:lnTo>
                  <a:lnTo>
                    <a:pt x="717" y="92"/>
                  </a:lnTo>
                  <a:lnTo>
                    <a:pt x="714" y="92"/>
                  </a:lnTo>
                  <a:lnTo>
                    <a:pt x="711" y="92"/>
                  </a:lnTo>
                  <a:lnTo>
                    <a:pt x="711" y="86"/>
                  </a:lnTo>
                  <a:lnTo>
                    <a:pt x="711" y="85"/>
                  </a:lnTo>
                  <a:lnTo>
                    <a:pt x="712" y="84"/>
                  </a:lnTo>
                  <a:lnTo>
                    <a:pt x="713" y="84"/>
                  </a:lnTo>
                  <a:lnTo>
                    <a:pt x="712" y="88"/>
                  </a:lnTo>
                  <a:lnTo>
                    <a:pt x="712" y="90"/>
                  </a:lnTo>
                  <a:lnTo>
                    <a:pt x="709" y="90"/>
                  </a:lnTo>
                  <a:lnTo>
                    <a:pt x="705" y="89"/>
                  </a:lnTo>
                  <a:lnTo>
                    <a:pt x="702" y="92"/>
                  </a:lnTo>
                  <a:lnTo>
                    <a:pt x="699" y="97"/>
                  </a:lnTo>
                  <a:lnTo>
                    <a:pt x="698" y="99"/>
                  </a:lnTo>
                  <a:lnTo>
                    <a:pt x="696" y="98"/>
                  </a:lnTo>
                  <a:lnTo>
                    <a:pt x="693" y="97"/>
                  </a:lnTo>
                  <a:lnTo>
                    <a:pt x="691" y="100"/>
                  </a:lnTo>
                  <a:lnTo>
                    <a:pt x="690" y="102"/>
                  </a:lnTo>
                  <a:lnTo>
                    <a:pt x="688" y="101"/>
                  </a:lnTo>
                  <a:lnTo>
                    <a:pt x="682" y="100"/>
                  </a:lnTo>
                  <a:lnTo>
                    <a:pt x="677" y="98"/>
                  </a:lnTo>
                  <a:lnTo>
                    <a:pt x="681" y="95"/>
                  </a:lnTo>
                  <a:lnTo>
                    <a:pt x="682" y="94"/>
                  </a:lnTo>
                  <a:lnTo>
                    <a:pt x="681" y="94"/>
                  </a:lnTo>
                  <a:lnTo>
                    <a:pt x="673" y="92"/>
                  </a:lnTo>
                  <a:lnTo>
                    <a:pt x="671" y="91"/>
                  </a:lnTo>
                  <a:lnTo>
                    <a:pt x="671" y="90"/>
                  </a:lnTo>
                  <a:lnTo>
                    <a:pt x="669" y="82"/>
                  </a:lnTo>
                  <a:lnTo>
                    <a:pt x="671" y="82"/>
                  </a:lnTo>
                  <a:lnTo>
                    <a:pt x="674" y="81"/>
                  </a:lnTo>
                  <a:lnTo>
                    <a:pt x="675" y="88"/>
                  </a:lnTo>
                  <a:lnTo>
                    <a:pt x="672" y="89"/>
                  </a:lnTo>
                  <a:lnTo>
                    <a:pt x="670" y="90"/>
                  </a:lnTo>
                  <a:lnTo>
                    <a:pt x="666" y="86"/>
                  </a:lnTo>
                  <a:lnTo>
                    <a:pt x="665" y="85"/>
                  </a:lnTo>
                  <a:lnTo>
                    <a:pt x="665" y="84"/>
                  </a:lnTo>
                  <a:lnTo>
                    <a:pt x="665" y="77"/>
                  </a:lnTo>
                  <a:lnTo>
                    <a:pt x="663" y="72"/>
                  </a:lnTo>
                  <a:lnTo>
                    <a:pt x="666" y="71"/>
                  </a:lnTo>
                  <a:lnTo>
                    <a:pt x="668" y="71"/>
                  </a:lnTo>
                  <a:lnTo>
                    <a:pt x="670" y="76"/>
                  </a:lnTo>
                  <a:lnTo>
                    <a:pt x="670" y="77"/>
                  </a:lnTo>
                  <a:lnTo>
                    <a:pt x="670" y="78"/>
                  </a:lnTo>
                  <a:lnTo>
                    <a:pt x="666" y="84"/>
                  </a:lnTo>
                  <a:lnTo>
                    <a:pt x="665" y="89"/>
                  </a:lnTo>
                  <a:lnTo>
                    <a:pt x="665" y="95"/>
                  </a:lnTo>
                  <a:lnTo>
                    <a:pt x="668" y="99"/>
                  </a:lnTo>
                  <a:lnTo>
                    <a:pt x="667" y="101"/>
                  </a:lnTo>
                  <a:lnTo>
                    <a:pt x="665" y="103"/>
                  </a:lnTo>
                  <a:lnTo>
                    <a:pt x="660" y="99"/>
                  </a:lnTo>
                  <a:lnTo>
                    <a:pt x="659" y="98"/>
                  </a:lnTo>
                  <a:lnTo>
                    <a:pt x="659" y="97"/>
                  </a:lnTo>
                  <a:lnTo>
                    <a:pt x="657" y="91"/>
                  </a:lnTo>
                  <a:lnTo>
                    <a:pt x="657" y="90"/>
                  </a:lnTo>
                  <a:lnTo>
                    <a:pt x="657" y="85"/>
                  </a:lnTo>
                  <a:lnTo>
                    <a:pt x="659" y="86"/>
                  </a:lnTo>
                  <a:lnTo>
                    <a:pt x="662" y="87"/>
                  </a:lnTo>
                  <a:lnTo>
                    <a:pt x="658" y="90"/>
                  </a:lnTo>
                  <a:lnTo>
                    <a:pt x="656" y="95"/>
                  </a:lnTo>
                  <a:lnTo>
                    <a:pt x="656" y="100"/>
                  </a:lnTo>
                  <a:lnTo>
                    <a:pt x="653" y="101"/>
                  </a:lnTo>
                  <a:lnTo>
                    <a:pt x="651" y="102"/>
                  </a:lnTo>
                  <a:lnTo>
                    <a:pt x="648" y="99"/>
                  </a:lnTo>
                  <a:lnTo>
                    <a:pt x="645" y="101"/>
                  </a:lnTo>
                  <a:lnTo>
                    <a:pt x="643" y="107"/>
                  </a:lnTo>
                  <a:lnTo>
                    <a:pt x="644" y="111"/>
                  </a:lnTo>
                  <a:lnTo>
                    <a:pt x="647" y="116"/>
                  </a:lnTo>
                  <a:lnTo>
                    <a:pt x="648" y="118"/>
                  </a:lnTo>
                  <a:lnTo>
                    <a:pt x="647" y="119"/>
                  </a:lnTo>
                  <a:lnTo>
                    <a:pt x="643" y="124"/>
                  </a:lnTo>
                  <a:lnTo>
                    <a:pt x="642" y="125"/>
                  </a:lnTo>
                  <a:lnTo>
                    <a:pt x="638" y="126"/>
                  </a:lnTo>
                  <a:lnTo>
                    <a:pt x="637" y="130"/>
                  </a:lnTo>
                  <a:lnTo>
                    <a:pt x="637" y="132"/>
                  </a:lnTo>
                  <a:lnTo>
                    <a:pt x="636" y="133"/>
                  </a:lnTo>
                  <a:lnTo>
                    <a:pt x="629" y="135"/>
                  </a:lnTo>
                  <a:lnTo>
                    <a:pt x="628" y="135"/>
                  </a:lnTo>
                  <a:lnTo>
                    <a:pt x="627" y="135"/>
                  </a:lnTo>
                  <a:lnTo>
                    <a:pt x="622" y="133"/>
                  </a:lnTo>
                  <a:lnTo>
                    <a:pt x="621" y="133"/>
                  </a:lnTo>
                  <a:lnTo>
                    <a:pt x="620" y="132"/>
                  </a:lnTo>
                  <a:lnTo>
                    <a:pt x="617" y="125"/>
                  </a:lnTo>
                  <a:lnTo>
                    <a:pt x="617" y="124"/>
                  </a:lnTo>
                  <a:lnTo>
                    <a:pt x="617" y="123"/>
                  </a:lnTo>
                  <a:lnTo>
                    <a:pt x="620" y="114"/>
                  </a:lnTo>
                  <a:lnTo>
                    <a:pt x="622" y="109"/>
                  </a:lnTo>
                  <a:lnTo>
                    <a:pt x="622" y="103"/>
                  </a:lnTo>
                  <a:lnTo>
                    <a:pt x="622" y="102"/>
                  </a:lnTo>
                  <a:lnTo>
                    <a:pt x="623" y="101"/>
                  </a:lnTo>
                  <a:lnTo>
                    <a:pt x="626" y="97"/>
                  </a:lnTo>
                  <a:lnTo>
                    <a:pt x="627" y="93"/>
                  </a:lnTo>
                  <a:lnTo>
                    <a:pt x="627" y="88"/>
                  </a:lnTo>
                  <a:lnTo>
                    <a:pt x="626" y="88"/>
                  </a:lnTo>
                  <a:lnTo>
                    <a:pt x="624" y="92"/>
                  </a:lnTo>
                  <a:lnTo>
                    <a:pt x="622" y="97"/>
                  </a:lnTo>
                  <a:lnTo>
                    <a:pt x="621" y="98"/>
                  </a:lnTo>
                  <a:lnTo>
                    <a:pt x="616" y="102"/>
                  </a:lnTo>
                  <a:lnTo>
                    <a:pt x="614" y="99"/>
                  </a:lnTo>
                  <a:lnTo>
                    <a:pt x="613" y="97"/>
                  </a:lnTo>
                  <a:lnTo>
                    <a:pt x="616" y="94"/>
                  </a:lnTo>
                  <a:lnTo>
                    <a:pt x="618" y="90"/>
                  </a:lnTo>
                  <a:lnTo>
                    <a:pt x="618" y="89"/>
                  </a:lnTo>
                  <a:lnTo>
                    <a:pt x="618" y="90"/>
                  </a:lnTo>
                  <a:lnTo>
                    <a:pt x="616" y="88"/>
                  </a:lnTo>
                  <a:lnTo>
                    <a:pt x="613" y="87"/>
                  </a:lnTo>
                  <a:lnTo>
                    <a:pt x="616" y="81"/>
                  </a:lnTo>
                  <a:lnTo>
                    <a:pt x="617" y="80"/>
                  </a:lnTo>
                  <a:lnTo>
                    <a:pt x="618" y="79"/>
                  </a:lnTo>
                  <a:lnTo>
                    <a:pt x="623" y="77"/>
                  </a:lnTo>
                  <a:lnTo>
                    <a:pt x="624" y="77"/>
                  </a:lnTo>
                  <a:lnTo>
                    <a:pt x="628" y="76"/>
                  </a:lnTo>
                  <a:lnTo>
                    <a:pt x="630" y="73"/>
                  </a:lnTo>
                  <a:lnTo>
                    <a:pt x="628" y="69"/>
                  </a:lnTo>
                  <a:lnTo>
                    <a:pt x="628" y="68"/>
                  </a:lnTo>
                  <a:lnTo>
                    <a:pt x="627" y="63"/>
                  </a:lnTo>
                  <a:lnTo>
                    <a:pt x="627" y="60"/>
                  </a:lnTo>
                  <a:lnTo>
                    <a:pt x="625" y="60"/>
                  </a:lnTo>
                  <a:lnTo>
                    <a:pt x="624" y="64"/>
                  </a:lnTo>
                  <a:lnTo>
                    <a:pt x="623" y="65"/>
                  </a:lnTo>
                  <a:lnTo>
                    <a:pt x="621" y="71"/>
                  </a:lnTo>
                  <a:lnTo>
                    <a:pt x="619" y="76"/>
                  </a:lnTo>
                  <a:lnTo>
                    <a:pt x="619" y="77"/>
                  </a:lnTo>
                  <a:lnTo>
                    <a:pt x="618" y="77"/>
                  </a:lnTo>
                  <a:lnTo>
                    <a:pt x="614" y="80"/>
                  </a:lnTo>
                  <a:lnTo>
                    <a:pt x="612" y="84"/>
                  </a:lnTo>
                  <a:lnTo>
                    <a:pt x="610" y="84"/>
                  </a:lnTo>
                  <a:lnTo>
                    <a:pt x="607" y="84"/>
                  </a:lnTo>
                  <a:lnTo>
                    <a:pt x="605" y="77"/>
                  </a:lnTo>
                  <a:lnTo>
                    <a:pt x="608" y="78"/>
                  </a:lnTo>
                  <a:lnTo>
                    <a:pt x="610" y="78"/>
                  </a:lnTo>
                  <a:lnTo>
                    <a:pt x="607" y="83"/>
                  </a:lnTo>
                  <a:lnTo>
                    <a:pt x="602" y="88"/>
                  </a:lnTo>
                  <a:lnTo>
                    <a:pt x="601" y="88"/>
                  </a:lnTo>
                  <a:lnTo>
                    <a:pt x="595" y="91"/>
                  </a:lnTo>
                  <a:lnTo>
                    <a:pt x="594" y="91"/>
                  </a:lnTo>
                  <a:lnTo>
                    <a:pt x="588" y="92"/>
                  </a:lnTo>
                  <a:lnTo>
                    <a:pt x="588" y="89"/>
                  </a:lnTo>
                  <a:lnTo>
                    <a:pt x="588" y="86"/>
                  </a:lnTo>
                  <a:lnTo>
                    <a:pt x="592" y="85"/>
                  </a:lnTo>
                  <a:lnTo>
                    <a:pt x="593" y="85"/>
                  </a:lnTo>
                  <a:lnTo>
                    <a:pt x="592" y="84"/>
                  </a:lnTo>
                  <a:lnTo>
                    <a:pt x="592" y="82"/>
                  </a:lnTo>
                  <a:lnTo>
                    <a:pt x="592" y="79"/>
                  </a:lnTo>
                  <a:lnTo>
                    <a:pt x="597" y="79"/>
                  </a:lnTo>
                  <a:lnTo>
                    <a:pt x="597" y="75"/>
                  </a:lnTo>
                  <a:lnTo>
                    <a:pt x="599" y="68"/>
                  </a:lnTo>
                  <a:lnTo>
                    <a:pt x="603" y="62"/>
                  </a:lnTo>
                  <a:lnTo>
                    <a:pt x="603" y="61"/>
                  </a:lnTo>
                  <a:lnTo>
                    <a:pt x="604" y="61"/>
                  </a:lnTo>
                  <a:lnTo>
                    <a:pt x="609" y="60"/>
                  </a:lnTo>
                  <a:lnTo>
                    <a:pt x="610" y="56"/>
                  </a:lnTo>
                  <a:lnTo>
                    <a:pt x="608" y="57"/>
                  </a:lnTo>
                  <a:lnTo>
                    <a:pt x="604" y="59"/>
                  </a:lnTo>
                  <a:lnTo>
                    <a:pt x="603" y="63"/>
                  </a:lnTo>
                  <a:lnTo>
                    <a:pt x="603" y="64"/>
                  </a:lnTo>
                  <a:lnTo>
                    <a:pt x="603" y="65"/>
                  </a:lnTo>
                  <a:lnTo>
                    <a:pt x="598" y="69"/>
                  </a:lnTo>
                  <a:lnTo>
                    <a:pt x="593" y="73"/>
                  </a:lnTo>
                  <a:lnTo>
                    <a:pt x="592" y="74"/>
                  </a:lnTo>
                  <a:lnTo>
                    <a:pt x="590" y="72"/>
                  </a:lnTo>
                  <a:lnTo>
                    <a:pt x="586" y="69"/>
                  </a:lnTo>
                  <a:lnTo>
                    <a:pt x="587" y="66"/>
                  </a:lnTo>
                  <a:lnTo>
                    <a:pt x="588" y="64"/>
                  </a:lnTo>
                  <a:lnTo>
                    <a:pt x="590" y="65"/>
                  </a:lnTo>
                  <a:lnTo>
                    <a:pt x="590" y="63"/>
                  </a:lnTo>
                  <a:lnTo>
                    <a:pt x="590" y="62"/>
                  </a:lnTo>
                  <a:lnTo>
                    <a:pt x="590" y="61"/>
                  </a:lnTo>
                  <a:lnTo>
                    <a:pt x="592" y="57"/>
                  </a:lnTo>
                  <a:lnTo>
                    <a:pt x="591" y="52"/>
                  </a:lnTo>
                  <a:lnTo>
                    <a:pt x="594" y="52"/>
                  </a:lnTo>
                  <a:lnTo>
                    <a:pt x="597" y="52"/>
                  </a:lnTo>
                  <a:lnTo>
                    <a:pt x="595" y="58"/>
                  </a:lnTo>
                  <a:lnTo>
                    <a:pt x="594" y="61"/>
                  </a:lnTo>
                  <a:lnTo>
                    <a:pt x="591" y="59"/>
                  </a:lnTo>
                  <a:lnTo>
                    <a:pt x="586" y="57"/>
                  </a:lnTo>
                  <a:lnTo>
                    <a:pt x="585" y="56"/>
                  </a:lnTo>
                  <a:lnTo>
                    <a:pt x="583" y="53"/>
                  </a:lnTo>
                  <a:lnTo>
                    <a:pt x="580" y="53"/>
                  </a:lnTo>
                  <a:lnTo>
                    <a:pt x="576" y="55"/>
                  </a:lnTo>
                  <a:lnTo>
                    <a:pt x="576" y="51"/>
                  </a:lnTo>
                  <a:lnTo>
                    <a:pt x="577" y="45"/>
                  </a:lnTo>
                  <a:lnTo>
                    <a:pt x="580" y="46"/>
                  </a:lnTo>
                  <a:lnTo>
                    <a:pt x="582" y="47"/>
                  </a:lnTo>
                  <a:lnTo>
                    <a:pt x="579" y="50"/>
                  </a:lnTo>
                  <a:lnTo>
                    <a:pt x="579" y="57"/>
                  </a:lnTo>
                  <a:lnTo>
                    <a:pt x="579" y="58"/>
                  </a:lnTo>
                  <a:lnTo>
                    <a:pt x="579" y="59"/>
                  </a:lnTo>
                  <a:lnTo>
                    <a:pt x="575" y="64"/>
                  </a:lnTo>
                  <a:lnTo>
                    <a:pt x="574" y="66"/>
                  </a:lnTo>
                  <a:lnTo>
                    <a:pt x="573" y="65"/>
                  </a:lnTo>
                  <a:lnTo>
                    <a:pt x="567" y="65"/>
                  </a:lnTo>
                  <a:lnTo>
                    <a:pt x="561" y="64"/>
                  </a:lnTo>
                  <a:lnTo>
                    <a:pt x="558" y="64"/>
                  </a:lnTo>
                  <a:lnTo>
                    <a:pt x="559" y="61"/>
                  </a:lnTo>
                  <a:lnTo>
                    <a:pt x="560" y="55"/>
                  </a:lnTo>
                  <a:lnTo>
                    <a:pt x="558" y="50"/>
                  </a:lnTo>
                  <a:lnTo>
                    <a:pt x="558" y="49"/>
                  </a:lnTo>
                  <a:lnTo>
                    <a:pt x="558" y="43"/>
                  </a:lnTo>
                  <a:lnTo>
                    <a:pt x="555" y="36"/>
                  </a:lnTo>
                  <a:lnTo>
                    <a:pt x="554" y="35"/>
                  </a:lnTo>
                  <a:lnTo>
                    <a:pt x="555" y="34"/>
                  </a:lnTo>
                  <a:lnTo>
                    <a:pt x="557" y="28"/>
                  </a:lnTo>
                  <a:lnTo>
                    <a:pt x="557" y="27"/>
                  </a:lnTo>
                  <a:lnTo>
                    <a:pt x="561" y="24"/>
                  </a:lnTo>
                  <a:lnTo>
                    <a:pt x="561" y="23"/>
                  </a:lnTo>
                  <a:lnTo>
                    <a:pt x="559" y="24"/>
                  </a:lnTo>
                  <a:lnTo>
                    <a:pt x="557" y="28"/>
                  </a:lnTo>
                  <a:lnTo>
                    <a:pt x="556" y="29"/>
                  </a:lnTo>
                  <a:lnTo>
                    <a:pt x="553" y="31"/>
                  </a:lnTo>
                  <a:lnTo>
                    <a:pt x="551" y="36"/>
                  </a:lnTo>
                  <a:lnTo>
                    <a:pt x="551" y="38"/>
                  </a:lnTo>
                  <a:lnTo>
                    <a:pt x="550" y="38"/>
                  </a:lnTo>
                  <a:lnTo>
                    <a:pt x="544" y="41"/>
                  </a:lnTo>
                  <a:lnTo>
                    <a:pt x="539" y="43"/>
                  </a:lnTo>
                  <a:lnTo>
                    <a:pt x="540" y="38"/>
                  </a:lnTo>
                  <a:lnTo>
                    <a:pt x="541" y="31"/>
                  </a:lnTo>
                  <a:lnTo>
                    <a:pt x="541" y="24"/>
                  </a:lnTo>
                  <a:lnTo>
                    <a:pt x="543" y="25"/>
                  </a:lnTo>
                  <a:lnTo>
                    <a:pt x="546" y="25"/>
                  </a:lnTo>
                  <a:lnTo>
                    <a:pt x="543" y="31"/>
                  </a:lnTo>
                  <a:lnTo>
                    <a:pt x="540" y="36"/>
                  </a:lnTo>
                  <a:lnTo>
                    <a:pt x="540" y="37"/>
                  </a:lnTo>
                  <a:lnTo>
                    <a:pt x="539" y="37"/>
                  </a:lnTo>
                  <a:lnTo>
                    <a:pt x="533" y="42"/>
                  </a:lnTo>
                  <a:lnTo>
                    <a:pt x="531" y="41"/>
                  </a:lnTo>
                  <a:lnTo>
                    <a:pt x="528" y="39"/>
                  </a:lnTo>
                  <a:lnTo>
                    <a:pt x="528" y="38"/>
                  </a:lnTo>
                  <a:lnTo>
                    <a:pt x="528" y="39"/>
                  </a:lnTo>
                  <a:lnTo>
                    <a:pt x="526" y="37"/>
                  </a:lnTo>
                  <a:lnTo>
                    <a:pt x="525" y="34"/>
                  </a:lnTo>
                  <a:lnTo>
                    <a:pt x="528" y="30"/>
                  </a:lnTo>
                  <a:lnTo>
                    <a:pt x="530" y="27"/>
                  </a:lnTo>
                  <a:lnTo>
                    <a:pt x="528" y="30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4" y="22"/>
                  </a:lnTo>
                  <a:lnTo>
                    <a:pt x="525" y="21"/>
                  </a:lnTo>
                  <a:lnTo>
                    <a:pt x="528" y="17"/>
                  </a:lnTo>
                  <a:lnTo>
                    <a:pt x="528" y="16"/>
                  </a:lnTo>
                  <a:lnTo>
                    <a:pt x="529" y="16"/>
                  </a:lnTo>
                  <a:lnTo>
                    <a:pt x="534" y="12"/>
                  </a:lnTo>
                  <a:lnTo>
                    <a:pt x="536" y="9"/>
                  </a:lnTo>
                  <a:lnTo>
                    <a:pt x="534" y="11"/>
                  </a:lnTo>
                  <a:lnTo>
                    <a:pt x="531" y="16"/>
                  </a:lnTo>
                  <a:lnTo>
                    <a:pt x="526" y="22"/>
                  </a:lnTo>
                  <a:lnTo>
                    <a:pt x="522" y="30"/>
                  </a:lnTo>
                  <a:lnTo>
                    <a:pt x="520" y="35"/>
                  </a:lnTo>
                  <a:lnTo>
                    <a:pt x="517" y="34"/>
                  </a:lnTo>
                  <a:lnTo>
                    <a:pt x="515" y="33"/>
                  </a:lnTo>
                  <a:lnTo>
                    <a:pt x="515" y="25"/>
                  </a:lnTo>
                  <a:lnTo>
                    <a:pt x="514" y="21"/>
                  </a:lnTo>
                  <a:lnTo>
                    <a:pt x="511" y="21"/>
                  </a:lnTo>
                  <a:lnTo>
                    <a:pt x="506" y="20"/>
                  </a:lnTo>
                  <a:lnTo>
                    <a:pt x="508" y="16"/>
                  </a:lnTo>
                  <a:lnTo>
                    <a:pt x="512" y="12"/>
                  </a:lnTo>
                  <a:lnTo>
                    <a:pt x="513" y="8"/>
                  </a:lnTo>
                  <a:lnTo>
                    <a:pt x="511" y="6"/>
                  </a:lnTo>
                  <a:lnTo>
                    <a:pt x="508" y="7"/>
                  </a:lnTo>
                  <a:lnTo>
                    <a:pt x="506" y="12"/>
                  </a:lnTo>
                  <a:lnTo>
                    <a:pt x="504" y="17"/>
                  </a:lnTo>
                  <a:lnTo>
                    <a:pt x="504" y="23"/>
                  </a:lnTo>
                  <a:lnTo>
                    <a:pt x="501" y="23"/>
                  </a:lnTo>
                  <a:lnTo>
                    <a:pt x="499" y="24"/>
                  </a:lnTo>
                  <a:lnTo>
                    <a:pt x="498" y="23"/>
                  </a:lnTo>
                  <a:lnTo>
                    <a:pt x="497" y="24"/>
                  </a:lnTo>
                  <a:lnTo>
                    <a:pt x="492" y="29"/>
                  </a:lnTo>
                  <a:lnTo>
                    <a:pt x="492" y="30"/>
                  </a:lnTo>
                  <a:lnTo>
                    <a:pt x="491" y="30"/>
                  </a:lnTo>
                  <a:lnTo>
                    <a:pt x="487" y="31"/>
                  </a:lnTo>
                  <a:lnTo>
                    <a:pt x="486" y="36"/>
                  </a:lnTo>
                  <a:lnTo>
                    <a:pt x="486" y="41"/>
                  </a:lnTo>
                  <a:lnTo>
                    <a:pt x="489" y="44"/>
                  </a:lnTo>
                  <a:lnTo>
                    <a:pt x="489" y="45"/>
                  </a:lnTo>
                  <a:lnTo>
                    <a:pt x="492" y="51"/>
                  </a:lnTo>
                  <a:lnTo>
                    <a:pt x="492" y="52"/>
                  </a:lnTo>
                  <a:lnTo>
                    <a:pt x="492" y="53"/>
                  </a:lnTo>
                  <a:lnTo>
                    <a:pt x="488" y="60"/>
                  </a:lnTo>
                  <a:lnTo>
                    <a:pt x="485" y="66"/>
                  </a:lnTo>
                  <a:lnTo>
                    <a:pt x="484" y="71"/>
                  </a:lnTo>
                  <a:lnTo>
                    <a:pt x="482" y="75"/>
                  </a:lnTo>
                  <a:lnTo>
                    <a:pt x="485" y="79"/>
                  </a:lnTo>
                  <a:lnTo>
                    <a:pt x="486" y="80"/>
                  </a:lnTo>
                  <a:lnTo>
                    <a:pt x="486" y="81"/>
                  </a:lnTo>
                  <a:lnTo>
                    <a:pt x="486" y="87"/>
                  </a:lnTo>
                  <a:lnTo>
                    <a:pt x="486" y="88"/>
                  </a:lnTo>
                  <a:lnTo>
                    <a:pt x="484" y="95"/>
                  </a:lnTo>
                  <a:lnTo>
                    <a:pt x="482" y="100"/>
                  </a:lnTo>
                  <a:lnTo>
                    <a:pt x="483" y="107"/>
                  </a:lnTo>
                  <a:lnTo>
                    <a:pt x="483" y="108"/>
                  </a:lnTo>
                  <a:lnTo>
                    <a:pt x="483" y="109"/>
                  </a:lnTo>
                  <a:lnTo>
                    <a:pt x="480" y="114"/>
                  </a:lnTo>
                  <a:lnTo>
                    <a:pt x="479" y="115"/>
                  </a:lnTo>
                  <a:lnTo>
                    <a:pt x="478" y="115"/>
                  </a:lnTo>
                  <a:lnTo>
                    <a:pt x="473" y="116"/>
                  </a:lnTo>
                  <a:lnTo>
                    <a:pt x="470" y="120"/>
                  </a:lnTo>
                  <a:lnTo>
                    <a:pt x="469" y="120"/>
                  </a:lnTo>
                  <a:lnTo>
                    <a:pt x="467" y="120"/>
                  </a:lnTo>
                  <a:lnTo>
                    <a:pt x="460" y="120"/>
                  </a:lnTo>
                  <a:lnTo>
                    <a:pt x="454" y="120"/>
                  </a:lnTo>
                  <a:lnTo>
                    <a:pt x="453" y="125"/>
                  </a:lnTo>
                  <a:lnTo>
                    <a:pt x="456" y="127"/>
                  </a:lnTo>
                  <a:lnTo>
                    <a:pt x="462" y="127"/>
                  </a:lnTo>
                  <a:lnTo>
                    <a:pt x="463" y="127"/>
                  </a:lnTo>
                  <a:lnTo>
                    <a:pt x="469" y="131"/>
                  </a:lnTo>
                  <a:lnTo>
                    <a:pt x="471" y="132"/>
                  </a:lnTo>
                  <a:lnTo>
                    <a:pt x="471" y="133"/>
                  </a:lnTo>
                  <a:lnTo>
                    <a:pt x="471" y="139"/>
                  </a:lnTo>
                  <a:lnTo>
                    <a:pt x="471" y="140"/>
                  </a:lnTo>
                  <a:lnTo>
                    <a:pt x="469" y="145"/>
                  </a:lnTo>
                  <a:lnTo>
                    <a:pt x="470" y="150"/>
                  </a:lnTo>
                  <a:lnTo>
                    <a:pt x="470" y="151"/>
                  </a:lnTo>
                  <a:lnTo>
                    <a:pt x="470" y="152"/>
                  </a:lnTo>
                  <a:lnTo>
                    <a:pt x="467" y="161"/>
                  </a:lnTo>
                  <a:lnTo>
                    <a:pt x="464" y="170"/>
                  </a:lnTo>
                  <a:lnTo>
                    <a:pt x="461" y="175"/>
                  </a:lnTo>
                  <a:lnTo>
                    <a:pt x="459" y="180"/>
                  </a:lnTo>
                  <a:lnTo>
                    <a:pt x="460" y="184"/>
                  </a:lnTo>
                  <a:lnTo>
                    <a:pt x="460" y="186"/>
                  </a:lnTo>
                  <a:lnTo>
                    <a:pt x="459" y="187"/>
                  </a:lnTo>
                  <a:lnTo>
                    <a:pt x="456" y="191"/>
                  </a:lnTo>
                  <a:lnTo>
                    <a:pt x="454" y="196"/>
                  </a:lnTo>
                  <a:lnTo>
                    <a:pt x="454" y="197"/>
                  </a:lnTo>
                  <a:lnTo>
                    <a:pt x="453" y="197"/>
                  </a:lnTo>
                  <a:lnTo>
                    <a:pt x="447" y="200"/>
                  </a:lnTo>
                  <a:lnTo>
                    <a:pt x="441" y="206"/>
                  </a:lnTo>
                  <a:lnTo>
                    <a:pt x="441" y="207"/>
                  </a:lnTo>
                  <a:lnTo>
                    <a:pt x="436" y="210"/>
                  </a:lnTo>
                  <a:lnTo>
                    <a:pt x="435" y="211"/>
                  </a:lnTo>
                  <a:lnTo>
                    <a:pt x="434" y="210"/>
                  </a:lnTo>
                  <a:lnTo>
                    <a:pt x="432" y="210"/>
                  </a:lnTo>
                  <a:lnTo>
                    <a:pt x="432" y="212"/>
                  </a:lnTo>
                  <a:lnTo>
                    <a:pt x="433" y="212"/>
                  </a:lnTo>
                  <a:lnTo>
                    <a:pt x="432" y="213"/>
                  </a:lnTo>
                  <a:lnTo>
                    <a:pt x="430" y="219"/>
                  </a:lnTo>
                  <a:lnTo>
                    <a:pt x="430" y="220"/>
                  </a:lnTo>
                  <a:lnTo>
                    <a:pt x="427" y="225"/>
                  </a:lnTo>
                  <a:lnTo>
                    <a:pt x="427" y="226"/>
                  </a:lnTo>
                  <a:lnTo>
                    <a:pt x="430" y="225"/>
                  </a:lnTo>
                  <a:lnTo>
                    <a:pt x="431" y="226"/>
                  </a:lnTo>
                  <a:lnTo>
                    <a:pt x="433" y="228"/>
                  </a:lnTo>
                  <a:lnTo>
                    <a:pt x="430" y="234"/>
                  </a:lnTo>
                  <a:lnTo>
                    <a:pt x="429" y="239"/>
                  </a:lnTo>
                  <a:lnTo>
                    <a:pt x="429" y="246"/>
                  </a:lnTo>
                  <a:lnTo>
                    <a:pt x="429" y="251"/>
                  </a:lnTo>
                  <a:lnTo>
                    <a:pt x="429" y="257"/>
                  </a:lnTo>
                  <a:lnTo>
                    <a:pt x="429" y="260"/>
                  </a:lnTo>
                  <a:lnTo>
                    <a:pt x="427" y="260"/>
                  </a:lnTo>
                  <a:lnTo>
                    <a:pt x="421" y="261"/>
                  </a:lnTo>
                  <a:lnTo>
                    <a:pt x="416" y="262"/>
                  </a:lnTo>
                  <a:lnTo>
                    <a:pt x="416" y="265"/>
                  </a:lnTo>
                  <a:lnTo>
                    <a:pt x="415" y="271"/>
                  </a:lnTo>
                  <a:lnTo>
                    <a:pt x="415" y="273"/>
                  </a:lnTo>
                  <a:lnTo>
                    <a:pt x="413" y="273"/>
                  </a:lnTo>
                  <a:lnTo>
                    <a:pt x="406" y="274"/>
                  </a:lnTo>
                  <a:lnTo>
                    <a:pt x="401" y="274"/>
                  </a:lnTo>
                  <a:lnTo>
                    <a:pt x="397" y="276"/>
                  </a:lnTo>
                  <a:lnTo>
                    <a:pt x="394" y="279"/>
                  </a:lnTo>
                  <a:lnTo>
                    <a:pt x="394" y="280"/>
                  </a:lnTo>
                  <a:lnTo>
                    <a:pt x="389" y="284"/>
                  </a:lnTo>
                  <a:lnTo>
                    <a:pt x="386" y="286"/>
                  </a:lnTo>
                  <a:lnTo>
                    <a:pt x="388" y="289"/>
                  </a:lnTo>
                  <a:lnTo>
                    <a:pt x="392" y="294"/>
                  </a:lnTo>
                  <a:lnTo>
                    <a:pt x="392" y="295"/>
                  </a:lnTo>
                  <a:lnTo>
                    <a:pt x="392" y="299"/>
                  </a:lnTo>
                  <a:lnTo>
                    <a:pt x="396" y="301"/>
                  </a:lnTo>
                  <a:lnTo>
                    <a:pt x="397" y="302"/>
                  </a:lnTo>
                  <a:lnTo>
                    <a:pt x="397" y="303"/>
                  </a:lnTo>
                  <a:lnTo>
                    <a:pt x="400" y="308"/>
                  </a:lnTo>
                  <a:lnTo>
                    <a:pt x="398" y="310"/>
                  </a:lnTo>
                  <a:lnTo>
                    <a:pt x="396" y="312"/>
                  </a:lnTo>
                  <a:lnTo>
                    <a:pt x="393" y="310"/>
                  </a:lnTo>
                  <a:lnTo>
                    <a:pt x="390" y="312"/>
                  </a:lnTo>
                  <a:lnTo>
                    <a:pt x="389" y="316"/>
                  </a:lnTo>
                  <a:lnTo>
                    <a:pt x="389" y="319"/>
                  </a:lnTo>
                  <a:lnTo>
                    <a:pt x="386" y="319"/>
                  </a:lnTo>
                  <a:lnTo>
                    <a:pt x="385" y="319"/>
                  </a:lnTo>
                  <a:lnTo>
                    <a:pt x="386" y="320"/>
                  </a:lnTo>
                  <a:lnTo>
                    <a:pt x="386" y="321"/>
                  </a:lnTo>
                  <a:lnTo>
                    <a:pt x="386" y="322"/>
                  </a:lnTo>
                  <a:lnTo>
                    <a:pt x="384" y="326"/>
                  </a:lnTo>
                  <a:lnTo>
                    <a:pt x="387" y="331"/>
                  </a:lnTo>
                  <a:lnTo>
                    <a:pt x="388" y="332"/>
                  </a:lnTo>
                  <a:lnTo>
                    <a:pt x="387" y="333"/>
                  </a:lnTo>
                  <a:lnTo>
                    <a:pt x="385" y="339"/>
                  </a:lnTo>
                  <a:lnTo>
                    <a:pt x="383" y="344"/>
                  </a:lnTo>
                  <a:lnTo>
                    <a:pt x="382" y="350"/>
                  </a:lnTo>
                  <a:lnTo>
                    <a:pt x="382" y="351"/>
                  </a:lnTo>
                  <a:lnTo>
                    <a:pt x="381" y="352"/>
                  </a:lnTo>
                  <a:lnTo>
                    <a:pt x="376" y="355"/>
                  </a:lnTo>
                  <a:lnTo>
                    <a:pt x="372" y="359"/>
                  </a:lnTo>
                  <a:lnTo>
                    <a:pt x="369" y="365"/>
                  </a:lnTo>
                  <a:lnTo>
                    <a:pt x="365" y="370"/>
                  </a:lnTo>
                  <a:lnTo>
                    <a:pt x="364" y="375"/>
                  </a:lnTo>
                  <a:lnTo>
                    <a:pt x="364" y="376"/>
                  </a:lnTo>
                  <a:lnTo>
                    <a:pt x="363" y="376"/>
                  </a:lnTo>
                  <a:lnTo>
                    <a:pt x="358" y="379"/>
                  </a:lnTo>
                  <a:lnTo>
                    <a:pt x="358" y="384"/>
                  </a:lnTo>
                  <a:lnTo>
                    <a:pt x="357" y="385"/>
                  </a:lnTo>
                  <a:lnTo>
                    <a:pt x="352" y="390"/>
                  </a:lnTo>
                  <a:lnTo>
                    <a:pt x="349" y="394"/>
                  </a:lnTo>
                  <a:lnTo>
                    <a:pt x="348" y="395"/>
                  </a:lnTo>
                  <a:lnTo>
                    <a:pt x="347" y="395"/>
                  </a:lnTo>
                  <a:lnTo>
                    <a:pt x="342" y="395"/>
                  </a:lnTo>
                  <a:lnTo>
                    <a:pt x="338" y="398"/>
                  </a:lnTo>
                  <a:lnTo>
                    <a:pt x="334" y="401"/>
                  </a:lnTo>
                  <a:lnTo>
                    <a:pt x="333" y="405"/>
                  </a:lnTo>
                  <a:lnTo>
                    <a:pt x="334" y="410"/>
                  </a:lnTo>
                  <a:lnTo>
                    <a:pt x="334" y="411"/>
                  </a:lnTo>
                  <a:lnTo>
                    <a:pt x="334" y="412"/>
                  </a:lnTo>
                  <a:lnTo>
                    <a:pt x="331" y="417"/>
                  </a:lnTo>
                  <a:lnTo>
                    <a:pt x="330" y="417"/>
                  </a:lnTo>
                  <a:lnTo>
                    <a:pt x="330" y="418"/>
                  </a:lnTo>
                  <a:lnTo>
                    <a:pt x="326" y="421"/>
                  </a:lnTo>
                  <a:lnTo>
                    <a:pt x="325" y="425"/>
                  </a:lnTo>
                  <a:lnTo>
                    <a:pt x="325" y="426"/>
                  </a:lnTo>
                  <a:lnTo>
                    <a:pt x="324" y="427"/>
                  </a:lnTo>
                  <a:lnTo>
                    <a:pt x="319" y="429"/>
                  </a:lnTo>
                  <a:lnTo>
                    <a:pt x="317" y="432"/>
                  </a:lnTo>
                  <a:lnTo>
                    <a:pt x="317" y="436"/>
                  </a:lnTo>
                  <a:lnTo>
                    <a:pt x="318" y="437"/>
                  </a:lnTo>
                  <a:lnTo>
                    <a:pt x="317" y="438"/>
                  </a:lnTo>
                  <a:lnTo>
                    <a:pt x="314" y="442"/>
                  </a:lnTo>
                  <a:lnTo>
                    <a:pt x="315" y="447"/>
                  </a:lnTo>
                  <a:lnTo>
                    <a:pt x="315" y="448"/>
                  </a:lnTo>
                  <a:lnTo>
                    <a:pt x="313" y="454"/>
                  </a:lnTo>
                  <a:lnTo>
                    <a:pt x="311" y="459"/>
                  </a:lnTo>
                  <a:lnTo>
                    <a:pt x="310" y="465"/>
                  </a:lnTo>
                  <a:lnTo>
                    <a:pt x="310" y="471"/>
                  </a:lnTo>
                  <a:lnTo>
                    <a:pt x="310" y="472"/>
                  </a:lnTo>
                  <a:lnTo>
                    <a:pt x="306" y="476"/>
                  </a:lnTo>
                  <a:lnTo>
                    <a:pt x="306" y="481"/>
                  </a:lnTo>
                  <a:lnTo>
                    <a:pt x="305" y="482"/>
                  </a:lnTo>
                  <a:lnTo>
                    <a:pt x="305" y="483"/>
                  </a:lnTo>
                  <a:lnTo>
                    <a:pt x="301" y="486"/>
                  </a:lnTo>
                  <a:lnTo>
                    <a:pt x="296" y="490"/>
                  </a:lnTo>
                  <a:lnTo>
                    <a:pt x="291" y="492"/>
                  </a:lnTo>
                  <a:lnTo>
                    <a:pt x="288" y="497"/>
                  </a:lnTo>
                  <a:lnTo>
                    <a:pt x="285" y="502"/>
                  </a:lnTo>
                  <a:lnTo>
                    <a:pt x="284" y="502"/>
                  </a:lnTo>
                  <a:lnTo>
                    <a:pt x="280" y="506"/>
                  </a:lnTo>
                  <a:lnTo>
                    <a:pt x="275" y="509"/>
                  </a:lnTo>
                  <a:lnTo>
                    <a:pt x="269" y="512"/>
                  </a:lnTo>
                  <a:lnTo>
                    <a:pt x="265" y="515"/>
                  </a:lnTo>
                  <a:lnTo>
                    <a:pt x="265" y="516"/>
                  </a:lnTo>
                  <a:lnTo>
                    <a:pt x="261" y="518"/>
                  </a:lnTo>
                  <a:lnTo>
                    <a:pt x="258" y="523"/>
                  </a:lnTo>
                  <a:lnTo>
                    <a:pt x="258" y="528"/>
                  </a:lnTo>
                  <a:lnTo>
                    <a:pt x="257" y="534"/>
                  </a:lnTo>
                  <a:lnTo>
                    <a:pt x="257" y="535"/>
                  </a:lnTo>
                  <a:lnTo>
                    <a:pt x="254" y="540"/>
                  </a:lnTo>
                  <a:lnTo>
                    <a:pt x="253" y="545"/>
                  </a:lnTo>
                  <a:lnTo>
                    <a:pt x="253" y="546"/>
                  </a:lnTo>
                  <a:lnTo>
                    <a:pt x="252" y="546"/>
                  </a:lnTo>
                  <a:lnTo>
                    <a:pt x="248" y="550"/>
                  </a:lnTo>
                  <a:lnTo>
                    <a:pt x="247" y="550"/>
                  </a:lnTo>
                  <a:lnTo>
                    <a:pt x="242" y="553"/>
                  </a:lnTo>
                  <a:lnTo>
                    <a:pt x="239" y="556"/>
                  </a:lnTo>
                  <a:lnTo>
                    <a:pt x="238" y="556"/>
                  </a:lnTo>
                  <a:lnTo>
                    <a:pt x="234" y="560"/>
                  </a:lnTo>
                  <a:lnTo>
                    <a:pt x="234" y="564"/>
                  </a:lnTo>
                  <a:lnTo>
                    <a:pt x="234" y="565"/>
                  </a:lnTo>
                  <a:lnTo>
                    <a:pt x="233" y="566"/>
                  </a:lnTo>
                  <a:lnTo>
                    <a:pt x="229" y="572"/>
                  </a:lnTo>
                  <a:lnTo>
                    <a:pt x="227" y="576"/>
                  </a:lnTo>
                  <a:lnTo>
                    <a:pt x="226" y="577"/>
                  </a:lnTo>
                  <a:lnTo>
                    <a:pt x="223" y="581"/>
                  </a:lnTo>
                  <a:lnTo>
                    <a:pt x="223" y="582"/>
                  </a:lnTo>
                  <a:lnTo>
                    <a:pt x="217" y="588"/>
                  </a:lnTo>
                  <a:lnTo>
                    <a:pt x="214" y="593"/>
                  </a:lnTo>
                  <a:lnTo>
                    <a:pt x="214" y="594"/>
                  </a:lnTo>
                  <a:lnTo>
                    <a:pt x="210" y="598"/>
                  </a:lnTo>
                  <a:lnTo>
                    <a:pt x="209" y="598"/>
                  </a:lnTo>
                  <a:lnTo>
                    <a:pt x="204" y="602"/>
                  </a:lnTo>
                  <a:lnTo>
                    <a:pt x="199" y="606"/>
                  </a:lnTo>
                  <a:lnTo>
                    <a:pt x="198" y="607"/>
                  </a:lnTo>
                  <a:lnTo>
                    <a:pt x="191" y="608"/>
                  </a:lnTo>
                  <a:lnTo>
                    <a:pt x="185" y="607"/>
                  </a:lnTo>
                  <a:lnTo>
                    <a:pt x="184" y="607"/>
                  </a:lnTo>
                  <a:lnTo>
                    <a:pt x="179" y="605"/>
                  </a:lnTo>
                  <a:lnTo>
                    <a:pt x="175" y="604"/>
                  </a:lnTo>
                  <a:lnTo>
                    <a:pt x="172" y="607"/>
                  </a:lnTo>
                  <a:lnTo>
                    <a:pt x="172" y="608"/>
                  </a:lnTo>
                  <a:lnTo>
                    <a:pt x="134" y="634"/>
                  </a:lnTo>
                  <a:lnTo>
                    <a:pt x="128" y="638"/>
                  </a:lnTo>
                  <a:lnTo>
                    <a:pt x="100" y="658"/>
                  </a:lnTo>
                  <a:lnTo>
                    <a:pt x="81" y="671"/>
                  </a:lnTo>
                  <a:lnTo>
                    <a:pt x="71" y="679"/>
                  </a:lnTo>
                  <a:lnTo>
                    <a:pt x="66" y="682"/>
                  </a:lnTo>
                  <a:lnTo>
                    <a:pt x="59" y="686"/>
                  </a:lnTo>
                  <a:lnTo>
                    <a:pt x="54" y="690"/>
                  </a:lnTo>
                  <a:lnTo>
                    <a:pt x="49" y="693"/>
                  </a:lnTo>
                  <a:lnTo>
                    <a:pt x="1" y="724"/>
                  </a:lnTo>
                  <a:lnTo>
                    <a:pt x="0" y="725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9245" name="Freeform 55"/>
            <p:cNvSpPr>
              <a:spLocks/>
            </p:cNvSpPr>
            <p:nvPr/>
          </p:nvSpPr>
          <p:spPr bwMode="auto">
            <a:xfrm>
              <a:off x="3754438" y="1706563"/>
              <a:ext cx="1141412" cy="1443037"/>
            </a:xfrm>
            <a:custGeom>
              <a:avLst/>
              <a:gdLst>
                <a:gd name="T0" fmla="*/ 2147483647 w 712"/>
                <a:gd name="T1" fmla="*/ 2147483647 h 920"/>
                <a:gd name="T2" fmla="*/ 2147483647 w 712"/>
                <a:gd name="T3" fmla="*/ 2147483647 h 920"/>
                <a:gd name="T4" fmla="*/ 2147483647 w 712"/>
                <a:gd name="T5" fmla="*/ 2147483647 h 920"/>
                <a:gd name="T6" fmla="*/ 2147483647 w 712"/>
                <a:gd name="T7" fmla="*/ 2147483647 h 920"/>
                <a:gd name="T8" fmla="*/ 2147483647 w 712"/>
                <a:gd name="T9" fmla="*/ 2147483647 h 920"/>
                <a:gd name="T10" fmla="*/ 2147483647 w 712"/>
                <a:gd name="T11" fmla="*/ 2147483647 h 920"/>
                <a:gd name="T12" fmla="*/ 2147483647 w 712"/>
                <a:gd name="T13" fmla="*/ 2147483647 h 920"/>
                <a:gd name="T14" fmla="*/ 2147483647 w 712"/>
                <a:gd name="T15" fmla="*/ 2147483647 h 920"/>
                <a:gd name="T16" fmla="*/ 2147483647 w 712"/>
                <a:gd name="T17" fmla="*/ 2147483647 h 920"/>
                <a:gd name="T18" fmla="*/ 2147483647 w 712"/>
                <a:gd name="T19" fmla="*/ 2147483647 h 920"/>
                <a:gd name="T20" fmla="*/ 2147483647 w 712"/>
                <a:gd name="T21" fmla="*/ 2147483647 h 920"/>
                <a:gd name="T22" fmla="*/ 2147483647 w 712"/>
                <a:gd name="T23" fmla="*/ 2147483647 h 920"/>
                <a:gd name="T24" fmla="*/ 2147483647 w 712"/>
                <a:gd name="T25" fmla="*/ 2147483647 h 920"/>
                <a:gd name="T26" fmla="*/ 2147483647 w 712"/>
                <a:gd name="T27" fmla="*/ 2147483647 h 920"/>
                <a:gd name="T28" fmla="*/ 2147483647 w 712"/>
                <a:gd name="T29" fmla="*/ 2147483647 h 920"/>
                <a:gd name="T30" fmla="*/ 2147483647 w 712"/>
                <a:gd name="T31" fmla="*/ 2147483647 h 920"/>
                <a:gd name="T32" fmla="*/ 2147483647 w 712"/>
                <a:gd name="T33" fmla="*/ 2147483647 h 920"/>
                <a:gd name="T34" fmla="*/ 2147483647 w 712"/>
                <a:gd name="T35" fmla="*/ 2147483647 h 920"/>
                <a:gd name="T36" fmla="*/ 2147483647 w 712"/>
                <a:gd name="T37" fmla="*/ 2147483647 h 920"/>
                <a:gd name="T38" fmla="*/ 2147483647 w 712"/>
                <a:gd name="T39" fmla="*/ 2147483647 h 920"/>
                <a:gd name="T40" fmla="*/ 2147483647 w 712"/>
                <a:gd name="T41" fmla="*/ 2147483647 h 920"/>
                <a:gd name="T42" fmla="*/ 2147483647 w 712"/>
                <a:gd name="T43" fmla="*/ 2147483647 h 920"/>
                <a:gd name="T44" fmla="*/ 2147483647 w 712"/>
                <a:gd name="T45" fmla="*/ 2147483647 h 920"/>
                <a:gd name="T46" fmla="*/ 2147483647 w 712"/>
                <a:gd name="T47" fmla="*/ 2147483647 h 920"/>
                <a:gd name="T48" fmla="*/ 2147483647 w 712"/>
                <a:gd name="T49" fmla="*/ 2147483647 h 920"/>
                <a:gd name="T50" fmla="*/ 2147483647 w 712"/>
                <a:gd name="T51" fmla="*/ 2147483647 h 920"/>
                <a:gd name="T52" fmla="*/ 2147483647 w 712"/>
                <a:gd name="T53" fmla="*/ 2147483647 h 920"/>
                <a:gd name="T54" fmla="*/ 2147483647 w 712"/>
                <a:gd name="T55" fmla="*/ 2147483647 h 920"/>
                <a:gd name="T56" fmla="*/ 2147483647 w 712"/>
                <a:gd name="T57" fmla="*/ 2147483647 h 920"/>
                <a:gd name="T58" fmla="*/ 2147483647 w 712"/>
                <a:gd name="T59" fmla="*/ 2147483647 h 920"/>
                <a:gd name="T60" fmla="*/ 2147483647 w 712"/>
                <a:gd name="T61" fmla="*/ 2147483647 h 920"/>
                <a:gd name="T62" fmla="*/ 2147483647 w 712"/>
                <a:gd name="T63" fmla="*/ 2147483647 h 920"/>
                <a:gd name="T64" fmla="*/ 2147483647 w 712"/>
                <a:gd name="T65" fmla="*/ 2147483647 h 920"/>
                <a:gd name="T66" fmla="*/ 2147483647 w 712"/>
                <a:gd name="T67" fmla="*/ 2147483647 h 920"/>
                <a:gd name="T68" fmla="*/ 2147483647 w 712"/>
                <a:gd name="T69" fmla="*/ 2147483647 h 920"/>
                <a:gd name="T70" fmla="*/ 2147483647 w 712"/>
                <a:gd name="T71" fmla="*/ 2147483647 h 920"/>
                <a:gd name="T72" fmla="*/ 2147483647 w 712"/>
                <a:gd name="T73" fmla="*/ 2147483647 h 920"/>
                <a:gd name="T74" fmla="*/ 2147483647 w 712"/>
                <a:gd name="T75" fmla="*/ 2147483647 h 920"/>
                <a:gd name="T76" fmla="*/ 2147483647 w 712"/>
                <a:gd name="T77" fmla="*/ 2147483647 h 920"/>
                <a:gd name="T78" fmla="*/ 2147483647 w 712"/>
                <a:gd name="T79" fmla="*/ 2147483647 h 920"/>
                <a:gd name="T80" fmla="*/ 2147483647 w 712"/>
                <a:gd name="T81" fmla="*/ 2147483647 h 920"/>
                <a:gd name="T82" fmla="*/ 2147483647 w 712"/>
                <a:gd name="T83" fmla="*/ 2147483647 h 920"/>
                <a:gd name="T84" fmla="*/ 2147483647 w 712"/>
                <a:gd name="T85" fmla="*/ 2147483647 h 920"/>
                <a:gd name="T86" fmla="*/ 2147483647 w 712"/>
                <a:gd name="T87" fmla="*/ 2147483647 h 920"/>
                <a:gd name="T88" fmla="*/ 2147483647 w 712"/>
                <a:gd name="T89" fmla="*/ 2147483647 h 920"/>
                <a:gd name="T90" fmla="*/ 2147483647 w 712"/>
                <a:gd name="T91" fmla="*/ 2147483647 h 920"/>
                <a:gd name="T92" fmla="*/ 2147483647 w 712"/>
                <a:gd name="T93" fmla="*/ 2147483647 h 920"/>
                <a:gd name="T94" fmla="*/ 2147483647 w 712"/>
                <a:gd name="T95" fmla="*/ 2147483647 h 920"/>
                <a:gd name="T96" fmla="*/ 2147483647 w 712"/>
                <a:gd name="T97" fmla="*/ 2147483647 h 920"/>
                <a:gd name="T98" fmla="*/ 2147483647 w 712"/>
                <a:gd name="T99" fmla="*/ 2147483647 h 920"/>
                <a:gd name="T100" fmla="*/ 2147483647 w 712"/>
                <a:gd name="T101" fmla="*/ 2147483647 h 920"/>
                <a:gd name="T102" fmla="*/ 2147483647 w 712"/>
                <a:gd name="T103" fmla="*/ 2147483647 h 920"/>
                <a:gd name="T104" fmla="*/ 2147483647 w 712"/>
                <a:gd name="T105" fmla="*/ 2147483647 h 920"/>
                <a:gd name="T106" fmla="*/ 2147483647 w 712"/>
                <a:gd name="T107" fmla="*/ 2147483647 h 920"/>
                <a:gd name="T108" fmla="*/ 2147483647 w 712"/>
                <a:gd name="T109" fmla="*/ 2147483647 h 920"/>
                <a:gd name="T110" fmla="*/ 2147483647 w 712"/>
                <a:gd name="T111" fmla="*/ 2147483647 h 920"/>
                <a:gd name="T112" fmla="*/ 2147483647 w 712"/>
                <a:gd name="T113" fmla="*/ 2147483647 h 920"/>
                <a:gd name="T114" fmla="*/ 2147483647 w 712"/>
                <a:gd name="T115" fmla="*/ 2147483647 h 920"/>
                <a:gd name="T116" fmla="*/ 2147483647 w 712"/>
                <a:gd name="T117" fmla="*/ 2147483647 h 920"/>
                <a:gd name="T118" fmla="*/ 2147483647 w 712"/>
                <a:gd name="T119" fmla="*/ 2147483647 h 920"/>
                <a:gd name="T120" fmla="*/ 2147483647 w 712"/>
                <a:gd name="T121" fmla="*/ 2147483647 h 920"/>
                <a:gd name="T122" fmla="*/ 2147483647 w 712"/>
                <a:gd name="T123" fmla="*/ 2147483647 h 920"/>
                <a:gd name="T124" fmla="*/ 2147483647 w 712"/>
                <a:gd name="T125" fmla="*/ 2147483647 h 9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712"/>
                <a:gd name="T190" fmla="*/ 0 h 920"/>
                <a:gd name="T191" fmla="*/ 712 w 712"/>
                <a:gd name="T192" fmla="*/ 920 h 9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712" h="920">
                  <a:moveTo>
                    <a:pt x="427" y="885"/>
                  </a:moveTo>
                  <a:lnTo>
                    <a:pt x="427" y="886"/>
                  </a:lnTo>
                  <a:lnTo>
                    <a:pt x="426" y="887"/>
                  </a:lnTo>
                  <a:lnTo>
                    <a:pt x="425" y="887"/>
                  </a:lnTo>
                  <a:lnTo>
                    <a:pt x="424" y="887"/>
                  </a:lnTo>
                  <a:lnTo>
                    <a:pt x="424" y="888"/>
                  </a:lnTo>
                  <a:lnTo>
                    <a:pt x="423" y="887"/>
                  </a:lnTo>
                  <a:lnTo>
                    <a:pt x="423" y="888"/>
                  </a:lnTo>
                  <a:lnTo>
                    <a:pt x="423" y="889"/>
                  </a:lnTo>
                  <a:lnTo>
                    <a:pt x="422" y="889"/>
                  </a:lnTo>
                  <a:lnTo>
                    <a:pt x="422" y="890"/>
                  </a:lnTo>
                  <a:lnTo>
                    <a:pt x="422" y="892"/>
                  </a:lnTo>
                  <a:lnTo>
                    <a:pt x="419" y="891"/>
                  </a:lnTo>
                  <a:lnTo>
                    <a:pt x="418" y="891"/>
                  </a:lnTo>
                  <a:lnTo>
                    <a:pt x="417" y="891"/>
                  </a:lnTo>
                  <a:lnTo>
                    <a:pt x="416" y="892"/>
                  </a:lnTo>
                  <a:lnTo>
                    <a:pt x="415" y="891"/>
                  </a:lnTo>
                  <a:lnTo>
                    <a:pt x="414" y="892"/>
                  </a:lnTo>
                  <a:lnTo>
                    <a:pt x="413" y="893"/>
                  </a:lnTo>
                  <a:lnTo>
                    <a:pt x="413" y="892"/>
                  </a:lnTo>
                  <a:lnTo>
                    <a:pt x="412" y="892"/>
                  </a:lnTo>
                  <a:lnTo>
                    <a:pt x="411" y="892"/>
                  </a:lnTo>
                  <a:lnTo>
                    <a:pt x="410" y="892"/>
                  </a:lnTo>
                  <a:lnTo>
                    <a:pt x="409" y="892"/>
                  </a:lnTo>
                  <a:lnTo>
                    <a:pt x="409" y="891"/>
                  </a:lnTo>
                  <a:lnTo>
                    <a:pt x="408" y="891"/>
                  </a:lnTo>
                  <a:lnTo>
                    <a:pt x="408" y="893"/>
                  </a:lnTo>
                  <a:lnTo>
                    <a:pt x="407" y="893"/>
                  </a:lnTo>
                  <a:lnTo>
                    <a:pt x="408" y="894"/>
                  </a:lnTo>
                  <a:lnTo>
                    <a:pt x="408" y="895"/>
                  </a:lnTo>
                  <a:lnTo>
                    <a:pt x="409" y="895"/>
                  </a:lnTo>
                  <a:lnTo>
                    <a:pt x="409" y="897"/>
                  </a:lnTo>
                  <a:lnTo>
                    <a:pt x="408" y="898"/>
                  </a:lnTo>
                  <a:lnTo>
                    <a:pt x="407" y="900"/>
                  </a:lnTo>
                  <a:lnTo>
                    <a:pt x="406" y="901"/>
                  </a:lnTo>
                  <a:lnTo>
                    <a:pt x="405" y="901"/>
                  </a:lnTo>
                  <a:lnTo>
                    <a:pt x="403" y="901"/>
                  </a:lnTo>
                  <a:lnTo>
                    <a:pt x="402" y="900"/>
                  </a:lnTo>
                  <a:lnTo>
                    <a:pt x="402" y="899"/>
                  </a:lnTo>
                  <a:lnTo>
                    <a:pt x="401" y="900"/>
                  </a:lnTo>
                  <a:lnTo>
                    <a:pt x="401" y="899"/>
                  </a:lnTo>
                  <a:lnTo>
                    <a:pt x="400" y="899"/>
                  </a:lnTo>
                  <a:lnTo>
                    <a:pt x="399" y="898"/>
                  </a:lnTo>
                  <a:lnTo>
                    <a:pt x="399" y="899"/>
                  </a:lnTo>
                  <a:lnTo>
                    <a:pt x="398" y="900"/>
                  </a:lnTo>
                  <a:lnTo>
                    <a:pt x="397" y="901"/>
                  </a:lnTo>
                  <a:lnTo>
                    <a:pt x="397" y="902"/>
                  </a:lnTo>
                  <a:lnTo>
                    <a:pt x="397" y="903"/>
                  </a:lnTo>
                  <a:lnTo>
                    <a:pt x="397" y="904"/>
                  </a:lnTo>
                  <a:lnTo>
                    <a:pt x="397" y="905"/>
                  </a:lnTo>
                  <a:lnTo>
                    <a:pt x="395" y="905"/>
                  </a:lnTo>
                  <a:lnTo>
                    <a:pt x="394" y="905"/>
                  </a:lnTo>
                  <a:lnTo>
                    <a:pt x="393" y="904"/>
                  </a:lnTo>
                  <a:lnTo>
                    <a:pt x="392" y="904"/>
                  </a:lnTo>
                  <a:lnTo>
                    <a:pt x="391" y="903"/>
                  </a:lnTo>
                  <a:lnTo>
                    <a:pt x="390" y="904"/>
                  </a:lnTo>
                  <a:lnTo>
                    <a:pt x="391" y="905"/>
                  </a:lnTo>
                  <a:lnTo>
                    <a:pt x="391" y="906"/>
                  </a:lnTo>
                  <a:lnTo>
                    <a:pt x="390" y="906"/>
                  </a:lnTo>
                  <a:lnTo>
                    <a:pt x="390" y="905"/>
                  </a:lnTo>
                  <a:lnTo>
                    <a:pt x="389" y="905"/>
                  </a:lnTo>
                  <a:lnTo>
                    <a:pt x="387" y="906"/>
                  </a:lnTo>
                  <a:lnTo>
                    <a:pt x="386" y="906"/>
                  </a:lnTo>
                  <a:lnTo>
                    <a:pt x="386" y="908"/>
                  </a:lnTo>
                  <a:lnTo>
                    <a:pt x="385" y="909"/>
                  </a:lnTo>
                  <a:lnTo>
                    <a:pt x="385" y="910"/>
                  </a:lnTo>
                  <a:lnTo>
                    <a:pt x="386" y="911"/>
                  </a:lnTo>
                  <a:lnTo>
                    <a:pt x="386" y="912"/>
                  </a:lnTo>
                  <a:lnTo>
                    <a:pt x="385" y="913"/>
                  </a:lnTo>
                  <a:lnTo>
                    <a:pt x="384" y="914"/>
                  </a:lnTo>
                  <a:lnTo>
                    <a:pt x="383" y="914"/>
                  </a:lnTo>
                  <a:lnTo>
                    <a:pt x="383" y="916"/>
                  </a:lnTo>
                  <a:lnTo>
                    <a:pt x="382" y="917"/>
                  </a:lnTo>
                  <a:lnTo>
                    <a:pt x="381" y="918"/>
                  </a:lnTo>
                  <a:lnTo>
                    <a:pt x="382" y="919"/>
                  </a:lnTo>
                  <a:lnTo>
                    <a:pt x="382" y="920"/>
                  </a:lnTo>
                  <a:lnTo>
                    <a:pt x="381" y="920"/>
                  </a:lnTo>
                  <a:lnTo>
                    <a:pt x="380" y="920"/>
                  </a:lnTo>
                  <a:lnTo>
                    <a:pt x="379" y="920"/>
                  </a:lnTo>
                  <a:lnTo>
                    <a:pt x="378" y="920"/>
                  </a:lnTo>
                  <a:lnTo>
                    <a:pt x="377" y="920"/>
                  </a:lnTo>
                  <a:lnTo>
                    <a:pt x="376" y="919"/>
                  </a:lnTo>
                  <a:lnTo>
                    <a:pt x="375" y="919"/>
                  </a:lnTo>
                  <a:lnTo>
                    <a:pt x="374" y="918"/>
                  </a:lnTo>
                  <a:lnTo>
                    <a:pt x="374" y="916"/>
                  </a:lnTo>
                  <a:lnTo>
                    <a:pt x="373" y="914"/>
                  </a:lnTo>
                  <a:lnTo>
                    <a:pt x="372" y="913"/>
                  </a:lnTo>
                  <a:lnTo>
                    <a:pt x="372" y="914"/>
                  </a:lnTo>
                  <a:lnTo>
                    <a:pt x="371" y="915"/>
                  </a:lnTo>
                  <a:lnTo>
                    <a:pt x="370" y="916"/>
                  </a:lnTo>
                  <a:lnTo>
                    <a:pt x="368" y="915"/>
                  </a:lnTo>
                  <a:lnTo>
                    <a:pt x="366" y="914"/>
                  </a:lnTo>
                  <a:lnTo>
                    <a:pt x="365" y="915"/>
                  </a:lnTo>
                  <a:lnTo>
                    <a:pt x="365" y="916"/>
                  </a:lnTo>
                  <a:lnTo>
                    <a:pt x="364" y="917"/>
                  </a:lnTo>
                  <a:lnTo>
                    <a:pt x="360" y="919"/>
                  </a:lnTo>
                  <a:lnTo>
                    <a:pt x="359" y="920"/>
                  </a:lnTo>
                  <a:lnTo>
                    <a:pt x="358" y="920"/>
                  </a:lnTo>
                  <a:lnTo>
                    <a:pt x="358" y="919"/>
                  </a:lnTo>
                  <a:lnTo>
                    <a:pt x="358" y="918"/>
                  </a:lnTo>
                  <a:lnTo>
                    <a:pt x="359" y="917"/>
                  </a:lnTo>
                  <a:lnTo>
                    <a:pt x="360" y="916"/>
                  </a:lnTo>
                  <a:lnTo>
                    <a:pt x="359" y="914"/>
                  </a:lnTo>
                  <a:lnTo>
                    <a:pt x="360" y="912"/>
                  </a:lnTo>
                  <a:lnTo>
                    <a:pt x="359" y="910"/>
                  </a:lnTo>
                  <a:lnTo>
                    <a:pt x="359" y="909"/>
                  </a:lnTo>
                  <a:lnTo>
                    <a:pt x="358" y="909"/>
                  </a:lnTo>
                  <a:lnTo>
                    <a:pt x="358" y="908"/>
                  </a:lnTo>
                  <a:lnTo>
                    <a:pt x="358" y="907"/>
                  </a:lnTo>
                  <a:lnTo>
                    <a:pt x="358" y="906"/>
                  </a:lnTo>
                  <a:lnTo>
                    <a:pt x="358" y="904"/>
                  </a:lnTo>
                  <a:lnTo>
                    <a:pt x="357" y="903"/>
                  </a:lnTo>
                  <a:lnTo>
                    <a:pt x="357" y="902"/>
                  </a:lnTo>
                  <a:lnTo>
                    <a:pt x="356" y="901"/>
                  </a:lnTo>
                  <a:lnTo>
                    <a:pt x="355" y="899"/>
                  </a:lnTo>
                  <a:lnTo>
                    <a:pt x="353" y="896"/>
                  </a:lnTo>
                  <a:lnTo>
                    <a:pt x="352" y="895"/>
                  </a:lnTo>
                  <a:lnTo>
                    <a:pt x="350" y="894"/>
                  </a:lnTo>
                  <a:lnTo>
                    <a:pt x="349" y="894"/>
                  </a:lnTo>
                  <a:lnTo>
                    <a:pt x="348" y="894"/>
                  </a:lnTo>
                  <a:lnTo>
                    <a:pt x="347" y="893"/>
                  </a:lnTo>
                  <a:lnTo>
                    <a:pt x="346" y="892"/>
                  </a:lnTo>
                  <a:lnTo>
                    <a:pt x="345" y="892"/>
                  </a:lnTo>
                  <a:lnTo>
                    <a:pt x="345" y="891"/>
                  </a:lnTo>
                  <a:lnTo>
                    <a:pt x="344" y="891"/>
                  </a:lnTo>
                  <a:lnTo>
                    <a:pt x="344" y="890"/>
                  </a:lnTo>
                  <a:lnTo>
                    <a:pt x="342" y="889"/>
                  </a:lnTo>
                  <a:lnTo>
                    <a:pt x="341" y="888"/>
                  </a:lnTo>
                  <a:lnTo>
                    <a:pt x="340" y="889"/>
                  </a:lnTo>
                  <a:lnTo>
                    <a:pt x="339" y="889"/>
                  </a:lnTo>
                  <a:lnTo>
                    <a:pt x="338" y="889"/>
                  </a:lnTo>
                  <a:lnTo>
                    <a:pt x="337" y="889"/>
                  </a:lnTo>
                  <a:lnTo>
                    <a:pt x="336" y="889"/>
                  </a:lnTo>
                  <a:lnTo>
                    <a:pt x="335" y="890"/>
                  </a:lnTo>
                  <a:lnTo>
                    <a:pt x="335" y="889"/>
                  </a:lnTo>
                  <a:lnTo>
                    <a:pt x="335" y="888"/>
                  </a:lnTo>
                  <a:lnTo>
                    <a:pt x="335" y="887"/>
                  </a:lnTo>
                  <a:lnTo>
                    <a:pt x="334" y="886"/>
                  </a:lnTo>
                  <a:lnTo>
                    <a:pt x="333" y="885"/>
                  </a:lnTo>
                  <a:lnTo>
                    <a:pt x="331" y="884"/>
                  </a:lnTo>
                  <a:lnTo>
                    <a:pt x="331" y="883"/>
                  </a:lnTo>
                  <a:lnTo>
                    <a:pt x="330" y="883"/>
                  </a:lnTo>
                  <a:lnTo>
                    <a:pt x="328" y="883"/>
                  </a:lnTo>
                  <a:lnTo>
                    <a:pt x="327" y="883"/>
                  </a:lnTo>
                  <a:lnTo>
                    <a:pt x="326" y="883"/>
                  </a:lnTo>
                  <a:lnTo>
                    <a:pt x="325" y="883"/>
                  </a:lnTo>
                  <a:lnTo>
                    <a:pt x="324" y="882"/>
                  </a:lnTo>
                  <a:lnTo>
                    <a:pt x="323" y="881"/>
                  </a:lnTo>
                  <a:lnTo>
                    <a:pt x="323" y="880"/>
                  </a:lnTo>
                  <a:lnTo>
                    <a:pt x="324" y="880"/>
                  </a:lnTo>
                  <a:lnTo>
                    <a:pt x="325" y="879"/>
                  </a:lnTo>
                  <a:lnTo>
                    <a:pt x="325" y="878"/>
                  </a:lnTo>
                  <a:lnTo>
                    <a:pt x="325" y="876"/>
                  </a:lnTo>
                  <a:lnTo>
                    <a:pt x="325" y="875"/>
                  </a:lnTo>
                  <a:lnTo>
                    <a:pt x="326" y="874"/>
                  </a:lnTo>
                  <a:lnTo>
                    <a:pt x="327" y="873"/>
                  </a:lnTo>
                  <a:lnTo>
                    <a:pt x="328" y="872"/>
                  </a:lnTo>
                  <a:lnTo>
                    <a:pt x="329" y="872"/>
                  </a:lnTo>
                  <a:lnTo>
                    <a:pt x="330" y="872"/>
                  </a:lnTo>
                  <a:lnTo>
                    <a:pt x="329" y="871"/>
                  </a:lnTo>
                  <a:lnTo>
                    <a:pt x="327" y="871"/>
                  </a:lnTo>
                  <a:lnTo>
                    <a:pt x="326" y="869"/>
                  </a:lnTo>
                  <a:lnTo>
                    <a:pt x="326" y="868"/>
                  </a:lnTo>
                  <a:lnTo>
                    <a:pt x="325" y="866"/>
                  </a:lnTo>
                  <a:lnTo>
                    <a:pt x="324" y="865"/>
                  </a:lnTo>
                  <a:lnTo>
                    <a:pt x="324" y="863"/>
                  </a:lnTo>
                  <a:lnTo>
                    <a:pt x="324" y="862"/>
                  </a:lnTo>
                  <a:lnTo>
                    <a:pt x="324" y="861"/>
                  </a:lnTo>
                  <a:lnTo>
                    <a:pt x="324" y="860"/>
                  </a:lnTo>
                  <a:lnTo>
                    <a:pt x="322" y="859"/>
                  </a:lnTo>
                  <a:lnTo>
                    <a:pt x="321" y="857"/>
                  </a:lnTo>
                  <a:lnTo>
                    <a:pt x="320" y="856"/>
                  </a:lnTo>
                  <a:lnTo>
                    <a:pt x="319" y="856"/>
                  </a:lnTo>
                  <a:lnTo>
                    <a:pt x="318" y="854"/>
                  </a:lnTo>
                  <a:lnTo>
                    <a:pt x="317" y="854"/>
                  </a:lnTo>
                  <a:lnTo>
                    <a:pt x="316" y="852"/>
                  </a:lnTo>
                  <a:lnTo>
                    <a:pt x="316" y="851"/>
                  </a:lnTo>
                  <a:lnTo>
                    <a:pt x="315" y="850"/>
                  </a:lnTo>
                  <a:lnTo>
                    <a:pt x="313" y="849"/>
                  </a:lnTo>
                  <a:lnTo>
                    <a:pt x="312" y="849"/>
                  </a:lnTo>
                  <a:lnTo>
                    <a:pt x="311" y="847"/>
                  </a:lnTo>
                  <a:lnTo>
                    <a:pt x="310" y="847"/>
                  </a:lnTo>
                  <a:lnTo>
                    <a:pt x="309" y="846"/>
                  </a:lnTo>
                  <a:lnTo>
                    <a:pt x="308" y="846"/>
                  </a:lnTo>
                  <a:lnTo>
                    <a:pt x="308" y="845"/>
                  </a:lnTo>
                  <a:lnTo>
                    <a:pt x="307" y="845"/>
                  </a:lnTo>
                  <a:lnTo>
                    <a:pt x="306" y="844"/>
                  </a:lnTo>
                  <a:lnTo>
                    <a:pt x="305" y="844"/>
                  </a:lnTo>
                  <a:lnTo>
                    <a:pt x="303" y="843"/>
                  </a:lnTo>
                  <a:lnTo>
                    <a:pt x="301" y="841"/>
                  </a:lnTo>
                  <a:lnTo>
                    <a:pt x="297" y="840"/>
                  </a:lnTo>
                  <a:lnTo>
                    <a:pt x="295" y="838"/>
                  </a:lnTo>
                  <a:lnTo>
                    <a:pt x="294" y="835"/>
                  </a:lnTo>
                  <a:lnTo>
                    <a:pt x="293" y="835"/>
                  </a:lnTo>
                  <a:lnTo>
                    <a:pt x="291" y="833"/>
                  </a:lnTo>
                  <a:lnTo>
                    <a:pt x="289" y="831"/>
                  </a:lnTo>
                  <a:lnTo>
                    <a:pt x="288" y="831"/>
                  </a:lnTo>
                  <a:lnTo>
                    <a:pt x="286" y="829"/>
                  </a:lnTo>
                  <a:lnTo>
                    <a:pt x="285" y="828"/>
                  </a:lnTo>
                  <a:lnTo>
                    <a:pt x="284" y="827"/>
                  </a:lnTo>
                  <a:lnTo>
                    <a:pt x="282" y="826"/>
                  </a:lnTo>
                  <a:lnTo>
                    <a:pt x="279" y="823"/>
                  </a:lnTo>
                  <a:lnTo>
                    <a:pt x="277" y="819"/>
                  </a:lnTo>
                  <a:lnTo>
                    <a:pt x="276" y="819"/>
                  </a:lnTo>
                  <a:lnTo>
                    <a:pt x="273" y="818"/>
                  </a:lnTo>
                  <a:lnTo>
                    <a:pt x="270" y="816"/>
                  </a:lnTo>
                  <a:lnTo>
                    <a:pt x="269" y="815"/>
                  </a:lnTo>
                  <a:lnTo>
                    <a:pt x="268" y="815"/>
                  </a:lnTo>
                  <a:lnTo>
                    <a:pt x="268" y="814"/>
                  </a:lnTo>
                  <a:lnTo>
                    <a:pt x="267" y="813"/>
                  </a:lnTo>
                  <a:lnTo>
                    <a:pt x="265" y="813"/>
                  </a:lnTo>
                  <a:lnTo>
                    <a:pt x="263" y="813"/>
                  </a:lnTo>
                  <a:lnTo>
                    <a:pt x="258" y="813"/>
                  </a:lnTo>
                  <a:lnTo>
                    <a:pt x="256" y="813"/>
                  </a:lnTo>
                  <a:lnTo>
                    <a:pt x="255" y="813"/>
                  </a:lnTo>
                  <a:lnTo>
                    <a:pt x="252" y="813"/>
                  </a:lnTo>
                  <a:lnTo>
                    <a:pt x="250" y="813"/>
                  </a:lnTo>
                  <a:lnTo>
                    <a:pt x="248" y="814"/>
                  </a:lnTo>
                  <a:lnTo>
                    <a:pt x="246" y="814"/>
                  </a:lnTo>
                  <a:lnTo>
                    <a:pt x="245" y="814"/>
                  </a:lnTo>
                  <a:lnTo>
                    <a:pt x="243" y="814"/>
                  </a:lnTo>
                  <a:lnTo>
                    <a:pt x="242" y="814"/>
                  </a:lnTo>
                  <a:lnTo>
                    <a:pt x="241" y="814"/>
                  </a:lnTo>
                  <a:lnTo>
                    <a:pt x="240" y="813"/>
                  </a:lnTo>
                  <a:lnTo>
                    <a:pt x="238" y="814"/>
                  </a:lnTo>
                  <a:lnTo>
                    <a:pt x="236" y="813"/>
                  </a:lnTo>
                  <a:lnTo>
                    <a:pt x="234" y="812"/>
                  </a:lnTo>
                  <a:lnTo>
                    <a:pt x="233" y="812"/>
                  </a:lnTo>
                  <a:lnTo>
                    <a:pt x="232" y="812"/>
                  </a:lnTo>
                  <a:lnTo>
                    <a:pt x="230" y="813"/>
                  </a:lnTo>
                  <a:lnTo>
                    <a:pt x="228" y="814"/>
                  </a:lnTo>
                  <a:lnTo>
                    <a:pt x="227" y="814"/>
                  </a:lnTo>
                  <a:lnTo>
                    <a:pt x="226" y="814"/>
                  </a:lnTo>
                  <a:lnTo>
                    <a:pt x="224" y="813"/>
                  </a:lnTo>
                  <a:lnTo>
                    <a:pt x="223" y="813"/>
                  </a:lnTo>
                  <a:lnTo>
                    <a:pt x="222" y="813"/>
                  </a:lnTo>
                  <a:lnTo>
                    <a:pt x="218" y="814"/>
                  </a:lnTo>
                  <a:lnTo>
                    <a:pt x="217" y="814"/>
                  </a:lnTo>
                  <a:lnTo>
                    <a:pt x="216" y="814"/>
                  </a:lnTo>
                  <a:lnTo>
                    <a:pt x="214" y="814"/>
                  </a:lnTo>
                  <a:lnTo>
                    <a:pt x="212" y="814"/>
                  </a:lnTo>
                  <a:lnTo>
                    <a:pt x="211" y="815"/>
                  </a:lnTo>
                  <a:lnTo>
                    <a:pt x="208" y="818"/>
                  </a:lnTo>
                  <a:lnTo>
                    <a:pt x="206" y="818"/>
                  </a:lnTo>
                  <a:lnTo>
                    <a:pt x="204" y="817"/>
                  </a:lnTo>
                  <a:lnTo>
                    <a:pt x="202" y="817"/>
                  </a:lnTo>
                  <a:lnTo>
                    <a:pt x="202" y="816"/>
                  </a:lnTo>
                  <a:lnTo>
                    <a:pt x="199" y="814"/>
                  </a:lnTo>
                  <a:lnTo>
                    <a:pt x="198" y="813"/>
                  </a:lnTo>
                  <a:lnTo>
                    <a:pt x="197" y="813"/>
                  </a:lnTo>
                  <a:lnTo>
                    <a:pt x="196" y="813"/>
                  </a:lnTo>
                  <a:lnTo>
                    <a:pt x="191" y="813"/>
                  </a:lnTo>
                  <a:lnTo>
                    <a:pt x="189" y="813"/>
                  </a:lnTo>
                  <a:lnTo>
                    <a:pt x="187" y="813"/>
                  </a:lnTo>
                  <a:lnTo>
                    <a:pt x="186" y="813"/>
                  </a:lnTo>
                  <a:lnTo>
                    <a:pt x="184" y="814"/>
                  </a:lnTo>
                  <a:lnTo>
                    <a:pt x="181" y="815"/>
                  </a:lnTo>
                  <a:lnTo>
                    <a:pt x="178" y="817"/>
                  </a:lnTo>
                  <a:lnTo>
                    <a:pt x="176" y="816"/>
                  </a:lnTo>
                  <a:lnTo>
                    <a:pt x="175" y="815"/>
                  </a:lnTo>
                  <a:lnTo>
                    <a:pt x="173" y="814"/>
                  </a:lnTo>
                  <a:lnTo>
                    <a:pt x="172" y="812"/>
                  </a:lnTo>
                  <a:lnTo>
                    <a:pt x="171" y="811"/>
                  </a:lnTo>
                  <a:lnTo>
                    <a:pt x="170" y="809"/>
                  </a:lnTo>
                  <a:lnTo>
                    <a:pt x="169" y="807"/>
                  </a:lnTo>
                  <a:lnTo>
                    <a:pt x="168" y="806"/>
                  </a:lnTo>
                  <a:lnTo>
                    <a:pt x="167" y="804"/>
                  </a:lnTo>
                  <a:lnTo>
                    <a:pt x="166" y="802"/>
                  </a:lnTo>
                  <a:lnTo>
                    <a:pt x="165" y="802"/>
                  </a:lnTo>
                  <a:lnTo>
                    <a:pt x="164" y="801"/>
                  </a:lnTo>
                  <a:lnTo>
                    <a:pt x="159" y="800"/>
                  </a:lnTo>
                  <a:lnTo>
                    <a:pt x="157" y="800"/>
                  </a:lnTo>
                  <a:lnTo>
                    <a:pt x="155" y="799"/>
                  </a:lnTo>
                  <a:lnTo>
                    <a:pt x="154" y="800"/>
                  </a:lnTo>
                  <a:lnTo>
                    <a:pt x="152" y="801"/>
                  </a:lnTo>
                  <a:lnTo>
                    <a:pt x="149" y="803"/>
                  </a:lnTo>
                  <a:lnTo>
                    <a:pt x="148" y="804"/>
                  </a:lnTo>
                  <a:lnTo>
                    <a:pt x="145" y="808"/>
                  </a:lnTo>
                  <a:lnTo>
                    <a:pt x="144" y="809"/>
                  </a:lnTo>
                  <a:lnTo>
                    <a:pt x="141" y="810"/>
                  </a:lnTo>
                  <a:lnTo>
                    <a:pt x="139" y="810"/>
                  </a:lnTo>
                  <a:lnTo>
                    <a:pt x="136" y="808"/>
                  </a:lnTo>
                  <a:lnTo>
                    <a:pt x="134" y="806"/>
                  </a:lnTo>
                  <a:lnTo>
                    <a:pt x="133" y="806"/>
                  </a:lnTo>
                  <a:lnTo>
                    <a:pt x="132" y="805"/>
                  </a:lnTo>
                  <a:lnTo>
                    <a:pt x="131" y="805"/>
                  </a:lnTo>
                  <a:lnTo>
                    <a:pt x="128" y="803"/>
                  </a:lnTo>
                  <a:lnTo>
                    <a:pt x="125" y="802"/>
                  </a:lnTo>
                  <a:lnTo>
                    <a:pt x="123" y="801"/>
                  </a:lnTo>
                  <a:lnTo>
                    <a:pt x="121" y="800"/>
                  </a:lnTo>
                  <a:lnTo>
                    <a:pt x="119" y="798"/>
                  </a:lnTo>
                  <a:lnTo>
                    <a:pt x="119" y="797"/>
                  </a:lnTo>
                  <a:lnTo>
                    <a:pt x="119" y="795"/>
                  </a:lnTo>
                  <a:lnTo>
                    <a:pt x="119" y="794"/>
                  </a:lnTo>
                  <a:lnTo>
                    <a:pt x="119" y="790"/>
                  </a:lnTo>
                  <a:lnTo>
                    <a:pt x="120" y="787"/>
                  </a:lnTo>
                  <a:lnTo>
                    <a:pt x="121" y="782"/>
                  </a:lnTo>
                  <a:lnTo>
                    <a:pt x="122" y="779"/>
                  </a:lnTo>
                  <a:lnTo>
                    <a:pt x="123" y="777"/>
                  </a:lnTo>
                  <a:lnTo>
                    <a:pt x="123" y="776"/>
                  </a:lnTo>
                  <a:lnTo>
                    <a:pt x="124" y="773"/>
                  </a:lnTo>
                  <a:lnTo>
                    <a:pt x="124" y="772"/>
                  </a:lnTo>
                  <a:lnTo>
                    <a:pt x="125" y="768"/>
                  </a:lnTo>
                  <a:lnTo>
                    <a:pt x="125" y="766"/>
                  </a:lnTo>
                  <a:lnTo>
                    <a:pt x="125" y="764"/>
                  </a:lnTo>
                  <a:lnTo>
                    <a:pt x="126" y="763"/>
                  </a:lnTo>
                  <a:lnTo>
                    <a:pt x="129" y="761"/>
                  </a:lnTo>
                  <a:lnTo>
                    <a:pt x="130" y="759"/>
                  </a:lnTo>
                  <a:lnTo>
                    <a:pt x="131" y="758"/>
                  </a:lnTo>
                  <a:lnTo>
                    <a:pt x="134" y="754"/>
                  </a:lnTo>
                  <a:lnTo>
                    <a:pt x="135" y="752"/>
                  </a:lnTo>
                  <a:lnTo>
                    <a:pt x="137" y="750"/>
                  </a:lnTo>
                  <a:lnTo>
                    <a:pt x="136" y="748"/>
                  </a:lnTo>
                  <a:lnTo>
                    <a:pt x="136" y="747"/>
                  </a:lnTo>
                  <a:lnTo>
                    <a:pt x="138" y="747"/>
                  </a:lnTo>
                  <a:lnTo>
                    <a:pt x="139" y="746"/>
                  </a:lnTo>
                  <a:lnTo>
                    <a:pt x="140" y="746"/>
                  </a:lnTo>
                  <a:lnTo>
                    <a:pt x="141" y="746"/>
                  </a:lnTo>
                  <a:lnTo>
                    <a:pt x="141" y="745"/>
                  </a:lnTo>
                  <a:lnTo>
                    <a:pt x="140" y="744"/>
                  </a:lnTo>
                  <a:lnTo>
                    <a:pt x="139" y="744"/>
                  </a:lnTo>
                  <a:lnTo>
                    <a:pt x="138" y="744"/>
                  </a:lnTo>
                  <a:lnTo>
                    <a:pt x="137" y="744"/>
                  </a:lnTo>
                  <a:lnTo>
                    <a:pt x="137" y="743"/>
                  </a:lnTo>
                  <a:lnTo>
                    <a:pt x="137" y="740"/>
                  </a:lnTo>
                  <a:lnTo>
                    <a:pt x="138" y="738"/>
                  </a:lnTo>
                  <a:lnTo>
                    <a:pt x="138" y="737"/>
                  </a:lnTo>
                  <a:lnTo>
                    <a:pt x="139" y="735"/>
                  </a:lnTo>
                  <a:lnTo>
                    <a:pt x="139" y="734"/>
                  </a:lnTo>
                  <a:lnTo>
                    <a:pt x="139" y="733"/>
                  </a:lnTo>
                  <a:lnTo>
                    <a:pt x="138" y="731"/>
                  </a:lnTo>
                  <a:lnTo>
                    <a:pt x="139" y="729"/>
                  </a:lnTo>
                  <a:lnTo>
                    <a:pt x="138" y="728"/>
                  </a:lnTo>
                  <a:lnTo>
                    <a:pt x="138" y="725"/>
                  </a:lnTo>
                  <a:lnTo>
                    <a:pt x="139" y="724"/>
                  </a:lnTo>
                  <a:lnTo>
                    <a:pt x="139" y="723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2" y="719"/>
                  </a:lnTo>
                  <a:lnTo>
                    <a:pt x="143" y="719"/>
                  </a:lnTo>
                  <a:lnTo>
                    <a:pt x="143" y="718"/>
                  </a:lnTo>
                  <a:lnTo>
                    <a:pt x="144" y="717"/>
                  </a:lnTo>
                  <a:lnTo>
                    <a:pt x="146" y="716"/>
                  </a:lnTo>
                  <a:lnTo>
                    <a:pt x="147" y="716"/>
                  </a:lnTo>
                  <a:lnTo>
                    <a:pt x="147" y="715"/>
                  </a:lnTo>
                  <a:lnTo>
                    <a:pt x="147" y="713"/>
                  </a:lnTo>
                  <a:lnTo>
                    <a:pt x="148" y="712"/>
                  </a:lnTo>
                  <a:lnTo>
                    <a:pt x="149" y="711"/>
                  </a:lnTo>
                  <a:lnTo>
                    <a:pt x="150" y="711"/>
                  </a:lnTo>
                  <a:lnTo>
                    <a:pt x="150" y="710"/>
                  </a:lnTo>
                  <a:lnTo>
                    <a:pt x="149" y="710"/>
                  </a:lnTo>
                  <a:lnTo>
                    <a:pt x="147" y="709"/>
                  </a:lnTo>
                  <a:lnTo>
                    <a:pt x="146" y="709"/>
                  </a:lnTo>
                  <a:lnTo>
                    <a:pt x="145" y="709"/>
                  </a:lnTo>
                  <a:lnTo>
                    <a:pt x="144" y="710"/>
                  </a:lnTo>
                  <a:lnTo>
                    <a:pt x="143" y="711"/>
                  </a:lnTo>
                  <a:lnTo>
                    <a:pt x="142" y="711"/>
                  </a:lnTo>
                  <a:lnTo>
                    <a:pt x="141" y="712"/>
                  </a:lnTo>
                  <a:lnTo>
                    <a:pt x="140" y="712"/>
                  </a:lnTo>
                  <a:lnTo>
                    <a:pt x="139" y="711"/>
                  </a:lnTo>
                  <a:lnTo>
                    <a:pt x="137" y="709"/>
                  </a:lnTo>
                  <a:lnTo>
                    <a:pt x="137" y="708"/>
                  </a:lnTo>
                  <a:lnTo>
                    <a:pt x="137" y="707"/>
                  </a:lnTo>
                  <a:lnTo>
                    <a:pt x="136" y="705"/>
                  </a:lnTo>
                  <a:lnTo>
                    <a:pt x="135" y="701"/>
                  </a:lnTo>
                  <a:lnTo>
                    <a:pt x="134" y="700"/>
                  </a:lnTo>
                  <a:lnTo>
                    <a:pt x="133" y="699"/>
                  </a:lnTo>
                  <a:lnTo>
                    <a:pt x="132" y="698"/>
                  </a:lnTo>
                  <a:lnTo>
                    <a:pt x="132" y="697"/>
                  </a:lnTo>
                  <a:lnTo>
                    <a:pt x="131" y="696"/>
                  </a:lnTo>
                  <a:lnTo>
                    <a:pt x="130" y="695"/>
                  </a:lnTo>
                  <a:lnTo>
                    <a:pt x="129" y="696"/>
                  </a:lnTo>
                  <a:lnTo>
                    <a:pt x="128" y="696"/>
                  </a:lnTo>
                  <a:lnTo>
                    <a:pt x="127" y="696"/>
                  </a:lnTo>
                  <a:lnTo>
                    <a:pt x="125" y="696"/>
                  </a:lnTo>
                  <a:lnTo>
                    <a:pt x="124" y="696"/>
                  </a:lnTo>
                  <a:lnTo>
                    <a:pt x="118" y="693"/>
                  </a:lnTo>
                  <a:lnTo>
                    <a:pt x="113" y="691"/>
                  </a:lnTo>
                  <a:lnTo>
                    <a:pt x="108" y="689"/>
                  </a:lnTo>
                  <a:lnTo>
                    <a:pt x="106" y="689"/>
                  </a:lnTo>
                  <a:lnTo>
                    <a:pt x="105" y="688"/>
                  </a:lnTo>
                  <a:lnTo>
                    <a:pt x="104" y="687"/>
                  </a:lnTo>
                  <a:lnTo>
                    <a:pt x="103" y="684"/>
                  </a:lnTo>
                  <a:lnTo>
                    <a:pt x="102" y="684"/>
                  </a:lnTo>
                  <a:lnTo>
                    <a:pt x="100" y="684"/>
                  </a:lnTo>
                  <a:lnTo>
                    <a:pt x="99" y="684"/>
                  </a:lnTo>
                  <a:lnTo>
                    <a:pt x="97" y="684"/>
                  </a:lnTo>
                  <a:lnTo>
                    <a:pt x="93" y="683"/>
                  </a:lnTo>
                  <a:lnTo>
                    <a:pt x="90" y="682"/>
                  </a:lnTo>
                  <a:lnTo>
                    <a:pt x="88" y="680"/>
                  </a:lnTo>
                  <a:lnTo>
                    <a:pt x="87" y="679"/>
                  </a:lnTo>
                  <a:lnTo>
                    <a:pt x="86" y="678"/>
                  </a:lnTo>
                  <a:lnTo>
                    <a:pt x="86" y="677"/>
                  </a:lnTo>
                  <a:lnTo>
                    <a:pt x="86" y="675"/>
                  </a:lnTo>
                  <a:lnTo>
                    <a:pt x="88" y="671"/>
                  </a:lnTo>
                  <a:lnTo>
                    <a:pt x="88" y="670"/>
                  </a:lnTo>
                  <a:lnTo>
                    <a:pt x="88" y="669"/>
                  </a:lnTo>
                  <a:lnTo>
                    <a:pt x="86" y="664"/>
                  </a:lnTo>
                  <a:lnTo>
                    <a:pt x="85" y="662"/>
                  </a:lnTo>
                  <a:lnTo>
                    <a:pt x="84" y="659"/>
                  </a:lnTo>
                  <a:lnTo>
                    <a:pt x="82" y="657"/>
                  </a:lnTo>
                  <a:lnTo>
                    <a:pt x="80" y="654"/>
                  </a:lnTo>
                  <a:lnTo>
                    <a:pt x="79" y="654"/>
                  </a:lnTo>
                  <a:lnTo>
                    <a:pt x="79" y="652"/>
                  </a:lnTo>
                  <a:lnTo>
                    <a:pt x="79" y="650"/>
                  </a:lnTo>
                  <a:lnTo>
                    <a:pt x="79" y="648"/>
                  </a:lnTo>
                  <a:lnTo>
                    <a:pt x="79" y="646"/>
                  </a:lnTo>
                  <a:lnTo>
                    <a:pt x="79" y="644"/>
                  </a:lnTo>
                  <a:lnTo>
                    <a:pt x="79" y="642"/>
                  </a:lnTo>
                  <a:lnTo>
                    <a:pt x="79" y="638"/>
                  </a:lnTo>
                  <a:lnTo>
                    <a:pt x="80" y="637"/>
                  </a:lnTo>
                  <a:lnTo>
                    <a:pt x="78" y="633"/>
                  </a:lnTo>
                  <a:lnTo>
                    <a:pt x="78" y="630"/>
                  </a:lnTo>
                  <a:lnTo>
                    <a:pt x="78" y="629"/>
                  </a:lnTo>
                  <a:lnTo>
                    <a:pt x="80" y="627"/>
                  </a:lnTo>
                  <a:lnTo>
                    <a:pt x="81" y="626"/>
                  </a:lnTo>
                  <a:lnTo>
                    <a:pt x="83" y="625"/>
                  </a:lnTo>
                  <a:lnTo>
                    <a:pt x="83" y="623"/>
                  </a:lnTo>
                  <a:lnTo>
                    <a:pt x="84" y="620"/>
                  </a:lnTo>
                  <a:lnTo>
                    <a:pt x="83" y="618"/>
                  </a:lnTo>
                  <a:lnTo>
                    <a:pt x="83" y="617"/>
                  </a:lnTo>
                  <a:lnTo>
                    <a:pt x="82" y="615"/>
                  </a:lnTo>
                  <a:lnTo>
                    <a:pt x="81" y="614"/>
                  </a:lnTo>
                  <a:lnTo>
                    <a:pt x="79" y="612"/>
                  </a:lnTo>
                  <a:lnTo>
                    <a:pt x="77" y="610"/>
                  </a:lnTo>
                  <a:lnTo>
                    <a:pt x="76" y="607"/>
                  </a:lnTo>
                  <a:lnTo>
                    <a:pt x="76" y="605"/>
                  </a:lnTo>
                  <a:lnTo>
                    <a:pt x="74" y="604"/>
                  </a:lnTo>
                  <a:lnTo>
                    <a:pt x="74" y="603"/>
                  </a:lnTo>
                  <a:lnTo>
                    <a:pt x="73" y="602"/>
                  </a:lnTo>
                  <a:lnTo>
                    <a:pt x="72" y="600"/>
                  </a:lnTo>
                  <a:lnTo>
                    <a:pt x="72" y="599"/>
                  </a:lnTo>
                  <a:lnTo>
                    <a:pt x="73" y="597"/>
                  </a:lnTo>
                  <a:lnTo>
                    <a:pt x="73" y="596"/>
                  </a:lnTo>
                  <a:lnTo>
                    <a:pt x="73" y="595"/>
                  </a:lnTo>
                  <a:lnTo>
                    <a:pt x="72" y="593"/>
                  </a:lnTo>
                  <a:lnTo>
                    <a:pt x="73" y="592"/>
                  </a:lnTo>
                  <a:lnTo>
                    <a:pt x="73" y="589"/>
                  </a:lnTo>
                  <a:lnTo>
                    <a:pt x="73" y="588"/>
                  </a:lnTo>
                  <a:lnTo>
                    <a:pt x="75" y="587"/>
                  </a:lnTo>
                  <a:lnTo>
                    <a:pt x="76" y="587"/>
                  </a:lnTo>
                  <a:lnTo>
                    <a:pt x="76" y="586"/>
                  </a:lnTo>
                  <a:lnTo>
                    <a:pt x="74" y="585"/>
                  </a:lnTo>
                  <a:lnTo>
                    <a:pt x="73" y="581"/>
                  </a:lnTo>
                  <a:lnTo>
                    <a:pt x="72" y="579"/>
                  </a:lnTo>
                  <a:lnTo>
                    <a:pt x="72" y="578"/>
                  </a:lnTo>
                  <a:lnTo>
                    <a:pt x="71" y="576"/>
                  </a:lnTo>
                  <a:lnTo>
                    <a:pt x="71" y="575"/>
                  </a:lnTo>
                  <a:lnTo>
                    <a:pt x="71" y="571"/>
                  </a:lnTo>
                  <a:lnTo>
                    <a:pt x="70" y="570"/>
                  </a:lnTo>
                  <a:lnTo>
                    <a:pt x="69" y="569"/>
                  </a:lnTo>
                  <a:lnTo>
                    <a:pt x="67" y="569"/>
                  </a:lnTo>
                  <a:lnTo>
                    <a:pt x="66" y="568"/>
                  </a:lnTo>
                  <a:lnTo>
                    <a:pt x="64" y="568"/>
                  </a:lnTo>
                  <a:lnTo>
                    <a:pt x="64" y="567"/>
                  </a:lnTo>
                  <a:lnTo>
                    <a:pt x="64" y="565"/>
                  </a:lnTo>
                  <a:lnTo>
                    <a:pt x="64" y="564"/>
                  </a:lnTo>
                  <a:lnTo>
                    <a:pt x="66" y="560"/>
                  </a:lnTo>
                  <a:lnTo>
                    <a:pt x="67" y="559"/>
                  </a:lnTo>
                  <a:lnTo>
                    <a:pt x="69" y="558"/>
                  </a:lnTo>
                  <a:lnTo>
                    <a:pt x="70" y="557"/>
                  </a:lnTo>
                  <a:lnTo>
                    <a:pt x="70" y="556"/>
                  </a:lnTo>
                  <a:lnTo>
                    <a:pt x="70" y="555"/>
                  </a:lnTo>
                  <a:lnTo>
                    <a:pt x="70" y="553"/>
                  </a:lnTo>
                  <a:lnTo>
                    <a:pt x="70" y="548"/>
                  </a:lnTo>
                  <a:lnTo>
                    <a:pt x="69" y="546"/>
                  </a:lnTo>
                  <a:lnTo>
                    <a:pt x="67" y="542"/>
                  </a:lnTo>
                  <a:lnTo>
                    <a:pt x="67" y="541"/>
                  </a:lnTo>
                  <a:lnTo>
                    <a:pt x="68" y="538"/>
                  </a:lnTo>
                  <a:lnTo>
                    <a:pt x="67" y="536"/>
                  </a:lnTo>
                  <a:lnTo>
                    <a:pt x="66" y="532"/>
                  </a:lnTo>
                  <a:lnTo>
                    <a:pt x="66" y="531"/>
                  </a:lnTo>
                  <a:lnTo>
                    <a:pt x="66" y="529"/>
                  </a:lnTo>
                  <a:lnTo>
                    <a:pt x="67" y="526"/>
                  </a:lnTo>
                  <a:lnTo>
                    <a:pt x="67" y="524"/>
                  </a:lnTo>
                  <a:lnTo>
                    <a:pt x="67" y="523"/>
                  </a:lnTo>
                  <a:lnTo>
                    <a:pt x="66" y="521"/>
                  </a:lnTo>
                  <a:lnTo>
                    <a:pt x="66" y="518"/>
                  </a:lnTo>
                  <a:lnTo>
                    <a:pt x="66" y="517"/>
                  </a:lnTo>
                  <a:lnTo>
                    <a:pt x="65" y="516"/>
                  </a:lnTo>
                  <a:lnTo>
                    <a:pt x="65" y="515"/>
                  </a:lnTo>
                  <a:lnTo>
                    <a:pt x="65" y="513"/>
                  </a:lnTo>
                  <a:lnTo>
                    <a:pt x="65" y="511"/>
                  </a:lnTo>
                  <a:lnTo>
                    <a:pt x="64" y="506"/>
                  </a:lnTo>
                  <a:lnTo>
                    <a:pt x="63" y="503"/>
                  </a:lnTo>
                  <a:lnTo>
                    <a:pt x="63" y="502"/>
                  </a:lnTo>
                  <a:lnTo>
                    <a:pt x="64" y="502"/>
                  </a:lnTo>
                  <a:lnTo>
                    <a:pt x="65" y="500"/>
                  </a:lnTo>
                  <a:lnTo>
                    <a:pt x="67" y="499"/>
                  </a:lnTo>
                  <a:lnTo>
                    <a:pt x="68" y="497"/>
                  </a:lnTo>
                  <a:lnTo>
                    <a:pt x="69" y="495"/>
                  </a:lnTo>
                  <a:lnTo>
                    <a:pt x="69" y="494"/>
                  </a:lnTo>
                  <a:lnTo>
                    <a:pt x="69" y="493"/>
                  </a:lnTo>
                  <a:lnTo>
                    <a:pt x="69" y="491"/>
                  </a:lnTo>
                  <a:lnTo>
                    <a:pt x="69" y="490"/>
                  </a:lnTo>
                  <a:lnTo>
                    <a:pt x="67" y="488"/>
                  </a:lnTo>
                  <a:lnTo>
                    <a:pt x="67" y="487"/>
                  </a:lnTo>
                  <a:lnTo>
                    <a:pt x="67" y="486"/>
                  </a:lnTo>
                  <a:lnTo>
                    <a:pt x="67" y="483"/>
                  </a:lnTo>
                  <a:lnTo>
                    <a:pt x="67" y="482"/>
                  </a:lnTo>
                  <a:lnTo>
                    <a:pt x="65" y="481"/>
                  </a:lnTo>
                  <a:lnTo>
                    <a:pt x="64" y="479"/>
                  </a:lnTo>
                  <a:lnTo>
                    <a:pt x="64" y="476"/>
                  </a:lnTo>
                  <a:lnTo>
                    <a:pt x="65" y="474"/>
                  </a:lnTo>
                  <a:lnTo>
                    <a:pt x="65" y="473"/>
                  </a:lnTo>
                  <a:lnTo>
                    <a:pt x="65" y="471"/>
                  </a:lnTo>
                  <a:lnTo>
                    <a:pt x="65" y="470"/>
                  </a:lnTo>
                  <a:lnTo>
                    <a:pt x="65" y="469"/>
                  </a:lnTo>
                  <a:lnTo>
                    <a:pt x="65" y="468"/>
                  </a:lnTo>
                  <a:lnTo>
                    <a:pt x="66" y="468"/>
                  </a:lnTo>
                  <a:lnTo>
                    <a:pt x="66" y="467"/>
                  </a:lnTo>
                  <a:lnTo>
                    <a:pt x="67" y="467"/>
                  </a:lnTo>
                  <a:lnTo>
                    <a:pt x="68" y="467"/>
                  </a:lnTo>
                  <a:lnTo>
                    <a:pt x="68" y="465"/>
                  </a:lnTo>
                  <a:lnTo>
                    <a:pt x="68" y="464"/>
                  </a:lnTo>
                  <a:lnTo>
                    <a:pt x="68" y="463"/>
                  </a:lnTo>
                  <a:lnTo>
                    <a:pt x="66" y="463"/>
                  </a:lnTo>
                  <a:lnTo>
                    <a:pt x="65" y="462"/>
                  </a:lnTo>
                  <a:lnTo>
                    <a:pt x="64" y="461"/>
                  </a:lnTo>
                  <a:lnTo>
                    <a:pt x="64" y="460"/>
                  </a:lnTo>
                  <a:lnTo>
                    <a:pt x="62" y="457"/>
                  </a:lnTo>
                  <a:lnTo>
                    <a:pt x="62" y="456"/>
                  </a:lnTo>
                  <a:lnTo>
                    <a:pt x="63" y="456"/>
                  </a:lnTo>
                  <a:lnTo>
                    <a:pt x="64" y="457"/>
                  </a:lnTo>
                  <a:lnTo>
                    <a:pt x="65" y="457"/>
                  </a:lnTo>
                  <a:lnTo>
                    <a:pt x="66" y="457"/>
                  </a:lnTo>
                  <a:lnTo>
                    <a:pt x="67" y="457"/>
                  </a:lnTo>
                  <a:lnTo>
                    <a:pt x="69" y="457"/>
                  </a:lnTo>
                  <a:lnTo>
                    <a:pt x="70" y="455"/>
                  </a:lnTo>
                  <a:lnTo>
                    <a:pt x="69" y="455"/>
                  </a:lnTo>
                  <a:lnTo>
                    <a:pt x="69" y="453"/>
                  </a:lnTo>
                  <a:lnTo>
                    <a:pt x="67" y="451"/>
                  </a:lnTo>
                  <a:lnTo>
                    <a:pt x="67" y="450"/>
                  </a:lnTo>
                  <a:lnTo>
                    <a:pt x="66" y="448"/>
                  </a:lnTo>
                  <a:lnTo>
                    <a:pt x="65" y="448"/>
                  </a:lnTo>
                  <a:lnTo>
                    <a:pt x="65" y="446"/>
                  </a:lnTo>
                  <a:lnTo>
                    <a:pt x="66" y="445"/>
                  </a:lnTo>
                  <a:lnTo>
                    <a:pt x="67" y="444"/>
                  </a:lnTo>
                  <a:lnTo>
                    <a:pt x="68" y="444"/>
                  </a:lnTo>
                  <a:lnTo>
                    <a:pt x="69" y="443"/>
                  </a:lnTo>
                  <a:lnTo>
                    <a:pt x="69" y="441"/>
                  </a:lnTo>
                  <a:lnTo>
                    <a:pt x="69" y="440"/>
                  </a:lnTo>
                  <a:lnTo>
                    <a:pt x="69" y="439"/>
                  </a:lnTo>
                  <a:lnTo>
                    <a:pt x="70" y="439"/>
                  </a:lnTo>
                  <a:lnTo>
                    <a:pt x="70" y="438"/>
                  </a:lnTo>
                  <a:lnTo>
                    <a:pt x="69" y="437"/>
                  </a:lnTo>
                  <a:lnTo>
                    <a:pt x="68" y="435"/>
                  </a:lnTo>
                  <a:lnTo>
                    <a:pt x="69" y="434"/>
                  </a:lnTo>
                  <a:lnTo>
                    <a:pt x="69" y="433"/>
                  </a:lnTo>
                  <a:lnTo>
                    <a:pt x="68" y="432"/>
                  </a:lnTo>
                  <a:lnTo>
                    <a:pt x="69" y="431"/>
                  </a:lnTo>
                  <a:lnTo>
                    <a:pt x="69" y="430"/>
                  </a:lnTo>
                  <a:lnTo>
                    <a:pt x="69" y="429"/>
                  </a:lnTo>
                  <a:lnTo>
                    <a:pt x="69" y="428"/>
                  </a:lnTo>
                  <a:lnTo>
                    <a:pt x="68" y="428"/>
                  </a:lnTo>
                  <a:lnTo>
                    <a:pt x="68" y="427"/>
                  </a:lnTo>
                  <a:lnTo>
                    <a:pt x="67" y="427"/>
                  </a:lnTo>
                  <a:lnTo>
                    <a:pt x="67" y="426"/>
                  </a:lnTo>
                  <a:lnTo>
                    <a:pt x="66" y="425"/>
                  </a:lnTo>
                  <a:lnTo>
                    <a:pt x="67" y="425"/>
                  </a:lnTo>
                  <a:lnTo>
                    <a:pt x="68" y="424"/>
                  </a:lnTo>
                  <a:lnTo>
                    <a:pt x="69" y="423"/>
                  </a:lnTo>
                  <a:lnTo>
                    <a:pt x="69" y="422"/>
                  </a:lnTo>
                  <a:lnTo>
                    <a:pt x="69" y="421"/>
                  </a:lnTo>
                  <a:lnTo>
                    <a:pt x="68" y="419"/>
                  </a:lnTo>
                  <a:lnTo>
                    <a:pt x="68" y="418"/>
                  </a:lnTo>
                  <a:lnTo>
                    <a:pt x="69" y="415"/>
                  </a:lnTo>
                  <a:lnTo>
                    <a:pt x="69" y="414"/>
                  </a:lnTo>
                  <a:lnTo>
                    <a:pt x="67" y="413"/>
                  </a:lnTo>
                  <a:lnTo>
                    <a:pt x="67" y="412"/>
                  </a:lnTo>
                  <a:lnTo>
                    <a:pt x="68" y="411"/>
                  </a:lnTo>
                  <a:lnTo>
                    <a:pt x="69" y="410"/>
                  </a:lnTo>
                  <a:lnTo>
                    <a:pt x="69" y="409"/>
                  </a:lnTo>
                  <a:lnTo>
                    <a:pt x="68" y="408"/>
                  </a:lnTo>
                  <a:lnTo>
                    <a:pt x="69" y="408"/>
                  </a:lnTo>
                  <a:lnTo>
                    <a:pt x="69" y="406"/>
                  </a:lnTo>
                  <a:lnTo>
                    <a:pt x="69" y="405"/>
                  </a:lnTo>
                  <a:lnTo>
                    <a:pt x="69" y="404"/>
                  </a:lnTo>
                  <a:lnTo>
                    <a:pt x="70" y="402"/>
                  </a:lnTo>
                  <a:lnTo>
                    <a:pt x="70" y="401"/>
                  </a:lnTo>
                  <a:lnTo>
                    <a:pt x="69" y="401"/>
                  </a:lnTo>
                  <a:lnTo>
                    <a:pt x="69" y="400"/>
                  </a:lnTo>
                  <a:lnTo>
                    <a:pt x="69" y="399"/>
                  </a:lnTo>
                  <a:lnTo>
                    <a:pt x="67" y="398"/>
                  </a:lnTo>
                  <a:lnTo>
                    <a:pt x="66" y="397"/>
                  </a:lnTo>
                  <a:lnTo>
                    <a:pt x="66" y="396"/>
                  </a:lnTo>
                  <a:lnTo>
                    <a:pt x="65" y="396"/>
                  </a:lnTo>
                  <a:lnTo>
                    <a:pt x="65" y="395"/>
                  </a:lnTo>
                  <a:lnTo>
                    <a:pt x="64" y="394"/>
                  </a:lnTo>
                  <a:lnTo>
                    <a:pt x="63" y="393"/>
                  </a:lnTo>
                  <a:lnTo>
                    <a:pt x="63" y="391"/>
                  </a:lnTo>
                  <a:lnTo>
                    <a:pt x="63" y="390"/>
                  </a:lnTo>
                  <a:lnTo>
                    <a:pt x="63" y="389"/>
                  </a:lnTo>
                  <a:lnTo>
                    <a:pt x="62" y="389"/>
                  </a:lnTo>
                  <a:lnTo>
                    <a:pt x="62" y="387"/>
                  </a:lnTo>
                  <a:lnTo>
                    <a:pt x="62" y="386"/>
                  </a:lnTo>
                  <a:lnTo>
                    <a:pt x="61" y="386"/>
                  </a:lnTo>
                  <a:lnTo>
                    <a:pt x="62" y="385"/>
                  </a:lnTo>
                  <a:lnTo>
                    <a:pt x="62" y="384"/>
                  </a:lnTo>
                  <a:lnTo>
                    <a:pt x="62" y="383"/>
                  </a:lnTo>
                  <a:lnTo>
                    <a:pt x="61" y="380"/>
                  </a:lnTo>
                  <a:lnTo>
                    <a:pt x="61" y="377"/>
                  </a:lnTo>
                  <a:lnTo>
                    <a:pt x="61" y="372"/>
                  </a:lnTo>
                  <a:lnTo>
                    <a:pt x="60" y="370"/>
                  </a:lnTo>
                  <a:lnTo>
                    <a:pt x="59" y="368"/>
                  </a:lnTo>
                  <a:lnTo>
                    <a:pt x="59" y="366"/>
                  </a:lnTo>
                  <a:lnTo>
                    <a:pt x="59" y="362"/>
                  </a:lnTo>
                  <a:lnTo>
                    <a:pt x="59" y="360"/>
                  </a:lnTo>
                  <a:lnTo>
                    <a:pt x="60" y="359"/>
                  </a:lnTo>
                  <a:lnTo>
                    <a:pt x="61" y="358"/>
                  </a:lnTo>
                  <a:lnTo>
                    <a:pt x="65" y="354"/>
                  </a:lnTo>
                  <a:lnTo>
                    <a:pt x="66" y="352"/>
                  </a:lnTo>
                  <a:lnTo>
                    <a:pt x="67" y="351"/>
                  </a:lnTo>
                  <a:lnTo>
                    <a:pt x="67" y="350"/>
                  </a:lnTo>
                  <a:lnTo>
                    <a:pt x="67" y="348"/>
                  </a:lnTo>
                  <a:lnTo>
                    <a:pt x="66" y="343"/>
                  </a:lnTo>
                  <a:lnTo>
                    <a:pt x="65" y="340"/>
                  </a:lnTo>
                  <a:lnTo>
                    <a:pt x="64" y="335"/>
                  </a:lnTo>
                  <a:lnTo>
                    <a:pt x="64" y="333"/>
                  </a:lnTo>
                  <a:lnTo>
                    <a:pt x="64" y="330"/>
                  </a:lnTo>
                  <a:lnTo>
                    <a:pt x="63" y="329"/>
                  </a:lnTo>
                  <a:lnTo>
                    <a:pt x="61" y="327"/>
                  </a:lnTo>
                  <a:lnTo>
                    <a:pt x="58" y="325"/>
                  </a:lnTo>
                  <a:lnTo>
                    <a:pt x="57" y="323"/>
                  </a:lnTo>
                  <a:lnTo>
                    <a:pt x="55" y="321"/>
                  </a:lnTo>
                  <a:lnTo>
                    <a:pt x="54" y="318"/>
                  </a:lnTo>
                  <a:lnTo>
                    <a:pt x="54" y="317"/>
                  </a:lnTo>
                  <a:lnTo>
                    <a:pt x="53" y="315"/>
                  </a:lnTo>
                  <a:lnTo>
                    <a:pt x="52" y="312"/>
                  </a:lnTo>
                  <a:lnTo>
                    <a:pt x="52" y="311"/>
                  </a:lnTo>
                  <a:lnTo>
                    <a:pt x="52" y="309"/>
                  </a:lnTo>
                  <a:lnTo>
                    <a:pt x="52" y="307"/>
                  </a:lnTo>
                  <a:lnTo>
                    <a:pt x="52" y="306"/>
                  </a:lnTo>
                  <a:lnTo>
                    <a:pt x="53" y="306"/>
                  </a:lnTo>
                  <a:lnTo>
                    <a:pt x="53" y="305"/>
                  </a:lnTo>
                  <a:lnTo>
                    <a:pt x="55" y="304"/>
                  </a:lnTo>
                  <a:lnTo>
                    <a:pt x="57" y="301"/>
                  </a:lnTo>
                  <a:lnTo>
                    <a:pt x="59" y="298"/>
                  </a:lnTo>
                  <a:lnTo>
                    <a:pt x="60" y="297"/>
                  </a:lnTo>
                  <a:lnTo>
                    <a:pt x="61" y="293"/>
                  </a:lnTo>
                  <a:lnTo>
                    <a:pt x="64" y="291"/>
                  </a:lnTo>
                  <a:lnTo>
                    <a:pt x="65" y="289"/>
                  </a:lnTo>
                  <a:lnTo>
                    <a:pt x="67" y="287"/>
                  </a:lnTo>
                  <a:lnTo>
                    <a:pt x="69" y="285"/>
                  </a:lnTo>
                  <a:lnTo>
                    <a:pt x="70" y="282"/>
                  </a:lnTo>
                  <a:lnTo>
                    <a:pt x="70" y="281"/>
                  </a:lnTo>
                  <a:lnTo>
                    <a:pt x="71" y="278"/>
                  </a:lnTo>
                  <a:lnTo>
                    <a:pt x="70" y="276"/>
                  </a:lnTo>
                  <a:lnTo>
                    <a:pt x="70" y="275"/>
                  </a:lnTo>
                  <a:lnTo>
                    <a:pt x="69" y="274"/>
                  </a:lnTo>
                  <a:lnTo>
                    <a:pt x="68" y="272"/>
                  </a:lnTo>
                  <a:lnTo>
                    <a:pt x="65" y="270"/>
                  </a:lnTo>
                  <a:lnTo>
                    <a:pt x="64" y="269"/>
                  </a:lnTo>
                  <a:lnTo>
                    <a:pt x="63" y="269"/>
                  </a:lnTo>
                  <a:lnTo>
                    <a:pt x="63" y="270"/>
                  </a:lnTo>
                  <a:lnTo>
                    <a:pt x="59" y="269"/>
                  </a:lnTo>
                  <a:lnTo>
                    <a:pt x="57" y="268"/>
                  </a:lnTo>
                  <a:lnTo>
                    <a:pt x="55" y="266"/>
                  </a:lnTo>
                  <a:lnTo>
                    <a:pt x="53" y="264"/>
                  </a:lnTo>
                  <a:lnTo>
                    <a:pt x="52" y="262"/>
                  </a:lnTo>
                  <a:lnTo>
                    <a:pt x="52" y="260"/>
                  </a:lnTo>
                  <a:lnTo>
                    <a:pt x="54" y="252"/>
                  </a:lnTo>
                  <a:lnTo>
                    <a:pt x="54" y="247"/>
                  </a:lnTo>
                  <a:lnTo>
                    <a:pt x="55" y="246"/>
                  </a:lnTo>
                  <a:lnTo>
                    <a:pt x="57" y="244"/>
                  </a:lnTo>
                  <a:lnTo>
                    <a:pt x="57" y="243"/>
                  </a:lnTo>
                  <a:lnTo>
                    <a:pt x="57" y="241"/>
                  </a:lnTo>
                  <a:lnTo>
                    <a:pt x="57" y="240"/>
                  </a:lnTo>
                  <a:lnTo>
                    <a:pt x="56" y="236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3" y="228"/>
                  </a:lnTo>
                  <a:lnTo>
                    <a:pt x="52" y="227"/>
                  </a:lnTo>
                  <a:lnTo>
                    <a:pt x="51" y="225"/>
                  </a:lnTo>
                  <a:lnTo>
                    <a:pt x="50" y="223"/>
                  </a:lnTo>
                  <a:lnTo>
                    <a:pt x="47" y="217"/>
                  </a:lnTo>
                  <a:lnTo>
                    <a:pt x="47" y="216"/>
                  </a:lnTo>
                  <a:lnTo>
                    <a:pt x="46" y="213"/>
                  </a:lnTo>
                  <a:lnTo>
                    <a:pt x="46" y="212"/>
                  </a:lnTo>
                  <a:lnTo>
                    <a:pt x="46" y="211"/>
                  </a:lnTo>
                  <a:lnTo>
                    <a:pt x="47" y="209"/>
                  </a:lnTo>
                  <a:lnTo>
                    <a:pt x="47" y="207"/>
                  </a:lnTo>
                  <a:lnTo>
                    <a:pt x="49" y="205"/>
                  </a:lnTo>
                  <a:lnTo>
                    <a:pt x="49" y="204"/>
                  </a:lnTo>
                  <a:lnTo>
                    <a:pt x="46" y="201"/>
                  </a:lnTo>
                  <a:lnTo>
                    <a:pt x="45" y="199"/>
                  </a:lnTo>
                  <a:lnTo>
                    <a:pt x="45" y="198"/>
                  </a:lnTo>
                  <a:lnTo>
                    <a:pt x="44" y="197"/>
                  </a:lnTo>
                  <a:lnTo>
                    <a:pt x="45" y="195"/>
                  </a:lnTo>
                  <a:lnTo>
                    <a:pt x="44" y="193"/>
                  </a:lnTo>
                  <a:lnTo>
                    <a:pt x="42" y="190"/>
                  </a:lnTo>
                  <a:lnTo>
                    <a:pt x="42" y="189"/>
                  </a:lnTo>
                  <a:lnTo>
                    <a:pt x="41" y="186"/>
                  </a:lnTo>
                  <a:lnTo>
                    <a:pt x="40" y="185"/>
                  </a:lnTo>
                  <a:lnTo>
                    <a:pt x="39" y="184"/>
                  </a:lnTo>
                  <a:lnTo>
                    <a:pt x="39" y="183"/>
                  </a:lnTo>
                  <a:lnTo>
                    <a:pt x="38" y="182"/>
                  </a:lnTo>
                  <a:lnTo>
                    <a:pt x="39" y="181"/>
                  </a:lnTo>
                  <a:lnTo>
                    <a:pt x="40" y="180"/>
                  </a:lnTo>
                  <a:lnTo>
                    <a:pt x="43" y="177"/>
                  </a:lnTo>
                  <a:lnTo>
                    <a:pt x="44" y="176"/>
                  </a:lnTo>
                  <a:lnTo>
                    <a:pt x="44" y="175"/>
                  </a:lnTo>
                  <a:lnTo>
                    <a:pt x="45" y="175"/>
                  </a:lnTo>
                  <a:lnTo>
                    <a:pt x="45" y="173"/>
                  </a:lnTo>
                  <a:lnTo>
                    <a:pt x="44" y="172"/>
                  </a:lnTo>
                  <a:lnTo>
                    <a:pt x="42" y="171"/>
                  </a:lnTo>
                  <a:lnTo>
                    <a:pt x="41" y="170"/>
                  </a:lnTo>
                  <a:lnTo>
                    <a:pt x="40" y="168"/>
                  </a:lnTo>
                  <a:lnTo>
                    <a:pt x="38" y="167"/>
                  </a:lnTo>
                  <a:lnTo>
                    <a:pt x="37" y="164"/>
                  </a:lnTo>
                  <a:lnTo>
                    <a:pt x="36" y="160"/>
                  </a:lnTo>
                  <a:lnTo>
                    <a:pt x="36" y="158"/>
                  </a:lnTo>
                  <a:lnTo>
                    <a:pt x="34" y="157"/>
                  </a:lnTo>
                  <a:lnTo>
                    <a:pt x="32" y="155"/>
                  </a:lnTo>
                  <a:lnTo>
                    <a:pt x="31" y="154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2" y="150"/>
                  </a:lnTo>
                  <a:lnTo>
                    <a:pt x="33" y="148"/>
                  </a:lnTo>
                  <a:lnTo>
                    <a:pt x="33" y="147"/>
                  </a:lnTo>
                  <a:lnTo>
                    <a:pt x="32" y="145"/>
                  </a:lnTo>
                  <a:lnTo>
                    <a:pt x="31" y="145"/>
                  </a:lnTo>
                  <a:lnTo>
                    <a:pt x="28" y="144"/>
                  </a:lnTo>
                  <a:lnTo>
                    <a:pt x="26" y="143"/>
                  </a:lnTo>
                  <a:lnTo>
                    <a:pt x="22" y="140"/>
                  </a:lnTo>
                  <a:lnTo>
                    <a:pt x="17" y="138"/>
                  </a:lnTo>
                  <a:lnTo>
                    <a:pt x="15" y="137"/>
                  </a:lnTo>
                  <a:lnTo>
                    <a:pt x="14" y="136"/>
                  </a:lnTo>
                  <a:lnTo>
                    <a:pt x="12" y="135"/>
                  </a:lnTo>
                  <a:lnTo>
                    <a:pt x="11" y="134"/>
                  </a:lnTo>
                  <a:lnTo>
                    <a:pt x="10" y="134"/>
                  </a:lnTo>
                  <a:lnTo>
                    <a:pt x="8" y="129"/>
                  </a:lnTo>
                  <a:lnTo>
                    <a:pt x="2" y="128"/>
                  </a:lnTo>
                  <a:lnTo>
                    <a:pt x="0" y="120"/>
                  </a:lnTo>
                  <a:lnTo>
                    <a:pt x="4" y="120"/>
                  </a:lnTo>
                  <a:lnTo>
                    <a:pt x="4" y="121"/>
                  </a:lnTo>
                  <a:lnTo>
                    <a:pt x="5" y="122"/>
                  </a:lnTo>
                  <a:lnTo>
                    <a:pt x="5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10" y="122"/>
                  </a:lnTo>
                  <a:lnTo>
                    <a:pt x="13" y="116"/>
                  </a:lnTo>
                  <a:lnTo>
                    <a:pt x="14" y="112"/>
                  </a:lnTo>
                  <a:lnTo>
                    <a:pt x="14" y="110"/>
                  </a:lnTo>
                  <a:lnTo>
                    <a:pt x="15" y="110"/>
                  </a:lnTo>
                  <a:lnTo>
                    <a:pt x="15" y="108"/>
                  </a:lnTo>
                  <a:lnTo>
                    <a:pt x="14" y="107"/>
                  </a:lnTo>
                  <a:lnTo>
                    <a:pt x="15" y="104"/>
                  </a:lnTo>
                  <a:lnTo>
                    <a:pt x="13" y="102"/>
                  </a:lnTo>
                  <a:lnTo>
                    <a:pt x="13" y="101"/>
                  </a:lnTo>
                  <a:lnTo>
                    <a:pt x="14" y="97"/>
                  </a:lnTo>
                  <a:lnTo>
                    <a:pt x="15" y="95"/>
                  </a:lnTo>
                  <a:lnTo>
                    <a:pt x="15" y="94"/>
                  </a:lnTo>
                  <a:lnTo>
                    <a:pt x="14" y="93"/>
                  </a:lnTo>
                  <a:lnTo>
                    <a:pt x="14" y="92"/>
                  </a:lnTo>
                  <a:lnTo>
                    <a:pt x="13" y="92"/>
                  </a:lnTo>
                  <a:lnTo>
                    <a:pt x="12" y="92"/>
                  </a:lnTo>
                  <a:lnTo>
                    <a:pt x="10" y="93"/>
                  </a:lnTo>
                  <a:lnTo>
                    <a:pt x="8" y="93"/>
                  </a:lnTo>
                  <a:lnTo>
                    <a:pt x="7" y="94"/>
                  </a:lnTo>
                  <a:lnTo>
                    <a:pt x="6" y="93"/>
                  </a:lnTo>
                  <a:lnTo>
                    <a:pt x="4" y="92"/>
                  </a:lnTo>
                  <a:lnTo>
                    <a:pt x="3" y="92"/>
                  </a:lnTo>
                  <a:lnTo>
                    <a:pt x="2" y="92"/>
                  </a:lnTo>
                  <a:lnTo>
                    <a:pt x="2" y="91"/>
                  </a:lnTo>
                  <a:lnTo>
                    <a:pt x="2" y="90"/>
                  </a:lnTo>
                  <a:lnTo>
                    <a:pt x="2" y="88"/>
                  </a:lnTo>
                  <a:lnTo>
                    <a:pt x="2" y="86"/>
                  </a:lnTo>
                  <a:lnTo>
                    <a:pt x="2" y="84"/>
                  </a:lnTo>
                  <a:lnTo>
                    <a:pt x="2" y="82"/>
                  </a:lnTo>
                  <a:lnTo>
                    <a:pt x="2" y="80"/>
                  </a:lnTo>
                  <a:lnTo>
                    <a:pt x="2" y="79"/>
                  </a:lnTo>
                  <a:lnTo>
                    <a:pt x="2" y="78"/>
                  </a:lnTo>
                  <a:lnTo>
                    <a:pt x="16" y="57"/>
                  </a:lnTo>
                  <a:lnTo>
                    <a:pt x="16" y="56"/>
                  </a:lnTo>
                  <a:lnTo>
                    <a:pt x="16" y="55"/>
                  </a:lnTo>
                  <a:lnTo>
                    <a:pt x="15" y="53"/>
                  </a:lnTo>
                  <a:lnTo>
                    <a:pt x="16" y="53"/>
                  </a:lnTo>
                  <a:lnTo>
                    <a:pt x="17" y="52"/>
                  </a:lnTo>
                  <a:lnTo>
                    <a:pt x="17" y="51"/>
                  </a:lnTo>
                  <a:lnTo>
                    <a:pt x="18" y="50"/>
                  </a:lnTo>
                  <a:lnTo>
                    <a:pt x="19" y="49"/>
                  </a:lnTo>
                  <a:lnTo>
                    <a:pt x="20" y="48"/>
                  </a:lnTo>
                  <a:lnTo>
                    <a:pt x="21" y="47"/>
                  </a:lnTo>
                  <a:lnTo>
                    <a:pt x="22" y="47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5"/>
                  </a:lnTo>
                  <a:lnTo>
                    <a:pt x="24" y="45"/>
                  </a:lnTo>
                  <a:lnTo>
                    <a:pt x="23" y="44"/>
                  </a:lnTo>
                  <a:lnTo>
                    <a:pt x="26" y="43"/>
                  </a:lnTo>
                  <a:lnTo>
                    <a:pt x="27" y="42"/>
                  </a:lnTo>
                  <a:lnTo>
                    <a:pt x="29" y="41"/>
                  </a:lnTo>
                  <a:lnTo>
                    <a:pt x="29" y="40"/>
                  </a:lnTo>
                  <a:lnTo>
                    <a:pt x="28" y="39"/>
                  </a:lnTo>
                  <a:lnTo>
                    <a:pt x="29" y="39"/>
                  </a:lnTo>
                  <a:lnTo>
                    <a:pt x="28" y="38"/>
                  </a:lnTo>
                  <a:lnTo>
                    <a:pt x="28" y="36"/>
                  </a:lnTo>
                  <a:lnTo>
                    <a:pt x="28" y="35"/>
                  </a:lnTo>
                  <a:lnTo>
                    <a:pt x="29" y="33"/>
                  </a:lnTo>
                  <a:lnTo>
                    <a:pt x="29" y="32"/>
                  </a:lnTo>
                  <a:lnTo>
                    <a:pt x="29" y="31"/>
                  </a:lnTo>
                  <a:lnTo>
                    <a:pt x="30" y="32"/>
                  </a:lnTo>
                  <a:lnTo>
                    <a:pt x="30" y="31"/>
                  </a:lnTo>
                  <a:lnTo>
                    <a:pt x="30" y="30"/>
                  </a:lnTo>
                  <a:lnTo>
                    <a:pt x="29" y="29"/>
                  </a:lnTo>
                  <a:lnTo>
                    <a:pt x="29" y="28"/>
                  </a:lnTo>
                  <a:lnTo>
                    <a:pt x="29" y="27"/>
                  </a:lnTo>
                  <a:lnTo>
                    <a:pt x="27" y="23"/>
                  </a:lnTo>
                  <a:lnTo>
                    <a:pt x="27" y="21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19" y="18"/>
                  </a:lnTo>
                  <a:lnTo>
                    <a:pt x="18" y="17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25" y="8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30" y="6"/>
                  </a:lnTo>
                  <a:lnTo>
                    <a:pt x="31" y="6"/>
                  </a:lnTo>
                  <a:lnTo>
                    <a:pt x="34" y="7"/>
                  </a:lnTo>
                  <a:lnTo>
                    <a:pt x="35" y="7"/>
                  </a:lnTo>
                  <a:lnTo>
                    <a:pt x="36" y="7"/>
                  </a:lnTo>
                  <a:lnTo>
                    <a:pt x="39" y="8"/>
                  </a:lnTo>
                  <a:lnTo>
                    <a:pt x="40" y="7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3" y="7"/>
                  </a:lnTo>
                  <a:lnTo>
                    <a:pt x="44" y="7"/>
                  </a:lnTo>
                  <a:lnTo>
                    <a:pt x="48" y="8"/>
                  </a:lnTo>
                  <a:lnTo>
                    <a:pt x="52" y="9"/>
                  </a:lnTo>
                  <a:lnTo>
                    <a:pt x="54" y="9"/>
                  </a:lnTo>
                  <a:lnTo>
                    <a:pt x="56" y="11"/>
                  </a:lnTo>
                  <a:lnTo>
                    <a:pt x="57" y="11"/>
                  </a:lnTo>
                  <a:lnTo>
                    <a:pt x="58" y="10"/>
                  </a:lnTo>
                  <a:lnTo>
                    <a:pt x="59" y="10"/>
                  </a:lnTo>
                  <a:lnTo>
                    <a:pt x="62" y="11"/>
                  </a:lnTo>
                  <a:lnTo>
                    <a:pt x="67" y="11"/>
                  </a:lnTo>
                  <a:lnTo>
                    <a:pt x="70" y="11"/>
                  </a:lnTo>
                  <a:lnTo>
                    <a:pt x="74" y="11"/>
                  </a:lnTo>
                  <a:lnTo>
                    <a:pt x="75" y="11"/>
                  </a:lnTo>
                  <a:lnTo>
                    <a:pt x="76" y="11"/>
                  </a:lnTo>
                  <a:lnTo>
                    <a:pt x="77" y="11"/>
                  </a:lnTo>
                  <a:lnTo>
                    <a:pt x="77" y="10"/>
                  </a:lnTo>
                  <a:lnTo>
                    <a:pt x="79" y="10"/>
                  </a:lnTo>
                  <a:lnTo>
                    <a:pt x="80" y="10"/>
                  </a:lnTo>
                  <a:lnTo>
                    <a:pt x="82" y="10"/>
                  </a:lnTo>
                  <a:lnTo>
                    <a:pt x="83" y="8"/>
                  </a:lnTo>
                  <a:lnTo>
                    <a:pt x="85" y="8"/>
                  </a:lnTo>
                  <a:lnTo>
                    <a:pt x="87" y="9"/>
                  </a:lnTo>
                  <a:lnTo>
                    <a:pt x="89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8"/>
                  </a:lnTo>
                  <a:lnTo>
                    <a:pt x="92" y="7"/>
                  </a:lnTo>
                  <a:lnTo>
                    <a:pt x="96" y="8"/>
                  </a:lnTo>
                  <a:lnTo>
                    <a:pt x="99" y="8"/>
                  </a:lnTo>
                  <a:lnTo>
                    <a:pt x="100" y="8"/>
                  </a:lnTo>
                  <a:lnTo>
                    <a:pt x="101" y="9"/>
                  </a:lnTo>
                  <a:lnTo>
                    <a:pt x="101" y="10"/>
                  </a:lnTo>
                  <a:lnTo>
                    <a:pt x="102" y="12"/>
                  </a:lnTo>
                  <a:lnTo>
                    <a:pt x="103" y="12"/>
                  </a:lnTo>
                  <a:lnTo>
                    <a:pt x="104" y="12"/>
                  </a:lnTo>
                  <a:lnTo>
                    <a:pt x="105" y="11"/>
                  </a:lnTo>
                  <a:lnTo>
                    <a:pt x="108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3" y="10"/>
                  </a:lnTo>
                  <a:lnTo>
                    <a:pt x="114" y="9"/>
                  </a:lnTo>
                  <a:lnTo>
                    <a:pt x="115" y="8"/>
                  </a:lnTo>
                  <a:lnTo>
                    <a:pt x="117" y="8"/>
                  </a:lnTo>
                  <a:lnTo>
                    <a:pt x="118" y="8"/>
                  </a:lnTo>
                  <a:lnTo>
                    <a:pt x="119" y="8"/>
                  </a:lnTo>
                  <a:lnTo>
                    <a:pt x="120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8" y="9"/>
                  </a:lnTo>
                  <a:lnTo>
                    <a:pt x="129" y="9"/>
                  </a:lnTo>
                  <a:lnTo>
                    <a:pt x="130" y="9"/>
                  </a:lnTo>
                  <a:lnTo>
                    <a:pt x="130" y="10"/>
                  </a:lnTo>
                  <a:lnTo>
                    <a:pt x="131" y="9"/>
                  </a:lnTo>
                  <a:lnTo>
                    <a:pt x="131" y="8"/>
                  </a:lnTo>
                  <a:lnTo>
                    <a:pt x="134" y="8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43" y="9"/>
                  </a:lnTo>
                  <a:lnTo>
                    <a:pt x="148" y="9"/>
                  </a:lnTo>
                  <a:lnTo>
                    <a:pt x="151" y="9"/>
                  </a:lnTo>
                  <a:lnTo>
                    <a:pt x="151" y="8"/>
                  </a:lnTo>
                  <a:lnTo>
                    <a:pt x="152" y="7"/>
                  </a:lnTo>
                  <a:lnTo>
                    <a:pt x="154" y="7"/>
                  </a:lnTo>
                  <a:lnTo>
                    <a:pt x="158" y="6"/>
                  </a:lnTo>
                  <a:lnTo>
                    <a:pt x="159" y="5"/>
                  </a:lnTo>
                  <a:lnTo>
                    <a:pt x="160" y="3"/>
                  </a:lnTo>
                  <a:lnTo>
                    <a:pt x="160" y="1"/>
                  </a:lnTo>
                  <a:lnTo>
                    <a:pt x="161" y="1"/>
                  </a:lnTo>
                  <a:lnTo>
                    <a:pt x="162" y="1"/>
                  </a:lnTo>
                  <a:lnTo>
                    <a:pt x="164" y="1"/>
                  </a:lnTo>
                  <a:lnTo>
                    <a:pt x="164" y="0"/>
                  </a:lnTo>
                  <a:lnTo>
                    <a:pt x="167" y="2"/>
                  </a:lnTo>
                  <a:lnTo>
                    <a:pt x="172" y="5"/>
                  </a:lnTo>
                  <a:lnTo>
                    <a:pt x="173" y="5"/>
                  </a:lnTo>
                  <a:lnTo>
                    <a:pt x="175" y="6"/>
                  </a:lnTo>
                  <a:lnTo>
                    <a:pt x="176" y="6"/>
                  </a:lnTo>
                  <a:lnTo>
                    <a:pt x="180" y="7"/>
                  </a:lnTo>
                  <a:lnTo>
                    <a:pt x="183" y="7"/>
                  </a:lnTo>
                  <a:lnTo>
                    <a:pt x="184" y="7"/>
                  </a:lnTo>
                  <a:lnTo>
                    <a:pt x="185" y="7"/>
                  </a:lnTo>
                  <a:lnTo>
                    <a:pt x="186" y="7"/>
                  </a:lnTo>
                  <a:lnTo>
                    <a:pt x="193" y="7"/>
                  </a:lnTo>
                  <a:lnTo>
                    <a:pt x="194" y="7"/>
                  </a:lnTo>
                  <a:lnTo>
                    <a:pt x="196" y="7"/>
                  </a:lnTo>
                  <a:lnTo>
                    <a:pt x="201" y="8"/>
                  </a:lnTo>
                  <a:lnTo>
                    <a:pt x="203" y="8"/>
                  </a:lnTo>
                  <a:lnTo>
                    <a:pt x="206" y="9"/>
                  </a:lnTo>
                  <a:lnTo>
                    <a:pt x="207" y="9"/>
                  </a:lnTo>
                  <a:lnTo>
                    <a:pt x="210" y="10"/>
                  </a:lnTo>
                  <a:lnTo>
                    <a:pt x="212" y="10"/>
                  </a:lnTo>
                  <a:lnTo>
                    <a:pt x="213" y="10"/>
                  </a:lnTo>
                  <a:lnTo>
                    <a:pt x="214" y="11"/>
                  </a:lnTo>
                  <a:lnTo>
                    <a:pt x="215" y="11"/>
                  </a:lnTo>
                  <a:lnTo>
                    <a:pt x="216" y="11"/>
                  </a:lnTo>
                  <a:lnTo>
                    <a:pt x="218" y="11"/>
                  </a:lnTo>
                  <a:lnTo>
                    <a:pt x="219" y="11"/>
                  </a:lnTo>
                  <a:lnTo>
                    <a:pt x="221" y="13"/>
                  </a:lnTo>
                  <a:lnTo>
                    <a:pt x="222" y="13"/>
                  </a:lnTo>
                  <a:lnTo>
                    <a:pt x="223" y="15"/>
                  </a:lnTo>
                  <a:lnTo>
                    <a:pt x="224" y="15"/>
                  </a:lnTo>
                  <a:lnTo>
                    <a:pt x="225" y="16"/>
                  </a:lnTo>
                  <a:lnTo>
                    <a:pt x="227" y="16"/>
                  </a:lnTo>
                  <a:lnTo>
                    <a:pt x="227" y="15"/>
                  </a:lnTo>
                  <a:lnTo>
                    <a:pt x="228" y="15"/>
                  </a:lnTo>
                  <a:lnTo>
                    <a:pt x="228" y="14"/>
                  </a:lnTo>
                  <a:lnTo>
                    <a:pt x="229" y="14"/>
                  </a:lnTo>
                  <a:lnTo>
                    <a:pt x="227" y="14"/>
                  </a:lnTo>
                  <a:lnTo>
                    <a:pt x="228" y="14"/>
                  </a:lnTo>
                  <a:lnTo>
                    <a:pt x="229" y="13"/>
                  </a:lnTo>
                  <a:lnTo>
                    <a:pt x="231" y="14"/>
                  </a:lnTo>
                  <a:lnTo>
                    <a:pt x="232" y="14"/>
                  </a:lnTo>
                  <a:lnTo>
                    <a:pt x="233" y="14"/>
                  </a:lnTo>
                  <a:lnTo>
                    <a:pt x="234" y="14"/>
                  </a:lnTo>
                  <a:lnTo>
                    <a:pt x="236" y="16"/>
                  </a:lnTo>
                  <a:lnTo>
                    <a:pt x="238" y="16"/>
                  </a:lnTo>
                  <a:lnTo>
                    <a:pt x="237" y="17"/>
                  </a:lnTo>
                  <a:lnTo>
                    <a:pt x="238" y="17"/>
                  </a:lnTo>
                  <a:lnTo>
                    <a:pt x="239" y="17"/>
                  </a:lnTo>
                  <a:lnTo>
                    <a:pt x="239" y="18"/>
                  </a:lnTo>
                  <a:lnTo>
                    <a:pt x="240" y="17"/>
                  </a:lnTo>
                  <a:lnTo>
                    <a:pt x="243" y="17"/>
                  </a:lnTo>
                  <a:lnTo>
                    <a:pt x="243" y="18"/>
                  </a:lnTo>
                  <a:lnTo>
                    <a:pt x="244" y="18"/>
                  </a:lnTo>
                  <a:lnTo>
                    <a:pt x="245" y="18"/>
                  </a:lnTo>
                  <a:lnTo>
                    <a:pt x="246" y="18"/>
                  </a:lnTo>
                  <a:lnTo>
                    <a:pt x="247" y="19"/>
                  </a:lnTo>
                  <a:lnTo>
                    <a:pt x="248" y="18"/>
                  </a:lnTo>
                  <a:lnTo>
                    <a:pt x="247" y="17"/>
                  </a:lnTo>
                  <a:lnTo>
                    <a:pt x="246" y="17"/>
                  </a:lnTo>
                  <a:lnTo>
                    <a:pt x="247" y="17"/>
                  </a:lnTo>
                  <a:lnTo>
                    <a:pt x="249" y="18"/>
                  </a:lnTo>
                  <a:lnTo>
                    <a:pt x="251" y="19"/>
                  </a:lnTo>
                  <a:lnTo>
                    <a:pt x="253" y="20"/>
                  </a:lnTo>
                  <a:lnTo>
                    <a:pt x="255" y="21"/>
                  </a:lnTo>
                  <a:lnTo>
                    <a:pt x="254" y="21"/>
                  </a:lnTo>
                  <a:lnTo>
                    <a:pt x="253" y="20"/>
                  </a:lnTo>
                  <a:lnTo>
                    <a:pt x="252" y="19"/>
                  </a:lnTo>
                  <a:lnTo>
                    <a:pt x="251" y="19"/>
                  </a:lnTo>
                  <a:lnTo>
                    <a:pt x="252" y="19"/>
                  </a:lnTo>
                  <a:lnTo>
                    <a:pt x="253" y="19"/>
                  </a:lnTo>
                  <a:lnTo>
                    <a:pt x="259" y="23"/>
                  </a:lnTo>
                  <a:lnTo>
                    <a:pt x="260" y="23"/>
                  </a:lnTo>
                  <a:lnTo>
                    <a:pt x="259" y="23"/>
                  </a:lnTo>
                  <a:lnTo>
                    <a:pt x="260" y="23"/>
                  </a:lnTo>
                  <a:lnTo>
                    <a:pt x="259" y="23"/>
                  </a:lnTo>
                  <a:lnTo>
                    <a:pt x="259" y="22"/>
                  </a:lnTo>
                  <a:lnTo>
                    <a:pt x="258" y="21"/>
                  </a:lnTo>
                  <a:lnTo>
                    <a:pt x="257" y="21"/>
                  </a:lnTo>
                  <a:lnTo>
                    <a:pt x="258" y="21"/>
                  </a:lnTo>
                  <a:lnTo>
                    <a:pt x="259" y="22"/>
                  </a:lnTo>
                  <a:lnTo>
                    <a:pt x="262" y="23"/>
                  </a:lnTo>
                  <a:lnTo>
                    <a:pt x="266" y="27"/>
                  </a:lnTo>
                  <a:lnTo>
                    <a:pt x="267" y="26"/>
                  </a:lnTo>
                  <a:lnTo>
                    <a:pt x="268" y="26"/>
                  </a:lnTo>
                  <a:lnTo>
                    <a:pt x="269" y="28"/>
                  </a:lnTo>
                  <a:lnTo>
                    <a:pt x="270" y="28"/>
                  </a:lnTo>
                  <a:lnTo>
                    <a:pt x="272" y="29"/>
                  </a:lnTo>
                  <a:lnTo>
                    <a:pt x="275" y="32"/>
                  </a:lnTo>
                  <a:lnTo>
                    <a:pt x="276" y="32"/>
                  </a:lnTo>
                  <a:lnTo>
                    <a:pt x="276" y="33"/>
                  </a:lnTo>
                  <a:lnTo>
                    <a:pt x="277" y="33"/>
                  </a:lnTo>
                  <a:lnTo>
                    <a:pt x="278" y="35"/>
                  </a:lnTo>
                  <a:lnTo>
                    <a:pt x="279" y="35"/>
                  </a:lnTo>
                  <a:lnTo>
                    <a:pt x="280" y="36"/>
                  </a:lnTo>
                  <a:lnTo>
                    <a:pt x="281" y="36"/>
                  </a:lnTo>
                  <a:lnTo>
                    <a:pt x="283" y="38"/>
                  </a:lnTo>
                  <a:lnTo>
                    <a:pt x="285" y="40"/>
                  </a:lnTo>
                  <a:lnTo>
                    <a:pt x="286" y="41"/>
                  </a:lnTo>
                  <a:lnTo>
                    <a:pt x="287" y="41"/>
                  </a:lnTo>
                  <a:lnTo>
                    <a:pt x="290" y="42"/>
                  </a:lnTo>
                  <a:lnTo>
                    <a:pt x="290" y="43"/>
                  </a:lnTo>
                  <a:lnTo>
                    <a:pt x="292" y="44"/>
                  </a:lnTo>
                  <a:lnTo>
                    <a:pt x="293" y="46"/>
                  </a:lnTo>
                  <a:lnTo>
                    <a:pt x="294" y="47"/>
                  </a:lnTo>
                  <a:lnTo>
                    <a:pt x="295" y="48"/>
                  </a:lnTo>
                  <a:lnTo>
                    <a:pt x="296" y="48"/>
                  </a:lnTo>
                  <a:lnTo>
                    <a:pt x="298" y="51"/>
                  </a:lnTo>
                  <a:lnTo>
                    <a:pt x="299" y="51"/>
                  </a:lnTo>
                  <a:lnTo>
                    <a:pt x="300" y="51"/>
                  </a:lnTo>
                  <a:lnTo>
                    <a:pt x="303" y="52"/>
                  </a:lnTo>
                  <a:lnTo>
                    <a:pt x="304" y="51"/>
                  </a:lnTo>
                  <a:lnTo>
                    <a:pt x="305" y="51"/>
                  </a:lnTo>
                  <a:lnTo>
                    <a:pt x="306" y="52"/>
                  </a:lnTo>
                  <a:lnTo>
                    <a:pt x="306" y="53"/>
                  </a:lnTo>
                  <a:lnTo>
                    <a:pt x="307" y="53"/>
                  </a:lnTo>
                  <a:lnTo>
                    <a:pt x="308" y="55"/>
                  </a:lnTo>
                  <a:lnTo>
                    <a:pt x="310" y="57"/>
                  </a:lnTo>
                  <a:lnTo>
                    <a:pt x="311" y="57"/>
                  </a:lnTo>
                  <a:lnTo>
                    <a:pt x="312" y="57"/>
                  </a:lnTo>
                  <a:lnTo>
                    <a:pt x="313" y="57"/>
                  </a:lnTo>
                  <a:lnTo>
                    <a:pt x="315" y="57"/>
                  </a:lnTo>
                  <a:lnTo>
                    <a:pt x="316" y="58"/>
                  </a:lnTo>
                  <a:lnTo>
                    <a:pt x="317" y="59"/>
                  </a:lnTo>
                  <a:lnTo>
                    <a:pt x="317" y="60"/>
                  </a:lnTo>
                  <a:lnTo>
                    <a:pt x="318" y="62"/>
                  </a:lnTo>
                  <a:lnTo>
                    <a:pt x="319" y="64"/>
                  </a:lnTo>
                  <a:lnTo>
                    <a:pt x="320" y="66"/>
                  </a:lnTo>
                  <a:lnTo>
                    <a:pt x="321" y="66"/>
                  </a:lnTo>
                  <a:lnTo>
                    <a:pt x="322" y="67"/>
                  </a:lnTo>
                  <a:lnTo>
                    <a:pt x="323" y="67"/>
                  </a:lnTo>
                  <a:lnTo>
                    <a:pt x="324" y="67"/>
                  </a:lnTo>
                  <a:lnTo>
                    <a:pt x="325" y="68"/>
                  </a:lnTo>
                  <a:lnTo>
                    <a:pt x="327" y="68"/>
                  </a:lnTo>
                  <a:lnTo>
                    <a:pt x="327" y="69"/>
                  </a:lnTo>
                  <a:lnTo>
                    <a:pt x="328" y="69"/>
                  </a:lnTo>
                  <a:lnTo>
                    <a:pt x="329" y="69"/>
                  </a:lnTo>
                  <a:lnTo>
                    <a:pt x="330" y="70"/>
                  </a:lnTo>
                  <a:lnTo>
                    <a:pt x="331" y="71"/>
                  </a:lnTo>
                  <a:lnTo>
                    <a:pt x="333" y="73"/>
                  </a:lnTo>
                  <a:lnTo>
                    <a:pt x="334" y="74"/>
                  </a:lnTo>
                  <a:lnTo>
                    <a:pt x="335" y="75"/>
                  </a:lnTo>
                  <a:lnTo>
                    <a:pt x="336" y="75"/>
                  </a:lnTo>
                  <a:lnTo>
                    <a:pt x="337" y="75"/>
                  </a:lnTo>
                  <a:lnTo>
                    <a:pt x="339" y="76"/>
                  </a:lnTo>
                  <a:lnTo>
                    <a:pt x="340" y="78"/>
                  </a:lnTo>
                  <a:lnTo>
                    <a:pt x="341" y="79"/>
                  </a:lnTo>
                  <a:lnTo>
                    <a:pt x="342" y="81"/>
                  </a:lnTo>
                  <a:lnTo>
                    <a:pt x="344" y="81"/>
                  </a:lnTo>
                  <a:lnTo>
                    <a:pt x="345" y="81"/>
                  </a:lnTo>
                  <a:lnTo>
                    <a:pt x="347" y="82"/>
                  </a:lnTo>
                  <a:lnTo>
                    <a:pt x="349" y="83"/>
                  </a:lnTo>
                  <a:lnTo>
                    <a:pt x="351" y="84"/>
                  </a:lnTo>
                  <a:lnTo>
                    <a:pt x="352" y="85"/>
                  </a:lnTo>
                  <a:lnTo>
                    <a:pt x="352" y="86"/>
                  </a:lnTo>
                  <a:lnTo>
                    <a:pt x="354" y="88"/>
                  </a:lnTo>
                  <a:lnTo>
                    <a:pt x="356" y="89"/>
                  </a:lnTo>
                  <a:lnTo>
                    <a:pt x="357" y="89"/>
                  </a:lnTo>
                  <a:lnTo>
                    <a:pt x="358" y="89"/>
                  </a:lnTo>
                  <a:lnTo>
                    <a:pt x="360" y="88"/>
                  </a:lnTo>
                  <a:lnTo>
                    <a:pt x="362" y="88"/>
                  </a:lnTo>
                  <a:lnTo>
                    <a:pt x="363" y="89"/>
                  </a:lnTo>
                  <a:lnTo>
                    <a:pt x="364" y="90"/>
                  </a:lnTo>
                  <a:lnTo>
                    <a:pt x="365" y="92"/>
                  </a:lnTo>
                  <a:lnTo>
                    <a:pt x="366" y="92"/>
                  </a:lnTo>
                  <a:lnTo>
                    <a:pt x="367" y="93"/>
                  </a:lnTo>
                  <a:lnTo>
                    <a:pt x="367" y="94"/>
                  </a:lnTo>
                  <a:lnTo>
                    <a:pt x="369" y="95"/>
                  </a:lnTo>
                  <a:lnTo>
                    <a:pt x="370" y="95"/>
                  </a:lnTo>
                  <a:lnTo>
                    <a:pt x="372" y="97"/>
                  </a:lnTo>
                  <a:lnTo>
                    <a:pt x="373" y="97"/>
                  </a:lnTo>
                  <a:lnTo>
                    <a:pt x="375" y="98"/>
                  </a:lnTo>
                  <a:lnTo>
                    <a:pt x="376" y="98"/>
                  </a:lnTo>
                  <a:lnTo>
                    <a:pt x="377" y="98"/>
                  </a:lnTo>
                  <a:lnTo>
                    <a:pt x="379" y="98"/>
                  </a:lnTo>
                  <a:lnTo>
                    <a:pt x="380" y="98"/>
                  </a:lnTo>
                  <a:lnTo>
                    <a:pt x="382" y="101"/>
                  </a:lnTo>
                  <a:lnTo>
                    <a:pt x="382" y="102"/>
                  </a:lnTo>
                  <a:lnTo>
                    <a:pt x="383" y="102"/>
                  </a:lnTo>
                  <a:lnTo>
                    <a:pt x="384" y="102"/>
                  </a:lnTo>
                  <a:lnTo>
                    <a:pt x="386" y="106"/>
                  </a:lnTo>
                  <a:lnTo>
                    <a:pt x="387" y="108"/>
                  </a:lnTo>
                  <a:lnTo>
                    <a:pt x="388" y="109"/>
                  </a:lnTo>
                  <a:lnTo>
                    <a:pt x="389" y="110"/>
                  </a:lnTo>
                  <a:lnTo>
                    <a:pt x="389" y="111"/>
                  </a:lnTo>
                  <a:lnTo>
                    <a:pt x="393" y="118"/>
                  </a:lnTo>
                  <a:lnTo>
                    <a:pt x="394" y="118"/>
                  </a:lnTo>
                  <a:lnTo>
                    <a:pt x="395" y="118"/>
                  </a:lnTo>
                  <a:lnTo>
                    <a:pt x="395" y="119"/>
                  </a:lnTo>
                  <a:lnTo>
                    <a:pt x="394" y="119"/>
                  </a:lnTo>
                  <a:lnTo>
                    <a:pt x="394" y="120"/>
                  </a:lnTo>
                  <a:lnTo>
                    <a:pt x="395" y="120"/>
                  </a:lnTo>
                  <a:lnTo>
                    <a:pt x="396" y="121"/>
                  </a:lnTo>
                  <a:lnTo>
                    <a:pt x="397" y="122"/>
                  </a:lnTo>
                  <a:lnTo>
                    <a:pt x="398" y="122"/>
                  </a:lnTo>
                  <a:lnTo>
                    <a:pt x="399" y="123"/>
                  </a:lnTo>
                  <a:lnTo>
                    <a:pt x="400" y="122"/>
                  </a:lnTo>
                  <a:lnTo>
                    <a:pt x="403" y="123"/>
                  </a:lnTo>
                  <a:lnTo>
                    <a:pt x="403" y="124"/>
                  </a:lnTo>
                  <a:lnTo>
                    <a:pt x="403" y="125"/>
                  </a:lnTo>
                  <a:lnTo>
                    <a:pt x="406" y="130"/>
                  </a:lnTo>
                  <a:lnTo>
                    <a:pt x="408" y="132"/>
                  </a:lnTo>
                  <a:lnTo>
                    <a:pt x="409" y="134"/>
                  </a:lnTo>
                  <a:lnTo>
                    <a:pt x="410" y="134"/>
                  </a:lnTo>
                  <a:lnTo>
                    <a:pt x="411" y="134"/>
                  </a:lnTo>
                  <a:lnTo>
                    <a:pt x="412" y="135"/>
                  </a:lnTo>
                  <a:lnTo>
                    <a:pt x="415" y="136"/>
                  </a:lnTo>
                  <a:lnTo>
                    <a:pt x="416" y="136"/>
                  </a:lnTo>
                  <a:lnTo>
                    <a:pt x="416" y="135"/>
                  </a:lnTo>
                  <a:lnTo>
                    <a:pt x="417" y="135"/>
                  </a:lnTo>
                  <a:lnTo>
                    <a:pt x="418" y="135"/>
                  </a:lnTo>
                  <a:lnTo>
                    <a:pt x="419" y="135"/>
                  </a:lnTo>
                  <a:lnTo>
                    <a:pt x="419" y="134"/>
                  </a:lnTo>
                  <a:lnTo>
                    <a:pt x="420" y="134"/>
                  </a:lnTo>
                  <a:lnTo>
                    <a:pt x="422" y="134"/>
                  </a:lnTo>
                  <a:lnTo>
                    <a:pt x="423" y="134"/>
                  </a:lnTo>
                  <a:lnTo>
                    <a:pt x="426" y="137"/>
                  </a:lnTo>
                  <a:lnTo>
                    <a:pt x="428" y="138"/>
                  </a:lnTo>
                  <a:lnTo>
                    <a:pt x="429" y="141"/>
                  </a:lnTo>
                  <a:lnTo>
                    <a:pt x="429" y="142"/>
                  </a:lnTo>
                  <a:lnTo>
                    <a:pt x="430" y="143"/>
                  </a:lnTo>
                  <a:lnTo>
                    <a:pt x="432" y="145"/>
                  </a:lnTo>
                  <a:lnTo>
                    <a:pt x="433" y="146"/>
                  </a:lnTo>
                  <a:lnTo>
                    <a:pt x="433" y="147"/>
                  </a:lnTo>
                  <a:lnTo>
                    <a:pt x="435" y="152"/>
                  </a:lnTo>
                  <a:lnTo>
                    <a:pt x="436" y="154"/>
                  </a:lnTo>
                  <a:lnTo>
                    <a:pt x="437" y="155"/>
                  </a:lnTo>
                  <a:lnTo>
                    <a:pt x="438" y="155"/>
                  </a:lnTo>
                  <a:lnTo>
                    <a:pt x="440" y="155"/>
                  </a:lnTo>
                  <a:lnTo>
                    <a:pt x="441" y="156"/>
                  </a:lnTo>
                  <a:lnTo>
                    <a:pt x="443" y="158"/>
                  </a:lnTo>
                  <a:lnTo>
                    <a:pt x="446" y="161"/>
                  </a:lnTo>
                  <a:lnTo>
                    <a:pt x="447" y="162"/>
                  </a:lnTo>
                  <a:lnTo>
                    <a:pt x="449" y="163"/>
                  </a:lnTo>
                  <a:lnTo>
                    <a:pt x="451" y="164"/>
                  </a:lnTo>
                  <a:lnTo>
                    <a:pt x="452" y="164"/>
                  </a:lnTo>
                  <a:lnTo>
                    <a:pt x="453" y="163"/>
                  </a:lnTo>
                  <a:lnTo>
                    <a:pt x="454" y="163"/>
                  </a:lnTo>
                  <a:lnTo>
                    <a:pt x="454" y="164"/>
                  </a:lnTo>
                  <a:lnTo>
                    <a:pt x="455" y="165"/>
                  </a:lnTo>
                  <a:lnTo>
                    <a:pt x="456" y="167"/>
                  </a:lnTo>
                  <a:lnTo>
                    <a:pt x="458" y="169"/>
                  </a:lnTo>
                  <a:lnTo>
                    <a:pt x="459" y="171"/>
                  </a:lnTo>
                  <a:lnTo>
                    <a:pt x="461" y="175"/>
                  </a:lnTo>
                  <a:lnTo>
                    <a:pt x="464" y="177"/>
                  </a:lnTo>
                  <a:lnTo>
                    <a:pt x="464" y="178"/>
                  </a:lnTo>
                  <a:lnTo>
                    <a:pt x="466" y="179"/>
                  </a:lnTo>
                  <a:lnTo>
                    <a:pt x="467" y="179"/>
                  </a:lnTo>
                  <a:lnTo>
                    <a:pt x="468" y="180"/>
                  </a:lnTo>
                  <a:lnTo>
                    <a:pt x="469" y="180"/>
                  </a:lnTo>
                  <a:lnTo>
                    <a:pt x="471" y="181"/>
                  </a:lnTo>
                  <a:lnTo>
                    <a:pt x="471" y="182"/>
                  </a:lnTo>
                  <a:lnTo>
                    <a:pt x="473" y="183"/>
                  </a:lnTo>
                  <a:lnTo>
                    <a:pt x="474" y="185"/>
                  </a:lnTo>
                  <a:lnTo>
                    <a:pt x="475" y="185"/>
                  </a:lnTo>
                  <a:lnTo>
                    <a:pt x="475" y="186"/>
                  </a:lnTo>
                  <a:lnTo>
                    <a:pt x="476" y="187"/>
                  </a:lnTo>
                  <a:lnTo>
                    <a:pt x="478" y="189"/>
                  </a:lnTo>
                  <a:lnTo>
                    <a:pt x="482" y="192"/>
                  </a:lnTo>
                  <a:lnTo>
                    <a:pt x="484" y="192"/>
                  </a:lnTo>
                  <a:lnTo>
                    <a:pt x="485" y="192"/>
                  </a:lnTo>
                  <a:lnTo>
                    <a:pt x="486" y="192"/>
                  </a:lnTo>
                  <a:lnTo>
                    <a:pt x="487" y="192"/>
                  </a:lnTo>
                  <a:lnTo>
                    <a:pt x="488" y="192"/>
                  </a:lnTo>
                  <a:lnTo>
                    <a:pt x="489" y="193"/>
                  </a:lnTo>
                  <a:lnTo>
                    <a:pt x="490" y="194"/>
                  </a:lnTo>
                  <a:lnTo>
                    <a:pt x="490" y="193"/>
                  </a:lnTo>
                  <a:lnTo>
                    <a:pt x="491" y="194"/>
                  </a:lnTo>
                  <a:lnTo>
                    <a:pt x="493" y="194"/>
                  </a:lnTo>
                  <a:lnTo>
                    <a:pt x="495" y="196"/>
                  </a:lnTo>
                  <a:lnTo>
                    <a:pt x="496" y="196"/>
                  </a:lnTo>
                  <a:lnTo>
                    <a:pt x="497" y="197"/>
                  </a:lnTo>
                  <a:lnTo>
                    <a:pt x="500" y="199"/>
                  </a:lnTo>
                  <a:lnTo>
                    <a:pt x="502" y="200"/>
                  </a:lnTo>
                  <a:lnTo>
                    <a:pt x="503" y="199"/>
                  </a:lnTo>
                  <a:lnTo>
                    <a:pt x="504" y="200"/>
                  </a:lnTo>
                  <a:lnTo>
                    <a:pt x="506" y="201"/>
                  </a:lnTo>
                  <a:lnTo>
                    <a:pt x="507" y="201"/>
                  </a:lnTo>
                  <a:lnTo>
                    <a:pt x="510" y="201"/>
                  </a:lnTo>
                  <a:lnTo>
                    <a:pt x="510" y="200"/>
                  </a:lnTo>
                  <a:lnTo>
                    <a:pt x="511" y="199"/>
                  </a:lnTo>
                  <a:lnTo>
                    <a:pt x="511" y="198"/>
                  </a:lnTo>
                  <a:lnTo>
                    <a:pt x="510" y="197"/>
                  </a:lnTo>
                  <a:lnTo>
                    <a:pt x="511" y="197"/>
                  </a:lnTo>
                  <a:lnTo>
                    <a:pt x="512" y="199"/>
                  </a:lnTo>
                  <a:lnTo>
                    <a:pt x="513" y="202"/>
                  </a:lnTo>
                  <a:lnTo>
                    <a:pt x="514" y="203"/>
                  </a:lnTo>
                  <a:lnTo>
                    <a:pt x="516" y="209"/>
                  </a:lnTo>
                  <a:lnTo>
                    <a:pt x="518" y="211"/>
                  </a:lnTo>
                  <a:lnTo>
                    <a:pt x="518" y="213"/>
                  </a:lnTo>
                  <a:lnTo>
                    <a:pt x="520" y="215"/>
                  </a:lnTo>
                  <a:lnTo>
                    <a:pt x="522" y="219"/>
                  </a:lnTo>
                  <a:lnTo>
                    <a:pt x="523" y="220"/>
                  </a:lnTo>
                  <a:lnTo>
                    <a:pt x="523" y="222"/>
                  </a:lnTo>
                  <a:lnTo>
                    <a:pt x="528" y="231"/>
                  </a:lnTo>
                  <a:lnTo>
                    <a:pt x="531" y="235"/>
                  </a:lnTo>
                  <a:lnTo>
                    <a:pt x="533" y="237"/>
                  </a:lnTo>
                  <a:lnTo>
                    <a:pt x="535" y="239"/>
                  </a:lnTo>
                  <a:lnTo>
                    <a:pt x="538" y="242"/>
                  </a:lnTo>
                  <a:lnTo>
                    <a:pt x="539" y="242"/>
                  </a:lnTo>
                  <a:lnTo>
                    <a:pt x="539" y="243"/>
                  </a:lnTo>
                  <a:lnTo>
                    <a:pt x="538" y="242"/>
                  </a:lnTo>
                  <a:lnTo>
                    <a:pt x="538" y="243"/>
                  </a:lnTo>
                  <a:lnTo>
                    <a:pt x="539" y="243"/>
                  </a:lnTo>
                  <a:lnTo>
                    <a:pt x="540" y="243"/>
                  </a:lnTo>
                  <a:lnTo>
                    <a:pt x="539" y="242"/>
                  </a:lnTo>
                  <a:lnTo>
                    <a:pt x="541" y="243"/>
                  </a:lnTo>
                  <a:lnTo>
                    <a:pt x="542" y="243"/>
                  </a:lnTo>
                  <a:lnTo>
                    <a:pt x="543" y="243"/>
                  </a:lnTo>
                  <a:lnTo>
                    <a:pt x="544" y="244"/>
                  </a:lnTo>
                  <a:lnTo>
                    <a:pt x="547" y="248"/>
                  </a:lnTo>
                  <a:lnTo>
                    <a:pt x="548" y="250"/>
                  </a:lnTo>
                  <a:lnTo>
                    <a:pt x="550" y="253"/>
                  </a:lnTo>
                  <a:lnTo>
                    <a:pt x="551" y="254"/>
                  </a:lnTo>
                  <a:lnTo>
                    <a:pt x="552" y="255"/>
                  </a:lnTo>
                  <a:lnTo>
                    <a:pt x="552" y="256"/>
                  </a:lnTo>
                  <a:lnTo>
                    <a:pt x="555" y="260"/>
                  </a:lnTo>
                  <a:lnTo>
                    <a:pt x="556" y="262"/>
                  </a:lnTo>
                  <a:lnTo>
                    <a:pt x="557" y="262"/>
                  </a:lnTo>
                  <a:lnTo>
                    <a:pt x="558" y="264"/>
                  </a:lnTo>
                  <a:lnTo>
                    <a:pt x="562" y="271"/>
                  </a:lnTo>
                  <a:lnTo>
                    <a:pt x="564" y="274"/>
                  </a:lnTo>
                  <a:lnTo>
                    <a:pt x="566" y="279"/>
                  </a:lnTo>
                  <a:lnTo>
                    <a:pt x="570" y="283"/>
                  </a:lnTo>
                  <a:lnTo>
                    <a:pt x="571" y="284"/>
                  </a:lnTo>
                  <a:lnTo>
                    <a:pt x="573" y="286"/>
                  </a:lnTo>
                  <a:lnTo>
                    <a:pt x="577" y="292"/>
                  </a:lnTo>
                  <a:lnTo>
                    <a:pt x="579" y="293"/>
                  </a:lnTo>
                  <a:lnTo>
                    <a:pt x="580" y="295"/>
                  </a:lnTo>
                  <a:lnTo>
                    <a:pt x="582" y="297"/>
                  </a:lnTo>
                  <a:lnTo>
                    <a:pt x="583" y="298"/>
                  </a:lnTo>
                  <a:lnTo>
                    <a:pt x="586" y="302"/>
                  </a:lnTo>
                  <a:lnTo>
                    <a:pt x="588" y="303"/>
                  </a:lnTo>
                  <a:lnTo>
                    <a:pt x="589" y="304"/>
                  </a:lnTo>
                  <a:lnTo>
                    <a:pt x="590" y="305"/>
                  </a:lnTo>
                  <a:lnTo>
                    <a:pt x="592" y="307"/>
                  </a:lnTo>
                  <a:lnTo>
                    <a:pt x="595" y="312"/>
                  </a:lnTo>
                  <a:lnTo>
                    <a:pt x="599" y="315"/>
                  </a:lnTo>
                  <a:lnTo>
                    <a:pt x="603" y="320"/>
                  </a:lnTo>
                  <a:lnTo>
                    <a:pt x="608" y="324"/>
                  </a:lnTo>
                  <a:lnTo>
                    <a:pt x="609" y="326"/>
                  </a:lnTo>
                  <a:lnTo>
                    <a:pt x="613" y="329"/>
                  </a:lnTo>
                  <a:lnTo>
                    <a:pt x="615" y="329"/>
                  </a:lnTo>
                  <a:lnTo>
                    <a:pt x="616" y="329"/>
                  </a:lnTo>
                  <a:lnTo>
                    <a:pt x="616" y="330"/>
                  </a:lnTo>
                  <a:lnTo>
                    <a:pt x="619" y="332"/>
                  </a:lnTo>
                  <a:lnTo>
                    <a:pt x="621" y="333"/>
                  </a:lnTo>
                  <a:lnTo>
                    <a:pt x="623" y="333"/>
                  </a:lnTo>
                  <a:lnTo>
                    <a:pt x="626" y="334"/>
                  </a:lnTo>
                  <a:lnTo>
                    <a:pt x="627" y="334"/>
                  </a:lnTo>
                  <a:lnTo>
                    <a:pt x="627" y="335"/>
                  </a:lnTo>
                  <a:lnTo>
                    <a:pt x="628" y="338"/>
                  </a:lnTo>
                  <a:lnTo>
                    <a:pt x="627" y="338"/>
                  </a:lnTo>
                  <a:lnTo>
                    <a:pt x="627" y="339"/>
                  </a:lnTo>
                  <a:lnTo>
                    <a:pt x="628" y="339"/>
                  </a:lnTo>
                  <a:lnTo>
                    <a:pt x="629" y="340"/>
                  </a:lnTo>
                  <a:lnTo>
                    <a:pt x="630" y="342"/>
                  </a:lnTo>
                  <a:lnTo>
                    <a:pt x="630" y="344"/>
                  </a:lnTo>
                  <a:lnTo>
                    <a:pt x="631" y="347"/>
                  </a:lnTo>
                  <a:lnTo>
                    <a:pt x="633" y="352"/>
                  </a:lnTo>
                  <a:lnTo>
                    <a:pt x="634" y="352"/>
                  </a:lnTo>
                  <a:lnTo>
                    <a:pt x="634" y="353"/>
                  </a:lnTo>
                  <a:lnTo>
                    <a:pt x="634" y="354"/>
                  </a:lnTo>
                  <a:lnTo>
                    <a:pt x="635" y="355"/>
                  </a:lnTo>
                  <a:lnTo>
                    <a:pt x="638" y="357"/>
                  </a:lnTo>
                  <a:lnTo>
                    <a:pt x="638" y="358"/>
                  </a:lnTo>
                  <a:lnTo>
                    <a:pt x="640" y="359"/>
                  </a:lnTo>
                  <a:lnTo>
                    <a:pt x="646" y="367"/>
                  </a:lnTo>
                  <a:lnTo>
                    <a:pt x="653" y="375"/>
                  </a:lnTo>
                  <a:lnTo>
                    <a:pt x="655" y="377"/>
                  </a:lnTo>
                  <a:lnTo>
                    <a:pt x="656" y="377"/>
                  </a:lnTo>
                  <a:lnTo>
                    <a:pt x="657" y="378"/>
                  </a:lnTo>
                  <a:lnTo>
                    <a:pt x="660" y="380"/>
                  </a:lnTo>
                  <a:lnTo>
                    <a:pt x="662" y="381"/>
                  </a:lnTo>
                  <a:lnTo>
                    <a:pt x="665" y="381"/>
                  </a:lnTo>
                  <a:lnTo>
                    <a:pt x="666" y="381"/>
                  </a:lnTo>
                  <a:lnTo>
                    <a:pt x="668" y="381"/>
                  </a:lnTo>
                  <a:lnTo>
                    <a:pt x="669" y="380"/>
                  </a:lnTo>
                  <a:lnTo>
                    <a:pt x="670" y="379"/>
                  </a:lnTo>
                  <a:lnTo>
                    <a:pt x="671" y="379"/>
                  </a:lnTo>
                  <a:lnTo>
                    <a:pt x="672" y="379"/>
                  </a:lnTo>
                  <a:lnTo>
                    <a:pt x="673" y="380"/>
                  </a:lnTo>
                  <a:lnTo>
                    <a:pt x="675" y="382"/>
                  </a:lnTo>
                  <a:lnTo>
                    <a:pt x="676" y="384"/>
                  </a:lnTo>
                  <a:lnTo>
                    <a:pt x="677" y="384"/>
                  </a:lnTo>
                  <a:lnTo>
                    <a:pt x="678" y="384"/>
                  </a:lnTo>
                  <a:lnTo>
                    <a:pt x="680" y="385"/>
                  </a:lnTo>
                  <a:lnTo>
                    <a:pt x="681" y="386"/>
                  </a:lnTo>
                  <a:lnTo>
                    <a:pt x="684" y="387"/>
                  </a:lnTo>
                  <a:lnTo>
                    <a:pt x="687" y="389"/>
                  </a:lnTo>
                  <a:lnTo>
                    <a:pt x="689" y="390"/>
                  </a:lnTo>
                  <a:lnTo>
                    <a:pt x="693" y="391"/>
                  </a:lnTo>
                  <a:lnTo>
                    <a:pt x="695" y="392"/>
                  </a:lnTo>
                  <a:lnTo>
                    <a:pt x="696" y="393"/>
                  </a:lnTo>
                  <a:lnTo>
                    <a:pt x="696" y="394"/>
                  </a:lnTo>
                  <a:lnTo>
                    <a:pt x="696" y="393"/>
                  </a:lnTo>
                  <a:lnTo>
                    <a:pt x="697" y="394"/>
                  </a:lnTo>
                  <a:lnTo>
                    <a:pt x="699" y="394"/>
                  </a:lnTo>
                  <a:lnTo>
                    <a:pt x="700" y="394"/>
                  </a:lnTo>
                  <a:lnTo>
                    <a:pt x="700" y="396"/>
                  </a:lnTo>
                  <a:lnTo>
                    <a:pt x="701" y="396"/>
                  </a:lnTo>
                  <a:lnTo>
                    <a:pt x="704" y="399"/>
                  </a:lnTo>
                  <a:lnTo>
                    <a:pt x="706" y="401"/>
                  </a:lnTo>
                  <a:lnTo>
                    <a:pt x="708" y="406"/>
                  </a:lnTo>
                  <a:lnTo>
                    <a:pt x="710" y="412"/>
                  </a:lnTo>
                  <a:lnTo>
                    <a:pt x="710" y="413"/>
                  </a:lnTo>
                  <a:lnTo>
                    <a:pt x="710" y="414"/>
                  </a:lnTo>
                  <a:lnTo>
                    <a:pt x="712" y="418"/>
                  </a:lnTo>
                  <a:lnTo>
                    <a:pt x="712" y="420"/>
                  </a:lnTo>
                  <a:lnTo>
                    <a:pt x="694" y="423"/>
                  </a:lnTo>
                  <a:lnTo>
                    <a:pt x="678" y="425"/>
                  </a:lnTo>
                  <a:lnTo>
                    <a:pt x="675" y="426"/>
                  </a:lnTo>
                  <a:lnTo>
                    <a:pt x="644" y="429"/>
                  </a:lnTo>
                  <a:lnTo>
                    <a:pt x="635" y="442"/>
                  </a:lnTo>
                  <a:lnTo>
                    <a:pt x="631" y="449"/>
                  </a:lnTo>
                  <a:lnTo>
                    <a:pt x="615" y="478"/>
                  </a:lnTo>
                  <a:lnTo>
                    <a:pt x="615" y="479"/>
                  </a:lnTo>
                  <a:lnTo>
                    <a:pt x="609" y="489"/>
                  </a:lnTo>
                  <a:lnTo>
                    <a:pt x="610" y="491"/>
                  </a:lnTo>
                  <a:lnTo>
                    <a:pt x="609" y="491"/>
                  </a:lnTo>
                  <a:lnTo>
                    <a:pt x="609" y="492"/>
                  </a:lnTo>
                  <a:lnTo>
                    <a:pt x="608" y="493"/>
                  </a:lnTo>
                  <a:lnTo>
                    <a:pt x="608" y="494"/>
                  </a:lnTo>
                  <a:lnTo>
                    <a:pt x="607" y="495"/>
                  </a:lnTo>
                  <a:lnTo>
                    <a:pt x="605" y="496"/>
                  </a:lnTo>
                  <a:lnTo>
                    <a:pt x="603" y="498"/>
                  </a:lnTo>
                  <a:lnTo>
                    <a:pt x="603" y="500"/>
                  </a:lnTo>
                  <a:lnTo>
                    <a:pt x="602" y="501"/>
                  </a:lnTo>
                  <a:lnTo>
                    <a:pt x="602" y="503"/>
                  </a:lnTo>
                  <a:lnTo>
                    <a:pt x="601" y="504"/>
                  </a:lnTo>
                  <a:lnTo>
                    <a:pt x="600" y="505"/>
                  </a:lnTo>
                  <a:lnTo>
                    <a:pt x="599" y="505"/>
                  </a:lnTo>
                  <a:lnTo>
                    <a:pt x="598" y="506"/>
                  </a:lnTo>
                  <a:lnTo>
                    <a:pt x="597" y="507"/>
                  </a:lnTo>
                  <a:lnTo>
                    <a:pt x="597" y="508"/>
                  </a:lnTo>
                  <a:lnTo>
                    <a:pt x="595" y="510"/>
                  </a:lnTo>
                  <a:lnTo>
                    <a:pt x="594" y="511"/>
                  </a:lnTo>
                  <a:lnTo>
                    <a:pt x="593" y="513"/>
                  </a:lnTo>
                  <a:lnTo>
                    <a:pt x="593" y="515"/>
                  </a:lnTo>
                  <a:lnTo>
                    <a:pt x="593" y="516"/>
                  </a:lnTo>
                  <a:lnTo>
                    <a:pt x="592" y="517"/>
                  </a:lnTo>
                  <a:lnTo>
                    <a:pt x="590" y="517"/>
                  </a:lnTo>
                  <a:lnTo>
                    <a:pt x="589" y="517"/>
                  </a:lnTo>
                  <a:lnTo>
                    <a:pt x="588" y="519"/>
                  </a:lnTo>
                  <a:lnTo>
                    <a:pt x="587" y="520"/>
                  </a:lnTo>
                  <a:lnTo>
                    <a:pt x="586" y="520"/>
                  </a:lnTo>
                  <a:lnTo>
                    <a:pt x="584" y="519"/>
                  </a:lnTo>
                  <a:lnTo>
                    <a:pt x="581" y="519"/>
                  </a:lnTo>
                  <a:lnTo>
                    <a:pt x="580" y="519"/>
                  </a:lnTo>
                  <a:lnTo>
                    <a:pt x="579" y="520"/>
                  </a:lnTo>
                  <a:lnTo>
                    <a:pt x="579" y="523"/>
                  </a:lnTo>
                  <a:lnTo>
                    <a:pt x="578" y="524"/>
                  </a:lnTo>
                  <a:lnTo>
                    <a:pt x="579" y="526"/>
                  </a:lnTo>
                  <a:lnTo>
                    <a:pt x="578" y="527"/>
                  </a:lnTo>
                  <a:lnTo>
                    <a:pt x="578" y="528"/>
                  </a:lnTo>
                  <a:lnTo>
                    <a:pt x="578" y="529"/>
                  </a:lnTo>
                  <a:lnTo>
                    <a:pt x="579" y="530"/>
                  </a:lnTo>
                  <a:lnTo>
                    <a:pt x="580" y="531"/>
                  </a:lnTo>
                  <a:lnTo>
                    <a:pt x="581" y="533"/>
                  </a:lnTo>
                  <a:lnTo>
                    <a:pt x="580" y="533"/>
                  </a:lnTo>
                  <a:lnTo>
                    <a:pt x="579" y="534"/>
                  </a:lnTo>
                  <a:lnTo>
                    <a:pt x="577" y="534"/>
                  </a:lnTo>
                  <a:lnTo>
                    <a:pt x="576" y="536"/>
                  </a:lnTo>
                  <a:lnTo>
                    <a:pt x="575" y="537"/>
                  </a:lnTo>
                  <a:lnTo>
                    <a:pt x="575" y="538"/>
                  </a:lnTo>
                  <a:lnTo>
                    <a:pt x="575" y="539"/>
                  </a:lnTo>
                  <a:lnTo>
                    <a:pt x="573" y="540"/>
                  </a:lnTo>
                  <a:lnTo>
                    <a:pt x="572" y="540"/>
                  </a:lnTo>
                  <a:lnTo>
                    <a:pt x="571" y="540"/>
                  </a:lnTo>
                  <a:lnTo>
                    <a:pt x="570" y="540"/>
                  </a:lnTo>
                  <a:lnTo>
                    <a:pt x="570" y="541"/>
                  </a:lnTo>
                  <a:lnTo>
                    <a:pt x="571" y="542"/>
                  </a:lnTo>
                  <a:lnTo>
                    <a:pt x="571" y="543"/>
                  </a:lnTo>
                  <a:lnTo>
                    <a:pt x="569" y="545"/>
                  </a:lnTo>
                  <a:lnTo>
                    <a:pt x="568" y="547"/>
                  </a:lnTo>
                  <a:lnTo>
                    <a:pt x="567" y="548"/>
                  </a:lnTo>
                  <a:lnTo>
                    <a:pt x="566" y="548"/>
                  </a:lnTo>
                  <a:lnTo>
                    <a:pt x="565" y="549"/>
                  </a:lnTo>
                  <a:lnTo>
                    <a:pt x="562" y="550"/>
                  </a:lnTo>
                  <a:lnTo>
                    <a:pt x="561" y="552"/>
                  </a:lnTo>
                  <a:lnTo>
                    <a:pt x="560" y="552"/>
                  </a:lnTo>
                  <a:lnTo>
                    <a:pt x="559" y="553"/>
                  </a:lnTo>
                  <a:lnTo>
                    <a:pt x="558" y="555"/>
                  </a:lnTo>
                  <a:lnTo>
                    <a:pt x="559" y="558"/>
                  </a:lnTo>
                  <a:lnTo>
                    <a:pt x="558" y="560"/>
                  </a:lnTo>
                  <a:lnTo>
                    <a:pt x="557" y="561"/>
                  </a:lnTo>
                  <a:lnTo>
                    <a:pt x="558" y="562"/>
                  </a:lnTo>
                  <a:lnTo>
                    <a:pt x="559" y="563"/>
                  </a:lnTo>
                  <a:lnTo>
                    <a:pt x="560" y="562"/>
                  </a:lnTo>
                  <a:lnTo>
                    <a:pt x="561" y="563"/>
                  </a:lnTo>
                  <a:lnTo>
                    <a:pt x="562" y="563"/>
                  </a:lnTo>
                  <a:lnTo>
                    <a:pt x="565" y="564"/>
                  </a:lnTo>
                  <a:lnTo>
                    <a:pt x="565" y="565"/>
                  </a:lnTo>
                  <a:lnTo>
                    <a:pt x="563" y="567"/>
                  </a:lnTo>
                  <a:lnTo>
                    <a:pt x="562" y="568"/>
                  </a:lnTo>
                  <a:lnTo>
                    <a:pt x="562" y="569"/>
                  </a:lnTo>
                  <a:lnTo>
                    <a:pt x="560" y="571"/>
                  </a:lnTo>
                  <a:lnTo>
                    <a:pt x="559" y="573"/>
                  </a:lnTo>
                  <a:lnTo>
                    <a:pt x="558" y="573"/>
                  </a:lnTo>
                  <a:lnTo>
                    <a:pt x="556" y="574"/>
                  </a:lnTo>
                  <a:lnTo>
                    <a:pt x="556" y="575"/>
                  </a:lnTo>
                  <a:lnTo>
                    <a:pt x="555" y="577"/>
                  </a:lnTo>
                  <a:lnTo>
                    <a:pt x="553" y="577"/>
                  </a:lnTo>
                  <a:lnTo>
                    <a:pt x="553" y="578"/>
                  </a:lnTo>
                  <a:lnTo>
                    <a:pt x="552" y="578"/>
                  </a:lnTo>
                  <a:lnTo>
                    <a:pt x="552" y="580"/>
                  </a:lnTo>
                  <a:lnTo>
                    <a:pt x="551" y="580"/>
                  </a:lnTo>
                  <a:lnTo>
                    <a:pt x="551" y="581"/>
                  </a:lnTo>
                  <a:lnTo>
                    <a:pt x="551" y="582"/>
                  </a:lnTo>
                  <a:lnTo>
                    <a:pt x="551" y="583"/>
                  </a:lnTo>
                  <a:lnTo>
                    <a:pt x="551" y="584"/>
                  </a:lnTo>
                  <a:lnTo>
                    <a:pt x="549" y="585"/>
                  </a:lnTo>
                  <a:lnTo>
                    <a:pt x="550" y="585"/>
                  </a:lnTo>
                  <a:lnTo>
                    <a:pt x="551" y="586"/>
                  </a:lnTo>
                  <a:lnTo>
                    <a:pt x="551" y="587"/>
                  </a:lnTo>
                  <a:lnTo>
                    <a:pt x="551" y="588"/>
                  </a:lnTo>
                  <a:lnTo>
                    <a:pt x="550" y="590"/>
                  </a:lnTo>
                  <a:lnTo>
                    <a:pt x="549" y="591"/>
                  </a:lnTo>
                  <a:lnTo>
                    <a:pt x="549" y="592"/>
                  </a:lnTo>
                  <a:lnTo>
                    <a:pt x="546" y="593"/>
                  </a:lnTo>
                  <a:lnTo>
                    <a:pt x="546" y="594"/>
                  </a:lnTo>
                  <a:lnTo>
                    <a:pt x="546" y="595"/>
                  </a:lnTo>
                  <a:lnTo>
                    <a:pt x="543" y="596"/>
                  </a:lnTo>
                  <a:lnTo>
                    <a:pt x="542" y="596"/>
                  </a:lnTo>
                  <a:lnTo>
                    <a:pt x="542" y="597"/>
                  </a:lnTo>
                  <a:lnTo>
                    <a:pt x="542" y="598"/>
                  </a:lnTo>
                  <a:lnTo>
                    <a:pt x="542" y="599"/>
                  </a:lnTo>
                  <a:lnTo>
                    <a:pt x="542" y="600"/>
                  </a:lnTo>
                  <a:lnTo>
                    <a:pt x="541" y="600"/>
                  </a:lnTo>
                  <a:lnTo>
                    <a:pt x="541" y="601"/>
                  </a:lnTo>
                  <a:lnTo>
                    <a:pt x="540" y="601"/>
                  </a:lnTo>
                  <a:lnTo>
                    <a:pt x="539" y="601"/>
                  </a:lnTo>
                  <a:lnTo>
                    <a:pt x="539" y="600"/>
                  </a:lnTo>
                  <a:lnTo>
                    <a:pt x="538" y="600"/>
                  </a:lnTo>
                  <a:lnTo>
                    <a:pt x="537" y="601"/>
                  </a:lnTo>
                  <a:lnTo>
                    <a:pt x="536" y="602"/>
                  </a:lnTo>
                  <a:lnTo>
                    <a:pt x="535" y="602"/>
                  </a:lnTo>
                  <a:lnTo>
                    <a:pt x="534" y="602"/>
                  </a:lnTo>
                  <a:lnTo>
                    <a:pt x="533" y="603"/>
                  </a:lnTo>
                  <a:lnTo>
                    <a:pt x="532" y="604"/>
                  </a:lnTo>
                  <a:lnTo>
                    <a:pt x="531" y="605"/>
                  </a:lnTo>
                  <a:lnTo>
                    <a:pt x="529" y="607"/>
                  </a:lnTo>
                  <a:lnTo>
                    <a:pt x="527" y="607"/>
                  </a:lnTo>
                  <a:lnTo>
                    <a:pt x="527" y="608"/>
                  </a:lnTo>
                  <a:lnTo>
                    <a:pt x="526" y="609"/>
                  </a:lnTo>
                  <a:lnTo>
                    <a:pt x="526" y="610"/>
                  </a:lnTo>
                  <a:lnTo>
                    <a:pt x="525" y="615"/>
                  </a:lnTo>
                  <a:lnTo>
                    <a:pt x="524" y="617"/>
                  </a:lnTo>
                  <a:lnTo>
                    <a:pt x="523" y="617"/>
                  </a:lnTo>
                  <a:lnTo>
                    <a:pt x="522" y="618"/>
                  </a:lnTo>
                  <a:lnTo>
                    <a:pt x="521" y="619"/>
                  </a:lnTo>
                  <a:lnTo>
                    <a:pt x="521" y="620"/>
                  </a:lnTo>
                  <a:lnTo>
                    <a:pt x="519" y="620"/>
                  </a:lnTo>
                  <a:lnTo>
                    <a:pt x="518" y="620"/>
                  </a:lnTo>
                  <a:lnTo>
                    <a:pt x="516" y="621"/>
                  </a:lnTo>
                  <a:lnTo>
                    <a:pt x="516" y="622"/>
                  </a:lnTo>
                  <a:lnTo>
                    <a:pt x="515" y="621"/>
                  </a:lnTo>
                  <a:lnTo>
                    <a:pt x="514" y="620"/>
                  </a:lnTo>
                  <a:lnTo>
                    <a:pt x="511" y="620"/>
                  </a:lnTo>
                  <a:lnTo>
                    <a:pt x="510" y="620"/>
                  </a:lnTo>
                  <a:lnTo>
                    <a:pt x="510" y="618"/>
                  </a:lnTo>
                  <a:lnTo>
                    <a:pt x="509" y="618"/>
                  </a:lnTo>
                  <a:lnTo>
                    <a:pt x="509" y="617"/>
                  </a:lnTo>
                  <a:lnTo>
                    <a:pt x="508" y="618"/>
                  </a:lnTo>
                  <a:lnTo>
                    <a:pt x="508" y="620"/>
                  </a:lnTo>
                  <a:lnTo>
                    <a:pt x="507" y="620"/>
                  </a:lnTo>
                  <a:lnTo>
                    <a:pt x="507" y="621"/>
                  </a:lnTo>
                  <a:lnTo>
                    <a:pt x="506" y="620"/>
                  </a:lnTo>
                  <a:lnTo>
                    <a:pt x="506" y="621"/>
                  </a:lnTo>
                  <a:lnTo>
                    <a:pt x="505" y="620"/>
                  </a:lnTo>
                  <a:lnTo>
                    <a:pt x="504" y="620"/>
                  </a:lnTo>
                  <a:lnTo>
                    <a:pt x="504" y="618"/>
                  </a:lnTo>
                  <a:lnTo>
                    <a:pt x="503" y="618"/>
                  </a:lnTo>
                  <a:lnTo>
                    <a:pt x="504" y="617"/>
                  </a:lnTo>
                  <a:lnTo>
                    <a:pt x="503" y="617"/>
                  </a:lnTo>
                  <a:lnTo>
                    <a:pt x="502" y="616"/>
                  </a:lnTo>
                  <a:lnTo>
                    <a:pt x="503" y="615"/>
                  </a:lnTo>
                  <a:lnTo>
                    <a:pt x="501" y="614"/>
                  </a:lnTo>
                  <a:lnTo>
                    <a:pt x="500" y="615"/>
                  </a:lnTo>
                  <a:lnTo>
                    <a:pt x="500" y="614"/>
                  </a:lnTo>
                  <a:lnTo>
                    <a:pt x="499" y="615"/>
                  </a:lnTo>
                  <a:lnTo>
                    <a:pt x="497" y="615"/>
                  </a:lnTo>
                  <a:lnTo>
                    <a:pt x="496" y="616"/>
                  </a:lnTo>
                  <a:lnTo>
                    <a:pt x="495" y="616"/>
                  </a:lnTo>
                  <a:lnTo>
                    <a:pt x="495" y="617"/>
                  </a:lnTo>
                  <a:lnTo>
                    <a:pt x="494" y="617"/>
                  </a:lnTo>
                  <a:lnTo>
                    <a:pt x="494" y="618"/>
                  </a:lnTo>
                  <a:lnTo>
                    <a:pt x="493" y="618"/>
                  </a:lnTo>
                  <a:lnTo>
                    <a:pt x="492" y="618"/>
                  </a:lnTo>
                  <a:lnTo>
                    <a:pt x="492" y="619"/>
                  </a:lnTo>
                  <a:lnTo>
                    <a:pt x="491" y="619"/>
                  </a:lnTo>
                  <a:lnTo>
                    <a:pt x="491" y="620"/>
                  </a:lnTo>
                  <a:lnTo>
                    <a:pt x="492" y="620"/>
                  </a:lnTo>
                  <a:lnTo>
                    <a:pt x="492" y="621"/>
                  </a:lnTo>
                  <a:lnTo>
                    <a:pt x="492" y="622"/>
                  </a:lnTo>
                  <a:lnTo>
                    <a:pt x="491" y="622"/>
                  </a:lnTo>
                  <a:lnTo>
                    <a:pt x="489" y="623"/>
                  </a:lnTo>
                  <a:lnTo>
                    <a:pt x="489" y="624"/>
                  </a:lnTo>
                  <a:lnTo>
                    <a:pt x="488" y="625"/>
                  </a:lnTo>
                  <a:lnTo>
                    <a:pt x="487" y="626"/>
                  </a:lnTo>
                  <a:lnTo>
                    <a:pt x="487" y="627"/>
                  </a:lnTo>
                  <a:lnTo>
                    <a:pt x="486" y="628"/>
                  </a:lnTo>
                  <a:lnTo>
                    <a:pt x="486" y="629"/>
                  </a:lnTo>
                  <a:lnTo>
                    <a:pt x="486" y="630"/>
                  </a:lnTo>
                  <a:lnTo>
                    <a:pt x="486" y="631"/>
                  </a:lnTo>
                  <a:lnTo>
                    <a:pt x="484" y="632"/>
                  </a:lnTo>
                  <a:lnTo>
                    <a:pt x="482" y="633"/>
                  </a:lnTo>
                  <a:lnTo>
                    <a:pt x="481" y="634"/>
                  </a:lnTo>
                  <a:lnTo>
                    <a:pt x="481" y="635"/>
                  </a:lnTo>
                  <a:lnTo>
                    <a:pt x="481" y="636"/>
                  </a:lnTo>
                  <a:lnTo>
                    <a:pt x="480" y="637"/>
                  </a:lnTo>
                  <a:lnTo>
                    <a:pt x="479" y="637"/>
                  </a:lnTo>
                  <a:lnTo>
                    <a:pt x="479" y="636"/>
                  </a:lnTo>
                  <a:lnTo>
                    <a:pt x="478" y="636"/>
                  </a:lnTo>
                  <a:lnTo>
                    <a:pt x="478" y="637"/>
                  </a:lnTo>
                  <a:lnTo>
                    <a:pt x="477" y="637"/>
                  </a:lnTo>
                  <a:lnTo>
                    <a:pt x="476" y="638"/>
                  </a:lnTo>
                  <a:lnTo>
                    <a:pt x="476" y="639"/>
                  </a:lnTo>
                  <a:lnTo>
                    <a:pt x="476" y="640"/>
                  </a:lnTo>
                  <a:lnTo>
                    <a:pt x="477" y="642"/>
                  </a:lnTo>
                  <a:lnTo>
                    <a:pt x="476" y="643"/>
                  </a:lnTo>
                  <a:lnTo>
                    <a:pt x="475" y="645"/>
                  </a:lnTo>
                  <a:lnTo>
                    <a:pt x="474" y="645"/>
                  </a:lnTo>
                  <a:lnTo>
                    <a:pt x="473" y="646"/>
                  </a:lnTo>
                  <a:lnTo>
                    <a:pt x="472" y="645"/>
                  </a:lnTo>
                  <a:lnTo>
                    <a:pt x="472" y="646"/>
                  </a:lnTo>
                  <a:lnTo>
                    <a:pt x="471" y="648"/>
                  </a:lnTo>
                  <a:lnTo>
                    <a:pt x="471" y="649"/>
                  </a:lnTo>
                  <a:lnTo>
                    <a:pt x="470" y="649"/>
                  </a:lnTo>
                  <a:lnTo>
                    <a:pt x="469" y="650"/>
                  </a:lnTo>
                  <a:lnTo>
                    <a:pt x="467" y="650"/>
                  </a:lnTo>
                  <a:lnTo>
                    <a:pt x="467" y="651"/>
                  </a:lnTo>
                  <a:lnTo>
                    <a:pt x="468" y="651"/>
                  </a:lnTo>
                  <a:lnTo>
                    <a:pt x="468" y="653"/>
                  </a:lnTo>
                  <a:lnTo>
                    <a:pt x="468" y="655"/>
                  </a:lnTo>
                  <a:lnTo>
                    <a:pt x="466" y="656"/>
                  </a:lnTo>
                  <a:lnTo>
                    <a:pt x="466" y="657"/>
                  </a:lnTo>
                  <a:lnTo>
                    <a:pt x="465" y="658"/>
                  </a:lnTo>
                  <a:lnTo>
                    <a:pt x="466" y="659"/>
                  </a:lnTo>
                  <a:lnTo>
                    <a:pt x="465" y="660"/>
                  </a:lnTo>
                  <a:lnTo>
                    <a:pt x="466" y="660"/>
                  </a:lnTo>
                  <a:lnTo>
                    <a:pt x="466" y="662"/>
                  </a:lnTo>
                  <a:lnTo>
                    <a:pt x="466" y="663"/>
                  </a:lnTo>
                  <a:lnTo>
                    <a:pt x="468" y="664"/>
                  </a:lnTo>
                  <a:lnTo>
                    <a:pt x="468" y="665"/>
                  </a:lnTo>
                  <a:lnTo>
                    <a:pt x="467" y="665"/>
                  </a:lnTo>
                  <a:lnTo>
                    <a:pt x="466" y="665"/>
                  </a:lnTo>
                  <a:lnTo>
                    <a:pt x="466" y="666"/>
                  </a:lnTo>
                  <a:lnTo>
                    <a:pt x="466" y="667"/>
                  </a:lnTo>
                  <a:lnTo>
                    <a:pt x="466" y="668"/>
                  </a:lnTo>
                  <a:lnTo>
                    <a:pt x="464" y="667"/>
                  </a:lnTo>
                  <a:lnTo>
                    <a:pt x="464" y="668"/>
                  </a:lnTo>
                  <a:lnTo>
                    <a:pt x="463" y="668"/>
                  </a:lnTo>
                  <a:lnTo>
                    <a:pt x="462" y="669"/>
                  </a:lnTo>
                  <a:lnTo>
                    <a:pt x="461" y="670"/>
                  </a:lnTo>
                  <a:lnTo>
                    <a:pt x="462" y="671"/>
                  </a:lnTo>
                  <a:lnTo>
                    <a:pt x="463" y="671"/>
                  </a:lnTo>
                  <a:lnTo>
                    <a:pt x="464" y="671"/>
                  </a:lnTo>
                  <a:lnTo>
                    <a:pt x="465" y="672"/>
                  </a:lnTo>
                  <a:lnTo>
                    <a:pt x="464" y="672"/>
                  </a:lnTo>
                  <a:lnTo>
                    <a:pt x="465" y="672"/>
                  </a:lnTo>
                  <a:lnTo>
                    <a:pt x="466" y="673"/>
                  </a:lnTo>
                  <a:lnTo>
                    <a:pt x="467" y="672"/>
                  </a:lnTo>
                  <a:lnTo>
                    <a:pt x="469" y="672"/>
                  </a:lnTo>
                  <a:lnTo>
                    <a:pt x="470" y="672"/>
                  </a:lnTo>
                  <a:lnTo>
                    <a:pt x="471" y="673"/>
                  </a:lnTo>
                  <a:lnTo>
                    <a:pt x="473" y="672"/>
                  </a:lnTo>
                  <a:lnTo>
                    <a:pt x="474" y="672"/>
                  </a:lnTo>
                  <a:lnTo>
                    <a:pt x="474" y="673"/>
                  </a:lnTo>
                  <a:lnTo>
                    <a:pt x="475" y="674"/>
                  </a:lnTo>
                  <a:lnTo>
                    <a:pt x="475" y="675"/>
                  </a:lnTo>
                  <a:lnTo>
                    <a:pt x="474" y="674"/>
                  </a:lnTo>
                  <a:lnTo>
                    <a:pt x="473" y="675"/>
                  </a:lnTo>
                  <a:lnTo>
                    <a:pt x="472" y="676"/>
                  </a:lnTo>
                  <a:lnTo>
                    <a:pt x="471" y="677"/>
                  </a:lnTo>
                  <a:lnTo>
                    <a:pt x="470" y="677"/>
                  </a:lnTo>
                  <a:lnTo>
                    <a:pt x="469" y="678"/>
                  </a:lnTo>
                  <a:lnTo>
                    <a:pt x="469" y="680"/>
                  </a:lnTo>
                  <a:lnTo>
                    <a:pt x="468" y="681"/>
                  </a:lnTo>
                  <a:lnTo>
                    <a:pt x="468" y="682"/>
                  </a:lnTo>
                  <a:lnTo>
                    <a:pt x="467" y="682"/>
                  </a:lnTo>
                  <a:lnTo>
                    <a:pt x="466" y="682"/>
                  </a:lnTo>
                  <a:lnTo>
                    <a:pt x="466" y="683"/>
                  </a:lnTo>
                  <a:lnTo>
                    <a:pt x="466" y="684"/>
                  </a:lnTo>
                  <a:lnTo>
                    <a:pt x="465" y="686"/>
                  </a:lnTo>
                  <a:lnTo>
                    <a:pt x="463" y="687"/>
                  </a:lnTo>
                  <a:lnTo>
                    <a:pt x="462" y="688"/>
                  </a:lnTo>
                  <a:lnTo>
                    <a:pt x="462" y="689"/>
                  </a:lnTo>
                  <a:lnTo>
                    <a:pt x="460" y="690"/>
                  </a:lnTo>
                  <a:lnTo>
                    <a:pt x="459" y="690"/>
                  </a:lnTo>
                  <a:lnTo>
                    <a:pt x="459" y="691"/>
                  </a:lnTo>
                  <a:lnTo>
                    <a:pt x="458" y="692"/>
                  </a:lnTo>
                  <a:lnTo>
                    <a:pt x="458" y="693"/>
                  </a:lnTo>
                  <a:lnTo>
                    <a:pt x="457" y="693"/>
                  </a:lnTo>
                  <a:lnTo>
                    <a:pt x="457" y="694"/>
                  </a:lnTo>
                  <a:lnTo>
                    <a:pt x="458" y="694"/>
                  </a:lnTo>
                  <a:lnTo>
                    <a:pt x="458" y="695"/>
                  </a:lnTo>
                  <a:lnTo>
                    <a:pt x="458" y="696"/>
                  </a:lnTo>
                  <a:lnTo>
                    <a:pt x="457" y="696"/>
                  </a:lnTo>
                  <a:lnTo>
                    <a:pt x="456" y="698"/>
                  </a:lnTo>
                  <a:lnTo>
                    <a:pt x="455" y="698"/>
                  </a:lnTo>
                  <a:lnTo>
                    <a:pt x="455" y="699"/>
                  </a:lnTo>
                  <a:lnTo>
                    <a:pt x="454" y="700"/>
                  </a:lnTo>
                  <a:lnTo>
                    <a:pt x="454" y="701"/>
                  </a:lnTo>
                  <a:lnTo>
                    <a:pt x="452" y="703"/>
                  </a:lnTo>
                  <a:lnTo>
                    <a:pt x="453" y="704"/>
                  </a:lnTo>
                  <a:lnTo>
                    <a:pt x="454" y="706"/>
                  </a:lnTo>
                  <a:lnTo>
                    <a:pt x="454" y="707"/>
                  </a:lnTo>
                  <a:lnTo>
                    <a:pt x="453" y="708"/>
                  </a:lnTo>
                  <a:lnTo>
                    <a:pt x="452" y="709"/>
                  </a:lnTo>
                  <a:lnTo>
                    <a:pt x="451" y="709"/>
                  </a:lnTo>
                  <a:lnTo>
                    <a:pt x="450" y="711"/>
                  </a:lnTo>
                  <a:lnTo>
                    <a:pt x="448" y="712"/>
                  </a:lnTo>
                  <a:lnTo>
                    <a:pt x="449" y="713"/>
                  </a:lnTo>
                  <a:lnTo>
                    <a:pt x="449" y="714"/>
                  </a:lnTo>
                  <a:lnTo>
                    <a:pt x="449" y="715"/>
                  </a:lnTo>
                  <a:lnTo>
                    <a:pt x="450" y="715"/>
                  </a:lnTo>
                  <a:lnTo>
                    <a:pt x="450" y="716"/>
                  </a:lnTo>
                  <a:lnTo>
                    <a:pt x="450" y="717"/>
                  </a:lnTo>
                  <a:lnTo>
                    <a:pt x="449" y="719"/>
                  </a:lnTo>
                  <a:lnTo>
                    <a:pt x="448" y="719"/>
                  </a:lnTo>
                  <a:lnTo>
                    <a:pt x="447" y="719"/>
                  </a:lnTo>
                  <a:lnTo>
                    <a:pt x="448" y="720"/>
                  </a:lnTo>
                  <a:lnTo>
                    <a:pt x="447" y="720"/>
                  </a:lnTo>
                  <a:lnTo>
                    <a:pt x="447" y="721"/>
                  </a:lnTo>
                  <a:lnTo>
                    <a:pt x="445" y="723"/>
                  </a:lnTo>
                  <a:lnTo>
                    <a:pt x="445" y="724"/>
                  </a:lnTo>
                  <a:lnTo>
                    <a:pt x="444" y="726"/>
                  </a:lnTo>
                  <a:lnTo>
                    <a:pt x="445" y="727"/>
                  </a:lnTo>
                  <a:lnTo>
                    <a:pt x="446" y="727"/>
                  </a:lnTo>
                  <a:lnTo>
                    <a:pt x="446" y="728"/>
                  </a:lnTo>
                  <a:lnTo>
                    <a:pt x="447" y="728"/>
                  </a:lnTo>
                  <a:lnTo>
                    <a:pt x="448" y="728"/>
                  </a:lnTo>
                  <a:lnTo>
                    <a:pt x="448" y="729"/>
                  </a:lnTo>
                  <a:lnTo>
                    <a:pt x="447" y="730"/>
                  </a:lnTo>
                  <a:lnTo>
                    <a:pt x="448" y="731"/>
                  </a:lnTo>
                  <a:lnTo>
                    <a:pt x="448" y="733"/>
                  </a:lnTo>
                  <a:lnTo>
                    <a:pt x="448" y="734"/>
                  </a:lnTo>
                  <a:lnTo>
                    <a:pt x="449" y="735"/>
                  </a:lnTo>
                  <a:lnTo>
                    <a:pt x="450" y="735"/>
                  </a:lnTo>
                  <a:lnTo>
                    <a:pt x="450" y="736"/>
                  </a:lnTo>
                  <a:lnTo>
                    <a:pt x="451" y="736"/>
                  </a:lnTo>
                  <a:lnTo>
                    <a:pt x="452" y="738"/>
                  </a:lnTo>
                  <a:lnTo>
                    <a:pt x="453" y="738"/>
                  </a:lnTo>
                  <a:lnTo>
                    <a:pt x="453" y="739"/>
                  </a:lnTo>
                  <a:lnTo>
                    <a:pt x="454" y="739"/>
                  </a:lnTo>
                  <a:lnTo>
                    <a:pt x="454" y="740"/>
                  </a:lnTo>
                  <a:lnTo>
                    <a:pt x="454" y="741"/>
                  </a:lnTo>
                  <a:lnTo>
                    <a:pt x="453" y="741"/>
                  </a:lnTo>
                  <a:lnTo>
                    <a:pt x="452" y="740"/>
                  </a:lnTo>
                  <a:lnTo>
                    <a:pt x="451" y="740"/>
                  </a:lnTo>
                  <a:lnTo>
                    <a:pt x="450" y="740"/>
                  </a:lnTo>
                  <a:lnTo>
                    <a:pt x="449" y="740"/>
                  </a:lnTo>
                  <a:lnTo>
                    <a:pt x="450" y="741"/>
                  </a:lnTo>
                  <a:lnTo>
                    <a:pt x="450" y="742"/>
                  </a:lnTo>
                  <a:lnTo>
                    <a:pt x="450" y="743"/>
                  </a:lnTo>
                  <a:lnTo>
                    <a:pt x="449" y="743"/>
                  </a:lnTo>
                  <a:lnTo>
                    <a:pt x="448" y="743"/>
                  </a:lnTo>
                  <a:lnTo>
                    <a:pt x="447" y="744"/>
                  </a:lnTo>
                  <a:lnTo>
                    <a:pt x="447" y="745"/>
                  </a:lnTo>
                  <a:lnTo>
                    <a:pt x="447" y="746"/>
                  </a:lnTo>
                  <a:lnTo>
                    <a:pt x="446" y="746"/>
                  </a:lnTo>
                  <a:lnTo>
                    <a:pt x="445" y="745"/>
                  </a:lnTo>
                  <a:lnTo>
                    <a:pt x="443" y="747"/>
                  </a:lnTo>
                  <a:lnTo>
                    <a:pt x="443" y="749"/>
                  </a:lnTo>
                  <a:lnTo>
                    <a:pt x="443" y="750"/>
                  </a:lnTo>
                  <a:lnTo>
                    <a:pt x="442" y="752"/>
                  </a:lnTo>
                  <a:lnTo>
                    <a:pt x="441" y="752"/>
                  </a:lnTo>
                  <a:lnTo>
                    <a:pt x="440" y="754"/>
                  </a:lnTo>
                  <a:lnTo>
                    <a:pt x="439" y="754"/>
                  </a:lnTo>
                  <a:lnTo>
                    <a:pt x="438" y="754"/>
                  </a:lnTo>
                  <a:lnTo>
                    <a:pt x="437" y="754"/>
                  </a:lnTo>
                  <a:lnTo>
                    <a:pt x="436" y="754"/>
                  </a:lnTo>
                  <a:lnTo>
                    <a:pt x="436" y="755"/>
                  </a:lnTo>
                  <a:lnTo>
                    <a:pt x="435" y="755"/>
                  </a:lnTo>
                  <a:lnTo>
                    <a:pt x="434" y="756"/>
                  </a:lnTo>
                  <a:lnTo>
                    <a:pt x="432" y="757"/>
                  </a:lnTo>
                  <a:lnTo>
                    <a:pt x="431" y="757"/>
                  </a:lnTo>
                  <a:lnTo>
                    <a:pt x="429" y="758"/>
                  </a:lnTo>
                  <a:lnTo>
                    <a:pt x="428" y="758"/>
                  </a:lnTo>
                  <a:lnTo>
                    <a:pt x="427" y="759"/>
                  </a:lnTo>
                  <a:lnTo>
                    <a:pt x="428" y="759"/>
                  </a:lnTo>
                  <a:lnTo>
                    <a:pt x="428" y="760"/>
                  </a:lnTo>
                  <a:lnTo>
                    <a:pt x="428" y="762"/>
                  </a:lnTo>
                  <a:lnTo>
                    <a:pt x="427" y="762"/>
                  </a:lnTo>
                  <a:lnTo>
                    <a:pt x="428" y="763"/>
                  </a:lnTo>
                  <a:lnTo>
                    <a:pt x="428" y="764"/>
                  </a:lnTo>
                  <a:lnTo>
                    <a:pt x="427" y="765"/>
                  </a:lnTo>
                  <a:lnTo>
                    <a:pt x="426" y="766"/>
                  </a:lnTo>
                  <a:lnTo>
                    <a:pt x="428" y="767"/>
                  </a:lnTo>
                  <a:lnTo>
                    <a:pt x="429" y="768"/>
                  </a:lnTo>
                  <a:lnTo>
                    <a:pt x="429" y="769"/>
                  </a:lnTo>
                  <a:lnTo>
                    <a:pt x="429" y="770"/>
                  </a:lnTo>
                  <a:lnTo>
                    <a:pt x="430" y="770"/>
                  </a:lnTo>
                  <a:lnTo>
                    <a:pt x="430" y="771"/>
                  </a:lnTo>
                  <a:lnTo>
                    <a:pt x="429" y="771"/>
                  </a:lnTo>
                  <a:lnTo>
                    <a:pt x="429" y="772"/>
                  </a:lnTo>
                  <a:lnTo>
                    <a:pt x="428" y="773"/>
                  </a:lnTo>
                  <a:lnTo>
                    <a:pt x="427" y="773"/>
                  </a:lnTo>
                  <a:lnTo>
                    <a:pt x="426" y="773"/>
                  </a:lnTo>
                  <a:lnTo>
                    <a:pt x="426" y="774"/>
                  </a:lnTo>
                  <a:lnTo>
                    <a:pt x="427" y="774"/>
                  </a:lnTo>
                  <a:lnTo>
                    <a:pt x="428" y="774"/>
                  </a:lnTo>
                  <a:lnTo>
                    <a:pt x="429" y="775"/>
                  </a:lnTo>
                  <a:lnTo>
                    <a:pt x="430" y="776"/>
                  </a:lnTo>
                  <a:lnTo>
                    <a:pt x="432" y="777"/>
                  </a:lnTo>
                  <a:lnTo>
                    <a:pt x="435" y="779"/>
                  </a:lnTo>
                  <a:lnTo>
                    <a:pt x="436" y="780"/>
                  </a:lnTo>
                  <a:lnTo>
                    <a:pt x="438" y="781"/>
                  </a:lnTo>
                  <a:lnTo>
                    <a:pt x="438" y="782"/>
                  </a:lnTo>
                  <a:lnTo>
                    <a:pt x="438" y="783"/>
                  </a:lnTo>
                  <a:lnTo>
                    <a:pt x="440" y="784"/>
                  </a:lnTo>
                  <a:lnTo>
                    <a:pt x="439" y="785"/>
                  </a:lnTo>
                  <a:lnTo>
                    <a:pt x="440" y="786"/>
                  </a:lnTo>
                  <a:lnTo>
                    <a:pt x="441" y="787"/>
                  </a:lnTo>
                  <a:lnTo>
                    <a:pt x="441" y="788"/>
                  </a:lnTo>
                  <a:lnTo>
                    <a:pt x="440" y="788"/>
                  </a:lnTo>
                  <a:lnTo>
                    <a:pt x="440" y="789"/>
                  </a:lnTo>
                  <a:lnTo>
                    <a:pt x="441" y="789"/>
                  </a:lnTo>
                  <a:lnTo>
                    <a:pt x="442" y="791"/>
                  </a:lnTo>
                  <a:lnTo>
                    <a:pt x="443" y="791"/>
                  </a:lnTo>
                  <a:lnTo>
                    <a:pt x="443" y="792"/>
                  </a:lnTo>
                  <a:lnTo>
                    <a:pt x="443" y="793"/>
                  </a:lnTo>
                  <a:lnTo>
                    <a:pt x="443" y="794"/>
                  </a:lnTo>
                  <a:lnTo>
                    <a:pt x="443" y="795"/>
                  </a:lnTo>
                  <a:lnTo>
                    <a:pt x="442" y="796"/>
                  </a:lnTo>
                  <a:lnTo>
                    <a:pt x="441" y="797"/>
                  </a:lnTo>
                  <a:lnTo>
                    <a:pt x="441" y="798"/>
                  </a:lnTo>
                  <a:lnTo>
                    <a:pt x="440" y="799"/>
                  </a:lnTo>
                  <a:lnTo>
                    <a:pt x="439" y="800"/>
                  </a:lnTo>
                  <a:lnTo>
                    <a:pt x="440" y="802"/>
                  </a:lnTo>
                  <a:lnTo>
                    <a:pt x="439" y="804"/>
                  </a:lnTo>
                  <a:lnTo>
                    <a:pt x="438" y="804"/>
                  </a:lnTo>
                  <a:lnTo>
                    <a:pt x="438" y="805"/>
                  </a:lnTo>
                  <a:lnTo>
                    <a:pt x="439" y="806"/>
                  </a:lnTo>
                  <a:lnTo>
                    <a:pt x="439" y="807"/>
                  </a:lnTo>
                  <a:lnTo>
                    <a:pt x="438" y="807"/>
                  </a:lnTo>
                  <a:lnTo>
                    <a:pt x="438" y="808"/>
                  </a:lnTo>
                  <a:lnTo>
                    <a:pt x="437" y="809"/>
                  </a:lnTo>
                  <a:lnTo>
                    <a:pt x="437" y="810"/>
                  </a:lnTo>
                  <a:lnTo>
                    <a:pt x="438" y="809"/>
                  </a:lnTo>
                  <a:lnTo>
                    <a:pt x="439" y="810"/>
                  </a:lnTo>
                  <a:lnTo>
                    <a:pt x="439" y="809"/>
                  </a:lnTo>
                  <a:lnTo>
                    <a:pt x="441" y="809"/>
                  </a:lnTo>
                  <a:lnTo>
                    <a:pt x="442" y="809"/>
                  </a:lnTo>
                  <a:lnTo>
                    <a:pt x="444" y="809"/>
                  </a:lnTo>
                  <a:lnTo>
                    <a:pt x="445" y="810"/>
                  </a:lnTo>
                  <a:lnTo>
                    <a:pt x="446" y="811"/>
                  </a:lnTo>
                  <a:lnTo>
                    <a:pt x="447" y="811"/>
                  </a:lnTo>
                  <a:lnTo>
                    <a:pt x="448" y="811"/>
                  </a:lnTo>
                  <a:lnTo>
                    <a:pt x="449" y="812"/>
                  </a:lnTo>
                  <a:lnTo>
                    <a:pt x="448" y="814"/>
                  </a:lnTo>
                  <a:lnTo>
                    <a:pt x="448" y="815"/>
                  </a:lnTo>
                  <a:lnTo>
                    <a:pt x="448" y="816"/>
                  </a:lnTo>
                  <a:lnTo>
                    <a:pt x="449" y="817"/>
                  </a:lnTo>
                  <a:lnTo>
                    <a:pt x="449" y="819"/>
                  </a:lnTo>
                  <a:lnTo>
                    <a:pt x="450" y="819"/>
                  </a:lnTo>
                  <a:lnTo>
                    <a:pt x="450" y="820"/>
                  </a:lnTo>
                  <a:lnTo>
                    <a:pt x="451" y="819"/>
                  </a:lnTo>
                  <a:lnTo>
                    <a:pt x="452" y="819"/>
                  </a:lnTo>
                  <a:lnTo>
                    <a:pt x="451" y="820"/>
                  </a:lnTo>
                  <a:lnTo>
                    <a:pt x="451" y="821"/>
                  </a:lnTo>
                  <a:lnTo>
                    <a:pt x="454" y="822"/>
                  </a:lnTo>
                  <a:lnTo>
                    <a:pt x="455" y="822"/>
                  </a:lnTo>
                  <a:lnTo>
                    <a:pt x="458" y="821"/>
                  </a:lnTo>
                  <a:lnTo>
                    <a:pt x="459" y="821"/>
                  </a:lnTo>
                  <a:lnTo>
                    <a:pt x="460" y="822"/>
                  </a:lnTo>
                  <a:lnTo>
                    <a:pt x="459" y="823"/>
                  </a:lnTo>
                  <a:lnTo>
                    <a:pt x="459" y="824"/>
                  </a:lnTo>
                  <a:lnTo>
                    <a:pt x="459" y="825"/>
                  </a:lnTo>
                  <a:lnTo>
                    <a:pt x="460" y="825"/>
                  </a:lnTo>
                  <a:lnTo>
                    <a:pt x="461" y="826"/>
                  </a:lnTo>
                  <a:lnTo>
                    <a:pt x="461" y="827"/>
                  </a:lnTo>
                  <a:lnTo>
                    <a:pt x="461" y="828"/>
                  </a:lnTo>
                  <a:lnTo>
                    <a:pt x="462" y="829"/>
                  </a:lnTo>
                  <a:lnTo>
                    <a:pt x="462" y="831"/>
                  </a:lnTo>
                  <a:lnTo>
                    <a:pt x="461" y="833"/>
                  </a:lnTo>
                  <a:lnTo>
                    <a:pt x="460" y="834"/>
                  </a:lnTo>
                  <a:lnTo>
                    <a:pt x="459" y="834"/>
                  </a:lnTo>
                  <a:lnTo>
                    <a:pt x="459" y="835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9"/>
                  </a:lnTo>
                  <a:lnTo>
                    <a:pt x="458" y="840"/>
                  </a:lnTo>
                  <a:lnTo>
                    <a:pt x="457" y="840"/>
                  </a:lnTo>
                  <a:lnTo>
                    <a:pt x="457" y="841"/>
                  </a:lnTo>
                  <a:lnTo>
                    <a:pt x="456" y="842"/>
                  </a:lnTo>
                  <a:lnTo>
                    <a:pt x="455" y="844"/>
                  </a:lnTo>
                  <a:lnTo>
                    <a:pt x="454" y="845"/>
                  </a:lnTo>
                  <a:lnTo>
                    <a:pt x="453" y="846"/>
                  </a:lnTo>
                  <a:lnTo>
                    <a:pt x="452" y="849"/>
                  </a:lnTo>
                  <a:lnTo>
                    <a:pt x="451" y="849"/>
                  </a:lnTo>
                  <a:lnTo>
                    <a:pt x="450" y="851"/>
                  </a:lnTo>
                  <a:lnTo>
                    <a:pt x="451" y="851"/>
                  </a:lnTo>
                  <a:lnTo>
                    <a:pt x="452" y="852"/>
                  </a:lnTo>
                  <a:lnTo>
                    <a:pt x="451" y="854"/>
                  </a:lnTo>
                  <a:lnTo>
                    <a:pt x="452" y="855"/>
                  </a:lnTo>
                  <a:lnTo>
                    <a:pt x="451" y="855"/>
                  </a:lnTo>
                  <a:lnTo>
                    <a:pt x="451" y="854"/>
                  </a:lnTo>
                  <a:lnTo>
                    <a:pt x="450" y="855"/>
                  </a:lnTo>
                  <a:lnTo>
                    <a:pt x="448" y="856"/>
                  </a:lnTo>
                  <a:lnTo>
                    <a:pt x="448" y="857"/>
                  </a:lnTo>
                  <a:lnTo>
                    <a:pt x="449" y="857"/>
                  </a:lnTo>
                  <a:lnTo>
                    <a:pt x="449" y="858"/>
                  </a:lnTo>
                  <a:lnTo>
                    <a:pt x="448" y="858"/>
                  </a:lnTo>
                  <a:lnTo>
                    <a:pt x="448" y="859"/>
                  </a:lnTo>
                  <a:lnTo>
                    <a:pt x="446" y="858"/>
                  </a:lnTo>
                  <a:lnTo>
                    <a:pt x="445" y="859"/>
                  </a:lnTo>
                  <a:lnTo>
                    <a:pt x="444" y="859"/>
                  </a:lnTo>
                  <a:lnTo>
                    <a:pt x="442" y="858"/>
                  </a:lnTo>
                  <a:lnTo>
                    <a:pt x="441" y="858"/>
                  </a:lnTo>
                  <a:lnTo>
                    <a:pt x="441" y="859"/>
                  </a:lnTo>
                  <a:lnTo>
                    <a:pt x="442" y="861"/>
                  </a:lnTo>
                  <a:lnTo>
                    <a:pt x="443" y="861"/>
                  </a:lnTo>
                  <a:lnTo>
                    <a:pt x="443" y="862"/>
                  </a:lnTo>
                  <a:lnTo>
                    <a:pt x="443" y="863"/>
                  </a:lnTo>
                  <a:lnTo>
                    <a:pt x="442" y="864"/>
                  </a:lnTo>
                  <a:lnTo>
                    <a:pt x="441" y="865"/>
                  </a:lnTo>
                  <a:lnTo>
                    <a:pt x="440" y="865"/>
                  </a:lnTo>
                  <a:lnTo>
                    <a:pt x="440" y="866"/>
                  </a:lnTo>
                  <a:lnTo>
                    <a:pt x="440" y="867"/>
                  </a:lnTo>
                  <a:lnTo>
                    <a:pt x="440" y="868"/>
                  </a:lnTo>
                  <a:lnTo>
                    <a:pt x="439" y="869"/>
                  </a:lnTo>
                  <a:lnTo>
                    <a:pt x="439" y="870"/>
                  </a:lnTo>
                  <a:lnTo>
                    <a:pt x="439" y="871"/>
                  </a:lnTo>
                  <a:lnTo>
                    <a:pt x="439" y="872"/>
                  </a:lnTo>
                  <a:lnTo>
                    <a:pt x="438" y="873"/>
                  </a:lnTo>
                  <a:lnTo>
                    <a:pt x="438" y="874"/>
                  </a:lnTo>
                  <a:lnTo>
                    <a:pt x="438" y="875"/>
                  </a:lnTo>
                  <a:lnTo>
                    <a:pt x="437" y="876"/>
                  </a:lnTo>
                  <a:lnTo>
                    <a:pt x="438" y="876"/>
                  </a:lnTo>
                  <a:lnTo>
                    <a:pt x="438" y="877"/>
                  </a:lnTo>
                  <a:lnTo>
                    <a:pt x="437" y="877"/>
                  </a:lnTo>
                  <a:lnTo>
                    <a:pt x="434" y="877"/>
                  </a:lnTo>
                  <a:lnTo>
                    <a:pt x="434" y="878"/>
                  </a:lnTo>
                  <a:lnTo>
                    <a:pt x="432" y="879"/>
                  </a:lnTo>
                  <a:lnTo>
                    <a:pt x="431" y="879"/>
                  </a:lnTo>
                  <a:lnTo>
                    <a:pt x="429" y="878"/>
                  </a:lnTo>
                  <a:lnTo>
                    <a:pt x="428" y="879"/>
                  </a:lnTo>
                  <a:lnTo>
                    <a:pt x="428" y="880"/>
                  </a:lnTo>
                  <a:lnTo>
                    <a:pt x="428" y="881"/>
                  </a:lnTo>
                  <a:lnTo>
                    <a:pt x="427" y="882"/>
                  </a:lnTo>
                  <a:lnTo>
                    <a:pt x="428" y="883"/>
                  </a:lnTo>
                  <a:lnTo>
                    <a:pt x="427" y="883"/>
                  </a:lnTo>
                  <a:lnTo>
                    <a:pt x="427" y="884"/>
                  </a:lnTo>
                  <a:lnTo>
                    <a:pt x="427" y="8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46" name="Freeform 56"/>
            <p:cNvSpPr>
              <a:spLocks/>
            </p:cNvSpPr>
            <p:nvPr/>
          </p:nvSpPr>
          <p:spPr bwMode="auto">
            <a:xfrm>
              <a:off x="3751263" y="1698625"/>
              <a:ext cx="1149350" cy="1452563"/>
            </a:xfrm>
            <a:custGeom>
              <a:avLst/>
              <a:gdLst>
                <a:gd name="T0" fmla="*/ 2147483647 w 717"/>
                <a:gd name="T1" fmla="*/ 2147483647 h 926"/>
                <a:gd name="T2" fmla="*/ 2147483647 w 717"/>
                <a:gd name="T3" fmla="*/ 2147483647 h 926"/>
                <a:gd name="T4" fmla="*/ 2147483647 w 717"/>
                <a:gd name="T5" fmla="*/ 2147483647 h 926"/>
                <a:gd name="T6" fmla="*/ 2147483647 w 717"/>
                <a:gd name="T7" fmla="*/ 2147483647 h 926"/>
                <a:gd name="T8" fmla="*/ 2147483647 w 717"/>
                <a:gd name="T9" fmla="*/ 2147483647 h 926"/>
                <a:gd name="T10" fmla="*/ 2147483647 w 717"/>
                <a:gd name="T11" fmla="*/ 2147483647 h 926"/>
                <a:gd name="T12" fmla="*/ 2147483647 w 717"/>
                <a:gd name="T13" fmla="*/ 2147483647 h 926"/>
                <a:gd name="T14" fmla="*/ 2147483647 w 717"/>
                <a:gd name="T15" fmla="*/ 2147483647 h 926"/>
                <a:gd name="T16" fmla="*/ 2147483647 w 717"/>
                <a:gd name="T17" fmla="*/ 2147483647 h 926"/>
                <a:gd name="T18" fmla="*/ 2147483647 w 717"/>
                <a:gd name="T19" fmla="*/ 2147483647 h 926"/>
                <a:gd name="T20" fmla="*/ 2147483647 w 717"/>
                <a:gd name="T21" fmla="*/ 2147483647 h 926"/>
                <a:gd name="T22" fmla="*/ 2147483647 w 717"/>
                <a:gd name="T23" fmla="*/ 2147483647 h 926"/>
                <a:gd name="T24" fmla="*/ 2147483647 w 717"/>
                <a:gd name="T25" fmla="*/ 2147483647 h 926"/>
                <a:gd name="T26" fmla="*/ 2147483647 w 717"/>
                <a:gd name="T27" fmla="*/ 2147483647 h 926"/>
                <a:gd name="T28" fmla="*/ 2147483647 w 717"/>
                <a:gd name="T29" fmla="*/ 2147483647 h 926"/>
                <a:gd name="T30" fmla="*/ 2147483647 w 717"/>
                <a:gd name="T31" fmla="*/ 2147483647 h 926"/>
                <a:gd name="T32" fmla="*/ 2147483647 w 717"/>
                <a:gd name="T33" fmla="*/ 2147483647 h 926"/>
                <a:gd name="T34" fmla="*/ 2147483647 w 717"/>
                <a:gd name="T35" fmla="*/ 2147483647 h 926"/>
                <a:gd name="T36" fmla="*/ 2147483647 w 717"/>
                <a:gd name="T37" fmla="*/ 2147483647 h 926"/>
                <a:gd name="T38" fmla="*/ 2147483647 w 717"/>
                <a:gd name="T39" fmla="*/ 2147483647 h 926"/>
                <a:gd name="T40" fmla="*/ 2147483647 w 717"/>
                <a:gd name="T41" fmla="*/ 2147483647 h 926"/>
                <a:gd name="T42" fmla="*/ 2147483647 w 717"/>
                <a:gd name="T43" fmla="*/ 2147483647 h 926"/>
                <a:gd name="T44" fmla="*/ 2147483647 w 717"/>
                <a:gd name="T45" fmla="*/ 2147483647 h 926"/>
                <a:gd name="T46" fmla="*/ 2147483647 w 717"/>
                <a:gd name="T47" fmla="*/ 2147483647 h 926"/>
                <a:gd name="T48" fmla="*/ 2147483647 w 717"/>
                <a:gd name="T49" fmla="*/ 2147483647 h 926"/>
                <a:gd name="T50" fmla="*/ 2147483647 w 717"/>
                <a:gd name="T51" fmla="*/ 2147483647 h 926"/>
                <a:gd name="T52" fmla="*/ 2147483647 w 717"/>
                <a:gd name="T53" fmla="*/ 2147483647 h 926"/>
                <a:gd name="T54" fmla="*/ 2147483647 w 717"/>
                <a:gd name="T55" fmla="*/ 2147483647 h 926"/>
                <a:gd name="T56" fmla="*/ 2147483647 w 717"/>
                <a:gd name="T57" fmla="*/ 2147483647 h 926"/>
                <a:gd name="T58" fmla="*/ 2147483647 w 717"/>
                <a:gd name="T59" fmla="*/ 2147483647 h 926"/>
                <a:gd name="T60" fmla="*/ 2147483647 w 717"/>
                <a:gd name="T61" fmla="*/ 2147483647 h 926"/>
                <a:gd name="T62" fmla="*/ 2147483647 w 717"/>
                <a:gd name="T63" fmla="*/ 2147483647 h 926"/>
                <a:gd name="T64" fmla="*/ 2147483647 w 717"/>
                <a:gd name="T65" fmla="*/ 2147483647 h 926"/>
                <a:gd name="T66" fmla="*/ 2147483647 w 717"/>
                <a:gd name="T67" fmla="*/ 2147483647 h 926"/>
                <a:gd name="T68" fmla="*/ 2147483647 w 717"/>
                <a:gd name="T69" fmla="*/ 2147483647 h 926"/>
                <a:gd name="T70" fmla="*/ 2147483647 w 717"/>
                <a:gd name="T71" fmla="*/ 2147483647 h 926"/>
                <a:gd name="T72" fmla="*/ 2147483647 w 717"/>
                <a:gd name="T73" fmla="*/ 2147483647 h 926"/>
                <a:gd name="T74" fmla="*/ 2147483647 w 717"/>
                <a:gd name="T75" fmla="*/ 2147483647 h 926"/>
                <a:gd name="T76" fmla="*/ 2147483647 w 717"/>
                <a:gd name="T77" fmla="*/ 2147483647 h 926"/>
                <a:gd name="T78" fmla="*/ 2147483647 w 717"/>
                <a:gd name="T79" fmla="*/ 2147483647 h 926"/>
                <a:gd name="T80" fmla="*/ 2147483647 w 717"/>
                <a:gd name="T81" fmla="*/ 2147483647 h 926"/>
                <a:gd name="T82" fmla="*/ 2147483647 w 717"/>
                <a:gd name="T83" fmla="*/ 2147483647 h 926"/>
                <a:gd name="T84" fmla="*/ 2147483647 w 717"/>
                <a:gd name="T85" fmla="*/ 2147483647 h 926"/>
                <a:gd name="T86" fmla="*/ 2147483647 w 717"/>
                <a:gd name="T87" fmla="*/ 2147483647 h 926"/>
                <a:gd name="T88" fmla="*/ 2147483647 w 717"/>
                <a:gd name="T89" fmla="*/ 2147483647 h 926"/>
                <a:gd name="T90" fmla="*/ 2147483647 w 717"/>
                <a:gd name="T91" fmla="*/ 2147483647 h 926"/>
                <a:gd name="T92" fmla="*/ 2147483647 w 717"/>
                <a:gd name="T93" fmla="*/ 2147483647 h 926"/>
                <a:gd name="T94" fmla="*/ 2147483647 w 717"/>
                <a:gd name="T95" fmla="*/ 2147483647 h 926"/>
                <a:gd name="T96" fmla="*/ 2147483647 w 717"/>
                <a:gd name="T97" fmla="*/ 2147483647 h 926"/>
                <a:gd name="T98" fmla="*/ 2147483647 w 717"/>
                <a:gd name="T99" fmla="*/ 2147483647 h 926"/>
                <a:gd name="T100" fmla="*/ 2147483647 w 717"/>
                <a:gd name="T101" fmla="*/ 2147483647 h 926"/>
                <a:gd name="T102" fmla="*/ 2147483647 w 717"/>
                <a:gd name="T103" fmla="*/ 2147483647 h 926"/>
                <a:gd name="T104" fmla="*/ 2147483647 w 717"/>
                <a:gd name="T105" fmla="*/ 2147483647 h 926"/>
                <a:gd name="T106" fmla="*/ 2147483647 w 717"/>
                <a:gd name="T107" fmla="*/ 2147483647 h 926"/>
                <a:gd name="T108" fmla="*/ 2147483647 w 717"/>
                <a:gd name="T109" fmla="*/ 2147483647 h 926"/>
                <a:gd name="T110" fmla="*/ 2147483647 w 717"/>
                <a:gd name="T111" fmla="*/ 2147483647 h 926"/>
                <a:gd name="T112" fmla="*/ 2147483647 w 717"/>
                <a:gd name="T113" fmla="*/ 2147483647 h 926"/>
                <a:gd name="T114" fmla="*/ 2147483647 w 717"/>
                <a:gd name="T115" fmla="*/ 2147483647 h 926"/>
                <a:gd name="T116" fmla="*/ 2147483647 w 717"/>
                <a:gd name="T117" fmla="*/ 2147483647 h 926"/>
                <a:gd name="T118" fmla="*/ 2147483647 w 717"/>
                <a:gd name="T119" fmla="*/ 2147483647 h 926"/>
                <a:gd name="T120" fmla="*/ 2147483647 w 717"/>
                <a:gd name="T121" fmla="*/ 2147483647 h 9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7"/>
                <a:gd name="T184" fmla="*/ 0 h 926"/>
                <a:gd name="T185" fmla="*/ 717 w 717"/>
                <a:gd name="T186" fmla="*/ 926 h 9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7" h="926">
                  <a:moveTo>
                    <a:pt x="431" y="888"/>
                  </a:moveTo>
                  <a:lnTo>
                    <a:pt x="426" y="893"/>
                  </a:lnTo>
                  <a:lnTo>
                    <a:pt x="420" y="895"/>
                  </a:lnTo>
                  <a:lnTo>
                    <a:pt x="419" y="896"/>
                  </a:lnTo>
                  <a:lnTo>
                    <a:pt x="415" y="896"/>
                  </a:lnTo>
                  <a:lnTo>
                    <a:pt x="413" y="900"/>
                  </a:lnTo>
                  <a:lnTo>
                    <a:pt x="413" y="901"/>
                  </a:lnTo>
                  <a:lnTo>
                    <a:pt x="412" y="901"/>
                  </a:lnTo>
                  <a:lnTo>
                    <a:pt x="406" y="905"/>
                  </a:lnTo>
                  <a:lnTo>
                    <a:pt x="405" y="905"/>
                  </a:lnTo>
                  <a:lnTo>
                    <a:pt x="400" y="905"/>
                  </a:lnTo>
                  <a:lnTo>
                    <a:pt x="396" y="908"/>
                  </a:lnTo>
                  <a:lnTo>
                    <a:pt x="395" y="908"/>
                  </a:lnTo>
                  <a:lnTo>
                    <a:pt x="395" y="909"/>
                  </a:lnTo>
                  <a:lnTo>
                    <a:pt x="391" y="910"/>
                  </a:lnTo>
                  <a:lnTo>
                    <a:pt x="391" y="914"/>
                  </a:lnTo>
                  <a:lnTo>
                    <a:pt x="390" y="915"/>
                  </a:lnTo>
                  <a:lnTo>
                    <a:pt x="388" y="920"/>
                  </a:lnTo>
                  <a:lnTo>
                    <a:pt x="387" y="920"/>
                  </a:lnTo>
                  <a:lnTo>
                    <a:pt x="383" y="924"/>
                  </a:lnTo>
                  <a:lnTo>
                    <a:pt x="381" y="926"/>
                  </a:lnTo>
                  <a:lnTo>
                    <a:pt x="379" y="924"/>
                  </a:lnTo>
                  <a:lnTo>
                    <a:pt x="375" y="920"/>
                  </a:lnTo>
                  <a:lnTo>
                    <a:pt x="371" y="920"/>
                  </a:lnTo>
                  <a:lnTo>
                    <a:pt x="363" y="923"/>
                  </a:lnTo>
                  <a:lnTo>
                    <a:pt x="360" y="925"/>
                  </a:lnTo>
                  <a:lnTo>
                    <a:pt x="359" y="922"/>
                  </a:lnTo>
                  <a:lnTo>
                    <a:pt x="358" y="916"/>
                  </a:lnTo>
                  <a:lnTo>
                    <a:pt x="357" y="911"/>
                  </a:lnTo>
                  <a:lnTo>
                    <a:pt x="357" y="910"/>
                  </a:lnTo>
                  <a:lnTo>
                    <a:pt x="357" y="905"/>
                  </a:lnTo>
                  <a:lnTo>
                    <a:pt x="354" y="900"/>
                  </a:lnTo>
                  <a:lnTo>
                    <a:pt x="349" y="898"/>
                  </a:lnTo>
                  <a:lnTo>
                    <a:pt x="344" y="894"/>
                  </a:lnTo>
                  <a:lnTo>
                    <a:pt x="340" y="894"/>
                  </a:lnTo>
                  <a:lnTo>
                    <a:pt x="339" y="894"/>
                  </a:lnTo>
                  <a:lnTo>
                    <a:pt x="339" y="893"/>
                  </a:lnTo>
                  <a:lnTo>
                    <a:pt x="334" y="889"/>
                  </a:lnTo>
                  <a:lnTo>
                    <a:pt x="328" y="887"/>
                  </a:lnTo>
                  <a:lnTo>
                    <a:pt x="327" y="886"/>
                  </a:lnTo>
                  <a:lnTo>
                    <a:pt x="324" y="881"/>
                  </a:lnTo>
                  <a:lnTo>
                    <a:pt x="324" y="880"/>
                  </a:lnTo>
                  <a:lnTo>
                    <a:pt x="324" y="879"/>
                  </a:lnTo>
                  <a:lnTo>
                    <a:pt x="327" y="874"/>
                  </a:lnTo>
                  <a:lnTo>
                    <a:pt x="324" y="869"/>
                  </a:lnTo>
                  <a:lnTo>
                    <a:pt x="324" y="868"/>
                  </a:lnTo>
                  <a:lnTo>
                    <a:pt x="323" y="863"/>
                  </a:lnTo>
                  <a:lnTo>
                    <a:pt x="319" y="860"/>
                  </a:lnTo>
                  <a:lnTo>
                    <a:pt x="319" y="859"/>
                  </a:lnTo>
                  <a:lnTo>
                    <a:pt x="316" y="855"/>
                  </a:lnTo>
                  <a:lnTo>
                    <a:pt x="311" y="851"/>
                  </a:lnTo>
                  <a:lnTo>
                    <a:pt x="306" y="849"/>
                  </a:lnTo>
                  <a:lnTo>
                    <a:pt x="306" y="848"/>
                  </a:lnTo>
                  <a:lnTo>
                    <a:pt x="302" y="846"/>
                  </a:lnTo>
                  <a:lnTo>
                    <a:pt x="296" y="842"/>
                  </a:lnTo>
                  <a:lnTo>
                    <a:pt x="295" y="842"/>
                  </a:lnTo>
                  <a:lnTo>
                    <a:pt x="291" y="837"/>
                  </a:lnTo>
                  <a:lnTo>
                    <a:pt x="286" y="833"/>
                  </a:lnTo>
                  <a:lnTo>
                    <a:pt x="279" y="827"/>
                  </a:lnTo>
                  <a:lnTo>
                    <a:pt x="273" y="822"/>
                  </a:lnTo>
                  <a:lnTo>
                    <a:pt x="269" y="818"/>
                  </a:lnTo>
                  <a:lnTo>
                    <a:pt x="260" y="818"/>
                  </a:lnTo>
                  <a:lnTo>
                    <a:pt x="254" y="818"/>
                  </a:lnTo>
                  <a:lnTo>
                    <a:pt x="249" y="819"/>
                  </a:lnTo>
                  <a:lnTo>
                    <a:pt x="248" y="819"/>
                  </a:lnTo>
                  <a:lnTo>
                    <a:pt x="242" y="818"/>
                  </a:lnTo>
                  <a:lnTo>
                    <a:pt x="236" y="817"/>
                  </a:lnTo>
                  <a:lnTo>
                    <a:pt x="231" y="818"/>
                  </a:lnTo>
                  <a:lnTo>
                    <a:pt x="230" y="818"/>
                  </a:lnTo>
                  <a:lnTo>
                    <a:pt x="224" y="818"/>
                  </a:lnTo>
                  <a:lnTo>
                    <a:pt x="217" y="818"/>
                  </a:lnTo>
                  <a:lnTo>
                    <a:pt x="212" y="822"/>
                  </a:lnTo>
                  <a:lnTo>
                    <a:pt x="211" y="823"/>
                  </a:lnTo>
                  <a:lnTo>
                    <a:pt x="210" y="823"/>
                  </a:lnTo>
                  <a:lnTo>
                    <a:pt x="204" y="821"/>
                  </a:lnTo>
                  <a:lnTo>
                    <a:pt x="203" y="821"/>
                  </a:lnTo>
                  <a:lnTo>
                    <a:pt x="199" y="818"/>
                  </a:lnTo>
                  <a:lnTo>
                    <a:pt x="193" y="818"/>
                  </a:lnTo>
                  <a:lnTo>
                    <a:pt x="188" y="818"/>
                  </a:lnTo>
                  <a:lnTo>
                    <a:pt x="182" y="822"/>
                  </a:lnTo>
                  <a:lnTo>
                    <a:pt x="180" y="823"/>
                  </a:lnTo>
                  <a:lnTo>
                    <a:pt x="179" y="822"/>
                  </a:lnTo>
                  <a:lnTo>
                    <a:pt x="174" y="818"/>
                  </a:lnTo>
                  <a:lnTo>
                    <a:pt x="173" y="818"/>
                  </a:lnTo>
                  <a:lnTo>
                    <a:pt x="173" y="817"/>
                  </a:lnTo>
                  <a:lnTo>
                    <a:pt x="168" y="811"/>
                  </a:lnTo>
                  <a:lnTo>
                    <a:pt x="166" y="806"/>
                  </a:lnTo>
                  <a:lnTo>
                    <a:pt x="161" y="805"/>
                  </a:lnTo>
                  <a:lnTo>
                    <a:pt x="155" y="805"/>
                  </a:lnTo>
                  <a:lnTo>
                    <a:pt x="152" y="808"/>
                  </a:lnTo>
                  <a:lnTo>
                    <a:pt x="148" y="813"/>
                  </a:lnTo>
                  <a:lnTo>
                    <a:pt x="148" y="814"/>
                  </a:lnTo>
                  <a:lnTo>
                    <a:pt x="146" y="814"/>
                  </a:lnTo>
                  <a:lnTo>
                    <a:pt x="141" y="814"/>
                  </a:lnTo>
                  <a:lnTo>
                    <a:pt x="140" y="814"/>
                  </a:lnTo>
                  <a:lnTo>
                    <a:pt x="139" y="814"/>
                  </a:lnTo>
                  <a:lnTo>
                    <a:pt x="134" y="810"/>
                  </a:lnTo>
                  <a:lnTo>
                    <a:pt x="129" y="807"/>
                  </a:lnTo>
                  <a:lnTo>
                    <a:pt x="124" y="805"/>
                  </a:lnTo>
                  <a:lnTo>
                    <a:pt x="123" y="805"/>
                  </a:lnTo>
                  <a:lnTo>
                    <a:pt x="122" y="804"/>
                  </a:lnTo>
                  <a:lnTo>
                    <a:pt x="119" y="799"/>
                  </a:lnTo>
                  <a:lnTo>
                    <a:pt x="119" y="798"/>
                  </a:lnTo>
                  <a:lnTo>
                    <a:pt x="119" y="797"/>
                  </a:lnTo>
                  <a:lnTo>
                    <a:pt x="119" y="789"/>
                  </a:lnTo>
                  <a:lnTo>
                    <a:pt x="119" y="788"/>
                  </a:lnTo>
                  <a:lnTo>
                    <a:pt x="122" y="780"/>
                  </a:lnTo>
                  <a:lnTo>
                    <a:pt x="123" y="774"/>
                  </a:lnTo>
                  <a:lnTo>
                    <a:pt x="124" y="767"/>
                  </a:lnTo>
                  <a:lnTo>
                    <a:pt x="125" y="766"/>
                  </a:lnTo>
                  <a:lnTo>
                    <a:pt x="128" y="761"/>
                  </a:lnTo>
                  <a:lnTo>
                    <a:pt x="133" y="755"/>
                  </a:lnTo>
                  <a:lnTo>
                    <a:pt x="135" y="749"/>
                  </a:lnTo>
                  <a:lnTo>
                    <a:pt x="135" y="748"/>
                  </a:lnTo>
                  <a:lnTo>
                    <a:pt x="136" y="747"/>
                  </a:lnTo>
                  <a:lnTo>
                    <a:pt x="139" y="746"/>
                  </a:lnTo>
                  <a:lnTo>
                    <a:pt x="137" y="743"/>
                  </a:lnTo>
                  <a:lnTo>
                    <a:pt x="136" y="742"/>
                  </a:lnTo>
                  <a:lnTo>
                    <a:pt x="137" y="741"/>
                  </a:lnTo>
                  <a:lnTo>
                    <a:pt x="138" y="736"/>
                  </a:lnTo>
                  <a:lnTo>
                    <a:pt x="137" y="731"/>
                  </a:lnTo>
                  <a:lnTo>
                    <a:pt x="137" y="730"/>
                  </a:lnTo>
                  <a:lnTo>
                    <a:pt x="137" y="729"/>
                  </a:lnTo>
                  <a:lnTo>
                    <a:pt x="138" y="724"/>
                  </a:lnTo>
                  <a:lnTo>
                    <a:pt x="138" y="723"/>
                  </a:lnTo>
                  <a:lnTo>
                    <a:pt x="139" y="723"/>
                  </a:lnTo>
                  <a:lnTo>
                    <a:pt x="143" y="718"/>
                  </a:lnTo>
                  <a:lnTo>
                    <a:pt x="144" y="717"/>
                  </a:lnTo>
                  <a:lnTo>
                    <a:pt x="143" y="716"/>
                  </a:lnTo>
                  <a:lnTo>
                    <a:pt x="142" y="716"/>
                  </a:lnTo>
                  <a:lnTo>
                    <a:pt x="141" y="716"/>
                  </a:lnTo>
                  <a:lnTo>
                    <a:pt x="137" y="711"/>
                  </a:lnTo>
                  <a:lnTo>
                    <a:pt x="134" y="704"/>
                  </a:lnTo>
                  <a:lnTo>
                    <a:pt x="132" y="701"/>
                  </a:lnTo>
                  <a:lnTo>
                    <a:pt x="127" y="701"/>
                  </a:lnTo>
                  <a:lnTo>
                    <a:pt x="126" y="701"/>
                  </a:lnTo>
                  <a:lnTo>
                    <a:pt x="119" y="698"/>
                  </a:lnTo>
                  <a:lnTo>
                    <a:pt x="114" y="696"/>
                  </a:lnTo>
                  <a:lnTo>
                    <a:pt x="109" y="694"/>
                  </a:lnTo>
                  <a:lnTo>
                    <a:pt x="108" y="694"/>
                  </a:lnTo>
                  <a:lnTo>
                    <a:pt x="108" y="693"/>
                  </a:lnTo>
                  <a:lnTo>
                    <a:pt x="104" y="689"/>
                  </a:lnTo>
                  <a:lnTo>
                    <a:pt x="98" y="689"/>
                  </a:lnTo>
                  <a:lnTo>
                    <a:pt x="98" y="688"/>
                  </a:lnTo>
                  <a:lnTo>
                    <a:pt x="91" y="686"/>
                  </a:lnTo>
                  <a:lnTo>
                    <a:pt x="90" y="685"/>
                  </a:lnTo>
                  <a:lnTo>
                    <a:pt x="86" y="682"/>
                  </a:lnTo>
                  <a:lnTo>
                    <a:pt x="85" y="681"/>
                  </a:lnTo>
                  <a:lnTo>
                    <a:pt x="85" y="679"/>
                  </a:lnTo>
                  <a:lnTo>
                    <a:pt x="87" y="673"/>
                  </a:lnTo>
                  <a:lnTo>
                    <a:pt x="86" y="667"/>
                  </a:lnTo>
                  <a:lnTo>
                    <a:pt x="82" y="660"/>
                  </a:lnTo>
                  <a:lnTo>
                    <a:pt x="79" y="655"/>
                  </a:lnTo>
                  <a:lnTo>
                    <a:pt x="78" y="654"/>
                  </a:lnTo>
                  <a:lnTo>
                    <a:pt x="78" y="648"/>
                  </a:lnTo>
                  <a:lnTo>
                    <a:pt x="79" y="641"/>
                  </a:lnTo>
                  <a:lnTo>
                    <a:pt x="77" y="632"/>
                  </a:lnTo>
                  <a:lnTo>
                    <a:pt x="77" y="631"/>
                  </a:lnTo>
                  <a:lnTo>
                    <a:pt x="78" y="630"/>
                  </a:lnTo>
                  <a:lnTo>
                    <a:pt x="82" y="626"/>
                  </a:lnTo>
                  <a:lnTo>
                    <a:pt x="83" y="622"/>
                  </a:lnTo>
                  <a:lnTo>
                    <a:pt x="80" y="617"/>
                  </a:lnTo>
                  <a:lnTo>
                    <a:pt x="76" y="610"/>
                  </a:lnTo>
                  <a:lnTo>
                    <a:pt x="72" y="606"/>
                  </a:lnTo>
                  <a:lnTo>
                    <a:pt x="72" y="605"/>
                  </a:lnTo>
                  <a:lnTo>
                    <a:pt x="72" y="604"/>
                  </a:lnTo>
                  <a:lnTo>
                    <a:pt x="72" y="598"/>
                  </a:lnTo>
                  <a:lnTo>
                    <a:pt x="72" y="591"/>
                  </a:lnTo>
                  <a:lnTo>
                    <a:pt x="72" y="583"/>
                  </a:lnTo>
                  <a:lnTo>
                    <a:pt x="70" y="578"/>
                  </a:lnTo>
                  <a:lnTo>
                    <a:pt x="70" y="577"/>
                  </a:lnTo>
                  <a:lnTo>
                    <a:pt x="69" y="573"/>
                  </a:lnTo>
                  <a:lnTo>
                    <a:pt x="65" y="572"/>
                  </a:lnTo>
                  <a:lnTo>
                    <a:pt x="62" y="571"/>
                  </a:lnTo>
                  <a:lnTo>
                    <a:pt x="63" y="569"/>
                  </a:lnTo>
                  <a:lnTo>
                    <a:pt x="65" y="561"/>
                  </a:lnTo>
                  <a:lnTo>
                    <a:pt x="66" y="560"/>
                  </a:lnTo>
                  <a:lnTo>
                    <a:pt x="69" y="557"/>
                  </a:lnTo>
                  <a:lnTo>
                    <a:pt x="69" y="551"/>
                  </a:lnTo>
                  <a:lnTo>
                    <a:pt x="67" y="545"/>
                  </a:lnTo>
                  <a:lnTo>
                    <a:pt x="67" y="544"/>
                  </a:lnTo>
                  <a:lnTo>
                    <a:pt x="66" y="538"/>
                  </a:lnTo>
                  <a:lnTo>
                    <a:pt x="65" y="532"/>
                  </a:lnTo>
                  <a:lnTo>
                    <a:pt x="65" y="531"/>
                  </a:lnTo>
                  <a:lnTo>
                    <a:pt x="66" y="525"/>
                  </a:lnTo>
                  <a:lnTo>
                    <a:pt x="66" y="520"/>
                  </a:lnTo>
                  <a:lnTo>
                    <a:pt x="65" y="514"/>
                  </a:lnTo>
                  <a:lnTo>
                    <a:pt x="63" y="509"/>
                  </a:lnTo>
                  <a:lnTo>
                    <a:pt x="63" y="508"/>
                  </a:lnTo>
                  <a:lnTo>
                    <a:pt x="64" y="502"/>
                  </a:lnTo>
                  <a:lnTo>
                    <a:pt x="64" y="501"/>
                  </a:lnTo>
                  <a:lnTo>
                    <a:pt x="65" y="500"/>
                  </a:lnTo>
                  <a:lnTo>
                    <a:pt x="68" y="496"/>
                  </a:lnTo>
                  <a:lnTo>
                    <a:pt x="68" y="492"/>
                  </a:lnTo>
                  <a:lnTo>
                    <a:pt x="67" y="486"/>
                  </a:lnTo>
                  <a:lnTo>
                    <a:pt x="64" y="479"/>
                  </a:lnTo>
                  <a:lnTo>
                    <a:pt x="63" y="478"/>
                  </a:lnTo>
                  <a:lnTo>
                    <a:pt x="64" y="472"/>
                  </a:lnTo>
                  <a:lnTo>
                    <a:pt x="65" y="471"/>
                  </a:lnTo>
                  <a:lnTo>
                    <a:pt x="67" y="467"/>
                  </a:lnTo>
                  <a:lnTo>
                    <a:pt x="64" y="465"/>
                  </a:lnTo>
                  <a:lnTo>
                    <a:pt x="61" y="463"/>
                  </a:lnTo>
                  <a:lnTo>
                    <a:pt x="64" y="461"/>
                  </a:lnTo>
                  <a:lnTo>
                    <a:pt x="67" y="458"/>
                  </a:lnTo>
                  <a:lnTo>
                    <a:pt x="67" y="453"/>
                  </a:lnTo>
                  <a:lnTo>
                    <a:pt x="65" y="448"/>
                  </a:lnTo>
                  <a:lnTo>
                    <a:pt x="65" y="447"/>
                  </a:lnTo>
                  <a:lnTo>
                    <a:pt x="66" y="445"/>
                  </a:lnTo>
                  <a:lnTo>
                    <a:pt x="69" y="441"/>
                  </a:lnTo>
                  <a:lnTo>
                    <a:pt x="68" y="436"/>
                  </a:lnTo>
                  <a:lnTo>
                    <a:pt x="68" y="430"/>
                  </a:lnTo>
                  <a:lnTo>
                    <a:pt x="68" y="425"/>
                  </a:lnTo>
                  <a:lnTo>
                    <a:pt x="68" y="417"/>
                  </a:lnTo>
                  <a:lnTo>
                    <a:pt x="68" y="411"/>
                  </a:lnTo>
                  <a:lnTo>
                    <a:pt x="68" y="410"/>
                  </a:lnTo>
                  <a:lnTo>
                    <a:pt x="69" y="405"/>
                  </a:lnTo>
                  <a:lnTo>
                    <a:pt x="66" y="401"/>
                  </a:lnTo>
                  <a:lnTo>
                    <a:pt x="66" y="400"/>
                  </a:lnTo>
                  <a:lnTo>
                    <a:pt x="65" y="400"/>
                  </a:lnTo>
                  <a:lnTo>
                    <a:pt x="63" y="395"/>
                  </a:lnTo>
                  <a:lnTo>
                    <a:pt x="63" y="394"/>
                  </a:lnTo>
                  <a:lnTo>
                    <a:pt x="61" y="389"/>
                  </a:lnTo>
                  <a:lnTo>
                    <a:pt x="61" y="388"/>
                  </a:lnTo>
                  <a:lnTo>
                    <a:pt x="61" y="382"/>
                  </a:lnTo>
                  <a:lnTo>
                    <a:pt x="60" y="374"/>
                  </a:lnTo>
                  <a:lnTo>
                    <a:pt x="59" y="369"/>
                  </a:lnTo>
                  <a:lnTo>
                    <a:pt x="59" y="368"/>
                  </a:lnTo>
                  <a:lnTo>
                    <a:pt x="59" y="362"/>
                  </a:lnTo>
                  <a:lnTo>
                    <a:pt x="59" y="361"/>
                  </a:lnTo>
                  <a:lnTo>
                    <a:pt x="59" y="360"/>
                  </a:lnTo>
                  <a:lnTo>
                    <a:pt x="65" y="354"/>
                  </a:lnTo>
                  <a:lnTo>
                    <a:pt x="66" y="350"/>
                  </a:lnTo>
                  <a:lnTo>
                    <a:pt x="64" y="343"/>
                  </a:lnTo>
                  <a:lnTo>
                    <a:pt x="64" y="342"/>
                  </a:lnTo>
                  <a:lnTo>
                    <a:pt x="63" y="336"/>
                  </a:lnTo>
                  <a:lnTo>
                    <a:pt x="61" y="331"/>
                  </a:lnTo>
                  <a:lnTo>
                    <a:pt x="55" y="325"/>
                  </a:lnTo>
                  <a:lnTo>
                    <a:pt x="55" y="324"/>
                  </a:lnTo>
                  <a:lnTo>
                    <a:pt x="52" y="318"/>
                  </a:lnTo>
                  <a:lnTo>
                    <a:pt x="52" y="317"/>
                  </a:lnTo>
                  <a:lnTo>
                    <a:pt x="52" y="311"/>
                  </a:lnTo>
                  <a:lnTo>
                    <a:pt x="52" y="310"/>
                  </a:lnTo>
                  <a:lnTo>
                    <a:pt x="52" y="309"/>
                  </a:lnTo>
                  <a:lnTo>
                    <a:pt x="57" y="301"/>
                  </a:lnTo>
                  <a:lnTo>
                    <a:pt x="61" y="294"/>
                  </a:lnTo>
                  <a:lnTo>
                    <a:pt x="61" y="293"/>
                  </a:lnTo>
                  <a:lnTo>
                    <a:pt x="67" y="288"/>
                  </a:lnTo>
                  <a:lnTo>
                    <a:pt x="69" y="283"/>
                  </a:lnTo>
                  <a:lnTo>
                    <a:pt x="70" y="279"/>
                  </a:lnTo>
                  <a:lnTo>
                    <a:pt x="66" y="274"/>
                  </a:lnTo>
                  <a:lnTo>
                    <a:pt x="61" y="274"/>
                  </a:lnTo>
                  <a:lnTo>
                    <a:pt x="60" y="273"/>
                  </a:lnTo>
                  <a:lnTo>
                    <a:pt x="59" y="273"/>
                  </a:lnTo>
                  <a:lnTo>
                    <a:pt x="53" y="268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53" y="254"/>
                  </a:lnTo>
                  <a:lnTo>
                    <a:pt x="53" y="248"/>
                  </a:lnTo>
                  <a:lnTo>
                    <a:pt x="54" y="247"/>
                  </a:lnTo>
                  <a:lnTo>
                    <a:pt x="56" y="242"/>
                  </a:lnTo>
                  <a:lnTo>
                    <a:pt x="55" y="237"/>
                  </a:lnTo>
                  <a:lnTo>
                    <a:pt x="52" y="231"/>
                  </a:lnTo>
                  <a:lnTo>
                    <a:pt x="47" y="221"/>
                  </a:lnTo>
                  <a:lnTo>
                    <a:pt x="47" y="220"/>
                  </a:lnTo>
                  <a:lnTo>
                    <a:pt x="45" y="215"/>
                  </a:lnTo>
                  <a:lnTo>
                    <a:pt x="45" y="214"/>
                  </a:lnTo>
                  <a:lnTo>
                    <a:pt x="45" y="213"/>
                  </a:lnTo>
                  <a:lnTo>
                    <a:pt x="48" y="208"/>
                  </a:lnTo>
                  <a:lnTo>
                    <a:pt x="46" y="204"/>
                  </a:lnTo>
                  <a:lnTo>
                    <a:pt x="45" y="203"/>
                  </a:lnTo>
                  <a:lnTo>
                    <a:pt x="44" y="197"/>
                  </a:lnTo>
                  <a:lnTo>
                    <a:pt x="41" y="192"/>
                  </a:lnTo>
                  <a:lnTo>
                    <a:pt x="38" y="186"/>
                  </a:lnTo>
                  <a:lnTo>
                    <a:pt x="37" y="185"/>
                  </a:lnTo>
                  <a:lnTo>
                    <a:pt x="38" y="183"/>
                  </a:lnTo>
                  <a:lnTo>
                    <a:pt x="42" y="178"/>
                  </a:lnTo>
                  <a:lnTo>
                    <a:pt x="43" y="175"/>
                  </a:lnTo>
                  <a:lnTo>
                    <a:pt x="40" y="172"/>
                  </a:lnTo>
                  <a:lnTo>
                    <a:pt x="39" y="172"/>
                  </a:lnTo>
                  <a:lnTo>
                    <a:pt x="36" y="164"/>
                  </a:lnTo>
                  <a:lnTo>
                    <a:pt x="32" y="159"/>
                  </a:lnTo>
                  <a:lnTo>
                    <a:pt x="31" y="158"/>
                  </a:lnTo>
                  <a:lnTo>
                    <a:pt x="31" y="157"/>
                  </a:lnTo>
                  <a:lnTo>
                    <a:pt x="32" y="152"/>
                  </a:lnTo>
                  <a:lnTo>
                    <a:pt x="30" y="149"/>
                  </a:lnTo>
                  <a:lnTo>
                    <a:pt x="23" y="145"/>
                  </a:lnTo>
                  <a:lnTo>
                    <a:pt x="18" y="142"/>
                  </a:lnTo>
                  <a:lnTo>
                    <a:pt x="17" y="142"/>
                  </a:lnTo>
                  <a:lnTo>
                    <a:pt x="12" y="140"/>
                  </a:lnTo>
                  <a:lnTo>
                    <a:pt x="12" y="139"/>
                  </a:lnTo>
                  <a:lnTo>
                    <a:pt x="11" y="139"/>
                  </a:lnTo>
                  <a:lnTo>
                    <a:pt x="8" y="134"/>
                  </a:lnTo>
                  <a:lnTo>
                    <a:pt x="4" y="133"/>
                  </a:lnTo>
                  <a:lnTo>
                    <a:pt x="2" y="132"/>
                  </a:lnTo>
                  <a:lnTo>
                    <a:pt x="2" y="131"/>
                  </a:lnTo>
                  <a:lnTo>
                    <a:pt x="0" y="123"/>
                  </a:lnTo>
                  <a:lnTo>
                    <a:pt x="2" y="121"/>
                  </a:lnTo>
                  <a:lnTo>
                    <a:pt x="4" y="120"/>
                  </a:lnTo>
                  <a:lnTo>
                    <a:pt x="7" y="121"/>
                  </a:lnTo>
                  <a:lnTo>
                    <a:pt x="13" y="117"/>
                  </a:lnTo>
                  <a:lnTo>
                    <a:pt x="13" y="112"/>
                  </a:lnTo>
                  <a:lnTo>
                    <a:pt x="14" y="106"/>
                  </a:lnTo>
                  <a:lnTo>
                    <a:pt x="13" y="100"/>
                  </a:lnTo>
                  <a:lnTo>
                    <a:pt x="11" y="98"/>
                  </a:lnTo>
                  <a:lnTo>
                    <a:pt x="6" y="97"/>
                  </a:lnTo>
                  <a:lnTo>
                    <a:pt x="4" y="97"/>
                  </a:lnTo>
                  <a:lnTo>
                    <a:pt x="4" y="95"/>
                  </a:lnTo>
                  <a:lnTo>
                    <a:pt x="1" y="90"/>
                  </a:lnTo>
                  <a:lnTo>
                    <a:pt x="1" y="89"/>
                  </a:lnTo>
                  <a:lnTo>
                    <a:pt x="1" y="88"/>
                  </a:lnTo>
                  <a:lnTo>
                    <a:pt x="1" y="82"/>
                  </a:lnTo>
                  <a:lnTo>
                    <a:pt x="1" y="81"/>
                  </a:lnTo>
                  <a:lnTo>
                    <a:pt x="16" y="58"/>
                  </a:lnTo>
                  <a:lnTo>
                    <a:pt x="17" y="52"/>
                  </a:lnTo>
                  <a:lnTo>
                    <a:pt x="17" y="51"/>
                  </a:lnTo>
                  <a:lnTo>
                    <a:pt x="18" y="50"/>
                  </a:lnTo>
                  <a:lnTo>
                    <a:pt x="22" y="47"/>
                  </a:lnTo>
                  <a:lnTo>
                    <a:pt x="26" y="44"/>
                  </a:lnTo>
                  <a:lnTo>
                    <a:pt x="28" y="40"/>
                  </a:lnTo>
                  <a:lnTo>
                    <a:pt x="29" y="35"/>
                  </a:lnTo>
                  <a:lnTo>
                    <a:pt x="28" y="29"/>
                  </a:lnTo>
                  <a:lnTo>
                    <a:pt x="27" y="25"/>
                  </a:lnTo>
                  <a:lnTo>
                    <a:pt x="20" y="23"/>
                  </a:lnTo>
                  <a:lnTo>
                    <a:pt x="19" y="22"/>
                  </a:lnTo>
                  <a:lnTo>
                    <a:pt x="18" y="20"/>
                  </a:lnTo>
                  <a:lnTo>
                    <a:pt x="17" y="14"/>
                  </a:lnTo>
                  <a:lnTo>
                    <a:pt x="17" y="12"/>
                  </a:lnTo>
                  <a:lnTo>
                    <a:pt x="19" y="11"/>
                  </a:lnTo>
                  <a:lnTo>
                    <a:pt x="26" y="8"/>
                  </a:lnTo>
                  <a:lnTo>
                    <a:pt x="31" y="5"/>
                  </a:lnTo>
                  <a:lnTo>
                    <a:pt x="32" y="5"/>
                  </a:lnTo>
                  <a:lnTo>
                    <a:pt x="38" y="6"/>
                  </a:lnTo>
                  <a:lnTo>
                    <a:pt x="44" y="7"/>
                  </a:lnTo>
                  <a:lnTo>
                    <a:pt x="50" y="8"/>
                  </a:lnTo>
                  <a:lnTo>
                    <a:pt x="57" y="9"/>
                  </a:lnTo>
                  <a:lnTo>
                    <a:pt x="64" y="10"/>
                  </a:lnTo>
                  <a:lnTo>
                    <a:pt x="69" y="10"/>
                  </a:lnTo>
                  <a:lnTo>
                    <a:pt x="75" y="10"/>
                  </a:lnTo>
                  <a:lnTo>
                    <a:pt x="82" y="9"/>
                  </a:lnTo>
                  <a:lnTo>
                    <a:pt x="89" y="8"/>
                  </a:lnTo>
                  <a:lnTo>
                    <a:pt x="98" y="7"/>
                  </a:lnTo>
                  <a:lnTo>
                    <a:pt x="99" y="7"/>
                  </a:lnTo>
                  <a:lnTo>
                    <a:pt x="104" y="10"/>
                  </a:lnTo>
                  <a:lnTo>
                    <a:pt x="109" y="11"/>
                  </a:lnTo>
                  <a:lnTo>
                    <a:pt x="114" y="9"/>
                  </a:lnTo>
                  <a:lnTo>
                    <a:pt x="120" y="7"/>
                  </a:lnTo>
                  <a:lnTo>
                    <a:pt x="121" y="7"/>
                  </a:lnTo>
                  <a:lnTo>
                    <a:pt x="127" y="8"/>
                  </a:lnTo>
                  <a:lnTo>
                    <a:pt x="128" y="8"/>
                  </a:lnTo>
                  <a:lnTo>
                    <a:pt x="133" y="9"/>
                  </a:lnTo>
                  <a:lnTo>
                    <a:pt x="138" y="8"/>
                  </a:lnTo>
                  <a:lnTo>
                    <a:pt x="145" y="8"/>
                  </a:lnTo>
                  <a:lnTo>
                    <a:pt x="152" y="8"/>
                  </a:lnTo>
                  <a:lnTo>
                    <a:pt x="158" y="6"/>
                  </a:lnTo>
                  <a:lnTo>
                    <a:pt x="160" y="2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9" y="1"/>
                  </a:lnTo>
                  <a:lnTo>
                    <a:pt x="170" y="1"/>
                  </a:lnTo>
                  <a:lnTo>
                    <a:pt x="175" y="4"/>
                  </a:lnTo>
                  <a:lnTo>
                    <a:pt x="183" y="6"/>
                  </a:lnTo>
                  <a:lnTo>
                    <a:pt x="188" y="6"/>
                  </a:lnTo>
                  <a:lnTo>
                    <a:pt x="195" y="6"/>
                  </a:lnTo>
                  <a:lnTo>
                    <a:pt x="196" y="6"/>
                  </a:lnTo>
                  <a:lnTo>
                    <a:pt x="203" y="8"/>
                  </a:lnTo>
                  <a:lnTo>
                    <a:pt x="209" y="8"/>
                  </a:lnTo>
                  <a:lnTo>
                    <a:pt x="210" y="8"/>
                  </a:lnTo>
                  <a:lnTo>
                    <a:pt x="215" y="9"/>
                  </a:lnTo>
                  <a:lnTo>
                    <a:pt x="221" y="10"/>
                  </a:lnTo>
                  <a:lnTo>
                    <a:pt x="222" y="10"/>
                  </a:lnTo>
                  <a:lnTo>
                    <a:pt x="222" y="11"/>
                  </a:lnTo>
                  <a:lnTo>
                    <a:pt x="226" y="14"/>
                  </a:lnTo>
                  <a:lnTo>
                    <a:pt x="230" y="13"/>
                  </a:lnTo>
                  <a:lnTo>
                    <a:pt x="231" y="13"/>
                  </a:lnTo>
                  <a:lnTo>
                    <a:pt x="239" y="15"/>
                  </a:lnTo>
                  <a:lnTo>
                    <a:pt x="245" y="16"/>
                  </a:lnTo>
                  <a:lnTo>
                    <a:pt x="250" y="17"/>
                  </a:lnTo>
                  <a:lnTo>
                    <a:pt x="251" y="17"/>
                  </a:lnTo>
                  <a:lnTo>
                    <a:pt x="252" y="17"/>
                  </a:lnTo>
                  <a:lnTo>
                    <a:pt x="258" y="21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75" y="28"/>
                  </a:lnTo>
                  <a:lnTo>
                    <a:pt x="275" y="29"/>
                  </a:lnTo>
                  <a:lnTo>
                    <a:pt x="280" y="32"/>
                  </a:lnTo>
                  <a:lnTo>
                    <a:pt x="285" y="36"/>
                  </a:lnTo>
                  <a:lnTo>
                    <a:pt x="288" y="40"/>
                  </a:lnTo>
                  <a:lnTo>
                    <a:pt x="293" y="42"/>
                  </a:lnTo>
                  <a:lnTo>
                    <a:pt x="294" y="43"/>
                  </a:lnTo>
                  <a:lnTo>
                    <a:pt x="298" y="47"/>
                  </a:lnTo>
                  <a:lnTo>
                    <a:pt x="302" y="50"/>
                  </a:lnTo>
                  <a:lnTo>
                    <a:pt x="307" y="50"/>
                  </a:lnTo>
                  <a:lnTo>
                    <a:pt x="308" y="50"/>
                  </a:lnTo>
                  <a:lnTo>
                    <a:pt x="309" y="51"/>
                  </a:lnTo>
                  <a:lnTo>
                    <a:pt x="312" y="55"/>
                  </a:lnTo>
                  <a:lnTo>
                    <a:pt x="317" y="56"/>
                  </a:lnTo>
                  <a:lnTo>
                    <a:pt x="318" y="57"/>
                  </a:lnTo>
                  <a:lnTo>
                    <a:pt x="319" y="58"/>
                  </a:lnTo>
                  <a:lnTo>
                    <a:pt x="322" y="63"/>
                  </a:lnTo>
                  <a:lnTo>
                    <a:pt x="326" y="67"/>
                  </a:lnTo>
                  <a:lnTo>
                    <a:pt x="330" y="68"/>
                  </a:lnTo>
                  <a:lnTo>
                    <a:pt x="331" y="68"/>
                  </a:lnTo>
                  <a:lnTo>
                    <a:pt x="331" y="69"/>
                  </a:lnTo>
                  <a:lnTo>
                    <a:pt x="337" y="73"/>
                  </a:lnTo>
                  <a:lnTo>
                    <a:pt x="342" y="76"/>
                  </a:lnTo>
                  <a:lnTo>
                    <a:pt x="343" y="76"/>
                  </a:lnTo>
                  <a:lnTo>
                    <a:pt x="343" y="77"/>
                  </a:lnTo>
                  <a:lnTo>
                    <a:pt x="346" y="80"/>
                  </a:lnTo>
                  <a:lnTo>
                    <a:pt x="352" y="83"/>
                  </a:lnTo>
                  <a:lnTo>
                    <a:pt x="353" y="83"/>
                  </a:lnTo>
                  <a:lnTo>
                    <a:pt x="357" y="87"/>
                  </a:lnTo>
                  <a:lnTo>
                    <a:pt x="362" y="87"/>
                  </a:lnTo>
                  <a:lnTo>
                    <a:pt x="363" y="87"/>
                  </a:lnTo>
                  <a:lnTo>
                    <a:pt x="364" y="88"/>
                  </a:lnTo>
                  <a:lnTo>
                    <a:pt x="369" y="92"/>
                  </a:lnTo>
                  <a:lnTo>
                    <a:pt x="374" y="95"/>
                  </a:lnTo>
                  <a:lnTo>
                    <a:pt x="378" y="97"/>
                  </a:lnTo>
                  <a:lnTo>
                    <a:pt x="385" y="101"/>
                  </a:lnTo>
                  <a:lnTo>
                    <a:pt x="386" y="101"/>
                  </a:lnTo>
                  <a:lnTo>
                    <a:pt x="390" y="106"/>
                  </a:lnTo>
                  <a:lnTo>
                    <a:pt x="391" y="107"/>
                  </a:lnTo>
                  <a:lnTo>
                    <a:pt x="394" y="112"/>
                  </a:lnTo>
                  <a:lnTo>
                    <a:pt x="397" y="118"/>
                  </a:lnTo>
                  <a:lnTo>
                    <a:pt x="400" y="121"/>
                  </a:lnTo>
                  <a:lnTo>
                    <a:pt x="405" y="122"/>
                  </a:lnTo>
                  <a:lnTo>
                    <a:pt x="406" y="123"/>
                  </a:lnTo>
                  <a:lnTo>
                    <a:pt x="407" y="124"/>
                  </a:lnTo>
                  <a:lnTo>
                    <a:pt x="410" y="131"/>
                  </a:lnTo>
                  <a:lnTo>
                    <a:pt x="414" y="134"/>
                  </a:lnTo>
                  <a:lnTo>
                    <a:pt x="418" y="135"/>
                  </a:lnTo>
                  <a:lnTo>
                    <a:pt x="423" y="133"/>
                  </a:lnTo>
                  <a:lnTo>
                    <a:pt x="424" y="133"/>
                  </a:lnTo>
                  <a:lnTo>
                    <a:pt x="425" y="134"/>
                  </a:lnTo>
                  <a:lnTo>
                    <a:pt x="431" y="138"/>
                  </a:lnTo>
                  <a:lnTo>
                    <a:pt x="432" y="139"/>
                  </a:lnTo>
                  <a:lnTo>
                    <a:pt x="436" y="145"/>
                  </a:lnTo>
                  <a:lnTo>
                    <a:pt x="437" y="145"/>
                  </a:lnTo>
                  <a:lnTo>
                    <a:pt x="437" y="146"/>
                  </a:lnTo>
                  <a:lnTo>
                    <a:pt x="439" y="152"/>
                  </a:lnTo>
                  <a:lnTo>
                    <a:pt x="443" y="155"/>
                  </a:lnTo>
                  <a:lnTo>
                    <a:pt x="444" y="155"/>
                  </a:lnTo>
                  <a:lnTo>
                    <a:pt x="449" y="161"/>
                  </a:lnTo>
                  <a:lnTo>
                    <a:pt x="454" y="163"/>
                  </a:lnTo>
                  <a:lnTo>
                    <a:pt x="460" y="167"/>
                  </a:lnTo>
                  <a:lnTo>
                    <a:pt x="461" y="167"/>
                  </a:lnTo>
                  <a:lnTo>
                    <a:pt x="461" y="168"/>
                  </a:lnTo>
                  <a:lnTo>
                    <a:pt x="465" y="175"/>
                  </a:lnTo>
                  <a:lnTo>
                    <a:pt x="470" y="178"/>
                  </a:lnTo>
                  <a:lnTo>
                    <a:pt x="475" y="181"/>
                  </a:lnTo>
                  <a:lnTo>
                    <a:pt x="475" y="182"/>
                  </a:lnTo>
                  <a:lnTo>
                    <a:pt x="476" y="182"/>
                  </a:lnTo>
                  <a:lnTo>
                    <a:pt x="479" y="186"/>
                  </a:lnTo>
                  <a:lnTo>
                    <a:pt x="485" y="191"/>
                  </a:lnTo>
                  <a:lnTo>
                    <a:pt x="490" y="192"/>
                  </a:lnTo>
                  <a:lnTo>
                    <a:pt x="491" y="192"/>
                  </a:lnTo>
                  <a:lnTo>
                    <a:pt x="498" y="195"/>
                  </a:lnTo>
                  <a:lnTo>
                    <a:pt x="503" y="199"/>
                  </a:lnTo>
                  <a:lnTo>
                    <a:pt x="508" y="200"/>
                  </a:lnTo>
                  <a:lnTo>
                    <a:pt x="511" y="197"/>
                  </a:lnTo>
                  <a:lnTo>
                    <a:pt x="514" y="196"/>
                  </a:lnTo>
                  <a:lnTo>
                    <a:pt x="515" y="198"/>
                  </a:lnTo>
                  <a:lnTo>
                    <a:pt x="518" y="204"/>
                  </a:lnTo>
                  <a:lnTo>
                    <a:pt x="521" y="210"/>
                  </a:lnTo>
                  <a:lnTo>
                    <a:pt x="524" y="215"/>
                  </a:lnTo>
                  <a:lnTo>
                    <a:pt x="527" y="220"/>
                  </a:lnTo>
                  <a:lnTo>
                    <a:pt x="533" y="232"/>
                  </a:lnTo>
                  <a:lnTo>
                    <a:pt x="537" y="237"/>
                  </a:lnTo>
                  <a:lnTo>
                    <a:pt x="542" y="241"/>
                  </a:lnTo>
                  <a:lnTo>
                    <a:pt x="547" y="243"/>
                  </a:lnTo>
                  <a:lnTo>
                    <a:pt x="548" y="244"/>
                  </a:lnTo>
                  <a:lnTo>
                    <a:pt x="553" y="251"/>
                  </a:lnTo>
                  <a:lnTo>
                    <a:pt x="556" y="256"/>
                  </a:lnTo>
                  <a:lnTo>
                    <a:pt x="559" y="261"/>
                  </a:lnTo>
                  <a:lnTo>
                    <a:pt x="566" y="271"/>
                  </a:lnTo>
                  <a:lnTo>
                    <a:pt x="566" y="272"/>
                  </a:lnTo>
                  <a:lnTo>
                    <a:pt x="571" y="279"/>
                  </a:lnTo>
                  <a:lnTo>
                    <a:pt x="574" y="284"/>
                  </a:lnTo>
                  <a:lnTo>
                    <a:pt x="581" y="292"/>
                  </a:lnTo>
                  <a:lnTo>
                    <a:pt x="586" y="298"/>
                  </a:lnTo>
                  <a:lnTo>
                    <a:pt x="590" y="302"/>
                  </a:lnTo>
                  <a:lnTo>
                    <a:pt x="595" y="307"/>
                  </a:lnTo>
                  <a:lnTo>
                    <a:pt x="596" y="307"/>
                  </a:lnTo>
                  <a:lnTo>
                    <a:pt x="599" y="312"/>
                  </a:lnTo>
                  <a:lnTo>
                    <a:pt x="607" y="320"/>
                  </a:lnTo>
                  <a:lnTo>
                    <a:pt x="611" y="324"/>
                  </a:lnTo>
                  <a:lnTo>
                    <a:pt x="617" y="329"/>
                  </a:lnTo>
                  <a:lnTo>
                    <a:pt x="622" y="332"/>
                  </a:lnTo>
                  <a:lnTo>
                    <a:pt x="629" y="334"/>
                  </a:lnTo>
                  <a:lnTo>
                    <a:pt x="630" y="334"/>
                  </a:lnTo>
                  <a:lnTo>
                    <a:pt x="630" y="335"/>
                  </a:lnTo>
                  <a:lnTo>
                    <a:pt x="633" y="341"/>
                  </a:lnTo>
                  <a:lnTo>
                    <a:pt x="636" y="348"/>
                  </a:lnTo>
                  <a:lnTo>
                    <a:pt x="638" y="353"/>
                  </a:lnTo>
                  <a:lnTo>
                    <a:pt x="642" y="358"/>
                  </a:lnTo>
                  <a:lnTo>
                    <a:pt x="650" y="368"/>
                  </a:lnTo>
                  <a:lnTo>
                    <a:pt x="657" y="375"/>
                  </a:lnTo>
                  <a:lnTo>
                    <a:pt x="661" y="378"/>
                  </a:lnTo>
                  <a:lnTo>
                    <a:pt x="665" y="380"/>
                  </a:lnTo>
                  <a:lnTo>
                    <a:pt x="671" y="379"/>
                  </a:lnTo>
                  <a:lnTo>
                    <a:pt x="672" y="379"/>
                  </a:lnTo>
                  <a:lnTo>
                    <a:pt x="678" y="382"/>
                  </a:lnTo>
                  <a:lnTo>
                    <a:pt x="684" y="386"/>
                  </a:lnTo>
                  <a:lnTo>
                    <a:pt x="690" y="388"/>
                  </a:lnTo>
                  <a:lnTo>
                    <a:pt x="696" y="391"/>
                  </a:lnTo>
                  <a:lnTo>
                    <a:pt x="702" y="393"/>
                  </a:lnTo>
                  <a:lnTo>
                    <a:pt x="702" y="394"/>
                  </a:lnTo>
                  <a:lnTo>
                    <a:pt x="707" y="399"/>
                  </a:lnTo>
                  <a:lnTo>
                    <a:pt x="708" y="399"/>
                  </a:lnTo>
                  <a:lnTo>
                    <a:pt x="713" y="406"/>
                  </a:lnTo>
                  <a:lnTo>
                    <a:pt x="713" y="407"/>
                  </a:lnTo>
                  <a:lnTo>
                    <a:pt x="714" y="413"/>
                  </a:lnTo>
                  <a:lnTo>
                    <a:pt x="716" y="420"/>
                  </a:lnTo>
                  <a:lnTo>
                    <a:pt x="717" y="422"/>
                  </a:lnTo>
                  <a:lnTo>
                    <a:pt x="714" y="423"/>
                  </a:lnTo>
                  <a:lnTo>
                    <a:pt x="697" y="428"/>
                  </a:lnTo>
                  <a:lnTo>
                    <a:pt x="681" y="430"/>
                  </a:lnTo>
                  <a:lnTo>
                    <a:pt x="648" y="434"/>
                  </a:lnTo>
                  <a:lnTo>
                    <a:pt x="639" y="445"/>
                  </a:lnTo>
                  <a:lnTo>
                    <a:pt x="636" y="452"/>
                  </a:lnTo>
                  <a:lnTo>
                    <a:pt x="620" y="482"/>
                  </a:lnTo>
                  <a:lnTo>
                    <a:pt x="614" y="492"/>
                  </a:lnTo>
                  <a:lnTo>
                    <a:pt x="611" y="498"/>
                  </a:lnTo>
                  <a:lnTo>
                    <a:pt x="607" y="503"/>
                  </a:lnTo>
                  <a:lnTo>
                    <a:pt x="605" y="508"/>
                  </a:lnTo>
                  <a:lnTo>
                    <a:pt x="604" y="508"/>
                  </a:lnTo>
                  <a:lnTo>
                    <a:pt x="599" y="514"/>
                  </a:lnTo>
                  <a:lnTo>
                    <a:pt x="598" y="518"/>
                  </a:lnTo>
                  <a:lnTo>
                    <a:pt x="597" y="520"/>
                  </a:lnTo>
                  <a:lnTo>
                    <a:pt x="596" y="520"/>
                  </a:lnTo>
                  <a:lnTo>
                    <a:pt x="591" y="523"/>
                  </a:lnTo>
                  <a:lnTo>
                    <a:pt x="590" y="524"/>
                  </a:lnTo>
                  <a:lnTo>
                    <a:pt x="585" y="523"/>
                  </a:lnTo>
                  <a:lnTo>
                    <a:pt x="583" y="527"/>
                  </a:lnTo>
                  <a:lnTo>
                    <a:pt x="584" y="532"/>
                  </a:lnTo>
                  <a:lnTo>
                    <a:pt x="584" y="533"/>
                  </a:lnTo>
                  <a:lnTo>
                    <a:pt x="583" y="533"/>
                  </a:lnTo>
                  <a:lnTo>
                    <a:pt x="580" y="539"/>
                  </a:lnTo>
                  <a:lnTo>
                    <a:pt x="580" y="540"/>
                  </a:lnTo>
                  <a:lnTo>
                    <a:pt x="579" y="540"/>
                  </a:lnTo>
                  <a:lnTo>
                    <a:pt x="576" y="543"/>
                  </a:lnTo>
                  <a:lnTo>
                    <a:pt x="574" y="548"/>
                  </a:lnTo>
                  <a:lnTo>
                    <a:pt x="574" y="549"/>
                  </a:lnTo>
                  <a:lnTo>
                    <a:pt x="573" y="550"/>
                  </a:lnTo>
                  <a:lnTo>
                    <a:pt x="568" y="553"/>
                  </a:lnTo>
                  <a:lnTo>
                    <a:pt x="565" y="556"/>
                  </a:lnTo>
                  <a:lnTo>
                    <a:pt x="564" y="559"/>
                  </a:lnTo>
                  <a:lnTo>
                    <a:pt x="566" y="563"/>
                  </a:lnTo>
                  <a:lnTo>
                    <a:pt x="567" y="564"/>
                  </a:lnTo>
                  <a:lnTo>
                    <a:pt x="567" y="565"/>
                  </a:lnTo>
                  <a:lnTo>
                    <a:pt x="567" y="570"/>
                  </a:lnTo>
                  <a:lnTo>
                    <a:pt x="567" y="571"/>
                  </a:lnTo>
                  <a:lnTo>
                    <a:pt x="566" y="572"/>
                  </a:lnTo>
                  <a:lnTo>
                    <a:pt x="563" y="576"/>
                  </a:lnTo>
                  <a:lnTo>
                    <a:pt x="559" y="580"/>
                  </a:lnTo>
                  <a:lnTo>
                    <a:pt x="559" y="581"/>
                  </a:lnTo>
                  <a:lnTo>
                    <a:pt x="556" y="584"/>
                  </a:lnTo>
                  <a:lnTo>
                    <a:pt x="555" y="588"/>
                  </a:lnTo>
                  <a:lnTo>
                    <a:pt x="555" y="589"/>
                  </a:lnTo>
                  <a:lnTo>
                    <a:pt x="553" y="595"/>
                  </a:lnTo>
                  <a:lnTo>
                    <a:pt x="553" y="596"/>
                  </a:lnTo>
                  <a:lnTo>
                    <a:pt x="548" y="600"/>
                  </a:lnTo>
                  <a:lnTo>
                    <a:pt x="545" y="604"/>
                  </a:lnTo>
                  <a:lnTo>
                    <a:pt x="544" y="605"/>
                  </a:lnTo>
                  <a:lnTo>
                    <a:pt x="543" y="605"/>
                  </a:lnTo>
                  <a:lnTo>
                    <a:pt x="538" y="607"/>
                  </a:lnTo>
                  <a:lnTo>
                    <a:pt x="533" y="610"/>
                  </a:lnTo>
                  <a:lnTo>
                    <a:pt x="530" y="618"/>
                  </a:lnTo>
                  <a:lnTo>
                    <a:pt x="530" y="619"/>
                  </a:lnTo>
                  <a:lnTo>
                    <a:pt x="529" y="619"/>
                  </a:lnTo>
                  <a:lnTo>
                    <a:pt x="525" y="624"/>
                  </a:lnTo>
                  <a:lnTo>
                    <a:pt x="524" y="624"/>
                  </a:lnTo>
                  <a:lnTo>
                    <a:pt x="519" y="626"/>
                  </a:lnTo>
                  <a:lnTo>
                    <a:pt x="518" y="627"/>
                  </a:lnTo>
                  <a:lnTo>
                    <a:pt x="517" y="626"/>
                  </a:lnTo>
                  <a:lnTo>
                    <a:pt x="512" y="625"/>
                  </a:lnTo>
                  <a:lnTo>
                    <a:pt x="507" y="625"/>
                  </a:lnTo>
                  <a:lnTo>
                    <a:pt x="505" y="625"/>
                  </a:lnTo>
                  <a:lnTo>
                    <a:pt x="505" y="623"/>
                  </a:lnTo>
                  <a:lnTo>
                    <a:pt x="503" y="619"/>
                  </a:lnTo>
                  <a:lnTo>
                    <a:pt x="500" y="620"/>
                  </a:lnTo>
                  <a:lnTo>
                    <a:pt x="496" y="622"/>
                  </a:lnTo>
                  <a:lnTo>
                    <a:pt x="493" y="627"/>
                  </a:lnTo>
                  <a:lnTo>
                    <a:pt x="490" y="632"/>
                  </a:lnTo>
                  <a:lnTo>
                    <a:pt x="490" y="633"/>
                  </a:lnTo>
                  <a:lnTo>
                    <a:pt x="486" y="637"/>
                  </a:lnTo>
                  <a:lnTo>
                    <a:pt x="486" y="638"/>
                  </a:lnTo>
                  <a:lnTo>
                    <a:pt x="482" y="640"/>
                  </a:lnTo>
                  <a:lnTo>
                    <a:pt x="482" y="644"/>
                  </a:lnTo>
                  <a:lnTo>
                    <a:pt x="482" y="646"/>
                  </a:lnTo>
                  <a:lnTo>
                    <a:pt x="481" y="646"/>
                  </a:lnTo>
                  <a:lnTo>
                    <a:pt x="477" y="650"/>
                  </a:lnTo>
                  <a:lnTo>
                    <a:pt x="473" y="653"/>
                  </a:lnTo>
                  <a:lnTo>
                    <a:pt x="473" y="657"/>
                  </a:lnTo>
                  <a:lnTo>
                    <a:pt x="473" y="658"/>
                  </a:lnTo>
                  <a:lnTo>
                    <a:pt x="473" y="659"/>
                  </a:lnTo>
                  <a:lnTo>
                    <a:pt x="470" y="663"/>
                  </a:lnTo>
                  <a:lnTo>
                    <a:pt x="471" y="668"/>
                  </a:lnTo>
                  <a:lnTo>
                    <a:pt x="471" y="669"/>
                  </a:lnTo>
                  <a:lnTo>
                    <a:pt x="469" y="670"/>
                  </a:lnTo>
                  <a:lnTo>
                    <a:pt x="468" y="672"/>
                  </a:lnTo>
                  <a:lnTo>
                    <a:pt x="469" y="672"/>
                  </a:lnTo>
                  <a:lnTo>
                    <a:pt x="475" y="672"/>
                  </a:lnTo>
                  <a:lnTo>
                    <a:pt x="476" y="674"/>
                  </a:lnTo>
                  <a:lnTo>
                    <a:pt x="477" y="676"/>
                  </a:lnTo>
                  <a:lnTo>
                    <a:pt x="473" y="682"/>
                  </a:lnTo>
                  <a:lnTo>
                    <a:pt x="470" y="687"/>
                  </a:lnTo>
                  <a:lnTo>
                    <a:pt x="466" y="691"/>
                  </a:lnTo>
                  <a:lnTo>
                    <a:pt x="466" y="692"/>
                  </a:lnTo>
                  <a:lnTo>
                    <a:pt x="462" y="695"/>
                  </a:lnTo>
                  <a:lnTo>
                    <a:pt x="460" y="701"/>
                  </a:lnTo>
                  <a:lnTo>
                    <a:pt x="456" y="706"/>
                  </a:lnTo>
                  <a:lnTo>
                    <a:pt x="457" y="710"/>
                  </a:lnTo>
                  <a:lnTo>
                    <a:pt x="457" y="712"/>
                  </a:lnTo>
                  <a:lnTo>
                    <a:pt x="456" y="712"/>
                  </a:lnTo>
                  <a:lnTo>
                    <a:pt x="453" y="715"/>
                  </a:lnTo>
                  <a:lnTo>
                    <a:pt x="454" y="721"/>
                  </a:lnTo>
                  <a:lnTo>
                    <a:pt x="454" y="722"/>
                  </a:lnTo>
                  <a:lnTo>
                    <a:pt x="453" y="723"/>
                  </a:lnTo>
                  <a:lnTo>
                    <a:pt x="450" y="726"/>
                  </a:lnTo>
                  <a:lnTo>
                    <a:pt x="452" y="729"/>
                  </a:lnTo>
                  <a:lnTo>
                    <a:pt x="452" y="730"/>
                  </a:lnTo>
                  <a:lnTo>
                    <a:pt x="453" y="735"/>
                  </a:lnTo>
                  <a:lnTo>
                    <a:pt x="456" y="738"/>
                  </a:lnTo>
                  <a:lnTo>
                    <a:pt x="457" y="739"/>
                  </a:lnTo>
                  <a:lnTo>
                    <a:pt x="456" y="741"/>
                  </a:lnTo>
                  <a:lnTo>
                    <a:pt x="453" y="746"/>
                  </a:lnTo>
                  <a:lnTo>
                    <a:pt x="453" y="747"/>
                  </a:lnTo>
                  <a:lnTo>
                    <a:pt x="452" y="747"/>
                  </a:lnTo>
                  <a:lnTo>
                    <a:pt x="448" y="750"/>
                  </a:lnTo>
                  <a:lnTo>
                    <a:pt x="447" y="754"/>
                  </a:lnTo>
                  <a:lnTo>
                    <a:pt x="447" y="756"/>
                  </a:lnTo>
                  <a:lnTo>
                    <a:pt x="445" y="757"/>
                  </a:lnTo>
                  <a:lnTo>
                    <a:pt x="440" y="758"/>
                  </a:lnTo>
                  <a:lnTo>
                    <a:pt x="436" y="761"/>
                  </a:lnTo>
                  <a:lnTo>
                    <a:pt x="432" y="765"/>
                  </a:lnTo>
                  <a:lnTo>
                    <a:pt x="432" y="769"/>
                  </a:lnTo>
                  <a:lnTo>
                    <a:pt x="433" y="774"/>
                  </a:lnTo>
                  <a:lnTo>
                    <a:pt x="435" y="777"/>
                  </a:lnTo>
                  <a:lnTo>
                    <a:pt x="441" y="780"/>
                  </a:lnTo>
                  <a:lnTo>
                    <a:pt x="442" y="781"/>
                  </a:lnTo>
                  <a:lnTo>
                    <a:pt x="442" y="782"/>
                  </a:lnTo>
                  <a:lnTo>
                    <a:pt x="445" y="787"/>
                  </a:lnTo>
                  <a:lnTo>
                    <a:pt x="447" y="792"/>
                  </a:lnTo>
                  <a:lnTo>
                    <a:pt x="448" y="793"/>
                  </a:lnTo>
                  <a:lnTo>
                    <a:pt x="447" y="794"/>
                  </a:lnTo>
                  <a:lnTo>
                    <a:pt x="446" y="799"/>
                  </a:lnTo>
                  <a:lnTo>
                    <a:pt x="444" y="806"/>
                  </a:lnTo>
                  <a:lnTo>
                    <a:pt x="444" y="807"/>
                  </a:lnTo>
                  <a:lnTo>
                    <a:pt x="443" y="808"/>
                  </a:lnTo>
                  <a:lnTo>
                    <a:pt x="444" y="808"/>
                  </a:lnTo>
                  <a:lnTo>
                    <a:pt x="445" y="808"/>
                  </a:lnTo>
                  <a:lnTo>
                    <a:pt x="451" y="811"/>
                  </a:lnTo>
                  <a:lnTo>
                    <a:pt x="452" y="811"/>
                  </a:lnTo>
                  <a:lnTo>
                    <a:pt x="452" y="813"/>
                  </a:lnTo>
                  <a:lnTo>
                    <a:pt x="453" y="818"/>
                  </a:lnTo>
                  <a:lnTo>
                    <a:pt x="456" y="821"/>
                  </a:lnTo>
                  <a:lnTo>
                    <a:pt x="460" y="820"/>
                  </a:lnTo>
                  <a:lnTo>
                    <a:pt x="463" y="820"/>
                  </a:lnTo>
                  <a:lnTo>
                    <a:pt x="464" y="822"/>
                  </a:lnTo>
                  <a:lnTo>
                    <a:pt x="465" y="828"/>
                  </a:lnTo>
                  <a:lnTo>
                    <a:pt x="466" y="834"/>
                  </a:lnTo>
                  <a:lnTo>
                    <a:pt x="466" y="835"/>
                  </a:lnTo>
                  <a:lnTo>
                    <a:pt x="466" y="836"/>
                  </a:lnTo>
                  <a:lnTo>
                    <a:pt x="463" y="842"/>
                  </a:lnTo>
                  <a:lnTo>
                    <a:pt x="459" y="847"/>
                  </a:lnTo>
                  <a:lnTo>
                    <a:pt x="457" y="852"/>
                  </a:lnTo>
                  <a:lnTo>
                    <a:pt x="456" y="857"/>
                  </a:lnTo>
                  <a:lnTo>
                    <a:pt x="456" y="858"/>
                  </a:lnTo>
                  <a:lnTo>
                    <a:pt x="452" y="863"/>
                  </a:lnTo>
                  <a:lnTo>
                    <a:pt x="451" y="864"/>
                  </a:lnTo>
                  <a:lnTo>
                    <a:pt x="450" y="863"/>
                  </a:lnTo>
                  <a:lnTo>
                    <a:pt x="447" y="863"/>
                  </a:lnTo>
                  <a:lnTo>
                    <a:pt x="447" y="866"/>
                  </a:lnTo>
                  <a:lnTo>
                    <a:pt x="447" y="867"/>
                  </a:lnTo>
                  <a:lnTo>
                    <a:pt x="444" y="872"/>
                  </a:lnTo>
                  <a:lnTo>
                    <a:pt x="443" y="877"/>
                  </a:lnTo>
                  <a:lnTo>
                    <a:pt x="443" y="878"/>
                  </a:lnTo>
                  <a:lnTo>
                    <a:pt x="442" y="878"/>
                  </a:lnTo>
                  <a:lnTo>
                    <a:pt x="437" y="882"/>
                  </a:lnTo>
                  <a:lnTo>
                    <a:pt x="436" y="883"/>
                  </a:lnTo>
                  <a:lnTo>
                    <a:pt x="432" y="884"/>
                  </a:lnTo>
                  <a:lnTo>
                    <a:pt x="431" y="888"/>
                  </a:lnTo>
                  <a:lnTo>
                    <a:pt x="426" y="886"/>
                  </a:lnTo>
                  <a:lnTo>
                    <a:pt x="427" y="881"/>
                  </a:lnTo>
                  <a:lnTo>
                    <a:pt x="428" y="879"/>
                  </a:lnTo>
                  <a:lnTo>
                    <a:pt x="429" y="879"/>
                  </a:lnTo>
                  <a:lnTo>
                    <a:pt x="434" y="877"/>
                  </a:lnTo>
                  <a:lnTo>
                    <a:pt x="438" y="875"/>
                  </a:lnTo>
                  <a:lnTo>
                    <a:pt x="439" y="870"/>
                  </a:lnTo>
                  <a:lnTo>
                    <a:pt x="439" y="869"/>
                  </a:lnTo>
                  <a:lnTo>
                    <a:pt x="442" y="865"/>
                  </a:lnTo>
                  <a:lnTo>
                    <a:pt x="442" y="860"/>
                  </a:lnTo>
                  <a:lnTo>
                    <a:pt x="442" y="857"/>
                  </a:lnTo>
                  <a:lnTo>
                    <a:pt x="445" y="857"/>
                  </a:lnTo>
                  <a:lnTo>
                    <a:pt x="449" y="858"/>
                  </a:lnTo>
                  <a:lnTo>
                    <a:pt x="451" y="856"/>
                  </a:lnTo>
                  <a:lnTo>
                    <a:pt x="451" y="851"/>
                  </a:lnTo>
                  <a:lnTo>
                    <a:pt x="451" y="850"/>
                  </a:lnTo>
                  <a:lnTo>
                    <a:pt x="452" y="849"/>
                  </a:lnTo>
                  <a:lnTo>
                    <a:pt x="455" y="845"/>
                  </a:lnTo>
                  <a:lnTo>
                    <a:pt x="455" y="844"/>
                  </a:lnTo>
                  <a:lnTo>
                    <a:pt x="458" y="839"/>
                  </a:lnTo>
                  <a:lnTo>
                    <a:pt x="460" y="834"/>
                  </a:lnTo>
                  <a:lnTo>
                    <a:pt x="460" y="829"/>
                  </a:lnTo>
                  <a:lnTo>
                    <a:pt x="459" y="826"/>
                  </a:lnTo>
                  <a:lnTo>
                    <a:pt x="456" y="827"/>
                  </a:lnTo>
                  <a:lnTo>
                    <a:pt x="455" y="827"/>
                  </a:lnTo>
                  <a:lnTo>
                    <a:pt x="453" y="826"/>
                  </a:lnTo>
                  <a:lnTo>
                    <a:pt x="449" y="821"/>
                  </a:lnTo>
                  <a:lnTo>
                    <a:pt x="448" y="821"/>
                  </a:lnTo>
                  <a:lnTo>
                    <a:pt x="448" y="820"/>
                  </a:lnTo>
                  <a:lnTo>
                    <a:pt x="447" y="815"/>
                  </a:lnTo>
                  <a:lnTo>
                    <a:pt x="444" y="814"/>
                  </a:lnTo>
                  <a:lnTo>
                    <a:pt x="439" y="814"/>
                  </a:lnTo>
                  <a:lnTo>
                    <a:pt x="434" y="815"/>
                  </a:lnTo>
                  <a:lnTo>
                    <a:pt x="436" y="811"/>
                  </a:lnTo>
                  <a:lnTo>
                    <a:pt x="439" y="805"/>
                  </a:lnTo>
                  <a:lnTo>
                    <a:pt x="440" y="798"/>
                  </a:lnTo>
                  <a:lnTo>
                    <a:pt x="442" y="793"/>
                  </a:lnTo>
                  <a:lnTo>
                    <a:pt x="440" y="789"/>
                  </a:lnTo>
                  <a:lnTo>
                    <a:pt x="438" y="785"/>
                  </a:lnTo>
                  <a:lnTo>
                    <a:pt x="432" y="782"/>
                  </a:lnTo>
                  <a:lnTo>
                    <a:pt x="432" y="781"/>
                  </a:lnTo>
                  <a:lnTo>
                    <a:pt x="431" y="781"/>
                  </a:lnTo>
                  <a:lnTo>
                    <a:pt x="428" y="776"/>
                  </a:lnTo>
                  <a:lnTo>
                    <a:pt x="427" y="776"/>
                  </a:lnTo>
                  <a:lnTo>
                    <a:pt x="427" y="775"/>
                  </a:lnTo>
                  <a:lnTo>
                    <a:pt x="427" y="770"/>
                  </a:lnTo>
                  <a:lnTo>
                    <a:pt x="427" y="769"/>
                  </a:lnTo>
                  <a:lnTo>
                    <a:pt x="427" y="764"/>
                  </a:lnTo>
                  <a:lnTo>
                    <a:pt x="427" y="762"/>
                  </a:lnTo>
                  <a:lnTo>
                    <a:pt x="428" y="762"/>
                  </a:lnTo>
                  <a:lnTo>
                    <a:pt x="432" y="757"/>
                  </a:lnTo>
                  <a:lnTo>
                    <a:pt x="437" y="753"/>
                  </a:lnTo>
                  <a:lnTo>
                    <a:pt x="438" y="753"/>
                  </a:lnTo>
                  <a:lnTo>
                    <a:pt x="442" y="752"/>
                  </a:lnTo>
                  <a:lnTo>
                    <a:pt x="442" y="748"/>
                  </a:lnTo>
                  <a:lnTo>
                    <a:pt x="443" y="747"/>
                  </a:lnTo>
                  <a:lnTo>
                    <a:pt x="444" y="746"/>
                  </a:lnTo>
                  <a:lnTo>
                    <a:pt x="449" y="743"/>
                  </a:lnTo>
                  <a:lnTo>
                    <a:pt x="451" y="740"/>
                  </a:lnTo>
                  <a:lnTo>
                    <a:pt x="448" y="738"/>
                  </a:lnTo>
                  <a:lnTo>
                    <a:pt x="448" y="737"/>
                  </a:lnTo>
                  <a:lnTo>
                    <a:pt x="447" y="736"/>
                  </a:lnTo>
                  <a:lnTo>
                    <a:pt x="447" y="731"/>
                  </a:lnTo>
                  <a:lnTo>
                    <a:pt x="445" y="726"/>
                  </a:lnTo>
                  <a:lnTo>
                    <a:pt x="444" y="724"/>
                  </a:lnTo>
                  <a:lnTo>
                    <a:pt x="445" y="723"/>
                  </a:lnTo>
                  <a:lnTo>
                    <a:pt x="448" y="720"/>
                  </a:lnTo>
                  <a:lnTo>
                    <a:pt x="448" y="715"/>
                  </a:lnTo>
                  <a:lnTo>
                    <a:pt x="447" y="714"/>
                  </a:lnTo>
                  <a:lnTo>
                    <a:pt x="448" y="713"/>
                  </a:lnTo>
                  <a:lnTo>
                    <a:pt x="451" y="709"/>
                  </a:lnTo>
                  <a:lnTo>
                    <a:pt x="451" y="705"/>
                  </a:lnTo>
                  <a:lnTo>
                    <a:pt x="451" y="704"/>
                  </a:lnTo>
                  <a:lnTo>
                    <a:pt x="452" y="703"/>
                  </a:lnTo>
                  <a:lnTo>
                    <a:pt x="455" y="698"/>
                  </a:lnTo>
                  <a:lnTo>
                    <a:pt x="457" y="693"/>
                  </a:lnTo>
                  <a:lnTo>
                    <a:pt x="458" y="692"/>
                  </a:lnTo>
                  <a:lnTo>
                    <a:pt x="458" y="691"/>
                  </a:lnTo>
                  <a:lnTo>
                    <a:pt x="462" y="688"/>
                  </a:lnTo>
                  <a:lnTo>
                    <a:pt x="466" y="684"/>
                  </a:lnTo>
                  <a:lnTo>
                    <a:pt x="468" y="679"/>
                  </a:lnTo>
                  <a:lnTo>
                    <a:pt x="469" y="678"/>
                  </a:lnTo>
                  <a:lnTo>
                    <a:pt x="468" y="678"/>
                  </a:lnTo>
                  <a:lnTo>
                    <a:pt x="467" y="678"/>
                  </a:lnTo>
                  <a:lnTo>
                    <a:pt x="466" y="677"/>
                  </a:lnTo>
                  <a:lnTo>
                    <a:pt x="462" y="674"/>
                  </a:lnTo>
                  <a:lnTo>
                    <a:pt x="459" y="672"/>
                  </a:lnTo>
                  <a:lnTo>
                    <a:pt x="462" y="669"/>
                  </a:lnTo>
                  <a:lnTo>
                    <a:pt x="465" y="667"/>
                  </a:lnTo>
                  <a:lnTo>
                    <a:pt x="465" y="662"/>
                  </a:lnTo>
                  <a:lnTo>
                    <a:pt x="465" y="661"/>
                  </a:lnTo>
                  <a:lnTo>
                    <a:pt x="468" y="657"/>
                  </a:lnTo>
                  <a:lnTo>
                    <a:pt x="468" y="652"/>
                  </a:lnTo>
                  <a:lnTo>
                    <a:pt x="468" y="651"/>
                  </a:lnTo>
                  <a:lnTo>
                    <a:pt x="469" y="650"/>
                  </a:lnTo>
                  <a:lnTo>
                    <a:pt x="473" y="646"/>
                  </a:lnTo>
                  <a:lnTo>
                    <a:pt x="476" y="643"/>
                  </a:lnTo>
                  <a:lnTo>
                    <a:pt x="477" y="639"/>
                  </a:lnTo>
                  <a:lnTo>
                    <a:pt x="477" y="637"/>
                  </a:lnTo>
                  <a:lnTo>
                    <a:pt x="478" y="637"/>
                  </a:lnTo>
                  <a:lnTo>
                    <a:pt x="483" y="633"/>
                  </a:lnTo>
                  <a:lnTo>
                    <a:pt x="486" y="629"/>
                  </a:lnTo>
                  <a:lnTo>
                    <a:pt x="489" y="624"/>
                  </a:lnTo>
                  <a:lnTo>
                    <a:pt x="492" y="619"/>
                  </a:lnTo>
                  <a:lnTo>
                    <a:pt x="492" y="618"/>
                  </a:lnTo>
                  <a:lnTo>
                    <a:pt x="493" y="618"/>
                  </a:lnTo>
                  <a:lnTo>
                    <a:pt x="498" y="615"/>
                  </a:lnTo>
                  <a:lnTo>
                    <a:pt x="498" y="614"/>
                  </a:lnTo>
                  <a:lnTo>
                    <a:pt x="499" y="614"/>
                  </a:lnTo>
                  <a:lnTo>
                    <a:pt x="505" y="614"/>
                  </a:lnTo>
                  <a:lnTo>
                    <a:pt x="507" y="614"/>
                  </a:lnTo>
                  <a:lnTo>
                    <a:pt x="507" y="616"/>
                  </a:lnTo>
                  <a:lnTo>
                    <a:pt x="509" y="619"/>
                  </a:lnTo>
                  <a:lnTo>
                    <a:pt x="513" y="619"/>
                  </a:lnTo>
                  <a:lnTo>
                    <a:pt x="518" y="621"/>
                  </a:lnTo>
                  <a:lnTo>
                    <a:pt x="521" y="619"/>
                  </a:lnTo>
                  <a:lnTo>
                    <a:pt x="525" y="616"/>
                  </a:lnTo>
                  <a:lnTo>
                    <a:pt x="528" y="608"/>
                  </a:lnTo>
                  <a:lnTo>
                    <a:pt x="528" y="607"/>
                  </a:lnTo>
                  <a:lnTo>
                    <a:pt x="529" y="607"/>
                  </a:lnTo>
                  <a:lnTo>
                    <a:pt x="535" y="602"/>
                  </a:lnTo>
                  <a:lnTo>
                    <a:pt x="536" y="602"/>
                  </a:lnTo>
                  <a:lnTo>
                    <a:pt x="536" y="601"/>
                  </a:lnTo>
                  <a:lnTo>
                    <a:pt x="541" y="600"/>
                  </a:lnTo>
                  <a:lnTo>
                    <a:pt x="543" y="597"/>
                  </a:lnTo>
                  <a:lnTo>
                    <a:pt x="543" y="596"/>
                  </a:lnTo>
                  <a:lnTo>
                    <a:pt x="544" y="596"/>
                  </a:lnTo>
                  <a:lnTo>
                    <a:pt x="548" y="592"/>
                  </a:lnTo>
                  <a:lnTo>
                    <a:pt x="550" y="588"/>
                  </a:lnTo>
                  <a:lnTo>
                    <a:pt x="550" y="582"/>
                  </a:lnTo>
                  <a:lnTo>
                    <a:pt x="550" y="581"/>
                  </a:lnTo>
                  <a:lnTo>
                    <a:pt x="551" y="580"/>
                  </a:lnTo>
                  <a:lnTo>
                    <a:pt x="555" y="577"/>
                  </a:lnTo>
                  <a:lnTo>
                    <a:pt x="559" y="573"/>
                  </a:lnTo>
                  <a:lnTo>
                    <a:pt x="562" y="570"/>
                  </a:lnTo>
                  <a:lnTo>
                    <a:pt x="561" y="566"/>
                  </a:lnTo>
                  <a:lnTo>
                    <a:pt x="558" y="561"/>
                  </a:lnTo>
                  <a:lnTo>
                    <a:pt x="558" y="560"/>
                  </a:lnTo>
                  <a:lnTo>
                    <a:pt x="558" y="559"/>
                  </a:lnTo>
                  <a:lnTo>
                    <a:pt x="559" y="553"/>
                  </a:lnTo>
                  <a:lnTo>
                    <a:pt x="560" y="552"/>
                  </a:lnTo>
                  <a:lnTo>
                    <a:pt x="565" y="548"/>
                  </a:lnTo>
                  <a:lnTo>
                    <a:pt x="569" y="545"/>
                  </a:lnTo>
                  <a:lnTo>
                    <a:pt x="571" y="541"/>
                  </a:lnTo>
                  <a:lnTo>
                    <a:pt x="571" y="540"/>
                  </a:lnTo>
                  <a:lnTo>
                    <a:pt x="572" y="540"/>
                  </a:lnTo>
                  <a:lnTo>
                    <a:pt x="575" y="536"/>
                  </a:lnTo>
                  <a:lnTo>
                    <a:pt x="578" y="531"/>
                  </a:lnTo>
                  <a:lnTo>
                    <a:pt x="578" y="527"/>
                  </a:lnTo>
                  <a:lnTo>
                    <a:pt x="578" y="526"/>
                  </a:lnTo>
                  <a:lnTo>
                    <a:pt x="578" y="525"/>
                  </a:lnTo>
                  <a:lnTo>
                    <a:pt x="581" y="520"/>
                  </a:lnTo>
                  <a:lnTo>
                    <a:pt x="582" y="518"/>
                  </a:lnTo>
                  <a:lnTo>
                    <a:pt x="583" y="518"/>
                  </a:lnTo>
                  <a:lnTo>
                    <a:pt x="589" y="518"/>
                  </a:lnTo>
                  <a:lnTo>
                    <a:pt x="593" y="516"/>
                  </a:lnTo>
                  <a:lnTo>
                    <a:pt x="594" y="512"/>
                  </a:lnTo>
                  <a:lnTo>
                    <a:pt x="594" y="511"/>
                  </a:lnTo>
                  <a:lnTo>
                    <a:pt x="595" y="510"/>
                  </a:lnTo>
                  <a:lnTo>
                    <a:pt x="600" y="505"/>
                  </a:lnTo>
                  <a:lnTo>
                    <a:pt x="602" y="500"/>
                  </a:lnTo>
                  <a:lnTo>
                    <a:pt x="603" y="500"/>
                  </a:lnTo>
                  <a:lnTo>
                    <a:pt x="607" y="495"/>
                  </a:lnTo>
                  <a:lnTo>
                    <a:pt x="609" y="490"/>
                  </a:lnTo>
                  <a:lnTo>
                    <a:pt x="615" y="479"/>
                  </a:lnTo>
                  <a:lnTo>
                    <a:pt x="631" y="450"/>
                  </a:lnTo>
                  <a:lnTo>
                    <a:pt x="635" y="442"/>
                  </a:lnTo>
                  <a:lnTo>
                    <a:pt x="644" y="430"/>
                  </a:lnTo>
                  <a:lnTo>
                    <a:pt x="645" y="429"/>
                  </a:lnTo>
                  <a:lnTo>
                    <a:pt x="646" y="429"/>
                  </a:lnTo>
                  <a:lnTo>
                    <a:pt x="680" y="424"/>
                  </a:lnTo>
                  <a:lnTo>
                    <a:pt x="696" y="422"/>
                  </a:lnTo>
                  <a:lnTo>
                    <a:pt x="710" y="418"/>
                  </a:lnTo>
                  <a:lnTo>
                    <a:pt x="709" y="414"/>
                  </a:lnTo>
                  <a:lnTo>
                    <a:pt x="708" y="409"/>
                  </a:lnTo>
                  <a:lnTo>
                    <a:pt x="704" y="403"/>
                  </a:lnTo>
                  <a:lnTo>
                    <a:pt x="699" y="398"/>
                  </a:lnTo>
                  <a:lnTo>
                    <a:pt x="694" y="396"/>
                  </a:lnTo>
                  <a:lnTo>
                    <a:pt x="688" y="393"/>
                  </a:lnTo>
                  <a:lnTo>
                    <a:pt x="687" y="393"/>
                  </a:lnTo>
                  <a:lnTo>
                    <a:pt x="682" y="391"/>
                  </a:lnTo>
                  <a:lnTo>
                    <a:pt x="682" y="390"/>
                  </a:lnTo>
                  <a:lnTo>
                    <a:pt x="676" y="387"/>
                  </a:lnTo>
                  <a:lnTo>
                    <a:pt x="671" y="385"/>
                  </a:lnTo>
                  <a:lnTo>
                    <a:pt x="665" y="386"/>
                  </a:lnTo>
                  <a:lnTo>
                    <a:pt x="664" y="386"/>
                  </a:lnTo>
                  <a:lnTo>
                    <a:pt x="663" y="385"/>
                  </a:lnTo>
                  <a:lnTo>
                    <a:pt x="658" y="382"/>
                  </a:lnTo>
                  <a:lnTo>
                    <a:pt x="653" y="379"/>
                  </a:lnTo>
                  <a:lnTo>
                    <a:pt x="646" y="371"/>
                  </a:lnTo>
                  <a:lnTo>
                    <a:pt x="638" y="361"/>
                  </a:lnTo>
                  <a:lnTo>
                    <a:pt x="634" y="356"/>
                  </a:lnTo>
                  <a:lnTo>
                    <a:pt x="633" y="356"/>
                  </a:lnTo>
                  <a:lnTo>
                    <a:pt x="631" y="350"/>
                  </a:lnTo>
                  <a:lnTo>
                    <a:pt x="628" y="343"/>
                  </a:lnTo>
                  <a:lnTo>
                    <a:pt x="626" y="338"/>
                  </a:lnTo>
                  <a:lnTo>
                    <a:pt x="620" y="337"/>
                  </a:lnTo>
                  <a:lnTo>
                    <a:pt x="620" y="336"/>
                  </a:lnTo>
                  <a:lnTo>
                    <a:pt x="614" y="333"/>
                  </a:lnTo>
                  <a:lnTo>
                    <a:pt x="608" y="328"/>
                  </a:lnTo>
                  <a:lnTo>
                    <a:pt x="603" y="324"/>
                  </a:lnTo>
                  <a:lnTo>
                    <a:pt x="595" y="315"/>
                  </a:lnTo>
                  <a:lnTo>
                    <a:pt x="592" y="311"/>
                  </a:lnTo>
                  <a:lnTo>
                    <a:pt x="586" y="306"/>
                  </a:lnTo>
                  <a:lnTo>
                    <a:pt x="582" y="301"/>
                  </a:lnTo>
                  <a:lnTo>
                    <a:pt x="577" y="296"/>
                  </a:lnTo>
                  <a:lnTo>
                    <a:pt x="570" y="287"/>
                  </a:lnTo>
                  <a:lnTo>
                    <a:pt x="569" y="287"/>
                  </a:lnTo>
                  <a:lnTo>
                    <a:pt x="566" y="282"/>
                  </a:lnTo>
                  <a:lnTo>
                    <a:pt x="562" y="274"/>
                  </a:lnTo>
                  <a:lnTo>
                    <a:pt x="555" y="264"/>
                  </a:lnTo>
                  <a:lnTo>
                    <a:pt x="552" y="259"/>
                  </a:lnTo>
                  <a:lnTo>
                    <a:pt x="548" y="254"/>
                  </a:lnTo>
                  <a:lnTo>
                    <a:pt x="544" y="248"/>
                  </a:lnTo>
                  <a:lnTo>
                    <a:pt x="540" y="246"/>
                  </a:lnTo>
                  <a:lnTo>
                    <a:pt x="539" y="246"/>
                  </a:lnTo>
                  <a:lnTo>
                    <a:pt x="533" y="240"/>
                  </a:lnTo>
                  <a:lnTo>
                    <a:pt x="528" y="235"/>
                  </a:lnTo>
                  <a:lnTo>
                    <a:pt x="528" y="234"/>
                  </a:lnTo>
                  <a:lnTo>
                    <a:pt x="522" y="223"/>
                  </a:lnTo>
                  <a:lnTo>
                    <a:pt x="519" y="218"/>
                  </a:lnTo>
                  <a:lnTo>
                    <a:pt x="516" y="212"/>
                  </a:lnTo>
                  <a:lnTo>
                    <a:pt x="513" y="206"/>
                  </a:lnTo>
                  <a:lnTo>
                    <a:pt x="512" y="204"/>
                  </a:lnTo>
                  <a:lnTo>
                    <a:pt x="510" y="205"/>
                  </a:lnTo>
                  <a:lnTo>
                    <a:pt x="509" y="206"/>
                  </a:lnTo>
                  <a:lnTo>
                    <a:pt x="508" y="206"/>
                  </a:lnTo>
                  <a:lnTo>
                    <a:pt x="501" y="204"/>
                  </a:lnTo>
                  <a:lnTo>
                    <a:pt x="501" y="203"/>
                  </a:lnTo>
                  <a:lnTo>
                    <a:pt x="496" y="200"/>
                  </a:lnTo>
                  <a:lnTo>
                    <a:pt x="489" y="197"/>
                  </a:lnTo>
                  <a:lnTo>
                    <a:pt x="483" y="196"/>
                  </a:lnTo>
                  <a:lnTo>
                    <a:pt x="482" y="196"/>
                  </a:lnTo>
                  <a:lnTo>
                    <a:pt x="475" y="190"/>
                  </a:lnTo>
                  <a:lnTo>
                    <a:pt x="472" y="186"/>
                  </a:lnTo>
                  <a:lnTo>
                    <a:pt x="467" y="183"/>
                  </a:lnTo>
                  <a:lnTo>
                    <a:pt x="466" y="183"/>
                  </a:lnTo>
                  <a:lnTo>
                    <a:pt x="461" y="179"/>
                  </a:lnTo>
                  <a:lnTo>
                    <a:pt x="461" y="178"/>
                  </a:lnTo>
                  <a:lnTo>
                    <a:pt x="456" y="172"/>
                  </a:lnTo>
                  <a:lnTo>
                    <a:pt x="451" y="168"/>
                  </a:lnTo>
                  <a:lnTo>
                    <a:pt x="446" y="166"/>
                  </a:lnTo>
                  <a:lnTo>
                    <a:pt x="446" y="165"/>
                  </a:lnTo>
                  <a:lnTo>
                    <a:pt x="440" y="159"/>
                  </a:lnTo>
                  <a:lnTo>
                    <a:pt x="436" y="156"/>
                  </a:lnTo>
                  <a:lnTo>
                    <a:pt x="435" y="156"/>
                  </a:lnTo>
                  <a:lnTo>
                    <a:pt x="434" y="155"/>
                  </a:lnTo>
                  <a:lnTo>
                    <a:pt x="432" y="148"/>
                  </a:lnTo>
                  <a:lnTo>
                    <a:pt x="428" y="142"/>
                  </a:lnTo>
                  <a:lnTo>
                    <a:pt x="423" y="139"/>
                  </a:lnTo>
                  <a:lnTo>
                    <a:pt x="419" y="140"/>
                  </a:lnTo>
                  <a:lnTo>
                    <a:pt x="418" y="141"/>
                  </a:lnTo>
                  <a:lnTo>
                    <a:pt x="417" y="140"/>
                  </a:lnTo>
                  <a:lnTo>
                    <a:pt x="411" y="139"/>
                  </a:lnTo>
                  <a:lnTo>
                    <a:pt x="410" y="138"/>
                  </a:lnTo>
                  <a:lnTo>
                    <a:pt x="406" y="134"/>
                  </a:lnTo>
                  <a:lnTo>
                    <a:pt x="406" y="133"/>
                  </a:lnTo>
                  <a:lnTo>
                    <a:pt x="403" y="127"/>
                  </a:lnTo>
                  <a:lnTo>
                    <a:pt x="398" y="127"/>
                  </a:lnTo>
                  <a:lnTo>
                    <a:pt x="397" y="126"/>
                  </a:lnTo>
                  <a:lnTo>
                    <a:pt x="393" y="122"/>
                  </a:lnTo>
                  <a:lnTo>
                    <a:pt x="393" y="121"/>
                  </a:lnTo>
                  <a:lnTo>
                    <a:pt x="392" y="121"/>
                  </a:lnTo>
                  <a:lnTo>
                    <a:pt x="389" y="114"/>
                  </a:lnTo>
                  <a:lnTo>
                    <a:pt x="386" y="110"/>
                  </a:lnTo>
                  <a:lnTo>
                    <a:pt x="382" y="105"/>
                  </a:lnTo>
                  <a:lnTo>
                    <a:pt x="376" y="102"/>
                  </a:lnTo>
                  <a:lnTo>
                    <a:pt x="371" y="99"/>
                  </a:lnTo>
                  <a:lnTo>
                    <a:pt x="366" y="96"/>
                  </a:lnTo>
                  <a:lnTo>
                    <a:pt x="361" y="93"/>
                  </a:lnTo>
                  <a:lnTo>
                    <a:pt x="356" y="92"/>
                  </a:lnTo>
                  <a:lnTo>
                    <a:pt x="355" y="92"/>
                  </a:lnTo>
                  <a:lnTo>
                    <a:pt x="354" y="92"/>
                  </a:lnTo>
                  <a:lnTo>
                    <a:pt x="350" y="88"/>
                  </a:lnTo>
                  <a:lnTo>
                    <a:pt x="344" y="85"/>
                  </a:lnTo>
                  <a:lnTo>
                    <a:pt x="343" y="85"/>
                  </a:lnTo>
                  <a:lnTo>
                    <a:pt x="342" y="84"/>
                  </a:lnTo>
                  <a:lnTo>
                    <a:pt x="339" y="80"/>
                  </a:lnTo>
                  <a:lnTo>
                    <a:pt x="334" y="78"/>
                  </a:lnTo>
                  <a:lnTo>
                    <a:pt x="333" y="78"/>
                  </a:lnTo>
                  <a:lnTo>
                    <a:pt x="333" y="77"/>
                  </a:lnTo>
                  <a:lnTo>
                    <a:pt x="328" y="73"/>
                  </a:lnTo>
                  <a:lnTo>
                    <a:pt x="323" y="71"/>
                  </a:lnTo>
                  <a:lnTo>
                    <a:pt x="322" y="71"/>
                  </a:lnTo>
                  <a:lnTo>
                    <a:pt x="318" y="66"/>
                  </a:lnTo>
                  <a:lnTo>
                    <a:pt x="315" y="61"/>
                  </a:lnTo>
                  <a:lnTo>
                    <a:pt x="309" y="60"/>
                  </a:lnTo>
                  <a:lnTo>
                    <a:pt x="308" y="59"/>
                  </a:lnTo>
                  <a:lnTo>
                    <a:pt x="305" y="56"/>
                  </a:lnTo>
                  <a:lnTo>
                    <a:pt x="301" y="55"/>
                  </a:lnTo>
                  <a:lnTo>
                    <a:pt x="300" y="55"/>
                  </a:lnTo>
                  <a:lnTo>
                    <a:pt x="295" y="52"/>
                  </a:lnTo>
                  <a:lnTo>
                    <a:pt x="294" y="51"/>
                  </a:lnTo>
                  <a:lnTo>
                    <a:pt x="290" y="47"/>
                  </a:lnTo>
                  <a:lnTo>
                    <a:pt x="286" y="45"/>
                  </a:lnTo>
                  <a:lnTo>
                    <a:pt x="285" y="44"/>
                  </a:lnTo>
                  <a:lnTo>
                    <a:pt x="281" y="40"/>
                  </a:lnTo>
                  <a:lnTo>
                    <a:pt x="277" y="36"/>
                  </a:lnTo>
                  <a:lnTo>
                    <a:pt x="272" y="33"/>
                  </a:lnTo>
                  <a:lnTo>
                    <a:pt x="267" y="31"/>
                  </a:lnTo>
                  <a:lnTo>
                    <a:pt x="262" y="28"/>
                  </a:lnTo>
                  <a:lnTo>
                    <a:pt x="256" y="26"/>
                  </a:lnTo>
                  <a:lnTo>
                    <a:pt x="249" y="23"/>
                  </a:lnTo>
                  <a:lnTo>
                    <a:pt x="244" y="22"/>
                  </a:lnTo>
                  <a:lnTo>
                    <a:pt x="237" y="20"/>
                  </a:lnTo>
                  <a:lnTo>
                    <a:pt x="230" y="19"/>
                  </a:lnTo>
                  <a:lnTo>
                    <a:pt x="225" y="19"/>
                  </a:lnTo>
                  <a:lnTo>
                    <a:pt x="224" y="19"/>
                  </a:lnTo>
                  <a:lnTo>
                    <a:pt x="219" y="15"/>
                  </a:lnTo>
                  <a:lnTo>
                    <a:pt x="215" y="15"/>
                  </a:lnTo>
                  <a:lnTo>
                    <a:pt x="214" y="15"/>
                  </a:lnTo>
                  <a:lnTo>
                    <a:pt x="208" y="13"/>
                  </a:lnTo>
                  <a:lnTo>
                    <a:pt x="203" y="13"/>
                  </a:lnTo>
                  <a:lnTo>
                    <a:pt x="202" y="13"/>
                  </a:lnTo>
                  <a:lnTo>
                    <a:pt x="195" y="12"/>
                  </a:lnTo>
                  <a:lnTo>
                    <a:pt x="188" y="12"/>
                  </a:lnTo>
                  <a:lnTo>
                    <a:pt x="182" y="12"/>
                  </a:lnTo>
                  <a:lnTo>
                    <a:pt x="173" y="9"/>
                  </a:lnTo>
                  <a:lnTo>
                    <a:pt x="172" y="9"/>
                  </a:lnTo>
                  <a:lnTo>
                    <a:pt x="168" y="7"/>
                  </a:lnTo>
                  <a:lnTo>
                    <a:pt x="164" y="6"/>
                  </a:lnTo>
                  <a:lnTo>
                    <a:pt x="162" y="9"/>
                  </a:lnTo>
                  <a:lnTo>
                    <a:pt x="161" y="10"/>
                  </a:lnTo>
                  <a:lnTo>
                    <a:pt x="154" y="13"/>
                  </a:lnTo>
                  <a:lnTo>
                    <a:pt x="153" y="14"/>
                  </a:lnTo>
                  <a:lnTo>
                    <a:pt x="145" y="14"/>
                  </a:lnTo>
                  <a:lnTo>
                    <a:pt x="138" y="14"/>
                  </a:lnTo>
                  <a:lnTo>
                    <a:pt x="133" y="14"/>
                  </a:lnTo>
                  <a:lnTo>
                    <a:pt x="132" y="14"/>
                  </a:lnTo>
                  <a:lnTo>
                    <a:pt x="127" y="13"/>
                  </a:lnTo>
                  <a:lnTo>
                    <a:pt x="121" y="13"/>
                  </a:lnTo>
                  <a:lnTo>
                    <a:pt x="116" y="14"/>
                  </a:lnTo>
                  <a:lnTo>
                    <a:pt x="111" y="16"/>
                  </a:lnTo>
                  <a:lnTo>
                    <a:pt x="110" y="16"/>
                  </a:lnTo>
                  <a:lnTo>
                    <a:pt x="109" y="16"/>
                  </a:lnTo>
                  <a:lnTo>
                    <a:pt x="103" y="15"/>
                  </a:lnTo>
                  <a:lnTo>
                    <a:pt x="102" y="15"/>
                  </a:lnTo>
                  <a:lnTo>
                    <a:pt x="98" y="13"/>
                  </a:lnTo>
                  <a:lnTo>
                    <a:pt x="90" y="14"/>
                  </a:lnTo>
                  <a:lnTo>
                    <a:pt x="89" y="14"/>
                  </a:lnTo>
                  <a:lnTo>
                    <a:pt x="83" y="15"/>
                  </a:lnTo>
                  <a:lnTo>
                    <a:pt x="76" y="16"/>
                  </a:lnTo>
                  <a:lnTo>
                    <a:pt x="69" y="16"/>
                  </a:lnTo>
                  <a:lnTo>
                    <a:pt x="64" y="15"/>
                  </a:lnTo>
                  <a:lnTo>
                    <a:pt x="63" y="15"/>
                  </a:lnTo>
                  <a:lnTo>
                    <a:pt x="56" y="14"/>
                  </a:lnTo>
                  <a:lnTo>
                    <a:pt x="50" y="13"/>
                  </a:lnTo>
                  <a:lnTo>
                    <a:pt x="43" y="13"/>
                  </a:lnTo>
                  <a:lnTo>
                    <a:pt x="37" y="12"/>
                  </a:lnTo>
                  <a:lnTo>
                    <a:pt x="32" y="11"/>
                  </a:lnTo>
                  <a:lnTo>
                    <a:pt x="28" y="13"/>
                  </a:lnTo>
                  <a:lnTo>
                    <a:pt x="23" y="15"/>
                  </a:lnTo>
                  <a:lnTo>
                    <a:pt x="24" y="18"/>
                  </a:lnTo>
                  <a:lnTo>
                    <a:pt x="30" y="20"/>
                  </a:lnTo>
                  <a:lnTo>
                    <a:pt x="31" y="21"/>
                  </a:lnTo>
                  <a:lnTo>
                    <a:pt x="31" y="22"/>
                  </a:lnTo>
                  <a:lnTo>
                    <a:pt x="34" y="28"/>
                  </a:lnTo>
                  <a:lnTo>
                    <a:pt x="34" y="29"/>
                  </a:lnTo>
                  <a:lnTo>
                    <a:pt x="34" y="34"/>
                  </a:lnTo>
                  <a:lnTo>
                    <a:pt x="34" y="35"/>
                  </a:lnTo>
                  <a:lnTo>
                    <a:pt x="34" y="41"/>
                  </a:lnTo>
                  <a:lnTo>
                    <a:pt x="34" y="42"/>
                  </a:lnTo>
                  <a:lnTo>
                    <a:pt x="33" y="42"/>
                  </a:lnTo>
                  <a:lnTo>
                    <a:pt x="30" y="47"/>
                  </a:lnTo>
                  <a:lnTo>
                    <a:pt x="30" y="48"/>
                  </a:lnTo>
                  <a:lnTo>
                    <a:pt x="26" y="51"/>
                  </a:lnTo>
                  <a:lnTo>
                    <a:pt x="25" y="51"/>
                  </a:lnTo>
                  <a:lnTo>
                    <a:pt x="22" y="54"/>
                  </a:lnTo>
                  <a:lnTo>
                    <a:pt x="21" y="59"/>
                  </a:lnTo>
                  <a:lnTo>
                    <a:pt x="21" y="60"/>
                  </a:lnTo>
                  <a:lnTo>
                    <a:pt x="6" y="83"/>
                  </a:lnTo>
                  <a:lnTo>
                    <a:pt x="6" y="88"/>
                  </a:lnTo>
                  <a:lnTo>
                    <a:pt x="8" y="92"/>
                  </a:lnTo>
                  <a:lnTo>
                    <a:pt x="12" y="92"/>
                  </a:lnTo>
                  <a:lnTo>
                    <a:pt x="13" y="93"/>
                  </a:lnTo>
                  <a:lnTo>
                    <a:pt x="14" y="93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8" y="99"/>
                  </a:lnTo>
                  <a:lnTo>
                    <a:pt x="19" y="106"/>
                  </a:lnTo>
                  <a:lnTo>
                    <a:pt x="19" y="112"/>
                  </a:lnTo>
                  <a:lnTo>
                    <a:pt x="18" y="118"/>
                  </a:lnTo>
                  <a:lnTo>
                    <a:pt x="18" y="119"/>
                  </a:lnTo>
                  <a:lnTo>
                    <a:pt x="17" y="120"/>
                  </a:lnTo>
                  <a:lnTo>
                    <a:pt x="9" y="127"/>
                  </a:lnTo>
                  <a:lnTo>
                    <a:pt x="8" y="128"/>
                  </a:lnTo>
                  <a:lnTo>
                    <a:pt x="6" y="127"/>
                  </a:lnTo>
                  <a:lnTo>
                    <a:pt x="1" y="125"/>
                  </a:lnTo>
                  <a:lnTo>
                    <a:pt x="3" y="123"/>
                  </a:lnTo>
                  <a:lnTo>
                    <a:pt x="5" y="122"/>
                  </a:lnTo>
                  <a:lnTo>
                    <a:pt x="7" y="128"/>
                  </a:lnTo>
                  <a:lnTo>
                    <a:pt x="11" y="129"/>
                  </a:lnTo>
                  <a:lnTo>
                    <a:pt x="12" y="129"/>
                  </a:lnTo>
                  <a:lnTo>
                    <a:pt x="12" y="130"/>
                  </a:lnTo>
                  <a:lnTo>
                    <a:pt x="16" y="135"/>
                  </a:lnTo>
                  <a:lnTo>
                    <a:pt x="20" y="137"/>
                  </a:lnTo>
                  <a:lnTo>
                    <a:pt x="25" y="140"/>
                  </a:lnTo>
                  <a:lnTo>
                    <a:pt x="34" y="144"/>
                  </a:lnTo>
                  <a:lnTo>
                    <a:pt x="35" y="145"/>
                  </a:lnTo>
                  <a:lnTo>
                    <a:pt x="35" y="146"/>
                  </a:lnTo>
                  <a:lnTo>
                    <a:pt x="37" y="151"/>
                  </a:lnTo>
                  <a:lnTo>
                    <a:pt x="37" y="152"/>
                  </a:lnTo>
                  <a:lnTo>
                    <a:pt x="37" y="157"/>
                  </a:lnTo>
                  <a:lnTo>
                    <a:pt x="40" y="160"/>
                  </a:lnTo>
                  <a:lnTo>
                    <a:pt x="40" y="161"/>
                  </a:lnTo>
                  <a:lnTo>
                    <a:pt x="41" y="161"/>
                  </a:lnTo>
                  <a:lnTo>
                    <a:pt x="44" y="169"/>
                  </a:lnTo>
                  <a:lnTo>
                    <a:pt x="48" y="172"/>
                  </a:lnTo>
                  <a:lnTo>
                    <a:pt x="49" y="173"/>
                  </a:lnTo>
                  <a:lnTo>
                    <a:pt x="49" y="175"/>
                  </a:lnTo>
                  <a:lnTo>
                    <a:pt x="47" y="180"/>
                  </a:lnTo>
                  <a:lnTo>
                    <a:pt x="47" y="181"/>
                  </a:lnTo>
                  <a:lnTo>
                    <a:pt x="44" y="185"/>
                  </a:lnTo>
                  <a:lnTo>
                    <a:pt x="46" y="189"/>
                  </a:lnTo>
                  <a:lnTo>
                    <a:pt x="49" y="195"/>
                  </a:lnTo>
                  <a:lnTo>
                    <a:pt x="49" y="196"/>
                  </a:lnTo>
                  <a:lnTo>
                    <a:pt x="51" y="202"/>
                  </a:lnTo>
                  <a:lnTo>
                    <a:pt x="53" y="206"/>
                  </a:lnTo>
                  <a:lnTo>
                    <a:pt x="54" y="207"/>
                  </a:lnTo>
                  <a:lnTo>
                    <a:pt x="53" y="209"/>
                  </a:lnTo>
                  <a:lnTo>
                    <a:pt x="51" y="214"/>
                  </a:lnTo>
                  <a:lnTo>
                    <a:pt x="52" y="218"/>
                  </a:lnTo>
                  <a:lnTo>
                    <a:pt x="57" y="228"/>
                  </a:lnTo>
                  <a:lnTo>
                    <a:pt x="57" y="229"/>
                  </a:lnTo>
                  <a:lnTo>
                    <a:pt x="60" y="235"/>
                  </a:lnTo>
                  <a:lnTo>
                    <a:pt x="62" y="242"/>
                  </a:lnTo>
                  <a:lnTo>
                    <a:pt x="62" y="243"/>
                  </a:lnTo>
                  <a:lnTo>
                    <a:pt x="62" y="244"/>
                  </a:lnTo>
                  <a:lnTo>
                    <a:pt x="59" y="249"/>
                  </a:lnTo>
                  <a:lnTo>
                    <a:pt x="58" y="255"/>
                  </a:lnTo>
                  <a:lnTo>
                    <a:pt x="58" y="265"/>
                  </a:lnTo>
                  <a:lnTo>
                    <a:pt x="62" y="268"/>
                  </a:lnTo>
                  <a:lnTo>
                    <a:pt x="67" y="269"/>
                  </a:lnTo>
                  <a:lnTo>
                    <a:pt x="68" y="269"/>
                  </a:lnTo>
                  <a:lnTo>
                    <a:pt x="69" y="270"/>
                  </a:lnTo>
                  <a:lnTo>
                    <a:pt x="74" y="276"/>
                  </a:lnTo>
                  <a:lnTo>
                    <a:pt x="75" y="277"/>
                  </a:lnTo>
                  <a:lnTo>
                    <a:pt x="75" y="279"/>
                  </a:lnTo>
                  <a:lnTo>
                    <a:pt x="75" y="284"/>
                  </a:lnTo>
                  <a:lnTo>
                    <a:pt x="75" y="285"/>
                  </a:lnTo>
                  <a:lnTo>
                    <a:pt x="74" y="285"/>
                  </a:lnTo>
                  <a:lnTo>
                    <a:pt x="71" y="291"/>
                  </a:lnTo>
                  <a:lnTo>
                    <a:pt x="66" y="297"/>
                  </a:lnTo>
                  <a:lnTo>
                    <a:pt x="62" y="304"/>
                  </a:lnTo>
                  <a:lnTo>
                    <a:pt x="61" y="304"/>
                  </a:lnTo>
                  <a:lnTo>
                    <a:pt x="57" y="311"/>
                  </a:lnTo>
                  <a:lnTo>
                    <a:pt x="58" y="316"/>
                  </a:lnTo>
                  <a:lnTo>
                    <a:pt x="60" y="321"/>
                  </a:lnTo>
                  <a:lnTo>
                    <a:pt x="65" y="327"/>
                  </a:lnTo>
                  <a:lnTo>
                    <a:pt x="66" y="328"/>
                  </a:lnTo>
                  <a:lnTo>
                    <a:pt x="69" y="333"/>
                  </a:lnTo>
                  <a:lnTo>
                    <a:pt x="69" y="334"/>
                  </a:lnTo>
                  <a:lnTo>
                    <a:pt x="70" y="342"/>
                  </a:lnTo>
                  <a:lnTo>
                    <a:pt x="72" y="349"/>
                  </a:lnTo>
                  <a:lnTo>
                    <a:pt x="72" y="350"/>
                  </a:lnTo>
                  <a:lnTo>
                    <a:pt x="72" y="351"/>
                  </a:lnTo>
                  <a:lnTo>
                    <a:pt x="69" y="356"/>
                  </a:lnTo>
                  <a:lnTo>
                    <a:pt x="69" y="357"/>
                  </a:lnTo>
                  <a:lnTo>
                    <a:pt x="64" y="363"/>
                  </a:lnTo>
                  <a:lnTo>
                    <a:pt x="64" y="368"/>
                  </a:lnTo>
                  <a:lnTo>
                    <a:pt x="65" y="373"/>
                  </a:lnTo>
                  <a:lnTo>
                    <a:pt x="65" y="374"/>
                  </a:lnTo>
                  <a:lnTo>
                    <a:pt x="66" y="382"/>
                  </a:lnTo>
                  <a:lnTo>
                    <a:pt x="66" y="387"/>
                  </a:lnTo>
                  <a:lnTo>
                    <a:pt x="68" y="392"/>
                  </a:lnTo>
                  <a:lnTo>
                    <a:pt x="70" y="398"/>
                  </a:lnTo>
                  <a:lnTo>
                    <a:pt x="74" y="403"/>
                  </a:lnTo>
                  <a:lnTo>
                    <a:pt x="75" y="404"/>
                  </a:lnTo>
                  <a:lnTo>
                    <a:pt x="75" y="405"/>
                  </a:lnTo>
                  <a:lnTo>
                    <a:pt x="74" y="411"/>
                  </a:lnTo>
                  <a:lnTo>
                    <a:pt x="74" y="417"/>
                  </a:lnTo>
                  <a:lnTo>
                    <a:pt x="74" y="425"/>
                  </a:lnTo>
                  <a:lnTo>
                    <a:pt x="73" y="430"/>
                  </a:lnTo>
                  <a:lnTo>
                    <a:pt x="73" y="436"/>
                  </a:lnTo>
                  <a:lnTo>
                    <a:pt x="74" y="442"/>
                  </a:lnTo>
                  <a:lnTo>
                    <a:pt x="74" y="443"/>
                  </a:lnTo>
                  <a:lnTo>
                    <a:pt x="71" y="448"/>
                  </a:lnTo>
                  <a:lnTo>
                    <a:pt x="72" y="452"/>
                  </a:lnTo>
                  <a:lnTo>
                    <a:pt x="72" y="453"/>
                  </a:lnTo>
                  <a:lnTo>
                    <a:pt x="72" y="459"/>
                  </a:lnTo>
                  <a:lnTo>
                    <a:pt x="72" y="460"/>
                  </a:lnTo>
                  <a:lnTo>
                    <a:pt x="71" y="461"/>
                  </a:lnTo>
                  <a:lnTo>
                    <a:pt x="70" y="463"/>
                  </a:lnTo>
                  <a:lnTo>
                    <a:pt x="72" y="465"/>
                  </a:lnTo>
                  <a:lnTo>
                    <a:pt x="74" y="466"/>
                  </a:lnTo>
                  <a:lnTo>
                    <a:pt x="73" y="468"/>
                  </a:lnTo>
                  <a:lnTo>
                    <a:pt x="70" y="473"/>
                  </a:lnTo>
                  <a:lnTo>
                    <a:pt x="69" y="478"/>
                  </a:lnTo>
                  <a:lnTo>
                    <a:pt x="72" y="484"/>
                  </a:lnTo>
                  <a:lnTo>
                    <a:pt x="72" y="485"/>
                  </a:lnTo>
                  <a:lnTo>
                    <a:pt x="73" y="491"/>
                  </a:lnTo>
                  <a:lnTo>
                    <a:pt x="73" y="492"/>
                  </a:lnTo>
                  <a:lnTo>
                    <a:pt x="74" y="497"/>
                  </a:lnTo>
                  <a:lnTo>
                    <a:pt x="74" y="498"/>
                  </a:lnTo>
                  <a:lnTo>
                    <a:pt x="73" y="499"/>
                  </a:lnTo>
                  <a:lnTo>
                    <a:pt x="69" y="503"/>
                  </a:lnTo>
                  <a:lnTo>
                    <a:pt x="69" y="508"/>
                  </a:lnTo>
                  <a:lnTo>
                    <a:pt x="70" y="512"/>
                  </a:lnTo>
                  <a:lnTo>
                    <a:pt x="70" y="513"/>
                  </a:lnTo>
                  <a:lnTo>
                    <a:pt x="71" y="519"/>
                  </a:lnTo>
                  <a:lnTo>
                    <a:pt x="71" y="520"/>
                  </a:lnTo>
                  <a:lnTo>
                    <a:pt x="71" y="525"/>
                  </a:lnTo>
                  <a:lnTo>
                    <a:pt x="71" y="531"/>
                  </a:lnTo>
                  <a:lnTo>
                    <a:pt x="72" y="537"/>
                  </a:lnTo>
                  <a:lnTo>
                    <a:pt x="72" y="538"/>
                  </a:lnTo>
                  <a:lnTo>
                    <a:pt x="72" y="544"/>
                  </a:lnTo>
                  <a:lnTo>
                    <a:pt x="74" y="549"/>
                  </a:lnTo>
                  <a:lnTo>
                    <a:pt x="75" y="550"/>
                  </a:lnTo>
                  <a:lnTo>
                    <a:pt x="75" y="558"/>
                  </a:lnTo>
                  <a:lnTo>
                    <a:pt x="75" y="559"/>
                  </a:lnTo>
                  <a:lnTo>
                    <a:pt x="74" y="560"/>
                  </a:lnTo>
                  <a:lnTo>
                    <a:pt x="70" y="563"/>
                  </a:lnTo>
                  <a:lnTo>
                    <a:pt x="69" y="568"/>
                  </a:lnTo>
                  <a:lnTo>
                    <a:pt x="72" y="569"/>
                  </a:lnTo>
                  <a:lnTo>
                    <a:pt x="74" y="569"/>
                  </a:lnTo>
                  <a:lnTo>
                    <a:pt x="74" y="571"/>
                  </a:lnTo>
                  <a:lnTo>
                    <a:pt x="75" y="576"/>
                  </a:lnTo>
                  <a:lnTo>
                    <a:pt x="77" y="582"/>
                  </a:lnTo>
                  <a:lnTo>
                    <a:pt x="78" y="582"/>
                  </a:lnTo>
                  <a:lnTo>
                    <a:pt x="78" y="583"/>
                  </a:lnTo>
                  <a:lnTo>
                    <a:pt x="77" y="591"/>
                  </a:lnTo>
                  <a:lnTo>
                    <a:pt x="78" y="598"/>
                  </a:lnTo>
                  <a:lnTo>
                    <a:pt x="77" y="603"/>
                  </a:lnTo>
                  <a:lnTo>
                    <a:pt x="80" y="607"/>
                  </a:lnTo>
                  <a:lnTo>
                    <a:pt x="85" y="614"/>
                  </a:lnTo>
                  <a:lnTo>
                    <a:pt x="88" y="620"/>
                  </a:lnTo>
                  <a:lnTo>
                    <a:pt x="88" y="621"/>
                  </a:lnTo>
                  <a:lnTo>
                    <a:pt x="88" y="622"/>
                  </a:lnTo>
                  <a:lnTo>
                    <a:pt x="88" y="627"/>
                  </a:lnTo>
                  <a:lnTo>
                    <a:pt x="87" y="628"/>
                  </a:lnTo>
                  <a:lnTo>
                    <a:pt x="87" y="629"/>
                  </a:lnTo>
                  <a:lnTo>
                    <a:pt x="83" y="633"/>
                  </a:lnTo>
                  <a:lnTo>
                    <a:pt x="84" y="640"/>
                  </a:lnTo>
                  <a:lnTo>
                    <a:pt x="84" y="648"/>
                  </a:lnTo>
                  <a:lnTo>
                    <a:pt x="84" y="653"/>
                  </a:lnTo>
                  <a:lnTo>
                    <a:pt x="86" y="657"/>
                  </a:lnTo>
                  <a:lnTo>
                    <a:pt x="90" y="664"/>
                  </a:lnTo>
                  <a:lnTo>
                    <a:pt x="91" y="665"/>
                  </a:lnTo>
                  <a:lnTo>
                    <a:pt x="92" y="672"/>
                  </a:lnTo>
                  <a:lnTo>
                    <a:pt x="92" y="673"/>
                  </a:lnTo>
                  <a:lnTo>
                    <a:pt x="91" y="679"/>
                  </a:lnTo>
                  <a:lnTo>
                    <a:pt x="93" y="681"/>
                  </a:lnTo>
                  <a:lnTo>
                    <a:pt x="99" y="683"/>
                  </a:lnTo>
                  <a:lnTo>
                    <a:pt x="106" y="684"/>
                  </a:lnTo>
                  <a:lnTo>
                    <a:pt x="107" y="684"/>
                  </a:lnTo>
                  <a:lnTo>
                    <a:pt x="111" y="689"/>
                  </a:lnTo>
                  <a:lnTo>
                    <a:pt x="116" y="691"/>
                  </a:lnTo>
                  <a:lnTo>
                    <a:pt x="121" y="693"/>
                  </a:lnTo>
                  <a:lnTo>
                    <a:pt x="127" y="696"/>
                  </a:lnTo>
                  <a:lnTo>
                    <a:pt x="133" y="695"/>
                  </a:lnTo>
                  <a:lnTo>
                    <a:pt x="134" y="695"/>
                  </a:lnTo>
                  <a:lnTo>
                    <a:pt x="135" y="696"/>
                  </a:lnTo>
                  <a:lnTo>
                    <a:pt x="139" y="701"/>
                  </a:lnTo>
                  <a:lnTo>
                    <a:pt x="139" y="702"/>
                  </a:lnTo>
                  <a:lnTo>
                    <a:pt x="142" y="708"/>
                  </a:lnTo>
                  <a:lnTo>
                    <a:pt x="145" y="711"/>
                  </a:lnTo>
                  <a:lnTo>
                    <a:pt x="150" y="712"/>
                  </a:lnTo>
                  <a:lnTo>
                    <a:pt x="154" y="714"/>
                  </a:lnTo>
                  <a:lnTo>
                    <a:pt x="151" y="717"/>
                  </a:lnTo>
                  <a:lnTo>
                    <a:pt x="147" y="722"/>
                  </a:lnTo>
                  <a:lnTo>
                    <a:pt x="143" y="726"/>
                  </a:lnTo>
                  <a:lnTo>
                    <a:pt x="142" y="730"/>
                  </a:lnTo>
                  <a:lnTo>
                    <a:pt x="144" y="735"/>
                  </a:lnTo>
                  <a:lnTo>
                    <a:pt x="144" y="736"/>
                  </a:lnTo>
                  <a:lnTo>
                    <a:pt x="142" y="741"/>
                  </a:lnTo>
                  <a:lnTo>
                    <a:pt x="145" y="746"/>
                  </a:lnTo>
                  <a:lnTo>
                    <a:pt x="147" y="749"/>
                  </a:lnTo>
                  <a:lnTo>
                    <a:pt x="144" y="750"/>
                  </a:lnTo>
                  <a:lnTo>
                    <a:pt x="140" y="752"/>
                  </a:lnTo>
                  <a:lnTo>
                    <a:pt x="139" y="756"/>
                  </a:lnTo>
                  <a:lnTo>
                    <a:pt x="138" y="757"/>
                  </a:lnTo>
                  <a:lnTo>
                    <a:pt x="133" y="764"/>
                  </a:lnTo>
                  <a:lnTo>
                    <a:pt x="129" y="769"/>
                  </a:lnTo>
                  <a:lnTo>
                    <a:pt x="128" y="775"/>
                  </a:lnTo>
                  <a:lnTo>
                    <a:pt x="128" y="776"/>
                  </a:lnTo>
                  <a:lnTo>
                    <a:pt x="127" y="782"/>
                  </a:lnTo>
                  <a:lnTo>
                    <a:pt x="124" y="790"/>
                  </a:lnTo>
                  <a:lnTo>
                    <a:pt x="124" y="797"/>
                  </a:lnTo>
                  <a:lnTo>
                    <a:pt x="126" y="800"/>
                  </a:lnTo>
                  <a:lnTo>
                    <a:pt x="131" y="802"/>
                  </a:lnTo>
                  <a:lnTo>
                    <a:pt x="132" y="802"/>
                  </a:lnTo>
                  <a:lnTo>
                    <a:pt x="137" y="806"/>
                  </a:lnTo>
                  <a:lnTo>
                    <a:pt x="141" y="809"/>
                  </a:lnTo>
                  <a:lnTo>
                    <a:pt x="145" y="808"/>
                  </a:lnTo>
                  <a:lnTo>
                    <a:pt x="147" y="805"/>
                  </a:lnTo>
                  <a:lnTo>
                    <a:pt x="148" y="805"/>
                  </a:lnTo>
                  <a:lnTo>
                    <a:pt x="148" y="804"/>
                  </a:lnTo>
                  <a:lnTo>
                    <a:pt x="152" y="801"/>
                  </a:lnTo>
                  <a:lnTo>
                    <a:pt x="153" y="800"/>
                  </a:lnTo>
                  <a:lnTo>
                    <a:pt x="154" y="800"/>
                  </a:lnTo>
                  <a:lnTo>
                    <a:pt x="161" y="799"/>
                  </a:lnTo>
                  <a:lnTo>
                    <a:pt x="162" y="799"/>
                  </a:lnTo>
                  <a:lnTo>
                    <a:pt x="168" y="802"/>
                  </a:lnTo>
                  <a:lnTo>
                    <a:pt x="169" y="802"/>
                  </a:lnTo>
                  <a:lnTo>
                    <a:pt x="170" y="803"/>
                  </a:lnTo>
                  <a:lnTo>
                    <a:pt x="173" y="808"/>
                  </a:lnTo>
                  <a:lnTo>
                    <a:pt x="177" y="814"/>
                  </a:lnTo>
                  <a:lnTo>
                    <a:pt x="181" y="816"/>
                  </a:lnTo>
                  <a:lnTo>
                    <a:pt x="186" y="813"/>
                  </a:lnTo>
                  <a:lnTo>
                    <a:pt x="187" y="813"/>
                  </a:lnTo>
                  <a:lnTo>
                    <a:pt x="188" y="813"/>
                  </a:lnTo>
                  <a:lnTo>
                    <a:pt x="193" y="813"/>
                  </a:lnTo>
                  <a:lnTo>
                    <a:pt x="200" y="813"/>
                  </a:lnTo>
                  <a:lnTo>
                    <a:pt x="201" y="813"/>
                  </a:lnTo>
                  <a:lnTo>
                    <a:pt x="205" y="816"/>
                  </a:lnTo>
                  <a:lnTo>
                    <a:pt x="210" y="817"/>
                  </a:lnTo>
                  <a:lnTo>
                    <a:pt x="214" y="813"/>
                  </a:lnTo>
                  <a:lnTo>
                    <a:pt x="215" y="813"/>
                  </a:lnTo>
                  <a:lnTo>
                    <a:pt x="216" y="813"/>
                  </a:lnTo>
                  <a:lnTo>
                    <a:pt x="223" y="813"/>
                  </a:lnTo>
                  <a:lnTo>
                    <a:pt x="224" y="813"/>
                  </a:lnTo>
                  <a:lnTo>
                    <a:pt x="230" y="813"/>
                  </a:lnTo>
                  <a:lnTo>
                    <a:pt x="236" y="811"/>
                  </a:lnTo>
                  <a:lnTo>
                    <a:pt x="237" y="811"/>
                  </a:lnTo>
                  <a:lnTo>
                    <a:pt x="242" y="813"/>
                  </a:lnTo>
                  <a:lnTo>
                    <a:pt x="248" y="813"/>
                  </a:lnTo>
                  <a:lnTo>
                    <a:pt x="253" y="812"/>
                  </a:lnTo>
                  <a:lnTo>
                    <a:pt x="254" y="812"/>
                  </a:lnTo>
                  <a:lnTo>
                    <a:pt x="260" y="812"/>
                  </a:lnTo>
                  <a:lnTo>
                    <a:pt x="261" y="812"/>
                  </a:lnTo>
                  <a:lnTo>
                    <a:pt x="270" y="813"/>
                  </a:lnTo>
                  <a:lnTo>
                    <a:pt x="271" y="813"/>
                  </a:lnTo>
                  <a:lnTo>
                    <a:pt x="272" y="814"/>
                  </a:lnTo>
                  <a:lnTo>
                    <a:pt x="276" y="818"/>
                  </a:lnTo>
                  <a:lnTo>
                    <a:pt x="283" y="823"/>
                  </a:lnTo>
                  <a:lnTo>
                    <a:pt x="290" y="829"/>
                  </a:lnTo>
                  <a:lnTo>
                    <a:pt x="295" y="833"/>
                  </a:lnTo>
                  <a:lnTo>
                    <a:pt x="299" y="838"/>
                  </a:lnTo>
                  <a:lnTo>
                    <a:pt x="304" y="841"/>
                  </a:lnTo>
                  <a:lnTo>
                    <a:pt x="309" y="844"/>
                  </a:lnTo>
                  <a:lnTo>
                    <a:pt x="314" y="846"/>
                  </a:lnTo>
                  <a:lnTo>
                    <a:pt x="314" y="847"/>
                  </a:lnTo>
                  <a:lnTo>
                    <a:pt x="319" y="851"/>
                  </a:lnTo>
                  <a:lnTo>
                    <a:pt x="320" y="851"/>
                  </a:lnTo>
                  <a:lnTo>
                    <a:pt x="323" y="856"/>
                  </a:lnTo>
                  <a:lnTo>
                    <a:pt x="328" y="860"/>
                  </a:lnTo>
                  <a:lnTo>
                    <a:pt x="328" y="861"/>
                  </a:lnTo>
                  <a:lnTo>
                    <a:pt x="329" y="862"/>
                  </a:lnTo>
                  <a:lnTo>
                    <a:pt x="329" y="867"/>
                  </a:lnTo>
                  <a:lnTo>
                    <a:pt x="333" y="873"/>
                  </a:lnTo>
                  <a:lnTo>
                    <a:pt x="333" y="875"/>
                  </a:lnTo>
                  <a:lnTo>
                    <a:pt x="332" y="876"/>
                  </a:lnTo>
                  <a:lnTo>
                    <a:pt x="330" y="880"/>
                  </a:lnTo>
                  <a:lnTo>
                    <a:pt x="331" y="883"/>
                  </a:lnTo>
                  <a:lnTo>
                    <a:pt x="336" y="885"/>
                  </a:lnTo>
                  <a:lnTo>
                    <a:pt x="337" y="885"/>
                  </a:lnTo>
                  <a:lnTo>
                    <a:pt x="341" y="889"/>
                  </a:lnTo>
                  <a:lnTo>
                    <a:pt x="346" y="889"/>
                  </a:lnTo>
                  <a:lnTo>
                    <a:pt x="347" y="889"/>
                  </a:lnTo>
                  <a:lnTo>
                    <a:pt x="347" y="890"/>
                  </a:lnTo>
                  <a:lnTo>
                    <a:pt x="352" y="894"/>
                  </a:lnTo>
                  <a:lnTo>
                    <a:pt x="357" y="896"/>
                  </a:lnTo>
                  <a:lnTo>
                    <a:pt x="358" y="897"/>
                  </a:lnTo>
                  <a:lnTo>
                    <a:pt x="362" y="903"/>
                  </a:lnTo>
                  <a:lnTo>
                    <a:pt x="362" y="904"/>
                  </a:lnTo>
                  <a:lnTo>
                    <a:pt x="362" y="905"/>
                  </a:lnTo>
                  <a:lnTo>
                    <a:pt x="362" y="910"/>
                  </a:lnTo>
                  <a:lnTo>
                    <a:pt x="364" y="915"/>
                  </a:lnTo>
                  <a:lnTo>
                    <a:pt x="364" y="917"/>
                  </a:lnTo>
                  <a:lnTo>
                    <a:pt x="369" y="914"/>
                  </a:lnTo>
                  <a:lnTo>
                    <a:pt x="370" y="914"/>
                  </a:lnTo>
                  <a:lnTo>
                    <a:pt x="371" y="914"/>
                  </a:lnTo>
                  <a:lnTo>
                    <a:pt x="376" y="915"/>
                  </a:lnTo>
                  <a:lnTo>
                    <a:pt x="377" y="915"/>
                  </a:lnTo>
                  <a:lnTo>
                    <a:pt x="378" y="916"/>
                  </a:lnTo>
                  <a:lnTo>
                    <a:pt x="381" y="918"/>
                  </a:lnTo>
                  <a:lnTo>
                    <a:pt x="383" y="917"/>
                  </a:lnTo>
                  <a:lnTo>
                    <a:pt x="385" y="913"/>
                  </a:lnTo>
                  <a:lnTo>
                    <a:pt x="386" y="907"/>
                  </a:lnTo>
                  <a:lnTo>
                    <a:pt x="386" y="905"/>
                  </a:lnTo>
                  <a:lnTo>
                    <a:pt x="388" y="905"/>
                  </a:lnTo>
                  <a:lnTo>
                    <a:pt x="393" y="903"/>
                  </a:lnTo>
                  <a:lnTo>
                    <a:pt x="397" y="900"/>
                  </a:lnTo>
                  <a:lnTo>
                    <a:pt x="398" y="900"/>
                  </a:lnTo>
                  <a:lnTo>
                    <a:pt x="399" y="900"/>
                  </a:lnTo>
                  <a:lnTo>
                    <a:pt x="404" y="900"/>
                  </a:lnTo>
                  <a:lnTo>
                    <a:pt x="408" y="897"/>
                  </a:lnTo>
                  <a:lnTo>
                    <a:pt x="410" y="893"/>
                  </a:lnTo>
                  <a:lnTo>
                    <a:pt x="411" y="891"/>
                  </a:lnTo>
                  <a:lnTo>
                    <a:pt x="412" y="891"/>
                  </a:lnTo>
                  <a:lnTo>
                    <a:pt x="418" y="890"/>
                  </a:lnTo>
                  <a:lnTo>
                    <a:pt x="423" y="888"/>
                  </a:lnTo>
                  <a:lnTo>
                    <a:pt x="426" y="886"/>
                  </a:lnTo>
                  <a:lnTo>
                    <a:pt x="431" y="888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9248" name="Freeform 57"/>
            <p:cNvSpPr>
              <a:spLocks/>
            </p:cNvSpPr>
            <p:nvPr/>
          </p:nvSpPr>
          <p:spPr bwMode="auto">
            <a:xfrm>
              <a:off x="4500563" y="2365375"/>
              <a:ext cx="996950" cy="614363"/>
            </a:xfrm>
            <a:custGeom>
              <a:avLst/>
              <a:gdLst>
                <a:gd name="T0" fmla="*/ 2147483647 w 622"/>
                <a:gd name="T1" fmla="*/ 2147483647 h 392"/>
                <a:gd name="T2" fmla="*/ 2147483647 w 622"/>
                <a:gd name="T3" fmla="*/ 2147483647 h 392"/>
                <a:gd name="T4" fmla="*/ 2147483647 w 622"/>
                <a:gd name="T5" fmla="*/ 2147483647 h 392"/>
                <a:gd name="T6" fmla="*/ 2147483647 w 622"/>
                <a:gd name="T7" fmla="*/ 2147483647 h 392"/>
                <a:gd name="T8" fmla="*/ 2147483647 w 622"/>
                <a:gd name="T9" fmla="*/ 2147483647 h 392"/>
                <a:gd name="T10" fmla="*/ 2147483647 w 622"/>
                <a:gd name="T11" fmla="*/ 2147483647 h 392"/>
                <a:gd name="T12" fmla="*/ 2147483647 w 622"/>
                <a:gd name="T13" fmla="*/ 2147483647 h 392"/>
                <a:gd name="T14" fmla="*/ 2147483647 w 622"/>
                <a:gd name="T15" fmla="*/ 2147483647 h 392"/>
                <a:gd name="T16" fmla="*/ 2147483647 w 622"/>
                <a:gd name="T17" fmla="*/ 2147483647 h 392"/>
                <a:gd name="T18" fmla="*/ 2147483647 w 622"/>
                <a:gd name="T19" fmla="*/ 2147483647 h 392"/>
                <a:gd name="T20" fmla="*/ 2147483647 w 622"/>
                <a:gd name="T21" fmla="*/ 2147483647 h 392"/>
                <a:gd name="T22" fmla="*/ 2147483647 w 622"/>
                <a:gd name="T23" fmla="*/ 2147483647 h 392"/>
                <a:gd name="T24" fmla="*/ 2147483647 w 622"/>
                <a:gd name="T25" fmla="*/ 2147483647 h 392"/>
                <a:gd name="T26" fmla="*/ 2147483647 w 622"/>
                <a:gd name="T27" fmla="*/ 2147483647 h 392"/>
                <a:gd name="T28" fmla="*/ 2147483647 w 622"/>
                <a:gd name="T29" fmla="*/ 2147483647 h 392"/>
                <a:gd name="T30" fmla="*/ 2147483647 w 622"/>
                <a:gd name="T31" fmla="*/ 2147483647 h 392"/>
                <a:gd name="T32" fmla="*/ 2147483647 w 622"/>
                <a:gd name="T33" fmla="*/ 2147483647 h 392"/>
                <a:gd name="T34" fmla="*/ 2147483647 w 622"/>
                <a:gd name="T35" fmla="*/ 2147483647 h 392"/>
                <a:gd name="T36" fmla="*/ 2147483647 w 622"/>
                <a:gd name="T37" fmla="*/ 2147483647 h 392"/>
                <a:gd name="T38" fmla="*/ 2147483647 w 622"/>
                <a:gd name="T39" fmla="*/ 2147483647 h 392"/>
                <a:gd name="T40" fmla="*/ 2147483647 w 622"/>
                <a:gd name="T41" fmla="*/ 2147483647 h 392"/>
                <a:gd name="T42" fmla="*/ 2147483647 w 622"/>
                <a:gd name="T43" fmla="*/ 2147483647 h 392"/>
                <a:gd name="T44" fmla="*/ 2147483647 w 622"/>
                <a:gd name="T45" fmla="*/ 2147483647 h 392"/>
                <a:gd name="T46" fmla="*/ 2147483647 w 622"/>
                <a:gd name="T47" fmla="*/ 2147483647 h 392"/>
                <a:gd name="T48" fmla="*/ 2147483647 w 622"/>
                <a:gd name="T49" fmla="*/ 2147483647 h 392"/>
                <a:gd name="T50" fmla="*/ 2147483647 w 622"/>
                <a:gd name="T51" fmla="*/ 2147483647 h 392"/>
                <a:gd name="T52" fmla="*/ 2147483647 w 622"/>
                <a:gd name="T53" fmla="*/ 2147483647 h 392"/>
                <a:gd name="T54" fmla="*/ 2147483647 w 622"/>
                <a:gd name="T55" fmla="*/ 2147483647 h 392"/>
                <a:gd name="T56" fmla="*/ 2147483647 w 622"/>
                <a:gd name="T57" fmla="*/ 2147483647 h 392"/>
                <a:gd name="T58" fmla="*/ 2147483647 w 622"/>
                <a:gd name="T59" fmla="*/ 2147483647 h 392"/>
                <a:gd name="T60" fmla="*/ 2147483647 w 622"/>
                <a:gd name="T61" fmla="*/ 2147483647 h 392"/>
                <a:gd name="T62" fmla="*/ 2147483647 w 622"/>
                <a:gd name="T63" fmla="*/ 2147483647 h 392"/>
                <a:gd name="T64" fmla="*/ 2147483647 w 622"/>
                <a:gd name="T65" fmla="*/ 2147483647 h 392"/>
                <a:gd name="T66" fmla="*/ 2147483647 w 622"/>
                <a:gd name="T67" fmla="*/ 2147483647 h 392"/>
                <a:gd name="T68" fmla="*/ 2147483647 w 622"/>
                <a:gd name="T69" fmla="*/ 2147483647 h 392"/>
                <a:gd name="T70" fmla="*/ 2147483647 w 622"/>
                <a:gd name="T71" fmla="*/ 2147483647 h 392"/>
                <a:gd name="T72" fmla="*/ 2147483647 w 622"/>
                <a:gd name="T73" fmla="*/ 2147483647 h 392"/>
                <a:gd name="T74" fmla="*/ 2147483647 w 622"/>
                <a:gd name="T75" fmla="*/ 2147483647 h 392"/>
                <a:gd name="T76" fmla="*/ 2147483647 w 622"/>
                <a:gd name="T77" fmla="*/ 2147483647 h 392"/>
                <a:gd name="T78" fmla="*/ 2147483647 w 622"/>
                <a:gd name="T79" fmla="*/ 2147483647 h 392"/>
                <a:gd name="T80" fmla="*/ 2147483647 w 622"/>
                <a:gd name="T81" fmla="*/ 2147483647 h 392"/>
                <a:gd name="T82" fmla="*/ 2147483647 w 622"/>
                <a:gd name="T83" fmla="*/ 2147483647 h 392"/>
                <a:gd name="T84" fmla="*/ 2147483647 w 622"/>
                <a:gd name="T85" fmla="*/ 2147483647 h 392"/>
                <a:gd name="T86" fmla="*/ 2147483647 w 622"/>
                <a:gd name="T87" fmla="*/ 2147483647 h 392"/>
                <a:gd name="T88" fmla="*/ 2147483647 w 622"/>
                <a:gd name="T89" fmla="*/ 2147483647 h 392"/>
                <a:gd name="T90" fmla="*/ 2147483647 w 622"/>
                <a:gd name="T91" fmla="*/ 2147483647 h 392"/>
                <a:gd name="T92" fmla="*/ 2147483647 w 622"/>
                <a:gd name="T93" fmla="*/ 2147483647 h 392"/>
                <a:gd name="T94" fmla="*/ 2147483647 w 622"/>
                <a:gd name="T95" fmla="*/ 2147483647 h 392"/>
                <a:gd name="T96" fmla="*/ 2147483647 w 622"/>
                <a:gd name="T97" fmla="*/ 2147483647 h 392"/>
                <a:gd name="T98" fmla="*/ 2147483647 w 622"/>
                <a:gd name="T99" fmla="*/ 2147483647 h 392"/>
                <a:gd name="T100" fmla="*/ 2147483647 w 622"/>
                <a:gd name="T101" fmla="*/ 2147483647 h 392"/>
                <a:gd name="T102" fmla="*/ 2147483647 w 622"/>
                <a:gd name="T103" fmla="*/ 2147483647 h 392"/>
                <a:gd name="T104" fmla="*/ 2147483647 w 622"/>
                <a:gd name="T105" fmla="*/ 2147483647 h 392"/>
                <a:gd name="T106" fmla="*/ 2147483647 w 622"/>
                <a:gd name="T107" fmla="*/ 2147483647 h 392"/>
                <a:gd name="T108" fmla="*/ 2147483647 w 622"/>
                <a:gd name="T109" fmla="*/ 2147483647 h 392"/>
                <a:gd name="T110" fmla="*/ 2147483647 w 622"/>
                <a:gd name="T111" fmla="*/ 2147483647 h 392"/>
                <a:gd name="T112" fmla="*/ 2147483647 w 622"/>
                <a:gd name="T113" fmla="*/ 2147483647 h 392"/>
                <a:gd name="T114" fmla="*/ 2147483647 w 622"/>
                <a:gd name="T115" fmla="*/ 2147483647 h 392"/>
                <a:gd name="T116" fmla="*/ 2147483647 w 622"/>
                <a:gd name="T117" fmla="*/ 2147483647 h 392"/>
                <a:gd name="T118" fmla="*/ 2147483647 w 622"/>
                <a:gd name="T119" fmla="*/ 2147483647 h 392"/>
                <a:gd name="T120" fmla="*/ 2147483647 w 622"/>
                <a:gd name="T121" fmla="*/ 2147483647 h 392"/>
                <a:gd name="T122" fmla="*/ 2147483647 w 622"/>
                <a:gd name="T123" fmla="*/ 2147483647 h 392"/>
                <a:gd name="T124" fmla="*/ 2147483647 w 622"/>
                <a:gd name="T125" fmla="*/ 2147483647 h 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622"/>
                <a:gd name="T190" fmla="*/ 0 h 392"/>
                <a:gd name="T191" fmla="*/ 622 w 622"/>
                <a:gd name="T192" fmla="*/ 392 h 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622" h="392">
                  <a:moveTo>
                    <a:pt x="1" y="247"/>
                  </a:moveTo>
                  <a:lnTo>
                    <a:pt x="1" y="246"/>
                  </a:lnTo>
                  <a:lnTo>
                    <a:pt x="1" y="245"/>
                  </a:lnTo>
                  <a:lnTo>
                    <a:pt x="2" y="245"/>
                  </a:lnTo>
                  <a:lnTo>
                    <a:pt x="3" y="245"/>
                  </a:lnTo>
                  <a:lnTo>
                    <a:pt x="3" y="244"/>
                  </a:lnTo>
                  <a:lnTo>
                    <a:pt x="1" y="243"/>
                  </a:lnTo>
                  <a:lnTo>
                    <a:pt x="1" y="242"/>
                  </a:lnTo>
                  <a:lnTo>
                    <a:pt x="1" y="240"/>
                  </a:lnTo>
                  <a:lnTo>
                    <a:pt x="0" y="240"/>
                  </a:lnTo>
                  <a:lnTo>
                    <a:pt x="1" y="239"/>
                  </a:lnTo>
                  <a:lnTo>
                    <a:pt x="0" y="238"/>
                  </a:lnTo>
                  <a:lnTo>
                    <a:pt x="1" y="237"/>
                  </a:lnTo>
                  <a:lnTo>
                    <a:pt x="1" y="236"/>
                  </a:lnTo>
                  <a:lnTo>
                    <a:pt x="3" y="235"/>
                  </a:lnTo>
                  <a:lnTo>
                    <a:pt x="3" y="233"/>
                  </a:lnTo>
                  <a:lnTo>
                    <a:pt x="3" y="231"/>
                  </a:lnTo>
                  <a:lnTo>
                    <a:pt x="2" y="231"/>
                  </a:lnTo>
                  <a:lnTo>
                    <a:pt x="2" y="230"/>
                  </a:lnTo>
                  <a:lnTo>
                    <a:pt x="4" y="230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6" y="228"/>
                  </a:lnTo>
                  <a:lnTo>
                    <a:pt x="7" y="226"/>
                  </a:lnTo>
                  <a:lnTo>
                    <a:pt x="7" y="225"/>
                  </a:lnTo>
                  <a:lnTo>
                    <a:pt x="8" y="226"/>
                  </a:lnTo>
                  <a:lnTo>
                    <a:pt x="9" y="225"/>
                  </a:lnTo>
                  <a:lnTo>
                    <a:pt x="10" y="225"/>
                  </a:lnTo>
                  <a:lnTo>
                    <a:pt x="11" y="223"/>
                  </a:lnTo>
                  <a:lnTo>
                    <a:pt x="12" y="222"/>
                  </a:lnTo>
                  <a:lnTo>
                    <a:pt x="11" y="220"/>
                  </a:lnTo>
                  <a:lnTo>
                    <a:pt x="11" y="219"/>
                  </a:lnTo>
                  <a:lnTo>
                    <a:pt x="11" y="218"/>
                  </a:lnTo>
                  <a:lnTo>
                    <a:pt x="12" y="217"/>
                  </a:lnTo>
                  <a:lnTo>
                    <a:pt x="13" y="217"/>
                  </a:lnTo>
                  <a:lnTo>
                    <a:pt x="13" y="216"/>
                  </a:lnTo>
                  <a:lnTo>
                    <a:pt x="14" y="216"/>
                  </a:lnTo>
                  <a:lnTo>
                    <a:pt x="14" y="217"/>
                  </a:lnTo>
                  <a:lnTo>
                    <a:pt x="15" y="217"/>
                  </a:lnTo>
                  <a:lnTo>
                    <a:pt x="16" y="216"/>
                  </a:lnTo>
                  <a:lnTo>
                    <a:pt x="16" y="215"/>
                  </a:lnTo>
                  <a:lnTo>
                    <a:pt x="16" y="214"/>
                  </a:lnTo>
                  <a:lnTo>
                    <a:pt x="17" y="213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10"/>
                  </a:lnTo>
                  <a:lnTo>
                    <a:pt x="21" y="209"/>
                  </a:lnTo>
                  <a:lnTo>
                    <a:pt x="21" y="208"/>
                  </a:lnTo>
                  <a:lnTo>
                    <a:pt x="22" y="207"/>
                  </a:lnTo>
                  <a:lnTo>
                    <a:pt x="22" y="206"/>
                  </a:lnTo>
                  <a:lnTo>
                    <a:pt x="23" y="205"/>
                  </a:lnTo>
                  <a:lnTo>
                    <a:pt x="24" y="204"/>
                  </a:lnTo>
                  <a:lnTo>
                    <a:pt x="24" y="203"/>
                  </a:lnTo>
                  <a:lnTo>
                    <a:pt x="26" y="202"/>
                  </a:lnTo>
                  <a:lnTo>
                    <a:pt x="27" y="202"/>
                  </a:lnTo>
                  <a:lnTo>
                    <a:pt x="27" y="201"/>
                  </a:lnTo>
                  <a:lnTo>
                    <a:pt x="27" y="200"/>
                  </a:lnTo>
                  <a:lnTo>
                    <a:pt x="26" y="200"/>
                  </a:lnTo>
                  <a:lnTo>
                    <a:pt x="26" y="199"/>
                  </a:lnTo>
                  <a:lnTo>
                    <a:pt x="27" y="199"/>
                  </a:lnTo>
                  <a:lnTo>
                    <a:pt x="27" y="198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29" y="197"/>
                  </a:lnTo>
                  <a:lnTo>
                    <a:pt x="30" y="197"/>
                  </a:lnTo>
                  <a:lnTo>
                    <a:pt x="30" y="196"/>
                  </a:lnTo>
                  <a:lnTo>
                    <a:pt x="31" y="196"/>
                  </a:lnTo>
                  <a:lnTo>
                    <a:pt x="32" y="195"/>
                  </a:lnTo>
                  <a:lnTo>
                    <a:pt x="34" y="195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6" y="194"/>
                  </a:lnTo>
                  <a:lnTo>
                    <a:pt x="38" y="195"/>
                  </a:lnTo>
                  <a:lnTo>
                    <a:pt x="37" y="196"/>
                  </a:lnTo>
                  <a:lnTo>
                    <a:pt x="38" y="197"/>
                  </a:lnTo>
                  <a:lnTo>
                    <a:pt x="39" y="197"/>
                  </a:lnTo>
                  <a:lnTo>
                    <a:pt x="38" y="198"/>
                  </a:lnTo>
                  <a:lnTo>
                    <a:pt x="39" y="198"/>
                  </a:lnTo>
                  <a:lnTo>
                    <a:pt x="39" y="200"/>
                  </a:lnTo>
                  <a:lnTo>
                    <a:pt x="40" y="200"/>
                  </a:lnTo>
                  <a:lnTo>
                    <a:pt x="41" y="201"/>
                  </a:lnTo>
                  <a:lnTo>
                    <a:pt x="41" y="200"/>
                  </a:lnTo>
                  <a:lnTo>
                    <a:pt x="42" y="201"/>
                  </a:lnTo>
                  <a:lnTo>
                    <a:pt x="42" y="200"/>
                  </a:lnTo>
                  <a:lnTo>
                    <a:pt x="43" y="200"/>
                  </a:lnTo>
                  <a:lnTo>
                    <a:pt x="43" y="198"/>
                  </a:lnTo>
                  <a:lnTo>
                    <a:pt x="44" y="197"/>
                  </a:lnTo>
                  <a:lnTo>
                    <a:pt x="44" y="198"/>
                  </a:lnTo>
                  <a:lnTo>
                    <a:pt x="45" y="198"/>
                  </a:lnTo>
                  <a:lnTo>
                    <a:pt x="45" y="200"/>
                  </a:lnTo>
                  <a:lnTo>
                    <a:pt x="46" y="200"/>
                  </a:lnTo>
                  <a:lnTo>
                    <a:pt x="49" y="200"/>
                  </a:lnTo>
                  <a:lnTo>
                    <a:pt x="50" y="201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53" y="200"/>
                  </a:lnTo>
                  <a:lnTo>
                    <a:pt x="54" y="200"/>
                  </a:lnTo>
                  <a:lnTo>
                    <a:pt x="56" y="200"/>
                  </a:lnTo>
                  <a:lnTo>
                    <a:pt x="56" y="199"/>
                  </a:lnTo>
                  <a:lnTo>
                    <a:pt x="57" y="198"/>
                  </a:lnTo>
                  <a:lnTo>
                    <a:pt x="58" y="197"/>
                  </a:lnTo>
                  <a:lnTo>
                    <a:pt x="59" y="197"/>
                  </a:lnTo>
                  <a:lnTo>
                    <a:pt x="60" y="195"/>
                  </a:lnTo>
                  <a:lnTo>
                    <a:pt x="61" y="190"/>
                  </a:lnTo>
                  <a:lnTo>
                    <a:pt x="61" y="189"/>
                  </a:lnTo>
                  <a:lnTo>
                    <a:pt x="62" y="188"/>
                  </a:lnTo>
                  <a:lnTo>
                    <a:pt x="62" y="187"/>
                  </a:lnTo>
                  <a:lnTo>
                    <a:pt x="64" y="187"/>
                  </a:lnTo>
                  <a:lnTo>
                    <a:pt x="66" y="185"/>
                  </a:lnTo>
                  <a:lnTo>
                    <a:pt x="67" y="184"/>
                  </a:lnTo>
                  <a:lnTo>
                    <a:pt x="68" y="183"/>
                  </a:lnTo>
                  <a:lnTo>
                    <a:pt x="69" y="182"/>
                  </a:lnTo>
                  <a:lnTo>
                    <a:pt x="70" y="182"/>
                  </a:lnTo>
                  <a:lnTo>
                    <a:pt x="71" y="182"/>
                  </a:lnTo>
                  <a:lnTo>
                    <a:pt x="72" y="181"/>
                  </a:lnTo>
                  <a:lnTo>
                    <a:pt x="73" y="180"/>
                  </a:lnTo>
                  <a:lnTo>
                    <a:pt x="74" y="180"/>
                  </a:lnTo>
                  <a:lnTo>
                    <a:pt x="74" y="181"/>
                  </a:lnTo>
                  <a:lnTo>
                    <a:pt x="75" y="181"/>
                  </a:lnTo>
                  <a:lnTo>
                    <a:pt x="76" y="181"/>
                  </a:lnTo>
                  <a:lnTo>
                    <a:pt x="76" y="180"/>
                  </a:lnTo>
                  <a:lnTo>
                    <a:pt x="77" y="180"/>
                  </a:lnTo>
                  <a:lnTo>
                    <a:pt x="77" y="179"/>
                  </a:lnTo>
                  <a:lnTo>
                    <a:pt x="77" y="178"/>
                  </a:lnTo>
                  <a:lnTo>
                    <a:pt x="77" y="177"/>
                  </a:lnTo>
                  <a:lnTo>
                    <a:pt x="77" y="176"/>
                  </a:lnTo>
                  <a:lnTo>
                    <a:pt x="78" y="176"/>
                  </a:lnTo>
                  <a:lnTo>
                    <a:pt x="81" y="175"/>
                  </a:lnTo>
                  <a:lnTo>
                    <a:pt x="81" y="174"/>
                  </a:lnTo>
                  <a:lnTo>
                    <a:pt x="81" y="173"/>
                  </a:lnTo>
                  <a:lnTo>
                    <a:pt x="84" y="172"/>
                  </a:lnTo>
                  <a:lnTo>
                    <a:pt x="84" y="171"/>
                  </a:lnTo>
                  <a:lnTo>
                    <a:pt x="85" y="170"/>
                  </a:lnTo>
                  <a:lnTo>
                    <a:pt x="86" y="168"/>
                  </a:lnTo>
                  <a:lnTo>
                    <a:pt x="86" y="167"/>
                  </a:lnTo>
                  <a:lnTo>
                    <a:pt x="86" y="166"/>
                  </a:lnTo>
                  <a:lnTo>
                    <a:pt x="85" y="165"/>
                  </a:lnTo>
                  <a:lnTo>
                    <a:pt x="84" y="165"/>
                  </a:lnTo>
                  <a:lnTo>
                    <a:pt x="86" y="164"/>
                  </a:lnTo>
                  <a:lnTo>
                    <a:pt x="86" y="163"/>
                  </a:lnTo>
                  <a:lnTo>
                    <a:pt x="86" y="162"/>
                  </a:lnTo>
                  <a:lnTo>
                    <a:pt x="86" y="161"/>
                  </a:lnTo>
                  <a:lnTo>
                    <a:pt x="86" y="160"/>
                  </a:lnTo>
                  <a:lnTo>
                    <a:pt x="87" y="160"/>
                  </a:lnTo>
                  <a:lnTo>
                    <a:pt x="87" y="158"/>
                  </a:lnTo>
                  <a:lnTo>
                    <a:pt x="88" y="158"/>
                  </a:lnTo>
                  <a:lnTo>
                    <a:pt x="88" y="157"/>
                  </a:lnTo>
                  <a:lnTo>
                    <a:pt x="90" y="157"/>
                  </a:lnTo>
                  <a:lnTo>
                    <a:pt x="91" y="155"/>
                  </a:lnTo>
                  <a:lnTo>
                    <a:pt x="91" y="154"/>
                  </a:lnTo>
                  <a:lnTo>
                    <a:pt x="93" y="153"/>
                  </a:lnTo>
                  <a:lnTo>
                    <a:pt x="94" y="153"/>
                  </a:lnTo>
                  <a:lnTo>
                    <a:pt x="95" y="151"/>
                  </a:lnTo>
                  <a:lnTo>
                    <a:pt x="97" y="149"/>
                  </a:lnTo>
                  <a:lnTo>
                    <a:pt x="97" y="148"/>
                  </a:lnTo>
                  <a:lnTo>
                    <a:pt x="98" y="147"/>
                  </a:lnTo>
                  <a:lnTo>
                    <a:pt x="100" y="145"/>
                  </a:lnTo>
                  <a:lnTo>
                    <a:pt x="100" y="144"/>
                  </a:lnTo>
                  <a:lnTo>
                    <a:pt x="97" y="143"/>
                  </a:lnTo>
                  <a:lnTo>
                    <a:pt x="96" y="143"/>
                  </a:lnTo>
                  <a:lnTo>
                    <a:pt x="95" y="142"/>
                  </a:lnTo>
                  <a:lnTo>
                    <a:pt x="94" y="143"/>
                  </a:lnTo>
                  <a:lnTo>
                    <a:pt x="93" y="142"/>
                  </a:lnTo>
                  <a:lnTo>
                    <a:pt x="92" y="141"/>
                  </a:lnTo>
                  <a:lnTo>
                    <a:pt x="93" y="140"/>
                  </a:lnTo>
                  <a:lnTo>
                    <a:pt x="94" y="138"/>
                  </a:lnTo>
                  <a:lnTo>
                    <a:pt x="93" y="135"/>
                  </a:lnTo>
                  <a:lnTo>
                    <a:pt x="94" y="133"/>
                  </a:lnTo>
                  <a:lnTo>
                    <a:pt x="95" y="132"/>
                  </a:lnTo>
                  <a:lnTo>
                    <a:pt x="96" y="132"/>
                  </a:lnTo>
                  <a:lnTo>
                    <a:pt x="97" y="130"/>
                  </a:lnTo>
                  <a:lnTo>
                    <a:pt x="100" y="129"/>
                  </a:lnTo>
                  <a:lnTo>
                    <a:pt x="101" y="128"/>
                  </a:lnTo>
                  <a:lnTo>
                    <a:pt x="102" y="128"/>
                  </a:lnTo>
                  <a:lnTo>
                    <a:pt x="103" y="127"/>
                  </a:lnTo>
                  <a:lnTo>
                    <a:pt x="104" y="125"/>
                  </a:lnTo>
                  <a:lnTo>
                    <a:pt x="106" y="123"/>
                  </a:lnTo>
                  <a:lnTo>
                    <a:pt x="106" y="122"/>
                  </a:lnTo>
                  <a:lnTo>
                    <a:pt x="105" y="121"/>
                  </a:lnTo>
                  <a:lnTo>
                    <a:pt x="105" y="120"/>
                  </a:lnTo>
                  <a:lnTo>
                    <a:pt x="106" y="120"/>
                  </a:lnTo>
                  <a:lnTo>
                    <a:pt x="107" y="120"/>
                  </a:lnTo>
                  <a:lnTo>
                    <a:pt x="108" y="120"/>
                  </a:lnTo>
                  <a:lnTo>
                    <a:pt x="110" y="119"/>
                  </a:lnTo>
                  <a:lnTo>
                    <a:pt x="110" y="118"/>
                  </a:lnTo>
                  <a:lnTo>
                    <a:pt x="110" y="117"/>
                  </a:lnTo>
                  <a:lnTo>
                    <a:pt x="111" y="116"/>
                  </a:lnTo>
                  <a:lnTo>
                    <a:pt x="112" y="114"/>
                  </a:lnTo>
                  <a:lnTo>
                    <a:pt x="114" y="114"/>
                  </a:lnTo>
                  <a:lnTo>
                    <a:pt x="115" y="113"/>
                  </a:lnTo>
                  <a:lnTo>
                    <a:pt x="116" y="113"/>
                  </a:lnTo>
                  <a:lnTo>
                    <a:pt x="115" y="111"/>
                  </a:lnTo>
                  <a:lnTo>
                    <a:pt x="114" y="110"/>
                  </a:lnTo>
                  <a:lnTo>
                    <a:pt x="113" y="109"/>
                  </a:lnTo>
                  <a:lnTo>
                    <a:pt x="113" y="108"/>
                  </a:lnTo>
                  <a:lnTo>
                    <a:pt x="113" y="107"/>
                  </a:lnTo>
                  <a:lnTo>
                    <a:pt x="114" y="106"/>
                  </a:lnTo>
                  <a:lnTo>
                    <a:pt x="113" y="104"/>
                  </a:lnTo>
                  <a:lnTo>
                    <a:pt x="114" y="103"/>
                  </a:lnTo>
                  <a:lnTo>
                    <a:pt x="114" y="100"/>
                  </a:lnTo>
                  <a:lnTo>
                    <a:pt x="115" y="99"/>
                  </a:lnTo>
                  <a:lnTo>
                    <a:pt x="116" y="99"/>
                  </a:lnTo>
                  <a:lnTo>
                    <a:pt x="119" y="99"/>
                  </a:lnTo>
                  <a:lnTo>
                    <a:pt x="121" y="100"/>
                  </a:lnTo>
                  <a:lnTo>
                    <a:pt x="122" y="100"/>
                  </a:lnTo>
                  <a:lnTo>
                    <a:pt x="123" y="99"/>
                  </a:lnTo>
                  <a:lnTo>
                    <a:pt x="124" y="97"/>
                  </a:lnTo>
                  <a:lnTo>
                    <a:pt x="125" y="97"/>
                  </a:lnTo>
                  <a:lnTo>
                    <a:pt x="127" y="97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9" y="91"/>
                  </a:lnTo>
                  <a:lnTo>
                    <a:pt x="130" y="90"/>
                  </a:lnTo>
                  <a:lnTo>
                    <a:pt x="132" y="88"/>
                  </a:lnTo>
                  <a:lnTo>
                    <a:pt x="132" y="87"/>
                  </a:lnTo>
                  <a:lnTo>
                    <a:pt x="133" y="86"/>
                  </a:lnTo>
                  <a:lnTo>
                    <a:pt x="134" y="85"/>
                  </a:lnTo>
                  <a:lnTo>
                    <a:pt x="135" y="85"/>
                  </a:lnTo>
                  <a:lnTo>
                    <a:pt x="136" y="84"/>
                  </a:lnTo>
                  <a:lnTo>
                    <a:pt x="137" y="83"/>
                  </a:lnTo>
                  <a:lnTo>
                    <a:pt x="137" y="81"/>
                  </a:lnTo>
                  <a:lnTo>
                    <a:pt x="138" y="80"/>
                  </a:lnTo>
                  <a:lnTo>
                    <a:pt x="138" y="78"/>
                  </a:lnTo>
                  <a:lnTo>
                    <a:pt x="140" y="76"/>
                  </a:lnTo>
                  <a:lnTo>
                    <a:pt x="142" y="75"/>
                  </a:lnTo>
                  <a:lnTo>
                    <a:pt x="143" y="74"/>
                  </a:lnTo>
                  <a:lnTo>
                    <a:pt x="143" y="73"/>
                  </a:lnTo>
                  <a:lnTo>
                    <a:pt x="144" y="72"/>
                  </a:lnTo>
                  <a:lnTo>
                    <a:pt x="144" y="71"/>
                  </a:lnTo>
                  <a:lnTo>
                    <a:pt x="145" y="71"/>
                  </a:lnTo>
                  <a:lnTo>
                    <a:pt x="144" y="69"/>
                  </a:lnTo>
                  <a:lnTo>
                    <a:pt x="150" y="59"/>
                  </a:lnTo>
                  <a:lnTo>
                    <a:pt x="150" y="58"/>
                  </a:lnTo>
                  <a:lnTo>
                    <a:pt x="166" y="29"/>
                  </a:lnTo>
                  <a:lnTo>
                    <a:pt x="170" y="22"/>
                  </a:lnTo>
                  <a:lnTo>
                    <a:pt x="179" y="9"/>
                  </a:lnTo>
                  <a:lnTo>
                    <a:pt x="210" y="6"/>
                  </a:lnTo>
                  <a:lnTo>
                    <a:pt x="213" y="5"/>
                  </a:lnTo>
                  <a:lnTo>
                    <a:pt x="229" y="3"/>
                  </a:lnTo>
                  <a:lnTo>
                    <a:pt x="247" y="0"/>
                  </a:lnTo>
                  <a:lnTo>
                    <a:pt x="248" y="1"/>
                  </a:lnTo>
                  <a:lnTo>
                    <a:pt x="250" y="4"/>
                  </a:lnTo>
                  <a:lnTo>
                    <a:pt x="251" y="8"/>
                  </a:lnTo>
                  <a:lnTo>
                    <a:pt x="253" y="11"/>
                  </a:lnTo>
                  <a:lnTo>
                    <a:pt x="255" y="13"/>
                  </a:lnTo>
                  <a:lnTo>
                    <a:pt x="257" y="15"/>
                  </a:lnTo>
                  <a:lnTo>
                    <a:pt x="259" y="16"/>
                  </a:lnTo>
                  <a:lnTo>
                    <a:pt x="259" y="17"/>
                  </a:lnTo>
                  <a:lnTo>
                    <a:pt x="261" y="20"/>
                  </a:lnTo>
                  <a:lnTo>
                    <a:pt x="262" y="20"/>
                  </a:lnTo>
                  <a:lnTo>
                    <a:pt x="262" y="21"/>
                  </a:lnTo>
                  <a:lnTo>
                    <a:pt x="263" y="21"/>
                  </a:lnTo>
                  <a:lnTo>
                    <a:pt x="264" y="21"/>
                  </a:lnTo>
                  <a:lnTo>
                    <a:pt x="266" y="21"/>
                  </a:lnTo>
                  <a:lnTo>
                    <a:pt x="267" y="21"/>
                  </a:lnTo>
                  <a:lnTo>
                    <a:pt x="269" y="21"/>
                  </a:lnTo>
                  <a:lnTo>
                    <a:pt x="268" y="21"/>
                  </a:lnTo>
                  <a:lnTo>
                    <a:pt x="269" y="21"/>
                  </a:lnTo>
                  <a:lnTo>
                    <a:pt x="270" y="20"/>
                  </a:lnTo>
                  <a:lnTo>
                    <a:pt x="271" y="20"/>
                  </a:lnTo>
                  <a:lnTo>
                    <a:pt x="272" y="19"/>
                  </a:lnTo>
                  <a:lnTo>
                    <a:pt x="273" y="20"/>
                  </a:lnTo>
                  <a:lnTo>
                    <a:pt x="275" y="21"/>
                  </a:lnTo>
                  <a:lnTo>
                    <a:pt x="276" y="21"/>
                  </a:lnTo>
                  <a:lnTo>
                    <a:pt x="275" y="21"/>
                  </a:lnTo>
                  <a:lnTo>
                    <a:pt x="275" y="22"/>
                  </a:lnTo>
                  <a:lnTo>
                    <a:pt x="276" y="22"/>
                  </a:lnTo>
                  <a:lnTo>
                    <a:pt x="276" y="21"/>
                  </a:lnTo>
                  <a:lnTo>
                    <a:pt x="279" y="23"/>
                  </a:lnTo>
                  <a:lnTo>
                    <a:pt x="280" y="24"/>
                  </a:lnTo>
                  <a:lnTo>
                    <a:pt x="282" y="25"/>
                  </a:lnTo>
                  <a:lnTo>
                    <a:pt x="284" y="26"/>
                  </a:lnTo>
                  <a:lnTo>
                    <a:pt x="284" y="25"/>
                  </a:lnTo>
                  <a:lnTo>
                    <a:pt x="287" y="24"/>
                  </a:lnTo>
                  <a:lnTo>
                    <a:pt x="288" y="24"/>
                  </a:lnTo>
                  <a:lnTo>
                    <a:pt x="289" y="24"/>
                  </a:lnTo>
                  <a:lnTo>
                    <a:pt x="290" y="23"/>
                  </a:lnTo>
                  <a:lnTo>
                    <a:pt x="293" y="24"/>
                  </a:lnTo>
                  <a:lnTo>
                    <a:pt x="295" y="24"/>
                  </a:lnTo>
                  <a:lnTo>
                    <a:pt x="297" y="23"/>
                  </a:lnTo>
                  <a:lnTo>
                    <a:pt x="297" y="22"/>
                  </a:lnTo>
                  <a:lnTo>
                    <a:pt x="298" y="22"/>
                  </a:lnTo>
                  <a:lnTo>
                    <a:pt x="302" y="26"/>
                  </a:lnTo>
                  <a:lnTo>
                    <a:pt x="304" y="28"/>
                  </a:lnTo>
                  <a:lnTo>
                    <a:pt x="306" y="28"/>
                  </a:lnTo>
                  <a:lnTo>
                    <a:pt x="309" y="29"/>
                  </a:lnTo>
                  <a:lnTo>
                    <a:pt x="310" y="28"/>
                  </a:lnTo>
                  <a:lnTo>
                    <a:pt x="311" y="28"/>
                  </a:lnTo>
                  <a:lnTo>
                    <a:pt x="311" y="29"/>
                  </a:lnTo>
                  <a:lnTo>
                    <a:pt x="312" y="30"/>
                  </a:lnTo>
                  <a:lnTo>
                    <a:pt x="313" y="31"/>
                  </a:lnTo>
                  <a:lnTo>
                    <a:pt x="314" y="32"/>
                  </a:lnTo>
                  <a:lnTo>
                    <a:pt x="316" y="34"/>
                  </a:lnTo>
                  <a:lnTo>
                    <a:pt x="316" y="35"/>
                  </a:lnTo>
                  <a:lnTo>
                    <a:pt x="319" y="41"/>
                  </a:lnTo>
                  <a:lnTo>
                    <a:pt x="320" y="41"/>
                  </a:lnTo>
                  <a:lnTo>
                    <a:pt x="323" y="45"/>
                  </a:lnTo>
                  <a:lnTo>
                    <a:pt x="324" y="46"/>
                  </a:lnTo>
                  <a:lnTo>
                    <a:pt x="326" y="47"/>
                  </a:lnTo>
                  <a:lnTo>
                    <a:pt x="328" y="49"/>
                  </a:lnTo>
                  <a:lnTo>
                    <a:pt x="329" y="51"/>
                  </a:lnTo>
                  <a:lnTo>
                    <a:pt x="328" y="51"/>
                  </a:lnTo>
                  <a:lnTo>
                    <a:pt x="328" y="52"/>
                  </a:lnTo>
                  <a:lnTo>
                    <a:pt x="329" y="51"/>
                  </a:lnTo>
                  <a:lnTo>
                    <a:pt x="330" y="50"/>
                  </a:lnTo>
                  <a:lnTo>
                    <a:pt x="329" y="50"/>
                  </a:lnTo>
                  <a:lnTo>
                    <a:pt x="330" y="49"/>
                  </a:lnTo>
                  <a:lnTo>
                    <a:pt x="332" y="51"/>
                  </a:lnTo>
                  <a:lnTo>
                    <a:pt x="334" y="51"/>
                  </a:lnTo>
                  <a:lnTo>
                    <a:pt x="334" y="52"/>
                  </a:lnTo>
                  <a:lnTo>
                    <a:pt x="334" y="51"/>
                  </a:lnTo>
                  <a:lnTo>
                    <a:pt x="335" y="51"/>
                  </a:lnTo>
                  <a:lnTo>
                    <a:pt x="335" y="52"/>
                  </a:lnTo>
                  <a:lnTo>
                    <a:pt x="336" y="53"/>
                  </a:lnTo>
                  <a:lnTo>
                    <a:pt x="336" y="54"/>
                  </a:lnTo>
                  <a:lnTo>
                    <a:pt x="337" y="54"/>
                  </a:lnTo>
                  <a:lnTo>
                    <a:pt x="337" y="55"/>
                  </a:lnTo>
                  <a:lnTo>
                    <a:pt x="339" y="54"/>
                  </a:lnTo>
                  <a:lnTo>
                    <a:pt x="339" y="53"/>
                  </a:lnTo>
                  <a:lnTo>
                    <a:pt x="340" y="53"/>
                  </a:lnTo>
                  <a:lnTo>
                    <a:pt x="340" y="54"/>
                  </a:lnTo>
                  <a:lnTo>
                    <a:pt x="340" y="55"/>
                  </a:lnTo>
                  <a:lnTo>
                    <a:pt x="340" y="56"/>
                  </a:lnTo>
                  <a:lnTo>
                    <a:pt x="341" y="57"/>
                  </a:lnTo>
                  <a:lnTo>
                    <a:pt x="343" y="59"/>
                  </a:lnTo>
                  <a:lnTo>
                    <a:pt x="344" y="60"/>
                  </a:lnTo>
                  <a:lnTo>
                    <a:pt x="344" y="61"/>
                  </a:lnTo>
                  <a:lnTo>
                    <a:pt x="344" y="60"/>
                  </a:lnTo>
                  <a:lnTo>
                    <a:pt x="345" y="60"/>
                  </a:lnTo>
                  <a:lnTo>
                    <a:pt x="346" y="60"/>
                  </a:lnTo>
                  <a:lnTo>
                    <a:pt x="345" y="60"/>
                  </a:lnTo>
                  <a:lnTo>
                    <a:pt x="344" y="58"/>
                  </a:lnTo>
                  <a:lnTo>
                    <a:pt x="343" y="58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7"/>
                  </a:lnTo>
                  <a:lnTo>
                    <a:pt x="347" y="58"/>
                  </a:lnTo>
                  <a:lnTo>
                    <a:pt x="348" y="58"/>
                  </a:lnTo>
                  <a:lnTo>
                    <a:pt x="350" y="58"/>
                  </a:lnTo>
                  <a:lnTo>
                    <a:pt x="353" y="59"/>
                  </a:lnTo>
                  <a:lnTo>
                    <a:pt x="355" y="60"/>
                  </a:lnTo>
                  <a:lnTo>
                    <a:pt x="356" y="60"/>
                  </a:lnTo>
                  <a:lnTo>
                    <a:pt x="356" y="61"/>
                  </a:lnTo>
                  <a:lnTo>
                    <a:pt x="357" y="61"/>
                  </a:lnTo>
                  <a:lnTo>
                    <a:pt x="358" y="61"/>
                  </a:lnTo>
                  <a:lnTo>
                    <a:pt x="357" y="60"/>
                  </a:lnTo>
                  <a:lnTo>
                    <a:pt x="356" y="58"/>
                  </a:lnTo>
                  <a:lnTo>
                    <a:pt x="354" y="57"/>
                  </a:lnTo>
                  <a:lnTo>
                    <a:pt x="354" y="56"/>
                  </a:lnTo>
                  <a:lnTo>
                    <a:pt x="355" y="57"/>
                  </a:lnTo>
                  <a:lnTo>
                    <a:pt x="356" y="58"/>
                  </a:lnTo>
                  <a:lnTo>
                    <a:pt x="357" y="58"/>
                  </a:lnTo>
                  <a:lnTo>
                    <a:pt x="358" y="58"/>
                  </a:lnTo>
                  <a:lnTo>
                    <a:pt x="359" y="57"/>
                  </a:lnTo>
                  <a:lnTo>
                    <a:pt x="358" y="58"/>
                  </a:lnTo>
                  <a:lnTo>
                    <a:pt x="359" y="59"/>
                  </a:lnTo>
                  <a:lnTo>
                    <a:pt x="360" y="59"/>
                  </a:lnTo>
                  <a:lnTo>
                    <a:pt x="359" y="59"/>
                  </a:lnTo>
                  <a:lnTo>
                    <a:pt x="360" y="59"/>
                  </a:lnTo>
                  <a:lnTo>
                    <a:pt x="359" y="58"/>
                  </a:lnTo>
                  <a:lnTo>
                    <a:pt x="361" y="58"/>
                  </a:lnTo>
                  <a:lnTo>
                    <a:pt x="365" y="59"/>
                  </a:lnTo>
                  <a:lnTo>
                    <a:pt x="366" y="58"/>
                  </a:lnTo>
                  <a:lnTo>
                    <a:pt x="367" y="58"/>
                  </a:lnTo>
                  <a:lnTo>
                    <a:pt x="368" y="58"/>
                  </a:lnTo>
                  <a:lnTo>
                    <a:pt x="369" y="58"/>
                  </a:lnTo>
                  <a:lnTo>
                    <a:pt x="371" y="59"/>
                  </a:lnTo>
                  <a:lnTo>
                    <a:pt x="374" y="59"/>
                  </a:lnTo>
                  <a:lnTo>
                    <a:pt x="374" y="58"/>
                  </a:lnTo>
                  <a:lnTo>
                    <a:pt x="375" y="58"/>
                  </a:lnTo>
                  <a:lnTo>
                    <a:pt x="374" y="58"/>
                  </a:lnTo>
                  <a:lnTo>
                    <a:pt x="376" y="58"/>
                  </a:lnTo>
                  <a:lnTo>
                    <a:pt x="377" y="57"/>
                  </a:lnTo>
                  <a:lnTo>
                    <a:pt x="379" y="58"/>
                  </a:lnTo>
                  <a:lnTo>
                    <a:pt x="379" y="57"/>
                  </a:lnTo>
                  <a:lnTo>
                    <a:pt x="378" y="57"/>
                  </a:lnTo>
                  <a:lnTo>
                    <a:pt x="377" y="57"/>
                  </a:lnTo>
                  <a:lnTo>
                    <a:pt x="374" y="57"/>
                  </a:lnTo>
                  <a:lnTo>
                    <a:pt x="373" y="58"/>
                  </a:lnTo>
                  <a:lnTo>
                    <a:pt x="373" y="57"/>
                  </a:lnTo>
                  <a:lnTo>
                    <a:pt x="374" y="56"/>
                  </a:lnTo>
                  <a:lnTo>
                    <a:pt x="376" y="56"/>
                  </a:lnTo>
                  <a:lnTo>
                    <a:pt x="379" y="56"/>
                  </a:lnTo>
                  <a:lnTo>
                    <a:pt x="383" y="58"/>
                  </a:lnTo>
                  <a:lnTo>
                    <a:pt x="386" y="58"/>
                  </a:lnTo>
                  <a:lnTo>
                    <a:pt x="389" y="60"/>
                  </a:lnTo>
                  <a:lnTo>
                    <a:pt x="394" y="63"/>
                  </a:lnTo>
                  <a:lnTo>
                    <a:pt x="397" y="64"/>
                  </a:lnTo>
                  <a:lnTo>
                    <a:pt x="398" y="64"/>
                  </a:lnTo>
                  <a:lnTo>
                    <a:pt x="399" y="63"/>
                  </a:lnTo>
                  <a:lnTo>
                    <a:pt x="400" y="64"/>
                  </a:lnTo>
                  <a:lnTo>
                    <a:pt x="400" y="63"/>
                  </a:lnTo>
                  <a:lnTo>
                    <a:pt x="401" y="64"/>
                  </a:lnTo>
                  <a:lnTo>
                    <a:pt x="402" y="63"/>
                  </a:lnTo>
                  <a:lnTo>
                    <a:pt x="403" y="63"/>
                  </a:lnTo>
                  <a:lnTo>
                    <a:pt x="405" y="64"/>
                  </a:lnTo>
                  <a:lnTo>
                    <a:pt x="406" y="65"/>
                  </a:lnTo>
                  <a:lnTo>
                    <a:pt x="408" y="67"/>
                  </a:lnTo>
                  <a:lnTo>
                    <a:pt x="408" y="68"/>
                  </a:lnTo>
                  <a:lnTo>
                    <a:pt x="409" y="68"/>
                  </a:lnTo>
                  <a:lnTo>
                    <a:pt x="411" y="68"/>
                  </a:lnTo>
                  <a:lnTo>
                    <a:pt x="412" y="68"/>
                  </a:lnTo>
                  <a:lnTo>
                    <a:pt x="413" y="68"/>
                  </a:lnTo>
                  <a:lnTo>
                    <a:pt x="412" y="67"/>
                  </a:lnTo>
                  <a:lnTo>
                    <a:pt x="413" y="67"/>
                  </a:lnTo>
                  <a:lnTo>
                    <a:pt x="415" y="68"/>
                  </a:lnTo>
                  <a:lnTo>
                    <a:pt x="415" y="69"/>
                  </a:lnTo>
                  <a:lnTo>
                    <a:pt x="416" y="69"/>
                  </a:lnTo>
                  <a:lnTo>
                    <a:pt x="415" y="68"/>
                  </a:lnTo>
                  <a:lnTo>
                    <a:pt x="417" y="69"/>
                  </a:lnTo>
                  <a:lnTo>
                    <a:pt x="416" y="68"/>
                  </a:lnTo>
                  <a:lnTo>
                    <a:pt x="417" y="68"/>
                  </a:lnTo>
                  <a:lnTo>
                    <a:pt x="417" y="67"/>
                  </a:lnTo>
                  <a:lnTo>
                    <a:pt x="415" y="67"/>
                  </a:lnTo>
                  <a:lnTo>
                    <a:pt x="411" y="66"/>
                  </a:lnTo>
                  <a:lnTo>
                    <a:pt x="411" y="65"/>
                  </a:lnTo>
                  <a:lnTo>
                    <a:pt x="412" y="65"/>
                  </a:lnTo>
                  <a:lnTo>
                    <a:pt x="413" y="66"/>
                  </a:lnTo>
                  <a:lnTo>
                    <a:pt x="414" y="66"/>
                  </a:lnTo>
                  <a:lnTo>
                    <a:pt x="415" y="66"/>
                  </a:lnTo>
                  <a:lnTo>
                    <a:pt x="416" y="67"/>
                  </a:lnTo>
                  <a:lnTo>
                    <a:pt x="418" y="67"/>
                  </a:lnTo>
                  <a:lnTo>
                    <a:pt x="419" y="67"/>
                  </a:lnTo>
                  <a:lnTo>
                    <a:pt x="421" y="67"/>
                  </a:lnTo>
                  <a:lnTo>
                    <a:pt x="422" y="68"/>
                  </a:lnTo>
                  <a:lnTo>
                    <a:pt x="428" y="68"/>
                  </a:lnTo>
                  <a:lnTo>
                    <a:pt x="429" y="68"/>
                  </a:lnTo>
                  <a:lnTo>
                    <a:pt x="431" y="68"/>
                  </a:lnTo>
                  <a:lnTo>
                    <a:pt x="433" y="69"/>
                  </a:lnTo>
                  <a:lnTo>
                    <a:pt x="435" y="69"/>
                  </a:lnTo>
                  <a:lnTo>
                    <a:pt x="439" y="69"/>
                  </a:lnTo>
                  <a:lnTo>
                    <a:pt x="440" y="69"/>
                  </a:lnTo>
                  <a:lnTo>
                    <a:pt x="443" y="68"/>
                  </a:lnTo>
                  <a:lnTo>
                    <a:pt x="443" y="67"/>
                  </a:lnTo>
                  <a:lnTo>
                    <a:pt x="445" y="67"/>
                  </a:lnTo>
                  <a:lnTo>
                    <a:pt x="447" y="66"/>
                  </a:lnTo>
                  <a:lnTo>
                    <a:pt x="449" y="66"/>
                  </a:lnTo>
                  <a:lnTo>
                    <a:pt x="451" y="66"/>
                  </a:lnTo>
                  <a:lnTo>
                    <a:pt x="454" y="65"/>
                  </a:lnTo>
                  <a:lnTo>
                    <a:pt x="456" y="64"/>
                  </a:lnTo>
                  <a:lnTo>
                    <a:pt x="462" y="63"/>
                  </a:lnTo>
                  <a:lnTo>
                    <a:pt x="463" y="64"/>
                  </a:lnTo>
                  <a:lnTo>
                    <a:pt x="465" y="64"/>
                  </a:lnTo>
                  <a:lnTo>
                    <a:pt x="466" y="64"/>
                  </a:lnTo>
                  <a:lnTo>
                    <a:pt x="465" y="63"/>
                  </a:lnTo>
                  <a:lnTo>
                    <a:pt x="466" y="63"/>
                  </a:lnTo>
                  <a:lnTo>
                    <a:pt x="467" y="64"/>
                  </a:lnTo>
                  <a:lnTo>
                    <a:pt x="468" y="64"/>
                  </a:lnTo>
                  <a:lnTo>
                    <a:pt x="469" y="64"/>
                  </a:lnTo>
                  <a:lnTo>
                    <a:pt x="470" y="64"/>
                  </a:lnTo>
                  <a:lnTo>
                    <a:pt x="471" y="64"/>
                  </a:lnTo>
                  <a:lnTo>
                    <a:pt x="473" y="66"/>
                  </a:lnTo>
                  <a:lnTo>
                    <a:pt x="474" y="66"/>
                  </a:lnTo>
                  <a:lnTo>
                    <a:pt x="477" y="68"/>
                  </a:lnTo>
                  <a:lnTo>
                    <a:pt x="478" y="68"/>
                  </a:lnTo>
                  <a:lnTo>
                    <a:pt x="479" y="69"/>
                  </a:lnTo>
                  <a:lnTo>
                    <a:pt x="483" y="70"/>
                  </a:lnTo>
                  <a:lnTo>
                    <a:pt x="485" y="71"/>
                  </a:lnTo>
                  <a:lnTo>
                    <a:pt x="486" y="70"/>
                  </a:lnTo>
                  <a:lnTo>
                    <a:pt x="487" y="71"/>
                  </a:lnTo>
                  <a:lnTo>
                    <a:pt x="488" y="71"/>
                  </a:lnTo>
                  <a:lnTo>
                    <a:pt x="489" y="71"/>
                  </a:lnTo>
                  <a:lnTo>
                    <a:pt x="492" y="72"/>
                  </a:lnTo>
                  <a:lnTo>
                    <a:pt x="496" y="73"/>
                  </a:lnTo>
                  <a:lnTo>
                    <a:pt x="497" y="73"/>
                  </a:lnTo>
                  <a:lnTo>
                    <a:pt x="498" y="73"/>
                  </a:lnTo>
                  <a:lnTo>
                    <a:pt x="500" y="73"/>
                  </a:lnTo>
                  <a:lnTo>
                    <a:pt x="500" y="74"/>
                  </a:lnTo>
                  <a:lnTo>
                    <a:pt x="501" y="75"/>
                  </a:lnTo>
                  <a:lnTo>
                    <a:pt x="502" y="75"/>
                  </a:lnTo>
                  <a:lnTo>
                    <a:pt x="504" y="77"/>
                  </a:lnTo>
                  <a:lnTo>
                    <a:pt x="505" y="77"/>
                  </a:lnTo>
                  <a:lnTo>
                    <a:pt x="506" y="77"/>
                  </a:lnTo>
                  <a:lnTo>
                    <a:pt x="508" y="78"/>
                  </a:lnTo>
                  <a:lnTo>
                    <a:pt x="509" y="78"/>
                  </a:lnTo>
                  <a:lnTo>
                    <a:pt x="511" y="79"/>
                  </a:lnTo>
                  <a:lnTo>
                    <a:pt x="512" y="80"/>
                  </a:lnTo>
                  <a:lnTo>
                    <a:pt x="513" y="80"/>
                  </a:lnTo>
                  <a:lnTo>
                    <a:pt x="514" y="80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20" y="82"/>
                  </a:lnTo>
                  <a:lnTo>
                    <a:pt x="520" y="83"/>
                  </a:lnTo>
                  <a:lnTo>
                    <a:pt x="523" y="84"/>
                  </a:lnTo>
                  <a:lnTo>
                    <a:pt x="525" y="85"/>
                  </a:lnTo>
                  <a:lnTo>
                    <a:pt x="528" y="85"/>
                  </a:lnTo>
                  <a:lnTo>
                    <a:pt x="528" y="84"/>
                  </a:lnTo>
                  <a:lnTo>
                    <a:pt x="528" y="83"/>
                  </a:lnTo>
                  <a:lnTo>
                    <a:pt x="529" y="84"/>
                  </a:lnTo>
                  <a:lnTo>
                    <a:pt x="530" y="85"/>
                  </a:lnTo>
                  <a:lnTo>
                    <a:pt x="531" y="86"/>
                  </a:lnTo>
                  <a:lnTo>
                    <a:pt x="532" y="86"/>
                  </a:lnTo>
                  <a:lnTo>
                    <a:pt x="533" y="87"/>
                  </a:lnTo>
                  <a:lnTo>
                    <a:pt x="535" y="88"/>
                  </a:lnTo>
                  <a:lnTo>
                    <a:pt x="536" y="89"/>
                  </a:lnTo>
                  <a:lnTo>
                    <a:pt x="538" y="89"/>
                  </a:lnTo>
                  <a:lnTo>
                    <a:pt x="539" y="90"/>
                  </a:lnTo>
                  <a:lnTo>
                    <a:pt x="540" y="90"/>
                  </a:lnTo>
                  <a:lnTo>
                    <a:pt x="541" y="90"/>
                  </a:lnTo>
                  <a:lnTo>
                    <a:pt x="543" y="91"/>
                  </a:lnTo>
                  <a:lnTo>
                    <a:pt x="545" y="93"/>
                  </a:lnTo>
                  <a:lnTo>
                    <a:pt x="546" y="93"/>
                  </a:lnTo>
                  <a:lnTo>
                    <a:pt x="547" y="93"/>
                  </a:lnTo>
                  <a:lnTo>
                    <a:pt x="549" y="94"/>
                  </a:lnTo>
                  <a:lnTo>
                    <a:pt x="550" y="94"/>
                  </a:lnTo>
                  <a:lnTo>
                    <a:pt x="551" y="96"/>
                  </a:lnTo>
                  <a:lnTo>
                    <a:pt x="552" y="98"/>
                  </a:lnTo>
                  <a:lnTo>
                    <a:pt x="553" y="99"/>
                  </a:lnTo>
                  <a:lnTo>
                    <a:pt x="554" y="102"/>
                  </a:lnTo>
                  <a:lnTo>
                    <a:pt x="555" y="102"/>
                  </a:lnTo>
                  <a:lnTo>
                    <a:pt x="556" y="103"/>
                  </a:lnTo>
                  <a:lnTo>
                    <a:pt x="557" y="105"/>
                  </a:lnTo>
                  <a:lnTo>
                    <a:pt x="558" y="105"/>
                  </a:lnTo>
                  <a:lnTo>
                    <a:pt x="561" y="107"/>
                  </a:lnTo>
                  <a:lnTo>
                    <a:pt x="562" y="109"/>
                  </a:lnTo>
                  <a:lnTo>
                    <a:pt x="563" y="110"/>
                  </a:lnTo>
                  <a:lnTo>
                    <a:pt x="564" y="111"/>
                  </a:lnTo>
                  <a:lnTo>
                    <a:pt x="565" y="112"/>
                  </a:lnTo>
                  <a:lnTo>
                    <a:pt x="565" y="113"/>
                  </a:lnTo>
                  <a:lnTo>
                    <a:pt x="566" y="115"/>
                  </a:lnTo>
                  <a:lnTo>
                    <a:pt x="566" y="116"/>
                  </a:lnTo>
                  <a:lnTo>
                    <a:pt x="567" y="117"/>
                  </a:lnTo>
                  <a:lnTo>
                    <a:pt x="568" y="118"/>
                  </a:lnTo>
                  <a:lnTo>
                    <a:pt x="568" y="119"/>
                  </a:lnTo>
                  <a:lnTo>
                    <a:pt x="569" y="120"/>
                  </a:lnTo>
                  <a:lnTo>
                    <a:pt x="569" y="121"/>
                  </a:lnTo>
                  <a:lnTo>
                    <a:pt x="569" y="123"/>
                  </a:lnTo>
                  <a:lnTo>
                    <a:pt x="569" y="125"/>
                  </a:lnTo>
                  <a:lnTo>
                    <a:pt x="570" y="126"/>
                  </a:lnTo>
                  <a:lnTo>
                    <a:pt x="570" y="131"/>
                  </a:lnTo>
                  <a:lnTo>
                    <a:pt x="571" y="133"/>
                  </a:lnTo>
                  <a:lnTo>
                    <a:pt x="572" y="135"/>
                  </a:lnTo>
                  <a:lnTo>
                    <a:pt x="573" y="137"/>
                  </a:lnTo>
                  <a:lnTo>
                    <a:pt x="575" y="138"/>
                  </a:lnTo>
                  <a:lnTo>
                    <a:pt x="576" y="137"/>
                  </a:lnTo>
                  <a:lnTo>
                    <a:pt x="577" y="139"/>
                  </a:lnTo>
                  <a:lnTo>
                    <a:pt x="578" y="140"/>
                  </a:lnTo>
                  <a:lnTo>
                    <a:pt x="578" y="141"/>
                  </a:lnTo>
                  <a:lnTo>
                    <a:pt x="577" y="143"/>
                  </a:lnTo>
                  <a:lnTo>
                    <a:pt x="578" y="144"/>
                  </a:lnTo>
                  <a:lnTo>
                    <a:pt x="579" y="145"/>
                  </a:lnTo>
                  <a:lnTo>
                    <a:pt x="579" y="146"/>
                  </a:lnTo>
                  <a:lnTo>
                    <a:pt x="580" y="147"/>
                  </a:lnTo>
                  <a:lnTo>
                    <a:pt x="580" y="149"/>
                  </a:lnTo>
                  <a:lnTo>
                    <a:pt x="580" y="152"/>
                  </a:lnTo>
                  <a:lnTo>
                    <a:pt x="582" y="153"/>
                  </a:lnTo>
                  <a:lnTo>
                    <a:pt x="582" y="154"/>
                  </a:lnTo>
                  <a:lnTo>
                    <a:pt x="583" y="155"/>
                  </a:lnTo>
                  <a:lnTo>
                    <a:pt x="583" y="156"/>
                  </a:lnTo>
                  <a:lnTo>
                    <a:pt x="584" y="157"/>
                  </a:lnTo>
                  <a:lnTo>
                    <a:pt x="585" y="157"/>
                  </a:lnTo>
                  <a:lnTo>
                    <a:pt x="585" y="158"/>
                  </a:lnTo>
                  <a:lnTo>
                    <a:pt x="585" y="159"/>
                  </a:lnTo>
                  <a:lnTo>
                    <a:pt x="585" y="161"/>
                  </a:lnTo>
                  <a:lnTo>
                    <a:pt x="585" y="163"/>
                  </a:lnTo>
                  <a:lnTo>
                    <a:pt x="586" y="164"/>
                  </a:lnTo>
                  <a:lnTo>
                    <a:pt x="586" y="165"/>
                  </a:lnTo>
                  <a:lnTo>
                    <a:pt x="586" y="168"/>
                  </a:lnTo>
                  <a:lnTo>
                    <a:pt x="587" y="170"/>
                  </a:lnTo>
                  <a:lnTo>
                    <a:pt x="587" y="171"/>
                  </a:lnTo>
                  <a:lnTo>
                    <a:pt x="588" y="172"/>
                  </a:lnTo>
                  <a:lnTo>
                    <a:pt x="588" y="174"/>
                  </a:lnTo>
                  <a:lnTo>
                    <a:pt x="590" y="175"/>
                  </a:lnTo>
                  <a:lnTo>
                    <a:pt x="590" y="176"/>
                  </a:lnTo>
                  <a:lnTo>
                    <a:pt x="589" y="177"/>
                  </a:lnTo>
                  <a:lnTo>
                    <a:pt x="590" y="177"/>
                  </a:lnTo>
                  <a:lnTo>
                    <a:pt x="590" y="178"/>
                  </a:lnTo>
                  <a:lnTo>
                    <a:pt x="590" y="179"/>
                  </a:lnTo>
                  <a:lnTo>
                    <a:pt x="589" y="181"/>
                  </a:lnTo>
                  <a:lnTo>
                    <a:pt x="589" y="182"/>
                  </a:lnTo>
                  <a:lnTo>
                    <a:pt x="590" y="183"/>
                  </a:lnTo>
                  <a:lnTo>
                    <a:pt x="590" y="184"/>
                  </a:lnTo>
                  <a:lnTo>
                    <a:pt x="591" y="184"/>
                  </a:lnTo>
                  <a:lnTo>
                    <a:pt x="590" y="186"/>
                  </a:lnTo>
                  <a:lnTo>
                    <a:pt x="590" y="189"/>
                  </a:lnTo>
                  <a:lnTo>
                    <a:pt x="590" y="190"/>
                  </a:lnTo>
                  <a:lnTo>
                    <a:pt x="590" y="191"/>
                  </a:lnTo>
                  <a:lnTo>
                    <a:pt x="590" y="192"/>
                  </a:lnTo>
                  <a:lnTo>
                    <a:pt x="590" y="193"/>
                  </a:lnTo>
                  <a:lnTo>
                    <a:pt x="592" y="196"/>
                  </a:lnTo>
                  <a:lnTo>
                    <a:pt x="593" y="196"/>
                  </a:lnTo>
                  <a:lnTo>
                    <a:pt x="594" y="196"/>
                  </a:lnTo>
                  <a:lnTo>
                    <a:pt x="594" y="197"/>
                  </a:lnTo>
                  <a:lnTo>
                    <a:pt x="593" y="198"/>
                  </a:lnTo>
                  <a:lnTo>
                    <a:pt x="592" y="201"/>
                  </a:lnTo>
                  <a:lnTo>
                    <a:pt x="592" y="204"/>
                  </a:lnTo>
                  <a:lnTo>
                    <a:pt x="591" y="205"/>
                  </a:lnTo>
                  <a:lnTo>
                    <a:pt x="592" y="206"/>
                  </a:lnTo>
                  <a:lnTo>
                    <a:pt x="591" y="207"/>
                  </a:lnTo>
                  <a:lnTo>
                    <a:pt x="592" y="207"/>
                  </a:lnTo>
                  <a:lnTo>
                    <a:pt x="593" y="207"/>
                  </a:lnTo>
                  <a:lnTo>
                    <a:pt x="592" y="208"/>
                  </a:lnTo>
                  <a:lnTo>
                    <a:pt x="593" y="208"/>
                  </a:lnTo>
                  <a:lnTo>
                    <a:pt x="592" y="209"/>
                  </a:lnTo>
                  <a:lnTo>
                    <a:pt x="593" y="211"/>
                  </a:lnTo>
                  <a:lnTo>
                    <a:pt x="593" y="212"/>
                  </a:lnTo>
                  <a:lnTo>
                    <a:pt x="594" y="213"/>
                  </a:lnTo>
                  <a:lnTo>
                    <a:pt x="594" y="214"/>
                  </a:lnTo>
                  <a:lnTo>
                    <a:pt x="595" y="214"/>
                  </a:lnTo>
                  <a:lnTo>
                    <a:pt x="595" y="215"/>
                  </a:lnTo>
                  <a:lnTo>
                    <a:pt x="595" y="217"/>
                  </a:lnTo>
                  <a:lnTo>
                    <a:pt x="594" y="220"/>
                  </a:lnTo>
                  <a:lnTo>
                    <a:pt x="594" y="224"/>
                  </a:lnTo>
                  <a:lnTo>
                    <a:pt x="594" y="227"/>
                  </a:lnTo>
                  <a:lnTo>
                    <a:pt x="595" y="229"/>
                  </a:lnTo>
                  <a:lnTo>
                    <a:pt x="595" y="230"/>
                  </a:lnTo>
                  <a:lnTo>
                    <a:pt x="596" y="230"/>
                  </a:lnTo>
                  <a:lnTo>
                    <a:pt x="597" y="230"/>
                  </a:lnTo>
                  <a:lnTo>
                    <a:pt x="598" y="230"/>
                  </a:lnTo>
                  <a:lnTo>
                    <a:pt x="599" y="231"/>
                  </a:lnTo>
                  <a:lnTo>
                    <a:pt x="598" y="232"/>
                  </a:lnTo>
                  <a:lnTo>
                    <a:pt x="597" y="235"/>
                  </a:lnTo>
                  <a:lnTo>
                    <a:pt x="597" y="237"/>
                  </a:lnTo>
                  <a:lnTo>
                    <a:pt x="597" y="238"/>
                  </a:lnTo>
                  <a:lnTo>
                    <a:pt x="598" y="239"/>
                  </a:lnTo>
                  <a:lnTo>
                    <a:pt x="597" y="240"/>
                  </a:lnTo>
                  <a:lnTo>
                    <a:pt x="598" y="244"/>
                  </a:lnTo>
                  <a:lnTo>
                    <a:pt x="598" y="245"/>
                  </a:lnTo>
                  <a:lnTo>
                    <a:pt x="599" y="245"/>
                  </a:lnTo>
                  <a:lnTo>
                    <a:pt x="600" y="246"/>
                  </a:lnTo>
                  <a:lnTo>
                    <a:pt x="601" y="245"/>
                  </a:lnTo>
                  <a:lnTo>
                    <a:pt x="602" y="246"/>
                  </a:lnTo>
                  <a:lnTo>
                    <a:pt x="602" y="248"/>
                  </a:lnTo>
                  <a:lnTo>
                    <a:pt x="603" y="248"/>
                  </a:lnTo>
                  <a:lnTo>
                    <a:pt x="603" y="249"/>
                  </a:lnTo>
                  <a:lnTo>
                    <a:pt x="604" y="250"/>
                  </a:lnTo>
                  <a:lnTo>
                    <a:pt x="604" y="251"/>
                  </a:lnTo>
                  <a:lnTo>
                    <a:pt x="604" y="252"/>
                  </a:lnTo>
                  <a:lnTo>
                    <a:pt x="605" y="253"/>
                  </a:lnTo>
                  <a:lnTo>
                    <a:pt x="605" y="254"/>
                  </a:lnTo>
                  <a:lnTo>
                    <a:pt x="604" y="254"/>
                  </a:lnTo>
                  <a:lnTo>
                    <a:pt x="603" y="257"/>
                  </a:lnTo>
                  <a:lnTo>
                    <a:pt x="603" y="261"/>
                  </a:lnTo>
                  <a:lnTo>
                    <a:pt x="604" y="261"/>
                  </a:lnTo>
                  <a:lnTo>
                    <a:pt x="604" y="262"/>
                  </a:lnTo>
                  <a:lnTo>
                    <a:pt x="605" y="262"/>
                  </a:lnTo>
                  <a:lnTo>
                    <a:pt x="605" y="263"/>
                  </a:lnTo>
                  <a:lnTo>
                    <a:pt x="605" y="264"/>
                  </a:lnTo>
                  <a:lnTo>
                    <a:pt x="605" y="265"/>
                  </a:lnTo>
                  <a:lnTo>
                    <a:pt x="605" y="266"/>
                  </a:lnTo>
                  <a:lnTo>
                    <a:pt x="605" y="267"/>
                  </a:lnTo>
                  <a:lnTo>
                    <a:pt x="604" y="272"/>
                  </a:lnTo>
                  <a:lnTo>
                    <a:pt x="605" y="273"/>
                  </a:lnTo>
                  <a:lnTo>
                    <a:pt x="604" y="274"/>
                  </a:lnTo>
                  <a:lnTo>
                    <a:pt x="605" y="275"/>
                  </a:lnTo>
                  <a:lnTo>
                    <a:pt x="604" y="280"/>
                  </a:lnTo>
                  <a:lnTo>
                    <a:pt x="604" y="283"/>
                  </a:lnTo>
                  <a:lnTo>
                    <a:pt x="605" y="285"/>
                  </a:lnTo>
                  <a:lnTo>
                    <a:pt x="605" y="284"/>
                  </a:lnTo>
                  <a:lnTo>
                    <a:pt x="606" y="285"/>
                  </a:lnTo>
                  <a:lnTo>
                    <a:pt x="606" y="286"/>
                  </a:lnTo>
                  <a:lnTo>
                    <a:pt x="606" y="289"/>
                  </a:lnTo>
                  <a:lnTo>
                    <a:pt x="607" y="291"/>
                  </a:lnTo>
                  <a:lnTo>
                    <a:pt x="608" y="292"/>
                  </a:lnTo>
                  <a:lnTo>
                    <a:pt x="609" y="292"/>
                  </a:lnTo>
                  <a:lnTo>
                    <a:pt x="609" y="293"/>
                  </a:lnTo>
                  <a:lnTo>
                    <a:pt x="610" y="293"/>
                  </a:lnTo>
                  <a:lnTo>
                    <a:pt x="611" y="294"/>
                  </a:lnTo>
                  <a:lnTo>
                    <a:pt x="612" y="294"/>
                  </a:lnTo>
                  <a:lnTo>
                    <a:pt x="613" y="294"/>
                  </a:lnTo>
                  <a:lnTo>
                    <a:pt x="613" y="295"/>
                  </a:lnTo>
                  <a:lnTo>
                    <a:pt x="614" y="296"/>
                  </a:lnTo>
                  <a:lnTo>
                    <a:pt x="614" y="298"/>
                  </a:lnTo>
                  <a:lnTo>
                    <a:pt x="613" y="300"/>
                  </a:lnTo>
                  <a:lnTo>
                    <a:pt x="613" y="302"/>
                  </a:lnTo>
                  <a:lnTo>
                    <a:pt x="614" y="302"/>
                  </a:lnTo>
                  <a:lnTo>
                    <a:pt x="613" y="303"/>
                  </a:lnTo>
                  <a:lnTo>
                    <a:pt x="614" y="304"/>
                  </a:lnTo>
                  <a:lnTo>
                    <a:pt x="614" y="305"/>
                  </a:lnTo>
                  <a:lnTo>
                    <a:pt x="613" y="305"/>
                  </a:lnTo>
                  <a:lnTo>
                    <a:pt x="614" y="306"/>
                  </a:lnTo>
                  <a:lnTo>
                    <a:pt x="614" y="308"/>
                  </a:lnTo>
                  <a:lnTo>
                    <a:pt x="612" y="309"/>
                  </a:lnTo>
                  <a:lnTo>
                    <a:pt x="612" y="310"/>
                  </a:lnTo>
                  <a:lnTo>
                    <a:pt x="613" y="310"/>
                  </a:lnTo>
                  <a:lnTo>
                    <a:pt x="613" y="312"/>
                  </a:lnTo>
                  <a:lnTo>
                    <a:pt x="614" y="315"/>
                  </a:lnTo>
                  <a:lnTo>
                    <a:pt x="615" y="319"/>
                  </a:lnTo>
                  <a:lnTo>
                    <a:pt x="616" y="320"/>
                  </a:lnTo>
                  <a:lnTo>
                    <a:pt x="617" y="320"/>
                  </a:lnTo>
                  <a:lnTo>
                    <a:pt x="617" y="319"/>
                  </a:lnTo>
                  <a:lnTo>
                    <a:pt x="618" y="319"/>
                  </a:lnTo>
                  <a:lnTo>
                    <a:pt x="618" y="320"/>
                  </a:lnTo>
                  <a:lnTo>
                    <a:pt x="619" y="320"/>
                  </a:lnTo>
                  <a:lnTo>
                    <a:pt x="619" y="321"/>
                  </a:lnTo>
                  <a:lnTo>
                    <a:pt x="620" y="321"/>
                  </a:lnTo>
                  <a:lnTo>
                    <a:pt x="620" y="323"/>
                  </a:lnTo>
                  <a:lnTo>
                    <a:pt x="621" y="325"/>
                  </a:lnTo>
                  <a:lnTo>
                    <a:pt x="621" y="326"/>
                  </a:lnTo>
                  <a:lnTo>
                    <a:pt x="622" y="327"/>
                  </a:lnTo>
                  <a:lnTo>
                    <a:pt x="621" y="328"/>
                  </a:lnTo>
                  <a:lnTo>
                    <a:pt x="622" y="329"/>
                  </a:lnTo>
                  <a:lnTo>
                    <a:pt x="622" y="331"/>
                  </a:lnTo>
                  <a:lnTo>
                    <a:pt x="622" y="333"/>
                  </a:lnTo>
                  <a:lnTo>
                    <a:pt x="622" y="334"/>
                  </a:lnTo>
                  <a:lnTo>
                    <a:pt x="622" y="338"/>
                  </a:lnTo>
                  <a:lnTo>
                    <a:pt x="622" y="339"/>
                  </a:lnTo>
                  <a:lnTo>
                    <a:pt x="622" y="340"/>
                  </a:lnTo>
                  <a:lnTo>
                    <a:pt x="622" y="342"/>
                  </a:lnTo>
                  <a:lnTo>
                    <a:pt x="622" y="341"/>
                  </a:lnTo>
                  <a:lnTo>
                    <a:pt x="621" y="342"/>
                  </a:lnTo>
                  <a:lnTo>
                    <a:pt x="620" y="342"/>
                  </a:lnTo>
                  <a:lnTo>
                    <a:pt x="619" y="343"/>
                  </a:lnTo>
                  <a:lnTo>
                    <a:pt x="618" y="344"/>
                  </a:lnTo>
                  <a:lnTo>
                    <a:pt x="618" y="343"/>
                  </a:lnTo>
                  <a:lnTo>
                    <a:pt x="617" y="343"/>
                  </a:lnTo>
                  <a:lnTo>
                    <a:pt x="616" y="344"/>
                  </a:lnTo>
                  <a:lnTo>
                    <a:pt x="615" y="344"/>
                  </a:lnTo>
                  <a:lnTo>
                    <a:pt x="614" y="344"/>
                  </a:lnTo>
                  <a:lnTo>
                    <a:pt x="614" y="343"/>
                  </a:lnTo>
                  <a:lnTo>
                    <a:pt x="613" y="344"/>
                  </a:lnTo>
                  <a:lnTo>
                    <a:pt x="612" y="344"/>
                  </a:lnTo>
                  <a:lnTo>
                    <a:pt x="611" y="345"/>
                  </a:lnTo>
                  <a:lnTo>
                    <a:pt x="609" y="346"/>
                  </a:lnTo>
                  <a:lnTo>
                    <a:pt x="608" y="346"/>
                  </a:lnTo>
                  <a:lnTo>
                    <a:pt x="608" y="347"/>
                  </a:lnTo>
                  <a:lnTo>
                    <a:pt x="607" y="347"/>
                  </a:lnTo>
                  <a:lnTo>
                    <a:pt x="606" y="347"/>
                  </a:lnTo>
                  <a:lnTo>
                    <a:pt x="605" y="346"/>
                  </a:lnTo>
                  <a:lnTo>
                    <a:pt x="604" y="344"/>
                  </a:lnTo>
                  <a:lnTo>
                    <a:pt x="603" y="343"/>
                  </a:lnTo>
                  <a:lnTo>
                    <a:pt x="601" y="342"/>
                  </a:lnTo>
                  <a:lnTo>
                    <a:pt x="601" y="341"/>
                  </a:lnTo>
                  <a:lnTo>
                    <a:pt x="600" y="341"/>
                  </a:lnTo>
                  <a:lnTo>
                    <a:pt x="599" y="341"/>
                  </a:lnTo>
                  <a:lnTo>
                    <a:pt x="599" y="342"/>
                  </a:lnTo>
                  <a:lnTo>
                    <a:pt x="597" y="342"/>
                  </a:lnTo>
                  <a:lnTo>
                    <a:pt x="597" y="343"/>
                  </a:lnTo>
                  <a:lnTo>
                    <a:pt x="596" y="344"/>
                  </a:lnTo>
                  <a:lnTo>
                    <a:pt x="595" y="346"/>
                  </a:lnTo>
                  <a:lnTo>
                    <a:pt x="594" y="346"/>
                  </a:lnTo>
                  <a:lnTo>
                    <a:pt x="594" y="347"/>
                  </a:lnTo>
                  <a:lnTo>
                    <a:pt x="592" y="348"/>
                  </a:lnTo>
                  <a:lnTo>
                    <a:pt x="591" y="349"/>
                  </a:lnTo>
                  <a:lnTo>
                    <a:pt x="590" y="349"/>
                  </a:lnTo>
                  <a:lnTo>
                    <a:pt x="589" y="349"/>
                  </a:lnTo>
                  <a:lnTo>
                    <a:pt x="588" y="349"/>
                  </a:lnTo>
                  <a:lnTo>
                    <a:pt x="587" y="350"/>
                  </a:lnTo>
                  <a:lnTo>
                    <a:pt x="586" y="349"/>
                  </a:lnTo>
                  <a:lnTo>
                    <a:pt x="585" y="349"/>
                  </a:lnTo>
                  <a:lnTo>
                    <a:pt x="584" y="348"/>
                  </a:lnTo>
                  <a:lnTo>
                    <a:pt x="583" y="348"/>
                  </a:lnTo>
                  <a:lnTo>
                    <a:pt x="582" y="348"/>
                  </a:lnTo>
                  <a:lnTo>
                    <a:pt x="582" y="347"/>
                  </a:lnTo>
                  <a:lnTo>
                    <a:pt x="580" y="346"/>
                  </a:lnTo>
                  <a:lnTo>
                    <a:pt x="580" y="345"/>
                  </a:lnTo>
                  <a:lnTo>
                    <a:pt x="580" y="344"/>
                  </a:lnTo>
                  <a:lnTo>
                    <a:pt x="579" y="342"/>
                  </a:lnTo>
                  <a:lnTo>
                    <a:pt x="578" y="342"/>
                  </a:lnTo>
                  <a:lnTo>
                    <a:pt x="578" y="343"/>
                  </a:lnTo>
                  <a:lnTo>
                    <a:pt x="577" y="344"/>
                  </a:lnTo>
                  <a:lnTo>
                    <a:pt x="576" y="344"/>
                  </a:lnTo>
                  <a:lnTo>
                    <a:pt x="573" y="344"/>
                  </a:lnTo>
                  <a:lnTo>
                    <a:pt x="569" y="345"/>
                  </a:lnTo>
                  <a:lnTo>
                    <a:pt x="559" y="344"/>
                  </a:lnTo>
                  <a:lnTo>
                    <a:pt x="558" y="343"/>
                  </a:lnTo>
                  <a:lnTo>
                    <a:pt x="556" y="342"/>
                  </a:lnTo>
                  <a:lnTo>
                    <a:pt x="555" y="341"/>
                  </a:lnTo>
                  <a:lnTo>
                    <a:pt x="552" y="341"/>
                  </a:lnTo>
                  <a:lnTo>
                    <a:pt x="552" y="340"/>
                  </a:lnTo>
                  <a:lnTo>
                    <a:pt x="551" y="339"/>
                  </a:lnTo>
                  <a:lnTo>
                    <a:pt x="551" y="337"/>
                  </a:lnTo>
                  <a:lnTo>
                    <a:pt x="550" y="336"/>
                  </a:lnTo>
                  <a:lnTo>
                    <a:pt x="550" y="335"/>
                  </a:lnTo>
                  <a:lnTo>
                    <a:pt x="549" y="334"/>
                  </a:lnTo>
                  <a:lnTo>
                    <a:pt x="548" y="333"/>
                  </a:lnTo>
                  <a:lnTo>
                    <a:pt x="546" y="332"/>
                  </a:lnTo>
                  <a:lnTo>
                    <a:pt x="544" y="332"/>
                  </a:lnTo>
                  <a:lnTo>
                    <a:pt x="541" y="332"/>
                  </a:lnTo>
                  <a:lnTo>
                    <a:pt x="541" y="331"/>
                  </a:lnTo>
                  <a:lnTo>
                    <a:pt x="541" y="330"/>
                  </a:lnTo>
                  <a:lnTo>
                    <a:pt x="540" y="331"/>
                  </a:lnTo>
                  <a:lnTo>
                    <a:pt x="539" y="331"/>
                  </a:lnTo>
                  <a:lnTo>
                    <a:pt x="539" y="329"/>
                  </a:lnTo>
                  <a:lnTo>
                    <a:pt x="538" y="329"/>
                  </a:lnTo>
                  <a:lnTo>
                    <a:pt x="537" y="330"/>
                  </a:lnTo>
                  <a:lnTo>
                    <a:pt x="536" y="330"/>
                  </a:lnTo>
                  <a:lnTo>
                    <a:pt x="535" y="330"/>
                  </a:lnTo>
                  <a:lnTo>
                    <a:pt x="534" y="330"/>
                  </a:lnTo>
                  <a:lnTo>
                    <a:pt x="533" y="329"/>
                  </a:lnTo>
                  <a:lnTo>
                    <a:pt x="532" y="329"/>
                  </a:lnTo>
                  <a:lnTo>
                    <a:pt x="531" y="328"/>
                  </a:lnTo>
                  <a:lnTo>
                    <a:pt x="530" y="328"/>
                  </a:lnTo>
                  <a:lnTo>
                    <a:pt x="529" y="328"/>
                  </a:lnTo>
                  <a:lnTo>
                    <a:pt x="528" y="329"/>
                  </a:lnTo>
                  <a:lnTo>
                    <a:pt x="527" y="328"/>
                  </a:lnTo>
                  <a:lnTo>
                    <a:pt x="526" y="328"/>
                  </a:lnTo>
                  <a:lnTo>
                    <a:pt x="525" y="328"/>
                  </a:lnTo>
                  <a:lnTo>
                    <a:pt x="525" y="329"/>
                  </a:lnTo>
                  <a:lnTo>
                    <a:pt x="524" y="328"/>
                  </a:lnTo>
                  <a:lnTo>
                    <a:pt x="524" y="329"/>
                  </a:lnTo>
                  <a:lnTo>
                    <a:pt x="523" y="328"/>
                  </a:lnTo>
                  <a:lnTo>
                    <a:pt x="522" y="329"/>
                  </a:lnTo>
                  <a:lnTo>
                    <a:pt x="521" y="330"/>
                  </a:lnTo>
                  <a:lnTo>
                    <a:pt x="520" y="330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7" y="328"/>
                  </a:lnTo>
                  <a:lnTo>
                    <a:pt x="516" y="327"/>
                  </a:lnTo>
                  <a:lnTo>
                    <a:pt x="515" y="326"/>
                  </a:lnTo>
                  <a:lnTo>
                    <a:pt x="515" y="325"/>
                  </a:lnTo>
                  <a:lnTo>
                    <a:pt x="514" y="324"/>
                  </a:lnTo>
                  <a:lnTo>
                    <a:pt x="514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2"/>
                  </a:lnTo>
                  <a:lnTo>
                    <a:pt x="510" y="322"/>
                  </a:lnTo>
                  <a:lnTo>
                    <a:pt x="509" y="322"/>
                  </a:lnTo>
                  <a:lnTo>
                    <a:pt x="508" y="322"/>
                  </a:lnTo>
                  <a:lnTo>
                    <a:pt x="508" y="321"/>
                  </a:lnTo>
                  <a:lnTo>
                    <a:pt x="506" y="320"/>
                  </a:lnTo>
                  <a:lnTo>
                    <a:pt x="505" y="320"/>
                  </a:lnTo>
                  <a:lnTo>
                    <a:pt x="505" y="319"/>
                  </a:lnTo>
                  <a:lnTo>
                    <a:pt x="504" y="319"/>
                  </a:lnTo>
                  <a:lnTo>
                    <a:pt x="503" y="319"/>
                  </a:lnTo>
                  <a:lnTo>
                    <a:pt x="503" y="320"/>
                  </a:lnTo>
                  <a:lnTo>
                    <a:pt x="502" y="320"/>
                  </a:lnTo>
                  <a:lnTo>
                    <a:pt x="501" y="320"/>
                  </a:lnTo>
                  <a:lnTo>
                    <a:pt x="500" y="319"/>
                  </a:lnTo>
                  <a:lnTo>
                    <a:pt x="499" y="320"/>
                  </a:lnTo>
                  <a:lnTo>
                    <a:pt x="498" y="320"/>
                  </a:lnTo>
                  <a:lnTo>
                    <a:pt x="497" y="322"/>
                  </a:lnTo>
                  <a:lnTo>
                    <a:pt x="496" y="322"/>
                  </a:lnTo>
                  <a:lnTo>
                    <a:pt x="495" y="323"/>
                  </a:lnTo>
                  <a:lnTo>
                    <a:pt x="494" y="323"/>
                  </a:lnTo>
                  <a:lnTo>
                    <a:pt x="493" y="322"/>
                  </a:lnTo>
                  <a:lnTo>
                    <a:pt x="492" y="322"/>
                  </a:lnTo>
                  <a:lnTo>
                    <a:pt x="491" y="322"/>
                  </a:lnTo>
                  <a:lnTo>
                    <a:pt x="490" y="322"/>
                  </a:lnTo>
                  <a:lnTo>
                    <a:pt x="490" y="323"/>
                  </a:lnTo>
                  <a:lnTo>
                    <a:pt x="489" y="323"/>
                  </a:lnTo>
                  <a:lnTo>
                    <a:pt x="489" y="322"/>
                  </a:lnTo>
                  <a:lnTo>
                    <a:pt x="488" y="323"/>
                  </a:lnTo>
                  <a:lnTo>
                    <a:pt x="487" y="323"/>
                  </a:lnTo>
                  <a:lnTo>
                    <a:pt x="486" y="323"/>
                  </a:lnTo>
                  <a:lnTo>
                    <a:pt x="485" y="323"/>
                  </a:lnTo>
                  <a:lnTo>
                    <a:pt x="475" y="323"/>
                  </a:lnTo>
                  <a:lnTo>
                    <a:pt x="472" y="322"/>
                  </a:lnTo>
                  <a:lnTo>
                    <a:pt x="465" y="322"/>
                  </a:lnTo>
                  <a:lnTo>
                    <a:pt x="463" y="322"/>
                  </a:lnTo>
                  <a:lnTo>
                    <a:pt x="454" y="321"/>
                  </a:lnTo>
                  <a:lnTo>
                    <a:pt x="452" y="320"/>
                  </a:lnTo>
                  <a:lnTo>
                    <a:pt x="451" y="319"/>
                  </a:lnTo>
                  <a:lnTo>
                    <a:pt x="449" y="320"/>
                  </a:lnTo>
                  <a:lnTo>
                    <a:pt x="447" y="319"/>
                  </a:lnTo>
                  <a:lnTo>
                    <a:pt x="444" y="319"/>
                  </a:lnTo>
                  <a:lnTo>
                    <a:pt x="444" y="318"/>
                  </a:lnTo>
                  <a:lnTo>
                    <a:pt x="444" y="316"/>
                  </a:lnTo>
                  <a:lnTo>
                    <a:pt x="444" y="315"/>
                  </a:lnTo>
                  <a:lnTo>
                    <a:pt x="443" y="315"/>
                  </a:lnTo>
                  <a:lnTo>
                    <a:pt x="443" y="314"/>
                  </a:lnTo>
                  <a:lnTo>
                    <a:pt x="442" y="313"/>
                  </a:lnTo>
                  <a:lnTo>
                    <a:pt x="441" y="312"/>
                  </a:lnTo>
                  <a:lnTo>
                    <a:pt x="440" y="312"/>
                  </a:lnTo>
                  <a:lnTo>
                    <a:pt x="439" y="312"/>
                  </a:lnTo>
                  <a:lnTo>
                    <a:pt x="438" y="311"/>
                  </a:lnTo>
                  <a:lnTo>
                    <a:pt x="438" y="310"/>
                  </a:lnTo>
                  <a:lnTo>
                    <a:pt x="437" y="309"/>
                  </a:lnTo>
                  <a:lnTo>
                    <a:pt x="437" y="310"/>
                  </a:lnTo>
                  <a:lnTo>
                    <a:pt x="436" y="310"/>
                  </a:lnTo>
                  <a:lnTo>
                    <a:pt x="437" y="310"/>
                  </a:lnTo>
                  <a:lnTo>
                    <a:pt x="436" y="311"/>
                  </a:lnTo>
                  <a:lnTo>
                    <a:pt x="435" y="311"/>
                  </a:lnTo>
                  <a:lnTo>
                    <a:pt x="435" y="313"/>
                  </a:lnTo>
                  <a:lnTo>
                    <a:pt x="433" y="313"/>
                  </a:lnTo>
                  <a:lnTo>
                    <a:pt x="433" y="312"/>
                  </a:lnTo>
                  <a:lnTo>
                    <a:pt x="433" y="311"/>
                  </a:lnTo>
                  <a:lnTo>
                    <a:pt x="433" y="310"/>
                  </a:lnTo>
                  <a:lnTo>
                    <a:pt x="432" y="309"/>
                  </a:lnTo>
                  <a:lnTo>
                    <a:pt x="433" y="308"/>
                  </a:lnTo>
                  <a:lnTo>
                    <a:pt x="433" y="307"/>
                  </a:lnTo>
                  <a:lnTo>
                    <a:pt x="433" y="306"/>
                  </a:lnTo>
                  <a:lnTo>
                    <a:pt x="432" y="305"/>
                  </a:lnTo>
                  <a:lnTo>
                    <a:pt x="431" y="305"/>
                  </a:lnTo>
                  <a:lnTo>
                    <a:pt x="430" y="306"/>
                  </a:lnTo>
                  <a:lnTo>
                    <a:pt x="429" y="307"/>
                  </a:lnTo>
                  <a:lnTo>
                    <a:pt x="428" y="309"/>
                  </a:lnTo>
                  <a:lnTo>
                    <a:pt x="426" y="308"/>
                  </a:lnTo>
                  <a:lnTo>
                    <a:pt x="422" y="307"/>
                  </a:lnTo>
                  <a:lnTo>
                    <a:pt x="419" y="306"/>
                  </a:lnTo>
                  <a:lnTo>
                    <a:pt x="416" y="305"/>
                  </a:lnTo>
                  <a:lnTo>
                    <a:pt x="407" y="304"/>
                  </a:lnTo>
                  <a:lnTo>
                    <a:pt x="402" y="304"/>
                  </a:lnTo>
                  <a:lnTo>
                    <a:pt x="402" y="301"/>
                  </a:lnTo>
                  <a:lnTo>
                    <a:pt x="401" y="301"/>
                  </a:lnTo>
                  <a:lnTo>
                    <a:pt x="400" y="299"/>
                  </a:lnTo>
                  <a:lnTo>
                    <a:pt x="399" y="298"/>
                  </a:lnTo>
                  <a:lnTo>
                    <a:pt x="398" y="298"/>
                  </a:lnTo>
                  <a:lnTo>
                    <a:pt x="397" y="297"/>
                  </a:lnTo>
                  <a:lnTo>
                    <a:pt x="396" y="297"/>
                  </a:lnTo>
                  <a:lnTo>
                    <a:pt x="395" y="295"/>
                  </a:lnTo>
                  <a:lnTo>
                    <a:pt x="394" y="294"/>
                  </a:lnTo>
                  <a:lnTo>
                    <a:pt x="395" y="293"/>
                  </a:lnTo>
                  <a:lnTo>
                    <a:pt x="396" y="292"/>
                  </a:lnTo>
                  <a:lnTo>
                    <a:pt x="398" y="290"/>
                  </a:lnTo>
                  <a:lnTo>
                    <a:pt x="399" y="288"/>
                  </a:lnTo>
                  <a:lnTo>
                    <a:pt x="400" y="286"/>
                  </a:lnTo>
                  <a:lnTo>
                    <a:pt x="399" y="285"/>
                  </a:lnTo>
                  <a:lnTo>
                    <a:pt x="399" y="284"/>
                  </a:lnTo>
                  <a:lnTo>
                    <a:pt x="399" y="283"/>
                  </a:lnTo>
                  <a:lnTo>
                    <a:pt x="398" y="282"/>
                  </a:lnTo>
                  <a:lnTo>
                    <a:pt x="398" y="281"/>
                  </a:lnTo>
                  <a:lnTo>
                    <a:pt x="398" y="280"/>
                  </a:lnTo>
                  <a:lnTo>
                    <a:pt x="397" y="279"/>
                  </a:lnTo>
                  <a:lnTo>
                    <a:pt x="396" y="278"/>
                  </a:lnTo>
                  <a:lnTo>
                    <a:pt x="395" y="277"/>
                  </a:lnTo>
                  <a:lnTo>
                    <a:pt x="393" y="277"/>
                  </a:lnTo>
                  <a:lnTo>
                    <a:pt x="392" y="277"/>
                  </a:lnTo>
                  <a:lnTo>
                    <a:pt x="391" y="278"/>
                  </a:lnTo>
                  <a:lnTo>
                    <a:pt x="390" y="279"/>
                  </a:lnTo>
                  <a:lnTo>
                    <a:pt x="389" y="279"/>
                  </a:lnTo>
                  <a:lnTo>
                    <a:pt x="388" y="279"/>
                  </a:lnTo>
                  <a:lnTo>
                    <a:pt x="387" y="279"/>
                  </a:lnTo>
                  <a:lnTo>
                    <a:pt x="386" y="280"/>
                  </a:lnTo>
                  <a:lnTo>
                    <a:pt x="385" y="281"/>
                  </a:lnTo>
                  <a:lnTo>
                    <a:pt x="379" y="277"/>
                  </a:lnTo>
                  <a:lnTo>
                    <a:pt x="372" y="288"/>
                  </a:lnTo>
                  <a:lnTo>
                    <a:pt x="360" y="286"/>
                  </a:lnTo>
                  <a:lnTo>
                    <a:pt x="360" y="287"/>
                  </a:lnTo>
                  <a:lnTo>
                    <a:pt x="360" y="288"/>
                  </a:lnTo>
                  <a:lnTo>
                    <a:pt x="360" y="289"/>
                  </a:lnTo>
                  <a:lnTo>
                    <a:pt x="359" y="289"/>
                  </a:lnTo>
                  <a:lnTo>
                    <a:pt x="359" y="291"/>
                  </a:lnTo>
                  <a:lnTo>
                    <a:pt x="359" y="292"/>
                  </a:lnTo>
                  <a:lnTo>
                    <a:pt x="358" y="294"/>
                  </a:lnTo>
                  <a:lnTo>
                    <a:pt x="357" y="295"/>
                  </a:lnTo>
                  <a:lnTo>
                    <a:pt x="356" y="296"/>
                  </a:lnTo>
                  <a:lnTo>
                    <a:pt x="355" y="298"/>
                  </a:lnTo>
                  <a:lnTo>
                    <a:pt x="355" y="299"/>
                  </a:lnTo>
                  <a:lnTo>
                    <a:pt x="354" y="300"/>
                  </a:lnTo>
                  <a:lnTo>
                    <a:pt x="354" y="301"/>
                  </a:lnTo>
                  <a:lnTo>
                    <a:pt x="354" y="302"/>
                  </a:lnTo>
                  <a:lnTo>
                    <a:pt x="353" y="303"/>
                  </a:lnTo>
                  <a:lnTo>
                    <a:pt x="354" y="304"/>
                  </a:lnTo>
                  <a:lnTo>
                    <a:pt x="353" y="305"/>
                  </a:lnTo>
                  <a:lnTo>
                    <a:pt x="354" y="307"/>
                  </a:lnTo>
                  <a:lnTo>
                    <a:pt x="354" y="308"/>
                  </a:lnTo>
                  <a:lnTo>
                    <a:pt x="353" y="309"/>
                  </a:lnTo>
                  <a:lnTo>
                    <a:pt x="352" y="309"/>
                  </a:lnTo>
                  <a:lnTo>
                    <a:pt x="352" y="310"/>
                  </a:lnTo>
                  <a:lnTo>
                    <a:pt x="351" y="311"/>
                  </a:lnTo>
                  <a:lnTo>
                    <a:pt x="352" y="312"/>
                  </a:lnTo>
                  <a:lnTo>
                    <a:pt x="354" y="311"/>
                  </a:lnTo>
                  <a:lnTo>
                    <a:pt x="355" y="311"/>
                  </a:lnTo>
                  <a:lnTo>
                    <a:pt x="356" y="312"/>
                  </a:lnTo>
                  <a:lnTo>
                    <a:pt x="357" y="312"/>
                  </a:lnTo>
                  <a:lnTo>
                    <a:pt x="359" y="314"/>
                  </a:lnTo>
                  <a:lnTo>
                    <a:pt x="361" y="314"/>
                  </a:lnTo>
                  <a:lnTo>
                    <a:pt x="361" y="315"/>
                  </a:lnTo>
                  <a:lnTo>
                    <a:pt x="361" y="317"/>
                  </a:lnTo>
                  <a:lnTo>
                    <a:pt x="361" y="319"/>
                  </a:lnTo>
                  <a:lnTo>
                    <a:pt x="362" y="319"/>
                  </a:lnTo>
                  <a:lnTo>
                    <a:pt x="362" y="318"/>
                  </a:lnTo>
                  <a:lnTo>
                    <a:pt x="363" y="318"/>
                  </a:lnTo>
                  <a:lnTo>
                    <a:pt x="364" y="319"/>
                  </a:lnTo>
                  <a:lnTo>
                    <a:pt x="365" y="319"/>
                  </a:lnTo>
                  <a:lnTo>
                    <a:pt x="365" y="320"/>
                  </a:lnTo>
                  <a:lnTo>
                    <a:pt x="364" y="320"/>
                  </a:lnTo>
                  <a:lnTo>
                    <a:pt x="367" y="322"/>
                  </a:lnTo>
                  <a:lnTo>
                    <a:pt x="367" y="323"/>
                  </a:lnTo>
                  <a:lnTo>
                    <a:pt x="369" y="326"/>
                  </a:lnTo>
                  <a:lnTo>
                    <a:pt x="369" y="327"/>
                  </a:lnTo>
                  <a:lnTo>
                    <a:pt x="368" y="328"/>
                  </a:lnTo>
                  <a:lnTo>
                    <a:pt x="368" y="329"/>
                  </a:lnTo>
                  <a:lnTo>
                    <a:pt x="367" y="330"/>
                  </a:lnTo>
                  <a:lnTo>
                    <a:pt x="367" y="331"/>
                  </a:lnTo>
                  <a:lnTo>
                    <a:pt x="366" y="332"/>
                  </a:lnTo>
                  <a:lnTo>
                    <a:pt x="366" y="333"/>
                  </a:lnTo>
                  <a:lnTo>
                    <a:pt x="367" y="333"/>
                  </a:lnTo>
                  <a:lnTo>
                    <a:pt x="368" y="334"/>
                  </a:lnTo>
                  <a:lnTo>
                    <a:pt x="368" y="335"/>
                  </a:lnTo>
                  <a:lnTo>
                    <a:pt x="366" y="334"/>
                  </a:lnTo>
                  <a:lnTo>
                    <a:pt x="365" y="334"/>
                  </a:lnTo>
                  <a:lnTo>
                    <a:pt x="364" y="334"/>
                  </a:lnTo>
                  <a:lnTo>
                    <a:pt x="364" y="336"/>
                  </a:lnTo>
                  <a:lnTo>
                    <a:pt x="363" y="336"/>
                  </a:lnTo>
                  <a:lnTo>
                    <a:pt x="363" y="335"/>
                  </a:lnTo>
                  <a:lnTo>
                    <a:pt x="362" y="334"/>
                  </a:lnTo>
                  <a:lnTo>
                    <a:pt x="362" y="333"/>
                  </a:lnTo>
                  <a:lnTo>
                    <a:pt x="361" y="332"/>
                  </a:lnTo>
                  <a:lnTo>
                    <a:pt x="360" y="331"/>
                  </a:lnTo>
                  <a:lnTo>
                    <a:pt x="359" y="331"/>
                  </a:lnTo>
                  <a:lnTo>
                    <a:pt x="358" y="329"/>
                  </a:lnTo>
                  <a:lnTo>
                    <a:pt x="357" y="329"/>
                  </a:lnTo>
                  <a:lnTo>
                    <a:pt x="355" y="327"/>
                  </a:lnTo>
                  <a:lnTo>
                    <a:pt x="354" y="327"/>
                  </a:lnTo>
                  <a:lnTo>
                    <a:pt x="353" y="327"/>
                  </a:lnTo>
                  <a:lnTo>
                    <a:pt x="353" y="328"/>
                  </a:lnTo>
                  <a:lnTo>
                    <a:pt x="353" y="329"/>
                  </a:lnTo>
                  <a:lnTo>
                    <a:pt x="353" y="331"/>
                  </a:lnTo>
                  <a:lnTo>
                    <a:pt x="352" y="332"/>
                  </a:lnTo>
                  <a:lnTo>
                    <a:pt x="351" y="333"/>
                  </a:lnTo>
                  <a:lnTo>
                    <a:pt x="350" y="334"/>
                  </a:lnTo>
                  <a:lnTo>
                    <a:pt x="350" y="335"/>
                  </a:lnTo>
                  <a:lnTo>
                    <a:pt x="350" y="337"/>
                  </a:lnTo>
                  <a:lnTo>
                    <a:pt x="350" y="338"/>
                  </a:lnTo>
                  <a:lnTo>
                    <a:pt x="349" y="339"/>
                  </a:lnTo>
                  <a:lnTo>
                    <a:pt x="348" y="341"/>
                  </a:lnTo>
                  <a:lnTo>
                    <a:pt x="348" y="342"/>
                  </a:lnTo>
                  <a:lnTo>
                    <a:pt x="349" y="343"/>
                  </a:lnTo>
                  <a:lnTo>
                    <a:pt x="349" y="344"/>
                  </a:lnTo>
                  <a:lnTo>
                    <a:pt x="348" y="344"/>
                  </a:lnTo>
                  <a:lnTo>
                    <a:pt x="347" y="345"/>
                  </a:lnTo>
                  <a:lnTo>
                    <a:pt x="346" y="347"/>
                  </a:lnTo>
                  <a:lnTo>
                    <a:pt x="346" y="348"/>
                  </a:lnTo>
                  <a:lnTo>
                    <a:pt x="346" y="349"/>
                  </a:lnTo>
                  <a:lnTo>
                    <a:pt x="347" y="351"/>
                  </a:lnTo>
                  <a:lnTo>
                    <a:pt x="348" y="352"/>
                  </a:lnTo>
                  <a:lnTo>
                    <a:pt x="349" y="352"/>
                  </a:lnTo>
                  <a:lnTo>
                    <a:pt x="350" y="352"/>
                  </a:lnTo>
                  <a:lnTo>
                    <a:pt x="351" y="353"/>
                  </a:lnTo>
                  <a:lnTo>
                    <a:pt x="351" y="354"/>
                  </a:lnTo>
                  <a:lnTo>
                    <a:pt x="352" y="354"/>
                  </a:lnTo>
                  <a:lnTo>
                    <a:pt x="353" y="354"/>
                  </a:lnTo>
                  <a:lnTo>
                    <a:pt x="354" y="356"/>
                  </a:lnTo>
                  <a:lnTo>
                    <a:pt x="355" y="356"/>
                  </a:lnTo>
                  <a:lnTo>
                    <a:pt x="355" y="357"/>
                  </a:lnTo>
                  <a:lnTo>
                    <a:pt x="354" y="357"/>
                  </a:lnTo>
                  <a:lnTo>
                    <a:pt x="354" y="358"/>
                  </a:lnTo>
                  <a:lnTo>
                    <a:pt x="354" y="359"/>
                  </a:lnTo>
                  <a:lnTo>
                    <a:pt x="355" y="360"/>
                  </a:lnTo>
                  <a:lnTo>
                    <a:pt x="356" y="361"/>
                  </a:lnTo>
                  <a:lnTo>
                    <a:pt x="356" y="362"/>
                  </a:lnTo>
                  <a:lnTo>
                    <a:pt x="355" y="363"/>
                  </a:lnTo>
                  <a:lnTo>
                    <a:pt x="354" y="363"/>
                  </a:lnTo>
                  <a:lnTo>
                    <a:pt x="354" y="364"/>
                  </a:lnTo>
                  <a:lnTo>
                    <a:pt x="353" y="366"/>
                  </a:lnTo>
                  <a:lnTo>
                    <a:pt x="352" y="366"/>
                  </a:lnTo>
                  <a:lnTo>
                    <a:pt x="351" y="367"/>
                  </a:lnTo>
                  <a:lnTo>
                    <a:pt x="351" y="368"/>
                  </a:lnTo>
                  <a:lnTo>
                    <a:pt x="350" y="368"/>
                  </a:lnTo>
                  <a:lnTo>
                    <a:pt x="349" y="368"/>
                  </a:lnTo>
                  <a:lnTo>
                    <a:pt x="348" y="369"/>
                  </a:lnTo>
                  <a:lnTo>
                    <a:pt x="347" y="370"/>
                  </a:lnTo>
                  <a:lnTo>
                    <a:pt x="347" y="371"/>
                  </a:lnTo>
                  <a:lnTo>
                    <a:pt x="346" y="371"/>
                  </a:lnTo>
                  <a:lnTo>
                    <a:pt x="345" y="372"/>
                  </a:lnTo>
                  <a:lnTo>
                    <a:pt x="345" y="373"/>
                  </a:lnTo>
                  <a:lnTo>
                    <a:pt x="346" y="373"/>
                  </a:lnTo>
                  <a:lnTo>
                    <a:pt x="347" y="373"/>
                  </a:lnTo>
                  <a:lnTo>
                    <a:pt x="348" y="373"/>
                  </a:lnTo>
                  <a:lnTo>
                    <a:pt x="348" y="375"/>
                  </a:lnTo>
                  <a:lnTo>
                    <a:pt x="347" y="376"/>
                  </a:lnTo>
                  <a:lnTo>
                    <a:pt x="344" y="379"/>
                  </a:lnTo>
                  <a:lnTo>
                    <a:pt x="344" y="380"/>
                  </a:lnTo>
                  <a:lnTo>
                    <a:pt x="343" y="382"/>
                  </a:lnTo>
                  <a:lnTo>
                    <a:pt x="344" y="382"/>
                  </a:lnTo>
                  <a:lnTo>
                    <a:pt x="344" y="383"/>
                  </a:lnTo>
                  <a:lnTo>
                    <a:pt x="342" y="384"/>
                  </a:lnTo>
                  <a:lnTo>
                    <a:pt x="341" y="384"/>
                  </a:lnTo>
                  <a:lnTo>
                    <a:pt x="339" y="385"/>
                  </a:lnTo>
                  <a:lnTo>
                    <a:pt x="336" y="387"/>
                  </a:lnTo>
                  <a:lnTo>
                    <a:pt x="335" y="386"/>
                  </a:lnTo>
                  <a:lnTo>
                    <a:pt x="334" y="386"/>
                  </a:lnTo>
                  <a:lnTo>
                    <a:pt x="333" y="386"/>
                  </a:lnTo>
                  <a:lnTo>
                    <a:pt x="331" y="386"/>
                  </a:lnTo>
                  <a:lnTo>
                    <a:pt x="328" y="385"/>
                  </a:lnTo>
                  <a:lnTo>
                    <a:pt x="327" y="385"/>
                  </a:lnTo>
                  <a:lnTo>
                    <a:pt x="326" y="384"/>
                  </a:lnTo>
                  <a:lnTo>
                    <a:pt x="325" y="384"/>
                  </a:lnTo>
                  <a:lnTo>
                    <a:pt x="324" y="384"/>
                  </a:lnTo>
                  <a:lnTo>
                    <a:pt x="323" y="383"/>
                  </a:lnTo>
                  <a:lnTo>
                    <a:pt x="322" y="383"/>
                  </a:lnTo>
                  <a:lnTo>
                    <a:pt x="321" y="382"/>
                  </a:lnTo>
                  <a:lnTo>
                    <a:pt x="320" y="383"/>
                  </a:lnTo>
                  <a:lnTo>
                    <a:pt x="319" y="384"/>
                  </a:lnTo>
                  <a:lnTo>
                    <a:pt x="319" y="385"/>
                  </a:lnTo>
                  <a:lnTo>
                    <a:pt x="320" y="386"/>
                  </a:lnTo>
                  <a:lnTo>
                    <a:pt x="320" y="389"/>
                  </a:lnTo>
                  <a:lnTo>
                    <a:pt x="321" y="390"/>
                  </a:lnTo>
                  <a:lnTo>
                    <a:pt x="320" y="390"/>
                  </a:lnTo>
                  <a:lnTo>
                    <a:pt x="319" y="390"/>
                  </a:lnTo>
                  <a:lnTo>
                    <a:pt x="318" y="390"/>
                  </a:lnTo>
                  <a:lnTo>
                    <a:pt x="317" y="390"/>
                  </a:lnTo>
                  <a:lnTo>
                    <a:pt x="317" y="389"/>
                  </a:lnTo>
                  <a:lnTo>
                    <a:pt x="316" y="392"/>
                  </a:lnTo>
                  <a:lnTo>
                    <a:pt x="315" y="392"/>
                  </a:lnTo>
                  <a:lnTo>
                    <a:pt x="314" y="391"/>
                  </a:lnTo>
                  <a:lnTo>
                    <a:pt x="313" y="390"/>
                  </a:lnTo>
                  <a:lnTo>
                    <a:pt x="312" y="391"/>
                  </a:lnTo>
                  <a:lnTo>
                    <a:pt x="311" y="391"/>
                  </a:lnTo>
                  <a:lnTo>
                    <a:pt x="310" y="390"/>
                  </a:lnTo>
                  <a:lnTo>
                    <a:pt x="310" y="389"/>
                  </a:lnTo>
                  <a:lnTo>
                    <a:pt x="308" y="387"/>
                  </a:lnTo>
                  <a:lnTo>
                    <a:pt x="307" y="385"/>
                  </a:lnTo>
                  <a:lnTo>
                    <a:pt x="308" y="385"/>
                  </a:lnTo>
                  <a:lnTo>
                    <a:pt x="307" y="384"/>
                  </a:lnTo>
                  <a:lnTo>
                    <a:pt x="307" y="383"/>
                  </a:lnTo>
                  <a:lnTo>
                    <a:pt x="307" y="381"/>
                  </a:lnTo>
                  <a:lnTo>
                    <a:pt x="307" y="380"/>
                  </a:lnTo>
                  <a:lnTo>
                    <a:pt x="308" y="378"/>
                  </a:lnTo>
                  <a:lnTo>
                    <a:pt x="308" y="377"/>
                  </a:lnTo>
                  <a:lnTo>
                    <a:pt x="309" y="376"/>
                  </a:lnTo>
                  <a:lnTo>
                    <a:pt x="308" y="375"/>
                  </a:lnTo>
                  <a:lnTo>
                    <a:pt x="308" y="374"/>
                  </a:lnTo>
                  <a:lnTo>
                    <a:pt x="308" y="373"/>
                  </a:lnTo>
                  <a:lnTo>
                    <a:pt x="308" y="372"/>
                  </a:lnTo>
                  <a:lnTo>
                    <a:pt x="312" y="369"/>
                  </a:lnTo>
                  <a:lnTo>
                    <a:pt x="313" y="367"/>
                  </a:lnTo>
                  <a:lnTo>
                    <a:pt x="314" y="366"/>
                  </a:lnTo>
                  <a:lnTo>
                    <a:pt x="314" y="365"/>
                  </a:lnTo>
                  <a:lnTo>
                    <a:pt x="314" y="364"/>
                  </a:lnTo>
                  <a:lnTo>
                    <a:pt x="315" y="362"/>
                  </a:lnTo>
                  <a:lnTo>
                    <a:pt x="315" y="361"/>
                  </a:lnTo>
                  <a:lnTo>
                    <a:pt x="314" y="360"/>
                  </a:lnTo>
                  <a:lnTo>
                    <a:pt x="313" y="360"/>
                  </a:lnTo>
                  <a:lnTo>
                    <a:pt x="312" y="361"/>
                  </a:lnTo>
                  <a:lnTo>
                    <a:pt x="312" y="362"/>
                  </a:lnTo>
                  <a:lnTo>
                    <a:pt x="311" y="363"/>
                  </a:lnTo>
                  <a:lnTo>
                    <a:pt x="310" y="362"/>
                  </a:lnTo>
                  <a:lnTo>
                    <a:pt x="310" y="361"/>
                  </a:lnTo>
                  <a:lnTo>
                    <a:pt x="308" y="361"/>
                  </a:lnTo>
                  <a:lnTo>
                    <a:pt x="308" y="360"/>
                  </a:lnTo>
                  <a:lnTo>
                    <a:pt x="307" y="359"/>
                  </a:lnTo>
                  <a:lnTo>
                    <a:pt x="307" y="356"/>
                  </a:lnTo>
                  <a:lnTo>
                    <a:pt x="308" y="354"/>
                  </a:lnTo>
                  <a:lnTo>
                    <a:pt x="308" y="352"/>
                  </a:lnTo>
                  <a:lnTo>
                    <a:pt x="307" y="352"/>
                  </a:lnTo>
                  <a:lnTo>
                    <a:pt x="306" y="351"/>
                  </a:lnTo>
                  <a:lnTo>
                    <a:pt x="305" y="350"/>
                  </a:lnTo>
                  <a:lnTo>
                    <a:pt x="304" y="350"/>
                  </a:lnTo>
                  <a:lnTo>
                    <a:pt x="302" y="351"/>
                  </a:lnTo>
                  <a:lnTo>
                    <a:pt x="301" y="351"/>
                  </a:lnTo>
                  <a:lnTo>
                    <a:pt x="301" y="350"/>
                  </a:lnTo>
                  <a:lnTo>
                    <a:pt x="300" y="349"/>
                  </a:lnTo>
                  <a:lnTo>
                    <a:pt x="299" y="348"/>
                  </a:lnTo>
                  <a:lnTo>
                    <a:pt x="300" y="347"/>
                  </a:lnTo>
                  <a:lnTo>
                    <a:pt x="300" y="346"/>
                  </a:lnTo>
                  <a:lnTo>
                    <a:pt x="299" y="345"/>
                  </a:lnTo>
                  <a:lnTo>
                    <a:pt x="298" y="345"/>
                  </a:lnTo>
                  <a:lnTo>
                    <a:pt x="297" y="345"/>
                  </a:lnTo>
                  <a:lnTo>
                    <a:pt x="292" y="346"/>
                  </a:lnTo>
                  <a:lnTo>
                    <a:pt x="284" y="348"/>
                  </a:lnTo>
                  <a:lnTo>
                    <a:pt x="275" y="353"/>
                  </a:lnTo>
                  <a:lnTo>
                    <a:pt x="275" y="352"/>
                  </a:lnTo>
                  <a:lnTo>
                    <a:pt x="273" y="337"/>
                  </a:lnTo>
                  <a:lnTo>
                    <a:pt x="269" y="338"/>
                  </a:lnTo>
                  <a:lnTo>
                    <a:pt x="263" y="341"/>
                  </a:lnTo>
                  <a:lnTo>
                    <a:pt x="257" y="345"/>
                  </a:lnTo>
                  <a:lnTo>
                    <a:pt x="257" y="346"/>
                  </a:lnTo>
                  <a:lnTo>
                    <a:pt x="258" y="345"/>
                  </a:lnTo>
                  <a:lnTo>
                    <a:pt x="259" y="346"/>
                  </a:lnTo>
                  <a:lnTo>
                    <a:pt x="260" y="346"/>
                  </a:lnTo>
                  <a:lnTo>
                    <a:pt x="259" y="347"/>
                  </a:lnTo>
                  <a:lnTo>
                    <a:pt x="260" y="348"/>
                  </a:lnTo>
                  <a:lnTo>
                    <a:pt x="260" y="349"/>
                  </a:lnTo>
                  <a:lnTo>
                    <a:pt x="257" y="351"/>
                  </a:lnTo>
                  <a:lnTo>
                    <a:pt x="256" y="351"/>
                  </a:lnTo>
                  <a:lnTo>
                    <a:pt x="255" y="352"/>
                  </a:lnTo>
                  <a:lnTo>
                    <a:pt x="253" y="353"/>
                  </a:lnTo>
                  <a:lnTo>
                    <a:pt x="252" y="353"/>
                  </a:lnTo>
                  <a:lnTo>
                    <a:pt x="251" y="354"/>
                  </a:lnTo>
                  <a:lnTo>
                    <a:pt x="250" y="354"/>
                  </a:lnTo>
                  <a:lnTo>
                    <a:pt x="250" y="353"/>
                  </a:lnTo>
                  <a:lnTo>
                    <a:pt x="249" y="352"/>
                  </a:lnTo>
                  <a:lnTo>
                    <a:pt x="247" y="351"/>
                  </a:lnTo>
                  <a:lnTo>
                    <a:pt x="245" y="349"/>
                  </a:lnTo>
                  <a:lnTo>
                    <a:pt x="244" y="348"/>
                  </a:lnTo>
                  <a:lnTo>
                    <a:pt x="243" y="348"/>
                  </a:lnTo>
                  <a:lnTo>
                    <a:pt x="243" y="349"/>
                  </a:lnTo>
                  <a:lnTo>
                    <a:pt x="242" y="350"/>
                  </a:lnTo>
                  <a:lnTo>
                    <a:pt x="241" y="351"/>
                  </a:lnTo>
                  <a:lnTo>
                    <a:pt x="240" y="350"/>
                  </a:lnTo>
                  <a:lnTo>
                    <a:pt x="239" y="351"/>
                  </a:lnTo>
                  <a:lnTo>
                    <a:pt x="237" y="352"/>
                  </a:lnTo>
                  <a:lnTo>
                    <a:pt x="236" y="353"/>
                  </a:lnTo>
                  <a:lnTo>
                    <a:pt x="235" y="354"/>
                  </a:lnTo>
                  <a:lnTo>
                    <a:pt x="235" y="355"/>
                  </a:lnTo>
                  <a:lnTo>
                    <a:pt x="233" y="355"/>
                  </a:lnTo>
                  <a:lnTo>
                    <a:pt x="232" y="355"/>
                  </a:lnTo>
                  <a:lnTo>
                    <a:pt x="231" y="355"/>
                  </a:lnTo>
                  <a:lnTo>
                    <a:pt x="230" y="355"/>
                  </a:lnTo>
                  <a:lnTo>
                    <a:pt x="229" y="355"/>
                  </a:lnTo>
                  <a:lnTo>
                    <a:pt x="228" y="354"/>
                  </a:lnTo>
                  <a:lnTo>
                    <a:pt x="227" y="353"/>
                  </a:lnTo>
                  <a:lnTo>
                    <a:pt x="225" y="352"/>
                  </a:lnTo>
                  <a:lnTo>
                    <a:pt x="224" y="351"/>
                  </a:lnTo>
                  <a:lnTo>
                    <a:pt x="224" y="349"/>
                  </a:lnTo>
                  <a:lnTo>
                    <a:pt x="224" y="347"/>
                  </a:lnTo>
                  <a:lnTo>
                    <a:pt x="223" y="346"/>
                  </a:lnTo>
                  <a:lnTo>
                    <a:pt x="224" y="345"/>
                  </a:lnTo>
                  <a:lnTo>
                    <a:pt x="223" y="344"/>
                  </a:lnTo>
                  <a:lnTo>
                    <a:pt x="222" y="344"/>
                  </a:lnTo>
                  <a:lnTo>
                    <a:pt x="221" y="343"/>
                  </a:lnTo>
                  <a:lnTo>
                    <a:pt x="223" y="340"/>
                  </a:lnTo>
                  <a:lnTo>
                    <a:pt x="222" y="339"/>
                  </a:lnTo>
                  <a:lnTo>
                    <a:pt x="223" y="338"/>
                  </a:lnTo>
                  <a:lnTo>
                    <a:pt x="224" y="337"/>
                  </a:lnTo>
                  <a:lnTo>
                    <a:pt x="223" y="336"/>
                  </a:lnTo>
                  <a:lnTo>
                    <a:pt x="222" y="335"/>
                  </a:lnTo>
                  <a:lnTo>
                    <a:pt x="220" y="334"/>
                  </a:lnTo>
                  <a:lnTo>
                    <a:pt x="220" y="333"/>
                  </a:lnTo>
                  <a:lnTo>
                    <a:pt x="219" y="332"/>
                  </a:lnTo>
                  <a:lnTo>
                    <a:pt x="218" y="332"/>
                  </a:lnTo>
                  <a:lnTo>
                    <a:pt x="217" y="332"/>
                  </a:lnTo>
                  <a:lnTo>
                    <a:pt x="217" y="331"/>
                  </a:lnTo>
                  <a:lnTo>
                    <a:pt x="216" y="330"/>
                  </a:lnTo>
                  <a:lnTo>
                    <a:pt x="216" y="329"/>
                  </a:lnTo>
                  <a:lnTo>
                    <a:pt x="210" y="330"/>
                  </a:lnTo>
                  <a:lnTo>
                    <a:pt x="208" y="329"/>
                  </a:lnTo>
                  <a:lnTo>
                    <a:pt x="207" y="329"/>
                  </a:lnTo>
                  <a:lnTo>
                    <a:pt x="206" y="328"/>
                  </a:lnTo>
                  <a:lnTo>
                    <a:pt x="205" y="327"/>
                  </a:lnTo>
                  <a:lnTo>
                    <a:pt x="204" y="326"/>
                  </a:lnTo>
                  <a:lnTo>
                    <a:pt x="203" y="325"/>
                  </a:lnTo>
                  <a:lnTo>
                    <a:pt x="202" y="326"/>
                  </a:lnTo>
                  <a:lnTo>
                    <a:pt x="200" y="325"/>
                  </a:lnTo>
                  <a:lnTo>
                    <a:pt x="199" y="325"/>
                  </a:lnTo>
                  <a:lnTo>
                    <a:pt x="197" y="326"/>
                  </a:lnTo>
                  <a:lnTo>
                    <a:pt x="192" y="326"/>
                  </a:lnTo>
                  <a:lnTo>
                    <a:pt x="188" y="326"/>
                  </a:lnTo>
                  <a:lnTo>
                    <a:pt x="187" y="326"/>
                  </a:lnTo>
                  <a:lnTo>
                    <a:pt x="187" y="325"/>
                  </a:lnTo>
                  <a:lnTo>
                    <a:pt x="188" y="323"/>
                  </a:lnTo>
                  <a:lnTo>
                    <a:pt x="189" y="323"/>
                  </a:lnTo>
                  <a:lnTo>
                    <a:pt x="188" y="322"/>
                  </a:lnTo>
                  <a:lnTo>
                    <a:pt x="189" y="321"/>
                  </a:lnTo>
                  <a:lnTo>
                    <a:pt x="189" y="319"/>
                  </a:lnTo>
                  <a:lnTo>
                    <a:pt x="188" y="317"/>
                  </a:lnTo>
                  <a:lnTo>
                    <a:pt x="188" y="316"/>
                  </a:lnTo>
                  <a:lnTo>
                    <a:pt x="188" y="312"/>
                  </a:lnTo>
                  <a:lnTo>
                    <a:pt x="188" y="310"/>
                  </a:lnTo>
                  <a:lnTo>
                    <a:pt x="188" y="309"/>
                  </a:lnTo>
                  <a:lnTo>
                    <a:pt x="188" y="307"/>
                  </a:lnTo>
                  <a:lnTo>
                    <a:pt x="188" y="306"/>
                  </a:lnTo>
                  <a:lnTo>
                    <a:pt x="189" y="302"/>
                  </a:lnTo>
                  <a:lnTo>
                    <a:pt x="188" y="301"/>
                  </a:lnTo>
                  <a:lnTo>
                    <a:pt x="188" y="299"/>
                  </a:lnTo>
                  <a:lnTo>
                    <a:pt x="189" y="299"/>
                  </a:lnTo>
                  <a:lnTo>
                    <a:pt x="189" y="298"/>
                  </a:lnTo>
                  <a:lnTo>
                    <a:pt x="190" y="298"/>
                  </a:lnTo>
                  <a:lnTo>
                    <a:pt x="191" y="298"/>
                  </a:lnTo>
                  <a:lnTo>
                    <a:pt x="192" y="298"/>
                  </a:lnTo>
                  <a:lnTo>
                    <a:pt x="195" y="299"/>
                  </a:lnTo>
                  <a:lnTo>
                    <a:pt x="196" y="299"/>
                  </a:lnTo>
                  <a:lnTo>
                    <a:pt x="197" y="300"/>
                  </a:lnTo>
                  <a:lnTo>
                    <a:pt x="199" y="299"/>
                  </a:lnTo>
                  <a:lnTo>
                    <a:pt x="199" y="301"/>
                  </a:lnTo>
                  <a:lnTo>
                    <a:pt x="200" y="301"/>
                  </a:lnTo>
                  <a:lnTo>
                    <a:pt x="200" y="302"/>
                  </a:lnTo>
                  <a:lnTo>
                    <a:pt x="201" y="302"/>
                  </a:lnTo>
                  <a:lnTo>
                    <a:pt x="201" y="300"/>
                  </a:lnTo>
                  <a:lnTo>
                    <a:pt x="202" y="299"/>
                  </a:lnTo>
                  <a:lnTo>
                    <a:pt x="203" y="298"/>
                  </a:lnTo>
                  <a:lnTo>
                    <a:pt x="204" y="298"/>
                  </a:lnTo>
                  <a:lnTo>
                    <a:pt x="204" y="297"/>
                  </a:lnTo>
                  <a:lnTo>
                    <a:pt x="204" y="296"/>
                  </a:lnTo>
                  <a:lnTo>
                    <a:pt x="204" y="294"/>
                  </a:lnTo>
                  <a:lnTo>
                    <a:pt x="204" y="293"/>
                  </a:lnTo>
                  <a:lnTo>
                    <a:pt x="205" y="293"/>
                  </a:lnTo>
                  <a:lnTo>
                    <a:pt x="204" y="292"/>
                  </a:lnTo>
                  <a:lnTo>
                    <a:pt x="204" y="290"/>
                  </a:lnTo>
                  <a:lnTo>
                    <a:pt x="205" y="288"/>
                  </a:lnTo>
                  <a:lnTo>
                    <a:pt x="205" y="287"/>
                  </a:lnTo>
                  <a:lnTo>
                    <a:pt x="204" y="286"/>
                  </a:lnTo>
                  <a:lnTo>
                    <a:pt x="204" y="283"/>
                  </a:lnTo>
                  <a:lnTo>
                    <a:pt x="204" y="281"/>
                  </a:lnTo>
                  <a:lnTo>
                    <a:pt x="204" y="280"/>
                  </a:lnTo>
                  <a:lnTo>
                    <a:pt x="204" y="279"/>
                  </a:lnTo>
                  <a:lnTo>
                    <a:pt x="204" y="277"/>
                  </a:lnTo>
                  <a:lnTo>
                    <a:pt x="203" y="277"/>
                  </a:lnTo>
                  <a:lnTo>
                    <a:pt x="203" y="276"/>
                  </a:lnTo>
                  <a:lnTo>
                    <a:pt x="203" y="275"/>
                  </a:lnTo>
                  <a:lnTo>
                    <a:pt x="212" y="264"/>
                  </a:lnTo>
                  <a:lnTo>
                    <a:pt x="217" y="260"/>
                  </a:lnTo>
                  <a:lnTo>
                    <a:pt x="222" y="257"/>
                  </a:lnTo>
                  <a:lnTo>
                    <a:pt x="226" y="252"/>
                  </a:lnTo>
                  <a:lnTo>
                    <a:pt x="227" y="247"/>
                  </a:lnTo>
                  <a:lnTo>
                    <a:pt x="233" y="243"/>
                  </a:lnTo>
                  <a:lnTo>
                    <a:pt x="244" y="234"/>
                  </a:lnTo>
                  <a:lnTo>
                    <a:pt x="244" y="235"/>
                  </a:lnTo>
                  <a:lnTo>
                    <a:pt x="246" y="236"/>
                  </a:lnTo>
                  <a:lnTo>
                    <a:pt x="247" y="236"/>
                  </a:lnTo>
                  <a:lnTo>
                    <a:pt x="248" y="236"/>
                  </a:lnTo>
                  <a:lnTo>
                    <a:pt x="245" y="226"/>
                  </a:lnTo>
                  <a:lnTo>
                    <a:pt x="249" y="216"/>
                  </a:lnTo>
                  <a:lnTo>
                    <a:pt x="248" y="217"/>
                  </a:lnTo>
                  <a:lnTo>
                    <a:pt x="247" y="217"/>
                  </a:lnTo>
                  <a:lnTo>
                    <a:pt x="245" y="217"/>
                  </a:lnTo>
                  <a:lnTo>
                    <a:pt x="244" y="217"/>
                  </a:lnTo>
                  <a:lnTo>
                    <a:pt x="243" y="215"/>
                  </a:lnTo>
                  <a:lnTo>
                    <a:pt x="242" y="215"/>
                  </a:lnTo>
                  <a:lnTo>
                    <a:pt x="241" y="215"/>
                  </a:lnTo>
                  <a:lnTo>
                    <a:pt x="240" y="215"/>
                  </a:lnTo>
                  <a:lnTo>
                    <a:pt x="239" y="215"/>
                  </a:lnTo>
                  <a:lnTo>
                    <a:pt x="239" y="214"/>
                  </a:lnTo>
                  <a:lnTo>
                    <a:pt x="238" y="213"/>
                  </a:lnTo>
                  <a:lnTo>
                    <a:pt x="237" y="213"/>
                  </a:lnTo>
                  <a:lnTo>
                    <a:pt x="235" y="212"/>
                  </a:lnTo>
                  <a:lnTo>
                    <a:pt x="234" y="212"/>
                  </a:lnTo>
                  <a:lnTo>
                    <a:pt x="233" y="212"/>
                  </a:lnTo>
                  <a:lnTo>
                    <a:pt x="232" y="213"/>
                  </a:lnTo>
                  <a:lnTo>
                    <a:pt x="232" y="215"/>
                  </a:lnTo>
                  <a:lnTo>
                    <a:pt x="231" y="215"/>
                  </a:lnTo>
                  <a:lnTo>
                    <a:pt x="230" y="217"/>
                  </a:lnTo>
                  <a:lnTo>
                    <a:pt x="229" y="217"/>
                  </a:lnTo>
                  <a:lnTo>
                    <a:pt x="228" y="217"/>
                  </a:lnTo>
                  <a:lnTo>
                    <a:pt x="227" y="216"/>
                  </a:lnTo>
                  <a:lnTo>
                    <a:pt x="226" y="217"/>
                  </a:lnTo>
                  <a:lnTo>
                    <a:pt x="225" y="217"/>
                  </a:lnTo>
                  <a:lnTo>
                    <a:pt x="224" y="216"/>
                  </a:lnTo>
                  <a:lnTo>
                    <a:pt x="223" y="217"/>
                  </a:lnTo>
                  <a:lnTo>
                    <a:pt x="221" y="216"/>
                  </a:lnTo>
                  <a:lnTo>
                    <a:pt x="221" y="217"/>
                  </a:lnTo>
                  <a:lnTo>
                    <a:pt x="220" y="217"/>
                  </a:lnTo>
                  <a:lnTo>
                    <a:pt x="218" y="218"/>
                  </a:lnTo>
                  <a:lnTo>
                    <a:pt x="217" y="219"/>
                  </a:lnTo>
                  <a:lnTo>
                    <a:pt x="215" y="220"/>
                  </a:lnTo>
                  <a:lnTo>
                    <a:pt x="214" y="220"/>
                  </a:lnTo>
                  <a:lnTo>
                    <a:pt x="213" y="219"/>
                  </a:lnTo>
                  <a:lnTo>
                    <a:pt x="212" y="219"/>
                  </a:lnTo>
                  <a:lnTo>
                    <a:pt x="212" y="220"/>
                  </a:lnTo>
                  <a:lnTo>
                    <a:pt x="211" y="220"/>
                  </a:lnTo>
                  <a:lnTo>
                    <a:pt x="210" y="219"/>
                  </a:lnTo>
                  <a:lnTo>
                    <a:pt x="208" y="226"/>
                  </a:lnTo>
                  <a:lnTo>
                    <a:pt x="201" y="226"/>
                  </a:lnTo>
                  <a:lnTo>
                    <a:pt x="194" y="228"/>
                  </a:lnTo>
                  <a:lnTo>
                    <a:pt x="191" y="226"/>
                  </a:lnTo>
                  <a:lnTo>
                    <a:pt x="182" y="228"/>
                  </a:lnTo>
                  <a:lnTo>
                    <a:pt x="182" y="229"/>
                  </a:lnTo>
                  <a:lnTo>
                    <a:pt x="179" y="230"/>
                  </a:lnTo>
                  <a:lnTo>
                    <a:pt x="178" y="229"/>
                  </a:lnTo>
                  <a:lnTo>
                    <a:pt x="178" y="228"/>
                  </a:lnTo>
                  <a:lnTo>
                    <a:pt x="177" y="228"/>
                  </a:lnTo>
                  <a:lnTo>
                    <a:pt x="175" y="228"/>
                  </a:lnTo>
                  <a:lnTo>
                    <a:pt x="174" y="228"/>
                  </a:lnTo>
                  <a:lnTo>
                    <a:pt x="174" y="230"/>
                  </a:lnTo>
                  <a:lnTo>
                    <a:pt x="172" y="231"/>
                  </a:lnTo>
                  <a:lnTo>
                    <a:pt x="170" y="232"/>
                  </a:lnTo>
                  <a:lnTo>
                    <a:pt x="168" y="233"/>
                  </a:lnTo>
                  <a:lnTo>
                    <a:pt x="168" y="234"/>
                  </a:lnTo>
                  <a:lnTo>
                    <a:pt x="167" y="234"/>
                  </a:lnTo>
                  <a:lnTo>
                    <a:pt x="167" y="235"/>
                  </a:lnTo>
                  <a:lnTo>
                    <a:pt x="164" y="236"/>
                  </a:lnTo>
                  <a:lnTo>
                    <a:pt x="163" y="236"/>
                  </a:lnTo>
                  <a:lnTo>
                    <a:pt x="162" y="235"/>
                  </a:lnTo>
                  <a:lnTo>
                    <a:pt x="161" y="235"/>
                  </a:lnTo>
                  <a:lnTo>
                    <a:pt x="159" y="234"/>
                  </a:lnTo>
                  <a:lnTo>
                    <a:pt x="158" y="234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4" y="231"/>
                  </a:lnTo>
                  <a:lnTo>
                    <a:pt x="153" y="231"/>
                  </a:lnTo>
                  <a:lnTo>
                    <a:pt x="153" y="230"/>
                  </a:lnTo>
                  <a:lnTo>
                    <a:pt x="152" y="230"/>
                  </a:lnTo>
                  <a:lnTo>
                    <a:pt x="151" y="230"/>
                  </a:lnTo>
                  <a:lnTo>
                    <a:pt x="150" y="231"/>
                  </a:lnTo>
                  <a:lnTo>
                    <a:pt x="147" y="230"/>
                  </a:lnTo>
                  <a:lnTo>
                    <a:pt x="146" y="231"/>
                  </a:lnTo>
                  <a:lnTo>
                    <a:pt x="146" y="232"/>
                  </a:lnTo>
                  <a:lnTo>
                    <a:pt x="145" y="233"/>
                  </a:lnTo>
                  <a:lnTo>
                    <a:pt x="145" y="234"/>
                  </a:lnTo>
                  <a:lnTo>
                    <a:pt x="145" y="235"/>
                  </a:lnTo>
                  <a:lnTo>
                    <a:pt x="144" y="235"/>
                  </a:lnTo>
                  <a:lnTo>
                    <a:pt x="143" y="236"/>
                  </a:lnTo>
                  <a:lnTo>
                    <a:pt x="142" y="237"/>
                  </a:lnTo>
                  <a:lnTo>
                    <a:pt x="142" y="238"/>
                  </a:lnTo>
                  <a:lnTo>
                    <a:pt x="143" y="239"/>
                  </a:lnTo>
                  <a:lnTo>
                    <a:pt x="144" y="239"/>
                  </a:lnTo>
                  <a:lnTo>
                    <a:pt x="144" y="240"/>
                  </a:lnTo>
                  <a:lnTo>
                    <a:pt x="143" y="240"/>
                  </a:lnTo>
                  <a:lnTo>
                    <a:pt x="142" y="240"/>
                  </a:lnTo>
                  <a:lnTo>
                    <a:pt x="141" y="240"/>
                  </a:lnTo>
                  <a:lnTo>
                    <a:pt x="142" y="241"/>
                  </a:lnTo>
                  <a:lnTo>
                    <a:pt x="143" y="242"/>
                  </a:lnTo>
                  <a:lnTo>
                    <a:pt x="143" y="243"/>
                  </a:lnTo>
                  <a:lnTo>
                    <a:pt x="143" y="244"/>
                  </a:lnTo>
                  <a:lnTo>
                    <a:pt x="143" y="245"/>
                  </a:lnTo>
                  <a:lnTo>
                    <a:pt x="144" y="245"/>
                  </a:lnTo>
                  <a:lnTo>
                    <a:pt x="145" y="245"/>
                  </a:lnTo>
                  <a:lnTo>
                    <a:pt x="146" y="245"/>
                  </a:lnTo>
                  <a:lnTo>
                    <a:pt x="146" y="246"/>
                  </a:lnTo>
                  <a:lnTo>
                    <a:pt x="145" y="247"/>
                  </a:lnTo>
                  <a:lnTo>
                    <a:pt x="144" y="248"/>
                  </a:lnTo>
                  <a:lnTo>
                    <a:pt x="143" y="248"/>
                  </a:lnTo>
                  <a:lnTo>
                    <a:pt x="143" y="249"/>
                  </a:lnTo>
                  <a:lnTo>
                    <a:pt x="142" y="249"/>
                  </a:lnTo>
                  <a:lnTo>
                    <a:pt x="141" y="249"/>
                  </a:lnTo>
                  <a:lnTo>
                    <a:pt x="140" y="250"/>
                  </a:lnTo>
                  <a:lnTo>
                    <a:pt x="139" y="250"/>
                  </a:lnTo>
                  <a:lnTo>
                    <a:pt x="138" y="249"/>
                  </a:lnTo>
                  <a:lnTo>
                    <a:pt x="137" y="249"/>
                  </a:lnTo>
                  <a:lnTo>
                    <a:pt x="137" y="248"/>
                  </a:lnTo>
                  <a:lnTo>
                    <a:pt x="136" y="248"/>
                  </a:lnTo>
                  <a:lnTo>
                    <a:pt x="135" y="248"/>
                  </a:lnTo>
                  <a:lnTo>
                    <a:pt x="133" y="248"/>
                  </a:lnTo>
                  <a:lnTo>
                    <a:pt x="133" y="249"/>
                  </a:lnTo>
                  <a:lnTo>
                    <a:pt x="134" y="249"/>
                  </a:lnTo>
                  <a:lnTo>
                    <a:pt x="134" y="250"/>
                  </a:lnTo>
                  <a:lnTo>
                    <a:pt x="133" y="250"/>
                  </a:lnTo>
                  <a:lnTo>
                    <a:pt x="132" y="250"/>
                  </a:lnTo>
                  <a:lnTo>
                    <a:pt x="132" y="251"/>
                  </a:lnTo>
                  <a:lnTo>
                    <a:pt x="132" y="252"/>
                  </a:lnTo>
                  <a:lnTo>
                    <a:pt x="131" y="252"/>
                  </a:lnTo>
                  <a:lnTo>
                    <a:pt x="130" y="252"/>
                  </a:lnTo>
                  <a:lnTo>
                    <a:pt x="129" y="253"/>
                  </a:lnTo>
                  <a:lnTo>
                    <a:pt x="128" y="254"/>
                  </a:lnTo>
                  <a:lnTo>
                    <a:pt x="128" y="255"/>
                  </a:lnTo>
                  <a:lnTo>
                    <a:pt x="127" y="255"/>
                  </a:lnTo>
                  <a:lnTo>
                    <a:pt x="128" y="255"/>
                  </a:lnTo>
                  <a:lnTo>
                    <a:pt x="129" y="256"/>
                  </a:lnTo>
                  <a:lnTo>
                    <a:pt x="130" y="256"/>
                  </a:lnTo>
                  <a:lnTo>
                    <a:pt x="130" y="257"/>
                  </a:lnTo>
                  <a:lnTo>
                    <a:pt x="128" y="257"/>
                  </a:lnTo>
                  <a:lnTo>
                    <a:pt x="128" y="258"/>
                  </a:lnTo>
                  <a:lnTo>
                    <a:pt x="127" y="259"/>
                  </a:lnTo>
                  <a:lnTo>
                    <a:pt x="126" y="260"/>
                  </a:lnTo>
                  <a:lnTo>
                    <a:pt x="125" y="262"/>
                  </a:lnTo>
                  <a:lnTo>
                    <a:pt x="124" y="261"/>
                  </a:lnTo>
                  <a:lnTo>
                    <a:pt x="123" y="260"/>
                  </a:lnTo>
                  <a:lnTo>
                    <a:pt x="123" y="261"/>
                  </a:lnTo>
                  <a:lnTo>
                    <a:pt x="123" y="262"/>
                  </a:lnTo>
                  <a:lnTo>
                    <a:pt x="122" y="263"/>
                  </a:lnTo>
                  <a:lnTo>
                    <a:pt x="121" y="264"/>
                  </a:lnTo>
                  <a:lnTo>
                    <a:pt x="120" y="265"/>
                  </a:lnTo>
                  <a:lnTo>
                    <a:pt x="119" y="265"/>
                  </a:lnTo>
                  <a:lnTo>
                    <a:pt x="118" y="265"/>
                  </a:lnTo>
                  <a:lnTo>
                    <a:pt x="116" y="265"/>
                  </a:lnTo>
                  <a:lnTo>
                    <a:pt x="116" y="264"/>
                  </a:lnTo>
                  <a:lnTo>
                    <a:pt x="115" y="263"/>
                  </a:lnTo>
                  <a:lnTo>
                    <a:pt x="114" y="264"/>
                  </a:lnTo>
                  <a:lnTo>
                    <a:pt x="112" y="263"/>
                  </a:lnTo>
                  <a:lnTo>
                    <a:pt x="111" y="264"/>
                  </a:lnTo>
                  <a:lnTo>
                    <a:pt x="110" y="265"/>
                  </a:lnTo>
                  <a:lnTo>
                    <a:pt x="108" y="265"/>
                  </a:lnTo>
                  <a:lnTo>
                    <a:pt x="106" y="264"/>
                  </a:lnTo>
                  <a:lnTo>
                    <a:pt x="106" y="265"/>
                  </a:lnTo>
                  <a:lnTo>
                    <a:pt x="106" y="267"/>
                  </a:lnTo>
                  <a:lnTo>
                    <a:pt x="105" y="268"/>
                  </a:lnTo>
                  <a:lnTo>
                    <a:pt x="104" y="268"/>
                  </a:lnTo>
                  <a:lnTo>
                    <a:pt x="104" y="267"/>
                  </a:lnTo>
                  <a:lnTo>
                    <a:pt x="103" y="267"/>
                  </a:lnTo>
                  <a:lnTo>
                    <a:pt x="103" y="268"/>
                  </a:lnTo>
                  <a:lnTo>
                    <a:pt x="102" y="268"/>
                  </a:lnTo>
                  <a:lnTo>
                    <a:pt x="101" y="268"/>
                  </a:lnTo>
                  <a:lnTo>
                    <a:pt x="100" y="268"/>
                  </a:lnTo>
                  <a:lnTo>
                    <a:pt x="99" y="268"/>
                  </a:lnTo>
                  <a:lnTo>
                    <a:pt x="99" y="269"/>
                  </a:lnTo>
                  <a:lnTo>
                    <a:pt x="98" y="269"/>
                  </a:lnTo>
                  <a:lnTo>
                    <a:pt x="97" y="270"/>
                  </a:lnTo>
                  <a:lnTo>
                    <a:pt x="96" y="271"/>
                  </a:lnTo>
                  <a:lnTo>
                    <a:pt x="96" y="272"/>
                  </a:lnTo>
                  <a:lnTo>
                    <a:pt x="97" y="273"/>
                  </a:lnTo>
                  <a:lnTo>
                    <a:pt x="97" y="274"/>
                  </a:lnTo>
                  <a:lnTo>
                    <a:pt x="97" y="275"/>
                  </a:lnTo>
                  <a:lnTo>
                    <a:pt x="95" y="274"/>
                  </a:lnTo>
                  <a:lnTo>
                    <a:pt x="95" y="275"/>
                  </a:lnTo>
                  <a:lnTo>
                    <a:pt x="95" y="276"/>
                  </a:lnTo>
                  <a:lnTo>
                    <a:pt x="93" y="276"/>
                  </a:lnTo>
                  <a:lnTo>
                    <a:pt x="92" y="275"/>
                  </a:lnTo>
                  <a:lnTo>
                    <a:pt x="93" y="274"/>
                  </a:lnTo>
                  <a:lnTo>
                    <a:pt x="93" y="273"/>
                  </a:lnTo>
                  <a:lnTo>
                    <a:pt x="93" y="272"/>
                  </a:lnTo>
                  <a:lnTo>
                    <a:pt x="92" y="272"/>
                  </a:lnTo>
                  <a:lnTo>
                    <a:pt x="92" y="271"/>
                  </a:lnTo>
                  <a:lnTo>
                    <a:pt x="92" y="270"/>
                  </a:lnTo>
                  <a:lnTo>
                    <a:pt x="92" y="269"/>
                  </a:lnTo>
                  <a:lnTo>
                    <a:pt x="91" y="269"/>
                  </a:lnTo>
                  <a:lnTo>
                    <a:pt x="91" y="270"/>
                  </a:lnTo>
                  <a:lnTo>
                    <a:pt x="91" y="271"/>
                  </a:lnTo>
                  <a:lnTo>
                    <a:pt x="90" y="272"/>
                  </a:lnTo>
                  <a:lnTo>
                    <a:pt x="89" y="271"/>
                  </a:lnTo>
                  <a:lnTo>
                    <a:pt x="89" y="272"/>
                  </a:lnTo>
                  <a:lnTo>
                    <a:pt x="88" y="273"/>
                  </a:lnTo>
                  <a:lnTo>
                    <a:pt x="87" y="272"/>
                  </a:lnTo>
                  <a:lnTo>
                    <a:pt x="86" y="274"/>
                  </a:lnTo>
                  <a:lnTo>
                    <a:pt x="86" y="275"/>
                  </a:lnTo>
                  <a:lnTo>
                    <a:pt x="85" y="277"/>
                  </a:lnTo>
                  <a:lnTo>
                    <a:pt x="84" y="277"/>
                  </a:lnTo>
                  <a:lnTo>
                    <a:pt x="83" y="278"/>
                  </a:lnTo>
                  <a:lnTo>
                    <a:pt x="83" y="279"/>
                  </a:lnTo>
                  <a:lnTo>
                    <a:pt x="83" y="280"/>
                  </a:lnTo>
                  <a:lnTo>
                    <a:pt x="81" y="281"/>
                  </a:lnTo>
                  <a:lnTo>
                    <a:pt x="80" y="282"/>
                  </a:lnTo>
                  <a:lnTo>
                    <a:pt x="78" y="282"/>
                  </a:lnTo>
                  <a:lnTo>
                    <a:pt x="77" y="283"/>
                  </a:lnTo>
                  <a:lnTo>
                    <a:pt x="76" y="283"/>
                  </a:lnTo>
                  <a:lnTo>
                    <a:pt x="75" y="282"/>
                  </a:lnTo>
                  <a:lnTo>
                    <a:pt x="73" y="279"/>
                  </a:lnTo>
                  <a:lnTo>
                    <a:pt x="73" y="278"/>
                  </a:lnTo>
                  <a:lnTo>
                    <a:pt x="73" y="277"/>
                  </a:lnTo>
                  <a:lnTo>
                    <a:pt x="74" y="277"/>
                  </a:lnTo>
                  <a:lnTo>
                    <a:pt x="74" y="276"/>
                  </a:lnTo>
                  <a:lnTo>
                    <a:pt x="73" y="276"/>
                  </a:lnTo>
                  <a:lnTo>
                    <a:pt x="72" y="276"/>
                  </a:lnTo>
                  <a:lnTo>
                    <a:pt x="71" y="275"/>
                  </a:lnTo>
                  <a:lnTo>
                    <a:pt x="71" y="276"/>
                  </a:lnTo>
                  <a:lnTo>
                    <a:pt x="70" y="276"/>
                  </a:lnTo>
                  <a:lnTo>
                    <a:pt x="69" y="276"/>
                  </a:lnTo>
                  <a:lnTo>
                    <a:pt x="68" y="277"/>
                  </a:lnTo>
                  <a:lnTo>
                    <a:pt x="67" y="277"/>
                  </a:lnTo>
                  <a:lnTo>
                    <a:pt x="66" y="277"/>
                  </a:lnTo>
                  <a:lnTo>
                    <a:pt x="65" y="276"/>
                  </a:lnTo>
                  <a:lnTo>
                    <a:pt x="64" y="275"/>
                  </a:lnTo>
                  <a:lnTo>
                    <a:pt x="63" y="274"/>
                  </a:lnTo>
                  <a:lnTo>
                    <a:pt x="62" y="274"/>
                  </a:lnTo>
                  <a:lnTo>
                    <a:pt x="61" y="274"/>
                  </a:lnTo>
                  <a:lnTo>
                    <a:pt x="60" y="274"/>
                  </a:lnTo>
                  <a:lnTo>
                    <a:pt x="58" y="275"/>
                  </a:lnTo>
                  <a:lnTo>
                    <a:pt x="57" y="275"/>
                  </a:lnTo>
                  <a:lnTo>
                    <a:pt x="56" y="275"/>
                  </a:lnTo>
                  <a:lnTo>
                    <a:pt x="54" y="275"/>
                  </a:lnTo>
                  <a:lnTo>
                    <a:pt x="51" y="275"/>
                  </a:lnTo>
                  <a:lnTo>
                    <a:pt x="49" y="275"/>
                  </a:lnTo>
                  <a:lnTo>
                    <a:pt x="49" y="274"/>
                  </a:lnTo>
                  <a:lnTo>
                    <a:pt x="48" y="274"/>
                  </a:lnTo>
                  <a:lnTo>
                    <a:pt x="48" y="273"/>
                  </a:lnTo>
                  <a:lnTo>
                    <a:pt x="46" y="273"/>
                  </a:lnTo>
                  <a:lnTo>
                    <a:pt x="44" y="272"/>
                  </a:lnTo>
                  <a:lnTo>
                    <a:pt x="44" y="271"/>
                  </a:lnTo>
                  <a:lnTo>
                    <a:pt x="44" y="270"/>
                  </a:lnTo>
                  <a:lnTo>
                    <a:pt x="44" y="269"/>
                  </a:lnTo>
                  <a:lnTo>
                    <a:pt x="43" y="269"/>
                  </a:lnTo>
                  <a:lnTo>
                    <a:pt x="43" y="267"/>
                  </a:lnTo>
                  <a:lnTo>
                    <a:pt x="42" y="267"/>
                  </a:lnTo>
                  <a:lnTo>
                    <a:pt x="41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1" y="265"/>
                  </a:lnTo>
                  <a:lnTo>
                    <a:pt x="41" y="264"/>
                  </a:lnTo>
                  <a:lnTo>
                    <a:pt x="40" y="265"/>
                  </a:lnTo>
                  <a:lnTo>
                    <a:pt x="37" y="267"/>
                  </a:lnTo>
                  <a:lnTo>
                    <a:pt x="35" y="266"/>
                  </a:lnTo>
                  <a:lnTo>
                    <a:pt x="35" y="265"/>
                  </a:lnTo>
                  <a:lnTo>
                    <a:pt x="35" y="263"/>
                  </a:lnTo>
                  <a:lnTo>
                    <a:pt x="35" y="262"/>
                  </a:lnTo>
                  <a:lnTo>
                    <a:pt x="34" y="262"/>
                  </a:lnTo>
                  <a:lnTo>
                    <a:pt x="34" y="261"/>
                  </a:lnTo>
                  <a:lnTo>
                    <a:pt x="34" y="260"/>
                  </a:lnTo>
                  <a:lnTo>
                    <a:pt x="33" y="259"/>
                  </a:lnTo>
                  <a:lnTo>
                    <a:pt x="32" y="258"/>
                  </a:lnTo>
                  <a:lnTo>
                    <a:pt x="31" y="257"/>
                  </a:lnTo>
                  <a:lnTo>
                    <a:pt x="30" y="257"/>
                  </a:lnTo>
                  <a:lnTo>
                    <a:pt x="29" y="257"/>
                  </a:lnTo>
                  <a:lnTo>
                    <a:pt x="28" y="257"/>
                  </a:lnTo>
                  <a:lnTo>
                    <a:pt x="26" y="257"/>
                  </a:lnTo>
                  <a:lnTo>
                    <a:pt x="26" y="258"/>
                  </a:lnTo>
                  <a:lnTo>
                    <a:pt x="25" y="259"/>
                  </a:lnTo>
                  <a:lnTo>
                    <a:pt x="24" y="260"/>
                  </a:lnTo>
                  <a:lnTo>
                    <a:pt x="23" y="260"/>
                  </a:lnTo>
                  <a:lnTo>
                    <a:pt x="22" y="260"/>
                  </a:lnTo>
                  <a:lnTo>
                    <a:pt x="21" y="260"/>
                  </a:lnTo>
                  <a:lnTo>
                    <a:pt x="20" y="260"/>
                  </a:lnTo>
                  <a:lnTo>
                    <a:pt x="19" y="259"/>
                  </a:lnTo>
                  <a:lnTo>
                    <a:pt x="16" y="258"/>
                  </a:lnTo>
                  <a:lnTo>
                    <a:pt x="15" y="257"/>
                  </a:lnTo>
                  <a:lnTo>
                    <a:pt x="16" y="256"/>
                  </a:lnTo>
                  <a:lnTo>
                    <a:pt x="16" y="255"/>
                  </a:lnTo>
                  <a:lnTo>
                    <a:pt x="16" y="254"/>
                  </a:lnTo>
                  <a:lnTo>
                    <a:pt x="16" y="253"/>
                  </a:lnTo>
                  <a:lnTo>
                    <a:pt x="17" y="253"/>
                  </a:lnTo>
                  <a:lnTo>
                    <a:pt x="17" y="250"/>
                  </a:lnTo>
                  <a:lnTo>
                    <a:pt x="16" y="249"/>
                  </a:lnTo>
                  <a:lnTo>
                    <a:pt x="16" y="248"/>
                  </a:lnTo>
                  <a:lnTo>
                    <a:pt x="16" y="247"/>
                  </a:lnTo>
                  <a:lnTo>
                    <a:pt x="17" y="246"/>
                  </a:lnTo>
                  <a:lnTo>
                    <a:pt x="17" y="245"/>
                  </a:lnTo>
                  <a:lnTo>
                    <a:pt x="17" y="244"/>
                  </a:lnTo>
                  <a:lnTo>
                    <a:pt x="18" y="244"/>
                  </a:lnTo>
                  <a:lnTo>
                    <a:pt x="17" y="243"/>
                  </a:lnTo>
                  <a:lnTo>
                    <a:pt x="16" y="243"/>
                  </a:lnTo>
                  <a:lnTo>
                    <a:pt x="15" y="244"/>
                  </a:lnTo>
                  <a:lnTo>
                    <a:pt x="14" y="245"/>
                  </a:lnTo>
                  <a:lnTo>
                    <a:pt x="13" y="246"/>
                  </a:lnTo>
                  <a:lnTo>
                    <a:pt x="13" y="245"/>
                  </a:lnTo>
                  <a:lnTo>
                    <a:pt x="12" y="245"/>
                  </a:lnTo>
                  <a:lnTo>
                    <a:pt x="11" y="245"/>
                  </a:lnTo>
                  <a:lnTo>
                    <a:pt x="10" y="246"/>
                  </a:lnTo>
                  <a:lnTo>
                    <a:pt x="10" y="247"/>
                  </a:lnTo>
                  <a:lnTo>
                    <a:pt x="9" y="250"/>
                  </a:lnTo>
                  <a:lnTo>
                    <a:pt x="8" y="250"/>
                  </a:lnTo>
                  <a:lnTo>
                    <a:pt x="7" y="250"/>
                  </a:lnTo>
                  <a:lnTo>
                    <a:pt x="6" y="250"/>
                  </a:lnTo>
                  <a:lnTo>
                    <a:pt x="4" y="247"/>
                  </a:lnTo>
                  <a:lnTo>
                    <a:pt x="3" y="247"/>
                  </a:lnTo>
                  <a:lnTo>
                    <a:pt x="2" y="247"/>
                  </a:lnTo>
                  <a:lnTo>
                    <a:pt x="1" y="2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49" name="Freeform 58"/>
            <p:cNvSpPr>
              <a:spLocks/>
            </p:cNvSpPr>
            <p:nvPr/>
          </p:nvSpPr>
          <p:spPr bwMode="auto">
            <a:xfrm>
              <a:off x="4497388" y="2360613"/>
              <a:ext cx="1004887" cy="623887"/>
            </a:xfrm>
            <a:custGeom>
              <a:avLst/>
              <a:gdLst>
                <a:gd name="T0" fmla="*/ 2147483647 w 627"/>
                <a:gd name="T1" fmla="*/ 2147483647 h 398"/>
                <a:gd name="T2" fmla="*/ 2147483647 w 627"/>
                <a:gd name="T3" fmla="*/ 2147483647 h 398"/>
                <a:gd name="T4" fmla="*/ 2147483647 w 627"/>
                <a:gd name="T5" fmla="*/ 2147483647 h 398"/>
                <a:gd name="T6" fmla="*/ 2147483647 w 627"/>
                <a:gd name="T7" fmla="*/ 2147483647 h 398"/>
                <a:gd name="T8" fmla="*/ 2147483647 w 627"/>
                <a:gd name="T9" fmla="*/ 2147483647 h 398"/>
                <a:gd name="T10" fmla="*/ 2147483647 w 627"/>
                <a:gd name="T11" fmla="*/ 2147483647 h 398"/>
                <a:gd name="T12" fmla="*/ 2147483647 w 627"/>
                <a:gd name="T13" fmla="*/ 2147483647 h 398"/>
                <a:gd name="T14" fmla="*/ 2147483647 w 627"/>
                <a:gd name="T15" fmla="*/ 2147483647 h 398"/>
                <a:gd name="T16" fmla="*/ 2147483647 w 627"/>
                <a:gd name="T17" fmla="*/ 2147483647 h 398"/>
                <a:gd name="T18" fmla="*/ 2147483647 w 627"/>
                <a:gd name="T19" fmla="*/ 2147483647 h 398"/>
                <a:gd name="T20" fmla="*/ 2147483647 w 627"/>
                <a:gd name="T21" fmla="*/ 2147483647 h 398"/>
                <a:gd name="T22" fmla="*/ 2147483647 w 627"/>
                <a:gd name="T23" fmla="*/ 2147483647 h 398"/>
                <a:gd name="T24" fmla="*/ 2147483647 w 627"/>
                <a:gd name="T25" fmla="*/ 2147483647 h 398"/>
                <a:gd name="T26" fmla="*/ 2147483647 w 627"/>
                <a:gd name="T27" fmla="*/ 2147483647 h 398"/>
                <a:gd name="T28" fmla="*/ 2147483647 w 627"/>
                <a:gd name="T29" fmla="*/ 2147483647 h 398"/>
                <a:gd name="T30" fmla="*/ 2147483647 w 627"/>
                <a:gd name="T31" fmla="*/ 2147483647 h 398"/>
                <a:gd name="T32" fmla="*/ 2147483647 w 627"/>
                <a:gd name="T33" fmla="*/ 2147483647 h 398"/>
                <a:gd name="T34" fmla="*/ 2147483647 w 627"/>
                <a:gd name="T35" fmla="*/ 2147483647 h 398"/>
                <a:gd name="T36" fmla="*/ 2147483647 w 627"/>
                <a:gd name="T37" fmla="*/ 2147483647 h 398"/>
                <a:gd name="T38" fmla="*/ 2147483647 w 627"/>
                <a:gd name="T39" fmla="*/ 2147483647 h 398"/>
                <a:gd name="T40" fmla="*/ 2147483647 w 627"/>
                <a:gd name="T41" fmla="*/ 2147483647 h 398"/>
                <a:gd name="T42" fmla="*/ 2147483647 w 627"/>
                <a:gd name="T43" fmla="*/ 2147483647 h 398"/>
                <a:gd name="T44" fmla="*/ 2147483647 w 627"/>
                <a:gd name="T45" fmla="*/ 2147483647 h 398"/>
                <a:gd name="T46" fmla="*/ 2147483647 w 627"/>
                <a:gd name="T47" fmla="*/ 2147483647 h 398"/>
                <a:gd name="T48" fmla="*/ 2147483647 w 627"/>
                <a:gd name="T49" fmla="*/ 2147483647 h 398"/>
                <a:gd name="T50" fmla="*/ 2147483647 w 627"/>
                <a:gd name="T51" fmla="*/ 2147483647 h 398"/>
                <a:gd name="T52" fmla="*/ 2147483647 w 627"/>
                <a:gd name="T53" fmla="*/ 2147483647 h 398"/>
                <a:gd name="T54" fmla="*/ 2147483647 w 627"/>
                <a:gd name="T55" fmla="*/ 2147483647 h 398"/>
                <a:gd name="T56" fmla="*/ 2147483647 w 627"/>
                <a:gd name="T57" fmla="*/ 2147483647 h 398"/>
                <a:gd name="T58" fmla="*/ 2147483647 w 627"/>
                <a:gd name="T59" fmla="*/ 2147483647 h 398"/>
                <a:gd name="T60" fmla="*/ 2147483647 w 627"/>
                <a:gd name="T61" fmla="*/ 2147483647 h 398"/>
                <a:gd name="T62" fmla="*/ 2147483647 w 627"/>
                <a:gd name="T63" fmla="*/ 2147483647 h 398"/>
                <a:gd name="T64" fmla="*/ 2147483647 w 627"/>
                <a:gd name="T65" fmla="*/ 2147483647 h 398"/>
                <a:gd name="T66" fmla="*/ 2147483647 w 627"/>
                <a:gd name="T67" fmla="*/ 2147483647 h 398"/>
                <a:gd name="T68" fmla="*/ 2147483647 w 627"/>
                <a:gd name="T69" fmla="*/ 2147483647 h 398"/>
                <a:gd name="T70" fmla="*/ 2147483647 w 627"/>
                <a:gd name="T71" fmla="*/ 2147483647 h 398"/>
                <a:gd name="T72" fmla="*/ 2147483647 w 627"/>
                <a:gd name="T73" fmla="*/ 2147483647 h 398"/>
                <a:gd name="T74" fmla="*/ 2147483647 w 627"/>
                <a:gd name="T75" fmla="*/ 2147483647 h 398"/>
                <a:gd name="T76" fmla="*/ 2147483647 w 627"/>
                <a:gd name="T77" fmla="*/ 2147483647 h 398"/>
                <a:gd name="T78" fmla="*/ 2147483647 w 627"/>
                <a:gd name="T79" fmla="*/ 2147483647 h 398"/>
                <a:gd name="T80" fmla="*/ 2147483647 w 627"/>
                <a:gd name="T81" fmla="*/ 2147483647 h 398"/>
                <a:gd name="T82" fmla="*/ 2147483647 w 627"/>
                <a:gd name="T83" fmla="*/ 2147483647 h 398"/>
                <a:gd name="T84" fmla="*/ 2147483647 w 627"/>
                <a:gd name="T85" fmla="*/ 2147483647 h 398"/>
                <a:gd name="T86" fmla="*/ 2147483647 w 627"/>
                <a:gd name="T87" fmla="*/ 2147483647 h 398"/>
                <a:gd name="T88" fmla="*/ 2147483647 w 627"/>
                <a:gd name="T89" fmla="*/ 2147483647 h 398"/>
                <a:gd name="T90" fmla="*/ 2147483647 w 627"/>
                <a:gd name="T91" fmla="*/ 2147483647 h 398"/>
                <a:gd name="T92" fmla="*/ 2147483647 w 627"/>
                <a:gd name="T93" fmla="*/ 2147483647 h 398"/>
                <a:gd name="T94" fmla="*/ 2147483647 w 627"/>
                <a:gd name="T95" fmla="*/ 2147483647 h 398"/>
                <a:gd name="T96" fmla="*/ 2147483647 w 627"/>
                <a:gd name="T97" fmla="*/ 2147483647 h 398"/>
                <a:gd name="T98" fmla="*/ 2147483647 w 627"/>
                <a:gd name="T99" fmla="*/ 2147483647 h 398"/>
                <a:gd name="T100" fmla="*/ 2147483647 w 627"/>
                <a:gd name="T101" fmla="*/ 2147483647 h 398"/>
                <a:gd name="T102" fmla="*/ 2147483647 w 627"/>
                <a:gd name="T103" fmla="*/ 2147483647 h 398"/>
                <a:gd name="T104" fmla="*/ 2147483647 w 627"/>
                <a:gd name="T105" fmla="*/ 2147483647 h 398"/>
                <a:gd name="T106" fmla="*/ 2147483647 w 627"/>
                <a:gd name="T107" fmla="*/ 2147483647 h 398"/>
                <a:gd name="T108" fmla="*/ 2147483647 w 627"/>
                <a:gd name="T109" fmla="*/ 2147483647 h 398"/>
                <a:gd name="T110" fmla="*/ 2147483647 w 627"/>
                <a:gd name="T111" fmla="*/ 2147483647 h 398"/>
                <a:gd name="T112" fmla="*/ 2147483647 w 627"/>
                <a:gd name="T113" fmla="*/ 2147483647 h 398"/>
                <a:gd name="T114" fmla="*/ 2147483647 w 627"/>
                <a:gd name="T115" fmla="*/ 2147483647 h 398"/>
                <a:gd name="T116" fmla="*/ 2147483647 w 627"/>
                <a:gd name="T117" fmla="*/ 2147483647 h 398"/>
                <a:gd name="T118" fmla="*/ 2147483647 w 627"/>
                <a:gd name="T119" fmla="*/ 2147483647 h 398"/>
                <a:gd name="T120" fmla="*/ 2147483647 w 627"/>
                <a:gd name="T121" fmla="*/ 2147483647 h 3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7"/>
                <a:gd name="T184" fmla="*/ 0 h 398"/>
                <a:gd name="T185" fmla="*/ 627 w 627"/>
                <a:gd name="T186" fmla="*/ 398 h 3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7" h="398">
                  <a:moveTo>
                    <a:pt x="1" y="252"/>
                  </a:moveTo>
                  <a:lnTo>
                    <a:pt x="0" y="244"/>
                  </a:lnTo>
                  <a:lnTo>
                    <a:pt x="0" y="243"/>
                  </a:lnTo>
                  <a:lnTo>
                    <a:pt x="0" y="242"/>
                  </a:lnTo>
                  <a:lnTo>
                    <a:pt x="3" y="238"/>
                  </a:lnTo>
                  <a:lnTo>
                    <a:pt x="3" y="233"/>
                  </a:lnTo>
                  <a:lnTo>
                    <a:pt x="3" y="232"/>
                  </a:lnTo>
                  <a:lnTo>
                    <a:pt x="3" y="231"/>
                  </a:lnTo>
                  <a:lnTo>
                    <a:pt x="7" y="226"/>
                  </a:lnTo>
                  <a:lnTo>
                    <a:pt x="8" y="226"/>
                  </a:lnTo>
                  <a:lnTo>
                    <a:pt x="12" y="224"/>
                  </a:lnTo>
                  <a:lnTo>
                    <a:pt x="12" y="220"/>
                  </a:lnTo>
                  <a:lnTo>
                    <a:pt x="12" y="218"/>
                  </a:lnTo>
                  <a:lnTo>
                    <a:pt x="13" y="218"/>
                  </a:lnTo>
                  <a:lnTo>
                    <a:pt x="18" y="214"/>
                  </a:lnTo>
                  <a:lnTo>
                    <a:pt x="21" y="210"/>
                  </a:lnTo>
                  <a:lnTo>
                    <a:pt x="23" y="205"/>
                  </a:lnTo>
                  <a:lnTo>
                    <a:pt x="26" y="200"/>
                  </a:lnTo>
                  <a:lnTo>
                    <a:pt x="27" y="200"/>
                  </a:lnTo>
                  <a:lnTo>
                    <a:pt x="32" y="196"/>
                  </a:lnTo>
                  <a:lnTo>
                    <a:pt x="33" y="196"/>
                  </a:lnTo>
                  <a:lnTo>
                    <a:pt x="40" y="195"/>
                  </a:lnTo>
                  <a:lnTo>
                    <a:pt x="42" y="195"/>
                  </a:lnTo>
                  <a:lnTo>
                    <a:pt x="42" y="197"/>
                  </a:lnTo>
                  <a:lnTo>
                    <a:pt x="44" y="200"/>
                  </a:lnTo>
                  <a:lnTo>
                    <a:pt x="48" y="200"/>
                  </a:lnTo>
                  <a:lnTo>
                    <a:pt x="53" y="202"/>
                  </a:lnTo>
                  <a:lnTo>
                    <a:pt x="56" y="200"/>
                  </a:lnTo>
                  <a:lnTo>
                    <a:pt x="60" y="197"/>
                  </a:lnTo>
                  <a:lnTo>
                    <a:pt x="60" y="192"/>
                  </a:lnTo>
                  <a:lnTo>
                    <a:pt x="60" y="191"/>
                  </a:lnTo>
                  <a:lnTo>
                    <a:pt x="61" y="190"/>
                  </a:lnTo>
                  <a:lnTo>
                    <a:pt x="66" y="186"/>
                  </a:lnTo>
                  <a:lnTo>
                    <a:pt x="71" y="183"/>
                  </a:lnTo>
                  <a:lnTo>
                    <a:pt x="72" y="182"/>
                  </a:lnTo>
                  <a:lnTo>
                    <a:pt x="77" y="180"/>
                  </a:lnTo>
                  <a:lnTo>
                    <a:pt x="80" y="176"/>
                  </a:lnTo>
                  <a:lnTo>
                    <a:pt x="85" y="171"/>
                  </a:lnTo>
                  <a:lnTo>
                    <a:pt x="85" y="167"/>
                  </a:lnTo>
                  <a:lnTo>
                    <a:pt x="86" y="161"/>
                  </a:lnTo>
                  <a:lnTo>
                    <a:pt x="86" y="160"/>
                  </a:lnTo>
                  <a:lnTo>
                    <a:pt x="87" y="159"/>
                  </a:lnTo>
                  <a:lnTo>
                    <a:pt x="91" y="156"/>
                  </a:lnTo>
                  <a:lnTo>
                    <a:pt x="95" y="152"/>
                  </a:lnTo>
                  <a:lnTo>
                    <a:pt x="98" y="149"/>
                  </a:lnTo>
                  <a:lnTo>
                    <a:pt x="96" y="147"/>
                  </a:lnTo>
                  <a:lnTo>
                    <a:pt x="95" y="147"/>
                  </a:lnTo>
                  <a:lnTo>
                    <a:pt x="95" y="146"/>
                  </a:lnTo>
                  <a:lnTo>
                    <a:pt x="93" y="139"/>
                  </a:lnTo>
                  <a:lnTo>
                    <a:pt x="93" y="138"/>
                  </a:lnTo>
                  <a:lnTo>
                    <a:pt x="93" y="137"/>
                  </a:lnTo>
                  <a:lnTo>
                    <a:pt x="97" y="131"/>
                  </a:lnTo>
                  <a:lnTo>
                    <a:pt x="98" y="130"/>
                  </a:lnTo>
                  <a:lnTo>
                    <a:pt x="103" y="128"/>
                  </a:lnTo>
                  <a:lnTo>
                    <a:pt x="105" y="124"/>
                  </a:lnTo>
                  <a:lnTo>
                    <a:pt x="106" y="124"/>
                  </a:lnTo>
                  <a:lnTo>
                    <a:pt x="110" y="120"/>
                  </a:lnTo>
                  <a:lnTo>
                    <a:pt x="113" y="116"/>
                  </a:lnTo>
                  <a:lnTo>
                    <a:pt x="113" y="111"/>
                  </a:lnTo>
                  <a:lnTo>
                    <a:pt x="113" y="103"/>
                  </a:lnTo>
                  <a:lnTo>
                    <a:pt x="113" y="101"/>
                  </a:lnTo>
                  <a:lnTo>
                    <a:pt x="116" y="101"/>
                  </a:lnTo>
                  <a:lnTo>
                    <a:pt x="122" y="100"/>
                  </a:lnTo>
                  <a:lnTo>
                    <a:pt x="127" y="98"/>
                  </a:lnTo>
                  <a:lnTo>
                    <a:pt x="129" y="93"/>
                  </a:lnTo>
                  <a:lnTo>
                    <a:pt x="129" y="92"/>
                  </a:lnTo>
                  <a:lnTo>
                    <a:pt x="133" y="88"/>
                  </a:lnTo>
                  <a:lnTo>
                    <a:pt x="137" y="83"/>
                  </a:lnTo>
                  <a:lnTo>
                    <a:pt x="140" y="77"/>
                  </a:lnTo>
                  <a:lnTo>
                    <a:pt x="144" y="73"/>
                  </a:lnTo>
                  <a:lnTo>
                    <a:pt x="149" y="61"/>
                  </a:lnTo>
                  <a:lnTo>
                    <a:pt x="166" y="31"/>
                  </a:lnTo>
                  <a:lnTo>
                    <a:pt x="170" y="23"/>
                  </a:lnTo>
                  <a:lnTo>
                    <a:pt x="179" y="11"/>
                  </a:lnTo>
                  <a:lnTo>
                    <a:pt x="180" y="10"/>
                  </a:lnTo>
                  <a:lnTo>
                    <a:pt x="181" y="10"/>
                  </a:lnTo>
                  <a:lnTo>
                    <a:pt x="211" y="6"/>
                  </a:lnTo>
                  <a:lnTo>
                    <a:pt x="231" y="3"/>
                  </a:lnTo>
                  <a:lnTo>
                    <a:pt x="249" y="1"/>
                  </a:lnTo>
                  <a:lnTo>
                    <a:pt x="251" y="0"/>
                  </a:lnTo>
                  <a:lnTo>
                    <a:pt x="252" y="2"/>
                  </a:lnTo>
                  <a:lnTo>
                    <a:pt x="256" y="9"/>
                  </a:lnTo>
                  <a:lnTo>
                    <a:pt x="259" y="14"/>
                  </a:lnTo>
                  <a:lnTo>
                    <a:pt x="263" y="18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2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83" y="24"/>
                  </a:lnTo>
                  <a:lnTo>
                    <a:pt x="289" y="25"/>
                  </a:lnTo>
                  <a:lnTo>
                    <a:pt x="295" y="24"/>
                  </a:lnTo>
                  <a:lnTo>
                    <a:pt x="296" y="24"/>
                  </a:lnTo>
                  <a:lnTo>
                    <a:pt x="304" y="26"/>
                  </a:lnTo>
                  <a:lnTo>
                    <a:pt x="305" y="26"/>
                  </a:lnTo>
                  <a:lnTo>
                    <a:pt x="312" y="29"/>
                  </a:lnTo>
                  <a:lnTo>
                    <a:pt x="313" y="30"/>
                  </a:lnTo>
                  <a:lnTo>
                    <a:pt x="318" y="33"/>
                  </a:lnTo>
                  <a:lnTo>
                    <a:pt x="319" y="34"/>
                  </a:lnTo>
                  <a:lnTo>
                    <a:pt x="324" y="42"/>
                  </a:lnTo>
                  <a:lnTo>
                    <a:pt x="327" y="46"/>
                  </a:lnTo>
                  <a:lnTo>
                    <a:pt x="331" y="49"/>
                  </a:lnTo>
                  <a:lnTo>
                    <a:pt x="336" y="52"/>
                  </a:lnTo>
                  <a:lnTo>
                    <a:pt x="337" y="52"/>
                  </a:lnTo>
                  <a:lnTo>
                    <a:pt x="342" y="55"/>
                  </a:lnTo>
                  <a:lnTo>
                    <a:pt x="343" y="56"/>
                  </a:lnTo>
                  <a:lnTo>
                    <a:pt x="346" y="59"/>
                  </a:lnTo>
                  <a:lnTo>
                    <a:pt x="352" y="58"/>
                  </a:lnTo>
                  <a:lnTo>
                    <a:pt x="353" y="59"/>
                  </a:lnTo>
                  <a:lnTo>
                    <a:pt x="358" y="60"/>
                  </a:lnTo>
                  <a:lnTo>
                    <a:pt x="363" y="59"/>
                  </a:lnTo>
                  <a:lnTo>
                    <a:pt x="363" y="58"/>
                  </a:lnTo>
                  <a:lnTo>
                    <a:pt x="364" y="58"/>
                  </a:lnTo>
                  <a:lnTo>
                    <a:pt x="369" y="59"/>
                  </a:lnTo>
                  <a:lnTo>
                    <a:pt x="376" y="59"/>
                  </a:lnTo>
                  <a:lnTo>
                    <a:pt x="381" y="58"/>
                  </a:lnTo>
                  <a:lnTo>
                    <a:pt x="381" y="60"/>
                  </a:lnTo>
                  <a:lnTo>
                    <a:pt x="381" y="63"/>
                  </a:lnTo>
                  <a:lnTo>
                    <a:pt x="376" y="63"/>
                  </a:lnTo>
                  <a:lnTo>
                    <a:pt x="376" y="60"/>
                  </a:lnTo>
                  <a:lnTo>
                    <a:pt x="376" y="57"/>
                  </a:lnTo>
                  <a:lnTo>
                    <a:pt x="385" y="58"/>
                  </a:lnTo>
                  <a:lnTo>
                    <a:pt x="392" y="60"/>
                  </a:lnTo>
                  <a:lnTo>
                    <a:pt x="397" y="63"/>
                  </a:lnTo>
                  <a:lnTo>
                    <a:pt x="403" y="64"/>
                  </a:lnTo>
                  <a:lnTo>
                    <a:pt x="409" y="65"/>
                  </a:lnTo>
                  <a:lnTo>
                    <a:pt x="409" y="66"/>
                  </a:lnTo>
                  <a:lnTo>
                    <a:pt x="414" y="69"/>
                  </a:lnTo>
                  <a:lnTo>
                    <a:pt x="420" y="69"/>
                  </a:lnTo>
                  <a:lnTo>
                    <a:pt x="419" y="72"/>
                  </a:lnTo>
                  <a:lnTo>
                    <a:pt x="418" y="74"/>
                  </a:lnTo>
                  <a:lnTo>
                    <a:pt x="412" y="71"/>
                  </a:lnTo>
                  <a:lnTo>
                    <a:pt x="413" y="69"/>
                  </a:lnTo>
                  <a:lnTo>
                    <a:pt x="414" y="66"/>
                  </a:lnTo>
                  <a:lnTo>
                    <a:pt x="420" y="67"/>
                  </a:lnTo>
                  <a:lnTo>
                    <a:pt x="430" y="68"/>
                  </a:lnTo>
                  <a:lnTo>
                    <a:pt x="437" y="69"/>
                  </a:lnTo>
                  <a:lnTo>
                    <a:pt x="444" y="69"/>
                  </a:lnTo>
                  <a:lnTo>
                    <a:pt x="450" y="66"/>
                  </a:lnTo>
                  <a:lnTo>
                    <a:pt x="457" y="64"/>
                  </a:lnTo>
                  <a:lnTo>
                    <a:pt x="458" y="64"/>
                  </a:lnTo>
                  <a:lnTo>
                    <a:pt x="464" y="64"/>
                  </a:lnTo>
                  <a:lnTo>
                    <a:pt x="465" y="64"/>
                  </a:lnTo>
                  <a:lnTo>
                    <a:pt x="471" y="64"/>
                  </a:lnTo>
                  <a:lnTo>
                    <a:pt x="471" y="65"/>
                  </a:lnTo>
                  <a:lnTo>
                    <a:pt x="477" y="66"/>
                  </a:lnTo>
                  <a:lnTo>
                    <a:pt x="482" y="69"/>
                  </a:lnTo>
                  <a:lnTo>
                    <a:pt x="488" y="71"/>
                  </a:lnTo>
                  <a:lnTo>
                    <a:pt x="495" y="73"/>
                  </a:lnTo>
                  <a:lnTo>
                    <a:pt x="500" y="74"/>
                  </a:lnTo>
                  <a:lnTo>
                    <a:pt x="501" y="74"/>
                  </a:lnTo>
                  <a:lnTo>
                    <a:pt x="507" y="77"/>
                  </a:lnTo>
                  <a:lnTo>
                    <a:pt x="513" y="79"/>
                  </a:lnTo>
                  <a:lnTo>
                    <a:pt x="514" y="79"/>
                  </a:lnTo>
                  <a:lnTo>
                    <a:pt x="520" y="82"/>
                  </a:lnTo>
                  <a:lnTo>
                    <a:pt x="526" y="84"/>
                  </a:lnTo>
                  <a:lnTo>
                    <a:pt x="531" y="85"/>
                  </a:lnTo>
                  <a:lnTo>
                    <a:pt x="532" y="85"/>
                  </a:lnTo>
                  <a:lnTo>
                    <a:pt x="538" y="88"/>
                  </a:lnTo>
                  <a:lnTo>
                    <a:pt x="543" y="91"/>
                  </a:lnTo>
                  <a:lnTo>
                    <a:pt x="549" y="93"/>
                  </a:lnTo>
                  <a:lnTo>
                    <a:pt x="554" y="96"/>
                  </a:lnTo>
                  <a:lnTo>
                    <a:pt x="555" y="97"/>
                  </a:lnTo>
                  <a:lnTo>
                    <a:pt x="558" y="103"/>
                  </a:lnTo>
                  <a:lnTo>
                    <a:pt x="562" y="106"/>
                  </a:lnTo>
                  <a:lnTo>
                    <a:pt x="566" y="110"/>
                  </a:lnTo>
                  <a:lnTo>
                    <a:pt x="567" y="110"/>
                  </a:lnTo>
                  <a:lnTo>
                    <a:pt x="567" y="111"/>
                  </a:lnTo>
                  <a:lnTo>
                    <a:pt x="570" y="116"/>
                  </a:lnTo>
                  <a:lnTo>
                    <a:pt x="571" y="116"/>
                  </a:lnTo>
                  <a:lnTo>
                    <a:pt x="571" y="117"/>
                  </a:lnTo>
                  <a:lnTo>
                    <a:pt x="573" y="122"/>
                  </a:lnTo>
                  <a:lnTo>
                    <a:pt x="573" y="123"/>
                  </a:lnTo>
                  <a:lnTo>
                    <a:pt x="574" y="128"/>
                  </a:lnTo>
                  <a:lnTo>
                    <a:pt x="575" y="135"/>
                  </a:lnTo>
                  <a:lnTo>
                    <a:pt x="579" y="139"/>
                  </a:lnTo>
                  <a:lnTo>
                    <a:pt x="582" y="144"/>
                  </a:lnTo>
                  <a:lnTo>
                    <a:pt x="584" y="149"/>
                  </a:lnTo>
                  <a:lnTo>
                    <a:pt x="585" y="150"/>
                  </a:lnTo>
                  <a:lnTo>
                    <a:pt x="586" y="155"/>
                  </a:lnTo>
                  <a:lnTo>
                    <a:pt x="589" y="160"/>
                  </a:lnTo>
                  <a:lnTo>
                    <a:pt x="590" y="161"/>
                  </a:lnTo>
                  <a:lnTo>
                    <a:pt x="591" y="166"/>
                  </a:lnTo>
                  <a:lnTo>
                    <a:pt x="591" y="172"/>
                  </a:lnTo>
                  <a:lnTo>
                    <a:pt x="594" y="178"/>
                  </a:lnTo>
                  <a:lnTo>
                    <a:pt x="594" y="179"/>
                  </a:lnTo>
                  <a:lnTo>
                    <a:pt x="594" y="185"/>
                  </a:lnTo>
                  <a:lnTo>
                    <a:pt x="595" y="191"/>
                  </a:lnTo>
                  <a:lnTo>
                    <a:pt x="597" y="198"/>
                  </a:lnTo>
                  <a:lnTo>
                    <a:pt x="597" y="199"/>
                  </a:lnTo>
                  <a:lnTo>
                    <a:pt x="596" y="207"/>
                  </a:lnTo>
                  <a:lnTo>
                    <a:pt x="598" y="214"/>
                  </a:lnTo>
                  <a:lnTo>
                    <a:pt x="599" y="219"/>
                  </a:lnTo>
                  <a:lnTo>
                    <a:pt x="599" y="220"/>
                  </a:lnTo>
                  <a:lnTo>
                    <a:pt x="599" y="227"/>
                  </a:lnTo>
                  <a:lnTo>
                    <a:pt x="600" y="232"/>
                  </a:lnTo>
                  <a:lnTo>
                    <a:pt x="602" y="237"/>
                  </a:lnTo>
                  <a:lnTo>
                    <a:pt x="602" y="238"/>
                  </a:lnTo>
                  <a:lnTo>
                    <a:pt x="602" y="243"/>
                  </a:lnTo>
                  <a:lnTo>
                    <a:pt x="604" y="247"/>
                  </a:lnTo>
                  <a:lnTo>
                    <a:pt x="608" y="251"/>
                  </a:lnTo>
                  <a:lnTo>
                    <a:pt x="609" y="252"/>
                  </a:lnTo>
                  <a:lnTo>
                    <a:pt x="609" y="253"/>
                  </a:lnTo>
                  <a:lnTo>
                    <a:pt x="608" y="260"/>
                  </a:lnTo>
                  <a:lnTo>
                    <a:pt x="610" y="265"/>
                  </a:lnTo>
                  <a:lnTo>
                    <a:pt x="610" y="266"/>
                  </a:lnTo>
                  <a:lnTo>
                    <a:pt x="610" y="267"/>
                  </a:lnTo>
                  <a:lnTo>
                    <a:pt x="609" y="275"/>
                  </a:lnTo>
                  <a:lnTo>
                    <a:pt x="609" y="282"/>
                  </a:lnTo>
                  <a:lnTo>
                    <a:pt x="609" y="287"/>
                  </a:lnTo>
                  <a:lnTo>
                    <a:pt x="611" y="292"/>
                  </a:lnTo>
                  <a:lnTo>
                    <a:pt x="615" y="295"/>
                  </a:lnTo>
                  <a:lnTo>
                    <a:pt x="616" y="295"/>
                  </a:lnTo>
                  <a:lnTo>
                    <a:pt x="616" y="296"/>
                  </a:lnTo>
                  <a:lnTo>
                    <a:pt x="618" y="302"/>
                  </a:lnTo>
                  <a:lnTo>
                    <a:pt x="618" y="303"/>
                  </a:lnTo>
                  <a:lnTo>
                    <a:pt x="618" y="309"/>
                  </a:lnTo>
                  <a:lnTo>
                    <a:pt x="618" y="315"/>
                  </a:lnTo>
                  <a:lnTo>
                    <a:pt x="619" y="320"/>
                  </a:lnTo>
                  <a:lnTo>
                    <a:pt x="624" y="324"/>
                  </a:lnTo>
                  <a:lnTo>
                    <a:pt x="625" y="325"/>
                  </a:lnTo>
                  <a:lnTo>
                    <a:pt x="627" y="332"/>
                  </a:lnTo>
                  <a:lnTo>
                    <a:pt x="626" y="341"/>
                  </a:lnTo>
                  <a:lnTo>
                    <a:pt x="626" y="342"/>
                  </a:lnTo>
                  <a:lnTo>
                    <a:pt x="624" y="347"/>
                  </a:lnTo>
                  <a:lnTo>
                    <a:pt x="623" y="349"/>
                  </a:lnTo>
                  <a:lnTo>
                    <a:pt x="621" y="349"/>
                  </a:lnTo>
                  <a:lnTo>
                    <a:pt x="616" y="349"/>
                  </a:lnTo>
                  <a:lnTo>
                    <a:pt x="612" y="352"/>
                  </a:lnTo>
                  <a:lnTo>
                    <a:pt x="611" y="352"/>
                  </a:lnTo>
                  <a:lnTo>
                    <a:pt x="609" y="352"/>
                  </a:lnTo>
                  <a:lnTo>
                    <a:pt x="604" y="349"/>
                  </a:lnTo>
                  <a:lnTo>
                    <a:pt x="600" y="349"/>
                  </a:lnTo>
                  <a:lnTo>
                    <a:pt x="597" y="353"/>
                  </a:lnTo>
                  <a:lnTo>
                    <a:pt x="596" y="353"/>
                  </a:lnTo>
                  <a:lnTo>
                    <a:pt x="595" y="354"/>
                  </a:lnTo>
                  <a:lnTo>
                    <a:pt x="590" y="355"/>
                  </a:lnTo>
                  <a:lnTo>
                    <a:pt x="589" y="356"/>
                  </a:lnTo>
                  <a:lnTo>
                    <a:pt x="588" y="355"/>
                  </a:lnTo>
                  <a:lnTo>
                    <a:pt x="583" y="353"/>
                  </a:lnTo>
                  <a:lnTo>
                    <a:pt x="582" y="352"/>
                  </a:lnTo>
                  <a:lnTo>
                    <a:pt x="581" y="351"/>
                  </a:lnTo>
                  <a:lnTo>
                    <a:pt x="580" y="348"/>
                  </a:lnTo>
                  <a:lnTo>
                    <a:pt x="576" y="349"/>
                  </a:lnTo>
                  <a:lnTo>
                    <a:pt x="575" y="350"/>
                  </a:lnTo>
                  <a:lnTo>
                    <a:pt x="561" y="350"/>
                  </a:lnTo>
                  <a:lnTo>
                    <a:pt x="560" y="350"/>
                  </a:lnTo>
                  <a:lnTo>
                    <a:pt x="553" y="346"/>
                  </a:lnTo>
                  <a:lnTo>
                    <a:pt x="552" y="346"/>
                  </a:lnTo>
                  <a:lnTo>
                    <a:pt x="552" y="345"/>
                  </a:lnTo>
                  <a:lnTo>
                    <a:pt x="549" y="340"/>
                  </a:lnTo>
                  <a:lnTo>
                    <a:pt x="545" y="337"/>
                  </a:lnTo>
                  <a:lnTo>
                    <a:pt x="540" y="335"/>
                  </a:lnTo>
                  <a:lnTo>
                    <a:pt x="535" y="335"/>
                  </a:lnTo>
                  <a:lnTo>
                    <a:pt x="534" y="335"/>
                  </a:lnTo>
                  <a:lnTo>
                    <a:pt x="529" y="333"/>
                  </a:lnTo>
                  <a:lnTo>
                    <a:pt x="524" y="335"/>
                  </a:lnTo>
                  <a:lnTo>
                    <a:pt x="522" y="336"/>
                  </a:lnTo>
                  <a:lnTo>
                    <a:pt x="521" y="335"/>
                  </a:lnTo>
                  <a:lnTo>
                    <a:pt x="516" y="332"/>
                  </a:lnTo>
                  <a:lnTo>
                    <a:pt x="512" y="329"/>
                  </a:lnTo>
                  <a:lnTo>
                    <a:pt x="507" y="326"/>
                  </a:lnTo>
                  <a:lnTo>
                    <a:pt x="503" y="325"/>
                  </a:lnTo>
                  <a:lnTo>
                    <a:pt x="499" y="328"/>
                  </a:lnTo>
                  <a:lnTo>
                    <a:pt x="498" y="328"/>
                  </a:lnTo>
                  <a:lnTo>
                    <a:pt x="497" y="328"/>
                  </a:lnTo>
                  <a:lnTo>
                    <a:pt x="492" y="329"/>
                  </a:lnTo>
                  <a:lnTo>
                    <a:pt x="477" y="329"/>
                  </a:lnTo>
                  <a:lnTo>
                    <a:pt x="467" y="327"/>
                  </a:lnTo>
                  <a:lnTo>
                    <a:pt x="456" y="327"/>
                  </a:lnTo>
                  <a:lnTo>
                    <a:pt x="455" y="327"/>
                  </a:lnTo>
                  <a:lnTo>
                    <a:pt x="448" y="325"/>
                  </a:lnTo>
                  <a:lnTo>
                    <a:pt x="447" y="324"/>
                  </a:lnTo>
                  <a:lnTo>
                    <a:pt x="443" y="319"/>
                  </a:lnTo>
                  <a:lnTo>
                    <a:pt x="440" y="317"/>
                  </a:lnTo>
                  <a:lnTo>
                    <a:pt x="435" y="319"/>
                  </a:lnTo>
                  <a:lnTo>
                    <a:pt x="431" y="320"/>
                  </a:lnTo>
                  <a:lnTo>
                    <a:pt x="432" y="316"/>
                  </a:lnTo>
                  <a:lnTo>
                    <a:pt x="432" y="314"/>
                  </a:lnTo>
                  <a:lnTo>
                    <a:pt x="429" y="314"/>
                  </a:lnTo>
                  <a:lnTo>
                    <a:pt x="428" y="314"/>
                  </a:lnTo>
                  <a:lnTo>
                    <a:pt x="420" y="312"/>
                  </a:lnTo>
                  <a:lnTo>
                    <a:pt x="409" y="310"/>
                  </a:lnTo>
                  <a:lnTo>
                    <a:pt x="408" y="310"/>
                  </a:lnTo>
                  <a:lnTo>
                    <a:pt x="403" y="307"/>
                  </a:lnTo>
                  <a:lnTo>
                    <a:pt x="402" y="307"/>
                  </a:lnTo>
                  <a:lnTo>
                    <a:pt x="397" y="303"/>
                  </a:lnTo>
                  <a:lnTo>
                    <a:pt x="396" y="302"/>
                  </a:lnTo>
                  <a:lnTo>
                    <a:pt x="396" y="301"/>
                  </a:lnTo>
                  <a:lnTo>
                    <a:pt x="395" y="295"/>
                  </a:lnTo>
                  <a:lnTo>
                    <a:pt x="395" y="294"/>
                  </a:lnTo>
                  <a:lnTo>
                    <a:pt x="396" y="293"/>
                  </a:lnTo>
                  <a:lnTo>
                    <a:pt x="398" y="290"/>
                  </a:lnTo>
                  <a:lnTo>
                    <a:pt x="398" y="286"/>
                  </a:lnTo>
                  <a:lnTo>
                    <a:pt x="396" y="283"/>
                  </a:lnTo>
                  <a:lnTo>
                    <a:pt x="392" y="284"/>
                  </a:lnTo>
                  <a:lnTo>
                    <a:pt x="391" y="284"/>
                  </a:lnTo>
                  <a:lnTo>
                    <a:pt x="383" y="283"/>
                  </a:lnTo>
                  <a:lnTo>
                    <a:pt x="376" y="293"/>
                  </a:lnTo>
                  <a:lnTo>
                    <a:pt x="375" y="294"/>
                  </a:lnTo>
                  <a:lnTo>
                    <a:pt x="373" y="294"/>
                  </a:lnTo>
                  <a:lnTo>
                    <a:pt x="364" y="292"/>
                  </a:lnTo>
                  <a:lnTo>
                    <a:pt x="363" y="295"/>
                  </a:lnTo>
                  <a:lnTo>
                    <a:pt x="360" y="302"/>
                  </a:lnTo>
                  <a:lnTo>
                    <a:pt x="358" y="307"/>
                  </a:lnTo>
                  <a:lnTo>
                    <a:pt x="357" y="311"/>
                  </a:lnTo>
                  <a:lnTo>
                    <a:pt x="360" y="313"/>
                  </a:lnTo>
                  <a:lnTo>
                    <a:pt x="364" y="315"/>
                  </a:lnTo>
                  <a:lnTo>
                    <a:pt x="365" y="316"/>
                  </a:lnTo>
                  <a:lnTo>
                    <a:pt x="369" y="320"/>
                  </a:lnTo>
                  <a:lnTo>
                    <a:pt x="369" y="321"/>
                  </a:lnTo>
                  <a:lnTo>
                    <a:pt x="373" y="328"/>
                  </a:lnTo>
                  <a:lnTo>
                    <a:pt x="374" y="329"/>
                  </a:lnTo>
                  <a:lnTo>
                    <a:pt x="373" y="330"/>
                  </a:lnTo>
                  <a:lnTo>
                    <a:pt x="371" y="337"/>
                  </a:lnTo>
                  <a:lnTo>
                    <a:pt x="370" y="339"/>
                  </a:lnTo>
                  <a:lnTo>
                    <a:pt x="367" y="338"/>
                  </a:lnTo>
                  <a:lnTo>
                    <a:pt x="361" y="337"/>
                  </a:lnTo>
                  <a:lnTo>
                    <a:pt x="360" y="336"/>
                  </a:lnTo>
                  <a:lnTo>
                    <a:pt x="358" y="334"/>
                  </a:lnTo>
                  <a:lnTo>
                    <a:pt x="356" y="336"/>
                  </a:lnTo>
                  <a:lnTo>
                    <a:pt x="354" y="341"/>
                  </a:lnTo>
                  <a:lnTo>
                    <a:pt x="353" y="347"/>
                  </a:lnTo>
                  <a:lnTo>
                    <a:pt x="353" y="348"/>
                  </a:lnTo>
                  <a:lnTo>
                    <a:pt x="352" y="352"/>
                  </a:lnTo>
                  <a:lnTo>
                    <a:pt x="355" y="354"/>
                  </a:lnTo>
                  <a:lnTo>
                    <a:pt x="356" y="355"/>
                  </a:lnTo>
                  <a:lnTo>
                    <a:pt x="358" y="360"/>
                  </a:lnTo>
                  <a:lnTo>
                    <a:pt x="359" y="361"/>
                  </a:lnTo>
                  <a:lnTo>
                    <a:pt x="359" y="362"/>
                  </a:lnTo>
                  <a:lnTo>
                    <a:pt x="358" y="369"/>
                  </a:lnTo>
                  <a:lnTo>
                    <a:pt x="358" y="371"/>
                  </a:lnTo>
                  <a:lnTo>
                    <a:pt x="356" y="372"/>
                  </a:lnTo>
                  <a:lnTo>
                    <a:pt x="353" y="374"/>
                  </a:lnTo>
                  <a:lnTo>
                    <a:pt x="352" y="378"/>
                  </a:lnTo>
                  <a:lnTo>
                    <a:pt x="352" y="379"/>
                  </a:lnTo>
                  <a:lnTo>
                    <a:pt x="352" y="380"/>
                  </a:lnTo>
                  <a:lnTo>
                    <a:pt x="348" y="384"/>
                  </a:lnTo>
                  <a:lnTo>
                    <a:pt x="343" y="390"/>
                  </a:lnTo>
                  <a:lnTo>
                    <a:pt x="342" y="391"/>
                  </a:lnTo>
                  <a:lnTo>
                    <a:pt x="341" y="391"/>
                  </a:lnTo>
                  <a:lnTo>
                    <a:pt x="335" y="392"/>
                  </a:lnTo>
                  <a:lnTo>
                    <a:pt x="334" y="392"/>
                  </a:lnTo>
                  <a:lnTo>
                    <a:pt x="329" y="390"/>
                  </a:lnTo>
                  <a:lnTo>
                    <a:pt x="325" y="389"/>
                  </a:lnTo>
                  <a:lnTo>
                    <a:pt x="325" y="392"/>
                  </a:lnTo>
                  <a:lnTo>
                    <a:pt x="324" y="393"/>
                  </a:lnTo>
                  <a:lnTo>
                    <a:pt x="324" y="394"/>
                  </a:lnTo>
                  <a:lnTo>
                    <a:pt x="319" y="397"/>
                  </a:lnTo>
                  <a:lnTo>
                    <a:pt x="318" y="398"/>
                  </a:lnTo>
                  <a:lnTo>
                    <a:pt x="317" y="397"/>
                  </a:lnTo>
                  <a:lnTo>
                    <a:pt x="312" y="396"/>
                  </a:lnTo>
                  <a:lnTo>
                    <a:pt x="311" y="396"/>
                  </a:lnTo>
                  <a:lnTo>
                    <a:pt x="310" y="395"/>
                  </a:lnTo>
                  <a:lnTo>
                    <a:pt x="307" y="390"/>
                  </a:lnTo>
                  <a:lnTo>
                    <a:pt x="307" y="389"/>
                  </a:lnTo>
                  <a:lnTo>
                    <a:pt x="307" y="388"/>
                  </a:lnTo>
                  <a:lnTo>
                    <a:pt x="307" y="381"/>
                  </a:lnTo>
                  <a:lnTo>
                    <a:pt x="308" y="375"/>
                  </a:lnTo>
                  <a:lnTo>
                    <a:pt x="308" y="374"/>
                  </a:lnTo>
                  <a:lnTo>
                    <a:pt x="308" y="373"/>
                  </a:lnTo>
                  <a:lnTo>
                    <a:pt x="313" y="369"/>
                  </a:lnTo>
                  <a:lnTo>
                    <a:pt x="313" y="367"/>
                  </a:lnTo>
                  <a:lnTo>
                    <a:pt x="310" y="367"/>
                  </a:lnTo>
                  <a:lnTo>
                    <a:pt x="308" y="367"/>
                  </a:lnTo>
                  <a:lnTo>
                    <a:pt x="308" y="364"/>
                  </a:lnTo>
                  <a:lnTo>
                    <a:pt x="307" y="359"/>
                  </a:lnTo>
                  <a:lnTo>
                    <a:pt x="304" y="355"/>
                  </a:lnTo>
                  <a:lnTo>
                    <a:pt x="301" y="352"/>
                  </a:lnTo>
                  <a:lnTo>
                    <a:pt x="294" y="352"/>
                  </a:lnTo>
                  <a:lnTo>
                    <a:pt x="287" y="353"/>
                  </a:lnTo>
                  <a:lnTo>
                    <a:pt x="279" y="358"/>
                  </a:lnTo>
                  <a:lnTo>
                    <a:pt x="275" y="360"/>
                  </a:lnTo>
                  <a:lnTo>
                    <a:pt x="275" y="357"/>
                  </a:lnTo>
                  <a:lnTo>
                    <a:pt x="273" y="344"/>
                  </a:lnTo>
                  <a:lnTo>
                    <a:pt x="266" y="347"/>
                  </a:lnTo>
                  <a:lnTo>
                    <a:pt x="262" y="350"/>
                  </a:lnTo>
                  <a:lnTo>
                    <a:pt x="262" y="353"/>
                  </a:lnTo>
                  <a:lnTo>
                    <a:pt x="262" y="355"/>
                  </a:lnTo>
                  <a:lnTo>
                    <a:pt x="261" y="356"/>
                  </a:lnTo>
                  <a:lnTo>
                    <a:pt x="255" y="359"/>
                  </a:lnTo>
                  <a:lnTo>
                    <a:pt x="254" y="359"/>
                  </a:lnTo>
                  <a:lnTo>
                    <a:pt x="253" y="359"/>
                  </a:lnTo>
                  <a:lnTo>
                    <a:pt x="248" y="356"/>
                  </a:lnTo>
                  <a:lnTo>
                    <a:pt x="244" y="356"/>
                  </a:lnTo>
                  <a:lnTo>
                    <a:pt x="240" y="359"/>
                  </a:lnTo>
                  <a:lnTo>
                    <a:pt x="239" y="359"/>
                  </a:lnTo>
                  <a:lnTo>
                    <a:pt x="233" y="360"/>
                  </a:lnTo>
                  <a:lnTo>
                    <a:pt x="232" y="361"/>
                  </a:lnTo>
                  <a:lnTo>
                    <a:pt x="231" y="360"/>
                  </a:lnTo>
                  <a:lnTo>
                    <a:pt x="226" y="357"/>
                  </a:lnTo>
                  <a:lnTo>
                    <a:pt x="225" y="357"/>
                  </a:lnTo>
                  <a:lnTo>
                    <a:pt x="225" y="356"/>
                  </a:lnTo>
                  <a:lnTo>
                    <a:pt x="223" y="350"/>
                  </a:lnTo>
                  <a:lnTo>
                    <a:pt x="222" y="344"/>
                  </a:lnTo>
                  <a:lnTo>
                    <a:pt x="220" y="339"/>
                  </a:lnTo>
                  <a:lnTo>
                    <a:pt x="217" y="335"/>
                  </a:lnTo>
                  <a:lnTo>
                    <a:pt x="212" y="335"/>
                  </a:lnTo>
                  <a:lnTo>
                    <a:pt x="211" y="335"/>
                  </a:lnTo>
                  <a:lnTo>
                    <a:pt x="210" y="335"/>
                  </a:lnTo>
                  <a:lnTo>
                    <a:pt x="205" y="332"/>
                  </a:lnTo>
                  <a:lnTo>
                    <a:pt x="201" y="331"/>
                  </a:lnTo>
                  <a:lnTo>
                    <a:pt x="195" y="332"/>
                  </a:lnTo>
                  <a:lnTo>
                    <a:pt x="194" y="332"/>
                  </a:lnTo>
                  <a:lnTo>
                    <a:pt x="189" y="331"/>
                  </a:lnTo>
                  <a:lnTo>
                    <a:pt x="185" y="330"/>
                  </a:lnTo>
                  <a:lnTo>
                    <a:pt x="187" y="327"/>
                  </a:lnTo>
                  <a:lnTo>
                    <a:pt x="189" y="322"/>
                  </a:lnTo>
                  <a:lnTo>
                    <a:pt x="188" y="315"/>
                  </a:lnTo>
                  <a:lnTo>
                    <a:pt x="187" y="309"/>
                  </a:lnTo>
                  <a:lnTo>
                    <a:pt x="187" y="302"/>
                  </a:lnTo>
                  <a:lnTo>
                    <a:pt x="187" y="300"/>
                  </a:lnTo>
                  <a:lnTo>
                    <a:pt x="190" y="300"/>
                  </a:lnTo>
                  <a:lnTo>
                    <a:pt x="197" y="300"/>
                  </a:lnTo>
                  <a:lnTo>
                    <a:pt x="201" y="301"/>
                  </a:lnTo>
                  <a:lnTo>
                    <a:pt x="203" y="299"/>
                  </a:lnTo>
                  <a:lnTo>
                    <a:pt x="203" y="293"/>
                  </a:lnTo>
                  <a:lnTo>
                    <a:pt x="203" y="286"/>
                  </a:lnTo>
                  <a:lnTo>
                    <a:pt x="203" y="280"/>
                  </a:lnTo>
                  <a:lnTo>
                    <a:pt x="204" y="279"/>
                  </a:lnTo>
                  <a:lnTo>
                    <a:pt x="211" y="265"/>
                  </a:lnTo>
                  <a:lnTo>
                    <a:pt x="212" y="265"/>
                  </a:lnTo>
                  <a:lnTo>
                    <a:pt x="212" y="264"/>
                  </a:lnTo>
                  <a:lnTo>
                    <a:pt x="217" y="261"/>
                  </a:lnTo>
                  <a:lnTo>
                    <a:pt x="222" y="258"/>
                  </a:lnTo>
                  <a:lnTo>
                    <a:pt x="226" y="253"/>
                  </a:lnTo>
                  <a:lnTo>
                    <a:pt x="232" y="244"/>
                  </a:lnTo>
                  <a:lnTo>
                    <a:pt x="233" y="244"/>
                  </a:lnTo>
                  <a:lnTo>
                    <a:pt x="243" y="235"/>
                  </a:lnTo>
                  <a:lnTo>
                    <a:pt x="244" y="229"/>
                  </a:lnTo>
                  <a:lnTo>
                    <a:pt x="244" y="228"/>
                  </a:lnTo>
                  <a:lnTo>
                    <a:pt x="245" y="228"/>
                  </a:lnTo>
                  <a:lnTo>
                    <a:pt x="247" y="221"/>
                  </a:lnTo>
                  <a:lnTo>
                    <a:pt x="245" y="221"/>
                  </a:lnTo>
                  <a:lnTo>
                    <a:pt x="244" y="221"/>
                  </a:lnTo>
                  <a:lnTo>
                    <a:pt x="239" y="219"/>
                  </a:lnTo>
                  <a:lnTo>
                    <a:pt x="234" y="220"/>
                  </a:lnTo>
                  <a:lnTo>
                    <a:pt x="229" y="222"/>
                  </a:lnTo>
                  <a:lnTo>
                    <a:pt x="229" y="223"/>
                  </a:lnTo>
                  <a:lnTo>
                    <a:pt x="228" y="223"/>
                  </a:lnTo>
                  <a:lnTo>
                    <a:pt x="224" y="223"/>
                  </a:lnTo>
                  <a:lnTo>
                    <a:pt x="219" y="225"/>
                  </a:lnTo>
                  <a:lnTo>
                    <a:pt x="218" y="225"/>
                  </a:lnTo>
                  <a:lnTo>
                    <a:pt x="217" y="225"/>
                  </a:lnTo>
                  <a:lnTo>
                    <a:pt x="214" y="225"/>
                  </a:lnTo>
                  <a:lnTo>
                    <a:pt x="213" y="230"/>
                  </a:lnTo>
                  <a:lnTo>
                    <a:pt x="212" y="232"/>
                  </a:lnTo>
                  <a:lnTo>
                    <a:pt x="210" y="232"/>
                  </a:lnTo>
                  <a:lnTo>
                    <a:pt x="203" y="231"/>
                  </a:lnTo>
                  <a:lnTo>
                    <a:pt x="197" y="233"/>
                  </a:lnTo>
                  <a:lnTo>
                    <a:pt x="197" y="234"/>
                  </a:lnTo>
                  <a:lnTo>
                    <a:pt x="196" y="234"/>
                  </a:lnTo>
                  <a:lnTo>
                    <a:pt x="184" y="233"/>
                  </a:lnTo>
                  <a:lnTo>
                    <a:pt x="178" y="233"/>
                  </a:lnTo>
                  <a:lnTo>
                    <a:pt x="174" y="237"/>
                  </a:lnTo>
                  <a:lnTo>
                    <a:pt x="167" y="241"/>
                  </a:lnTo>
                  <a:lnTo>
                    <a:pt x="166" y="242"/>
                  </a:lnTo>
                  <a:lnTo>
                    <a:pt x="165" y="241"/>
                  </a:lnTo>
                  <a:lnTo>
                    <a:pt x="160" y="240"/>
                  </a:lnTo>
                  <a:lnTo>
                    <a:pt x="159" y="240"/>
                  </a:lnTo>
                  <a:lnTo>
                    <a:pt x="154" y="237"/>
                  </a:lnTo>
                  <a:lnTo>
                    <a:pt x="151" y="236"/>
                  </a:lnTo>
                  <a:lnTo>
                    <a:pt x="148" y="240"/>
                  </a:lnTo>
                  <a:lnTo>
                    <a:pt x="147" y="243"/>
                  </a:lnTo>
                  <a:lnTo>
                    <a:pt x="150" y="246"/>
                  </a:lnTo>
                  <a:lnTo>
                    <a:pt x="152" y="248"/>
                  </a:lnTo>
                  <a:lnTo>
                    <a:pt x="150" y="250"/>
                  </a:lnTo>
                  <a:lnTo>
                    <a:pt x="146" y="254"/>
                  </a:lnTo>
                  <a:lnTo>
                    <a:pt x="145" y="255"/>
                  </a:lnTo>
                  <a:lnTo>
                    <a:pt x="144" y="255"/>
                  </a:lnTo>
                  <a:lnTo>
                    <a:pt x="139" y="254"/>
                  </a:lnTo>
                  <a:lnTo>
                    <a:pt x="136" y="256"/>
                  </a:lnTo>
                  <a:lnTo>
                    <a:pt x="134" y="261"/>
                  </a:lnTo>
                  <a:lnTo>
                    <a:pt x="134" y="262"/>
                  </a:lnTo>
                  <a:lnTo>
                    <a:pt x="133" y="262"/>
                  </a:lnTo>
                  <a:lnTo>
                    <a:pt x="129" y="267"/>
                  </a:lnTo>
                  <a:lnTo>
                    <a:pt x="128" y="267"/>
                  </a:lnTo>
                  <a:lnTo>
                    <a:pt x="123" y="270"/>
                  </a:lnTo>
                  <a:lnTo>
                    <a:pt x="122" y="270"/>
                  </a:lnTo>
                  <a:lnTo>
                    <a:pt x="121" y="270"/>
                  </a:lnTo>
                  <a:lnTo>
                    <a:pt x="116" y="269"/>
                  </a:lnTo>
                  <a:lnTo>
                    <a:pt x="111" y="270"/>
                  </a:lnTo>
                  <a:lnTo>
                    <a:pt x="107" y="273"/>
                  </a:lnTo>
                  <a:lnTo>
                    <a:pt x="106" y="273"/>
                  </a:lnTo>
                  <a:lnTo>
                    <a:pt x="101" y="275"/>
                  </a:lnTo>
                  <a:lnTo>
                    <a:pt x="99" y="280"/>
                  </a:lnTo>
                  <a:lnTo>
                    <a:pt x="97" y="280"/>
                  </a:lnTo>
                  <a:lnTo>
                    <a:pt x="94" y="280"/>
                  </a:lnTo>
                  <a:lnTo>
                    <a:pt x="93" y="277"/>
                  </a:lnTo>
                  <a:lnTo>
                    <a:pt x="91" y="278"/>
                  </a:lnTo>
                  <a:lnTo>
                    <a:pt x="88" y="282"/>
                  </a:lnTo>
                  <a:lnTo>
                    <a:pt x="84" y="286"/>
                  </a:lnTo>
                  <a:lnTo>
                    <a:pt x="83" y="288"/>
                  </a:lnTo>
                  <a:lnTo>
                    <a:pt x="81" y="287"/>
                  </a:lnTo>
                  <a:lnTo>
                    <a:pt x="74" y="284"/>
                  </a:lnTo>
                  <a:lnTo>
                    <a:pt x="69" y="282"/>
                  </a:lnTo>
                  <a:lnTo>
                    <a:pt x="64" y="280"/>
                  </a:lnTo>
                  <a:lnTo>
                    <a:pt x="60" y="281"/>
                  </a:lnTo>
                  <a:lnTo>
                    <a:pt x="59" y="281"/>
                  </a:lnTo>
                  <a:lnTo>
                    <a:pt x="53" y="281"/>
                  </a:lnTo>
                  <a:lnTo>
                    <a:pt x="52" y="281"/>
                  </a:lnTo>
                  <a:lnTo>
                    <a:pt x="46" y="278"/>
                  </a:lnTo>
                  <a:lnTo>
                    <a:pt x="45" y="277"/>
                  </a:lnTo>
                  <a:lnTo>
                    <a:pt x="43" y="273"/>
                  </a:lnTo>
                  <a:lnTo>
                    <a:pt x="39" y="272"/>
                  </a:lnTo>
                  <a:lnTo>
                    <a:pt x="38" y="272"/>
                  </a:lnTo>
                  <a:lnTo>
                    <a:pt x="37" y="271"/>
                  </a:lnTo>
                  <a:lnTo>
                    <a:pt x="34" y="266"/>
                  </a:lnTo>
                  <a:lnTo>
                    <a:pt x="31" y="263"/>
                  </a:lnTo>
                  <a:lnTo>
                    <a:pt x="28" y="265"/>
                  </a:lnTo>
                  <a:lnTo>
                    <a:pt x="27" y="265"/>
                  </a:lnTo>
                  <a:lnTo>
                    <a:pt x="21" y="265"/>
                  </a:lnTo>
                  <a:lnTo>
                    <a:pt x="19" y="265"/>
                  </a:lnTo>
                  <a:lnTo>
                    <a:pt x="18" y="263"/>
                  </a:lnTo>
                  <a:lnTo>
                    <a:pt x="16" y="258"/>
                  </a:lnTo>
                  <a:lnTo>
                    <a:pt x="16" y="257"/>
                  </a:lnTo>
                  <a:lnTo>
                    <a:pt x="15" y="253"/>
                  </a:lnTo>
                  <a:lnTo>
                    <a:pt x="14" y="252"/>
                  </a:lnTo>
                  <a:lnTo>
                    <a:pt x="13" y="254"/>
                  </a:lnTo>
                  <a:lnTo>
                    <a:pt x="12" y="256"/>
                  </a:lnTo>
                  <a:lnTo>
                    <a:pt x="10" y="255"/>
                  </a:lnTo>
                  <a:lnTo>
                    <a:pt x="1" y="252"/>
                  </a:lnTo>
                  <a:lnTo>
                    <a:pt x="6" y="248"/>
                  </a:lnTo>
                  <a:lnTo>
                    <a:pt x="9" y="249"/>
                  </a:lnTo>
                  <a:lnTo>
                    <a:pt x="11" y="247"/>
                  </a:lnTo>
                  <a:lnTo>
                    <a:pt x="12" y="244"/>
                  </a:lnTo>
                  <a:lnTo>
                    <a:pt x="15" y="245"/>
                  </a:lnTo>
                  <a:lnTo>
                    <a:pt x="19" y="249"/>
                  </a:lnTo>
                  <a:lnTo>
                    <a:pt x="20" y="249"/>
                  </a:lnTo>
                  <a:lnTo>
                    <a:pt x="21" y="251"/>
                  </a:lnTo>
                  <a:lnTo>
                    <a:pt x="21" y="256"/>
                  </a:lnTo>
                  <a:lnTo>
                    <a:pt x="23" y="260"/>
                  </a:lnTo>
                  <a:lnTo>
                    <a:pt x="26" y="259"/>
                  </a:lnTo>
                  <a:lnTo>
                    <a:pt x="31" y="258"/>
                  </a:lnTo>
                  <a:lnTo>
                    <a:pt x="33" y="257"/>
                  </a:lnTo>
                  <a:lnTo>
                    <a:pt x="34" y="258"/>
                  </a:lnTo>
                  <a:lnTo>
                    <a:pt x="38" y="263"/>
                  </a:lnTo>
                  <a:lnTo>
                    <a:pt x="41" y="267"/>
                  </a:lnTo>
                  <a:lnTo>
                    <a:pt x="45" y="268"/>
                  </a:lnTo>
                  <a:lnTo>
                    <a:pt x="46" y="268"/>
                  </a:lnTo>
                  <a:lnTo>
                    <a:pt x="47" y="269"/>
                  </a:lnTo>
                  <a:lnTo>
                    <a:pt x="50" y="274"/>
                  </a:lnTo>
                  <a:lnTo>
                    <a:pt x="54" y="276"/>
                  </a:lnTo>
                  <a:lnTo>
                    <a:pt x="59" y="275"/>
                  </a:lnTo>
                  <a:lnTo>
                    <a:pt x="64" y="275"/>
                  </a:lnTo>
                  <a:lnTo>
                    <a:pt x="65" y="275"/>
                  </a:lnTo>
                  <a:lnTo>
                    <a:pt x="66" y="275"/>
                  </a:lnTo>
                  <a:lnTo>
                    <a:pt x="71" y="277"/>
                  </a:lnTo>
                  <a:lnTo>
                    <a:pt x="76" y="279"/>
                  </a:lnTo>
                  <a:lnTo>
                    <a:pt x="81" y="281"/>
                  </a:lnTo>
                  <a:lnTo>
                    <a:pt x="84" y="279"/>
                  </a:lnTo>
                  <a:lnTo>
                    <a:pt x="87" y="274"/>
                  </a:lnTo>
                  <a:lnTo>
                    <a:pt x="87" y="273"/>
                  </a:lnTo>
                  <a:lnTo>
                    <a:pt x="88" y="273"/>
                  </a:lnTo>
                  <a:lnTo>
                    <a:pt x="93" y="271"/>
                  </a:lnTo>
                  <a:lnTo>
                    <a:pt x="96" y="270"/>
                  </a:lnTo>
                  <a:lnTo>
                    <a:pt x="97" y="272"/>
                  </a:lnTo>
                  <a:lnTo>
                    <a:pt x="99" y="277"/>
                  </a:lnTo>
                  <a:lnTo>
                    <a:pt x="97" y="277"/>
                  </a:lnTo>
                  <a:lnTo>
                    <a:pt x="94" y="277"/>
                  </a:lnTo>
                  <a:lnTo>
                    <a:pt x="96" y="272"/>
                  </a:lnTo>
                  <a:lnTo>
                    <a:pt x="97" y="271"/>
                  </a:lnTo>
                  <a:lnTo>
                    <a:pt x="98" y="271"/>
                  </a:lnTo>
                  <a:lnTo>
                    <a:pt x="104" y="268"/>
                  </a:lnTo>
                  <a:lnTo>
                    <a:pt x="109" y="265"/>
                  </a:lnTo>
                  <a:lnTo>
                    <a:pt x="110" y="265"/>
                  </a:lnTo>
                  <a:lnTo>
                    <a:pt x="116" y="264"/>
                  </a:lnTo>
                  <a:lnTo>
                    <a:pt x="117" y="264"/>
                  </a:lnTo>
                  <a:lnTo>
                    <a:pt x="121" y="265"/>
                  </a:lnTo>
                  <a:lnTo>
                    <a:pt x="125" y="262"/>
                  </a:lnTo>
                  <a:lnTo>
                    <a:pt x="129" y="258"/>
                  </a:lnTo>
                  <a:lnTo>
                    <a:pt x="131" y="254"/>
                  </a:lnTo>
                  <a:lnTo>
                    <a:pt x="131" y="253"/>
                  </a:lnTo>
                  <a:lnTo>
                    <a:pt x="132" y="253"/>
                  </a:lnTo>
                  <a:lnTo>
                    <a:pt x="137" y="249"/>
                  </a:lnTo>
                  <a:lnTo>
                    <a:pt x="137" y="248"/>
                  </a:lnTo>
                  <a:lnTo>
                    <a:pt x="138" y="248"/>
                  </a:lnTo>
                  <a:lnTo>
                    <a:pt x="143" y="249"/>
                  </a:lnTo>
                  <a:lnTo>
                    <a:pt x="144" y="248"/>
                  </a:lnTo>
                  <a:lnTo>
                    <a:pt x="142" y="246"/>
                  </a:lnTo>
                  <a:lnTo>
                    <a:pt x="140" y="245"/>
                  </a:lnTo>
                  <a:lnTo>
                    <a:pt x="141" y="243"/>
                  </a:lnTo>
                  <a:lnTo>
                    <a:pt x="143" y="238"/>
                  </a:lnTo>
                  <a:lnTo>
                    <a:pt x="143" y="237"/>
                  </a:lnTo>
                  <a:lnTo>
                    <a:pt x="147" y="232"/>
                  </a:lnTo>
                  <a:lnTo>
                    <a:pt x="148" y="230"/>
                  </a:lnTo>
                  <a:lnTo>
                    <a:pt x="150" y="230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7" y="232"/>
                  </a:lnTo>
                  <a:lnTo>
                    <a:pt x="161" y="235"/>
                  </a:lnTo>
                  <a:lnTo>
                    <a:pt x="165" y="236"/>
                  </a:lnTo>
                  <a:lnTo>
                    <a:pt x="171" y="233"/>
                  </a:lnTo>
                  <a:lnTo>
                    <a:pt x="175" y="229"/>
                  </a:lnTo>
                  <a:lnTo>
                    <a:pt x="176" y="228"/>
                  </a:lnTo>
                  <a:lnTo>
                    <a:pt x="177" y="228"/>
                  </a:lnTo>
                  <a:lnTo>
                    <a:pt x="184" y="228"/>
                  </a:lnTo>
                  <a:lnTo>
                    <a:pt x="196" y="228"/>
                  </a:lnTo>
                  <a:lnTo>
                    <a:pt x="202" y="226"/>
                  </a:lnTo>
                  <a:lnTo>
                    <a:pt x="203" y="226"/>
                  </a:lnTo>
                  <a:lnTo>
                    <a:pt x="208" y="226"/>
                  </a:lnTo>
                  <a:lnTo>
                    <a:pt x="209" y="222"/>
                  </a:lnTo>
                  <a:lnTo>
                    <a:pt x="210" y="219"/>
                  </a:lnTo>
                  <a:lnTo>
                    <a:pt x="212" y="220"/>
                  </a:lnTo>
                  <a:lnTo>
                    <a:pt x="217" y="220"/>
                  </a:lnTo>
                  <a:lnTo>
                    <a:pt x="222" y="217"/>
                  </a:lnTo>
                  <a:lnTo>
                    <a:pt x="223" y="217"/>
                  </a:lnTo>
                  <a:lnTo>
                    <a:pt x="228" y="217"/>
                  </a:lnTo>
                  <a:lnTo>
                    <a:pt x="233" y="215"/>
                  </a:lnTo>
                  <a:lnTo>
                    <a:pt x="239" y="214"/>
                  </a:lnTo>
                  <a:lnTo>
                    <a:pt x="240" y="214"/>
                  </a:lnTo>
                  <a:lnTo>
                    <a:pt x="241" y="214"/>
                  </a:lnTo>
                  <a:lnTo>
                    <a:pt x="246" y="216"/>
                  </a:lnTo>
                  <a:lnTo>
                    <a:pt x="251" y="216"/>
                  </a:lnTo>
                  <a:lnTo>
                    <a:pt x="255" y="216"/>
                  </a:lnTo>
                  <a:lnTo>
                    <a:pt x="253" y="220"/>
                  </a:lnTo>
                  <a:lnTo>
                    <a:pt x="250" y="230"/>
                  </a:lnTo>
                  <a:lnTo>
                    <a:pt x="248" y="238"/>
                  </a:lnTo>
                  <a:lnTo>
                    <a:pt x="248" y="239"/>
                  </a:lnTo>
                  <a:lnTo>
                    <a:pt x="247" y="239"/>
                  </a:lnTo>
                  <a:lnTo>
                    <a:pt x="237" y="248"/>
                  </a:lnTo>
                  <a:lnTo>
                    <a:pt x="231" y="257"/>
                  </a:lnTo>
                  <a:lnTo>
                    <a:pt x="230" y="257"/>
                  </a:lnTo>
                  <a:lnTo>
                    <a:pt x="225" y="262"/>
                  </a:lnTo>
                  <a:lnTo>
                    <a:pt x="220" y="265"/>
                  </a:lnTo>
                  <a:lnTo>
                    <a:pt x="216" y="268"/>
                  </a:lnTo>
                  <a:lnTo>
                    <a:pt x="209" y="281"/>
                  </a:lnTo>
                  <a:lnTo>
                    <a:pt x="209" y="286"/>
                  </a:lnTo>
                  <a:lnTo>
                    <a:pt x="208" y="293"/>
                  </a:lnTo>
                  <a:lnTo>
                    <a:pt x="209" y="300"/>
                  </a:lnTo>
                  <a:lnTo>
                    <a:pt x="209" y="301"/>
                  </a:lnTo>
                  <a:lnTo>
                    <a:pt x="208" y="302"/>
                  </a:lnTo>
                  <a:lnTo>
                    <a:pt x="204" y="306"/>
                  </a:lnTo>
                  <a:lnTo>
                    <a:pt x="203" y="307"/>
                  </a:lnTo>
                  <a:lnTo>
                    <a:pt x="201" y="307"/>
                  </a:lnTo>
                  <a:lnTo>
                    <a:pt x="196" y="305"/>
                  </a:lnTo>
                  <a:lnTo>
                    <a:pt x="193" y="305"/>
                  </a:lnTo>
                  <a:lnTo>
                    <a:pt x="193" y="309"/>
                  </a:lnTo>
                  <a:lnTo>
                    <a:pt x="193" y="315"/>
                  </a:lnTo>
                  <a:lnTo>
                    <a:pt x="194" y="322"/>
                  </a:lnTo>
                  <a:lnTo>
                    <a:pt x="194" y="323"/>
                  </a:lnTo>
                  <a:lnTo>
                    <a:pt x="193" y="326"/>
                  </a:lnTo>
                  <a:lnTo>
                    <a:pt x="194" y="326"/>
                  </a:lnTo>
                  <a:lnTo>
                    <a:pt x="201" y="326"/>
                  </a:lnTo>
                  <a:lnTo>
                    <a:pt x="207" y="326"/>
                  </a:lnTo>
                  <a:lnTo>
                    <a:pt x="208" y="327"/>
                  </a:lnTo>
                  <a:lnTo>
                    <a:pt x="213" y="330"/>
                  </a:lnTo>
                  <a:lnTo>
                    <a:pt x="218" y="330"/>
                  </a:lnTo>
                  <a:lnTo>
                    <a:pt x="220" y="330"/>
                  </a:lnTo>
                  <a:lnTo>
                    <a:pt x="220" y="331"/>
                  </a:lnTo>
                  <a:lnTo>
                    <a:pt x="224" y="335"/>
                  </a:lnTo>
                  <a:lnTo>
                    <a:pt x="224" y="336"/>
                  </a:lnTo>
                  <a:lnTo>
                    <a:pt x="225" y="336"/>
                  </a:lnTo>
                  <a:lnTo>
                    <a:pt x="227" y="342"/>
                  </a:lnTo>
                  <a:lnTo>
                    <a:pt x="227" y="343"/>
                  </a:lnTo>
                  <a:lnTo>
                    <a:pt x="228" y="349"/>
                  </a:lnTo>
                  <a:lnTo>
                    <a:pt x="230" y="353"/>
                  </a:lnTo>
                  <a:lnTo>
                    <a:pt x="233" y="355"/>
                  </a:lnTo>
                  <a:lnTo>
                    <a:pt x="237" y="354"/>
                  </a:lnTo>
                  <a:lnTo>
                    <a:pt x="242" y="351"/>
                  </a:lnTo>
                  <a:lnTo>
                    <a:pt x="243" y="351"/>
                  </a:lnTo>
                  <a:lnTo>
                    <a:pt x="249" y="351"/>
                  </a:lnTo>
                  <a:lnTo>
                    <a:pt x="250" y="351"/>
                  </a:lnTo>
                  <a:lnTo>
                    <a:pt x="254" y="353"/>
                  </a:lnTo>
                  <a:lnTo>
                    <a:pt x="257" y="352"/>
                  </a:lnTo>
                  <a:lnTo>
                    <a:pt x="256" y="348"/>
                  </a:lnTo>
                  <a:lnTo>
                    <a:pt x="256" y="347"/>
                  </a:lnTo>
                  <a:lnTo>
                    <a:pt x="257" y="346"/>
                  </a:lnTo>
                  <a:lnTo>
                    <a:pt x="264" y="342"/>
                  </a:lnTo>
                  <a:lnTo>
                    <a:pt x="274" y="337"/>
                  </a:lnTo>
                  <a:lnTo>
                    <a:pt x="277" y="336"/>
                  </a:lnTo>
                  <a:lnTo>
                    <a:pt x="277" y="339"/>
                  </a:lnTo>
                  <a:lnTo>
                    <a:pt x="279" y="352"/>
                  </a:lnTo>
                  <a:lnTo>
                    <a:pt x="285" y="349"/>
                  </a:lnTo>
                  <a:lnTo>
                    <a:pt x="285" y="348"/>
                  </a:lnTo>
                  <a:lnTo>
                    <a:pt x="286" y="348"/>
                  </a:lnTo>
                  <a:lnTo>
                    <a:pt x="293" y="347"/>
                  </a:lnTo>
                  <a:lnTo>
                    <a:pt x="294" y="347"/>
                  </a:lnTo>
                  <a:lnTo>
                    <a:pt x="302" y="347"/>
                  </a:lnTo>
                  <a:lnTo>
                    <a:pt x="303" y="347"/>
                  </a:lnTo>
                  <a:lnTo>
                    <a:pt x="304" y="347"/>
                  </a:lnTo>
                  <a:lnTo>
                    <a:pt x="308" y="351"/>
                  </a:lnTo>
                  <a:lnTo>
                    <a:pt x="312" y="356"/>
                  </a:lnTo>
                  <a:lnTo>
                    <a:pt x="313" y="356"/>
                  </a:lnTo>
                  <a:lnTo>
                    <a:pt x="313" y="357"/>
                  </a:lnTo>
                  <a:lnTo>
                    <a:pt x="313" y="362"/>
                  </a:lnTo>
                  <a:lnTo>
                    <a:pt x="317" y="362"/>
                  </a:lnTo>
                  <a:lnTo>
                    <a:pt x="321" y="362"/>
                  </a:lnTo>
                  <a:lnTo>
                    <a:pt x="319" y="365"/>
                  </a:lnTo>
                  <a:lnTo>
                    <a:pt x="318" y="371"/>
                  </a:lnTo>
                  <a:lnTo>
                    <a:pt x="317" y="372"/>
                  </a:lnTo>
                  <a:lnTo>
                    <a:pt x="313" y="376"/>
                  </a:lnTo>
                  <a:lnTo>
                    <a:pt x="312" y="382"/>
                  </a:lnTo>
                  <a:lnTo>
                    <a:pt x="312" y="388"/>
                  </a:lnTo>
                  <a:lnTo>
                    <a:pt x="314" y="391"/>
                  </a:lnTo>
                  <a:lnTo>
                    <a:pt x="317" y="392"/>
                  </a:lnTo>
                  <a:lnTo>
                    <a:pt x="320" y="390"/>
                  </a:lnTo>
                  <a:lnTo>
                    <a:pt x="321" y="385"/>
                  </a:lnTo>
                  <a:lnTo>
                    <a:pt x="322" y="383"/>
                  </a:lnTo>
                  <a:lnTo>
                    <a:pt x="324" y="383"/>
                  </a:lnTo>
                  <a:lnTo>
                    <a:pt x="330" y="385"/>
                  </a:lnTo>
                  <a:lnTo>
                    <a:pt x="335" y="386"/>
                  </a:lnTo>
                  <a:lnTo>
                    <a:pt x="339" y="386"/>
                  </a:lnTo>
                  <a:lnTo>
                    <a:pt x="344" y="381"/>
                  </a:lnTo>
                  <a:lnTo>
                    <a:pt x="347" y="377"/>
                  </a:lnTo>
                  <a:lnTo>
                    <a:pt x="347" y="372"/>
                  </a:lnTo>
                  <a:lnTo>
                    <a:pt x="348" y="370"/>
                  </a:lnTo>
                  <a:lnTo>
                    <a:pt x="349" y="369"/>
                  </a:lnTo>
                  <a:lnTo>
                    <a:pt x="353" y="367"/>
                  </a:lnTo>
                  <a:lnTo>
                    <a:pt x="353" y="362"/>
                  </a:lnTo>
                  <a:lnTo>
                    <a:pt x="351" y="358"/>
                  </a:lnTo>
                  <a:lnTo>
                    <a:pt x="347" y="355"/>
                  </a:lnTo>
                  <a:lnTo>
                    <a:pt x="345" y="353"/>
                  </a:lnTo>
                  <a:lnTo>
                    <a:pt x="346" y="352"/>
                  </a:lnTo>
                  <a:lnTo>
                    <a:pt x="348" y="346"/>
                  </a:lnTo>
                  <a:lnTo>
                    <a:pt x="349" y="340"/>
                  </a:lnTo>
                  <a:lnTo>
                    <a:pt x="349" y="339"/>
                  </a:lnTo>
                  <a:lnTo>
                    <a:pt x="351" y="334"/>
                  </a:lnTo>
                  <a:lnTo>
                    <a:pt x="352" y="333"/>
                  </a:lnTo>
                  <a:lnTo>
                    <a:pt x="355" y="329"/>
                  </a:lnTo>
                  <a:lnTo>
                    <a:pt x="357" y="326"/>
                  </a:lnTo>
                  <a:lnTo>
                    <a:pt x="359" y="328"/>
                  </a:lnTo>
                  <a:lnTo>
                    <a:pt x="363" y="331"/>
                  </a:lnTo>
                  <a:lnTo>
                    <a:pt x="366" y="332"/>
                  </a:lnTo>
                  <a:lnTo>
                    <a:pt x="368" y="330"/>
                  </a:lnTo>
                  <a:lnTo>
                    <a:pt x="365" y="324"/>
                  </a:lnTo>
                  <a:lnTo>
                    <a:pt x="361" y="320"/>
                  </a:lnTo>
                  <a:lnTo>
                    <a:pt x="357" y="318"/>
                  </a:lnTo>
                  <a:lnTo>
                    <a:pt x="356" y="317"/>
                  </a:lnTo>
                  <a:lnTo>
                    <a:pt x="352" y="314"/>
                  </a:lnTo>
                  <a:lnTo>
                    <a:pt x="351" y="313"/>
                  </a:lnTo>
                  <a:lnTo>
                    <a:pt x="351" y="311"/>
                  </a:lnTo>
                  <a:lnTo>
                    <a:pt x="353" y="306"/>
                  </a:lnTo>
                  <a:lnTo>
                    <a:pt x="355" y="301"/>
                  </a:lnTo>
                  <a:lnTo>
                    <a:pt x="355" y="300"/>
                  </a:lnTo>
                  <a:lnTo>
                    <a:pt x="358" y="293"/>
                  </a:lnTo>
                  <a:lnTo>
                    <a:pt x="360" y="288"/>
                  </a:lnTo>
                  <a:lnTo>
                    <a:pt x="361" y="286"/>
                  </a:lnTo>
                  <a:lnTo>
                    <a:pt x="363" y="286"/>
                  </a:lnTo>
                  <a:lnTo>
                    <a:pt x="373" y="288"/>
                  </a:lnTo>
                  <a:lnTo>
                    <a:pt x="379" y="278"/>
                  </a:lnTo>
                  <a:lnTo>
                    <a:pt x="380" y="277"/>
                  </a:lnTo>
                  <a:lnTo>
                    <a:pt x="382" y="277"/>
                  </a:lnTo>
                  <a:lnTo>
                    <a:pt x="391" y="279"/>
                  </a:lnTo>
                  <a:lnTo>
                    <a:pt x="396" y="277"/>
                  </a:lnTo>
                  <a:lnTo>
                    <a:pt x="398" y="276"/>
                  </a:lnTo>
                  <a:lnTo>
                    <a:pt x="399" y="278"/>
                  </a:lnTo>
                  <a:lnTo>
                    <a:pt x="403" y="283"/>
                  </a:lnTo>
                  <a:lnTo>
                    <a:pt x="403" y="284"/>
                  </a:lnTo>
                  <a:lnTo>
                    <a:pt x="404" y="290"/>
                  </a:lnTo>
                  <a:lnTo>
                    <a:pt x="404" y="292"/>
                  </a:lnTo>
                  <a:lnTo>
                    <a:pt x="403" y="292"/>
                  </a:lnTo>
                  <a:lnTo>
                    <a:pt x="400" y="296"/>
                  </a:lnTo>
                  <a:lnTo>
                    <a:pt x="401" y="299"/>
                  </a:lnTo>
                  <a:lnTo>
                    <a:pt x="405" y="302"/>
                  </a:lnTo>
                  <a:lnTo>
                    <a:pt x="410" y="305"/>
                  </a:lnTo>
                  <a:lnTo>
                    <a:pt x="422" y="306"/>
                  </a:lnTo>
                  <a:lnTo>
                    <a:pt x="429" y="308"/>
                  </a:lnTo>
                  <a:lnTo>
                    <a:pt x="435" y="308"/>
                  </a:lnTo>
                  <a:lnTo>
                    <a:pt x="438" y="308"/>
                  </a:lnTo>
                  <a:lnTo>
                    <a:pt x="438" y="311"/>
                  </a:lnTo>
                  <a:lnTo>
                    <a:pt x="438" y="312"/>
                  </a:lnTo>
                  <a:lnTo>
                    <a:pt x="439" y="312"/>
                  </a:lnTo>
                  <a:lnTo>
                    <a:pt x="440" y="311"/>
                  </a:lnTo>
                  <a:lnTo>
                    <a:pt x="442" y="312"/>
                  </a:lnTo>
                  <a:lnTo>
                    <a:pt x="447" y="315"/>
                  </a:lnTo>
                  <a:lnTo>
                    <a:pt x="448" y="315"/>
                  </a:lnTo>
                  <a:lnTo>
                    <a:pt x="450" y="320"/>
                  </a:lnTo>
                  <a:lnTo>
                    <a:pt x="456" y="322"/>
                  </a:lnTo>
                  <a:lnTo>
                    <a:pt x="467" y="322"/>
                  </a:lnTo>
                  <a:lnTo>
                    <a:pt x="468" y="322"/>
                  </a:lnTo>
                  <a:lnTo>
                    <a:pt x="477" y="323"/>
                  </a:lnTo>
                  <a:lnTo>
                    <a:pt x="492" y="323"/>
                  </a:lnTo>
                  <a:lnTo>
                    <a:pt x="496" y="323"/>
                  </a:lnTo>
                  <a:lnTo>
                    <a:pt x="501" y="320"/>
                  </a:lnTo>
                  <a:lnTo>
                    <a:pt x="502" y="319"/>
                  </a:lnTo>
                  <a:lnTo>
                    <a:pt x="503" y="320"/>
                  </a:lnTo>
                  <a:lnTo>
                    <a:pt x="508" y="321"/>
                  </a:lnTo>
                  <a:lnTo>
                    <a:pt x="509" y="321"/>
                  </a:lnTo>
                  <a:lnTo>
                    <a:pt x="515" y="324"/>
                  </a:lnTo>
                  <a:lnTo>
                    <a:pt x="519" y="327"/>
                  </a:lnTo>
                  <a:lnTo>
                    <a:pt x="523" y="330"/>
                  </a:lnTo>
                  <a:lnTo>
                    <a:pt x="528" y="328"/>
                  </a:lnTo>
                  <a:lnTo>
                    <a:pt x="529" y="328"/>
                  </a:lnTo>
                  <a:lnTo>
                    <a:pt x="535" y="329"/>
                  </a:lnTo>
                  <a:lnTo>
                    <a:pt x="541" y="330"/>
                  </a:lnTo>
                  <a:lnTo>
                    <a:pt x="542" y="330"/>
                  </a:lnTo>
                  <a:lnTo>
                    <a:pt x="547" y="332"/>
                  </a:lnTo>
                  <a:lnTo>
                    <a:pt x="553" y="335"/>
                  </a:lnTo>
                  <a:lnTo>
                    <a:pt x="554" y="336"/>
                  </a:lnTo>
                  <a:lnTo>
                    <a:pt x="554" y="337"/>
                  </a:lnTo>
                  <a:lnTo>
                    <a:pt x="556" y="342"/>
                  </a:lnTo>
                  <a:lnTo>
                    <a:pt x="562" y="344"/>
                  </a:lnTo>
                  <a:lnTo>
                    <a:pt x="574" y="344"/>
                  </a:lnTo>
                  <a:lnTo>
                    <a:pt x="580" y="342"/>
                  </a:lnTo>
                  <a:lnTo>
                    <a:pt x="583" y="341"/>
                  </a:lnTo>
                  <a:lnTo>
                    <a:pt x="584" y="344"/>
                  </a:lnTo>
                  <a:lnTo>
                    <a:pt x="586" y="348"/>
                  </a:lnTo>
                  <a:lnTo>
                    <a:pt x="589" y="350"/>
                  </a:lnTo>
                  <a:lnTo>
                    <a:pt x="593" y="349"/>
                  </a:lnTo>
                  <a:lnTo>
                    <a:pt x="597" y="345"/>
                  </a:lnTo>
                  <a:lnTo>
                    <a:pt x="597" y="344"/>
                  </a:lnTo>
                  <a:lnTo>
                    <a:pt x="599" y="344"/>
                  </a:lnTo>
                  <a:lnTo>
                    <a:pt x="605" y="343"/>
                  </a:lnTo>
                  <a:lnTo>
                    <a:pt x="606" y="344"/>
                  </a:lnTo>
                  <a:lnTo>
                    <a:pt x="611" y="346"/>
                  </a:lnTo>
                  <a:lnTo>
                    <a:pt x="614" y="344"/>
                  </a:lnTo>
                  <a:lnTo>
                    <a:pt x="615" y="343"/>
                  </a:lnTo>
                  <a:lnTo>
                    <a:pt x="616" y="343"/>
                  </a:lnTo>
                  <a:lnTo>
                    <a:pt x="619" y="343"/>
                  </a:lnTo>
                  <a:lnTo>
                    <a:pt x="621" y="340"/>
                  </a:lnTo>
                  <a:lnTo>
                    <a:pt x="621" y="333"/>
                  </a:lnTo>
                  <a:lnTo>
                    <a:pt x="620" y="328"/>
                  </a:lnTo>
                  <a:lnTo>
                    <a:pt x="615" y="324"/>
                  </a:lnTo>
                  <a:lnTo>
                    <a:pt x="614" y="324"/>
                  </a:lnTo>
                  <a:lnTo>
                    <a:pt x="614" y="323"/>
                  </a:lnTo>
                  <a:lnTo>
                    <a:pt x="612" y="316"/>
                  </a:lnTo>
                  <a:lnTo>
                    <a:pt x="612" y="315"/>
                  </a:lnTo>
                  <a:lnTo>
                    <a:pt x="613" y="309"/>
                  </a:lnTo>
                  <a:lnTo>
                    <a:pt x="612" y="304"/>
                  </a:lnTo>
                  <a:lnTo>
                    <a:pt x="611" y="299"/>
                  </a:lnTo>
                  <a:lnTo>
                    <a:pt x="608" y="296"/>
                  </a:lnTo>
                  <a:lnTo>
                    <a:pt x="607" y="296"/>
                  </a:lnTo>
                  <a:lnTo>
                    <a:pt x="607" y="295"/>
                  </a:lnTo>
                  <a:lnTo>
                    <a:pt x="604" y="289"/>
                  </a:lnTo>
                  <a:lnTo>
                    <a:pt x="604" y="288"/>
                  </a:lnTo>
                  <a:lnTo>
                    <a:pt x="603" y="283"/>
                  </a:lnTo>
                  <a:lnTo>
                    <a:pt x="603" y="275"/>
                  </a:lnTo>
                  <a:lnTo>
                    <a:pt x="605" y="266"/>
                  </a:lnTo>
                  <a:lnTo>
                    <a:pt x="603" y="261"/>
                  </a:lnTo>
                  <a:lnTo>
                    <a:pt x="603" y="260"/>
                  </a:lnTo>
                  <a:lnTo>
                    <a:pt x="603" y="254"/>
                  </a:lnTo>
                  <a:lnTo>
                    <a:pt x="600" y="250"/>
                  </a:lnTo>
                  <a:lnTo>
                    <a:pt x="599" y="250"/>
                  </a:lnTo>
                  <a:lnTo>
                    <a:pt x="597" y="245"/>
                  </a:lnTo>
                  <a:lnTo>
                    <a:pt x="597" y="244"/>
                  </a:lnTo>
                  <a:lnTo>
                    <a:pt x="597" y="243"/>
                  </a:lnTo>
                  <a:lnTo>
                    <a:pt x="597" y="238"/>
                  </a:lnTo>
                  <a:lnTo>
                    <a:pt x="595" y="234"/>
                  </a:lnTo>
                  <a:lnTo>
                    <a:pt x="595" y="233"/>
                  </a:lnTo>
                  <a:lnTo>
                    <a:pt x="593" y="228"/>
                  </a:lnTo>
                  <a:lnTo>
                    <a:pt x="593" y="227"/>
                  </a:lnTo>
                  <a:lnTo>
                    <a:pt x="594" y="220"/>
                  </a:lnTo>
                  <a:lnTo>
                    <a:pt x="592" y="215"/>
                  </a:lnTo>
                  <a:lnTo>
                    <a:pt x="591" y="207"/>
                  </a:lnTo>
                  <a:lnTo>
                    <a:pt x="591" y="199"/>
                  </a:lnTo>
                  <a:lnTo>
                    <a:pt x="590" y="192"/>
                  </a:lnTo>
                  <a:lnTo>
                    <a:pt x="588" y="186"/>
                  </a:lnTo>
                  <a:lnTo>
                    <a:pt x="588" y="185"/>
                  </a:lnTo>
                  <a:lnTo>
                    <a:pt x="589" y="180"/>
                  </a:lnTo>
                  <a:lnTo>
                    <a:pt x="586" y="175"/>
                  </a:lnTo>
                  <a:lnTo>
                    <a:pt x="586" y="174"/>
                  </a:lnTo>
                  <a:lnTo>
                    <a:pt x="586" y="173"/>
                  </a:lnTo>
                  <a:lnTo>
                    <a:pt x="585" y="167"/>
                  </a:lnTo>
                  <a:lnTo>
                    <a:pt x="584" y="162"/>
                  </a:lnTo>
                  <a:lnTo>
                    <a:pt x="581" y="158"/>
                  </a:lnTo>
                  <a:lnTo>
                    <a:pt x="581" y="157"/>
                  </a:lnTo>
                  <a:lnTo>
                    <a:pt x="579" y="151"/>
                  </a:lnTo>
                  <a:lnTo>
                    <a:pt x="577" y="147"/>
                  </a:lnTo>
                  <a:lnTo>
                    <a:pt x="575" y="142"/>
                  </a:lnTo>
                  <a:lnTo>
                    <a:pt x="571" y="138"/>
                  </a:lnTo>
                  <a:lnTo>
                    <a:pt x="570" y="137"/>
                  </a:lnTo>
                  <a:lnTo>
                    <a:pt x="570" y="136"/>
                  </a:lnTo>
                  <a:lnTo>
                    <a:pt x="569" y="129"/>
                  </a:lnTo>
                  <a:lnTo>
                    <a:pt x="568" y="124"/>
                  </a:lnTo>
                  <a:lnTo>
                    <a:pt x="566" y="119"/>
                  </a:lnTo>
                  <a:lnTo>
                    <a:pt x="562" y="114"/>
                  </a:lnTo>
                  <a:lnTo>
                    <a:pt x="559" y="111"/>
                  </a:lnTo>
                  <a:lnTo>
                    <a:pt x="554" y="107"/>
                  </a:lnTo>
                  <a:lnTo>
                    <a:pt x="554" y="106"/>
                  </a:lnTo>
                  <a:lnTo>
                    <a:pt x="551" y="101"/>
                  </a:lnTo>
                  <a:lnTo>
                    <a:pt x="546" y="98"/>
                  </a:lnTo>
                  <a:lnTo>
                    <a:pt x="541" y="96"/>
                  </a:lnTo>
                  <a:lnTo>
                    <a:pt x="536" y="93"/>
                  </a:lnTo>
                  <a:lnTo>
                    <a:pt x="535" y="93"/>
                  </a:lnTo>
                  <a:lnTo>
                    <a:pt x="530" y="90"/>
                  </a:lnTo>
                  <a:lnTo>
                    <a:pt x="525" y="90"/>
                  </a:lnTo>
                  <a:lnTo>
                    <a:pt x="524" y="90"/>
                  </a:lnTo>
                  <a:lnTo>
                    <a:pt x="524" y="89"/>
                  </a:lnTo>
                  <a:lnTo>
                    <a:pt x="518" y="87"/>
                  </a:lnTo>
                  <a:lnTo>
                    <a:pt x="512" y="84"/>
                  </a:lnTo>
                  <a:lnTo>
                    <a:pt x="505" y="82"/>
                  </a:lnTo>
                  <a:lnTo>
                    <a:pt x="498" y="79"/>
                  </a:lnTo>
                  <a:lnTo>
                    <a:pt x="493" y="78"/>
                  </a:lnTo>
                  <a:lnTo>
                    <a:pt x="487" y="76"/>
                  </a:lnTo>
                  <a:lnTo>
                    <a:pt x="481" y="74"/>
                  </a:lnTo>
                  <a:lnTo>
                    <a:pt x="480" y="74"/>
                  </a:lnTo>
                  <a:lnTo>
                    <a:pt x="475" y="71"/>
                  </a:lnTo>
                  <a:lnTo>
                    <a:pt x="470" y="70"/>
                  </a:lnTo>
                  <a:lnTo>
                    <a:pt x="464" y="69"/>
                  </a:lnTo>
                  <a:lnTo>
                    <a:pt x="458" y="70"/>
                  </a:lnTo>
                  <a:lnTo>
                    <a:pt x="452" y="71"/>
                  </a:lnTo>
                  <a:lnTo>
                    <a:pt x="446" y="74"/>
                  </a:lnTo>
                  <a:lnTo>
                    <a:pt x="445" y="74"/>
                  </a:lnTo>
                  <a:lnTo>
                    <a:pt x="437" y="75"/>
                  </a:lnTo>
                  <a:lnTo>
                    <a:pt x="436" y="75"/>
                  </a:lnTo>
                  <a:lnTo>
                    <a:pt x="429" y="74"/>
                  </a:lnTo>
                  <a:lnTo>
                    <a:pt x="419" y="73"/>
                  </a:lnTo>
                  <a:lnTo>
                    <a:pt x="413" y="71"/>
                  </a:lnTo>
                  <a:lnTo>
                    <a:pt x="414" y="69"/>
                  </a:lnTo>
                  <a:lnTo>
                    <a:pt x="415" y="66"/>
                  </a:lnTo>
                  <a:lnTo>
                    <a:pt x="420" y="70"/>
                  </a:lnTo>
                  <a:lnTo>
                    <a:pt x="420" y="72"/>
                  </a:lnTo>
                  <a:lnTo>
                    <a:pt x="419" y="75"/>
                  </a:lnTo>
                  <a:lnTo>
                    <a:pt x="413" y="74"/>
                  </a:lnTo>
                  <a:lnTo>
                    <a:pt x="412" y="74"/>
                  </a:lnTo>
                  <a:lnTo>
                    <a:pt x="412" y="73"/>
                  </a:lnTo>
                  <a:lnTo>
                    <a:pt x="407" y="71"/>
                  </a:lnTo>
                  <a:lnTo>
                    <a:pt x="401" y="69"/>
                  </a:lnTo>
                  <a:lnTo>
                    <a:pt x="396" y="68"/>
                  </a:lnTo>
                  <a:lnTo>
                    <a:pt x="395" y="68"/>
                  </a:lnTo>
                  <a:lnTo>
                    <a:pt x="390" y="65"/>
                  </a:lnTo>
                  <a:lnTo>
                    <a:pt x="384" y="64"/>
                  </a:lnTo>
                  <a:lnTo>
                    <a:pt x="376" y="63"/>
                  </a:lnTo>
                  <a:lnTo>
                    <a:pt x="376" y="60"/>
                  </a:lnTo>
                  <a:lnTo>
                    <a:pt x="376" y="57"/>
                  </a:lnTo>
                  <a:lnTo>
                    <a:pt x="382" y="58"/>
                  </a:lnTo>
                  <a:lnTo>
                    <a:pt x="382" y="60"/>
                  </a:lnTo>
                  <a:lnTo>
                    <a:pt x="382" y="63"/>
                  </a:lnTo>
                  <a:lnTo>
                    <a:pt x="377" y="64"/>
                  </a:lnTo>
                  <a:lnTo>
                    <a:pt x="376" y="65"/>
                  </a:lnTo>
                  <a:lnTo>
                    <a:pt x="369" y="64"/>
                  </a:lnTo>
                  <a:lnTo>
                    <a:pt x="364" y="64"/>
                  </a:lnTo>
                  <a:lnTo>
                    <a:pt x="359" y="66"/>
                  </a:lnTo>
                  <a:lnTo>
                    <a:pt x="358" y="66"/>
                  </a:lnTo>
                  <a:lnTo>
                    <a:pt x="357" y="66"/>
                  </a:lnTo>
                  <a:lnTo>
                    <a:pt x="352" y="64"/>
                  </a:lnTo>
                  <a:lnTo>
                    <a:pt x="345" y="64"/>
                  </a:lnTo>
                  <a:lnTo>
                    <a:pt x="343" y="64"/>
                  </a:lnTo>
                  <a:lnTo>
                    <a:pt x="339" y="59"/>
                  </a:lnTo>
                  <a:lnTo>
                    <a:pt x="334" y="57"/>
                  </a:lnTo>
                  <a:lnTo>
                    <a:pt x="329" y="54"/>
                  </a:lnTo>
                  <a:lnTo>
                    <a:pt x="328" y="54"/>
                  </a:lnTo>
                  <a:lnTo>
                    <a:pt x="323" y="50"/>
                  </a:lnTo>
                  <a:lnTo>
                    <a:pt x="322" y="50"/>
                  </a:lnTo>
                  <a:lnTo>
                    <a:pt x="319" y="45"/>
                  </a:lnTo>
                  <a:lnTo>
                    <a:pt x="314" y="37"/>
                  </a:lnTo>
                  <a:lnTo>
                    <a:pt x="310" y="34"/>
                  </a:lnTo>
                  <a:lnTo>
                    <a:pt x="303" y="31"/>
                  </a:lnTo>
                  <a:lnTo>
                    <a:pt x="295" y="30"/>
                  </a:lnTo>
                  <a:lnTo>
                    <a:pt x="289" y="30"/>
                  </a:lnTo>
                  <a:lnTo>
                    <a:pt x="282" y="30"/>
                  </a:lnTo>
                  <a:lnTo>
                    <a:pt x="281" y="30"/>
                  </a:lnTo>
                  <a:lnTo>
                    <a:pt x="281" y="29"/>
                  </a:lnTo>
                  <a:lnTo>
                    <a:pt x="276" y="27"/>
                  </a:lnTo>
                  <a:lnTo>
                    <a:pt x="271" y="26"/>
                  </a:lnTo>
                  <a:lnTo>
                    <a:pt x="266" y="26"/>
                  </a:lnTo>
                  <a:lnTo>
                    <a:pt x="265" y="26"/>
                  </a:lnTo>
                  <a:lnTo>
                    <a:pt x="264" y="26"/>
                  </a:lnTo>
                  <a:lnTo>
                    <a:pt x="260" y="23"/>
                  </a:lnTo>
                  <a:lnTo>
                    <a:pt x="260" y="22"/>
                  </a:lnTo>
                  <a:lnTo>
                    <a:pt x="255" y="18"/>
                  </a:lnTo>
                  <a:lnTo>
                    <a:pt x="254" y="18"/>
                  </a:lnTo>
                  <a:lnTo>
                    <a:pt x="254" y="17"/>
                  </a:lnTo>
                  <a:lnTo>
                    <a:pt x="251" y="12"/>
                  </a:lnTo>
                  <a:lnTo>
                    <a:pt x="248" y="6"/>
                  </a:lnTo>
                  <a:lnTo>
                    <a:pt x="232" y="9"/>
                  </a:lnTo>
                  <a:lnTo>
                    <a:pt x="212" y="11"/>
                  </a:lnTo>
                  <a:lnTo>
                    <a:pt x="183" y="15"/>
                  </a:lnTo>
                  <a:lnTo>
                    <a:pt x="174" y="26"/>
                  </a:lnTo>
                  <a:lnTo>
                    <a:pt x="171" y="33"/>
                  </a:lnTo>
                  <a:lnTo>
                    <a:pt x="154" y="63"/>
                  </a:lnTo>
                  <a:lnTo>
                    <a:pt x="149" y="76"/>
                  </a:lnTo>
                  <a:lnTo>
                    <a:pt x="148" y="76"/>
                  </a:lnTo>
                  <a:lnTo>
                    <a:pt x="145" y="80"/>
                  </a:lnTo>
                  <a:lnTo>
                    <a:pt x="141" y="86"/>
                  </a:lnTo>
                  <a:lnTo>
                    <a:pt x="137" y="91"/>
                  </a:lnTo>
                  <a:lnTo>
                    <a:pt x="133" y="95"/>
                  </a:lnTo>
                  <a:lnTo>
                    <a:pt x="131" y="101"/>
                  </a:lnTo>
                  <a:lnTo>
                    <a:pt x="131" y="102"/>
                  </a:lnTo>
                  <a:lnTo>
                    <a:pt x="130" y="102"/>
                  </a:lnTo>
                  <a:lnTo>
                    <a:pt x="124" y="105"/>
                  </a:lnTo>
                  <a:lnTo>
                    <a:pt x="123" y="106"/>
                  </a:lnTo>
                  <a:lnTo>
                    <a:pt x="118" y="106"/>
                  </a:lnTo>
                  <a:lnTo>
                    <a:pt x="118" y="111"/>
                  </a:lnTo>
                  <a:lnTo>
                    <a:pt x="118" y="116"/>
                  </a:lnTo>
                  <a:lnTo>
                    <a:pt x="118" y="118"/>
                  </a:lnTo>
                  <a:lnTo>
                    <a:pt x="114" y="123"/>
                  </a:lnTo>
                  <a:lnTo>
                    <a:pt x="114" y="124"/>
                  </a:lnTo>
                  <a:lnTo>
                    <a:pt x="110" y="128"/>
                  </a:lnTo>
                  <a:lnTo>
                    <a:pt x="107" y="132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1" y="135"/>
                  </a:lnTo>
                  <a:lnTo>
                    <a:pt x="98" y="139"/>
                  </a:lnTo>
                  <a:lnTo>
                    <a:pt x="100" y="143"/>
                  </a:lnTo>
                  <a:lnTo>
                    <a:pt x="104" y="146"/>
                  </a:lnTo>
                  <a:lnTo>
                    <a:pt x="106" y="148"/>
                  </a:lnTo>
                  <a:lnTo>
                    <a:pt x="104" y="150"/>
                  </a:lnTo>
                  <a:lnTo>
                    <a:pt x="99" y="156"/>
                  </a:lnTo>
                  <a:lnTo>
                    <a:pt x="95" y="160"/>
                  </a:lnTo>
                  <a:lnTo>
                    <a:pt x="91" y="163"/>
                  </a:lnTo>
                  <a:lnTo>
                    <a:pt x="91" y="168"/>
                  </a:lnTo>
                  <a:lnTo>
                    <a:pt x="90" y="173"/>
                  </a:lnTo>
                  <a:lnTo>
                    <a:pt x="90" y="174"/>
                  </a:lnTo>
                  <a:lnTo>
                    <a:pt x="89" y="174"/>
                  </a:lnTo>
                  <a:lnTo>
                    <a:pt x="85" y="179"/>
                  </a:lnTo>
                  <a:lnTo>
                    <a:pt x="81" y="184"/>
                  </a:lnTo>
                  <a:lnTo>
                    <a:pt x="80" y="185"/>
                  </a:lnTo>
                  <a:lnTo>
                    <a:pt x="74" y="187"/>
                  </a:lnTo>
                  <a:lnTo>
                    <a:pt x="69" y="190"/>
                  </a:lnTo>
                  <a:lnTo>
                    <a:pt x="65" y="194"/>
                  </a:lnTo>
                  <a:lnTo>
                    <a:pt x="65" y="198"/>
                  </a:lnTo>
                  <a:lnTo>
                    <a:pt x="65" y="200"/>
                  </a:lnTo>
                  <a:lnTo>
                    <a:pt x="64" y="200"/>
                  </a:lnTo>
                  <a:lnTo>
                    <a:pt x="60" y="205"/>
                  </a:lnTo>
                  <a:lnTo>
                    <a:pt x="59" y="205"/>
                  </a:lnTo>
                  <a:lnTo>
                    <a:pt x="54" y="207"/>
                  </a:lnTo>
                  <a:lnTo>
                    <a:pt x="53" y="208"/>
                  </a:lnTo>
                  <a:lnTo>
                    <a:pt x="52" y="207"/>
                  </a:lnTo>
                  <a:lnTo>
                    <a:pt x="47" y="206"/>
                  </a:lnTo>
                  <a:lnTo>
                    <a:pt x="42" y="206"/>
                  </a:lnTo>
                  <a:lnTo>
                    <a:pt x="40" y="206"/>
                  </a:lnTo>
                  <a:lnTo>
                    <a:pt x="40" y="204"/>
                  </a:lnTo>
                  <a:lnTo>
                    <a:pt x="38" y="201"/>
                  </a:lnTo>
                  <a:lnTo>
                    <a:pt x="35" y="201"/>
                  </a:lnTo>
                  <a:lnTo>
                    <a:pt x="31" y="204"/>
                  </a:lnTo>
                  <a:lnTo>
                    <a:pt x="28" y="208"/>
                  </a:lnTo>
                  <a:lnTo>
                    <a:pt x="25" y="213"/>
                  </a:lnTo>
                  <a:lnTo>
                    <a:pt x="25" y="214"/>
                  </a:lnTo>
                  <a:lnTo>
                    <a:pt x="21" y="218"/>
                  </a:lnTo>
                  <a:lnTo>
                    <a:pt x="21" y="219"/>
                  </a:lnTo>
                  <a:lnTo>
                    <a:pt x="17" y="221"/>
                  </a:lnTo>
                  <a:lnTo>
                    <a:pt x="17" y="225"/>
                  </a:lnTo>
                  <a:lnTo>
                    <a:pt x="17" y="227"/>
                  </a:lnTo>
                  <a:lnTo>
                    <a:pt x="16" y="228"/>
                  </a:lnTo>
                  <a:lnTo>
                    <a:pt x="11" y="230"/>
                  </a:lnTo>
                  <a:lnTo>
                    <a:pt x="8" y="234"/>
                  </a:lnTo>
                  <a:lnTo>
                    <a:pt x="8" y="238"/>
                  </a:lnTo>
                  <a:lnTo>
                    <a:pt x="8" y="239"/>
                  </a:lnTo>
                  <a:lnTo>
                    <a:pt x="8" y="240"/>
                  </a:lnTo>
                  <a:lnTo>
                    <a:pt x="5" y="244"/>
                  </a:lnTo>
                  <a:lnTo>
                    <a:pt x="6" y="248"/>
                  </a:lnTo>
                  <a:lnTo>
                    <a:pt x="1" y="252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1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9250" name="Oval 250"/>
            <p:cNvSpPr>
              <a:spLocks noChangeArrowheads="1"/>
            </p:cNvSpPr>
            <p:nvPr/>
          </p:nvSpPr>
          <p:spPr bwMode="auto">
            <a:xfrm>
              <a:off x="4237038" y="2938463"/>
              <a:ext cx="71437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grpSp>
          <p:nvGrpSpPr>
            <p:cNvPr id="9251" name="Grupo 94"/>
            <p:cNvGrpSpPr>
              <a:grpSpLocks/>
            </p:cNvGrpSpPr>
            <p:nvPr/>
          </p:nvGrpSpPr>
          <p:grpSpPr bwMode="auto">
            <a:xfrm>
              <a:off x="3825875" y="2695575"/>
              <a:ext cx="1685925" cy="3522663"/>
              <a:chOff x="4102873" y="2695492"/>
              <a:chExt cx="1685677" cy="3522428"/>
            </a:xfrm>
          </p:grpSpPr>
          <p:sp>
            <p:nvSpPr>
              <p:cNvPr id="9448" name="Forma livre 95"/>
              <p:cNvSpPr>
                <a:spLocks/>
              </p:cNvSpPr>
              <p:nvPr/>
            </p:nvSpPr>
            <p:spPr bwMode="auto">
              <a:xfrm>
                <a:off x="4102873" y="5112689"/>
                <a:ext cx="294198" cy="1105231"/>
              </a:xfrm>
              <a:custGeom>
                <a:avLst/>
                <a:gdLst>
                  <a:gd name="T0" fmla="*/ 39757 w 294198"/>
                  <a:gd name="T1" fmla="*/ 1105231 h 1105231"/>
                  <a:gd name="T2" fmla="*/ 23854 w 294198"/>
                  <a:gd name="T3" fmla="*/ 890546 h 1105231"/>
                  <a:gd name="T4" fmla="*/ 182880 w 294198"/>
                  <a:gd name="T5" fmla="*/ 548640 h 1105231"/>
                  <a:gd name="T6" fmla="*/ 159026 w 294198"/>
                  <a:gd name="T7" fmla="*/ 349857 h 1105231"/>
                  <a:gd name="T8" fmla="*/ 294198 w 294198"/>
                  <a:gd name="T9" fmla="*/ 0 h 11052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4198" h="1105231">
                    <a:moveTo>
                      <a:pt x="39757" y="1105231"/>
                    </a:moveTo>
                    <a:cubicBezTo>
                      <a:pt x="19878" y="1044271"/>
                      <a:pt x="0" y="983311"/>
                      <a:pt x="23854" y="890546"/>
                    </a:cubicBezTo>
                    <a:cubicBezTo>
                      <a:pt x="47708" y="797781"/>
                      <a:pt x="160351" y="638755"/>
                      <a:pt x="182880" y="548640"/>
                    </a:cubicBezTo>
                    <a:cubicBezTo>
                      <a:pt x="205409" y="458525"/>
                      <a:pt x="140473" y="441297"/>
                      <a:pt x="159026" y="349857"/>
                    </a:cubicBezTo>
                    <a:cubicBezTo>
                      <a:pt x="177579" y="258417"/>
                      <a:pt x="294198" y="0"/>
                      <a:pt x="294198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B2B2B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49" name="Forma livre 96"/>
              <p:cNvSpPr>
                <a:spLocks/>
              </p:cNvSpPr>
              <p:nvPr/>
            </p:nvSpPr>
            <p:spPr bwMode="auto">
              <a:xfrm>
                <a:off x="4319159" y="4430478"/>
                <a:ext cx="238540" cy="699715"/>
              </a:xfrm>
              <a:custGeom>
                <a:avLst/>
                <a:gdLst>
                  <a:gd name="T0" fmla="*/ 63611 w 238540"/>
                  <a:gd name="T1" fmla="*/ 699715 h 699715"/>
                  <a:gd name="T2" fmla="*/ 63611 w 238540"/>
                  <a:gd name="T3" fmla="*/ 500932 h 699715"/>
                  <a:gd name="T4" fmla="*/ 15903 w 238540"/>
                  <a:gd name="T5" fmla="*/ 397565 h 699715"/>
                  <a:gd name="T6" fmla="*/ 159027 w 238540"/>
                  <a:gd name="T7" fmla="*/ 71562 h 699715"/>
                  <a:gd name="T8" fmla="*/ 238540 w 238540"/>
                  <a:gd name="T9" fmla="*/ 0 h 6997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540" h="699715">
                    <a:moveTo>
                      <a:pt x="63611" y="699715"/>
                    </a:moveTo>
                    <a:cubicBezTo>
                      <a:pt x="67586" y="625502"/>
                      <a:pt x="71562" y="551290"/>
                      <a:pt x="63611" y="500932"/>
                    </a:cubicBezTo>
                    <a:cubicBezTo>
                      <a:pt x="55660" y="450574"/>
                      <a:pt x="0" y="469127"/>
                      <a:pt x="15903" y="397565"/>
                    </a:cubicBezTo>
                    <a:cubicBezTo>
                      <a:pt x="31806" y="326003"/>
                      <a:pt x="121921" y="137823"/>
                      <a:pt x="159027" y="71562"/>
                    </a:cubicBezTo>
                    <a:cubicBezTo>
                      <a:pt x="196133" y="5301"/>
                      <a:pt x="238540" y="0"/>
                      <a:pt x="238540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B2B2B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50" name="Forma livre 97"/>
              <p:cNvSpPr>
                <a:spLocks/>
              </p:cNvSpPr>
              <p:nvPr/>
            </p:nvSpPr>
            <p:spPr bwMode="auto">
              <a:xfrm>
                <a:off x="5422790" y="3347499"/>
                <a:ext cx="323353" cy="405517"/>
              </a:xfrm>
              <a:custGeom>
                <a:avLst/>
                <a:gdLst>
                  <a:gd name="T0" fmla="*/ 0 w 323353"/>
                  <a:gd name="T1" fmla="*/ 405517 h 405517"/>
                  <a:gd name="T2" fmla="*/ 143123 w 323353"/>
                  <a:gd name="T3" fmla="*/ 151075 h 405517"/>
                  <a:gd name="T4" fmla="*/ 294198 w 323353"/>
                  <a:gd name="T5" fmla="*/ 47708 h 405517"/>
                  <a:gd name="T6" fmla="*/ 318052 w 323353"/>
                  <a:gd name="T7" fmla="*/ 0 h 4055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3353" h="405517">
                    <a:moveTo>
                      <a:pt x="0" y="405517"/>
                    </a:moveTo>
                    <a:cubicBezTo>
                      <a:pt x="47045" y="308113"/>
                      <a:pt x="94090" y="210710"/>
                      <a:pt x="143123" y="151075"/>
                    </a:cubicBezTo>
                    <a:cubicBezTo>
                      <a:pt x="192156" y="91440"/>
                      <a:pt x="265043" y="72887"/>
                      <a:pt x="294198" y="47708"/>
                    </a:cubicBezTo>
                    <a:cubicBezTo>
                      <a:pt x="323353" y="22529"/>
                      <a:pt x="318052" y="0"/>
                      <a:pt x="318052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B2B2B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51" name="Forma livre 98"/>
              <p:cNvSpPr>
                <a:spLocks/>
              </p:cNvSpPr>
              <p:nvPr/>
            </p:nvSpPr>
            <p:spPr bwMode="auto">
              <a:xfrm>
                <a:off x="5709037" y="2695492"/>
                <a:ext cx="63610" cy="413468"/>
              </a:xfrm>
              <a:custGeom>
                <a:avLst/>
                <a:gdLst>
                  <a:gd name="T0" fmla="*/ 63610 w 63610"/>
                  <a:gd name="T1" fmla="*/ 413468 h 413468"/>
                  <a:gd name="T2" fmla="*/ 23853 w 63610"/>
                  <a:gd name="T3" fmla="*/ 286247 h 413468"/>
                  <a:gd name="T4" fmla="*/ 23853 w 63610"/>
                  <a:gd name="T5" fmla="*/ 198782 h 413468"/>
                  <a:gd name="T6" fmla="*/ 0 w 63610"/>
                  <a:gd name="T7" fmla="*/ 0 h 4134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610" h="413468">
                    <a:moveTo>
                      <a:pt x="63610" y="413468"/>
                    </a:moveTo>
                    <a:cubicBezTo>
                      <a:pt x="47044" y="367748"/>
                      <a:pt x="30479" y="322028"/>
                      <a:pt x="23853" y="286247"/>
                    </a:cubicBezTo>
                    <a:cubicBezTo>
                      <a:pt x="17227" y="250466"/>
                      <a:pt x="27828" y="246490"/>
                      <a:pt x="23853" y="198782"/>
                    </a:cubicBezTo>
                    <a:cubicBezTo>
                      <a:pt x="19878" y="151074"/>
                      <a:pt x="0" y="0"/>
                      <a:pt x="0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B2B2B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52" name="Forma livre 99"/>
              <p:cNvSpPr>
                <a:spLocks/>
              </p:cNvSpPr>
              <p:nvPr/>
            </p:nvSpPr>
            <p:spPr bwMode="auto">
              <a:xfrm>
                <a:off x="4548146" y="4071068"/>
                <a:ext cx="532737" cy="365760"/>
              </a:xfrm>
              <a:custGeom>
                <a:avLst/>
                <a:gdLst>
                  <a:gd name="T0" fmla="*/ 0 w 532737"/>
                  <a:gd name="T1" fmla="*/ 365760 h 365760"/>
                  <a:gd name="T2" fmla="*/ 119270 w 532737"/>
                  <a:gd name="T3" fmla="*/ 302149 h 365760"/>
                  <a:gd name="T4" fmla="*/ 238539 w 532737"/>
                  <a:gd name="T5" fmla="*/ 286247 h 365760"/>
                  <a:gd name="T6" fmla="*/ 341906 w 532737"/>
                  <a:gd name="T7" fmla="*/ 143123 h 365760"/>
                  <a:gd name="T8" fmla="*/ 429371 w 532737"/>
                  <a:gd name="T9" fmla="*/ 103367 h 365760"/>
                  <a:gd name="T10" fmla="*/ 445273 w 532737"/>
                  <a:gd name="T11" fmla="*/ 55659 h 365760"/>
                  <a:gd name="T12" fmla="*/ 532737 w 532737"/>
                  <a:gd name="T13" fmla="*/ 0 h 3657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2737" h="365760">
                    <a:moveTo>
                      <a:pt x="0" y="365760"/>
                    </a:moveTo>
                    <a:cubicBezTo>
                      <a:pt x="39757" y="340580"/>
                      <a:pt x="79514" y="315401"/>
                      <a:pt x="119270" y="302149"/>
                    </a:cubicBezTo>
                    <a:cubicBezTo>
                      <a:pt x="159026" y="288897"/>
                      <a:pt x="201433" y="312751"/>
                      <a:pt x="238539" y="286247"/>
                    </a:cubicBezTo>
                    <a:cubicBezTo>
                      <a:pt x="275645" y="259743"/>
                      <a:pt x="310101" y="173603"/>
                      <a:pt x="341906" y="143123"/>
                    </a:cubicBezTo>
                    <a:cubicBezTo>
                      <a:pt x="373711" y="112643"/>
                      <a:pt x="412143" y="117944"/>
                      <a:pt x="429371" y="103367"/>
                    </a:cubicBezTo>
                    <a:cubicBezTo>
                      <a:pt x="446599" y="88790"/>
                      <a:pt x="428045" y="72887"/>
                      <a:pt x="445273" y="55659"/>
                    </a:cubicBezTo>
                    <a:cubicBezTo>
                      <a:pt x="462501" y="38431"/>
                      <a:pt x="532737" y="0"/>
                      <a:pt x="532737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B2B2B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53" name="Forma livre 100"/>
              <p:cNvSpPr>
                <a:spLocks/>
              </p:cNvSpPr>
              <p:nvPr/>
            </p:nvSpPr>
            <p:spPr bwMode="auto">
              <a:xfrm>
                <a:off x="5072932" y="3729162"/>
                <a:ext cx="373711" cy="357808"/>
              </a:xfrm>
              <a:custGeom>
                <a:avLst/>
                <a:gdLst>
                  <a:gd name="T0" fmla="*/ 0 w 373711"/>
                  <a:gd name="T1" fmla="*/ 357808 h 357808"/>
                  <a:gd name="T2" fmla="*/ 95416 w 373711"/>
                  <a:gd name="T3" fmla="*/ 159026 h 357808"/>
                  <a:gd name="T4" fmla="*/ 238539 w 373711"/>
                  <a:gd name="T5" fmla="*/ 71561 h 357808"/>
                  <a:gd name="T6" fmla="*/ 294198 w 373711"/>
                  <a:gd name="T7" fmla="*/ 79513 h 357808"/>
                  <a:gd name="T8" fmla="*/ 373711 w 373711"/>
                  <a:gd name="T9" fmla="*/ 0 h 3578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3711" h="357808">
                    <a:moveTo>
                      <a:pt x="0" y="357808"/>
                    </a:moveTo>
                    <a:cubicBezTo>
                      <a:pt x="27830" y="282271"/>
                      <a:pt x="55660" y="206734"/>
                      <a:pt x="95416" y="159026"/>
                    </a:cubicBezTo>
                    <a:cubicBezTo>
                      <a:pt x="135172" y="111318"/>
                      <a:pt x="205409" y="84813"/>
                      <a:pt x="238539" y="71561"/>
                    </a:cubicBezTo>
                    <a:cubicBezTo>
                      <a:pt x="271669" y="58309"/>
                      <a:pt x="271669" y="91440"/>
                      <a:pt x="294198" y="79513"/>
                    </a:cubicBezTo>
                    <a:cubicBezTo>
                      <a:pt x="316727" y="67586"/>
                      <a:pt x="373711" y="0"/>
                      <a:pt x="373711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B2B2B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54" name="Forma livre 101"/>
              <p:cNvSpPr>
                <a:spLocks/>
              </p:cNvSpPr>
              <p:nvPr/>
            </p:nvSpPr>
            <p:spPr bwMode="auto">
              <a:xfrm>
                <a:off x="5751443" y="3093057"/>
                <a:ext cx="37107" cy="286247"/>
              </a:xfrm>
              <a:custGeom>
                <a:avLst/>
                <a:gdLst>
                  <a:gd name="T0" fmla="*/ 37107 w 37107"/>
                  <a:gd name="T1" fmla="*/ 0 h 286247"/>
                  <a:gd name="T2" fmla="*/ 5301 w 37107"/>
                  <a:gd name="T3" fmla="*/ 111319 h 286247"/>
                  <a:gd name="T4" fmla="*/ 5301 w 37107"/>
                  <a:gd name="T5" fmla="*/ 286247 h 2862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107" h="286247">
                    <a:moveTo>
                      <a:pt x="37107" y="0"/>
                    </a:moveTo>
                    <a:cubicBezTo>
                      <a:pt x="23854" y="31805"/>
                      <a:pt x="10602" y="63611"/>
                      <a:pt x="5301" y="111319"/>
                    </a:cubicBezTo>
                    <a:cubicBezTo>
                      <a:pt x="0" y="159027"/>
                      <a:pt x="5301" y="286247"/>
                      <a:pt x="5301" y="286247"/>
                    </a:cubicBezTo>
                  </a:path>
                </a:pathLst>
              </a:custGeom>
              <a:noFill/>
              <a:ln w="25400" cap="flat" cmpd="sng" algn="ctr">
                <a:solidFill>
                  <a:srgbClr val="B2B2B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9252" name="Line 20"/>
            <p:cNvSpPr>
              <a:spLocks noChangeShapeType="1"/>
            </p:cNvSpPr>
            <p:nvPr/>
          </p:nvSpPr>
          <p:spPr bwMode="auto">
            <a:xfrm>
              <a:off x="5516563" y="3051175"/>
              <a:ext cx="1587" cy="1588"/>
            </a:xfrm>
            <a:prstGeom prst="line">
              <a:avLst/>
            </a:prstGeom>
            <a:noFill/>
            <a:ln w="0">
              <a:solidFill>
                <a:srgbClr val="7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53" name="Line 20"/>
            <p:cNvSpPr>
              <a:spLocks noChangeShapeType="1"/>
            </p:cNvSpPr>
            <p:nvPr/>
          </p:nvSpPr>
          <p:spPr bwMode="auto">
            <a:xfrm>
              <a:off x="5513388" y="3063875"/>
              <a:ext cx="1587" cy="1588"/>
            </a:xfrm>
            <a:prstGeom prst="line">
              <a:avLst/>
            </a:prstGeom>
            <a:noFill/>
            <a:ln w="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54" name="Oval 250"/>
            <p:cNvSpPr>
              <a:spLocks noChangeArrowheads="1"/>
            </p:cNvSpPr>
            <p:nvPr/>
          </p:nvSpPr>
          <p:spPr bwMode="auto">
            <a:xfrm>
              <a:off x="5473700" y="3035300"/>
              <a:ext cx="71438" cy="7143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255" name="CaixaDeTexto 110"/>
            <p:cNvSpPr txBox="1">
              <a:spLocks noChangeArrowheads="1"/>
            </p:cNvSpPr>
            <p:nvPr/>
          </p:nvSpPr>
          <p:spPr bwMode="auto">
            <a:xfrm>
              <a:off x="1973263" y="2208213"/>
              <a:ext cx="849312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Imperatriz</a:t>
              </a:r>
            </a:p>
          </p:txBody>
        </p:sp>
        <p:sp>
          <p:nvSpPr>
            <p:cNvPr id="9256" name="CaixaDeTexto 106"/>
            <p:cNvSpPr txBox="1">
              <a:spLocks noChangeArrowheads="1"/>
            </p:cNvSpPr>
            <p:nvPr/>
          </p:nvSpPr>
          <p:spPr bwMode="auto">
            <a:xfrm>
              <a:off x="3433763" y="4229100"/>
              <a:ext cx="1028692" cy="2487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Feira de Santana</a:t>
              </a:r>
            </a:p>
          </p:txBody>
        </p:sp>
        <p:sp>
          <p:nvSpPr>
            <p:cNvPr id="9257" name="CaixaDeTexto 119"/>
            <p:cNvSpPr txBox="1">
              <a:spLocks noChangeArrowheads="1"/>
            </p:cNvSpPr>
            <p:nvPr/>
          </p:nvSpPr>
          <p:spPr bwMode="auto">
            <a:xfrm>
              <a:off x="3055938" y="4044950"/>
              <a:ext cx="7826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Ibotirama</a:t>
              </a:r>
            </a:p>
          </p:txBody>
        </p:sp>
        <p:sp>
          <p:nvSpPr>
            <p:cNvPr id="9258" name="Oval 250"/>
            <p:cNvSpPr>
              <a:spLocks noChangeArrowheads="1"/>
            </p:cNvSpPr>
            <p:nvPr/>
          </p:nvSpPr>
          <p:spPr bwMode="auto">
            <a:xfrm>
              <a:off x="2012950" y="2089150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259" name="CaixaDeTexto 123"/>
            <p:cNvSpPr txBox="1">
              <a:spLocks noChangeArrowheads="1"/>
            </p:cNvSpPr>
            <p:nvPr/>
          </p:nvSpPr>
          <p:spPr bwMode="auto">
            <a:xfrm>
              <a:off x="2051484" y="1982787"/>
              <a:ext cx="783791" cy="2487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Açailândia</a:t>
              </a:r>
            </a:p>
          </p:txBody>
        </p:sp>
        <p:grpSp>
          <p:nvGrpSpPr>
            <p:cNvPr id="9260" name="Grupo 102"/>
            <p:cNvGrpSpPr>
              <a:grpSpLocks/>
            </p:cNvGrpSpPr>
            <p:nvPr/>
          </p:nvGrpSpPr>
          <p:grpSpPr bwMode="auto">
            <a:xfrm>
              <a:off x="3322638" y="2095500"/>
              <a:ext cx="1384300" cy="4051300"/>
              <a:chOff x="3577133" y="2057400"/>
              <a:chExt cx="1384334" cy="4050792"/>
            </a:xfrm>
          </p:grpSpPr>
          <p:sp>
            <p:nvSpPr>
              <p:cNvPr id="9444" name="Forma livre 103"/>
              <p:cNvSpPr>
                <a:spLocks/>
              </p:cNvSpPr>
              <p:nvPr/>
            </p:nvSpPr>
            <p:spPr bwMode="auto">
              <a:xfrm>
                <a:off x="3577133" y="4352544"/>
                <a:ext cx="980237" cy="1755648"/>
              </a:xfrm>
              <a:custGeom>
                <a:avLst/>
                <a:gdLst>
                  <a:gd name="T0" fmla="*/ 0 w 980237"/>
                  <a:gd name="T1" fmla="*/ 1755648 h 1755648"/>
                  <a:gd name="T2" fmla="*/ 124358 w 980237"/>
                  <a:gd name="T3" fmla="*/ 1565453 h 1755648"/>
                  <a:gd name="T4" fmla="*/ 190195 w 980237"/>
                  <a:gd name="T5" fmla="*/ 958291 h 1755648"/>
                  <a:gd name="T6" fmla="*/ 358445 w 980237"/>
                  <a:gd name="T7" fmla="*/ 716890 h 1755648"/>
                  <a:gd name="T8" fmla="*/ 482803 w 980237"/>
                  <a:gd name="T9" fmla="*/ 643738 h 1755648"/>
                  <a:gd name="T10" fmla="*/ 614477 w 980237"/>
                  <a:gd name="T11" fmla="*/ 416966 h 1755648"/>
                  <a:gd name="T12" fmla="*/ 651053 w 980237"/>
                  <a:gd name="T13" fmla="*/ 219456 h 1755648"/>
                  <a:gd name="T14" fmla="*/ 716889 w 980237"/>
                  <a:gd name="T15" fmla="*/ 124358 h 1755648"/>
                  <a:gd name="T16" fmla="*/ 980237 w 980237"/>
                  <a:gd name="T17" fmla="*/ 0 h 17556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0237" h="1755648">
                    <a:moveTo>
                      <a:pt x="0" y="1755648"/>
                    </a:moveTo>
                    <a:cubicBezTo>
                      <a:pt x="46329" y="1726997"/>
                      <a:pt x="92659" y="1698346"/>
                      <a:pt x="124358" y="1565453"/>
                    </a:cubicBezTo>
                    <a:cubicBezTo>
                      <a:pt x="156057" y="1432560"/>
                      <a:pt x="151181" y="1099718"/>
                      <a:pt x="190195" y="958291"/>
                    </a:cubicBezTo>
                    <a:cubicBezTo>
                      <a:pt x="229209" y="816864"/>
                      <a:pt x="309677" y="769315"/>
                      <a:pt x="358445" y="716890"/>
                    </a:cubicBezTo>
                    <a:cubicBezTo>
                      <a:pt x="407213" y="664465"/>
                      <a:pt x="440131" y="693725"/>
                      <a:pt x="482803" y="643738"/>
                    </a:cubicBezTo>
                    <a:cubicBezTo>
                      <a:pt x="525475" y="593751"/>
                      <a:pt x="586435" y="487680"/>
                      <a:pt x="614477" y="416966"/>
                    </a:cubicBezTo>
                    <a:cubicBezTo>
                      <a:pt x="642519" y="346252"/>
                      <a:pt x="633984" y="268224"/>
                      <a:pt x="651053" y="219456"/>
                    </a:cubicBezTo>
                    <a:cubicBezTo>
                      <a:pt x="668122" y="170688"/>
                      <a:pt x="662025" y="160934"/>
                      <a:pt x="716889" y="124358"/>
                    </a:cubicBezTo>
                    <a:cubicBezTo>
                      <a:pt x="771753" y="87782"/>
                      <a:pt x="980237" y="0"/>
                      <a:pt x="980237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45" name="Forma livre 104"/>
              <p:cNvSpPr>
                <a:spLocks/>
              </p:cNvSpPr>
              <p:nvPr/>
            </p:nvSpPr>
            <p:spPr bwMode="auto">
              <a:xfrm>
                <a:off x="4528608" y="3384550"/>
                <a:ext cx="83609" cy="984250"/>
              </a:xfrm>
              <a:custGeom>
                <a:avLst/>
                <a:gdLst>
                  <a:gd name="T0" fmla="*/ 17992 w 83609"/>
                  <a:gd name="T1" fmla="*/ 984250 h 984250"/>
                  <a:gd name="T2" fmla="*/ 17992 w 83609"/>
                  <a:gd name="T3" fmla="*/ 781050 h 984250"/>
                  <a:gd name="T4" fmla="*/ 81492 w 83609"/>
                  <a:gd name="T5" fmla="*/ 635000 h 984250"/>
                  <a:gd name="T6" fmla="*/ 5292 w 83609"/>
                  <a:gd name="T7" fmla="*/ 361950 h 984250"/>
                  <a:gd name="T8" fmla="*/ 49742 w 83609"/>
                  <a:gd name="T9" fmla="*/ 158750 h 984250"/>
                  <a:gd name="T10" fmla="*/ 5292 w 83609"/>
                  <a:gd name="T11" fmla="*/ 57150 h 984250"/>
                  <a:gd name="T12" fmla="*/ 24342 w 83609"/>
                  <a:gd name="T13" fmla="*/ 0 h 9842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609" h="984250">
                    <a:moveTo>
                      <a:pt x="17992" y="984250"/>
                    </a:moveTo>
                    <a:cubicBezTo>
                      <a:pt x="12700" y="911754"/>
                      <a:pt x="7409" y="839258"/>
                      <a:pt x="17992" y="781050"/>
                    </a:cubicBezTo>
                    <a:cubicBezTo>
                      <a:pt x="28575" y="722842"/>
                      <a:pt x="83609" y="704850"/>
                      <a:pt x="81492" y="635000"/>
                    </a:cubicBezTo>
                    <a:cubicBezTo>
                      <a:pt x="79375" y="565150"/>
                      <a:pt x="10584" y="441325"/>
                      <a:pt x="5292" y="361950"/>
                    </a:cubicBezTo>
                    <a:cubicBezTo>
                      <a:pt x="0" y="282575"/>
                      <a:pt x="49742" y="209550"/>
                      <a:pt x="49742" y="158750"/>
                    </a:cubicBezTo>
                    <a:cubicBezTo>
                      <a:pt x="49742" y="107950"/>
                      <a:pt x="9525" y="83608"/>
                      <a:pt x="5292" y="57150"/>
                    </a:cubicBezTo>
                    <a:cubicBezTo>
                      <a:pt x="1059" y="30692"/>
                      <a:pt x="24342" y="0"/>
                      <a:pt x="24342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46" name="Forma livre 105"/>
              <p:cNvSpPr>
                <a:spLocks/>
              </p:cNvSpPr>
              <p:nvPr/>
            </p:nvSpPr>
            <p:spPr bwMode="auto">
              <a:xfrm>
                <a:off x="4546600" y="2495550"/>
                <a:ext cx="323850" cy="908050"/>
              </a:xfrm>
              <a:custGeom>
                <a:avLst/>
                <a:gdLst>
                  <a:gd name="T0" fmla="*/ 0 w 323850"/>
                  <a:gd name="T1" fmla="*/ 908050 h 908050"/>
                  <a:gd name="T2" fmla="*/ 44450 w 323850"/>
                  <a:gd name="T3" fmla="*/ 819150 h 908050"/>
                  <a:gd name="T4" fmla="*/ 44450 w 323850"/>
                  <a:gd name="T5" fmla="*/ 717550 h 908050"/>
                  <a:gd name="T6" fmla="*/ 76200 w 323850"/>
                  <a:gd name="T7" fmla="*/ 628650 h 908050"/>
                  <a:gd name="T8" fmla="*/ 76200 w 323850"/>
                  <a:gd name="T9" fmla="*/ 584200 h 908050"/>
                  <a:gd name="T10" fmla="*/ 107950 w 323850"/>
                  <a:gd name="T11" fmla="*/ 488950 h 908050"/>
                  <a:gd name="T12" fmla="*/ 196850 w 323850"/>
                  <a:gd name="T13" fmla="*/ 425450 h 908050"/>
                  <a:gd name="T14" fmla="*/ 152400 w 323850"/>
                  <a:gd name="T15" fmla="*/ 330200 h 908050"/>
                  <a:gd name="T16" fmla="*/ 152400 w 323850"/>
                  <a:gd name="T17" fmla="*/ 285750 h 908050"/>
                  <a:gd name="T18" fmla="*/ 215900 w 323850"/>
                  <a:gd name="T19" fmla="*/ 203200 h 908050"/>
                  <a:gd name="T20" fmla="*/ 215900 w 323850"/>
                  <a:gd name="T21" fmla="*/ 114300 h 908050"/>
                  <a:gd name="T22" fmla="*/ 323850 w 323850"/>
                  <a:gd name="T23" fmla="*/ 0 h 9080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23850" h="908050">
                    <a:moveTo>
                      <a:pt x="0" y="908050"/>
                    </a:moveTo>
                    <a:cubicBezTo>
                      <a:pt x="18521" y="879475"/>
                      <a:pt x="37042" y="850900"/>
                      <a:pt x="44450" y="819150"/>
                    </a:cubicBezTo>
                    <a:cubicBezTo>
                      <a:pt x="51858" y="787400"/>
                      <a:pt x="39158" y="749300"/>
                      <a:pt x="44450" y="717550"/>
                    </a:cubicBezTo>
                    <a:cubicBezTo>
                      <a:pt x="49742" y="685800"/>
                      <a:pt x="70908" y="650875"/>
                      <a:pt x="76200" y="628650"/>
                    </a:cubicBezTo>
                    <a:cubicBezTo>
                      <a:pt x="81492" y="606425"/>
                      <a:pt x="70908" y="607483"/>
                      <a:pt x="76200" y="584200"/>
                    </a:cubicBezTo>
                    <a:cubicBezTo>
                      <a:pt x="81492" y="560917"/>
                      <a:pt x="87842" y="515408"/>
                      <a:pt x="107950" y="488950"/>
                    </a:cubicBezTo>
                    <a:cubicBezTo>
                      <a:pt x="128058" y="462492"/>
                      <a:pt x="189442" y="451908"/>
                      <a:pt x="196850" y="425450"/>
                    </a:cubicBezTo>
                    <a:cubicBezTo>
                      <a:pt x="204258" y="398992"/>
                      <a:pt x="159808" y="353483"/>
                      <a:pt x="152400" y="330200"/>
                    </a:cubicBezTo>
                    <a:cubicBezTo>
                      <a:pt x="144992" y="306917"/>
                      <a:pt x="141817" y="306917"/>
                      <a:pt x="152400" y="285750"/>
                    </a:cubicBezTo>
                    <a:cubicBezTo>
                      <a:pt x="162983" y="264583"/>
                      <a:pt x="205317" y="231775"/>
                      <a:pt x="215900" y="203200"/>
                    </a:cubicBezTo>
                    <a:cubicBezTo>
                      <a:pt x="226483" y="174625"/>
                      <a:pt x="197908" y="148167"/>
                      <a:pt x="215900" y="114300"/>
                    </a:cubicBezTo>
                    <a:cubicBezTo>
                      <a:pt x="233892" y="80433"/>
                      <a:pt x="323850" y="0"/>
                      <a:pt x="323850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47" name="Forma livre 106"/>
              <p:cNvSpPr>
                <a:spLocks/>
              </p:cNvSpPr>
              <p:nvPr/>
            </p:nvSpPr>
            <p:spPr bwMode="auto">
              <a:xfrm>
                <a:off x="4828117" y="2057400"/>
                <a:ext cx="133350" cy="450850"/>
              </a:xfrm>
              <a:custGeom>
                <a:avLst/>
                <a:gdLst>
                  <a:gd name="T0" fmla="*/ 29633 w 133350"/>
                  <a:gd name="T1" fmla="*/ 450850 h 450850"/>
                  <a:gd name="T2" fmla="*/ 131233 w 133350"/>
                  <a:gd name="T3" fmla="*/ 330200 h 450850"/>
                  <a:gd name="T4" fmla="*/ 16933 w 133350"/>
                  <a:gd name="T5" fmla="*/ 152400 h 450850"/>
                  <a:gd name="T6" fmla="*/ 29633 w 133350"/>
                  <a:gd name="T7" fmla="*/ 88900 h 450850"/>
                  <a:gd name="T8" fmla="*/ 16933 w 133350"/>
                  <a:gd name="T9" fmla="*/ 0 h 4508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350" h="450850">
                    <a:moveTo>
                      <a:pt x="29633" y="450850"/>
                    </a:moveTo>
                    <a:cubicBezTo>
                      <a:pt x="81491" y="415396"/>
                      <a:pt x="133350" y="379942"/>
                      <a:pt x="131233" y="330200"/>
                    </a:cubicBezTo>
                    <a:cubicBezTo>
                      <a:pt x="129116" y="280458"/>
                      <a:pt x="33866" y="192617"/>
                      <a:pt x="16933" y="152400"/>
                    </a:cubicBezTo>
                    <a:cubicBezTo>
                      <a:pt x="0" y="112183"/>
                      <a:pt x="29633" y="114300"/>
                      <a:pt x="29633" y="88900"/>
                    </a:cubicBezTo>
                    <a:cubicBezTo>
                      <a:pt x="29633" y="63500"/>
                      <a:pt x="16933" y="0"/>
                      <a:pt x="16933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9261" name="Forma livre 97"/>
            <p:cNvSpPr>
              <a:spLocks/>
            </p:cNvSpPr>
            <p:nvPr/>
          </p:nvSpPr>
          <p:spPr bwMode="auto">
            <a:xfrm>
              <a:off x="4397375" y="3641725"/>
              <a:ext cx="138113" cy="982663"/>
            </a:xfrm>
            <a:custGeom>
              <a:avLst/>
              <a:gdLst>
                <a:gd name="T0" fmla="*/ 0 w 137365"/>
                <a:gd name="T1" fmla="*/ 1012297 h 982294"/>
                <a:gd name="T2" fmla="*/ 16422 w 137365"/>
                <a:gd name="T3" fmla="*/ 914252 h 982294"/>
                <a:gd name="T4" fmla="*/ 73886 w 137365"/>
                <a:gd name="T5" fmla="*/ 854334 h 982294"/>
                <a:gd name="T6" fmla="*/ 16422 w 137365"/>
                <a:gd name="T7" fmla="*/ 810759 h 982294"/>
                <a:gd name="T8" fmla="*/ 41049 w 137365"/>
                <a:gd name="T9" fmla="*/ 788971 h 982294"/>
                <a:gd name="T10" fmla="*/ 24628 w 137365"/>
                <a:gd name="T11" fmla="*/ 734501 h 982294"/>
                <a:gd name="T12" fmla="*/ 57467 w 137365"/>
                <a:gd name="T13" fmla="*/ 674584 h 982294"/>
                <a:gd name="T14" fmla="*/ 106724 w 137365"/>
                <a:gd name="T15" fmla="*/ 581984 h 982294"/>
                <a:gd name="T16" fmla="*/ 106724 w 137365"/>
                <a:gd name="T17" fmla="*/ 538408 h 982294"/>
                <a:gd name="T18" fmla="*/ 98511 w 137365"/>
                <a:gd name="T19" fmla="*/ 516621 h 982294"/>
                <a:gd name="T20" fmla="*/ 32837 w 137365"/>
                <a:gd name="T21" fmla="*/ 473047 h 982294"/>
                <a:gd name="T22" fmla="*/ 32837 w 137365"/>
                <a:gd name="T23" fmla="*/ 364106 h 982294"/>
                <a:gd name="T24" fmla="*/ 24628 w 137365"/>
                <a:gd name="T25" fmla="*/ 336869 h 982294"/>
                <a:gd name="T26" fmla="*/ 98511 w 137365"/>
                <a:gd name="T27" fmla="*/ 293295 h 982294"/>
                <a:gd name="T28" fmla="*/ 98511 w 137365"/>
                <a:gd name="T29" fmla="*/ 244271 h 982294"/>
                <a:gd name="T30" fmla="*/ 131348 w 137365"/>
                <a:gd name="T31" fmla="*/ 200693 h 982294"/>
                <a:gd name="T32" fmla="*/ 164184 w 137365"/>
                <a:gd name="T33" fmla="*/ 168013 h 982294"/>
                <a:gd name="T34" fmla="*/ 139565 w 137365"/>
                <a:gd name="T35" fmla="*/ 129886 h 982294"/>
                <a:gd name="T36" fmla="*/ 172399 w 137365"/>
                <a:gd name="T37" fmla="*/ 97199 h 982294"/>
                <a:gd name="T38" fmla="*/ 213349 w 137365"/>
                <a:gd name="T39" fmla="*/ 0 h 98229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7365" h="982294">
                  <a:moveTo>
                    <a:pt x="0" y="982294"/>
                  </a:moveTo>
                  <a:cubicBezTo>
                    <a:pt x="1321" y="947497"/>
                    <a:pt x="2643" y="912701"/>
                    <a:pt x="10571" y="887154"/>
                  </a:cubicBezTo>
                  <a:cubicBezTo>
                    <a:pt x="18499" y="861607"/>
                    <a:pt x="47570" y="845750"/>
                    <a:pt x="47570" y="829013"/>
                  </a:cubicBezTo>
                  <a:cubicBezTo>
                    <a:pt x="47570" y="812276"/>
                    <a:pt x="14095" y="797300"/>
                    <a:pt x="10571" y="786729"/>
                  </a:cubicBezTo>
                  <a:cubicBezTo>
                    <a:pt x="7047" y="776158"/>
                    <a:pt x="25547" y="777920"/>
                    <a:pt x="26428" y="765587"/>
                  </a:cubicBezTo>
                  <a:cubicBezTo>
                    <a:pt x="27309" y="753254"/>
                    <a:pt x="14095" y="731230"/>
                    <a:pt x="15857" y="712731"/>
                  </a:cubicBezTo>
                  <a:cubicBezTo>
                    <a:pt x="17619" y="694232"/>
                    <a:pt x="28190" y="679256"/>
                    <a:pt x="36999" y="654590"/>
                  </a:cubicBezTo>
                  <a:cubicBezTo>
                    <a:pt x="45808" y="629924"/>
                    <a:pt x="63427" y="586759"/>
                    <a:pt x="68712" y="564736"/>
                  </a:cubicBezTo>
                  <a:cubicBezTo>
                    <a:pt x="73997" y="542713"/>
                    <a:pt x="69593" y="533022"/>
                    <a:pt x="68712" y="522451"/>
                  </a:cubicBezTo>
                  <a:cubicBezTo>
                    <a:pt x="67831" y="511880"/>
                    <a:pt x="71354" y="511880"/>
                    <a:pt x="63426" y="501309"/>
                  </a:cubicBezTo>
                  <a:cubicBezTo>
                    <a:pt x="55498" y="490738"/>
                    <a:pt x="28189" y="483691"/>
                    <a:pt x="21142" y="459025"/>
                  </a:cubicBezTo>
                  <a:cubicBezTo>
                    <a:pt x="14095" y="434359"/>
                    <a:pt x="22023" y="375337"/>
                    <a:pt x="21142" y="353314"/>
                  </a:cubicBezTo>
                  <a:cubicBezTo>
                    <a:pt x="20261" y="331291"/>
                    <a:pt x="8810" y="338338"/>
                    <a:pt x="15857" y="326886"/>
                  </a:cubicBezTo>
                  <a:cubicBezTo>
                    <a:pt x="22904" y="315434"/>
                    <a:pt x="55498" y="299578"/>
                    <a:pt x="63426" y="284602"/>
                  </a:cubicBezTo>
                  <a:cubicBezTo>
                    <a:pt x="71354" y="269626"/>
                    <a:pt x="59902" y="252008"/>
                    <a:pt x="63426" y="237032"/>
                  </a:cubicBezTo>
                  <a:cubicBezTo>
                    <a:pt x="66950" y="222056"/>
                    <a:pt x="77522" y="207080"/>
                    <a:pt x="84569" y="194747"/>
                  </a:cubicBezTo>
                  <a:cubicBezTo>
                    <a:pt x="91617" y="182414"/>
                    <a:pt x="104830" y="174486"/>
                    <a:pt x="105711" y="163034"/>
                  </a:cubicBezTo>
                  <a:cubicBezTo>
                    <a:pt x="106592" y="151582"/>
                    <a:pt x="88973" y="137487"/>
                    <a:pt x="89854" y="126035"/>
                  </a:cubicBezTo>
                  <a:cubicBezTo>
                    <a:pt x="90735" y="114583"/>
                    <a:pt x="103068" y="118107"/>
                    <a:pt x="110996" y="94322"/>
                  </a:cubicBezTo>
                  <a:cubicBezTo>
                    <a:pt x="118924" y="70537"/>
                    <a:pt x="137365" y="0"/>
                    <a:pt x="137365" y="0"/>
                  </a:cubicBezTo>
                </a:path>
              </a:pathLst>
            </a:custGeom>
            <a:noFill/>
            <a:ln w="1905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62" name="Forma livre 98"/>
            <p:cNvSpPr>
              <a:spLocks/>
            </p:cNvSpPr>
            <p:nvPr/>
          </p:nvSpPr>
          <p:spPr bwMode="auto">
            <a:xfrm>
              <a:off x="4522788" y="3046413"/>
              <a:ext cx="349250" cy="600075"/>
            </a:xfrm>
            <a:custGeom>
              <a:avLst/>
              <a:gdLst>
                <a:gd name="T0" fmla="*/ 8320 w 348888"/>
                <a:gd name="T1" fmla="*/ 505083 h 601668"/>
                <a:gd name="T2" fmla="*/ 38150 w 348888"/>
                <a:gd name="T3" fmla="*/ 462437 h 601668"/>
                <a:gd name="T4" fmla="*/ 1049 w 348888"/>
                <a:gd name="T5" fmla="*/ 388089 h 601668"/>
                <a:gd name="T6" fmla="*/ 88366 w 348888"/>
                <a:gd name="T7" fmla="*/ 336724 h 601668"/>
                <a:gd name="T8" fmla="*/ 193867 w 348888"/>
                <a:gd name="T9" fmla="*/ 273942 h 601668"/>
                <a:gd name="T10" fmla="*/ 310284 w 348888"/>
                <a:gd name="T11" fmla="*/ 239702 h 601668"/>
                <a:gd name="T12" fmla="*/ 320958 w 348888"/>
                <a:gd name="T13" fmla="*/ 166778 h 601668"/>
                <a:gd name="T14" fmla="*/ 372401 w 348888"/>
                <a:gd name="T15" fmla="*/ 125064 h 601668"/>
                <a:gd name="T16" fmla="*/ 353468 w 348888"/>
                <a:gd name="T17" fmla="*/ 82978 h 601668"/>
                <a:gd name="T18" fmla="*/ 335749 w 348888"/>
                <a:gd name="T19" fmla="*/ 48511 h 601668"/>
                <a:gd name="T20" fmla="*/ 343027 w 348888"/>
                <a:gd name="T21" fmla="*/ 0 h 6016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8888" h="601668">
                  <a:moveTo>
                    <a:pt x="7782" y="601668"/>
                  </a:moveTo>
                  <a:cubicBezTo>
                    <a:pt x="15147" y="587787"/>
                    <a:pt x="36781" y="574092"/>
                    <a:pt x="35648" y="550864"/>
                  </a:cubicBezTo>
                  <a:cubicBezTo>
                    <a:pt x="34515" y="527636"/>
                    <a:pt x="-6836" y="487258"/>
                    <a:pt x="984" y="462299"/>
                  </a:cubicBezTo>
                  <a:cubicBezTo>
                    <a:pt x="8804" y="437340"/>
                    <a:pt x="82566" y="401112"/>
                    <a:pt x="82566" y="401112"/>
                  </a:cubicBezTo>
                  <a:cubicBezTo>
                    <a:pt x="112593" y="378450"/>
                    <a:pt x="146585" y="345590"/>
                    <a:pt x="181144" y="326328"/>
                  </a:cubicBezTo>
                  <a:cubicBezTo>
                    <a:pt x="215703" y="307066"/>
                    <a:pt x="270129" y="306814"/>
                    <a:pt x="289920" y="285537"/>
                  </a:cubicBezTo>
                  <a:cubicBezTo>
                    <a:pt x="309711" y="264260"/>
                    <a:pt x="290219" y="221429"/>
                    <a:pt x="299893" y="198668"/>
                  </a:cubicBezTo>
                  <a:cubicBezTo>
                    <a:pt x="309567" y="175907"/>
                    <a:pt x="342898" y="165610"/>
                    <a:pt x="347961" y="148973"/>
                  </a:cubicBezTo>
                  <a:cubicBezTo>
                    <a:pt x="353024" y="132336"/>
                    <a:pt x="335980" y="114046"/>
                    <a:pt x="330272" y="98848"/>
                  </a:cubicBezTo>
                  <a:cubicBezTo>
                    <a:pt x="324564" y="83650"/>
                    <a:pt x="306350" y="83281"/>
                    <a:pt x="313715" y="57787"/>
                  </a:cubicBezTo>
                  <a:cubicBezTo>
                    <a:pt x="321080" y="32293"/>
                    <a:pt x="320514" y="0"/>
                    <a:pt x="320514" y="0"/>
                  </a:cubicBezTo>
                </a:path>
              </a:pathLst>
            </a:custGeom>
            <a:noFill/>
            <a:ln w="1905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63" name="Forma livre 99"/>
            <p:cNvSpPr>
              <a:spLocks/>
            </p:cNvSpPr>
            <p:nvPr/>
          </p:nvSpPr>
          <p:spPr bwMode="auto">
            <a:xfrm>
              <a:off x="4748213" y="2474913"/>
              <a:ext cx="133350" cy="595312"/>
            </a:xfrm>
            <a:custGeom>
              <a:avLst/>
              <a:gdLst>
                <a:gd name="T0" fmla="*/ 162840 w 132317"/>
                <a:gd name="T1" fmla="*/ 624758 h 594870"/>
                <a:gd name="T2" fmla="*/ 162840 w 132317"/>
                <a:gd name="T3" fmla="*/ 567637 h 594870"/>
                <a:gd name="T4" fmla="*/ 134540 w 132317"/>
                <a:gd name="T5" fmla="*/ 553356 h 594870"/>
                <a:gd name="T6" fmla="*/ 157182 w 132317"/>
                <a:gd name="T7" fmla="*/ 524794 h 594870"/>
                <a:gd name="T8" fmla="*/ 94909 w 132317"/>
                <a:gd name="T9" fmla="*/ 485525 h 594870"/>
                <a:gd name="T10" fmla="*/ 111891 w 132317"/>
                <a:gd name="T11" fmla="*/ 439116 h 594870"/>
                <a:gd name="T12" fmla="*/ 167 w 132317"/>
                <a:gd name="T13" fmla="*/ 438044 h 594870"/>
                <a:gd name="T14" fmla="*/ 85828 w 132317"/>
                <a:gd name="T15" fmla="*/ 380208 h 594870"/>
                <a:gd name="T16" fmla="*/ 58000 w 132317"/>
                <a:gd name="T17" fmla="*/ 286555 h 594870"/>
                <a:gd name="T18" fmla="*/ 18197 w 132317"/>
                <a:gd name="T19" fmla="*/ 259542 h 594870"/>
                <a:gd name="T20" fmla="*/ 85622 w 132317"/>
                <a:gd name="T21" fmla="*/ 256568 h 594870"/>
                <a:gd name="T22" fmla="*/ 162840 w 132317"/>
                <a:gd name="T23" fmla="*/ 214203 h 594870"/>
                <a:gd name="T24" fmla="*/ 219452 w 132317"/>
                <a:gd name="T25" fmla="*/ 132091 h 594870"/>
                <a:gd name="T26" fmla="*/ 196803 w 132317"/>
                <a:gd name="T27" fmla="*/ 89250 h 594870"/>
                <a:gd name="T28" fmla="*/ 185489 w 132317"/>
                <a:gd name="T29" fmla="*/ 0 h 5948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2317" h="594870">
                  <a:moveTo>
                    <a:pt x="97785" y="594870"/>
                  </a:moveTo>
                  <a:cubicBezTo>
                    <a:pt x="99201" y="573341"/>
                    <a:pt x="100618" y="551813"/>
                    <a:pt x="97785" y="540482"/>
                  </a:cubicBezTo>
                  <a:cubicBezTo>
                    <a:pt x="94952" y="529151"/>
                    <a:pt x="81354" y="533683"/>
                    <a:pt x="80788" y="526884"/>
                  </a:cubicBezTo>
                  <a:cubicBezTo>
                    <a:pt x="80222" y="520085"/>
                    <a:pt x="98352" y="510454"/>
                    <a:pt x="94386" y="499690"/>
                  </a:cubicBezTo>
                  <a:cubicBezTo>
                    <a:pt x="90420" y="488926"/>
                    <a:pt x="61527" y="475896"/>
                    <a:pt x="56994" y="462299"/>
                  </a:cubicBezTo>
                  <a:cubicBezTo>
                    <a:pt x="52462" y="448702"/>
                    <a:pt x="76673" y="425643"/>
                    <a:pt x="67191" y="418108"/>
                  </a:cubicBezTo>
                  <a:cubicBezTo>
                    <a:pt x="57709" y="410573"/>
                    <a:pt x="2711" y="426436"/>
                    <a:pt x="102" y="417088"/>
                  </a:cubicBezTo>
                  <a:cubicBezTo>
                    <a:pt x="-2507" y="407740"/>
                    <a:pt x="45750" y="386060"/>
                    <a:pt x="51537" y="362020"/>
                  </a:cubicBezTo>
                  <a:cubicBezTo>
                    <a:pt x="57324" y="337980"/>
                    <a:pt x="34482" y="296358"/>
                    <a:pt x="34825" y="272847"/>
                  </a:cubicBezTo>
                  <a:cubicBezTo>
                    <a:pt x="35168" y="249336"/>
                    <a:pt x="8162" y="251884"/>
                    <a:pt x="10927" y="247125"/>
                  </a:cubicBezTo>
                  <a:cubicBezTo>
                    <a:pt x="13692" y="242366"/>
                    <a:pt x="44053" y="247126"/>
                    <a:pt x="51418" y="244293"/>
                  </a:cubicBezTo>
                  <a:cubicBezTo>
                    <a:pt x="58783" y="241460"/>
                    <a:pt x="84392" y="223708"/>
                    <a:pt x="97785" y="203955"/>
                  </a:cubicBezTo>
                  <a:cubicBezTo>
                    <a:pt x="111178" y="184202"/>
                    <a:pt x="128378" y="145601"/>
                    <a:pt x="131777" y="125772"/>
                  </a:cubicBezTo>
                  <a:cubicBezTo>
                    <a:pt x="135176" y="105943"/>
                    <a:pt x="121579" y="105943"/>
                    <a:pt x="118180" y="84981"/>
                  </a:cubicBezTo>
                  <a:cubicBezTo>
                    <a:pt x="114781" y="64019"/>
                    <a:pt x="111382" y="0"/>
                    <a:pt x="111382" y="0"/>
                  </a:cubicBezTo>
                </a:path>
              </a:pathLst>
            </a:custGeom>
            <a:noFill/>
            <a:ln w="1905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9264" name="Grupo 99"/>
            <p:cNvGrpSpPr>
              <a:grpSpLocks/>
            </p:cNvGrpSpPr>
            <p:nvPr/>
          </p:nvGrpSpPr>
          <p:grpSpPr bwMode="auto">
            <a:xfrm>
              <a:off x="3359150" y="2287588"/>
              <a:ext cx="1071563" cy="2308225"/>
              <a:chOff x="3632200" y="2311400"/>
              <a:chExt cx="1071728" cy="2308367"/>
            </a:xfrm>
          </p:grpSpPr>
          <p:sp>
            <p:nvSpPr>
              <p:cNvPr id="9440" name="Forma livre 100"/>
              <p:cNvSpPr>
                <a:spLocks/>
              </p:cNvSpPr>
              <p:nvPr/>
            </p:nvSpPr>
            <p:spPr bwMode="auto">
              <a:xfrm>
                <a:off x="4551528" y="4401403"/>
                <a:ext cx="152400" cy="218364"/>
              </a:xfrm>
              <a:custGeom>
                <a:avLst/>
                <a:gdLst>
                  <a:gd name="T0" fmla="*/ 136478 w 152400"/>
                  <a:gd name="T1" fmla="*/ 218364 h 218364"/>
                  <a:gd name="T2" fmla="*/ 129654 w 152400"/>
                  <a:gd name="T3" fmla="*/ 136478 h 218364"/>
                  <a:gd name="T4" fmla="*/ 0 w 152400"/>
                  <a:gd name="T5" fmla="*/ 0 h 2183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2400" h="218364">
                    <a:moveTo>
                      <a:pt x="136478" y="218364"/>
                    </a:moveTo>
                    <a:cubicBezTo>
                      <a:pt x="144439" y="195618"/>
                      <a:pt x="152400" y="172872"/>
                      <a:pt x="129654" y="136478"/>
                    </a:cubicBezTo>
                    <a:cubicBezTo>
                      <a:pt x="106908" y="100084"/>
                      <a:pt x="22746" y="19334"/>
                      <a:pt x="0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41" name="Forma livre 101"/>
              <p:cNvSpPr>
                <a:spLocks/>
              </p:cNvSpPr>
              <p:nvPr/>
            </p:nvSpPr>
            <p:spPr bwMode="auto">
              <a:xfrm>
                <a:off x="4171950" y="3562350"/>
                <a:ext cx="381000" cy="844550"/>
              </a:xfrm>
              <a:custGeom>
                <a:avLst/>
                <a:gdLst>
                  <a:gd name="T0" fmla="*/ 381000 w 381000"/>
                  <a:gd name="T1" fmla="*/ 844550 h 844550"/>
                  <a:gd name="T2" fmla="*/ 361950 w 381000"/>
                  <a:gd name="T3" fmla="*/ 781050 h 844550"/>
                  <a:gd name="T4" fmla="*/ 292100 w 381000"/>
                  <a:gd name="T5" fmla="*/ 730250 h 844550"/>
                  <a:gd name="T6" fmla="*/ 184150 w 381000"/>
                  <a:gd name="T7" fmla="*/ 603250 h 844550"/>
                  <a:gd name="T8" fmla="*/ 114300 w 381000"/>
                  <a:gd name="T9" fmla="*/ 571500 h 844550"/>
                  <a:gd name="T10" fmla="*/ 95250 w 381000"/>
                  <a:gd name="T11" fmla="*/ 323850 h 844550"/>
                  <a:gd name="T12" fmla="*/ 82550 w 381000"/>
                  <a:gd name="T13" fmla="*/ 177800 h 844550"/>
                  <a:gd name="T14" fmla="*/ 0 w 381000"/>
                  <a:gd name="T15" fmla="*/ 0 h 8445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1000" h="844550">
                    <a:moveTo>
                      <a:pt x="381000" y="844550"/>
                    </a:moveTo>
                    <a:cubicBezTo>
                      <a:pt x="378883" y="822325"/>
                      <a:pt x="376767" y="800100"/>
                      <a:pt x="361950" y="781050"/>
                    </a:cubicBezTo>
                    <a:cubicBezTo>
                      <a:pt x="347133" y="762000"/>
                      <a:pt x="321733" y="759883"/>
                      <a:pt x="292100" y="730250"/>
                    </a:cubicBezTo>
                    <a:cubicBezTo>
                      <a:pt x="262467" y="700617"/>
                      <a:pt x="213783" y="629708"/>
                      <a:pt x="184150" y="603250"/>
                    </a:cubicBezTo>
                    <a:cubicBezTo>
                      <a:pt x="154517" y="576792"/>
                      <a:pt x="129117" y="618067"/>
                      <a:pt x="114300" y="571500"/>
                    </a:cubicBezTo>
                    <a:cubicBezTo>
                      <a:pt x="99483" y="524933"/>
                      <a:pt x="100542" y="389467"/>
                      <a:pt x="95250" y="323850"/>
                    </a:cubicBezTo>
                    <a:cubicBezTo>
                      <a:pt x="89958" y="258233"/>
                      <a:pt x="98425" y="231775"/>
                      <a:pt x="82550" y="177800"/>
                    </a:cubicBezTo>
                    <a:cubicBezTo>
                      <a:pt x="66675" y="123825"/>
                      <a:pt x="0" y="0"/>
                      <a:pt x="0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42" name="Forma livre 103"/>
              <p:cNvSpPr>
                <a:spLocks/>
              </p:cNvSpPr>
              <p:nvPr/>
            </p:nvSpPr>
            <p:spPr bwMode="auto">
              <a:xfrm>
                <a:off x="3987800" y="2908300"/>
                <a:ext cx="184150" cy="666750"/>
              </a:xfrm>
              <a:custGeom>
                <a:avLst/>
                <a:gdLst>
                  <a:gd name="T0" fmla="*/ 184150 w 184150"/>
                  <a:gd name="T1" fmla="*/ 666750 h 666750"/>
                  <a:gd name="T2" fmla="*/ 76200 w 184150"/>
                  <a:gd name="T3" fmla="*/ 374650 h 666750"/>
                  <a:gd name="T4" fmla="*/ 76200 w 184150"/>
                  <a:gd name="T5" fmla="*/ 304800 h 666750"/>
                  <a:gd name="T6" fmla="*/ 50800 w 184150"/>
                  <a:gd name="T7" fmla="*/ 273050 h 666750"/>
                  <a:gd name="T8" fmla="*/ 31750 w 184150"/>
                  <a:gd name="T9" fmla="*/ 133350 h 666750"/>
                  <a:gd name="T10" fmla="*/ 69850 w 184150"/>
                  <a:gd name="T11" fmla="*/ 76200 h 666750"/>
                  <a:gd name="T12" fmla="*/ 0 w 184150"/>
                  <a:gd name="T13" fmla="*/ 0 h 6667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150" h="666750">
                    <a:moveTo>
                      <a:pt x="184150" y="666750"/>
                    </a:moveTo>
                    <a:cubicBezTo>
                      <a:pt x="139171" y="550862"/>
                      <a:pt x="94192" y="434975"/>
                      <a:pt x="76200" y="374650"/>
                    </a:cubicBezTo>
                    <a:cubicBezTo>
                      <a:pt x="58208" y="314325"/>
                      <a:pt x="80433" y="321733"/>
                      <a:pt x="76200" y="304800"/>
                    </a:cubicBezTo>
                    <a:cubicBezTo>
                      <a:pt x="71967" y="287867"/>
                      <a:pt x="58208" y="301625"/>
                      <a:pt x="50800" y="273050"/>
                    </a:cubicBezTo>
                    <a:cubicBezTo>
                      <a:pt x="43392" y="244475"/>
                      <a:pt x="28575" y="166158"/>
                      <a:pt x="31750" y="133350"/>
                    </a:cubicBezTo>
                    <a:cubicBezTo>
                      <a:pt x="34925" y="100542"/>
                      <a:pt x="75142" y="98425"/>
                      <a:pt x="69850" y="76200"/>
                    </a:cubicBezTo>
                    <a:cubicBezTo>
                      <a:pt x="64558" y="53975"/>
                      <a:pt x="0" y="0"/>
                      <a:pt x="0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43" name="Forma livre 104"/>
              <p:cNvSpPr>
                <a:spLocks/>
              </p:cNvSpPr>
              <p:nvPr/>
            </p:nvSpPr>
            <p:spPr bwMode="auto">
              <a:xfrm>
                <a:off x="3632200" y="2311400"/>
                <a:ext cx="355600" cy="596900"/>
              </a:xfrm>
              <a:custGeom>
                <a:avLst/>
                <a:gdLst>
                  <a:gd name="T0" fmla="*/ 355600 w 355600"/>
                  <a:gd name="T1" fmla="*/ 596900 h 596900"/>
                  <a:gd name="T2" fmla="*/ 279400 w 355600"/>
                  <a:gd name="T3" fmla="*/ 539750 h 596900"/>
                  <a:gd name="T4" fmla="*/ 292100 w 355600"/>
                  <a:gd name="T5" fmla="*/ 406400 h 596900"/>
                  <a:gd name="T6" fmla="*/ 63500 w 355600"/>
                  <a:gd name="T7" fmla="*/ 209550 h 596900"/>
                  <a:gd name="T8" fmla="*/ 63500 w 355600"/>
                  <a:gd name="T9" fmla="*/ 146050 h 596900"/>
                  <a:gd name="T10" fmla="*/ 0 w 355600"/>
                  <a:gd name="T11" fmla="*/ 0 h 5969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5600" h="596900">
                    <a:moveTo>
                      <a:pt x="355600" y="596900"/>
                    </a:moveTo>
                    <a:cubicBezTo>
                      <a:pt x="322791" y="584200"/>
                      <a:pt x="289983" y="571500"/>
                      <a:pt x="279400" y="539750"/>
                    </a:cubicBezTo>
                    <a:cubicBezTo>
                      <a:pt x="268817" y="508000"/>
                      <a:pt x="328083" y="461433"/>
                      <a:pt x="292100" y="406400"/>
                    </a:cubicBezTo>
                    <a:cubicBezTo>
                      <a:pt x="256117" y="351367"/>
                      <a:pt x="101600" y="252942"/>
                      <a:pt x="63500" y="209550"/>
                    </a:cubicBezTo>
                    <a:cubicBezTo>
                      <a:pt x="25400" y="166158"/>
                      <a:pt x="74083" y="180975"/>
                      <a:pt x="63500" y="146050"/>
                    </a:cubicBezTo>
                    <a:cubicBezTo>
                      <a:pt x="52917" y="111125"/>
                      <a:pt x="0" y="0"/>
                      <a:pt x="0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9266" name="Forma livre 102"/>
            <p:cNvSpPr>
              <a:spLocks/>
            </p:cNvSpPr>
            <p:nvPr/>
          </p:nvSpPr>
          <p:spPr bwMode="auto">
            <a:xfrm>
              <a:off x="2536825" y="1558925"/>
              <a:ext cx="601663" cy="2655888"/>
            </a:xfrm>
            <a:custGeom>
              <a:avLst/>
              <a:gdLst>
                <a:gd name="T0" fmla="*/ 61072 w 601648"/>
                <a:gd name="T1" fmla="*/ 2670462 h 2655735"/>
                <a:gd name="T2" fmla="*/ 132809 w 601648"/>
                <a:gd name="T3" fmla="*/ 2534544 h 2655735"/>
                <a:gd name="T4" fmla="*/ 29250 w 601648"/>
                <a:gd name="T5" fmla="*/ 2342656 h 2655735"/>
                <a:gd name="T6" fmla="*/ 69103 w 601648"/>
                <a:gd name="T7" fmla="*/ 2142757 h 2655735"/>
                <a:gd name="T8" fmla="*/ 13252 w 601648"/>
                <a:gd name="T9" fmla="*/ 2038815 h 2655735"/>
                <a:gd name="T10" fmla="*/ 148728 w 601648"/>
                <a:gd name="T11" fmla="*/ 1950871 h 2655735"/>
                <a:gd name="T12" fmla="*/ 204563 w 601648"/>
                <a:gd name="T13" fmla="*/ 1950871 h 2655735"/>
                <a:gd name="T14" fmla="*/ 332072 w 601648"/>
                <a:gd name="T15" fmla="*/ 1782970 h 2655735"/>
                <a:gd name="T16" fmla="*/ 475499 w 601648"/>
                <a:gd name="T17" fmla="*/ 1591076 h 2655735"/>
                <a:gd name="T18" fmla="*/ 451562 w 601648"/>
                <a:gd name="T19" fmla="*/ 1407206 h 2655735"/>
                <a:gd name="T20" fmla="*/ 579058 w 601648"/>
                <a:gd name="T21" fmla="*/ 1271266 h 2655735"/>
                <a:gd name="T22" fmla="*/ 595057 w 601648"/>
                <a:gd name="T23" fmla="*/ 1151324 h 2655735"/>
                <a:gd name="T24" fmla="*/ 547253 w 601648"/>
                <a:gd name="T25" fmla="*/ 1103346 h 2655735"/>
                <a:gd name="T26" fmla="*/ 459581 w 601648"/>
                <a:gd name="T27" fmla="*/ 1119327 h 2655735"/>
                <a:gd name="T28" fmla="*/ 419728 w 601648"/>
                <a:gd name="T29" fmla="*/ 975435 h 2655735"/>
                <a:gd name="T30" fmla="*/ 340023 w 601648"/>
                <a:gd name="T31" fmla="*/ 759598 h 2655735"/>
                <a:gd name="T32" fmla="*/ 379876 w 601648"/>
                <a:gd name="T33" fmla="*/ 647607 h 2655735"/>
                <a:gd name="T34" fmla="*/ 379876 w 601648"/>
                <a:gd name="T35" fmla="*/ 503716 h 2655735"/>
                <a:gd name="T36" fmla="*/ 355942 w 601648"/>
                <a:gd name="T37" fmla="*/ 439721 h 2655735"/>
                <a:gd name="T38" fmla="*/ 347991 w 601648"/>
                <a:gd name="T39" fmla="*/ 255881 h 2655735"/>
                <a:gd name="T40" fmla="*/ 427696 w 601648"/>
                <a:gd name="T41" fmla="*/ 143891 h 2655735"/>
                <a:gd name="T42" fmla="*/ 403746 w 601648"/>
                <a:gd name="T43" fmla="*/ 71945 h 2655735"/>
                <a:gd name="T44" fmla="*/ 435647 w 601648"/>
                <a:gd name="T45" fmla="*/ 0 h 265573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01648" h="2655735">
                  <a:moveTo>
                    <a:pt x="60960" y="2655735"/>
                  </a:moveTo>
                  <a:cubicBezTo>
                    <a:pt x="99391" y="2615316"/>
                    <a:pt x="137822" y="2574897"/>
                    <a:pt x="132521" y="2520563"/>
                  </a:cubicBezTo>
                  <a:cubicBezTo>
                    <a:pt x="127220" y="2466229"/>
                    <a:pt x="39756" y="2394668"/>
                    <a:pt x="29154" y="2329732"/>
                  </a:cubicBezTo>
                  <a:cubicBezTo>
                    <a:pt x="18552" y="2264796"/>
                    <a:pt x="71561" y="2181307"/>
                    <a:pt x="68911" y="2130949"/>
                  </a:cubicBezTo>
                  <a:cubicBezTo>
                    <a:pt x="66261" y="2080591"/>
                    <a:pt x="0" y="2059387"/>
                    <a:pt x="13252" y="2027582"/>
                  </a:cubicBezTo>
                  <a:cubicBezTo>
                    <a:pt x="26504" y="1995777"/>
                    <a:pt x="116619" y="1954695"/>
                    <a:pt x="148424" y="1940118"/>
                  </a:cubicBezTo>
                  <a:cubicBezTo>
                    <a:pt x="180229" y="1925541"/>
                    <a:pt x="173603" y="1967948"/>
                    <a:pt x="204083" y="1940118"/>
                  </a:cubicBezTo>
                  <a:cubicBezTo>
                    <a:pt x="234563" y="1912289"/>
                    <a:pt x="331304" y="1773141"/>
                    <a:pt x="331304" y="1773141"/>
                  </a:cubicBezTo>
                  <a:cubicBezTo>
                    <a:pt x="376361" y="1713506"/>
                    <a:pt x="454549" y="1644594"/>
                    <a:pt x="474427" y="1582309"/>
                  </a:cubicBezTo>
                  <a:cubicBezTo>
                    <a:pt x="494305" y="1520024"/>
                    <a:pt x="433345" y="1452438"/>
                    <a:pt x="450573" y="1399429"/>
                  </a:cubicBezTo>
                  <a:cubicBezTo>
                    <a:pt x="467801" y="1346420"/>
                    <a:pt x="553940" y="1306664"/>
                    <a:pt x="577794" y="1264257"/>
                  </a:cubicBezTo>
                  <a:cubicBezTo>
                    <a:pt x="601648" y="1221850"/>
                    <a:pt x="598998" y="1172816"/>
                    <a:pt x="593697" y="1144987"/>
                  </a:cubicBezTo>
                  <a:cubicBezTo>
                    <a:pt x="588396" y="1117158"/>
                    <a:pt x="568518" y="1102581"/>
                    <a:pt x="545989" y="1097280"/>
                  </a:cubicBezTo>
                  <a:cubicBezTo>
                    <a:pt x="523460" y="1091979"/>
                    <a:pt x="479728" y="1134385"/>
                    <a:pt x="458525" y="1113182"/>
                  </a:cubicBezTo>
                  <a:cubicBezTo>
                    <a:pt x="437322" y="1091979"/>
                    <a:pt x="438646" y="1029694"/>
                    <a:pt x="418768" y="970059"/>
                  </a:cubicBezTo>
                  <a:cubicBezTo>
                    <a:pt x="398890" y="910424"/>
                    <a:pt x="345881" y="809708"/>
                    <a:pt x="339255" y="755374"/>
                  </a:cubicBezTo>
                  <a:cubicBezTo>
                    <a:pt x="332629" y="701040"/>
                    <a:pt x="372386" y="686462"/>
                    <a:pt x="379012" y="644055"/>
                  </a:cubicBezTo>
                  <a:cubicBezTo>
                    <a:pt x="385638" y="601648"/>
                    <a:pt x="382988" y="535388"/>
                    <a:pt x="379012" y="500932"/>
                  </a:cubicBezTo>
                  <a:cubicBezTo>
                    <a:pt x="375036" y="466476"/>
                    <a:pt x="360459" y="478403"/>
                    <a:pt x="355158" y="437321"/>
                  </a:cubicBezTo>
                  <a:cubicBezTo>
                    <a:pt x="349857" y="396239"/>
                    <a:pt x="335280" y="303474"/>
                    <a:pt x="347207" y="254441"/>
                  </a:cubicBezTo>
                  <a:cubicBezTo>
                    <a:pt x="359134" y="205408"/>
                    <a:pt x="417444" y="173603"/>
                    <a:pt x="426720" y="143123"/>
                  </a:cubicBezTo>
                  <a:cubicBezTo>
                    <a:pt x="435997" y="112643"/>
                    <a:pt x="401541" y="95415"/>
                    <a:pt x="402866" y="71561"/>
                  </a:cubicBezTo>
                  <a:cubicBezTo>
                    <a:pt x="404191" y="47707"/>
                    <a:pt x="434671" y="0"/>
                    <a:pt x="434671" y="0"/>
                  </a:cubicBezTo>
                </a:path>
              </a:pathLst>
            </a:custGeom>
            <a:noFill/>
            <a:ln w="2540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67" name="CaixaDeTexto 121"/>
            <p:cNvSpPr txBox="1">
              <a:spLocks noChangeArrowheads="1"/>
            </p:cNvSpPr>
            <p:nvPr/>
          </p:nvSpPr>
          <p:spPr bwMode="auto">
            <a:xfrm>
              <a:off x="2566988" y="4065588"/>
              <a:ext cx="7826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Barreiras</a:t>
              </a:r>
            </a:p>
          </p:txBody>
        </p:sp>
        <p:grpSp>
          <p:nvGrpSpPr>
            <p:cNvPr id="9268" name="Grupo 100"/>
            <p:cNvGrpSpPr>
              <a:grpSpLocks/>
            </p:cNvGrpSpPr>
            <p:nvPr/>
          </p:nvGrpSpPr>
          <p:grpSpPr bwMode="auto">
            <a:xfrm>
              <a:off x="4572000" y="2049463"/>
              <a:ext cx="858838" cy="644525"/>
              <a:chOff x="4858246" y="2067339"/>
              <a:chExt cx="858742" cy="644056"/>
            </a:xfrm>
          </p:grpSpPr>
          <p:sp>
            <p:nvSpPr>
              <p:cNvPr id="9438" name="Forma livre 98"/>
              <p:cNvSpPr>
                <a:spLocks/>
              </p:cNvSpPr>
              <p:nvPr/>
            </p:nvSpPr>
            <p:spPr bwMode="auto">
              <a:xfrm>
                <a:off x="5136543" y="2472856"/>
                <a:ext cx="580445" cy="238539"/>
              </a:xfrm>
              <a:custGeom>
                <a:avLst/>
                <a:gdLst>
                  <a:gd name="T0" fmla="*/ 580445 w 580445"/>
                  <a:gd name="T1" fmla="*/ 238539 h 238539"/>
                  <a:gd name="T2" fmla="*/ 413467 w 580445"/>
                  <a:gd name="T3" fmla="*/ 206734 h 238539"/>
                  <a:gd name="T4" fmla="*/ 295741 w 580445"/>
                  <a:gd name="T5" fmla="*/ 166899 h 238539"/>
                  <a:gd name="T6" fmla="*/ 127220 w 580445"/>
                  <a:gd name="T7" fmla="*/ 127221 h 238539"/>
                  <a:gd name="T8" fmla="*/ 0 w 580445"/>
                  <a:gd name="T9" fmla="*/ 0 h 2385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0445" h="238539">
                    <a:moveTo>
                      <a:pt x="580445" y="238539"/>
                    </a:moveTo>
                    <a:cubicBezTo>
                      <a:pt x="522798" y="231250"/>
                      <a:pt x="460918" y="218674"/>
                      <a:pt x="413467" y="206734"/>
                    </a:cubicBezTo>
                    <a:cubicBezTo>
                      <a:pt x="366016" y="194794"/>
                      <a:pt x="343449" y="180151"/>
                      <a:pt x="295741" y="166899"/>
                    </a:cubicBezTo>
                    <a:cubicBezTo>
                      <a:pt x="248033" y="153647"/>
                      <a:pt x="172277" y="149750"/>
                      <a:pt x="127220" y="127221"/>
                    </a:cubicBezTo>
                    <a:cubicBezTo>
                      <a:pt x="82163" y="104692"/>
                      <a:pt x="0" y="0"/>
                      <a:pt x="0" y="0"/>
                    </a:cubicBezTo>
                  </a:path>
                </a:pathLst>
              </a:custGeom>
              <a:noFill/>
              <a:ln w="1905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39" name="Forma livre 99"/>
              <p:cNvSpPr>
                <a:spLocks/>
              </p:cNvSpPr>
              <p:nvPr/>
            </p:nvSpPr>
            <p:spPr bwMode="auto">
              <a:xfrm>
                <a:off x="4858246" y="2067339"/>
                <a:ext cx="290072" cy="421419"/>
              </a:xfrm>
              <a:custGeom>
                <a:avLst/>
                <a:gdLst>
                  <a:gd name="T0" fmla="*/ 286247 w 290072"/>
                  <a:gd name="T1" fmla="*/ 421419 h 421419"/>
                  <a:gd name="T2" fmla="*/ 278295 w 290072"/>
                  <a:gd name="T3" fmla="*/ 318052 h 421419"/>
                  <a:gd name="T4" fmla="*/ 201898 w 290072"/>
                  <a:gd name="T5" fmla="*/ 232076 h 421419"/>
                  <a:gd name="T6" fmla="*/ 74707 w 290072"/>
                  <a:gd name="T7" fmla="*/ 222362 h 421419"/>
                  <a:gd name="T8" fmla="*/ 0 w 290072"/>
                  <a:gd name="T9" fmla="*/ 0 h 4214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0072" h="421419">
                    <a:moveTo>
                      <a:pt x="286247" y="421419"/>
                    </a:moveTo>
                    <a:cubicBezTo>
                      <a:pt x="292210" y="388951"/>
                      <a:pt x="292353" y="349609"/>
                      <a:pt x="278295" y="318052"/>
                    </a:cubicBezTo>
                    <a:cubicBezTo>
                      <a:pt x="264237" y="286495"/>
                      <a:pt x="235829" y="248024"/>
                      <a:pt x="201898" y="232076"/>
                    </a:cubicBezTo>
                    <a:cubicBezTo>
                      <a:pt x="167967" y="216128"/>
                      <a:pt x="102537" y="254167"/>
                      <a:pt x="74707" y="222362"/>
                    </a:cubicBezTo>
                    <a:cubicBezTo>
                      <a:pt x="18306" y="158830"/>
                      <a:pt x="0" y="0"/>
                      <a:pt x="0" y="0"/>
                    </a:cubicBezTo>
                  </a:path>
                </a:pathLst>
              </a:custGeom>
              <a:noFill/>
              <a:ln w="1905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9269" name="Oval 250"/>
            <p:cNvSpPr>
              <a:spLocks noChangeArrowheads="1"/>
            </p:cNvSpPr>
            <p:nvPr/>
          </p:nvSpPr>
          <p:spPr bwMode="auto">
            <a:xfrm>
              <a:off x="4819650" y="2436813"/>
              <a:ext cx="71438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270" name="Oval 250"/>
            <p:cNvSpPr>
              <a:spLocks noChangeArrowheads="1"/>
            </p:cNvSpPr>
            <p:nvPr/>
          </p:nvSpPr>
          <p:spPr bwMode="auto">
            <a:xfrm>
              <a:off x="4541838" y="2028825"/>
              <a:ext cx="73025" cy="71438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271" name="Forma livre 103"/>
            <p:cNvSpPr>
              <a:spLocks/>
            </p:cNvSpPr>
            <p:nvPr/>
          </p:nvSpPr>
          <p:spPr bwMode="auto">
            <a:xfrm>
              <a:off x="2849563" y="1549400"/>
              <a:ext cx="523875" cy="747713"/>
            </a:xfrm>
            <a:custGeom>
              <a:avLst/>
              <a:gdLst>
                <a:gd name="T0" fmla="*/ 135551 w 523461"/>
                <a:gd name="T1" fmla="*/ 0 h 747422"/>
                <a:gd name="T2" fmla="*/ 95289 w 523461"/>
                <a:gd name="T3" fmla="*/ 48011 h 747422"/>
                <a:gd name="T4" fmla="*/ 119446 w 523461"/>
                <a:gd name="T5" fmla="*/ 144019 h 747422"/>
                <a:gd name="T6" fmla="*/ 38923 w 523461"/>
                <a:gd name="T7" fmla="*/ 264032 h 747422"/>
                <a:gd name="T8" fmla="*/ 55022 w 523461"/>
                <a:gd name="T9" fmla="*/ 472059 h 747422"/>
                <a:gd name="T10" fmla="*/ 369074 w 523461"/>
                <a:gd name="T11" fmla="*/ 672081 h 747422"/>
                <a:gd name="T12" fmla="*/ 530125 w 523461"/>
                <a:gd name="T13" fmla="*/ 752091 h 7474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3461" h="747422">
                  <a:moveTo>
                    <a:pt x="133847" y="0"/>
                  </a:moveTo>
                  <a:cubicBezTo>
                    <a:pt x="115294" y="11926"/>
                    <a:pt x="96741" y="23853"/>
                    <a:pt x="94091" y="47707"/>
                  </a:cubicBezTo>
                  <a:cubicBezTo>
                    <a:pt x="91441" y="71561"/>
                    <a:pt x="127221" y="107342"/>
                    <a:pt x="117945" y="143123"/>
                  </a:cubicBezTo>
                  <a:cubicBezTo>
                    <a:pt x="108669" y="178904"/>
                    <a:pt x="49034" y="208059"/>
                    <a:pt x="38432" y="262393"/>
                  </a:cubicBezTo>
                  <a:cubicBezTo>
                    <a:pt x="27830" y="316727"/>
                    <a:pt x="0" y="401541"/>
                    <a:pt x="54334" y="469127"/>
                  </a:cubicBezTo>
                  <a:cubicBezTo>
                    <a:pt x="108668" y="536713"/>
                    <a:pt x="286247" y="621527"/>
                    <a:pt x="364435" y="667909"/>
                  </a:cubicBezTo>
                  <a:cubicBezTo>
                    <a:pt x="442623" y="714291"/>
                    <a:pt x="523461" y="747422"/>
                    <a:pt x="523461" y="747422"/>
                  </a:cubicBezTo>
                </a:path>
              </a:pathLst>
            </a:custGeom>
            <a:noFill/>
            <a:ln w="1905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72" name="Forma livre 104"/>
            <p:cNvSpPr>
              <a:spLocks/>
            </p:cNvSpPr>
            <p:nvPr/>
          </p:nvSpPr>
          <p:spPr bwMode="auto">
            <a:xfrm>
              <a:off x="3349625" y="1903413"/>
              <a:ext cx="738188" cy="382587"/>
            </a:xfrm>
            <a:custGeom>
              <a:avLst/>
              <a:gdLst>
                <a:gd name="T0" fmla="*/ 0 w 738147"/>
                <a:gd name="T1" fmla="*/ 396719 h 381663"/>
                <a:gd name="T2" fmla="*/ 159170 w 738147"/>
                <a:gd name="T3" fmla="*/ 371923 h 381663"/>
                <a:gd name="T4" fmla="*/ 222829 w 738147"/>
                <a:gd name="T5" fmla="*/ 264479 h 381663"/>
                <a:gd name="T6" fmla="*/ 326292 w 738147"/>
                <a:gd name="T7" fmla="*/ 165299 h 381663"/>
                <a:gd name="T8" fmla="*/ 429755 w 738147"/>
                <a:gd name="T9" fmla="*/ 90914 h 381663"/>
                <a:gd name="T10" fmla="*/ 549120 w 738147"/>
                <a:gd name="T11" fmla="*/ 8265 h 381663"/>
                <a:gd name="T12" fmla="*/ 588925 w 738147"/>
                <a:gd name="T13" fmla="*/ 41324 h 381663"/>
                <a:gd name="T14" fmla="*/ 716258 w 738147"/>
                <a:gd name="T15" fmla="*/ 49590 h 381663"/>
                <a:gd name="T16" fmla="*/ 724209 w 738147"/>
                <a:gd name="T17" fmla="*/ 49590 h 3816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8147" h="381663">
                  <a:moveTo>
                    <a:pt x="0" y="381663"/>
                  </a:moveTo>
                  <a:cubicBezTo>
                    <a:pt x="60960" y="380337"/>
                    <a:pt x="121920" y="379012"/>
                    <a:pt x="159026" y="357809"/>
                  </a:cubicBezTo>
                  <a:cubicBezTo>
                    <a:pt x="196132" y="336606"/>
                    <a:pt x="194807" y="287572"/>
                    <a:pt x="222637" y="254442"/>
                  </a:cubicBezTo>
                  <a:cubicBezTo>
                    <a:pt x="250467" y="221312"/>
                    <a:pt x="291548" y="186856"/>
                    <a:pt x="326004" y="159026"/>
                  </a:cubicBezTo>
                  <a:cubicBezTo>
                    <a:pt x="360460" y="131196"/>
                    <a:pt x="392265" y="112643"/>
                    <a:pt x="429371" y="87464"/>
                  </a:cubicBezTo>
                  <a:cubicBezTo>
                    <a:pt x="466477" y="62285"/>
                    <a:pt x="522136" y="15902"/>
                    <a:pt x="548640" y="7951"/>
                  </a:cubicBezTo>
                  <a:cubicBezTo>
                    <a:pt x="575144" y="0"/>
                    <a:pt x="560568" y="33130"/>
                    <a:pt x="588397" y="39756"/>
                  </a:cubicBezTo>
                  <a:cubicBezTo>
                    <a:pt x="616226" y="46382"/>
                    <a:pt x="693089" y="46383"/>
                    <a:pt x="715618" y="47708"/>
                  </a:cubicBezTo>
                  <a:cubicBezTo>
                    <a:pt x="738147" y="49033"/>
                    <a:pt x="723569" y="47708"/>
                    <a:pt x="723569" y="47708"/>
                  </a:cubicBezTo>
                </a:path>
              </a:pathLst>
            </a:custGeom>
            <a:noFill/>
            <a:ln w="1905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73" name="Forma livre 105"/>
            <p:cNvSpPr>
              <a:spLocks/>
            </p:cNvSpPr>
            <p:nvPr/>
          </p:nvSpPr>
          <p:spPr bwMode="auto">
            <a:xfrm>
              <a:off x="4064000" y="1951038"/>
              <a:ext cx="477838" cy="65087"/>
            </a:xfrm>
            <a:custGeom>
              <a:avLst/>
              <a:gdLst>
                <a:gd name="T0" fmla="*/ 0 w 477078"/>
                <a:gd name="T1" fmla="*/ 1373 h 64935"/>
                <a:gd name="T2" fmla="*/ 48937 w 477078"/>
                <a:gd name="T3" fmla="*/ 42647 h 64935"/>
                <a:gd name="T4" fmla="*/ 65250 w 477078"/>
                <a:gd name="T5" fmla="*/ 17884 h 64935"/>
                <a:gd name="T6" fmla="*/ 171284 w 477078"/>
                <a:gd name="T7" fmla="*/ 26138 h 64935"/>
                <a:gd name="T8" fmla="*/ 212065 w 477078"/>
                <a:gd name="T9" fmla="*/ 1373 h 64935"/>
                <a:gd name="T10" fmla="*/ 252849 w 477078"/>
                <a:gd name="T11" fmla="*/ 34393 h 64935"/>
                <a:gd name="T12" fmla="*/ 367038 w 477078"/>
                <a:gd name="T13" fmla="*/ 17884 h 64935"/>
                <a:gd name="T14" fmla="*/ 489384 w 477078"/>
                <a:gd name="T15" fmla="*/ 67410 h 649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7078" h="64935">
                  <a:moveTo>
                    <a:pt x="0" y="1325"/>
                  </a:moveTo>
                  <a:cubicBezTo>
                    <a:pt x="18552" y="19878"/>
                    <a:pt x="37105" y="38431"/>
                    <a:pt x="47707" y="41081"/>
                  </a:cubicBezTo>
                  <a:cubicBezTo>
                    <a:pt x="58309" y="43731"/>
                    <a:pt x="43732" y="19877"/>
                    <a:pt x="63610" y="17227"/>
                  </a:cubicBezTo>
                  <a:cubicBezTo>
                    <a:pt x="83488" y="14577"/>
                    <a:pt x="143123" y="27829"/>
                    <a:pt x="166977" y="25179"/>
                  </a:cubicBezTo>
                  <a:cubicBezTo>
                    <a:pt x="190831" y="22529"/>
                    <a:pt x="193481" y="0"/>
                    <a:pt x="206733" y="1325"/>
                  </a:cubicBezTo>
                  <a:cubicBezTo>
                    <a:pt x="219985" y="2650"/>
                    <a:pt x="221311" y="30480"/>
                    <a:pt x="246490" y="33130"/>
                  </a:cubicBezTo>
                  <a:cubicBezTo>
                    <a:pt x="271669" y="35780"/>
                    <a:pt x="319377" y="11926"/>
                    <a:pt x="357808" y="17227"/>
                  </a:cubicBezTo>
                  <a:cubicBezTo>
                    <a:pt x="396239" y="22528"/>
                    <a:pt x="477078" y="64935"/>
                    <a:pt x="477078" y="64935"/>
                  </a:cubicBezTo>
                </a:path>
              </a:pathLst>
            </a:custGeom>
            <a:noFill/>
            <a:ln w="1905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74" name="CaixaDeTexto 308"/>
            <p:cNvSpPr txBox="1">
              <a:spLocks noChangeArrowheads="1"/>
            </p:cNvSpPr>
            <p:nvPr/>
          </p:nvSpPr>
          <p:spPr bwMode="auto">
            <a:xfrm>
              <a:off x="2776538" y="2203450"/>
              <a:ext cx="731837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solidFill>
                    <a:srgbClr val="000000"/>
                  </a:solidFill>
                  <a:latin typeface="Calibri" panose="020F0502020204030204" pitchFamily="34" charset="0"/>
                </a:rPr>
                <a:t>Teresina</a:t>
              </a:r>
            </a:p>
          </p:txBody>
        </p:sp>
        <p:sp>
          <p:nvSpPr>
            <p:cNvPr id="9275" name="CaixaDeTexto 116"/>
            <p:cNvSpPr txBox="1">
              <a:spLocks noChangeArrowheads="1"/>
            </p:cNvSpPr>
            <p:nvPr/>
          </p:nvSpPr>
          <p:spPr bwMode="auto">
            <a:xfrm>
              <a:off x="3875296" y="1960570"/>
              <a:ext cx="64928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Sobral</a:t>
              </a:r>
            </a:p>
          </p:txBody>
        </p:sp>
        <p:sp>
          <p:nvSpPr>
            <p:cNvPr id="9276" name="Forma livre 116"/>
            <p:cNvSpPr>
              <a:spLocks/>
            </p:cNvSpPr>
            <p:nvPr/>
          </p:nvSpPr>
          <p:spPr bwMode="auto">
            <a:xfrm>
              <a:off x="1665288" y="4141788"/>
              <a:ext cx="884237" cy="1020762"/>
            </a:xfrm>
            <a:custGeom>
              <a:avLst/>
              <a:gdLst>
                <a:gd name="T0" fmla="*/ 877144 w 884712"/>
                <a:gd name="T1" fmla="*/ 70675 h 1021277"/>
                <a:gd name="T2" fmla="*/ 724085 w 884712"/>
                <a:gd name="T3" fmla="*/ 23558 h 1021277"/>
                <a:gd name="T4" fmla="*/ 676990 w 884712"/>
                <a:gd name="T5" fmla="*/ 47117 h 1021277"/>
                <a:gd name="T6" fmla="*/ 600460 w 884712"/>
                <a:gd name="T7" fmla="*/ 306275 h 1021277"/>
                <a:gd name="T8" fmla="*/ 518045 w 884712"/>
                <a:gd name="T9" fmla="*/ 559544 h 1021277"/>
                <a:gd name="T10" fmla="*/ 447402 w 884712"/>
                <a:gd name="T11" fmla="*/ 618444 h 1021277"/>
                <a:gd name="T12" fmla="*/ 447402 w 884712"/>
                <a:gd name="T13" fmla="*/ 659673 h 1021277"/>
                <a:gd name="T14" fmla="*/ 388533 w 884712"/>
                <a:gd name="T15" fmla="*/ 724461 h 1021277"/>
                <a:gd name="T16" fmla="*/ 364986 w 884712"/>
                <a:gd name="T17" fmla="*/ 771582 h 1021277"/>
                <a:gd name="T18" fmla="*/ 294345 w 884712"/>
                <a:gd name="T19" fmla="*/ 783361 h 1021277"/>
                <a:gd name="T20" fmla="*/ 241362 w 884712"/>
                <a:gd name="T21" fmla="*/ 854039 h 1021277"/>
                <a:gd name="T22" fmla="*/ 253136 w 884712"/>
                <a:gd name="T23" fmla="*/ 924719 h 1021277"/>
                <a:gd name="T24" fmla="*/ 235475 w 884712"/>
                <a:gd name="T25" fmla="*/ 954169 h 1021277"/>
                <a:gd name="T26" fmla="*/ 170721 w 884712"/>
                <a:gd name="T27" fmla="*/ 971838 h 1021277"/>
                <a:gd name="T28" fmla="*/ 76534 w 884712"/>
                <a:gd name="T29" fmla="*/ 954169 h 1021277"/>
                <a:gd name="T30" fmla="*/ 0 w 884712"/>
                <a:gd name="T31" fmla="*/ 1013069 h 10212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4712" h="1021277">
                  <a:moveTo>
                    <a:pt x="884712" y="71251"/>
                  </a:moveTo>
                  <a:cubicBezTo>
                    <a:pt x="824346" y="49479"/>
                    <a:pt x="763980" y="27708"/>
                    <a:pt x="730333" y="23750"/>
                  </a:cubicBezTo>
                  <a:cubicBezTo>
                    <a:pt x="696686" y="19792"/>
                    <a:pt x="703614" y="0"/>
                    <a:pt x="682832" y="47501"/>
                  </a:cubicBezTo>
                  <a:cubicBezTo>
                    <a:pt x="662050" y="95002"/>
                    <a:pt x="632362" y="222662"/>
                    <a:pt x="605642" y="308758"/>
                  </a:cubicBezTo>
                  <a:cubicBezTo>
                    <a:pt x="578923" y="394854"/>
                    <a:pt x="548245" y="511628"/>
                    <a:pt x="522515" y="564077"/>
                  </a:cubicBezTo>
                  <a:cubicBezTo>
                    <a:pt x="496785" y="616526"/>
                    <a:pt x="463138" y="606631"/>
                    <a:pt x="451263" y="623454"/>
                  </a:cubicBezTo>
                  <a:cubicBezTo>
                    <a:pt x="439388" y="640277"/>
                    <a:pt x="461159" y="647205"/>
                    <a:pt x="451263" y="665018"/>
                  </a:cubicBezTo>
                  <a:cubicBezTo>
                    <a:pt x="441367" y="682831"/>
                    <a:pt x="405741" y="711530"/>
                    <a:pt x="391886" y="730332"/>
                  </a:cubicBezTo>
                  <a:cubicBezTo>
                    <a:pt x="378031" y="749134"/>
                    <a:pt x="383969" y="767937"/>
                    <a:pt x="368135" y="777833"/>
                  </a:cubicBezTo>
                  <a:cubicBezTo>
                    <a:pt x="352301" y="787729"/>
                    <a:pt x="317666" y="775854"/>
                    <a:pt x="296884" y="789708"/>
                  </a:cubicBezTo>
                  <a:cubicBezTo>
                    <a:pt x="276102" y="803562"/>
                    <a:pt x="250372" y="837209"/>
                    <a:pt x="243445" y="860960"/>
                  </a:cubicBezTo>
                  <a:cubicBezTo>
                    <a:pt x="236518" y="884711"/>
                    <a:pt x="256310" y="915389"/>
                    <a:pt x="255320" y="932212"/>
                  </a:cubicBezTo>
                  <a:cubicBezTo>
                    <a:pt x="254330" y="949035"/>
                    <a:pt x="251361" y="953984"/>
                    <a:pt x="237507" y="961901"/>
                  </a:cubicBezTo>
                  <a:cubicBezTo>
                    <a:pt x="223653" y="969818"/>
                    <a:pt x="198912" y="979714"/>
                    <a:pt x="172193" y="979714"/>
                  </a:cubicBezTo>
                  <a:cubicBezTo>
                    <a:pt x="145474" y="979714"/>
                    <a:pt x="105889" y="954974"/>
                    <a:pt x="77190" y="961901"/>
                  </a:cubicBezTo>
                  <a:cubicBezTo>
                    <a:pt x="48491" y="968828"/>
                    <a:pt x="0" y="1021277"/>
                    <a:pt x="0" y="1021277"/>
                  </a:cubicBezTo>
                </a:path>
              </a:pathLst>
            </a:custGeom>
            <a:noFill/>
            <a:ln w="2540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77" name="Freeform 479"/>
            <p:cNvSpPr>
              <a:spLocks/>
            </p:cNvSpPr>
            <p:nvPr/>
          </p:nvSpPr>
          <p:spPr bwMode="auto">
            <a:xfrm>
              <a:off x="3127375" y="4229100"/>
              <a:ext cx="930275" cy="266700"/>
            </a:xfrm>
            <a:custGeom>
              <a:avLst/>
              <a:gdLst>
                <a:gd name="T0" fmla="*/ 2147483647 w 586"/>
                <a:gd name="T1" fmla="*/ 2147483647 h 168"/>
                <a:gd name="T2" fmla="*/ 2147483647 w 586"/>
                <a:gd name="T3" fmla="*/ 2147483647 h 168"/>
                <a:gd name="T4" fmla="*/ 2147483647 w 586"/>
                <a:gd name="T5" fmla="*/ 2147483647 h 168"/>
                <a:gd name="T6" fmla="*/ 2147483647 w 586"/>
                <a:gd name="T7" fmla="*/ 2147483647 h 168"/>
                <a:gd name="T8" fmla="*/ 2147483647 w 586"/>
                <a:gd name="T9" fmla="*/ 2147483647 h 168"/>
                <a:gd name="T10" fmla="*/ 2147483647 w 586"/>
                <a:gd name="T11" fmla="*/ 2147483647 h 168"/>
                <a:gd name="T12" fmla="*/ 2147483647 w 586"/>
                <a:gd name="T13" fmla="*/ 2147483647 h 168"/>
                <a:gd name="T14" fmla="*/ 2147483647 w 586"/>
                <a:gd name="T15" fmla="*/ 2147483647 h 168"/>
                <a:gd name="T16" fmla="*/ 2147483647 w 586"/>
                <a:gd name="T17" fmla="*/ 2147483647 h 168"/>
                <a:gd name="T18" fmla="*/ 2147483647 w 586"/>
                <a:gd name="T19" fmla="*/ 2147483647 h 168"/>
                <a:gd name="T20" fmla="*/ 2147483647 w 586"/>
                <a:gd name="T21" fmla="*/ 2147483647 h 168"/>
                <a:gd name="T22" fmla="*/ 2147483647 w 586"/>
                <a:gd name="T23" fmla="*/ 2147483647 h 168"/>
                <a:gd name="T24" fmla="*/ 2147483647 w 586"/>
                <a:gd name="T25" fmla="*/ 2147483647 h 168"/>
                <a:gd name="T26" fmla="*/ 2147483647 w 586"/>
                <a:gd name="T27" fmla="*/ 2147483647 h 168"/>
                <a:gd name="T28" fmla="*/ 2147483647 w 586"/>
                <a:gd name="T29" fmla="*/ 2147483647 h 168"/>
                <a:gd name="T30" fmla="*/ 2147483647 w 586"/>
                <a:gd name="T31" fmla="*/ 2147483647 h 168"/>
                <a:gd name="T32" fmla="*/ 2147483647 w 586"/>
                <a:gd name="T33" fmla="*/ 2147483647 h 168"/>
                <a:gd name="T34" fmla="*/ 2147483647 w 586"/>
                <a:gd name="T35" fmla="*/ 2147483647 h 168"/>
                <a:gd name="T36" fmla="*/ 2147483647 w 586"/>
                <a:gd name="T37" fmla="*/ 2147483647 h 168"/>
                <a:gd name="T38" fmla="*/ 2147483647 w 586"/>
                <a:gd name="T39" fmla="*/ 2147483647 h 168"/>
                <a:gd name="T40" fmla="*/ 0 w 586"/>
                <a:gd name="T41" fmla="*/ 0 h 16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86" h="168">
                  <a:moveTo>
                    <a:pt x="586" y="168"/>
                  </a:moveTo>
                  <a:cubicBezTo>
                    <a:pt x="572" y="165"/>
                    <a:pt x="561" y="167"/>
                    <a:pt x="552" y="156"/>
                  </a:cubicBezTo>
                  <a:cubicBezTo>
                    <a:pt x="547" y="151"/>
                    <a:pt x="536" y="142"/>
                    <a:pt x="536" y="142"/>
                  </a:cubicBezTo>
                  <a:cubicBezTo>
                    <a:pt x="530" y="144"/>
                    <a:pt x="518" y="148"/>
                    <a:pt x="518" y="148"/>
                  </a:cubicBezTo>
                  <a:cubicBezTo>
                    <a:pt x="457" y="146"/>
                    <a:pt x="444" y="150"/>
                    <a:pt x="404" y="124"/>
                  </a:cubicBezTo>
                  <a:cubicBezTo>
                    <a:pt x="398" y="114"/>
                    <a:pt x="402" y="119"/>
                    <a:pt x="388" y="114"/>
                  </a:cubicBezTo>
                  <a:cubicBezTo>
                    <a:pt x="386" y="113"/>
                    <a:pt x="382" y="112"/>
                    <a:pt x="382" y="112"/>
                  </a:cubicBezTo>
                  <a:cubicBezTo>
                    <a:pt x="358" y="128"/>
                    <a:pt x="324" y="106"/>
                    <a:pt x="300" y="122"/>
                  </a:cubicBezTo>
                  <a:cubicBezTo>
                    <a:pt x="297" y="127"/>
                    <a:pt x="284" y="132"/>
                    <a:pt x="284" y="132"/>
                  </a:cubicBezTo>
                  <a:cubicBezTo>
                    <a:pt x="278" y="126"/>
                    <a:pt x="270" y="119"/>
                    <a:pt x="262" y="116"/>
                  </a:cubicBezTo>
                  <a:cubicBezTo>
                    <a:pt x="256" y="110"/>
                    <a:pt x="251" y="107"/>
                    <a:pt x="246" y="100"/>
                  </a:cubicBezTo>
                  <a:cubicBezTo>
                    <a:pt x="238" y="102"/>
                    <a:pt x="233" y="106"/>
                    <a:pt x="226" y="108"/>
                  </a:cubicBezTo>
                  <a:cubicBezTo>
                    <a:pt x="218" y="119"/>
                    <a:pt x="216" y="118"/>
                    <a:pt x="202" y="116"/>
                  </a:cubicBezTo>
                  <a:cubicBezTo>
                    <a:pt x="194" y="104"/>
                    <a:pt x="192" y="97"/>
                    <a:pt x="178" y="92"/>
                  </a:cubicBezTo>
                  <a:cubicBezTo>
                    <a:pt x="154" y="100"/>
                    <a:pt x="127" y="96"/>
                    <a:pt x="102" y="94"/>
                  </a:cubicBezTo>
                  <a:cubicBezTo>
                    <a:pt x="90" y="77"/>
                    <a:pt x="83" y="80"/>
                    <a:pt x="60" y="78"/>
                  </a:cubicBezTo>
                  <a:cubicBezTo>
                    <a:pt x="53" y="67"/>
                    <a:pt x="60" y="76"/>
                    <a:pt x="50" y="70"/>
                  </a:cubicBezTo>
                  <a:cubicBezTo>
                    <a:pt x="46" y="68"/>
                    <a:pt x="38" y="62"/>
                    <a:pt x="38" y="62"/>
                  </a:cubicBezTo>
                  <a:cubicBezTo>
                    <a:pt x="35" y="54"/>
                    <a:pt x="26" y="46"/>
                    <a:pt x="20" y="40"/>
                  </a:cubicBezTo>
                  <a:cubicBezTo>
                    <a:pt x="17" y="24"/>
                    <a:pt x="25" y="8"/>
                    <a:pt x="6" y="4"/>
                  </a:cubicBezTo>
                  <a:cubicBezTo>
                    <a:pt x="4" y="3"/>
                    <a:pt x="0" y="0"/>
                    <a:pt x="0" y="0"/>
                  </a:cubicBezTo>
                </a:path>
              </a:pathLst>
            </a:custGeom>
            <a:noFill/>
            <a:ln w="25400" cap="flat" cmpd="sng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78" name="CaixaDeTexto 118"/>
            <p:cNvSpPr txBox="1">
              <a:spLocks noChangeArrowheads="1"/>
            </p:cNvSpPr>
            <p:nvPr/>
          </p:nvSpPr>
          <p:spPr bwMode="auto">
            <a:xfrm>
              <a:off x="1142999" y="5070476"/>
              <a:ext cx="654085" cy="2842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 dirty="0">
                  <a:latin typeface="Calibri" panose="020F0502020204030204" pitchFamily="34" charset="0"/>
                </a:rPr>
                <a:t>Brasília</a:t>
              </a:r>
            </a:p>
          </p:txBody>
        </p:sp>
        <p:sp>
          <p:nvSpPr>
            <p:cNvPr id="9279" name="Oval 250"/>
            <p:cNvSpPr>
              <a:spLocks noChangeArrowheads="1"/>
            </p:cNvSpPr>
            <p:nvPr/>
          </p:nvSpPr>
          <p:spPr bwMode="auto">
            <a:xfrm>
              <a:off x="1628775" y="5126038"/>
              <a:ext cx="71438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280" name="Forma livre 104"/>
            <p:cNvSpPr>
              <a:spLocks/>
            </p:cNvSpPr>
            <p:nvPr/>
          </p:nvSpPr>
          <p:spPr bwMode="auto">
            <a:xfrm>
              <a:off x="2238375" y="4230688"/>
              <a:ext cx="881063" cy="436562"/>
            </a:xfrm>
            <a:custGeom>
              <a:avLst/>
              <a:gdLst>
                <a:gd name="T0" fmla="*/ 0 w 881676"/>
                <a:gd name="T1" fmla="*/ 421776 h 437566"/>
                <a:gd name="T2" fmla="*/ 149789 w 881676"/>
                <a:gd name="T3" fmla="*/ 367705 h 437566"/>
                <a:gd name="T4" fmla="*/ 188622 w 881676"/>
                <a:gd name="T5" fmla="*/ 373110 h 437566"/>
                <a:gd name="T6" fmla="*/ 238553 w 881676"/>
                <a:gd name="T7" fmla="*/ 362294 h 437566"/>
                <a:gd name="T8" fmla="*/ 260743 w 881676"/>
                <a:gd name="T9" fmla="*/ 356885 h 437566"/>
                <a:gd name="T10" fmla="*/ 355055 w 881676"/>
                <a:gd name="T11" fmla="*/ 313628 h 437566"/>
                <a:gd name="T12" fmla="*/ 416080 w 881676"/>
                <a:gd name="T13" fmla="*/ 313628 h 437566"/>
                <a:gd name="T14" fmla="*/ 443818 w 881676"/>
                <a:gd name="T15" fmla="*/ 281183 h 437566"/>
                <a:gd name="T16" fmla="*/ 471557 w 881676"/>
                <a:gd name="T17" fmla="*/ 291998 h 437566"/>
                <a:gd name="T18" fmla="*/ 565868 w 881676"/>
                <a:gd name="T19" fmla="*/ 302813 h 437566"/>
                <a:gd name="T20" fmla="*/ 776682 w 881676"/>
                <a:gd name="T21" fmla="*/ 291998 h 437566"/>
                <a:gd name="T22" fmla="*/ 859898 w 881676"/>
                <a:gd name="T23" fmla="*/ 129777 h 437566"/>
                <a:gd name="T24" fmla="*/ 848802 w 881676"/>
                <a:gd name="T25" fmla="*/ 75703 h 437566"/>
                <a:gd name="T26" fmla="*/ 854351 w 881676"/>
                <a:gd name="T27" fmla="*/ 0 h 4375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81676" h="437566">
                  <a:moveTo>
                    <a:pt x="0" y="437566"/>
                  </a:moveTo>
                  <a:cubicBezTo>
                    <a:pt x="59838" y="413724"/>
                    <a:pt x="119676" y="389883"/>
                    <a:pt x="151465" y="381468"/>
                  </a:cubicBezTo>
                  <a:cubicBezTo>
                    <a:pt x="183254" y="373053"/>
                    <a:pt x="175774" y="388013"/>
                    <a:pt x="190733" y="387078"/>
                  </a:cubicBezTo>
                  <a:cubicBezTo>
                    <a:pt x="205692" y="386143"/>
                    <a:pt x="229067" y="378663"/>
                    <a:pt x="241222" y="375858"/>
                  </a:cubicBezTo>
                  <a:cubicBezTo>
                    <a:pt x="253377" y="373053"/>
                    <a:pt x="244027" y="378663"/>
                    <a:pt x="263661" y="370248"/>
                  </a:cubicBezTo>
                  <a:cubicBezTo>
                    <a:pt x="283295" y="361833"/>
                    <a:pt x="332849" y="332850"/>
                    <a:pt x="359028" y="325370"/>
                  </a:cubicBezTo>
                  <a:cubicBezTo>
                    <a:pt x="385207" y="317890"/>
                    <a:pt x="405777" y="330980"/>
                    <a:pt x="420736" y="325370"/>
                  </a:cubicBezTo>
                  <a:cubicBezTo>
                    <a:pt x="435695" y="319760"/>
                    <a:pt x="439435" y="295451"/>
                    <a:pt x="448785" y="291711"/>
                  </a:cubicBezTo>
                  <a:cubicBezTo>
                    <a:pt x="458135" y="287971"/>
                    <a:pt x="456265" y="299190"/>
                    <a:pt x="476834" y="302930"/>
                  </a:cubicBezTo>
                  <a:cubicBezTo>
                    <a:pt x="497403" y="306670"/>
                    <a:pt x="520778" y="314150"/>
                    <a:pt x="572201" y="314150"/>
                  </a:cubicBezTo>
                  <a:cubicBezTo>
                    <a:pt x="623624" y="314150"/>
                    <a:pt x="735821" y="332849"/>
                    <a:pt x="785374" y="302930"/>
                  </a:cubicBezTo>
                  <a:cubicBezTo>
                    <a:pt x="834927" y="273011"/>
                    <a:pt x="857367" y="172035"/>
                    <a:pt x="869521" y="134636"/>
                  </a:cubicBezTo>
                  <a:cubicBezTo>
                    <a:pt x="881676" y="97237"/>
                    <a:pt x="859236" y="100977"/>
                    <a:pt x="858301" y="78538"/>
                  </a:cubicBezTo>
                  <a:cubicBezTo>
                    <a:pt x="857366" y="56099"/>
                    <a:pt x="863911" y="0"/>
                    <a:pt x="863911" y="0"/>
                  </a:cubicBezTo>
                </a:path>
              </a:pathLst>
            </a:custGeom>
            <a:noFill/>
            <a:ln w="2540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9281" name="Grupo 105"/>
            <p:cNvGrpSpPr>
              <a:grpSpLocks/>
            </p:cNvGrpSpPr>
            <p:nvPr/>
          </p:nvGrpSpPr>
          <p:grpSpPr bwMode="auto">
            <a:xfrm>
              <a:off x="3227388" y="3482975"/>
              <a:ext cx="1597025" cy="622300"/>
              <a:chOff x="3211830" y="3460115"/>
              <a:chExt cx="1596426" cy="622706"/>
            </a:xfrm>
          </p:grpSpPr>
          <p:sp>
            <p:nvSpPr>
              <p:cNvPr id="9435" name="Forma livre 106"/>
              <p:cNvSpPr>
                <a:spLocks/>
              </p:cNvSpPr>
              <p:nvPr/>
            </p:nvSpPr>
            <p:spPr bwMode="auto">
              <a:xfrm>
                <a:off x="4223213" y="3726017"/>
                <a:ext cx="585043" cy="356804"/>
              </a:xfrm>
              <a:custGeom>
                <a:avLst/>
                <a:gdLst>
                  <a:gd name="T0" fmla="*/ 0 w 585043"/>
                  <a:gd name="T1" fmla="*/ 18779 h 356804"/>
                  <a:gd name="T2" fmla="*/ 82339 w 585043"/>
                  <a:gd name="T3" fmla="*/ 1445 h 356804"/>
                  <a:gd name="T4" fmla="*/ 156011 w 585043"/>
                  <a:gd name="T5" fmla="*/ 27447 h 356804"/>
                  <a:gd name="T6" fmla="*/ 238351 w 585043"/>
                  <a:gd name="T7" fmla="*/ 79450 h 356804"/>
                  <a:gd name="T8" fmla="*/ 338025 w 585043"/>
                  <a:gd name="T9" fmla="*/ 75117 h 356804"/>
                  <a:gd name="T10" fmla="*/ 420364 w 585043"/>
                  <a:gd name="T11" fmla="*/ 157456 h 356804"/>
                  <a:gd name="T12" fmla="*/ 433365 w 585043"/>
                  <a:gd name="T13" fmla="*/ 222461 h 356804"/>
                  <a:gd name="T14" fmla="*/ 463701 w 585043"/>
                  <a:gd name="T15" fmla="*/ 231128 h 356804"/>
                  <a:gd name="T16" fmla="*/ 585043 w 585043"/>
                  <a:gd name="T17" fmla="*/ 356804 h 3568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5043" h="356804">
                    <a:moveTo>
                      <a:pt x="0" y="18779"/>
                    </a:moveTo>
                    <a:cubicBezTo>
                      <a:pt x="28168" y="9389"/>
                      <a:pt x="56337" y="0"/>
                      <a:pt x="82339" y="1445"/>
                    </a:cubicBezTo>
                    <a:cubicBezTo>
                      <a:pt x="108341" y="2890"/>
                      <a:pt x="130009" y="14446"/>
                      <a:pt x="156011" y="27447"/>
                    </a:cubicBezTo>
                    <a:cubicBezTo>
                      <a:pt x="182013" y="40448"/>
                      <a:pt x="208015" y="71505"/>
                      <a:pt x="238351" y="79450"/>
                    </a:cubicBezTo>
                    <a:cubicBezTo>
                      <a:pt x="268687" y="87395"/>
                      <a:pt x="307690" y="62116"/>
                      <a:pt x="338025" y="75117"/>
                    </a:cubicBezTo>
                    <a:cubicBezTo>
                      <a:pt x="368361" y="88118"/>
                      <a:pt x="404474" y="132899"/>
                      <a:pt x="420364" y="157456"/>
                    </a:cubicBezTo>
                    <a:cubicBezTo>
                      <a:pt x="436254" y="182013"/>
                      <a:pt x="426142" y="210182"/>
                      <a:pt x="433365" y="222461"/>
                    </a:cubicBezTo>
                    <a:cubicBezTo>
                      <a:pt x="440588" y="234740"/>
                      <a:pt x="438421" y="208738"/>
                      <a:pt x="463701" y="231128"/>
                    </a:cubicBezTo>
                    <a:cubicBezTo>
                      <a:pt x="488981" y="253518"/>
                      <a:pt x="585043" y="356804"/>
                      <a:pt x="585043" y="356804"/>
                    </a:cubicBezTo>
                  </a:path>
                </a:pathLst>
              </a:custGeom>
              <a:noFill/>
              <a:ln w="2540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36" name="Forma livre 109"/>
              <p:cNvSpPr>
                <a:spLocks/>
              </p:cNvSpPr>
              <p:nvPr/>
            </p:nvSpPr>
            <p:spPr bwMode="auto">
              <a:xfrm>
                <a:off x="3897630" y="3550920"/>
                <a:ext cx="342900" cy="186690"/>
              </a:xfrm>
              <a:custGeom>
                <a:avLst/>
                <a:gdLst>
                  <a:gd name="T0" fmla="*/ 342900 w 342900"/>
                  <a:gd name="T1" fmla="*/ 186690 h 186690"/>
                  <a:gd name="T2" fmla="*/ 179070 w 342900"/>
                  <a:gd name="T3" fmla="*/ 64770 h 186690"/>
                  <a:gd name="T4" fmla="*/ 57150 w 342900"/>
                  <a:gd name="T5" fmla="*/ 19050 h 186690"/>
                  <a:gd name="T6" fmla="*/ 0 w 342900"/>
                  <a:gd name="T7" fmla="*/ 0 h 1866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2900" h="186690">
                    <a:moveTo>
                      <a:pt x="342900" y="186690"/>
                    </a:moveTo>
                    <a:cubicBezTo>
                      <a:pt x="284797" y="139700"/>
                      <a:pt x="226695" y="92710"/>
                      <a:pt x="179070" y="64770"/>
                    </a:cubicBezTo>
                    <a:cubicBezTo>
                      <a:pt x="131445" y="36830"/>
                      <a:pt x="86995" y="29845"/>
                      <a:pt x="57150" y="19050"/>
                    </a:cubicBezTo>
                    <a:cubicBezTo>
                      <a:pt x="27305" y="8255"/>
                      <a:pt x="0" y="0"/>
                      <a:pt x="0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37" name="Forma livre 110"/>
              <p:cNvSpPr>
                <a:spLocks/>
              </p:cNvSpPr>
              <p:nvPr/>
            </p:nvSpPr>
            <p:spPr bwMode="auto">
              <a:xfrm>
                <a:off x="3211830" y="3460115"/>
                <a:ext cx="704850" cy="97790"/>
              </a:xfrm>
              <a:custGeom>
                <a:avLst/>
                <a:gdLst>
                  <a:gd name="T0" fmla="*/ 704850 w 704850"/>
                  <a:gd name="T1" fmla="*/ 90805 h 97790"/>
                  <a:gd name="T2" fmla="*/ 601980 w 704850"/>
                  <a:gd name="T3" fmla="*/ 52705 h 97790"/>
                  <a:gd name="T4" fmla="*/ 563880 w 704850"/>
                  <a:gd name="T5" fmla="*/ 3175 h 97790"/>
                  <a:gd name="T6" fmla="*/ 495300 w 704850"/>
                  <a:gd name="T7" fmla="*/ 33655 h 97790"/>
                  <a:gd name="T8" fmla="*/ 350520 w 704850"/>
                  <a:gd name="T9" fmla="*/ 26035 h 97790"/>
                  <a:gd name="T10" fmla="*/ 300990 w 704850"/>
                  <a:gd name="T11" fmla="*/ 60325 h 97790"/>
                  <a:gd name="T12" fmla="*/ 278130 w 704850"/>
                  <a:gd name="T13" fmla="*/ 45085 h 97790"/>
                  <a:gd name="T14" fmla="*/ 224790 w 704850"/>
                  <a:gd name="T15" fmla="*/ 71755 h 97790"/>
                  <a:gd name="T16" fmla="*/ 236220 w 704850"/>
                  <a:gd name="T17" fmla="*/ 94615 h 97790"/>
                  <a:gd name="T18" fmla="*/ 57150 w 704850"/>
                  <a:gd name="T19" fmla="*/ 86995 h 97790"/>
                  <a:gd name="T20" fmla="*/ 0 w 704850"/>
                  <a:gd name="T21" fmla="*/ 29845 h 977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4850" h="97790">
                    <a:moveTo>
                      <a:pt x="704850" y="90805"/>
                    </a:moveTo>
                    <a:cubicBezTo>
                      <a:pt x="665162" y="79057"/>
                      <a:pt x="625475" y="67310"/>
                      <a:pt x="601980" y="52705"/>
                    </a:cubicBezTo>
                    <a:cubicBezTo>
                      <a:pt x="578485" y="38100"/>
                      <a:pt x="581660" y="6350"/>
                      <a:pt x="563880" y="3175"/>
                    </a:cubicBezTo>
                    <a:cubicBezTo>
                      <a:pt x="546100" y="0"/>
                      <a:pt x="530860" y="29845"/>
                      <a:pt x="495300" y="33655"/>
                    </a:cubicBezTo>
                    <a:cubicBezTo>
                      <a:pt x="459740" y="37465"/>
                      <a:pt x="382905" y="21590"/>
                      <a:pt x="350520" y="26035"/>
                    </a:cubicBezTo>
                    <a:cubicBezTo>
                      <a:pt x="318135" y="30480"/>
                      <a:pt x="313055" y="57150"/>
                      <a:pt x="300990" y="60325"/>
                    </a:cubicBezTo>
                    <a:cubicBezTo>
                      <a:pt x="288925" y="63500"/>
                      <a:pt x="290830" y="43180"/>
                      <a:pt x="278130" y="45085"/>
                    </a:cubicBezTo>
                    <a:cubicBezTo>
                      <a:pt x="265430" y="46990"/>
                      <a:pt x="231775" y="63500"/>
                      <a:pt x="224790" y="71755"/>
                    </a:cubicBezTo>
                    <a:cubicBezTo>
                      <a:pt x="217805" y="80010"/>
                      <a:pt x="264160" y="92075"/>
                      <a:pt x="236220" y="94615"/>
                    </a:cubicBezTo>
                    <a:cubicBezTo>
                      <a:pt x="208280" y="97155"/>
                      <a:pt x="96520" y="97790"/>
                      <a:pt x="57150" y="86995"/>
                    </a:cubicBezTo>
                    <a:cubicBezTo>
                      <a:pt x="17780" y="76200"/>
                      <a:pt x="0" y="29845"/>
                      <a:pt x="0" y="29845"/>
                    </a:cubicBezTo>
                  </a:path>
                </a:pathLst>
              </a:custGeom>
              <a:noFill/>
              <a:ln w="2540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9284" name="Forma livre 103"/>
            <p:cNvSpPr>
              <a:spLocks/>
            </p:cNvSpPr>
            <p:nvPr/>
          </p:nvSpPr>
          <p:spPr bwMode="auto">
            <a:xfrm>
              <a:off x="3103563" y="2651125"/>
              <a:ext cx="754062" cy="277813"/>
            </a:xfrm>
            <a:custGeom>
              <a:avLst/>
              <a:gdLst>
                <a:gd name="T0" fmla="*/ 754525 w 754055"/>
                <a:gd name="T1" fmla="*/ 311924 h 277353"/>
                <a:gd name="T2" fmla="*/ 576712 w 754055"/>
                <a:gd name="T3" fmla="*/ 268056 h 277353"/>
                <a:gd name="T4" fmla="*/ 503037 w 754055"/>
                <a:gd name="T5" fmla="*/ 209573 h 277353"/>
                <a:gd name="T6" fmla="*/ 390296 w 754055"/>
                <a:gd name="T7" fmla="*/ 238816 h 277353"/>
                <a:gd name="T8" fmla="*/ 312222 w 754055"/>
                <a:gd name="T9" fmla="*/ 199824 h 277353"/>
                <a:gd name="T10" fmla="*/ 255823 w 754055"/>
                <a:gd name="T11" fmla="*/ 199824 h 277353"/>
                <a:gd name="T12" fmla="*/ 138742 w 754055"/>
                <a:gd name="T13" fmla="*/ 112097 h 277353"/>
                <a:gd name="T14" fmla="*/ 0 w 754055"/>
                <a:gd name="T15" fmla="*/ 0 h 2773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4055" h="277353">
                  <a:moveTo>
                    <a:pt x="754055" y="277353"/>
                  </a:moveTo>
                  <a:cubicBezTo>
                    <a:pt x="686161" y="265435"/>
                    <a:pt x="618268" y="253518"/>
                    <a:pt x="576376" y="238350"/>
                  </a:cubicBezTo>
                  <a:cubicBezTo>
                    <a:pt x="534484" y="223182"/>
                    <a:pt x="533762" y="190680"/>
                    <a:pt x="502704" y="186347"/>
                  </a:cubicBezTo>
                  <a:cubicBezTo>
                    <a:pt x="471646" y="182014"/>
                    <a:pt x="421809" y="213794"/>
                    <a:pt x="390029" y="212349"/>
                  </a:cubicBezTo>
                  <a:cubicBezTo>
                    <a:pt x="358249" y="210904"/>
                    <a:pt x="334413" y="183457"/>
                    <a:pt x="312023" y="177679"/>
                  </a:cubicBezTo>
                  <a:cubicBezTo>
                    <a:pt x="289633" y="171901"/>
                    <a:pt x="284577" y="190680"/>
                    <a:pt x="255686" y="177679"/>
                  </a:cubicBezTo>
                  <a:cubicBezTo>
                    <a:pt x="226795" y="164678"/>
                    <a:pt x="181291" y="129287"/>
                    <a:pt x="138677" y="99674"/>
                  </a:cubicBezTo>
                  <a:cubicBezTo>
                    <a:pt x="96063" y="70061"/>
                    <a:pt x="0" y="0"/>
                    <a:pt x="0" y="0"/>
                  </a:cubicBezTo>
                </a:path>
              </a:pathLst>
            </a:custGeom>
            <a:noFill/>
            <a:ln w="1905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85" name="Forma livre 104"/>
            <p:cNvSpPr>
              <a:spLocks/>
            </p:cNvSpPr>
            <p:nvPr/>
          </p:nvSpPr>
          <p:spPr bwMode="auto">
            <a:xfrm>
              <a:off x="5214938" y="3057525"/>
              <a:ext cx="319087" cy="50800"/>
            </a:xfrm>
            <a:custGeom>
              <a:avLst/>
              <a:gdLst>
                <a:gd name="T0" fmla="*/ 319130 w 319087"/>
                <a:gd name="T1" fmla="*/ 0 h 50800"/>
                <a:gd name="T2" fmla="*/ 219121 w 319087"/>
                <a:gd name="T3" fmla="*/ 47705 h 50800"/>
                <a:gd name="T4" fmla="*/ 147632 w 319087"/>
                <a:gd name="T5" fmla="*/ 19082 h 50800"/>
                <a:gd name="T6" fmla="*/ 100009 w 319087"/>
                <a:gd name="T7" fmla="*/ 38164 h 50800"/>
                <a:gd name="T8" fmla="*/ 85722 w 319087"/>
                <a:gd name="T9" fmla="*/ 23853 h 50800"/>
                <a:gd name="T10" fmla="*/ 66673 w 319087"/>
                <a:gd name="T11" fmla="*/ 38164 h 50800"/>
                <a:gd name="T12" fmla="*/ 0 w 319087"/>
                <a:gd name="T13" fmla="*/ 23853 h 508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9087" h="50800">
                  <a:moveTo>
                    <a:pt x="319087" y="0"/>
                  </a:moveTo>
                  <a:cubicBezTo>
                    <a:pt x="283368" y="22225"/>
                    <a:pt x="247650" y="44450"/>
                    <a:pt x="219075" y="47625"/>
                  </a:cubicBezTo>
                  <a:cubicBezTo>
                    <a:pt x="190500" y="50800"/>
                    <a:pt x="167481" y="20638"/>
                    <a:pt x="147637" y="19050"/>
                  </a:cubicBezTo>
                  <a:cubicBezTo>
                    <a:pt x="127793" y="17463"/>
                    <a:pt x="110331" y="37306"/>
                    <a:pt x="100012" y="38100"/>
                  </a:cubicBezTo>
                  <a:cubicBezTo>
                    <a:pt x="89693" y="38894"/>
                    <a:pt x="91281" y="23813"/>
                    <a:pt x="85725" y="23813"/>
                  </a:cubicBezTo>
                  <a:cubicBezTo>
                    <a:pt x="80169" y="23813"/>
                    <a:pt x="80962" y="38100"/>
                    <a:pt x="66675" y="38100"/>
                  </a:cubicBezTo>
                  <a:cubicBezTo>
                    <a:pt x="52388" y="38100"/>
                    <a:pt x="0" y="23813"/>
                    <a:pt x="0" y="23813"/>
                  </a:cubicBezTo>
                </a:path>
              </a:pathLst>
            </a:custGeom>
            <a:noFill/>
            <a:ln w="1905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86" name="Forma livre 105"/>
            <p:cNvSpPr>
              <a:spLocks/>
            </p:cNvSpPr>
            <p:nvPr/>
          </p:nvSpPr>
          <p:spPr bwMode="auto">
            <a:xfrm>
              <a:off x="3838575" y="2755900"/>
              <a:ext cx="1395413" cy="339725"/>
            </a:xfrm>
            <a:custGeom>
              <a:avLst/>
              <a:gdLst>
                <a:gd name="T0" fmla="*/ 0 w 1395413"/>
                <a:gd name="T1" fmla="*/ 163787 h 339724"/>
                <a:gd name="T2" fmla="*/ 61911 w 1395413"/>
                <a:gd name="T3" fmla="*/ 159016 h 339724"/>
                <a:gd name="T4" fmla="*/ 119059 w 1395413"/>
                <a:gd name="T5" fmla="*/ 154246 h 339724"/>
                <a:gd name="T6" fmla="*/ 147633 w 1395413"/>
                <a:gd name="T7" fmla="*/ 168557 h 339724"/>
                <a:gd name="T8" fmla="*/ 185732 w 1395413"/>
                <a:gd name="T9" fmla="*/ 120852 h 339724"/>
                <a:gd name="T10" fmla="*/ 257166 w 1395413"/>
                <a:gd name="T11" fmla="*/ 97000 h 339724"/>
                <a:gd name="T12" fmla="*/ 285740 w 1395413"/>
                <a:gd name="T13" fmla="*/ 44524 h 339724"/>
                <a:gd name="T14" fmla="*/ 371462 w 1395413"/>
                <a:gd name="T15" fmla="*/ 34983 h 339724"/>
                <a:gd name="T16" fmla="*/ 461947 w 1395413"/>
                <a:gd name="T17" fmla="*/ 1590 h 339724"/>
                <a:gd name="T18" fmla="*/ 571481 w 1395413"/>
                <a:gd name="T19" fmla="*/ 25442 h 339724"/>
                <a:gd name="T20" fmla="*/ 576244 w 1395413"/>
                <a:gd name="T21" fmla="*/ 106541 h 339724"/>
                <a:gd name="T22" fmla="*/ 623867 w 1395413"/>
                <a:gd name="T23" fmla="*/ 149475 h 339724"/>
                <a:gd name="T24" fmla="*/ 657203 w 1395413"/>
                <a:gd name="T25" fmla="*/ 168557 h 339724"/>
                <a:gd name="T26" fmla="*/ 714297 w 1395413"/>
                <a:gd name="T27" fmla="*/ 159016 h 339724"/>
                <a:gd name="T28" fmla="*/ 723822 w 1395413"/>
                <a:gd name="T29" fmla="*/ 130393 h 339724"/>
                <a:gd name="T30" fmla="*/ 757158 w 1395413"/>
                <a:gd name="T31" fmla="*/ 144705 h 339724"/>
                <a:gd name="T32" fmla="*/ 857167 w 1395413"/>
                <a:gd name="T33" fmla="*/ 130393 h 339724"/>
                <a:gd name="T34" fmla="*/ 880979 w 1395413"/>
                <a:gd name="T35" fmla="*/ 182939 h 339724"/>
                <a:gd name="T36" fmla="*/ 938127 w 1395413"/>
                <a:gd name="T37" fmla="*/ 197250 h 339724"/>
                <a:gd name="T38" fmla="*/ 995275 w 1395413"/>
                <a:gd name="T39" fmla="*/ 225873 h 339724"/>
                <a:gd name="T40" fmla="*/ 1104809 w 1395413"/>
                <a:gd name="T41" fmla="*/ 192480 h 339724"/>
                <a:gd name="T42" fmla="*/ 1123858 w 1395413"/>
                <a:gd name="T43" fmla="*/ 225873 h 339724"/>
                <a:gd name="T44" fmla="*/ 1161957 w 1395413"/>
                <a:gd name="T45" fmla="*/ 240185 h 339724"/>
                <a:gd name="T46" fmla="*/ 1176244 w 1395413"/>
                <a:gd name="T47" fmla="*/ 268808 h 339724"/>
                <a:gd name="T48" fmla="*/ 1233392 w 1395413"/>
                <a:gd name="T49" fmla="*/ 254496 h 339724"/>
                <a:gd name="T50" fmla="*/ 1395312 w 1395413"/>
                <a:gd name="T51" fmla="*/ 340365 h 33972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95413" h="339724">
                  <a:moveTo>
                    <a:pt x="0" y="163512"/>
                  </a:moveTo>
                  <a:lnTo>
                    <a:pt x="61913" y="158749"/>
                  </a:lnTo>
                  <a:cubicBezTo>
                    <a:pt x="81757" y="157162"/>
                    <a:pt x="104776" y="152400"/>
                    <a:pt x="119063" y="153987"/>
                  </a:cubicBezTo>
                  <a:cubicBezTo>
                    <a:pt x="133350" y="155574"/>
                    <a:pt x="136526" y="173830"/>
                    <a:pt x="147638" y="168274"/>
                  </a:cubicBezTo>
                  <a:cubicBezTo>
                    <a:pt x="158751" y="162718"/>
                    <a:pt x="167482" y="132555"/>
                    <a:pt x="185738" y="120649"/>
                  </a:cubicBezTo>
                  <a:cubicBezTo>
                    <a:pt x="203994" y="108743"/>
                    <a:pt x="240506" y="109537"/>
                    <a:pt x="257175" y="96837"/>
                  </a:cubicBezTo>
                  <a:cubicBezTo>
                    <a:pt x="273844" y="84137"/>
                    <a:pt x="266700" y="54768"/>
                    <a:pt x="285750" y="44449"/>
                  </a:cubicBezTo>
                  <a:cubicBezTo>
                    <a:pt x="304800" y="34130"/>
                    <a:pt x="342106" y="42068"/>
                    <a:pt x="371475" y="34924"/>
                  </a:cubicBezTo>
                  <a:cubicBezTo>
                    <a:pt x="400844" y="27780"/>
                    <a:pt x="428626" y="3174"/>
                    <a:pt x="461963" y="1587"/>
                  </a:cubicBezTo>
                  <a:cubicBezTo>
                    <a:pt x="495300" y="0"/>
                    <a:pt x="552450" y="7937"/>
                    <a:pt x="571500" y="25399"/>
                  </a:cubicBezTo>
                  <a:cubicBezTo>
                    <a:pt x="590550" y="42861"/>
                    <a:pt x="567532" y="85724"/>
                    <a:pt x="576263" y="106362"/>
                  </a:cubicBezTo>
                  <a:cubicBezTo>
                    <a:pt x="584994" y="127000"/>
                    <a:pt x="610394" y="138905"/>
                    <a:pt x="623888" y="149224"/>
                  </a:cubicBezTo>
                  <a:cubicBezTo>
                    <a:pt x="637382" y="159543"/>
                    <a:pt x="642144" y="166687"/>
                    <a:pt x="657225" y="168274"/>
                  </a:cubicBezTo>
                  <a:cubicBezTo>
                    <a:pt x="672306" y="169861"/>
                    <a:pt x="703263" y="165099"/>
                    <a:pt x="714375" y="158749"/>
                  </a:cubicBezTo>
                  <a:cubicBezTo>
                    <a:pt x="725487" y="152399"/>
                    <a:pt x="716756" y="132555"/>
                    <a:pt x="723900" y="130174"/>
                  </a:cubicBezTo>
                  <a:cubicBezTo>
                    <a:pt x="731044" y="127793"/>
                    <a:pt x="735013" y="144462"/>
                    <a:pt x="757238" y="144462"/>
                  </a:cubicBezTo>
                  <a:cubicBezTo>
                    <a:pt x="779463" y="144462"/>
                    <a:pt x="836613" y="123824"/>
                    <a:pt x="857250" y="130174"/>
                  </a:cubicBezTo>
                  <a:cubicBezTo>
                    <a:pt x="877887" y="136524"/>
                    <a:pt x="867569" y="171450"/>
                    <a:pt x="881063" y="182562"/>
                  </a:cubicBezTo>
                  <a:cubicBezTo>
                    <a:pt x="894557" y="193675"/>
                    <a:pt x="919163" y="189705"/>
                    <a:pt x="938213" y="196849"/>
                  </a:cubicBezTo>
                  <a:cubicBezTo>
                    <a:pt x="957263" y="203993"/>
                    <a:pt x="967582" y="226218"/>
                    <a:pt x="995363" y="225424"/>
                  </a:cubicBezTo>
                  <a:cubicBezTo>
                    <a:pt x="1023144" y="224630"/>
                    <a:pt x="1083469" y="192087"/>
                    <a:pt x="1104900" y="192087"/>
                  </a:cubicBezTo>
                  <a:cubicBezTo>
                    <a:pt x="1126331" y="192087"/>
                    <a:pt x="1114425" y="217487"/>
                    <a:pt x="1123950" y="225424"/>
                  </a:cubicBezTo>
                  <a:cubicBezTo>
                    <a:pt x="1133475" y="233361"/>
                    <a:pt x="1153319" y="232568"/>
                    <a:pt x="1162050" y="239712"/>
                  </a:cubicBezTo>
                  <a:cubicBezTo>
                    <a:pt x="1170781" y="246856"/>
                    <a:pt x="1164432" y="265906"/>
                    <a:pt x="1176338" y="268287"/>
                  </a:cubicBezTo>
                  <a:cubicBezTo>
                    <a:pt x="1188244" y="270668"/>
                    <a:pt x="1196976" y="242093"/>
                    <a:pt x="1233488" y="253999"/>
                  </a:cubicBezTo>
                  <a:cubicBezTo>
                    <a:pt x="1270000" y="265905"/>
                    <a:pt x="1395413" y="339724"/>
                    <a:pt x="1395413" y="339724"/>
                  </a:cubicBezTo>
                </a:path>
              </a:pathLst>
            </a:custGeom>
            <a:noFill/>
            <a:ln w="1905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87" name="Forma livre 102"/>
            <p:cNvSpPr>
              <a:spLocks/>
            </p:cNvSpPr>
            <p:nvPr/>
          </p:nvSpPr>
          <p:spPr bwMode="auto">
            <a:xfrm>
              <a:off x="2392363" y="2665413"/>
              <a:ext cx="611187" cy="220662"/>
            </a:xfrm>
            <a:custGeom>
              <a:avLst/>
              <a:gdLst>
                <a:gd name="T0" fmla="*/ 0 w 611045"/>
                <a:gd name="T1" fmla="*/ 217698 h 221016"/>
                <a:gd name="T2" fmla="*/ 52167 w 611045"/>
                <a:gd name="T3" fmla="*/ 136594 h 221016"/>
                <a:gd name="T4" fmla="*/ 82599 w 611045"/>
                <a:gd name="T5" fmla="*/ 132326 h 221016"/>
                <a:gd name="T6" fmla="*/ 230409 w 611045"/>
                <a:gd name="T7" fmla="*/ 64028 h 221016"/>
                <a:gd name="T8" fmla="*/ 347792 w 611045"/>
                <a:gd name="T9" fmla="*/ 46955 h 221016"/>
                <a:gd name="T10" fmla="*/ 404307 w 611045"/>
                <a:gd name="T11" fmla="*/ 64028 h 221016"/>
                <a:gd name="T12" fmla="*/ 421696 w 611045"/>
                <a:gd name="T13" fmla="*/ 51223 h 221016"/>
                <a:gd name="T14" fmla="*/ 469516 w 611045"/>
                <a:gd name="T15" fmla="*/ 68296 h 221016"/>
                <a:gd name="T16" fmla="*/ 612976 w 611045"/>
                <a:gd name="T17" fmla="*/ 0 h 2210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1045" h="221016">
                  <a:moveTo>
                    <a:pt x="0" y="221016"/>
                  </a:moveTo>
                  <a:cubicBezTo>
                    <a:pt x="19140" y="187068"/>
                    <a:pt x="38281" y="153121"/>
                    <a:pt x="52004" y="138676"/>
                  </a:cubicBezTo>
                  <a:cubicBezTo>
                    <a:pt x="65727" y="124231"/>
                    <a:pt x="52727" y="146622"/>
                    <a:pt x="82340" y="134343"/>
                  </a:cubicBezTo>
                  <a:cubicBezTo>
                    <a:pt x="111953" y="122064"/>
                    <a:pt x="185625" y="79450"/>
                    <a:pt x="229684" y="65004"/>
                  </a:cubicBezTo>
                  <a:cubicBezTo>
                    <a:pt x="273743" y="50559"/>
                    <a:pt x="317801" y="47670"/>
                    <a:pt x="346692" y="47670"/>
                  </a:cubicBezTo>
                  <a:cubicBezTo>
                    <a:pt x="375583" y="47670"/>
                    <a:pt x="390751" y="64282"/>
                    <a:pt x="403030" y="65004"/>
                  </a:cubicBezTo>
                  <a:cubicBezTo>
                    <a:pt x="415309" y="65726"/>
                    <a:pt x="409530" y="51281"/>
                    <a:pt x="420364" y="52003"/>
                  </a:cubicBezTo>
                  <a:cubicBezTo>
                    <a:pt x="431198" y="52725"/>
                    <a:pt x="436255" y="78005"/>
                    <a:pt x="468035" y="69338"/>
                  </a:cubicBezTo>
                  <a:cubicBezTo>
                    <a:pt x="499815" y="60671"/>
                    <a:pt x="567709" y="13723"/>
                    <a:pt x="611045" y="0"/>
                  </a:cubicBezTo>
                </a:path>
              </a:pathLst>
            </a:custGeom>
            <a:noFill/>
            <a:ln w="1905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89" name="CaixaDeTexto 324"/>
            <p:cNvSpPr txBox="1">
              <a:spLocks noChangeArrowheads="1"/>
            </p:cNvSpPr>
            <p:nvPr/>
          </p:nvSpPr>
          <p:spPr bwMode="auto">
            <a:xfrm>
              <a:off x="1955800" y="2465388"/>
              <a:ext cx="61277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Estreito</a:t>
              </a:r>
            </a:p>
          </p:txBody>
        </p:sp>
        <p:sp>
          <p:nvSpPr>
            <p:cNvPr id="9290" name="CaixaDeTexto 302"/>
            <p:cNvSpPr txBox="1">
              <a:spLocks noChangeArrowheads="1"/>
            </p:cNvSpPr>
            <p:nvPr/>
          </p:nvSpPr>
          <p:spPr bwMode="auto">
            <a:xfrm>
              <a:off x="5557288" y="2954337"/>
              <a:ext cx="685801" cy="4619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 dirty="0">
                  <a:latin typeface="Calibri" panose="020F0502020204030204" pitchFamily="34" charset="0"/>
                </a:rPr>
                <a:t>João Pessoa</a:t>
              </a:r>
            </a:p>
          </p:txBody>
        </p:sp>
        <p:sp>
          <p:nvSpPr>
            <p:cNvPr id="9291" name="AutoShape 126"/>
            <p:cNvSpPr>
              <a:spLocks noChangeArrowheads="1"/>
            </p:cNvSpPr>
            <p:nvPr/>
          </p:nvSpPr>
          <p:spPr bwMode="auto">
            <a:xfrm>
              <a:off x="5556250" y="3028950"/>
              <a:ext cx="77788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292" name="Forma livre 103"/>
            <p:cNvSpPr>
              <a:spLocks/>
            </p:cNvSpPr>
            <p:nvPr/>
          </p:nvSpPr>
          <p:spPr bwMode="auto">
            <a:xfrm>
              <a:off x="3844925" y="2911475"/>
              <a:ext cx="481013" cy="325438"/>
            </a:xfrm>
            <a:custGeom>
              <a:avLst/>
              <a:gdLst>
                <a:gd name="T0" fmla="*/ 0 w 481035"/>
                <a:gd name="T1" fmla="*/ 0 h 324302"/>
                <a:gd name="T2" fmla="*/ 103642 w 481035"/>
                <a:gd name="T3" fmla="*/ 171674 h 324302"/>
                <a:gd name="T4" fmla="*/ 224614 w 481035"/>
                <a:gd name="T5" fmla="*/ 304573 h 324302"/>
                <a:gd name="T6" fmla="*/ 336922 w 481035"/>
                <a:gd name="T7" fmla="*/ 398713 h 324302"/>
                <a:gd name="T8" fmla="*/ 479419 w 481035"/>
                <a:gd name="T9" fmla="*/ 398713 h 324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1035" h="324302">
                  <a:moveTo>
                    <a:pt x="0" y="0"/>
                  </a:moveTo>
                  <a:cubicBezTo>
                    <a:pt x="33225" y="47309"/>
                    <a:pt x="66450" y="94618"/>
                    <a:pt x="104008" y="134343"/>
                  </a:cubicBezTo>
                  <a:cubicBezTo>
                    <a:pt x="141566" y="174068"/>
                    <a:pt x="186347" y="208738"/>
                    <a:pt x="225350" y="238351"/>
                  </a:cubicBezTo>
                  <a:cubicBezTo>
                    <a:pt x="264353" y="267964"/>
                    <a:pt x="295411" y="299744"/>
                    <a:pt x="338025" y="312023"/>
                  </a:cubicBezTo>
                  <a:cubicBezTo>
                    <a:pt x="380639" y="324302"/>
                    <a:pt x="455755" y="313467"/>
                    <a:pt x="481035" y="312023"/>
                  </a:cubicBezTo>
                </a:path>
              </a:pathLst>
            </a:custGeom>
            <a:noFill/>
            <a:ln w="1905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93" name="Forma livre 104"/>
            <p:cNvSpPr>
              <a:spLocks/>
            </p:cNvSpPr>
            <p:nvPr/>
          </p:nvSpPr>
          <p:spPr bwMode="auto">
            <a:xfrm>
              <a:off x="4303713" y="3208338"/>
              <a:ext cx="1182687" cy="184150"/>
            </a:xfrm>
            <a:custGeom>
              <a:avLst/>
              <a:gdLst>
                <a:gd name="T0" fmla="*/ 0 w 1183086"/>
                <a:gd name="T1" fmla="*/ 25396 h 183458"/>
                <a:gd name="T2" fmla="*/ 54999 w 1183086"/>
                <a:gd name="T3" fmla="*/ 2819 h 183458"/>
                <a:gd name="T4" fmla="*/ 114261 w 1183086"/>
                <a:gd name="T5" fmla="*/ 42319 h 183458"/>
                <a:gd name="T6" fmla="*/ 139653 w 1183086"/>
                <a:gd name="T7" fmla="*/ 2819 h 183458"/>
                <a:gd name="T8" fmla="*/ 165039 w 1183086"/>
                <a:gd name="T9" fmla="*/ 31035 h 183458"/>
                <a:gd name="T10" fmla="*/ 236984 w 1183086"/>
                <a:gd name="T11" fmla="*/ 14105 h 183458"/>
                <a:gd name="T12" fmla="*/ 279305 w 1183086"/>
                <a:gd name="T13" fmla="*/ 47965 h 183458"/>
                <a:gd name="T14" fmla="*/ 334318 w 1183086"/>
                <a:gd name="T15" fmla="*/ 53608 h 183458"/>
                <a:gd name="T16" fmla="*/ 376636 w 1183086"/>
                <a:gd name="T17" fmla="*/ 59248 h 183458"/>
                <a:gd name="T18" fmla="*/ 385099 w 1183086"/>
                <a:gd name="T19" fmla="*/ 70532 h 183458"/>
                <a:gd name="T20" fmla="*/ 444346 w 1183086"/>
                <a:gd name="T21" fmla="*/ 93105 h 183458"/>
                <a:gd name="T22" fmla="*/ 503590 w 1183086"/>
                <a:gd name="T23" fmla="*/ 200315 h 183458"/>
                <a:gd name="T24" fmla="*/ 571301 w 1183086"/>
                <a:gd name="T25" fmla="*/ 234171 h 183458"/>
                <a:gd name="T26" fmla="*/ 744806 w 1183086"/>
                <a:gd name="T27" fmla="*/ 228529 h 183458"/>
                <a:gd name="T28" fmla="*/ 871762 w 1183086"/>
                <a:gd name="T29" fmla="*/ 217241 h 183458"/>
                <a:gd name="T30" fmla="*/ 897153 w 1183086"/>
                <a:gd name="T31" fmla="*/ 234171 h 183458"/>
                <a:gd name="T32" fmla="*/ 922546 w 1183086"/>
                <a:gd name="T33" fmla="*/ 200315 h 183458"/>
                <a:gd name="T34" fmla="*/ 994486 w 1183086"/>
                <a:gd name="T35" fmla="*/ 200315 h 183458"/>
                <a:gd name="T36" fmla="*/ 1066426 w 1183086"/>
                <a:gd name="T37" fmla="*/ 183390 h 183458"/>
                <a:gd name="T38" fmla="*/ 1155295 w 1183086"/>
                <a:gd name="T39" fmla="*/ 189028 h 18345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83086" h="183458">
                  <a:moveTo>
                    <a:pt x="0" y="19502"/>
                  </a:moveTo>
                  <a:cubicBezTo>
                    <a:pt x="18418" y="9751"/>
                    <a:pt x="36836" y="0"/>
                    <a:pt x="56338" y="2167"/>
                  </a:cubicBezTo>
                  <a:cubicBezTo>
                    <a:pt x="75840" y="4334"/>
                    <a:pt x="102564" y="32503"/>
                    <a:pt x="117009" y="32503"/>
                  </a:cubicBezTo>
                  <a:cubicBezTo>
                    <a:pt x="131454" y="32503"/>
                    <a:pt x="134344" y="3612"/>
                    <a:pt x="143011" y="2167"/>
                  </a:cubicBezTo>
                  <a:cubicBezTo>
                    <a:pt x="151678" y="722"/>
                    <a:pt x="152400" y="22391"/>
                    <a:pt x="169012" y="23835"/>
                  </a:cubicBezTo>
                  <a:cubicBezTo>
                    <a:pt x="185624" y="25279"/>
                    <a:pt x="223182" y="8667"/>
                    <a:pt x="242684" y="10834"/>
                  </a:cubicBezTo>
                  <a:cubicBezTo>
                    <a:pt x="262186" y="13001"/>
                    <a:pt x="269409" y="31780"/>
                    <a:pt x="286021" y="36836"/>
                  </a:cubicBezTo>
                  <a:cubicBezTo>
                    <a:pt x="302633" y="41892"/>
                    <a:pt x="325746" y="39725"/>
                    <a:pt x="342358" y="41170"/>
                  </a:cubicBezTo>
                  <a:cubicBezTo>
                    <a:pt x="358970" y="42615"/>
                    <a:pt x="377028" y="43337"/>
                    <a:pt x="385695" y="45504"/>
                  </a:cubicBezTo>
                  <a:cubicBezTo>
                    <a:pt x="394362" y="47671"/>
                    <a:pt x="382806" y="49837"/>
                    <a:pt x="394362" y="54171"/>
                  </a:cubicBezTo>
                  <a:cubicBezTo>
                    <a:pt x="405918" y="58505"/>
                    <a:pt x="434809" y="54894"/>
                    <a:pt x="455033" y="71506"/>
                  </a:cubicBezTo>
                  <a:cubicBezTo>
                    <a:pt x="475257" y="88118"/>
                    <a:pt x="494036" y="135788"/>
                    <a:pt x="515704" y="153845"/>
                  </a:cubicBezTo>
                  <a:cubicBezTo>
                    <a:pt x="537372" y="171902"/>
                    <a:pt x="543873" y="176236"/>
                    <a:pt x="585043" y="179847"/>
                  </a:cubicBezTo>
                  <a:cubicBezTo>
                    <a:pt x="626213" y="183458"/>
                    <a:pt x="711441" y="177680"/>
                    <a:pt x="762722" y="175513"/>
                  </a:cubicBezTo>
                  <a:cubicBezTo>
                    <a:pt x="814003" y="173346"/>
                    <a:pt x="866730" y="166124"/>
                    <a:pt x="892732" y="166846"/>
                  </a:cubicBezTo>
                  <a:cubicBezTo>
                    <a:pt x="918734" y="167568"/>
                    <a:pt x="910067" y="182014"/>
                    <a:pt x="918734" y="179847"/>
                  </a:cubicBezTo>
                  <a:cubicBezTo>
                    <a:pt x="927401" y="177680"/>
                    <a:pt x="928124" y="158179"/>
                    <a:pt x="944736" y="153845"/>
                  </a:cubicBezTo>
                  <a:cubicBezTo>
                    <a:pt x="961348" y="149511"/>
                    <a:pt x="993851" y="156012"/>
                    <a:pt x="1018408" y="153845"/>
                  </a:cubicBezTo>
                  <a:cubicBezTo>
                    <a:pt x="1042965" y="151678"/>
                    <a:pt x="1064634" y="142289"/>
                    <a:pt x="1092080" y="140844"/>
                  </a:cubicBezTo>
                  <a:lnTo>
                    <a:pt x="1183086" y="145178"/>
                  </a:lnTo>
                </a:path>
              </a:pathLst>
            </a:custGeom>
            <a:noFill/>
            <a:ln w="2540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94" name="CaixaDeTexto 108"/>
            <p:cNvSpPr txBox="1">
              <a:spLocks noChangeArrowheads="1"/>
            </p:cNvSpPr>
            <p:nvPr/>
          </p:nvSpPr>
          <p:spPr bwMode="auto">
            <a:xfrm>
              <a:off x="3835476" y="2668588"/>
              <a:ext cx="9556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Juazeiro </a:t>
              </a:r>
            </a:p>
            <a:p>
              <a:pPr eaLnBrk="1" hangingPunct="1"/>
              <a:r>
                <a:rPr lang="pt-BR" altLang="pt-BR" sz="8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do Norte</a:t>
              </a:r>
            </a:p>
          </p:txBody>
        </p:sp>
        <p:sp>
          <p:nvSpPr>
            <p:cNvPr id="9295" name="Oval 250"/>
            <p:cNvSpPr>
              <a:spLocks noChangeArrowheads="1"/>
            </p:cNvSpPr>
            <p:nvPr/>
          </p:nvSpPr>
          <p:spPr bwMode="auto">
            <a:xfrm>
              <a:off x="4300538" y="3189288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296" name="CaixaDeTexto 126"/>
            <p:cNvSpPr txBox="1">
              <a:spLocks noChangeArrowheads="1"/>
            </p:cNvSpPr>
            <p:nvPr/>
          </p:nvSpPr>
          <p:spPr bwMode="auto">
            <a:xfrm>
              <a:off x="4325410" y="3132138"/>
              <a:ext cx="67945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Salgueiro</a:t>
              </a:r>
            </a:p>
          </p:txBody>
        </p:sp>
        <p:sp>
          <p:nvSpPr>
            <p:cNvPr id="9297" name="CaixaDeTexto 106"/>
            <p:cNvSpPr txBox="1">
              <a:spLocks noChangeArrowheads="1"/>
            </p:cNvSpPr>
            <p:nvPr/>
          </p:nvSpPr>
          <p:spPr bwMode="auto">
            <a:xfrm>
              <a:off x="2017713" y="5500688"/>
              <a:ext cx="782637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latin typeface="Calibri" panose="020F0502020204030204" pitchFamily="34" charset="0"/>
                </a:rPr>
                <a:t>Pirapora</a:t>
              </a:r>
            </a:p>
          </p:txBody>
        </p:sp>
        <p:sp>
          <p:nvSpPr>
            <p:cNvPr id="9298" name="Forma livre 111"/>
            <p:cNvSpPr>
              <a:spLocks/>
            </p:cNvSpPr>
            <p:nvPr/>
          </p:nvSpPr>
          <p:spPr bwMode="auto">
            <a:xfrm>
              <a:off x="2536825" y="5621338"/>
              <a:ext cx="55563" cy="452437"/>
            </a:xfrm>
            <a:custGeom>
              <a:avLst/>
              <a:gdLst>
                <a:gd name="T0" fmla="*/ 0 w 55266"/>
                <a:gd name="T1" fmla="*/ 0 h 452176"/>
                <a:gd name="T2" fmla="*/ 56970 w 55266"/>
                <a:gd name="T3" fmla="*/ 153466 h 452176"/>
                <a:gd name="T4" fmla="*/ 73244 w 55266"/>
                <a:gd name="T5" fmla="*/ 306936 h 452176"/>
                <a:gd name="T6" fmla="*/ 89524 w 55266"/>
                <a:gd name="T7" fmla="*/ 476279 h 4521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266" h="452176">
                  <a:moveTo>
                    <a:pt x="0" y="0"/>
                  </a:moveTo>
                  <a:cubicBezTo>
                    <a:pt x="13816" y="48567"/>
                    <a:pt x="27633" y="97134"/>
                    <a:pt x="35169" y="145701"/>
                  </a:cubicBezTo>
                  <a:cubicBezTo>
                    <a:pt x="42705" y="194268"/>
                    <a:pt x="41868" y="240323"/>
                    <a:pt x="45217" y="291402"/>
                  </a:cubicBezTo>
                  <a:cubicBezTo>
                    <a:pt x="48566" y="342481"/>
                    <a:pt x="53591" y="422031"/>
                    <a:pt x="55266" y="452176"/>
                  </a:cubicBezTo>
                </a:path>
              </a:pathLst>
            </a:custGeom>
            <a:noFill/>
            <a:ln w="254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299" name="Freeform 6"/>
            <p:cNvSpPr>
              <a:spLocks/>
            </p:cNvSpPr>
            <p:nvPr/>
          </p:nvSpPr>
          <p:spPr bwMode="auto">
            <a:xfrm>
              <a:off x="2547938" y="4195763"/>
              <a:ext cx="288925" cy="1449387"/>
            </a:xfrm>
            <a:custGeom>
              <a:avLst/>
              <a:gdLst>
                <a:gd name="T0" fmla="*/ 50157 w 288759"/>
                <a:gd name="T1" fmla="*/ 0 h 1449802"/>
                <a:gd name="T2" fmla="*/ 90277 w 288759"/>
                <a:gd name="T3" fmla="*/ 78892 h 1449802"/>
                <a:gd name="T4" fmla="*/ 75228 w 288759"/>
                <a:gd name="T5" fmla="*/ 181013 h 1449802"/>
                <a:gd name="T6" fmla="*/ 75228 w 288759"/>
                <a:gd name="T7" fmla="*/ 269199 h 1449802"/>
                <a:gd name="T8" fmla="*/ 75228 w 288759"/>
                <a:gd name="T9" fmla="*/ 310973 h 1449802"/>
                <a:gd name="T10" fmla="*/ 195597 w 288759"/>
                <a:gd name="T11" fmla="*/ 320252 h 1449802"/>
                <a:gd name="T12" fmla="*/ 170521 w 288759"/>
                <a:gd name="T13" fmla="*/ 399156 h 1449802"/>
                <a:gd name="T14" fmla="*/ 130399 w 288759"/>
                <a:gd name="T15" fmla="*/ 440930 h 1449802"/>
                <a:gd name="T16" fmla="*/ 130399 w 288759"/>
                <a:gd name="T17" fmla="*/ 487339 h 1449802"/>
                <a:gd name="T18" fmla="*/ 100305 w 288759"/>
                <a:gd name="T19" fmla="*/ 538397 h 1449802"/>
                <a:gd name="T20" fmla="*/ 155473 w 288759"/>
                <a:gd name="T21" fmla="*/ 608019 h 1449802"/>
                <a:gd name="T22" fmla="*/ 205628 w 288759"/>
                <a:gd name="T23" fmla="*/ 640506 h 1449802"/>
                <a:gd name="T24" fmla="*/ 265811 w 288759"/>
                <a:gd name="T25" fmla="*/ 705486 h 1449802"/>
                <a:gd name="T26" fmla="*/ 195597 w 288759"/>
                <a:gd name="T27" fmla="*/ 854009 h 1449802"/>
                <a:gd name="T28" fmla="*/ 155473 w 288759"/>
                <a:gd name="T29" fmla="*/ 918989 h 1449802"/>
                <a:gd name="T30" fmla="*/ 155473 w 288759"/>
                <a:gd name="T31" fmla="*/ 983967 h 1449802"/>
                <a:gd name="T32" fmla="*/ 205628 w 288759"/>
                <a:gd name="T33" fmla="*/ 1118567 h 1449802"/>
                <a:gd name="T34" fmla="*/ 295904 w 288759"/>
                <a:gd name="T35" fmla="*/ 1234600 h 1449802"/>
                <a:gd name="T36" fmla="*/ 295904 w 288759"/>
                <a:gd name="T37" fmla="*/ 1281014 h 1449802"/>
                <a:gd name="T38" fmla="*/ 260798 w 288759"/>
                <a:gd name="T39" fmla="*/ 1318144 h 1449802"/>
                <a:gd name="T40" fmla="*/ 220674 w 288759"/>
                <a:gd name="T41" fmla="*/ 1299581 h 1449802"/>
                <a:gd name="T42" fmla="*/ 125385 w 288759"/>
                <a:gd name="T43" fmla="*/ 1406331 h 1449802"/>
                <a:gd name="T44" fmla="*/ 0 w 288759"/>
                <a:gd name="T45" fmla="*/ 1392406 h 144980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88759" h="1449802">
                  <a:moveTo>
                    <a:pt x="47625" y="0"/>
                  </a:moveTo>
                  <a:cubicBezTo>
                    <a:pt x="64690" y="25003"/>
                    <a:pt x="81756" y="50006"/>
                    <a:pt x="85725" y="80962"/>
                  </a:cubicBezTo>
                  <a:cubicBezTo>
                    <a:pt x="89694" y="111918"/>
                    <a:pt x="73818" y="153193"/>
                    <a:pt x="71437" y="185737"/>
                  </a:cubicBezTo>
                  <a:cubicBezTo>
                    <a:pt x="69056" y="218281"/>
                    <a:pt x="71437" y="276225"/>
                    <a:pt x="71437" y="276225"/>
                  </a:cubicBezTo>
                  <a:cubicBezTo>
                    <a:pt x="71437" y="298450"/>
                    <a:pt x="52387" y="310356"/>
                    <a:pt x="71437" y="319087"/>
                  </a:cubicBezTo>
                  <a:cubicBezTo>
                    <a:pt x="90487" y="327818"/>
                    <a:pt x="170656" y="313531"/>
                    <a:pt x="185737" y="328612"/>
                  </a:cubicBezTo>
                  <a:cubicBezTo>
                    <a:pt x="200818" y="343693"/>
                    <a:pt x="172244" y="388938"/>
                    <a:pt x="161925" y="409575"/>
                  </a:cubicBezTo>
                  <a:cubicBezTo>
                    <a:pt x="151606" y="430213"/>
                    <a:pt x="130175" y="437356"/>
                    <a:pt x="123825" y="452437"/>
                  </a:cubicBezTo>
                  <a:cubicBezTo>
                    <a:pt x="117475" y="467518"/>
                    <a:pt x="128588" y="483393"/>
                    <a:pt x="123825" y="500062"/>
                  </a:cubicBezTo>
                  <a:cubicBezTo>
                    <a:pt x="119063" y="516731"/>
                    <a:pt x="91281" y="531813"/>
                    <a:pt x="95250" y="552450"/>
                  </a:cubicBezTo>
                  <a:cubicBezTo>
                    <a:pt x="99219" y="573087"/>
                    <a:pt x="130968" y="606425"/>
                    <a:pt x="147637" y="623887"/>
                  </a:cubicBezTo>
                  <a:cubicBezTo>
                    <a:pt x="164306" y="641349"/>
                    <a:pt x="177800" y="640556"/>
                    <a:pt x="195262" y="657225"/>
                  </a:cubicBezTo>
                  <a:cubicBezTo>
                    <a:pt x="212725" y="673894"/>
                    <a:pt x="253999" y="687388"/>
                    <a:pt x="252412" y="723900"/>
                  </a:cubicBezTo>
                  <a:cubicBezTo>
                    <a:pt x="250825" y="760412"/>
                    <a:pt x="203199" y="839788"/>
                    <a:pt x="185737" y="876300"/>
                  </a:cubicBezTo>
                  <a:cubicBezTo>
                    <a:pt x="168275" y="912812"/>
                    <a:pt x="153987" y="920750"/>
                    <a:pt x="147637" y="942975"/>
                  </a:cubicBezTo>
                  <a:cubicBezTo>
                    <a:pt x="141287" y="965200"/>
                    <a:pt x="139699" y="975519"/>
                    <a:pt x="147637" y="1009650"/>
                  </a:cubicBezTo>
                  <a:cubicBezTo>
                    <a:pt x="155575" y="1043781"/>
                    <a:pt x="173037" y="1104900"/>
                    <a:pt x="195262" y="1147762"/>
                  </a:cubicBezTo>
                  <a:cubicBezTo>
                    <a:pt x="217487" y="1190624"/>
                    <a:pt x="266699" y="1239044"/>
                    <a:pt x="280987" y="1266825"/>
                  </a:cubicBezTo>
                  <a:cubicBezTo>
                    <a:pt x="295275" y="1294606"/>
                    <a:pt x="286543" y="1300163"/>
                    <a:pt x="280987" y="1314450"/>
                  </a:cubicBezTo>
                  <a:cubicBezTo>
                    <a:pt x="275431" y="1328738"/>
                    <a:pt x="259556" y="1349375"/>
                    <a:pt x="247650" y="1352550"/>
                  </a:cubicBezTo>
                  <a:cubicBezTo>
                    <a:pt x="235744" y="1355725"/>
                    <a:pt x="230981" y="1318419"/>
                    <a:pt x="209550" y="1333500"/>
                  </a:cubicBezTo>
                  <a:cubicBezTo>
                    <a:pt x="188119" y="1348581"/>
                    <a:pt x="153987" y="1427162"/>
                    <a:pt x="119062" y="1443037"/>
                  </a:cubicBezTo>
                  <a:cubicBezTo>
                    <a:pt x="84137" y="1458912"/>
                    <a:pt x="42068" y="1443831"/>
                    <a:pt x="0" y="1428750"/>
                  </a:cubicBezTo>
                </a:path>
              </a:pathLst>
            </a:custGeom>
            <a:noFill/>
            <a:ln w="2540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00" name="CaixaDeTexto 106"/>
            <p:cNvSpPr txBox="1">
              <a:spLocks noChangeArrowheads="1"/>
            </p:cNvSpPr>
            <p:nvPr/>
          </p:nvSpPr>
          <p:spPr bwMode="auto">
            <a:xfrm>
              <a:off x="2814638" y="5383213"/>
              <a:ext cx="7826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pt-BR" sz="800" b="0">
                  <a:latin typeface="Calibri" panose="020F0502020204030204" pitchFamily="34" charset="0"/>
                </a:rPr>
                <a:t>Montes Claros</a:t>
              </a:r>
              <a:endParaRPr lang="pt-BR" altLang="pt-BR" sz="800" b="0">
                <a:latin typeface="Calibri" panose="020F0502020204030204" pitchFamily="34" charset="0"/>
              </a:endParaRPr>
            </a:p>
          </p:txBody>
        </p:sp>
        <p:grpSp>
          <p:nvGrpSpPr>
            <p:cNvPr id="9301" name="Grupo 102"/>
            <p:cNvGrpSpPr>
              <a:grpSpLocks/>
            </p:cNvGrpSpPr>
            <p:nvPr/>
          </p:nvGrpSpPr>
          <p:grpSpPr bwMode="auto">
            <a:xfrm>
              <a:off x="1171575" y="1571625"/>
              <a:ext cx="1781175" cy="866775"/>
              <a:chOff x="1217221" y="1573481"/>
              <a:chExt cx="1782287" cy="866898"/>
            </a:xfrm>
          </p:grpSpPr>
          <p:sp>
            <p:nvSpPr>
              <p:cNvPr id="9433" name="Forma livre 107"/>
              <p:cNvSpPr>
                <a:spLocks/>
              </p:cNvSpPr>
              <p:nvPr/>
            </p:nvSpPr>
            <p:spPr bwMode="auto">
              <a:xfrm>
                <a:off x="2042556" y="1573481"/>
                <a:ext cx="956952" cy="570015"/>
              </a:xfrm>
              <a:custGeom>
                <a:avLst/>
                <a:gdLst>
                  <a:gd name="T0" fmla="*/ 0 w 956952"/>
                  <a:gd name="T1" fmla="*/ 570015 h 570015"/>
                  <a:gd name="T2" fmla="*/ 100940 w 956952"/>
                  <a:gd name="T3" fmla="*/ 504701 h 570015"/>
                  <a:gd name="T4" fmla="*/ 273132 w 956952"/>
                  <a:gd name="T5" fmla="*/ 421574 h 570015"/>
                  <a:gd name="T6" fmla="*/ 338447 w 956952"/>
                  <a:gd name="T7" fmla="*/ 385948 h 570015"/>
                  <a:gd name="T8" fmla="*/ 385948 w 956952"/>
                  <a:gd name="T9" fmla="*/ 326571 h 570015"/>
                  <a:gd name="T10" fmla="*/ 421574 w 956952"/>
                  <a:gd name="T11" fmla="*/ 285007 h 570015"/>
                  <a:gd name="T12" fmla="*/ 504701 w 956952"/>
                  <a:gd name="T13" fmla="*/ 255319 h 570015"/>
                  <a:gd name="T14" fmla="*/ 570015 w 956952"/>
                  <a:gd name="T15" fmla="*/ 273132 h 570015"/>
                  <a:gd name="T16" fmla="*/ 653143 w 956952"/>
                  <a:gd name="T17" fmla="*/ 279070 h 570015"/>
                  <a:gd name="T18" fmla="*/ 760021 w 956952"/>
                  <a:gd name="T19" fmla="*/ 231568 h 570015"/>
                  <a:gd name="T20" fmla="*/ 831273 w 956952"/>
                  <a:gd name="T21" fmla="*/ 267194 h 570015"/>
                  <a:gd name="T22" fmla="*/ 938150 w 956952"/>
                  <a:gd name="T23" fmla="*/ 166254 h 570015"/>
                  <a:gd name="T24" fmla="*/ 944088 w 956952"/>
                  <a:gd name="T25" fmla="*/ 59376 h 570015"/>
                  <a:gd name="T26" fmla="*/ 932213 w 956952"/>
                  <a:gd name="T27" fmla="*/ 0 h 5700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56952" h="570015">
                    <a:moveTo>
                      <a:pt x="0" y="570015"/>
                    </a:moveTo>
                    <a:cubicBezTo>
                      <a:pt x="27709" y="549728"/>
                      <a:pt x="55418" y="529441"/>
                      <a:pt x="100940" y="504701"/>
                    </a:cubicBezTo>
                    <a:cubicBezTo>
                      <a:pt x="146462" y="479961"/>
                      <a:pt x="233548" y="441366"/>
                      <a:pt x="273132" y="421574"/>
                    </a:cubicBezTo>
                    <a:cubicBezTo>
                      <a:pt x="312716" y="401782"/>
                      <a:pt x="319644" y="401782"/>
                      <a:pt x="338447" y="385948"/>
                    </a:cubicBezTo>
                    <a:cubicBezTo>
                      <a:pt x="357250" y="370114"/>
                      <a:pt x="372094" y="343395"/>
                      <a:pt x="385948" y="326571"/>
                    </a:cubicBezTo>
                    <a:cubicBezTo>
                      <a:pt x="399803" y="309748"/>
                      <a:pt x="401782" y="296882"/>
                      <a:pt x="421574" y="285007"/>
                    </a:cubicBezTo>
                    <a:cubicBezTo>
                      <a:pt x="441366" y="273132"/>
                      <a:pt x="479961" y="257298"/>
                      <a:pt x="504701" y="255319"/>
                    </a:cubicBezTo>
                    <a:cubicBezTo>
                      <a:pt x="529441" y="253340"/>
                      <a:pt x="545275" y="269174"/>
                      <a:pt x="570015" y="273132"/>
                    </a:cubicBezTo>
                    <a:cubicBezTo>
                      <a:pt x="594755" y="277091"/>
                      <a:pt x="621475" y="285997"/>
                      <a:pt x="653143" y="279070"/>
                    </a:cubicBezTo>
                    <a:cubicBezTo>
                      <a:pt x="684811" y="272143"/>
                      <a:pt x="730333" y="233547"/>
                      <a:pt x="760021" y="231568"/>
                    </a:cubicBezTo>
                    <a:cubicBezTo>
                      <a:pt x="789709" y="229589"/>
                      <a:pt x="801585" y="278080"/>
                      <a:pt x="831273" y="267194"/>
                    </a:cubicBezTo>
                    <a:cubicBezTo>
                      <a:pt x="860961" y="256308"/>
                      <a:pt x="919348" y="200890"/>
                      <a:pt x="938150" y="166254"/>
                    </a:cubicBezTo>
                    <a:cubicBezTo>
                      <a:pt x="956952" y="131618"/>
                      <a:pt x="945078" y="87085"/>
                      <a:pt x="944088" y="59376"/>
                    </a:cubicBezTo>
                    <a:cubicBezTo>
                      <a:pt x="943099" y="31667"/>
                      <a:pt x="932213" y="0"/>
                      <a:pt x="932213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34" name="Forma livre 111"/>
              <p:cNvSpPr>
                <a:spLocks/>
              </p:cNvSpPr>
              <p:nvPr/>
            </p:nvSpPr>
            <p:spPr bwMode="auto">
              <a:xfrm>
                <a:off x="1217221" y="2131621"/>
                <a:ext cx="831273" cy="308758"/>
              </a:xfrm>
              <a:custGeom>
                <a:avLst/>
                <a:gdLst>
                  <a:gd name="T0" fmla="*/ 831273 w 831273"/>
                  <a:gd name="T1" fmla="*/ 0 h 308758"/>
                  <a:gd name="T2" fmla="*/ 742208 w 831273"/>
                  <a:gd name="T3" fmla="*/ 53439 h 308758"/>
                  <a:gd name="T4" fmla="*/ 421574 w 831273"/>
                  <a:gd name="T5" fmla="*/ 77189 h 308758"/>
                  <a:gd name="T6" fmla="*/ 374073 w 831273"/>
                  <a:gd name="T7" fmla="*/ 89065 h 308758"/>
                  <a:gd name="T8" fmla="*/ 296883 w 831273"/>
                  <a:gd name="T9" fmla="*/ 184067 h 308758"/>
                  <a:gd name="T10" fmla="*/ 207818 w 831273"/>
                  <a:gd name="T11" fmla="*/ 195943 h 308758"/>
                  <a:gd name="T12" fmla="*/ 118753 w 831273"/>
                  <a:gd name="T13" fmla="*/ 273132 h 308758"/>
                  <a:gd name="T14" fmla="*/ 65314 w 831273"/>
                  <a:gd name="T15" fmla="*/ 261257 h 308758"/>
                  <a:gd name="T16" fmla="*/ 0 w 831273"/>
                  <a:gd name="T17" fmla="*/ 308758 h 3087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1273" h="308758">
                    <a:moveTo>
                      <a:pt x="831273" y="0"/>
                    </a:moveTo>
                    <a:cubicBezTo>
                      <a:pt x="820882" y="20287"/>
                      <a:pt x="810491" y="40574"/>
                      <a:pt x="742208" y="53439"/>
                    </a:cubicBezTo>
                    <a:cubicBezTo>
                      <a:pt x="673925" y="66304"/>
                      <a:pt x="482930" y="71251"/>
                      <a:pt x="421574" y="77189"/>
                    </a:cubicBezTo>
                    <a:cubicBezTo>
                      <a:pt x="360218" y="83127"/>
                      <a:pt x="394855" y="71252"/>
                      <a:pt x="374073" y="89065"/>
                    </a:cubicBezTo>
                    <a:cubicBezTo>
                      <a:pt x="353291" y="106878"/>
                      <a:pt x="324592" y="166254"/>
                      <a:pt x="296883" y="184067"/>
                    </a:cubicBezTo>
                    <a:cubicBezTo>
                      <a:pt x="269174" y="201880"/>
                      <a:pt x="237506" y="181099"/>
                      <a:pt x="207818" y="195943"/>
                    </a:cubicBezTo>
                    <a:cubicBezTo>
                      <a:pt x="178130" y="210787"/>
                      <a:pt x="142504" y="262246"/>
                      <a:pt x="118753" y="273132"/>
                    </a:cubicBezTo>
                    <a:cubicBezTo>
                      <a:pt x="95002" y="284018"/>
                      <a:pt x="85106" y="255319"/>
                      <a:pt x="65314" y="261257"/>
                    </a:cubicBezTo>
                    <a:cubicBezTo>
                      <a:pt x="45522" y="267195"/>
                      <a:pt x="0" y="308758"/>
                      <a:pt x="0" y="308758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9302" name="Oval 250"/>
            <p:cNvSpPr>
              <a:spLocks noChangeArrowheads="1"/>
            </p:cNvSpPr>
            <p:nvPr/>
          </p:nvSpPr>
          <p:spPr bwMode="auto">
            <a:xfrm>
              <a:off x="1174750" y="2403475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03" name="CaixaDeTexto 283"/>
            <p:cNvSpPr txBox="1">
              <a:spLocks noChangeArrowheads="1"/>
            </p:cNvSpPr>
            <p:nvPr/>
          </p:nvSpPr>
          <p:spPr bwMode="auto">
            <a:xfrm>
              <a:off x="784225" y="2468563"/>
              <a:ext cx="849313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altLang="pt-BR" sz="800" b="0">
                  <a:latin typeface="Calibri" panose="020F0502020204030204" pitchFamily="34" charset="0"/>
                </a:rPr>
                <a:t>Parauapebas</a:t>
              </a:r>
            </a:p>
          </p:txBody>
        </p:sp>
        <p:sp>
          <p:nvSpPr>
            <p:cNvPr id="9308" name="Forma livre 145"/>
            <p:cNvSpPr>
              <a:spLocks/>
            </p:cNvSpPr>
            <p:nvPr/>
          </p:nvSpPr>
          <p:spPr bwMode="auto">
            <a:xfrm>
              <a:off x="4376738" y="4335463"/>
              <a:ext cx="52387" cy="200025"/>
            </a:xfrm>
            <a:custGeom>
              <a:avLst/>
              <a:gdLst>
                <a:gd name="T0" fmla="*/ 0 w 52754"/>
                <a:gd name="T1" fmla="*/ 131667 h 200967"/>
                <a:gd name="T2" fmla="*/ 24126 w 52754"/>
                <a:gd name="T3" fmla="*/ 105337 h 200967"/>
                <a:gd name="T4" fmla="*/ 24126 w 52754"/>
                <a:gd name="T5" fmla="*/ 62541 h 200967"/>
                <a:gd name="T6" fmla="*/ 5360 w 52754"/>
                <a:gd name="T7" fmla="*/ 0 h 2009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754" h="200967">
                  <a:moveTo>
                    <a:pt x="0" y="200967"/>
                  </a:moveTo>
                  <a:cubicBezTo>
                    <a:pt x="18841" y="189663"/>
                    <a:pt x="37682" y="178359"/>
                    <a:pt x="45218" y="160774"/>
                  </a:cubicBezTo>
                  <a:cubicBezTo>
                    <a:pt x="52754" y="143189"/>
                    <a:pt x="51080" y="122255"/>
                    <a:pt x="45218" y="95459"/>
                  </a:cubicBezTo>
                  <a:cubicBezTo>
                    <a:pt x="39356" y="68663"/>
                    <a:pt x="10048" y="0"/>
                    <a:pt x="10048" y="0"/>
                  </a:cubicBezTo>
                </a:path>
              </a:pathLst>
            </a:custGeom>
            <a:noFill/>
            <a:ln w="190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09" name="Forma livre 146"/>
            <p:cNvSpPr>
              <a:spLocks/>
            </p:cNvSpPr>
            <p:nvPr/>
          </p:nvSpPr>
          <p:spPr bwMode="auto">
            <a:xfrm>
              <a:off x="4375150" y="4054475"/>
              <a:ext cx="417513" cy="301625"/>
            </a:xfrm>
            <a:custGeom>
              <a:avLst/>
              <a:gdLst>
                <a:gd name="T0" fmla="*/ 0 w 417893"/>
                <a:gd name="T1" fmla="*/ 266728 h 302042"/>
                <a:gd name="T2" fmla="*/ 80044 w 417893"/>
                <a:gd name="T3" fmla="*/ 226535 h 302042"/>
                <a:gd name="T4" fmla="*/ 118156 w 417893"/>
                <a:gd name="T5" fmla="*/ 226535 h 302042"/>
                <a:gd name="T6" fmla="*/ 141029 w 417893"/>
                <a:gd name="T7" fmla="*/ 197306 h 302042"/>
                <a:gd name="T8" fmla="*/ 125783 w 417893"/>
                <a:gd name="T9" fmla="*/ 157111 h 302042"/>
                <a:gd name="T10" fmla="*/ 148652 w 417893"/>
                <a:gd name="T11" fmla="*/ 146153 h 302042"/>
                <a:gd name="T12" fmla="*/ 141029 w 417893"/>
                <a:gd name="T13" fmla="*/ 120576 h 302042"/>
                <a:gd name="T14" fmla="*/ 182957 w 417893"/>
                <a:gd name="T15" fmla="*/ 102306 h 302042"/>
                <a:gd name="T16" fmla="*/ 194394 w 417893"/>
                <a:gd name="T17" fmla="*/ 62113 h 302042"/>
                <a:gd name="T18" fmla="*/ 240130 w 417893"/>
                <a:gd name="T19" fmla="*/ 40192 h 302042"/>
                <a:gd name="T20" fmla="*/ 251568 w 417893"/>
                <a:gd name="T21" fmla="*/ 43846 h 302042"/>
                <a:gd name="T22" fmla="*/ 278249 w 417893"/>
                <a:gd name="T23" fmla="*/ 18270 h 302042"/>
                <a:gd name="T24" fmla="*/ 301117 w 417893"/>
                <a:gd name="T25" fmla="*/ 32884 h 302042"/>
                <a:gd name="T26" fmla="*/ 312552 w 417893"/>
                <a:gd name="T27" fmla="*/ 7315 h 302042"/>
                <a:gd name="T28" fmla="*/ 343042 w 417893"/>
                <a:gd name="T29" fmla="*/ 25576 h 302042"/>
                <a:gd name="T30" fmla="*/ 384974 w 417893"/>
                <a:gd name="T31" fmla="*/ 0 h 3020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17893" h="302042">
                  <a:moveTo>
                    <a:pt x="0" y="302042"/>
                  </a:moveTo>
                  <a:cubicBezTo>
                    <a:pt x="32756" y="283078"/>
                    <a:pt x="65512" y="264114"/>
                    <a:pt x="86889" y="256529"/>
                  </a:cubicBezTo>
                  <a:cubicBezTo>
                    <a:pt x="108266" y="248944"/>
                    <a:pt x="117231" y="262046"/>
                    <a:pt x="128264" y="256529"/>
                  </a:cubicBezTo>
                  <a:cubicBezTo>
                    <a:pt x="139298" y="251012"/>
                    <a:pt x="151711" y="236530"/>
                    <a:pt x="153090" y="223428"/>
                  </a:cubicBezTo>
                  <a:cubicBezTo>
                    <a:pt x="154469" y="210326"/>
                    <a:pt x="135160" y="187569"/>
                    <a:pt x="136539" y="177915"/>
                  </a:cubicBezTo>
                  <a:cubicBezTo>
                    <a:pt x="137918" y="168261"/>
                    <a:pt x="158607" y="172399"/>
                    <a:pt x="161365" y="165503"/>
                  </a:cubicBezTo>
                  <a:cubicBezTo>
                    <a:pt x="164123" y="158607"/>
                    <a:pt x="146884" y="144815"/>
                    <a:pt x="153090" y="136540"/>
                  </a:cubicBezTo>
                  <a:cubicBezTo>
                    <a:pt x="159296" y="128265"/>
                    <a:pt x="188949" y="126885"/>
                    <a:pt x="198603" y="115852"/>
                  </a:cubicBezTo>
                  <a:cubicBezTo>
                    <a:pt x="208257" y="104819"/>
                    <a:pt x="200671" y="82062"/>
                    <a:pt x="211015" y="70339"/>
                  </a:cubicBezTo>
                  <a:cubicBezTo>
                    <a:pt x="221359" y="58616"/>
                    <a:pt x="250322" y="48962"/>
                    <a:pt x="260666" y="45514"/>
                  </a:cubicBezTo>
                  <a:cubicBezTo>
                    <a:pt x="271010" y="42066"/>
                    <a:pt x="266183" y="53789"/>
                    <a:pt x="273079" y="49651"/>
                  </a:cubicBezTo>
                  <a:cubicBezTo>
                    <a:pt x="279975" y="45513"/>
                    <a:pt x="293077" y="22757"/>
                    <a:pt x="302042" y="20688"/>
                  </a:cubicBezTo>
                  <a:cubicBezTo>
                    <a:pt x="311007" y="18619"/>
                    <a:pt x="320661" y="39307"/>
                    <a:pt x="326867" y="37238"/>
                  </a:cubicBezTo>
                  <a:cubicBezTo>
                    <a:pt x="333073" y="35169"/>
                    <a:pt x="331695" y="9655"/>
                    <a:pt x="339280" y="8276"/>
                  </a:cubicBezTo>
                  <a:cubicBezTo>
                    <a:pt x="346866" y="6897"/>
                    <a:pt x="359278" y="30342"/>
                    <a:pt x="372380" y="28963"/>
                  </a:cubicBezTo>
                  <a:cubicBezTo>
                    <a:pt x="385482" y="27584"/>
                    <a:pt x="417893" y="0"/>
                    <a:pt x="417893" y="0"/>
                  </a:cubicBezTo>
                </a:path>
              </a:pathLst>
            </a:custGeom>
            <a:noFill/>
            <a:ln w="254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9314" name="Grupo 105"/>
            <p:cNvGrpSpPr>
              <a:grpSpLocks/>
            </p:cNvGrpSpPr>
            <p:nvPr/>
          </p:nvGrpSpPr>
          <p:grpSpPr bwMode="auto">
            <a:xfrm>
              <a:off x="2794000" y="4391025"/>
              <a:ext cx="1584325" cy="1509713"/>
              <a:chOff x="2826344" y="4427080"/>
              <a:chExt cx="1582971" cy="1511430"/>
            </a:xfrm>
          </p:grpSpPr>
          <p:sp>
            <p:nvSpPr>
              <p:cNvPr id="9431" name="Forma livre 106"/>
              <p:cNvSpPr>
                <a:spLocks/>
              </p:cNvSpPr>
              <p:nvPr/>
            </p:nvSpPr>
            <p:spPr bwMode="auto">
              <a:xfrm>
                <a:off x="3511745" y="4427080"/>
                <a:ext cx="897570" cy="419801"/>
              </a:xfrm>
              <a:custGeom>
                <a:avLst/>
                <a:gdLst>
                  <a:gd name="T0" fmla="*/ 897570 w 897570"/>
                  <a:gd name="T1" fmla="*/ 195408 h 419801"/>
                  <a:gd name="T2" fmla="*/ 863911 w 897570"/>
                  <a:gd name="T3" fmla="*/ 116871 h 419801"/>
                  <a:gd name="T4" fmla="*/ 886351 w 897570"/>
                  <a:gd name="T5" fmla="*/ 94432 h 419801"/>
                  <a:gd name="T6" fmla="*/ 858302 w 897570"/>
                  <a:gd name="T7" fmla="*/ 32724 h 419801"/>
                  <a:gd name="T8" fmla="*/ 824643 w 897570"/>
                  <a:gd name="T9" fmla="*/ 15894 h 419801"/>
                  <a:gd name="T10" fmla="*/ 746105 w 897570"/>
                  <a:gd name="T11" fmla="*/ 4675 h 419801"/>
                  <a:gd name="T12" fmla="*/ 751715 w 897570"/>
                  <a:gd name="T13" fmla="*/ 43943 h 419801"/>
                  <a:gd name="T14" fmla="*/ 684397 w 897570"/>
                  <a:gd name="T15" fmla="*/ 49553 h 419801"/>
                  <a:gd name="T16" fmla="*/ 628299 w 897570"/>
                  <a:gd name="T17" fmla="*/ 83212 h 419801"/>
                  <a:gd name="T18" fmla="*/ 527322 w 897570"/>
                  <a:gd name="T19" fmla="*/ 43943 h 419801"/>
                  <a:gd name="T20" fmla="*/ 398297 w 897570"/>
                  <a:gd name="T21" fmla="*/ 55163 h 419801"/>
                  <a:gd name="T22" fmla="*/ 359028 w 897570"/>
                  <a:gd name="T23" fmla="*/ 111261 h 419801"/>
                  <a:gd name="T24" fmla="*/ 291710 w 897570"/>
                  <a:gd name="T25" fmla="*/ 111261 h 419801"/>
                  <a:gd name="T26" fmla="*/ 213173 w 897570"/>
                  <a:gd name="T27" fmla="*/ 201018 h 419801"/>
                  <a:gd name="T28" fmla="*/ 168294 w 897570"/>
                  <a:gd name="T29" fmla="*/ 223457 h 419801"/>
                  <a:gd name="T30" fmla="*/ 173904 w 897570"/>
                  <a:gd name="T31" fmla="*/ 285165 h 419801"/>
                  <a:gd name="T32" fmla="*/ 162684 w 897570"/>
                  <a:gd name="T33" fmla="*/ 352483 h 419801"/>
                  <a:gd name="T34" fmla="*/ 0 w 897570"/>
                  <a:gd name="T35" fmla="*/ 419801 h 41980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7570" h="419801">
                    <a:moveTo>
                      <a:pt x="897570" y="195408"/>
                    </a:moveTo>
                    <a:cubicBezTo>
                      <a:pt x="881675" y="164554"/>
                      <a:pt x="865781" y="133700"/>
                      <a:pt x="863911" y="116871"/>
                    </a:cubicBezTo>
                    <a:cubicBezTo>
                      <a:pt x="862041" y="100042"/>
                      <a:pt x="887286" y="108456"/>
                      <a:pt x="886351" y="94432"/>
                    </a:cubicBezTo>
                    <a:cubicBezTo>
                      <a:pt x="885416" y="80408"/>
                      <a:pt x="868587" y="45814"/>
                      <a:pt x="858302" y="32724"/>
                    </a:cubicBezTo>
                    <a:cubicBezTo>
                      <a:pt x="848017" y="19634"/>
                      <a:pt x="843343" y="20569"/>
                      <a:pt x="824643" y="15894"/>
                    </a:cubicBezTo>
                    <a:cubicBezTo>
                      <a:pt x="805943" y="11219"/>
                      <a:pt x="758260" y="0"/>
                      <a:pt x="746105" y="4675"/>
                    </a:cubicBezTo>
                    <a:cubicBezTo>
                      <a:pt x="733950" y="9350"/>
                      <a:pt x="762000" y="36463"/>
                      <a:pt x="751715" y="43943"/>
                    </a:cubicBezTo>
                    <a:cubicBezTo>
                      <a:pt x="741430" y="51423"/>
                      <a:pt x="704966" y="43008"/>
                      <a:pt x="684397" y="49553"/>
                    </a:cubicBezTo>
                    <a:cubicBezTo>
                      <a:pt x="663828" y="56098"/>
                      <a:pt x="654478" y="84147"/>
                      <a:pt x="628299" y="83212"/>
                    </a:cubicBezTo>
                    <a:cubicBezTo>
                      <a:pt x="602120" y="82277"/>
                      <a:pt x="565656" y="48618"/>
                      <a:pt x="527322" y="43943"/>
                    </a:cubicBezTo>
                    <a:cubicBezTo>
                      <a:pt x="488988" y="39268"/>
                      <a:pt x="426346" y="43943"/>
                      <a:pt x="398297" y="55163"/>
                    </a:cubicBezTo>
                    <a:cubicBezTo>
                      <a:pt x="370248" y="66383"/>
                      <a:pt x="376793" y="101911"/>
                      <a:pt x="359028" y="111261"/>
                    </a:cubicBezTo>
                    <a:cubicBezTo>
                      <a:pt x="341263" y="120611"/>
                      <a:pt x="316019" y="96302"/>
                      <a:pt x="291710" y="111261"/>
                    </a:cubicBezTo>
                    <a:cubicBezTo>
                      <a:pt x="267401" y="126220"/>
                      <a:pt x="233742" y="182319"/>
                      <a:pt x="213173" y="201018"/>
                    </a:cubicBezTo>
                    <a:cubicBezTo>
                      <a:pt x="192604" y="219717"/>
                      <a:pt x="174839" y="209433"/>
                      <a:pt x="168294" y="223457"/>
                    </a:cubicBezTo>
                    <a:cubicBezTo>
                      <a:pt x="161749" y="237481"/>
                      <a:pt x="174839" y="263661"/>
                      <a:pt x="173904" y="285165"/>
                    </a:cubicBezTo>
                    <a:cubicBezTo>
                      <a:pt x="172969" y="306669"/>
                      <a:pt x="191668" y="330044"/>
                      <a:pt x="162684" y="352483"/>
                    </a:cubicBezTo>
                    <a:cubicBezTo>
                      <a:pt x="133700" y="374922"/>
                      <a:pt x="0" y="419801"/>
                      <a:pt x="0" y="419801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32" name="Forma livre 107"/>
              <p:cNvSpPr>
                <a:spLocks/>
              </p:cNvSpPr>
              <p:nvPr/>
            </p:nvSpPr>
            <p:spPr bwMode="auto">
              <a:xfrm>
                <a:off x="2826344" y="4841271"/>
                <a:ext cx="696620" cy="1097239"/>
              </a:xfrm>
              <a:custGeom>
                <a:avLst/>
                <a:gdLst>
                  <a:gd name="T0" fmla="*/ 696620 w 696620"/>
                  <a:gd name="T1" fmla="*/ 0 h 1097239"/>
                  <a:gd name="T2" fmla="*/ 634912 w 696620"/>
                  <a:gd name="T3" fmla="*/ 28049 h 1097239"/>
                  <a:gd name="T4" fmla="*/ 629303 w 696620"/>
                  <a:gd name="T5" fmla="*/ 44879 h 1097239"/>
                  <a:gd name="T6" fmla="*/ 612473 w 696620"/>
                  <a:gd name="T7" fmla="*/ 50489 h 1097239"/>
                  <a:gd name="T8" fmla="*/ 561985 w 696620"/>
                  <a:gd name="T9" fmla="*/ 50489 h 1097239"/>
                  <a:gd name="T10" fmla="*/ 494667 w 696620"/>
                  <a:gd name="T11" fmla="*/ 106587 h 1097239"/>
                  <a:gd name="T12" fmla="*/ 432959 w 696620"/>
                  <a:gd name="T13" fmla="*/ 117806 h 1097239"/>
                  <a:gd name="T14" fmla="*/ 331982 w 696620"/>
                  <a:gd name="T15" fmla="*/ 196344 h 1097239"/>
                  <a:gd name="T16" fmla="*/ 337592 w 696620"/>
                  <a:gd name="T17" fmla="*/ 230003 h 1097239"/>
                  <a:gd name="T18" fmla="*/ 219786 w 696620"/>
                  <a:gd name="T19" fmla="*/ 409517 h 1097239"/>
                  <a:gd name="T20" fmla="*/ 158078 w 696620"/>
                  <a:gd name="T21" fmla="*/ 443176 h 1097239"/>
                  <a:gd name="T22" fmla="*/ 73931 w 696620"/>
                  <a:gd name="T23" fmla="*/ 605860 h 1097239"/>
                  <a:gd name="T24" fmla="*/ 0 w 696620"/>
                  <a:gd name="T25" fmla="*/ 1097239 h 10972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96620" h="1097239">
                    <a:moveTo>
                      <a:pt x="696620" y="0"/>
                    </a:moveTo>
                    <a:cubicBezTo>
                      <a:pt x="671376" y="10284"/>
                      <a:pt x="646132" y="20569"/>
                      <a:pt x="634912" y="28049"/>
                    </a:cubicBezTo>
                    <a:cubicBezTo>
                      <a:pt x="623693" y="35529"/>
                      <a:pt x="633043" y="41139"/>
                      <a:pt x="629303" y="44879"/>
                    </a:cubicBezTo>
                    <a:cubicBezTo>
                      <a:pt x="625563" y="48619"/>
                      <a:pt x="623693" y="49554"/>
                      <a:pt x="612473" y="50489"/>
                    </a:cubicBezTo>
                    <a:cubicBezTo>
                      <a:pt x="601253" y="51424"/>
                      <a:pt x="581619" y="41139"/>
                      <a:pt x="561985" y="50489"/>
                    </a:cubicBezTo>
                    <a:cubicBezTo>
                      <a:pt x="542351" y="59839"/>
                      <a:pt x="516171" y="95367"/>
                      <a:pt x="494667" y="106587"/>
                    </a:cubicBezTo>
                    <a:cubicBezTo>
                      <a:pt x="473163" y="117807"/>
                      <a:pt x="460073" y="102846"/>
                      <a:pt x="432959" y="117806"/>
                    </a:cubicBezTo>
                    <a:cubicBezTo>
                      <a:pt x="405845" y="132766"/>
                      <a:pt x="347877" y="177645"/>
                      <a:pt x="331982" y="196344"/>
                    </a:cubicBezTo>
                    <a:cubicBezTo>
                      <a:pt x="316088" y="215044"/>
                      <a:pt x="356291" y="194474"/>
                      <a:pt x="337592" y="230003"/>
                    </a:cubicBezTo>
                    <a:cubicBezTo>
                      <a:pt x="318893" y="265532"/>
                      <a:pt x="249705" y="373988"/>
                      <a:pt x="219786" y="409517"/>
                    </a:cubicBezTo>
                    <a:cubicBezTo>
                      <a:pt x="189867" y="445046"/>
                      <a:pt x="182387" y="410452"/>
                      <a:pt x="158078" y="443176"/>
                    </a:cubicBezTo>
                    <a:cubicBezTo>
                      <a:pt x="133769" y="475900"/>
                      <a:pt x="90760" y="573136"/>
                      <a:pt x="73931" y="605860"/>
                    </a:cubicBezTo>
                    <a:cubicBezTo>
                      <a:pt x="57102" y="638584"/>
                      <a:pt x="0" y="1097239"/>
                      <a:pt x="0" y="1097239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9315" name="AutoShape 126"/>
            <p:cNvSpPr>
              <a:spLocks noChangeArrowheads="1"/>
            </p:cNvSpPr>
            <p:nvPr/>
          </p:nvSpPr>
          <p:spPr bwMode="auto">
            <a:xfrm>
              <a:off x="4329113" y="4479925"/>
              <a:ext cx="77787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316" name="Forma livre 106"/>
            <p:cNvSpPr>
              <a:spLocks/>
            </p:cNvSpPr>
            <p:nvPr/>
          </p:nvSpPr>
          <p:spPr bwMode="auto">
            <a:xfrm>
              <a:off x="2944813" y="1558925"/>
              <a:ext cx="412750" cy="746125"/>
            </a:xfrm>
            <a:custGeom>
              <a:avLst/>
              <a:gdLst>
                <a:gd name="T0" fmla="*/ 28166 w 412089"/>
                <a:gd name="T1" fmla="*/ 0 h 746150"/>
                <a:gd name="T2" fmla="*/ 78869 w 412089"/>
                <a:gd name="T3" fmla="*/ 72972 h 746150"/>
                <a:gd name="T4" fmla="*/ 11268 w 412089"/>
                <a:gd name="T5" fmla="*/ 204195 h 746150"/>
                <a:gd name="T6" fmla="*/ 11268 w 412089"/>
                <a:gd name="T7" fmla="*/ 269852 h 746150"/>
                <a:gd name="T8" fmla="*/ 78869 w 412089"/>
                <a:gd name="T9" fmla="*/ 335509 h 746150"/>
                <a:gd name="T10" fmla="*/ 61967 w 412089"/>
                <a:gd name="T11" fmla="*/ 415706 h 746150"/>
                <a:gd name="T12" fmla="*/ 138021 w 412089"/>
                <a:gd name="T13" fmla="*/ 495903 h 746150"/>
                <a:gd name="T14" fmla="*/ 154921 w 412089"/>
                <a:gd name="T15" fmla="*/ 561560 h 746150"/>
                <a:gd name="T16" fmla="*/ 374628 w 412089"/>
                <a:gd name="T17" fmla="*/ 692874 h 746150"/>
                <a:gd name="T18" fmla="*/ 476031 w 412089"/>
                <a:gd name="T19" fmla="*/ 743900 h 7461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2089" h="746150">
                  <a:moveTo>
                    <a:pt x="24383" y="0"/>
                  </a:moveTo>
                  <a:cubicBezTo>
                    <a:pt x="47547" y="19507"/>
                    <a:pt x="70712" y="39015"/>
                    <a:pt x="68274" y="73152"/>
                  </a:cubicBezTo>
                  <a:cubicBezTo>
                    <a:pt x="65836" y="107289"/>
                    <a:pt x="19506" y="171907"/>
                    <a:pt x="9753" y="204825"/>
                  </a:cubicBezTo>
                  <a:cubicBezTo>
                    <a:pt x="0" y="237743"/>
                    <a:pt x="0" y="248716"/>
                    <a:pt x="9753" y="270662"/>
                  </a:cubicBezTo>
                  <a:cubicBezTo>
                    <a:pt x="19506" y="292608"/>
                    <a:pt x="60959" y="312115"/>
                    <a:pt x="68274" y="336499"/>
                  </a:cubicBezTo>
                  <a:cubicBezTo>
                    <a:pt x="75589" y="360883"/>
                    <a:pt x="45110" y="390144"/>
                    <a:pt x="53644" y="416966"/>
                  </a:cubicBezTo>
                  <a:cubicBezTo>
                    <a:pt x="62179" y="443788"/>
                    <a:pt x="106070" y="473049"/>
                    <a:pt x="119481" y="497433"/>
                  </a:cubicBezTo>
                  <a:cubicBezTo>
                    <a:pt x="132892" y="521817"/>
                    <a:pt x="99974" y="530352"/>
                    <a:pt x="134111" y="563270"/>
                  </a:cubicBezTo>
                  <a:cubicBezTo>
                    <a:pt x="168248" y="596188"/>
                    <a:pt x="277976" y="664464"/>
                    <a:pt x="324306" y="694944"/>
                  </a:cubicBezTo>
                  <a:cubicBezTo>
                    <a:pt x="370636" y="725424"/>
                    <a:pt x="412089" y="746150"/>
                    <a:pt x="412089" y="746150"/>
                  </a:cubicBezTo>
                </a:path>
              </a:pathLst>
            </a:custGeom>
            <a:noFill/>
            <a:ln w="254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17" name="Forma livre 107"/>
            <p:cNvSpPr>
              <a:spLocks/>
            </p:cNvSpPr>
            <p:nvPr/>
          </p:nvSpPr>
          <p:spPr bwMode="auto">
            <a:xfrm>
              <a:off x="3349625" y="1974850"/>
              <a:ext cx="709613" cy="384175"/>
            </a:xfrm>
            <a:custGeom>
              <a:avLst/>
              <a:gdLst>
                <a:gd name="T0" fmla="*/ 0 w 709574"/>
                <a:gd name="T1" fmla="*/ 346661 h 384048"/>
                <a:gd name="T2" fmla="*/ 139708 w 709574"/>
                <a:gd name="T3" fmla="*/ 316518 h 384048"/>
                <a:gd name="T4" fmla="*/ 279327 w 709574"/>
                <a:gd name="T5" fmla="*/ 391878 h 384048"/>
                <a:gd name="T6" fmla="*/ 485233 w 709574"/>
                <a:gd name="T7" fmla="*/ 339127 h 384048"/>
                <a:gd name="T8" fmla="*/ 544024 w 709574"/>
                <a:gd name="T9" fmla="*/ 339127 h 384048"/>
                <a:gd name="T10" fmla="*/ 617536 w 709574"/>
                <a:gd name="T11" fmla="*/ 391878 h 384048"/>
                <a:gd name="T12" fmla="*/ 661608 w 709574"/>
                <a:gd name="T13" fmla="*/ 346661 h 384048"/>
                <a:gd name="T14" fmla="*/ 646915 w 709574"/>
                <a:gd name="T15" fmla="*/ 248693 h 384048"/>
                <a:gd name="T16" fmla="*/ 624852 w 709574"/>
                <a:gd name="T17" fmla="*/ 226087 h 384048"/>
                <a:gd name="T18" fmla="*/ 632257 w 709574"/>
                <a:gd name="T19" fmla="*/ 143183 h 384048"/>
                <a:gd name="T20" fmla="*/ 676328 w 709574"/>
                <a:gd name="T21" fmla="*/ 113040 h 384048"/>
                <a:gd name="T22" fmla="*/ 713084 w 709574"/>
                <a:gd name="T23" fmla="*/ 0 h 3840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9574" h="384048">
                  <a:moveTo>
                    <a:pt x="0" y="336499"/>
                  </a:moveTo>
                  <a:cubicBezTo>
                    <a:pt x="46329" y="318211"/>
                    <a:pt x="92659" y="299923"/>
                    <a:pt x="138988" y="307238"/>
                  </a:cubicBezTo>
                  <a:cubicBezTo>
                    <a:pt x="185317" y="314553"/>
                    <a:pt x="220675" y="376732"/>
                    <a:pt x="277977" y="380390"/>
                  </a:cubicBezTo>
                  <a:cubicBezTo>
                    <a:pt x="335279" y="384048"/>
                    <a:pt x="438912" y="337718"/>
                    <a:pt x="482803" y="329184"/>
                  </a:cubicBezTo>
                  <a:cubicBezTo>
                    <a:pt x="526694" y="320650"/>
                    <a:pt x="519378" y="320650"/>
                    <a:pt x="541324" y="329184"/>
                  </a:cubicBezTo>
                  <a:cubicBezTo>
                    <a:pt x="563270" y="337718"/>
                    <a:pt x="594969" y="379171"/>
                    <a:pt x="614476" y="380390"/>
                  </a:cubicBezTo>
                  <a:cubicBezTo>
                    <a:pt x="633983" y="381609"/>
                    <a:pt x="653491" y="359664"/>
                    <a:pt x="658368" y="336499"/>
                  </a:cubicBezTo>
                  <a:cubicBezTo>
                    <a:pt x="663245" y="313334"/>
                    <a:pt x="649833" y="260909"/>
                    <a:pt x="643737" y="241402"/>
                  </a:cubicBezTo>
                  <a:cubicBezTo>
                    <a:pt x="637641" y="221895"/>
                    <a:pt x="624230" y="236525"/>
                    <a:pt x="621792" y="219456"/>
                  </a:cubicBezTo>
                  <a:cubicBezTo>
                    <a:pt x="619354" y="202387"/>
                    <a:pt x="620573" y="157277"/>
                    <a:pt x="629107" y="138989"/>
                  </a:cubicBezTo>
                  <a:cubicBezTo>
                    <a:pt x="637641" y="120701"/>
                    <a:pt x="659587" y="132893"/>
                    <a:pt x="672998" y="109728"/>
                  </a:cubicBezTo>
                  <a:cubicBezTo>
                    <a:pt x="686409" y="86563"/>
                    <a:pt x="709574" y="0"/>
                    <a:pt x="709574" y="0"/>
                  </a:cubicBezTo>
                </a:path>
              </a:pathLst>
            </a:custGeom>
            <a:noFill/>
            <a:ln w="254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18" name="Forma livre 111"/>
            <p:cNvSpPr>
              <a:spLocks/>
            </p:cNvSpPr>
            <p:nvPr/>
          </p:nvSpPr>
          <p:spPr bwMode="auto">
            <a:xfrm>
              <a:off x="4052888" y="1920875"/>
              <a:ext cx="541337" cy="141288"/>
            </a:xfrm>
            <a:custGeom>
              <a:avLst/>
              <a:gdLst>
                <a:gd name="T0" fmla="*/ 0 w 541325"/>
                <a:gd name="T1" fmla="*/ 23195 h 142646"/>
                <a:gd name="T2" fmla="*/ 212591 w 541325"/>
                <a:gd name="T3" fmla="*/ 1547 h 142646"/>
                <a:gd name="T4" fmla="*/ 278517 w 541325"/>
                <a:gd name="T5" fmla="*/ 13916 h 142646"/>
                <a:gd name="T6" fmla="*/ 307868 w 541325"/>
                <a:gd name="T7" fmla="*/ 32478 h 142646"/>
                <a:gd name="T8" fmla="*/ 542405 w 541325"/>
                <a:gd name="T9" fmla="*/ 60309 h 1426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1325" h="142646">
                  <a:moveTo>
                    <a:pt x="0" y="54864"/>
                  </a:moveTo>
                  <a:cubicBezTo>
                    <a:pt x="82906" y="31090"/>
                    <a:pt x="165812" y="7316"/>
                    <a:pt x="212141" y="3658"/>
                  </a:cubicBezTo>
                  <a:cubicBezTo>
                    <a:pt x="258470" y="0"/>
                    <a:pt x="262128" y="20726"/>
                    <a:pt x="277977" y="32918"/>
                  </a:cubicBezTo>
                  <a:cubicBezTo>
                    <a:pt x="293827" y="45110"/>
                    <a:pt x="263347" y="58522"/>
                    <a:pt x="307238" y="76810"/>
                  </a:cubicBezTo>
                  <a:cubicBezTo>
                    <a:pt x="351129" y="95098"/>
                    <a:pt x="541325" y="142646"/>
                    <a:pt x="541325" y="142646"/>
                  </a:cubicBezTo>
                </a:path>
              </a:pathLst>
            </a:custGeom>
            <a:noFill/>
            <a:ln w="190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19" name="Oval 250"/>
            <p:cNvSpPr>
              <a:spLocks noChangeArrowheads="1"/>
            </p:cNvSpPr>
            <p:nvPr/>
          </p:nvSpPr>
          <p:spPr bwMode="auto">
            <a:xfrm>
              <a:off x="4014788" y="1946275"/>
              <a:ext cx="73025" cy="71438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20" name="Forma livre 139"/>
            <p:cNvSpPr>
              <a:spLocks/>
            </p:cNvSpPr>
            <p:nvPr/>
          </p:nvSpPr>
          <p:spPr bwMode="auto">
            <a:xfrm>
              <a:off x="3963988" y="3844925"/>
              <a:ext cx="428625" cy="506413"/>
            </a:xfrm>
            <a:custGeom>
              <a:avLst/>
              <a:gdLst>
                <a:gd name="T0" fmla="*/ 476255 w 428129"/>
                <a:gd name="T1" fmla="*/ 423271 h 507412"/>
                <a:gd name="T2" fmla="*/ 399820 w 428129"/>
                <a:gd name="T3" fmla="*/ 357136 h 507412"/>
                <a:gd name="T4" fmla="*/ 335140 w 428129"/>
                <a:gd name="T5" fmla="*/ 335091 h 507412"/>
                <a:gd name="T6" fmla="*/ 305746 w 428129"/>
                <a:gd name="T7" fmla="*/ 277772 h 507412"/>
                <a:gd name="T8" fmla="*/ 194027 w 428129"/>
                <a:gd name="T9" fmla="*/ 163136 h 507412"/>
                <a:gd name="T10" fmla="*/ 152870 w 428129"/>
                <a:gd name="T11" fmla="*/ 141089 h 507412"/>
                <a:gd name="T12" fmla="*/ 111712 w 428129"/>
                <a:gd name="T13" fmla="*/ 66136 h 507412"/>
                <a:gd name="T14" fmla="*/ 0 w 428129"/>
                <a:gd name="T15" fmla="*/ 0 h 5074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8129" h="507412">
                  <a:moveTo>
                    <a:pt x="428129" y="507412"/>
                  </a:moveTo>
                  <a:cubicBezTo>
                    <a:pt x="404344" y="476579"/>
                    <a:pt x="380559" y="445747"/>
                    <a:pt x="359417" y="428129"/>
                  </a:cubicBezTo>
                  <a:cubicBezTo>
                    <a:pt x="338275" y="410511"/>
                    <a:pt x="315371" y="417559"/>
                    <a:pt x="301276" y="401702"/>
                  </a:cubicBezTo>
                  <a:cubicBezTo>
                    <a:pt x="287181" y="385845"/>
                    <a:pt x="295990" y="367345"/>
                    <a:pt x="274848" y="332989"/>
                  </a:cubicBezTo>
                  <a:cubicBezTo>
                    <a:pt x="253706" y="298633"/>
                    <a:pt x="197327" y="222874"/>
                    <a:pt x="174423" y="195565"/>
                  </a:cubicBezTo>
                  <a:cubicBezTo>
                    <a:pt x="151519" y="168256"/>
                    <a:pt x="149757" y="188517"/>
                    <a:pt x="137424" y="169137"/>
                  </a:cubicBezTo>
                  <a:cubicBezTo>
                    <a:pt x="125091" y="149757"/>
                    <a:pt x="123329" y="107473"/>
                    <a:pt x="100425" y="79283"/>
                  </a:cubicBezTo>
                  <a:cubicBezTo>
                    <a:pt x="77521" y="51094"/>
                    <a:pt x="0" y="0"/>
                    <a:pt x="0" y="0"/>
                  </a:cubicBezTo>
                </a:path>
              </a:pathLst>
            </a:custGeom>
            <a:noFill/>
            <a:ln w="254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21" name="Forma livre 140"/>
            <p:cNvSpPr>
              <a:spLocks/>
            </p:cNvSpPr>
            <p:nvPr/>
          </p:nvSpPr>
          <p:spPr bwMode="auto">
            <a:xfrm>
              <a:off x="4376738" y="4343400"/>
              <a:ext cx="52387" cy="255588"/>
            </a:xfrm>
            <a:custGeom>
              <a:avLst/>
              <a:gdLst>
                <a:gd name="T0" fmla="*/ 0 w 52754"/>
                <a:gd name="T1" fmla="*/ 2147483647 h 200967"/>
                <a:gd name="T2" fmla="*/ 23791 w 52754"/>
                <a:gd name="T3" fmla="*/ 2147483647 h 200967"/>
                <a:gd name="T4" fmla="*/ 23791 w 52754"/>
                <a:gd name="T5" fmla="*/ 2147483647 h 200967"/>
                <a:gd name="T6" fmla="*/ 5286 w 52754"/>
                <a:gd name="T7" fmla="*/ 0 h 2009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754" h="200967">
                  <a:moveTo>
                    <a:pt x="0" y="200967"/>
                  </a:moveTo>
                  <a:cubicBezTo>
                    <a:pt x="18841" y="189663"/>
                    <a:pt x="37682" y="178359"/>
                    <a:pt x="45218" y="160774"/>
                  </a:cubicBezTo>
                  <a:cubicBezTo>
                    <a:pt x="52754" y="143189"/>
                    <a:pt x="51080" y="122255"/>
                    <a:pt x="45218" y="95459"/>
                  </a:cubicBezTo>
                  <a:cubicBezTo>
                    <a:pt x="39356" y="68663"/>
                    <a:pt x="10048" y="0"/>
                    <a:pt x="10048" y="0"/>
                  </a:cubicBezTo>
                </a:path>
              </a:pathLst>
            </a:custGeom>
            <a:noFill/>
            <a:ln w="19431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22" name="Forma livre 141"/>
            <p:cNvSpPr>
              <a:spLocks/>
            </p:cNvSpPr>
            <p:nvPr/>
          </p:nvSpPr>
          <p:spPr bwMode="auto">
            <a:xfrm>
              <a:off x="3889375" y="3559175"/>
              <a:ext cx="98425" cy="296863"/>
            </a:xfrm>
            <a:custGeom>
              <a:avLst/>
              <a:gdLst>
                <a:gd name="T0" fmla="*/ 27474 w 99646"/>
                <a:gd name="T1" fmla="*/ 339345 h 296427"/>
                <a:gd name="T2" fmla="*/ 27474 w 99646"/>
                <a:gd name="T3" fmla="*/ 184053 h 296427"/>
                <a:gd name="T4" fmla="*/ 0 w 99646"/>
                <a:gd name="T5" fmla="*/ 0 h 2964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646" h="296427">
                  <a:moveTo>
                    <a:pt x="85411" y="296427"/>
                  </a:moveTo>
                  <a:cubicBezTo>
                    <a:pt x="92528" y="253302"/>
                    <a:pt x="99646" y="210178"/>
                    <a:pt x="85411" y="160774"/>
                  </a:cubicBezTo>
                  <a:cubicBezTo>
                    <a:pt x="71176" y="111370"/>
                    <a:pt x="0" y="0"/>
                    <a:pt x="0" y="0"/>
                  </a:cubicBezTo>
                </a:path>
              </a:pathLst>
            </a:custGeom>
            <a:noFill/>
            <a:ln w="254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23" name="Oval 250"/>
            <p:cNvSpPr>
              <a:spLocks noChangeArrowheads="1"/>
            </p:cNvSpPr>
            <p:nvPr/>
          </p:nvSpPr>
          <p:spPr bwMode="auto">
            <a:xfrm>
              <a:off x="4362450" y="4567238"/>
              <a:ext cx="71438" cy="71437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24" name="Oval 250"/>
            <p:cNvSpPr>
              <a:spLocks noChangeArrowheads="1"/>
            </p:cNvSpPr>
            <p:nvPr/>
          </p:nvSpPr>
          <p:spPr bwMode="auto">
            <a:xfrm>
              <a:off x="4362450" y="4567238"/>
              <a:ext cx="71438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25" name="AutoShape 126"/>
            <p:cNvSpPr>
              <a:spLocks noChangeArrowheads="1"/>
            </p:cNvSpPr>
            <p:nvPr/>
          </p:nvSpPr>
          <p:spPr bwMode="auto">
            <a:xfrm>
              <a:off x="4364038" y="4584700"/>
              <a:ext cx="77787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grpSp>
          <p:nvGrpSpPr>
            <p:cNvPr id="9326" name="Group 114"/>
            <p:cNvGrpSpPr>
              <a:grpSpLocks/>
            </p:cNvGrpSpPr>
            <p:nvPr/>
          </p:nvGrpSpPr>
          <p:grpSpPr bwMode="auto">
            <a:xfrm>
              <a:off x="2733675" y="1036638"/>
              <a:ext cx="2941638" cy="4795837"/>
              <a:chOff x="1739" y="652"/>
              <a:chExt cx="1853" cy="3021"/>
            </a:xfrm>
          </p:grpSpPr>
          <p:sp>
            <p:nvSpPr>
              <p:cNvPr id="9421" name="Forma livre 145"/>
              <p:cNvSpPr>
                <a:spLocks/>
              </p:cNvSpPr>
              <p:nvPr/>
            </p:nvSpPr>
            <p:spPr bwMode="auto">
              <a:xfrm>
                <a:off x="2809" y="2608"/>
                <a:ext cx="279" cy="337"/>
              </a:xfrm>
              <a:custGeom>
                <a:avLst/>
                <a:gdLst>
                  <a:gd name="T0" fmla="*/ 0 w 442822"/>
                  <a:gd name="T1" fmla="*/ 0 h 534837"/>
                  <a:gd name="T2" fmla="*/ 0 w 442822"/>
                  <a:gd name="T3" fmla="*/ 0 h 534837"/>
                  <a:gd name="T4" fmla="*/ 0 w 442822"/>
                  <a:gd name="T5" fmla="*/ 0 h 5348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2822" h="534837">
                    <a:moveTo>
                      <a:pt x="0" y="534837"/>
                    </a:moveTo>
                    <a:cubicBezTo>
                      <a:pt x="158151" y="488829"/>
                      <a:pt x="316302" y="442822"/>
                      <a:pt x="379562" y="353683"/>
                    </a:cubicBezTo>
                    <a:cubicBezTo>
                      <a:pt x="442822" y="264544"/>
                      <a:pt x="379562" y="0"/>
                      <a:pt x="379562" y="0"/>
                    </a:cubicBezTo>
                  </a:path>
                </a:pathLst>
              </a:custGeom>
              <a:noFill/>
              <a:ln w="1905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22" name="Forma livre 146"/>
              <p:cNvSpPr>
                <a:spLocks/>
              </p:cNvSpPr>
              <p:nvPr/>
            </p:nvSpPr>
            <p:spPr bwMode="auto">
              <a:xfrm>
                <a:off x="3054" y="2413"/>
                <a:ext cx="239" cy="201"/>
              </a:xfrm>
              <a:custGeom>
                <a:avLst/>
                <a:gdLst>
                  <a:gd name="T0" fmla="*/ 0 w 379562"/>
                  <a:gd name="T1" fmla="*/ 0 h 319177"/>
                  <a:gd name="T2" fmla="*/ 0 w 379562"/>
                  <a:gd name="T3" fmla="*/ 0 h 319177"/>
                  <a:gd name="T4" fmla="*/ 0 w 379562"/>
                  <a:gd name="T5" fmla="*/ 0 h 319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9562" h="319177">
                    <a:moveTo>
                      <a:pt x="0" y="319177"/>
                    </a:moveTo>
                    <a:cubicBezTo>
                      <a:pt x="84826" y="315582"/>
                      <a:pt x="169653" y="311988"/>
                      <a:pt x="232913" y="258792"/>
                    </a:cubicBezTo>
                    <a:cubicBezTo>
                      <a:pt x="296173" y="205596"/>
                      <a:pt x="379562" y="0"/>
                      <a:pt x="379562" y="0"/>
                    </a:cubicBezTo>
                  </a:path>
                </a:pathLst>
              </a:custGeom>
              <a:noFill/>
              <a:ln w="1905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23" name="Forma livre 147"/>
              <p:cNvSpPr>
                <a:spLocks/>
              </p:cNvSpPr>
              <p:nvPr/>
            </p:nvSpPr>
            <p:spPr bwMode="auto">
              <a:xfrm>
                <a:off x="3288" y="2130"/>
                <a:ext cx="229" cy="283"/>
              </a:xfrm>
              <a:custGeom>
                <a:avLst/>
                <a:gdLst>
                  <a:gd name="T0" fmla="*/ 0 w 363747"/>
                  <a:gd name="T1" fmla="*/ 0 h 448573"/>
                  <a:gd name="T2" fmla="*/ 0 w 363747"/>
                  <a:gd name="T3" fmla="*/ 0 h 448573"/>
                  <a:gd name="T4" fmla="*/ 0 w 363747"/>
                  <a:gd name="T5" fmla="*/ 0 h 4485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3747" h="448573">
                    <a:moveTo>
                      <a:pt x="0" y="448573"/>
                    </a:moveTo>
                    <a:cubicBezTo>
                      <a:pt x="128677" y="412629"/>
                      <a:pt x="257355" y="376686"/>
                      <a:pt x="310551" y="301924"/>
                    </a:cubicBezTo>
                    <a:cubicBezTo>
                      <a:pt x="363747" y="227162"/>
                      <a:pt x="319177" y="0"/>
                      <a:pt x="319177" y="0"/>
                    </a:cubicBezTo>
                  </a:path>
                </a:pathLst>
              </a:custGeom>
              <a:noFill/>
              <a:ln w="1905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24" name="Forma livre 148"/>
              <p:cNvSpPr>
                <a:spLocks/>
              </p:cNvSpPr>
              <p:nvPr/>
            </p:nvSpPr>
            <p:spPr bwMode="auto">
              <a:xfrm>
                <a:off x="3489" y="1951"/>
                <a:ext cx="80" cy="179"/>
              </a:xfrm>
              <a:custGeom>
                <a:avLst/>
                <a:gdLst>
                  <a:gd name="T0" fmla="*/ 0 w 127959"/>
                  <a:gd name="T1" fmla="*/ 0 h 284672"/>
                  <a:gd name="T2" fmla="*/ 0 w 127959"/>
                  <a:gd name="T3" fmla="*/ 0 h 284672"/>
                  <a:gd name="T4" fmla="*/ 0 w 127959"/>
                  <a:gd name="T5" fmla="*/ 0 h 2846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959" h="284672">
                    <a:moveTo>
                      <a:pt x="0" y="284672"/>
                    </a:moveTo>
                    <a:cubicBezTo>
                      <a:pt x="56790" y="226443"/>
                      <a:pt x="113581" y="168215"/>
                      <a:pt x="120770" y="120770"/>
                    </a:cubicBezTo>
                    <a:cubicBezTo>
                      <a:pt x="127959" y="73325"/>
                      <a:pt x="43133" y="0"/>
                      <a:pt x="43133" y="0"/>
                    </a:cubicBezTo>
                  </a:path>
                </a:pathLst>
              </a:custGeom>
              <a:noFill/>
              <a:ln w="1905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25" name="Forma livre 149"/>
              <p:cNvSpPr>
                <a:spLocks/>
              </p:cNvSpPr>
              <p:nvPr/>
            </p:nvSpPr>
            <p:spPr bwMode="auto">
              <a:xfrm>
                <a:off x="3478" y="1679"/>
                <a:ext cx="114" cy="272"/>
              </a:xfrm>
              <a:custGeom>
                <a:avLst/>
                <a:gdLst>
                  <a:gd name="T0" fmla="*/ 0 w 181154"/>
                  <a:gd name="T1" fmla="*/ 0 h 431321"/>
                  <a:gd name="T2" fmla="*/ 0 w 181154"/>
                  <a:gd name="T3" fmla="*/ 0 h 431321"/>
                  <a:gd name="T4" fmla="*/ 0 w 181154"/>
                  <a:gd name="T5" fmla="*/ 0 h 4313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1154" h="431321">
                    <a:moveTo>
                      <a:pt x="51758" y="431321"/>
                    </a:moveTo>
                    <a:cubicBezTo>
                      <a:pt x="116456" y="311989"/>
                      <a:pt x="181154" y="192657"/>
                      <a:pt x="172528" y="120770"/>
                    </a:cubicBezTo>
                    <a:cubicBezTo>
                      <a:pt x="163902" y="48883"/>
                      <a:pt x="0" y="0"/>
                      <a:pt x="0" y="0"/>
                    </a:cubicBezTo>
                  </a:path>
                </a:pathLst>
              </a:custGeom>
              <a:noFill/>
              <a:ln w="1905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26" name="Forma livre 153"/>
              <p:cNvSpPr>
                <a:spLocks/>
              </p:cNvSpPr>
              <p:nvPr/>
            </p:nvSpPr>
            <p:spPr bwMode="auto">
              <a:xfrm>
                <a:off x="2929" y="1266"/>
                <a:ext cx="552" cy="413"/>
              </a:xfrm>
              <a:custGeom>
                <a:avLst/>
                <a:gdLst>
                  <a:gd name="T0" fmla="*/ 0 w 876672"/>
                  <a:gd name="T1" fmla="*/ 0 h 655607"/>
                  <a:gd name="T2" fmla="*/ 0 w 876672"/>
                  <a:gd name="T3" fmla="*/ 0 h 655607"/>
                  <a:gd name="T4" fmla="*/ 0 w 876672"/>
                  <a:gd name="T5" fmla="*/ 0 h 6556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6672" h="655607">
                    <a:moveTo>
                      <a:pt x="862642" y="655607"/>
                    </a:moveTo>
                    <a:cubicBezTo>
                      <a:pt x="904336" y="442822"/>
                      <a:pt x="888945" y="291919"/>
                      <a:pt x="297395" y="382690"/>
                    </a:cubicBezTo>
                    <a:cubicBezTo>
                      <a:pt x="367975" y="154353"/>
                      <a:pt x="0" y="0"/>
                      <a:pt x="0" y="0"/>
                    </a:cubicBezTo>
                  </a:path>
                </a:pathLst>
              </a:custGeom>
              <a:noFill/>
              <a:ln w="1905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27" name="Forma livre 154"/>
              <p:cNvSpPr>
                <a:spLocks/>
              </p:cNvSpPr>
              <p:nvPr/>
            </p:nvSpPr>
            <p:spPr bwMode="auto">
              <a:xfrm>
                <a:off x="1891" y="873"/>
                <a:ext cx="1043" cy="388"/>
              </a:xfrm>
              <a:custGeom>
                <a:avLst/>
                <a:gdLst>
                  <a:gd name="T0" fmla="*/ 0 w 1656272"/>
                  <a:gd name="T1" fmla="*/ 0 h 615218"/>
                  <a:gd name="T2" fmla="*/ 0 w 1656272"/>
                  <a:gd name="T3" fmla="*/ 0 h 615218"/>
                  <a:gd name="T4" fmla="*/ 0 w 1656272"/>
                  <a:gd name="T5" fmla="*/ 0 h 615218"/>
                  <a:gd name="T6" fmla="*/ 0 w 1656272"/>
                  <a:gd name="T7" fmla="*/ 0 h 6152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56272" h="615218">
                    <a:moveTo>
                      <a:pt x="1656272" y="615218"/>
                    </a:moveTo>
                    <a:cubicBezTo>
                      <a:pt x="1521125" y="434782"/>
                      <a:pt x="1385946" y="271781"/>
                      <a:pt x="1216326" y="169304"/>
                    </a:cubicBezTo>
                    <a:cubicBezTo>
                      <a:pt x="1046706" y="66827"/>
                      <a:pt x="841273" y="7543"/>
                      <a:pt x="638552" y="354"/>
                    </a:cubicBezTo>
                    <a:cubicBezTo>
                      <a:pt x="435831" y="-6835"/>
                      <a:pt x="0" y="97633"/>
                      <a:pt x="0" y="97633"/>
                    </a:cubicBezTo>
                  </a:path>
                </a:pathLst>
              </a:custGeom>
              <a:noFill/>
              <a:ln w="1905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28" name="Forma livre 155"/>
              <p:cNvSpPr>
                <a:spLocks/>
              </p:cNvSpPr>
              <p:nvPr/>
            </p:nvSpPr>
            <p:spPr bwMode="auto">
              <a:xfrm>
                <a:off x="1739" y="652"/>
                <a:ext cx="157" cy="277"/>
              </a:xfrm>
              <a:custGeom>
                <a:avLst/>
                <a:gdLst>
                  <a:gd name="T0" fmla="*/ 0 w 250166"/>
                  <a:gd name="T1" fmla="*/ 0 h 439947"/>
                  <a:gd name="T2" fmla="*/ 0 w 250166"/>
                  <a:gd name="T3" fmla="*/ 0 h 439947"/>
                  <a:gd name="T4" fmla="*/ 0 w 250166"/>
                  <a:gd name="T5" fmla="*/ 0 h 4399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0166" h="439947">
                    <a:moveTo>
                      <a:pt x="250166" y="439947"/>
                    </a:moveTo>
                    <a:cubicBezTo>
                      <a:pt x="245134" y="364465"/>
                      <a:pt x="240102" y="288984"/>
                      <a:pt x="198408" y="215660"/>
                    </a:cubicBezTo>
                    <a:cubicBezTo>
                      <a:pt x="156714" y="142336"/>
                      <a:pt x="0" y="0"/>
                      <a:pt x="0" y="0"/>
                    </a:cubicBezTo>
                  </a:path>
                </a:pathLst>
              </a:custGeom>
              <a:noFill/>
              <a:ln w="1905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29" name="Forma livre 157"/>
              <p:cNvSpPr>
                <a:spLocks/>
              </p:cNvSpPr>
              <p:nvPr/>
            </p:nvSpPr>
            <p:spPr bwMode="auto">
              <a:xfrm>
                <a:off x="2696" y="2940"/>
                <a:ext cx="153" cy="267"/>
              </a:xfrm>
              <a:custGeom>
                <a:avLst/>
                <a:gdLst>
                  <a:gd name="T0" fmla="*/ 0 w 242621"/>
                  <a:gd name="T1" fmla="*/ 0 h 424281"/>
                  <a:gd name="T2" fmla="*/ 0 w 242621"/>
                  <a:gd name="T3" fmla="*/ 0 h 424281"/>
                  <a:gd name="T4" fmla="*/ 0 w 242621"/>
                  <a:gd name="T5" fmla="*/ 0 h 4242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2621" h="424281">
                    <a:moveTo>
                      <a:pt x="182880" y="0"/>
                    </a:moveTo>
                    <a:cubicBezTo>
                      <a:pt x="212750" y="78028"/>
                      <a:pt x="242621" y="156057"/>
                      <a:pt x="212141" y="226771"/>
                    </a:cubicBezTo>
                    <a:cubicBezTo>
                      <a:pt x="181661" y="297485"/>
                      <a:pt x="0" y="424281"/>
                      <a:pt x="0" y="424281"/>
                    </a:cubicBezTo>
                  </a:path>
                </a:pathLst>
              </a:custGeom>
              <a:noFill/>
              <a:ln w="1905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30" name="Forma livre 158"/>
              <p:cNvSpPr>
                <a:spLocks/>
              </p:cNvSpPr>
              <p:nvPr/>
            </p:nvSpPr>
            <p:spPr bwMode="auto">
              <a:xfrm>
                <a:off x="2700" y="3203"/>
                <a:ext cx="119" cy="470"/>
              </a:xfrm>
              <a:custGeom>
                <a:avLst/>
                <a:gdLst>
                  <a:gd name="T0" fmla="*/ 0 w 187757"/>
                  <a:gd name="T1" fmla="*/ 0 h 746151"/>
                  <a:gd name="T2" fmla="*/ 0 w 187757"/>
                  <a:gd name="T3" fmla="*/ 0 h 746151"/>
                  <a:gd name="T4" fmla="*/ 0 w 187757"/>
                  <a:gd name="T5" fmla="*/ 0 h 746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7757" h="746151">
                    <a:moveTo>
                      <a:pt x="0" y="0"/>
                    </a:moveTo>
                    <a:cubicBezTo>
                      <a:pt x="74371" y="84124"/>
                      <a:pt x="148743" y="168249"/>
                      <a:pt x="168250" y="292608"/>
                    </a:cubicBezTo>
                    <a:cubicBezTo>
                      <a:pt x="187757" y="416967"/>
                      <a:pt x="117043" y="746151"/>
                      <a:pt x="117043" y="746151"/>
                    </a:cubicBezTo>
                  </a:path>
                </a:pathLst>
              </a:custGeom>
              <a:noFill/>
              <a:ln w="1905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9327" name="CaixaDeTexto 320"/>
            <p:cNvSpPr txBox="1">
              <a:spLocks noChangeArrowheads="1"/>
            </p:cNvSpPr>
            <p:nvPr/>
          </p:nvSpPr>
          <p:spPr bwMode="auto">
            <a:xfrm>
              <a:off x="4251325" y="4964113"/>
              <a:ext cx="644525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Ilhéus</a:t>
              </a:r>
            </a:p>
          </p:txBody>
        </p:sp>
        <p:sp>
          <p:nvSpPr>
            <p:cNvPr id="9328" name="CaixaDeTexto 300"/>
            <p:cNvSpPr txBox="1">
              <a:spLocks noChangeArrowheads="1"/>
            </p:cNvSpPr>
            <p:nvPr/>
          </p:nvSpPr>
          <p:spPr bwMode="auto">
            <a:xfrm>
              <a:off x="5172075" y="3692525"/>
              <a:ext cx="885825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Maceió</a:t>
              </a:r>
            </a:p>
          </p:txBody>
        </p:sp>
        <p:sp>
          <p:nvSpPr>
            <p:cNvPr id="9329" name="CaixaDeTexto 299"/>
            <p:cNvSpPr txBox="1">
              <a:spLocks noChangeArrowheads="1"/>
            </p:cNvSpPr>
            <p:nvPr/>
          </p:nvSpPr>
          <p:spPr bwMode="auto">
            <a:xfrm>
              <a:off x="4802187" y="4007004"/>
              <a:ext cx="739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Aracaju</a:t>
              </a:r>
            </a:p>
          </p:txBody>
        </p:sp>
        <p:sp>
          <p:nvSpPr>
            <p:cNvPr id="9330" name="CaixaDeTexto 100"/>
            <p:cNvSpPr txBox="1">
              <a:spLocks noChangeArrowheads="1"/>
            </p:cNvSpPr>
            <p:nvPr/>
          </p:nvSpPr>
          <p:spPr bwMode="auto">
            <a:xfrm>
              <a:off x="4445000" y="4502150"/>
              <a:ext cx="884238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Salvador</a:t>
              </a:r>
            </a:p>
          </p:txBody>
        </p:sp>
        <p:sp>
          <p:nvSpPr>
            <p:cNvPr id="9331" name="CaixaDeTexto 100"/>
            <p:cNvSpPr txBox="1">
              <a:spLocks noChangeArrowheads="1"/>
            </p:cNvSpPr>
            <p:nvPr/>
          </p:nvSpPr>
          <p:spPr bwMode="auto">
            <a:xfrm>
              <a:off x="4403725" y="4408488"/>
              <a:ext cx="884238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Aratú</a:t>
              </a:r>
            </a:p>
          </p:txBody>
        </p:sp>
        <p:sp>
          <p:nvSpPr>
            <p:cNvPr id="9332" name="CaixaDeTexto 306"/>
            <p:cNvSpPr txBox="1">
              <a:spLocks noChangeArrowheads="1"/>
            </p:cNvSpPr>
            <p:nvPr/>
          </p:nvSpPr>
          <p:spPr bwMode="auto">
            <a:xfrm>
              <a:off x="4603123" y="1878013"/>
              <a:ext cx="1101725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Fortaleza</a:t>
              </a:r>
            </a:p>
          </p:txBody>
        </p:sp>
        <p:sp>
          <p:nvSpPr>
            <p:cNvPr id="9333" name="CaixaDeTexto 310"/>
            <p:cNvSpPr txBox="1">
              <a:spLocks noChangeArrowheads="1"/>
            </p:cNvSpPr>
            <p:nvPr/>
          </p:nvSpPr>
          <p:spPr bwMode="auto">
            <a:xfrm>
              <a:off x="2882900" y="1249363"/>
              <a:ext cx="1100138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São Luís</a:t>
              </a:r>
            </a:p>
          </p:txBody>
        </p:sp>
        <p:sp>
          <p:nvSpPr>
            <p:cNvPr id="9334" name="CaixaDeTexto 303"/>
            <p:cNvSpPr txBox="1">
              <a:spLocks noChangeArrowheads="1"/>
            </p:cNvSpPr>
            <p:nvPr/>
          </p:nvSpPr>
          <p:spPr bwMode="auto">
            <a:xfrm>
              <a:off x="5427662" y="2562225"/>
              <a:ext cx="533400" cy="2842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 dirty="0">
                  <a:latin typeface="Calibri" panose="020F0502020204030204" pitchFamily="34" charset="0"/>
                </a:rPr>
                <a:t>Natal</a:t>
              </a:r>
            </a:p>
          </p:txBody>
        </p:sp>
        <p:sp>
          <p:nvSpPr>
            <p:cNvPr id="9335" name="CaixaDeTexto 306"/>
            <p:cNvSpPr txBox="1">
              <a:spLocks noChangeArrowheads="1"/>
            </p:cNvSpPr>
            <p:nvPr/>
          </p:nvSpPr>
          <p:spPr bwMode="auto">
            <a:xfrm>
              <a:off x="4437063" y="1789113"/>
              <a:ext cx="1101725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Pecém</a:t>
              </a:r>
            </a:p>
          </p:txBody>
        </p:sp>
        <p:sp>
          <p:nvSpPr>
            <p:cNvPr id="9336" name="CaixaDeTexto 109"/>
            <p:cNvSpPr txBox="1">
              <a:spLocks noChangeArrowheads="1"/>
            </p:cNvSpPr>
            <p:nvPr/>
          </p:nvSpPr>
          <p:spPr bwMode="auto">
            <a:xfrm>
              <a:off x="4768850" y="2265724"/>
              <a:ext cx="6810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 dirty="0">
                  <a:latin typeface="Calibri" panose="020F0502020204030204" pitchFamily="34" charset="0"/>
                </a:rPr>
                <a:t>Mossoró</a:t>
              </a:r>
            </a:p>
          </p:txBody>
        </p:sp>
        <p:sp>
          <p:nvSpPr>
            <p:cNvPr id="9337" name="CaixaDeTexto 301"/>
            <p:cNvSpPr txBox="1">
              <a:spLocks noChangeArrowheads="1"/>
            </p:cNvSpPr>
            <p:nvPr/>
          </p:nvSpPr>
          <p:spPr bwMode="auto">
            <a:xfrm>
              <a:off x="5470525" y="3213100"/>
              <a:ext cx="885825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Recife</a:t>
              </a:r>
            </a:p>
          </p:txBody>
        </p:sp>
        <p:sp>
          <p:nvSpPr>
            <p:cNvPr id="9338" name="CaixaDeTexto 301"/>
            <p:cNvSpPr txBox="1">
              <a:spLocks noChangeArrowheads="1"/>
            </p:cNvSpPr>
            <p:nvPr/>
          </p:nvSpPr>
          <p:spPr bwMode="auto">
            <a:xfrm>
              <a:off x="5434013" y="3328988"/>
              <a:ext cx="885825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Suape</a:t>
              </a:r>
            </a:p>
          </p:txBody>
        </p:sp>
        <p:sp>
          <p:nvSpPr>
            <p:cNvPr id="9339" name="Forma livre 102"/>
            <p:cNvSpPr>
              <a:spLocks/>
            </p:cNvSpPr>
            <p:nvPr/>
          </p:nvSpPr>
          <p:spPr bwMode="auto">
            <a:xfrm>
              <a:off x="3232150" y="2041525"/>
              <a:ext cx="1333500" cy="1479550"/>
            </a:xfrm>
            <a:custGeom>
              <a:avLst/>
              <a:gdLst>
                <a:gd name="T0" fmla="*/ 0 w 1333500"/>
                <a:gd name="T1" fmla="*/ 1479234 h 1479550"/>
                <a:gd name="T2" fmla="*/ 63517 w 1333500"/>
                <a:gd name="T3" fmla="*/ 1371307 h 1479550"/>
                <a:gd name="T4" fmla="*/ 139738 w 1333500"/>
                <a:gd name="T5" fmla="*/ 1326867 h 1479550"/>
                <a:gd name="T6" fmla="*/ 304883 w 1333500"/>
                <a:gd name="T7" fmla="*/ 1085618 h 1479550"/>
                <a:gd name="T8" fmla="*/ 330290 w 1333500"/>
                <a:gd name="T9" fmla="*/ 996737 h 1479550"/>
                <a:gd name="T10" fmla="*/ 431918 w 1333500"/>
                <a:gd name="T11" fmla="*/ 971342 h 1479550"/>
                <a:gd name="T12" fmla="*/ 489083 w 1333500"/>
                <a:gd name="T13" fmla="*/ 901507 h 1479550"/>
                <a:gd name="T14" fmla="*/ 476380 w 1333500"/>
                <a:gd name="T15" fmla="*/ 863416 h 1479550"/>
                <a:gd name="T16" fmla="*/ 514490 w 1333500"/>
                <a:gd name="T17" fmla="*/ 869764 h 1479550"/>
                <a:gd name="T18" fmla="*/ 641525 w 1333500"/>
                <a:gd name="T19" fmla="*/ 736443 h 1479550"/>
                <a:gd name="T20" fmla="*/ 781263 w 1333500"/>
                <a:gd name="T21" fmla="*/ 603121 h 1479550"/>
                <a:gd name="T22" fmla="*/ 832077 w 1333500"/>
                <a:gd name="T23" fmla="*/ 577727 h 1479550"/>
                <a:gd name="T24" fmla="*/ 895594 w 1333500"/>
                <a:gd name="T25" fmla="*/ 450754 h 1479550"/>
                <a:gd name="T26" fmla="*/ 1073443 w 1333500"/>
                <a:gd name="T27" fmla="*/ 260294 h 1479550"/>
                <a:gd name="T28" fmla="*/ 1105202 w 1333500"/>
                <a:gd name="T29" fmla="*/ 165065 h 1479550"/>
                <a:gd name="T30" fmla="*/ 1333864 w 1333500"/>
                <a:gd name="T31" fmla="*/ 0 h 14795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33500" h="1479550">
                  <a:moveTo>
                    <a:pt x="0" y="1479550"/>
                  </a:moveTo>
                  <a:cubicBezTo>
                    <a:pt x="20108" y="1438275"/>
                    <a:pt x="40217" y="1397000"/>
                    <a:pt x="63500" y="1371600"/>
                  </a:cubicBezTo>
                  <a:cubicBezTo>
                    <a:pt x="86783" y="1346200"/>
                    <a:pt x="99483" y="1374775"/>
                    <a:pt x="139700" y="1327150"/>
                  </a:cubicBezTo>
                  <a:cubicBezTo>
                    <a:pt x="179917" y="1279525"/>
                    <a:pt x="273050" y="1140883"/>
                    <a:pt x="304800" y="1085850"/>
                  </a:cubicBezTo>
                  <a:cubicBezTo>
                    <a:pt x="336550" y="1030817"/>
                    <a:pt x="309034" y="1016000"/>
                    <a:pt x="330200" y="996950"/>
                  </a:cubicBezTo>
                  <a:cubicBezTo>
                    <a:pt x="351366" y="977900"/>
                    <a:pt x="405342" y="987425"/>
                    <a:pt x="431800" y="971550"/>
                  </a:cubicBezTo>
                  <a:cubicBezTo>
                    <a:pt x="458258" y="955675"/>
                    <a:pt x="481542" y="919692"/>
                    <a:pt x="488950" y="901700"/>
                  </a:cubicBezTo>
                  <a:cubicBezTo>
                    <a:pt x="496358" y="883708"/>
                    <a:pt x="472017" y="868892"/>
                    <a:pt x="476250" y="863600"/>
                  </a:cubicBezTo>
                  <a:cubicBezTo>
                    <a:pt x="480483" y="858308"/>
                    <a:pt x="486833" y="891117"/>
                    <a:pt x="514350" y="869950"/>
                  </a:cubicBezTo>
                  <a:cubicBezTo>
                    <a:pt x="541867" y="848783"/>
                    <a:pt x="596900" y="781050"/>
                    <a:pt x="641350" y="736600"/>
                  </a:cubicBezTo>
                  <a:cubicBezTo>
                    <a:pt x="685800" y="692150"/>
                    <a:pt x="749300" y="629708"/>
                    <a:pt x="781050" y="603250"/>
                  </a:cubicBezTo>
                  <a:cubicBezTo>
                    <a:pt x="812800" y="576792"/>
                    <a:pt x="812800" y="603250"/>
                    <a:pt x="831850" y="577850"/>
                  </a:cubicBezTo>
                  <a:cubicBezTo>
                    <a:pt x="850900" y="552450"/>
                    <a:pt x="855133" y="503767"/>
                    <a:pt x="895350" y="450850"/>
                  </a:cubicBezTo>
                  <a:cubicBezTo>
                    <a:pt x="935567" y="397933"/>
                    <a:pt x="1038225" y="307975"/>
                    <a:pt x="1073150" y="260350"/>
                  </a:cubicBezTo>
                  <a:cubicBezTo>
                    <a:pt x="1108075" y="212725"/>
                    <a:pt x="1061508" y="208492"/>
                    <a:pt x="1104900" y="165100"/>
                  </a:cubicBezTo>
                  <a:cubicBezTo>
                    <a:pt x="1148292" y="121708"/>
                    <a:pt x="1333500" y="0"/>
                    <a:pt x="1333500" y="0"/>
                  </a:cubicBezTo>
                </a:path>
              </a:pathLst>
            </a:custGeom>
            <a:noFill/>
            <a:ln w="2540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40" name="AutoShape 126"/>
            <p:cNvSpPr>
              <a:spLocks noChangeArrowheads="1"/>
            </p:cNvSpPr>
            <p:nvPr/>
          </p:nvSpPr>
          <p:spPr bwMode="auto">
            <a:xfrm>
              <a:off x="4464050" y="1912938"/>
              <a:ext cx="77788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343" name="Freeform 610"/>
            <p:cNvSpPr>
              <a:spLocks/>
            </p:cNvSpPr>
            <p:nvPr/>
          </p:nvSpPr>
          <p:spPr bwMode="auto">
            <a:xfrm>
              <a:off x="3009900" y="3143250"/>
              <a:ext cx="42863" cy="14288"/>
            </a:xfrm>
            <a:custGeom>
              <a:avLst/>
              <a:gdLst>
                <a:gd name="T0" fmla="*/ 2147483647 w 27"/>
                <a:gd name="T1" fmla="*/ 0 h 9"/>
                <a:gd name="T2" fmla="*/ 2147483647 w 27"/>
                <a:gd name="T3" fmla="*/ 2147483647 h 9"/>
                <a:gd name="T4" fmla="*/ 0 w 27"/>
                <a:gd name="T5" fmla="*/ 214748364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27" y="0"/>
                  </a:moveTo>
                  <a:cubicBezTo>
                    <a:pt x="21" y="1"/>
                    <a:pt x="15" y="1"/>
                    <a:pt x="9" y="3"/>
                  </a:cubicBezTo>
                  <a:cubicBezTo>
                    <a:pt x="6" y="4"/>
                    <a:pt x="0" y="9"/>
                    <a:pt x="0" y="9"/>
                  </a:cubicBezTo>
                </a:path>
              </a:pathLst>
            </a:custGeom>
            <a:noFill/>
            <a:ln w="19050" cap="flat" cmpd="sng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44" name="Oval 250"/>
            <p:cNvSpPr>
              <a:spLocks noChangeArrowheads="1"/>
            </p:cNvSpPr>
            <p:nvPr/>
          </p:nvSpPr>
          <p:spPr bwMode="auto">
            <a:xfrm>
              <a:off x="3051175" y="3106738"/>
              <a:ext cx="71438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45" name="Oval 250"/>
            <p:cNvSpPr>
              <a:spLocks noChangeArrowheads="1"/>
            </p:cNvSpPr>
            <p:nvPr/>
          </p:nvSpPr>
          <p:spPr bwMode="auto">
            <a:xfrm>
              <a:off x="2924175" y="1528763"/>
              <a:ext cx="71438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46" name="AutoShape 126"/>
            <p:cNvSpPr>
              <a:spLocks noChangeArrowheads="1"/>
            </p:cNvSpPr>
            <p:nvPr/>
          </p:nvSpPr>
          <p:spPr bwMode="auto">
            <a:xfrm>
              <a:off x="4579938" y="1990725"/>
              <a:ext cx="77787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347" name="AutoShape 126"/>
            <p:cNvSpPr>
              <a:spLocks noChangeArrowheads="1"/>
            </p:cNvSpPr>
            <p:nvPr/>
          </p:nvSpPr>
          <p:spPr bwMode="auto">
            <a:xfrm>
              <a:off x="2890838" y="1477963"/>
              <a:ext cx="77787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348" name="AutoShape 126"/>
            <p:cNvSpPr>
              <a:spLocks noChangeArrowheads="1"/>
            </p:cNvSpPr>
            <p:nvPr/>
          </p:nvSpPr>
          <p:spPr bwMode="auto">
            <a:xfrm>
              <a:off x="2949575" y="1479550"/>
              <a:ext cx="77788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349" name="Forma livre 115"/>
            <p:cNvSpPr>
              <a:spLocks/>
            </p:cNvSpPr>
            <p:nvPr/>
          </p:nvSpPr>
          <p:spPr bwMode="auto">
            <a:xfrm>
              <a:off x="3025775" y="4513263"/>
              <a:ext cx="669925" cy="539750"/>
            </a:xfrm>
            <a:custGeom>
              <a:avLst/>
              <a:gdLst>
                <a:gd name="T0" fmla="*/ 650144 w 671265"/>
                <a:gd name="T1" fmla="*/ 549197 h 539126"/>
                <a:gd name="T2" fmla="*/ 598951 w 671265"/>
                <a:gd name="T3" fmla="*/ 522275 h 539126"/>
                <a:gd name="T4" fmla="*/ 588711 w 671265"/>
                <a:gd name="T5" fmla="*/ 457663 h 539126"/>
                <a:gd name="T6" fmla="*/ 496570 w 671265"/>
                <a:gd name="T7" fmla="*/ 446895 h 539126"/>
                <a:gd name="T8" fmla="*/ 486328 w 671265"/>
                <a:gd name="T9" fmla="*/ 393053 h 539126"/>
                <a:gd name="T10" fmla="*/ 435136 w 671265"/>
                <a:gd name="T11" fmla="*/ 333825 h 539126"/>
                <a:gd name="T12" fmla="*/ 404418 w 671265"/>
                <a:gd name="T13" fmla="*/ 344594 h 539126"/>
                <a:gd name="T14" fmla="*/ 240605 w 671265"/>
                <a:gd name="T15" fmla="*/ 285367 h 539126"/>
                <a:gd name="T16" fmla="*/ 184292 w 671265"/>
                <a:gd name="T17" fmla="*/ 166914 h 539126"/>
                <a:gd name="T18" fmla="*/ 0 w 671265"/>
                <a:gd name="T19" fmla="*/ 0 h 539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1265" h="539126">
                  <a:moveTo>
                    <a:pt x="671265" y="539126"/>
                  </a:moveTo>
                  <a:cubicBezTo>
                    <a:pt x="650122" y="533400"/>
                    <a:pt x="628980" y="527674"/>
                    <a:pt x="618409" y="512698"/>
                  </a:cubicBezTo>
                  <a:cubicBezTo>
                    <a:pt x="607838" y="497722"/>
                    <a:pt x="625456" y="461604"/>
                    <a:pt x="607838" y="449271"/>
                  </a:cubicBezTo>
                  <a:cubicBezTo>
                    <a:pt x="590220" y="436938"/>
                    <a:pt x="530316" y="449271"/>
                    <a:pt x="512698" y="438700"/>
                  </a:cubicBezTo>
                  <a:cubicBezTo>
                    <a:pt x="495080" y="428129"/>
                    <a:pt x="512698" y="404344"/>
                    <a:pt x="502127" y="385845"/>
                  </a:cubicBezTo>
                  <a:cubicBezTo>
                    <a:pt x="491556" y="367346"/>
                    <a:pt x="463367" y="335632"/>
                    <a:pt x="449272" y="327704"/>
                  </a:cubicBezTo>
                  <a:cubicBezTo>
                    <a:pt x="435177" y="319776"/>
                    <a:pt x="451033" y="346203"/>
                    <a:pt x="417558" y="338275"/>
                  </a:cubicBezTo>
                  <a:cubicBezTo>
                    <a:pt x="384083" y="330347"/>
                    <a:pt x="286301" y="309205"/>
                    <a:pt x="248421" y="280134"/>
                  </a:cubicBezTo>
                  <a:cubicBezTo>
                    <a:pt x="210541" y="251063"/>
                    <a:pt x="231684" y="210541"/>
                    <a:pt x="190280" y="163852"/>
                  </a:cubicBezTo>
                  <a:cubicBezTo>
                    <a:pt x="148877" y="117163"/>
                    <a:pt x="0" y="0"/>
                    <a:pt x="0" y="0"/>
                  </a:cubicBezTo>
                </a:path>
              </a:pathLst>
            </a:custGeom>
            <a:noFill/>
            <a:ln w="2540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50" name="CaixaDeTexto 124"/>
            <p:cNvSpPr txBox="1">
              <a:spLocks noChangeArrowheads="1"/>
            </p:cNvSpPr>
            <p:nvPr/>
          </p:nvSpPr>
          <p:spPr bwMode="auto">
            <a:xfrm>
              <a:off x="1694400" y="3806825"/>
              <a:ext cx="1021728" cy="532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 dirty="0">
                  <a:latin typeface="Calibri" panose="020F0502020204030204" pitchFamily="34" charset="0"/>
                </a:rPr>
                <a:t>Luiz </a:t>
              </a:r>
            </a:p>
            <a:p>
              <a:pPr eaLnBrk="1" hangingPunct="1"/>
              <a:r>
                <a:rPr lang="pt-BR" altLang="pt-BR" sz="800" b="0" dirty="0">
                  <a:latin typeface="Calibri" panose="020F0502020204030204" pitchFamily="34" charset="0"/>
                </a:rPr>
                <a:t>Eduardo Magalhã</a:t>
              </a:r>
              <a:r>
                <a:rPr lang="pt-BR" altLang="pt-BR" sz="8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es</a:t>
              </a:r>
            </a:p>
          </p:txBody>
        </p:sp>
        <p:sp>
          <p:nvSpPr>
            <p:cNvPr id="9351" name="AutoShape 126"/>
            <p:cNvSpPr>
              <a:spLocks noChangeArrowheads="1"/>
            </p:cNvSpPr>
            <p:nvPr/>
          </p:nvSpPr>
          <p:spPr bwMode="auto">
            <a:xfrm>
              <a:off x="4178300" y="5048250"/>
              <a:ext cx="77788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352" name="Forma livre 111"/>
            <p:cNvSpPr>
              <a:spLocks/>
            </p:cNvSpPr>
            <p:nvPr/>
          </p:nvSpPr>
          <p:spPr bwMode="auto">
            <a:xfrm>
              <a:off x="3678238" y="5057775"/>
              <a:ext cx="504825" cy="109538"/>
            </a:xfrm>
            <a:custGeom>
              <a:avLst/>
              <a:gdLst>
                <a:gd name="T0" fmla="*/ 509604 w 504508"/>
                <a:gd name="T1" fmla="*/ 32028 h 109121"/>
                <a:gd name="T2" fmla="*/ 440198 w 504508"/>
                <a:gd name="T3" fmla="*/ 26411 h 109121"/>
                <a:gd name="T4" fmla="*/ 402826 w 504508"/>
                <a:gd name="T5" fmla="*/ 48882 h 109121"/>
                <a:gd name="T6" fmla="*/ 328079 w 504508"/>
                <a:gd name="T7" fmla="*/ 26411 h 109121"/>
                <a:gd name="T8" fmla="*/ 269353 w 504508"/>
                <a:gd name="T9" fmla="*/ 71420 h 109121"/>
                <a:gd name="T10" fmla="*/ 237029 w 504508"/>
                <a:gd name="T11" fmla="*/ 107403 h 109121"/>
                <a:gd name="T12" fmla="*/ 151313 w 504508"/>
                <a:gd name="T13" fmla="*/ 113307 h 109121"/>
                <a:gd name="T14" fmla="*/ 91765 w 504508"/>
                <a:gd name="T15" fmla="*/ 110816 h 109121"/>
                <a:gd name="T16" fmla="*/ 54917 w 504508"/>
                <a:gd name="T17" fmla="*/ 55096 h 109121"/>
                <a:gd name="T18" fmla="*/ 0 w 504508"/>
                <a:gd name="T19" fmla="*/ 0 h 109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4508" h="109121">
                  <a:moveTo>
                    <a:pt x="504508" y="30132"/>
                  </a:moveTo>
                  <a:cubicBezTo>
                    <a:pt x="478961" y="26168"/>
                    <a:pt x="453414" y="22204"/>
                    <a:pt x="435796" y="24847"/>
                  </a:cubicBezTo>
                  <a:cubicBezTo>
                    <a:pt x="418178" y="27490"/>
                    <a:pt x="417296" y="45989"/>
                    <a:pt x="398797" y="45989"/>
                  </a:cubicBezTo>
                  <a:cubicBezTo>
                    <a:pt x="380298" y="45989"/>
                    <a:pt x="346822" y="21323"/>
                    <a:pt x="324799" y="24847"/>
                  </a:cubicBezTo>
                  <a:cubicBezTo>
                    <a:pt x="302776" y="28371"/>
                    <a:pt x="281681" y="54441"/>
                    <a:pt x="266658" y="67131"/>
                  </a:cubicBezTo>
                  <a:cubicBezTo>
                    <a:pt x="251635" y="79821"/>
                    <a:pt x="254134" y="94417"/>
                    <a:pt x="234658" y="100986"/>
                  </a:cubicBezTo>
                  <a:cubicBezTo>
                    <a:pt x="215182" y="107555"/>
                    <a:pt x="173768" y="106008"/>
                    <a:pt x="149800" y="106543"/>
                  </a:cubicBezTo>
                  <a:cubicBezTo>
                    <a:pt x="125832" y="107078"/>
                    <a:pt x="106753" y="113317"/>
                    <a:pt x="90849" y="104199"/>
                  </a:cubicBezTo>
                  <a:cubicBezTo>
                    <a:pt x="74945" y="95081"/>
                    <a:pt x="90944" y="80304"/>
                    <a:pt x="54373" y="51834"/>
                  </a:cubicBezTo>
                  <a:cubicBezTo>
                    <a:pt x="32088" y="37640"/>
                    <a:pt x="0" y="0"/>
                    <a:pt x="0" y="0"/>
                  </a:cubicBezTo>
                </a:path>
              </a:pathLst>
            </a:custGeom>
            <a:noFill/>
            <a:ln w="1905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53" name="CaixaDeTexto 320"/>
            <p:cNvSpPr txBox="1">
              <a:spLocks noChangeArrowheads="1"/>
            </p:cNvSpPr>
            <p:nvPr/>
          </p:nvSpPr>
          <p:spPr bwMode="auto">
            <a:xfrm>
              <a:off x="3640138" y="4997450"/>
              <a:ext cx="64452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Itabuna</a:t>
              </a:r>
            </a:p>
          </p:txBody>
        </p:sp>
        <p:sp>
          <p:nvSpPr>
            <p:cNvPr id="9354" name="Oval 250"/>
            <p:cNvSpPr>
              <a:spLocks noChangeArrowheads="1"/>
            </p:cNvSpPr>
            <p:nvPr/>
          </p:nvSpPr>
          <p:spPr bwMode="auto">
            <a:xfrm>
              <a:off x="4075113" y="5060950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55" name="Forma livre 99"/>
            <p:cNvSpPr>
              <a:spLocks/>
            </p:cNvSpPr>
            <p:nvPr/>
          </p:nvSpPr>
          <p:spPr bwMode="auto">
            <a:xfrm>
              <a:off x="2460625" y="4229100"/>
              <a:ext cx="658813" cy="1397000"/>
            </a:xfrm>
            <a:custGeom>
              <a:avLst/>
              <a:gdLst>
                <a:gd name="T0" fmla="*/ 629160 w 659154"/>
                <a:gd name="T1" fmla="*/ 0 h 1396844"/>
                <a:gd name="T2" fmla="*/ 586323 w 659154"/>
                <a:gd name="T3" fmla="*/ 45329 h 1396844"/>
                <a:gd name="T4" fmla="*/ 602390 w 659154"/>
                <a:gd name="T5" fmla="*/ 101967 h 1396844"/>
                <a:gd name="T6" fmla="*/ 613098 w 659154"/>
                <a:gd name="T7" fmla="*/ 141686 h 1396844"/>
                <a:gd name="T8" fmla="*/ 548842 w 659154"/>
                <a:gd name="T9" fmla="*/ 198324 h 1396844"/>
                <a:gd name="T10" fmla="*/ 527422 w 659154"/>
                <a:gd name="T11" fmla="*/ 249352 h 1396844"/>
                <a:gd name="T12" fmla="*/ 538131 w 659154"/>
                <a:gd name="T13" fmla="*/ 300299 h 1396844"/>
                <a:gd name="T14" fmla="*/ 527422 w 659154"/>
                <a:gd name="T15" fmla="*/ 368328 h 1396844"/>
                <a:gd name="T16" fmla="*/ 489941 w 659154"/>
                <a:gd name="T17" fmla="*/ 396647 h 1396844"/>
                <a:gd name="T18" fmla="*/ 484587 w 659154"/>
                <a:gd name="T19" fmla="*/ 430666 h 1396844"/>
                <a:gd name="T20" fmla="*/ 431043 w 659154"/>
                <a:gd name="T21" fmla="*/ 577967 h 1396844"/>
                <a:gd name="T22" fmla="*/ 382851 w 659154"/>
                <a:gd name="T23" fmla="*/ 674318 h 1396844"/>
                <a:gd name="T24" fmla="*/ 388206 w 659154"/>
                <a:gd name="T25" fmla="*/ 696976 h 1396844"/>
                <a:gd name="T26" fmla="*/ 372141 w 659154"/>
                <a:gd name="T27" fmla="*/ 747969 h 1396844"/>
                <a:gd name="T28" fmla="*/ 318596 w 659154"/>
                <a:gd name="T29" fmla="*/ 815975 h 1396844"/>
                <a:gd name="T30" fmla="*/ 286467 w 659154"/>
                <a:gd name="T31" fmla="*/ 878305 h 1396844"/>
                <a:gd name="T32" fmla="*/ 227567 w 659154"/>
                <a:gd name="T33" fmla="*/ 917970 h 1396844"/>
                <a:gd name="T34" fmla="*/ 190087 w 659154"/>
                <a:gd name="T35" fmla="*/ 957636 h 1396844"/>
                <a:gd name="T36" fmla="*/ 115123 w 659154"/>
                <a:gd name="T37" fmla="*/ 985967 h 1396844"/>
                <a:gd name="T38" fmla="*/ 99060 w 659154"/>
                <a:gd name="T39" fmla="*/ 1025631 h 1396844"/>
                <a:gd name="T40" fmla="*/ 40160 w 659154"/>
                <a:gd name="T41" fmla="*/ 1059629 h 1396844"/>
                <a:gd name="T42" fmla="*/ 40160 w 659154"/>
                <a:gd name="T43" fmla="*/ 1121961 h 1396844"/>
                <a:gd name="T44" fmla="*/ 2715 w 659154"/>
                <a:gd name="T45" fmla="*/ 1172965 h 1396844"/>
                <a:gd name="T46" fmla="*/ 24080 w 659154"/>
                <a:gd name="T47" fmla="*/ 1269294 h 1396844"/>
                <a:gd name="T48" fmla="*/ 56230 w 659154"/>
                <a:gd name="T49" fmla="*/ 1280631 h 1396844"/>
                <a:gd name="T50" fmla="*/ 56230 w 659154"/>
                <a:gd name="T51" fmla="*/ 1308960 h 1396844"/>
                <a:gd name="T52" fmla="*/ 88349 w 659154"/>
                <a:gd name="T53" fmla="*/ 1342963 h 1396844"/>
                <a:gd name="T54" fmla="*/ 66931 w 659154"/>
                <a:gd name="T55" fmla="*/ 1365615 h 1396844"/>
                <a:gd name="T56" fmla="*/ 72284 w 659154"/>
                <a:gd name="T57" fmla="*/ 1410949 h 139684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59154" h="1396844">
                  <a:moveTo>
                    <a:pt x="659154" y="0"/>
                  </a:moveTo>
                  <a:cubicBezTo>
                    <a:pt x="639052" y="14025"/>
                    <a:pt x="618950" y="28050"/>
                    <a:pt x="614275" y="44879"/>
                  </a:cubicBezTo>
                  <a:cubicBezTo>
                    <a:pt x="609600" y="61709"/>
                    <a:pt x="626430" y="85082"/>
                    <a:pt x="631105" y="100977"/>
                  </a:cubicBezTo>
                  <a:cubicBezTo>
                    <a:pt x="635780" y="116872"/>
                    <a:pt x="651674" y="124352"/>
                    <a:pt x="642324" y="140246"/>
                  </a:cubicBezTo>
                  <a:cubicBezTo>
                    <a:pt x="632974" y="156140"/>
                    <a:pt x="589966" y="178580"/>
                    <a:pt x="575006" y="196344"/>
                  </a:cubicBezTo>
                  <a:cubicBezTo>
                    <a:pt x="560047" y="214108"/>
                    <a:pt x="554437" y="230003"/>
                    <a:pt x="552567" y="246832"/>
                  </a:cubicBezTo>
                  <a:cubicBezTo>
                    <a:pt x="550697" y="263661"/>
                    <a:pt x="563787" y="277686"/>
                    <a:pt x="563787" y="297320"/>
                  </a:cubicBezTo>
                  <a:cubicBezTo>
                    <a:pt x="563787" y="316954"/>
                    <a:pt x="560982" y="348744"/>
                    <a:pt x="552567" y="364638"/>
                  </a:cubicBezTo>
                  <a:cubicBezTo>
                    <a:pt x="544152" y="380532"/>
                    <a:pt x="520778" y="382402"/>
                    <a:pt x="513298" y="392687"/>
                  </a:cubicBezTo>
                  <a:cubicBezTo>
                    <a:pt x="505818" y="402972"/>
                    <a:pt x="517974" y="396427"/>
                    <a:pt x="507689" y="426346"/>
                  </a:cubicBezTo>
                  <a:cubicBezTo>
                    <a:pt x="497404" y="456265"/>
                    <a:pt x="469355" y="531997"/>
                    <a:pt x="451590" y="572201"/>
                  </a:cubicBezTo>
                  <a:cubicBezTo>
                    <a:pt x="433826" y="612405"/>
                    <a:pt x="408582" y="647933"/>
                    <a:pt x="401102" y="667568"/>
                  </a:cubicBezTo>
                  <a:cubicBezTo>
                    <a:pt x="393622" y="687203"/>
                    <a:pt x="408582" y="677853"/>
                    <a:pt x="406712" y="690008"/>
                  </a:cubicBezTo>
                  <a:cubicBezTo>
                    <a:pt x="404842" y="702163"/>
                    <a:pt x="402038" y="720862"/>
                    <a:pt x="389883" y="740496"/>
                  </a:cubicBezTo>
                  <a:cubicBezTo>
                    <a:pt x="377728" y="760130"/>
                    <a:pt x="348744" y="786310"/>
                    <a:pt x="333784" y="807814"/>
                  </a:cubicBezTo>
                  <a:cubicBezTo>
                    <a:pt x="318824" y="829318"/>
                    <a:pt x="316019" y="852693"/>
                    <a:pt x="300125" y="869522"/>
                  </a:cubicBezTo>
                  <a:cubicBezTo>
                    <a:pt x="284231" y="886351"/>
                    <a:pt x="255246" y="895701"/>
                    <a:pt x="238417" y="908790"/>
                  </a:cubicBezTo>
                  <a:cubicBezTo>
                    <a:pt x="221588" y="921879"/>
                    <a:pt x="218783" y="936839"/>
                    <a:pt x="199149" y="948059"/>
                  </a:cubicBezTo>
                  <a:cubicBezTo>
                    <a:pt x="179515" y="959279"/>
                    <a:pt x="136505" y="964888"/>
                    <a:pt x="120611" y="976108"/>
                  </a:cubicBezTo>
                  <a:cubicBezTo>
                    <a:pt x="104717" y="987328"/>
                    <a:pt x="116872" y="1003222"/>
                    <a:pt x="103782" y="1015377"/>
                  </a:cubicBezTo>
                  <a:cubicBezTo>
                    <a:pt x="90693" y="1027532"/>
                    <a:pt x="52359" y="1033142"/>
                    <a:pt x="42074" y="1049036"/>
                  </a:cubicBezTo>
                  <a:cubicBezTo>
                    <a:pt x="31789" y="1064930"/>
                    <a:pt x="48619" y="1092045"/>
                    <a:pt x="42074" y="1110744"/>
                  </a:cubicBezTo>
                  <a:cubicBezTo>
                    <a:pt x="35529" y="1129443"/>
                    <a:pt x="5610" y="1136923"/>
                    <a:pt x="2805" y="1161232"/>
                  </a:cubicBezTo>
                  <a:cubicBezTo>
                    <a:pt x="0" y="1185541"/>
                    <a:pt x="15894" y="1238834"/>
                    <a:pt x="25244" y="1256599"/>
                  </a:cubicBezTo>
                  <a:cubicBezTo>
                    <a:pt x="34594" y="1274364"/>
                    <a:pt x="53293" y="1261274"/>
                    <a:pt x="58903" y="1267819"/>
                  </a:cubicBezTo>
                  <a:cubicBezTo>
                    <a:pt x="64513" y="1274364"/>
                    <a:pt x="53293" y="1285583"/>
                    <a:pt x="58903" y="1295868"/>
                  </a:cubicBezTo>
                  <a:cubicBezTo>
                    <a:pt x="64513" y="1306153"/>
                    <a:pt x="90692" y="1320177"/>
                    <a:pt x="92562" y="1329527"/>
                  </a:cubicBezTo>
                  <a:cubicBezTo>
                    <a:pt x="94432" y="1338877"/>
                    <a:pt x="72928" y="1340747"/>
                    <a:pt x="70123" y="1351966"/>
                  </a:cubicBezTo>
                  <a:cubicBezTo>
                    <a:pt x="67318" y="1363186"/>
                    <a:pt x="75733" y="1396844"/>
                    <a:pt x="75733" y="1396844"/>
                  </a:cubicBezTo>
                </a:path>
              </a:pathLst>
            </a:custGeom>
            <a:noFill/>
            <a:ln w="25400" cap="flat" cmpd="sng" algn="ctr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56" name="Forma livre 107"/>
            <p:cNvSpPr>
              <a:spLocks/>
            </p:cNvSpPr>
            <p:nvPr/>
          </p:nvSpPr>
          <p:spPr bwMode="auto">
            <a:xfrm>
              <a:off x="3076575" y="3948113"/>
              <a:ext cx="57150" cy="280987"/>
            </a:xfrm>
            <a:custGeom>
              <a:avLst/>
              <a:gdLst>
                <a:gd name="T0" fmla="*/ 52819 w 57377"/>
                <a:gd name="T1" fmla="*/ 0 h 281354"/>
                <a:gd name="T2" fmla="*/ 4636 w 57377"/>
                <a:gd name="T3" fmla="*/ 79305 h 281354"/>
                <a:gd name="T4" fmla="*/ 4636 w 57377"/>
                <a:gd name="T5" fmla="*/ 178439 h 281354"/>
                <a:gd name="T6" fmla="*/ 28728 w 57377"/>
                <a:gd name="T7" fmla="*/ 277573 h 2813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377" h="281354">
                  <a:moveTo>
                    <a:pt x="55076" y="0"/>
                  </a:moveTo>
                  <a:cubicBezTo>
                    <a:pt x="69311" y="10886"/>
                    <a:pt x="13208" y="50242"/>
                    <a:pt x="4835" y="80387"/>
                  </a:cubicBezTo>
                  <a:cubicBezTo>
                    <a:pt x="-3538" y="110532"/>
                    <a:pt x="648" y="147376"/>
                    <a:pt x="4835" y="180871"/>
                  </a:cubicBezTo>
                  <a:cubicBezTo>
                    <a:pt x="9022" y="214366"/>
                    <a:pt x="29955" y="281354"/>
                    <a:pt x="29955" y="281354"/>
                  </a:cubicBezTo>
                </a:path>
              </a:pathLst>
            </a:custGeom>
            <a:noFill/>
            <a:ln w="25400" cap="flat" cmpd="sng" algn="ctr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57" name="AutoShape 125"/>
            <p:cNvSpPr>
              <a:spLocks noChangeArrowheads="1"/>
            </p:cNvSpPr>
            <p:nvPr/>
          </p:nvSpPr>
          <p:spPr bwMode="auto">
            <a:xfrm rot="10800000">
              <a:off x="3028950" y="4243388"/>
              <a:ext cx="90488" cy="61912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358" name="Forma livre 115"/>
            <p:cNvSpPr>
              <a:spLocks/>
            </p:cNvSpPr>
            <p:nvPr/>
          </p:nvSpPr>
          <p:spPr bwMode="auto">
            <a:xfrm>
              <a:off x="2532063" y="4205288"/>
              <a:ext cx="534987" cy="63500"/>
            </a:xfrm>
            <a:custGeom>
              <a:avLst/>
              <a:gdLst>
                <a:gd name="T0" fmla="*/ 544022 w 534390"/>
                <a:gd name="T1" fmla="*/ 73008 h 62345"/>
                <a:gd name="T2" fmla="*/ 489621 w 534390"/>
                <a:gd name="T3" fmla="*/ 41153 h 62345"/>
                <a:gd name="T4" fmla="*/ 471486 w 534390"/>
                <a:gd name="T5" fmla="*/ 80976 h 62345"/>
                <a:gd name="T6" fmla="*/ 380816 w 534390"/>
                <a:gd name="T7" fmla="*/ 57079 h 62345"/>
                <a:gd name="T8" fmla="*/ 350592 w 534390"/>
                <a:gd name="T9" fmla="*/ 73008 h 62345"/>
                <a:gd name="T10" fmla="*/ 193430 w 534390"/>
                <a:gd name="T11" fmla="*/ 57079 h 62345"/>
                <a:gd name="T12" fmla="*/ 157161 w 534390"/>
                <a:gd name="T13" fmla="*/ 9292 h 62345"/>
                <a:gd name="T14" fmla="*/ 120894 w 534390"/>
                <a:gd name="T15" fmla="*/ 25220 h 62345"/>
                <a:gd name="T16" fmla="*/ 102760 w 534390"/>
                <a:gd name="T17" fmla="*/ 1326 h 62345"/>
                <a:gd name="T18" fmla="*/ 0 w 534390"/>
                <a:gd name="T19" fmla="*/ 17256 h 623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4390" h="62345">
                  <a:moveTo>
                    <a:pt x="534390" y="54428"/>
                  </a:moveTo>
                  <a:cubicBezTo>
                    <a:pt x="513608" y="42058"/>
                    <a:pt x="492826" y="29688"/>
                    <a:pt x="480951" y="30678"/>
                  </a:cubicBezTo>
                  <a:cubicBezTo>
                    <a:pt x="469076" y="31668"/>
                    <a:pt x="480951" y="58387"/>
                    <a:pt x="463138" y="60366"/>
                  </a:cubicBezTo>
                  <a:cubicBezTo>
                    <a:pt x="445325" y="62345"/>
                    <a:pt x="393865" y="43543"/>
                    <a:pt x="374073" y="42553"/>
                  </a:cubicBezTo>
                  <a:cubicBezTo>
                    <a:pt x="354281" y="41563"/>
                    <a:pt x="375063" y="54428"/>
                    <a:pt x="344385" y="54428"/>
                  </a:cubicBezTo>
                  <a:cubicBezTo>
                    <a:pt x="313707" y="54428"/>
                    <a:pt x="221673" y="50470"/>
                    <a:pt x="190005" y="42553"/>
                  </a:cubicBezTo>
                  <a:cubicBezTo>
                    <a:pt x="158337" y="34636"/>
                    <a:pt x="166254" y="10886"/>
                    <a:pt x="154379" y="6927"/>
                  </a:cubicBezTo>
                  <a:cubicBezTo>
                    <a:pt x="142504" y="2969"/>
                    <a:pt x="127660" y="19792"/>
                    <a:pt x="118753" y="18802"/>
                  </a:cubicBezTo>
                  <a:cubicBezTo>
                    <a:pt x="109847" y="17812"/>
                    <a:pt x="120732" y="1978"/>
                    <a:pt x="100940" y="989"/>
                  </a:cubicBezTo>
                  <a:cubicBezTo>
                    <a:pt x="81148" y="0"/>
                    <a:pt x="0" y="12865"/>
                    <a:pt x="0" y="12865"/>
                  </a:cubicBezTo>
                </a:path>
              </a:pathLst>
            </a:custGeom>
            <a:noFill/>
            <a:ln w="2540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59" name="Oval 250"/>
            <p:cNvSpPr>
              <a:spLocks noChangeArrowheads="1"/>
            </p:cNvSpPr>
            <p:nvPr/>
          </p:nvSpPr>
          <p:spPr bwMode="auto">
            <a:xfrm>
              <a:off x="3055938" y="4194175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60" name="Oval 250"/>
            <p:cNvSpPr>
              <a:spLocks noChangeArrowheads="1"/>
            </p:cNvSpPr>
            <p:nvPr/>
          </p:nvSpPr>
          <p:spPr bwMode="auto">
            <a:xfrm>
              <a:off x="2493963" y="5589588"/>
              <a:ext cx="71437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61" name="Forma livre 107"/>
            <p:cNvSpPr>
              <a:spLocks/>
            </p:cNvSpPr>
            <p:nvPr/>
          </p:nvSpPr>
          <p:spPr bwMode="auto">
            <a:xfrm>
              <a:off x="3136900" y="3516313"/>
              <a:ext cx="747713" cy="431800"/>
            </a:xfrm>
            <a:custGeom>
              <a:avLst/>
              <a:gdLst>
                <a:gd name="T0" fmla="*/ 750401 w 747422"/>
                <a:gd name="T1" fmla="*/ 42197 h 432484"/>
                <a:gd name="T2" fmla="*/ 698513 w 747422"/>
                <a:gd name="T3" fmla="*/ 3063 h 432484"/>
                <a:gd name="T4" fmla="*/ 590741 w 747422"/>
                <a:gd name="T5" fmla="*/ 6979 h 432484"/>
                <a:gd name="T6" fmla="*/ 578767 w 747422"/>
                <a:gd name="T7" fmla="*/ 42197 h 432484"/>
                <a:gd name="T8" fmla="*/ 514903 w 747422"/>
                <a:gd name="T9" fmla="*/ 61763 h 432484"/>
                <a:gd name="T10" fmla="*/ 351251 w 747422"/>
                <a:gd name="T11" fmla="*/ 46109 h 432484"/>
                <a:gd name="T12" fmla="*/ 287390 w 747422"/>
                <a:gd name="T13" fmla="*/ 128287 h 432484"/>
                <a:gd name="T14" fmla="*/ 195584 w 747422"/>
                <a:gd name="T15" fmla="*/ 245684 h 432484"/>
                <a:gd name="T16" fmla="*/ 91808 w 747422"/>
                <a:gd name="T17" fmla="*/ 339600 h 432484"/>
                <a:gd name="T18" fmla="*/ 31928 w 747422"/>
                <a:gd name="T19" fmla="*/ 366994 h 432484"/>
                <a:gd name="T20" fmla="*/ 0 w 747422"/>
                <a:gd name="T21" fmla="*/ 425692 h 4324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7422" h="432484">
                  <a:moveTo>
                    <a:pt x="747422" y="42870"/>
                  </a:moveTo>
                  <a:cubicBezTo>
                    <a:pt x="734832" y="25973"/>
                    <a:pt x="722243" y="9076"/>
                    <a:pt x="695739" y="3113"/>
                  </a:cubicBezTo>
                  <a:cubicBezTo>
                    <a:pt x="669235" y="-2850"/>
                    <a:pt x="608274" y="463"/>
                    <a:pt x="588396" y="7089"/>
                  </a:cubicBezTo>
                  <a:cubicBezTo>
                    <a:pt x="568518" y="13715"/>
                    <a:pt x="589059" y="33593"/>
                    <a:pt x="576469" y="42870"/>
                  </a:cubicBezTo>
                  <a:cubicBezTo>
                    <a:pt x="563879" y="52147"/>
                    <a:pt x="550628" y="62086"/>
                    <a:pt x="512859" y="62748"/>
                  </a:cubicBezTo>
                  <a:cubicBezTo>
                    <a:pt x="475090" y="63411"/>
                    <a:pt x="387626" y="35581"/>
                    <a:pt x="349857" y="46845"/>
                  </a:cubicBezTo>
                  <a:cubicBezTo>
                    <a:pt x="312088" y="58109"/>
                    <a:pt x="286247" y="130334"/>
                    <a:pt x="286247" y="130334"/>
                  </a:cubicBezTo>
                  <a:cubicBezTo>
                    <a:pt x="260405" y="164127"/>
                    <a:pt x="227275" y="213823"/>
                    <a:pt x="194807" y="249604"/>
                  </a:cubicBezTo>
                  <a:cubicBezTo>
                    <a:pt x="162339" y="285385"/>
                    <a:pt x="118607" y="324478"/>
                    <a:pt x="91440" y="345019"/>
                  </a:cubicBezTo>
                  <a:cubicBezTo>
                    <a:pt x="64273" y="365560"/>
                    <a:pt x="47045" y="358272"/>
                    <a:pt x="31805" y="372849"/>
                  </a:cubicBezTo>
                  <a:cubicBezTo>
                    <a:pt x="16565" y="387426"/>
                    <a:pt x="19878" y="421882"/>
                    <a:pt x="0" y="432484"/>
                  </a:cubicBezTo>
                </a:path>
              </a:pathLst>
            </a:custGeom>
            <a:noFill/>
            <a:ln w="25400" cap="flat" cmpd="sng" algn="ctr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62" name="Forma livre 111"/>
            <p:cNvSpPr>
              <a:spLocks/>
            </p:cNvSpPr>
            <p:nvPr/>
          </p:nvSpPr>
          <p:spPr bwMode="auto">
            <a:xfrm>
              <a:off x="3895725" y="3321050"/>
              <a:ext cx="566738" cy="236538"/>
            </a:xfrm>
            <a:custGeom>
              <a:avLst/>
              <a:gdLst>
                <a:gd name="T0" fmla="*/ 0 w 565744"/>
                <a:gd name="T1" fmla="*/ 321132 h 235726"/>
                <a:gd name="T2" fmla="*/ 46223 w 565744"/>
                <a:gd name="T3" fmla="*/ 227027 h 235726"/>
                <a:gd name="T4" fmla="*/ 115549 w 565744"/>
                <a:gd name="T5" fmla="*/ 155333 h 235726"/>
                <a:gd name="T6" fmla="*/ 223398 w 565744"/>
                <a:gd name="T7" fmla="*/ 110528 h 235726"/>
                <a:gd name="T8" fmla="*/ 265765 w 565744"/>
                <a:gd name="T9" fmla="*/ 70203 h 235726"/>
                <a:gd name="T10" fmla="*/ 277323 w 565744"/>
                <a:gd name="T11" fmla="*/ 47795 h 235726"/>
                <a:gd name="T12" fmla="*/ 304284 w 565744"/>
                <a:gd name="T13" fmla="*/ 52272 h 235726"/>
                <a:gd name="T14" fmla="*/ 373610 w 565744"/>
                <a:gd name="T15" fmla="*/ 2990 h 235726"/>
                <a:gd name="T16" fmla="*/ 442939 w 565744"/>
                <a:gd name="T17" fmla="*/ 34357 h 235726"/>
                <a:gd name="T18" fmla="*/ 512275 w 565744"/>
                <a:gd name="T19" fmla="*/ 92600 h 235726"/>
                <a:gd name="T20" fmla="*/ 523829 w 565744"/>
                <a:gd name="T21" fmla="*/ 128453 h 235726"/>
                <a:gd name="T22" fmla="*/ 662492 w 565744"/>
                <a:gd name="T23" fmla="*/ 88118 h 2357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5744" h="235726">
                  <a:moveTo>
                    <a:pt x="0" y="235726"/>
                  </a:moveTo>
                  <a:cubicBezTo>
                    <a:pt x="11512" y="211331"/>
                    <a:pt x="23025" y="186936"/>
                    <a:pt x="39471" y="166653"/>
                  </a:cubicBezTo>
                  <a:cubicBezTo>
                    <a:pt x="55917" y="146370"/>
                    <a:pt x="73460" y="128279"/>
                    <a:pt x="98677" y="114026"/>
                  </a:cubicBezTo>
                  <a:cubicBezTo>
                    <a:pt x="123894" y="99773"/>
                    <a:pt x="169395" y="91550"/>
                    <a:pt x="190775" y="81134"/>
                  </a:cubicBezTo>
                  <a:cubicBezTo>
                    <a:pt x="212155" y="70718"/>
                    <a:pt x="219281" y="59206"/>
                    <a:pt x="226956" y="51531"/>
                  </a:cubicBezTo>
                  <a:cubicBezTo>
                    <a:pt x="234631" y="43856"/>
                    <a:pt x="231341" y="37278"/>
                    <a:pt x="236823" y="35085"/>
                  </a:cubicBezTo>
                  <a:cubicBezTo>
                    <a:pt x="242305" y="32892"/>
                    <a:pt x="246143" y="43856"/>
                    <a:pt x="259848" y="38374"/>
                  </a:cubicBezTo>
                  <a:cubicBezTo>
                    <a:pt x="273553" y="32892"/>
                    <a:pt x="299319" y="4386"/>
                    <a:pt x="319054" y="2193"/>
                  </a:cubicBezTo>
                  <a:cubicBezTo>
                    <a:pt x="338789" y="0"/>
                    <a:pt x="358524" y="14253"/>
                    <a:pt x="378259" y="25217"/>
                  </a:cubicBezTo>
                  <a:cubicBezTo>
                    <a:pt x="397994" y="36181"/>
                    <a:pt x="425953" y="56465"/>
                    <a:pt x="437465" y="67977"/>
                  </a:cubicBezTo>
                  <a:cubicBezTo>
                    <a:pt x="448977" y="79489"/>
                    <a:pt x="425953" y="94838"/>
                    <a:pt x="447333" y="94290"/>
                  </a:cubicBezTo>
                  <a:cubicBezTo>
                    <a:pt x="468713" y="93742"/>
                    <a:pt x="565744" y="64687"/>
                    <a:pt x="565744" y="64687"/>
                  </a:cubicBezTo>
                </a:path>
              </a:pathLst>
            </a:custGeom>
            <a:noFill/>
            <a:ln w="1905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63" name="Forma livre 123"/>
            <p:cNvSpPr>
              <a:spLocks/>
            </p:cNvSpPr>
            <p:nvPr/>
          </p:nvSpPr>
          <p:spPr bwMode="auto">
            <a:xfrm>
              <a:off x="4446588" y="3392488"/>
              <a:ext cx="171450" cy="103187"/>
            </a:xfrm>
            <a:custGeom>
              <a:avLst/>
              <a:gdLst>
                <a:gd name="T0" fmla="*/ 0 w 171907"/>
                <a:gd name="T1" fmla="*/ 0 h 103632"/>
                <a:gd name="T2" fmla="*/ 56082 w 171907"/>
                <a:gd name="T3" fmla="*/ 54626 h 103632"/>
                <a:gd name="T4" fmla="*/ 94637 w 171907"/>
                <a:gd name="T5" fmla="*/ 95599 h 103632"/>
                <a:gd name="T6" fmla="*/ 164739 w 171907"/>
                <a:gd name="T7" fmla="*/ 61457 h 1036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907" h="103632">
                  <a:moveTo>
                    <a:pt x="0" y="0"/>
                  </a:moveTo>
                  <a:cubicBezTo>
                    <a:pt x="21031" y="20726"/>
                    <a:pt x="42063" y="41453"/>
                    <a:pt x="58522" y="58522"/>
                  </a:cubicBezTo>
                  <a:cubicBezTo>
                    <a:pt x="74981" y="75591"/>
                    <a:pt x="79858" y="101194"/>
                    <a:pt x="98755" y="102413"/>
                  </a:cubicBezTo>
                  <a:cubicBezTo>
                    <a:pt x="117652" y="103632"/>
                    <a:pt x="155448" y="73762"/>
                    <a:pt x="171907" y="65837"/>
                  </a:cubicBezTo>
                </a:path>
              </a:pathLst>
            </a:custGeom>
            <a:noFill/>
            <a:ln w="1905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64" name="CaixaDeTexto 107"/>
            <p:cNvSpPr txBox="1">
              <a:spLocks noChangeArrowheads="1"/>
            </p:cNvSpPr>
            <p:nvPr/>
          </p:nvSpPr>
          <p:spPr bwMode="auto">
            <a:xfrm>
              <a:off x="3319729" y="3359382"/>
              <a:ext cx="877888" cy="2159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Petrolina</a:t>
              </a:r>
            </a:p>
          </p:txBody>
        </p:sp>
        <p:sp>
          <p:nvSpPr>
            <p:cNvPr id="9365" name="CaixaDeTexto 107"/>
            <p:cNvSpPr txBox="1">
              <a:spLocks noChangeArrowheads="1"/>
            </p:cNvSpPr>
            <p:nvPr/>
          </p:nvSpPr>
          <p:spPr bwMode="auto">
            <a:xfrm>
              <a:off x="3397250" y="3506788"/>
              <a:ext cx="87788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Juazeiro</a:t>
              </a:r>
            </a:p>
          </p:txBody>
        </p:sp>
        <p:sp>
          <p:nvSpPr>
            <p:cNvPr id="9366" name="Oval 250"/>
            <p:cNvSpPr>
              <a:spLocks noChangeArrowheads="1"/>
            </p:cNvSpPr>
            <p:nvPr/>
          </p:nvSpPr>
          <p:spPr bwMode="auto">
            <a:xfrm>
              <a:off x="3852863" y="3503613"/>
              <a:ext cx="71437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67" name="Oval 250"/>
            <p:cNvSpPr>
              <a:spLocks noChangeArrowheads="1"/>
            </p:cNvSpPr>
            <p:nvPr/>
          </p:nvSpPr>
          <p:spPr bwMode="auto">
            <a:xfrm>
              <a:off x="3873500" y="3548063"/>
              <a:ext cx="71438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69" name="AutoShape 125"/>
            <p:cNvSpPr>
              <a:spLocks noChangeArrowheads="1"/>
            </p:cNvSpPr>
            <p:nvPr/>
          </p:nvSpPr>
          <p:spPr bwMode="auto">
            <a:xfrm rot="10800000">
              <a:off x="3838575" y="3463925"/>
              <a:ext cx="92075" cy="619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370" name="Forma livre 115"/>
            <p:cNvSpPr>
              <a:spLocks/>
            </p:cNvSpPr>
            <p:nvPr/>
          </p:nvSpPr>
          <p:spPr bwMode="auto">
            <a:xfrm>
              <a:off x="4621213" y="3430588"/>
              <a:ext cx="582612" cy="328612"/>
            </a:xfrm>
            <a:custGeom>
              <a:avLst/>
              <a:gdLst>
                <a:gd name="T0" fmla="*/ 0 w 583006"/>
                <a:gd name="T1" fmla="*/ 0 h 328325"/>
                <a:gd name="T2" fmla="*/ 37532 w 583006"/>
                <a:gd name="T3" fmla="*/ 96265 h 328325"/>
                <a:gd name="T4" fmla="*/ 75070 w 583006"/>
                <a:gd name="T5" fmla="*/ 116180 h 328325"/>
                <a:gd name="T6" fmla="*/ 101057 w 583006"/>
                <a:gd name="T7" fmla="*/ 152696 h 328325"/>
                <a:gd name="T8" fmla="*/ 167466 w 583006"/>
                <a:gd name="T9" fmla="*/ 205807 h 328325"/>
                <a:gd name="T10" fmla="*/ 326268 w 583006"/>
                <a:gd name="T11" fmla="*/ 239003 h 328325"/>
                <a:gd name="T12" fmla="*/ 352254 w 583006"/>
                <a:gd name="T13" fmla="*/ 302075 h 328325"/>
                <a:gd name="T14" fmla="*/ 381126 w 583006"/>
                <a:gd name="T15" fmla="*/ 292115 h 328325"/>
                <a:gd name="T16" fmla="*/ 412887 w 583006"/>
                <a:gd name="T17" fmla="*/ 298756 h 328325"/>
                <a:gd name="T18" fmla="*/ 441761 w 583006"/>
                <a:gd name="T19" fmla="*/ 268880 h 328325"/>
                <a:gd name="T20" fmla="*/ 470634 w 583006"/>
                <a:gd name="T21" fmla="*/ 282156 h 328325"/>
                <a:gd name="T22" fmla="*/ 482182 w 583006"/>
                <a:gd name="T23" fmla="*/ 308715 h 328325"/>
                <a:gd name="T24" fmla="*/ 525493 w 583006"/>
                <a:gd name="T25" fmla="*/ 312033 h 328325"/>
                <a:gd name="T26" fmla="*/ 548591 w 583006"/>
                <a:gd name="T27" fmla="*/ 355189 h 3283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3006" h="328325">
                  <a:moveTo>
                    <a:pt x="0" y="0"/>
                  </a:moveTo>
                  <a:cubicBezTo>
                    <a:pt x="13296" y="35543"/>
                    <a:pt x="26593" y="71086"/>
                    <a:pt x="39890" y="88985"/>
                  </a:cubicBezTo>
                  <a:cubicBezTo>
                    <a:pt x="53187" y="106884"/>
                    <a:pt x="68529" y="98702"/>
                    <a:pt x="79780" y="107396"/>
                  </a:cubicBezTo>
                  <a:cubicBezTo>
                    <a:pt x="91031" y="116090"/>
                    <a:pt x="91031" y="127341"/>
                    <a:pt x="107396" y="141149"/>
                  </a:cubicBezTo>
                  <a:cubicBezTo>
                    <a:pt x="123761" y="154957"/>
                    <a:pt x="138080" y="176947"/>
                    <a:pt x="177970" y="190244"/>
                  </a:cubicBezTo>
                  <a:cubicBezTo>
                    <a:pt x="217860" y="203541"/>
                    <a:pt x="314005" y="206098"/>
                    <a:pt x="346735" y="220929"/>
                  </a:cubicBezTo>
                  <a:cubicBezTo>
                    <a:pt x="379465" y="235760"/>
                    <a:pt x="364634" y="271048"/>
                    <a:pt x="374351" y="279230"/>
                  </a:cubicBezTo>
                  <a:cubicBezTo>
                    <a:pt x="384068" y="287412"/>
                    <a:pt x="394296" y="270535"/>
                    <a:pt x="405036" y="270024"/>
                  </a:cubicBezTo>
                  <a:cubicBezTo>
                    <a:pt x="415776" y="269513"/>
                    <a:pt x="428050" y="279741"/>
                    <a:pt x="438789" y="276161"/>
                  </a:cubicBezTo>
                  <a:cubicBezTo>
                    <a:pt x="449528" y="272581"/>
                    <a:pt x="459245" y="251102"/>
                    <a:pt x="469473" y="248545"/>
                  </a:cubicBezTo>
                  <a:cubicBezTo>
                    <a:pt x="479701" y="245988"/>
                    <a:pt x="492998" y="254682"/>
                    <a:pt x="500158" y="260819"/>
                  </a:cubicBezTo>
                  <a:cubicBezTo>
                    <a:pt x="507318" y="266956"/>
                    <a:pt x="502715" y="280764"/>
                    <a:pt x="512432" y="285367"/>
                  </a:cubicBezTo>
                  <a:cubicBezTo>
                    <a:pt x="522149" y="289970"/>
                    <a:pt x="546697" y="281275"/>
                    <a:pt x="558459" y="288435"/>
                  </a:cubicBezTo>
                  <a:cubicBezTo>
                    <a:pt x="570221" y="295595"/>
                    <a:pt x="583006" y="328325"/>
                    <a:pt x="583006" y="328325"/>
                  </a:cubicBezTo>
                </a:path>
              </a:pathLst>
            </a:custGeom>
            <a:noFill/>
            <a:ln w="1905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74" name="CaixaDeTexto 310"/>
            <p:cNvSpPr txBox="1">
              <a:spLocks noChangeArrowheads="1"/>
            </p:cNvSpPr>
            <p:nvPr/>
          </p:nvSpPr>
          <p:spPr bwMode="auto">
            <a:xfrm>
              <a:off x="3621088" y="1497013"/>
              <a:ext cx="1100137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Luís Correia</a:t>
              </a:r>
            </a:p>
          </p:txBody>
        </p:sp>
        <p:sp>
          <p:nvSpPr>
            <p:cNvPr id="9375" name="Oval 250"/>
            <p:cNvSpPr>
              <a:spLocks noChangeArrowheads="1"/>
            </p:cNvSpPr>
            <p:nvPr/>
          </p:nvSpPr>
          <p:spPr bwMode="auto">
            <a:xfrm>
              <a:off x="3643313" y="1638300"/>
              <a:ext cx="71437" cy="69850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76" name="Oval 250"/>
            <p:cNvSpPr>
              <a:spLocks noChangeArrowheads="1"/>
            </p:cNvSpPr>
            <p:nvPr/>
          </p:nvSpPr>
          <p:spPr bwMode="auto">
            <a:xfrm>
              <a:off x="3313113" y="2276475"/>
              <a:ext cx="71437" cy="71438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77" name="CaixaDeTexto 127"/>
            <p:cNvSpPr txBox="1">
              <a:spLocks noChangeArrowheads="1"/>
            </p:cNvSpPr>
            <p:nvPr/>
          </p:nvSpPr>
          <p:spPr bwMode="auto">
            <a:xfrm>
              <a:off x="3083200" y="3008313"/>
              <a:ext cx="833437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Eliseu Martins</a:t>
              </a:r>
            </a:p>
          </p:txBody>
        </p:sp>
        <p:sp>
          <p:nvSpPr>
            <p:cNvPr id="9378" name="Freeform 682"/>
            <p:cNvSpPr>
              <a:spLocks/>
            </p:cNvSpPr>
            <p:nvPr/>
          </p:nvSpPr>
          <p:spPr bwMode="auto">
            <a:xfrm>
              <a:off x="3676650" y="1704975"/>
              <a:ext cx="19050" cy="352425"/>
            </a:xfrm>
            <a:custGeom>
              <a:avLst/>
              <a:gdLst>
                <a:gd name="T0" fmla="*/ 0 w 12"/>
                <a:gd name="T1" fmla="*/ 2147483647 h 222"/>
                <a:gd name="T2" fmla="*/ 2147483647 w 12"/>
                <a:gd name="T3" fmla="*/ 2147483647 h 222"/>
                <a:gd name="T4" fmla="*/ 2147483647 w 12"/>
                <a:gd name="T5" fmla="*/ 0 h 2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2">
                  <a:moveTo>
                    <a:pt x="0" y="222"/>
                  </a:moveTo>
                  <a:cubicBezTo>
                    <a:pt x="9" y="184"/>
                    <a:pt x="6" y="144"/>
                    <a:pt x="12" y="105"/>
                  </a:cubicBezTo>
                  <a:cubicBezTo>
                    <a:pt x="9" y="8"/>
                    <a:pt x="9" y="43"/>
                    <a:pt x="9" y="0"/>
                  </a:cubicBezTo>
                </a:path>
              </a:pathLst>
            </a:custGeom>
            <a:noFill/>
            <a:ln w="19050" cap="flat" cmpd="sng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79" name="Freeform 109"/>
            <p:cNvSpPr>
              <a:spLocks/>
            </p:cNvSpPr>
            <p:nvPr/>
          </p:nvSpPr>
          <p:spPr bwMode="auto">
            <a:xfrm>
              <a:off x="2411413" y="2282825"/>
              <a:ext cx="481012" cy="595313"/>
            </a:xfrm>
            <a:custGeom>
              <a:avLst/>
              <a:gdLst>
                <a:gd name="T0" fmla="*/ 0 w 419501"/>
                <a:gd name="T1" fmla="*/ 584075 h 596448"/>
                <a:gd name="T2" fmla="*/ 386097 w 419501"/>
                <a:gd name="T3" fmla="*/ 472146 h 596448"/>
                <a:gd name="T4" fmla="*/ 64352 w 419501"/>
                <a:gd name="T5" fmla="*/ 434837 h 596448"/>
                <a:gd name="T6" fmla="*/ 128702 w 419501"/>
                <a:gd name="T7" fmla="*/ 285596 h 596448"/>
                <a:gd name="T8" fmla="*/ 107251 w 419501"/>
                <a:gd name="T9" fmla="*/ 210979 h 596448"/>
                <a:gd name="T10" fmla="*/ 321746 w 419501"/>
                <a:gd name="T11" fmla="*/ 159678 h 596448"/>
                <a:gd name="T12" fmla="*/ 225223 w 419501"/>
                <a:gd name="T13" fmla="*/ 120038 h 596448"/>
                <a:gd name="T14" fmla="*/ 1126112 w 419501"/>
                <a:gd name="T15" fmla="*/ 45417 h 596448"/>
                <a:gd name="T16" fmla="*/ 1889390 w 419501"/>
                <a:gd name="T17" fmla="*/ 2855 h 5964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9501" h="596448">
                  <a:moveTo>
                    <a:pt x="0" y="596448"/>
                  </a:moveTo>
                  <a:cubicBezTo>
                    <a:pt x="41672" y="551998"/>
                    <a:pt x="83344" y="507548"/>
                    <a:pt x="85725" y="482148"/>
                  </a:cubicBezTo>
                  <a:cubicBezTo>
                    <a:pt x="88106" y="456748"/>
                    <a:pt x="23812" y="475798"/>
                    <a:pt x="14287" y="444048"/>
                  </a:cubicBezTo>
                  <a:cubicBezTo>
                    <a:pt x="4762" y="412298"/>
                    <a:pt x="26987" y="329748"/>
                    <a:pt x="28575" y="291648"/>
                  </a:cubicBezTo>
                  <a:cubicBezTo>
                    <a:pt x="30163" y="253548"/>
                    <a:pt x="16668" y="236879"/>
                    <a:pt x="23812" y="215448"/>
                  </a:cubicBezTo>
                  <a:cubicBezTo>
                    <a:pt x="30956" y="194017"/>
                    <a:pt x="67071" y="178539"/>
                    <a:pt x="71437" y="163061"/>
                  </a:cubicBezTo>
                  <a:cubicBezTo>
                    <a:pt x="75803" y="147583"/>
                    <a:pt x="20240" y="142027"/>
                    <a:pt x="50006" y="122580"/>
                  </a:cubicBezTo>
                  <a:cubicBezTo>
                    <a:pt x="79772" y="103133"/>
                    <a:pt x="205978" y="57096"/>
                    <a:pt x="250031" y="46380"/>
                  </a:cubicBezTo>
                  <a:cubicBezTo>
                    <a:pt x="294084" y="35664"/>
                    <a:pt x="375051" y="-12167"/>
                    <a:pt x="419501" y="2914"/>
                  </a:cubicBezTo>
                </a:path>
              </a:pathLst>
            </a:custGeom>
            <a:noFill/>
            <a:ln w="1905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82" name="Forma livre 100"/>
            <p:cNvSpPr>
              <a:spLocks/>
            </p:cNvSpPr>
            <p:nvPr/>
          </p:nvSpPr>
          <p:spPr bwMode="auto">
            <a:xfrm>
              <a:off x="2005013" y="2606675"/>
              <a:ext cx="404812" cy="269875"/>
            </a:xfrm>
            <a:custGeom>
              <a:avLst/>
              <a:gdLst>
                <a:gd name="T0" fmla="*/ 11323 w 405428"/>
                <a:gd name="T1" fmla="*/ 0 h 271238"/>
                <a:gd name="T2" fmla="*/ 14344 w 405428"/>
                <a:gd name="T3" fmla="*/ 86710 h 271238"/>
                <a:gd name="T4" fmla="*/ 0 w 405428"/>
                <a:gd name="T5" fmla="*/ 164683 h 271238"/>
                <a:gd name="T6" fmla="*/ 80859 w 405428"/>
                <a:gd name="T7" fmla="*/ 176727 h 271238"/>
                <a:gd name="T8" fmla="*/ 196090 w 405428"/>
                <a:gd name="T9" fmla="*/ 187813 h 271238"/>
                <a:gd name="T10" fmla="*/ 233202 w 405428"/>
                <a:gd name="T11" fmla="*/ 173252 h 271238"/>
                <a:gd name="T12" fmla="*/ 385773 w 405428"/>
                <a:gd name="T13" fmla="*/ 227865 h 271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5428" h="271238">
                  <a:moveTo>
                    <a:pt x="11901" y="0"/>
                  </a:moveTo>
                  <a:cubicBezTo>
                    <a:pt x="12430" y="0"/>
                    <a:pt x="19041" y="75342"/>
                    <a:pt x="15074" y="103214"/>
                  </a:cubicBezTo>
                  <a:cubicBezTo>
                    <a:pt x="13487" y="119083"/>
                    <a:pt x="10168" y="156167"/>
                    <a:pt x="0" y="196029"/>
                  </a:cubicBezTo>
                  <a:cubicBezTo>
                    <a:pt x="24610" y="201085"/>
                    <a:pt x="50631" y="205773"/>
                    <a:pt x="84978" y="210362"/>
                  </a:cubicBezTo>
                  <a:cubicBezTo>
                    <a:pt x="119325" y="214951"/>
                    <a:pt x="179396" y="224251"/>
                    <a:pt x="206080" y="223562"/>
                  </a:cubicBezTo>
                  <a:cubicBezTo>
                    <a:pt x="232764" y="222873"/>
                    <a:pt x="211858" y="198282"/>
                    <a:pt x="245083" y="206227"/>
                  </a:cubicBezTo>
                  <a:cubicBezTo>
                    <a:pt x="278308" y="214172"/>
                    <a:pt x="371481" y="271954"/>
                    <a:pt x="405428" y="271232"/>
                  </a:cubicBezTo>
                </a:path>
              </a:pathLst>
            </a:custGeom>
            <a:noFill/>
            <a:ln w="1905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83" name="Oval 250"/>
            <p:cNvSpPr>
              <a:spLocks noChangeArrowheads="1"/>
            </p:cNvSpPr>
            <p:nvPr/>
          </p:nvSpPr>
          <p:spPr bwMode="auto">
            <a:xfrm>
              <a:off x="1979613" y="2557463"/>
              <a:ext cx="71437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84" name="CaixaDeTexto 103"/>
            <p:cNvSpPr txBox="1">
              <a:spLocks noChangeArrowheads="1"/>
            </p:cNvSpPr>
            <p:nvPr/>
          </p:nvSpPr>
          <p:spPr bwMode="auto">
            <a:xfrm>
              <a:off x="2354263" y="2741613"/>
              <a:ext cx="61277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Balsas</a:t>
              </a:r>
            </a:p>
          </p:txBody>
        </p:sp>
        <p:sp>
          <p:nvSpPr>
            <p:cNvPr id="9385" name="CaixaDeTexto 138"/>
            <p:cNvSpPr txBox="1">
              <a:spLocks noChangeArrowheads="1"/>
            </p:cNvSpPr>
            <p:nvPr/>
          </p:nvSpPr>
          <p:spPr bwMode="auto">
            <a:xfrm>
              <a:off x="1697038" y="3459163"/>
              <a:ext cx="706965" cy="2842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 dirty="0">
                  <a:latin typeface="Calibri" panose="020F0502020204030204" pitchFamily="34" charset="0"/>
                </a:rPr>
                <a:t>Palmas</a:t>
              </a:r>
            </a:p>
          </p:txBody>
        </p:sp>
        <p:sp>
          <p:nvSpPr>
            <p:cNvPr id="9386" name="Forma livre 98"/>
            <p:cNvSpPr>
              <a:spLocks/>
            </p:cNvSpPr>
            <p:nvPr/>
          </p:nvSpPr>
          <p:spPr bwMode="auto">
            <a:xfrm>
              <a:off x="1438275" y="1400175"/>
              <a:ext cx="128588" cy="838200"/>
            </a:xfrm>
            <a:custGeom>
              <a:avLst/>
              <a:gdLst>
                <a:gd name="T0" fmla="*/ 136846 w 127959"/>
                <a:gd name="T1" fmla="*/ 0 h 854015"/>
                <a:gd name="T2" fmla="*/ 118185 w 127959"/>
                <a:gd name="T3" fmla="*/ 70360 h 854015"/>
                <a:gd name="T4" fmla="*/ 15550 w 127959"/>
                <a:gd name="T5" fmla="*/ 121534 h 854015"/>
                <a:gd name="T6" fmla="*/ 24882 w 127959"/>
                <a:gd name="T7" fmla="*/ 153517 h 854015"/>
                <a:gd name="T8" fmla="*/ 71533 w 127959"/>
                <a:gd name="T9" fmla="*/ 204689 h 854015"/>
                <a:gd name="T10" fmla="*/ 52872 w 127959"/>
                <a:gd name="T11" fmla="*/ 262258 h 854015"/>
                <a:gd name="T12" fmla="*/ 34211 w 127959"/>
                <a:gd name="T13" fmla="*/ 294239 h 854015"/>
                <a:gd name="T14" fmla="*/ 52872 w 127959"/>
                <a:gd name="T15" fmla="*/ 364602 h 854015"/>
                <a:gd name="T16" fmla="*/ 34211 w 127959"/>
                <a:gd name="T17" fmla="*/ 390188 h 854015"/>
                <a:gd name="T18" fmla="*/ 80865 w 127959"/>
                <a:gd name="T19" fmla="*/ 479741 h 854015"/>
                <a:gd name="T20" fmla="*/ 90194 w 127959"/>
                <a:gd name="T21" fmla="*/ 543705 h 854015"/>
                <a:gd name="T22" fmla="*/ 136846 w 127959"/>
                <a:gd name="T23" fmla="*/ 633257 h 8540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7959" h="854015">
                  <a:moveTo>
                    <a:pt x="126521" y="0"/>
                  </a:moveTo>
                  <a:cubicBezTo>
                    <a:pt x="127240" y="33786"/>
                    <a:pt x="127959" y="67573"/>
                    <a:pt x="109268" y="94890"/>
                  </a:cubicBezTo>
                  <a:cubicBezTo>
                    <a:pt x="90577" y="122207"/>
                    <a:pt x="28754" y="145210"/>
                    <a:pt x="14377" y="163901"/>
                  </a:cubicBezTo>
                  <a:cubicBezTo>
                    <a:pt x="0" y="182592"/>
                    <a:pt x="14378" y="188343"/>
                    <a:pt x="23004" y="207034"/>
                  </a:cubicBezTo>
                  <a:cubicBezTo>
                    <a:pt x="31631" y="225725"/>
                    <a:pt x="61823" y="251604"/>
                    <a:pt x="66136" y="276045"/>
                  </a:cubicBezTo>
                  <a:cubicBezTo>
                    <a:pt x="70449" y="300486"/>
                    <a:pt x="54634" y="333555"/>
                    <a:pt x="48883" y="353683"/>
                  </a:cubicBezTo>
                  <a:cubicBezTo>
                    <a:pt x="43132" y="373811"/>
                    <a:pt x="31630" y="373811"/>
                    <a:pt x="31630" y="396815"/>
                  </a:cubicBezTo>
                  <a:cubicBezTo>
                    <a:pt x="31630" y="419819"/>
                    <a:pt x="48883" y="470139"/>
                    <a:pt x="48883" y="491705"/>
                  </a:cubicBezTo>
                  <a:cubicBezTo>
                    <a:pt x="48883" y="513271"/>
                    <a:pt x="27317" y="500332"/>
                    <a:pt x="31630" y="526211"/>
                  </a:cubicBezTo>
                  <a:cubicBezTo>
                    <a:pt x="35943" y="552090"/>
                    <a:pt x="66136" y="612475"/>
                    <a:pt x="74762" y="646981"/>
                  </a:cubicBezTo>
                  <a:cubicBezTo>
                    <a:pt x="83388" y="681487"/>
                    <a:pt x="74761" y="698739"/>
                    <a:pt x="83388" y="733245"/>
                  </a:cubicBezTo>
                  <a:cubicBezTo>
                    <a:pt x="92015" y="767751"/>
                    <a:pt x="126521" y="854015"/>
                    <a:pt x="126521" y="854015"/>
                  </a:cubicBezTo>
                </a:path>
              </a:pathLst>
            </a:custGeom>
            <a:noFill/>
            <a:ln w="25400" cap="flat" cmpd="sng" algn="ctr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87" name="Forma livre 139"/>
            <p:cNvSpPr>
              <a:spLocks/>
            </p:cNvSpPr>
            <p:nvPr/>
          </p:nvSpPr>
          <p:spPr bwMode="auto">
            <a:xfrm>
              <a:off x="1565275" y="1104900"/>
              <a:ext cx="276225" cy="330200"/>
            </a:xfrm>
            <a:custGeom>
              <a:avLst/>
              <a:gdLst>
                <a:gd name="T0" fmla="*/ 0 w 276045"/>
                <a:gd name="T1" fmla="*/ 249467 h 336430"/>
                <a:gd name="T2" fmla="*/ 26151 w 276045"/>
                <a:gd name="T3" fmla="*/ 185500 h 336430"/>
                <a:gd name="T4" fmla="*/ 95882 w 276045"/>
                <a:gd name="T5" fmla="*/ 127930 h 336430"/>
                <a:gd name="T6" fmla="*/ 200487 w 276045"/>
                <a:gd name="T7" fmla="*/ 70360 h 336430"/>
                <a:gd name="T8" fmla="*/ 278939 w 276045"/>
                <a:gd name="T9" fmla="*/ 0 h 3364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6045" h="336430">
                  <a:moveTo>
                    <a:pt x="0" y="336430"/>
                  </a:moveTo>
                  <a:cubicBezTo>
                    <a:pt x="5032" y="306956"/>
                    <a:pt x="10064" y="277483"/>
                    <a:pt x="25879" y="250166"/>
                  </a:cubicBezTo>
                  <a:cubicBezTo>
                    <a:pt x="41694" y="222849"/>
                    <a:pt x="66135" y="198407"/>
                    <a:pt x="94890" y="172528"/>
                  </a:cubicBezTo>
                  <a:cubicBezTo>
                    <a:pt x="123645" y="146649"/>
                    <a:pt x="168215" y="123645"/>
                    <a:pt x="198407" y="94890"/>
                  </a:cubicBezTo>
                  <a:cubicBezTo>
                    <a:pt x="228599" y="66135"/>
                    <a:pt x="276045" y="0"/>
                    <a:pt x="276045" y="0"/>
                  </a:cubicBezTo>
                </a:path>
              </a:pathLst>
            </a:custGeom>
            <a:noFill/>
            <a:ln w="25400" cap="flat" cmpd="sng" algn="ctr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88" name="Oval 250"/>
            <p:cNvSpPr>
              <a:spLocks noChangeArrowheads="1"/>
            </p:cNvSpPr>
            <p:nvPr/>
          </p:nvSpPr>
          <p:spPr bwMode="auto">
            <a:xfrm>
              <a:off x="1671638" y="3543300"/>
              <a:ext cx="71437" cy="71438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89" name="Oval 250"/>
            <p:cNvSpPr>
              <a:spLocks noChangeArrowheads="1"/>
            </p:cNvSpPr>
            <p:nvPr/>
          </p:nvSpPr>
          <p:spPr bwMode="auto">
            <a:xfrm>
              <a:off x="1833563" y="1062038"/>
              <a:ext cx="71437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90" name="Rectangle 131"/>
            <p:cNvSpPr>
              <a:spLocks noChangeAspect="1" noChangeArrowheads="1"/>
            </p:cNvSpPr>
            <p:nvPr/>
          </p:nvSpPr>
          <p:spPr bwMode="auto">
            <a:xfrm>
              <a:off x="1441450" y="1730375"/>
              <a:ext cx="53975" cy="53975"/>
            </a:xfrm>
            <a:prstGeom prst="rect">
              <a:avLst/>
            </a:prstGeom>
            <a:solidFill>
              <a:srgbClr val="0099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391" name="Freeform 716"/>
            <p:cNvSpPr>
              <a:spLocks/>
            </p:cNvSpPr>
            <p:nvPr/>
          </p:nvSpPr>
          <p:spPr bwMode="auto">
            <a:xfrm>
              <a:off x="1562100" y="2233613"/>
              <a:ext cx="104775" cy="4762"/>
            </a:xfrm>
            <a:custGeom>
              <a:avLst/>
              <a:gdLst>
                <a:gd name="T0" fmla="*/ 2147483647 w 66"/>
                <a:gd name="T1" fmla="*/ 2147483647 h 3"/>
                <a:gd name="T2" fmla="*/ 0 w 6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3">
                  <a:moveTo>
                    <a:pt x="66" y="3"/>
                  </a:moveTo>
                  <a:cubicBezTo>
                    <a:pt x="44" y="2"/>
                    <a:pt x="0" y="0"/>
                    <a:pt x="0" y="0"/>
                  </a:cubicBezTo>
                </a:path>
              </a:pathLst>
            </a:custGeom>
            <a:noFill/>
            <a:ln w="1905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92" name="CaixaDeTexto 283"/>
            <p:cNvSpPr txBox="1">
              <a:spLocks noChangeArrowheads="1"/>
            </p:cNvSpPr>
            <p:nvPr/>
          </p:nvSpPr>
          <p:spPr bwMode="auto">
            <a:xfrm>
              <a:off x="1057275" y="2166938"/>
              <a:ext cx="849313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latin typeface="Calibri" panose="020F0502020204030204" pitchFamily="34" charset="0"/>
                </a:rPr>
                <a:t>Marabá</a:t>
              </a:r>
            </a:p>
          </p:txBody>
        </p:sp>
        <p:sp>
          <p:nvSpPr>
            <p:cNvPr id="9393" name="Oval 250"/>
            <p:cNvSpPr>
              <a:spLocks noChangeArrowheads="1"/>
            </p:cNvSpPr>
            <p:nvPr/>
          </p:nvSpPr>
          <p:spPr bwMode="auto">
            <a:xfrm>
              <a:off x="1528763" y="2185988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94" name="Oval 250"/>
            <p:cNvSpPr>
              <a:spLocks noChangeArrowheads="1"/>
            </p:cNvSpPr>
            <p:nvPr/>
          </p:nvSpPr>
          <p:spPr bwMode="auto">
            <a:xfrm>
              <a:off x="2316163" y="4140200"/>
              <a:ext cx="73025" cy="71438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grpSp>
          <p:nvGrpSpPr>
            <p:cNvPr id="9395" name="Grupo 128"/>
            <p:cNvGrpSpPr>
              <a:grpSpLocks/>
            </p:cNvGrpSpPr>
            <p:nvPr/>
          </p:nvGrpSpPr>
          <p:grpSpPr bwMode="auto">
            <a:xfrm>
              <a:off x="1598613" y="2117725"/>
              <a:ext cx="428625" cy="1452563"/>
              <a:chOff x="1634335" y="2134979"/>
              <a:chExt cx="429616" cy="1452283"/>
            </a:xfrm>
          </p:grpSpPr>
          <p:sp>
            <p:nvSpPr>
              <p:cNvPr id="9419" name="Forma livre 129"/>
              <p:cNvSpPr>
                <a:spLocks/>
              </p:cNvSpPr>
              <p:nvPr/>
            </p:nvSpPr>
            <p:spPr bwMode="auto">
              <a:xfrm>
                <a:off x="2019128" y="2134979"/>
                <a:ext cx="44823" cy="430306"/>
              </a:xfrm>
              <a:custGeom>
                <a:avLst/>
                <a:gdLst>
                  <a:gd name="T0" fmla="*/ 20687 w 44823"/>
                  <a:gd name="T1" fmla="*/ 0 h 430306"/>
                  <a:gd name="T2" fmla="*/ 41375 w 44823"/>
                  <a:gd name="T3" fmla="*/ 231703 h 430306"/>
                  <a:gd name="T4" fmla="*/ 0 w 44823"/>
                  <a:gd name="T5" fmla="*/ 430306 h 4303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823" h="430306">
                    <a:moveTo>
                      <a:pt x="20687" y="0"/>
                    </a:moveTo>
                    <a:cubicBezTo>
                      <a:pt x="32755" y="79992"/>
                      <a:pt x="44823" y="159985"/>
                      <a:pt x="41375" y="231703"/>
                    </a:cubicBezTo>
                    <a:cubicBezTo>
                      <a:pt x="37927" y="303421"/>
                      <a:pt x="0" y="430306"/>
                      <a:pt x="0" y="430306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9420" name="Forma livre 130"/>
              <p:cNvSpPr>
                <a:spLocks/>
              </p:cNvSpPr>
              <p:nvPr/>
            </p:nvSpPr>
            <p:spPr bwMode="auto">
              <a:xfrm>
                <a:off x="1634335" y="2552872"/>
                <a:ext cx="384793" cy="1034390"/>
              </a:xfrm>
              <a:custGeom>
                <a:avLst/>
                <a:gdLst>
                  <a:gd name="T0" fmla="*/ 384793 w 384793"/>
                  <a:gd name="T1" fmla="*/ 0 h 1034390"/>
                  <a:gd name="T2" fmla="*/ 343417 w 384793"/>
                  <a:gd name="T3" fmla="*/ 107577 h 1034390"/>
                  <a:gd name="T4" fmla="*/ 206878 w 384793"/>
                  <a:gd name="T5" fmla="*/ 256529 h 1034390"/>
                  <a:gd name="T6" fmla="*/ 107576 w 384793"/>
                  <a:gd name="T7" fmla="*/ 595809 h 1034390"/>
                  <a:gd name="T8" fmla="*/ 70338 w 384793"/>
                  <a:gd name="T9" fmla="*/ 918538 h 1034390"/>
                  <a:gd name="T10" fmla="*/ 0 w 384793"/>
                  <a:gd name="T11" fmla="*/ 1034390 h 10343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4793" h="1034390">
                    <a:moveTo>
                      <a:pt x="384793" y="0"/>
                    </a:moveTo>
                    <a:cubicBezTo>
                      <a:pt x="378931" y="32411"/>
                      <a:pt x="373070" y="64822"/>
                      <a:pt x="343417" y="107577"/>
                    </a:cubicBezTo>
                    <a:cubicBezTo>
                      <a:pt x="313765" y="150332"/>
                      <a:pt x="246185" y="175157"/>
                      <a:pt x="206878" y="256529"/>
                    </a:cubicBezTo>
                    <a:cubicBezTo>
                      <a:pt x="167571" y="337901"/>
                      <a:pt x="130333" y="485474"/>
                      <a:pt x="107576" y="595809"/>
                    </a:cubicBezTo>
                    <a:cubicBezTo>
                      <a:pt x="84819" y="706144"/>
                      <a:pt x="88267" y="845441"/>
                      <a:pt x="70338" y="918538"/>
                    </a:cubicBezTo>
                    <a:cubicBezTo>
                      <a:pt x="52409" y="991635"/>
                      <a:pt x="0" y="1034390"/>
                      <a:pt x="0" y="103439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9396" name="Freeform 729"/>
            <p:cNvSpPr>
              <a:spLocks/>
            </p:cNvSpPr>
            <p:nvPr/>
          </p:nvSpPr>
          <p:spPr bwMode="auto">
            <a:xfrm>
              <a:off x="1401763" y="3567113"/>
              <a:ext cx="193675" cy="590550"/>
            </a:xfrm>
            <a:custGeom>
              <a:avLst/>
              <a:gdLst>
                <a:gd name="T0" fmla="*/ 2147483647 w 32105"/>
                <a:gd name="T1" fmla="*/ 0 h 12157"/>
                <a:gd name="T2" fmla="*/ 2147483647 w 32105"/>
                <a:gd name="T3" fmla="*/ 2147483647 h 12157"/>
                <a:gd name="T4" fmla="*/ 2147483647 w 32105"/>
                <a:gd name="T5" fmla="*/ 2147483647 h 12157"/>
                <a:gd name="T6" fmla="*/ 0 w 32105"/>
                <a:gd name="T7" fmla="*/ 2147483647 h 12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105" h="12157">
                  <a:moveTo>
                    <a:pt x="32105" y="0"/>
                  </a:moveTo>
                  <a:cubicBezTo>
                    <a:pt x="25263" y="2353"/>
                    <a:pt x="24210" y="7908"/>
                    <a:pt x="19473" y="10392"/>
                  </a:cubicBezTo>
                  <a:cubicBezTo>
                    <a:pt x="15920" y="12304"/>
                    <a:pt x="13245" y="10686"/>
                    <a:pt x="10000" y="10980"/>
                  </a:cubicBezTo>
                  <a:cubicBezTo>
                    <a:pt x="6755" y="11274"/>
                    <a:pt x="1798" y="12043"/>
                    <a:pt x="0" y="12157"/>
                  </a:cubicBezTo>
                </a:path>
              </a:pathLst>
            </a:custGeom>
            <a:noFill/>
            <a:ln w="254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397" name="CaixaDeTexto 122"/>
            <p:cNvSpPr txBox="1">
              <a:spLocks noChangeArrowheads="1"/>
            </p:cNvSpPr>
            <p:nvPr/>
          </p:nvSpPr>
          <p:spPr bwMode="auto">
            <a:xfrm>
              <a:off x="1092200" y="3968750"/>
              <a:ext cx="61277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latin typeface="Calibri" panose="020F0502020204030204" pitchFamily="34" charset="0"/>
                </a:rPr>
                <a:t>Gurupi</a:t>
              </a:r>
            </a:p>
          </p:txBody>
        </p:sp>
        <p:sp>
          <p:nvSpPr>
            <p:cNvPr id="9398" name="Oval 250"/>
            <p:cNvSpPr>
              <a:spLocks noChangeArrowheads="1"/>
            </p:cNvSpPr>
            <p:nvPr/>
          </p:nvSpPr>
          <p:spPr bwMode="auto">
            <a:xfrm>
              <a:off x="1481138" y="4033838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399" name="Oval 250"/>
            <p:cNvSpPr>
              <a:spLocks noChangeArrowheads="1"/>
            </p:cNvSpPr>
            <p:nvPr/>
          </p:nvSpPr>
          <p:spPr bwMode="auto">
            <a:xfrm>
              <a:off x="1955800" y="2295525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400" name="CaixaDeTexto 128"/>
            <p:cNvSpPr txBox="1">
              <a:spLocks noChangeArrowheads="1"/>
            </p:cNvSpPr>
            <p:nvPr/>
          </p:nvSpPr>
          <p:spPr bwMode="auto">
            <a:xfrm>
              <a:off x="818355" y="4138833"/>
              <a:ext cx="850900" cy="2159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/>
              <a:r>
                <a:rPr lang="pt-BR" altLang="pt-BR" sz="800" b="0" dirty="0" err="1">
                  <a:latin typeface="Calibri" panose="020F0502020204030204" pitchFamily="34" charset="0"/>
                </a:rPr>
                <a:t>Figueirópolis</a:t>
              </a:r>
              <a:endParaRPr lang="pt-BR" altLang="pt-BR" sz="800" b="0" dirty="0">
                <a:latin typeface="Calibri" panose="020F0502020204030204" pitchFamily="34" charset="0"/>
              </a:endParaRPr>
            </a:p>
          </p:txBody>
        </p:sp>
        <p:sp>
          <p:nvSpPr>
            <p:cNvPr id="9401" name="Oval 250"/>
            <p:cNvSpPr>
              <a:spLocks noChangeArrowheads="1"/>
            </p:cNvSpPr>
            <p:nvPr/>
          </p:nvSpPr>
          <p:spPr bwMode="auto">
            <a:xfrm>
              <a:off x="1366838" y="4111625"/>
              <a:ext cx="71437" cy="71438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402" name="Oval 250"/>
            <p:cNvSpPr>
              <a:spLocks noChangeArrowheads="1"/>
            </p:cNvSpPr>
            <p:nvPr/>
          </p:nvSpPr>
          <p:spPr bwMode="auto">
            <a:xfrm>
              <a:off x="2557463" y="4167188"/>
              <a:ext cx="73025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403" name="CaixaDeTexto 152"/>
            <p:cNvSpPr txBox="1">
              <a:spLocks noChangeArrowheads="1"/>
            </p:cNvSpPr>
            <p:nvPr/>
          </p:nvSpPr>
          <p:spPr bwMode="auto">
            <a:xfrm>
              <a:off x="1787525" y="1095375"/>
              <a:ext cx="811213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Vila do Conde</a:t>
              </a:r>
            </a:p>
          </p:txBody>
        </p:sp>
        <p:sp>
          <p:nvSpPr>
            <p:cNvPr id="9404" name="Oval 250"/>
            <p:cNvSpPr>
              <a:spLocks noChangeArrowheads="1"/>
            </p:cNvSpPr>
            <p:nvPr/>
          </p:nvSpPr>
          <p:spPr bwMode="auto">
            <a:xfrm>
              <a:off x="2374900" y="2843213"/>
              <a:ext cx="71438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405" name="Oval 250"/>
            <p:cNvSpPr>
              <a:spLocks noChangeArrowheads="1"/>
            </p:cNvSpPr>
            <p:nvPr/>
          </p:nvSpPr>
          <p:spPr bwMode="auto">
            <a:xfrm>
              <a:off x="3454400" y="4781550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406" name="CaixaDeTexto 320"/>
            <p:cNvSpPr txBox="1">
              <a:spLocks noChangeArrowheads="1"/>
            </p:cNvSpPr>
            <p:nvPr/>
          </p:nvSpPr>
          <p:spPr bwMode="auto">
            <a:xfrm>
              <a:off x="3476625" y="4662488"/>
              <a:ext cx="73342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Brumado</a:t>
              </a:r>
            </a:p>
          </p:txBody>
        </p:sp>
        <p:sp>
          <p:nvSpPr>
            <p:cNvPr id="9408" name="Freeform 106"/>
            <p:cNvSpPr>
              <a:spLocks/>
            </p:cNvSpPr>
            <p:nvPr/>
          </p:nvSpPr>
          <p:spPr bwMode="auto">
            <a:xfrm>
              <a:off x="4799013" y="2624138"/>
              <a:ext cx="623887" cy="130175"/>
            </a:xfrm>
            <a:custGeom>
              <a:avLst/>
              <a:gdLst>
                <a:gd name="T0" fmla="*/ 623798 w 623888"/>
                <a:gd name="T1" fmla="*/ 54800 h 130454"/>
                <a:gd name="T2" fmla="*/ 542835 w 623888"/>
                <a:gd name="T3" fmla="*/ 50871 h 130454"/>
                <a:gd name="T4" fmla="*/ 452348 w 623888"/>
                <a:gd name="T5" fmla="*/ 105865 h 130454"/>
                <a:gd name="T6" fmla="*/ 252413 w 623888"/>
                <a:gd name="T7" fmla="*/ 86225 h 130454"/>
                <a:gd name="T8" fmla="*/ 142875 w 623888"/>
                <a:gd name="T9" fmla="*/ 11597 h 130454"/>
                <a:gd name="T10" fmla="*/ 104775 w 623888"/>
                <a:gd name="T11" fmla="*/ 3742 h 130454"/>
                <a:gd name="T12" fmla="*/ 33338 w 623888"/>
                <a:gd name="T13" fmla="*/ 46947 h 130454"/>
                <a:gd name="T14" fmla="*/ 0 w 623888"/>
                <a:gd name="T15" fmla="*/ 54800 h 1304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3888" h="130454">
                  <a:moveTo>
                    <a:pt x="623888" y="66447"/>
                  </a:moveTo>
                  <a:cubicBezTo>
                    <a:pt x="597694" y="58906"/>
                    <a:pt x="571500" y="51365"/>
                    <a:pt x="542925" y="61684"/>
                  </a:cubicBezTo>
                  <a:cubicBezTo>
                    <a:pt x="514350" y="72003"/>
                    <a:pt x="500857" y="121215"/>
                    <a:pt x="452438" y="128359"/>
                  </a:cubicBezTo>
                  <a:cubicBezTo>
                    <a:pt x="404019" y="135503"/>
                    <a:pt x="304007" y="123597"/>
                    <a:pt x="252413" y="104547"/>
                  </a:cubicBezTo>
                  <a:cubicBezTo>
                    <a:pt x="200819" y="85497"/>
                    <a:pt x="167481" y="30728"/>
                    <a:pt x="142875" y="14059"/>
                  </a:cubicBezTo>
                  <a:cubicBezTo>
                    <a:pt x="118269" y="-2610"/>
                    <a:pt x="123031" y="-2610"/>
                    <a:pt x="104775" y="4534"/>
                  </a:cubicBezTo>
                  <a:cubicBezTo>
                    <a:pt x="86519" y="11678"/>
                    <a:pt x="50801" y="46603"/>
                    <a:pt x="33338" y="56922"/>
                  </a:cubicBezTo>
                  <a:cubicBezTo>
                    <a:pt x="15875" y="67241"/>
                    <a:pt x="7937" y="66844"/>
                    <a:pt x="0" y="66447"/>
                  </a:cubicBezTo>
                </a:path>
              </a:pathLst>
            </a:custGeom>
            <a:noFill/>
            <a:ln w="25400" cap="flat" cmpd="sng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09" name="Freeform 106"/>
            <p:cNvSpPr>
              <a:spLocks/>
            </p:cNvSpPr>
            <p:nvPr/>
          </p:nvSpPr>
          <p:spPr bwMode="auto">
            <a:xfrm>
              <a:off x="5086350" y="2449513"/>
              <a:ext cx="176213" cy="1311275"/>
            </a:xfrm>
            <a:custGeom>
              <a:avLst/>
              <a:gdLst>
                <a:gd name="T0" fmla="*/ 0 w 177288"/>
                <a:gd name="T1" fmla="*/ 0 h 1311728"/>
                <a:gd name="T2" fmla="*/ 44616 w 177288"/>
                <a:gd name="T3" fmla="*/ 163673 h 1311728"/>
                <a:gd name="T4" fmla="*/ 20718 w 177288"/>
                <a:gd name="T5" fmla="*/ 293036 h 1311728"/>
                <a:gd name="T6" fmla="*/ 46213 w 177288"/>
                <a:gd name="T7" fmla="*/ 322074 h 1311728"/>
                <a:gd name="T8" fmla="*/ 46213 w 177288"/>
                <a:gd name="T9" fmla="*/ 414474 h 1311728"/>
                <a:gd name="T10" fmla="*/ 103578 w 177288"/>
                <a:gd name="T11" fmla="*/ 498951 h 1311728"/>
                <a:gd name="T12" fmla="*/ 65338 w 177288"/>
                <a:gd name="T13" fmla="*/ 641509 h 1311728"/>
                <a:gd name="T14" fmla="*/ 38245 w 177288"/>
                <a:gd name="T15" fmla="*/ 646788 h 1311728"/>
                <a:gd name="T16" fmla="*/ 41432 w 177288"/>
                <a:gd name="T17" fmla="*/ 715427 h 1311728"/>
                <a:gd name="T18" fmla="*/ 30277 w 177288"/>
                <a:gd name="T19" fmla="*/ 762946 h 1311728"/>
                <a:gd name="T20" fmla="*/ 41432 w 177288"/>
                <a:gd name="T21" fmla="*/ 786705 h 1311728"/>
                <a:gd name="T22" fmla="*/ 50986 w 177288"/>
                <a:gd name="T23" fmla="*/ 844785 h 1311728"/>
                <a:gd name="T24" fmla="*/ 49403 w 177288"/>
                <a:gd name="T25" fmla="*/ 852704 h 1311728"/>
                <a:gd name="T26" fmla="*/ 49403 w 177288"/>
                <a:gd name="T27" fmla="*/ 942463 h 1311728"/>
                <a:gd name="T28" fmla="*/ 33463 w 177288"/>
                <a:gd name="T29" fmla="*/ 997902 h 1311728"/>
                <a:gd name="T30" fmla="*/ 25500 w 177288"/>
                <a:gd name="T31" fmla="*/ 1003181 h 1311728"/>
                <a:gd name="T32" fmla="*/ 33463 w 177288"/>
                <a:gd name="T33" fmla="*/ 1050701 h 1311728"/>
                <a:gd name="T34" fmla="*/ 22312 w 177288"/>
                <a:gd name="T35" fmla="*/ 1106139 h 1311728"/>
                <a:gd name="T36" fmla="*/ 57370 w 177288"/>
                <a:gd name="T37" fmla="*/ 1145740 h 1311728"/>
                <a:gd name="T38" fmla="*/ 30277 w 177288"/>
                <a:gd name="T39" fmla="*/ 1209099 h 1311728"/>
                <a:gd name="T40" fmla="*/ 68515 w 177288"/>
                <a:gd name="T41" fmla="*/ 1272456 h 13117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7288" h="1311728">
                  <a:moveTo>
                    <a:pt x="0" y="0"/>
                  </a:moveTo>
                  <a:cubicBezTo>
                    <a:pt x="35152" y="59191"/>
                    <a:pt x="70304" y="118382"/>
                    <a:pt x="76200" y="168728"/>
                  </a:cubicBezTo>
                  <a:cubicBezTo>
                    <a:pt x="82097" y="219074"/>
                    <a:pt x="34925" y="274864"/>
                    <a:pt x="35379" y="302078"/>
                  </a:cubicBezTo>
                  <a:cubicBezTo>
                    <a:pt x="35833" y="329292"/>
                    <a:pt x="71665" y="311150"/>
                    <a:pt x="78922" y="332014"/>
                  </a:cubicBezTo>
                  <a:cubicBezTo>
                    <a:pt x="86179" y="352878"/>
                    <a:pt x="62593" y="396875"/>
                    <a:pt x="78922" y="427264"/>
                  </a:cubicBezTo>
                  <a:cubicBezTo>
                    <a:pt x="95251" y="457653"/>
                    <a:pt x="171450" y="475343"/>
                    <a:pt x="176893" y="514350"/>
                  </a:cubicBezTo>
                  <a:cubicBezTo>
                    <a:pt x="182336" y="553357"/>
                    <a:pt x="130176" y="635907"/>
                    <a:pt x="111579" y="661307"/>
                  </a:cubicBezTo>
                  <a:cubicBezTo>
                    <a:pt x="92983" y="686707"/>
                    <a:pt x="72118" y="654050"/>
                    <a:pt x="65314" y="666750"/>
                  </a:cubicBezTo>
                  <a:cubicBezTo>
                    <a:pt x="58510" y="679450"/>
                    <a:pt x="73025" y="717550"/>
                    <a:pt x="70757" y="737507"/>
                  </a:cubicBezTo>
                  <a:cubicBezTo>
                    <a:pt x="68489" y="757464"/>
                    <a:pt x="51707" y="774247"/>
                    <a:pt x="51707" y="786493"/>
                  </a:cubicBezTo>
                  <a:cubicBezTo>
                    <a:pt x="51707" y="798739"/>
                    <a:pt x="64861" y="796924"/>
                    <a:pt x="70757" y="810985"/>
                  </a:cubicBezTo>
                  <a:cubicBezTo>
                    <a:pt x="76654" y="825046"/>
                    <a:pt x="84818" y="859518"/>
                    <a:pt x="87086" y="870857"/>
                  </a:cubicBezTo>
                  <a:cubicBezTo>
                    <a:pt x="89354" y="882196"/>
                    <a:pt x="84818" y="862239"/>
                    <a:pt x="84364" y="879021"/>
                  </a:cubicBezTo>
                  <a:cubicBezTo>
                    <a:pt x="83910" y="895803"/>
                    <a:pt x="88900" y="946603"/>
                    <a:pt x="84364" y="971550"/>
                  </a:cubicBezTo>
                  <a:cubicBezTo>
                    <a:pt x="79828" y="996497"/>
                    <a:pt x="63953" y="1018268"/>
                    <a:pt x="57150" y="1028700"/>
                  </a:cubicBezTo>
                  <a:cubicBezTo>
                    <a:pt x="50347" y="1039132"/>
                    <a:pt x="43543" y="1025072"/>
                    <a:pt x="43543" y="1034143"/>
                  </a:cubicBezTo>
                  <a:cubicBezTo>
                    <a:pt x="43543" y="1043214"/>
                    <a:pt x="58057" y="1065439"/>
                    <a:pt x="57150" y="1083128"/>
                  </a:cubicBezTo>
                  <a:cubicBezTo>
                    <a:pt x="56243" y="1100817"/>
                    <a:pt x="31296" y="1123949"/>
                    <a:pt x="38100" y="1140278"/>
                  </a:cubicBezTo>
                  <a:cubicBezTo>
                    <a:pt x="44904" y="1156607"/>
                    <a:pt x="95704" y="1163411"/>
                    <a:pt x="97972" y="1181100"/>
                  </a:cubicBezTo>
                  <a:cubicBezTo>
                    <a:pt x="100240" y="1198789"/>
                    <a:pt x="48532" y="1224643"/>
                    <a:pt x="51707" y="1246414"/>
                  </a:cubicBezTo>
                  <a:cubicBezTo>
                    <a:pt x="54882" y="1268185"/>
                    <a:pt x="85952" y="1289956"/>
                    <a:pt x="117022" y="1311728"/>
                  </a:cubicBezTo>
                </a:path>
              </a:pathLst>
            </a:custGeom>
            <a:noFill/>
            <a:ln w="25400" cap="flat" cmpd="sng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10" name="Freeform 104"/>
            <p:cNvSpPr>
              <a:spLocks/>
            </p:cNvSpPr>
            <p:nvPr/>
          </p:nvSpPr>
          <p:spPr bwMode="auto">
            <a:xfrm>
              <a:off x="5238750" y="3035300"/>
              <a:ext cx="233363" cy="312738"/>
            </a:xfrm>
            <a:custGeom>
              <a:avLst/>
              <a:gdLst>
                <a:gd name="T0" fmla="*/ 233363 w 233363"/>
                <a:gd name="T1" fmla="*/ 388170 h 311944"/>
                <a:gd name="T2" fmla="*/ 145257 w 233363"/>
                <a:gd name="T3" fmla="*/ 240014 h 311944"/>
                <a:gd name="T4" fmla="*/ 145257 w 233363"/>
                <a:gd name="T5" fmla="*/ 103709 h 311944"/>
                <a:gd name="T6" fmla="*/ 0 w 233363"/>
                <a:gd name="T7" fmla="*/ 0 h 3119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3363" h="311944">
                  <a:moveTo>
                    <a:pt x="233363" y="311944"/>
                  </a:moveTo>
                  <a:cubicBezTo>
                    <a:pt x="196652" y="271462"/>
                    <a:pt x="159941" y="230981"/>
                    <a:pt x="145257" y="192881"/>
                  </a:cubicBezTo>
                  <a:cubicBezTo>
                    <a:pt x="130573" y="154781"/>
                    <a:pt x="169466" y="115491"/>
                    <a:pt x="145257" y="83344"/>
                  </a:cubicBezTo>
                  <a:cubicBezTo>
                    <a:pt x="121048" y="51197"/>
                    <a:pt x="60524" y="25598"/>
                    <a:pt x="0" y="0"/>
                  </a:cubicBezTo>
                </a:path>
              </a:pathLst>
            </a:custGeom>
            <a:noFill/>
            <a:ln w="19050" cap="flat" cmpd="sng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11" name="Oval 250"/>
            <p:cNvSpPr>
              <a:spLocks noChangeArrowheads="1"/>
            </p:cNvSpPr>
            <p:nvPr/>
          </p:nvSpPr>
          <p:spPr bwMode="auto">
            <a:xfrm>
              <a:off x="5434013" y="3305175"/>
              <a:ext cx="71437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412" name="Oval 250"/>
            <p:cNvSpPr>
              <a:spLocks noChangeArrowheads="1"/>
            </p:cNvSpPr>
            <p:nvPr/>
          </p:nvSpPr>
          <p:spPr bwMode="auto">
            <a:xfrm>
              <a:off x="5434013" y="3305175"/>
              <a:ext cx="71437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413" name="AutoShape 126"/>
            <p:cNvSpPr>
              <a:spLocks noChangeArrowheads="1"/>
            </p:cNvSpPr>
            <p:nvPr/>
          </p:nvSpPr>
          <p:spPr bwMode="auto">
            <a:xfrm>
              <a:off x="5491163" y="3298825"/>
              <a:ext cx="77787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14" name="AutoShape 126"/>
            <p:cNvSpPr>
              <a:spLocks noChangeArrowheads="1"/>
            </p:cNvSpPr>
            <p:nvPr/>
          </p:nvSpPr>
          <p:spPr bwMode="auto">
            <a:xfrm>
              <a:off x="5446713" y="3395663"/>
              <a:ext cx="76200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15" name="Oval 250"/>
            <p:cNvSpPr>
              <a:spLocks noChangeArrowheads="1"/>
            </p:cNvSpPr>
            <p:nvPr/>
          </p:nvSpPr>
          <p:spPr bwMode="auto">
            <a:xfrm>
              <a:off x="5399088" y="2659063"/>
              <a:ext cx="73025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416" name="Oval 250"/>
            <p:cNvSpPr>
              <a:spLocks noChangeArrowheads="1"/>
            </p:cNvSpPr>
            <p:nvPr/>
          </p:nvSpPr>
          <p:spPr bwMode="auto">
            <a:xfrm>
              <a:off x="5156200" y="3727450"/>
              <a:ext cx="71438" cy="71438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417" name="AutoShape 126"/>
            <p:cNvSpPr>
              <a:spLocks noChangeArrowheads="1"/>
            </p:cNvSpPr>
            <p:nvPr/>
          </p:nvSpPr>
          <p:spPr bwMode="auto">
            <a:xfrm>
              <a:off x="1801813" y="1071563"/>
              <a:ext cx="77787" cy="7302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18" name="Oval 250"/>
            <p:cNvSpPr>
              <a:spLocks noChangeArrowheads="1"/>
            </p:cNvSpPr>
            <p:nvPr/>
          </p:nvSpPr>
          <p:spPr bwMode="auto">
            <a:xfrm>
              <a:off x="2800350" y="5456238"/>
              <a:ext cx="71438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265" name="Oval 250"/>
            <p:cNvSpPr>
              <a:spLocks noChangeArrowheads="1"/>
            </p:cNvSpPr>
            <p:nvPr/>
          </p:nvSpPr>
          <p:spPr bwMode="auto">
            <a:xfrm>
              <a:off x="4264025" y="4357688"/>
              <a:ext cx="71438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288" name="Oval 250"/>
            <p:cNvSpPr>
              <a:spLocks noChangeArrowheads="1"/>
            </p:cNvSpPr>
            <p:nvPr/>
          </p:nvSpPr>
          <p:spPr bwMode="auto">
            <a:xfrm>
              <a:off x="5473700" y="3035300"/>
              <a:ext cx="71438" cy="71438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9282" name="Oval 250"/>
            <p:cNvSpPr>
              <a:spLocks noChangeArrowheads="1"/>
            </p:cNvSpPr>
            <p:nvPr/>
          </p:nvSpPr>
          <p:spPr bwMode="auto">
            <a:xfrm>
              <a:off x="4762500" y="4041775"/>
              <a:ext cx="71438" cy="71438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</p:grpSp>
      <p:grpSp>
        <p:nvGrpSpPr>
          <p:cNvPr id="380" name="Grupo 379"/>
          <p:cNvGrpSpPr/>
          <p:nvPr/>
        </p:nvGrpSpPr>
        <p:grpSpPr>
          <a:xfrm>
            <a:off x="5075679" y="1177756"/>
            <a:ext cx="4422414" cy="4394911"/>
            <a:chOff x="1112838" y="1035050"/>
            <a:chExt cx="5105400" cy="5073650"/>
          </a:xfrm>
        </p:grpSpPr>
        <p:grpSp>
          <p:nvGrpSpPr>
            <p:cNvPr id="381" name="Group 114"/>
            <p:cNvGrpSpPr>
              <a:grpSpLocks/>
            </p:cNvGrpSpPr>
            <p:nvPr/>
          </p:nvGrpSpPr>
          <p:grpSpPr bwMode="auto">
            <a:xfrm>
              <a:off x="2760663" y="1035050"/>
              <a:ext cx="2941637" cy="4795838"/>
              <a:chOff x="1739" y="652"/>
              <a:chExt cx="1853" cy="3021"/>
            </a:xfrm>
          </p:grpSpPr>
          <p:sp>
            <p:nvSpPr>
              <p:cNvPr id="497" name="Forma livre 145"/>
              <p:cNvSpPr>
                <a:spLocks/>
              </p:cNvSpPr>
              <p:nvPr/>
            </p:nvSpPr>
            <p:spPr bwMode="auto">
              <a:xfrm>
                <a:off x="2809" y="2608"/>
                <a:ext cx="279" cy="337"/>
              </a:xfrm>
              <a:custGeom>
                <a:avLst/>
                <a:gdLst>
                  <a:gd name="T0" fmla="*/ 0 w 442822"/>
                  <a:gd name="T1" fmla="*/ 0 h 534837"/>
                  <a:gd name="T2" fmla="*/ 0 w 442822"/>
                  <a:gd name="T3" fmla="*/ 0 h 534837"/>
                  <a:gd name="T4" fmla="*/ 0 w 442822"/>
                  <a:gd name="T5" fmla="*/ 0 h 5348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2822" h="534837">
                    <a:moveTo>
                      <a:pt x="0" y="534837"/>
                    </a:moveTo>
                    <a:cubicBezTo>
                      <a:pt x="158151" y="488829"/>
                      <a:pt x="316302" y="442822"/>
                      <a:pt x="379562" y="353683"/>
                    </a:cubicBezTo>
                    <a:cubicBezTo>
                      <a:pt x="442822" y="264544"/>
                      <a:pt x="379562" y="0"/>
                      <a:pt x="379562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98" name="Forma livre 146"/>
              <p:cNvSpPr>
                <a:spLocks/>
              </p:cNvSpPr>
              <p:nvPr/>
            </p:nvSpPr>
            <p:spPr bwMode="auto">
              <a:xfrm>
                <a:off x="3054" y="2413"/>
                <a:ext cx="239" cy="201"/>
              </a:xfrm>
              <a:custGeom>
                <a:avLst/>
                <a:gdLst>
                  <a:gd name="T0" fmla="*/ 0 w 379562"/>
                  <a:gd name="T1" fmla="*/ 0 h 319177"/>
                  <a:gd name="T2" fmla="*/ 0 w 379562"/>
                  <a:gd name="T3" fmla="*/ 0 h 319177"/>
                  <a:gd name="T4" fmla="*/ 0 w 379562"/>
                  <a:gd name="T5" fmla="*/ 0 h 319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9562" h="319177">
                    <a:moveTo>
                      <a:pt x="0" y="319177"/>
                    </a:moveTo>
                    <a:cubicBezTo>
                      <a:pt x="84826" y="315582"/>
                      <a:pt x="169653" y="311988"/>
                      <a:pt x="232913" y="258792"/>
                    </a:cubicBezTo>
                    <a:cubicBezTo>
                      <a:pt x="296173" y="205596"/>
                      <a:pt x="379562" y="0"/>
                      <a:pt x="379562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99" name="Forma livre 147"/>
              <p:cNvSpPr>
                <a:spLocks/>
              </p:cNvSpPr>
              <p:nvPr/>
            </p:nvSpPr>
            <p:spPr bwMode="auto">
              <a:xfrm>
                <a:off x="3288" y="2130"/>
                <a:ext cx="229" cy="283"/>
              </a:xfrm>
              <a:custGeom>
                <a:avLst/>
                <a:gdLst>
                  <a:gd name="T0" fmla="*/ 0 w 363747"/>
                  <a:gd name="T1" fmla="*/ 0 h 448573"/>
                  <a:gd name="T2" fmla="*/ 0 w 363747"/>
                  <a:gd name="T3" fmla="*/ 0 h 448573"/>
                  <a:gd name="T4" fmla="*/ 0 w 363747"/>
                  <a:gd name="T5" fmla="*/ 0 h 4485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3747" h="448573">
                    <a:moveTo>
                      <a:pt x="0" y="448573"/>
                    </a:moveTo>
                    <a:cubicBezTo>
                      <a:pt x="128677" y="412629"/>
                      <a:pt x="257355" y="376686"/>
                      <a:pt x="310551" y="301924"/>
                    </a:cubicBezTo>
                    <a:cubicBezTo>
                      <a:pt x="363747" y="227162"/>
                      <a:pt x="319177" y="0"/>
                      <a:pt x="319177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00" name="Forma livre 148"/>
              <p:cNvSpPr>
                <a:spLocks/>
              </p:cNvSpPr>
              <p:nvPr/>
            </p:nvSpPr>
            <p:spPr bwMode="auto">
              <a:xfrm>
                <a:off x="3489" y="1951"/>
                <a:ext cx="80" cy="179"/>
              </a:xfrm>
              <a:custGeom>
                <a:avLst/>
                <a:gdLst>
                  <a:gd name="T0" fmla="*/ 0 w 127959"/>
                  <a:gd name="T1" fmla="*/ 0 h 284672"/>
                  <a:gd name="T2" fmla="*/ 0 w 127959"/>
                  <a:gd name="T3" fmla="*/ 0 h 284672"/>
                  <a:gd name="T4" fmla="*/ 0 w 127959"/>
                  <a:gd name="T5" fmla="*/ 0 h 2846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959" h="284672">
                    <a:moveTo>
                      <a:pt x="0" y="284672"/>
                    </a:moveTo>
                    <a:cubicBezTo>
                      <a:pt x="56790" y="226443"/>
                      <a:pt x="113581" y="168215"/>
                      <a:pt x="120770" y="120770"/>
                    </a:cubicBezTo>
                    <a:cubicBezTo>
                      <a:pt x="127959" y="73325"/>
                      <a:pt x="43133" y="0"/>
                      <a:pt x="43133" y="0"/>
                    </a:cubicBezTo>
                  </a:path>
                </a:pathLst>
              </a:custGeom>
              <a:noFill/>
              <a:ln w="381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01" name="Forma livre 149"/>
              <p:cNvSpPr>
                <a:spLocks/>
              </p:cNvSpPr>
              <p:nvPr/>
            </p:nvSpPr>
            <p:spPr bwMode="auto">
              <a:xfrm>
                <a:off x="3478" y="1679"/>
                <a:ext cx="114" cy="272"/>
              </a:xfrm>
              <a:custGeom>
                <a:avLst/>
                <a:gdLst>
                  <a:gd name="T0" fmla="*/ 0 w 181154"/>
                  <a:gd name="T1" fmla="*/ 0 h 431321"/>
                  <a:gd name="T2" fmla="*/ 0 w 181154"/>
                  <a:gd name="T3" fmla="*/ 0 h 431321"/>
                  <a:gd name="T4" fmla="*/ 0 w 181154"/>
                  <a:gd name="T5" fmla="*/ 0 h 4313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1154" h="431321">
                    <a:moveTo>
                      <a:pt x="51758" y="431321"/>
                    </a:moveTo>
                    <a:cubicBezTo>
                      <a:pt x="116456" y="311989"/>
                      <a:pt x="181154" y="192657"/>
                      <a:pt x="172528" y="120770"/>
                    </a:cubicBezTo>
                    <a:cubicBezTo>
                      <a:pt x="163902" y="48883"/>
                      <a:pt x="0" y="0"/>
                      <a:pt x="0" y="0"/>
                    </a:cubicBezTo>
                  </a:path>
                </a:pathLst>
              </a:custGeom>
              <a:noFill/>
              <a:ln w="381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02" name="Forma livre 153"/>
              <p:cNvSpPr>
                <a:spLocks/>
              </p:cNvSpPr>
              <p:nvPr/>
            </p:nvSpPr>
            <p:spPr bwMode="auto">
              <a:xfrm>
                <a:off x="2929" y="1266"/>
                <a:ext cx="552" cy="413"/>
              </a:xfrm>
              <a:custGeom>
                <a:avLst/>
                <a:gdLst>
                  <a:gd name="T0" fmla="*/ 0 w 876672"/>
                  <a:gd name="T1" fmla="*/ 0 h 655607"/>
                  <a:gd name="T2" fmla="*/ 0 w 876672"/>
                  <a:gd name="T3" fmla="*/ 0 h 655607"/>
                  <a:gd name="T4" fmla="*/ 0 w 876672"/>
                  <a:gd name="T5" fmla="*/ 0 h 6556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6672" h="655607">
                    <a:moveTo>
                      <a:pt x="862642" y="655607"/>
                    </a:moveTo>
                    <a:cubicBezTo>
                      <a:pt x="904336" y="442822"/>
                      <a:pt x="888945" y="291919"/>
                      <a:pt x="297395" y="382690"/>
                    </a:cubicBezTo>
                    <a:cubicBezTo>
                      <a:pt x="367975" y="154353"/>
                      <a:pt x="0" y="0"/>
                      <a:pt x="0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03" name="Forma livre 154"/>
              <p:cNvSpPr>
                <a:spLocks/>
              </p:cNvSpPr>
              <p:nvPr/>
            </p:nvSpPr>
            <p:spPr bwMode="auto">
              <a:xfrm>
                <a:off x="1891" y="873"/>
                <a:ext cx="1043" cy="388"/>
              </a:xfrm>
              <a:custGeom>
                <a:avLst/>
                <a:gdLst>
                  <a:gd name="T0" fmla="*/ 1043 w 1656272"/>
                  <a:gd name="T1" fmla="*/ 388 h 615218"/>
                  <a:gd name="T2" fmla="*/ 766 w 1656272"/>
                  <a:gd name="T3" fmla="*/ 107 h 615218"/>
                  <a:gd name="T4" fmla="*/ 402 w 1656272"/>
                  <a:gd name="T5" fmla="*/ 0 h 615218"/>
                  <a:gd name="T6" fmla="*/ 0 w 1656272"/>
                  <a:gd name="T7" fmla="*/ 62 h 6152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56272" h="615218">
                    <a:moveTo>
                      <a:pt x="1656272" y="615218"/>
                    </a:moveTo>
                    <a:cubicBezTo>
                      <a:pt x="1521125" y="434782"/>
                      <a:pt x="1385946" y="271781"/>
                      <a:pt x="1216326" y="169304"/>
                    </a:cubicBezTo>
                    <a:cubicBezTo>
                      <a:pt x="1046706" y="66827"/>
                      <a:pt x="841273" y="7543"/>
                      <a:pt x="638552" y="354"/>
                    </a:cubicBezTo>
                    <a:cubicBezTo>
                      <a:pt x="435831" y="-6835"/>
                      <a:pt x="0" y="97633"/>
                      <a:pt x="0" y="97633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04" name="Forma livre 155"/>
              <p:cNvSpPr>
                <a:spLocks/>
              </p:cNvSpPr>
              <p:nvPr/>
            </p:nvSpPr>
            <p:spPr bwMode="auto">
              <a:xfrm>
                <a:off x="1739" y="652"/>
                <a:ext cx="157" cy="277"/>
              </a:xfrm>
              <a:custGeom>
                <a:avLst/>
                <a:gdLst>
                  <a:gd name="T0" fmla="*/ 0 w 250166"/>
                  <a:gd name="T1" fmla="*/ 0 h 439947"/>
                  <a:gd name="T2" fmla="*/ 0 w 250166"/>
                  <a:gd name="T3" fmla="*/ 0 h 439947"/>
                  <a:gd name="T4" fmla="*/ 0 w 250166"/>
                  <a:gd name="T5" fmla="*/ 0 h 4399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0166" h="439947">
                    <a:moveTo>
                      <a:pt x="250166" y="439947"/>
                    </a:moveTo>
                    <a:cubicBezTo>
                      <a:pt x="245134" y="364465"/>
                      <a:pt x="240102" y="288984"/>
                      <a:pt x="198408" y="215660"/>
                    </a:cubicBezTo>
                    <a:cubicBezTo>
                      <a:pt x="156714" y="142336"/>
                      <a:pt x="0" y="0"/>
                      <a:pt x="0" y="0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05" name="Forma livre 157"/>
              <p:cNvSpPr>
                <a:spLocks/>
              </p:cNvSpPr>
              <p:nvPr/>
            </p:nvSpPr>
            <p:spPr bwMode="auto">
              <a:xfrm>
                <a:off x="2696" y="2940"/>
                <a:ext cx="153" cy="267"/>
              </a:xfrm>
              <a:custGeom>
                <a:avLst/>
                <a:gdLst>
                  <a:gd name="T0" fmla="*/ 0 w 242621"/>
                  <a:gd name="T1" fmla="*/ 0 h 424281"/>
                  <a:gd name="T2" fmla="*/ 0 w 242621"/>
                  <a:gd name="T3" fmla="*/ 0 h 424281"/>
                  <a:gd name="T4" fmla="*/ 0 w 242621"/>
                  <a:gd name="T5" fmla="*/ 0 h 4242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2621" h="424281">
                    <a:moveTo>
                      <a:pt x="182880" y="0"/>
                    </a:moveTo>
                    <a:cubicBezTo>
                      <a:pt x="212750" y="78028"/>
                      <a:pt x="242621" y="156057"/>
                      <a:pt x="212141" y="226771"/>
                    </a:cubicBezTo>
                    <a:cubicBezTo>
                      <a:pt x="181661" y="297485"/>
                      <a:pt x="0" y="424281"/>
                      <a:pt x="0" y="424281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506" name="Forma livre 158"/>
              <p:cNvSpPr>
                <a:spLocks/>
              </p:cNvSpPr>
              <p:nvPr/>
            </p:nvSpPr>
            <p:spPr bwMode="auto">
              <a:xfrm>
                <a:off x="2700" y="3203"/>
                <a:ext cx="119" cy="470"/>
              </a:xfrm>
              <a:custGeom>
                <a:avLst/>
                <a:gdLst>
                  <a:gd name="T0" fmla="*/ 0 w 187757"/>
                  <a:gd name="T1" fmla="*/ 0 h 746151"/>
                  <a:gd name="T2" fmla="*/ 0 w 187757"/>
                  <a:gd name="T3" fmla="*/ 0 h 746151"/>
                  <a:gd name="T4" fmla="*/ 0 w 187757"/>
                  <a:gd name="T5" fmla="*/ 0 h 746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7757" h="746151">
                    <a:moveTo>
                      <a:pt x="0" y="0"/>
                    </a:moveTo>
                    <a:cubicBezTo>
                      <a:pt x="74371" y="84124"/>
                      <a:pt x="148743" y="168249"/>
                      <a:pt x="168250" y="292608"/>
                    </a:cubicBezTo>
                    <a:cubicBezTo>
                      <a:pt x="187757" y="416967"/>
                      <a:pt x="117043" y="746151"/>
                      <a:pt x="117043" y="746151"/>
                    </a:cubicBezTo>
                  </a:path>
                </a:pathLst>
              </a:custGeom>
              <a:noFill/>
              <a:ln w="254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382" name="Freeform 7"/>
            <p:cNvSpPr>
              <a:spLocks noEditPoints="1"/>
            </p:cNvSpPr>
            <p:nvPr/>
          </p:nvSpPr>
          <p:spPr bwMode="auto">
            <a:xfrm>
              <a:off x="2181225" y="3319463"/>
              <a:ext cx="2546350" cy="2727325"/>
            </a:xfrm>
            <a:custGeom>
              <a:avLst/>
              <a:gdLst>
                <a:gd name="T0" fmla="*/ 2147483647 w 1588"/>
                <a:gd name="T1" fmla="*/ 2147483647 h 1738"/>
                <a:gd name="T2" fmla="*/ 2147483647 w 1588"/>
                <a:gd name="T3" fmla="*/ 2147483647 h 1738"/>
                <a:gd name="T4" fmla="*/ 2147483647 w 1588"/>
                <a:gd name="T5" fmla="*/ 2147483647 h 1738"/>
                <a:gd name="T6" fmla="*/ 2147483647 w 1588"/>
                <a:gd name="T7" fmla="*/ 2147483647 h 1738"/>
                <a:gd name="T8" fmla="*/ 2147483647 w 1588"/>
                <a:gd name="T9" fmla="*/ 2147483647 h 1738"/>
                <a:gd name="T10" fmla="*/ 2147483647 w 1588"/>
                <a:gd name="T11" fmla="*/ 2147483647 h 1738"/>
                <a:gd name="T12" fmla="*/ 2147483647 w 1588"/>
                <a:gd name="T13" fmla="*/ 2147483647 h 1738"/>
                <a:gd name="T14" fmla="*/ 2147483647 w 1588"/>
                <a:gd name="T15" fmla="*/ 2147483647 h 1738"/>
                <a:gd name="T16" fmla="*/ 2147483647 w 1588"/>
                <a:gd name="T17" fmla="*/ 2147483647 h 1738"/>
                <a:gd name="T18" fmla="*/ 2147483647 w 1588"/>
                <a:gd name="T19" fmla="*/ 2147483647 h 1738"/>
                <a:gd name="T20" fmla="*/ 2147483647 w 1588"/>
                <a:gd name="T21" fmla="*/ 2147483647 h 1738"/>
                <a:gd name="T22" fmla="*/ 2147483647 w 1588"/>
                <a:gd name="T23" fmla="*/ 2147483647 h 1738"/>
                <a:gd name="T24" fmla="*/ 2147483647 w 1588"/>
                <a:gd name="T25" fmla="*/ 2147483647 h 1738"/>
                <a:gd name="T26" fmla="*/ 2147483647 w 1588"/>
                <a:gd name="T27" fmla="*/ 2147483647 h 1738"/>
                <a:gd name="T28" fmla="*/ 2147483647 w 1588"/>
                <a:gd name="T29" fmla="*/ 2147483647 h 1738"/>
                <a:gd name="T30" fmla="*/ 2147483647 w 1588"/>
                <a:gd name="T31" fmla="*/ 2147483647 h 1738"/>
                <a:gd name="T32" fmla="*/ 2147483647 w 1588"/>
                <a:gd name="T33" fmla="*/ 2147483647 h 1738"/>
                <a:gd name="T34" fmla="*/ 2147483647 w 1588"/>
                <a:gd name="T35" fmla="*/ 2147483647 h 1738"/>
                <a:gd name="T36" fmla="*/ 2147483647 w 1588"/>
                <a:gd name="T37" fmla="*/ 2147483647 h 1738"/>
                <a:gd name="T38" fmla="*/ 2147483647 w 1588"/>
                <a:gd name="T39" fmla="*/ 2147483647 h 1738"/>
                <a:gd name="T40" fmla="*/ 2147483647 w 1588"/>
                <a:gd name="T41" fmla="*/ 2147483647 h 1738"/>
                <a:gd name="T42" fmla="*/ 2147483647 w 1588"/>
                <a:gd name="T43" fmla="*/ 2147483647 h 1738"/>
                <a:gd name="T44" fmla="*/ 2147483647 w 1588"/>
                <a:gd name="T45" fmla="*/ 2147483647 h 1738"/>
                <a:gd name="T46" fmla="*/ 2147483647 w 1588"/>
                <a:gd name="T47" fmla="*/ 2147483647 h 1738"/>
                <a:gd name="T48" fmla="*/ 2147483647 w 1588"/>
                <a:gd name="T49" fmla="*/ 2147483647 h 1738"/>
                <a:gd name="T50" fmla="*/ 2147483647 w 1588"/>
                <a:gd name="T51" fmla="*/ 2147483647 h 1738"/>
                <a:gd name="T52" fmla="*/ 2147483647 w 1588"/>
                <a:gd name="T53" fmla="*/ 2147483647 h 1738"/>
                <a:gd name="T54" fmla="*/ 2147483647 w 1588"/>
                <a:gd name="T55" fmla="*/ 2147483647 h 1738"/>
                <a:gd name="T56" fmla="*/ 2147483647 w 1588"/>
                <a:gd name="T57" fmla="*/ 2147483647 h 1738"/>
                <a:gd name="T58" fmla="*/ 2147483647 w 1588"/>
                <a:gd name="T59" fmla="*/ 2147483647 h 1738"/>
                <a:gd name="T60" fmla="*/ 2147483647 w 1588"/>
                <a:gd name="T61" fmla="*/ 2147483647 h 1738"/>
                <a:gd name="T62" fmla="*/ 2147483647 w 1588"/>
                <a:gd name="T63" fmla="*/ 2147483647 h 1738"/>
                <a:gd name="T64" fmla="*/ 2147483647 w 1588"/>
                <a:gd name="T65" fmla="*/ 2147483647 h 1738"/>
                <a:gd name="T66" fmla="*/ 2147483647 w 1588"/>
                <a:gd name="T67" fmla="*/ 2147483647 h 1738"/>
                <a:gd name="T68" fmla="*/ 2147483647 w 1588"/>
                <a:gd name="T69" fmla="*/ 2147483647 h 1738"/>
                <a:gd name="T70" fmla="*/ 2147483647 w 1588"/>
                <a:gd name="T71" fmla="*/ 2147483647 h 1738"/>
                <a:gd name="T72" fmla="*/ 2147483647 w 1588"/>
                <a:gd name="T73" fmla="*/ 2147483647 h 1738"/>
                <a:gd name="T74" fmla="*/ 2147483647 w 1588"/>
                <a:gd name="T75" fmla="*/ 2147483647 h 1738"/>
                <a:gd name="T76" fmla="*/ 2147483647 w 1588"/>
                <a:gd name="T77" fmla="*/ 2147483647 h 1738"/>
                <a:gd name="T78" fmla="*/ 2147483647 w 1588"/>
                <a:gd name="T79" fmla="*/ 2147483647 h 1738"/>
                <a:gd name="T80" fmla="*/ 2147483647 w 1588"/>
                <a:gd name="T81" fmla="*/ 2147483647 h 1738"/>
                <a:gd name="T82" fmla="*/ 2147483647 w 1588"/>
                <a:gd name="T83" fmla="*/ 2147483647 h 1738"/>
                <a:gd name="T84" fmla="*/ 2147483647 w 1588"/>
                <a:gd name="T85" fmla="*/ 2147483647 h 1738"/>
                <a:gd name="T86" fmla="*/ 2147483647 w 1588"/>
                <a:gd name="T87" fmla="*/ 2147483647 h 1738"/>
                <a:gd name="T88" fmla="*/ 2147483647 w 1588"/>
                <a:gd name="T89" fmla="*/ 2147483647 h 1738"/>
                <a:gd name="T90" fmla="*/ 2147483647 w 1588"/>
                <a:gd name="T91" fmla="*/ 2147483647 h 1738"/>
                <a:gd name="T92" fmla="*/ 2147483647 w 1588"/>
                <a:gd name="T93" fmla="*/ 2147483647 h 1738"/>
                <a:gd name="T94" fmla="*/ 2147483647 w 1588"/>
                <a:gd name="T95" fmla="*/ 2147483647 h 1738"/>
                <a:gd name="T96" fmla="*/ 2147483647 w 1588"/>
                <a:gd name="T97" fmla="*/ 2147483647 h 1738"/>
                <a:gd name="T98" fmla="*/ 2147483647 w 1588"/>
                <a:gd name="T99" fmla="*/ 2147483647 h 1738"/>
                <a:gd name="T100" fmla="*/ 2147483647 w 1588"/>
                <a:gd name="T101" fmla="*/ 2147483647 h 1738"/>
                <a:gd name="T102" fmla="*/ 2147483647 w 1588"/>
                <a:gd name="T103" fmla="*/ 2147483647 h 1738"/>
                <a:gd name="T104" fmla="*/ 2147483647 w 1588"/>
                <a:gd name="T105" fmla="*/ 2147483647 h 1738"/>
                <a:gd name="T106" fmla="*/ 2147483647 w 1588"/>
                <a:gd name="T107" fmla="*/ 2147483647 h 1738"/>
                <a:gd name="T108" fmla="*/ 2147483647 w 1588"/>
                <a:gd name="T109" fmla="*/ 2147483647 h 1738"/>
                <a:gd name="T110" fmla="*/ 2147483647 w 1588"/>
                <a:gd name="T111" fmla="*/ 2147483647 h 1738"/>
                <a:gd name="T112" fmla="*/ 2147483647 w 1588"/>
                <a:gd name="T113" fmla="*/ 2147483647 h 1738"/>
                <a:gd name="T114" fmla="*/ 2147483647 w 1588"/>
                <a:gd name="T115" fmla="*/ 2147483647 h 1738"/>
                <a:gd name="T116" fmla="*/ 2147483647 w 1588"/>
                <a:gd name="T117" fmla="*/ 2147483647 h 1738"/>
                <a:gd name="T118" fmla="*/ 2147483647 w 1588"/>
                <a:gd name="T119" fmla="*/ 2147483647 h 1738"/>
                <a:gd name="T120" fmla="*/ 2147483647 w 1588"/>
                <a:gd name="T121" fmla="*/ 2147483647 h 1738"/>
                <a:gd name="T122" fmla="*/ 2147483647 w 1588"/>
                <a:gd name="T123" fmla="*/ 2147483647 h 1738"/>
                <a:gd name="T124" fmla="*/ 2147483647 w 1588"/>
                <a:gd name="T125" fmla="*/ 2147483647 h 173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88"/>
                <a:gd name="T190" fmla="*/ 0 h 1738"/>
                <a:gd name="T191" fmla="*/ 1588 w 1588"/>
                <a:gd name="T192" fmla="*/ 1738 h 173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88" h="1738">
                  <a:moveTo>
                    <a:pt x="938" y="1"/>
                  </a:moveTo>
                  <a:lnTo>
                    <a:pt x="939" y="2"/>
                  </a:lnTo>
                  <a:lnTo>
                    <a:pt x="941" y="4"/>
                  </a:lnTo>
                  <a:lnTo>
                    <a:pt x="942" y="5"/>
                  </a:lnTo>
                  <a:lnTo>
                    <a:pt x="943" y="5"/>
                  </a:lnTo>
                  <a:lnTo>
                    <a:pt x="944" y="5"/>
                  </a:lnTo>
                  <a:lnTo>
                    <a:pt x="945" y="5"/>
                  </a:lnTo>
                  <a:lnTo>
                    <a:pt x="946" y="5"/>
                  </a:lnTo>
                  <a:lnTo>
                    <a:pt x="947" y="5"/>
                  </a:lnTo>
                  <a:lnTo>
                    <a:pt x="948" y="7"/>
                  </a:lnTo>
                  <a:lnTo>
                    <a:pt x="949" y="7"/>
                  </a:lnTo>
                  <a:lnTo>
                    <a:pt x="950" y="7"/>
                  </a:lnTo>
                  <a:lnTo>
                    <a:pt x="951" y="7"/>
                  </a:lnTo>
                  <a:lnTo>
                    <a:pt x="952" y="7"/>
                  </a:lnTo>
                  <a:lnTo>
                    <a:pt x="953" y="6"/>
                  </a:lnTo>
                  <a:lnTo>
                    <a:pt x="954" y="5"/>
                  </a:lnTo>
                  <a:lnTo>
                    <a:pt x="955" y="5"/>
                  </a:lnTo>
                  <a:lnTo>
                    <a:pt x="956" y="5"/>
                  </a:lnTo>
                  <a:lnTo>
                    <a:pt x="958" y="5"/>
                  </a:lnTo>
                  <a:lnTo>
                    <a:pt x="959" y="5"/>
                  </a:lnTo>
                  <a:lnTo>
                    <a:pt x="958" y="4"/>
                  </a:lnTo>
                  <a:lnTo>
                    <a:pt x="959" y="3"/>
                  </a:lnTo>
                  <a:lnTo>
                    <a:pt x="961" y="3"/>
                  </a:lnTo>
                  <a:lnTo>
                    <a:pt x="962" y="3"/>
                  </a:lnTo>
                  <a:lnTo>
                    <a:pt x="963" y="3"/>
                  </a:lnTo>
                  <a:lnTo>
                    <a:pt x="965" y="4"/>
                  </a:lnTo>
                  <a:lnTo>
                    <a:pt x="966" y="4"/>
                  </a:lnTo>
                  <a:lnTo>
                    <a:pt x="967" y="4"/>
                  </a:lnTo>
                  <a:lnTo>
                    <a:pt x="968" y="4"/>
                  </a:lnTo>
                  <a:lnTo>
                    <a:pt x="969" y="5"/>
                  </a:lnTo>
                  <a:lnTo>
                    <a:pt x="970" y="4"/>
                  </a:lnTo>
                  <a:lnTo>
                    <a:pt x="971" y="5"/>
                  </a:lnTo>
                  <a:lnTo>
                    <a:pt x="972" y="5"/>
                  </a:lnTo>
                  <a:lnTo>
                    <a:pt x="974" y="4"/>
                  </a:lnTo>
                  <a:lnTo>
                    <a:pt x="976" y="4"/>
                  </a:lnTo>
                  <a:lnTo>
                    <a:pt x="977" y="4"/>
                  </a:lnTo>
                  <a:lnTo>
                    <a:pt x="978" y="5"/>
                  </a:lnTo>
                  <a:lnTo>
                    <a:pt x="979" y="5"/>
                  </a:lnTo>
                  <a:lnTo>
                    <a:pt x="981" y="4"/>
                  </a:lnTo>
                  <a:lnTo>
                    <a:pt x="981" y="5"/>
                  </a:lnTo>
                  <a:lnTo>
                    <a:pt x="980" y="6"/>
                  </a:lnTo>
                  <a:lnTo>
                    <a:pt x="978" y="7"/>
                  </a:lnTo>
                  <a:lnTo>
                    <a:pt x="979" y="8"/>
                  </a:lnTo>
                  <a:lnTo>
                    <a:pt x="978" y="9"/>
                  </a:lnTo>
                  <a:lnTo>
                    <a:pt x="978" y="10"/>
                  </a:lnTo>
                  <a:lnTo>
                    <a:pt x="977" y="11"/>
                  </a:lnTo>
                  <a:lnTo>
                    <a:pt x="978" y="13"/>
                  </a:lnTo>
                  <a:lnTo>
                    <a:pt x="979" y="13"/>
                  </a:lnTo>
                  <a:lnTo>
                    <a:pt x="980" y="14"/>
                  </a:lnTo>
                  <a:lnTo>
                    <a:pt x="979" y="15"/>
                  </a:lnTo>
                  <a:lnTo>
                    <a:pt x="980" y="16"/>
                  </a:lnTo>
                  <a:lnTo>
                    <a:pt x="981" y="16"/>
                  </a:lnTo>
                  <a:lnTo>
                    <a:pt x="981" y="18"/>
                  </a:lnTo>
                  <a:lnTo>
                    <a:pt x="982" y="18"/>
                  </a:lnTo>
                  <a:lnTo>
                    <a:pt x="983" y="19"/>
                  </a:lnTo>
                  <a:lnTo>
                    <a:pt x="984" y="19"/>
                  </a:lnTo>
                  <a:lnTo>
                    <a:pt x="985" y="19"/>
                  </a:lnTo>
                  <a:lnTo>
                    <a:pt x="986" y="20"/>
                  </a:lnTo>
                  <a:lnTo>
                    <a:pt x="987" y="19"/>
                  </a:lnTo>
                  <a:lnTo>
                    <a:pt x="988" y="19"/>
                  </a:lnTo>
                  <a:lnTo>
                    <a:pt x="989" y="20"/>
                  </a:lnTo>
                  <a:lnTo>
                    <a:pt x="990" y="20"/>
                  </a:lnTo>
                  <a:lnTo>
                    <a:pt x="991" y="20"/>
                  </a:lnTo>
                  <a:lnTo>
                    <a:pt x="992" y="20"/>
                  </a:lnTo>
                  <a:lnTo>
                    <a:pt x="993" y="20"/>
                  </a:lnTo>
                  <a:lnTo>
                    <a:pt x="993" y="21"/>
                  </a:lnTo>
                  <a:lnTo>
                    <a:pt x="993" y="22"/>
                  </a:lnTo>
                  <a:lnTo>
                    <a:pt x="994" y="23"/>
                  </a:lnTo>
                  <a:lnTo>
                    <a:pt x="994" y="24"/>
                  </a:lnTo>
                  <a:lnTo>
                    <a:pt x="994" y="25"/>
                  </a:lnTo>
                  <a:lnTo>
                    <a:pt x="994" y="26"/>
                  </a:lnTo>
                  <a:lnTo>
                    <a:pt x="993" y="27"/>
                  </a:lnTo>
                  <a:lnTo>
                    <a:pt x="993" y="29"/>
                  </a:lnTo>
                  <a:lnTo>
                    <a:pt x="993" y="30"/>
                  </a:lnTo>
                  <a:lnTo>
                    <a:pt x="994" y="30"/>
                  </a:lnTo>
                  <a:lnTo>
                    <a:pt x="995" y="31"/>
                  </a:lnTo>
                  <a:lnTo>
                    <a:pt x="996" y="30"/>
                  </a:lnTo>
                  <a:lnTo>
                    <a:pt x="997" y="29"/>
                  </a:lnTo>
                  <a:lnTo>
                    <a:pt x="998" y="29"/>
                  </a:lnTo>
                  <a:lnTo>
                    <a:pt x="998" y="28"/>
                  </a:lnTo>
                  <a:lnTo>
                    <a:pt x="1000" y="29"/>
                  </a:lnTo>
                  <a:lnTo>
                    <a:pt x="1001" y="28"/>
                  </a:lnTo>
                  <a:lnTo>
                    <a:pt x="1002" y="28"/>
                  </a:lnTo>
                  <a:lnTo>
                    <a:pt x="1003" y="28"/>
                  </a:lnTo>
                  <a:lnTo>
                    <a:pt x="1003" y="29"/>
                  </a:lnTo>
                  <a:lnTo>
                    <a:pt x="1004" y="29"/>
                  </a:lnTo>
                  <a:lnTo>
                    <a:pt x="1005" y="29"/>
                  </a:lnTo>
                  <a:lnTo>
                    <a:pt x="1005" y="31"/>
                  </a:lnTo>
                  <a:lnTo>
                    <a:pt x="1006" y="32"/>
                  </a:lnTo>
                  <a:lnTo>
                    <a:pt x="1007" y="32"/>
                  </a:lnTo>
                  <a:lnTo>
                    <a:pt x="1008" y="32"/>
                  </a:lnTo>
                  <a:lnTo>
                    <a:pt x="1011" y="31"/>
                  </a:lnTo>
                  <a:lnTo>
                    <a:pt x="1012" y="31"/>
                  </a:lnTo>
                  <a:lnTo>
                    <a:pt x="1013" y="32"/>
                  </a:lnTo>
                  <a:lnTo>
                    <a:pt x="1013" y="33"/>
                  </a:lnTo>
                  <a:lnTo>
                    <a:pt x="1014" y="35"/>
                  </a:lnTo>
                  <a:lnTo>
                    <a:pt x="1015" y="35"/>
                  </a:lnTo>
                  <a:lnTo>
                    <a:pt x="1015" y="37"/>
                  </a:lnTo>
                  <a:lnTo>
                    <a:pt x="1016" y="38"/>
                  </a:lnTo>
                  <a:lnTo>
                    <a:pt x="1016" y="39"/>
                  </a:lnTo>
                  <a:lnTo>
                    <a:pt x="1016" y="40"/>
                  </a:lnTo>
                  <a:lnTo>
                    <a:pt x="1016" y="41"/>
                  </a:lnTo>
                  <a:lnTo>
                    <a:pt x="1017" y="43"/>
                  </a:lnTo>
                  <a:lnTo>
                    <a:pt x="1018" y="44"/>
                  </a:lnTo>
                  <a:lnTo>
                    <a:pt x="1018" y="46"/>
                  </a:lnTo>
                  <a:lnTo>
                    <a:pt x="1019" y="47"/>
                  </a:lnTo>
                  <a:lnTo>
                    <a:pt x="1020" y="47"/>
                  </a:lnTo>
                  <a:lnTo>
                    <a:pt x="1020" y="48"/>
                  </a:lnTo>
                  <a:lnTo>
                    <a:pt x="1020" y="49"/>
                  </a:lnTo>
                  <a:lnTo>
                    <a:pt x="1021" y="51"/>
                  </a:lnTo>
                  <a:lnTo>
                    <a:pt x="1021" y="52"/>
                  </a:lnTo>
                  <a:lnTo>
                    <a:pt x="1022" y="52"/>
                  </a:lnTo>
                  <a:lnTo>
                    <a:pt x="1023" y="53"/>
                  </a:lnTo>
                  <a:lnTo>
                    <a:pt x="1022" y="58"/>
                  </a:lnTo>
                  <a:lnTo>
                    <a:pt x="1023" y="60"/>
                  </a:lnTo>
                  <a:lnTo>
                    <a:pt x="1023" y="61"/>
                  </a:lnTo>
                  <a:lnTo>
                    <a:pt x="1024" y="62"/>
                  </a:lnTo>
                  <a:lnTo>
                    <a:pt x="1025" y="63"/>
                  </a:lnTo>
                  <a:lnTo>
                    <a:pt x="1025" y="65"/>
                  </a:lnTo>
                  <a:lnTo>
                    <a:pt x="1025" y="66"/>
                  </a:lnTo>
                  <a:lnTo>
                    <a:pt x="1025" y="67"/>
                  </a:lnTo>
                  <a:lnTo>
                    <a:pt x="1026" y="68"/>
                  </a:lnTo>
                  <a:lnTo>
                    <a:pt x="1026" y="70"/>
                  </a:lnTo>
                  <a:lnTo>
                    <a:pt x="1026" y="71"/>
                  </a:lnTo>
                  <a:lnTo>
                    <a:pt x="1026" y="72"/>
                  </a:lnTo>
                  <a:lnTo>
                    <a:pt x="1026" y="73"/>
                  </a:lnTo>
                  <a:lnTo>
                    <a:pt x="1027" y="74"/>
                  </a:lnTo>
                  <a:lnTo>
                    <a:pt x="1026" y="75"/>
                  </a:lnTo>
                  <a:lnTo>
                    <a:pt x="1026" y="76"/>
                  </a:lnTo>
                  <a:lnTo>
                    <a:pt x="1027" y="76"/>
                  </a:lnTo>
                  <a:lnTo>
                    <a:pt x="1028" y="77"/>
                  </a:lnTo>
                  <a:lnTo>
                    <a:pt x="1028" y="78"/>
                  </a:lnTo>
                  <a:lnTo>
                    <a:pt x="1029" y="79"/>
                  </a:lnTo>
                  <a:lnTo>
                    <a:pt x="1030" y="80"/>
                  </a:lnTo>
                  <a:lnTo>
                    <a:pt x="1032" y="80"/>
                  </a:lnTo>
                  <a:lnTo>
                    <a:pt x="1032" y="81"/>
                  </a:lnTo>
                  <a:lnTo>
                    <a:pt x="1034" y="80"/>
                  </a:lnTo>
                  <a:lnTo>
                    <a:pt x="1035" y="81"/>
                  </a:lnTo>
                  <a:lnTo>
                    <a:pt x="1036" y="82"/>
                  </a:lnTo>
                  <a:lnTo>
                    <a:pt x="1037" y="81"/>
                  </a:lnTo>
                  <a:lnTo>
                    <a:pt x="1037" y="82"/>
                  </a:lnTo>
                  <a:lnTo>
                    <a:pt x="1037" y="83"/>
                  </a:lnTo>
                  <a:lnTo>
                    <a:pt x="1037" y="84"/>
                  </a:lnTo>
                  <a:lnTo>
                    <a:pt x="1038" y="84"/>
                  </a:lnTo>
                  <a:lnTo>
                    <a:pt x="1039" y="85"/>
                  </a:lnTo>
                  <a:lnTo>
                    <a:pt x="1041" y="85"/>
                  </a:lnTo>
                  <a:lnTo>
                    <a:pt x="1042" y="86"/>
                  </a:lnTo>
                  <a:lnTo>
                    <a:pt x="1043" y="87"/>
                  </a:lnTo>
                  <a:lnTo>
                    <a:pt x="1045" y="89"/>
                  </a:lnTo>
                  <a:lnTo>
                    <a:pt x="1046" y="89"/>
                  </a:lnTo>
                  <a:lnTo>
                    <a:pt x="1049" y="88"/>
                  </a:lnTo>
                  <a:lnTo>
                    <a:pt x="1050" y="91"/>
                  </a:lnTo>
                  <a:lnTo>
                    <a:pt x="1051" y="92"/>
                  </a:lnTo>
                  <a:lnTo>
                    <a:pt x="1052" y="93"/>
                  </a:lnTo>
                  <a:lnTo>
                    <a:pt x="1051" y="93"/>
                  </a:lnTo>
                  <a:lnTo>
                    <a:pt x="1051" y="95"/>
                  </a:lnTo>
                  <a:lnTo>
                    <a:pt x="1051" y="96"/>
                  </a:lnTo>
                  <a:lnTo>
                    <a:pt x="1051" y="97"/>
                  </a:lnTo>
                  <a:lnTo>
                    <a:pt x="1051" y="98"/>
                  </a:lnTo>
                  <a:lnTo>
                    <a:pt x="1050" y="98"/>
                  </a:lnTo>
                  <a:lnTo>
                    <a:pt x="1050" y="99"/>
                  </a:lnTo>
                  <a:lnTo>
                    <a:pt x="1050" y="98"/>
                  </a:lnTo>
                  <a:lnTo>
                    <a:pt x="1049" y="100"/>
                  </a:lnTo>
                  <a:lnTo>
                    <a:pt x="1049" y="101"/>
                  </a:lnTo>
                  <a:lnTo>
                    <a:pt x="1049" y="102"/>
                  </a:lnTo>
                  <a:lnTo>
                    <a:pt x="1046" y="105"/>
                  </a:lnTo>
                  <a:lnTo>
                    <a:pt x="1047" y="105"/>
                  </a:lnTo>
                  <a:lnTo>
                    <a:pt x="1047" y="106"/>
                  </a:lnTo>
                  <a:lnTo>
                    <a:pt x="1047" y="107"/>
                  </a:lnTo>
                  <a:lnTo>
                    <a:pt x="1048" y="107"/>
                  </a:lnTo>
                  <a:lnTo>
                    <a:pt x="1047" y="108"/>
                  </a:lnTo>
                  <a:lnTo>
                    <a:pt x="1047" y="110"/>
                  </a:lnTo>
                  <a:lnTo>
                    <a:pt x="1048" y="110"/>
                  </a:lnTo>
                  <a:lnTo>
                    <a:pt x="1048" y="111"/>
                  </a:lnTo>
                  <a:lnTo>
                    <a:pt x="1048" y="112"/>
                  </a:lnTo>
                  <a:lnTo>
                    <a:pt x="1047" y="113"/>
                  </a:lnTo>
                  <a:lnTo>
                    <a:pt x="1046" y="114"/>
                  </a:lnTo>
                  <a:lnTo>
                    <a:pt x="1045" y="114"/>
                  </a:lnTo>
                  <a:lnTo>
                    <a:pt x="1043" y="114"/>
                  </a:lnTo>
                  <a:lnTo>
                    <a:pt x="1043" y="116"/>
                  </a:lnTo>
                  <a:lnTo>
                    <a:pt x="1041" y="118"/>
                  </a:lnTo>
                  <a:lnTo>
                    <a:pt x="1040" y="118"/>
                  </a:lnTo>
                  <a:lnTo>
                    <a:pt x="1039" y="116"/>
                  </a:lnTo>
                  <a:lnTo>
                    <a:pt x="1038" y="116"/>
                  </a:lnTo>
                  <a:lnTo>
                    <a:pt x="1038" y="115"/>
                  </a:lnTo>
                  <a:lnTo>
                    <a:pt x="1037" y="116"/>
                  </a:lnTo>
                  <a:lnTo>
                    <a:pt x="1037" y="117"/>
                  </a:lnTo>
                  <a:lnTo>
                    <a:pt x="1035" y="117"/>
                  </a:lnTo>
                  <a:lnTo>
                    <a:pt x="1035" y="118"/>
                  </a:lnTo>
                  <a:lnTo>
                    <a:pt x="1035" y="119"/>
                  </a:lnTo>
                  <a:lnTo>
                    <a:pt x="1037" y="121"/>
                  </a:lnTo>
                  <a:lnTo>
                    <a:pt x="1037" y="122"/>
                  </a:lnTo>
                  <a:lnTo>
                    <a:pt x="1038" y="123"/>
                  </a:lnTo>
                  <a:lnTo>
                    <a:pt x="1037" y="124"/>
                  </a:lnTo>
                  <a:lnTo>
                    <a:pt x="1037" y="125"/>
                  </a:lnTo>
                  <a:lnTo>
                    <a:pt x="1037" y="126"/>
                  </a:lnTo>
                  <a:lnTo>
                    <a:pt x="1036" y="128"/>
                  </a:lnTo>
                  <a:lnTo>
                    <a:pt x="1036" y="129"/>
                  </a:lnTo>
                  <a:lnTo>
                    <a:pt x="1036" y="131"/>
                  </a:lnTo>
                  <a:lnTo>
                    <a:pt x="1036" y="133"/>
                  </a:lnTo>
                  <a:lnTo>
                    <a:pt x="1036" y="134"/>
                  </a:lnTo>
                  <a:lnTo>
                    <a:pt x="1035" y="135"/>
                  </a:lnTo>
                  <a:lnTo>
                    <a:pt x="1033" y="135"/>
                  </a:lnTo>
                  <a:lnTo>
                    <a:pt x="1032" y="135"/>
                  </a:lnTo>
                  <a:lnTo>
                    <a:pt x="1032" y="136"/>
                  </a:lnTo>
                  <a:lnTo>
                    <a:pt x="1033" y="138"/>
                  </a:lnTo>
                  <a:lnTo>
                    <a:pt x="1033" y="139"/>
                  </a:lnTo>
                  <a:lnTo>
                    <a:pt x="1031" y="141"/>
                  </a:lnTo>
                  <a:lnTo>
                    <a:pt x="1029" y="143"/>
                  </a:lnTo>
                  <a:lnTo>
                    <a:pt x="1031" y="143"/>
                  </a:lnTo>
                  <a:lnTo>
                    <a:pt x="1033" y="142"/>
                  </a:lnTo>
                  <a:lnTo>
                    <a:pt x="1034" y="141"/>
                  </a:lnTo>
                  <a:lnTo>
                    <a:pt x="1035" y="141"/>
                  </a:lnTo>
                  <a:lnTo>
                    <a:pt x="1039" y="142"/>
                  </a:lnTo>
                  <a:lnTo>
                    <a:pt x="1040" y="143"/>
                  </a:lnTo>
                  <a:lnTo>
                    <a:pt x="1042" y="145"/>
                  </a:lnTo>
                  <a:lnTo>
                    <a:pt x="1046" y="147"/>
                  </a:lnTo>
                  <a:lnTo>
                    <a:pt x="1051" y="148"/>
                  </a:lnTo>
                  <a:lnTo>
                    <a:pt x="1053" y="150"/>
                  </a:lnTo>
                  <a:lnTo>
                    <a:pt x="1054" y="150"/>
                  </a:lnTo>
                  <a:lnTo>
                    <a:pt x="1055" y="150"/>
                  </a:lnTo>
                  <a:lnTo>
                    <a:pt x="1056" y="150"/>
                  </a:lnTo>
                  <a:lnTo>
                    <a:pt x="1058" y="150"/>
                  </a:lnTo>
                  <a:lnTo>
                    <a:pt x="1060" y="148"/>
                  </a:lnTo>
                  <a:lnTo>
                    <a:pt x="1062" y="148"/>
                  </a:lnTo>
                  <a:lnTo>
                    <a:pt x="1063" y="149"/>
                  </a:lnTo>
                  <a:lnTo>
                    <a:pt x="1064" y="149"/>
                  </a:lnTo>
                  <a:lnTo>
                    <a:pt x="1066" y="148"/>
                  </a:lnTo>
                  <a:lnTo>
                    <a:pt x="1068" y="147"/>
                  </a:lnTo>
                  <a:lnTo>
                    <a:pt x="1069" y="146"/>
                  </a:lnTo>
                  <a:lnTo>
                    <a:pt x="1069" y="145"/>
                  </a:lnTo>
                  <a:lnTo>
                    <a:pt x="1070" y="143"/>
                  </a:lnTo>
                  <a:lnTo>
                    <a:pt x="1070" y="142"/>
                  </a:lnTo>
                  <a:lnTo>
                    <a:pt x="1071" y="141"/>
                  </a:lnTo>
                  <a:lnTo>
                    <a:pt x="1073" y="140"/>
                  </a:lnTo>
                  <a:lnTo>
                    <a:pt x="1074" y="140"/>
                  </a:lnTo>
                  <a:lnTo>
                    <a:pt x="1075" y="139"/>
                  </a:lnTo>
                  <a:lnTo>
                    <a:pt x="1076" y="139"/>
                  </a:lnTo>
                  <a:lnTo>
                    <a:pt x="1077" y="140"/>
                  </a:lnTo>
                  <a:lnTo>
                    <a:pt x="1078" y="140"/>
                  </a:lnTo>
                  <a:lnTo>
                    <a:pt x="1080" y="141"/>
                  </a:lnTo>
                  <a:lnTo>
                    <a:pt x="1081" y="142"/>
                  </a:lnTo>
                  <a:lnTo>
                    <a:pt x="1082" y="142"/>
                  </a:lnTo>
                  <a:lnTo>
                    <a:pt x="1083" y="142"/>
                  </a:lnTo>
                  <a:lnTo>
                    <a:pt x="1084" y="141"/>
                  </a:lnTo>
                  <a:lnTo>
                    <a:pt x="1085" y="140"/>
                  </a:lnTo>
                  <a:lnTo>
                    <a:pt x="1086" y="140"/>
                  </a:lnTo>
                  <a:lnTo>
                    <a:pt x="1086" y="138"/>
                  </a:lnTo>
                  <a:lnTo>
                    <a:pt x="1089" y="133"/>
                  </a:lnTo>
                  <a:lnTo>
                    <a:pt x="1090" y="132"/>
                  </a:lnTo>
                  <a:lnTo>
                    <a:pt x="1091" y="131"/>
                  </a:lnTo>
                  <a:lnTo>
                    <a:pt x="1092" y="131"/>
                  </a:lnTo>
                  <a:lnTo>
                    <a:pt x="1094" y="132"/>
                  </a:lnTo>
                  <a:lnTo>
                    <a:pt x="1095" y="134"/>
                  </a:lnTo>
                  <a:lnTo>
                    <a:pt x="1097" y="135"/>
                  </a:lnTo>
                  <a:lnTo>
                    <a:pt x="1098" y="136"/>
                  </a:lnTo>
                  <a:lnTo>
                    <a:pt x="1101" y="137"/>
                  </a:lnTo>
                  <a:lnTo>
                    <a:pt x="1103" y="137"/>
                  </a:lnTo>
                  <a:lnTo>
                    <a:pt x="1104" y="135"/>
                  </a:lnTo>
                  <a:lnTo>
                    <a:pt x="1106" y="134"/>
                  </a:lnTo>
                  <a:lnTo>
                    <a:pt x="1107" y="133"/>
                  </a:lnTo>
                  <a:lnTo>
                    <a:pt x="1107" y="132"/>
                  </a:lnTo>
                  <a:lnTo>
                    <a:pt x="1107" y="131"/>
                  </a:lnTo>
                  <a:lnTo>
                    <a:pt x="1107" y="130"/>
                  </a:lnTo>
                  <a:lnTo>
                    <a:pt x="1107" y="128"/>
                  </a:lnTo>
                  <a:lnTo>
                    <a:pt x="1108" y="126"/>
                  </a:lnTo>
                  <a:lnTo>
                    <a:pt x="1109" y="125"/>
                  </a:lnTo>
                  <a:lnTo>
                    <a:pt x="1110" y="121"/>
                  </a:lnTo>
                  <a:lnTo>
                    <a:pt x="1111" y="121"/>
                  </a:lnTo>
                  <a:lnTo>
                    <a:pt x="1112" y="120"/>
                  </a:lnTo>
                  <a:lnTo>
                    <a:pt x="1113" y="118"/>
                  </a:lnTo>
                  <a:lnTo>
                    <a:pt x="1113" y="117"/>
                  </a:lnTo>
                  <a:lnTo>
                    <a:pt x="1113" y="116"/>
                  </a:lnTo>
                  <a:lnTo>
                    <a:pt x="1114" y="115"/>
                  </a:lnTo>
                  <a:lnTo>
                    <a:pt x="1114" y="114"/>
                  </a:lnTo>
                  <a:lnTo>
                    <a:pt x="1114" y="112"/>
                  </a:lnTo>
                  <a:lnTo>
                    <a:pt x="1115" y="111"/>
                  </a:lnTo>
                  <a:lnTo>
                    <a:pt x="1115" y="109"/>
                  </a:lnTo>
                  <a:lnTo>
                    <a:pt x="1116" y="106"/>
                  </a:lnTo>
                  <a:lnTo>
                    <a:pt x="1117" y="104"/>
                  </a:lnTo>
                  <a:lnTo>
                    <a:pt x="1117" y="103"/>
                  </a:lnTo>
                  <a:lnTo>
                    <a:pt x="1117" y="101"/>
                  </a:lnTo>
                  <a:lnTo>
                    <a:pt x="1116" y="98"/>
                  </a:lnTo>
                  <a:lnTo>
                    <a:pt x="1117" y="97"/>
                  </a:lnTo>
                  <a:lnTo>
                    <a:pt x="1118" y="92"/>
                  </a:lnTo>
                  <a:lnTo>
                    <a:pt x="1120" y="87"/>
                  </a:lnTo>
                  <a:lnTo>
                    <a:pt x="1121" y="86"/>
                  </a:lnTo>
                  <a:lnTo>
                    <a:pt x="1123" y="84"/>
                  </a:lnTo>
                  <a:lnTo>
                    <a:pt x="1124" y="83"/>
                  </a:lnTo>
                  <a:lnTo>
                    <a:pt x="1126" y="82"/>
                  </a:lnTo>
                  <a:lnTo>
                    <a:pt x="1128" y="82"/>
                  </a:lnTo>
                  <a:lnTo>
                    <a:pt x="1129" y="82"/>
                  </a:lnTo>
                  <a:lnTo>
                    <a:pt x="1131" y="83"/>
                  </a:lnTo>
                  <a:lnTo>
                    <a:pt x="1132" y="84"/>
                  </a:lnTo>
                  <a:lnTo>
                    <a:pt x="1134" y="86"/>
                  </a:lnTo>
                  <a:lnTo>
                    <a:pt x="1136" y="88"/>
                  </a:lnTo>
                  <a:lnTo>
                    <a:pt x="1137" y="89"/>
                  </a:lnTo>
                  <a:lnTo>
                    <a:pt x="1138" y="89"/>
                  </a:lnTo>
                  <a:lnTo>
                    <a:pt x="1138" y="90"/>
                  </a:lnTo>
                  <a:lnTo>
                    <a:pt x="1139" y="92"/>
                  </a:lnTo>
                  <a:lnTo>
                    <a:pt x="1140" y="93"/>
                  </a:lnTo>
                  <a:lnTo>
                    <a:pt x="1143" y="93"/>
                  </a:lnTo>
                  <a:lnTo>
                    <a:pt x="1145" y="93"/>
                  </a:lnTo>
                  <a:lnTo>
                    <a:pt x="1146" y="93"/>
                  </a:lnTo>
                  <a:lnTo>
                    <a:pt x="1147" y="92"/>
                  </a:lnTo>
                  <a:lnTo>
                    <a:pt x="1149" y="92"/>
                  </a:lnTo>
                  <a:lnTo>
                    <a:pt x="1150" y="91"/>
                  </a:lnTo>
                  <a:lnTo>
                    <a:pt x="1152" y="90"/>
                  </a:lnTo>
                  <a:lnTo>
                    <a:pt x="1154" y="89"/>
                  </a:lnTo>
                  <a:lnTo>
                    <a:pt x="1155" y="88"/>
                  </a:lnTo>
                  <a:lnTo>
                    <a:pt x="1156" y="88"/>
                  </a:lnTo>
                  <a:lnTo>
                    <a:pt x="1156" y="87"/>
                  </a:lnTo>
                  <a:lnTo>
                    <a:pt x="1157" y="86"/>
                  </a:lnTo>
                  <a:lnTo>
                    <a:pt x="1161" y="86"/>
                  </a:lnTo>
                  <a:lnTo>
                    <a:pt x="1162" y="87"/>
                  </a:lnTo>
                  <a:lnTo>
                    <a:pt x="1164" y="87"/>
                  </a:lnTo>
                  <a:lnTo>
                    <a:pt x="1168" y="87"/>
                  </a:lnTo>
                  <a:lnTo>
                    <a:pt x="1169" y="87"/>
                  </a:lnTo>
                  <a:lnTo>
                    <a:pt x="1170" y="87"/>
                  </a:lnTo>
                  <a:lnTo>
                    <a:pt x="1172" y="86"/>
                  </a:lnTo>
                  <a:lnTo>
                    <a:pt x="1173" y="86"/>
                  </a:lnTo>
                  <a:lnTo>
                    <a:pt x="1175" y="86"/>
                  </a:lnTo>
                  <a:lnTo>
                    <a:pt x="1178" y="84"/>
                  </a:lnTo>
                  <a:lnTo>
                    <a:pt x="1179" y="82"/>
                  </a:lnTo>
                  <a:lnTo>
                    <a:pt x="1181" y="79"/>
                  </a:lnTo>
                  <a:lnTo>
                    <a:pt x="1182" y="78"/>
                  </a:lnTo>
                  <a:lnTo>
                    <a:pt x="1184" y="77"/>
                  </a:lnTo>
                  <a:lnTo>
                    <a:pt x="1185" y="75"/>
                  </a:lnTo>
                  <a:lnTo>
                    <a:pt x="1187" y="73"/>
                  </a:lnTo>
                  <a:lnTo>
                    <a:pt x="1189" y="72"/>
                  </a:lnTo>
                  <a:lnTo>
                    <a:pt x="1190" y="70"/>
                  </a:lnTo>
                  <a:lnTo>
                    <a:pt x="1191" y="67"/>
                  </a:lnTo>
                  <a:lnTo>
                    <a:pt x="1192" y="66"/>
                  </a:lnTo>
                  <a:lnTo>
                    <a:pt x="1191" y="65"/>
                  </a:lnTo>
                  <a:lnTo>
                    <a:pt x="1191" y="63"/>
                  </a:lnTo>
                  <a:lnTo>
                    <a:pt x="1191" y="61"/>
                  </a:lnTo>
                  <a:lnTo>
                    <a:pt x="1190" y="60"/>
                  </a:lnTo>
                  <a:lnTo>
                    <a:pt x="1189" y="57"/>
                  </a:lnTo>
                  <a:lnTo>
                    <a:pt x="1187" y="53"/>
                  </a:lnTo>
                  <a:lnTo>
                    <a:pt x="1187" y="52"/>
                  </a:lnTo>
                  <a:lnTo>
                    <a:pt x="1188" y="51"/>
                  </a:lnTo>
                  <a:lnTo>
                    <a:pt x="1188" y="49"/>
                  </a:lnTo>
                  <a:lnTo>
                    <a:pt x="1189" y="48"/>
                  </a:lnTo>
                  <a:lnTo>
                    <a:pt x="1191" y="47"/>
                  </a:lnTo>
                  <a:lnTo>
                    <a:pt x="1192" y="47"/>
                  </a:lnTo>
                  <a:lnTo>
                    <a:pt x="1196" y="47"/>
                  </a:lnTo>
                  <a:lnTo>
                    <a:pt x="1198" y="47"/>
                  </a:lnTo>
                  <a:lnTo>
                    <a:pt x="1202" y="46"/>
                  </a:lnTo>
                  <a:lnTo>
                    <a:pt x="1203" y="47"/>
                  </a:lnTo>
                  <a:lnTo>
                    <a:pt x="1205" y="48"/>
                  </a:lnTo>
                  <a:lnTo>
                    <a:pt x="1207" y="48"/>
                  </a:lnTo>
                  <a:lnTo>
                    <a:pt x="1208" y="48"/>
                  </a:lnTo>
                  <a:lnTo>
                    <a:pt x="1210" y="47"/>
                  </a:lnTo>
                  <a:lnTo>
                    <a:pt x="1212" y="46"/>
                  </a:lnTo>
                  <a:lnTo>
                    <a:pt x="1214" y="45"/>
                  </a:lnTo>
                  <a:lnTo>
                    <a:pt x="1215" y="45"/>
                  </a:lnTo>
                  <a:lnTo>
                    <a:pt x="1217" y="45"/>
                  </a:lnTo>
                  <a:lnTo>
                    <a:pt x="1219" y="46"/>
                  </a:lnTo>
                  <a:lnTo>
                    <a:pt x="1221" y="46"/>
                  </a:lnTo>
                  <a:lnTo>
                    <a:pt x="1222" y="46"/>
                  </a:lnTo>
                  <a:lnTo>
                    <a:pt x="1224" y="46"/>
                  </a:lnTo>
                  <a:lnTo>
                    <a:pt x="1225" y="46"/>
                  </a:lnTo>
                  <a:lnTo>
                    <a:pt x="1227" y="45"/>
                  </a:lnTo>
                  <a:lnTo>
                    <a:pt x="1228" y="45"/>
                  </a:lnTo>
                  <a:lnTo>
                    <a:pt x="1228" y="43"/>
                  </a:lnTo>
                  <a:lnTo>
                    <a:pt x="1228" y="42"/>
                  </a:lnTo>
                  <a:lnTo>
                    <a:pt x="1227" y="39"/>
                  </a:lnTo>
                  <a:lnTo>
                    <a:pt x="1228" y="37"/>
                  </a:lnTo>
                  <a:lnTo>
                    <a:pt x="1228" y="36"/>
                  </a:lnTo>
                  <a:lnTo>
                    <a:pt x="1228" y="35"/>
                  </a:lnTo>
                  <a:lnTo>
                    <a:pt x="1227" y="31"/>
                  </a:lnTo>
                  <a:lnTo>
                    <a:pt x="1226" y="26"/>
                  </a:lnTo>
                  <a:lnTo>
                    <a:pt x="1226" y="23"/>
                  </a:lnTo>
                  <a:lnTo>
                    <a:pt x="1226" y="22"/>
                  </a:lnTo>
                  <a:lnTo>
                    <a:pt x="1227" y="22"/>
                  </a:lnTo>
                  <a:lnTo>
                    <a:pt x="1229" y="22"/>
                  </a:lnTo>
                  <a:lnTo>
                    <a:pt x="1232" y="22"/>
                  </a:lnTo>
                  <a:lnTo>
                    <a:pt x="1233" y="22"/>
                  </a:lnTo>
                  <a:lnTo>
                    <a:pt x="1233" y="23"/>
                  </a:lnTo>
                  <a:lnTo>
                    <a:pt x="1234" y="23"/>
                  </a:lnTo>
                  <a:lnTo>
                    <a:pt x="1235" y="23"/>
                  </a:lnTo>
                  <a:lnTo>
                    <a:pt x="1238" y="22"/>
                  </a:lnTo>
                  <a:lnTo>
                    <a:pt x="1240" y="23"/>
                  </a:lnTo>
                  <a:lnTo>
                    <a:pt x="1242" y="22"/>
                  </a:lnTo>
                  <a:lnTo>
                    <a:pt x="1243" y="22"/>
                  </a:lnTo>
                  <a:lnTo>
                    <a:pt x="1244" y="21"/>
                  </a:lnTo>
                  <a:lnTo>
                    <a:pt x="1245" y="21"/>
                  </a:lnTo>
                  <a:lnTo>
                    <a:pt x="1245" y="20"/>
                  </a:lnTo>
                  <a:lnTo>
                    <a:pt x="1248" y="20"/>
                  </a:lnTo>
                  <a:lnTo>
                    <a:pt x="1249" y="18"/>
                  </a:lnTo>
                  <a:lnTo>
                    <a:pt x="1250" y="18"/>
                  </a:lnTo>
                  <a:lnTo>
                    <a:pt x="1250" y="17"/>
                  </a:lnTo>
                  <a:lnTo>
                    <a:pt x="1252" y="17"/>
                  </a:lnTo>
                  <a:lnTo>
                    <a:pt x="1254" y="17"/>
                  </a:lnTo>
                  <a:lnTo>
                    <a:pt x="1254" y="16"/>
                  </a:lnTo>
                  <a:lnTo>
                    <a:pt x="1255" y="16"/>
                  </a:lnTo>
                  <a:lnTo>
                    <a:pt x="1256" y="16"/>
                  </a:lnTo>
                  <a:lnTo>
                    <a:pt x="1256" y="15"/>
                  </a:lnTo>
                  <a:lnTo>
                    <a:pt x="1257" y="15"/>
                  </a:lnTo>
                  <a:lnTo>
                    <a:pt x="1259" y="15"/>
                  </a:lnTo>
                  <a:lnTo>
                    <a:pt x="1260" y="15"/>
                  </a:lnTo>
                  <a:lnTo>
                    <a:pt x="1262" y="14"/>
                  </a:lnTo>
                  <a:lnTo>
                    <a:pt x="1263" y="14"/>
                  </a:lnTo>
                  <a:lnTo>
                    <a:pt x="1264" y="14"/>
                  </a:lnTo>
                  <a:lnTo>
                    <a:pt x="1267" y="12"/>
                  </a:lnTo>
                  <a:lnTo>
                    <a:pt x="1267" y="11"/>
                  </a:lnTo>
                  <a:lnTo>
                    <a:pt x="1268" y="10"/>
                  </a:lnTo>
                  <a:lnTo>
                    <a:pt x="1268" y="9"/>
                  </a:lnTo>
                  <a:lnTo>
                    <a:pt x="1269" y="9"/>
                  </a:lnTo>
                  <a:lnTo>
                    <a:pt x="1270" y="9"/>
                  </a:lnTo>
                  <a:lnTo>
                    <a:pt x="1271" y="9"/>
                  </a:lnTo>
                  <a:lnTo>
                    <a:pt x="1272" y="9"/>
                  </a:lnTo>
                  <a:lnTo>
                    <a:pt x="1273" y="9"/>
                  </a:lnTo>
                  <a:lnTo>
                    <a:pt x="1274" y="8"/>
                  </a:lnTo>
                  <a:lnTo>
                    <a:pt x="1275" y="7"/>
                  </a:lnTo>
                  <a:lnTo>
                    <a:pt x="1275" y="6"/>
                  </a:lnTo>
                  <a:lnTo>
                    <a:pt x="1276" y="6"/>
                  </a:lnTo>
                  <a:lnTo>
                    <a:pt x="1277" y="6"/>
                  </a:lnTo>
                  <a:lnTo>
                    <a:pt x="1278" y="6"/>
                  </a:lnTo>
                  <a:lnTo>
                    <a:pt x="1280" y="5"/>
                  </a:lnTo>
                  <a:lnTo>
                    <a:pt x="1282" y="5"/>
                  </a:lnTo>
                  <a:lnTo>
                    <a:pt x="1284" y="6"/>
                  </a:lnTo>
                  <a:lnTo>
                    <a:pt x="1285" y="7"/>
                  </a:lnTo>
                  <a:lnTo>
                    <a:pt x="1285" y="8"/>
                  </a:lnTo>
                  <a:lnTo>
                    <a:pt x="1286" y="9"/>
                  </a:lnTo>
                  <a:lnTo>
                    <a:pt x="1287" y="10"/>
                  </a:lnTo>
                  <a:lnTo>
                    <a:pt x="1288" y="11"/>
                  </a:lnTo>
                  <a:lnTo>
                    <a:pt x="1290" y="11"/>
                  </a:lnTo>
                  <a:lnTo>
                    <a:pt x="1291" y="11"/>
                  </a:lnTo>
                  <a:lnTo>
                    <a:pt x="1292" y="11"/>
                  </a:lnTo>
                  <a:lnTo>
                    <a:pt x="1293" y="11"/>
                  </a:lnTo>
                  <a:lnTo>
                    <a:pt x="1295" y="11"/>
                  </a:lnTo>
                  <a:lnTo>
                    <a:pt x="1296" y="12"/>
                  </a:lnTo>
                  <a:lnTo>
                    <a:pt x="1297" y="12"/>
                  </a:lnTo>
                  <a:lnTo>
                    <a:pt x="1298" y="13"/>
                  </a:lnTo>
                  <a:lnTo>
                    <a:pt x="1298" y="14"/>
                  </a:lnTo>
                  <a:lnTo>
                    <a:pt x="1299" y="15"/>
                  </a:lnTo>
                  <a:lnTo>
                    <a:pt x="1299" y="16"/>
                  </a:lnTo>
                  <a:lnTo>
                    <a:pt x="1300" y="17"/>
                  </a:lnTo>
                  <a:lnTo>
                    <a:pt x="1299" y="18"/>
                  </a:lnTo>
                  <a:lnTo>
                    <a:pt x="1300" y="20"/>
                  </a:lnTo>
                  <a:lnTo>
                    <a:pt x="1300" y="21"/>
                  </a:lnTo>
                  <a:lnTo>
                    <a:pt x="1301" y="22"/>
                  </a:lnTo>
                  <a:lnTo>
                    <a:pt x="1302" y="23"/>
                  </a:lnTo>
                  <a:lnTo>
                    <a:pt x="1303" y="24"/>
                  </a:lnTo>
                  <a:lnTo>
                    <a:pt x="1304" y="26"/>
                  </a:lnTo>
                  <a:lnTo>
                    <a:pt x="1304" y="27"/>
                  </a:lnTo>
                  <a:lnTo>
                    <a:pt x="1303" y="28"/>
                  </a:lnTo>
                  <a:lnTo>
                    <a:pt x="1303" y="29"/>
                  </a:lnTo>
                  <a:lnTo>
                    <a:pt x="1303" y="31"/>
                  </a:lnTo>
                  <a:lnTo>
                    <a:pt x="1303" y="32"/>
                  </a:lnTo>
                  <a:lnTo>
                    <a:pt x="1303" y="33"/>
                  </a:lnTo>
                  <a:lnTo>
                    <a:pt x="1303" y="35"/>
                  </a:lnTo>
                  <a:lnTo>
                    <a:pt x="1304" y="36"/>
                  </a:lnTo>
                  <a:lnTo>
                    <a:pt x="1305" y="38"/>
                  </a:lnTo>
                  <a:lnTo>
                    <a:pt x="1305" y="39"/>
                  </a:lnTo>
                  <a:lnTo>
                    <a:pt x="1306" y="40"/>
                  </a:lnTo>
                  <a:lnTo>
                    <a:pt x="1307" y="40"/>
                  </a:lnTo>
                  <a:lnTo>
                    <a:pt x="1307" y="39"/>
                  </a:lnTo>
                  <a:lnTo>
                    <a:pt x="1310" y="40"/>
                  </a:lnTo>
                  <a:lnTo>
                    <a:pt x="1311" y="40"/>
                  </a:lnTo>
                  <a:lnTo>
                    <a:pt x="1312" y="39"/>
                  </a:lnTo>
                  <a:lnTo>
                    <a:pt x="1314" y="40"/>
                  </a:lnTo>
                  <a:lnTo>
                    <a:pt x="1315" y="39"/>
                  </a:lnTo>
                  <a:lnTo>
                    <a:pt x="1316" y="38"/>
                  </a:lnTo>
                  <a:lnTo>
                    <a:pt x="1316" y="37"/>
                  </a:lnTo>
                  <a:lnTo>
                    <a:pt x="1317" y="39"/>
                  </a:lnTo>
                  <a:lnTo>
                    <a:pt x="1318" y="40"/>
                  </a:lnTo>
                  <a:lnTo>
                    <a:pt x="1319" y="41"/>
                  </a:lnTo>
                  <a:lnTo>
                    <a:pt x="1323" y="42"/>
                  </a:lnTo>
                  <a:lnTo>
                    <a:pt x="1324" y="42"/>
                  </a:lnTo>
                  <a:lnTo>
                    <a:pt x="1327" y="43"/>
                  </a:lnTo>
                  <a:lnTo>
                    <a:pt x="1333" y="46"/>
                  </a:lnTo>
                  <a:lnTo>
                    <a:pt x="1336" y="47"/>
                  </a:lnTo>
                  <a:lnTo>
                    <a:pt x="1337" y="47"/>
                  </a:lnTo>
                  <a:lnTo>
                    <a:pt x="1338" y="47"/>
                  </a:lnTo>
                  <a:lnTo>
                    <a:pt x="1339" y="48"/>
                  </a:lnTo>
                  <a:lnTo>
                    <a:pt x="1340" y="49"/>
                  </a:lnTo>
                  <a:lnTo>
                    <a:pt x="1340" y="50"/>
                  </a:lnTo>
                  <a:lnTo>
                    <a:pt x="1341" y="50"/>
                  </a:lnTo>
                  <a:lnTo>
                    <a:pt x="1342" y="52"/>
                  </a:lnTo>
                  <a:lnTo>
                    <a:pt x="1344" y="53"/>
                  </a:lnTo>
                  <a:lnTo>
                    <a:pt x="1346" y="54"/>
                  </a:lnTo>
                  <a:lnTo>
                    <a:pt x="1346" y="55"/>
                  </a:lnTo>
                  <a:lnTo>
                    <a:pt x="1346" y="56"/>
                  </a:lnTo>
                  <a:lnTo>
                    <a:pt x="1348" y="59"/>
                  </a:lnTo>
                  <a:lnTo>
                    <a:pt x="1349" y="59"/>
                  </a:lnTo>
                  <a:lnTo>
                    <a:pt x="1350" y="59"/>
                  </a:lnTo>
                  <a:lnTo>
                    <a:pt x="1352" y="61"/>
                  </a:lnTo>
                  <a:lnTo>
                    <a:pt x="1353" y="61"/>
                  </a:lnTo>
                  <a:lnTo>
                    <a:pt x="1354" y="61"/>
                  </a:lnTo>
                  <a:lnTo>
                    <a:pt x="1356" y="60"/>
                  </a:lnTo>
                  <a:lnTo>
                    <a:pt x="1357" y="60"/>
                  </a:lnTo>
                  <a:lnTo>
                    <a:pt x="1358" y="60"/>
                  </a:lnTo>
                  <a:lnTo>
                    <a:pt x="1359" y="60"/>
                  </a:lnTo>
                  <a:lnTo>
                    <a:pt x="1361" y="60"/>
                  </a:lnTo>
                  <a:lnTo>
                    <a:pt x="1364" y="60"/>
                  </a:lnTo>
                  <a:lnTo>
                    <a:pt x="1366" y="59"/>
                  </a:lnTo>
                  <a:lnTo>
                    <a:pt x="1369" y="60"/>
                  </a:lnTo>
                  <a:lnTo>
                    <a:pt x="1373" y="61"/>
                  </a:lnTo>
                  <a:lnTo>
                    <a:pt x="1375" y="61"/>
                  </a:lnTo>
                  <a:lnTo>
                    <a:pt x="1377" y="61"/>
                  </a:lnTo>
                  <a:lnTo>
                    <a:pt x="1378" y="62"/>
                  </a:lnTo>
                  <a:lnTo>
                    <a:pt x="1380" y="64"/>
                  </a:lnTo>
                  <a:lnTo>
                    <a:pt x="1381" y="65"/>
                  </a:lnTo>
                  <a:lnTo>
                    <a:pt x="1382" y="66"/>
                  </a:lnTo>
                  <a:lnTo>
                    <a:pt x="1383" y="67"/>
                  </a:lnTo>
                  <a:lnTo>
                    <a:pt x="1384" y="68"/>
                  </a:lnTo>
                  <a:lnTo>
                    <a:pt x="1385" y="69"/>
                  </a:lnTo>
                  <a:lnTo>
                    <a:pt x="1386" y="71"/>
                  </a:lnTo>
                  <a:lnTo>
                    <a:pt x="1387" y="71"/>
                  </a:lnTo>
                  <a:lnTo>
                    <a:pt x="1388" y="73"/>
                  </a:lnTo>
                  <a:lnTo>
                    <a:pt x="1389" y="73"/>
                  </a:lnTo>
                  <a:lnTo>
                    <a:pt x="1392" y="74"/>
                  </a:lnTo>
                  <a:lnTo>
                    <a:pt x="1393" y="76"/>
                  </a:lnTo>
                  <a:lnTo>
                    <a:pt x="1393" y="77"/>
                  </a:lnTo>
                  <a:lnTo>
                    <a:pt x="1394" y="78"/>
                  </a:lnTo>
                  <a:lnTo>
                    <a:pt x="1394" y="79"/>
                  </a:lnTo>
                  <a:lnTo>
                    <a:pt x="1395" y="81"/>
                  </a:lnTo>
                  <a:lnTo>
                    <a:pt x="1395" y="84"/>
                  </a:lnTo>
                  <a:lnTo>
                    <a:pt x="1395" y="87"/>
                  </a:lnTo>
                  <a:lnTo>
                    <a:pt x="1395" y="89"/>
                  </a:lnTo>
                  <a:lnTo>
                    <a:pt x="1395" y="91"/>
                  </a:lnTo>
                  <a:lnTo>
                    <a:pt x="1396" y="94"/>
                  </a:lnTo>
                  <a:lnTo>
                    <a:pt x="1397" y="95"/>
                  </a:lnTo>
                  <a:lnTo>
                    <a:pt x="1398" y="96"/>
                  </a:lnTo>
                  <a:lnTo>
                    <a:pt x="1399" y="98"/>
                  </a:lnTo>
                  <a:lnTo>
                    <a:pt x="1400" y="99"/>
                  </a:lnTo>
                  <a:lnTo>
                    <a:pt x="1402" y="100"/>
                  </a:lnTo>
                  <a:lnTo>
                    <a:pt x="1404" y="100"/>
                  </a:lnTo>
                  <a:lnTo>
                    <a:pt x="1405" y="100"/>
                  </a:lnTo>
                  <a:lnTo>
                    <a:pt x="1406" y="99"/>
                  </a:lnTo>
                  <a:lnTo>
                    <a:pt x="1408" y="96"/>
                  </a:lnTo>
                  <a:lnTo>
                    <a:pt x="1409" y="95"/>
                  </a:lnTo>
                  <a:lnTo>
                    <a:pt x="1409" y="93"/>
                  </a:lnTo>
                  <a:lnTo>
                    <a:pt x="1409" y="91"/>
                  </a:lnTo>
                  <a:lnTo>
                    <a:pt x="1410" y="88"/>
                  </a:lnTo>
                  <a:lnTo>
                    <a:pt x="1410" y="84"/>
                  </a:lnTo>
                  <a:lnTo>
                    <a:pt x="1410" y="82"/>
                  </a:lnTo>
                  <a:lnTo>
                    <a:pt x="1412" y="80"/>
                  </a:lnTo>
                  <a:lnTo>
                    <a:pt x="1414" y="77"/>
                  </a:lnTo>
                  <a:lnTo>
                    <a:pt x="1416" y="74"/>
                  </a:lnTo>
                  <a:lnTo>
                    <a:pt x="1417" y="73"/>
                  </a:lnTo>
                  <a:lnTo>
                    <a:pt x="1419" y="73"/>
                  </a:lnTo>
                  <a:lnTo>
                    <a:pt x="1421" y="72"/>
                  </a:lnTo>
                  <a:lnTo>
                    <a:pt x="1422" y="73"/>
                  </a:lnTo>
                  <a:lnTo>
                    <a:pt x="1427" y="74"/>
                  </a:lnTo>
                  <a:lnTo>
                    <a:pt x="1429" y="76"/>
                  </a:lnTo>
                  <a:lnTo>
                    <a:pt x="1432" y="78"/>
                  </a:lnTo>
                  <a:lnTo>
                    <a:pt x="1434" y="81"/>
                  </a:lnTo>
                  <a:lnTo>
                    <a:pt x="1434" y="83"/>
                  </a:lnTo>
                  <a:lnTo>
                    <a:pt x="1433" y="86"/>
                  </a:lnTo>
                  <a:lnTo>
                    <a:pt x="1432" y="86"/>
                  </a:lnTo>
                  <a:lnTo>
                    <a:pt x="1432" y="88"/>
                  </a:lnTo>
                  <a:lnTo>
                    <a:pt x="1430" y="89"/>
                  </a:lnTo>
                  <a:lnTo>
                    <a:pt x="1428" y="90"/>
                  </a:lnTo>
                  <a:lnTo>
                    <a:pt x="1426" y="92"/>
                  </a:lnTo>
                  <a:lnTo>
                    <a:pt x="1425" y="93"/>
                  </a:lnTo>
                  <a:lnTo>
                    <a:pt x="1424" y="94"/>
                  </a:lnTo>
                  <a:lnTo>
                    <a:pt x="1424" y="95"/>
                  </a:lnTo>
                  <a:lnTo>
                    <a:pt x="1425" y="97"/>
                  </a:lnTo>
                  <a:lnTo>
                    <a:pt x="1425" y="98"/>
                  </a:lnTo>
                  <a:lnTo>
                    <a:pt x="1426" y="100"/>
                  </a:lnTo>
                  <a:lnTo>
                    <a:pt x="1426" y="101"/>
                  </a:lnTo>
                  <a:lnTo>
                    <a:pt x="1429" y="104"/>
                  </a:lnTo>
                  <a:lnTo>
                    <a:pt x="1430" y="105"/>
                  </a:lnTo>
                  <a:lnTo>
                    <a:pt x="1432" y="108"/>
                  </a:lnTo>
                  <a:lnTo>
                    <a:pt x="1435" y="110"/>
                  </a:lnTo>
                  <a:lnTo>
                    <a:pt x="1437" y="111"/>
                  </a:lnTo>
                  <a:lnTo>
                    <a:pt x="1441" y="113"/>
                  </a:lnTo>
                  <a:lnTo>
                    <a:pt x="1442" y="113"/>
                  </a:lnTo>
                  <a:lnTo>
                    <a:pt x="1443" y="113"/>
                  </a:lnTo>
                  <a:lnTo>
                    <a:pt x="1444" y="113"/>
                  </a:lnTo>
                  <a:lnTo>
                    <a:pt x="1447" y="110"/>
                  </a:lnTo>
                  <a:lnTo>
                    <a:pt x="1451" y="108"/>
                  </a:lnTo>
                  <a:lnTo>
                    <a:pt x="1453" y="106"/>
                  </a:lnTo>
                  <a:lnTo>
                    <a:pt x="1455" y="106"/>
                  </a:lnTo>
                  <a:lnTo>
                    <a:pt x="1457" y="106"/>
                  </a:lnTo>
                  <a:lnTo>
                    <a:pt x="1458" y="107"/>
                  </a:lnTo>
                  <a:lnTo>
                    <a:pt x="1458" y="108"/>
                  </a:lnTo>
                  <a:lnTo>
                    <a:pt x="1461" y="111"/>
                  </a:lnTo>
                  <a:lnTo>
                    <a:pt x="1461" y="112"/>
                  </a:lnTo>
                  <a:lnTo>
                    <a:pt x="1462" y="115"/>
                  </a:lnTo>
                  <a:lnTo>
                    <a:pt x="1463" y="116"/>
                  </a:lnTo>
                  <a:lnTo>
                    <a:pt x="1462" y="117"/>
                  </a:lnTo>
                  <a:lnTo>
                    <a:pt x="1461" y="118"/>
                  </a:lnTo>
                  <a:lnTo>
                    <a:pt x="1460" y="119"/>
                  </a:lnTo>
                  <a:lnTo>
                    <a:pt x="1457" y="121"/>
                  </a:lnTo>
                  <a:lnTo>
                    <a:pt x="1456" y="122"/>
                  </a:lnTo>
                  <a:lnTo>
                    <a:pt x="1456" y="123"/>
                  </a:lnTo>
                  <a:lnTo>
                    <a:pt x="1457" y="124"/>
                  </a:lnTo>
                  <a:lnTo>
                    <a:pt x="1457" y="125"/>
                  </a:lnTo>
                  <a:lnTo>
                    <a:pt x="1459" y="125"/>
                  </a:lnTo>
                  <a:lnTo>
                    <a:pt x="1459" y="126"/>
                  </a:lnTo>
                  <a:lnTo>
                    <a:pt x="1459" y="127"/>
                  </a:lnTo>
                  <a:lnTo>
                    <a:pt x="1457" y="128"/>
                  </a:lnTo>
                  <a:lnTo>
                    <a:pt x="1456" y="129"/>
                  </a:lnTo>
                  <a:lnTo>
                    <a:pt x="1456" y="131"/>
                  </a:lnTo>
                  <a:lnTo>
                    <a:pt x="1456" y="133"/>
                  </a:lnTo>
                  <a:lnTo>
                    <a:pt x="1457" y="134"/>
                  </a:lnTo>
                  <a:lnTo>
                    <a:pt x="1457" y="135"/>
                  </a:lnTo>
                  <a:lnTo>
                    <a:pt x="1458" y="136"/>
                  </a:lnTo>
                  <a:lnTo>
                    <a:pt x="1459" y="138"/>
                  </a:lnTo>
                  <a:lnTo>
                    <a:pt x="1461" y="139"/>
                  </a:lnTo>
                  <a:lnTo>
                    <a:pt x="1461" y="140"/>
                  </a:lnTo>
                  <a:lnTo>
                    <a:pt x="1462" y="143"/>
                  </a:lnTo>
                  <a:lnTo>
                    <a:pt x="1461" y="143"/>
                  </a:lnTo>
                  <a:lnTo>
                    <a:pt x="1460" y="143"/>
                  </a:lnTo>
                  <a:lnTo>
                    <a:pt x="1459" y="143"/>
                  </a:lnTo>
                  <a:lnTo>
                    <a:pt x="1459" y="144"/>
                  </a:lnTo>
                  <a:lnTo>
                    <a:pt x="1460" y="145"/>
                  </a:lnTo>
                  <a:lnTo>
                    <a:pt x="1461" y="146"/>
                  </a:lnTo>
                  <a:lnTo>
                    <a:pt x="1460" y="148"/>
                  </a:lnTo>
                  <a:lnTo>
                    <a:pt x="1461" y="148"/>
                  </a:lnTo>
                  <a:lnTo>
                    <a:pt x="1461" y="149"/>
                  </a:lnTo>
                  <a:lnTo>
                    <a:pt x="1466" y="161"/>
                  </a:lnTo>
                  <a:lnTo>
                    <a:pt x="1467" y="167"/>
                  </a:lnTo>
                  <a:lnTo>
                    <a:pt x="1467" y="168"/>
                  </a:lnTo>
                  <a:lnTo>
                    <a:pt x="1469" y="171"/>
                  </a:lnTo>
                  <a:lnTo>
                    <a:pt x="1471" y="173"/>
                  </a:lnTo>
                  <a:lnTo>
                    <a:pt x="1472" y="174"/>
                  </a:lnTo>
                  <a:lnTo>
                    <a:pt x="1472" y="175"/>
                  </a:lnTo>
                  <a:lnTo>
                    <a:pt x="1473" y="177"/>
                  </a:lnTo>
                  <a:lnTo>
                    <a:pt x="1473" y="178"/>
                  </a:lnTo>
                  <a:lnTo>
                    <a:pt x="1474" y="179"/>
                  </a:lnTo>
                  <a:lnTo>
                    <a:pt x="1474" y="180"/>
                  </a:lnTo>
                  <a:lnTo>
                    <a:pt x="1474" y="181"/>
                  </a:lnTo>
                  <a:lnTo>
                    <a:pt x="1472" y="181"/>
                  </a:lnTo>
                  <a:lnTo>
                    <a:pt x="1472" y="183"/>
                  </a:lnTo>
                  <a:lnTo>
                    <a:pt x="1472" y="185"/>
                  </a:lnTo>
                  <a:lnTo>
                    <a:pt x="1475" y="186"/>
                  </a:lnTo>
                  <a:lnTo>
                    <a:pt x="1476" y="186"/>
                  </a:lnTo>
                  <a:lnTo>
                    <a:pt x="1477" y="188"/>
                  </a:lnTo>
                  <a:lnTo>
                    <a:pt x="1479" y="189"/>
                  </a:lnTo>
                  <a:lnTo>
                    <a:pt x="1480" y="190"/>
                  </a:lnTo>
                  <a:lnTo>
                    <a:pt x="1482" y="189"/>
                  </a:lnTo>
                  <a:lnTo>
                    <a:pt x="1484" y="190"/>
                  </a:lnTo>
                  <a:lnTo>
                    <a:pt x="1486" y="191"/>
                  </a:lnTo>
                  <a:lnTo>
                    <a:pt x="1487" y="190"/>
                  </a:lnTo>
                  <a:lnTo>
                    <a:pt x="1488" y="190"/>
                  </a:lnTo>
                  <a:lnTo>
                    <a:pt x="1489" y="190"/>
                  </a:lnTo>
                  <a:lnTo>
                    <a:pt x="1493" y="191"/>
                  </a:lnTo>
                  <a:lnTo>
                    <a:pt x="1494" y="192"/>
                  </a:lnTo>
                  <a:lnTo>
                    <a:pt x="1494" y="193"/>
                  </a:lnTo>
                  <a:lnTo>
                    <a:pt x="1494" y="194"/>
                  </a:lnTo>
                  <a:lnTo>
                    <a:pt x="1494" y="195"/>
                  </a:lnTo>
                  <a:lnTo>
                    <a:pt x="1496" y="195"/>
                  </a:lnTo>
                  <a:lnTo>
                    <a:pt x="1497" y="196"/>
                  </a:lnTo>
                  <a:lnTo>
                    <a:pt x="1499" y="197"/>
                  </a:lnTo>
                  <a:lnTo>
                    <a:pt x="1500" y="196"/>
                  </a:lnTo>
                  <a:lnTo>
                    <a:pt x="1501" y="197"/>
                  </a:lnTo>
                  <a:lnTo>
                    <a:pt x="1502" y="197"/>
                  </a:lnTo>
                  <a:lnTo>
                    <a:pt x="1502" y="198"/>
                  </a:lnTo>
                  <a:lnTo>
                    <a:pt x="1504" y="199"/>
                  </a:lnTo>
                  <a:lnTo>
                    <a:pt x="1504" y="200"/>
                  </a:lnTo>
                  <a:lnTo>
                    <a:pt x="1505" y="202"/>
                  </a:lnTo>
                  <a:lnTo>
                    <a:pt x="1506" y="203"/>
                  </a:lnTo>
                  <a:lnTo>
                    <a:pt x="1505" y="204"/>
                  </a:lnTo>
                  <a:lnTo>
                    <a:pt x="1505" y="206"/>
                  </a:lnTo>
                  <a:lnTo>
                    <a:pt x="1504" y="207"/>
                  </a:lnTo>
                  <a:lnTo>
                    <a:pt x="1503" y="208"/>
                  </a:lnTo>
                  <a:lnTo>
                    <a:pt x="1503" y="209"/>
                  </a:lnTo>
                  <a:lnTo>
                    <a:pt x="1501" y="210"/>
                  </a:lnTo>
                  <a:lnTo>
                    <a:pt x="1501" y="212"/>
                  </a:lnTo>
                  <a:lnTo>
                    <a:pt x="1502" y="212"/>
                  </a:lnTo>
                  <a:lnTo>
                    <a:pt x="1501" y="214"/>
                  </a:lnTo>
                  <a:lnTo>
                    <a:pt x="1500" y="215"/>
                  </a:lnTo>
                  <a:lnTo>
                    <a:pt x="1500" y="216"/>
                  </a:lnTo>
                  <a:lnTo>
                    <a:pt x="1499" y="216"/>
                  </a:lnTo>
                  <a:lnTo>
                    <a:pt x="1499" y="215"/>
                  </a:lnTo>
                  <a:lnTo>
                    <a:pt x="1497" y="215"/>
                  </a:lnTo>
                  <a:lnTo>
                    <a:pt x="1497" y="216"/>
                  </a:lnTo>
                  <a:lnTo>
                    <a:pt x="1498" y="216"/>
                  </a:lnTo>
                  <a:lnTo>
                    <a:pt x="1498" y="217"/>
                  </a:lnTo>
                  <a:lnTo>
                    <a:pt x="1498" y="219"/>
                  </a:lnTo>
                  <a:lnTo>
                    <a:pt x="1497" y="221"/>
                  </a:lnTo>
                  <a:lnTo>
                    <a:pt x="1498" y="221"/>
                  </a:lnTo>
                  <a:lnTo>
                    <a:pt x="1498" y="222"/>
                  </a:lnTo>
                  <a:lnTo>
                    <a:pt x="1499" y="224"/>
                  </a:lnTo>
                  <a:lnTo>
                    <a:pt x="1501" y="225"/>
                  </a:lnTo>
                  <a:lnTo>
                    <a:pt x="1501" y="226"/>
                  </a:lnTo>
                  <a:lnTo>
                    <a:pt x="1502" y="226"/>
                  </a:lnTo>
                  <a:lnTo>
                    <a:pt x="1502" y="227"/>
                  </a:lnTo>
                  <a:lnTo>
                    <a:pt x="1503" y="227"/>
                  </a:lnTo>
                  <a:lnTo>
                    <a:pt x="1504" y="228"/>
                  </a:lnTo>
                  <a:lnTo>
                    <a:pt x="1505" y="228"/>
                  </a:lnTo>
                  <a:lnTo>
                    <a:pt x="1505" y="229"/>
                  </a:lnTo>
                  <a:lnTo>
                    <a:pt x="1506" y="229"/>
                  </a:lnTo>
                  <a:lnTo>
                    <a:pt x="1506" y="230"/>
                  </a:lnTo>
                  <a:lnTo>
                    <a:pt x="1505" y="230"/>
                  </a:lnTo>
                  <a:lnTo>
                    <a:pt x="1505" y="231"/>
                  </a:lnTo>
                  <a:lnTo>
                    <a:pt x="1504" y="231"/>
                  </a:lnTo>
                  <a:lnTo>
                    <a:pt x="1504" y="230"/>
                  </a:lnTo>
                  <a:lnTo>
                    <a:pt x="1503" y="230"/>
                  </a:lnTo>
                  <a:lnTo>
                    <a:pt x="1502" y="230"/>
                  </a:lnTo>
                  <a:lnTo>
                    <a:pt x="1501" y="231"/>
                  </a:lnTo>
                  <a:lnTo>
                    <a:pt x="1500" y="232"/>
                  </a:lnTo>
                  <a:lnTo>
                    <a:pt x="1499" y="232"/>
                  </a:lnTo>
                  <a:lnTo>
                    <a:pt x="1499" y="233"/>
                  </a:lnTo>
                  <a:lnTo>
                    <a:pt x="1499" y="234"/>
                  </a:lnTo>
                  <a:lnTo>
                    <a:pt x="1499" y="235"/>
                  </a:lnTo>
                  <a:lnTo>
                    <a:pt x="1498" y="235"/>
                  </a:lnTo>
                  <a:lnTo>
                    <a:pt x="1497" y="236"/>
                  </a:lnTo>
                  <a:lnTo>
                    <a:pt x="1496" y="235"/>
                  </a:lnTo>
                  <a:lnTo>
                    <a:pt x="1496" y="236"/>
                  </a:lnTo>
                  <a:lnTo>
                    <a:pt x="1496" y="237"/>
                  </a:lnTo>
                  <a:lnTo>
                    <a:pt x="1495" y="237"/>
                  </a:lnTo>
                  <a:lnTo>
                    <a:pt x="1495" y="239"/>
                  </a:lnTo>
                  <a:lnTo>
                    <a:pt x="1495" y="240"/>
                  </a:lnTo>
                  <a:lnTo>
                    <a:pt x="1495" y="241"/>
                  </a:lnTo>
                  <a:lnTo>
                    <a:pt x="1495" y="242"/>
                  </a:lnTo>
                  <a:lnTo>
                    <a:pt x="1496" y="243"/>
                  </a:lnTo>
                  <a:lnTo>
                    <a:pt x="1495" y="244"/>
                  </a:lnTo>
                  <a:lnTo>
                    <a:pt x="1496" y="245"/>
                  </a:lnTo>
                  <a:lnTo>
                    <a:pt x="1496" y="247"/>
                  </a:lnTo>
                  <a:lnTo>
                    <a:pt x="1496" y="248"/>
                  </a:lnTo>
                  <a:lnTo>
                    <a:pt x="1496" y="249"/>
                  </a:lnTo>
                  <a:lnTo>
                    <a:pt x="1497" y="249"/>
                  </a:lnTo>
                  <a:lnTo>
                    <a:pt x="1497" y="250"/>
                  </a:lnTo>
                  <a:lnTo>
                    <a:pt x="1496" y="250"/>
                  </a:lnTo>
                  <a:lnTo>
                    <a:pt x="1496" y="251"/>
                  </a:lnTo>
                  <a:lnTo>
                    <a:pt x="1497" y="251"/>
                  </a:lnTo>
                  <a:lnTo>
                    <a:pt x="1497" y="252"/>
                  </a:lnTo>
                  <a:lnTo>
                    <a:pt x="1498" y="252"/>
                  </a:lnTo>
                  <a:lnTo>
                    <a:pt x="1499" y="253"/>
                  </a:lnTo>
                  <a:lnTo>
                    <a:pt x="1499" y="254"/>
                  </a:lnTo>
                  <a:lnTo>
                    <a:pt x="1499" y="255"/>
                  </a:lnTo>
                  <a:lnTo>
                    <a:pt x="1500" y="255"/>
                  </a:lnTo>
                  <a:lnTo>
                    <a:pt x="1502" y="257"/>
                  </a:lnTo>
                  <a:lnTo>
                    <a:pt x="1503" y="257"/>
                  </a:lnTo>
                  <a:lnTo>
                    <a:pt x="1503" y="258"/>
                  </a:lnTo>
                  <a:lnTo>
                    <a:pt x="1504" y="259"/>
                  </a:lnTo>
                  <a:lnTo>
                    <a:pt x="1504" y="260"/>
                  </a:lnTo>
                  <a:lnTo>
                    <a:pt x="1505" y="259"/>
                  </a:lnTo>
                  <a:lnTo>
                    <a:pt x="1507" y="260"/>
                  </a:lnTo>
                  <a:lnTo>
                    <a:pt x="1507" y="261"/>
                  </a:lnTo>
                  <a:lnTo>
                    <a:pt x="1505" y="262"/>
                  </a:lnTo>
                  <a:lnTo>
                    <a:pt x="1505" y="264"/>
                  </a:lnTo>
                  <a:lnTo>
                    <a:pt x="1505" y="265"/>
                  </a:lnTo>
                  <a:lnTo>
                    <a:pt x="1505" y="266"/>
                  </a:lnTo>
                  <a:lnTo>
                    <a:pt x="1504" y="268"/>
                  </a:lnTo>
                  <a:lnTo>
                    <a:pt x="1503" y="269"/>
                  </a:lnTo>
                  <a:lnTo>
                    <a:pt x="1503" y="270"/>
                  </a:lnTo>
                  <a:lnTo>
                    <a:pt x="1502" y="273"/>
                  </a:lnTo>
                  <a:lnTo>
                    <a:pt x="1502" y="274"/>
                  </a:lnTo>
                  <a:lnTo>
                    <a:pt x="1501" y="275"/>
                  </a:lnTo>
                  <a:lnTo>
                    <a:pt x="1500" y="276"/>
                  </a:lnTo>
                  <a:lnTo>
                    <a:pt x="1500" y="277"/>
                  </a:lnTo>
                  <a:lnTo>
                    <a:pt x="1500" y="278"/>
                  </a:lnTo>
                  <a:lnTo>
                    <a:pt x="1502" y="278"/>
                  </a:lnTo>
                  <a:lnTo>
                    <a:pt x="1502" y="280"/>
                  </a:lnTo>
                  <a:lnTo>
                    <a:pt x="1503" y="282"/>
                  </a:lnTo>
                  <a:lnTo>
                    <a:pt x="1503" y="283"/>
                  </a:lnTo>
                  <a:lnTo>
                    <a:pt x="1503" y="285"/>
                  </a:lnTo>
                  <a:lnTo>
                    <a:pt x="1504" y="286"/>
                  </a:lnTo>
                  <a:lnTo>
                    <a:pt x="1505" y="287"/>
                  </a:lnTo>
                  <a:lnTo>
                    <a:pt x="1507" y="288"/>
                  </a:lnTo>
                  <a:lnTo>
                    <a:pt x="1508" y="288"/>
                  </a:lnTo>
                  <a:lnTo>
                    <a:pt x="1509" y="287"/>
                  </a:lnTo>
                  <a:lnTo>
                    <a:pt x="1510" y="287"/>
                  </a:lnTo>
                  <a:lnTo>
                    <a:pt x="1511" y="287"/>
                  </a:lnTo>
                  <a:lnTo>
                    <a:pt x="1512" y="289"/>
                  </a:lnTo>
                  <a:lnTo>
                    <a:pt x="1514" y="289"/>
                  </a:lnTo>
                  <a:lnTo>
                    <a:pt x="1514" y="290"/>
                  </a:lnTo>
                  <a:lnTo>
                    <a:pt x="1516" y="290"/>
                  </a:lnTo>
                  <a:lnTo>
                    <a:pt x="1517" y="290"/>
                  </a:lnTo>
                  <a:lnTo>
                    <a:pt x="1519" y="291"/>
                  </a:lnTo>
                  <a:lnTo>
                    <a:pt x="1520" y="291"/>
                  </a:lnTo>
                  <a:lnTo>
                    <a:pt x="1521" y="292"/>
                  </a:lnTo>
                  <a:lnTo>
                    <a:pt x="1522" y="292"/>
                  </a:lnTo>
                  <a:lnTo>
                    <a:pt x="1523" y="293"/>
                  </a:lnTo>
                  <a:lnTo>
                    <a:pt x="1524" y="294"/>
                  </a:lnTo>
                  <a:lnTo>
                    <a:pt x="1527" y="295"/>
                  </a:lnTo>
                  <a:lnTo>
                    <a:pt x="1527" y="296"/>
                  </a:lnTo>
                  <a:lnTo>
                    <a:pt x="1528" y="296"/>
                  </a:lnTo>
                  <a:lnTo>
                    <a:pt x="1529" y="297"/>
                  </a:lnTo>
                  <a:lnTo>
                    <a:pt x="1528" y="297"/>
                  </a:lnTo>
                  <a:lnTo>
                    <a:pt x="1528" y="298"/>
                  </a:lnTo>
                  <a:lnTo>
                    <a:pt x="1529" y="299"/>
                  </a:lnTo>
                  <a:lnTo>
                    <a:pt x="1529" y="300"/>
                  </a:lnTo>
                  <a:lnTo>
                    <a:pt x="1528" y="300"/>
                  </a:lnTo>
                  <a:lnTo>
                    <a:pt x="1528" y="301"/>
                  </a:lnTo>
                  <a:lnTo>
                    <a:pt x="1528" y="302"/>
                  </a:lnTo>
                  <a:lnTo>
                    <a:pt x="1528" y="304"/>
                  </a:lnTo>
                  <a:lnTo>
                    <a:pt x="1528" y="306"/>
                  </a:lnTo>
                  <a:lnTo>
                    <a:pt x="1529" y="310"/>
                  </a:lnTo>
                  <a:lnTo>
                    <a:pt x="1530" y="314"/>
                  </a:lnTo>
                  <a:lnTo>
                    <a:pt x="1532" y="316"/>
                  </a:lnTo>
                  <a:lnTo>
                    <a:pt x="1534" y="319"/>
                  </a:lnTo>
                  <a:lnTo>
                    <a:pt x="1534" y="321"/>
                  </a:lnTo>
                  <a:lnTo>
                    <a:pt x="1536" y="332"/>
                  </a:lnTo>
                  <a:lnTo>
                    <a:pt x="1539" y="356"/>
                  </a:lnTo>
                  <a:lnTo>
                    <a:pt x="1538" y="357"/>
                  </a:lnTo>
                  <a:lnTo>
                    <a:pt x="1537" y="357"/>
                  </a:lnTo>
                  <a:lnTo>
                    <a:pt x="1535" y="357"/>
                  </a:lnTo>
                  <a:lnTo>
                    <a:pt x="1534" y="358"/>
                  </a:lnTo>
                  <a:lnTo>
                    <a:pt x="1531" y="357"/>
                  </a:lnTo>
                  <a:lnTo>
                    <a:pt x="1530" y="358"/>
                  </a:lnTo>
                  <a:lnTo>
                    <a:pt x="1529" y="359"/>
                  </a:lnTo>
                  <a:lnTo>
                    <a:pt x="1528" y="359"/>
                  </a:lnTo>
                  <a:lnTo>
                    <a:pt x="1527" y="360"/>
                  </a:lnTo>
                  <a:lnTo>
                    <a:pt x="1526" y="361"/>
                  </a:lnTo>
                  <a:lnTo>
                    <a:pt x="1525" y="361"/>
                  </a:lnTo>
                  <a:lnTo>
                    <a:pt x="1524" y="361"/>
                  </a:lnTo>
                  <a:lnTo>
                    <a:pt x="1523" y="362"/>
                  </a:lnTo>
                  <a:lnTo>
                    <a:pt x="1522" y="362"/>
                  </a:lnTo>
                  <a:lnTo>
                    <a:pt x="1521" y="362"/>
                  </a:lnTo>
                  <a:lnTo>
                    <a:pt x="1520" y="362"/>
                  </a:lnTo>
                  <a:lnTo>
                    <a:pt x="1520" y="363"/>
                  </a:lnTo>
                  <a:lnTo>
                    <a:pt x="1521" y="363"/>
                  </a:lnTo>
                  <a:lnTo>
                    <a:pt x="1521" y="364"/>
                  </a:lnTo>
                  <a:lnTo>
                    <a:pt x="1520" y="364"/>
                  </a:lnTo>
                  <a:lnTo>
                    <a:pt x="1519" y="366"/>
                  </a:lnTo>
                  <a:lnTo>
                    <a:pt x="1520" y="366"/>
                  </a:lnTo>
                  <a:lnTo>
                    <a:pt x="1519" y="367"/>
                  </a:lnTo>
                  <a:lnTo>
                    <a:pt x="1517" y="367"/>
                  </a:lnTo>
                  <a:lnTo>
                    <a:pt x="1517" y="369"/>
                  </a:lnTo>
                  <a:lnTo>
                    <a:pt x="1517" y="370"/>
                  </a:lnTo>
                  <a:lnTo>
                    <a:pt x="1516" y="370"/>
                  </a:lnTo>
                  <a:lnTo>
                    <a:pt x="1516" y="371"/>
                  </a:lnTo>
                  <a:lnTo>
                    <a:pt x="1517" y="372"/>
                  </a:lnTo>
                  <a:lnTo>
                    <a:pt x="1517" y="373"/>
                  </a:lnTo>
                  <a:lnTo>
                    <a:pt x="1518" y="374"/>
                  </a:lnTo>
                  <a:lnTo>
                    <a:pt x="1519" y="375"/>
                  </a:lnTo>
                  <a:lnTo>
                    <a:pt x="1519" y="377"/>
                  </a:lnTo>
                  <a:lnTo>
                    <a:pt x="1521" y="380"/>
                  </a:lnTo>
                  <a:lnTo>
                    <a:pt x="1522" y="381"/>
                  </a:lnTo>
                  <a:lnTo>
                    <a:pt x="1522" y="382"/>
                  </a:lnTo>
                  <a:lnTo>
                    <a:pt x="1522" y="384"/>
                  </a:lnTo>
                  <a:lnTo>
                    <a:pt x="1522" y="385"/>
                  </a:lnTo>
                  <a:lnTo>
                    <a:pt x="1523" y="386"/>
                  </a:lnTo>
                  <a:lnTo>
                    <a:pt x="1522" y="387"/>
                  </a:lnTo>
                  <a:lnTo>
                    <a:pt x="1522" y="388"/>
                  </a:lnTo>
                  <a:lnTo>
                    <a:pt x="1521" y="389"/>
                  </a:lnTo>
                  <a:lnTo>
                    <a:pt x="1521" y="390"/>
                  </a:lnTo>
                  <a:lnTo>
                    <a:pt x="1521" y="391"/>
                  </a:lnTo>
                  <a:lnTo>
                    <a:pt x="1520" y="391"/>
                  </a:lnTo>
                  <a:lnTo>
                    <a:pt x="1519" y="391"/>
                  </a:lnTo>
                  <a:lnTo>
                    <a:pt x="1519" y="392"/>
                  </a:lnTo>
                  <a:lnTo>
                    <a:pt x="1519" y="393"/>
                  </a:lnTo>
                  <a:lnTo>
                    <a:pt x="1519" y="392"/>
                  </a:lnTo>
                  <a:lnTo>
                    <a:pt x="1519" y="393"/>
                  </a:lnTo>
                  <a:lnTo>
                    <a:pt x="1518" y="393"/>
                  </a:lnTo>
                  <a:lnTo>
                    <a:pt x="1518" y="392"/>
                  </a:lnTo>
                  <a:lnTo>
                    <a:pt x="1518" y="393"/>
                  </a:lnTo>
                  <a:lnTo>
                    <a:pt x="1517" y="393"/>
                  </a:lnTo>
                  <a:lnTo>
                    <a:pt x="1517" y="392"/>
                  </a:lnTo>
                  <a:lnTo>
                    <a:pt x="1517" y="393"/>
                  </a:lnTo>
                  <a:lnTo>
                    <a:pt x="1517" y="394"/>
                  </a:lnTo>
                  <a:lnTo>
                    <a:pt x="1518" y="394"/>
                  </a:lnTo>
                  <a:lnTo>
                    <a:pt x="1518" y="395"/>
                  </a:lnTo>
                  <a:lnTo>
                    <a:pt x="1518" y="396"/>
                  </a:lnTo>
                  <a:lnTo>
                    <a:pt x="1519" y="397"/>
                  </a:lnTo>
                  <a:lnTo>
                    <a:pt x="1518" y="398"/>
                  </a:lnTo>
                  <a:lnTo>
                    <a:pt x="1519" y="398"/>
                  </a:lnTo>
                  <a:lnTo>
                    <a:pt x="1519" y="399"/>
                  </a:lnTo>
                  <a:lnTo>
                    <a:pt x="1519" y="400"/>
                  </a:lnTo>
                  <a:lnTo>
                    <a:pt x="1520" y="399"/>
                  </a:lnTo>
                  <a:lnTo>
                    <a:pt x="1520" y="418"/>
                  </a:lnTo>
                  <a:lnTo>
                    <a:pt x="1492" y="426"/>
                  </a:lnTo>
                  <a:lnTo>
                    <a:pt x="1487" y="427"/>
                  </a:lnTo>
                  <a:lnTo>
                    <a:pt x="1485" y="427"/>
                  </a:lnTo>
                  <a:lnTo>
                    <a:pt x="1484" y="426"/>
                  </a:lnTo>
                  <a:lnTo>
                    <a:pt x="1481" y="424"/>
                  </a:lnTo>
                  <a:lnTo>
                    <a:pt x="1477" y="421"/>
                  </a:lnTo>
                  <a:lnTo>
                    <a:pt x="1475" y="418"/>
                  </a:lnTo>
                  <a:lnTo>
                    <a:pt x="1474" y="417"/>
                  </a:lnTo>
                  <a:lnTo>
                    <a:pt x="1473" y="416"/>
                  </a:lnTo>
                  <a:lnTo>
                    <a:pt x="1471" y="416"/>
                  </a:lnTo>
                  <a:lnTo>
                    <a:pt x="1466" y="415"/>
                  </a:lnTo>
                  <a:lnTo>
                    <a:pt x="1465" y="415"/>
                  </a:lnTo>
                  <a:lnTo>
                    <a:pt x="1464" y="414"/>
                  </a:lnTo>
                  <a:lnTo>
                    <a:pt x="1462" y="414"/>
                  </a:lnTo>
                  <a:lnTo>
                    <a:pt x="1461" y="414"/>
                  </a:lnTo>
                  <a:lnTo>
                    <a:pt x="1459" y="413"/>
                  </a:lnTo>
                  <a:lnTo>
                    <a:pt x="1455" y="412"/>
                  </a:lnTo>
                  <a:lnTo>
                    <a:pt x="1453" y="412"/>
                  </a:lnTo>
                  <a:lnTo>
                    <a:pt x="1452" y="413"/>
                  </a:lnTo>
                  <a:lnTo>
                    <a:pt x="1450" y="413"/>
                  </a:lnTo>
                  <a:lnTo>
                    <a:pt x="1450" y="414"/>
                  </a:lnTo>
                  <a:lnTo>
                    <a:pt x="1449" y="416"/>
                  </a:lnTo>
                  <a:lnTo>
                    <a:pt x="1450" y="416"/>
                  </a:lnTo>
                  <a:lnTo>
                    <a:pt x="1450" y="417"/>
                  </a:lnTo>
                  <a:lnTo>
                    <a:pt x="1450" y="418"/>
                  </a:lnTo>
                  <a:lnTo>
                    <a:pt x="1449" y="419"/>
                  </a:lnTo>
                  <a:lnTo>
                    <a:pt x="1449" y="420"/>
                  </a:lnTo>
                  <a:lnTo>
                    <a:pt x="1446" y="423"/>
                  </a:lnTo>
                  <a:lnTo>
                    <a:pt x="1445" y="424"/>
                  </a:lnTo>
                  <a:lnTo>
                    <a:pt x="1445" y="426"/>
                  </a:lnTo>
                  <a:lnTo>
                    <a:pt x="1444" y="428"/>
                  </a:lnTo>
                  <a:lnTo>
                    <a:pt x="1444" y="429"/>
                  </a:lnTo>
                  <a:lnTo>
                    <a:pt x="1444" y="431"/>
                  </a:lnTo>
                  <a:lnTo>
                    <a:pt x="1445" y="433"/>
                  </a:lnTo>
                  <a:lnTo>
                    <a:pt x="1445" y="434"/>
                  </a:lnTo>
                  <a:lnTo>
                    <a:pt x="1444" y="436"/>
                  </a:lnTo>
                  <a:lnTo>
                    <a:pt x="1444" y="437"/>
                  </a:lnTo>
                  <a:lnTo>
                    <a:pt x="1444" y="438"/>
                  </a:lnTo>
                  <a:lnTo>
                    <a:pt x="1444" y="441"/>
                  </a:lnTo>
                  <a:lnTo>
                    <a:pt x="1445" y="443"/>
                  </a:lnTo>
                  <a:lnTo>
                    <a:pt x="1445" y="445"/>
                  </a:lnTo>
                  <a:lnTo>
                    <a:pt x="1445" y="447"/>
                  </a:lnTo>
                  <a:lnTo>
                    <a:pt x="1445" y="448"/>
                  </a:lnTo>
                  <a:lnTo>
                    <a:pt x="1446" y="449"/>
                  </a:lnTo>
                  <a:lnTo>
                    <a:pt x="1447" y="449"/>
                  </a:lnTo>
                  <a:lnTo>
                    <a:pt x="1448" y="448"/>
                  </a:lnTo>
                  <a:lnTo>
                    <a:pt x="1448" y="449"/>
                  </a:lnTo>
                  <a:lnTo>
                    <a:pt x="1449" y="448"/>
                  </a:lnTo>
                  <a:lnTo>
                    <a:pt x="1450" y="449"/>
                  </a:lnTo>
                  <a:lnTo>
                    <a:pt x="1449" y="450"/>
                  </a:lnTo>
                  <a:lnTo>
                    <a:pt x="1450" y="451"/>
                  </a:lnTo>
                  <a:lnTo>
                    <a:pt x="1451" y="451"/>
                  </a:lnTo>
                  <a:lnTo>
                    <a:pt x="1452" y="452"/>
                  </a:lnTo>
                  <a:lnTo>
                    <a:pt x="1453" y="453"/>
                  </a:lnTo>
                  <a:lnTo>
                    <a:pt x="1453" y="454"/>
                  </a:lnTo>
                  <a:lnTo>
                    <a:pt x="1452" y="455"/>
                  </a:lnTo>
                  <a:lnTo>
                    <a:pt x="1451" y="456"/>
                  </a:lnTo>
                  <a:lnTo>
                    <a:pt x="1452" y="456"/>
                  </a:lnTo>
                  <a:lnTo>
                    <a:pt x="1452" y="457"/>
                  </a:lnTo>
                  <a:lnTo>
                    <a:pt x="1453" y="460"/>
                  </a:lnTo>
                  <a:lnTo>
                    <a:pt x="1455" y="461"/>
                  </a:lnTo>
                  <a:lnTo>
                    <a:pt x="1456" y="462"/>
                  </a:lnTo>
                  <a:lnTo>
                    <a:pt x="1457" y="463"/>
                  </a:lnTo>
                  <a:lnTo>
                    <a:pt x="1457" y="466"/>
                  </a:lnTo>
                  <a:lnTo>
                    <a:pt x="1458" y="468"/>
                  </a:lnTo>
                  <a:lnTo>
                    <a:pt x="1459" y="470"/>
                  </a:lnTo>
                  <a:lnTo>
                    <a:pt x="1460" y="470"/>
                  </a:lnTo>
                  <a:lnTo>
                    <a:pt x="1460" y="469"/>
                  </a:lnTo>
                  <a:lnTo>
                    <a:pt x="1461" y="468"/>
                  </a:lnTo>
                  <a:lnTo>
                    <a:pt x="1462" y="468"/>
                  </a:lnTo>
                  <a:lnTo>
                    <a:pt x="1463" y="469"/>
                  </a:lnTo>
                  <a:lnTo>
                    <a:pt x="1464" y="469"/>
                  </a:lnTo>
                  <a:lnTo>
                    <a:pt x="1465" y="470"/>
                  </a:lnTo>
                  <a:lnTo>
                    <a:pt x="1465" y="471"/>
                  </a:lnTo>
                  <a:lnTo>
                    <a:pt x="1464" y="473"/>
                  </a:lnTo>
                  <a:lnTo>
                    <a:pt x="1464" y="474"/>
                  </a:lnTo>
                  <a:lnTo>
                    <a:pt x="1465" y="476"/>
                  </a:lnTo>
                  <a:lnTo>
                    <a:pt x="1467" y="477"/>
                  </a:lnTo>
                  <a:lnTo>
                    <a:pt x="1467" y="478"/>
                  </a:lnTo>
                  <a:lnTo>
                    <a:pt x="1466" y="479"/>
                  </a:lnTo>
                  <a:lnTo>
                    <a:pt x="1466" y="481"/>
                  </a:lnTo>
                  <a:lnTo>
                    <a:pt x="1465" y="482"/>
                  </a:lnTo>
                  <a:lnTo>
                    <a:pt x="1465" y="483"/>
                  </a:lnTo>
                  <a:lnTo>
                    <a:pt x="1466" y="484"/>
                  </a:lnTo>
                  <a:lnTo>
                    <a:pt x="1468" y="488"/>
                  </a:lnTo>
                  <a:lnTo>
                    <a:pt x="1468" y="491"/>
                  </a:lnTo>
                  <a:lnTo>
                    <a:pt x="1467" y="493"/>
                  </a:lnTo>
                  <a:lnTo>
                    <a:pt x="1467" y="495"/>
                  </a:lnTo>
                  <a:lnTo>
                    <a:pt x="1468" y="496"/>
                  </a:lnTo>
                  <a:lnTo>
                    <a:pt x="1469" y="498"/>
                  </a:lnTo>
                  <a:lnTo>
                    <a:pt x="1472" y="498"/>
                  </a:lnTo>
                  <a:lnTo>
                    <a:pt x="1473" y="499"/>
                  </a:lnTo>
                  <a:lnTo>
                    <a:pt x="1474" y="500"/>
                  </a:lnTo>
                  <a:lnTo>
                    <a:pt x="1475" y="502"/>
                  </a:lnTo>
                  <a:lnTo>
                    <a:pt x="1478" y="505"/>
                  </a:lnTo>
                  <a:lnTo>
                    <a:pt x="1480" y="504"/>
                  </a:lnTo>
                  <a:lnTo>
                    <a:pt x="1481" y="503"/>
                  </a:lnTo>
                  <a:lnTo>
                    <a:pt x="1482" y="504"/>
                  </a:lnTo>
                  <a:lnTo>
                    <a:pt x="1483" y="504"/>
                  </a:lnTo>
                  <a:lnTo>
                    <a:pt x="1484" y="504"/>
                  </a:lnTo>
                  <a:lnTo>
                    <a:pt x="1485" y="504"/>
                  </a:lnTo>
                  <a:lnTo>
                    <a:pt x="1485" y="505"/>
                  </a:lnTo>
                  <a:lnTo>
                    <a:pt x="1484" y="505"/>
                  </a:lnTo>
                  <a:lnTo>
                    <a:pt x="1483" y="505"/>
                  </a:lnTo>
                  <a:lnTo>
                    <a:pt x="1484" y="506"/>
                  </a:lnTo>
                  <a:lnTo>
                    <a:pt x="1483" y="507"/>
                  </a:lnTo>
                  <a:lnTo>
                    <a:pt x="1484" y="508"/>
                  </a:lnTo>
                  <a:lnTo>
                    <a:pt x="1484" y="509"/>
                  </a:lnTo>
                  <a:lnTo>
                    <a:pt x="1482" y="509"/>
                  </a:lnTo>
                  <a:lnTo>
                    <a:pt x="1482" y="510"/>
                  </a:lnTo>
                  <a:lnTo>
                    <a:pt x="1481" y="510"/>
                  </a:lnTo>
                  <a:lnTo>
                    <a:pt x="1482" y="511"/>
                  </a:lnTo>
                  <a:lnTo>
                    <a:pt x="1481" y="512"/>
                  </a:lnTo>
                  <a:lnTo>
                    <a:pt x="1480" y="512"/>
                  </a:lnTo>
                  <a:lnTo>
                    <a:pt x="1481" y="513"/>
                  </a:lnTo>
                  <a:lnTo>
                    <a:pt x="1482" y="513"/>
                  </a:lnTo>
                  <a:lnTo>
                    <a:pt x="1482" y="514"/>
                  </a:lnTo>
                  <a:lnTo>
                    <a:pt x="1481" y="515"/>
                  </a:lnTo>
                  <a:lnTo>
                    <a:pt x="1480" y="515"/>
                  </a:lnTo>
                  <a:lnTo>
                    <a:pt x="1480" y="516"/>
                  </a:lnTo>
                  <a:lnTo>
                    <a:pt x="1481" y="517"/>
                  </a:lnTo>
                  <a:lnTo>
                    <a:pt x="1481" y="518"/>
                  </a:lnTo>
                  <a:lnTo>
                    <a:pt x="1480" y="518"/>
                  </a:lnTo>
                  <a:lnTo>
                    <a:pt x="1480" y="519"/>
                  </a:lnTo>
                  <a:lnTo>
                    <a:pt x="1479" y="520"/>
                  </a:lnTo>
                  <a:lnTo>
                    <a:pt x="1479" y="518"/>
                  </a:lnTo>
                  <a:lnTo>
                    <a:pt x="1478" y="515"/>
                  </a:lnTo>
                  <a:lnTo>
                    <a:pt x="1477" y="518"/>
                  </a:lnTo>
                  <a:lnTo>
                    <a:pt x="1476" y="518"/>
                  </a:lnTo>
                  <a:lnTo>
                    <a:pt x="1475" y="518"/>
                  </a:lnTo>
                  <a:lnTo>
                    <a:pt x="1473" y="519"/>
                  </a:lnTo>
                  <a:lnTo>
                    <a:pt x="1473" y="521"/>
                  </a:lnTo>
                  <a:lnTo>
                    <a:pt x="1473" y="522"/>
                  </a:lnTo>
                  <a:lnTo>
                    <a:pt x="1472" y="522"/>
                  </a:lnTo>
                  <a:lnTo>
                    <a:pt x="1472" y="523"/>
                  </a:lnTo>
                  <a:lnTo>
                    <a:pt x="1471" y="524"/>
                  </a:lnTo>
                  <a:lnTo>
                    <a:pt x="1472" y="527"/>
                  </a:lnTo>
                  <a:lnTo>
                    <a:pt x="1470" y="530"/>
                  </a:lnTo>
                  <a:lnTo>
                    <a:pt x="1470" y="531"/>
                  </a:lnTo>
                  <a:lnTo>
                    <a:pt x="1472" y="531"/>
                  </a:lnTo>
                  <a:lnTo>
                    <a:pt x="1472" y="533"/>
                  </a:lnTo>
                  <a:lnTo>
                    <a:pt x="1473" y="533"/>
                  </a:lnTo>
                  <a:lnTo>
                    <a:pt x="1473" y="535"/>
                  </a:lnTo>
                  <a:lnTo>
                    <a:pt x="1474" y="535"/>
                  </a:lnTo>
                  <a:lnTo>
                    <a:pt x="1474" y="536"/>
                  </a:lnTo>
                  <a:lnTo>
                    <a:pt x="1474" y="537"/>
                  </a:lnTo>
                  <a:lnTo>
                    <a:pt x="1476" y="538"/>
                  </a:lnTo>
                  <a:lnTo>
                    <a:pt x="1476" y="539"/>
                  </a:lnTo>
                  <a:lnTo>
                    <a:pt x="1477" y="540"/>
                  </a:lnTo>
                  <a:lnTo>
                    <a:pt x="1477" y="539"/>
                  </a:lnTo>
                  <a:lnTo>
                    <a:pt x="1478" y="539"/>
                  </a:lnTo>
                  <a:lnTo>
                    <a:pt x="1479" y="539"/>
                  </a:lnTo>
                  <a:lnTo>
                    <a:pt x="1480" y="539"/>
                  </a:lnTo>
                  <a:lnTo>
                    <a:pt x="1481" y="540"/>
                  </a:lnTo>
                  <a:lnTo>
                    <a:pt x="1481" y="539"/>
                  </a:lnTo>
                  <a:lnTo>
                    <a:pt x="1482" y="539"/>
                  </a:lnTo>
                  <a:lnTo>
                    <a:pt x="1483" y="540"/>
                  </a:lnTo>
                  <a:lnTo>
                    <a:pt x="1482" y="541"/>
                  </a:lnTo>
                  <a:lnTo>
                    <a:pt x="1483" y="541"/>
                  </a:lnTo>
                  <a:lnTo>
                    <a:pt x="1484" y="541"/>
                  </a:lnTo>
                  <a:lnTo>
                    <a:pt x="1485" y="540"/>
                  </a:lnTo>
                  <a:lnTo>
                    <a:pt x="1485" y="542"/>
                  </a:lnTo>
                  <a:lnTo>
                    <a:pt x="1484" y="543"/>
                  </a:lnTo>
                  <a:lnTo>
                    <a:pt x="1485" y="543"/>
                  </a:lnTo>
                  <a:lnTo>
                    <a:pt x="1486" y="544"/>
                  </a:lnTo>
                  <a:lnTo>
                    <a:pt x="1486" y="545"/>
                  </a:lnTo>
                  <a:lnTo>
                    <a:pt x="1486" y="546"/>
                  </a:lnTo>
                  <a:lnTo>
                    <a:pt x="1487" y="545"/>
                  </a:lnTo>
                  <a:lnTo>
                    <a:pt x="1487" y="546"/>
                  </a:lnTo>
                  <a:lnTo>
                    <a:pt x="1487" y="544"/>
                  </a:lnTo>
                  <a:lnTo>
                    <a:pt x="1488" y="544"/>
                  </a:lnTo>
                  <a:lnTo>
                    <a:pt x="1489" y="544"/>
                  </a:lnTo>
                  <a:lnTo>
                    <a:pt x="1489" y="543"/>
                  </a:lnTo>
                  <a:lnTo>
                    <a:pt x="1489" y="542"/>
                  </a:lnTo>
                  <a:lnTo>
                    <a:pt x="1490" y="543"/>
                  </a:lnTo>
                  <a:lnTo>
                    <a:pt x="1491" y="543"/>
                  </a:lnTo>
                  <a:lnTo>
                    <a:pt x="1491" y="544"/>
                  </a:lnTo>
                  <a:lnTo>
                    <a:pt x="1492" y="544"/>
                  </a:lnTo>
                  <a:lnTo>
                    <a:pt x="1493" y="544"/>
                  </a:lnTo>
                  <a:lnTo>
                    <a:pt x="1493" y="545"/>
                  </a:lnTo>
                  <a:lnTo>
                    <a:pt x="1492" y="546"/>
                  </a:lnTo>
                  <a:lnTo>
                    <a:pt x="1493" y="546"/>
                  </a:lnTo>
                  <a:lnTo>
                    <a:pt x="1492" y="547"/>
                  </a:lnTo>
                  <a:lnTo>
                    <a:pt x="1493" y="547"/>
                  </a:lnTo>
                  <a:lnTo>
                    <a:pt x="1493" y="549"/>
                  </a:lnTo>
                  <a:lnTo>
                    <a:pt x="1494" y="549"/>
                  </a:lnTo>
                  <a:lnTo>
                    <a:pt x="1494" y="548"/>
                  </a:lnTo>
                  <a:lnTo>
                    <a:pt x="1495" y="549"/>
                  </a:lnTo>
                  <a:lnTo>
                    <a:pt x="1496" y="548"/>
                  </a:lnTo>
                  <a:lnTo>
                    <a:pt x="1496" y="547"/>
                  </a:lnTo>
                  <a:lnTo>
                    <a:pt x="1497" y="547"/>
                  </a:lnTo>
                  <a:lnTo>
                    <a:pt x="1498" y="547"/>
                  </a:lnTo>
                  <a:lnTo>
                    <a:pt x="1499" y="548"/>
                  </a:lnTo>
                  <a:lnTo>
                    <a:pt x="1498" y="548"/>
                  </a:lnTo>
                  <a:lnTo>
                    <a:pt x="1497" y="548"/>
                  </a:lnTo>
                  <a:lnTo>
                    <a:pt x="1498" y="549"/>
                  </a:lnTo>
                  <a:lnTo>
                    <a:pt x="1499" y="550"/>
                  </a:lnTo>
                  <a:lnTo>
                    <a:pt x="1500" y="551"/>
                  </a:lnTo>
                  <a:lnTo>
                    <a:pt x="1501" y="550"/>
                  </a:lnTo>
                  <a:lnTo>
                    <a:pt x="1502" y="550"/>
                  </a:lnTo>
                  <a:lnTo>
                    <a:pt x="1502" y="551"/>
                  </a:lnTo>
                  <a:lnTo>
                    <a:pt x="1501" y="551"/>
                  </a:lnTo>
                  <a:lnTo>
                    <a:pt x="1501" y="552"/>
                  </a:lnTo>
                  <a:lnTo>
                    <a:pt x="1499" y="552"/>
                  </a:lnTo>
                  <a:lnTo>
                    <a:pt x="1499" y="553"/>
                  </a:lnTo>
                  <a:lnTo>
                    <a:pt x="1499" y="554"/>
                  </a:lnTo>
                  <a:lnTo>
                    <a:pt x="1499" y="555"/>
                  </a:lnTo>
                  <a:lnTo>
                    <a:pt x="1500" y="555"/>
                  </a:lnTo>
                  <a:lnTo>
                    <a:pt x="1501" y="555"/>
                  </a:lnTo>
                  <a:lnTo>
                    <a:pt x="1501" y="556"/>
                  </a:lnTo>
                  <a:lnTo>
                    <a:pt x="1502" y="556"/>
                  </a:lnTo>
                  <a:lnTo>
                    <a:pt x="1502" y="557"/>
                  </a:lnTo>
                  <a:lnTo>
                    <a:pt x="1503" y="558"/>
                  </a:lnTo>
                  <a:lnTo>
                    <a:pt x="1504" y="558"/>
                  </a:lnTo>
                  <a:lnTo>
                    <a:pt x="1505" y="560"/>
                  </a:lnTo>
                  <a:lnTo>
                    <a:pt x="1506" y="560"/>
                  </a:lnTo>
                  <a:lnTo>
                    <a:pt x="1507" y="560"/>
                  </a:lnTo>
                  <a:lnTo>
                    <a:pt x="1507" y="561"/>
                  </a:lnTo>
                  <a:lnTo>
                    <a:pt x="1508" y="561"/>
                  </a:lnTo>
                  <a:lnTo>
                    <a:pt x="1508" y="562"/>
                  </a:lnTo>
                  <a:lnTo>
                    <a:pt x="1506" y="562"/>
                  </a:lnTo>
                  <a:lnTo>
                    <a:pt x="1506" y="563"/>
                  </a:lnTo>
                  <a:lnTo>
                    <a:pt x="1507" y="565"/>
                  </a:lnTo>
                  <a:lnTo>
                    <a:pt x="1509" y="565"/>
                  </a:lnTo>
                  <a:lnTo>
                    <a:pt x="1509" y="566"/>
                  </a:lnTo>
                  <a:lnTo>
                    <a:pt x="1510" y="565"/>
                  </a:lnTo>
                  <a:lnTo>
                    <a:pt x="1510" y="566"/>
                  </a:lnTo>
                  <a:lnTo>
                    <a:pt x="1513" y="567"/>
                  </a:lnTo>
                  <a:lnTo>
                    <a:pt x="1513" y="568"/>
                  </a:lnTo>
                  <a:lnTo>
                    <a:pt x="1514" y="568"/>
                  </a:lnTo>
                  <a:lnTo>
                    <a:pt x="1515" y="568"/>
                  </a:lnTo>
                  <a:lnTo>
                    <a:pt x="1515" y="567"/>
                  </a:lnTo>
                  <a:lnTo>
                    <a:pt x="1516" y="567"/>
                  </a:lnTo>
                  <a:lnTo>
                    <a:pt x="1517" y="568"/>
                  </a:lnTo>
                  <a:lnTo>
                    <a:pt x="1516" y="568"/>
                  </a:lnTo>
                  <a:lnTo>
                    <a:pt x="1517" y="569"/>
                  </a:lnTo>
                  <a:lnTo>
                    <a:pt x="1517" y="570"/>
                  </a:lnTo>
                  <a:lnTo>
                    <a:pt x="1518" y="570"/>
                  </a:lnTo>
                  <a:lnTo>
                    <a:pt x="1519" y="570"/>
                  </a:lnTo>
                  <a:lnTo>
                    <a:pt x="1520" y="570"/>
                  </a:lnTo>
                  <a:lnTo>
                    <a:pt x="1520" y="571"/>
                  </a:lnTo>
                  <a:lnTo>
                    <a:pt x="1520" y="572"/>
                  </a:lnTo>
                  <a:lnTo>
                    <a:pt x="1520" y="573"/>
                  </a:lnTo>
                  <a:lnTo>
                    <a:pt x="1521" y="573"/>
                  </a:lnTo>
                  <a:lnTo>
                    <a:pt x="1522" y="573"/>
                  </a:lnTo>
                  <a:lnTo>
                    <a:pt x="1523" y="573"/>
                  </a:lnTo>
                  <a:lnTo>
                    <a:pt x="1524" y="572"/>
                  </a:lnTo>
                  <a:lnTo>
                    <a:pt x="1524" y="571"/>
                  </a:lnTo>
                  <a:lnTo>
                    <a:pt x="1525" y="571"/>
                  </a:lnTo>
                  <a:lnTo>
                    <a:pt x="1526" y="572"/>
                  </a:lnTo>
                  <a:lnTo>
                    <a:pt x="1526" y="573"/>
                  </a:lnTo>
                  <a:lnTo>
                    <a:pt x="1526" y="574"/>
                  </a:lnTo>
                  <a:lnTo>
                    <a:pt x="1525" y="574"/>
                  </a:lnTo>
                  <a:lnTo>
                    <a:pt x="1525" y="575"/>
                  </a:lnTo>
                  <a:lnTo>
                    <a:pt x="1526" y="575"/>
                  </a:lnTo>
                  <a:lnTo>
                    <a:pt x="1527" y="576"/>
                  </a:lnTo>
                  <a:lnTo>
                    <a:pt x="1527" y="575"/>
                  </a:lnTo>
                  <a:lnTo>
                    <a:pt x="1528" y="575"/>
                  </a:lnTo>
                  <a:lnTo>
                    <a:pt x="1528" y="576"/>
                  </a:lnTo>
                  <a:lnTo>
                    <a:pt x="1529" y="577"/>
                  </a:lnTo>
                  <a:lnTo>
                    <a:pt x="1530" y="576"/>
                  </a:lnTo>
                  <a:lnTo>
                    <a:pt x="1530" y="575"/>
                  </a:lnTo>
                  <a:lnTo>
                    <a:pt x="1531" y="574"/>
                  </a:lnTo>
                  <a:lnTo>
                    <a:pt x="1531" y="573"/>
                  </a:lnTo>
                  <a:lnTo>
                    <a:pt x="1532" y="573"/>
                  </a:lnTo>
                  <a:lnTo>
                    <a:pt x="1532" y="572"/>
                  </a:lnTo>
                  <a:lnTo>
                    <a:pt x="1532" y="571"/>
                  </a:lnTo>
                  <a:lnTo>
                    <a:pt x="1532" y="570"/>
                  </a:lnTo>
                  <a:lnTo>
                    <a:pt x="1533" y="571"/>
                  </a:lnTo>
                  <a:lnTo>
                    <a:pt x="1533" y="570"/>
                  </a:lnTo>
                  <a:lnTo>
                    <a:pt x="1534" y="570"/>
                  </a:lnTo>
                  <a:lnTo>
                    <a:pt x="1534" y="569"/>
                  </a:lnTo>
                  <a:lnTo>
                    <a:pt x="1534" y="568"/>
                  </a:lnTo>
                  <a:lnTo>
                    <a:pt x="1535" y="569"/>
                  </a:lnTo>
                  <a:lnTo>
                    <a:pt x="1535" y="570"/>
                  </a:lnTo>
                  <a:lnTo>
                    <a:pt x="1536" y="569"/>
                  </a:lnTo>
                  <a:lnTo>
                    <a:pt x="1537" y="569"/>
                  </a:lnTo>
                  <a:lnTo>
                    <a:pt x="1537" y="570"/>
                  </a:lnTo>
                  <a:lnTo>
                    <a:pt x="1538" y="571"/>
                  </a:lnTo>
                  <a:lnTo>
                    <a:pt x="1539" y="572"/>
                  </a:lnTo>
                  <a:lnTo>
                    <a:pt x="1540" y="573"/>
                  </a:lnTo>
                  <a:lnTo>
                    <a:pt x="1541" y="572"/>
                  </a:lnTo>
                  <a:lnTo>
                    <a:pt x="1542" y="573"/>
                  </a:lnTo>
                  <a:lnTo>
                    <a:pt x="1543" y="572"/>
                  </a:lnTo>
                  <a:lnTo>
                    <a:pt x="1544" y="571"/>
                  </a:lnTo>
                  <a:lnTo>
                    <a:pt x="1545" y="571"/>
                  </a:lnTo>
                  <a:lnTo>
                    <a:pt x="1546" y="572"/>
                  </a:lnTo>
                  <a:lnTo>
                    <a:pt x="1546" y="573"/>
                  </a:lnTo>
                  <a:lnTo>
                    <a:pt x="1545" y="573"/>
                  </a:lnTo>
                  <a:lnTo>
                    <a:pt x="1545" y="574"/>
                  </a:lnTo>
                  <a:lnTo>
                    <a:pt x="1546" y="576"/>
                  </a:lnTo>
                  <a:lnTo>
                    <a:pt x="1547" y="575"/>
                  </a:lnTo>
                  <a:lnTo>
                    <a:pt x="1547" y="574"/>
                  </a:lnTo>
                  <a:lnTo>
                    <a:pt x="1548" y="574"/>
                  </a:lnTo>
                  <a:lnTo>
                    <a:pt x="1549" y="574"/>
                  </a:lnTo>
                  <a:lnTo>
                    <a:pt x="1549" y="575"/>
                  </a:lnTo>
                  <a:lnTo>
                    <a:pt x="1549" y="576"/>
                  </a:lnTo>
                  <a:lnTo>
                    <a:pt x="1550" y="576"/>
                  </a:lnTo>
                  <a:lnTo>
                    <a:pt x="1550" y="575"/>
                  </a:lnTo>
                  <a:lnTo>
                    <a:pt x="1551" y="576"/>
                  </a:lnTo>
                  <a:lnTo>
                    <a:pt x="1552" y="576"/>
                  </a:lnTo>
                  <a:lnTo>
                    <a:pt x="1553" y="576"/>
                  </a:lnTo>
                  <a:lnTo>
                    <a:pt x="1555" y="576"/>
                  </a:lnTo>
                  <a:lnTo>
                    <a:pt x="1556" y="576"/>
                  </a:lnTo>
                  <a:lnTo>
                    <a:pt x="1556" y="575"/>
                  </a:lnTo>
                  <a:lnTo>
                    <a:pt x="1557" y="574"/>
                  </a:lnTo>
                  <a:lnTo>
                    <a:pt x="1559" y="572"/>
                  </a:lnTo>
                  <a:lnTo>
                    <a:pt x="1561" y="573"/>
                  </a:lnTo>
                  <a:lnTo>
                    <a:pt x="1563" y="573"/>
                  </a:lnTo>
                  <a:lnTo>
                    <a:pt x="1565" y="573"/>
                  </a:lnTo>
                  <a:lnTo>
                    <a:pt x="1566" y="573"/>
                  </a:lnTo>
                  <a:lnTo>
                    <a:pt x="1568" y="573"/>
                  </a:lnTo>
                  <a:lnTo>
                    <a:pt x="1571" y="572"/>
                  </a:lnTo>
                  <a:lnTo>
                    <a:pt x="1577" y="568"/>
                  </a:lnTo>
                  <a:lnTo>
                    <a:pt x="1579" y="566"/>
                  </a:lnTo>
                  <a:lnTo>
                    <a:pt x="1582" y="563"/>
                  </a:lnTo>
                  <a:lnTo>
                    <a:pt x="1583" y="563"/>
                  </a:lnTo>
                  <a:lnTo>
                    <a:pt x="1585" y="561"/>
                  </a:lnTo>
                  <a:lnTo>
                    <a:pt x="1587" y="561"/>
                  </a:lnTo>
                  <a:lnTo>
                    <a:pt x="1588" y="561"/>
                  </a:lnTo>
                  <a:lnTo>
                    <a:pt x="1587" y="562"/>
                  </a:lnTo>
                  <a:lnTo>
                    <a:pt x="1587" y="563"/>
                  </a:lnTo>
                  <a:lnTo>
                    <a:pt x="1587" y="564"/>
                  </a:lnTo>
                  <a:lnTo>
                    <a:pt x="1587" y="565"/>
                  </a:lnTo>
                  <a:lnTo>
                    <a:pt x="1579" y="571"/>
                  </a:lnTo>
                  <a:lnTo>
                    <a:pt x="1578" y="573"/>
                  </a:lnTo>
                  <a:lnTo>
                    <a:pt x="1574" y="578"/>
                  </a:lnTo>
                  <a:lnTo>
                    <a:pt x="1572" y="580"/>
                  </a:lnTo>
                  <a:lnTo>
                    <a:pt x="1569" y="586"/>
                  </a:lnTo>
                  <a:lnTo>
                    <a:pt x="1568" y="587"/>
                  </a:lnTo>
                  <a:lnTo>
                    <a:pt x="1568" y="589"/>
                  </a:lnTo>
                  <a:lnTo>
                    <a:pt x="1563" y="595"/>
                  </a:lnTo>
                  <a:lnTo>
                    <a:pt x="1561" y="599"/>
                  </a:lnTo>
                  <a:lnTo>
                    <a:pt x="1560" y="601"/>
                  </a:lnTo>
                  <a:lnTo>
                    <a:pt x="1559" y="603"/>
                  </a:lnTo>
                  <a:lnTo>
                    <a:pt x="1557" y="606"/>
                  </a:lnTo>
                  <a:lnTo>
                    <a:pt x="1555" y="609"/>
                  </a:lnTo>
                  <a:lnTo>
                    <a:pt x="1554" y="611"/>
                  </a:lnTo>
                  <a:lnTo>
                    <a:pt x="1553" y="611"/>
                  </a:lnTo>
                  <a:lnTo>
                    <a:pt x="1553" y="612"/>
                  </a:lnTo>
                  <a:lnTo>
                    <a:pt x="1549" y="619"/>
                  </a:lnTo>
                  <a:lnTo>
                    <a:pt x="1549" y="620"/>
                  </a:lnTo>
                  <a:lnTo>
                    <a:pt x="1545" y="626"/>
                  </a:lnTo>
                  <a:lnTo>
                    <a:pt x="1544" y="628"/>
                  </a:lnTo>
                  <a:lnTo>
                    <a:pt x="1543" y="630"/>
                  </a:lnTo>
                  <a:lnTo>
                    <a:pt x="1542" y="631"/>
                  </a:lnTo>
                  <a:lnTo>
                    <a:pt x="1541" y="633"/>
                  </a:lnTo>
                  <a:lnTo>
                    <a:pt x="1537" y="641"/>
                  </a:lnTo>
                  <a:lnTo>
                    <a:pt x="1535" y="644"/>
                  </a:lnTo>
                  <a:lnTo>
                    <a:pt x="1534" y="646"/>
                  </a:lnTo>
                  <a:lnTo>
                    <a:pt x="1533" y="647"/>
                  </a:lnTo>
                  <a:lnTo>
                    <a:pt x="1532" y="650"/>
                  </a:lnTo>
                  <a:lnTo>
                    <a:pt x="1531" y="654"/>
                  </a:lnTo>
                  <a:lnTo>
                    <a:pt x="1525" y="661"/>
                  </a:lnTo>
                  <a:lnTo>
                    <a:pt x="1523" y="664"/>
                  </a:lnTo>
                  <a:lnTo>
                    <a:pt x="1522" y="666"/>
                  </a:lnTo>
                  <a:lnTo>
                    <a:pt x="1520" y="668"/>
                  </a:lnTo>
                  <a:lnTo>
                    <a:pt x="1519" y="669"/>
                  </a:lnTo>
                  <a:lnTo>
                    <a:pt x="1518" y="672"/>
                  </a:lnTo>
                  <a:lnTo>
                    <a:pt x="1516" y="674"/>
                  </a:lnTo>
                  <a:lnTo>
                    <a:pt x="1515" y="676"/>
                  </a:lnTo>
                  <a:lnTo>
                    <a:pt x="1513" y="678"/>
                  </a:lnTo>
                  <a:lnTo>
                    <a:pt x="1507" y="685"/>
                  </a:lnTo>
                  <a:lnTo>
                    <a:pt x="1503" y="690"/>
                  </a:lnTo>
                  <a:lnTo>
                    <a:pt x="1502" y="691"/>
                  </a:lnTo>
                  <a:lnTo>
                    <a:pt x="1502" y="692"/>
                  </a:lnTo>
                  <a:lnTo>
                    <a:pt x="1501" y="693"/>
                  </a:lnTo>
                  <a:lnTo>
                    <a:pt x="1499" y="695"/>
                  </a:lnTo>
                  <a:lnTo>
                    <a:pt x="1498" y="697"/>
                  </a:lnTo>
                  <a:lnTo>
                    <a:pt x="1497" y="698"/>
                  </a:lnTo>
                  <a:lnTo>
                    <a:pt x="1493" y="702"/>
                  </a:lnTo>
                  <a:lnTo>
                    <a:pt x="1490" y="705"/>
                  </a:lnTo>
                  <a:lnTo>
                    <a:pt x="1490" y="706"/>
                  </a:lnTo>
                  <a:lnTo>
                    <a:pt x="1488" y="707"/>
                  </a:lnTo>
                  <a:lnTo>
                    <a:pt x="1487" y="708"/>
                  </a:lnTo>
                  <a:lnTo>
                    <a:pt x="1486" y="709"/>
                  </a:lnTo>
                  <a:lnTo>
                    <a:pt x="1486" y="710"/>
                  </a:lnTo>
                  <a:lnTo>
                    <a:pt x="1485" y="711"/>
                  </a:lnTo>
                  <a:lnTo>
                    <a:pt x="1484" y="712"/>
                  </a:lnTo>
                  <a:lnTo>
                    <a:pt x="1482" y="714"/>
                  </a:lnTo>
                  <a:lnTo>
                    <a:pt x="1481" y="715"/>
                  </a:lnTo>
                  <a:lnTo>
                    <a:pt x="1480" y="717"/>
                  </a:lnTo>
                  <a:lnTo>
                    <a:pt x="1479" y="718"/>
                  </a:lnTo>
                  <a:lnTo>
                    <a:pt x="1477" y="720"/>
                  </a:lnTo>
                  <a:lnTo>
                    <a:pt x="1476" y="722"/>
                  </a:lnTo>
                  <a:lnTo>
                    <a:pt x="1475" y="723"/>
                  </a:lnTo>
                  <a:lnTo>
                    <a:pt x="1474" y="723"/>
                  </a:lnTo>
                  <a:lnTo>
                    <a:pt x="1473" y="724"/>
                  </a:lnTo>
                  <a:lnTo>
                    <a:pt x="1470" y="728"/>
                  </a:lnTo>
                  <a:lnTo>
                    <a:pt x="1470" y="729"/>
                  </a:lnTo>
                  <a:lnTo>
                    <a:pt x="1469" y="729"/>
                  </a:lnTo>
                  <a:lnTo>
                    <a:pt x="1467" y="732"/>
                  </a:lnTo>
                  <a:lnTo>
                    <a:pt x="1465" y="737"/>
                  </a:lnTo>
                  <a:lnTo>
                    <a:pt x="1464" y="737"/>
                  </a:lnTo>
                  <a:lnTo>
                    <a:pt x="1462" y="741"/>
                  </a:lnTo>
                  <a:lnTo>
                    <a:pt x="1461" y="742"/>
                  </a:lnTo>
                  <a:lnTo>
                    <a:pt x="1461" y="743"/>
                  </a:lnTo>
                  <a:lnTo>
                    <a:pt x="1459" y="746"/>
                  </a:lnTo>
                  <a:lnTo>
                    <a:pt x="1458" y="747"/>
                  </a:lnTo>
                  <a:lnTo>
                    <a:pt x="1457" y="748"/>
                  </a:lnTo>
                  <a:lnTo>
                    <a:pt x="1457" y="749"/>
                  </a:lnTo>
                  <a:lnTo>
                    <a:pt x="1456" y="749"/>
                  </a:lnTo>
                  <a:lnTo>
                    <a:pt x="1455" y="749"/>
                  </a:lnTo>
                  <a:lnTo>
                    <a:pt x="1453" y="750"/>
                  </a:lnTo>
                  <a:lnTo>
                    <a:pt x="1452" y="751"/>
                  </a:lnTo>
                  <a:lnTo>
                    <a:pt x="1452" y="752"/>
                  </a:lnTo>
                  <a:lnTo>
                    <a:pt x="1451" y="752"/>
                  </a:lnTo>
                  <a:lnTo>
                    <a:pt x="1450" y="753"/>
                  </a:lnTo>
                  <a:lnTo>
                    <a:pt x="1449" y="754"/>
                  </a:lnTo>
                  <a:lnTo>
                    <a:pt x="1449" y="755"/>
                  </a:lnTo>
                  <a:lnTo>
                    <a:pt x="1448" y="756"/>
                  </a:lnTo>
                  <a:lnTo>
                    <a:pt x="1449" y="757"/>
                  </a:lnTo>
                  <a:lnTo>
                    <a:pt x="1448" y="758"/>
                  </a:lnTo>
                  <a:lnTo>
                    <a:pt x="1447" y="759"/>
                  </a:lnTo>
                  <a:lnTo>
                    <a:pt x="1446" y="759"/>
                  </a:lnTo>
                  <a:lnTo>
                    <a:pt x="1445" y="760"/>
                  </a:lnTo>
                  <a:lnTo>
                    <a:pt x="1443" y="762"/>
                  </a:lnTo>
                  <a:lnTo>
                    <a:pt x="1441" y="763"/>
                  </a:lnTo>
                  <a:lnTo>
                    <a:pt x="1441" y="764"/>
                  </a:lnTo>
                  <a:lnTo>
                    <a:pt x="1440" y="765"/>
                  </a:lnTo>
                  <a:lnTo>
                    <a:pt x="1438" y="766"/>
                  </a:lnTo>
                  <a:lnTo>
                    <a:pt x="1435" y="768"/>
                  </a:lnTo>
                  <a:lnTo>
                    <a:pt x="1434" y="769"/>
                  </a:lnTo>
                  <a:lnTo>
                    <a:pt x="1434" y="770"/>
                  </a:lnTo>
                  <a:lnTo>
                    <a:pt x="1431" y="773"/>
                  </a:lnTo>
                  <a:lnTo>
                    <a:pt x="1427" y="777"/>
                  </a:lnTo>
                  <a:lnTo>
                    <a:pt x="1424" y="779"/>
                  </a:lnTo>
                  <a:lnTo>
                    <a:pt x="1424" y="780"/>
                  </a:lnTo>
                  <a:lnTo>
                    <a:pt x="1423" y="780"/>
                  </a:lnTo>
                  <a:lnTo>
                    <a:pt x="1422" y="781"/>
                  </a:lnTo>
                  <a:lnTo>
                    <a:pt x="1422" y="782"/>
                  </a:lnTo>
                  <a:lnTo>
                    <a:pt x="1421" y="781"/>
                  </a:lnTo>
                  <a:lnTo>
                    <a:pt x="1420" y="782"/>
                  </a:lnTo>
                  <a:lnTo>
                    <a:pt x="1419" y="784"/>
                  </a:lnTo>
                  <a:lnTo>
                    <a:pt x="1417" y="787"/>
                  </a:lnTo>
                  <a:lnTo>
                    <a:pt x="1416" y="788"/>
                  </a:lnTo>
                  <a:lnTo>
                    <a:pt x="1415" y="788"/>
                  </a:lnTo>
                  <a:lnTo>
                    <a:pt x="1415" y="789"/>
                  </a:lnTo>
                  <a:lnTo>
                    <a:pt x="1413" y="789"/>
                  </a:lnTo>
                  <a:lnTo>
                    <a:pt x="1411" y="793"/>
                  </a:lnTo>
                  <a:lnTo>
                    <a:pt x="1409" y="794"/>
                  </a:lnTo>
                  <a:lnTo>
                    <a:pt x="1408" y="795"/>
                  </a:lnTo>
                  <a:lnTo>
                    <a:pt x="1407" y="796"/>
                  </a:lnTo>
                  <a:lnTo>
                    <a:pt x="1406" y="796"/>
                  </a:lnTo>
                  <a:lnTo>
                    <a:pt x="1405" y="796"/>
                  </a:lnTo>
                  <a:lnTo>
                    <a:pt x="1405" y="797"/>
                  </a:lnTo>
                  <a:lnTo>
                    <a:pt x="1404" y="798"/>
                  </a:lnTo>
                  <a:lnTo>
                    <a:pt x="1402" y="799"/>
                  </a:lnTo>
                  <a:lnTo>
                    <a:pt x="1398" y="803"/>
                  </a:lnTo>
                  <a:lnTo>
                    <a:pt x="1398" y="804"/>
                  </a:lnTo>
                  <a:lnTo>
                    <a:pt x="1396" y="806"/>
                  </a:lnTo>
                  <a:lnTo>
                    <a:pt x="1395" y="807"/>
                  </a:lnTo>
                  <a:lnTo>
                    <a:pt x="1394" y="807"/>
                  </a:lnTo>
                  <a:lnTo>
                    <a:pt x="1393" y="808"/>
                  </a:lnTo>
                  <a:lnTo>
                    <a:pt x="1392" y="808"/>
                  </a:lnTo>
                  <a:lnTo>
                    <a:pt x="1391" y="809"/>
                  </a:lnTo>
                  <a:lnTo>
                    <a:pt x="1391" y="808"/>
                  </a:lnTo>
                  <a:lnTo>
                    <a:pt x="1391" y="809"/>
                  </a:lnTo>
                  <a:lnTo>
                    <a:pt x="1390" y="808"/>
                  </a:lnTo>
                  <a:lnTo>
                    <a:pt x="1389" y="807"/>
                  </a:lnTo>
                  <a:lnTo>
                    <a:pt x="1387" y="807"/>
                  </a:lnTo>
                  <a:lnTo>
                    <a:pt x="1386" y="808"/>
                  </a:lnTo>
                  <a:lnTo>
                    <a:pt x="1385" y="808"/>
                  </a:lnTo>
                  <a:lnTo>
                    <a:pt x="1384" y="808"/>
                  </a:lnTo>
                  <a:lnTo>
                    <a:pt x="1383" y="809"/>
                  </a:lnTo>
                  <a:lnTo>
                    <a:pt x="1382" y="809"/>
                  </a:lnTo>
                  <a:lnTo>
                    <a:pt x="1380" y="810"/>
                  </a:lnTo>
                  <a:lnTo>
                    <a:pt x="1379" y="811"/>
                  </a:lnTo>
                  <a:lnTo>
                    <a:pt x="1378" y="811"/>
                  </a:lnTo>
                  <a:lnTo>
                    <a:pt x="1376" y="812"/>
                  </a:lnTo>
                  <a:lnTo>
                    <a:pt x="1375" y="814"/>
                  </a:lnTo>
                  <a:lnTo>
                    <a:pt x="1374" y="814"/>
                  </a:lnTo>
                  <a:lnTo>
                    <a:pt x="1373" y="815"/>
                  </a:lnTo>
                  <a:lnTo>
                    <a:pt x="1372" y="815"/>
                  </a:lnTo>
                  <a:lnTo>
                    <a:pt x="1370" y="816"/>
                  </a:lnTo>
                  <a:lnTo>
                    <a:pt x="1368" y="817"/>
                  </a:lnTo>
                  <a:lnTo>
                    <a:pt x="1368" y="816"/>
                  </a:lnTo>
                  <a:lnTo>
                    <a:pt x="1367" y="817"/>
                  </a:lnTo>
                  <a:lnTo>
                    <a:pt x="1367" y="816"/>
                  </a:lnTo>
                  <a:lnTo>
                    <a:pt x="1366" y="815"/>
                  </a:lnTo>
                  <a:lnTo>
                    <a:pt x="1365" y="815"/>
                  </a:lnTo>
                  <a:lnTo>
                    <a:pt x="1364" y="815"/>
                  </a:lnTo>
                  <a:lnTo>
                    <a:pt x="1363" y="815"/>
                  </a:lnTo>
                  <a:lnTo>
                    <a:pt x="1362" y="815"/>
                  </a:lnTo>
                  <a:lnTo>
                    <a:pt x="1362" y="814"/>
                  </a:lnTo>
                  <a:lnTo>
                    <a:pt x="1361" y="815"/>
                  </a:lnTo>
                  <a:lnTo>
                    <a:pt x="1361" y="814"/>
                  </a:lnTo>
                  <a:lnTo>
                    <a:pt x="1360" y="814"/>
                  </a:lnTo>
                  <a:lnTo>
                    <a:pt x="1360" y="813"/>
                  </a:lnTo>
                  <a:lnTo>
                    <a:pt x="1360" y="812"/>
                  </a:lnTo>
                  <a:lnTo>
                    <a:pt x="1361" y="812"/>
                  </a:lnTo>
                  <a:lnTo>
                    <a:pt x="1361" y="811"/>
                  </a:lnTo>
                  <a:lnTo>
                    <a:pt x="1362" y="810"/>
                  </a:lnTo>
                  <a:lnTo>
                    <a:pt x="1362" y="809"/>
                  </a:lnTo>
                  <a:lnTo>
                    <a:pt x="1363" y="809"/>
                  </a:lnTo>
                  <a:lnTo>
                    <a:pt x="1363" y="808"/>
                  </a:lnTo>
                  <a:lnTo>
                    <a:pt x="1364" y="807"/>
                  </a:lnTo>
                  <a:lnTo>
                    <a:pt x="1365" y="806"/>
                  </a:lnTo>
                  <a:lnTo>
                    <a:pt x="1365" y="805"/>
                  </a:lnTo>
                  <a:lnTo>
                    <a:pt x="1366" y="804"/>
                  </a:lnTo>
                  <a:lnTo>
                    <a:pt x="1366" y="803"/>
                  </a:lnTo>
                  <a:lnTo>
                    <a:pt x="1365" y="802"/>
                  </a:lnTo>
                  <a:lnTo>
                    <a:pt x="1364" y="800"/>
                  </a:lnTo>
                  <a:lnTo>
                    <a:pt x="1365" y="799"/>
                  </a:lnTo>
                  <a:lnTo>
                    <a:pt x="1366" y="799"/>
                  </a:lnTo>
                  <a:lnTo>
                    <a:pt x="1367" y="798"/>
                  </a:lnTo>
                  <a:lnTo>
                    <a:pt x="1368" y="797"/>
                  </a:lnTo>
                  <a:lnTo>
                    <a:pt x="1368" y="796"/>
                  </a:lnTo>
                  <a:lnTo>
                    <a:pt x="1369" y="795"/>
                  </a:lnTo>
                  <a:lnTo>
                    <a:pt x="1369" y="794"/>
                  </a:lnTo>
                  <a:lnTo>
                    <a:pt x="1370" y="793"/>
                  </a:lnTo>
                  <a:lnTo>
                    <a:pt x="1370" y="792"/>
                  </a:lnTo>
                  <a:lnTo>
                    <a:pt x="1371" y="792"/>
                  </a:lnTo>
                  <a:lnTo>
                    <a:pt x="1371" y="790"/>
                  </a:lnTo>
                  <a:lnTo>
                    <a:pt x="1371" y="789"/>
                  </a:lnTo>
                  <a:lnTo>
                    <a:pt x="1372" y="788"/>
                  </a:lnTo>
                  <a:lnTo>
                    <a:pt x="1372" y="787"/>
                  </a:lnTo>
                  <a:lnTo>
                    <a:pt x="1373" y="786"/>
                  </a:lnTo>
                  <a:lnTo>
                    <a:pt x="1372" y="784"/>
                  </a:lnTo>
                  <a:lnTo>
                    <a:pt x="1371" y="784"/>
                  </a:lnTo>
                  <a:lnTo>
                    <a:pt x="1370" y="784"/>
                  </a:lnTo>
                  <a:lnTo>
                    <a:pt x="1370" y="783"/>
                  </a:lnTo>
                  <a:lnTo>
                    <a:pt x="1370" y="782"/>
                  </a:lnTo>
                  <a:lnTo>
                    <a:pt x="1371" y="782"/>
                  </a:lnTo>
                  <a:lnTo>
                    <a:pt x="1370" y="781"/>
                  </a:lnTo>
                  <a:lnTo>
                    <a:pt x="1370" y="780"/>
                  </a:lnTo>
                  <a:lnTo>
                    <a:pt x="1369" y="780"/>
                  </a:lnTo>
                  <a:lnTo>
                    <a:pt x="1369" y="779"/>
                  </a:lnTo>
                  <a:lnTo>
                    <a:pt x="1369" y="778"/>
                  </a:lnTo>
                  <a:lnTo>
                    <a:pt x="1369" y="776"/>
                  </a:lnTo>
                  <a:lnTo>
                    <a:pt x="1366" y="776"/>
                  </a:lnTo>
                  <a:lnTo>
                    <a:pt x="1365" y="777"/>
                  </a:lnTo>
                  <a:lnTo>
                    <a:pt x="1363" y="777"/>
                  </a:lnTo>
                  <a:lnTo>
                    <a:pt x="1363" y="775"/>
                  </a:lnTo>
                  <a:lnTo>
                    <a:pt x="1363" y="774"/>
                  </a:lnTo>
                  <a:lnTo>
                    <a:pt x="1364" y="774"/>
                  </a:lnTo>
                  <a:lnTo>
                    <a:pt x="1364" y="772"/>
                  </a:lnTo>
                  <a:lnTo>
                    <a:pt x="1363" y="772"/>
                  </a:lnTo>
                  <a:lnTo>
                    <a:pt x="1362" y="771"/>
                  </a:lnTo>
                  <a:lnTo>
                    <a:pt x="1363" y="770"/>
                  </a:lnTo>
                  <a:lnTo>
                    <a:pt x="1363" y="769"/>
                  </a:lnTo>
                  <a:lnTo>
                    <a:pt x="1363" y="768"/>
                  </a:lnTo>
                  <a:lnTo>
                    <a:pt x="1363" y="767"/>
                  </a:lnTo>
                  <a:lnTo>
                    <a:pt x="1364" y="767"/>
                  </a:lnTo>
                  <a:lnTo>
                    <a:pt x="1364" y="766"/>
                  </a:lnTo>
                  <a:lnTo>
                    <a:pt x="1363" y="766"/>
                  </a:lnTo>
                  <a:lnTo>
                    <a:pt x="1362" y="766"/>
                  </a:lnTo>
                  <a:lnTo>
                    <a:pt x="1361" y="765"/>
                  </a:lnTo>
                  <a:lnTo>
                    <a:pt x="1358" y="765"/>
                  </a:lnTo>
                  <a:lnTo>
                    <a:pt x="1356" y="764"/>
                  </a:lnTo>
                  <a:lnTo>
                    <a:pt x="1355" y="764"/>
                  </a:lnTo>
                  <a:lnTo>
                    <a:pt x="1353" y="764"/>
                  </a:lnTo>
                  <a:lnTo>
                    <a:pt x="1353" y="765"/>
                  </a:lnTo>
                  <a:lnTo>
                    <a:pt x="1351" y="766"/>
                  </a:lnTo>
                  <a:lnTo>
                    <a:pt x="1350" y="766"/>
                  </a:lnTo>
                  <a:lnTo>
                    <a:pt x="1349" y="767"/>
                  </a:lnTo>
                  <a:lnTo>
                    <a:pt x="1349" y="769"/>
                  </a:lnTo>
                  <a:lnTo>
                    <a:pt x="1349" y="770"/>
                  </a:lnTo>
                  <a:lnTo>
                    <a:pt x="1349" y="771"/>
                  </a:lnTo>
                  <a:lnTo>
                    <a:pt x="1348" y="773"/>
                  </a:lnTo>
                  <a:lnTo>
                    <a:pt x="1347" y="774"/>
                  </a:lnTo>
                  <a:lnTo>
                    <a:pt x="1347" y="775"/>
                  </a:lnTo>
                  <a:lnTo>
                    <a:pt x="1347" y="776"/>
                  </a:lnTo>
                  <a:lnTo>
                    <a:pt x="1347" y="777"/>
                  </a:lnTo>
                  <a:lnTo>
                    <a:pt x="1346" y="777"/>
                  </a:lnTo>
                  <a:lnTo>
                    <a:pt x="1345" y="778"/>
                  </a:lnTo>
                  <a:lnTo>
                    <a:pt x="1344" y="777"/>
                  </a:lnTo>
                  <a:lnTo>
                    <a:pt x="1344" y="776"/>
                  </a:lnTo>
                  <a:lnTo>
                    <a:pt x="1344" y="775"/>
                  </a:lnTo>
                  <a:lnTo>
                    <a:pt x="1344" y="774"/>
                  </a:lnTo>
                  <a:lnTo>
                    <a:pt x="1344" y="773"/>
                  </a:lnTo>
                  <a:lnTo>
                    <a:pt x="1344" y="772"/>
                  </a:lnTo>
                  <a:lnTo>
                    <a:pt x="1343" y="771"/>
                  </a:lnTo>
                  <a:lnTo>
                    <a:pt x="1343" y="770"/>
                  </a:lnTo>
                  <a:lnTo>
                    <a:pt x="1343" y="769"/>
                  </a:lnTo>
                  <a:lnTo>
                    <a:pt x="1343" y="768"/>
                  </a:lnTo>
                  <a:lnTo>
                    <a:pt x="1344" y="767"/>
                  </a:lnTo>
                  <a:lnTo>
                    <a:pt x="1345" y="767"/>
                  </a:lnTo>
                  <a:lnTo>
                    <a:pt x="1345" y="766"/>
                  </a:lnTo>
                  <a:lnTo>
                    <a:pt x="1345" y="765"/>
                  </a:lnTo>
                  <a:lnTo>
                    <a:pt x="1345" y="764"/>
                  </a:lnTo>
                  <a:lnTo>
                    <a:pt x="1346" y="762"/>
                  </a:lnTo>
                  <a:lnTo>
                    <a:pt x="1347" y="762"/>
                  </a:lnTo>
                  <a:lnTo>
                    <a:pt x="1346" y="759"/>
                  </a:lnTo>
                  <a:lnTo>
                    <a:pt x="1346" y="758"/>
                  </a:lnTo>
                  <a:lnTo>
                    <a:pt x="1346" y="756"/>
                  </a:lnTo>
                  <a:lnTo>
                    <a:pt x="1346" y="754"/>
                  </a:lnTo>
                  <a:lnTo>
                    <a:pt x="1345" y="754"/>
                  </a:lnTo>
                  <a:lnTo>
                    <a:pt x="1345" y="752"/>
                  </a:lnTo>
                  <a:lnTo>
                    <a:pt x="1346" y="752"/>
                  </a:lnTo>
                  <a:lnTo>
                    <a:pt x="1346" y="750"/>
                  </a:lnTo>
                  <a:lnTo>
                    <a:pt x="1347" y="751"/>
                  </a:lnTo>
                  <a:lnTo>
                    <a:pt x="1347" y="750"/>
                  </a:lnTo>
                  <a:lnTo>
                    <a:pt x="1347" y="749"/>
                  </a:lnTo>
                  <a:lnTo>
                    <a:pt x="1347" y="748"/>
                  </a:lnTo>
                  <a:lnTo>
                    <a:pt x="1348" y="747"/>
                  </a:lnTo>
                  <a:lnTo>
                    <a:pt x="1347" y="746"/>
                  </a:lnTo>
                  <a:lnTo>
                    <a:pt x="1346" y="746"/>
                  </a:lnTo>
                  <a:lnTo>
                    <a:pt x="1346" y="745"/>
                  </a:lnTo>
                  <a:lnTo>
                    <a:pt x="1343" y="744"/>
                  </a:lnTo>
                  <a:lnTo>
                    <a:pt x="1342" y="745"/>
                  </a:lnTo>
                  <a:lnTo>
                    <a:pt x="1341" y="744"/>
                  </a:lnTo>
                  <a:lnTo>
                    <a:pt x="1340" y="743"/>
                  </a:lnTo>
                  <a:lnTo>
                    <a:pt x="1340" y="744"/>
                  </a:lnTo>
                  <a:lnTo>
                    <a:pt x="1340" y="746"/>
                  </a:lnTo>
                  <a:lnTo>
                    <a:pt x="1341" y="747"/>
                  </a:lnTo>
                  <a:lnTo>
                    <a:pt x="1340" y="749"/>
                  </a:lnTo>
                  <a:lnTo>
                    <a:pt x="1339" y="750"/>
                  </a:lnTo>
                  <a:lnTo>
                    <a:pt x="1339" y="751"/>
                  </a:lnTo>
                  <a:lnTo>
                    <a:pt x="1338" y="752"/>
                  </a:lnTo>
                  <a:lnTo>
                    <a:pt x="1337" y="754"/>
                  </a:lnTo>
                  <a:lnTo>
                    <a:pt x="1336" y="754"/>
                  </a:lnTo>
                  <a:lnTo>
                    <a:pt x="1335" y="754"/>
                  </a:lnTo>
                  <a:lnTo>
                    <a:pt x="1333" y="754"/>
                  </a:lnTo>
                  <a:lnTo>
                    <a:pt x="1331" y="752"/>
                  </a:lnTo>
                  <a:lnTo>
                    <a:pt x="1330" y="752"/>
                  </a:lnTo>
                  <a:lnTo>
                    <a:pt x="1330" y="753"/>
                  </a:lnTo>
                  <a:lnTo>
                    <a:pt x="1329" y="753"/>
                  </a:lnTo>
                  <a:lnTo>
                    <a:pt x="1328" y="755"/>
                  </a:lnTo>
                  <a:lnTo>
                    <a:pt x="1328" y="756"/>
                  </a:lnTo>
                  <a:lnTo>
                    <a:pt x="1327" y="757"/>
                  </a:lnTo>
                  <a:lnTo>
                    <a:pt x="1327" y="758"/>
                  </a:lnTo>
                  <a:lnTo>
                    <a:pt x="1327" y="759"/>
                  </a:lnTo>
                  <a:lnTo>
                    <a:pt x="1328" y="759"/>
                  </a:lnTo>
                  <a:lnTo>
                    <a:pt x="1328" y="760"/>
                  </a:lnTo>
                  <a:lnTo>
                    <a:pt x="1328" y="761"/>
                  </a:lnTo>
                  <a:lnTo>
                    <a:pt x="1329" y="761"/>
                  </a:lnTo>
                  <a:lnTo>
                    <a:pt x="1329" y="762"/>
                  </a:lnTo>
                  <a:lnTo>
                    <a:pt x="1328" y="762"/>
                  </a:lnTo>
                  <a:lnTo>
                    <a:pt x="1327" y="763"/>
                  </a:lnTo>
                  <a:lnTo>
                    <a:pt x="1327" y="764"/>
                  </a:lnTo>
                  <a:lnTo>
                    <a:pt x="1327" y="765"/>
                  </a:lnTo>
                  <a:lnTo>
                    <a:pt x="1328" y="766"/>
                  </a:lnTo>
                  <a:lnTo>
                    <a:pt x="1327" y="766"/>
                  </a:lnTo>
                  <a:lnTo>
                    <a:pt x="1326" y="766"/>
                  </a:lnTo>
                  <a:lnTo>
                    <a:pt x="1326" y="767"/>
                  </a:lnTo>
                  <a:lnTo>
                    <a:pt x="1324" y="769"/>
                  </a:lnTo>
                  <a:lnTo>
                    <a:pt x="1323" y="769"/>
                  </a:lnTo>
                  <a:lnTo>
                    <a:pt x="1323" y="771"/>
                  </a:lnTo>
                  <a:lnTo>
                    <a:pt x="1323" y="772"/>
                  </a:lnTo>
                  <a:lnTo>
                    <a:pt x="1323" y="773"/>
                  </a:lnTo>
                  <a:lnTo>
                    <a:pt x="1322" y="773"/>
                  </a:lnTo>
                  <a:lnTo>
                    <a:pt x="1322" y="774"/>
                  </a:lnTo>
                  <a:lnTo>
                    <a:pt x="1322" y="775"/>
                  </a:lnTo>
                  <a:lnTo>
                    <a:pt x="1320" y="778"/>
                  </a:lnTo>
                  <a:lnTo>
                    <a:pt x="1330" y="784"/>
                  </a:lnTo>
                  <a:lnTo>
                    <a:pt x="1333" y="783"/>
                  </a:lnTo>
                  <a:lnTo>
                    <a:pt x="1333" y="784"/>
                  </a:lnTo>
                  <a:lnTo>
                    <a:pt x="1333" y="785"/>
                  </a:lnTo>
                  <a:lnTo>
                    <a:pt x="1338" y="790"/>
                  </a:lnTo>
                  <a:lnTo>
                    <a:pt x="1339" y="791"/>
                  </a:lnTo>
                  <a:lnTo>
                    <a:pt x="1340" y="791"/>
                  </a:lnTo>
                  <a:lnTo>
                    <a:pt x="1340" y="792"/>
                  </a:lnTo>
                  <a:lnTo>
                    <a:pt x="1342" y="793"/>
                  </a:lnTo>
                  <a:lnTo>
                    <a:pt x="1344" y="793"/>
                  </a:lnTo>
                  <a:lnTo>
                    <a:pt x="1345" y="794"/>
                  </a:lnTo>
                  <a:lnTo>
                    <a:pt x="1346" y="795"/>
                  </a:lnTo>
                  <a:lnTo>
                    <a:pt x="1346" y="796"/>
                  </a:lnTo>
                  <a:lnTo>
                    <a:pt x="1346" y="798"/>
                  </a:lnTo>
                  <a:lnTo>
                    <a:pt x="1347" y="798"/>
                  </a:lnTo>
                  <a:lnTo>
                    <a:pt x="1347" y="799"/>
                  </a:lnTo>
                  <a:lnTo>
                    <a:pt x="1348" y="801"/>
                  </a:lnTo>
                  <a:lnTo>
                    <a:pt x="1348" y="802"/>
                  </a:lnTo>
                  <a:lnTo>
                    <a:pt x="1348" y="804"/>
                  </a:lnTo>
                  <a:lnTo>
                    <a:pt x="1346" y="808"/>
                  </a:lnTo>
                  <a:lnTo>
                    <a:pt x="1346" y="809"/>
                  </a:lnTo>
                  <a:lnTo>
                    <a:pt x="1346" y="808"/>
                  </a:lnTo>
                  <a:lnTo>
                    <a:pt x="1345" y="809"/>
                  </a:lnTo>
                  <a:lnTo>
                    <a:pt x="1343" y="810"/>
                  </a:lnTo>
                  <a:lnTo>
                    <a:pt x="1343" y="811"/>
                  </a:lnTo>
                  <a:lnTo>
                    <a:pt x="1342" y="812"/>
                  </a:lnTo>
                  <a:lnTo>
                    <a:pt x="1341" y="814"/>
                  </a:lnTo>
                  <a:lnTo>
                    <a:pt x="1340" y="815"/>
                  </a:lnTo>
                  <a:lnTo>
                    <a:pt x="1338" y="816"/>
                  </a:lnTo>
                  <a:lnTo>
                    <a:pt x="1337" y="817"/>
                  </a:lnTo>
                  <a:lnTo>
                    <a:pt x="1336" y="817"/>
                  </a:lnTo>
                  <a:lnTo>
                    <a:pt x="1335" y="817"/>
                  </a:lnTo>
                  <a:lnTo>
                    <a:pt x="1334" y="818"/>
                  </a:lnTo>
                  <a:lnTo>
                    <a:pt x="1333" y="818"/>
                  </a:lnTo>
                  <a:lnTo>
                    <a:pt x="1331" y="819"/>
                  </a:lnTo>
                  <a:lnTo>
                    <a:pt x="1330" y="820"/>
                  </a:lnTo>
                  <a:lnTo>
                    <a:pt x="1329" y="820"/>
                  </a:lnTo>
                  <a:lnTo>
                    <a:pt x="1328" y="820"/>
                  </a:lnTo>
                  <a:lnTo>
                    <a:pt x="1328" y="821"/>
                  </a:lnTo>
                  <a:lnTo>
                    <a:pt x="1326" y="821"/>
                  </a:lnTo>
                  <a:lnTo>
                    <a:pt x="1326" y="822"/>
                  </a:lnTo>
                  <a:lnTo>
                    <a:pt x="1326" y="823"/>
                  </a:lnTo>
                  <a:lnTo>
                    <a:pt x="1324" y="824"/>
                  </a:lnTo>
                  <a:lnTo>
                    <a:pt x="1324" y="825"/>
                  </a:lnTo>
                  <a:lnTo>
                    <a:pt x="1323" y="824"/>
                  </a:lnTo>
                  <a:lnTo>
                    <a:pt x="1322" y="825"/>
                  </a:lnTo>
                  <a:lnTo>
                    <a:pt x="1322" y="826"/>
                  </a:lnTo>
                  <a:lnTo>
                    <a:pt x="1321" y="827"/>
                  </a:lnTo>
                  <a:lnTo>
                    <a:pt x="1320" y="828"/>
                  </a:lnTo>
                  <a:lnTo>
                    <a:pt x="1319" y="828"/>
                  </a:lnTo>
                  <a:lnTo>
                    <a:pt x="1319" y="829"/>
                  </a:lnTo>
                  <a:lnTo>
                    <a:pt x="1317" y="830"/>
                  </a:lnTo>
                  <a:lnTo>
                    <a:pt x="1315" y="831"/>
                  </a:lnTo>
                  <a:lnTo>
                    <a:pt x="1313" y="832"/>
                  </a:lnTo>
                  <a:lnTo>
                    <a:pt x="1312" y="833"/>
                  </a:lnTo>
                  <a:lnTo>
                    <a:pt x="1311" y="834"/>
                  </a:lnTo>
                  <a:lnTo>
                    <a:pt x="1311" y="833"/>
                  </a:lnTo>
                  <a:lnTo>
                    <a:pt x="1309" y="834"/>
                  </a:lnTo>
                  <a:lnTo>
                    <a:pt x="1306" y="834"/>
                  </a:lnTo>
                  <a:lnTo>
                    <a:pt x="1304" y="835"/>
                  </a:lnTo>
                  <a:lnTo>
                    <a:pt x="1302" y="837"/>
                  </a:lnTo>
                  <a:lnTo>
                    <a:pt x="1301" y="838"/>
                  </a:lnTo>
                  <a:lnTo>
                    <a:pt x="1301" y="839"/>
                  </a:lnTo>
                  <a:lnTo>
                    <a:pt x="1300" y="839"/>
                  </a:lnTo>
                  <a:lnTo>
                    <a:pt x="1299" y="840"/>
                  </a:lnTo>
                  <a:lnTo>
                    <a:pt x="1297" y="840"/>
                  </a:lnTo>
                  <a:lnTo>
                    <a:pt x="1296" y="841"/>
                  </a:lnTo>
                  <a:lnTo>
                    <a:pt x="1294" y="842"/>
                  </a:lnTo>
                  <a:lnTo>
                    <a:pt x="1293" y="843"/>
                  </a:lnTo>
                  <a:lnTo>
                    <a:pt x="1292" y="843"/>
                  </a:lnTo>
                  <a:lnTo>
                    <a:pt x="1291" y="843"/>
                  </a:lnTo>
                  <a:lnTo>
                    <a:pt x="1290" y="843"/>
                  </a:lnTo>
                  <a:lnTo>
                    <a:pt x="1289" y="844"/>
                  </a:lnTo>
                  <a:lnTo>
                    <a:pt x="1288" y="845"/>
                  </a:lnTo>
                  <a:lnTo>
                    <a:pt x="1286" y="848"/>
                  </a:lnTo>
                  <a:lnTo>
                    <a:pt x="1283" y="852"/>
                  </a:lnTo>
                  <a:lnTo>
                    <a:pt x="1282" y="856"/>
                  </a:lnTo>
                  <a:lnTo>
                    <a:pt x="1281" y="861"/>
                  </a:lnTo>
                  <a:lnTo>
                    <a:pt x="1281" y="865"/>
                  </a:lnTo>
                  <a:lnTo>
                    <a:pt x="1282" y="869"/>
                  </a:lnTo>
                  <a:lnTo>
                    <a:pt x="1283" y="873"/>
                  </a:lnTo>
                  <a:lnTo>
                    <a:pt x="1284" y="875"/>
                  </a:lnTo>
                  <a:lnTo>
                    <a:pt x="1285" y="874"/>
                  </a:lnTo>
                  <a:lnTo>
                    <a:pt x="1286" y="874"/>
                  </a:lnTo>
                  <a:lnTo>
                    <a:pt x="1287" y="873"/>
                  </a:lnTo>
                  <a:lnTo>
                    <a:pt x="1288" y="872"/>
                  </a:lnTo>
                  <a:lnTo>
                    <a:pt x="1289" y="871"/>
                  </a:lnTo>
                  <a:lnTo>
                    <a:pt x="1289" y="872"/>
                  </a:lnTo>
                  <a:lnTo>
                    <a:pt x="1290" y="872"/>
                  </a:lnTo>
                  <a:lnTo>
                    <a:pt x="1290" y="873"/>
                  </a:lnTo>
                  <a:lnTo>
                    <a:pt x="1291" y="872"/>
                  </a:lnTo>
                  <a:lnTo>
                    <a:pt x="1291" y="873"/>
                  </a:lnTo>
                  <a:lnTo>
                    <a:pt x="1291" y="874"/>
                  </a:lnTo>
                  <a:lnTo>
                    <a:pt x="1291" y="875"/>
                  </a:lnTo>
                  <a:lnTo>
                    <a:pt x="1291" y="876"/>
                  </a:lnTo>
                  <a:lnTo>
                    <a:pt x="1290" y="876"/>
                  </a:lnTo>
                  <a:lnTo>
                    <a:pt x="1290" y="877"/>
                  </a:lnTo>
                  <a:lnTo>
                    <a:pt x="1291" y="877"/>
                  </a:lnTo>
                  <a:lnTo>
                    <a:pt x="1291" y="878"/>
                  </a:lnTo>
                  <a:lnTo>
                    <a:pt x="1291" y="879"/>
                  </a:lnTo>
                  <a:lnTo>
                    <a:pt x="1290" y="879"/>
                  </a:lnTo>
                  <a:lnTo>
                    <a:pt x="1290" y="880"/>
                  </a:lnTo>
                  <a:lnTo>
                    <a:pt x="1291" y="880"/>
                  </a:lnTo>
                  <a:lnTo>
                    <a:pt x="1290" y="880"/>
                  </a:lnTo>
                  <a:lnTo>
                    <a:pt x="1290" y="881"/>
                  </a:lnTo>
                  <a:lnTo>
                    <a:pt x="1291" y="881"/>
                  </a:lnTo>
                  <a:lnTo>
                    <a:pt x="1291" y="882"/>
                  </a:lnTo>
                  <a:lnTo>
                    <a:pt x="1292" y="882"/>
                  </a:lnTo>
                  <a:lnTo>
                    <a:pt x="1292" y="883"/>
                  </a:lnTo>
                  <a:lnTo>
                    <a:pt x="1292" y="884"/>
                  </a:lnTo>
                  <a:lnTo>
                    <a:pt x="1293" y="885"/>
                  </a:lnTo>
                  <a:lnTo>
                    <a:pt x="1292" y="885"/>
                  </a:lnTo>
                  <a:lnTo>
                    <a:pt x="1293" y="885"/>
                  </a:lnTo>
                  <a:lnTo>
                    <a:pt x="1292" y="886"/>
                  </a:lnTo>
                  <a:lnTo>
                    <a:pt x="1292" y="887"/>
                  </a:lnTo>
                  <a:lnTo>
                    <a:pt x="1291" y="887"/>
                  </a:lnTo>
                  <a:lnTo>
                    <a:pt x="1292" y="888"/>
                  </a:lnTo>
                  <a:lnTo>
                    <a:pt x="1291" y="888"/>
                  </a:lnTo>
                  <a:lnTo>
                    <a:pt x="1291" y="889"/>
                  </a:lnTo>
                  <a:lnTo>
                    <a:pt x="1290" y="889"/>
                  </a:lnTo>
                  <a:lnTo>
                    <a:pt x="1289" y="890"/>
                  </a:lnTo>
                  <a:lnTo>
                    <a:pt x="1287" y="889"/>
                  </a:lnTo>
                  <a:lnTo>
                    <a:pt x="1287" y="890"/>
                  </a:lnTo>
                  <a:lnTo>
                    <a:pt x="1287" y="891"/>
                  </a:lnTo>
                  <a:lnTo>
                    <a:pt x="1288" y="891"/>
                  </a:lnTo>
                  <a:lnTo>
                    <a:pt x="1289" y="891"/>
                  </a:lnTo>
                  <a:lnTo>
                    <a:pt x="1289" y="892"/>
                  </a:lnTo>
                  <a:lnTo>
                    <a:pt x="1288" y="892"/>
                  </a:lnTo>
                  <a:lnTo>
                    <a:pt x="1288" y="893"/>
                  </a:lnTo>
                  <a:lnTo>
                    <a:pt x="1288" y="894"/>
                  </a:lnTo>
                  <a:lnTo>
                    <a:pt x="1287" y="894"/>
                  </a:lnTo>
                  <a:lnTo>
                    <a:pt x="1286" y="895"/>
                  </a:lnTo>
                  <a:lnTo>
                    <a:pt x="1285" y="895"/>
                  </a:lnTo>
                  <a:lnTo>
                    <a:pt x="1285" y="896"/>
                  </a:lnTo>
                  <a:lnTo>
                    <a:pt x="1283" y="900"/>
                  </a:lnTo>
                  <a:lnTo>
                    <a:pt x="1283" y="903"/>
                  </a:lnTo>
                  <a:lnTo>
                    <a:pt x="1283" y="904"/>
                  </a:lnTo>
                  <a:lnTo>
                    <a:pt x="1283" y="906"/>
                  </a:lnTo>
                  <a:lnTo>
                    <a:pt x="1283" y="907"/>
                  </a:lnTo>
                  <a:lnTo>
                    <a:pt x="1284" y="907"/>
                  </a:lnTo>
                  <a:lnTo>
                    <a:pt x="1284" y="908"/>
                  </a:lnTo>
                  <a:lnTo>
                    <a:pt x="1285" y="908"/>
                  </a:lnTo>
                  <a:lnTo>
                    <a:pt x="1285" y="907"/>
                  </a:lnTo>
                  <a:lnTo>
                    <a:pt x="1286" y="907"/>
                  </a:lnTo>
                  <a:lnTo>
                    <a:pt x="1286" y="908"/>
                  </a:lnTo>
                  <a:lnTo>
                    <a:pt x="1286" y="909"/>
                  </a:lnTo>
                  <a:lnTo>
                    <a:pt x="1285" y="909"/>
                  </a:lnTo>
                  <a:lnTo>
                    <a:pt x="1286" y="910"/>
                  </a:lnTo>
                  <a:lnTo>
                    <a:pt x="1286" y="911"/>
                  </a:lnTo>
                  <a:lnTo>
                    <a:pt x="1287" y="911"/>
                  </a:lnTo>
                  <a:lnTo>
                    <a:pt x="1288" y="912"/>
                  </a:lnTo>
                  <a:lnTo>
                    <a:pt x="1287" y="913"/>
                  </a:lnTo>
                  <a:lnTo>
                    <a:pt x="1287" y="914"/>
                  </a:lnTo>
                  <a:lnTo>
                    <a:pt x="1286" y="915"/>
                  </a:lnTo>
                  <a:lnTo>
                    <a:pt x="1286" y="916"/>
                  </a:lnTo>
                  <a:lnTo>
                    <a:pt x="1287" y="916"/>
                  </a:lnTo>
                  <a:lnTo>
                    <a:pt x="1288" y="917"/>
                  </a:lnTo>
                  <a:lnTo>
                    <a:pt x="1288" y="916"/>
                  </a:lnTo>
                  <a:lnTo>
                    <a:pt x="1289" y="916"/>
                  </a:lnTo>
                  <a:lnTo>
                    <a:pt x="1289" y="917"/>
                  </a:lnTo>
                  <a:lnTo>
                    <a:pt x="1289" y="916"/>
                  </a:lnTo>
                  <a:lnTo>
                    <a:pt x="1289" y="917"/>
                  </a:lnTo>
                  <a:lnTo>
                    <a:pt x="1289" y="918"/>
                  </a:lnTo>
                  <a:lnTo>
                    <a:pt x="1289" y="919"/>
                  </a:lnTo>
                  <a:lnTo>
                    <a:pt x="1289" y="920"/>
                  </a:lnTo>
                  <a:lnTo>
                    <a:pt x="1289" y="921"/>
                  </a:lnTo>
                  <a:lnTo>
                    <a:pt x="1288" y="922"/>
                  </a:lnTo>
                  <a:lnTo>
                    <a:pt x="1288" y="923"/>
                  </a:lnTo>
                  <a:lnTo>
                    <a:pt x="1287" y="923"/>
                  </a:lnTo>
                  <a:lnTo>
                    <a:pt x="1286" y="923"/>
                  </a:lnTo>
                  <a:lnTo>
                    <a:pt x="1285" y="924"/>
                  </a:lnTo>
                  <a:lnTo>
                    <a:pt x="1284" y="925"/>
                  </a:lnTo>
                  <a:lnTo>
                    <a:pt x="1284" y="924"/>
                  </a:lnTo>
                  <a:lnTo>
                    <a:pt x="1283" y="923"/>
                  </a:lnTo>
                  <a:lnTo>
                    <a:pt x="1283" y="922"/>
                  </a:lnTo>
                  <a:lnTo>
                    <a:pt x="1282" y="921"/>
                  </a:lnTo>
                  <a:lnTo>
                    <a:pt x="1281" y="921"/>
                  </a:lnTo>
                  <a:lnTo>
                    <a:pt x="1280" y="922"/>
                  </a:lnTo>
                  <a:lnTo>
                    <a:pt x="1279" y="922"/>
                  </a:lnTo>
                  <a:lnTo>
                    <a:pt x="1279" y="923"/>
                  </a:lnTo>
                  <a:lnTo>
                    <a:pt x="1278" y="923"/>
                  </a:lnTo>
                  <a:lnTo>
                    <a:pt x="1277" y="923"/>
                  </a:lnTo>
                  <a:lnTo>
                    <a:pt x="1276" y="923"/>
                  </a:lnTo>
                  <a:lnTo>
                    <a:pt x="1276" y="924"/>
                  </a:lnTo>
                  <a:lnTo>
                    <a:pt x="1276" y="926"/>
                  </a:lnTo>
                  <a:lnTo>
                    <a:pt x="1275" y="926"/>
                  </a:lnTo>
                  <a:lnTo>
                    <a:pt x="1273" y="928"/>
                  </a:lnTo>
                  <a:lnTo>
                    <a:pt x="1272" y="929"/>
                  </a:lnTo>
                  <a:lnTo>
                    <a:pt x="1271" y="931"/>
                  </a:lnTo>
                  <a:lnTo>
                    <a:pt x="1270" y="932"/>
                  </a:lnTo>
                  <a:lnTo>
                    <a:pt x="1269" y="936"/>
                  </a:lnTo>
                  <a:lnTo>
                    <a:pt x="1268" y="939"/>
                  </a:lnTo>
                  <a:lnTo>
                    <a:pt x="1268" y="943"/>
                  </a:lnTo>
                  <a:lnTo>
                    <a:pt x="1268" y="945"/>
                  </a:lnTo>
                  <a:lnTo>
                    <a:pt x="1270" y="950"/>
                  </a:lnTo>
                  <a:lnTo>
                    <a:pt x="1270" y="951"/>
                  </a:lnTo>
                  <a:lnTo>
                    <a:pt x="1271" y="951"/>
                  </a:lnTo>
                  <a:lnTo>
                    <a:pt x="1272" y="954"/>
                  </a:lnTo>
                  <a:lnTo>
                    <a:pt x="1275" y="959"/>
                  </a:lnTo>
                  <a:lnTo>
                    <a:pt x="1275" y="961"/>
                  </a:lnTo>
                  <a:lnTo>
                    <a:pt x="1276" y="961"/>
                  </a:lnTo>
                  <a:lnTo>
                    <a:pt x="1277" y="962"/>
                  </a:lnTo>
                  <a:lnTo>
                    <a:pt x="1277" y="963"/>
                  </a:lnTo>
                  <a:lnTo>
                    <a:pt x="1277" y="965"/>
                  </a:lnTo>
                  <a:lnTo>
                    <a:pt x="1278" y="966"/>
                  </a:lnTo>
                  <a:lnTo>
                    <a:pt x="1278" y="967"/>
                  </a:lnTo>
                  <a:lnTo>
                    <a:pt x="1277" y="968"/>
                  </a:lnTo>
                  <a:lnTo>
                    <a:pt x="1277" y="970"/>
                  </a:lnTo>
                  <a:lnTo>
                    <a:pt x="1277" y="971"/>
                  </a:lnTo>
                  <a:lnTo>
                    <a:pt x="1277" y="973"/>
                  </a:lnTo>
                  <a:lnTo>
                    <a:pt x="1276" y="975"/>
                  </a:lnTo>
                  <a:lnTo>
                    <a:pt x="1276" y="976"/>
                  </a:lnTo>
                  <a:lnTo>
                    <a:pt x="1275" y="978"/>
                  </a:lnTo>
                  <a:lnTo>
                    <a:pt x="1274" y="982"/>
                  </a:lnTo>
                  <a:lnTo>
                    <a:pt x="1273" y="982"/>
                  </a:lnTo>
                  <a:lnTo>
                    <a:pt x="1274" y="983"/>
                  </a:lnTo>
                  <a:lnTo>
                    <a:pt x="1273" y="985"/>
                  </a:lnTo>
                  <a:lnTo>
                    <a:pt x="1273" y="987"/>
                  </a:lnTo>
                  <a:lnTo>
                    <a:pt x="1272" y="988"/>
                  </a:lnTo>
                  <a:lnTo>
                    <a:pt x="1272" y="990"/>
                  </a:lnTo>
                  <a:lnTo>
                    <a:pt x="1271" y="991"/>
                  </a:lnTo>
                  <a:lnTo>
                    <a:pt x="1271" y="992"/>
                  </a:lnTo>
                  <a:lnTo>
                    <a:pt x="1270" y="993"/>
                  </a:lnTo>
                  <a:lnTo>
                    <a:pt x="1270" y="995"/>
                  </a:lnTo>
                  <a:lnTo>
                    <a:pt x="1270" y="996"/>
                  </a:lnTo>
                  <a:lnTo>
                    <a:pt x="1269" y="997"/>
                  </a:lnTo>
                  <a:lnTo>
                    <a:pt x="1269" y="999"/>
                  </a:lnTo>
                  <a:lnTo>
                    <a:pt x="1268" y="1001"/>
                  </a:lnTo>
                  <a:lnTo>
                    <a:pt x="1267" y="1003"/>
                  </a:lnTo>
                  <a:lnTo>
                    <a:pt x="1266" y="1006"/>
                  </a:lnTo>
                  <a:lnTo>
                    <a:pt x="1265" y="1008"/>
                  </a:lnTo>
                  <a:lnTo>
                    <a:pt x="1265" y="1009"/>
                  </a:lnTo>
                  <a:lnTo>
                    <a:pt x="1265" y="1011"/>
                  </a:lnTo>
                  <a:lnTo>
                    <a:pt x="1264" y="1012"/>
                  </a:lnTo>
                  <a:lnTo>
                    <a:pt x="1263" y="1013"/>
                  </a:lnTo>
                  <a:lnTo>
                    <a:pt x="1263" y="1014"/>
                  </a:lnTo>
                  <a:lnTo>
                    <a:pt x="1262" y="1016"/>
                  </a:lnTo>
                  <a:lnTo>
                    <a:pt x="1262" y="1018"/>
                  </a:lnTo>
                  <a:lnTo>
                    <a:pt x="1262" y="1020"/>
                  </a:lnTo>
                  <a:lnTo>
                    <a:pt x="1261" y="1022"/>
                  </a:lnTo>
                  <a:lnTo>
                    <a:pt x="1261" y="1024"/>
                  </a:lnTo>
                  <a:lnTo>
                    <a:pt x="1260" y="1026"/>
                  </a:lnTo>
                  <a:lnTo>
                    <a:pt x="1260" y="1028"/>
                  </a:lnTo>
                  <a:lnTo>
                    <a:pt x="1260" y="1029"/>
                  </a:lnTo>
                  <a:lnTo>
                    <a:pt x="1261" y="1030"/>
                  </a:lnTo>
                  <a:lnTo>
                    <a:pt x="1261" y="1029"/>
                  </a:lnTo>
                  <a:lnTo>
                    <a:pt x="1261" y="1030"/>
                  </a:lnTo>
                  <a:lnTo>
                    <a:pt x="1262" y="1030"/>
                  </a:lnTo>
                  <a:lnTo>
                    <a:pt x="1262" y="1031"/>
                  </a:lnTo>
                  <a:lnTo>
                    <a:pt x="1261" y="1032"/>
                  </a:lnTo>
                  <a:lnTo>
                    <a:pt x="1261" y="1033"/>
                  </a:lnTo>
                  <a:lnTo>
                    <a:pt x="1262" y="1033"/>
                  </a:lnTo>
                  <a:lnTo>
                    <a:pt x="1262" y="1034"/>
                  </a:lnTo>
                  <a:lnTo>
                    <a:pt x="1261" y="1035"/>
                  </a:lnTo>
                  <a:lnTo>
                    <a:pt x="1260" y="1036"/>
                  </a:lnTo>
                  <a:lnTo>
                    <a:pt x="1261" y="1036"/>
                  </a:lnTo>
                  <a:lnTo>
                    <a:pt x="1261" y="1037"/>
                  </a:lnTo>
                  <a:lnTo>
                    <a:pt x="1260" y="1037"/>
                  </a:lnTo>
                  <a:lnTo>
                    <a:pt x="1259" y="1039"/>
                  </a:lnTo>
                  <a:lnTo>
                    <a:pt x="1258" y="1041"/>
                  </a:lnTo>
                  <a:lnTo>
                    <a:pt x="1257" y="1041"/>
                  </a:lnTo>
                  <a:lnTo>
                    <a:pt x="1257" y="1045"/>
                  </a:lnTo>
                  <a:lnTo>
                    <a:pt x="1257" y="1046"/>
                  </a:lnTo>
                  <a:lnTo>
                    <a:pt x="1257" y="1047"/>
                  </a:lnTo>
                  <a:lnTo>
                    <a:pt x="1256" y="1050"/>
                  </a:lnTo>
                  <a:lnTo>
                    <a:pt x="1255" y="1051"/>
                  </a:lnTo>
                  <a:lnTo>
                    <a:pt x="1254" y="1055"/>
                  </a:lnTo>
                  <a:lnTo>
                    <a:pt x="1252" y="1061"/>
                  </a:lnTo>
                  <a:lnTo>
                    <a:pt x="1252" y="1064"/>
                  </a:lnTo>
                  <a:lnTo>
                    <a:pt x="1251" y="1065"/>
                  </a:lnTo>
                  <a:lnTo>
                    <a:pt x="1250" y="1068"/>
                  </a:lnTo>
                  <a:lnTo>
                    <a:pt x="1249" y="1069"/>
                  </a:lnTo>
                  <a:lnTo>
                    <a:pt x="1249" y="1070"/>
                  </a:lnTo>
                  <a:lnTo>
                    <a:pt x="1249" y="1073"/>
                  </a:lnTo>
                  <a:lnTo>
                    <a:pt x="1249" y="1075"/>
                  </a:lnTo>
                  <a:lnTo>
                    <a:pt x="1248" y="1076"/>
                  </a:lnTo>
                  <a:lnTo>
                    <a:pt x="1248" y="1077"/>
                  </a:lnTo>
                  <a:lnTo>
                    <a:pt x="1246" y="1080"/>
                  </a:lnTo>
                  <a:lnTo>
                    <a:pt x="1245" y="1083"/>
                  </a:lnTo>
                  <a:lnTo>
                    <a:pt x="1245" y="1084"/>
                  </a:lnTo>
                  <a:lnTo>
                    <a:pt x="1244" y="1086"/>
                  </a:lnTo>
                  <a:lnTo>
                    <a:pt x="1243" y="1090"/>
                  </a:lnTo>
                  <a:lnTo>
                    <a:pt x="1242" y="1092"/>
                  </a:lnTo>
                  <a:lnTo>
                    <a:pt x="1242" y="1094"/>
                  </a:lnTo>
                  <a:lnTo>
                    <a:pt x="1241" y="1103"/>
                  </a:lnTo>
                  <a:lnTo>
                    <a:pt x="1241" y="1105"/>
                  </a:lnTo>
                  <a:lnTo>
                    <a:pt x="1241" y="1106"/>
                  </a:lnTo>
                  <a:lnTo>
                    <a:pt x="1241" y="1113"/>
                  </a:lnTo>
                  <a:lnTo>
                    <a:pt x="1241" y="1115"/>
                  </a:lnTo>
                  <a:lnTo>
                    <a:pt x="1241" y="1117"/>
                  </a:lnTo>
                  <a:lnTo>
                    <a:pt x="1241" y="1118"/>
                  </a:lnTo>
                  <a:lnTo>
                    <a:pt x="1242" y="1118"/>
                  </a:lnTo>
                  <a:lnTo>
                    <a:pt x="1243" y="1118"/>
                  </a:lnTo>
                  <a:lnTo>
                    <a:pt x="1243" y="1119"/>
                  </a:lnTo>
                  <a:lnTo>
                    <a:pt x="1244" y="1119"/>
                  </a:lnTo>
                  <a:lnTo>
                    <a:pt x="1244" y="1120"/>
                  </a:lnTo>
                  <a:lnTo>
                    <a:pt x="1244" y="1119"/>
                  </a:lnTo>
                  <a:lnTo>
                    <a:pt x="1245" y="1119"/>
                  </a:lnTo>
                  <a:lnTo>
                    <a:pt x="1246" y="1119"/>
                  </a:lnTo>
                  <a:lnTo>
                    <a:pt x="1246" y="1118"/>
                  </a:lnTo>
                  <a:lnTo>
                    <a:pt x="1246" y="1117"/>
                  </a:lnTo>
                  <a:lnTo>
                    <a:pt x="1246" y="1119"/>
                  </a:lnTo>
                  <a:lnTo>
                    <a:pt x="1245" y="1120"/>
                  </a:lnTo>
                  <a:lnTo>
                    <a:pt x="1245" y="1121"/>
                  </a:lnTo>
                  <a:lnTo>
                    <a:pt x="1244" y="1123"/>
                  </a:lnTo>
                  <a:lnTo>
                    <a:pt x="1244" y="1124"/>
                  </a:lnTo>
                  <a:lnTo>
                    <a:pt x="1245" y="1124"/>
                  </a:lnTo>
                  <a:lnTo>
                    <a:pt x="1245" y="1123"/>
                  </a:lnTo>
                  <a:lnTo>
                    <a:pt x="1246" y="1123"/>
                  </a:lnTo>
                  <a:lnTo>
                    <a:pt x="1245" y="1128"/>
                  </a:lnTo>
                  <a:lnTo>
                    <a:pt x="1245" y="1131"/>
                  </a:lnTo>
                  <a:lnTo>
                    <a:pt x="1245" y="1134"/>
                  </a:lnTo>
                  <a:lnTo>
                    <a:pt x="1245" y="1136"/>
                  </a:lnTo>
                  <a:lnTo>
                    <a:pt x="1244" y="1136"/>
                  </a:lnTo>
                  <a:lnTo>
                    <a:pt x="1244" y="1137"/>
                  </a:lnTo>
                  <a:lnTo>
                    <a:pt x="1245" y="1137"/>
                  </a:lnTo>
                  <a:lnTo>
                    <a:pt x="1244" y="1139"/>
                  </a:lnTo>
                  <a:lnTo>
                    <a:pt x="1244" y="1144"/>
                  </a:lnTo>
                  <a:lnTo>
                    <a:pt x="1245" y="1147"/>
                  </a:lnTo>
                  <a:lnTo>
                    <a:pt x="1246" y="1147"/>
                  </a:lnTo>
                  <a:lnTo>
                    <a:pt x="1245" y="1148"/>
                  </a:lnTo>
                  <a:lnTo>
                    <a:pt x="1246" y="1149"/>
                  </a:lnTo>
                  <a:lnTo>
                    <a:pt x="1246" y="1150"/>
                  </a:lnTo>
                  <a:lnTo>
                    <a:pt x="1246" y="1151"/>
                  </a:lnTo>
                  <a:lnTo>
                    <a:pt x="1246" y="1153"/>
                  </a:lnTo>
                  <a:lnTo>
                    <a:pt x="1247" y="1156"/>
                  </a:lnTo>
                  <a:lnTo>
                    <a:pt x="1247" y="1158"/>
                  </a:lnTo>
                  <a:lnTo>
                    <a:pt x="1247" y="1159"/>
                  </a:lnTo>
                  <a:lnTo>
                    <a:pt x="1246" y="1168"/>
                  </a:lnTo>
                  <a:lnTo>
                    <a:pt x="1246" y="1170"/>
                  </a:lnTo>
                  <a:lnTo>
                    <a:pt x="1246" y="1172"/>
                  </a:lnTo>
                  <a:lnTo>
                    <a:pt x="1245" y="1175"/>
                  </a:lnTo>
                  <a:lnTo>
                    <a:pt x="1245" y="1180"/>
                  </a:lnTo>
                  <a:lnTo>
                    <a:pt x="1244" y="1181"/>
                  </a:lnTo>
                  <a:lnTo>
                    <a:pt x="1245" y="1182"/>
                  </a:lnTo>
                  <a:lnTo>
                    <a:pt x="1244" y="1188"/>
                  </a:lnTo>
                  <a:lnTo>
                    <a:pt x="1243" y="1194"/>
                  </a:lnTo>
                  <a:lnTo>
                    <a:pt x="1243" y="1198"/>
                  </a:lnTo>
                  <a:lnTo>
                    <a:pt x="1242" y="1199"/>
                  </a:lnTo>
                  <a:lnTo>
                    <a:pt x="1243" y="1200"/>
                  </a:lnTo>
                  <a:lnTo>
                    <a:pt x="1243" y="1202"/>
                  </a:lnTo>
                  <a:lnTo>
                    <a:pt x="1243" y="1206"/>
                  </a:lnTo>
                  <a:lnTo>
                    <a:pt x="1243" y="1210"/>
                  </a:lnTo>
                  <a:lnTo>
                    <a:pt x="1242" y="1210"/>
                  </a:lnTo>
                  <a:lnTo>
                    <a:pt x="1242" y="1211"/>
                  </a:lnTo>
                  <a:lnTo>
                    <a:pt x="1243" y="1212"/>
                  </a:lnTo>
                  <a:lnTo>
                    <a:pt x="1243" y="1215"/>
                  </a:lnTo>
                  <a:lnTo>
                    <a:pt x="1243" y="1223"/>
                  </a:lnTo>
                  <a:lnTo>
                    <a:pt x="1244" y="1227"/>
                  </a:lnTo>
                  <a:lnTo>
                    <a:pt x="1244" y="1230"/>
                  </a:lnTo>
                  <a:lnTo>
                    <a:pt x="1246" y="1240"/>
                  </a:lnTo>
                  <a:lnTo>
                    <a:pt x="1245" y="1242"/>
                  </a:lnTo>
                  <a:lnTo>
                    <a:pt x="1246" y="1243"/>
                  </a:lnTo>
                  <a:lnTo>
                    <a:pt x="1246" y="1247"/>
                  </a:lnTo>
                  <a:lnTo>
                    <a:pt x="1246" y="1248"/>
                  </a:lnTo>
                  <a:lnTo>
                    <a:pt x="1246" y="1249"/>
                  </a:lnTo>
                  <a:lnTo>
                    <a:pt x="1246" y="1254"/>
                  </a:lnTo>
                  <a:lnTo>
                    <a:pt x="1246" y="1257"/>
                  </a:lnTo>
                  <a:lnTo>
                    <a:pt x="1245" y="1258"/>
                  </a:lnTo>
                  <a:lnTo>
                    <a:pt x="1245" y="1259"/>
                  </a:lnTo>
                  <a:lnTo>
                    <a:pt x="1246" y="1259"/>
                  </a:lnTo>
                  <a:lnTo>
                    <a:pt x="1245" y="1262"/>
                  </a:lnTo>
                  <a:lnTo>
                    <a:pt x="1245" y="1264"/>
                  </a:lnTo>
                  <a:lnTo>
                    <a:pt x="1245" y="1265"/>
                  </a:lnTo>
                  <a:lnTo>
                    <a:pt x="1245" y="1266"/>
                  </a:lnTo>
                  <a:lnTo>
                    <a:pt x="1245" y="1270"/>
                  </a:lnTo>
                  <a:lnTo>
                    <a:pt x="1245" y="1277"/>
                  </a:lnTo>
                  <a:lnTo>
                    <a:pt x="1245" y="1279"/>
                  </a:lnTo>
                  <a:lnTo>
                    <a:pt x="1246" y="1284"/>
                  </a:lnTo>
                  <a:lnTo>
                    <a:pt x="1246" y="1285"/>
                  </a:lnTo>
                  <a:lnTo>
                    <a:pt x="1246" y="1286"/>
                  </a:lnTo>
                  <a:lnTo>
                    <a:pt x="1247" y="1286"/>
                  </a:lnTo>
                  <a:lnTo>
                    <a:pt x="1247" y="1287"/>
                  </a:lnTo>
                  <a:lnTo>
                    <a:pt x="1248" y="1291"/>
                  </a:lnTo>
                  <a:lnTo>
                    <a:pt x="1249" y="1295"/>
                  </a:lnTo>
                  <a:lnTo>
                    <a:pt x="1249" y="1296"/>
                  </a:lnTo>
                  <a:lnTo>
                    <a:pt x="1250" y="1296"/>
                  </a:lnTo>
                  <a:lnTo>
                    <a:pt x="1250" y="1299"/>
                  </a:lnTo>
                  <a:lnTo>
                    <a:pt x="1251" y="1301"/>
                  </a:lnTo>
                  <a:lnTo>
                    <a:pt x="1253" y="1307"/>
                  </a:lnTo>
                  <a:lnTo>
                    <a:pt x="1253" y="1308"/>
                  </a:lnTo>
                  <a:lnTo>
                    <a:pt x="1254" y="1309"/>
                  </a:lnTo>
                  <a:lnTo>
                    <a:pt x="1254" y="1310"/>
                  </a:lnTo>
                  <a:lnTo>
                    <a:pt x="1253" y="1310"/>
                  </a:lnTo>
                  <a:lnTo>
                    <a:pt x="1253" y="1312"/>
                  </a:lnTo>
                  <a:lnTo>
                    <a:pt x="1254" y="1312"/>
                  </a:lnTo>
                  <a:lnTo>
                    <a:pt x="1254" y="1313"/>
                  </a:lnTo>
                  <a:lnTo>
                    <a:pt x="1254" y="1314"/>
                  </a:lnTo>
                  <a:lnTo>
                    <a:pt x="1253" y="1315"/>
                  </a:lnTo>
                  <a:lnTo>
                    <a:pt x="1252" y="1317"/>
                  </a:lnTo>
                  <a:lnTo>
                    <a:pt x="1248" y="1323"/>
                  </a:lnTo>
                  <a:lnTo>
                    <a:pt x="1243" y="1334"/>
                  </a:lnTo>
                  <a:lnTo>
                    <a:pt x="1242" y="1337"/>
                  </a:lnTo>
                  <a:lnTo>
                    <a:pt x="1242" y="1338"/>
                  </a:lnTo>
                  <a:lnTo>
                    <a:pt x="1241" y="1340"/>
                  </a:lnTo>
                  <a:lnTo>
                    <a:pt x="1238" y="1344"/>
                  </a:lnTo>
                  <a:lnTo>
                    <a:pt x="1236" y="1349"/>
                  </a:lnTo>
                  <a:lnTo>
                    <a:pt x="1235" y="1351"/>
                  </a:lnTo>
                  <a:lnTo>
                    <a:pt x="1235" y="1352"/>
                  </a:lnTo>
                  <a:lnTo>
                    <a:pt x="1235" y="1353"/>
                  </a:lnTo>
                  <a:lnTo>
                    <a:pt x="1234" y="1353"/>
                  </a:lnTo>
                  <a:lnTo>
                    <a:pt x="1234" y="1354"/>
                  </a:lnTo>
                  <a:lnTo>
                    <a:pt x="1232" y="1358"/>
                  </a:lnTo>
                  <a:lnTo>
                    <a:pt x="1232" y="1361"/>
                  </a:lnTo>
                  <a:lnTo>
                    <a:pt x="1233" y="1362"/>
                  </a:lnTo>
                  <a:lnTo>
                    <a:pt x="1233" y="1363"/>
                  </a:lnTo>
                  <a:lnTo>
                    <a:pt x="1233" y="1364"/>
                  </a:lnTo>
                  <a:lnTo>
                    <a:pt x="1232" y="1365"/>
                  </a:lnTo>
                  <a:lnTo>
                    <a:pt x="1232" y="1366"/>
                  </a:lnTo>
                  <a:lnTo>
                    <a:pt x="1231" y="1367"/>
                  </a:lnTo>
                  <a:lnTo>
                    <a:pt x="1231" y="1368"/>
                  </a:lnTo>
                  <a:lnTo>
                    <a:pt x="1230" y="1369"/>
                  </a:lnTo>
                  <a:lnTo>
                    <a:pt x="1229" y="1370"/>
                  </a:lnTo>
                  <a:lnTo>
                    <a:pt x="1229" y="1371"/>
                  </a:lnTo>
                  <a:lnTo>
                    <a:pt x="1228" y="1372"/>
                  </a:lnTo>
                  <a:lnTo>
                    <a:pt x="1228" y="1373"/>
                  </a:lnTo>
                  <a:lnTo>
                    <a:pt x="1227" y="1374"/>
                  </a:lnTo>
                  <a:lnTo>
                    <a:pt x="1226" y="1374"/>
                  </a:lnTo>
                  <a:lnTo>
                    <a:pt x="1225" y="1375"/>
                  </a:lnTo>
                  <a:lnTo>
                    <a:pt x="1221" y="1378"/>
                  </a:lnTo>
                  <a:lnTo>
                    <a:pt x="1221" y="1379"/>
                  </a:lnTo>
                  <a:lnTo>
                    <a:pt x="1220" y="1380"/>
                  </a:lnTo>
                  <a:lnTo>
                    <a:pt x="1219" y="1381"/>
                  </a:lnTo>
                  <a:lnTo>
                    <a:pt x="1219" y="1383"/>
                  </a:lnTo>
                  <a:lnTo>
                    <a:pt x="1219" y="1384"/>
                  </a:lnTo>
                  <a:lnTo>
                    <a:pt x="1219" y="1385"/>
                  </a:lnTo>
                  <a:lnTo>
                    <a:pt x="1218" y="1385"/>
                  </a:lnTo>
                  <a:lnTo>
                    <a:pt x="1219" y="1385"/>
                  </a:lnTo>
                  <a:lnTo>
                    <a:pt x="1220" y="1382"/>
                  </a:lnTo>
                  <a:lnTo>
                    <a:pt x="1220" y="1381"/>
                  </a:lnTo>
                  <a:lnTo>
                    <a:pt x="1221" y="1381"/>
                  </a:lnTo>
                  <a:lnTo>
                    <a:pt x="1221" y="1382"/>
                  </a:lnTo>
                  <a:lnTo>
                    <a:pt x="1219" y="1386"/>
                  </a:lnTo>
                  <a:lnTo>
                    <a:pt x="1218" y="1389"/>
                  </a:lnTo>
                  <a:lnTo>
                    <a:pt x="1218" y="1391"/>
                  </a:lnTo>
                  <a:lnTo>
                    <a:pt x="1218" y="1392"/>
                  </a:lnTo>
                  <a:lnTo>
                    <a:pt x="1219" y="1393"/>
                  </a:lnTo>
                  <a:lnTo>
                    <a:pt x="1219" y="1394"/>
                  </a:lnTo>
                  <a:lnTo>
                    <a:pt x="1221" y="1394"/>
                  </a:lnTo>
                  <a:lnTo>
                    <a:pt x="1220" y="1395"/>
                  </a:lnTo>
                  <a:lnTo>
                    <a:pt x="1220" y="1396"/>
                  </a:lnTo>
                  <a:lnTo>
                    <a:pt x="1219" y="1397"/>
                  </a:lnTo>
                  <a:lnTo>
                    <a:pt x="1219" y="1398"/>
                  </a:lnTo>
                  <a:lnTo>
                    <a:pt x="1219" y="1399"/>
                  </a:lnTo>
                  <a:lnTo>
                    <a:pt x="1219" y="1401"/>
                  </a:lnTo>
                  <a:lnTo>
                    <a:pt x="1219" y="1402"/>
                  </a:lnTo>
                  <a:lnTo>
                    <a:pt x="1218" y="1402"/>
                  </a:lnTo>
                  <a:lnTo>
                    <a:pt x="1216" y="1402"/>
                  </a:lnTo>
                  <a:lnTo>
                    <a:pt x="1215" y="1403"/>
                  </a:lnTo>
                  <a:lnTo>
                    <a:pt x="1214" y="1405"/>
                  </a:lnTo>
                  <a:lnTo>
                    <a:pt x="1213" y="1406"/>
                  </a:lnTo>
                  <a:lnTo>
                    <a:pt x="1212" y="1407"/>
                  </a:lnTo>
                  <a:lnTo>
                    <a:pt x="1211" y="1409"/>
                  </a:lnTo>
                  <a:lnTo>
                    <a:pt x="1210" y="1410"/>
                  </a:lnTo>
                  <a:lnTo>
                    <a:pt x="1209" y="1412"/>
                  </a:lnTo>
                  <a:lnTo>
                    <a:pt x="1209" y="1414"/>
                  </a:lnTo>
                  <a:lnTo>
                    <a:pt x="1209" y="1415"/>
                  </a:lnTo>
                  <a:lnTo>
                    <a:pt x="1208" y="1415"/>
                  </a:lnTo>
                  <a:lnTo>
                    <a:pt x="1209" y="1416"/>
                  </a:lnTo>
                  <a:lnTo>
                    <a:pt x="1209" y="1415"/>
                  </a:lnTo>
                  <a:lnTo>
                    <a:pt x="1209" y="1416"/>
                  </a:lnTo>
                  <a:lnTo>
                    <a:pt x="1209" y="1417"/>
                  </a:lnTo>
                  <a:lnTo>
                    <a:pt x="1209" y="1418"/>
                  </a:lnTo>
                  <a:lnTo>
                    <a:pt x="1207" y="1419"/>
                  </a:lnTo>
                  <a:lnTo>
                    <a:pt x="1207" y="1421"/>
                  </a:lnTo>
                  <a:lnTo>
                    <a:pt x="1207" y="1423"/>
                  </a:lnTo>
                  <a:lnTo>
                    <a:pt x="1206" y="1425"/>
                  </a:lnTo>
                  <a:lnTo>
                    <a:pt x="1205" y="1426"/>
                  </a:lnTo>
                  <a:lnTo>
                    <a:pt x="1204" y="1428"/>
                  </a:lnTo>
                  <a:lnTo>
                    <a:pt x="1204" y="1429"/>
                  </a:lnTo>
                  <a:lnTo>
                    <a:pt x="1203" y="1431"/>
                  </a:lnTo>
                  <a:lnTo>
                    <a:pt x="1203" y="1433"/>
                  </a:lnTo>
                  <a:lnTo>
                    <a:pt x="1203" y="1436"/>
                  </a:lnTo>
                  <a:lnTo>
                    <a:pt x="1202" y="1437"/>
                  </a:lnTo>
                  <a:lnTo>
                    <a:pt x="1202" y="1440"/>
                  </a:lnTo>
                  <a:lnTo>
                    <a:pt x="1200" y="1441"/>
                  </a:lnTo>
                  <a:lnTo>
                    <a:pt x="1200" y="1443"/>
                  </a:lnTo>
                  <a:lnTo>
                    <a:pt x="1201" y="1444"/>
                  </a:lnTo>
                  <a:lnTo>
                    <a:pt x="1201" y="1445"/>
                  </a:lnTo>
                  <a:lnTo>
                    <a:pt x="1200" y="1446"/>
                  </a:lnTo>
                  <a:lnTo>
                    <a:pt x="1200" y="1447"/>
                  </a:lnTo>
                  <a:lnTo>
                    <a:pt x="1200" y="1448"/>
                  </a:lnTo>
                  <a:lnTo>
                    <a:pt x="1199" y="1448"/>
                  </a:lnTo>
                  <a:lnTo>
                    <a:pt x="1199" y="1449"/>
                  </a:lnTo>
                  <a:lnTo>
                    <a:pt x="1200" y="1449"/>
                  </a:lnTo>
                  <a:lnTo>
                    <a:pt x="1199" y="1449"/>
                  </a:lnTo>
                  <a:lnTo>
                    <a:pt x="1199" y="1450"/>
                  </a:lnTo>
                  <a:lnTo>
                    <a:pt x="1198" y="1451"/>
                  </a:lnTo>
                  <a:lnTo>
                    <a:pt x="1198" y="1452"/>
                  </a:lnTo>
                  <a:lnTo>
                    <a:pt x="1197" y="1455"/>
                  </a:lnTo>
                  <a:lnTo>
                    <a:pt x="1197" y="1456"/>
                  </a:lnTo>
                  <a:lnTo>
                    <a:pt x="1197" y="1457"/>
                  </a:lnTo>
                  <a:lnTo>
                    <a:pt x="1197" y="1458"/>
                  </a:lnTo>
                  <a:lnTo>
                    <a:pt x="1196" y="1459"/>
                  </a:lnTo>
                  <a:lnTo>
                    <a:pt x="1195" y="1459"/>
                  </a:lnTo>
                  <a:lnTo>
                    <a:pt x="1195" y="1460"/>
                  </a:lnTo>
                  <a:lnTo>
                    <a:pt x="1194" y="1461"/>
                  </a:lnTo>
                  <a:lnTo>
                    <a:pt x="1193" y="1462"/>
                  </a:lnTo>
                  <a:lnTo>
                    <a:pt x="1192" y="1464"/>
                  </a:lnTo>
                  <a:lnTo>
                    <a:pt x="1192" y="1465"/>
                  </a:lnTo>
                  <a:lnTo>
                    <a:pt x="1192" y="1466"/>
                  </a:lnTo>
                  <a:lnTo>
                    <a:pt x="1191" y="1466"/>
                  </a:lnTo>
                  <a:lnTo>
                    <a:pt x="1191" y="1465"/>
                  </a:lnTo>
                  <a:lnTo>
                    <a:pt x="1190" y="1466"/>
                  </a:lnTo>
                  <a:lnTo>
                    <a:pt x="1189" y="1467"/>
                  </a:lnTo>
                  <a:lnTo>
                    <a:pt x="1189" y="1468"/>
                  </a:lnTo>
                  <a:lnTo>
                    <a:pt x="1189" y="1469"/>
                  </a:lnTo>
                  <a:lnTo>
                    <a:pt x="1189" y="1470"/>
                  </a:lnTo>
                  <a:lnTo>
                    <a:pt x="1189" y="1471"/>
                  </a:lnTo>
                  <a:lnTo>
                    <a:pt x="1189" y="1473"/>
                  </a:lnTo>
                  <a:lnTo>
                    <a:pt x="1189" y="1475"/>
                  </a:lnTo>
                  <a:lnTo>
                    <a:pt x="1188" y="1476"/>
                  </a:lnTo>
                  <a:lnTo>
                    <a:pt x="1188" y="1481"/>
                  </a:lnTo>
                  <a:lnTo>
                    <a:pt x="1187" y="1482"/>
                  </a:lnTo>
                  <a:lnTo>
                    <a:pt x="1188" y="1484"/>
                  </a:lnTo>
                  <a:lnTo>
                    <a:pt x="1187" y="1486"/>
                  </a:lnTo>
                  <a:lnTo>
                    <a:pt x="1189" y="1490"/>
                  </a:lnTo>
                  <a:lnTo>
                    <a:pt x="1190" y="1491"/>
                  </a:lnTo>
                  <a:lnTo>
                    <a:pt x="1191" y="1491"/>
                  </a:lnTo>
                  <a:lnTo>
                    <a:pt x="1192" y="1492"/>
                  </a:lnTo>
                  <a:lnTo>
                    <a:pt x="1191" y="1492"/>
                  </a:lnTo>
                  <a:lnTo>
                    <a:pt x="1190" y="1493"/>
                  </a:lnTo>
                  <a:lnTo>
                    <a:pt x="1187" y="1496"/>
                  </a:lnTo>
                  <a:lnTo>
                    <a:pt x="1186" y="1497"/>
                  </a:lnTo>
                  <a:lnTo>
                    <a:pt x="1184" y="1499"/>
                  </a:lnTo>
                  <a:lnTo>
                    <a:pt x="1184" y="1500"/>
                  </a:lnTo>
                  <a:lnTo>
                    <a:pt x="1183" y="1503"/>
                  </a:lnTo>
                  <a:lnTo>
                    <a:pt x="1184" y="1504"/>
                  </a:lnTo>
                  <a:lnTo>
                    <a:pt x="1183" y="1505"/>
                  </a:lnTo>
                  <a:lnTo>
                    <a:pt x="1183" y="1506"/>
                  </a:lnTo>
                  <a:lnTo>
                    <a:pt x="1182" y="1508"/>
                  </a:lnTo>
                  <a:lnTo>
                    <a:pt x="1181" y="1509"/>
                  </a:lnTo>
                  <a:lnTo>
                    <a:pt x="1179" y="1512"/>
                  </a:lnTo>
                  <a:lnTo>
                    <a:pt x="1179" y="1513"/>
                  </a:lnTo>
                  <a:lnTo>
                    <a:pt x="1179" y="1515"/>
                  </a:lnTo>
                  <a:lnTo>
                    <a:pt x="1179" y="1516"/>
                  </a:lnTo>
                  <a:lnTo>
                    <a:pt x="1179" y="1517"/>
                  </a:lnTo>
                  <a:lnTo>
                    <a:pt x="1179" y="1518"/>
                  </a:lnTo>
                  <a:lnTo>
                    <a:pt x="1179" y="1519"/>
                  </a:lnTo>
                  <a:lnTo>
                    <a:pt x="1180" y="1520"/>
                  </a:lnTo>
                  <a:lnTo>
                    <a:pt x="1179" y="1520"/>
                  </a:lnTo>
                  <a:lnTo>
                    <a:pt x="1178" y="1521"/>
                  </a:lnTo>
                  <a:lnTo>
                    <a:pt x="1178" y="1522"/>
                  </a:lnTo>
                  <a:lnTo>
                    <a:pt x="1177" y="1523"/>
                  </a:lnTo>
                  <a:lnTo>
                    <a:pt x="1177" y="1524"/>
                  </a:lnTo>
                  <a:lnTo>
                    <a:pt x="1177" y="1526"/>
                  </a:lnTo>
                  <a:lnTo>
                    <a:pt x="1176" y="1529"/>
                  </a:lnTo>
                  <a:lnTo>
                    <a:pt x="1175" y="1530"/>
                  </a:lnTo>
                  <a:lnTo>
                    <a:pt x="1173" y="1531"/>
                  </a:lnTo>
                  <a:lnTo>
                    <a:pt x="1172" y="1533"/>
                  </a:lnTo>
                  <a:lnTo>
                    <a:pt x="1170" y="1536"/>
                  </a:lnTo>
                  <a:lnTo>
                    <a:pt x="1170" y="1538"/>
                  </a:lnTo>
                  <a:lnTo>
                    <a:pt x="1170" y="1540"/>
                  </a:lnTo>
                  <a:lnTo>
                    <a:pt x="1169" y="1542"/>
                  </a:lnTo>
                  <a:lnTo>
                    <a:pt x="1169" y="1545"/>
                  </a:lnTo>
                  <a:lnTo>
                    <a:pt x="1169" y="1549"/>
                  </a:lnTo>
                  <a:lnTo>
                    <a:pt x="1169" y="1551"/>
                  </a:lnTo>
                  <a:lnTo>
                    <a:pt x="1168" y="1551"/>
                  </a:lnTo>
                  <a:lnTo>
                    <a:pt x="1168" y="1552"/>
                  </a:lnTo>
                  <a:lnTo>
                    <a:pt x="1167" y="1553"/>
                  </a:lnTo>
                  <a:lnTo>
                    <a:pt x="1167" y="1554"/>
                  </a:lnTo>
                  <a:lnTo>
                    <a:pt x="1167" y="1555"/>
                  </a:lnTo>
                  <a:lnTo>
                    <a:pt x="1167" y="1556"/>
                  </a:lnTo>
                  <a:lnTo>
                    <a:pt x="1167" y="1557"/>
                  </a:lnTo>
                  <a:lnTo>
                    <a:pt x="1166" y="1558"/>
                  </a:lnTo>
                  <a:lnTo>
                    <a:pt x="1166" y="1565"/>
                  </a:lnTo>
                  <a:lnTo>
                    <a:pt x="1166" y="1568"/>
                  </a:lnTo>
                  <a:lnTo>
                    <a:pt x="1166" y="1572"/>
                  </a:lnTo>
                  <a:lnTo>
                    <a:pt x="1166" y="1575"/>
                  </a:lnTo>
                  <a:lnTo>
                    <a:pt x="1167" y="1577"/>
                  </a:lnTo>
                  <a:lnTo>
                    <a:pt x="1167" y="1580"/>
                  </a:lnTo>
                  <a:lnTo>
                    <a:pt x="1167" y="1585"/>
                  </a:lnTo>
                  <a:lnTo>
                    <a:pt x="1168" y="1588"/>
                  </a:lnTo>
                  <a:lnTo>
                    <a:pt x="1167" y="1591"/>
                  </a:lnTo>
                  <a:lnTo>
                    <a:pt x="1167" y="1597"/>
                  </a:lnTo>
                  <a:lnTo>
                    <a:pt x="1166" y="1600"/>
                  </a:lnTo>
                  <a:lnTo>
                    <a:pt x="1166" y="1602"/>
                  </a:lnTo>
                  <a:lnTo>
                    <a:pt x="1166" y="1604"/>
                  </a:lnTo>
                  <a:lnTo>
                    <a:pt x="1166" y="1606"/>
                  </a:lnTo>
                  <a:lnTo>
                    <a:pt x="1166" y="1607"/>
                  </a:lnTo>
                  <a:lnTo>
                    <a:pt x="1166" y="1608"/>
                  </a:lnTo>
                  <a:lnTo>
                    <a:pt x="1166" y="1609"/>
                  </a:lnTo>
                  <a:lnTo>
                    <a:pt x="1165" y="1610"/>
                  </a:lnTo>
                  <a:lnTo>
                    <a:pt x="1165" y="1611"/>
                  </a:lnTo>
                  <a:lnTo>
                    <a:pt x="1165" y="1615"/>
                  </a:lnTo>
                  <a:lnTo>
                    <a:pt x="1166" y="1619"/>
                  </a:lnTo>
                  <a:lnTo>
                    <a:pt x="1167" y="1622"/>
                  </a:lnTo>
                  <a:lnTo>
                    <a:pt x="1169" y="1626"/>
                  </a:lnTo>
                  <a:lnTo>
                    <a:pt x="1171" y="1629"/>
                  </a:lnTo>
                  <a:lnTo>
                    <a:pt x="1172" y="1632"/>
                  </a:lnTo>
                  <a:lnTo>
                    <a:pt x="1172" y="1633"/>
                  </a:lnTo>
                  <a:lnTo>
                    <a:pt x="1171" y="1633"/>
                  </a:lnTo>
                  <a:lnTo>
                    <a:pt x="1169" y="1635"/>
                  </a:lnTo>
                  <a:lnTo>
                    <a:pt x="1166" y="1637"/>
                  </a:lnTo>
                  <a:lnTo>
                    <a:pt x="1164" y="1638"/>
                  </a:lnTo>
                  <a:lnTo>
                    <a:pt x="1163" y="1639"/>
                  </a:lnTo>
                  <a:lnTo>
                    <a:pt x="1163" y="1641"/>
                  </a:lnTo>
                  <a:lnTo>
                    <a:pt x="1164" y="1641"/>
                  </a:lnTo>
                  <a:lnTo>
                    <a:pt x="1164" y="1642"/>
                  </a:lnTo>
                  <a:lnTo>
                    <a:pt x="1163" y="1642"/>
                  </a:lnTo>
                  <a:lnTo>
                    <a:pt x="1162" y="1643"/>
                  </a:lnTo>
                  <a:lnTo>
                    <a:pt x="1160" y="1644"/>
                  </a:lnTo>
                  <a:lnTo>
                    <a:pt x="1159" y="1645"/>
                  </a:lnTo>
                  <a:lnTo>
                    <a:pt x="1159" y="1646"/>
                  </a:lnTo>
                  <a:lnTo>
                    <a:pt x="1153" y="1650"/>
                  </a:lnTo>
                  <a:lnTo>
                    <a:pt x="1149" y="1654"/>
                  </a:lnTo>
                  <a:lnTo>
                    <a:pt x="1148" y="1656"/>
                  </a:lnTo>
                  <a:lnTo>
                    <a:pt x="1148" y="1657"/>
                  </a:lnTo>
                  <a:lnTo>
                    <a:pt x="1147" y="1658"/>
                  </a:lnTo>
                  <a:lnTo>
                    <a:pt x="1147" y="1659"/>
                  </a:lnTo>
                  <a:lnTo>
                    <a:pt x="1147" y="1660"/>
                  </a:lnTo>
                  <a:lnTo>
                    <a:pt x="1146" y="1662"/>
                  </a:lnTo>
                  <a:lnTo>
                    <a:pt x="1143" y="1663"/>
                  </a:lnTo>
                  <a:lnTo>
                    <a:pt x="1138" y="1664"/>
                  </a:lnTo>
                  <a:lnTo>
                    <a:pt x="1137" y="1665"/>
                  </a:lnTo>
                  <a:lnTo>
                    <a:pt x="1135" y="1665"/>
                  </a:lnTo>
                  <a:lnTo>
                    <a:pt x="1134" y="1664"/>
                  </a:lnTo>
                  <a:lnTo>
                    <a:pt x="1132" y="1665"/>
                  </a:lnTo>
                  <a:lnTo>
                    <a:pt x="1130" y="1666"/>
                  </a:lnTo>
                  <a:lnTo>
                    <a:pt x="1129" y="1666"/>
                  </a:lnTo>
                  <a:lnTo>
                    <a:pt x="1125" y="1667"/>
                  </a:lnTo>
                  <a:lnTo>
                    <a:pt x="1120" y="1669"/>
                  </a:lnTo>
                  <a:lnTo>
                    <a:pt x="1117" y="1671"/>
                  </a:lnTo>
                  <a:lnTo>
                    <a:pt x="1114" y="1673"/>
                  </a:lnTo>
                  <a:lnTo>
                    <a:pt x="1111" y="1675"/>
                  </a:lnTo>
                  <a:lnTo>
                    <a:pt x="1107" y="1679"/>
                  </a:lnTo>
                  <a:lnTo>
                    <a:pt x="1105" y="1682"/>
                  </a:lnTo>
                  <a:lnTo>
                    <a:pt x="1102" y="1687"/>
                  </a:lnTo>
                  <a:lnTo>
                    <a:pt x="1099" y="1690"/>
                  </a:lnTo>
                  <a:lnTo>
                    <a:pt x="1099" y="1691"/>
                  </a:lnTo>
                  <a:lnTo>
                    <a:pt x="1097" y="1694"/>
                  </a:lnTo>
                  <a:lnTo>
                    <a:pt x="1096" y="1696"/>
                  </a:lnTo>
                  <a:lnTo>
                    <a:pt x="1096" y="1695"/>
                  </a:lnTo>
                  <a:lnTo>
                    <a:pt x="1095" y="1695"/>
                  </a:lnTo>
                  <a:lnTo>
                    <a:pt x="1095" y="1694"/>
                  </a:lnTo>
                  <a:lnTo>
                    <a:pt x="1094" y="1694"/>
                  </a:lnTo>
                  <a:lnTo>
                    <a:pt x="1092" y="1694"/>
                  </a:lnTo>
                  <a:lnTo>
                    <a:pt x="1092" y="1693"/>
                  </a:lnTo>
                  <a:lnTo>
                    <a:pt x="1092" y="1692"/>
                  </a:lnTo>
                  <a:lnTo>
                    <a:pt x="1092" y="1693"/>
                  </a:lnTo>
                  <a:lnTo>
                    <a:pt x="1091" y="1693"/>
                  </a:lnTo>
                  <a:lnTo>
                    <a:pt x="1092" y="1693"/>
                  </a:lnTo>
                  <a:lnTo>
                    <a:pt x="1092" y="1694"/>
                  </a:lnTo>
                  <a:lnTo>
                    <a:pt x="1092" y="1695"/>
                  </a:lnTo>
                  <a:lnTo>
                    <a:pt x="1093" y="1695"/>
                  </a:lnTo>
                  <a:lnTo>
                    <a:pt x="1094" y="1694"/>
                  </a:lnTo>
                  <a:lnTo>
                    <a:pt x="1094" y="1695"/>
                  </a:lnTo>
                  <a:lnTo>
                    <a:pt x="1093" y="1695"/>
                  </a:lnTo>
                  <a:lnTo>
                    <a:pt x="1094" y="1696"/>
                  </a:lnTo>
                  <a:lnTo>
                    <a:pt x="1093" y="1697"/>
                  </a:lnTo>
                  <a:lnTo>
                    <a:pt x="1093" y="1698"/>
                  </a:lnTo>
                  <a:lnTo>
                    <a:pt x="1094" y="1698"/>
                  </a:lnTo>
                  <a:lnTo>
                    <a:pt x="1094" y="1697"/>
                  </a:lnTo>
                  <a:lnTo>
                    <a:pt x="1095" y="1697"/>
                  </a:lnTo>
                  <a:lnTo>
                    <a:pt x="1095" y="1696"/>
                  </a:lnTo>
                  <a:lnTo>
                    <a:pt x="1095" y="1697"/>
                  </a:lnTo>
                  <a:lnTo>
                    <a:pt x="1092" y="1700"/>
                  </a:lnTo>
                  <a:lnTo>
                    <a:pt x="1090" y="1703"/>
                  </a:lnTo>
                  <a:lnTo>
                    <a:pt x="1089" y="1704"/>
                  </a:lnTo>
                  <a:lnTo>
                    <a:pt x="1084" y="1711"/>
                  </a:lnTo>
                  <a:lnTo>
                    <a:pt x="1082" y="1715"/>
                  </a:lnTo>
                  <a:lnTo>
                    <a:pt x="1080" y="1716"/>
                  </a:lnTo>
                  <a:lnTo>
                    <a:pt x="1079" y="1719"/>
                  </a:lnTo>
                  <a:lnTo>
                    <a:pt x="1078" y="1720"/>
                  </a:lnTo>
                  <a:lnTo>
                    <a:pt x="1078" y="1721"/>
                  </a:lnTo>
                  <a:lnTo>
                    <a:pt x="1078" y="1722"/>
                  </a:lnTo>
                  <a:lnTo>
                    <a:pt x="1077" y="1723"/>
                  </a:lnTo>
                  <a:lnTo>
                    <a:pt x="1075" y="1728"/>
                  </a:lnTo>
                  <a:lnTo>
                    <a:pt x="1075" y="1729"/>
                  </a:lnTo>
                  <a:lnTo>
                    <a:pt x="1074" y="1731"/>
                  </a:lnTo>
                  <a:lnTo>
                    <a:pt x="1074" y="1732"/>
                  </a:lnTo>
                  <a:lnTo>
                    <a:pt x="1073" y="1733"/>
                  </a:lnTo>
                  <a:lnTo>
                    <a:pt x="1073" y="1734"/>
                  </a:lnTo>
                  <a:lnTo>
                    <a:pt x="1073" y="1735"/>
                  </a:lnTo>
                  <a:lnTo>
                    <a:pt x="1072" y="1736"/>
                  </a:lnTo>
                  <a:lnTo>
                    <a:pt x="1071" y="1738"/>
                  </a:lnTo>
                  <a:lnTo>
                    <a:pt x="1071" y="1737"/>
                  </a:lnTo>
                  <a:lnTo>
                    <a:pt x="1071" y="1736"/>
                  </a:lnTo>
                  <a:lnTo>
                    <a:pt x="1072" y="1736"/>
                  </a:lnTo>
                  <a:lnTo>
                    <a:pt x="1071" y="1736"/>
                  </a:lnTo>
                  <a:lnTo>
                    <a:pt x="1072" y="1736"/>
                  </a:lnTo>
                  <a:lnTo>
                    <a:pt x="1072" y="1735"/>
                  </a:lnTo>
                  <a:lnTo>
                    <a:pt x="1071" y="1735"/>
                  </a:lnTo>
                  <a:lnTo>
                    <a:pt x="1071" y="1734"/>
                  </a:lnTo>
                  <a:lnTo>
                    <a:pt x="1070" y="1733"/>
                  </a:lnTo>
                  <a:lnTo>
                    <a:pt x="1069" y="1733"/>
                  </a:lnTo>
                  <a:lnTo>
                    <a:pt x="1068" y="1733"/>
                  </a:lnTo>
                  <a:lnTo>
                    <a:pt x="1046" y="1714"/>
                  </a:lnTo>
                  <a:lnTo>
                    <a:pt x="987" y="1662"/>
                  </a:lnTo>
                  <a:lnTo>
                    <a:pt x="988" y="1661"/>
                  </a:lnTo>
                  <a:lnTo>
                    <a:pt x="987" y="1660"/>
                  </a:lnTo>
                  <a:lnTo>
                    <a:pt x="987" y="1658"/>
                  </a:lnTo>
                  <a:lnTo>
                    <a:pt x="986" y="1657"/>
                  </a:lnTo>
                  <a:lnTo>
                    <a:pt x="985" y="1657"/>
                  </a:lnTo>
                  <a:lnTo>
                    <a:pt x="983" y="1655"/>
                  </a:lnTo>
                  <a:lnTo>
                    <a:pt x="982" y="1654"/>
                  </a:lnTo>
                  <a:lnTo>
                    <a:pt x="981" y="1653"/>
                  </a:lnTo>
                  <a:lnTo>
                    <a:pt x="981" y="1652"/>
                  </a:lnTo>
                  <a:lnTo>
                    <a:pt x="982" y="1651"/>
                  </a:lnTo>
                  <a:lnTo>
                    <a:pt x="991" y="1647"/>
                  </a:lnTo>
                  <a:lnTo>
                    <a:pt x="998" y="1640"/>
                  </a:lnTo>
                  <a:lnTo>
                    <a:pt x="997" y="1639"/>
                  </a:lnTo>
                  <a:lnTo>
                    <a:pt x="997" y="1637"/>
                  </a:lnTo>
                  <a:lnTo>
                    <a:pt x="996" y="1637"/>
                  </a:lnTo>
                  <a:lnTo>
                    <a:pt x="995" y="1636"/>
                  </a:lnTo>
                  <a:lnTo>
                    <a:pt x="994" y="1635"/>
                  </a:lnTo>
                  <a:lnTo>
                    <a:pt x="993" y="1636"/>
                  </a:lnTo>
                  <a:lnTo>
                    <a:pt x="993" y="1635"/>
                  </a:lnTo>
                  <a:lnTo>
                    <a:pt x="993" y="1634"/>
                  </a:lnTo>
                  <a:lnTo>
                    <a:pt x="994" y="1633"/>
                  </a:lnTo>
                  <a:lnTo>
                    <a:pt x="994" y="1631"/>
                  </a:lnTo>
                  <a:lnTo>
                    <a:pt x="993" y="1631"/>
                  </a:lnTo>
                  <a:lnTo>
                    <a:pt x="992" y="1630"/>
                  </a:lnTo>
                  <a:lnTo>
                    <a:pt x="992" y="1629"/>
                  </a:lnTo>
                  <a:lnTo>
                    <a:pt x="992" y="1627"/>
                  </a:lnTo>
                  <a:lnTo>
                    <a:pt x="993" y="1626"/>
                  </a:lnTo>
                  <a:lnTo>
                    <a:pt x="992" y="1625"/>
                  </a:lnTo>
                  <a:lnTo>
                    <a:pt x="992" y="1624"/>
                  </a:lnTo>
                  <a:lnTo>
                    <a:pt x="993" y="1622"/>
                  </a:lnTo>
                  <a:lnTo>
                    <a:pt x="992" y="1621"/>
                  </a:lnTo>
                  <a:lnTo>
                    <a:pt x="992" y="1619"/>
                  </a:lnTo>
                  <a:lnTo>
                    <a:pt x="992" y="1618"/>
                  </a:lnTo>
                  <a:lnTo>
                    <a:pt x="991" y="1619"/>
                  </a:lnTo>
                  <a:lnTo>
                    <a:pt x="989" y="1618"/>
                  </a:lnTo>
                  <a:lnTo>
                    <a:pt x="988" y="1617"/>
                  </a:lnTo>
                  <a:lnTo>
                    <a:pt x="987" y="1617"/>
                  </a:lnTo>
                  <a:lnTo>
                    <a:pt x="987" y="1615"/>
                  </a:lnTo>
                  <a:lnTo>
                    <a:pt x="985" y="1616"/>
                  </a:lnTo>
                  <a:lnTo>
                    <a:pt x="984" y="1616"/>
                  </a:lnTo>
                  <a:lnTo>
                    <a:pt x="983" y="1616"/>
                  </a:lnTo>
                  <a:lnTo>
                    <a:pt x="983" y="1615"/>
                  </a:lnTo>
                  <a:lnTo>
                    <a:pt x="982" y="1614"/>
                  </a:lnTo>
                  <a:lnTo>
                    <a:pt x="982" y="1613"/>
                  </a:lnTo>
                  <a:lnTo>
                    <a:pt x="982" y="1612"/>
                  </a:lnTo>
                  <a:lnTo>
                    <a:pt x="982" y="1611"/>
                  </a:lnTo>
                  <a:lnTo>
                    <a:pt x="981" y="1611"/>
                  </a:lnTo>
                  <a:lnTo>
                    <a:pt x="980" y="1610"/>
                  </a:lnTo>
                  <a:lnTo>
                    <a:pt x="980" y="1609"/>
                  </a:lnTo>
                  <a:lnTo>
                    <a:pt x="981" y="1608"/>
                  </a:lnTo>
                  <a:lnTo>
                    <a:pt x="981" y="1606"/>
                  </a:lnTo>
                  <a:lnTo>
                    <a:pt x="979" y="1605"/>
                  </a:lnTo>
                  <a:lnTo>
                    <a:pt x="978" y="1604"/>
                  </a:lnTo>
                  <a:lnTo>
                    <a:pt x="977" y="1604"/>
                  </a:lnTo>
                  <a:lnTo>
                    <a:pt x="976" y="1603"/>
                  </a:lnTo>
                  <a:lnTo>
                    <a:pt x="976" y="1602"/>
                  </a:lnTo>
                  <a:lnTo>
                    <a:pt x="977" y="1601"/>
                  </a:lnTo>
                  <a:lnTo>
                    <a:pt x="977" y="1600"/>
                  </a:lnTo>
                  <a:lnTo>
                    <a:pt x="976" y="1599"/>
                  </a:lnTo>
                  <a:lnTo>
                    <a:pt x="976" y="1598"/>
                  </a:lnTo>
                  <a:lnTo>
                    <a:pt x="975" y="1597"/>
                  </a:lnTo>
                  <a:lnTo>
                    <a:pt x="974" y="1595"/>
                  </a:lnTo>
                  <a:lnTo>
                    <a:pt x="973" y="1595"/>
                  </a:lnTo>
                  <a:lnTo>
                    <a:pt x="973" y="1597"/>
                  </a:lnTo>
                  <a:lnTo>
                    <a:pt x="973" y="1598"/>
                  </a:lnTo>
                  <a:lnTo>
                    <a:pt x="972" y="1598"/>
                  </a:lnTo>
                  <a:lnTo>
                    <a:pt x="972" y="1600"/>
                  </a:lnTo>
                  <a:lnTo>
                    <a:pt x="971" y="1598"/>
                  </a:lnTo>
                  <a:lnTo>
                    <a:pt x="970" y="1595"/>
                  </a:lnTo>
                  <a:lnTo>
                    <a:pt x="970" y="1594"/>
                  </a:lnTo>
                  <a:lnTo>
                    <a:pt x="969" y="1594"/>
                  </a:lnTo>
                  <a:lnTo>
                    <a:pt x="968" y="1594"/>
                  </a:lnTo>
                  <a:lnTo>
                    <a:pt x="967" y="1595"/>
                  </a:lnTo>
                  <a:lnTo>
                    <a:pt x="965" y="1596"/>
                  </a:lnTo>
                  <a:lnTo>
                    <a:pt x="964" y="1593"/>
                  </a:lnTo>
                  <a:lnTo>
                    <a:pt x="963" y="1593"/>
                  </a:lnTo>
                  <a:lnTo>
                    <a:pt x="963" y="1592"/>
                  </a:lnTo>
                  <a:lnTo>
                    <a:pt x="962" y="1591"/>
                  </a:lnTo>
                  <a:lnTo>
                    <a:pt x="962" y="1590"/>
                  </a:lnTo>
                  <a:lnTo>
                    <a:pt x="963" y="1588"/>
                  </a:lnTo>
                  <a:lnTo>
                    <a:pt x="963" y="1589"/>
                  </a:lnTo>
                  <a:lnTo>
                    <a:pt x="964" y="1589"/>
                  </a:lnTo>
                  <a:lnTo>
                    <a:pt x="964" y="1588"/>
                  </a:lnTo>
                  <a:lnTo>
                    <a:pt x="963" y="1587"/>
                  </a:lnTo>
                  <a:lnTo>
                    <a:pt x="963" y="1586"/>
                  </a:lnTo>
                  <a:lnTo>
                    <a:pt x="964" y="1586"/>
                  </a:lnTo>
                  <a:lnTo>
                    <a:pt x="964" y="1585"/>
                  </a:lnTo>
                  <a:lnTo>
                    <a:pt x="963" y="1585"/>
                  </a:lnTo>
                  <a:lnTo>
                    <a:pt x="962" y="1585"/>
                  </a:lnTo>
                  <a:lnTo>
                    <a:pt x="961" y="1585"/>
                  </a:lnTo>
                  <a:lnTo>
                    <a:pt x="959" y="1585"/>
                  </a:lnTo>
                  <a:lnTo>
                    <a:pt x="959" y="1586"/>
                  </a:lnTo>
                  <a:lnTo>
                    <a:pt x="958" y="1587"/>
                  </a:lnTo>
                  <a:lnTo>
                    <a:pt x="957" y="1585"/>
                  </a:lnTo>
                  <a:lnTo>
                    <a:pt x="956" y="1585"/>
                  </a:lnTo>
                  <a:lnTo>
                    <a:pt x="956" y="1584"/>
                  </a:lnTo>
                  <a:lnTo>
                    <a:pt x="956" y="1583"/>
                  </a:lnTo>
                  <a:lnTo>
                    <a:pt x="955" y="1582"/>
                  </a:lnTo>
                  <a:lnTo>
                    <a:pt x="954" y="1578"/>
                  </a:lnTo>
                  <a:lnTo>
                    <a:pt x="954" y="1577"/>
                  </a:lnTo>
                  <a:lnTo>
                    <a:pt x="952" y="1577"/>
                  </a:lnTo>
                  <a:lnTo>
                    <a:pt x="952" y="1575"/>
                  </a:lnTo>
                  <a:lnTo>
                    <a:pt x="952" y="1574"/>
                  </a:lnTo>
                  <a:lnTo>
                    <a:pt x="953" y="1573"/>
                  </a:lnTo>
                  <a:lnTo>
                    <a:pt x="953" y="1572"/>
                  </a:lnTo>
                  <a:lnTo>
                    <a:pt x="953" y="1571"/>
                  </a:lnTo>
                  <a:lnTo>
                    <a:pt x="953" y="1570"/>
                  </a:lnTo>
                  <a:lnTo>
                    <a:pt x="951" y="1569"/>
                  </a:lnTo>
                  <a:lnTo>
                    <a:pt x="951" y="1568"/>
                  </a:lnTo>
                  <a:lnTo>
                    <a:pt x="951" y="1567"/>
                  </a:lnTo>
                  <a:lnTo>
                    <a:pt x="950" y="1567"/>
                  </a:lnTo>
                  <a:lnTo>
                    <a:pt x="949" y="1565"/>
                  </a:lnTo>
                  <a:lnTo>
                    <a:pt x="948" y="1564"/>
                  </a:lnTo>
                  <a:lnTo>
                    <a:pt x="948" y="1563"/>
                  </a:lnTo>
                  <a:lnTo>
                    <a:pt x="948" y="1562"/>
                  </a:lnTo>
                  <a:lnTo>
                    <a:pt x="948" y="1561"/>
                  </a:lnTo>
                  <a:lnTo>
                    <a:pt x="947" y="1561"/>
                  </a:lnTo>
                  <a:lnTo>
                    <a:pt x="946" y="1561"/>
                  </a:lnTo>
                  <a:lnTo>
                    <a:pt x="945" y="1561"/>
                  </a:lnTo>
                  <a:lnTo>
                    <a:pt x="943" y="1560"/>
                  </a:lnTo>
                  <a:lnTo>
                    <a:pt x="943" y="1559"/>
                  </a:lnTo>
                  <a:lnTo>
                    <a:pt x="942" y="1559"/>
                  </a:lnTo>
                  <a:lnTo>
                    <a:pt x="942" y="1557"/>
                  </a:lnTo>
                  <a:lnTo>
                    <a:pt x="941" y="1557"/>
                  </a:lnTo>
                  <a:lnTo>
                    <a:pt x="941" y="1556"/>
                  </a:lnTo>
                  <a:lnTo>
                    <a:pt x="941" y="1555"/>
                  </a:lnTo>
                  <a:lnTo>
                    <a:pt x="939" y="1555"/>
                  </a:lnTo>
                  <a:lnTo>
                    <a:pt x="938" y="1555"/>
                  </a:lnTo>
                  <a:lnTo>
                    <a:pt x="937" y="1556"/>
                  </a:lnTo>
                  <a:lnTo>
                    <a:pt x="936" y="1556"/>
                  </a:lnTo>
                  <a:lnTo>
                    <a:pt x="935" y="1555"/>
                  </a:lnTo>
                  <a:lnTo>
                    <a:pt x="934" y="1555"/>
                  </a:lnTo>
                  <a:lnTo>
                    <a:pt x="934" y="1554"/>
                  </a:lnTo>
                  <a:lnTo>
                    <a:pt x="932" y="1553"/>
                  </a:lnTo>
                  <a:lnTo>
                    <a:pt x="932" y="1552"/>
                  </a:lnTo>
                  <a:lnTo>
                    <a:pt x="934" y="1551"/>
                  </a:lnTo>
                  <a:lnTo>
                    <a:pt x="936" y="1551"/>
                  </a:lnTo>
                  <a:lnTo>
                    <a:pt x="936" y="1550"/>
                  </a:lnTo>
                  <a:lnTo>
                    <a:pt x="936" y="1549"/>
                  </a:lnTo>
                  <a:lnTo>
                    <a:pt x="937" y="1548"/>
                  </a:lnTo>
                  <a:lnTo>
                    <a:pt x="936" y="1547"/>
                  </a:lnTo>
                  <a:lnTo>
                    <a:pt x="937" y="1546"/>
                  </a:lnTo>
                  <a:lnTo>
                    <a:pt x="936" y="1545"/>
                  </a:lnTo>
                  <a:lnTo>
                    <a:pt x="936" y="1544"/>
                  </a:lnTo>
                  <a:lnTo>
                    <a:pt x="938" y="1542"/>
                  </a:lnTo>
                  <a:lnTo>
                    <a:pt x="936" y="1542"/>
                  </a:lnTo>
                  <a:lnTo>
                    <a:pt x="936" y="1540"/>
                  </a:lnTo>
                  <a:lnTo>
                    <a:pt x="936" y="1539"/>
                  </a:lnTo>
                  <a:lnTo>
                    <a:pt x="936" y="1538"/>
                  </a:lnTo>
                  <a:lnTo>
                    <a:pt x="937" y="1539"/>
                  </a:lnTo>
                  <a:lnTo>
                    <a:pt x="938" y="1539"/>
                  </a:lnTo>
                  <a:lnTo>
                    <a:pt x="939" y="1537"/>
                  </a:lnTo>
                  <a:lnTo>
                    <a:pt x="940" y="1537"/>
                  </a:lnTo>
                  <a:lnTo>
                    <a:pt x="941" y="1537"/>
                  </a:lnTo>
                  <a:lnTo>
                    <a:pt x="942" y="1535"/>
                  </a:lnTo>
                  <a:lnTo>
                    <a:pt x="942" y="1534"/>
                  </a:lnTo>
                  <a:lnTo>
                    <a:pt x="944" y="1533"/>
                  </a:lnTo>
                  <a:lnTo>
                    <a:pt x="946" y="1533"/>
                  </a:lnTo>
                  <a:lnTo>
                    <a:pt x="947" y="1532"/>
                  </a:lnTo>
                  <a:lnTo>
                    <a:pt x="946" y="1532"/>
                  </a:lnTo>
                  <a:lnTo>
                    <a:pt x="945" y="1531"/>
                  </a:lnTo>
                  <a:lnTo>
                    <a:pt x="944" y="1530"/>
                  </a:lnTo>
                  <a:lnTo>
                    <a:pt x="944" y="1528"/>
                  </a:lnTo>
                  <a:lnTo>
                    <a:pt x="943" y="1527"/>
                  </a:lnTo>
                  <a:lnTo>
                    <a:pt x="943" y="1526"/>
                  </a:lnTo>
                  <a:lnTo>
                    <a:pt x="944" y="1526"/>
                  </a:lnTo>
                  <a:lnTo>
                    <a:pt x="944" y="1525"/>
                  </a:lnTo>
                  <a:lnTo>
                    <a:pt x="945" y="1524"/>
                  </a:lnTo>
                  <a:lnTo>
                    <a:pt x="945" y="1523"/>
                  </a:lnTo>
                  <a:lnTo>
                    <a:pt x="946" y="1523"/>
                  </a:lnTo>
                  <a:lnTo>
                    <a:pt x="946" y="1522"/>
                  </a:lnTo>
                  <a:lnTo>
                    <a:pt x="946" y="1521"/>
                  </a:lnTo>
                  <a:lnTo>
                    <a:pt x="945" y="1520"/>
                  </a:lnTo>
                  <a:lnTo>
                    <a:pt x="946" y="1519"/>
                  </a:lnTo>
                  <a:lnTo>
                    <a:pt x="946" y="1518"/>
                  </a:lnTo>
                  <a:lnTo>
                    <a:pt x="947" y="1518"/>
                  </a:lnTo>
                  <a:lnTo>
                    <a:pt x="947" y="1517"/>
                  </a:lnTo>
                  <a:lnTo>
                    <a:pt x="947" y="1516"/>
                  </a:lnTo>
                  <a:lnTo>
                    <a:pt x="947" y="1515"/>
                  </a:lnTo>
                  <a:lnTo>
                    <a:pt x="946" y="1515"/>
                  </a:lnTo>
                  <a:lnTo>
                    <a:pt x="945" y="1514"/>
                  </a:lnTo>
                  <a:lnTo>
                    <a:pt x="944" y="1514"/>
                  </a:lnTo>
                  <a:lnTo>
                    <a:pt x="944" y="1513"/>
                  </a:lnTo>
                  <a:lnTo>
                    <a:pt x="944" y="1512"/>
                  </a:lnTo>
                  <a:lnTo>
                    <a:pt x="944" y="1511"/>
                  </a:lnTo>
                  <a:lnTo>
                    <a:pt x="944" y="1510"/>
                  </a:lnTo>
                  <a:lnTo>
                    <a:pt x="944" y="1509"/>
                  </a:lnTo>
                  <a:lnTo>
                    <a:pt x="944" y="1508"/>
                  </a:lnTo>
                  <a:lnTo>
                    <a:pt x="944" y="1507"/>
                  </a:lnTo>
                  <a:lnTo>
                    <a:pt x="945" y="1507"/>
                  </a:lnTo>
                  <a:lnTo>
                    <a:pt x="946" y="1506"/>
                  </a:lnTo>
                  <a:lnTo>
                    <a:pt x="946" y="1505"/>
                  </a:lnTo>
                  <a:lnTo>
                    <a:pt x="947" y="1504"/>
                  </a:lnTo>
                  <a:lnTo>
                    <a:pt x="947" y="1503"/>
                  </a:lnTo>
                  <a:lnTo>
                    <a:pt x="947" y="1502"/>
                  </a:lnTo>
                  <a:lnTo>
                    <a:pt x="948" y="1501"/>
                  </a:lnTo>
                  <a:lnTo>
                    <a:pt x="948" y="1500"/>
                  </a:lnTo>
                  <a:lnTo>
                    <a:pt x="949" y="1498"/>
                  </a:lnTo>
                  <a:lnTo>
                    <a:pt x="948" y="1496"/>
                  </a:lnTo>
                  <a:lnTo>
                    <a:pt x="947" y="1496"/>
                  </a:lnTo>
                  <a:lnTo>
                    <a:pt x="947" y="1494"/>
                  </a:lnTo>
                  <a:lnTo>
                    <a:pt x="947" y="1493"/>
                  </a:lnTo>
                  <a:lnTo>
                    <a:pt x="947" y="1492"/>
                  </a:lnTo>
                  <a:lnTo>
                    <a:pt x="948" y="1492"/>
                  </a:lnTo>
                  <a:lnTo>
                    <a:pt x="948" y="1490"/>
                  </a:lnTo>
                  <a:lnTo>
                    <a:pt x="949" y="1489"/>
                  </a:lnTo>
                  <a:lnTo>
                    <a:pt x="950" y="1488"/>
                  </a:lnTo>
                  <a:lnTo>
                    <a:pt x="950" y="1486"/>
                  </a:lnTo>
                  <a:lnTo>
                    <a:pt x="951" y="1485"/>
                  </a:lnTo>
                  <a:lnTo>
                    <a:pt x="950" y="1484"/>
                  </a:lnTo>
                  <a:lnTo>
                    <a:pt x="951" y="1483"/>
                  </a:lnTo>
                  <a:lnTo>
                    <a:pt x="951" y="1482"/>
                  </a:lnTo>
                  <a:lnTo>
                    <a:pt x="952" y="1480"/>
                  </a:lnTo>
                  <a:lnTo>
                    <a:pt x="953" y="1479"/>
                  </a:lnTo>
                  <a:lnTo>
                    <a:pt x="954" y="1479"/>
                  </a:lnTo>
                  <a:lnTo>
                    <a:pt x="955" y="1478"/>
                  </a:lnTo>
                  <a:lnTo>
                    <a:pt x="957" y="1477"/>
                  </a:lnTo>
                  <a:lnTo>
                    <a:pt x="957" y="1476"/>
                  </a:lnTo>
                  <a:lnTo>
                    <a:pt x="958" y="1476"/>
                  </a:lnTo>
                  <a:lnTo>
                    <a:pt x="958" y="1475"/>
                  </a:lnTo>
                  <a:lnTo>
                    <a:pt x="959" y="1474"/>
                  </a:lnTo>
                  <a:lnTo>
                    <a:pt x="960" y="1471"/>
                  </a:lnTo>
                  <a:lnTo>
                    <a:pt x="961" y="1469"/>
                  </a:lnTo>
                  <a:lnTo>
                    <a:pt x="962" y="1468"/>
                  </a:lnTo>
                  <a:lnTo>
                    <a:pt x="962" y="1467"/>
                  </a:lnTo>
                  <a:lnTo>
                    <a:pt x="963" y="1466"/>
                  </a:lnTo>
                  <a:lnTo>
                    <a:pt x="963" y="1465"/>
                  </a:lnTo>
                  <a:lnTo>
                    <a:pt x="963" y="1463"/>
                  </a:lnTo>
                  <a:lnTo>
                    <a:pt x="964" y="1462"/>
                  </a:lnTo>
                  <a:lnTo>
                    <a:pt x="965" y="1462"/>
                  </a:lnTo>
                  <a:lnTo>
                    <a:pt x="966" y="1462"/>
                  </a:lnTo>
                  <a:lnTo>
                    <a:pt x="967" y="1462"/>
                  </a:lnTo>
                  <a:lnTo>
                    <a:pt x="968" y="1462"/>
                  </a:lnTo>
                  <a:lnTo>
                    <a:pt x="969" y="1462"/>
                  </a:lnTo>
                  <a:lnTo>
                    <a:pt x="969" y="1463"/>
                  </a:lnTo>
                  <a:lnTo>
                    <a:pt x="970" y="1463"/>
                  </a:lnTo>
                  <a:lnTo>
                    <a:pt x="970" y="1465"/>
                  </a:lnTo>
                  <a:lnTo>
                    <a:pt x="971" y="1465"/>
                  </a:lnTo>
                  <a:lnTo>
                    <a:pt x="972" y="1465"/>
                  </a:lnTo>
                  <a:lnTo>
                    <a:pt x="973" y="1464"/>
                  </a:lnTo>
                  <a:lnTo>
                    <a:pt x="974" y="1465"/>
                  </a:lnTo>
                  <a:lnTo>
                    <a:pt x="974" y="1466"/>
                  </a:lnTo>
                  <a:lnTo>
                    <a:pt x="975" y="1467"/>
                  </a:lnTo>
                  <a:lnTo>
                    <a:pt x="976" y="1467"/>
                  </a:lnTo>
                  <a:lnTo>
                    <a:pt x="977" y="1467"/>
                  </a:lnTo>
                  <a:lnTo>
                    <a:pt x="978" y="1465"/>
                  </a:lnTo>
                  <a:lnTo>
                    <a:pt x="980" y="1465"/>
                  </a:lnTo>
                  <a:lnTo>
                    <a:pt x="983" y="1465"/>
                  </a:lnTo>
                  <a:lnTo>
                    <a:pt x="983" y="1464"/>
                  </a:lnTo>
                  <a:lnTo>
                    <a:pt x="983" y="1463"/>
                  </a:lnTo>
                  <a:lnTo>
                    <a:pt x="984" y="1463"/>
                  </a:lnTo>
                  <a:lnTo>
                    <a:pt x="985" y="1464"/>
                  </a:lnTo>
                  <a:lnTo>
                    <a:pt x="986" y="1465"/>
                  </a:lnTo>
                  <a:lnTo>
                    <a:pt x="986" y="1466"/>
                  </a:lnTo>
                  <a:lnTo>
                    <a:pt x="987" y="1466"/>
                  </a:lnTo>
                  <a:lnTo>
                    <a:pt x="987" y="1467"/>
                  </a:lnTo>
                  <a:lnTo>
                    <a:pt x="987" y="1468"/>
                  </a:lnTo>
                  <a:lnTo>
                    <a:pt x="988" y="1468"/>
                  </a:lnTo>
                  <a:lnTo>
                    <a:pt x="990" y="1470"/>
                  </a:lnTo>
                  <a:lnTo>
                    <a:pt x="991" y="1470"/>
                  </a:lnTo>
                  <a:lnTo>
                    <a:pt x="991" y="1469"/>
                  </a:lnTo>
                  <a:lnTo>
                    <a:pt x="992" y="1470"/>
                  </a:lnTo>
                  <a:lnTo>
                    <a:pt x="993" y="1468"/>
                  </a:lnTo>
                  <a:lnTo>
                    <a:pt x="994" y="1468"/>
                  </a:lnTo>
                  <a:lnTo>
                    <a:pt x="995" y="1468"/>
                  </a:lnTo>
                  <a:lnTo>
                    <a:pt x="995" y="1469"/>
                  </a:lnTo>
                  <a:lnTo>
                    <a:pt x="996" y="1470"/>
                  </a:lnTo>
                  <a:lnTo>
                    <a:pt x="997" y="1470"/>
                  </a:lnTo>
                  <a:lnTo>
                    <a:pt x="998" y="1470"/>
                  </a:lnTo>
                  <a:lnTo>
                    <a:pt x="998" y="1469"/>
                  </a:lnTo>
                  <a:lnTo>
                    <a:pt x="999" y="1468"/>
                  </a:lnTo>
                  <a:lnTo>
                    <a:pt x="1000" y="1466"/>
                  </a:lnTo>
                  <a:lnTo>
                    <a:pt x="1000" y="1464"/>
                  </a:lnTo>
                  <a:lnTo>
                    <a:pt x="1001" y="1464"/>
                  </a:lnTo>
                  <a:lnTo>
                    <a:pt x="1001" y="1463"/>
                  </a:lnTo>
                  <a:lnTo>
                    <a:pt x="1002" y="1463"/>
                  </a:lnTo>
                  <a:lnTo>
                    <a:pt x="1003" y="1463"/>
                  </a:lnTo>
                  <a:lnTo>
                    <a:pt x="1004" y="1461"/>
                  </a:lnTo>
                  <a:lnTo>
                    <a:pt x="1005" y="1460"/>
                  </a:lnTo>
                  <a:lnTo>
                    <a:pt x="1004" y="1459"/>
                  </a:lnTo>
                  <a:lnTo>
                    <a:pt x="1004" y="1458"/>
                  </a:lnTo>
                  <a:lnTo>
                    <a:pt x="1004" y="1457"/>
                  </a:lnTo>
                  <a:lnTo>
                    <a:pt x="1003" y="1456"/>
                  </a:lnTo>
                  <a:lnTo>
                    <a:pt x="1003" y="1455"/>
                  </a:lnTo>
                  <a:lnTo>
                    <a:pt x="1004" y="1453"/>
                  </a:lnTo>
                  <a:lnTo>
                    <a:pt x="1003" y="1453"/>
                  </a:lnTo>
                  <a:lnTo>
                    <a:pt x="1003" y="1452"/>
                  </a:lnTo>
                  <a:lnTo>
                    <a:pt x="1002" y="1452"/>
                  </a:lnTo>
                  <a:lnTo>
                    <a:pt x="1002" y="1451"/>
                  </a:lnTo>
                  <a:lnTo>
                    <a:pt x="1000" y="1452"/>
                  </a:lnTo>
                  <a:lnTo>
                    <a:pt x="999" y="1453"/>
                  </a:lnTo>
                  <a:lnTo>
                    <a:pt x="999" y="1452"/>
                  </a:lnTo>
                  <a:lnTo>
                    <a:pt x="998" y="1451"/>
                  </a:lnTo>
                  <a:lnTo>
                    <a:pt x="994" y="1451"/>
                  </a:lnTo>
                  <a:lnTo>
                    <a:pt x="993" y="1451"/>
                  </a:lnTo>
                  <a:lnTo>
                    <a:pt x="992" y="1451"/>
                  </a:lnTo>
                  <a:lnTo>
                    <a:pt x="992" y="1450"/>
                  </a:lnTo>
                  <a:lnTo>
                    <a:pt x="991" y="1449"/>
                  </a:lnTo>
                  <a:lnTo>
                    <a:pt x="991" y="1448"/>
                  </a:lnTo>
                  <a:lnTo>
                    <a:pt x="990" y="1449"/>
                  </a:lnTo>
                  <a:lnTo>
                    <a:pt x="989" y="1448"/>
                  </a:lnTo>
                  <a:lnTo>
                    <a:pt x="990" y="1448"/>
                  </a:lnTo>
                  <a:lnTo>
                    <a:pt x="991" y="1447"/>
                  </a:lnTo>
                  <a:lnTo>
                    <a:pt x="992" y="1445"/>
                  </a:lnTo>
                  <a:lnTo>
                    <a:pt x="993" y="1445"/>
                  </a:lnTo>
                  <a:lnTo>
                    <a:pt x="993" y="1444"/>
                  </a:lnTo>
                  <a:lnTo>
                    <a:pt x="994" y="1443"/>
                  </a:lnTo>
                  <a:lnTo>
                    <a:pt x="994" y="1442"/>
                  </a:lnTo>
                  <a:lnTo>
                    <a:pt x="996" y="1441"/>
                  </a:lnTo>
                  <a:lnTo>
                    <a:pt x="996" y="1440"/>
                  </a:lnTo>
                  <a:lnTo>
                    <a:pt x="996" y="1439"/>
                  </a:lnTo>
                  <a:lnTo>
                    <a:pt x="996" y="1438"/>
                  </a:lnTo>
                  <a:lnTo>
                    <a:pt x="996" y="1437"/>
                  </a:lnTo>
                  <a:lnTo>
                    <a:pt x="998" y="1436"/>
                  </a:lnTo>
                  <a:lnTo>
                    <a:pt x="998" y="1435"/>
                  </a:lnTo>
                  <a:lnTo>
                    <a:pt x="998" y="1434"/>
                  </a:lnTo>
                  <a:lnTo>
                    <a:pt x="997" y="1433"/>
                  </a:lnTo>
                  <a:lnTo>
                    <a:pt x="997" y="1431"/>
                  </a:lnTo>
                  <a:lnTo>
                    <a:pt x="997" y="1430"/>
                  </a:lnTo>
                  <a:lnTo>
                    <a:pt x="997" y="1429"/>
                  </a:lnTo>
                  <a:lnTo>
                    <a:pt x="998" y="1428"/>
                  </a:lnTo>
                  <a:lnTo>
                    <a:pt x="999" y="1426"/>
                  </a:lnTo>
                  <a:lnTo>
                    <a:pt x="1000" y="1425"/>
                  </a:lnTo>
                  <a:lnTo>
                    <a:pt x="1000" y="1424"/>
                  </a:lnTo>
                  <a:lnTo>
                    <a:pt x="1000" y="1423"/>
                  </a:lnTo>
                  <a:lnTo>
                    <a:pt x="1001" y="1423"/>
                  </a:lnTo>
                  <a:lnTo>
                    <a:pt x="1001" y="1422"/>
                  </a:lnTo>
                  <a:lnTo>
                    <a:pt x="1001" y="1420"/>
                  </a:lnTo>
                  <a:lnTo>
                    <a:pt x="1002" y="1419"/>
                  </a:lnTo>
                  <a:lnTo>
                    <a:pt x="1002" y="1418"/>
                  </a:lnTo>
                  <a:lnTo>
                    <a:pt x="1003" y="1417"/>
                  </a:lnTo>
                  <a:lnTo>
                    <a:pt x="1002" y="1416"/>
                  </a:lnTo>
                  <a:lnTo>
                    <a:pt x="1003" y="1416"/>
                  </a:lnTo>
                  <a:lnTo>
                    <a:pt x="1003" y="1415"/>
                  </a:lnTo>
                  <a:lnTo>
                    <a:pt x="1003" y="1414"/>
                  </a:lnTo>
                  <a:lnTo>
                    <a:pt x="1005" y="1413"/>
                  </a:lnTo>
                  <a:lnTo>
                    <a:pt x="1005" y="1412"/>
                  </a:lnTo>
                  <a:lnTo>
                    <a:pt x="1006" y="1412"/>
                  </a:lnTo>
                  <a:lnTo>
                    <a:pt x="1007" y="1412"/>
                  </a:lnTo>
                  <a:lnTo>
                    <a:pt x="1008" y="1412"/>
                  </a:lnTo>
                  <a:lnTo>
                    <a:pt x="1008" y="1411"/>
                  </a:lnTo>
                  <a:lnTo>
                    <a:pt x="1009" y="1412"/>
                  </a:lnTo>
                  <a:lnTo>
                    <a:pt x="1010" y="1412"/>
                  </a:lnTo>
                  <a:lnTo>
                    <a:pt x="1010" y="1411"/>
                  </a:lnTo>
                  <a:lnTo>
                    <a:pt x="1011" y="1411"/>
                  </a:lnTo>
                  <a:lnTo>
                    <a:pt x="1012" y="1411"/>
                  </a:lnTo>
                  <a:lnTo>
                    <a:pt x="1012" y="1410"/>
                  </a:lnTo>
                  <a:lnTo>
                    <a:pt x="1013" y="1411"/>
                  </a:lnTo>
                  <a:lnTo>
                    <a:pt x="1014" y="1411"/>
                  </a:lnTo>
                  <a:lnTo>
                    <a:pt x="1015" y="1412"/>
                  </a:lnTo>
                  <a:lnTo>
                    <a:pt x="1015" y="1413"/>
                  </a:lnTo>
                  <a:lnTo>
                    <a:pt x="1016" y="1413"/>
                  </a:lnTo>
                  <a:lnTo>
                    <a:pt x="1017" y="1413"/>
                  </a:lnTo>
                  <a:lnTo>
                    <a:pt x="1018" y="1413"/>
                  </a:lnTo>
                  <a:lnTo>
                    <a:pt x="1019" y="1413"/>
                  </a:lnTo>
                  <a:lnTo>
                    <a:pt x="1020" y="1413"/>
                  </a:lnTo>
                  <a:lnTo>
                    <a:pt x="1021" y="1415"/>
                  </a:lnTo>
                  <a:lnTo>
                    <a:pt x="1022" y="1415"/>
                  </a:lnTo>
                  <a:lnTo>
                    <a:pt x="1022" y="1414"/>
                  </a:lnTo>
                  <a:lnTo>
                    <a:pt x="1023" y="1415"/>
                  </a:lnTo>
                  <a:lnTo>
                    <a:pt x="1024" y="1415"/>
                  </a:lnTo>
                  <a:lnTo>
                    <a:pt x="1024" y="1414"/>
                  </a:lnTo>
                  <a:lnTo>
                    <a:pt x="1025" y="1413"/>
                  </a:lnTo>
                  <a:lnTo>
                    <a:pt x="1025" y="1412"/>
                  </a:lnTo>
                  <a:lnTo>
                    <a:pt x="1024" y="1411"/>
                  </a:lnTo>
                  <a:lnTo>
                    <a:pt x="1025" y="1411"/>
                  </a:lnTo>
                  <a:lnTo>
                    <a:pt x="1024" y="1410"/>
                  </a:lnTo>
                  <a:lnTo>
                    <a:pt x="1024" y="1409"/>
                  </a:lnTo>
                  <a:lnTo>
                    <a:pt x="1024" y="1408"/>
                  </a:lnTo>
                  <a:lnTo>
                    <a:pt x="1023" y="1408"/>
                  </a:lnTo>
                  <a:lnTo>
                    <a:pt x="1022" y="1407"/>
                  </a:lnTo>
                  <a:lnTo>
                    <a:pt x="1023" y="1407"/>
                  </a:lnTo>
                  <a:lnTo>
                    <a:pt x="1023" y="1405"/>
                  </a:lnTo>
                  <a:lnTo>
                    <a:pt x="1024" y="1405"/>
                  </a:lnTo>
                  <a:lnTo>
                    <a:pt x="1025" y="1405"/>
                  </a:lnTo>
                  <a:lnTo>
                    <a:pt x="1025" y="1403"/>
                  </a:lnTo>
                  <a:lnTo>
                    <a:pt x="1027" y="1402"/>
                  </a:lnTo>
                  <a:lnTo>
                    <a:pt x="1029" y="1401"/>
                  </a:lnTo>
                  <a:lnTo>
                    <a:pt x="1030" y="1399"/>
                  </a:lnTo>
                  <a:lnTo>
                    <a:pt x="1031" y="1398"/>
                  </a:lnTo>
                  <a:lnTo>
                    <a:pt x="1032" y="1397"/>
                  </a:lnTo>
                  <a:lnTo>
                    <a:pt x="1033" y="1396"/>
                  </a:lnTo>
                  <a:lnTo>
                    <a:pt x="1034" y="1394"/>
                  </a:lnTo>
                  <a:lnTo>
                    <a:pt x="1034" y="1393"/>
                  </a:lnTo>
                  <a:lnTo>
                    <a:pt x="1035" y="1393"/>
                  </a:lnTo>
                  <a:lnTo>
                    <a:pt x="1036" y="1391"/>
                  </a:lnTo>
                  <a:lnTo>
                    <a:pt x="1037" y="1389"/>
                  </a:lnTo>
                  <a:lnTo>
                    <a:pt x="1037" y="1388"/>
                  </a:lnTo>
                  <a:lnTo>
                    <a:pt x="1038" y="1388"/>
                  </a:lnTo>
                  <a:lnTo>
                    <a:pt x="1038" y="1389"/>
                  </a:lnTo>
                  <a:lnTo>
                    <a:pt x="1038" y="1390"/>
                  </a:lnTo>
                  <a:lnTo>
                    <a:pt x="1038" y="1391"/>
                  </a:lnTo>
                  <a:lnTo>
                    <a:pt x="1038" y="1392"/>
                  </a:lnTo>
                  <a:lnTo>
                    <a:pt x="1037" y="1393"/>
                  </a:lnTo>
                  <a:lnTo>
                    <a:pt x="1038" y="1394"/>
                  </a:lnTo>
                  <a:lnTo>
                    <a:pt x="1039" y="1395"/>
                  </a:lnTo>
                  <a:lnTo>
                    <a:pt x="1039" y="1396"/>
                  </a:lnTo>
                  <a:lnTo>
                    <a:pt x="1040" y="1396"/>
                  </a:lnTo>
                  <a:lnTo>
                    <a:pt x="1041" y="1396"/>
                  </a:lnTo>
                  <a:lnTo>
                    <a:pt x="1042" y="1396"/>
                  </a:lnTo>
                  <a:lnTo>
                    <a:pt x="1042" y="1395"/>
                  </a:lnTo>
                  <a:lnTo>
                    <a:pt x="1042" y="1393"/>
                  </a:lnTo>
                  <a:lnTo>
                    <a:pt x="1043" y="1392"/>
                  </a:lnTo>
                  <a:lnTo>
                    <a:pt x="1043" y="1391"/>
                  </a:lnTo>
                  <a:lnTo>
                    <a:pt x="1044" y="1391"/>
                  </a:lnTo>
                  <a:lnTo>
                    <a:pt x="1045" y="1391"/>
                  </a:lnTo>
                  <a:lnTo>
                    <a:pt x="1045" y="1390"/>
                  </a:lnTo>
                  <a:lnTo>
                    <a:pt x="1046" y="1389"/>
                  </a:lnTo>
                  <a:lnTo>
                    <a:pt x="1047" y="1388"/>
                  </a:lnTo>
                  <a:lnTo>
                    <a:pt x="1047" y="1387"/>
                  </a:lnTo>
                  <a:lnTo>
                    <a:pt x="1047" y="1386"/>
                  </a:lnTo>
                  <a:lnTo>
                    <a:pt x="1048" y="1385"/>
                  </a:lnTo>
                  <a:lnTo>
                    <a:pt x="1049" y="1384"/>
                  </a:lnTo>
                  <a:lnTo>
                    <a:pt x="1050" y="1380"/>
                  </a:lnTo>
                  <a:lnTo>
                    <a:pt x="1050" y="1378"/>
                  </a:lnTo>
                  <a:lnTo>
                    <a:pt x="1051" y="1378"/>
                  </a:lnTo>
                  <a:lnTo>
                    <a:pt x="1052" y="1377"/>
                  </a:lnTo>
                  <a:lnTo>
                    <a:pt x="1053" y="1377"/>
                  </a:lnTo>
                  <a:lnTo>
                    <a:pt x="1053" y="1376"/>
                  </a:lnTo>
                  <a:lnTo>
                    <a:pt x="1054" y="1375"/>
                  </a:lnTo>
                  <a:lnTo>
                    <a:pt x="1056" y="1374"/>
                  </a:lnTo>
                  <a:lnTo>
                    <a:pt x="1056" y="1373"/>
                  </a:lnTo>
                  <a:lnTo>
                    <a:pt x="1056" y="1372"/>
                  </a:lnTo>
                  <a:lnTo>
                    <a:pt x="1057" y="1372"/>
                  </a:lnTo>
                  <a:lnTo>
                    <a:pt x="1057" y="1371"/>
                  </a:lnTo>
                  <a:lnTo>
                    <a:pt x="1058" y="1371"/>
                  </a:lnTo>
                  <a:lnTo>
                    <a:pt x="1059" y="1371"/>
                  </a:lnTo>
                  <a:lnTo>
                    <a:pt x="1059" y="1372"/>
                  </a:lnTo>
                  <a:lnTo>
                    <a:pt x="1060" y="1373"/>
                  </a:lnTo>
                  <a:lnTo>
                    <a:pt x="1060" y="1374"/>
                  </a:lnTo>
                  <a:lnTo>
                    <a:pt x="1061" y="1374"/>
                  </a:lnTo>
                  <a:lnTo>
                    <a:pt x="1062" y="1373"/>
                  </a:lnTo>
                  <a:lnTo>
                    <a:pt x="1063" y="1372"/>
                  </a:lnTo>
                  <a:lnTo>
                    <a:pt x="1063" y="1371"/>
                  </a:lnTo>
                  <a:lnTo>
                    <a:pt x="1063" y="1370"/>
                  </a:lnTo>
                  <a:lnTo>
                    <a:pt x="1064" y="1369"/>
                  </a:lnTo>
                  <a:lnTo>
                    <a:pt x="1065" y="1369"/>
                  </a:lnTo>
                  <a:lnTo>
                    <a:pt x="1065" y="1368"/>
                  </a:lnTo>
                  <a:lnTo>
                    <a:pt x="1066" y="1369"/>
                  </a:lnTo>
                  <a:lnTo>
                    <a:pt x="1067" y="1368"/>
                  </a:lnTo>
                  <a:lnTo>
                    <a:pt x="1067" y="1367"/>
                  </a:lnTo>
                  <a:lnTo>
                    <a:pt x="1068" y="1367"/>
                  </a:lnTo>
                  <a:lnTo>
                    <a:pt x="1069" y="1368"/>
                  </a:lnTo>
                  <a:lnTo>
                    <a:pt x="1070" y="1367"/>
                  </a:lnTo>
                  <a:lnTo>
                    <a:pt x="1070" y="1365"/>
                  </a:lnTo>
                  <a:lnTo>
                    <a:pt x="1070" y="1364"/>
                  </a:lnTo>
                  <a:lnTo>
                    <a:pt x="1068" y="1363"/>
                  </a:lnTo>
                  <a:lnTo>
                    <a:pt x="1067" y="1361"/>
                  </a:lnTo>
                  <a:lnTo>
                    <a:pt x="1067" y="1360"/>
                  </a:lnTo>
                  <a:lnTo>
                    <a:pt x="1068" y="1359"/>
                  </a:lnTo>
                  <a:lnTo>
                    <a:pt x="1071" y="1357"/>
                  </a:lnTo>
                  <a:lnTo>
                    <a:pt x="1071" y="1356"/>
                  </a:lnTo>
                  <a:lnTo>
                    <a:pt x="1072" y="1356"/>
                  </a:lnTo>
                  <a:lnTo>
                    <a:pt x="1072" y="1354"/>
                  </a:lnTo>
                  <a:lnTo>
                    <a:pt x="1073" y="1355"/>
                  </a:lnTo>
                  <a:lnTo>
                    <a:pt x="1074" y="1354"/>
                  </a:lnTo>
                  <a:lnTo>
                    <a:pt x="1074" y="1353"/>
                  </a:lnTo>
                  <a:lnTo>
                    <a:pt x="1075" y="1353"/>
                  </a:lnTo>
                  <a:lnTo>
                    <a:pt x="1076" y="1353"/>
                  </a:lnTo>
                  <a:lnTo>
                    <a:pt x="1077" y="1353"/>
                  </a:lnTo>
                  <a:lnTo>
                    <a:pt x="1077" y="1352"/>
                  </a:lnTo>
                  <a:lnTo>
                    <a:pt x="1077" y="1351"/>
                  </a:lnTo>
                  <a:lnTo>
                    <a:pt x="1077" y="1349"/>
                  </a:lnTo>
                  <a:lnTo>
                    <a:pt x="1078" y="1347"/>
                  </a:lnTo>
                  <a:lnTo>
                    <a:pt x="1077" y="1346"/>
                  </a:lnTo>
                  <a:lnTo>
                    <a:pt x="1077" y="1344"/>
                  </a:lnTo>
                  <a:lnTo>
                    <a:pt x="1076" y="1344"/>
                  </a:lnTo>
                  <a:lnTo>
                    <a:pt x="1076" y="1343"/>
                  </a:lnTo>
                  <a:lnTo>
                    <a:pt x="1077" y="1342"/>
                  </a:lnTo>
                  <a:lnTo>
                    <a:pt x="1078" y="1344"/>
                  </a:lnTo>
                  <a:lnTo>
                    <a:pt x="1078" y="1343"/>
                  </a:lnTo>
                  <a:lnTo>
                    <a:pt x="1080" y="1342"/>
                  </a:lnTo>
                  <a:lnTo>
                    <a:pt x="1082" y="1341"/>
                  </a:lnTo>
                  <a:lnTo>
                    <a:pt x="1082" y="1340"/>
                  </a:lnTo>
                  <a:lnTo>
                    <a:pt x="1083" y="1339"/>
                  </a:lnTo>
                  <a:lnTo>
                    <a:pt x="1083" y="1338"/>
                  </a:lnTo>
                  <a:lnTo>
                    <a:pt x="1082" y="1336"/>
                  </a:lnTo>
                  <a:lnTo>
                    <a:pt x="1082" y="1335"/>
                  </a:lnTo>
                  <a:lnTo>
                    <a:pt x="1080" y="1335"/>
                  </a:lnTo>
                  <a:lnTo>
                    <a:pt x="1080" y="1334"/>
                  </a:lnTo>
                  <a:lnTo>
                    <a:pt x="1080" y="1332"/>
                  </a:lnTo>
                  <a:lnTo>
                    <a:pt x="1080" y="1331"/>
                  </a:lnTo>
                  <a:lnTo>
                    <a:pt x="1080" y="1330"/>
                  </a:lnTo>
                  <a:lnTo>
                    <a:pt x="1078" y="1329"/>
                  </a:lnTo>
                  <a:lnTo>
                    <a:pt x="1077" y="1328"/>
                  </a:lnTo>
                  <a:lnTo>
                    <a:pt x="1077" y="1327"/>
                  </a:lnTo>
                  <a:lnTo>
                    <a:pt x="1077" y="1326"/>
                  </a:lnTo>
                  <a:lnTo>
                    <a:pt x="1076" y="1325"/>
                  </a:lnTo>
                  <a:lnTo>
                    <a:pt x="1075" y="1324"/>
                  </a:lnTo>
                  <a:lnTo>
                    <a:pt x="1074" y="1322"/>
                  </a:lnTo>
                  <a:lnTo>
                    <a:pt x="1072" y="1322"/>
                  </a:lnTo>
                  <a:lnTo>
                    <a:pt x="1072" y="1321"/>
                  </a:lnTo>
                  <a:lnTo>
                    <a:pt x="1072" y="1320"/>
                  </a:lnTo>
                  <a:lnTo>
                    <a:pt x="1073" y="1320"/>
                  </a:lnTo>
                  <a:lnTo>
                    <a:pt x="1073" y="1319"/>
                  </a:lnTo>
                  <a:lnTo>
                    <a:pt x="1075" y="1318"/>
                  </a:lnTo>
                  <a:lnTo>
                    <a:pt x="1075" y="1317"/>
                  </a:lnTo>
                  <a:lnTo>
                    <a:pt x="1074" y="1316"/>
                  </a:lnTo>
                  <a:lnTo>
                    <a:pt x="1071" y="1316"/>
                  </a:lnTo>
                  <a:lnTo>
                    <a:pt x="1070" y="1315"/>
                  </a:lnTo>
                  <a:lnTo>
                    <a:pt x="1069" y="1315"/>
                  </a:lnTo>
                  <a:lnTo>
                    <a:pt x="1068" y="1315"/>
                  </a:lnTo>
                  <a:lnTo>
                    <a:pt x="1067" y="1316"/>
                  </a:lnTo>
                  <a:lnTo>
                    <a:pt x="1067" y="1317"/>
                  </a:lnTo>
                  <a:lnTo>
                    <a:pt x="1066" y="1317"/>
                  </a:lnTo>
                  <a:lnTo>
                    <a:pt x="1064" y="1317"/>
                  </a:lnTo>
                  <a:lnTo>
                    <a:pt x="1065" y="1316"/>
                  </a:lnTo>
                  <a:lnTo>
                    <a:pt x="1064" y="1315"/>
                  </a:lnTo>
                  <a:lnTo>
                    <a:pt x="1063" y="1315"/>
                  </a:lnTo>
                  <a:lnTo>
                    <a:pt x="1062" y="1316"/>
                  </a:lnTo>
                  <a:lnTo>
                    <a:pt x="1060" y="1316"/>
                  </a:lnTo>
                  <a:lnTo>
                    <a:pt x="1061" y="1315"/>
                  </a:lnTo>
                  <a:lnTo>
                    <a:pt x="1060" y="1315"/>
                  </a:lnTo>
                  <a:lnTo>
                    <a:pt x="1060" y="1314"/>
                  </a:lnTo>
                  <a:lnTo>
                    <a:pt x="1060" y="1313"/>
                  </a:lnTo>
                  <a:lnTo>
                    <a:pt x="1059" y="1312"/>
                  </a:lnTo>
                  <a:lnTo>
                    <a:pt x="1058" y="1312"/>
                  </a:lnTo>
                  <a:lnTo>
                    <a:pt x="1058" y="1313"/>
                  </a:lnTo>
                  <a:lnTo>
                    <a:pt x="1058" y="1314"/>
                  </a:lnTo>
                  <a:lnTo>
                    <a:pt x="1058" y="1313"/>
                  </a:lnTo>
                  <a:lnTo>
                    <a:pt x="1057" y="1312"/>
                  </a:lnTo>
                  <a:lnTo>
                    <a:pt x="1057" y="1311"/>
                  </a:lnTo>
                  <a:lnTo>
                    <a:pt x="1056" y="1312"/>
                  </a:lnTo>
                  <a:lnTo>
                    <a:pt x="1056" y="1311"/>
                  </a:lnTo>
                  <a:lnTo>
                    <a:pt x="1057" y="1310"/>
                  </a:lnTo>
                  <a:lnTo>
                    <a:pt x="1056" y="1310"/>
                  </a:lnTo>
                  <a:lnTo>
                    <a:pt x="1054" y="1310"/>
                  </a:lnTo>
                  <a:lnTo>
                    <a:pt x="1054" y="1309"/>
                  </a:lnTo>
                  <a:lnTo>
                    <a:pt x="1055" y="1309"/>
                  </a:lnTo>
                  <a:lnTo>
                    <a:pt x="1054" y="1309"/>
                  </a:lnTo>
                  <a:lnTo>
                    <a:pt x="1054" y="1308"/>
                  </a:lnTo>
                  <a:lnTo>
                    <a:pt x="1052" y="1308"/>
                  </a:lnTo>
                  <a:lnTo>
                    <a:pt x="1051" y="1308"/>
                  </a:lnTo>
                  <a:lnTo>
                    <a:pt x="1051" y="1307"/>
                  </a:lnTo>
                  <a:lnTo>
                    <a:pt x="1051" y="1306"/>
                  </a:lnTo>
                  <a:lnTo>
                    <a:pt x="1052" y="1306"/>
                  </a:lnTo>
                  <a:lnTo>
                    <a:pt x="1051" y="1306"/>
                  </a:lnTo>
                  <a:lnTo>
                    <a:pt x="1051" y="1304"/>
                  </a:lnTo>
                  <a:lnTo>
                    <a:pt x="1050" y="1303"/>
                  </a:lnTo>
                  <a:lnTo>
                    <a:pt x="1050" y="1304"/>
                  </a:lnTo>
                  <a:lnTo>
                    <a:pt x="1049" y="1304"/>
                  </a:lnTo>
                  <a:lnTo>
                    <a:pt x="1049" y="1303"/>
                  </a:lnTo>
                  <a:lnTo>
                    <a:pt x="1050" y="1302"/>
                  </a:lnTo>
                  <a:lnTo>
                    <a:pt x="1051" y="1303"/>
                  </a:lnTo>
                  <a:lnTo>
                    <a:pt x="1051" y="1302"/>
                  </a:lnTo>
                  <a:lnTo>
                    <a:pt x="1052" y="1301"/>
                  </a:lnTo>
                  <a:lnTo>
                    <a:pt x="1051" y="1301"/>
                  </a:lnTo>
                  <a:lnTo>
                    <a:pt x="1051" y="1300"/>
                  </a:lnTo>
                  <a:lnTo>
                    <a:pt x="1052" y="1300"/>
                  </a:lnTo>
                  <a:lnTo>
                    <a:pt x="1052" y="1298"/>
                  </a:lnTo>
                  <a:lnTo>
                    <a:pt x="1051" y="1298"/>
                  </a:lnTo>
                  <a:lnTo>
                    <a:pt x="1051" y="1299"/>
                  </a:lnTo>
                  <a:lnTo>
                    <a:pt x="1050" y="1300"/>
                  </a:lnTo>
                  <a:lnTo>
                    <a:pt x="1049" y="1301"/>
                  </a:lnTo>
                  <a:lnTo>
                    <a:pt x="1049" y="1300"/>
                  </a:lnTo>
                  <a:lnTo>
                    <a:pt x="1048" y="1299"/>
                  </a:lnTo>
                  <a:lnTo>
                    <a:pt x="1049" y="1298"/>
                  </a:lnTo>
                  <a:lnTo>
                    <a:pt x="1049" y="1297"/>
                  </a:lnTo>
                  <a:lnTo>
                    <a:pt x="1049" y="1296"/>
                  </a:lnTo>
                  <a:lnTo>
                    <a:pt x="1048" y="1296"/>
                  </a:lnTo>
                  <a:lnTo>
                    <a:pt x="1047" y="1296"/>
                  </a:lnTo>
                  <a:lnTo>
                    <a:pt x="1047" y="1297"/>
                  </a:lnTo>
                  <a:lnTo>
                    <a:pt x="1045" y="1298"/>
                  </a:lnTo>
                  <a:lnTo>
                    <a:pt x="1044" y="1298"/>
                  </a:lnTo>
                  <a:lnTo>
                    <a:pt x="1044" y="1297"/>
                  </a:lnTo>
                  <a:lnTo>
                    <a:pt x="1043" y="1296"/>
                  </a:lnTo>
                  <a:lnTo>
                    <a:pt x="1042" y="1296"/>
                  </a:lnTo>
                  <a:lnTo>
                    <a:pt x="1041" y="1297"/>
                  </a:lnTo>
                  <a:lnTo>
                    <a:pt x="1040" y="1296"/>
                  </a:lnTo>
                  <a:lnTo>
                    <a:pt x="1040" y="1295"/>
                  </a:lnTo>
                  <a:lnTo>
                    <a:pt x="1039" y="1295"/>
                  </a:lnTo>
                  <a:lnTo>
                    <a:pt x="1038" y="1296"/>
                  </a:lnTo>
                  <a:lnTo>
                    <a:pt x="1037" y="1295"/>
                  </a:lnTo>
                  <a:lnTo>
                    <a:pt x="1036" y="1295"/>
                  </a:lnTo>
                  <a:lnTo>
                    <a:pt x="1036" y="1296"/>
                  </a:lnTo>
                  <a:lnTo>
                    <a:pt x="1035" y="1296"/>
                  </a:lnTo>
                  <a:lnTo>
                    <a:pt x="1034" y="1296"/>
                  </a:lnTo>
                  <a:lnTo>
                    <a:pt x="1034" y="1295"/>
                  </a:lnTo>
                  <a:lnTo>
                    <a:pt x="1034" y="1294"/>
                  </a:lnTo>
                  <a:lnTo>
                    <a:pt x="1035" y="1294"/>
                  </a:lnTo>
                  <a:lnTo>
                    <a:pt x="1036" y="1292"/>
                  </a:lnTo>
                  <a:lnTo>
                    <a:pt x="1035" y="1291"/>
                  </a:lnTo>
                  <a:lnTo>
                    <a:pt x="1036" y="1290"/>
                  </a:lnTo>
                  <a:lnTo>
                    <a:pt x="1036" y="1289"/>
                  </a:lnTo>
                  <a:lnTo>
                    <a:pt x="1035" y="1289"/>
                  </a:lnTo>
                  <a:lnTo>
                    <a:pt x="1034" y="1289"/>
                  </a:lnTo>
                  <a:lnTo>
                    <a:pt x="1033" y="1288"/>
                  </a:lnTo>
                  <a:lnTo>
                    <a:pt x="1033" y="1287"/>
                  </a:lnTo>
                  <a:lnTo>
                    <a:pt x="1032" y="1287"/>
                  </a:lnTo>
                  <a:lnTo>
                    <a:pt x="1031" y="1287"/>
                  </a:lnTo>
                  <a:lnTo>
                    <a:pt x="1030" y="1287"/>
                  </a:lnTo>
                  <a:lnTo>
                    <a:pt x="1031" y="1286"/>
                  </a:lnTo>
                  <a:lnTo>
                    <a:pt x="1030" y="1286"/>
                  </a:lnTo>
                  <a:lnTo>
                    <a:pt x="1029" y="1286"/>
                  </a:lnTo>
                  <a:lnTo>
                    <a:pt x="1029" y="1285"/>
                  </a:lnTo>
                  <a:lnTo>
                    <a:pt x="1029" y="1284"/>
                  </a:lnTo>
                  <a:lnTo>
                    <a:pt x="1030" y="1284"/>
                  </a:lnTo>
                  <a:lnTo>
                    <a:pt x="1029" y="1284"/>
                  </a:lnTo>
                  <a:lnTo>
                    <a:pt x="1028" y="1284"/>
                  </a:lnTo>
                  <a:lnTo>
                    <a:pt x="1028" y="1283"/>
                  </a:lnTo>
                  <a:lnTo>
                    <a:pt x="1029" y="1282"/>
                  </a:lnTo>
                  <a:lnTo>
                    <a:pt x="1028" y="1282"/>
                  </a:lnTo>
                  <a:lnTo>
                    <a:pt x="1028" y="1281"/>
                  </a:lnTo>
                  <a:lnTo>
                    <a:pt x="1027" y="1281"/>
                  </a:lnTo>
                  <a:lnTo>
                    <a:pt x="1027" y="1280"/>
                  </a:lnTo>
                  <a:lnTo>
                    <a:pt x="1027" y="1279"/>
                  </a:lnTo>
                  <a:lnTo>
                    <a:pt x="1026" y="1279"/>
                  </a:lnTo>
                  <a:lnTo>
                    <a:pt x="1026" y="1278"/>
                  </a:lnTo>
                  <a:lnTo>
                    <a:pt x="1026" y="1277"/>
                  </a:lnTo>
                  <a:lnTo>
                    <a:pt x="1026" y="1276"/>
                  </a:lnTo>
                  <a:lnTo>
                    <a:pt x="1025" y="1276"/>
                  </a:lnTo>
                  <a:lnTo>
                    <a:pt x="1024" y="1276"/>
                  </a:lnTo>
                  <a:lnTo>
                    <a:pt x="1023" y="1277"/>
                  </a:lnTo>
                  <a:lnTo>
                    <a:pt x="1023" y="1276"/>
                  </a:lnTo>
                  <a:lnTo>
                    <a:pt x="1022" y="1277"/>
                  </a:lnTo>
                  <a:lnTo>
                    <a:pt x="1021" y="1277"/>
                  </a:lnTo>
                  <a:lnTo>
                    <a:pt x="1020" y="1277"/>
                  </a:lnTo>
                  <a:lnTo>
                    <a:pt x="1021" y="1277"/>
                  </a:lnTo>
                  <a:lnTo>
                    <a:pt x="1020" y="1277"/>
                  </a:lnTo>
                  <a:lnTo>
                    <a:pt x="1019" y="1278"/>
                  </a:lnTo>
                  <a:lnTo>
                    <a:pt x="1018" y="1277"/>
                  </a:lnTo>
                  <a:lnTo>
                    <a:pt x="1018" y="1276"/>
                  </a:lnTo>
                  <a:lnTo>
                    <a:pt x="1017" y="1277"/>
                  </a:lnTo>
                  <a:lnTo>
                    <a:pt x="1016" y="1277"/>
                  </a:lnTo>
                  <a:lnTo>
                    <a:pt x="1015" y="1277"/>
                  </a:lnTo>
                  <a:lnTo>
                    <a:pt x="1014" y="1277"/>
                  </a:lnTo>
                  <a:lnTo>
                    <a:pt x="1013" y="1277"/>
                  </a:lnTo>
                  <a:lnTo>
                    <a:pt x="1012" y="1277"/>
                  </a:lnTo>
                  <a:lnTo>
                    <a:pt x="1011" y="1278"/>
                  </a:lnTo>
                  <a:lnTo>
                    <a:pt x="1010" y="1277"/>
                  </a:lnTo>
                  <a:lnTo>
                    <a:pt x="1009" y="1277"/>
                  </a:lnTo>
                  <a:lnTo>
                    <a:pt x="1009" y="1278"/>
                  </a:lnTo>
                  <a:lnTo>
                    <a:pt x="1008" y="1278"/>
                  </a:lnTo>
                  <a:lnTo>
                    <a:pt x="1008" y="1277"/>
                  </a:lnTo>
                  <a:lnTo>
                    <a:pt x="1008" y="1276"/>
                  </a:lnTo>
                  <a:lnTo>
                    <a:pt x="1007" y="1277"/>
                  </a:lnTo>
                  <a:lnTo>
                    <a:pt x="1007" y="1276"/>
                  </a:lnTo>
                  <a:lnTo>
                    <a:pt x="1006" y="1276"/>
                  </a:lnTo>
                  <a:lnTo>
                    <a:pt x="1005" y="1276"/>
                  </a:lnTo>
                  <a:lnTo>
                    <a:pt x="1004" y="1276"/>
                  </a:lnTo>
                  <a:lnTo>
                    <a:pt x="1003" y="1276"/>
                  </a:lnTo>
                  <a:lnTo>
                    <a:pt x="1002" y="1276"/>
                  </a:lnTo>
                  <a:lnTo>
                    <a:pt x="1002" y="1277"/>
                  </a:lnTo>
                  <a:lnTo>
                    <a:pt x="1001" y="1277"/>
                  </a:lnTo>
                  <a:lnTo>
                    <a:pt x="1001" y="1276"/>
                  </a:lnTo>
                  <a:lnTo>
                    <a:pt x="1001" y="1275"/>
                  </a:lnTo>
                  <a:lnTo>
                    <a:pt x="1000" y="1276"/>
                  </a:lnTo>
                  <a:lnTo>
                    <a:pt x="999" y="1276"/>
                  </a:lnTo>
                  <a:lnTo>
                    <a:pt x="998" y="1275"/>
                  </a:lnTo>
                  <a:lnTo>
                    <a:pt x="997" y="1275"/>
                  </a:lnTo>
                  <a:lnTo>
                    <a:pt x="998" y="1275"/>
                  </a:lnTo>
                  <a:lnTo>
                    <a:pt x="997" y="1275"/>
                  </a:lnTo>
                  <a:lnTo>
                    <a:pt x="997" y="1274"/>
                  </a:lnTo>
                  <a:lnTo>
                    <a:pt x="996" y="1274"/>
                  </a:lnTo>
                  <a:lnTo>
                    <a:pt x="996" y="1273"/>
                  </a:lnTo>
                  <a:lnTo>
                    <a:pt x="995" y="1273"/>
                  </a:lnTo>
                  <a:lnTo>
                    <a:pt x="995" y="1274"/>
                  </a:lnTo>
                  <a:lnTo>
                    <a:pt x="994" y="1274"/>
                  </a:lnTo>
                  <a:lnTo>
                    <a:pt x="994" y="1273"/>
                  </a:lnTo>
                  <a:lnTo>
                    <a:pt x="993" y="1272"/>
                  </a:lnTo>
                  <a:lnTo>
                    <a:pt x="993" y="1271"/>
                  </a:lnTo>
                  <a:lnTo>
                    <a:pt x="993" y="1270"/>
                  </a:lnTo>
                  <a:lnTo>
                    <a:pt x="993" y="1269"/>
                  </a:lnTo>
                  <a:lnTo>
                    <a:pt x="993" y="1268"/>
                  </a:lnTo>
                  <a:lnTo>
                    <a:pt x="992" y="1267"/>
                  </a:lnTo>
                  <a:lnTo>
                    <a:pt x="992" y="1266"/>
                  </a:lnTo>
                  <a:lnTo>
                    <a:pt x="991" y="1266"/>
                  </a:lnTo>
                  <a:lnTo>
                    <a:pt x="990" y="1264"/>
                  </a:lnTo>
                  <a:lnTo>
                    <a:pt x="989" y="1263"/>
                  </a:lnTo>
                  <a:lnTo>
                    <a:pt x="988" y="1263"/>
                  </a:lnTo>
                  <a:lnTo>
                    <a:pt x="987" y="1265"/>
                  </a:lnTo>
                  <a:lnTo>
                    <a:pt x="986" y="1265"/>
                  </a:lnTo>
                  <a:lnTo>
                    <a:pt x="986" y="1266"/>
                  </a:lnTo>
                  <a:lnTo>
                    <a:pt x="985" y="1266"/>
                  </a:lnTo>
                  <a:lnTo>
                    <a:pt x="985" y="1267"/>
                  </a:lnTo>
                  <a:lnTo>
                    <a:pt x="983" y="1266"/>
                  </a:lnTo>
                  <a:lnTo>
                    <a:pt x="983" y="1265"/>
                  </a:lnTo>
                  <a:lnTo>
                    <a:pt x="982" y="1265"/>
                  </a:lnTo>
                  <a:lnTo>
                    <a:pt x="981" y="1265"/>
                  </a:lnTo>
                  <a:lnTo>
                    <a:pt x="979" y="1266"/>
                  </a:lnTo>
                  <a:lnTo>
                    <a:pt x="978" y="1267"/>
                  </a:lnTo>
                  <a:lnTo>
                    <a:pt x="978" y="1269"/>
                  </a:lnTo>
                  <a:lnTo>
                    <a:pt x="978" y="1270"/>
                  </a:lnTo>
                  <a:lnTo>
                    <a:pt x="977" y="1270"/>
                  </a:lnTo>
                  <a:lnTo>
                    <a:pt x="976" y="1269"/>
                  </a:lnTo>
                  <a:lnTo>
                    <a:pt x="975" y="1269"/>
                  </a:lnTo>
                  <a:lnTo>
                    <a:pt x="974" y="1269"/>
                  </a:lnTo>
                  <a:lnTo>
                    <a:pt x="973" y="1269"/>
                  </a:lnTo>
                  <a:lnTo>
                    <a:pt x="972" y="1270"/>
                  </a:lnTo>
                  <a:lnTo>
                    <a:pt x="971" y="1270"/>
                  </a:lnTo>
                  <a:lnTo>
                    <a:pt x="970" y="1269"/>
                  </a:lnTo>
                  <a:lnTo>
                    <a:pt x="970" y="1268"/>
                  </a:lnTo>
                  <a:lnTo>
                    <a:pt x="969" y="1267"/>
                  </a:lnTo>
                  <a:lnTo>
                    <a:pt x="969" y="1266"/>
                  </a:lnTo>
                  <a:lnTo>
                    <a:pt x="970" y="1266"/>
                  </a:lnTo>
                  <a:lnTo>
                    <a:pt x="971" y="1265"/>
                  </a:lnTo>
                  <a:lnTo>
                    <a:pt x="970" y="1265"/>
                  </a:lnTo>
                  <a:lnTo>
                    <a:pt x="969" y="1265"/>
                  </a:lnTo>
                  <a:lnTo>
                    <a:pt x="969" y="1264"/>
                  </a:lnTo>
                  <a:lnTo>
                    <a:pt x="967" y="1264"/>
                  </a:lnTo>
                  <a:lnTo>
                    <a:pt x="966" y="1264"/>
                  </a:lnTo>
                  <a:lnTo>
                    <a:pt x="966" y="1263"/>
                  </a:lnTo>
                  <a:lnTo>
                    <a:pt x="966" y="1262"/>
                  </a:lnTo>
                  <a:lnTo>
                    <a:pt x="965" y="1262"/>
                  </a:lnTo>
                  <a:lnTo>
                    <a:pt x="966" y="1260"/>
                  </a:lnTo>
                  <a:lnTo>
                    <a:pt x="966" y="1259"/>
                  </a:lnTo>
                  <a:lnTo>
                    <a:pt x="965" y="1259"/>
                  </a:lnTo>
                  <a:lnTo>
                    <a:pt x="965" y="1257"/>
                  </a:lnTo>
                  <a:lnTo>
                    <a:pt x="964" y="1257"/>
                  </a:lnTo>
                  <a:lnTo>
                    <a:pt x="963" y="1257"/>
                  </a:lnTo>
                  <a:lnTo>
                    <a:pt x="962" y="1254"/>
                  </a:lnTo>
                  <a:lnTo>
                    <a:pt x="961" y="1253"/>
                  </a:lnTo>
                  <a:lnTo>
                    <a:pt x="960" y="1254"/>
                  </a:lnTo>
                  <a:lnTo>
                    <a:pt x="960" y="1256"/>
                  </a:lnTo>
                  <a:lnTo>
                    <a:pt x="959" y="1256"/>
                  </a:lnTo>
                  <a:lnTo>
                    <a:pt x="958" y="1255"/>
                  </a:lnTo>
                  <a:lnTo>
                    <a:pt x="958" y="1254"/>
                  </a:lnTo>
                  <a:lnTo>
                    <a:pt x="957" y="1254"/>
                  </a:lnTo>
                  <a:lnTo>
                    <a:pt x="957" y="1253"/>
                  </a:lnTo>
                  <a:lnTo>
                    <a:pt x="956" y="1251"/>
                  </a:lnTo>
                  <a:lnTo>
                    <a:pt x="955" y="1251"/>
                  </a:lnTo>
                  <a:lnTo>
                    <a:pt x="954" y="1250"/>
                  </a:lnTo>
                  <a:lnTo>
                    <a:pt x="953" y="1249"/>
                  </a:lnTo>
                  <a:lnTo>
                    <a:pt x="952" y="1248"/>
                  </a:lnTo>
                  <a:lnTo>
                    <a:pt x="952" y="1247"/>
                  </a:lnTo>
                  <a:lnTo>
                    <a:pt x="951" y="1246"/>
                  </a:lnTo>
                  <a:lnTo>
                    <a:pt x="951" y="1244"/>
                  </a:lnTo>
                  <a:lnTo>
                    <a:pt x="950" y="1244"/>
                  </a:lnTo>
                  <a:lnTo>
                    <a:pt x="949" y="1243"/>
                  </a:lnTo>
                  <a:lnTo>
                    <a:pt x="948" y="1244"/>
                  </a:lnTo>
                  <a:lnTo>
                    <a:pt x="947" y="1244"/>
                  </a:lnTo>
                  <a:lnTo>
                    <a:pt x="946" y="1244"/>
                  </a:lnTo>
                  <a:lnTo>
                    <a:pt x="945" y="1244"/>
                  </a:lnTo>
                  <a:lnTo>
                    <a:pt x="944" y="1244"/>
                  </a:lnTo>
                  <a:lnTo>
                    <a:pt x="944" y="1245"/>
                  </a:lnTo>
                  <a:lnTo>
                    <a:pt x="943" y="1245"/>
                  </a:lnTo>
                  <a:lnTo>
                    <a:pt x="943" y="1246"/>
                  </a:lnTo>
                  <a:lnTo>
                    <a:pt x="943" y="1247"/>
                  </a:lnTo>
                  <a:lnTo>
                    <a:pt x="943" y="1248"/>
                  </a:lnTo>
                  <a:lnTo>
                    <a:pt x="943" y="1249"/>
                  </a:lnTo>
                  <a:lnTo>
                    <a:pt x="941" y="1249"/>
                  </a:lnTo>
                  <a:lnTo>
                    <a:pt x="939" y="1250"/>
                  </a:lnTo>
                  <a:lnTo>
                    <a:pt x="938" y="1250"/>
                  </a:lnTo>
                  <a:lnTo>
                    <a:pt x="937" y="1250"/>
                  </a:lnTo>
                  <a:lnTo>
                    <a:pt x="936" y="1249"/>
                  </a:lnTo>
                  <a:lnTo>
                    <a:pt x="936" y="1248"/>
                  </a:lnTo>
                  <a:lnTo>
                    <a:pt x="936" y="1247"/>
                  </a:lnTo>
                  <a:lnTo>
                    <a:pt x="935" y="1246"/>
                  </a:lnTo>
                  <a:lnTo>
                    <a:pt x="936" y="1244"/>
                  </a:lnTo>
                  <a:lnTo>
                    <a:pt x="935" y="1243"/>
                  </a:lnTo>
                  <a:lnTo>
                    <a:pt x="934" y="1241"/>
                  </a:lnTo>
                  <a:lnTo>
                    <a:pt x="932" y="1239"/>
                  </a:lnTo>
                  <a:lnTo>
                    <a:pt x="932" y="1238"/>
                  </a:lnTo>
                  <a:lnTo>
                    <a:pt x="931" y="1238"/>
                  </a:lnTo>
                  <a:lnTo>
                    <a:pt x="931" y="1237"/>
                  </a:lnTo>
                  <a:lnTo>
                    <a:pt x="930" y="1237"/>
                  </a:lnTo>
                  <a:lnTo>
                    <a:pt x="929" y="1237"/>
                  </a:lnTo>
                  <a:lnTo>
                    <a:pt x="929" y="1238"/>
                  </a:lnTo>
                  <a:lnTo>
                    <a:pt x="928" y="1239"/>
                  </a:lnTo>
                  <a:lnTo>
                    <a:pt x="928" y="1241"/>
                  </a:lnTo>
                  <a:lnTo>
                    <a:pt x="928" y="1242"/>
                  </a:lnTo>
                  <a:lnTo>
                    <a:pt x="927" y="1242"/>
                  </a:lnTo>
                  <a:lnTo>
                    <a:pt x="926" y="1244"/>
                  </a:lnTo>
                  <a:lnTo>
                    <a:pt x="925" y="1243"/>
                  </a:lnTo>
                  <a:lnTo>
                    <a:pt x="924" y="1244"/>
                  </a:lnTo>
                  <a:lnTo>
                    <a:pt x="919" y="1245"/>
                  </a:lnTo>
                  <a:lnTo>
                    <a:pt x="918" y="1244"/>
                  </a:lnTo>
                  <a:lnTo>
                    <a:pt x="916" y="1244"/>
                  </a:lnTo>
                  <a:lnTo>
                    <a:pt x="915" y="1242"/>
                  </a:lnTo>
                  <a:lnTo>
                    <a:pt x="915" y="1241"/>
                  </a:lnTo>
                  <a:lnTo>
                    <a:pt x="915" y="1240"/>
                  </a:lnTo>
                  <a:lnTo>
                    <a:pt x="915" y="1239"/>
                  </a:lnTo>
                  <a:lnTo>
                    <a:pt x="914" y="1238"/>
                  </a:lnTo>
                  <a:lnTo>
                    <a:pt x="913" y="1237"/>
                  </a:lnTo>
                  <a:lnTo>
                    <a:pt x="912" y="1237"/>
                  </a:lnTo>
                  <a:lnTo>
                    <a:pt x="912" y="1238"/>
                  </a:lnTo>
                  <a:lnTo>
                    <a:pt x="911" y="1237"/>
                  </a:lnTo>
                  <a:lnTo>
                    <a:pt x="909" y="1237"/>
                  </a:lnTo>
                  <a:lnTo>
                    <a:pt x="907" y="1235"/>
                  </a:lnTo>
                  <a:lnTo>
                    <a:pt x="906" y="1236"/>
                  </a:lnTo>
                  <a:lnTo>
                    <a:pt x="906" y="1237"/>
                  </a:lnTo>
                  <a:lnTo>
                    <a:pt x="905" y="1238"/>
                  </a:lnTo>
                  <a:lnTo>
                    <a:pt x="904" y="1239"/>
                  </a:lnTo>
                  <a:lnTo>
                    <a:pt x="904" y="1240"/>
                  </a:lnTo>
                  <a:lnTo>
                    <a:pt x="903" y="1242"/>
                  </a:lnTo>
                  <a:lnTo>
                    <a:pt x="902" y="1243"/>
                  </a:lnTo>
                  <a:lnTo>
                    <a:pt x="899" y="1245"/>
                  </a:lnTo>
                  <a:lnTo>
                    <a:pt x="898" y="1246"/>
                  </a:lnTo>
                  <a:lnTo>
                    <a:pt x="897" y="1246"/>
                  </a:lnTo>
                  <a:lnTo>
                    <a:pt x="895" y="1245"/>
                  </a:lnTo>
                  <a:lnTo>
                    <a:pt x="893" y="1245"/>
                  </a:lnTo>
                  <a:lnTo>
                    <a:pt x="893" y="1246"/>
                  </a:lnTo>
                  <a:lnTo>
                    <a:pt x="891" y="1247"/>
                  </a:lnTo>
                  <a:lnTo>
                    <a:pt x="890" y="1247"/>
                  </a:lnTo>
                  <a:lnTo>
                    <a:pt x="889" y="1246"/>
                  </a:lnTo>
                  <a:lnTo>
                    <a:pt x="887" y="1246"/>
                  </a:lnTo>
                  <a:lnTo>
                    <a:pt x="886" y="1246"/>
                  </a:lnTo>
                  <a:lnTo>
                    <a:pt x="885" y="1247"/>
                  </a:lnTo>
                  <a:lnTo>
                    <a:pt x="884" y="1248"/>
                  </a:lnTo>
                  <a:lnTo>
                    <a:pt x="883" y="1249"/>
                  </a:lnTo>
                  <a:lnTo>
                    <a:pt x="882" y="1249"/>
                  </a:lnTo>
                  <a:lnTo>
                    <a:pt x="881" y="1249"/>
                  </a:lnTo>
                  <a:lnTo>
                    <a:pt x="879" y="1249"/>
                  </a:lnTo>
                  <a:lnTo>
                    <a:pt x="878" y="1249"/>
                  </a:lnTo>
                  <a:lnTo>
                    <a:pt x="877" y="1249"/>
                  </a:lnTo>
                  <a:lnTo>
                    <a:pt x="876" y="1251"/>
                  </a:lnTo>
                  <a:lnTo>
                    <a:pt x="876" y="1253"/>
                  </a:lnTo>
                  <a:lnTo>
                    <a:pt x="875" y="1253"/>
                  </a:lnTo>
                  <a:lnTo>
                    <a:pt x="874" y="1254"/>
                  </a:lnTo>
                  <a:lnTo>
                    <a:pt x="872" y="1252"/>
                  </a:lnTo>
                  <a:lnTo>
                    <a:pt x="870" y="1251"/>
                  </a:lnTo>
                  <a:lnTo>
                    <a:pt x="867" y="1249"/>
                  </a:lnTo>
                  <a:lnTo>
                    <a:pt x="866" y="1249"/>
                  </a:lnTo>
                  <a:lnTo>
                    <a:pt x="865" y="1249"/>
                  </a:lnTo>
                  <a:lnTo>
                    <a:pt x="864" y="1247"/>
                  </a:lnTo>
                  <a:lnTo>
                    <a:pt x="863" y="1246"/>
                  </a:lnTo>
                  <a:lnTo>
                    <a:pt x="860" y="1246"/>
                  </a:lnTo>
                  <a:lnTo>
                    <a:pt x="859" y="1246"/>
                  </a:lnTo>
                  <a:lnTo>
                    <a:pt x="857" y="1246"/>
                  </a:lnTo>
                  <a:lnTo>
                    <a:pt x="856" y="1247"/>
                  </a:lnTo>
                  <a:lnTo>
                    <a:pt x="855" y="1247"/>
                  </a:lnTo>
                  <a:lnTo>
                    <a:pt x="854" y="1247"/>
                  </a:lnTo>
                  <a:lnTo>
                    <a:pt x="853" y="1247"/>
                  </a:lnTo>
                  <a:lnTo>
                    <a:pt x="852" y="1246"/>
                  </a:lnTo>
                  <a:lnTo>
                    <a:pt x="850" y="1245"/>
                  </a:lnTo>
                  <a:lnTo>
                    <a:pt x="849" y="1245"/>
                  </a:lnTo>
                  <a:lnTo>
                    <a:pt x="848" y="1246"/>
                  </a:lnTo>
                  <a:lnTo>
                    <a:pt x="845" y="1246"/>
                  </a:lnTo>
                  <a:lnTo>
                    <a:pt x="844" y="1245"/>
                  </a:lnTo>
                  <a:lnTo>
                    <a:pt x="843" y="1245"/>
                  </a:lnTo>
                  <a:lnTo>
                    <a:pt x="843" y="1226"/>
                  </a:lnTo>
                  <a:lnTo>
                    <a:pt x="843" y="1202"/>
                  </a:lnTo>
                  <a:lnTo>
                    <a:pt x="842" y="1201"/>
                  </a:lnTo>
                  <a:lnTo>
                    <a:pt x="840" y="1198"/>
                  </a:lnTo>
                  <a:lnTo>
                    <a:pt x="830" y="1187"/>
                  </a:lnTo>
                  <a:lnTo>
                    <a:pt x="827" y="1182"/>
                  </a:lnTo>
                  <a:lnTo>
                    <a:pt x="821" y="1177"/>
                  </a:lnTo>
                  <a:lnTo>
                    <a:pt x="775" y="1123"/>
                  </a:lnTo>
                  <a:lnTo>
                    <a:pt x="773" y="1123"/>
                  </a:lnTo>
                  <a:lnTo>
                    <a:pt x="772" y="1124"/>
                  </a:lnTo>
                  <a:lnTo>
                    <a:pt x="768" y="1125"/>
                  </a:lnTo>
                  <a:lnTo>
                    <a:pt x="766" y="1125"/>
                  </a:lnTo>
                  <a:lnTo>
                    <a:pt x="765" y="1125"/>
                  </a:lnTo>
                  <a:lnTo>
                    <a:pt x="764" y="1125"/>
                  </a:lnTo>
                  <a:lnTo>
                    <a:pt x="763" y="1125"/>
                  </a:lnTo>
                  <a:lnTo>
                    <a:pt x="762" y="1125"/>
                  </a:lnTo>
                  <a:lnTo>
                    <a:pt x="762" y="1126"/>
                  </a:lnTo>
                  <a:lnTo>
                    <a:pt x="762" y="1127"/>
                  </a:lnTo>
                  <a:lnTo>
                    <a:pt x="761" y="1128"/>
                  </a:lnTo>
                  <a:lnTo>
                    <a:pt x="760" y="1129"/>
                  </a:lnTo>
                  <a:lnTo>
                    <a:pt x="758" y="1131"/>
                  </a:lnTo>
                  <a:lnTo>
                    <a:pt x="756" y="1131"/>
                  </a:lnTo>
                  <a:lnTo>
                    <a:pt x="755" y="1131"/>
                  </a:lnTo>
                  <a:lnTo>
                    <a:pt x="755" y="1132"/>
                  </a:lnTo>
                  <a:lnTo>
                    <a:pt x="753" y="1132"/>
                  </a:lnTo>
                  <a:lnTo>
                    <a:pt x="752" y="1132"/>
                  </a:lnTo>
                  <a:lnTo>
                    <a:pt x="752" y="1134"/>
                  </a:lnTo>
                  <a:lnTo>
                    <a:pt x="750" y="1134"/>
                  </a:lnTo>
                  <a:lnTo>
                    <a:pt x="748" y="1134"/>
                  </a:lnTo>
                  <a:lnTo>
                    <a:pt x="747" y="1133"/>
                  </a:lnTo>
                  <a:lnTo>
                    <a:pt x="745" y="1132"/>
                  </a:lnTo>
                  <a:lnTo>
                    <a:pt x="744" y="1132"/>
                  </a:lnTo>
                  <a:lnTo>
                    <a:pt x="743" y="1132"/>
                  </a:lnTo>
                  <a:lnTo>
                    <a:pt x="742" y="1132"/>
                  </a:lnTo>
                  <a:lnTo>
                    <a:pt x="741" y="1130"/>
                  </a:lnTo>
                  <a:lnTo>
                    <a:pt x="740" y="1130"/>
                  </a:lnTo>
                  <a:lnTo>
                    <a:pt x="737" y="1130"/>
                  </a:lnTo>
                  <a:lnTo>
                    <a:pt x="736" y="1131"/>
                  </a:lnTo>
                  <a:lnTo>
                    <a:pt x="735" y="1131"/>
                  </a:lnTo>
                  <a:lnTo>
                    <a:pt x="733" y="1131"/>
                  </a:lnTo>
                  <a:lnTo>
                    <a:pt x="730" y="1131"/>
                  </a:lnTo>
                  <a:lnTo>
                    <a:pt x="728" y="1132"/>
                  </a:lnTo>
                  <a:lnTo>
                    <a:pt x="726" y="1133"/>
                  </a:lnTo>
                  <a:lnTo>
                    <a:pt x="725" y="1133"/>
                  </a:lnTo>
                  <a:lnTo>
                    <a:pt x="724" y="1133"/>
                  </a:lnTo>
                  <a:lnTo>
                    <a:pt x="724" y="1132"/>
                  </a:lnTo>
                  <a:lnTo>
                    <a:pt x="724" y="1130"/>
                  </a:lnTo>
                  <a:lnTo>
                    <a:pt x="723" y="1130"/>
                  </a:lnTo>
                  <a:lnTo>
                    <a:pt x="722" y="1130"/>
                  </a:lnTo>
                  <a:lnTo>
                    <a:pt x="722" y="1127"/>
                  </a:lnTo>
                  <a:lnTo>
                    <a:pt x="721" y="1125"/>
                  </a:lnTo>
                  <a:lnTo>
                    <a:pt x="720" y="1124"/>
                  </a:lnTo>
                  <a:lnTo>
                    <a:pt x="719" y="1123"/>
                  </a:lnTo>
                  <a:lnTo>
                    <a:pt x="718" y="1123"/>
                  </a:lnTo>
                  <a:lnTo>
                    <a:pt x="717" y="1122"/>
                  </a:lnTo>
                  <a:lnTo>
                    <a:pt x="716" y="1121"/>
                  </a:lnTo>
                  <a:lnTo>
                    <a:pt x="716" y="1120"/>
                  </a:lnTo>
                  <a:lnTo>
                    <a:pt x="715" y="1119"/>
                  </a:lnTo>
                  <a:lnTo>
                    <a:pt x="716" y="1118"/>
                  </a:lnTo>
                  <a:lnTo>
                    <a:pt x="715" y="1117"/>
                  </a:lnTo>
                  <a:lnTo>
                    <a:pt x="714" y="1117"/>
                  </a:lnTo>
                  <a:lnTo>
                    <a:pt x="714" y="1116"/>
                  </a:lnTo>
                  <a:lnTo>
                    <a:pt x="713" y="1116"/>
                  </a:lnTo>
                  <a:lnTo>
                    <a:pt x="713" y="1114"/>
                  </a:lnTo>
                  <a:lnTo>
                    <a:pt x="711" y="1114"/>
                  </a:lnTo>
                  <a:lnTo>
                    <a:pt x="710" y="1116"/>
                  </a:lnTo>
                  <a:lnTo>
                    <a:pt x="709" y="1117"/>
                  </a:lnTo>
                  <a:lnTo>
                    <a:pt x="708" y="1116"/>
                  </a:lnTo>
                  <a:lnTo>
                    <a:pt x="707" y="1116"/>
                  </a:lnTo>
                  <a:lnTo>
                    <a:pt x="706" y="1117"/>
                  </a:lnTo>
                  <a:lnTo>
                    <a:pt x="705" y="1117"/>
                  </a:lnTo>
                  <a:lnTo>
                    <a:pt x="704" y="1116"/>
                  </a:lnTo>
                  <a:lnTo>
                    <a:pt x="703" y="1116"/>
                  </a:lnTo>
                  <a:lnTo>
                    <a:pt x="701" y="1116"/>
                  </a:lnTo>
                  <a:lnTo>
                    <a:pt x="700" y="1117"/>
                  </a:lnTo>
                  <a:lnTo>
                    <a:pt x="699" y="1118"/>
                  </a:lnTo>
                  <a:lnTo>
                    <a:pt x="698" y="1119"/>
                  </a:lnTo>
                  <a:lnTo>
                    <a:pt x="697" y="1120"/>
                  </a:lnTo>
                  <a:lnTo>
                    <a:pt x="696" y="1120"/>
                  </a:lnTo>
                  <a:lnTo>
                    <a:pt x="695" y="1118"/>
                  </a:lnTo>
                  <a:lnTo>
                    <a:pt x="695" y="1117"/>
                  </a:lnTo>
                  <a:lnTo>
                    <a:pt x="693" y="1118"/>
                  </a:lnTo>
                  <a:lnTo>
                    <a:pt x="693" y="1117"/>
                  </a:lnTo>
                  <a:lnTo>
                    <a:pt x="692" y="1116"/>
                  </a:lnTo>
                  <a:lnTo>
                    <a:pt x="689" y="1115"/>
                  </a:lnTo>
                  <a:lnTo>
                    <a:pt x="687" y="1113"/>
                  </a:lnTo>
                  <a:lnTo>
                    <a:pt x="686" y="1111"/>
                  </a:lnTo>
                  <a:lnTo>
                    <a:pt x="685" y="1110"/>
                  </a:lnTo>
                  <a:lnTo>
                    <a:pt x="685" y="1111"/>
                  </a:lnTo>
                  <a:lnTo>
                    <a:pt x="682" y="1113"/>
                  </a:lnTo>
                  <a:lnTo>
                    <a:pt x="681" y="1112"/>
                  </a:lnTo>
                  <a:lnTo>
                    <a:pt x="680" y="1112"/>
                  </a:lnTo>
                  <a:lnTo>
                    <a:pt x="679" y="1109"/>
                  </a:lnTo>
                  <a:lnTo>
                    <a:pt x="679" y="1108"/>
                  </a:lnTo>
                  <a:lnTo>
                    <a:pt x="678" y="1108"/>
                  </a:lnTo>
                  <a:lnTo>
                    <a:pt x="675" y="1109"/>
                  </a:lnTo>
                  <a:lnTo>
                    <a:pt x="674" y="1109"/>
                  </a:lnTo>
                  <a:lnTo>
                    <a:pt x="673" y="1107"/>
                  </a:lnTo>
                  <a:lnTo>
                    <a:pt x="671" y="1106"/>
                  </a:lnTo>
                  <a:lnTo>
                    <a:pt x="668" y="1106"/>
                  </a:lnTo>
                  <a:lnTo>
                    <a:pt x="667" y="1105"/>
                  </a:lnTo>
                  <a:lnTo>
                    <a:pt x="667" y="1104"/>
                  </a:lnTo>
                  <a:lnTo>
                    <a:pt x="668" y="1101"/>
                  </a:lnTo>
                  <a:lnTo>
                    <a:pt x="668" y="1100"/>
                  </a:lnTo>
                  <a:lnTo>
                    <a:pt x="669" y="1099"/>
                  </a:lnTo>
                  <a:lnTo>
                    <a:pt x="668" y="1098"/>
                  </a:lnTo>
                  <a:lnTo>
                    <a:pt x="665" y="1098"/>
                  </a:lnTo>
                  <a:lnTo>
                    <a:pt x="663" y="1097"/>
                  </a:lnTo>
                  <a:lnTo>
                    <a:pt x="661" y="1096"/>
                  </a:lnTo>
                  <a:lnTo>
                    <a:pt x="660" y="1094"/>
                  </a:lnTo>
                  <a:lnTo>
                    <a:pt x="660" y="1093"/>
                  </a:lnTo>
                  <a:lnTo>
                    <a:pt x="659" y="1092"/>
                  </a:lnTo>
                  <a:lnTo>
                    <a:pt x="657" y="1091"/>
                  </a:lnTo>
                  <a:lnTo>
                    <a:pt x="657" y="1090"/>
                  </a:lnTo>
                  <a:lnTo>
                    <a:pt x="656" y="1090"/>
                  </a:lnTo>
                  <a:lnTo>
                    <a:pt x="655" y="1090"/>
                  </a:lnTo>
                  <a:lnTo>
                    <a:pt x="654" y="1089"/>
                  </a:lnTo>
                  <a:lnTo>
                    <a:pt x="653" y="1088"/>
                  </a:lnTo>
                  <a:lnTo>
                    <a:pt x="654" y="1087"/>
                  </a:lnTo>
                  <a:lnTo>
                    <a:pt x="653" y="1087"/>
                  </a:lnTo>
                  <a:lnTo>
                    <a:pt x="652" y="1087"/>
                  </a:lnTo>
                  <a:lnTo>
                    <a:pt x="652" y="1086"/>
                  </a:lnTo>
                  <a:lnTo>
                    <a:pt x="650" y="1085"/>
                  </a:lnTo>
                  <a:lnTo>
                    <a:pt x="649" y="1086"/>
                  </a:lnTo>
                  <a:lnTo>
                    <a:pt x="649" y="1085"/>
                  </a:lnTo>
                  <a:lnTo>
                    <a:pt x="648" y="1084"/>
                  </a:lnTo>
                  <a:lnTo>
                    <a:pt x="647" y="1083"/>
                  </a:lnTo>
                  <a:lnTo>
                    <a:pt x="647" y="1082"/>
                  </a:lnTo>
                  <a:lnTo>
                    <a:pt x="647" y="1081"/>
                  </a:lnTo>
                  <a:lnTo>
                    <a:pt x="646" y="1081"/>
                  </a:lnTo>
                  <a:lnTo>
                    <a:pt x="645" y="1081"/>
                  </a:lnTo>
                  <a:lnTo>
                    <a:pt x="645" y="1080"/>
                  </a:lnTo>
                  <a:lnTo>
                    <a:pt x="644" y="1079"/>
                  </a:lnTo>
                  <a:lnTo>
                    <a:pt x="643" y="1078"/>
                  </a:lnTo>
                  <a:lnTo>
                    <a:pt x="642" y="1079"/>
                  </a:lnTo>
                  <a:lnTo>
                    <a:pt x="641" y="1080"/>
                  </a:lnTo>
                  <a:lnTo>
                    <a:pt x="640" y="1081"/>
                  </a:lnTo>
                  <a:lnTo>
                    <a:pt x="639" y="1082"/>
                  </a:lnTo>
                  <a:lnTo>
                    <a:pt x="638" y="1082"/>
                  </a:lnTo>
                  <a:lnTo>
                    <a:pt x="638" y="1081"/>
                  </a:lnTo>
                  <a:lnTo>
                    <a:pt x="637" y="1080"/>
                  </a:lnTo>
                  <a:lnTo>
                    <a:pt x="636" y="1079"/>
                  </a:lnTo>
                  <a:lnTo>
                    <a:pt x="635" y="1079"/>
                  </a:lnTo>
                  <a:lnTo>
                    <a:pt x="635" y="1078"/>
                  </a:lnTo>
                  <a:lnTo>
                    <a:pt x="634" y="1078"/>
                  </a:lnTo>
                  <a:lnTo>
                    <a:pt x="633" y="1077"/>
                  </a:lnTo>
                  <a:lnTo>
                    <a:pt x="634" y="1077"/>
                  </a:lnTo>
                  <a:lnTo>
                    <a:pt x="633" y="1077"/>
                  </a:lnTo>
                  <a:lnTo>
                    <a:pt x="633" y="1076"/>
                  </a:lnTo>
                  <a:lnTo>
                    <a:pt x="633" y="1075"/>
                  </a:lnTo>
                  <a:lnTo>
                    <a:pt x="633" y="1076"/>
                  </a:lnTo>
                  <a:lnTo>
                    <a:pt x="632" y="1076"/>
                  </a:lnTo>
                  <a:lnTo>
                    <a:pt x="631" y="1075"/>
                  </a:lnTo>
                  <a:lnTo>
                    <a:pt x="630" y="1074"/>
                  </a:lnTo>
                  <a:lnTo>
                    <a:pt x="630" y="1073"/>
                  </a:lnTo>
                  <a:lnTo>
                    <a:pt x="629" y="1074"/>
                  </a:lnTo>
                  <a:lnTo>
                    <a:pt x="629" y="1073"/>
                  </a:lnTo>
                  <a:lnTo>
                    <a:pt x="628" y="1073"/>
                  </a:lnTo>
                  <a:lnTo>
                    <a:pt x="626" y="1071"/>
                  </a:lnTo>
                  <a:lnTo>
                    <a:pt x="627" y="1071"/>
                  </a:lnTo>
                  <a:lnTo>
                    <a:pt x="627" y="1070"/>
                  </a:lnTo>
                  <a:lnTo>
                    <a:pt x="626" y="1070"/>
                  </a:lnTo>
                  <a:lnTo>
                    <a:pt x="626" y="1069"/>
                  </a:lnTo>
                  <a:lnTo>
                    <a:pt x="625" y="1069"/>
                  </a:lnTo>
                  <a:lnTo>
                    <a:pt x="624" y="1069"/>
                  </a:lnTo>
                  <a:lnTo>
                    <a:pt x="623" y="1070"/>
                  </a:lnTo>
                  <a:lnTo>
                    <a:pt x="623" y="1069"/>
                  </a:lnTo>
                  <a:lnTo>
                    <a:pt x="622" y="1069"/>
                  </a:lnTo>
                  <a:lnTo>
                    <a:pt x="623" y="1069"/>
                  </a:lnTo>
                  <a:lnTo>
                    <a:pt x="623" y="1068"/>
                  </a:lnTo>
                  <a:lnTo>
                    <a:pt x="621" y="1068"/>
                  </a:lnTo>
                  <a:lnTo>
                    <a:pt x="621" y="1067"/>
                  </a:lnTo>
                  <a:lnTo>
                    <a:pt x="619" y="1066"/>
                  </a:lnTo>
                  <a:lnTo>
                    <a:pt x="619" y="1065"/>
                  </a:lnTo>
                  <a:lnTo>
                    <a:pt x="618" y="1065"/>
                  </a:lnTo>
                  <a:lnTo>
                    <a:pt x="618" y="1064"/>
                  </a:lnTo>
                  <a:lnTo>
                    <a:pt x="618" y="1063"/>
                  </a:lnTo>
                  <a:lnTo>
                    <a:pt x="618" y="1062"/>
                  </a:lnTo>
                  <a:lnTo>
                    <a:pt x="617" y="1062"/>
                  </a:lnTo>
                  <a:lnTo>
                    <a:pt x="616" y="1061"/>
                  </a:lnTo>
                  <a:lnTo>
                    <a:pt x="615" y="1061"/>
                  </a:lnTo>
                  <a:lnTo>
                    <a:pt x="612" y="1060"/>
                  </a:lnTo>
                  <a:lnTo>
                    <a:pt x="610" y="1058"/>
                  </a:lnTo>
                  <a:lnTo>
                    <a:pt x="609" y="1058"/>
                  </a:lnTo>
                  <a:lnTo>
                    <a:pt x="608" y="1057"/>
                  </a:lnTo>
                  <a:lnTo>
                    <a:pt x="607" y="1055"/>
                  </a:lnTo>
                  <a:lnTo>
                    <a:pt x="606" y="1055"/>
                  </a:lnTo>
                  <a:lnTo>
                    <a:pt x="605" y="1054"/>
                  </a:lnTo>
                  <a:lnTo>
                    <a:pt x="604" y="1052"/>
                  </a:lnTo>
                  <a:lnTo>
                    <a:pt x="604" y="1051"/>
                  </a:lnTo>
                  <a:lnTo>
                    <a:pt x="603" y="1051"/>
                  </a:lnTo>
                  <a:lnTo>
                    <a:pt x="602" y="1050"/>
                  </a:lnTo>
                  <a:lnTo>
                    <a:pt x="601" y="1049"/>
                  </a:lnTo>
                  <a:lnTo>
                    <a:pt x="601" y="1048"/>
                  </a:lnTo>
                  <a:lnTo>
                    <a:pt x="599" y="1048"/>
                  </a:lnTo>
                  <a:lnTo>
                    <a:pt x="599" y="1047"/>
                  </a:lnTo>
                  <a:lnTo>
                    <a:pt x="600" y="1047"/>
                  </a:lnTo>
                  <a:lnTo>
                    <a:pt x="600" y="1046"/>
                  </a:lnTo>
                  <a:lnTo>
                    <a:pt x="599" y="1046"/>
                  </a:lnTo>
                  <a:lnTo>
                    <a:pt x="598" y="1046"/>
                  </a:lnTo>
                  <a:lnTo>
                    <a:pt x="597" y="1046"/>
                  </a:lnTo>
                  <a:lnTo>
                    <a:pt x="596" y="1046"/>
                  </a:lnTo>
                  <a:lnTo>
                    <a:pt x="595" y="1045"/>
                  </a:lnTo>
                  <a:lnTo>
                    <a:pt x="595" y="1044"/>
                  </a:lnTo>
                  <a:lnTo>
                    <a:pt x="594" y="1045"/>
                  </a:lnTo>
                  <a:lnTo>
                    <a:pt x="594" y="1044"/>
                  </a:lnTo>
                  <a:lnTo>
                    <a:pt x="594" y="1043"/>
                  </a:lnTo>
                  <a:lnTo>
                    <a:pt x="593" y="1043"/>
                  </a:lnTo>
                  <a:lnTo>
                    <a:pt x="593" y="1041"/>
                  </a:lnTo>
                  <a:lnTo>
                    <a:pt x="592" y="1042"/>
                  </a:lnTo>
                  <a:lnTo>
                    <a:pt x="592" y="1041"/>
                  </a:lnTo>
                  <a:lnTo>
                    <a:pt x="591" y="1041"/>
                  </a:lnTo>
                  <a:lnTo>
                    <a:pt x="591" y="1040"/>
                  </a:lnTo>
                  <a:lnTo>
                    <a:pt x="591" y="1039"/>
                  </a:lnTo>
                  <a:lnTo>
                    <a:pt x="590" y="1038"/>
                  </a:lnTo>
                  <a:lnTo>
                    <a:pt x="589" y="1037"/>
                  </a:lnTo>
                  <a:lnTo>
                    <a:pt x="589" y="1035"/>
                  </a:lnTo>
                  <a:lnTo>
                    <a:pt x="588" y="1034"/>
                  </a:lnTo>
                  <a:lnTo>
                    <a:pt x="587" y="1034"/>
                  </a:lnTo>
                  <a:lnTo>
                    <a:pt x="584" y="1033"/>
                  </a:lnTo>
                  <a:lnTo>
                    <a:pt x="583" y="1032"/>
                  </a:lnTo>
                  <a:lnTo>
                    <a:pt x="582" y="1032"/>
                  </a:lnTo>
                  <a:lnTo>
                    <a:pt x="581" y="1033"/>
                  </a:lnTo>
                  <a:lnTo>
                    <a:pt x="579" y="1032"/>
                  </a:lnTo>
                  <a:lnTo>
                    <a:pt x="578" y="1031"/>
                  </a:lnTo>
                  <a:lnTo>
                    <a:pt x="577" y="1032"/>
                  </a:lnTo>
                  <a:lnTo>
                    <a:pt x="576" y="1031"/>
                  </a:lnTo>
                  <a:lnTo>
                    <a:pt x="575" y="1031"/>
                  </a:lnTo>
                  <a:lnTo>
                    <a:pt x="574" y="1031"/>
                  </a:lnTo>
                  <a:lnTo>
                    <a:pt x="574" y="1030"/>
                  </a:lnTo>
                  <a:lnTo>
                    <a:pt x="575" y="1030"/>
                  </a:lnTo>
                  <a:lnTo>
                    <a:pt x="574" y="1029"/>
                  </a:lnTo>
                  <a:lnTo>
                    <a:pt x="573" y="1029"/>
                  </a:lnTo>
                  <a:lnTo>
                    <a:pt x="573" y="1028"/>
                  </a:lnTo>
                  <a:lnTo>
                    <a:pt x="571" y="1030"/>
                  </a:lnTo>
                  <a:lnTo>
                    <a:pt x="570" y="1030"/>
                  </a:lnTo>
                  <a:lnTo>
                    <a:pt x="569" y="1030"/>
                  </a:lnTo>
                  <a:lnTo>
                    <a:pt x="569" y="1029"/>
                  </a:lnTo>
                  <a:lnTo>
                    <a:pt x="568" y="1028"/>
                  </a:lnTo>
                  <a:lnTo>
                    <a:pt x="567" y="1028"/>
                  </a:lnTo>
                  <a:lnTo>
                    <a:pt x="567" y="1029"/>
                  </a:lnTo>
                  <a:lnTo>
                    <a:pt x="566" y="1029"/>
                  </a:lnTo>
                  <a:lnTo>
                    <a:pt x="565" y="1030"/>
                  </a:lnTo>
                  <a:lnTo>
                    <a:pt x="564" y="1030"/>
                  </a:lnTo>
                  <a:lnTo>
                    <a:pt x="564" y="1029"/>
                  </a:lnTo>
                  <a:lnTo>
                    <a:pt x="564" y="1028"/>
                  </a:lnTo>
                  <a:lnTo>
                    <a:pt x="563" y="1027"/>
                  </a:lnTo>
                  <a:lnTo>
                    <a:pt x="562" y="1026"/>
                  </a:lnTo>
                  <a:lnTo>
                    <a:pt x="561" y="1026"/>
                  </a:lnTo>
                  <a:lnTo>
                    <a:pt x="560" y="1027"/>
                  </a:lnTo>
                  <a:lnTo>
                    <a:pt x="559" y="1027"/>
                  </a:lnTo>
                  <a:lnTo>
                    <a:pt x="559" y="1026"/>
                  </a:lnTo>
                  <a:lnTo>
                    <a:pt x="558" y="1024"/>
                  </a:lnTo>
                  <a:lnTo>
                    <a:pt x="557" y="1024"/>
                  </a:lnTo>
                  <a:lnTo>
                    <a:pt x="556" y="1024"/>
                  </a:lnTo>
                  <a:lnTo>
                    <a:pt x="555" y="1024"/>
                  </a:lnTo>
                  <a:lnTo>
                    <a:pt x="554" y="1024"/>
                  </a:lnTo>
                  <a:lnTo>
                    <a:pt x="553" y="1023"/>
                  </a:lnTo>
                  <a:lnTo>
                    <a:pt x="552" y="1023"/>
                  </a:lnTo>
                  <a:lnTo>
                    <a:pt x="551" y="1022"/>
                  </a:lnTo>
                  <a:lnTo>
                    <a:pt x="550" y="1021"/>
                  </a:lnTo>
                  <a:lnTo>
                    <a:pt x="550" y="1020"/>
                  </a:lnTo>
                  <a:lnTo>
                    <a:pt x="549" y="1021"/>
                  </a:lnTo>
                  <a:lnTo>
                    <a:pt x="549" y="1022"/>
                  </a:lnTo>
                  <a:lnTo>
                    <a:pt x="548" y="1022"/>
                  </a:lnTo>
                  <a:lnTo>
                    <a:pt x="548" y="1021"/>
                  </a:lnTo>
                  <a:lnTo>
                    <a:pt x="547" y="1020"/>
                  </a:lnTo>
                  <a:lnTo>
                    <a:pt x="546" y="1020"/>
                  </a:lnTo>
                  <a:lnTo>
                    <a:pt x="545" y="1021"/>
                  </a:lnTo>
                  <a:lnTo>
                    <a:pt x="544" y="1021"/>
                  </a:lnTo>
                  <a:lnTo>
                    <a:pt x="543" y="1021"/>
                  </a:lnTo>
                  <a:lnTo>
                    <a:pt x="542" y="1021"/>
                  </a:lnTo>
                  <a:lnTo>
                    <a:pt x="541" y="1021"/>
                  </a:lnTo>
                  <a:lnTo>
                    <a:pt x="540" y="1021"/>
                  </a:lnTo>
                  <a:lnTo>
                    <a:pt x="539" y="1021"/>
                  </a:lnTo>
                  <a:lnTo>
                    <a:pt x="538" y="1020"/>
                  </a:lnTo>
                  <a:lnTo>
                    <a:pt x="537" y="1021"/>
                  </a:lnTo>
                  <a:lnTo>
                    <a:pt x="536" y="1021"/>
                  </a:lnTo>
                  <a:lnTo>
                    <a:pt x="535" y="1021"/>
                  </a:lnTo>
                  <a:lnTo>
                    <a:pt x="534" y="1021"/>
                  </a:lnTo>
                  <a:lnTo>
                    <a:pt x="534" y="1022"/>
                  </a:lnTo>
                  <a:lnTo>
                    <a:pt x="533" y="1022"/>
                  </a:lnTo>
                  <a:lnTo>
                    <a:pt x="533" y="1021"/>
                  </a:lnTo>
                  <a:lnTo>
                    <a:pt x="532" y="1022"/>
                  </a:lnTo>
                  <a:lnTo>
                    <a:pt x="531" y="1022"/>
                  </a:lnTo>
                  <a:lnTo>
                    <a:pt x="531" y="1023"/>
                  </a:lnTo>
                  <a:lnTo>
                    <a:pt x="530" y="1023"/>
                  </a:lnTo>
                  <a:lnTo>
                    <a:pt x="529" y="1023"/>
                  </a:lnTo>
                  <a:lnTo>
                    <a:pt x="528" y="1022"/>
                  </a:lnTo>
                  <a:lnTo>
                    <a:pt x="527" y="1022"/>
                  </a:lnTo>
                  <a:lnTo>
                    <a:pt x="526" y="1022"/>
                  </a:lnTo>
                  <a:lnTo>
                    <a:pt x="525" y="1023"/>
                  </a:lnTo>
                  <a:lnTo>
                    <a:pt x="524" y="1023"/>
                  </a:lnTo>
                  <a:lnTo>
                    <a:pt x="523" y="1023"/>
                  </a:lnTo>
                  <a:lnTo>
                    <a:pt x="523" y="1024"/>
                  </a:lnTo>
                  <a:lnTo>
                    <a:pt x="523" y="1025"/>
                  </a:lnTo>
                  <a:lnTo>
                    <a:pt x="522" y="1025"/>
                  </a:lnTo>
                  <a:lnTo>
                    <a:pt x="521" y="1025"/>
                  </a:lnTo>
                  <a:lnTo>
                    <a:pt x="520" y="1026"/>
                  </a:lnTo>
                  <a:lnTo>
                    <a:pt x="519" y="1026"/>
                  </a:lnTo>
                  <a:lnTo>
                    <a:pt x="517" y="1026"/>
                  </a:lnTo>
                  <a:lnTo>
                    <a:pt x="516" y="1026"/>
                  </a:lnTo>
                  <a:lnTo>
                    <a:pt x="515" y="1026"/>
                  </a:lnTo>
                  <a:lnTo>
                    <a:pt x="514" y="1026"/>
                  </a:lnTo>
                  <a:lnTo>
                    <a:pt x="514" y="1027"/>
                  </a:lnTo>
                  <a:lnTo>
                    <a:pt x="512" y="1027"/>
                  </a:lnTo>
                  <a:lnTo>
                    <a:pt x="511" y="1028"/>
                  </a:lnTo>
                  <a:lnTo>
                    <a:pt x="510" y="1028"/>
                  </a:lnTo>
                  <a:lnTo>
                    <a:pt x="509" y="1029"/>
                  </a:lnTo>
                  <a:lnTo>
                    <a:pt x="509" y="1030"/>
                  </a:lnTo>
                  <a:lnTo>
                    <a:pt x="508" y="1030"/>
                  </a:lnTo>
                  <a:lnTo>
                    <a:pt x="507" y="1029"/>
                  </a:lnTo>
                  <a:lnTo>
                    <a:pt x="506" y="1029"/>
                  </a:lnTo>
                  <a:lnTo>
                    <a:pt x="506" y="1030"/>
                  </a:lnTo>
                  <a:lnTo>
                    <a:pt x="505" y="1029"/>
                  </a:lnTo>
                  <a:lnTo>
                    <a:pt x="505" y="1030"/>
                  </a:lnTo>
                  <a:lnTo>
                    <a:pt x="504" y="1030"/>
                  </a:lnTo>
                  <a:lnTo>
                    <a:pt x="504" y="1031"/>
                  </a:lnTo>
                  <a:lnTo>
                    <a:pt x="503" y="1031"/>
                  </a:lnTo>
                  <a:lnTo>
                    <a:pt x="503" y="1032"/>
                  </a:lnTo>
                  <a:lnTo>
                    <a:pt x="501" y="1032"/>
                  </a:lnTo>
                  <a:lnTo>
                    <a:pt x="500" y="1033"/>
                  </a:lnTo>
                  <a:lnTo>
                    <a:pt x="500" y="1034"/>
                  </a:lnTo>
                  <a:lnTo>
                    <a:pt x="501" y="1035"/>
                  </a:lnTo>
                  <a:lnTo>
                    <a:pt x="500" y="1036"/>
                  </a:lnTo>
                  <a:lnTo>
                    <a:pt x="499" y="1036"/>
                  </a:lnTo>
                  <a:lnTo>
                    <a:pt x="498" y="1036"/>
                  </a:lnTo>
                  <a:lnTo>
                    <a:pt x="498" y="1035"/>
                  </a:lnTo>
                  <a:lnTo>
                    <a:pt x="497" y="1036"/>
                  </a:lnTo>
                  <a:lnTo>
                    <a:pt x="497" y="1037"/>
                  </a:lnTo>
                  <a:lnTo>
                    <a:pt x="498" y="1038"/>
                  </a:lnTo>
                  <a:lnTo>
                    <a:pt x="498" y="1039"/>
                  </a:lnTo>
                  <a:lnTo>
                    <a:pt x="499" y="1039"/>
                  </a:lnTo>
                  <a:lnTo>
                    <a:pt x="499" y="1040"/>
                  </a:lnTo>
                  <a:lnTo>
                    <a:pt x="498" y="1040"/>
                  </a:lnTo>
                  <a:lnTo>
                    <a:pt x="497" y="1041"/>
                  </a:lnTo>
                  <a:lnTo>
                    <a:pt x="496" y="1040"/>
                  </a:lnTo>
                  <a:lnTo>
                    <a:pt x="495" y="1040"/>
                  </a:lnTo>
                  <a:lnTo>
                    <a:pt x="495" y="1041"/>
                  </a:lnTo>
                  <a:lnTo>
                    <a:pt x="494" y="1040"/>
                  </a:lnTo>
                  <a:lnTo>
                    <a:pt x="493" y="1041"/>
                  </a:lnTo>
                  <a:lnTo>
                    <a:pt x="492" y="1041"/>
                  </a:lnTo>
                  <a:lnTo>
                    <a:pt x="491" y="1041"/>
                  </a:lnTo>
                  <a:lnTo>
                    <a:pt x="491" y="1043"/>
                  </a:lnTo>
                  <a:lnTo>
                    <a:pt x="490" y="1042"/>
                  </a:lnTo>
                  <a:lnTo>
                    <a:pt x="489" y="1043"/>
                  </a:lnTo>
                  <a:lnTo>
                    <a:pt x="489" y="1044"/>
                  </a:lnTo>
                  <a:lnTo>
                    <a:pt x="488" y="1044"/>
                  </a:lnTo>
                  <a:lnTo>
                    <a:pt x="487" y="1044"/>
                  </a:lnTo>
                  <a:lnTo>
                    <a:pt x="487" y="1043"/>
                  </a:lnTo>
                  <a:lnTo>
                    <a:pt x="486" y="1042"/>
                  </a:lnTo>
                  <a:lnTo>
                    <a:pt x="487" y="1040"/>
                  </a:lnTo>
                  <a:lnTo>
                    <a:pt x="487" y="1039"/>
                  </a:lnTo>
                  <a:lnTo>
                    <a:pt x="487" y="1038"/>
                  </a:lnTo>
                  <a:lnTo>
                    <a:pt x="486" y="1038"/>
                  </a:lnTo>
                  <a:lnTo>
                    <a:pt x="485" y="1037"/>
                  </a:lnTo>
                  <a:lnTo>
                    <a:pt x="484" y="1037"/>
                  </a:lnTo>
                  <a:lnTo>
                    <a:pt x="484" y="1036"/>
                  </a:lnTo>
                  <a:lnTo>
                    <a:pt x="483" y="1036"/>
                  </a:lnTo>
                  <a:lnTo>
                    <a:pt x="482" y="1035"/>
                  </a:lnTo>
                  <a:lnTo>
                    <a:pt x="481" y="1035"/>
                  </a:lnTo>
                  <a:lnTo>
                    <a:pt x="481" y="1033"/>
                  </a:lnTo>
                  <a:lnTo>
                    <a:pt x="480" y="1032"/>
                  </a:lnTo>
                  <a:lnTo>
                    <a:pt x="479" y="1032"/>
                  </a:lnTo>
                  <a:lnTo>
                    <a:pt x="478" y="1032"/>
                  </a:lnTo>
                  <a:lnTo>
                    <a:pt x="477" y="1032"/>
                  </a:lnTo>
                  <a:lnTo>
                    <a:pt x="476" y="1033"/>
                  </a:lnTo>
                  <a:lnTo>
                    <a:pt x="475" y="1033"/>
                  </a:lnTo>
                  <a:lnTo>
                    <a:pt x="474" y="1033"/>
                  </a:lnTo>
                  <a:lnTo>
                    <a:pt x="473" y="1032"/>
                  </a:lnTo>
                  <a:lnTo>
                    <a:pt x="472" y="1032"/>
                  </a:lnTo>
                  <a:lnTo>
                    <a:pt x="472" y="1031"/>
                  </a:lnTo>
                  <a:lnTo>
                    <a:pt x="471" y="1031"/>
                  </a:lnTo>
                  <a:lnTo>
                    <a:pt x="469" y="1030"/>
                  </a:lnTo>
                  <a:lnTo>
                    <a:pt x="467" y="1030"/>
                  </a:lnTo>
                  <a:lnTo>
                    <a:pt x="466" y="1029"/>
                  </a:lnTo>
                  <a:lnTo>
                    <a:pt x="466" y="1028"/>
                  </a:lnTo>
                  <a:lnTo>
                    <a:pt x="465" y="1028"/>
                  </a:lnTo>
                  <a:lnTo>
                    <a:pt x="464" y="1027"/>
                  </a:lnTo>
                  <a:lnTo>
                    <a:pt x="465" y="1027"/>
                  </a:lnTo>
                  <a:lnTo>
                    <a:pt x="465" y="1026"/>
                  </a:lnTo>
                  <a:lnTo>
                    <a:pt x="464" y="1026"/>
                  </a:lnTo>
                  <a:lnTo>
                    <a:pt x="465" y="1026"/>
                  </a:lnTo>
                  <a:lnTo>
                    <a:pt x="464" y="1027"/>
                  </a:lnTo>
                  <a:lnTo>
                    <a:pt x="463" y="1027"/>
                  </a:lnTo>
                  <a:lnTo>
                    <a:pt x="463" y="1026"/>
                  </a:lnTo>
                  <a:lnTo>
                    <a:pt x="462" y="1026"/>
                  </a:lnTo>
                  <a:lnTo>
                    <a:pt x="462" y="1025"/>
                  </a:lnTo>
                  <a:lnTo>
                    <a:pt x="461" y="1025"/>
                  </a:lnTo>
                  <a:lnTo>
                    <a:pt x="460" y="1025"/>
                  </a:lnTo>
                  <a:lnTo>
                    <a:pt x="459" y="1026"/>
                  </a:lnTo>
                  <a:lnTo>
                    <a:pt x="457" y="1026"/>
                  </a:lnTo>
                  <a:lnTo>
                    <a:pt x="457" y="1025"/>
                  </a:lnTo>
                  <a:lnTo>
                    <a:pt x="457" y="1024"/>
                  </a:lnTo>
                  <a:lnTo>
                    <a:pt x="458" y="1024"/>
                  </a:lnTo>
                  <a:lnTo>
                    <a:pt x="458" y="1023"/>
                  </a:lnTo>
                  <a:lnTo>
                    <a:pt x="457" y="1023"/>
                  </a:lnTo>
                  <a:lnTo>
                    <a:pt x="457" y="1021"/>
                  </a:lnTo>
                  <a:lnTo>
                    <a:pt x="457" y="1020"/>
                  </a:lnTo>
                  <a:lnTo>
                    <a:pt x="456" y="1020"/>
                  </a:lnTo>
                  <a:lnTo>
                    <a:pt x="453" y="1020"/>
                  </a:lnTo>
                  <a:lnTo>
                    <a:pt x="451" y="1020"/>
                  </a:lnTo>
                  <a:lnTo>
                    <a:pt x="450" y="1019"/>
                  </a:lnTo>
                  <a:lnTo>
                    <a:pt x="448" y="1018"/>
                  </a:lnTo>
                  <a:lnTo>
                    <a:pt x="447" y="1018"/>
                  </a:lnTo>
                  <a:lnTo>
                    <a:pt x="447" y="1017"/>
                  </a:lnTo>
                  <a:lnTo>
                    <a:pt x="446" y="1017"/>
                  </a:lnTo>
                  <a:lnTo>
                    <a:pt x="444" y="1017"/>
                  </a:lnTo>
                  <a:lnTo>
                    <a:pt x="443" y="1017"/>
                  </a:lnTo>
                  <a:lnTo>
                    <a:pt x="442" y="1016"/>
                  </a:lnTo>
                  <a:lnTo>
                    <a:pt x="441" y="1016"/>
                  </a:lnTo>
                  <a:lnTo>
                    <a:pt x="441" y="1015"/>
                  </a:lnTo>
                  <a:lnTo>
                    <a:pt x="439" y="1015"/>
                  </a:lnTo>
                  <a:lnTo>
                    <a:pt x="438" y="1015"/>
                  </a:lnTo>
                  <a:lnTo>
                    <a:pt x="437" y="1015"/>
                  </a:lnTo>
                  <a:lnTo>
                    <a:pt x="437" y="1014"/>
                  </a:lnTo>
                  <a:lnTo>
                    <a:pt x="436" y="1014"/>
                  </a:lnTo>
                  <a:lnTo>
                    <a:pt x="435" y="1014"/>
                  </a:lnTo>
                  <a:lnTo>
                    <a:pt x="434" y="1014"/>
                  </a:lnTo>
                  <a:lnTo>
                    <a:pt x="433" y="1013"/>
                  </a:lnTo>
                  <a:lnTo>
                    <a:pt x="433" y="1012"/>
                  </a:lnTo>
                  <a:lnTo>
                    <a:pt x="432" y="1012"/>
                  </a:lnTo>
                  <a:lnTo>
                    <a:pt x="432" y="1011"/>
                  </a:lnTo>
                  <a:lnTo>
                    <a:pt x="432" y="1010"/>
                  </a:lnTo>
                  <a:lnTo>
                    <a:pt x="431" y="1011"/>
                  </a:lnTo>
                  <a:lnTo>
                    <a:pt x="431" y="1010"/>
                  </a:lnTo>
                  <a:lnTo>
                    <a:pt x="430" y="1010"/>
                  </a:lnTo>
                  <a:lnTo>
                    <a:pt x="431" y="1009"/>
                  </a:lnTo>
                  <a:lnTo>
                    <a:pt x="431" y="1008"/>
                  </a:lnTo>
                  <a:lnTo>
                    <a:pt x="430" y="1008"/>
                  </a:lnTo>
                  <a:lnTo>
                    <a:pt x="431" y="1008"/>
                  </a:lnTo>
                  <a:lnTo>
                    <a:pt x="430" y="1007"/>
                  </a:lnTo>
                  <a:lnTo>
                    <a:pt x="431" y="1007"/>
                  </a:lnTo>
                  <a:lnTo>
                    <a:pt x="432" y="1007"/>
                  </a:lnTo>
                  <a:lnTo>
                    <a:pt x="432" y="1006"/>
                  </a:lnTo>
                  <a:lnTo>
                    <a:pt x="431" y="1006"/>
                  </a:lnTo>
                  <a:lnTo>
                    <a:pt x="432" y="1005"/>
                  </a:lnTo>
                  <a:lnTo>
                    <a:pt x="433" y="1005"/>
                  </a:lnTo>
                  <a:lnTo>
                    <a:pt x="433" y="1004"/>
                  </a:lnTo>
                  <a:lnTo>
                    <a:pt x="432" y="1003"/>
                  </a:lnTo>
                  <a:lnTo>
                    <a:pt x="433" y="1003"/>
                  </a:lnTo>
                  <a:lnTo>
                    <a:pt x="432" y="1002"/>
                  </a:lnTo>
                  <a:lnTo>
                    <a:pt x="432" y="1000"/>
                  </a:lnTo>
                  <a:lnTo>
                    <a:pt x="432" y="999"/>
                  </a:lnTo>
                  <a:lnTo>
                    <a:pt x="431" y="999"/>
                  </a:lnTo>
                  <a:lnTo>
                    <a:pt x="431" y="1000"/>
                  </a:lnTo>
                  <a:lnTo>
                    <a:pt x="431" y="999"/>
                  </a:lnTo>
                  <a:lnTo>
                    <a:pt x="431" y="998"/>
                  </a:lnTo>
                  <a:lnTo>
                    <a:pt x="430" y="998"/>
                  </a:lnTo>
                  <a:lnTo>
                    <a:pt x="431" y="997"/>
                  </a:lnTo>
                  <a:lnTo>
                    <a:pt x="432" y="994"/>
                  </a:lnTo>
                  <a:lnTo>
                    <a:pt x="432" y="993"/>
                  </a:lnTo>
                  <a:lnTo>
                    <a:pt x="432" y="991"/>
                  </a:lnTo>
                  <a:lnTo>
                    <a:pt x="433" y="989"/>
                  </a:lnTo>
                  <a:lnTo>
                    <a:pt x="433" y="987"/>
                  </a:lnTo>
                  <a:lnTo>
                    <a:pt x="434" y="987"/>
                  </a:lnTo>
                  <a:lnTo>
                    <a:pt x="435" y="984"/>
                  </a:lnTo>
                  <a:lnTo>
                    <a:pt x="437" y="982"/>
                  </a:lnTo>
                  <a:lnTo>
                    <a:pt x="442" y="974"/>
                  </a:lnTo>
                  <a:lnTo>
                    <a:pt x="443" y="971"/>
                  </a:lnTo>
                  <a:lnTo>
                    <a:pt x="445" y="964"/>
                  </a:lnTo>
                  <a:lnTo>
                    <a:pt x="446" y="963"/>
                  </a:lnTo>
                  <a:lnTo>
                    <a:pt x="448" y="961"/>
                  </a:lnTo>
                  <a:lnTo>
                    <a:pt x="449" y="959"/>
                  </a:lnTo>
                  <a:lnTo>
                    <a:pt x="450" y="958"/>
                  </a:lnTo>
                  <a:lnTo>
                    <a:pt x="450" y="957"/>
                  </a:lnTo>
                  <a:lnTo>
                    <a:pt x="451" y="957"/>
                  </a:lnTo>
                  <a:lnTo>
                    <a:pt x="451" y="956"/>
                  </a:lnTo>
                  <a:lnTo>
                    <a:pt x="450" y="955"/>
                  </a:lnTo>
                  <a:lnTo>
                    <a:pt x="449" y="955"/>
                  </a:lnTo>
                  <a:lnTo>
                    <a:pt x="449" y="956"/>
                  </a:lnTo>
                  <a:lnTo>
                    <a:pt x="447" y="954"/>
                  </a:lnTo>
                  <a:lnTo>
                    <a:pt x="448" y="954"/>
                  </a:lnTo>
                  <a:lnTo>
                    <a:pt x="447" y="953"/>
                  </a:lnTo>
                  <a:lnTo>
                    <a:pt x="446" y="953"/>
                  </a:lnTo>
                  <a:lnTo>
                    <a:pt x="446" y="952"/>
                  </a:lnTo>
                  <a:lnTo>
                    <a:pt x="445" y="953"/>
                  </a:lnTo>
                  <a:lnTo>
                    <a:pt x="445" y="952"/>
                  </a:lnTo>
                  <a:lnTo>
                    <a:pt x="446" y="951"/>
                  </a:lnTo>
                  <a:lnTo>
                    <a:pt x="445" y="951"/>
                  </a:lnTo>
                  <a:lnTo>
                    <a:pt x="443" y="950"/>
                  </a:lnTo>
                  <a:lnTo>
                    <a:pt x="442" y="951"/>
                  </a:lnTo>
                  <a:lnTo>
                    <a:pt x="441" y="952"/>
                  </a:lnTo>
                  <a:lnTo>
                    <a:pt x="441" y="951"/>
                  </a:lnTo>
                  <a:lnTo>
                    <a:pt x="440" y="951"/>
                  </a:lnTo>
                  <a:lnTo>
                    <a:pt x="440" y="949"/>
                  </a:lnTo>
                  <a:lnTo>
                    <a:pt x="439" y="950"/>
                  </a:lnTo>
                  <a:lnTo>
                    <a:pt x="438" y="950"/>
                  </a:lnTo>
                  <a:lnTo>
                    <a:pt x="437" y="950"/>
                  </a:lnTo>
                  <a:lnTo>
                    <a:pt x="436" y="950"/>
                  </a:lnTo>
                  <a:lnTo>
                    <a:pt x="435" y="950"/>
                  </a:lnTo>
                  <a:lnTo>
                    <a:pt x="435" y="949"/>
                  </a:lnTo>
                  <a:lnTo>
                    <a:pt x="434" y="949"/>
                  </a:lnTo>
                  <a:lnTo>
                    <a:pt x="434" y="947"/>
                  </a:lnTo>
                  <a:lnTo>
                    <a:pt x="434" y="946"/>
                  </a:lnTo>
                  <a:lnTo>
                    <a:pt x="433" y="946"/>
                  </a:lnTo>
                  <a:lnTo>
                    <a:pt x="434" y="947"/>
                  </a:lnTo>
                  <a:lnTo>
                    <a:pt x="433" y="948"/>
                  </a:lnTo>
                  <a:lnTo>
                    <a:pt x="433" y="947"/>
                  </a:lnTo>
                  <a:lnTo>
                    <a:pt x="432" y="947"/>
                  </a:lnTo>
                  <a:lnTo>
                    <a:pt x="432" y="946"/>
                  </a:lnTo>
                  <a:lnTo>
                    <a:pt x="431" y="947"/>
                  </a:lnTo>
                  <a:lnTo>
                    <a:pt x="430" y="947"/>
                  </a:lnTo>
                  <a:lnTo>
                    <a:pt x="431" y="948"/>
                  </a:lnTo>
                  <a:lnTo>
                    <a:pt x="430" y="948"/>
                  </a:lnTo>
                  <a:lnTo>
                    <a:pt x="430" y="946"/>
                  </a:lnTo>
                  <a:lnTo>
                    <a:pt x="429" y="946"/>
                  </a:lnTo>
                  <a:lnTo>
                    <a:pt x="429" y="947"/>
                  </a:lnTo>
                  <a:lnTo>
                    <a:pt x="428" y="946"/>
                  </a:lnTo>
                  <a:lnTo>
                    <a:pt x="428" y="948"/>
                  </a:lnTo>
                  <a:lnTo>
                    <a:pt x="427" y="948"/>
                  </a:lnTo>
                  <a:lnTo>
                    <a:pt x="427" y="947"/>
                  </a:lnTo>
                  <a:lnTo>
                    <a:pt x="427" y="946"/>
                  </a:lnTo>
                  <a:lnTo>
                    <a:pt x="426" y="946"/>
                  </a:lnTo>
                  <a:lnTo>
                    <a:pt x="425" y="948"/>
                  </a:lnTo>
                  <a:lnTo>
                    <a:pt x="425" y="947"/>
                  </a:lnTo>
                  <a:lnTo>
                    <a:pt x="425" y="945"/>
                  </a:lnTo>
                  <a:lnTo>
                    <a:pt x="424" y="945"/>
                  </a:lnTo>
                  <a:lnTo>
                    <a:pt x="423" y="946"/>
                  </a:lnTo>
                  <a:lnTo>
                    <a:pt x="422" y="946"/>
                  </a:lnTo>
                  <a:lnTo>
                    <a:pt x="423" y="945"/>
                  </a:lnTo>
                  <a:lnTo>
                    <a:pt x="422" y="945"/>
                  </a:lnTo>
                  <a:lnTo>
                    <a:pt x="422" y="943"/>
                  </a:lnTo>
                  <a:lnTo>
                    <a:pt x="421" y="942"/>
                  </a:lnTo>
                  <a:lnTo>
                    <a:pt x="420" y="942"/>
                  </a:lnTo>
                  <a:lnTo>
                    <a:pt x="419" y="943"/>
                  </a:lnTo>
                  <a:lnTo>
                    <a:pt x="419" y="942"/>
                  </a:lnTo>
                  <a:lnTo>
                    <a:pt x="418" y="941"/>
                  </a:lnTo>
                  <a:lnTo>
                    <a:pt x="417" y="941"/>
                  </a:lnTo>
                  <a:lnTo>
                    <a:pt x="418" y="941"/>
                  </a:lnTo>
                  <a:lnTo>
                    <a:pt x="418" y="940"/>
                  </a:lnTo>
                  <a:lnTo>
                    <a:pt x="417" y="941"/>
                  </a:lnTo>
                  <a:lnTo>
                    <a:pt x="417" y="940"/>
                  </a:lnTo>
                  <a:lnTo>
                    <a:pt x="416" y="940"/>
                  </a:lnTo>
                  <a:lnTo>
                    <a:pt x="415" y="940"/>
                  </a:lnTo>
                  <a:lnTo>
                    <a:pt x="414" y="941"/>
                  </a:lnTo>
                  <a:lnTo>
                    <a:pt x="413" y="941"/>
                  </a:lnTo>
                  <a:lnTo>
                    <a:pt x="412" y="941"/>
                  </a:lnTo>
                  <a:lnTo>
                    <a:pt x="411" y="941"/>
                  </a:lnTo>
                  <a:lnTo>
                    <a:pt x="411" y="942"/>
                  </a:lnTo>
                  <a:lnTo>
                    <a:pt x="410" y="943"/>
                  </a:lnTo>
                  <a:lnTo>
                    <a:pt x="409" y="943"/>
                  </a:lnTo>
                  <a:lnTo>
                    <a:pt x="409" y="942"/>
                  </a:lnTo>
                  <a:lnTo>
                    <a:pt x="408" y="943"/>
                  </a:lnTo>
                  <a:lnTo>
                    <a:pt x="407" y="942"/>
                  </a:lnTo>
                  <a:lnTo>
                    <a:pt x="407" y="943"/>
                  </a:lnTo>
                  <a:lnTo>
                    <a:pt x="406" y="942"/>
                  </a:lnTo>
                  <a:lnTo>
                    <a:pt x="406" y="941"/>
                  </a:lnTo>
                  <a:lnTo>
                    <a:pt x="405" y="942"/>
                  </a:lnTo>
                  <a:lnTo>
                    <a:pt x="405" y="941"/>
                  </a:lnTo>
                  <a:lnTo>
                    <a:pt x="404" y="941"/>
                  </a:lnTo>
                  <a:lnTo>
                    <a:pt x="403" y="942"/>
                  </a:lnTo>
                  <a:lnTo>
                    <a:pt x="403" y="941"/>
                  </a:lnTo>
                  <a:lnTo>
                    <a:pt x="402" y="941"/>
                  </a:lnTo>
                  <a:lnTo>
                    <a:pt x="403" y="940"/>
                  </a:lnTo>
                  <a:lnTo>
                    <a:pt x="403" y="939"/>
                  </a:lnTo>
                  <a:lnTo>
                    <a:pt x="402" y="939"/>
                  </a:lnTo>
                  <a:lnTo>
                    <a:pt x="402" y="940"/>
                  </a:lnTo>
                  <a:lnTo>
                    <a:pt x="401" y="941"/>
                  </a:lnTo>
                  <a:lnTo>
                    <a:pt x="400" y="940"/>
                  </a:lnTo>
                  <a:lnTo>
                    <a:pt x="401" y="940"/>
                  </a:lnTo>
                  <a:lnTo>
                    <a:pt x="401" y="939"/>
                  </a:lnTo>
                  <a:lnTo>
                    <a:pt x="400" y="940"/>
                  </a:lnTo>
                  <a:lnTo>
                    <a:pt x="399" y="940"/>
                  </a:lnTo>
                  <a:lnTo>
                    <a:pt x="398" y="939"/>
                  </a:lnTo>
                  <a:lnTo>
                    <a:pt x="398" y="938"/>
                  </a:lnTo>
                  <a:lnTo>
                    <a:pt x="397" y="937"/>
                  </a:lnTo>
                  <a:lnTo>
                    <a:pt x="396" y="937"/>
                  </a:lnTo>
                  <a:lnTo>
                    <a:pt x="396" y="938"/>
                  </a:lnTo>
                  <a:lnTo>
                    <a:pt x="395" y="938"/>
                  </a:lnTo>
                  <a:lnTo>
                    <a:pt x="395" y="939"/>
                  </a:lnTo>
                  <a:lnTo>
                    <a:pt x="394" y="940"/>
                  </a:lnTo>
                  <a:lnTo>
                    <a:pt x="393" y="941"/>
                  </a:lnTo>
                  <a:lnTo>
                    <a:pt x="392" y="941"/>
                  </a:lnTo>
                  <a:lnTo>
                    <a:pt x="391" y="940"/>
                  </a:lnTo>
                  <a:lnTo>
                    <a:pt x="392" y="940"/>
                  </a:lnTo>
                  <a:lnTo>
                    <a:pt x="393" y="939"/>
                  </a:lnTo>
                  <a:lnTo>
                    <a:pt x="393" y="938"/>
                  </a:lnTo>
                  <a:lnTo>
                    <a:pt x="392" y="937"/>
                  </a:lnTo>
                  <a:lnTo>
                    <a:pt x="391" y="937"/>
                  </a:lnTo>
                  <a:lnTo>
                    <a:pt x="389" y="936"/>
                  </a:lnTo>
                  <a:lnTo>
                    <a:pt x="388" y="936"/>
                  </a:lnTo>
                  <a:lnTo>
                    <a:pt x="388" y="937"/>
                  </a:lnTo>
                  <a:lnTo>
                    <a:pt x="388" y="938"/>
                  </a:lnTo>
                  <a:lnTo>
                    <a:pt x="387" y="938"/>
                  </a:lnTo>
                  <a:lnTo>
                    <a:pt x="386" y="937"/>
                  </a:lnTo>
                  <a:lnTo>
                    <a:pt x="386" y="936"/>
                  </a:lnTo>
                  <a:lnTo>
                    <a:pt x="385" y="936"/>
                  </a:lnTo>
                  <a:lnTo>
                    <a:pt x="384" y="936"/>
                  </a:lnTo>
                  <a:lnTo>
                    <a:pt x="383" y="936"/>
                  </a:lnTo>
                  <a:lnTo>
                    <a:pt x="382" y="935"/>
                  </a:lnTo>
                  <a:lnTo>
                    <a:pt x="382" y="934"/>
                  </a:lnTo>
                  <a:lnTo>
                    <a:pt x="381" y="934"/>
                  </a:lnTo>
                  <a:lnTo>
                    <a:pt x="380" y="933"/>
                  </a:lnTo>
                  <a:lnTo>
                    <a:pt x="381" y="932"/>
                  </a:lnTo>
                  <a:lnTo>
                    <a:pt x="380" y="931"/>
                  </a:lnTo>
                  <a:lnTo>
                    <a:pt x="379" y="931"/>
                  </a:lnTo>
                  <a:lnTo>
                    <a:pt x="379" y="932"/>
                  </a:lnTo>
                  <a:lnTo>
                    <a:pt x="379" y="933"/>
                  </a:lnTo>
                  <a:lnTo>
                    <a:pt x="378" y="932"/>
                  </a:lnTo>
                  <a:lnTo>
                    <a:pt x="378" y="933"/>
                  </a:lnTo>
                  <a:lnTo>
                    <a:pt x="377" y="932"/>
                  </a:lnTo>
                  <a:lnTo>
                    <a:pt x="376" y="932"/>
                  </a:lnTo>
                  <a:lnTo>
                    <a:pt x="375" y="932"/>
                  </a:lnTo>
                  <a:lnTo>
                    <a:pt x="376" y="933"/>
                  </a:lnTo>
                  <a:lnTo>
                    <a:pt x="375" y="933"/>
                  </a:lnTo>
                  <a:lnTo>
                    <a:pt x="376" y="934"/>
                  </a:lnTo>
                  <a:lnTo>
                    <a:pt x="375" y="934"/>
                  </a:lnTo>
                  <a:lnTo>
                    <a:pt x="375" y="935"/>
                  </a:lnTo>
                  <a:lnTo>
                    <a:pt x="375" y="934"/>
                  </a:lnTo>
                  <a:lnTo>
                    <a:pt x="374" y="933"/>
                  </a:lnTo>
                  <a:lnTo>
                    <a:pt x="374" y="934"/>
                  </a:lnTo>
                  <a:lnTo>
                    <a:pt x="374" y="935"/>
                  </a:lnTo>
                  <a:lnTo>
                    <a:pt x="373" y="935"/>
                  </a:lnTo>
                  <a:lnTo>
                    <a:pt x="373" y="934"/>
                  </a:lnTo>
                  <a:lnTo>
                    <a:pt x="373" y="933"/>
                  </a:lnTo>
                  <a:lnTo>
                    <a:pt x="371" y="933"/>
                  </a:lnTo>
                  <a:lnTo>
                    <a:pt x="370" y="932"/>
                  </a:lnTo>
                  <a:lnTo>
                    <a:pt x="369" y="933"/>
                  </a:lnTo>
                  <a:lnTo>
                    <a:pt x="368" y="933"/>
                  </a:lnTo>
                  <a:lnTo>
                    <a:pt x="368" y="932"/>
                  </a:lnTo>
                  <a:lnTo>
                    <a:pt x="367" y="932"/>
                  </a:lnTo>
                  <a:lnTo>
                    <a:pt x="367" y="933"/>
                  </a:lnTo>
                  <a:lnTo>
                    <a:pt x="365" y="933"/>
                  </a:lnTo>
                  <a:lnTo>
                    <a:pt x="364" y="933"/>
                  </a:lnTo>
                  <a:lnTo>
                    <a:pt x="364" y="932"/>
                  </a:lnTo>
                  <a:lnTo>
                    <a:pt x="363" y="932"/>
                  </a:lnTo>
                  <a:lnTo>
                    <a:pt x="363" y="931"/>
                  </a:lnTo>
                  <a:lnTo>
                    <a:pt x="362" y="931"/>
                  </a:lnTo>
                  <a:lnTo>
                    <a:pt x="358" y="932"/>
                  </a:lnTo>
                  <a:lnTo>
                    <a:pt x="358" y="933"/>
                  </a:lnTo>
                  <a:lnTo>
                    <a:pt x="357" y="933"/>
                  </a:lnTo>
                  <a:lnTo>
                    <a:pt x="356" y="933"/>
                  </a:lnTo>
                  <a:lnTo>
                    <a:pt x="357" y="934"/>
                  </a:lnTo>
                  <a:lnTo>
                    <a:pt x="356" y="933"/>
                  </a:lnTo>
                  <a:lnTo>
                    <a:pt x="356" y="934"/>
                  </a:lnTo>
                  <a:lnTo>
                    <a:pt x="355" y="935"/>
                  </a:lnTo>
                  <a:lnTo>
                    <a:pt x="354" y="936"/>
                  </a:lnTo>
                  <a:lnTo>
                    <a:pt x="353" y="936"/>
                  </a:lnTo>
                  <a:lnTo>
                    <a:pt x="353" y="935"/>
                  </a:lnTo>
                  <a:lnTo>
                    <a:pt x="353" y="936"/>
                  </a:lnTo>
                  <a:lnTo>
                    <a:pt x="352" y="936"/>
                  </a:lnTo>
                  <a:lnTo>
                    <a:pt x="352" y="935"/>
                  </a:lnTo>
                  <a:lnTo>
                    <a:pt x="351" y="935"/>
                  </a:lnTo>
                  <a:lnTo>
                    <a:pt x="352" y="936"/>
                  </a:lnTo>
                  <a:lnTo>
                    <a:pt x="351" y="936"/>
                  </a:lnTo>
                  <a:lnTo>
                    <a:pt x="350" y="936"/>
                  </a:lnTo>
                  <a:lnTo>
                    <a:pt x="349" y="936"/>
                  </a:lnTo>
                  <a:lnTo>
                    <a:pt x="348" y="935"/>
                  </a:lnTo>
                  <a:lnTo>
                    <a:pt x="348" y="936"/>
                  </a:lnTo>
                  <a:lnTo>
                    <a:pt x="346" y="936"/>
                  </a:lnTo>
                  <a:lnTo>
                    <a:pt x="343" y="937"/>
                  </a:lnTo>
                  <a:lnTo>
                    <a:pt x="341" y="940"/>
                  </a:lnTo>
                  <a:lnTo>
                    <a:pt x="340" y="940"/>
                  </a:lnTo>
                  <a:lnTo>
                    <a:pt x="339" y="940"/>
                  </a:lnTo>
                  <a:lnTo>
                    <a:pt x="339" y="941"/>
                  </a:lnTo>
                  <a:lnTo>
                    <a:pt x="338" y="941"/>
                  </a:lnTo>
                  <a:lnTo>
                    <a:pt x="337" y="941"/>
                  </a:lnTo>
                  <a:lnTo>
                    <a:pt x="336" y="941"/>
                  </a:lnTo>
                  <a:lnTo>
                    <a:pt x="335" y="942"/>
                  </a:lnTo>
                  <a:lnTo>
                    <a:pt x="335" y="941"/>
                  </a:lnTo>
                  <a:lnTo>
                    <a:pt x="334" y="941"/>
                  </a:lnTo>
                  <a:lnTo>
                    <a:pt x="335" y="942"/>
                  </a:lnTo>
                  <a:lnTo>
                    <a:pt x="334" y="942"/>
                  </a:lnTo>
                  <a:lnTo>
                    <a:pt x="333" y="942"/>
                  </a:lnTo>
                  <a:lnTo>
                    <a:pt x="333" y="943"/>
                  </a:lnTo>
                  <a:lnTo>
                    <a:pt x="332" y="943"/>
                  </a:lnTo>
                  <a:lnTo>
                    <a:pt x="330" y="943"/>
                  </a:lnTo>
                  <a:lnTo>
                    <a:pt x="330" y="942"/>
                  </a:lnTo>
                  <a:lnTo>
                    <a:pt x="329" y="943"/>
                  </a:lnTo>
                  <a:lnTo>
                    <a:pt x="328" y="942"/>
                  </a:lnTo>
                  <a:lnTo>
                    <a:pt x="327" y="943"/>
                  </a:lnTo>
                  <a:lnTo>
                    <a:pt x="325" y="943"/>
                  </a:lnTo>
                  <a:lnTo>
                    <a:pt x="324" y="943"/>
                  </a:lnTo>
                  <a:lnTo>
                    <a:pt x="323" y="943"/>
                  </a:lnTo>
                  <a:lnTo>
                    <a:pt x="323" y="944"/>
                  </a:lnTo>
                  <a:lnTo>
                    <a:pt x="323" y="945"/>
                  </a:lnTo>
                  <a:lnTo>
                    <a:pt x="322" y="945"/>
                  </a:lnTo>
                  <a:lnTo>
                    <a:pt x="321" y="944"/>
                  </a:lnTo>
                  <a:lnTo>
                    <a:pt x="320" y="944"/>
                  </a:lnTo>
                  <a:lnTo>
                    <a:pt x="320" y="945"/>
                  </a:lnTo>
                  <a:lnTo>
                    <a:pt x="319" y="944"/>
                  </a:lnTo>
                  <a:lnTo>
                    <a:pt x="319" y="945"/>
                  </a:lnTo>
                  <a:lnTo>
                    <a:pt x="319" y="946"/>
                  </a:lnTo>
                  <a:lnTo>
                    <a:pt x="318" y="946"/>
                  </a:lnTo>
                  <a:lnTo>
                    <a:pt x="318" y="945"/>
                  </a:lnTo>
                  <a:lnTo>
                    <a:pt x="317" y="946"/>
                  </a:lnTo>
                  <a:lnTo>
                    <a:pt x="317" y="947"/>
                  </a:lnTo>
                  <a:lnTo>
                    <a:pt x="316" y="947"/>
                  </a:lnTo>
                  <a:lnTo>
                    <a:pt x="316" y="946"/>
                  </a:lnTo>
                  <a:lnTo>
                    <a:pt x="315" y="946"/>
                  </a:lnTo>
                  <a:lnTo>
                    <a:pt x="315" y="947"/>
                  </a:lnTo>
                  <a:lnTo>
                    <a:pt x="314" y="948"/>
                  </a:lnTo>
                  <a:lnTo>
                    <a:pt x="313" y="949"/>
                  </a:lnTo>
                  <a:lnTo>
                    <a:pt x="313" y="948"/>
                  </a:lnTo>
                  <a:lnTo>
                    <a:pt x="312" y="948"/>
                  </a:lnTo>
                  <a:lnTo>
                    <a:pt x="312" y="949"/>
                  </a:lnTo>
                  <a:lnTo>
                    <a:pt x="311" y="948"/>
                  </a:lnTo>
                  <a:lnTo>
                    <a:pt x="311" y="949"/>
                  </a:lnTo>
                  <a:lnTo>
                    <a:pt x="310" y="949"/>
                  </a:lnTo>
                  <a:lnTo>
                    <a:pt x="310" y="950"/>
                  </a:lnTo>
                  <a:lnTo>
                    <a:pt x="309" y="950"/>
                  </a:lnTo>
                  <a:lnTo>
                    <a:pt x="308" y="950"/>
                  </a:lnTo>
                  <a:lnTo>
                    <a:pt x="308" y="951"/>
                  </a:lnTo>
                  <a:lnTo>
                    <a:pt x="307" y="951"/>
                  </a:lnTo>
                  <a:lnTo>
                    <a:pt x="307" y="952"/>
                  </a:lnTo>
                  <a:lnTo>
                    <a:pt x="307" y="953"/>
                  </a:lnTo>
                  <a:lnTo>
                    <a:pt x="306" y="953"/>
                  </a:lnTo>
                  <a:lnTo>
                    <a:pt x="306" y="952"/>
                  </a:lnTo>
                  <a:lnTo>
                    <a:pt x="305" y="952"/>
                  </a:lnTo>
                  <a:lnTo>
                    <a:pt x="305" y="953"/>
                  </a:lnTo>
                  <a:lnTo>
                    <a:pt x="304" y="953"/>
                  </a:lnTo>
                  <a:lnTo>
                    <a:pt x="303" y="953"/>
                  </a:lnTo>
                  <a:lnTo>
                    <a:pt x="304" y="953"/>
                  </a:lnTo>
                  <a:lnTo>
                    <a:pt x="303" y="953"/>
                  </a:lnTo>
                  <a:lnTo>
                    <a:pt x="302" y="953"/>
                  </a:lnTo>
                  <a:lnTo>
                    <a:pt x="302" y="954"/>
                  </a:lnTo>
                  <a:lnTo>
                    <a:pt x="301" y="954"/>
                  </a:lnTo>
                  <a:lnTo>
                    <a:pt x="302" y="954"/>
                  </a:lnTo>
                  <a:lnTo>
                    <a:pt x="301" y="955"/>
                  </a:lnTo>
                  <a:lnTo>
                    <a:pt x="302" y="955"/>
                  </a:lnTo>
                  <a:lnTo>
                    <a:pt x="302" y="956"/>
                  </a:lnTo>
                  <a:lnTo>
                    <a:pt x="301" y="957"/>
                  </a:lnTo>
                  <a:lnTo>
                    <a:pt x="300" y="958"/>
                  </a:lnTo>
                  <a:lnTo>
                    <a:pt x="300" y="957"/>
                  </a:lnTo>
                  <a:lnTo>
                    <a:pt x="300" y="956"/>
                  </a:lnTo>
                  <a:lnTo>
                    <a:pt x="300" y="958"/>
                  </a:lnTo>
                  <a:lnTo>
                    <a:pt x="299" y="958"/>
                  </a:lnTo>
                  <a:lnTo>
                    <a:pt x="297" y="956"/>
                  </a:lnTo>
                  <a:lnTo>
                    <a:pt x="297" y="957"/>
                  </a:lnTo>
                  <a:lnTo>
                    <a:pt x="296" y="957"/>
                  </a:lnTo>
                  <a:lnTo>
                    <a:pt x="296" y="958"/>
                  </a:lnTo>
                  <a:lnTo>
                    <a:pt x="296" y="959"/>
                  </a:lnTo>
                  <a:lnTo>
                    <a:pt x="295" y="959"/>
                  </a:lnTo>
                  <a:lnTo>
                    <a:pt x="295" y="961"/>
                  </a:lnTo>
                  <a:lnTo>
                    <a:pt x="294" y="962"/>
                  </a:lnTo>
                  <a:lnTo>
                    <a:pt x="294" y="961"/>
                  </a:lnTo>
                  <a:lnTo>
                    <a:pt x="293" y="961"/>
                  </a:lnTo>
                  <a:lnTo>
                    <a:pt x="292" y="961"/>
                  </a:lnTo>
                  <a:lnTo>
                    <a:pt x="291" y="962"/>
                  </a:lnTo>
                  <a:lnTo>
                    <a:pt x="291" y="961"/>
                  </a:lnTo>
                  <a:lnTo>
                    <a:pt x="290" y="963"/>
                  </a:lnTo>
                  <a:lnTo>
                    <a:pt x="289" y="963"/>
                  </a:lnTo>
                  <a:lnTo>
                    <a:pt x="288" y="963"/>
                  </a:lnTo>
                  <a:lnTo>
                    <a:pt x="288" y="964"/>
                  </a:lnTo>
                  <a:lnTo>
                    <a:pt x="287" y="964"/>
                  </a:lnTo>
                  <a:lnTo>
                    <a:pt x="286" y="963"/>
                  </a:lnTo>
                  <a:lnTo>
                    <a:pt x="286" y="964"/>
                  </a:lnTo>
                  <a:lnTo>
                    <a:pt x="286" y="965"/>
                  </a:lnTo>
                  <a:lnTo>
                    <a:pt x="285" y="965"/>
                  </a:lnTo>
                  <a:lnTo>
                    <a:pt x="285" y="966"/>
                  </a:lnTo>
                  <a:lnTo>
                    <a:pt x="284" y="966"/>
                  </a:lnTo>
                  <a:lnTo>
                    <a:pt x="284" y="965"/>
                  </a:lnTo>
                  <a:lnTo>
                    <a:pt x="284" y="966"/>
                  </a:lnTo>
                  <a:lnTo>
                    <a:pt x="283" y="966"/>
                  </a:lnTo>
                  <a:lnTo>
                    <a:pt x="282" y="966"/>
                  </a:lnTo>
                  <a:lnTo>
                    <a:pt x="281" y="966"/>
                  </a:lnTo>
                  <a:lnTo>
                    <a:pt x="280" y="966"/>
                  </a:lnTo>
                  <a:lnTo>
                    <a:pt x="279" y="967"/>
                  </a:lnTo>
                  <a:lnTo>
                    <a:pt x="278" y="967"/>
                  </a:lnTo>
                  <a:lnTo>
                    <a:pt x="278" y="968"/>
                  </a:lnTo>
                  <a:lnTo>
                    <a:pt x="278" y="969"/>
                  </a:lnTo>
                  <a:lnTo>
                    <a:pt x="278" y="968"/>
                  </a:lnTo>
                  <a:lnTo>
                    <a:pt x="277" y="969"/>
                  </a:lnTo>
                  <a:lnTo>
                    <a:pt x="276" y="969"/>
                  </a:lnTo>
                  <a:lnTo>
                    <a:pt x="276" y="968"/>
                  </a:lnTo>
                  <a:lnTo>
                    <a:pt x="274" y="967"/>
                  </a:lnTo>
                  <a:lnTo>
                    <a:pt x="274" y="968"/>
                  </a:lnTo>
                  <a:lnTo>
                    <a:pt x="275" y="968"/>
                  </a:lnTo>
                  <a:lnTo>
                    <a:pt x="276" y="969"/>
                  </a:lnTo>
                  <a:lnTo>
                    <a:pt x="275" y="969"/>
                  </a:lnTo>
                  <a:lnTo>
                    <a:pt x="275" y="970"/>
                  </a:lnTo>
                  <a:lnTo>
                    <a:pt x="274" y="970"/>
                  </a:lnTo>
                  <a:lnTo>
                    <a:pt x="274" y="969"/>
                  </a:lnTo>
                  <a:lnTo>
                    <a:pt x="273" y="969"/>
                  </a:lnTo>
                  <a:lnTo>
                    <a:pt x="273" y="970"/>
                  </a:lnTo>
                  <a:lnTo>
                    <a:pt x="272" y="969"/>
                  </a:lnTo>
                  <a:lnTo>
                    <a:pt x="271" y="969"/>
                  </a:lnTo>
                  <a:lnTo>
                    <a:pt x="271" y="970"/>
                  </a:lnTo>
                  <a:lnTo>
                    <a:pt x="272" y="971"/>
                  </a:lnTo>
                  <a:lnTo>
                    <a:pt x="273" y="971"/>
                  </a:lnTo>
                  <a:lnTo>
                    <a:pt x="273" y="972"/>
                  </a:lnTo>
                  <a:lnTo>
                    <a:pt x="271" y="972"/>
                  </a:lnTo>
                  <a:lnTo>
                    <a:pt x="271" y="973"/>
                  </a:lnTo>
                  <a:lnTo>
                    <a:pt x="271" y="975"/>
                  </a:lnTo>
                  <a:lnTo>
                    <a:pt x="272" y="975"/>
                  </a:lnTo>
                  <a:lnTo>
                    <a:pt x="273" y="975"/>
                  </a:lnTo>
                  <a:lnTo>
                    <a:pt x="272" y="976"/>
                  </a:lnTo>
                  <a:lnTo>
                    <a:pt x="271" y="976"/>
                  </a:lnTo>
                  <a:lnTo>
                    <a:pt x="270" y="976"/>
                  </a:lnTo>
                  <a:lnTo>
                    <a:pt x="268" y="976"/>
                  </a:lnTo>
                  <a:lnTo>
                    <a:pt x="268" y="977"/>
                  </a:lnTo>
                  <a:lnTo>
                    <a:pt x="268" y="978"/>
                  </a:lnTo>
                  <a:lnTo>
                    <a:pt x="268" y="979"/>
                  </a:lnTo>
                  <a:lnTo>
                    <a:pt x="268" y="980"/>
                  </a:lnTo>
                  <a:lnTo>
                    <a:pt x="267" y="979"/>
                  </a:lnTo>
                  <a:lnTo>
                    <a:pt x="267" y="980"/>
                  </a:lnTo>
                  <a:lnTo>
                    <a:pt x="266" y="981"/>
                  </a:lnTo>
                  <a:lnTo>
                    <a:pt x="267" y="981"/>
                  </a:lnTo>
                  <a:lnTo>
                    <a:pt x="268" y="981"/>
                  </a:lnTo>
                  <a:lnTo>
                    <a:pt x="268" y="982"/>
                  </a:lnTo>
                  <a:lnTo>
                    <a:pt x="268" y="981"/>
                  </a:lnTo>
                  <a:lnTo>
                    <a:pt x="268" y="980"/>
                  </a:lnTo>
                  <a:lnTo>
                    <a:pt x="269" y="980"/>
                  </a:lnTo>
                  <a:lnTo>
                    <a:pt x="269" y="983"/>
                  </a:lnTo>
                  <a:lnTo>
                    <a:pt x="268" y="983"/>
                  </a:lnTo>
                  <a:lnTo>
                    <a:pt x="267" y="982"/>
                  </a:lnTo>
                  <a:lnTo>
                    <a:pt x="266" y="983"/>
                  </a:lnTo>
                  <a:lnTo>
                    <a:pt x="266" y="982"/>
                  </a:lnTo>
                  <a:lnTo>
                    <a:pt x="264" y="984"/>
                  </a:lnTo>
                  <a:lnTo>
                    <a:pt x="264" y="985"/>
                  </a:lnTo>
                  <a:lnTo>
                    <a:pt x="263" y="985"/>
                  </a:lnTo>
                  <a:lnTo>
                    <a:pt x="263" y="986"/>
                  </a:lnTo>
                  <a:lnTo>
                    <a:pt x="263" y="985"/>
                  </a:lnTo>
                  <a:lnTo>
                    <a:pt x="263" y="984"/>
                  </a:lnTo>
                  <a:lnTo>
                    <a:pt x="262" y="985"/>
                  </a:lnTo>
                  <a:lnTo>
                    <a:pt x="260" y="985"/>
                  </a:lnTo>
                  <a:lnTo>
                    <a:pt x="260" y="986"/>
                  </a:lnTo>
                  <a:lnTo>
                    <a:pt x="259" y="986"/>
                  </a:lnTo>
                  <a:lnTo>
                    <a:pt x="258" y="986"/>
                  </a:lnTo>
                  <a:lnTo>
                    <a:pt x="257" y="986"/>
                  </a:lnTo>
                  <a:lnTo>
                    <a:pt x="257" y="987"/>
                  </a:lnTo>
                  <a:lnTo>
                    <a:pt x="257" y="988"/>
                  </a:lnTo>
                  <a:lnTo>
                    <a:pt x="256" y="988"/>
                  </a:lnTo>
                  <a:lnTo>
                    <a:pt x="256" y="989"/>
                  </a:lnTo>
                  <a:lnTo>
                    <a:pt x="255" y="989"/>
                  </a:lnTo>
                  <a:lnTo>
                    <a:pt x="254" y="989"/>
                  </a:lnTo>
                  <a:lnTo>
                    <a:pt x="253" y="989"/>
                  </a:lnTo>
                  <a:lnTo>
                    <a:pt x="252" y="990"/>
                  </a:lnTo>
                  <a:lnTo>
                    <a:pt x="251" y="990"/>
                  </a:lnTo>
                  <a:lnTo>
                    <a:pt x="251" y="989"/>
                  </a:lnTo>
                  <a:lnTo>
                    <a:pt x="251" y="990"/>
                  </a:lnTo>
                  <a:lnTo>
                    <a:pt x="250" y="991"/>
                  </a:lnTo>
                  <a:lnTo>
                    <a:pt x="250" y="990"/>
                  </a:lnTo>
                  <a:lnTo>
                    <a:pt x="249" y="991"/>
                  </a:lnTo>
                  <a:lnTo>
                    <a:pt x="248" y="990"/>
                  </a:lnTo>
                  <a:lnTo>
                    <a:pt x="247" y="991"/>
                  </a:lnTo>
                  <a:lnTo>
                    <a:pt x="246" y="991"/>
                  </a:lnTo>
                  <a:lnTo>
                    <a:pt x="246" y="992"/>
                  </a:lnTo>
                  <a:lnTo>
                    <a:pt x="245" y="992"/>
                  </a:lnTo>
                  <a:lnTo>
                    <a:pt x="244" y="992"/>
                  </a:lnTo>
                  <a:lnTo>
                    <a:pt x="246" y="993"/>
                  </a:lnTo>
                  <a:lnTo>
                    <a:pt x="245" y="994"/>
                  </a:lnTo>
                  <a:lnTo>
                    <a:pt x="245" y="993"/>
                  </a:lnTo>
                  <a:lnTo>
                    <a:pt x="244" y="993"/>
                  </a:lnTo>
                  <a:lnTo>
                    <a:pt x="244" y="994"/>
                  </a:lnTo>
                  <a:lnTo>
                    <a:pt x="243" y="995"/>
                  </a:lnTo>
                  <a:lnTo>
                    <a:pt x="242" y="994"/>
                  </a:lnTo>
                  <a:lnTo>
                    <a:pt x="241" y="995"/>
                  </a:lnTo>
                  <a:lnTo>
                    <a:pt x="242" y="996"/>
                  </a:lnTo>
                  <a:lnTo>
                    <a:pt x="241" y="996"/>
                  </a:lnTo>
                  <a:lnTo>
                    <a:pt x="236" y="997"/>
                  </a:lnTo>
                  <a:lnTo>
                    <a:pt x="235" y="998"/>
                  </a:lnTo>
                  <a:lnTo>
                    <a:pt x="234" y="998"/>
                  </a:lnTo>
                  <a:lnTo>
                    <a:pt x="234" y="999"/>
                  </a:lnTo>
                  <a:lnTo>
                    <a:pt x="233" y="1000"/>
                  </a:lnTo>
                  <a:lnTo>
                    <a:pt x="233" y="999"/>
                  </a:lnTo>
                  <a:lnTo>
                    <a:pt x="233" y="1000"/>
                  </a:lnTo>
                  <a:lnTo>
                    <a:pt x="232" y="1000"/>
                  </a:lnTo>
                  <a:lnTo>
                    <a:pt x="231" y="1002"/>
                  </a:lnTo>
                  <a:lnTo>
                    <a:pt x="231" y="1003"/>
                  </a:lnTo>
                  <a:lnTo>
                    <a:pt x="230" y="1003"/>
                  </a:lnTo>
                  <a:lnTo>
                    <a:pt x="230" y="1005"/>
                  </a:lnTo>
                  <a:lnTo>
                    <a:pt x="229" y="1005"/>
                  </a:lnTo>
                  <a:lnTo>
                    <a:pt x="229" y="1006"/>
                  </a:lnTo>
                  <a:lnTo>
                    <a:pt x="228" y="1007"/>
                  </a:lnTo>
                  <a:lnTo>
                    <a:pt x="228" y="1008"/>
                  </a:lnTo>
                  <a:lnTo>
                    <a:pt x="226" y="1009"/>
                  </a:lnTo>
                  <a:lnTo>
                    <a:pt x="225" y="1009"/>
                  </a:lnTo>
                  <a:lnTo>
                    <a:pt x="224" y="1010"/>
                  </a:lnTo>
                  <a:lnTo>
                    <a:pt x="223" y="1009"/>
                  </a:lnTo>
                  <a:lnTo>
                    <a:pt x="221" y="1009"/>
                  </a:lnTo>
                  <a:lnTo>
                    <a:pt x="220" y="1008"/>
                  </a:lnTo>
                  <a:lnTo>
                    <a:pt x="219" y="1008"/>
                  </a:lnTo>
                  <a:lnTo>
                    <a:pt x="218" y="1008"/>
                  </a:lnTo>
                  <a:lnTo>
                    <a:pt x="217" y="1008"/>
                  </a:lnTo>
                  <a:lnTo>
                    <a:pt x="216" y="1008"/>
                  </a:lnTo>
                  <a:lnTo>
                    <a:pt x="216" y="1007"/>
                  </a:lnTo>
                  <a:lnTo>
                    <a:pt x="214" y="1007"/>
                  </a:lnTo>
                  <a:lnTo>
                    <a:pt x="213" y="1006"/>
                  </a:lnTo>
                  <a:lnTo>
                    <a:pt x="212" y="1005"/>
                  </a:lnTo>
                  <a:lnTo>
                    <a:pt x="213" y="1005"/>
                  </a:lnTo>
                  <a:lnTo>
                    <a:pt x="212" y="1005"/>
                  </a:lnTo>
                  <a:lnTo>
                    <a:pt x="211" y="1005"/>
                  </a:lnTo>
                  <a:lnTo>
                    <a:pt x="211" y="1006"/>
                  </a:lnTo>
                  <a:lnTo>
                    <a:pt x="210" y="1006"/>
                  </a:lnTo>
                  <a:lnTo>
                    <a:pt x="209" y="1007"/>
                  </a:lnTo>
                  <a:lnTo>
                    <a:pt x="208" y="1006"/>
                  </a:lnTo>
                  <a:lnTo>
                    <a:pt x="208" y="1008"/>
                  </a:lnTo>
                  <a:lnTo>
                    <a:pt x="207" y="1007"/>
                  </a:lnTo>
                  <a:lnTo>
                    <a:pt x="206" y="1007"/>
                  </a:lnTo>
                  <a:lnTo>
                    <a:pt x="205" y="1007"/>
                  </a:lnTo>
                  <a:lnTo>
                    <a:pt x="204" y="1008"/>
                  </a:lnTo>
                  <a:lnTo>
                    <a:pt x="203" y="1008"/>
                  </a:lnTo>
                  <a:lnTo>
                    <a:pt x="203" y="1009"/>
                  </a:lnTo>
                  <a:lnTo>
                    <a:pt x="202" y="1009"/>
                  </a:lnTo>
                  <a:lnTo>
                    <a:pt x="201" y="1010"/>
                  </a:lnTo>
                  <a:lnTo>
                    <a:pt x="200" y="1012"/>
                  </a:lnTo>
                  <a:lnTo>
                    <a:pt x="199" y="1013"/>
                  </a:lnTo>
                  <a:lnTo>
                    <a:pt x="198" y="1013"/>
                  </a:lnTo>
                  <a:lnTo>
                    <a:pt x="196" y="1014"/>
                  </a:lnTo>
                  <a:lnTo>
                    <a:pt x="195" y="1015"/>
                  </a:lnTo>
                  <a:lnTo>
                    <a:pt x="195" y="1016"/>
                  </a:lnTo>
                  <a:lnTo>
                    <a:pt x="194" y="1016"/>
                  </a:lnTo>
                  <a:lnTo>
                    <a:pt x="194" y="1015"/>
                  </a:lnTo>
                  <a:lnTo>
                    <a:pt x="193" y="1015"/>
                  </a:lnTo>
                  <a:lnTo>
                    <a:pt x="193" y="1016"/>
                  </a:lnTo>
                  <a:lnTo>
                    <a:pt x="193" y="1017"/>
                  </a:lnTo>
                  <a:lnTo>
                    <a:pt x="192" y="1018"/>
                  </a:lnTo>
                  <a:lnTo>
                    <a:pt x="191" y="1018"/>
                  </a:lnTo>
                  <a:lnTo>
                    <a:pt x="190" y="1018"/>
                  </a:lnTo>
                  <a:lnTo>
                    <a:pt x="190" y="1019"/>
                  </a:lnTo>
                  <a:lnTo>
                    <a:pt x="190" y="1020"/>
                  </a:lnTo>
                  <a:lnTo>
                    <a:pt x="191" y="1020"/>
                  </a:lnTo>
                  <a:lnTo>
                    <a:pt x="191" y="1021"/>
                  </a:lnTo>
                  <a:lnTo>
                    <a:pt x="189" y="1020"/>
                  </a:lnTo>
                  <a:lnTo>
                    <a:pt x="188" y="1020"/>
                  </a:lnTo>
                  <a:lnTo>
                    <a:pt x="187" y="1021"/>
                  </a:lnTo>
                  <a:lnTo>
                    <a:pt x="186" y="1021"/>
                  </a:lnTo>
                  <a:lnTo>
                    <a:pt x="185" y="1020"/>
                  </a:lnTo>
                  <a:lnTo>
                    <a:pt x="185" y="1021"/>
                  </a:lnTo>
                  <a:lnTo>
                    <a:pt x="186" y="1021"/>
                  </a:lnTo>
                  <a:lnTo>
                    <a:pt x="186" y="1022"/>
                  </a:lnTo>
                  <a:lnTo>
                    <a:pt x="186" y="1023"/>
                  </a:lnTo>
                  <a:lnTo>
                    <a:pt x="185" y="1024"/>
                  </a:lnTo>
                  <a:lnTo>
                    <a:pt x="184" y="1024"/>
                  </a:lnTo>
                  <a:lnTo>
                    <a:pt x="183" y="1025"/>
                  </a:lnTo>
                  <a:lnTo>
                    <a:pt x="182" y="1025"/>
                  </a:lnTo>
                  <a:lnTo>
                    <a:pt x="181" y="1025"/>
                  </a:lnTo>
                  <a:lnTo>
                    <a:pt x="180" y="1026"/>
                  </a:lnTo>
                  <a:lnTo>
                    <a:pt x="179" y="1025"/>
                  </a:lnTo>
                  <a:lnTo>
                    <a:pt x="179" y="1026"/>
                  </a:lnTo>
                  <a:lnTo>
                    <a:pt x="179" y="1027"/>
                  </a:lnTo>
                  <a:lnTo>
                    <a:pt x="179" y="1028"/>
                  </a:lnTo>
                  <a:lnTo>
                    <a:pt x="178" y="1028"/>
                  </a:lnTo>
                  <a:lnTo>
                    <a:pt x="177" y="1027"/>
                  </a:lnTo>
                  <a:lnTo>
                    <a:pt x="176" y="1028"/>
                  </a:lnTo>
                  <a:lnTo>
                    <a:pt x="175" y="1028"/>
                  </a:lnTo>
                  <a:lnTo>
                    <a:pt x="175" y="1029"/>
                  </a:lnTo>
                  <a:lnTo>
                    <a:pt x="176" y="1029"/>
                  </a:lnTo>
                  <a:lnTo>
                    <a:pt x="176" y="1030"/>
                  </a:lnTo>
                  <a:lnTo>
                    <a:pt x="175" y="1031"/>
                  </a:lnTo>
                  <a:lnTo>
                    <a:pt x="175" y="1030"/>
                  </a:lnTo>
                  <a:lnTo>
                    <a:pt x="173" y="1031"/>
                  </a:lnTo>
                  <a:lnTo>
                    <a:pt x="172" y="1033"/>
                  </a:lnTo>
                  <a:lnTo>
                    <a:pt x="171" y="1033"/>
                  </a:lnTo>
                  <a:lnTo>
                    <a:pt x="170" y="1034"/>
                  </a:lnTo>
                  <a:lnTo>
                    <a:pt x="169" y="1034"/>
                  </a:lnTo>
                  <a:lnTo>
                    <a:pt x="169" y="1035"/>
                  </a:lnTo>
                  <a:lnTo>
                    <a:pt x="168" y="1035"/>
                  </a:lnTo>
                  <a:lnTo>
                    <a:pt x="167" y="1035"/>
                  </a:lnTo>
                  <a:lnTo>
                    <a:pt x="167" y="1036"/>
                  </a:lnTo>
                  <a:lnTo>
                    <a:pt x="166" y="1035"/>
                  </a:lnTo>
                  <a:lnTo>
                    <a:pt x="165" y="1034"/>
                  </a:lnTo>
                  <a:lnTo>
                    <a:pt x="164" y="1035"/>
                  </a:lnTo>
                  <a:lnTo>
                    <a:pt x="163" y="1036"/>
                  </a:lnTo>
                  <a:lnTo>
                    <a:pt x="163" y="1037"/>
                  </a:lnTo>
                  <a:lnTo>
                    <a:pt x="162" y="1037"/>
                  </a:lnTo>
                  <a:lnTo>
                    <a:pt x="161" y="1037"/>
                  </a:lnTo>
                  <a:lnTo>
                    <a:pt x="161" y="1038"/>
                  </a:lnTo>
                  <a:lnTo>
                    <a:pt x="162" y="1038"/>
                  </a:lnTo>
                  <a:lnTo>
                    <a:pt x="161" y="1039"/>
                  </a:lnTo>
                  <a:lnTo>
                    <a:pt x="160" y="1039"/>
                  </a:lnTo>
                  <a:lnTo>
                    <a:pt x="160" y="1040"/>
                  </a:lnTo>
                  <a:lnTo>
                    <a:pt x="159" y="1039"/>
                  </a:lnTo>
                  <a:lnTo>
                    <a:pt x="158" y="1039"/>
                  </a:lnTo>
                  <a:lnTo>
                    <a:pt x="157" y="1040"/>
                  </a:lnTo>
                  <a:lnTo>
                    <a:pt x="156" y="1040"/>
                  </a:lnTo>
                  <a:lnTo>
                    <a:pt x="155" y="1041"/>
                  </a:lnTo>
                  <a:lnTo>
                    <a:pt x="154" y="1041"/>
                  </a:lnTo>
                  <a:lnTo>
                    <a:pt x="154" y="1040"/>
                  </a:lnTo>
                  <a:lnTo>
                    <a:pt x="154" y="1039"/>
                  </a:lnTo>
                  <a:lnTo>
                    <a:pt x="153" y="1038"/>
                  </a:lnTo>
                  <a:lnTo>
                    <a:pt x="152" y="1038"/>
                  </a:lnTo>
                  <a:lnTo>
                    <a:pt x="152" y="1039"/>
                  </a:lnTo>
                  <a:lnTo>
                    <a:pt x="151" y="1038"/>
                  </a:lnTo>
                  <a:lnTo>
                    <a:pt x="151" y="1039"/>
                  </a:lnTo>
                  <a:lnTo>
                    <a:pt x="150" y="1039"/>
                  </a:lnTo>
                  <a:lnTo>
                    <a:pt x="150" y="1038"/>
                  </a:lnTo>
                  <a:lnTo>
                    <a:pt x="149" y="1038"/>
                  </a:lnTo>
                  <a:lnTo>
                    <a:pt x="149" y="1037"/>
                  </a:lnTo>
                  <a:lnTo>
                    <a:pt x="148" y="1037"/>
                  </a:lnTo>
                  <a:lnTo>
                    <a:pt x="149" y="1037"/>
                  </a:lnTo>
                  <a:lnTo>
                    <a:pt x="148" y="1036"/>
                  </a:lnTo>
                  <a:lnTo>
                    <a:pt x="147" y="1036"/>
                  </a:lnTo>
                  <a:lnTo>
                    <a:pt x="146" y="1036"/>
                  </a:lnTo>
                  <a:lnTo>
                    <a:pt x="145" y="1036"/>
                  </a:lnTo>
                  <a:lnTo>
                    <a:pt x="144" y="1036"/>
                  </a:lnTo>
                  <a:lnTo>
                    <a:pt x="145" y="1037"/>
                  </a:lnTo>
                  <a:lnTo>
                    <a:pt x="144" y="1037"/>
                  </a:lnTo>
                  <a:lnTo>
                    <a:pt x="142" y="1037"/>
                  </a:lnTo>
                  <a:lnTo>
                    <a:pt x="142" y="1039"/>
                  </a:lnTo>
                  <a:lnTo>
                    <a:pt x="140" y="1040"/>
                  </a:lnTo>
                  <a:lnTo>
                    <a:pt x="139" y="1041"/>
                  </a:lnTo>
                  <a:lnTo>
                    <a:pt x="138" y="1041"/>
                  </a:lnTo>
                  <a:lnTo>
                    <a:pt x="138" y="1042"/>
                  </a:lnTo>
                  <a:lnTo>
                    <a:pt x="137" y="1042"/>
                  </a:lnTo>
                  <a:lnTo>
                    <a:pt x="137" y="1043"/>
                  </a:lnTo>
                  <a:lnTo>
                    <a:pt x="135" y="1044"/>
                  </a:lnTo>
                  <a:lnTo>
                    <a:pt x="135" y="1045"/>
                  </a:lnTo>
                  <a:lnTo>
                    <a:pt x="136" y="1045"/>
                  </a:lnTo>
                  <a:lnTo>
                    <a:pt x="135" y="1045"/>
                  </a:lnTo>
                  <a:lnTo>
                    <a:pt x="135" y="1046"/>
                  </a:lnTo>
                  <a:lnTo>
                    <a:pt x="134" y="1045"/>
                  </a:lnTo>
                  <a:lnTo>
                    <a:pt x="134" y="1046"/>
                  </a:lnTo>
                  <a:lnTo>
                    <a:pt x="132" y="1048"/>
                  </a:lnTo>
                  <a:lnTo>
                    <a:pt x="131" y="1049"/>
                  </a:lnTo>
                  <a:lnTo>
                    <a:pt x="131" y="1050"/>
                  </a:lnTo>
                  <a:lnTo>
                    <a:pt x="130" y="1050"/>
                  </a:lnTo>
                  <a:lnTo>
                    <a:pt x="130" y="1049"/>
                  </a:lnTo>
                  <a:lnTo>
                    <a:pt x="130" y="1050"/>
                  </a:lnTo>
                  <a:lnTo>
                    <a:pt x="129" y="1050"/>
                  </a:lnTo>
                  <a:lnTo>
                    <a:pt x="128" y="1050"/>
                  </a:lnTo>
                  <a:lnTo>
                    <a:pt x="128" y="1049"/>
                  </a:lnTo>
                  <a:lnTo>
                    <a:pt x="128" y="1048"/>
                  </a:lnTo>
                  <a:lnTo>
                    <a:pt x="127" y="1048"/>
                  </a:lnTo>
                  <a:lnTo>
                    <a:pt x="128" y="1050"/>
                  </a:lnTo>
                  <a:lnTo>
                    <a:pt x="127" y="1050"/>
                  </a:lnTo>
                  <a:lnTo>
                    <a:pt x="127" y="1051"/>
                  </a:lnTo>
                  <a:lnTo>
                    <a:pt x="127" y="1050"/>
                  </a:lnTo>
                  <a:lnTo>
                    <a:pt x="126" y="1050"/>
                  </a:lnTo>
                  <a:lnTo>
                    <a:pt x="125" y="1050"/>
                  </a:lnTo>
                  <a:lnTo>
                    <a:pt x="125" y="1051"/>
                  </a:lnTo>
                  <a:lnTo>
                    <a:pt x="124" y="1052"/>
                  </a:lnTo>
                  <a:lnTo>
                    <a:pt x="125" y="1053"/>
                  </a:lnTo>
                  <a:lnTo>
                    <a:pt x="125" y="1054"/>
                  </a:lnTo>
                  <a:lnTo>
                    <a:pt x="124" y="1055"/>
                  </a:lnTo>
                  <a:lnTo>
                    <a:pt x="124" y="1056"/>
                  </a:lnTo>
                  <a:lnTo>
                    <a:pt x="123" y="1056"/>
                  </a:lnTo>
                  <a:lnTo>
                    <a:pt x="122" y="1058"/>
                  </a:lnTo>
                  <a:lnTo>
                    <a:pt x="122" y="1059"/>
                  </a:lnTo>
                  <a:lnTo>
                    <a:pt x="121" y="1059"/>
                  </a:lnTo>
                  <a:lnTo>
                    <a:pt x="121" y="1060"/>
                  </a:lnTo>
                  <a:lnTo>
                    <a:pt x="120" y="1060"/>
                  </a:lnTo>
                  <a:lnTo>
                    <a:pt x="119" y="1060"/>
                  </a:lnTo>
                  <a:lnTo>
                    <a:pt x="118" y="1060"/>
                  </a:lnTo>
                  <a:lnTo>
                    <a:pt x="118" y="1061"/>
                  </a:lnTo>
                  <a:lnTo>
                    <a:pt x="117" y="1061"/>
                  </a:lnTo>
                  <a:lnTo>
                    <a:pt x="116" y="1061"/>
                  </a:lnTo>
                  <a:lnTo>
                    <a:pt x="115" y="1061"/>
                  </a:lnTo>
                  <a:lnTo>
                    <a:pt x="115" y="1062"/>
                  </a:lnTo>
                  <a:lnTo>
                    <a:pt x="114" y="1062"/>
                  </a:lnTo>
                  <a:lnTo>
                    <a:pt x="114" y="1061"/>
                  </a:lnTo>
                  <a:lnTo>
                    <a:pt x="114" y="1062"/>
                  </a:lnTo>
                  <a:lnTo>
                    <a:pt x="114" y="1063"/>
                  </a:lnTo>
                  <a:lnTo>
                    <a:pt x="113" y="1063"/>
                  </a:lnTo>
                  <a:lnTo>
                    <a:pt x="113" y="1064"/>
                  </a:lnTo>
                  <a:lnTo>
                    <a:pt x="112" y="1064"/>
                  </a:lnTo>
                  <a:lnTo>
                    <a:pt x="112" y="1065"/>
                  </a:lnTo>
                  <a:lnTo>
                    <a:pt x="111" y="1065"/>
                  </a:lnTo>
                  <a:lnTo>
                    <a:pt x="110" y="1065"/>
                  </a:lnTo>
                  <a:lnTo>
                    <a:pt x="109" y="1065"/>
                  </a:lnTo>
                  <a:lnTo>
                    <a:pt x="108" y="1065"/>
                  </a:lnTo>
                  <a:lnTo>
                    <a:pt x="108" y="1066"/>
                  </a:lnTo>
                  <a:lnTo>
                    <a:pt x="108" y="1065"/>
                  </a:lnTo>
                  <a:lnTo>
                    <a:pt x="107" y="1065"/>
                  </a:lnTo>
                  <a:lnTo>
                    <a:pt x="106" y="1065"/>
                  </a:lnTo>
                  <a:lnTo>
                    <a:pt x="105" y="1065"/>
                  </a:lnTo>
                  <a:lnTo>
                    <a:pt x="105" y="1064"/>
                  </a:lnTo>
                  <a:lnTo>
                    <a:pt x="104" y="1065"/>
                  </a:lnTo>
                  <a:lnTo>
                    <a:pt x="104" y="1064"/>
                  </a:lnTo>
                  <a:lnTo>
                    <a:pt x="103" y="1064"/>
                  </a:lnTo>
                  <a:lnTo>
                    <a:pt x="102" y="1064"/>
                  </a:lnTo>
                  <a:lnTo>
                    <a:pt x="102" y="1063"/>
                  </a:lnTo>
                  <a:lnTo>
                    <a:pt x="101" y="1064"/>
                  </a:lnTo>
                  <a:lnTo>
                    <a:pt x="100" y="1064"/>
                  </a:lnTo>
                  <a:lnTo>
                    <a:pt x="99" y="1063"/>
                  </a:lnTo>
                  <a:lnTo>
                    <a:pt x="98" y="1064"/>
                  </a:lnTo>
                  <a:lnTo>
                    <a:pt x="98" y="1063"/>
                  </a:lnTo>
                  <a:lnTo>
                    <a:pt x="97" y="1063"/>
                  </a:lnTo>
                  <a:lnTo>
                    <a:pt x="97" y="1064"/>
                  </a:lnTo>
                  <a:lnTo>
                    <a:pt x="96" y="1064"/>
                  </a:lnTo>
                  <a:lnTo>
                    <a:pt x="95" y="1064"/>
                  </a:lnTo>
                  <a:lnTo>
                    <a:pt x="95" y="1065"/>
                  </a:lnTo>
                  <a:lnTo>
                    <a:pt x="94" y="1065"/>
                  </a:lnTo>
                  <a:lnTo>
                    <a:pt x="94" y="1066"/>
                  </a:lnTo>
                  <a:lnTo>
                    <a:pt x="94" y="1067"/>
                  </a:lnTo>
                  <a:lnTo>
                    <a:pt x="93" y="1067"/>
                  </a:lnTo>
                  <a:lnTo>
                    <a:pt x="92" y="1068"/>
                  </a:lnTo>
                  <a:lnTo>
                    <a:pt x="91" y="1068"/>
                  </a:lnTo>
                  <a:lnTo>
                    <a:pt x="90" y="1068"/>
                  </a:lnTo>
                  <a:lnTo>
                    <a:pt x="90" y="1069"/>
                  </a:lnTo>
                  <a:lnTo>
                    <a:pt x="89" y="1069"/>
                  </a:lnTo>
                  <a:lnTo>
                    <a:pt x="89" y="1070"/>
                  </a:lnTo>
                  <a:lnTo>
                    <a:pt x="88" y="1070"/>
                  </a:lnTo>
                  <a:lnTo>
                    <a:pt x="87" y="1070"/>
                  </a:lnTo>
                  <a:lnTo>
                    <a:pt x="86" y="1070"/>
                  </a:lnTo>
                  <a:lnTo>
                    <a:pt x="84" y="1068"/>
                  </a:lnTo>
                  <a:lnTo>
                    <a:pt x="83" y="1068"/>
                  </a:lnTo>
                  <a:lnTo>
                    <a:pt x="83" y="1067"/>
                  </a:lnTo>
                  <a:lnTo>
                    <a:pt x="82" y="1067"/>
                  </a:lnTo>
                  <a:lnTo>
                    <a:pt x="81" y="1066"/>
                  </a:lnTo>
                  <a:lnTo>
                    <a:pt x="80" y="1066"/>
                  </a:lnTo>
                  <a:lnTo>
                    <a:pt x="80" y="1065"/>
                  </a:lnTo>
                  <a:lnTo>
                    <a:pt x="79" y="1065"/>
                  </a:lnTo>
                  <a:lnTo>
                    <a:pt x="77" y="1065"/>
                  </a:lnTo>
                  <a:lnTo>
                    <a:pt x="77" y="1066"/>
                  </a:lnTo>
                  <a:lnTo>
                    <a:pt x="77" y="1065"/>
                  </a:lnTo>
                  <a:lnTo>
                    <a:pt x="76" y="1065"/>
                  </a:lnTo>
                  <a:lnTo>
                    <a:pt x="75" y="1066"/>
                  </a:lnTo>
                  <a:lnTo>
                    <a:pt x="74" y="1066"/>
                  </a:lnTo>
                  <a:lnTo>
                    <a:pt x="73" y="1066"/>
                  </a:lnTo>
                  <a:lnTo>
                    <a:pt x="72" y="1067"/>
                  </a:lnTo>
                  <a:lnTo>
                    <a:pt x="72" y="1068"/>
                  </a:lnTo>
                  <a:lnTo>
                    <a:pt x="71" y="1068"/>
                  </a:lnTo>
                  <a:lnTo>
                    <a:pt x="70" y="1068"/>
                  </a:lnTo>
                  <a:lnTo>
                    <a:pt x="70" y="1070"/>
                  </a:lnTo>
                  <a:lnTo>
                    <a:pt x="70" y="1071"/>
                  </a:lnTo>
                  <a:lnTo>
                    <a:pt x="69" y="1072"/>
                  </a:lnTo>
                  <a:lnTo>
                    <a:pt x="69" y="1073"/>
                  </a:lnTo>
                  <a:lnTo>
                    <a:pt x="69" y="1074"/>
                  </a:lnTo>
                  <a:lnTo>
                    <a:pt x="68" y="1074"/>
                  </a:lnTo>
                  <a:lnTo>
                    <a:pt x="68" y="1075"/>
                  </a:lnTo>
                  <a:lnTo>
                    <a:pt x="67" y="1075"/>
                  </a:lnTo>
                  <a:lnTo>
                    <a:pt x="67" y="1076"/>
                  </a:lnTo>
                  <a:lnTo>
                    <a:pt x="67" y="1075"/>
                  </a:lnTo>
                  <a:lnTo>
                    <a:pt x="66" y="1075"/>
                  </a:lnTo>
                  <a:lnTo>
                    <a:pt x="66" y="1076"/>
                  </a:lnTo>
                  <a:lnTo>
                    <a:pt x="65" y="1076"/>
                  </a:lnTo>
                  <a:lnTo>
                    <a:pt x="65" y="1075"/>
                  </a:lnTo>
                  <a:lnTo>
                    <a:pt x="63" y="1075"/>
                  </a:lnTo>
                  <a:lnTo>
                    <a:pt x="62" y="1075"/>
                  </a:lnTo>
                  <a:lnTo>
                    <a:pt x="61" y="1075"/>
                  </a:lnTo>
                  <a:lnTo>
                    <a:pt x="61" y="1076"/>
                  </a:lnTo>
                  <a:lnTo>
                    <a:pt x="60" y="1076"/>
                  </a:lnTo>
                  <a:lnTo>
                    <a:pt x="60" y="1077"/>
                  </a:lnTo>
                  <a:lnTo>
                    <a:pt x="60" y="1078"/>
                  </a:lnTo>
                  <a:lnTo>
                    <a:pt x="58" y="1078"/>
                  </a:lnTo>
                  <a:lnTo>
                    <a:pt x="58" y="1079"/>
                  </a:lnTo>
                  <a:lnTo>
                    <a:pt x="58" y="1080"/>
                  </a:lnTo>
                  <a:lnTo>
                    <a:pt x="58" y="1081"/>
                  </a:lnTo>
                  <a:lnTo>
                    <a:pt x="57" y="1081"/>
                  </a:lnTo>
                  <a:lnTo>
                    <a:pt x="58" y="1081"/>
                  </a:lnTo>
                  <a:lnTo>
                    <a:pt x="57" y="1082"/>
                  </a:lnTo>
                  <a:lnTo>
                    <a:pt x="57" y="1083"/>
                  </a:lnTo>
                  <a:lnTo>
                    <a:pt x="56" y="1083"/>
                  </a:lnTo>
                  <a:lnTo>
                    <a:pt x="56" y="1084"/>
                  </a:lnTo>
                  <a:lnTo>
                    <a:pt x="55" y="1084"/>
                  </a:lnTo>
                  <a:lnTo>
                    <a:pt x="55" y="1085"/>
                  </a:lnTo>
                  <a:lnTo>
                    <a:pt x="55" y="1086"/>
                  </a:lnTo>
                  <a:lnTo>
                    <a:pt x="53" y="1086"/>
                  </a:lnTo>
                  <a:lnTo>
                    <a:pt x="52" y="1086"/>
                  </a:lnTo>
                  <a:lnTo>
                    <a:pt x="51" y="1086"/>
                  </a:lnTo>
                  <a:lnTo>
                    <a:pt x="51" y="1084"/>
                  </a:lnTo>
                  <a:lnTo>
                    <a:pt x="51" y="1083"/>
                  </a:lnTo>
                  <a:lnTo>
                    <a:pt x="50" y="1083"/>
                  </a:lnTo>
                  <a:lnTo>
                    <a:pt x="49" y="1083"/>
                  </a:lnTo>
                  <a:lnTo>
                    <a:pt x="48" y="1083"/>
                  </a:lnTo>
                  <a:lnTo>
                    <a:pt x="48" y="1082"/>
                  </a:lnTo>
                  <a:lnTo>
                    <a:pt x="48" y="1080"/>
                  </a:lnTo>
                  <a:lnTo>
                    <a:pt x="48" y="1078"/>
                  </a:lnTo>
                  <a:lnTo>
                    <a:pt x="46" y="1076"/>
                  </a:lnTo>
                  <a:lnTo>
                    <a:pt x="45" y="1075"/>
                  </a:lnTo>
                  <a:lnTo>
                    <a:pt x="45" y="1074"/>
                  </a:lnTo>
                  <a:lnTo>
                    <a:pt x="45" y="1073"/>
                  </a:lnTo>
                  <a:lnTo>
                    <a:pt x="46" y="1073"/>
                  </a:lnTo>
                  <a:lnTo>
                    <a:pt x="48" y="1073"/>
                  </a:lnTo>
                  <a:lnTo>
                    <a:pt x="49" y="1073"/>
                  </a:lnTo>
                  <a:lnTo>
                    <a:pt x="50" y="1072"/>
                  </a:lnTo>
                  <a:lnTo>
                    <a:pt x="52" y="1072"/>
                  </a:lnTo>
                  <a:lnTo>
                    <a:pt x="52" y="1070"/>
                  </a:lnTo>
                  <a:lnTo>
                    <a:pt x="53" y="1071"/>
                  </a:lnTo>
                  <a:lnTo>
                    <a:pt x="54" y="1071"/>
                  </a:lnTo>
                  <a:lnTo>
                    <a:pt x="55" y="1071"/>
                  </a:lnTo>
                  <a:lnTo>
                    <a:pt x="56" y="1070"/>
                  </a:lnTo>
                  <a:lnTo>
                    <a:pt x="57" y="1069"/>
                  </a:lnTo>
                  <a:lnTo>
                    <a:pt x="58" y="1068"/>
                  </a:lnTo>
                  <a:lnTo>
                    <a:pt x="58" y="1067"/>
                  </a:lnTo>
                  <a:lnTo>
                    <a:pt x="58" y="1066"/>
                  </a:lnTo>
                  <a:lnTo>
                    <a:pt x="58" y="1065"/>
                  </a:lnTo>
                  <a:lnTo>
                    <a:pt x="57" y="1064"/>
                  </a:lnTo>
                  <a:lnTo>
                    <a:pt x="57" y="1063"/>
                  </a:lnTo>
                  <a:lnTo>
                    <a:pt x="59" y="1061"/>
                  </a:lnTo>
                  <a:lnTo>
                    <a:pt x="60" y="1061"/>
                  </a:lnTo>
                  <a:lnTo>
                    <a:pt x="61" y="1060"/>
                  </a:lnTo>
                  <a:lnTo>
                    <a:pt x="62" y="1060"/>
                  </a:lnTo>
                  <a:lnTo>
                    <a:pt x="61" y="1059"/>
                  </a:lnTo>
                  <a:lnTo>
                    <a:pt x="62" y="1058"/>
                  </a:lnTo>
                  <a:lnTo>
                    <a:pt x="63" y="1057"/>
                  </a:lnTo>
                  <a:lnTo>
                    <a:pt x="63" y="1055"/>
                  </a:lnTo>
                  <a:lnTo>
                    <a:pt x="64" y="1054"/>
                  </a:lnTo>
                  <a:lnTo>
                    <a:pt x="65" y="1053"/>
                  </a:lnTo>
                  <a:lnTo>
                    <a:pt x="67" y="1051"/>
                  </a:lnTo>
                  <a:lnTo>
                    <a:pt x="67" y="1050"/>
                  </a:lnTo>
                  <a:lnTo>
                    <a:pt x="68" y="1050"/>
                  </a:lnTo>
                  <a:lnTo>
                    <a:pt x="69" y="1050"/>
                  </a:lnTo>
                  <a:lnTo>
                    <a:pt x="70" y="1049"/>
                  </a:lnTo>
                  <a:lnTo>
                    <a:pt x="71" y="1048"/>
                  </a:lnTo>
                  <a:lnTo>
                    <a:pt x="71" y="1047"/>
                  </a:lnTo>
                  <a:lnTo>
                    <a:pt x="71" y="1046"/>
                  </a:lnTo>
                  <a:lnTo>
                    <a:pt x="72" y="1046"/>
                  </a:lnTo>
                  <a:lnTo>
                    <a:pt x="72" y="1042"/>
                  </a:lnTo>
                  <a:lnTo>
                    <a:pt x="71" y="1041"/>
                  </a:lnTo>
                  <a:lnTo>
                    <a:pt x="72" y="1040"/>
                  </a:lnTo>
                  <a:lnTo>
                    <a:pt x="73" y="1040"/>
                  </a:lnTo>
                  <a:lnTo>
                    <a:pt x="73" y="1037"/>
                  </a:lnTo>
                  <a:lnTo>
                    <a:pt x="74" y="1035"/>
                  </a:lnTo>
                  <a:lnTo>
                    <a:pt x="73" y="1032"/>
                  </a:lnTo>
                  <a:lnTo>
                    <a:pt x="72" y="1032"/>
                  </a:lnTo>
                  <a:lnTo>
                    <a:pt x="70" y="1030"/>
                  </a:lnTo>
                  <a:lnTo>
                    <a:pt x="69" y="1028"/>
                  </a:lnTo>
                  <a:lnTo>
                    <a:pt x="68" y="1028"/>
                  </a:lnTo>
                  <a:lnTo>
                    <a:pt x="67" y="1028"/>
                  </a:lnTo>
                  <a:lnTo>
                    <a:pt x="67" y="1027"/>
                  </a:lnTo>
                  <a:lnTo>
                    <a:pt x="68" y="1025"/>
                  </a:lnTo>
                  <a:lnTo>
                    <a:pt x="68" y="1023"/>
                  </a:lnTo>
                  <a:lnTo>
                    <a:pt x="67" y="1022"/>
                  </a:lnTo>
                  <a:lnTo>
                    <a:pt x="66" y="1021"/>
                  </a:lnTo>
                  <a:lnTo>
                    <a:pt x="65" y="1020"/>
                  </a:lnTo>
                  <a:lnTo>
                    <a:pt x="64" y="1020"/>
                  </a:lnTo>
                  <a:lnTo>
                    <a:pt x="63" y="1019"/>
                  </a:lnTo>
                  <a:lnTo>
                    <a:pt x="63" y="1018"/>
                  </a:lnTo>
                  <a:lnTo>
                    <a:pt x="63" y="1016"/>
                  </a:lnTo>
                  <a:lnTo>
                    <a:pt x="64" y="1015"/>
                  </a:lnTo>
                  <a:lnTo>
                    <a:pt x="62" y="1013"/>
                  </a:lnTo>
                  <a:lnTo>
                    <a:pt x="62" y="1012"/>
                  </a:lnTo>
                  <a:lnTo>
                    <a:pt x="61" y="1011"/>
                  </a:lnTo>
                  <a:lnTo>
                    <a:pt x="61" y="1010"/>
                  </a:lnTo>
                  <a:lnTo>
                    <a:pt x="60" y="1010"/>
                  </a:lnTo>
                  <a:lnTo>
                    <a:pt x="61" y="1010"/>
                  </a:lnTo>
                  <a:lnTo>
                    <a:pt x="63" y="1009"/>
                  </a:lnTo>
                  <a:lnTo>
                    <a:pt x="65" y="1008"/>
                  </a:lnTo>
                  <a:lnTo>
                    <a:pt x="66" y="1008"/>
                  </a:lnTo>
                  <a:lnTo>
                    <a:pt x="66" y="1007"/>
                  </a:lnTo>
                  <a:lnTo>
                    <a:pt x="67" y="1006"/>
                  </a:lnTo>
                  <a:lnTo>
                    <a:pt x="68" y="1005"/>
                  </a:lnTo>
                  <a:lnTo>
                    <a:pt x="69" y="1004"/>
                  </a:lnTo>
                  <a:lnTo>
                    <a:pt x="69" y="1003"/>
                  </a:lnTo>
                  <a:lnTo>
                    <a:pt x="69" y="1002"/>
                  </a:lnTo>
                  <a:lnTo>
                    <a:pt x="69" y="1001"/>
                  </a:lnTo>
                  <a:lnTo>
                    <a:pt x="68" y="1000"/>
                  </a:lnTo>
                  <a:lnTo>
                    <a:pt x="68" y="999"/>
                  </a:lnTo>
                  <a:lnTo>
                    <a:pt x="69" y="999"/>
                  </a:lnTo>
                  <a:lnTo>
                    <a:pt x="69" y="998"/>
                  </a:lnTo>
                  <a:lnTo>
                    <a:pt x="69" y="997"/>
                  </a:lnTo>
                  <a:lnTo>
                    <a:pt x="69" y="996"/>
                  </a:lnTo>
                  <a:lnTo>
                    <a:pt x="69" y="995"/>
                  </a:lnTo>
                  <a:lnTo>
                    <a:pt x="69" y="994"/>
                  </a:lnTo>
                  <a:lnTo>
                    <a:pt x="68" y="993"/>
                  </a:lnTo>
                  <a:lnTo>
                    <a:pt x="69" y="993"/>
                  </a:lnTo>
                  <a:lnTo>
                    <a:pt x="70" y="993"/>
                  </a:lnTo>
                  <a:lnTo>
                    <a:pt x="70" y="992"/>
                  </a:lnTo>
                  <a:lnTo>
                    <a:pt x="70" y="991"/>
                  </a:lnTo>
                  <a:lnTo>
                    <a:pt x="71" y="990"/>
                  </a:lnTo>
                  <a:lnTo>
                    <a:pt x="70" y="989"/>
                  </a:lnTo>
                  <a:lnTo>
                    <a:pt x="70" y="988"/>
                  </a:lnTo>
                  <a:lnTo>
                    <a:pt x="67" y="986"/>
                  </a:lnTo>
                  <a:lnTo>
                    <a:pt x="67" y="985"/>
                  </a:lnTo>
                  <a:lnTo>
                    <a:pt x="66" y="984"/>
                  </a:lnTo>
                  <a:lnTo>
                    <a:pt x="67" y="983"/>
                  </a:lnTo>
                  <a:lnTo>
                    <a:pt x="68" y="982"/>
                  </a:lnTo>
                  <a:lnTo>
                    <a:pt x="67" y="982"/>
                  </a:lnTo>
                  <a:lnTo>
                    <a:pt x="67" y="981"/>
                  </a:lnTo>
                  <a:lnTo>
                    <a:pt x="68" y="981"/>
                  </a:lnTo>
                  <a:lnTo>
                    <a:pt x="69" y="981"/>
                  </a:lnTo>
                  <a:lnTo>
                    <a:pt x="70" y="980"/>
                  </a:lnTo>
                  <a:lnTo>
                    <a:pt x="70" y="981"/>
                  </a:lnTo>
                  <a:lnTo>
                    <a:pt x="71" y="981"/>
                  </a:lnTo>
                  <a:lnTo>
                    <a:pt x="73" y="981"/>
                  </a:lnTo>
                  <a:lnTo>
                    <a:pt x="73" y="980"/>
                  </a:lnTo>
                  <a:lnTo>
                    <a:pt x="74" y="978"/>
                  </a:lnTo>
                  <a:lnTo>
                    <a:pt x="73" y="978"/>
                  </a:lnTo>
                  <a:lnTo>
                    <a:pt x="73" y="977"/>
                  </a:lnTo>
                  <a:lnTo>
                    <a:pt x="73" y="976"/>
                  </a:lnTo>
                  <a:lnTo>
                    <a:pt x="75" y="975"/>
                  </a:lnTo>
                  <a:lnTo>
                    <a:pt x="75" y="974"/>
                  </a:lnTo>
                  <a:lnTo>
                    <a:pt x="74" y="973"/>
                  </a:lnTo>
                  <a:lnTo>
                    <a:pt x="73" y="971"/>
                  </a:lnTo>
                  <a:lnTo>
                    <a:pt x="72" y="971"/>
                  </a:lnTo>
                  <a:lnTo>
                    <a:pt x="72" y="970"/>
                  </a:lnTo>
                  <a:lnTo>
                    <a:pt x="73" y="970"/>
                  </a:lnTo>
                  <a:lnTo>
                    <a:pt x="73" y="969"/>
                  </a:lnTo>
                  <a:lnTo>
                    <a:pt x="74" y="968"/>
                  </a:lnTo>
                  <a:lnTo>
                    <a:pt x="75" y="966"/>
                  </a:lnTo>
                  <a:lnTo>
                    <a:pt x="75" y="965"/>
                  </a:lnTo>
                  <a:lnTo>
                    <a:pt x="75" y="964"/>
                  </a:lnTo>
                  <a:lnTo>
                    <a:pt x="74" y="964"/>
                  </a:lnTo>
                  <a:lnTo>
                    <a:pt x="73" y="964"/>
                  </a:lnTo>
                  <a:lnTo>
                    <a:pt x="74" y="964"/>
                  </a:lnTo>
                  <a:lnTo>
                    <a:pt x="75" y="963"/>
                  </a:lnTo>
                  <a:lnTo>
                    <a:pt x="74" y="962"/>
                  </a:lnTo>
                  <a:lnTo>
                    <a:pt x="75" y="962"/>
                  </a:lnTo>
                  <a:lnTo>
                    <a:pt x="75" y="961"/>
                  </a:lnTo>
                  <a:lnTo>
                    <a:pt x="74" y="961"/>
                  </a:lnTo>
                  <a:lnTo>
                    <a:pt x="74" y="960"/>
                  </a:lnTo>
                  <a:lnTo>
                    <a:pt x="75" y="960"/>
                  </a:lnTo>
                  <a:lnTo>
                    <a:pt x="75" y="961"/>
                  </a:lnTo>
                  <a:lnTo>
                    <a:pt x="76" y="961"/>
                  </a:lnTo>
                  <a:lnTo>
                    <a:pt x="77" y="961"/>
                  </a:lnTo>
                  <a:lnTo>
                    <a:pt x="77" y="960"/>
                  </a:lnTo>
                  <a:lnTo>
                    <a:pt x="76" y="958"/>
                  </a:lnTo>
                  <a:lnTo>
                    <a:pt x="75" y="957"/>
                  </a:lnTo>
                  <a:lnTo>
                    <a:pt x="73" y="956"/>
                  </a:lnTo>
                  <a:lnTo>
                    <a:pt x="72" y="956"/>
                  </a:lnTo>
                  <a:lnTo>
                    <a:pt x="73" y="955"/>
                  </a:lnTo>
                  <a:lnTo>
                    <a:pt x="74" y="954"/>
                  </a:lnTo>
                  <a:lnTo>
                    <a:pt x="73" y="953"/>
                  </a:lnTo>
                  <a:lnTo>
                    <a:pt x="75" y="953"/>
                  </a:lnTo>
                  <a:lnTo>
                    <a:pt x="75" y="952"/>
                  </a:lnTo>
                  <a:lnTo>
                    <a:pt x="74" y="950"/>
                  </a:lnTo>
                  <a:lnTo>
                    <a:pt x="73" y="950"/>
                  </a:lnTo>
                  <a:lnTo>
                    <a:pt x="73" y="949"/>
                  </a:lnTo>
                  <a:lnTo>
                    <a:pt x="72" y="949"/>
                  </a:lnTo>
                  <a:lnTo>
                    <a:pt x="71" y="947"/>
                  </a:lnTo>
                  <a:lnTo>
                    <a:pt x="71" y="945"/>
                  </a:lnTo>
                  <a:lnTo>
                    <a:pt x="72" y="944"/>
                  </a:lnTo>
                  <a:lnTo>
                    <a:pt x="73" y="944"/>
                  </a:lnTo>
                  <a:lnTo>
                    <a:pt x="74" y="944"/>
                  </a:lnTo>
                  <a:lnTo>
                    <a:pt x="74" y="943"/>
                  </a:lnTo>
                  <a:lnTo>
                    <a:pt x="74" y="941"/>
                  </a:lnTo>
                  <a:lnTo>
                    <a:pt x="74" y="940"/>
                  </a:lnTo>
                  <a:lnTo>
                    <a:pt x="72" y="940"/>
                  </a:lnTo>
                  <a:lnTo>
                    <a:pt x="72" y="938"/>
                  </a:lnTo>
                  <a:lnTo>
                    <a:pt x="71" y="938"/>
                  </a:lnTo>
                  <a:lnTo>
                    <a:pt x="72" y="937"/>
                  </a:lnTo>
                  <a:lnTo>
                    <a:pt x="72" y="936"/>
                  </a:lnTo>
                  <a:lnTo>
                    <a:pt x="73" y="936"/>
                  </a:lnTo>
                  <a:lnTo>
                    <a:pt x="74" y="938"/>
                  </a:lnTo>
                  <a:lnTo>
                    <a:pt x="74" y="939"/>
                  </a:lnTo>
                  <a:lnTo>
                    <a:pt x="75" y="940"/>
                  </a:lnTo>
                  <a:lnTo>
                    <a:pt x="77" y="940"/>
                  </a:lnTo>
                  <a:lnTo>
                    <a:pt x="77" y="941"/>
                  </a:lnTo>
                  <a:lnTo>
                    <a:pt x="79" y="941"/>
                  </a:lnTo>
                  <a:lnTo>
                    <a:pt x="81" y="940"/>
                  </a:lnTo>
                  <a:lnTo>
                    <a:pt x="82" y="940"/>
                  </a:lnTo>
                  <a:lnTo>
                    <a:pt x="82" y="939"/>
                  </a:lnTo>
                  <a:lnTo>
                    <a:pt x="83" y="938"/>
                  </a:lnTo>
                  <a:lnTo>
                    <a:pt x="85" y="938"/>
                  </a:lnTo>
                  <a:lnTo>
                    <a:pt x="87" y="938"/>
                  </a:lnTo>
                  <a:lnTo>
                    <a:pt x="87" y="937"/>
                  </a:lnTo>
                  <a:lnTo>
                    <a:pt x="87" y="936"/>
                  </a:lnTo>
                  <a:lnTo>
                    <a:pt x="87" y="933"/>
                  </a:lnTo>
                  <a:lnTo>
                    <a:pt x="88" y="933"/>
                  </a:lnTo>
                  <a:lnTo>
                    <a:pt x="88" y="932"/>
                  </a:lnTo>
                  <a:lnTo>
                    <a:pt x="90" y="932"/>
                  </a:lnTo>
                  <a:lnTo>
                    <a:pt x="90" y="931"/>
                  </a:lnTo>
                  <a:lnTo>
                    <a:pt x="90" y="930"/>
                  </a:lnTo>
                  <a:lnTo>
                    <a:pt x="91" y="929"/>
                  </a:lnTo>
                  <a:lnTo>
                    <a:pt x="91" y="928"/>
                  </a:lnTo>
                  <a:lnTo>
                    <a:pt x="90" y="927"/>
                  </a:lnTo>
                  <a:lnTo>
                    <a:pt x="87" y="927"/>
                  </a:lnTo>
                  <a:lnTo>
                    <a:pt x="86" y="926"/>
                  </a:lnTo>
                  <a:lnTo>
                    <a:pt x="85" y="926"/>
                  </a:lnTo>
                  <a:lnTo>
                    <a:pt x="85" y="925"/>
                  </a:lnTo>
                  <a:lnTo>
                    <a:pt x="85" y="923"/>
                  </a:lnTo>
                  <a:lnTo>
                    <a:pt x="83" y="922"/>
                  </a:lnTo>
                  <a:lnTo>
                    <a:pt x="83" y="921"/>
                  </a:lnTo>
                  <a:lnTo>
                    <a:pt x="83" y="920"/>
                  </a:lnTo>
                  <a:lnTo>
                    <a:pt x="82" y="918"/>
                  </a:lnTo>
                  <a:lnTo>
                    <a:pt x="83" y="916"/>
                  </a:lnTo>
                  <a:lnTo>
                    <a:pt x="82" y="916"/>
                  </a:lnTo>
                  <a:lnTo>
                    <a:pt x="82" y="915"/>
                  </a:lnTo>
                  <a:lnTo>
                    <a:pt x="81" y="915"/>
                  </a:lnTo>
                  <a:lnTo>
                    <a:pt x="81" y="914"/>
                  </a:lnTo>
                  <a:lnTo>
                    <a:pt x="80" y="913"/>
                  </a:lnTo>
                  <a:lnTo>
                    <a:pt x="77" y="914"/>
                  </a:lnTo>
                  <a:lnTo>
                    <a:pt x="77" y="913"/>
                  </a:lnTo>
                  <a:lnTo>
                    <a:pt x="78" y="911"/>
                  </a:lnTo>
                  <a:lnTo>
                    <a:pt x="77" y="911"/>
                  </a:lnTo>
                  <a:lnTo>
                    <a:pt x="77" y="910"/>
                  </a:lnTo>
                  <a:lnTo>
                    <a:pt x="76" y="909"/>
                  </a:lnTo>
                  <a:lnTo>
                    <a:pt x="75" y="909"/>
                  </a:lnTo>
                  <a:lnTo>
                    <a:pt x="74" y="910"/>
                  </a:lnTo>
                  <a:lnTo>
                    <a:pt x="73" y="910"/>
                  </a:lnTo>
                  <a:lnTo>
                    <a:pt x="72" y="910"/>
                  </a:lnTo>
                  <a:lnTo>
                    <a:pt x="72" y="909"/>
                  </a:lnTo>
                  <a:lnTo>
                    <a:pt x="72" y="908"/>
                  </a:lnTo>
                  <a:lnTo>
                    <a:pt x="71" y="907"/>
                  </a:lnTo>
                  <a:lnTo>
                    <a:pt x="70" y="907"/>
                  </a:lnTo>
                  <a:lnTo>
                    <a:pt x="69" y="907"/>
                  </a:lnTo>
                  <a:lnTo>
                    <a:pt x="67" y="906"/>
                  </a:lnTo>
                  <a:lnTo>
                    <a:pt x="66" y="904"/>
                  </a:lnTo>
                  <a:lnTo>
                    <a:pt x="67" y="903"/>
                  </a:lnTo>
                  <a:lnTo>
                    <a:pt x="68" y="901"/>
                  </a:lnTo>
                  <a:lnTo>
                    <a:pt x="68" y="900"/>
                  </a:lnTo>
                  <a:lnTo>
                    <a:pt x="68" y="899"/>
                  </a:lnTo>
                  <a:lnTo>
                    <a:pt x="67" y="898"/>
                  </a:lnTo>
                  <a:lnTo>
                    <a:pt x="66" y="898"/>
                  </a:lnTo>
                  <a:lnTo>
                    <a:pt x="64" y="898"/>
                  </a:lnTo>
                  <a:lnTo>
                    <a:pt x="61" y="899"/>
                  </a:lnTo>
                  <a:lnTo>
                    <a:pt x="60" y="899"/>
                  </a:lnTo>
                  <a:lnTo>
                    <a:pt x="60" y="898"/>
                  </a:lnTo>
                  <a:lnTo>
                    <a:pt x="60" y="897"/>
                  </a:lnTo>
                  <a:lnTo>
                    <a:pt x="58" y="896"/>
                  </a:lnTo>
                  <a:lnTo>
                    <a:pt x="57" y="896"/>
                  </a:lnTo>
                  <a:lnTo>
                    <a:pt x="57" y="895"/>
                  </a:lnTo>
                  <a:lnTo>
                    <a:pt x="58" y="895"/>
                  </a:lnTo>
                  <a:lnTo>
                    <a:pt x="58" y="894"/>
                  </a:lnTo>
                  <a:lnTo>
                    <a:pt x="58" y="893"/>
                  </a:lnTo>
                  <a:lnTo>
                    <a:pt x="58" y="892"/>
                  </a:lnTo>
                  <a:lnTo>
                    <a:pt x="57" y="891"/>
                  </a:lnTo>
                  <a:lnTo>
                    <a:pt x="55" y="890"/>
                  </a:lnTo>
                  <a:lnTo>
                    <a:pt x="54" y="890"/>
                  </a:lnTo>
                  <a:lnTo>
                    <a:pt x="52" y="891"/>
                  </a:lnTo>
                  <a:lnTo>
                    <a:pt x="46" y="889"/>
                  </a:lnTo>
                  <a:lnTo>
                    <a:pt x="45" y="888"/>
                  </a:lnTo>
                  <a:lnTo>
                    <a:pt x="44" y="887"/>
                  </a:lnTo>
                  <a:lnTo>
                    <a:pt x="44" y="885"/>
                  </a:lnTo>
                  <a:lnTo>
                    <a:pt x="44" y="884"/>
                  </a:lnTo>
                  <a:lnTo>
                    <a:pt x="44" y="883"/>
                  </a:lnTo>
                  <a:lnTo>
                    <a:pt x="43" y="883"/>
                  </a:lnTo>
                  <a:lnTo>
                    <a:pt x="43" y="882"/>
                  </a:lnTo>
                  <a:lnTo>
                    <a:pt x="41" y="883"/>
                  </a:lnTo>
                  <a:lnTo>
                    <a:pt x="41" y="882"/>
                  </a:lnTo>
                  <a:lnTo>
                    <a:pt x="39" y="881"/>
                  </a:lnTo>
                  <a:lnTo>
                    <a:pt x="38" y="880"/>
                  </a:lnTo>
                  <a:lnTo>
                    <a:pt x="35" y="879"/>
                  </a:lnTo>
                  <a:lnTo>
                    <a:pt x="34" y="879"/>
                  </a:lnTo>
                  <a:lnTo>
                    <a:pt x="33" y="878"/>
                  </a:lnTo>
                  <a:lnTo>
                    <a:pt x="34" y="877"/>
                  </a:lnTo>
                  <a:lnTo>
                    <a:pt x="35" y="876"/>
                  </a:lnTo>
                  <a:lnTo>
                    <a:pt x="36" y="878"/>
                  </a:lnTo>
                  <a:lnTo>
                    <a:pt x="37" y="877"/>
                  </a:lnTo>
                  <a:lnTo>
                    <a:pt x="38" y="877"/>
                  </a:lnTo>
                  <a:lnTo>
                    <a:pt x="38" y="876"/>
                  </a:lnTo>
                  <a:lnTo>
                    <a:pt x="39" y="875"/>
                  </a:lnTo>
                  <a:lnTo>
                    <a:pt x="40" y="874"/>
                  </a:lnTo>
                  <a:lnTo>
                    <a:pt x="40" y="873"/>
                  </a:lnTo>
                  <a:lnTo>
                    <a:pt x="39" y="872"/>
                  </a:lnTo>
                  <a:lnTo>
                    <a:pt x="39" y="871"/>
                  </a:lnTo>
                  <a:lnTo>
                    <a:pt x="38" y="871"/>
                  </a:lnTo>
                  <a:lnTo>
                    <a:pt x="37" y="872"/>
                  </a:lnTo>
                  <a:lnTo>
                    <a:pt x="37" y="871"/>
                  </a:lnTo>
                  <a:lnTo>
                    <a:pt x="36" y="871"/>
                  </a:lnTo>
                  <a:lnTo>
                    <a:pt x="37" y="871"/>
                  </a:lnTo>
                  <a:lnTo>
                    <a:pt x="39" y="870"/>
                  </a:lnTo>
                  <a:lnTo>
                    <a:pt x="40" y="869"/>
                  </a:lnTo>
                  <a:lnTo>
                    <a:pt x="42" y="866"/>
                  </a:lnTo>
                  <a:lnTo>
                    <a:pt x="43" y="865"/>
                  </a:lnTo>
                  <a:lnTo>
                    <a:pt x="43" y="864"/>
                  </a:lnTo>
                  <a:lnTo>
                    <a:pt x="42" y="862"/>
                  </a:lnTo>
                  <a:lnTo>
                    <a:pt x="42" y="861"/>
                  </a:lnTo>
                  <a:lnTo>
                    <a:pt x="43" y="858"/>
                  </a:lnTo>
                  <a:lnTo>
                    <a:pt x="42" y="857"/>
                  </a:lnTo>
                  <a:lnTo>
                    <a:pt x="42" y="856"/>
                  </a:lnTo>
                  <a:lnTo>
                    <a:pt x="40" y="856"/>
                  </a:lnTo>
                  <a:lnTo>
                    <a:pt x="36" y="852"/>
                  </a:lnTo>
                  <a:lnTo>
                    <a:pt x="35" y="851"/>
                  </a:lnTo>
                  <a:lnTo>
                    <a:pt x="34" y="851"/>
                  </a:lnTo>
                  <a:lnTo>
                    <a:pt x="34" y="850"/>
                  </a:lnTo>
                  <a:lnTo>
                    <a:pt x="35" y="848"/>
                  </a:lnTo>
                  <a:lnTo>
                    <a:pt x="36" y="844"/>
                  </a:lnTo>
                  <a:lnTo>
                    <a:pt x="37" y="841"/>
                  </a:lnTo>
                  <a:lnTo>
                    <a:pt x="38" y="840"/>
                  </a:lnTo>
                  <a:lnTo>
                    <a:pt x="39" y="838"/>
                  </a:lnTo>
                  <a:lnTo>
                    <a:pt x="40" y="836"/>
                  </a:lnTo>
                  <a:lnTo>
                    <a:pt x="41" y="835"/>
                  </a:lnTo>
                  <a:lnTo>
                    <a:pt x="41" y="834"/>
                  </a:lnTo>
                  <a:lnTo>
                    <a:pt x="41" y="833"/>
                  </a:lnTo>
                  <a:lnTo>
                    <a:pt x="40" y="833"/>
                  </a:lnTo>
                  <a:lnTo>
                    <a:pt x="39" y="832"/>
                  </a:lnTo>
                  <a:lnTo>
                    <a:pt x="39" y="831"/>
                  </a:lnTo>
                  <a:lnTo>
                    <a:pt x="38" y="831"/>
                  </a:lnTo>
                  <a:lnTo>
                    <a:pt x="35" y="831"/>
                  </a:lnTo>
                  <a:lnTo>
                    <a:pt x="35" y="830"/>
                  </a:lnTo>
                  <a:lnTo>
                    <a:pt x="35" y="829"/>
                  </a:lnTo>
                  <a:lnTo>
                    <a:pt x="37" y="828"/>
                  </a:lnTo>
                  <a:lnTo>
                    <a:pt x="37" y="827"/>
                  </a:lnTo>
                  <a:lnTo>
                    <a:pt x="36" y="826"/>
                  </a:lnTo>
                  <a:lnTo>
                    <a:pt x="34" y="825"/>
                  </a:lnTo>
                  <a:lnTo>
                    <a:pt x="33" y="824"/>
                  </a:lnTo>
                  <a:lnTo>
                    <a:pt x="34" y="824"/>
                  </a:lnTo>
                  <a:lnTo>
                    <a:pt x="35" y="823"/>
                  </a:lnTo>
                  <a:lnTo>
                    <a:pt x="37" y="823"/>
                  </a:lnTo>
                  <a:lnTo>
                    <a:pt x="39" y="822"/>
                  </a:lnTo>
                  <a:lnTo>
                    <a:pt x="42" y="822"/>
                  </a:lnTo>
                  <a:lnTo>
                    <a:pt x="43" y="822"/>
                  </a:lnTo>
                  <a:lnTo>
                    <a:pt x="44" y="821"/>
                  </a:lnTo>
                  <a:lnTo>
                    <a:pt x="44" y="820"/>
                  </a:lnTo>
                  <a:lnTo>
                    <a:pt x="43" y="818"/>
                  </a:lnTo>
                  <a:lnTo>
                    <a:pt x="42" y="816"/>
                  </a:lnTo>
                  <a:lnTo>
                    <a:pt x="41" y="816"/>
                  </a:lnTo>
                  <a:lnTo>
                    <a:pt x="39" y="817"/>
                  </a:lnTo>
                  <a:lnTo>
                    <a:pt x="38" y="817"/>
                  </a:lnTo>
                  <a:lnTo>
                    <a:pt x="37" y="815"/>
                  </a:lnTo>
                  <a:lnTo>
                    <a:pt x="37" y="814"/>
                  </a:lnTo>
                  <a:lnTo>
                    <a:pt x="40" y="812"/>
                  </a:lnTo>
                  <a:lnTo>
                    <a:pt x="42" y="811"/>
                  </a:lnTo>
                  <a:lnTo>
                    <a:pt x="42" y="810"/>
                  </a:lnTo>
                  <a:lnTo>
                    <a:pt x="42" y="809"/>
                  </a:lnTo>
                  <a:lnTo>
                    <a:pt x="42" y="808"/>
                  </a:lnTo>
                  <a:lnTo>
                    <a:pt x="41" y="808"/>
                  </a:lnTo>
                  <a:lnTo>
                    <a:pt x="39" y="807"/>
                  </a:lnTo>
                  <a:lnTo>
                    <a:pt x="38" y="806"/>
                  </a:lnTo>
                  <a:lnTo>
                    <a:pt x="40" y="805"/>
                  </a:lnTo>
                  <a:lnTo>
                    <a:pt x="40" y="804"/>
                  </a:lnTo>
                  <a:lnTo>
                    <a:pt x="41" y="802"/>
                  </a:lnTo>
                  <a:lnTo>
                    <a:pt x="42" y="801"/>
                  </a:lnTo>
                  <a:lnTo>
                    <a:pt x="45" y="799"/>
                  </a:lnTo>
                  <a:lnTo>
                    <a:pt x="46" y="797"/>
                  </a:lnTo>
                  <a:lnTo>
                    <a:pt x="47" y="797"/>
                  </a:lnTo>
                  <a:lnTo>
                    <a:pt x="47" y="796"/>
                  </a:lnTo>
                  <a:lnTo>
                    <a:pt x="50" y="796"/>
                  </a:lnTo>
                  <a:lnTo>
                    <a:pt x="52" y="794"/>
                  </a:lnTo>
                  <a:lnTo>
                    <a:pt x="53" y="793"/>
                  </a:lnTo>
                  <a:lnTo>
                    <a:pt x="55" y="792"/>
                  </a:lnTo>
                  <a:lnTo>
                    <a:pt x="56" y="791"/>
                  </a:lnTo>
                  <a:lnTo>
                    <a:pt x="56" y="790"/>
                  </a:lnTo>
                  <a:lnTo>
                    <a:pt x="56" y="789"/>
                  </a:lnTo>
                  <a:lnTo>
                    <a:pt x="54" y="787"/>
                  </a:lnTo>
                  <a:lnTo>
                    <a:pt x="53" y="786"/>
                  </a:lnTo>
                  <a:lnTo>
                    <a:pt x="49" y="786"/>
                  </a:lnTo>
                  <a:lnTo>
                    <a:pt x="47" y="786"/>
                  </a:lnTo>
                  <a:lnTo>
                    <a:pt x="47" y="785"/>
                  </a:lnTo>
                  <a:lnTo>
                    <a:pt x="45" y="785"/>
                  </a:lnTo>
                  <a:lnTo>
                    <a:pt x="44" y="784"/>
                  </a:lnTo>
                  <a:lnTo>
                    <a:pt x="44" y="783"/>
                  </a:lnTo>
                  <a:lnTo>
                    <a:pt x="45" y="780"/>
                  </a:lnTo>
                  <a:lnTo>
                    <a:pt x="43" y="779"/>
                  </a:lnTo>
                  <a:lnTo>
                    <a:pt x="43" y="777"/>
                  </a:lnTo>
                  <a:lnTo>
                    <a:pt x="44" y="777"/>
                  </a:lnTo>
                  <a:lnTo>
                    <a:pt x="46" y="776"/>
                  </a:lnTo>
                  <a:lnTo>
                    <a:pt x="48" y="773"/>
                  </a:lnTo>
                  <a:lnTo>
                    <a:pt x="47" y="773"/>
                  </a:lnTo>
                  <a:lnTo>
                    <a:pt x="47" y="772"/>
                  </a:lnTo>
                  <a:lnTo>
                    <a:pt x="47" y="771"/>
                  </a:lnTo>
                  <a:lnTo>
                    <a:pt x="46" y="771"/>
                  </a:lnTo>
                  <a:lnTo>
                    <a:pt x="46" y="770"/>
                  </a:lnTo>
                  <a:lnTo>
                    <a:pt x="46" y="769"/>
                  </a:lnTo>
                  <a:lnTo>
                    <a:pt x="47" y="769"/>
                  </a:lnTo>
                  <a:lnTo>
                    <a:pt x="49" y="769"/>
                  </a:lnTo>
                  <a:lnTo>
                    <a:pt x="50" y="769"/>
                  </a:lnTo>
                  <a:lnTo>
                    <a:pt x="50" y="767"/>
                  </a:lnTo>
                  <a:lnTo>
                    <a:pt x="49" y="766"/>
                  </a:lnTo>
                  <a:lnTo>
                    <a:pt x="48" y="764"/>
                  </a:lnTo>
                  <a:lnTo>
                    <a:pt x="47" y="764"/>
                  </a:lnTo>
                  <a:lnTo>
                    <a:pt x="48" y="763"/>
                  </a:lnTo>
                  <a:lnTo>
                    <a:pt x="47" y="762"/>
                  </a:lnTo>
                  <a:lnTo>
                    <a:pt x="46" y="762"/>
                  </a:lnTo>
                  <a:lnTo>
                    <a:pt x="44" y="762"/>
                  </a:lnTo>
                  <a:lnTo>
                    <a:pt x="44" y="761"/>
                  </a:lnTo>
                  <a:lnTo>
                    <a:pt x="44" y="760"/>
                  </a:lnTo>
                  <a:lnTo>
                    <a:pt x="45" y="760"/>
                  </a:lnTo>
                  <a:lnTo>
                    <a:pt x="46" y="759"/>
                  </a:lnTo>
                  <a:lnTo>
                    <a:pt x="47" y="759"/>
                  </a:lnTo>
                  <a:lnTo>
                    <a:pt x="49" y="757"/>
                  </a:lnTo>
                  <a:lnTo>
                    <a:pt x="50" y="756"/>
                  </a:lnTo>
                  <a:lnTo>
                    <a:pt x="51" y="756"/>
                  </a:lnTo>
                  <a:lnTo>
                    <a:pt x="53" y="754"/>
                  </a:lnTo>
                  <a:lnTo>
                    <a:pt x="55" y="754"/>
                  </a:lnTo>
                  <a:lnTo>
                    <a:pt x="57" y="754"/>
                  </a:lnTo>
                  <a:lnTo>
                    <a:pt x="60" y="754"/>
                  </a:lnTo>
                  <a:lnTo>
                    <a:pt x="62" y="753"/>
                  </a:lnTo>
                  <a:lnTo>
                    <a:pt x="63" y="752"/>
                  </a:lnTo>
                  <a:lnTo>
                    <a:pt x="64" y="751"/>
                  </a:lnTo>
                  <a:lnTo>
                    <a:pt x="65" y="751"/>
                  </a:lnTo>
                  <a:lnTo>
                    <a:pt x="67" y="750"/>
                  </a:lnTo>
                  <a:lnTo>
                    <a:pt x="69" y="748"/>
                  </a:lnTo>
                  <a:lnTo>
                    <a:pt x="70" y="746"/>
                  </a:lnTo>
                  <a:lnTo>
                    <a:pt x="71" y="745"/>
                  </a:lnTo>
                  <a:lnTo>
                    <a:pt x="72" y="745"/>
                  </a:lnTo>
                  <a:lnTo>
                    <a:pt x="73" y="745"/>
                  </a:lnTo>
                  <a:lnTo>
                    <a:pt x="74" y="744"/>
                  </a:lnTo>
                  <a:lnTo>
                    <a:pt x="76" y="744"/>
                  </a:lnTo>
                  <a:lnTo>
                    <a:pt x="76" y="743"/>
                  </a:lnTo>
                  <a:lnTo>
                    <a:pt x="77" y="743"/>
                  </a:lnTo>
                  <a:lnTo>
                    <a:pt x="79" y="742"/>
                  </a:lnTo>
                  <a:lnTo>
                    <a:pt x="79" y="741"/>
                  </a:lnTo>
                  <a:lnTo>
                    <a:pt x="80" y="739"/>
                  </a:lnTo>
                  <a:lnTo>
                    <a:pt x="80" y="738"/>
                  </a:lnTo>
                  <a:lnTo>
                    <a:pt x="80" y="737"/>
                  </a:lnTo>
                  <a:lnTo>
                    <a:pt x="80" y="736"/>
                  </a:lnTo>
                  <a:lnTo>
                    <a:pt x="80" y="735"/>
                  </a:lnTo>
                  <a:lnTo>
                    <a:pt x="79" y="735"/>
                  </a:lnTo>
                  <a:lnTo>
                    <a:pt x="79" y="734"/>
                  </a:lnTo>
                  <a:lnTo>
                    <a:pt x="77" y="734"/>
                  </a:lnTo>
                  <a:lnTo>
                    <a:pt x="77" y="733"/>
                  </a:lnTo>
                  <a:lnTo>
                    <a:pt x="75" y="734"/>
                  </a:lnTo>
                  <a:lnTo>
                    <a:pt x="74" y="734"/>
                  </a:lnTo>
                  <a:lnTo>
                    <a:pt x="73" y="735"/>
                  </a:lnTo>
                  <a:lnTo>
                    <a:pt x="72" y="734"/>
                  </a:lnTo>
                  <a:lnTo>
                    <a:pt x="71" y="736"/>
                  </a:lnTo>
                  <a:lnTo>
                    <a:pt x="70" y="736"/>
                  </a:lnTo>
                  <a:lnTo>
                    <a:pt x="69" y="736"/>
                  </a:lnTo>
                  <a:lnTo>
                    <a:pt x="68" y="737"/>
                  </a:lnTo>
                  <a:lnTo>
                    <a:pt x="66" y="736"/>
                  </a:lnTo>
                  <a:lnTo>
                    <a:pt x="65" y="738"/>
                  </a:lnTo>
                  <a:lnTo>
                    <a:pt x="63" y="738"/>
                  </a:lnTo>
                  <a:lnTo>
                    <a:pt x="61" y="739"/>
                  </a:lnTo>
                  <a:lnTo>
                    <a:pt x="60" y="739"/>
                  </a:lnTo>
                  <a:lnTo>
                    <a:pt x="58" y="741"/>
                  </a:lnTo>
                  <a:lnTo>
                    <a:pt x="55" y="741"/>
                  </a:lnTo>
                  <a:lnTo>
                    <a:pt x="53" y="741"/>
                  </a:lnTo>
                  <a:lnTo>
                    <a:pt x="52" y="742"/>
                  </a:lnTo>
                  <a:lnTo>
                    <a:pt x="51" y="741"/>
                  </a:lnTo>
                  <a:lnTo>
                    <a:pt x="50" y="741"/>
                  </a:lnTo>
                  <a:lnTo>
                    <a:pt x="49" y="742"/>
                  </a:lnTo>
                  <a:lnTo>
                    <a:pt x="46" y="744"/>
                  </a:lnTo>
                  <a:lnTo>
                    <a:pt x="45" y="744"/>
                  </a:lnTo>
                  <a:lnTo>
                    <a:pt x="43" y="745"/>
                  </a:lnTo>
                  <a:lnTo>
                    <a:pt x="41" y="746"/>
                  </a:lnTo>
                  <a:lnTo>
                    <a:pt x="40" y="745"/>
                  </a:lnTo>
                  <a:lnTo>
                    <a:pt x="39" y="746"/>
                  </a:lnTo>
                  <a:lnTo>
                    <a:pt x="39" y="745"/>
                  </a:lnTo>
                  <a:lnTo>
                    <a:pt x="39" y="743"/>
                  </a:lnTo>
                  <a:lnTo>
                    <a:pt x="38" y="742"/>
                  </a:lnTo>
                  <a:lnTo>
                    <a:pt x="38" y="741"/>
                  </a:lnTo>
                  <a:lnTo>
                    <a:pt x="38" y="740"/>
                  </a:lnTo>
                  <a:lnTo>
                    <a:pt x="36" y="739"/>
                  </a:lnTo>
                  <a:lnTo>
                    <a:pt x="35" y="739"/>
                  </a:lnTo>
                  <a:lnTo>
                    <a:pt x="34" y="738"/>
                  </a:lnTo>
                  <a:lnTo>
                    <a:pt x="33" y="738"/>
                  </a:lnTo>
                  <a:lnTo>
                    <a:pt x="33" y="737"/>
                  </a:lnTo>
                  <a:lnTo>
                    <a:pt x="34" y="737"/>
                  </a:lnTo>
                  <a:lnTo>
                    <a:pt x="36" y="734"/>
                  </a:lnTo>
                  <a:lnTo>
                    <a:pt x="37" y="733"/>
                  </a:lnTo>
                  <a:lnTo>
                    <a:pt x="36" y="731"/>
                  </a:lnTo>
                  <a:lnTo>
                    <a:pt x="36" y="730"/>
                  </a:lnTo>
                  <a:lnTo>
                    <a:pt x="37" y="730"/>
                  </a:lnTo>
                  <a:lnTo>
                    <a:pt x="37" y="729"/>
                  </a:lnTo>
                  <a:lnTo>
                    <a:pt x="35" y="728"/>
                  </a:lnTo>
                  <a:lnTo>
                    <a:pt x="34" y="728"/>
                  </a:lnTo>
                  <a:lnTo>
                    <a:pt x="33" y="728"/>
                  </a:lnTo>
                  <a:lnTo>
                    <a:pt x="32" y="728"/>
                  </a:lnTo>
                  <a:lnTo>
                    <a:pt x="31" y="728"/>
                  </a:lnTo>
                  <a:lnTo>
                    <a:pt x="32" y="727"/>
                  </a:lnTo>
                  <a:lnTo>
                    <a:pt x="33" y="727"/>
                  </a:lnTo>
                  <a:lnTo>
                    <a:pt x="33" y="726"/>
                  </a:lnTo>
                  <a:lnTo>
                    <a:pt x="33" y="725"/>
                  </a:lnTo>
                  <a:lnTo>
                    <a:pt x="34" y="724"/>
                  </a:lnTo>
                  <a:lnTo>
                    <a:pt x="35" y="723"/>
                  </a:lnTo>
                  <a:lnTo>
                    <a:pt x="35" y="722"/>
                  </a:lnTo>
                  <a:lnTo>
                    <a:pt x="35" y="721"/>
                  </a:lnTo>
                  <a:lnTo>
                    <a:pt x="36" y="720"/>
                  </a:lnTo>
                  <a:lnTo>
                    <a:pt x="37" y="720"/>
                  </a:lnTo>
                  <a:lnTo>
                    <a:pt x="36" y="719"/>
                  </a:lnTo>
                  <a:lnTo>
                    <a:pt x="37" y="719"/>
                  </a:lnTo>
                  <a:lnTo>
                    <a:pt x="37" y="718"/>
                  </a:lnTo>
                  <a:lnTo>
                    <a:pt x="37" y="717"/>
                  </a:lnTo>
                  <a:lnTo>
                    <a:pt x="37" y="716"/>
                  </a:lnTo>
                  <a:lnTo>
                    <a:pt x="36" y="716"/>
                  </a:lnTo>
                  <a:lnTo>
                    <a:pt x="35" y="716"/>
                  </a:lnTo>
                  <a:lnTo>
                    <a:pt x="35" y="715"/>
                  </a:lnTo>
                  <a:lnTo>
                    <a:pt x="36" y="714"/>
                  </a:lnTo>
                  <a:lnTo>
                    <a:pt x="37" y="714"/>
                  </a:lnTo>
                  <a:lnTo>
                    <a:pt x="36" y="713"/>
                  </a:lnTo>
                  <a:lnTo>
                    <a:pt x="36" y="712"/>
                  </a:lnTo>
                  <a:lnTo>
                    <a:pt x="36" y="711"/>
                  </a:lnTo>
                  <a:lnTo>
                    <a:pt x="37" y="711"/>
                  </a:lnTo>
                  <a:lnTo>
                    <a:pt x="39" y="711"/>
                  </a:lnTo>
                  <a:lnTo>
                    <a:pt x="39" y="710"/>
                  </a:lnTo>
                  <a:lnTo>
                    <a:pt x="39" y="709"/>
                  </a:lnTo>
                  <a:lnTo>
                    <a:pt x="39" y="707"/>
                  </a:lnTo>
                  <a:lnTo>
                    <a:pt x="38" y="706"/>
                  </a:lnTo>
                  <a:lnTo>
                    <a:pt x="37" y="706"/>
                  </a:lnTo>
                  <a:lnTo>
                    <a:pt x="36" y="706"/>
                  </a:lnTo>
                  <a:lnTo>
                    <a:pt x="36" y="705"/>
                  </a:lnTo>
                  <a:lnTo>
                    <a:pt x="36" y="703"/>
                  </a:lnTo>
                  <a:lnTo>
                    <a:pt x="35" y="702"/>
                  </a:lnTo>
                  <a:lnTo>
                    <a:pt x="34" y="701"/>
                  </a:lnTo>
                  <a:lnTo>
                    <a:pt x="35" y="701"/>
                  </a:lnTo>
                  <a:lnTo>
                    <a:pt x="36" y="700"/>
                  </a:lnTo>
                  <a:lnTo>
                    <a:pt x="37" y="699"/>
                  </a:lnTo>
                  <a:lnTo>
                    <a:pt x="38" y="697"/>
                  </a:lnTo>
                  <a:lnTo>
                    <a:pt x="39" y="696"/>
                  </a:lnTo>
                  <a:lnTo>
                    <a:pt x="39" y="695"/>
                  </a:lnTo>
                  <a:lnTo>
                    <a:pt x="40" y="695"/>
                  </a:lnTo>
                  <a:lnTo>
                    <a:pt x="40" y="694"/>
                  </a:lnTo>
                  <a:lnTo>
                    <a:pt x="40" y="693"/>
                  </a:lnTo>
                  <a:lnTo>
                    <a:pt x="41" y="693"/>
                  </a:lnTo>
                  <a:lnTo>
                    <a:pt x="42" y="692"/>
                  </a:lnTo>
                  <a:lnTo>
                    <a:pt x="42" y="691"/>
                  </a:lnTo>
                  <a:lnTo>
                    <a:pt x="42" y="690"/>
                  </a:lnTo>
                  <a:lnTo>
                    <a:pt x="43" y="690"/>
                  </a:lnTo>
                  <a:lnTo>
                    <a:pt x="43" y="689"/>
                  </a:lnTo>
                  <a:lnTo>
                    <a:pt x="43" y="688"/>
                  </a:lnTo>
                  <a:lnTo>
                    <a:pt x="44" y="687"/>
                  </a:lnTo>
                  <a:lnTo>
                    <a:pt x="45" y="686"/>
                  </a:lnTo>
                  <a:lnTo>
                    <a:pt x="47" y="686"/>
                  </a:lnTo>
                  <a:lnTo>
                    <a:pt x="48" y="685"/>
                  </a:lnTo>
                  <a:lnTo>
                    <a:pt x="49" y="685"/>
                  </a:lnTo>
                  <a:lnTo>
                    <a:pt x="50" y="684"/>
                  </a:lnTo>
                  <a:lnTo>
                    <a:pt x="51" y="684"/>
                  </a:lnTo>
                  <a:lnTo>
                    <a:pt x="51" y="685"/>
                  </a:lnTo>
                  <a:lnTo>
                    <a:pt x="52" y="685"/>
                  </a:lnTo>
                  <a:lnTo>
                    <a:pt x="53" y="686"/>
                  </a:lnTo>
                  <a:lnTo>
                    <a:pt x="54" y="686"/>
                  </a:lnTo>
                  <a:lnTo>
                    <a:pt x="55" y="686"/>
                  </a:lnTo>
                  <a:lnTo>
                    <a:pt x="54" y="685"/>
                  </a:lnTo>
                  <a:lnTo>
                    <a:pt x="55" y="685"/>
                  </a:lnTo>
                  <a:lnTo>
                    <a:pt x="57" y="685"/>
                  </a:lnTo>
                  <a:lnTo>
                    <a:pt x="57" y="684"/>
                  </a:lnTo>
                  <a:lnTo>
                    <a:pt x="58" y="684"/>
                  </a:lnTo>
                  <a:lnTo>
                    <a:pt x="61" y="683"/>
                  </a:lnTo>
                  <a:lnTo>
                    <a:pt x="62" y="682"/>
                  </a:lnTo>
                  <a:lnTo>
                    <a:pt x="64" y="682"/>
                  </a:lnTo>
                  <a:lnTo>
                    <a:pt x="65" y="681"/>
                  </a:lnTo>
                  <a:lnTo>
                    <a:pt x="67" y="680"/>
                  </a:lnTo>
                  <a:lnTo>
                    <a:pt x="70" y="680"/>
                  </a:lnTo>
                  <a:lnTo>
                    <a:pt x="70" y="679"/>
                  </a:lnTo>
                  <a:lnTo>
                    <a:pt x="70" y="677"/>
                  </a:lnTo>
                  <a:lnTo>
                    <a:pt x="71" y="676"/>
                  </a:lnTo>
                  <a:lnTo>
                    <a:pt x="72" y="675"/>
                  </a:lnTo>
                  <a:lnTo>
                    <a:pt x="72" y="673"/>
                  </a:lnTo>
                  <a:lnTo>
                    <a:pt x="72" y="672"/>
                  </a:lnTo>
                  <a:lnTo>
                    <a:pt x="70" y="670"/>
                  </a:lnTo>
                  <a:lnTo>
                    <a:pt x="69" y="670"/>
                  </a:lnTo>
                  <a:lnTo>
                    <a:pt x="68" y="670"/>
                  </a:lnTo>
                  <a:lnTo>
                    <a:pt x="65" y="671"/>
                  </a:lnTo>
                  <a:lnTo>
                    <a:pt x="63" y="671"/>
                  </a:lnTo>
                  <a:lnTo>
                    <a:pt x="62" y="671"/>
                  </a:lnTo>
                  <a:lnTo>
                    <a:pt x="60" y="672"/>
                  </a:lnTo>
                  <a:lnTo>
                    <a:pt x="57" y="672"/>
                  </a:lnTo>
                  <a:lnTo>
                    <a:pt x="55" y="674"/>
                  </a:lnTo>
                  <a:lnTo>
                    <a:pt x="53" y="675"/>
                  </a:lnTo>
                  <a:lnTo>
                    <a:pt x="52" y="675"/>
                  </a:lnTo>
                  <a:lnTo>
                    <a:pt x="49" y="673"/>
                  </a:lnTo>
                  <a:lnTo>
                    <a:pt x="48" y="673"/>
                  </a:lnTo>
                  <a:lnTo>
                    <a:pt x="47" y="673"/>
                  </a:lnTo>
                  <a:lnTo>
                    <a:pt x="46" y="673"/>
                  </a:lnTo>
                  <a:lnTo>
                    <a:pt x="45" y="673"/>
                  </a:lnTo>
                  <a:lnTo>
                    <a:pt x="44" y="673"/>
                  </a:lnTo>
                  <a:lnTo>
                    <a:pt x="44" y="674"/>
                  </a:lnTo>
                  <a:lnTo>
                    <a:pt x="43" y="674"/>
                  </a:lnTo>
                  <a:lnTo>
                    <a:pt x="41" y="675"/>
                  </a:lnTo>
                  <a:lnTo>
                    <a:pt x="40" y="675"/>
                  </a:lnTo>
                  <a:lnTo>
                    <a:pt x="39" y="675"/>
                  </a:lnTo>
                  <a:lnTo>
                    <a:pt x="40" y="673"/>
                  </a:lnTo>
                  <a:lnTo>
                    <a:pt x="40" y="672"/>
                  </a:lnTo>
                  <a:lnTo>
                    <a:pt x="41" y="670"/>
                  </a:lnTo>
                  <a:lnTo>
                    <a:pt x="41" y="669"/>
                  </a:lnTo>
                  <a:lnTo>
                    <a:pt x="41" y="668"/>
                  </a:lnTo>
                  <a:lnTo>
                    <a:pt x="42" y="667"/>
                  </a:lnTo>
                  <a:lnTo>
                    <a:pt x="43" y="666"/>
                  </a:lnTo>
                  <a:lnTo>
                    <a:pt x="42" y="665"/>
                  </a:lnTo>
                  <a:lnTo>
                    <a:pt x="43" y="663"/>
                  </a:lnTo>
                  <a:lnTo>
                    <a:pt x="43" y="662"/>
                  </a:lnTo>
                  <a:lnTo>
                    <a:pt x="42" y="660"/>
                  </a:lnTo>
                  <a:lnTo>
                    <a:pt x="45" y="658"/>
                  </a:lnTo>
                  <a:lnTo>
                    <a:pt x="47" y="656"/>
                  </a:lnTo>
                  <a:lnTo>
                    <a:pt x="47" y="655"/>
                  </a:lnTo>
                  <a:lnTo>
                    <a:pt x="47" y="654"/>
                  </a:lnTo>
                  <a:lnTo>
                    <a:pt x="46" y="653"/>
                  </a:lnTo>
                  <a:lnTo>
                    <a:pt x="46" y="652"/>
                  </a:lnTo>
                  <a:lnTo>
                    <a:pt x="45" y="651"/>
                  </a:lnTo>
                  <a:lnTo>
                    <a:pt x="45" y="650"/>
                  </a:lnTo>
                  <a:lnTo>
                    <a:pt x="45" y="649"/>
                  </a:lnTo>
                  <a:lnTo>
                    <a:pt x="45" y="648"/>
                  </a:lnTo>
                  <a:lnTo>
                    <a:pt x="44" y="646"/>
                  </a:lnTo>
                  <a:lnTo>
                    <a:pt x="45" y="645"/>
                  </a:lnTo>
                  <a:lnTo>
                    <a:pt x="46" y="645"/>
                  </a:lnTo>
                  <a:lnTo>
                    <a:pt x="46" y="643"/>
                  </a:lnTo>
                  <a:lnTo>
                    <a:pt x="46" y="642"/>
                  </a:lnTo>
                  <a:lnTo>
                    <a:pt x="45" y="641"/>
                  </a:lnTo>
                  <a:lnTo>
                    <a:pt x="45" y="640"/>
                  </a:lnTo>
                  <a:lnTo>
                    <a:pt x="47" y="639"/>
                  </a:lnTo>
                  <a:lnTo>
                    <a:pt x="48" y="638"/>
                  </a:lnTo>
                  <a:lnTo>
                    <a:pt x="48" y="635"/>
                  </a:lnTo>
                  <a:lnTo>
                    <a:pt x="48" y="634"/>
                  </a:lnTo>
                  <a:lnTo>
                    <a:pt x="46" y="633"/>
                  </a:lnTo>
                  <a:lnTo>
                    <a:pt x="46" y="632"/>
                  </a:lnTo>
                  <a:lnTo>
                    <a:pt x="45" y="632"/>
                  </a:lnTo>
                  <a:lnTo>
                    <a:pt x="45" y="631"/>
                  </a:lnTo>
                  <a:lnTo>
                    <a:pt x="44" y="631"/>
                  </a:lnTo>
                  <a:lnTo>
                    <a:pt x="44" y="630"/>
                  </a:lnTo>
                  <a:lnTo>
                    <a:pt x="45" y="629"/>
                  </a:lnTo>
                  <a:lnTo>
                    <a:pt x="45" y="628"/>
                  </a:lnTo>
                  <a:lnTo>
                    <a:pt x="46" y="627"/>
                  </a:lnTo>
                  <a:lnTo>
                    <a:pt x="49" y="626"/>
                  </a:lnTo>
                  <a:lnTo>
                    <a:pt x="50" y="625"/>
                  </a:lnTo>
                  <a:lnTo>
                    <a:pt x="50" y="624"/>
                  </a:lnTo>
                  <a:lnTo>
                    <a:pt x="50" y="623"/>
                  </a:lnTo>
                  <a:lnTo>
                    <a:pt x="50" y="622"/>
                  </a:lnTo>
                  <a:lnTo>
                    <a:pt x="49" y="622"/>
                  </a:lnTo>
                  <a:lnTo>
                    <a:pt x="48" y="622"/>
                  </a:lnTo>
                  <a:lnTo>
                    <a:pt x="48" y="621"/>
                  </a:lnTo>
                  <a:lnTo>
                    <a:pt x="47" y="621"/>
                  </a:lnTo>
                  <a:lnTo>
                    <a:pt x="47" y="620"/>
                  </a:lnTo>
                  <a:lnTo>
                    <a:pt x="45" y="620"/>
                  </a:lnTo>
                  <a:lnTo>
                    <a:pt x="45" y="619"/>
                  </a:lnTo>
                  <a:lnTo>
                    <a:pt x="45" y="618"/>
                  </a:lnTo>
                  <a:lnTo>
                    <a:pt x="46" y="617"/>
                  </a:lnTo>
                  <a:lnTo>
                    <a:pt x="47" y="616"/>
                  </a:lnTo>
                  <a:lnTo>
                    <a:pt x="47" y="614"/>
                  </a:lnTo>
                  <a:lnTo>
                    <a:pt x="48" y="613"/>
                  </a:lnTo>
                  <a:lnTo>
                    <a:pt x="48" y="612"/>
                  </a:lnTo>
                  <a:lnTo>
                    <a:pt x="47" y="612"/>
                  </a:lnTo>
                  <a:lnTo>
                    <a:pt x="47" y="611"/>
                  </a:lnTo>
                  <a:lnTo>
                    <a:pt x="49" y="610"/>
                  </a:lnTo>
                  <a:lnTo>
                    <a:pt x="50" y="609"/>
                  </a:lnTo>
                  <a:lnTo>
                    <a:pt x="50" y="607"/>
                  </a:lnTo>
                  <a:lnTo>
                    <a:pt x="51" y="605"/>
                  </a:lnTo>
                  <a:lnTo>
                    <a:pt x="52" y="605"/>
                  </a:lnTo>
                  <a:lnTo>
                    <a:pt x="53" y="605"/>
                  </a:lnTo>
                  <a:lnTo>
                    <a:pt x="57" y="603"/>
                  </a:lnTo>
                  <a:lnTo>
                    <a:pt x="61" y="603"/>
                  </a:lnTo>
                  <a:lnTo>
                    <a:pt x="65" y="603"/>
                  </a:lnTo>
                  <a:lnTo>
                    <a:pt x="67" y="603"/>
                  </a:lnTo>
                  <a:lnTo>
                    <a:pt x="68" y="603"/>
                  </a:lnTo>
                  <a:lnTo>
                    <a:pt x="69" y="603"/>
                  </a:lnTo>
                  <a:lnTo>
                    <a:pt x="69" y="602"/>
                  </a:lnTo>
                  <a:lnTo>
                    <a:pt x="70" y="600"/>
                  </a:lnTo>
                  <a:lnTo>
                    <a:pt x="69" y="598"/>
                  </a:lnTo>
                  <a:lnTo>
                    <a:pt x="68" y="597"/>
                  </a:lnTo>
                  <a:lnTo>
                    <a:pt x="69" y="596"/>
                  </a:lnTo>
                  <a:lnTo>
                    <a:pt x="70" y="595"/>
                  </a:lnTo>
                  <a:lnTo>
                    <a:pt x="70" y="594"/>
                  </a:lnTo>
                  <a:lnTo>
                    <a:pt x="69" y="593"/>
                  </a:lnTo>
                  <a:lnTo>
                    <a:pt x="66" y="593"/>
                  </a:lnTo>
                  <a:lnTo>
                    <a:pt x="64" y="594"/>
                  </a:lnTo>
                  <a:lnTo>
                    <a:pt x="63" y="594"/>
                  </a:lnTo>
                  <a:lnTo>
                    <a:pt x="61" y="595"/>
                  </a:lnTo>
                  <a:lnTo>
                    <a:pt x="58" y="596"/>
                  </a:lnTo>
                  <a:lnTo>
                    <a:pt x="58" y="597"/>
                  </a:lnTo>
                  <a:lnTo>
                    <a:pt x="56" y="597"/>
                  </a:lnTo>
                  <a:lnTo>
                    <a:pt x="55" y="597"/>
                  </a:lnTo>
                  <a:lnTo>
                    <a:pt x="53" y="596"/>
                  </a:lnTo>
                  <a:lnTo>
                    <a:pt x="52" y="596"/>
                  </a:lnTo>
                  <a:lnTo>
                    <a:pt x="52" y="595"/>
                  </a:lnTo>
                  <a:lnTo>
                    <a:pt x="53" y="593"/>
                  </a:lnTo>
                  <a:lnTo>
                    <a:pt x="53" y="592"/>
                  </a:lnTo>
                  <a:lnTo>
                    <a:pt x="53" y="590"/>
                  </a:lnTo>
                  <a:lnTo>
                    <a:pt x="54" y="588"/>
                  </a:lnTo>
                  <a:lnTo>
                    <a:pt x="54" y="586"/>
                  </a:lnTo>
                  <a:lnTo>
                    <a:pt x="54" y="585"/>
                  </a:lnTo>
                  <a:lnTo>
                    <a:pt x="53" y="583"/>
                  </a:lnTo>
                  <a:lnTo>
                    <a:pt x="52" y="582"/>
                  </a:lnTo>
                  <a:lnTo>
                    <a:pt x="51" y="581"/>
                  </a:lnTo>
                  <a:lnTo>
                    <a:pt x="50" y="581"/>
                  </a:lnTo>
                  <a:lnTo>
                    <a:pt x="48" y="581"/>
                  </a:lnTo>
                  <a:lnTo>
                    <a:pt x="46" y="582"/>
                  </a:lnTo>
                  <a:lnTo>
                    <a:pt x="45" y="581"/>
                  </a:lnTo>
                  <a:lnTo>
                    <a:pt x="45" y="580"/>
                  </a:lnTo>
                  <a:lnTo>
                    <a:pt x="45" y="579"/>
                  </a:lnTo>
                  <a:lnTo>
                    <a:pt x="46" y="578"/>
                  </a:lnTo>
                  <a:lnTo>
                    <a:pt x="47" y="577"/>
                  </a:lnTo>
                  <a:lnTo>
                    <a:pt x="47" y="576"/>
                  </a:lnTo>
                  <a:lnTo>
                    <a:pt x="48" y="575"/>
                  </a:lnTo>
                  <a:lnTo>
                    <a:pt x="47" y="573"/>
                  </a:lnTo>
                  <a:lnTo>
                    <a:pt x="44" y="570"/>
                  </a:lnTo>
                  <a:lnTo>
                    <a:pt x="43" y="570"/>
                  </a:lnTo>
                  <a:lnTo>
                    <a:pt x="42" y="570"/>
                  </a:lnTo>
                  <a:lnTo>
                    <a:pt x="41" y="570"/>
                  </a:lnTo>
                  <a:lnTo>
                    <a:pt x="40" y="568"/>
                  </a:lnTo>
                  <a:lnTo>
                    <a:pt x="40" y="567"/>
                  </a:lnTo>
                  <a:lnTo>
                    <a:pt x="39" y="567"/>
                  </a:lnTo>
                  <a:lnTo>
                    <a:pt x="38" y="567"/>
                  </a:lnTo>
                  <a:lnTo>
                    <a:pt x="37" y="567"/>
                  </a:lnTo>
                  <a:lnTo>
                    <a:pt x="37" y="565"/>
                  </a:lnTo>
                  <a:lnTo>
                    <a:pt x="38" y="565"/>
                  </a:lnTo>
                  <a:lnTo>
                    <a:pt x="37" y="564"/>
                  </a:lnTo>
                  <a:lnTo>
                    <a:pt x="38" y="563"/>
                  </a:lnTo>
                  <a:lnTo>
                    <a:pt x="39" y="563"/>
                  </a:lnTo>
                  <a:lnTo>
                    <a:pt x="41" y="563"/>
                  </a:lnTo>
                  <a:lnTo>
                    <a:pt x="42" y="562"/>
                  </a:lnTo>
                  <a:lnTo>
                    <a:pt x="42" y="561"/>
                  </a:lnTo>
                  <a:lnTo>
                    <a:pt x="42" y="560"/>
                  </a:lnTo>
                  <a:lnTo>
                    <a:pt x="40" y="560"/>
                  </a:lnTo>
                  <a:lnTo>
                    <a:pt x="38" y="560"/>
                  </a:lnTo>
                  <a:lnTo>
                    <a:pt x="37" y="559"/>
                  </a:lnTo>
                  <a:lnTo>
                    <a:pt x="34" y="558"/>
                  </a:lnTo>
                  <a:lnTo>
                    <a:pt x="34" y="557"/>
                  </a:lnTo>
                  <a:lnTo>
                    <a:pt x="35" y="556"/>
                  </a:lnTo>
                  <a:lnTo>
                    <a:pt x="36" y="554"/>
                  </a:lnTo>
                  <a:lnTo>
                    <a:pt x="35" y="553"/>
                  </a:lnTo>
                  <a:lnTo>
                    <a:pt x="34" y="552"/>
                  </a:lnTo>
                  <a:lnTo>
                    <a:pt x="33" y="551"/>
                  </a:lnTo>
                  <a:lnTo>
                    <a:pt x="34" y="550"/>
                  </a:lnTo>
                  <a:lnTo>
                    <a:pt x="35" y="550"/>
                  </a:lnTo>
                  <a:lnTo>
                    <a:pt x="36" y="550"/>
                  </a:lnTo>
                  <a:lnTo>
                    <a:pt x="37" y="547"/>
                  </a:lnTo>
                  <a:lnTo>
                    <a:pt x="37" y="546"/>
                  </a:lnTo>
                  <a:lnTo>
                    <a:pt x="36" y="545"/>
                  </a:lnTo>
                  <a:lnTo>
                    <a:pt x="36" y="543"/>
                  </a:lnTo>
                  <a:lnTo>
                    <a:pt x="36" y="542"/>
                  </a:lnTo>
                  <a:lnTo>
                    <a:pt x="35" y="542"/>
                  </a:lnTo>
                  <a:lnTo>
                    <a:pt x="33" y="541"/>
                  </a:lnTo>
                  <a:lnTo>
                    <a:pt x="32" y="541"/>
                  </a:lnTo>
                  <a:lnTo>
                    <a:pt x="33" y="540"/>
                  </a:lnTo>
                  <a:lnTo>
                    <a:pt x="34" y="538"/>
                  </a:lnTo>
                  <a:lnTo>
                    <a:pt x="33" y="537"/>
                  </a:lnTo>
                  <a:lnTo>
                    <a:pt x="32" y="537"/>
                  </a:lnTo>
                  <a:lnTo>
                    <a:pt x="32" y="536"/>
                  </a:lnTo>
                  <a:lnTo>
                    <a:pt x="33" y="536"/>
                  </a:lnTo>
                  <a:lnTo>
                    <a:pt x="34" y="535"/>
                  </a:lnTo>
                  <a:lnTo>
                    <a:pt x="35" y="534"/>
                  </a:lnTo>
                  <a:lnTo>
                    <a:pt x="35" y="532"/>
                  </a:lnTo>
                  <a:lnTo>
                    <a:pt x="36" y="531"/>
                  </a:lnTo>
                  <a:lnTo>
                    <a:pt x="36" y="529"/>
                  </a:lnTo>
                  <a:lnTo>
                    <a:pt x="37" y="527"/>
                  </a:lnTo>
                  <a:lnTo>
                    <a:pt x="37" y="526"/>
                  </a:lnTo>
                  <a:lnTo>
                    <a:pt x="37" y="525"/>
                  </a:lnTo>
                  <a:lnTo>
                    <a:pt x="37" y="524"/>
                  </a:lnTo>
                  <a:lnTo>
                    <a:pt x="35" y="523"/>
                  </a:lnTo>
                  <a:lnTo>
                    <a:pt x="34" y="523"/>
                  </a:lnTo>
                  <a:lnTo>
                    <a:pt x="35" y="522"/>
                  </a:lnTo>
                  <a:lnTo>
                    <a:pt x="35" y="521"/>
                  </a:lnTo>
                  <a:lnTo>
                    <a:pt x="34" y="520"/>
                  </a:lnTo>
                  <a:lnTo>
                    <a:pt x="34" y="519"/>
                  </a:lnTo>
                  <a:lnTo>
                    <a:pt x="35" y="518"/>
                  </a:lnTo>
                  <a:lnTo>
                    <a:pt x="36" y="518"/>
                  </a:lnTo>
                  <a:lnTo>
                    <a:pt x="35" y="517"/>
                  </a:lnTo>
                  <a:lnTo>
                    <a:pt x="35" y="516"/>
                  </a:lnTo>
                  <a:lnTo>
                    <a:pt x="34" y="515"/>
                  </a:lnTo>
                  <a:lnTo>
                    <a:pt x="33" y="514"/>
                  </a:lnTo>
                  <a:lnTo>
                    <a:pt x="32" y="514"/>
                  </a:lnTo>
                  <a:lnTo>
                    <a:pt x="32" y="513"/>
                  </a:lnTo>
                  <a:lnTo>
                    <a:pt x="33" y="511"/>
                  </a:lnTo>
                  <a:lnTo>
                    <a:pt x="37" y="510"/>
                  </a:lnTo>
                  <a:lnTo>
                    <a:pt x="37" y="509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40" y="505"/>
                  </a:lnTo>
                  <a:lnTo>
                    <a:pt x="40" y="504"/>
                  </a:lnTo>
                  <a:lnTo>
                    <a:pt x="41" y="503"/>
                  </a:lnTo>
                  <a:lnTo>
                    <a:pt x="42" y="503"/>
                  </a:lnTo>
                  <a:lnTo>
                    <a:pt x="45" y="501"/>
                  </a:lnTo>
                  <a:lnTo>
                    <a:pt x="46" y="500"/>
                  </a:lnTo>
                  <a:lnTo>
                    <a:pt x="47" y="500"/>
                  </a:lnTo>
                  <a:lnTo>
                    <a:pt x="48" y="500"/>
                  </a:lnTo>
                  <a:lnTo>
                    <a:pt x="51" y="499"/>
                  </a:lnTo>
                  <a:lnTo>
                    <a:pt x="54" y="499"/>
                  </a:lnTo>
                  <a:lnTo>
                    <a:pt x="57" y="499"/>
                  </a:lnTo>
                  <a:lnTo>
                    <a:pt x="59" y="499"/>
                  </a:lnTo>
                  <a:lnTo>
                    <a:pt x="61" y="499"/>
                  </a:lnTo>
                  <a:lnTo>
                    <a:pt x="62" y="499"/>
                  </a:lnTo>
                  <a:lnTo>
                    <a:pt x="64" y="498"/>
                  </a:lnTo>
                  <a:lnTo>
                    <a:pt x="66" y="497"/>
                  </a:lnTo>
                  <a:lnTo>
                    <a:pt x="67" y="497"/>
                  </a:lnTo>
                  <a:lnTo>
                    <a:pt x="69" y="497"/>
                  </a:lnTo>
                  <a:lnTo>
                    <a:pt x="71" y="495"/>
                  </a:lnTo>
                  <a:lnTo>
                    <a:pt x="72" y="494"/>
                  </a:lnTo>
                  <a:lnTo>
                    <a:pt x="73" y="492"/>
                  </a:lnTo>
                  <a:lnTo>
                    <a:pt x="72" y="491"/>
                  </a:lnTo>
                  <a:lnTo>
                    <a:pt x="72" y="490"/>
                  </a:lnTo>
                  <a:lnTo>
                    <a:pt x="71" y="489"/>
                  </a:lnTo>
                  <a:lnTo>
                    <a:pt x="70" y="489"/>
                  </a:lnTo>
                  <a:lnTo>
                    <a:pt x="69" y="489"/>
                  </a:lnTo>
                  <a:lnTo>
                    <a:pt x="68" y="490"/>
                  </a:lnTo>
                  <a:lnTo>
                    <a:pt x="66" y="491"/>
                  </a:lnTo>
                  <a:lnTo>
                    <a:pt x="65" y="491"/>
                  </a:lnTo>
                  <a:lnTo>
                    <a:pt x="63" y="491"/>
                  </a:lnTo>
                  <a:lnTo>
                    <a:pt x="61" y="492"/>
                  </a:lnTo>
                  <a:lnTo>
                    <a:pt x="60" y="491"/>
                  </a:lnTo>
                  <a:lnTo>
                    <a:pt x="58" y="491"/>
                  </a:lnTo>
                  <a:lnTo>
                    <a:pt x="56" y="490"/>
                  </a:lnTo>
                  <a:lnTo>
                    <a:pt x="55" y="489"/>
                  </a:lnTo>
                  <a:lnTo>
                    <a:pt x="53" y="488"/>
                  </a:lnTo>
                  <a:lnTo>
                    <a:pt x="52" y="489"/>
                  </a:lnTo>
                  <a:lnTo>
                    <a:pt x="50" y="490"/>
                  </a:lnTo>
                  <a:lnTo>
                    <a:pt x="48" y="490"/>
                  </a:lnTo>
                  <a:lnTo>
                    <a:pt x="47" y="490"/>
                  </a:lnTo>
                  <a:lnTo>
                    <a:pt x="46" y="489"/>
                  </a:lnTo>
                  <a:lnTo>
                    <a:pt x="45" y="488"/>
                  </a:lnTo>
                  <a:lnTo>
                    <a:pt x="43" y="487"/>
                  </a:lnTo>
                  <a:lnTo>
                    <a:pt x="42" y="487"/>
                  </a:lnTo>
                  <a:lnTo>
                    <a:pt x="41" y="486"/>
                  </a:lnTo>
                  <a:lnTo>
                    <a:pt x="40" y="487"/>
                  </a:lnTo>
                  <a:lnTo>
                    <a:pt x="38" y="485"/>
                  </a:lnTo>
                  <a:lnTo>
                    <a:pt x="38" y="484"/>
                  </a:lnTo>
                  <a:lnTo>
                    <a:pt x="39" y="481"/>
                  </a:lnTo>
                  <a:lnTo>
                    <a:pt x="39" y="479"/>
                  </a:lnTo>
                  <a:lnTo>
                    <a:pt x="39" y="478"/>
                  </a:lnTo>
                  <a:lnTo>
                    <a:pt x="40" y="478"/>
                  </a:lnTo>
                  <a:lnTo>
                    <a:pt x="42" y="479"/>
                  </a:lnTo>
                  <a:lnTo>
                    <a:pt x="43" y="479"/>
                  </a:lnTo>
                  <a:lnTo>
                    <a:pt x="43" y="478"/>
                  </a:lnTo>
                  <a:lnTo>
                    <a:pt x="43" y="477"/>
                  </a:lnTo>
                  <a:lnTo>
                    <a:pt x="43" y="476"/>
                  </a:lnTo>
                  <a:lnTo>
                    <a:pt x="44" y="476"/>
                  </a:lnTo>
                  <a:lnTo>
                    <a:pt x="45" y="475"/>
                  </a:lnTo>
                  <a:lnTo>
                    <a:pt x="46" y="474"/>
                  </a:lnTo>
                  <a:lnTo>
                    <a:pt x="46" y="473"/>
                  </a:lnTo>
                  <a:lnTo>
                    <a:pt x="46" y="472"/>
                  </a:lnTo>
                  <a:lnTo>
                    <a:pt x="46" y="471"/>
                  </a:lnTo>
                  <a:lnTo>
                    <a:pt x="46" y="470"/>
                  </a:lnTo>
                  <a:lnTo>
                    <a:pt x="47" y="469"/>
                  </a:lnTo>
                  <a:lnTo>
                    <a:pt x="48" y="468"/>
                  </a:lnTo>
                  <a:lnTo>
                    <a:pt x="48" y="467"/>
                  </a:lnTo>
                  <a:lnTo>
                    <a:pt x="47" y="467"/>
                  </a:lnTo>
                  <a:lnTo>
                    <a:pt x="46" y="467"/>
                  </a:lnTo>
                  <a:lnTo>
                    <a:pt x="45" y="466"/>
                  </a:lnTo>
                  <a:lnTo>
                    <a:pt x="45" y="465"/>
                  </a:lnTo>
                  <a:lnTo>
                    <a:pt x="44" y="464"/>
                  </a:lnTo>
                  <a:lnTo>
                    <a:pt x="42" y="465"/>
                  </a:lnTo>
                  <a:lnTo>
                    <a:pt x="41" y="465"/>
                  </a:lnTo>
                  <a:lnTo>
                    <a:pt x="40" y="465"/>
                  </a:lnTo>
                  <a:lnTo>
                    <a:pt x="40" y="463"/>
                  </a:lnTo>
                  <a:lnTo>
                    <a:pt x="41" y="462"/>
                  </a:lnTo>
                  <a:lnTo>
                    <a:pt x="43" y="462"/>
                  </a:lnTo>
                  <a:lnTo>
                    <a:pt x="46" y="462"/>
                  </a:lnTo>
                  <a:lnTo>
                    <a:pt x="47" y="461"/>
                  </a:lnTo>
                  <a:lnTo>
                    <a:pt x="48" y="459"/>
                  </a:lnTo>
                  <a:lnTo>
                    <a:pt x="50" y="458"/>
                  </a:lnTo>
                  <a:lnTo>
                    <a:pt x="51" y="456"/>
                  </a:lnTo>
                  <a:lnTo>
                    <a:pt x="53" y="455"/>
                  </a:lnTo>
                  <a:lnTo>
                    <a:pt x="54" y="454"/>
                  </a:lnTo>
                  <a:lnTo>
                    <a:pt x="54" y="453"/>
                  </a:lnTo>
                  <a:lnTo>
                    <a:pt x="54" y="452"/>
                  </a:lnTo>
                  <a:lnTo>
                    <a:pt x="54" y="451"/>
                  </a:lnTo>
                  <a:lnTo>
                    <a:pt x="53" y="450"/>
                  </a:lnTo>
                  <a:lnTo>
                    <a:pt x="53" y="449"/>
                  </a:lnTo>
                  <a:lnTo>
                    <a:pt x="53" y="448"/>
                  </a:lnTo>
                  <a:lnTo>
                    <a:pt x="51" y="445"/>
                  </a:lnTo>
                  <a:lnTo>
                    <a:pt x="50" y="444"/>
                  </a:lnTo>
                  <a:lnTo>
                    <a:pt x="51" y="443"/>
                  </a:lnTo>
                  <a:lnTo>
                    <a:pt x="52" y="442"/>
                  </a:lnTo>
                  <a:lnTo>
                    <a:pt x="53" y="442"/>
                  </a:lnTo>
                  <a:lnTo>
                    <a:pt x="55" y="443"/>
                  </a:lnTo>
                  <a:lnTo>
                    <a:pt x="56" y="443"/>
                  </a:lnTo>
                  <a:lnTo>
                    <a:pt x="57" y="442"/>
                  </a:lnTo>
                  <a:lnTo>
                    <a:pt x="58" y="442"/>
                  </a:lnTo>
                  <a:lnTo>
                    <a:pt x="59" y="442"/>
                  </a:lnTo>
                  <a:lnTo>
                    <a:pt x="60" y="442"/>
                  </a:lnTo>
                  <a:lnTo>
                    <a:pt x="61" y="442"/>
                  </a:lnTo>
                  <a:lnTo>
                    <a:pt x="62" y="443"/>
                  </a:lnTo>
                  <a:lnTo>
                    <a:pt x="67" y="446"/>
                  </a:lnTo>
                  <a:lnTo>
                    <a:pt x="68" y="447"/>
                  </a:lnTo>
                  <a:lnTo>
                    <a:pt x="70" y="448"/>
                  </a:lnTo>
                  <a:lnTo>
                    <a:pt x="72" y="448"/>
                  </a:lnTo>
                  <a:lnTo>
                    <a:pt x="72" y="449"/>
                  </a:lnTo>
                  <a:lnTo>
                    <a:pt x="73" y="449"/>
                  </a:lnTo>
                  <a:lnTo>
                    <a:pt x="74" y="449"/>
                  </a:lnTo>
                  <a:lnTo>
                    <a:pt x="75" y="448"/>
                  </a:lnTo>
                  <a:lnTo>
                    <a:pt x="76" y="449"/>
                  </a:lnTo>
                  <a:lnTo>
                    <a:pt x="78" y="449"/>
                  </a:lnTo>
                  <a:lnTo>
                    <a:pt x="79" y="449"/>
                  </a:lnTo>
                  <a:lnTo>
                    <a:pt x="81" y="448"/>
                  </a:lnTo>
                  <a:lnTo>
                    <a:pt x="84" y="448"/>
                  </a:lnTo>
                  <a:lnTo>
                    <a:pt x="87" y="448"/>
                  </a:lnTo>
                  <a:lnTo>
                    <a:pt x="88" y="448"/>
                  </a:lnTo>
                  <a:lnTo>
                    <a:pt x="89" y="448"/>
                  </a:lnTo>
                  <a:lnTo>
                    <a:pt x="90" y="448"/>
                  </a:lnTo>
                  <a:lnTo>
                    <a:pt x="91" y="447"/>
                  </a:lnTo>
                  <a:lnTo>
                    <a:pt x="90" y="445"/>
                  </a:lnTo>
                  <a:lnTo>
                    <a:pt x="90" y="444"/>
                  </a:lnTo>
                  <a:lnTo>
                    <a:pt x="89" y="443"/>
                  </a:lnTo>
                  <a:lnTo>
                    <a:pt x="88" y="442"/>
                  </a:lnTo>
                  <a:lnTo>
                    <a:pt x="86" y="442"/>
                  </a:lnTo>
                  <a:lnTo>
                    <a:pt x="86" y="441"/>
                  </a:lnTo>
                  <a:lnTo>
                    <a:pt x="83" y="441"/>
                  </a:lnTo>
                  <a:lnTo>
                    <a:pt x="83" y="440"/>
                  </a:lnTo>
                  <a:lnTo>
                    <a:pt x="81" y="441"/>
                  </a:lnTo>
                  <a:lnTo>
                    <a:pt x="80" y="441"/>
                  </a:lnTo>
                  <a:lnTo>
                    <a:pt x="79" y="441"/>
                  </a:lnTo>
                  <a:lnTo>
                    <a:pt x="79" y="440"/>
                  </a:lnTo>
                  <a:lnTo>
                    <a:pt x="78" y="441"/>
                  </a:lnTo>
                  <a:lnTo>
                    <a:pt x="77" y="439"/>
                  </a:lnTo>
                  <a:lnTo>
                    <a:pt x="76" y="439"/>
                  </a:lnTo>
                  <a:lnTo>
                    <a:pt x="74" y="440"/>
                  </a:lnTo>
                  <a:lnTo>
                    <a:pt x="73" y="440"/>
                  </a:lnTo>
                  <a:lnTo>
                    <a:pt x="71" y="439"/>
                  </a:lnTo>
                  <a:lnTo>
                    <a:pt x="70" y="439"/>
                  </a:lnTo>
                  <a:lnTo>
                    <a:pt x="69" y="438"/>
                  </a:lnTo>
                  <a:lnTo>
                    <a:pt x="69" y="437"/>
                  </a:lnTo>
                  <a:lnTo>
                    <a:pt x="68" y="436"/>
                  </a:lnTo>
                  <a:lnTo>
                    <a:pt x="68" y="435"/>
                  </a:lnTo>
                  <a:lnTo>
                    <a:pt x="67" y="434"/>
                  </a:lnTo>
                  <a:lnTo>
                    <a:pt x="66" y="433"/>
                  </a:lnTo>
                  <a:lnTo>
                    <a:pt x="65" y="432"/>
                  </a:lnTo>
                  <a:lnTo>
                    <a:pt x="64" y="432"/>
                  </a:lnTo>
                  <a:lnTo>
                    <a:pt x="62" y="431"/>
                  </a:lnTo>
                  <a:lnTo>
                    <a:pt x="61" y="430"/>
                  </a:lnTo>
                  <a:lnTo>
                    <a:pt x="59" y="430"/>
                  </a:lnTo>
                  <a:lnTo>
                    <a:pt x="58" y="430"/>
                  </a:lnTo>
                  <a:lnTo>
                    <a:pt x="57" y="429"/>
                  </a:lnTo>
                  <a:lnTo>
                    <a:pt x="56" y="429"/>
                  </a:lnTo>
                  <a:lnTo>
                    <a:pt x="54" y="428"/>
                  </a:lnTo>
                  <a:lnTo>
                    <a:pt x="52" y="427"/>
                  </a:lnTo>
                  <a:lnTo>
                    <a:pt x="51" y="427"/>
                  </a:lnTo>
                  <a:lnTo>
                    <a:pt x="49" y="427"/>
                  </a:lnTo>
                  <a:lnTo>
                    <a:pt x="47" y="427"/>
                  </a:lnTo>
                  <a:lnTo>
                    <a:pt x="46" y="427"/>
                  </a:lnTo>
                  <a:lnTo>
                    <a:pt x="44" y="425"/>
                  </a:lnTo>
                  <a:lnTo>
                    <a:pt x="43" y="425"/>
                  </a:lnTo>
                  <a:lnTo>
                    <a:pt x="42" y="425"/>
                  </a:lnTo>
                  <a:lnTo>
                    <a:pt x="40" y="425"/>
                  </a:lnTo>
                  <a:lnTo>
                    <a:pt x="38" y="425"/>
                  </a:lnTo>
                  <a:lnTo>
                    <a:pt x="37" y="425"/>
                  </a:lnTo>
                  <a:lnTo>
                    <a:pt x="37" y="426"/>
                  </a:lnTo>
                  <a:lnTo>
                    <a:pt x="36" y="426"/>
                  </a:lnTo>
                  <a:lnTo>
                    <a:pt x="35" y="426"/>
                  </a:lnTo>
                  <a:lnTo>
                    <a:pt x="34" y="425"/>
                  </a:lnTo>
                  <a:lnTo>
                    <a:pt x="34" y="424"/>
                  </a:lnTo>
                  <a:lnTo>
                    <a:pt x="32" y="423"/>
                  </a:lnTo>
                  <a:lnTo>
                    <a:pt x="32" y="422"/>
                  </a:lnTo>
                  <a:lnTo>
                    <a:pt x="31" y="422"/>
                  </a:lnTo>
                  <a:lnTo>
                    <a:pt x="30" y="421"/>
                  </a:lnTo>
                  <a:lnTo>
                    <a:pt x="27" y="420"/>
                  </a:lnTo>
                  <a:lnTo>
                    <a:pt x="26" y="421"/>
                  </a:lnTo>
                  <a:lnTo>
                    <a:pt x="25" y="421"/>
                  </a:lnTo>
                  <a:lnTo>
                    <a:pt x="24" y="421"/>
                  </a:lnTo>
                  <a:lnTo>
                    <a:pt x="23" y="420"/>
                  </a:lnTo>
                  <a:lnTo>
                    <a:pt x="23" y="419"/>
                  </a:lnTo>
                  <a:lnTo>
                    <a:pt x="22" y="418"/>
                  </a:lnTo>
                  <a:lnTo>
                    <a:pt x="20" y="418"/>
                  </a:lnTo>
                  <a:lnTo>
                    <a:pt x="20" y="417"/>
                  </a:lnTo>
                  <a:lnTo>
                    <a:pt x="18" y="416"/>
                  </a:lnTo>
                  <a:lnTo>
                    <a:pt x="17" y="414"/>
                  </a:lnTo>
                  <a:lnTo>
                    <a:pt x="16" y="411"/>
                  </a:lnTo>
                  <a:lnTo>
                    <a:pt x="16" y="410"/>
                  </a:lnTo>
                  <a:lnTo>
                    <a:pt x="16" y="408"/>
                  </a:lnTo>
                  <a:lnTo>
                    <a:pt x="17" y="405"/>
                  </a:lnTo>
                  <a:lnTo>
                    <a:pt x="16" y="403"/>
                  </a:lnTo>
                  <a:lnTo>
                    <a:pt x="14" y="402"/>
                  </a:lnTo>
                  <a:lnTo>
                    <a:pt x="13" y="401"/>
                  </a:lnTo>
                  <a:lnTo>
                    <a:pt x="13" y="397"/>
                  </a:lnTo>
                  <a:lnTo>
                    <a:pt x="13" y="396"/>
                  </a:lnTo>
                  <a:lnTo>
                    <a:pt x="12" y="395"/>
                  </a:lnTo>
                  <a:lnTo>
                    <a:pt x="11" y="395"/>
                  </a:lnTo>
                  <a:lnTo>
                    <a:pt x="9" y="394"/>
                  </a:lnTo>
                  <a:lnTo>
                    <a:pt x="8" y="393"/>
                  </a:lnTo>
                  <a:lnTo>
                    <a:pt x="6" y="392"/>
                  </a:lnTo>
                  <a:lnTo>
                    <a:pt x="5" y="391"/>
                  </a:lnTo>
                  <a:lnTo>
                    <a:pt x="4" y="389"/>
                  </a:lnTo>
                  <a:lnTo>
                    <a:pt x="4" y="388"/>
                  </a:lnTo>
                  <a:lnTo>
                    <a:pt x="3" y="385"/>
                  </a:lnTo>
                  <a:lnTo>
                    <a:pt x="3" y="384"/>
                  </a:lnTo>
                  <a:lnTo>
                    <a:pt x="1" y="383"/>
                  </a:lnTo>
                  <a:lnTo>
                    <a:pt x="0" y="382"/>
                  </a:lnTo>
                  <a:lnTo>
                    <a:pt x="0" y="380"/>
                  </a:lnTo>
                  <a:lnTo>
                    <a:pt x="0" y="379"/>
                  </a:lnTo>
                  <a:lnTo>
                    <a:pt x="2" y="379"/>
                  </a:lnTo>
                  <a:lnTo>
                    <a:pt x="3" y="377"/>
                  </a:lnTo>
                  <a:lnTo>
                    <a:pt x="3" y="376"/>
                  </a:lnTo>
                  <a:lnTo>
                    <a:pt x="3" y="375"/>
                  </a:lnTo>
                  <a:lnTo>
                    <a:pt x="3" y="374"/>
                  </a:lnTo>
                  <a:lnTo>
                    <a:pt x="3" y="373"/>
                  </a:lnTo>
                  <a:lnTo>
                    <a:pt x="4" y="372"/>
                  </a:lnTo>
                  <a:lnTo>
                    <a:pt x="5" y="372"/>
                  </a:lnTo>
                  <a:lnTo>
                    <a:pt x="6" y="372"/>
                  </a:lnTo>
                  <a:lnTo>
                    <a:pt x="7" y="371"/>
                  </a:lnTo>
                  <a:lnTo>
                    <a:pt x="8" y="369"/>
                  </a:lnTo>
                  <a:lnTo>
                    <a:pt x="11" y="368"/>
                  </a:lnTo>
                  <a:lnTo>
                    <a:pt x="13" y="366"/>
                  </a:lnTo>
                  <a:lnTo>
                    <a:pt x="13" y="365"/>
                  </a:lnTo>
                  <a:lnTo>
                    <a:pt x="13" y="364"/>
                  </a:lnTo>
                  <a:lnTo>
                    <a:pt x="13" y="362"/>
                  </a:lnTo>
                  <a:lnTo>
                    <a:pt x="14" y="363"/>
                  </a:lnTo>
                  <a:lnTo>
                    <a:pt x="15" y="363"/>
                  </a:lnTo>
                  <a:lnTo>
                    <a:pt x="16" y="363"/>
                  </a:lnTo>
                  <a:lnTo>
                    <a:pt x="16" y="362"/>
                  </a:lnTo>
                  <a:lnTo>
                    <a:pt x="16" y="361"/>
                  </a:lnTo>
                  <a:lnTo>
                    <a:pt x="17" y="359"/>
                  </a:lnTo>
                  <a:lnTo>
                    <a:pt x="18" y="359"/>
                  </a:lnTo>
                  <a:lnTo>
                    <a:pt x="19" y="359"/>
                  </a:lnTo>
                  <a:lnTo>
                    <a:pt x="20" y="359"/>
                  </a:lnTo>
                  <a:lnTo>
                    <a:pt x="22" y="359"/>
                  </a:lnTo>
                  <a:lnTo>
                    <a:pt x="23" y="357"/>
                  </a:lnTo>
                  <a:lnTo>
                    <a:pt x="24" y="355"/>
                  </a:lnTo>
                  <a:lnTo>
                    <a:pt x="26" y="355"/>
                  </a:lnTo>
                  <a:lnTo>
                    <a:pt x="27" y="354"/>
                  </a:lnTo>
                  <a:lnTo>
                    <a:pt x="27" y="352"/>
                  </a:lnTo>
                  <a:lnTo>
                    <a:pt x="27" y="351"/>
                  </a:lnTo>
                  <a:lnTo>
                    <a:pt x="25" y="349"/>
                  </a:lnTo>
                  <a:lnTo>
                    <a:pt x="25" y="348"/>
                  </a:lnTo>
                  <a:lnTo>
                    <a:pt x="26" y="347"/>
                  </a:lnTo>
                  <a:lnTo>
                    <a:pt x="25" y="346"/>
                  </a:lnTo>
                  <a:lnTo>
                    <a:pt x="25" y="345"/>
                  </a:lnTo>
                  <a:lnTo>
                    <a:pt x="24" y="345"/>
                  </a:lnTo>
                  <a:lnTo>
                    <a:pt x="24" y="344"/>
                  </a:lnTo>
                  <a:lnTo>
                    <a:pt x="23" y="344"/>
                  </a:lnTo>
                  <a:lnTo>
                    <a:pt x="22" y="344"/>
                  </a:lnTo>
                  <a:lnTo>
                    <a:pt x="22" y="343"/>
                  </a:lnTo>
                  <a:lnTo>
                    <a:pt x="23" y="342"/>
                  </a:lnTo>
                  <a:lnTo>
                    <a:pt x="23" y="341"/>
                  </a:lnTo>
                  <a:lnTo>
                    <a:pt x="22" y="339"/>
                  </a:lnTo>
                  <a:lnTo>
                    <a:pt x="23" y="338"/>
                  </a:lnTo>
                  <a:lnTo>
                    <a:pt x="24" y="337"/>
                  </a:lnTo>
                  <a:lnTo>
                    <a:pt x="24" y="336"/>
                  </a:lnTo>
                  <a:lnTo>
                    <a:pt x="25" y="335"/>
                  </a:lnTo>
                  <a:lnTo>
                    <a:pt x="25" y="334"/>
                  </a:lnTo>
                  <a:lnTo>
                    <a:pt x="26" y="334"/>
                  </a:lnTo>
                  <a:lnTo>
                    <a:pt x="26" y="333"/>
                  </a:lnTo>
                  <a:lnTo>
                    <a:pt x="27" y="333"/>
                  </a:lnTo>
                  <a:lnTo>
                    <a:pt x="28" y="333"/>
                  </a:lnTo>
                  <a:lnTo>
                    <a:pt x="29" y="331"/>
                  </a:lnTo>
                  <a:lnTo>
                    <a:pt x="30" y="331"/>
                  </a:lnTo>
                  <a:lnTo>
                    <a:pt x="30" y="330"/>
                  </a:lnTo>
                  <a:lnTo>
                    <a:pt x="30" y="329"/>
                  </a:lnTo>
                  <a:lnTo>
                    <a:pt x="31" y="329"/>
                  </a:lnTo>
                  <a:lnTo>
                    <a:pt x="32" y="329"/>
                  </a:lnTo>
                  <a:lnTo>
                    <a:pt x="33" y="329"/>
                  </a:lnTo>
                  <a:lnTo>
                    <a:pt x="33" y="328"/>
                  </a:lnTo>
                  <a:lnTo>
                    <a:pt x="34" y="328"/>
                  </a:lnTo>
                  <a:lnTo>
                    <a:pt x="34" y="327"/>
                  </a:lnTo>
                  <a:lnTo>
                    <a:pt x="35" y="327"/>
                  </a:lnTo>
                  <a:lnTo>
                    <a:pt x="35" y="326"/>
                  </a:lnTo>
                  <a:lnTo>
                    <a:pt x="37" y="326"/>
                  </a:lnTo>
                  <a:lnTo>
                    <a:pt x="39" y="325"/>
                  </a:lnTo>
                  <a:lnTo>
                    <a:pt x="39" y="326"/>
                  </a:lnTo>
                  <a:lnTo>
                    <a:pt x="40" y="325"/>
                  </a:lnTo>
                  <a:lnTo>
                    <a:pt x="41" y="324"/>
                  </a:lnTo>
                  <a:lnTo>
                    <a:pt x="42" y="323"/>
                  </a:lnTo>
                  <a:lnTo>
                    <a:pt x="43" y="322"/>
                  </a:lnTo>
                  <a:lnTo>
                    <a:pt x="45" y="322"/>
                  </a:lnTo>
                  <a:lnTo>
                    <a:pt x="46" y="322"/>
                  </a:lnTo>
                  <a:lnTo>
                    <a:pt x="47" y="321"/>
                  </a:lnTo>
                  <a:lnTo>
                    <a:pt x="47" y="320"/>
                  </a:lnTo>
                  <a:lnTo>
                    <a:pt x="49" y="319"/>
                  </a:lnTo>
                  <a:lnTo>
                    <a:pt x="50" y="317"/>
                  </a:lnTo>
                  <a:lnTo>
                    <a:pt x="51" y="317"/>
                  </a:lnTo>
                  <a:lnTo>
                    <a:pt x="52" y="317"/>
                  </a:lnTo>
                  <a:lnTo>
                    <a:pt x="55" y="318"/>
                  </a:lnTo>
                  <a:lnTo>
                    <a:pt x="57" y="319"/>
                  </a:lnTo>
                  <a:lnTo>
                    <a:pt x="59" y="319"/>
                  </a:lnTo>
                  <a:lnTo>
                    <a:pt x="60" y="317"/>
                  </a:lnTo>
                  <a:lnTo>
                    <a:pt x="61" y="317"/>
                  </a:lnTo>
                  <a:lnTo>
                    <a:pt x="62" y="317"/>
                  </a:lnTo>
                  <a:lnTo>
                    <a:pt x="62" y="316"/>
                  </a:lnTo>
                  <a:lnTo>
                    <a:pt x="63" y="315"/>
                  </a:lnTo>
                  <a:lnTo>
                    <a:pt x="61" y="313"/>
                  </a:lnTo>
                  <a:lnTo>
                    <a:pt x="60" y="311"/>
                  </a:lnTo>
                  <a:lnTo>
                    <a:pt x="60" y="310"/>
                  </a:lnTo>
                  <a:lnTo>
                    <a:pt x="61" y="308"/>
                  </a:lnTo>
                  <a:lnTo>
                    <a:pt x="60" y="306"/>
                  </a:lnTo>
                  <a:lnTo>
                    <a:pt x="63" y="304"/>
                  </a:lnTo>
                  <a:lnTo>
                    <a:pt x="63" y="303"/>
                  </a:lnTo>
                  <a:lnTo>
                    <a:pt x="63" y="302"/>
                  </a:lnTo>
                  <a:lnTo>
                    <a:pt x="63" y="301"/>
                  </a:lnTo>
                  <a:lnTo>
                    <a:pt x="64" y="301"/>
                  </a:lnTo>
                  <a:lnTo>
                    <a:pt x="65" y="300"/>
                  </a:lnTo>
                  <a:lnTo>
                    <a:pt x="67" y="301"/>
                  </a:lnTo>
                  <a:lnTo>
                    <a:pt x="69" y="300"/>
                  </a:lnTo>
                  <a:lnTo>
                    <a:pt x="73" y="298"/>
                  </a:lnTo>
                  <a:lnTo>
                    <a:pt x="75" y="296"/>
                  </a:lnTo>
                  <a:lnTo>
                    <a:pt x="75" y="295"/>
                  </a:lnTo>
                  <a:lnTo>
                    <a:pt x="75" y="294"/>
                  </a:lnTo>
                  <a:lnTo>
                    <a:pt x="74" y="294"/>
                  </a:lnTo>
                  <a:lnTo>
                    <a:pt x="73" y="294"/>
                  </a:lnTo>
                  <a:lnTo>
                    <a:pt x="71" y="294"/>
                  </a:lnTo>
                  <a:lnTo>
                    <a:pt x="70" y="294"/>
                  </a:lnTo>
                  <a:lnTo>
                    <a:pt x="69" y="294"/>
                  </a:lnTo>
                  <a:lnTo>
                    <a:pt x="68" y="293"/>
                  </a:lnTo>
                  <a:lnTo>
                    <a:pt x="67" y="292"/>
                  </a:lnTo>
                  <a:lnTo>
                    <a:pt x="67" y="289"/>
                  </a:lnTo>
                  <a:lnTo>
                    <a:pt x="67" y="288"/>
                  </a:lnTo>
                  <a:lnTo>
                    <a:pt x="69" y="287"/>
                  </a:lnTo>
                  <a:lnTo>
                    <a:pt x="72" y="286"/>
                  </a:lnTo>
                  <a:lnTo>
                    <a:pt x="74" y="285"/>
                  </a:lnTo>
                  <a:lnTo>
                    <a:pt x="75" y="284"/>
                  </a:lnTo>
                  <a:lnTo>
                    <a:pt x="76" y="284"/>
                  </a:lnTo>
                  <a:lnTo>
                    <a:pt x="78" y="284"/>
                  </a:lnTo>
                  <a:lnTo>
                    <a:pt x="79" y="283"/>
                  </a:lnTo>
                  <a:lnTo>
                    <a:pt x="81" y="281"/>
                  </a:lnTo>
                  <a:lnTo>
                    <a:pt x="82" y="279"/>
                  </a:lnTo>
                  <a:lnTo>
                    <a:pt x="82" y="278"/>
                  </a:lnTo>
                  <a:lnTo>
                    <a:pt x="82" y="277"/>
                  </a:lnTo>
                  <a:lnTo>
                    <a:pt x="81" y="275"/>
                  </a:lnTo>
                  <a:lnTo>
                    <a:pt x="79" y="274"/>
                  </a:lnTo>
                  <a:lnTo>
                    <a:pt x="78" y="273"/>
                  </a:lnTo>
                  <a:lnTo>
                    <a:pt x="78" y="272"/>
                  </a:lnTo>
                  <a:lnTo>
                    <a:pt x="78" y="271"/>
                  </a:lnTo>
                  <a:lnTo>
                    <a:pt x="79" y="271"/>
                  </a:lnTo>
                  <a:lnTo>
                    <a:pt x="80" y="270"/>
                  </a:lnTo>
                  <a:lnTo>
                    <a:pt x="81" y="269"/>
                  </a:lnTo>
                  <a:lnTo>
                    <a:pt x="82" y="269"/>
                  </a:lnTo>
                  <a:lnTo>
                    <a:pt x="83" y="268"/>
                  </a:lnTo>
                  <a:lnTo>
                    <a:pt x="84" y="267"/>
                  </a:lnTo>
                  <a:lnTo>
                    <a:pt x="85" y="267"/>
                  </a:lnTo>
                  <a:lnTo>
                    <a:pt x="86" y="267"/>
                  </a:lnTo>
                  <a:lnTo>
                    <a:pt x="87" y="267"/>
                  </a:lnTo>
                  <a:lnTo>
                    <a:pt x="87" y="268"/>
                  </a:lnTo>
                  <a:lnTo>
                    <a:pt x="88" y="269"/>
                  </a:lnTo>
                  <a:lnTo>
                    <a:pt x="91" y="267"/>
                  </a:lnTo>
                  <a:lnTo>
                    <a:pt x="93" y="267"/>
                  </a:lnTo>
                  <a:lnTo>
                    <a:pt x="96" y="267"/>
                  </a:lnTo>
                  <a:lnTo>
                    <a:pt x="97" y="266"/>
                  </a:lnTo>
                  <a:lnTo>
                    <a:pt x="99" y="265"/>
                  </a:lnTo>
                  <a:lnTo>
                    <a:pt x="102" y="266"/>
                  </a:lnTo>
                  <a:lnTo>
                    <a:pt x="104" y="265"/>
                  </a:lnTo>
                  <a:lnTo>
                    <a:pt x="105" y="264"/>
                  </a:lnTo>
                  <a:lnTo>
                    <a:pt x="105" y="263"/>
                  </a:lnTo>
                  <a:lnTo>
                    <a:pt x="105" y="260"/>
                  </a:lnTo>
                  <a:lnTo>
                    <a:pt x="106" y="260"/>
                  </a:lnTo>
                  <a:lnTo>
                    <a:pt x="109" y="260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11" y="256"/>
                  </a:lnTo>
                  <a:lnTo>
                    <a:pt x="112" y="255"/>
                  </a:lnTo>
                  <a:lnTo>
                    <a:pt x="113" y="254"/>
                  </a:lnTo>
                  <a:lnTo>
                    <a:pt x="114" y="254"/>
                  </a:lnTo>
                  <a:lnTo>
                    <a:pt x="116" y="254"/>
                  </a:lnTo>
                  <a:lnTo>
                    <a:pt x="117" y="254"/>
                  </a:lnTo>
                  <a:lnTo>
                    <a:pt x="118" y="254"/>
                  </a:lnTo>
                  <a:lnTo>
                    <a:pt x="118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1" y="253"/>
                  </a:lnTo>
                  <a:lnTo>
                    <a:pt x="122" y="252"/>
                  </a:lnTo>
                  <a:lnTo>
                    <a:pt x="122" y="251"/>
                  </a:lnTo>
                  <a:lnTo>
                    <a:pt x="123" y="250"/>
                  </a:lnTo>
                  <a:lnTo>
                    <a:pt x="124" y="249"/>
                  </a:lnTo>
                  <a:lnTo>
                    <a:pt x="126" y="249"/>
                  </a:lnTo>
                  <a:lnTo>
                    <a:pt x="127" y="247"/>
                  </a:lnTo>
                  <a:lnTo>
                    <a:pt x="133" y="244"/>
                  </a:lnTo>
                  <a:lnTo>
                    <a:pt x="134" y="242"/>
                  </a:lnTo>
                  <a:lnTo>
                    <a:pt x="135" y="241"/>
                  </a:lnTo>
                  <a:lnTo>
                    <a:pt x="136" y="240"/>
                  </a:lnTo>
                  <a:lnTo>
                    <a:pt x="139" y="239"/>
                  </a:lnTo>
                  <a:lnTo>
                    <a:pt x="140" y="239"/>
                  </a:lnTo>
                  <a:lnTo>
                    <a:pt x="143" y="239"/>
                  </a:lnTo>
                  <a:lnTo>
                    <a:pt x="146" y="239"/>
                  </a:lnTo>
                  <a:lnTo>
                    <a:pt x="147" y="239"/>
                  </a:lnTo>
                  <a:lnTo>
                    <a:pt x="148" y="236"/>
                  </a:lnTo>
                  <a:lnTo>
                    <a:pt x="148" y="235"/>
                  </a:lnTo>
                  <a:lnTo>
                    <a:pt x="148" y="234"/>
                  </a:lnTo>
                  <a:lnTo>
                    <a:pt x="148" y="233"/>
                  </a:lnTo>
                  <a:lnTo>
                    <a:pt x="147" y="233"/>
                  </a:lnTo>
                  <a:lnTo>
                    <a:pt x="147" y="231"/>
                  </a:lnTo>
                  <a:lnTo>
                    <a:pt x="147" y="229"/>
                  </a:lnTo>
                  <a:lnTo>
                    <a:pt x="147" y="227"/>
                  </a:lnTo>
                  <a:lnTo>
                    <a:pt x="148" y="226"/>
                  </a:lnTo>
                  <a:lnTo>
                    <a:pt x="149" y="225"/>
                  </a:lnTo>
                  <a:lnTo>
                    <a:pt x="153" y="224"/>
                  </a:lnTo>
                  <a:lnTo>
                    <a:pt x="156" y="224"/>
                  </a:lnTo>
                  <a:lnTo>
                    <a:pt x="161" y="225"/>
                  </a:lnTo>
                  <a:lnTo>
                    <a:pt x="162" y="224"/>
                  </a:lnTo>
                  <a:lnTo>
                    <a:pt x="163" y="223"/>
                  </a:lnTo>
                  <a:lnTo>
                    <a:pt x="166" y="219"/>
                  </a:lnTo>
                  <a:lnTo>
                    <a:pt x="166" y="218"/>
                  </a:lnTo>
                  <a:lnTo>
                    <a:pt x="167" y="216"/>
                  </a:lnTo>
                  <a:lnTo>
                    <a:pt x="168" y="213"/>
                  </a:lnTo>
                  <a:lnTo>
                    <a:pt x="169" y="211"/>
                  </a:lnTo>
                  <a:lnTo>
                    <a:pt x="171" y="210"/>
                  </a:lnTo>
                  <a:lnTo>
                    <a:pt x="171" y="209"/>
                  </a:lnTo>
                  <a:lnTo>
                    <a:pt x="171" y="206"/>
                  </a:lnTo>
                  <a:lnTo>
                    <a:pt x="171" y="202"/>
                  </a:lnTo>
                  <a:lnTo>
                    <a:pt x="171" y="199"/>
                  </a:lnTo>
                  <a:lnTo>
                    <a:pt x="170" y="197"/>
                  </a:lnTo>
                  <a:lnTo>
                    <a:pt x="170" y="196"/>
                  </a:lnTo>
                  <a:lnTo>
                    <a:pt x="171" y="196"/>
                  </a:lnTo>
                  <a:lnTo>
                    <a:pt x="171" y="195"/>
                  </a:lnTo>
                  <a:lnTo>
                    <a:pt x="171" y="193"/>
                  </a:lnTo>
                  <a:lnTo>
                    <a:pt x="169" y="193"/>
                  </a:lnTo>
                  <a:lnTo>
                    <a:pt x="168" y="191"/>
                  </a:lnTo>
                  <a:lnTo>
                    <a:pt x="167" y="190"/>
                  </a:lnTo>
                  <a:lnTo>
                    <a:pt x="169" y="190"/>
                  </a:lnTo>
                  <a:lnTo>
                    <a:pt x="170" y="190"/>
                  </a:lnTo>
                  <a:lnTo>
                    <a:pt x="170" y="191"/>
                  </a:lnTo>
                  <a:lnTo>
                    <a:pt x="171" y="191"/>
                  </a:lnTo>
                  <a:lnTo>
                    <a:pt x="174" y="191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9" y="188"/>
                  </a:lnTo>
                  <a:lnTo>
                    <a:pt x="181" y="187"/>
                  </a:lnTo>
                  <a:lnTo>
                    <a:pt x="182" y="187"/>
                  </a:lnTo>
                  <a:lnTo>
                    <a:pt x="183" y="186"/>
                  </a:lnTo>
                  <a:lnTo>
                    <a:pt x="186" y="185"/>
                  </a:lnTo>
                  <a:lnTo>
                    <a:pt x="189" y="184"/>
                  </a:lnTo>
                  <a:lnTo>
                    <a:pt x="191" y="185"/>
                  </a:lnTo>
                  <a:lnTo>
                    <a:pt x="193" y="186"/>
                  </a:lnTo>
                  <a:lnTo>
                    <a:pt x="194" y="188"/>
                  </a:lnTo>
                  <a:lnTo>
                    <a:pt x="195" y="190"/>
                  </a:lnTo>
                  <a:lnTo>
                    <a:pt x="195" y="192"/>
                  </a:lnTo>
                  <a:lnTo>
                    <a:pt x="195" y="194"/>
                  </a:lnTo>
                  <a:lnTo>
                    <a:pt x="195" y="195"/>
                  </a:lnTo>
                  <a:lnTo>
                    <a:pt x="194" y="196"/>
                  </a:lnTo>
                  <a:lnTo>
                    <a:pt x="194" y="197"/>
                  </a:lnTo>
                  <a:lnTo>
                    <a:pt x="194" y="198"/>
                  </a:lnTo>
                  <a:lnTo>
                    <a:pt x="194" y="200"/>
                  </a:lnTo>
                  <a:lnTo>
                    <a:pt x="194" y="201"/>
                  </a:lnTo>
                  <a:lnTo>
                    <a:pt x="195" y="202"/>
                  </a:lnTo>
                  <a:lnTo>
                    <a:pt x="195" y="203"/>
                  </a:lnTo>
                  <a:lnTo>
                    <a:pt x="196" y="204"/>
                  </a:lnTo>
                  <a:lnTo>
                    <a:pt x="198" y="206"/>
                  </a:lnTo>
                  <a:lnTo>
                    <a:pt x="200" y="207"/>
                  </a:lnTo>
                  <a:lnTo>
                    <a:pt x="201" y="207"/>
                  </a:lnTo>
                  <a:lnTo>
                    <a:pt x="201" y="210"/>
                  </a:lnTo>
                  <a:lnTo>
                    <a:pt x="201" y="215"/>
                  </a:lnTo>
                  <a:lnTo>
                    <a:pt x="202" y="216"/>
                  </a:lnTo>
                  <a:lnTo>
                    <a:pt x="202" y="217"/>
                  </a:lnTo>
                  <a:lnTo>
                    <a:pt x="207" y="220"/>
                  </a:lnTo>
                  <a:lnTo>
                    <a:pt x="209" y="222"/>
                  </a:lnTo>
                  <a:lnTo>
                    <a:pt x="211" y="225"/>
                  </a:lnTo>
                  <a:lnTo>
                    <a:pt x="212" y="226"/>
                  </a:lnTo>
                  <a:lnTo>
                    <a:pt x="216" y="230"/>
                  </a:lnTo>
                  <a:lnTo>
                    <a:pt x="217" y="232"/>
                  </a:lnTo>
                  <a:lnTo>
                    <a:pt x="217" y="233"/>
                  </a:lnTo>
                  <a:lnTo>
                    <a:pt x="216" y="237"/>
                  </a:lnTo>
                  <a:lnTo>
                    <a:pt x="216" y="238"/>
                  </a:lnTo>
                  <a:lnTo>
                    <a:pt x="216" y="241"/>
                  </a:lnTo>
                  <a:lnTo>
                    <a:pt x="216" y="242"/>
                  </a:lnTo>
                  <a:lnTo>
                    <a:pt x="217" y="243"/>
                  </a:lnTo>
                  <a:lnTo>
                    <a:pt x="220" y="245"/>
                  </a:lnTo>
                  <a:lnTo>
                    <a:pt x="221" y="246"/>
                  </a:lnTo>
                  <a:lnTo>
                    <a:pt x="221" y="247"/>
                  </a:lnTo>
                  <a:lnTo>
                    <a:pt x="220" y="249"/>
                  </a:lnTo>
                  <a:lnTo>
                    <a:pt x="219" y="251"/>
                  </a:lnTo>
                  <a:lnTo>
                    <a:pt x="216" y="252"/>
                  </a:lnTo>
                  <a:lnTo>
                    <a:pt x="215" y="253"/>
                  </a:lnTo>
                  <a:lnTo>
                    <a:pt x="212" y="256"/>
                  </a:lnTo>
                  <a:lnTo>
                    <a:pt x="212" y="257"/>
                  </a:lnTo>
                  <a:lnTo>
                    <a:pt x="213" y="258"/>
                  </a:lnTo>
                  <a:lnTo>
                    <a:pt x="213" y="260"/>
                  </a:lnTo>
                  <a:lnTo>
                    <a:pt x="213" y="261"/>
                  </a:lnTo>
                  <a:lnTo>
                    <a:pt x="213" y="262"/>
                  </a:lnTo>
                  <a:lnTo>
                    <a:pt x="212" y="263"/>
                  </a:lnTo>
                  <a:lnTo>
                    <a:pt x="211" y="264"/>
                  </a:lnTo>
                  <a:lnTo>
                    <a:pt x="211" y="265"/>
                  </a:lnTo>
                  <a:lnTo>
                    <a:pt x="211" y="266"/>
                  </a:lnTo>
                  <a:lnTo>
                    <a:pt x="212" y="267"/>
                  </a:lnTo>
                  <a:lnTo>
                    <a:pt x="213" y="269"/>
                  </a:lnTo>
                  <a:lnTo>
                    <a:pt x="212" y="275"/>
                  </a:lnTo>
                  <a:lnTo>
                    <a:pt x="213" y="276"/>
                  </a:lnTo>
                  <a:lnTo>
                    <a:pt x="213" y="278"/>
                  </a:lnTo>
                  <a:lnTo>
                    <a:pt x="214" y="279"/>
                  </a:lnTo>
                  <a:lnTo>
                    <a:pt x="215" y="281"/>
                  </a:lnTo>
                  <a:lnTo>
                    <a:pt x="216" y="281"/>
                  </a:lnTo>
                  <a:lnTo>
                    <a:pt x="219" y="282"/>
                  </a:lnTo>
                  <a:lnTo>
                    <a:pt x="220" y="282"/>
                  </a:lnTo>
                  <a:lnTo>
                    <a:pt x="221" y="283"/>
                  </a:lnTo>
                  <a:lnTo>
                    <a:pt x="222" y="285"/>
                  </a:lnTo>
                  <a:lnTo>
                    <a:pt x="223" y="286"/>
                  </a:lnTo>
                  <a:lnTo>
                    <a:pt x="224" y="287"/>
                  </a:lnTo>
                  <a:lnTo>
                    <a:pt x="224" y="291"/>
                  </a:lnTo>
                  <a:lnTo>
                    <a:pt x="224" y="293"/>
                  </a:lnTo>
                  <a:lnTo>
                    <a:pt x="224" y="295"/>
                  </a:lnTo>
                  <a:lnTo>
                    <a:pt x="225" y="297"/>
                  </a:lnTo>
                  <a:lnTo>
                    <a:pt x="228" y="299"/>
                  </a:lnTo>
                  <a:lnTo>
                    <a:pt x="230" y="302"/>
                  </a:lnTo>
                  <a:lnTo>
                    <a:pt x="231" y="302"/>
                  </a:lnTo>
                  <a:lnTo>
                    <a:pt x="232" y="303"/>
                  </a:lnTo>
                  <a:lnTo>
                    <a:pt x="236" y="304"/>
                  </a:lnTo>
                  <a:lnTo>
                    <a:pt x="240" y="306"/>
                  </a:lnTo>
                  <a:lnTo>
                    <a:pt x="240" y="307"/>
                  </a:lnTo>
                  <a:lnTo>
                    <a:pt x="241" y="309"/>
                  </a:lnTo>
                  <a:lnTo>
                    <a:pt x="241" y="312"/>
                  </a:lnTo>
                  <a:lnTo>
                    <a:pt x="242" y="314"/>
                  </a:lnTo>
                  <a:lnTo>
                    <a:pt x="243" y="314"/>
                  </a:lnTo>
                  <a:lnTo>
                    <a:pt x="245" y="314"/>
                  </a:lnTo>
                  <a:lnTo>
                    <a:pt x="248" y="314"/>
                  </a:lnTo>
                  <a:lnTo>
                    <a:pt x="248" y="315"/>
                  </a:lnTo>
                  <a:lnTo>
                    <a:pt x="248" y="316"/>
                  </a:lnTo>
                  <a:lnTo>
                    <a:pt x="250" y="317"/>
                  </a:lnTo>
                  <a:lnTo>
                    <a:pt x="251" y="317"/>
                  </a:lnTo>
                  <a:lnTo>
                    <a:pt x="253" y="317"/>
                  </a:lnTo>
                  <a:lnTo>
                    <a:pt x="255" y="318"/>
                  </a:lnTo>
                  <a:lnTo>
                    <a:pt x="256" y="318"/>
                  </a:lnTo>
                  <a:lnTo>
                    <a:pt x="257" y="318"/>
                  </a:lnTo>
                  <a:lnTo>
                    <a:pt x="258" y="319"/>
                  </a:lnTo>
                  <a:lnTo>
                    <a:pt x="262" y="319"/>
                  </a:lnTo>
                  <a:lnTo>
                    <a:pt x="265" y="319"/>
                  </a:lnTo>
                  <a:lnTo>
                    <a:pt x="267" y="321"/>
                  </a:lnTo>
                  <a:lnTo>
                    <a:pt x="271" y="320"/>
                  </a:lnTo>
                  <a:lnTo>
                    <a:pt x="272" y="320"/>
                  </a:lnTo>
                  <a:lnTo>
                    <a:pt x="273" y="320"/>
                  </a:lnTo>
                  <a:lnTo>
                    <a:pt x="275" y="322"/>
                  </a:lnTo>
                  <a:lnTo>
                    <a:pt x="277" y="322"/>
                  </a:lnTo>
                  <a:lnTo>
                    <a:pt x="277" y="324"/>
                  </a:lnTo>
                  <a:lnTo>
                    <a:pt x="278" y="324"/>
                  </a:lnTo>
                  <a:lnTo>
                    <a:pt x="279" y="324"/>
                  </a:lnTo>
                  <a:lnTo>
                    <a:pt x="280" y="325"/>
                  </a:lnTo>
                  <a:lnTo>
                    <a:pt x="281" y="327"/>
                  </a:lnTo>
                  <a:lnTo>
                    <a:pt x="282" y="328"/>
                  </a:lnTo>
                  <a:lnTo>
                    <a:pt x="282" y="329"/>
                  </a:lnTo>
                  <a:lnTo>
                    <a:pt x="284" y="329"/>
                  </a:lnTo>
                  <a:lnTo>
                    <a:pt x="286" y="329"/>
                  </a:lnTo>
                  <a:lnTo>
                    <a:pt x="288" y="329"/>
                  </a:lnTo>
                  <a:lnTo>
                    <a:pt x="289" y="330"/>
                  </a:lnTo>
                  <a:lnTo>
                    <a:pt x="290" y="331"/>
                  </a:lnTo>
                  <a:lnTo>
                    <a:pt x="290" y="332"/>
                  </a:lnTo>
                  <a:lnTo>
                    <a:pt x="291" y="332"/>
                  </a:lnTo>
                  <a:lnTo>
                    <a:pt x="292" y="333"/>
                  </a:lnTo>
                  <a:lnTo>
                    <a:pt x="293" y="334"/>
                  </a:lnTo>
                  <a:lnTo>
                    <a:pt x="294" y="336"/>
                  </a:lnTo>
                  <a:lnTo>
                    <a:pt x="295" y="337"/>
                  </a:lnTo>
                  <a:lnTo>
                    <a:pt x="296" y="337"/>
                  </a:lnTo>
                  <a:lnTo>
                    <a:pt x="297" y="338"/>
                  </a:lnTo>
                  <a:lnTo>
                    <a:pt x="298" y="337"/>
                  </a:lnTo>
                  <a:lnTo>
                    <a:pt x="299" y="336"/>
                  </a:lnTo>
                  <a:lnTo>
                    <a:pt x="300" y="335"/>
                  </a:lnTo>
                  <a:lnTo>
                    <a:pt x="301" y="335"/>
                  </a:lnTo>
                  <a:lnTo>
                    <a:pt x="302" y="335"/>
                  </a:lnTo>
                  <a:lnTo>
                    <a:pt x="302" y="334"/>
                  </a:lnTo>
                  <a:lnTo>
                    <a:pt x="303" y="333"/>
                  </a:lnTo>
                  <a:lnTo>
                    <a:pt x="304" y="334"/>
                  </a:lnTo>
                  <a:lnTo>
                    <a:pt x="305" y="334"/>
                  </a:lnTo>
                  <a:lnTo>
                    <a:pt x="306" y="333"/>
                  </a:lnTo>
                  <a:lnTo>
                    <a:pt x="308" y="332"/>
                  </a:lnTo>
                  <a:lnTo>
                    <a:pt x="309" y="331"/>
                  </a:lnTo>
                  <a:lnTo>
                    <a:pt x="310" y="331"/>
                  </a:lnTo>
                  <a:lnTo>
                    <a:pt x="310" y="333"/>
                  </a:lnTo>
                  <a:lnTo>
                    <a:pt x="311" y="333"/>
                  </a:lnTo>
                  <a:lnTo>
                    <a:pt x="311" y="334"/>
                  </a:lnTo>
                  <a:lnTo>
                    <a:pt x="313" y="333"/>
                  </a:lnTo>
                  <a:lnTo>
                    <a:pt x="314" y="331"/>
                  </a:lnTo>
                  <a:lnTo>
                    <a:pt x="315" y="330"/>
                  </a:lnTo>
                  <a:lnTo>
                    <a:pt x="316" y="329"/>
                  </a:lnTo>
                  <a:lnTo>
                    <a:pt x="318" y="329"/>
                  </a:lnTo>
                  <a:lnTo>
                    <a:pt x="318" y="327"/>
                  </a:lnTo>
                  <a:lnTo>
                    <a:pt x="318" y="325"/>
                  </a:lnTo>
                  <a:lnTo>
                    <a:pt x="319" y="323"/>
                  </a:lnTo>
                  <a:lnTo>
                    <a:pt x="320" y="321"/>
                  </a:lnTo>
                  <a:lnTo>
                    <a:pt x="321" y="320"/>
                  </a:lnTo>
                  <a:lnTo>
                    <a:pt x="322" y="318"/>
                  </a:lnTo>
                  <a:lnTo>
                    <a:pt x="323" y="318"/>
                  </a:lnTo>
                  <a:lnTo>
                    <a:pt x="324" y="318"/>
                  </a:lnTo>
                  <a:lnTo>
                    <a:pt x="326" y="318"/>
                  </a:lnTo>
                  <a:lnTo>
                    <a:pt x="327" y="318"/>
                  </a:lnTo>
                  <a:lnTo>
                    <a:pt x="328" y="318"/>
                  </a:lnTo>
                  <a:lnTo>
                    <a:pt x="328" y="317"/>
                  </a:lnTo>
                  <a:lnTo>
                    <a:pt x="328" y="316"/>
                  </a:lnTo>
                  <a:lnTo>
                    <a:pt x="330" y="314"/>
                  </a:lnTo>
                  <a:lnTo>
                    <a:pt x="331" y="313"/>
                  </a:lnTo>
                  <a:lnTo>
                    <a:pt x="333" y="313"/>
                  </a:lnTo>
                  <a:lnTo>
                    <a:pt x="335" y="311"/>
                  </a:lnTo>
                  <a:lnTo>
                    <a:pt x="336" y="311"/>
                  </a:lnTo>
                  <a:lnTo>
                    <a:pt x="339" y="313"/>
                  </a:lnTo>
                  <a:lnTo>
                    <a:pt x="340" y="313"/>
                  </a:lnTo>
                  <a:lnTo>
                    <a:pt x="342" y="313"/>
                  </a:lnTo>
                  <a:lnTo>
                    <a:pt x="343" y="312"/>
                  </a:lnTo>
                  <a:lnTo>
                    <a:pt x="344" y="311"/>
                  </a:lnTo>
                  <a:lnTo>
                    <a:pt x="345" y="310"/>
                  </a:lnTo>
                  <a:lnTo>
                    <a:pt x="345" y="307"/>
                  </a:lnTo>
                  <a:lnTo>
                    <a:pt x="345" y="305"/>
                  </a:lnTo>
                  <a:lnTo>
                    <a:pt x="344" y="303"/>
                  </a:lnTo>
                  <a:lnTo>
                    <a:pt x="344" y="301"/>
                  </a:lnTo>
                  <a:lnTo>
                    <a:pt x="344" y="300"/>
                  </a:lnTo>
                  <a:lnTo>
                    <a:pt x="344" y="299"/>
                  </a:lnTo>
                  <a:lnTo>
                    <a:pt x="345" y="298"/>
                  </a:lnTo>
                  <a:lnTo>
                    <a:pt x="345" y="297"/>
                  </a:lnTo>
                  <a:lnTo>
                    <a:pt x="347" y="297"/>
                  </a:lnTo>
                  <a:lnTo>
                    <a:pt x="348" y="297"/>
                  </a:lnTo>
                  <a:lnTo>
                    <a:pt x="351" y="297"/>
                  </a:lnTo>
                  <a:lnTo>
                    <a:pt x="353" y="297"/>
                  </a:lnTo>
                  <a:lnTo>
                    <a:pt x="354" y="296"/>
                  </a:lnTo>
                  <a:lnTo>
                    <a:pt x="356" y="294"/>
                  </a:lnTo>
                  <a:lnTo>
                    <a:pt x="357" y="292"/>
                  </a:lnTo>
                  <a:lnTo>
                    <a:pt x="358" y="290"/>
                  </a:lnTo>
                  <a:lnTo>
                    <a:pt x="359" y="290"/>
                  </a:lnTo>
                  <a:lnTo>
                    <a:pt x="360" y="289"/>
                  </a:lnTo>
                  <a:lnTo>
                    <a:pt x="361" y="289"/>
                  </a:lnTo>
                  <a:lnTo>
                    <a:pt x="364" y="290"/>
                  </a:lnTo>
                  <a:lnTo>
                    <a:pt x="366" y="290"/>
                  </a:lnTo>
                  <a:lnTo>
                    <a:pt x="367" y="291"/>
                  </a:lnTo>
                  <a:lnTo>
                    <a:pt x="369" y="294"/>
                  </a:lnTo>
                  <a:lnTo>
                    <a:pt x="371" y="294"/>
                  </a:lnTo>
                  <a:lnTo>
                    <a:pt x="372" y="294"/>
                  </a:lnTo>
                  <a:lnTo>
                    <a:pt x="374" y="294"/>
                  </a:lnTo>
                  <a:lnTo>
                    <a:pt x="376" y="294"/>
                  </a:lnTo>
                  <a:lnTo>
                    <a:pt x="378" y="293"/>
                  </a:lnTo>
                  <a:lnTo>
                    <a:pt x="379" y="292"/>
                  </a:lnTo>
                  <a:lnTo>
                    <a:pt x="380" y="289"/>
                  </a:lnTo>
                  <a:lnTo>
                    <a:pt x="381" y="288"/>
                  </a:lnTo>
                  <a:lnTo>
                    <a:pt x="382" y="288"/>
                  </a:lnTo>
                  <a:lnTo>
                    <a:pt x="383" y="288"/>
                  </a:lnTo>
                  <a:lnTo>
                    <a:pt x="385" y="288"/>
                  </a:lnTo>
                  <a:lnTo>
                    <a:pt x="386" y="289"/>
                  </a:lnTo>
                  <a:lnTo>
                    <a:pt x="387" y="289"/>
                  </a:lnTo>
                  <a:lnTo>
                    <a:pt x="389" y="289"/>
                  </a:lnTo>
                  <a:lnTo>
                    <a:pt x="390" y="289"/>
                  </a:lnTo>
                  <a:lnTo>
                    <a:pt x="392" y="288"/>
                  </a:lnTo>
                  <a:lnTo>
                    <a:pt x="394" y="286"/>
                  </a:lnTo>
                  <a:lnTo>
                    <a:pt x="398" y="282"/>
                  </a:lnTo>
                  <a:lnTo>
                    <a:pt x="400" y="280"/>
                  </a:lnTo>
                  <a:lnTo>
                    <a:pt x="401" y="279"/>
                  </a:lnTo>
                  <a:lnTo>
                    <a:pt x="402" y="279"/>
                  </a:lnTo>
                  <a:lnTo>
                    <a:pt x="403" y="279"/>
                  </a:lnTo>
                  <a:lnTo>
                    <a:pt x="404" y="279"/>
                  </a:lnTo>
                  <a:lnTo>
                    <a:pt x="406" y="280"/>
                  </a:lnTo>
                  <a:lnTo>
                    <a:pt x="407" y="282"/>
                  </a:lnTo>
                  <a:lnTo>
                    <a:pt x="408" y="282"/>
                  </a:lnTo>
                  <a:lnTo>
                    <a:pt x="409" y="284"/>
                  </a:lnTo>
                  <a:lnTo>
                    <a:pt x="410" y="288"/>
                  </a:lnTo>
                  <a:lnTo>
                    <a:pt x="411" y="290"/>
                  </a:lnTo>
                  <a:lnTo>
                    <a:pt x="412" y="291"/>
                  </a:lnTo>
                  <a:lnTo>
                    <a:pt x="413" y="292"/>
                  </a:lnTo>
                  <a:lnTo>
                    <a:pt x="414" y="293"/>
                  </a:lnTo>
                  <a:lnTo>
                    <a:pt x="415" y="293"/>
                  </a:lnTo>
                  <a:lnTo>
                    <a:pt x="416" y="294"/>
                  </a:lnTo>
                  <a:lnTo>
                    <a:pt x="417" y="294"/>
                  </a:lnTo>
                  <a:lnTo>
                    <a:pt x="419" y="294"/>
                  </a:lnTo>
                  <a:lnTo>
                    <a:pt x="420" y="294"/>
                  </a:lnTo>
                  <a:lnTo>
                    <a:pt x="422" y="293"/>
                  </a:lnTo>
                  <a:lnTo>
                    <a:pt x="423" y="292"/>
                  </a:lnTo>
                  <a:lnTo>
                    <a:pt x="425" y="293"/>
                  </a:lnTo>
                  <a:lnTo>
                    <a:pt x="427" y="295"/>
                  </a:lnTo>
                  <a:lnTo>
                    <a:pt x="429" y="295"/>
                  </a:lnTo>
                  <a:lnTo>
                    <a:pt x="430" y="296"/>
                  </a:lnTo>
                  <a:lnTo>
                    <a:pt x="431" y="298"/>
                  </a:lnTo>
                  <a:lnTo>
                    <a:pt x="432" y="298"/>
                  </a:lnTo>
                  <a:lnTo>
                    <a:pt x="434" y="299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8" y="297"/>
                  </a:lnTo>
                  <a:lnTo>
                    <a:pt x="439" y="296"/>
                  </a:lnTo>
                  <a:lnTo>
                    <a:pt x="440" y="293"/>
                  </a:lnTo>
                  <a:lnTo>
                    <a:pt x="442" y="291"/>
                  </a:lnTo>
                  <a:lnTo>
                    <a:pt x="442" y="290"/>
                  </a:lnTo>
                  <a:lnTo>
                    <a:pt x="443" y="290"/>
                  </a:lnTo>
                  <a:lnTo>
                    <a:pt x="447" y="290"/>
                  </a:lnTo>
                  <a:lnTo>
                    <a:pt x="447" y="289"/>
                  </a:lnTo>
                  <a:lnTo>
                    <a:pt x="448" y="289"/>
                  </a:lnTo>
                  <a:lnTo>
                    <a:pt x="449" y="286"/>
                  </a:lnTo>
                  <a:lnTo>
                    <a:pt x="450" y="283"/>
                  </a:lnTo>
                  <a:lnTo>
                    <a:pt x="451" y="282"/>
                  </a:lnTo>
                  <a:lnTo>
                    <a:pt x="451" y="281"/>
                  </a:lnTo>
                  <a:lnTo>
                    <a:pt x="452" y="280"/>
                  </a:lnTo>
                  <a:lnTo>
                    <a:pt x="453" y="276"/>
                  </a:lnTo>
                  <a:lnTo>
                    <a:pt x="454" y="274"/>
                  </a:lnTo>
                  <a:lnTo>
                    <a:pt x="455" y="273"/>
                  </a:lnTo>
                  <a:lnTo>
                    <a:pt x="457" y="272"/>
                  </a:lnTo>
                  <a:lnTo>
                    <a:pt x="457" y="271"/>
                  </a:lnTo>
                  <a:lnTo>
                    <a:pt x="457" y="270"/>
                  </a:lnTo>
                  <a:lnTo>
                    <a:pt x="456" y="266"/>
                  </a:lnTo>
                  <a:lnTo>
                    <a:pt x="456" y="265"/>
                  </a:lnTo>
                  <a:lnTo>
                    <a:pt x="456" y="262"/>
                  </a:lnTo>
                  <a:lnTo>
                    <a:pt x="458" y="260"/>
                  </a:lnTo>
                  <a:lnTo>
                    <a:pt x="459" y="259"/>
                  </a:lnTo>
                  <a:lnTo>
                    <a:pt x="459" y="258"/>
                  </a:lnTo>
                  <a:lnTo>
                    <a:pt x="461" y="258"/>
                  </a:lnTo>
                  <a:lnTo>
                    <a:pt x="464" y="260"/>
                  </a:lnTo>
                  <a:lnTo>
                    <a:pt x="466" y="262"/>
                  </a:lnTo>
                  <a:lnTo>
                    <a:pt x="468" y="262"/>
                  </a:lnTo>
                  <a:lnTo>
                    <a:pt x="469" y="263"/>
                  </a:lnTo>
                  <a:lnTo>
                    <a:pt x="471" y="263"/>
                  </a:lnTo>
                  <a:lnTo>
                    <a:pt x="473" y="263"/>
                  </a:lnTo>
                  <a:lnTo>
                    <a:pt x="476" y="264"/>
                  </a:lnTo>
                  <a:lnTo>
                    <a:pt x="476" y="263"/>
                  </a:lnTo>
                  <a:lnTo>
                    <a:pt x="477" y="263"/>
                  </a:lnTo>
                  <a:lnTo>
                    <a:pt x="477" y="262"/>
                  </a:lnTo>
                  <a:lnTo>
                    <a:pt x="477" y="258"/>
                  </a:lnTo>
                  <a:lnTo>
                    <a:pt x="478" y="256"/>
                  </a:lnTo>
                  <a:lnTo>
                    <a:pt x="479" y="255"/>
                  </a:lnTo>
                  <a:lnTo>
                    <a:pt x="480" y="254"/>
                  </a:lnTo>
                  <a:lnTo>
                    <a:pt x="481" y="253"/>
                  </a:lnTo>
                  <a:lnTo>
                    <a:pt x="481" y="251"/>
                  </a:lnTo>
                  <a:lnTo>
                    <a:pt x="483" y="250"/>
                  </a:lnTo>
                  <a:lnTo>
                    <a:pt x="486" y="247"/>
                  </a:lnTo>
                  <a:lnTo>
                    <a:pt x="487" y="247"/>
                  </a:lnTo>
                  <a:lnTo>
                    <a:pt x="489" y="246"/>
                  </a:lnTo>
                  <a:lnTo>
                    <a:pt x="490" y="245"/>
                  </a:lnTo>
                  <a:lnTo>
                    <a:pt x="492" y="243"/>
                  </a:lnTo>
                  <a:lnTo>
                    <a:pt x="492" y="241"/>
                  </a:lnTo>
                  <a:lnTo>
                    <a:pt x="493" y="238"/>
                  </a:lnTo>
                  <a:lnTo>
                    <a:pt x="492" y="237"/>
                  </a:lnTo>
                  <a:lnTo>
                    <a:pt x="492" y="236"/>
                  </a:lnTo>
                  <a:lnTo>
                    <a:pt x="492" y="235"/>
                  </a:lnTo>
                  <a:lnTo>
                    <a:pt x="492" y="234"/>
                  </a:lnTo>
                  <a:lnTo>
                    <a:pt x="493" y="233"/>
                  </a:lnTo>
                  <a:lnTo>
                    <a:pt x="494" y="231"/>
                  </a:lnTo>
                  <a:lnTo>
                    <a:pt x="497" y="229"/>
                  </a:lnTo>
                  <a:lnTo>
                    <a:pt x="499" y="227"/>
                  </a:lnTo>
                  <a:lnTo>
                    <a:pt x="502" y="225"/>
                  </a:lnTo>
                  <a:lnTo>
                    <a:pt x="503" y="222"/>
                  </a:lnTo>
                  <a:lnTo>
                    <a:pt x="505" y="217"/>
                  </a:lnTo>
                  <a:lnTo>
                    <a:pt x="506" y="214"/>
                  </a:lnTo>
                  <a:lnTo>
                    <a:pt x="506" y="213"/>
                  </a:lnTo>
                  <a:lnTo>
                    <a:pt x="506" y="211"/>
                  </a:lnTo>
                  <a:lnTo>
                    <a:pt x="506" y="210"/>
                  </a:lnTo>
                  <a:lnTo>
                    <a:pt x="505" y="209"/>
                  </a:lnTo>
                  <a:lnTo>
                    <a:pt x="505" y="208"/>
                  </a:lnTo>
                  <a:lnTo>
                    <a:pt x="506" y="207"/>
                  </a:lnTo>
                  <a:lnTo>
                    <a:pt x="507" y="205"/>
                  </a:lnTo>
                  <a:lnTo>
                    <a:pt x="507" y="204"/>
                  </a:lnTo>
                  <a:lnTo>
                    <a:pt x="508" y="204"/>
                  </a:lnTo>
                  <a:lnTo>
                    <a:pt x="510" y="204"/>
                  </a:lnTo>
                  <a:lnTo>
                    <a:pt x="514" y="204"/>
                  </a:lnTo>
                  <a:lnTo>
                    <a:pt x="518" y="205"/>
                  </a:lnTo>
                  <a:lnTo>
                    <a:pt x="519" y="205"/>
                  </a:lnTo>
                  <a:lnTo>
                    <a:pt x="520" y="205"/>
                  </a:lnTo>
                  <a:lnTo>
                    <a:pt x="519" y="202"/>
                  </a:lnTo>
                  <a:lnTo>
                    <a:pt x="519" y="201"/>
                  </a:lnTo>
                  <a:lnTo>
                    <a:pt x="520" y="200"/>
                  </a:lnTo>
                  <a:lnTo>
                    <a:pt x="521" y="199"/>
                  </a:lnTo>
                  <a:lnTo>
                    <a:pt x="523" y="198"/>
                  </a:lnTo>
                  <a:lnTo>
                    <a:pt x="524" y="197"/>
                  </a:lnTo>
                  <a:lnTo>
                    <a:pt x="524" y="195"/>
                  </a:lnTo>
                  <a:lnTo>
                    <a:pt x="525" y="194"/>
                  </a:lnTo>
                  <a:lnTo>
                    <a:pt x="525" y="192"/>
                  </a:lnTo>
                  <a:lnTo>
                    <a:pt x="525" y="190"/>
                  </a:lnTo>
                  <a:lnTo>
                    <a:pt x="523" y="189"/>
                  </a:lnTo>
                  <a:lnTo>
                    <a:pt x="522" y="189"/>
                  </a:lnTo>
                  <a:lnTo>
                    <a:pt x="521" y="188"/>
                  </a:lnTo>
                  <a:lnTo>
                    <a:pt x="520" y="187"/>
                  </a:lnTo>
                  <a:lnTo>
                    <a:pt x="519" y="186"/>
                  </a:lnTo>
                  <a:lnTo>
                    <a:pt x="519" y="185"/>
                  </a:lnTo>
                  <a:lnTo>
                    <a:pt x="521" y="181"/>
                  </a:lnTo>
                  <a:lnTo>
                    <a:pt x="521" y="179"/>
                  </a:lnTo>
                  <a:lnTo>
                    <a:pt x="519" y="178"/>
                  </a:lnTo>
                  <a:lnTo>
                    <a:pt x="518" y="177"/>
                  </a:lnTo>
                  <a:lnTo>
                    <a:pt x="518" y="176"/>
                  </a:lnTo>
                  <a:lnTo>
                    <a:pt x="519" y="175"/>
                  </a:lnTo>
                  <a:lnTo>
                    <a:pt x="520" y="175"/>
                  </a:lnTo>
                  <a:lnTo>
                    <a:pt x="521" y="174"/>
                  </a:lnTo>
                  <a:lnTo>
                    <a:pt x="521" y="173"/>
                  </a:lnTo>
                  <a:lnTo>
                    <a:pt x="522" y="172"/>
                  </a:lnTo>
                  <a:lnTo>
                    <a:pt x="524" y="172"/>
                  </a:lnTo>
                  <a:lnTo>
                    <a:pt x="525" y="171"/>
                  </a:lnTo>
                  <a:lnTo>
                    <a:pt x="526" y="170"/>
                  </a:lnTo>
                  <a:lnTo>
                    <a:pt x="526" y="169"/>
                  </a:lnTo>
                  <a:lnTo>
                    <a:pt x="526" y="167"/>
                  </a:lnTo>
                  <a:lnTo>
                    <a:pt x="527" y="166"/>
                  </a:lnTo>
                  <a:lnTo>
                    <a:pt x="529" y="165"/>
                  </a:lnTo>
                  <a:lnTo>
                    <a:pt x="529" y="163"/>
                  </a:lnTo>
                  <a:lnTo>
                    <a:pt x="527" y="161"/>
                  </a:lnTo>
                  <a:lnTo>
                    <a:pt x="526" y="160"/>
                  </a:lnTo>
                  <a:lnTo>
                    <a:pt x="524" y="159"/>
                  </a:lnTo>
                  <a:lnTo>
                    <a:pt x="523" y="158"/>
                  </a:lnTo>
                  <a:lnTo>
                    <a:pt x="521" y="157"/>
                  </a:lnTo>
                  <a:lnTo>
                    <a:pt x="520" y="157"/>
                  </a:lnTo>
                  <a:lnTo>
                    <a:pt x="519" y="157"/>
                  </a:lnTo>
                  <a:lnTo>
                    <a:pt x="518" y="156"/>
                  </a:lnTo>
                  <a:lnTo>
                    <a:pt x="518" y="155"/>
                  </a:lnTo>
                  <a:lnTo>
                    <a:pt x="515" y="154"/>
                  </a:lnTo>
                  <a:lnTo>
                    <a:pt x="511" y="152"/>
                  </a:lnTo>
                  <a:lnTo>
                    <a:pt x="510" y="151"/>
                  </a:lnTo>
                  <a:lnTo>
                    <a:pt x="510" y="150"/>
                  </a:lnTo>
                  <a:lnTo>
                    <a:pt x="508" y="149"/>
                  </a:lnTo>
                  <a:lnTo>
                    <a:pt x="507" y="148"/>
                  </a:lnTo>
                  <a:lnTo>
                    <a:pt x="506" y="146"/>
                  </a:lnTo>
                  <a:lnTo>
                    <a:pt x="505" y="143"/>
                  </a:lnTo>
                  <a:lnTo>
                    <a:pt x="505" y="142"/>
                  </a:lnTo>
                  <a:lnTo>
                    <a:pt x="505" y="141"/>
                  </a:lnTo>
                  <a:lnTo>
                    <a:pt x="506" y="140"/>
                  </a:lnTo>
                  <a:lnTo>
                    <a:pt x="506" y="138"/>
                  </a:lnTo>
                  <a:lnTo>
                    <a:pt x="505" y="137"/>
                  </a:lnTo>
                  <a:lnTo>
                    <a:pt x="503" y="132"/>
                  </a:lnTo>
                  <a:lnTo>
                    <a:pt x="501" y="128"/>
                  </a:lnTo>
                  <a:lnTo>
                    <a:pt x="500" y="128"/>
                  </a:lnTo>
                  <a:lnTo>
                    <a:pt x="499" y="127"/>
                  </a:lnTo>
                  <a:lnTo>
                    <a:pt x="498" y="126"/>
                  </a:lnTo>
                  <a:lnTo>
                    <a:pt x="498" y="125"/>
                  </a:lnTo>
                  <a:lnTo>
                    <a:pt x="499" y="124"/>
                  </a:lnTo>
                  <a:lnTo>
                    <a:pt x="500" y="123"/>
                  </a:lnTo>
                  <a:lnTo>
                    <a:pt x="499" y="122"/>
                  </a:lnTo>
                  <a:lnTo>
                    <a:pt x="498" y="121"/>
                  </a:lnTo>
                  <a:lnTo>
                    <a:pt x="499" y="118"/>
                  </a:lnTo>
                  <a:lnTo>
                    <a:pt x="499" y="117"/>
                  </a:lnTo>
                  <a:lnTo>
                    <a:pt x="499" y="116"/>
                  </a:lnTo>
                  <a:lnTo>
                    <a:pt x="498" y="114"/>
                  </a:lnTo>
                  <a:lnTo>
                    <a:pt x="497" y="112"/>
                  </a:lnTo>
                  <a:lnTo>
                    <a:pt x="497" y="110"/>
                  </a:lnTo>
                  <a:lnTo>
                    <a:pt x="498" y="110"/>
                  </a:lnTo>
                  <a:lnTo>
                    <a:pt x="499" y="108"/>
                  </a:lnTo>
                  <a:lnTo>
                    <a:pt x="500" y="106"/>
                  </a:lnTo>
                  <a:lnTo>
                    <a:pt x="502" y="104"/>
                  </a:lnTo>
                  <a:lnTo>
                    <a:pt x="503" y="102"/>
                  </a:lnTo>
                  <a:lnTo>
                    <a:pt x="504" y="101"/>
                  </a:lnTo>
                  <a:lnTo>
                    <a:pt x="504" y="100"/>
                  </a:lnTo>
                  <a:lnTo>
                    <a:pt x="506" y="99"/>
                  </a:lnTo>
                  <a:lnTo>
                    <a:pt x="507" y="98"/>
                  </a:lnTo>
                  <a:lnTo>
                    <a:pt x="509" y="96"/>
                  </a:lnTo>
                  <a:lnTo>
                    <a:pt x="510" y="94"/>
                  </a:lnTo>
                  <a:lnTo>
                    <a:pt x="511" y="94"/>
                  </a:lnTo>
                  <a:lnTo>
                    <a:pt x="511" y="93"/>
                  </a:lnTo>
                  <a:lnTo>
                    <a:pt x="513" y="92"/>
                  </a:lnTo>
                  <a:lnTo>
                    <a:pt x="516" y="91"/>
                  </a:lnTo>
                  <a:lnTo>
                    <a:pt x="521" y="91"/>
                  </a:lnTo>
                  <a:lnTo>
                    <a:pt x="525" y="90"/>
                  </a:lnTo>
                  <a:lnTo>
                    <a:pt x="526" y="90"/>
                  </a:lnTo>
                  <a:lnTo>
                    <a:pt x="527" y="90"/>
                  </a:lnTo>
                  <a:lnTo>
                    <a:pt x="530" y="88"/>
                  </a:lnTo>
                  <a:lnTo>
                    <a:pt x="533" y="86"/>
                  </a:lnTo>
                  <a:lnTo>
                    <a:pt x="535" y="85"/>
                  </a:lnTo>
                  <a:lnTo>
                    <a:pt x="536" y="84"/>
                  </a:lnTo>
                  <a:lnTo>
                    <a:pt x="539" y="83"/>
                  </a:lnTo>
                  <a:lnTo>
                    <a:pt x="540" y="81"/>
                  </a:lnTo>
                  <a:lnTo>
                    <a:pt x="541" y="80"/>
                  </a:lnTo>
                  <a:lnTo>
                    <a:pt x="541" y="77"/>
                  </a:lnTo>
                  <a:lnTo>
                    <a:pt x="542" y="73"/>
                  </a:lnTo>
                  <a:lnTo>
                    <a:pt x="542" y="72"/>
                  </a:lnTo>
                  <a:lnTo>
                    <a:pt x="544" y="71"/>
                  </a:lnTo>
                  <a:lnTo>
                    <a:pt x="547" y="71"/>
                  </a:lnTo>
                  <a:lnTo>
                    <a:pt x="548" y="71"/>
                  </a:lnTo>
                  <a:lnTo>
                    <a:pt x="552" y="73"/>
                  </a:lnTo>
                  <a:lnTo>
                    <a:pt x="553" y="72"/>
                  </a:lnTo>
                  <a:lnTo>
                    <a:pt x="557" y="69"/>
                  </a:lnTo>
                  <a:lnTo>
                    <a:pt x="558" y="69"/>
                  </a:lnTo>
                  <a:lnTo>
                    <a:pt x="559" y="68"/>
                  </a:lnTo>
                  <a:lnTo>
                    <a:pt x="560" y="68"/>
                  </a:lnTo>
                  <a:lnTo>
                    <a:pt x="561" y="66"/>
                  </a:lnTo>
                  <a:lnTo>
                    <a:pt x="563" y="66"/>
                  </a:lnTo>
                  <a:lnTo>
                    <a:pt x="565" y="65"/>
                  </a:lnTo>
                  <a:lnTo>
                    <a:pt x="566" y="65"/>
                  </a:lnTo>
                  <a:lnTo>
                    <a:pt x="567" y="65"/>
                  </a:lnTo>
                  <a:lnTo>
                    <a:pt x="569" y="65"/>
                  </a:lnTo>
                  <a:lnTo>
                    <a:pt x="571" y="66"/>
                  </a:lnTo>
                  <a:lnTo>
                    <a:pt x="572" y="66"/>
                  </a:lnTo>
                  <a:lnTo>
                    <a:pt x="574" y="68"/>
                  </a:lnTo>
                  <a:lnTo>
                    <a:pt x="575" y="68"/>
                  </a:lnTo>
                  <a:lnTo>
                    <a:pt x="576" y="71"/>
                  </a:lnTo>
                  <a:lnTo>
                    <a:pt x="579" y="75"/>
                  </a:lnTo>
                  <a:lnTo>
                    <a:pt x="579" y="77"/>
                  </a:lnTo>
                  <a:lnTo>
                    <a:pt x="581" y="79"/>
                  </a:lnTo>
                  <a:lnTo>
                    <a:pt x="582" y="82"/>
                  </a:lnTo>
                  <a:lnTo>
                    <a:pt x="584" y="84"/>
                  </a:lnTo>
                  <a:lnTo>
                    <a:pt x="584" y="85"/>
                  </a:lnTo>
                  <a:lnTo>
                    <a:pt x="586" y="86"/>
                  </a:lnTo>
                  <a:lnTo>
                    <a:pt x="588" y="86"/>
                  </a:lnTo>
                  <a:lnTo>
                    <a:pt x="589" y="86"/>
                  </a:lnTo>
                  <a:lnTo>
                    <a:pt x="590" y="86"/>
                  </a:lnTo>
                  <a:lnTo>
                    <a:pt x="591" y="87"/>
                  </a:lnTo>
                  <a:lnTo>
                    <a:pt x="592" y="90"/>
                  </a:lnTo>
                  <a:lnTo>
                    <a:pt x="595" y="91"/>
                  </a:lnTo>
                  <a:lnTo>
                    <a:pt x="596" y="93"/>
                  </a:lnTo>
                  <a:lnTo>
                    <a:pt x="597" y="96"/>
                  </a:lnTo>
                  <a:lnTo>
                    <a:pt x="598" y="96"/>
                  </a:lnTo>
                  <a:lnTo>
                    <a:pt x="598" y="97"/>
                  </a:lnTo>
                  <a:lnTo>
                    <a:pt x="599" y="96"/>
                  </a:lnTo>
                  <a:lnTo>
                    <a:pt x="600" y="95"/>
                  </a:lnTo>
                  <a:lnTo>
                    <a:pt x="602" y="95"/>
                  </a:lnTo>
                  <a:lnTo>
                    <a:pt x="604" y="95"/>
                  </a:lnTo>
                  <a:lnTo>
                    <a:pt x="605" y="95"/>
                  </a:lnTo>
                  <a:lnTo>
                    <a:pt x="606" y="94"/>
                  </a:lnTo>
                  <a:lnTo>
                    <a:pt x="607" y="93"/>
                  </a:lnTo>
                  <a:lnTo>
                    <a:pt x="609" y="93"/>
                  </a:lnTo>
                  <a:lnTo>
                    <a:pt x="610" y="93"/>
                  </a:lnTo>
                  <a:lnTo>
                    <a:pt x="611" y="94"/>
                  </a:lnTo>
                  <a:lnTo>
                    <a:pt x="611" y="95"/>
                  </a:lnTo>
                  <a:lnTo>
                    <a:pt x="612" y="97"/>
                  </a:lnTo>
                  <a:lnTo>
                    <a:pt x="613" y="97"/>
                  </a:lnTo>
                  <a:lnTo>
                    <a:pt x="615" y="97"/>
                  </a:lnTo>
                  <a:lnTo>
                    <a:pt x="616" y="96"/>
                  </a:lnTo>
                  <a:lnTo>
                    <a:pt x="618" y="93"/>
                  </a:lnTo>
                  <a:lnTo>
                    <a:pt x="618" y="92"/>
                  </a:lnTo>
                  <a:lnTo>
                    <a:pt x="618" y="91"/>
                  </a:lnTo>
                  <a:lnTo>
                    <a:pt x="619" y="90"/>
                  </a:lnTo>
                  <a:lnTo>
                    <a:pt x="620" y="90"/>
                  </a:lnTo>
                  <a:lnTo>
                    <a:pt x="621" y="90"/>
                  </a:lnTo>
                  <a:lnTo>
                    <a:pt x="622" y="91"/>
                  </a:lnTo>
                  <a:lnTo>
                    <a:pt x="623" y="92"/>
                  </a:lnTo>
                  <a:lnTo>
                    <a:pt x="624" y="92"/>
                  </a:lnTo>
                  <a:lnTo>
                    <a:pt x="624" y="91"/>
                  </a:lnTo>
                  <a:lnTo>
                    <a:pt x="625" y="91"/>
                  </a:lnTo>
                  <a:lnTo>
                    <a:pt x="626" y="90"/>
                  </a:lnTo>
                  <a:lnTo>
                    <a:pt x="627" y="90"/>
                  </a:lnTo>
                  <a:lnTo>
                    <a:pt x="627" y="91"/>
                  </a:lnTo>
                  <a:lnTo>
                    <a:pt x="628" y="91"/>
                  </a:lnTo>
                  <a:lnTo>
                    <a:pt x="628" y="92"/>
                  </a:lnTo>
                  <a:lnTo>
                    <a:pt x="629" y="92"/>
                  </a:lnTo>
                  <a:lnTo>
                    <a:pt x="629" y="93"/>
                  </a:lnTo>
                  <a:lnTo>
                    <a:pt x="630" y="92"/>
                  </a:lnTo>
                  <a:lnTo>
                    <a:pt x="631" y="93"/>
                  </a:lnTo>
                  <a:lnTo>
                    <a:pt x="632" y="95"/>
                  </a:lnTo>
                  <a:lnTo>
                    <a:pt x="633" y="95"/>
                  </a:lnTo>
                  <a:lnTo>
                    <a:pt x="634" y="95"/>
                  </a:lnTo>
                  <a:lnTo>
                    <a:pt x="635" y="94"/>
                  </a:lnTo>
                  <a:lnTo>
                    <a:pt x="636" y="95"/>
                  </a:lnTo>
                  <a:lnTo>
                    <a:pt x="636" y="96"/>
                  </a:lnTo>
                  <a:lnTo>
                    <a:pt x="636" y="99"/>
                  </a:lnTo>
                  <a:lnTo>
                    <a:pt x="637" y="98"/>
                  </a:lnTo>
                  <a:lnTo>
                    <a:pt x="639" y="98"/>
                  </a:lnTo>
                  <a:lnTo>
                    <a:pt x="642" y="98"/>
                  </a:lnTo>
                  <a:lnTo>
                    <a:pt x="643" y="98"/>
                  </a:lnTo>
                  <a:lnTo>
                    <a:pt x="644" y="98"/>
                  </a:lnTo>
                  <a:lnTo>
                    <a:pt x="645" y="98"/>
                  </a:lnTo>
                  <a:lnTo>
                    <a:pt x="646" y="97"/>
                  </a:lnTo>
                  <a:lnTo>
                    <a:pt x="648" y="97"/>
                  </a:lnTo>
                  <a:lnTo>
                    <a:pt x="650" y="98"/>
                  </a:lnTo>
                  <a:lnTo>
                    <a:pt x="652" y="101"/>
                  </a:lnTo>
                  <a:lnTo>
                    <a:pt x="653" y="102"/>
                  </a:lnTo>
                  <a:lnTo>
                    <a:pt x="653" y="103"/>
                  </a:lnTo>
                  <a:lnTo>
                    <a:pt x="653" y="104"/>
                  </a:lnTo>
                  <a:lnTo>
                    <a:pt x="653" y="105"/>
                  </a:lnTo>
                  <a:lnTo>
                    <a:pt x="653" y="106"/>
                  </a:lnTo>
                  <a:lnTo>
                    <a:pt x="652" y="107"/>
                  </a:lnTo>
                  <a:lnTo>
                    <a:pt x="652" y="109"/>
                  </a:lnTo>
                  <a:lnTo>
                    <a:pt x="653" y="111"/>
                  </a:lnTo>
                  <a:lnTo>
                    <a:pt x="653" y="113"/>
                  </a:lnTo>
                  <a:lnTo>
                    <a:pt x="654" y="114"/>
                  </a:lnTo>
                  <a:lnTo>
                    <a:pt x="654" y="115"/>
                  </a:lnTo>
                  <a:lnTo>
                    <a:pt x="653" y="116"/>
                  </a:lnTo>
                  <a:lnTo>
                    <a:pt x="654" y="117"/>
                  </a:lnTo>
                  <a:lnTo>
                    <a:pt x="654" y="118"/>
                  </a:lnTo>
                  <a:lnTo>
                    <a:pt x="655" y="119"/>
                  </a:lnTo>
                  <a:lnTo>
                    <a:pt x="656" y="119"/>
                  </a:lnTo>
                  <a:lnTo>
                    <a:pt x="657" y="120"/>
                  </a:lnTo>
                  <a:lnTo>
                    <a:pt x="660" y="120"/>
                  </a:lnTo>
                  <a:lnTo>
                    <a:pt x="661" y="120"/>
                  </a:lnTo>
                  <a:lnTo>
                    <a:pt x="662" y="121"/>
                  </a:lnTo>
                  <a:lnTo>
                    <a:pt x="663" y="122"/>
                  </a:lnTo>
                  <a:lnTo>
                    <a:pt x="665" y="125"/>
                  </a:lnTo>
                  <a:lnTo>
                    <a:pt x="666" y="127"/>
                  </a:lnTo>
                  <a:lnTo>
                    <a:pt x="668" y="127"/>
                  </a:lnTo>
                  <a:lnTo>
                    <a:pt x="670" y="126"/>
                  </a:lnTo>
                  <a:lnTo>
                    <a:pt x="671" y="125"/>
                  </a:lnTo>
                  <a:lnTo>
                    <a:pt x="672" y="125"/>
                  </a:lnTo>
                  <a:lnTo>
                    <a:pt x="673" y="125"/>
                  </a:lnTo>
                  <a:lnTo>
                    <a:pt x="674" y="127"/>
                  </a:lnTo>
                  <a:lnTo>
                    <a:pt x="674" y="128"/>
                  </a:lnTo>
                  <a:lnTo>
                    <a:pt x="674" y="130"/>
                  </a:lnTo>
                  <a:lnTo>
                    <a:pt x="674" y="131"/>
                  </a:lnTo>
                  <a:lnTo>
                    <a:pt x="674" y="132"/>
                  </a:lnTo>
                  <a:lnTo>
                    <a:pt x="675" y="133"/>
                  </a:lnTo>
                  <a:lnTo>
                    <a:pt x="675" y="134"/>
                  </a:lnTo>
                  <a:lnTo>
                    <a:pt x="675" y="138"/>
                  </a:lnTo>
                  <a:lnTo>
                    <a:pt x="676" y="139"/>
                  </a:lnTo>
                  <a:lnTo>
                    <a:pt x="678" y="139"/>
                  </a:lnTo>
                  <a:lnTo>
                    <a:pt x="684" y="139"/>
                  </a:lnTo>
                  <a:lnTo>
                    <a:pt x="685" y="138"/>
                  </a:lnTo>
                  <a:lnTo>
                    <a:pt x="685" y="137"/>
                  </a:lnTo>
                  <a:lnTo>
                    <a:pt x="686" y="135"/>
                  </a:lnTo>
                  <a:lnTo>
                    <a:pt x="686" y="134"/>
                  </a:lnTo>
                  <a:lnTo>
                    <a:pt x="689" y="133"/>
                  </a:lnTo>
                  <a:lnTo>
                    <a:pt x="691" y="130"/>
                  </a:lnTo>
                  <a:lnTo>
                    <a:pt x="693" y="129"/>
                  </a:lnTo>
                  <a:lnTo>
                    <a:pt x="694" y="128"/>
                  </a:lnTo>
                  <a:lnTo>
                    <a:pt x="693" y="127"/>
                  </a:lnTo>
                  <a:lnTo>
                    <a:pt x="693" y="125"/>
                  </a:lnTo>
                  <a:lnTo>
                    <a:pt x="693" y="124"/>
                  </a:lnTo>
                  <a:lnTo>
                    <a:pt x="694" y="124"/>
                  </a:lnTo>
                  <a:lnTo>
                    <a:pt x="695" y="124"/>
                  </a:lnTo>
                  <a:lnTo>
                    <a:pt x="698" y="127"/>
                  </a:lnTo>
                  <a:lnTo>
                    <a:pt x="700" y="128"/>
                  </a:lnTo>
                  <a:lnTo>
                    <a:pt x="701" y="128"/>
                  </a:lnTo>
                  <a:lnTo>
                    <a:pt x="702" y="128"/>
                  </a:lnTo>
                  <a:lnTo>
                    <a:pt x="705" y="127"/>
                  </a:lnTo>
                  <a:lnTo>
                    <a:pt x="706" y="127"/>
                  </a:lnTo>
                  <a:lnTo>
                    <a:pt x="707" y="128"/>
                  </a:lnTo>
                  <a:lnTo>
                    <a:pt x="708" y="127"/>
                  </a:lnTo>
                  <a:lnTo>
                    <a:pt x="710" y="127"/>
                  </a:lnTo>
                  <a:lnTo>
                    <a:pt x="712" y="125"/>
                  </a:lnTo>
                  <a:lnTo>
                    <a:pt x="713" y="124"/>
                  </a:lnTo>
                  <a:lnTo>
                    <a:pt x="714" y="123"/>
                  </a:lnTo>
                  <a:lnTo>
                    <a:pt x="715" y="122"/>
                  </a:lnTo>
                  <a:lnTo>
                    <a:pt x="716" y="121"/>
                  </a:lnTo>
                  <a:lnTo>
                    <a:pt x="716" y="120"/>
                  </a:lnTo>
                  <a:lnTo>
                    <a:pt x="717" y="120"/>
                  </a:lnTo>
                  <a:lnTo>
                    <a:pt x="718" y="120"/>
                  </a:lnTo>
                  <a:lnTo>
                    <a:pt x="720" y="121"/>
                  </a:lnTo>
                  <a:lnTo>
                    <a:pt x="722" y="120"/>
                  </a:lnTo>
                  <a:lnTo>
                    <a:pt x="723" y="120"/>
                  </a:lnTo>
                  <a:lnTo>
                    <a:pt x="725" y="121"/>
                  </a:lnTo>
                  <a:lnTo>
                    <a:pt x="726" y="122"/>
                  </a:lnTo>
                  <a:lnTo>
                    <a:pt x="728" y="122"/>
                  </a:lnTo>
                  <a:lnTo>
                    <a:pt x="729" y="122"/>
                  </a:lnTo>
                  <a:lnTo>
                    <a:pt x="733" y="121"/>
                  </a:lnTo>
                  <a:lnTo>
                    <a:pt x="734" y="119"/>
                  </a:lnTo>
                  <a:lnTo>
                    <a:pt x="734" y="117"/>
                  </a:lnTo>
                  <a:lnTo>
                    <a:pt x="734" y="115"/>
                  </a:lnTo>
                  <a:lnTo>
                    <a:pt x="735" y="115"/>
                  </a:lnTo>
                  <a:lnTo>
                    <a:pt x="736" y="115"/>
                  </a:lnTo>
                  <a:lnTo>
                    <a:pt x="737" y="115"/>
                  </a:lnTo>
                  <a:lnTo>
                    <a:pt x="740" y="116"/>
                  </a:lnTo>
                  <a:lnTo>
                    <a:pt x="741" y="116"/>
                  </a:lnTo>
                  <a:lnTo>
                    <a:pt x="742" y="115"/>
                  </a:lnTo>
                  <a:lnTo>
                    <a:pt x="744" y="114"/>
                  </a:lnTo>
                  <a:lnTo>
                    <a:pt x="745" y="113"/>
                  </a:lnTo>
                  <a:lnTo>
                    <a:pt x="745" y="109"/>
                  </a:lnTo>
                  <a:lnTo>
                    <a:pt x="746" y="108"/>
                  </a:lnTo>
                  <a:lnTo>
                    <a:pt x="747" y="107"/>
                  </a:lnTo>
                  <a:lnTo>
                    <a:pt x="750" y="105"/>
                  </a:lnTo>
                  <a:lnTo>
                    <a:pt x="752" y="105"/>
                  </a:lnTo>
                  <a:lnTo>
                    <a:pt x="754" y="105"/>
                  </a:lnTo>
                  <a:lnTo>
                    <a:pt x="757" y="103"/>
                  </a:lnTo>
                  <a:lnTo>
                    <a:pt x="758" y="102"/>
                  </a:lnTo>
                  <a:lnTo>
                    <a:pt x="758" y="100"/>
                  </a:lnTo>
                  <a:lnTo>
                    <a:pt x="758" y="98"/>
                  </a:lnTo>
                  <a:lnTo>
                    <a:pt x="759" y="97"/>
                  </a:lnTo>
                  <a:lnTo>
                    <a:pt x="764" y="96"/>
                  </a:lnTo>
                  <a:lnTo>
                    <a:pt x="764" y="95"/>
                  </a:lnTo>
                  <a:lnTo>
                    <a:pt x="765" y="93"/>
                  </a:lnTo>
                  <a:lnTo>
                    <a:pt x="767" y="93"/>
                  </a:lnTo>
                  <a:lnTo>
                    <a:pt x="769" y="92"/>
                  </a:lnTo>
                  <a:lnTo>
                    <a:pt x="770" y="92"/>
                  </a:lnTo>
                  <a:lnTo>
                    <a:pt x="773" y="92"/>
                  </a:lnTo>
                  <a:lnTo>
                    <a:pt x="774" y="92"/>
                  </a:lnTo>
                  <a:lnTo>
                    <a:pt x="775" y="92"/>
                  </a:lnTo>
                  <a:lnTo>
                    <a:pt x="778" y="89"/>
                  </a:lnTo>
                  <a:lnTo>
                    <a:pt x="780" y="88"/>
                  </a:lnTo>
                  <a:lnTo>
                    <a:pt x="782" y="88"/>
                  </a:lnTo>
                  <a:lnTo>
                    <a:pt x="784" y="90"/>
                  </a:lnTo>
                  <a:lnTo>
                    <a:pt x="785" y="90"/>
                  </a:lnTo>
                  <a:lnTo>
                    <a:pt x="786" y="90"/>
                  </a:lnTo>
                  <a:lnTo>
                    <a:pt x="787" y="90"/>
                  </a:lnTo>
                  <a:lnTo>
                    <a:pt x="789" y="89"/>
                  </a:lnTo>
                  <a:lnTo>
                    <a:pt x="790" y="89"/>
                  </a:lnTo>
                  <a:lnTo>
                    <a:pt x="791" y="89"/>
                  </a:lnTo>
                  <a:lnTo>
                    <a:pt x="794" y="90"/>
                  </a:lnTo>
                  <a:lnTo>
                    <a:pt x="796" y="90"/>
                  </a:lnTo>
                  <a:lnTo>
                    <a:pt x="800" y="90"/>
                  </a:lnTo>
                  <a:lnTo>
                    <a:pt x="803" y="90"/>
                  </a:lnTo>
                  <a:lnTo>
                    <a:pt x="804" y="89"/>
                  </a:lnTo>
                  <a:lnTo>
                    <a:pt x="809" y="86"/>
                  </a:lnTo>
                  <a:lnTo>
                    <a:pt x="811" y="86"/>
                  </a:lnTo>
                  <a:lnTo>
                    <a:pt x="813" y="86"/>
                  </a:lnTo>
                  <a:lnTo>
                    <a:pt x="815" y="86"/>
                  </a:lnTo>
                  <a:lnTo>
                    <a:pt x="817" y="86"/>
                  </a:lnTo>
                  <a:lnTo>
                    <a:pt x="818" y="86"/>
                  </a:lnTo>
                  <a:lnTo>
                    <a:pt x="819" y="88"/>
                  </a:lnTo>
                  <a:lnTo>
                    <a:pt x="821" y="89"/>
                  </a:lnTo>
                  <a:lnTo>
                    <a:pt x="823" y="88"/>
                  </a:lnTo>
                  <a:lnTo>
                    <a:pt x="824" y="86"/>
                  </a:lnTo>
                  <a:lnTo>
                    <a:pt x="825" y="86"/>
                  </a:lnTo>
                  <a:lnTo>
                    <a:pt x="826" y="86"/>
                  </a:lnTo>
                  <a:lnTo>
                    <a:pt x="827" y="87"/>
                  </a:lnTo>
                  <a:lnTo>
                    <a:pt x="828" y="89"/>
                  </a:lnTo>
                  <a:lnTo>
                    <a:pt x="830" y="89"/>
                  </a:lnTo>
                  <a:lnTo>
                    <a:pt x="832" y="90"/>
                  </a:lnTo>
                  <a:lnTo>
                    <a:pt x="833" y="91"/>
                  </a:lnTo>
                  <a:lnTo>
                    <a:pt x="834" y="92"/>
                  </a:lnTo>
                  <a:lnTo>
                    <a:pt x="835" y="92"/>
                  </a:lnTo>
                  <a:lnTo>
                    <a:pt x="836" y="92"/>
                  </a:lnTo>
                  <a:lnTo>
                    <a:pt x="837" y="91"/>
                  </a:lnTo>
                  <a:lnTo>
                    <a:pt x="837" y="89"/>
                  </a:lnTo>
                  <a:lnTo>
                    <a:pt x="838" y="89"/>
                  </a:lnTo>
                  <a:lnTo>
                    <a:pt x="840" y="89"/>
                  </a:lnTo>
                  <a:lnTo>
                    <a:pt x="841" y="88"/>
                  </a:lnTo>
                  <a:lnTo>
                    <a:pt x="842" y="87"/>
                  </a:lnTo>
                  <a:lnTo>
                    <a:pt x="843" y="86"/>
                  </a:lnTo>
                  <a:lnTo>
                    <a:pt x="844" y="86"/>
                  </a:lnTo>
                  <a:lnTo>
                    <a:pt x="845" y="86"/>
                  </a:lnTo>
                  <a:lnTo>
                    <a:pt x="847" y="87"/>
                  </a:lnTo>
                  <a:lnTo>
                    <a:pt x="848" y="88"/>
                  </a:lnTo>
                  <a:lnTo>
                    <a:pt x="849" y="87"/>
                  </a:lnTo>
                  <a:lnTo>
                    <a:pt x="850" y="86"/>
                  </a:lnTo>
                  <a:lnTo>
                    <a:pt x="850" y="85"/>
                  </a:lnTo>
                  <a:lnTo>
                    <a:pt x="851" y="83"/>
                  </a:lnTo>
                  <a:lnTo>
                    <a:pt x="853" y="78"/>
                  </a:lnTo>
                  <a:lnTo>
                    <a:pt x="853" y="77"/>
                  </a:lnTo>
                  <a:lnTo>
                    <a:pt x="854" y="76"/>
                  </a:lnTo>
                  <a:lnTo>
                    <a:pt x="856" y="75"/>
                  </a:lnTo>
                  <a:lnTo>
                    <a:pt x="856" y="74"/>
                  </a:lnTo>
                  <a:lnTo>
                    <a:pt x="856" y="72"/>
                  </a:lnTo>
                  <a:lnTo>
                    <a:pt x="857" y="71"/>
                  </a:lnTo>
                  <a:lnTo>
                    <a:pt x="858" y="70"/>
                  </a:lnTo>
                  <a:lnTo>
                    <a:pt x="860" y="68"/>
                  </a:lnTo>
                  <a:lnTo>
                    <a:pt x="861" y="68"/>
                  </a:lnTo>
                  <a:lnTo>
                    <a:pt x="864" y="66"/>
                  </a:lnTo>
                  <a:lnTo>
                    <a:pt x="867" y="64"/>
                  </a:lnTo>
                  <a:lnTo>
                    <a:pt x="868" y="63"/>
                  </a:lnTo>
                  <a:lnTo>
                    <a:pt x="869" y="62"/>
                  </a:lnTo>
                  <a:lnTo>
                    <a:pt x="869" y="59"/>
                  </a:lnTo>
                  <a:lnTo>
                    <a:pt x="869" y="55"/>
                  </a:lnTo>
                  <a:lnTo>
                    <a:pt x="869" y="54"/>
                  </a:lnTo>
                  <a:lnTo>
                    <a:pt x="870" y="51"/>
                  </a:lnTo>
                  <a:lnTo>
                    <a:pt x="870" y="50"/>
                  </a:lnTo>
                  <a:lnTo>
                    <a:pt x="871" y="49"/>
                  </a:lnTo>
                  <a:lnTo>
                    <a:pt x="873" y="49"/>
                  </a:lnTo>
                  <a:lnTo>
                    <a:pt x="875" y="49"/>
                  </a:lnTo>
                  <a:lnTo>
                    <a:pt x="877" y="49"/>
                  </a:lnTo>
                  <a:lnTo>
                    <a:pt x="879" y="49"/>
                  </a:lnTo>
                  <a:lnTo>
                    <a:pt x="880" y="49"/>
                  </a:lnTo>
                  <a:lnTo>
                    <a:pt x="881" y="48"/>
                  </a:lnTo>
                  <a:lnTo>
                    <a:pt x="881" y="47"/>
                  </a:lnTo>
                  <a:lnTo>
                    <a:pt x="881" y="46"/>
                  </a:lnTo>
                  <a:lnTo>
                    <a:pt x="882" y="45"/>
                  </a:lnTo>
                  <a:lnTo>
                    <a:pt x="885" y="46"/>
                  </a:lnTo>
                  <a:lnTo>
                    <a:pt x="886" y="45"/>
                  </a:lnTo>
                  <a:lnTo>
                    <a:pt x="887" y="46"/>
                  </a:lnTo>
                  <a:lnTo>
                    <a:pt x="888" y="45"/>
                  </a:lnTo>
                  <a:lnTo>
                    <a:pt x="889" y="45"/>
                  </a:lnTo>
                  <a:lnTo>
                    <a:pt x="889" y="44"/>
                  </a:lnTo>
                  <a:lnTo>
                    <a:pt x="890" y="43"/>
                  </a:lnTo>
                  <a:lnTo>
                    <a:pt x="891" y="43"/>
                  </a:lnTo>
                  <a:lnTo>
                    <a:pt x="892" y="41"/>
                  </a:lnTo>
                  <a:lnTo>
                    <a:pt x="894" y="41"/>
                  </a:lnTo>
                  <a:lnTo>
                    <a:pt x="895" y="41"/>
                  </a:lnTo>
                  <a:lnTo>
                    <a:pt x="899" y="41"/>
                  </a:lnTo>
                  <a:lnTo>
                    <a:pt x="899" y="42"/>
                  </a:lnTo>
                  <a:lnTo>
                    <a:pt x="899" y="43"/>
                  </a:lnTo>
                  <a:lnTo>
                    <a:pt x="899" y="44"/>
                  </a:lnTo>
                  <a:lnTo>
                    <a:pt x="901" y="43"/>
                  </a:lnTo>
                  <a:lnTo>
                    <a:pt x="903" y="43"/>
                  </a:lnTo>
                  <a:lnTo>
                    <a:pt x="903" y="42"/>
                  </a:lnTo>
                  <a:lnTo>
                    <a:pt x="903" y="41"/>
                  </a:lnTo>
                  <a:lnTo>
                    <a:pt x="903" y="40"/>
                  </a:lnTo>
                  <a:lnTo>
                    <a:pt x="903" y="39"/>
                  </a:lnTo>
                  <a:lnTo>
                    <a:pt x="903" y="38"/>
                  </a:lnTo>
                  <a:lnTo>
                    <a:pt x="904" y="38"/>
                  </a:lnTo>
                  <a:lnTo>
                    <a:pt x="905" y="37"/>
                  </a:lnTo>
                  <a:lnTo>
                    <a:pt x="906" y="37"/>
                  </a:lnTo>
                  <a:lnTo>
                    <a:pt x="907" y="34"/>
                  </a:lnTo>
                  <a:lnTo>
                    <a:pt x="907" y="33"/>
                  </a:lnTo>
                  <a:lnTo>
                    <a:pt x="908" y="32"/>
                  </a:lnTo>
                  <a:lnTo>
                    <a:pt x="909" y="31"/>
                  </a:lnTo>
                  <a:lnTo>
                    <a:pt x="910" y="31"/>
                  </a:lnTo>
                  <a:lnTo>
                    <a:pt x="910" y="30"/>
                  </a:lnTo>
                  <a:lnTo>
                    <a:pt x="910" y="29"/>
                  </a:lnTo>
                  <a:lnTo>
                    <a:pt x="910" y="28"/>
                  </a:lnTo>
                  <a:lnTo>
                    <a:pt x="911" y="27"/>
                  </a:lnTo>
                  <a:lnTo>
                    <a:pt x="911" y="26"/>
                  </a:lnTo>
                  <a:lnTo>
                    <a:pt x="913" y="26"/>
                  </a:lnTo>
                  <a:lnTo>
                    <a:pt x="913" y="25"/>
                  </a:lnTo>
                  <a:lnTo>
                    <a:pt x="914" y="24"/>
                  </a:lnTo>
                  <a:lnTo>
                    <a:pt x="914" y="23"/>
                  </a:lnTo>
                  <a:lnTo>
                    <a:pt x="915" y="23"/>
                  </a:lnTo>
                  <a:lnTo>
                    <a:pt x="916" y="23"/>
                  </a:lnTo>
                  <a:lnTo>
                    <a:pt x="917" y="23"/>
                  </a:lnTo>
                  <a:lnTo>
                    <a:pt x="917" y="22"/>
                  </a:lnTo>
                  <a:lnTo>
                    <a:pt x="918" y="21"/>
                  </a:lnTo>
                  <a:lnTo>
                    <a:pt x="920" y="19"/>
                  </a:lnTo>
                  <a:lnTo>
                    <a:pt x="922" y="18"/>
                  </a:lnTo>
                  <a:lnTo>
                    <a:pt x="924" y="16"/>
                  </a:lnTo>
                  <a:lnTo>
                    <a:pt x="925" y="16"/>
                  </a:lnTo>
                  <a:lnTo>
                    <a:pt x="926" y="16"/>
                  </a:lnTo>
                  <a:lnTo>
                    <a:pt x="928" y="13"/>
                  </a:lnTo>
                  <a:lnTo>
                    <a:pt x="929" y="11"/>
                  </a:lnTo>
                  <a:lnTo>
                    <a:pt x="929" y="10"/>
                  </a:lnTo>
                  <a:lnTo>
                    <a:pt x="930" y="8"/>
                  </a:lnTo>
                  <a:lnTo>
                    <a:pt x="931" y="5"/>
                  </a:lnTo>
                  <a:lnTo>
                    <a:pt x="931" y="4"/>
                  </a:lnTo>
                  <a:lnTo>
                    <a:pt x="933" y="1"/>
                  </a:lnTo>
                  <a:lnTo>
                    <a:pt x="934" y="1"/>
                  </a:lnTo>
                  <a:lnTo>
                    <a:pt x="935" y="0"/>
                  </a:lnTo>
                  <a:lnTo>
                    <a:pt x="937" y="0"/>
                  </a:lnTo>
                  <a:lnTo>
                    <a:pt x="938" y="1"/>
                  </a:lnTo>
                  <a:close/>
                  <a:moveTo>
                    <a:pt x="1095" y="1695"/>
                  </a:moveTo>
                  <a:lnTo>
                    <a:pt x="1095" y="1695"/>
                  </a:lnTo>
                  <a:lnTo>
                    <a:pt x="1095" y="1694"/>
                  </a:lnTo>
                  <a:lnTo>
                    <a:pt x="1095" y="1695"/>
                  </a:lnTo>
                  <a:close/>
                  <a:moveTo>
                    <a:pt x="1094" y="1697"/>
                  </a:moveTo>
                  <a:lnTo>
                    <a:pt x="1094" y="1696"/>
                  </a:lnTo>
                  <a:lnTo>
                    <a:pt x="1094" y="1695"/>
                  </a:lnTo>
                  <a:lnTo>
                    <a:pt x="1095" y="1696"/>
                  </a:lnTo>
                  <a:lnTo>
                    <a:pt x="1094" y="1697"/>
                  </a:lnTo>
                  <a:close/>
                  <a:moveTo>
                    <a:pt x="1221" y="1381"/>
                  </a:moveTo>
                  <a:lnTo>
                    <a:pt x="1221" y="1380"/>
                  </a:lnTo>
                  <a:lnTo>
                    <a:pt x="1221" y="1381"/>
                  </a:lnTo>
                  <a:close/>
                  <a:moveTo>
                    <a:pt x="1220" y="1381"/>
                  </a:moveTo>
                  <a:lnTo>
                    <a:pt x="1220" y="1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3" name="Freeform 8"/>
            <p:cNvSpPr>
              <a:spLocks/>
            </p:cNvSpPr>
            <p:nvPr/>
          </p:nvSpPr>
          <p:spPr bwMode="auto">
            <a:xfrm>
              <a:off x="2178050" y="3314700"/>
              <a:ext cx="2552700" cy="2733675"/>
            </a:xfrm>
            <a:custGeom>
              <a:avLst/>
              <a:gdLst>
                <a:gd name="T0" fmla="*/ 2147483647 w 1592"/>
                <a:gd name="T1" fmla="*/ 2147483647 h 1742"/>
                <a:gd name="T2" fmla="*/ 2147483647 w 1592"/>
                <a:gd name="T3" fmla="*/ 2147483647 h 1742"/>
                <a:gd name="T4" fmla="*/ 2147483647 w 1592"/>
                <a:gd name="T5" fmla="*/ 2147483647 h 1742"/>
                <a:gd name="T6" fmla="*/ 2147483647 w 1592"/>
                <a:gd name="T7" fmla="*/ 2147483647 h 1742"/>
                <a:gd name="T8" fmla="*/ 2147483647 w 1592"/>
                <a:gd name="T9" fmla="*/ 2147483647 h 1742"/>
                <a:gd name="T10" fmla="*/ 2147483647 w 1592"/>
                <a:gd name="T11" fmla="*/ 2147483647 h 1742"/>
                <a:gd name="T12" fmla="*/ 2147483647 w 1592"/>
                <a:gd name="T13" fmla="*/ 2147483647 h 1742"/>
                <a:gd name="T14" fmla="*/ 2147483647 w 1592"/>
                <a:gd name="T15" fmla="*/ 2147483647 h 1742"/>
                <a:gd name="T16" fmla="*/ 2147483647 w 1592"/>
                <a:gd name="T17" fmla="*/ 2147483647 h 1742"/>
                <a:gd name="T18" fmla="*/ 2147483647 w 1592"/>
                <a:gd name="T19" fmla="*/ 2147483647 h 1742"/>
                <a:gd name="T20" fmla="*/ 2147483647 w 1592"/>
                <a:gd name="T21" fmla="*/ 2147483647 h 1742"/>
                <a:gd name="T22" fmla="*/ 2147483647 w 1592"/>
                <a:gd name="T23" fmla="*/ 2147483647 h 1742"/>
                <a:gd name="T24" fmla="*/ 2147483647 w 1592"/>
                <a:gd name="T25" fmla="*/ 2147483647 h 1742"/>
                <a:gd name="T26" fmla="*/ 2147483647 w 1592"/>
                <a:gd name="T27" fmla="*/ 2147483647 h 1742"/>
                <a:gd name="T28" fmla="*/ 2147483647 w 1592"/>
                <a:gd name="T29" fmla="*/ 2147483647 h 1742"/>
                <a:gd name="T30" fmla="*/ 2147483647 w 1592"/>
                <a:gd name="T31" fmla="*/ 2147483647 h 1742"/>
                <a:gd name="T32" fmla="*/ 2147483647 w 1592"/>
                <a:gd name="T33" fmla="*/ 2147483647 h 1742"/>
                <a:gd name="T34" fmla="*/ 2147483647 w 1592"/>
                <a:gd name="T35" fmla="*/ 2147483647 h 1742"/>
                <a:gd name="T36" fmla="*/ 2147483647 w 1592"/>
                <a:gd name="T37" fmla="*/ 2147483647 h 1742"/>
                <a:gd name="T38" fmla="*/ 2147483647 w 1592"/>
                <a:gd name="T39" fmla="*/ 2147483647 h 1742"/>
                <a:gd name="T40" fmla="*/ 2147483647 w 1592"/>
                <a:gd name="T41" fmla="*/ 2147483647 h 1742"/>
                <a:gd name="T42" fmla="*/ 2147483647 w 1592"/>
                <a:gd name="T43" fmla="*/ 2147483647 h 1742"/>
                <a:gd name="T44" fmla="*/ 2147483647 w 1592"/>
                <a:gd name="T45" fmla="*/ 2147483647 h 1742"/>
                <a:gd name="T46" fmla="*/ 2147483647 w 1592"/>
                <a:gd name="T47" fmla="*/ 2147483647 h 1742"/>
                <a:gd name="T48" fmla="*/ 2147483647 w 1592"/>
                <a:gd name="T49" fmla="*/ 2147483647 h 1742"/>
                <a:gd name="T50" fmla="*/ 2147483647 w 1592"/>
                <a:gd name="T51" fmla="*/ 2147483647 h 1742"/>
                <a:gd name="T52" fmla="*/ 2147483647 w 1592"/>
                <a:gd name="T53" fmla="*/ 2147483647 h 1742"/>
                <a:gd name="T54" fmla="*/ 2147483647 w 1592"/>
                <a:gd name="T55" fmla="*/ 2147483647 h 1742"/>
                <a:gd name="T56" fmla="*/ 2147483647 w 1592"/>
                <a:gd name="T57" fmla="*/ 2147483647 h 1742"/>
                <a:gd name="T58" fmla="*/ 2147483647 w 1592"/>
                <a:gd name="T59" fmla="*/ 2147483647 h 1742"/>
                <a:gd name="T60" fmla="*/ 2147483647 w 1592"/>
                <a:gd name="T61" fmla="*/ 2147483647 h 1742"/>
                <a:gd name="T62" fmla="*/ 2147483647 w 1592"/>
                <a:gd name="T63" fmla="*/ 2147483647 h 1742"/>
                <a:gd name="T64" fmla="*/ 2147483647 w 1592"/>
                <a:gd name="T65" fmla="*/ 2147483647 h 1742"/>
                <a:gd name="T66" fmla="*/ 2147483647 w 1592"/>
                <a:gd name="T67" fmla="*/ 2147483647 h 1742"/>
                <a:gd name="T68" fmla="*/ 2147483647 w 1592"/>
                <a:gd name="T69" fmla="*/ 2147483647 h 1742"/>
                <a:gd name="T70" fmla="*/ 2147483647 w 1592"/>
                <a:gd name="T71" fmla="*/ 2147483647 h 1742"/>
                <a:gd name="T72" fmla="*/ 2147483647 w 1592"/>
                <a:gd name="T73" fmla="*/ 2147483647 h 1742"/>
                <a:gd name="T74" fmla="*/ 2147483647 w 1592"/>
                <a:gd name="T75" fmla="*/ 2147483647 h 1742"/>
                <a:gd name="T76" fmla="*/ 2147483647 w 1592"/>
                <a:gd name="T77" fmla="*/ 2147483647 h 1742"/>
                <a:gd name="T78" fmla="*/ 2147483647 w 1592"/>
                <a:gd name="T79" fmla="*/ 2147483647 h 1742"/>
                <a:gd name="T80" fmla="*/ 2147483647 w 1592"/>
                <a:gd name="T81" fmla="*/ 2147483647 h 1742"/>
                <a:gd name="T82" fmla="*/ 2147483647 w 1592"/>
                <a:gd name="T83" fmla="*/ 2147483647 h 1742"/>
                <a:gd name="T84" fmla="*/ 2147483647 w 1592"/>
                <a:gd name="T85" fmla="*/ 2147483647 h 1742"/>
                <a:gd name="T86" fmla="*/ 2147483647 w 1592"/>
                <a:gd name="T87" fmla="*/ 2147483647 h 1742"/>
                <a:gd name="T88" fmla="*/ 2147483647 w 1592"/>
                <a:gd name="T89" fmla="*/ 2147483647 h 1742"/>
                <a:gd name="T90" fmla="*/ 2147483647 w 1592"/>
                <a:gd name="T91" fmla="*/ 2147483647 h 1742"/>
                <a:gd name="T92" fmla="*/ 2147483647 w 1592"/>
                <a:gd name="T93" fmla="*/ 2147483647 h 1742"/>
                <a:gd name="T94" fmla="*/ 2147483647 w 1592"/>
                <a:gd name="T95" fmla="*/ 2147483647 h 1742"/>
                <a:gd name="T96" fmla="*/ 2147483647 w 1592"/>
                <a:gd name="T97" fmla="*/ 2147483647 h 1742"/>
                <a:gd name="T98" fmla="*/ 2147483647 w 1592"/>
                <a:gd name="T99" fmla="*/ 2147483647 h 1742"/>
                <a:gd name="T100" fmla="*/ 2147483647 w 1592"/>
                <a:gd name="T101" fmla="*/ 2147483647 h 1742"/>
                <a:gd name="T102" fmla="*/ 2147483647 w 1592"/>
                <a:gd name="T103" fmla="*/ 2147483647 h 1742"/>
                <a:gd name="T104" fmla="*/ 2147483647 w 1592"/>
                <a:gd name="T105" fmla="*/ 2147483647 h 1742"/>
                <a:gd name="T106" fmla="*/ 2147483647 w 1592"/>
                <a:gd name="T107" fmla="*/ 2147483647 h 1742"/>
                <a:gd name="T108" fmla="*/ 2147483647 w 1592"/>
                <a:gd name="T109" fmla="*/ 2147483647 h 1742"/>
                <a:gd name="T110" fmla="*/ 2147483647 w 1592"/>
                <a:gd name="T111" fmla="*/ 2147483647 h 1742"/>
                <a:gd name="T112" fmla="*/ 2147483647 w 1592"/>
                <a:gd name="T113" fmla="*/ 2147483647 h 1742"/>
                <a:gd name="T114" fmla="*/ 2147483647 w 1592"/>
                <a:gd name="T115" fmla="*/ 2147483647 h 1742"/>
                <a:gd name="T116" fmla="*/ 2147483647 w 1592"/>
                <a:gd name="T117" fmla="*/ 2147483647 h 1742"/>
                <a:gd name="T118" fmla="*/ 2147483647 w 1592"/>
                <a:gd name="T119" fmla="*/ 2147483647 h 1742"/>
                <a:gd name="T120" fmla="*/ 2147483647 w 1592"/>
                <a:gd name="T121" fmla="*/ 2147483647 h 1742"/>
                <a:gd name="T122" fmla="*/ 2147483647 w 1592"/>
                <a:gd name="T123" fmla="*/ 2147483647 h 1742"/>
                <a:gd name="T124" fmla="*/ 2147483647 w 1592"/>
                <a:gd name="T125" fmla="*/ 2147483647 h 174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92"/>
                <a:gd name="T190" fmla="*/ 0 h 1742"/>
                <a:gd name="T191" fmla="*/ 1592 w 1592"/>
                <a:gd name="T192" fmla="*/ 1742 h 174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92" h="1742">
                  <a:moveTo>
                    <a:pt x="940" y="0"/>
                  </a:moveTo>
                  <a:lnTo>
                    <a:pt x="945" y="5"/>
                  </a:lnTo>
                  <a:lnTo>
                    <a:pt x="950" y="7"/>
                  </a:lnTo>
                  <a:lnTo>
                    <a:pt x="955" y="6"/>
                  </a:lnTo>
                  <a:lnTo>
                    <a:pt x="960" y="4"/>
                  </a:lnTo>
                  <a:lnTo>
                    <a:pt x="961" y="4"/>
                  </a:lnTo>
                  <a:lnTo>
                    <a:pt x="968" y="4"/>
                  </a:lnTo>
                  <a:lnTo>
                    <a:pt x="973" y="5"/>
                  </a:lnTo>
                  <a:lnTo>
                    <a:pt x="979" y="4"/>
                  </a:lnTo>
                  <a:lnTo>
                    <a:pt x="981" y="4"/>
                  </a:lnTo>
                  <a:lnTo>
                    <a:pt x="982" y="7"/>
                  </a:lnTo>
                  <a:lnTo>
                    <a:pt x="983" y="12"/>
                  </a:lnTo>
                  <a:lnTo>
                    <a:pt x="984" y="16"/>
                  </a:lnTo>
                  <a:lnTo>
                    <a:pt x="987" y="19"/>
                  </a:lnTo>
                  <a:lnTo>
                    <a:pt x="992" y="20"/>
                  </a:lnTo>
                  <a:lnTo>
                    <a:pt x="993" y="21"/>
                  </a:lnTo>
                  <a:lnTo>
                    <a:pt x="998" y="25"/>
                  </a:lnTo>
                  <a:lnTo>
                    <a:pt x="999" y="26"/>
                  </a:lnTo>
                  <a:lnTo>
                    <a:pt x="999" y="28"/>
                  </a:lnTo>
                  <a:lnTo>
                    <a:pt x="999" y="29"/>
                  </a:lnTo>
                  <a:lnTo>
                    <a:pt x="1002" y="29"/>
                  </a:lnTo>
                  <a:lnTo>
                    <a:pt x="1003" y="29"/>
                  </a:lnTo>
                  <a:lnTo>
                    <a:pt x="1004" y="29"/>
                  </a:lnTo>
                  <a:lnTo>
                    <a:pt x="1008" y="32"/>
                  </a:lnTo>
                  <a:lnTo>
                    <a:pt x="1014" y="31"/>
                  </a:lnTo>
                  <a:lnTo>
                    <a:pt x="1016" y="31"/>
                  </a:lnTo>
                  <a:lnTo>
                    <a:pt x="1017" y="33"/>
                  </a:lnTo>
                  <a:lnTo>
                    <a:pt x="1020" y="38"/>
                  </a:lnTo>
                  <a:lnTo>
                    <a:pt x="1020" y="39"/>
                  </a:lnTo>
                  <a:lnTo>
                    <a:pt x="1021" y="44"/>
                  </a:lnTo>
                  <a:lnTo>
                    <a:pt x="1025" y="49"/>
                  </a:lnTo>
                  <a:lnTo>
                    <a:pt x="1027" y="55"/>
                  </a:lnTo>
                  <a:lnTo>
                    <a:pt x="1027" y="56"/>
                  </a:lnTo>
                  <a:lnTo>
                    <a:pt x="1027" y="61"/>
                  </a:lnTo>
                  <a:lnTo>
                    <a:pt x="1029" y="67"/>
                  </a:lnTo>
                  <a:lnTo>
                    <a:pt x="1030" y="68"/>
                  </a:lnTo>
                  <a:lnTo>
                    <a:pt x="1031" y="73"/>
                  </a:lnTo>
                  <a:lnTo>
                    <a:pt x="1031" y="74"/>
                  </a:lnTo>
                  <a:lnTo>
                    <a:pt x="1031" y="78"/>
                  </a:lnTo>
                  <a:lnTo>
                    <a:pt x="1035" y="80"/>
                  </a:lnTo>
                  <a:lnTo>
                    <a:pt x="1040" y="82"/>
                  </a:lnTo>
                  <a:lnTo>
                    <a:pt x="1041" y="82"/>
                  </a:lnTo>
                  <a:lnTo>
                    <a:pt x="1045" y="86"/>
                  </a:lnTo>
                  <a:lnTo>
                    <a:pt x="1049" y="90"/>
                  </a:lnTo>
                  <a:lnTo>
                    <a:pt x="1055" y="93"/>
                  </a:lnTo>
                  <a:lnTo>
                    <a:pt x="1056" y="94"/>
                  </a:lnTo>
                  <a:lnTo>
                    <a:pt x="1056" y="95"/>
                  </a:lnTo>
                  <a:lnTo>
                    <a:pt x="1056" y="101"/>
                  </a:lnTo>
                  <a:lnTo>
                    <a:pt x="1056" y="102"/>
                  </a:lnTo>
                  <a:lnTo>
                    <a:pt x="1055" y="102"/>
                  </a:lnTo>
                  <a:lnTo>
                    <a:pt x="1051" y="108"/>
                  </a:lnTo>
                  <a:lnTo>
                    <a:pt x="1053" y="113"/>
                  </a:lnTo>
                  <a:lnTo>
                    <a:pt x="1053" y="115"/>
                  </a:lnTo>
                  <a:lnTo>
                    <a:pt x="1052" y="116"/>
                  </a:lnTo>
                  <a:lnTo>
                    <a:pt x="1047" y="119"/>
                  </a:lnTo>
                  <a:lnTo>
                    <a:pt x="1047" y="120"/>
                  </a:lnTo>
                  <a:lnTo>
                    <a:pt x="1046" y="120"/>
                  </a:lnTo>
                  <a:lnTo>
                    <a:pt x="1043" y="121"/>
                  </a:lnTo>
                  <a:lnTo>
                    <a:pt x="1042" y="125"/>
                  </a:lnTo>
                  <a:lnTo>
                    <a:pt x="1041" y="131"/>
                  </a:lnTo>
                  <a:lnTo>
                    <a:pt x="1040" y="136"/>
                  </a:lnTo>
                  <a:lnTo>
                    <a:pt x="1040" y="137"/>
                  </a:lnTo>
                  <a:lnTo>
                    <a:pt x="1040" y="138"/>
                  </a:lnTo>
                  <a:lnTo>
                    <a:pt x="1037" y="143"/>
                  </a:lnTo>
                  <a:lnTo>
                    <a:pt x="1034" y="147"/>
                  </a:lnTo>
                  <a:lnTo>
                    <a:pt x="1032" y="145"/>
                  </a:lnTo>
                  <a:lnTo>
                    <a:pt x="1031" y="143"/>
                  </a:lnTo>
                  <a:lnTo>
                    <a:pt x="1036" y="142"/>
                  </a:lnTo>
                  <a:lnTo>
                    <a:pt x="1037" y="142"/>
                  </a:lnTo>
                  <a:lnTo>
                    <a:pt x="1038" y="142"/>
                  </a:lnTo>
                  <a:lnTo>
                    <a:pt x="1043" y="144"/>
                  </a:lnTo>
                  <a:lnTo>
                    <a:pt x="1044" y="144"/>
                  </a:lnTo>
                  <a:lnTo>
                    <a:pt x="1049" y="147"/>
                  </a:lnTo>
                  <a:lnTo>
                    <a:pt x="1055" y="150"/>
                  </a:lnTo>
                  <a:lnTo>
                    <a:pt x="1060" y="150"/>
                  </a:lnTo>
                  <a:lnTo>
                    <a:pt x="1065" y="149"/>
                  </a:lnTo>
                  <a:lnTo>
                    <a:pt x="1069" y="146"/>
                  </a:lnTo>
                  <a:lnTo>
                    <a:pt x="1072" y="142"/>
                  </a:lnTo>
                  <a:lnTo>
                    <a:pt x="1073" y="141"/>
                  </a:lnTo>
                  <a:lnTo>
                    <a:pt x="1074" y="140"/>
                  </a:lnTo>
                  <a:lnTo>
                    <a:pt x="1080" y="140"/>
                  </a:lnTo>
                  <a:lnTo>
                    <a:pt x="1081" y="140"/>
                  </a:lnTo>
                  <a:lnTo>
                    <a:pt x="1082" y="140"/>
                  </a:lnTo>
                  <a:lnTo>
                    <a:pt x="1084" y="142"/>
                  </a:lnTo>
                  <a:lnTo>
                    <a:pt x="1089" y="134"/>
                  </a:lnTo>
                  <a:lnTo>
                    <a:pt x="1090" y="133"/>
                  </a:lnTo>
                  <a:lnTo>
                    <a:pt x="1092" y="133"/>
                  </a:lnTo>
                  <a:lnTo>
                    <a:pt x="1097" y="134"/>
                  </a:lnTo>
                  <a:lnTo>
                    <a:pt x="1098" y="134"/>
                  </a:lnTo>
                  <a:lnTo>
                    <a:pt x="1103" y="137"/>
                  </a:lnTo>
                  <a:lnTo>
                    <a:pt x="1105" y="135"/>
                  </a:lnTo>
                  <a:lnTo>
                    <a:pt x="1106" y="131"/>
                  </a:lnTo>
                  <a:lnTo>
                    <a:pt x="1106" y="130"/>
                  </a:lnTo>
                  <a:lnTo>
                    <a:pt x="1110" y="123"/>
                  </a:lnTo>
                  <a:lnTo>
                    <a:pt x="1113" y="118"/>
                  </a:lnTo>
                  <a:lnTo>
                    <a:pt x="1114" y="113"/>
                  </a:lnTo>
                  <a:lnTo>
                    <a:pt x="1117" y="107"/>
                  </a:lnTo>
                  <a:lnTo>
                    <a:pt x="1116" y="102"/>
                  </a:lnTo>
                  <a:lnTo>
                    <a:pt x="1116" y="101"/>
                  </a:lnTo>
                  <a:lnTo>
                    <a:pt x="1117" y="94"/>
                  </a:lnTo>
                  <a:lnTo>
                    <a:pt x="1121" y="87"/>
                  </a:lnTo>
                  <a:lnTo>
                    <a:pt x="1122" y="86"/>
                  </a:lnTo>
                  <a:lnTo>
                    <a:pt x="1127" y="83"/>
                  </a:lnTo>
                  <a:lnTo>
                    <a:pt x="1128" y="82"/>
                  </a:lnTo>
                  <a:lnTo>
                    <a:pt x="1129" y="82"/>
                  </a:lnTo>
                  <a:lnTo>
                    <a:pt x="1135" y="84"/>
                  </a:lnTo>
                  <a:lnTo>
                    <a:pt x="1136" y="85"/>
                  </a:lnTo>
                  <a:lnTo>
                    <a:pt x="1140" y="89"/>
                  </a:lnTo>
                  <a:lnTo>
                    <a:pt x="1143" y="93"/>
                  </a:lnTo>
                  <a:lnTo>
                    <a:pt x="1147" y="94"/>
                  </a:lnTo>
                  <a:lnTo>
                    <a:pt x="1152" y="91"/>
                  </a:lnTo>
                  <a:lnTo>
                    <a:pt x="1157" y="87"/>
                  </a:lnTo>
                  <a:lnTo>
                    <a:pt x="1158" y="87"/>
                  </a:lnTo>
                  <a:lnTo>
                    <a:pt x="1164" y="87"/>
                  </a:lnTo>
                  <a:lnTo>
                    <a:pt x="1169" y="87"/>
                  </a:lnTo>
                  <a:lnTo>
                    <a:pt x="1176" y="86"/>
                  </a:lnTo>
                  <a:lnTo>
                    <a:pt x="1179" y="83"/>
                  </a:lnTo>
                  <a:lnTo>
                    <a:pt x="1184" y="78"/>
                  </a:lnTo>
                  <a:lnTo>
                    <a:pt x="1188" y="74"/>
                  </a:lnTo>
                  <a:lnTo>
                    <a:pt x="1191" y="70"/>
                  </a:lnTo>
                  <a:lnTo>
                    <a:pt x="1190" y="65"/>
                  </a:lnTo>
                  <a:lnTo>
                    <a:pt x="1187" y="57"/>
                  </a:lnTo>
                  <a:lnTo>
                    <a:pt x="1186" y="56"/>
                  </a:lnTo>
                  <a:lnTo>
                    <a:pt x="1187" y="55"/>
                  </a:lnTo>
                  <a:lnTo>
                    <a:pt x="1190" y="49"/>
                  </a:lnTo>
                  <a:lnTo>
                    <a:pt x="1191" y="48"/>
                  </a:lnTo>
                  <a:lnTo>
                    <a:pt x="1192" y="48"/>
                  </a:lnTo>
                  <a:lnTo>
                    <a:pt x="1200" y="47"/>
                  </a:lnTo>
                  <a:lnTo>
                    <a:pt x="1201" y="47"/>
                  </a:lnTo>
                  <a:lnTo>
                    <a:pt x="1207" y="48"/>
                  </a:lnTo>
                  <a:lnTo>
                    <a:pt x="1213" y="46"/>
                  </a:lnTo>
                  <a:lnTo>
                    <a:pt x="1214" y="46"/>
                  </a:lnTo>
                  <a:lnTo>
                    <a:pt x="1221" y="46"/>
                  </a:lnTo>
                  <a:lnTo>
                    <a:pt x="1225" y="46"/>
                  </a:lnTo>
                  <a:lnTo>
                    <a:pt x="1227" y="42"/>
                  </a:lnTo>
                  <a:lnTo>
                    <a:pt x="1226" y="34"/>
                  </a:lnTo>
                  <a:lnTo>
                    <a:pt x="1225" y="26"/>
                  </a:lnTo>
                  <a:lnTo>
                    <a:pt x="1225" y="24"/>
                  </a:lnTo>
                  <a:lnTo>
                    <a:pt x="1228" y="23"/>
                  </a:lnTo>
                  <a:lnTo>
                    <a:pt x="1233" y="22"/>
                  </a:lnTo>
                  <a:lnTo>
                    <a:pt x="1234" y="22"/>
                  </a:lnTo>
                  <a:lnTo>
                    <a:pt x="1240" y="22"/>
                  </a:lnTo>
                  <a:lnTo>
                    <a:pt x="1245" y="21"/>
                  </a:lnTo>
                  <a:lnTo>
                    <a:pt x="1251" y="19"/>
                  </a:lnTo>
                  <a:lnTo>
                    <a:pt x="1256" y="17"/>
                  </a:lnTo>
                  <a:lnTo>
                    <a:pt x="1256" y="16"/>
                  </a:lnTo>
                  <a:lnTo>
                    <a:pt x="1263" y="15"/>
                  </a:lnTo>
                  <a:lnTo>
                    <a:pt x="1268" y="13"/>
                  </a:lnTo>
                  <a:lnTo>
                    <a:pt x="1272" y="10"/>
                  </a:lnTo>
                  <a:lnTo>
                    <a:pt x="1276" y="7"/>
                  </a:lnTo>
                  <a:lnTo>
                    <a:pt x="1277" y="6"/>
                  </a:lnTo>
                  <a:lnTo>
                    <a:pt x="1278" y="6"/>
                  </a:lnTo>
                  <a:lnTo>
                    <a:pt x="1284" y="5"/>
                  </a:lnTo>
                  <a:lnTo>
                    <a:pt x="1285" y="5"/>
                  </a:lnTo>
                  <a:lnTo>
                    <a:pt x="1286" y="6"/>
                  </a:lnTo>
                  <a:lnTo>
                    <a:pt x="1290" y="11"/>
                  </a:lnTo>
                  <a:lnTo>
                    <a:pt x="1295" y="11"/>
                  </a:lnTo>
                  <a:lnTo>
                    <a:pt x="1296" y="11"/>
                  </a:lnTo>
                  <a:lnTo>
                    <a:pt x="1296" y="12"/>
                  </a:lnTo>
                  <a:lnTo>
                    <a:pt x="1302" y="14"/>
                  </a:lnTo>
                  <a:lnTo>
                    <a:pt x="1303" y="15"/>
                  </a:lnTo>
                  <a:lnTo>
                    <a:pt x="1303" y="16"/>
                  </a:lnTo>
                  <a:lnTo>
                    <a:pt x="1304" y="22"/>
                  </a:lnTo>
                  <a:lnTo>
                    <a:pt x="1308" y="27"/>
                  </a:lnTo>
                  <a:lnTo>
                    <a:pt x="1309" y="29"/>
                  </a:lnTo>
                  <a:lnTo>
                    <a:pt x="1309" y="30"/>
                  </a:lnTo>
                  <a:lnTo>
                    <a:pt x="1307" y="35"/>
                  </a:lnTo>
                  <a:lnTo>
                    <a:pt x="1309" y="39"/>
                  </a:lnTo>
                  <a:lnTo>
                    <a:pt x="1312" y="40"/>
                  </a:lnTo>
                  <a:lnTo>
                    <a:pt x="1316" y="38"/>
                  </a:lnTo>
                  <a:lnTo>
                    <a:pt x="1318" y="37"/>
                  </a:lnTo>
                  <a:lnTo>
                    <a:pt x="1319" y="38"/>
                  </a:lnTo>
                  <a:lnTo>
                    <a:pt x="1326" y="43"/>
                  </a:lnTo>
                  <a:lnTo>
                    <a:pt x="1336" y="47"/>
                  </a:lnTo>
                  <a:lnTo>
                    <a:pt x="1342" y="49"/>
                  </a:lnTo>
                  <a:lnTo>
                    <a:pt x="1343" y="49"/>
                  </a:lnTo>
                  <a:lnTo>
                    <a:pt x="1348" y="54"/>
                  </a:lnTo>
                  <a:lnTo>
                    <a:pt x="1349" y="54"/>
                  </a:lnTo>
                  <a:lnTo>
                    <a:pt x="1352" y="60"/>
                  </a:lnTo>
                  <a:lnTo>
                    <a:pt x="1355" y="62"/>
                  </a:lnTo>
                  <a:lnTo>
                    <a:pt x="1361" y="61"/>
                  </a:lnTo>
                  <a:lnTo>
                    <a:pt x="1368" y="60"/>
                  </a:lnTo>
                  <a:lnTo>
                    <a:pt x="1369" y="60"/>
                  </a:lnTo>
                  <a:lnTo>
                    <a:pt x="1375" y="61"/>
                  </a:lnTo>
                  <a:lnTo>
                    <a:pt x="1376" y="61"/>
                  </a:lnTo>
                  <a:lnTo>
                    <a:pt x="1383" y="64"/>
                  </a:lnTo>
                  <a:lnTo>
                    <a:pt x="1384" y="64"/>
                  </a:lnTo>
                  <a:lnTo>
                    <a:pt x="1384" y="65"/>
                  </a:lnTo>
                  <a:lnTo>
                    <a:pt x="1388" y="69"/>
                  </a:lnTo>
                  <a:lnTo>
                    <a:pt x="1392" y="74"/>
                  </a:lnTo>
                  <a:lnTo>
                    <a:pt x="1397" y="77"/>
                  </a:lnTo>
                  <a:lnTo>
                    <a:pt x="1397" y="78"/>
                  </a:lnTo>
                  <a:lnTo>
                    <a:pt x="1399" y="84"/>
                  </a:lnTo>
                  <a:lnTo>
                    <a:pt x="1400" y="84"/>
                  </a:lnTo>
                  <a:lnTo>
                    <a:pt x="1399" y="91"/>
                  </a:lnTo>
                  <a:lnTo>
                    <a:pt x="1401" y="96"/>
                  </a:lnTo>
                  <a:lnTo>
                    <a:pt x="1403" y="99"/>
                  </a:lnTo>
                  <a:lnTo>
                    <a:pt x="1406" y="99"/>
                  </a:lnTo>
                  <a:lnTo>
                    <a:pt x="1408" y="96"/>
                  </a:lnTo>
                  <a:lnTo>
                    <a:pt x="1409" y="91"/>
                  </a:lnTo>
                  <a:lnTo>
                    <a:pt x="1410" y="85"/>
                  </a:lnTo>
                  <a:lnTo>
                    <a:pt x="1410" y="84"/>
                  </a:lnTo>
                  <a:lnTo>
                    <a:pt x="1414" y="78"/>
                  </a:lnTo>
                  <a:lnTo>
                    <a:pt x="1419" y="74"/>
                  </a:lnTo>
                  <a:lnTo>
                    <a:pt x="1420" y="73"/>
                  </a:lnTo>
                  <a:lnTo>
                    <a:pt x="1422" y="73"/>
                  </a:lnTo>
                  <a:lnTo>
                    <a:pt x="1430" y="75"/>
                  </a:lnTo>
                  <a:lnTo>
                    <a:pt x="1431" y="75"/>
                  </a:lnTo>
                  <a:lnTo>
                    <a:pt x="1436" y="79"/>
                  </a:lnTo>
                  <a:lnTo>
                    <a:pt x="1437" y="80"/>
                  </a:lnTo>
                  <a:lnTo>
                    <a:pt x="1437" y="81"/>
                  </a:lnTo>
                  <a:lnTo>
                    <a:pt x="1438" y="89"/>
                  </a:lnTo>
                  <a:lnTo>
                    <a:pt x="1438" y="90"/>
                  </a:lnTo>
                  <a:lnTo>
                    <a:pt x="1437" y="91"/>
                  </a:lnTo>
                  <a:lnTo>
                    <a:pt x="1432" y="95"/>
                  </a:lnTo>
                  <a:lnTo>
                    <a:pt x="1429" y="99"/>
                  </a:lnTo>
                  <a:lnTo>
                    <a:pt x="1431" y="103"/>
                  </a:lnTo>
                  <a:lnTo>
                    <a:pt x="1434" y="106"/>
                  </a:lnTo>
                  <a:lnTo>
                    <a:pt x="1439" y="111"/>
                  </a:lnTo>
                  <a:lnTo>
                    <a:pt x="1443" y="113"/>
                  </a:lnTo>
                  <a:lnTo>
                    <a:pt x="1448" y="111"/>
                  </a:lnTo>
                  <a:lnTo>
                    <a:pt x="1454" y="107"/>
                  </a:lnTo>
                  <a:lnTo>
                    <a:pt x="1455" y="106"/>
                  </a:lnTo>
                  <a:lnTo>
                    <a:pt x="1456" y="107"/>
                  </a:lnTo>
                  <a:lnTo>
                    <a:pt x="1461" y="109"/>
                  </a:lnTo>
                  <a:lnTo>
                    <a:pt x="1462" y="109"/>
                  </a:lnTo>
                  <a:lnTo>
                    <a:pt x="1463" y="110"/>
                  </a:lnTo>
                  <a:lnTo>
                    <a:pt x="1467" y="116"/>
                  </a:lnTo>
                  <a:lnTo>
                    <a:pt x="1468" y="118"/>
                  </a:lnTo>
                  <a:lnTo>
                    <a:pt x="1466" y="120"/>
                  </a:lnTo>
                  <a:lnTo>
                    <a:pt x="1462" y="124"/>
                  </a:lnTo>
                  <a:lnTo>
                    <a:pt x="1464" y="128"/>
                  </a:lnTo>
                  <a:lnTo>
                    <a:pt x="1464" y="129"/>
                  </a:lnTo>
                  <a:lnTo>
                    <a:pt x="1463" y="130"/>
                  </a:lnTo>
                  <a:lnTo>
                    <a:pt x="1461" y="134"/>
                  </a:lnTo>
                  <a:lnTo>
                    <a:pt x="1464" y="139"/>
                  </a:lnTo>
                  <a:lnTo>
                    <a:pt x="1464" y="140"/>
                  </a:lnTo>
                  <a:lnTo>
                    <a:pt x="1466" y="146"/>
                  </a:lnTo>
                  <a:lnTo>
                    <a:pt x="1466" y="151"/>
                  </a:lnTo>
                  <a:lnTo>
                    <a:pt x="1470" y="163"/>
                  </a:lnTo>
                  <a:lnTo>
                    <a:pt x="1470" y="164"/>
                  </a:lnTo>
                  <a:lnTo>
                    <a:pt x="1471" y="169"/>
                  </a:lnTo>
                  <a:lnTo>
                    <a:pt x="1475" y="174"/>
                  </a:lnTo>
                  <a:lnTo>
                    <a:pt x="1475" y="175"/>
                  </a:lnTo>
                  <a:lnTo>
                    <a:pt x="1478" y="181"/>
                  </a:lnTo>
                  <a:lnTo>
                    <a:pt x="1479" y="182"/>
                  </a:lnTo>
                  <a:lnTo>
                    <a:pt x="1478" y="183"/>
                  </a:lnTo>
                  <a:lnTo>
                    <a:pt x="1477" y="186"/>
                  </a:lnTo>
                  <a:lnTo>
                    <a:pt x="1480" y="188"/>
                  </a:lnTo>
                  <a:lnTo>
                    <a:pt x="1485" y="190"/>
                  </a:lnTo>
                  <a:lnTo>
                    <a:pt x="1490" y="190"/>
                  </a:lnTo>
                  <a:lnTo>
                    <a:pt x="1496" y="192"/>
                  </a:lnTo>
                  <a:lnTo>
                    <a:pt x="1497" y="192"/>
                  </a:lnTo>
                  <a:lnTo>
                    <a:pt x="1500" y="196"/>
                  </a:lnTo>
                  <a:lnTo>
                    <a:pt x="1505" y="198"/>
                  </a:lnTo>
                  <a:lnTo>
                    <a:pt x="1506" y="198"/>
                  </a:lnTo>
                  <a:lnTo>
                    <a:pt x="1506" y="199"/>
                  </a:lnTo>
                  <a:lnTo>
                    <a:pt x="1510" y="205"/>
                  </a:lnTo>
                  <a:lnTo>
                    <a:pt x="1511" y="206"/>
                  </a:lnTo>
                  <a:lnTo>
                    <a:pt x="1510" y="208"/>
                  </a:lnTo>
                  <a:lnTo>
                    <a:pt x="1507" y="212"/>
                  </a:lnTo>
                  <a:lnTo>
                    <a:pt x="1506" y="217"/>
                  </a:lnTo>
                  <a:lnTo>
                    <a:pt x="1506" y="218"/>
                  </a:lnTo>
                  <a:lnTo>
                    <a:pt x="1503" y="222"/>
                  </a:lnTo>
                  <a:lnTo>
                    <a:pt x="1504" y="225"/>
                  </a:lnTo>
                  <a:lnTo>
                    <a:pt x="1507" y="229"/>
                  </a:lnTo>
                  <a:lnTo>
                    <a:pt x="1509" y="231"/>
                  </a:lnTo>
                  <a:lnTo>
                    <a:pt x="1508" y="233"/>
                  </a:lnTo>
                  <a:lnTo>
                    <a:pt x="1504" y="237"/>
                  </a:lnTo>
                  <a:lnTo>
                    <a:pt x="1500" y="241"/>
                  </a:lnTo>
                  <a:lnTo>
                    <a:pt x="1500" y="246"/>
                  </a:lnTo>
                  <a:lnTo>
                    <a:pt x="1501" y="251"/>
                  </a:lnTo>
                  <a:lnTo>
                    <a:pt x="1503" y="255"/>
                  </a:lnTo>
                  <a:lnTo>
                    <a:pt x="1506" y="258"/>
                  </a:lnTo>
                  <a:lnTo>
                    <a:pt x="1507" y="259"/>
                  </a:lnTo>
                  <a:lnTo>
                    <a:pt x="1507" y="260"/>
                  </a:lnTo>
                  <a:lnTo>
                    <a:pt x="1509" y="267"/>
                  </a:lnTo>
                  <a:lnTo>
                    <a:pt x="1510" y="267"/>
                  </a:lnTo>
                  <a:lnTo>
                    <a:pt x="1509" y="268"/>
                  </a:lnTo>
                  <a:lnTo>
                    <a:pt x="1508" y="274"/>
                  </a:lnTo>
                  <a:lnTo>
                    <a:pt x="1507" y="275"/>
                  </a:lnTo>
                  <a:lnTo>
                    <a:pt x="1505" y="279"/>
                  </a:lnTo>
                  <a:lnTo>
                    <a:pt x="1507" y="284"/>
                  </a:lnTo>
                  <a:lnTo>
                    <a:pt x="1509" y="287"/>
                  </a:lnTo>
                  <a:lnTo>
                    <a:pt x="1513" y="287"/>
                  </a:lnTo>
                  <a:lnTo>
                    <a:pt x="1514" y="287"/>
                  </a:lnTo>
                  <a:lnTo>
                    <a:pt x="1515" y="288"/>
                  </a:lnTo>
                  <a:lnTo>
                    <a:pt x="1519" y="290"/>
                  </a:lnTo>
                  <a:lnTo>
                    <a:pt x="1524" y="292"/>
                  </a:lnTo>
                  <a:lnTo>
                    <a:pt x="1525" y="292"/>
                  </a:lnTo>
                  <a:lnTo>
                    <a:pt x="1530" y="296"/>
                  </a:lnTo>
                  <a:lnTo>
                    <a:pt x="1531" y="297"/>
                  </a:lnTo>
                  <a:lnTo>
                    <a:pt x="1532" y="298"/>
                  </a:lnTo>
                  <a:lnTo>
                    <a:pt x="1533" y="303"/>
                  </a:lnTo>
                  <a:lnTo>
                    <a:pt x="1534" y="312"/>
                  </a:lnTo>
                  <a:lnTo>
                    <a:pt x="1536" y="318"/>
                  </a:lnTo>
                  <a:lnTo>
                    <a:pt x="1536" y="319"/>
                  </a:lnTo>
                  <a:lnTo>
                    <a:pt x="1541" y="334"/>
                  </a:lnTo>
                  <a:lnTo>
                    <a:pt x="1544" y="359"/>
                  </a:lnTo>
                  <a:lnTo>
                    <a:pt x="1544" y="361"/>
                  </a:lnTo>
                  <a:lnTo>
                    <a:pt x="1541" y="362"/>
                  </a:lnTo>
                  <a:lnTo>
                    <a:pt x="1534" y="363"/>
                  </a:lnTo>
                  <a:lnTo>
                    <a:pt x="1529" y="366"/>
                  </a:lnTo>
                  <a:lnTo>
                    <a:pt x="1524" y="368"/>
                  </a:lnTo>
                  <a:lnTo>
                    <a:pt x="1522" y="371"/>
                  </a:lnTo>
                  <a:lnTo>
                    <a:pt x="1522" y="375"/>
                  </a:lnTo>
                  <a:lnTo>
                    <a:pt x="1525" y="382"/>
                  </a:lnTo>
                  <a:lnTo>
                    <a:pt x="1527" y="387"/>
                  </a:lnTo>
                  <a:lnTo>
                    <a:pt x="1527" y="388"/>
                  </a:lnTo>
                  <a:lnTo>
                    <a:pt x="1527" y="389"/>
                  </a:lnTo>
                  <a:lnTo>
                    <a:pt x="1526" y="394"/>
                  </a:lnTo>
                  <a:lnTo>
                    <a:pt x="1526" y="395"/>
                  </a:lnTo>
                  <a:lnTo>
                    <a:pt x="1525" y="395"/>
                  </a:lnTo>
                  <a:lnTo>
                    <a:pt x="1523" y="399"/>
                  </a:lnTo>
                  <a:lnTo>
                    <a:pt x="1524" y="421"/>
                  </a:lnTo>
                  <a:lnTo>
                    <a:pt x="1525" y="423"/>
                  </a:lnTo>
                  <a:lnTo>
                    <a:pt x="1522" y="424"/>
                  </a:lnTo>
                  <a:lnTo>
                    <a:pt x="1494" y="432"/>
                  </a:lnTo>
                  <a:lnTo>
                    <a:pt x="1487" y="432"/>
                  </a:lnTo>
                  <a:lnTo>
                    <a:pt x="1486" y="432"/>
                  </a:lnTo>
                  <a:lnTo>
                    <a:pt x="1485" y="432"/>
                  </a:lnTo>
                  <a:lnTo>
                    <a:pt x="1477" y="426"/>
                  </a:lnTo>
                  <a:lnTo>
                    <a:pt x="1477" y="425"/>
                  </a:lnTo>
                  <a:lnTo>
                    <a:pt x="1474" y="422"/>
                  </a:lnTo>
                  <a:lnTo>
                    <a:pt x="1468" y="421"/>
                  </a:lnTo>
                  <a:lnTo>
                    <a:pt x="1467" y="421"/>
                  </a:lnTo>
                  <a:lnTo>
                    <a:pt x="1460" y="419"/>
                  </a:lnTo>
                  <a:lnTo>
                    <a:pt x="1456" y="418"/>
                  </a:lnTo>
                  <a:lnTo>
                    <a:pt x="1454" y="420"/>
                  </a:lnTo>
                  <a:lnTo>
                    <a:pt x="1450" y="427"/>
                  </a:lnTo>
                  <a:lnTo>
                    <a:pt x="1449" y="432"/>
                  </a:lnTo>
                  <a:lnTo>
                    <a:pt x="1449" y="439"/>
                  </a:lnTo>
                  <a:lnTo>
                    <a:pt x="1449" y="444"/>
                  </a:lnTo>
                  <a:lnTo>
                    <a:pt x="1450" y="449"/>
                  </a:lnTo>
                  <a:lnTo>
                    <a:pt x="1454" y="452"/>
                  </a:lnTo>
                  <a:lnTo>
                    <a:pt x="1454" y="453"/>
                  </a:lnTo>
                  <a:lnTo>
                    <a:pt x="1456" y="459"/>
                  </a:lnTo>
                  <a:lnTo>
                    <a:pt x="1459" y="463"/>
                  </a:lnTo>
                  <a:lnTo>
                    <a:pt x="1460" y="463"/>
                  </a:lnTo>
                  <a:lnTo>
                    <a:pt x="1460" y="464"/>
                  </a:lnTo>
                  <a:lnTo>
                    <a:pt x="1462" y="469"/>
                  </a:lnTo>
                  <a:lnTo>
                    <a:pt x="1467" y="470"/>
                  </a:lnTo>
                  <a:lnTo>
                    <a:pt x="1469" y="470"/>
                  </a:lnTo>
                  <a:lnTo>
                    <a:pt x="1469" y="472"/>
                  </a:lnTo>
                  <a:lnTo>
                    <a:pt x="1469" y="479"/>
                  </a:lnTo>
                  <a:lnTo>
                    <a:pt x="1470" y="484"/>
                  </a:lnTo>
                  <a:lnTo>
                    <a:pt x="1473" y="490"/>
                  </a:lnTo>
                  <a:lnTo>
                    <a:pt x="1473" y="491"/>
                  </a:lnTo>
                  <a:lnTo>
                    <a:pt x="1472" y="496"/>
                  </a:lnTo>
                  <a:lnTo>
                    <a:pt x="1476" y="499"/>
                  </a:lnTo>
                  <a:lnTo>
                    <a:pt x="1481" y="505"/>
                  </a:lnTo>
                  <a:lnTo>
                    <a:pt x="1486" y="504"/>
                  </a:lnTo>
                  <a:lnTo>
                    <a:pt x="1491" y="504"/>
                  </a:lnTo>
                  <a:lnTo>
                    <a:pt x="1489" y="508"/>
                  </a:lnTo>
                  <a:lnTo>
                    <a:pt x="1487" y="513"/>
                  </a:lnTo>
                  <a:lnTo>
                    <a:pt x="1486" y="518"/>
                  </a:lnTo>
                  <a:lnTo>
                    <a:pt x="1486" y="519"/>
                  </a:lnTo>
                  <a:lnTo>
                    <a:pt x="1484" y="524"/>
                  </a:lnTo>
                  <a:lnTo>
                    <a:pt x="1483" y="526"/>
                  </a:lnTo>
                  <a:lnTo>
                    <a:pt x="1481" y="525"/>
                  </a:lnTo>
                  <a:lnTo>
                    <a:pt x="1477" y="525"/>
                  </a:lnTo>
                  <a:lnTo>
                    <a:pt x="1476" y="528"/>
                  </a:lnTo>
                  <a:lnTo>
                    <a:pt x="1475" y="532"/>
                  </a:lnTo>
                  <a:lnTo>
                    <a:pt x="1478" y="536"/>
                  </a:lnTo>
                  <a:lnTo>
                    <a:pt x="1480" y="540"/>
                  </a:lnTo>
                  <a:lnTo>
                    <a:pt x="1484" y="540"/>
                  </a:lnTo>
                  <a:lnTo>
                    <a:pt x="1486" y="539"/>
                  </a:lnTo>
                  <a:lnTo>
                    <a:pt x="1487" y="541"/>
                  </a:lnTo>
                  <a:lnTo>
                    <a:pt x="1489" y="544"/>
                  </a:lnTo>
                  <a:lnTo>
                    <a:pt x="1493" y="544"/>
                  </a:lnTo>
                  <a:lnTo>
                    <a:pt x="1495" y="544"/>
                  </a:lnTo>
                  <a:lnTo>
                    <a:pt x="1496" y="546"/>
                  </a:lnTo>
                  <a:lnTo>
                    <a:pt x="1497" y="549"/>
                  </a:lnTo>
                  <a:lnTo>
                    <a:pt x="1501" y="548"/>
                  </a:lnTo>
                  <a:lnTo>
                    <a:pt x="1504" y="547"/>
                  </a:lnTo>
                  <a:lnTo>
                    <a:pt x="1504" y="551"/>
                  </a:lnTo>
                  <a:lnTo>
                    <a:pt x="1504" y="556"/>
                  </a:lnTo>
                  <a:lnTo>
                    <a:pt x="1506" y="559"/>
                  </a:lnTo>
                  <a:lnTo>
                    <a:pt x="1511" y="562"/>
                  </a:lnTo>
                  <a:lnTo>
                    <a:pt x="1512" y="563"/>
                  </a:lnTo>
                  <a:lnTo>
                    <a:pt x="1514" y="567"/>
                  </a:lnTo>
                  <a:lnTo>
                    <a:pt x="1518" y="568"/>
                  </a:lnTo>
                  <a:lnTo>
                    <a:pt x="1519" y="568"/>
                  </a:lnTo>
                  <a:lnTo>
                    <a:pt x="1524" y="571"/>
                  </a:lnTo>
                  <a:lnTo>
                    <a:pt x="1529" y="572"/>
                  </a:lnTo>
                  <a:lnTo>
                    <a:pt x="1529" y="573"/>
                  </a:lnTo>
                  <a:lnTo>
                    <a:pt x="1530" y="573"/>
                  </a:lnTo>
                  <a:lnTo>
                    <a:pt x="1531" y="575"/>
                  </a:lnTo>
                  <a:lnTo>
                    <a:pt x="1531" y="573"/>
                  </a:lnTo>
                  <a:lnTo>
                    <a:pt x="1532" y="572"/>
                  </a:lnTo>
                  <a:lnTo>
                    <a:pt x="1533" y="572"/>
                  </a:lnTo>
                  <a:lnTo>
                    <a:pt x="1538" y="569"/>
                  </a:lnTo>
                  <a:lnTo>
                    <a:pt x="1540" y="568"/>
                  </a:lnTo>
                  <a:lnTo>
                    <a:pt x="1541" y="570"/>
                  </a:lnTo>
                  <a:lnTo>
                    <a:pt x="1546" y="574"/>
                  </a:lnTo>
                  <a:lnTo>
                    <a:pt x="1550" y="576"/>
                  </a:lnTo>
                  <a:lnTo>
                    <a:pt x="1554" y="576"/>
                  </a:lnTo>
                  <a:lnTo>
                    <a:pt x="1559" y="573"/>
                  </a:lnTo>
                  <a:lnTo>
                    <a:pt x="1560" y="573"/>
                  </a:lnTo>
                  <a:lnTo>
                    <a:pt x="1561" y="573"/>
                  </a:lnTo>
                  <a:lnTo>
                    <a:pt x="1567" y="573"/>
                  </a:lnTo>
                  <a:lnTo>
                    <a:pt x="1572" y="572"/>
                  </a:lnTo>
                  <a:lnTo>
                    <a:pt x="1578" y="569"/>
                  </a:lnTo>
                  <a:lnTo>
                    <a:pt x="1583" y="564"/>
                  </a:lnTo>
                  <a:lnTo>
                    <a:pt x="1583" y="563"/>
                  </a:lnTo>
                  <a:lnTo>
                    <a:pt x="1584" y="563"/>
                  </a:lnTo>
                  <a:lnTo>
                    <a:pt x="1589" y="561"/>
                  </a:lnTo>
                  <a:lnTo>
                    <a:pt x="1591" y="564"/>
                  </a:lnTo>
                  <a:lnTo>
                    <a:pt x="1592" y="566"/>
                  </a:lnTo>
                  <a:lnTo>
                    <a:pt x="1583" y="576"/>
                  </a:lnTo>
                  <a:lnTo>
                    <a:pt x="1578" y="582"/>
                  </a:lnTo>
                  <a:lnTo>
                    <a:pt x="1573" y="590"/>
                  </a:lnTo>
                  <a:lnTo>
                    <a:pt x="1573" y="591"/>
                  </a:lnTo>
                  <a:lnTo>
                    <a:pt x="1568" y="599"/>
                  </a:lnTo>
                  <a:lnTo>
                    <a:pt x="1564" y="605"/>
                  </a:lnTo>
                  <a:lnTo>
                    <a:pt x="1561" y="610"/>
                  </a:lnTo>
                  <a:lnTo>
                    <a:pt x="1558" y="615"/>
                  </a:lnTo>
                  <a:lnTo>
                    <a:pt x="1554" y="623"/>
                  </a:lnTo>
                  <a:lnTo>
                    <a:pt x="1550" y="630"/>
                  </a:lnTo>
                  <a:lnTo>
                    <a:pt x="1547" y="636"/>
                  </a:lnTo>
                  <a:lnTo>
                    <a:pt x="1541" y="646"/>
                  </a:lnTo>
                  <a:lnTo>
                    <a:pt x="1539" y="650"/>
                  </a:lnTo>
                  <a:lnTo>
                    <a:pt x="1536" y="658"/>
                  </a:lnTo>
                  <a:lnTo>
                    <a:pt x="1535" y="658"/>
                  </a:lnTo>
                  <a:lnTo>
                    <a:pt x="1529" y="665"/>
                  </a:lnTo>
                  <a:lnTo>
                    <a:pt x="1526" y="670"/>
                  </a:lnTo>
                  <a:lnTo>
                    <a:pt x="1522" y="677"/>
                  </a:lnTo>
                  <a:lnTo>
                    <a:pt x="1518" y="683"/>
                  </a:lnTo>
                  <a:lnTo>
                    <a:pt x="1517" y="683"/>
                  </a:lnTo>
                  <a:lnTo>
                    <a:pt x="1511" y="690"/>
                  </a:lnTo>
                  <a:lnTo>
                    <a:pt x="1508" y="695"/>
                  </a:lnTo>
                  <a:lnTo>
                    <a:pt x="1507" y="695"/>
                  </a:lnTo>
                  <a:lnTo>
                    <a:pt x="1503" y="700"/>
                  </a:lnTo>
                  <a:lnTo>
                    <a:pt x="1497" y="707"/>
                  </a:lnTo>
                  <a:lnTo>
                    <a:pt x="1492" y="712"/>
                  </a:lnTo>
                  <a:lnTo>
                    <a:pt x="1488" y="716"/>
                  </a:lnTo>
                  <a:lnTo>
                    <a:pt x="1484" y="722"/>
                  </a:lnTo>
                  <a:lnTo>
                    <a:pt x="1480" y="727"/>
                  </a:lnTo>
                  <a:lnTo>
                    <a:pt x="1474" y="733"/>
                  </a:lnTo>
                  <a:lnTo>
                    <a:pt x="1469" y="741"/>
                  </a:lnTo>
                  <a:lnTo>
                    <a:pt x="1465" y="746"/>
                  </a:lnTo>
                  <a:lnTo>
                    <a:pt x="1463" y="751"/>
                  </a:lnTo>
                  <a:lnTo>
                    <a:pt x="1462" y="752"/>
                  </a:lnTo>
                  <a:lnTo>
                    <a:pt x="1457" y="755"/>
                  </a:lnTo>
                  <a:lnTo>
                    <a:pt x="1453" y="759"/>
                  </a:lnTo>
                  <a:lnTo>
                    <a:pt x="1450" y="764"/>
                  </a:lnTo>
                  <a:lnTo>
                    <a:pt x="1449" y="764"/>
                  </a:lnTo>
                  <a:lnTo>
                    <a:pt x="1445" y="768"/>
                  </a:lnTo>
                  <a:lnTo>
                    <a:pt x="1439" y="773"/>
                  </a:lnTo>
                  <a:lnTo>
                    <a:pt x="1435" y="778"/>
                  </a:lnTo>
                  <a:lnTo>
                    <a:pt x="1430" y="782"/>
                  </a:lnTo>
                  <a:lnTo>
                    <a:pt x="1426" y="786"/>
                  </a:lnTo>
                  <a:lnTo>
                    <a:pt x="1421" y="792"/>
                  </a:lnTo>
                  <a:lnTo>
                    <a:pt x="1415" y="798"/>
                  </a:lnTo>
                  <a:lnTo>
                    <a:pt x="1414" y="798"/>
                  </a:lnTo>
                  <a:lnTo>
                    <a:pt x="1409" y="802"/>
                  </a:lnTo>
                  <a:lnTo>
                    <a:pt x="1402" y="808"/>
                  </a:lnTo>
                  <a:lnTo>
                    <a:pt x="1397" y="812"/>
                  </a:lnTo>
                  <a:lnTo>
                    <a:pt x="1397" y="813"/>
                  </a:lnTo>
                  <a:lnTo>
                    <a:pt x="1396" y="813"/>
                  </a:lnTo>
                  <a:lnTo>
                    <a:pt x="1390" y="813"/>
                  </a:lnTo>
                  <a:lnTo>
                    <a:pt x="1384" y="816"/>
                  </a:lnTo>
                  <a:lnTo>
                    <a:pt x="1379" y="819"/>
                  </a:lnTo>
                  <a:lnTo>
                    <a:pt x="1378" y="820"/>
                  </a:lnTo>
                  <a:lnTo>
                    <a:pt x="1373" y="822"/>
                  </a:lnTo>
                  <a:lnTo>
                    <a:pt x="1372" y="822"/>
                  </a:lnTo>
                  <a:lnTo>
                    <a:pt x="1371" y="822"/>
                  </a:lnTo>
                  <a:lnTo>
                    <a:pt x="1366" y="821"/>
                  </a:lnTo>
                  <a:lnTo>
                    <a:pt x="1364" y="821"/>
                  </a:lnTo>
                  <a:lnTo>
                    <a:pt x="1364" y="819"/>
                  </a:lnTo>
                  <a:lnTo>
                    <a:pt x="1362" y="814"/>
                  </a:lnTo>
                  <a:lnTo>
                    <a:pt x="1361" y="812"/>
                  </a:lnTo>
                  <a:lnTo>
                    <a:pt x="1362" y="811"/>
                  </a:lnTo>
                  <a:lnTo>
                    <a:pt x="1365" y="808"/>
                  </a:lnTo>
                  <a:lnTo>
                    <a:pt x="1363" y="804"/>
                  </a:lnTo>
                  <a:lnTo>
                    <a:pt x="1362" y="802"/>
                  </a:lnTo>
                  <a:lnTo>
                    <a:pt x="1364" y="801"/>
                  </a:lnTo>
                  <a:lnTo>
                    <a:pt x="1368" y="797"/>
                  </a:lnTo>
                  <a:lnTo>
                    <a:pt x="1370" y="792"/>
                  </a:lnTo>
                  <a:lnTo>
                    <a:pt x="1371" y="788"/>
                  </a:lnTo>
                  <a:lnTo>
                    <a:pt x="1369" y="784"/>
                  </a:lnTo>
                  <a:lnTo>
                    <a:pt x="1364" y="782"/>
                  </a:lnTo>
                  <a:lnTo>
                    <a:pt x="1362" y="781"/>
                  </a:lnTo>
                  <a:lnTo>
                    <a:pt x="1362" y="780"/>
                  </a:lnTo>
                  <a:lnTo>
                    <a:pt x="1362" y="775"/>
                  </a:lnTo>
                  <a:lnTo>
                    <a:pt x="1359" y="771"/>
                  </a:lnTo>
                  <a:lnTo>
                    <a:pt x="1355" y="771"/>
                  </a:lnTo>
                  <a:lnTo>
                    <a:pt x="1353" y="775"/>
                  </a:lnTo>
                  <a:lnTo>
                    <a:pt x="1351" y="780"/>
                  </a:lnTo>
                  <a:lnTo>
                    <a:pt x="1350" y="785"/>
                  </a:lnTo>
                  <a:lnTo>
                    <a:pt x="1347" y="781"/>
                  </a:lnTo>
                  <a:lnTo>
                    <a:pt x="1343" y="776"/>
                  </a:lnTo>
                  <a:lnTo>
                    <a:pt x="1343" y="775"/>
                  </a:lnTo>
                  <a:lnTo>
                    <a:pt x="1343" y="774"/>
                  </a:lnTo>
                  <a:lnTo>
                    <a:pt x="1344" y="768"/>
                  </a:lnTo>
                  <a:lnTo>
                    <a:pt x="1345" y="762"/>
                  </a:lnTo>
                  <a:lnTo>
                    <a:pt x="1344" y="756"/>
                  </a:lnTo>
                  <a:lnTo>
                    <a:pt x="1344" y="755"/>
                  </a:lnTo>
                  <a:lnTo>
                    <a:pt x="1345" y="754"/>
                  </a:lnTo>
                  <a:lnTo>
                    <a:pt x="1346" y="751"/>
                  </a:lnTo>
                  <a:lnTo>
                    <a:pt x="1344" y="753"/>
                  </a:lnTo>
                  <a:lnTo>
                    <a:pt x="1341" y="758"/>
                  </a:lnTo>
                  <a:lnTo>
                    <a:pt x="1340" y="760"/>
                  </a:lnTo>
                  <a:lnTo>
                    <a:pt x="1338" y="759"/>
                  </a:lnTo>
                  <a:lnTo>
                    <a:pt x="1334" y="758"/>
                  </a:lnTo>
                  <a:lnTo>
                    <a:pt x="1332" y="761"/>
                  </a:lnTo>
                  <a:lnTo>
                    <a:pt x="1332" y="765"/>
                  </a:lnTo>
                  <a:lnTo>
                    <a:pt x="1332" y="766"/>
                  </a:lnTo>
                  <a:lnTo>
                    <a:pt x="1332" y="767"/>
                  </a:lnTo>
                  <a:lnTo>
                    <a:pt x="1328" y="773"/>
                  </a:lnTo>
                  <a:lnTo>
                    <a:pt x="1327" y="777"/>
                  </a:lnTo>
                  <a:lnTo>
                    <a:pt x="1333" y="785"/>
                  </a:lnTo>
                  <a:lnTo>
                    <a:pt x="1341" y="790"/>
                  </a:lnTo>
                  <a:lnTo>
                    <a:pt x="1347" y="794"/>
                  </a:lnTo>
                  <a:lnTo>
                    <a:pt x="1348" y="794"/>
                  </a:lnTo>
                  <a:lnTo>
                    <a:pt x="1348" y="795"/>
                  </a:lnTo>
                  <a:lnTo>
                    <a:pt x="1351" y="800"/>
                  </a:lnTo>
                  <a:lnTo>
                    <a:pt x="1352" y="801"/>
                  </a:lnTo>
                  <a:lnTo>
                    <a:pt x="1353" y="807"/>
                  </a:lnTo>
                  <a:lnTo>
                    <a:pt x="1353" y="808"/>
                  </a:lnTo>
                  <a:lnTo>
                    <a:pt x="1353" y="809"/>
                  </a:lnTo>
                  <a:lnTo>
                    <a:pt x="1349" y="814"/>
                  </a:lnTo>
                  <a:lnTo>
                    <a:pt x="1345" y="819"/>
                  </a:lnTo>
                  <a:lnTo>
                    <a:pt x="1344" y="819"/>
                  </a:lnTo>
                  <a:lnTo>
                    <a:pt x="1339" y="823"/>
                  </a:lnTo>
                  <a:lnTo>
                    <a:pt x="1338" y="823"/>
                  </a:lnTo>
                  <a:lnTo>
                    <a:pt x="1333" y="825"/>
                  </a:lnTo>
                  <a:lnTo>
                    <a:pt x="1329" y="828"/>
                  </a:lnTo>
                  <a:lnTo>
                    <a:pt x="1325" y="832"/>
                  </a:lnTo>
                  <a:lnTo>
                    <a:pt x="1324" y="832"/>
                  </a:lnTo>
                  <a:lnTo>
                    <a:pt x="1319" y="837"/>
                  </a:lnTo>
                  <a:lnTo>
                    <a:pt x="1318" y="837"/>
                  </a:lnTo>
                  <a:lnTo>
                    <a:pt x="1312" y="839"/>
                  </a:lnTo>
                  <a:lnTo>
                    <a:pt x="1305" y="842"/>
                  </a:lnTo>
                  <a:lnTo>
                    <a:pt x="1301" y="845"/>
                  </a:lnTo>
                  <a:lnTo>
                    <a:pt x="1301" y="846"/>
                  </a:lnTo>
                  <a:lnTo>
                    <a:pt x="1295" y="848"/>
                  </a:lnTo>
                  <a:lnTo>
                    <a:pt x="1290" y="852"/>
                  </a:lnTo>
                  <a:lnTo>
                    <a:pt x="1287" y="860"/>
                  </a:lnTo>
                  <a:lnTo>
                    <a:pt x="1286" y="864"/>
                  </a:lnTo>
                  <a:lnTo>
                    <a:pt x="1286" y="872"/>
                  </a:lnTo>
                  <a:lnTo>
                    <a:pt x="1287" y="874"/>
                  </a:lnTo>
                  <a:lnTo>
                    <a:pt x="1289" y="872"/>
                  </a:lnTo>
                  <a:lnTo>
                    <a:pt x="1292" y="869"/>
                  </a:lnTo>
                  <a:lnTo>
                    <a:pt x="1293" y="874"/>
                  </a:lnTo>
                  <a:lnTo>
                    <a:pt x="1295" y="879"/>
                  </a:lnTo>
                  <a:lnTo>
                    <a:pt x="1296" y="885"/>
                  </a:lnTo>
                  <a:lnTo>
                    <a:pt x="1296" y="891"/>
                  </a:lnTo>
                  <a:lnTo>
                    <a:pt x="1296" y="893"/>
                  </a:lnTo>
                  <a:lnTo>
                    <a:pt x="1295" y="893"/>
                  </a:lnTo>
                  <a:lnTo>
                    <a:pt x="1291" y="896"/>
                  </a:lnTo>
                  <a:lnTo>
                    <a:pt x="1289" y="900"/>
                  </a:lnTo>
                  <a:lnTo>
                    <a:pt x="1288" y="905"/>
                  </a:lnTo>
                  <a:lnTo>
                    <a:pt x="1290" y="909"/>
                  </a:lnTo>
                  <a:lnTo>
                    <a:pt x="1290" y="910"/>
                  </a:lnTo>
                  <a:lnTo>
                    <a:pt x="1291" y="915"/>
                  </a:lnTo>
                  <a:lnTo>
                    <a:pt x="1294" y="920"/>
                  </a:lnTo>
                  <a:lnTo>
                    <a:pt x="1294" y="921"/>
                  </a:lnTo>
                  <a:lnTo>
                    <a:pt x="1294" y="923"/>
                  </a:lnTo>
                  <a:lnTo>
                    <a:pt x="1291" y="928"/>
                  </a:lnTo>
                  <a:lnTo>
                    <a:pt x="1290" y="930"/>
                  </a:lnTo>
                  <a:lnTo>
                    <a:pt x="1288" y="929"/>
                  </a:lnTo>
                  <a:lnTo>
                    <a:pt x="1284" y="927"/>
                  </a:lnTo>
                  <a:lnTo>
                    <a:pt x="1281" y="928"/>
                  </a:lnTo>
                  <a:lnTo>
                    <a:pt x="1277" y="932"/>
                  </a:lnTo>
                  <a:lnTo>
                    <a:pt x="1274" y="939"/>
                  </a:lnTo>
                  <a:lnTo>
                    <a:pt x="1273" y="945"/>
                  </a:lnTo>
                  <a:lnTo>
                    <a:pt x="1274" y="952"/>
                  </a:lnTo>
                  <a:lnTo>
                    <a:pt x="1279" y="961"/>
                  </a:lnTo>
                  <a:lnTo>
                    <a:pt x="1282" y="966"/>
                  </a:lnTo>
                  <a:lnTo>
                    <a:pt x="1282" y="967"/>
                  </a:lnTo>
                  <a:lnTo>
                    <a:pt x="1282" y="968"/>
                  </a:lnTo>
                  <a:lnTo>
                    <a:pt x="1282" y="973"/>
                  </a:lnTo>
                  <a:lnTo>
                    <a:pt x="1282" y="974"/>
                  </a:lnTo>
                  <a:lnTo>
                    <a:pt x="1281" y="980"/>
                  </a:lnTo>
                  <a:lnTo>
                    <a:pt x="1280" y="980"/>
                  </a:lnTo>
                  <a:lnTo>
                    <a:pt x="1278" y="986"/>
                  </a:lnTo>
                  <a:lnTo>
                    <a:pt x="1277" y="992"/>
                  </a:lnTo>
                  <a:lnTo>
                    <a:pt x="1275" y="997"/>
                  </a:lnTo>
                  <a:lnTo>
                    <a:pt x="1273" y="1003"/>
                  </a:lnTo>
                  <a:lnTo>
                    <a:pt x="1270" y="1010"/>
                  </a:lnTo>
                  <a:lnTo>
                    <a:pt x="1268" y="1016"/>
                  </a:lnTo>
                  <a:lnTo>
                    <a:pt x="1266" y="1022"/>
                  </a:lnTo>
                  <a:lnTo>
                    <a:pt x="1265" y="1027"/>
                  </a:lnTo>
                  <a:lnTo>
                    <a:pt x="1265" y="1032"/>
                  </a:lnTo>
                  <a:lnTo>
                    <a:pt x="1266" y="1038"/>
                  </a:lnTo>
                  <a:lnTo>
                    <a:pt x="1266" y="1039"/>
                  </a:lnTo>
                  <a:lnTo>
                    <a:pt x="1266" y="1040"/>
                  </a:lnTo>
                  <a:lnTo>
                    <a:pt x="1263" y="1045"/>
                  </a:lnTo>
                  <a:lnTo>
                    <a:pt x="1261" y="1051"/>
                  </a:lnTo>
                  <a:lnTo>
                    <a:pt x="1259" y="1059"/>
                  </a:lnTo>
                  <a:lnTo>
                    <a:pt x="1257" y="1065"/>
                  </a:lnTo>
                  <a:lnTo>
                    <a:pt x="1255" y="1071"/>
                  </a:lnTo>
                  <a:lnTo>
                    <a:pt x="1253" y="1078"/>
                  </a:lnTo>
                  <a:lnTo>
                    <a:pt x="1253" y="1079"/>
                  </a:lnTo>
                  <a:lnTo>
                    <a:pt x="1251" y="1084"/>
                  </a:lnTo>
                  <a:lnTo>
                    <a:pt x="1249" y="1090"/>
                  </a:lnTo>
                  <a:lnTo>
                    <a:pt x="1247" y="1096"/>
                  </a:lnTo>
                  <a:lnTo>
                    <a:pt x="1246" y="1106"/>
                  </a:lnTo>
                  <a:lnTo>
                    <a:pt x="1245" y="1115"/>
                  </a:lnTo>
                  <a:lnTo>
                    <a:pt x="1247" y="1120"/>
                  </a:lnTo>
                  <a:lnTo>
                    <a:pt x="1247" y="1121"/>
                  </a:lnTo>
                  <a:lnTo>
                    <a:pt x="1249" y="1126"/>
                  </a:lnTo>
                  <a:lnTo>
                    <a:pt x="1249" y="1127"/>
                  </a:lnTo>
                  <a:lnTo>
                    <a:pt x="1250" y="1133"/>
                  </a:lnTo>
                  <a:lnTo>
                    <a:pt x="1250" y="1134"/>
                  </a:lnTo>
                  <a:lnTo>
                    <a:pt x="1249" y="1139"/>
                  </a:lnTo>
                  <a:lnTo>
                    <a:pt x="1249" y="1147"/>
                  </a:lnTo>
                  <a:lnTo>
                    <a:pt x="1251" y="1152"/>
                  </a:lnTo>
                  <a:lnTo>
                    <a:pt x="1252" y="1158"/>
                  </a:lnTo>
                  <a:lnTo>
                    <a:pt x="1252" y="1159"/>
                  </a:lnTo>
                  <a:lnTo>
                    <a:pt x="1251" y="1171"/>
                  </a:lnTo>
                  <a:lnTo>
                    <a:pt x="1251" y="1172"/>
                  </a:lnTo>
                  <a:lnTo>
                    <a:pt x="1250" y="1178"/>
                  </a:lnTo>
                  <a:lnTo>
                    <a:pt x="1249" y="1183"/>
                  </a:lnTo>
                  <a:lnTo>
                    <a:pt x="1249" y="1192"/>
                  </a:lnTo>
                  <a:lnTo>
                    <a:pt x="1248" y="1197"/>
                  </a:lnTo>
                  <a:lnTo>
                    <a:pt x="1248" y="1203"/>
                  </a:lnTo>
                  <a:lnTo>
                    <a:pt x="1247" y="1209"/>
                  </a:lnTo>
                  <a:lnTo>
                    <a:pt x="1248" y="1215"/>
                  </a:lnTo>
                  <a:lnTo>
                    <a:pt x="1248" y="1226"/>
                  </a:lnTo>
                  <a:lnTo>
                    <a:pt x="1248" y="1233"/>
                  </a:lnTo>
                  <a:lnTo>
                    <a:pt x="1250" y="1243"/>
                  </a:lnTo>
                  <a:lnTo>
                    <a:pt x="1251" y="1249"/>
                  </a:lnTo>
                  <a:lnTo>
                    <a:pt x="1251" y="1250"/>
                  </a:lnTo>
                  <a:lnTo>
                    <a:pt x="1251" y="1257"/>
                  </a:lnTo>
                  <a:lnTo>
                    <a:pt x="1250" y="1263"/>
                  </a:lnTo>
                  <a:lnTo>
                    <a:pt x="1249" y="1268"/>
                  </a:lnTo>
                  <a:lnTo>
                    <a:pt x="1250" y="1280"/>
                  </a:lnTo>
                  <a:lnTo>
                    <a:pt x="1251" y="1286"/>
                  </a:lnTo>
                  <a:lnTo>
                    <a:pt x="1253" y="1294"/>
                  </a:lnTo>
                  <a:lnTo>
                    <a:pt x="1255" y="1302"/>
                  </a:lnTo>
                  <a:lnTo>
                    <a:pt x="1257" y="1309"/>
                  </a:lnTo>
                  <a:lnTo>
                    <a:pt x="1258" y="1309"/>
                  </a:lnTo>
                  <a:lnTo>
                    <a:pt x="1259" y="1315"/>
                  </a:lnTo>
                  <a:lnTo>
                    <a:pt x="1259" y="1316"/>
                  </a:lnTo>
                  <a:lnTo>
                    <a:pt x="1259" y="1317"/>
                  </a:lnTo>
                  <a:lnTo>
                    <a:pt x="1256" y="1322"/>
                  </a:lnTo>
                  <a:lnTo>
                    <a:pt x="1253" y="1327"/>
                  </a:lnTo>
                  <a:lnTo>
                    <a:pt x="1248" y="1338"/>
                  </a:lnTo>
                  <a:lnTo>
                    <a:pt x="1245" y="1344"/>
                  </a:lnTo>
                  <a:lnTo>
                    <a:pt x="1240" y="1353"/>
                  </a:lnTo>
                  <a:lnTo>
                    <a:pt x="1237" y="1362"/>
                  </a:lnTo>
                  <a:lnTo>
                    <a:pt x="1238" y="1367"/>
                  </a:lnTo>
                  <a:lnTo>
                    <a:pt x="1238" y="1368"/>
                  </a:lnTo>
                  <a:lnTo>
                    <a:pt x="1238" y="1369"/>
                  </a:lnTo>
                  <a:lnTo>
                    <a:pt x="1234" y="1374"/>
                  </a:lnTo>
                  <a:lnTo>
                    <a:pt x="1230" y="1379"/>
                  </a:lnTo>
                  <a:lnTo>
                    <a:pt x="1229" y="1379"/>
                  </a:lnTo>
                  <a:lnTo>
                    <a:pt x="1226" y="1383"/>
                  </a:lnTo>
                  <a:lnTo>
                    <a:pt x="1224" y="1387"/>
                  </a:lnTo>
                  <a:lnTo>
                    <a:pt x="1223" y="1394"/>
                  </a:lnTo>
                  <a:lnTo>
                    <a:pt x="1225" y="1398"/>
                  </a:lnTo>
                  <a:lnTo>
                    <a:pt x="1225" y="1399"/>
                  </a:lnTo>
                  <a:lnTo>
                    <a:pt x="1225" y="1400"/>
                  </a:lnTo>
                  <a:lnTo>
                    <a:pt x="1224" y="1405"/>
                  </a:lnTo>
                  <a:lnTo>
                    <a:pt x="1224" y="1407"/>
                  </a:lnTo>
                  <a:lnTo>
                    <a:pt x="1222" y="1407"/>
                  </a:lnTo>
                  <a:lnTo>
                    <a:pt x="1218" y="1410"/>
                  </a:lnTo>
                  <a:lnTo>
                    <a:pt x="1215" y="1414"/>
                  </a:lnTo>
                  <a:lnTo>
                    <a:pt x="1213" y="1419"/>
                  </a:lnTo>
                  <a:lnTo>
                    <a:pt x="1212" y="1425"/>
                  </a:lnTo>
                  <a:lnTo>
                    <a:pt x="1209" y="1432"/>
                  </a:lnTo>
                  <a:lnTo>
                    <a:pt x="1207" y="1439"/>
                  </a:lnTo>
                  <a:lnTo>
                    <a:pt x="1205" y="1445"/>
                  </a:lnTo>
                  <a:lnTo>
                    <a:pt x="1205" y="1450"/>
                  </a:lnTo>
                  <a:lnTo>
                    <a:pt x="1205" y="1451"/>
                  </a:lnTo>
                  <a:lnTo>
                    <a:pt x="1202" y="1456"/>
                  </a:lnTo>
                  <a:lnTo>
                    <a:pt x="1201" y="1461"/>
                  </a:lnTo>
                  <a:lnTo>
                    <a:pt x="1201" y="1462"/>
                  </a:lnTo>
                  <a:lnTo>
                    <a:pt x="1197" y="1467"/>
                  </a:lnTo>
                  <a:lnTo>
                    <a:pt x="1194" y="1471"/>
                  </a:lnTo>
                  <a:lnTo>
                    <a:pt x="1193" y="1476"/>
                  </a:lnTo>
                  <a:lnTo>
                    <a:pt x="1192" y="1484"/>
                  </a:lnTo>
                  <a:lnTo>
                    <a:pt x="1192" y="1488"/>
                  </a:lnTo>
                  <a:lnTo>
                    <a:pt x="1195" y="1492"/>
                  </a:lnTo>
                  <a:lnTo>
                    <a:pt x="1196" y="1494"/>
                  </a:lnTo>
                  <a:lnTo>
                    <a:pt x="1195" y="1496"/>
                  </a:lnTo>
                  <a:lnTo>
                    <a:pt x="1192" y="1500"/>
                  </a:lnTo>
                  <a:lnTo>
                    <a:pt x="1189" y="1505"/>
                  </a:lnTo>
                  <a:lnTo>
                    <a:pt x="1188" y="1509"/>
                  </a:lnTo>
                  <a:lnTo>
                    <a:pt x="1188" y="1510"/>
                  </a:lnTo>
                  <a:lnTo>
                    <a:pt x="1187" y="1510"/>
                  </a:lnTo>
                  <a:lnTo>
                    <a:pt x="1184" y="1516"/>
                  </a:lnTo>
                  <a:lnTo>
                    <a:pt x="1183" y="1522"/>
                  </a:lnTo>
                  <a:lnTo>
                    <a:pt x="1182" y="1528"/>
                  </a:lnTo>
                  <a:lnTo>
                    <a:pt x="1180" y="1534"/>
                  </a:lnTo>
                  <a:lnTo>
                    <a:pt x="1179" y="1535"/>
                  </a:lnTo>
                  <a:lnTo>
                    <a:pt x="1175" y="1540"/>
                  </a:lnTo>
                  <a:lnTo>
                    <a:pt x="1174" y="1546"/>
                  </a:lnTo>
                  <a:lnTo>
                    <a:pt x="1173" y="1552"/>
                  </a:lnTo>
                  <a:lnTo>
                    <a:pt x="1173" y="1553"/>
                  </a:lnTo>
                  <a:lnTo>
                    <a:pt x="1172" y="1558"/>
                  </a:lnTo>
                  <a:lnTo>
                    <a:pt x="1171" y="1568"/>
                  </a:lnTo>
                  <a:lnTo>
                    <a:pt x="1171" y="1575"/>
                  </a:lnTo>
                  <a:lnTo>
                    <a:pt x="1171" y="1583"/>
                  </a:lnTo>
                  <a:lnTo>
                    <a:pt x="1173" y="1590"/>
                  </a:lnTo>
                  <a:lnTo>
                    <a:pt x="1173" y="1591"/>
                  </a:lnTo>
                  <a:lnTo>
                    <a:pt x="1171" y="1601"/>
                  </a:lnTo>
                  <a:lnTo>
                    <a:pt x="1171" y="1607"/>
                  </a:lnTo>
                  <a:lnTo>
                    <a:pt x="1171" y="1608"/>
                  </a:lnTo>
                  <a:lnTo>
                    <a:pt x="1170" y="1613"/>
                  </a:lnTo>
                  <a:lnTo>
                    <a:pt x="1170" y="1618"/>
                  </a:lnTo>
                  <a:lnTo>
                    <a:pt x="1172" y="1624"/>
                  </a:lnTo>
                  <a:lnTo>
                    <a:pt x="1175" y="1631"/>
                  </a:lnTo>
                  <a:lnTo>
                    <a:pt x="1176" y="1632"/>
                  </a:lnTo>
                  <a:lnTo>
                    <a:pt x="1176" y="1633"/>
                  </a:lnTo>
                  <a:lnTo>
                    <a:pt x="1174" y="1639"/>
                  </a:lnTo>
                  <a:lnTo>
                    <a:pt x="1173" y="1640"/>
                  </a:lnTo>
                  <a:lnTo>
                    <a:pt x="1168" y="1643"/>
                  </a:lnTo>
                  <a:lnTo>
                    <a:pt x="1164" y="1649"/>
                  </a:lnTo>
                  <a:lnTo>
                    <a:pt x="1157" y="1655"/>
                  </a:lnTo>
                  <a:lnTo>
                    <a:pt x="1153" y="1659"/>
                  </a:lnTo>
                  <a:lnTo>
                    <a:pt x="1152" y="1664"/>
                  </a:lnTo>
                  <a:lnTo>
                    <a:pt x="1152" y="1665"/>
                  </a:lnTo>
                  <a:lnTo>
                    <a:pt x="1151" y="1665"/>
                  </a:lnTo>
                  <a:lnTo>
                    <a:pt x="1146" y="1668"/>
                  </a:lnTo>
                  <a:lnTo>
                    <a:pt x="1140" y="1670"/>
                  </a:lnTo>
                  <a:lnTo>
                    <a:pt x="1139" y="1670"/>
                  </a:lnTo>
                  <a:lnTo>
                    <a:pt x="1133" y="1671"/>
                  </a:lnTo>
                  <a:lnTo>
                    <a:pt x="1123" y="1674"/>
                  </a:lnTo>
                  <a:lnTo>
                    <a:pt x="1118" y="1678"/>
                  </a:lnTo>
                  <a:lnTo>
                    <a:pt x="1111" y="1684"/>
                  </a:lnTo>
                  <a:lnTo>
                    <a:pt x="1106" y="1691"/>
                  </a:lnTo>
                  <a:lnTo>
                    <a:pt x="1101" y="1698"/>
                  </a:lnTo>
                  <a:lnTo>
                    <a:pt x="1100" y="1700"/>
                  </a:lnTo>
                  <a:lnTo>
                    <a:pt x="1099" y="1699"/>
                  </a:lnTo>
                  <a:lnTo>
                    <a:pt x="1097" y="1699"/>
                  </a:lnTo>
                  <a:lnTo>
                    <a:pt x="1097" y="1703"/>
                  </a:lnTo>
                  <a:lnTo>
                    <a:pt x="1097" y="1704"/>
                  </a:lnTo>
                  <a:lnTo>
                    <a:pt x="1097" y="1705"/>
                  </a:lnTo>
                  <a:lnTo>
                    <a:pt x="1088" y="1715"/>
                  </a:lnTo>
                  <a:lnTo>
                    <a:pt x="1085" y="1720"/>
                  </a:lnTo>
                  <a:lnTo>
                    <a:pt x="1083" y="1725"/>
                  </a:lnTo>
                  <a:lnTo>
                    <a:pt x="1079" y="1732"/>
                  </a:lnTo>
                  <a:lnTo>
                    <a:pt x="1078" y="1737"/>
                  </a:lnTo>
                  <a:lnTo>
                    <a:pt x="1076" y="1742"/>
                  </a:lnTo>
                  <a:lnTo>
                    <a:pt x="1073" y="1742"/>
                  </a:lnTo>
                  <a:lnTo>
                    <a:pt x="1071" y="1742"/>
                  </a:lnTo>
                  <a:lnTo>
                    <a:pt x="1069" y="1737"/>
                  </a:lnTo>
                  <a:lnTo>
                    <a:pt x="1047" y="1719"/>
                  </a:lnTo>
                  <a:lnTo>
                    <a:pt x="988" y="1667"/>
                  </a:lnTo>
                  <a:lnTo>
                    <a:pt x="987" y="1667"/>
                  </a:lnTo>
                  <a:lnTo>
                    <a:pt x="987" y="1666"/>
                  </a:lnTo>
                  <a:lnTo>
                    <a:pt x="985" y="1661"/>
                  </a:lnTo>
                  <a:lnTo>
                    <a:pt x="981" y="1657"/>
                  </a:lnTo>
                  <a:lnTo>
                    <a:pt x="979" y="1655"/>
                  </a:lnTo>
                  <a:lnTo>
                    <a:pt x="982" y="1653"/>
                  </a:lnTo>
                  <a:lnTo>
                    <a:pt x="991" y="1648"/>
                  </a:lnTo>
                  <a:lnTo>
                    <a:pt x="996" y="1643"/>
                  </a:lnTo>
                  <a:lnTo>
                    <a:pt x="994" y="1640"/>
                  </a:lnTo>
                  <a:lnTo>
                    <a:pt x="992" y="1634"/>
                  </a:lnTo>
                  <a:lnTo>
                    <a:pt x="991" y="1634"/>
                  </a:lnTo>
                  <a:lnTo>
                    <a:pt x="991" y="1633"/>
                  </a:lnTo>
                  <a:lnTo>
                    <a:pt x="991" y="1628"/>
                  </a:lnTo>
                  <a:lnTo>
                    <a:pt x="992" y="1624"/>
                  </a:lnTo>
                  <a:lnTo>
                    <a:pt x="988" y="1622"/>
                  </a:lnTo>
                  <a:lnTo>
                    <a:pt x="983" y="1618"/>
                  </a:lnTo>
                  <a:lnTo>
                    <a:pt x="982" y="1618"/>
                  </a:lnTo>
                  <a:lnTo>
                    <a:pt x="982" y="1617"/>
                  </a:lnTo>
                  <a:lnTo>
                    <a:pt x="980" y="1612"/>
                  </a:lnTo>
                  <a:lnTo>
                    <a:pt x="977" y="1608"/>
                  </a:lnTo>
                  <a:lnTo>
                    <a:pt x="976" y="1608"/>
                  </a:lnTo>
                  <a:lnTo>
                    <a:pt x="976" y="1607"/>
                  </a:lnTo>
                  <a:lnTo>
                    <a:pt x="975" y="1603"/>
                  </a:lnTo>
                  <a:lnTo>
                    <a:pt x="971" y="1600"/>
                  </a:lnTo>
                  <a:lnTo>
                    <a:pt x="965" y="1599"/>
                  </a:lnTo>
                  <a:lnTo>
                    <a:pt x="964" y="1598"/>
                  </a:lnTo>
                  <a:lnTo>
                    <a:pt x="964" y="1597"/>
                  </a:lnTo>
                  <a:lnTo>
                    <a:pt x="963" y="1592"/>
                  </a:lnTo>
                  <a:lnTo>
                    <a:pt x="958" y="1591"/>
                  </a:lnTo>
                  <a:lnTo>
                    <a:pt x="957" y="1591"/>
                  </a:lnTo>
                  <a:lnTo>
                    <a:pt x="957" y="1590"/>
                  </a:lnTo>
                  <a:lnTo>
                    <a:pt x="954" y="1582"/>
                  </a:lnTo>
                  <a:lnTo>
                    <a:pt x="953" y="1582"/>
                  </a:lnTo>
                  <a:lnTo>
                    <a:pt x="953" y="1576"/>
                  </a:lnTo>
                  <a:lnTo>
                    <a:pt x="950" y="1572"/>
                  </a:lnTo>
                  <a:lnTo>
                    <a:pt x="950" y="1571"/>
                  </a:lnTo>
                  <a:lnTo>
                    <a:pt x="948" y="1567"/>
                  </a:lnTo>
                  <a:lnTo>
                    <a:pt x="944" y="1565"/>
                  </a:lnTo>
                  <a:lnTo>
                    <a:pt x="943" y="1564"/>
                  </a:lnTo>
                  <a:lnTo>
                    <a:pt x="940" y="1560"/>
                  </a:lnTo>
                  <a:lnTo>
                    <a:pt x="936" y="1561"/>
                  </a:lnTo>
                  <a:lnTo>
                    <a:pt x="932" y="1561"/>
                  </a:lnTo>
                  <a:lnTo>
                    <a:pt x="933" y="1557"/>
                  </a:lnTo>
                  <a:lnTo>
                    <a:pt x="936" y="1553"/>
                  </a:lnTo>
                  <a:lnTo>
                    <a:pt x="935" y="1548"/>
                  </a:lnTo>
                  <a:lnTo>
                    <a:pt x="935" y="1542"/>
                  </a:lnTo>
                  <a:lnTo>
                    <a:pt x="935" y="1540"/>
                  </a:lnTo>
                  <a:lnTo>
                    <a:pt x="936" y="1540"/>
                  </a:lnTo>
                  <a:lnTo>
                    <a:pt x="942" y="1536"/>
                  </a:lnTo>
                  <a:lnTo>
                    <a:pt x="942" y="1535"/>
                  </a:lnTo>
                  <a:lnTo>
                    <a:pt x="945" y="1534"/>
                  </a:lnTo>
                  <a:lnTo>
                    <a:pt x="943" y="1531"/>
                  </a:lnTo>
                  <a:lnTo>
                    <a:pt x="942" y="1530"/>
                  </a:lnTo>
                  <a:lnTo>
                    <a:pt x="943" y="1528"/>
                  </a:lnTo>
                  <a:lnTo>
                    <a:pt x="945" y="1523"/>
                  </a:lnTo>
                  <a:lnTo>
                    <a:pt x="946" y="1519"/>
                  </a:lnTo>
                  <a:lnTo>
                    <a:pt x="944" y="1516"/>
                  </a:lnTo>
                  <a:lnTo>
                    <a:pt x="943" y="1515"/>
                  </a:lnTo>
                  <a:lnTo>
                    <a:pt x="943" y="1513"/>
                  </a:lnTo>
                  <a:lnTo>
                    <a:pt x="945" y="1508"/>
                  </a:lnTo>
                  <a:lnTo>
                    <a:pt x="948" y="1503"/>
                  </a:lnTo>
                  <a:lnTo>
                    <a:pt x="946" y="1498"/>
                  </a:lnTo>
                  <a:lnTo>
                    <a:pt x="946" y="1497"/>
                  </a:lnTo>
                  <a:lnTo>
                    <a:pt x="946" y="1496"/>
                  </a:lnTo>
                  <a:lnTo>
                    <a:pt x="949" y="1490"/>
                  </a:lnTo>
                  <a:lnTo>
                    <a:pt x="951" y="1485"/>
                  </a:lnTo>
                  <a:lnTo>
                    <a:pt x="951" y="1484"/>
                  </a:lnTo>
                  <a:lnTo>
                    <a:pt x="955" y="1479"/>
                  </a:lnTo>
                  <a:lnTo>
                    <a:pt x="958" y="1476"/>
                  </a:lnTo>
                  <a:lnTo>
                    <a:pt x="961" y="1470"/>
                  </a:lnTo>
                  <a:lnTo>
                    <a:pt x="963" y="1465"/>
                  </a:lnTo>
                  <a:lnTo>
                    <a:pt x="963" y="1463"/>
                  </a:lnTo>
                  <a:lnTo>
                    <a:pt x="965" y="1463"/>
                  </a:lnTo>
                  <a:lnTo>
                    <a:pt x="971" y="1463"/>
                  </a:lnTo>
                  <a:lnTo>
                    <a:pt x="972" y="1463"/>
                  </a:lnTo>
                  <a:lnTo>
                    <a:pt x="973" y="1463"/>
                  </a:lnTo>
                  <a:lnTo>
                    <a:pt x="977" y="1466"/>
                  </a:lnTo>
                  <a:lnTo>
                    <a:pt x="984" y="1466"/>
                  </a:lnTo>
                  <a:lnTo>
                    <a:pt x="985" y="1466"/>
                  </a:lnTo>
                  <a:lnTo>
                    <a:pt x="986" y="1466"/>
                  </a:lnTo>
                  <a:lnTo>
                    <a:pt x="991" y="1468"/>
                  </a:lnTo>
                  <a:lnTo>
                    <a:pt x="995" y="1469"/>
                  </a:lnTo>
                  <a:lnTo>
                    <a:pt x="1000" y="1467"/>
                  </a:lnTo>
                  <a:lnTo>
                    <a:pt x="1003" y="1463"/>
                  </a:lnTo>
                  <a:lnTo>
                    <a:pt x="1003" y="1459"/>
                  </a:lnTo>
                  <a:lnTo>
                    <a:pt x="998" y="1456"/>
                  </a:lnTo>
                  <a:lnTo>
                    <a:pt x="993" y="1456"/>
                  </a:lnTo>
                  <a:lnTo>
                    <a:pt x="991" y="1455"/>
                  </a:lnTo>
                  <a:lnTo>
                    <a:pt x="991" y="1452"/>
                  </a:lnTo>
                  <a:lnTo>
                    <a:pt x="992" y="1447"/>
                  </a:lnTo>
                  <a:lnTo>
                    <a:pt x="992" y="1446"/>
                  </a:lnTo>
                  <a:lnTo>
                    <a:pt x="993" y="1446"/>
                  </a:lnTo>
                  <a:lnTo>
                    <a:pt x="996" y="1441"/>
                  </a:lnTo>
                  <a:lnTo>
                    <a:pt x="997" y="1436"/>
                  </a:lnTo>
                  <a:lnTo>
                    <a:pt x="998" y="1429"/>
                  </a:lnTo>
                  <a:lnTo>
                    <a:pt x="998" y="1428"/>
                  </a:lnTo>
                  <a:lnTo>
                    <a:pt x="1001" y="1422"/>
                  </a:lnTo>
                  <a:lnTo>
                    <a:pt x="1003" y="1416"/>
                  </a:lnTo>
                  <a:lnTo>
                    <a:pt x="1003" y="1415"/>
                  </a:lnTo>
                  <a:lnTo>
                    <a:pt x="1004" y="1415"/>
                  </a:lnTo>
                  <a:lnTo>
                    <a:pt x="1009" y="1412"/>
                  </a:lnTo>
                  <a:lnTo>
                    <a:pt x="1010" y="1412"/>
                  </a:lnTo>
                  <a:lnTo>
                    <a:pt x="1016" y="1412"/>
                  </a:lnTo>
                  <a:lnTo>
                    <a:pt x="1022" y="1414"/>
                  </a:lnTo>
                  <a:lnTo>
                    <a:pt x="1024" y="1414"/>
                  </a:lnTo>
                  <a:lnTo>
                    <a:pt x="1024" y="1412"/>
                  </a:lnTo>
                  <a:lnTo>
                    <a:pt x="1024" y="1411"/>
                  </a:lnTo>
                  <a:lnTo>
                    <a:pt x="1025" y="1406"/>
                  </a:lnTo>
                  <a:lnTo>
                    <a:pt x="1025" y="1405"/>
                  </a:lnTo>
                  <a:lnTo>
                    <a:pt x="1026" y="1404"/>
                  </a:lnTo>
                  <a:lnTo>
                    <a:pt x="1030" y="1401"/>
                  </a:lnTo>
                  <a:lnTo>
                    <a:pt x="1034" y="1395"/>
                  </a:lnTo>
                  <a:lnTo>
                    <a:pt x="1037" y="1390"/>
                  </a:lnTo>
                  <a:lnTo>
                    <a:pt x="1039" y="1391"/>
                  </a:lnTo>
                  <a:lnTo>
                    <a:pt x="1041" y="1391"/>
                  </a:lnTo>
                  <a:lnTo>
                    <a:pt x="1042" y="1393"/>
                  </a:lnTo>
                  <a:lnTo>
                    <a:pt x="1043" y="1392"/>
                  </a:lnTo>
                  <a:lnTo>
                    <a:pt x="1047" y="1388"/>
                  </a:lnTo>
                  <a:lnTo>
                    <a:pt x="1050" y="1382"/>
                  </a:lnTo>
                  <a:lnTo>
                    <a:pt x="1050" y="1381"/>
                  </a:lnTo>
                  <a:lnTo>
                    <a:pt x="1054" y="1376"/>
                  </a:lnTo>
                  <a:lnTo>
                    <a:pt x="1058" y="1372"/>
                  </a:lnTo>
                  <a:lnTo>
                    <a:pt x="1058" y="1371"/>
                  </a:lnTo>
                  <a:lnTo>
                    <a:pt x="1059" y="1371"/>
                  </a:lnTo>
                  <a:lnTo>
                    <a:pt x="1065" y="1370"/>
                  </a:lnTo>
                  <a:lnTo>
                    <a:pt x="1068" y="1369"/>
                  </a:lnTo>
                  <a:lnTo>
                    <a:pt x="1067" y="1364"/>
                  </a:lnTo>
                  <a:lnTo>
                    <a:pt x="1066" y="1363"/>
                  </a:lnTo>
                  <a:lnTo>
                    <a:pt x="1067" y="1362"/>
                  </a:lnTo>
                  <a:lnTo>
                    <a:pt x="1071" y="1357"/>
                  </a:lnTo>
                  <a:lnTo>
                    <a:pt x="1072" y="1357"/>
                  </a:lnTo>
                  <a:lnTo>
                    <a:pt x="1072" y="1356"/>
                  </a:lnTo>
                  <a:lnTo>
                    <a:pt x="1076" y="1354"/>
                  </a:lnTo>
                  <a:lnTo>
                    <a:pt x="1077" y="1349"/>
                  </a:lnTo>
                  <a:lnTo>
                    <a:pt x="1080" y="1344"/>
                  </a:lnTo>
                  <a:lnTo>
                    <a:pt x="1081" y="1340"/>
                  </a:lnTo>
                  <a:lnTo>
                    <a:pt x="1079" y="1335"/>
                  </a:lnTo>
                  <a:lnTo>
                    <a:pt x="1076" y="1329"/>
                  </a:lnTo>
                  <a:lnTo>
                    <a:pt x="1072" y="1326"/>
                  </a:lnTo>
                  <a:lnTo>
                    <a:pt x="1070" y="1324"/>
                  </a:lnTo>
                  <a:lnTo>
                    <a:pt x="1072" y="1322"/>
                  </a:lnTo>
                  <a:lnTo>
                    <a:pt x="1072" y="1321"/>
                  </a:lnTo>
                  <a:lnTo>
                    <a:pt x="1070" y="1321"/>
                  </a:lnTo>
                  <a:lnTo>
                    <a:pt x="1065" y="1321"/>
                  </a:lnTo>
                  <a:lnTo>
                    <a:pt x="1064" y="1321"/>
                  </a:lnTo>
                  <a:lnTo>
                    <a:pt x="1059" y="1318"/>
                  </a:lnTo>
                  <a:lnTo>
                    <a:pt x="1059" y="1317"/>
                  </a:lnTo>
                  <a:lnTo>
                    <a:pt x="1055" y="1314"/>
                  </a:lnTo>
                  <a:lnTo>
                    <a:pt x="1054" y="1314"/>
                  </a:lnTo>
                  <a:lnTo>
                    <a:pt x="1054" y="1313"/>
                  </a:lnTo>
                  <a:lnTo>
                    <a:pt x="1051" y="1309"/>
                  </a:lnTo>
                  <a:lnTo>
                    <a:pt x="1050" y="1308"/>
                  </a:lnTo>
                  <a:lnTo>
                    <a:pt x="1050" y="1307"/>
                  </a:lnTo>
                  <a:lnTo>
                    <a:pt x="1051" y="1303"/>
                  </a:lnTo>
                  <a:lnTo>
                    <a:pt x="1048" y="1302"/>
                  </a:lnTo>
                  <a:lnTo>
                    <a:pt x="1044" y="1302"/>
                  </a:lnTo>
                  <a:lnTo>
                    <a:pt x="1043" y="1302"/>
                  </a:lnTo>
                  <a:lnTo>
                    <a:pt x="1037" y="1302"/>
                  </a:lnTo>
                  <a:lnTo>
                    <a:pt x="1035" y="1302"/>
                  </a:lnTo>
                  <a:lnTo>
                    <a:pt x="1035" y="1299"/>
                  </a:lnTo>
                  <a:lnTo>
                    <a:pt x="1035" y="1295"/>
                  </a:lnTo>
                  <a:lnTo>
                    <a:pt x="1032" y="1292"/>
                  </a:lnTo>
                  <a:lnTo>
                    <a:pt x="1027" y="1287"/>
                  </a:lnTo>
                  <a:lnTo>
                    <a:pt x="1027" y="1286"/>
                  </a:lnTo>
                  <a:lnTo>
                    <a:pt x="1026" y="1282"/>
                  </a:lnTo>
                  <a:lnTo>
                    <a:pt x="1023" y="1283"/>
                  </a:lnTo>
                  <a:lnTo>
                    <a:pt x="1016" y="1283"/>
                  </a:lnTo>
                  <a:lnTo>
                    <a:pt x="1010" y="1284"/>
                  </a:lnTo>
                  <a:lnTo>
                    <a:pt x="1009" y="1284"/>
                  </a:lnTo>
                  <a:lnTo>
                    <a:pt x="1004" y="1282"/>
                  </a:lnTo>
                  <a:lnTo>
                    <a:pt x="999" y="1280"/>
                  </a:lnTo>
                  <a:lnTo>
                    <a:pt x="998" y="1280"/>
                  </a:lnTo>
                  <a:lnTo>
                    <a:pt x="998" y="1279"/>
                  </a:lnTo>
                  <a:lnTo>
                    <a:pt x="994" y="1275"/>
                  </a:lnTo>
                  <a:lnTo>
                    <a:pt x="993" y="1275"/>
                  </a:lnTo>
                  <a:lnTo>
                    <a:pt x="991" y="1272"/>
                  </a:lnTo>
                  <a:lnTo>
                    <a:pt x="987" y="1272"/>
                  </a:lnTo>
                  <a:lnTo>
                    <a:pt x="986" y="1272"/>
                  </a:lnTo>
                  <a:lnTo>
                    <a:pt x="982" y="1272"/>
                  </a:lnTo>
                  <a:lnTo>
                    <a:pt x="978" y="1274"/>
                  </a:lnTo>
                  <a:lnTo>
                    <a:pt x="977" y="1275"/>
                  </a:lnTo>
                  <a:lnTo>
                    <a:pt x="976" y="1274"/>
                  </a:lnTo>
                  <a:lnTo>
                    <a:pt x="970" y="1273"/>
                  </a:lnTo>
                  <a:lnTo>
                    <a:pt x="970" y="1272"/>
                  </a:lnTo>
                  <a:lnTo>
                    <a:pt x="969" y="1272"/>
                  </a:lnTo>
                  <a:lnTo>
                    <a:pt x="966" y="1267"/>
                  </a:lnTo>
                  <a:lnTo>
                    <a:pt x="964" y="1262"/>
                  </a:lnTo>
                  <a:lnTo>
                    <a:pt x="959" y="1261"/>
                  </a:lnTo>
                  <a:lnTo>
                    <a:pt x="958" y="1260"/>
                  </a:lnTo>
                  <a:lnTo>
                    <a:pt x="955" y="1255"/>
                  </a:lnTo>
                  <a:lnTo>
                    <a:pt x="951" y="1251"/>
                  </a:lnTo>
                  <a:lnTo>
                    <a:pt x="948" y="1250"/>
                  </a:lnTo>
                  <a:lnTo>
                    <a:pt x="947" y="1253"/>
                  </a:lnTo>
                  <a:lnTo>
                    <a:pt x="947" y="1255"/>
                  </a:lnTo>
                  <a:lnTo>
                    <a:pt x="945" y="1255"/>
                  </a:lnTo>
                  <a:lnTo>
                    <a:pt x="939" y="1256"/>
                  </a:lnTo>
                  <a:lnTo>
                    <a:pt x="937" y="1256"/>
                  </a:lnTo>
                  <a:lnTo>
                    <a:pt x="936" y="1253"/>
                  </a:lnTo>
                  <a:lnTo>
                    <a:pt x="936" y="1249"/>
                  </a:lnTo>
                  <a:lnTo>
                    <a:pt x="933" y="1246"/>
                  </a:lnTo>
                  <a:lnTo>
                    <a:pt x="930" y="1248"/>
                  </a:lnTo>
                  <a:lnTo>
                    <a:pt x="922" y="1250"/>
                  </a:lnTo>
                  <a:lnTo>
                    <a:pt x="921" y="1251"/>
                  </a:lnTo>
                  <a:lnTo>
                    <a:pt x="919" y="1250"/>
                  </a:lnTo>
                  <a:lnTo>
                    <a:pt x="916" y="1246"/>
                  </a:lnTo>
                  <a:lnTo>
                    <a:pt x="912" y="1243"/>
                  </a:lnTo>
                  <a:lnTo>
                    <a:pt x="908" y="1243"/>
                  </a:lnTo>
                  <a:lnTo>
                    <a:pt x="906" y="1247"/>
                  </a:lnTo>
                  <a:lnTo>
                    <a:pt x="906" y="1248"/>
                  </a:lnTo>
                  <a:lnTo>
                    <a:pt x="905" y="1248"/>
                  </a:lnTo>
                  <a:lnTo>
                    <a:pt x="898" y="1251"/>
                  </a:lnTo>
                  <a:lnTo>
                    <a:pt x="893" y="1252"/>
                  </a:lnTo>
                  <a:lnTo>
                    <a:pt x="892" y="1253"/>
                  </a:lnTo>
                  <a:lnTo>
                    <a:pt x="886" y="1253"/>
                  </a:lnTo>
                  <a:lnTo>
                    <a:pt x="882" y="1255"/>
                  </a:lnTo>
                  <a:lnTo>
                    <a:pt x="878" y="1259"/>
                  </a:lnTo>
                  <a:lnTo>
                    <a:pt x="877" y="1260"/>
                  </a:lnTo>
                  <a:lnTo>
                    <a:pt x="875" y="1259"/>
                  </a:lnTo>
                  <a:lnTo>
                    <a:pt x="867" y="1255"/>
                  </a:lnTo>
                  <a:lnTo>
                    <a:pt x="861" y="1252"/>
                  </a:lnTo>
                  <a:lnTo>
                    <a:pt x="856" y="1253"/>
                  </a:lnTo>
                  <a:lnTo>
                    <a:pt x="855" y="1253"/>
                  </a:lnTo>
                  <a:lnTo>
                    <a:pt x="849" y="1252"/>
                  </a:lnTo>
                  <a:lnTo>
                    <a:pt x="847" y="1251"/>
                  </a:lnTo>
                  <a:lnTo>
                    <a:pt x="847" y="1250"/>
                  </a:lnTo>
                  <a:lnTo>
                    <a:pt x="842" y="1230"/>
                  </a:lnTo>
                  <a:lnTo>
                    <a:pt x="842" y="1229"/>
                  </a:lnTo>
                  <a:lnTo>
                    <a:pt x="842" y="1206"/>
                  </a:lnTo>
                  <a:lnTo>
                    <a:pt x="830" y="1192"/>
                  </a:lnTo>
                  <a:lnTo>
                    <a:pt x="826" y="1187"/>
                  </a:lnTo>
                  <a:lnTo>
                    <a:pt x="821" y="1181"/>
                  </a:lnTo>
                  <a:lnTo>
                    <a:pt x="776" y="1129"/>
                  </a:lnTo>
                  <a:lnTo>
                    <a:pt x="771" y="1130"/>
                  </a:lnTo>
                  <a:lnTo>
                    <a:pt x="770" y="1130"/>
                  </a:lnTo>
                  <a:lnTo>
                    <a:pt x="766" y="1130"/>
                  </a:lnTo>
                  <a:lnTo>
                    <a:pt x="764" y="1134"/>
                  </a:lnTo>
                  <a:lnTo>
                    <a:pt x="763" y="1134"/>
                  </a:lnTo>
                  <a:lnTo>
                    <a:pt x="758" y="1137"/>
                  </a:lnTo>
                  <a:lnTo>
                    <a:pt x="757" y="1137"/>
                  </a:lnTo>
                  <a:lnTo>
                    <a:pt x="751" y="1139"/>
                  </a:lnTo>
                  <a:lnTo>
                    <a:pt x="750" y="1140"/>
                  </a:lnTo>
                  <a:lnTo>
                    <a:pt x="749" y="1139"/>
                  </a:lnTo>
                  <a:lnTo>
                    <a:pt x="744" y="1138"/>
                  </a:lnTo>
                  <a:lnTo>
                    <a:pt x="739" y="1136"/>
                  </a:lnTo>
                  <a:lnTo>
                    <a:pt x="732" y="1137"/>
                  </a:lnTo>
                  <a:lnTo>
                    <a:pt x="727" y="1139"/>
                  </a:lnTo>
                  <a:lnTo>
                    <a:pt x="725" y="1140"/>
                  </a:lnTo>
                  <a:lnTo>
                    <a:pt x="724" y="1137"/>
                  </a:lnTo>
                  <a:lnTo>
                    <a:pt x="722" y="1132"/>
                  </a:lnTo>
                  <a:lnTo>
                    <a:pt x="718" y="1127"/>
                  </a:lnTo>
                  <a:lnTo>
                    <a:pt x="716" y="1123"/>
                  </a:lnTo>
                  <a:lnTo>
                    <a:pt x="713" y="1120"/>
                  </a:lnTo>
                  <a:lnTo>
                    <a:pt x="709" y="1122"/>
                  </a:lnTo>
                  <a:lnTo>
                    <a:pt x="709" y="1123"/>
                  </a:lnTo>
                  <a:lnTo>
                    <a:pt x="708" y="1123"/>
                  </a:lnTo>
                  <a:lnTo>
                    <a:pt x="702" y="1123"/>
                  </a:lnTo>
                  <a:lnTo>
                    <a:pt x="696" y="1124"/>
                  </a:lnTo>
                  <a:lnTo>
                    <a:pt x="695" y="1124"/>
                  </a:lnTo>
                  <a:lnTo>
                    <a:pt x="694" y="1123"/>
                  </a:lnTo>
                  <a:lnTo>
                    <a:pt x="688" y="1119"/>
                  </a:lnTo>
                  <a:lnTo>
                    <a:pt x="684" y="1119"/>
                  </a:lnTo>
                  <a:lnTo>
                    <a:pt x="682" y="1119"/>
                  </a:lnTo>
                  <a:lnTo>
                    <a:pt x="681" y="1118"/>
                  </a:lnTo>
                  <a:lnTo>
                    <a:pt x="679" y="1114"/>
                  </a:lnTo>
                  <a:lnTo>
                    <a:pt x="675" y="1113"/>
                  </a:lnTo>
                  <a:lnTo>
                    <a:pt x="674" y="1113"/>
                  </a:lnTo>
                  <a:lnTo>
                    <a:pt x="668" y="1111"/>
                  </a:lnTo>
                  <a:lnTo>
                    <a:pt x="666" y="1110"/>
                  </a:lnTo>
                  <a:lnTo>
                    <a:pt x="667" y="1108"/>
                  </a:lnTo>
                  <a:lnTo>
                    <a:pt x="668" y="1104"/>
                  </a:lnTo>
                  <a:lnTo>
                    <a:pt x="664" y="1102"/>
                  </a:lnTo>
                  <a:lnTo>
                    <a:pt x="663" y="1102"/>
                  </a:lnTo>
                  <a:lnTo>
                    <a:pt x="662" y="1101"/>
                  </a:lnTo>
                  <a:lnTo>
                    <a:pt x="659" y="1097"/>
                  </a:lnTo>
                  <a:lnTo>
                    <a:pt x="654" y="1094"/>
                  </a:lnTo>
                  <a:lnTo>
                    <a:pt x="650" y="1091"/>
                  </a:lnTo>
                  <a:lnTo>
                    <a:pt x="649" y="1091"/>
                  </a:lnTo>
                  <a:lnTo>
                    <a:pt x="649" y="1090"/>
                  </a:lnTo>
                  <a:lnTo>
                    <a:pt x="646" y="1087"/>
                  </a:lnTo>
                  <a:lnTo>
                    <a:pt x="642" y="1087"/>
                  </a:lnTo>
                  <a:lnTo>
                    <a:pt x="641" y="1087"/>
                  </a:lnTo>
                  <a:lnTo>
                    <a:pt x="640" y="1086"/>
                  </a:lnTo>
                  <a:lnTo>
                    <a:pt x="635" y="1083"/>
                  </a:lnTo>
                  <a:lnTo>
                    <a:pt x="630" y="1079"/>
                  </a:lnTo>
                  <a:lnTo>
                    <a:pt x="627" y="1075"/>
                  </a:lnTo>
                  <a:lnTo>
                    <a:pt x="622" y="1073"/>
                  </a:lnTo>
                  <a:lnTo>
                    <a:pt x="621" y="1073"/>
                  </a:lnTo>
                  <a:lnTo>
                    <a:pt x="620" y="1072"/>
                  </a:lnTo>
                  <a:lnTo>
                    <a:pt x="618" y="1068"/>
                  </a:lnTo>
                  <a:lnTo>
                    <a:pt x="613" y="1066"/>
                  </a:lnTo>
                  <a:lnTo>
                    <a:pt x="613" y="1065"/>
                  </a:lnTo>
                  <a:lnTo>
                    <a:pt x="608" y="1062"/>
                  </a:lnTo>
                  <a:lnTo>
                    <a:pt x="608" y="1061"/>
                  </a:lnTo>
                  <a:lnTo>
                    <a:pt x="607" y="1061"/>
                  </a:lnTo>
                  <a:lnTo>
                    <a:pt x="604" y="1057"/>
                  </a:lnTo>
                  <a:lnTo>
                    <a:pt x="599" y="1053"/>
                  </a:lnTo>
                  <a:lnTo>
                    <a:pt x="595" y="1049"/>
                  </a:lnTo>
                  <a:lnTo>
                    <a:pt x="595" y="1048"/>
                  </a:lnTo>
                  <a:lnTo>
                    <a:pt x="591" y="1044"/>
                  </a:lnTo>
                  <a:lnTo>
                    <a:pt x="588" y="1040"/>
                  </a:lnTo>
                  <a:lnTo>
                    <a:pt x="583" y="1038"/>
                  </a:lnTo>
                  <a:lnTo>
                    <a:pt x="578" y="1037"/>
                  </a:lnTo>
                  <a:lnTo>
                    <a:pt x="577" y="1037"/>
                  </a:lnTo>
                  <a:lnTo>
                    <a:pt x="573" y="1035"/>
                  </a:lnTo>
                  <a:lnTo>
                    <a:pt x="568" y="1036"/>
                  </a:lnTo>
                  <a:lnTo>
                    <a:pt x="566" y="1036"/>
                  </a:lnTo>
                  <a:lnTo>
                    <a:pt x="565" y="1035"/>
                  </a:lnTo>
                  <a:lnTo>
                    <a:pt x="562" y="1031"/>
                  </a:lnTo>
                  <a:lnTo>
                    <a:pt x="557" y="1029"/>
                  </a:lnTo>
                  <a:lnTo>
                    <a:pt x="556" y="1029"/>
                  </a:lnTo>
                  <a:lnTo>
                    <a:pt x="552" y="1027"/>
                  </a:lnTo>
                  <a:lnTo>
                    <a:pt x="547" y="1027"/>
                  </a:lnTo>
                  <a:lnTo>
                    <a:pt x="546" y="1027"/>
                  </a:lnTo>
                  <a:lnTo>
                    <a:pt x="541" y="1026"/>
                  </a:lnTo>
                  <a:lnTo>
                    <a:pt x="536" y="1028"/>
                  </a:lnTo>
                  <a:lnTo>
                    <a:pt x="531" y="1028"/>
                  </a:lnTo>
                  <a:lnTo>
                    <a:pt x="526" y="1030"/>
                  </a:lnTo>
                  <a:lnTo>
                    <a:pt x="525" y="1030"/>
                  </a:lnTo>
                  <a:lnTo>
                    <a:pt x="519" y="1032"/>
                  </a:lnTo>
                  <a:lnTo>
                    <a:pt x="514" y="1033"/>
                  </a:lnTo>
                  <a:lnTo>
                    <a:pt x="509" y="1035"/>
                  </a:lnTo>
                  <a:lnTo>
                    <a:pt x="505" y="1037"/>
                  </a:lnTo>
                  <a:lnTo>
                    <a:pt x="501" y="1041"/>
                  </a:lnTo>
                  <a:lnTo>
                    <a:pt x="498" y="1045"/>
                  </a:lnTo>
                  <a:lnTo>
                    <a:pt x="497" y="1046"/>
                  </a:lnTo>
                  <a:lnTo>
                    <a:pt x="492" y="1049"/>
                  </a:lnTo>
                  <a:lnTo>
                    <a:pt x="489" y="1051"/>
                  </a:lnTo>
                  <a:lnTo>
                    <a:pt x="488" y="1048"/>
                  </a:lnTo>
                  <a:lnTo>
                    <a:pt x="487" y="1043"/>
                  </a:lnTo>
                  <a:lnTo>
                    <a:pt x="483" y="1041"/>
                  </a:lnTo>
                  <a:lnTo>
                    <a:pt x="483" y="1040"/>
                  </a:lnTo>
                  <a:lnTo>
                    <a:pt x="479" y="1037"/>
                  </a:lnTo>
                  <a:lnTo>
                    <a:pt x="475" y="1038"/>
                  </a:lnTo>
                  <a:lnTo>
                    <a:pt x="474" y="1038"/>
                  </a:lnTo>
                  <a:lnTo>
                    <a:pt x="473" y="1038"/>
                  </a:lnTo>
                  <a:lnTo>
                    <a:pt x="468" y="1035"/>
                  </a:lnTo>
                  <a:lnTo>
                    <a:pt x="467" y="1035"/>
                  </a:lnTo>
                  <a:lnTo>
                    <a:pt x="463" y="1032"/>
                  </a:lnTo>
                  <a:lnTo>
                    <a:pt x="459" y="1032"/>
                  </a:lnTo>
                  <a:lnTo>
                    <a:pt x="456" y="1032"/>
                  </a:lnTo>
                  <a:lnTo>
                    <a:pt x="456" y="1029"/>
                  </a:lnTo>
                  <a:lnTo>
                    <a:pt x="456" y="1026"/>
                  </a:lnTo>
                  <a:lnTo>
                    <a:pt x="453" y="1026"/>
                  </a:lnTo>
                  <a:lnTo>
                    <a:pt x="452" y="1026"/>
                  </a:lnTo>
                  <a:lnTo>
                    <a:pt x="451" y="1026"/>
                  </a:lnTo>
                  <a:lnTo>
                    <a:pt x="447" y="1023"/>
                  </a:lnTo>
                  <a:lnTo>
                    <a:pt x="442" y="1021"/>
                  </a:lnTo>
                  <a:lnTo>
                    <a:pt x="436" y="1020"/>
                  </a:lnTo>
                  <a:lnTo>
                    <a:pt x="435" y="1019"/>
                  </a:lnTo>
                  <a:lnTo>
                    <a:pt x="431" y="1015"/>
                  </a:lnTo>
                  <a:lnTo>
                    <a:pt x="430" y="1014"/>
                  </a:lnTo>
                  <a:lnTo>
                    <a:pt x="430" y="1012"/>
                  </a:lnTo>
                  <a:lnTo>
                    <a:pt x="431" y="1007"/>
                  </a:lnTo>
                  <a:lnTo>
                    <a:pt x="432" y="1002"/>
                  </a:lnTo>
                  <a:lnTo>
                    <a:pt x="432" y="996"/>
                  </a:lnTo>
                  <a:lnTo>
                    <a:pt x="433" y="990"/>
                  </a:lnTo>
                  <a:lnTo>
                    <a:pt x="433" y="989"/>
                  </a:lnTo>
                  <a:lnTo>
                    <a:pt x="437" y="984"/>
                  </a:lnTo>
                  <a:lnTo>
                    <a:pt x="441" y="976"/>
                  </a:lnTo>
                  <a:lnTo>
                    <a:pt x="444" y="966"/>
                  </a:lnTo>
                  <a:lnTo>
                    <a:pt x="445" y="966"/>
                  </a:lnTo>
                  <a:lnTo>
                    <a:pt x="448" y="962"/>
                  </a:lnTo>
                  <a:lnTo>
                    <a:pt x="447" y="958"/>
                  </a:lnTo>
                  <a:lnTo>
                    <a:pt x="444" y="956"/>
                  </a:lnTo>
                  <a:lnTo>
                    <a:pt x="439" y="955"/>
                  </a:lnTo>
                  <a:lnTo>
                    <a:pt x="438" y="955"/>
                  </a:lnTo>
                  <a:lnTo>
                    <a:pt x="433" y="953"/>
                  </a:lnTo>
                  <a:lnTo>
                    <a:pt x="428" y="952"/>
                  </a:lnTo>
                  <a:lnTo>
                    <a:pt x="427" y="951"/>
                  </a:lnTo>
                  <a:lnTo>
                    <a:pt x="422" y="949"/>
                  </a:lnTo>
                  <a:lnTo>
                    <a:pt x="418" y="946"/>
                  </a:lnTo>
                  <a:lnTo>
                    <a:pt x="414" y="947"/>
                  </a:lnTo>
                  <a:lnTo>
                    <a:pt x="408" y="948"/>
                  </a:lnTo>
                  <a:lnTo>
                    <a:pt x="407" y="948"/>
                  </a:lnTo>
                  <a:lnTo>
                    <a:pt x="402" y="946"/>
                  </a:lnTo>
                  <a:lnTo>
                    <a:pt x="396" y="944"/>
                  </a:lnTo>
                  <a:lnTo>
                    <a:pt x="390" y="942"/>
                  </a:lnTo>
                  <a:lnTo>
                    <a:pt x="384" y="941"/>
                  </a:lnTo>
                  <a:lnTo>
                    <a:pt x="383" y="941"/>
                  </a:lnTo>
                  <a:lnTo>
                    <a:pt x="383" y="940"/>
                  </a:lnTo>
                  <a:lnTo>
                    <a:pt x="379" y="938"/>
                  </a:lnTo>
                  <a:lnTo>
                    <a:pt x="374" y="939"/>
                  </a:lnTo>
                  <a:lnTo>
                    <a:pt x="373" y="939"/>
                  </a:lnTo>
                  <a:lnTo>
                    <a:pt x="367" y="939"/>
                  </a:lnTo>
                  <a:lnTo>
                    <a:pt x="366" y="939"/>
                  </a:lnTo>
                  <a:lnTo>
                    <a:pt x="361" y="938"/>
                  </a:lnTo>
                  <a:lnTo>
                    <a:pt x="358" y="940"/>
                  </a:lnTo>
                  <a:lnTo>
                    <a:pt x="357" y="941"/>
                  </a:lnTo>
                  <a:lnTo>
                    <a:pt x="351" y="942"/>
                  </a:lnTo>
                  <a:lnTo>
                    <a:pt x="346" y="942"/>
                  </a:lnTo>
                  <a:lnTo>
                    <a:pt x="342" y="946"/>
                  </a:lnTo>
                  <a:lnTo>
                    <a:pt x="341" y="946"/>
                  </a:lnTo>
                  <a:lnTo>
                    <a:pt x="336" y="948"/>
                  </a:lnTo>
                  <a:lnTo>
                    <a:pt x="335" y="948"/>
                  </a:lnTo>
                  <a:lnTo>
                    <a:pt x="330" y="949"/>
                  </a:lnTo>
                  <a:lnTo>
                    <a:pt x="325" y="951"/>
                  </a:lnTo>
                  <a:lnTo>
                    <a:pt x="324" y="951"/>
                  </a:lnTo>
                  <a:lnTo>
                    <a:pt x="319" y="952"/>
                  </a:lnTo>
                  <a:lnTo>
                    <a:pt x="314" y="954"/>
                  </a:lnTo>
                  <a:lnTo>
                    <a:pt x="311" y="958"/>
                  </a:lnTo>
                  <a:lnTo>
                    <a:pt x="310" y="958"/>
                  </a:lnTo>
                  <a:lnTo>
                    <a:pt x="310" y="959"/>
                  </a:lnTo>
                  <a:lnTo>
                    <a:pt x="304" y="960"/>
                  </a:lnTo>
                  <a:lnTo>
                    <a:pt x="299" y="962"/>
                  </a:lnTo>
                  <a:lnTo>
                    <a:pt x="295" y="966"/>
                  </a:lnTo>
                  <a:lnTo>
                    <a:pt x="291" y="969"/>
                  </a:lnTo>
                  <a:lnTo>
                    <a:pt x="291" y="970"/>
                  </a:lnTo>
                  <a:lnTo>
                    <a:pt x="290" y="970"/>
                  </a:lnTo>
                  <a:lnTo>
                    <a:pt x="285" y="972"/>
                  </a:lnTo>
                  <a:lnTo>
                    <a:pt x="280" y="974"/>
                  </a:lnTo>
                  <a:lnTo>
                    <a:pt x="279" y="974"/>
                  </a:lnTo>
                  <a:lnTo>
                    <a:pt x="276" y="974"/>
                  </a:lnTo>
                  <a:lnTo>
                    <a:pt x="275" y="978"/>
                  </a:lnTo>
                  <a:lnTo>
                    <a:pt x="275" y="979"/>
                  </a:lnTo>
                  <a:lnTo>
                    <a:pt x="275" y="980"/>
                  </a:lnTo>
                  <a:lnTo>
                    <a:pt x="271" y="984"/>
                  </a:lnTo>
                  <a:lnTo>
                    <a:pt x="268" y="989"/>
                  </a:lnTo>
                  <a:lnTo>
                    <a:pt x="268" y="990"/>
                  </a:lnTo>
                  <a:lnTo>
                    <a:pt x="267" y="990"/>
                  </a:lnTo>
                  <a:lnTo>
                    <a:pt x="261" y="992"/>
                  </a:lnTo>
                  <a:lnTo>
                    <a:pt x="257" y="994"/>
                  </a:lnTo>
                  <a:lnTo>
                    <a:pt x="256" y="994"/>
                  </a:lnTo>
                  <a:lnTo>
                    <a:pt x="256" y="995"/>
                  </a:lnTo>
                  <a:lnTo>
                    <a:pt x="251" y="996"/>
                  </a:lnTo>
                  <a:lnTo>
                    <a:pt x="248" y="999"/>
                  </a:lnTo>
                  <a:lnTo>
                    <a:pt x="248" y="1000"/>
                  </a:lnTo>
                  <a:lnTo>
                    <a:pt x="247" y="1000"/>
                  </a:lnTo>
                  <a:lnTo>
                    <a:pt x="239" y="1002"/>
                  </a:lnTo>
                  <a:lnTo>
                    <a:pt x="236" y="1006"/>
                  </a:lnTo>
                  <a:lnTo>
                    <a:pt x="232" y="1011"/>
                  </a:lnTo>
                  <a:lnTo>
                    <a:pt x="232" y="1012"/>
                  </a:lnTo>
                  <a:lnTo>
                    <a:pt x="231" y="1013"/>
                  </a:lnTo>
                  <a:lnTo>
                    <a:pt x="224" y="1015"/>
                  </a:lnTo>
                  <a:lnTo>
                    <a:pt x="223" y="1015"/>
                  </a:lnTo>
                  <a:lnTo>
                    <a:pt x="223" y="1014"/>
                  </a:lnTo>
                  <a:lnTo>
                    <a:pt x="217" y="1013"/>
                  </a:lnTo>
                  <a:lnTo>
                    <a:pt x="213" y="1011"/>
                  </a:lnTo>
                  <a:lnTo>
                    <a:pt x="209" y="1012"/>
                  </a:lnTo>
                  <a:lnTo>
                    <a:pt x="204" y="1015"/>
                  </a:lnTo>
                  <a:lnTo>
                    <a:pt x="200" y="1019"/>
                  </a:lnTo>
                  <a:lnTo>
                    <a:pt x="196" y="1023"/>
                  </a:lnTo>
                  <a:lnTo>
                    <a:pt x="195" y="1023"/>
                  </a:lnTo>
                  <a:lnTo>
                    <a:pt x="191" y="1026"/>
                  </a:lnTo>
                  <a:lnTo>
                    <a:pt x="186" y="1030"/>
                  </a:lnTo>
                  <a:lnTo>
                    <a:pt x="186" y="1031"/>
                  </a:lnTo>
                  <a:lnTo>
                    <a:pt x="181" y="1033"/>
                  </a:lnTo>
                  <a:lnTo>
                    <a:pt x="177" y="1036"/>
                  </a:lnTo>
                  <a:lnTo>
                    <a:pt x="177" y="1037"/>
                  </a:lnTo>
                  <a:lnTo>
                    <a:pt x="172" y="1040"/>
                  </a:lnTo>
                  <a:lnTo>
                    <a:pt x="171" y="1041"/>
                  </a:lnTo>
                  <a:lnTo>
                    <a:pt x="166" y="1041"/>
                  </a:lnTo>
                  <a:lnTo>
                    <a:pt x="162" y="1045"/>
                  </a:lnTo>
                  <a:lnTo>
                    <a:pt x="161" y="1045"/>
                  </a:lnTo>
                  <a:lnTo>
                    <a:pt x="160" y="1045"/>
                  </a:lnTo>
                  <a:lnTo>
                    <a:pt x="154" y="1044"/>
                  </a:lnTo>
                  <a:lnTo>
                    <a:pt x="149" y="1042"/>
                  </a:lnTo>
                  <a:lnTo>
                    <a:pt x="145" y="1042"/>
                  </a:lnTo>
                  <a:lnTo>
                    <a:pt x="142" y="1046"/>
                  </a:lnTo>
                  <a:lnTo>
                    <a:pt x="139" y="1051"/>
                  </a:lnTo>
                  <a:lnTo>
                    <a:pt x="138" y="1051"/>
                  </a:lnTo>
                  <a:lnTo>
                    <a:pt x="134" y="1055"/>
                  </a:lnTo>
                  <a:lnTo>
                    <a:pt x="133" y="1055"/>
                  </a:lnTo>
                  <a:lnTo>
                    <a:pt x="129" y="1057"/>
                  </a:lnTo>
                  <a:lnTo>
                    <a:pt x="127" y="1062"/>
                  </a:lnTo>
                  <a:lnTo>
                    <a:pt x="126" y="1063"/>
                  </a:lnTo>
                  <a:lnTo>
                    <a:pt x="121" y="1067"/>
                  </a:lnTo>
                  <a:lnTo>
                    <a:pt x="115" y="1070"/>
                  </a:lnTo>
                  <a:lnTo>
                    <a:pt x="114" y="1070"/>
                  </a:lnTo>
                  <a:lnTo>
                    <a:pt x="109" y="1071"/>
                  </a:lnTo>
                  <a:lnTo>
                    <a:pt x="103" y="1070"/>
                  </a:lnTo>
                  <a:lnTo>
                    <a:pt x="99" y="1069"/>
                  </a:lnTo>
                  <a:lnTo>
                    <a:pt x="96" y="1073"/>
                  </a:lnTo>
                  <a:lnTo>
                    <a:pt x="96" y="1074"/>
                  </a:lnTo>
                  <a:lnTo>
                    <a:pt x="95" y="1074"/>
                  </a:lnTo>
                  <a:lnTo>
                    <a:pt x="89" y="1076"/>
                  </a:lnTo>
                  <a:lnTo>
                    <a:pt x="88" y="1076"/>
                  </a:lnTo>
                  <a:lnTo>
                    <a:pt x="87" y="1075"/>
                  </a:lnTo>
                  <a:lnTo>
                    <a:pt x="82" y="1072"/>
                  </a:lnTo>
                  <a:lnTo>
                    <a:pt x="78" y="1071"/>
                  </a:lnTo>
                  <a:lnTo>
                    <a:pt x="75" y="1073"/>
                  </a:lnTo>
                  <a:lnTo>
                    <a:pt x="73" y="1078"/>
                  </a:lnTo>
                  <a:lnTo>
                    <a:pt x="73" y="1079"/>
                  </a:lnTo>
                  <a:lnTo>
                    <a:pt x="71" y="1079"/>
                  </a:lnTo>
                  <a:lnTo>
                    <a:pt x="66" y="1081"/>
                  </a:lnTo>
                  <a:lnTo>
                    <a:pt x="62" y="1083"/>
                  </a:lnTo>
                  <a:lnTo>
                    <a:pt x="60" y="1088"/>
                  </a:lnTo>
                  <a:lnTo>
                    <a:pt x="59" y="1089"/>
                  </a:lnTo>
                  <a:lnTo>
                    <a:pt x="54" y="1092"/>
                  </a:lnTo>
                  <a:lnTo>
                    <a:pt x="52" y="1093"/>
                  </a:lnTo>
                  <a:lnTo>
                    <a:pt x="51" y="1091"/>
                  </a:lnTo>
                  <a:lnTo>
                    <a:pt x="48" y="1086"/>
                  </a:lnTo>
                  <a:lnTo>
                    <a:pt x="47" y="1086"/>
                  </a:lnTo>
                  <a:lnTo>
                    <a:pt x="45" y="1079"/>
                  </a:lnTo>
                  <a:lnTo>
                    <a:pt x="45" y="1078"/>
                  </a:lnTo>
                  <a:lnTo>
                    <a:pt x="46" y="1077"/>
                  </a:lnTo>
                  <a:lnTo>
                    <a:pt x="50" y="1073"/>
                  </a:lnTo>
                  <a:lnTo>
                    <a:pt x="51" y="1072"/>
                  </a:lnTo>
                  <a:lnTo>
                    <a:pt x="56" y="1071"/>
                  </a:lnTo>
                  <a:lnTo>
                    <a:pt x="58" y="1067"/>
                  </a:lnTo>
                  <a:lnTo>
                    <a:pt x="61" y="1062"/>
                  </a:lnTo>
                  <a:lnTo>
                    <a:pt x="63" y="1057"/>
                  </a:lnTo>
                  <a:lnTo>
                    <a:pt x="63" y="1056"/>
                  </a:lnTo>
                  <a:lnTo>
                    <a:pt x="64" y="1056"/>
                  </a:lnTo>
                  <a:lnTo>
                    <a:pt x="68" y="1052"/>
                  </a:lnTo>
                  <a:lnTo>
                    <a:pt x="70" y="1049"/>
                  </a:lnTo>
                  <a:lnTo>
                    <a:pt x="70" y="1044"/>
                  </a:lnTo>
                  <a:lnTo>
                    <a:pt x="70" y="1043"/>
                  </a:lnTo>
                  <a:lnTo>
                    <a:pt x="71" y="1043"/>
                  </a:lnTo>
                  <a:lnTo>
                    <a:pt x="72" y="1038"/>
                  </a:lnTo>
                  <a:lnTo>
                    <a:pt x="70" y="1035"/>
                  </a:lnTo>
                  <a:lnTo>
                    <a:pt x="67" y="1029"/>
                  </a:lnTo>
                  <a:lnTo>
                    <a:pt x="65" y="1024"/>
                  </a:lnTo>
                  <a:lnTo>
                    <a:pt x="62" y="1017"/>
                  </a:lnTo>
                  <a:lnTo>
                    <a:pt x="61" y="1015"/>
                  </a:lnTo>
                  <a:lnTo>
                    <a:pt x="62" y="1014"/>
                  </a:lnTo>
                  <a:lnTo>
                    <a:pt x="65" y="1010"/>
                  </a:lnTo>
                  <a:lnTo>
                    <a:pt x="68" y="1005"/>
                  </a:lnTo>
                  <a:lnTo>
                    <a:pt x="68" y="1001"/>
                  </a:lnTo>
                  <a:lnTo>
                    <a:pt x="68" y="1000"/>
                  </a:lnTo>
                  <a:lnTo>
                    <a:pt x="69" y="995"/>
                  </a:lnTo>
                  <a:lnTo>
                    <a:pt x="67" y="991"/>
                  </a:lnTo>
                  <a:lnTo>
                    <a:pt x="66" y="989"/>
                  </a:lnTo>
                  <a:lnTo>
                    <a:pt x="67" y="988"/>
                  </a:lnTo>
                  <a:lnTo>
                    <a:pt x="69" y="983"/>
                  </a:lnTo>
                  <a:lnTo>
                    <a:pt x="69" y="982"/>
                  </a:lnTo>
                  <a:lnTo>
                    <a:pt x="72" y="979"/>
                  </a:lnTo>
                  <a:lnTo>
                    <a:pt x="72" y="974"/>
                  </a:lnTo>
                  <a:lnTo>
                    <a:pt x="72" y="973"/>
                  </a:lnTo>
                  <a:lnTo>
                    <a:pt x="74" y="969"/>
                  </a:lnTo>
                  <a:lnTo>
                    <a:pt x="73" y="964"/>
                  </a:lnTo>
                  <a:lnTo>
                    <a:pt x="72" y="958"/>
                  </a:lnTo>
                  <a:lnTo>
                    <a:pt x="72" y="952"/>
                  </a:lnTo>
                  <a:lnTo>
                    <a:pt x="72" y="947"/>
                  </a:lnTo>
                  <a:lnTo>
                    <a:pt x="72" y="942"/>
                  </a:lnTo>
                  <a:lnTo>
                    <a:pt x="71" y="937"/>
                  </a:lnTo>
                  <a:lnTo>
                    <a:pt x="75" y="939"/>
                  </a:lnTo>
                  <a:lnTo>
                    <a:pt x="79" y="941"/>
                  </a:lnTo>
                  <a:lnTo>
                    <a:pt x="83" y="939"/>
                  </a:lnTo>
                  <a:lnTo>
                    <a:pt x="87" y="937"/>
                  </a:lnTo>
                  <a:lnTo>
                    <a:pt x="88" y="934"/>
                  </a:lnTo>
                  <a:lnTo>
                    <a:pt x="86" y="931"/>
                  </a:lnTo>
                  <a:lnTo>
                    <a:pt x="85" y="931"/>
                  </a:lnTo>
                  <a:lnTo>
                    <a:pt x="85" y="930"/>
                  </a:lnTo>
                  <a:lnTo>
                    <a:pt x="83" y="924"/>
                  </a:lnTo>
                  <a:lnTo>
                    <a:pt x="81" y="919"/>
                  </a:lnTo>
                  <a:lnTo>
                    <a:pt x="78" y="916"/>
                  </a:lnTo>
                  <a:lnTo>
                    <a:pt x="74" y="915"/>
                  </a:lnTo>
                  <a:lnTo>
                    <a:pt x="73" y="915"/>
                  </a:lnTo>
                  <a:lnTo>
                    <a:pt x="72" y="915"/>
                  </a:lnTo>
                  <a:lnTo>
                    <a:pt x="67" y="911"/>
                  </a:lnTo>
                  <a:lnTo>
                    <a:pt x="66" y="910"/>
                  </a:lnTo>
                  <a:lnTo>
                    <a:pt x="67" y="909"/>
                  </a:lnTo>
                  <a:lnTo>
                    <a:pt x="67" y="905"/>
                  </a:lnTo>
                  <a:lnTo>
                    <a:pt x="63" y="905"/>
                  </a:lnTo>
                  <a:lnTo>
                    <a:pt x="62" y="905"/>
                  </a:lnTo>
                  <a:lnTo>
                    <a:pt x="62" y="904"/>
                  </a:lnTo>
                  <a:lnTo>
                    <a:pt x="57" y="900"/>
                  </a:lnTo>
                  <a:lnTo>
                    <a:pt x="57" y="899"/>
                  </a:lnTo>
                  <a:lnTo>
                    <a:pt x="55" y="895"/>
                  </a:lnTo>
                  <a:lnTo>
                    <a:pt x="48" y="894"/>
                  </a:lnTo>
                  <a:lnTo>
                    <a:pt x="46" y="894"/>
                  </a:lnTo>
                  <a:lnTo>
                    <a:pt x="45" y="893"/>
                  </a:lnTo>
                  <a:lnTo>
                    <a:pt x="44" y="888"/>
                  </a:lnTo>
                  <a:lnTo>
                    <a:pt x="40" y="886"/>
                  </a:lnTo>
                  <a:lnTo>
                    <a:pt x="34" y="884"/>
                  </a:lnTo>
                  <a:lnTo>
                    <a:pt x="34" y="881"/>
                  </a:lnTo>
                  <a:lnTo>
                    <a:pt x="34" y="879"/>
                  </a:lnTo>
                  <a:lnTo>
                    <a:pt x="38" y="877"/>
                  </a:lnTo>
                  <a:lnTo>
                    <a:pt x="39" y="872"/>
                  </a:lnTo>
                  <a:lnTo>
                    <a:pt x="39" y="871"/>
                  </a:lnTo>
                  <a:lnTo>
                    <a:pt x="42" y="867"/>
                  </a:lnTo>
                  <a:lnTo>
                    <a:pt x="42" y="863"/>
                  </a:lnTo>
                  <a:lnTo>
                    <a:pt x="37" y="857"/>
                  </a:lnTo>
                  <a:lnTo>
                    <a:pt x="36" y="857"/>
                  </a:lnTo>
                  <a:lnTo>
                    <a:pt x="36" y="856"/>
                  </a:lnTo>
                  <a:lnTo>
                    <a:pt x="35" y="847"/>
                  </a:lnTo>
                  <a:lnTo>
                    <a:pt x="35" y="846"/>
                  </a:lnTo>
                  <a:lnTo>
                    <a:pt x="35" y="845"/>
                  </a:lnTo>
                  <a:lnTo>
                    <a:pt x="39" y="840"/>
                  </a:lnTo>
                  <a:lnTo>
                    <a:pt x="39" y="835"/>
                  </a:lnTo>
                  <a:lnTo>
                    <a:pt x="36" y="831"/>
                  </a:lnTo>
                  <a:lnTo>
                    <a:pt x="35" y="829"/>
                  </a:lnTo>
                  <a:lnTo>
                    <a:pt x="37" y="827"/>
                  </a:lnTo>
                  <a:lnTo>
                    <a:pt x="41" y="824"/>
                  </a:lnTo>
                  <a:lnTo>
                    <a:pt x="41" y="819"/>
                  </a:lnTo>
                  <a:lnTo>
                    <a:pt x="42" y="815"/>
                  </a:lnTo>
                  <a:lnTo>
                    <a:pt x="38" y="811"/>
                  </a:lnTo>
                  <a:lnTo>
                    <a:pt x="37" y="809"/>
                  </a:lnTo>
                  <a:lnTo>
                    <a:pt x="38" y="807"/>
                  </a:lnTo>
                  <a:lnTo>
                    <a:pt x="42" y="802"/>
                  </a:lnTo>
                  <a:lnTo>
                    <a:pt x="46" y="798"/>
                  </a:lnTo>
                  <a:lnTo>
                    <a:pt x="47" y="798"/>
                  </a:lnTo>
                  <a:lnTo>
                    <a:pt x="52" y="795"/>
                  </a:lnTo>
                  <a:lnTo>
                    <a:pt x="54" y="793"/>
                  </a:lnTo>
                  <a:lnTo>
                    <a:pt x="53" y="792"/>
                  </a:lnTo>
                  <a:lnTo>
                    <a:pt x="49" y="792"/>
                  </a:lnTo>
                  <a:lnTo>
                    <a:pt x="48" y="792"/>
                  </a:lnTo>
                  <a:lnTo>
                    <a:pt x="47" y="790"/>
                  </a:lnTo>
                  <a:lnTo>
                    <a:pt x="44" y="785"/>
                  </a:lnTo>
                  <a:lnTo>
                    <a:pt x="44" y="783"/>
                  </a:lnTo>
                  <a:lnTo>
                    <a:pt x="44" y="782"/>
                  </a:lnTo>
                  <a:lnTo>
                    <a:pt x="47" y="775"/>
                  </a:lnTo>
                  <a:lnTo>
                    <a:pt x="49" y="771"/>
                  </a:lnTo>
                  <a:lnTo>
                    <a:pt x="47" y="766"/>
                  </a:lnTo>
                  <a:lnTo>
                    <a:pt x="46" y="765"/>
                  </a:lnTo>
                  <a:lnTo>
                    <a:pt x="47" y="764"/>
                  </a:lnTo>
                  <a:lnTo>
                    <a:pt x="49" y="758"/>
                  </a:lnTo>
                  <a:lnTo>
                    <a:pt x="49" y="757"/>
                  </a:lnTo>
                  <a:lnTo>
                    <a:pt x="51" y="756"/>
                  </a:lnTo>
                  <a:lnTo>
                    <a:pt x="56" y="755"/>
                  </a:lnTo>
                  <a:lnTo>
                    <a:pt x="56" y="754"/>
                  </a:lnTo>
                  <a:lnTo>
                    <a:pt x="57" y="754"/>
                  </a:lnTo>
                  <a:lnTo>
                    <a:pt x="63" y="753"/>
                  </a:lnTo>
                  <a:lnTo>
                    <a:pt x="67" y="751"/>
                  </a:lnTo>
                  <a:lnTo>
                    <a:pt x="71" y="747"/>
                  </a:lnTo>
                  <a:lnTo>
                    <a:pt x="71" y="746"/>
                  </a:lnTo>
                  <a:lnTo>
                    <a:pt x="72" y="746"/>
                  </a:lnTo>
                  <a:lnTo>
                    <a:pt x="77" y="744"/>
                  </a:lnTo>
                  <a:lnTo>
                    <a:pt x="79" y="741"/>
                  </a:lnTo>
                  <a:lnTo>
                    <a:pt x="78" y="740"/>
                  </a:lnTo>
                  <a:lnTo>
                    <a:pt x="74" y="741"/>
                  </a:lnTo>
                  <a:lnTo>
                    <a:pt x="68" y="743"/>
                  </a:lnTo>
                  <a:lnTo>
                    <a:pt x="61" y="746"/>
                  </a:lnTo>
                  <a:lnTo>
                    <a:pt x="60" y="747"/>
                  </a:lnTo>
                  <a:lnTo>
                    <a:pt x="55" y="747"/>
                  </a:lnTo>
                  <a:lnTo>
                    <a:pt x="49" y="750"/>
                  </a:lnTo>
                  <a:lnTo>
                    <a:pt x="43" y="751"/>
                  </a:lnTo>
                  <a:lnTo>
                    <a:pt x="41" y="752"/>
                  </a:lnTo>
                  <a:lnTo>
                    <a:pt x="40" y="750"/>
                  </a:lnTo>
                  <a:lnTo>
                    <a:pt x="38" y="745"/>
                  </a:lnTo>
                  <a:lnTo>
                    <a:pt x="34" y="743"/>
                  </a:lnTo>
                  <a:lnTo>
                    <a:pt x="31" y="741"/>
                  </a:lnTo>
                  <a:lnTo>
                    <a:pt x="33" y="739"/>
                  </a:lnTo>
                  <a:lnTo>
                    <a:pt x="35" y="736"/>
                  </a:lnTo>
                  <a:lnTo>
                    <a:pt x="33" y="733"/>
                  </a:lnTo>
                  <a:lnTo>
                    <a:pt x="32" y="732"/>
                  </a:lnTo>
                  <a:lnTo>
                    <a:pt x="32" y="730"/>
                  </a:lnTo>
                  <a:lnTo>
                    <a:pt x="34" y="724"/>
                  </a:lnTo>
                  <a:lnTo>
                    <a:pt x="36" y="719"/>
                  </a:lnTo>
                  <a:lnTo>
                    <a:pt x="38" y="714"/>
                  </a:lnTo>
                  <a:lnTo>
                    <a:pt x="36" y="710"/>
                  </a:lnTo>
                  <a:lnTo>
                    <a:pt x="34" y="705"/>
                  </a:lnTo>
                  <a:lnTo>
                    <a:pt x="33" y="703"/>
                  </a:lnTo>
                  <a:lnTo>
                    <a:pt x="34" y="702"/>
                  </a:lnTo>
                  <a:lnTo>
                    <a:pt x="39" y="697"/>
                  </a:lnTo>
                  <a:lnTo>
                    <a:pt x="42" y="693"/>
                  </a:lnTo>
                  <a:lnTo>
                    <a:pt x="45" y="688"/>
                  </a:lnTo>
                  <a:lnTo>
                    <a:pt x="46" y="687"/>
                  </a:lnTo>
                  <a:lnTo>
                    <a:pt x="51" y="685"/>
                  </a:lnTo>
                  <a:lnTo>
                    <a:pt x="52" y="684"/>
                  </a:lnTo>
                  <a:lnTo>
                    <a:pt x="53" y="684"/>
                  </a:lnTo>
                  <a:lnTo>
                    <a:pt x="58" y="685"/>
                  </a:lnTo>
                  <a:lnTo>
                    <a:pt x="63" y="682"/>
                  </a:lnTo>
                  <a:lnTo>
                    <a:pt x="64" y="682"/>
                  </a:lnTo>
                  <a:lnTo>
                    <a:pt x="69" y="680"/>
                  </a:lnTo>
                  <a:lnTo>
                    <a:pt x="70" y="678"/>
                  </a:lnTo>
                  <a:lnTo>
                    <a:pt x="66" y="677"/>
                  </a:lnTo>
                  <a:lnTo>
                    <a:pt x="60" y="678"/>
                  </a:lnTo>
                  <a:lnTo>
                    <a:pt x="55" y="680"/>
                  </a:lnTo>
                  <a:lnTo>
                    <a:pt x="54" y="680"/>
                  </a:lnTo>
                  <a:lnTo>
                    <a:pt x="53" y="680"/>
                  </a:lnTo>
                  <a:lnTo>
                    <a:pt x="48" y="679"/>
                  </a:lnTo>
                  <a:lnTo>
                    <a:pt x="42" y="681"/>
                  </a:lnTo>
                  <a:lnTo>
                    <a:pt x="41" y="679"/>
                  </a:lnTo>
                  <a:lnTo>
                    <a:pt x="39" y="677"/>
                  </a:lnTo>
                  <a:lnTo>
                    <a:pt x="41" y="672"/>
                  </a:lnTo>
                  <a:lnTo>
                    <a:pt x="42" y="667"/>
                  </a:lnTo>
                  <a:lnTo>
                    <a:pt x="44" y="660"/>
                  </a:lnTo>
                  <a:lnTo>
                    <a:pt x="45" y="655"/>
                  </a:lnTo>
                  <a:lnTo>
                    <a:pt x="44" y="650"/>
                  </a:lnTo>
                  <a:lnTo>
                    <a:pt x="44" y="649"/>
                  </a:lnTo>
                  <a:lnTo>
                    <a:pt x="44" y="643"/>
                  </a:lnTo>
                  <a:lnTo>
                    <a:pt x="45" y="642"/>
                  </a:lnTo>
                  <a:lnTo>
                    <a:pt x="47" y="638"/>
                  </a:lnTo>
                  <a:lnTo>
                    <a:pt x="44" y="636"/>
                  </a:lnTo>
                  <a:lnTo>
                    <a:pt x="42" y="634"/>
                  </a:lnTo>
                  <a:lnTo>
                    <a:pt x="44" y="632"/>
                  </a:lnTo>
                  <a:lnTo>
                    <a:pt x="48" y="628"/>
                  </a:lnTo>
                  <a:lnTo>
                    <a:pt x="47" y="624"/>
                  </a:lnTo>
                  <a:lnTo>
                    <a:pt x="46" y="618"/>
                  </a:lnTo>
                  <a:lnTo>
                    <a:pt x="46" y="617"/>
                  </a:lnTo>
                  <a:lnTo>
                    <a:pt x="47" y="616"/>
                  </a:lnTo>
                  <a:lnTo>
                    <a:pt x="49" y="611"/>
                  </a:lnTo>
                  <a:lnTo>
                    <a:pt x="53" y="606"/>
                  </a:lnTo>
                  <a:lnTo>
                    <a:pt x="54" y="606"/>
                  </a:lnTo>
                  <a:lnTo>
                    <a:pt x="55" y="605"/>
                  </a:lnTo>
                  <a:lnTo>
                    <a:pt x="62" y="603"/>
                  </a:lnTo>
                  <a:lnTo>
                    <a:pt x="63" y="603"/>
                  </a:lnTo>
                  <a:lnTo>
                    <a:pt x="67" y="603"/>
                  </a:lnTo>
                  <a:lnTo>
                    <a:pt x="68" y="601"/>
                  </a:lnTo>
                  <a:lnTo>
                    <a:pt x="67" y="599"/>
                  </a:lnTo>
                  <a:lnTo>
                    <a:pt x="64" y="601"/>
                  </a:lnTo>
                  <a:lnTo>
                    <a:pt x="63" y="601"/>
                  </a:lnTo>
                  <a:lnTo>
                    <a:pt x="58" y="602"/>
                  </a:lnTo>
                  <a:lnTo>
                    <a:pt x="55" y="603"/>
                  </a:lnTo>
                  <a:lnTo>
                    <a:pt x="54" y="600"/>
                  </a:lnTo>
                  <a:lnTo>
                    <a:pt x="52" y="593"/>
                  </a:lnTo>
                  <a:lnTo>
                    <a:pt x="52" y="588"/>
                  </a:lnTo>
                  <a:lnTo>
                    <a:pt x="48" y="587"/>
                  </a:lnTo>
                  <a:lnTo>
                    <a:pt x="46" y="587"/>
                  </a:lnTo>
                  <a:lnTo>
                    <a:pt x="46" y="585"/>
                  </a:lnTo>
                  <a:lnTo>
                    <a:pt x="46" y="579"/>
                  </a:lnTo>
                  <a:lnTo>
                    <a:pt x="44" y="575"/>
                  </a:lnTo>
                  <a:lnTo>
                    <a:pt x="39" y="572"/>
                  </a:lnTo>
                  <a:lnTo>
                    <a:pt x="37" y="570"/>
                  </a:lnTo>
                  <a:lnTo>
                    <a:pt x="39" y="568"/>
                  </a:lnTo>
                  <a:lnTo>
                    <a:pt x="40" y="566"/>
                  </a:lnTo>
                  <a:lnTo>
                    <a:pt x="37" y="564"/>
                  </a:lnTo>
                  <a:lnTo>
                    <a:pt x="36" y="564"/>
                  </a:lnTo>
                  <a:lnTo>
                    <a:pt x="36" y="562"/>
                  </a:lnTo>
                  <a:lnTo>
                    <a:pt x="35" y="557"/>
                  </a:lnTo>
                  <a:lnTo>
                    <a:pt x="35" y="556"/>
                  </a:lnTo>
                  <a:lnTo>
                    <a:pt x="36" y="550"/>
                  </a:lnTo>
                  <a:lnTo>
                    <a:pt x="33" y="546"/>
                  </a:lnTo>
                  <a:lnTo>
                    <a:pt x="32" y="545"/>
                  </a:lnTo>
                  <a:lnTo>
                    <a:pt x="32" y="544"/>
                  </a:lnTo>
                  <a:lnTo>
                    <a:pt x="34" y="538"/>
                  </a:lnTo>
                  <a:lnTo>
                    <a:pt x="35" y="532"/>
                  </a:lnTo>
                  <a:lnTo>
                    <a:pt x="34" y="527"/>
                  </a:lnTo>
                  <a:lnTo>
                    <a:pt x="34" y="526"/>
                  </a:lnTo>
                  <a:lnTo>
                    <a:pt x="35" y="521"/>
                  </a:lnTo>
                  <a:lnTo>
                    <a:pt x="32" y="516"/>
                  </a:lnTo>
                  <a:lnTo>
                    <a:pt x="32" y="514"/>
                  </a:lnTo>
                  <a:lnTo>
                    <a:pt x="33" y="512"/>
                  </a:lnTo>
                  <a:lnTo>
                    <a:pt x="37" y="509"/>
                  </a:lnTo>
                  <a:lnTo>
                    <a:pt x="41" y="505"/>
                  </a:lnTo>
                  <a:lnTo>
                    <a:pt x="41" y="504"/>
                  </a:lnTo>
                  <a:lnTo>
                    <a:pt x="42" y="504"/>
                  </a:lnTo>
                  <a:lnTo>
                    <a:pt x="46" y="501"/>
                  </a:lnTo>
                  <a:lnTo>
                    <a:pt x="47" y="501"/>
                  </a:lnTo>
                  <a:lnTo>
                    <a:pt x="55" y="499"/>
                  </a:lnTo>
                  <a:lnTo>
                    <a:pt x="56" y="499"/>
                  </a:lnTo>
                  <a:lnTo>
                    <a:pt x="62" y="499"/>
                  </a:lnTo>
                  <a:lnTo>
                    <a:pt x="67" y="497"/>
                  </a:lnTo>
                  <a:lnTo>
                    <a:pt x="70" y="496"/>
                  </a:lnTo>
                  <a:lnTo>
                    <a:pt x="68" y="497"/>
                  </a:lnTo>
                  <a:lnTo>
                    <a:pt x="67" y="497"/>
                  </a:lnTo>
                  <a:lnTo>
                    <a:pt x="62" y="497"/>
                  </a:lnTo>
                  <a:lnTo>
                    <a:pt x="61" y="497"/>
                  </a:lnTo>
                  <a:lnTo>
                    <a:pt x="60" y="497"/>
                  </a:lnTo>
                  <a:lnTo>
                    <a:pt x="55" y="494"/>
                  </a:lnTo>
                  <a:lnTo>
                    <a:pt x="51" y="495"/>
                  </a:lnTo>
                  <a:lnTo>
                    <a:pt x="49" y="496"/>
                  </a:lnTo>
                  <a:lnTo>
                    <a:pt x="48" y="495"/>
                  </a:lnTo>
                  <a:lnTo>
                    <a:pt x="43" y="492"/>
                  </a:lnTo>
                  <a:lnTo>
                    <a:pt x="42" y="492"/>
                  </a:lnTo>
                  <a:lnTo>
                    <a:pt x="42" y="491"/>
                  </a:lnTo>
                  <a:lnTo>
                    <a:pt x="39" y="486"/>
                  </a:lnTo>
                  <a:lnTo>
                    <a:pt x="37" y="484"/>
                  </a:lnTo>
                  <a:lnTo>
                    <a:pt x="39" y="482"/>
                  </a:lnTo>
                  <a:lnTo>
                    <a:pt x="43" y="479"/>
                  </a:lnTo>
                  <a:lnTo>
                    <a:pt x="46" y="475"/>
                  </a:lnTo>
                  <a:lnTo>
                    <a:pt x="47" y="471"/>
                  </a:lnTo>
                  <a:lnTo>
                    <a:pt x="44" y="469"/>
                  </a:lnTo>
                  <a:lnTo>
                    <a:pt x="41" y="467"/>
                  </a:lnTo>
                  <a:lnTo>
                    <a:pt x="44" y="465"/>
                  </a:lnTo>
                  <a:lnTo>
                    <a:pt x="49" y="460"/>
                  </a:lnTo>
                  <a:lnTo>
                    <a:pt x="52" y="457"/>
                  </a:lnTo>
                  <a:lnTo>
                    <a:pt x="52" y="453"/>
                  </a:lnTo>
                  <a:lnTo>
                    <a:pt x="50" y="448"/>
                  </a:lnTo>
                  <a:lnTo>
                    <a:pt x="49" y="445"/>
                  </a:lnTo>
                  <a:lnTo>
                    <a:pt x="52" y="444"/>
                  </a:lnTo>
                  <a:lnTo>
                    <a:pt x="57" y="443"/>
                  </a:lnTo>
                  <a:lnTo>
                    <a:pt x="58" y="443"/>
                  </a:lnTo>
                  <a:lnTo>
                    <a:pt x="64" y="443"/>
                  </a:lnTo>
                  <a:lnTo>
                    <a:pt x="66" y="443"/>
                  </a:lnTo>
                  <a:lnTo>
                    <a:pt x="66" y="444"/>
                  </a:lnTo>
                  <a:lnTo>
                    <a:pt x="70" y="447"/>
                  </a:lnTo>
                  <a:lnTo>
                    <a:pt x="75" y="449"/>
                  </a:lnTo>
                  <a:lnTo>
                    <a:pt x="79" y="449"/>
                  </a:lnTo>
                  <a:lnTo>
                    <a:pt x="85" y="448"/>
                  </a:lnTo>
                  <a:lnTo>
                    <a:pt x="86" y="448"/>
                  </a:lnTo>
                  <a:lnTo>
                    <a:pt x="88" y="448"/>
                  </a:lnTo>
                  <a:lnTo>
                    <a:pt x="88" y="447"/>
                  </a:lnTo>
                  <a:lnTo>
                    <a:pt x="84" y="446"/>
                  </a:lnTo>
                  <a:lnTo>
                    <a:pt x="79" y="445"/>
                  </a:lnTo>
                  <a:lnTo>
                    <a:pt x="73" y="445"/>
                  </a:lnTo>
                  <a:lnTo>
                    <a:pt x="72" y="445"/>
                  </a:lnTo>
                  <a:lnTo>
                    <a:pt x="71" y="444"/>
                  </a:lnTo>
                  <a:lnTo>
                    <a:pt x="68" y="440"/>
                  </a:lnTo>
                  <a:lnTo>
                    <a:pt x="63" y="436"/>
                  </a:lnTo>
                  <a:lnTo>
                    <a:pt x="58" y="435"/>
                  </a:lnTo>
                  <a:lnTo>
                    <a:pt x="52" y="432"/>
                  </a:lnTo>
                  <a:lnTo>
                    <a:pt x="46" y="431"/>
                  </a:lnTo>
                  <a:lnTo>
                    <a:pt x="40" y="431"/>
                  </a:lnTo>
                  <a:lnTo>
                    <a:pt x="39" y="430"/>
                  </a:lnTo>
                  <a:lnTo>
                    <a:pt x="34" y="428"/>
                  </a:lnTo>
                  <a:lnTo>
                    <a:pt x="33" y="428"/>
                  </a:lnTo>
                  <a:lnTo>
                    <a:pt x="28" y="426"/>
                  </a:lnTo>
                  <a:lnTo>
                    <a:pt x="23" y="423"/>
                  </a:lnTo>
                  <a:lnTo>
                    <a:pt x="22" y="423"/>
                  </a:lnTo>
                  <a:lnTo>
                    <a:pt x="17" y="419"/>
                  </a:lnTo>
                  <a:lnTo>
                    <a:pt x="16" y="418"/>
                  </a:lnTo>
                  <a:lnTo>
                    <a:pt x="16" y="417"/>
                  </a:lnTo>
                  <a:lnTo>
                    <a:pt x="16" y="411"/>
                  </a:lnTo>
                  <a:lnTo>
                    <a:pt x="13" y="406"/>
                  </a:lnTo>
                  <a:lnTo>
                    <a:pt x="12" y="401"/>
                  </a:lnTo>
                  <a:lnTo>
                    <a:pt x="8" y="399"/>
                  </a:lnTo>
                  <a:lnTo>
                    <a:pt x="7" y="398"/>
                  </a:lnTo>
                  <a:lnTo>
                    <a:pt x="4" y="393"/>
                  </a:lnTo>
                  <a:lnTo>
                    <a:pt x="4" y="392"/>
                  </a:lnTo>
                  <a:lnTo>
                    <a:pt x="3" y="392"/>
                  </a:lnTo>
                  <a:lnTo>
                    <a:pt x="1" y="387"/>
                  </a:lnTo>
                  <a:lnTo>
                    <a:pt x="0" y="387"/>
                  </a:lnTo>
                  <a:lnTo>
                    <a:pt x="1" y="385"/>
                  </a:lnTo>
                  <a:lnTo>
                    <a:pt x="2" y="379"/>
                  </a:lnTo>
                  <a:lnTo>
                    <a:pt x="5" y="374"/>
                  </a:lnTo>
                  <a:lnTo>
                    <a:pt x="5" y="373"/>
                  </a:lnTo>
                  <a:lnTo>
                    <a:pt x="6" y="373"/>
                  </a:lnTo>
                  <a:lnTo>
                    <a:pt x="10" y="369"/>
                  </a:lnTo>
                  <a:lnTo>
                    <a:pt x="12" y="364"/>
                  </a:lnTo>
                  <a:lnTo>
                    <a:pt x="12" y="363"/>
                  </a:lnTo>
                  <a:lnTo>
                    <a:pt x="13" y="363"/>
                  </a:lnTo>
                  <a:lnTo>
                    <a:pt x="18" y="360"/>
                  </a:lnTo>
                  <a:lnTo>
                    <a:pt x="23" y="358"/>
                  </a:lnTo>
                  <a:lnTo>
                    <a:pt x="26" y="354"/>
                  </a:lnTo>
                  <a:lnTo>
                    <a:pt x="25" y="350"/>
                  </a:lnTo>
                  <a:lnTo>
                    <a:pt x="22" y="345"/>
                  </a:lnTo>
                  <a:lnTo>
                    <a:pt x="22" y="344"/>
                  </a:lnTo>
                  <a:lnTo>
                    <a:pt x="23" y="338"/>
                  </a:lnTo>
                  <a:lnTo>
                    <a:pt x="24" y="337"/>
                  </a:lnTo>
                  <a:lnTo>
                    <a:pt x="29" y="332"/>
                  </a:lnTo>
                  <a:lnTo>
                    <a:pt x="34" y="329"/>
                  </a:lnTo>
                  <a:lnTo>
                    <a:pt x="34" y="328"/>
                  </a:lnTo>
                  <a:lnTo>
                    <a:pt x="40" y="326"/>
                  </a:lnTo>
                  <a:lnTo>
                    <a:pt x="45" y="323"/>
                  </a:lnTo>
                  <a:lnTo>
                    <a:pt x="49" y="320"/>
                  </a:lnTo>
                  <a:lnTo>
                    <a:pt x="49" y="319"/>
                  </a:lnTo>
                  <a:lnTo>
                    <a:pt x="50" y="319"/>
                  </a:lnTo>
                  <a:lnTo>
                    <a:pt x="57" y="318"/>
                  </a:lnTo>
                  <a:lnTo>
                    <a:pt x="60" y="318"/>
                  </a:lnTo>
                  <a:lnTo>
                    <a:pt x="59" y="315"/>
                  </a:lnTo>
                  <a:lnTo>
                    <a:pt x="59" y="314"/>
                  </a:lnTo>
                  <a:lnTo>
                    <a:pt x="60" y="313"/>
                  </a:lnTo>
                  <a:lnTo>
                    <a:pt x="62" y="306"/>
                  </a:lnTo>
                  <a:lnTo>
                    <a:pt x="62" y="305"/>
                  </a:lnTo>
                  <a:lnTo>
                    <a:pt x="64" y="304"/>
                  </a:lnTo>
                  <a:lnTo>
                    <a:pt x="69" y="301"/>
                  </a:lnTo>
                  <a:lnTo>
                    <a:pt x="71" y="300"/>
                  </a:lnTo>
                  <a:lnTo>
                    <a:pt x="70" y="299"/>
                  </a:lnTo>
                  <a:lnTo>
                    <a:pt x="69" y="299"/>
                  </a:lnTo>
                  <a:lnTo>
                    <a:pt x="69" y="297"/>
                  </a:lnTo>
                  <a:lnTo>
                    <a:pt x="67" y="292"/>
                  </a:lnTo>
                  <a:lnTo>
                    <a:pt x="66" y="290"/>
                  </a:lnTo>
                  <a:lnTo>
                    <a:pt x="68" y="289"/>
                  </a:lnTo>
                  <a:lnTo>
                    <a:pt x="75" y="286"/>
                  </a:lnTo>
                  <a:lnTo>
                    <a:pt x="80" y="283"/>
                  </a:lnTo>
                  <a:lnTo>
                    <a:pt x="79" y="278"/>
                  </a:lnTo>
                  <a:lnTo>
                    <a:pt x="78" y="276"/>
                  </a:lnTo>
                  <a:lnTo>
                    <a:pt x="79" y="275"/>
                  </a:lnTo>
                  <a:lnTo>
                    <a:pt x="82" y="270"/>
                  </a:lnTo>
                  <a:lnTo>
                    <a:pt x="83" y="269"/>
                  </a:lnTo>
                  <a:lnTo>
                    <a:pt x="84" y="269"/>
                  </a:lnTo>
                  <a:lnTo>
                    <a:pt x="90" y="269"/>
                  </a:lnTo>
                  <a:lnTo>
                    <a:pt x="97" y="268"/>
                  </a:lnTo>
                  <a:lnTo>
                    <a:pt x="102" y="266"/>
                  </a:lnTo>
                  <a:lnTo>
                    <a:pt x="105" y="262"/>
                  </a:lnTo>
                  <a:lnTo>
                    <a:pt x="105" y="261"/>
                  </a:lnTo>
                  <a:lnTo>
                    <a:pt x="106" y="261"/>
                  </a:lnTo>
                  <a:lnTo>
                    <a:pt x="111" y="260"/>
                  </a:lnTo>
                  <a:lnTo>
                    <a:pt x="113" y="255"/>
                  </a:lnTo>
                  <a:lnTo>
                    <a:pt x="114" y="254"/>
                  </a:lnTo>
                  <a:lnTo>
                    <a:pt x="115" y="254"/>
                  </a:lnTo>
                  <a:lnTo>
                    <a:pt x="121" y="254"/>
                  </a:lnTo>
                  <a:lnTo>
                    <a:pt x="124" y="250"/>
                  </a:lnTo>
                  <a:lnTo>
                    <a:pt x="125" y="250"/>
                  </a:lnTo>
                  <a:lnTo>
                    <a:pt x="133" y="245"/>
                  </a:lnTo>
                  <a:lnTo>
                    <a:pt x="136" y="241"/>
                  </a:lnTo>
                  <a:lnTo>
                    <a:pt x="137" y="241"/>
                  </a:lnTo>
                  <a:lnTo>
                    <a:pt x="138" y="240"/>
                  </a:lnTo>
                  <a:lnTo>
                    <a:pt x="144" y="239"/>
                  </a:lnTo>
                  <a:lnTo>
                    <a:pt x="147" y="237"/>
                  </a:lnTo>
                  <a:lnTo>
                    <a:pt x="146" y="233"/>
                  </a:lnTo>
                  <a:lnTo>
                    <a:pt x="146" y="231"/>
                  </a:lnTo>
                  <a:lnTo>
                    <a:pt x="147" y="230"/>
                  </a:lnTo>
                  <a:lnTo>
                    <a:pt x="153" y="225"/>
                  </a:lnTo>
                  <a:lnTo>
                    <a:pt x="154" y="225"/>
                  </a:lnTo>
                  <a:lnTo>
                    <a:pt x="155" y="225"/>
                  </a:lnTo>
                  <a:lnTo>
                    <a:pt x="162" y="225"/>
                  </a:lnTo>
                  <a:lnTo>
                    <a:pt x="165" y="221"/>
                  </a:lnTo>
                  <a:lnTo>
                    <a:pt x="167" y="215"/>
                  </a:lnTo>
                  <a:lnTo>
                    <a:pt x="168" y="215"/>
                  </a:lnTo>
                  <a:lnTo>
                    <a:pt x="171" y="211"/>
                  </a:lnTo>
                  <a:lnTo>
                    <a:pt x="171" y="206"/>
                  </a:lnTo>
                  <a:lnTo>
                    <a:pt x="169" y="200"/>
                  </a:lnTo>
                  <a:lnTo>
                    <a:pt x="167" y="195"/>
                  </a:lnTo>
                  <a:lnTo>
                    <a:pt x="166" y="192"/>
                  </a:lnTo>
                  <a:lnTo>
                    <a:pt x="169" y="191"/>
                  </a:lnTo>
                  <a:lnTo>
                    <a:pt x="175" y="191"/>
                  </a:lnTo>
                  <a:lnTo>
                    <a:pt x="180" y="188"/>
                  </a:lnTo>
                  <a:lnTo>
                    <a:pt x="187" y="185"/>
                  </a:lnTo>
                  <a:lnTo>
                    <a:pt x="188" y="185"/>
                  </a:lnTo>
                  <a:lnTo>
                    <a:pt x="189" y="185"/>
                  </a:lnTo>
                  <a:lnTo>
                    <a:pt x="195" y="186"/>
                  </a:lnTo>
                  <a:lnTo>
                    <a:pt x="197" y="187"/>
                  </a:lnTo>
                  <a:lnTo>
                    <a:pt x="197" y="188"/>
                  </a:lnTo>
                  <a:lnTo>
                    <a:pt x="200" y="194"/>
                  </a:lnTo>
                  <a:lnTo>
                    <a:pt x="200" y="195"/>
                  </a:lnTo>
                  <a:lnTo>
                    <a:pt x="200" y="196"/>
                  </a:lnTo>
                  <a:lnTo>
                    <a:pt x="198" y="201"/>
                  </a:lnTo>
                  <a:lnTo>
                    <a:pt x="200" y="205"/>
                  </a:lnTo>
                  <a:lnTo>
                    <a:pt x="204" y="208"/>
                  </a:lnTo>
                  <a:lnTo>
                    <a:pt x="206" y="209"/>
                  </a:lnTo>
                  <a:lnTo>
                    <a:pt x="206" y="210"/>
                  </a:lnTo>
                  <a:lnTo>
                    <a:pt x="206" y="216"/>
                  </a:lnTo>
                  <a:lnTo>
                    <a:pt x="211" y="221"/>
                  </a:lnTo>
                  <a:lnTo>
                    <a:pt x="215" y="226"/>
                  </a:lnTo>
                  <a:lnTo>
                    <a:pt x="220" y="232"/>
                  </a:lnTo>
                  <a:lnTo>
                    <a:pt x="221" y="232"/>
                  </a:lnTo>
                  <a:lnTo>
                    <a:pt x="221" y="233"/>
                  </a:lnTo>
                  <a:lnTo>
                    <a:pt x="221" y="240"/>
                  </a:lnTo>
                  <a:lnTo>
                    <a:pt x="221" y="244"/>
                  </a:lnTo>
                  <a:lnTo>
                    <a:pt x="225" y="247"/>
                  </a:lnTo>
                  <a:lnTo>
                    <a:pt x="227" y="248"/>
                  </a:lnTo>
                  <a:lnTo>
                    <a:pt x="226" y="250"/>
                  </a:lnTo>
                  <a:lnTo>
                    <a:pt x="223" y="255"/>
                  </a:lnTo>
                  <a:lnTo>
                    <a:pt x="222" y="256"/>
                  </a:lnTo>
                  <a:lnTo>
                    <a:pt x="217" y="260"/>
                  </a:lnTo>
                  <a:lnTo>
                    <a:pt x="218" y="265"/>
                  </a:lnTo>
                  <a:lnTo>
                    <a:pt x="217" y="270"/>
                  </a:lnTo>
                  <a:lnTo>
                    <a:pt x="217" y="278"/>
                  </a:lnTo>
                  <a:lnTo>
                    <a:pt x="219" y="281"/>
                  </a:lnTo>
                  <a:lnTo>
                    <a:pt x="224" y="283"/>
                  </a:lnTo>
                  <a:lnTo>
                    <a:pt x="226" y="284"/>
                  </a:lnTo>
                  <a:lnTo>
                    <a:pt x="226" y="285"/>
                  </a:lnTo>
                  <a:lnTo>
                    <a:pt x="228" y="293"/>
                  </a:lnTo>
                  <a:lnTo>
                    <a:pt x="229" y="293"/>
                  </a:lnTo>
                  <a:lnTo>
                    <a:pt x="229" y="294"/>
                  </a:lnTo>
                  <a:lnTo>
                    <a:pt x="229" y="298"/>
                  </a:lnTo>
                  <a:lnTo>
                    <a:pt x="233" y="302"/>
                  </a:lnTo>
                  <a:lnTo>
                    <a:pt x="238" y="304"/>
                  </a:lnTo>
                  <a:lnTo>
                    <a:pt x="239" y="304"/>
                  </a:lnTo>
                  <a:lnTo>
                    <a:pt x="244" y="307"/>
                  </a:lnTo>
                  <a:lnTo>
                    <a:pt x="245" y="308"/>
                  </a:lnTo>
                  <a:lnTo>
                    <a:pt x="245" y="309"/>
                  </a:lnTo>
                  <a:lnTo>
                    <a:pt x="246" y="313"/>
                  </a:lnTo>
                  <a:lnTo>
                    <a:pt x="251" y="314"/>
                  </a:lnTo>
                  <a:lnTo>
                    <a:pt x="251" y="315"/>
                  </a:lnTo>
                  <a:lnTo>
                    <a:pt x="252" y="315"/>
                  </a:lnTo>
                  <a:lnTo>
                    <a:pt x="256" y="318"/>
                  </a:lnTo>
                  <a:lnTo>
                    <a:pt x="265" y="319"/>
                  </a:lnTo>
                  <a:lnTo>
                    <a:pt x="273" y="320"/>
                  </a:lnTo>
                  <a:lnTo>
                    <a:pt x="274" y="320"/>
                  </a:lnTo>
                  <a:lnTo>
                    <a:pt x="280" y="323"/>
                  </a:lnTo>
                  <a:lnTo>
                    <a:pt x="280" y="324"/>
                  </a:lnTo>
                  <a:lnTo>
                    <a:pt x="285" y="328"/>
                  </a:lnTo>
                  <a:lnTo>
                    <a:pt x="289" y="329"/>
                  </a:lnTo>
                  <a:lnTo>
                    <a:pt x="290" y="329"/>
                  </a:lnTo>
                  <a:lnTo>
                    <a:pt x="290" y="330"/>
                  </a:lnTo>
                  <a:lnTo>
                    <a:pt x="295" y="333"/>
                  </a:lnTo>
                  <a:lnTo>
                    <a:pt x="295" y="334"/>
                  </a:lnTo>
                  <a:lnTo>
                    <a:pt x="298" y="337"/>
                  </a:lnTo>
                  <a:lnTo>
                    <a:pt x="302" y="335"/>
                  </a:lnTo>
                  <a:lnTo>
                    <a:pt x="307" y="333"/>
                  </a:lnTo>
                  <a:lnTo>
                    <a:pt x="308" y="333"/>
                  </a:lnTo>
                  <a:lnTo>
                    <a:pt x="314" y="333"/>
                  </a:lnTo>
                  <a:lnTo>
                    <a:pt x="317" y="331"/>
                  </a:lnTo>
                  <a:lnTo>
                    <a:pt x="318" y="326"/>
                  </a:lnTo>
                  <a:lnTo>
                    <a:pt x="319" y="325"/>
                  </a:lnTo>
                  <a:lnTo>
                    <a:pt x="322" y="320"/>
                  </a:lnTo>
                  <a:lnTo>
                    <a:pt x="322" y="319"/>
                  </a:lnTo>
                  <a:lnTo>
                    <a:pt x="323" y="319"/>
                  </a:lnTo>
                  <a:lnTo>
                    <a:pt x="328" y="317"/>
                  </a:lnTo>
                  <a:lnTo>
                    <a:pt x="333" y="313"/>
                  </a:lnTo>
                  <a:lnTo>
                    <a:pt x="334" y="313"/>
                  </a:lnTo>
                  <a:lnTo>
                    <a:pt x="335" y="313"/>
                  </a:lnTo>
                  <a:lnTo>
                    <a:pt x="340" y="313"/>
                  </a:lnTo>
                  <a:lnTo>
                    <a:pt x="344" y="311"/>
                  </a:lnTo>
                  <a:lnTo>
                    <a:pt x="344" y="308"/>
                  </a:lnTo>
                  <a:lnTo>
                    <a:pt x="344" y="302"/>
                  </a:lnTo>
                  <a:lnTo>
                    <a:pt x="343" y="300"/>
                  </a:lnTo>
                  <a:lnTo>
                    <a:pt x="346" y="299"/>
                  </a:lnTo>
                  <a:lnTo>
                    <a:pt x="352" y="298"/>
                  </a:lnTo>
                  <a:lnTo>
                    <a:pt x="357" y="295"/>
                  </a:lnTo>
                  <a:lnTo>
                    <a:pt x="360" y="290"/>
                  </a:lnTo>
                  <a:lnTo>
                    <a:pt x="362" y="289"/>
                  </a:lnTo>
                  <a:lnTo>
                    <a:pt x="363" y="290"/>
                  </a:lnTo>
                  <a:lnTo>
                    <a:pt x="370" y="292"/>
                  </a:lnTo>
                  <a:lnTo>
                    <a:pt x="375" y="295"/>
                  </a:lnTo>
                  <a:lnTo>
                    <a:pt x="378" y="294"/>
                  </a:lnTo>
                  <a:lnTo>
                    <a:pt x="381" y="290"/>
                  </a:lnTo>
                  <a:lnTo>
                    <a:pt x="382" y="288"/>
                  </a:lnTo>
                  <a:lnTo>
                    <a:pt x="384" y="288"/>
                  </a:lnTo>
                  <a:lnTo>
                    <a:pt x="389" y="289"/>
                  </a:lnTo>
                  <a:lnTo>
                    <a:pt x="393" y="288"/>
                  </a:lnTo>
                  <a:lnTo>
                    <a:pt x="398" y="283"/>
                  </a:lnTo>
                  <a:lnTo>
                    <a:pt x="404" y="280"/>
                  </a:lnTo>
                  <a:lnTo>
                    <a:pt x="405" y="279"/>
                  </a:lnTo>
                  <a:lnTo>
                    <a:pt x="407" y="280"/>
                  </a:lnTo>
                  <a:lnTo>
                    <a:pt x="412" y="283"/>
                  </a:lnTo>
                  <a:lnTo>
                    <a:pt x="412" y="284"/>
                  </a:lnTo>
                  <a:lnTo>
                    <a:pt x="413" y="284"/>
                  </a:lnTo>
                  <a:lnTo>
                    <a:pt x="415" y="290"/>
                  </a:lnTo>
                  <a:lnTo>
                    <a:pt x="418" y="294"/>
                  </a:lnTo>
                  <a:lnTo>
                    <a:pt x="423" y="294"/>
                  </a:lnTo>
                  <a:lnTo>
                    <a:pt x="429" y="295"/>
                  </a:lnTo>
                  <a:lnTo>
                    <a:pt x="430" y="296"/>
                  </a:lnTo>
                  <a:lnTo>
                    <a:pt x="434" y="298"/>
                  </a:lnTo>
                  <a:lnTo>
                    <a:pt x="438" y="298"/>
                  </a:lnTo>
                  <a:lnTo>
                    <a:pt x="441" y="292"/>
                  </a:lnTo>
                  <a:lnTo>
                    <a:pt x="442" y="292"/>
                  </a:lnTo>
                  <a:lnTo>
                    <a:pt x="443" y="291"/>
                  </a:lnTo>
                  <a:lnTo>
                    <a:pt x="447" y="290"/>
                  </a:lnTo>
                  <a:lnTo>
                    <a:pt x="450" y="285"/>
                  </a:lnTo>
                  <a:lnTo>
                    <a:pt x="452" y="278"/>
                  </a:lnTo>
                  <a:lnTo>
                    <a:pt x="452" y="277"/>
                  </a:lnTo>
                  <a:lnTo>
                    <a:pt x="453" y="277"/>
                  </a:lnTo>
                  <a:lnTo>
                    <a:pt x="456" y="274"/>
                  </a:lnTo>
                  <a:lnTo>
                    <a:pt x="456" y="269"/>
                  </a:lnTo>
                  <a:lnTo>
                    <a:pt x="457" y="262"/>
                  </a:lnTo>
                  <a:lnTo>
                    <a:pt x="457" y="260"/>
                  </a:lnTo>
                  <a:lnTo>
                    <a:pt x="460" y="260"/>
                  </a:lnTo>
                  <a:lnTo>
                    <a:pt x="466" y="260"/>
                  </a:lnTo>
                  <a:lnTo>
                    <a:pt x="467" y="260"/>
                  </a:lnTo>
                  <a:lnTo>
                    <a:pt x="468" y="261"/>
                  </a:lnTo>
                  <a:lnTo>
                    <a:pt x="472" y="263"/>
                  </a:lnTo>
                  <a:lnTo>
                    <a:pt x="476" y="264"/>
                  </a:lnTo>
                  <a:lnTo>
                    <a:pt x="476" y="260"/>
                  </a:lnTo>
                  <a:lnTo>
                    <a:pt x="477" y="260"/>
                  </a:lnTo>
                  <a:lnTo>
                    <a:pt x="477" y="259"/>
                  </a:lnTo>
                  <a:lnTo>
                    <a:pt x="481" y="254"/>
                  </a:lnTo>
                  <a:lnTo>
                    <a:pt x="486" y="248"/>
                  </a:lnTo>
                  <a:lnTo>
                    <a:pt x="491" y="245"/>
                  </a:lnTo>
                  <a:lnTo>
                    <a:pt x="492" y="240"/>
                  </a:lnTo>
                  <a:lnTo>
                    <a:pt x="494" y="233"/>
                  </a:lnTo>
                  <a:lnTo>
                    <a:pt x="495" y="232"/>
                  </a:lnTo>
                  <a:lnTo>
                    <a:pt x="499" y="228"/>
                  </a:lnTo>
                  <a:lnTo>
                    <a:pt x="503" y="224"/>
                  </a:lnTo>
                  <a:lnTo>
                    <a:pt x="505" y="217"/>
                  </a:lnTo>
                  <a:lnTo>
                    <a:pt x="505" y="212"/>
                  </a:lnTo>
                  <a:lnTo>
                    <a:pt x="505" y="210"/>
                  </a:lnTo>
                  <a:lnTo>
                    <a:pt x="506" y="210"/>
                  </a:lnTo>
                  <a:lnTo>
                    <a:pt x="510" y="205"/>
                  </a:lnTo>
                  <a:lnTo>
                    <a:pt x="511" y="204"/>
                  </a:lnTo>
                  <a:lnTo>
                    <a:pt x="513" y="204"/>
                  </a:lnTo>
                  <a:lnTo>
                    <a:pt x="518" y="205"/>
                  </a:lnTo>
                  <a:lnTo>
                    <a:pt x="520" y="202"/>
                  </a:lnTo>
                  <a:lnTo>
                    <a:pt x="520" y="201"/>
                  </a:lnTo>
                  <a:lnTo>
                    <a:pt x="523" y="197"/>
                  </a:lnTo>
                  <a:lnTo>
                    <a:pt x="523" y="194"/>
                  </a:lnTo>
                  <a:lnTo>
                    <a:pt x="519" y="191"/>
                  </a:lnTo>
                  <a:lnTo>
                    <a:pt x="518" y="190"/>
                  </a:lnTo>
                  <a:lnTo>
                    <a:pt x="518" y="188"/>
                  </a:lnTo>
                  <a:lnTo>
                    <a:pt x="521" y="182"/>
                  </a:lnTo>
                  <a:lnTo>
                    <a:pt x="520" y="176"/>
                  </a:lnTo>
                  <a:lnTo>
                    <a:pt x="520" y="174"/>
                  </a:lnTo>
                  <a:lnTo>
                    <a:pt x="521" y="173"/>
                  </a:lnTo>
                  <a:lnTo>
                    <a:pt x="526" y="170"/>
                  </a:lnTo>
                  <a:lnTo>
                    <a:pt x="527" y="167"/>
                  </a:lnTo>
                  <a:lnTo>
                    <a:pt x="524" y="165"/>
                  </a:lnTo>
                  <a:lnTo>
                    <a:pt x="519" y="162"/>
                  </a:lnTo>
                  <a:lnTo>
                    <a:pt x="511" y="157"/>
                  </a:lnTo>
                  <a:lnTo>
                    <a:pt x="511" y="156"/>
                  </a:lnTo>
                  <a:lnTo>
                    <a:pt x="506" y="151"/>
                  </a:lnTo>
                  <a:lnTo>
                    <a:pt x="505" y="150"/>
                  </a:lnTo>
                  <a:lnTo>
                    <a:pt x="505" y="149"/>
                  </a:lnTo>
                  <a:lnTo>
                    <a:pt x="505" y="143"/>
                  </a:lnTo>
                  <a:lnTo>
                    <a:pt x="502" y="136"/>
                  </a:lnTo>
                  <a:lnTo>
                    <a:pt x="499" y="131"/>
                  </a:lnTo>
                  <a:lnTo>
                    <a:pt x="498" y="131"/>
                  </a:lnTo>
                  <a:lnTo>
                    <a:pt x="498" y="130"/>
                  </a:lnTo>
                  <a:lnTo>
                    <a:pt x="498" y="124"/>
                  </a:lnTo>
                  <a:lnTo>
                    <a:pt x="497" y="117"/>
                  </a:lnTo>
                  <a:lnTo>
                    <a:pt x="497" y="116"/>
                  </a:lnTo>
                  <a:lnTo>
                    <a:pt x="499" y="110"/>
                  </a:lnTo>
                  <a:lnTo>
                    <a:pt x="499" y="109"/>
                  </a:lnTo>
                  <a:lnTo>
                    <a:pt x="503" y="104"/>
                  </a:lnTo>
                  <a:lnTo>
                    <a:pt x="503" y="103"/>
                  </a:lnTo>
                  <a:lnTo>
                    <a:pt x="507" y="100"/>
                  </a:lnTo>
                  <a:lnTo>
                    <a:pt x="511" y="95"/>
                  </a:lnTo>
                  <a:lnTo>
                    <a:pt x="511" y="94"/>
                  </a:lnTo>
                  <a:lnTo>
                    <a:pt x="512" y="94"/>
                  </a:lnTo>
                  <a:lnTo>
                    <a:pt x="517" y="92"/>
                  </a:lnTo>
                  <a:lnTo>
                    <a:pt x="517" y="91"/>
                  </a:lnTo>
                  <a:lnTo>
                    <a:pt x="518" y="91"/>
                  </a:lnTo>
                  <a:lnTo>
                    <a:pt x="523" y="91"/>
                  </a:lnTo>
                  <a:lnTo>
                    <a:pt x="528" y="90"/>
                  </a:lnTo>
                  <a:lnTo>
                    <a:pt x="533" y="86"/>
                  </a:lnTo>
                  <a:lnTo>
                    <a:pt x="534" y="86"/>
                  </a:lnTo>
                  <a:lnTo>
                    <a:pt x="538" y="84"/>
                  </a:lnTo>
                  <a:lnTo>
                    <a:pt x="541" y="79"/>
                  </a:lnTo>
                  <a:lnTo>
                    <a:pt x="542" y="74"/>
                  </a:lnTo>
                  <a:lnTo>
                    <a:pt x="542" y="72"/>
                  </a:lnTo>
                  <a:lnTo>
                    <a:pt x="544" y="72"/>
                  </a:lnTo>
                  <a:lnTo>
                    <a:pt x="550" y="71"/>
                  </a:lnTo>
                  <a:lnTo>
                    <a:pt x="558" y="69"/>
                  </a:lnTo>
                  <a:lnTo>
                    <a:pt x="563" y="66"/>
                  </a:lnTo>
                  <a:lnTo>
                    <a:pt x="564" y="66"/>
                  </a:lnTo>
                  <a:lnTo>
                    <a:pt x="571" y="65"/>
                  </a:lnTo>
                  <a:lnTo>
                    <a:pt x="572" y="65"/>
                  </a:lnTo>
                  <a:lnTo>
                    <a:pt x="573" y="66"/>
                  </a:lnTo>
                  <a:lnTo>
                    <a:pt x="577" y="69"/>
                  </a:lnTo>
                  <a:lnTo>
                    <a:pt x="578" y="69"/>
                  </a:lnTo>
                  <a:lnTo>
                    <a:pt x="583" y="77"/>
                  </a:lnTo>
                  <a:lnTo>
                    <a:pt x="586" y="83"/>
                  </a:lnTo>
                  <a:lnTo>
                    <a:pt x="590" y="87"/>
                  </a:lnTo>
                  <a:lnTo>
                    <a:pt x="595" y="91"/>
                  </a:lnTo>
                  <a:lnTo>
                    <a:pt x="596" y="91"/>
                  </a:lnTo>
                  <a:lnTo>
                    <a:pt x="600" y="96"/>
                  </a:lnTo>
                  <a:lnTo>
                    <a:pt x="605" y="95"/>
                  </a:lnTo>
                  <a:lnTo>
                    <a:pt x="611" y="94"/>
                  </a:lnTo>
                  <a:lnTo>
                    <a:pt x="612" y="93"/>
                  </a:lnTo>
                  <a:lnTo>
                    <a:pt x="613" y="94"/>
                  </a:lnTo>
                  <a:lnTo>
                    <a:pt x="616" y="96"/>
                  </a:lnTo>
                  <a:lnTo>
                    <a:pt x="618" y="94"/>
                  </a:lnTo>
                  <a:lnTo>
                    <a:pt x="619" y="92"/>
                  </a:lnTo>
                  <a:lnTo>
                    <a:pt x="620" y="92"/>
                  </a:lnTo>
                  <a:lnTo>
                    <a:pt x="626" y="92"/>
                  </a:lnTo>
                  <a:lnTo>
                    <a:pt x="632" y="93"/>
                  </a:lnTo>
                  <a:lnTo>
                    <a:pt x="638" y="95"/>
                  </a:lnTo>
                  <a:lnTo>
                    <a:pt x="639" y="95"/>
                  </a:lnTo>
                  <a:lnTo>
                    <a:pt x="642" y="99"/>
                  </a:lnTo>
                  <a:lnTo>
                    <a:pt x="647" y="98"/>
                  </a:lnTo>
                  <a:lnTo>
                    <a:pt x="648" y="99"/>
                  </a:lnTo>
                  <a:lnTo>
                    <a:pt x="655" y="101"/>
                  </a:lnTo>
                  <a:lnTo>
                    <a:pt x="657" y="101"/>
                  </a:lnTo>
                  <a:lnTo>
                    <a:pt x="657" y="103"/>
                  </a:lnTo>
                  <a:lnTo>
                    <a:pt x="657" y="109"/>
                  </a:lnTo>
                  <a:lnTo>
                    <a:pt x="658" y="115"/>
                  </a:lnTo>
                  <a:lnTo>
                    <a:pt x="659" y="119"/>
                  </a:lnTo>
                  <a:lnTo>
                    <a:pt x="663" y="120"/>
                  </a:lnTo>
                  <a:lnTo>
                    <a:pt x="664" y="120"/>
                  </a:lnTo>
                  <a:lnTo>
                    <a:pt x="664" y="121"/>
                  </a:lnTo>
                  <a:lnTo>
                    <a:pt x="668" y="125"/>
                  </a:lnTo>
                  <a:lnTo>
                    <a:pt x="673" y="126"/>
                  </a:lnTo>
                  <a:lnTo>
                    <a:pt x="675" y="126"/>
                  </a:lnTo>
                  <a:lnTo>
                    <a:pt x="675" y="127"/>
                  </a:lnTo>
                  <a:lnTo>
                    <a:pt x="678" y="132"/>
                  </a:lnTo>
                  <a:lnTo>
                    <a:pt x="678" y="133"/>
                  </a:lnTo>
                  <a:lnTo>
                    <a:pt x="679" y="138"/>
                  </a:lnTo>
                  <a:lnTo>
                    <a:pt x="684" y="139"/>
                  </a:lnTo>
                  <a:lnTo>
                    <a:pt x="686" y="136"/>
                  </a:lnTo>
                  <a:lnTo>
                    <a:pt x="686" y="135"/>
                  </a:lnTo>
                  <a:lnTo>
                    <a:pt x="687" y="134"/>
                  </a:lnTo>
                  <a:lnTo>
                    <a:pt x="690" y="132"/>
                  </a:lnTo>
                  <a:lnTo>
                    <a:pt x="692" y="127"/>
                  </a:lnTo>
                  <a:lnTo>
                    <a:pt x="693" y="125"/>
                  </a:lnTo>
                  <a:lnTo>
                    <a:pt x="696" y="126"/>
                  </a:lnTo>
                  <a:lnTo>
                    <a:pt x="701" y="127"/>
                  </a:lnTo>
                  <a:lnTo>
                    <a:pt x="707" y="127"/>
                  </a:lnTo>
                  <a:lnTo>
                    <a:pt x="711" y="128"/>
                  </a:lnTo>
                  <a:lnTo>
                    <a:pt x="715" y="123"/>
                  </a:lnTo>
                  <a:lnTo>
                    <a:pt x="716" y="122"/>
                  </a:lnTo>
                  <a:lnTo>
                    <a:pt x="717" y="122"/>
                  </a:lnTo>
                  <a:lnTo>
                    <a:pt x="722" y="121"/>
                  </a:lnTo>
                  <a:lnTo>
                    <a:pt x="723" y="121"/>
                  </a:lnTo>
                  <a:lnTo>
                    <a:pt x="728" y="122"/>
                  </a:lnTo>
                  <a:lnTo>
                    <a:pt x="733" y="122"/>
                  </a:lnTo>
                  <a:lnTo>
                    <a:pt x="733" y="118"/>
                  </a:lnTo>
                  <a:lnTo>
                    <a:pt x="733" y="116"/>
                  </a:lnTo>
                  <a:lnTo>
                    <a:pt x="736" y="116"/>
                  </a:lnTo>
                  <a:lnTo>
                    <a:pt x="742" y="116"/>
                  </a:lnTo>
                  <a:lnTo>
                    <a:pt x="744" y="114"/>
                  </a:lnTo>
                  <a:lnTo>
                    <a:pt x="746" y="109"/>
                  </a:lnTo>
                  <a:lnTo>
                    <a:pt x="747" y="108"/>
                  </a:lnTo>
                  <a:lnTo>
                    <a:pt x="748" y="108"/>
                  </a:lnTo>
                  <a:lnTo>
                    <a:pt x="753" y="105"/>
                  </a:lnTo>
                  <a:lnTo>
                    <a:pt x="757" y="104"/>
                  </a:lnTo>
                  <a:lnTo>
                    <a:pt x="759" y="99"/>
                  </a:lnTo>
                  <a:lnTo>
                    <a:pt x="760" y="98"/>
                  </a:lnTo>
                  <a:lnTo>
                    <a:pt x="765" y="94"/>
                  </a:lnTo>
                  <a:lnTo>
                    <a:pt x="766" y="94"/>
                  </a:lnTo>
                  <a:lnTo>
                    <a:pt x="771" y="92"/>
                  </a:lnTo>
                  <a:lnTo>
                    <a:pt x="779" y="89"/>
                  </a:lnTo>
                  <a:lnTo>
                    <a:pt x="780" y="89"/>
                  </a:lnTo>
                  <a:lnTo>
                    <a:pt x="781" y="89"/>
                  </a:lnTo>
                  <a:lnTo>
                    <a:pt x="786" y="90"/>
                  </a:lnTo>
                  <a:lnTo>
                    <a:pt x="791" y="90"/>
                  </a:lnTo>
                  <a:lnTo>
                    <a:pt x="792" y="90"/>
                  </a:lnTo>
                  <a:lnTo>
                    <a:pt x="798" y="91"/>
                  </a:lnTo>
                  <a:lnTo>
                    <a:pt x="804" y="90"/>
                  </a:lnTo>
                  <a:lnTo>
                    <a:pt x="809" y="87"/>
                  </a:lnTo>
                  <a:lnTo>
                    <a:pt x="810" y="86"/>
                  </a:lnTo>
                  <a:lnTo>
                    <a:pt x="811" y="86"/>
                  </a:lnTo>
                  <a:lnTo>
                    <a:pt x="817" y="87"/>
                  </a:lnTo>
                  <a:lnTo>
                    <a:pt x="818" y="87"/>
                  </a:lnTo>
                  <a:lnTo>
                    <a:pt x="822" y="89"/>
                  </a:lnTo>
                  <a:lnTo>
                    <a:pt x="826" y="87"/>
                  </a:lnTo>
                  <a:lnTo>
                    <a:pt x="828" y="86"/>
                  </a:lnTo>
                  <a:lnTo>
                    <a:pt x="829" y="87"/>
                  </a:lnTo>
                  <a:lnTo>
                    <a:pt x="834" y="90"/>
                  </a:lnTo>
                  <a:lnTo>
                    <a:pt x="837" y="92"/>
                  </a:lnTo>
                  <a:lnTo>
                    <a:pt x="841" y="89"/>
                  </a:lnTo>
                  <a:lnTo>
                    <a:pt x="842" y="89"/>
                  </a:lnTo>
                  <a:lnTo>
                    <a:pt x="848" y="88"/>
                  </a:lnTo>
                  <a:lnTo>
                    <a:pt x="851" y="84"/>
                  </a:lnTo>
                  <a:lnTo>
                    <a:pt x="853" y="79"/>
                  </a:lnTo>
                  <a:lnTo>
                    <a:pt x="856" y="74"/>
                  </a:lnTo>
                  <a:lnTo>
                    <a:pt x="860" y="69"/>
                  </a:lnTo>
                  <a:lnTo>
                    <a:pt x="861" y="69"/>
                  </a:lnTo>
                  <a:lnTo>
                    <a:pt x="867" y="66"/>
                  </a:lnTo>
                  <a:lnTo>
                    <a:pt x="869" y="61"/>
                  </a:lnTo>
                  <a:lnTo>
                    <a:pt x="869" y="54"/>
                  </a:lnTo>
                  <a:lnTo>
                    <a:pt x="869" y="52"/>
                  </a:lnTo>
                  <a:lnTo>
                    <a:pt x="871" y="52"/>
                  </a:lnTo>
                  <a:lnTo>
                    <a:pt x="876" y="49"/>
                  </a:lnTo>
                  <a:lnTo>
                    <a:pt x="877" y="49"/>
                  </a:lnTo>
                  <a:lnTo>
                    <a:pt x="882" y="48"/>
                  </a:lnTo>
                  <a:lnTo>
                    <a:pt x="887" y="46"/>
                  </a:lnTo>
                  <a:lnTo>
                    <a:pt x="892" y="43"/>
                  </a:lnTo>
                  <a:lnTo>
                    <a:pt x="893" y="43"/>
                  </a:lnTo>
                  <a:lnTo>
                    <a:pt x="899" y="41"/>
                  </a:lnTo>
                  <a:lnTo>
                    <a:pt x="904" y="39"/>
                  </a:lnTo>
                  <a:lnTo>
                    <a:pt x="907" y="35"/>
                  </a:lnTo>
                  <a:lnTo>
                    <a:pt x="909" y="30"/>
                  </a:lnTo>
                  <a:lnTo>
                    <a:pt x="910" y="29"/>
                  </a:lnTo>
                  <a:lnTo>
                    <a:pt x="914" y="25"/>
                  </a:lnTo>
                  <a:lnTo>
                    <a:pt x="920" y="20"/>
                  </a:lnTo>
                  <a:lnTo>
                    <a:pt x="924" y="16"/>
                  </a:lnTo>
                  <a:lnTo>
                    <a:pt x="928" y="13"/>
                  </a:lnTo>
                  <a:lnTo>
                    <a:pt x="930" y="7"/>
                  </a:lnTo>
                  <a:lnTo>
                    <a:pt x="931" y="6"/>
                  </a:lnTo>
                  <a:lnTo>
                    <a:pt x="940" y="0"/>
                  </a:lnTo>
                  <a:lnTo>
                    <a:pt x="940" y="7"/>
                  </a:lnTo>
                  <a:lnTo>
                    <a:pt x="935" y="10"/>
                  </a:lnTo>
                  <a:lnTo>
                    <a:pt x="933" y="15"/>
                  </a:lnTo>
                  <a:lnTo>
                    <a:pt x="933" y="16"/>
                  </a:lnTo>
                  <a:lnTo>
                    <a:pt x="932" y="16"/>
                  </a:lnTo>
                  <a:lnTo>
                    <a:pt x="928" y="20"/>
                  </a:lnTo>
                  <a:lnTo>
                    <a:pt x="928" y="21"/>
                  </a:lnTo>
                  <a:lnTo>
                    <a:pt x="924" y="24"/>
                  </a:lnTo>
                  <a:lnTo>
                    <a:pt x="923" y="24"/>
                  </a:lnTo>
                  <a:lnTo>
                    <a:pt x="918" y="29"/>
                  </a:lnTo>
                  <a:lnTo>
                    <a:pt x="914" y="33"/>
                  </a:lnTo>
                  <a:lnTo>
                    <a:pt x="912" y="38"/>
                  </a:lnTo>
                  <a:lnTo>
                    <a:pt x="911" y="39"/>
                  </a:lnTo>
                  <a:lnTo>
                    <a:pt x="908" y="43"/>
                  </a:lnTo>
                  <a:lnTo>
                    <a:pt x="907" y="43"/>
                  </a:lnTo>
                  <a:lnTo>
                    <a:pt x="902" y="46"/>
                  </a:lnTo>
                  <a:lnTo>
                    <a:pt x="901" y="47"/>
                  </a:lnTo>
                  <a:lnTo>
                    <a:pt x="894" y="48"/>
                  </a:lnTo>
                  <a:lnTo>
                    <a:pt x="889" y="51"/>
                  </a:lnTo>
                  <a:lnTo>
                    <a:pt x="884" y="53"/>
                  </a:lnTo>
                  <a:lnTo>
                    <a:pt x="884" y="54"/>
                  </a:lnTo>
                  <a:lnTo>
                    <a:pt x="883" y="54"/>
                  </a:lnTo>
                  <a:lnTo>
                    <a:pt x="878" y="55"/>
                  </a:lnTo>
                  <a:lnTo>
                    <a:pt x="875" y="56"/>
                  </a:lnTo>
                  <a:lnTo>
                    <a:pt x="874" y="62"/>
                  </a:lnTo>
                  <a:lnTo>
                    <a:pt x="874" y="63"/>
                  </a:lnTo>
                  <a:lnTo>
                    <a:pt x="871" y="69"/>
                  </a:lnTo>
                  <a:lnTo>
                    <a:pt x="870" y="70"/>
                  </a:lnTo>
                  <a:lnTo>
                    <a:pt x="864" y="74"/>
                  </a:lnTo>
                  <a:lnTo>
                    <a:pt x="861" y="77"/>
                  </a:lnTo>
                  <a:lnTo>
                    <a:pt x="858" y="82"/>
                  </a:lnTo>
                  <a:lnTo>
                    <a:pt x="855" y="87"/>
                  </a:lnTo>
                  <a:lnTo>
                    <a:pt x="851" y="92"/>
                  </a:lnTo>
                  <a:lnTo>
                    <a:pt x="851" y="93"/>
                  </a:lnTo>
                  <a:lnTo>
                    <a:pt x="850" y="93"/>
                  </a:lnTo>
                  <a:lnTo>
                    <a:pt x="844" y="94"/>
                  </a:lnTo>
                  <a:lnTo>
                    <a:pt x="839" y="97"/>
                  </a:lnTo>
                  <a:lnTo>
                    <a:pt x="838" y="98"/>
                  </a:lnTo>
                  <a:lnTo>
                    <a:pt x="836" y="98"/>
                  </a:lnTo>
                  <a:lnTo>
                    <a:pt x="831" y="95"/>
                  </a:lnTo>
                  <a:lnTo>
                    <a:pt x="827" y="92"/>
                  </a:lnTo>
                  <a:lnTo>
                    <a:pt x="824" y="94"/>
                  </a:lnTo>
                  <a:lnTo>
                    <a:pt x="823" y="95"/>
                  </a:lnTo>
                  <a:lnTo>
                    <a:pt x="822" y="94"/>
                  </a:lnTo>
                  <a:lnTo>
                    <a:pt x="816" y="92"/>
                  </a:lnTo>
                  <a:lnTo>
                    <a:pt x="811" y="92"/>
                  </a:lnTo>
                  <a:lnTo>
                    <a:pt x="807" y="95"/>
                  </a:lnTo>
                  <a:lnTo>
                    <a:pt x="806" y="96"/>
                  </a:lnTo>
                  <a:lnTo>
                    <a:pt x="805" y="96"/>
                  </a:lnTo>
                  <a:lnTo>
                    <a:pt x="798" y="96"/>
                  </a:lnTo>
                  <a:lnTo>
                    <a:pt x="797" y="96"/>
                  </a:lnTo>
                  <a:lnTo>
                    <a:pt x="792" y="95"/>
                  </a:lnTo>
                  <a:lnTo>
                    <a:pt x="786" y="96"/>
                  </a:lnTo>
                  <a:lnTo>
                    <a:pt x="781" y="95"/>
                  </a:lnTo>
                  <a:lnTo>
                    <a:pt x="773" y="97"/>
                  </a:lnTo>
                  <a:lnTo>
                    <a:pt x="773" y="98"/>
                  </a:lnTo>
                  <a:lnTo>
                    <a:pt x="768" y="99"/>
                  </a:lnTo>
                  <a:lnTo>
                    <a:pt x="764" y="102"/>
                  </a:lnTo>
                  <a:lnTo>
                    <a:pt x="762" y="106"/>
                  </a:lnTo>
                  <a:lnTo>
                    <a:pt x="761" y="108"/>
                  </a:lnTo>
                  <a:lnTo>
                    <a:pt x="760" y="108"/>
                  </a:lnTo>
                  <a:lnTo>
                    <a:pt x="755" y="110"/>
                  </a:lnTo>
                  <a:lnTo>
                    <a:pt x="751" y="112"/>
                  </a:lnTo>
                  <a:lnTo>
                    <a:pt x="749" y="117"/>
                  </a:lnTo>
                  <a:lnTo>
                    <a:pt x="748" y="118"/>
                  </a:lnTo>
                  <a:lnTo>
                    <a:pt x="744" y="121"/>
                  </a:lnTo>
                  <a:lnTo>
                    <a:pt x="743" y="122"/>
                  </a:lnTo>
                  <a:lnTo>
                    <a:pt x="742" y="122"/>
                  </a:lnTo>
                  <a:lnTo>
                    <a:pt x="738" y="121"/>
                  </a:lnTo>
                  <a:lnTo>
                    <a:pt x="738" y="124"/>
                  </a:lnTo>
                  <a:lnTo>
                    <a:pt x="738" y="127"/>
                  </a:lnTo>
                  <a:lnTo>
                    <a:pt x="735" y="127"/>
                  </a:lnTo>
                  <a:lnTo>
                    <a:pt x="728" y="128"/>
                  </a:lnTo>
                  <a:lnTo>
                    <a:pt x="722" y="127"/>
                  </a:lnTo>
                  <a:lnTo>
                    <a:pt x="718" y="127"/>
                  </a:lnTo>
                  <a:lnTo>
                    <a:pt x="714" y="132"/>
                  </a:lnTo>
                  <a:lnTo>
                    <a:pt x="713" y="133"/>
                  </a:lnTo>
                  <a:lnTo>
                    <a:pt x="712" y="133"/>
                  </a:lnTo>
                  <a:lnTo>
                    <a:pt x="707" y="133"/>
                  </a:lnTo>
                  <a:lnTo>
                    <a:pt x="700" y="133"/>
                  </a:lnTo>
                  <a:lnTo>
                    <a:pt x="699" y="133"/>
                  </a:lnTo>
                  <a:lnTo>
                    <a:pt x="697" y="131"/>
                  </a:lnTo>
                  <a:lnTo>
                    <a:pt x="695" y="135"/>
                  </a:lnTo>
                  <a:lnTo>
                    <a:pt x="694" y="136"/>
                  </a:lnTo>
                  <a:lnTo>
                    <a:pt x="690" y="138"/>
                  </a:lnTo>
                  <a:lnTo>
                    <a:pt x="688" y="143"/>
                  </a:lnTo>
                  <a:lnTo>
                    <a:pt x="687" y="145"/>
                  </a:lnTo>
                  <a:lnTo>
                    <a:pt x="685" y="144"/>
                  </a:lnTo>
                  <a:lnTo>
                    <a:pt x="676" y="143"/>
                  </a:lnTo>
                  <a:lnTo>
                    <a:pt x="675" y="143"/>
                  </a:lnTo>
                  <a:lnTo>
                    <a:pt x="674" y="141"/>
                  </a:lnTo>
                  <a:lnTo>
                    <a:pt x="673" y="134"/>
                  </a:lnTo>
                  <a:lnTo>
                    <a:pt x="671" y="131"/>
                  </a:lnTo>
                  <a:lnTo>
                    <a:pt x="667" y="131"/>
                  </a:lnTo>
                  <a:lnTo>
                    <a:pt x="666" y="131"/>
                  </a:lnTo>
                  <a:lnTo>
                    <a:pt x="665" y="130"/>
                  </a:lnTo>
                  <a:lnTo>
                    <a:pt x="661" y="125"/>
                  </a:lnTo>
                  <a:lnTo>
                    <a:pt x="656" y="124"/>
                  </a:lnTo>
                  <a:lnTo>
                    <a:pt x="654" y="123"/>
                  </a:lnTo>
                  <a:lnTo>
                    <a:pt x="654" y="122"/>
                  </a:lnTo>
                  <a:lnTo>
                    <a:pt x="653" y="116"/>
                  </a:lnTo>
                  <a:lnTo>
                    <a:pt x="652" y="109"/>
                  </a:lnTo>
                  <a:lnTo>
                    <a:pt x="652" y="106"/>
                  </a:lnTo>
                  <a:lnTo>
                    <a:pt x="646" y="104"/>
                  </a:lnTo>
                  <a:lnTo>
                    <a:pt x="641" y="104"/>
                  </a:lnTo>
                  <a:lnTo>
                    <a:pt x="640" y="104"/>
                  </a:lnTo>
                  <a:lnTo>
                    <a:pt x="639" y="104"/>
                  </a:lnTo>
                  <a:lnTo>
                    <a:pt x="635" y="100"/>
                  </a:lnTo>
                  <a:lnTo>
                    <a:pt x="631" y="98"/>
                  </a:lnTo>
                  <a:lnTo>
                    <a:pt x="626" y="98"/>
                  </a:lnTo>
                  <a:lnTo>
                    <a:pt x="622" y="98"/>
                  </a:lnTo>
                  <a:lnTo>
                    <a:pt x="619" y="101"/>
                  </a:lnTo>
                  <a:lnTo>
                    <a:pt x="617" y="103"/>
                  </a:lnTo>
                  <a:lnTo>
                    <a:pt x="615" y="102"/>
                  </a:lnTo>
                  <a:lnTo>
                    <a:pt x="611" y="99"/>
                  </a:lnTo>
                  <a:lnTo>
                    <a:pt x="606" y="101"/>
                  </a:lnTo>
                  <a:lnTo>
                    <a:pt x="599" y="101"/>
                  </a:lnTo>
                  <a:lnTo>
                    <a:pt x="598" y="101"/>
                  </a:lnTo>
                  <a:lnTo>
                    <a:pt x="597" y="100"/>
                  </a:lnTo>
                  <a:lnTo>
                    <a:pt x="592" y="95"/>
                  </a:lnTo>
                  <a:lnTo>
                    <a:pt x="586" y="91"/>
                  </a:lnTo>
                  <a:lnTo>
                    <a:pt x="582" y="86"/>
                  </a:lnTo>
                  <a:lnTo>
                    <a:pt x="581" y="86"/>
                  </a:lnTo>
                  <a:lnTo>
                    <a:pt x="579" y="80"/>
                  </a:lnTo>
                  <a:lnTo>
                    <a:pt x="574" y="73"/>
                  </a:lnTo>
                  <a:lnTo>
                    <a:pt x="571" y="71"/>
                  </a:lnTo>
                  <a:lnTo>
                    <a:pt x="566" y="71"/>
                  </a:lnTo>
                  <a:lnTo>
                    <a:pt x="560" y="74"/>
                  </a:lnTo>
                  <a:lnTo>
                    <a:pt x="560" y="75"/>
                  </a:lnTo>
                  <a:lnTo>
                    <a:pt x="551" y="77"/>
                  </a:lnTo>
                  <a:lnTo>
                    <a:pt x="547" y="77"/>
                  </a:lnTo>
                  <a:lnTo>
                    <a:pt x="546" y="81"/>
                  </a:lnTo>
                  <a:lnTo>
                    <a:pt x="543" y="87"/>
                  </a:lnTo>
                  <a:lnTo>
                    <a:pt x="543" y="88"/>
                  </a:lnTo>
                  <a:lnTo>
                    <a:pt x="542" y="89"/>
                  </a:lnTo>
                  <a:lnTo>
                    <a:pt x="536" y="91"/>
                  </a:lnTo>
                  <a:lnTo>
                    <a:pt x="531" y="95"/>
                  </a:lnTo>
                  <a:lnTo>
                    <a:pt x="530" y="95"/>
                  </a:lnTo>
                  <a:lnTo>
                    <a:pt x="529" y="95"/>
                  </a:lnTo>
                  <a:lnTo>
                    <a:pt x="524" y="96"/>
                  </a:lnTo>
                  <a:lnTo>
                    <a:pt x="519" y="97"/>
                  </a:lnTo>
                  <a:lnTo>
                    <a:pt x="515" y="99"/>
                  </a:lnTo>
                  <a:lnTo>
                    <a:pt x="511" y="103"/>
                  </a:lnTo>
                  <a:lnTo>
                    <a:pt x="511" y="104"/>
                  </a:lnTo>
                  <a:lnTo>
                    <a:pt x="507" y="107"/>
                  </a:lnTo>
                  <a:lnTo>
                    <a:pt x="504" y="112"/>
                  </a:lnTo>
                  <a:lnTo>
                    <a:pt x="502" y="117"/>
                  </a:lnTo>
                  <a:lnTo>
                    <a:pt x="503" y="124"/>
                  </a:lnTo>
                  <a:lnTo>
                    <a:pt x="504" y="129"/>
                  </a:lnTo>
                  <a:lnTo>
                    <a:pt x="507" y="133"/>
                  </a:lnTo>
                  <a:lnTo>
                    <a:pt x="507" y="134"/>
                  </a:lnTo>
                  <a:lnTo>
                    <a:pt x="510" y="142"/>
                  </a:lnTo>
                  <a:lnTo>
                    <a:pt x="511" y="143"/>
                  </a:lnTo>
                  <a:lnTo>
                    <a:pt x="511" y="148"/>
                  </a:lnTo>
                  <a:lnTo>
                    <a:pt x="514" y="153"/>
                  </a:lnTo>
                  <a:lnTo>
                    <a:pt x="522" y="157"/>
                  </a:lnTo>
                  <a:lnTo>
                    <a:pt x="527" y="160"/>
                  </a:lnTo>
                  <a:lnTo>
                    <a:pt x="528" y="160"/>
                  </a:lnTo>
                  <a:lnTo>
                    <a:pt x="532" y="164"/>
                  </a:lnTo>
                  <a:lnTo>
                    <a:pt x="534" y="166"/>
                  </a:lnTo>
                  <a:lnTo>
                    <a:pt x="533" y="168"/>
                  </a:lnTo>
                  <a:lnTo>
                    <a:pt x="531" y="173"/>
                  </a:lnTo>
                  <a:lnTo>
                    <a:pt x="530" y="174"/>
                  </a:lnTo>
                  <a:lnTo>
                    <a:pt x="526" y="177"/>
                  </a:lnTo>
                  <a:lnTo>
                    <a:pt x="526" y="182"/>
                  </a:lnTo>
                  <a:lnTo>
                    <a:pt x="526" y="183"/>
                  </a:lnTo>
                  <a:lnTo>
                    <a:pt x="524" y="188"/>
                  </a:lnTo>
                  <a:lnTo>
                    <a:pt x="527" y="190"/>
                  </a:lnTo>
                  <a:lnTo>
                    <a:pt x="528" y="191"/>
                  </a:lnTo>
                  <a:lnTo>
                    <a:pt x="528" y="192"/>
                  </a:lnTo>
                  <a:lnTo>
                    <a:pt x="529" y="198"/>
                  </a:lnTo>
                  <a:lnTo>
                    <a:pt x="529" y="199"/>
                  </a:lnTo>
                  <a:lnTo>
                    <a:pt x="528" y="200"/>
                  </a:lnTo>
                  <a:lnTo>
                    <a:pt x="524" y="204"/>
                  </a:lnTo>
                  <a:lnTo>
                    <a:pt x="523" y="209"/>
                  </a:lnTo>
                  <a:lnTo>
                    <a:pt x="522" y="212"/>
                  </a:lnTo>
                  <a:lnTo>
                    <a:pt x="520" y="211"/>
                  </a:lnTo>
                  <a:lnTo>
                    <a:pt x="513" y="210"/>
                  </a:lnTo>
                  <a:lnTo>
                    <a:pt x="510" y="213"/>
                  </a:lnTo>
                  <a:lnTo>
                    <a:pt x="511" y="217"/>
                  </a:lnTo>
                  <a:lnTo>
                    <a:pt x="511" y="218"/>
                  </a:lnTo>
                  <a:lnTo>
                    <a:pt x="510" y="218"/>
                  </a:lnTo>
                  <a:lnTo>
                    <a:pt x="508" y="226"/>
                  </a:lnTo>
                  <a:lnTo>
                    <a:pt x="508" y="227"/>
                  </a:lnTo>
                  <a:lnTo>
                    <a:pt x="507" y="227"/>
                  </a:lnTo>
                  <a:lnTo>
                    <a:pt x="504" y="232"/>
                  </a:lnTo>
                  <a:lnTo>
                    <a:pt x="503" y="232"/>
                  </a:lnTo>
                  <a:lnTo>
                    <a:pt x="499" y="236"/>
                  </a:lnTo>
                  <a:lnTo>
                    <a:pt x="497" y="241"/>
                  </a:lnTo>
                  <a:lnTo>
                    <a:pt x="496" y="247"/>
                  </a:lnTo>
                  <a:lnTo>
                    <a:pt x="496" y="248"/>
                  </a:lnTo>
                  <a:lnTo>
                    <a:pt x="495" y="249"/>
                  </a:lnTo>
                  <a:lnTo>
                    <a:pt x="489" y="252"/>
                  </a:lnTo>
                  <a:lnTo>
                    <a:pt x="485" y="258"/>
                  </a:lnTo>
                  <a:lnTo>
                    <a:pt x="482" y="262"/>
                  </a:lnTo>
                  <a:lnTo>
                    <a:pt x="480" y="267"/>
                  </a:lnTo>
                  <a:lnTo>
                    <a:pt x="480" y="270"/>
                  </a:lnTo>
                  <a:lnTo>
                    <a:pt x="477" y="269"/>
                  </a:lnTo>
                  <a:lnTo>
                    <a:pt x="471" y="269"/>
                  </a:lnTo>
                  <a:lnTo>
                    <a:pt x="470" y="268"/>
                  </a:lnTo>
                  <a:lnTo>
                    <a:pt x="465" y="266"/>
                  </a:lnTo>
                  <a:lnTo>
                    <a:pt x="462" y="265"/>
                  </a:lnTo>
                  <a:lnTo>
                    <a:pt x="461" y="269"/>
                  </a:lnTo>
                  <a:lnTo>
                    <a:pt x="461" y="275"/>
                  </a:lnTo>
                  <a:lnTo>
                    <a:pt x="461" y="276"/>
                  </a:lnTo>
                  <a:lnTo>
                    <a:pt x="461" y="277"/>
                  </a:lnTo>
                  <a:lnTo>
                    <a:pt x="457" y="280"/>
                  </a:lnTo>
                  <a:lnTo>
                    <a:pt x="455" y="287"/>
                  </a:lnTo>
                  <a:lnTo>
                    <a:pt x="452" y="293"/>
                  </a:lnTo>
                  <a:lnTo>
                    <a:pt x="451" y="295"/>
                  </a:lnTo>
                  <a:lnTo>
                    <a:pt x="450" y="295"/>
                  </a:lnTo>
                  <a:lnTo>
                    <a:pt x="445" y="296"/>
                  </a:lnTo>
                  <a:lnTo>
                    <a:pt x="442" y="302"/>
                  </a:lnTo>
                  <a:lnTo>
                    <a:pt x="441" y="303"/>
                  </a:lnTo>
                  <a:lnTo>
                    <a:pt x="440" y="303"/>
                  </a:lnTo>
                  <a:lnTo>
                    <a:pt x="434" y="304"/>
                  </a:lnTo>
                  <a:lnTo>
                    <a:pt x="433" y="304"/>
                  </a:lnTo>
                  <a:lnTo>
                    <a:pt x="428" y="301"/>
                  </a:lnTo>
                  <a:lnTo>
                    <a:pt x="422" y="300"/>
                  </a:lnTo>
                  <a:lnTo>
                    <a:pt x="416" y="299"/>
                  </a:lnTo>
                  <a:lnTo>
                    <a:pt x="415" y="299"/>
                  </a:lnTo>
                  <a:lnTo>
                    <a:pt x="414" y="298"/>
                  </a:lnTo>
                  <a:lnTo>
                    <a:pt x="410" y="292"/>
                  </a:lnTo>
                  <a:lnTo>
                    <a:pt x="408" y="287"/>
                  </a:lnTo>
                  <a:lnTo>
                    <a:pt x="405" y="285"/>
                  </a:lnTo>
                  <a:lnTo>
                    <a:pt x="402" y="287"/>
                  </a:lnTo>
                  <a:lnTo>
                    <a:pt x="396" y="293"/>
                  </a:lnTo>
                  <a:lnTo>
                    <a:pt x="395" y="293"/>
                  </a:lnTo>
                  <a:lnTo>
                    <a:pt x="390" y="295"/>
                  </a:lnTo>
                  <a:lnTo>
                    <a:pt x="389" y="295"/>
                  </a:lnTo>
                  <a:lnTo>
                    <a:pt x="384" y="294"/>
                  </a:lnTo>
                  <a:lnTo>
                    <a:pt x="382" y="297"/>
                  </a:lnTo>
                  <a:lnTo>
                    <a:pt x="382" y="298"/>
                  </a:lnTo>
                  <a:lnTo>
                    <a:pt x="381" y="299"/>
                  </a:lnTo>
                  <a:lnTo>
                    <a:pt x="375" y="300"/>
                  </a:lnTo>
                  <a:lnTo>
                    <a:pt x="374" y="300"/>
                  </a:lnTo>
                  <a:lnTo>
                    <a:pt x="373" y="300"/>
                  </a:lnTo>
                  <a:lnTo>
                    <a:pt x="368" y="297"/>
                  </a:lnTo>
                  <a:lnTo>
                    <a:pt x="363" y="295"/>
                  </a:lnTo>
                  <a:lnTo>
                    <a:pt x="360" y="298"/>
                  </a:lnTo>
                  <a:lnTo>
                    <a:pt x="360" y="299"/>
                  </a:lnTo>
                  <a:lnTo>
                    <a:pt x="355" y="303"/>
                  </a:lnTo>
                  <a:lnTo>
                    <a:pt x="354" y="303"/>
                  </a:lnTo>
                  <a:lnTo>
                    <a:pt x="349" y="304"/>
                  </a:lnTo>
                  <a:lnTo>
                    <a:pt x="350" y="307"/>
                  </a:lnTo>
                  <a:lnTo>
                    <a:pt x="350" y="308"/>
                  </a:lnTo>
                  <a:lnTo>
                    <a:pt x="349" y="313"/>
                  </a:lnTo>
                  <a:lnTo>
                    <a:pt x="349" y="315"/>
                  </a:lnTo>
                  <a:lnTo>
                    <a:pt x="348" y="316"/>
                  </a:lnTo>
                  <a:lnTo>
                    <a:pt x="342" y="318"/>
                  </a:lnTo>
                  <a:lnTo>
                    <a:pt x="341" y="318"/>
                  </a:lnTo>
                  <a:lnTo>
                    <a:pt x="336" y="318"/>
                  </a:lnTo>
                  <a:lnTo>
                    <a:pt x="331" y="322"/>
                  </a:lnTo>
                  <a:lnTo>
                    <a:pt x="330" y="322"/>
                  </a:lnTo>
                  <a:lnTo>
                    <a:pt x="326" y="324"/>
                  </a:lnTo>
                  <a:lnTo>
                    <a:pt x="324" y="327"/>
                  </a:lnTo>
                  <a:lnTo>
                    <a:pt x="322" y="333"/>
                  </a:lnTo>
                  <a:lnTo>
                    <a:pt x="322" y="334"/>
                  </a:lnTo>
                  <a:lnTo>
                    <a:pt x="321" y="334"/>
                  </a:lnTo>
                  <a:lnTo>
                    <a:pt x="316" y="338"/>
                  </a:lnTo>
                  <a:lnTo>
                    <a:pt x="315" y="339"/>
                  </a:lnTo>
                  <a:lnTo>
                    <a:pt x="314" y="339"/>
                  </a:lnTo>
                  <a:lnTo>
                    <a:pt x="309" y="338"/>
                  </a:lnTo>
                  <a:lnTo>
                    <a:pt x="304" y="340"/>
                  </a:lnTo>
                  <a:lnTo>
                    <a:pt x="298" y="342"/>
                  </a:lnTo>
                  <a:lnTo>
                    <a:pt x="296" y="343"/>
                  </a:lnTo>
                  <a:lnTo>
                    <a:pt x="295" y="342"/>
                  </a:lnTo>
                  <a:lnTo>
                    <a:pt x="291" y="337"/>
                  </a:lnTo>
                  <a:lnTo>
                    <a:pt x="287" y="334"/>
                  </a:lnTo>
                  <a:lnTo>
                    <a:pt x="282" y="332"/>
                  </a:lnTo>
                  <a:lnTo>
                    <a:pt x="281" y="332"/>
                  </a:lnTo>
                  <a:lnTo>
                    <a:pt x="277" y="328"/>
                  </a:lnTo>
                  <a:lnTo>
                    <a:pt x="272" y="325"/>
                  </a:lnTo>
                  <a:lnTo>
                    <a:pt x="264" y="325"/>
                  </a:lnTo>
                  <a:lnTo>
                    <a:pt x="255" y="323"/>
                  </a:lnTo>
                  <a:lnTo>
                    <a:pt x="254" y="323"/>
                  </a:lnTo>
                  <a:lnTo>
                    <a:pt x="253" y="323"/>
                  </a:lnTo>
                  <a:lnTo>
                    <a:pt x="249" y="320"/>
                  </a:lnTo>
                  <a:lnTo>
                    <a:pt x="243" y="318"/>
                  </a:lnTo>
                  <a:lnTo>
                    <a:pt x="241" y="318"/>
                  </a:lnTo>
                  <a:lnTo>
                    <a:pt x="241" y="316"/>
                  </a:lnTo>
                  <a:lnTo>
                    <a:pt x="240" y="311"/>
                  </a:lnTo>
                  <a:lnTo>
                    <a:pt x="236" y="309"/>
                  </a:lnTo>
                  <a:lnTo>
                    <a:pt x="231" y="307"/>
                  </a:lnTo>
                  <a:lnTo>
                    <a:pt x="230" y="307"/>
                  </a:lnTo>
                  <a:lnTo>
                    <a:pt x="230" y="306"/>
                  </a:lnTo>
                  <a:lnTo>
                    <a:pt x="225" y="301"/>
                  </a:lnTo>
                  <a:lnTo>
                    <a:pt x="224" y="301"/>
                  </a:lnTo>
                  <a:lnTo>
                    <a:pt x="224" y="300"/>
                  </a:lnTo>
                  <a:lnTo>
                    <a:pt x="223" y="295"/>
                  </a:lnTo>
                  <a:lnTo>
                    <a:pt x="221" y="288"/>
                  </a:lnTo>
                  <a:lnTo>
                    <a:pt x="216" y="286"/>
                  </a:lnTo>
                  <a:lnTo>
                    <a:pt x="215" y="286"/>
                  </a:lnTo>
                  <a:lnTo>
                    <a:pt x="215" y="285"/>
                  </a:lnTo>
                  <a:lnTo>
                    <a:pt x="212" y="279"/>
                  </a:lnTo>
                  <a:lnTo>
                    <a:pt x="212" y="278"/>
                  </a:lnTo>
                  <a:lnTo>
                    <a:pt x="212" y="270"/>
                  </a:lnTo>
                  <a:lnTo>
                    <a:pt x="212" y="265"/>
                  </a:lnTo>
                  <a:lnTo>
                    <a:pt x="211" y="259"/>
                  </a:lnTo>
                  <a:lnTo>
                    <a:pt x="211" y="258"/>
                  </a:lnTo>
                  <a:lnTo>
                    <a:pt x="212" y="257"/>
                  </a:lnTo>
                  <a:lnTo>
                    <a:pt x="218" y="252"/>
                  </a:lnTo>
                  <a:lnTo>
                    <a:pt x="220" y="250"/>
                  </a:lnTo>
                  <a:lnTo>
                    <a:pt x="217" y="248"/>
                  </a:lnTo>
                  <a:lnTo>
                    <a:pt x="216" y="247"/>
                  </a:lnTo>
                  <a:lnTo>
                    <a:pt x="216" y="246"/>
                  </a:lnTo>
                  <a:lnTo>
                    <a:pt x="215" y="240"/>
                  </a:lnTo>
                  <a:lnTo>
                    <a:pt x="216" y="235"/>
                  </a:lnTo>
                  <a:lnTo>
                    <a:pt x="211" y="230"/>
                  </a:lnTo>
                  <a:lnTo>
                    <a:pt x="210" y="229"/>
                  </a:lnTo>
                  <a:lnTo>
                    <a:pt x="207" y="225"/>
                  </a:lnTo>
                  <a:lnTo>
                    <a:pt x="201" y="220"/>
                  </a:lnTo>
                  <a:lnTo>
                    <a:pt x="200" y="219"/>
                  </a:lnTo>
                  <a:lnTo>
                    <a:pt x="200" y="218"/>
                  </a:lnTo>
                  <a:lnTo>
                    <a:pt x="200" y="212"/>
                  </a:lnTo>
                  <a:lnTo>
                    <a:pt x="196" y="209"/>
                  </a:lnTo>
                  <a:lnTo>
                    <a:pt x="196" y="208"/>
                  </a:lnTo>
                  <a:lnTo>
                    <a:pt x="193" y="202"/>
                  </a:lnTo>
                  <a:lnTo>
                    <a:pt x="193" y="201"/>
                  </a:lnTo>
                  <a:lnTo>
                    <a:pt x="193" y="200"/>
                  </a:lnTo>
                  <a:lnTo>
                    <a:pt x="194" y="195"/>
                  </a:lnTo>
                  <a:lnTo>
                    <a:pt x="193" y="191"/>
                  </a:lnTo>
                  <a:lnTo>
                    <a:pt x="188" y="191"/>
                  </a:lnTo>
                  <a:lnTo>
                    <a:pt x="183" y="193"/>
                  </a:lnTo>
                  <a:lnTo>
                    <a:pt x="178" y="196"/>
                  </a:lnTo>
                  <a:lnTo>
                    <a:pt x="177" y="196"/>
                  </a:lnTo>
                  <a:lnTo>
                    <a:pt x="176" y="196"/>
                  </a:lnTo>
                  <a:lnTo>
                    <a:pt x="174" y="197"/>
                  </a:lnTo>
                  <a:lnTo>
                    <a:pt x="175" y="198"/>
                  </a:lnTo>
                  <a:lnTo>
                    <a:pt x="175" y="199"/>
                  </a:lnTo>
                  <a:lnTo>
                    <a:pt x="176" y="205"/>
                  </a:lnTo>
                  <a:lnTo>
                    <a:pt x="176" y="212"/>
                  </a:lnTo>
                  <a:lnTo>
                    <a:pt x="176" y="213"/>
                  </a:lnTo>
                  <a:lnTo>
                    <a:pt x="175" y="214"/>
                  </a:lnTo>
                  <a:lnTo>
                    <a:pt x="172" y="218"/>
                  </a:lnTo>
                  <a:lnTo>
                    <a:pt x="170" y="223"/>
                  </a:lnTo>
                  <a:lnTo>
                    <a:pt x="170" y="224"/>
                  </a:lnTo>
                  <a:lnTo>
                    <a:pt x="165" y="230"/>
                  </a:lnTo>
                  <a:lnTo>
                    <a:pt x="164" y="231"/>
                  </a:lnTo>
                  <a:lnTo>
                    <a:pt x="163" y="231"/>
                  </a:lnTo>
                  <a:lnTo>
                    <a:pt x="156" y="230"/>
                  </a:lnTo>
                  <a:lnTo>
                    <a:pt x="152" y="233"/>
                  </a:lnTo>
                  <a:lnTo>
                    <a:pt x="153" y="238"/>
                  </a:lnTo>
                  <a:lnTo>
                    <a:pt x="153" y="240"/>
                  </a:lnTo>
                  <a:lnTo>
                    <a:pt x="151" y="241"/>
                  </a:lnTo>
                  <a:lnTo>
                    <a:pt x="146" y="244"/>
                  </a:lnTo>
                  <a:lnTo>
                    <a:pt x="145" y="245"/>
                  </a:lnTo>
                  <a:lnTo>
                    <a:pt x="140" y="246"/>
                  </a:lnTo>
                  <a:lnTo>
                    <a:pt x="137" y="249"/>
                  </a:lnTo>
                  <a:lnTo>
                    <a:pt x="136" y="249"/>
                  </a:lnTo>
                  <a:lnTo>
                    <a:pt x="136" y="250"/>
                  </a:lnTo>
                  <a:lnTo>
                    <a:pt x="128" y="254"/>
                  </a:lnTo>
                  <a:lnTo>
                    <a:pt x="124" y="258"/>
                  </a:lnTo>
                  <a:lnTo>
                    <a:pt x="124" y="259"/>
                  </a:lnTo>
                  <a:lnTo>
                    <a:pt x="123" y="259"/>
                  </a:lnTo>
                  <a:lnTo>
                    <a:pt x="117" y="260"/>
                  </a:lnTo>
                  <a:lnTo>
                    <a:pt x="115" y="263"/>
                  </a:lnTo>
                  <a:lnTo>
                    <a:pt x="115" y="264"/>
                  </a:lnTo>
                  <a:lnTo>
                    <a:pt x="114" y="265"/>
                  </a:lnTo>
                  <a:lnTo>
                    <a:pt x="109" y="266"/>
                  </a:lnTo>
                  <a:lnTo>
                    <a:pt x="106" y="270"/>
                  </a:lnTo>
                  <a:lnTo>
                    <a:pt x="106" y="271"/>
                  </a:lnTo>
                  <a:lnTo>
                    <a:pt x="105" y="271"/>
                  </a:lnTo>
                  <a:lnTo>
                    <a:pt x="99" y="273"/>
                  </a:lnTo>
                  <a:lnTo>
                    <a:pt x="98" y="273"/>
                  </a:lnTo>
                  <a:lnTo>
                    <a:pt x="90" y="274"/>
                  </a:lnTo>
                  <a:lnTo>
                    <a:pt x="86" y="274"/>
                  </a:lnTo>
                  <a:lnTo>
                    <a:pt x="84" y="277"/>
                  </a:lnTo>
                  <a:lnTo>
                    <a:pt x="86" y="283"/>
                  </a:lnTo>
                  <a:lnTo>
                    <a:pt x="86" y="285"/>
                  </a:lnTo>
                  <a:lnTo>
                    <a:pt x="85" y="286"/>
                  </a:lnTo>
                  <a:lnTo>
                    <a:pt x="78" y="291"/>
                  </a:lnTo>
                  <a:lnTo>
                    <a:pt x="77" y="291"/>
                  </a:lnTo>
                  <a:lnTo>
                    <a:pt x="73" y="293"/>
                  </a:lnTo>
                  <a:lnTo>
                    <a:pt x="73" y="295"/>
                  </a:lnTo>
                  <a:lnTo>
                    <a:pt x="78" y="296"/>
                  </a:lnTo>
                  <a:lnTo>
                    <a:pt x="82" y="298"/>
                  </a:lnTo>
                  <a:lnTo>
                    <a:pt x="79" y="301"/>
                  </a:lnTo>
                  <a:lnTo>
                    <a:pt x="73" y="305"/>
                  </a:lnTo>
                  <a:lnTo>
                    <a:pt x="73" y="306"/>
                  </a:lnTo>
                  <a:lnTo>
                    <a:pt x="72" y="306"/>
                  </a:lnTo>
                  <a:lnTo>
                    <a:pt x="67" y="308"/>
                  </a:lnTo>
                  <a:lnTo>
                    <a:pt x="65" y="315"/>
                  </a:lnTo>
                  <a:lnTo>
                    <a:pt x="66" y="319"/>
                  </a:lnTo>
                  <a:lnTo>
                    <a:pt x="66" y="322"/>
                  </a:lnTo>
                  <a:lnTo>
                    <a:pt x="64" y="322"/>
                  </a:lnTo>
                  <a:lnTo>
                    <a:pt x="58" y="324"/>
                  </a:lnTo>
                  <a:lnTo>
                    <a:pt x="52" y="324"/>
                  </a:lnTo>
                  <a:lnTo>
                    <a:pt x="48" y="327"/>
                  </a:lnTo>
                  <a:lnTo>
                    <a:pt x="48" y="328"/>
                  </a:lnTo>
                  <a:lnTo>
                    <a:pt x="42" y="331"/>
                  </a:lnTo>
                  <a:lnTo>
                    <a:pt x="37" y="333"/>
                  </a:lnTo>
                  <a:lnTo>
                    <a:pt x="33" y="336"/>
                  </a:lnTo>
                  <a:lnTo>
                    <a:pt x="29" y="340"/>
                  </a:lnTo>
                  <a:lnTo>
                    <a:pt x="28" y="344"/>
                  </a:lnTo>
                  <a:lnTo>
                    <a:pt x="30" y="348"/>
                  </a:lnTo>
                  <a:lnTo>
                    <a:pt x="32" y="354"/>
                  </a:lnTo>
                  <a:lnTo>
                    <a:pt x="32" y="355"/>
                  </a:lnTo>
                  <a:lnTo>
                    <a:pt x="32" y="356"/>
                  </a:lnTo>
                  <a:lnTo>
                    <a:pt x="27" y="362"/>
                  </a:lnTo>
                  <a:lnTo>
                    <a:pt x="27" y="363"/>
                  </a:lnTo>
                  <a:lnTo>
                    <a:pt x="26" y="363"/>
                  </a:lnTo>
                  <a:lnTo>
                    <a:pt x="20" y="365"/>
                  </a:lnTo>
                  <a:lnTo>
                    <a:pt x="17" y="367"/>
                  </a:lnTo>
                  <a:lnTo>
                    <a:pt x="15" y="372"/>
                  </a:lnTo>
                  <a:lnTo>
                    <a:pt x="15" y="373"/>
                  </a:lnTo>
                  <a:lnTo>
                    <a:pt x="10" y="377"/>
                  </a:lnTo>
                  <a:lnTo>
                    <a:pt x="7" y="381"/>
                  </a:lnTo>
                  <a:lnTo>
                    <a:pt x="6" y="386"/>
                  </a:lnTo>
                  <a:lnTo>
                    <a:pt x="8" y="390"/>
                  </a:lnTo>
                  <a:lnTo>
                    <a:pt x="11" y="394"/>
                  </a:lnTo>
                  <a:lnTo>
                    <a:pt x="16" y="396"/>
                  </a:lnTo>
                  <a:lnTo>
                    <a:pt x="17" y="397"/>
                  </a:lnTo>
                  <a:lnTo>
                    <a:pt x="18" y="398"/>
                  </a:lnTo>
                  <a:lnTo>
                    <a:pt x="19" y="404"/>
                  </a:lnTo>
                  <a:lnTo>
                    <a:pt x="21" y="409"/>
                  </a:lnTo>
                  <a:lnTo>
                    <a:pt x="21" y="410"/>
                  </a:lnTo>
                  <a:lnTo>
                    <a:pt x="22" y="416"/>
                  </a:lnTo>
                  <a:lnTo>
                    <a:pt x="25" y="419"/>
                  </a:lnTo>
                  <a:lnTo>
                    <a:pt x="30" y="421"/>
                  </a:lnTo>
                  <a:lnTo>
                    <a:pt x="36" y="423"/>
                  </a:lnTo>
                  <a:lnTo>
                    <a:pt x="41" y="425"/>
                  </a:lnTo>
                  <a:lnTo>
                    <a:pt x="46" y="426"/>
                  </a:lnTo>
                  <a:lnTo>
                    <a:pt x="47" y="426"/>
                  </a:lnTo>
                  <a:lnTo>
                    <a:pt x="54" y="427"/>
                  </a:lnTo>
                  <a:lnTo>
                    <a:pt x="60" y="430"/>
                  </a:lnTo>
                  <a:lnTo>
                    <a:pt x="65" y="431"/>
                  </a:lnTo>
                  <a:lnTo>
                    <a:pt x="66" y="432"/>
                  </a:lnTo>
                  <a:lnTo>
                    <a:pt x="72" y="436"/>
                  </a:lnTo>
                  <a:lnTo>
                    <a:pt x="75" y="439"/>
                  </a:lnTo>
                  <a:lnTo>
                    <a:pt x="79" y="439"/>
                  </a:lnTo>
                  <a:lnTo>
                    <a:pt x="85" y="441"/>
                  </a:lnTo>
                  <a:lnTo>
                    <a:pt x="86" y="441"/>
                  </a:lnTo>
                  <a:lnTo>
                    <a:pt x="91" y="443"/>
                  </a:lnTo>
                  <a:lnTo>
                    <a:pt x="93" y="443"/>
                  </a:lnTo>
                  <a:lnTo>
                    <a:pt x="93" y="445"/>
                  </a:lnTo>
                  <a:lnTo>
                    <a:pt x="94" y="450"/>
                  </a:lnTo>
                  <a:lnTo>
                    <a:pt x="94" y="454"/>
                  </a:lnTo>
                  <a:lnTo>
                    <a:pt x="91" y="454"/>
                  </a:lnTo>
                  <a:lnTo>
                    <a:pt x="86" y="454"/>
                  </a:lnTo>
                  <a:lnTo>
                    <a:pt x="80" y="455"/>
                  </a:lnTo>
                  <a:lnTo>
                    <a:pt x="79" y="455"/>
                  </a:lnTo>
                  <a:lnTo>
                    <a:pt x="74" y="454"/>
                  </a:lnTo>
                  <a:lnTo>
                    <a:pt x="73" y="454"/>
                  </a:lnTo>
                  <a:lnTo>
                    <a:pt x="68" y="452"/>
                  </a:lnTo>
                  <a:lnTo>
                    <a:pt x="67" y="452"/>
                  </a:lnTo>
                  <a:lnTo>
                    <a:pt x="63" y="448"/>
                  </a:lnTo>
                  <a:lnTo>
                    <a:pt x="58" y="448"/>
                  </a:lnTo>
                  <a:lnTo>
                    <a:pt x="56" y="449"/>
                  </a:lnTo>
                  <a:lnTo>
                    <a:pt x="57" y="451"/>
                  </a:lnTo>
                  <a:lnTo>
                    <a:pt x="58" y="451"/>
                  </a:lnTo>
                  <a:lnTo>
                    <a:pt x="58" y="452"/>
                  </a:lnTo>
                  <a:lnTo>
                    <a:pt x="58" y="458"/>
                  </a:lnTo>
                  <a:lnTo>
                    <a:pt x="58" y="459"/>
                  </a:lnTo>
                  <a:lnTo>
                    <a:pt x="57" y="460"/>
                  </a:lnTo>
                  <a:lnTo>
                    <a:pt x="52" y="464"/>
                  </a:lnTo>
                  <a:lnTo>
                    <a:pt x="50" y="467"/>
                  </a:lnTo>
                  <a:lnTo>
                    <a:pt x="52" y="468"/>
                  </a:lnTo>
                  <a:lnTo>
                    <a:pt x="53" y="469"/>
                  </a:lnTo>
                  <a:lnTo>
                    <a:pt x="53" y="471"/>
                  </a:lnTo>
                  <a:lnTo>
                    <a:pt x="51" y="477"/>
                  </a:lnTo>
                  <a:lnTo>
                    <a:pt x="47" y="482"/>
                  </a:lnTo>
                  <a:lnTo>
                    <a:pt x="47" y="483"/>
                  </a:lnTo>
                  <a:lnTo>
                    <a:pt x="44" y="485"/>
                  </a:lnTo>
                  <a:lnTo>
                    <a:pt x="46" y="488"/>
                  </a:lnTo>
                  <a:lnTo>
                    <a:pt x="50" y="490"/>
                  </a:lnTo>
                  <a:lnTo>
                    <a:pt x="54" y="489"/>
                  </a:lnTo>
                  <a:lnTo>
                    <a:pt x="56" y="488"/>
                  </a:lnTo>
                  <a:lnTo>
                    <a:pt x="57" y="489"/>
                  </a:lnTo>
                  <a:lnTo>
                    <a:pt x="62" y="491"/>
                  </a:lnTo>
                  <a:lnTo>
                    <a:pt x="66" y="492"/>
                  </a:lnTo>
                  <a:lnTo>
                    <a:pt x="71" y="489"/>
                  </a:lnTo>
                  <a:lnTo>
                    <a:pt x="74" y="488"/>
                  </a:lnTo>
                  <a:lnTo>
                    <a:pt x="75" y="491"/>
                  </a:lnTo>
                  <a:lnTo>
                    <a:pt x="76" y="497"/>
                  </a:lnTo>
                  <a:lnTo>
                    <a:pt x="77" y="499"/>
                  </a:lnTo>
                  <a:lnTo>
                    <a:pt x="75" y="500"/>
                  </a:lnTo>
                  <a:lnTo>
                    <a:pt x="69" y="502"/>
                  </a:lnTo>
                  <a:lnTo>
                    <a:pt x="64" y="505"/>
                  </a:lnTo>
                  <a:lnTo>
                    <a:pt x="63" y="505"/>
                  </a:lnTo>
                  <a:lnTo>
                    <a:pt x="56" y="505"/>
                  </a:lnTo>
                  <a:lnTo>
                    <a:pt x="49" y="506"/>
                  </a:lnTo>
                  <a:lnTo>
                    <a:pt x="45" y="509"/>
                  </a:lnTo>
                  <a:lnTo>
                    <a:pt x="41" y="513"/>
                  </a:lnTo>
                  <a:lnTo>
                    <a:pt x="38" y="515"/>
                  </a:lnTo>
                  <a:lnTo>
                    <a:pt x="40" y="519"/>
                  </a:lnTo>
                  <a:lnTo>
                    <a:pt x="40" y="520"/>
                  </a:lnTo>
                  <a:lnTo>
                    <a:pt x="40" y="521"/>
                  </a:lnTo>
                  <a:lnTo>
                    <a:pt x="39" y="526"/>
                  </a:lnTo>
                  <a:lnTo>
                    <a:pt x="41" y="531"/>
                  </a:lnTo>
                  <a:lnTo>
                    <a:pt x="41" y="532"/>
                  </a:lnTo>
                  <a:lnTo>
                    <a:pt x="39" y="539"/>
                  </a:lnTo>
                  <a:lnTo>
                    <a:pt x="38" y="544"/>
                  </a:lnTo>
                  <a:lnTo>
                    <a:pt x="41" y="548"/>
                  </a:lnTo>
                  <a:lnTo>
                    <a:pt x="42" y="549"/>
                  </a:lnTo>
                  <a:lnTo>
                    <a:pt x="42" y="551"/>
                  </a:lnTo>
                  <a:lnTo>
                    <a:pt x="40" y="556"/>
                  </a:lnTo>
                  <a:lnTo>
                    <a:pt x="41" y="560"/>
                  </a:lnTo>
                  <a:lnTo>
                    <a:pt x="46" y="562"/>
                  </a:lnTo>
                  <a:lnTo>
                    <a:pt x="48" y="564"/>
                  </a:lnTo>
                  <a:lnTo>
                    <a:pt x="47" y="566"/>
                  </a:lnTo>
                  <a:lnTo>
                    <a:pt x="45" y="569"/>
                  </a:lnTo>
                  <a:lnTo>
                    <a:pt x="48" y="571"/>
                  </a:lnTo>
                  <a:lnTo>
                    <a:pt x="48" y="572"/>
                  </a:lnTo>
                  <a:lnTo>
                    <a:pt x="51" y="577"/>
                  </a:lnTo>
                  <a:lnTo>
                    <a:pt x="51" y="578"/>
                  </a:lnTo>
                  <a:lnTo>
                    <a:pt x="51" y="579"/>
                  </a:lnTo>
                  <a:lnTo>
                    <a:pt x="51" y="583"/>
                  </a:lnTo>
                  <a:lnTo>
                    <a:pt x="55" y="583"/>
                  </a:lnTo>
                  <a:lnTo>
                    <a:pt x="57" y="584"/>
                  </a:lnTo>
                  <a:lnTo>
                    <a:pt x="57" y="586"/>
                  </a:lnTo>
                  <a:lnTo>
                    <a:pt x="58" y="592"/>
                  </a:lnTo>
                  <a:lnTo>
                    <a:pt x="59" y="596"/>
                  </a:lnTo>
                  <a:lnTo>
                    <a:pt x="62" y="596"/>
                  </a:lnTo>
                  <a:lnTo>
                    <a:pt x="67" y="594"/>
                  </a:lnTo>
                  <a:lnTo>
                    <a:pt x="69" y="593"/>
                  </a:lnTo>
                  <a:lnTo>
                    <a:pt x="70" y="595"/>
                  </a:lnTo>
                  <a:lnTo>
                    <a:pt x="73" y="600"/>
                  </a:lnTo>
                  <a:lnTo>
                    <a:pt x="74" y="601"/>
                  </a:lnTo>
                  <a:lnTo>
                    <a:pt x="74" y="602"/>
                  </a:lnTo>
                  <a:lnTo>
                    <a:pt x="72" y="607"/>
                  </a:lnTo>
                  <a:lnTo>
                    <a:pt x="71" y="609"/>
                  </a:lnTo>
                  <a:lnTo>
                    <a:pt x="69" y="609"/>
                  </a:lnTo>
                  <a:lnTo>
                    <a:pt x="63" y="608"/>
                  </a:lnTo>
                  <a:lnTo>
                    <a:pt x="57" y="611"/>
                  </a:lnTo>
                  <a:lnTo>
                    <a:pt x="54" y="614"/>
                  </a:lnTo>
                  <a:lnTo>
                    <a:pt x="52" y="618"/>
                  </a:lnTo>
                  <a:lnTo>
                    <a:pt x="52" y="623"/>
                  </a:lnTo>
                  <a:lnTo>
                    <a:pt x="54" y="628"/>
                  </a:lnTo>
                  <a:lnTo>
                    <a:pt x="54" y="630"/>
                  </a:lnTo>
                  <a:lnTo>
                    <a:pt x="53" y="631"/>
                  </a:lnTo>
                  <a:lnTo>
                    <a:pt x="50" y="634"/>
                  </a:lnTo>
                  <a:lnTo>
                    <a:pt x="52" y="636"/>
                  </a:lnTo>
                  <a:lnTo>
                    <a:pt x="54" y="637"/>
                  </a:lnTo>
                  <a:lnTo>
                    <a:pt x="53" y="639"/>
                  </a:lnTo>
                  <a:lnTo>
                    <a:pt x="50" y="644"/>
                  </a:lnTo>
                  <a:lnTo>
                    <a:pt x="49" y="649"/>
                  </a:lnTo>
                  <a:lnTo>
                    <a:pt x="51" y="654"/>
                  </a:lnTo>
                  <a:lnTo>
                    <a:pt x="51" y="655"/>
                  </a:lnTo>
                  <a:lnTo>
                    <a:pt x="50" y="661"/>
                  </a:lnTo>
                  <a:lnTo>
                    <a:pt x="50" y="662"/>
                  </a:lnTo>
                  <a:lnTo>
                    <a:pt x="47" y="668"/>
                  </a:lnTo>
                  <a:lnTo>
                    <a:pt x="46" y="673"/>
                  </a:lnTo>
                  <a:lnTo>
                    <a:pt x="46" y="674"/>
                  </a:lnTo>
                  <a:lnTo>
                    <a:pt x="44" y="679"/>
                  </a:lnTo>
                  <a:lnTo>
                    <a:pt x="42" y="677"/>
                  </a:lnTo>
                  <a:lnTo>
                    <a:pt x="41" y="676"/>
                  </a:lnTo>
                  <a:lnTo>
                    <a:pt x="47" y="673"/>
                  </a:lnTo>
                  <a:lnTo>
                    <a:pt x="48" y="673"/>
                  </a:lnTo>
                  <a:lnTo>
                    <a:pt x="49" y="673"/>
                  </a:lnTo>
                  <a:lnTo>
                    <a:pt x="54" y="675"/>
                  </a:lnTo>
                  <a:lnTo>
                    <a:pt x="59" y="673"/>
                  </a:lnTo>
                  <a:lnTo>
                    <a:pt x="66" y="672"/>
                  </a:lnTo>
                  <a:lnTo>
                    <a:pt x="67" y="672"/>
                  </a:lnTo>
                  <a:lnTo>
                    <a:pt x="75" y="673"/>
                  </a:lnTo>
                  <a:lnTo>
                    <a:pt x="78" y="674"/>
                  </a:lnTo>
                  <a:lnTo>
                    <a:pt x="77" y="677"/>
                  </a:lnTo>
                  <a:lnTo>
                    <a:pt x="74" y="684"/>
                  </a:lnTo>
                  <a:lnTo>
                    <a:pt x="74" y="685"/>
                  </a:lnTo>
                  <a:lnTo>
                    <a:pt x="72" y="685"/>
                  </a:lnTo>
                  <a:lnTo>
                    <a:pt x="65" y="687"/>
                  </a:lnTo>
                  <a:lnTo>
                    <a:pt x="60" y="690"/>
                  </a:lnTo>
                  <a:lnTo>
                    <a:pt x="59" y="691"/>
                  </a:lnTo>
                  <a:lnTo>
                    <a:pt x="58" y="691"/>
                  </a:lnTo>
                  <a:lnTo>
                    <a:pt x="53" y="690"/>
                  </a:lnTo>
                  <a:lnTo>
                    <a:pt x="49" y="691"/>
                  </a:lnTo>
                  <a:lnTo>
                    <a:pt x="47" y="695"/>
                  </a:lnTo>
                  <a:lnTo>
                    <a:pt x="47" y="696"/>
                  </a:lnTo>
                  <a:lnTo>
                    <a:pt x="43" y="701"/>
                  </a:lnTo>
                  <a:lnTo>
                    <a:pt x="40" y="704"/>
                  </a:lnTo>
                  <a:lnTo>
                    <a:pt x="41" y="708"/>
                  </a:lnTo>
                  <a:lnTo>
                    <a:pt x="43" y="713"/>
                  </a:lnTo>
                  <a:lnTo>
                    <a:pt x="44" y="714"/>
                  </a:lnTo>
                  <a:lnTo>
                    <a:pt x="43" y="715"/>
                  </a:lnTo>
                  <a:lnTo>
                    <a:pt x="41" y="720"/>
                  </a:lnTo>
                  <a:lnTo>
                    <a:pt x="39" y="726"/>
                  </a:lnTo>
                  <a:lnTo>
                    <a:pt x="38" y="731"/>
                  </a:lnTo>
                  <a:lnTo>
                    <a:pt x="41" y="734"/>
                  </a:lnTo>
                  <a:lnTo>
                    <a:pt x="42" y="736"/>
                  </a:lnTo>
                  <a:lnTo>
                    <a:pt x="41" y="737"/>
                  </a:lnTo>
                  <a:lnTo>
                    <a:pt x="39" y="740"/>
                  </a:lnTo>
                  <a:lnTo>
                    <a:pt x="41" y="741"/>
                  </a:lnTo>
                  <a:lnTo>
                    <a:pt x="42" y="741"/>
                  </a:lnTo>
                  <a:lnTo>
                    <a:pt x="42" y="742"/>
                  </a:lnTo>
                  <a:lnTo>
                    <a:pt x="44" y="745"/>
                  </a:lnTo>
                  <a:lnTo>
                    <a:pt x="47" y="745"/>
                  </a:lnTo>
                  <a:lnTo>
                    <a:pt x="53" y="742"/>
                  </a:lnTo>
                  <a:lnTo>
                    <a:pt x="54" y="742"/>
                  </a:lnTo>
                  <a:lnTo>
                    <a:pt x="59" y="741"/>
                  </a:lnTo>
                  <a:lnTo>
                    <a:pt x="66" y="738"/>
                  </a:lnTo>
                  <a:lnTo>
                    <a:pt x="72" y="736"/>
                  </a:lnTo>
                  <a:lnTo>
                    <a:pt x="78" y="734"/>
                  </a:lnTo>
                  <a:lnTo>
                    <a:pt x="80" y="733"/>
                  </a:lnTo>
                  <a:lnTo>
                    <a:pt x="81" y="735"/>
                  </a:lnTo>
                  <a:lnTo>
                    <a:pt x="84" y="740"/>
                  </a:lnTo>
                  <a:lnTo>
                    <a:pt x="86" y="741"/>
                  </a:lnTo>
                  <a:lnTo>
                    <a:pt x="84" y="743"/>
                  </a:lnTo>
                  <a:lnTo>
                    <a:pt x="80" y="748"/>
                  </a:lnTo>
                  <a:lnTo>
                    <a:pt x="80" y="749"/>
                  </a:lnTo>
                  <a:lnTo>
                    <a:pt x="79" y="749"/>
                  </a:lnTo>
                  <a:lnTo>
                    <a:pt x="74" y="751"/>
                  </a:lnTo>
                  <a:lnTo>
                    <a:pt x="71" y="754"/>
                  </a:lnTo>
                  <a:lnTo>
                    <a:pt x="71" y="755"/>
                  </a:lnTo>
                  <a:lnTo>
                    <a:pt x="65" y="758"/>
                  </a:lnTo>
                  <a:lnTo>
                    <a:pt x="64" y="758"/>
                  </a:lnTo>
                  <a:lnTo>
                    <a:pt x="58" y="760"/>
                  </a:lnTo>
                  <a:lnTo>
                    <a:pt x="54" y="761"/>
                  </a:lnTo>
                  <a:lnTo>
                    <a:pt x="52" y="765"/>
                  </a:lnTo>
                  <a:lnTo>
                    <a:pt x="55" y="769"/>
                  </a:lnTo>
                  <a:lnTo>
                    <a:pt x="55" y="770"/>
                  </a:lnTo>
                  <a:lnTo>
                    <a:pt x="55" y="772"/>
                  </a:lnTo>
                  <a:lnTo>
                    <a:pt x="52" y="777"/>
                  </a:lnTo>
                  <a:lnTo>
                    <a:pt x="49" y="783"/>
                  </a:lnTo>
                  <a:lnTo>
                    <a:pt x="51" y="786"/>
                  </a:lnTo>
                  <a:lnTo>
                    <a:pt x="54" y="786"/>
                  </a:lnTo>
                  <a:lnTo>
                    <a:pt x="56" y="786"/>
                  </a:lnTo>
                  <a:lnTo>
                    <a:pt x="57" y="787"/>
                  </a:lnTo>
                  <a:lnTo>
                    <a:pt x="60" y="792"/>
                  </a:lnTo>
                  <a:lnTo>
                    <a:pt x="62" y="794"/>
                  </a:lnTo>
                  <a:lnTo>
                    <a:pt x="60" y="796"/>
                  </a:lnTo>
                  <a:lnTo>
                    <a:pt x="55" y="800"/>
                  </a:lnTo>
                  <a:lnTo>
                    <a:pt x="50" y="803"/>
                  </a:lnTo>
                  <a:lnTo>
                    <a:pt x="46" y="806"/>
                  </a:lnTo>
                  <a:lnTo>
                    <a:pt x="44" y="809"/>
                  </a:lnTo>
                  <a:lnTo>
                    <a:pt x="46" y="812"/>
                  </a:lnTo>
                  <a:lnTo>
                    <a:pt x="47" y="813"/>
                  </a:lnTo>
                  <a:lnTo>
                    <a:pt x="47" y="814"/>
                  </a:lnTo>
                  <a:lnTo>
                    <a:pt x="47" y="820"/>
                  </a:lnTo>
                  <a:lnTo>
                    <a:pt x="46" y="825"/>
                  </a:lnTo>
                  <a:lnTo>
                    <a:pt x="46" y="826"/>
                  </a:lnTo>
                  <a:lnTo>
                    <a:pt x="45" y="827"/>
                  </a:lnTo>
                  <a:lnTo>
                    <a:pt x="42" y="830"/>
                  </a:lnTo>
                  <a:lnTo>
                    <a:pt x="44" y="833"/>
                  </a:lnTo>
                  <a:lnTo>
                    <a:pt x="44" y="834"/>
                  </a:lnTo>
                  <a:lnTo>
                    <a:pt x="44" y="835"/>
                  </a:lnTo>
                  <a:lnTo>
                    <a:pt x="44" y="841"/>
                  </a:lnTo>
                  <a:lnTo>
                    <a:pt x="44" y="842"/>
                  </a:lnTo>
                  <a:lnTo>
                    <a:pt x="40" y="847"/>
                  </a:lnTo>
                  <a:lnTo>
                    <a:pt x="41" y="854"/>
                  </a:lnTo>
                  <a:lnTo>
                    <a:pt x="47" y="859"/>
                  </a:lnTo>
                  <a:lnTo>
                    <a:pt x="47" y="860"/>
                  </a:lnTo>
                  <a:lnTo>
                    <a:pt x="47" y="861"/>
                  </a:lnTo>
                  <a:lnTo>
                    <a:pt x="48" y="868"/>
                  </a:lnTo>
                  <a:lnTo>
                    <a:pt x="48" y="869"/>
                  </a:lnTo>
                  <a:lnTo>
                    <a:pt x="47" y="870"/>
                  </a:lnTo>
                  <a:lnTo>
                    <a:pt x="44" y="874"/>
                  </a:lnTo>
                  <a:lnTo>
                    <a:pt x="43" y="879"/>
                  </a:lnTo>
                  <a:lnTo>
                    <a:pt x="43" y="881"/>
                  </a:lnTo>
                  <a:lnTo>
                    <a:pt x="41" y="881"/>
                  </a:lnTo>
                  <a:lnTo>
                    <a:pt x="36" y="884"/>
                  </a:lnTo>
                  <a:lnTo>
                    <a:pt x="36" y="881"/>
                  </a:lnTo>
                  <a:lnTo>
                    <a:pt x="36" y="879"/>
                  </a:lnTo>
                  <a:lnTo>
                    <a:pt x="42" y="881"/>
                  </a:lnTo>
                  <a:lnTo>
                    <a:pt x="47" y="884"/>
                  </a:lnTo>
                  <a:lnTo>
                    <a:pt x="48" y="884"/>
                  </a:lnTo>
                  <a:lnTo>
                    <a:pt x="48" y="885"/>
                  </a:lnTo>
                  <a:lnTo>
                    <a:pt x="50" y="889"/>
                  </a:lnTo>
                  <a:lnTo>
                    <a:pt x="57" y="890"/>
                  </a:lnTo>
                  <a:lnTo>
                    <a:pt x="59" y="890"/>
                  </a:lnTo>
                  <a:lnTo>
                    <a:pt x="60" y="892"/>
                  </a:lnTo>
                  <a:lnTo>
                    <a:pt x="62" y="897"/>
                  </a:lnTo>
                  <a:lnTo>
                    <a:pt x="64" y="900"/>
                  </a:lnTo>
                  <a:lnTo>
                    <a:pt x="70" y="900"/>
                  </a:lnTo>
                  <a:lnTo>
                    <a:pt x="73" y="900"/>
                  </a:lnTo>
                  <a:lnTo>
                    <a:pt x="73" y="903"/>
                  </a:lnTo>
                  <a:lnTo>
                    <a:pt x="72" y="908"/>
                  </a:lnTo>
                  <a:lnTo>
                    <a:pt x="75" y="910"/>
                  </a:lnTo>
                  <a:lnTo>
                    <a:pt x="80" y="911"/>
                  </a:lnTo>
                  <a:lnTo>
                    <a:pt x="81" y="911"/>
                  </a:lnTo>
                  <a:lnTo>
                    <a:pt x="82" y="912"/>
                  </a:lnTo>
                  <a:lnTo>
                    <a:pt x="85" y="916"/>
                  </a:lnTo>
                  <a:lnTo>
                    <a:pt x="86" y="916"/>
                  </a:lnTo>
                  <a:lnTo>
                    <a:pt x="86" y="917"/>
                  </a:lnTo>
                  <a:lnTo>
                    <a:pt x="88" y="922"/>
                  </a:lnTo>
                  <a:lnTo>
                    <a:pt x="90" y="928"/>
                  </a:lnTo>
                  <a:lnTo>
                    <a:pt x="94" y="931"/>
                  </a:lnTo>
                  <a:lnTo>
                    <a:pt x="95" y="932"/>
                  </a:lnTo>
                  <a:lnTo>
                    <a:pt x="94" y="934"/>
                  </a:lnTo>
                  <a:lnTo>
                    <a:pt x="92" y="940"/>
                  </a:lnTo>
                  <a:lnTo>
                    <a:pt x="91" y="940"/>
                  </a:lnTo>
                  <a:lnTo>
                    <a:pt x="91" y="941"/>
                  </a:lnTo>
                  <a:lnTo>
                    <a:pt x="86" y="944"/>
                  </a:lnTo>
                  <a:lnTo>
                    <a:pt x="81" y="946"/>
                  </a:lnTo>
                  <a:lnTo>
                    <a:pt x="79" y="947"/>
                  </a:lnTo>
                  <a:lnTo>
                    <a:pt x="78" y="946"/>
                  </a:lnTo>
                  <a:lnTo>
                    <a:pt x="77" y="946"/>
                  </a:lnTo>
                  <a:lnTo>
                    <a:pt x="77" y="947"/>
                  </a:lnTo>
                  <a:lnTo>
                    <a:pt x="77" y="952"/>
                  </a:lnTo>
                  <a:lnTo>
                    <a:pt x="77" y="958"/>
                  </a:lnTo>
                  <a:lnTo>
                    <a:pt x="78" y="963"/>
                  </a:lnTo>
                  <a:lnTo>
                    <a:pt x="80" y="968"/>
                  </a:lnTo>
                  <a:lnTo>
                    <a:pt x="80" y="969"/>
                  </a:lnTo>
                  <a:lnTo>
                    <a:pt x="79" y="970"/>
                  </a:lnTo>
                  <a:lnTo>
                    <a:pt x="78" y="975"/>
                  </a:lnTo>
                  <a:lnTo>
                    <a:pt x="77" y="980"/>
                  </a:lnTo>
                  <a:lnTo>
                    <a:pt x="77" y="981"/>
                  </a:lnTo>
                  <a:lnTo>
                    <a:pt x="74" y="985"/>
                  </a:lnTo>
                  <a:lnTo>
                    <a:pt x="72" y="989"/>
                  </a:lnTo>
                  <a:lnTo>
                    <a:pt x="75" y="994"/>
                  </a:lnTo>
                  <a:lnTo>
                    <a:pt x="75" y="995"/>
                  </a:lnTo>
                  <a:lnTo>
                    <a:pt x="74" y="1001"/>
                  </a:lnTo>
                  <a:lnTo>
                    <a:pt x="74" y="1006"/>
                  </a:lnTo>
                  <a:lnTo>
                    <a:pt x="74" y="1007"/>
                  </a:lnTo>
                  <a:lnTo>
                    <a:pt x="73" y="1008"/>
                  </a:lnTo>
                  <a:lnTo>
                    <a:pt x="70" y="1013"/>
                  </a:lnTo>
                  <a:lnTo>
                    <a:pt x="68" y="1016"/>
                  </a:lnTo>
                  <a:lnTo>
                    <a:pt x="70" y="1022"/>
                  </a:lnTo>
                  <a:lnTo>
                    <a:pt x="72" y="1026"/>
                  </a:lnTo>
                  <a:lnTo>
                    <a:pt x="75" y="1032"/>
                  </a:lnTo>
                  <a:lnTo>
                    <a:pt x="78" y="1036"/>
                  </a:lnTo>
                  <a:lnTo>
                    <a:pt x="79" y="1038"/>
                  </a:lnTo>
                  <a:lnTo>
                    <a:pt x="78" y="1039"/>
                  </a:lnTo>
                  <a:lnTo>
                    <a:pt x="76" y="1044"/>
                  </a:lnTo>
                  <a:lnTo>
                    <a:pt x="76" y="1050"/>
                  </a:lnTo>
                  <a:lnTo>
                    <a:pt x="76" y="1051"/>
                  </a:lnTo>
                  <a:lnTo>
                    <a:pt x="75" y="1052"/>
                  </a:lnTo>
                  <a:lnTo>
                    <a:pt x="72" y="1056"/>
                  </a:lnTo>
                  <a:lnTo>
                    <a:pt x="71" y="1056"/>
                  </a:lnTo>
                  <a:lnTo>
                    <a:pt x="68" y="1059"/>
                  </a:lnTo>
                  <a:lnTo>
                    <a:pt x="66" y="1064"/>
                  </a:lnTo>
                  <a:lnTo>
                    <a:pt x="66" y="1065"/>
                  </a:lnTo>
                  <a:lnTo>
                    <a:pt x="63" y="1070"/>
                  </a:lnTo>
                  <a:lnTo>
                    <a:pt x="61" y="1074"/>
                  </a:lnTo>
                  <a:lnTo>
                    <a:pt x="60" y="1076"/>
                  </a:lnTo>
                  <a:lnTo>
                    <a:pt x="59" y="1076"/>
                  </a:lnTo>
                  <a:lnTo>
                    <a:pt x="53" y="1077"/>
                  </a:lnTo>
                  <a:lnTo>
                    <a:pt x="51" y="1079"/>
                  </a:lnTo>
                  <a:lnTo>
                    <a:pt x="52" y="1084"/>
                  </a:lnTo>
                  <a:lnTo>
                    <a:pt x="54" y="1086"/>
                  </a:lnTo>
                  <a:lnTo>
                    <a:pt x="56" y="1085"/>
                  </a:lnTo>
                  <a:lnTo>
                    <a:pt x="58" y="1080"/>
                  </a:lnTo>
                  <a:lnTo>
                    <a:pt x="59" y="1079"/>
                  </a:lnTo>
                  <a:lnTo>
                    <a:pt x="63" y="1076"/>
                  </a:lnTo>
                  <a:lnTo>
                    <a:pt x="64" y="1076"/>
                  </a:lnTo>
                  <a:lnTo>
                    <a:pt x="64" y="1075"/>
                  </a:lnTo>
                  <a:lnTo>
                    <a:pt x="69" y="1074"/>
                  </a:lnTo>
                  <a:lnTo>
                    <a:pt x="70" y="1071"/>
                  </a:lnTo>
                  <a:lnTo>
                    <a:pt x="70" y="1070"/>
                  </a:lnTo>
                  <a:lnTo>
                    <a:pt x="71" y="1069"/>
                  </a:lnTo>
                  <a:lnTo>
                    <a:pt x="77" y="1066"/>
                  </a:lnTo>
                  <a:lnTo>
                    <a:pt x="79" y="1066"/>
                  </a:lnTo>
                  <a:lnTo>
                    <a:pt x="84" y="1067"/>
                  </a:lnTo>
                  <a:lnTo>
                    <a:pt x="85" y="1067"/>
                  </a:lnTo>
                  <a:lnTo>
                    <a:pt x="85" y="1068"/>
                  </a:lnTo>
                  <a:lnTo>
                    <a:pt x="89" y="1070"/>
                  </a:lnTo>
                  <a:lnTo>
                    <a:pt x="92" y="1069"/>
                  </a:lnTo>
                  <a:lnTo>
                    <a:pt x="95" y="1065"/>
                  </a:lnTo>
                  <a:lnTo>
                    <a:pt x="96" y="1064"/>
                  </a:lnTo>
                  <a:lnTo>
                    <a:pt x="98" y="1064"/>
                  </a:lnTo>
                  <a:lnTo>
                    <a:pt x="104" y="1064"/>
                  </a:lnTo>
                  <a:lnTo>
                    <a:pt x="109" y="1065"/>
                  </a:lnTo>
                  <a:lnTo>
                    <a:pt x="113" y="1064"/>
                  </a:lnTo>
                  <a:lnTo>
                    <a:pt x="118" y="1062"/>
                  </a:lnTo>
                  <a:lnTo>
                    <a:pt x="122" y="1059"/>
                  </a:lnTo>
                  <a:lnTo>
                    <a:pt x="124" y="1053"/>
                  </a:lnTo>
                  <a:lnTo>
                    <a:pt x="125" y="1052"/>
                  </a:lnTo>
                  <a:lnTo>
                    <a:pt x="126" y="1052"/>
                  </a:lnTo>
                  <a:lnTo>
                    <a:pt x="131" y="1050"/>
                  </a:lnTo>
                  <a:lnTo>
                    <a:pt x="135" y="1047"/>
                  </a:lnTo>
                  <a:lnTo>
                    <a:pt x="138" y="1043"/>
                  </a:lnTo>
                  <a:lnTo>
                    <a:pt x="142" y="1038"/>
                  </a:lnTo>
                  <a:lnTo>
                    <a:pt x="143" y="1037"/>
                  </a:lnTo>
                  <a:lnTo>
                    <a:pt x="144" y="1037"/>
                  </a:lnTo>
                  <a:lnTo>
                    <a:pt x="149" y="1036"/>
                  </a:lnTo>
                  <a:lnTo>
                    <a:pt x="150" y="1036"/>
                  </a:lnTo>
                  <a:lnTo>
                    <a:pt x="151" y="1036"/>
                  </a:lnTo>
                  <a:lnTo>
                    <a:pt x="156" y="1039"/>
                  </a:lnTo>
                  <a:lnTo>
                    <a:pt x="160" y="1039"/>
                  </a:lnTo>
                  <a:lnTo>
                    <a:pt x="164" y="1037"/>
                  </a:lnTo>
                  <a:lnTo>
                    <a:pt x="164" y="1036"/>
                  </a:lnTo>
                  <a:lnTo>
                    <a:pt x="165" y="1036"/>
                  </a:lnTo>
                  <a:lnTo>
                    <a:pt x="169" y="1035"/>
                  </a:lnTo>
                  <a:lnTo>
                    <a:pt x="173" y="1032"/>
                  </a:lnTo>
                  <a:lnTo>
                    <a:pt x="177" y="1028"/>
                  </a:lnTo>
                  <a:lnTo>
                    <a:pt x="178" y="1028"/>
                  </a:lnTo>
                  <a:lnTo>
                    <a:pt x="183" y="1026"/>
                  </a:lnTo>
                  <a:lnTo>
                    <a:pt x="187" y="1022"/>
                  </a:lnTo>
                  <a:lnTo>
                    <a:pt x="192" y="1019"/>
                  </a:lnTo>
                  <a:lnTo>
                    <a:pt x="196" y="1015"/>
                  </a:lnTo>
                  <a:lnTo>
                    <a:pt x="196" y="1014"/>
                  </a:lnTo>
                  <a:lnTo>
                    <a:pt x="201" y="1011"/>
                  </a:lnTo>
                  <a:lnTo>
                    <a:pt x="206" y="1008"/>
                  </a:lnTo>
                  <a:lnTo>
                    <a:pt x="206" y="1007"/>
                  </a:lnTo>
                  <a:lnTo>
                    <a:pt x="207" y="1007"/>
                  </a:lnTo>
                  <a:lnTo>
                    <a:pt x="212" y="1006"/>
                  </a:lnTo>
                  <a:lnTo>
                    <a:pt x="213" y="1005"/>
                  </a:lnTo>
                  <a:lnTo>
                    <a:pt x="214" y="1006"/>
                  </a:lnTo>
                  <a:lnTo>
                    <a:pt x="219" y="1008"/>
                  </a:lnTo>
                  <a:lnTo>
                    <a:pt x="223" y="1009"/>
                  </a:lnTo>
                  <a:lnTo>
                    <a:pt x="228" y="1008"/>
                  </a:lnTo>
                  <a:lnTo>
                    <a:pt x="231" y="1003"/>
                  </a:lnTo>
                  <a:lnTo>
                    <a:pt x="236" y="998"/>
                  </a:lnTo>
                  <a:lnTo>
                    <a:pt x="236" y="997"/>
                  </a:lnTo>
                  <a:lnTo>
                    <a:pt x="237" y="997"/>
                  </a:lnTo>
                  <a:lnTo>
                    <a:pt x="245" y="995"/>
                  </a:lnTo>
                  <a:lnTo>
                    <a:pt x="248" y="991"/>
                  </a:lnTo>
                  <a:lnTo>
                    <a:pt x="249" y="990"/>
                  </a:lnTo>
                  <a:lnTo>
                    <a:pt x="254" y="989"/>
                  </a:lnTo>
                  <a:lnTo>
                    <a:pt x="259" y="987"/>
                  </a:lnTo>
                  <a:lnTo>
                    <a:pt x="264" y="985"/>
                  </a:lnTo>
                  <a:lnTo>
                    <a:pt x="267" y="981"/>
                  </a:lnTo>
                  <a:lnTo>
                    <a:pt x="270" y="977"/>
                  </a:lnTo>
                  <a:lnTo>
                    <a:pt x="271" y="971"/>
                  </a:lnTo>
                  <a:lnTo>
                    <a:pt x="271" y="969"/>
                  </a:lnTo>
                  <a:lnTo>
                    <a:pt x="273" y="969"/>
                  </a:lnTo>
                  <a:lnTo>
                    <a:pt x="278" y="969"/>
                  </a:lnTo>
                  <a:lnTo>
                    <a:pt x="283" y="967"/>
                  </a:lnTo>
                  <a:lnTo>
                    <a:pt x="288" y="965"/>
                  </a:lnTo>
                  <a:lnTo>
                    <a:pt x="292" y="962"/>
                  </a:lnTo>
                  <a:lnTo>
                    <a:pt x="296" y="958"/>
                  </a:lnTo>
                  <a:lnTo>
                    <a:pt x="297" y="958"/>
                  </a:lnTo>
                  <a:lnTo>
                    <a:pt x="302" y="955"/>
                  </a:lnTo>
                  <a:lnTo>
                    <a:pt x="303" y="955"/>
                  </a:lnTo>
                  <a:lnTo>
                    <a:pt x="307" y="954"/>
                  </a:lnTo>
                  <a:lnTo>
                    <a:pt x="311" y="949"/>
                  </a:lnTo>
                  <a:lnTo>
                    <a:pt x="312" y="949"/>
                  </a:lnTo>
                  <a:lnTo>
                    <a:pt x="318" y="947"/>
                  </a:lnTo>
                  <a:lnTo>
                    <a:pt x="323" y="946"/>
                  </a:lnTo>
                  <a:lnTo>
                    <a:pt x="328" y="944"/>
                  </a:lnTo>
                  <a:lnTo>
                    <a:pt x="334" y="943"/>
                  </a:lnTo>
                  <a:lnTo>
                    <a:pt x="339" y="941"/>
                  </a:lnTo>
                  <a:lnTo>
                    <a:pt x="343" y="938"/>
                  </a:lnTo>
                  <a:lnTo>
                    <a:pt x="344" y="937"/>
                  </a:lnTo>
                  <a:lnTo>
                    <a:pt x="350" y="936"/>
                  </a:lnTo>
                  <a:lnTo>
                    <a:pt x="351" y="936"/>
                  </a:lnTo>
                  <a:lnTo>
                    <a:pt x="355" y="936"/>
                  </a:lnTo>
                  <a:lnTo>
                    <a:pt x="358" y="933"/>
                  </a:lnTo>
                  <a:lnTo>
                    <a:pt x="359" y="932"/>
                  </a:lnTo>
                  <a:lnTo>
                    <a:pt x="361" y="932"/>
                  </a:lnTo>
                  <a:lnTo>
                    <a:pt x="367" y="933"/>
                  </a:lnTo>
                  <a:lnTo>
                    <a:pt x="373" y="933"/>
                  </a:lnTo>
                  <a:lnTo>
                    <a:pt x="379" y="933"/>
                  </a:lnTo>
                  <a:lnTo>
                    <a:pt x="380" y="933"/>
                  </a:lnTo>
                  <a:lnTo>
                    <a:pt x="385" y="935"/>
                  </a:lnTo>
                  <a:lnTo>
                    <a:pt x="391" y="936"/>
                  </a:lnTo>
                  <a:lnTo>
                    <a:pt x="392" y="936"/>
                  </a:lnTo>
                  <a:lnTo>
                    <a:pt x="398" y="939"/>
                  </a:lnTo>
                  <a:lnTo>
                    <a:pt x="403" y="941"/>
                  </a:lnTo>
                  <a:lnTo>
                    <a:pt x="408" y="942"/>
                  </a:lnTo>
                  <a:lnTo>
                    <a:pt x="413" y="941"/>
                  </a:lnTo>
                  <a:lnTo>
                    <a:pt x="418" y="941"/>
                  </a:lnTo>
                  <a:lnTo>
                    <a:pt x="419" y="940"/>
                  </a:lnTo>
                  <a:lnTo>
                    <a:pt x="420" y="941"/>
                  </a:lnTo>
                  <a:lnTo>
                    <a:pt x="425" y="944"/>
                  </a:lnTo>
                  <a:lnTo>
                    <a:pt x="429" y="947"/>
                  </a:lnTo>
                  <a:lnTo>
                    <a:pt x="434" y="947"/>
                  </a:lnTo>
                  <a:lnTo>
                    <a:pt x="435" y="947"/>
                  </a:lnTo>
                  <a:lnTo>
                    <a:pt x="435" y="948"/>
                  </a:lnTo>
                  <a:lnTo>
                    <a:pt x="440" y="950"/>
                  </a:lnTo>
                  <a:lnTo>
                    <a:pt x="445" y="951"/>
                  </a:lnTo>
                  <a:lnTo>
                    <a:pt x="446" y="951"/>
                  </a:lnTo>
                  <a:lnTo>
                    <a:pt x="447" y="951"/>
                  </a:lnTo>
                  <a:lnTo>
                    <a:pt x="451" y="954"/>
                  </a:lnTo>
                  <a:lnTo>
                    <a:pt x="452" y="955"/>
                  </a:lnTo>
                  <a:lnTo>
                    <a:pt x="452" y="956"/>
                  </a:lnTo>
                  <a:lnTo>
                    <a:pt x="453" y="962"/>
                  </a:lnTo>
                  <a:lnTo>
                    <a:pt x="454" y="963"/>
                  </a:lnTo>
                  <a:lnTo>
                    <a:pt x="453" y="964"/>
                  </a:lnTo>
                  <a:lnTo>
                    <a:pt x="449" y="969"/>
                  </a:lnTo>
                  <a:lnTo>
                    <a:pt x="446" y="978"/>
                  </a:lnTo>
                  <a:lnTo>
                    <a:pt x="441" y="986"/>
                  </a:lnTo>
                  <a:lnTo>
                    <a:pt x="441" y="987"/>
                  </a:lnTo>
                  <a:lnTo>
                    <a:pt x="438" y="991"/>
                  </a:lnTo>
                  <a:lnTo>
                    <a:pt x="437" y="996"/>
                  </a:lnTo>
                  <a:lnTo>
                    <a:pt x="437" y="1002"/>
                  </a:lnTo>
                  <a:lnTo>
                    <a:pt x="437" y="1008"/>
                  </a:lnTo>
                  <a:lnTo>
                    <a:pt x="436" y="1012"/>
                  </a:lnTo>
                  <a:lnTo>
                    <a:pt x="438" y="1014"/>
                  </a:lnTo>
                  <a:lnTo>
                    <a:pt x="443" y="1016"/>
                  </a:lnTo>
                  <a:lnTo>
                    <a:pt x="449" y="1017"/>
                  </a:lnTo>
                  <a:lnTo>
                    <a:pt x="449" y="1018"/>
                  </a:lnTo>
                  <a:lnTo>
                    <a:pt x="450" y="1018"/>
                  </a:lnTo>
                  <a:lnTo>
                    <a:pt x="454" y="1021"/>
                  </a:lnTo>
                  <a:lnTo>
                    <a:pt x="459" y="1021"/>
                  </a:lnTo>
                  <a:lnTo>
                    <a:pt x="461" y="1021"/>
                  </a:lnTo>
                  <a:lnTo>
                    <a:pt x="461" y="1023"/>
                  </a:lnTo>
                  <a:lnTo>
                    <a:pt x="461" y="1026"/>
                  </a:lnTo>
                  <a:lnTo>
                    <a:pt x="464" y="1026"/>
                  </a:lnTo>
                  <a:lnTo>
                    <a:pt x="465" y="1026"/>
                  </a:lnTo>
                  <a:lnTo>
                    <a:pt x="466" y="1027"/>
                  </a:lnTo>
                  <a:lnTo>
                    <a:pt x="470" y="1030"/>
                  </a:lnTo>
                  <a:lnTo>
                    <a:pt x="475" y="1032"/>
                  </a:lnTo>
                  <a:lnTo>
                    <a:pt x="480" y="1032"/>
                  </a:lnTo>
                  <a:lnTo>
                    <a:pt x="481" y="1032"/>
                  </a:lnTo>
                  <a:lnTo>
                    <a:pt x="482" y="1033"/>
                  </a:lnTo>
                  <a:lnTo>
                    <a:pt x="486" y="1036"/>
                  </a:lnTo>
                  <a:lnTo>
                    <a:pt x="491" y="1039"/>
                  </a:lnTo>
                  <a:lnTo>
                    <a:pt x="491" y="1040"/>
                  </a:lnTo>
                  <a:lnTo>
                    <a:pt x="492" y="1041"/>
                  </a:lnTo>
                  <a:lnTo>
                    <a:pt x="492" y="1043"/>
                  </a:lnTo>
                  <a:lnTo>
                    <a:pt x="494" y="1041"/>
                  </a:lnTo>
                  <a:lnTo>
                    <a:pt x="497" y="1037"/>
                  </a:lnTo>
                  <a:lnTo>
                    <a:pt x="501" y="1033"/>
                  </a:lnTo>
                  <a:lnTo>
                    <a:pt x="502" y="1033"/>
                  </a:lnTo>
                  <a:lnTo>
                    <a:pt x="507" y="1030"/>
                  </a:lnTo>
                  <a:lnTo>
                    <a:pt x="513" y="1028"/>
                  </a:lnTo>
                  <a:lnTo>
                    <a:pt x="518" y="1026"/>
                  </a:lnTo>
                  <a:lnTo>
                    <a:pt x="524" y="1025"/>
                  </a:lnTo>
                  <a:lnTo>
                    <a:pt x="529" y="1023"/>
                  </a:lnTo>
                  <a:lnTo>
                    <a:pt x="530" y="1023"/>
                  </a:lnTo>
                  <a:lnTo>
                    <a:pt x="535" y="1022"/>
                  </a:lnTo>
                  <a:lnTo>
                    <a:pt x="541" y="1021"/>
                  </a:lnTo>
                  <a:lnTo>
                    <a:pt x="547" y="1021"/>
                  </a:lnTo>
                  <a:lnTo>
                    <a:pt x="552" y="1021"/>
                  </a:lnTo>
                  <a:lnTo>
                    <a:pt x="553" y="1021"/>
                  </a:lnTo>
                  <a:lnTo>
                    <a:pt x="553" y="1022"/>
                  </a:lnTo>
                  <a:lnTo>
                    <a:pt x="559" y="1024"/>
                  </a:lnTo>
                  <a:lnTo>
                    <a:pt x="565" y="1026"/>
                  </a:lnTo>
                  <a:lnTo>
                    <a:pt x="565" y="1027"/>
                  </a:lnTo>
                  <a:lnTo>
                    <a:pt x="566" y="1027"/>
                  </a:lnTo>
                  <a:lnTo>
                    <a:pt x="568" y="1030"/>
                  </a:lnTo>
                  <a:lnTo>
                    <a:pt x="573" y="1030"/>
                  </a:lnTo>
                  <a:lnTo>
                    <a:pt x="574" y="1030"/>
                  </a:lnTo>
                  <a:lnTo>
                    <a:pt x="579" y="1032"/>
                  </a:lnTo>
                  <a:lnTo>
                    <a:pt x="584" y="1033"/>
                  </a:lnTo>
                  <a:lnTo>
                    <a:pt x="585" y="1033"/>
                  </a:lnTo>
                  <a:lnTo>
                    <a:pt x="591" y="1035"/>
                  </a:lnTo>
                  <a:lnTo>
                    <a:pt x="592" y="1035"/>
                  </a:lnTo>
                  <a:lnTo>
                    <a:pt x="592" y="1036"/>
                  </a:lnTo>
                  <a:lnTo>
                    <a:pt x="595" y="1041"/>
                  </a:lnTo>
                  <a:lnTo>
                    <a:pt x="599" y="1045"/>
                  </a:lnTo>
                  <a:lnTo>
                    <a:pt x="603" y="1048"/>
                  </a:lnTo>
                  <a:lnTo>
                    <a:pt x="608" y="1053"/>
                  </a:lnTo>
                  <a:lnTo>
                    <a:pt x="612" y="1058"/>
                  </a:lnTo>
                  <a:lnTo>
                    <a:pt x="615" y="1061"/>
                  </a:lnTo>
                  <a:lnTo>
                    <a:pt x="621" y="1063"/>
                  </a:lnTo>
                  <a:lnTo>
                    <a:pt x="622" y="1064"/>
                  </a:lnTo>
                  <a:lnTo>
                    <a:pt x="623" y="1065"/>
                  </a:lnTo>
                  <a:lnTo>
                    <a:pt x="625" y="1069"/>
                  </a:lnTo>
                  <a:lnTo>
                    <a:pt x="629" y="1070"/>
                  </a:lnTo>
                  <a:lnTo>
                    <a:pt x="630" y="1071"/>
                  </a:lnTo>
                  <a:lnTo>
                    <a:pt x="634" y="1075"/>
                  </a:lnTo>
                  <a:lnTo>
                    <a:pt x="638" y="1079"/>
                  </a:lnTo>
                  <a:lnTo>
                    <a:pt x="642" y="1081"/>
                  </a:lnTo>
                  <a:lnTo>
                    <a:pt x="648" y="1081"/>
                  </a:lnTo>
                  <a:lnTo>
                    <a:pt x="649" y="1081"/>
                  </a:lnTo>
                  <a:lnTo>
                    <a:pt x="650" y="1082"/>
                  </a:lnTo>
                  <a:lnTo>
                    <a:pt x="653" y="1087"/>
                  </a:lnTo>
                  <a:lnTo>
                    <a:pt x="657" y="1090"/>
                  </a:lnTo>
                  <a:lnTo>
                    <a:pt x="662" y="1093"/>
                  </a:lnTo>
                  <a:lnTo>
                    <a:pt x="663" y="1093"/>
                  </a:lnTo>
                  <a:lnTo>
                    <a:pt x="663" y="1094"/>
                  </a:lnTo>
                  <a:lnTo>
                    <a:pt x="666" y="1098"/>
                  </a:lnTo>
                  <a:lnTo>
                    <a:pt x="672" y="1100"/>
                  </a:lnTo>
                  <a:lnTo>
                    <a:pt x="675" y="1100"/>
                  </a:lnTo>
                  <a:lnTo>
                    <a:pt x="674" y="1103"/>
                  </a:lnTo>
                  <a:lnTo>
                    <a:pt x="673" y="1107"/>
                  </a:lnTo>
                  <a:lnTo>
                    <a:pt x="676" y="1108"/>
                  </a:lnTo>
                  <a:lnTo>
                    <a:pt x="681" y="1108"/>
                  </a:lnTo>
                  <a:lnTo>
                    <a:pt x="682" y="1109"/>
                  </a:lnTo>
                  <a:lnTo>
                    <a:pt x="683" y="1110"/>
                  </a:lnTo>
                  <a:lnTo>
                    <a:pt x="685" y="1113"/>
                  </a:lnTo>
                  <a:lnTo>
                    <a:pt x="689" y="1113"/>
                  </a:lnTo>
                  <a:lnTo>
                    <a:pt x="690" y="1113"/>
                  </a:lnTo>
                  <a:lnTo>
                    <a:pt x="691" y="1114"/>
                  </a:lnTo>
                  <a:lnTo>
                    <a:pt x="696" y="1118"/>
                  </a:lnTo>
                  <a:lnTo>
                    <a:pt x="701" y="1117"/>
                  </a:lnTo>
                  <a:lnTo>
                    <a:pt x="702" y="1117"/>
                  </a:lnTo>
                  <a:lnTo>
                    <a:pt x="707" y="1117"/>
                  </a:lnTo>
                  <a:lnTo>
                    <a:pt x="712" y="1115"/>
                  </a:lnTo>
                  <a:lnTo>
                    <a:pt x="714" y="1114"/>
                  </a:lnTo>
                  <a:lnTo>
                    <a:pt x="715" y="1115"/>
                  </a:lnTo>
                  <a:lnTo>
                    <a:pt x="720" y="1119"/>
                  </a:lnTo>
                  <a:lnTo>
                    <a:pt x="720" y="1120"/>
                  </a:lnTo>
                  <a:lnTo>
                    <a:pt x="723" y="1124"/>
                  </a:lnTo>
                  <a:lnTo>
                    <a:pt x="726" y="1129"/>
                  </a:lnTo>
                  <a:lnTo>
                    <a:pt x="727" y="1129"/>
                  </a:lnTo>
                  <a:lnTo>
                    <a:pt x="727" y="1130"/>
                  </a:lnTo>
                  <a:lnTo>
                    <a:pt x="728" y="1133"/>
                  </a:lnTo>
                  <a:lnTo>
                    <a:pt x="731" y="1132"/>
                  </a:lnTo>
                  <a:lnTo>
                    <a:pt x="739" y="1131"/>
                  </a:lnTo>
                  <a:lnTo>
                    <a:pt x="740" y="1131"/>
                  </a:lnTo>
                  <a:lnTo>
                    <a:pt x="745" y="1132"/>
                  </a:lnTo>
                  <a:lnTo>
                    <a:pt x="745" y="1133"/>
                  </a:lnTo>
                  <a:lnTo>
                    <a:pt x="750" y="1134"/>
                  </a:lnTo>
                  <a:lnTo>
                    <a:pt x="756" y="1132"/>
                  </a:lnTo>
                  <a:lnTo>
                    <a:pt x="760" y="1130"/>
                  </a:lnTo>
                  <a:lnTo>
                    <a:pt x="763" y="1126"/>
                  </a:lnTo>
                  <a:lnTo>
                    <a:pt x="764" y="1125"/>
                  </a:lnTo>
                  <a:lnTo>
                    <a:pt x="765" y="1125"/>
                  </a:lnTo>
                  <a:lnTo>
                    <a:pt x="770" y="1125"/>
                  </a:lnTo>
                  <a:lnTo>
                    <a:pt x="776" y="1124"/>
                  </a:lnTo>
                  <a:lnTo>
                    <a:pt x="778" y="1123"/>
                  </a:lnTo>
                  <a:lnTo>
                    <a:pt x="779" y="1125"/>
                  </a:lnTo>
                  <a:lnTo>
                    <a:pt x="825" y="1178"/>
                  </a:lnTo>
                  <a:lnTo>
                    <a:pt x="831" y="1184"/>
                  </a:lnTo>
                  <a:lnTo>
                    <a:pt x="834" y="1188"/>
                  </a:lnTo>
                  <a:lnTo>
                    <a:pt x="847" y="1203"/>
                  </a:lnTo>
                  <a:lnTo>
                    <a:pt x="848" y="1204"/>
                  </a:lnTo>
                  <a:lnTo>
                    <a:pt x="848" y="1205"/>
                  </a:lnTo>
                  <a:lnTo>
                    <a:pt x="848" y="1229"/>
                  </a:lnTo>
                  <a:lnTo>
                    <a:pt x="852" y="1247"/>
                  </a:lnTo>
                  <a:lnTo>
                    <a:pt x="856" y="1248"/>
                  </a:lnTo>
                  <a:lnTo>
                    <a:pt x="861" y="1246"/>
                  </a:lnTo>
                  <a:lnTo>
                    <a:pt x="862" y="1246"/>
                  </a:lnTo>
                  <a:lnTo>
                    <a:pt x="863" y="1246"/>
                  </a:lnTo>
                  <a:lnTo>
                    <a:pt x="870" y="1250"/>
                  </a:lnTo>
                  <a:lnTo>
                    <a:pt x="876" y="1253"/>
                  </a:lnTo>
                  <a:lnTo>
                    <a:pt x="878" y="1250"/>
                  </a:lnTo>
                  <a:lnTo>
                    <a:pt x="879" y="1250"/>
                  </a:lnTo>
                  <a:lnTo>
                    <a:pt x="880" y="1249"/>
                  </a:lnTo>
                  <a:lnTo>
                    <a:pt x="885" y="1248"/>
                  </a:lnTo>
                  <a:lnTo>
                    <a:pt x="886" y="1248"/>
                  </a:lnTo>
                  <a:lnTo>
                    <a:pt x="891" y="1247"/>
                  </a:lnTo>
                  <a:lnTo>
                    <a:pt x="896" y="1246"/>
                  </a:lnTo>
                  <a:lnTo>
                    <a:pt x="902" y="1244"/>
                  </a:lnTo>
                  <a:lnTo>
                    <a:pt x="904" y="1239"/>
                  </a:lnTo>
                  <a:lnTo>
                    <a:pt x="905" y="1238"/>
                  </a:lnTo>
                  <a:lnTo>
                    <a:pt x="906" y="1238"/>
                  </a:lnTo>
                  <a:lnTo>
                    <a:pt x="913" y="1237"/>
                  </a:lnTo>
                  <a:lnTo>
                    <a:pt x="914" y="1237"/>
                  </a:lnTo>
                  <a:lnTo>
                    <a:pt x="914" y="1238"/>
                  </a:lnTo>
                  <a:lnTo>
                    <a:pt x="919" y="1242"/>
                  </a:lnTo>
                  <a:lnTo>
                    <a:pt x="922" y="1245"/>
                  </a:lnTo>
                  <a:lnTo>
                    <a:pt x="928" y="1243"/>
                  </a:lnTo>
                  <a:lnTo>
                    <a:pt x="933" y="1240"/>
                  </a:lnTo>
                  <a:lnTo>
                    <a:pt x="935" y="1239"/>
                  </a:lnTo>
                  <a:lnTo>
                    <a:pt x="936" y="1241"/>
                  </a:lnTo>
                  <a:lnTo>
                    <a:pt x="940" y="1246"/>
                  </a:lnTo>
                  <a:lnTo>
                    <a:pt x="941" y="1246"/>
                  </a:lnTo>
                  <a:lnTo>
                    <a:pt x="941" y="1247"/>
                  </a:lnTo>
                  <a:lnTo>
                    <a:pt x="941" y="1250"/>
                  </a:lnTo>
                  <a:lnTo>
                    <a:pt x="943" y="1250"/>
                  </a:lnTo>
                  <a:lnTo>
                    <a:pt x="944" y="1246"/>
                  </a:lnTo>
                  <a:lnTo>
                    <a:pt x="945" y="1244"/>
                  </a:lnTo>
                  <a:lnTo>
                    <a:pt x="947" y="1244"/>
                  </a:lnTo>
                  <a:lnTo>
                    <a:pt x="954" y="1246"/>
                  </a:lnTo>
                  <a:lnTo>
                    <a:pt x="955" y="1246"/>
                  </a:lnTo>
                  <a:lnTo>
                    <a:pt x="955" y="1247"/>
                  </a:lnTo>
                  <a:lnTo>
                    <a:pt x="959" y="1252"/>
                  </a:lnTo>
                  <a:lnTo>
                    <a:pt x="962" y="1256"/>
                  </a:lnTo>
                  <a:lnTo>
                    <a:pt x="967" y="1258"/>
                  </a:lnTo>
                  <a:lnTo>
                    <a:pt x="968" y="1258"/>
                  </a:lnTo>
                  <a:lnTo>
                    <a:pt x="968" y="1259"/>
                  </a:lnTo>
                  <a:lnTo>
                    <a:pt x="971" y="1264"/>
                  </a:lnTo>
                  <a:lnTo>
                    <a:pt x="973" y="1268"/>
                  </a:lnTo>
                  <a:lnTo>
                    <a:pt x="976" y="1269"/>
                  </a:lnTo>
                  <a:lnTo>
                    <a:pt x="980" y="1266"/>
                  </a:lnTo>
                  <a:lnTo>
                    <a:pt x="981" y="1266"/>
                  </a:lnTo>
                  <a:lnTo>
                    <a:pt x="982" y="1266"/>
                  </a:lnTo>
                  <a:lnTo>
                    <a:pt x="987" y="1267"/>
                  </a:lnTo>
                  <a:lnTo>
                    <a:pt x="993" y="1266"/>
                  </a:lnTo>
                  <a:lnTo>
                    <a:pt x="995" y="1266"/>
                  </a:lnTo>
                  <a:lnTo>
                    <a:pt x="995" y="1267"/>
                  </a:lnTo>
                  <a:lnTo>
                    <a:pt x="998" y="1272"/>
                  </a:lnTo>
                  <a:lnTo>
                    <a:pt x="1001" y="1275"/>
                  </a:lnTo>
                  <a:lnTo>
                    <a:pt x="1006" y="1277"/>
                  </a:lnTo>
                  <a:lnTo>
                    <a:pt x="1010" y="1278"/>
                  </a:lnTo>
                  <a:lnTo>
                    <a:pt x="1016" y="1278"/>
                  </a:lnTo>
                  <a:lnTo>
                    <a:pt x="1022" y="1277"/>
                  </a:lnTo>
                  <a:lnTo>
                    <a:pt x="1028" y="1277"/>
                  </a:lnTo>
                  <a:lnTo>
                    <a:pt x="1030" y="1277"/>
                  </a:lnTo>
                  <a:lnTo>
                    <a:pt x="1031" y="1279"/>
                  </a:lnTo>
                  <a:lnTo>
                    <a:pt x="1032" y="1284"/>
                  </a:lnTo>
                  <a:lnTo>
                    <a:pt x="1036" y="1288"/>
                  </a:lnTo>
                  <a:lnTo>
                    <a:pt x="1040" y="1292"/>
                  </a:lnTo>
                  <a:lnTo>
                    <a:pt x="1040" y="1293"/>
                  </a:lnTo>
                  <a:lnTo>
                    <a:pt x="1040" y="1294"/>
                  </a:lnTo>
                  <a:lnTo>
                    <a:pt x="1040" y="1297"/>
                  </a:lnTo>
                  <a:lnTo>
                    <a:pt x="1043" y="1297"/>
                  </a:lnTo>
                  <a:lnTo>
                    <a:pt x="1049" y="1296"/>
                  </a:lnTo>
                  <a:lnTo>
                    <a:pt x="1050" y="1297"/>
                  </a:lnTo>
                  <a:lnTo>
                    <a:pt x="1055" y="1299"/>
                  </a:lnTo>
                  <a:lnTo>
                    <a:pt x="1057" y="1300"/>
                  </a:lnTo>
                  <a:lnTo>
                    <a:pt x="1057" y="1302"/>
                  </a:lnTo>
                  <a:lnTo>
                    <a:pt x="1056" y="1306"/>
                  </a:lnTo>
                  <a:lnTo>
                    <a:pt x="1058" y="1310"/>
                  </a:lnTo>
                  <a:lnTo>
                    <a:pt x="1062" y="1313"/>
                  </a:lnTo>
                  <a:lnTo>
                    <a:pt x="1066" y="1316"/>
                  </a:lnTo>
                  <a:lnTo>
                    <a:pt x="1070" y="1315"/>
                  </a:lnTo>
                  <a:lnTo>
                    <a:pt x="1071" y="1315"/>
                  </a:lnTo>
                  <a:lnTo>
                    <a:pt x="1072" y="1315"/>
                  </a:lnTo>
                  <a:lnTo>
                    <a:pt x="1078" y="1318"/>
                  </a:lnTo>
                  <a:lnTo>
                    <a:pt x="1082" y="1319"/>
                  </a:lnTo>
                  <a:lnTo>
                    <a:pt x="1079" y="1322"/>
                  </a:lnTo>
                  <a:lnTo>
                    <a:pt x="1077" y="1324"/>
                  </a:lnTo>
                  <a:lnTo>
                    <a:pt x="1079" y="1326"/>
                  </a:lnTo>
                  <a:lnTo>
                    <a:pt x="1080" y="1326"/>
                  </a:lnTo>
                  <a:lnTo>
                    <a:pt x="1084" y="1332"/>
                  </a:lnTo>
                  <a:lnTo>
                    <a:pt x="1084" y="1333"/>
                  </a:lnTo>
                  <a:lnTo>
                    <a:pt x="1086" y="1339"/>
                  </a:lnTo>
                  <a:lnTo>
                    <a:pt x="1087" y="1339"/>
                  </a:lnTo>
                  <a:lnTo>
                    <a:pt x="1087" y="1340"/>
                  </a:lnTo>
                  <a:lnTo>
                    <a:pt x="1085" y="1346"/>
                  </a:lnTo>
                  <a:lnTo>
                    <a:pt x="1082" y="1351"/>
                  </a:lnTo>
                  <a:lnTo>
                    <a:pt x="1082" y="1356"/>
                  </a:lnTo>
                  <a:lnTo>
                    <a:pt x="1081" y="1357"/>
                  </a:lnTo>
                  <a:lnTo>
                    <a:pt x="1080" y="1358"/>
                  </a:lnTo>
                  <a:lnTo>
                    <a:pt x="1075" y="1361"/>
                  </a:lnTo>
                  <a:lnTo>
                    <a:pt x="1072" y="1364"/>
                  </a:lnTo>
                  <a:lnTo>
                    <a:pt x="1074" y="1370"/>
                  </a:lnTo>
                  <a:lnTo>
                    <a:pt x="1074" y="1372"/>
                  </a:lnTo>
                  <a:lnTo>
                    <a:pt x="1072" y="1373"/>
                  </a:lnTo>
                  <a:lnTo>
                    <a:pt x="1066" y="1375"/>
                  </a:lnTo>
                  <a:lnTo>
                    <a:pt x="1062" y="1376"/>
                  </a:lnTo>
                  <a:lnTo>
                    <a:pt x="1058" y="1380"/>
                  </a:lnTo>
                  <a:lnTo>
                    <a:pt x="1055" y="1385"/>
                  </a:lnTo>
                  <a:lnTo>
                    <a:pt x="1051" y="1391"/>
                  </a:lnTo>
                  <a:lnTo>
                    <a:pt x="1047" y="1396"/>
                  </a:lnTo>
                  <a:lnTo>
                    <a:pt x="1043" y="1400"/>
                  </a:lnTo>
                  <a:lnTo>
                    <a:pt x="1040" y="1404"/>
                  </a:lnTo>
                  <a:lnTo>
                    <a:pt x="1038" y="1399"/>
                  </a:lnTo>
                  <a:lnTo>
                    <a:pt x="1036" y="1393"/>
                  </a:lnTo>
                  <a:lnTo>
                    <a:pt x="1039" y="1393"/>
                  </a:lnTo>
                  <a:lnTo>
                    <a:pt x="1041" y="1393"/>
                  </a:lnTo>
                  <a:lnTo>
                    <a:pt x="1038" y="1398"/>
                  </a:lnTo>
                  <a:lnTo>
                    <a:pt x="1038" y="1399"/>
                  </a:lnTo>
                  <a:lnTo>
                    <a:pt x="1034" y="1404"/>
                  </a:lnTo>
                  <a:lnTo>
                    <a:pt x="1030" y="1408"/>
                  </a:lnTo>
                  <a:lnTo>
                    <a:pt x="1029" y="1412"/>
                  </a:lnTo>
                  <a:lnTo>
                    <a:pt x="1029" y="1418"/>
                  </a:lnTo>
                  <a:lnTo>
                    <a:pt x="1029" y="1422"/>
                  </a:lnTo>
                  <a:lnTo>
                    <a:pt x="1025" y="1421"/>
                  </a:lnTo>
                  <a:lnTo>
                    <a:pt x="1020" y="1419"/>
                  </a:lnTo>
                  <a:lnTo>
                    <a:pt x="1015" y="1417"/>
                  </a:lnTo>
                  <a:lnTo>
                    <a:pt x="1011" y="1417"/>
                  </a:lnTo>
                  <a:lnTo>
                    <a:pt x="1007" y="1419"/>
                  </a:lnTo>
                  <a:lnTo>
                    <a:pt x="1006" y="1424"/>
                  </a:lnTo>
                  <a:lnTo>
                    <a:pt x="1003" y="1430"/>
                  </a:lnTo>
                  <a:lnTo>
                    <a:pt x="1002" y="1436"/>
                  </a:lnTo>
                  <a:lnTo>
                    <a:pt x="1001" y="1443"/>
                  </a:lnTo>
                  <a:lnTo>
                    <a:pt x="1001" y="1444"/>
                  </a:lnTo>
                  <a:lnTo>
                    <a:pt x="1000" y="1444"/>
                  </a:lnTo>
                  <a:lnTo>
                    <a:pt x="997" y="1448"/>
                  </a:lnTo>
                  <a:lnTo>
                    <a:pt x="997" y="1451"/>
                  </a:lnTo>
                  <a:lnTo>
                    <a:pt x="1000" y="1451"/>
                  </a:lnTo>
                  <a:lnTo>
                    <a:pt x="1001" y="1451"/>
                  </a:lnTo>
                  <a:lnTo>
                    <a:pt x="1001" y="1452"/>
                  </a:lnTo>
                  <a:lnTo>
                    <a:pt x="1007" y="1456"/>
                  </a:lnTo>
                  <a:lnTo>
                    <a:pt x="1008" y="1456"/>
                  </a:lnTo>
                  <a:lnTo>
                    <a:pt x="1008" y="1458"/>
                  </a:lnTo>
                  <a:lnTo>
                    <a:pt x="1008" y="1464"/>
                  </a:lnTo>
                  <a:lnTo>
                    <a:pt x="1008" y="1465"/>
                  </a:lnTo>
                  <a:lnTo>
                    <a:pt x="1008" y="1466"/>
                  </a:lnTo>
                  <a:lnTo>
                    <a:pt x="1004" y="1471"/>
                  </a:lnTo>
                  <a:lnTo>
                    <a:pt x="1003" y="1471"/>
                  </a:lnTo>
                  <a:lnTo>
                    <a:pt x="997" y="1474"/>
                  </a:lnTo>
                  <a:lnTo>
                    <a:pt x="996" y="1474"/>
                  </a:lnTo>
                  <a:lnTo>
                    <a:pt x="990" y="1474"/>
                  </a:lnTo>
                  <a:lnTo>
                    <a:pt x="989" y="1474"/>
                  </a:lnTo>
                  <a:lnTo>
                    <a:pt x="989" y="1473"/>
                  </a:lnTo>
                  <a:lnTo>
                    <a:pt x="984" y="1471"/>
                  </a:lnTo>
                  <a:lnTo>
                    <a:pt x="977" y="1472"/>
                  </a:lnTo>
                  <a:lnTo>
                    <a:pt x="976" y="1472"/>
                  </a:lnTo>
                  <a:lnTo>
                    <a:pt x="975" y="1471"/>
                  </a:lnTo>
                  <a:lnTo>
                    <a:pt x="971" y="1468"/>
                  </a:lnTo>
                  <a:lnTo>
                    <a:pt x="968" y="1468"/>
                  </a:lnTo>
                  <a:lnTo>
                    <a:pt x="967" y="1472"/>
                  </a:lnTo>
                  <a:lnTo>
                    <a:pt x="966" y="1473"/>
                  </a:lnTo>
                  <a:lnTo>
                    <a:pt x="963" y="1478"/>
                  </a:lnTo>
                  <a:lnTo>
                    <a:pt x="963" y="1479"/>
                  </a:lnTo>
                  <a:lnTo>
                    <a:pt x="959" y="1483"/>
                  </a:lnTo>
                  <a:lnTo>
                    <a:pt x="956" y="1487"/>
                  </a:lnTo>
                  <a:lnTo>
                    <a:pt x="955" y="1491"/>
                  </a:lnTo>
                  <a:lnTo>
                    <a:pt x="954" y="1492"/>
                  </a:lnTo>
                  <a:lnTo>
                    <a:pt x="952" y="1497"/>
                  </a:lnTo>
                  <a:lnTo>
                    <a:pt x="953" y="1503"/>
                  </a:lnTo>
                  <a:lnTo>
                    <a:pt x="953" y="1504"/>
                  </a:lnTo>
                  <a:lnTo>
                    <a:pt x="953" y="1505"/>
                  </a:lnTo>
                  <a:lnTo>
                    <a:pt x="950" y="1510"/>
                  </a:lnTo>
                  <a:lnTo>
                    <a:pt x="949" y="1514"/>
                  </a:lnTo>
                  <a:lnTo>
                    <a:pt x="951" y="1517"/>
                  </a:lnTo>
                  <a:lnTo>
                    <a:pt x="952" y="1518"/>
                  </a:lnTo>
                  <a:lnTo>
                    <a:pt x="952" y="1519"/>
                  </a:lnTo>
                  <a:lnTo>
                    <a:pt x="950" y="1525"/>
                  </a:lnTo>
                  <a:lnTo>
                    <a:pt x="950" y="1526"/>
                  </a:lnTo>
                  <a:lnTo>
                    <a:pt x="948" y="1529"/>
                  </a:lnTo>
                  <a:lnTo>
                    <a:pt x="951" y="1534"/>
                  </a:lnTo>
                  <a:lnTo>
                    <a:pt x="953" y="1536"/>
                  </a:lnTo>
                  <a:lnTo>
                    <a:pt x="950" y="1538"/>
                  </a:lnTo>
                  <a:lnTo>
                    <a:pt x="945" y="1540"/>
                  </a:lnTo>
                  <a:lnTo>
                    <a:pt x="940" y="1543"/>
                  </a:lnTo>
                  <a:lnTo>
                    <a:pt x="940" y="1548"/>
                  </a:lnTo>
                  <a:lnTo>
                    <a:pt x="941" y="1553"/>
                  </a:lnTo>
                  <a:lnTo>
                    <a:pt x="941" y="1554"/>
                  </a:lnTo>
                  <a:lnTo>
                    <a:pt x="940" y="1555"/>
                  </a:lnTo>
                  <a:lnTo>
                    <a:pt x="941" y="1555"/>
                  </a:lnTo>
                  <a:lnTo>
                    <a:pt x="943" y="1555"/>
                  </a:lnTo>
                  <a:lnTo>
                    <a:pt x="943" y="1556"/>
                  </a:lnTo>
                  <a:lnTo>
                    <a:pt x="947" y="1560"/>
                  </a:lnTo>
                  <a:lnTo>
                    <a:pt x="951" y="1562"/>
                  </a:lnTo>
                  <a:lnTo>
                    <a:pt x="953" y="1563"/>
                  </a:lnTo>
                  <a:lnTo>
                    <a:pt x="953" y="1564"/>
                  </a:lnTo>
                  <a:lnTo>
                    <a:pt x="955" y="1569"/>
                  </a:lnTo>
                  <a:lnTo>
                    <a:pt x="957" y="1574"/>
                  </a:lnTo>
                  <a:lnTo>
                    <a:pt x="958" y="1574"/>
                  </a:lnTo>
                  <a:lnTo>
                    <a:pt x="958" y="1575"/>
                  </a:lnTo>
                  <a:lnTo>
                    <a:pt x="959" y="1580"/>
                  </a:lnTo>
                  <a:lnTo>
                    <a:pt x="961" y="1586"/>
                  </a:lnTo>
                  <a:lnTo>
                    <a:pt x="966" y="1588"/>
                  </a:lnTo>
                  <a:lnTo>
                    <a:pt x="968" y="1588"/>
                  </a:lnTo>
                  <a:lnTo>
                    <a:pt x="968" y="1590"/>
                  </a:lnTo>
                  <a:lnTo>
                    <a:pt x="969" y="1594"/>
                  </a:lnTo>
                  <a:lnTo>
                    <a:pt x="973" y="1595"/>
                  </a:lnTo>
                  <a:lnTo>
                    <a:pt x="974" y="1596"/>
                  </a:lnTo>
                  <a:lnTo>
                    <a:pt x="979" y="1599"/>
                  </a:lnTo>
                  <a:lnTo>
                    <a:pt x="980" y="1599"/>
                  </a:lnTo>
                  <a:lnTo>
                    <a:pt x="980" y="1600"/>
                  </a:lnTo>
                  <a:lnTo>
                    <a:pt x="981" y="1605"/>
                  </a:lnTo>
                  <a:lnTo>
                    <a:pt x="985" y="1609"/>
                  </a:lnTo>
                  <a:lnTo>
                    <a:pt x="985" y="1610"/>
                  </a:lnTo>
                  <a:lnTo>
                    <a:pt x="987" y="1614"/>
                  </a:lnTo>
                  <a:lnTo>
                    <a:pt x="990" y="1617"/>
                  </a:lnTo>
                  <a:lnTo>
                    <a:pt x="996" y="1620"/>
                  </a:lnTo>
                  <a:lnTo>
                    <a:pt x="997" y="1621"/>
                  </a:lnTo>
                  <a:lnTo>
                    <a:pt x="997" y="1622"/>
                  </a:lnTo>
                  <a:lnTo>
                    <a:pt x="997" y="1628"/>
                  </a:lnTo>
                  <a:lnTo>
                    <a:pt x="997" y="1632"/>
                  </a:lnTo>
                  <a:lnTo>
                    <a:pt x="999" y="1637"/>
                  </a:lnTo>
                  <a:lnTo>
                    <a:pt x="1002" y="1642"/>
                  </a:lnTo>
                  <a:lnTo>
                    <a:pt x="1003" y="1644"/>
                  </a:lnTo>
                  <a:lnTo>
                    <a:pt x="1002" y="1645"/>
                  </a:lnTo>
                  <a:lnTo>
                    <a:pt x="994" y="1652"/>
                  </a:lnTo>
                  <a:lnTo>
                    <a:pt x="988" y="1656"/>
                  </a:lnTo>
                  <a:lnTo>
                    <a:pt x="989" y="1658"/>
                  </a:lnTo>
                  <a:lnTo>
                    <a:pt x="989" y="1659"/>
                  </a:lnTo>
                  <a:lnTo>
                    <a:pt x="992" y="1663"/>
                  </a:lnTo>
                  <a:lnTo>
                    <a:pt x="1050" y="1714"/>
                  </a:lnTo>
                  <a:lnTo>
                    <a:pt x="1073" y="1734"/>
                  </a:lnTo>
                  <a:lnTo>
                    <a:pt x="1074" y="1735"/>
                  </a:lnTo>
                  <a:lnTo>
                    <a:pt x="1076" y="1740"/>
                  </a:lnTo>
                  <a:lnTo>
                    <a:pt x="1073" y="1740"/>
                  </a:lnTo>
                  <a:lnTo>
                    <a:pt x="1071" y="1740"/>
                  </a:lnTo>
                  <a:lnTo>
                    <a:pt x="1073" y="1735"/>
                  </a:lnTo>
                  <a:lnTo>
                    <a:pt x="1075" y="1730"/>
                  </a:lnTo>
                  <a:lnTo>
                    <a:pt x="1075" y="1729"/>
                  </a:lnTo>
                  <a:lnTo>
                    <a:pt x="1078" y="1723"/>
                  </a:lnTo>
                  <a:lnTo>
                    <a:pt x="1080" y="1718"/>
                  </a:lnTo>
                  <a:lnTo>
                    <a:pt x="1080" y="1717"/>
                  </a:lnTo>
                  <a:lnTo>
                    <a:pt x="1084" y="1712"/>
                  </a:lnTo>
                  <a:lnTo>
                    <a:pt x="1092" y="1702"/>
                  </a:lnTo>
                  <a:lnTo>
                    <a:pt x="1091" y="1696"/>
                  </a:lnTo>
                  <a:lnTo>
                    <a:pt x="1091" y="1693"/>
                  </a:lnTo>
                  <a:lnTo>
                    <a:pt x="1094" y="1693"/>
                  </a:lnTo>
                  <a:lnTo>
                    <a:pt x="1098" y="1694"/>
                  </a:lnTo>
                  <a:lnTo>
                    <a:pt x="1101" y="1688"/>
                  </a:lnTo>
                  <a:lnTo>
                    <a:pt x="1102" y="1688"/>
                  </a:lnTo>
                  <a:lnTo>
                    <a:pt x="1107" y="1681"/>
                  </a:lnTo>
                  <a:lnTo>
                    <a:pt x="1107" y="1680"/>
                  </a:lnTo>
                  <a:lnTo>
                    <a:pt x="1114" y="1674"/>
                  </a:lnTo>
                  <a:lnTo>
                    <a:pt x="1115" y="1673"/>
                  </a:lnTo>
                  <a:lnTo>
                    <a:pt x="1121" y="1670"/>
                  </a:lnTo>
                  <a:lnTo>
                    <a:pt x="1121" y="1669"/>
                  </a:lnTo>
                  <a:lnTo>
                    <a:pt x="1132" y="1666"/>
                  </a:lnTo>
                  <a:lnTo>
                    <a:pt x="1138" y="1665"/>
                  </a:lnTo>
                  <a:lnTo>
                    <a:pt x="1144" y="1663"/>
                  </a:lnTo>
                  <a:lnTo>
                    <a:pt x="1147" y="1661"/>
                  </a:lnTo>
                  <a:lnTo>
                    <a:pt x="1148" y="1657"/>
                  </a:lnTo>
                  <a:lnTo>
                    <a:pt x="1148" y="1656"/>
                  </a:lnTo>
                  <a:lnTo>
                    <a:pt x="1149" y="1655"/>
                  </a:lnTo>
                  <a:lnTo>
                    <a:pt x="1154" y="1651"/>
                  </a:lnTo>
                  <a:lnTo>
                    <a:pt x="1160" y="1645"/>
                  </a:lnTo>
                  <a:lnTo>
                    <a:pt x="1164" y="1640"/>
                  </a:lnTo>
                  <a:lnTo>
                    <a:pt x="1164" y="1639"/>
                  </a:lnTo>
                  <a:lnTo>
                    <a:pt x="1165" y="1639"/>
                  </a:lnTo>
                  <a:lnTo>
                    <a:pt x="1169" y="1636"/>
                  </a:lnTo>
                  <a:lnTo>
                    <a:pt x="1170" y="1632"/>
                  </a:lnTo>
                  <a:lnTo>
                    <a:pt x="1167" y="1627"/>
                  </a:lnTo>
                  <a:lnTo>
                    <a:pt x="1167" y="1626"/>
                  </a:lnTo>
                  <a:lnTo>
                    <a:pt x="1164" y="1619"/>
                  </a:lnTo>
                  <a:lnTo>
                    <a:pt x="1164" y="1618"/>
                  </a:lnTo>
                  <a:lnTo>
                    <a:pt x="1164" y="1613"/>
                  </a:lnTo>
                  <a:lnTo>
                    <a:pt x="1164" y="1612"/>
                  </a:lnTo>
                  <a:lnTo>
                    <a:pt x="1165" y="1607"/>
                  </a:lnTo>
                  <a:lnTo>
                    <a:pt x="1166" y="1600"/>
                  </a:lnTo>
                  <a:lnTo>
                    <a:pt x="1167" y="1591"/>
                  </a:lnTo>
                  <a:lnTo>
                    <a:pt x="1166" y="1584"/>
                  </a:lnTo>
                  <a:lnTo>
                    <a:pt x="1166" y="1575"/>
                  </a:lnTo>
                  <a:lnTo>
                    <a:pt x="1165" y="1568"/>
                  </a:lnTo>
                  <a:lnTo>
                    <a:pt x="1165" y="1567"/>
                  </a:lnTo>
                  <a:lnTo>
                    <a:pt x="1166" y="1557"/>
                  </a:lnTo>
                  <a:lnTo>
                    <a:pt x="1168" y="1551"/>
                  </a:lnTo>
                  <a:lnTo>
                    <a:pt x="1169" y="1545"/>
                  </a:lnTo>
                  <a:lnTo>
                    <a:pt x="1170" y="1539"/>
                  </a:lnTo>
                  <a:lnTo>
                    <a:pt x="1170" y="1538"/>
                  </a:lnTo>
                  <a:lnTo>
                    <a:pt x="1170" y="1537"/>
                  </a:lnTo>
                  <a:lnTo>
                    <a:pt x="1175" y="1532"/>
                  </a:lnTo>
                  <a:lnTo>
                    <a:pt x="1176" y="1526"/>
                  </a:lnTo>
                  <a:lnTo>
                    <a:pt x="1178" y="1521"/>
                  </a:lnTo>
                  <a:lnTo>
                    <a:pt x="1179" y="1514"/>
                  </a:lnTo>
                  <a:lnTo>
                    <a:pt x="1179" y="1513"/>
                  </a:lnTo>
                  <a:lnTo>
                    <a:pt x="1183" y="1508"/>
                  </a:lnTo>
                  <a:lnTo>
                    <a:pt x="1184" y="1503"/>
                  </a:lnTo>
                  <a:lnTo>
                    <a:pt x="1184" y="1502"/>
                  </a:lnTo>
                  <a:lnTo>
                    <a:pt x="1187" y="1497"/>
                  </a:lnTo>
                  <a:lnTo>
                    <a:pt x="1189" y="1494"/>
                  </a:lnTo>
                  <a:lnTo>
                    <a:pt x="1187" y="1491"/>
                  </a:lnTo>
                  <a:lnTo>
                    <a:pt x="1187" y="1490"/>
                  </a:lnTo>
                  <a:lnTo>
                    <a:pt x="1187" y="1489"/>
                  </a:lnTo>
                  <a:lnTo>
                    <a:pt x="1187" y="1484"/>
                  </a:lnTo>
                  <a:lnTo>
                    <a:pt x="1188" y="1476"/>
                  </a:lnTo>
                  <a:lnTo>
                    <a:pt x="1189" y="1470"/>
                  </a:lnTo>
                  <a:lnTo>
                    <a:pt x="1189" y="1469"/>
                  </a:lnTo>
                  <a:lnTo>
                    <a:pt x="1193" y="1463"/>
                  </a:lnTo>
                  <a:lnTo>
                    <a:pt x="1196" y="1460"/>
                  </a:lnTo>
                  <a:lnTo>
                    <a:pt x="1197" y="1455"/>
                  </a:lnTo>
                  <a:lnTo>
                    <a:pt x="1197" y="1454"/>
                  </a:lnTo>
                  <a:lnTo>
                    <a:pt x="1199" y="1449"/>
                  </a:lnTo>
                  <a:lnTo>
                    <a:pt x="1200" y="1444"/>
                  </a:lnTo>
                  <a:lnTo>
                    <a:pt x="1202" y="1438"/>
                  </a:lnTo>
                  <a:lnTo>
                    <a:pt x="1204" y="1430"/>
                  </a:lnTo>
                  <a:lnTo>
                    <a:pt x="1207" y="1423"/>
                  </a:lnTo>
                  <a:lnTo>
                    <a:pt x="1208" y="1417"/>
                  </a:lnTo>
                  <a:lnTo>
                    <a:pt x="1210" y="1411"/>
                  </a:lnTo>
                  <a:lnTo>
                    <a:pt x="1211" y="1411"/>
                  </a:lnTo>
                  <a:lnTo>
                    <a:pt x="1214" y="1406"/>
                  </a:lnTo>
                  <a:lnTo>
                    <a:pt x="1215" y="1405"/>
                  </a:lnTo>
                  <a:lnTo>
                    <a:pt x="1219" y="1403"/>
                  </a:lnTo>
                  <a:lnTo>
                    <a:pt x="1219" y="1399"/>
                  </a:lnTo>
                  <a:lnTo>
                    <a:pt x="1218" y="1395"/>
                  </a:lnTo>
                  <a:lnTo>
                    <a:pt x="1217" y="1395"/>
                  </a:lnTo>
                  <a:lnTo>
                    <a:pt x="1217" y="1394"/>
                  </a:lnTo>
                  <a:lnTo>
                    <a:pt x="1218" y="1386"/>
                  </a:lnTo>
                  <a:lnTo>
                    <a:pt x="1219" y="1385"/>
                  </a:lnTo>
                  <a:lnTo>
                    <a:pt x="1221" y="1380"/>
                  </a:lnTo>
                  <a:lnTo>
                    <a:pt x="1222" y="1379"/>
                  </a:lnTo>
                  <a:lnTo>
                    <a:pt x="1226" y="1376"/>
                  </a:lnTo>
                  <a:lnTo>
                    <a:pt x="1230" y="1371"/>
                  </a:lnTo>
                  <a:lnTo>
                    <a:pt x="1232" y="1367"/>
                  </a:lnTo>
                  <a:lnTo>
                    <a:pt x="1232" y="1362"/>
                  </a:lnTo>
                  <a:lnTo>
                    <a:pt x="1232" y="1361"/>
                  </a:lnTo>
                  <a:lnTo>
                    <a:pt x="1235" y="1351"/>
                  </a:lnTo>
                  <a:lnTo>
                    <a:pt x="1240" y="1342"/>
                  </a:lnTo>
                  <a:lnTo>
                    <a:pt x="1243" y="1335"/>
                  </a:lnTo>
                  <a:lnTo>
                    <a:pt x="1248" y="1325"/>
                  </a:lnTo>
                  <a:lnTo>
                    <a:pt x="1251" y="1319"/>
                  </a:lnTo>
                  <a:lnTo>
                    <a:pt x="1253" y="1315"/>
                  </a:lnTo>
                  <a:lnTo>
                    <a:pt x="1252" y="1311"/>
                  </a:lnTo>
                  <a:lnTo>
                    <a:pt x="1250" y="1303"/>
                  </a:lnTo>
                  <a:lnTo>
                    <a:pt x="1248" y="1295"/>
                  </a:lnTo>
                  <a:lnTo>
                    <a:pt x="1246" y="1287"/>
                  </a:lnTo>
                  <a:lnTo>
                    <a:pt x="1245" y="1287"/>
                  </a:lnTo>
                  <a:lnTo>
                    <a:pt x="1244" y="1281"/>
                  </a:lnTo>
                  <a:lnTo>
                    <a:pt x="1244" y="1280"/>
                  </a:lnTo>
                  <a:lnTo>
                    <a:pt x="1244" y="1268"/>
                  </a:lnTo>
                  <a:lnTo>
                    <a:pt x="1244" y="1267"/>
                  </a:lnTo>
                  <a:lnTo>
                    <a:pt x="1245" y="1262"/>
                  </a:lnTo>
                  <a:lnTo>
                    <a:pt x="1246" y="1257"/>
                  </a:lnTo>
                  <a:lnTo>
                    <a:pt x="1245" y="1250"/>
                  </a:lnTo>
                  <a:lnTo>
                    <a:pt x="1245" y="1244"/>
                  </a:lnTo>
                  <a:lnTo>
                    <a:pt x="1243" y="1233"/>
                  </a:lnTo>
                  <a:lnTo>
                    <a:pt x="1243" y="1227"/>
                  </a:lnTo>
                  <a:lnTo>
                    <a:pt x="1243" y="1226"/>
                  </a:lnTo>
                  <a:lnTo>
                    <a:pt x="1242" y="1215"/>
                  </a:lnTo>
                  <a:lnTo>
                    <a:pt x="1242" y="1209"/>
                  </a:lnTo>
                  <a:lnTo>
                    <a:pt x="1242" y="1203"/>
                  </a:lnTo>
                  <a:lnTo>
                    <a:pt x="1242" y="1197"/>
                  </a:lnTo>
                  <a:lnTo>
                    <a:pt x="1243" y="1191"/>
                  </a:lnTo>
                  <a:lnTo>
                    <a:pt x="1244" y="1183"/>
                  </a:lnTo>
                  <a:lnTo>
                    <a:pt x="1244" y="1178"/>
                  </a:lnTo>
                  <a:lnTo>
                    <a:pt x="1244" y="1177"/>
                  </a:lnTo>
                  <a:lnTo>
                    <a:pt x="1245" y="1171"/>
                  </a:lnTo>
                  <a:lnTo>
                    <a:pt x="1246" y="1159"/>
                  </a:lnTo>
                  <a:lnTo>
                    <a:pt x="1245" y="1153"/>
                  </a:lnTo>
                  <a:lnTo>
                    <a:pt x="1244" y="1148"/>
                  </a:lnTo>
                  <a:lnTo>
                    <a:pt x="1244" y="1147"/>
                  </a:lnTo>
                  <a:lnTo>
                    <a:pt x="1244" y="1139"/>
                  </a:lnTo>
                  <a:lnTo>
                    <a:pt x="1244" y="1134"/>
                  </a:lnTo>
                  <a:lnTo>
                    <a:pt x="1243" y="1128"/>
                  </a:lnTo>
                  <a:lnTo>
                    <a:pt x="1242" y="1122"/>
                  </a:lnTo>
                  <a:lnTo>
                    <a:pt x="1240" y="1117"/>
                  </a:lnTo>
                  <a:lnTo>
                    <a:pt x="1240" y="1116"/>
                  </a:lnTo>
                  <a:lnTo>
                    <a:pt x="1240" y="1106"/>
                  </a:lnTo>
                  <a:lnTo>
                    <a:pt x="1240" y="1105"/>
                  </a:lnTo>
                  <a:lnTo>
                    <a:pt x="1242" y="1095"/>
                  </a:lnTo>
                  <a:lnTo>
                    <a:pt x="1242" y="1094"/>
                  </a:lnTo>
                  <a:lnTo>
                    <a:pt x="1244" y="1088"/>
                  </a:lnTo>
                  <a:lnTo>
                    <a:pt x="1246" y="1082"/>
                  </a:lnTo>
                  <a:lnTo>
                    <a:pt x="1248" y="1077"/>
                  </a:lnTo>
                  <a:lnTo>
                    <a:pt x="1249" y="1070"/>
                  </a:lnTo>
                  <a:lnTo>
                    <a:pt x="1250" y="1070"/>
                  </a:lnTo>
                  <a:lnTo>
                    <a:pt x="1252" y="1063"/>
                  </a:lnTo>
                  <a:lnTo>
                    <a:pt x="1253" y="1057"/>
                  </a:lnTo>
                  <a:lnTo>
                    <a:pt x="1256" y="1049"/>
                  </a:lnTo>
                  <a:lnTo>
                    <a:pt x="1257" y="1043"/>
                  </a:lnTo>
                  <a:lnTo>
                    <a:pt x="1258" y="1043"/>
                  </a:lnTo>
                  <a:lnTo>
                    <a:pt x="1260" y="1038"/>
                  </a:lnTo>
                  <a:lnTo>
                    <a:pt x="1260" y="1033"/>
                  </a:lnTo>
                  <a:lnTo>
                    <a:pt x="1260" y="1032"/>
                  </a:lnTo>
                  <a:lnTo>
                    <a:pt x="1260" y="1027"/>
                  </a:lnTo>
                  <a:lnTo>
                    <a:pt x="1260" y="1026"/>
                  </a:lnTo>
                  <a:lnTo>
                    <a:pt x="1261" y="1021"/>
                  </a:lnTo>
                  <a:lnTo>
                    <a:pt x="1263" y="1015"/>
                  </a:lnTo>
                  <a:lnTo>
                    <a:pt x="1263" y="1014"/>
                  </a:lnTo>
                  <a:lnTo>
                    <a:pt x="1265" y="1008"/>
                  </a:lnTo>
                  <a:lnTo>
                    <a:pt x="1268" y="1001"/>
                  </a:lnTo>
                  <a:lnTo>
                    <a:pt x="1270" y="996"/>
                  </a:lnTo>
                  <a:lnTo>
                    <a:pt x="1271" y="990"/>
                  </a:lnTo>
                  <a:lnTo>
                    <a:pt x="1273" y="984"/>
                  </a:lnTo>
                  <a:lnTo>
                    <a:pt x="1275" y="979"/>
                  </a:lnTo>
                  <a:lnTo>
                    <a:pt x="1276" y="973"/>
                  </a:lnTo>
                  <a:lnTo>
                    <a:pt x="1277" y="968"/>
                  </a:lnTo>
                  <a:lnTo>
                    <a:pt x="1274" y="963"/>
                  </a:lnTo>
                  <a:lnTo>
                    <a:pt x="1269" y="954"/>
                  </a:lnTo>
                  <a:lnTo>
                    <a:pt x="1267" y="946"/>
                  </a:lnTo>
                  <a:lnTo>
                    <a:pt x="1267" y="945"/>
                  </a:lnTo>
                  <a:lnTo>
                    <a:pt x="1268" y="938"/>
                  </a:lnTo>
                  <a:lnTo>
                    <a:pt x="1268" y="937"/>
                  </a:lnTo>
                  <a:lnTo>
                    <a:pt x="1273" y="930"/>
                  </a:lnTo>
                  <a:lnTo>
                    <a:pt x="1273" y="929"/>
                  </a:lnTo>
                  <a:lnTo>
                    <a:pt x="1276" y="924"/>
                  </a:lnTo>
                  <a:lnTo>
                    <a:pt x="1277" y="924"/>
                  </a:lnTo>
                  <a:lnTo>
                    <a:pt x="1278" y="924"/>
                  </a:lnTo>
                  <a:lnTo>
                    <a:pt x="1283" y="921"/>
                  </a:lnTo>
                  <a:lnTo>
                    <a:pt x="1284" y="921"/>
                  </a:lnTo>
                  <a:lnTo>
                    <a:pt x="1285" y="921"/>
                  </a:lnTo>
                  <a:lnTo>
                    <a:pt x="1288" y="923"/>
                  </a:lnTo>
                  <a:lnTo>
                    <a:pt x="1288" y="921"/>
                  </a:lnTo>
                  <a:lnTo>
                    <a:pt x="1286" y="917"/>
                  </a:lnTo>
                  <a:lnTo>
                    <a:pt x="1285" y="911"/>
                  </a:lnTo>
                  <a:lnTo>
                    <a:pt x="1283" y="907"/>
                  </a:lnTo>
                  <a:lnTo>
                    <a:pt x="1282" y="906"/>
                  </a:lnTo>
                  <a:lnTo>
                    <a:pt x="1282" y="905"/>
                  </a:lnTo>
                  <a:lnTo>
                    <a:pt x="1284" y="898"/>
                  </a:lnTo>
                  <a:lnTo>
                    <a:pt x="1286" y="893"/>
                  </a:lnTo>
                  <a:lnTo>
                    <a:pt x="1286" y="892"/>
                  </a:lnTo>
                  <a:lnTo>
                    <a:pt x="1287" y="892"/>
                  </a:lnTo>
                  <a:lnTo>
                    <a:pt x="1291" y="889"/>
                  </a:lnTo>
                  <a:lnTo>
                    <a:pt x="1290" y="886"/>
                  </a:lnTo>
                  <a:lnTo>
                    <a:pt x="1289" y="880"/>
                  </a:lnTo>
                  <a:lnTo>
                    <a:pt x="1289" y="879"/>
                  </a:lnTo>
                  <a:lnTo>
                    <a:pt x="1288" y="880"/>
                  </a:lnTo>
                  <a:lnTo>
                    <a:pt x="1285" y="882"/>
                  </a:lnTo>
                  <a:lnTo>
                    <a:pt x="1284" y="879"/>
                  </a:lnTo>
                  <a:lnTo>
                    <a:pt x="1281" y="874"/>
                  </a:lnTo>
                  <a:lnTo>
                    <a:pt x="1281" y="873"/>
                  </a:lnTo>
                  <a:lnTo>
                    <a:pt x="1280" y="865"/>
                  </a:lnTo>
                  <a:lnTo>
                    <a:pt x="1280" y="864"/>
                  </a:lnTo>
                  <a:lnTo>
                    <a:pt x="1281" y="859"/>
                  </a:lnTo>
                  <a:lnTo>
                    <a:pt x="1281" y="858"/>
                  </a:lnTo>
                  <a:lnTo>
                    <a:pt x="1285" y="849"/>
                  </a:lnTo>
                  <a:lnTo>
                    <a:pt x="1286" y="848"/>
                  </a:lnTo>
                  <a:lnTo>
                    <a:pt x="1293" y="844"/>
                  </a:lnTo>
                  <a:lnTo>
                    <a:pt x="1293" y="843"/>
                  </a:lnTo>
                  <a:lnTo>
                    <a:pt x="1298" y="841"/>
                  </a:lnTo>
                  <a:lnTo>
                    <a:pt x="1303" y="838"/>
                  </a:lnTo>
                  <a:lnTo>
                    <a:pt x="1303" y="837"/>
                  </a:lnTo>
                  <a:lnTo>
                    <a:pt x="1309" y="834"/>
                  </a:lnTo>
                  <a:lnTo>
                    <a:pt x="1310" y="834"/>
                  </a:lnTo>
                  <a:lnTo>
                    <a:pt x="1316" y="832"/>
                  </a:lnTo>
                  <a:lnTo>
                    <a:pt x="1321" y="828"/>
                  </a:lnTo>
                  <a:lnTo>
                    <a:pt x="1326" y="824"/>
                  </a:lnTo>
                  <a:lnTo>
                    <a:pt x="1330" y="820"/>
                  </a:lnTo>
                  <a:lnTo>
                    <a:pt x="1331" y="820"/>
                  </a:lnTo>
                  <a:lnTo>
                    <a:pt x="1336" y="818"/>
                  </a:lnTo>
                  <a:lnTo>
                    <a:pt x="1341" y="815"/>
                  </a:lnTo>
                  <a:lnTo>
                    <a:pt x="1345" y="810"/>
                  </a:lnTo>
                  <a:lnTo>
                    <a:pt x="1348" y="807"/>
                  </a:lnTo>
                  <a:lnTo>
                    <a:pt x="1346" y="802"/>
                  </a:lnTo>
                  <a:lnTo>
                    <a:pt x="1344" y="798"/>
                  </a:lnTo>
                  <a:lnTo>
                    <a:pt x="1338" y="795"/>
                  </a:lnTo>
                  <a:lnTo>
                    <a:pt x="1330" y="790"/>
                  </a:lnTo>
                  <a:lnTo>
                    <a:pt x="1329" y="789"/>
                  </a:lnTo>
                  <a:lnTo>
                    <a:pt x="1322" y="779"/>
                  </a:lnTo>
                  <a:lnTo>
                    <a:pt x="1321" y="778"/>
                  </a:lnTo>
                  <a:lnTo>
                    <a:pt x="1321" y="777"/>
                  </a:lnTo>
                  <a:lnTo>
                    <a:pt x="1323" y="771"/>
                  </a:lnTo>
                  <a:lnTo>
                    <a:pt x="1323" y="770"/>
                  </a:lnTo>
                  <a:lnTo>
                    <a:pt x="1327" y="765"/>
                  </a:lnTo>
                  <a:lnTo>
                    <a:pt x="1326" y="760"/>
                  </a:lnTo>
                  <a:lnTo>
                    <a:pt x="1326" y="758"/>
                  </a:lnTo>
                  <a:lnTo>
                    <a:pt x="1327" y="758"/>
                  </a:lnTo>
                  <a:lnTo>
                    <a:pt x="1331" y="754"/>
                  </a:lnTo>
                  <a:lnTo>
                    <a:pt x="1332" y="752"/>
                  </a:lnTo>
                  <a:lnTo>
                    <a:pt x="1334" y="753"/>
                  </a:lnTo>
                  <a:lnTo>
                    <a:pt x="1338" y="754"/>
                  </a:lnTo>
                  <a:lnTo>
                    <a:pt x="1340" y="750"/>
                  </a:lnTo>
                  <a:lnTo>
                    <a:pt x="1343" y="745"/>
                  </a:lnTo>
                  <a:lnTo>
                    <a:pt x="1344" y="743"/>
                  </a:lnTo>
                  <a:lnTo>
                    <a:pt x="1347" y="745"/>
                  </a:lnTo>
                  <a:lnTo>
                    <a:pt x="1351" y="748"/>
                  </a:lnTo>
                  <a:lnTo>
                    <a:pt x="1353" y="750"/>
                  </a:lnTo>
                  <a:lnTo>
                    <a:pt x="1352" y="752"/>
                  </a:lnTo>
                  <a:lnTo>
                    <a:pt x="1350" y="756"/>
                  </a:lnTo>
                  <a:lnTo>
                    <a:pt x="1350" y="761"/>
                  </a:lnTo>
                  <a:lnTo>
                    <a:pt x="1350" y="762"/>
                  </a:lnTo>
                  <a:lnTo>
                    <a:pt x="1350" y="769"/>
                  </a:lnTo>
                  <a:lnTo>
                    <a:pt x="1349" y="774"/>
                  </a:lnTo>
                  <a:lnTo>
                    <a:pt x="1348" y="773"/>
                  </a:lnTo>
                  <a:lnTo>
                    <a:pt x="1351" y="767"/>
                  </a:lnTo>
                  <a:lnTo>
                    <a:pt x="1351" y="766"/>
                  </a:lnTo>
                  <a:lnTo>
                    <a:pt x="1353" y="766"/>
                  </a:lnTo>
                  <a:lnTo>
                    <a:pt x="1360" y="766"/>
                  </a:lnTo>
                  <a:lnTo>
                    <a:pt x="1362" y="766"/>
                  </a:lnTo>
                  <a:lnTo>
                    <a:pt x="1363" y="767"/>
                  </a:lnTo>
                  <a:lnTo>
                    <a:pt x="1367" y="772"/>
                  </a:lnTo>
                  <a:lnTo>
                    <a:pt x="1367" y="773"/>
                  </a:lnTo>
                  <a:lnTo>
                    <a:pt x="1367" y="778"/>
                  </a:lnTo>
                  <a:lnTo>
                    <a:pt x="1372" y="780"/>
                  </a:lnTo>
                  <a:lnTo>
                    <a:pt x="1373" y="781"/>
                  </a:lnTo>
                  <a:lnTo>
                    <a:pt x="1376" y="786"/>
                  </a:lnTo>
                  <a:lnTo>
                    <a:pt x="1376" y="787"/>
                  </a:lnTo>
                  <a:lnTo>
                    <a:pt x="1376" y="793"/>
                  </a:lnTo>
                  <a:lnTo>
                    <a:pt x="1376" y="794"/>
                  </a:lnTo>
                  <a:lnTo>
                    <a:pt x="1373" y="800"/>
                  </a:lnTo>
                  <a:lnTo>
                    <a:pt x="1372" y="801"/>
                  </a:lnTo>
                  <a:lnTo>
                    <a:pt x="1369" y="804"/>
                  </a:lnTo>
                  <a:lnTo>
                    <a:pt x="1370" y="807"/>
                  </a:lnTo>
                  <a:lnTo>
                    <a:pt x="1370" y="809"/>
                  </a:lnTo>
                  <a:lnTo>
                    <a:pt x="1370" y="810"/>
                  </a:lnTo>
                  <a:lnTo>
                    <a:pt x="1367" y="813"/>
                  </a:lnTo>
                  <a:lnTo>
                    <a:pt x="1368" y="816"/>
                  </a:lnTo>
                  <a:lnTo>
                    <a:pt x="1371" y="817"/>
                  </a:lnTo>
                  <a:lnTo>
                    <a:pt x="1376" y="815"/>
                  </a:lnTo>
                  <a:lnTo>
                    <a:pt x="1381" y="811"/>
                  </a:lnTo>
                  <a:lnTo>
                    <a:pt x="1388" y="808"/>
                  </a:lnTo>
                  <a:lnTo>
                    <a:pt x="1389" y="808"/>
                  </a:lnTo>
                  <a:lnTo>
                    <a:pt x="1395" y="807"/>
                  </a:lnTo>
                  <a:lnTo>
                    <a:pt x="1398" y="804"/>
                  </a:lnTo>
                  <a:lnTo>
                    <a:pt x="1405" y="797"/>
                  </a:lnTo>
                  <a:lnTo>
                    <a:pt x="1406" y="797"/>
                  </a:lnTo>
                  <a:lnTo>
                    <a:pt x="1411" y="794"/>
                  </a:lnTo>
                  <a:lnTo>
                    <a:pt x="1417" y="788"/>
                  </a:lnTo>
                  <a:lnTo>
                    <a:pt x="1422" y="782"/>
                  </a:lnTo>
                  <a:lnTo>
                    <a:pt x="1427" y="778"/>
                  </a:lnTo>
                  <a:lnTo>
                    <a:pt x="1431" y="774"/>
                  </a:lnTo>
                  <a:lnTo>
                    <a:pt x="1435" y="770"/>
                  </a:lnTo>
                  <a:lnTo>
                    <a:pt x="1435" y="769"/>
                  </a:lnTo>
                  <a:lnTo>
                    <a:pt x="1442" y="764"/>
                  </a:lnTo>
                  <a:lnTo>
                    <a:pt x="1446" y="760"/>
                  </a:lnTo>
                  <a:lnTo>
                    <a:pt x="1449" y="756"/>
                  </a:lnTo>
                  <a:lnTo>
                    <a:pt x="1449" y="755"/>
                  </a:lnTo>
                  <a:lnTo>
                    <a:pt x="1454" y="751"/>
                  </a:lnTo>
                  <a:lnTo>
                    <a:pt x="1458" y="748"/>
                  </a:lnTo>
                  <a:lnTo>
                    <a:pt x="1460" y="744"/>
                  </a:lnTo>
                  <a:lnTo>
                    <a:pt x="1461" y="744"/>
                  </a:lnTo>
                  <a:lnTo>
                    <a:pt x="1461" y="743"/>
                  </a:lnTo>
                  <a:lnTo>
                    <a:pt x="1465" y="738"/>
                  </a:lnTo>
                  <a:lnTo>
                    <a:pt x="1469" y="730"/>
                  </a:lnTo>
                  <a:lnTo>
                    <a:pt x="1470" y="729"/>
                  </a:lnTo>
                  <a:lnTo>
                    <a:pt x="1476" y="723"/>
                  </a:lnTo>
                  <a:lnTo>
                    <a:pt x="1480" y="718"/>
                  </a:lnTo>
                  <a:lnTo>
                    <a:pt x="1483" y="713"/>
                  </a:lnTo>
                  <a:lnTo>
                    <a:pt x="1484" y="713"/>
                  </a:lnTo>
                  <a:lnTo>
                    <a:pt x="1488" y="708"/>
                  </a:lnTo>
                  <a:lnTo>
                    <a:pt x="1493" y="703"/>
                  </a:lnTo>
                  <a:lnTo>
                    <a:pt x="1499" y="697"/>
                  </a:lnTo>
                  <a:lnTo>
                    <a:pt x="1503" y="692"/>
                  </a:lnTo>
                  <a:lnTo>
                    <a:pt x="1507" y="687"/>
                  </a:lnTo>
                  <a:lnTo>
                    <a:pt x="1507" y="686"/>
                  </a:lnTo>
                  <a:lnTo>
                    <a:pt x="1513" y="679"/>
                  </a:lnTo>
                  <a:lnTo>
                    <a:pt x="1517" y="674"/>
                  </a:lnTo>
                  <a:lnTo>
                    <a:pt x="1521" y="668"/>
                  </a:lnTo>
                  <a:lnTo>
                    <a:pt x="1525" y="662"/>
                  </a:lnTo>
                  <a:lnTo>
                    <a:pt x="1531" y="655"/>
                  </a:lnTo>
                  <a:lnTo>
                    <a:pt x="1534" y="648"/>
                  </a:lnTo>
                  <a:lnTo>
                    <a:pt x="1536" y="643"/>
                  </a:lnTo>
                  <a:lnTo>
                    <a:pt x="1542" y="633"/>
                  </a:lnTo>
                  <a:lnTo>
                    <a:pt x="1545" y="628"/>
                  </a:lnTo>
                  <a:lnTo>
                    <a:pt x="1549" y="620"/>
                  </a:lnTo>
                  <a:lnTo>
                    <a:pt x="1554" y="613"/>
                  </a:lnTo>
                  <a:lnTo>
                    <a:pt x="1556" y="608"/>
                  </a:lnTo>
                  <a:lnTo>
                    <a:pt x="1560" y="602"/>
                  </a:lnTo>
                  <a:lnTo>
                    <a:pt x="1563" y="597"/>
                  </a:lnTo>
                  <a:lnTo>
                    <a:pt x="1563" y="596"/>
                  </a:lnTo>
                  <a:lnTo>
                    <a:pt x="1569" y="588"/>
                  </a:lnTo>
                  <a:lnTo>
                    <a:pt x="1574" y="579"/>
                  </a:lnTo>
                  <a:lnTo>
                    <a:pt x="1579" y="573"/>
                  </a:lnTo>
                  <a:lnTo>
                    <a:pt x="1588" y="562"/>
                  </a:lnTo>
                  <a:lnTo>
                    <a:pt x="1589" y="565"/>
                  </a:lnTo>
                  <a:lnTo>
                    <a:pt x="1591" y="567"/>
                  </a:lnTo>
                  <a:lnTo>
                    <a:pt x="1586" y="568"/>
                  </a:lnTo>
                  <a:lnTo>
                    <a:pt x="1581" y="573"/>
                  </a:lnTo>
                  <a:lnTo>
                    <a:pt x="1574" y="577"/>
                  </a:lnTo>
                  <a:lnTo>
                    <a:pt x="1573" y="578"/>
                  </a:lnTo>
                  <a:lnTo>
                    <a:pt x="1567" y="579"/>
                  </a:lnTo>
                  <a:lnTo>
                    <a:pt x="1566" y="579"/>
                  </a:lnTo>
                  <a:lnTo>
                    <a:pt x="1561" y="578"/>
                  </a:lnTo>
                  <a:lnTo>
                    <a:pt x="1557" y="581"/>
                  </a:lnTo>
                  <a:lnTo>
                    <a:pt x="1556" y="582"/>
                  </a:lnTo>
                  <a:lnTo>
                    <a:pt x="1555" y="582"/>
                  </a:lnTo>
                  <a:lnTo>
                    <a:pt x="1549" y="581"/>
                  </a:lnTo>
                  <a:lnTo>
                    <a:pt x="1548" y="581"/>
                  </a:lnTo>
                  <a:lnTo>
                    <a:pt x="1543" y="578"/>
                  </a:lnTo>
                  <a:lnTo>
                    <a:pt x="1542" y="578"/>
                  </a:lnTo>
                  <a:lnTo>
                    <a:pt x="1539" y="575"/>
                  </a:lnTo>
                  <a:lnTo>
                    <a:pt x="1536" y="576"/>
                  </a:lnTo>
                  <a:lnTo>
                    <a:pt x="1534" y="581"/>
                  </a:lnTo>
                  <a:lnTo>
                    <a:pt x="1532" y="585"/>
                  </a:lnTo>
                  <a:lnTo>
                    <a:pt x="1529" y="581"/>
                  </a:lnTo>
                  <a:lnTo>
                    <a:pt x="1526" y="578"/>
                  </a:lnTo>
                  <a:lnTo>
                    <a:pt x="1522" y="576"/>
                  </a:lnTo>
                  <a:lnTo>
                    <a:pt x="1521" y="576"/>
                  </a:lnTo>
                  <a:lnTo>
                    <a:pt x="1516" y="573"/>
                  </a:lnTo>
                  <a:lnTo>
                    <a:pt x="1511" y="572"/>
                  </a:lnTo>
                  <a:lnTo>
                    <a:pt x="1510" y="572"/>
                  </a:lnTo>
                  <a:lnTo>
                    <a:pt x="1509" y="570"/>
                  </a:lnTo>
                  <a:lnTo>
                    <a:pt x="1507" y="566"/>
                  </a:lnTo>
                  <a:lnTo>
                    <a:pt x="1503" y="563"/>
                  </a:lnTo>
                  <a:lnTo>
                    <a:pt x="1499" y="559"/>
                  </a:lnTo>
                  <a:lnTo>
                    <a:pt x="1498" y="558"/>
                  </a:lnTo>
                  <a:lnTo>
                    <a:pt x="1498" y="557"/>
                  </a:lnTo>
                  <a:lnTo>
                    <a:pt x="1498" y="554"/>
                  </a:lnTo>
                  <a:lnTo>
                    <a:pt x="1496" y="555"/>
                  </a:lnTo>
                  <a:lnTo>
                    <a:pt x="1493" y="555"/>
                  </a:lnTo>
                  <a:lnTo>
                    <a:pt x="1493" y="553"/>
                  </a:lnTo>
                  <a:lnTo>
                    <a:pt x="1492" y="549"/>
                  </a:lnTo>
                  <a:lnTo>
                    <a:pt x="1488" y="550"/>
                  </a:lnTo>
                  <a:lnTo>
                    <a:pt x="1486" y="550"/>
                  </a:lnTo>
                  <a:lnTo>
                    <a:pt x="1485" y="549"/>
                  </a:lnTo>
                  <a:lnTo>
                    <a:pt x="1483" y="545"/>
                  </a:lnTo>
                  <a:lnTo>
                    <a:pt x="1479" y="546"/>
                  </a:lnTo>
                  <a:lnTo>
                    <a:pt x="1477" y="546"/>
                  </a:lnTo>
                  <a:lnTo>
                    <a:pt x="1476" y="544"/>
                  </a:lnTo>
                  <a:lnTo>
                    <a:pt x="1474" y="539"/>
                  </a:lnTo>
                  <a:lnTo>
                    <a:pt x="1470" y="535"/>
                  </a:lnTo>
                  <a:lnTo>
                    <a:pt x="1469" y="534"/>
                  </a:lnTo>
                  <a:lnTo>
                    <a:pt x="1469" y="533"/>
                  </a:lnTo>
                  <a:lnTo>
                    <a:pt x="1470" y="526"/>
                  </a:lnTo>
                  <a:lnTo>
                    <a:pt x="1471" y="526"/>
                  </a:lnTo>
                  <a:lnTo>
                    <a:pt x="1473" y="521"/>
                  </a:lnTo>
                  <a:lnTo>
                    <a:pt x="1474" y="519"/>
                  </a:lnTo>
                  <a:lnTo>
                    <a:pt x="1476" y="519"/>
                  </a:lnTo>
                  <a:lnTo>
                    <a:pt x="1479" y="520"/>
                  </a:lnTo>
                  <a:lnTo>
                    <a:pt x="1481" y="517"/>
                  </a:lnTo>
                  <a:lnTo>
                    <a:pt x="1482" y="512"/>
                  </a:lnTo>
                  <a:lnTo>
                    <a:pt x="1482" y="511"/>
                  </a:lnTo>
                  <a:lnTo>
                    <a:pt x="1482" y="510"/>
                  </a:lnTo>
                  <a:lnTo>
                    <a:pt x="1481" y="510"/>
                  </a:lnTo>
                  <a:lnTo>
                    <a:pt x="1479" y="510"/>
                  </a:lnTo>
                  <a:lnTo>
                    <a:pt x="1472" y="504"/>
                  </a:lnTo>
                  <a:lnTo>
                    <a:pt x="1467" y="500"/>
                  </a:lnTo>
                  <a:lnTo>
                    <a:pt x="1466" y="499"/>
                  </a:lnTo>
                  <a:lnTo>
                    <a:pt x="1466" y="497"/>
                  </a:lnTo>
                  <a:lnTo>
                    <a:pt x="1467" y="491"/>
                  </a:lnTo>
                  <a:lnTo>
                    <a:pt x="1465" y="486"/>
                  </a:lnTo>
                  <a:lnTo>
                    <a:pt x="1464" y="486"/>
                  </a:lnTo>
                  <a:lnTo>
                    <a:pt x="1464" y="485"/>
                  </a:lnTo>
                  <a:lnTo>
                    <a:pt x="1464" y="479"/>
                  </a:lnTo>
                  <a:lnTo>
                    <a:pt x="1464" y="475"/>
                  </a:lnTo>
                  <a:lnTo>
                    <a:pt x="1459" y="474"/>
                  </a:lnTo>
                  <a:lnTo>
                    <a:pt x="1458" y="474"/>
                  </a:lnTo>
                  <a:lnTo>
                    <a:pt x="1457" y="472"/>
                  </a:lnTo>
                  <a:lnTo>
                    <a:pt x="1455" y="466"/>
                  </a:lnTo>
                  <a:lnTo>
                    <a:pt x="1452" y="462"/>
                  </a:lnTo>
                  <a:lnTo>
                    <a:pt x="1451" y="461"/>
                  </a:lnTo>
                  <a:lnTo>
                    <a:pt x="1449" y="456"/>
                  </a:lnTo>
                  <a:lnTo>
                    <a:pt x="1446" y="452"/>
                  </a:lnTo>
                  <a:lnTo>
                    <a:pt x="1445" y="452"/>
                  </a:lnTo>
                  <a:lnTo>
                    <a:pt x="1445" y="451"/>
                  </a:lnTo>
                  <a:lnTo>
                    <a:pt x="1444" y="445"/>
                  </a:lnTo>
                  <a:lnTo>
                    <a:pt x="1444" y="444"/>
                  </a:lnTo>
                  <a:lnTo>
                    <a:pt x="1443" y="439"/>
                  </a:lnTo>
                  <a:lnTo>
                    <a:pt x="1443" y="432"/>
                  </a:lnTo>
                  <a:lnTo>
                    <a:pt x="1443" y="431"/>
                  </a:lnTo>
                  <a:lnTo>
                    <a:pt x="1445" y="425"/>
                  </a:lnTo>
                  <a:lnTo>
                    <a:pt x="1449" y="418"/>
                  </a:lnTo>
                  <a:lnTo>
                    <a:pt x="1449" y="417"/>
                  </a:lnTo>
                  <a:lnTo>
                    <a:pt x="1453" y="413"/>
                  </a:lnTo>
                  <a:lnTo>
                    <a:pt x="1454" y="412"/>
                  </a:lnTo>
                  <a:lnTo>
                    <a:pt x="1456" y="412"/>
                  </a:lnTo>
                  <a:lnTo>
                    <a:pt x="1461" y="413"/>
                  </a:lnTo>
                  <a:lnTo>
                    <a:pt x="1469" y="415"/>
                  </a:lnTo>
                  <a:lnTo>
                    <a:pt x="1475" y="417"/>
                  </a:lnTo>
                  <a:lnTo>
                    <a:pt x="1476" y="417"/>
                  </a:lnTo>
                  <a:lnTo>
                    <a:pt x="1477" y="417"/>
                  </a:lnTo>
                  <a:lnTo>
                    <a:pt x="1481" y="422"/>
                  </a:lnTo>
                  <a:lnTo>
                    <a:pt x="1488" y="427"/>
                  </a:lnTo>
                  <a:lnTo>
                    <a:pt x="1493" y="427"/>
                  </a:lnTo>
                  <a:lnTo>
                    <a:pt x="1519" y="419"/>
                  </a:lnTo>
                  <a:lnTo>
                    <a:pt x="1517" y="399"/>
                  </a:lnTo>
                  <a:lnTo>
                    <a:pt x="1517" y="398"/>
                  </a:lnTo>
                  <a:lnTo>
                    <a:pt x="1518" y="397"/>
                  </a:lnTo>
                  <a:lnTo>
                    <a:pt x="1521" y="393"/>
                  </a:lnTo>
                  <a:lnTo>
                    <a:pt x="1522" y="388"/>
                  </a:lnTo>
                  <a:lnTo>
                    <a:pt x="1520" y="384"/>
                  </a:lnTo>
                  <a:lnTo>
                    <a:pt x="1516" y="377"/>
                  </a:lnTo>
                  <a:lnTo>
                    <a:pt x="1516" y="376"/>
                  </a:lnTo>
                  <a:lnTo>
                    <a:pt x="1516" y="370"/>
                  </a:lnTo>
                  <a:lnTo>
                    <a:pt x="1517" y="369"/>
                  </a:lnTo>
                  <a:lnTo>
                    <a:pt x="1520" y="364"/>
                  </a:lnTo>
                  <a:lnTo>
                    <a:pt x="1520" y="363"/>
                  </a:lnTo>
                  <a:lnTo>
                    <a:pt x="1521" y="363"/>
                  </a:lnTo>
                  <a:lnTo>
                    <a:pt x="1527" y="361"/>
                  </a:lnTo>
                  <a:lnTo>
                    <a:pt x="1532" y="358"/>
                  </a:lnTo>
                  <a:lnTo>
                    <a:pt x="1533" y="358"/>
                  </a:lnTo>
                  <a:lnTo>
                    <a:pt x="1538" y="357"/>
                  </a:lnTo>
                  <a:lnTo>
                    <a:pt x="1535" y="335"/>
                  </a:lnTo>
                  <a:lnTo>
                    <a:pt x="1531" y="320"/>
                  </a:lnTo>
                  <a:lnTo>
                    <a:pt x="1529" y="314"/>
                  </a:lnTo>
                  <a:lnTo>
                    <a:pt x="1529" y="313"/>
                  </a:lnTo>
                  <a:lnTo>
                    <a:pt x="1527" y="304"/>
                  </a:lnTo>
                  <a:lnTo>
                    <a:pt x="1526" y="300"/>
                  </a:lnTo>
                  <a:lnTo>
                    <a:pt x="1522" y="297"/>
                  </a:lnTo>
                  <a:lnTo>
                    <a:pt x="1517" y="295"/>
                  </a:lnTo>
                  <a:lnTo>
                    <a:pt x="1513" y="293"/>
                  </a:lnTo>
                  <a:lnTo>
                    <a:pt x="1507" y="293"/>
                  </a:lnTo>
                  <a:lnTo>
                    <a:pt x="1506" y="293"/>
                  </a:lnTo>
                  <a:lnTo>
                    <a:pt x="1505" y="292"/>
                  </a:lnTo>
                  <a:lnTo>
                    <a:pt x="1502" y="287"/>
                  </a:lnTo>
                  <a:lnTo>
                    <a:pt x="1499" y="280"/>
                  </a:lnTo>
                  <a:lnTo>
                    <a:pt x="1499" y="279"/>
                  </a:lnTo>
                  <a:lnTo>
                    <a:pt x="1499" y="278"/>
                  </a:lnTo>
                  <a:lnTo>
                    <a:pt x="1502" y="272"/>
                  </a:lnTo>
                  <a:lnTo>
                    <a:pt x="1504" y="267"/>
                  </a:lnTo>
                  <a:lnTo>
                    <a:pt x="1502" y="262"/>
                  </a:lnTo>
                  <a:lnTo>
                    <a:pt x="1499" y="259"/>
                  </a:lnTo>
                  <a:lnTo>
                    <a:pt x="1498" y="258"/>
                  </a:lnTo>
                  <a:lnTo>
                    <a:pt x="1496" y="253"/>
                  </a:lnTo>
                  <a:lnTo>
                    <a:pt x="1495" y="252"/>
                  </a:lnTo>
                  <a:lnTo>
                    <a:pt x="1495" y="246"/>
                  </a:lnTo>
                  <a:lnTo>
                    <a:pt x="1495" y="240"/>
                  </a:lnTo>
                  <a:lnTo>
                    <a:pt x="1495" y="239"/>
                  </a:lnTo>
                  <a:lnTo>
                    <a:pt x="1496" y="238"/>
                  </a:lnTo>
                  <a:lnTo>
                    <a:pt x="1499" y="233"/>
                  </a:lnTo>
                  <a:lnTo>
                    <a:pt x="1502" y="231"/>
                  </a:lnTo>
                  <a:lnTo>
                    <a:pt x="1499" y="229"/>
                  </a:lnTo>
                  <a:lnTo>
                    <a:pt x="1499" y="228"/>
                  </a:lnTo>
                  <a:lnTo>
                    <a:pt x="1497" y="222"/>
                  </a:lnTo>
                  <a:lnTo>
                    <a:pt x="1497" y="221"/>
                  </a:lnTo>
                  <a:lnTo>
                    <a:pt x="1497" y="220"/>
                  </a:lnTo>
                  <a:lnTo>
                    <a:pt x="1501" y="215"/>
                  </a:lnTo>
                  <a:lnTo>
                    <a:pt x="1502" y="210"/>
                  </a:lnTo>
                  <a:lnTo>
                    <a:pt x="1503" y="209"/>
                  </a:lnTo>
                  <a:lnTo>
                    <a:pt x="1505" y="206"/>
                  </a:lnTo>
                  <a:lnTo>
                    <a:pt x="1502" y="203"/>
                  </a:lnTo>
                  <a:lnTo>
                    <a:pt x="1498" y="201"/>
                  </a:lnTo>
                  <a:lnTo>
                    <a:pt x="1497" y="201"/>
                  </a:lnTo>
                  <a:lnTo>
                    <a:pt x="1497" y="200"/>
                  </a:lnTo>
                  <a:lnTo>
                    <a:pt x="1493" y="196"/>
                  </a:lnTo>
                  <a:lnTo>
                    <a:pt x="1489" y="195"/>
                  </a:lnTo>
                  <a:lnTo>
                    <a:pt x="1484" y="195"/>
                  </a:lnTo>
                  <a:lnTo>
                    <a:pt x="1483" y="195"/>
                  </a:lnTo>
                  <a:lnTo>
                    <a:pt x="1478" y="193"/>
                  </a:lnTo>
                  <a:lnTo>
                    <a:pt x="1477" y="193"/>
                  </a:lnTo>
                  <a:lnTo>
                    <a:pt x="1472" y="190"/>
                  </a:lnTo>
                  <a:lnTo>
                    <a:pt x="1470" y="189"/>
                  </a:lnTo>
                  <a:lnTo>
                    <a:pt x="1471" y="187"/>
                  </a:lnTo>
                  <a:lnTo>
                    <a:pt x="1473" y="182"/>
                  </a:lnTo>
                  <a:lnTo>
                    <a:pt x="1471" y="177"/>
                  </a:lnTo>
                  <a:lnTo>
                    <a:pt x="1467" y="172"/>
                  </a:lnTo>
                  <a:lnTo>
                    <a:pt x="1466" y="171"/>
                  </a:lnTo>
                  <a:lnTo>
                    <a:pt x="1465" y="165"/>
                  </a:lnTo>
                  <a:lnTo>
                    <a:pt x="1460" y="153"/>
                  </a:lnTo>
                  <a:lnTo>
                    <a:pt x="1460" y="152"/>
                  </a:lnTo>
                  <a:lnTo>
                    <a:pt x="1460" y="147"/>
                  </a:lnTo>
                  <a:lnTo>
                    <a:pt x="1459" y="142"/>
                  </a:lnTo>
                  <a:lnTo>
                    <a:pt x="1455" y="136"/>
                  </a:lnTo>
                  <a:lnTo>
                    <a:pt x="1455" y="134"/>
                  </a:lnTo>
                  <a:lnTo>
                    <a:pt x="1456" y="133"/>
                  </a:lnTo>
                  <a:lnTo>
                    <a:pt x="1458" y="128"/>
                  </a:lnTo>
                  <a:lnTo>
                    <a:pt x="1456" y="125"/>
                  </a:lnTo>
                  <a:lnTo>
                    <a:pt x="1456" y="123"/>
                  </a:lnTo>
                  <a:lnTo>
                    <a:pt x="1457" y="122"/>
                  </a:lnTo>
                  <a:lnTo>
                    <a:pt x="1461" y="118"/>
                  </a:lnTo>
                  <a:lnTo>
                    <a:pt x="1459" y="114"/>
                  </a:lnTo>
                  <a:lnTo>
                    <a:pt x="1456" y="113"/>
                  </a:lnTo>
                  <a:lnTo>
                    <a:pt x="1451" y="116"/>
                  </a:lnTo>
                  <a:lnTo>
                    <a:pt x="1450" y="116"/>
                  </a:lnTo>
                  <a:lnTo>
                    <a:pt x="1444" y="119"/>
                  </a:lnTo>
                  <a:lnTo>
                    <a:pt x="1442" y="119"/>
                  </a:lnTo>
                  <a:lnTo>
                    <a:pt x="1441" y="119"/>
                  </a:lnTo>
                  <a:lnTo>
                    <a:pt x="1436" y="116"/>
                  </a:lnTo>
                  <a:lnTo>
                    <a:pt x="1435" y="115"/>
                  </a:lnTo>
                  <a:lnTo>
                    <a:pt x="1430" y="110"/>
                  </a:lnTo>
                  <a:lnTo>
                    <a:pt x="1426" y="106"/>
                  </a:lnTo>
                  <a:lnTo>
                    <a:pt x="1426" y="105"/>
                  </a:lnTo>
                  <a:lnTo>
                    <a:pt x="1424" y="99"/>
                  </a:lnTo>
                  <a:lnTo>
                    <a:pt x="1423" y="98"/>
                  </a:lnTo>
                  <a:lnTo>
                    <a:pt x="1424" y="96"/>
                  </a:lnTo>
                  <a:lnTo>
                    <a:pt x="1427" y="91"/>
                  </a:lnTo>
                  <a:lnTo>
                    <a:pt x="1428" y="91"/>
                  </a:lnTo>
                  <a:lnTo>
                    <a:pt x="1432" y="87"/>
                  </a:lnTo>
                  <a:lnTo>
                    <a:pt x="1432" y="83"/>
                  </a:lnTo>
                  <a:lnTo>
                    <a:pt x="1428" y="80"/>
                  </a:lnTo>
                  <a:lnTo>
                    <a:pt x="1422" y="79"/>
                  </a:lnTo>
                  <a:lnTo>
                    <a:pt x="1418" y="82"/>
                  </a:lnTo>
                  <a:lnTo>
                    <a:pt x="1415" y="86"/>
                  </a:lnTo>
                  <a:lnTo>
                    <a:pt x="1414" y="91"/>
                  </a:lnTo>
                  <a:lnTo>
                    <a:pt x="1414" y="97"/>
                  </a:lnTo>
                  <a:lnTo>
                    <a:pt x="1413" y="98"/>
                  </a:lnTo>
                  <a:lnTo>
                    <a:pt x="1410" y="103"/>
                  </a:lnTo>
                  <a:lnTo>
                    <a:pt x="1410" y="104"/>
                  </a:lnTo>
                  <a:lnTo>
                    <a:pt x="1408" y="104"/>
                  </a:lnTo>
                  <a:lnTo>
                    <a:pt x="1402" y="104"/>
                  </a:lnTo>
                  <a:lnTo>
                    <a:pt x="1401" y="104"/>
                  </a:lnTo>
                  <a:lnTo>
                    <a:pt x="1400" y="104"/>
                  </a:lnTo>
                  <a:lnTo>
                    <a:pt x="1396" y="99"/>
                  </a:lnTo>
                  <a:lnTo>
                    <a:pt x="1396" y="98"/>
                  </a:lnTo>
                  <a:lnTo>
                    <a:pt x="1394" y="93"/>
                  </a:lnTo>
                  <a:lnTo>
                    <a:pt x="1394" y="92"/>
                  </a:lnTo>
                  <a:lnTo>
                    <a:pt x="1394" y="85"/>
                  </a:lnTo>
                  <a:lnTo>
                    <a:pt x="1393" y="81"/>
                  </a:lnTo>
                  <a:lnTo>
                    <a:pt x="1388" y="78"/>
                  </a:lnTo>
                  <a:lnTo>
                    <a:pt x="1388" y="77"/>
                  </a:lnTo>
                  <a:lnTo>
                    <a:pt x="1384" y="73"/>
                  </a:lnTo>
                  <a:lnTo>
                    <a:pt x="1380" y="69"/>
                  </a:lnTo>
                  <a:lnTo>
                    <a:pt x="1374" y="66"/>
                  </a:lnTo>
                  <a:lnTo>
                    <a:pt x="1368" y="65"/>
                  </a:lnTo>
                  <a:lnTo>
                    <a:pt x="1362" y="66"/>
                  </a:lnTo>
                  <a:lnTo>
                    <a:pt x="1356" y="67"/>
                  </a:lnTo>
                  <a:lnTo>
                    <a:pt x="1355" y="67"/>
                  </a:lnTo>
                  <a:lnTo>
                    <a:pt x="1354" y="67"/>
                  </a:lnTo>
                  <a:lnTo>
                    <a:pt x="1348" y="64"/>
                  </a:lnTo>
                  <a:lnTo>
                    <a:pt x="1347" y="63"/>
                  </a:lnTo>
                  <a:lnTo>
                    <a:pt x="1344" y="57"/>
                  </a:lnTo>
                  <a:lnTo>
                    <a:pt x="1340" y="54"/>
                  </a:lnTo>
                  <a:lnTo>
                    <a:pt x="1335" y="52"/>
                  </a:lnTo>
                  <a:lnTo>
                    <a:pt x="1324" y="48"/>
                  </a:lnTo>
                  <a:lnTo>
                    <a:pt x="1323" y="48"/>
                  </a:lnTo>
                  <a:lnTo>
                    <a:pt x="1323" y="47"/>
                  </a:lnTo>
                  <a:lnTo>
                    <a:pt x="1317" y="44"/>
                  </a:lnTo>
                  <a:lnTo>
                    <a:pt x="1313" y="46"/>
                  </a:lnTo>
                  <a:lnTo>
                    <a:pt x="1312" y="46"/>
                  </a:lnTo>
                  <a:lnTo>
                    <a:pt x="1306" y="44"/>
                  </a:lnTo>
                  <a:lnTo>
                    <a:pt x="1304" y="44"/>
                  </a:lnTo>
                  <a:lnTo>
                    <a:pt x="1304" y="42"/>
                  </a:lnTo>
                  <a:lnTo>
                    <a:pt x="1302" y="35"/>
                  </a:lnTo>
                  <a:lnTo>
                    <a:pt x="1302" y="34"/>
                  </a:lnTo>
                  <a:lnTo>
                    <a:pt x="1303" y="29"/>
                  </a:lnTo>
                  <a:lnTo>
                    <a:pt x="1300" y="24"/>
                  </a:lnTo>
                  <a:lnTo>
                    <a:pt x="1299" y="24"/>
                  </a:lnTo>
                  <a:lnTo>
                    <a:pt x="1298" y="19"/>
                  </a:lnTo>
                  <a:lnTo>
                    <a:pt x="1294" y="17"/>
                  </a:lnTo>
                  <a:lnTo>
                    <a:pt x="1289" y="16"/>
                  </a:lnTo>
                  <a:lnTo>
                    <a:pt x="1288" y="16"/>
                  </a:lnTo>
                  <a:lnTo>
                    <a:pt x="1287" y="15"/>
                  </a:lnTo>
                  <a:lnTo>
                    <a:pt x="1283" y="11"/>
                  </a:lnTo>
                  <a:lnTo>
                    <a:pt x="1279" y="11"/>
                  </a:lnTo>
                  <a:lnTo>
                    <a:pt x="1276" y="14"/>
                  </a:lnTo>
                  <a:lnTo>
                    <a:pt x="1275" y="15"/>
                  </a:lnTo>
                  <a:lnTo>
                    <a:pt x="1270" y="17"/>
                  </a:lnTo>
                  <a:lnTo>
                    <a:pt x="1270" y="18"/>
                  </a:lnTo>
                  <a:lnTo>
                    <a:pt x="1265" y="20"/>
                  </a:lnTo>
                  <a:lnTo>
                    <a:pt x="1258" y="22"/>
                  </a:lnTo>
                  <a:lnTo>
                    <a:pt x="1253" y="24"/>
                  </a:lnTo>
                  <a:lnTo>
                    <a:pt x="1247" y="26"/>
                  </a:lnTo>
                  <a:lnTo>
                    <a:pt x="1247" y="27"/>
                  </a:lnTo>
                  <a:lnTo>
                    <a:pt x="1246" y="27"/>
                  </a:lnTo>
                  <a:lnTo>
                    <a:pt x="1240" y="28"/>
                  </a:lnTo>
                  <a:lnTo>
                    <a:pt x="1234" y="28"/>
                  </a:lnTo>
                  <a:lnTo>
                    <a:pt x="1231" y="28"/>
                  </a:lnTo>
                  <a:lnTo>
                    <a:pt x="1232" y="33"/>
                  </a:lnTo>
                  <a:lnTo>
                    <a:pt x="1232" y="34"/>
                  </a:lnTo>
                  <a:lnTo>
                    <a:pt x="1232" y="42"/>
                  </a:lnTo>
                  <a:lnTo>
                    <a:pt x="1232" y="43"/>
                  </a:lnTo>
                  <a:lnTo>
                    <a:pt x="1230" y="49"/>
                  </a:lnTo>
                  <a:lnTo>
                    <a:pt x="1229" y="51"/>
                  </a:lnTo>
                  <a:lnTo>
                    <a:pt x="1227" y="51"/>
                  </a:lnTo>
                  <a:lnTo>
                    <a:pt x="1221" y="51"/>
                  </a:lnTo>
                  <a:lnTo>
                    <a:pt x="1214" y="52"/>
                  </a:lnTo>
                  <a:lnTo>
                    <a:pt x="1208" y="54"/>
                  </a:lnTo>
                  <a:lnTo>
                    <a:pt x="1207" y="54"/>
                  </a:lnTo>
                  <a:lnTo>
                    <a:pt x="1200" y="53"/>
                  </a:lnTo>
                  <a:lnTo>
                    <a:pt x="1194" y="53"/>
                  </a:lnTo>
                  <a:lnTo>
                    <a:pt x="1192" y="56"/>
                  </a:lnTo>
                  <a:lnTo>
                    <a:pt x="1195" y="63"/>
                  </a:lnTo>
                  <a:lnTo>
                    <a:pt x="1196" y="64"/>
                  </a:lnTo>
                  <a:lnTo>
                    <a:pt x="1196" y="70"/>
                  </a:lnTo>
                  <a:lnTo>
                    <a:pt x="1196" y="71"/>
                  </a:lnTo>
                  <a:lnTo>
                    <a:pt x="1196" y="72"/>
                  </a:lnTo>
                  <a:lnTo>
                    <a:pt x="1193" y="77"/>
                  </a:lnTo>
                  <a:lnTo>
                    <a:pt x="1192" y="77"/>
                  </a:lnTo>
                  <a:lnTo>
                    <a:pt x="1188" y="82"/>
                  </a:lnTo>
                  <a:lnTo>
                    <a:pt x="1184" y="86"/>
                  </a:lnTo>
                  <a:lnTo>
                    <a:pt x="1183" y="86"/>
                  </a:lnTo>
                  <a:lnTo>
                    <a:pt x="1179" y="91"/>
                  </a:lnTo>
                  <a:lnTo>
                    <a:pt x="1177" y="92"/>
                  </a:lnTo>
                  <a:lnTo>
                    <a:pt x="1170" y="93"/>
                  </a:lnTo>
                  <a:lnTo>
                    <a:pt x="1164" y="93"/>
                  </a:lnTo>
                  <a:lnTo>
                    <a:pt x="1159" y="92"/>
                  </a:lnTo>
                  <a:lnTo>
                    <a:pt x="1155" y="95"/>
                  </a:lnTo>
                  <a:lnTo>
                    <a:pt x="1149" y="99"/>
                  </a:lnTo>
                  <a:lnTo>
                    <a:pt x="1148" y="99"/>
                  </a:lnTo>
                  <a:lnTo>
                    <a:pt x="1147" y="99"/>
                  </a:lnTo>
                  <a:lnTo>
                    <a:pt x="1142" y="98"/>
                  </a:lnTo>
                  <a:lnTo>
                    <a:pt x="1141" y="98"/>
                  </a:lnTo>
                  <a:lnTo>
                    <a:pt x="1140" y="97"/>
                  </a:lnTo>
                  <a:lnTo>
                    <a:pt x="1136" y="93"/>
                  </a:lnTo>
                  <a:lnTo>
                    <a:pt x="1132" y="89"/>
                  </a:lnTo>
                  <a:lnTo>
                    <a:pt x="1129" y="88"/>
                  </a:lnTo>
                  <a:lnTo>
                    <a:pt x="1125" y="90"/>
                  </a:lnTo>
                  <a:lnTo>
                    <a:pt x="1122" y="96"/>
                  </a:lnTo>
                  <a:lnTo>
                    <a:pt x="1121" y="101"/>
                  </a:lnTo>
                  <a:lnTo>
                    <a:pt x="1122" y="107"/>
                  </a:lnTo>
                  <a:lnTo>
                    <a:pt x="1122" y="108"/>
                  </a:lnTo>
                  <a:lnTo>
                    <a:pt x="1119" y="115"/>
                  </a:lnTo>
                  <a:lnTo>
                    <a:pt x="1118" y="120"/>
                  </a:lnTo>
                  <a:lnTo>
                    <a:pt x="1118" y="121"/>
                  </a:lnTo>
                  <a:lnTo>
                    <a:pt x="1117" y="121"/>
                  </a:lnTo>
                  <a:lnTo>
                    <a:pt x="1115" y="126"/>
                  </a:lnTo>
                  <a:lnTo>
                    <a:pt x="1112" y="132"/>
                  </a:lnTo>
                  <a:lnTo>
                    <a:pt x="1111" y="137"/>
                  </a:lnTo>
                  <a:lnTo>
                    <a:pt x="1110" y="139"/>
                  </a:lnTo>
                  <a:lnTo>
                    <a:pt x="1109" y="139"/>
                  </a:lnTo>
                  <a:lnTo>
                    <a:pt x="1104" y="142"/>
                  </a:lnTo>
                  <a:lnTo>
                    <a:pt x="1103" y="143"/>
                  </a:lnTo>
                  <a:lnTo>
                    <a:pt x="1101" y="142"/>
                  </a:lnTo>
                  <a:lnTo>
                    <a:pt x="1096" y="139"/>
                  </a:lnTo>
                  <a:lnTo>
                    <a:pt x="1093" y="138"/>
                  </a:lnTo>
                  <a:lnTo>
                    <a:pt x="1087" y="147"/>
                  </a:lnTo>
                  <a:lnTo>
                    <a:pt x="1086" y="149"/>
                  </a:lnTo>
                  <a:lnTo>
                    <a:pt x="1084" y="148"/>
                  </a:lnTo>
                  <a:lnTo>
                    <a:pt x="1079" y="145"/>
                  </a:lnTo>
                  <a:lnTo>
                    <a:pt x="1076" y="146"/>
                  </a:lnTo>
                  <a:lnTo>
                    <a:pt x="1074" y="150"/>
                  </a:lnTo>
                  <a:lnTo>
                    <a:pt x="1073" y="150"/>
                  </a:lnTo>
                  <a:lnTo>
                    <a:pt x="1073" y="151"/>
                  </a:lnTo>
                  <a:lnTo>
                    <a:pt x="1068" y="154"/>
                  </a:lnTo>
                  <a:lnTo>
                    <a:pt x="1067" y="154"/>
                  </a:lnTo>
                  <a:lnTo>
                    <a:pt x="1060" y="156"/>
                  </a:lnTo>
                  <a:lnTo>
                    <a:pt x="1055" y="155"/>
                  </a:lnTo>
                  <a:lnTo>
                    <a:pt x="1054" y="155"/>
                  </a:lnTo>
                  <a:lnTo>
                    <a:pt x="1047" y="152"/>
                  </a:lnTo>
                  <a:lnTo>
                    <a:pt x="1046" y="152"/>
                  </a:lnTo>
                  <a:lnTo>
                    <a:pt x="1041" y="149"/>
                  </a:lnTo>
                  <a:lnTo>
                    <a:pt x="1037" y="147"/>
                  </a:lnTo>
                  <a:lnTo>
                    <a:pt x="1032" y="148"/>
                  </a:lnTo>
                  <a:lnTo>
                    <a:pt x="1030" y="146"/>
                  </a:lnTo>
                  <a:lnTo>
                    <a:pt x="1029" y="144"/>
                  </a:lnTo>
                  <a:lnTo>
                    <a:pt x="1032" y="139"/>
                  </a:lnTo>
                  <a:lnTo>
                    <a:pt x="1035" y="135"/>
                  </a:lnTo>
                  <a:lnTo>
                    <a:pt x="1035" y="130"/>
                  </a:lnTo>
                  <a:lnTo>
                    <a:pt x="1037" y="124"/>
                  </a:lnTo>
                  <a:lnTo>
                    <a:pt x="1037" y="118"/>
                  </a:lnTo>
                  <a:lnTo>
                    <a:pt x="1038" y="117"/>
                  </a:lnTo>
                  <a:lnTo>
                    <a:pt x="1040" y="116"/>
                  </a:lnTo>
                  <a:lnTo>
                    <a:pt x="1044" y="115"/>
                  </a:lnTo>
                  <a:lnTo>
                    <a:pt x="1047" y="113"/>
                  </a:lnTo>
                  <a:lnTo>
                    <a:pt x="1046" y="109"/>
                  </a:lnTo>
                  <a:lnTo>
                    <a:pt x="1045" y="108"/>
                  </a:lnTo>
                  <a:lnTo>
                    <a:pt x="1046" y="107"/>
                  </a:lnTo>
                  <a:lnTo>
                    <a:pt x="1050" y="100"/>
                  </a:lnTo>
                  <a:lnTo>
                    <a:pt x="1050" y="97"/>
                  </a:lnTo>
                  <a:lnTo>
                    <a:pt x="1046" y="94"/>
                  </a:lnTo>
                  <a:lnTo>
                    <a:pt x="1041" y="90"/>
                  </a:lnTo>
                  <a:lnTo>
                    <a:pt x="1038" y="87"/>
                  </a:lnTo>
                  <a:lnTo>
                    <a:pt x="1033" y="86"/>
                  </a:lnTo>
                  <a:lnTo>
                    <a:pt x="1032" y="85"/>
                  </a:lnTo>
                  <a:lnTo>
                    <a:pt x="1027" y="82"/>
                  </a:lnTo>
                  <a:lnTo>
                    <a:pt x="1026" y="81"/>
                  </a:lnTo>
                  <a:lnTo>
                    <a:pt x="1026" y="80"/>
                  </a:lnTo>
                  <a:lnTo>
                    <a:pt x="1026" y="74"/>
                  </a:lnTo>
                  <a:lnTo>
                    <a:pt x="1024" y="69"/>
                  </a:lnTo>
                  <a:lnTo>
                    <a:pt x="1022" y="62"/>
                  </a:lnTo>
                  <a:lnTo>
                    <a:pt x="1022" y="61"/>
                  </a:lnTo>
                  <a:lnTo>
                    <a:pt x="1022" y="56"/>
                  </a:lnTo>
                  <a:lnTo>
                    <a:pt x="1020" y="52"/>
                  </a:lnTo>
                  <a:lnTo>
                    <a:pt x="1017" y="47"/>
                  </a:lnTo>
                  <a:lnTo>
                    <a:pt x="1016" y="47"/>
                  </a:lnTo>
                  <a:lnTo>
                    <a:pt x="1016" y="46"/>
                  </a:lnTo>
                  <a:lnTo>
                    <a:pt x="1015" y="41"/>
                  </a:lnTo>
                  <a:lnTo>
                    <a:pt x="1012" y="37"/>
                  </a:lnTo>
                  <a:lnTo>
                    <a:pt x="1008" y="37"/>
                  </a:lnTo>
                  <a:lnTo>
                    <a:pt x="1007" y="37"/>
                  </a:lnTo>
                  <a:lnTo>
                    <a:pt x="1006" y="37"/>
                  </a:lnTo>
                  <a:lnTo>
                    <a:pt x="1002" y="34"/>
                  </a:lnTo>
                  <a:lnTo>
                    <a:pt x="996" y="35"/>
                  </a:lnTo>
                  <a:lnTo>
                    <a:pt x="992" y="36"/>
                  </a:lnTo>
                  <a:lnTo>
                    <a:pt x="993" y="32"/>
                  </a:lnTo>
                  <a:lnTo>
                    <a:pt x="993" y="28"/>
                  </a:lnTo>
                  <a:lnTo>
                    <a:pt x="990" y="26"/>
                  </a:lnTo>
                  <a:lnTo>
                    <a:pt x="986" y="25"/>
                  </a:lnTo>
                  <a:lnTo>
                    <a:pt x="985" y="24"/>
                  </a:lnTo>
                  <a:lnTo>
                    <a:pt x="984" y="24"/>
                  </a:lnTo>
                  <a:lnTo>
                    <a:pt x="980" y="20"/>
                  </a:lnTo>
                  <a:lnTo>
                    <a:pt x="979" y="20"/>
                  </a:lnTo>
                  <a:lnTo>
                    <a:pt x="979" y="19"/>
                  </a:lnTo>
                  <a:lnTo>
                    <a:pt x="977" y="13"/>
                  </a:lnTo>
                  <a:lnTo>
                    <a:pt x="977" y="10"/>
                  </a:lnTo>
                  <a:lnTo>
                    <a:pt x="973" y="10"/>
                  </a:lnTo>
                  <a:lnTo>
                    <a:pt x="967" y="9"/>
                  </a:lnTo>
                  <a:lnTo>
                    <a:pt x="962" y="9"/>
                  </a:lnTo>
                  <a:lnTo>
                    <a:pt x="957" y="11"/>
                  </a:lnTo>
                  <a:lnTo>
                    <a:pt x="951" y="12"/>
                  </a:lnTo>
                  <a:lnTo>
                    <a:pt x="950" y="12"/>
                  </a:lnTo>
                  <a:lnTo>
                    <a:pt x="943" y="11"/>
                  </a:lnTo>
                  <a:lnTo>
                    <a:pt x="943" y="10"/>
                  </a:lnTo>
                  <a:lnTo>
                    <a:pt x="942" y="10"/>
                  </a:lnTo>
                  <a:lnTo>
                    <a:pt x="940" y="7"/>
                  </a:lnTo>
                  <a:lnTo>
                    <a:pt x="940" y="0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2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384" name="Freeform 9"/>
            <p:cNvSpPr>
              <a:spLocks/>
            </p:cNvSpPr>
            <p:nvPr/>
          </p:nvSpPr>
          <p:spPr bwMode="auto">
            <a:xfrm>
              <a:off x="2384425" y="1660525"/>
              <a:ext cx="1611313" cy="2189163"/>
            </a:xfrm>
            <a:custGeom>
              <a:avLst/>
              <a:gdLst>
                <a:gd name="T0" fmla="*/ 2147483647 w 1004"/>
                <a:gd name="T1" fmla="*/ 2147483647 h 1396"/>
                <a:gd name="T2" fmla="*/ 2147483647 w 1004"/>
                <a:gd name="T3" fmla="*/ 2147483647 h 1396"/>
                <a:gd name="T4" fmla="*/ 2147483647 w 1004"/>
                <a:gd name="T5" fmla="*/ 2147483647 h 1396"/>
                <a:gd name="T6" fmla="*/ 2147483647 w 1004"/>
                <a:gd name="T7" fmla="*/ 2147483647 h 1396"/>
                <a:gd name="T8" fmla="*/ 2147483647 w 1004"/>
                <a:gd name="T9" fmla="*/ 2147483647 h 1396"/>
                <a:gd name="T10" fmla="*/ 2147483647 w 1004"/>
                <a:gd name="T11" fmla="*/ 2147483647 h 1396"/>
                <a:gd name="T12" fmla="*/ 2147483647 w 1004"/>
                <a:gd name="T13" fmla="*/ 2147483647 h 1396"/>
                <a:gd name="T14" fmla="*/ 2147483647 w 1004"/>
                <a:gd name="T15" fmla="*/ 2147483647 h 1396"/>
                <a:gd name="T16" fmla="*/ 2147483647 w 1004"/>
                <a:gd name="T17" fmla="*/ 2147483647 h 1396"/>
                <a:gd name="T18" fmla="*/ 2147483647 w 1004"/>
                <a:gd name="T19" fmla="*/ 2147483647 h 1396"/>
                <a:gd name="T20" fmla="*/ 2147483647 w 1004"/>
                <a:gd name="T21" fmla="*/ 2147483647 h 1396"/>
                <a:gd name="T22" fmla="*/ 2147483647 w 1004"/>
                <a:gd name="T23" fmla="*/ 2147483647 h 1396"/>
                <a:gd name="T24" fmla="*/ 2147483647 w 1004"/>
                <a:gd name="T25" fmla="*/ 2147483647 h 1396"/>
                <a:gd name="T26" fmla="*/ 2147483647 w 1004"/>
                <a:gd name="T27" fmla="*/ 2147483647 h 1396"/>
                <a:gd name="T28" fmla="*/ 2147483647 w 1004"/>
                <a:gd name="T29" fmla="*/ 2147483647 h 1396"/>
                <a:gd name="T30" fmla="*/ 2147483647 w 1004"/>
                <a:gd name="T31" fmla="*/ 2147483647 h 1396"/>
                <a:gd name="T32" fmla="*/ 2147483647 w 1004"/>
                <a:gd name="T33" fmla="*/ 2147483647 h 1396"/>
                <a:gd name="T34" fmla="*/ 2147483647 w 1004"/>
                <a:gd name="T35" fmla="*/ 2147483647 h 1396"/>
                <a:gd name="T36" fmla="*/ 2147483647 w 1004"/>
                <a:gd name="T37" fmla="*/ 2147483647 h 1396"/>
                <a:gd name="T38" fmla="*/ 2147483647 w 1004"/>
                <a:gd name="T39" fmla="*/ 2147483647 h 1396"/>
                <a:gd name="T40" fmla="*/ 2147483647 w 1004"/>
                <a:gd name="T41" fmla="*/ 2147483647 h 1396"/>
                <a:gd name="T42" fmla="*/ 2147483647 w 1004"/>
                <a:gd name="T43" fmla="*/ 2147483647 h 1396"/>
                <a:gd name="T44" fmla="*/ 2147483647 w 1004"/>
                <a:gd name="T45" fmla="*/ 2147483647 h 1396"/>
                <a:gd name="T46" fmla="*/ 2147483647 w 1004"/>
                <a:gd name="T47" fmla="*/ 2147483647 h 1396"/>
                <a:gd name="T48" fmla="*/ 2147483647 w 1004"/>
                <a:gd name="T49" fmla="*/ 2147483647 h 1396"/>
                <a:gd name="T50" fmla="*/ 2147483647 w 1004"/>
                <a:gd name="T51" fmla="*/ 2147483647 h 1396"/>
                <a:gd name="T52" fmla="*/ 2147483647 w 1004"/>
                <a:gd name="T53" fmla="*/ 2147483647 h 1396"/>
                <a:gd name="T54" fmla="*/ 2147483647 w 1004"/>
                <a:gd name="T55" fmla="*/ 2147483647 h 1396"/>
                <a:gd name="T56" fmla="*/ 2147483647 w 1004"/>
                <a:gd name="T57" fmla="*/ 2147483647 h 1396"/>
                <a:gd name="T58" fmla="*/ 2147483647 w 1004"/>
                <a:gd name="T59" fmla="*/ 2147483647 h 1396"/>
                <a:gd name="T60" fmla="*/ 2147483647 w 1004"/>
                <a:gd name="T61" fmla="*/ 2147483647 h 1396"/>
                <a:gd name="T62" fmla="*/ 2147483647 w 1004"/>
                <a:gd name="T63" fmla="*/ 2147483647 h 1396"/>
                <a:gd name="T64" fmla="*/ 2147483647 w 1004"/>
                <a:gd name="T65" fmla="*/ 2147483647 h 1396"/>
                <a:gd name="T66" fmla="*/ 2147483647 w 1004"/>
                <a:gd name="T67" fmla="*/ 2147483647 h 1396"/>
                <a:gd name="T68" fmla="*/ 2147483647 w 1004"/>
                <a:gd name="T69" fmla="*/ 2147483647 h 1396"/>
                <a:gd name="T70" fmla="*/ 2147483647 w 1004"/>
                <a:gd name="T71" fmla="*/ 2147483647 h 1396"/>
                <a:gd name="T72" fmla="*/ 2147483647 w 1004"/>
                <a:gd name="T73" fmla="*/ 2147483647 h 1396"/>
                <a:gd name="T74" fmla="*/ 2147483647 w 1004"/>
                <a:gd name="T75" fmla="*/ 2147483647 h 1396"/>
                <a:gd name="T76" fmla="*/ 2147483647 w 1004"/>
                <a:gd name="T77" fmla="*/ 2147483647 h 1396"/>
                <a:gd name="T78" fmla="*/ 2147483647 w 1004"/>
                <a:gd name="T79" fmla="*/ 2147483647 h 1396"/>
                <a:gd name="T80" fmla="*/ 2147483647 w 1004"/>
                <a:gd name="T81" fmla="*/ 2147483647 h 1396"/>
                <a:gd name="T82" fmla="*/ 2147483647 w 1004"/>
                <a:gd name="T83" fmla="*/ 2147483647 h 1396"/>
                <a:gd name="T84" fmla="*/ 2147483647 w 1004"/>
                <a:gd name="T85" fmla="*/ 2147483647 h 1396"/>
                <a:gd name="T86" fmla="*/ 2147483647 w 1004"/>
                <a:gd name="T87" fmla="*/ 2147483647 h 1396"/>
                <a:gd name="T88" fmla="*/ 2147483647 w 1004"/>
                <a:gd name="T89" fmla="*/ 2147483647 h 1396"/>
                <a:gd name="T90" fmla="*/ 2147483647 w 1004"/>
                <a:gd name="T91" fmla="*/ 2147483647 h 1396"/>
                <a:gd name="T92" fmla="*/ 2147483647 w 1004"/>
                <a:gd name="T93" fmla="*/ 2147483647 h 1396"/>
                <a:gd name="T94" fmla="*/ 2147483647 w 1004"/>
                <a:gd name="T95" fmla="*/ 2147483647 h 1396"/>
                <a:gd name="T96" fmla="*/ 2147483647 w 1004"/>
                <a:gd name="T97" fmla="*/ 2147483647 h 1396"/>
                <a:gd name="T98" fmla="*/ 2147483647 w 1004"/>
                <a:gd name="T99" fmla="*/ 2147483647 h 1396"/>
                <a:gd name="T100" fmla="*/ 2147483647 w 1004"/>
                <a:gd name="T101" fmla="*/ 2147483647 h 1396"/>
                <a:gd name="T102" fmla="*/ 2147483647 w 1004"/>
                <a:gd name="T103" fmla="*/ 2147483647 h 1396"/>
                <a:gd name="T104" fmla="*/ 2147483647 w 1004"/>
                <a:gd name="T105" fmla="*/ 2147483647 h 1396"/>
                <a:gd name="T106" fmla="*/ 2147483647 w 1004"/>
                <a:gd name="T107" fmla="*/ 2147483647 h 1396"/>
                <a:gd name="T108" fmla="*/ 2147483647 w 1004"/>
                <a:gd name="T109" fmla="*/ 2147483647 h 1396"/>
                <a:gd name="T110" fmla="*/ 2147483647 w 1004"/>
                <a:gd name="T111" fmla="*/ 2147483647 h 1396"/>
                <a:gd name="T112" fmla="*/ 2147483647 w 1004"/>
                <a:gd name="T113" fmla="*/ 2147483647 h 1396"/>
                <a:gd name="T114" fmla="*/ 2147483647 w 1004"/>
                <a:gd name="T115" fmla="*/ 2147483647 h 1396"/>
                <a:gd name="T116" fmla="*/ 2147483647 w 1004"/>
                <a:gd name="T117" fmla="*/ 2147483647 h 1396"/>
                <a:gd name="T118" fmla="*/ 2147483647 w 1004"/>
                <a:gd name="T119" fmla="*/ 2147483647 h 1396"/>
                <a:gd name="T120" fmla="*/ 2147483647 w 1004"/>
                <a:gd name="T121" fmla="*/ 2147483647 h 1396"/>
                <a:gd name="T122" fmla="*/ 2147483647 w 1004"/>
                <a:gd name="T123" fmla="*/ 2147483647 h 1396"/>
                <a:gd name="T124" fmla="*/ 2147483647 w 1004"/>
                <a:gd name="T125" fmla="*/ 2147483647 h 13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04"/>
                <a:gd name="T190" fmla="*/ 0 h 1396"/>
                <a:gd name="T191" fmla="*/ 1004 w 1004"/>
                <a:gd name="T192" fmla="*/ 1396 h 13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04" h="1396">
                  <a:moveTo>
                    <a:pt x="973" y="827"/>
                  </a:moveTo>
                  <a:lnTo>
                    <a:pt x="972" y="828"/>
                  </a:lnTo>
                  <a:lnTo>
                    <a:pt x="971" y="829"/>
                  </a:lnTo>
                  <a:lnTo>
                    <a:pt x="970" y="830"/>
                  </a:lnTo>
                  <a:lnTo>
                    <a:pt x="967" y="833"/>
                  </a:lnTo>
                  <a:lnTo>
                    <a:pt x="965" y="838"/>
                  </a:lnTo>
                  <a:lnTo>
                    <a:pt x="964" y="839"/>
                  </a:lnTo>
                  <a:lnTo>
                    <a:pt x="962" y="840"/>
                  </a:lnTo>
                  <a:lnTo>
                    <a:pt x="960" y="842"/>
                  </a:lnTo>
                  <a:lnTo>
                    <a:pt x="958" y="843"/>
                  </a:lnTo>
                  <a:lnTo>
                    <a:pt x="956" y="843"/>
                  </a:lnTo>
                  <a:lnTo>
                    <a:pt x="954" y="843"/>
                  </a:lnTo>
                  <a:lnTo>
                    <a:pt x="951" y="843"/>
                  </a:lnTo>
                  <a:lnTo>
                    <a:pt x="950" y="843"/>
                  </a:lnTo>
                  <a:lnTo>
                    <a:pt x="949" y="844"/>
                  </a:lnTo>
                  <a:lnTo>
                    <a:pt x="948" y="845"/>
                  </a:lnTo>
                  <a:lnTo>
                    <a:pt x="947" y="847"/>
                  </a:lnTo>
                  <a:lnTo>
                    <a:pt x="946" y="848"/>
                  </a:lnTo>
                  <a:lnTo>
                    <a:pt x="944" y="849"/>
                  </a:lnTo>
                  <a:lnTo>
                    <a:pt x="939" y="849"/>
                  </a:lnTo>
                  <a:lnTo>
                    <a:pt x="938" y="850"/>
                  </a:lnTo>
                  <a:lnTo>
                    <a:pt x="937" y="852"/>
                  </a:lnTo>
                  <a:lnTo>
                    <a:pt x="936" y="854"/>
                  </a:lnTo>
                  <a:lnTo>
                    <a:pt x="936" y="855"/>
                  </a:lnTo>
                  <a:lnTo>
                    <a:pt x="937" y="858"/>
                  </a:lnTo>
                  <a:lnTo>
                    <a:pt x="938" y="860"/>
                  </a:lnTo>
                  <a:lnTo>
                    <a:pt x="938" y="862"/>
                  </a:lnTo>
                  <a:lnTo>
                    <a:pt x="940" y="865"/>
                  </a:lnTo>
                  <a:lnTo>
                    <a:pt x="942" y="868"/>
                  </a:lnTo>
                  <a:lnTo>
                    <a:pt x="946" y="874"/>
                  </a:lnTo>
                  <a:lnTo>
                    <a:pt x="947" y="876"/>
                  </a:lnTo>
                  <a:lnTo>
                    <a:pt x="947" y="877"/>
                  </a:lnTo>
                  <a:lnTo>
                    <a:pt x="947" y="880"/>
                  </a:lnTo>
                  <a:lnTo>
                    <a:pt x="946" y="884"/>
                  </a:lnTo>
                  <a:lnTo>
                    <a:pt x="945" y="887"/>
                  </a:lnTo>
                  <a:lnTo>
                    <a:pt x="942" y="892"/>
                  </a:lnTo>
                  <a:lnTo>
                    <a:pt x="940" y="896"/>
                  </a:lnTo>
                  <a:lnTo>
                    <a:pt x="940" y="897"/>
                  </a:lnTo>
                  <a:lnTo>
                    <a:pt x="940" y="899"/>
                  </a:lnTo>
                  <a:lnTo>
                    <a:pt x="940" y="901"/>
                  </a:lnTo>
                  <a:lnTo>
                    <a:pt x="941" y="904"/>
                  </a:lnTo>
                  <a:lnTo>
                    <a:pt x="942" y="905"/>
                  </a:lnTo>
                  <a:lnTo>
                    <a:pt x="943" y="906"/>
                  </a:lnTo>
                  <a:lnTo>
                    <a:pt x="944" y="906"/>
                  </a:lnTo>
                  <a:lnTo>
                    <a:pt x="949" y="906"/>
                  </a:lnTo>
                  <a:lnTo>
                    <a:pt x="952" y="906"/>
                  </a:lnTo>
                  <a:lnTo>
                    <a:pt x="954" y="906"/>
                  </a:lnTo>
                  <a:lnTo>
                    <a:pt x="957" y="907"/>
                  </a:lnTo>
                  <a:lnTo>
                    <a:pt x="958" y="907"/>
                  </a:lnTo>
                  <a:lnTo>
                    <a:pt x="960" y="908"/>
                  </a:lnTo>
                  <a:lnTo>
                    <a:pt x="961" y="909"/>
                  </a:lnTo>
                  <a:lnTo>
                    <a:pt x="963" y="910"/>
                  </a:lnTo>
                  <a:lnTo>
                    <a:pt x="965" y="911"/>
                  </a:lnTo>
                  <a:lnTo>
                    <a:pt x="965" y="912"/>
                  </a:lnTo>
                  <a:lnTo>
                    <a:pt x="966" y="913"/>
                  </a:lnTo>
                  <a:lnTo>
                    <a:pt x="967" y="917"/>
                  </a:lnTo>
                  <a:lnTo>
                    <a:pt x="966" y="918"/>
                  </a:lnTo>
                  <a:lnTo>
                    <a:pt x="965" y="920"/>
                  </a:lnTo>
                  <a:lnTo>
                    <a:pt x="964" y="921"/>
                  </a:lnTo>
                  <a:lnTo>
                    <a:pt x="963" y="921"/>
                  </a:lnTo>
                  <a:lnTo>
                    <a:pt x="962" y="923"/>
                  </a:lnTo>
                  <a:lnTo>
                    <a:pt x="960" y="924"/>
                  </a:lnTo>
                  <a:lnTo>
                    <a:pt x="959" y="926"/>
                  </a:lnTo>
                  <a:lnTo>
                    <a:pt x="958" y="926"/>
                  </a:lnTo>
                  <a:lnTo>
                    <a:pt x="958" y="927"/>
                  </a:lnTo>
                  <a:lnTo>
                    <a:pt x="958" y="928"/>
                  </a:lnTo>
                  <a:lnTo>
                    <a:pt x="959" y="930"/>
                  </a:lnTo>
                  <a:lnTo>
                    <a:pt x="960" y="931"/>
                  </a:lnTo>
                  <a:lnTo>
                    <a:pt x="961" y="932"/>
                  </a:lnTo>
                  <a:lnTo>
                    <a:pt x="962" y="933"/>
                  </a:lnTo>
                  <a:lnTo>
                    <a:pt x="962" y="934"/>
                  </a:lnTo>
                  <a:lnTo>
                    <a:pt x="962" y="935"/>
                  </a:lnTo>
                  <a:lnTo>
                    <a:pt x="961" y="937"/>
                  </a:lnTo>
                  <a:lnTo>
                    <a:pt x="960" y="939"/>
                  </a:lnTo>
                  <a:lnTo>
                    <a:pt x="960" y="941"/>
                  </a:lnTo>
                  <a:lnTo>
                    <a:pt x="960" y="942"/>
                  </a:lnTo>
                  <a:lnTo>
                    <a:pt x="957" y="948"/>
                  </a:lnTo>
                  <a:lnTo>
                    <a:pt x="954" y="953"/>
                  </a:lnTo>
                  <a:lnTo>
                    <a:pt x="953" y="955"/>
                  </a:lnTo>
                  <a:lnTo>
                    <a:pt x="950" y="961"/>
                  </a:lnTo>
                  <a:lnTo>
                    <a:pt x="949" y="963"/>
                  </a:lnTo>
                  <a:lnTo>
                    <a:pt x="949" y="964"/>
                  </a:lnTo>
                  <a:lnTo>
                    <a:pt x="949" y="965"/>
                  </a:lnTo>
                  <a:lnTo>
                    <a:pt x="948" y="965"/>
                  </a:lnTo>
                  <a:lnTo>
                    <a:pt x="949" y="966"/>
                  </a:lnTo>
                  <a:lnTo>
                    <a:pt x="949" y="967"/>
                  </a:lnTo>
                  <a:lnTo>
                    <a:pt x="950" y="969"/>
                  </a:lnTo>
                  <a:lnTo>
                    <a:pt x="950" y="972"/>
                  </a:lnTo>
                  <a:lnTo>
                    <a:pt x="949" y="972"/>
                  </a:lnTo>
                  <a:lnTo>
                    <a:pt x="948" y="972"/>
                  </a:lnTo>
                  <a:lnTo>
                    <a:pt x="948" y="973"/>
                  </a:lnTo>
                  <a:lnTo>
                    <a:pt x="948" y="974"/>
                  </a:lnTo>
                  <a:lnTo>
                    <a:pt x="948" y="973"/>
                  </a:lnTo>
                  <a:lnTo>
                    <a:pt x="947" y="973"/>
                  </a:lnTo>
                  <a:lnTo>
                    <a:pt x="946" y="973"/>
                  </a:lnTo>
                  <a:lnTo>
                    <a:pt x="946" y="972"/>
                  </a:lnTo>
                  <a:lnTo>
                    <a:pt x="945" y="971"/>
                  </a:lnTo>
                  <a:lnTo>
                    <a:pt x="944" y="971"/>
                  </a:lnTo>
                  <a:lnTo>
                    <a:pt x="943" y="971"/>
                  </a:lnTo>
                  <a:lnTo>
                    <a:pt x="942" y="972"/>
                  </a:lnTo>
                  <a:lnTo>
                    <a:pt x="941" y="973"/>
                  </a:lnTo>
                  <a:lnTo>
                    <a:pt x="941" y="974"/>
                  </a:lnTo>
                  <a:lnTo>
                    <a:pt x="940" y="974"/>
                  </a:lnTo>
                  <a:lnTo>
                    <a:pt x="939" y="974"/>
                  </a:lnTo>
                  <a:lnTo>
                    <a:pt x="938" y="974"/>
                  </a:lnTo>
                  <a:lnTo>
                    <a:pt x="937" y="974"/>
                  </a:lnTo>
                  <a:lnTo>
                    <a:pt x="937" y="977"/>
                  </a:lnTo>
                  <a:lnTo>
                    <a:pt x="936" y="977"/>
                  </a:lnTo>
                  <a:lnTo>
                    <a:pt x="936" y="978"/>
                  </a:lnTo>
                  <a:lnTo>
                    <a:pt x="935" y="978"/>
                  </a:lnTo>
                  <a:lnTo>
                    <a:pt x="934" y="979"/>
                  </a:lnTo>
                  <a:lnTo>
                    <a:pt x="933" y="980"/>
                  </a:lnTo>
                  <a:lnTo>
                    <a:pt x="932" y="980"/>
                  </a:lnTo>
                  <a:lnTo>
                    <a:pt x="932" y="981"/>
                  </a:lnTo>
                  <a:lnTo>
                    <a:pt x="931" y="981"/>
                  </a:lnTo>
                  <a:lnTo>
                    <a:pt x="930" y="982"/>
                  </a:lnTo>
                  <a:lnTo>
                    <a:pt x="930" y="984"/>
                  </a:lnTo>
                  <a:lnTo>
                    <a:pt x="929" y="984"/>
                  </a:lnTo>
                  <a:lnTo>
                    <a:pt x="928" y="985"/>
                  </a:lnTo>
                  <a:lnTo>
                    <a:pt x="927" y="985"/>
                  </a:lnTo>
                  <a:lnTo>
                    <a:pt x="927" y="984"/>
                  </a:lnTo>
                  <a:lnTo>
                    <a:pt x="926" y="984"/>
                  </a:lnTo>
                  <a:lnTo>
                    <a:pt x="925" y="985"/>
                  </a:lnTo>
                  <a:lnTo>
                    <a:pt x="924" y="985"/>
                  </a:lnTo>
                  <a:lnTo>
                    <a:pt x="924" y="986"/>
                  </a:lnTo>
                  <a:lnTo>
                    <a:pt x="923" y="986"/>
                  </a:lnTo>
                  <a:lnTo>
                    <a:pt x="923" y="987"/>
                  </a:lnTo>
                  <a:lnTo>
                    <a:pt x="919" y="987"/>
                  </a:lnTo>
                  <a:lnTo>
                    <a:pt x="919" y="988"/>
                  </a:lnTo>
                  <a:lnTo>
                    <a:pt x="918" y="988"/>
                  </a:lnTo>
                  <a:lnTo>
                    <a:pt x="916" y="989"/>
                  </a:lnTo>
                  <a:lnTo>
                    <a:pt x="916" y="990"/>
                  </a:lnTo>
                  <a:lnTo>
                    <a:pt x="916" y="992"/>
                  </a:lnTo>
                  <a:lnTo>
                    <a:pt x="916" y="993"/>
                  </a:lnTo>
                  <a:lnTo>
                    <a:pt x="916" y="994"/>
                  </a:lnTo>
                  <a:lnTo>
                    <a:pt x="916" y="995"/>
                  </a:lnTo>
                  <a:lnTo>
                    <a:pt x="916" y="996"/>
                  </a:lnTo>
                  <a:lnTo>
                    <a:pt x="916" y="997"/>
                  </a:lnTo>
                  <a:lnTo>
                    <a:pt x="915" y="997"/>
                  </a:lnTo>
                  <a:lnTo>
                    <a:pt x="915" y="998"/>
                  </a:lnTo>
                  <a:lnTo>
                    <a:pt x="914" y="999"/>
                  </a:lnTo>
                  <a:lnTo>
                    <a:pt x="914" y="1000"/>
                  </a:lnTo>
                  <a:lnTo>
                    <a:pt x="913" y="1000"/>
                  </a:lnTo>
                  <a:lnTo>
                    <a:pt x="912" y="1000"/>
                  </a:lnTo>
                  <a:lnTo>
                    <a:pt x="909" y="1000"/>
                  </a:lnTo>
                  <a:lnTo>
                    <a:pt x="909" y="1001"/>
                  </a:lnTo>
                  <a:lnTo>
                    <a:pt x="909" y="1002"/>
                  </a:lnTo>
                  <a:lnTo>
                    <a:pt x="908" y="1003"/>
                  </a:lnTo>
                  <a:lnTo>
                    <a:pt x="908" y="1005"/>
                  </a:lnTo>
                  <a:lnTo>
                    <a:pt x="908" y="1006"/>
                  </a:lnTo>
                  <a:lnTo>
                    <a:pt x="908" y="1007"/>
                  </a:lnTo>
                  <a:lnTo>
                    <a:pt x="908" y="1008"/>
                  </a:lnTo>
                  <a:lnTo>
                    <a:pt x="906" y="1009"/>
                  </a:lnTo>
                  <a:lnTo>
                    <a:pt x="905" y="1010"/>
                  </a:lnTo>
                  <a:lnTo>
                    <a:pt x="904" y="1010"/>
                  </a:lnTo>
                  <a:lnTo>
                    <a:pt x="903" y="1010"/>
                  </a:lnTo>
                  <a:lnTo>
                    <a:pt x="901" y="1009"/>
                  </a:lnTo>
                  <a:lnTo>
                    <a:pt x="901" y="1008"/>
                  </a:lnTo>
                  <a:lnTo>
                    <a:pt x="901" y="1007"/>
                  </a:lnTo>
                  <a:lnTo>
                    <a:pt x="900" y="1007"/>
                  </a:lnTo>
                  <a:lnTo>
                    <a:pt x="899" y="1005"/>
                  </a:lnTo>
                  <a:lnTo>
                    <a:pt x="898" y="1005"/>
                  </a:lnTo>
                  <a:lnTo>
                    <a:pt x="896" y="1005"/>
                  </a:lnTo>
                  <a:lnTo>
                    <a:pt x="895" y="1005"/>
                  </a:lnTo>
                  <a:lnTo>
                    <a:pt x="895" y="1007"/>
                  </a:lnTo>
                  <a:lnTo>
                    <a:pt x="896" y="1008"/>
                  </a:lnTo>
                  <a:lnTo>
                    <a:pt x="895" y="1009"/>
                  </a:lnTo>
                  <a:lnTo>
                    <a:pt x="896" y="1009"/>
                  </a:lnTo>
                  <a:lnTo>
                    <a:pt x="896" y="1010"/>
                  </a:lnTo>
                  <a:lnTo>
                    <a:pt x="895" y="1011"/>
                  </a:lnTo>
                  <a:lnTo>
                    <a:pt x="894" y="1012"/>
                  </a:lnTo>
                  <a:lnTo>
                    <a:pt x="893" y="1012"/>
                  </a:lnTo>
                  <a:lnTo>
                    <a:pt x="892" y="1012"/>
                  </a:lnTo>
                  <a:lnTo>
                    <a:pt x="893" y="1014"/>
                  </a:lnTo>
                  <a:lnTo>
                    <a:pt x="893" y="1015"/>
                  </a:lnTo>
                  <a:lnTo>
                    <a:pt x="893" y="1016"/>
                  </a:lnTo>
                  <a:lnTo>
                    <a:pt x="893" y="1017"/>
                  </a:lnTo>
                  <a:lnTo>
                    <a:pt x="892" y="1017"/>
                  </a:lnTo>
                  <a:lnTo>
                    <a:pt x="891" y="1019"/>
                  </a:lnTo>
                  <a:lnTo>
                    <a:pt x="890" y="1019"/>
                  </a:lnTo>
                  <a:lnTo>
                    <a:pt x="889" y="1020"/>
                  </a:lnTo>
                  <a:lnTo>
                    <a:pt x="888" y="1020"/>
                  </a:lnTo>
                  <a:lnTo>
                    <a:pt x="887" y="1019"/>
                  </a:lnTo>
                  <a:lnTo>
                    <a:pt x="887" y="1018"/>
                  </a:lnTo>
                  <a:lnTo>
                    <a:pt x="886" y="1017"/>
                  </a:lnTo>
                  <a:lnTo>
                    <a:pt x="885" y="1017"/>
                  </a:lnTo>
                  <a:lnTo>
                    <a:pt x="884" y="1016"/>
                  </a:lnTo>
                  <a:lnTo>
                    <a:pt x="883" y="1015"/>
                  </a:lnTo>
                  <a:lnTo>
                    <a:pt x="884" y="1015"/>
                  </a:lnTo>
                  <a:lnTo>
                    <a:pt x="883" y="1015"/>
                  </a:lnTo>
                  <a:lnTo>
                    <a:pt x="883" y="1014"/>
                  </a:lnTo>
                  <a:lnTo>
                    <a:pt x="882" y="1014"/>
                  </a:lnTo>
                  <a:lnTo>
                    <a:pt x="882" y="1013"/>
                  </a:lnTo>
                  <a:lnTo>
                    <a:pt x="881" y="1012"/>
                  </a:lnTo>
                  <a:lnTo>
                    <a:pt x="880" y="1011"/>
                  </a:lnTo>
                  <a:lnTo>
                    <a:pt x="878" y="1011"/>
                  </a:lnTo>
                  <a:lnTo>
                    <a:pt x="876" y="1011"/>
                  </a:lnTo>
                  <a:lnTo>
                    <a:pt x="876" y="1013"/>
                  </a:lnTo>
                  <a:lnTo>
                    <a:pt x="875" y="1014"/>
                  </a:lnTo>
                  <a:lnTo>
                    <a:pt x="874" y="1014"/>
                  </a:lnTo>
                  <a:lnTo>
                    <a:pt x="873" y="1014"/>
                  </a:lnTo>
                  <a:lnTo>
                    <a:pt x="872" y="1015"/>
                  </a:lnTo>
                  <a:lnTo>
                    <a:pt x="870" y="1015"/>
                  </a:lnTo>
                  <a:lnTo>
                    <a:pt x="869" y="1016"/>
                  </a:lnTo>
                  <a:lnTo>
                    <a:pt x="868" y="1017"/>
                  </a:lnTo>
                  <a:lnTo>
                    <a:pt x="868" y="1019"/>
                  </a:lnTo>
                  <a:lnTo>
                    <a:pt x="868" y="1020"/>
                  </a:lnTo>
                  <a:lnTo>
                    <a:pt x="867" y="1021"/>
                  </a:lnTo>
                  <a:lnTo>
                    <a:pt x="867" y="1023"/>
                  </a:lnTo>
                  <a:lnTo>
                    <a:pt x="867" y="1024"/>
                  </a:lnTo>
                  <a:lnTo>
                    <a:pt x="866" y="1024"/>
                  </a:lnTo>
                  <a:lnTo>
                    <a:pt x="866" y="1023"/>
                  </a:lnTo>
                  <a:lnTo>
                    <a:pt x="864" y="1023"/>
                  </a:lnTo>
                  <a:lnTo>
                    <a:pt x="862" y="1022"/>
                  </a:lnTo>
                  <a:lnTo>
                    <a:pt x="861" y="1024"/>
                  </a:lnTo>
                  <a:lnTo>
                    <a:pt x="861" y="1027"/>
                  </a:lnTo>
                  <a:lnTo>
                    <a:pt x="860" y="1029"/>
                  </a:lnTo>
                  <a:lnTo>
                    <a:pt x="859" y="1030"/>
                  </a:lnTo>
                  <a:lnTo>
                    <a:pt x="858" y="1030"/>
                  </a:lnTo>
                  <a:lnTo>
                    <a:pt x="857" y="1031"/>
                  </a:lnTo>
                  <a:lnTo>
                    <a:pt x="856" y="1032"/>
                  </a:lnTo>
                  <a:lnTo>
                    <a:pt x="855" y="1033"/>
                  </a:lnTo>
                  <a:lnTo>
                    <a:pt x="854" y="1033"/>
                  </a:lnTo>
                  <a:lnTo>
                    <a:pt x="853" y="1034"/>
                  </a:lnTo>
                  <a:lnTo>
                    <a:pt x="852" y="1033"/>
                  </a:lnTo>
                  <a:lnTo>
                    <a:pt x="852" y="1032"/>
                  </a:lnTo>
                  <a:lnTo>
                    <a:pt x="851" y="1032"/>
                  </a:lnTo>
                  <a:lnTo>
                    <a:pt x="850" y="1032"/>
                  </a:lnTo>
                  <a:lnTo>
                    <a:pt x="849" y="1032"/>
                  </a:lnTo>
                  <a:lnTo>
                    <a:pt x="849" y="1033"/>
                  </a:lnTo>
                  <a:lnTo>
                    <a:pt x="849" y="1034"/>
                  </a:lnTo>
                  <a:lnTo>
                    <a:pt x="848" y="1035"/>
                  </a:lnTo>
                  <a:lnTo>
                    <a:pt x="848" y="1036"/>
                  </a:lnTo>
                  <a:lnTo>
                    <a:pt x="846" y="1038"/>
                  </a:lnTo>
                  <a:lnTo>
                    <a:pt x="846" y="1039"/>
                  </a:lnTo>
                  <a:lnTo>
                    <a:pt x="845" y="1040"/>
                  </a:lnTo>
                  <a:lnTo>
                    <a:pt x="844" y="1041"/>
                  </a:lnTo>
                  <a:lnTo>
                    <a:pt x="843" y="1042"/>
                  </a:lnTo>
                  <a:lnTo>
                    <a:pt x="840" y="1041"/>
                  </a:lnTo>
                  <a:lnTo>
                    <a:pt x="840" y="1042"/>
                  </a:lnTo>
                  <a:lnTo>
                    <a:pt x="839" y="1042"/>
                  </a:lnTo>
                  <a:lnTo>
                    <a:pt x="838" y="1043"/>
                  </a:lnTo>
                  <a:lnTo>
                    <a:pt x="837" y="1043"/>
                  </a:lnTo>
                  <a:lnTo>
                    <a:pt x="838" y="1044"/>
                  </a:lnTo>
                  <a:lnTo>
                    <a:pt x="838" y="1045"/>
                  </a:lnTo>
                  <a:lnTo>
                    <a:pt x="838" y="1046"/>
                  </a:lnTo>
                  <a:lnTo>
                    <a:pt x="838" y="1048"/>
                  </a:lnTo>
                  <a:lnTo>
                    <a:pt x="838" y="1049"/>
                  </a:lnTo>
                  <a:lnTo>
                    <a:pt x="837" y="1050"/>
                  </a:lnTo>
                  <a:lnTo>
                    <a:pt x="836" y="1050"/>
                  </a:lnTo>
                  <a:lnTo>
                    <a:pt x="835" y="1050"/>
                  </a:lnTo>
                  <a:lnTo>
                    <a:pt x="834" y="1051"/>
                  </a:lnTo>
                  <a:lnTo>
                    <a:pt x="833" y="1050"/>
                  </a:lnTo>
                  <a:lnTo>
                    <a:pt x="833" y="1051"/>
                  </a:lnTo>
                  <a:lnTo>
                    <a:pt x="832" y="1052"/>
                  </a:lnTo>
                  <a:lnTo>
                    <a:pt x="831" y="1052"/>
                  </a:lnTo>
                  <a:lnTo>
                    <a:pt x="830" y="1053"/>
                  </a:lnTo>
                  <a:lnTo>
                    <a:pt x="829" y="1053"/>
                  </a:lnTo>
                  <a:lnTo>
                    <a:pt x="828" y="1052"/>
                  </a:lnTo>
                  <a:lnTo>
                    <a:pt x="827" y="1053"/>
                  </a:lnTo>
                  <a:lnTo>
                    <a:pt x="825" y="1052"/>
                  </a:lnTo>
                  <a:lnTo>
                    <a:pt x="824" y="1052"/>
                  </a:lnTo>
                  <a:lnTo>
                    <a:pt x="823" y="1053"/>
                  </a:lnTo>
                  <a:lnTo>
                    <a:pt x="822" y="1053"/>
                  </a:lnTo>
                  <a:lnTo>
                    <a:pt x="822" y="1055"/>
                  </a:lnTo>
                  <a:lnTo>
                    <a:pt x="821" y="1055"/>
                  </a:lnTo>
                  <a:lnTo>
                    <a:pt x="820" y="1057"/>
                  </a:lnTo>
                  <a:lnTo>
                    <a:pt x="819" y="1058"/>
                  </a:lnTo>
                  <a:lnTo>
                    <a:pt x="817" y="1058"/>
                  </a:lnTo>
                  <a:lnTo>
                    <a:pt x="816" y="1059"/>
                  </a:lnTo>
                  <a:lnTo>
                    <a:pt x="815" y="1059"/>
                  </a:lnTo>
                  <a:lnTo>
                    <a:pt x="814" y="1059"/>
                  </a:lnTo>
                  <a:lnTo>
                    <a:pt x="812" y="1059"/>
                  </a:lnTo>
                  <a:lnTo>
                    <a:pt x="811" y="1059"/>
                  </a:lnTo>
                  <a:lnTo>
                    <a:pt x="810" y="1058"/>
                  </a:lnTo>
                  <a:lnTo>
                    <a:pt x="808" y="1058"/>
                  </a:lnTo>
                  <a:lnTo>
                    <a:pt x="807" y="1059"/>
                  </a:lnTo>
                  <a:lnTo>
                    <a:pt x="806" y="1059"/>
                  </a:lnTo>
                  <a:lnTo>
                    <a:pt x="804" y="1062"/>
                  </a:lnTo>
                  <a:lnTo>
                    <a:pt x="804" y="1063"/>
                  </a:lnTo>
                  <a:lnTo>
                    <a:pt x="803" y="1066"/>
                  </a:lnTo>
                  <a:lnTo>
                    <a:pt x="802" y="1068"/>
                  </a:lnTo>
                  <a:lnTo>
                    <a:pt x="802" y="1069"/>
                  </a:lnTo>
                  <a:lnTo>
                    <a:pt x="801" y="1071"/>
                  </a:lnTo>
                  <a:lnTo>
                    <a:pt x="799" y="1074"/>
                  </a:lnTo>
                  <a:lnTo>
                    <a:pt x="798" y="1074"/>
                  </a:lnTo>
                  <a:lnTo>
                    <a:pt x="797" y="1074"/>
                  </a:lnTo>
                  <a:lnTo>
                    <a:pt x="795" y="1076"/>
                  </a:lnTo>
                  <a:lnTo>
                    <a:pt x="793" y="1077"/>
                  </a:lnTo>
                  <a:lnTo>
                    <a:pt x="791" y="1079"/>
                  </a:lnTo>
                  <a:lnTo>
                    <a:pt x="790" y="1080"/>
                  </a:lnTo>
                  <a:lnTo>
                    <a:pt x="790" y="1081"/>
                  </a:lnTo>
                  <a:lnTo>
                    <a:pt x="789" y="1081"/>
                  </a:lnTo>
                  <a:lnTo>
                    <a:pt x="788" y="1081"/>
                  </a:lnTo>
                  <a:lnTo>
                    <a:pt x="787" y="1081"/>
                  </a:lnTo>
                  <a:lnTo>
                    <a:pt x="787" y="1082"/>
                  </a:lnTo>
                  <a:lnTo>
                    <a:pt x="786" y="1083"/>
                  </a:lnTo>
                  <a:lnTo>
                    <a:pt x="786" y="1084"/>
                  </a:lnTo>
                  <a:lnTo>
                    <a:pt x="784" y="1084"/>
                  </a:lnTo>
                  <a:lnTo>
                    <a:pt x="784" y="1085"/>
                  </a:lnTo>
                  <a:lnTo>
                    <a:pt x="783" y="1086"/>
                  </a:lnTo>
                  <a:lnTo>
                    <a:pt x="783" y="1087"/>
                  </a:lnTo>
                  <a:lnTo>
                    <a:pt x="783" y="1088"/>
                  </a:lnTo>
                  <a:lnTo>
                    <a:pt x="783" y="1089"/>
                  </a:lnTo>
                  <a:lnTo>
                    <a:pt x="782" y="1089"/>
                  </a:lnTo>
                  <a:lnTo>
                    <a:pt x="781" y="1090"/>
                  </a:lnTo>
                  <a:lnTo>
                    <a:pt x="780" y="1091"/>
                  </a:lnTo>
                  <a:lnTo>
                    <a:pt x="780" y="1092"/>
                  </a:lnTo>
                  <a:lnTo>
                    <a:pt x="779" y="1095"/>
                  </a:lnTo>
                  <a:lnTo>
                    <a:pt x="778" y="1095"/>
                  </a:lnTo>
                  <a:lnTo>
                    <a:pt x="777" y="1096"/>
                  </a:lnTo>
                  <a:lnTo>
                    <a:pt x="776" y="1096"/>
                  </a:lnTo>
                  <a:lnTo>
                    <a:pt x="776" y="1097"/>
                  </a:lnTo>
                  <a:lnTo>
                    <a:pt x="776" y="1098"/>
                  </a:lnTo>
                  <a:lnTo>
                    <a:pt x="776" y="1099"/>
                  </a:lnTo>
                  <a:lnTo>
                    <a:pt x="776" y="1100"/>
                  </a:lnTo>
                  <a:lnTo>
                    <a:pt x="776" y="1101"/>
                  </a:lnTo>
                  <a:lnTo>
                    <a:pt x="774" y="1101"/>
                  </a:lnTo>
                  <a:lnTo>
                    <a:pt x="772" y="1102"/>
                  </a:lnTo>
                  <a:lnTo>
                    <a:pt x="772" y="1101"/>
                  </a:lnTo>
                  <a:lnTo>
                    <a:pt x="772" y="1100"/>
                  </a:lnTo>
                  <a:lnTo>
                    <a:pt x="772" y="1099"/>
                  </a:lnTo>
                  <a:lnTo>
                    <a:pt x="768" y="1099"/>
                  </a:lnTo>
                  <a:lnTo>
                    <a:pt x="767" y="1099"/>
                  </a:lnTo>
                  <a:lnTo>
                    <a:pt x="765" y="1099"/>
                  </a:lnTo>
                  <a:lnTo>
                    <a:pt x="764" y="1101"/>
                  </a:lnTo>
                  <a:lnTo>
                    <a:pt x="763" y="1101"/>
                  </a:lnTo>
                  <a:lnTo>
                    <a:pt x="762" y="1102"/>
                  </a:lnTo>
                  <a:lnTo>
                    <a:pt x="762" y="1103"/>
                  </a:lnTo>
                  <a:lnTo>
                    <a:pt x="761" y="1103"/>
                  </a:lnTo>
                  <a:lnTo>
                    <a:pt x="760" y="1104"/>
                  </a:lnTo>
                  <a:lnTo>
                    <a:pt x="759" y="1103"/>
                  </a:lnTo>
                  <a:lnTo>
                    <a:pt x="758" y="1104"/>
                  </a:lnTo>
                  <a:lnTo>
                    <a:pt x="755" y="1103"/>
                  </a:lnTo>
                  <a:lnTo>
                    <a:pt x="754" y="1104"/>
                  </a:lnTo>
                  <a:lnTo>
                    <a:pt x="754" y="1105"/>
                  </a:lnTo>
                  <a:lnTo>
                    <a:pt x="754" y="1106"/>
                  </a:lnTo>
                  <a:lnTo>
                    <a:pt x="753" y="1107"/>
                  </a:lnTo>
                  <a:lnTo>
                    <a:pt x="752" y="1107"/>
                  </a:lnTo>
                  <a:lnTo>
                    <a:pt x="750" y="1107"/>
                  </a:lnTo>
                  <a:lnTo>
                    <a:pt x="748" y="1107"/>
                  </a:lnTo>
                  <a:lnTo>
                    <a:pt x="746" y="1107"/>
                  </a:lnTo>
                  <a:lnTo>
                    <a:pt x="744" y="1107"/>
                  </a:lnTo>
                  <a:lnTo>
                    <a:pt x="743" y="1108"/>
                  </a:lnTo>
                  <a:lnTo>
                    <a:pt x="743" y="1109"/>
                  </a:lnTo>
                  <a:lnTo>
                    <a:pt x="742" y="1112"/>
                  </a:lnTo>
                  <a:lnTo>
                    <a:pt x="742" y="1113"/>
                  </a:lnTo>
                  <a:lnTo>
                    <a:pt x="742" y="1117"/>
                  </a:lnTo>
                  <a:lnTo>
                    <a:pt x="742" y="1120"/>
                  </a:lnTo>
                  <a:lnTo>
                    <a:pt x="741" y="1121"/>
                  </a:lnTo>
                  <a:lnTo>
                    <a:pt x="740" y="1122"/>
                  </a:lnTo>
                  <a:lnTo>
                    <a:pt x="737" y="1124"/>
                  </a:lnTo>
                  <a:lnTo>
                    <a:pt x="734" y="1126"/>
                  </a:lnTo>
                  <a:lnTo>
                    <a:pt x="733" y="1126"/>
                  </a:lnTo>
                  <a:lnTo>
                    <a:pt x="731" y="1128"/>
                  </a:lnTo>
                  <a:lnTo>
                    <a:pt x="730" y="1129"/>
                  </a:lnTo>
                  <a:lnTo>
                    <a:pt x="729" y="1130"/>
                  </a:lnTo>
                  <a:lnTo>
                    <a:pt x="729" y="1132"/>
                  </a:lnTo>
                  <a:lnTo>
                    <a:pt x="729" y="1133"/>
                  </a:lnTo>
                  <a:lnTo>
                    <a:pt x="727" y="1134"/>
                  </a:lnTo>
                  <a:lnTo>
                    <a:pt x="726" y="1135"/>
                  </a:lnTo>
                  <a:lnTo>
                    <a:pt x="726" y="1136"/>
                  </a:lnTo>
                  <a:lnTo>
                    <a:pt x="724" y="1141"/>
                  </a:lnTo>
                  <a:lnTo>
                    <a:pt x="723" y="1143"/>
                  </a:lnTo>
                  <a:lnTo>
                    <a:pt x="723" y="1144"/>
                  </a:lnTo>
                  <a:lnTo>
                    <a:pt x="722" y="1145"/>
                  </a:lnTo>
                  <a:lnTo>
                    <a:pt x="721" y="1146"/>
                  </a:lnTo>
                  <a:lnTo>
                    <a:pt x="720" y="1145"/>
                  </a:lnTo>
                  <a:lnTo>
                    <a:pt x="718" y="1144"/>
                  </a:lnTo>
                  <a:lnTo>
                    <a:pt x="717" y="1144"/>
                  </a:lnTo>
                  <a:lnTo>
                    <a:pt x="716" y="1144"/>
                  </a:lnTo>
                  <a:lnTo>
                    <a:pt x="715" y="1145"/>
                  </a:lnTo>
                  <a:lnTo>
                    <a:pt x="714" y="1146"/>
                  </a:lnTo>
                  <a:lnTo>
                    <a:pt x="713" y="1147"/>
                  </a:lnTo>
                  <a:lnTo>
                    <a:pt x="711" y="1147"/>
                  </a:lnTo>
                  <a:lnTo>
                    <a:pt x="710" y="1147"/>
                  </a:lnTo>
                  <a:lnTo>
                    <a:pt x="710" y="1149"/>
                  </a:lnTo>
                  <a:lnTo>
                    <a:pt x="709" y="1150"/>
                  </a:lnTo>
                  <a:lnTo>
                    <a:pt x="708" y="1150"/>
                  </a:lnTo>
                  <a:lnTo>
                    <a:pt x="707" y="1150"/>
                  </a:lnTo>
                  <a:lnTo>
                    <a:pt x="706" y="1149"/>
                  </a:lnTo>
                  <a:lnTo>
                    <a:pt x="705" y="1148"/>
                  </a:lnTo>
                  <a:lnTo>
                    <a:pt x="703" y="1147"/>
                  </a:lnTo>
                  <a:lnTo>
                    <a:pt x="701" y="1147"/>
                  </a:lnTo>
                  <a:lnTo>
                    <a:pt x="700" y="1145"/>
                  </a:lnTo>
                  <a:lnTo>
                    <a:pt x="699" y="1144"/>
                  </a:lnTo>
                  <a:lnTo>
                    <a:pt x="698" y="1144"/>
                  </a:lnTo>
                  <a:lnTo>
                    <a:pt x="697" y="1144"/>
                  </a:lnTo>
                  <a:lnTo>
                    <a:pt x="696" y="1146"/>
                  </a:lnTo>
                  <a:lnTo>
                    <a:pt x="694" y="1147"/>
                  </a:lnTo>
                  <a:lnTo>
                    <a:pt x="692" y="1146"/>
                  </a:lnTo>
                  <a:lnTo>
                    <a:pt x="691" y="1144"/>
                  </a:lnTo>
                  <a:lnTo>
                    <a:pt x="690" y="1144"/>
                  </a:lnTo>
                  <a:lnTo>
                    <a:pt x="688" y="1144"/>
                  </a:lnTo>
                  <a:lnTo>
                    <a:pt x="686" y="1144"/>
                  </a:lnTo>
                  <a:lnTo>
                    <a:pt x="684" y="1144"/>
                  </a:lnTo>
                  <a:lnTo>
                    <a:pt x="682" y="1144"/>
                  </a:lnTo>
                  <a:lnTo>
                    <a:pt x="677" y="1147"/>
                  </a:lnTo>
                  <a:lnTo>
                    <a:pt x="676" y="1148"/>
                  </a:lnTo>
                  <a:lnTo>
                    <a:pt x="673" y="1148"/>
                  </a:lnTo>
                  <a:lnTo>
                    <a:pt x="669" y="1148"/>
                  </a:lnTo>
                  <a:lnTo>
                    <a:pt x="667" y="1148"/>
                  </a:lnTo>
                  <a:lnTo>
                    <a:pt x="664" y="1147"/>
                  </a:lnTo>
                  <a:lnTo>
                    <a:pt x="663" y="1147"/>
                  </a:lnTo>
                  <a:lnTo>
                    <a:pt x="662" y="1147"/>
                  </a:lnTo>
                  <a:lnTo>
                    <a:pt x="660" y="1148"/>
                  </a:lnTo>
                  <a:lnTo>
                    <a:pt x="659" y="1148"/>
                  </a:lnTo>
                  <a:lnTo>
                    <a:pt x="658" y="1148"/>
                  </a:lnTo>
                  <a:lnTo>
                    <a:pt x="657" y="1148"/>
                  </a:lnTo>
                  <a:lnTo>
                    <a:pt x="655" y="1146"/>
                  </a:lnTo>
                  <a:lnTo>
                    <a:pt x="653" y="1146"/>
                  </a:lnTo>
                  <a:lnTo>
                    <a:pt x="651" y="1147"/>
                  </a:lnTo>
                  <a:lnTo>
                    <a:pt x="648" y="1150"/>
                  </a:lnTo>
                  <a:lnTo>
                    <a:pt x="647" y="1150"/>
                  </a:lnTo>
                  <a:lnTo>
                    <a:pt x="646" y="1150"/>
                  </a:lnTo>
                  <a:lnTo>
                    <a:pt x="643" y="1150"/>
                  </a:lnTo>
                  <a:lnTo>
                    <a:pt x="642" y="1150"/>
                  </a:lnTo>
                  <a:lnTo>
                    <a:pt x="640" y="1151"/>
                  </a:lnTo>
                  <a:lnTo>
                    <a:pt x="638" y="1151"/>
                  </a:lnTo>
                  <a:lnTo>
                    <a:pt x="637" y="1153"/>
                  </a:lnTo>
                  <a:lnTo>
                    <a:pt x="637" y="1154"/>
                  </a:lnTo>
                  <a:lnTo>
                    <a:pt x="632" y="1155"/>
                  </a:lnTo>
                  <a:lnTo>
                    <a:pt x="631" y="1156"/>
                  </a:lnTo>
                  <a:lnTo>
                    <a:pt x="631" y="1158"/>
                  </a:lnTo>
                  <a:lnTo>
                    <a:pt x="631" y="1160"/>
                  </a:lnTo>
                  <a:lnTo>
                    <a:pt x="630" y="1161"/>
                  </a:lnTo>
                  <a:lnTo>
                    <a:pt x="627" y="1163"/>
                  </a:lnTo>
                  <a:lnTo>
                    <a:pt x="625" y="1163"/>
                  </a:lnTo>
                  <a:lnTo>
                    <a:pt x="623" y="1163"/>
                  </a:lnTo>
                  <a:lnTo>
                    <a:pt x="620" y="1165"/>
                  </a:lnTo>
                  <a:lnTo>
                    <a:pt x="619" y="1166"/>
                  </a:lnTo>
                  <a:lnTo>
                    <a:pt x="618" y="1167"/>
                  </a:lnTo>
                  <a:lnTo>
                    <a:pt x="618" y="1171"/>
                  </a:lnTo>
                  <a:lnTo>
                    <a:pt x="617" y="1172"/>
                  </a:lnTo>
                  <a:lnTo>
                    <a:pt x="615" y="1173"/>
                  </a:lnTo>
                  <a:lnTo>
                    <a:pt x="614" y="1174"/>
                  </a:lnTo>
                  <a:lnTo>
                    <a:pt x="613" y="1174"/>
                  </a:lnTo>
                  <a:lnTo>
                    <a:pt x="610" y="1173"/>
                  </a:lnTo>
                  <a:lnTo>
                    <a:pt x="609" y="1173"/>
                  </a:lnTo>
                  <a:lnTo>
                    <a:pt x="608" y="1173"/>
                  </a:lnTo>
                  <a:lnTo>
                    <a:pt x="607" y="1173"/>
                  </a:lnTo>
                  <a:lnTo>
                    <a:pt x="607" y="1175"/>
                  </a:lnTo>
                  <a:lnTo>
                    <a:pt x="607" y="1177"/>
                  </a:lnTo>
                  <a:lnTo>
                    <a:pt x="606" y="1179"/>
                  </a:lnTo>
                  <a:lnTo>
                    <a:pt x="602" y="1180"/>
                  </a:lnTo>
                  <a:lnTo>
                    <a:pt x="601" y="1180"/>
                  </a:lnTo>
                  <a:lnTo>
                    <a:pt x="599" y="1180"/>
                  </a:lnTo>
                  <a:lnTo>
                    <a:pt x="598" y="1179"/>
                  </a:lnTo>
                  <a:lnTo>
                    <a:pt x="596" y="1178"/>
                  </a:lnTo>
                  <a:lnTo>
                    <a:pt x="595" y="1178"/>
                  </a:lnTo>
                  <a:lnTo>
                    <a:pt x="593" y="1179"/>
                  </a:lnTo>
                  <a:lnTo>
                    <a:pt x="591" y="1178"/>
                  </a:lnTo>
                  <a:lnTo>
                    <a:pt x="590" y="1178"/>
                  </a:lnTo>
                  <a:lnTo>
                    <a:pt x="589" y="1178"/>
                  </a:lnTo>
                  <a:lnTo>
                    <a:pt x="589" y="1179"/>
                  </a:lnTo>
                  <a:lnTo>
                    <a:pt x="588" y="1180"/>
                  </a:lnTo>
                  <a:lnTo>
                    <a:pt x="587" y="1181"/>
                  </a:lnTo>
                  <a:lnTo>
                    <a:pt x="586" y="1182"/>
                  </a:lnTo>
                  <a:lnTo>
                    <a:pt x="585" y="1183"/>
                  </a:lnTo>
                  <a:lnTo>
                    <a:pt x="583" y="1185"/>
                  </a:lnTo>
                  <a:lnTo>
                    <a:pt x="581" y="1185"/>
                  </a:lnTo>
                  <a:lnTo>
                    <a:pt x="580" y="1186"/>
                  </a:lnTo>
                  <a:lnTo>
                    <a:pt x="579" y="1185"/>
                  </a:lnTo>
                  <a:lnTo>
                    <a:pt x="578" y="1185"/>
                  </a:lnTo>
                  <a:lnTo>
                    <a:pt x="575" y="1186"/>
                  </a:lnTo>
                  <a:lnTo>
                    <a:pt x="574" y="1186"/>
                  </a:lnTo>
                  <a:lnTo>
                    <a:pt x="573" y="1186"/>
                  </a:lnTo>
                  <a:lnTo>
                    <a:pt x="571" y="1185"/>
                  </a:lnTo>
                  <a:lnTo>
                    <a:pt x="568" y="1182"/>
                  </a:lnTo>
                  <a:lnTo>
                    <a:pt x="567" y="1182"/>
                  </a:lnTo>
                  <a:lnTo>
                    <a:pt x="566" y="1182"/>
                  </a:lnTo>
                  <a:lnTo>
                    <a:pt x="566" y="1183"/>
                  </a:lnTo>
                  <a:lnTo>
                    <a:pt x="566" y="1185"/>
                  </a:lnTo>
                  <a:lnTo>
                    <a:pt x="567" y="1186"/>
                  </a:lnTo>
                  <a:lnTo>
                    <a:pt x="566" y="1187"/>
                  </a:lnTo>
                  <a:lnTo>
                    <a:pt x="564" y="1188"/>
                  </a:lnTo>
                  <a:lnTo>
                    <a:pt x="562" y="1191"/>
                  </a:lnTo>
                  <a:lnTo>
                    <a:pt x="559" y="1192"/>
                  </a:lnTo>
                  <a:lnTo>
                    <a:pt x="559" y="1193"/>
                  </a:lnTo>
                  <a:lnTo>
                    <a:pt x="558" y="1195"/>
                  </a:lnTo>
                  <a:lnTo>
                    <a:pt x="558" y="1196"/>
                  </a:lnTo>
                  <a:lnTo>
                    <a:pt x="557" y="1197"/>
                  </a:lnTo>
                  <a:lnTo>
                    <a:pt x="551" y="1197"/>
                  </a:lnTo>
                  <a:lnTo>
                    <a:pt x="549" y="1197"/>
                  </a:lnTo>
                  <a:lnTo>
                    <a:pt x="548" y="1196"/>
                  </a:lnTo>
                  <a:lnTo>
                    <a:pt x="548" y="1192"/>
                  </a:lnTo>
                  <a:lnTo>
                    <a:pt x="548" y="1191"/>
                  </a:lnTo>
                  <a:lnTo>
                    <a:pt x="547" y="1190"/>
                  </a:lnTo>
                  <a:lnTo>
                    <a:pt x="547" y="1189"/>
                  </a:lnTo>
                  <a:lnTo>
                    <a:pt x="547" y="1188"/>
                  </a:lnTo>
                  <a:lnTo>
                    <a:pt x="547" y="1186"/>
                  </a:lnTo>
                  <a:lnTo>
                    <a:pt x="547" y="1185"/>
                  </a:lnTo>
                  <a:lnTo>
                    <a:pt x="546" y="1183"/>
                  </a:lnTo>
                  <a:lnTo>
                    <a:pt x="545" y="1183"/>
                  </a:lnTo>
                  <a:lnTo>
                    <a:pt x="544" y="1183"/>
                  </a:lnTo>
                  <a:lnTo>
                    <a:pt x="543" y="1184"/>
                  </a:lnTo>
                  <a:lnTo>
                    <a:pt x="541" y="1185"/>
                  </a:lnTo>
                  <a:lnTo>
                    <a:pt x="539" y="1185"/>
                  </a:lnTo>
                  <a:lnTo>
                    <a:pt x="538" y="1183"/>
                  </a:lnTo>
                  <a:lnTo>
                    <a:pt x="536" y="1180"/>
                  </a:lnTo>
                  <a:lnTo>
                    <a:pt x="535" y="1179"/>
                  </a:lnTo>
                  <a:lnTo>
                    <a:pt x="534" y="1178"/>
                  </a:lnTo>
                  <a:lnTo>
                    <a:pt x="533" y="1178"/>
                  </a:lnTo>
                  <a:lnTo>
                    <a:pt x="530" y="1178"/>
                  </a:lnTo>
                  <a:lnTo>
                    <a:pt x="529" y="1177"/>
                  </a:lnTo>
                  <a:lnTo>
                    <a:pt x="528" y="1177"/>
                  </a:lnTo>
                  <a:lnTo>
                    <a:pt x="527" y="1176"/>
                  </a:lnTo>
                  <a:lnTo>
                    <a:pt x="527" y="1175"/>
                  </a:lnTo>
                  <a:lnTo>
                    <a:pt x="526" y="1174"/>
                  </a:lnTo>
                  <a:lnTo>
                    <a:pt x="527" y="1173"/>
                  </a:lnTo>
                  <a:lnTo>
                    <a:pt x="527" y="1172"/>
                  </a:lnTo>
                  <a:lnTo>
                    <a:pt x="526" y="1171"/>
                  </a:lnTo>
                  <a:lnTo>
                    <a:pt x="526" y="1169"/>
                  </a:lnTo>
                  <a:lnTo>
                    <a:pt x="525" y="1167"/>
                  </a:lnTo>
                  <a:lnTo>
                    <a:pt x="525" y="1165"/>
                  </a:lnTo>
                  <a:lnTo>
                    <a:pt x="526" y="1164"/>
                  </a:lnTo>
                  <a:lnTo>
                    <a:pt x="526" y="1163"/>
                  </a:lnTo>
                  <a:lnTo>
                    <a:pt x="526" y="1162"/>
                  </a:lnTo>
                  <a:lnTo>
                    <a:pt x="526" y="1161"/>
                  </a:lnTo>
                  <a:lnTo>
                    <a:pt x="526" y="1160"/>
                  </a:lnTo>
                  <a:lnTo>
                    <a:pt x="525" y="1159"/>
                  </a:lnTo>
                  <a:lnTo>
                    <a:pt x="523" y="1156"/>
                  </a:lnTo>
                  <a:lnTo>
                    <a:pt x="521" y="1155"/>
                  </a:lnTo>
                  <a:lnTo>
                    <a:pt x="519" y="1155"/>
                  </a:lnTo>
                  <a:lnTo>
                    <a:pt x="518" y="1156"/>
                  </a:lnTo>
                  <a:lnTo>
                    <a:pt x="517" y="1156"/>
                  </a:lnTo>
                  <a:lnTo>
                    <a:pt x="516" y="1156"/>
                  </a:lnTo>
                  <a:lnTo>
                    <a:pt x="515" y="1156"/>
                  </a:lnTo>
                  <a:lnTo>
                    <a:pt x="512" y="1156"/>
                  </a:lnTo>
                  <a:lnTo>
                    <a:pt x="510" y="1156"/>
                  </a:lnTo>
                  <a:lnTo>
                    <a:pt x="509" y="1157"/>
                  </a:lnTo>
                  <a:lnTo>
                    <a:pt x="509" y="1154"/>
                  </a:lnTo>
                  <a:lnTo>
                    <a:pt x="509" y="1153"/>
                  </a:lnTo>
                  <a:lnTo>
                    <a:pt x="508" y="1152"/>
                  </a:lnTo>
                  <a:lnTo>
                    <a:pt x="507" y="1153"/>
                  </a:lnTo>
                  <a:lnTo>
                    <a:pt x="506" y="1153"/>
                  </a:lnTo>
                  <a:lnTo>
                    <a:pt x="505" y="1153"/>
                  </a:lnTo>
                  <a:lnTo>
                    <a:pt x="504" y="1151"/>
                  </a:lnTo>
                  <a:lnTo>
                    <a:pt x="503" y="1150"/>
                  </a:lnTo>
                  <a:lnTo>
                    <a:pt x="502" y="1151"/>
                  </a:lnTo>
                  <a:lnTo>
                    <a:pt x="502" y="1150"/>
                  </a:lnTo>
                  <a:lnTo>
                    <a:pt x="501" y="1150"/>
                  </a:lnTo>
                  <a:lnTo>
                    <a:pt x="501" y="1149"/>
                  </a:lnTo>
                  <a:lnTo>
                    <a:pt x="500" y="1149"/>
                  </a:lnTo>
                  <a:lnTo>
                    <a:pt x="500" y="1148"/>
                  </a:lnTo>
                  <a:lnTo>
                    <a:pt x="499" y="1148"/>
                  </a:lnTo>
                  <a:lnTo>
                    <a:pt x="498" y="1149"/>
                  </a:lnTo>
                  <a:lnTo>
                    <a:pt x="497" y="1149"/>
                  </a:lnTo>
                  <a:lnTo>
                    <a:pt x="497" y="1150"/>
                  </a:lnTo>
                  <a:lnTo>
                    <a:pt x="496" y="1150"/>
                  </a:lnTo>
                  <a:lnTo>
                    <a:pt x="495" y="1149"/>
                  </a:lnTo>
                  <a:lnTo>
                    <a:pt x="494" y="1148"/>
                  </a:lnTo>
                  <a:lnTo>
                    <a:pt x="493" y="1148"/>
                  </a:lnTo>
                  <a:lnTo>
                    <a:pt x="492" y="1148"/>
                  </a:lnTo>
                  <a:lnTo>
                    <a:pt x="491" y="1149"/>
                  </a:lnTo>
                  <a:lnTo>
                    <a:pt x="491" y="1150"/>
                  </a:lnTo>
                  <a:lnTo>
                    <a:pt x="491" y="1151"/>
                  </a:lnTo>
                  <a:lnTo>
                    <a:pt x="489" y="1154"/>
                  </a:lnTo>
                  <a:lnTo>
                    <a:pt x="488" y="1155"/>
                  </a:lnTo>
                  <a:lnTo>
                    <a:pt x="486" y="1155"/>
                  </a:lnTo>
                  <a:lnTo>
                    <a:pt x="485" y="1155"/>
                  </a:lnTo>
                  <a:lnTo>
                    <a:pt x="484" y="1153"/>
                  </a:lnTo>
                  <a:lnTo>
                    <a:pt x="484" y="1152"/>
                  </a:lnTo>
                  <a:lnTo>
                    <a:pt x="483" y="1151"/>
                  </a:lnTo>
                  <a:lnTo>
                    <a:pt x="482" y="1151"/>
                  </a:lnTo>
                  <a:lnTo>
                    <a:pt x="480" y="1151"/>
                  </a:lnTo>
                  <a:lnTo>
                    <a:pt x="479" y="1152"/>
                  </a:lnTo>
                  <a:lnTo>
                    <a:pt x="478" y="1153"/>
                  </a:lnTo>
                  <a:lnTo>
                    <a:pt x="477" y="1153"/>
                  </a:lnTo>
                  <a:lnTo>
                    <a:pt x="475" y="1153"/>
                  </a:lnTo>
                  <a:lnTo>
                    <a:pt x="473" y="1153"/>
                  </a:lnTo>
                  <a:lnTo>
                    <a:pt x="472" y="1154"/>
                  </a:lnTo>
                  <a:lnTo>
                    <a:pt x="471" y="1155"/>
                  </a:lnTo>
                  <a:lnTo>
                    <a:pt x="471" y="1154"/>
                  </a:lnTo>
                  <a:lnTo>
                    <a:pt x="470" y="1154"/>
                  </a:lnTo>
                  <a:lnTo>
                    <a:pt x="469" y="1151"/>
                  </a:lnTo>
                  <a:lnTo>
                    <a:pt x="468" y="1149"/>
                  </a:lnTo>
                  <a:lnTo>
                    <a:pt x="465" y="1148"/>
                  </a:lnTo>
                  <a:lnTo>
                    <a:pt x="464" y="1145"/>
                  </a:lnTo>
                  <a:lnTo>
                    <a:pt x="463" y="1144"/>
                  </a:lnTo>
                  <a:lnTo>
                    <a:pt x="462" y="1144"/>
                  </a:lnTo>
                  <a:lnTo>
                    <a:pt x="461" y="1144"/>
                  </a:lnTo>
                  <a:lnTo>
                    <a:pt x="459" y="1144"/>
                  </a:lnTo>
                  <a:lnTo>
                    <a:pt x="457" y="1143"/>
                  </a:lnTo>
                  <a:lnTo>
                    <a:pt x="457" y="1142"/>
                  </a:lnTo>
                  <a:lnTo>
                    <a:pt x="455" y="1140"/>
                  </a:lnTo>
                  <a:lnTo>
                    <a:pt x="454" y="1137"/>
                  </a:lnTo>
                  <a:lnTo>
                    <a:pt x="452" y="1135"/>
                  </a:lnTo>
                  <a:lnTo>
                    <a:pt x="452" y="1133"/>
                  </a:lnTo>
                  <a:lnTo>
                    <a:pt x="449" y="1129"/>
                  </a:lnTo>
                  <a:lnTo>
                    <a:pt x="448" y="1126"/>
                  </a:lnTo>
                  <a:lnTo>
                    <a:pt x="447" y="1126"/>
                  </a:lnTo>
                  <a:lnTo>
                    <a:pt x="445" y="1124"/>
                  </a:lnTo>
                  <a:lnTo>
                    <a:pt x="444" y="1124"/>
                  </a:lnTo>
                  <a:lnTo>
                    <a:pt x="442" y="1123"/>
                  </a:lnTo>
                  <a:lnTo>
                    <a:pt x="440" y="1123"/>
                  </a:lnTo>
                  <a:lnTo>
                    <a:pt x="439" y="1123"/>
                  </a:lnTo>
                  <a:lnTo>
                    <a:pt x="438" y="1123"/>
                  </a:lnTo>
                  <a:lnTo>
                    <a:pt x="436" y="1124"/>
                  </a:lnTo>
                  <a:lnTo>
                    <a:pt x="434" y="1124"/>
                  </a:lnTo>
                  <a:lnTo>
                    <a:pt x="433" y="1126"/>
                  </a:lnTo>
                  <a:lnTo>
                    <a:pt x="432" y="1126"/>
                  </a:lnTo>
                  <a:lnTo>
                    <a:pt x="431" y="1127"/>
                  </a:lnTo>
                  <a:lnTo>
                    <a:pt x="430" y="1127"/>
                  </a:lnTo>
                  <a:lnTo>
                    <a:pt x="426" y="1130"/>
                  </a:lnTo>
                  <a:lnTo>
                    <a:pt x="425" y="1131"/>
                  </a:lnTo>
                  <a:lnTo>
                    <a:pt x="421" y="1129"/>
                  </a:lnTo>
                  <a:lnTo>
                    <a:pt x="420" y="1129"/>
                  </a:lnTo>
                  <a:lnTo>
                    <a:pt x="417" y="1129"/>
                  </a:lnTo>
                  <a:lnTo>
                    <a:pt x="415" y="1130"/>
                  </a:lnTo>
                  <a:lnTo>
                    <a:pt x="415" y="1131"/>
                  </a:lnTo>
                  <a:lnTo>
                    <a:pt x="414" y="1135"/>
                  </a:lnTo>
                  <a:lnTo>
                    <a:pt x="414" y="1138"/>
                  </a:lnTo>
                  <a:lnTo>
                    <a:pt x="413" y="1139"/>
                  </a:lnTo>
                  <a:lnTo>
                    <a:pt x="412" y="1141"/>
                  </a:lnTo>
                  <a:lnTo>
                    <a:pt x="409" y="1142"/>
                  </a:lnTo>
                  <a:lnTo>
                    <a:pt x="408" y="1143"/>
                  </a:lnTo>
                  <a:lnTo>
                    <a:pt x="406" y="1144"/>
                  </a:lnTo>
                  <a:lnTo>
                    <a:pt x="403" y="1146"/>
                  </a:lnTo>
                  <a:lnTo>
                    <a:pt x="400" y="1148"/>
                  </a:lnTo>
                  <a:lnTo>
                    <a:pt x="399" y="1148"/>
                  </a:lnTo>
                  <a:lnTo>
                    <a:pt x="398" y="1148"/>
                  </a:lnTo>
                  <a:lnTo>
                    <a:pt x="394" y="1149"/>
                  </a:lnTo>
                  <a:lnTo>
                    <a:pt x="389" y="1149"/>
                  </a:lnTo>
                  <a:lnTo>
                    <a:pt x="386" y="1150"/>
                  </a:lnTo>
                  <a:lnTo>
                    <a:pt x="384" y="1151"/>
                  </a:lnTo>
                  <a:lnTo>
                    <a:pt x="384" y="1152"/>
                  </a:lnTo>
                  <a:lnTo>
                    <a:pt x="383" y="1152"/>
                  </a:lnTo>
                  <a:lnTo>
                    <a:pt x="382" y="1154"/>
                  </a:lnTo>
                  <a:lnTo>
                    <a:pt x="380" y="1156"/>
                  </a:lnTo>
                  <a:lnTo>
                    <a:pt x="379" y="1157"/>
                  </a:lnTo>
                  <a:lnTo>
                    <a:pt x="377" y="1158"/>
                  </a:lnTo>
                  <a:lnTo>
                    <a:pt x="377" y="1159"/>
                  </a:lnTo>
                  <a:lnTo>
                    <a:pt x="376" y="1160"/>
                  </a:lnTo>
                  <a:lnTo>
                    <a:pt x="375" y="1162"/>
                  </a:lnTo>
                  <a:lnTo>
                    <a:pt x="373" y="1164"/>
                  </a:lnTo>
                  <a:lnTo>
                    <a:pt x="372" y="1166"/>
                  </a:lnTo>
                  <a:lnTo>
                    <a:pt x="371" y="1168"/>
                  </a:lnTo>
                  <a:lnTo>
                    <a:pt x="370" y="1168"/>
                  </a:lnTo>
                  <a:lnTo>
                    <a:pt x="370" y="1170"/>
                  </a:lnTo>
                  <a:lnTo>
                    <a:pt x="371" y="1172"/>
                  </a:lnTo>
                  <a:lnTo>
                    <a:pt x="372" y="1174"/>
                  </a:lnTo>
                  <a:lnTo>
                    <a:pt x="372" y="1175"/>
                  </a:lnTo>
                  <a:lnTo>
                    <a:pt x="372" y="1176"/>
                  </a:lnTo>
                  <a:lnTo>
                    <a:pt x="371" y="1179"/>
                  </a:lnTo>
                  <a:lnTo>
                    <a:pt x="372" y="1180"/>
                  </a:lnTo>
                  <a:lnTo>
                    <a:pt x="373" y="1181"/>
                  </a:lnTo>
                  <a:lnTo>
                    <a:pt x="372" y="1182"/>
                  </a:lnTo>
                  <a:lnTo>
                    <a:pt x="371" y="1183"/>
                  </a:lnTo>
                  <a:lnTo>
                    <a:pt x="371" y="1184"/>
                  </a:lnTo>
                  <a:lnTo>
                    <a:pt x="372" y="1185"/>
                  </a:lnTo>
                  <a:lnTo>
                    <a:pt x="373" y="1186"/>
                  </a:lnTo>
                  <a:lnTo>
                    <a:pt x="374" y="1186"/>
                  </a:lnTo>
                  <a:lnTo>
                    <a:pt x="376" y="1190"/>
                  </a:lnTo>
                  <a:lnTo>
                    <a:pt x="378" y="1195"/>
                  </a:lnTo>
                  <a:lnTo>
                    <a:pt x="379" y="1196"/>
                  </a:lnTo>
                  <a:lnTo>
                    <a:pt x="379" y="1198"/>
                  </a:lnTo>
                  <a:lnTo>
                    <a:pt x="378" y="1199"/>
                  </a:lnTo>
                  <a:lnTo>
                    <a:pt x="378" y="1200"/>
                  </a:lnTo>
                  <a:lnTo>
                    <a:pt x="378" y="1201"/>
                  </a:lnTo>
                  <a:lnTo>
                    <a:pt x="379" y="1204"/>
                  </a:lnTo>
                  <a:lnTo>
                    <a:pt x="380" y="1206"/>
                  </a:lnTo>
                  <a:lnTo>
                    <a:pt x="381" y="1207"/>
                  </a:lnTo>
                  <a:lnTo>
                    <a:pt x="383" y="1208"/>
                  </a:lnTo>
                  <a:lnTo>
                    <a:pt x="383" y="1209"/>
                  </a:lnTo>
                  <a:lnTo>
                    <a:pt x="384" y="1210"/>
                  </a:lnTo>
                  <a:lnTo>
                    <a:pt x="388" y="1212"/>
                  </a:lnTo>
                  <a:lnTo>
                    <a:pt x="391" y="1213"/>
                  </a:lnTo>
                  <a:lnTo>
                    <a:pt x="391" y="1214"/>
                  </a:lnTo>
                  <a:lnTo>
                    <a:pt x="392" y="1215"/>
                  </a:lnTo>
                  <a:lnTo>
                    <a:pt x="393" y="1215"/>
                  </a:lnTo>
                  <a:lnTo>
                    <a:pt x="394" y="1215"/>
                  </a:lnTo>
                  <a:lnTo>
                    <a:pt x="396" y="1216"/>
                  </a:lnTo>
                  <a:lnTo>
                    <a:pt x="397" y="1217"/>
                  </a:lnTo>
                  <a:lnTo>
                    <a:pt x="399" y="1218"/>
                  </a:lnTo>
                  <a:lnTo>
                    <a:pt x="400" y="1219"/>
                  </a:lnTo>
                  <a:lnTo>
                    <a:pt x="402" y="1221"/>
                  </a:lnTo>
                  <a:lnTo>
                    <a:pt x="402" y="1223"/>
                  </a:lnTo>
                  <a:lnTo>
                    <a:pt x="400" y="1224"/>
                  </a:lnTo>
                  <a:lnTo>
                    <a:pt x="399" y="1225"/>
                  </a:lnTo>
                  <a:lnTo>
                    <a:pt x="399" y="1227"/>
                  </a:lnTo>
                  <a:lnTo>
                    <a:pt x="399" y="1228"/>
                  </a:lnTo>
                  <a:lnTo>
                    <a:pt x="398" y="1229"/>
                  </a:lnTo>
                  <a:lnTo>
                    <a:pt x="397" y="1230"/>
                  </a:lnTo>
                  <a:lnTo>
                    <a:pt x="395" y="1230"/>
                  </a:lnTo>
                  <a:lnTo>
                    <a:pt x="394" y="1231"/>
                  </a:lnTo>
                  <a:lnTo>
                    <a:pt x="394" y="1232"/>
                  </a:lnTo>
                  <a:lnTo>
                    <a:pt x="393" y="1233"/>
                  </a:lnTo>
                  <a:lnTo>
                    <a:pt x="392" y="1233"/>
                  </a:lnTo>
                  <a:lnTo>
                    <a:pt x="391" y="1234"/>
                  </a:lnTo>
                  <a:lnTo>
                    <a:pt x="391" y="1235"/>
                  </a:lnTo>
                  <a:lnTo>
                    <a:pt x="392" y="1236"/>
                  </a:lnTo>
                  <a:lnTo>
                    <a:pt x="394" y="1237"/>
                  </a:lnTo>
                  <a:lnTo>
                    <a:pt x="394" y="1239"/>
                  </a:lnTo>
                  <a:lnTo>
                    <a:pt x="392" y="1243"/>
                  </a:lnTo>
                  <a:lnTo>
                    <a:pt x="392" y="1244"/>
                  </a:lnTo>
                  <a:lnTo>
                    <a:pt x="393" y="1245"/>
                  </a:lnTo>
                  <a:lnTo>
                    <a:pt x="394" y="1246"/>
                  </a:lnTo>
                  <a:lnTo>
                    <a:pt x="395" y="1247"/>
                  </a:lnTo>
                  <a:lnTo>
                    <a:pt x="396" y="1247"/>
                  </a:lnTo>
                  <a:lnTo>
                    <a:pt x="398" y="1248"/>
                  </a:lnTo>
                  <a:lnTo>
                    <a:pt x="398" y="1250"/>
                  </a:lnTo>
                  <a:lnTo>
                    <a:pt x="398" y="1252"/>
                  </a:lnTo>
                  <a:lnTo>
                    <a:pt x="397" y="1253"/>
                  </a:lnTo>
                  <a:lnTo>
                    <a:pt x="397" y="1255"/>
                  </a:lnTo>
                  <a:lnTo>
                    <a:pt x="396" y="1256"/>
                  </a:lnTo>
                  <a:lnTo>
                    <a:pt x="394" y="1257"/>
                  </a:lnTo>
                  <a:lnTo>
                    <a:pt x="393" y="1258"/>
                  </a:lnTo>
                  <a:lnTo>
                    <a:pt x="392" y="1259"/>
                  </a:lnTo>
                  <a:lnTo>
                    <a:pt x="392" y="1260"/>
                  </a:lnTo>
                  <a:lnTo>
                    <a:pt x="393" y="1263"/>
                  </a:lnTo>
                  <a:lnTo>
                    <a:pt x="392" y="1263"/>
                  </a:lnTo>
                  <a:lnTo>
                    <a:pt x="391" y="1263"/>
                  </a:lnTo>
                  <a:lnTo>
                    <a:pt x="387" y="1262"/>
                  </a:lnTo>
                  <a:lnTo>
                    <a:pt x="383" y="1262"/>
                  </a:lnTo>
                  <a:lnTo>
                    <a:pt x="381" y="1262"/>
                  </a:lnTo>
                  <a:lnTo>
                    <a:pt x="380" y="1262"/>
                  </a:lnTo>
                  <a:lnTo>
                    <a:pt x="380" y="1263"/>
                  </a:lnTo>
                  <a:lnTo>
                    <a:pt x="379" y="1265"/>
                  </a:lnTo>
                  <a:lnTo>
                    <a:pt x="378" y="1266"/>
                  </a:lnTo>
                  <a:lnTo>
                    <a:pt x="378" y="1267"/>
                  </a:lnTo>
                  <a:lnTo>
                    <a:pt x="379" y="1268"/>
                  </a:lnTo>
                  <a:lnTo>
                    <a:pt x="379" y="1269"/>
                  </a:lnTo>
                  <a:lnTo>
                    <a:pt x="379" y="1271"/>
                  </a:lnTo>
                  <a:lnTo>
                    <a:pt x="379" y="1272"/>
                  </a:lnTo>
                  <a:lnTo>
                    <a:pt x="378" y="1275"/>
                  </a:lnTo>
                  <a:lnTo>
                    <a:pt x="376" y="1280"/>
                  </a:lnTo>
                  <a:lnTo>
                    <a:pt x="375" y="1283"/>
                  </a:lnTo>
                  <a:lnTo>
                    <a:pt x="372" y="1285"/>
                  </a:lnTo>
                  <a:lnTo>
                    <a:pt x="370" y="1287"/>
                  </a:lnTo>
                  <a:lnTo>
                    <a:pt x="367" y="1289"/>
                  </a:lnTo>
                  <a:lnTo>
                    <a:pt x="366" y="1291"/>
                  </a:lnTo>
                  <a:lnTo>
                    <a:pt x="365" y="1292"/>
                  </a:lnTo>
                  <a:lnTo>
                    <a:pt x="365" y="1293"/>
                  </a:lnTo>
                  <a:lnTo>
                    <a:pt x="365" y="1294"/>
                  </a:lnTo>
                  <a:lnTo>
                    <a:pt x="365" y="1295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65" y="1301"/>
                  </a:lnTo>
                  <a:lnTo>
                    <a:pt x="363" y="1303"/>
                  </a:lnTo>
                  <a:lnTo>
                    <a:pt x="362" y="1304"/>
                  </a:lnTo>
                  <a:lnTo>
                    <a:pt x="360" y="1305"/>
                  </a:lnTo>
                  <a:lnTo>
                    <a:pt x="359" y="1305"/>
                  </a:lnTo>
                  <a:lnTo>
                    <a:pt x="356" y="1308"/>
                  </a:lnTo>
                  <a:lnTo>
                    <a:pt x="354" y="1309"/>
                  </a:lnTo>
                  <a:lnTo>
                    <a:pt x="354" y="1311"/>
                  </a:lnTo>
                  <a:lnTo>
                    <a:pt x="353" y="1312"/>
                  </a:lnTo>
                  <a:lnTo>
                    <a:pt x="352" y="1313"/>
                  </a:lnTo>
                  <a:lnTo>
                    <a:pt x="351" y="1314"/>
                  </a:lnTo>
                  <a:lnTo>
                    <a:pt x="350" y="1316"/>
                  </a:lnTo>
                  <a:lnTo>
                    <a:pt x="350" y="1320"/>
                  </a:lnTo>
                  <a:lnTo>
                    <a:pt x="350" y="1321"/>
                  </a:lnTo>
                  <a:lnTo>
                    <a:pt x="349" y="1321"/>
                  </a:lnTo>
                  <a:lnTo>
                    <a:pt x="349" y="1322"/>
                  </a:lnTo>
                  <a:lnTo>
                    <a:pt x="346" y="1321"/>
                  </a:lnTo>
                  <a:lnTo>
                    <a:pt x="344" y="1321"/>
                  </a:lnTo>
                  <a:lnTo>
                    <a:pt x="342" y="1321"/>
                  </a:lnTo>
                  <a:lnTo>
                    <a:pt x="341" y="1320"/>
                  </a:lnTo>
                  <a:lnTo>
                    <a:pt x="339" y="1320"/>
                  </a:lnTo>
                  <a:lnTo>
                    <a:pt x="337" y="1318"/>
                  </a:lnTo>
                  <a:lnTo>
                    <a:pt x="334" y="1316"/>
                  </a:lnTo>
                  <a:lnTo>
                    <a:pt x="332" y="1316"/>
                  </a:lnTo>
                  <a:lnTo>
                    <a:pt x="332" y="1317"/>
                  </a:lnTo>
                  <a:lnTo>
                    <a:pt x="331" y="1318"/>
                  </a:lnTo>
                  <a:lnTo>
                    <a:pt x="329" y="1320"/>
                  </a:lnTo>
                  <a:lnTo>
                    <a:pt x="329" y="1323"/>
                  </a:lnTo>
                  <a:lnTo>
                    <a:pt x="329" y="1324"/>
                  </a:lnTo>
                  <a:lnTo>
                    <a:pt x="330" y="1328"/>
                  </a:lnTo>
                  <a:lnTo>
                    <a:pt x="330" y="1329"/>
                  </a:lnTo>
                  <a:lnTo>
                    <a:pt x="330" y="1330"/>
                  </a:lnTo>
                  <a:lnTo>
                    <a:pt x="328" y="1331"/>
                  </a:lnTo>
                  <a:lnTo>
                    <a:pt x="327" y="1332"/>
                  </a:lnTo>
                  <a:lnTo>
                    <a:pt x="326" y="1334"/>
                  </a:lnTo>
                  <a:lnTo>
                    <a:pt x="325" y="1338"/>
                  </a:lnTo>
                  <a:lnTo>
                    <a:pt x="324" y="1339"/>
                  </a:lnTo>
                  <a:lnTo>
                    <a:pt x="324" y="1340"/>
                  </a:lnTo>
                  <a:lnTo>
                    <a:pt x="323" y="1341"/>
                  </a:lnTo>
                  <a:lnTo>
                    <a:pt x="322" y="1344"/>
                  </a:lnTo>
                  <a:lnTo>
                    <a:pt x="321" y="1347"/>
                  </a:lnTo>
                  <a:lnTo>
                    <a:pt x="320" y="1347"/>
                  </a:lnTo>
                  <a:lnTo>
                    <a:pt x="320" y="1348"/>
                  </a:lnTo>
                  <a:lnTo>
                    <a:pt x="316" y="1348"/>
                  </a:lnTo>
                  <a:lnTo>
                    <a:pt x="315" y="1348"/>
                  </a:lnTo>
                  <a:lnTo>
                    <a:pt x="315" y="1349"/>
                  </a:lnTo>
                  <a:lnTo>
                    <a:pt x="313" y="1351"/>
                  </a:lnTo>
                  <a:lnTo>
                    <a:pt x="312" y="1354"/>
                  </a:lnTo>
                  <a:lnTo>
                    <a:pt x="311" y="1355"/>
                  </a:lnTo>
                  <a:lnTo>
                    <a:pt x="310" y="1355"/>
                  </a:lnTo>
                  <a:lnTo>
                    <a:pt x="309" y="1356"/>
                  </a:lnTo>
                  <a:lnTo>
                    <a:pt x="307" y="1357"/>
                  </a:lnTo>
                  <a:lnTo>
                    <a:pt x="305" y="1356"/>
                  </a:lnTo>
                  <a:lnTo>
                    <a:pt x="304" y="1356"/>
                  </a:lnTo>
                  <a:lnTo>
                    <a:pt x="303" y="1354"/>
                  </a:lnTo>
                  <a:lnTo>
                    <a:pt x="302" y="1353"/>
                  </a:lnTo>
                  <a:lnTo>
                    <a:pt x="300" y="1353"/>
                  </a:lnTo>
                  <a:lnTo>
                    <a:pt x="298" y="1351"/>
                  </a:lnTo>
                  <a:lnTo>
                    <a:pt x="296" y="1350"/>
                  </a:lnTo>
                  <a:lnTo>
                    <a:pt x="295" y="1351"/>
                  </a:lnTo>
                  <a:lnTo>
                    <a:pt x="293" y="1352"/>
                  </a:lnTo>
                  <a:lnTo>
                    <a:pt x="292" y="1352"/>
                  </a:lnTo>
                  <a:lnTo>
                    <a:pt x="290" y="1352"/>
                  </a:lnTo>
                  <a:lnTo>
                    <a:pt x="289" y="1352"/>
                  </a:lnTo>
                  <a:lnTo>
                    <a:pt x="288" y="1351"/>
                  </a:lnTo>
                  <a:lnTo>
                    <a:pt x="287" y="1351"/>
                  </a:lnTo>
                  <a:lnTo>
                    <a:pt x="286" y="1350"/>
                  </a:lnTo>
                  <a:lnTo>
                    <a:pt x="285" y="1349"/>
                  </a:lnTo>
                  <a:lnTo>
                    <a:pt x="284" y="1348"/>
                  </a:lnTo>
                  <a:lnTo>
                    <a:pt x="283" y="1346"/>
                  </a:lnTo>
                  <a:lnTo>
                    <a:pt x="282" y="1342"/>
                  </a:lnTo>
                  <a:lnTo>
                    <a:pt x="281" y="1340"/>
                  </a:lnTo>
                  <a:lnTo>
                    <a:pt x="280" y="1340"/>
                  </a:lnTo>
                  <a:lnTo>
                    <a:pt x="279" y="1338"/>
                  </a:lnTo>
                  <a:lnTo>
                    <a:pt x="277" y="1337"/>
                  </a:lnTo>
                  <a:lnTo>
                    <a:pt x="276" y="1337"/>
                  </a:lnTo>
                  <a:lnTo>
                    <a:pt x="275" y="1337"/>
                  </a:lnTo>
                  <a:lnTo>
                    <a:pt x="274" y="1337"/>
                  </a:lnTo>
                  <a:lnTo>
                    <a:pt x="273" y="1338"/>
                  </a:lnTo>
                  <a:lnTo>
                    <a:pt x="271" y="1340"/>
                  </a:lnTo>
                  <a:lnTo>
                    <a:pt x="267" y="1344"/>
                  </a:lnTo>
                  <a:lnTo>
                    <a:pt x="265" y="1346"/>
                  </a:lnTo>
                  <a:lnTo>
                    <a:pt x="263" y="1347"/>
                  </a:lnTo>
                  <a:lnTo>
                    <a:pt x="262" y="1347"/>
                  </a:lnTo>
                  <a:lnTo>
                    <a:pt x="260" y="1347"/>
                  </a:lnTo>
                  <a:lnTo>
                    <a:pt x="259" y="1347"/>
                  </a:lnTo>
                  <a:lnTo>
                    <a:pt x="258" y="1346"/>
                  </a:lnTo>
                  <a:lnTo>
                    <a:pt x="256" y="1346"/>
                  </a:lnTo>
                  <a:lnTo>
                    <a:pt x="255" y="1346"/>
                  </a:lnTo>
                  <a:lnTo>
                    <a:pt x="254" y="1346"/>
                  </a:lnTo>
                  <a:lnTo>
                    <a:pt x="253" y="1347"/>
                  </a:lnTo>
                  <a:lnTo>
                    <a:pt x="252" y="1350"/>
                  </a:lnTo>
                  <a:lnTo>
                    <a:pt x="251" y="1351"/>
                  </a:lnTo>
                  <a:lnTo>
                    <a:pt x="249" y="1352"/>
                  </a:lnTo>
                  <a:lnTo>
                    <a:pt x="247" y="1352"/>
                  </a:lnTo>
                  <a:lnTo>
                    <a:pt x="245" y="1352"/>
                  </a:lnTo>
                  <a:lnTo>
                    <a:pt x="244" y="1352"/>
                  </a:lnTo>
                  <a:lnTo>
                    <a:pt x="242" y="1352"/>
                  </a:lnTo>
                  <a:lnTo>
                    <a:pt x="240" y="1349"/>
                  </a:lnTo>
                  <a:lnTo>
                    <a:pt x="239" y="1348"/>
                  </a:lnTo>
                  <a:lnTo>
                    <a:pt x="237" y="1348"/>
                  </a:lnTo>
                  <a:lnTo>
                    <a:pt x="234" y="1347"/>
                  </a:lnTo>
                  <a:lnTo>
                    <a:pt x="233" y="1347"/>
                  </a:lnTo>
                  <a:lnTo>
                    <a:pt x="232" y="1348"/>
                  </a:lnTo>
                  <a:lnTo>
                    <a:pt x="231" y="1348"/>
                  </a:lnTo>
                  <a:lnTo>
                    <a:pt x="230" y="1350"/>
                  </a:lnTo>
                  <a:lnTo>
                    <a:pt x="229" y="1352"/>
                  </a:lnTo>
                  <a:lnTo>
                    <a:pt x="227" y="1354"/>
                  </a:lnTo>
                  <a:lnTo>
                    <a:pt x="226" y="1355"/>
                  </a:lnTo>
                  <a:lnTo>
                    <a:pt x="224" y="1355"/>
                  </a:lnTo>
                  <a:lnTo>
                    <a:pt x="221" y="1355"/>
                  </a:lnTo>
                  <a:lnTo>
                    <a:pt x="220" y="1355"/>
                  </a:lnTo>
                  <a:lnTo>
                    <a:pt x="218" y="1355"/>
                  </a:lnTo>
                  <a:lnTo>
                    <a:pt x="218" y="1356"/>
                  </a:lnTo>
                  <a:lnTo>
                    <a:pt x="217" y="1357"/>
                  </a:lnTo>
                  <a:lnTo>
                    <a:pt x="217" y="1358"/>
                  </a:lnTo>
                  <a:lnTo>
                    <a:pt x="217" y="1359"/>
                  </a:lnTo>
                  <a:lnTo>
                    <a:pt x="217" y="1361"/>
                  </a:lnTo>
                  <a:lnTo>
                    <a:pt x="218" y="1363"/>
                  </a:lnTo>
                  <a:lnTo>
                    <a:pt x="218" y="1365"/>
                  </a:lnTo>
                  <a:lnTo>
                    <a:pt x="218" y="1368"/>
                  </a:lnTo>
                  <a:lnTo>
                    <a:pt x="217" y="1369"/>
                  </a:lnTo>
                  <a:lnTo>
                    <a:pt x="216" y="1370"/>
                  </a:lnTo>
                  <a:lnTo>
                    <a:pt x="215" y="1371"/>
                  </a:lnTo>
                  <a:lnTo>
                    <a:pt x="213" y="1371"/>
                  </a:lnTo>
                  <a:lnTo>
                    <a:pt x="212" y="1371"/>
                  </a:lnTo>
                  <a:lnTo>
                    <a:pt x="209" y="1369"/>
                  </a:lnTo>
                  <a:lnTo>
                    <a:pt x="208" y="1369"/>
                  </a:lnTo>
                  <a:lnTo>
                    <a:pt x="206" y="1371"/>
                  </a:lnTo>
                  <a:lnTo>
                    <a:pt x="204" y="1371"/>
                  </a:lnTo>
                  <a:lnTo>
                    <a:pt x="203" y="1372"/>
                  </a:lnTo>
                  <a:lnTo>
                    <a:pt x="201" y="1374"/>
                  </a:lnTo>
                  <a:lnTo>
                    <a:pt x="201" y="1375"/>
                  </a:lnTo>
                  <a:lnTo>
                    <a:pt x="201" y="1376"/>
                  </a:lnTo>
                  <a:lnTo>
                    <a:pt x="200" y="1376"/>
                  </a:lnTo>
                  <a:lnTo>
                    <a:pt x="199" y="1376"/>
                  </a:lnTo>
                  <a:lnTo>
                    <a:pt x="197" y="1376"/>
                  </a:lnTo>
                  <a:lnTo>
                    <a:pt x="196" y="1376"/>
                  </a:lnTo>
                  <a:lnTo>
                    <a:pt x="195" y="1376"/>
                  </a:lnTo>
                  <a:lnTo>
                    <a:pt x="194" y="1378"/>
                  </a:lnTo>
                  <a:lnTo>
                    <a:pt x="193" y="1379"/>
                  </a:lnTo>
                  <a:lnTo>
                    <a:pt x="192" y="1381"/>
                  </a:lnTo>
                  <a:lnTo>
                    <a:pt x="191" y="1383"/>
                  </a:lnTo>
                  <a:lnTo>
                    <a:pt x="191" y="1385"/>
                  </a:lnTo>
                  <a:lnTo>
                    <a:pt x="191" y="1387"/>
                  </a:lnTo>
                  <a:lnTo>
                    <a:pt x="189" y="1387"/>
                  </a:lnTo>
                  <a:lnTo>
                    <a:pt x="188" y="1388"/>
                  </a:lnTo>
                  <a:lnTo>
                    <a:pt x="187" y="1389"/>
                  </a:lnTo>
                  <a:lnTo>
                    <a:pt x="186" y="1391"/>
                  </a:lnTo>
                  <a:lnTo>
                    <a:pt x="184" y="1392"/>
                  </a:lnTo>
                  <a:lnTo>
                    <a:pt x="184" y="1391"/>
                  </a:lnTo>
                  <a:lnTo>
                    <a:pt x="183" y="1391"/>
                  </a:lnTo>
                  <a:lnTo>
                    <a:pt x="183" y="1389"/>
                  </a:lnTo>
                  <a:lnTo>
                    <a:pt x="182" y="1389"/>
                  </a:lnTo>
                  <a:lnTo>
                    <a:pt x="181" y="1390"/>
                  </a:lnTo>
                  <a:lnTo>
                    <a:pt x="179" y="1391"/>
                  </a:lnTo>
                  <a:lnTo>
                    <a:pt x="178" y="1392"/>
                  </a:lnTo>
                  <a:lnTo>
                    <a:pt x="177" y="1392"/>
                  </a:lnTo>
                  <a:lnTo>
                    <a:pt x="176" y="1391"/>
                  </a:lnTo>
                  <a:lnTo>
                    <a:pt x="175" y="1392"/>
                  </a:lnTo>
                  <a:lnTo>
                    <a:pt x="175" y="1393"/>
                  </a:lnTo>
                  <a:lnTo>
                    <a:pt x="174" y="1393"/>
                  </a:lnTo>
                  <a:lnTo>
                    <a:pt x="173" y="1393"/>
                  </a:lnTo>
                  <a:lnTo>
                    <a:pt x="172" y="1394"/>
                  </a:lnTo>
                  <a:lnTo>
                    <a:pt x="171" y="1395"/>
                  </a:lnTo>
                  <a:lnTo>
                    <a:pt x="170" y="1396"/>
                  </a:lnTo>
                  <a:lnTo>
                    <a:pt x="169" y="1395"/>
                  </a:lnTo>
                  <a:lnTo>
                    <a:pt x="168" y="1395"/>
                  </a:lnTo>
                  <a:lnTo>
                    <a:pt x="167" y="1394"/>
                  </a:lnTo>
                  <a:lnTo>
                    <a:pt x="166" y="1392"/>
                  </a:lnTo>
                  <a:lnTo>
                    <a:pt x="165" y="1391"/>
                  </a:lnTo>
                  <a:lnTo>
                    <a:pt x="164" y="1390"/>
                  </a:lnTo>
                  <a:lnTo>
                    <a:pt x="163" y="1390"/>
                  </a:lnTo>
                  <a:lnTo>
                    <a:pt x="163" y="1389"/>
                  </a:lnTo>
                  <a:lnTo>
                    <a:pt x="162" y="1388"/>
                  </a:lnTo>
                  <a:lnTo>
                    <a:pt x="161" y="1387"/>
                  </a:lnTo>
                  <a:lnTo>
                    <a:pt x="159" y="1387"/>
                  </a:lnTo>
                  <a:lnTo>
                    <a:pt x="157" y="1387"/>
                  </a:lnTo>
                  <a:lnTo>
                    <a:pt x="155" y="1387"/>
                  </a:lnTo>
                  <a:lnTo>
                    <a:pt x="155" y="1386"/>
                  </a:lnTo>
                  <a:lnTo>
                    <a:pt x="154" y="1385"/>
                  </a:lnTo>
                  <a:lnTo>
                    <a:pt x="153" y="1383"/>
                  </a:lnTo>
                  <a:lnTo>
                    <a:pt x="152" y="1382"/>
                  </a:lnTo>
                  <a:lnTo>
                    <a:pt x="151" y="1382"/>
                  </a:lnTo>
                  <a:lnTo>
                    <a:pt x="150" y="1382"/>
                  </a:lnTo>
                  <a:lnTo>
                    <a:pt x="150" y="1380"/>
                  </a:lnTo>
                  <a:lnTo>
                    <a:pt x="148" y="1380"/>
                  </a:lnTo>
                  <a:lnTo>
                    <a:pt x="146" y="1378"/>
                  </a:lnTo>
                  <a:lnTo>
                    <a:pt x="145" y="1378"/>
                  </a:lnTo>
                  <a:lnTo>
                    <a:pt x="144" y="1378"/>
                  </a:lnTo>
                  <a:lnTo>
                    <a:pt x="140" y="1379"/>
                  </a:lnTo>
                  <a:lnTo>
                    <a:pt x="138" y="1377"/>
                  </a:lnTo>
                  <a:lnTo>
                    <a:pt x="135" y="1377"/>
                  </a:lnTo>
                  <a:lnTo>
                    <a:pt x="131" y="1377"/>
                  </a:lnTo>
                  <a:lnTo>
                    <a:pt x="130" y="1376"/>
                  </a:lnTo>
                  <a:lnTo>
                    <a:pt x="129" y="1376"/>
                  </a:lnTo>
                  <a:lnTo>
                    <a:pt x="128" y="1376"/>
                  </a:lnTo>
                  <a:lnTo>
                    <a:pt x="126" y="1375"/>
                  </a:lnTo>
                  <a:lnTo>
                    <a:pt x="124" y="1375"/>
                  </a:lnTo>
                  <a:lnTo>
                    <a:pt x="123" y="1375"/>
                  </a:lnTo>
                  <a:lnTo>
                    <a:pt x="121" y="1374"/>
                  </a:lnTo>
                  <a:lnTo>
                    <a:pt x="121" y="1373"/>
                  </a:lnTo>
                  <a:lnTo>
                    <a:pt x="121" y="1372"/>
                  </a:lnTo>
                  <a:lnTo>
                    <a:pt x="118" y="1372"/>
                  </a:lnTo>
                  <a:lnTo>
                    <a:pt x="116" y="1372"/>
                  </a:lnTo>
                  <a:lnTo>
                    <a:pt x="115" y="1372"/>
                  </a:lnTo>
                  <a:lnTo>
                    <a:pt x="114" y="1370"/>
                  </a:lnTo>
                  <a:lnTo>
                    <a:pt x="114" y="1367"/>
                  </a:lnTo>
                  <a:lnTo>
                    <a:pt x="113" y="1365"/>
                  </a:lnTo>
                  <a:lnTo>
                    <a:pt x="113" y="1364"/>
                  </a:lnTo>
                  <a:lnTo>
                    <a:pt x="109" y="1362"/>
                  </a:lnTo>
                  <a:lnTo>
                    <a:pt x="105" y="1361"/>
                  </a:lnTo>
                  <a:lnTo>
                    <a:pt x="104" y="1360"/>
                  </a:lnTo>
                  <a:lnTo>
                    <a:pt x="103" y="1360"/>
                  </a:lnTo>
                  <a:lnTo>
                    <a:pt x="101" y="1357"/>
                  </a:lnTo>
                  <a:lnTo>
                    <a:pt x="98" y="1355"/>
                  </a:lnTo>
                  <a:lnTo>
                    <a:pt x="97" y="1353"/>
                  </a:lnTo>
                  <a:lnTo>
                    <a:pt x="97" y="1351"/>
                  </a:lnTo>
                  <a:lnTo>
                    <a:pt x="97" y="1349"/>
                  </a:lnTo>
                  <a:lnTo>
                    <a:pt x="97" y="1345"/>
                  </a:lnTo>
                  <a:lnTo>
                    <a:pt x="96" y="1344"/>
                  </a:lnTo>
                  <a:lnTo>
                    <a:pt x="95" y="1343"/>
                  </a:lnTo>
                  <a:lnTo>
                    <a:pt x="94" y="1341"/>
                  </a:lnTo>
                  <a:lnTo>
                    <a:pt x="93" y="1340"/>
                  </a:lnTo>
                  <a:lnTo>
                    <a:pt x="92" y="1340"/>
                  </a:lnTo>
                  <a:lnTo>
                    <a:pt x="89" y="1339"/>
                  </a:lnTo>
                  <a:lnTo>
                    <a:pt x="88" y="1339"/>
                  </a:lnTo>
                  <a:lnTo>
                    <a:pt x="87" y="1337"/>
                  </a:lnTo>
                  <a:lnTo>
                    <a:pt x="86" y="1336"/>
                  </a:lnTo>
                  <a:lnTo>
                    <a:pt x="86" y="1334"/>
                  </a:lnTo>
                  <a:lnTo>
                    <a:pt x="85" y="1333"/>
                  </a:lnTo>
                  <a:lnTo>
                    <a:pt x="86" y="1327"/>
                  </a:lnTo>
                  <a:lnTo>
                    <a:pt x="85" y="1325"/>
                  </a:lnTo>
                  <a:lnTo>
                    <a:pt x="84" y="1324"/>
                  </a:lnTo>
                  <a:lnTo>
                    <a:pt x="84" y="1323"/>
                  </a:lnTo>
                  <a:lnTo>
                    <a:pt x="84" y="1322"/>
                  </a:lnTo>
                  <a:lnTo>
                    <a:pt x="85" y="1321"/>
                  </a:lnTo>
                  <a:lnTo>
                    <a:pt x="86" y="1320"/>
                  </a:lnTo>
                  <a:lnTo>
                    <a:pt x="86" y="1319"/>
                  </a:lnTo>
                  <a:lnTo>
                    <a:pt x="86" y="1318"/>
                  </a:lnTo>
                  <a:lnTo>
                    <a:pt x="86" y="1316"/>
                  </a:lnTo>
                  <a:lnTo>
                    <a:pt x="85" y="1315"/>
                  </a:lnTo>
                  <a:lnTo>
                    <a:pt x="85" y="1314"/>
                  </a:lnTo>
                  <a:lnTo>
                    <a:pt x="88" y="1311"/>
                  </a:lnTo>
                  <a:lnTo>
                    <a:pt x="89" y="1310"/>
                  </a:lnTo>
                  <a:lnTo>
                    <a:pt x="92" y="1309"/>
                  </a:lnTo>
                  <a:lnTo>
                    <a:pt x="93" y="1307"/>
                  </a:lnTo>
                  <a:lnTo>
                    <a:pt x="94" y="1305"/>
                  </a:lnTo>
                  <a:lnTo>
                    <a:pt x="94" y="1304"/>
                  </a:lnTo>
                  <a:lnTo>
                    <a:pt x="93" y="1303"/>
                  </a:lnTo>
                  <a:lnTo>
                    <a:pt x="90" y="1301"/>
                  </a:lnTo>
                  <a:lnTo>
                    <a:pt x="89" y="1300"/>
                  </a:lnTo>
                  <a:lnTo>
                    <a:pt x="89" y="1299"/>
                  </a:lnTo>
                  <a:lnTo>
                    <a:pt x="89" y="1296"/>
                  </a:lnTo>
                  <a:lnTo>
                    <a:pt x="89" y="1295"/>
                  </a:lnTo>
                  <a:lnTo>
                    <a:pt x="90" y="1291"/>
                  </a:lnTo>
                  <a:lnTo>
                    <a:pt x="90" y="1290"/>
                  </a:lnTo>
                  <a:lnTo>
                    <a:pt x="89" y="1288"/>
                  </a:lnTo>
                  <a:lnTo>
                    <a:pt x="85" y="1284"/>
                  </a:lnTo>
                  <a:lnTo>
                    <a:pt x="84" y="1283"/>
                  </a:lnTo>
                  <a:lnTo>
                    <a:pt x="82" y="1280"/>
                  </a:lnTo>
                  <a:lnTo>
                    <a:pt x="80" y="1278"/>
                  </a:lnTo>
                  <a:lnTo>
                    <a:pt x="75" y="1275"/>
                  </a:lnTo>
                  <a:lnTo>
                    <a:pt x="75" y="1274"/>
                  </a:lnTo>
                  <a:lnTo>
                    <a:pt x="74" y="1273"/>
                  </a:lnTo>
                  <a:lnTo>
                    <a:pt x="74" y="1268"/>
                  </a:lnTo>
                  <a:lnTo>
                    <a:pt x="74" y="1265"/>
                  </a:lnTo>
                  <a:lnTo>
                    <a:pt x="73" y="1265"/>
                  </a:lnTo>
                  <a:lnTo>
                    <a:pt x="71" y="1264"/>
                  </a:lnTo>
                  <a:lnTo>
                    <a:pt x="69" y="1262"/>
                  </a:lnTo>
                  <a:lnTo>
                    <a:pt x="68" y="1261"/>
                  </a:lnTo>
                  <a:lnTo>
                    <a:pt x="68" y="1260"/>
                  </a:lnTo>
                  <a:lnTo>
                    <a:pt x="67" y="1259"/>
                  </a:lnTo>
                  <a:lnTo>
                    <a:pt x="67" y="1258"/>
                  </a:lnTo>
                  <a:lnTo>
                    <a:pt x="67" y="1256"/>
                  </a:lnTo>
                  <a:lnTo>
                    <a:pt x="67" y="1255"/>
                  </a:lnTo>
                  <a:lnTo>
                    <a:pt x="67" y="1254"/>
                  </a:lnTo>
                  <a:lnTo>
                    <a:pt x="68" y="1253"/>
                  </a:lnTo>
                  <a:lnTo>
                    <a:pt x="68" y="1252"/>
                  </a:lnTo>
                  <a:lnTo>
                    <a:pt x="68" y="1250"/>
                  </a:lnTo>
                  <a:lnTo>
                    <a:pt x="68" y="1248"/>
                  </a:lnTo>
                  <a:lnTo>
                    <a:pt x="67" y="1246"/>
                  </a:lnTo>
                  <a:lnTo>
                    <a:pt x="66" y="1244"/>
                  </a:lnTo>
                  <a:lnTo>
                    <a:pt x="64" y="1243"/>
                  </a:lnTo>
                  <a:lnTo>
                    <a:pt x="62" y="1242"/>
                  </a:lnTo>
                  <a:lnTo>
                    <a:pt x="59" y="1243"/>
                  </a:lnTo>
                  <a:lnTo>
                    <a:pt x="56" y="1244"/>
                  </a:lnTo>
                  <a:lnTo>
                    <a:pt x="55" y="1245"/>
                  </a:lnTo>
                  <a:lnTo>
                    <a:pt x="54" y="1245"/>
                  </a:lnTo>
                  <a:lnTo>
                    <a:pt x="52" y="1246"/>
                  </a:lnTo>
                  <a:lnTo>
                    <a:pt x="50" y="1248"/>
                  </a:lnTo>
                  <a:lnTo>
                    <a:pt x="48" y="1248"/>
                  </a:lnTo>
                  <a:lnTo>
                    <a:pt x="47" y="1249"/>
                  </a:lnTo>
                  <a:lnTo>
                    <a:pt x="44" y="1249"/>
                  </a:lnTo>
                  <a:lnTo>
                    <a:pt x="43" y="1249"/>
                  </a:lnTo>
                  <a:lnTo>
                    <a:pt x="43" y="1248"/>
                  </a:lnTo>
                  <a:lnTo>
                    <a:pt x="42" y="1248"/>
                  </a:lnTo>
                  <a:lnTo>
                    <a:pt x="40" y="1248"/>
                  </a:lnTo>
                  <a:lnTo>
                    <a:pt x="40" y="1249"/>
                  </a:lnTo>
                  <a:lnTo>
                    <a:pt x="39" y="1250"/>
                  </a:lnTo>
                  <a:lnTo>
                    <a:pt x="38" y="1251"/>
                  </a:lnTo>
                  <a:lnTo>
                    <a:pt x="38" y="1252"/>
                  </a:lnTo>
                  <a:lnTo>
                    <a:pt x="39" y="1254"/>
                  </a:lnTo>
                  <a:lnTo>
                    <a:pt x="40" y="1257"/>
                  </a:lnTo>
                  <a:lnTo>
                    <a:pt x="39" y="1259"/>
                  </a:lnTo>
                  <a:lnTo>
                    <a:pt x="38" y="1261"/>
                  </a:lnTo>
                  <a:lnTo>
                    <a:pt x="37" y="1263"/>
                  </a:lnTo>
                  <a:lnTo>
                    <a:pt x="35" y="1264"/>
                  </a:lnTo>
                  <a:lnTo>
                    <a:pt x="33" y="1265"/>
                  </a:lnTo>
                  <a:lnTo>
                    <a:pt x="28" y="1267"/>
                  </a:lnTo>
                  <a:lnTo>
                    <a:pt x="27" y="1268"/>
                  </a:lnTo>
                  <a:lnTo>
                    <a:pt x="19" y="1265"/>
                  </a:lnTo>
                  <a:lnTo>
                    <a:pt x="18" y="1265"/>
                  </a:lnTo>
                  <a:lnTo>
                    <a:pt x="16" y="1263"/>
                  </a:lnTo>
                  <a:lnTo>
                    <a:pt x="13" y="1261"/>
                  </a:lnTo>
                  <a:lnTo>
                    <a:pt x="12" y="1261"/>
                  </a:lnTo>
                  <a:lnTo>
                    <a:pt x="9" y="1262"/>
                  </a:lnTo>
                  <a:lnTo>
                    <a:pt x="5" y="1263"/>
                  </a:lnTo>
                  <a:lnTo>
                    <a:pt x="3" y="1263"/>
                  </a:lnTo>
                  <a:lnTo>
                    <a:pt x="1" y="1264"/>
                  </a:lnTo>
                  <a:lnTo>
                    <a:pt x="1" y="1263"/>
                  </a:lnTo>
                  <a:lnTo>
                    <a:pt x="0" y="1259"/>
                  </a:lnTo>
                  <a:lnTo>
                    <a:pt x="0" y="1258"/>
                  </a:lnTo>
                  <a:lnTo>
                    <a:pt x="0" y="1257"/>
                  </a:lnTo>
                  <a:lnTo>
                    <a:pt x="0" y="1256"/>
                  </a:lnTo>
                  <a:lnTo>
                    <a:pt x="0" y="1255"/>
                  </a:lnTo>
                  <a:lnTo>
                    <a:pt x="2" y="1255"/>
                  </a:lnTo>
                  <a:lnTo>
                    <a:pt x="2" y="1254"/>
                  </a:lnTo>
                  <a:lnTo>
                    <a:pt x="2" y="1253"/>
                  </a:lnTo>
                  <a:lnTo>
                    <a:pt x="3" y="1252"/>
                  </a:lnTo>
                  <a:lnTo>
                    <a:pt x="4" y="1252"/>
                  </a:lnTo>
                  <a:lnTo>
                    <a:pt x="5" y="1251"/>
                  </a:lnTo>
                  <a:lnTo>
                    <a:pt x="5" y="1250"/>
                  </a:lnTo>
                  <a:lnTo>
                    <a:pt x="5" y="1249"/>
                  </a:lnTo>
                  <a:lnTo>
                    <a:pt x="7" y="1248"/>
                  </a:lnTo>
                  <a:lnTo>
                    <a:pt x="7" y="1247"/>
                  </a:lnTo>
                  <a:lnTo>
                    <a:pt x="8" y="1246"/>
                  </a:lnTo>
                  <a:lnTo>
                    <a:pt x="9" y="1246"/>
                  </a:lnTo>
                  <a:lnTo>
                    <a:pt x="10" y="1246"/>
                  </a:lnTo>
                  <a:lnTo>
                    <a:pt x="10" y="1245"/>
                  </a:lnTo>
                  <a:lnTo>
                    <a:pt x="10" y="1244"/>
                  </a:lnTo>
                  <a:lnTo>
                    <a:pt x="10" y="1243"/>
                  </a:lnTo>
                  <a:lnTo>
                    <a:pt x="12" y="1242"/>
                  </a:lnTo>
                  <a:lnTo>
                    <a:pt x="12" y="1240"/>
                  </a:lnTo>
                  <a:lnTo>
                    <a:pt x="13" y="1240"/>
                  </a:lnTo>
                  <a:lnTo>
                    <a:pt x="13" y="1239"/>
                  </a:lnTo>
                  <a:lnTo>
                    <a:pt x="14" y="1239"/>
                  </a:lnTo>
                  <a:lnTo>
                    <a:pt x="14" y="1238"/>
                  </a:lnTo>
                  <a:lnTo>
                    <a:pt x="15" y="1238"/>
                  </a:lnTo>
                  <a:lnTo>
                    <a:pt x="14" y="1238"/>
                  </a:lnTo>
                  <a:lnTo>
                    <a:pt x="15" y="1237"/>
                  </a:lnTo>
                  <a:lnTo>
                    <a:pt x="15" y="1236"/>
                  </a:lnTo>
                  <a:lnTo>
                    <a:pt x="15" y="1235"/>
                  </a:lnTo>
                  <a:lnTo>
                    <a:pt x="15" y="1234"/>
                  </a:lnTo>
                  <a:lnTo>
                    <a:pt x="16" y="1234"/>
                  </a:lnTo>
                  <a:lnTo>
                    <a:pt x="16" y="1233"/>
                  </a:lnTo>
                  <a:lnTo>
                    <a:pt x="16" y="1232"/>
                  </a:lnTo>
                  <a:lnTo>
                    <a:pt x="16" y="1231"/>
                  </a:lnTo>
                  <a:lnTo>
                    <a:pt x="15" y="1231"/>
                  </a:lnTo>
                  <a:lnTo>
                    <a:pt x="15" y="1230"/>
                  </a:lnTo>
                  <a:lnTo>
                    <a:pt x="14" y="1230"/>
                  </a:lnTo>
                  <a:lnTo>
                    <a:pt x="15" y="1229"/>
                  </a:lnTo>
                  <a:lnTo>
                    <a:pt x="15" y="1230"/>
                  </a:lnTo>
                  <a:lnTo>
                    <a:pt x="15" y="1229"/>
                  </a:lnTo>
                  <a:lnTo>
                    <a:pt x="15" y="1228"/>
                  </a:lnTo>
                  <a:lnTo>
                    <a:pt x="15" y="1227"/>
                  </a:lnTo>
                  <a:lnTo>
                    <a:pt x="15" y="1226"/>
                  </a:lnTo>
                  <a:lnTo>
                    <a:pt x="16" y="1226"/>
                  </a:lnTo>
                  <a:lnTo>
                    <a:pt x="16" y="1225"/>
                  </a:lnTo>
                  <a:lnTo>
                    <a:pt x="16" y="1224"/>
                  </a:lnTo>
                  <a:lnTo>
                    <a:pt x="17" y="1224"/>
                  </a:lnTo>
                  <a:lnTo>
                    <a:pt x="17" y="1223"/>
                  </a:lnTo>
                  <a:lnTo>
                    <a:pt x="17" y="1222"/>
                  </a:lnTo>
                  <a:lnTo>
                    <a:pt x="17" y="1221"/>
                  </a:lnTo>
                  <a:lnTo>
                    <a:pt x="18" y="1221"/>
                  </a:lnTo>
                  <a:lnTo>
                    <a:pt x="18" y="1220"/>
                  </a:lnTo>
                  <a:lnTo>
                    <a:pt x="19" y="1220"/>
                  </a:lnTo>
                  <a:lnTo>
                    <a:pt x="18" y="1220"/>
                  </a:lnTo>
                  <a:lnTo>
                    <a:pt x="19" y="1219"/>
                  </a:lnTo>
                  <a:lnTo>
                    <a:pt x="19" y="1218"/>
                  </a:lnTo>
                  <a:lnTo>
                    <a:pt x="19" y="1217"/>
                  </a:lnTo>
                  <a:lnTo>
                    <a:pt x="20" y="1216"/>
                  </a:lnTo>
                  <a:lnTo>
                    <a:pt x="20" y="1215"/>
                  </a:lnTo>
                  <a:lnTo>
                    <a:pt x="21" y="1213"/>
                  </a:lnTo>
                  <a:lnTo>
                    <a:pt x="21" y="1212"/>
                  </a:lnTo>
                  <a:lnTo>
                    <a:pt x="21" y="1211"/>
                  </a:lnTo>
                  <a:lnTo>
                    <a:pt x="21" y="1210"/>
                  </a:lnTo>
                  <a:lnTo>
                    <a:pt x="22" y="1209"/>
                  </a:lnTo>
                  <a:lnTo>
                    <a:pt x="22" y="1208"/>
                  </a:lnTo>
                  <a:lnTo>
                    <a:pt x="21" y="1207"/>
                  </a:lnTo>
                  <a:lnTo>
                    <a:pt x="21" y="1206"/>
                  </a:lnTo>
                  <a:lnTo>
                    <a:pt x="20" y="1206"/>
                  </a:lnTo>
                  <a:lnTo>
                    <a:pt x="20" y="1205"/>
                  </a:lnTo>
                  <a:lnTo>
                    <a:pt x="20" y="1204"/>
                  </a:lnTo>
                  <a:lnTo>
                    <a:pt x="19" y="1203"/>
                  </a:lnTo>
                  <a:lnTo>
                    <a:pt x="20" y="1203"/>
                  </a:lnTo>
                  <a:lnTo>
                    <a:pt x="19" y="1199"/>
                  </a:lnTo>
                  <a:lnTo>
                    <a:pt x="19" y="1198"/>
                  </a:lnTo>
                  <a:lnTo>
                    <a:pt x="19" y="1197"/>
                  </a:lnTo>
                  <a:lnTo>
                    <a:pt x="18" y="1197"/>
                  </a:lnTo>
                  <a:lnTo>
                    <a:pt x="19" y="1195"/>
                  </a:lnTo>
                  <a:lnTo>
                    <a:pt x="20" y="1193"/>
                  </a:lnTo>
                  <a:lnTo>
                    <a:pt x="20" y="1192"/>
                  </a:lnTo>
                  <a:lnTo>
                    <a:pt x="21" y="1191"/>
                  </a:lnTo>
                  <a:lnTo>
                    <a:pt x="22" y="1190"/>
                  </a:lnTo>
                  <a:lnTo>
                    <a:pt x="22" y="1188"/>
                  </a:lnTo>
                  <a:lnTo>
                    <a:pt x="22" y="1187"/>
                  </a:lnTo>
                  <a:lnTo>
                    <a:pt x="23" y="1185"/>
                  </a:lnTo>
                  <a:lnTo>
                    <a:pt x="24" y="1185"/>
                  </a:lnTo>
                  <a:lnTo>
                    <a:pt x="24" y="1184"/>
                  </a:lnTo>
                  <a:lnTo>
                    <a:pt x="25" y="1183"/>
                  </a:lnTo>
                  <a:lnTo>
                    <a:pt x="26" y="1183"/>
                  </a:lnTo>
                  <a:lnTo>
                    <a:pt x="26" y="1181"/>
                  </a:lnTo>
                  <a:lnTo>
                    <a:pt x="27" y="1181"/>
                  </a:lnTo>
                  <a:lnTo>
                    <a:pt x="27" y="1180"/>
                  </a:lnTo>
                  <a:lnTo>
                    <a:pt x="27" y="1179"/>
                  </a:lnTo>
                  <a:lnTo>
                    <a:pt x="27" y="1177"/>
                  </a:lnTo>
                  <a:lnTo>
                    <a:pt x="27" y="1176"/>
                  </a:lnTo>
                  <a:lnTo>
                    <a:pt x="26" y="1176"/>
                  </a:lnTo>
                  <a:lnTo>
                    <a:pt x="26" y="1175"/>
                  </a:lnTo>
                  <a:lnTo>
                    <a:pt x="27" y="1175"/>
                  </a:lnTo>
                  <a:lnTo>
                    <a:pt x="27" y="1174"/>
                  </a:lnTo>
                  <a:lnTo>
                    <a:pt x="27" y="1173"/>
                  </a:lnTo>
                  <a:lnTo>
                    <a:pt x="27" y="1172"/>
                  </a:lnTo>
                  <a:lnTo>
                    <a:pt x="26" y="1171"/>
                  </a:lnTo>
                  <a:lnTo>
                    <a:pt x="27" y="1171"/>
                  </a:lnTo>
                  <a:lnTo>
                    <a:pt x="27" y="1170"/>
                  </a:lnTo>
                  <a:lnTo>
                    <a:pt x="26" y="1170"/>
                  </a:lnTo>
                  <a:lnTo>
                    <a:pt x="26" y="1169"/>
                  </a:lnTo>
                  <a:lnTo>
                    <a:pt x="26" y="1168"/>
                  </a:lnTo>
                  <a:lnTo>
                    <a:pt x="25" y="1167"/>
                  </a:lnTo>
                  <a:lnTo>
                    <a:pt x="25" y="1166"/>
                  </a:lnTo>
                  <a:lnTo>
                    <a:pt x="26" y="1165"/>
                  </a:lnTo>
                  <a:lnTo>
                    <a:pt x="26" y="1164"/>
                  </a:lnTo>
                  <a:lnTo>
                    <a:pt x="26" y="1163"/>
                  </a:lnTo>
                  <a:lnTo>
                    <a:pt x="26" y="1161"/>
                  </a:lnTo>
                  <a:lnTo>
                    <a:pt x="27" y="1160"/>
                  </a:lnTo>
                  <a:lnTo>
                    <a:pt x="26" y="1159"/>
                  </a:lnTo>
                  <a:lnTo>
                    <a:pt x="27" y="1157"/>
                  </a:lnTo>
                  <a:lnTo>
                    <a:pt x="27" y="1156"/>
                  </a:lnTo>
                  <a:lnTo>
                    <a:pt x="28" y="1154"/>
                  </a:lnTo>
                  <a:lnTo>
                    <a:pt x="29" y="1154"/>
                  </a:lnTo>
                  <a:lnTo>
                    <a:pt x="28" y="1153"/>
                  </a:lnTo>
                  <a:lnTo>
                    <a:pt x="28" y="1152"/>
                  </a:lnTo>
                  <a:lnTo>
                    <a:pt x="28" y="1151"/>
                  </a:lnTo>
                  <a:lnTo>
                    <a:pt x="27" y="1151"/>
                  </a:lnTo>
                  <a:lnTo>
                    <a:pt x="27" y="1150"/>
                  </a:lnTo>
                  <a:lnTo>
                    <a:pt x="26" y="1150"/>
                  </a:lnTo>
                  <a:lnTo>
                    <a:pt x="26" y="1148"/>
                  </a:lnTo>
                  <a:lnTo>
                    <a:pt x="27" y="1148"/>
                  </a:lnTo>
                  <a:lnTo>
                    <a:pt x="26" y="1146"/>
                  </a:lnTo>
                  <a:lnTo>
                    <a:pt x="25" y="1146"/>
                  </a:lnTo>
                  <a:lnTo>
                    <a:pt x="25" y="1145"/>
                  </a:lnTo>
                  <a:lnTo>
                    <a:pt x="25" y="1143"/>
                  </a:lnTo>
                  <a:lnTo>
                    <a:pt x="26" y="1143"/>
                  </a:lnTo>
                  <a:lnTo>
                    <a:pt x="26" y="1142"/>
                  </a:lnTo>
                  <a:lnTo>
                    <a:pt x="27" y="1142"/>
                  </a:lnTo>
                  <a:lnTo>
                    <a:pt x="27" y="1141"/>
                  </a:lnTo>
                  <a:lnTo>
                    <a:pt x="28" y="1140"/>
                  </a:lnTo>
                  <a:lnTo>
                    <a:pt x="27" y="1139"/>
                  </a:lnTo>
                  <a:lnTo>
                    <a:pt x="27" y="1138"/>
                  </a:lnTo>
                  <a:lnTo>
                    <a:pt x="28" y="1138"/>
                  </a:lnTo>
                  <a:lnTo>
                    <a:pt x="28" y="1137"/>
                  </a:lnTo>
                  <a:lnTo>
                    <a:pt x="29" y="1137"/>
                  </a:lnTo>
                  <a:lnTo>
                    <a:pt x="29" y="1136"/>
                  </a:lnTo>
                  <a:lnTo>
                    <a:pt x="30" y="1135"/>
                  </a:lnTo>
                  <a:lnTo>
                    <a:pt x="32" y="1133"/>
                  </a:lnTo>
                  <a:lnTo>
                    <a:pt x="33" y="1132"/>
                  </a:lnTo>
                  <a:lnTo>
                    <a:pt x="34" y="1132"/>
                  </a:lnTo>
                  <a:lnTo>
                    <a:pt x="34" y="1131"/>
                  </a:lnTo>
                  <a:lnTo>
                    <a:pt x="34" y="1130"/>
                  </a:lnTo>
                  <a:lnTo>
                    <a:pt x="35" y="1130"/>
                  </a:lnTo>
                  <a:lnTo>
                    <a:pt x="35" y="1129"/>
                  </a:lnTo>
                  <a:lnTo>
                    <a:pt x="36" y="1129"/>
                  </a:lnTo>
                  <a:lnTo>
                    <a:pt x="36" y="1127"/>
                  </a:lnTo>
                  <a:lnTo>
                    <a:pt x="35" y="1127"/>
                  </a:lnTo>
                  <a:lnTo>
                    <a:pt x="36" y="1126"/>
                  </a:lnTo>
                  <a:lnTo>
                    <a:pt x="35" y="1126"/>
                  </a:lnTo>
                  <a:lnTo>
                    <a:pt x="35" y="1125"/>
                  </a:lnTo>
                  <a:lnTo>
                    <a:pt x="36" y="1125"/>
                  </a:lnTo>
                  <a:lnTo>
                    <a:pt x="35" y="1125"/>
                  </a:lnTo>
                  <a:lnTo>
                    <a:pt x="35" y="1124"/>
                  </a:lnTo>
                  <a:lnTo>
                    <a:pt x="35" y="1123"/>
                  </a:lnTo>
                  <a:lnTo>
                    <a:pt x="34" y="1122"/>
                  </a:lnTo>
                  <a:lnTo>
                    <a:pt x="35" y="1122"/>
                  </a:lnTo>
                  <a:lnTo>
                    <a:pt x="35" y="1121"/>
                  </a:lnTo>
                  <a:lnTo>
                    <a:pt x="34" y="1121"/>
                  </a:lnTo>
                  <a:lnTo>
                    <a:pt x="34" y="1119"/>
                  </a:lnTo>
                  <a:lnTo>
                    <a:pt x="34" y="1118"/>
                  </a:lnTo>
                  <a:lnTo>
                    <a:pt x="35" y="1118"/>
                  </a:lnTo>
                  <a:lnTo>
                    <a:pt x="33" y="1117"/>
                  </a:lnTo>
                  <a:lnTo>
                    <a:pt x="32" y="1114"/>
                  </a:lnTo>
                  <a:lnTo>
                    <a:pt x="32" y="1113"/>
                  </a:lnTo>
                  <a:lnTo>
                    <a:pt x="31" y="1113"/>
                  </a:lnTo>
                  <a:lnTo>
                    <a:pt x="30" y="1110"/>
                  </a:lnTo>
                  <a:lnTo>
                    <a:pt x="29" y="1110"/>
                  </a:lnTo>
                  <a:lnTo>
                    <a:pt x="28" y="1108"/>
                  </a:lnTo>
                  <a:lnTo>
                    <a:pt x="27" y="1106"/>
                  </a:lnTo>
                  <a:lnTo>
                    <a:pt x="25" y="1106"/>
                  </a:lnTo>
                  <a:lnTo>
                    <a:pt x="24" y="1107"/>
                  </a:lnTo>
                  <a:lnTo>
                    <a:pt x="22" y="1106"/>
                  </a:lnTo>
                  <a:lnTo>
                    <a:pt x="21" y="1104"/>
                  </a:lnTo>
                  <a:lnTo>
                    <a:pt x="20" y="1104"/>
                  </a:lnTo>
                  <a:lnTo>
                    <a:pt x="20" y="1105"/>
                  </a:lnTo>
                  <a:lnTo>
                    <a:pt x="19" y="1104"/>
                  </a:lnTo>
                  <a:lnTo>
                    <a:pt x="19" y="1103"/>
                  </a:lnTo>
                  <a:lnTo>
                    <a:pt x="19" y="1102"/>
                  </a:lnTo>
                  <a:lnTo>
                    <a:pt x="19" y="1101"/>
                  </a:lnTo>
                  <a:lnTo>
                    <a:pt x="18" y="1101"/>
                  </a:lnTo>
                  <a:lnTo>
                    <a:pt x="18" y="1099"/>
                  </a:lnTo>
                  <a:lnTo>
                    <a:pt x="17" y="1099"/>
                  </a:lnTo>
                  <a:lnTo>
                    <a:pt x="18" y="1098"/>
                  </a:lnTo>
                  <a:lnTo>
                    <a:pt x="17" y="1098"/>
                  </a:lnTo>
                  <a:lnTo>
                    <a:pt x="17" y="1095"/>
                  </a:lnTo>
                  <a:lnTo>
                    <a:pt x="17" y="1094"/>
                  </a:lnTo>
                  <a:lnTo>
                    <a:pt x="18" y="1094"/>
                  </a:lnTo>
                  <a:lnTo>
                    <a:pt x="18" y="1093"/>
                  </a:lnTo>
                  <a:lnTo>
                    <a:pt x="19" y="1093"/>
                  </a:lnTo>
                  <a:lnTo>
                    <a:pt x="18" y="1091"/>
                  </a:lnTo>
                  <a:lnTo>
                    <a:pt x="17" y="1090"/>
                  </a:lnTo>
                  <a:lnTo>
                    <a:pt x="18" y="1090"/>
                  </a:lnTo>
                  <a:lnTo>
                    <a:pt x="18" y="1089"/>
                  </a:lnTo>
                  <a:lnTo>
                    <a:pt x="18" y="1087"/>
                  </a:lnTo>
                  <a:lnTo>
                    <a:pt x="19" y="1087"/>
                  </a:lnTo>
                  <a:lnTo>
                    <a:pt x="19" y="1085"/>
                  </a:lnTo>
                  <a:lnTo>
                    <a:pt x="19" y="1084"/>
                  </a:lnTo>
                  <a:lnTo>
                    <a:pt x="18" y="1084"/>
                  </a:lnTo>
                  <a:lnTo>
                    <a:pt x="18" y="1083"/>
                  </a:lnTo>
                  <a:lnTo>
                    <a:pt x="18" y="1081"/>
                  </a:lnTo>
                  <a:lnTo>
                    <a:pt x="19" y="1080"/>
                  </a:lnTo>
                  <a:lnTo>
                    <a:pt x="18" y="1079"/>
                  </a:lnTo>
                  <a:lnTo>
                    <a:pt x="18" y="1077"/>
                  </a:lnTo>
                  <a:lnTo>
                    <a:pt x="18" y="1076"/>
                  </a:lnTo>
                  <a:lnTo>
                    <a:pt x="19" y="1077"/>
                  </a:lnTo>
                  <a:lnTo>
                    <a:pt x="19" y="1076"/>
                  </a:lnTo>
                  <a:lnTo>
                    <a:pt x="19" y="1075"/>
                  </a:lnTo>
                  <a:lnTo>
                    <a:pt x="17" y="1073"/>
                  </a:lnTo>
                  <a:lnTo>
                    <a:pt x="15" y="1069"/>
                  </a:lnTo>
                  <a:lnTo>
                    <a:pt x="15" y="1067"/>
                  </a:lnTo>
                  <a:lnTo>
                    <a:pt x="14" y="1067"/>
                  </a:lnTo>
                  <a:lnTo>
                    <a:pt x="14" y="1065"/>
                  </a:lnTo>
                  <a:lnTo>
                    <a:pt x="15" y="1062"/>
                  </a:lnTo>
                  <a:lnTo>
                    <a:pt x="15" y="1061"/>
                  </a:lnTo>
                  <a:lnTo>
                    <a:pt x="16" y="1060"/>
                  </a:lnTo>
                  <a:lnTo>
                    <a:pt x="16" y="1059"/>
                  </a:lnTo>
                  <a:lnTo>
                    <a:pt x="15" y="1059"/>
                  </a:lnTo>
                  <a:lnTo>
                    <a:pt x="15" y="1058"/>
                  </a:lnTo>
                  <a:lnTo>
                    <a:pt x="14" y="1058"/>
                  </a:lnTo>
                  <a:lnTo>
                    <a:pt x="14" y="1057"/>
                  </a:lnTo>
                  <a:lnTo>
                    <a:pt x="15" y="1057"/>
                  </a:lnTo>
                  <a:lnTo>
                    <a:pt x="15" y="1056"/>
                  </a:lnTo>
                  <a:lnTo>
                    <a:pt x="15" y="1055"/>
                  </a:lnTo>
                  <a:lnTo>
                    <a:pt x="14" y="1054"/>
                  </a:lnTo>
                  <a:lnTo>
                    <a:pt x="13" y="1052"/>
                  </a:lnTo>
                  <a:lnTo>
                    <a:pt x="13" y="1051"/>
                  </a:lnTo>
                  <a:lnTo>
                    <a:pt x="14" y="1050"/>
                  </a:lnTo>
                  <a:lnTo>
                    <a:pt x="14" y="1049"/>
                  </a:lnTo>
                  <a:lnTo>
                    <a:pt x="13" y="1048"/>
                  </a:lnTo>
                  <a:lnTo>
                    <a:pt x="12" y="1047"/>
                  </a:lnTo>
                  <a:lnTo>
                    <a:pt x="13" y="1046"/>
                  </a:lnTo>
                  <a:lnTo>
                    <a:pt x="13" y="1045"/>
                  </a:lnTo>
                  <a:lnTo>
                    <a:pt x="10" y="1043"/>
                  </a:lnTo>
                  <a:lnTo>
                    <a:pt x="10" y="1042"/>
                  </a:lnTo>
                  <a:lnTo>
                    <a:pt x="10" y="1041"/>
                  </a:lnTo>
                  <a:lnTo>
                    <a:pt x="9" y="1040"/>
                  </a:lnTo>
                  <a:lnTo>
                    <a:pt x="9" y="1038"/>
                  </a:lnTo>
                  <a:lnTo>
                    <a:pt x="7" y="1036"/>
                  </a:lnTo>
                  <a:lnTo>
                    <a:pt x="6" y="1035"/>
                  </a:lnTo>
                  <a:lnTo>
                    <a:pt x="6" y="1034"/>
                  </a:lnTo>
                  <a:lnTo>
                    <a:pt x="5" y="1033"/>
                  </a:lnTo>
                  <a:lnTo>
                    <a:pt x="5" y="1032"/>
                  </a:lnTo>
                  <a:lnTo>
                    <a:pt x="5" y="1031"/>
                  </a:lnTo>
                  <a:lnTo>
                    <a:pt x="5" y="1029"/>
                  </a:lnTo>
                  <a:lnTo>
                    <a:pt x="5" y="1028"/>
                  </a:lnTo>
                  <a:lnTo>
                    <a:pt x="6" y="1028"/>
                  </a:lnTo>
                  <a:lnTo>
                    <a:pt x="6" y="1027"/>
                  </a:lnTo>
                  <a:lnTo>
                    <a:pt x="6" y="1026"/>
                  </a:lnTo>
                  <a:lnTo>
                    <a:pt x="7" y="1026"/>
                  </a:lnTo>
                  <a:lnTo>
                    <a:pt x="7" y="1025"/>
                  </a:lnTo>
                  <a:lnTo>
                    <a:pt x="7" y="1024"/>
                  </a:lnTo>
                  <a:lnTo>
                    <a:pt x="7" y="1023"/>
                  </a:lnTo>
                  <a:lnTo>
                    <a:pt x="7" y="1022"/>
                  </a:lnTo>
                  <a:lnTo>
                    <a:pt x="8" y="1022"/>
                  </a:lnTo>
                  <a:lnTo>
                    <a:pt x="10" y="1021"/>
                  </a:lnTo>
                  <a:lnTo>
                    <a:pt x="10" y="1020"/>
                  </a:lnTo>
                  <a:lnTo>
                    <a:pt x="9" y="1020"/>
                  </a:lnTo>
                  <a:lnTo>
                    <a:pt x="9" y="1019"/>
                  </a:lnTo>
                  <a:lnTo>
                    <a:pt x="9" y="1018"/>
                  </a:lnTo>
                  <a:lnTo>
                    <a:pt x="11" y="1017"/>
                  </a:lnTo>
                  <a:lnTo>
                    <a:pt x="11" y="1016"/>
                  </a:lnTo>
                  <a:lnTo>
                    <a:pt x="11" y="1015"/>
                  </a:lnTo>
                  <a:lnTo>
                    <a:pt x="12" y="1014"/>
                  </a:lnTo>
                  <a:lnTo>
                    <a:pt x="13" y="1015"/>
                  </a:lnTo>
                  <a:lnTo>
                    <a:pt x="14" y="1014"/>
                  </a:lnTo>
                  <a:lnTo>
                    <a:pt x="14" y="1013"/>
                  </a:lnTo>
                  <a:lnTo>
                    <a:pt x="13" y="1012"/>
                  </a:lnTo>
                  <a:lnTo>
                    <a:pt x="12" y="1012"/>
                  </a:lnTo>
                  <a:lnTo>
                    <a:pt x="11" y="1011"/>
                  </a:lnTo>
                  <a:lnTo>
                    <a:pt x="12" y="1010"/>
                  </a:lnTo>
                  <a:lnTo>
                    <a:pt x="12" y="1009"/>
                  </a:lnTo>
                  <a:lnTo>
                    <a:pt x="14" y="1008"/>
                  </a:lnTo>
                  <a:lnTo>
                    <a:pt x="16" y="1007"/>
                  </a:lnTo>
                  <a:lnTo>
                    <a:pt x="16" y="1006"/>
                  </a:lnTo>
                  <a:lnTo>
                    <a:pt x="16" y="1005"/>
                  </a:lnTo>
                  <a:lnTo>
                    <a:pt x="16" y="1004"/>
                  </a:lnTo>
                  <a:lnTo>
                    <a:pt x="18" y="1003"/>
                  </a:lnTo>
                  <a:lnTo>
                    <a:pt x="18" y="1002"/>
                  </a:lnTo>
                  <a:lnTo>
                    <a:pt x="20" y="1002"/>
                  </a:lnTo>
                  <a:lnTo>
                    <a:pt x="21" y="1001"/>
                  </a:lnTo>
                  <a:lnTo>
                    <a:pt x="22" y="1001"/>
                  </a:lnTo>
                  <a:lnTo>
                    <a:pt x="23" y="1001"/>
                  </a:lnTo>
                  <a:lnTo>
                    <a:pt x="24" y="1002"/>
                  </a:lnTo>
                  <a:lnTo>
                    <a:pt x="24" y="1001"/>
                  </a:lnTo>
                  <a:lnTo>
                    <a:pt x="24" y="1000"/>
                  </a:lnTo>
                  <a:lnTo>
                    <a:pt x="25" y="999"/>
                  </a:lnTo>
                  <a:lnTo>
                    <a:pt x="25" y="998"/>
                  </a:lnTo>
                  <a:lnTo>
                    <a:pt x="25" y="997"/>
                  </a:lnTo>
                  <a:lnTo>
                    <a:pt x="27" y="997"/>
                  </a:lnTo>
                  <a:lnTo>
                    <a:pt x="27" y="996"/>
                  </a:lnTo>
                  <a:lnTo>
                    <a:pt x="29" y="996"/>
                  </a:lnTo>
                  <a:lnTo>
                    <a:pt x="30" y="996"/>
                  </a:lnTo>
                  <a:lnTo>
                    <a:pt x="29" y="994"/>
                  </a:lnTo>
                  <a:lnTo>
                    <a:pt x="30" y="994"/>
                  </a:lnTo>
                  <a:lnTo>
                    <a:pt x="30" y="993"/>
                  </a:lnTo>
                  <a:lnTo>
                    <a:pt x="31" y="993"/>
                  </a:lnTo>
                  <a:lnTo>
                    <a:pt x="32" y="993"/>
                  </a:lnTo>
                  <a:lnTo>
                    <a:pt x="33" y="994"/>
                  </a:lnTo>
                  <a:lnTo>
                    <a:pt x="34" y="994"/>
                  </a:lnTo>
                  <a:lnTo>
                    <a:pt x="34" y="992"/>
                  </a:lnTo>
                  <a:lnTo>
                    <a:pt x="35" y="990"/>
                  </a:lnTo>
                  <a:lnTo>
                    <a:pt x="36" y="988"/>
                  </a:lnTo>
                  <a:lnTo>
                    <a:pt x="37" y="987"/>
                  </a:lnTo>
                  <a:lnTo>
                    <a:pt x="37" y="985"/>
                  </a:lnTo>
                  <a:lnTo>
                    <a:pt x="39" y="984"/>
                  </a:lnTo>
                  <a:lnTo>
                    <a:pt x="39" y="983"/>
                  </a:lnTo>
                  <a:lnTo>
                    <a:pt x="38" y="983"/>
                  </a:lnTo>
                  <a:lnTo>
                    <a:pt x="37" y="983"/>
                  </a:lnTo>
                  <a:lnTo>
                    <a:pt x="37" y="982"/>
                  </a:lnTo>
                  <a:lnTo>
                    <a:pt x="38" y="982"/>
                  </a:lnTo>
                  <a:lnTo>
                    <a:pt x="38" y="981"/>
                  </a:lnTo>
                  <a:lnTo>
                    <a:pt x="38" y="980"/>
                  </a:lnTo>
                  <a:lnTo>
                    <a:pt x="39" y="979"/>
                  </a:lnTo>
                  <a:lnTo>
                    <a:pt x="41" y="978"/>
                  </a:lnTo>
                  <a:lnTo>
                    <a:pt x="42" y="978"/>
                  </a:lnTo>
                  <a:lnTo>
                    <a:pt x="42" y="977"/>
                  </a:lnTo>
                  <a:lnTo>
                    <a:pt x="42" y="976"/>
                  </a:lnTo>
                  <a:lnTo>
                    <a:pt x="43" y="977"/>
                  </a:lnTo>
                  <a:lnTo>
                    <a:pt x="45" y="977"/>
                  </a:lnTo>
                  <a:lnTo>
                    <a:pt x="47" y="976"/>
                  </a:lnTo>
                  <a:lnTo>
                    <a:pt x="46" y="975"/>
                  </a:lnTo>
                  <a:lnTo>
                    <a:pt x="44" y="974"/>
                  </a:lnTo>
                  <a:lnTo>
                    <a:pt x="43" y="973"/>
                  </a:lnTo>
                  <a:lnTo>
                    <a:pt x="42" y="972"/>
                  </a:lnTo>
                  <a:lnTo>
                    <a:pt x="43" y="972"/>
                  </a:lnTo>
                  <a:lnTo>
                    <a:pt x="43" y="971"/>
                  </a:lnTo>
                  <a:lnTo>
                    <a:pt x="45" y="971"/>
                  </a:lnTo>
                  <a:lnTo>
                    <a:pt x="45" y="970"/>
                  </a:lnTo>
                  <a:lnTo>
                    <a:pt x="47" y="970"/>
                  </a:lnTo>
                  <a:lnTo>
                    <a:pt x="48" y="968"/>
                  </a:lnTo>
                  <a:lnTo>
                    <a:pt x="49" y="967"/>
                  </a:lnTo>
                  <a:lnTo>
                    <a:pt x="49" y="966"/>
                  </a:lnTo>
                  <a:lnTo>
                    <a:pt x="49" y="965"/>
                  </a:lnTo>
                  <a:lnTo>
                    <a:pt x="50" y="965"/>
                  </a:lnTo>
                  <a:lnTo>
                    <a:pt x="50" y="963"/>
                  </a:lnTo>
                  <a:lnTo>
                    <a:pt x="49" y="962"/>
                  </a:lnTo>
                  <a:lnTo>
                    <a:pt x="50" y="961"/>
                  </a:lnTo>
                  <a:lnTo>
                    <a:pt x="50" y="960"/>
                  </a:lnTo>
                  <a:lnTo>
                    <a:pt x="52" y="959"/>
                  </a:lnTo>
                  <a:lnTo>
                    <a:pt x="52" y="958"/>
                  </a:lnTo>
                  <a:lnTo>
                    <a:pt x="53" y="958"/>
                  </a:lnTo>
                  <a:lnTo>
                    <a:pt x="53" y="957"/>
                  </a:lnTo>
                  <a:lnTo>
                    <a:pt x="52" y="957"/>
                  </a:lnTo>
                  <a:lnTo>
                    <a:pt x="52" y="956"/>
                  </a:lnTo>
                  <a:lnTo>
                    <a:pt x="53" y="953"/>
                  </a:lnTo>
                  <a:lnTo>
                    <a:pt x="53" y="952"/>
                  </a:lnTo>
                  <a:lnTo>
                    <a:pt x="53" y="951"/>
                  </a:lnTo>
                  <a:lnTo>
                    <a:pt x="52" y="949"/>
                  </a:lnTo>
                  <a:lnTo>
                    <a:pt x="53" y="948"/>
                  </a:lnTo>
                  <a:lnTo>
                    <a:pt x="53" y="947"/>
                  </a:lnTo>
                  <a:lnTo>
                    <a:pt x="54" y="947"/>
                  </a:lnTo>
                  <a:lnTo>
                    <a:pt x="54" y="946"/>
                  </a:lnTo>
                  <a:lnTo>
                    <a:pt x="55" y="945"/>
                  </a:lnTo>
                  <a:lnTo>
                    <a:pt x="55" y="944"/>
                  </a:lnTo>
                  <a:lnTo>
                    <a:pt x="54" y="943"/>
                  </a:lnTo>
                  <a:lnTo>
                    <a:pt x="55" y="942"/>
                  </a:lnTo>
                  <a:lnTo>
                    <a:pt x="55" y="941"/>
                  </a:lnTo>
                  <a:lnTo>
                    <a:pt x="57" y="941"/>
                  </a:lnTo>
                  <a:lnTo>
                    <a:pt x="57" y="940"/>
                  </a:lnTo>
                  <a:lnTo>
                    <a:pt x="57" y="939"/>
                  </a:lnTo>
                  <a:lnTo>
                    <a:pt x="57" y="938"/>
                  </a:lnTo>
                  <a:lnTo>
                    <a:pt x="58" y="938"/>
                  </a:lnTo>
                  <a:lnTo>
                    <a:pt x="59" y="938"/>
                  </a:lnTo>
                  <a:lnTo>
                    <a:pt x="60" y="938"/>
                  </a:lnTo>
                  <a:lnTo>
                    <a:pt x="61" y="937"/>
                  </a:lnTo>
                  <a:lnTo>
                    <a:pt x="60" y="936"/>
                  </a:lnTo>
                  <a:lnTo>
                    <a:pt x="60" y="935"/>
                  </a:lnTo>
                  <a:lnTo>
                    <a:pt x="61" y="934"/>
                  </a:lnTo>
                  <a:lnTo>
                    <a:pt x="62" y="934"/>
                  </a:lnTo>
                  <a:lnTo>
                    <a:pt x="63" y="933"/>
                  </a:lnTo>
                  <a:lnTo>
                    <a:pt x="63" y="932"/>
                  </a:lnTo>
                  <a:lnTo>
                    <a:pt x="63" y="931"/>
                  </a:lnTo>
                  <a:lnTo>
                    <a:pt x="64" y="930"/>
                  </a:lnTo>
                  <a:lnTo>
                    <a:pt x="63" y="929"/>
                  </a:lnTo>
                  <a:lnTo>
                    <a:pt x="64" y="927"/>
                  </a:lnTo>
                  <a:lnTo>
                    <a:pt x="65" y="926"/>
                  </a:lnTo>
                  <a:lnTo>
                    <a:pt x="65" y="925"/>
                  </a:lnTo>
                  <a:lnTo>
                    <a:pt x="65" y="924"/>
                  </a:lnTo>
                  <a:lnTo>
                    <a:pt x="66" y="923"/>
                  </a:lnTo>
                  <a:lnTo>
                    <a:pt x="66" y="922"/>
                  </a:lnTo>
                  <a:lnTo>
                    <a:pt x="67" y="922"/>
                  </a:lnTo>
                  <a:lnTo>
                    <a:pt x="68" y="921"/>
                  </a:lnTo>
                  <a:lnTo>
                    <a:pt x="68" y="918"/>
                  </a:lnTo>
                  <a:lnTo>
                    <a:pt x="68" y="915"/>
                  </a:lnTo>
                  <a:lnTo>
                    <a:pt x="68" y="914"/>
                  </a:lnTo>
                  <a:lnTo>
                    <a:pt x="69" y="914"/>
                  </a:lnTo>
                  <a:lnTo>
                    <a:pt x="70" y="914"/>
                  </a:lnTo>
                  <a:lnTo>
                    <a:pt x="71" y="914"/>
                  </a:lnTo>
                  <a:lnTo>
                    <a:pt x="71" y="913"/>
                  </a:lnTo>
                  <a:lnTo>
                    <a:pt x="72" y="912"/>
                  </a:lnTo>
                  <a:lnTo>
                    <a:pt x="73" y="910"/>
                  </a:lnTo>
                  <a:lnTo>
                    <a:pt x="75" y="910"/>
                  </a:lnTo>
                  <a:lnTo>
                    <a:pt x="76" y="909"/>
                  </a:lnTo>
                  <a:lnTo>
                    <a:pt x="77" y="908"/>
                  </a:lnTo>
                  <a:lnTo>
                    <a:pt x="78" y="907"/>
                  </a:lnTo>
                  <a:lnTo>
                    <a:pt x="77" y="905"/>
                  </a:lnTo>
                  <a:lnTo>
                    <a:pt x="78" y="904"/>
                  </a:lnTo>
                  <a:lnTo>
                    <a:pt x="79" y="904"/>
                  </a:lnTo>
                  <a:lnTo>
                    <a:pt x="79" y="903"/>
                  </a:lnTo>
                  <a:lnTo>
                    <a:pt x="80" y="902"/>
                  </a:lnTo>
                  <a:lnTo>
                    <a:pt x="81" y="902"/>
                  </a:lnTo>
                  <a:lnTo>
                    <a:pt x="82" y="901"/>
                  </a:lnTo>
                  <a:lnTo>
                    <a:pt x="83" y="900"/>
                  </a:lnTo>
                  <a:lnTo>
                    <a:pt x="83" y="898"/>
                  </a:lnTo>
                  <a:lnTo>
                    <a:pt x="83" y="896"/>
                  </a:lnTo>
                  <a:lnTo>
                    <a:pt x="83" y="895"/>
                  </a:lnTo>
                  <a:lnTo>
                    <a:pt x="84" y="893"/>
                  </a:lnTo>
                  <a:lnTo>
                    <a:pt x="85" y="892"/>
                  </a:lnTo>
                  <a:lnTo>
                    <a:pt x="84" y="891"/>
                  </a:lnTo>
                  <a:lnTo>
                    <a:pt x="83" y="889"/>
                  </a:lnTo>
                  <a:lnTo>
                    <a:pt x="83" y="888"/>
                  </a:lnTo>
                  <a:lnTo>
                    <a:pt x="84" y="888"/>
                  </a:lnTo>
                  <a:lnTo>
                    <a:pt x="84" y="887"/>
                  </a:lnTo>
                  <a:lnTo>
                    <a:pt x="85" y="886"/>
                  </a:lnTo>
                  <a:lnTo>
                    <a:pt x="87" y="884"/>
                  </a:lnTo>
                  <a:lnTo>
                    <a:pt x="87" y="883"/>
                  </a:lnTo>
                  <a:lnTo>
                    <a:pt x="87" y="882"/>
                  </a:lnTo>
                  <a:lnTo>
                    <a:pt x="87" y="881"/>
                  </a:lnTo>
                  <a:lnTo>
                    <a:pt x="88" y="880"/>
                  </a:lnTo>
                  <a:lnTo>
                    <a:pt x="88" y="879"/>
                  </a:lnTo>
                  <a:lnTo>
                    <a:pt x="85" y="877"/>
                  </a:lnTo>
                  <a:lnTo>
                    <a:pt x="85" y="876"/>
                  </a:lnTo>
                  <a:lnTo>
                    <a:pt x="87" y="876"/>
                  </a:lnTo>
                  <a:lnTo>
                    <a:pt x="87" y="875"/>
                  </a:lnTo>
                  <a:lnTo>
                    <a:pt x="88" y="874"/>
                  </a:lnTo>
                  <a:lnTo>
                    <a:pt x="89" y="875"/>
                  </a:lnTo>
                  <a:lnTo>
                    <a:pt x="90" y="875"/>
                  </a:lnTo>
                  <a:lnTo>
                    <a:pt x="90" y="874"/>
                  </a:lnTo>
                  <a:lnTo>
                    <a:pt x="90" y="873"/>
                  </a:lnTo>
                  <a:lnTo>
                    <a:pt x="89" y="872"/>
                  </a:lnTo>
                  <a:lnTo>
                    <a:pt x="87" y="871"/>
                  </a:lnTo>
                  <a:lnTo>
                    <a:pt x="88" y="869"/>
                  </a:lnTo>
                  <a:lnTo>
                    <a:pt x="89" y="868"/>
                  </a:lnTo>
                  <a:lnTo>
                    <a:pt x="89" y="867"/>
                  </a:lnTo>
                  <a:lnTo>
                    <a:pt x="90" y="866"/>
                  </a:lnTo>
                  <a:lnTo>
                    <a:pt x="90" y="867"/>
                  </a:lnTo>
                  <a:lnTo>
                    <a:pt x="91" y="866"/>
                  </a:lnTo>
                  <a:lnTo>
                    <a:pt x="92" y="865"/>
                  </a:lnTo>
                  <a:lnTo>
                    <a:pt x="91" y="864"/>
                  </a:lnTo>
                  <a:lnTo>
                    <a:pt x="90" y="864"/>
                  </a:lnTo>
                  <a:lnTo>
                    <a:pt x="90" y="863"/>
                  </a:lnTo>
                  <a:lnTo>
                    <a:pt x="91" y="863"/>
                  </a:lnTo>
                  <a:lnTo>
                    <a:pt x="92" y="862"/>
                  </a:lnTo>
                  <a:lnTo>
                    <a:pt x="92" y="859"/>
                  </a:lnTo>
                  <a:lnTo>
                    <a:pt x="92" y="858"/>
                  </a:lnTo>
                  <a:lnTo>
                    <a:pt x="93" y="858"/>
                  </a:lnTo>
                  <a:lnTo>
                    <a:pt x="94" y="858"/>
                  </a:lnTo>
                  <a:lnTo>
                    <a:pt x="95" y="858"/>
                  </a:lnTo>
                  <a:lnTo>
                    <a:pt x="96" y="856"/>
                  </a:lnTo>
                  <a:lnTo>
                    <a:pt x="92" y="854"/>
                  </a:lnTo>
                  <a:lnTo>
                    <a:pt x="93" y="853"/>
                  </a:lnTo>
                  <a:lnTo>
                    <a:pt x="95" y="853"/>
                  </a:lnTo>
                  <a:lnTo>
                    <a:pt x="96" y="853"/>
                  </a:lnTo>
                  <a:lnTo>
                    <a:pt x="96" y="852"/>
                  </a:lnTo>
                  <a:lnTo>
                    <a:pt x="97" y="852"/>
                  </a:lnTo>
                  <a:lnTo>
                    <a:pt x="96" y="851"/>
                  </a:lnTo>
                  <a:lnTo>
                    <a:pt x="95" y="850"/>
                  </a:lnTo>
                  <a:lnTo>
                    <a:pt x="94" y="850"/>
                  </a:lnTo>
                  <a:lnTo>
                    <a:pt x="93" y="848"/>
                  </a:lnTo>
                  <a:lnTo>
                    <a:pt x="94" y="848"/>
                  </a:lnTo>
                  <a:lnTo>
                    <a:pt x="95" y="847"/>
                  </a:lnTo>
                  <a:lnTo>
                    <a:pt x="96" y="847"/>
                  </a:lnTo>
                  <a:lnTo>
                    <a:pt x="96" y="846"/>
                  </a:lnTo>
                  <a:lnTo>
                    <a:pt x="96" y="845"/>
                  </a:lnTo>
                  <a:lnTo>
                    <a:pt x="96" y="844"/>
                  </a:lnTo>
                  <a:lnTo>
                    <a:pt x="97" y="843"/>
                  </a:lnTo>
                  <a:lnTo>
                    <a:pt x="98" y="842"/>
                  </a:lnTo>
                  <a:lnTo>
                    <a:pt x="99" y="841"/>
                  </a:lnTo>
                  <a:lnTo>
                    <a:pt x="99" y="840"/>
                  </a:lnTo>
                  <a:lnTo>
                    <a:pt x="99" y="839"/>
                  </a:lnTo>
                  <a:lnTo>
                    <a:pt x="99" y="837"/>
                  </a:lnTo>
                  <a:lnTo>
                    <a:pt x="101" y="837"/>
                  </a:lnTo>
                  <a:lnTo>
                    <a:pt x="101" y="836"/>
                  </a:lnTo>
                  <a:lnTo>
                    <a:pt x="101" y="835"/>
                  </a:lnTo>
                  <a:lnTo>
                    <a:pt x="102" y="835"/>
                  </a:lnTo>
                  <a:lnTo>
                    <a:pt x="103" y="835"/>
                  </a:lnTo>
                  <a:lnTo>
                    <a:pt x="103" y="834"/>
                  </a:lnTo>
                  <a:lnTo>
                    <a:pt x="102" y="833"/>
                  </a:lnTo>
                  <a:lnTo>
                    <a:pt x="104" y="831"/>
                  </a:lnTo>
                  <a:lnTo>
                    <a:pt x="102" y="829"/>
                  </a:lnTo>
                  <a:lnTo>
                    <a:pt x="102" y="828"/>
                  </a:lnTo>
                  <a:lnTo>
                    <a:pt x="103" y="828"/>
                  </a:lnTo>
                  <a:lnTo>
                    <a:pt x="104" y="829"/>
                  </a:lnTo>
                  <a:lnTo>
                    <a:pt x="104" y="828"/>
                  </a:lnTo>
                  <a:lnTo>
                    <a:pt x="104" y="827"/>
                  </a:lnTo>
                  <a:lnTo>
                    <a:pt x="104" y="826"/>
                  </a:lnTo>
                  <a:lnTo>
                    <a:pt x="104" y="825"/>
                  </a:lnTo>
                  <a:lnTo>
                    <a:pt x="105" y="823"/>
                  </a:lnTo>
                  <a:lnTo>
                    <a:pt x="105" y="822"/>
                  </a:lnTo>
                  <a:lnTo>
                    <a:pt x="107" y="823"/>
                  </a:lnTo>
                  <a:lnTo>
                    <a:pt x="107" y="822"/>
                  </a:lnTo>
                  <a:lnTo>
                    <a:pt x="107" y="820"/>
                  </a:lnTo>
                  <a:lnTo>
                    <a:pt x="107" y="819"/>
                  </a:lnTo>
                  <a:lnTo>
                    <a:pt x="107" y="818"/>
                  </a:lnTo>
                  <a:lnTo>
                    <a:pt x="109" y="818"/>
                  </a:lnTo>
                  <a:lnTo>
                    <a:pt x="110" y="818"/>
                  </a:lnTo>
                  <a:lnTo>
                    <a:pt x="111" y="817"/>
                  </a:lnTo>
                  <a:lnTo>
                    <a:pt x="110" y="817"/>
                  </a:lnTo>
                  <a:lnTo>
                    <a:pt x="109" y="817"/>
                  </a:lnTo>
                  <a:lnTo>
                    <a:pt x="109" y="816"/>
                  </a:lnTo>
                  <a:lnTo>
                    <a:pt x="109" y="815"/>
                  </a:lnTo>
                  <a:lnTo>
                    <a:pt x="112" y="816"/>
                  </a:lnTo>
                  <a:lnTo>
                    <a:pt x="113" y="817"/>
                  </a:lnTo>
                  <a:lnTo>
                    <a:pt x="113" y="816"/>
                  </a:lnTo>
                  <a:lnTo>
                    <a:pt x="113" y="815"/>
                  </a:lnTo>
                  <a:lnTo>
                    <a:pt x="114" y="814"/>
                  </a:lnTo>
                  <a:lnTo>
                    <a:pt x="114" y="813"/>
                  </a:lnTo>
                  <a:lnTo>
                    <a:pt x="116" y="813"/>
                  </a:lnTo>
                  <a:lnTo>
                    <a:pt x="117" y="813"/>
                  </a:lnTo>
                  <a:lnTo>
                    <a:pt x="116" y="811"/>
                  </a:lnTo>
                  <a:lnTo>
                    <a:pt x="117" y="811"/>
                  </a:lnTo>
                  <a:lnTo>
                    <a:pt x="119" y="811"/>
                  </a:lnTo>
                  <a:lnTo>
                    <a:pt x="120" y="810"/>
                  </a:lnTo>
                  <a:lnTo>
                    <a:pt x="120" y="808"/>
                  </a:lnTo>
                  <a:lnTo>
                    <a:pt x="120" y="806"/>
                  </a:lnTo>
                  <a:lnTo>
                    <a:pt x="121" y="806"/>
                  </a:lnTo>
                  <a:lnTo>
                    <a:pt x="121" y="805"/>
                  </a:lnTo>
                  <a:lnTo>
                    <a:pt x="123" y="806"/>
                  </a:lnTo>
                  <a:lnTo>
                    <a:pt x="124" y="807"/>
                  </a:lnTo>
                  <a:lnTo>
                    <a:pt x="125" y="807"/>
                  </a:lnTo>
                  <a:lnTo>
                    <a:pt x="126" y="806"/>
                  </a:lnTo>
                  <a:lnTo>
                    <a:pt x="126" y="805"/>
                  </a:lnTo>
                  <a:lnTo>
                    <a:pt x="127" y="805"/>
                  </a:lnTo>
                  <a:lnTo>
                    <a:pt x="129" y="803"/>
                  </a:lnTo>
                  <a:lnTo>
                    <a:pt x="130" y="803"/>
                  </a:lnTo>
                  <a:lnTo>
                    <a:pt x="130" y="801"/>
                  </a:lnTo>
                  <a:lnTo>
                    <a:pt x="131" y="800"/>
                  </a:lnTo>
                  <a:lnTo>
                    <a:pt x="133" y="800"/>
                  </a:lnTo>
                  <a:lnTo>
                    <a:pt x="135" y="800"/>
                  </a:lnTo>
                  <a:lnTo>
                    <a:pt x="137" y="800"/>
                  </a:lnTo>
                  <a:lnTo>
                    <a:pt x="138" y="800"/>
                  </a:lnTo>
                  <a:lnTo>
                    <a:pt x="139" y="800"/>
                  </a:lnTo>
                  <a:lnTo>
                    <a:pt x="140" y="799"/>
                  </a:lnTo>
                  <a:lnTo>
                    <a:pt x="141" y="799"/>
                  </a:lnTo>
                  <a:lnTo>
                    <a:pt x="142" y="799"/>
                  </a:lnTo>
                  <a:lnTo>
                    <a:pt x="144" y="800"/>
                  </a:lnTo>
                  <a:lnTo>
                    <a:pt x="145" y="800"/>
                  </a:lnTo>
                  <a:lnTo>
                    <a:pt x="145" y="799"/>
                  </a:lnTo>
                  <a:lnTo>
                    <a:pt x="146" y="798"/>
                  </a:lnTo>
                  <a:lnTo>
                    <a:pt x="147" y="798"/>
                  </a:lnTo>
                  <a:lnTo>
                    <a:pt x="150" y="797"/>
                  </a:lnTo>
                  <a:lnTo>
                    <a:pt x="151" y="798"/>
                  </a:lnTo>
                  <a:lnTo>
                    <a:pt x="151" y="799"/>
                  </a:lnTo>
                  <a:lnTo>
                    <a:pt x="151" y="800"/>
                  </a:lnTo>
                  <a:lnTo>
                    <a:pt x="152" y="800"/>
                  </a:lnTo>
                  <a:lnTo>
                    <a:pt x="153" y="800"/>
                  </a:lnTo>
                  <a:lnTo>
                    <a:pt x="155" y="797"/>
                  </a:lnTo>
                  <a:lnTo>
                    <a:pt x="157" y="797"/>
                  </a:lnTo>
                  <a:lnTo>
                    <a:pt x="159" y="796"/>
                  </a:lnTo>
                  <a:lnTo>
                    <a:pt x="160" y="794"/>
                  </a:lnTo>
                  <a:lnTo>
                    <a:pt x="161" y="793"/>
                  </a:lnTo>
                  <a:lnTo>
                    <a:pt x="163" y="792"/>
                  </a:lnTo>
                  <a:lnTo>
                    <a:pt x="163" y="791"/>
                  </a:lnTo>
                  <a:lnTo>
                    <a:pt x="164" y="791"/>
                  </a:lnTo>
                  <a:lnTo>
                    <a:pt x="164" y="792"/>
                  </a:lnTo>
                  <a:lnTo>
                    <a:pt x="165" y="793"/>
                  </a:lnTo>
                  <a:lnTo>
                    <a:pt x="166" y="793"/>
                  </a:lnTo>
                  <a:lnTo>
                    <a:pt x="167" y="793"/>
                  </a:lnTo>
                  <a:lnTo>
                    <a:pt x="167" y="792"/>
                  </a:lnTo>
                  <a:lnTo>
                    <a:pt x="169" y="792"/>
                  </a:lnTo>
                  <a:lnTo>
                    <a:pt x="171" y="791"/>
                  </a:lnTo>
                  <a:lnTo>
                    <a:pt x="173" y="791"/>
                  </a:lnTo>
                  <a:lnTo>
                    <a:pt x="175" y="791"/>
                  </a:lnTo>
                  <a:lnTo>
                    <a:pt x="176" y="790"/>
                  </a:lnTo>
                  <a:lnTo>
                    <a:pt x="178" y="791"/>
                  </a:lnTo>
                  <a:lnTo>
                    <a:pt x="180" y="791"/>
                  </a:lnTo>
                  <a:lnTo>
                    <a:pt x="181" y="792"/>
                  </a:lnTo>
                  <a:lnTo>
                    <a:pt x="182" y="793"/>
                  </a:lnTo>
                  <a:lnTo>
                    <a:pt x="185" y="791"/>
                  </a:lnTo>
                  <a:lnTo>
                    <a:pt x="186" y="791"/>
                  </a:lnTo>
                  <a:lnTo>
                    <a:pt x="187" y="790"/>
                  </a:lnTo>
                  <a:lnTo>
                    <a:pt x="188" y="790"/>
                  </a:lnTo>
                  <a:lnTo>
                    <a:pt x="189" y="790"/>
                  </a:lnTo>
                  <a:lnTo>
                    <a:pt x="190" y="790"/>
                  </a:lnTo>
                  <a:lnTo>
                    <a:pt x="191" y="790"/>
                  </a:lnTo>
                  <a:lnTo>
                    <a:pt x="192" y="789"/>
                  </a:lnTo>
                  <a:lnTo>
                    <a:pt x="193" y="788"/>
                  </a:lnTo>
                  <a:lnTo>
                    <a:pt x="194" y="788"/>
                  </a:lnTo>
                  <a:lnTo>
                    <a:pt x="195" y="788"/>
                  </a:lnTo>
                  <a:lnTo>
                    <a:pt x="196" y="789"/>
                  </a:lnTo>
                  <a:lnTo>
                    <a:pt x="198" y="788"/>
                  </a:lnTo>
                  <a:lnTo>
                    <a:pt x="198" y="787"/>
                  </a:lnTo>
                  <a:lnTo>
                    <a:pt x="200" y="787"/>
                  </a:lnTo>
                  <a:lnTo>
                    <a:pt x="201" y="787"/>
                  </a:lnTo>
                  <a:lnTo>
                    <a:pt x="202" y="787"/>
                  </a:lnTo>
                  <a:lnTo>
                    <a:pt x="203" y="787"/>
                  </a:lnTo>
                  <a:lnTo>
                    <a:pt x="204" y="787"/>
                  </a:lnTo>
                  <a:lnTo>
                    <a:pt x="204" y="785"/>
                  </a:lnTo>
                  <a:lnTo>
                    <a:pt x="205" y="784"/>
                  </a:lnTo>
                  <a:lnTo>
                    <a:pt x="206" y="783"/>
                  </a:lnTo>
                  <a:lnTo>
                    <a:pt x="207" y="782"/>
                  </a:lnTo>
                  <a:lnTo>
                    <a:pt x="208" y="779"/>
                  </a:lnTo>
                  <a:lnTo>
                    <a:pt x="209" y="779"/>
                  </a:lnTo>
                  <a:lnTo>
                    <a:pt x="211" y="779"/>
                  </a:lnTo>
                  <a:lnTo>
                    <a:pt x="212" y="780"/>
                  </a:lnTo>
                  <a:lnTo>
                    <a:pt x="213" y="780"/>
                  </a:lnTo>
                  <a:lnTo>
                    <a:pt x="214" y="779"/>
                  </a:lnTo>
                  <a:lnTo>
                    <a:pt x="215" y="778"/>
                  </a:lnTo>
                  <a:lnTo>
                    <a:pt x="215" y="777"/>
                  </a:lnTo>
                  <a:lnTo>
                    <a:pt x="216" y="777"/>
                  </a:lnTo>
                  <a:lnTo>
                    <a:pt x="217" y="776"/>
                  </a:lnTo>
                  <a:lnTo>
                    <a:pt x="217" y="775"/>
                  </a:lnTo>
                  <a:lnTo>
                    <a:pt x="218" y="773"/>
                  </a:lnTo>
                  <a:lnTo>
                    <a:pt x="220" y="773"/>
                  </a:lnTo>
                  <a:lnTo>
                    <a:pt x="223" y="772"/>
                  </a:lnTo>
                  <a:lnTo>
                    <a:pt x="223" y="771"/>
                  </a:lnTo>
                  <a:lnTo>
                    <a:pt x="223" y="770"/>
                  </a:lnTo>
                  <a:lnTo>
                    <a:pt x="224" y="769"/>
                  </a:lnTo>
                  <a:lnTo>
                    <a:pt x="225" y="769"/>
                  </a:lnTo>
                  <a:lnTo>
                    <a:pt x="228" y="771"/>
                  </a:lnTo>
                  <a:lnTo>
                    <a:pt x="229" y="771"/>
                  </a:lnTo>
                  <a:lnTo>
                    <a:pt x="230" y="773"/>
                  </a:lnTo>
                  <a:lnTo>
                    <a:pt x="231" y="772"/>
                  </a:lnTo>
                  <a:lnTo>
                    <a:pt x="233" y="772"/>
                  </a:lnTo>
                  <a:lnTo>
                    <a:pt x="235" y="771"/>
                  </a:lnTo>
                  <a:lnTo>
                    <a:pt x="236" y="770"/>
                  </a:lnTo>
                  <a:lnTo>
                    <a:pt x="237" y="770"/>
                  </a:lnTo>
                  <a:lnTo>
                    <a:pt x="237" y="771"/>
                  </a:lnTo>
                  <a:lnTo>
                    <a:pt x="238" y="773"/>
                  </a:lnTo>
                  <a:lnTo>
                    <a:pt x="238" y="775"/>
                  </a:lnTo>
                  <a:lnTo>
                    <a:pt x="239" y="776"/>
                  </a:lnTo>
                  <a:lnTo>
                    <a:pt x="242" y="777"/>
                  </a:lnTo>
                  <a:lnTo>
                    <a:pt x="243" y="776"/>
                  </a:lnTo>
                  <a:lnTo>
                    <a:pt x="244" y="777"/>
                  </a:lnTo>
                  <a:lnTo>
                    <a:pt x="245" y="777"/>
                  </a:lnTo>
                  <a:lnTo>
                    <a:pt x="246" y="777"/>
                  </a:lnTo>
                  <a:lnTo>
                    <a:pt x="246" y="776"/>
                  </a:lnTo>
                  <a:lnTo>
                    <a:pt x="247" y="776"/>
                  </a:lnTo>
                  <a:lnTo>
                    <a:pt x="247" y="774"/>
                  </a:lnTo>
                  <a:lnTo>
                    <a:pt x="248" y="773"/>
                  </a:lnTo>
                  <a:lnTo>
                    <a:pt x="248" y="771"/>
                  </a:lnTo>
                  <a:lnTo>
                    <a:pt x="248" y="770"/>
                  </a:lnTo>
                  <a:lnTo>
                    <a:pt x="249" y="770"/>
                  </a:lnTo>
                  <a:lnTo>
                    <a:pt x="249" y="769"/>
                  </a:lnTo>
                  <a:lnTo>
                    <a:pt x="251" y="766"/>
                  </a:lnTo>
                  <a:lnTo>
                    <a:pt x="252" y="766"/>
                  </a:lnTo>
                  <a:lnTo>
                    <a:pt x="254" y="765"/>
                  </a:lnTo>
                  <a:lnTo>
                    <a:pt x="255" y="765"/>
                  </a:lnTo>
                  <a:lnTo>
                    <a:pt x="255" y="764"/>
                  </a:lnTo>
                  <a:lnTo>
                    <a:pt x="255" y="763"/>
                  </a:lnTo>
                  <a:lnTo>
                    <a:pt x="257" y="763"/>
                  </a:lnTo>
                  <a:lnTo>
                    <a:pt x="258" y="763"/>
                  </a:lnTo>
                  <a:lnTo>
                    <a:pt x="259" y="763"/>
                  </a:lnTo>
                  <a:lnTo>
                    <a:pt x="260" y="761"/>
                  </a:lnTo>
                  <a:lnTo>
                    <a:pt x="261" y="760"/>
                  </a:lnTo>
                  <a:lnTo>
                    <a:pt x="262" y="758"/>
                  </a:lnTo>
                  <a:lnTo>
                    <a:pt x="263" y="758"/>
                  </a:lnTo>
                  <a:lnTo>
                    <a:pt x="263" y="757"/>
                  </a:lnTo>
                  <a:lnTo>
                    <a:pt x="263" y="756"/>
                  </a:lnTo>
                  <a:lnTo>
                    <a:pt x="263" y="755"/>
                  </a:lnTo>
                  <a:lnTo>
                    <a:pt x="265" y="754"/>
                  </a:lnTo>
                  <a:lnTo>
                    <a:pt x="267" y="753"/>
                  </a:lnTo>
                  <a:lnTo>
                    <a:pt x="268" y="751"/>
                  </a:lnTo>
                  <a:lnTo>
                    <a:pt x="269" y="750"/>
                  </a:lnTo>
                  <a:lnTo>
                    <a:pt x="269" y="749"/>
                  </a:lnTo>
                  <a:lnTo>
                    <a:pt x="275" y="749"/>
                  </a:lnTo>
                  <a:lnTo>
                    <a:pt x="277" y="747"/>
                  </a:lnTo>
                  <a:lnTo>
                    <a:pt x="277" y="746"/>
                  </a:lnTo>
                  <a:lnTo>
                    <a:pt x="278" y="745"/>
                  </a:lnTo>
                  <a:lnTo>
                    <a:pt x="279" y="743"/>
                  </a:lnTo>
                  <a:lnTo>
                    <a:pt x="280" y="742"/>
                  </a:lnTo>
                  <a:lnTo>
                    <a:pt x="280" y="743"/>
                  </a:lnTo>
                  <a:lnTo>
                    <a:pt x="281" y="743"/>
                  </a:lnTo>
                  <a:lnTo>
                    <a:pt x="282" y="742"/>
                  </a:lnTo>
                  <a:lnTo>
                    <a:pt x="283" y="741"/>
                  </a:lnTo>
                  <a:lnTo>
                    <a:pt x="285" y="740"/>
                  </a:lnTo>
                  <a:lnTo>
                    <a:pt x="287" y="739"/>
                  </a:lnTo>
                  <a:lnTo>
                    <a:pt x="288" y="739"/>
                  </a:lnTo>
                  <a:lnTo>
                    <a:pt x="289" y="739"/>
                  </a:lnTo>
                  <a:lnTo>
                    <a:pt x="290" y="738"/>
                  </a:lnTo>
                  <a:lnTo>
                    <a:pt x="291" y="738"/>
                  </a:lnTo>
                  <a:lnTo>
                    <a:pt x="293" y="738"/>
                  </a:lnTo>
                  <a:lnTo>
                    <a:pt x="294" y="737"/>
                  </a:lnTo>
                  <a:lnTo>
                    <a:pt x="295" y="736"/>
                  </a:lnTo>
                  <a:lnTo>
                    <a:pt x="297" y="735"/>
                  </a:lnTo>
                  <a:lnTo>
                    <a:pt x="298" y="734"/>
                  </a:lnTo>
                  <a:lnTo>
                    <a:pt x="299" y="734"/>
                  </a:lnTo>
                  <a:lnTo>
                    <a:pt x="301" y="733"/>
                  </a:lnTo>
                  <a:lnTo>
                    <a:pt x="302" y="733"/>
                  </a:lnTo>
                  <a:lnTo>
                    <a:pt x="304" y="733"/>
                  </a:lnTo>
                  <a:lnTo>
                    <a:pt x="305" y="733"/>
                  </a:lnTo>
                  <a:lnTo>
                    <a:pt x="307" y="733"/>
                  </a:lnTo>
                  <a:lnTo>
                    <a:pt x="308" y="733"/>
                  </a:lnTo>
                  <a:lnTo>
                    <a:pt x="310" y="732"/>
                  </a:lnTo>
                  <a:lnTo>
                    <a:pt x="310" y="731"/>
                  </a:lnTo>
                  <a:lnTo>
                    <a:pt x="311" y="732"/>
                  </a:lnTo>
                  <a:lnTo>
                    <a:pt x="313" y="733"/>
                  </a:lnTo>
                  <a:lnTo>
                    <a:pt x="314" y="733"/>
                  </a:lnTo>
                  <a:lnTo>
                    <a:pt x="315" y="733"/>
                  </a:lnTo>
                  <a:lnTo>
                    <a:pt x="317" y="731"/>
                  </a:lnTo>
                  <a:lnTo>
                    <a:pt x="319" y="728"/>
                  </a:lnTo>
                  <a:lnTo>
                    <a:pt x="321" y="726"/>
                  </a:lnTo>
                  <a:lnTo>
                    <a:pt x="321" y="724"/>
                  </a:lnTo>
                  <a:lnTo>
                    <a:pt x="320" y="723"/>
                  </a:lnTo>
                  <a:lnTo>
                    <a:pt x="320" y="721"/>
                  </a:lnTo>
                  <a:lnTo>
                    <a:pt x="320" y="720"/>
                  </a:lnTo>
                  <a:lnTo>
                    <a:pt x="321" y="719"/>
                  </a:lnTo>
                  <a:lnTo>
                    <a:pt x="322" y="718"/>
                  </a:lnTo>
                  <a:lnTo>
                    <a:pt x="323" y="717"/>
                  </a:lnTo>
                  <a:lnTo>
                    <a:pt x="323" y="716"/>
                  </a:lnTo>
                  <a:lnTo>
                    <a:pt x="323" y="714"/>
                  </a:lnTo>
                  <a:lnTo>
                    <a:pt x="324" y="713"/>
                  </a:lnTo>
                  <a:lnTo>
                    <a:pt x="325" y="713"/>
                  </a:lnTo>
                  <a:lnTo>
                    <a:pt x="326" y="713"/>
                  </a:lnTo>
                  <a:lnTo>
                    <a:pt x="327" y="714"/>
                  </a:lnTo>
                  <a:lnTo>
                    <a:pt x="328" y="714"/>
                  </a:lnTo>
                  <a:lnTo>
                    <a:pt x="329" y="712"/>
                  </a:lnTo>
                  <a:lnTo>
                    <a:pt x="333" y="708"/>
                  </a:lnTo>
                  <a:lnTo>
                    <a:pt x="334" y="706"/>
                  </a:lnTo>
                  <a:lnTo>
                    <a:pt x="335" y="704"/>
                  </a:lnTo>
                  <a:lnTo>
                    <a:pt x="335" y="703"/>
                  </a:lnTo>
                  <a:lnTo>
                    <a:pt x="335" y="702"/>
                  </a:lnTo>
                  <a:lnTo>
                    <a:pt x="336" y="701"/>
                  </a:lnTo>
                  <a:lnTo>
                    <a:pt x="337" y="701"/>
                  </a:lnTo>
                  <a:lnTo>
                    <a:pt x="338" y="701"/>
                  </a:lnTo>
                  <a:lnTo>
                    <a:pt x="338" y="702"/>
                  </a:lnTo>
                  <a:lnTo>
                    <a:pt x="339" y="702"/>
                  </a:lnTo>
                  <a:lnTo>
                    <a:pt x="340" y="701"/>
                  </a:lnTo>
                  <a:lnTo>
                    <a:pt x="339" y="698"/>
                  </a:lnTo>
                  <a:lnTo>
                    <a:pt x="340" y="696"/>
                  </a:lnTo>
                  <a:lnTo>
                    <a:pt x="340" y="695"/>
                  </a:lnTo>
                  <a:lnTo>
                    <a:pt x="342" y="693"/>
                  </a:lnTo>
                  <a:lnTo>
                    <a:pt x="344" y="691"/>
                  </a:lnTo>
                  <a:lnTo>
                    <a:pt x="344" y="692"/>
                  </a:lnTo>
                  <a:lnTo>
                    <a:pt x="345" y="691"/>
                  </a:lnTo>
                  <a:lnTo>
                    <a:pt x="346" y="691"/>
                  </a:lnTo>
                  <a:lnTo>
                    <a:pt x="347" y="691"/>
                  </a:lnTo>
                  <a:lnTo>
                    <a:pt x="347" y="690"/>
                  </a:lnTo>
                  <a:lnTo>
                    <a:pt x="348" y="688"/>
                  </a:lnTo>
                  <a:lnTo>
                    <a:pt x="349" y="686"/>
                  </a:lnTo>
                  <a:lnTo>
                    <a:pt x="350" y="686"/>
                  </a:lnTo>
                  <a:lnTo>
                    <a:pt x="351" y="687"/>
                  </a:lnTo>
                  <a:lnTo>
                    <a:pt x="351" y="689"/>
                  </a:lnTo>
                  <a:lnTo>
                    <a:pt x="352" y="690"/>
                  </a:lnTo>
                  <a:lnTo>
                    <a:pt x="352" y="691"/>
                  </a:lnTo>
                  <a:lnTo>
                    <a:pt x="352" y="690"/>
                  </a:lnTo>
                  <a:lnTo>
                    <a:pt x="353" y="689"/>
                  </a:lnTo>
                  <a:lnTo>
                    <a:pt x="354" y="687"/>
                  </a:lnTo>
                  <a:lnTo>
                    <a:pt x="353" y="686"/>
                  </a:lnTo>
                  <a:lnTo>
                    <a:pt x="351" y="684"/>
                  </a:lnTo>
                  <a:lnTo>
                    <a:pt x="351" y="683"/>
                  </a:lnTo>
                  <a:lnTo>
                    <a:pt x="351" y="681"/>
                  </a:lnTo>
                  <a:lnTo>
                    <a:pt x="352" y="681"/>
                  </a:lnTo>
                  <a:lnTo>
                    <a:pt x="356" y="681"/>
                  </a:lnTo>
                  <a:lnTo>
                    <a:pt x="357" y="682"/>
                  </a:lnTo>
                  <a:lnTo>
                    <a:pt x="357" y="684"/>
                  </a:lnTo>
                  <a:lnTo>
                    <a:pt x="359" y="685"/>
                  </a:lnTo>
                  <a:lnTo>
                    <a:pt x="360" y="684"/>
                  </a:lnTo>
                  <a:lnTo>
                    <a:pt x="360" y="683"/>
                  </a:lnTo>
                  <a:lnTo>
                    <a:pt x="361" y="682"/>
                  </a:lnTo>
                  <a:lnTo>
                    <a:pt x="361" y="679"/>
                  </a:lnTo>
                  <a:lnTo>
                    <a:pt x="361" y="678"/>
                  </a:lnTo>
                  <a:lnTo>
                    <a:pt x="361" y="676"/>
                  </a:lnTo>
                  <a:lnTo>
                    <a:pt x="362" y="676"/>
                  </a:lnTo>
                  <a:lnTo>
                    <a:pt x="364" y="676"/>
                  </a:lnTo>
                  <a:lnTo>
                    <a:pt x="365" y="675"/>
                  </a:lnTo>
                  <a:lnTo>
                    <a:pt x="366" y="674"/>
                  </a:lnTo>
                  <a:lnTo>
                    <a:pt x="367" y="674"/>
                  </a:lnTo>
                  <a:lnTo>
                    <a:pt x="368" y="674"/>
                  </a:lnTo>
                  <a:lnTo>
                    <a:pt x="371" y="674"/>
                  </a:lnTo>
                  <a:lnTo>
                    <a:pt x="373" y="674"/>
                  </a:lnTo>
                  <a:lnTo>
                    <a:pt x="374" y="674"/>
                  </a:lnTo>
                  <a:lnTo>
                    <a:pt x="375" y="674"/>
                  </a:lnTo>
                  <a:lnTo>
                    <a:pt x="377" y="672"/>
                  </a:lnTo>
                  <a:lnTo>
                    <a:pt x="378" y="672"/>
                  </a:lnTo>
                  <a:lnTo>
                    <a:pt x="379" y="672"/>
                  </a:lnTo>
                  <a:lnTo>
                    <a:pt x="380" y="673"/>
                  </a:lnTo>
                  <a:lnTo>
                    <a:pt x="380" y="674"/>
                  </a:lnTo>
                  <a:lnTo>
                    <a:pt x="381" y="676"/>
                  </a:lnTo>
                  <a:lnTo>
                    <a:pt x="382" y="677"/>
                  </a:lnTo>
                  <a:lnTo>
                    <a:pt x="383" y="678"/>
                  </a:lnTo>
                  <a:lnTo>
                    <a:pt x="384" y="678"/>
                  </a:lnTo>
                  <a:lnTo>
                    <a:pt x="386" y="675"/>
                  </a:lnTo>
                  <a:lnTo>
                    <a:pt x="387" y="675"/>
                  </a:lnTo>
                  <a:lnTo>
                    <a:pt x="388" y="675"/>
                  </a:lnTo>
                  <a:lnTo>
                    <a:pt x="391" y="676"/>
                  </a:lnTo>
                  <a:lnTo>
                    <a:pt x="393" y="676"/>
                  </a:lnTo>
                  <a:lnTo>
                    <a:pt x="397" y="673"/>
                  </a:lnTo>
                  <a:lnTo>
                    <a:pt x="401" y="672"/>
                  </a:lnTo>
                  <a:lnTo>
                    <a:pt x="402" y="672"/>
                  </a:lnTo>
                  <a:lnTo>
                    <a:pt x="403" y="672"/>
                  </a:lnTo>
                  <a:lnTo>
                    <a:pt x="404" y="671"/>
                  </a:lnTo>
                  <a:lnTo>
                    <a:pt x="406" y="670"/>
                  </a:lnTo>
                  <a:lnTo>
                    <a:pt x="407" y="669"/>
                  </a:lnTo>
                  <a:lnTo>
                    <a:pt x="407" y="668"/>
                  </a:lnTo>
                  <a:lnTo>
                    <a:pt x="408" y="667"/>
                  </a:lnTo>
                  <a:lnTo>
                    <a:pt x="409" y="668"/>
                  </a:lnTo>
                  <a:lnTo>
                    <a:pt x="409" y="669"/>
                  </a:lnTo>
                  <a:lnTo>
                    <a:pt x="411" y="670"/>
                  </a:lnTo>
                  <a:lnTo>
                    <a:pt x="412" y="670"/>
                  </a:lnTo>
                  <a:lnTo>
                    <a:pt x="413" y="669"/>
                  </a:lnTo>
                  <a:lnTo>
                    <a:pt x="414" y="668"/>
                  </a:lnTo>
                  <a:lnTo>
                    <a:pt x="416" y="669"/>
                  </a:lnTo>
                  <a:lnTo>
                    <a:pt x="424" y="669"/>
                  </a:lnTo>
                  <a:lnTo>
                    <a:pt x="424" y="670"/>
                  </a:lnTo>
                  <a:lnTo>
                    <a:pt x="425" y="670"/>
                  </a:lnTo>
                  <a:lnTo>
                    <a:pt x="428" y="670"/>
                  </a:lnTo>
                  <a:lnTo>
                    <a:pt x="429" y="670"/>
                  </a:lnTo>
                  <a:lnTo>
                    <a:pt x="435" y="672"/>
                  </a:lnTo>
                  <a:lnTo>
                    <a:pt x="438" y="676"/>
                  </a:lnTo>
                  <a:lnTo>
                    <a:pt x="443" y="678"/>
                  </a:lnTo>
                  <a:lnTo>
                    <a:pt x="444" y="680"/>
                  </a:lnTo>
                  <a:lnTo>
                    <a:pt x="445" y="680"/>
                  </a:lnTo>
                  <a:lnTo>
                    <a:pt x="446" y="680"/>
                  </a:lnTo>
                  <a:lnTo>
                    <a:pt x="447" y="679"/>
                  </a:lnTo>
                  <a:lnTo>
                    <a:pt x="449" y="679"/>
                  </a:lnTo>
                  <a:lnTo>
                    <a:pt x="450" y="681"/>
                  </a:lnTo>
                  <a:lnTo>
                    <a:pt x="450" y="683"/>
                  </a:lnTo>
                  <a:lnTo>
                    <a:pt x="451" y="685"/>
                  </a:lnTo>
                  <a:lnTo>
                    <a:pt x="451" y="686"/>
                  </a:lnTo>
                  <a:lnTo>
                    <a:pt x="453" y="687"/>
                  </a:lnTo>
                  <a:lnTo>
                    <a:pt x="454" y="687"/>
                  </a:lnTo>
                  <a:lnTo>
                    <a:pt x="455" y="688"/>
                  </a:lnTo>
                  <a:lnTo>
                    <a:pt x="456" y="688"/>
                  </a:lnTo>
                  <a:lnTo>
                    <a:pt x="457" y="689"/>
                  </a:lnTo>
                  <a:lnTo>
                    <a:pt x="458" y="689"/>
                  </a:lnTo>
                  <a:lnTo>
                    <a:pt x="459" y="691"/>
                  </a:lnTo>
                  <a:lnTo>
                    <a:pt x="460" y="692"/>
                  </a:lnTo>
                  <a:lnTo>
                    <a:pt x="460" y="693"/>
                  </a:lnTo>
                  <a:lnTo>
                    <a:pt x="461" y="695"/>
                  </a:lnTo>
                  <a:lnTo>
                    <a:pt x="461" y="696"/>
                  </a:lnTo>
                  <a:lnTo>
                    <a:pt x="463" y="696"/>
                  </a:lnTo>
                  <a:lnTo>
                    <a:pt x="464" y="696"/>
                  </a:lnTo>
                  <a:lnTo>
                    <a:pt x="464" y="697"/>
                  </a:lnTo>
                  <a:lnTo>
                    <a:pt x="465" y="698"/>
                  </a:lnTo>
                  <a:lnTo>
                    <a:pt x="466" y="698"/>
                  </a:lnTo>
                  <a:lnTo>
                    <a:pt x="467" y="697"/>
                  </a:lnTo>
                  <a:lnTo>
                    <a:pt x="468" y="697"/>
                  </a:lnTo>
                  <a:lnTo>
                    <a:pt x="470" y="697"/>
                  </a:lnTo>
                  <a:lnTo>
                    <a:pt x="471" y="698"/>
                  </a:lnTo>
                  <a:lnTo>
                    <a:pt x="472" y="698"/>
                  </a:lnTo>
                  <a:lnTo>
                    <a:pt x="474" y="698"/>
                  </a:lnTo>
                  <a:lnTo>
                    <a:pt x="474" y="697"/>
                  </a:lnTo>
                  <a:lnTo>
                    <a:pt x="475" y="697"/>
                  </a:lnTo>
                  <a:lnTo>
                    <a:pt x="476" y="696"/>
                  </a:lnTo>
                  <a:lnTo>
                    <a:pt x="477" y="697"/>
                  </a:lnTo>
                  <a:lnTo>
                    <a:pt x="477" y="696"/>
                  </a:lnTo>
                  <a:lnTo>
                    <a:pt x="478" y="696"/>
                  </a:lnTo>
                  <a:lnTo>
                    <a:pt x="478" y="695"/>
                  </a:lnTo>
                  <a:lnTo>
                    <a:pt x="478" y="694"/>
                  </a:lnTo>
                  <a:lnTo>
                    <a:pt x="479" y="694"/>
                  </a:lnTo>
                  <a:lnTo>
                    <a:pt x="480" y="694"/>
                  </a:lnTo>
                  <a:lnTo>
                    <a:pt x="481" y="694"/>
                  </a:lnTo>
                  <a:lnTo>
                    <a:pt x="482" y="694"/>
                  </a:lnTo>
                  <a:lnTo>
                    <a:pt x="483" y="694"/>
                  </a:lnTo>
                  <a:lnTo>
                    <a:pt x="484" y="692"/>
                  </a:lnTo>
                  <a:lnTo>
                    <a:pt x="485" y="691"/>
                  </a:lnTo>
                  <a:lnTo>
                    <a:pt x="486" y="691"/>
                  </a:lnTo>
                  <a:lnTo>
                    <a:pt x="487" y="691"/>
                  </a:lnTo>
                  <a:lnTo>
                    <a:pt x="489" y="691"/>
                  </a:lnTo>
                  <a:lnTo>
                    <a:pt x="490" y="692"/>
                  </a:lnTo>
                  <a:lnTo>
                    <a:pt x="491" y="692"/>
                  </a:lnTo>
                  <a:lnTo>
                    <a:pt x="493" y="692"/>
                  </a:lnTo>
                  <a:lnTo>
                    <a:pt x="494" y="692"/>
                  </a:lnTo>
                  <a:lnTo>
                    <a:pt x="496" y="692"/>
                  </a:lnTo>
                  <a:lnTo>
                    <a:pt x="497" y="692"/>
                  </a:lnTo>
                  <a:lnTo>
                    <a:pt x="499" y="691"/>
                  </a:lnTo>
                  <a:lnTo>
                    <a:pt x="501" y="689"/>
                  </a:lnTo>
                  <a:lnTo>
                    <a:pt x="502" y="687"/>
                  </a:lnTo>
                  <a:lnTo>
                    <a:pt x="503" y="687"/>
                  </a:lnTo>
                  <a:lnTo>
                    <a:pt x="509" y="687"/>
                  </a:lnTo>
                  <a:lnTo>
                    <a:pt x="515" y="688"/>
                  </a:lnTo>
                  <a:lnTo>
                    <a:pt x="517" y="689"/>
                  </a:lnTo>
                  <a:lnTo>
                    <a:pt x="519" y="691"/>
                  </a:lnTo>
                  <a:lnTo>
                    <a:pt x="521" y="691"/>
                  </a:lnTo>
                  <a:lnTo>
                    <a:pt x="523" y="691"/>
                  </a:lnTo>
                  <a:lnTo>
                    <a:pt x="525" y="690"/>
                  </a:lnTo>
                  <a:lnTo>
                    <a:pt x="527" y="690"/>
                  </a:lnTo>
                  <a:lnTo>
                    <a:pt x="528" y="690"/>
                  </a:lnTo>
                  <a:lnTo>
                    <a:pt x="529" y="689"/>
                  </a:lnTo>
                  <a:lnTo>
                    <a:pt x="530" y="687"/>
                  </a:lnTo>
                  <a:lnTo>
                    <a:pt x="531" y="687"/>
                  </a:lnTo>
                  <a:lnTo>
                    <a:pt x="532" y="686"/>
                  </a:lnTo>
                  <a:lnTo>
                    <a:pt x="535" y="686"/>
                  </a:lnTo>
                  <a:lnTo>
                    <a:pt x="536" y="688"/>
                  </a:lnTo>
                  <a:lnTo>
                    <a:pt x="537" y="689"/>
                  </a:lnTo>
                  <a:lnTo>
                    <a:pt x="538" y="689"/>
                  </a:lnTo>
                  <a:lnTo>
                    <a:pt x="541" y="689"/>
                  </a:lnTo>
                  <a:lnTo>
                    <a:pt x="544" y="689"/>
                  </a:lnTo>
                  <a:lnTo>
                    <a:pt x="546" y="689"/>
                  </a:lnTo>
                  <a:lnTo>
                    <a:pt x="546" y="688"/>
                  </a:lnTo>
                  <a:lnTo>
                    <a:pt x="547" y="688"/>
                  </a:lnTo>
                  <a:lnTo>
                    <a:pt x="548" y="687"/>
                  </a:lnTo>
                  <a:lnTo>
                    <a:pt x="548" y="686"/>
                  </a:lnTo>
                  <a:lnTo>
                    <a:pt x="549" y="683"/>
                  </a:lnTo>
                  <a:lnTo>
                    <a:pt x="550" y="682"/>
                  </a:lnTo>
                  <a:lnTo>
                    <a:pt x="551" y="682"/>
                  </a:lnTo>
                  <a:lnTo>
                    <a:pt x="553" y="681"/>
                  </a:lnTo>
                  <a:lnTo>
                    <a:pt x="555" y="681"/>
                  </a:lnTo>
                  <a:lnTo>
                    <a:pt x="556" y="680"/>
                  </a:lnTo>
                  <a:lnTo>
                    <a:pt x="557" y="679"/>
                  </a:lnTo>
                  <a:lnTo>
                    <a:pt x="559" y="677"/>
                  </a:lnTo>
                  <a:lnTo>
                    <a:pt x="559" y="676"/>
                  </a:lnTo>
                  <a:lnTo>
                    <a:pt x="561" y="675"/>
                  </a:lnTo>
                  <a:lnTo>
                    <a:pt x="562" y="673"/>
                  </a:lnTo>
                  <a:lnTo>
                    <a:pt x="562" y="672"/>
                  </a:lnTo>
                  <a:lnTo>
                    <a:pt x="562" y="671"/>
                  </a:lnTo>
                  <a:lnTo>
                    <a:pt x="562" y="670"/>
                  </a:lnTo>
                  <a:lnTo>
                    <a:pt x="562" y="669"/>
                  </a:lnTo>
                  <a:lnTo>
                    <a:pt x="563" y="667"/>
                  </a:lnTo>
                  <a:lnTo>
                    <a:pt x="563" y="666"/>
                  </a:lnTo>
                  <a:lnTo>
                    <a:pt x="564" y="664"/>
                  </a:lnTo>
                  <a:lnTo>
                    <a:pt x="564" y="663"/>
                  </a:lnTo>
                  <a:lnTo>
                    <a:pt x="565" y="662"/>
                  </a:lnTo>
                  <a:lnTo>
                    <a:pt x="565" y="661"/>
                  </a:lnTo>
                  <a:lnTo>
                    <a:pt x="567" y="659"/>
                  </a:lnTo>
                  <a:lnTo>
                    <a:pt x="568" y="658"/>
                  </a:lnTo>
                  <a:lnTo>
                    <a:pt x="568" y="656"/>
                  </a:lnTo>
                  <a:lnTo>
                    <a:pt x="568" y="655"/>
                  </a:lnTo>
                  <a:lnTo>
                    <a:pt x="567" y="654"/>
                  </a:lnTo>
                  <a:lnTo>
                    <a:pt x="568" y="652"/>
                  </a:lnTo>
                  <a:lnTo>
                    <a:pt x="568" y="651"/>
                  </a:lnTo>
                  <a:lnTo>
                    <a:pt x="569" y="650"/>
                  </a:lnTo>
                  <a:lnTo>
                    <a:pt x="571" y="649"/>
                  </a:lnTo>
                  <a:lnTo>
                    <a:pt x="571" y="648"/>
                  </a:lnTo>
                  <a:lnTo>
                    <a:pt x="571" y="647"/>
                  </a:lnTo>
                  <a:lnTo>
                    <a:pt x="570" y="647"/>
                  </a:lnTo>
                  <a:lnTo>
                    <a:pt x="568" y="647"/>
                  </a:lnTo>
                  <a:lnTo>
                    <a:pt x="568" y="646"/>
                  </a:lnTo>
                  <a:lnTo>
                    <a:pt x="568" y="645"/>
                  </a:lnTo>
                  <a:lnTo>
                    <a:pt x="569" y="644"/>
                  </a:lnTo>
                  <a:lnTo>
                    <a:pt x="570" y="644"/>
                  </a:lnTo>
                  <a:lnTo>
                    <a:pt x="571" y="644"/>
                  </a:lnTo>
                  <a:lnTo>
                    <a:pt x="572" y="643"/>
                  </a:lnTo>
                  <a:lnTo>
                    <a:pt x="572" y="642"/>
                  </a:lnTo>
                  <a:lnTo>
                    <a:pt x="571" y="640"/>
                  </a:lnTo>
                  <a:lnTo>
                    <a:pt x="572" y="638"/>
                  </a:lnTo>
                  <a:lnTo>
                    <a:pt x="572" y="637"/>
                  </a:lnTo>
                  <a:lnTo>
                    <a:pt x="571" y="633"/>
                  </a:lnTo>
                  <a:lnTo>
                    <a:pt x="571" y="632"/>
                  </a:lnTo>
                  <a:lnTo>
                    <a:pt x="571" y="631"/>
                  </a:lnTo>
                  <a:lnTo>
                    <a:pt x="573" y="628"/>
                  </a:lnTo>
                  <a:lnTo>
                    <a:pt x="574" y="627"/>
                  </a:lnTo>
                  <a:lnTo>
                    <a:pt x="575" y="626"/>
                  </a:lnTo>
                  <a:lnTo>
                    <a:pt x="575" y="625"/>
                  </a:lnTo>
                  <a:lnTo>
                    <a:pt x="575" y="623"/>
                  </a:lnTo>
                  <a:lnTo>
                    <a:pt x="576" y="621"/>
                  </a:lnTo>
                  <a:lnTo>
                    <a:pt x="577" y="620"/>
                  </a:lnTo>
                  <a:lnTo>
                    <a:pt x="579" y="619"/>
                  </a:lnTo>
                  <a:lnTo>
                    <a:pt x="580" y="618"/>
                  </a:lnTo>
                  <a:lnTo>
                    <a:pt x="580" y="617"/>
                  </a:lnTo>
                  <a:lnTo>
                    <a:pt x="579" y="616"/>
                  </a:lnTo>
                  <a:lnTo>
                    <a:pt x="579" y="615"/>
                  </a:lnTo>
                  <a:lnTo>
                    <a:pt x="578" y="615"/>
                  </a:lnTo>
                  <a:lnTo>
                    <a:pt x="576" y="617"/>
                  </a:lnTo>
                  <a:lnTo>
                    <a:pt x="575" y="616"/>
                  </a:lnTo>
                  <a:lnTo>
                    <a:pt x="575" y="615"/>
                  </a:lnTo>
                  <a:lnTo>
                    <a:pt x="576" y="612"/>
                  </a:lnTo>
                  <a:lnTo>
                    <a:pt x="577" y="610"/>
                  </a:lnTo>
                  <a:lnTo>
                    <a:pt x="577" y="608"/>
                  </a:lnTo>
                  <a:lnTo>
                    <a:pt x="577" y="607"/>
                  </a:lnTo>
                  <a:lnTo>
                    <a:pt x="576" y="605"/>
                  </a:lnTo>
                  <a:lnTo>
                    <a:pt x="576" y="604"/>
                  </a:lnTo>
                  <a:lnTo>
                    <a:pt x="576" y="602"/>
                  </a:lnTo>
                  <a:lnTo>
                    <a:pt x="576" y="601"/>
                  </a:lnTo>
                  <a:lnTo>
                    <a:pt x="575" y="599"/>
                  </a:lnTo>
                  <a:lnTo>
                    <a:pt x="573" y="598"/>
                  </a:lnTo>
                  <a:lnTo>
                    <a:pt x="572" y="597"/>
                  </a:lnTo>
                  <a:lnTo>
                    <a:pt x="570" y="597"/>
                  </a:lnTo>
                  <a:lnTo>
                    <a:pt x="569" y="597"/>
                  </a:lnTo>
                  <a:lnTo>
                    <a:pt x="566" y="594"/>
                  </a:lnTo>
                  <a:lnTo>
                    <a:pt x="564" y="593"/>
                  </a:lnTo>
                  <a:lnTo>
                    <a:pt x="563" y="591"/>
                  </a:lnTo>
                  <a:lnTo>
                    <a:pt x="562" y="590"/>
                  </a:lnTo>
                  <a:lnTo>
                    <a:pt x="560" y="589"/>
                  </a:lnTo>
                  <a:lnTo>
                    <a:pt x="557" y="587"/>
                  </a:lnTo>
                  <a:lnTo>
                    <a:pt x="556" y="586"/>
                  </a:lnTo>
                  <a:lnTo>
                    <a:pt x="556" y="584"/>
                  </a:lnTo>
                  <a:lnTo>
                    <a:pt x="556" y="582"/>
                  </a:lnTo>
                  <a:lnTo>
                    <a:pt x="555" y="579"/>
                  </a:lnTo>
                  <a:lnTo>
                    <a:pt x="554" y="578"/>
                  </a:lnTo>
                  <a:lnTo>
                    <a:pt x="554" y="577"/>
                  </a:lnTo>
                  <a:lnTo>
                    <a:pt x="553" y="576"/>
                  </a:lnTo>
                  <a:lnTo>
                    <a:pt x="550" y="575"/>
                  </a:lnTo>
                  <a:lnTo>
                    <a:pt x="548" y="575"/>
                  </a:lnTo>
                  <a:lnTo>
                    <a:pt x="546" y="575"/>
                  </a:lnTo>
                  <a:lnTo>
                    <a:pt x="544" y="574"/>
                  </a:lnTo>
                  <a:lnTo>
                    <a:pt x="543" y="572"/>
                  </a:lnTo>
                  <a:lnTo>
                    <a:pt x="542" y="567"/>
                  </a:lnTo>
                  <a:lnTo>
                    <a:pt x="541" y="566"/>
                  </a:lnTo>
                  <a:lnTo>
                    <a:pt x="540" y="565"/>
                  </a:lnTo>
                  <a:lnTo>
                    <a:pt x="540" y="564"/>
                  </a:lnTo>
                  <a:lnTo>
                    <a:pt x="539" y="563"/>
                  </a:lnTo>
                  <a:lnTo>
                    <a:pt x="539" y="562"/>
                  </a:lnTo>
                  <a:lnTo>
                    <a:pt x="540" y="561"/>
                  </a:lnTo>
                  <a:lnTo>
                    <a:pt x="542" y="560"/>
                  </a:lnTo>
                  <a:lnTo>
                    <a:pt x="543" y="560"/>
                  </a:lnTo>
                  <a:lnTo>
                    <a:pt x="544" y="558"/>
                  </a:lnTo>
                  <a:lnTo>
                    <a:pt x="545" y="555"/>
                  </a:lnTo>
                  <a:lnTo>
                    <a:pt x="544" y="554"/>
                  </a:lnTo>
                  <a:lnTo>
                    <a:pt x="544" y="553"/>
                  </a:lnTo>
                  <a:lnTo>
                    <a:pt x="541" y="550"/>
                  </a:lnTo>
                  <a:lnTo>
                    <a:pt x="540" y="549"/>
                  </a:lnTo>
                  <a:lnTo>
                    <a:pt x="538" y="546"/>
                  </a:lnTo>
                  <a:lnTo>
                    <a:pt x="538" y="545"/>
                  </a:lnTo>
                  <a:lnTo>
                    <a:pt x="538" y="541"/>
                  </a:lnTo>
                  <a:lnTo>
                    <a:pt x="538" y="540"/>
                  </a:lnTo>
                  <a:lnTo>
                    <a:pt x="537" y="539"/>
                  </a:lnTo>
                  <a:lnTo>
                    <a:pt x="537" y="538"/>
                  </a:lnTo>
                  <a:lnTo>
                    <a:pt x="536" y="538"/>
                  </a:lnTo>
                  <a:lnTo>
                    <a:pt x="536" y="537"/>
                  </a:lnTo>
                  <a:lnTo>
                    <a:pt x="538" y="535"/>
                  </a:lnTo>
                  <a:lnTo>
                    <a:pt x="540" y="532"/>
                  </a:lnTo>
                  <a:lnTo>
                    <a:pt x="541" y="531"/>
                  </a:lnTo>
                  <a:lnTo>
                    <a:pt x="540" y="529"/>
                  </a:lnTo>
                  <a:lnTo>
                    <a:pt x="538" y="526"/>
                  </a:lnTo>
                  <a:lnTo>
                    <a:pt x="538" y="525"/>
                  </a:lnTo>
                  <a:lnTo>
                    <a:pt x="538" y="524"/>
                  </a:lnTo>
                  <a:lnTo>
                    <a:pt x="538" y="521"/>
                  </a:lnTo>
                  <a:lnTo>
                    <a:pt x="539" y="520"/>
                  </a:lnTo>
                  <a:lnTo>
                    <a:pt x="538" y="520"/>
                  </a:lnTo>
                  <a:lnTo>
                    <a:pt x="538" y="518"/>
                  </a:lnTo>
                  <a:lnTo>
                    <a:pt x="537" y="516"/>
                  </a:lnTo>
                  <a:lnTo>
                    <a:pt x="537" y="514"/>
                  </a:lnTo>
                  <a:lnTo>
                    <a:pt x="537" y="513"/>
                  </a:lnTo>
                  <a:lnTo>
                    <a:pt x="537" y="512"/>
                  </a:lnTo>
                  <a:lnTo>
                    <a:pt x="538" y="511"/>
                  </a:lnTo>
                  <a:lnTo>
                    <a:pt x="538" y="510"/>
                  </a:lnTo>
                  <a:lnTo>
                    <a:pt x="538" y="509"/>
                  </a:lnTo>
                  <a:lnTo>
                    <a:pt x="539" y="509"/>
                  </a:lnTo>
                  <a:lnTo>
                    <a:pt x="540" y="509"/>
                  </a:lnTo>
                  <a:lnTo>
                    <a:pt x="541" y="509"/>
                  </a:lnTo>
                  <a:lnTo>
                    <a:pt x="542" y="509"/>
                  </a:lnTo>
                  <a:lnTo>
                    <a:pt x="542" y="507"/>
                  </a:lnTo>
                  <a:lnTo>
                    <a:pt x="542" y="506"/>
                  </a:lnTo>
                  <a:lnTo>
                    <a:pt x="541" y="505"/>
                  </a:lnTo>
                  <a:lnTo>
                    <a:pt x="541" y="500"/>
                  </a:lnTo>
                  <a:lnTo>
                    <a:pt x="541" y="499"/>
                  </a:lnTo>
                  <a:lnTo>
                    <a:pt x="540" y="498"/>
                  </a:lnTo>
                  <a:lnTo>
                    <a:pt x="541" y="496"/>
                  </a:lnTo>
                  <a:lnTo>
                    <a:pt x="541" y="495"/>
                  </a:lnTo>
                  <a:lnTo>
                    <a:pt x="541" y="494"/>
                  </a:lnTo>
                  <a:lnTo>
                    <a:pt x="542" y="493"/>
                  </a:lnTo>
                  <a:lnTo>
                    <a:pt x="542" y="492"/>
                  </a:lnTo>
                  <a:lnTo>
                    <a:pt x="541" y="491"/>
                  </a:lnTo>
                  <a:lnTo>
                    <a:pt x="541" y="490"/>
                  </a:lnTo>
                  <a:lnTo>
                    <a:pt x="540" y="490"/>
                  </a:lnTo>
                  <a:lnTo>
                    <a:pt x="539" y="490"/>
                  </a:lnTo>
                  <a:lnTo>
                    <a:pt x="539" y="489"/>
                  </a:lnTo>
                  <a:lnTo>
                    <a:pt x="540" y="486"/>
                  </a:lnTo>
                  <a:lnTo>
                    <a:pt x="541" y="485"/>
                  </a:lnTo>
                  <a:lnTo>
                    <a:pt x="542" y="484"/>
                  </a:lnTo>
                  <a:lnTo>
                    <a:pt x="546" y="484"/>
                  </a:lnTo>
                  <a:lnTo>
                    <a:pt x="547" y="483"/>
                  </a:lnTo>
                  <a:lnTo>
                    <a:pt x="548" y="483"/>
                  </a:lnTo>
                  <a:lnTo>
                    <a:pt x="550" y="484"/>
                  </a:lnTo>
                  <a:lnTo>
                    <a:pt x="551" y="483"/>
                  </a:lnTo>
                  <a:lnTo>
                    <a:pt x="552" y="481"/>
                  </a:lnTo>
                  <a:lnTo>
                    <a:pt x="553" y="478"/>
                  </a:lnTo>
                  <a:lnTo>
                    <a:pt x="553" y="477"/>
                  </a:lnTo>
                  <a:lnTo>
                    <a:pt x="555" y="476"/>
                  </a:lnTo>
                  <a:lnTo>
                    <a:pt x="556" y="475"/>
                  </a:lnTo>
                  <a:lnTo>
                    <a:pt x="556" y="474"/>
                  </a:lnTo>
                  <a:lnTo>
                    <a:pt x="557" y="473"/>
                  </a:lnTo>
                  <a:lnTo>
                    <a:pt x="557" y="471"/>
                  </a:lnTo>
                  <a:lnTo>
                    <a:pt x="558" y="469"/>
                  </a:lnTo>
                  <a:lnTo>
                    <a:pt x="559" y="468"/>
                  </a:lnTo>
                  <a:lnTo>
                    <a:pt x="561" y="466"/>
                  </a:lnTo>
                  <a:lnTo>
                    <a:pt x="562" y="466"/>
                  </a:lnTo>
                  <a:lnTo>
                    <a:pt x="563" y="460"/>
                  </a:lnTo>
                  <a:lnTo>
                    <a:pt x="564" y="459"/>
                  </a:lnTo>
                  <a:lnTo>
                    <a:pt x="566" y="459"/>
                  </a:lnTo>
                  <a:lnTo>
                    <a:pt x="569" y="458"/>
                  </a:lnTo>
                  <a:lnTo>
                    <a:pt x="570" y="458"/>
                  </a:lnTo>
                  <a:lnTo>
                    <a:pt x="571" y="456"/>
                  </a:lnTo>
                  <a:lnTo>
                    <a:pt x="573" y="451"/>
                  </a:lnTo>
                  <a:lnTo>
                    <a:pt x="574" y="450"/>
                  </a:lnTo>
                  <a:lnTo>
                    <a:pt x="576" y="450"/>
                  </a:lnTo>
                  <a:lnTo>
                    <a:pt x="578" y="450"/>
                  </a:lnTo>
                  <a:lnTo>
                    <a:pt x="579" y="450"/>
                  </a:lnTo>
                  <a:lnTo>
                    <a:pt x="581" y="449"/>
                  </a:lnTo>
                  <a:lnTo>
                    <a:pt x="581" y="448"/>
                  </a:lnTo>
                  <a:lnTo>
                    <a:pt x="582" y="447"/>
                  </a:lnTo>
                  <a:lnTo>
                    <a:pt x="583" y="446"/>
                  </a:lnTo>
                  <a:lnTo>
                    <a:pt x="584" y="446"/>
                  </a:lnTo>
                  <a:lnTo>
                    <a:pt x="586" y="445"/>
                  </a:lnTo>
                  <a:lnTo>
                    <a:pt x="589" y="444"/>
                  </a:lnTo>
                  <a:lnTo>
                    <a:pt x="589" y="443"/>
                  </a:lnTo>
                  <a:lnTo>
                    <a:pt x="590" y="441"/>
                  </a:lnTo>
                  <a:lnTo>
                    <a:pt x="592" y="437"/>
                  </a:lnTo>
                  <a:lnTo>
                    <a:pt x="592" y="433"/>
                  </a:lnTo>
                  <a:lnTo>
                    <a:pt x="592" y="432"/>
                  </a:lnTo>
                  <a:lnTo>
                    <a:pt x="591" y="430"/>
                  </a:lnTo>
                  <a:lnTo>
                    <a:pt x="590" y="428"/>
                  </a:lnTo>
                  <a:lnTo>
                    <a:pt x="590" y="425"/>
                  </a:lnTo>
                  <a:lnTo>
                    <a:pt x="590" y="424"/>
                  </a:lnTo>
                  <a:lnTo>
                    <a:pt x="590" y="423"/>
                  </a:lnTo>
                  <a:lnTo>
                    <a:pt x="594" y="419"/>
                  </a:lnTo>
                  <a:lnTo>
                    <a:pt x="595" y="418"/>
                  </a:lnTo>
                  <a:lnTo>
                    <a:pt x="595" y="417"/>
                  </a:lnTo>
                  <a:lnTo>
                    <a:pt x="595" y="415"/>
                  </a:lnTo>
                  <a:lnTo>
                    <a:pt x="595" y="413"/>
                  </a:lnTo>
                  <a:lnTo>
                    <a:pt x="595" y="409"/>
                  </a:lnTo>
                  <a:lnTo>
                    <a:pt x="593" y="407"/>
                  </a:lnTo>
                  <a:lnTo>
                    <a:pt x="593" y="405"/>
                  </a:lnTo>
                  <a:lnTo>
                    <a:pt x="593" y="403"/>
                  </a:lnTo>
                  <a:lnTo>
                    <a:pt x="593" y="400"/>
                  </a:lnTo>
                  <a:lnTo>
                    <a:pt x="592" y="398"/>
                  </a:lnTo>
                  <a:lnTo>
                    <a:pt x="590" y="395"/>
                  </a:lnTo>
                  <a:lnTo>
                    <a:pt x="589" y="394"/>
                  </a:lnTo>
                  <a:lnTo>
                    <a:pt x="589" y="392"/>
                  </a:lnTo>
                  <a:lnTo>
                    <a:pt x="589" y="388"/>
                  </a:lnTo>
                  <a:lnTo>
                    <a:pt x="588" y="386"/>
                  </a:lnTo>
                  <a:lnTo>
                    <a:pt x="588" y="384"/>
                  </a:lnTo>
                  <a:lnTo>
                    <a:pt x="586" y="380"/>
                  </a:lnTo>
                  <a:lnTo>
                    <a:pt x="586" y="377"/>
                  </a:lnTo>
                  <a:lnTo>
                    <a:pt x="586" y="375"/>
                  </a:lnTo>
                  <a:lnTo>
                    <a:pt x="587" y="372"/>
                  </a:lnTo>
                  <a:lnTo>
                    <a:pt x="588" y="371"/>
                  </a:lnTo>
                  <a:lnTo>
                    <a:pt x="587" y="371"/>
                  </a:lnTo>
                  <a:lnTo>
                    <a:pt x="587" y="370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3" y="365"/>
                  </a:lnTo>
                  <a:lnTo>
                    <a:pt x="581" y="363"/>
                  </a:lnTo>
                  <a:lnTo>
                    <a:pt x="581" y="361"/>
                  </a:lnTo>
                  <a:lnTo>
                    <a:pt x="581" y="357"/>
                  </a:lnTo>
                  <a:lnTo>
                    <a:pt x="581" y="354"/>
                  </a:lnTo>
                  <a:lnTo>
                    <a:pt x="580" y="353"/>
                  </a:lnTo>
                  <a:lnTo>
                    <a:pt x="579" y="352"/>
                  </a:lnTo>
                  <a:lnTo>
                    <a:pt x="576" y="350"/>
                  </a:lnTo>
                  <a:lnTo>
                    <a:pt x="574" y="348"/>
                  </a:lnTo>
                  <a:lnTo>
                    <a:pt x="573" y="347"/>
                  </a:lnTo>
                  <a:lnTo>
                    <a:pt x="572" y="345"/>
                  </a:lnTo>
                  <a:lnTo>
                    <a:pt x="572" y="342"/>
                  </a:lnTo>
                  <a:lnTo>
                    <a:pt x="572" y="341"/>
                  </a:lnTo>
                  <a:lnTo>
                    <a:pt x="572" y="340"/>
                  </a:lnTo>
                  <a:lnTo>
                    <a:pt x="573" y="338"/>
                  </a:lnTo>
                  <a:lnTo>
                    <a:pt x="575" y="338"/>
                  </a:lnTo>
                  <a:lnTo>
                    <a:pt x="576" y="337"/>
                  </a:lnTo>
                  <a:lnTo>
                    <a:pt x="577" y="336"/>
                  </a:lnTo>
                  <a:lnTo>
                    <a:pt x="578" y="334"/>
                  </a:lnTo>
                  <a:lnTo>
                    <a:pt x="578" y="333"/>
                  </a:lnTo>
                  <a:lnTo>
                    <a:pt x="577" y="332"/>
                  </a:lnTo>
                  <a:lnTo>
                    <a:pt x="576" y="331"/>
                  </a:lnTo>
                  <a:lnTo>
                    <a:pt x="574" y="329"/>
                  </a:lnTo>
                  <a:lnTo>
                    <a:pt x="573" y="328"/>
                  </a:lnTo>
                  <a:lnTo>
                    <a:pt x="572" y="327"/>
                  </a:lnTo>
                  <a:lnTo>
                    <a:pt x="572" y="326"/>
                  </a:lnTo>
                  <a:lnTo>
                    <a:pt x="573" y="324"/>
                  </a:lnTo>
                  <a:lnTo>
                    <a:pt x="573" y="323"/>
                  </a:lnTo>
                  <a:lnTo>
                    <a:pt x="575" y="322"/>
                  </a:lnTo>
                  <a:lnTo>
                    <a:pt x="578" y="320"/>
                  </a:lnTo>
                  <a:lnTo>
                    <a:pt x="579" y="319"/>
                  </a:lnTo>
                  <a:lnTo>
                    <a:pt x="581" y="317"/>
                  </a:lnTo>
                  <a:lnTo>
                    <a:pt x="583" y="313"/>
                  </a:lnTo>
                  <a:lnTo>
                    <a:pt x="586" y="310"/>
                  </a:lnTo>
                  <a:lnTo>
                    <a:pt x="588" y="307"/>
                  </a:lnTo>
                  <a:lnTo>
                    <a:pt x="588" y="306"/>
                  </a:lnTo>
                  <a:lnTo>
                    <a:pt x="588" y="305"/>
                  </a:lnTo>
                  <a:lnTo>
                    <a:pt x="587" y="301"/>
                  </a:lnTo>
                  <a:lnTo>
                    <a:pt x="587" y="300"/>
                  </a:lnTo>
                  <a:lnTo>
                    <a:pt x="588" y="299"/>
                  </a:lnTo>
                  <a:lnTo>
                    <a:pt x="590" y="297"/>
                  </a:lnTo>
                  <a:lnTo>
                    <a:pt x="590" y="296"/>
                  </a:lnTo>
                  <a:lnTo>
                    <a:pt x="590" y="295"/>
                  </a:lnTo>
                  <a:lnTo>
                    <a:pt x="590" y="294"/>
                  </a:lnTo>
                  <a:lnTo>
                    <a:pt x="591" y="293"/>
                  </a:lnTo>
                  <a:lnTo>
                    <a:pt x="592" y="292"/>
                  </a:lnTo>
                  <a:lnTo>
                    <a:pt x="592" y="291"/>
                  </a:lnTo>
                  <a:lnTo>
                    <a:pt x="591" y="290"/>
                  </a:lnTo>
                  <a:lnTo>
                    <a:pt x="591" y="289"/>
                  </a:lnTo>
                  <a:lnTo>
                    <a:pt x="588" y="288"/>
                  </a:lnTo>
                  <a:lnTo>
                    <a:pt x="587" y="287"/>
                  </a:lnTo>
                  <a:lnTo>
                    <a:pt x="587" y="286"/>
                  </a:lnTo>
                  <a:lnTo>
                    <a:pt x="587" y="285"/>
                  </a:lnTo>
                  <a:lnTo>
                    <a:pt x="588" y="282"/>
                  </a:lnTo>
                  <a:lnTo>
                    <a:pt x="588" y="281"/>
                  </a:lnTo>
                  <a:lnTo>
                    <a:pt x="587" y="279"/>
                  </a:lnTo>
                  <a:lnTo>
                    <a:pt x="583" y="276"/>
                  </a:lnTo>
                  <a:lnTo>
                    <a:pt x="581" y="274"/>
                  </a:lnTo>
                  <a:lnTo>
                    <a:pt x="578" y="272"/>
                  </a:lnTo>
                  <a:lnTo>
                    <a:pt x="577" y="272"/>
                  </a:lnTo>
                  <a:lnTo>
                    <a:pt x="576" y="273"/>
                  </a:lnTo>
                  <a:lnTo>
                    <a:pt x="575" y="273"/>
                  </a:lnTo>
                  <a:lnTo>
                    <a:pt x="573" y="272"/>
                  </a:lnTo>
                  <a:lnTo>
                    <a:pt x="573" y="271"/>
                  </a:lnTo>
                  <a:lnTo>
                    <a:pt x="573" y="269"/>
                  </a:lnTo>
                  <a:lnTo>
                    <a:pt x="573" y="266"/>
                  </a:lnTo>
                  <a:lnTo>
                    <a:pt x="573" y="264"/>
                  </a:lnTo>
                  <a:lnTo>
                    <a:pt x="573" y="263"/>
                  </a:lnTo>
                  <a:lnTo>
                    <a:pt x="571" y="258"/>
                  </a:lnTo>
                  <a:lnTo>
                    <a:pt x="570" y="256"/>
                  </a:lnTo>
                  <a:lnTo>
                    <a:pt x="570" y="253"/>
                  </a:lnTo>
                  <a:lnTo>
                    <a:pt x="569" y="245"/>
                  </a:lnTo>
                  <a:lnTo>
                    <a:pt x="570" y="243"/>
                  </a:lnTo>
                  <a:lnTo>
                    <a:pt x="571" y="242"/>
                  </a:lnTo>
                  <a:lnTo>
                    <a:pt x="578" y="235"/>
                  </a:lnTo>
                  <a:lnTo>
                    <a:pt x="580" y="233"/>
                  </a:lnTo>
                  <a:lnTo>
                    <a:pt x="581" y="233"/>
                  </a:lnTo>
                  <a:lnTo>
                    <a:pt x="583" y="233"/>
                  </a:lnTo>
                  <a:lnTo>
                    <a:pt x="586" y="233"/>
                  </a:lnTo>
                  <a:lnTo>
                    <a:pt x="587" y="233"/>
                  </a:lnTo>
                  <a:lnTo>
                    <a:pt x="588" y="233"/>
                  </a:lnTo>
                  <a:lnTo>
                    <a:pt x="588" y="232"/>
                  </a:lnTo>
                  <a:lnTo>
                    <a:pt x="587" y="231"/>
                  </a:lnTo>
                  <a:lnTo>
                    <a:pt x="585" y="229"/>
                  </a:lnTo>
                  <a:lnTo>
                    <a:pt x="585" y="228"/>
                  </a:lnTo>
                  <a:lnTo>
                    <a:pt x="586" y="227"/>
                  </a:lnTo>
                  <a:lnTo>
                    <a:pt x="586" y="226"/>
                  </a:lnTo>
                  <a:lnTo>
                    <a:pt x="588" y="226"/>
                  </a:lnTo>
                  <a:lnTo>
                    <a:pt x="590" y="226"/>
                  </a:lnTo>
                  <a:lnTo>
                    <a:pt x="591" y="225"/>
                  </a:lnTo>
                  <a:lnTo>
                    <a:pt x="593" y="222"/>
                  </a:lnTo>
                  <a:lnTo>
                    <a:pt x="593" y="221"/>
                  </a:lnTo>
                  <a:lnTo>
                    <a:pt x="594" y="220"/>
                  </a:lnTo>
                  <a:lnTo>
                    <a:pt x="596" y="215"/>
                  </a:lnTo>
                  <a:lnTo>
                    <a:pt x="597" y="213"/>
                  </a:lnTo>
                  <a:lnTo>
                    <a:pt x="599" y="210"/>
                  </a:lnTo>
                  <a:lnTo>
                    <a:pt x="599" y="207"/>
                  </a:lnTo>
                  <a:lnTo>
                    <a:pt x="600" y="206"/>
                  </a:lnTo>
                  <a:lnTo>
                    <a:pt x="600" y="205"/>
                  </a:lnTo>
                  <a:lnTo>
                    <a:pt x="602" y="205"/>
                  </a:lnTo>
                  <a:lnTo>
                    <a:pt x="603" y="206"/>
                  </a:lnTo>
                  <a:lnTo>
                    <a:pt x="604" y="207"/>
                  </a:lnTo>
                  <a:lnTo>
                    <a:pt x="605" y="206"/>
                  </a:lnTo>
                  <a:lnTo>
                    <a:pt x="606" y="204"/>
                  </a:lnTo>
                  <a:lnTo>
                    <a:pt x="607" y="201"/>
                  </a:lnTo>
                  <a:lnTo>
                    <a:pt x="607" y="200"/>
                  </a:lnTo>
                  <a:lnTo>
                    <a:pt x="609" y="198"/>
                  </a:lnTo>
                  <a:lnTo>
                    <a:pt x="611" y="198"/>
                  </a:lnTo>
                  <a:lnTo>
                    <a:pt x="613" y="196"/>
                  </a:lnTo>
                  <a:lnTo>
                    <a:pt x="615" y="196"/>
                  </a:lnTo>
                  <a:lnTo>
                    <a:pt x="617" y="194"/>
                  </a:lnTo>
                  <a:lnTo>
                    <a:pt x="618" y="192"/>
                  </a:lnTo>
                  <a:lnTo>
                    <a:pt x="619" y="190"/>
                  </a:lnTo>
                  <a:lnTo>
                    <a:pt x="619" y="186"/>
                  </a:lnTo>
                  <a:lnTo>
                    <a:pt x="620" y="186"/>
                  </a:lnTo>
                  <a:lnTo>
                    <a:pt x="620" y="185"/>
                  </a:lnTo>
                  <a:lnTo>
                    <a:pt x="621" y="183"/>
                  </a:lnTo>
                  <a:lnTo>
                    <a:pt x="623" y="179"/>
                  </a:lnTo>
                  <a:lnTo>
                    <a:pt x="626" y="175"/>
                  </a:lnTo>
                  <a:lnTo>
                    <a:pt x="628" y="174"/>
                  </a:lnTo>
                  <a:lnTo>
                    <a:pt x="629" y="173"/>
                  </a:lnTo>
                  <a:lnTo>
                    <a:pt x="629" y="172"/>
                  </a:lnTo>
                  <a:lnTo>
                    <a:pt x="628" y="171"/>
                  </a:lnTo>
                  <a:lnTo>
                    <a:pt x="627" y="170"/>
                  </a:lnTo>
                  <a:lnTo>
                    <a:pt x="627" y="168"/>
                  </a:lnTo>
                  <a:lnTo>
                    <a:pt x="627" y="167"/>
                  </a:lnTo>
                  <a:lnTo>
                    <a:pt x="627" y="166"/>
                  </a:lnTo>
                  <a:lnTo>
                    <a:pt x="629" y="165"/>
                  </a:lnTo>
                  <a:lnTo>
                    <a:pt x="629" y="163"/>
                  </a:lnTo>
                  <a:lnTo>
                    <a:pt x="630" y="162"/>
                  </a:lnTo>
                  <a:lnTo>
                    <a:pt x="629" y="160"/>
                  </a:lnTo>
                  <a:lnTo>
                    <a:pt x="627" y="157"/>
                  </a:lnTo>
                  <a:lnTo>
                    <a:pt x="627" y="155"/>
                  </a:lnTo>
                  <a:lnTo>
                    <a:pt x="628" y="152"/>
                  </a:lnTo>
                  <a:lnTo>
                    <a:pt x="629" y="152"/>
                  </a:lnTo>
                  <a:lnTo>
                    <a:pt x="629" y="151"/>
                  </a:lnTo>
                  <a:lnTo>
                    <a:pt x="630" y="151"/>
                  </a:lnTo>
                  <a:lnTo>
                    <a:pt x="631" y="149"/>
                  </a:lnTo>
                  <a:lnTo>
                    <a:pt x="632" y="149"/>
                  </a:lnTo>
                  <a:lnTo>
                    <a:pt x="633" y="148"/>
                  </a:lnTo>
                  <a:lnTo>
                    <a:pt x="634" y="147"/>
                  </a:lnTo>
                  <a:lnTo>
                    <a:pt x="635" y="145"/>
                  </a:lnTo>
                  <a:lnTo>
                    <a:pt x="636" y="145"/>
                  </a:lnTo>
                  <a:lnTo>
                    <a:pt x="638" y="144"/>
                  </a:lnTo>
                  <a:lnTo>
                    <a:pt x="639" y="143"/>
                  </a:lnTo>
                  <a:lnTo>
                    <a:pt x="640" y="142"/>
                  </a:lnTo>
                  <a:lnTo>
                    <a:pt x="640" y="141"/>
                  </a:lnTo>
                  <a:lnTo>
                    <a:pt x="640" y="139"/>
                  </a:lnTo>
                  <a:lnTo>
                    <a:pt x="641" y="137"/>
                  </a:lnTo>
                  <a:lnTo>
                    <a:pt x="642" y="137"/>
                  </a:lnTo>
                  <a:lnTo>
                    <a:pt x="644" y="136"/>
                  </a:lnTo>
                  <a:lnTo>
                    <a:pt x="645" y="136"/>
                  </a:lnTo>
                  <a:lnTo>
                    <a:pt x="647" y="135"/>
                  </a:lnTo>
                  <a:lnTo>
                    <a:pt x="648" y="134"/>
                  </a:lnTo>
                  <a:lnTo>
                    <a:pt x="650" y="133"/>
                  </a:lnTo>
                  <a:lnTo>
                    <a:pt x="651" y="130"/>
                  </a:lnTo>
                  <a:lnTo>
                    <a:pt x="653" y="129"/>
                  </a:lnTo>
                  <a:lnTo>
                    <a:pt x="655" y="127"/>
                  </a:lnTo>
                  <a:lnTo>
                    <a:pt x="655" y="126"/>
                  </a:lnTo>
                  <a:lnTo>
                    <a:pt x="655" y="123"/>
                  </a:lnTo>
                  <a:lnTo>
                    <a:pt x="656" y="122"/>
                  </a:lnTo>
                  <a:lnTo>
                    <a:pt x="657" y="121"/>
                  </a:lnTo>
                  <a:lnTo>
                    <a:pt x="659" y="120"/>
                  </a:lnTo>
                  <a:lnTo>
                    <a:pt x="660" y="120"/>
                  </a:lnTo>
                  <a:lnTo>
                    <a:pt x="660" y="118"/>
                  </a:lnTo>
                  <a:lnTo>
                    <a:pt x="660" y="116"/>
                  </a:lnTo>
                  <a:lnTo>
                    <a:pt x="661" y="115"/>
                  </a:lnTo>
                  <a:lnTo>
                    <a:pt x="662" y="114"/>
                  </a:lnTo>
                  <a:lnTo>
                    <a:pt x="663" y="115"/>
                  </a:lnTo>
                  <a:lnTo>
                    <a:pt x="664" y="116"/>
                  </a:lnTo>
                  <a:lnTo>
                    <a:pt x="663" y="118"/>
                  </a:lnTo>
                  <a:lnTo>
                    <a:pt x="664" y="119"/>
                  </a:lnTo>
                  <a:lnTo>
                    <a:pt x="665" y="121"/>
                  </a:lnTo>
                  <a:lnTo>
                    <a:pt x="666" y="122"/>
                  </a:lnTo>
                  <a:lnTo>
                    <a:pt x="668" y="122"/>
                  </a:lnTo>
                  <a:lnTo>
                    <a:pt x="669" y="122"/>
                  </a:lnTo>
                  <a:lnTo>
                    <a:pt x="670" y="121"/>
                  </a:lnTo>
                  <a:lnTo>
                    <a:pt x="671" y="119"/>
                  </a:lnTo>
                  <a:lnTo>
                    <a:pt x="672" y="117"/>
                  </a:lnTo>
                  <a:lnTo>
                    <a:pt x="673" y="117"/>
                  </a:lnTo>
                  <a:lnTo>
                    <a:pt x="675" y="117"/>
                  </a:lnTo>
                  <a:lnTo>
                    <a:pt x="676" y="118"/>
                  </a:lnTo>
                  <a:lnTo>
                    <a:pt x="676" y="120"/>
                  </a:lnTo>
                  <a:lnTo>
                    <a:pt x="676" y="121"/>
                  </a:lnTo>
                  <a:lnTo>
                    <a:pt x="678" y="121"/>
                  </a:lnTo>
                  <a:lnTo>
                    <a:pt x="679" y="121"/>
                  </a:lnTo>
                  <a:lnTo>
                    <a:pt x="679" y="120"/>
                  </a:lnTo>
                  <a:lnTo>
                    <a:pt x="680" y="119"/>
                  </a:lnTo>
                  <a:lnTo>
                    <a:pt x="680" y="117"/>
                  </a:lnTo>
                  <a:lnTo>
                    <a:pt x="680" y="116"/>
                  </a:lnTo>
                  <a:lnTo>
                    <a:pt x="682" y="116"/>
                  </a:lnTo>
                  <a:lnTo>
                    <a:pt x="684" y="117"/>
                  </a:lnTo>
                  <a:lnTo>
                    <a:pt x="685" y="117"/>
                  </a:lnTo>
                  <a:lnTo>
                    <a:pt x="687" y="117"/>
                  </a:lnTo>
                  <a:lnTo>
                    <a:pt x="691" y="114"/>
                  </a:lnTo>
                  <a:lnTo>
                    <a:pt x="692" y="114"/>
                  </a:lnTo>
                  <a:lnTo>
                    <a:pt x="694" y="115"/>
                  </a:lnTo>
                  <a:lnTo>
                    <a:pt x="696" y="118"/>
                  </a:lnTo>
                  <a:lnTo>
                    <a:pt x="697" y="119"/>
                  </a:lnTo>
                  <a:lnTo>
                    <a:pt x="698" y="119"/>
                  </a:lnTo>
                  <a:lnTo>
                    <a:pt x="701" y="118"/>
                  </a:lnTo>
                  <a:lnTo>
                    <a:pt x="705" y="116"/>
                  </a:lnTo>
                  <a:lnTo>
                    <a:pt x="707" y="116"/>
                  </a:lnTo>
                  <a:lnTo>
                    <a:pt x="708" y="116"/>
                  </a:lnTo>
                  <a:lnTo>
                    <a:pt x="709" y="117"/>
                  </a:lnTo>
                  <a:lnTo>
                    <a:pt x="710" y="117"/>
                  </a:lnTo>
                  <a:lnTo>
                    <a:pt x="711" y="117"/>
                  </a:lnTo>
                  <a:lnTo>
                    <a:pt x="712" y="117"/>
                  </a:lnTo>
                  <a:lnTo>
                    <a:pt x="714" y="117"/>
                  </a:lnTo>
                  <a:lnTo>
                    <a:pt x="714" y="116"/>
                  </a:lnTo>
                  <a:lnTo>
                    <a:pt x="715" y="115"/>
                  </a:lnTo>
                  <a:lnTo>
                    <a:pt x="715" y="114"/>
                  </a:lnTo>
                  <a:lnTo>
                    <a:pt x="715" y="112"/>
                  </a:lnTo>
                  <a:lnTo>
                    <a:pt x="715" y="111"/>
                  </a:lnTo>
                  <a:lnTo>
                    <a:pt x="716" y="110"/>
                  </a:lnTo>
                  <a:lnTo>
                    <a:pt x="717" y="109"/>
                  </a:lnTo>
                  <a:lnTo>
                    <a:pt x="719" y="110"/>
                  </a:lnTo>
                  <a:lnTo>
                    <a:pt x="722" y="109"/>
                  </a:lnTo>
                  <a:lnTo>
                    <a:pt x="723" y="109"/>
                  </a:lnTo>
                  <a:lnTo>
                    <a:pt x="724" y="107"/>
                  </a:lnTo>
                  <a:lnTo>
                    <a:pt x="724" y="106"/>
                  </a:lnTo>
                  <a:lnTo>
                    <a:pt x="725" y="104"/>
                  </a:lnTo>
                  <a:lnTo>
                    <a:pt x="726" y="104"/>
                  </a:lnTo>
                  <a:lnTo>
                    <a:pt x="728" y="104"/>
                  </a:lnTo>
                  <a:lnTo>
                    <a:pt x="728" y="102"/>
                  </a:lnTo>
                  <a:lnTo>
                    <a:pt x="728" y="100"/>
                  </a:lnTo>
                  <a:lnTo>
                    <a:pt x="728" y="99"/>
                  </a:lnTo>
                  <a:lnTo>
                    <a:pt x="730" y="97"/>
                  </a:lnTo>
                  <a:lnTo>
                    <a:pt x="731" y="96"/>
                  </a:lnTo>
                  <a:lnTo>
                    <a:pt x="732" y="96"/>
                  </a:lnTo>
                  <a:lnTo>
                    <a:pt x="733" y="96"/>
                  </a:lnTo>
                  <a:lnTo>
                    <a:pt x="734" y="96"/>
                  </a:lnTo>
                  <a:lnTo>
                    <a:pt x="734" y="95"/>
                  </a:lnTo>
                  <a:lnTo>
                    <a:pt x="734" y="94"/>
                  </a:lnTo>
                  <a:lnTo>
                    <a:pt x="734" y="93"/>
                  </a:lnTo>
                  <a:lnTo>
                    <a:pt x="733" y="93"/>
                  </a:lnTo>
                  <a:lnTo>
                    <a:pt x="730" y="92"/>
                  </a:lnTo>
                  <a:lnTo>
                    <a:pt x="729" y="92"/>
                  </a:lnTo>
                  <a:lnTo>
                    <a:pt x="729" y="90"/>
                  </a:lnTo>
                  <a:lnTo>
                    <a:pt x="728" y="89"/>
                  </a:lnTo>
                  <a:lnTo>
                    <a:pt x="729" y="89"/>
                  </a:lnTo>
                  <a:lnTo>
                    <a:pt x="729" y="88"/>
                  </a:lnTo>
                  <a:lnTo>
                    <a:pt x="730" y="88"/>
                  </a:lnTo>
                  <a:lnTo>
                    <a:pt x="731" y="88"/>
                  </a:lnTo>
                  <a:lnTo>
                    <a:pt x="733" y="87"/>
                  </a:lnTo>
                  <a:lnTo>
                    <a:pt x="736" y="88"/>
                  </a:lnTo>
                  <a:lnTo>
                    <a:pt x="737" y="88"/>
                  </a:lnTo>
                  <a:lnTo>
                    <a:pt x="739" y="87"/>
                  </a:lnTo>
                  <a:lnTo>
                    <a:pt x="743" y="87"/>
                  </a:lnTo>
                  <a:lnTo>
                    <a:pt x="745" y="86"/>
                  </a:lnTo>
                  <a:lnTo>
                    <a:pt x="746" y="86"/>
                  </a:lnTo>
                  <a:lnTo>
                    <a:pt x="747" y="87"/>
                  </a:lnTo>
                  <a:lnTo>
                    <a:pt x="749" y="87"/>
                  </a:lnTo>
                  <a:lnTo>
                    <a:pt x="751" y="86"/>
                  </a:lnTo>
                  <a:lnTo>
                    <a:pt x="752" y="85"/>
                  </a:lnTo>
                  <a:lnTo>
                    <a:pt x="752" y="84"/>
                  </a:lnTo>
                  <a:lnTo>
                    <a:pt x="753" y="84"/>
                  </a:lnTo>
                  <a:lnTo>
                    <a:pt x="754" y="82"/>
                  </a:lnTo>
                  <a:lnTo>
                    <a:pt x="755" y="81"/>
                  </a:lnTo>
                  <a:lnTo>
                    <a:pt x="756" y="80"/>
                  </a:lnTo>
                  <a:lnTo>
                    <a:pt x="756" y="78"/>
                  </a:lnTo>
                  <a:lnTo>
                    <a:pt x="757" y="76"/>
                  </a:lnTo>
                  <a:lnTo>
                    <a:pt x="757" y="75"/>
                  </a:lnTo>
                  <a:lnTo>
                    <a:pt x="758" y="75"/>
                  </a:lnTo>
                  <a:lnTo>
                    <a:pt x="759" y="75"/>
                  </a:lnTo>
                  <a:lnTo>
                    <a:pt x="760" y="77"/>
                  </a:lnTo>
                  <a:lnTo>
                    <a:pt x="761" y="77"/>
                  </a:lnTo>
                  <a:lnTo>
                    <a:pt x="761" y="78"/>
                  </a:lnTo>
                  <a:lnTo>
                    <a:pt x="762" y="77"/>
                  </a:lnTo>
                  <a:lnTo>
                    <a:pt x="762" y="76"/>
                  </a:lnTo>
                  <a:lnTo>
                    <a:pt x="762" y="73"/>
                  </a:lnTo>
                  <a:lnTo>
                    <a:pt x="763" y="71"/>
                  </a:lnTo>
                  <a:lnTo>
                    <a:pt x="763" y="70"/>
                  </a:lnTo>
                  <a:lnTo>
                    <a:pt x="764" y="70"/>
                  </a:lnTo>
                  <a:lnTo>
                    <a:pt x="765" y="69"/>
                  </a:lnTo>
                  <a:lnTo>
                    <a:pt x="765" y="65"/>
                  </a:lnTo>
                  <a:lnTo>
                    <a:pt x="765" y="64"/>
                  </a:lnTo>
                  <a:lnTo>
                    <a:pt x="766" y="63"/>
                  </a:lnTo>
                  <a:lnTo>
                    <a:pt x="767" y="62"/>
                  </a:lnTo>
                  <a:lnTo>
                    <a:pt x="769" y="62"/>
                  </a:lnTo>
                  <a:lnTo>
                    <a:pt x="771" y="61"/>
                  </a:lnTo>
                  <a:lnTo>
                    <a:pt x="773" y="59"/>
                  </a:lnTo>
                  <a:lnTo>
                    <a:pt x="775" y="56"/>
                  </a:lnTo>
                  <a:lnTo>
                    <a:pt x="776" y="54"/>
                  </a:lnTo>
                  <a:lnTo>
                    <a:pt x="777" y="54"/>
                  </a:lnTo>
                  <a:lnTo>
                    <a:pt x="777" y="53"/>
                  </a:lnTo>
                  <a:lnTo>
                    <a:pt x="778" y="53"/>
                  </a:lnTo>
                  <a:lnTo>
                    <a:pt x="779" y="53"/>
                  </a:lnTo>
                  <a:lnTo>
                    <a:pt x="782" y="52"/>
                  </a:lnTo>
                  <a:lnTo>
                    <a:pt x="783" y="50"/>
                  </a:lnTo>
                  <a:lnTo>
                    <a:pt x="784" y="49"/>
                  </a:lnTo>
                  <a:lnTo>
                    <a:pt x="784" y="47"/>
                  </a:lnTo>
                  <a:lnTo>
                    <a:pt x="784" y="45"/>
                  </a:lnTo>
                  <a:lnTo>
                    <a:pt x="785" y="45"/>
                  </a:lnTo>
                  <a:lnTo>
                    <a:pt x="786" y="43"/>
                  </a:lnTo>
                  <a:lnTo>
                    <a:pt x="788" y="41"/>
                  </a:lnTo>
                  <a:lnTo>
                    <a:pt x="789" y="40"/>
                  </a:lnTo>
                  <a:lnTo>
                    <a:pt x="788" y="38"/>
                  </a:lnTo>
                  <a:lnTo>
                    <a:pt x="788" y="37"/>
                  </a:lnTo>
                  <a:lnTo>
                    <a:pt x="787" y="35"/>
                  </a:lnTo>
                  <a:lnTo>
                    <a:pt x="785" y="33"/>
                  </a:lnTo>
                  <a:lnTo>
                    <a:pt x="782" y="31"/>
                  </a:lnTo>
                  <a:lnTo>
                    <a:pt x="781" y="30"/>
                  </a:lnTo>
                  <a:lnTo>
                    <a:pt x="779" y="28"/>
                  </a:lnTo>
                  <a:lnTo>
                    <a:pt x="778" y="27"/>
                  </a:lnTo>
                  <a:lnTo>
                    <a:pt x="777" y="25"/>
                  </a:lnTo>
                  <a:lnTo>
                    <a:pt x="777" y="24"/>
                  </a:lnTo>
                  <a:lnTo>
                    <a:pt x="777" y="23"/>
                  </a:lnTo>
                  <a:lnTo>
                    <a:pt x="777" y="22"/>
                  </a:lnTo>
                  <a:lnTo>
                    <a:pt x="778" y="21"/>
                  </a:lnTo>
                  <a:lnTo>
                    <a:pt x="778" y="19"/>
                  </a:lnTo>
                  <a:lnTo>
                    <a:pt x="778" y="17"/>
                  </a:lnTo>
                  <a:lnTo>
                    <a:pt x="778" y="16"/>
                  </a:lnTo>
                  <a:lnTo>
                    <a:pt x="779" y="15"/>
                  </a:lnTo>
                  <a:lnTo>
                    <a:pt x="781" y="15"/>
                  </a:lnTo>
                  <a:lnTo>
                    <a:pt x="782" y="15"/>
                  </a:lnTo>
                  <a:lnTo>
                    <a:pt x="782" y="14"/>
                  </a:lnTo>
                  <a:lnTo>
                    <a:pt x="781" y="12"/>
                  </a:lnTo>
                  <a:lnTo>
                    <a:pt x="781" y="10"/>
                  </a:lnTo>
                  <a:lnTo>
                    <a:pt x="781" y="8"/>
                  </a:lnTo>
                  <a:lnTo>
                    <a:pt x="781" y="6"/>
                  </a:lnTo>
                  <a:lnTo>
                    <a:pt x="785" y="3"/>
                  </a:lnTo>
                  <a:lnTo>
                    <a:pt x="786" y="2"/>
                  </a:lnTo>
                  <a:lnTo>
                    <a:pt x="787" y="0"/>
                  </a:lnTo>
                  <a:lnTo>
                    <a:pt x="789" y="2"/>
                  </a:lnTo>
                  <a:lnTo>
                    <a:pt x="789" y="3"/>
                  </a:lnTo>
                  <a:lnTo>
                    <a:pt x="792" y="5"/>
                  </a:lnTo>
                  <a:lnTo>
                    <a:pt x="793" y="8"/>
                  </a:lnTo>
                  <a:lnTo>
                    <a:pt x="796" y="11"/>
                  </a:lnTo>
                  <a:lnTo>
                    <a:pt x="798" y="12"/>
                  </a:lnTo>
                  <a:lnTo>
                    <a:pt x="799" y="13"/>
                  </a:lnTo>
                  <a:lnTo>
                    <a:pt x="801" y="14"/>
                  </a:lnTo>
                  <a:lnTo>
                    <a:pt x="801" y="13"/>
                  </a:lnTo>
                  <a:lnTo>
                    <a:pt x="802" y="13"/>
                  </a:lnTo>
                  <a:lnTo>
                    <a:pt x="803" y="15"/>
                  </a:lnTo>
                  <a:lnTo>
                    <a:pt x="805" y="17"/>
                  </a:lnTo>
                  <a:lnTo>
                    <a:pt x="806" y="17"/>
                  </a:lnTo>
                  <a:lnTo>
                    <a:pt x="807" y="18"/>
                  </a:lnTo>
                  <a:lnTo>
                    <a:pt x="809" y="21"/>
                  </a:lnTo>
                  <a:lnTo>
                    <a:pt x="812" y="24"/>
                  </a:lnTo>
                  <a:lnTo>
                    <a:pt x="814" y="24"/>
                  </a:lnTo>
                  <a:lnTo>
                    <a:pt x="814" y="25"/>
                  </a:lnTo>
                  <a:lnTo>
                    <a:pt x="814" y="26"/>
                  </a:lnTo>
                  <a:lnTo>
                    <a:pt x="814" y="25"/>
                  </a:lnTo>
                  <a:lnTo>
                    <a:pt x="813" y="26"/>
                  </a:lnTo>
                  <a:lnTo>
                    <a:pt x="812" y="26"/>
                  </a:lnTo>
                  <a:lnTo>
                    <a:pt x="811" y="25"/>
                  </a:lnTo>
                  <a:lnTo>
                    <a:pt x="809" y="24"/>
                  </a:lnTo>
                  <a:lnTo>
                    <a:pt x="809" y="25"/>
                  </a:lnTo>
                  <a:lnTo>
                    <a:pt x="808" y="25"/>
                  </a:lnTo>
                  <a:lnTo>
                    <a:pt x="808" y="26"/>
                  </a:lnTo>
                  <a:lnTo>
                    <a:pt x="810" y="26"/>
                  </a:lnTo>
                  <a:lnTo>
                    <a:pt x="811" y="27"/>
                  </a:lnTo>
                  <a:lnTo>
                    <a:pt x="813" y="27"/>
                  </a:lnTo>
                  <a:lnTo>
                    <a:pt x="814" y="28"/>
                  </a:lnTo>
                  <a:lnTo>
                    <a:pt x="814" y="27"/>
                  </a:lnTo>
                  <a:lnTo>
                    <a:pt x="815" y="27"/>
                  </a:lnTo>
                  <a:lnTo>
                    <a:pt x="814" y="27"/>
                  </a:lnTo>
                  <a:lnTo>
                    <a:pt x="815" y="26"/>
                  </a:lnTo>
                  <a:lnTo>
                    <a:pt x="816" y="27"/>
                  </a:lnTo>
                  <a:lnTo>
                    <a:pt x="817" y="28"/>
                  </a:lnTo>
                  <a:lnTo>
                    <a:pt x="818" y="29"/>
                  </a:lnTo>
                  <a:lnTo>
                    <a:pt x="818" y="30"/>
                  </a:lnTo>
                  <a:lnTo>
                    <a:pt x="822" y="32"/>
                  </a:lnTo>
                  <a:lnTo>
                    <a:pt x="825" y="33"/>
                  </a:lnTo>
                  <a:lnTo>
                    <a:pt x="827" y="34"/>
                  </a:lnTo>
                  <a:lnTo>
                    <a:pt x="829" y="33"/>
                  </a:lnTo>
                  <a:lnTo>
                    <a:pt x="831" y="33"/>
                  </a:lnTo>
                  <a:lnTo>
                    <a:pt x="831" y="32"/>
                  </a:lnTo>
                  <a:lnTo>
                    <a:pt x="835" y="35"/>
                  </a:lnTo>
                  <a:lnTo>
                    <a:pt x="839" y="35"/>
                  </a:lnTo>
                  <a:lnTo>
                    <a:pt x="840" y="35"/>
                  </a:lnTo>
                  <a:lnTo>
                    <a:pt x="841" y="35"/>
                  </a:lnTo>
                  <a:lnTo>
                    <a:pt x="842" y="34"/>
                  </a:lnTo>
                  <a:lnTo>
                    <a:pt x="843" y="34"/>
                  </a:lnTo>
                  <a:lnTo>
                    <a:pt x="844" y="34"/>
                  </a:lnTo>
                  <a:lnTo>
                    <a:pt x="844" y="33"/>
                  </a:lnTo>
                  <a:lnTo>
                    <a:pt x="848" y="35"/>
                  </a:lnTo>
                  <a:lnTo>
                    <a:pt x="851" y="35"/>
                  </a:lnTo>
                  <a:lnTo>
                    <a:pt x="851" y="36"/>
                  </a:lnTo>
                  <a:lnTo>
                    <a:pt x="852" y="36"/>
                  </a:lnTo>
                  <a:lnTo>
                    <a:pt x="853" y="36"/>
                  </a:lnTo>
                  <a:lnTo>
                    <a:pt x="854" y="36"/>
                  </a:lnTo>
                  <a:lnTo>
                    <a:pt x="856" y="37"/>
                  </a:lnTo>
                  <a:lnTo>
                    <a:pt x="857" y="37"/>
                  </a:lnTo>
                  <a:lnTo>
                    <a:pt x="857" y="36"/>
                  </a:lnTo>
                  <a:lnTo>
                    <a:pt x="858" y="36"/>
                  </a:lnTo>
                  <a:lnTo>
                    <a:pt x="859" y="36"/>
                  </a:lnTo>
                  <a:lnTo>
                    <a:pt x="863" y="39"/>
                  </a:lnTo>
                  <a:lnTo>
                    <a:pt x="864" y="39"/>
                  </a:lnTo>
                  <a:lnTo>
                    <a:pt x="866" y="39"/>
                  </a:lnTo>
                  <a:lnTo>
                    <a:pt x="866" y="40"/>
                  </a:lnTo>
                  <a:lnTo>
                    <a:pt x="868" y="40"/>
                  </a:lnTo>
                  <a:lnTo>
                    <a:pt x="869" y="41"/>
                  </a:lnTo>
                  <a:lnTo>
                    <a:pt x="870" y="40"/>
                  </a:lnTo>
                  <a:lnTo>
                    <a:pt x="870" y="41"/>
                  </a:lnTo>
                  <a:lnTo>
                    <a:pt x="871" y="40"/>
                  </a:lnTo>
                  <a:lnTo>
                    <a:pt x="872" y="40"/>
                  </a:lnTo>
                  <a:lnTo>
                    <a:pt x="872" y="42"/>
                  </a:lnTo>
                  <a:lnTo>
                    <a:pt x="872" y="44"/>
                  </a:lnTo>
                  <a:lnTo>
                    <a:pt x="872" y="45"/>
                  </a:lnTo>
                  <a:lnTo>
                    <a:pt x="872" y="46"/>
                  </a:lnTo>
                  <a:lnTo>
                    <a:pt x="873" y="47"/>
                  </a:lnTo>
                  <a:lnTo>
                    <a:pt x="876" y="49"/>
                  </a:lnTo>
                  <a:lnTo>
                    <a:pt x="877" y="49"/>
                  </a:lnTo>
                  <a:lnTo>
                    <a:pt x="879" y="49"/>
                  </a:lnTo>
                  <a:lnTo>
                    <a:pt x="881" y="50"/>
                  </a:lnTo>
                  <a:lnTo>
                    <a:pt x="881" y="52"/>
                  </a:lnTo>
                  <a:lnTo>
                    <a:pt x="883" y="56"/>
                  </a:lnTo>
                  <a:lnTo>
                    <a:pt x="883" y="57"/>
                  </a:lnTo>
                  <a:lnTo>
                    <a:pt x="883" y="58"/>
                  </a:lnTo>
                  <a:lnTo>
                    <a:pt x="884" y="59"/>
                  </a:lnTo>
                  <a:lnTo>
                    <a:pt x="884" y="60"/>
                  </a:lnTo>
                  <a:lnTo>
                    <a:pt x="884" y="61"/>
                  </a:lnTo>
                  <a:lnTo>
                    <a:pt x="883" y="60"/>
                  </a:lnTo>
                  <a:lnTo>
                    <a:pt x="883" y="61"/>
                  </a:lnTo>
                  <a:lnTo>
                    <a:pt x="883" y="62"/>
                  </a:lnTo>
                  <a:lnTo>
                    <a:pt x="882" y="64"/>
                  </a:lnTo>
                  <a:lnTo>
                    <a:pt x="882" y="65"/>
                  </a:lnTo>
                  <a:lnTo>
                    <a:pt x="882" y="67"/>
                  </a:lnTo>
                  <a:lnTo>
                    <a:pt x="883" y="68"/>
                  </a:lnTo>
                  <a:lnTo>
                    <a:pt x="882" y="68"/>
                  </a:lnTo>
                  <a:lnTo>
                    <a:pt x="883" y="69"/>
                  </a:lnTo>
                  <a:lnTo>
                    <a:pt x="883" y="70"/>
                  </a:lnTo>
                  <a:lnTo>
                    <a:pt x="881" y="71"/>
                  </a:lnTo>
                  <a:lnTo>
                    <a:pt x="880" y="72"/>
                  </a:lnTo>
                  <a:lnTo>
                    <a:pt x="877" y="73"/>
                  </a:lnTo>
                  <a:lnTo>
                    <a:pt x="878" y="74"/>
                  </a:lnTo>
                  <a:lnTo>
                    <a:pt x="877" y="74"/>
                  </a:lnTo>
                  <a:lnTo>
                    <a:pt x="877" y="75"/>
                  </a:lnTo>
                  <a:lnTo>
                    <a:pt x="876" y="75"/>
                  </a:lnTo>
                  <a:lnTo>
                    <a:pt x="876" y="76"/>
                  </a:lnTo>
                  <a:lnTo>
                    <a:pt x="875" y="76"/>
                  </a:lnTo>
                  <a:lnTo>
                    <a:pt x="874" y="77"/>
                  </a:lnTo>
                  <a:lnTo>
                    <a:pt x="873" y="78"/>
                  </a:lnTo>
                  <a:lnTo>
                    <a:pt x="872" y="79"/>
                  </a:lnTo>
                  <a:lnTo>
                    <a:pt x="871" y="80"/>
                  </a:lnTo>
                  <a:lnTo>
                    <a:pt x="871" y="81"/>
                  </a:lnTo>
                  <a:lnTo>
                    <a:pt x="870" y="82"/>
                  </a:lnTo>
                  <a:lnTo>
                    <a:pt x="869" y="82"/>
                  </a:lnTo>
                  <a:lnTo>
                    <a:pt x="870" y="84"/>
                  </a:lnTo>
                  <a:lnTo>
                    <a:pt x="870" y="85"/>
                  </a:lnTo>
                  <a:lnTo>
                    <a:pt x="870" y="86"/>
                  </a:lnTo>
                  <a:lnTo>
                    <a:pt x="856" y="107"/>
                  </a:lnTo>
                  <a:lnTo>
                    <a:pt x="850" y="116"/>
                  </a:lnTo>
                  <a:lnTo>
                    <a:pt x="849" y="117"/>
                  </a:lnTo>
                  <a:lnTo>
                    <a:pt x="849" y="121"/>
                  </a:lnTo>
                  <a:lnTo>
                    <a:pt x="851" y="144"/>
                  </a:lnTo>
                  <a:lnTo>
                    <a:pt x="853" y="147"/>
                  </a:lnTo>
                  <a:lnTo>
                    <a:pt x="854" y="148"/>
                  </a:lnTo>
                  <a:lnTo>
                    <a:pt x="854" y="149"/>
                  </a:lnTo>
                  <a:lnTo>
                    <a:pt x="856" y="157"/>
                  </a:lnTo>
                  <a:lnTo>
                    <a:pt x="864" y="176"/>
                  </a:lnTo>
                  <a:lnTo>
                    <a:pt x="867" y="185"/>
                  </a:lnTo>
                  <a:lnTo>
                    <a:pt x="868" y="185"/>
                  </a:lnTo>
                  <a:lnTo>
                    <a:pt x="869" y="187"/>
                  </a:lnTo>
                  <a:lnTo>
                    <a:pt x="871" y="188"/>
                  </a:lnTo>
                  <a:lnTo>
                    <a:pt x="875" y="194"/>
                  </a:lnTo>
                  <a:lnTo>
                    <a:pt x="876" y="197"/>
                  </a:lnTo>
                  <a:lnTo>
                    <a:pt x="877" y="200"/>
                  </a:lnTo>
                  <a:lnTo>
                    <a:pt x="877" y="203"/>
                  </a:lnTo>
                  <a:lnTo>
                    <a:pt x="878" y="205"/>
                  </a:lnTo>
                  <a:lnTo>
                    <a:pt x="878" y="206"/>
                  </a:lnTo>
                  <a:lnTo>
                    <a:pt x="880" y="209"/>
                  </a:lnTo>
                  <a:lnTo>
                    <a:pt x="880" y="211"/>
                  </a:lnTo>
                  <a:lnTo>
                    <a:pt x="880" y="212"/>
                  </a:lnTo>
                  <a:lnTo>
                    <a:pt x="879" y="214"/>
                  </a:lnTo>
                  <a:lnTo>
                    <a:pt x="879" y="216"/>
                  </a:lnTo>
                  <a:lnTo>
                    <a:pt x="881" y="221"/>
                  </a:lnTo>
                  <a:lnTo>
                    <a:pt x="882" y="226"/>
                  </a:lnTo>
                  <a:lnTo>
                    <a:pt x="883" y="230"/>
                  </a:lnTo>
                  <a:lnTo>
                    <a:pt x="883" y="232"/>
                  </a:lnTo>
                  <a:lnTo>
                    <a:pt x="884" y="234"/>
                  </a:lnTo>
                  <a:lnTo>
                    <a:pt x="886" y="238"/>
                  </a:lnTo>
                  <a:lnTo>
                    <a:pt x="887" y="240"/>
                  </a:lnTo>
                  <a:lnTo>
                    <a:pt x="890" y="244"/>
                  </a:lnTo>
                  <a:lnTo>
                    <a:pt x="893" y="249"/>
                  </a:lnTo>
                  <a:lnTo>
                    <a:pt x="895" y="253"/>
                  </a:lnTo>
                  <a:lnTo>
                    <a:pt x="896" y="255"/>
                  </a:lnTo>
                  <a:lnTo>
                    <a:pt x="897" y="258"/>
                  </a:lnTo>
                  <a:lnTo>
                    <a:pt x="898" y="261"/>
                  </a:lnTo>
                  <a:lnTo>
                    <a:pt x="901" y="263"/>
                  </a:lnTo>
                  <a:lnTo>
                    <a:pt x="903" y="265"/>
                  </a:lnTo>
                  <a:lnTo>
                    <a:pt x="905" y="265"/>
                  </a:lnTo>
                  <a:lnTo>
                    <a:pt x="908" y="267"/>
                  </a:lnTo>
                  <a:lnTo>
                    <a:pt x="911" y="270"/>
                  </a:lnTo>
                  <a:lnTo>
                    <a:pt x="911" y="272"/>
                  </a:lnTo>
                  <a:lnTo>
                    <a:pt x="911" y="273"/>
                  </a:lnTo>
                  <a:lnTo>
                    <a:pt x="909" y="275"/>
                  </a:lnTo>
                  <a:lnTo>
                    <a:pt x="908" y="276"/>
                  </a:lnTo>
                  <a:lnTo>
                    <a:pt x="908" y="281"/>
                  </a:lnTo>
                  <a:lnTo>
                    <a:pt x="906" y="289"/>
                  </a:lnTo>
                  <a:lnTo>
                    <a:pt x="905" y="293"/>
                  </a:lnTo>
                  <a:lnTo>
                    <a:pt x="904" y="296"/>
                  </a:lnTo>
                  <a:lnTo>
                    <a:pt x="901" y="299"/>
                  </a:lnTo>
                  <a:lnTo>
                    <a:pt x="899" y="302"/>
                  </a:lnTo>
                  <a:lnTo>
                    <a:pt x="896" y="305"/>
                  </a:lnTo>
                  <a:lnTo>
                    <a:pt x="893" y="308"/>
                  </a:lnTo>
                  <a:lnTo>
                    <a:pt x="892" y="310"/>
                  </a:lnTo>
                  <a:lnTo>
                    <a:pt x="889" y="311"/>
                  </a:lnTo>
                  <a:lnTo>
                    <a:pt x="884" y="314"/>
                  </a:lnTo>
                  <a:lnTo>
                    <a:pt x="884" y="315"/>
                  </a:lnTo>
                  <a:lnTo>
                    <a:pt x="883" y="316"/>
                  </a:lnTo>
                  <a:lnTo>
                    <a:pt x="883" y="317"/>
                  </a:lnTo>
                  <a:lnTo>
                    <a:pt x="884" y="320"/>
                  </a:lnTo>
                  <a:lnTo>
                    <a:pt x="884" y="321"/>
                  </a:lnTo>
                  <a:lnTo>
                    <a:pt x="883" y="323"/>
                  </a:lnTo>
                  <a:lnTo>
                    <a:pt x="880" y="329"/>
                  </a:lnTo>
                  <a:lnTo>
                    <a:pt x="879" y="330"/>
                  </a:lnTo>
                  <a:lnTo>
                    <a:pt x="877" y="332"/>
                  </a:lnTo>
                  <a:lnTo>
                    <a:pt x="876" y="333"/>
                  </a:lnTo>
                  <a:lnTo>
                    <a:pt x="875" y="335"/>
                  </a:lnTo>
                  <a:lnTo>
                    <a:pt x="875" y="336"/>
                  </a:lnTo>
                  <a:lnTo>
                    <a:pt x="875" y="339"/>
                  </a:lnTo>
                  <a:lnTo>
                    <a:pt x="876" y="341"/>
                  </a:lnTo>
                  <a:lnTo>
                    <a:pt x="877" y="342"/>
                  </a:lnTo>
                  <a:lnTo>
                    <a:pt x="880" y="346"/>
                  </a:lnTo>
                  <a:lnTo>
                    <a:pt x="882" y="348"/>
                  </a:lnTo>
                  <a:lnTo>
                    <a:pt x="883" y="349"/>
                  </a:lnTo>
                  <a:lnTo>
                    <a:pt x="883" y="350"/>
                  </a:lnTo>
                  <a:lnTo>
                    <a:pt x="880" y="353"/>
                  </a:lnTo>
                  <a:lnTo>
                    <a:pt x="877" y="356"/>
                  </a:lnTo>
                  <a:lnTo>
                    <a:pt x="877" y="357"/>
                  </a:lnTo>
                  <a:lnTo>
                    <a:pt x="876" y="358"/>
                  </a:lnTo>
                  <a:lnTo>
                    <a:pt x="877" y="359"/>
                  </a:lnTo>
                  <a:lnTo>
                    <a:pt x="879" y="361"/>
                  </a:lnTo>
                  <a:lnTo>
                    <a:pt x="880" y="362"/>
                  </a:lnTo>
                  <a:lnTo>
                    <a:pt x="880" y="363"/>
                  </a:lnTo>
                  <a:lnTo>
                    <a:pt x="882" y="366"/>
                  </a:lnTo>
                  <a:lnTo>
                    <a:pt x="884" y="369"/>
                  </a:lnTo>
                  <a:lnTo>
                    <a:pt x="886" y="373"/>
                  </a:lnTo>
                  <a:lnTo>
                    <a:pt x="886" y="378"/>
                  </a:lnTo>
                  <a:lnTo>
                    <a:pt x="886" y="381"/>
                  </a:lnTo>
                  <a:lnTo>
                    <a:pt x="885" y="385"/>
                  </a:lnTo>
                  <a:lnTo>
                    <a:pt x="884" y="388"/>
                  </a:lnTo>
                  <a:lnTo>
                    <a:pt x="884" y="390"/>
                  </a:lnTo>
                  <a:lnTo>
                    <a:pt x="883" y="392"/>
                  </a:lnTo>
                  <a:lnTo>
                    <a:pt x="884" y="394"/>
                  </a:lnTo>
                  <a:lnTo>
                    <a:pt x="885" y="396"/>
                  </a:lnTo>
                  <a:lnTo>
                    <a:pt x="887" y="400"/>
                  </a:lnTo>
                  <a:lnTo>
                    <a:pt x="889" y="404"/>
                  </a:lnTo>
                  <a:lnTo>
                    <a:pt x="893" y="407"/>
                  </a:lnTo>
                  <a:lnTo>
                    <a:pt x="894" y="409"/>
                  </a:lnTo>
                  <a:lnTo>
                    <a:pt x="894" y="411"/>
                  </a:lnTo>
                  <a:lnTo>
                    <a:pt x="894" y="414"/>
                  </a:lnTo>
                  <a:lnTo>
                    <a:pt x="893" y="415"/>
                  </a:lnTo>
                  <a:lnTo>
                    <a:pt x="894" y="416"/>
                  </a:lnTo>
                  <a:lnTo>
                    <a:pt x="894" y="419"/>
                  </a:lnTo>
                  <a:lnTo>
                    <a:pt x="895" y="420"/>
                  </a:lnTo>
                  <a:lnTo>
                    <a:pt x="896" y="423"/>
                  </a:lnTo>
                  <a:lnTo>
                    <a:pt x="897" y="425"/>
                  </a:lnTo>
                  <a:lnTo>
                    <a:pt x="898" y="426"/>
                  </a:lnTo>
                  <a:lnTo>
                    <a:pt x="898" y="427"/>
                  </a:lnTo>
                  <a:lnTo>
                    <a:pt x="899" y="427"/>
                  </a:lnTo>
                  <a:lnTo>
                    <a:pt x="899" y="431"/>
                  </a:lnTo>
                  <a:lnTo>
                    <a:pt x="900" y="434"/>
                  </a:lnTo>
                  <a:lnTo>
                    <a:pt x="903" y="436"/>
                  </a:lnTo>
                  <a:lnTo>
                    <a:pt x="906" y="438"/>
                  </a:lnTo>
                  <a:lnTo>
                    <a:pt x="906" y="439"/>
                  </a:lnTo>
                  <a:lnTo>
                    <a:pt x="906" y="440"/>
                  </a:lnTo>
                  <a:lnTo>
                    <a:pt x="905" y="443"/>
                  </a:lnTo>
                  <a:lnTo>
                    <a:pt x="903" y="447"/>
                  </a:lnTo>
                  <a:lnTo>
                    <a:pt x="902" y="452"/>
                  </a:lnTo>
                  <a:lnTo>
                    <a:pt x="900" y="460"/>
                  </a:lnTo>
                  <a:lnTo>
                    <a:pt x="900" y="462"/>
                  </a:lnTo>
                  <a:lnTo>
                    <a:pt x="900" y="463"/>
                  </a:lnTo>
                  <a:lnTo>
                    <a:pt x="901" y="465"/>
                  </a:lnTo>
                  <a:lnTo>
                    <a:pt x="904" y="468"/>
                  </a:lnTo>
                  <a:lnTo>
                    <a:pt x="906" y="471"/>
                  </a:lnTo>
                  <a:lnTo>
                    <a:pt x="907" y="472"/>
                  </a:lnTo>
                  <a:lnTo>
                    <a:pt x="909" y="475"/>
                  </a:lnTo>
                  <a:lnTo>
                    <a:pt x="910" y="476"/>
                  </a:lnTo>
                  <a:lnTo>
                    <a:pt x="911" y="477"/>
                  </a:lnTo>
                  <a:lnTo>
                    <a:pt x="911" y="478"/>
                  </a:lnTo>
                  <a:lnTo>
                    <a:pt x="911" y="479"/>
                  </a:lnTo>
                  <a:lnTo>
                    <a:pt x="913" y="480"/>
                  </a:lnTo>
                  <a:lnTo>
                    <a:pt x="913" y="481"/>
                  </a:lnTo>
                  <a:lnTo>
                    <a:pt x="913" y="482"/>
                  </a:lnTo>
                  <a:lnTo>
                    <a:pt x="912" y="484"/>
                  </a:lnTo>
                  <a:lnTo>
                    <a:pt x="912" y="485"/>
                  </a:lnTo>
                  <a:lnTo>
                    <a:pt x="913" y="485"/>
                  </a:lnTo>
                  <a:lnTo>
                    <a:pt x="915" y="484"/>
                  </a:lnTo>
                  <a:lnTo>
                    <a:pt x="916" y="484"/>
                  </a:lnTo>
                  <a:lnTo>
                    <a:pt x="916" y="485"/>
                  </a:lnTo>
                  <a:lnTo>
                    <a:pt x="916" y="486"/>
                  </a:lnTo>
                  <a:lnTo>
                    <a:pt x="918" y="489"/>
                  </a:lnTo>
                  <a:lnTo>
                    <a:pt x="918" y="490"/>
                  </a:lnTo>
                  <a:lnTo>
                    <a:pt x="919" y="491"/>
                  </a:lnTo>
                  <a:lnTo>
                    <a:pt x="920" y="492"/>
                  </a:lnTo>
                  <a:lnTo>
                    <a:pt x="922" y="492"/>
                  </a:lnTo>
                  <a:lnTo>
                    <a:pt x="922" y="493"/>
                  </a:lnTo>
                  <a:lnTo>
                    <a:pt x="922" y="494"/>
                  </a:lnTo>
                  <a:lnTo>
                    <a:pt x="922" y="496"/>
                  </a:lnTo>
                  <a:lnTo>
                    <a:pt x="921" y="496"/>
                  </a:lnTo>
                  <a:lnTo>
                    <a:pt x="920" y="496"/>
                  </a:lnTo>
                  <a:lnTo>
                    <a:pt x="920" y="497"/>
                  </a:lnTo>
                  <a:lnTo>
                    <a:pt x="919" y="497"/>
                  </a:lnTo>
                  <a:lnTo>
                    <a:pt x="919" y="498"/>
                  </a:lnTo>
                  <a:lnTo>
                    <a:pt x="919" y="499"/>
                  </a:lnTo>
                  <a:lnTo>
                    <a:pt x="919" y="500"/>
                  </a:lnTo>
                  <a:lnTo>
                    <a:pt x="919" y="502"/>
                  </a:lnTo>
                  <a:lnTo>
                    <a:pt x="919" y="503"/>
                  </a:lnTo>
                  <a:lnTo>
                    <a:pt x="918" y="505"/>
                  </a:lnTo>
                  <a:lnTo>
                    <a:pt x="918" y="508"/>
                  </a:lnTo>
                  <a:lnTo>
                    <a:pt x="919" y="510"/>
                  </a:lnTo>
                  <a:lnTo>
                    <a:pt x="921" y="511"/>
                  </a:lnTo>
                  <a:lnTo>
                    <a:pt x="921" y="512"/>
                  </a:lnTo>
                  <a:lnTo>
                    <a:pt x="921" y="515"/>
                  </a:lnTo>
                  <a:lnTo>
                    <a:pt x="921" y="516"/>
                  </a:lnTo>
                  <a:lnTo>
                    <a:pt x="921" y="517"/>
                  </a:lnTo>
                  <a:lnTo>
                    <a:pt x="923" y="519"/>
                  </a:lnTo>
                  <a:lnTo>
                    <a:pt x="923" y="520"/>
                  </a:lnTo>
                  <a:lnTo>
                    <a:pt x="923" y="522"/>
                  </a:lnTo>
                  <a:lnTo>
                    <a:pt x="923" y="523"/>
                  </a:lnTo>
                  <a:lnTo>
                    <a:pt x="923" y="524"/>
                  </a:lnTo>
                  <a:lnTo>
                    <a:pt x="922" y="526"/>
                  </a:lnTo>
                  <a:lnTo>
                    <a:pt x="921" y="528"/>
                  </a:lnTo>
                  <a:lnTo>
                    <a:pt x="919" y="529"/>
                  </a:lnTo>
                  <a:lnTo>
                    <a:pt x="918" y="531"/>
                  </a:lnTo>
                  <a:lnTo>
                    <a:pt x="917" y="531"/>
                  </a:lnTo>
                  <a:lnTo>
                    <a:pt x="917" y="532"/>
                  </a:lnTo>
                  <a:lnTo>
                    <a:pt x="918" y="535"/>
                  </a:lnTo>
                  <a:lnTo>
                    <a:pt x="919" y="540"/>
                  </a:lnTo>
                  <a:lnTo>
                    <a:pt x="919" y="542"/>
                  </a:lnTo>
                  <a:lnTo>
                    <a:pt x="919" y="544"/>
                  </a:lnTo>
                  <a:lnTo>
                    <a:pt x="919" y="545"/>
                  </a:lnTo>
                  <a:lnTo>
                    <a:pt x="920" y="546"/>
                  </a:lnTo>
                  <a:lnTo>
                    <a:pt x="920" y="547"/>
                  </a:lnTo>
                  <a:lnTo>
                    <a:pt x="920" y="550"/>
                  </a:lnTo>
                  <a:lnTo>
                    <a:pt x="921" y="552"/>
                  </a:lnTo>
                  <a:lnTo>
                    <a:pt x="921" y="553"/>
                  </a:lnTo>
                  <a:lnTo>
                    <a:pt x="921" y="555"/>
                  </a:lnTo>
                  <a:lnTo>
                    <a:pt x="920" y="558"/>
                  </a:lnTo>
                  <a:lnTo>
                    <a:pt x="920" y="560"/>
                  </a:lnTo>
                  <a:lnTo>
                    <a:pt x="920" y="561"/>
                  </a:lnTo>
                  <a:lnTo>
                    <a:pt x="921" y="565"/>
                  </a:lnTo>
                  <a:lnTo>
                    <a:pt x="922" y="567"/>
                  </a:lnTo>
                  <a:lnTo>
                    <a:pt x="921" y="570"/>
                  </a:lnTo>
                  <a:lnTo>
                    <a:pt x="921" y="571"/>
                  </a:lnTo>
                  <a:lnTo>
                    <a:pt x="923" y="575"/>
                  </a:lnTo>
                  <a:lnTo>
                    <a:pt x="924" y="577"/>
                  </a:lnTo>
                  <a:lnTo>
                    <a:pt x="924" y="582"/>
                  </a:lnTo>
                  <a:lnTo>
                    <a:pt x="924" y="584"/>
                  </a:lnTo>
                  <a:lnTo>
                    <a:pt x="924" y="585"/>
                  </a:lnTo>
                  <a:lnTo>
                    <a:pt x="924" y="586"/>
                  </a:lnTo>
                  <a:lnTo>
                    <a:pt x="923" y="587"/>
                  </a:lnTo>
                  <a:lnTo>
                    <a:pt x="921" y="588"/>
                  </a:lnTo>
                  <a:lnTo>
                    <a:pt x="920" y="589"/>
                  </a:lnTo>
                  <a:lnTo>
                    <a:pt x="918" y="593"/>
                  </a:lnTo>
                  <a:lnTo>
                    <a:pt x="918" y="594"/>
                  </a:lnTo>
                  <a:lnTo>
                    <a:pt x="918" y="596"/>
                  </a:lnTo>
                  <a:lnTo>
                    <a:pt x="918" y="597"/>
                  </a:lnTo>
                  <a:lnTo>
                    <a:pt x="920" y="597"/>
                  </a:lnTo>
                  <a:lnTo>
                    <a:pt x="921" y="598"/>
                  </a:lnTo>
                  <a:lnTo>
                    <a:pt x="923" y="598"/>
                  </a:lnTo>
                  <a:lnTo>
                    <a:pt x="924" y="599"/>
                  </a:lnTo>
                  <a:lnTo>
                    <a:pt x="925" y="600"/>
                  </a:lnTo>
                  <a:lnTo>
                    <a:pt x="925" y="604"/>
                  </a:lnTo>
                  <a:lnTo>
                    <a:pt x="925" y="605"/>
                  </a:lnTo>
                  <a:lnTo>
                    <a:pt x="926" y="607"/>
                  </a:lnTo>
                  <a:lnTo>
                    <a:pt x="926" y="608"/>
                  </a:lnTo>
                  <a:lnTo>
                    <a:pt x="927" y="610"/>
                  </a:lnTo>
                  <a:lnTo>
                    <a:pt x="928" y="614"/>
                  </a:lnTo>
                  <a:lnTo>
                    <a:pt x="930" y="615"/>
                  </a:lnTo>
                  <a:lnTo>
                    <a:pt x="930" y="616"/>
                  </a:lnTo>
                  <a:lnTo>
                    <a:pt x="929" y="616"/>
                  </a:lnTo>
                  <a:lnTo>
                    <a:pt x="927" y="617"/>
                  </a:lnTo>
                  <a:lnTo>
                    <a:pt x="927" y="618"/>
                  </a:lnTo>
                  <a:lnTo>
                    <a:pt x="927" y="621"/>
                  </a:lnTo>
                  <a:lnTo>
                    <a:pt x="926" y="622"/>
                  </a:lnTo>
                  <a:lnTo>
                    <a:pt x="927" y="624"/>
                  </a:lnTo>
                  <a:lnTo>
                    <a:pt x="927" y="625"/>
                  </a:lnTo>
                  <a:lnTo>
                    <a:pt x="927" y="626"/>
                  </a:lnTo>
                  <a:lnTo>
                    <a:pt x="926" y="628"/>
                  </a:lnTo>
                  <a:lnTo>
                    <a:pt x="926" y="629"/>
                  </a:lnTo>
                  <a:lnTo>
                    <a:pt x="927" y="631"/>
                  </a:lnTo>
                  <a:lnTo>
                    <a:pt x="928" y="632"/>
                  </a:lnTo>
                  <a:lnTo>
                    <a:pt x="928" y="633"/>
                  </a:lnTo>
                  <a:lnTo>
                    <a:pt x="930" y="634"/>
                  </a:lnTo>
                  <a:lnTo>
                    <a:pt x="930" y="636"/>
                  </a:lnTo>
                  <a:lnTo>
                    <a:pt x="931" y="639"/>
                  </a:lnTo>
                  <a:lnTo>
                    <a:pt x="933" y="641"/>
                  </a:lnTo>
                  <a:lnTo>
                    <a:pt x="935" y="643"/>
                  </a:lnTo>
                  <a:lnTo>
                    <a:pt x="936" y="644"/>
                  </a:lnTo>
                  <a:lnTo>
                    <a:pt x="937" y="646"/>
                  </a:lnTo>
                  <a:lnTo>
                    <a:pt x="937" y="647"/>
                  </a:lnTo>
                  <a:lnTo>
                    <a:pt x="938" y="649"/>
                  </a:lnTo>
                  <a:lnTo>
                    <a:pt x="937" y="652"/>
                  </a:lnTo>
                  <a:lnTo>
                    <a:pt x="937" y="654"/>
                  </a:lnTo>
                  <a:lnTo>
                    <a:pt x="935" y="655"/>
                  </a:lnTo>
                  <a:lnTo>
                    <a:pt x="934" y="656"/>
                  </a:lnTo>
                  <a:lnTo>
                    <a:pt x="932" y="658"/>
                  </a:lnTo>
                  <a:lnTo>
                    <a:pt x="932" y="659"/>
                  </a:lnTo>
                  <a:lnTo>
                    <a:pt x="932" y="662"/>
                  </a:lnTo>
                  <a:lnTo>
                    <a:pt x="934" y="666"/>
                  </a:lnTo>
                  <a:lnTo>
                    <a:pt x="933" y="667"/>
                  </a:lnTo>
                  <a:lnTo>
                    <a:pt x="933" y="671"/>
                  </a:lnTo>
                  <a:lnTo>
                    <a:pt x="933" y="673"/>
                  </a:lnTo>
                  <a:lnTo>
                    <a:pt x="933" y="675"/>
                  </a:lnTo>
                  <a:lnTo>
                    <a:pt x="933" y="677"/>
                  </a:lnTo>
                  <a:lnTo>
                    <a:pt x="933" y="679"/>
                  </a:lnTo>
                  <a:lnTo>
                    <a:pt x="933" y="681"/>
                  </a:lnTo>
                  <a:lnTo>
                    <a:pt x="933" y="683"/>
                  </a:lnTo>
                  <a:lnTo>
                    <a:pt x="934" y="683"/>
                  </a:lnTo>
                  <a:lnTo>
                    <a:pt x="936" y="686"/>
                  </a:lnTo>
                  <a:lnTo>
                    <a:pt x="938" y="688"/>
                  </a:lnTo>
                  <a:lnTo>
                    <a:pt x="939" y="691"/>
                  </a:lnTo>
                  <a:lnTo>
                    <a:pt x="940" y="693"/>
                  </a:lnTo>
                  <a:lnTo>
                    <a:pt x="942" y="698"/>
                  </a:lnTo>
                  <a:lnTo>
                    <a:pt x="942" y="699"/>
                  </a:lnTo>
                  <a:lnTo>
                    <a:pt x="942" y="700"/>
                  </a:lnTo>
                  <a:lnTo>
                    <a:pt x="940" y="704"/>
                  </a:lnTo>
                  <a:lnTo>
                    <a:pt x="940" y="706"/>
                  </a:lnTo>
                  <a:lnTo>
                    <a:pt x="940" y="707"/>
                  </a:lnTo>
                  <a:lnTo>
                    <a:pt x="941" y="708"/>
                  </a:lnTo>
                  <a:lnTo>
                    <a:pt x="942" y="709"/>
                  </a:lnTo>
                  <a:lnTo>
                    <a:pt x="944" y="711"/>
                  </a:lnTo>
                  <a:lnTo>
                    <a:pt x="947" y="712"/>
                  </a:lnTo>
                  <a:lnTo>
                    <a:pt x="951" y="713"/>
                  </a:lnTo>
                  <a:lnTo>
                    <a:pt x="953" y="713"/>
                  </a:lnTo>
                  <a:lnTo>
                    <a:pt x="954" y="713"/>
                  </a:lnTo>
                  <a:lnTo>
                    <a:pt x="956" y="713"/>
                  </a:lnTo>
                  <a:lnTo>
                    <a:pt x="957" y="713"/>
                  </a:lnTo>
                  <a:lnTo>
                    <a:pt x="958" y="716"/>
                  </a:lnTo>
                  <a:lnTo>
                    <a:pt x="959" y="717"/>
                  </a:lnTo>
                  <a:lnTo>
                    <a:pt x="960" y="718"/>
                  </a:lnTo>
                  <a:lnTo>
                    <a:pt x="962" y="718"/>
                  </a:lnTo>
                  <a:lnTo>
                    <a:pt x="967" y="720"/>
                  </a:lnTo>
                  <a:lnTo>
                    <a:pt x="972" y="722"/>
                  </a:lnTo>
                  <a:lnTo>
                    <a:pt x="978" y="725"/>
                  </a:lnTo>
                  <a:lnTo>
                    <a:pt x="979" y="725"/>
                  </a:lnTo>
                  <a:lnTo>
                    <a:pt x="981" y="725"/>
                  </a:lnTo>
                  <a:lnTo>
                    <a:pt x="982" y="725"/>
                  </a:lnTo>
                  <a:lnTo>
                    <a:pt x="983" y="725"/>
                  </a:lnTo>
                  <a:lnTo>
                    <a:pt x="984" y="724"/>
                  </a:lnTo>
                  <a:lnTo>
                    <a:pt x="985" y="725"/>
                  </a:lnTo>
                  <a:lnTo>
                    <a:pt x="986" y="726"/>
                  </a:lnTo>
                  <a:lnTo>
                    <a:pt x="986" y="727"/>
                  </a:lnTo>
                  <a:lnTo>
                    <a:pt x="987" y="728"/>
                  </a:lnTo>
                  <a:lnTo>
                    <a:pt x="988" y="729"/>
                  </a:lnTo>
                  <a:lnTo>
                    <a:pt x="989" y="730"/>
                  </a:lnTo>
                  <a:lnTo>
                    <a:pt x="990" y="734"/>
                  </a:lnTo>
                  <a:lnTo>
                    <a:pt x="991" y="736"/>
                  </a:lnTo>
                  <a:lnTo>
                    <a:pt x="991" y="737"/>
                  </a:lnTo>
                  <a:lnTo>
                    <a:pt x="991" y="738"/>
                  </a:lnTo>
                  <a:lnTo>
                    <a:pt x="993" y="740"/>
                  </a:lnTo>
                  <a:lnTo>
                    <a:pt x="994" y="741"/>
                  </a:lnTo>
                  <a:lnTo>
                    <a:pt x="995" y="741"/>
                  </a:lnTo>
                  <a:lnTo>
                    <a:pt x="996" y="740"/>
                  </a:lnTo>
                  <a:lnTo>
                    <a:pt x="997" y="740"/>
                  </a:lnTo>
                  <a:lnTo>
                    <a:pt x="998" y="739"/>
                  </a:lnTo>
                  <a:lnTo>
                    <a:pt x="999" y="738"/>
                  </a:lnTo>
                  <a:lnTo>
                    <a:pt x="1000" y="738"/>
                  </a:lnTo>
                  <a:lnTo>
                    <a:pt x="1001" y="738"/>
                  </a:lnTo>
                  <a:lnTo>
                    <a:pt x="1003" y="739"/>
                  </a:lnTo>
                  <a:lnTo>
                    <a:pt x="1004" y="739"/>
                  </a:lnTo>
                  <a:lnTo>
                    <a:pt x="1004" y="740"/>
                  </a:lnTo>
                  <a:lnTo>
                    <a:pt x="1003" y="740"/>
                  </a:lnTo>
                  <a:lnTo>
                    <a:pt x="1002" y="741"/>
                  </a:lnTo>
                  <a:lnTo>
                    <a:pt x="1001" y="742"/>
                  </a:lnTo>
                  <a:lnTo>
                    <a:pt x="1001" y="744"/>
                  </a:lnTo>
                  <a:lnTo>
                    <a:pt x="1001" y="745"/>
                  </a:lnTo>
                  <a:lnTo>
                    <a:pt x="1000" y="745"/>
                  </a:lnTo>
                  <a:lnTo>
                    <a:pt x="998" y="746"/>
                  </a:lnTo>
                  <a:lnTo>
                    <a:pt x="997" y="747"/>
                  </a:lnTo>
                  <a:lnTo>
                    <a:pt x="997" y="748"/>
                  </a:lnTo>
                  <a:lnTo>
                    <a:pt x="996" y="748"/>
                  </a:lnTo>
                  <a:lnTo>
                    <a:pt x="995" y="749"/>
                  </a:lnTo>
                  <a:lnTo>
                    <a:pt x="993" y="749"/>
                  </a:lnTo>
                  <a:lnTo>
                    <a:pt x="993" y="751"/>
                  </a:lnTo>
                  <a:lnTo>
                    <a:pt x="993" y="752"/>
                  </a:lnTo>
                  <a:lnTo>
                    <a:pt x="993" y="753"/>
                  </a:lnTo>
                  <a:lnTo>
                    <a:pt x="992" y="754"/>
                  </a:lnTo>
                  <a:lnTo>
                    <a:pt x="992" y="757"/>
                  </a:lnTo>
                  <a:lnTo>
                    <a:pt x="993" y="758"/>
                  </a:lnTo>
                  <a:lnTo>
                    <a:pt x="992" y="760"/>
                  </a:lnTo>
                  <a:lnTo>
                    <a:pt x="993" y="762"/>
                  </a:lnTo>
                  <a:lnTo>
                    <a:pt x="993" y="763"/>
                  </a:lnTo>
                  <a:lnTo>
                    <a:pt x="993" y="764"/>
                  </a:lnTo>
                  <a:lnTo>
                    <a:pt x="992" y="766"/>
                  </a:lnTo>
                  <a:lnTo>
                    <a:pt x="992" y="767"/>
                  </a:lnTo>
                  <a:lnTo>
                    <a:pt x="991" y="769"/>
                  </a:lnTo>
                  <a:lnTo>
                    <a:pt x="991" y="772"/>
                  </a:lnTo>
                  <a:lnTo>
                    <a:pt x="991" y="773"/>
                  </a:lnTo>
                  <a:lnTo>
                    <a:pt x="992" y="773"/>
                  </a:lnTo>
                  <a:lnTo>
                    <a:pt x="993" y="773"/>
                  </a:lnTo>
                  <a:lnTo>
                    <a:pt x="994" y="773"/>
                  </a:lnTo>
                  <a:lnTo>
                    <a:pt x="995" y="774"/>
                  </a:lnTo>
                  <a:lnTo>
                    <a:pt x="995" y="775"/>
                  </a:lnTo>
                  <a:lnTo>
                    <a:pt x="994" y="775"/>
                  </a:lnTo>
                  <a:lnTo>
                    <a:pt x="993" y="775"/>
                  </a:lnTo>
                  <a:lnTo>
                    <a:pt x="992" y="776"/>
                  </a:lnTo>
                  <a:lnTo>
                    <a:pt x="990" y="776"/>
                  </a:lnTo>
                  <a:lnTo>
                    <a:pt x="990" y="777"/>
                  </a:lnTo>
                  <a:lnTo>
                    <a:pt x="991" y="779"/>
                  </a:lnTo>
                  <a:lnTo>
                    <a:pt x="989" y="781"/>
                  </a:lnTo>
                  <a:lnTo>
                    <a:pt x="988" y="783"/>
                  </a:lnTo>
                  <a:lnTo>
                    <a:pt x="985" y="787"/>
                  </a:lnTo>
                  <a:lnTo>
                    <a:pt x="984" y="788"/>
                  </a:lnTo>
                  <a:lnTo>
                    <a:pt x="983" y="790"/>
                  </a:lnTo>
                  <a:lnTo>
                    <a:pt x="980" y="792"/>
                  </a:lnTo>
                  <a:lnTo>
                    <a:pt x="979" y="793"/>
                  </a:lnTo>
                  <a:lnTo>
                    <a:pt x="979" y="795"/>
                  </a:lnTo>
                  <a:lnTo>
                    <a:pt x="979" y="797"/>
                  </a:lnTo>
                  <a:lnTo>
                    <a:pt x="978" y="801"/>
                  </a:lnTo>
                  <a:lnTo>
                    <a:pt x="978" y="802"/>
                  </a:lnTo>
                  <a:lnTo>
                    <a:pt x="977" y="805"/>
                  </a:lnTo>
                  <a:lnTo>
                    <a:pt x="977" y="806"/>
                  </a:lnTo>
                  <a:lnTo>
                    <a:pt x="976" y="808"/>
                  </a:lnTo>
                  <a:lnTo>
                    <a:pt x="975" y="811"/>
                  </a:lnTo>
                  <a:lnTo>
                    <a:pt x="974" y="816"/>
                  </a:lnTo>
                  <a:lnTo>
                    <a:pt x="973" y="819"/>
                  </a:lnTo>
                  <a:lnTo>
                    <a:pt x="973" y="823"/>
                  </a:lnTo>
                  <a:lnTo>
                    <a:pt x="973" y="824"/>
                  </a:lnTo>
                  <a:lnTo>
                    <a:pt x="973" y="826"/>
                  </a:lnTo>
                  <a:lnTo>
                    <a:pt x="973" y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5" name="Freeform 10"/>
            <p:cNvSpPr>
              <a:spLocks/>
            </p:cNvSpPr>
            <p:nvPr/>
          </p:nvSpPr>
          <p:spPr bwMode="auto">
            <a:xfrm>
              <a:off x="2378075" y="1660525"/>
              <a:ext cx="1617663" cy="2192338"/>
            </a:xfrm>
            <a:custGeom>
              <a:avLst/>
              <a:gdLst>
                <a:gd name="T0" fmla="*/ 2147483647 w 1008"/>
                <a:gd name="T1" fmla="*/ 2147483647 h 1398"/>
                <a:gd name="T2" fmla="*/ 2147483647 w 1008"/>
                <a:gd name="T3" fmla="*/ 2147483647 h 1398"/>
                <a:gd name="T4" fmla="*/ 2147483647 w 1008"/>
                <a:gd name="T5" fmla="*/ 2147483647 h 1398"/>
                <a:gd name="T6" fmla="*/ 2147483647 w 1008"/>
                <a:gd name="T7" fmla="*/ 2147483647 h 1398"/>
                <a:gd name="T8" fmla="*/ 2147483647 w 1008"/>
                <a:gd name="T9" fmla="*/ 2147483647 h 1398"/>
                <a:gd name="T10" fmla="*/ 2147483647 w 1008"/>
                <a:gd name="T11" fmla="*/ 2147483647 h 1398"/>
                <a:gd name="T12" fmla="*/ 2147483647 w 1008"/>
                <a:gd name="T13" fmla="*/ 2147483647 h 1398"/>
                <a:gd name="T14" fmla="*/ 2147483647 w 1008"/>
                <a:gd name="T15" fmla="*/ 2147483647 h 1398"/>
                <a:gd name="T16" fmla="*/ 2147483647 w 1008"/>
                <a:gd name="T17" fmla="*/ 2147483647 h 1398"/>
                <a:gd name="T18" fmla="*/ 2147483647 w 1008"/>
                <a:gd name="T19" fmla="*/ 2147483647 h 1398"/>
                <a:gd name="T20" fmla="*/ 2147483647 w 1008"/>
                <a:gd name="T21" fmla="*/ 2147483647 h 1398"/>
                <a:gd name="T22" fmla="*/ 2147483647 w 1008"/>
                <a:gd name="T23" fmla="*/ 2147483647 h 1398"/>
                <a:gd name="T24" fmla="*/ 2147483647 w 1008"/>
                <a:gd name="T25" fmla="*/ 2147483647 h 1398"/>
                <a:gd name="T26" fmla="*/ 2147483647 w 1008"/>
                <a:gd name="T27" fmla="*/ 2147483647 h 1398"/>
                <a:gd name="T28" fmla="*/ 2147483647 w 1008"/>
                <a:gd name="T29" fmla="*/ 2147483647 h 1398"/>
                <a:gd name="T30" fmla="*/ 2147483647 w 1008"/>
                <a:gd name="T31" fmla="*/ 2147483647 h 1398"/>
                <a:gd name="T32" fmla="*/ 2147483647 w 1008"/>
                <a:gd name="T33" fmla="*/ 2147483647 h 1398"/>
                <a:gd name="T34" fmla="*/ 2147483647 w 1008"/>
                <a:gd name="T35" fmla="*/ 2147483647 h 1398"/>
                <a:gd name="T36" fmla="*/ 2147483647 w 1008"/>
                <a:gd name="T37" fmla="*/ 2147483647 h 1398"/>
                <a:gd name="T38" fmla="*/ 2147483647 w 1008"/>
                <a:gd name="T39" fmla="*/ 2147483647 h 1398"/>
                <a:gd name="T40" fmla="*/ 2147483647 w 1008"/>
                <a:gd name="T41" fmla="*/ 2147483647 h 1398"/>
                <a:gd name="T42" fmla="*/ 2147483647 w 1008"/>
                <a:gd name="T43" fmla="*/ 2147483647 h 1398"/>
                <a:gd name="T44" fmla="*/ 2147483647 w 1008"/>
                <a:gd name="T45" fmla="*/ 2147483647 h 1398"/>
                <a:gd name="T46" fmla="*/ 2147483647 w 1008"/>
                <a:gd name="T47" fmla="*/ 2147483647 h 1398"/>
                <a:gd name="T48" fmla="*/ 2147483647 w 1008"/>
                <a:gd name="T49" fmla="*/ 2147483647 h 1398"/>
                <a:gd name="T50" fmla="*/ 2147483647 w 1008"/>
                <a:gd name="T51" fmla="*/ 2147483647 h 1398"/>
                <a:gd name="T52" fmla="*/ 2147483647 w 1008"/>
                <a:gd name="T53" fmla="*/ 2147483647 h 1398"/>
                <a:gd name="T54" fmla="*/ 2147483647 w 1008"/>
                <a:gd name="T55" fmla="*/ 2147483647 h 1398"/>
                <a:gd name="T56" fmla="*/ 2147483647 w 1008"/>
                <a:gd name="T57" fmla="*/ 2147483647 h 1398"/>
                <a:gd name="T58" fmla="*/ 2147483647 w 1008"/>
                <a:gd name="T59" fmla="*/ 2147483647 h 1398"/>
                <a:gd name="T60" fmla="*/ 2147483647 w 1008"/>
                <a:gd name="T61" fmla="*/ 2147483647 h 1398"/>
                <a:gd name="T62" fmla="*/ 2147483647 w 1008"/>
                <a:gd name="T63" fmla="*/ 2147483647 h 1398"/>
                <a:gd name="T64" fmla="*/ 2147483647 w 1008"/>
                <a:gd name="T65" fmla="*/ 2147483647 h 1398"/>
                <a:gd name="T66" fmla="*/ 2147483647 w 1008"/>
                <a:gd name="T67" fmla="*/ 2147483647 h 1398"/>
                <a:gd name="T68" fmla="*/ 2147483647 w 1008"/>
                <a:gd name="T69" fmla="*/ 2147483647 h 1398"/>
                <a:gd name="T70" fmla="*/ 2147483647 w 1008"/>
                <a:gd name="T71" fmla="*/ 2147483647 h 1398"/>
                <a:gd name="T72" fmla="*/ 2147483647 w 1008"/>
                <a:gd name="T73" fmla="*/ 2147483647 h 1398"/>
                <a:gd name="T74" fmla="*/ 2147483647 w 1008"/>
                <a:gd name="T75" fmla="*/ 2147483647 h 1398"/>
                <a:gd name="T76" fmla="*/ 2147483647 w 1008"/>
                <a:gd name="T77" fmla="*/ 2147483647 h 1398"/>
                <a:gd name="T78" fmla="*/ 2147483647 w 1008"/>
                <a:gd name="T79" fmla="*/ 2147483647 h 1398"/>
                <a:gd name="T80" fmla="*/ 2147483647 w 1008"/>
                <a:gd name="T81" fmla="*/ 2147483647 h 1398"/>
                <a:gd name="T82" fmla="*/ 2147483647 w 1008"/>
                <a:gd name="T83" fmla="*/ 2147483647 h 1398"/>
                <a:gd name="T84" fmla="*/ 2147483647 w 1008"/>
                <a:gd name="T85" fmla="*/ 2147483647 h 1398"/>
                <a:gd name="T86" fmla="*/ 2147483647 w 1008"/>
                <a:gd name="T87" fmla="*/ 2147483647 h 1398"/>
                <a:gd name="T88" fmla="*/ 2147483647 w 1008"/>
                <a:gd name="T89" fmla="*/ 2147483647 h 1398"/>
                <a:gd name="T90" fmla="*/ 2147483647 w 1008"/>
                <a:gd name="T91" fmla="*/ 2147483647 h 1398"/>
                <a:gd name="T92" fmla="*/ 2147483647 w 1008"/>
                <a:gd name="T93" fmla="*/ 2147483647 h 1398"/>
                <a:gd name="T94" fmla="*/ 2147483647 w 1008"/>
                <a:gd name="T95" fmla="*/ 2147483647 h 1398"/>
                <a:gd name="T96" fmla="*/ 2147483647 w 1008"/>
                <a:gd name="T97" fmla="*/ 2147483647 h 1398"/>
                <a:gd name="T98" fmla="*/ 2147483647 w 1008"/>
                <a:gd name="T99" fmla="*/ 2147483647 h 1398"/>
                <a:gd name="T100" fmla="*/ 2147483647 w 1008"/>
                <a:gd name="T101" fmla="*/ 2147483647 h 1398"/>
                <a:gd name="T102" fmla="*/ 2147483647 w 1008"/>
                <a:gd name="T103" fmla="*/ 2147483647 h 1398"/>
                <a:gd name="T104" fmla="*/ 2147483647 w 1008"/>
                <a:gd name="T105" fmla="*/ 2147483647 h 1398"/>
                <a:gd name="T106" fmla="*/ 2147483647 w 1008"/>
                <a:gd name="T107" fmla="*/ 2147483647 h 1398"/>
                <a:gd name="T108" fmla="*/ 2147483647 w 1008"/>
                <a:gd name="T109" fmla="*/ 2147483647 h 1398"/>
                <a:gd name="T110" fmla="*/ 2147483647 w 1008"/>
                <a:gd name="T111" fmla="*/ 2147483647 h 1398"/>
                <a:gd name="T112" fmla="*/ 2147483647 w 1008"/>
                <a:gd name="T113" fmla="*/ 2147483647 h 1398"/>
                <a:gd name="T114" fmla="*/ 2147483647 w 1008"/>
                <a:gd name="T115" fmla="*/ 2147483647 h 1398"/>
                <a:gd name="T116" fmla="*/ 2147483647 w 1008"/>
                <a:gd name="T117" fmla="*/ 2147483647 h 1398"/>
                <a:gd name="T118" fmla="*/ 2147483647 w 1008"/>
                <a:gd name="T119" fmla="*/ 2147483647 h 1398"/>
                <a:gd name="T120" fmla="*/ 2147483647 w 1008"/>
                <a:gd name="T121" fmla="*/ 2147483647 h 1398"/>
                <a:gd name="T122" fmla="*/ 2147483647 w 1008"/>
                <a:gd name="T123" fmla="*/ 2147483647 h 1398"/>
                <a:gd name="T124" fmla="*/ 2147483647 w 1008"/>
                <a:gd name="T125" fmla="*/ 2147483647 h 139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08"/>
                <a:gd name="T190" fmla="*/ 0 h 1398"/>
                <a:gd name="T191" fmla="*/ 1008 w 1008"/>
                <a:gd name="T192" fmla="*/ 1398 h 139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08" h="1398">
                  <a:moveTo>
                    <a:pt x="979" y="828"/>
                  </a:moveTo>
                  <a:lnTo>
                    <a:pt x="973" y="835"/>
                  </a:lnTo>
                  <a:lnTo>
                    <a:pt x="970" y="840"/>
                  </a:lnTo>
                  <a:lnTo>
                    <a:pt x="969" y="841"/>
                  </a:lnTo>
                  <a:lnTo>
                    <a:pt x="964" y="845"/>
                  </a:lnTo>
                  <a:lnTo>
                    <a:pt x="963" y="845"/>
                  </a:lnTo>
                  <a:lnTo>
                    <a:pt x="962" y="845"/>
                  </a:lnTo>
                  <a:lnTo>
                    <a:pt x="957" y="845"/>
                  </a:lnTo>
                  <a:lnTo>
                    <a:pt x="953" y="849"/>
                  </a:lnTo>
                  <a:lnTo>
                    <a:pt x="953" y="850"/>
                  </a:lnTo>
                  <a:lnTo>
                    <a:pt x="952" y="850"/>
                  </a:lnTo>
                  <a:lnTo>
                    <a:pt x="945" y="852"/>
                  </a:lnTo>
                  <a:lnTo>
                    <a:pt x="943" y="855"/>
                  </a:lnTo>
                  <a:lnTo>
                    <a:pt x="945" y="861"/>
                  </a:lnTo>
                  <a:lnTo>
                    <a:pt x="948" y="867"/>
                  </a:lnTo>
                  <a:lnTo>
                    <a:pt x="952" y="873"/>
                  </a:lnTo>
                  <a:lnTo>
                    <a:pt x="953" y="873"/>
                  </a:lnTo>
                  <a:lnTo>
                    <a:pt x="953" y="874"/>
                  </a:lnTo>
                  <a:lnTo>
                    <a:pt x="954" y="879"/>
                  </a:lnTo>
                  <a:lnTo>
                    <a:pt x="954" y="880"/>
                  </a:lnTo>
                  <a:lnTo>
                    <a:pt x="954" y="881"/>
                  </a:lnTo>
                  <a:lnTo>
                    <a:pt x="951" y="888"/>
                  </a:lnTo>
                  <a:lnTo>
                    <a:pt x="948" y="893"/>
                  </a:lnTo>
                  <a:lnTo>
                    <a:pt x="947" y="897"/>
                  </a:lnTo>
                  <a:lnTo>
                    <a:pt x="947" y="902"/>
                  </a:lnTo>
                  <a:lnTo>
                    <a:pt x="954" y="904"/>
                  </a:lnTo>
                  <a:lnTo>
                    <a:pt x="961" y="904"/>
                  </a:lnTo>
                  <a:lnTo>
                    <a:pt x="962" y="904"/>
                  </a:lnTo>
                  <a:lnTo>
                    <a:pt x="969" y="907"/>
                  </a:lnTo>
                  <a:lnTo>
                    <a:pt x="969" y="908"/>
                  </a:lnTo>
                  <a:lnTo>
                    <a:pt x="970" y="909"/>
                  </a:lnTo>
                  <a:lnTo>
                    <a:pt x="973" y="915"/>
                  </a:lnTo>
                  <a:lnTo>
                    <a:pt x="974" y="917"/>
                  </a:lnTo>
                  <a:lnTo>
                    <a:pt x="973" y="918"/>
                  </a:lnTo>
                  <a:lnTo>
                    <a:pt x="970" y="923"/>
                  </a:lnTo>
                  <a:lnTo>
                    <a:pt x="969" y="923"/>
                  </a:lnTo>
                  <a:lnTo>
                    <a:pt x="966" y="927"/>
                  </a:lnTo>
                  <a:lnTo>
                    <a:pt x="966" y="931"/>
                  </a:lnTo>
                  <a:lnTo>
                    <a:pt x="967" y="937"/>
                  </a:lnTo>
                  <a:lnTo>
                    <a:pt x="967" y="938"/>
                  </a:lnTo>
                  <a:lnTo>
                    <a:pt x="963" y="949"/>
                  </a:lnTo>
                  <a:lnTo>
                    <a:pt x="961" y="954"/>
                  </a:lnTo>
                  <a:lnTo>
                    <a:pt x="956" y="962"/>
                  </a:lnTo>
                  <a:lnTo>
                    <a:pt x="956" y="968"/>
                  </a:lnTo>
                  <a:lnTo>
                    <a:pt x="955" y="974"/>
                  </a:lnTo>
                  <a:lnTo>
                    <a:pt x="955" y="978"/>
                  </a:lnTo>
                  <a:lnTo>
                    <a:pt x="951" y="976"/>
                  </a:lnTo>
                  <a:lnTo>
                    <a:pt x="947" y="974"/>
                  </a:lnTo>
                  <a:lnTo>
                    <a:pt x="943" y="976"/>
                  </a:lnTo>
                  <a:lnTo>
                    <a:pt x="940" y="980"/>
                  </a:lnTo>
                  <a:lnTo>
                    <a:pt x="936" y="985"/>
                  </a:lnTo>
                  <a:lnTo>
                    <a:pt x="936" y="986"/>
                  </a:lnTo>
                  <a:lnTo>
                    <a:pt x="935" y="986"/>
                  </a:lnTo>
                  <a:lnTo>
                    <a:pt x="930" y="987"/>
                  </a:lnTo>
                  <a:lnTo>
                    <a:pt x="925" y="989"/>
                  </a:lnTo>
                  <a:lnTo>
                    <a:pt x="922" y="994"/>
                  </a:lnTo>
                  <a:lnTo>
                    <a:pt x="921" y="999"/>
                  </a:lnTo>
                  <a:lnTo>
                    <a:pt x="921" y="1000"/>
                  </a:lnTo>
                  <a:lnTo>
                    <a:pt x="920" y="1000"/>
                  </a:lnTo>
                  <a:lnTo>
                    <a:pt x="915" y="1002"/>
                  </a:lnTo>
                  <a:lnTo>
                    <a:pt x="915" y="1007"/>
                  </a:lnTo>
                  <a:lnTo>
                    <a:pt x="914" y="1008"/>
                  </a:lnTo>
                  <a:lnTo>
                    <a:pt x="910" y="1012"/>
                  </a:lnTo>
                  <a:lnTo>
                    <a:pt x="907" y="1013"/>
                  </a:lnTo>
                  <a:lnTo>
                    <a:pt x="906" y="1012"/>
                  </a:lnTo>
                  <a:lnTo>
                    <a:pt x="904" y="1009"/>
                  </a:lnTo>
                  <a:lnTo>
                    <a:pt x="902" y="1011"/>
                  </a:lnTo>
                  <a:lnTo>
                    <a:pt x="900" y="1016"/>
                  </a:lnTo>
                  <a:lnTo>
                    <a:pt x="900" y="1017"/>
                  </a:lnTo>
                  <a:lnTo>
                    <a:pt x="899" y="1017"/>
                  </a:lnTo>
                  <a:lnTo>
                    <a:pt x="895" y="1022"/>
                  </a:lnTo>
                  <a:lnTo>
                    <a:pt x="893" y="1024"/>
                  </a:lnTo>
                  <a:lnTo>
                    <a:pt x="891" y="1022"/>
                  </a:lnTo>
                  <a:lnTo>
                    <a:pt x="887" y="1018"/>
                  </a:lnTo>
                  <a:lnTo>
                    <a:pt x="886" y="1018"/>
                  </a:lnTo>
                  <a:lnTo>
                    <a:pt x="884" y="1014"/>
                  </a:lnTo>
                  <a:lnTo>
                    <a:pt x="880" y="1016"/>
                  </a:lnTo>
                  <a:lnTo>
                    <a:pt x="875" y="1018"/>
                  </a:lnTo>
                  <a:lnTo>
                    <a:pt x="873" y="1022"/>
                  </a:lnTo>
                  <a:lnTo>
                    <a:pt x="873" y="1023"/>
                  </a:lnTo>
                  <a:lnTo>
                    <a:pt x="872" y="1024"/>
                  </a:lnTo>
                  <a:lnTo>
                    <a:pt x="868" y="1026"/>
                  </a:lnTo>
                  <a:lnTo>
                    <a:pt x="866" y="1029"/>
                  </a:lnTo>
                  <a:lnTo>
                    <a:pt x="866" y="1030"/>
                  </a:lnTo>
                  <a:lnTo>
                    <a:pt x="866" y="1031"/>
                  </a:lnTo>
                  <a:lnTo>
                    <a:pt x="862" y="1034"/>
                  </a:lnTo>
                  <a:lnTo>
                    <a:pt x="861" y="1035"/>
                  </a:lnTo>
                  <a:lnTo>
                    <a:pt x="860" y="1035"/>
                  </a:lnTo>
                  <a:lnTo>
                    <a:pt x="856" y="1035"/>
                  </a:lnTo>
                  <a:lnTo>
                    <a:pt x="853" y="1039"/>
                  </a:lnTo>
                  <a:lnTo>
                    <a:pt x="852" y="1040"/>
                  </a:lnTo>
                  <a:lnTo>
                    <a:pt x="846" y="1043"/>
                  </a:lnTo>
                  <a:lnTo>
                    <a:pt x="845" y="1049"/>
                  </a:lnTo>
                  <a:lnTo>
                    <a:pt x="845" y="1050"/>
                  </a:lnTo>
                  <a:lnTo>
                    <a:pt x="843" y="1050"/>
                  </a:lnTo>
                  <a:lnTo>
                    <a:pt x="838" y="1053"/>
                  </a:lnTo>
                  <a:lnTo>
                    <a:pt x="833" y="1055"/>
                  </a:lnTo>
                  <a:lnTo>
                    <a:pt x="832" y="1055"/>
                  </a:lnTo>
                  <a:lnTo>
                    <a:pt x="828" y="1056"/>
                  </a:lnTo>
                  <a:lnTo>
                    <a:pt x="825" y="1059"/>
                  </a:lnTo>
                  <a:lnTo>
                    <a:pt x="824" y="1060"/>
                  </a:lnTo>
                  <a:lnTo>
                    <a:pt x="823" y="1060"/>
                  </a:lnTo>
                  <a:lnTo>
                    <a:pt x="817" y="1062"/>
                  </a:lnTo>
                  <a:lnTo>
                    <a:pt x="816" y="1062"/>
                  </a:lnTo>
                  <a:lnTo>
                    <a:pt x="813" y="1062"/>
                  </a:lnTo>
                  <a:lnTo>
                    <a:pt x="810" y="1067"/>
                  </a:lnTo>
                  <a:lnTo>
                    <a:pt x="807" y="1072"/>
                  </a:lnTo>
                  <a:lnTo>
                    <a:pt x="806" y="1073"/>
                  </a:lnTo>
                  <a:lnTo>
                    <a:pt x="801" y="1078"/>
                  </a:lnTo>
                  <a:lnTo>
                    <a:pt x="797" y="1081"/>
                  </a:lnTo>
                  <a:lnTo>
                    <a:pt x="796" y="1081"/>
                  </a:lnTo>
                  <a:lnTo>
                    <a:pt x="796" y="1082"/>
                  </a:lnTo>
                  <a:lnTo>
                    <a:pt x="792" y="1085"/>
                  </a:lnTo>
                  <a:lnTo>
                    <a:pt x="790" y="1089"/>
                  </a:lnTo>
                  <a:lnTo>
                    <a:pt x="790" y="1090"/>
                  </a:lnTo>
                  <a:lnTo>
                    <a:pt x="785" y="1096"/>
                  </a:lnTo>
                  <a:lnTo>
                    <a:pt x="782" y="1101"/>
                  </a:lnTo>
                  <a:lnTo>
                    <a:pt x="781" y="1103"/>
                  </a:lnTo>
                  <a:lnTo>
                    <a:pt x="779" y="1102"/>
                  </a:lnTo>
                  <a:lnTo>
                    <a:pt x="773" y="1101"/>
                  </a:lnTo>
                  <a:lnTo>
                    <a:pt x="768" y="1104"/>
                  </a:lnTo>
                  <a:lnTo>
                    <a:pt x="763" y="1106"/>
                  </a:lnTo>
                  <a:lnTo>
                    <a:pt x="759" y="1109"/>
                  </a:lnTo>
                  <a:lnTo>
                    <a:pt x="758" y="1109"/>
                  </a:lnTo>
                  <a:lnTo>
                    <a:pt x="757" y="1109"/>
                  </a:lnTo>
                  <a:lnTo>
                    <a:pt x="752" y="1109"/>
                  </a:lnTo>
                  <a:lnTo>
                    <a:pt x="749" y="1113"/>
                  </a:lnTo>
                  <a:lnTo>
                    <a:pt x="749" y="1120"/>
                  </a:lnTo>
                  <a:lnTo>
                    <a:pt x="749" y="1121"/>
                  </a:lnTo>
                  <a:lnTo>
                    <a:pt x="748" y="1122"/>
                  </a:lnTo>
                  <a:lnTo>
                    <a:pt x="743" y="1126"/>
                  </a:lnTo>
                  <a:lnTo>
                    <a:pt x="743" y="1127"/>
                  </a:lnTo>
                  <a:lnTo>
                    <a:pt x="742" y="1127"/>
                  </a:lnTo>
                  <a:lnTo>
                    <a:pt x="737" y="1130"/>
                  </a:lnTo>
                  <a:lnTo>
                    <a:pt x="733" y="1136"/>
                  </a:lnTo>
                  <a:lnTo>
                    <a:pt x="730" y="1142"/>
                  </a:lnTo>
                  <a:lnTo>
                    <a:pt x="727" y="1147"/>
                  </a:lnTo>
                  <a:lnTo>
                    <a:pt x="727" y="1148"/>
                  </a:lnTo>
                  <a:lnTo>
                    <a:pt x="725" y="1148"/>
                  </a:lnTo>
                  <a:lnTo>
                    <a:pt x="720" y="1148"/>
                  </a:lnTo>
                  <a:lnTo>
                    <a:pt x="715" y="1151"/>
                  </a:lnTo>
                  <a:lnTo>
                    <a:pt x="714" y="1152"/>
                  </a:lnTo>
                  <a:lnTo>
                    <a:pt x="713" y="1152"/>
                  </a:lnTo>
                  <a:lnTo>
                    <a:pt x="706" y="1150"/>
                  </a:lnTo>
                  <a:lnTo>
                    <a:pt x="702" y="1147"/>
                  </a:lnTo>
                  <a:lnTo>
                    <a:pt x="699" y="1149"/>
                  </a:lnTo>
                  <a:lnTo>
                    <a:pt x="698" y="1150"/>
                  </a:lnTo>
                  <a:lnTo>
                    <a:pt x="697" y="1149"/>
                  </a:lnTo>
                  <a:lnTo>
                    <a:pt x="691" y="1147"/>
                  </a:lnTo>
                  <a:lnTo>
                    <a:pt x="686" y="1147"/>
                  </a:lnTo>
                  <a:lnTo>
                    <a:pt x="683" y="1150"/>
                  </a:lnTo>
                  <a:lnTo>
                    <a:pt x="682" y="1150"/>
                  </a:lnTo>
                  <a:lnTo>
                    <a:pt x="681" y="1150"/>
                  </a:lnTo>
                  <a:lnTo>
                    <a:pt x="673" y="1151"/>
                  </a:lnTo>
                  <a:lnTo>
                    <a:pt x="672" y="1151"/>
                  </a:lnTo>
                  <a:lnTo>
                    <a:pt x="667" y="1150"/>
                  </a:lnTo>
                  <a:lnTo>
                    <a:pt x="661" y="1151"/>
                  </a:lnTo>
                  <a:lnTo>
                    <a:pt x="656" y="1150"/>
                  </a:lnTo>
                  <a:lnTo>
                    <a:pt x="652" y="1153"/>
                  </a:lnTo>
                  <a:lnTo>
                    <a:pt x="651" y="1153"/>
                  </a:lnTo>
                  <a:lnTo>
                    <a:pt x="645" y="1153"/>
                  </a:lnTo>
                  <a:lnTo>
                    <a:pt x="639" y="1157"/>
                  </a:lnTo>
                  <a:lnTo>
                    <a:pt x="637" y="1161"/>
                  </a:lnTo>
                  <a:lnTo>
                    <a:pt x="636" y="1163"/>
                  </a:lnTo>
                  <a:lnTo>
                    <a:pt x="635" y="1163"/>
                  </a:lnTo>
                  <a:lnTo>
                    <a:pt x="630" y="1165"/>
                  </a:lnTo>
                  <a:lnTo>
                    <a:pt x="626" y="1167"/>
                  </a:lnTo>
                  <a:lnTo>
                    <a:pt x="624" y="1172"/>
                  </a:lnTo>
                  <a:lnTo>
                    <a:pt x="623" y="1173"/>
                  </a:lnTo>
                  <a:lnTo>
                    <a:pt x="619" y="1176"/>
                  </a:lnTo>
                  <a:lnTo>
                    <a:pt x="618" y="1177"/>
                  </a:lnTo>
                  <a:lnTo>
                    <a:pt x="617" y="1177"/>
                  </a:lnTo>
                  <a:lnTo>
                    <a:pt x="614" y="1176"/>
                  </a:lnTo>
                  <a:lnTo>
                    <a:pt x="613" y="1180"/>
                  </a:lnTo>
                  <a:lnTo>
                    <a:pt x="612" y="1182"/>
                  </a:lnTo>
                  <a:lnTo>
                    <a:pt x="611" y="1182"/>
                  </a:lnTo>
                  <a:lnTo>
                    <a:pt x="605" y="1183"/>
                  </a:lnTo>
                  <a:lnTo>
                    <a:pt x="604" y="1183"/>
                  </a:lnTo>
                  <a:lnTo>
                    <a:pt x="599" y="1181"/>
                  </a:lnTo>
                  <a:lnTo>
                    <a:pt x="595" y="1181"/>
                  </a:lnTo>
                  <a:lnTo>
                    <a:pt x="592" y="1184"/>
                  </a:lnTo>
                  <a:lnTo>
                    <a:pt x="592" y="1185"/>
                  </a:lnTo>
                  <a:lnTo>
                    <a:pt x="591" y="1185"/>
                  </a:lnTo>
                  <a:lnTo>
                    <a:pt x="585" y="1188"/>
                  </a:lnTo>
                  <a:lnTo>
                    <a:pt x="584" y="1188"/>
                  </a:lnTo>
                  <a:lnTo>
                    <a:pt x="578" y="1188"/>
                  </a:lnTo>
                  <a:lnTo>
                    <a:pt x="577" y="1188"/>
                  </a:lnTo>
                  <a:lnTo>
                    <a:pt x="576" y="1188"/>
                  </a:lnTo>
                  <a:lnTo>
                    <a:pt x="573" y="1186"/>
                  </a:lnTo>
                  <a:lnTo>
                    <a:pt x="570" y="1190"/>
                  </a:lnTo>
                  <a:lnTo>
                    <a:pt x="570" y="1191"/>
                  </a:lnTo>
                  <a:lnTo>
                    <a:pt x="569" y="1191"/>
                  </a:lnTo>
                  <a:lnTo>
                    <a:pt x="565" y="1193"/>
                  </a:lnTo>
                  <a:lnTo>
                    <a:pt x="563" y="1198"/>
                  </a:lnTo>
                  <a:lnTo>
                    <a:pt x="562" y="1199"/>
                  </a:lnTo>
                  <a:lnTo>
                    <a:pt x="561" y="1199"/>
                  </a:lnTo>
                  <a:lnTo>
                    <a:pt x="553" y="1199"/>
                  </a:lnTo>
                  <a:lnTo>
                    <a:pt x="551" y="1199"/>
                  </a:lnTo>
                  <a:lnTo>
                    <a:pt x="550" y="1197"/>
                  </a:lnTo>
                  <a:lnTo>
                    <a:pt x="548" y="1191"/>
                  </a:lnTo>
                  <a:lnTo>
                    <a:pt x="548" y="1190"/>
                  </a:lnTo>
                  <a:lnTo>
                    <a:pt x="548" y="1188"/>
                  </a:lnTo>
                  <a:lnTo>
                    <a:pt x="545" y="1188"/>
                  </a:lnTo>
                  <a:lnTo>
                    <a:pt x="543" y="1188"/>
                  </a:lnTo>
                  <a:lnTo>
                    <a:pt x="542" y="1187"/>
                  </a:lnTo>
                  <a:lnTo>
                    <a:pt x="538" y="1182"/>
                  </a:lnTo>
                  <a:lnTo>
                    <a:pt x="533" y="1181"/>
                  </a:lnTo>
                  <a:lnTo>
                    <a:pt x="533" y="1180"/>
                  </a:lnTo>
                  <a:lnTo>
                    <a:pt x="532" y="1180"/>
                  </a:lnTo>
                  <a:lnTo>
                    <a:pt x="528" y="1176"/>
                  </a:lnTo>
                  <a:lnTo>
                    <a:pt x="528" y="1175"/>
                  </a:lnTo>
                  <a:lnTo>
                    <a:pt x="528" y="1174"/>
                  </a:lnTo>
                  <a:lnTo>
                    <a:pt x="526" y="1168"/>
                  </a:lnTo>
                  <a:lnTo>
                    <a:pt x="526" y="1167"/>
                  </a:lnTo>
                  <a:lnTo>
                    <a:pt x="528" y="1162"/>
                  </a:lnTo>
                  <a:lnTo>
                    <a:pt x="525" y="1159"/>
                  </a:lnTo>
                  <a:lnTo>
                    <a:pt x="521" y="1159"/>
                  </a:lnTo>
                  <a:lnTo>
                    <a:pt x="514" y="1159"/>
                  </a:lnTo>
                  <a:lnTo>
                    <a:pt x="513" y="1158"/>
                  </a:lnTo>
                  <a:lnTo>
                    <a:pt x="508" y="1155"/>
                  </a:lnTo>
                  <a:lnTo>
                    <a:pt x="504" y="1152"/>
                  </a:lnTo>
                  <a:lnTo>
                    <a:pt x="500" y="1152"/>
                  </a:lnTo>
                  <a:lnTo>
                    <a:pt x="495" y="1156"/>
                  </a:lnTo>
                  <a:lnTo>
                    <a:pt x="494" y="1157"/>
                  </a:lnTo>
                  <a:lnTo>
                    <a:pt x="492" y="1156"/>
                  </a:lnTo>
                  <a:lnTo>
                    <a:pt x="488" y="1154"/>
                  </a:lnTo>
                  <a:lnTo>
                    <a:pt x="483" y="1155"/>
                  </a:lnTo>
                  <a:lnTo>
                    <a:pt x="482" y="1155"/>
                  </a:lnTo>
                  <a:lnTo>
                    <a:pt x="477" y="1156"/>
                  </a:lnTo>
                  <a:lnTo>
                    <a:pt x="476" y="1156"/>
                  </a:lnTo>
                  <a:lnTo>
                    <a:pt x="475" y="1155"/>
                  </a:lnTo>
                  <a:lnTo>
                    <a:pt x="471" y="1152"/>
                  </a:lnTo>
                  <a:lnTo>
                    <a:pt x="470" y="1151"/>
                  </a:lnTo>
                  <a:lnTo>
                    <a:pt x="466" y="1148"/>
                  </a:lnTo>
                  <a:lnTo>
                    <a:pt x="460" y="1145"/>
                  </a:lnTo>
                  <a:lnTo>
                    <a:pt x="459" y="1144"/>
                  </a:lnTo>
                  <a:lnTo>
                    <a:pt x="455" y="1139"/>
                  </a:lnTo>
                  <a:lnTo>
                    <a:pt x="451" y="1131"/>
                  </a:lnTo>
                  <a:lnTo>
                    <a:pt x="448" y="1127"/>
                  </a:lnTo>
                  <a:lnTo>
                    <a:pt x="443" y="1126"/>
                  </a:lnTo>
                  <a:lnTo>
                    <a:pt x="439" y="1128"/>
                  </a:lnTo>
                  <a:lnTo>
                    <a:pt x="432" y="1132"/>
                  </a:lnTo>
                  <a:lnTo>
                    <a:pt x="431" y="1133"/>
                  </a:lnTo>
                  <a:lnTo>
                    <a:pt x="430" y="1133"/>
                  </a:lnTo>
                  <a:lnTo>
                    <a:pt x="424" y="1132"/>
                  </a:lnTo>
                  <a:lnTo>
                    <a:pt x="421" y="1133"/>
                  </a:lnTo>
                  <a:lnTo>
                    <a:pt x="420" y="1139"/>
                  </a:lnTo>
                  <a:lnTo>
                    <a:pt x="420" y="1140"/>
                  </a:lnTo>
                  <a:lnTo>
                    <a:pt x="419" y="1140"/>
                  </a:lnTo>
                  <a:lnTo>
                    <a:pt x="415" y="1144"/>
                  </a:lnTo>
                  <a:lnTo>
                    <a:pt x="409" y="1148"/>
                  </a:lnTo>
                  <a:lnTo>
                    <a:pt x="408" y="1148"/>
                  </a:lnTo>
                  <a:lnTo>
                    <a:pt x="403" y="1150"/>
                  </a:lnTo>
                  <a:lnTo>
                    <a:pt x="402" y="1150"/>
                  </a:lnTo>
                  <a:lnTo>
                    <a:pt x="394" y="1152"/>
                  </a:lnTo>
                  <a:lnTo>
                    <a:pt x="390" y="1154"/>
                  </a:lnTo>
                  <a:lnTo>
                    <a:pt x="386" y="1158"/>
                  </a:lnTo>
                  <a:lnTo>
                    <a:pt x="386" y="1159"/>
                  </a:lnTo>
                  <a:lnTo>
                    <a:pt x="382" y="1162"/>
                  </a:lnTo>
                  <a:lnTo>
                    <a:pt x="379" y="1167"/>
                  </a:lnTo>
                  <a:lnTo>
                    <a:pt x="377" y="1172"/>
                  </a:lnTo>
                  <a:lnTo>
                    <a:pt x="378" y="1179"/>
                  </a:lnTo>
                  <a:lnTo>
                    <a:pt x="379" y="1184"/>
                  </a:lnTo>
                  <a:lnTo>
                    <a:pt x="382" y="1188"/>
                  </a:lnTo>
                  <a:lnTo>
                    <a:pt x="382" y="1189"/>
                  </a:lnTo>
                  <a:lnTo>
                    <a:pt x="385" y="1195"/>
                  </a:lnTo>
                  <a:lnTo>
                    <a:pt x="386" y="1196"/>
                  </a:lnTo>
                  <a:lnTo>
                    <a:pt x="386" y="1203"/>
                  </a:lnTo>
                  <a:lnTo>
                    <a:pt x="389" y="1206"/>
                  </a:lnTo>
                  <a:lnTo>
                    <a:pt x="394" y="1210"/>
                  </a:lnTo>
                  <a:lnTo>
                    <a:pt x="400" y="1213"/>
                  </a:lnTo>
                  <a:lnTo>
                    <a:pt x="406" y="1217"/>
                  </a:lnTo>
                  <a:lnTo>
                    <a:pt x="407" y="1218"/>
                  </a:lnTo>
                  <a:lnTo>
                    <a:pt x="407" y="1219"/>
                  </a:lnTo>
                  <a:lnTo>
                    <a:pt x="406" y="1225"/>
                  </a:lnTo>
                  <a:lnTo>
                    <a:pt x="406" y="1226"/>
                  </a:lnTo>
                  <a:lnTo>
                    <a:pt x="403" y="1231"/>
                  </a:lnTo>
                  <a:lnTo>
                    <a:pt x="403" y="1232"/>
                  </a:lnTo>
                  <a:lnTo>
                    <a:pt x="402" y="1232"/>
                  </a:lnTo>
                  <a:lnTo>
                    <a:pt x="399" y="1234"/>
                  </a:lnTo>
                  <a:lnTo>
                    <a:pt x="401" y="1238"/>
                  </a:lnTo>
                  <a:lnTo>
                    <a:pt x="401" y="1239"/>
                  </a:lnTo>
                  <a:lnTo>
                    <a:pt x="401" y="1240"/>
                  </a:lnTo>
                  <a:lnTo>
                    <a:pt x="400" y="1244"/>
                  </a:lnTo>
                  <a:lnTo>
                    <a:pt x="403" y="1246"/>
                  </a:lnTo>
                  <a:lnTo>
                    <a:pt x="405" y="1247"/>
                  </a:lnTo>
                  <a:lnTo>
                    <a:pt x="404" y="1248"/>
                  </a:lnTo>
                  <a:lnTo>
                    <a:pt x="404" y="1255"/>
                  </a:lnTo>
                  <a:lnTo>
                    <a:pt x="403" y="1257"/>
                  </a:lnTo>
                  <a:lnTo>
                    <a:pt x="398" y="1261"/>
                  </a:lnTo>
                  <a:lnTo>
                    <a:pt x="393" y="1264"/>
                  </a:lnTo>
                  <a:lnTo>
                    <a:pt x="392" y="1265"/>
                  </a:lnTo>
                  <a:lnTo>
                    <a:pt x="391" y="1265"/>
                  </a:lnTo>
                  <a:lnTo>
                    <a:pt x="387" y="1265"/>
                  </a:lnTo>
                  <a:lnTo>
                    <a:pt x="386" y="1268"/>
                  </a:lnTo>
                  <a:lnTo>
                    <a:pt x="385" y="1275"/>
                  </a:lnTo>
                  <a:lnTo>
                    <a:pt x="385" y="1276"/>
                  </a:lnTo>
                  <a:lnTo>
                    <a:pt x="381" y="1284"/>
                  </a:lnTo>
                  <a:lnTo>
                    <a:pt x="376" y="1289"/>
                  </a:lnTo>
                  <a:lnTo>
                    <a:pt x="373" y="1292"/>
                  </a:lnTo>
                  <a:lnTo>
                    <a:pt x="372" y="1296"/>
                  </a:lnTo>
                  <a:lnTo>
                    <a:pt x="372" y="1297"/>
                  </a:lnTo>
                  <a:lnTo>
                    <a:pt x="369" y="1304"/>
                  </a:lnTo>
                  <a:lnTo>
                    <a:pt x="369" y="1305"/>
                  </a:lnTo>
                  <a:lnTo>
                    <a:pt x="368" y="1305"/>
                  </a:lnTo>
                  <a:lnTo>
                    <a:pt x="362" y="1310"/>
                  </a:lnTo>
                  <a:lnTo>
                    <a:pt x="359" y="1313"/>
                  </a:lnTo>
                  <a:lnTo>
                    <a:pt x="357" y="1321"/>
                  </a:lnTo>
                  <a:lnTo>
                    <a:pt x="356" y="1323"/>
                  </a:lnTo>
                  <a:lnTo>
                    <a:pt x="355" y="1323"/>
                  </a:lnTo>
                  <a:lnTo>
                    <a:pt x="349" y="1324"/>
                  </a:lnTo>
                  <a:lnTo>
                    <a:pt x="348" y="1324"/>
                  </a:lnTo>
                  <a:lnTo>
                    <a:pt x="347" y="1324"/>
                  </a:lnTo>
                  <a:lnTo>
                    <a:pt x="340" y="1320"/>
                  </a:lnTo>
                  <a:lnTo>
                    <a:pt x="337" y="1320"/>
                  </a:lnTo>
                  <a:lnTo>
                    <a:pt x="336" y="1323"/>
                  </a:lnTo>
                  <a:lnTo>
                    <a:pt x="337" y="1328"/>
                  </a:lnTo>
                  <a:lnTo>
                    <a:pt x="337" y="1329"/>
                  </a:lnTo>
                  <a:lnTo>
                    <a:pt x="336" y="1330"/>
                  </a:lnTo>
                  <a:lnTo>
                    <a:pt x="332" y="1335"/>
                  </a:lnTo>
                  <a:lnTo>
                    <a:pt x="331" y="1340"/>
                  </a:lnTo>
                  <a:lnTo>
                    <a:pt x="328" y="1347"/>
                  </a:lnTo>
                  <a:lnTo>
                    <a:pt x="327" y="1349"/>
                  </a:lnTo>
                  <a:lnTo>
                    <a:pt x="326" y="1349"/>
                  </a:lnTo>
                  <a:lnTo>
                    <a:pt x="321" y="1350"/>
                  </a:lnTo>
                  <a:lnTo>
                    <a:pt x="318" y="1355"/>
                  </a:lnTo>
                  <a:lnTo>
                    <a:pt x="317" y="1356"/>
                  </a:lnTo>
                  <a:lnTo>
                    <a:pt x="312" y="1359"/>
                  </a:lnTo>
                  <a:lnTo>
                    <a:pt x="311" y="1360"/>
                  </a:lnTo>
                  <a:lnTo>
                    <a:pt x="309" y="1359"/>
                  </a:lnTo>
                  <a:lnTo>
                    <a:pt x="304" y="1356"/>
                  </a:lnTo>
                  <a:lnTo>
                    <a:pt x="300" y="1353"/>
                  </a:lnTo>
                  <a:lnTo>
                    <a:pt x="295" y="1355"/>
                  </a:lnTo>
                  <a:lnTo>
                    <a:pt x="294" y="1355"/>
                  </a:lnTo>
                  <a:lnTo>
                    <a:pt x="293" y="1355"/>
                  </a:lnTo>
                  <a:lnTo>
                    <a:pt x="288" y="1351"/>
                  </a:lnTo>
                  <a:lnTo>
                    <a:pt x="287" y="1351"/>
                  </a:lnTo>
                  <a:lnTo>
                    <a:pt x="287" y="1350"/>
                  </a:lnTo>
                  <a:lnTo>
                    <a:pt x="284" y="1343"/>
                  </a:lnTo>
                  <a:lnTo>
                    <a:pt x="281" y="1340"/>
                  </a:lnTo>
                  <a:lnTo>
                    <a:pt x="277" y="1343"/>
                  </a:lnTo>
                  <a:lnTo>
                    <a:pt x="273" y="1346"/>
                  </a:lnTo>
                  <a:lnTo>
                    <a:pt x="272" y="1346"/>
                  </a:lnTo>
                  <a:lnTo>
                    <a:pt x="267" y="1349"/>
                  </a:lnTo>
                  <a:lnTo>
                    <a:pt x="267" y="1350"/>
                  </a:lnTo>
                  <a:lnTo>
                    <a:pt x="265" y="1350"/>
                  </a:lnTo>
                  <a:lnTo>
                    <a:pt x="261" y="1349"/>
                  </a:lnTo>
                  <a:lnTo>
                    <a:pt x="258" y="1352"/>
                  </a:lnTo>
                  <a:lnTo>
                    <a:pt x="257" y="1352"/>
                  </a:lnTo>
                  <a:lnTo>
                    <a:pt x="257" y="1353"/>
                  </a:lnTo>
                  <a:lnTo>
                    <a:pt x="250" y="1355"/>
                  </a:lnTo>
                  <a:lnTo>
                    <a:pt x="249" y="1355"/>
                  </a:lnTo>
                  <a:lnTo>
                    <a:pt x="248" y="1355"/>
                  </a:lnTo>
                  <a:lnTo>
                    <a:pt x="243" y="1352"/>
                  </a:lnTo>
                  <a:lnTo>
                    <a:pt x="239" y="1350"/>
                  </a:lnTo>
                  <a:lnTo>
                    <a:pt x="235" y="1354"/>
                  </a:lnTo>
                  <a:lnTo>
                    <a:pt x="230" y="1358"/>
                  </a:lnTo>
                  <a:lnTo>
                    <a:pt x="229" y="1358"/>
                  </a:lnTo>
                  <a:lnTo>
                    <a:pt x="228" y="1358"/>
                  </a:lnTo>
                  <a:lnTo>
                    <a:pt x="225" y="1358"/>
                  </a:lnTo>
                  <a:lnTo>
                    <a:pt x="224" y="1361"/>
                  </a:lnTo>
                  <a:lnTo>
                    <a:pt x="224" y="1368"/>
                  </a:lnTo>
                  <a:lnTo>
                    <a:pt x="224" y="1370"/>
                  </a:lnTo>
                  <a:lnTo>
                    <a:pt x="223" y="1371"/>
                  </a:lnTo>
                  <a:lnTo>
                    <a:pt x="217" y="1373"/>
                  </a:lnTo>
                  <a:lnTo>
                    <a:pt x="216" y="1373"/>
                  </a:lnTo>
                  <a:lnTo>
                    <a:pt x="210" y="1373"/>
                  </a:lnTo>
                  <a:lnTo>
                    <a:pt x="206" y="1376"/>
                  </a:lnTo>
                  <a:lnTo>
                    <a:pt x="201" y="1378"/>
                  </a:lnTo>
                  <a:lnTo>
                    <a:pt x="199" y="1382"/>
                  </a:lnTo>
                  <a:lnTo>
                    <a:pt x="198" y="1387"/>
                  </a:lnTo>
                  <a:lnTo>
                    <a:pt x="197" y="1388"/>
                  </a:lnTo>
                  <a:lnTo>
                    <a:pt x="197" y="1389"/>
                  </a:lnTo>
                  <a:lnTo>
                    <a:pt x="191" y="1393"/>
                  </a:lnTo>
                  <a:lnTo>
                    <a:pt x="190" y="1394"/>
                  </a:lnTo>
                  <a:lnTo>
                    <a:pt x="189" y="1394"/>
                  </a:lnTo>
                  <a:lnTo>
                    <a:pt x="184" y="1393"/>
                  </a:lnTo>
                  <a:lnTo>
                    <a:pt x="179" y="1395"/>
                  </a:lnTo>
                  <a:lnTo>
                    <a:pt x="173" y="1397"/>
                  </a:lnTo>
                  <a:lnTo>
                    <a:pt x="171" y="1398"/>
                  </a:lnTo>
                  <a:lnTo>
                    <a:pt x="170" y="1397"/>
                  </a:lnTo>
                  <a:lnTo>
                    <a:pt x="166" y="1392"/>
                  </a:lnTo>
                  <a:lnTo>
                    <a:pt x="162" y="1389"/>
                  </a:lnTo>
                  <a:lnTo>
                    <a:pt x="157" y="1387"/>
                  </a:lnTo>
                  <a:lnTo>
                    <a:pt x="156" y="1387"/>
                  </a:lnTo>
                  <a:lnTo>
                    <a:pt x="152" y="1383"/>
                  </a:lnTo>
                  <a:lnTo>
                    <a:pt x="148" y="1380"/>
                  </a:lnTo>
                  <a:lnTo>
                    <a:pt x="142" y="1380"/>
                  </a:lnTo>
                  <a:lnTo>
                    <a:pt x="134" y="1379"/>
                  </a:lnTo>
                  <a:lnTo>
                    <a:pt x="127" y="1377"/>
                  </a:lnTo>
                  <a:lnTo>
                    <a:pt x="121" y="1375"/>
                  </a:lnTo>
                  <a:lnTo>
                    <a:pt x="120" y="1374"/>
                  </a:lnTo>
                  <a:lnTo>
                    <a:pt x="116" y="1369"/>
                  </a:lnTo>
                  <a:lnTo>
                    <a:pt x="115" y="1369"/>
                  </a:lnTo>
                  <a:lnTo>
                    <a:pt x="112" y="1364"/>
                  </a:lnTo>
                  <a:lnTo>
                    <a:pt x="107" y="1363"/>
                  </a:lnTo>
                  <a:lnTo>
                    <a:pt x="106" y="1363"/>
                  </a:lnTo>
                  <a:lnTo>
                    <a:pt x="106" y="1362"/>
                  </a:lnTo>
                  <a:lnTo>
                    <a:pt x="100" y="1357"/>
                  </a:lnTo>
                  <a:lnTo>
                    <a:pt x="99" y="1356"/>
                  </a:lnTo>
                  <a:lnTo>
                    <a:pt x="99" y="1355"/>
                  </a:lnTo>
                  <a:lnTo>
                    <a:pt x="98" y="1350"/>
                  </a:lnTo>
                  <a:lnTo>
                    <a:pt x="97" y="1345"/>
                  </a:lnTo>
                  <a:lnTo>
                    <a:pt x="92" y="1341"/>
                  </a:lnTo>
                  <a:lnTo>
                    <a:pt x="91" y="1341"/>
                  </a:lnTo>
                  <a:lnTo>
                    <a:pt x="88" y="1336"/>
                  </a:lnTo>
                  <a:lnTo>
                    <a:pt x="87" y="1335"/>
                  </a:lnTo>
                  <a:lnTo>
                    <a:pt x="87" y="1334"/>
                  </a:lnTo>
                  <a:lnTo>
                    <a:pt x="87" y="1327"/>
                  </a:lnTo>
                  <a:lnTo>
                    <a:pt x="87" y="1321"/>
                  </a:lnTo>
                  <a:lnTo>
                    <a:pt x="86" y="1315"/>
                  </a:lnTo>
                  <a:lnTo>
                    <a:pt x="86" y="1314"/>
                  </a:lnTo>
                  <a:lnTo>
                    <a:pt x="87" y="1313"/>
                  </a:lnTo>
                  <a:lnTo>
                    <a:pt x="92" y="1308"/>
                  </a:lnTo>
                  <a:lnTo>
                    <a:pt x="94" y="1305"/>
                  </a:lnTo>
                  <a:lnTo>
                    <a:pt x="93" y="1303"/>
                  </a:lnTo>
                  <a:lnTo>
                    <a:pt x="92" y="1303"/>
                  </a:lnTo>
                  <a:lnTo>
                    <a:pt x="92" y="1302"/>
                  </a:lnTo>
                  <a:lnTo>
                    <a:pt x="90" y="1295"/>
                  </a:lnTo>
                  <a:lnTo>
                    <a:pt x="91" y="1290"/>
                  </a:lnTo>
                  <a:lnTo>
                    <a:pt x="87" y="1286"/>
                  </a:lnTo>
                  <a:lnTo>
                    <a:pt x="86" y="1286"/>
                  </a:lnTo>
                  <a:lnTo>
                    <a:pt x="82" y="1280"/>
                  </a:lnTo>
                  <a:lnTo>
                    <a:pt x="78" y="1277"/>
                  </a:lnTo>
                  <a:lnTo>
                    <a:pt x="77" y="1277"/>
                  </a:lnTo>
                  <a:lnTo>
                    <a:pt x="77" y="1275"/>
                  </a:lnTo>
                  <a:lnTo>
                    <a:pt x="76" y="1269"/>
                  </a:lnTo>
                  <a:lnTo>
                    <a:pt x="71" y="1264"/>
                  </a:lnTo>
                  <a:lnTo>
                    <a:pt x="71" y="1263"/>
                  </a:lnTo>
                  <a:lnTo>
                    <a:pt x="68" y="1257"/>
                  </a:lnTo>
                  <a:lnTo>
                    <a:pt x="68" y="1256"/>
                  </a:lnTo>
                  <a:lnTo>
                    <a:pt x="68" y="1255"/>
                  </a:lnTo>
                  <a:lnTo>
                    <a:pt x="69" y="1250"/>
                  </a:lnTo>
                  <a:lnTo>
                    <a:pt x="68" y="1246"/>
                  </a:lnTo>
                  <a:lnTo>
                    <a:pt x="63" y="1246"/>
                  </a:lnTo>
                  <a:lnTo>
                    <a:pt x="59" y="1247"/>
                  </a:lnTo>
                  <a:lnTo>
                    <a:pt x="54" y="1251"/>
                  </a:lnTo>
                  <a:lnTo>
                    <a:pt x="53" y="1251"/>
                  </a:lnTo>
                  <a:lnTo>
                    <a:pt x="52" y="1251"/>
                  </a:lnTo>
                  <a:lnTo>
                    <a:pt x="48" y="1251"/>
                  </a:lnTo>
                  <a:lnTo>
                    <a:pt x="45" y="1253"/>
                  </a:lnTo>
                  <a:lnTo>
                    <a:pt x="46" y="1257"/>
                  </a:lnTo>
                  <a:lnTo>
                    <a:pt x="46" y="1258"/>
                  </a:lnTo>
                  <a:lnTo>
                    <a:pt x="43" y="1264"/>
                  </a:lnTo>
                  <a:lnTo>
                    <a:pt x="43" y="1265"/>
                  </a:lnTo>
                  <a:lnTo>
                    <a:pt x="42" y="1265"/>
                  </a:lnTo>
                  <a:lnTo>
                    <a:pt x="33" y="1270"/>
                  </a:lnTo>
                  <a:lnTo>
                    <a:pt x="32" y="1270"/>
                  </a:lnTo>
                  <a:lnTo>
                    <a:pt x="31" y="1270"/>
                  </a:lnTo>
                  <a:lnTo>
                    <a:pt x="23" y="1268"/>
                  </a:lnTo>
                  <a:lnTo>
                    <a:pt x="22" y="1268"/>
                  </a:lnTo>
                  <a:lnTo>
                    <a:pt x="16" y="1264"/>
                  </a:lnTo>
                  <a:lnTo>
                    <a:pt x="9" y="1265"/>
                  </a:lnTo>
                  <a:lnTo>
                    <a:pt x="8" y="1266"/>
                  </a:lnTo>
                  <a:lnTo>
                    <a:pt x="7" y="1265"/>
                  </a:lnTo>
                  <a:lnTo>
                    <a:pt x="2" y="1260"/>
                  </a:lnTo>
                  <a:lnTo>
                    <a:pt x="0" y="1259"/>
                  </a:lnTo>
                  <a:lnTo>
                    <a:pt x="1" y="1257"/>
                  </a:lnTo>
                  <a:lnTo>
                    <a:pt x="3" y="1252"/>
                  </a:lnTo>
                  <a:lnTo>
                    <a:pt x="4" y="1251"/>
                  </a:lnTo>
                  <a:lnTo>
                    <a:pt x="9" y="1246"/>
                  </a:lnTo>
                  <a:lnTo>
                    <a:pt x="12" y="1241"/>
                  </a:lnTo>
                  <a:lnTo>
                    <a:pt x="16" y="1237"/>
                  </a:lnTo>
                  <a:lnTo>
                    <a:pt x="17" y="1233"/>
                  </a:lnTo>
                  <a:lnTo>
                    <a:pt x="16" y="1228"/>
                  </a:lnTo>
                  <a:lnTo>
                    <a:pt x="16" y="1227"/>
                  </a:lnTo>
                  <a:lnTo>
                    <a:pt x="17" y="1227"/>
                  </a:lnTo>
                  <a:lnTo>
                    <a:pt x="19" y="1221"/>
                  </a:lnTo>
                  <a:lnTo>
                    <a:pt x="20" y="1216"/>
                  </a:lnTo>
                  <a:lnTo>
                    <a:pt x="22" y="1211"/>
                  </a:lnTo>
                  <a:lnTo>
                    <a:pt x="21" y="1206"/>
                  </a:lnTo>
                  <a:lnTo>
                    <a:pt x="21" y="1200"/>
                  </a:lnTo>
                  <a:lnTo>
                    <a:pt x="21" y="1199"/>
                  </a:lnTo>
                  <a:lnTo>
                    <a:pt x="21" y="1193"/>
                  </a:lnTo>
                  <a:lnTo>
                    <a:pt x="21" y="1192"/>
                  </a:lnTo>
                  <a:lnTo>
                    <a:pt x="23" y="1187"/>
                  </a:lnTo>
                  <a:lnTo>
                    <a:pt x="23" y="1186"/>
                  </a:lnTo>
                  <a:lnTo>
                    <a:pt x="24" y="1186"/>
                  </a:lnTo>
                  <a:lnTo>
                    <a:pt x="27" y="1182"/>
                  </a:lnTo>
                  <a:lnTo>
                    <a:pt x="29" y="1177"/>
                  </a:lnTo>
                  <a:lnTo>
                    <a:pt x="27" y="1172"/>
                  </a:lnTo>
                  <a:lnTo>
                    <a:pt x="26" y="1166"/>
                  </a:lnTo>
                  <a:lnTo>
                    <a:pt x="26" y="1165"/>
                  </a:lnTo>
                  <a:lnTo>
                    <a:pt x="28" y="1159"/>
                  </a:lnTo>
                  <a:lnTo>
                    <a:pt x="29" y="1154"/>
                  </a:lnTo>
                  <a:lnTo>
                    <a:pt x="27" y="1149"/>
                  </a:lnTo>
                  <a:lnTo>
                    <a:pt x="27" y="1148"/>
                  </a:lnTo>
                  <a:lnTo>
                    <a:pt x="27" y="1143"/>
                  </a:lnTo>
                  <a:lnTo>
                    <a:pt x="27" y="1142"/>
                  </a:lnTo>
                  <a:lnTo>
                    <a:pt x="27" y="1141"/>
                  </a:lnTo>
                  <a:lnTo>
                    <a:pt x="30" y="1136"/>
                  </a:lnTo>
                  <a:lnTo>
                    <a:pt x="34" y="1131"/>
                  </a:lnTo>
                  <a:lnTo>
                    <a:pt x="37" y="1128"/>
                  </a:lnTo>
                  <a:lnTo>
                    <a:pt x="36" y="1124"/>
                  </a:lnTo>
                  <a:lnTo>
                    <a:pt x="35" y="1119"/>
                  </a:lnTo>
                  <a:lnTo>
                    <a:pt x="33" y="1114"/>
                  </a:lnTo>
                  <a:lnTo>
                    <a:pt x="31" y="1111"/>
                  </a:lnTo>
                  <a:lnTo>
                    <a:pt x="25" y="1108"/>
                  </a:lnTo>
                  <a:lnTo>
                    <a:pt x="24" y="1108"/>
                  </a:lnTo>
                  <a:lnTo>
                    <a:pt x="24" y="1107"/>
                  </a:lnTo>
                  <a:lnTo>
                    <a:pt x="20" y="1103"/>
                  </a:lnTo>
                  <a:lnTo>
                    <a:pt x="20" y="1102"/>
                  </a:lnTo>
                  <a:lnTo>
                    <a:pt x="18" y="1096"/>
                  </a:lnTo>
                  <a:lnTo>
                    <a:pt x="18" y="1095"/>
                  </a:lnTo>
                  <a:lnTo>
                    <a:pt x="18" y="1094"/>
                  </a:lnTo>
                  <a:lnTo>
                    <a:pt x="19" y="1089"/>
                  </a:lnTo>
                  <a:lnTo>
                    <a:pt x="20" y="1084"/>
                  </a:lnTo>
                  <a:lnTo>
                    <a:pt x="19" y="1077"/>
                  </a:lnTo>
                  <a:lnTo>
                    <a:pt x="17" y="1069"/>
                  </a:lnTo>
                  <a:lnTo>
                    <a:pt x="16" y="1062"/>
                  </a:lnTo>
                  <a:lnTo>
                    <a:pt x="16" y="1056"/>
                  </a:lnTo>
                  <a:lnTo>
                    <a:pt x="15" y="1051"/>
                  </a:lnTo>
                  <a:lnTo>
                    <a:pt x="12" y="1044"/>
                  </a:lnTo>
                  <a:lnTo>
                    <a:pt x="8" y="1038"/>
                  </a:lnTo>
                  <a:lnTo>
                    <a:pt x="8" y="1037"/>
                  </a:lnTo>
                  <a:lnTo>
                    <a:pt x="6" y="1032"/>
                  </a:lnTo>
                  <a:lnTo>
                    <a:pt x="6" y="1031"/>
                  </a:lnTo>
                  <a:lnTo>
                    <a:pt x="6" y="1030"/>
                  </a:lnTo>
                  <a:lnTo>
                    <a:pt x="8" y="1025"/>
                  </a:lnTo>
                  <a:lnTo>
                    <a:pt x="8" y="1024"/>
                  </a:lnTo>
                  <a:lnTo>
                    <a:pt x="9" y="1024"/>
                  </a:lnTo>
                  <a:lnTo>
                    <a:pt x="11" y="1020"/>
                  </a:lnTo>
                  <a:lnTo>
                    <a:pt x="13" y="1014"/>
                  </a:lnTo>
                  <a:lnTo>
                    <a:pt x="14" y="1009"/>
                  </a:lnTo>
                  <a:lnTo>
                    <a:pt x="14" y="1008"/>
                  </a:lnTo>
                  <a:lnTo>
                    <a:pt x="14" y="1007"/>
                  </a:lnTo>
                  <a:lnTo>
                    <a:pt x="18" y="1003"/>
                  </a:lnTo>
                  <a:lnTo>
                    <a:pt x="18" y="1002"/>
                  </a:lnTo>
                  <a:lnTo>
                    <a:pt x="23" y="999"/>
                  </a:lnTo>
                  <a:lnTo>
                    <a:pt x="28" y="995"/>
                  </a:lnTo>
                  <a:lnTo>
                    <a:pt x="28" y="994"/>
                  </a:lnTo>
                  <a:lnTo>
                    <a:pt x="33" y="991"/>
                  </a:lnTo>
                  <a:lnTo>
                    <a:pt x="37" y="989"/>
                  </a:lnTo>
                  <a:lnTo>
                    <a:pt x="39" y="984"/>
                  </a:lnTo>
                  <a:lnTo>
                    <a:pt x="40" y="979"/>
                  </a:lnTo>
                  <a:lnTo>
                    <a:pt x="40" y="977"/>
                  </a:lnTo>
                  <a:lnTo>
                    <a:pt x="42" y="977"/>
                  </a:lnTo>
                  <a:lnTo>
                    <a:pt x="45" y="976"/>
                  </a:lnTo>
                  <a:lnTo>
                    <a:pt x="44" y="974"/>
                  </a:lnTo>
                  <a:lnTo>
                    <a:pt x="43" y="972"/>
                  </a:lnTo>
                  <a:lnTo>
                    <a:pt x="45" y="971"/>
                  </a:lnTo>
                  <a:lnTo>
                    <a:pt x="50" y="967"/>
                  </a:lnTo>
                  <a:lnTo>
                    <a:pt x="51" y="962"/>
                  </a:lnTo>
                  <a:lnTo>
                    <a:pt x="52" y="961"/>
                  </a:lnTo>
                  <a:lnTo>
                    <a:pt x="54" y="957"/>
                  </a:lnTo>
                  <a:lnTo>
                    <a:pt x="54" y="952"/>
                  </a:lnTo>
                  <a:lnTo>
                    <a:pt x="54" y="951"/>
                  </a:lnTo>
                  <a:lnTo>
                    <a:pt x="56" y="945"/>
                  </a:lnTo>
                  <a:lnTo>
                    <a:pt x="58" y="940"/>
                  </a:lnTo>
                  <a:lnTo>
                    <a:pt x="58" y="939"/>
                  </a:lnTo>
                  <a:lnTo>
                    <a:pt x="59" y="939"/>
                  </a:lnTo>
                  <a:lnTo>
                    <a:pt x="62" y="935"/>
                  </a:lnTo>
                  <a:lnTo>
                    <a:pt x="65" y="930"/>
                  </a:lnTo>
                  <a:lnTo>
                    <a:pt x="66" y="925"/>
                  </a:lnTo>
                  <a:lnTo>
                    <a:pt x="66" y="924"/>
                  </a:lnTo>
                  <a:lnTo>
                    <a:pt x="70" y="917"/>
                  </a:lnTo>
                  <a:lnTo>
                    <a:pt x="70" y="916"/>
                  </a:lnTo>
                  <a:lnTo>
                    <a:pt x="73" y="911"/>
                  </a:lnTo>
                  <a:lnTo>
                    <a:pt x="74" y="911"/>
                  </a:lnTo>
                  <a:lnTo>
                    <a:pt x="74" y="910"/>
                  </a:lnTo>
                  <a:lnTo>
                    <a:pt x="78" y="907"/>
                  </a:lnTo>
                  <a:lnTo>
                    <a:pt x="80" y="903"/>
                  </a:lnTo>
                  <a:lnTo>
                    <a:pt x="80" y="902"/>
                  </a:lnTo>
                  <a:lnTo>
                    <a:pt x="84" y="899"/>
                  </a:lnTo>
                  <a:lnTo>
                    <a:pt x="84" y="895"/>
                  </a:lnTo>
                  <a:lnTo>
                    <a:pt x="84" y="889"/>
                  </a:lnTo>
                  <a:lnTo>
                    <a:pt x="84" y="888"/>
                  </a:lnTo>
                  <a:lnTo>
                    <a:pt x="85" y="888"/>
                  </a:lnTo>
                  <a:lnTo>
                    <a:pt x="88" y="883"/>
                  </a:lnTo>
                  <a:lnTo>
                    <a:pt x="87" y="877"/>
                  </a:lnTo>
                  <a:lnTo>
                    <a:pt x="86" y="875"/>
                  </a:lnTo>
                  <a:lnTo>
                    <a:pt x="88" y="874"/>
                  </a:lnTo>
                  <a:lnTo>
                    <a:pt x="91" y="873"/>
                  </a:lnTo>
                  <a:lnTo>
                    <a:pt x="89" y="870"/>
                  </a:lnTo>
                  <a:lnTo>
                    <a:pt x="89" y="869"/>
                  </a:lnTo>
                  <a:lnTo>
                    <a:pt x="90" y="867"/>
                  </a:lnTo>
                  <a:lnTo>
                    <a:pt x="93" y="864"/>
                  </a:lnTo>
                  <a:lnTo>
                    <a:pt x="94" y="859"/>
                  </a:lnTo>
                  <a:lnTo>
                    <a:pt x="94" y="854"/>
                  </a:lnTo>
                  <a:lnTo>
                    <a:pt x="94" y="848"/>
                  </a:lnTo>
                  <a:lnTo>
                    <a:pt x="95" y="847"/>
                  </a:lnTo>
                  <a:lnTo>
                    <a:pt x="95" y="846"/>
                  </a:lnTo>
                  <a:lnTo>
                    <a:pt x="99" y="842"/>
                  </a:lnTo>
                  <a:lnTo>
                    <a:pt x="100" y="837"/>
                  </a:lnTo>
                  <a:lnTo>
                    <a:pt x="100" y="836"/>
                  </a:lnTo>
                  <a:lnTo>
                    <a:pt x="101" y="836"/>
                  </a:lnTo>
                  <a:lnTo>
                    <a:pt x="104" y="832"/>
                  </a:lnTo>
                  <a:lnTo>
                    <a:pt x="105" y="826"/>
                  </a:lnTo>
                  <a:lnTo>
                    <a:pt x="106" y="826"/>
                  </a:lnTo>
                  <a:lnTo>
                    <a:pt x="106" y="825"/>
                  </a:lnTo>
                  <a:lnTo>
                    <a:pt x="108" y="819"/>
                  </a:lnTo>
                  <a:lnTo>
                    <a:pt x="109" y="818"/>
                  </a:lnTo>
                  <a:lnTo>
                    <a:pt x="114" y="814"/>
                  </a:lnTo>
                  <a:lnTo>
                    <a:pt x="119" y="811"/>
                  </a:lnTo>
                  <a:lnTo>
                    <a:pt x="122" y="807"/>
                  </a:lnTo>
                  <a:lnTo>
                    <a:pt x="122" y="806"/>
                  </a:lnTo>
                  <a:lnTo>
                    <a:pt x="123" y="806"/>
                  </a:lnTo>
                  <a:lnTo>
                    <a:pt x="128" y="804"/>
                  </a:lnTo>
                  <a:lnTo>
                    <a:pt x="132" y="799"/>
                  </a:lnTo>
                  <a:lnTo>
                    <a:pt x="133" y="798"/>
                  </a:lnTo>
                  <a:lnTo>
                    <a:pt x="134" y="798"/>
                  </a:lnTo>
                  <a:lnTo>
                    <a:pt x="140" y="798"/>
                  </a:lnTo>
                  <a:lnTo>
                    <a:pt x="145" y="796"/>
                  </a:lnTo>
                  <a:lnTo>
                    <a:pt x="153" y="794"/>
                  </a:lnTo>
                  <a:lnTo>
                    <a:pt x="154" y="794"/>
                  </a:lnTo>
                  <a:lnTo>
                    <a:pt x="160" y="794"/>
                  </a:lnTo>
                  <a:lnTo>
                    <a:pt x="164" y="791"/>
                  </a:lnTo>
                  <a:lnTo>
                    <a:pt x="164" y="790"/>
                  </a:lnTo>
                  <a:lnTo>
                    <a:pt x="165" y="790"/>
                  </a:lnTo>
                  <a:lnTo>
                    <a:pt x="170" y="790"/>
                  </a:lnTo>
                  <a:lnTo>
                    <a:pt x="176" y="788"/>
                  </a:lnTo>
                  <a:lnTo>
                    <a:pt x="177" y="788"/>
                  </a:lnTo>
                  <a:lnTo>
                    <a:pt x="178" y="788"/>
                  </a:lnTo>
                  <a:lnTo>
                    <a:pt x="184" y="789"/>
                  </a:lnTo>
                  <a:lnTo>
                    <a:pt x="189" y="788"/>
                  </a:lnTo>
                  <a:lnTo>
                    <a:pt x="195" y="786"/>
                  </a:lnTo>
                  <a:lnTo>
                    <a:pt x="201" y="785"/>
                  </a:lnTo>
                  <a:lnTo>
                    <a:pt x="206" y="784"/>
                  </a:lnTo>
                  <a:lnTo>
                    <a:pt x="210" y="778"/>
                  </a:lnTo>
                  <a:lnTo>
                    <a:pt x="211" y="777"/>
                  </a:lnTo>
                  <a:lnTo>
                    <a:pt x="212" y="777"/>
                  </a:lnTo>
                  <a:lnTo>
                    <a:pt x="216" y="777"/>
                  </a:lnTo>
                  <a:lnTo>
                    <a:pt x="220" y="772"/>
                  </a:lnTo>
                  <a:lnTo>
                    <a:pt x="220" y="771"/>
                  </a:lnTo>
                  <a:lnTo>
                    <a:pt x="226" y="768"/>
                  </a:lnTo>
                  <a:lnTo>
                    <a:pt x="227" y="767"/>
                  </a:lnTo>
                  <a:lnTo>
                    <a:pt x="228" y="767"/>
                  </a:lnTo>
                  <a:lnTo>
                    <a:pt x="233" y="769"/>
                  </a:lnTo>
                  <a:lnTo>
                    <a:pt x="238" y="768"/>
                  </a:lnTo>
                  <a:lnTo>
                    <a:pt x="240" y="768"/>
                  </a:lnTo>
                  <a:lnTo>
                    <a:pt x="241" y="769"/>
                  </a:lnTo>
                  <a:lnTo>
                    <a:pt x="244" y="773"/>
                  </a:lnTo>
                  <a:lnTo>
                    <a:pt x="248" y="774"/>
                  </a:lnTo>
                  <a:lnTo>
                    <a:pt x="249" y="770"/>
                  </a:lnTo>
                  <a:lnTo>
                    <a:pt x="249" y="769"/>
                  </a:lnTo>
                  <a:lnTo>
                    <a:pt x="250" y="769"/>
                  </a:lnTo>
                  <a:lnTo>
                    <a:pt x="253" y="764"/>
                  </a:lnTo>
                  <a:lnTo>
                    <a:pt x="254" y="763"/>
                  </a:lnTo>
                  <a:lnTo>
                    <a:pt x="259" y="760"/>
                  </a:lnTo>
                  <a:lnTo>
                    <a:pt x="264" y="756"/>
                  </a:lnTo>
                  <a:lnTo>
                    <a:pt x="269" y="752"/>
                  </a:lnTo>
                  <a:lnTo>
                    <a:pt x="269" y="751"/>
                  </a:lnTo>
                  <a:lnTo>
                    <a:pt x="277" y="747"/>
                  </a:lnTo>
                  <a:lnTo>
                    <a:pt x="280" y="742"/>
                  </a:lnTo>
                  <a:lnTo>
                    <a:pt x="281" y="741"/>
                  </a:lnTo>
                  <a:lnTo>
                    <a:pt x="287" y="738"/>
                  </a:lnTo>
                  <a:lnTo>
                    <a:pt x="288" y="737"/>
                  </a:lnTo>
                  <a:lnTo>
                    <a:pt x="293" y="736"/>
                  </a:lnTo>
                  <a:lnTo>
                    <a:pt x="298" y="733"/>
                  </a:lnTo>
                  <a:lnTo>
                    <a:pt x="304" y="730"/>
                  </a:lnTo>
                  <a:lnTo>
                    <a:pt x="305" y="730"/>
                  </a:lnTo>
                  <a:lnTo>
                    <a:pt x="311" y="730"/>
                  </a:lnTo>
                  <a:lnTo>
                    <a:pt x="316" y="730"/>
                  </a:lnTo>
                  <a:lnTo>
                    <a:pt x="320" y="727"/>
                  </a:lnTo>
                  <a:lnTo>
                    <a:pt x="322" y="722"/>
                  </a:lnTo>
                  <a:lnTo>
                    <a:pt x="322" y="721"/>
                  </a:lnTo>
                  <a:lnTo>
                    <a:pt x="324" y="716"/>
                  </a:lnTo>
                  <a:lnTo>
                    <a:pt x="325" y="715"/>
                  </a:lnTo>
                  <a:lnTo>
                    <a:pt x="329" y="711"/>
                  </a:lnTo>
                  <a:lnTo>
                    <a:pt x="335" y="707"/>
                  </a:lnTo>
                  <a:lnTo>
                    <a:pt x="336" y="702"/>
                  </a:lnTo>
                  <a:lnTo>
                    <a:pt x="336" y="701"/>
                  </a:lnTo>
                  <a:lnTo>
                    <a:pt x="337" y="701"/>
                  </a:lnTo>
                  <a:lnTo>
                    <a:pt x="341" y="696"/>
                  </a:lnTo>
                  <a:lnTo>
                    <a:pt x="344" y="691"/>
                  </a:lnTo>
                  <a:lnTo>
                    <a:pt x="345" y="690"/>
                  </a:lnTo>
                  <a:lnTo>
                    <a:pt x="350" y="687"/>
                  </a:lnTo>
                  <a:lnTo>
                    <a:pt x="351" y="687"/>
                  </a:lnTo>
                  <a:lnTo>
                    <a:pt x="353" y="687"/>
                  </a:lnTo>
                  <a:lnTo>
                    <a:pt x="353" y="685"/>
                  </a:lnTo>
                  <a:lnTo>
                    <a:pt x="352" y="683"/>
                  </a:lnTo>
                  <a:lnTo>
                    <a:pt x="354" y="682"/>
                  </a:lnTo>
                  <a:lnTo>
                    <a:pt x="359" y="679"/>
                  </a:lnTo>
                  <a:lnTo>
                    <a:pt x="363" y="676"/>
                  </a:lnTo>
                  <a:lnTo>
                    <a:pt x="368" y="672"/>
                  </a:lnTo>
                  <a:lnTo>
                    <a:pt x="369" y="672"/>
                  </a:lnTo>
                  <a:lnTo>
                    <a:pt x="370" y="672"/>
                  </a:lnTo>
                  <a:lnTo>
                    <a:pt x="376" y="672"/>
                  </a:lnTo>
                  <a:lnTo>
                    <a:pt x="381" y="670"/>
                  </a:lnTo>
                  <a:lnTo>
                    <a:pt x="384" y="669"/>
                  </a:lnTo>
                  <a:lnTo>
                    <a:pt x="385" y="671"/>
                  </a:lnTo>
                  <a:lnTo>
                    <a:pt x="386" y="674"/>
                  </a:lnTo>
                  <a:lnTo>
                    <a:pt x="389" y="672"/>
                  </a:lnTo>
                  <a:lnTo>
                    <a:pt x="390" y="672"/>
                  </a:lnTo>
                  <a:lnTo>
                    <a:pt x="391" y="672"/>
                  </a:lnTo>
                  <a:lnTo>
                    <a:pt x="397" y="673"/>
                  </a:lnTo>
                  <a:lnTo>
                    <a:pt x="404" y="670"/>
                  </a:lnTo>
                  <a:lnTo>
                    <a:pt x="409" y="666"/>
                  </a:lnTo>
                  <a:lnTo>
                    <a:pt x="410" y="666"/>
                  </a:lnTo>
                  <a:lnTo>
                    <a:pt x="411" y="666"/>
                  </a:lnTo>
                  <a:lnTo>
                    <a:pt x="417" y="666"/>
                  </a:lnTo>
                  <a:lnTo>
                    <a:pt x="428" y="667"/>
                  </a:lnTo>
                  <a:lnTo>
                    <a:pt x="434" y="667"/>
                  </a:lnTo>
                  <a:lnTo>
                    <a:pt x="435" y="667"/>
                  </a:lnTo>
                  <a:lnTo>
                    <a:pt x="440" y="670"/>
                  </a:lnTo>
                  <a:lnTo>
                    <a:pt x="448" y="676"/>
                  </a:lnTo>
                  <a:lnTo>
                    <a:pt x="453" y="676"/>
                  </a:lnTo>
                  <a:lnTo>
                    <a:pt x="455" y="676"/>
                  </a:lnTo>
                  <a:lnTo>
                    <a:pt x="455" y="678"/>
                  </a:lnTo>
                  <a:lnTo>
                    <a:pt x="457" y="683"/>
                  </a:lnTo>
                  <a:lnTo>
                    <a:pt x="461" y="686"/>
                  </a:lnTo>
                  <a:lnTo>
                    <a:pt x="465" y="690"/>
                  </a:lnTo>
                  <a:lnTo>
                    <a:pt x="466" y="690"/>
                  </a:lnTo>
                  <a:lnTo>
                    <a:pt x="468" y="694"/>
                  </a:lnTo>
                  <a:lnTo>
                    <a:pt x="474" y="694"/>
                  </a:lnTo>
                  <a:lnTo>
                    <a:pt x="479" y="694"/>
                  </a:lnTo>
                  <a:lnTo>
                    <a:pt x="484" y="692"/>
                  </a:lnTo>
                  <a:lnTo>
                    <a:pt x="488" y="689"/>
                  </a:lnTo>
                  <a:lnTo>
                    <a:pt x="489" y="688"/>
                  </a:lnTo>
                  <a:lnTo>
                    <a:pt x="490" y="688"/>
                  </a:lnTo>
                  <a:lnTo>
                    <a:pt x="495" y="689"/>
                  </a:lnTo>
                  <a:lnTo>
                    <a:pt x="500" y="689"/>
                  </a:lnTo>
                  <a:lnTo>
                    <a:pt x="505" y="685"/>
                  </a:lnTo>
                  <a:lnTo>
                    <a:pt x="505" y="684"/>
                  </a:lnTo>
                  <a:lnTo>
                    <a:pt x="506" y="684"/>
                  </a:lnTo>
                  <a:lnTo>
                    <a:pt x="512" y="684"/>
                  </a:lnTo>
                  <a:lnTo>
                    <a:pt x="513" y="684"/>
                  </a:lnTo>
                  <a:lnTo>
                    <a:pt x="519" y="685"/>
                  </a:lnTo>
                  <a:lnTo>
                    <a:pt x="520" y="685"/>
                  </a:lnTo>
                  <a:lnTo>
                    <a:pt x="520" y="686"/>
                  </a:lnTo>
                  <a:lnTo>
                    <a:pt x="525" y="688"/>
                  </a:lnTo>
                  <a:lnTo>
                    <a:pt x="530" y="688"/>
                  </a:lnTo>
                  <a:lnTo>
                    <a:pt x="535" y="684"/>
                  </a:lnTo>
                  <a:lnTo>
                    <a:pt x="536" y="683"/>
                  </a:lnTo>
                  <a:lnTo>
                    <a:pt x="537" y="684"/>
                  </a:lnTo>
                  <a:lnTo>
                    <a:pt x="542" y="686"/>
                  </a:lnTo>
                  <a:lnTo>
                    <a:pt x="547" y="686"/>
                  </a:lnTo>
                  <a:lnTo>
                    <a:pt x="551" y="684"/>
                  </a:lnTo>
                  <a:lnTo>
                    <a:pt x="555" y="679"/>
                  </a:lnTo>
                  <a:lnTo>
                    <a:pt x="556" y="679"/>
                  </a:lnTo>
                  <a:lnTo>
                    <a:pt x="561" y="675"/>
                  </a:lnTo>
                  <a:lnTo>
                    <a:pt x="564" y="671"/>
                  </a:lnTo>
                  <a:lnTo>
                    <a:pt x="565" y="666"/>
                  </a:lnTo>
                  <a:lnTo>
                    <a:pt x="565" y="665"/>
                  </a:lnTo>
                  <a:lnTo>
                    <a:pt x="568" y="659"/>
                  </a:lnTo>
                  <a:lnTo>
                    <a:pt x="569" y="654"/>
                  </a:lnTo>
                  <a:lnTo>
                    <a:pt x="569" y="653"/>
                  </a:lnTo>
                  <a:lnTo>
                    <a:pt x="569" y="652"/>
                  </a:lnTo>
                  <a:lnTo>
                    <a:pt x="572" y="648"/>
                  </a:lnTo>
                  <a:lnTo>
                    <a:pt x="573" y="643"/>
                  </a:lnTo>
                  <a:lnTo>
                    <a:pt x="573" y="638"/>
                  </a:lnTo>
                  <a:lnTo>
                    <a:pt x="572" y="633"/>
                  </a:lnTo>
                  <a:lnTo>
                    <a:pt x="572" y="631"/>
                  </a:lnTo>
                  <a:lnTo>
                    <a:pt x="572" y="630"/>
                  </a:lnTo>
                  <a:lnTo>
                    <a:pt x="576" y="626"/>
                  </a:lnTo>
                  <a:lnTo>
                    <a:pt x="577" y="620"/>
                  </a:lnTo>
                  <a:lnTo>
                    <a:pt x="577" y="619"/>
                  </a:lnTo>
                  <a:lnTo>
                    <a:pt x="578" y="619"/>
                  </a:lnTo>
                  <a:lnTo>
                    <a:pt x="578" y="618"/>
                  </a:lnTo>
                  <a:lnTo>
                    <a:pt x="575" y="618"/>
                  </a:lnTo>
                  <a:lnTo>
                    <a:pt x="576" y="615"/>
                  </a:lnTo>
                  <a:lnTo>
                    <a:pt x="578" y="609"/>
                  </a:lnTo>
                  <a:lnTo>
                    <a:pt x="577" y="604"/>
                  </a:lnTo>
                  <a:lnTo>
                    <a:pt x="575" y="600"/>
                  </a:lnTo>
                  <a:lnTo>
                    <a:pt x="569" y="597"/>
                  </a:lnTo>
                  <a:lnTo>
                    <a:pt x="568" y="597"/>
                  </a:lnTo>
                  <a:lnTo>
                    <a:pt x="568" y="596"/>
                  </a:lnTo>
                  <a:lnTo>
                    <a:pt x="564" y="592"/>
                  </a:lnTo>
                  <a:lnTo>
                    <a:pt x="560" y="590"/>
                  </a:lnTo>
                  <a:lnTo>
                    <a:pt x="559" y="589"/>
                  </a:lnTo>
                  <a:lnTo>
                    <a:pt x="558" y="588"/>
                  </a:lnTo>
                  <a:lnTo>
                    <a:pt x="557" y="582"/>
                  </a:lnTo>
                  <a:lnTo>
                    <a:pt x="555" y="579"/>
                  </a:lnTo>
                  <a:lnTo>
                    <a:pt x="550" y="577"/>
                  </a:lnTo>
                  <a:lnTo>
                    <a:pt x="548" y="577"/>
                  </a:lnTo>
                  <a:lnTo>
                    <a:pt x="548" y="576"/>
                  </a:lnTo>
                  <a:lnTo>
                    <a:pt x="544" y="569"/>
                  </a:lnTo>
                  <a:lnTo>
                    <a:pt x="543" y="569"/>
                  </a:lnTo>
                  <a:lnTo>
                    <a:pt x="541" y="563"/>
                  </a:lnTo>
                  <a:lnTo>
                    <a:pt x="540" y="561"/>
                  </a:lnTo>
                  <a:lnTo>
                    <a:pt x="542" y="559"/>
                  </a:lnTo>
                  <a:lnTo>
                    <a:pt x="545" y="557"/>
                  </a:lnTo>
                  <a:lnTo>
                    <a:pt x="542" y="552"/>
                  </a:lnTo>
                  <a:lnTo>
                    <a:pt x="542" y="551"/>
                  </a:lnTo>
                  <a:lnTo>
                    <a:pt x="540" y="546"/>
                  </a:lnTo>
                  <a:lnTo>
                    <a:pt x="540" y="545"/>
                  </a:lnTo>
                  <a:lnTo>
                    <a:pt x="538" y="539"/>
                  </a:lnTo>
                  <a:lnTo>
                    <a:pt x="538" y="538"/>
                  </a:lnTo>
                  <a:lnTo>
                    <a:pt x="539" y="537"/>
                  </a:lnTo>
                  <a:lnTo>
                    <a:pt x="541" y="532"/>
                  </a:lnTo>
                  <a:lnTo>
                    <a:pt x="540" y="527"/>
                  </a:lnTo>
                  <a:lnTo>
                    <a:pt x="540" y="526"/>
                  </a:lnTo>
                  <a:lnTo>
                    <a:pt x="540" y="520"/>
                  </a:lnTo>
                  <a:lnTo>
                    <a:pt x="539" y="515"/>
                  </a:lnTo>
                  <a:lnTo>
                    <a:pt x="539" y="514"/>
                  </a:lnTo>
                  <a:lnTo>
                    <a:pt x="539" y="513"/>
                  </a:lnTo>
                  <a:lnTo>
                    <a:pt x="540" y="508"/>
                  </a:lnTo>
                  <a:lnTo>
                    <a:pt x="542" y="500"/>
                  </a:lnTo>
                  <a:lnTo>
                    <a:pt x="543" y="495"/>
                  </a:lnTo>
                  <a:lnTo>
                    <a:pt x="540" y="490"/>
                  </a:lnTo>
                  <a:lnTo>
                    <a:pt x="540" y="489"/>
                  </a:lnTo>
                  <a:lnTo>
                    <a:pt x="541" y="487"/>
                  </a:lnTo>
                  <a:lnTo>
                    <a:pt x="544" y="482"/>
                  </a:lnTo>
                  <a:lnTo>
                    <a:pt x="545" y="482"/>
                  </a:lnTo>
                  <a:lnTo>
                    <a:pt x="546" y="481"/>
                  </a:lnTo>
                  <a:lnTo>
                    <a:pt x="551" y="481"/>
                  </a:lnTo>
                  <a:lnTo>
                    <a:pt x="555" y="476"/>
                  </a:lnTo>
                  <a:lnTo>
                    <a:pt x="558" y="472"/>
                  </a:lnTo>
                  <a:lnTo>
                    <a:pt x="560" y="467"/>
                  </a:lnTo>
                  <a:lnTo>
                    <a:pt x="560" y="466"/>
                  </a:lnTo>
                  <a:lnTo>
                    <a:pt x="565" y="459"/>
                  </a:lnTo>
                  <a:lnTo>
                    <a:pt x="565" y="458"/>
                  </a:lnTo>
                  <a:lnTo>
                    <a:pt x="566" y="458"/>
                  </a:lnTo>
                  <a:lnTo>
                    <a:pt x="571" y="456"/>
                  </a:lnTo>
                  <a:lnTo>
                    <a:pt x="575" y="450"/>
                  </a:lnTo>
                  <a:lnTo>
                    <a:pt x="576" y="449"/>
                  </a:lnTo>
                  <a:lnTo>
                    <a:pt x="577" y="448"/>
                  </a:lnTo>
                  <a:lnTo>
                    <a:pt x="582" y="447"/>
                  </a:lnTo>
                  <a:lnTo>
                    <a:pt x="585" y="444"/>
                  </a:lnTo>
                  <a:lnTo>
                    <a:pt x="586" y="444"/>
                  </a:lnTo>
                  <a:lnTo>
                    <a:pt x="591" y="442"/>
                  </a:lnTo>
                  <a:lnTo>
                    <a:pt x="593" y="436"/>
                  </a:lnTo>
                  <a:lnTo>
                    <a:pt x="592" y="431"/>
                  </a:lnTo>
                  <a:lnTo>
                    <a:pt x="591" y="426"/>
                  </a:lnTo>
                  <a:lnTo>
                    <a:pt x="591" y="425"/>
                  </a:lnTo>
                  <a:lnTo>
                    <a:pt x="591" y="423"/>
                  </a:lnTo>
                  <a:lnTo>
                    <a:pt x="595" y="418"/>
                  </a:lnTo>
                  <a:lnTo>
                    <a:pt x="596" y="413"/>
                  </a:lnTo>
                  <a:lnTo>
                    <a:pt x="595" y="408"/>
                  </a:lnTo>
                  <a:lnTo>
                    <a:pt x="595" y="407"/>
                  </a:lnTo>
                  <a:lnTo>
                    <a:pt x="594" y="401"/>
                  </a:lnTo>
                  <a:lnTo>
                    <a:pt x="591" y="397"/>
                  </a:lnTo>
                  <a:lnTo>
                    <a:pt x="591" y="396"/>
                  </a:lnTo>
                  <a:lnTo>
                    <a:pt x="591" y="395"/>
                  </a:lnTo>
                  <a:lnTo>
                    <a:pt x="590" y="388"/>
                  </a:lnTo>
                  <a:lnTo>
                    <a:pt x="588" y="380"/>
                  </a:lnTo>
                  <a:lnTo>
                    <a:pt x="587" y="380"/>
                  </a:lnTo>
                  <a:lnTo>
                    <a:pt x="587" y="379"/>
                  </a:lnTo>
                  <a:lnTo>
                    <a:pt x="589" y="373"/>
                  </a:lnTo>
                  <a:lnTo>
                    <a:pt x="586" y="368"/>
                  </a:lnTo>
                  <a:lnTo>
                    <a:pt x="582" y="363"/>
                  </a:lnTo>
                  <a:lnTo>
                    <a:pt x="582" y="362"/>
                  </a:lnTo>
                  <a:lnTo>
                    <a:pt x="582" y="361"/>
                  </a:lnTo>
                  <a:lnTo>
                    <a:pt x="582" y="355"/>
                  </a:lnTo>
                  <a:lnTo>
                    <a:pt x="578" y="352"/>
                  </a:lnTo>
                  <a:lnTo>
                    <a:pt x="574" y="346"/>
                  </a:lnTo>
                  <a:lnTo>
                    <a:pt x="573" y="346"/>
                  </a:lnTo>
                  <a:lnTo>
                    <a:pt x="573" y="344"/>
                  </a:lnTo>
                  <a:lnTo>
                    <a:pt x="575" y="338"/>
                  </a:lnTo>
                  <a:lnTo>
                    <a:pt x="575" y="337"/>
                  </a:lnTo>
                  <a:lnTo>
                    <a:pt x="576" y="337"/>
                  </a:lnTo>
                  <a:lnTo>
                    <a:pt x="578" y="334"/>
                  </a:lnTo>
                  <a:lnTo>
                    <a:pt x="576" y="331"/>
                  </a:lnTo>
                  <a:lnTo>
                    <a:pt x="575" y="331"/>
                  </a:lnTo>
                  <a:lnTo>
                    <a:pt x="575" y="330"/>
                  </a:lnTo>
                  <a:lnTo>
                    <a:pt x="575" y="324"/>
                  </a:lnTo>
                  <a:lnTo>
                    <a:pt x="574" y="322"/>
                  </a:lnTo>
                  <a:lnTo>
                    <a:pt x="576" y="321"/>
                  </a:lnTo>
                  <a:lnTo>
                    <a:pt x="580" y="318"/>
                  </a:lnTo>
                  <a:lnTo>
                    <a:pt x="585" y="311"/>
                  </a:lnTo>
                  <a:lnTo>
                    <a:pt x="589" y="306"/>
                  </a:lnTo>
                  <a:lnTo>
                    <a:pt x="588" y="301"/>
                  </a:lnTo>
                  <a:lnTo>
                    <a:pt x="588" y="300"/>
                  </a:lnTo>
                  <a:lnTo>
                    <a:pt x="589" y="300"/>
                  </a:lnTo>
                  <a:lnTo>
                    <a:pt x="592" y="295"/>
                  </a:lnTo>
                  <a:lnTo>
                    <a:pt x="593" y="292"/>
                  </a:lnTo>
                  <a:lnTo>
                    <a:pt x="590" y="290"/>
                  </a:lnTo>
                  <a:lnTo>
                    <a:pt x="588" y="288"/>
                  </a:lnTo>
                  <a:lnTo>
                    <a:pt x="589" y="287"/>
                  </a:lnTo>
                  <a:lnTo>
                    <a:pt x="590" y="282"/>
                  </a:lnTo>
                  <a:lnTo>
                    <a:pt x="585" y="278"/>
                  </a:lnTo>
                  <a:lnTo>
                    <a:pt x="581" y="275"/>
                  </a:lnTo>
                  <a:lnTo>
                    <a:pt x="576" y="274"/>
                  </a:lnTo>
                  <a:lnTo>
                    <a:pt x="574" y="273"/>
                  </a:lnTo>
                  <a:lnTo>
                    <a:pt x="574" y="271"/>
                  </a:lnTo>
                  <a:lnTo>
                    <a:pt x="575" y="265"/>
                  </a:lnTo>
                  <a:lnTo>
                    <a:pt x="572" y="259"/>
                  </a:lnTo>
                  <a:lnTo>
                    <a:pt x="572" y="258"/>
                  </a:lnTo>
                  <a:lnTo>
                    <a:pt x="571" y="246"/>
                  </a:lnTo>
                  <a:lnTo>
                    <a:pt x="571" y="244"/>
                  </a:lnTo>
                  <a:lnTo>
                    <a:pt x="580" y="233"/>
                  </a:lnTo>
                  <a:lnTo>
                    <a:pt x="580" y="232"/>
                  </a:lnTo>
                  <a:lnTo>
                    <a:pt x="581" y="232"/>
                  </a:lnTo>
                  <a:lnTo>
                    <a:pt x="587" y="231"/>
                  </a:lnTo>
                  <a:lnTo>
                    <a:pt x="587" y="228"/>
                  </a:lnTo>
                  <a:lnTo>
                    <a:pt x="586" y="226"/>
                  </a:lnTo>
                  <a:lnTo>
                    <a:pt x="588" y="225"/>
                  </a:lnTo>
                  <a:lnTo>
                    <a:pt x="593" y="223"/>
                  </a:lnTo>
                  <a:lnTo>
                    <a:pt x="595" y="219"/>
                  </a:lnTo>
                  <a:lnTo>
                    <a:pt x="597" y="214"/>
                  </a:lnTo>
                  <a:lnTo>
                    <a:pt x="597" y="213"/>
                  </a:lnTo>
                  <a:lnTo>
                    <a:pt x="600" y="208"/>
                  </a:lnTo>
                  <a:lnTo>
                    <a:pt x="604" y="203"/>
                  </a:lnTo>
                  <a:lnTo>
                    <a:pt x="609" y="199"/>
                  </a:lnTo>
                  <a:lnTo>
                    <a:pt x="615" y="194"/>
                  </a:lnTo>
                  <a:lnTo>
                    <a:pt x="619" y="191"/>
                  </a:lnTo>
                  <a:lnTo>
                    <a:pt x="620" y="186"/>
                  </a:lnTo>
                  <a:lnTo>
                    <a:pt x="621" y="185"/>
                  </a:lnTo>
                  <a:lnTo>
                    <a:pt x="625" y="178"/>
                  </a:lnTo>
                  <a:lnTo>
                    <a:pt x="625" y="177"/>
                  </a:lnTo>
                  <a:lnTo>
                    <a:pt x="629" y="173"/>
                  </a:lnTo>
                  <a:lnTo>
                    <a:pt x="628" y="168"/>
                  </a:lnTo>
                  <a:lnTo>
                    <a:pt x="628" y="167"/>
                  </a:lnTo>
                  <a:lnTo>
                    <a:pt x="628" y="166"/>
                  </a:lnTo>
                  <a:lnTo>
                    <a:pt x="630" y="163"/>
                  </a:lnTo>
                  <a:lnTo>
                    <a:pt x="629" y="157"/>
                  </a:lnTo>
                  <a:lnTo>
                    <a:pt x="628" y="157"/>
                  </a:lnTo>
                  <a:lnTo>
                    <a:pt x="629" y="156"/>
                  </a:lnTo>
                  <a:lnTo>
                    <a:pt x="630" y="150"/>
                  </a:lnTo>
                  <a:lnTo>
                    <a:pt x="631" y="150"/>
                  </a:lnTo>
                  <a:lnTo>
                    <a:pt x="631" y="149"/>
                  </a:lnTo>
                  <a:lnTo>
                    <a:pt x="636" y="145"/>
                  </a:lnTo>
                  <a:lnTo>
                    <a:pt x="636" y="144"/>
                  </a:lnTo>
                  <a:lnTo>
                    <a:pt x="641" y="141"/>
                  </a:lnTo>
                  <a:lnTo>
                    <a:pt x="642" y="136"/>
                  </a:lnTo>
                  <a:lnTo>
                    <a:pt x="643" y="135"/>
                  </a:lnTo>
                  <a:lnTo>
                    <a:pt x="644" y="135"/>
                  </a:lnTo>
                  <a:lnTo>
                    <a:pt x="650" y="133"/>
                  </a:lnTo>
                  <a:lnTo>
                    <a:pt x="653" y="128"/>
                  </a:lnTo>
                  <a:lnTo>
                    <a:pt x="657" y="124"/>
                  </a:lnTo>
                  <a:lnTo>
                    <a:pt x="661" y="119"/>
                  </a:lnTo>
                  <a:lnTo>
                    <a:pt x="663" y="114"/>
                  </a:lnTo>
                  <a:lnTo>
                    <a:pt x="664" y="109"/>
                  </a:lnTo>
                  <a:lnTo>
                    <a:pt x="667" y="113"/>
                  </a:lnTo>
                  <a:lnTo>
                    <a:pt x="671" y="118"/>
                  </a:lnTo>
                  <a:lnTo>
                    <a:pt x="674" y="117"/>
                  </a:lnTo>
                  <a:lnTo>
                    <a:pt x="675" y="117"/>
                  </a:lnTo>
                  <a:lnTo>
                    <a:pt x="676" y="117"/>
                  </a:lnTo>
                  <a:lnTo>
                    <a:pt x="680" y="118"/>
                  </a:lnTo>
                  <a:lnTo>
                    <a:pt x="682" y="114"/>
                  </a:lnTo>
                  <a:lnTo>
                    <a:pt x="683" y="113"/>
                  </a:lnTo>
                  <a:lnTo>
                    <a:pt x="685" y="113"/>
                  </a:lnTo>
                  <a:lnTo>
                    <a:pt x="691" y="114"/>
                  </a:lnTo>
                  <a:lnTo>
                    <a:pt x="697" y="112"/>
                  </a:lnTo>
                  <a:lnTo>
                    <a:pt x="698" y="112"/>
                  </a:lnTo>
                  <a:lnTo>
                    <a:pt x="699" y="113"/>
                  </a:lnTo>
                  <a:lnTo>
                    <a:pt x="703" y="115"/>
                  </a:lnTo>
                  <a:lnTo>
                    <a:pt x="708" y="114"/>
                  </a:lnTo>
                  <a:lnTo>
                    <a:pt x="709" y="113"/>
                  </a:lnTo>
                  <a:lnTo>
                    <a:pt x="714" y="114"/>
                  </a:lnTo>
                  <a:lnTo>
                    <a:pt x="717" y="112"/>
                  </a:lnTo>
                  <a:lnTo>
                    <a:pt x="721" y="108"/>
                  </a:lnTo>
                  <a:lnTo>
                    <a:pt x="721" y="107"/>
                  </a:lnTo>
                  <a:lnTo>
                    <a:pt x="722" y="107"/>
                  </a:lnTo>
                  <a:lnTo>
                    <a:pt x="726" y="105"/>
                  </a:lnTo>
                  <a:lnTo>
                    <a:pt x="730" y="102"/>
                  </a:lnTo>
                  <a:lnTo>
                    <a:pt x="731" y="97"/>
                  </a:lnTo>
                  <a:lnTo>
                    <a:pt x="731" y="96"/>
                  </a:lnTo>
                  <a:lnTo>
                    <a:pt x="732" y="95"/>
                  </a:lnTo>
                  <a:lnTo>
                    <a:pt x="733" y="94"/>
                  </a:lnTo>
                  <a:lnTo>
                    <a:pt x="731" y="93"/>
                  </a:lnTo>
                  <a:lnTo>
                    <a:pt x="727" y="90"/>
                  </a:lnTo>
                  <a:lnTo>
                    <a:pt x="732" y="88"/>
                  </a:lnTo>
                  <a:lnTo>
                    <a:pt x="739" y="85"/>
                  </a:lnTo>
                  <a:lnTo>
                    <a:pt x="746" y="84"/>
                  </a:lnTo>
                  <a:lnTo>
                    <a:pt x="747" y="84"/>
                  </a:lnTo>
                  <a:lnTo>
                    <a:pt x="752" y="84"/>
                  </a:lnTo>
                  <a:lnTo>
                    <a:pt x="756" y="81"/>
                  </a:lnTo>
                  <a:lnTo>
                    <a:pt x="758" y="75"/>
                  </a:lnTo>
                  <a:lnTo>
                    <a:pt x="759" y="73"/>
                  </a:lnTo>
                  <a:lnTo>
                    <a:pt x="761" y="73"/>
                  </a:lnTo>
                  <a:lnTo>
                    <a:pt x="764" y="73"/>
                  </a:lnTo>
                  <a:lnTo>
                    <a:pt x="764" y="70"/>
                  </a:lnTo>
                  <a:lnTo>
                    <a:pt x="766" y="64"/>
                  </a:lnTo>
                  <a:lnTo>
                    <a:pt x="766" y="63"/>
                  </a:lnTo>
                  <a:lnTo>
                    <a:pt x="767" y="63"/>
                  </a:lnTo>
                  <a:lnTo>
                    <a:pt x="773" y="59"/>
                  </a:lnTo>
                  <a:lnTo>
                    <a:pt x="777" y="55"/>
                  </a:lnTo>
                  <a:lnTo>
                    <a:pt x="777" y="54"/>
                  </a:lnTo>
                  <a:lnTo>
                    <a:pt x="778" y="54"/>
                  </a:lnTo>
                  <a:lnTo>
                    <a:pt x="784" y="50"/>
                  </a:lnTo>
                  <a:lnTo>
                    <a:pt x="786" y="45"/>
                  </a:lnTo>
                  <a:lnTo>
                    <a:pt x="789" y="41"/>
                  </a:lnTo>
                  <a:lnTo>
                    <a:pt x="788" y="37"/>
                  </a:lnTo>
                  <a:lnTo>
                    <a:pt x="784" y="33"/>
                  </a:lnTo>
                  <a:lnTo>
                    <a:pt x="783" y="33"/>
                  </a:lnTo>
                  <a:lnTo>
                    <a:pt x="780" y="28"/>
                  </a:lnTo>
                  <a:lnTo>
                    <a:pt x="780" y="27"/>
                  </a:lnTo>
                  <a:lnTo>
                    <a:pt x="779" y="19"/>
                  </a:lnTo>
                  <a:lnTo>
                    <a:pt x="779" y="18"/>
                  </a:lnTo>
                  <a:lnTo>
                    <a:pt x="780" y="17"/>
                  </a:lnTo>
                  <a:lnTo>
                    <a:pt x="783" y="14"/>
                  </a:lnTo>
                  <a:lnTo>
                    <a:pt x="782" y="8"/>
                  </a:lnTo>
                  <a:lnTo>
                    <a:pt x="782" y="7"/>
                  </a:lnTo>
                  <a:lnTo>
                    <a:pt x="783" y="6"/>
                  </a:lnTo>
                  <a:lnTo>
                    <a:pt x="787" y="2"/>
                  </a:lnTo>
                  <a:lnTo>
                    <a:pt x="788" y="0"/>
                  </a:lnTo>
                  <a:lnTo>
                    <a:pt x="790" y="1"/>
                  </a:lnTo>
                  <a:lnTo>
                    <a:pt x="796" y="3"/>
                  </a:lnTo>
                  <a:lnTo>
                    <a:pt x="797" y="3"/>
                  </a:lnTo>
                  <a:lnTo>
                    <a:pt x="798" y="4"/>
                  </a:lnTo>
                  <a:lnTo>
                    <a:pt x="801" y="9"/>
                  </a:lnTo>
                  <a:lnTo>
                    <a:pt x="806" y="11"/>
                  </a:lnTo>
                  <a:lnTo>
                    <a:pt x="811" y="15"/>
                  </a:lnTo>
                  <a:lnTo>
                    <a:pt x="815" y="19"/>
                  </a:lnTo>
                  <a:lnTo>
                    <a:pt x="819" y="22"/>
                  </a:lnTo>
                  <a:lnTo>
                    <a:pt x="819" y="25"/>
                  </a:lnTo>
                  <a:lnTo>
                    <a:pt x="818" y="27"/>
                  </a:lnTo>
                  <a:lnTo>
                    <a:pt x="812" y="28"/>
                  </a:lnTo>
                  <a:lnTo>
                    <a:pt x="813" y="25"/>
                  </a:lnTo>
                  <a:lnTo>
                    <a:pt x="813" y="23"/>
                  </a:lnTo>
                  <a:lnTo>
                    <a:pt x="819" y="25"/>
                  </a:lnTo>
                  <a:lnTo>
                    <a:pt x="827" y="29"/>
                  </a:lnTo>
                  <a:lnTo>
                    <a:pt x="833" y="30"/>
                  </a:lnTo>
                  <a:lnTo>
                    <a:pt x="840" y="32"/>
                  </a:lnTo>
                  <a:lnTo>
                    <a:pt x="845" y="32"/>
                  </a:lnTo>
                  <a:lnTo>
                    <a:pt x="852" y="32"/>
                  </a:lnTo>
                  <a:lnTo>
                    <a:pt x="858" y="33"/>
                  </a:lnTo>
                  <a:lnTo>
                    <a:pt x="868" y="36"/>
                  </a:lnTo>
                  <a:lnTo>
                    <a:pt x="873" y="38"/>
                  </a:lnTo>
                  <a:lnTo>
                    <a:pt x="874" y="38"/>
                  </a:lnTo>
                  <a:lnTo>
                    <a:pt x="875" y="39"/>
                  </a:lnTo>
                  <a:lnTo>
                    <a:pt x="878" y="43"/>
                  </a:lnTo>
                  <a:lnTo>
                    <a:pt x="883" y="47"/>
                  </a:lnTo>
                  <a:lnTo>
                    <a:pt x="887" y="50"/>
                  </a:lnTo>
                  <a:lnTo>
                    <a:pt x="887" y="51"/>
                  </a:lnTo>
                  <a:lnTo>
                    <a:pt x="888" y="52"/>
                  </a:lnTo>
                  <a:lnTo>
                    <a:pt x="890" y="57"/>
                  </a:lnTo>
                  <a:lnTo>
                    <a:pt x="890" y="58"/>
                  </a:lnTo>
                  <a:lnTo>
                    <a:pt x="890" y="59"/>
                  </a:lnTo>
                  <a:lnTo>
                    <a:pt x="889" y="64"/>
                  </a:lnTo>
                  <a:lnTo>
                    <a:pt x="889" y="70"/>
                  </a:lnTo>
                  <a:lnTo>
                    <a:pt x="890" y="72"/>
                  </a:lnTo>
                  <a:lnTo>
                    <a:pt x="888" y="73"/>
                  </a:lnTo>
                  <a:lnTo>
                    <a:pt x="883" y="75"/>
                  </a:lnTo>
                  <a:lnTo>
                    <a:pt x="879" y="80"/>
                  </a:lnTo>
                  <a:lnTo>
                    <a:pt x="876" y="85"/>
                  </a:lnTo>
                  <a:lnTo>
                    <a:pt x="863" y="108"/>
                  </a:lnTo>
                  <a:lnTo>
                    <a:pt x="856" y="117"/>
                  </a:lnTo>
                  <a:lnTo>
                    <a:pt x="858" y="143"/>
                  </a:lnTo>
                  <a:lnTo>
                    <a:pt x="861" y="148"/>
                  </a:lnTo>
                  <a:lnTo>
                    <a:pt x="861" y="149"/>
                  </a:lnTo>
                  <a:lnTo>
                    <a:pt x="863" y="156"/>
                  </a:lnTo>
                  <a:lnTo>
                    <a:pt x="870" y="175"/>
                  </a:lnTo>
                  <a:lnTo>
                    <a:pt x="874" y="184"/>
                  </a:lnTo>
                  <a:lnTo>
                    <a:pt x="881" y="192"/>
                  </a:lnTo>
                  <a:lnTo>
                    <a:pt x="881" y="193"/>
                  </a:lnTo>
                  <a:lnTo>
                    <a:pt x="883" y="199"/>
                  </a:lnTo>
                  <a:lnTo>
                    <a:pt x="884" y="199"/>
                  </a:lnTo>
                  <a:lnTo>
                    <a:pt x="885" y="205"/>
                  </a:lnTo>
                  <a:lnTo>
                    <a:pt x="886" y="210"/>
                  </a:lnTo>
                  <a:lnTo>
                    <a:pt x="887" y="210"/>
                  </a:lnTo>
                  <a:lnTo>
                    <a:pt x="887" y="211"/>
                  </a:lnTo>
                  <a:lnTo>
                    <a:pt x="888" y="221"/>
                  </a:lnTo>
                  <a:lnTo>
                    <a:pt x="890" y="229"/>
                  </a:lnTo>
                  <a:lnTo>
                    <a:pt x="892" y="237"/>
                  </a:lnTo>
                  <a:lnTo>
                    <a:pt x="896" y="242"/>
                  </a:lnTo>
                  <a:lnTo>
                    <a:pt x="896" y="243"/>
                  </a:lnTo>
                  <a:lnTo>
                    <a:pt x="899" y="247"/>
                  </a:lnTo>
                  <a:lnTo>
                    <a:pt x="900" y="248"/>
                  </a:lnTo>
                  <a:lnTo>
                    <a:pt x="902" y="254"/>
                  </a:lnTo>
                  <a:lnTo>
                    <a:pt x="905" y="259"/>
                  </a:lnTo>
                  <a:lnTo>
                    <a:pt x="909" y="262"/>
                  </a:lnTo>
                  <a:lnTo>
                    <a:pt x="913" y="265"/>
                  </a:lnTo>
                  <a:lnTo>
                    <a:pt x="914" y="265"/>
                  </a:lnTo>
                  <a:lnTo>
                    <a:pt x="915" y="266"/>
                  </a:lnTo>
                  <a:lnTo>
                    <a:pt x="918" y="271"/>
                  </a:lnTo>
                  <a:lnTo>
                    <a:pt x="919" y="273"/>
                  </a:lnTo>
                  <a:lnTo>
                    <a:pt x="917" y="274"/>
                  </a:lnTo>
                  <a:lnTo>
                    <a:pt x="914" y="278"/>
                  </a:lnTo>
                  <a:lnTo>
                    <a:pt x="912" y="290"/>
                  </a:lnTo>
                  <a:lnTo>
                    <a:pt x="910" y="296"/>
                  </a:lnTo>
                  <a:lnTo>
                    <a:pt x="910" y="297"/>
                  </a:lnTo>
                  <a:lnTo>
                    <a:pt x="905" y="303"/>
                  </a:lnTo>
                  <a:lnTo>
                    <a:pt x="905" y="304"/>
                  </a:lnTo>
                  <a:lnTo>
                    <a:pt x="899" y="310"/>
                  </a:lnTo>
                  <a:lnTo>
                    <a:pt x="899" y="311"/>
                  </a:lnTo>
                  <a:lnTo>
                    <a:pt x="898" y="311"/>
                  </a:lnTo>
                  <a:lnTo>
                    <a:pt x="891" y="316"/>
                  </a:lnTo>
                  <a:lnTo>
                    <a:pt x="891" y="320"/>
                  </a:lnTo>
                  <a:lnTo>
                    <a:pt x="891" y="321"/>
                  </a:lnTo>
                  <a:lnTo>
                    <a:pt x="886" y="330"/>
                  </a:lnTo>
                  <a:lnTo>
                    <a:pt x="886" y="331"/>
                  </a:lnTo>
                  <a:lnTo>
                    <a:pt x="882" y="336"/>
                  </a:lnTo>
                  <a:lnTo>
                    <a:pt x="883" y="340"/>
                  </a:lnTo>
                  <a:lnTo>
                    <a:pt x="886" y="344"/>
                  </a:lnTo>
                  <a:lnTo>
                    <a:pt x="887" y="344"/>
                  </a:lnTo>
                  <a:lnTo>
                    <a:pt x="887" y="346"/>
                  </a:lnTo>
                  <a:lnTo>
                    <a:pt x="887" y="353"/>
                  </a:lnTo>
                  <a:lnTo>
                    <a:pt x="887" y="354"/>
                  </a:lnTo>
                  <a:lnTo>
                    <a:pt x="886" y="355"/>
                  </a:lnTo>
                  <a:lnTo>
                    <a:pt x="884" y="358"/>
                  </a:lnTo>
                  <a:lnTo>
                    <a:pt x="886" y="361"/>
                  </a:lnTo>
                  <a:lnTo>
                    <a:pt x="890" y="367"/>
                  </a:lnTo>
                  <a:lnTo>
                    <a:pt x="890" y="368"/>
                  </a:lnTo>
                  <a:lnTo>
                    <a:pt x="891" y="368"/>
                  </a:lnTo>
                  <a:lnTo>
                    <a:pt x="893" y="377"/>
                  </a:lnTo>
                  <a:lnTo>
                    <a:pt x="893" y="378"/>
                  </a:lnTo>
                  <a:lnTo>
                    <a:pt x="892" y="385"/>
                  </a:lnTo>
                  <a:lnTo>
                    <a:pt x="890" y="392"/>
                  </a:lnTo>
                  <a:lnTo>
                    <a:pt x="893" y="398"/>
                  </a:lnTo>
                  <a:lnTo>
                    <a:pt x="899" y="405"/>
                  </a:lnTo>
                  <a:lnTo>
                    <a:pt x="899" y="406"/>
                  </a:lnTo>
                  <a:lnTo>
                    <a:pt x="900" y="406"/>
                  </a:lnTo>
                  <a:lnTo>
                    <a:pt x="900" y="413"/>
                  </a:lnTo>
                  <a:lnTo>
                    <a:pt x="901" y="419"/>
                  </a:lnTo>
                  <a:lnTo>
                    <a:pt x="904" y="424"/>
                  </a:lnTo>
                  <a:lnTo>
                    <a:pt x="906" y="430"/>
                  </a:lnTo>
                  <a:lnTo>
                    <a:pt x="909" y="434"/>
                  </a:lnTo>
                  <a:lnTo>
                    <a:pt x="912" y="439"/>
                  </a:lnTo>
                  <a:lnTo>
                    <a:pt x="913" y="440"/>
                  </a:lnTo>
                  <a:lnTo>
                    <a:pt x="912" y="441"/>
                  </a:lnTo>
                  <a:lnTo>
                    <a:pt x="910" y="448"/>
                  </a:lnTo>
                  <a:lnTo>
                    <a:pt x="907" y="460"/>
                  </a:lnTo>
                  <a:lnTo>
                    <a:pt x="910" y="467"/>
                  </a:lnTo>
                  <a:lnTo>
                    <a:pt x="915" y="473"/>
                  </a:lnTo>
                  <a:lnTo>
                    <a:pt x="919" y="478"/>
                  </a:lnTo>
                  <a:lnTo>
                    <a:pt x="923" y="483"/>
                  </a:lnTo>
                  <a:lnTo>
                    <a:pt x="923" y="484"/>
                  </a:lnTo>
                  <a:lnTo>
                    <a:pt x="924" y="489"/>
                  </a:lnTo>
                  <a:lnTo>
                    <a:pt x="928" y="494"/>
                  </a:lnTo>
                  <a:lnTo>
                    <a:pt x="929" y="496"/>
                  </a:lnTo>
                  <a:lnTo>
                    <a:pt x="928" y="497"/>
                  </a:lnTo>
                  <a:lnTo>
                    <a:pt x="925" y="503"/>
                  </a:lnTo>
                  <a:lnTo>
                    <a:pt x="925" y="508"/>
                  </a:lnTo>
                  <a:lnTo>
                    <a:pt x="928" y="514"/>
                  </a:lnTo>
                  <a:lnTo>
                    <a:pt x="930" y="520"/>
                  </a:lnTo>
                  <a:lnTo>
                    <a:pt x="930" y="521"/>
                  </a:lnTo>
                  <a:lnTo>
                    <a:pt x="928" y="527"/>
                  </a:lnTo>
                  <a:lnTo>
                    <a:pt x="928" y="528"/>
                  </a:lnTo>
                  <a:lnTo>
                    <a:pt x="925" y="532"/>
                  </a:lnTo>
                  <a:lnTo>
                    <a:pt x="926" y="540"/>
                  </a:lnTo>
                  <a:lnTo>
                    <a:pt x="927" y="545"/>
                  </a:lnTo>
                  <a:lnTo>
                    <a:pt x="927" y="546"/>
                  </a:lnTo>
                  <a:lnTo>
                    <a:pt x="927" y="552"/>
                  </a:lnTo>
                  <a:lnTo>
                    <a:pt x="927" y="558"/>
                  </a:lnTo>
                  <a:lnTo>
                    <a:pt x="928" y="564"/>
                  </a:lnTo>
                  <a:lnTo>
                    <a:pt x="928" y="565"/>
                  </a:lnTo>
                  <a:lnTo>
                    <a:pt x="928" y="571"/>
                  </a:lnTo>
                  <a:lnTo>
                    <a:pt x="930" y="576"/>
                  </a:lnTo>
                  <a:lnTo>
                    <a:pt x="931" y="577"/>
                  </a:lnTo>
                  <a:lnTo>
                    <a:pt x="931" y="583"/>
                  </a:lnTo>
                  <a:lnTo>
                    <a:pt x="931" y="584"/>
                  </a:lnTo>
                  <a:lnTo>
                    <a:pt x="930" y="585"/>
                  </a:lnTo>
                  <a:lnTo>
                    <a:pt x="927" y="589"/>
                  </a:lnTo>
                  <a:lnTo>
                    <a:pt x="926" y="593"/>
                  </a:lnTo>
                  <a:lnTo>
                    <a:pt x="929" y="596"/>
                  </a:lnTo>
                  <a:lnTo>
                    <a:pt x="929" y="597"/>
                  </a:lnTo>
                  <a:lnTo>
                    <a:pt x="931" y="603"/>
                  </a:lnTo>
                  <a:lnTo>
                    <a:pt x="933" y="609"/>
                  </a:lnTo>
                  <a:lnTo>
                    <a:pt x="936" y="614"/>
                  </a:lnTo>
                  <a:lnTo>
                    <a:pt x="937" y="615"/>
                  </a:lnTo>
                  <a:lnTo>
                    <a:pt x="936" y="617"/>
                  </a:lnTo>
                  <a:lnTo>
                    <a:pt x="933" y="622"/>
                  </a:lnTo>
                  <a:lnTo>
                    <a:pt x="933" y="626"/>
                  </a:lnTo>
                  <a:lnTo>
                    <a:pt x="934" y="631"/>
                  </a:lnTo>
                  <a:lnTo>
                    <a:pt x="937" y="637"/>
                  </a:lnTo>
                  <a:lnTo>
                    <a:pt x="942" y="642"/>
                  </a:lnTo>
                  <a:lnTo>
                    <a:pt x="942" y="643"/>
                  </a:lnTo>
                  <a:lnTo>
                    <a:pt x="944" y="651"/>
                  </a:lnTo>
                  <a:lnTo>
                    <a:pt x="944" y="653"/>
                  </a:lnTo>
                  <a:lnTo>
                    <a:pt x="944" y="654"/>
                  </a:lnTo>
                  <a:lnTo>
                    <a:pt x="941" y="658"/>
                  </a:lnTo>
                  <a:lnTo>
                    <a:pt x="939" y="663"/>
                  </a:lnTo>
                  <a:lnTo>
                    <a:pt x="940" y="671"/>
                  </a:lnTo>
                  <a:lnTo>
                    <a:pt x="940" y="677"/>
                  </a:lnTo>
                  <a:lnTo>
                    <a:pt x="940" y="682"/>
                  </a:lnTo>
                  <a:lnTo>
                    <a:pt x="944" y="686"/>
                  </a:lnTo>
                  <a:lnTo>
                    <a:pt x="945" y="687"/>
                  </a:lnTo>
                  <a:lnTo>
                    <a:pt x="949" y="697"/>
                  </a:lnTo>
                  <a:lnTo>
                    <a:pt x="949" y="698"/>
                  </a:lnTo>
                  <a:lnTo>
                    <a:pt x="949" y="699"/>
                  </a:lnTo>
                  <a:lnTo>
                    <a:pt x="947" y="704"/>
                  </a:lnTo>
                  <a:lnTo>
                    <a:pt x="950" y="708"/>
                  </a:lnTo>
                  <a:lnTo>
                    <a:pt x="955" y="710"/>
                  </a:lnTo>
                  <a:lnTo>
                    <a:pt x="961" y="710"/>
                  </a:lnTo>
                  <a:lnTo>
                    <a:pt x="962" y="710"/>
                  </a:lnTo>
                  <a:lnTo>
                    <a:pt x="963" y="711"/>
                  </a:lnTo>
                  <a:lnTo>
                    <a:pt x="966" y="715"/>
                  </a:lnTo>
                  <a:lnTo>
                    <a:pt x="972" y="718"/>
                  </a:lnTo>
                  <a:lnTo>
                    <a:pt x="977" y="720"/>
                  </a:lnTo>
                  <a:lnTo>
                    <a:pt x="978" y="720"/>
                  </a:lnTo>
                  <a:lnTo>
                    <a:pt x="982" y="722"/>
                  </a:lnTo>
                  <a:lnTo>
                    <a:pt x="987" y="722"/>
                  </a:lnTo>
                  <a:lnTo>
                    <a:pt x="988" y="722"/>
                  </a:lnTo>
                  <a:lnTo>
                    <a:pt x="989" y="723"/>
                  </a:lnTo>
                  <a:lnTo>
                    <a:pt x="993" y="726"/>
                  </a:lnTo>
                  <a:lnTo>
                    <a:pt x="993" y="727"/>
                  </a:lnTo>
                  <a:lnTo>
                    <a:pt x="994" y="727"/>
                  </a:lnTo>
                  <a:lnTo>
                    <a:pt x="996" y="733"/>
                  </a:lnTo>
                  <a:lnTo>
                    <a:pt x="998" y="737"/>
                  </a:lnTo>
                  <a:lnTo>
                    <a:pt x="1002" y="736"/>
                  </a:lnTo>
                  <a:lnTo>
                    <a:pt x="1005" y="735"/>
                  </a:lnTo>
                  <a:lnTo>
                    <a:pt x="1006" y="738"/>
                  </a:lnTo>
                  <a:lnTo>
                    <a:pt x="1008" y="744"/>
                  </a:lnTo>
                  <a:lnTo>
                    <a:pt x="1008" y="745"/>
                  </a:lnTo>
                  <a:lnTo>
                    <a:pt x="1007" y="746"/>
                  </a:lnTo>
                  <a:lnTo>
                    <a:pt x="1003" y="750"/>
                  </a:lnTo>
                  <a:lnTo>
                    <a:pt x="999" y="754"/>
                  </a:lnTo>
                  <a:lnTo>
                    <a:pt x="999" y="758"/>
                  </a:lnTo>
                  <a:lnTo>
                    <a:pt x="999" y="764"/>
                  </a:lnTo>
                  <a:lnTo>
                    <a:pt x="999" y="765"/>
                  </a:lnTo>
                  <a:lnTo>
                    <a:pt x="998" y="772"/>
                  </a:lnTo>
                  <a:lnTo>
                    <a:pt x="998" y="779"/>
                  </a:lnTo>
                  <a:lnTo>
                    <a:pt x="998" y="780"/>
                  </a:lnTo>
                  <a:lnTo>
                    <a:pt x="997" y="781"/>
                  </a:lnTo>
                  <a:lnTo>
                    <a:pt x="991" y="788"/>
                  </a:lnTo>
                  <a:lnTo>
                    <a:pt x="991" y="789"/>
                  </a:lnTo>
                  <a:lnTo>
                    <a:pt x="986" y="794"/>
                  </a:lnTo>
                  <a:lnTo>
                    <a:pt x="985" y="801"/>
                  </a:lnTo>
                  <a:lnTo>
                    <a:pt x="983" y="809"/>
                  </a:lnTo>
                  <a:lnTo>
                    <a:pt x="980" y="817"/>
                  </a:lnTo>
                  <a:lnTo>
                    <a:pt x="979" y="828"/>
                  </a:lnTo>
                  <a:lnTo>
                    <a:pt x="974" y="826"/>
                  </a:lnTo>
                  <a:lnTo>
                    <a:pt x="975" y="816"/>
                  </a:lnTo>
                  <a:lnTo>
                    <a:pt x="975" y="815"/>
                  </a:lnTo>
                  <a:lnTo>
                    <a:pt x="978" y="807"/>
                  </a:lnTo>
                  <a:lnTo>
                    <a:pt x="979" y="800"/>
                  </a:lnTo>
                  <a:lnTo>
                    <a:pt x="981" y="792"/>
                  </a:lnTo>
                  <a:lnTo>
                    <a:pt x="981" y="791"/>
                  </a:lnTo>
                  <a:lnTo>
                    <a:pt x="982" y="791"/>
                  </a:lnTo>
                  <a:lnTo>
                    <a:pt x="987" y="785"/>
                  </a:lnTo>
                  <a:lnTo>
                    <a:pt x="992" y="778"/>
                  </a:lnTo>
                  <a:lnTo>
                    <a:pt x="992" y="772"/>
                  </a:lnTo>
                  <a:lnTo>
                    <a:pt x="992" y="771"/>
                  </a:lnTo>
                  <a:lnTo>
                    <a:pt x="994" y="764"/>
                  </a:lnTo>
                  <a:lnTo>
                    <a:pt x="994" y="758"/>
                  </a:lnTo>
                  <a:lnTo>
                    <a:pt x="994" y="753"/>
                  </a:lnTo>
                  <a:lnTo>
                    <a:pt x="994" y="752"/>
                  </a:lnTo>
                  <a:lnTo>
                    <a:pt x="994" y="751"/>
                  </a:lnTo>
                  <a:lnTo>
                    <a:pt x="999" y="746"/>
                  </a:lnTo>
                  <a:lnTo>
                    <a:pt x="1002" y="743"/>
                  </a:lnTo>
                  <a:lnTo>
                    <a:pt x="1001" y="742"/>
                  </a:lnTo>
                  <a:lnTo>
                    <a:pt x="997" y="743"/>
                  </a:lnTo>
                  <a:lnTo>
                    <a:pt x="995" y="743"/>
                  </a:lnTo>
                  <a:lnTo>
                    <a:pt x="994" y="741"/>
                  </a:lnTo>
                  <a:lnTo>
                    <a:pt x="991" y="735"/>
                  </a:lnTo>
                  <a:lnTo>
                    <a:pt x="989" y="730"/>
                  </a:lnTo>
                  <a:lnTo>
                    <a:pt x="986" y="727"/>
                  </a:lnTo>
                  <a:lnTo>
                    <a:pt x="982" y="728"/>
                  </a:lnTo>
                  <a:lnTo>
                    <a:pt x="981" y="728"/>
                  </a:lnTo>
                  <a:lnTo>
                    <a:pt x="980" y="727"/>
                  </a:lnTo>
                  <a:lnTo>
                    <a:pt x="975" y="725"/>
                  </a:lnTo>
                  <a:lnTo>
                    <a:pt x="970" y="723"/>
                  </a:lnTo>
                  <a:lnTo>
                    <a:pt x="963" y="720"/>
                  </a:lnTo>
                  <a:lnTo>
                    <a:pt x="962" y="720"/>
                  </a:lnTo>
                  <a:lnTo>
                    <a:pt x="962" y="719"/>
                  </a:lnTo>
                  <a:lnTo>
                    <a:pt x="959" y="716"/>
                  </a:lnTo>
                  <a:lnTo>
                    <a:pt x="955" y="716"/>
                  </a:lnTo>
                  <a:lnTo>
                    <a:pt x="954" y="716"/>
                  </a:lnTo>
                  <a:lnTo>
                    <a:pt x="954" y="715"/>
                  </a:lnTo>
                  <a:lnTo>
                    <a:pt x="947" y="713"/>
                  </a:lnTo>
                  <a:lnTo>
                    <a:pt x="946" y="713"/>
                  </a:lnTo>
                  <a:lnTo>
                    <a:pt x="946" y="712"/>
                  </a:lnTo>
                  <a:lnTo>
                    <a:pt x="942" y="706"/>
                  </a:lnTo>
                  <a:lnTo>
                    <a:pt x="941" y="705"/>
                  </a:lnTo>
                  <a:lnTo>
                    <a:pt x="942" y="703"/>
                  </a:lnTo>
                  <a:lnTo>
                    <a:pt x="943" y="698"/>
                  </a:lnTo>
                  <a:lnTo>
                    <a:pt x="940" y="690"/>
                  </a:lnTo>
                  <a:lnTo>
                    <a:pt x="935" y="684"/>
                  </a:lnTo>
                  <a:lnTo>
                    <a:pt x="935" y="683"/>
                  </a:lnTo>
                  <a:lnTo>
                    <a:pt x="935" y="677"/>
                  </a:lnTo>
                  <a:lnTo>
                    <a:pt x="935" y="671"/>
                  </a:lnTo>
                  <a:lnTo>
                    <a:pt x="934" y="663"/>
                  </a:lnTo>
                  <a:lnTo>
                    <a:pt x="934" y="662"/>
                  </a:lnTo>
                  <a:lnTo>
                    <a:pt x="934" y="661"/>
                  </a:lnTo>
                  <a:lnTo>
                    <a:pt x="936" y="656"/>
                  </a:lnTo>
                  <a:lnTo>
                    <a:pt x="936" y="655"/>
                  </a:lnTo>
                  <a:lnTo>
                    <a:pt x="938" y="651"/>
                  </a:lnTo>
                  <a:lnTo>
                    <a:pt x="937" y="645"/>
                  </a:lnTo>
                  <a:lnTo>
                    <a:pt x="933" y="641"/>
                  </a:lnTo>
                  <a:lnTo>
                    <a:pt x="933" y="640"/>
                  </a:lnTo>
                  <a:lnTo>
                    <a:pt x="929" y="634"/>
                  </a:lnTo>
                  <a:lnTo>
                    <a:pt x="929" y="633"/>
                  </a:lnTo>
                  <a:lnTo>
                    <a:pt x="928" y="627"/>
                  </a:lnTo>
                  <a:lnTo>
                    <a:pt x="928" y="626"/>
                  </a:lnTo>
                  <a:lnTo>
                    <a:pt x="928" y="621"/>
                  </a:lnTo>
                  <a:lnTo>
                    <a:pt x="928" y="620"/>
                  </a:lnTo>
                  <a:lnTo>
                    <a:pt x="928" y="619"/>
                  </a:lnTo>
                  <a:lnTo>
                    <a:pt x="930" y="615"/>
                  </a:lnTo>
                  <a:lnTo>
                    <a:pt x="928" y="611"/>
                  </a:lnTo>
                  <a:lnTo>
                    <a:pt x="926" y="605"/>
                  </a:lnTo>
                  <a:lnTo>
                    <a:pt x="924" y="599"/>
                  </a:lnTo>
                  <a:lnTo>
                    <a:pt x="920" y="595"/>
                  </a:lnTo>
                  <a:lnTo>
                    <a:pt x="919" y="594"/>
                  </a:lnTo>
                  <a:lnTo>
                    <a:pt x="920" y="592"/>
                  </a:lnTo>
                  <a:lnTo>
                    <a:pt x="922" y="587"/>
                  </a:lnTo>
                  <a:lnTo>
                    <a:pt x="923" y="587"/>
                  </a:lnTo>
                  <a:lnTo>
                    <a:pt x="923" y="586"/>
                  </a:lnTo>
                  <a:lnTo>
                    <a:pt x="926" y="583"/>
                  </a:lnTo>
                  <a:lnTo>
                    <a:pt x="925" y="578"/>
                  </a:lnTo>
                  <a:lnTo>
                    <a:pt x="923" y="572"/>
                  </a:lnTo>
                  <a:lnTo>
                    <a:pt x="923" y="571"/>
                  </a:lnTo>
                  <a:lnTo>
                    <a:pt x="922" y="565"/>
                  </a:lnTo>
                  <a:lnTo>
                    <a:pt x="921" y="559"/>
                  </a:lnTo>
                  <a:lnTo>
                    <a:pt x="921" y="558"/>
                  </a:lnTo>
                  <a:lnTo>
                    <a:pt x="922" y="552"/>
                  </a:lnTo>
                  <a:lnTo>
                    <a:pt x="922" y="546"/>
                  </a:lnTo>
                  <a:lnTo>
                    <a:pt x="921" y="541"/>
                  </a:lnTo>
                  <a:lnTo>
                    <a:pt x="919" y="531"/>
                  </a:lnTo>
                  <a:lnTo>
                    <a:pt x="919" y="530"/>
                  </a:lnTo>
                  <a:lnTo>
                    <a:pt x="920" y="529"/>
                  </a:lnTo>
                  <a:lnTo>
                    <a:pt x="923" y="525"/>
                  </a:lnTo>
                  <a:lnTo>
                    <a:pt x="924" y="521"/>
                  </a:lnTo>
                  <a:lnTo>
                    <a:pt x="923" y="516"/>
                  </a:lnTo>
                  <a:lnTo>
                    <a:pt x="920" y="509"/>
                  </a:lnTo>
                  <a:lnTo>
                    <a:pt x="920" y="508"/>
                  </a:lnTo>
                  <a:lnTo>
                    <a:pt x="920" y="502"/>
                  </a:lnTo>
                  <a:lnTo>
                    <a:pt x="920" y="501"/>
                  </a:lnTo>
                  <a:lnTo>
                    <a:pt x="922" y="496"/>
                  </a:lnTo>
                  <a:lnTo>
                    <a:pt x="920" y="492"/>
                  </a:lnTo>
                  <a:lnTo>
                    <a:pt x="919" y="492"/>
                  </a:lnTo>
                  <a:lnTo>
                    <a:pt x="919" y="491"/>
                  </a:lnTo>
                  <a:lnTo>
                    <a:pt x="918" y="486"/>
                  </a:lnTo>
                  <a:lnTo>
                    <a:pt x="915" y="482"/>
                  </a:lnTo>
                  <a:lnTo>
                    <a:pt x="911" y="476"/>
                  </a:lnTo>
                  <a:lnTo>
                    <a:pt x="906" y="470"/>
                  </a:lnTo>
                  <a:lnTo>
                    <a:pt x="906" y="469"/>
                  </a:lnTo>
                  <a:lnTo>
                    <a:pt x="902" y="462"/>
                  </a:lnTo>
                  <a:lnTo>
                    <a:pt x="901" y="460"/>
                  </a:lnTo>
                  <a:lnTo>
                    <a:pt x="905" y="447"/>
                  </a:lnTo>
                  <a:lnTo>
                    <a:pt x="905" y="446"/>
                  </a:lnTo>
                  <a:lnTo>
                    <a:pt x="907" y="441"/>
                  </a:lnTo>
                  <a:lnTo>
                    <a:pt x="905" y="438"/>
                  </a:lnTo>
                  <a:lnTo>
                    <a:pt x="904" y="438"/>
                  </a:lnTo>
                  <a:lnTo>
                    <a:pt x="901" y="433"/>
                  </a:lnTo>
                  <a:lnTo>
                    <a:pt x="901" y="432"/>
                  </a:lnTo>
                  <a:lnTo>
                    <a:pt x="899" y="426"/>
                  </a:lnTo>
                  <a:lnTo>
                    <a:pt x="896" y="421"/>
                  </a:lnTo>
                  <a:lnTo>
                    <a:pt x="896" y="420"/>
                  </a:lnTo>
                  <a:lnTo>
                    <a:pt x="895" y="414"/>
                  </a:lnTo>
                  <a:lnTo>
                    <a:pt x="894" y="408"/>
                  </a:lnTo>
                  <a:lnTo>
                    <a:pt x="889" y="401"/>
                  </a:lnTo>
                  <a:lnTo>
                    <a:pt x="888" y="401"/>
                  </a:lnTo>
                  <a:lnTo>
                    <a:pt x="885" y="393"/>
                  </a:lnTo>
                  <a:lnTo>
                    <a:pt x="885" y="392"/>
                  </a:lnTo>
                  <a:lnTo>
                    <a:pt x="885" y="391"/>
                  </a:lnTo>
                  <a:lnTo>
                    <a:pt x="886" y="385"/>
                  </a:lnTo>
                  <a:lnTo>
                    <a:pt x="887" y="378"/>
                  </a:lnTo>
                  <a:lnTo>
                    <a:pt x="885" y="370"/>
                  </a:lnTo>
                  <a:lnTo>
                    <a:pt x="881" y="364"/>
                  </a:lnTo>
                  <a:lnTo>
                    <a:pt x="878" y="359"/>
                  </a:lnTo>
                  <a:lnTo>
                    <a:pt x="877" y="358"/>
                  </a:lnTo>
                  <a:lnTo>
                    <a:pt x="878" y="356"/>
                  </a:lnTo>
                  <a:lnTo>
                    <a:pt x="882" y="353"/>
                  </a:lnTo>
                  <a:lnTo>
                    <a:pt x="881" y="347"/>
                  </a:lnTo>
                  <a:lnTo>
                    <a:pt x="878" y="343"/>
                  </a:lnTo>
                  <a:lnTo>
                    <a:pt x="877" y="342"/>
                  </a:lnTo>
                  <a:lnTo>
                    <a:pt x="877" y="341"/>
                  </a:lnTo>
                  <a:lnTo>
                    <a:pt x="877" y="335"/>
                  </a:lnTo>
                  <a:lnTo>
                    <a:pt x="877" y="334"/>
                  </a:lnTo>
                  <a:lnTo>
                    <a:pt x="877" y="333"/>
                  </a:lnTo>
                  <a:lnTo>
                    <a:pt x="882" y="328"/>
                  </a:lnTo>
                  <a:lnTo>
                    <a:pt x="885" y="320"/>
                  </a:lnTo>
                  <a:lnTo>
                    <a:pt x="886" y="314"/>
                  </a:lnTo>
                  <a:lnTo>
                    <a:pt x="886" y="313"/>
                  </a:lnTo>
                  <a:lnTo>
                    <a:pt x="887" y="312"/>
                  </a:lnTo>
                  <a:lnTo>
                    <a:pt x="895" y="306"/>
                  </a:lnTo>
                  <a:lnTo>
                    <a:pt x="901" y="300"/>
                  </a:lnTo>
                  <a:lnTo>
                    <a:pt x="905" y="294"/>
                  </a:lnTo>
                  <a:lnTo>
                    <a:pt x="907" y="289"/>
                  </a:lnTo>
                  <a:lnTo>
                    <a:pt x="909" y="276"/>
                  </a:lnTo>
                  <a:lnTo>
                    <a:pt x="909" y="275"/>
                  </a:lnTo>
                  <a:lnTo>
                    <a:pt x="910" y="275"/>
                  </a:lnTo>
                  <a:lnTo>
                    <a:pt x="912" y="272"/>
                  </a:lnTo>
                  <a:lnTo>
                    <a:pt x="910" y="269"/>
                  </a:lnTo>
                  <a:lnTo>
                    <a:pt x="906" y="267"/>
                  </a:lnTo>
                  <a:lnTo>
                    <a:pt x="905" y="267"/>
                  </a:lnTo>
                  <a:lnTo>
                    <a:pt x="900" y="263"/>
                  </a:lnTo>
                  <a:lnTo>
                    <a:pt x="900" y="262"/>
                  </a:lnTo>
                  <a:lnTo>
                    <a:pt x="897" y="256"/>
                  </a:lnTo>
                  <a:lnTo>
                    <a:pt x="895" y="250"/>
                  </a:lnTo>
                  <a:lnTo>
                    <a:pt x="892" y="246"/>
                  </a:lnTo>
                  <a:lnTo>
                    <a:pt x="887" y="240"/>
                  </a:lnTo>
                  <a:lnTo>
                    <a:pt x="887" y="239"/>
                  </a:lnTo>
                  <a:lnTo>
                    <a:pt x="885" y="231"/>
                  </a:lnTo>
                  <a:lnTo>
                    <a:pt x="884" y="231"/>
                  </a:lnTo>
                  <a:lnTo>
                    <a:pt x="884" y="230"/>
                  </a:lnTo>
                  <a:lnTo>
                    <a:pt x="883" y="222"/>
                  </a:lnTo>
                  <a:lnTo>
                    <a:pt x="881" y="212"/>
                  </a:lnTo>
                  <a:lnTo>
                    <a:pt x="880" y="206"/>
                  </a:lnTo>
                  <a:lnTo>
                    <a:pt x="878" y="200"/>
                  </a:lnTo>
                  <a:lnTo>
                    <a:pt x="876" y="196"/>
                  </a:lnTo>
                  <a:lnTo>
                    <a:pt x="869" y="187"/>
                  </a:lnTo>
                  <a:lnTo>
                    <a:pt x="869" y="186"/>
                  </a:lnTo>
                  <a:lnTo>
                    <a:pt x="865" y="177"/>
                  </a:lnTo>
                  <a:lnTo>
                    <a:pt x="858" y="158"/>
                  </a:lnTo>
                  <a:lnTo>
                    <a:pt x="856" y="150"/>
                  </a:lnTo>
                  <a:lnTo>
                    <a:pt x="853" y="145"/>
                  </a:lnTo>
                  <a:lnTo>
                    <a:pt x="853" y="144"/>
                  </a:lnTo>
                  <a:lnTo>
                    <a:pt x="851" y="116"/>
                  </a:lnTo>
                  <a:lnTo>
                    <a:pt x="851" y="115"/>
                  </a:lnTo>
                  <a:lnTo>
                    <a:pt x="851" y="114"/>
                  </a:lnTo>
                  <a:lnTo>
                    <a:pt x="858" y="105"/>
                  </a:lnTo>
                  <a:lnTo>
                    <a:pt x="871" y="83"/>
                  </a:lnTo>
                  <a:lnTo>
                    <a:pt x="874" y="77"/>
                  </a:lnTo>
                  <a:lnTo>
                    <a:pt x="875" y="76"/>
                  </a:lnTo>
                  <a:lnTo>
                    <a:pt x="879" y="71"/>
                  </a:lnTo>
                  <a:lnTo>
                    <a:pt x="880" y="70"/>
                  </a:lnTo>
                  <a:lnTo>
                    <a:pt x="884" y="69"/>
                  </a:lnTo>
                  <a:lnTo>
                    <a:pt x="883" y="64"/>
                  </a:lnTo>
                  <a:lnTo>
                    <a:pt x="883" y="63"/>
                  </a:lnTo>
                  <a:lnTo>
                    <a:pt x="884" y="58"/>
                  </a:lnTo>
                  <a:lnTo>
                    <a:pt x="883" y="54"/>
                  </a:lnTo>
                  <a:lnTo>
                    <a:pt x="880" y="51"/>
                  </a:lnTo>
                  <a:lnTo>
                    <a:pt x="874" y="48"/>
                  </a:lnTo>
                  <a:lnTo>
                    <a:pt x="874" y="47"/>
                  </a:lnTo>
                  <a:lnTo>
                    <a:pt x="871" y="43"/>
                  </a:lnTo>
                  <a:lnTo>
                    <a:pt x="866" y="41"/>
                  </a:lnTo>
                  <a:lnTo>
                    <a:pt x="857" y="39"/>
                  </a:lnTo>
                  <a:lnTo>
                    <a:pt x="851" y="37"/>
                  </a:lnTo>
                  <a:lnTo>
                    <a:pt x="845" y="37"/>
                  </a:lnTo>
                  <a:lnTo>
                    <a:pt x="839" y="37"/>
                  </a:lnTo>
                  <a:lnTo>
                    <a:pt x="832" y="36"/>
                  </a:lnTo>
                  <a:lnTo>
                    <a:pt x="826" y="35"/>
                  </a:lnTo>
                  <a:lnTo>
                    <a:pt x="825" y="35"/>
                  </a:lnTo>
                  <a:lnTo>
                    <a:pt x="825" y="34"/>
                  </a:lnTo>
                  <a:lnTo>
                    <a:pt x="816" y="30"/>
                  </a:lnTo>
                  <a:lnTo>
                    <a:pt x="811" y="28"/>
                  </a:lnTo>
                  <a:lnTo>
                    <a:pt x="811" y="25"/>
                  </a:lnTo>
                  <a:lnTo>
                    <a:pt x="811" y="22"/>
                  </a:lnTo>
                  <a:lnTo>
                    <a:pt x="817" y="22"/>
                  </a:lnTo>
                  <a:lnTo>
                    <a:pt x="816" y="24"/>
                  </a:lnTo>
                  <a:lnTo>
                    <a:pt x="816" y="26"/>
                  </a:lnTo>
                  <a:lnTo>
                    <a:pt x="812" y="23"/>
                  </a:lnTo>
                  <a:lnTo>
                    <a:pt x="811" y="23"/>
                  </a:lnTo>
                  <a:lnTo>
                    <a:pt x="808" y="19"/>
                  </a:lnTo>
                  <a:lnTo>
                    <a:pt x="803" y="16"/>
                  </a:lnTo>
                  <a:lnTo>
                    <a:pt x="798" y="13"/>
                  </a:lnTo>
                  <a:lnTo>
                    <a:pt x="798" y="12"/>
                  </a:lnTo>
                  <a:lnTo>
                    <a:pt x="794" y="8"/>
                  </a:lnTo>
                  <a:lnTo>
                    <a:pt x="790" y="7"/>
                  </a:lnTo>
                  <a:lnTo>
                    <a:pt x="788" y="9"/>
                  </a:lnTo>
                  <a:lnTo>
                    <a:pt x="788" y="14"/>
                  </a:lnTo>
                  <a:lnTo>
                    <a:pt x="789" y="15"/>
                  </a:lnTo>
                  <a:lnTo>
                    <a:pt x="788" y="16"/>
                  </a:lnTo>
                  <a:lnTo>
                    <a:pt x="785" y="20"/>
                  </a:lnTo>
                  <a:lnTo>
                    <a:pt x="785" y="26"/>
                  </a:lnTo>
                  <a:lnTo>
                    <a:pt x="788" y="29"/>
                  </a:lnTo>
                  <a:lnTo>
                    <a:pt x="793" y="33"/>
                  </a:lnTo>
                  <a:lnTo>
                    <a:pt x="793" y="34"/>
                  </a:lnTo>
                  <a:lnTo>
                    <a:pt x="793" y="35"/>
                  </a:lnTo>
                  <a:lnTo>
                    <a:pt x="795" y="41"/>
                  </a:lnTo>
                  <a:lnTo>
                    <a:pt x="795" y="42"/>
                  </a:lnTo>
                  <a:lnTo>
                    <a:pt x="794" y="43"/>
                  </a:lnTo>
                  <a:lnTo>
                    <a:pt x="791" y="48"/>
                  </a:lnTo>
                  <a:lnTo>
                    <a:pt x="788" y="53"/>
                  </a:lnTo>
                  <a:lnTo>
                    <a:pt x="788" y="54"/>
                  </a:lnTo>
                  <a:lnTo>
                    <a:pt x="787" y="54"/>
                  </a:lnTo>
                  <a:lnTo>
                    <a:pt x="781" y="58"/>
                  </a:lnTo>
                  <a:lnTo>
                    <a:pt x="777" y="63"/>
                  </a:lnTo>
                  <a:lnTo>
                    <a:pt x="776" y="64"/>
                  </a:lnTo>
                  <a:lnTo>
                    <a:pt x="771" y="67"/>
                  </a:lnTo>
                  <a:lnTo>
                    <a:pt x="770" y="71"/>
                  </a:lnTo>
                  <a:lnTo>
                    <a:pt x="769" y="76"/>
                  </a:lnTo>
                  <a:lnTo>
                    <a:pt x="769" y="79"/>
                  </a:lnTo>
                  <a:lnTo>
                    <a:pt x="766" y="79"/>
                  </a:lnTo>
                  <a:lnTo>
                    <a:pt x="763" y="79"/>
                  </a:lnTo>
                  <a:lnTo>
                    <a:pt x="761" y="83"/>
                  </a:lnTo>
                  <a:lnTo>
                    <a:pt x="761" y="84"/>
                  </a:lnTo>
                  <a:lnTo>
                    <a:pt x="760" y="85"/>
                  </a:lnTo>
                  <a:lnTo>
                    <a:pt x="754" y="89"/>
                  </a:lnTo>
                  <a:lnTo>
                    <a:pt x="753" y="89"/>
                  </a:lnTo>
                  <a:lnTo>
                    <a:pt x="747" y="89"/>
                  </a:lnTo>
                  <a:lnTo>
                    <a:pt x="741" y="90"/>
                  </a:lnTo>
                  <a:lnTo>
                    <a:pt x="739" y="91"/>
                  </a:lnTo>
                  <a:lnTo>
                    <a:pt x="740" y="92"/>
                  </a:lnTo>
                  <a:lnTo>
                    <a:pt x="743" y="94"/>
                  </a:lnTo>
                  <a:lnTo>
                    <a:pt x="740" y="96"/>
                  </a:lnTo>
                  <a:lnTo>
                    <a:pt x="736" y="99"/>
                  </a:lnTo>
                  <a:lnTo>
                    <a:pt x="735" y="104"/>
                  </a:lnTo>
                  <a:lnTo>
                    <a:pt x="735" y="105"/>
                  </a:lnTo>
                  <a:lnTo>
                    <a:pt x="734" y="106"/>
                  </a:lnTo>
                  <a:lnTo>
                    <a:pt x="730" y="109"/>
                  </a:lnTo>
                  <a:lnTo>
                    <a:pt x="729" y="110"/>
                  </a:lnTo>
                  <a:lnTo>
                    <a:pt x="725" y="112"/>
                  </a:lnTo>
                  <a:lnTo>
                    <a:pt x="721" y="116"/>
                  </a:lnTo>
                  <a:lnTo>
                    <a:pt x="720" y="116"/>
                  </a:lnTo>
                  <a:lnTo>
                    <a:pt x="716" y="120"/>
                  </a:lnTo>
                  <a:lnTo>
                    <a:pt x="715" y="120"/>
                  </a:lnTo>
                  <a:lnTo>
                    <a:pt x="714" y="120"/>
                  </a:lnTo>
                  <a:lnTo>
                    <a:pt x="709" y="119"/>
                  </a:lnTo>
                  <a:lnTo>
                    <a:pt x="703" y="121"/>
                  </a:lnTo>
                  <a:lnTo>
                    <a:pt x="702" y="122"/>
                  </a:lnTo>
                  <a:lnTo>
                    <a:pt x="701" y="121"/>
                  </a:lnTo>
                  <a:lnTo>
                    <a:pt x="697" y="118"/>
                  </a:lnTo>
                  <a:lnTo>
                    <a:pt x="692" y="119"/>
                  </a:lnTo>
                  <a:lnTo>
                    <a:pt x="691" y="119"/>
                  </a:lnTo>
                  <a:lnTo>
                    <a:pt x="686" y="119"/>
                  </a:lnTo>
                  <a:lnTo>
                    <a:pt x="684" y="122"/>
                  </a:lnTo>
                  <a:lnTo>
                    <a:pt x="683" y="124"/>
                  </a:lnTo>
                  <a:lnTo>
                    <a:pt x="681" y="124"/>
                  </a:lnTo>
                  <a:lnTo>
                    <a:pt x="675" y="122"/>
                  </a:lnTo>
                  <a:lnTo>
                    <a:pt x="670" y="124"/>
                  </a:lnTo>
                  <a:lnTo>
                    <a:pt x="668" y="124"/>
                  </a:lnTo>
                  <a:lnTo>
                    <a:pt x="667" y="123"/>
                  </a:lnTo>
                  <a:lnTo>
                    <a:pt x="666" y="121"/>
                  </a:lnTo>
                  <a:lnTo>
                    <a:pt x="666" y="122"/>
                  </a:lnTo>
                  <a:lnTo>
                    <a:pt x="665" y="122"/>
                  </a:lnTo>
                  <a:lnTo>
                    <a:pt x="661" y="127"/>
                  </a:lnTo>
                  <a:lnTo>
                    <a:pt x="657" y="132"/>
                  </a:lnTo>
                  <a:lnTo>
                    <a:pt x="653" y="137"/>
                  </a:lnTo>
                  <a:lnTo>
                    <a:pt x="652" y="138"/>
                  </a:lnTo>
                  <a:lnTo>
                    <a:pt x="647" y="139"/>
                  </a:lnTo>
                  <a:lnTo>
                    <a:pt x="645" y="144"/>
                  </a:lnTo>
                  <a:lnTo>
                    <a:pt x="645" y="145"/>
                  </a:lnTo>
                  <a:lnTo>
                    <a:pt x="644" y="145"/>
                  </a:lnTo>
                  <a:lnTo>
                    <a:pt x="639" y="149"/>
                  </a:lnTo>
                  <a:lnTo>
                    <a:pt x="635" y="153"/>
                  </a:lnTo>
                  <a:lnTo>
                    <a:pt x="634" y="157"/>
                  </a:lnTo>
                  <a:lnTo>
                    <a:pt x="636" y="162"/>
                  </a:lnTo>
                  <a:lnTo>
                    <a:pt x="636" y="163"/>
                  </a:lnTo>
                  <a:lnTo>
                    <a:pt x="636" y="164"/>
                  </a:lnTo>
                  <a:lnTo>
                    <a:pt x="634" y="168"/>
                  </a:lnTo>
                  <a:lnTo>
                    <a:pt x="635" y="173"/>
                  </a:lnTo>
                  <a:lnTo>
                    <a:pt x="635" y="174"/>
                  </a:lnTo>
                  <a:lnTo>
                    <a:pt x="634" y="175"/>
                  </a:lnTo>
                  <a:lnTo>
                    <a:pt x="630" y="181"/>
                  </a:lnTo>
                  <a:lnTo>
                    <a:pt x="626" y="187"/>
                  </a:lnTo>
                  <a:lnTo>
                    <a:pt x="625" y="193"/>
                  </a:lnTo>
                  <a:lnTo>
                    <a:pt x="624" y="194"/>
                  </a:lnTo>
                  <a:lnTo>
                    <a:pt x="619" y="199"/>
                  </a:lnTo>
                  <a:lnTo>
                    <a:pt x="612" y="203"/>
                  </a:lnTo>
                  <a:lnTo>
                    <a:pt x="608" y="206"/>
                  </a:lnTo>
                  <a:lnTo>
                    <a:pt x="605" y="211"/>
                  </a:lnTo>
                  <a:lnTo>
                    <a:pt x="602" y="216"/>
                  </a:lnTo>
                  <a:lnTo>
                    <a:pt x="600" y="221"/>
                  </a:lnTo>
                  <a:lnTo>
                    <a:pt x="597" y="226"/>
                  </a:lnTo>
                  <a:lnTo>
                    <a:pt x="596" y="227"/>
                  </a:lnTo>
                  <a:lnTo>
                    <a:pt x="592" y="229"/>
                  </a:lnTo>
                  <a:lnTo>
                    <a:pt x="593" y="233"/>
                  </a:lnTo>
                  <a:lnTo>
                    <a:pt x="594" y="236"/>
                  </a:lnTo>
                  <a:lnTo>
                    <a:pt x="591" y="236"/>
                  </a:lnTo>
                  <a:lnTo>
                    <a:pt x="583" y="237"/>
                  </a:lnTo>
                  <a:lnTo>
                    <a:pt x="576" y="246"/>
                  </a:lnTo>
                  <a:lnTo>
                    <a:pt x="577" y="257"/>
                  </a:lnTo>
                  <a:lnTo>
                    <a:pt x="580" y="263"/>
                  </a:lnTo>
                  <a:lnTo>
                    <a:pt x="580" y="264"/>
                  </a:lnTo>
                  <a:lnTo>
                    <a:pt x="580" y="269"/>
                  </a:lnTo>
                  <a:lnTo>
                    <a:pt x="583" y="269"/>
                  </a:lnTo>
                  <a:lnTo>
                    <a:pt x="584" y="270"/>
                  </a:lnTo>
                  <a:lnTo>
                    <a:pt x="589" y="273"/>
                  </a:lnTo>
                  <a:lnTo>
                    <a:pt x="589" y="274"/>
                  </a:lnTo>
                  <a:lnTo>
                    <a:pt x="595" y="280"/>
                  </a:lnTo>
                  <a:lnTo>
                    <a:pt x="595" y="281"/>
                  </a:lnTo>
                  <a:lnTo>
                    <a:pt x="595" y="282"/>
                  </a:lnTo>
                  <a:lnTo>
                    <a:pt x="594" y="286"/>
                  </a:lnTo>
                  <a:lnTo>
                    <a:pt x="597" y="288"/>
                  </a:lnTo>
                  <a:lnTo>
                    <a:pt x="599" y="289"/>
                  </a:lnTo>
                  <a:lnTo>
                    <a:pt x="598" y="291"/>
                  </a:lnTo>
                  <a:lnTo>
                    <a:pt x="597" y="297"/>
                  </a:lnTo>
                  <a:lnTo>
                    <a:pt x="596" y="298"/>
                  </a:lnTo>
                  <a:lnTo>
                    <a:pt x="594" y="302"/>
                  </a:lnTo>
                  <a:lnTo>
                    <a:pt x="594" y="307"/>
                  </a:lnTo>
                  <a:lnTo>
                    <a:pt x="594" y="308"/>
                  </a:lnTo>
                  <a:lnTo>
                    <a:pt x="594" y="309"/>
                  </a:lnTo>
                  <a:lnTo>
                    <a:pt x="590" y="314"/>
                  </a:lnTo>
                  <a:lnTo>
                    <a:pt x="585" y="322"/>
                  </a:lnTo>
                  <a:lnTo>
                    <a:pt x="584" y="322"/>
                  </a:lnTo>
                  <a:lnTo>
                    <a:pt x="584" y="323"/>
                  </a:lnTo>
                  <a:lnTo>
                    <a:pt x="580" y="325"/>
                  </a:lnTo>
                  <a:lnTo>
                    <a:pt x="581" y="328"/>
                  </a:lnTo>
                  <a:lnTo>
                    <a:pt x="584" y="333"/>
                  </a:lnTo>
                  <a:lnTo>
                    <a:pt x="585" y="335"/>
                  </a:lnTo>
                  <a:lnTo>
                    <a:pt x="583" y="336"/>
                  </a:lnTo>
                  <a:lnTo>
                    <a:pt x="580" y="340"/>
                  </a:lnTo>
                  <a:lnTo>
                    <a:pt x="579" y="344"/>
                  </a:lnTo>
                  <a:lnTo>
                    <a:pt x="582" y="348"/>
                  </a:lnTo>
                  <a:lnTo>
                    <a:pt x="587" y="352"/>
                  </a:lnTo>
                  <a:lnTo>
                    <a:pt x="588" y="353"/>
                  </a:lnTo>
                  <a:lnTo>
                    <a:pt x="588" y="354"/>
                  </a:lnTo>
                  <a:lnTo>
                    <a:pt x="587" y="360"/>
                  </a:lnTo>
                  <a:lnTo>
                    <a:pt x="591" y="365"/>
                  </a:lnTo>
                  <a:lnTo>
                    <a:pt x="591" y="366"/>
                  </a:lnTo>
                  <a:lnTo>
                    <a:pt x="594" y="371"/>
                  </a:lnTo>
                  <a:lnTo>
                    <a:pt x="594" y="372"/>
                  </a:lnTo>
                  <a:lnTo>
                    <a:pt x="594" y="373"/>
                  </a:lnTo>
                  <a:lnTo>
                    <a:pt x="593" y="379"/>
                  </a:lnTo>
                  <a:lnTo>
                    <a:pt x="595" y="387"/>
                  </a:lnTo>
                  <a:lnTo>
                    <a:pt x="596" y="387"/>
                  </a:lnTo>
                  <a:lnTo>
                    <a:pt x="596" y="394"/>
                  </a:lnTo>
                  <a:lnTo>
                    <a:pt x="599" y="399"/>
                  </a:lnTo>
                  <a:lnTo>
                    <a:pt x="600" y="400"/>
                  </a:lnTo>
                  <a:lnTo>
                    <a:pt x="600" y="407"/>
                  </a:lnTo>
                  <a:lnTo>
                    <a:pt x="602" y="412"/>
                  </a:lnTo>
                  <a:lnTo>
                    <a:pt x="602" y="413"/>
                  </a:lnTo>
                  <a:lnTo>
                    <a:pt x="601" y="419"/>
                  </a:lnTo>
                  <a:lnTo>
                    <a:pt x="601" y="420"/>
                  </a:lnTo>
                  <a:lnTo>
                    <a:pt x="600" y="421"/>
                  </a:lnTo>
                  <a:lnTo>
                    <a:pt x="597" y="425"/>
                  </a:lnTo>
                  <a:lnTo>
                    <a:pt x="598" y="430"/>
                  </a:lnTo>
                  <a:lnTo>
                    <a:pt x="598" y="436"/>
                  </a:lnTo>
                  <a:lnTo>
                    <a:pt x="598" y="437"/>
                  </a:lnTo>
                  <a:lnTo>
                    <a:pt x="598" y="438"/>
                  </a:lnTo>
                  <a:lnTo>
                    <a:pt x="595" y="445"/>
                  </a:lnTo>
                  <a:lnTo>
                    <a:pt x="595" y="446"/>
                  </a:lnTo>
                  <a:lnTo>
                    <a:pt x="594" y="446"/>
                  </a:lnTo>
                  <a:lnTo>
                    <a:pt x="589" y="448"/>
                  </a:lnTo>
                  <a:lnTo>
                    <a:pt x="585" y="452"/>
                  </a:lnTo>
                  <a:lnTo>
                    <a:pt x="584" y="452"/>
                  </a:lnTo>
                  <a:lnTo>
                    <a:pt x="583" y="453"/>
                  </a:lnTo>
                  <a:lnTo>
                    <a:pt x="579" y="454"/>
                  </a:lnTo>
                  <a:lnTo>
                    <a:pt x="575" y="460"/>
                  </a:lnTo>
                  <a:lnTo>
                    <a:pt x="575" y="461"/>
                  </a:lnTo>
                  <a:lnTo>
                    <a:pt x="574" y="461"/>
                  </a:lnTo>
                  <a:lnTo>
                    <a:pt x="569" y="462"/>
                  </a:lnTo>
                  <a:lnTo>
                    <a:pt x="565" y="469"/>
                  </a:lnTo>
                  <a:lnTo>
                    <a:pt x="563" y="475"/>
                  </a:lnTo>
                  <a:lnTo>
                    <a:pt x="563" y="476"/>
                  </a:lnTo>
                  <a:lnTo>
                    <a:pt x="562" y="476"/>
                  </a:lnTo>
                  <a:lnTo>
                    <a:pt x="559" y="480"/>
                  </a:lnTo>
                  <a:lnTo>
                    <a:pt x="554" y="485"/>
                  </a:lnTo>
                  <a:lnTo>
                    <a:pt x="553" y="486"/>
                  </a:lnTo>
                  <a:lnTo>
                    <a:pt x="552" y="486"/>
                  </a:lnTo>
                  <a:lnTo>
                    <a:pt x="548" y="487"/>
                  </a:lnTo>
                  <a:lnTo>
                    <a:pt x="546" y="489"/>
                  </a:lnTo>
                  <a:lnTo>
                    <a:pt x="548" y="493"/>
                  </a:lnTo>
                  <a:lnTo>
                    <a:pt x="548" y="494"/>
                  </a:lnTo>
                  <a:lnTo>
                    <a:pt x="548" y="501"/>
                  </a:lnTo>
                  <a:lnTo>
                    <a:pt x="546" y="509"/>
                  </a:lnTo>
                  <a:lnTo>
                    <a:pt x="544" y="514"/>
                  </a:lnTo>
                  <a:lnTo>
                    <a:pt x="545" y="520"/>
                  </a:lnTo>
                  <a:lnTo>
                    <a:pt x="545" y="526"/>
                  </a:lnTo>
                  <a:lnTo>
                    <a:pt x="547" y="532"/>
                  </a:lnTo>
                  <a:lnTo>
                    <a:pt x="547" y="533"/>
                  </a:lnTo>
                  <a:lnTo>
                    <a:pt x="547" y="534"/>
                  </a:lnTo>
                  <a:lnTo>
                    <a:pt x="544" y="539"/>
                  </a:lnTo>
                  <a:lnTo>
                    <a:pt x="545" y="544"/>
                  </a:lnTo>
                  <a:lnTo>
                    <a:pt x="547" y="549"/>
                  </a:lnTo>
                  <a:lnTo>
                    <a:pt x="551" y="557"/>
                  </a:lnTo>
                  <a:lnTo>
                    <a:pt x="552" y="558"/>
                  </a:lnTo>
                  <a:lnTo>
                    <a:pt x="550" y="560"/>
                  </a:lnTo>
                  <a:lnTo>
                    <a:pt x="547" y="562"/>
                  </a:lnTo>
                  <a:lnTo>
                    <a:pt x="548" y="566"/>
                  </a:lnTo>
                  <a:lnTo>
                    <a:pt x="552" y="572"/>
                  </a:lnTo>
                  <a:lnTo>
                    <a:pt x="557" y="573"/>
                  </a:lnTo>
                  <a:lnTo>
                    <a:pt x="559" y="574"/>
                  </a:lnTo>
                  <a:lnTo>
                    <a:pt x="559" y="575"/>
                  </a:lnTo>
                  <a:lnTo>
                    <a:pt x="562" y="580"/>
                  </a:lnTo>
                  <a:lnTo>
                    <a:pt x="562" y="581"/>
                  </a:lnTo>
                  <a:lnTo>
                    <a:pt x="563" y="586"/>
                  </a:lnTo>
                  <a:lnTo>
                    <a:pt x="567" y="588"/>
                  </a:lnTo>
                  <a:lnTo>
                    <a:pt x="568" y="588"/>
                  </a:lnTo>
                  <a:lnTo>
                    <a:pt x="571" y="592"/>
                  </a:lnTo>
                  <a:lnTo>
                    <a:pt x="578" y="595"/>
                  </a:lnTo>
                  <a:lnTo>
                    <a:pt x="579" y="596"/>
                  </a:lnTo>
                  <a:lnTo>
                    <a:pt x="580" y="597"/>
                  </a:lnTo>
                  <a:lnTo>
                    <a:pt x="582" y="603"/>
                  </a:lnTo>
                  <a:lnTo>
                    <a:pt x="583" y="609"/>
                  </a:lnTo>
                  <a:lnTo>
                    <a:pt x="583" y="610"/>
                  </a:lnTo>
                  <a:lnTo>
                    <a:pt x="583" y="611"/>
                  </a:lnTo>
                  <a:lnTo>
                    <a:pt x="582" y="614"/>
                  </a:lnTo>
                  <a:lnTo>
                    <a:pt x="585" y="615"/>
                  </a:lnTo>
                  <a:lnTo>
                    <a:pt x="590" y="616"/>
                  </a:lnTo>
                  <a:lnTo>
                    <a:pt x="586" y="619"/>
                  </a:lnTo>
                  <a:lnTo>
                    <a:pt x="582" y="623"/>
                  </a:lnTo>
                  <a:lnTo>
                    <a:pt x="581" y="628"/>
                  </a:lnTo>
                  <a:lnTo>
                    <a:pt x="580" y="629"/>
                  </a:lnTo>
                  <a:lnTo>
                    <a:pt x="577" y="633"/>
                  </a:lnTo>
                  <a:lnTo>
                    <a:pt x="579" y="637"/>
                  </a:lnTo>
                  <a:lnTo>
                    <a:pt x="579" y="638"/>
                  </a:lnTo>
                  <a:lnTo>
                    <a:pt x="579" y="643"/>
                  </a:lnTo>
                  <a:lnTo>
                    <a:pt x="579" y="644"/>
                  </a:lnTo>
                  <a:lnTo>
                    <a:pt x="577" y="649"/>
                  </a:lnTo>
                  <a:lnTo>
                    <a:pt x="577" y="650"/>
                  </a:lnTo>
                  <a:lnTo>
                    <a:pt x="574" y="655"/>
                  </a:lnTo>
                  <a:lnTo>
                    <a:pt x="574" y="659"/>
                  </a:lnTo>
                  <a:lnTo>
                    <a:pt x="574" y="660"/>
                  </a:lnTo>
                  <a:lnTo>
                    <a:pt x="573" y="661"/>
                  </a:lnTo>
                  <a:lnTo>
                    <a:pt x="570" y="667"/>
                  </a:lnTo>
                  <a:lnTo>
                    <a:pt x="569" y="672"/>
                  </a:lnTo>
                  <a:lnTo>
                    <a:pt x="569" y="673"/>
                  </a:lnTo>
                  <a:lnTo>
                    <a:pt x="568" y="674"/>
                  </a:lnTo>
                  <a:lnTo>
                    <a:pt x="565" y="679"/>
                  </a:lnTo>
                  <a:lnTo>
                    <a:pt x="564" y="679"/>
                  </a:lnTo>
                  <a:lnTo>
                    <a:pt x="559" y="683"/>
                  </a:lnTo>
                  <a:lnTo>
                    <a:pt x="554" y="688"/>
                  </a:lnTo>
                  <a:lnTo>
                    <a:pt x="550" y="691"/>
                  </a:lnTo>
                  <a:lnTo>
                    <a:pt x="549" y="692"/>
                  </a:lnTo>
                  <a:lnTo>
                    <a:pt x="548" y="692"/>
                  </a:lnTo>
                  <a:lnTo>
                    <a:pt x="541" y="691"/>
                  </a:lnTo>
                  <a:lnTo>
                    <a:pt x="540" y="691"/>
                  </a:lnTo>
                  <a:lnTo>
                    <a:pt x="536" y="689"/>
                  </a:lnTo>
                  <a:lnTo>
                    <a:pt x="533" y="692"/>
                  </a:lnTo>
                  <a:lnTo>
                    <a:pt x="532" y="693"/>
                  </a:lnTo>
                  <a:lnTo>
                    <a:pt x="531" y="693"/>
                  </a:lnTo>
                  <a:lnTo>
                    <a:pt x="525" y="694"/>
                  </a:lnTo>
                  <a:lnTo>
                    <a:pt x="524" y="694"/>
                  </a:lnTo>
                  <a:lnTo>
                    <a:pt x="523" y="694"/>
                  </a:lnTo>
                  <a:lnTo>
                    <a:pt x="518" y="690"/>
                  </a:lnTo>
                  <a:lnTo>
                    <a:pt x="512" y="689"/>
                  </a:lnTo>
                  <a:lnTo>
                    <a:pt x="508" y="690"/>
                  </a:lnTo>
                  <a:lnTo>
                    <a:pt x="503" y="694"/>
                  </a:lnTo>
                  <a:lnTo>
                    <a:pt x="502" y="694"/>
                  </a:lnTo>
                  <a:lnTo>
                    <a:pt x="501" y="694"/>
                  </a:lnTo>
                  <a:lnTo>
                    <a:pt x="495" y="695"/>
                  </a:lnTo>
                  <a:lnTo>
                    <a:pt x="490" y="694"/>
                  </a:lnTo>
                  <a:lnTo>
                    <a:pt x="488" y="696"/>
                  </a:lnTo>
                  <a:lnTo>
                    <a:pt x="487" y="697"/>
                  </a:lnTo>
                  <a:lnTo>
                    <a:pt x="481" y="699"/>
                  </a:lnTo>
                  <a:lnTo>
                    <a:pt x="480" y="699"/>
                  </a:lnTo>
                  <a:lnTo>
                    <a:pt x="474" y="700"/>
                  </a:lnTo>
                  <a:lnTo>
                    <a:pt x="473" y="700"/>
                  </a:lnTo>
                  <a:lnTo>
                    <a:pt x="467" y="699"/>
                  </a:lnTo>
                  <a:lnTo>
                    <a:pt x="465" y="699"/>
                  </a:lnTo>
                  <a:lnTo>
                    <a:pt x="465" y="698"/>
                  </a:lnTo>
                  <a:lnTo>
                    <a:pt x="462" y="694"/>
                  </a:lnTo>
                  <a:lnTo>
                    <a:pt x="458" y="690"/>
                  </a:lnTo>
                  <a:lnTo>
                    <a:pt x="453" y="687"/>
                  </a:lnTo>
                  <a:lnTo>
                    <a:pt x="452" y="686"/>
                  </a:lnTo>
                  <a:lnTo>
                    <a:pt x="451" y="681"/>
                  </a:lnTo>
                  <a:lnTo>
                    <a:pt x="447" y="681"/>
                  </a:lnTo>
                  <a:lnTo>
                    <a:pt x="446" y="681"/>
                  </a:lnTo>
                  <a:lnTo>
                    <a:pt x="445" y="681"/>
                  </a:lnTo>
                  <a:lnTo>
                    <a:pt x="437" y="675"/>
                  </a:lnTo>
                  <a:lnTo>
                    <a:pt x="433" y="673"/>
                  </a:lnTo>
                  <a:lnTo>
                    <a:pt x="428" y="672"/>
                  </a:lnTo>
                  <a:lnTo>
                    <a:pt x="417" y="671"/>
                  </a:lnTo>
                  <a:lnTo>
                    <a:pt x="411" y="671"/>
                  </a:lnTo>
                  <a:lnTo>
                    <a:pt x="406" y="674"/>
                  </a:lnTo>
                  <a:lnTo>
                    <a:pt x="406" y="675"/>
                  </a:lnTo>
                  <a:lnTo>
                    <a:pt x="398" y="678"/>
                  </a:lnTo>
                  <a:lnTo>
                    <a:pt x="397" y="678"/>
                  </a:lnTo>
                  <a:lnTo>
                    <a:pt x="391" y="677"/>
                  </a:lnTo>
                  <a:lnTo>
                    <a:pt x="387" y="679"/>
                  </a:lnTo>
                  <a:lnTo>
                    <a:pt x="385" y="680"/>
                  </a:lnTo>
                  <a:lnTo>
                    <a:pt x="383" y="679"/>
                  </a:lnTo>
                  <a:lnTo>
                    <a:pt x="381" y="676"/>
                  </a:lnTo>
                  <a:lnTo>
                    <a:pt x="378" y="677"/>
                  </a:lnTo>
                  <a:lnTo>
                    <a:pt x="377" y="677"/>
                  </a:lnTo>
                  <a:lnTo>
                    <a:pt x="371" y="677"/>
                  </a:lnTo>
                  <a:lnTo>
                    <a:pt x="367" y="680"/>
                  </a:lnTo>
                  <a:lnTo>
                    <a:pt x="366" y="681"/>
                  </a:lnTo>
                  <a:lnTo>
                    <a:pt x="362" y="684"/>
                  </a:lnTo>
                  <a:lnTo>
                    <a:pt x="361" y="684"/>
                  </a:lnTo>
                  <a:lnTo>
                    <a:pt x="358" y="686"/>
                  </a:lnTo>
                  <a:lnTo>
                    <a:pt x="359" y="690"/>
                  </a:lnTo>
                  <a:lnTo>
                    <a:pt x="360" y="693"/>
                  </a:lnTo>
                  <a:lnTo>
                    <a:pt x="356" y="693"/>
                  </a:lnTo>
                  <a:lnTo>
                    <a:pt x="352" y="692"/>
                  </a:lnTo>
                  <a:lnTo>
                    <a:pt x="348" y="695"/>
                  </a:lnTo>
                  <a:lnTo>
                    <a:pt x="346" y="699"/>
                  </a:lnTo>
                  <a:lnTo>
                    <a:pt x="345" y="700"/>
                  </a:lnTo>
                  <a:lnTo>
                    <a:pt x="341" y="704"/>
                  </a:lnTo>
                  <a:lnTo>
                    <a:pt x="340" y="709"/>
                  </a:lnTo>
                  <a:lnTo>
                    <a:pt x="340" y="710"/>
                  </a:lnTo>
                  <a:lnTo>
                    <a:pt x="339" y="710"/>
                  </a:lnTo>
                  <a:lnTo>
                    <a:pt x="333" y="716"/>
                  </a:lnTo>
                  <a:lnTo>
                    <a:pt x="329" y="719"/>
                  </a:lnTo>
                  <a:lnTo>
                    <a:pt x="327" y="723"/>
                  </a:lnTo>
                  <a:lnTo>
                    <a:pt x="325" y="729"/>
                  </a:lnTo>
                  <a:lnTo>
                    <a:pt x="325" y="730"/>
                  </a:lnTo>
                  <a:lnTo>
                    <a:pt x="324" y="730"/>
                  </a:lnTo>
                  <a:lnTo>
                    <a:pt x="319" y="735"/>
                  </a:lnTo>
                  <a:lnTo>
                    <a:pt x="318" y="736"/>
                  </a:lnTo>
                  <a:lnTo>
                    <a:pt x="317" y="736"/>
                  </a:lnTo>
                  <a:lnTo>
                    <a:pt x="311" y="735"/>
                  </a:lnTo>
                  <a:lnTo>
                    <a:pt x="306" y="736"/>
                  </a:lnTo>
                  <a:lnTo>
                    <a:pt x="301" y="738"/>
                  </a:lnTo>
                  <a:lnTo>
                    <a:pt x="300" y="738"/>
                  </a:lnTo>
                  <a:lnTo>
                    <a:pt x="295" y="741"/>
                  </a:lnTo>
                  <a:lnTo>
                    <a:pt x="290" y="743"/>
                  </a:lnTo>
                  <a:lnTo>
                    <a:pt x="284" y="746"/>
                  </a:lnTo>
                  <a:lnTo>
                    <a:pt x="281" y="750"/>
                  </a:lnTo>
                  <a:lnTo>
                    <a:pt x="281" y="751"/>
                  </a:lnTo>
                  <a:lnTo>
                    <a:pt x="280" y="751"/>
                  </a:lnTo>
                  <a:lnTo>
                    <a:pt x="272" y="756"/>
                  </a:lnTo>
                  <a:lnTo>
                    <a:pt x="268" y="760"/>
                  </a:lnTo>
                  <a:lnTo>
                    <a:pt x="262" y="765"/>
                  </a:lnTo>
                  <a:lnTo>
                    <a:pt x="257" y="768"/>
                  </a:lnTo>
                  <a:lnTo>
                    <a:pt x="254" y="772"/>
                  </a:lnTo>
                  <a:lnTo>
                    <a:pt x="252" y="778"/>
                  </a:lnTo>
                  <a:lnTo>
                    <a:pt x="251" y="780"/>
                  </a:lnTo>
                  <a:lnTo>
                    <a:pt x="249" y="780"/>
                  </a:lnTo>
                  <a:lnTo>
                    <a:pt x="242" y="778"/>
                  </a:lnTo>
                  <a:lnTo>
                    <a:pt x="241" y="778"/>
                  </a:lnTo>
                  <a:lnTo>
                    <a:pt x="237" y="774"/>
                  </a:lnTo>
                  <a:lnTo>
                    <a:pt x="233" y="774"/>
                  </a:lnTo>
                  <a:lnTo>
                    <a:pt x="232" y="774"/>
                  </a:lnTo>
                  <a:lnTo>
                    <a:pt x="228" y="773"/>
                  </a:lnTo>
                  <a:lnTo>
                    <a:pt x="224" y="775"/>
                  </a:lnTo>
                  <a:lnTo>
                    <a:pt x="220" y="781"/>
                  </a:lnTo>
                  <a:lnTo>
                    <a:pt x="220" y="782"/>
                  </a:lnTo>
                  <a:lnTo>
                    <a:pt x="218" y="782"/>
                  </a:lnTo>
                  <a:lnTo>
                    <a:pt x="214" y="782"/>
                  </a:lnTo>
                  <a:lnTo>
                    <a:pt x="210" y="788"/>
                  </a:lnTo>
                  <a:lnTo>
                    <a:pt x="210" y="789"/>
                  </a:lnTo>
                  <a:lnTo>
                    <a:pt x="208" y="790"/>
                  </a:lnTo>
                  <a:lnTo>
                    <a:pt x="202" y="790"/>
                  </a:lnTo>
                  <a:lnTo>
                    <a:pt x="196" y="791"/>
                  </a:lnTo>
                  <a:lnTo>
                    <a:pt x="191" y="793"/>
                  </a:lnTo>
                  <a:lnTo>
                    <a:pt x="190" y="794"/>
                  </a:lnTo>
                  <a:lnTo>
                    <a:pt x="184" y="794"/>
                  </a:lnTo>
                  <a:lnTo>
                    <a:pt x="183" y="794"/>
                  </a:lnTo>
                  <a:lnTo>
                    <a:pt x="178" y="793"/>
                  </a:lnTo>
                  <a:lnTo>
                    <a:pt x="172" y="795"/>
                  </a:lnTo>
                  <a:lnTo>
                    <a:pt x="171" y="796"/>
                  </a:lnTo>
                  <a:lnTo>
                    <a:pt x="167" y="795"/>
                  </a:lnTo>
                  <a:lnTo>
                    <a:pt x="163" y="799"/>
                  </a:lnTo>
                  <a:lnTo>
                    <a:pt x="162" y="800"/>
                  </a:lnTo>
                  <a:lnTo>
                    <a:pt x="161" y="800"/>
                  </a:lnTo>
                  <a:lnTo>
                    <a:pt x="154" y="799"/>
                  </a:lnTo>
                  <a:lnTo>
                    <a:pt x="147" y="802"/>
                  </a:lnTo>
                  <a:lnTo>
                    <a:pt x="141" y="803"/>
                  </a:lnTo>
                  <a:lnTo>
                    <a:pt x="136" y="803"/>
                  </a:lnTo>
                  <a:lnTo>
                    <a:pt x="132" y="808"/>
                  </a:lnTo>
                  <a:lnTo>
                    <a:pt x="131" y="808"/>
                  </a:lnTo>
                  <a:lnTo>
                    <a:pt x="130" y="808"/>
                  </a:lnTo>
                  <a:lnTo>
                    <a:pt x="126" y="810"/>
                  </a:lnTo>
                  <a:lnTo>
                    <a:pt x="123" y="815"/>
                  </a:lnTo>
                  <a:lnTo>
                    <a:pt x="122" y="815"/>
                  </a:lnTo>
                  <a:lnTo>
                    <a:pt x="117" y="818"/>
                  </a:lnTo>
                  <a:lnTo>
                    <a:pt x="113" y="821"/>
                  </a:lnTo>
                  <a:lnTo>
                    <a:pt x="111" y="828"/>
                  </a:lnTo>
                  <a:lnTo>
                    <a:pt x="109" y="833"/>
                  </a:lnTo>
                  <a:lnTo>
                    <a:pt x="109" y="834"/>
                  </a:lnTo>
                  <a:lnTo>
                    <a:pt x="108" y="834"/>
                  </a:lnTo>
                  <a:lnTo>
                    <a:pt x="105" y="838"/>
                  </a:lnTo>
                  <a:lnTo>
                    <a:pt x="104" y="844"/>
                  </a:lnTo>
                  <a:lnTo>
                    <a:pt x="103" y="845"/>
                  </a:lnTo>
                  <a:lnTo>
                    <a:pt x="100" y="849"/>
                  </a:lnTo>
                  <a:lnTo>
                    <a:pt x="99" y="854"/>
                  </a:lnTo>
                  <a:lnTo>
                    <a:pt x="99" y="859"/>
                  </a:lnTo>
                  <a:lnTo>
                    <a:pt x="99" y="860"/>
                  </a:lnTo>
                  <a:lnTo>
                    <a:pt x="98" y="865"/>
                  </a:lnTo>
                  <a:lnTo>
                    <a:pt x="98" y="866"/>
                  </a:lnTo>
                  <a:lnTo>
                    <a:pt x="98" y="867"/>
                  </a:lnTo>
                  <a:lnTo>
                    <a:pt x="95" y="870"/>
                  </a:lnTo>
                  <a:lnTo>
                    <a:pt x="97" y="873"/>
                  </a:lnTo>
                  <a:lnTo>
                    <a:pt x="98" y="875"/>
                  </a:lnTo>
                  <a:lnTo>
                    <a:pt x="96" y="877"/>
                  </a:lnTo>
                  <a:lnTo>
                    <a:pt x="92" y="878"/>
                  </a:lnTo>
                  <a:lnTo>
                    <a:pt x="93" y="884"/>
                  </a:lnTo>
                  <a:lnTo>
                    <a:pt x="93" y="885"/>
                  </a:lnTo>
                  <a:lnTo>
                    <a:pt x="93" y="886"/>
                  </a:lnTo>
                  <a:lnTo>
                    <a:pt x="90" y="890"/>
                  </a:lnTo>
                  <a:lnTo>
                    <a:pt x="90" y="895"/>
                  </a:lnTo>
                  <a:lnTo>
                    <a:pt x="90" y="900"/>
                  </a:lnTo>
                  <a:lnTo>
                    <a:pt x="90" y="901"/>
                  </a:lnTo>
                  <a:lnTo>
                    <a:pt x="89" y="902"/>
                  </a:lnTo>
                  <a:lnTo>
                    <a:pt x="84" y="905"/>
                  </a:lnTo>
                  <a:lnTo>
                    <a:pt x="83" y="910"/>
                  </a:lnTo>
                  <a:lnTo>
                    <a:pt x="82" y="911"/>
                  </a:lnTo>
                  <a:lnTo>
                    <a:pt x="78" y="914"/>
                  </a:lnTo>
                  <a:lnTo>
                    <a:pt x="75" y="919"/>
                  </a:lnTo>
                  <a:lnTo>
                    <a:pt x="71" y="926"/>
                  </a:lnTo>
                  <a:lnTo>
                    <a:pt x="70" y="932"/>
                  </a:lnTo>
                  <a:lnTo>
                    <a:pt x="67" y="938"/>
                  </a:lnTo>
                  <a:lnTo>
                    <a:pt x="67" y="939"/>
                  </a:lnTo>
                  <a:lnTo>
                    <a:pt x="63" y="942"/>
                  </a:lnTo>
                  <a:lnTo>
                    <a:pt x="61" y="947"/>
                  </a:lnTo>
                  <a:lnTo>
                    <a:pt x="59" y="952"/>
                  </a:lnTo>
                  <a:lnTo>
                    <a:pt x="60" y="958"/>
                  </a:lnTo>
                  <a:lnTo>
                    <a:pt x="60" y="959"/>
                  </a:lnTo>
                  <a:lnTo>
                    <a:pt x="59" y="959"/>
                  </a:lnTo>
                  <a:lnTo>
                    <a:pt x="56" y="964"/>
                  </a:lnTo>
                  <a:lnTo>
                    <a:pt x="54" y="969"/>
                  </a:lnTo>
                  <a:lnTo>
                    <a:pt x="54" y="970"/>
                  </a:lnTo>
                  <a:lnTo>
                    <a:pt x="50" y="973"/>
                  </a:lnTo>
                  <a:lnTo>
                    <a:pt x="52" y="976"/>
                  </a:lnTo>
                  <a:lnTo>
                    <a:pt x="53" y="979"/>
                  </a:lnTo>
                  <a:lnTo>
                    <a:pt x="50" y="980"/>
                  </a:lnTo>
                  <a:lnTo>
                    <a:pt x="45" y="982"/>
                  </a:lnTo>
                  <a:lnTo>
                    <a:pt x="44" y="985"/>
                  </a:lnTo>
                  <a:lnTo>
                    <a:pt x="44" y="986"/>
                  </a:lnTo>
                  <a:lnTo>
                    <a:pt x="42" y="992"/>
                  </a:lnTo>
                  <a:lnTo>
                    <a:pt x="41" y="992"/>
                  </a:lnTo>
                  <a:lnTo>
                    <a:pt x="41" y="993"/>
                  </a:lnTo>
                  <a:lnTo>
                    <a:pt x="36" y="996"/>
                  </a:lnTo>
                  <a:lnTo>
                    <a:pt x="31" y="999"/>
                  </a:lnTo>
                  <a:lnTo>
                    <a:pt x="27" y="1003"/>
                  </a:lnTo>
                  <a:lnTo>
                    <a:pt x="21" y="1007"/>
                  </a:lnTo>
                  <a:lnTo>
                    <a:pt x="19" y="1010"/>
                  </a:lnTo>
                  <a:lnTo>
                    <a:pt x="18" y="1015"/>
                  </a:lnTo>
                  <a:lnTo>
                    <a:pt x="16" y="1022"/>
                  </a:lnTo>
                  <a:lnTo>
                    <a:pt x="13" y="1027"/>
                  </a:lnTo>
                  <a:lnTo>
                    <a:pt x="12" y="1031"/>
                  </a:lnTo>
                  <a:lnTo>
                    <a:pt x="13" y="1035"/>
                  </a:lnTo>
                  <a:lnTo>
                    <a:pt x="17" y="1042"/>
                  </a:lnTo>
                  <a:lnTo>
                    <a:pt x="20" y="1049"/>
                  </a:lnTo>
                  <a:lnTo>
                    <a:pt x="21" y="1050"/>
                  </a:lnTo>
                  <a:lnTo>
                    <a:pt x="21" y="1056"/>
                  </a:lnTo>
                  <a:lnTo>
                    <a:pt x="22" y="1062"/>
                  </a:lnTo>
                  <a:lnTo>
                    <a:pt x="22" y="1068"/>
                  </a:lnTo>
                  <a:lnTo>
                    <a:pt x="24" y="1076"/>
                  </a:lnTo>
                  <a:lnTo>
                    <a:pt x="24" y="1077"/>
                  </a:lnTo>
                  <a:lnTo>
                    <a:pt x="25" y="1084"/>
                  </a:lnTo>
                  <a:lnTo>
                    <a:pt x="25" y="1090"/>
                  </a:lnTo>
                  <a:lnTo>
                    <a:pt x="24" y="1095"/>
                  </a:lnTo>
                  <a:lnTo>
                    <a:pt x="25" y="1100"/>
                  </a:lnTo>
                  <a:lnTo>
                    <a:pt x="28" y="1104"/>
                  </a:lnTo>
                  <a:lnTo>
                    <a:pt x="33" y="1106"/>
                  </a:lnTo>
                  <a:lnTo>
                    <a:pt x="34" y="1106"/>
                  </a:lnTo>
                  <a:lnTo>
                    <a:pt x="35" y="1107"/>
                  </a:lnTo>
                  <a:lnTo>
                    <a:pt x="38" y="1111"/>
                  </a:lnTo>
                  <a:lnTo>
                    <a:pt x="38" y="1112"/>
                  </a:lnTo>
                  <a:lnTo>
                    <a:pt x="41" y="1117"/>
                  </a:lnTo>
                  <a:lnTo>
                    <a:pt x="41" y="1118"/>
                  </a:lnTo>
                  <a:lnTo>
                    <a:pt x="41" y="1123"/>
                  </a:lnTo>
                  <a:lnTo>
                    <a:pt x="43" y="1129"/>
                  </a:lnTo>
                  <a:lnTo>
                    <a:pt x="43" y="1130"/>
                  </a:lnTo>
                  <a:lnTo>
                    <a:pt x="42" y="1131"/>
                  </a:lnTo>
                  <a:lnTo>
                    <a:pt x="38" y="1135"/>
                  </a:lnTo>
                  <a:lnTo>
                    <a:pt x="34" y="1139"/>
                  </a:lnTo>
                  <a:lnTo>
                    <a:pt x="32" y="1143"/>
                  </a:lnTo>
                  <a:lnTo>
                    <a:pt x="33" y="1148"/>
                  </a:lnTo>
                  <a:lnTo>
                    <a:pt x="34" y="1154"/>
                  </a:lnTo>
                  <a:lnTo>
                    <a:pt x="34" y="1155"/>
                  </a:lnTo>
                  <a:lnTo>
                    <a:pt x="33" y="1161"/>
                  </a:lnTo>
                  <a:lnTo>
                    <a:pt x="32" y="1166"/>
                  </a:lnTo>
                  <a:lnTo>
                    <a:pt x="33" y="1171"/>
                  </a:lnTo>
                  <a:lnTo>
                    <a:pt x="34" y="1177"/>
                  </a:lnTo>
                  <a:lnTo>
                    <a:pt x="34" y="1178"/>
                  </a:lnTo>
                  <a:lnTo>
                    <a:pt x="32" y="1184"/>
                  </a:lnTo>
                  <a:lnTo>
                    <a:pt x="32" y="1185"/>
                  </a:lnTo>
                  <a:lnTo>
                    <a:pt x="31" y="1185"/>
                  </a:lnTo>
                  <a:lnTo>
                    <a:pt x="28" y="1189"/>
                  </a:lnTo>
                  <a:lnTo>
                    <a:pt x="26" y="1194"/>
                  </a:lnTo>
                  <a:lnTo>
                    <a:pt x="26" y="1199"/>
                  </a:lnTo>
                  <a:lnTo>
                    <a:pt x="27" y="1205"/>
                  </a:lnTo>
                  <a:lnTo>
                    <a:pt x="27" y="1206"/>
                  </a:lnTo>
                  <a:lnTo>
                    <a:pt x="28" y="1211"/>
                  </a:lnTo>
                  <a:lnTo>
                    <a:pt x="27" y="1212"/>
                  </a:lnTo>
                  <a:lnTo>
                    <a:pt x="25" y="1218"/>
                  </a:lnTo>
                  <a:lnTo>
                    <a:pt x="24" y="1223"/>
                  </a:lnTo>
                  <a:lnTo>
                    <a:pt x="22" y="1228"/>
                  </a:lnTo>
                  <a:lnTo>
                    <a:pt x="23" y="1233"/>
                  </a:lnTo>
                  <a:lnTo>
                    <a:pt x="22" y="1234"/>
                  </a:lnTo>
                  <a:lnTo>
                    <a:pt x="21" y="1240"/>
                  </a:lnTo>
                  <a:lnTo>
                    <a:pt x="20" y="1241"/>
                  </a:lnTo>
                  <a:lnTo>
                    <a:pt x="16" y="1245"/>
                  </a:lnTo>
                  <a:lnTo>
                    <a:pt x="13" y="1249"/>
                  </a:lnTo>
                  <a:lnTo>
                    <a:pt x="13" y="1250"/>
                  </a:lnTo>
                  <a:lnTo>
                    <a:pt x="8" y="1254"/>
                  </a:lnTo>
                  <a:lnTo>
                    <a:pt x="7" y="1257"/>
                  </a:lnTo>
                  <a:lnTo>
                    <a:pt x="9" y="1260"/>
                  </a:lnTo>
                  <a:lnTo>
                    <a:pt x="16" y="1259"/>
                  </a:lnTo>
                  <a:lnTo>
                    <a:pt x="18" y="1258"/>
                  </a:lnTo>
                  <a:lnTo>
                    <a:pt x="18" y="1259"/>
                  </a:lnTo>
                  <a:lnTo>
                    <a:pt x="24" y="1263"/>
                  </a:lnTo>
                  <a:lnTo>
                    <a:pt x="31" y="1264"/>
                  </a:lnTo>
                  <a:lnTo>
                    <a:pt x="39" y="1261"/>
                  </a:lnTo>
                  <a:lnTo>
                    <a:pt x="41" y="1257"/>
                  </a:lnTo>
                  <a:lnTo>
                    <a:pt x="40" y="1252"/>
                  </a:lnTo>
                  <a:lnTo>
                    <a:pt x="39" y="1250"/>
                  </a:lnTo>
                  <a:lnTo>
                    <a:pt x="41" y="1249"/>
                  </a:lnTo>
                  <a:lnTo>
                    <a:pt x="45" y="1246"/>
                  </a:lnTo>
                  <a:lnTo>
                    <a:pt x="46" y="1246"/>
                  </a:lnTo>
                  <a:lnTo>
                    <a:pt x="47" y="1246"/>
                  </a:lnTo>
                  <a:lnTo>
                    <a:pt x="51" y="1246"/>
                  </a:lnTo>
                  <a:lnTo>
                    <a:pt x="56" y="1242"/>
                  </a:lnTo>
                  <a:lnTo>
                    <a:pt x="57" y="1242"/>
                  </a:lnTo>
                  <a:lnTo>
                    <a:pt x="62" y="1240"/>
                  </a:lnTo>
                  <a:lnTo>
                    <a:pt x="63" y="1240"/>
                  </a:lnTo>
                  <a:lnTo>
                    <a:pt x="64" y="1240"/>
                  </a:lnTo>
                  <a:lnTo>
                    <a:pt x="70" y="1241"/>
                  </a:lnTo>
                  <a:lnTo>
                    <a:pt x="72" y="1242"/>
                  </a:lnTo>
                  <a:lnTo>
                    <a:pt x="72" y="1243"/>
                  </a:lnTo>
                  <a:lnTo>
                    <a:pt x="75" y="1249"/>
                  </a:lnTo>
                  <a:lnTo>
                    <a:pt x="75" y="1250"/>
                  </a:lnTo>
                  <a:lnTo>
                    <a:pt x="75" y="1251"/>
                  </a:lnTo>
                  <a:lnTo>
                    <a:pt x="73" y="1256"/>
                  </a:lnTo>
                  <a:lnTo>
                    <a:pt x="75" y="1260"/>
                  </a:lnTo>
                  <a:lnTo>
                    <a:pt x="80" y="1266"/>
                  </a:lnTo>
                  <a:lnTo>
                    <a:pt x="81" y="1266"/>
                  </a:lnTo>
                  <a:lnTo>
                    <a:pt x="81" y="1267"/>
                  </a:lnTo>
                  <a:lnTo>
                    <a:pt x="82" y="1273"/>
                  </a:lnTo>
                  <a:lnTo>
                    <a:pt x="86" y="1276"/>
                  </a:lnTo>
                  <a:lnTo>
                    <a:pt x="91" y="1283"/>
                  </a:lnTo>
                  <a:lnTo>
                    <a:pt x="95" y="1286"/>
                  </a:lnTo>
                  <a:lnTo>
                    <a:pt x="96" y="1287"/>
                  </a:lnTo>
                  <a:lnTo>
                    <a:pt x="96" y="1288"/>
                  </a:lnTo>
                  <a:lnTo>
                    <a:pt x="96" y="1294"/>
                  </a:lnTo>
                  <a:lnTo>
                    <a:pt x="97" y="1300"/>
                  </a:lnTo>
                  <a:lnTo>
                    <a:pt x="100" y="1303"/>
                  </a:lnTo>
                  <a:lnTo>
                    <a:pt x="102" y="1305"/>
                  </a:lnTo>
                  <a:lnTo>
                    <a:pt x="100" y="1307"/>
                  </a:lnTo>
                  <a:lnTo>
                    <a:pt x="95" y="1312"/>
                  </a:lnTo>
                  <a:lnTo>
                    <a:pt x="92" y="1315"/>
                  </a:lnTo>
                  <a:lnTo>
                    <a:pt x="92" y="1320"/>
                  </a:lnTo>
                  <a:lnTo>
                    <a:pt x="93" y="1326"/>
                  </a:lnTo>
                  <a:lnTo>
                    <a:pt x="93" y="1327"/>
                  </a:lnTo>
                  <a:lnTo>
                    <a:pt x="92" y="1333"/>
                  </a:lnTo>
                  <a:lnTo>
                    <a:pt x="95" y="1337"/>
                  </a:lnTo>
                  <a:lnTo>
                    <a:pt x="101" y="1340"/>
                  </a:lnTo>
                  <a:lnTo>
                    <a:pt x="102" y="1341"/>
                  </a:lnTo>
                  <a:lnTo>
                    <a:pt x="102" y="1342"/>
                  </a:lnTo>
                  <a:lnTo>
                    <a:pt x="104" y="1348"/>
                  </a:lnTo>
                  <a:lnTo>
                    <a:pt x="104" y="1349"/>
                  </a:lnTo>
                  <a:lnTo>
                    <a:pt x="104" y="1354"/>
                  </a:lnTo>
                  <a:lnTo>
                    <a:pt x="109" y="1358"/>
                  </a:lnTo>
                  <a:lnTo>
                    <a:pt x="114" y="1359"/>
                  </a:lnTo>
                  <a:lnTo>
                    <a:pt x="115" y="1359"/>
                  </a:lnTo>
                  <a:lnTo>
                    <a:pt x="116" y="1360"/>
                  </a:lnTo>
                  <a:lnTo>
                    <a:pt x="120" y="1365"/>
                  </a:lnTo>
                  <a:lnTo>
                    <a:pt x="124" y="1370"/>
                  </a:lnTo>
                  <a:lnTo>
                    <a:pt x="129" y="1372"/>
                  </a:lnTo>
                  <a:lnTo>
                    <a:pt x="135" y="1374"/>
                  </a:lnTo>
                  <a:lnTo>
                    <a:pt x="142" y="1375"/>
                  </a:lnTo>
                  <a:lnTo>
                    <a:pt x="149" y="1375"/>
                  </a:lnTo>
                  <a:lnTo>
                    <a:pt x="150" y="1375"/>
                  </a:lnTo>
                  <a:lnTo>
                    <a:pt x="155" y="1378"/>
                  </a:lnTo>
                  <a:lnTo>
                    <a:pt x="155" y="1379"/>
                  </a:lnTo>
                  <a:lnTo>
                    <a:pt x="160" y="1383"/>
                  </a:lnTo>
                  <a:lnTo>
                    <a:pt x="164" y="1384"/>
                  </a:lnTo>
                  <a:lnTo>
                    <a:pt x="165" y="1384"/>
                  </a:lnTo>
                  <a:lnTo>
                    <a:pt x="165" y="1385"/>
                  </a:lnTo>
                  <a:lnTo>
                    <a:pt x="170" y="1388"/>
                  </a:lnTo>
                  <a:lnTo>
                    <a:pt x="170" y="1389"/>
                  </a:lnTo>
                  <a:lnTo>
                    <a:pt x="173" y="1392"/>
                  </a:lnTo>
                  <a:lnTo>
                    <a:pt x="177" y="1390"/>
                  </a:lnTo>
                  <a:lnTo>
                    <a:pt x="182" y="1388"/>
                  </a:lnTo>
                  <a:lnTo>
                    <a:pt x="183" y="1388"/>
                  </a:lnTo>
                  <a:lnTo>
                    <a:pt x="189" y="1388"/>
                  </a:lnTo>
                  <a:lnTo>
                    <a:pt x="192" y="1385"/>
                  </a:lnTo>
                  <a:lnTo>
                    <a:pt x="193" y="1381"/>
                  </a:lnTo>
                  <a:lnTo>
                    <a:pt x="194" y="1380"/>
                  </a:lnTo>
                  <a:lnTo>
                    <a:pt x="197" y="1375"/>
                  </a:lnTo>
                  <a:lnTo>
                    <a:pt x="197" y="1374"/>
                  </a:lnTo>
                  <a:lnTo>
                    <a:pt x="198" y="1374"/>
                  </a:lnTo>
                  <a:lnTo>
                    <a:pt x="203" y="1371"/>
                  </a:lnTo>
                  <a:lnTo>
                    <a:pt x="208" y="1368"/>
                  </a:lnTo>
                  <a:lnTo>
                    <a:pt x="209" y="1368"/>
                  </a:lnTo>
                  <a:lnTo>
                    <a:pt x="210" y="1368"/>
                  </a:lnTo>
                  <a:lnTo>
                    <a:pt x="215" y="1368"/>
                  </a:lnTo>
                  <a:lnTo>
                    <a:pt x="219" y="1366"/>
                  </a:lnTo>
                  <a:lnTo>
                    <a:pt x="219" y="1361"/>
                  </a:lnTo>
                  <a:lnTo>
                    <a:pt x="219" y="1360"/>
                  </a:lnTo>
                  <a:lnTo>
                    <a:pt x="220" y="1355"/>
                  </a:lnTo>
                  <a:lnTo>
                    <a:pt x="220" y="1352"/>
                  </a:lnTo>
                  <a:lnTo>
                    <a:pt x="222" y="1352"/>
                  </a:lnTo>
                  <a:lnTo>
                    <a:pt x="227" y="1353"/>
                  </a:lnTo>
                  <a:lnTo>
                    <a:pt x="232" y="1350"/>
                  </a:lnTo>
                  <a:lnTo>
                    <a:pt x="237" y="1345"/>
                  </a:lnTo>
                  <a:lnTo>
                    <a:pt x="238" y="1344"/>
                  </a:lnTo>
                  <a:lnTo>
                    <a:pt x="239" y="1345"/>
                  </a:lnTo>
                  <a:lnTo>
                    <a:pt x="245" y="1347"/>
                  </a:lnTo>
                  <a:lnTo>
                    <a:pt x="250" y="1350"/>
                  </a:lnTo>
                  <a:lnTo>
                    <a:pt x="254" y="1348"/>
                  </a:lnTo>
                  <a:lnTo>
                    <a:pt x="258" y="1344"/>
                  </a:lnTo>
                  <a:lnTo>
                    <a:pt x="259" y="1343"/>
                  </a:lnTo>
                  <a:lnTo>
                    <a:pt x="261" y="1343"/>
                  </a:lnTo>
                  <a:lnTo>
                    <a:pt x="266" y="1344"/>
                  </a:lnTo>
                  <a:lnTo>
                    <a:pt x="269" y="1342"/>
                  </a:lnTo>
                  <a:lnTo>
                    <a:pt x="273" y="1338"/>
                  </a:lnTo>
                  <a:lnTo>
                    <a:pt x="274" y="1338"/>
                  </a:lnTo>
                  <a:lnTo>
                    <a:pt x="280" y="1335"/>
                  </a:lnTo>
                  <a:lnTo>
                    <a:pt x="282" y="1334"/>
                  </a:lnTo>
                  <a:lnTo>
                    <a:pt x="283" y="1335"/>
                  </a:lnTo>
                  <a:lnTo>
                    <a:pt x="288" y="1340"/>
                  </a:lnTo>
                  <a:lnTo>
                    <a:pt x="291" y="1347"/>
                  </a:lnTo>
                  <a:lnTo>
                    <a:pt x="295" y="1349"/>
                  </a:lnTo>
                  <a:lnTo>
                    <a:pt x="300" y="1348"/>
                  </a:lnTo>
                  <a:lnTo>
                    <a:pt x="301" y="1347"/>
                  </a:lnTo>
                  <a:lnTo>
                    <a:pt x="302" y="1348"/>
                  </a:lnTo>
                  <a:lnTo>
                    <a:pt x="307" y="1351"/>
                  </a:lnTo>
                  <a:lnTo>
                    <a:pt x="311" y="1353"/>
                  </a:lnTo>
                  <a:lnTo>
                    <a:pt x="314" y="1352"/>
                  </a:lnTo>
                  <a:lnTo>
                    <a:pt x="317" y="1347"/>
                  </a:lnTo>
                  <a:lnTo>
                    <a:pt x="318" y="1346"/>
                  </a:lnTo>
                  <a:lnTo>
                    <a:pt x="319" y="1345"/>
                  </a:lnTo>
                  <a:lnTo>
                    <a:pt x="323" y="1344"/>
                  </a:lnTo>
                  <a:lnTo>
                    <a:pt x="326" y="1338"/>
                  </a:lnTo>
                  <a:lnTo>
                    <a:pt x="327" y="1333"/>
                  </a:lnTo>
                  <a:lnTo>
                    <a:pt x="327" y="1332"/>
                  </a:lnTo>
                  <a:lnTo>
                    <a:pt x="328" y="1332"/>
                  </a:lnTo>
                  <a:lnTo>
                    <a:pt x="331" y="1328"/>
                  </a:lnTo>
                  <a:lnTo>
                    <a:pt x="330" y="1323"/>
                  </a:lnTo>
                  <a:lnTo>
                    <a:pt x="330" y="1322"/>
                  </a:lnTo>
                  <a:lnTo>
                    <a:pt x="331" y="1321"/>
                  </a:lnTo>
                  <a:lnTo>
                    <a:pt x="333" y="1316"/>
                  </a:lnTo>
                  <a:lnTo>
                    <a:pt x="334" y="1314"/>
                  </a:lnTo>
                  <a:lnTo>
                    <a:pt x="336" y="1314"/>
                  </a:lnTo>
                  <a:lnTo>
                    <a:pt x="342" y="1315"/>
                  </a:lnTo>
                  <a:lnTo>
                    <a:pt x="349" y="1318"/>
                  </a:lnTo>
                  <a:lnTo>
                    <a:pt x="352" y="1318"/>
                  </a:lnTo>
                  <a:lnTo>
                    <a:pt x="354" y="1311"/>
                  </a:lnTo>
                  <a:lnTo>
                    <a:pt x="355" y="1310"/>
                  </a:lnTo>
                  <a:lnTo>
                    <a:pt x="358" y="1306"/>
                  </a:lnTo>
                  <a:lnTo>
                    <a:pt x="358" y="1305"/>
                  </a:lnTo>
                  <a:lnTo>
                    <a:pt x="359" y="1305"/>
                  </a:lnTo>
                  <a:lnTo>
                    <a:pt x="365" y="1301"/>
                  </a:lnTo>
                  <a:lnTo>
                    <a:pt x="367" y="1296"/>
                  </a:lnTo>
                  <a:lnTo>
                    <a:pt x="367" y="1291"/>
                  </a:lnTo>
                  <a:lnTo>
                    <a:pt x="367" y="1290"/>
                  </a:lnTo>
                  <a:lnTo>
                    <a:pt x="368" y="1289"/>
                  </a:lnTo>
                  <a:lnTo>
                    <a:pt x="373" y="1285"/>
                  </a:lnTo>
                  <a:lnTo>
                    <a:pt x="377" y="1281"/>
                  </a:lnTo>
                  <a:lnTo>
                    <a:pt x="379" y="1275"/>
                  </a:lnTo>
                  <a:lnTo>
                    <a:pt x="380" y="1268"/>
                  </a:lnTo>
                  <a:lnTo>
                    <a:pt x="380" y="1267"/>
                  </a:lnTo>
                  <a:lnTo>
                    <a:pt x="382" y="1261"/>
                  </a:lnTo>
                  <a:lnTo>
                    <a:pt x="383" y="1259"/>
                  </a:lnTo>
                  <a:lnTo>
                    <a:pt x="385" y="1259"/>
                  </a:lnTo>
                  <a:lnTo>
                    <a:pt x="391" y="1259"/>
                  </a:lnTo>
                  <a:lnTo>
                    <a:pt x="395" y="1257"/>
                  </a:lnTo>
                  <a:lnTo>
                    <a:pt x="398" y="1254"/>
                  </a:lnTo>
                  <a:lnTo>
                    <a:pt x="399" y="1250"/>
                  </a:lnTo>
                  <a:lnTo>
                    <a:pt x="395" y="1247"/>
                  </a:lnTo>
                  <a:lnTo>
                    <a:pt x="394" y="1246"/>
                  </a:lnTo>
                  <a:lnTo>
                    <a:pt x="394" y="1244"/>
                  </a:lnTo>
                  <a:lnTo>
                    <a:pt x="395" y="1239"/>
                  </a:lnTo>
                  <a:lnTo>
                    <a:pt x="394" y="1234"/>
                  </a:lnTo>
                  <a:lnTo>
                    <a:pt x="393" y="1232"/>
                  </a:lnTo>
                  <a:lnTo>
                    <a:pt x="395" y="1231"/>
                  </a:lnTo>
                  <a:lnTo>
                    <a:pt x="399" y="1228"/>
                  </a:lnTo>
                  <a:lnTo>
                    <a:pt x="401" y="1224"/>
                  </a:lnTo>
                  <a:lnTo>
                    <a:pt x="401" y="1221"/>
                  </a:lnTo>
                  <a:lnTo>
                    <a:pt x="397" y="1217"/>
                  </a:lnTo>
                  <a:lnTo>
                    <a:pt x="391" y="1215"/>
                  </a:lnTo>
                  <a:lnTo>
                    <a:pt x="391" y="1214"/>
                  </a:lnTo>
                  <a:lnTo>
                    <a:pt x="385" y="1211"/>
                  </a:lnTo>
                  <a:lnTo>
                    <a:pt x="385" y="1210"/>
                  </a:lnTo>
                  <a:lnTo>
                    <a:pt x="381" y="1206"/>
                  </a:lnTo>
                  <a:lnTo>
                    <a:pt x="380" y="1205"/>
                  </a:lnTo>
                  <a:lnTo>
                    <a:pt x="380" y="1204"/>
                  </a:lnTo>
                  <a:lnTo>
                    <a:pt x="380" y="1197"/>
                  </a:lnTo>
                  <a:lnTo>
                    <a:pt x="377" y="1191"/>
                  </a:lnTo>
                  <a:lnTo>
                    <a:pt x="374" y="1186"/>
                  </a:lnTo>
                  <a:lnTo>
                    <a:pt x="373" y="1186"/>
                  </a:lnTo>
                  <a:lnTo>
                    <a:pt x="373" y="1185"/>
                  </a:lnTo>
                  <a:lnTo>
                    <a:pt x="373" y="1179"/>
                  </a:lnTo>
                  <a:lnTo>
                    <a:pt x="372" y="1172"/>
                  </a:lnTo>
                  <a:lnTo>
                    <a:pt x="372" y="1171"/>
                  </a:lnTo>
                  <a:lnTo>
                    <a:pt x="374" y="1165"/>
                  </a:lnTo>
                  <a:lnTo>
                    <a:pt x="374" y="1164"/>
                  </a:lnTo>
                  <a:lnTo>
                    <a:pt x="378" y="1159"/>
                  </a:lnTo>
                  <a:lnTo>
                    <a:pt x="378" y="1158"/>
                  </a:lnTo>
                  <a:lnTo>
                    <a:pt x="382" y="1155"/>
                  </a:lnTo>
                  <a:lnTo>
                    <a:pt x="386" y="1150"/>
                  </a:lnTo>
                  <a:lnTo>
                    <a:pt x="386" y="1149"/>
                  </a:lnTo>
                  <a:lnTo>
                    <a:pt x="387" y="1149"/>
                  </a:lnTo>
                  <a:lnTo>
                    <a:pt x="392" y="1147"/>
                  </a:lnTo>
                  <a:lnTo>
                    <a:pt x="392" y="1146"/>
                  </a:lnTo>
                  <a:lnTo>
                    <a:pt x="393" y="1146"/>
                  </a:lnTo>
                  <a:lnTo>
                    <a:pt x="401" y="1145"/>
                  </a:lnTo>
                  <a:lnTo>
                    <a:pt x="406" y="1143"/>
                  </a:lnTo>
                  <a:lnTo>
                    <a:pt x="412" y="1139"/>
                  </a:lnTo>
                  <a:lnTo>
                    <a:pt x="415" y="1137"/>
                  </a:lnTo>
                  <a:lnTo>
                    <a:pt x="416" y="1131"/>
                  </a:lnTo>
                  <a:lnTo>
                    <a:pt x="416" y="1129"/>
                  </a:lnTo>
                  <a:lnTo>
                    <a:pt x="418" y="1129"/>
                  </a:lnTo>
                  <a:lnTo>
                    <a:pt x="423" y="1126"/>
                  </a:lnTo>
                  <a:lnTo>
                    <a:pt x="424" y="1126"/>
                  </a:lnTo>
                  <a:lnTo>
                    <a:pt x="430" y="1127"/>
                  </a:lnTo>
                  <a:lnTo>
                    <a:pt x="436" y="1123"/>
                  </a:lnTo>
                  <a:lnTo>
                    <a:pt x="441" y="1120"/>
                  </a:lnTo>
                  <a:lnTo>
                    <a:pt x="442" y="1120"/>
                  </a:lnTo>
                  <a:lnTo>
                    <a:pt x="443" y="1120"/>
                  </a:lnTo>
                  <a:lnTo>
                    <a:pt x="450" y="1121"/>
                  </a:lnTo>
                  <a:lnTo>
                    <a:pt x="450" y="1122"/>
                  </a:lnTo>
                  <a:lnTo>
                    <a:pt x="451" y="1122"/>
                  </a:lnTo>
                  <a:lnTo>
                    <a:pt x="455" y="1127"/>
                  </a:lnTo>
                  <a:lnTo>
                    <a:pt x="456" y="1127"/>
                  </a:lnTo>
                  <a:lnTo>
                    <a:pt x="456" y="1128"/>
                  </a:lnTo>
                  <a:lnTo>
                    <a:pt x="460" y="1136"/>
                  </a:lnTo>
                  <a:lnTo>
                    <a:pt x="463" y="1141"/>
                  </a:lnTo>
                  <a:lnTo>
                    <a:pt x="469" y="1143"/>
                  </a:lnTo>
                  <a:lnTo>
                    <a:pt x="474" y="1147"/>
                  </a:lnTo>
                  <a:lnTo>
                    <a:pt x="478" y="1150"/>
                  </a:lnTo>
                  <a:lnTo>
                    <a:pt x="482" y="1150"/>
                  </a:lnTo>
                  <a:lnTo>
                    <a:pt x="487" y="1149"/>
                  </a:lnTo>
                  <a:lnTo>
                    <a:pt x="488" y="1149"/>
                  </a:lnTo>
                  <a:lnTo>
                    <a:pt x="489" y="1149"/>
                  </a:lnTo>
                  <a:lnTo>
                    <a:pt x="493" y="1151"/>
                  </a:lnTo>
                  <a:lnTo>
                    <a:pt x="497" y="1147"/>
                  </a:lnTo>
                  <a:lnTo>
                    <a:pt x="498" y="1146"/>
                  </a:lnTo>
                  <a:lnTo>
                    <a:pt x="499" y="1146"/>
                  </a:lnTo>
                  <a:lnTo>
                    <a:pt x="505" y="1146"/>
                  </a:lnTo>
                  <a:lnTo>
                    <a:pt x="506" y="1146"/>
                  </a:lnTo>
                  <a:lnTo>
                    <a:pt x="507" y="1147"/>
                  </a:lnTo>
                  <a:lnTo>
                    <a:pt x="511" y="1151"/>
                  </a:lnTo>
                  <a:lnTo>
                    <a:pt x="515" y="1153"/>
                  </a:lnTo>
                  <a:lnTo>
                    <a:pt x="521" y="1153"/>
                  </a:lnTo>
                  <a:lnTo>
                    <a:pt x="522" y="1153"/>
                  </a:lnTo>
                  <a:lnTo>
                    <a:pt x="527" y="1154"/>
                  </a:lnTo>
                  <a:lnTo>
                    <a:pt x="528" y="1154"/>
                  </a:lnTo>
                  <a:lnTo>
                    <a:pt x="529" y="1155"/>
                  </a:lnTo>
                  <a:lnTo>
                    <a:pt x="533" y="1161"/>
                  </a:lnTo>
                  <a:lnTo>
                    <a:pt x="533" y="1163"/>
                  </a:lnTo>
                  <a:lnTo>
                    <a:pt x="532" y="1167"/>
                  </a:lnTo>
                  <a:lnTo>
                    <a:pt x="533" y="1173"/>
                  </a:lnTo>
                  <a:lnTo>
                    <a:pt x="536" y="1176"/>
                  </a:lnTo>
                  <a:lnTo>
                    <a:pt x="541" y="1177"/>
                  </a:lnTo>
                  <a:lnTo>
                    <a:pt x="541" y="1178"/>
                  </a:lnTo>
                  <a:lnTo>
                    <a:pt x="542" y="1178"/>
                  </a:lnTo>
                  <a:lnTo>
                    <a:pt x="546" y="1183"/>
                  </a:lnTo>
                  <a:lnTo>
                    <a:pt x="551" y="1182"/>
                  </a:lnTo>
                  <a:lnTo>
                    <a:pt x="554" y="1182"/>
                  </a:lnTo>
                  <a:lnTo>
                    <a:pt x="554" y="1185"/>
                  </a:lnTo>
                  <a:lnTo>
                    <a:pt x="554" y="1190"/>
                  </a:lnTo>
                  <a:lnTo>
                    <a:pt x="555" y="1194"/>
                  </a:lnTo>
                  <a:lnTo>
                    <a:pt x="559" y="1194"/>
                  </a:lnTo>
                  <a:lnTo>
                    <a:pt x="561" y="1191"/>
                  </a:lnTo>
                  <a:lnTo>
                    <a:pt x="561" y="1190"/>
                  </a:lnTo>
                  <a:lnTo>
                    <a:pt x="562" y="1189"/>
                  </a:lnTo>
                  <a:lnTo>
                    <a:pt x="566" y="1186"/>
                  </a:lnTo>
                  <a:lnTo>
                    <a:pt x="570" y="1181"/>
                  </a:lnTo>
                  <a:lnTo>
                    <a:pt x="571" y="1178"/>
                  </a:lnTo>
                  <a:lnTo>
                    <a:pt x="573" y="1180"/>
                  </a:lnTo>
                  <a:lnTo>
                    <a:pt x="578" y="1183"/>
                  </a:lnTo>
                  <a:lnTo>
                    <a:pt x="583" y="1183"/>
                  </a:lnTo>
                  <a:lnTo>
                    <a:pt x="588" y="1180"/>
                  </a:lnTo>
                  <a:lnTo>
                    <a:pt x="592" y="1176"/>
                  </a:lnTo>
                  <a:lnTo>
                    <a:pt x="593" y="1175"/>
                  </a:lnTo>
                  <a:lnTo>
                    <a:pt x="594" y="1175"/>
                  </a:lnTo>
                  <a:lnTo>
                    <a:pt x="600" y="1176"/>
                  </a:lnTo>
                  <a:lnTo>
                    <a:pt x="605" y="1177"/>
                  </a:lnTo>
                  <a:lnTo>
                    <a:pt x="608" y="1177"/>
                  </a:lnTo>
                  <a:lnTo>
                    <a:pt x="609" y="1172"/>
                  </a:lnTo>
                  <a:lnTo>
                    <a:pt x="610" y="1170"/>
                  </a:lnTo>
                  <a:lnTo>
                    <a:pt x="612" y="1170"/>
                  </a:lnTo>
                  <a:lnTo>
                    <a:pt x="617" y="1171"/>
                  </a:lnTo>
                  <a:lnTo>
                    <a:pt x="619" y="1169"/>
                  </a:lnTo>
                  <a:lnTo>
                    <a:pt x="621" y="1164"/>
                  </a:lnTo>
                  <a:lnTo>
                    <a:pt x="622" y="1163"/>
                  </a:lnTo>
                  <a:lnTo>
                    <a:pt x="623" y="1163"/>
                  </a:lnTo>
                  <a:lnTo>
                    <a:pt x="628" y="1160"/>
                  </a:lnTo>
                  <a:lnTo>
                    <a:pt x="632" y="1159"/>
                  </a:lnTo>
                  <a:lnTo>
                    <a:pt x="634" y="1154"/>
                  </a:lnTo>
                  <a:lnTo>
                    <a:pt x="635" y="1153"/>
                  </a:lnTo>
                  <a:lnTo>
                    <a:pt x="643" y="1148"/>
                  </a:lnTo>
                  <a:lnTo>
                    <a:pt x="644" y="1148"/>
                  </a:lnTo>
                  <a:lnTo>
                    <a:pt x="650" y="1148"/>
                  </a:lnTo>
                  <a:lnTo>
                    <a:pt x="654" y="1145"/>
                  </a:lnTo>
                  <a:lnTo>
                    <a:pt x="655" y="1144"/>
                  </a:lnTo>
                  <a:lnTo>
                    <a:pt x="656" y="1144"/>
                  </a:lnTo>
                  <a:lnTo>
                    <a:pt x="661" y="1145"/>
                  </a:lnTo>
                  <a:lnTo>
                    <a:pt x="666" y="1145"/>
                  </a:lnTo>
                  <a:lnTo>
                    <a:pt x="667" y="1145"/>
                  </a:lnTo>
                  <a:lnTo>
                    <a:pt x="673" y="1146"/>
                  </a:lnTo>
                  <a:lnTo>
                    <a:pt x="680" y="1145"/>
                  </a:lnTo>
                  <a:lnTo>
                    <a:pt x="684" y="1142"/>
                  </a:lnTo>
                  <a:lnTo>
                    <a:pt x="685" y="1141"/>
                  </a:lnTo>
                  <a:lnTo>
                    <a:pt x="686" y="1141"/>
                  </a:lnTo>
                  <a:lnTo>
                    <a:pt x="692" y="1142"/>
                  </a:lnTo>
                  <a:lnTo>
                    <a:pt x="693" y="1142"/>
                  </a:lnTo>
                  <a:lnTo>
                    <a:pt x="697" y="1144"/>
                  </a:lnTo>
                  <a:lnTo>
                    <a:pt x="701" y="1142"/>
                  </a:lnTo>
                  <a:lnTo>
                    <a:pt x="703" y="1141"/>
                  </a:lnTo>
                  <a:lnTo>
                    <a:pt x="704" y="1142"/>
                  </a:lnTo>
                  <a:lnTo>
                    <a:pt x="708" y="1145"/>
                  </a:lnTo>
                  <a:lnTo>
                    <a:pt x="713" y="1146"/>
                  </a:lnTo>
                  <a:lnTo>
                    <a:pt x="717" y="1143"/>
                  </a:lnTo>
                  <a:lnTo>
                    <a:pt x="718" y="1143"/>
                  </a:lnTo>
                  <a:lnTo>
                    <a:pt x="719" y="1143"/>
                  </a:lnTo>
                  <a:lnTo>
                    <a:pt x="724" y="1143"/>
                  </a:lnTo>
                  <a:lnTo>
                    <a:pt x="725" y="1139"/>
                  </a:lnTo>
                  <a:lnTo>
                    <a:pt x="729" y="1133"/>
                  </a:lnTo>
                  <a:lnTo>
                    <a:pt x="733" y="1127"/>
                  </a:lnTo>
                  <a:lnTo>
                    <a:pt x="733" y="1126"/>
                  </a:lnTo>
                  <a:lnTo>
                    <a:pt x="734" y="1126"/>
                  </a:lnTo>
                  <a:lnTo>
                    <a:pt x="739" y="1122"/>
                  </a:lnTo>
                  <a:lnTo>
                    <a:pt x="743" y="1119"/>
                  </a:lnTo>
                  <a:lnTo>
                    <a:pt x="744" y="1111"/>
                  </a:lnTo>
                  <a:lnTo>
                    <a:pt x="744" y="1110"/>
                  </a:lnTo>
                  <a:lnTo>
                    <a:pt x="748" y="1105"/>
                  </a:lnTo>
                  <a:lnTo>
                    <a:pt x="749" y="1104"/>
                  </a:lnTo>
                  <a:lnTo>
                    <a:pt x="750" y="1104"/>
                  </a:lnTo>
                  <a:lnTo>
                    <a:pt x="756" y="1104"/>
                  </a:lnTo>
                  <a:lnTo>
                    <a:pt x="760" y="1101"/>
                  </a:lnTo>
                  <a:lnTo>
                    <a:pt x="761" y="1101"/>
                  </a:lnTo>
                  <a:lnTo>
                    <a:pt x="766" y="1099"/>
                  </a:lnTo>
                  <a:lnTo>
                    <a:pt x="771" y="1096"/>
                  </a:lnTo>
                  <a:lnTo>
                    <a:pt x="772" y="1096"/>
                  </a:lnTo>
                  <a:lnTo>
                    <a:pt x="778" y="1097"/>
                  </a:lnTo>
                  <a:lnTo>
                    <a:pt x="780" y="1094"/>
                  </a:lnTo>
                  <a:lnTo>
                    <a:pt x="780" y="1093"/>
                  </a:lnTo>
                  <a:lnTo>
                    <a:pt x="785" y="1087"/>
                  </a:lnTo>
                  <a:lnTo>
                    <a:pt x="788" y="1081"/>
                  </a:lnTo>
                  <a:lnTo>
                    <a:pt x="793" y="1077"/>
                  </a:lnTo>
                  <a:lnTo>
                    <a:pt x="797" y="1074"/>
                  </a:lnTo>
                  <a:lnTo>
                    <a:pt x="802" y="1069"/>
                  </a:lnTo>
                  <a:lnTo>
                    <a:pt x="805" y="1064"/>
                  </a:lnTo>
                  <a:lnTo>
                    <a:pt x="808" y="1057"/>
                  </a:lnTo>
                  <a:lnTo>
                    <a:pt x="809" y="1056"/>
                  </a:lnTo>
                  <a:lnTo>
                    <a:pt x="811" y="1056"/>
                  </a:lnTo>
                  <a:lnTo>
                    <a:pt x="816" y="1057"/>
                  </a:lnTo>
                  <a:lnTo>
                    <a:pt x="821" y="1055"/>
                  </a:lnTo>
                  <a:lnTo>
                    <a:pt x="824" y="1052"/>
                  </a:lnTo>
                  <a:lnTo>
                    <a:pt x="825" y="1051"/>
                  </a:lnTo>
                  <a:lnTo>
                    <a:pt x="826" y="1051"/>
                  </a:lnTo>
                  <a:lnTo>
                    <a:pt x="831" y="1050"/>
                  </a:lnTo>
                  <a:lnTo>
                    <a:pt x="836" y="1048"/>
                  </a:lnTo>
                  <a:lnTo>
                    <a:pt x="840" y="1046"/>
                  </a:lnTo>
                  <a:lnTo>
                    <a:pt x="841" y="1041"/>
                  </a:lnTo>
                  <a:lnTo>
                    <a:pt x="842" y="1039"/>
                  </a:lnTo>
                  <a:lnTo>
                    <a:pt x="843" y="1039"/>
                  </a:lnTo>
                  <a:lnTo>
                    <a:pt x="849" y="1036"/>
                  </a:lnTo>
                  <a:lnTo>
                    <a:pt x="852" y="1030"/>
                  </a:lnTo>
                  <a:lnTo>
                    <a:pt x="853" y="1029"/>
                  </a:lnTo>
                  <a:lnTo>
                    <a:pt x="855" y="1029"/>
                  </a:lnTo>
                  <a:lnTo>
                    <a:pt x="859" y="1030"/>
                  </a:lnTo>
                  <a:lnTo>
                    <a:pt x="862" y="1027"/>
                  </a:lnTo>
                  <a:lnTo>
                    <a:pt x="863" y="1023"/>
                  </a:lnTo>
                  <a:lnTo>
                    <a:pt x="863" y="1022"/>
                  </a:lnTo>
                  <a:lnTo>
                    <a:pt x="864" y="1021"/>
                  </a:lnTo>
                  <a:lnTo>
                    <a:pt x="869" y="1019"/>
                  </a:lnTo>
                  <a:lnTo>
                    <a:pt x="871" y="1015"/>
                  </a:lnTo>
                  <a:lnTo>
                    <a:pt x="871" y="1014"/>
                  </a:lnTo>
                  <a:lnTo>
                    <a:pt x="873" y="1013"/>
                  </a:lnTo>
                  <a:lnTo>
                    <a:pt x="878" y="1011"/>
                  </a:lnTo>
                  <a:lnTo>
                    <a:pt x="883" y="1009"/>
                  </a:lnTo>
                  <a:lnTo>
                    <a:pt x="885" y="1007"/>
                  </a:lnTo>
                  <a:lnTo>
                    <a:pt x="886" y="1009"/>
                  </a:lnTo>
                  <a:lnTo>
                    <a:pt x="890" y="1014"/>
                  </a:lnTo>
                  <a:lnTo>
                    <a:pt x="893" y="1016"/>
                  </a:lnTo>
                  <a:lnTo>
                    <a:pt x="895" y="1014"/>
                  </a:lnTo>
                  <a:lnTo>
                    <a:pt x="897" y="1008"/>
                  </a:lnTo>
                  <a:lnTo>
                    <a:pt x="898" y="1008"/>
                  </a:lnTo>
                  <a:lnTo>
                    <a:pt x="901" y="1004"/>
                  </a:lnTo>
                  <a:lnTo>
                    <a:pt x="903" y="1002"/>
                  </a:lnTo>
                  <a:lnTo>
                    <a:pt x="905" y="1004"/>
                  </a:lnTo>
                  <a:lnTo>
                    <a:pt x="908" y="1006"/>
                  </a:lnTo>
                  <a:lnTo>
                    <a:pt x="910" y="1005"/>
                  </a:lnTo>
                  <a:lnTo>
                    <a:pt x="910" y="999"/>
                  </a:lnTo>
                  <a:lnTo>
                    <a:pt x="910" y="998"/>
                  </a:lnTo>
                  <a:lnTo>
                    <a:pt x="912" y="997"/>
                  </a:lnTo>
                  <a:lnTo>
                    <a:pt x="916" y="996"/>
                  </a:lnTo>
                  <a:lnTo>
                    <a:pt x="917" y="992"/>
                  </a:lnTo>
                  <a:lnTo>
                    <a:pt x="917" y="991"/>
                  </a:lnTo>
                  <a:lnTo>
                    <a:pt x="918" y="991"/>
                  </a:lnTo>
                  <a:lnTo>
                    <a:pt x="921" y="986"/>
                  </a:lnTo>
                  <a:lnTo>
                    <a:pt x="922" y="985"/>
                  </a:lnTo>
                  <a:lnTo>
                    <a:pt x="922" y="984"/>
                  </a:lnTo>
                  <a:lnTo>
                    <a:pt x="928" y="982"/>
                  </a:lnTo>
                  <a:lnTo>
                    <a:pt x="932" y="981"/>
                  </a:lnTo>
                  <a:lnTo>
                    <a:pt x="935" y="977"/>
                  </a:lnTo>
                  <a:lnTo>
                    <a:pt x="936" y="977"/>
                  </a:lnTo>
                  <a:lnTo>
                    <a:pt x="939" y="973"/>
                  </a:lnTo>
                  <a:lnTo>
                    <a:pt x="939" y="972"/>
                  </a:lnTo>
                  <a:lnTo>
                    <a:pt x="940" y="972"/>
                  </a:lnTo>
                  <a:lnTo>
                    <a:pt x="946" y="969"/>
                  </a:lnTo>
                  <a:lnTo>
                    <a:pt x="947" y="968"/>
                  </a:lnTo>
                  <a:lnTo>
                    <a:pt x="948" y="969"/>
                  </a:lnTo>
                  <a:lnTo>
                    <a:pt x="950" y="970"/>
                  </a:lnTo>
                  <a:lnTo>
                    <a:pt x="950" y="967"/>
                  </a:lnTo>
                  <a:lnTo>
                    <a:pt x="951" y="961"/>
                  </a:lnTo>
                  <a:lnTo>
                    <a:pt x="951" y="960"/>
                  </a:lnTo>
                  <a:lnTo>
                    <a:pt x="956" y="951"/>
                  </a:lnTo>
                  <a:lnTo>
                    <a:pt x="958" y="947"/>
                  </a:lnTo>
                  <a:lnTo>
                    <a:pt x="962" y="937"/>
                  </a:lnTo>
                  <a:lnTo>
                    <a:pt x="961" y="932"/>
                  </a:lnTo>
                  <a:lnTo>
                    <a:pt x="961" y="931"/>
                  </a:lnTo>
                  <a:lnTo>
                    <a:pt x="960" y="926"/>
                  </a:lnTo>
                  <a:lnTo>
                    <a:pt x="960" y="925"/>
                  </a:lnTo>
                  <a:lnTo>
                    <a:pt x="961" y="924"/>
                  </a:lnTo>
                  <a:lnTo>
                    <a:pt x="965" y="919"/>
                  </a:lnTo>
                  <a:lnTo>
                    <a:pt x="967" y="916"/>
                  </a:lnTo>
                  <a:lnTo>
                    <a:pt x="965" y="912"/>
                  </a:lnTo>
                  <a:lnTo>
                    <a:pt x="960" y="909"/>
                  </a:lnTo>
                  <a:lnTo>
                    <a:pt x="953" y="909"/>
                  </a:lnTo>
                  <a:lnTo>
                    <a:pt x="952" y="909"/>
                  </a:lnTo>
                  <a:lnTo>
                    <a:pt x="944" y="907"/>
                  </a:lnTo>
                  <a:lnTo>
                    <a:pt x="942" y="906"/>
                  </a:lnTo>
                  <a:lnTo>
                    <a:pt x="942" y="904"/>
                  </a:lnTo>
                  <a:lnTo>
                    <a:pt x="941" y="897"/>
                  </a:lnTo>
                  <a:lnTo>
                    <a:pt x="942" y="896"/>
                  </a:lnTo>
                  <a:lnTo>
                    <a:pt x="943" y="891"/>
                  </a:lnTo>
                  <a:lnTo>
                    <a:pt x="944" y="890"/>
                  </a:lnTo>
                  <a:lnTo>
                    <a:pt x="946" y="886"/>
                  </a:lnTo>
                  <a:lnTo>
                    <a:pt x="948" y="880"/>
                  </a:lnTo>
                  <a:lnTo>
                    <a:pt x="948" y="875"/>
                  </a:lnTo>
                  <a:lnTo>
                    <a:pt x="943" y="870"/>
                  </a:lnTo>
                  <a:lnTo>
                    <a:pt x="943" y="869"/>
                  </a:lnTo>
                  <a:lnTo>
                    <a:pt x="940" y="863"/>
                  </a:lnTo>
                  <a:lnTo>
                    <a:pt x="938" y="856"/>
                  </a:lnTo>
                  <a:lnTo>
                    <a:pt x="937" y="855"/>
                  </a:lnTo>
                  <a:lnTo>
                    <a:pt x="938" y="854"/>
                  </a:lnTo>
                  <a:lnTo>
                    <a:pt x="940" y="848"/>
                  </a:lnTo>
                  <a:lnTo>
                    <a:pt x="941" y="847"/>
                  </a:lnTo>
                  <a:lnTo>
                    <a:pt x="942" y="847"/>
                  </a:lnTo>
                  <a:lnTo>
                    <a:pt x="950" y="845"/>
                  </a:lnTo>
                  <a:lnTo>
                    <a:pt x="953" y="841"/>
                  </a:lnTo>
                  <a:lnTo>
                    <a:pt x="954" y="840"/>
                  </a:lnTo>
                  <a:lnTo>
                    <a:pt x="955" y="840"/>
                  </a:lnTo>
                  <a:lnTo>
                    <a:pt x="961" y="840"/>
                  </a:lnTo>
                  <a:lnTo>
                    <a:pt x="966" y="837"/>
                  </a:lnTo>
                  <a:lnTo>
                    <a:pt x="969" y="832"/>
                  </a:lnTo>
                  <a:lnTo>
                    <a:pt x="974" y="826"/>
                  </a:lnTo>
                  <a:lnTo>
                    <a:pt x="979" y="828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2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386" name="Freeform 11"/>
            <p:cNvSpPr>
              <a:spLocks/>
            </p:cNvSpPr>
            <p:nvPr/>
          </p:nvSpPr>
          <p:spPr bwMode="auto">
            <a:xfrm>
              <a:off x="4497388" y="3643313"/>
              <a:ext cx="514350" cy="582612"/>
            </a:xfrm>
            <a:custGeom>
              <a:avLst/>
              <a:gdLst>
                <a:gd name="T0" fmla="*/ 2147483647 w 321"/>
                <a:gd name="T1" fmla="*/ 2147483647 h 371"/>
                <a:gd name="T2" fmla="*/ 2147483647 w 321"/>
                <a:gd name="T3" fmla="*/ 2147483647 h 371"/>
                <a:gd name="T4" fmla="*/ 2147483647 w 321"/>
                <a:gd name="T5" fmla="*/ 2147483647 h 371"/>
                <a:gd name="T6" fmla="*/ 2147483647 w 321"/>
                <a:gd name="T7" fmla="*/ 2147483647 h 371"/>
                <a:gd name="T8" fmla="*/ 2147483647 w 321"/>
                <a:gd name="T9" fmla="*/ 2147483647 h 371"/>
                <a:gd name="T10" fmla="*/ 2147483647 w 321"/>
                <a:gd name="T11" fmla="*/ 2147483647 h 371"/>
                <a:gd name="T12" fmla="*/ 2147483647 w 321"/>
                <a:gd name="T13" fmla="*/ 2147483647 h 371"/>
                <a:gd name="T14" fmla="*/ 2147483647 w 321"/>
                <a:gd name="T15" fmla="*/ 2147483647 h 371"/>
                <a:gd name="T16" fmla="*/ 2147483647 w 321"/>
                <a:gd name="T17" fmla="*/ 2147483647 h 371"/>
                <a:gd name="T18" fmla="*/ 2147483647 w 321"/>
                <a:gd name="T19" fmla="*/ 2147483647 h 371"/>
                <a:gd name="T20" fmla="*/ 2147483647 w 321"/>
                <a:gd name="T21" fmla="*/ 2147483647 h 371"/>
                <a:gd name="T22" fmla="*/ 2147483647 w 321"/>
                <a:gd name="T23" fmla="*/ 2147483647 h 371"/>
                <a:gd name="T24" fmla="*/ 2147483647 w 321"/>
                <a:gd name="T25" fmla="*/ 2147483647 h 371"/>
                <a:gd name="T26" fmla="*/ 2147483647 w 321"/>
                <a:gd name="T27" fmla="*/ 2147483647 h 371"/>
                <a:gd name="T28" fmla="*/ 2147483647 w 321"/>
                <a:gd name="T29" fmla="*/ 2147483647 h 371"/>
                <a:gd name="T30" fmla="*/ 2147483647 w 321"/>
                <a:gd name="T31" fmla="*/ 2147483647 h 371"/>
                <a:gd name="T32" fmla="*/ 2147483647 w 321"/>
                <a:gd name="T33" fmla="*/ 2147483647 h 371"/>
                <a:gd name="T34" fmla="*/ 2147483647 w 321"/>
                <a:gd name="T35" fmla="*/ 2147483647 h 371"/>
                <a:gd name="T36" fmla="*/ 2147483647 w 321"/>
                <a:gd name="T37" fmla="*/ 2147483647 h 371"/>
                <a:gd name="T38" fmla="*/ 2147483647 w 321"/>
                <a:gd name="T39" fmla="*/ 2147483647 h 371"/>
                <a:gd name="T40" fmla="*/ 2147483647 w 321"/>
                <a:gd name="T41" fmla="*/ 2147483647 h 371"/>
                <a:gd name="T42" fmla="*/ 2147483647 w 321"/>
                <a:gd name="T43" fmla="*/ 2147483647 h 371"/>
                <a:gd name="T44" fmla="*/ 0 w 321"/>
                <a:gd name="T45" fmla="*/ 2147483647 h 371"/>
                <a:gd name="T46" fmla="*/ 2147483647 w 321"/>
                <a:gd name="T47" fmla="*/ 2147483647 h 371"/>
                <a:gd name="T48" fmla="*/ 2147483647 w 321"/>
                <a:gd name="T49" fmla="*/ 2147483647 h 371"/>
                <a:gd name="T50" fmla="*/ 2147483647 w 321"/>
                <a:gd name="T51" fmla="*/ 2147483647 h 371"/>
                <a:gd name="T52" fmla="*/ 2147483647 w 321"/>
                <a:gd name="T53" fmla="*/ 2147483647 h 371"/>
                <a:gd name="T54" fmla="*/ 2147483647 w 321"/>
                <a:gd name="T55" fmla="*/ 2147483647 h 371"/>
                <a:gd name="T56" fmla="*/ 2147483647 w 321"/>
                <a:gd name="T57" fmla="*/ 2147483647 h 371"/>
                <a:gd name="T58" fmla="*/ 2147483647 w 321"/>
                <a:gd name="T59" fmla="*/ 2147483647 h 371"/>
                <a:gd name="T60" fmla="*/ 2147483647 w 321"/>
                <a:gd name="T61" fmla="*/ 2147483647 h 371"/>
                <a:gd name="T62" fmla="*/ 2147483647 w 321"/>
                <a:gd name="T63" fmla="*/ 2147483647 h 371"/>
                <a:gd name="T64" fmla="*/ 2147483647 w 321"/>
                <a:gd name="T65" fmla="*/ 2147483647 h 371"/>
                <a:gd name="T66" fmla="*/ 2147483647 w 321"/>
                <a:gd name="T67" fmla="*/ 2147483647 h 371"/>
                <a:gd name="T68" fmla="*/ 2147483647 w 321"/>
                <a:gd name="T69" fmla="*/ 2147483647 h 371"/>
                <a:gd name="T70" fmla="*/ 2147483647 w 321"/>
                <a:gd name="T71" fmla="*/ 2147483647 h 371"/>
                <a:gd name="T72" fmla="*/ 2147483647 w 321"/>
                <a:gd name="T73" fmla="*/ 2147483647 h 371"/>
                <a:gd name="T74" fmla="*/ 2147483647 w 321"/>
                <a:gd name="T75" fmla="*/ 2147483647 h 371"/>
                <a:gd name="T76" fmla="*/ 2147483647 w 321"/>
                <a:gd name="T77" fmla="*/ 2147483647 h 371"/>
                <a:gd name="T78" fmla="*/ 2147483647 w 321"/>
                <a:gd name="T79" fmla="*/ 2147483647 h 371"/>
                <a:gd name="T80" fmla="*/ 2147483647 w 321"/>
                <a:gd name="T81" fmla="*/ 2147483647 h 371"/>
                <a:gd name="T82" fmla="*/ 2147483647 w 321"/>
                <a:gd name="T83" fmla="*/ 2147483647 h 371"/>
                <a:gd name="T84" fmla="*/ 2147483647 w 321"/>
                <a:gd name="T85" fmla="*/ 2147483647 h 371"/>
                <a:gd name="T86" fmla="*/ 2147483647 w 321"/>
                <a:gd name="T87" fmla="*/ 2147483647 h 371"/>
                <a:gd name="T88" fmla="*/ 2147483647 w 321"/>
                <a:gd name="T89" fmla="*/ 2147483647 h 371"/>
                <a:gd name="T90" fmla="*/ 2147483647 w 321"/>
                <a:gd name="T91" fmla="*/ 2147483647 h 371"/>
                <a:gd name="T92" fmla="*/ 2147483647 w 321"/>
                <a:gd name="T93" fmla="*/ 2147483647 h 371"/>
                <a:gd name="T94" fmla="*/ 2147483647 w 321"/>
                <a:gd name="T95" fmla="*/ 2147483647 h 371"/>
                <a:gd name="T96" fmla="*/ 2147483647 w 321"/>
                <a:gd name="T97" fmla="*/ 2147483647 h 371"/>
                <a:gd name="T98" fmla="*/ 2147483647 w 321"/>
                <a:gd name="T99" fmla="*/ 2147483647 h 371"/>
                <a:gd name="T100" fmla="*/ 2147483647 w 321"/>
                <a:gd name="T101" fmla="*/ 2147483647 h 371"/>
                <a:gd name="T102" fmla="*/ 2147483647 w 321"/>
                <a:gd name="T103" fmla="*/ 2147483647 h 371"/>
                <a:gd name="T104" fmla="*/ 2147483647 w 321"/>
                <a:gd name="T105" fmla="*/ 2147483647 h 371"/>
                <a:gd name="T106" fmla="*/ 2147483647 w 321"/>
                <a:gd name="T107" fmla="*/ 2147483647 h 371"/>
                <a:gd name="T108" fmla="*/ 2147483647 w 321"/>
                <a:gd name="T109" fmla="*/ 2147483647 h 371"/>
                <a:gd name="T110" fmla="*/ 2147483647 w 321"/>
                <a:gd name="T111" fmla="*/ 2147483647 h 371"/>
                <a:gd name="T112" fmla="*/ 2147483647 w 321"/>
                <a:gd name="T113" fmla="*/ 2147483647 h 371"/>
                <a:gd name="T114" fmla="*/ 2147483647 w 321"/>
                <a:gd name="T115" fmla="*/ 2147483647 h 371"/>
                <a:gd name="T116" fmla="*/ 2147483647 w 321"/>
                <a:gd name="T117" fmla="*/ 2147483647 h 371"/>
                <a:gd name="T118" fmla="*/ 2147483647 w 321"/>
                <a:gd name="T119" fmla="*/ 2147483647 h 371"/>
                <a:gd name="T120" fmla="*/ 2147483647 w 321"/>
                <a:gd name="T121" fmla="*/ 2147483647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1"/>
                <a:gd name="T184" fmla="*/ 0 h 371"/>
                <a:gd name="T185" fmla="*/ 321 w 321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1" h="371">
                  <a:moveTo>
                    <a:pt x="144" y="355"/>
                  </a:moveTo>
                  <a:lnTo>
                    <a:pt x="143" y="355"/>
                  </a:lnTo>
                  <a:lnTo>
                    <a:pt x="141" y="355"/>
                  </a:lnTo>
                  <a:lnTo>
                    <a:pt x="139" y="357"/>
                  </a:lnTo>
                  <a:lnTo>
                    <a:pt x="138" y="357"/>
                  </a:lnTo>
                  <a:lnTo>
                    <a:pt x="135" y="360"/>
                  </a:lnTo>
                  <a:lnTo>
                    <a:pt x="133" y="362"/>
                  </a:lnTo>
                  <a:lnTo>
                    <a:pt x="127" y="366"/>
                  </a:lnTo>
                  <a:lnTo>
                    <a:pt x="124" y="367"/>
                  </a:lnTo>
                  <a:lnTo>
                    <a:pt x="122" y="367"/>
                  </a:lnTo>
                  <a:lnTo>
                    <a:pt x="121" y="367"/>
                  </a:lnTo>
                  <a:lnTo>
                    <a:pt x="119" y="367"/>
                  </a:lnTo>
                  <a:lnTo>
                    <a:pt x="117" y="367"/>
                  </a:lnTo>
                  <a:lnTo>
                    <a:pt x="115" y="366"/>
                  </a:lnTo>
                  <a:lnTo>
                    <a:pt x="113" y="368"/>
                  </a:lnTo>
                  <a:lnTo>
                    <a:pt x="112" y="369"/>
                  </a:lnTo>
                  <a:lnTo>
                    <a:pt x="112" y="370"/>
                  </a:lnTo>
                  <a:lnTo>
                    <a:pt x="111" y="370"/>
                  </a:lnTo>
                  <a:lnTo>
                    <a:pt x="109" y="370"/>
                  </a:lnTo>
                  <a:lnTo>
                    <a:pt x="108" y="370"/>
                  </a:lnTo>
                  <a:lnTo>
                    <a:pt x="107" y="370"/>
                  </a:lnTo>
                  <a:lnTo>
                    <a:pt x="106" y="369"/>
                  </a:lnTo>
                  <a:lnTo>
                    <a:pt x="106" y="370"/>
                  </a:lnTo>
                  <a:lnTo>
                    <a:pt x="105" y="370"/>
                  </a:lnTo>
                  <a:lnTo>
                    <a:pt x="105" y="369"/>
                  </a:lnTo>
                  <a:lnTo>
                    <a:pt x="105" y="368"/>
                  </a:lnTo>
                  <a:lnTo>
                    <a:pt x="104" y="368"/>
                  </a:lnTo>
                  <a:lnTo>
                    <a:pt x="103" y="368"/>
                  </a:lnTo>
                  <a:lnTo>
                    <a:pt x="103" y="369"/>
                  </a:lnTo>
                  <a:lnTo>
                    <a:pt x="102" y="370"/>
                  </a:lnTo>
                  <a:lnTo>
                    <a:pt x="101" y="368"/>
                  </a:lnTo>
                  <a:lnTo>
                    <a:pt x="101" y="367"/>
                  </a:lnTo>
                  <a:lnTo>
                    <a:pt x="102" y="367"/>
                  </a:lnTo>
                  <a:lnTo>
                    <a:pt x="102" y="366"/>
                  </a:lnTo>
                  <a:lnTo>
                    <a:pt x="101" y="365"/>
                  </a:lnTo>
                  <a:lnTo>
                    <a:pt x="100" y="365"/>
                  </a:lnTo>
                  <a:lnTo>
                    <a:pt x="99" y="366"/>
                  </a:lnTo>
                  <a:lnTo>
                    <a:pt x="98" y="367"/>
                  </a:lnTo>
                  <a:lnTo>
                    <a:pt x="97" y="366"/>
                  </a:lnTo>
                  <a:lnTo>
                    <a:pt x="96" y="367"/>
                  </a:lnTo>
                  <a:lnTo>
                    <a:pt x="95" y="366"/>
                  </a:lnTo>
                  <a:lnTo>
                    <a:pt x="94" y="365"/>
                  </a:lnTo>
                  <a:lnTo>
                    <a:pt x="93" y="364"/>
                  </a:lnTo>
                  <a:lnTo>
                    <a:pt x="93" y="363"/>
                  </a:lnTo>
                  <a:lnTo>
                    <a:pt x="92" y="363"/>
                  </a:lnTo>
                  <a:lnTo>
                    <a:pt x="91" y="364"/>
                  </a:lnTo>
                  <a:lnTo>
                    <a:pt x="91" y="363"/>
                  </a:lnTo>
                  <a:lnTo>
                    <a:pt x="90" y="362"/>
                  </a:lnTo>
                  <a:lnTo>
                    <a:pt x="90" y="363"/>
                  </a:lnTo>
                  <a:lnTo>
                    <a:pt x="90" y="364"/>
                  </a:lnTo>
                  <a:lnTo>
                    <a:pt x="89" y="364"/>
                  </a:lnTo>
                  <a:lnTo>
                    <a:pt x="89" y="365"/>
                  </a:lnTo>
                  <a:lnTo>
                    <a:pt x="88" y="364"/>
                  </a:lnTo>
                  <a:lnTo>
                    <a:pt x="88" y="365"/>
                  </a:lnTo>
                  <a:lnTo>
                    <a:pt x="88" y="366"/>
                  </a:lnTo>
                  <a:lnTo>
                    <a:pt x="88" y="367"/>
                  </a:lnTo>
                  <a:lnTo>
                    <a:pt x="87" y="367"/>
                  </a:lnTo>
                  <a:lnTo>
                    <a:pt x="87" y="368"/>
                  </a:lnTo>
                  <a:lnTo>
                    <a:pt x="86" y="369"/>
                  </a:lnTo>
                  <a:lnTo>
                    <a:pt x="86" y="370"/>
                  </a:lnTo>
                  <a:lnTo>
                    <a:pt x="85" y="371"/>
                  </a:lnTo>
                  <a:lnTo>
                    <a:pt x="84" y="370"/>
                  </a:lnTo>
                  <a:lnTo>
                    <a:pt x="84" y="369"/>
                  </a:lnTo>
                  <a:lnTo>
                    <a:pt x="83" y="369"/>
                  </a:lnTo>
                  <a:lnTo>
                    <a:pt x="83" y="370"/>
                  </a:lnTo>
                  <a:lnTo>
                    <a:pt x="82" y="369"/>
                  </a:lnTo>
                  <a:lnTo>
                    <a:pt x="81" y="369"/>
                  </a:lnTo>
                  <a:lnTo>
                    <a:pt x="81" y="368"/>
                  </a:lnTo>
                  <a:lnTo>
                    <a:pt x="82" y="368"/>
                  </a:lnTo>
                  <a:lnTo>
                    <a:pt x="82" y="367"/>
                  </a:lnTo>
                  <a:lnTo>
                    <a:pt x="82" y="366"/>
                  </a:lnTo>
                  <a:lnTo>
                    <a:pt x="81" y="365"/>
                  </a:lnTo>
                  <a:lnTo>
                    <a:pt x="80" y="365"/>
                  </a:lnTo>
                  <a:lnTo>
                    <a:pt x="80" y="366"/>
                  </a:lnTo>
                  <a:lnTo>
                    <a:pt x="79" y="367"/>
                  </a:lnTo>
                  <a:lnTo>
                    <a:pt x="78" y="367"/>
                  </a:lnTo>
                  <a:lnTo>
                    <a:pt x="77" y="367"/>
                  </a:lnTo>
                  <a:lnTo>
                    <a:pt x="76" y="367"/>
                  </a:lnTo>
                  <a:lnTo>
                    <a:pt x="76" y="366"/>
                  </a:lnTo>
                  <a:lnTo>
                    <a:pt x="76" y="365"/>
                  </a:lnTo>
                  <a:lnTo>
                    <a:pt x="76" y="364"/>
                  </a:lnTo>
                  <a:lnTo>
                    <a:pt x="75" y="364"/>
                  </a:lnTo>
                  <a:lnTo>
                    <a:pt x="74" y="364"/>
                  </a:lnTo>
                  <a:lnTo>
                    <a:pt x="73" y="364"/>
                  </a:lnTo>
                  <a:lnTo>
                    <a:pt x="73" y="363"/>
                  </a:lnTo>
                  <a:lnTo>
                    <a:pt x="72" y="362"/>
                  </a:lnTo>
                  <a:lnTo>
                    <a:pt x="73" y="362"/>
                  </a:lnTo>
                  <a:lnTo>
                    <a:pt x="72" y="361"/>
                  </a:lnTo>
                  <a:lnTo>
                    <a:pt x="71" y="361"/>
                  </a:lnTo>
                  <a:lnTo>
                    <a:pt x="71" y="362"/>
                  </a:lnTo>
                  <a:lnTo>
                    <a:pt x="70" y="362"/>
                  </a:lnTo>
                  <a:lnTo>
                    <a:pt x="69" y="362"/>
                  </a:lnTo>
                  <a:lnTo>
                    <a:pt x="69" y="361"/>
                  </a:lnTo>
                  <a:lnTo>
                    <a:pt x="66" y="360"/>
                  </a:lnTo>
                  <a:lnTo>
                    <a:pt x="66" y="359"/>
                  </a:lnTo>
                  <a:lnTo>
                    <a:pt x="65" y="360"/>
                  </a:lnTo>
                  <a:lnTo>
                    <a:pt x="65" y="359"/>
                  </a:lnTo>
                  <a:lnTo>
                    <a:pt x="63" y="359"/>
                  </a:lnTo>
                  <a:lnTo>
                    <a:pt x="62" y="357"/>
                  </a:lnTo>
                  <a:lnTo>
                    <a:pt x="62" y="356"/>
                  </a:lnTo>
                  <a:lnTo>
                    <a:pt x="64" y="356"/>
                  </a:lnTo>
                  <a:lnTo>
                    <a:pt x="64" y="355"/>
                  </a:lnTo>
                  <a:lnTo>
                    <a:pt x="63" y="355"/>
                  </a:lnTo>
                  <a:lnTo>
                    <a:pt x="63" y="354"/>
                  </a:lnTo>
                  <a:lnTo>
                    <a:pt x="62" y="354"/>
                  </a:lnTo>
                  <a:lnTo>
                    <a:pt x="61" y="354"/>
                  </a:lnTo>
                  <a:lnTo>
                    <a:pt x="60" y="352"/>
                  </a:lnTo>
                  <a:lnTo>
                    <a:pt x="59" y="352"/>
                  </a:lnTo>
                  <a:lnTo>
                    <a:pt x="58" y="351"/>
                  </a:lnTo>
                  <a:lnTo>
                    <a:pt x="58" y="350"/>
                  </a:lnTo>
                  <a:lnTo>
                    <a:pt x="57" y="350"/>
                  </a:lnTo>
                  <a:lnTo>
                    <a:pt x="57" y="349"/>
                  </a:lnTo>
                  <a:lnTo>
                    <a:pt x="56" y="349"/>
                  </a:lnTo>
                  <a:lnTo>
                    <a:pt x="55" y="349"/>
                  </a:lnTo>
                  <a:lnTo>
                    <a:pt x="55" y="348"/>
                  </a:lnTo>
                  <a:lnTo>
                    <a:pt x="55" y="347"/>
                  </a:lnTo>
                  <a:lnTo>
                    <a:pt x="55" y="346"/>
                  </a:lnTo>
                  <a:lnTo>
                    <a:pt x="57" y="346"/>
                  </a:lnTo>
                  <a:lnTo>
                    <a:pt x="57" y="345"/>
                  </a:lnTo>
                  <a:lnTo>
                    <a:pt x="58" y="345"/>
                  </a:lnTo>
                  <a:lnTo>
                    <a:pt x="58" y="344"/>
                  </a:lnTo>
                  <a:lnTo>
                    <a:pt x="57" y="344"/>
                  </a:lnTo>
                  <a:lnTo>
                    <a:pt x="56" y="345"/>
                  </a:lnTo>
                  <a:lnTo>
                    <a:pt x="55" y="344"/>
                  </a:lnTo>
                  <a:lnTo>
                    <a:pt x="54" y="343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5" y="342"/>
                  </a:lnTo>
                  <a:lnTo>
                    <a:pt x="54" y="341"/>
                  </a:lnTo>
                  <a:lnTo>
                    <a:pt x="53" y="341"/>
                  </a:lnTo>
                  <a:lnTo>
                    <a:pt x="52" y="341"/>
                  </a:lnTo>
                  <a:lnTo>
                    <a:pt x="52" y="342"/>
                  </a:lnTo>
                  <a:lnTo>
                    <a:pt x="51" y="343"/>
                  </a:lnTo>
                  <a:lnTo>
                    <a:pt x="50" y="342"/>
                  </a:lnTo>
                  <a:lnTo>
                    <a:pt x="50" y="343"/>
                  </a:lnTo>
                  <a:lnTo>
                    <a:pt x="49" y="343"/>
                  </a:lnTo>
                  <a:lnTo>
                    <a:pt x="49" y="341"/>
                  </a:lnTo>
                  <a:lnTo>
                    <a:pt x="48" y="341"/>
                  </a:lnTo>
                  <a:lnTo>
                    <a:pt x="49" y="340"/>
                  </a:lnTo>
                  <a:lnTo>
                    <a:pt x="48" y="340"/>
                  </a:lnTo>
                  <a:lnTo>
                    <a:pt x="49" y="339"/>
                  </a:lnTo>
                  <a:lnTo>
                    <a:pt x="49" y="338"/>
                  </a:lnTo>
                  <a:lnTo>
                    <a:pt x="48" y="338"/>
                  </a:lnTo>
                  <a:lnTo>
                    <a:pt x="47" y="338"/>
                  </a:lnTo>
                  <a:lnTo>
                    <a:pt x="47" y="337"/>
                  </a:lnTo>
                  <a:lnTo>
                    <a:pt x="46" y="337"/>
                  </a:lnTo>
                  <a:lnTo>
                    <a:pt x="45" y="336"/>
                  </a:lnTo>
                  <a:lnTo>
                    <a:pt x="45" y="337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3" y="338"/>
                  </a:lnTo>
                  <a:lnTo>
                    <a:pt x="43" y="340"/>
                  </a:lnTo>
                  <a:lnTo>
                    <a:pt x="43" y="339"/>
                  </a:lnTo>
                  <a:lnTo>
                    <a:pt x="42" y="340"/>
                  </a:lnTo>
                  <a:lnTo>
                    <a:pt x="42" y="339"/>
                  </a:lnTo>
                  <a:lnTo>
                    <a:pt x="42" y="338"/>
                  </a:lnTo>
                  <a:lnTo>
                    <a:pt x="41" y="337"/>
                  </a:lnTo>
                  <a:lnTo>
                    <a:pt x="40" y="337"/>
                  </a:lnTo>
                  <a:lnTo>
                    <a:pt x="41" y="336"/>
                  </a:lnTo>
                  <a:lnTo>
                    <a:pt x="41" y="334"/>
                  </a:lnTo>
                  <a:lnTo>
                    <a:pt x="40" y="335"/>
                  </a:lnTo>
                  <a:lnTo>
                    <a:pt x="39" y="335"/>
                  </a:lnTo>
                  <a:lnTo>
                    <a:pt x="38" y="335"/>
                  </a:lnTo>
                  <a:lnTo>
                    <a:pt x="39" y="334"/>
                  </a:lnTo>
                  <a:lnTo>
                    <a:pt x="38" y="333"/>
                  </a:lnTo>
                  <a:lnTo>
                    <a:pt x="37" y="333"/>
                  </a:lnTo>
                  <a:lnTo>
                    <a:pt x="37" y="334"/>
                  </a:lnTo>
                  <a:lnTo>
                    <a:pt x="36" y="333"/>
                  </a:lnTo>
                  <a:lnTo>
                    <a:pt x="35" y="333"/>
                  </a:lnTo>
                  <a:lnTo>
                    <a:pt x="34" y="333"/>
                  </a:lnTo>
                  <a:lnTo>
                    <a:pt x="33" y="333"/>
                  </a:lnTo>
                  <a:lnTo>
                    <a:pt x="33" y="334"/>
                  </a:lnTo>
                  <a:lnTo>
                    <a:pt x="32" y="333"/>
                  </a:lnTo>
                  <a:lnTo>
                    <a:pt x="32" y="332"/>
                  </a:lnTo>
                  <a:lnTo>
                    <a:pt x="30" y="331"/>
                  </a:lnTo>
                  <a:lnTo>
                    <a:pt x="30" y="330"/>
                  </a:lnTo>
                  <a:lnTo>
                    <a:pt x="30" y="329"/>
                  </a:lnTo>
                  <a:lnTo>
                    <a:pt x="29" y="329"/>
                  </a:lnTo>
                  <a:lnTo>
                    <a:pt x="29" y="327"/>
                  </a:lnTo>
                  <a:lnTo>
                    <a:pt x="28" y="327"/>
                  </a:lnTo>
                  <a:lnTo>
                    <a:pt x="28" y="325"/>
                  </a:lnTo>
                  <a:lnTo>
                    <a:pt x="26" y="325"/>
                  </a:lnTo>
                  <a:lnTo>
                    <a:pt x="26" y="324"/>
                  </a:lnTo>
                  <a:lnTo>
                    <a:pt x="28" y="321"/>
                  </a:lnTo>
                  <a:lnTo>
                    <a:pt x="27" y="318"/>
                  </a:lnTo>
                  <a:lnTo>
                    <a:pt x="28" y="317"/>
                  </a:lnTo>
                  <a:lnTo>
                    <a:pt x="28" y="316"/>
                  </a:lnTo>
                  <a:lnTo>
                    <a:pt x="29" y="316"/>
                  </a:lnTo>
                  <a:lnTo>
                    <a:pt x="29" y="315"/>
                  </a:lnTo>
                  <a:lnTo>
                    <a:pt x="29" y="313"/>
                  </a:lnTo>
                  <a:lnTo>
                    <a:pt x="31" y="312"/>
                  </a:lnTo>
                  <a:lnTo>
                    <a:pt x="32" y="312"/>
                  </a:lnTo>
                  <a:lnTo>
                    <a:pt x="33" y="312"/>
                  </a:lnTo>
                  <a:lnTo>
                    <a:pt x="34" y="309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6" y="313"/>
                  </a:lnTo>
                  <a:lnTo>
                    <a:pt x="36" y="312"/>
                  </a:lnTo>
                  <a:lnTo>
                    <a:pt x="37" y="312"/>
                  </a:lnTo>
                  <a:lnTo>
                    <a:pt x="37" y="311"/>
                  </a:lnTo>
                  <a:lnTo>
                    <a:pt x="36" y="310"/>
                  </a:lnTo>
                  <a:lnTo>
                    <a:pt x="36" y="309"/>
                  </a:lnTo>
                  <a:lnTo>
                    <a:pt x="37" y="309"/>
                  </a:lnTo>
                  <a:lnTo>
                    <a:pt x="38" y="308"/>
                  </a:lnTo>
                  <a:lnTo>
                    <a:pt x="38" y="307"/>
                  </a:lnTo>
                  <a:lnTo>
                    <a:pt x="37" y="307"/>
                  </a:lnTo>
                  <a:lnTo>
                    <a:pt x="36" y="306"/>
                  </a:lnTo>
                  <a:lnTo>
                    <a:pt x="37" y="306"/>
                  </a:lnTo>
                  <a:lnTo>
                    <a:pt x="38" y="305"/>
                  </a:lnTo>
                  <a:lnTo>
                    <a:pt x="37" y="304"/>
                  </a:lnTo>
                  <a:lnTo>
                    <a:pt x="38" y="304"/>
                  </a:lnTo>
                  <a:lnTo>
                    <a:pt x="38" y="303"/>
                  </a:lnTo>
                  <a:lnTo>
                    <a:pt x="40" y="303"/>
                  </a:lnTo>
                  <a:lnTo>
                    <a:pt x="40" y="302"/>
                  </a:lnTo>
                  <a:lnTo>
                    <a:pt x="39" y="301"/>
                  </a:lnTo>
                  <a:lnTo>
                    <a:pt x="40" y="300"/>
                  </a:lnTo>
                  <a:lnTo>
                    <a:pt x="39" y="299"/>
                  </a:lnTo>
                  <a:lnTo>
                    <a:pt x="40" y="299"/>
                  </a:lnTo>
                  <a:lnTo>
                    <a:pt x="41" y="299"/>
                  </a:lnTo>
                  <a:lnTo>
                    <a:pt x="41" y="298"/>
                  </a:lnTo>
                  <a:lnTo>
                    <a:pt x="40" y="298"/>
                  </a:lnTo>
                  <a:lnTo>
                    <a:pt x="39" y="298"/>
                  </a:lnTo>
                  <a:lnTo>
                    <a:pt x="38" y="298"/>
                  </a:lnTo>
                  <a:lnTo>
                    <a:pt x="37" y="297"/>
                  </a:lnTo>
                  <a:lnTo>
                    <a:pt x="36" y="298"/>
                  </a:lnTo>
                  <a:lnTo>
                    <a:pt x="34" y="299"/>
                  </a:lnTo>
                  <a:lnTo>
                    <a:pt x="31" y="296"/>
                  </a:lnTo>
                  <a:lnTo>
                    <a:pt x="30" y="294"/>
                  </a:lnTo>
                  <a:lnTo>
                    <a:pt x="29" y="293"/>
                  </a:lnTo>
                  <a:lnTo>
                    <a:pt x="28" y="292"/>
                  </a:lnTo>
                  <a:lnTo>
                    <a:pt x="25" y="292"/>
                  </a:lnTo>
                  <a:lnTo>
                    <a:pt x="24" y="290"/>
                  </a:lnTo>
                  <a:lnTo>
                    <a:pt x="23" y="289"/>
                  </a:lnTo>
                  <a:lnTo>
                    <a:pt x="23" y="287"/>
                  </a:lnTo>
                  <a:lnTo>
                    <a:pt x="24" y="285"/>
                  </a:lnTo>
                  <a:lnTo>
                    <a:pt x="24" y="282"/>
                  </a:lnTo>
                  <a:lnTo>
                    <a:pt x="22" y="278"/>
                  </a:lnTo>
                  <a:lnTo>
                    <a:pt x="21" y="277"/>
                  </a:lnTo>
                  <a:lnTo>
                    <a:pt x="21" y="276"/>
                  </a:lnTo>
                  <a:lnTo>
                    <a:pt x="22" y="275"/>
                  </a:lnTo>
                  <a:lnTo>
                    <a:pt x="22" y="273"/>
                  </a:lnTo>
                  <a:lnTo>
                    <a:pt x="23" y="272"/>
                  </a:lnTo>
                  <a:lnTo>
                    <a:pt x="23" y="271"/>
                  </a:lnTo>
                  <a:lnTo>
                    <a:pt x="21" y="270"/>
                  </a:lnTo>
                  <a:lnTo>
                    <a:pt x="20" y="268"/>
                  </a:lnTo>
                  <a:lnTo>
                    <a:pt x="20" y="267"/>
                  </a:lnTo>
                  <a:lnTo>
                    <a:pt x="21" y="265"/>
                  </a:lnTo>
                  <a:lnTo>
                    <a:pt x="21" y="264"/>
                  </a:lnTo>
                  <a:lnTo>
                    <a:pt x="20" y="263"/>
                  </a:lnTo>
                  <a:lnTo>
                    <a:pt x="19" y="263"/>
                  </a:lnTo>
                  <a:lnTo>
                    <a:pt x="18" y="262"/>
                  </a:lnTo>
                  <a:lnTo>
                    <a:pt x="17" y="262"/>
                  </a:lnTo>
                  <a:lnTo>
                    <a:pt x="16" y="263"/>
                  </a:lnTo>
                  <a:lnTo>
                    <a:pt x="16" y="264"/>
                  </a:lnTo>
                  <a:lnTo>
                    <a:pt x="15" y="264"/>
                  </a:lnTo>
                  <a:lnTo>
                    <a:pt x="14" y="262"/>
                  </a:lnTo>
                  <a:lnTo>
                    <a:pt x="13" y="260"/>
                  </a:lnTo>
                  <a:lnTo>
                    <a:pt x="13" y="257"/>
                  </a:lnTo>
                  <a:lnTo>
                    <a:pt x="12" y="256"/>
                  </a:lnTo>
                  <a:lnTo>
                    <a:pt x="11" y="255"/>
                  </a:lnTo>
                  <a:lnTo>
                    <a:pt x="9" y="254"/>
                  </a:lnTo>
                  <a:lnTo>
                    <a:pt x="8" y="251"/>
                  </a:lnTo>
                  <a:lnTo>
                    <a:pt x="8" y="250"/>
                  </a:lnTo>
                  <a:lnTo>
                    <a:pt x="7" y="250"/>
                  </a:lnTo>
                  <a:lnTo>
                    <a:pt x="8" y="249"/>
                  </a:lnTo>
                  <a:lnTo>
                    <a:pt x="9" y="248"/>
                  </a:lnTo>
                  <a:lnTo>
                    <a:pt x="9" y="247"/>
                  </a:lnTo>
                  <a:lnTo>
                    <a:pt x="8" y="246"/>
                  </a:lnTo>
                  <a:lnTo>
                    <a:pt x="7" y="245"/>
                  </a:lnTo>
                  <a:lnTo>
                    <a:pt x="6" y="245"/>
                  </a:lnTo>
                  <a:lnTo>
                    <a:pt x="5" y="244"/>
                  </a:lnTo>
                  <a:lnTo>
                    <a:pt x="6" y="243"/>
                  </a:lnTo>
                  <a:lnTo>
                    <a:pt x="5" y="242"/>
                  </a:lnTo>
                  <a:lnTo>
                    <a:pt x="4" y="243"/>
                  </a:lnTo>
                  <a:lnTo>
                    <a:pt x="4" y="242"/>
                  </a:lnTo>
                  <a:lnTo>
                    <a:pt x="3" y="243"/>
                  </a:lnTo>
                  <a:lnTo>
                    <a:pt x="2" y="243"/>
                  </a:lnTo>
                  <a:lnTo>
                    <a:pt x="1" y="242"/>
                  </a:lnTo>
                  <a:lnTo>
                    <a:pt x="1" y="241"/>
                  </a:lnTo>
                  <a:lnTo>
                    <a:pt x="1" y="239"/>
                  </a:lnTo>
                  <a:lnTo>
                    <a:pt x="1" y="237"/>
                  </a:lnTo>
                  <a:lnTo>
                    <a:pt x="0" y="235"/>
                  </a:lnTo>
                  <a:lnTo>
                    <a:pt x="0" y="232"/>
                  </a:lnTo>
                  <a:lnTo>
                    <a:pt x="0" y="231"/>
                  </a:lnTo>
                  <a:lnTo>
                    <a:pt x="0" y="230"/>
                  </a:lnTo>
                  <a:lnTo>
                    <a:pt x="1" y="228"/>
                  </a:lnTo>
                  <a:lnTo>
                    <a:pt x="1" y="227"/>
                  </a:lnTo>
                  <a:lnTo>
                    <a:pt x="0" y="225"/>
                  </a:lnTo>
                  <a:lnTo>
                    <a:pt x="0" y="223"/>
                  </a:lnTo>
                  <a:lnTo>
                    <a:pt x="0" y="222"/>
                  </a:lnTo>
                  <a:lnTo>
                    <a:pt x="1" y="220"/>
                  </a:lnTo>
                  <a:lnTo>
                    <a:pt x="1" y="218"/>
                  </a:lnTo>
                  <a:lnTo>
                    <a:pt x="2" y="217"/>
                  </a:lnTo>
                  <a:lnTo>
                    <a:pt x="5" y="214"/>
                  </a:lnTo>
                  <a:lnTo>
                    <a:pt x="5" y="213"/>
                  </a:lnTo>
                  <a:lnTo>
                    <a:pt x="6" y="212"/>
                  </a:lnTo>
                  <a:lnTo>
                    <a:pt x="6" y="211"/>
                  </a:lnTo>
                  <a:lnTo>
                    <a:pt x="6" y="210"/>
                  </a:lnTo>
                  <a:lnTo>
                    <a:pt x="5" y="210"/>
                  </a:lnTo>
                  <a:lnTo>
                    <a:pt x="6" y="208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9" y="206"/>
                  </a:lnTo>
                  <a:lnTo>
                    <a:pt x="11" y="206"/>
                  </a:lnTo>
                  <a:lnTo>
                    <a:pt x="15" y="207"/>
                  </a:lnTo>
                  <a:lnTo>
                    <a:pt x="17" y="208"/>
                  </a:lnTo>
                  <a:lnTo>
                    <a:pt x="18" y="208"/>
                  </a:lnTo>
                  <a:lnTo>
                    <a:pt x="20" y="208"/>
                  </a:lnTo>
                  <a:lnTo>
                    <a:pt x="21" y="209"/>
                  </a:lnTo>
                  <a:lnTo>
                    <a:pt x="22" y="209"/>
                  </a:lnTo>
                  <a:lnTo>
                    <a:pt x="27" y="210"/>
                  </a:lnTo>
                  <a:lnTo>
                    <a:pt x="29" y="210"/>
                  </a:lnTo>
                  <a:lnTo>
                    <a:pt x="30" y="211"/>
                  </a:lnTo>
                  <a:lnTo>
                    <a:pt x="31" y="212"/>
                  </a:lnTo>
                  <a:lnTo>
                    <a:pt x="33" y="215"/>
                  </a:lnTo>
                  <a:lnTo>
                    <a:pt x="37" y="218"/>
                  </a:lnTo>
                  <a:lnTo>
                    <a:pt x="40" y="220"/>
                  </a:lnTo>
                  <a:lnTo>
                    <a:pt x="41" y="221"/>
                  </a:lnTo>
                  <a:lnTo>
                    <a:pt x="43" y="221"/>
                  </a:lnTo>
                  <a:lnTo>
                    <a:pt x="48" y="220"/>
                  </a:lnTo>
                  <a:lnTo>
                    <a:pt x="76" y="212"/>
                  </a:lnTo>
                  <a:lnTo>
                    <a:pt x="76" y="193"/>
                  </a:lnTo>
                  <a:lnTo>
                    <a:pt x="75" y="194"/>
                  </a:lnTo>
                  <a:lnTo>
                    <a:pt x="75" y="193"/>
                  </a:lnTo>
                  <a:lnTo>
                    <a:pt x="75" y="192"/>
                  </a:lnTo>
                  <a:lnTo>
                    <a:pt x="74" y="192"/>
                  </a:lnTo>
                  <a:lnTo>
                    <a:pt x="75" y="191"/>
                  </a:lnTo>
                  <a:lnTo>
                    <a:pt x="74" y="190"/>
                  </a:lnTo>
                  <a:lnTo>
                    <a:pt x="74" y="189"/>
                  </a:lnTo>
                  <a:lnTo>
                    <a:pt x="74" y="188"/>
                  </a:lnTo>
                  <a:lnTo>
                    <a:pt x="73" y="188"/>
                  </a:lnTo>
                  <a:lnTo>
                    <a:pt x="73" y="187"/>
                  </a:lnTo>
                  <a:lnTo>
                    <a:pt x="73" y="186"/>
                  </a:lnTo>
                  <a:lnTo>
                    <a:pt x="73" y="187"/>
                  </a:lnTo>
                  <a:lnTo>
                    <a:pt x="74" y="187"/>
                  </a:lnTo>
                  <a:lnTo>
                    <a:pt x="74" y="186"/>
                  </a:lnTo>
                  <a:lnTo>
                    <a:pt x="74" y="187"/>
                  </a:lnTo>
                  <a:lnTo>
                    <a:pt x="75" y="187"/>
                  </a:lnTo>
                  <a:lnTo>
                    <a:pt x="75" y="186"/>
                  </a:lnTo>
                  <a:lnTo>
                    <a:pt x="75" y="187"/>
                  </a:lnTo>
                  <a:lnTo>
                    <a:pt x="75" y="186"/>
                  </a:lnTo>
                  <a:lnTo>
                    <a:pt x="75" y="185"/>
                  </a:lnTo>
                  <a:lnTo>
                    <a:pt x="76" y="185"/>
                  </a:lnTo>
                  <a:lnTo>
                    <a:pt x="77" y="185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8" y="181"/>
                  </a:lnTo>
                  <a:lnTo>
                    <a:pt x="79" y="180"/>
                  </a:lnTo>
                  <a:lnTo>
                    <a:pt x="78" y="179"/>
                  </a:lnTo>
                  <a:lnTo>
                    <a:pt x="78" y="178"/>
                  </a:lnTo>
                  <a:lnTo>
                    <a:pt x="78" y="176"/>
                  </a:lnTo>
                  <a:lnTo>
                    <a:pt x="78" y="175"/>
                  </a:lnTo>
                  <a:lnTo>
                    <a:pt x="77" y="174"/>
                  </a:lnTo>
                  <a:lnTo>
                    <a:pt x="75" y="171"/>
                  </a:lnTo>
                  <a:lnTo>
                    <a:pt x="75" y="169"/>
                  </a:lnTo>
                  <a:lnTo>
                    <a:pt x="74" y="168"/>
                  </a:lnTo>
                  <a:lnTo>
                    <a:pt x="73" y="167"/>
                  </a:lnTo>
                  <a:lnTo>
                    <a:pt x="73" y="166"/>
                  </a:lnTo>
                  <a:lnTo>
                    <a:pt x="72" y="165"/>
                  </a:lnTo>
                  <a:lnTo>
                    <a:pt x="72" y="164"/>
                  </a:lnTo>
                  <a:lnTo>
                    <a:pt x="73" y="164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5" y="161"/>
                  </a:lnTo>
                  <a:lnTo>
                    <a:pt x="76" y="160"/>
                  </a:lnTo>
                  <a:lnTo>
                    <a:pt x="75" y="160"/>
                  </a:lnTo>
                  <a:lnTo>
                    <a:pt x="76" y="158"/>
                  </a:lnTo>
                  <a:lnTo>
                    <a:pt x="77" y="158"/>
                  </a:lnTo>
                  <a:lnTo>
                    <a:pt x="77" y="157"/>
                  </a:lnTo>
                  <a:lnTo>
                    <a:pt x="76" y="157"/>
                  </a:lnTo>
                  <a:lnTo>
                    <a:pt x="76" y="156"/>
                  </a:lnTo>
                  <a:lnTo>
                    <a:pt x="77" y="156"/>
                  </a:lnTo>
                  <a:lnTo>
                    <a:pt x="78" y="156"/>
                  </a:lnTo>
                  <a:lnTo>
                    <a:pt x="79" y="156"/>
                  </a:lnTo>
                  <a:lnTo>
                    <a:pt x="80" y="155"/>
                  </a:lnTo>
                  <a:lnTo>
                    <a:pt x="81" y="155"/>
                  </a:lnTo>
                  <a:lnTo>
                    <a:pt x="82" y="155"/>
                  </a:lnTo>
                  <a:lnTo>
                    <a:pt x="83" y="154"/>
                  </a:lnTo>
                  <a:lnTo>
                    <a:pt x="84" y="153"/>
                  </a:lnTo>
                  <a:lnTo>
                    <a:pt x="85" y="153"/>
                  </a:lnTo>
                  <a:lnTo>
                    <a:pt x="86" y="152"/>
                  </a:lnTo>
                  <a:lnTo>
                    <a:pt x="87" y="151"/>
                  </a:lnTo>
                  <a:lnTo>
                    <a:pt x="90" y="152"/>
                  </a:lnTo>
                  <a:lnTo>
                    <a:pt x="91" y="151"/>
                  </a:lnTo>
                  <a:lnTo>
                    <a:pt x="93" y="151"/>
                  </a:lnTo>
                  <a:lnTo>
                    <a:pt x="94" y="151"/>
                  </a:lnTo>
                  <a:lnTo>
                    <a:pt x="95" y="150"/>
                  </a:lnTo>
                  <a:lnTo>
                    <a:pt x="92" y="126"/>
                  </a:lnTo>
                  <a:lnTo>
                    <a:pt x="90" y="115"/>
                  </a:lnTo>
                  <a:lnTo>
                    <a:pt x="90" y="113"/>
                  </a:lnTo>
                  <a:lnTo>
                    <a:pt x="88" y="110"/>
                  </a:lnTo>
                  <a:lnTo>
                    <a:pt x="86" y="108"/>
                  </a:lnTo>
                  <a:lnTo>
                    <a:pt x="85" y="104"/>
                  </a:lnTo>
                  <a:lnTo>
                    <a:pt x="84" y="100"/>
                  </a:lnTo>
                  <a:lnTo>
                    <a:pt x="84" y="98"/>
                  </a:lnTo>
                  <a:lnTo>
                    <a:pt x="84" y="96"/>
                  </a:lnTo>
                  <a:lnTo>
                    <a:pt x="84" y="95"/>
                  </a:lnTo>
                  <a:lnTo>
                    <a:pt x="84" y="94"/>
                  </a:lnTo>
                  <a:lnTo>
                    <a:pt x="85" y="94"/>
                  </a:lnTo>
                  <a:lnTo>
                    <a:pt x="85" y="93"/>
                  </a:lnTo>
                  <a:lnTo>
                    <a:pt x="84" y="92"/>
                  </a:lnTo>
                  <a:lnTo>
                    <a:pt x="84" y="91"/>
                  </a:lnTo>
                  <a:lnTo>
                    <a:pt x="85" y="91"/>
                  </a:lnTo>
                  <a:lnTo>
                    <a:pt x="84" y="90"/>
                  </a:lnTo>
                  <a:lnTo>
                    <a:pt x="83" y="90"/>
                  </a:lnTo>
                  <a:lnTo>
                    <a:pt x="83" y="89"/>
                  </a:lnTo>
                  <a:lnTo>
                    <a:pt x="80" y="88"/>
                  </a:lnTo>
                  <a:lnTo>
                    <a:pt x="79" y="87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6" y="85"/>
                  </a:lnTo>
                  <a:lnTo>
                    <a:pt x="75" y="85"/>
                  </a:lnTo>
                  <a:lnTo>
                    <a:pt x="73" y="84"/>
                  </a:lnTo>
                  <a:lnTo>
                    <a:pt x="72" y="84"/>
                  </a:lnTo>
                  <a:lnTo>
                    <a:pt x="70" y="84"/>
                  </a:lnTo>
                  <a:lnTo>
                    <a:pt x="70" y="83"/>
                  </a:lnTo>
                  <a:lnTo>
                    <a:pt x="68" y="83"/>
                  </a:lnTo>
                  <a:lnTo>
                    <a:pt x="67" y="81"/>
                  </a:lnTo>
                  <a:lnTo>
                    <a:pt x="66" y="81"/>
                  </a:lnTo>
                  <a:lnTo>
                    <a:pt x="65" y="81"/>
                  </a:lnTo>
                  <a:lnTo>
                    <a:pt x="64" y="82"/>
                  </a:lnTo>
                  <a:lnTo>
                    <a:pt x="63" y="82"/>
                  </a:lnTo>
                  <a:lnTo>
                    <a:pt x="61" y="81"/>
                  </a:lnTo>
                  <a:lnTo>
                    <a:pt x="60" y="80"/>
                  </a:lnTo>
                  <a:lnTo>
                    <a:pt x="59" y="79"/>
                  </a:lnTo>
                  <a:lnTo>
                    <a:pt x="59" y="77"/>
                  </a:lnTo>
                  <a:lnTo>
                    <a:pt x="59" y="76"/>
                  </a:lnTo>
                  <a:lnTo>
                    <a:pt x="58" y="74"/>
                  </a:lnTo>
                  <a:lnTo>
                    <a:pt x="58" y="72"/>
                  </a:lnTo>
                  <a:lnTo>
                    <a:pt x="56" y="72"/>
                  </a:lnTo>
                  <a:lnTo>
                    <a:pt x="56" y="71"/>
                  </a:lnTo>
                  <a:lnTo>
                    <a:pt x="56" y="70"/>
                  </a:lnTo>
                  <a:lnTo>
                    <a:pt x="57" y="69"/>
                  </a:lnTo>
                  <a:lnTo>
                    <a:pt x="58" y="68"/>
                  </a:lnTo>
                  <a:lnTo>
                    <a:pt x="58" y="67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60" y="62"/>
                  </a:lnTo>
                  <a:lnTo>
                    <a:pt x="61" y="60"/>
                  </a:lnTo>
                  <a:lnTo>
                    <a:pt x="61" y="59"/>
                  </a:lnTo>
                  <a:lnTo>
                    <a:pt x="61" y="58"/>
                  </a:lnTo>
                  <a:lnTo>
                    <a:pt x="61" y="56"/>
                  </a:lnTo>
                  <a:lnTo>
                    <a:pt x="63" y="55"/>
                  </a:lnTo>
                  <a:lnTo>
                    <a:pt x="63" y="54"/>
                  </a:lnTo>
                  <a:lnTo>
                    <a:pt x="61" y="53"/>
                  </a:lnTo>
                  <a:lnTo>
                    <a:pt x="60" y="54"/>
                  </a:lnTo>
                  <a:lnTo>
                    <a:pt x="60" y="53"/>
                  </a:lnTo>
                  <a:lnTo>
                    <a:pt x="59" y="52"/>
                  </a:lnTo>
                  <a:lnTo>
                    <a:pt x="59" y="51"/>
                  </a:lnTo>
                  <a:lnTo>
                    <a:pt x="58" y="51"/>
                  </a:lnTo>
                  <a:lnTo>
                    <a:pt x="56" y="49"/>
                  </a:lnTo>
                  <a:lnTo>
                    <a:pt x="55" y="49"/>
                  </a:lnTo>
                  <a:lnTo>
                    <a:pt x="55" y="48"/>
                  </a:lnTo>
                  <a:lnTo>
                    <a:pt x="55" y="47"/>
                  </a:lnTo>
                  <a:lnTo>
                    <a:pt x="54" y="46"/>
                  </a:lnTo>
                  <a:lnTo>
                    <a:pt x="53" y="46"/>
                  </a:lnTo>
                  <a:lnTo>
                    <a:pt x="53" y="45"/>
                  </a:lnTo>
                  <a:lnTo>
                    <a:pt x="52" y="45"/>
                  </a:lnTo>
                  <a:lnTo>
                    <a:pt x="52" y="44"/>
                  </a:lnTo>
                  <a:lnTo>
                    <a:pt x="53" y="44"/>
                  </a:lnTo>
                  <a:lnTo>
                    <a:pt x="53" y="43"/>
                  </a:lnTo>
                  <a:lnTo>
                    <a:pt x="52" y="43"/>
                  </a:lnTo>
                  <a:lnTo>
                    <a:pt x="52" y="42"/>
                  </a:lnTo>
                  <a:lnTo>
                    <a:pt x="52" y="41"/>
                  </a:lnTo>
                  <a:lnTo>
                    <a:pt x="52" y="39"/>
                  </a:lnTo>
                  <a:lnTo>
                    <a:pt x="51" y="38"/>
                  </a:lnTo>
                  <a:lnTo>
                    <a:pt x="52" y="37"/>
                  </a:lnTo>
                  <a:lnTo>
                    <a:pt x="51" y="36"/>
                  </a:lnTo>
                  <a:lnTo>
                    <a:pt x="51" y="35"/>
                  </a:lnTo>
                  <a:lnTo>
                    <a:pt x="51" y="34"/>
                  </a:lnTo>
                  <a:lnTo>
                    <a:pt x="51" y="33"/>
                  </a:lnTo>
                  <a:lnTo>
                    <a:pt x="51" y="31"/>
                  </a:lnTo>
                  <a:lnTo>
                    <a:pt x="52" y="31"/>
                  </a:lnTo>
                  <a:lnTo>
                    <a:pt x="52" y="30"/>
                  </a:lnTo>
                  <a:lnTo>
                    <a:pt x="52" y="29"/>
                  </a:lnTo>
                  <a:lnTo>
                    <a:pt x="53" y="30"/>
                  </a:lnTo>
                  <a:lnTo>
                    <a:pt x="54" y="29"/>
                  </a:lnTo>
                  <a:lnTo>
                    <a:pt x="55" y="29"/>
                  </a:lnTo>
                  <a:lnTo>
                    <a:pt x="55" y="28"/>
                  </a:lnTo>
                  <a:lnTo>
                    <a:pt x="55" y="27"/>
                  </a:lnTo>
                  <a:lnTo>
                    <a:pt x="55" y="26"/>
                  </a:lnTo>
                  <a:lnTo>
                    <a:pt x="56" y="26"/>
                  </a:lnTo>
                  <a:lnTo>
                    <a:pt x="57" y="25"/>
                  </a:lnTo>
                  <a:lnTo>
                    <a:pt x="58" y="24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0" y="25"/>
                  </a:lnTo>
                  <a:lnTo>
                    <a:pt x="61" y="25"/>
                  </a:lnTo>
                  <a:lnTo>
                    <a:pt x="61" y="24"/>
                  </a:lnTo>
                  <a:lnTo>
                    <a:pt x="62" y="24"/>
                  </a:lnTo>
                  <a:lnTo>
                    <a:pt x="62" y="23"/>
                  </a:lnTo>
                  <a:lnTo>
                    <a:pt x="61" y="23"/>
                  </a:lnTo>
                  <a:lnTo>
                    <a:pt x="61" y="22"/>
                  </a:lnTo>
                  <a:lnTo>
                    <a:pt x="60" y="22"/>
                  </a:lnTo>
                  <a:lnTo>
                    <a:pt x="59" y="21"/>
                  </a:lnTo>
                  <a:lnTo>
                    <a:pt x="58" y="21"/>
                  </a:lnTo>
                  <a:lnTo>
                    <a:pt x="58" y="20"/>
                  </a:lnTo>
                  <a:lnTo>
                    <a:pt x="57" y="20"/>
                  </a:lnTo>
                  <a:lnTo>
                    <a:pt x="57" y="19"/>
                  </a:lnTo>
                  <a:lnTo>
                    <a:pt x="55" y="18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3" y="15"/>
                  </a:lnTo>
                  <a:lnTo>
                    <a:pt x="54" y="13"/>
                  </a:lnTo>
                  <a:lnTo>
                    <a:pt x="54" y="11"/>
                  </a:lnTo>
                  <a:lnTo>
                    <a:pt x="54" y="10"/>
                  </a:lnTo>
                  <a:lnTo>
                    <a:pt x="53" y="10"/>
                  </a:lnTo>
                  <a:lnTo>
                    <a:pt x="53" y="9"/>
                  </a:lnTo>
                  <a:lnTo>
                    <a:pt x="55" y="9"/>
                  </a:lnTo>
                  <a:lnTo>
                    <a:pt x="55" y="10"/>
                  </a:lnTo>
                  <a:lnTo>
                    <a:pt x="56" y="10"/>
                  </a:lnTo>
                  <a:lnTo>
                    <a:pt x="56" y="9"/>
                  </a:lnTo>
                  <a:lnTo>
                    <a:pt x="57" y="8"/>
                  </a:lnTo>
                  <a:lnTo>
                    <a:pt x="58" y="6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9" y="3"/>
                  </a:lnTo>
                  <a:lnTo>
                    <a:pt x="59" y="2"/>
                  </a:lnTo>
                  <a:lnTo>
                    <a:pt x="60" y="1"/>
                  </a:lnTo>
                  <a:lnTo>
                    <a:pt x="61" y="0"/>
                  </a:lnTo>
                  <a:lnTo>
                    <a:pt x="62" y="1"/>
                  </a:lnTo>
                  <a:lnTo>
                    <a:pt x="63" y="2"/>
                  </a:lnTo>
                  <a:lnTo>
                    <a:pt x="64" y="2"/>
                  </a:lnTo>
                  <a:lnTo>
                    <a:pt x="65" y="3"/>
                  </a:lnTo>
                  <a:lnTo>
                    <a:pt x="66" y="4"/>
                  </a:lnTo>
                  <a:lnTo>
                    <a:pt x="67" y="4"/>
                  </a:lnTo>
                  <a:lnTo>
                    <a:pt x="68" y="4"/>
                  </a:lnTo>
                  <a:lnTo>
                    <a:pt x="69" y="4"/>
                  </a:lnTo>
                  <a:lnTo>
                    <a:pt x="70" y="5"/>
                  </a:lnTo>
                  <a:lnTo>
                    <a:pt x="72" y="6"/>
                  </a:lnTo>
                  <a:lnTo>
                    <a:pt x="74" y="7"/>
                  </a:lnTo>
                  <a:lnTo>
                    <a:pt x="75" y="7"/>
                  </a:lnTo>
                  <a:lnTo>
                    <a:pt x="76" y="7"/>
                  </a:lnTo>
                  <a:lnTo>
                    <a:pt x="78" y="7"/>
                  </a:lnTo>
                  <a:lnTo>
                    <a:pt x="79" y="6"/>
                  </a:lnTo>
                  <a:lnTo>
                    <a:pt x="80" y="7"/>
                  </a:lnTo>
                  <a:lnTo>
                    <a:pt x="80" y="8"/>
                  </a:lnTo>
                  <a:lnTo>
                    <a:pt x="82" y="10"/>
                  </a:lnTo>
                  <a:lnTo>
                    <a:pt x="84" y="11"/>
                  </a:lnTo>
                  <a:lnTo>
                    <a:pt x="84" y="12"/>
                  </a:lnTo>
                  <a:lnTo>
                    <a:pt x="85" y="12"/>
                  </a:lnTo>
                  <a:lnTo>
                    <a:pt x="88" y="14"/>
                  </a:lnTo>
                  <a:lnTo>
                    <a:pt x="88" y="16"/>
                  </a:lnTo>
                  <a:lnTo>
                    <a:pt x="88" y="17"/>
                  </a:lnTo>
                  <a:lnTo>
                    <a:pt x="89" y="17"/>
                  </a:lnTo>
                  <a:lnTo>
                    <a:pt x="90" y="17"/>
                  </a:lnTo>
                  <a:lnTo>
                    <a:pt x="91" y="17"/>
                  </a:lnTo>
                  <a:lnTo>
                    <a:pt x="92" y="18"/>
                  </a:lnTo>
                  <a:lnTo>
                    <a:pt x="92" y="19"/>
                  </a:lnTo>
                  <a:lnTo>
                    <a:pt x="93" y="19"/>
                  </a:lnTo>
                  <a:lnTo>
                    <a:pt x="93" y="20"/>
                  </a:lnTo>
                  <a:lnTo>
                    <a:pt x="93" y="21"/>
                  </a:lnTo>
                  <a:lnTo>
                    <a:pt x="96" y="23"/>
                  </a:lnTo>
                  <a:lnTo>
                    <a:pt x="96" y="26"/>
                  </a:lnTo>
                  <a:lnTo>
                    <a:pt x="97" y="26"/>
                  </a:lnTo>
                  <a:lnTo>
                    <a:pt x="100" y="25"/>
                  </a:lnTo>
                  <a:lnTo>
                    <a:pt x="102" y="25"/>
                  </a:lnTo>
                  <a:lnTo>
                    <a:pt x="103" y="25"/>
                  </a:lnTo>
                  <a:lnTo>
                    <a:pt x="104" y="25"/>
                  </a:lnTo>
                  <a:lnTo>
                    <a:pt x="107" y="26"/>
                  </a:lnTo>
                  <a:lnTo>
                    <a:pt x="108" y="26"/>
                  </a:lnTo>
                  <a:lnTo>
                    <a:pt x="109" y="26"/>
                  </a:lnTo>
                  <a:lnTo>
                    <a:pt x="110" y="27"/>
                  </a:lnTo>
                  <a:lnTo>
                    <a:pt x="111" y="28"/>
                  </a:lnTo>
                  <a:lnTo>
                    <a:pt x="112" y="29"/>
                  </a:lnTo>
                  <a:lnTo>
                    <a:pt x="114" y="29"/>
                  </a:lnTo>
                  <a:lnTo>
                    <a:pt x="116" y="32"/>
                  </a:lnTo>
                  <a:lnTo>
                    <a:pt x="116" y="34"/>
                  </a:lnTo>
                  <a:lnTo>
                    <a:pt x="117" y="36"/>
                  </a:lnTo>
                  <a:lnTo>
                    <a:pt x="118" y="37"/>
                  </a:lnTo>
                  <a:lnTo>
                    <a:pt x="119" y="38"/>
                  </a:lnTo>
                  <a:lnTo>
                    <a:pt x="120" y="39"/>
                  </a:lnTo>
                  <a:lnTo>
                    <a:pt x="121" y="40"/>
                  </a:lnTo>
                  <a:lnTo>
                    <a:pt x="124" y="42"/>
                  </a:lnTo>
                  <a:lnTo>
                    <a:pt x="126" y="44"/>
                  </a:lnTo>
                  <a:lnTo>
                    <a:pt x="127" y="45"/>
                  </a:lnTo>
                  <a:lnTo>
                    <a:pt x="130" y="47"/>
                  </a:lnTo>
                  <a:lnTo>
                    <a:pt x="130" y="48"/>
                  </a:lnTo>
                  <a:lnTo>
                    <a:pt x="133" y="49"/>
                  </a:lnTo>
                  <a:lnTo>
                    <a:pt x="138" y="50"/>
                  </a:lnTo>
                  <a:lnTo>
                    <a:pt x="141" y="51"/>
                  </a:lnTo>
                  <a:lnTo>
                    <a:pt x="144" y="51"/>
                  </a:lnTo>
                  <a:lnTo>
                    <a:pt x="148" y="52"/>
                  </a:lnTo>
                  <a:lnTo>
                    <a:pt x="149" y="52"/>
                  </a:lnTo>
                  <a:lnTo>
                    <a:pt x="150" y="52"/>
                  </a:lnTo>
                  <a:lnTo>
                    <a:pt x="157" y="55"/>
                  </a:lnTo>
                  <a:lnTo>
                    <a:pt x="158" y="56"/>
                  </a:lnTo>
                  <a:lnTo>
                    <a:pt x="161" y="59"/>
                  </a:lnTo>
                  <a:lnTo>
                    <a:pt x="164" y="60"/>
                  </a:lnTo>
                  <a:lnTo>
                    <a:pt x="167" y="61"/>
                  </a:lnTo>
                  <a:lnTo>
                    <a:pt x="168" y="62"/>
                  </a:lnTo>
                  <a:lnTo>
                    <a:pt x="169" y="63"/>
                  </a:lnTo>
                  <a:lnTo>
                    <a:pt x="172" y="67"/>
                  </a:lnTo>
                  <a:lnTo>
                    <a:pt x="173" y="68"/>
                  </a:lnTo>
                  <a:lnTo>
                    <a:pt x="175" y="69"/>
                  </a:lnTo>
                  <a:lnTo>
                    <a:pt x="177" y="70"/>
                  </a:lnTo>
                  <a:lnTo>
                    <a:pt x="178" y="70"/>
                  </a:lnTo>
                  <a:lnTo>
                    <a:pt x="179" y="71"/>
                  </a:lnTo>
                  <a:lnTo>
                    <a:pt x="180" y="72"/>
                  </a:lnTo>
                  <a:lnTo>
                    <a:pt x="183" y="75"/>
                  </a:lnTo>
                  <a:lnTo>
                    <a:pt x="183" y="76"/>
                  </a:lnTo>
                  <a:lnTo>
                    <a:pt x="184" y="79"/>
                  </a:lnTo>
                  <a:lnTo>
                    <a:pt x="185" y="81"/>
                  </a:lnTo>
                  <a:lnTo>
                    <a:pt x="187" y="83"/>
                  </a:lnTo>
                  <a:lnTo>
                    <a:pt x="188" y="84"/>
                  </a:lnTo>
                  <a:lnTo>
                    <a:pt x="194" y="84"/>
                  </a:lnTo>
                  <a:lnTo>
                    <a:pt x="200" y="85"/>
                  </a:lnTo>
                  <a:lnTo>
                    <a:pt x="201" y="86"/>
                  </a:lnTo>
                  <a:lnTo>
                    <a:pt x="204" y="88"/>
                  </a:lnTo>
                  <a:lnTo>
                    <a:pt x="206" y="91"/>
                  </a:lnTo>
                  <a:lnTo>
                    <a:pt x="209" y="95"/>
                  </a:lnTo>
                  <a:lnTo>
                    <a:pt x="210" y="96"/>
                  </a:lnTo>
                  <a:lnTo>
                    <a:pt x="212" y="98"/>
                  </a:lnTo>
                  <a:lnTo>
                    <a:pt x="213" y="99"/>
                  </a:lnTo>
                  <a:lnTo>
                    <a:pt x="217" y="103"/>
                  </a:lnTo>
                  <a:lnTo>
                    <a:pt x="218" y="104"/>
                  </a:lnTo>
                  <a:lnTo>
                    <a:pt x="220" y="104"/>
                  </a:lnTo>
                  <a:lnTo>
                    <a:pt x="222" y="103"/>
                  </a:lnTo>
                  <a:lnTo>
                    <a:pt x="225" y="102"/>
                  </a:lnTo>
                  <a:lnTo>
                    <a:pt x="226" y="102"/>
                  </a:lnTo>
                  <a:lnTo>
                    <a:pt x="229" y="104"/>
                  </a:lnTo>
                  <a:lnTo>
                    <a:pt x="231" y="106"/>
                  </a:lnTo>
                  <a:lnTo>
                    <a:pt x="232" y="107"/>
                  </a:lnTo>
                  <a:lnTo>
                    <a:pt x="231" y="108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2"/>
                  </a:lnTo>
                  <a:lnTo>
                    <a:pt x="231" y="116"/>
                  </a:lnTo>
                  <a:lnTo>
                    <a:pt x="232" y="118"/>
                  </a:lnTo>
                  <a:lnTo>
                    <a:pt x="232" y="119"/>
                  </a:lnTo>
                  <a:lnTo>
                    <a:pt x="232" y="121"/>
                  </a:lnTo>
                  <a:lnTo>
                    <a:pt x="233" y="124"/>
                  </a:lnTo>
                  <a:lnTo>
                    <a:pt x="235" y="126"/>
                  </a:lnTo>
                  <a:lnTo>
                    <a:pt x="236" y="130"/>
                  </a:lnTo>
                  <a:lnTo>
                    <a:pt x="237" y="132"/>
                  </a:lnTo>
                  <a:lnTo>
                    <a:pt x="238" y="133"/>
                  </a:lnTo>
                  <a:lnTo>
                    <a:pt x="240" y="134"/>
                  </a:lnTo>
                  <a:lnTo>
                    <a:pt x="242" y="134"/>
                  </a:lnTo>
                  <a:lnTo>
                    <a:pt x="243" y="135"/>
                  </a:lnTo>
                  <a:lnTo>
                    <a:pt x="244" y="135"/>
                  </a:lnTo>
                  <a:lnTo>
                    <a:pt x="245" y="137"/>
                  </a:lnTo>
                  <a:lnTo>
                    <a:pt x="245" y="138"/>
                  </a:lnTo>
                  <a:lnTo>
                    <a:pt x="246" y="138"/>
                  </a:lnTo>
                  <a:lnTo>
                    <a:pt x="247" y="138"/>
                  </a:lnTo>
                  <a:lnTo>
                    <a:pt x="248" y="138"/>
                  </a:lnTo>
                  <a:lnTo>
                    <a:pt x="248" y="139"/>
                  </a:lnTo>
                  <a:lnTo>
                    <a:pt x="248" y="140"/>
                  </a:lnTo>
                  <a:lnTo>
                    <a:pt x="248" y="141"/>
                  </a:lnTo>
                  <a:lnTo>
                    <a:pt x="248" y="142"/>
                  </a:lnTo>
                  <a:lnTo>
                    <a:pt x="249" y="144"/>
                  </a:lnTo>
                  <a:lnTo>
                    <a:pt x="249" y="146"/>
                  </a:lnTo>
                  <a:lnTo>
                    <a:pt x="250" y="147"/>
                  </a:lnTo>
                  <a:lnTo>
                    <a:pt x="252" y="148"/>
                  </a:lnTo>
                  <a:lnTo>
                    <a:pt x="253" y="149"/>
                  </a:lnTo>
                  <a:lnTo>
                    <a:pt x="255" y="150"/>
                  </a:lnTo>
                  <a:lnTo>
                    <a:pt x="258" y="151"/>
                  </a:lnTo>
                  <a:lnTo>
                    <a:pt x="260" y="150"/>
                  </a:lnTo>
                  <a:lnTo>
                    <a:pt x="260" y="151"/>
                  </a:lnTo>
                  <a:lnTo>
                    <a:pt x="261" y="151"/>
                  </a:lnTo>
                  <a:lnTo>
                    <a:pt x="261" y="152"/>
                  </a:lnTo>
                  <a:lnTo>
                    <a:pt x="262" y="152"/>
                  </a:lnTo>
                  <a:lnTo>
                    <a:pt x="263" y="153"/>
                  </a:lnTo>
                  <a:lnTo>
                    <a:pt x="264" y="153"/>
                  </a:lnTo>
                  <a:lnTo>
                    <a:pt x="265" y="153"/>
                  </a:lnTo>
                  <a:lnTo>
                    <a:pt x="266" y="155"/>
                  </a:lnTo>
                  <a:lnTo>
                    <a:pt x="266" y="157"/>
                  </a:lnTo>
                  <a:lnTo>
                    <a:pt x="267" y="158"/>
                  </a:lnTo>
                  <a:lnTo>
                    <a:pt x="268" y="159"/>
                  </a:lnTo>
                  <a:lnTo>
                    <a:pt x="269" y="160"/>
                  </a:lnTo>
                  <a:lnTo>
                    <a:pt x="271" y="160"/>
                  </a:lnTo>
                  <a:lnTo>
                    <a:pt x="271" y="161"/>
                  </a:lnTo>
                  <a:lnTo>
                    <a:pt x="274" y="162"/>
                  </a:lnTo>
                  <a:lnTo>
                    <a:pt x="275" y="162"/>
                  </a:lnTo>
                  <a:lnTo>
                    <a:pt x="275" y="161"/>
                  </a:lnTo>
                  <a:lnTo>
                    <a:pt x="277" y="161"/>
                  </a:lnTo>
                  <a:lnTo>
                    <a:pt x="279" y="161"/>
                  </a:lnTo>
                  <a:lnTo>
                    <a:pt x="281" y="159"/>
                  </a:lnTo>
                  <a:lnTo>
                    <a:pt x="282" y="159"/>
                  </a:lnTo>
                  <a:lnTo>
                    <a:pt x="284" y="159"/>
                  </a:lnTo>
                  <a:lnTo>
                    <a:pt x="285" y="161"/>
                  </a:lnTo>
                  <a:lnTo>
                    <a:pt x="288" y="164"/>
                  </a:lnTo>
                  <a:lnTo>
                    <a:pt x="290" y="166"/>
                  </a:lnTo>
                  <a:lnTo>
                    <a:pt x="290" y="167"/>
                  </a:lnTo>
                  <a:lnTo>
                    <a:pt x="290" y="168"/>
                  </a:lnTo>
                  <a:lnTo>
                    <a:pt x="290" y="169"/>
                  </a:lnTo>
                  <a:lnTo>
                    <a:pt x="291" y="169"/>
                  </a:lnTo>
                  <a:lnTo>
                    <a:pt x="293" y="172"/>
                  </a:lnTo>
                  <a:lnTo>
                    <a:pt x="294" y="174"/>
                  </a:lnTo>
                  <a:lnTo>
                    <a:pt x="293" y="175"/>
                  </a:lnTo>
                  <a:lnTo>
                    <a:pt x="293" y="176"/>
                  </a:lnTo>
                  <a:lnTo>
                    <a:pt x="294" y="176"/>
                  </a:lnTo>
                  <a:lnTo>
                    <a:pt x="294" y="177"/>
                  </a:lnTo>
                  <a:lnTo>
                    <a:pt x="293" y="179"/>
                  </a:lnTo>
                  <a:lnTo>
                    <a:pt x="293" y="180"/>
                  </a:lnTo>
                  <a:lnTo>
                    <a:pt x="293" y="182"/>
                  </a:lnTo>
                  <a:lnTo>
                    <a:pt x="294" y="184"/>
                  </a:lnTo>
                  <a:lnTo>
                    <a:pt x="294" y="185"/>
                  </a:lnTo>
                  <a:lnTo>
                    <a:pt x="293" y="188"/>
                  </a:lnTo>
                  <a:lnTo>
                    <a:pt x="293" y="189"/>
                  </a:lnTo>
                  <a:lnTo>
                    <a:pt x="294" y="191"/>
                  </a:lnTo>
                  <a:lnTo>
                    <a:pt x="295" y="192"/>
                  </a:lnTo>
                  <a:lnTo>
                    <a:pt x="296" y="192"/>
                  </a:lnTo>
                  <a:lnTo>
                    <a:pt x="297" y="191"/>
                  </a:lnTo>
                  <a:lnTo>
                    <a:pt x="299" y="191"/>
                  </a:lnTo>
                  <a:lnTo>
                    <a:pt x="301" y="191"/>
                  </a:lnTo>
                  <a:lnTo>
                    <a:pt x="302" y="192"/>
                  </a:lnTo>
                  <a:lnTo>
                    <a:pt x="301" y="192"/>
                  </a:lnTo>
                  <a:lnTo>
                    <a:pt x="300" y="192"/>
                  </a:lnTo>
                  <a:lnTo>
                    <a:pt x="300" y="193"/>
                  </a:lnTo>
                  <a:lnTo>
                    <a:pt x="302" y="194"/>
                  </a:lnTo>
                  <a:lnTo>
                    <a:pt x="303" y="194"/>
                  </a:lnTo>
                  <a:lnTo>
                    <a:pt x="306" y="193"/>
                  </a:lnTo>
                  <a:lnTo>
                    <a:pt x="307" y="192"/>
                  </a:lnTo>
                  <a:lnTo>
                    <a:pt x="310" y="190"/>
                  </a:lnTo>
                  <a:lnTo>
                    <a:pt x="311" y="191"/>
                  </a:lnTo>
                  <a:lnTo>
                    <a:pt x="316" y="196"/>
                  </a:lnTo>
                  <a:lnTo>
                    <a:pt x="318" y="205"/>
                  </a:lnTo>
                  <a:lnTo>
                    <a:pt x="319" y="208"/>
                  </a:lnTo>
                  <a:lnTo>
                    <a:pt x="321" y="209"/>
                  </a:lnTo>
                  <a:lnTo>
                    <a:pt x="319" y="210"/>
                  </a:lnTo>
                  <a:lnTo>
                    <a:pt x="319" y="211"/>
                  </a:lnTo>
                  <a:lnTo>
                    <a:pt x="319" y="212"/>
                  </a:lnTo>
                  <a:lnTo>
                    <a:pt x="318" y="211"/>
                  </a:lnTo>
                  <a:lnTo>
                    <a:pt x="316" y="211"/>
                  </a:lnTo>
                  <a:lnTo>
                    <a:pt x="314" y="211"/>
                  </a:lnTo>
                  <a:lnTo>
                    <a:pt x="313" y="211"/>
                  </a:lnTo>
                  <a:lnTo>
                    <a:pt x="311" y="212"/>
                  </a:lnTo>
                  <a:lnTo>
                    <a:pt x="309" y="212"/>
                  </a:lnTo>
                  <a:lnTo>
                    <a:pt x="308" y="212"/>
                  </a:lnTo>
                  <a:lnTo>
                    <a:pt x="307" y="212"/>
                  </a:lnTo>
                  <a:lnTo>
                    <a:pt x="306" y="213"/>
                  </a:lnTo>
                  <a:lnTo>
                    <a:pt x="303" y="213"/>
                  </a:lnTo>
                  <a:lnTo>
                    <a:pt x="303" y="212"/>
                  </a:lnTo>
                  <a:lnTo>
                    <a:pt x="302" y="212"/>
                  </a:lnTo>
                  <a:lnTo>
                    <a:pt x="301" y="213"/>
                  </a:lnTo>
                  <a:lnTo>
                    <a:pt x="298" y="214"/>
                  </a:lnTo>
                  <a:lnTo>
                    <a:pt x="295" y="215"/>
                  </a:lnTo>
                  <a:lnTo>
                    <a:pt x="292" y="215"/>
                  </a:lnTo>
                  <a:lnTo>
                    <a:pt x="288" y="217"/>
                  </a:lnTo>
                  <a:lnTo>
                    <a:pt x="285" y="218"/>
                  </a:lnTo>
                  <a:lnTo>
                    <a:pt x="282" y="219"/>
                  </a:lnTo>
                  <a:lnTo>
                    <a:pt x="280" y="219"/>
                  </a:lnTo>
                  <a:lnTo>
                    <a:pt x="279" y="220"/>
                  </a:lnTo>
                  <a:lnTo>
                    <a:pt x="276" y="221"/>
                  </a:lnTo>
                  <a:lnTo>
                    <a:pt x="275" y="223"/>
                  </a:lnTo>
                  <a:lnTo>
                    <a:pt x="270" y="225"/>
                  </a:lnTo>
                  <a:lnTo>
                    <a:pt x="269" y="226"/>
                  </a:lnTo>
                  <a:lnTo>
                    <a:pt x="265" y="227"/>
                  </a:lnTo>
                  <a:lnTo>
                    <a:pt x="260" y="229"/>
                  </a:lnTo>
                  <a:lnTo>
                    <a:pt x="257" y="230"/>
                  </a:lnTo>
                  <a:lnTo>
                    <a:pt x="252" y="233"/>
                  </a:lnTo>
                  <a:lnTo>
                    <a:pt x="251" y="233"/>
                  </a:lnTo>
                  <a:lnTo>
                    <a:pt x="244" y="238"/>
                  </a:lnTo>
                  <a:lnTo>
                    <a:pt x="239" y="241"/>
                  </a:lnTo>
                  <a:lnTo>
                    <a:pt x="238" y="242"/>
                  </a:lnTo>
                  <a:lnTo>
                    <a:pt x="237" y="242"/>
                  </a:lnTo>
                  <a:lnTo>
                    <a:pt x="235" y="244"/>
                  </a:lnTo>
                  <a:lnTo>
                    <a:pt x="234" y="245"/>
                  </a:lnTo>
                  <a:lnTo>
                    <a:pt x="232" y="247"/>
                  </a:lnTo>
                  <a:lnTo>
                    <a:pt x="228" y="250"/>
                  </a:lnTo>
                  <a:lnTo>
                    <a:pt x="227" y="252"/>
                  </a:lnTo>
                  <a:lnTo>
                    <a:pt x="224" y="254"/>
                  </a:lnTo>
                  <a:lnTo>
                    <a:pt x="222" y="257"/>
                  </a:lnTo>
                  <a:lnTo>
                    <a:pt x="219" y="259"/>
                  </a:lnTo>
                  <a:lnTo>
                    <a:pt x="218" y="260"/>
                  </a:lnTo>
                  <a:lnTo>
                    <a:pt x="215" y="263"/>
                  </a:lnTo>
                  <a:lnTo>
                    <a:pt x="210" y="269"/>
                  </a:lnTo>
                  <a:lnTo>
                    <a:pt x="206" y="274"/>
                  </a:lnTo>
                  <a:lnTo>
                    <a:pt x="205" y="274"/>
                  </a:lnTo>
                  <a:lnTo>
                    <a:pt x="204" y="274"/>
                  </a:lnTo>
                  <a:lnTo>
                    <a:pt x="204" y="275"/>
                  </a:lnTo>
                  <a:lnTo>
                    <a:pt x="203" y="276"/>
                  </a:lnTo>
                  <a:lnTo>
                    <a:pt x="204" y="278"/>
                  </a:lnTo>
                  <a:lnTo>
                    <a:pt x="198" y="284"/>
                  </a:lnTo>
                  <a:lnTo>
                    <a:pt x="197" y="286"/>
                  </a:lnTo>
                  <a:lnTo>
                    <a:pt x="196" y="287"/>
                  </a:lnTo>
                  <a:lnTo>
                    <a:pt x="192" y="292"/>
                  </a:lnTo>
                  <a:lnTo>
                    <a:pt x="188" y="297"/>
                  </a:lnTo>
                  <a:lnTo>
                    <a:pt x="185" y="300"/>
                  </a:lnTo>
                  <a:lnTo>
                    <a:pt x="185" y="301"/>
                  </a:lnTo>
                  <a:lnTo>
                    <a:pt x="183" y="303"/>
                  </a:lnTo>
                  <a:lnTo>
                    <a:pt x="182" y="304"/>
                  </a:lnTo>
                  <a:lnTo>
                    <a:pt x="181" y="304"/>
                  </a:lnTo>
                  <a:lnTo>
                    <a:pt x="180" y="305"/>
                  </a:lnTo>
                  <a:lnTo>
                    <a:pt x="181" y="306"/>
                  </a:lnTo>
                  <a:lnTo>
                    <a:pt x="180" y="306"/>
                  </a:lnTo>
                  <a:lnTo>
                    <a:pt x="180" y="307"/>
                  </a:lnTo>
                  <a:lnTo>
                    <a:pt x="179" y="307"/>
                  </a:lnTo>
                  <a:lnTo>
                    <a:pt x="177" y="309"/>
                  </a:lnTo>
                  <a:lnTo>
                    <a:pt x="179" y="310"/>
                  </a:lnTo>
                  <a:lnTo>
                    <a:pt x="179" y="311"/>
                  </a:lnTo>
                  <a:lnTo>
                    <a:pt x="177" y="314"/>
                  </a:lnTo>
                  <a:lnTo>
                    <a:pt x="169" y="320"/>
                  </a:lnTo>
                  <a:lnTo>
                    <a:pt x="161" y="329"/>
                  </a:lnTo>
                  <a:lnTo>
                    <a:pt x="159" y="331"/>
                  </a:lnTo>
                  <a:lnTo>
                    <a:pt x="156" y="335"/>
                  </a:lnTo>
                  <a:lnTo>
                    <a:pt x="153" y="340"/>
                  </a:lnTo>
                  <a:lnTo>
                    <a:pt x="152" y="342"/>
                  </a:lnTo>
                  <a:lnTo>
                    <a:pt x="150" y="348"/>
                  </a:lnTo>
                  <a:lnTo>
                    <a:pt x="149" y="350"/>
                  </a:lnTo>
                  <a:lnTo>
                    <a:pt x="148" y="352"/>
                  </a:lnTo>
                  <a:lnTo>
                    <a:pt x="148" y="353"/>
                  </a:lnTo>
                  <a:lnTo>
                    <a:pt x="147" y="354"/>
                  </a:lnTo>
                  <a:lnTo>
                    <a:pt x="147" y="353"/>
                  </a:lnTo>
                  <a:lnTo>
                    <a:pt x="144" y="3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87" name="Freeform 12"/>
            <p:cNvSpPr>
              <a:spLocks/>
            </p:cNvSpPr>
            <p:nvPr/>
          </p:nvSpPr>
          <p:spPr bwMode="auto">
            <a:xfrm>
              <a:off x="4492625" y="3638550"/>
              <a:ext cx="520700" cy="592138"/>
            </a:xfrm>
            <a:custGeom>
              <a:avLst/>
              <a:gdLst>
                <a:gd name="T0" fmla="*/ 2147483647 w 325"/>
                <a:gd name="T1" fmla="*/ 2147483647 h 377"/>
                <a:gd name="T2" fmla="*/ 2147483647 w 325"/>
                <a:gd name="T3" fmla="*/ 2147483647 h 377"/>
                <a:gd name="T4" fmla="*/ 2147483647 w 325"/>
                <a:gd name="T5" fmla="*/ 2147483647 h 377"/>
                <a:gd name="T6" fmla="*/ 2147483647 w 325"/>
                <a:gd name="T7" fmla="*/ 2147483647 h 377"/>
                <a:gd name="T8" fmla="*/ 2147483647 w 325"/>
                <a:gd name="T9" fmla="*/ 2147483647 h 377"/>
                <a:gd name="T10" fmla="*/ 2147483647 w 325"/>
                <a:gd name="T11" fmla="*/ 2147483647 h 377"/>
                <a:gd name="T12" fmla="*/ 2147483647 w 325"/>
                <a:gd name="T13" fmla="*/ 2147483647 h 377"/>
                <a:gd name="T14" fmla="*/ 2147483647 w 325"/>
                <a:gd name="T15" fmla="*/ 2147483647 h 377"/>
                <a:gd name="T16" fmla="*/ 0 w 325"/>
                <a:gd name="T17" fmla="*/ 2147483647 h 377"/>
                <a:gd name="T18" fmla="*/ 2147483647 w 325"/>
                <a:gd name="T19" fmla="*/ 2147483647 h 377"/>
                <a:gd name="T20" fmla="*/ 2147483647 w 325"/>
                <a:gd name="T21" fmla="*/ 2147483647 h 377"/>
                <a:gd name="T22" fmla="*/ 2147483647 w 325"/>
                <a:gd name="T23" fmla="*/ 2147483647 h 377"/>
                <a:gd name="T24" fmla="*/ 2147483647 w 325"/>
                <a:gd name="T25" fmla="*/ 2147483647 h 377"/>
                <a:gd name="T26" fmla="*/ 2147483647 w 325"/>
                <a:gd name="T27" fmla="*/ 2147483647 h 377"/>
                <a:gd name="T28" fmla="*/ 2147483647 w 325"/>
                <a:gd name="T29" fmla="*/ 2147483647 h 377"/>
                <a:gd name="T30" fmla="*/ 2147483647 w 325"/>
                <a:gd name="T31" fmla="*/ 2147483647 h 377"/>
                <a:gd name="T32" fmla="*/ 2147483647 w 325"/>
                <a:gd name="T33" fmla="*/ 2147483647 h 377"/>
                <a:gd name="T34" fmla="*/ 2147483647 w 325"/>
                <a:gd name="T35" fmla="*/ 2147483647 h 377"/>
                <a:gd name="T36" fmla="*/ 2147483647 w 325"/>
                <a:gd name="T37" fmla="*/ 2147483647 h 377"/>
                <a:gd name="T38" fmla="*/ 2147483647 w 325"/>
                <a:gd name="T39" fmla="*/ 2147483647 h 377"/>
                <a:gd name="T40" fmla="*/ 2147483647 w 325"/>
                <a:gd name="T41" fmla="*/ 2147483647 h 377"/>
                <a:gd name="T42" fmla="*/ 2147483647 w 325"/>
                <a:gd name="T43" fmla="*/ 2147483647 h 377"/>
                <a:gd name="T44" fmla="*/ 2147483647 w 325"/>
                <a:gd name="T45" fmla="*/ 2147483647 h 377"/>
                <a:gd name="T46" fmla="*/ 2147483647 w 325"/>
                <a:gd name="T47" fmla="*/ 2147483647 h 377"/>
                <a:gd name="T48" fmla="*/ 2147483647 w 325"/>
                <a:gd name="T49" fmla="*/ 2147483647 h 377"/>
                <a:gd name="T50" fmla="*/ 2147483647 w 325"/>
                <a:gd name="T51" fmla="*/ 2147483647 h 377"/>
                <a:gd name="T52" fmla="*/ 2147483647 w 325"/>
                <a:gd name="T53" fmla="*/ 2147483647 h 377"/>
                <a:gd name="T54" fmla="*/ 2147483647 w 325"/>
                <a:gd name="T55" fmla="*/ 2147483647 h 377"/>
                <a:gd name="T56" fmla="*/ 2147483647 w 325"/>
                <a:gd name="T57" fmla="*/ 2147483647 h 377"/>
                <a:gd name="T58" fmla="*/ 2147483647 w 325"/>
                <a:gd name="T59" fmla="*/ 2147483647 h 377"/>
                <a:gd name="T60" fmla="*/ 2147483647 w 325"/>
                <a:gd name="T61" fmla="*/ 2147483647 h 377"/>
                <a:gd name="T62" fmla="*/ 2147483647 w 325"/>
                <a:gd name="T63" fmla="*/ 2147483647 h 377"/>
                <a:gd name="T64" fmla="*/ 2147483647 w 325"/>
                <a:gd name="T65" fmla="*/ 2147483647 h 377"/>
                <a:gd name="T66" fmla="*/ 2147483647 w 325"/>
                <a:gd name="T67" fmla="*/ 2147483647 h 377"/>
                <a:gd name="T68" fmla="*/ 2147483647 w 325"/>
                <a:gd name="T69" fmla="*/ 2147483647 h 377"/>
                <a:gd name="T70" fmla="*/ 2147483647 w 325"/>
                <a:gd name="T71" fmla="*/ 2147483647 h 377"/>
                <a:gd name="T72" fmla="*/ 2147483647 w 325"/>
                <a:gd name="T73" fmla="*/ 2147483647 h 377"/>
                <a:gd name="T74" fmla="*/ 2147483647 w 325"/>
                <a:gd name="T75" fmla="*/ 2147483647 h 377"/>
                <a:gd name="T76" fmla="*/ 2147483647 w 325"/>
                <a:gd name="T77" fmla="*/ 2147483647 h 377"/>
                <a:gd name="T78" fmla="*/ 2147483647 w 325"/>
                <a:gd name="T79" fmla="*/ 2147483647 h 377"/>
                <a:gd name="T80" fmla="*/ 2147483647 w 325"/>
                <a:gd name="T81" fmla="*/ 2147483647 h 377"/>
                <a:gd name="T82" fmla="*/ 2147483647 w 325"/>
                <a:gd name="T83" fmla="*/ 2147483647 h 377"/>
                <a:gd name="T84" fmla="*/ 2147483647 w 325"/>
                <a:gd name="T85" fmla="*/ 2147483647 h 377"/>
                <a:gd name="T86" fmla="*/ 2147483647 w 325"/>
                <a:gd name="T87" fmla="*/ 2147483647 h 377"/>
                <a:gd name="T88" fmla="*/ 2147483647 w 325"/>
                <a:gd name="T89" fmla="*/ 2147483647 h 377"/>
                <a:gd name="T90" fmla="*/ 2147483647 w 325"/>
                <a:gd name="T91" fmla="*/ 2147483647 h 377"/>
                <a:gd name="T92" fmla="*/ 2147483647 w 325"/>
                <a:gd name="T93" fmla="*/ 2147483647 h 377"/>
                <a:gd name="T94" fmla="*/ 2147483647 w 325"/>
                <a:gd name="T95" fmla="*/ 2147483647 h 377"/>
                <a:gd name="T96" fmla="*/ 2147483647 w 325"/>
                <a:gd name="T97" fmla="*/ 2147483647 h 377"/>
                <a:gd name="T98" fmla="*/ 2147483647 w 325"/>
                <a:gd name="T99" fmla="*/ 2147483647 h 377"/>
                <a:gd name="T100" fmla="*/ 2147483647 w 325"/>
                <a:gd name="T101" fmla="*/ 2147483647 h 377"/>
                <a:gd name="T102" fmla="*/ 2147483647 w 325"/>
                <a:gd name="T103" fmla="*/ 2147483647 h 377"/>
                <a:gd name="T104" fmla="*/ 2147483647 w 325"/>
                <a:gd name="T105" fmla="*/ 2147483647 h 377"/>
                <a:gd name="T106" fmla="*/ 2147483647 w 325"/>
                <a:gd name="T107" fmla="*/ 2147483647 h 377"/>
                <a:gd name="T108" fmla="*/ 2147483647 w 325"/>
                <a:gd name="T109" fmla="*/ 2147483647 h 377"/>
                <a:gd name="T110" fmla="*/ 2147483647 w 325"/>
                <a:gd name="T111" fmla="*/ 2147483647 h 377"/>
                <a:gd name="T112" fmla="*/ 2147483647 w 325"/>
                <a:gd name="T113" fmla="*/ 2147483647 h 377"/>
                <a:gd name="T114" fmla="*/ 2147483647 w 325"/>
                <a:gd name="T115" fmla="*/ 2147483647 h 377"/>
                <a:gd name="T116" fmla="*/ 2147483647 w 325"/>
                <a:gd name="T117" fmla="*/ 2147483647 h 37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5"/>
                <a:gd name="T178" fmla="*/ 0 h 377"/>
                <a:gd name="T179" fmla="*/ 325 w 325"/>
                <a:gd name="T180" fmla="*/ 377 h 37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5" h="377">
                  <a:moveTo>
                    <a:pt x="149" y="361"/>
                  </a:moveTo>
                  <a:lnTo>
                    <a:pt x="143" y="362"/>
                  </a:lnTo>
                  <a:lnTo>
                    <a:pt x="138" y="367"/>
                  </a:lnTo>
                  <a:lnTo>
                    <a:pt x="131" y="371"/>
                  </a:lnTo>
                  <a:lnTo>
                    <a:pt x="130" y="372"/>
                  </a:lnTo>
                  <a:lnTo>
                    <a:pt x="124" y="373"/>
                  </a:lnTo>
                  <a:lnTo>
                    <a:pt x="123" y="373"/>
                  </a:lnTo>
                  <a:lnTo>
                    <a:pt x="119" y="372"/>
                  </a:lnTo>
                  <a:lnTo>
                    <a:pt x="116" y="375"/>
                  </a:lnTo>
                  <a:lnTo>
                    <a:pt x="115" y="376"/>
                  </a:lnTo>
                  <a:lnTo>
                    <a:pt x="114" y="376"/>
                  </a:lnTo>
                  <a:lnTo>
                    <a:pt x="108" y="376"/>
                  </a:lnTo>
                  <a:lnTo>
                    <a:pt x="107" y="376"/>
                  </a:lnTo>
                  <a:lnTo>
                    <a:pt x="106" y="375"/>
                  </a:lnTo>
                  <a:lnTo>
                    <a:pt x="103" y="371"/>
                  </a:lnTo>
                  <a:lnTo>
                    <a:pt x="98" y="372"/>
                  </a:lnTo>
                  <a:lnTo>
                    <a:pt x="97" y="372"/>
                  </a:lnTo>
                  <a:lnTo>
                    <a:pt x="96" y="371"/>
                  </a:lnTo>
                  <a:lnTo>
                    <a:pt x="94" y="369"/>
                  </a:lnTo>
                  <a:lnTo>
                    <a:pt x="93" y="371"/>
                  </a:lnTo>
                  <a:lnTo>
                    <a:pt x="93" y="372"/>
                  </a:lnTo>
                  <a:lnTo>
                    <a:pt x="92" y="372"/>
                  </a:lnTo>
                  <a:lnTo>
                    <a:pt x="88" y="375"/>
                  </a:lnTo>
                  <a:lnTo>
                    <a:pt x="85" y="377"/>
                  </a:lnTo>
                  <a:lnTo>
                    <a:pt x="83" y="374"/>
                  </a:lnTo>
                  <a:lnTo>
                    <a:pt x="82" y="370"/>
                  </a:lnTo>
                  <a:lnTo>
                    <a:pt x="78" y="370"/>
                  </a:lnTo>
                  <a:lnTo>
                    <a:pt x="72" y="368"/>
                  </a:lnTo>
                  <a:lnTo>
                    <a:pt x="71" y="368"/>
                  </a:lnTo>
                  <a:lnTo>
                    <a:pt x="66" y="365"/>
                  </a:lnTo>
                  <a:lnTo>
                    <a:pt x="65" y="364"/>
                  </a:lnTo>
                  <a:lnTo>
                    <a:pt x="65" y="363"/>
                  </a:lnTo>
                  <a:lnTo>
                    <a:pt x="63" y="359"/>
                  </a:lnTo>
                  <a:lnTo>
                    <a:pt x="60" y="356"/>
                  </a:lnTo>
                  <a:lnTo>
                    <a:pt x="58" y="355"/>
                  </a:lnTo>
                  <a:lnTo>
                    <a:pt x="58" y="354"/>
                  </a:lnTo>
                  <a:lnTo>
                    <a:pt x="58" y="350"/>
                  </a:lnTo>
                  <a:lnTo>
                    <a:pt x="54" y="348"/>
                  </a:lnTo>
                  <a:lnTo>
                    <a:pt x="53" y="347"/>
                  </a:lnTo>
                  <a:lnTo>
                    <a:pt x="51" y="344"/>
                  </a:lnTo>
                  <a:lnTo>
                    <a:pt x="47" y="345"/>
                  </a:lnTo>
                  <a:lnTo>
                    <a:pt x="44" y="346"/>
                  </a:lnTo>
                  <a:lnTo>
                    <a:pt x="44" y="344"/>
                  </a:lnTo>
                  <a:lnTo>
                    <a:pt x="42" y="340"/>
                  </a:lnTo>
                  <a:lnTo>
                    <a:pt x="37" y="338"/>
                  </a:lnTo>
                  <a:lnTo>
                    <a:pt x="32" y="335"/>
                  </a:lnTo>
                  <a:lnTo>
                    <a:pt x="31" y="335"/>
                  </a:lnTo>
                  <a:lnTo>
                    <a:pt x="27" y="329"/>
                  </a:lnTo>
                  <a:lnTo>
                    <a:pt x="27" y="328"/>
                  </a:lnTo>
                  <a:lnTo>
                    <a:pt x="27" y="327"/>
                  </a:lnTo>
                  <a:lnTo>
                    <a:pt x="27" y="321"/>
                  </a:lnTo>
                  <a:lnTo>
                    <a:pt x="27" y="320"/>
                  </a:lnTo>
                  <a:lnTo>
                    <a:pt x="28" y="320"/>
                  </a:lnTo>
                  <a:lnTo>
                    <a:pt x="30" y="315"/>
                  </a:lnTo>
                  <a:lnTo>
                    <a:pt x="30" y="314"/>
                  </a:lnTo>
                  <a:lnTo>
                    <a:pt x="31" y="313"/>
                  </a:lnTo>
                  <a:lnTo>
                    <a:pt x="35" y="310"/>
                  </a:lnTo>
                  <a:lnTo>
                    <a:pt x="39" y="307"/>
                  </a:lnTo>
                  <a:lnTo>
                    <a:pt x="39" y="305"/>
                  </a:lnTo>
                  <a:lnTo>
                    <a:pt x="37" y="304"/>
                  </a:lnTo>
                  <a:lnTo>
                    <a:pt x="36" y="304"/>
                  </a:lnTo>
                  <a:lnTo>
                    <a:pt x="35" y="303"/>
                  </a:lnTo>
                  <a:lnTo>
                    <a:pt x="32" y="299"/>
                  </a:lnTo>
                  <a:lnTo>
                    <a:pt x="27" y="297"/>
                  </a:lnTo>
                  <a:lnTo>
                    <a:pt x="25" y="296"/>
                  </a:lnTo>
                  <a:lnTo>
                    <a:pt x="25" y="295"/>
                  </a:lnTo>
                  <a:lnTo>
                    <a:pt x="24" y="288"/>
                  </a:lnTo>
                  <a:lnTo>
                    <a:pt x="23" y="282"/>
                  </a:lnTo>
                  <a:lnTo>
                    <a:pt x="23" y="281"/>
                  </a:lnTo>
                  <a:lnTo>
                    <a:pt x="23" y="276"/>
                  </a:lnTo>
                  <a:lnTo>
                    <a:pt x="21" y="271"/>
                  </a:lnTo>
                  <a:lnTo>
                    <a:pt x="17" y="269"/>
                  </a:lnTo>
                  <a:lnTo>
                    <a:pt x="16" y="268"/>
                  </a:lnTo>
                  <a:lnTo>
                    <a:pt x="14" y="262"/>
                  </a:lnTo>
                  <a:lnTo>
                    <a:pt x="10" y="259"/>
                  </a:lnTo>
                  <a:lnTo>
                    <a:pt x="9" y="258"/>
                  </a:lnTo>
                  <a:lnTo>
                    <a:pt x="9" y="257"/>
                  </a:lnTo>
                  <a:lnTo>
                    <a:pt x="9" y="251"/>
                  </a:lnTo>
                  <a:lnTo>
                    <a:pt x="6" y="246"/>
                  </a:lnTo>
                  <a:lnTo>
                    <a:pt x="2" y="242"/>
                  </a:lnTo>
                  <a:lnTo>
                    <a:pt x="1" y="241"/>
                  </a:lnTo>
                  <a:lnTo>
                    <a:pt x="1" y="240"/>
                  </a:lnTo>
                  <a:lnTo>
                    <a:pt x="0" y="235"/>
                  </a:lnTo>
                  <a:lnTo>
                    <a:pt x="0" y="234"/>
                  </a:lnTo>
                  <a:lnTo>
                    <a:pt x="0" y="228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2" y="220"/>
                  </a:lnTo>
                  <a:lnTo>
                    <a:pt x="6" y="215"/>
                  </a:lnTo>
                  <a:lnTo>
                    <a:pt x="6" y="210"/>
                  </a:lnTo>
                  <a:lnTo>
                    <a:pt x="7" y="208"/>
                  </a:lnTo>
                  <a:lnTo>
                    <a:pt x="9" y="208"/>
                  </a:lnTo>
                  <a:lnTo>
                    <a:pt x="17" y="207"/>
                  </a:lnTo>
                  <a:lnTo>
                    <a:pt x="18" y="207"/>
                  </a:lnTo>
                  <a:lnTo>
                    <a:pt x="24" y="209"/>
                  </a:lnTo>
                  <a:lnTo>
                    <a:pt x="31" y="210"/>
                  </a:lnTo>
                  <a:lnTo>
                    <a:pt x="32" y="211"/>
                  </a:lnTo>
                  <a:lnTo>
                    <a:pt x="38" y="216"/>
                  </a:lnTo>
                  <a:lnTo>
                    <a:pt x="44" y="221"/>
                  </a:lnTo>
                  <a:lnTo>
                    <a:pt x="50" y="221"/>
                  </a:lnTo>
                  <a:lnTo>
                    <a:pt x="76" y="213"/>
                  </a:lnTo>
                  <a:lnTo>
                    <a:pt x="76" y="197"/>
                  </a:lnTo>
                  <a:lnTo>
                    <a:pt x="74" y="192"/>
                  </a:lnTo>
                  <a:lnTo>
                    <a:pt x="73" y="190"/>
                  </a:lnTo>
                  <a:lnTo>
                    <a:pt x="74" y="189"/>
                  </a:lnTo>
                  <a:lnTo>
                    <a:pt x="78" y="185"/>
                  </a:lnTo>
                  <a:lnTo>
                    <a:pt x="78" y="181"/>
                  </a:lnTo>
                  <a:lnTo>
                    <a:pt x="76" y="175"/>
                  </a:lnTo>
                  <a:lnTo>
                    <a:pt x="73" y="170"/>
                  </a:lnTo>
                  <a:lnTo>
                    <a:pt x="72" y="168"/>
                  </a:lnTo>
                  <a:lnTo>
                    <a:pt x="73" y="167"/>
                  </a:lnTo>
                  <a:lnTo>
                    <a:pt x="76" y="162"/>
                  </a:lnTo>
                  <a:lnTo>
                    <a:pt x="78" y="157"/>
                  </a:lnTo>
                  <a:lnTo>
                    <a:pt x="79" y="156"/>
                  </a:lnTo>
                  <a:lnTo>
                    <a:pt x="80" y="156"/>
                  </a:lnTo>
                  <a:lnTo>
                    <a:pt x="85" y="155"/>
                  </a:lnTo>
                  <a:lnTo>
                    <a:pt x="90" y="153"/>
                  </a:lnTo>
                  <a:lnTo>
                    <a:pt x="92" y="129"/>
                  </a:lnTo>
                  <a:lnTo>
                    <a:pt x="91" y="119"/>
                  </a:lnTo>
                  <a:lnTo>
                    <a:pt x="87" y="112"/>
                  </a:lnTo>
                  <a:lnTo>
                    <a:pt x="87" y="111"/>
                  </a:lnTo>
                  <a:lnTo>
                    <a:pt x="85" y="104"/>
                  </a:lnTo>
                  <a:lnTo>
                    <a:pt x="84" y="104"/>
                  </a:lnTo>
                  <a:lnTo>
                    <a:pt x="84" y="103"/>
                  </a:lnTo>
                  <a:lnTo>
                    <a:pt x="85" y="98"/>
                  </a:lnTo>
                  <a:lnTo>
                    <a:pt x="81" y="93"/>
                  </a:lnTo>
                  <a:lnTo>
                    <a:pt x="78" y="90"/>
                  </a:lnTo>
                  <a:lnTo>
                    <a:pt x="72" y="89"/>
                  </a:lnTo>
                  <a:lnTo>
                    <a:pt x="66" y="87"/>
                  </a:lnTo>
                  <a:lnTo>
                    <a:pt x="65" y="87"/>
                  </a:lnTo>
                  <a:lnTo>
                    <a:pt x="65" y="86"/>
                  </a:lnTo>
                  <a:lnTo>
                    <a:pt x="61" y="82"/>
                  </a:lnTo>
                  <a:lnTo>
                    <a:pt x="60" y="82"/>
                  </a:lnTo>
                  <a:lnTo>
                    <a:pt x="60" y="81"/>
                  </a:lnTo>
                  <a:lnTo>
                    <a:pt x="58" y="76"/>
                  </a:lnTo>
                  <a:lnTo>
                    <a:pt x="58" y="75"/>
                  </a:lnTo>
                  <a:lnTo>
                    <a:pt x="59" y="69"/>
                  </a:lnTo>
                  <a:lnTo>
                    <a:pt x="62" y="62"/>
                  </a:lnTo>
                  <a:lnTo>
                    <a:pt x="63" y="59"/>
                  </a:lnTo>
                  <a:lnTo>
                    <a:pt x="59" y="56"/>
                  </a:lnTo>
                  <a:lnTo>
                    <a:pt x="58" y="56"/>
                  </a:lnTo>
                  <a:lnTo>
                    <a:pt x="55" y="51"/>
                  </a:lnTo>
                  <a:lnTo>
                    <a:pt x="55" y="50"/>
                  </a:lnTo>
                  <a:lnTo>
                    <a:pt x="52" y="45"/>
                  </a:lnTo>
                  <a:lnTo>
                    <a:pt x="52" y="44"/>
                  </a:lnTo>
                  <a:lnTo>
                    <a:pt x="51" y="38"/>
                  </a:lnTo>
                  <a:lnTo>
                    <a:pt x="52" y="32"/>
                  </a:lnTo>
                  <a:lnTo>
                    <a:pt x="53" y="31"/>
                  </a:lnTo>
                  <a:lnTo>
                    <a:pt x="53" y="30"/>
                  </a:lnTo>
                  <a:lnTo>
                    <a:pt x="57" y="27"/>
                  </a:lnTo>
                  <a:lnTo>
                    <a:pt x="58" y="27"/>
                  </a:lnTo>
                  <a:lnTo>
                    <a:pt x="58" y="26"/>
                  </a:lnTo>
                  <a:lnTo>
                    <a:pt x="59" y="26"/>
                  </a:lnTo>
                  <a:lnTo>
                    <a:pt x="58" y="25"/>
                  </a:lnTo>
                  <a:lnTo>
                    <a:pt x="58" y="24"/>
                  </a:lnTo>
                  <a:lnTo>
                    <a:pt x="54" y="20"/>
                  </a:lnTo>
                  <a:lnTo>
                    <a:pt x="54" y="19"/>
                  </a:lnTo>
                  <a:lnTo>
                    <a:pt x="54" y="18"/>
                  </a:lnTo>
                  <a:lnTo>
                    <a:pt x="54" y="13"/>
                  </a:lnTo>
                  <a:lnTo>
                    <a:pt x="54" y="11"/>
                  </a:lnTo>
                  <a:lnTo>
                    <a:pt x="55" y="11"/>
                  </a:lnTo>
                  <a:lnTo>
                    <a:pt x="58" y="7"/>
                  </a:lnTo>
                  <a:lnTo>
                    <a:pt x="61" y="2"/>
                  </a:lnTo>
                  <a:lnTo>
                    <a:pt x="62" y="0"/>
                  </a:lnTo>
                  <a:lnTo>
                    <a:pt x="65" y="1"/>
                  </a:lnTo>
                  <a:lnTo>
                    <a:pt x="71" y="4"/>
                  </a:lnTo>
                  <a:lnTo>
                    <a:pt x="76" y="6"/>
                  </a:lnTo>
                  <a:lnTo>
                    <a:pt x="81" y="7"/>
                  </a:lnTo>
                  <a:lnTo>
                    <a:pt x="82" y="7"/>
                  </a:lnTo>
                  <a:lnTo>
                    <a:pt x="88" y="12"/>
                  </a:lnTo>
                  <a:lnTo>
                    <a:pt x="93" y="17"/>
                  </a:lnTo>
                  <a:lnTo>
                    <a:pt x="97" y="20"/>
                  </a:lnTo>
                  <a:lnTo>
                    <a:pt x="98" y="20"/>
                  </a:lnTo>
                  <a:lnTo>
                    <a:pt x="98" y="21"/>
                  </a:lnTo>
                  <a:lnTo>
                    <a:pt x="101" y="26"/>
                  </a:lnTo>
                  <a:lnTo>
                    <a:pt x="105" y="25"/>
                  </a:lnTo>
                  <a:lnTo>
                    <a:pt x="106" y="25"/>
                  </a:lnTo>
                  <a:lnTo>
                    <a:pt x="112" y="26"/>
                  </a:lnTo>
                  <a:lnTo>
                    <a:pt x="113" y="27"/>
                  </a:lnTo>
                  <a:lnTo>
                    <a:pt x="118" y="30"/>
                  </a:lnTo>
                  <a:lnTo>
                    <a:pt x="119" y="30"/>
                  </a:lnTo>
                  <a:lnTo>
                    <a:pt x="119" y="31"/>
                  </a:lnTo>
                  <a:lnTo>
                    <a:pt x="123" y="37"/>
                  </a:lnTo>
                  <a:lnTo>
                    <a:pt x="126" y="41"/>
                  </a:lnTo>
                  <a:lnTo>
                    <a:pt x="130" y="44"/>
                  </a:lnTo>
                  <a:lnTo>
                    <a:pt x="131" y="44"/>
                  </a:lnTo>
                  <a:lnTo>
                    <a:pt x="131" y="45"/>
                  </a:lnTo>
                  <a:lnTo>
                    <a:pt x="134" y="48"/>
                  </a:lnTo>
                  <a:lnTo>
                    <a:pt x="142" y="50"/>
                  </a:lnTo>
                  <a:lnTo>
                    <a:pt x="147" y="52"/>
                  </a:lnTo>
                  <a:lnTo>
                    <a:pt x="153" y="53"/>
                  </a:lnTo>
                  <a:lnTo>
                    <a:pt x="154" y="53"/>
                  </a:lnTo>
                  <a:lnTo>
                    <a:pt x="161" y="56"/>
                  </a:lnTo>
                  <a:lnTo>
                    <a:pt x="169" y="61"/>
                  </a:lnTo>
                  <a:lnTo>
                    <a:pt x="177" y="68"/>
                  </a:lnTo>
                  <a:lnTo>
                    <a:pt x="182" y="70"/>
                  </a:lnTo>
                  <a:lnTo>
                    <a:pt x="182" y="71"/>
                  </a:lnTo>
                  <a:lnTo>
                    <a:pt x="188" y="76"/>
                  </a:lnTo>
                  <a:lnTo>
                    <a:pt x="188" y="77"/>
                  </a:lnTo>
                  <a:lnTo>
                    <a:pt x="190" y="82"/>
                  </a:lnTo>
                  <a:lnTo>
                    <a:pt x="198" y="84"/>
                  </a:lnTo>
                  <a:lnTo>
                    <a:pt x="204" y="86"/>
                  </a:lnTo>
                  <a:lnTo>
                    <a:pt x="205" y="86"/>
                  </a:lnTo>
                  <a:lnTo>
                    <a:pt x="211" y="92"/>
                  </a:lnTo>
                  <a:lnTo>
                    <a:pt x="215" y="97"/>
                  </a:lnTo>
                  <a:lnTo>
                    <a:pt x="221" y="104"/>
                  </a:lnTo>
                  <a:lnTo>
                    <a:pt x="228" y="103"/>
                  </a:lnTo>
                  <a:lnTo>
                    <a:pt x="229" y="103"/>
                  </a:lnTo>
                  <a:lnTo>
                    <a:pt x="230" y="103"/>
                  </a:lnTo>
                  <a:lnTo>
                    <a:pt x="236" y="107"/>
                  </a:lnTo>
                  <a:lnTo>
                    <a:pt x="237" y="108"/>
                  </a:lnTo>
                  <a:lnTo>
                    <a:pt x="237" y="109"/>
                  </a:lnTo>
                  <a:lnTo>
                    <a:pt x="238" y="115"/>
                  </a:lnTo>
                  <a:lnTo>
                    <a:pt x="238" y="116"/>
                  </a:lnTo>
                  <a:lnTo>
                    <a:pt x="237" y="121"/>
                  </a:lnTo>
                  <a:lnTo>
                    <a:pt x="239" y="126"/>
                  </a:lnTo>
                  <a:lnTo>
                    <a:pt x="241" y="131"/>
                  </a:lnTo>
                  <a:lnTo>
                    <a:pt x="247" y="135"/>
                  </a:lnTo>
                  <a:lnTo>
                    <a:pt x="251" y="139"/>
                  </a:lnTo>
                  <a:lnTo>
                    <a:pt x="252" y="139"/>
                  </a:lnTo>
                  <a:lnTo>
                    <a:pt x="252" y="140"/>
                  </a:lnTo>
                  <a:lnTo>
                    <a:pt x="254" y="145"/>
                  </a:lnTo>
                  <a:lnTo>
                    <a:pt x="257" y="149"/>
                  </a:lnTo>
                  <a:lnTo>
                    <a:pt x="262" y="151"/>
                  </a:lnTo>
                  <a:lnTo>
                    <a:pt x="268" y="154"/>
                  </a:lnTo>
                  <a:lnTo>
                    <a:pt x="269" y="154"/>
                  </a:lnTo>
                  <a:lnTo>
                    <a:pt x="269" y="155"/>
                  </a:lnTo>
                  <a:lnTo>
                    <a:pt x="272" y="159"/>
                  </a:lnTo>
                  <a:lnTo>
                    <a:pt x="277" y="162"/>
                  </a:lnTo>
                  <a:lnTo>
                    <a:pt x="283" y="160"/>
                  </a:lnTo>
                  <a:lnTo>
                    <a:pt x="284" y="159"/>
                  </a:lnTo>
                  <a:lnTo>
                    <a:pt x="285" y="160"/>
                  </a:lnTo>
                  <a:lnTo>
                    <a:pt x="292" y="165"/>
                  </a:lnTo>
                  <a:lnTo>
                    <a:pt x="293" y="165"/>
                  </a:lnTo>
                  <a:lnTo>
                    <a:pt x="293" y="166"/>
                  </a:lnTo>
                  <a:lnTo>
                    <a:pt x="296" y="171"/>
                  </a:lnTo>
                  <a:lnTo>
                    <a:pt x="299" y="176"/>
                  </a:lnTo>
                  <a:lnTo>
                    <a:pt x="300" y="177"/>
                  </a:lnTo>
                  <a:lnTo>
                    <a:pt x="299" y="178"/>
                  </a:lnTo>
                  <a:lnTo>
                    <a:pt x="299" y="183"/>
                  </a:lnTo>
                  <a:lnTo>
                    <a:pt x="299" y="189"/>
                  </a:lnTo>
                  <a:lnTo>
                    <a:pt x="303" y="192"/>
                  </a:lnTo>
                  <a:lnTo>
                    <a:pt x="308" y="193"/>
                  </a:lnTo>
                  <a:lnTo>
                    <a:pt x="314" y="191"/>
                  </a:lnTo>
                  <a:lnTo>
                    <a:pt x="315" y="191"/>
                  </a:lnTo>
                  <a:lnTo>
                    <a:pt x="317" y="192"/>
                  </a:lnTo>
                  <a:lnTo>
                    <a:pt x="321" y="197"/>
                  </a:lnTo>
                  <a:lnTo>
                    <a:pt x="321" y="198"/>
                  </a:lnTo>
                  <a:lnTo>
                    <a:pt x="324" y="207"/>
                  </a:lnTo>
                  <a:lnTo>
                    <a:pt x="324" y="208"/>
                  </a:lnTo>
                  <a:lnTo>
                    <a:pt x="325" y="213"/>
                  </a:lnTo>
                  <a:lnTo>
                    <a:pt x="325" y="216"/>
                  </a:lnTo>
                  <a:lnTo>
                    <a:pt x="322" y="216"/>
                  </a:lnTo>
                  <a:lnTo>
                    <a:pt x="316" y="217"/>
                  </a:lnTo>
                  <a:lnTo>
                    <a:pt x="310" y="218"/>
                  </a:lnTo>
                  <a:lnTo>
                    <a:pt x="305" y="219"/>
                  </a:lnTo>
                  <a:lnTo>
                    <a:pt x="298" y="221"/>
                  </a:lnTo>
                  <a:lnTo>
                    <a:pt x="291" y="223"/>
                  </a:lnTo>
                  <a:lnTo>
                    <a:pt x="286" y="224"/>
                  </a:lnTo>
                  <a:lnTo>
                    <a:pt x="281" y="227"/>
                  </a:lnTo>
                  <a:lnTo>
                    <a:pt x="274" y="231"/>
                  </a:lnTo>
                  <a:lnTo>
                    <a:pt x="264" y="234"/>
                  </a:lnTo>
                  <a:lnTo>
                    <a:pt x="257" y="238"/>
                  </a:lnTo>
                  <a:lnTo>
                    <a:pt x="248" y="243"/>
                  </a:lnTo>
                  <a:lnTo>
                    <a:pt x="244" y="246"/>
                  </a:lnTo>
                  <a:lnTo>
                    <a:pt x="239" y="250"/>
                  </a:lnTo>
                  <a:lnTo>
                    <a:pt x="233" y="256"/>
                  </a:lnTo>
                  <a:lnTo>
                    <a:pt x="229" y="259"/>
                  </a:lnTo>
                  <a:lnTo>
                    <a:pt x="224" y="263"/>
                  </a:lnTo>
                  <a:lnTo>
                    <a:pt x="220" y="268"/>
                  </a:lnTo>
                  <a:lnTo>
                    <a:pt x="215" y="274"/>
                  </a:lnTo>
                  <a:lnTo>
                    <a:pt x="211" y="278"/>
                  </a:lnTo>
                  <a:lnTo>
                    <a:pt x="204" y="288"/>
                  </a:lnTo>
                  <a:lnTo>
                    <a:pt x="197" y="297"/>
                  </a:lnTo>
                  <a:lnTo>
                    <a:pt x="193" y="301"/>
                  </a:lnTo>
                  <a:lnTo>
                    <a:pt x="190" y="305"/>
                  </a:lnTo>
                  <a:lnTo>
                    <a:pt x="190" y="306"/>
                  </a:lnTo>
                  <a:lnTo>
                    <a:pt x="186" y="310"/>
                  </a:lnTo>
                  <a:lnTo>
                    <a:pt x="185" y="314"/>
                  </a:lnTo>
                  <a:lnTo>
                    <a:pt x="185" y="315"/>
                  </a:lnTo>
                  <a:lnTo>
                    <a:pt x="184" y="316"/>
                  </a:lnTo>
                  <a:lnTo>
                    <a:pt x="174" y="325"/>
                  </a:lnTo>
                  <a:lnTo>
                    <a:pt x="166" y="334"/>
                  </a:lnTo>
                  <a:lnTo>
                    <a:pt x="161" y="340"/>
                  </a:lnTo>
                  <a:lnTo>
                    <a:pt x="159" y="344"/>
                  </a:lnTo>
                  <a:lnTo>
                    <a:pt x="155" y="352"/>
                  </a:lnTo>
                  <a:lnTo>
                    <a:pt x="155" y="353"/>
                  </a:lnTo>
                  <a:lnTo>
                    <a:pt x="149" y="361"/>
                  </a:lnTo>
                  <a:lnTo>
                    <a:pt x="145" y="356"/>
                  </a:lnTo>
                  <a:lnTo>
                    <a:pt x="151" y="350"/>
                  </a:lnTo>
                  <a:lnTo>
                    <a:pt x="154" y="342"/>
                  </a:lnTo>
                  <a:lnTo>
                    <a:pt x="157" y="337"/>
                  </a:lnTo>
                  <a:lnTo>
                    <a:pt x="162" y="330"/>
                  </a:lnTo>
                  <a:lnTo>
                    <a:pt x="170" y="322"/>
                  </a:lnTo>
                  <a:lnTo>
                    <a:pt x="170" y="321"/>
                  </a:lnTo>
                  <a:lnTo>
                    <a:pt x="180" y="312"/>
                  </a:lnTo>
                  <a:lnTo>
                    <a:pt x="181" y="308"/>
                  </a:lnTo>
                  <a:lnTo>
                    <a:pt x="181" y="307"/>
                  </a:lnTo>
                  <a:lnTo>
                    <a:pt x="182" y="306"/>
                  </a:lnTo>
                  <a:lnTo>
                    <a:pt x="186" y="302"/>
                  </a:lnTo>
                  <a:lnTo>
                    <a:pt x="189" y="298"/>
                  </a:lnTo>
                  <a:lnTo>
                    <a:pt x="193" y="293"/>
                  </a:lnTo>
                  <a:lnTo>
                    <a:pt x="199" y="285"/>
                  </a:lnTo>
                  <a:lnTo>
                    <a:pt x="207" y="275"/>
                  </a:lnTo>
                  <a:lnTo>
                    <a:pt x="211" y="270"/>
                  </a:lnTo>
                  <a:lnTo>
                    <a:pt x="216" y="264"/>
                  </a:lnTo>
                  <a:lnTo>
                    <a:pt x="220" y="260"/>
                  </a:lnTo>
                  <a:lnTo>
                    <a:pt x="225" y="255"/>
                  </a:lnTo>
                  <a:lnTo>
                    <a:pt x="229" y="251"/>
                  </a:lnTo>
                  <a:lnTo>
                    <a:pt x="235" y="246"/>
                  </a:lnTo>
                  <a:lnTo>
                    <a:pt x="240" y="242"/>
                  </a:lnTo>
                  <a:lnTo>
                    <a:pt x="245" y="238"/>
                  </a:lnTo>
                  <a:lnTo>
                    <a:pt x="254" y="233"/>
                  </a:lnTo>
                  <a:lnTo>
                    <a:pt x="262" y="229"/>
                  </a:lnTo>
                  <a:lnTo>
                    <a:pt x="272" y="226"/>
                  </a:lnTo>
                  <a:lnTo>
                    <a:pt x="278" y="222"/>
                  </a:lnTo>
                  <a:lnTo>
                    <a:pt x="284" y="219"/>
                  </a:lnTo>
                  <a:lnTo>
                    <a:pt x="290" y="217"/>
                  </a:lnTo>
                  <a:lnTo>
                    <a:pt x="297" y="215"/>
                  </a:lnTo>
                  <a:lnTo>
                    <a:pt x="303" y="214"/>
                  </a:lnTo>
                  <a:lnTo>
                    <a:pt x="309" y="212"/>
                  </a:lnTo>
                  <a:lnTo>
                    <a:pt x="315" y="211"/>
                  </a:lnTo>
                  <a:lnTo>
                    <a:pt x="316" y="211"/>
                  </a:lnTo>
                  <a:lnTo>
                    <a:pt x="319" y="211"/>
                  </a:lnTo>
                  <a:lnTo>
                    <a:pt x="319" y="208"/>
                  </a:lnTo>
                  <a:lnTo>
                    <a:pt x="316" y="200"/>
                  </a:lnTo>
                  <a:lnTo>
                    <a:pt x="314" y="197"/>
                  </a:lnTo>
                  <a:lnTo>
                    <a:pt x="309" y="198"/>
                  </a:lnTo>
                  <a:lnTo>
                    <a:pt x="308" y="198"/>
                  </a:lnTo>
                  <a:lnTo>
                    <a:pt x="302" y="197"/>
                  </a:lnTo>
                  <a:lnTo>
                    <a:pt x="301" y="197"/>
                  </a:lnTo>
                  <a:lnTo>
                    <a:pt x="300" y="197"/>
                  </a:lnTo>
                  <a:lnTo>
                    <a:pt x="295" y="193"/>
                  </a:lnTo>
                  <a:lnTo>
                    <a:pt x="294" y="192"/>
                  </a:lnTo>
                  <a:lnTo>
                    <a:pt x="294" y="191"/>
                  </a:lnTo>
                  <a:lnTo>
                    <a:pt x="293" y="183"/>
                  </a:lnTo>
                  <a:lnTo>
                    <a:pt x="294" y="178"/>
                  </a:lnTo>
                  <a:lnTo>
                    <a:pt x="292" y="174"/>
                  </a:lnTo>
                  <a:lnTo>
                    <a:pt x="289" y="169"/>
                  </a:lnTo>
                  <a:lnTo>
                    <a:pt x="283" y="165"/>
                  </a:lnTo>
                  <a:lnTo>
                    <a:pt x="277" y="167"/>
                  </a:lnTo>
                  <a:lnTo>
                    <a:pt x="276" y="168"/>
                  </a:lnTo>
                  <a:lnTo>
                    <a:pt x="275" y="167"/>
                  </a:lnTo>
                  <a:lnTo>
                    <a:pt x="269" y="164"/>
                  </a:lnTo>
                  <a:lnTo>
                    <a:pt x="268" y="163"/>
                  </a:lnTo>
                  <a:lnTo>
                    <a:pt x="265" y="158"/>
                  </a:lnTo>
                  <a:lnTo>
                    <a:pt x="260" y="156"/>
                  </a:lnTo>
                  <a:lnTo>
                    <a:pt x="254" y="154"/>
                  </a:lnTo>
                  <a:lnTo>
                    <a:pt x="253" y="153"/>
                  </a:lnTo>
                  <a:lnTo>
                    <a:pt x="249" y="148"/>
                  </a:lnTo>
                  <a:lnTo>
                    <a:pt x="247" y="142"/>
                  </a:lnTo>
                  <a:lnTo>
                    <a:pt x="243" y="140"/>
                  </a:lnTo>
                  <a:lnTo>
                    <a:pt x="237" y="135"/>
                  </a:lnTo>
                  <a:lnTo>
                    <a:pt x="237" y="134"/>
                  </a:lnTo>
                  <a:lnTo>
                    <a:pt x="234" y="128"/>
                  </a:lnTo>
                  <a:lnTo>
                    <a:pt x="232" y="121"/>
                  </a:lnTo>
                  <a:lnTo>
                    <a:pt x="232" y="115"/>
                  </a:lnTo>
                  <a:lnTo>
                    <a:pt x="232" y="111"/>
                  </a:lnTo>
                  <a:lnTo>
                    <a:pt x="228" y="108"/>
                  </a:lnTo>
                  <a:lnTo>
                    <a:pt x="220" y="109"/>
                  </a:lnTo>
                  <a:lnTo>
                    <a:pt x="219" y="109"/>
                  </a:lnTo>
                  <a:lnTo>
                    <a:pt x="218" y="108"/>
                  </a:lnTo>
                  <a:lnTo>
                    <a:pt x="211" y="101"/>
                  </a:lnTo>
                  <a:lnTo>
                    <a:pt x="211" y="100"/>
                  </a:lnTo>
                  <a:lnTo>
                    <a:pt x="207" y="96"/>
                  </a:lnTo>
                  <a:lnTo>
                    <a:pt x="202" y="91"/>
                  </a:lnTo>
                  <a:lnTo>
                    <a:pt x="197" y="90"/>
                  </a:lnTo>
                  <a:lnTo>
                    <a:pt x="196" y="90"/>
                  </a:lnTo>
                  <a:lnTo>
                    <a:pt x="187" y="87"/>
                  </a:lnTo>
                  <a:lnTo>
                    <a:pt x="186" y="87"/>
                  </a:lnTo>
                  <a:lnTo>
                    <a:pt x="185" y="85"/>
                  </a:lnTo>
                  <a:lnTo>
                    <a:pt x="183" y="80"/>
                  </a:lnTo>
                  <a:lnTo>
                    <a:pt x="179" y="75"/>
                  </a:lnTo>
                  <a:lnTo>
                    <a:pt x="174" y="73"/>
                  </a:lnTo>
                  <a:lnTo>
                    <a:pt x="174" y="72"/>
                  </a:lnTo>
                  <a:lnTo>
                    <a:pt x="166" y="65"/>
                  </a:lnTo>
                  <a:lnTo>
                    <a:pt x="158" y="61"/>
                  </a:lnTo>
                  <a:lnTo>
                    <a:pt x="152" y="58"/>
                  </a:lnTo>
                  <a:lnTo>
                    <a:pt x="146" y="57"/>
                  </a:lnTo>
                  <a:lnTo>
                    <a:pt x="140" y="56"/>
                  </a:lnTo>
                  <a:lnTo>
                    <a:pt x="132" y="53"/>
                  </a:lnTo>
                  <a:lnTo>
                    <a:pt x="131" y="53"/>
                  </a:lnTo>
                  <a:lnTo>
                    <a:pt x="131" y="52"/>
                  </a:lnTo>
                  <a:lnTo>
                    <a:pt x="127" y="49"/>
                  </a:lnTo>
                  <a:lnTo>
                    <a:pt x="123" y="45"/>
                  </a:lnTo>
                  <a:lnTo>
                    <a:pt x="122" y="45"/>
                  </a:lnTo>
                  <a:lnTo>
                    <a:pt x="118" y="40"/>
                  </a:lnTo>
                  <a:lnTo>
                    <a:pt x="115" y="34"/>
                  </a:lnTo>
                  <a:lnTo>
                    <a:pt x="110" y="32"/>
                  </a:lnTo>
                  <a:lnTo>
                    <a:pt x="105" y="30"/>
                  </a:lnTo>
                  <a:lnTo>
                    <a:pt x="100" y="31"/>
                  </a:lnTo>
                  <a:lnTo>
                    <a:pt x="98" y="32"/>
                  </a:lnTo>
                  <a:lnTo>
                    <a:pt x="97" y="30"/>
                  </a:lnTo>
                  <a:lnTo>
                    <a:pt x="93" y="24"/>
                  </a:lnTo>
                  <a:lnTo>
                    <a:pt x="90" y="21"/>
                  </a:lnTo>
                  <a:lnTo>
                    <a:pt x="85" y="16"/>
                  </a:lnTo>
                  <a:lnTo>
                    <a:pt x="80" y="12"/>
                  </a:lnTo>
                  <a:lnTo>
                    <a:pt x="75" y="12"/>
                  </a:lnTo>
                  <a:lnTo>
                    <a:pt x="74" y="12"/>
                  </a:lnTo>
                  <a:lnTo>
                    <a:pt x="74" y="11"/>
                  </a:lnTo>
                  <a:lnTo>
                    <a:pt x="68" y="9"/>
                  </a:lnTo>
                  <a:lnTo>
                    <a:pt x="65" y="7"/>
                  </a:lnTo>
                  <a:lnTo>
                    <a:pt x="63" y="10"/>
                  </a:lnTo>
                  <a:lnTo>
                    <a:pt x="63" y="11"/>
                  </a:lnTo>
                  <a:lnTo>
                    <a:pt x="62" y="11"/>
                  </a:lnTo>
                  <a:lnTo>
                    <a:pt x="59" y="14"/>
                  </a:lnTo>
                  <a:lnTo>
                    <a:pt x="59" y="17"/>
                  </a:lnTo>
                  <a:lnTo>
                    <a:pt x="62" y="21"/>
                  </a:lnTo>
                  <a:lnTo>
                    <a:pt x="66" y="25"/>
                  </a:lnTo>
                  <a:lnTo>
                    <a:pt x="70" y="28"/>
                  </a:lnTo>
                  <a:lnTo>
                    <a:pt x="66" y="29"/>
                  </a:lnTo>
                  <a:lnTo>
                    <a:pt x="61" y="31"/>
                  </a:lnTo>
                  <a:lnTo>
                    <a:pt x="58" y="34"/>
                  </a:lnTo>
                  <a:lnTo>
                    <a:pt x="57" y="38"/>
                  </a:lnTo>
                  <a:lnTo>
                    <a:pt x="57" y="43"/>
                  </a:lnTo>
                  <a:lnTo>
                    <a:pt x="59" y="48"/>
                  </a:lnTo>
                  <a:lnTo>
                    <a:pt x="63" y="52"/>
                  </a:lnTo>
                  <a:lnTo>
                    <a:pt x="67" y="55"/>
                  </a:lnTo>
                  <a:lnTo>
                    <a:pt x="69" y="57"/>
                  </a:lnTo>
                  <a:lnTo>
                    <a:pt x="68" y="58"/>
                  </a:lnTo>
                  <a:lnTo>
                    <a:pt x="67" y="64"/>
                  </a:lnTo>
                  <a:lnTo>
                    <a:pt x="64" y="70"/>
                  </a:lnTo>
                  <a:lnTo>
                    <a:pt x="63" y="75"/>
                  </a:lnTo>
                  <a:lnTo>
                    <a:pt x="65" y="79"/>
                  </a:lnTo>
                  <a:lnTo>
                    <a:pt x="68" y="82"/>
                  </a:lnTo>
                  <a:lnTo>
                    <a:pt x="73" y="84"/>
                  </a:lnTo>
                  <a:lnTo>
                    <a:pt x="79" y="85"/>
                  </a:lnTo>
                  <a:lnTo>
                    <a:pt x="80" y="85"/>
                  </a:lnTo>
                  <a:lnTo>
                    <a:pt x="85" y="89"/>
                  </a:lnTo>
                  <a:lnTo>
                    <a:pt x="86" y="89"/>
                  </a:lnTo>
                  <a:lnTo>
                    <a:pt x="90" y="96"/>
                  </a:lnTo>
                  <a:lnTo>
                    <a:pt x="90" y="97"/>
                  </a:lnTo>
                  <a:lnTo>
                    <a:pt x="90" y="103"/>
                  </a:lnTo>
                  <a:lnTo>
                    <a:pt x="92" y="109"/>
                  </a:lnTo>
                  <a:lnTo>
                    <a:pt x="96" y="116"/>
                  </a:lnTo>
                  <a:lnTo>
                    <a:pt x="96" y="117"/>
                  </a:lnTo>
                  <a:lnTo>
                    <a:pt x="98" y="128"/>
                  </a:lnTo>
                  <a:lnTo>
                    <a:pt x="98" y="129"/>
                  </a:lnTo>
                  <a:lnTo>
                    <a:pt x="96" y="155"/>
                  </a:lnTo>
                  <a:lnTo>
                    <a:pt x="95" y="157"/>
                  </a:lnTo>
                  <a:lnTo>
                    <a:pt x="94" y="157"/>
                  </a:lnTo>
                  <a:lnTo>
                    <a:pt x="87" y="160"/>
                  </a:lnTo>
                  <a:lnTo>
                    <a:pt x="83" y="161"/>
                  </a:lnTo>
                  <a:lnTo>
                    <a:pt x="80" y="165"/>
                  </a:lnTo>
                  <a:lnTo>
                    <a:pt x="78" y="168"/>
                  </a:lnTo>
                  <a:lnTo>
                    <a:pt x="81" y="173"/>
                  </a:lnTo>
                  <a:lnTo>
                    <a:pt x="83" y="180"/>
                  </a:lnTo>
                  <a:lnTo>
                    <a:pt x="84" y="180"/>
                  </a:lnTo>
                  <a:lnTo>
                    <a:pt x="84" y="181"/>
                  </a:lnTo>
                  <a:lnTo>
                    <a:pt x="83" y="187"/>
                  </a:lnTo>
                  <a:lnTo>
                    <a:pt x="82" y="188"/>
                  </a:lnTo>
                  <a:lnTo>
                    <a:pt x="79" y="191"/>
                  </a:lnTo>
                  <a:lnTo>
                    <a:pt x="81" y="195"/>
                  </a:lnTo>
                  <a:lnTo>
                    <a:pt x="82" y="196"/>
                  </a:lnTo>
                  <a:lnTo>
                    <a:pt x="81" y="215"/>
                  </a:lnTo>
                  <a:lnTo>
                    <a:pt x="81" y="217"/>
                  </a:lnTo>
                  <a:lnTo>
                    <a:pt x="79" y="218"/>
                  </a:lnTo>
                  <a:lnTo>
                    <a:pt x="51" y="226"/>
                  </a:lnTo>
                  <a:lnTo>
                    <a:pt x="43" y="226"/>
                  </a:lnTo>
                  <a:lnTo>
                    <a:pt x="42" y="226"/>
                  </a:lnTo>
                  <a:lnTo>
                    <a:pt x="41" y="226"/>
                  </a:lnTo>
                  <a:lnTo>
                    <a:pt x="34" y="220"/>
                  </a:lnTo>
                  <a:lnTo>
                    <a:pt x="29" y="215"/>
                  </a:lnTo>
                  <a:lnTo>
                    <a:pt x="23" y="214"/>
                  </a:lnTo>
                  <a:lnTo>
                    <a:pt x="17" y="213"/>
                  </a:lnTo>
                  <a:lnTo>
                    <a:pt x="11" y="213"/>
                  </a:lnTo>
                  <a:lnTo>
                    <a:pt x="11" y="216"/>
                  </a:lnTo>
                  <a:lnTo>
                    <a:pt x="11" y="217"/>
                  </a:lnTo>
                  <a:lnTo>
                    <a:pt x="11" y="218"/>
                  </a:lnTo>
                  <a:lnTo>
                    <a:pt x="7" y="223"/>
                  </a:lnTo>
                  <a:lnTo>
                    <a:pt x="6" y="228"/>
                  </a:lnTo>
                  <a:lnTo>
                    <a:pt x="6" y="234"/>
                  </a:lnTo>
                  <a:lnTo>
                    <a:pt x="6" y="239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4" y="249"/>
                  </a:lnTo>
                  <a:lnTo>
                    <a:pt x="14" y="250"/>
                  </a:lnTo>
                  <a:lnTo>
                    <a:pt x="14" y="251"/>
                  </a:lnTo>
                  <a:lnTo>
                    <a:pt x="14" y="255"/>
                  </a:lnTo>
                  <a:lnTo>
                    <a:pt x="18" y="258"/>
                  </a:lnTo>
                  <a:lnTo>
                    <a:pt x="18" y="259"/>
                  </a:lnTo>
                  <a:lnTo>
                    <a:pt x="19" y="259"/>
                  </a:lnTo>
                  <a:lnTo>
                    <a:pt x="21" y="265"/>
                  </a:lnTo>
                  <a:lnTo>
                    <a:pt x="24" y="267"/>
                  </a:lnTo>
                  <a:lnTo>
                    <a:pt x="25" y="268"/>
                  </a:lnTo>
                  <a:lnTo>
                    <a:pt x="26" y="269"/>
                  </a:lnTo>
                  <a:lnTo>
                    <a:pt x="28" y="275"/>
                  </a:lnTo>
                  <a:lnTo>
                    <a:pt x="28" y="276"/>
                  </a:lnTo>
                  <a:lnTo>
                    <a:pt x="28" y="281"/>
                  </a:lnTo>
                  <a:lnTo>
                    <a:pt x="30" y="287"/>
                  </a:lnTo>
                  <a:lnTo>
                    <a:pt x="30" y="288"/>
                  </a:lnTo>
                  <a:lnTo>
                    <a:pt x="30" y="293"/>
                  </a:lnTo>
                  <a:lnTo>
                    <a:pt x="34" y="295"/>
                  </a:lnTo>
                  <a:lnTo>
                    <a:pt x="35" y="295"/>
                  </a:lnTo>
                  <a:lnTo>
                    <a:pt x="39" y="299"/>
                  </a:lnTo>
                  <a:lnTo>
                    <a:pt x="43" y="301"/>
                  </a:lnTo>
                  <a:lnTo>
                    <a:pt x="46" y="301"/>
                  </a:lnTo>
                  <a:lnTo>
                    <a:pt x="45" y="304"/>
                  </a:lnTo>
                  <a:lnTo>
                    <a:pt x="43" y="309"/>
                  </a:lnTo>
                  <a:lnTo>
                    <a:pt x="43" y="310"/>
                  </a:lnTo>
                  <a:lnTo>
                    <a:pt x="39" y="314"/>
                  </a:lnTo>
                  <a:lnTo>
                    <a:pt x="39" y="315"/>
                  </a:lnTo>
                  <a:lnTo>
                    <a:pt x="35" y="318"/>
                  </a:lnTo>
                  <a:lnTo>
                    <a:pt x="33" y="322"/>
                  </a:lnTo>
                  <a:lnTo>
                    <a:pt x="32" y="327"/>
                  </a:lnTo>
                  <a:lnTo>
                    <a:pt x="35" y="331"/>
                  </a:lnTo>
                  <a:lnTo>
                    <a:pt x="39" y="333"/>
                  </a:lnTo>
                  <a:lnTo>
                    <a:pt x="44" y="335"/>
                  </a:lnTo>
                  <a:lnTo>
                    <a:pt x="46" y="335"/>
                  </a:lnTo>
                  <a:lnTo>
                    <a:pt x="46" y="336"/>
                  </a:lnTo>
                  <a:lnTo>
                    <a:pt x="48" y="339"/>
                  </a:lnTo>
                  <a:lnTo>
                    <a:pt x="51" y="338"/>
                  </a:lnTo>
                  <a:lnTo>
                    <a:pt x="53" y="338"/>
                  </a:lnTo>
                  <a:lnTo>
                    <a:pt x="54" y="339"/>
                  </a:lnTo>
                  <a:lnTo>
                    <a:pt x="57" y="343"/>
                  </a:lnTo>
                  <a:lnTo>
                    <a:pt x="62" y="346"/>
                  </a:lnTo>
                  <a:lnTo>
                    <a:pt x="63" y="346"/>
                  </a:lnTo>
                  <a:lnTo>
                    <a:pt x="63" y="348"/>
                  </a:lnTo>
                  <a:lnTo>
                    <a:pt x="64" y="352"/>
                  </a:lnTo>
                  <a:lnTo>
                    <a:pt x="67" y="355"/>
                  </a:lnTo>
                  <a:lnTo>
                    <a:pt x="68" y="356"/>
                  </a:lnTo>
                  <a:lnTo>
                    <a:pt x="70" y="361"/>
                  </a:lnTo>
                  <a:lnTo>
                    <a:pt x="74" y="363"/>
                  </a:lnTo>
                  <a:lnTo>
                    <a:pt x="79" y="364"/>
                  </a:lnTo>
                  <a:lnTo>
                    <a:pt x="84" y="365"/>
                  </a:lnTo>
                  <a:lnTo>
                    <a:pt x="86" y="366"/>
                  </a:lnTo>
                  <a:lnTo>
                    <a:pt x="86" y="367"/>
                  </a:lnTo>
                  <a:lnTo>
                    <a:pt x="87" y="369"/>
                  </a:lnTo>
                  <a:lnTo>
                    <a:pt x="88" y="368"/>
                  </a:lnTo>
                  <a:lnTo>
                    <a:pt x="91" y="364"/>
                  </a:lnTo>
                  <a:lnTo>
                    <a:pt x="92" y="361"/>
                  </a:lnTo>
                  <a:lnTo>
                    <a:pt x="95" y="363"/>
                  </a:lnTo>
                  <a:lnTo>
                    <a:pt x="99" y="366"/>
                  </a:lnTo>
                  <a:lnTo>
                    <a:pt x="103" y="366"/>
                  </a:lnTo>
                  <a:lnTo>
                    <a:pt x="105" y="366"/>
                  </a:lnTo>
                  <a:lnTo>
                    <a:pt x="106" y="367"/>
                  </a:lnTo>
                  <a:lnTo>
                    <a:pt x="109" y="370"/>
                  </a:lnTo>
                  <a:lnTo>
                    <a:pt x="113" y="370"/>
                  </a:lnTo>
                  <a:lnTo>
                    <a:pt x="116" y="367"/>
                  </a:lnTo>
                  <a:lnTo>
                    <a:pt x="117" y="366"/>
                  </a:lnTo>
                  <a:lnTo>
                    <a:pt x="118" y="367"/>
                  </a:lnTo>
                  <a:lnTo>
                    <a:pt x="124" y="367"/>
                  </a:lnTo>
                  <a:lnTo>
                    <a:pt x="129" y="366"/>
                  </a:lnTo>
                  <a:lnTo>
                    <a:pt x="135" y="363"/>
                  </a:lnTo>
                  <a:lnTo>
                    <a:pt x="140" y="358"/>
                  </a:lnTo>
                  <a:lnTo>
                    <a:pt x="140" y="357"/>
                  </a:lnTo>
                  <a:lnTo>
                    <a:pt x="141" y="357"/>
                  </a:lnTo>
                  <a:lnTo>
                    <a:pt x="145" y="356"/>
                  </a:lnTo>
                  <a:lnTo>
                    <a:pt x="149" y="361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2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388" name="Freeform 14"/>
            <p:cNvSpPr>
              <a:spLocks/>
            </p:cNvSpPr>
            <p:nvPr/>
          </p:nvSpPr>
          <p:spPr bwMode="auto">
            <a:xfrm>
              <a:off x="3686175" y="2954338"/>
              <a:ext cx="1833563" cy="687387"/>
            </a:xfrm>
            <a:custGeom>
              <a:avLst/>
              <a:gdLst>
                <a:gd name="T0" fmla="*/ 2147483647 w 1144"/>
                <a:gd name="T1" fmla="*/ 2147483647 h 438"/>
                <a:gd name="T2" fmla="*/ 2147483647 w 1144"/>
                <a:gd name="T3" fmla="*/ 2147483647 h 438"/>
                <a:gd name="T4" fmla="*/ 2147483647 w 1144"/>
                <a:gd name="T5" fmla="*/ 2147483647 h 438"/>
                <a:gd name="T6" fmla="*/ 2147483647 w 1144"/>
                <a:gd name="T7" fmla="*/ 2147483647 h 438"/>
                <a:gd name="T8" fmla="*/ 2147483647 w 1144"/>
                <a:gd name="T9" fmla="*/ 2147483647 h 438"/>
                <a:gd name="T10" fmla="*/ 2147483647 w 1144"/>
                <a:gd name="T11" fmla="*/ 2147483647 h 438"/>
                <a:gd name="T12" fmla="*/ 2147483647 w 1144"/>
                <a:gd name="T13" fmla="*/ 2147483647 h 438"/>
                <a:gd name="T14" fmla="*/ 2147483647 w 1144"/>
                <a:gd name="T15" fmla="*/ 2147483647 h 438"/>
                <a:gd name="T16" fmla="*/ 2147483647 w 1144"/>
                <a:gd name="T17" fmla="*/ 2147483647 h 438"/>
                <a:gd name="T18" fmla="*/ 2147483647 w 1144"/>
                <a:gd name="T19" fmla="*/ 2147483647 h 438"/>
                <a:gd name="T20" fmla="*/ 2147483647 w 1144"/>
                <a:gd name="T21" fmla="*/ 2147483647 h 438"/>
                <a:gd name="T22" fmla="*/ 2147483647 w 1144"/>
                <a:gd name="T23" fmla="*/ 2147483647 h 438"/>
                <a:gd name="T24" fmla="*/ 2147483647 w 1144"/>
                <a:gd name="T25" fmla="*/ 2147483647 h 438"/>
                <a:gd name="T26" fmla="*/ 2147483647 w 1144"/>
                <a:gd name="T27" fmla="*/ 2147483647 h 438"/>
                <a:gd name="T28" fmla="*/ 2147483647 w 1144"/>
                <a:gd name="T29" fmla="*/ 2147483647 h 438"/>
                <a:gd name="T30" fmla="*/ 2147483647 w 1144"/>
                <a:gd name="T31" fmla="*/ 2147483647 h 438"/>
                <a:gd name="T32" fmla="*/ 2147483647 w 1144"/>
                <a:gd name="T33" fmla="*/ 2147483647 h 438"/>
                <a:gd name="T34" fmla="*/ 2147483647 w 1144"/>
                <a:gd name="T35" fmla="*/ 2147483647 h 438"/>
                <a:gd name="T36" fmla="*/ 2147483647 w 1144"/>
                <a:gd name="T37" fmla="*/ 2147483647 h 438"/>
                <a:gd name="T38" fmla="*/ 2147483647 w 1144"/>
                <a:gd name="T39" fmla="*/ 2147483647 h 438"/>
                <a:gd name="T40" fmla="*/ 2147483647 w 1144"/>
                <a:gd name="T41" fmla="*/ 2147483647 h 438"/>
                <a:gd name="T42" fmla="*/ 2147483647 w 1144"/>
                <a:gd name="T43" fmla="*/ 2147483647 h 438"/>
                <a:gd name="T44" fmla="*/ 2147483647 w 1144"/>
                <a:gd name="T45" fmla="*/ 2147483647 h 438"/>
                <a:gd name="T46" fmla="*/ 2147483647 w 1144"/>
                <a:gd name="T47" fmla="*/ 2147483647 h 438"/>
                <a:gd name="T48" fmla="*/ 2147483647 w 1144"/>
                <a:gd name="T49" fmla="*/ 2147483647 h 438"/>
                <a:gd name="T50" fmla="*/ 2147483647 w 1144"/>
                <a:gd name="T51" fmla="*/ 2147483647 h 438"/>
                <a:gd name="T52" fmla="*/ 2147483647 w 1144"/>
                <a:gd name="T53" fmla="*/ 2147483647 h 438"/>
                <a:gd name="T54" fmla="*/ 2147483647 w 1144"/>
                <a:gd name="T55" fmla="*/ 2147483647 h 438"/>
                <a:gd name="T56" fmla="*/ 2147483647 w 1144"/>
                <a:gd name="T57" fmla="*/ 2147483647 h 438"/>
                <a:gd name="T58" fmla="*/ 2147483647 w 1144"/>
                <a:gd name="T59" fmla="*/ 2147483647 h 438"/>
                <a:gd name="T60" fmla="*/ 2147483647 w 1144"/>
                <a:gd name="T61" fmla="*/ 2147483647 h 438"/>
                <a:gd name="T62" fmla="*/ 2147483647 w 1144"/>
                <a:gd name="T63" fmla="*/ 2147483647 h 438"/>
                <a:gd name="T64" fmla="*/ 2147483647 w 1144"/>
                <a:gd name="T65" fmla="*/ 2147483647 h 438"/>
                <a:gd name="T66" fmla="*/ 2147483647 w 1144"/>
                <a:gd name="T67" fmla="*/ 2147483647 h 438"/>
                <a:gd name="T68" fmla="*/ 2147483647 w 1144"/>
                <a:gd name="T69" fmla="*/ 2147483647 h 438"/>
                <a:gd name="T70" fmla="*/ 2147483647 w 1144"/>
                <a:gd name="T71" fmla="*/ 2147483647 h 438"/>
                <a:gd name="T72" fmla="*/ 2147483647 w 1144"/>
                <a:gd name="T73" fmla="*/ 2147483647 h 438"/>
                <a:gd name="T74" fmla="*/ 2147483647 w 1144"/>
                <a:gd name="T75" fmla="*/ 2147483647 h 438"/>
                <a:gd name="T76" fmla="*/ 2147483647 w 1144"/>
                <a:gd name="T77" fmla="*/ 2147483647 h 438"/>
                <a:gd name="T78" fmla="*/ 2147483647 w 1144"/>
                <a:gd name="T79" fmla="*/ 2147483647 h 438"/>
                <a:gd name="T80" fmla="*/ 2147483647 w 1144"/>
                <a:gd name="T81" fmla="*/ 2147483647 h 438"/>
                <a:gd name="T82" fmla="*/ 2147483647 w 1144"/>
                <a:gd name="T83" fmla="*/ 2147483647 h 438"/>
                <a:gd name="T84" fmla="*/ 2147483647 w 1144"/>
                <a:gd name="T85" fmla="*/ 2147483647 h 438"/>
                <a:gd name="T86" fmla="*/ 2147483647 w 1144"/>
                <a:gd name="T87" fmla="*/ 2147483647 h 438"/>
                <a:gd name="T88" fmla="*/ 2147483647 w 1144"/>
                <a:gd name="T89" fmla="*/ 2147483647 h 438"/>
                <a:gd name="T90" fmla="*/ 2147483647 w 1144"/>
                <a:gd name="T91" fmla="*/ 2147483647 h 438"/>
                <a:gd name="T92" fmla="*/ 2147483647 w 1144"/>
                <a:gd name="T93" fmla="*/ 2147483647 h 438"/>
                <a:gd name="T94" fmla="*/ 2147483647 w 1144"/>
                <a:gd name="T95" fmla="*/ 2147483647 h 438"/>
                <a:gd name="T96" fmla="*/ 2147483647 w 1144"/>
                <a:gd name="T97" fmla="*/ 2147483647 h 438"/>
                <a:gd name="T98" fmla="*/ 2147483647 w 1144"/>
                <a:gd name="T99" fmla="*/ 2147483647 h 438"/>
                <a:gd name="T100" fmla="*/ 2147483647 w 1144"/>
                <a:gd name="T101" fmla="*/ 2147483647 h 438"/>
                <a:gd name="T102" fmla="*/ 2147483647 w 1144"/>
                <a:gd name="T103" fmla="*/ 2147483647 h 438"/>
                <a:gd name="T104" fmla="*/ 2147483647 w 1144"/>
                <a:gd name="T105" fmla="*/ 2147483647 h 438"/>
                <a:gd name="T106" fmla="*/ 2147483647 w 1144"/>
                <a:gd name="T107" fmla="*/ 2147483647 h 438"/>
                <a:gd name="T108" fmla="*/ 2147483647 w 1144"/>
                <a:gd name="T109" fmla="*/ 2147483647 h 438"/>
                <a:gd name="T110" fmla="*/ 2147483647 w 1144"/>
                <a:gd name="T111" fmla="*/ 2147483647 h 438"/>
                <a:gd name="T112" fmla="*/ 2147483647 w 1144"/>
                <a:gd name="T113" fmla="*/ 2147483647 h 438"/>
                <a:gd name="T114" fmla="*/ 2147483647 w 1144"/>
                <a:gd name="T115" fmla="*/ 2147483647 h 438"/>
                <a:gd name="T116" fmla="*/ 2147483647 w 1144"/>
                <a:gd name="T117" fmla="*/ 2147483647 h 438"/>
                <a:gd name="T118" fmla="*/ 2147483647 w 1144"/>
                <a:gd name="T119" fmla="*/ 2147483647 h 438"/>
                <a:gd name="T120" fmla="*/ 2147483647 w 1144"/>
                <a:gd name="T121" fmla="*/ 2147483647 h 438"/>
                <a:gd name="T122" fmla="*/ 2147483647 w 1144"/>
                <a:gd name="T123" fmla="*/ 2147483647 h 438"/>
                <a:gd name="T124" fmla="*/ 2147483647 w 1144"/>
                <a:gd name="T125" fmla="*/ 2147483647 h 43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44"/>
                <a:gd name="T190" fmla="*/ 0 h 438"/>
                <a:gd name="T191" fmla="*/ 1144 w 1144"/>
                <a:gd name="T192" fmla="*/ 438 h 43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44" h="438">
                  <a:moveTo>
                    <a:pt x="510" y="111"/>
                  </a:moveTo>
                  <a:lnTo>
                    <a:pt x="515" y="113"/>
                  </a:lnTo>
                  <a:lnTo>
                    <a:pt x="519" y="112"/>
                  </a:lnTo>
                  <a:lnTo>
                    <a:pt x="525" y="110"/>
                  </a:lnTo>
                  <a:lnTo>
                    <a:pt x="526" y="110"/>
                  </a:lnTo>
                  <a:lnTo>
                    <a:pt x="527" y="110"/>
                  </a:lnTo>
                  <a:lnTo>
                    <a:pt x="534" y="112"/>
                  </a:lnTo>
                  <a:lnTo>
                    <a:pt x="539" y="115"/>
                  </a:lnTo>
                  <a:lnTo>
                    <a:pt x="541" y="116"/>
                  </a:lnTo>
                  <a:lnTo>
                    <a:pt x="541" y="118"/>
                  </a:lnTo>
                  <a:lnTo>
                    <a:pt x="540" y="123"/>
                  </a:lnTo>
                  <a:lnTo>
                    <a:pt x="542" y="126"/>
                  </a:lnTo>
                  <a:lnTo>
                    <a:pt x="553" y="131"/>
                  </a:lnTo>
                  <a:lnTo>
                    <a:pt x="559" y="128"/>
                  </a:lnTo>
                  <a:lnTo>
                    <a:pt x="560" y="128"/>
                  </a:lnTo>
                  <a:lnTo>
                    <a:pt x="561" y="128"/>
                  </a:lnTo>
                  <a:lnTo>
                    <a:pt x="568" y="131"/>
                  </a:lnTo>
                  <a:lnTo>
                    <a:pt x="573" y="135"/>
                  </a:lnTo>
                  <a:lnTo>
                    <a:pt x="576" y="135"/>
                  </a:lnTo>
                  <a:lnTo>
                    <a:pt x="576" y="133"/>
                  </a:lnTo>
                  <a:lnTo>
                    <a:pt x="576" y="131"/>
                  </a:lnTo>
                  <a:lnTo>
                    <a:pt x="581" y="127"/>
                  </a:lnTo>
                  <a:lnTo>
                    <a:pt x="581" y="125"/>
                  </a:lnTo>
                  <a:lnTo>
                    <a:pt x="583" y="126"/>
                  </a:lnTo>
                  <a:lnTo>
                    <a:pt x="589" y="127"/>
                  </a:lnTo>
                  <a:lnTo>
                    <a:pt x="594" y="127"/>
                  </a:lnTo>
                  <a:lnTo>
                    <a:pt x="599" y="126"/>
                  </a:lnTo>
                  <a:lnTo>
                    <a:pt x="602" y="122"/>
                  </a:lnTo>
                  <a:lnTo>
                    <a:pt x="603" y="122"/>
                  </a:lnTo>
                  <a:lnTo>
                    <a:pt x="604" y="122"/>
                  </a:lnTo>
                  <a:lnTo>
                    <a:pt x="608" y="120"/>
                  </a:lnTo>
                  <a:lnTo>
                    <a:pt x="611" y="115"/>
                  </a:lnTo>
                  <a:lnTo>
                    <a:pt x="611" y="114"/>
                  </a:lnTo>
                  <a:lnTo>
                    <a:pt x="615" y="110"/>
                  </a:lnTo>
                  <a:lnTo>
                    <a:pt x="616" y="109"/>
                  </a:lnTo>
                  <a:lnTo>
                    <a:pt x="617" y="109"/>
                  </a:lnTo>
                  <a:lnTo>
                    <a:pt x="623" y="108"/>
                  </a:lnTo>
                  <a:lnTo>
                    <a:pt x="628" y="106"/>
                  </a:lnTo>
                  <a:lnTo>
                    <a:pt x="629" y="105"/>
                  </a:lnTo>
                  <a:lnTo>
                    <a:pt x="630" y="106"/>
                  </a:lnTo>
                  <a:lnTo>
                    <a:pt x="633" y="107"/>
                  </a:lnTo>
                  <a:lnTo>
                    <a:pt x="636" y="103"/>
                  </a:lnTo>
                  <a:lnTo>
                    <a:pt x="636" y="102"/>
                  </a:lnTo>
                  <a:lnTo>
                    <a:pt x="637" y="102"/>
                  </a:lnTo>
                  <a:lnTo>
                    <a:pt x="642" y="99"/>
                  </a:lnTo>
                  <a:lnTo>
                    <a:pt x="646" y="95"/>
                  </a:lnTo>
                  <a:lnTo>
                    <a:pt x="650" y="91"/>
                  </a:lnTo>
                  <a:lnTo>
                    <a:pt x="651" y="90"/>
                  </a:lnTo>
                  <a:lnTo>
                    <a:pt x="653" y="90"/>
                  </a:lnTo>
                  <a:lnTo>
                    <a:pt x="657" y="92"/>
                  </a:lnTo>
                  <a:lnTo>
                    <a:pt x="665" y="88"/>
                  </a:lnTo>
                  <a:lnTo>
                    <a:pt x="665" y="87"/>
                  </a:lnTo>
                  <a:lnTo>
                    <a:pt x="670" y="85"/>
                  </a:lnTo>
                  <a:lnTo>
                    <a:pt x="671" y="85"/>
                  </a:lnTo>
                  <a:lnTo>
                    <a:pt x="675" y="83"/>
                  </a:lnTo>
                  <a:lnTo>
                    <a:pt x="677" y="79"/>
                  </a:lnTo>
                  <a:lnTo>
                    <a:pt x="677" y="78"/>
                  </a:lnTo>
                  <a:lnTo>
                    <a:pt x="680" y="75"/>
                  </a:lnTo>
                  <a:lnTo>
                    <a:pt x="680" y="70"/>
                  </a:lnTo>
                  <a:lnTo>
                    <a:pt x="680" y="67"/>
                  </a:lnTo>
                  <a:lnTo>
                    <a:pt x="683" y="67"/>
                  </a:lnTo>
                  <a:lnTo>
                    <a:pt x="692" y="66"/>
                  </a:lnTo>
                  <a:lnTo>
                    <a:pt x="698" y="66"/>
                  </a:lnTo>
                  <a:lnTo>
                    <a:pt x="703" y="65"/>
                  </a:lnTo>
                  <a:lnTo>
                    <a:pt x="706" y="60"/>
                  </a:lnTo>
                  <a:lnTo>
                    <a:pt x="707" y="60"/>
                  </a:lnTo>
                  <a:lnTo>
                    <a:pt x="711" y="56"/>
                  </a:lnTo>
                  <a:lnTo>
                    <a:pt x="712" y="55"/>
                  </a:lnTo>
                  <a:lnTo>
                    <a:pt x="713" y="55"/>
                  </a:lnTo>
                  <a:lnTo>
                    <a:pt x="719" y="56"/>
                  </a:lnTo>
                  <a:lnTo>
                    <a:pt x="723" y="54"/>
                  </a:lnTo>
                  <a:lnTo>
                    <a:pt x="724" y="54"/>
                  </a:lnTo>
                  <a:lnTo>
                    <a:pt x="725" y="54"/>
                  </a:lnTo>
                  <a:lnTo>
                    <a:pt x="730" y="54"/>
                  </a:lnTo>
                  <a:lnTo>
                    <a:pt x="731" y="55"/>
                  </a:lnTo>
                  <a:lnTo>
                    <a:pt x="732" y="55"/>
                  </a:lnTo>
                  <a:lnTo>
                    <a:pt x="736" y="59"/>
                  </a:lnTo>
                  <a:lnTo>
                    <a:pt x="741" y="63"/>
                  </a:lnTo>
                  <a:lnTo>
                    <a:pt x="744" y="68"/>
                  </a:lnTo>
                  <a:lnTo>
                    <a:pt x="749" y="71"/>
                  </a:lnTo>
                  <a:lnTo>
                    <a:pt x="755" y="73"/>
                  </a:lnTo>
                  <a:lnTo>
                    <a:pt x="756" y="73"/>
                  </a:lnTo>
                  <a:lnTo>
                    <a:pt x="757" y="74"/>
                  </a:lnTo>
                  <a:lnTo>
                    <a:pt x="758" y="78"/>
                  </a:lnTo>
                  <a:lnTo>
                    <a:pt x="763" y="78"/>
                  </a:lnTo>
                  <a:lnTo>
                    <a:pt x="764" y="78"/>
                  </a:lnTo>
                  <a:lnTo>
                    <a:pt x="765" y="79"/>
                  </a:lnTo>
                  <a:lnTo>
                    <a:pt x="768" y="83"/>
                  </a:lnTo>
                  <a:lnTo>
                    <a:pt x="769" y="84"/>
                  </a:lnTo>
                  <a:lnTo>
                    <a:pt x="769" y="86"/>
                  </a:lnTo>
                  <a:lnTo>
                    <a:pt x="767" y="89"/>
                  </a:lnTo>
                  <a:lnTo>
                    <a:pt x="770" y="93"/>
                  </a:lnTo>
                  <a:lnTo>
                    <a:pt x="771" y="94"/>
                  </a:lnTo>
                  <a:lnTo>
                    <a:pt x="771" y="95"/>
                  </a:lnTo>
                  <a:lnTo>
                    <a:pt x="771" y="100"/>
                  </a:lnTo>
                  <a:lnTo>
                    <a:pt x="771" y="103"/>
                  </a:lnTo>
                  <a:lnTo>
                    <a:pt x="769" y="103"/>
                  </a:lnTo>
                  <a:lnTo>
                    <a:pt x="763" y="104"/>
                  </a:lnTo>
                  <a:lnTo>
                    <a:pt x="758" y="105"/>
                  </a:lnTo>
                  <a:lnTo>
                    <a:pt x="753" y="105"/>
                  </a:lnTo>
                  <a:lnTo>
                    <a:pt x="748" y="108"/>
                  </a:lnTo>
                  <a:lnTo>
                    <a:pt x="744" y="112"/>
                  </a:lnTo>
                  <a:lnTo>
                    <a:pt x="743" y="112"/>
                  </a:lnTo>
                  <a:lnTo>
                    <a:pt x="739" y="114"/>
                  </a:lnTo>
                  <a:lnTo>
                    <a:pt x="737" y="118"/>
                  </a:lnTo>
                  <a:lnTo>
                    <a:pt x="736" y="118"/>
                  </a:lnTo>
                  <a:lnTo>
                    <a:pt x="734" y="122"/>
                  </a:lnTo>
                  <a:lnTo>
                    <a:pt x="735" y="127"/>
                  </a:lnTo>
                  <a:lnTo>
                    <a:pt x="738" y="132"/>
                  </a:lnTo>
                  <a:lnTo>
                    <a:pt x="741" y="137"/>
                  </a:lnTo>
                  <a:lnTo>
                    <a:pt x="743" y="142"/>
                  </a:lnTo>
                  <a:lnTo>
                    <a:pt x="743" y="144"/>
                  </a:lnTo>
                  <a:lnTo>
                    <a:pt x="742" y="145"/>
                  </a:lnTo>
                  <a:lnTo>
                    <a:pt x="739" y="149"/>
                  </a:lnTo>
                  <a:lnTo>
                    <a:pt x="736" y="153"/>
                  </a:lnTo>
                  <a:lnTo>
                    <a:pt x="735" y="155"/>
                  </a:lnTo>
                  <a:lnTo>
                    <a:pt x="733" y="155"/>
                  </a:lnTo>
                  <a:lnTo>
                    <a:pt x="728" y="154"/>
                  </a:lnTo>
                  <a:lnTo>
                    <a:pt x="725" y="155"/>
                  </a:lnTo>
                  <a:lnTo>
                    <a:pt x="727" y="157"/>
                  </a:lnTo>
                  <a:lnTo>
                    <a:pt x="728" y="158"/>
                  </a:lnTo>
                  <a:lnTo>
                    <a:pt x="726" y="160"/>
                  </a:lnTo>
                  <a:lnTo>
                    <a:pt x="722" y="164"/>
                  </a:lnTo>
                  <a:lnTo>
                    <a:pt x="717" y="168"/>
                  </a:lnTo>
                  <a:lnTo>
                    <a:pt x="716" y="169"/>
                  </a:lnTo>
                  <a:lnTo>
                    <a:pt x="712" y="170"/>
                  </a:lnTo>
                  <a:lnTo>
                    <a:pt x="710" y="174"/>
                  </a:lnTo>
                  <a:lnTo>
                    <a:pt x="709" y="175"/>
                  </a:lnTo>
                  <a:lnTo>
                    <a:pt x="708" y="176"/>
                  </a:lnTo>
                  <a:lnTo>
                    <a:pt x="704" y="176"/>
                  </a:lnTo>
                  <a:lnTo>
                    <a:pt x="704" y="177"/>
                  </a:lnTo>
                  <a:lnTo>
                    <a:pt x="708" y="176"/>
                  </a:lnTo>
                  <a:lnTo>
                    <a:pt x="709" y="176"/>
                  </a:lnTo>
                  <a:lnTo>
                    <a:pt x="715" y="177"/>
                  </a:lnTo>
                  <a:lnTo>
                    <a:pt x="720" y="178"/>
                  </a:lnTo>
                  <a:lnTo>
                    <a:pt x="723" y="176"/>
                  </a:lnTo>
                  <a:lnTo>
                    <a:pt x="726" y="174"/>
                  </a:lnTo>
                  <a:lnTo>
                    <a:pt x="728" y="177"/>
                  </a:lnTo>
                  <a:lnTo>
                    <a:pt x="730" y="182"/>
                  </a:lnTo>
                  <a:lnTo>
                    <a:pt x="733" y="184"/>
                  </a:lnTo>
                  <a:lnTo>
                    <a:pt x="734" y="185"/>
                  </a:lnTo>
                  <a:lnTo>
                    <a:pt x="735" y="186"/>
                  </a:lnTo>
                  <a:lnTo>
                    <a:pt x="737" y="191"/>
                  </a:lnTo>
                  <a:lnTo>
                    <a:pt x="737" y="192"/>
                  </a:lnTo>
                  <a:lnTo>
                    <a:pt x="737" y="193"/>
                  </a:lnTo>
                  <a:lnTo>
                    <a:pt x="735" y="199"/>
                  </a:lnTo>
                  <a:lnTo>
                    <a:pt x="736" y="205"/>
                  </a:lnTo>
                  <a:lnTo>
                    <a:pt x="736" y="206"/>
                  </a:lnTo>
                  <a:lnTo>
                    <a:pt x="735" y="212"/>
                  </a:lnTo>
                  <a:lnTo>
                    <a:pt x="733" y="215"/>
                  </a:lnTo>
                  <a:lnTo>
                    <a:pt x="736" y="217"/>
                  </a:lnTo>
                  <a:lnTo>
                    <a:pt x="738" y="218"/>
                  </a:lnTo>
                  <a:lnTo>
                    <a:pt x="738" y="220"/>
                  </a:lnTo>
                  <a:lnTo>
                    <a:pt x="736" y="225"/>
                  </a:lnTo>
                  <a:lnTo>
                    <a:pt x="735" y="228"/>
                  </a:lnTo>
                  <a:lnTo>
                    <a:pt x="738" y="228"/>
                  </a:lnTo>
                  <a:lnTo>
                    <a:pt x="742" y="226"/>
                  </a:lnTo>
                  <a:lnTo>
                    <a:pt x="746" y="224"/>
                  </a:lnTo>
                  <a:lnTo>
                    <a:pt x="746" y="228"/>
                  </a:lnTo>
                  <a:lnTo>
                    <a:pt x="745" y="233"/>
                  </a:lnTo>
                  <a:lnTo>
                    <a:pt x="749" y="234"/>
                  </a:lnTo>
                  <a:lnTo>
                    <a:pt x="750" y="234"/>
                  </a:lnTo>
                  <a:lnTo>
                    <a:pt x="750" y="235"/>
                  </a:lnTo>
                  <a:lnTo>
                    <a:pt x="754" y="239"/>
                  </a:lnTo>
                  <a:lnTo>
                    <a:pt x="758" y="242"/>
                  </a:lnTo>
                  <a:lnTo>
                    <a:pt x="763" y="242"/>
                  </a:lnTo>
                  <a:lnTo>
                    <a:pt x="767" y="238"/>
                  </a:lnTo>
                  <a:lnTo>
                    <a:pt x="772" y="234"/>
                  </a:lnTo>
                  <a:lnTo>
                    <a:pt x="773" y="233"/>
                  </a:lnTo>
                  <a:lnTo>
                    <a:pt x="779" y="231"/>
                  </a:lnTo>
                  <a:lnTo>
                    <a:pt x="780" y="231"/>
                  </a:lnTo>
                  <a:lnTo>
                    <a:pt x="785" y="229"/>
                  </a:lnTo>
                  <a:lnTo>
                    <a:pt x="790" y="227"/>
                  </a:lnTo>
                  <a:lnTo>
                    <a:pt x="791" y="227"/>
                  </a:lnTo>
                  <a:lnTo>
                    <a:pt x="792" y="227"/>
                  </a:lnTo>
                  <a:lnTo>
                    <a:pt x="797" y="227"/>
                  </a:lnTo>
                  <a:lnTo>
                    <a:pt x="801" y="224"/>
                  </a:lnTo>
                  <a:lnTo>
                    <a:pt x="802" y="224"/>
                  </a:lnTo>
                  <a:lnTo>
                    <a:pt x="808" y="222"/>
                  </a:lnTo>
                  <a:lnTo>
                    <a:pt x="811" y="219"/>
                  </a:lnTo>
                  <a:lnTo>
                    <a:pt x="812" y="219"/>
                  </a:lnTo>
                  <a:lnTo>
                    <a:pt x="817" y="217"/>
                  </a:lnTo>
                  <a:lnTo>
                    <a:pt x="818" y="216"/>
                  </a:lnTo>
                  <a:lnTo>
                    <a:pt x="817" y="215"/>
                  </a:lnTo>
                  <a:lnTo>
                    <a:pt x="814" y="213"/>
                  </a:lnTo>
                  <a:lnTo>
                    <a:pt x="817" y="211"/>
                  </a:lnTo>
                  <a:lnTo>
                    <a:pt x="821" y="207"/>
                  </a:lnTo>
                  <a:lnTo>
                    <a:pt x="821" y="202"/>
                  </a:lnTo>
                  <a:lnTo>
                    <a:pt x="822" y="196"/>
                  </a:lnTo>
                  <a:lnTo>
                    <a:pt x="822" y="195"/>
                  </a:lnTo>
                  <a:lnTo>
                    <a:pt x="825" y="190"/>
                  </a:lnTo>
                  <a:lnTo>
                    <a:pt x="826" y="188"/>
                  </a:lnTo>
                  <a:lnTo>
                    <a:pt x="828" y="188"/>
                  </a:lnTo>
                  <a:lnTo>
                    <a:pt x="831" y="189"/>
                  </a:lnTo>
                  <a:lnTo>
                    <a:pt x="832" y="186"/>
                  </a:lnTo>
                  <a:lnTo>
                    <a:pt x="832" y="185"/>
                  </a:lnTo>
                  <a:lnTo>
                    <a:pt x="833" y="185"/>
                  </a:lnTo>
                  <a:lnTo>
                    <a:pt x="837" y="180"/>
                  </a:lnTo>
                  <a:lnTo>
                    <a:pt x="838" y="179"/>
                  </a:lnTo>
                  <a:lnTo>
                    <a:pt x="840" y="180"/>
                  </a:lnTo>
                  <a:lnTo>
                    <a:pt x="846" y="183"/>
                  </a:lnTo>
                  <a:lnTo>
                    <a:pt x="851" y="186"/>
                  </a:lnTo>
                  <a:lnTo>
                    <a:pt x="855" y="185"/>
                  </a:lnTo>
                  <a:lnTo>
                    <a:pt x="857" y="182"/>
                  </a:lnTo>
                  <a:lnTo>
                    <a:pt x="857" y="175"/>
                  </a:lnTo>
                  <a:lnTo>
                    <a:pt x="858" y="174"/>
                  </a:lnTo>
                  <a:lnTo>
                    <a:pt x="860" y="169"/>
                  </a:lnTo>
                  <a:lnTo>
                    <a:pt x="860" y="167"/>
                  </a:lnTo>
                  <a:lnTo>
                    <a:pt x="862" y="167"/>
                  </a:lnTo>
                  <a:lnTo>
                    <a:pt x="869" y="167"/>
                  </a:lnTo>
                  <a:lnTo>
                    <a:pt x="877" y="168"/>
                  </a:lnTo>
                  <a:lnTo>
                    <a:pt x="883" y="169"/>
                  </a:lnTo>
                  <a:lnTo>
                    <a:pt x="884" y="169"/>
                  </a:lnTo>
                  <a:lnTo>
                    <a:pt x="885" y="169"/>
                  </a:lnTo>
                  <a:lnTo>
                    <a:pt x="887" y="172"/>
                  </a:lnTo>
                  <a:lnTo>
                    <a:pt x="889" y="169"/>
                  </a:lnTo>
                  <a:lnTo>
                    <a:pt x="893" y="165"/>
                  </a:lnTo>
                  <a:lnTo>
                    <a:pt x="895" y="164"/>
                  </a:lnTo>
                  <a:lnTo>
                    <a:pt x="897" y="165"/>
                  </a:lnTo>
                  <a:lnTo>
                    <a:pt x="901" y="167"/>
                  </a:lnTo>
                  <a:lnTo>
                    <a:pt x="905" y="167"/>
                  </a:lnTo>
                  <a:lnTo>
                    <a:pt x="907" y="167"/>
                  </a:lnTo>
                  <a:lnTo>
                    <a:pt x="908" y="169"/>
                  </a:lnTo>
                  <a:lnTo>
                    <a:pt x="909" y="171"/>
                  </a:lnTo>
                  <a:lnTo>
                    <a:pt x="911" y="169"/>
                  </a:lnTo>
                  <a:lnTo>
                    <a:pt x="912" y="169"/>
                  </a:lnTo>
                  <a:lnTo>
                    <a:pt x="919" y="168"/>
                  </a:lnTo>
                  <a:lnTo>
                    <a:pt x="920" y="168"/>
                  </a:lnTo>
                  <a:lnTo>
                    <a:pt x="925" y="170"/>
                  </a:lnTo>
                  <a:lnTo>
                    <a:pt x="926" y="170"/>
                  </a:lnTo>
                  <a:lnTo>
                    <a:pt x="931" y="173"/>
                  </a:lnTo>
                  <a:lnTo>
                    <a:pt x="934" y="176"/>
                  </a:lnTo>
                  <a:lnTo>
                    <a:pt x="937" y="173"/>
                  </a:lnTo>
                  <a:lnTo>
                    <a:pt x="938" y="173"/>
                  </a:lnTo>
                  <a:lnTo>
                    <a:pt x="939" y="173"/>
                  </a:lnTo>
                  <a:lnTo>
                    <a:pt x="944" y="173"/>
                  </a:lnTo>
                  <a:lnTo>
                    <a:pt x="945" y="173"/>
                  </a:lnTo>
                  <a:lnTo>
                    <a:pt x="950" y="174"/>
                  </a:lnTo>
                  <a:lnTo>
                    <a:pt x="954" y="171"/>
                  </a:lnTo>
                  <a:lnTo>
                    <a:pt x="959" y="168"/>
                  </a:lnTo>
                  <a:lnTo>
                    <a:pt x="960" y="167"/>
                  </a:lnTo>
                  <a:lnTo>
                    <a:pt x="961" y="167"/>
                  </a:lnTo>
                  <a:lnTo>
                    <a:pt x="966" y="168"/>
                  </a:lnTo>
                  <a:lnTo>
                    <a:pt x="971" y="167"/>
                  </a:lnTo>
                  <a:lnTo>
                    <a:pt x="976" y="165"/>
                  </a:lnTo>
                  <a:lnTo>
                    <a:pt x="982" y="163"/>
                  </a:lnTo>
                  <a:lnTo>
                    <a:pt x="987" y="161"/>
                  </a:lnTo>
                  <a:lnTo>
                    <a:pt x="988" y="161"/>
                  </a:lnTo>
                  <a:lnTo>
                    <a:pt x="989" y="161"/>
                  </a:lnTo>
                  <a:lnTo>
                    <a:pt x="994" y="162"/>
                  </a:lnTo>
                  <a:lnTo>
                    <a:pt x="998" y="161"/>
                  </a:lnTo>
                  <a:lnTo>
                    <a:pt x="1002" y="157"/>
                  </a:lnTo>
                  <a:lnTo>
                    <a:pt x="1003" y="156"/>
                  </a:lnTo>
                  <a:lnTo>
                    <a:pt x="1004" y="156"/>
                  </a:lnTo>
                  <a:lnTo>
                    <a:pt x="1009" y="156"/>
                  </a:lnTo>
                  <a:lnTo>
                    <a:pt x="1010" y="156"/>
                  </a:lnTo>
                  <a:lnTo>
                    <a:pt x="1010" y="157"/>
                  </a:lnTo>
                  <a:lnTo>
                    <a:pt x="1014" y="159"/>
                  </a:lnTo>
                  <a:lnTo>
                    <a:pt x="1017" y="157"/>
                  </a:lnTo>
                  <a:lnTo>
                    <a:pt x="1016" y="154"/>
                  </a:lnTo>
                  <a:lnTo>
                    <a:pt x="1015" y="149"/>
                  </a:lnTo>
                  <a:lnTo>
                    <a:pt x="1014" y="148"/>
                  </a:lnTo>
                  <a:lnTo>
                    <a:pt x="1015" y="147"/>
                  </a:lnTo>
                  <a:lnTo>
                    <a:pt x="1018" y="142"/>
                  </a:lnTo>
                  <a:lnTo>
                    <a:pt x="1021" y="137"/>
                  </a:lnTo>
                  <a:lnTo>
                    <a:pt x="1021" y="132"/>
                  </a:lnTo>
                  <a:lnTo>
                    <a:pt x="1021" y="131"/>
                  </a:lnTo>
                  <a:lnTo>
                    <a:pt x="1022" y="125"/>
                  </a:lnTo>
                  <a:lnTo>
                    <a:pt x="1023" y="124"/>
                  </a:lnTo>
                  <a:lnTo>
                    <a:pt x="1025" y="123"/>
                  </a:lnTo>
                  <a:lnTo>
                    <a:pt x="1031" y="122"/>
                  </a:lnTo>
                  <a:lnTo>
                    <a:pt x="1032" y="123"/>
                  </a:lnTo>
                  <a:lnTo>
                    <a:pt x="1037" y="125"/>
                  </a:lnTo>
                  <a:lnTo>
                    <a:pt x="1041" y="126"/>
                  </a:lnTo>
                  <a:lnTo>
                    <a:pt x="1046" y="125"/>
                  </a:lnTo>
                  <a:lnTo>
                    <a:pt x="1050" y="122"/>
                  </a:lnTo>
                  <a:lnTo>
                    <a:pt x="1050" y="121"/>
                  </a:lnTo>
                  <a:lnTo>
                    <a:pt x="1051" y="121"/>
                  </a:lnTo>
                  <a:lnTo>
                    <a:pt x="1056" y="120"/>
                  </a:lnTo>
                  <a:lnTo>
                    <a:pt x="1062" y="117"/>
                  </a:lnTo>
                  <a:lnTo>
                    <a:pt x="1063" y="117"/>
                  </a:lnTo>
                  <a:lnTo>
                    <a:pt x="1069" y="115"/>
                  </a:lnTo>
                  <a:lnTo>
                    <a:pt x="1070" y="114"/>
                  </a:lnTo>
                  <a:lnTo>
                    <a:pt x="1071" y="115"/>
                  </a:lnTo>
                  <a:lnTo>
                    <a:pt x="1076" y="117"/>
                  </a:lnTo>
                  <a:lnTo>
                    <a:pt x="1077" y="117"/>
                  </a:lnTo>
                  <a:lnTo>
                    <a:pt x="1080" y="120"/>
                  </a:lnTo>
                  <a:lnTo>
                    <a:pt x="1085" y="120"/>
                  </a:lnTo>
                  <a:lnTo>
                    <a:pt x="1086" y="120"/>
                  </a:lnTo>
                  <a:lnTo>
                    <a:pt x="1091" y="122"/>
                  </a:lnTo>
                  <a:lnTo>
                    <a:pt x="1097" y="124"/>
                  </a:lnTo>
                  <a:lnTo>
                    <a:pt x="1103" y="125"/>
                  </a:lnTo>
                  <a:lnTo>
                    <a:pt x="1104" y="126"/>
                  </a:lnTo>
                  <a:lnTo>
                    <a:pt x="1105" y="126"/>
                  </a:lnTo>
                  <a:lnTo>
                    <a:pt x="1110" y="131"/>
                  </a:lnTo>
                  <a:lnTo>
                    <a:pt x="1115" y="136"/>
                  </a:lnTo>
                  <a:lnTo>
                    <a:pt x="1115" y="137"/>
                  </a:lnTo>
                  <a:lnTo>
                    <a:pt x="1115" y="138"/>
                  </a:lnTo>
                  <a:lnTo>
                    <a:pt x="1115" y="143"/>
                  </a:lnTo>
                  <a:lnTo>
                    <a:pt x="1117" y="147"/>
                  </a:lnTo>
                  <a:lnTo>
                    <a:pt x="1122" y="150"/>
                  </a:lnTo>
                  <a:lnTo>
                    <a:pt x="1126" y="152"/>
                  </a:lnTo>
                  <a:lnTo>
                    <a:pt x="1132" y="153"/>
                  </a:lnTo>
                  <a:lnTo>
                    <a:pt x="1138" y="154"/>
                  </a:lnTo>
                  <a:lnTo>
                    <a:pt x="1140" y="154"/>
                  </a:lnTo>
                  <a:lnTo>
                    <a:pt x="1140" y="156"/>
                  </a:lnTo>
                  <a:lnTo>
                    <a:pt x="1141" y="162"/>
                  </a:lnTo>
                  <a:lnTo>
                    <a:pt x="1144" y="168"/>
                  </a:lnTo>
                  <a:lnTo>
                    <a:pt x="1144" y="169"/>
                  </a:lnTo>
                  <a:lnTo>
                    <a:pt x="1144" y="170"/>
                  </a:lnTo>
                  <a:lnTo>
                    <a:pt x="1141" y="177"/>
                  </a:lnTo>
                  <a:lnTo>
                    <a:pt x="1139" y="182"/>
                  </a:lnTo>
                  <a:lnTo>
                    <a:pt x="1139" y="187"/>
                  </a:lnTo>
                  <a:lnTo>
                    <a:pt x="1140" y="194"/>
                  </a:lnTo>
                  <a:lnTo>
                    <a:pt x="1140" y="195"/>
                  </a:lnTo>
                  <a:lnTo>
                    <a:pt x="1137" y="202"/>
                  </a:lnTo>
                  <a:lnTo>
                    <a:pt x="1135" y="206"/>
                  </a:lnTo>
                  <a:lnTo>
                    <a:pt x="1136" y="213"/>
                  </a:lnTo>
                  <a:lnTo>
                    <a:pt x="1138" y="218"/>
                  </a:lnTo>
                  <a:lnTo>
                    <a:pt x="1138" y="219"/>
                  </a:lnTo>
                  <a:lnTo>
                    <a:pt x="1138" y="225"/>
                  </a:lnTo>
                  <a:lnTo>
                    <a:pt x="1138" y="226"/>
                  </a:lnTo>
                  <a:lnTo>
                    <a:pt x="1136" y="231"/>
                  </a:lnTo>
                  <a:lnTo>
                    <a:pt x="1136" y="232"/>
                  </a:lnTo>
                  <a:lnTo>
                    <a:pt x="1134" y="237"/>
                  </a:lnTo>
                  <a:lnTo>
                    <a:pt x="1131" y="243"/>
                  </a:lnTo>
                  <a:lnTo>
                    <a:pt x="1125" y="254"/>
                  </a:lnTo>
                  <a:lnTo>
                    <a:pt x="1121" y="261"/>
                  </a:lnTo>
                  <a:lnTo>
                    <a:pt x="1118" y="266"/>
                  </a:lnTo>
                  <a:lnTo>
                    <a:pt x="1117" y="271"/>
                  </a:lnTo>
                  <a:lnTo>
                    <a:pt x="1115" y="276"/>
                  </a:lnTo>
                  <a:lnTo>
                    <a:pt x="1115" y="277"/>
                  </a:lnTo>
                  <a:lnTo>
                    <a:pt x="1112" y="282"/>
                  </a:lnTo>
                  <a:lnTo>
                    <a:pt x="1110" y="286"/>
                  </a:lnTo>
                  <a:lnTo>
                    <a:pt x="1110" y="291"/>
                  </a:lnTo>
                  <a:lnTo>
                    <a:pt x="1111" y="297"/>
                  </a:lnTo>
                  <a:lnTo>
                    <a:pt x="1111" y="298"/>
                  </a:lnTo>
                  <a:lnTo>
                    <a:pt x="1105" y="309"/>
                  </a:lnTo>
                  <a:lnTo>
                    <a:pt x="1103" y="314"/>
                  </a:lnTo>
                  <a:lnTo>
                    <a:pt x="1099" y="320"/>
                  </a:lnTo>
                  <a:lnTo>
                    <a:pt x="1098" y="326"/>
                  </a:lnTo>
                  <a:lnTo>
                    <a:pt x="1097" y="332"/>
                  </a:lnTo>
                  <a:lnTo>
                    <a:pt x="1097" y="333"/>
                  </a:lnTo>
                  <a:lnTo>
                    <a:pt x="1096" y="334"/>
                  </a:lnTo>
                  <a:lnTo>
                    <a:pt x="1090" y="338"/>
                  </a:lnTo>
                  <a:lnTo>
                    <a:pt x="1088" y="342"/>
                  </a:lnTo>
                  <a:lnTo>
                    <a:pt x="1084" y="350"/>
                  </a:lnTo>
                  <a:lnTo>
                    <a:pt x="1081" y="354"/>
                  </a:lnTo>
                  <a:lnTo>
                    <a:pt x="1081" y="359"/>
                  </a:lnTo>
                  <a:lnTo>
                    <a:pt x="1080" y="365"/>
                  </a:lnTo>
                  <a:lnTo>
                    <a:pt x="1080" y="366"/>
                  </a:lnTo>
                  <a:lnTo>
                    <a:pt x="1079" y="367"/>
                  </a:lnTo>
                  <a:lnTo>
                    <a:pt x="1076" y="371"/>
                  </a:lnTo>
                  <a:lnTo>
                    <a:pt x="1073" y="376"/>
                  </a:lnTo>
                  <a:lnTo>
                    <a:pt x="1070" y="380"/>
                  </a:lnTo>
                  <a:lnTo>
                    <a:pt x="1071" y="385"/>
                  </a:lnTo>
                  <a:lnTo>
                    <a:pt x="1071" y="386"/>
                  </a:lnTo>
                  <a:lnTo>
                    <a:pt x="1070" y="386"/>
                  </a:lnTo>
                  <a:lnTo>
                    <a:pt x="1067" y="392"/>
                  </a:lnTo>
                  <a:lnTo>
                    <a:pt x="1066" y="394"/>
                  </a:lnTo>
                  <a:lnTo>
                    <a:pt x="1064" y="393"/>
                  </a:lnTo>
                  <a:lnTo>
                    <a:pt x="1058" y="391"/>
                  </a:lnTo>
                  <a:lnTo>
                    <a:pt x="1053" y="390"/>
                  </a:lnTo>
                  <a:lnTo>
                    <a:pt x="1047" y="388"/>
                  </a:lnTo>
                  <a:lnTo>
                    <a:pt x="1042" y="386"/>
                  </a:lnTo>
                  <a:lnTo>
                    <a:pt x="1029" y="382"/>
                  </a:lnTo>
                  <a:lnTo>
                    <a:pt x="1021" y="378"/>
                  </a:lnTo>
                  <a:lnTo>
                    <a:pt x="1016" y="375"/>
                  </a:lnTo>
                  <a:lnTo>
                    <a:pt x="1011" y="373"/>
                  </a:lnTo>
                  <a:lnTo>
                    <a:pt x="1006" y="373"/>
                  </a:lnTo>
                  <a:lnTo>
                    <a:pt x="1005" y="373"/>
                  </a:lnTo>
                  <a:lnTo>
                    <a:pt x="1001" y="371"/>
                  </a:lnTo>
                  <a:lnTo>
                    <a:pt x="996" y="372"/>
                  </a:lnTo>
                  <a:lnTo>
                    <a:pt x="990" y="374"/>
                  </a:lnTo>
                  <a:lnTo>
                    <a:pt x="985" y="376"/>
                  </a:lnTo>
                  <a:lnTo>
                    <a:pt x="984" y="376"/>
                  </a:lnTo>
                  <a:lnTo>
                    <a:pt x="979" y="378"/>
                  </a:lnTo>
                  <a:lnTo>
                    <a:pt x="974" y="380"/>
                  </a:lnTo>
                  <a:lnTo>
                    <a:pt x="968" y="381"/>
                  </a:lnTo>
                  <a:lnTo>
                    <a:pt x="962" y="383"/>
                  </a:lnTo>
                  <a:lnTo>
                    <a:pt x="961" y="383"/>
                  </a:lnTo>
                  <a:lnTo>
                    <a:pt x="960" y="382"/>
                  </a:lnTo>
                  <a:lnTo>
                    <a:pt x="956" y="379"/>
                  </a:lnTo>
                  <a:lnTo>
                    <a:pt x="954" y="378"/>
                  </a:lnTo>
                  <a:lnTo>
                    <a:pt x="954" y="376"/>
                  </a:lnTo>
                  <a:lnTo>
                    <a:pt x="955" y="372"/>
                  </a:lnTo>
                  <a:lnTo>
                    <a:pt x="954" y="370"/>
                  </a:lnTo>
                  <a:lnTo>
                    <a:pt x="950" y="371"/>
                  </a:lnTo>
                  <a:lnTo>
                    <a:pt x="950" y="372"/>
                  </a:lnTo>
                  <a:lnTo>
                    <a:pt x="949" y="372"/>
                  </a:lnTo>
                  <a:lnTo>
                    <a:pt x="943" y="370"/>
                  </a:lnTo>
                  <a:lnTo>
                    <a:pt x="938" y="368"/>
                  </a:lnTo>
                  <a:lnTo>
                    <a:pt x="934" y="371"/>
                  </a:lnTo>
                  <a:lnTo>
                    <a:pt x="934" y="372"/>
                  </a:lnTo>
                  <a:lnTo>
                    <a:pt x="929" y="374"/>
                  </a:lnTo>
                  <a:lnTo>
                    <a:pt x="928" y="374"/>
                  </a:lnTo>
                  <a:lnTo>
                    <a:pt x="923" y="376"/>
                  </a:lnTo>
                  <a:lnTo>
                    <a:pt x="922" y="376"/>
                  </a:lnTo>
                  <a:lnTo>
                    <a:pt x="916" y="376"/>
                  </a:lnTo>
                  <a:lnTo>
                    <a:pt x="911" y="376"/>
                  </a:lnTo>
                  <a:lnTo>
                    <a:pt x="906" y="379"/>
                  </a:lnTo>
                  <a:lnTo>
                    <a:pt x="905" y="380"/>
                  </a:lnTo>
                  <a:lnTo>
                    <a:pt x="900" y="381"/>
                  </a:lnTo>
                  <a:lnTo>
                    <a:pt x="899" y="383"/>
                  </a:lnTo>
                  <a:lnTo>
                    <a:pt x="902" y="387"/>
                  </a:lnTo>
                  <a:lnTo>
                    <a:pt x="903" y="389"/>
                  </a:lnTo>
                  <a:lnTo>
                    <a:pt x="901" y="391"/>
                  </a:lnTo>
                  <a:lnTo>
                    <a:pt x="897" y="395"/>
                  </a:lnTo>
                  <a:lnTo>
                    <a:pt x="896" y="395"/>
                  </a:lnTo>
                  <a:lnTo>
                    <a:pt x="895" y="395"/>
                  </a:lnTo>
                  <a:lnTo>
                    <a:pt x="890" y="396"/>
                  </a:lnTo>
                  <a:lnTo>
                    <a:pt x="889" y="396"/>
                  </a:lnTo>
                  <a:lnTo>
                    <a:pt x="884" y="396"/>
                  </a:lnTo>
                  <a:lnTo>
                    <a:pt x="882" y="399"/>
                  </a:lnTo>
                  <a:lnTo>
                    <a:pt x="882" y="400"/>
                  </a:lnTo>
                  <a:lnTo>
                    <a:pt x="877" y="404"/>
                  </a:lnTo>
                  <a:lnTo>
                    <a:pt x="877" y="405"/>
                  </a:lnTo>
                  <a:lnTo>
                    <a:pt x="875" y="405"/>
                  </a:lnTo>
                  <a:lnTo>
                    <a:pt x="873" y="405"/>
                  </a:lnTo>
                  <a:lnTo>
                    <a:pt x="873" y="408"/>
                  </a:lnTo>
                  <a:lnTo>
                    <a:pt x="877" y="412"/>
                  </a:lnTo>
                  <a:lnTo>
                    <a:pt x="879" y="415"/>
                  </a:lnTo>
                  <a:lnTo>
                    <a:pt x="874" y="416"/>
                  </a:lnTo>
                  <a:lnTo>
                    <a:pt x="869" y="417"/>
                  </a:lnTo>
                  <a:lnTo>
                    <a:pt x="864" y="417"/>
                  </a:lnTo>
                  <a:lnTo>
                    <a:pt x="860" y="420"/>
                  </a:lnTo>
                  <a:lnTo>
                    <a:pt x="855" y="423"/>
                  </a:lnTo>
                  <a:lnTo>
                    <a:pt x="854" y="424"/>
                  </a:lnTo>
                  <a:lnTo>
                    <a:pt x="853" y="424"/>
                  </a:lnTo>
                  <a:lnTo>
                    <a:pt x="848" y="423"/>
                  </a:lnTo>
                  <a:lnTo>
                    <a:pt x="843" y="424"/>
                  </a:lnTo>
                  <a:lnTo>
                    <a:pt x="842" y="424"/>
                  </a:lnTo>
                  <a:lnTo>
                    <a:pt x="837" y="423"/>
                  </a:lnTo>
                  <a:lnTo>
                    <a:pt x="833" y="425"/>
                  </a:lnTo>
                  <a:lnTo>
                    <a:pt x="829" y="428"/>
                  </a:lnTo>
                  <a:lnTo>
                    <a:pt x="829" y="429"/>
                  </a:lnTo>
                  <a:lnTo>
                    <a:pt x="828" y="429"/>
                  </a:lnTo>
                  <a:lnTo>
                    <a:pt x="808" y="433"/>
                  </a:lnTo>
                  <a:lnTo>
                    <a:pt x="807" y="433"/>
                  </a:lnTo>
                  <a:lnTo>
                    <a:pt x="801" y="434"/>
                  </a:lnTo>
                  <a:lnTo>
                    <a:pt x="800" y="434"/>
                  </a:lnTo>
                  <a:lnTo>
                    <a:pt x="799" y="433"/>
                  </a:lnTo>
                  <a:lnTo>
                    <a:pt x="793" y="426"/>
                  </a:lnTo>
                  <a:lnTo>
                    <a:pt x="784" y="424"/>
                  </a:lnTo>
                  <a:lnTo>
                    <a:pt x="778" y="427"/>
                  </a:lnTo>
                  <a:lnTo>
                    <a:pt x="777" y="427"/>
                  </a:lnTo>
                  <a:lnTo>
                    <a:pt x="776" y="427"/>
                  </a:lnTo>
                  <a:lnTo>
                    <a:pt x="769" y="425"/>
                  </a:lnTo>
                  <a:lnTo>
                    <a:pt x="768" y="425"/>
                  </a:lnTo>
                  <a:lnTo>
                    <a:pt x="767" y="425"/>
                  </a:lnTo>
                  <a:lnTo>
                    <a:pt x="765" y="422"/>
                  </a:lnTo>
                  <a:lnTo>
                    <a:pt x="761" y="423"/>
                  </a:lnTo>
                  <a:lnTo>
                    <a:pt x="758" y="425"/>
                  </a:lnTo>
                  <a:lnTo>
                    <a:pt x="757" y="430"/>
                  </a:lnTo>
                  <a:lnTo>
                    <a:pt x="757" y="431"/>
                  </a:lnTo>
                  <a:lnTo>
                    <a:pt x="755" y="436"/>
                  </a:lnTo>
                  <a:lnTo>
                    <a:pt x="754" y="438"/>
                  </a:lnTo>
                  <a:lnTo>
                    <a:pt x="752" y="438"/>
                  </a:lnTo>
                  <a:lnTo>
                    <a:pt x="747" y="438"/>
                  </a:lnTo>
                  <a:lnTo>
                    <a:pt x="746" y="438"/>
                  </a:lnTo>
                  <a:lnTo>
                    <a:pt x="745" y="437"/>
                  </a:lnTo>
                  <a:lnTo>
                    <a:pt x="739" y="433"/>
                  </a:lnTo>
                  <a:lnTo>
                    <a:pt x="738" y="433"/>
                  </a:lnTo>
                  <a:lnTo>
                    <a:pt x="738" y="432"/>
                  </a:lnTo>
                  <a:lnTo>
                    <a:pt x="736" y="426"/>
                  </a:lnTo>
                  <a:lnTo>
                    <a:pt x="732" y="424"/>
                  </a:lnTo>
                  <a:lnTo>
                    <a:pt x="731" y="424"/>
                  </a:lnTo>
                  <a:lnTo>
                    <a:pt x="730" y="423"/>
                  </a:lnTo>
                  <a:lnTo>
                    <a:pt x="729" y="416"/>
                  </a:lnTo>
                  <a:lnTo>
                    <a:pt x="726" y="413"/>
                  </a:lnTo>
                  <a:lnTo>
                    <a:pt x="722" y="413"/>
                  </a:lnTo>
                  <a:lnTo>
                    <a:pt x="718" y="415"/>
                  </a:lnTo>
                  <a:lnTo>
                    <a:pt x="714" y="417"/>
                  </a:lnTo>
                  <a:lnTo>
                    <a:pt x="713" y="413"/>
                  </a:lnTo>
                  <a:lnTo>
                    <a:pt x="713" y="409"/>
                  </a:lnTo>
                  <a:lnTo>
                    <a:pt x="709" y="406"/>
                  </a:lnTo>
                  <a:lnTo>
                    <a:pt x="705" y="408"/>
                  </a:lnTo>
                  <a:lnTo>
                    <a:pt x="700" y="410"/>
                  </a:lnTo>
                  <a:lnTo>
                    <a:pt x="700" y="406"/>
                  </a:lnTo>
                  <a:lnTo>
                    <a:pt x="700" y="401"/>
                  </a:lnTo>
                  <a:lnTo>
                    <a:pt x="698" y="395"/>
                  </a:lnTo>
                  <a:lnTo>
                    <a:pt x="694" y="391"/>
                  </a:lnTo>
                  <a:lnTo>
                    <a:pt x="691" y="384"/>
                  </a:lnTo>
                  <a:lnTo>
                    <a:pt x="688" y="380"/>
                  </a:lnTo>
                  <a:lnTo>
                    <a:pt x="680" y="374"/>
                  </a:lnTo>
                  <a:lnTo>
                    <a:pt x="675" y="371"/>
                  </a:lnTo>
                  <a:lnTo>
                    <a:pt x="671" y="367"/>
                  </a:lnTo>
                  <a:lnTo>
                    <a:pt x="666" y="366"/>
                  </a:lnTo>
                  <a:lnTo>
                    <a:pt x="665" y="366"/>
                  </a:lnTo>
                  <a:lnTo>
                    <a:pt x="665" y="365"/>
                  </a:lnTo>
                  <a:lnTo>
                    <a:pt x="660" y="360"/>
                  </a:lnTo>
                  <a:lnTo>
                    <a:pt x="659" y="359"/>
                  </a:lnTo>
                  <a:lnTo>
                    <a:pt x="659" y="358"/>
                  </a:lnTo>
                  <a:lnTo>
                    <a:pt x="659" y="354"/>
                  </a:lnTo>
                  <a:lnTo>
                    <a:pt x="656" y="353"/>
                  </a:lnTo>
                  <a:lnTo>
                    <a:pt x="650" y="354"/>
                  </a:lnTo>
                  <a:lnTo>
                    <a:pt x="645" y="354"/>
                  </a:lnTo>
                  <a:lnTo>
                    <a:pt x="643" y="357"/>
                  </a:lnTo>
                  <a:lnTo>
                    <a:pt x="642" y="358"/>
                  </a:lnTo>
                  <a:lnTo>
                    <a:pt x="637" y="361"/>
                  </a:lnTo>
                  <a:lnTo>
                    <a:pt x="634" y="362"/>
                  </a:lnTo>
                  <a:lnTo>
                    <a:pt x="633" y="359"/>
                  </a:lnTo>
                  <a:lnTo>
                    <a:pt x="631" y="355"/>
                  </a:lnTo>
                  <a:lnTo>
                    <a:pt x="626" y="355"/>
                  </a:lnTo>
                  <a:lnTo>
                    <a:pt x="623" y="355"/>
                  </a:lnTo>
                  <a:lnTo>
                    <a:pt x="624" y="351"/>
                  </a:lnTo>
                  <a:lnTo>
                    <a:pt x="626" y="346"/>
                  </a:lnTo>
                  <a:lnTo>
                    <a:pt x="624" y="341"/>
                  </a:lnTo>
                  <a:lnTo>
                    <a:pt x="621" y="336"/>
                  </a:lnTo>
                  <a:lnTo>
                    <a:pt x="618" y="331"/>
                  </a:lnTo>
                  <a:lnTo>
                    <a:pt x="614" y="331"/>
                  </a:lnTo>
                  <a:lnTo>
                    <a:pt x="610" y="333"/>
                  </a:lnTo>
                  <a:lnTo>
                    <a:pt x="609" y="337"/>
                  </a:lnTo>
                  <a:lnTo>
                    <a:pt x="606" y="344"/>
                  </a:lnTo>
                  <a:lnTo>
                    <a:pt x="606" y="345"/>
                  </a:lnTo>
                  <a:lnTo>
                    <a:pt x="603" y="351"/>
                  </a:lnTo>
                  <a:lnTo>
                    <a:pt x="602" y="351"/>
                  </a:lnTo>
                  <a:lnTo>
                    <a:pt x="597" y="355"/>
                  </a:lnTo>
                  <a:lnTo>
                    <a:pt x="592" y="359"/>
                  </a:lnTo>
                  <a:lnTo>
                    <a:pt x="588" y="363"/>
                  </a:lnTo>
                  <a:lnTo>
                    <a:pt x="584" y="368"/>
                  </a:lnTo>
                  <a:lnTo>
                    <a:pt x="580" y="372"/>
                  </a:lnTo>
                  <a:lnTo>
                    <a:pt x="577" y="377"/>
                  </a:lnTo>
                  <a:lnTo>
                    <a:pt x="576" y="378"/>
                  </a:lnTo>
                  <a:lnTo>
                    <a:pt x="574" y="378"/>
                  </a:lnTo>
                  <a:lnTo>
                    <a:pt x="568" y="377"/>
                  </a:lnTo>
                  <a:lnTo>
                    <a:pt x="563" y="379"/>
                  </a:lnTo>
                  <a:lnTo>
                    <a:pt x="558" y="379"/>
                  </a:lnTo>
                  <a:lnTo>
                    <a:pt x="554" y="382"/>
                  </a:lnTo>
                  <a:lnTo>
                    <a:pt x="554" y="383"/>
                  </a:lnTo>
                  <a:lnTo>
                    <a:pt x="549" y="386"/>
                  </a:lnTo>
                  <a:lnTo>
                    <a:pt x="547" y="390"/>
                  </a:lnTo>
                  <a:lnTo>
                    <a:pt x="544" y="396"/>
                  </a:lnTo>
                  <a:lnTo>
                    <a:pt x="543" y="397"/>
                  </a:lnTo>
                  <a:lnTo>
                    <a:pt x="542" y="397"/>
                  </a:lnTo>
                  <a:lnTo>
                    <a:pt x="537" y="399"/>
                  </a:lnTo>
                  <a:lnTo>
                    <a:pt x="531" y="403"/>
                  </a:lnTo>
                  <a:lnTo>
                    <a:pt x="527" y="406"/>
                  </a:lnTo>
                  <a:lnTo>
                    <a:pt x="527" y="402"/>
                  </a:lnTo>
                  <a:lnTo>
                    <a:pt x="525" y="395"/>
                  </a:lnTo>
                  <a:lnTo>
                    <a:pt x="520" y="383"/>
                  </a:lnTo>
                  <a:lnTo>
                    <a:pt x="518" y="377"/>
                  </a:lnTo>
                  <a:lnTo>
                    <a:pt x="518" y="376"/>
                  </a:lnTo>
                  <a:lnTo>
                    <a:pt x="519" y="371"/>
                  </a:lnTo>
                  <a:lnTo>
                    <a:pt x="516" y="368"/>
                  </a:lnTo>
                  <a:lnTo>
                    <a:pt x="515" y="367"/>
                  </a:lnTo>
                  <a:lnTo>
                    <a:pt x="515" y="366"/>
                  </a:lnTo>
                  <a:lnTo>
                    <a:pt x="516" y="361"/>
                  </a:lnTo>
                  <a:lnTo>
                    <a:pt x="515" y="355"/>
                  </a:lnTo>
                  <a:lnTo>
                    <a:pt x="515" y="353"/>
                  </a:lnTo>
                  <a:lnTo>
                    <a:pt x="517" y="352"/>
                  </a:lnTo>
                  <a:lnTo>
                    <a:pt x="520" y="350"/>
                  </a:lnTo>
                  <a:lnTo>
                    <a:pt x="520" y="346"/>
                  </a:lnTo>
                  <a:lnTo>
                    <a:pt x="519" y="343"/>
                  </a:lnTo>
                  <a:lnTo>
                    <a:pt x="514" y="343"/>
                  </a:lnTo>
                  <a:lnTo>
                    <a:pt x="508" y="348"/>
                  </a:lnTo>
                  <a:lnTo>
                    <a:pt x="507" y="349"/>
                  </a:lnTo>
                  <a:lnTo>
                    <a:pt x="506" y="348"/>
                  </a:lnTo>
                  <a:lnTo>
                    <a:pt x="498" y="347"/>
                  </a:lnTo>
                  <a:lnTo>
                    <a:pt x="497" y="346"/>
                  </a:lnTo>
                  <a:lnTo>
                    <a:pt x="492" y="343"/>
                  </a:lnTo>
                  <a:lnTo>
                    <a:pt x="492" y="342"/>
                  </a:lnTo>
                  <a:lnTo>
                    <a:pt x="486" y="336"/>
                  </a:lnTo>
                  <a:lnTo>
                    <a:pt x="486" y="335"/>
                  </a:lnTo>
                  <a:lnTo>
                    <a:pt x="484" y="329"/>
                  </a:lnTo>
                  <a:lnTo>
                    <a:pt x="483" y="328"/>
                  </a:lnTo>
                  <a:lnTo>
                    <a:pt x="484" y="326"/>
                  </a:lnTo>
                  <a:lnTo>
                    <a:pt x="487" y="321"/>
                  </a:lnTo>
                  <a:lnTo>
                    <a:pt x="488" y="321"/>
                  </a:lnTo>
                  <a:lnTo>
                    <a:pt x="492" y="318"/>
                  </a:lnTo>
                  <a:lnTo>
                    <a:pt x="493" y="314"/>
                  </a:lnTo>
                  <a:lnTo>
                    <a:pt x="489" y="311"/>
                  </a:lnTo>
                  <a:lnTo>
                    <a:pt x="484" y="309"/>
                  </a:lnTo>
                  <a:lnTo>
                    <a:pt x="480" y="310"/>
                  </a:lnTo>
                  <a:lnTo>
                    <a:pt x="477" y="314"/>
                  </a:lnTo>
                  <a:lnTo>
                    <a:pt x="474" y="321"/>
                  </a:lnTo>
                  <a:lnTo>
                    <a:pt x="474" y="327"/>
                  </a:lnTo>
                  <a:lnTo>
                    <a:pt x="473" y="328"/>
                  </a:lnTo>
                  <a:lnTo>
                    <a:pt x="470" y="333"/>
                  </a:lnTo>
                  <a:lnTo>
                    <a:pt x="470" y="334"/>
                  </a:lnTo>
                  <a:lnTo>
                    <a:pt x="468" y="334"/>
                  </a:lnTo>
                  <a:lnTo>
                    <a:pt x="462" y="334"/>
                  </a:lnTo>
                  <a:lnTo>
                    <a:pt x="461" y="334"/>
                  </a:lnTo>
                  <a:lnTo>
                    <a:pt x="460" y="334"/>
                  </a:lnTo>
                  <a:lnTo>
                    <a:pt x="456" y="329"/>
                  </a:lnTo>
                  <a:lnTo>
                    <a:pt x="456" y="328"/>
                  </a:lnTo>
                  <a:lnTo>
                    <a:pt x="454" y="323"/>
                  </a:lnTo>
                  <a:lnTo>
                    <a:pt x="454" y="322"/>
                  </a:lnTo>
                  <a:lnTo>
                    <a:pt x="454" y="315"/>
                  </a:lnTo>
                  <a:lnTo>
                    <a:pt x="453" y="311"/>
                  </a:lnTo>
                  <a:lnTo>
                    <a:pt x="448" y="308"/>
                  </a:lnTo>
                  <a:lnTo>
                    <a:pt x="448" y="307"/>
                  </a:lnTo>
                  <a:lnTo>
                    <a:pt x="444" y="303"/>
                  </a:lnTo>
                  <a:lnTo>
                    <a:pt x="440" y="299"/>
                  </a:lnTo>
                  <a:lnTo>
                    <a:pt x="434" y="296"/>
                  </a:lnTo>
                  <a:lnTo>
                    <a:pt x="428" y="295"/>
                  </a:lnTo>
                  <a:lnTo>
                    <a:pt x="422" y="296"/>
                  </a:lnTo>
                  <a:lnTo>
                    <a:pt x="416" y="297"/>
                  </a:lnTo>
                  <a:lnTo>
                    <a:pt x="415" y="297"/>
                  </a:lnTo>
                  <a:lnTo>
                    <a:pt x="414" y="297"/>
                  </a:lnTo>
                  <a:lnTo>
                    <a:pt x="409" y="295"/>
                  </a:lnTo>
                  <a:lnTo>
                    <a:pt x="408" y="294"/>
                  </a:lnTo>
                  <a:lnTo>
                    <a:pt x="408" y="293"/>
                  </a:lnTo>
                  <a:lnTo>
                    <a:pt x="405" y="289"/>
                  </a:lnTo>
                  <a:lnTo>
                    <a:pt x="401" y="285"/>
                  </a:lnTo>
                  <a:lnTo>
                    <a:pt x="396" y="282"/>
                  </a:lnTo>
                  <a:lnTo>
                    <a:pt x="388" y="279"/>
                  </a:lnTo>
                  <a:lnTo>
                    <a:pt x="380" y="277"/>
                  </a:lnTo>
                  <a:lnTo>
                    <a:pt x="375" y="275"/>
                  </a:lnTo>
                  <a:lnTo>
                    <a:pt x="369" y="275"/>
                  </a:lnTo>
                  <a:lnTo>
                    <a:pt x="368" y="275"/>
                  </a:lnTo>
                  <a:lnTo>
                    <a:pt x="367" y="274"/>
                  </a:lnTo>
                  <a:lnTo>
                    <a:pt x="363" y="270"/>
                  </a:lnTo>
                  <a:lnTo>
                    <a:pt x="362" y="269"/>
                  </a:lnTo>
                  <a:lnTo>
                    <a:pt x="362" y="268"/>
                  </a:lnTo>
                  <a:lnTo>
                    <a:pt x="362" y="262"/>
                  </a:lnTo>
                  <a:lnTo>
                    <a:pt x="362" y="257"/>
                  </a:lnTo>
                  <a:lnTo>
                    <a:pt x="359" y="251"/>
                  </a:lnTo>
                  <a:lnTo>
                    <a:pt x="357" y="248"/>
                  </a:lnTo>
                  <a:lnTo>
                    <a:pt x="352" y="247"/>
                  </a:lnTo>
                  <a:lnTo>
                    <a:pt x="352" y="246"/>
                  </a:lnTo>
                  <a:lnTo>
                    <a:pt x="351" y="246"/>
                  </a:lnTo>
                  <a:lnTo>
                    <a:pt x="346" y="244"/>
                  </a:lnTo>
                  <a:lnTo>
                    <a:pt x="346" y="243"/>
                  </a:lnTo>
                  <a:lnTo>
                    <a:pt x="342" y="241"/>
                  </a:lnTo>
                  <a:lnTo>
                    <a:pt x="338" y="242"/>
                  </a:lnTo>
                  <a:lnTo>
                    <a:pt x="333" y="244"/>
                  </a:lnTo>
                  <a:lnTo>
                    <a:pt x="328" y="249"/>
                  </a:lnTo>
                  <a:lnTo>
                    <a:pt x="327" y="249"/>
                  </a:lnTo>
                  <a:lnTo>
                    <a:pt x="321" y="250"/>
                  </a:lnTo>
                  <a:lnTo>
                    <a:pt x="316" y="253"/>
                  </a:lnTo>
                  <a:lnTo>
                    <a:pt x="308" y="256"/>
                  </a:lnTo>
                  <a:lnTo>
                    <a:pt x="303" y="258"/>
                  </a:lnTo>
                  <a:lnTo>
                    <a:pt x="302" y="258"/>
                  </a:lnTo>
                  <a:lnTo>
                    <a:pt x="296" y="259"/>
                  </a:lnTo>
                  <a:lnTo>
                    <a:pt x="293" y="258"/>
                  </a:lnTo>
                  <a:lnTo>
                    <a:pt x="292" y="264"/>
                  </a:lnTo>
                  <a:lnTo>
                    <a:pt x="293" y="270"/>
                  </a:lnTo>
                  <a:lnTo>
                    <a:pt x="293" y="276"/>
                  </a:lnTo>
                  <a:lnTo>
                    <a:pt x="293" y="278"/>
                  </a:lnTo>
                  <a:lnTo>
                    <a:pt x="292" y="279"/>
                  </a:lnTo>
                  <a:lnTo>
                    <a:pt x="287" y="282"/>
                  </a:lnTo>
                  <a:lnTo>
                    <a:pt x="286" y="282"/>
                  </a:lnTo>
                  <a:lnTo>
                    <a:pt x="285" y="282"/>
                  </a:lnTo>
                  <a:lnTo>
                    <a:pt x="279" y="281"/>
                  </a:lnTo>
                  <a:lnTo>
                    <a:pt x="273" y="282"/>
                  </a:lnTo>
                  <a:lnTo>
                    <a:pt x="272" y="282"/>
                  </a:lnTo>
                  <a:lnTo>
                    <a:pt x="265" y="283"/>
                  </a:lnTo>
                  <a:lnTo>
                    <a:pt x="258" y="283"/>
                  </a:lnTo>
                  <a:lnTo>
                    <a:pt x="254" y="283"/>
                  </a:lnTo>
                  <a:lnTo>
                    <a:pt x="254" y="289"/>
                  </a:lnTo>
                  <a:lnTo>
                    <a:pt x="256" y="295"/>
                  </a:lnTo>
                  <a:lnTo>
                    <a:pt x="256" y="296"/>
                  </a:lnTo>
                  <a:lnTo>
                    <a:pt x="255" y="303"/>
                  </a:lnTo>
                  <a:lnTo>
                    <a:pt x="254" y="304"/>
                  </a:lnTo>
                  <a:lnTo>
                    <a:pt x="249" y="309"/>
                  </a:lnTo>
                  <a:lnTo>
                    <a:pt x="245" y="314"/>
                  </a:lnTo>
                  <a:lnTo>
                    <a:pt x="242" y="318"/>
                  </a:lnTo>
                  <a:lnTo>
                    <a:pt x="242" y="319"/>
                  </a:lnTo>
                  <a:lnTo>
                    <a:pt x="241" y="319"/>
                  </a:lnTo>
                  <a:lnTo>
                    <a:pt x="236" y="322"/>
                  </a:lnTo>
                  <a:lnTo>
                    <a:pt x="235" y="322"/>
                  </a:lnTo>
                  <a:lnTo>
                    <a:pt x="226" y="322"/>
                  </a:lnTo>
                  <a:lnTo>
                    <a:pt x="220" y="322"/>
                  </a:lnTo>
                  <a:lnTo>
                    <a:pt x="215" y="325"/>
                  </a:lnTo>
                  <a:lnTo>
                    <a:pt x="209" y="328"/>
                  </a:lnTo>
                  <a:lnTo>
                    <a:pt x="209" y="329"/>
                  </a:lnTo>
                  <a:lnTo>
                    <a:pt x="208" y="329"/>
                  </a:lnTo>
                  <a:lnTo>
                    <a:pt x="202" y="328"/>
                  </a:lnTo>
                  <a:lnTo>
                    <a:pt x="201" y="328"/>
                  </a:lnTo>
                  <a:lnTo>
                    <a:pt x="200" y="327"/>
                  </a:lnTo>
                  <a:lnTo>
                    <a:pt x="196" y="323"/>
                  </a:lnTo>
                  <a:lnTo>
                    <a:pt x="192" y="319"/>
                  </a:lnTo>
                  <a:lnTo>
                    <a:pt x="189" y="318"/>
                  </a:lnTo>
                  <a:lnTo>
                    <a:pt x="185" y="320"/>
                  </a:lnTo>
                  <a:lnTo>
                    <a:pt x="182" y="326"/>
                  </a:lnTo>
                  <a:lnTo>
                    <a:pt x="181" y="331"/>
                  </a:lnTo>
                  <a:lnTo>
                    <a:pt x="182" y="337"/>
                  </a:lnTo>
                  <a:lnTo>
                    <a:pt x="182" y="338"/>
                  </a:lnTo>
                  <a:lnTo>
                    <a:pt x="179" y="345"/>
                  </a:lnTo>
                  <a:lnTo>
                    <a:pt x="178" y="350"/>
                  </a:lnTo>
                  <a:lnTo>
                    <a:pt x="178" y="351"/>
                  </a:lnTo>
                  <a:lnTo>
                    <a:pt x="177" y="351"/>
                  </a:lnTo>
                  <a:lnTo>
                    <a:pt x="175" y="356"/>
                  </a:lnTo>
                  <a:lnTo>
                    <a:pt x="172" y="360"/>
                  </a:lnTo>
                  <a:lnTo>
                    <a:pt x="172" y="366"/>
                  </a:lnTo>
                  <a:lnTo>
                    <a:pt x="172" y="367"/>
                  </a:lnTo>
                  <a:lnTo>
                    <a:pt x="171" y="367"/>
                  </a:lnTo>
                  <a:lnTo>
                    <a:pt x="167" y="371"/>
                  </a:lnTo>
                  <a:lnTo>
                    <a:pt x="166" y="373"/>
                  </a:lnTo>
                  <a:lnTo>
                    <a:pt x="164" y="372"/>
                  </a:lnTo>
                  <a:lnTo>
                    <a:pt x="158" y="371"/>
                  </a:lnTo>
                  <a:lnTo>
                    <a:pt x="157" y="371"/>
                  </a:lnTo>
                  <a:lnTo>
                    <a:pt x="157" y="370"/>
                  </a:lnTo>
                  <a:lnTo>
                    <a:pt x="155" y="368"/>
                  </a:lnTo>
                  <a:lnTo>
                    <a:pt x="150" y="373"/>
                  </a:lnTo>
                  <a:lnTo>
                    <a:pt x="146" y="377"/>
                  </a:lnTo>
                  <a:lnTo>
                    <a:pt x="144" y="379"/>
                  </a:lnTo>
                  <a:lnTo>
                    <a:pt x="142" y="378"/>
                  </a:lnTo>
                  <a:lnTo>
                    <a:pt x="138" y="375"/>
                  </a:lnTo>
                  <a:lnTo>
                    <a:pt x="135" y="377"/>
                  </a:lnTo>
                  <a:lnTo>
                    <a:pt x="132" y="382"/>
                  </a:lnTo>
                  <a:lnTo>
                    <a:pt x="131" y="383"/>
                  </a:lnTo>
                  <a:lnTo>
                    <a:pt x="130" y="383"/>
                  </a:lnTo>
                  <a:lnTo>
                    <a:pt x="125" y="384"/>
                  </a:lnTo>
                  <a:lnTo>
                    <a:pt x="119" y="386"/>
                  </a:lnTo>
                  <a:lnTo>
                    <a:pt x="118" y="386"/>
                  </a:lnTo>
                  <a:lnTo>
                    <a:pt x="117" y="386"/>
                  </a:lnTo>
                  <a:lnTo>
                    <a:pt x="112" y="384"/>
                  </a:lnTo>
                  <a:lnTo>
                    <a:pt x="103" y="380"/>
                  </a:lnTo>
                  <a:lnTo>
                    <a:pt x="97" y="377"/>
                  </a:lnTo>
                  <a:lnTo>
                    <a:pt x="92" y="378"/>
                  </a:lnTo>
                  <a:lnTo>
                    <a:pt x="90" y="376"/>
                  </a:lnTo>
                  <a:lnTo>
                    <a:pt x="89" y="374"/>
                  </a:lnTo>
                  <a:lnTo>
                    <a:pt x="92" y="369"/>
                  </a:lnTo>
                  <a:lnTo>
                    <a:pt x="95" y="365"/>
                  </a:lnTo>
                  <a:lnTo>
                    <a:pt x="95" y="360"/>
                  </a:lnTo>
                  <a:lnTo>
                    <a:pt x="97" y="355"/>
                  </a:lnTo>
                  <a:lnTo>
                    <a:pt x="97" y="349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104" y="346"/>
                  </a:lnTo>
                  <a:lnTo>
                    <a:pt x="107" y="344"/>
                  </a:lnTo>
                  <a:lnTo>
                    <a:pt x="106" y="340"/>
                  </a:lnTo>
                  <a:lnTo>
                    <a:pt x="106" y="339"/>
                  </a:lnTo>
                  <a:lnTo>
                    <a:pt x="108" y="333"/>
                  </a:lnTo>
                  <a:lnTo>
                    <a:pt x="110" y="329"/>
                  </a:lnTo>
                  <a:lnTo>
                    <a:pt x="109" y="324"/>
                  </a:lnTo>
                  <a:lnTo>
                    <a:pt x="104" y="323"/>
                  </a:lnTo>
                  <a:lnTo>
                    <a:pt x="103" y="322"/>
                  </a:lnTo>
                  <a:lnTo>
                    <a:pt x="99" y="319"/>
                  </a:lnTo>
                  <a:lnTo>
                    <a:pt x="94" y="316"/>
                  </a:lnTo>
                  <a:lnTo>
                    <a:pt x="89" y="314"/>
                  </a:lnTo>
                  <a:lnTo>
                    <a:pt x="88" y="314"/>
                  </a:lnTo>
                  <a:lnTo>
                    <a:pt x="88" y="312"/>
                  </a:lnTo>
                  <a:lnTo>
                    <a:pt x="86" y="307"/>
                  </a:lnTo>
                  <a:lnTo>
                    <a:pt x="85" y="306"/>
                  </a:lnTo>
                  <a:lnTo>
                    <a:pt x="84" y="301"/>
                  </a:lnTo>
                  <a:lnTo>
                    <a:pt x="83" y="295"/>
                  </a:lnTo>
                  <a:lnTo>
                    <a:pt x="82" y="287"/>
                  </a:lnTo>
                  <a:lnTo>
                    <a:pt x="80" y="282"/>
                  </a:lnTo>
                  <a:lnTo>
                    <a:pt x="77" y="277"/>
                  </a:lnTo>
                  <a:lnTo>
                    <a:pt x="76" y="277"/>
                  </a:lnTo>
                  <a:lnTo>
                    <a:pt x="76" y="276"/>
                  </a:lnTo>
                  <a:lnTo>
                    <a:pt x="75" y="271"/>
                  </a:lnTo>
                  <a:lnTo>
                    <a:pt x="73" y="267"/>
                  </a:lnTo>
                  <a:lnTo>
                    <a:pt x="69" y="268"/>
                  </a:lnTo>
                  <a:lnTo>
                    <a:pt x="67" y="268"/>
                  </a:lnTo>
                  <a:lnTo>
                    <a:pt x="67" y="267"/>
                  </a:lnTo>
                  <a:lnTo>
                    <a:pt x="64" y="264"/>
                  </a:lnTo>
                  <a:lnTo>
                    <a:pt x="59" y="265"/>
                  </a:lnTo>
                  <a:lnTo>
                    <a:pt x="57" y="265"/>
                  </a:lnTo>
                  <a:lnTo>
                    <a:pt x="56" y="263"/>
                  </a:lnTo>
                  <a:lnTo>
                    <a:pt x="54" y="259"/>
                  </a:lnTo>
                  <a:lnTo>
                    <a:pt x="51" y="256"/>
                  </a:lnTo>
                  <a:lnTo>
                    <a:pt x="46" y="255"/>
                  </a:lnTo>
                  <a:lnTo>
                    <a:pt x="45" y="254"/>
                  </a:lnTo>
                  <a:lnTo>
                    <a:pt x="41" y="251"/>
                  </a:lnTo>
                  <a:lnTo>
                    <a:pt x="40" y="251"/>
                  </a:lnTo>
                  <a:lnTo>
                    <a:pt x="37" y="246"/>
                  </a:lnTo>
                  <a:lnTo>
                    <a:pt x="36" y="244"/>
                  </a:lnTo>
                  <a:lnTo>
                    <a:pt x="37" y="243"/>
                  </a:lnTo>
                  <a:lnTo>
                    <a:pt x="38" y="241"/>
                  </a:lnTo>
                  <a:lnTo>
                    <a:pt x="35" y="240"/>
                  </a:lnTo>
                  <a:lnTo>
                    <a:pt x="30" y="240"/>
                  </a:lnTo>
                  <a:lnTo>
                    <a:pt x="29" y="240"/>
                  </a:lnTo>
                  <a:lnTo>
                    <a:pt x="24" y="239"/>
                  </a:lnTo>
                  <a:lnTo>
                    <a:pt x="19" y="241"/>
                  </a:lnTo>
                  <a:lnTo>
                    <a:pt x="14" y="243"/>
                  </a:lnTo>
                  <a:lnTo>
                    <a:pt x="13" y="243"/>
                  </a:lnTo>
                  <a:lnTo>
                    <a:pt x="12" y="243"/>
                  </a:lnTo>
                  <a:lnTo>
                    <a:pt x="6" y="240"/>
                  </a:lnTo>
                  <a:lnTo>
                    <a:pt x="0" y="237"/>
                  </a:lnTo>
                  <a:lnTo>
                    <a:pt x="0" y="235"/>
                  </a:lnTo>
                  <a:lnTo>
                    <a:pt x="0" y="232"/>
                  </a:lnTo>
                  <a:lnTo>
                    <a:pt x="5" y="231"/>
                  </a:lnTo>
                  <a:lnTo>
                    <a:pt x="9" y="227"/>
                  </a:lnTo>
                  <a:lnTo>
                    <a:pt x="10" y="227"/>
                  </a:lnTo>
                  <a:lnTo>
                    <a:pt x="16" y="225"/>
                  </a:lnTo>
                  <a:lnTo>
                    <a:pt x="21" y="223"/>
                  </a:lnTo>
                  <a:lnTo>
                    <a:pt x="25" y="221"/>
                  </a:lnTo>
                  <a:lnTo>
                    <a:pt x="25" y="217"/>
                  </a:lnTo>
                  <a:lnTo>
                    <a:pt x="26" y="215"/>
                  </a:lnTo>
                  <a:lnTo>
                    <a:pt x="27" y="215"/>
                  </a:lnTo>
                  <a:lnTo>
                    <a:pt x="32" y="213"/>
                  </a:lnTo>
                  <a:lnTo>
                    <a:pt x="34" y="209"/>
                  </a:lnTo>
                  <a:lnTo>
                    <a:pt x="35" y="208"/>
                  </a:lnTo>
                  <a:lnTo>
                    <a:pt x="36" y="207"/>
                  </a:lnTo>
                  <a:lnTo>
                    <a:pt x="41" y="206"/>
                  </a:lnTo>
                  <a:lnTo>
                    <a:pt x="45" y="204"/>
                  </a:lnTo>
                  <a:lnTo>
                    <a:pt x="48" y="197"/>
                  </a:lnTo>
                  <a:lnTo>
                    <a:pt x="49" y="196"/>
                  </a:lnTo>
                  <a:lnTo>
                    <a:pt x="50" y="196"/>
                  </a:lnTo>
                  <a:lnTo>
                    <a:pt x="54" y="196"/>
                  </a:lnTo>
                  <a:lnTo>
                    <a:pt x="55" y="192"/>
                  </a:lnTo>
                  <a:lnTo>
                    <a:pt x="55" y="191"/>
                  </a:lnTo>
                  <a:lnTo>
                    <a:pt x="56" y="190"/>
                  </a:lnTo>
                  <a:lnTo>
                    <a:pt x="60" y="187"/>
                  </a:lnTo>
                  <a:lnTo>
                    <a:pt x="66" y="184"/>
                  </a:lnTo>
                  <a:lnTo>
                    <a:pt x="67" y="182"/>
                  </a:lnTo>
                  <a:lnTo>
                    <a:pt x="69" y="184"/>
                  </a:lnTo>
                  <a:lnTo>
                    <a:pt x="73" y="187"/>
                  </a:lnTo>
                  <a:lnTo>
                    <a:pt x="77" y="190"/>
                  </a:lnTo>
                  <a:lnTo>
                    <a:pt x="80" y="189"/>
                  </a:lnTo>
                  <a:lnTo>
                    <a:pt x="81" y="186"/>
                  </a:lnTo>
                  <a:lnTo>
                    <a:pt x="82" y="180"/>
                  </a:lnTo>
                  <a:lnTo>
                    <a:pt x="82" y="177"/>
                  </a:lnTo>
                  <a:lnTo>
                    <a:pt x="85" y="178"/>
                  </a:lnTo>
                  <a:lnTo>
                    <a:pt x="91" y="179"/>
                  </a:lnTo>
                  <a:lnTo>
                    <a:pt x="94" y="180"/>
                  </a:lnTo>
                  <a:lnTo>
                    <a:pt x="94" y="177"/>
                  </a:lnTo>
                  <a:lnTo>
                    <a:pt x="95" y="176"/>
                  </a:lnTo>
                  <a:lnTo>
                    <a:pt x="96" y="175"/>
                  </a:lnTo>
                  <a:lnTo>
                    <a:pt x="100" y="173"/>
                  </a:lnTo>
                  <a:lnTo>
                    <a:pt x="102" y="169"/>
                  </a:lnTo>
                  <a:lnTo>
                    <a:pt x="102" y="164"/>
                  </a:lnTo>
                  <a:lnTo>
                    <a:pt x="102" y="162"/>
                  </a:lnTo>
                  <a:lnTo>
                    <a:pt x="104" y="161"/>
                  </a:lnTo>
                  <a:lnTo>
                    <a:pt x="111" y="159"/>
                  </a:lnTo>
                  <a:lnTo>
                    <a:pt x="116" y="157"/>
                  </a:lnTo>
                  <a:lnTo>
                    <a:pt x="119" y="154"/>
                  </a:lnTo>
                  <a:lnTo>
                    <a:pt x="119" y="153"/>
                  </a:lnTo>
                  <a:lnTo>
                    <a:pt x="120" y="153"/>
                  </a:lnTo>
                  <a:lnTo>
                    <a:pt x="124" y="150"/>
                  </a:lnTo>
                  <a:lnTo>
                    <a:pt x="129" y="146"/>
                  </a:lnTo>
                  <a:lnTo>
                    <a:pt x="130" y="146"/>
                  </a:lnTo>
                  <a:lnTo>
                    <a:pt x="134" y="145"/>
                  </a:lnTo>
                  <a:lnTo>
                    <a:pt x="135" y="142"/>
                  </a:lnTo>
                  <a:lnTo>
                    <a:pt x="136" y="136"/>
                  </a:lnTo>
                  <a:lnTo>
                    <a:pt x="136" y="135"/>
                  </a:lnTo>
                  <a:lnTo>
                    <a:pt x="140" y="128"/>
                  </a:lnTo>
                  <a:lnTo>
                    <a:pt x="143" y="122"/>
                  </a:lnTo>
                  <a:lnTo>
                    <a:pt x="143" y="121"/>
                  </a:lnTo>
                  <a:lnTo>
                    <a:pt x="144" y="121"/>
                  </a:lnTo>
                  <a:lnTo>
                    <a:pt x="147" y="116"/>
                  </a:lnTo>
                  <a:lnTo>
                    <a:pt x="148" y="111"/>
                  </a:lnTo>
                  <a:lnTo>
                    <a:pt x="146" y="107"/>
                  </a:lnTo>
                  <a:lnTo>
                    <a:pt x="145" y="106"/>
                  </a:lnTo>
                  <a:lnTo>
                    <a:pt x="145" y="105"/>
                  </a:lnTo>
                  <a:lnTo>
                    <a:pt x="147" y="98"/>
                  </a:lnTo>
                  <a:lnTo>
                    <a:pt x="147" y="97"/>
                  </a:lnTo>
                  <a:lnTo>
                    <a:pt x="148" y="97"/>
                  </a:lnTo>
                  <a:lnTo>
                    <a:pt x="151" y="94"/>
                  </a:lnTo>
                  <a:lnTo>
                    <a:pt x="152" y="89"/>
                  </a:lnTo>
                  <a:lnTo>
                    <a:pt x="149" y="87"/>
                  </a:lnTo>
                  <a:lnTo>
                    <a:pt x="142" y="84"/>
                  </a:lnTo>
                  <a:lnTo>
                    <a:pt x="133" y="84"/>
                  </a:lnTo>
                  <a:lnTo>
                    <a:pt x="132" y="84"/>
                  </a:lnTo>
                  <a:lnTo>
                    <a:pt x="131" y="83"/>
                  </a:lnTo>
                  <a:lnTo>
                    <a:pt x="127" y="78"/>
                  </a:lnTo>
                  <a:lnTo>
                    <a:pt x="126" y="77"/>
                  </a:lnTo>
                  <a:lnTo>
                    <a:pt x="127" y="76"/>
                  </a:lnTo>
                  <a:lnTo>
                    <a:pt x="128" y="66"/>
                  </a:lnTo>
                  <a:lnTo>
                    <a:pt x="129" y="65"/>
                  </a:lnTo>
                  <a:lnTo>
                    <a:pt x="131" y="61"/>
                  </a:lnTo>
                  <a:lnTo>
                    <a:pt x="133" y="55"/>
                  </a:lnTo>
                  <a:lnTo>
                    <a:pt x="133" y="50"/>
                  </a:lnTo>
                  <a:lnTo>
                    <a:pt x="128" y="45"/>
                  </a:lnTo>
                  <a:lnTo>
                    <a:pt x="128" y="44"/>
                  </a:lnTo>
                  <a:lnTo>
                    <a:pt x="125" y="38"/>
                  </a:lnTo>
                  <a:lnTo>
                    <a:pt x="123" y="31"/>
                  </a:lnTo>
                  <a:lnTo>
                    <a:pt x="122" y="30"/>
                  </a:lnTo>
                  <a:lnTo>
                    <a:pt x="123" y="29"/>
                  </a:lnTo>
                  <a:lnTo>
                    <a:pt x="125" y="23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34" y="21"/>
                  </a:lnTo>
                  <a:lnTo>
                    <a:pt x="137" y="16"/>
                  </a:lnTo>
                  <a:lnTo>
                    <a:pt x="138" y="15"/>
                  </a:lnTo>
                  <a:lnTo>
                    <a:pt x="139" y="15"/>
                  </a:lnTo>
                  <a:lnTo>
                    <a:pt x="144" y="15"/>
                  </a:lnTo>
                  <a:lnTo>
                    <a:pt x="149" y="13"/>
                  </a:lnTo>
                  <a:lnTo>
                    <a:pt x="154" y="7"/>
                  </a:lnTo>
                  <a:lnTo>
                    <a:pt x="158" y="2"/>
                  </a:lnTo>
                  <a:lnTo>
                    <a:pt x="159" y="0"/>
                  </a:lnTo>
                  <a:lnTo>
                    <a:pt x="161" y="1"/>
                  </a:lnTo>
                  <a:lnTo>
                    <a:pt x="169" y="4"/>
                  </a:lnTo>
                  <a:lnTo>
                    <a:pt x="175" y="6"/>
                  </a:lnTo>
                  <a:lnTo>
                    <a:pt x="180" y="9"/>
                  </a:lnTo>
                  <a:lnTo>
                    <a:pt x="184" y="11"/>
                  </a:lnTo>
                  <a:lnTo>
                    <a:pt x="189" y="6"/>
                  </a:lnTo>
                  <a:lnTo>
                    <a:pt x="193" y="3"/>
                  </a:lnTo>
                  <a:lnTo>
                    <a:pt x="194" y="2"/>
                  </a:lnTo>
                  <a:lnTo>
                    <a:pt x="195" y="2"/>
                  </a:lnTo>
                  <a:lnTo>
                    <a:pt x="202" y="1"/>
                  </a:lnTo>
                  <a:lnTo>
                    <a:pt x="203" y="1"/>
                  </a:lnTo>
                  <a:lnTo>
                    <a:pt x="209" y="3"/>
                  </a:lnTo>
                  <a:lnTo>
                    <a:pt x="210" y="4"/>
                  </a:lnTo>
                  <a:lnTo>
                    <a:pt x="214" y="10"/>
                  </a:lnTo>
                  <a:lnTo>
                    <a:pt x="217" y="15"/>
                  </a:lnTo>
                  <a:lnTo>
                    <a:pt x="220" y="17"/>
                  </a:lnTo>
                  <a:lnTo>
                    <a:pt x="226" y="15"/>
                  </a:lnTo>
                  <a:lnTo>
                    <a:pt x="234" y="15"/>
                  </a:lnTo>
                  <a:lnTo>
                    <a:pt x="240" y="14"/>
                  </a:lnTo>
                  <a:lnTo>
                    <a:pt x="241" y="14"/>
                  </a:lnTo>
                  <a:lnTo>
                    <a:pt x="241" y="15"/>
                  </a:lnTo>
                  <a:lnTo>
                    <a:pt x="246" y="18"/>
                  </a:lnTo>
                  <a:lnTo>
                    <a:pt x="250" y="19"/>
                  </a:lnTo>
                  <a:lnTo>
                    <a:pt x="253" y="16"/>
                  </a:lnTo>
                  <a:lnTo>
                    <a:pt x="254" y="15"/>
                  </a:lnTo>
                  <a:lnTo>
                    <a:pt x="255" y="15"/>
                  </a:lnTo>
                  <a:lnTo>
                    <a:pt x="261" y="15"/>
                  </a:lnTo>
                  <a:lnTo>
                    <a:pt x="267" y="15"/>
                  </a:lnTo>
                  <a:lnTo>
                    <a:pt x="272" y="14"/>
                  </a:lnTo>
                  <a:lnTo>
                    <a:pt x="273" y="14"/>
                  </a:lnTo>
                  <a:lnTo>
                    <a:pt x="279" y="14"/>
                  </a:lnTo>
                  <a:lnTo>
                    <a:pt x="285" y="15"/>
                  </a:lnTo>
                  <a:lnTo>
                    <a:pt x="291" y="15"/>
                  </a:lnTo>
                  <a:lnTo>
                    <a:pt x="298" y="15"/>
                  </a:lnTo>
                  <a:lnTo>
                    <a:pt x="306" y="15"/>
                  </a:lnTo>
                  <a:lnTo>
                    <a:pt x="312" y="16"/>
                  </a:lnTo>
                  <a:lnTo>
                    <a:pt x="320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7" y="28"/>
                  </a:lnTo>
                  <a:lnTo>
                    <a:pt x="332" y="33"/>
                  </a:lnTo>
                  <a:lnTo>
                    <a:pt x="338" y="36"/>
                  </a:lnTo>
                  <a:lnTo>
                    <a:pt x="338" y="37"/>
                  </a:lnTo>
                  <a:lnTo>
                    <a:pt x="339" y="37"/>
                  </a:lnTo>
                  <a:lnTo>
                    <a:pt x="342" y="42"/>
                  </a:lnTo>
                  <a:lnTo>
                    <a:pt x="347" y="45"/>
                  </a:lnTo>
                  <a:lnTo>
                    <a:pt x="353" y="47"/>
                  </a:lnTo>
                  <a:lnTo>
                    <a:pt x="353" y="48"/>
                  </a:lnTo>
                  <a:lnTo>
                    <a:pt x="358" y="51"/>
                  </a:lnTo>
                  <a:lnTo>
                    <a:pt x="358" y="52"/>
                  </a:lnTo>
                  <a:lnTo>
                    <a:pt x="362" y="56"/>
                  </a:lnTo>
                  <a:lnTo>
                    <a:pt x="367" y="60"/>
                  </a:lnTo>
                  <a:lnTo>
                    <a:pt x="368" y="61"/>
                  </a:lnTo>
                  <a:lnTo>
                    <a:pt x="368" y="62"/>
                  </a:lnTo>
                  <a:lnTo>
                    <a:pt x="370" y="68"/>
                  </a:lnTo>
                  <a:lnTo>
                    <a:pt x="372" y="73"/>
                  </a:lnTo>
                  <a:lnTo>
                    <a:pt x="373" y="74"/>
                  </a:lnTo>
                  <a:lnTo>
                    <a:pt x="372" y="75"/>
                  </a:lnTo>
                  <a:lnTo>
                    <a:pt x="370" y="81"/>
                  </a:lnTo>
                  <a:lnTo>
                    <a:pt x="370" y="84"/>
                  </a:lnTo>
                  <a:lnTo>
                    <a:pt x="373" y="85"/>
                  </a:lnTo>
                  <a:lnTo>
                    <a:pt x="374" y="85"/>
                  </a:lnTo>
                  <a:lnTo>
                    <a:pt x="379" y="88"/>
                  </a:lnTo>
                  <a:lnTo>
                    <a:pt x="385" y="90"/>
                  </a:lnTo>
                  <a:lnTo>
                    <a:pt x="386" y="90"/>
                  </a:lnTo>
                  <a:lnTo>
                    <a:pt x="390" y="94"/>
                  </a:lnTo>
                  <a:lnTo>
                    <a:pt x="395" y="96"/>
                  </a:lnTo>
                  <a:lnTo>
                    <a:pt x="396" y="96"/>
                  </a:lnTo>
                  <a:lnTo>
                    <a:pt x="397" y="97"/>
                  </a:lnTo>
                  <a:lnTo>
                    <a:pt x="401" y="103"/>
                  </a:lnTo>
                  <a:lnTo>
                    <a:pt x="404" y="109"/>
                  </a:lnTo>
                  <a:lnTo>
                    <a:pt x="404" y="110"/>
                  </a:lnTo>
                  <a:lnTo>
                    <a:pt x="405" y="115"/>
                  </a:lnTo>
                  <a:lnTo>
                    <a:pt x="405" y="116"/>
                  </a:lnTo>
                  <a:lnTo>
                    <a:pt x="405" y="117"/>
                  </a:lnTo>
                  <a:lnTo>
                    <a:pt x="407" y="116"/>
                  </a:lnTo>
                  <a:lnTo>
                    <a:pt x="408" y="116"/>
                  </a:lnTo>
                  <a:lnTo>
                    <a:pt x="414" y="117"/>
                  </a:lnTo>
                  <a:lnTo>
                    <a:pt x="415" y="117"/>
                  </a:lnTo>
                  <a:lnTo>
                    <a:pt x="420" y="120"/>
                  </a:lnTo>
                  <a:lnTo>
                    <a:pt x="423" y="121"/>
                  </a:lnTo>
                  <a:lnTo>
                    <a:pt x="424" y="117"/>
                  </a:lnTo>
                  <a:lnTo>
                    <a:pt x="426" y="112"/>
                  </a:lnTo>
                  <a:lnTo>
                    <a:pt x="426" y="111"/>
                  </a:lnTo>
                  <a:lnTo>
                    <a:pt x="430" y="107"/>
                  </a:lnTo>
                  <a:lnTo>
                    <a:pt x="431" y="106"/>
                  </a:lnTo>
                  <a:lnTo>
                    <a:pt x="432" y="106"/>
                  </a:lnTo>
                  <a:lnTo>
                    <a:pt x="436" y="106"/>
                  </a:lnTo>
                  <a:lnTo>
                    <a:pt x="439" y="102"/>
                  </a:lnTo>
                  <a:lnTo>
                    <a:pt x="440" y="101"/>
                  </a:lnTo>
                  <a:lnTo>
                    <a:pt x="441" y="101"/>
                  </a:lnTo>
                  <a:lnTo>
                    <a:pt x="447" y="102"/>
                  </a:lnTo>
                  <a:lnTo>
                    <a:pt x="450" y="98"/>
                  </a:lnTo>
                  <a:lnTo>
                    <a:pt x="450" y="97"/>
                  </a:lnTo>
                  <a:lnTo>
                    <a:pt x="456" y="94"/>
                  </a:lnTo>
                  <a:lnTo>
                    <a:pt x="457" y="94"/>
                  </a:lnTo>
                  <a:lnTo>
                    <a:pt x="463" y="93"/>
                  </a:lnTo>
                  <a:lnTo>
                    <a:pt x="465" y="90"/>
                  </a:lnTo>
                  <a:lnTo>
                    <a:pt x="466" y="88"/>
                  </a:lnTo>
                  <a:lnTo>
                    <a:pt x="468" y="88"/>
                  </a:lnTo>
                  <a:lnTo>
                    <a:pt x="473" y="89"/>
                  </a:lnTo>
                  <a:lnTo>
                    <a:pt x="474" y="89"/>
                  </a:lnTo>
                  <a:lnTo>
                    <a:pt x="475" y="90"/>
                  </a:lnTo>
                  <a:lnTo>
                    <a:pt x="479" y="95"/>
                  </a:lnTo>
                  <a:lnTo>
                    <a:pt x="483" y="99"/>
                  </a:lnTo>
                  <a:lnTo>
                    <a:pt x="486" y="103"/>
                  </a:lnTo>
                  <a:lnTo>
                    <a:pt x="487" y="103"/>
                  </a:lnTo>
                  <a:lnTo>
                    <a:pt x="487" y="104"/>
                  </a:lnTo>
                  <a:lnTo>
                    <a:pt x="489" y="109"/>
                  </a:lnTo>
                  <a:lnTo>
                    <a:pt x="491" y="113"/>
                  </a:lnTo>
                  <a:lnTo>
                    <a:pt x="495" y="114"/>
                  </a:lnTo>
                  <a:lnTo>
                    <a:pt x="501" y="114"/>
                  </a:lnTo>
                  <a:lnTo>
                    <a:pt x="510" y="111"/>
                  </a:lnTo>
                  <a:lnTo>
                    <a:pt x="510" y="117"/>
                  </a:lnTo>
                  <a:lnTo>
                    <a:pt x="502" y="119"/>
                  </a:lnTo>
                  <a:lnTo>
                    <a:pt x="502" y="120"/>
                  </a:lnTo>
                  <a:lnTo>
                    <a:pt x="501" y="120"/>
                  </a:lnTo>
                  <a:lnTo>
                    <a:pt x="495" y="119"/>
                  </a:lnTo>
                  <a:lnTo>
                    <a:pt x="494" y="119"/>
                  </a:lnTo>
                  <a:lnTo>
                    <a:pt x="489" y="118"/>
                  </a:lnTo>
                  <a:lnTo>
                    <a:pt x="487" y="118"/>
                  </a:lnTo>
                  <a:lnTo>
                    <a:pt x="487" y="117"/>
                  </a:lnTo>
                  <a:lnTo>
                    <a:pt x="485" y="111"/>
                  </a:lnTo>
                  <a:lnTo>
                    <a:pt x="482" y="107"/>
                  </a:lnTo>
                  <a:lnTo>
                    <a:pt x="479" y="103"/>
                  </a:lnTo>
                  <a:lnTo>
                    <a:pt x="475" y="98"/>
                  </a:lnTo>
                  <a:lnTo>
                    <a:pt x="474" y="98"/>
                  </a:lnTo>
                  <a:lnTo>
                    <a:pt x="472" y="94"/>
                  </a:lnTo>
                  <a:lnTo>
                    <a:pt x="469" y="94"/>
                  </a:lnTo>
                  <a:lnTo>
                    <a:pt x="467" y="97"/>
                  </a:lnTo>
                  <a:lnTo>
                    <a:pt x="466" y="99"/>
                  </a:lnTo>
                  <a:lnTo>
                    <a:pt x="465" y="99"/>
                  </a:lnTo>
                  <a:lnTo>
                    <a:pt x="458" y="99"/>
                  </a:lnTo>
                  <a:lnTo>
                    <a:pt x="454" y="101"/>
                  </a:lnTo>
                  <a:lnTo>
                    <a:pt x="450" y="106"/>
                  </a:lnTo>
                  <a:lnTo>
                    <a:pt x="449" y="107"/>
                  </a:lnTo>
                  <a:lnTo>
                    <a:pt x="448" y="107"/>
                  </a:lnTo>
                  <a:lnTo>
                    <a:pt x="442" y="107"/>
                  </a:lnTo>
                  <a:lnTo>
                    <a:pt x="440" y="110"/>
                  </a:lnTo>
                  <a:lnTo>
                    <a:pt x="439" y="112"/>
                  </a:lnTo>
                  <a:lnTo>
                    <a:pt x="438" y="112"/>
                  </a:lnTo>
                  <a:lnTo>
                    <a:pt x="433" y="112"/>
                  </a:lnTo>
                  <a:lnTo>
                    <a:pt x="431" y="114"/>
                  </a:lnTo>
                  <a:lnTo>
                    <a:pt x="429" y="119"/>
                  </a:lnTo>
                  <a:lnTo>
                    <a:pt x="427" y="125"/>
                  </a:lnTo>
                  <a:lnTo>
                    <a:pt x="426" y="127"/>
                  </a:lnTo>
                  <a:lnTo>
                    <a:pt x="424" y="127"/>
                  </a:lnTo>
                  <a:lnTo>
                    <a:pt x="418" y="126"/>
                  </a:lnTo>
                  <a:lnTo>
                    <a:pt x="418" y="125"/>
                  </a:lnTo>
                  <a:lnTo>
                    <a:pt x="417" y="125"/>
                  </a:lnTo>
                  <a:lnTo>
                    <a:pt x="413" y="122"/>
                  </a:lnTo>
                  <a:lnTo>
                    <a:pt x="409" y="121"/>
                  </a:lnTo>
                  <a:lnTo>
                    <a:pt x="403" y="124"/>
                  </a:lnTo>
                  <a:lnTo>
                    <a:pt x="399" y="125"/>
                  </a:lnTo>
                  <a:lnTo>
                    <a:pt x="400" y="121"/>
                  </a:lnTo>
                  <a:lnTo>
                    <a:pt x="400" y="116"/>
                  </a:lnTo>
                  <a:lnTo>
                    <a:pt x="399" y="111"/>
                  </a:lnTo>
                  <a:lnTo>
                    <a:pt x="396" y="106"/>
                  </a:lnTo>
                  <a:lnTo>
                    <a:pt x="393" y="101"/>
                  </a:lnTo>
                  <a:lnTo>
                    <a:pt x="387" y="99"/>
                  </a:lnTo>
                  <a:lnTo>
                    <a:pt x="386" y="98"/>
                  </a:lnTo>
                  <a:lnTo>
                    <a:pt x="383" y="95"/>
                  </a:lnTo>
                  <a:lnTo>
                    <a:pt x="377" y="93"/>
                  </a:lnTo>
                  <a:lnTo>
                    <a:pt x="372" y="90"/>
                  </a:lnTo>
                  <a:lnTo>
                    <a:pt x="367" y="89"/>
                  </a:lnTo>
                  <a:lnTo>
                    <a:pt x="364" y="88"/>
                  </a:lnTo>
                  <a:lnTo>
                    <a:pt x="365" y="86"/>
                  </a:lnTo>
                  <a:lnTo>
                    <a:pt x="365" y="80"/>
                  </a:lnTo>
                  <a:lnTo>
                    <a:pt x="365" y="79"/>
                  </a:lnTo>
                  <a:lnTo>
                    <a:pt x="367" y="75"/>
                  </a:lnTo>
                  <a:lnTo>
                    <a:pt x="365" y="71"/>
                  </a:lnTo>
                  <a:lnTo>
                    <a:pt x="365" y="70"/>
                  </a:lnTo>
                  <a:lnTo>
                    <a:pt x="364" y="70"/>
                  </a:lnTo>
                  <a:lnTo>
                    <a:pt x="363" y="64"/>
                  </a:lnTo>
                  <a:lnTo>
                    <a:pt x="358" y="60"/>
                  </a:lnTo>
                  <a:lnTo>
                    <a:pt x="355" y="55"/>
                  </a:lnTo>
                  <a:lnTo>
                    <a:pt x="350" y="52"/>
                  </a:lnTo>
                  <a:lnTo>
                    <a:pt x="345" y="50"/>
                  </a:lnTo>
                  <a:lnTo>
                    <a:pt x="339" y="47"/>
                  </a:lnTo>
                  <a:lnTo>
                    <a:pt x="338" y="46"/>
                  </a:lnTo>
                  <a:lnTo>
                    <a:pt x="338" y="45"/>
                  </a:lnTo>
                  <a:lnTo>
                    <a:pt x="334" y="41"/>
                  </a:lnTo>
                  <a:lnTo>
                    <a:pt x="329" y="37"/>
                  </a:lnTo>
                  <a:lnTo>
                    <a:pt x="323" y="32"/>
                  </a:lnTo>
                  <a:lnTo>
                    <a:pt x="317" y="25"/>
                  </a:lnTo>
                  <a:lnTo>
                    <a:pt x="310" y="21"/>
                  </a:lnTo>
                  <a:lnTo>
                    <a:pt x="305" y="20"/>
                  </a:lnTo>
                  <a:lnTo>
                    <a:pt x="298" y="20"/>
                  </a:lnTo>
                  <a:lnTo>
                    <a:pt x="291" y="20"/>
                  </a:lnTo>
                  <a:lnTo>
                    <a:pt x="285" y="20"/>
                  </a:lnTo>
                  <a:lnTo>
                    <a:pt x="278" y="20"/>
                  </a:lnTo>
                  <a:lnTo>
                    <a:pt x="273" y="20"/>
                  </a:lnTo>
                  <a:lnTo>
                    <a:pt x="267" y="20"/>
                  </a:lnTo>
                  <a:lnTo>
                    <a:pt x="262" y="21"/>
                  </a:lnTo>
                  <a:lnTo>
                    <a:pt x="261" y="21"/>
                  </a:lnTo>
                  <a:lnTo>
                    <a:pt x="256" y="21"/>
                  </a:lnTo>
                  <a:lnTo>
                    <a:pt x="252" y="24"/>
                  </a:lnTo>
                  <a:lnTo>
                    <a:pt x="251" y="25"/>
                  </a:lnTo>
                  <a:lnTo>
                    <a:pt x="250" y="25"/>
                  </a:lnTo>
                  <a:lnTo>
                    <a:pt x="244" y="23"/>
                  </a:lnTo>
                  <a:lnTo>
                    <a:pt x="243" y="23"/>
                  </a:lnTo>
                  <a:lnTo>
                    <a:pt x="239" y="20"/>
                  </a:lnTo>
                  <a:lnTo>
                    <a:pt x="234" y="20"/>
                  </a:lnTo>
                  <a:lnTo>
                    <a:pt x="227" y="20"/>
                  </a:lnTo>
                  <a:lnTo>
                    <a:pt x="220" y="23"/>
                  </a:lnTo>
                  <a:lnTo>
                    <a:pt x="219" y="24"/>
                  </a:lnTo>
                  <a:lnTo>
                    <a:pt x="217" y="22"/>
                  </a:lnTo>
                  <a:lnTo>
                    <a:pt x="213" y="18"/>
                  </a:lnTo>
                  <a:lnTo>
                    <a:pt x="209" y="13"/>
                  </a:lnTo>
                  <a:lnTo>
                    <a:pt x="206" y="8"/>
                  </a:lnTo>
                  <a:lnTo>
                    <a:pt x="202" y="7"/>
                  </a:lnTo>
                  <a:lnTo>
                    <a:pt x="196" y="7"/>
                  </a:lnTo>
                  <a:lnTo>
                    <a:pt x="192" y="10"/>
                  </a:lnTo>
                  <a:lnTo>
                    <a:pt x="186" y="16"/>
                  </a:lnTo>
                  <a:lnTo>
                    <a:pt x="184" y="17"/>
                  </a:lnTo>
                  <a:lnTo>
                    <a:pt x="183" y="17"/>
                  </a:lnTo>
                  <a:lnTo>
                    <a:pt x="178" y="14"/>
                  </a:lnTo>
                  <a:lnTo>
                    <a:pt x="177" y="14"/>
                  </a:lnTo>
                  <a:lnTo>
                    <a:pt x="173" y="11"/>
                  </a:lnTo>
                  <a:lnTo>
                    <a:pt x="167" y="9"/>
                  </a:lnTo>
                  <a:lnTo>
                    <a:pt x="161" y="7"/>
                  </a:lnTo>
                  <a:lnTo>
                    <a:pt x="158" y="10"/>
                  </a:lnTo>
                  <a:lnTo>
                    <a:pt x="154" y="17"/>
                  </a:lnTo>
                  <a:lnTo>
                    <a:pt x="153" y="17"/>
                  </a:lnTo>
                  <a:lnTo>
                    <a:pt x="152" y="18"/>
                  </a:lnTo>
                  <a:lnTo>
                    <a:pt x="146" y="20"/>
                  </a:lnTo>
                  <a:lnTo>
                    <a:pt x="146" y="21"/>
                  </a:lnTo>
                  <a:lnTo>
                    <a:pt x="145" y="21"/>
                  </a:lnTo>
                  <a:lnTo>
                    <a:pt x="141" y="21"/>
                  </a:lnTo>
                  <a:lnTo>
                    <a:pt x="137" y="25"/>
                  </a:lnTo>
                  <a:lnTo>
                    <a:pt x="137" y="26"/>
                  </a:lnTo>
                  <a:lnTo>
                    <a:pt x="135" y="26"/>
                  </a:lnTo>
                  <a:lnTo>
                    <a:pt x="130" y="27"/>
                  </a:lnTo>
                  <a:lnTo>
                    <a:pt x="128" y="30"/>
                  </a:lnTo>
                  <a:lnTo>
                    <a:pt x="130" y="36"/>
                  </a:lnTo>
                  <a:lnTo>
                    <a:pt x="133" y="42"/>
                  </a:lnTo>
                  <a:lnTo>
                    <a:pt x="137" y="48"/>
                  </a:lnTo>
                  <a:lnTo>
                    <a:pt x="138" y="48"/>
                  </a:lnTo>
                  <a:lnTo>
                    <a:pt x="138" y="49"/>
                  </a:lnTo>
                  <a:lnTo>
                    <a:pt x="139" y="54"/>
                  </a:lnTo>
                  <a:lnTo>
                    <a:pt x="139" y="55"/>
                  </a:lnTo>
                  <a:lnTo>
                    <a:pt x="139" y="56"/>
                  </a:lnTo>
                  <a:lnTo>
                    <a:pt x="136" y="63"/>
                  </a:lnTo>
                  <a:lnTo>
                    <a:pt x="133" y="68"/>
                  </a:lnTo>
                  <a:lnTo>
                    <a:pt x="132" y="75"/>
                  </a:lnTo>
                  <a:lnTo>
                    <a:pt x="135" y="78"/>
                  </a:lnTo>
                  <a:lnTo>
                    <a:pt x="143" y="78"/>
                  </a:lnTo>
                  <a:lnTo>
                    <a:pt x="144" y="79"/>
                  </a:lnTo>
                  <a:lnTo>
                    <a:pt x="151" y="82"/>
                  </a:lnTo>
                  <a:lnTo>
                    <a:pt x="152" y="82"/>
                  </a:lnTo>
                  <a:lnTo>
                    <a:pt x="157" y="86"/>
                  </a:lnTo>
                  <a:lnTo>
                    <a:pt x="158" y="87"/>
                  </a:lnTo>
                  <a:lnTo>
                    <a:pt x="158" y="88"/>
                  </a:lnTo>
                  <a:lnTo>
                    <a:pt x="157" y="96"/>
                  </a:lnTo>
                  <a:lnTo>
                    <a:pt x="156" y="97"/>
                  </a:lnTo>
                  <a:lnTo>
                    <a:pt x="155" y="97"/>
                  </a:lnTo>
                  <a:lnTo>
                    <a:pt x="152" y="101"/>
                  </a:lnTo>
                  <a:lnTo>
                    <a:pt x="151" y="105"/>
                  </a:lnTo>
                  <a:lnTo>
                    <a:pt x="153" y="109"/>
                  </a:lnTo>
                  <a:lnTo>
                    <a:pt x="154" y="110"/>
                  </a:lnTo>
                  <a:lnTo>
                    <a:pt x="154" y="111"/>
                  </a:lnTo>
                  <a:lnTo>
                    <a:pt x="152" y="118"/>
                  </a:lnTo>
                  <a:lnTo>
                    <a:pt x="148" y="124"/>
                  </a:lnTo>
                  <a:lnTo>
                    <a:pt x="145" y="131"/>
                  </a:lnTo>
                  <a:lnTo>
                    <a:pt x="141" y="137"/>
                  </a:lnTo>
                  <a:lnTo>
                    <a:pt x="141" y="143"/>
                  </a:lnTo>
                  <a:lnTo>
                    <a:pt x="141" y="144"/>
                  </a:lnTo>
                  <a:lnTo>
                    <a:pt x="138" y="149"/>
                  </a:lnTo>
                  <a:lnTo>
                    <a:pt x="138" y="150"/>
                  </a:lnTo>
                  <a:lnTo>
                    <a:pt x="136" y="150"/>
                  </a:lnTo>
                  <a:lnTo>
                    <a:pt x="131" y="151"/>
                  </a:lnTo>
                  <a:lnTo>
                    <a:pt x="127" y="154"/>
                  </a:lnTo>
                  <a:lnTo>
                    <a:pt x="123" y="157"/>
                  </a:lnTo>
                  <a:lnTo>
                    <a:pt x="120" y="161"/>
                  </a:lnTo>
                  <a:lnTo>
                    <a:pt x="119" y="162"/>
                  </a:lnTo>
                  <a:lnTo>
                    <a:pt x="118" y="162"/>
                  </a:lnTo>
                  <a:lnTo>
                    <a:pt x="112" y="164"/>
                  </a:lnTo>
                  <a:lnTo>
                    <a:pt x="107" y="166"/>
                  </a:lnTo>
                  <a:lnTo>
                    <a:pt x="108" y="170"/>
                  </a:lnTo>
                  <a:lnTo>
                    <a:pt x="108" y="171"/>
                  </a:lnTo>
                  <a:lnTo>
                    <a:pt x="107" y="172"/>
                  </a:lnTo>
                  <a:lnTo>
                    <a:pt x="105" y="177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99" y="179"/>
                  </a:lnTo>
                  <a:lnTo>
                    <a:pt x="98" y="185"/>
                  </a:lnTo>
                  <a:lnTo>
                    <a:pt x="97" y="188"/>
                  </a:lnTo>
                  <a:lnTo>
                    <a:pt x="95" y="187"/>
                  </a:lnTo>
                  <a:lnTo>
                    <a:pt x="89" y="184"/>
                  </a:lnTo>
                  <a:lnTo>
                    <a:pt x="87" y="184"/>
                  </a:lnTo>
                  <a:lnTo>
                    <a:pt x="87" y="186"/>
                  </a:lnTo>
                  <a:lnTo>
                    <a:pt x="87" y="187"/>
                  </a:lnTo>
                  <a:lnTo>
                    <a:pt x="85" y="192"/>
                  </a:lnTo>
                  <a:lnTo>
                    <a:pt x="85" y="194"/>
                  </a:lnTo>
                  <a:lnTo>
                    <a:pt x="83" y="194"/>
                  </a:lnTo>
                  <a:lnTo>
                    <a:pt x="77" y="196"/>
                  </a:lnTo>
                  <a:lnTo>
                    <a:pt x="75" y="196"/>
                  </a:lnTo>
                  <a:lnTo>
                    <a:pt x="74" y="195"/>
                  </a:lnTo>
                  <a:lnTo>
                    <a:pt x="70" y="192"/>
                  </a:lnTo>
                  <a:lnTo>
                    <a:pt x="67" y="189"/>
                  </a:lnTo>
                  <a:lnTo>
                    <a:pt x="64" y="192"/>
                  </a:lnTo>
                  <a:lnTo>
                    <a:pt x="63" y="192"/>
                  </a:lnTo>
                  <a:lnTo>
                    <a:pt x="60" y="194"/>
                  </a:lnTo>
                  <a:lnTo>
                    <a:pt x="59" y="199"/>
                  </a:lnTo>
                  <a:lnTo>
                    <a:pt x="58" y="201"/>
                  </a:lnTo>
                  <a:lnTo>
                    <a:pt x="56" y="201"/>
                  </a:lnTo>
                  <a:lnTo>
                    <a:pt x="52" y="201"/>
                  </a:lnTo>
                  <a:lnTo>
                    <a:pt x="50" y="207"/>
                  </a:lnTo>
                  <a:lnTo>
                    <a:pt x="49" y="207"/>
                  </a:lnTo>
                  <a:lnTo>
                    <a:pt x="48" y="208"/>
                  </a:lnTo>
                  <a:lnTo>
                    <a:pt x="43" y="211"/>
                  </a:lnTo>
                  <a:lnTo>
                    <a:pt x="38" y="212"/>
                  </a:lnTo>
                  <a:lnTo>
                    <a:pt x="36" y="217"/>
                  </a:lnTo>
                  <a:lnTo>
                    <a:pt x="36" y="218"/>
                  </a:lnTo>
                  <a:lnTo>
                    <a:pt x="35" y="218"/>
                  </a:lnTo>
                  <a:lnTo>
                    <a:pt x="31" y="219"/>
                  </a:lnTo>
                  <a:lnTo>
                    <a:pt x="30" y="223"/>
                  </a:lnTo>
                  <a:lnTo>
                    <a:pt x="30" y="225"/>
                  </a:lnTo>
                  <a:lnTo>
                    <a:pt x="28" y="225"/>
                  </a:lnTo>
                  <a:lnTo>
                    <a:pt x="23" y="228"/>
                  </a:lnTo>
                  <a:lnTo>
                    <a:pt x="18" y="230"/>
                  </a:lnTo>
                  <a:lnTo>
                    <a:pt x="12" y="232"/>
                  </a:lnTo>
                  <a:lnTo>
                    <a:pt x="8" y="235"/>
                  </a:lnTo>
                  <a:lnTo>
                    <a:pt x="8" y="236"/>
                  </a:lnTo>
                  <a:lnTo>
                    <a:pt x="7" y="236"/>
                  </a:lnTo>
                  <a:lnTo>
                    <a:pt x="2" y="237"/>
                  </a:lnTo>
                  <a:lnTo>
                    <a:pt x="2" y="235"/>
                  </a:lnTo>
                  <a:lnTo>
                    <a:pt x="2" y="232"/>
                  </a:lnTo>
                  <a:lnTo>
                    <a:pt x="8" y="235"/>
                  </a:lnTo>
                  <a:lnTo>
                    <a:pt x="13" y="237"/>
                  </a:lnTo>
                  <a:lnTo>
                    <a:pt x="18" y="236"/>
                  </a:lnTo>
                  <a:lnTo>
                    <a:pt x="23" y="234"/>
                  </a:lnTo>
                  <a:lnTo>
                    <a:pt x="24" y="233"/>
                  </a:lnTo>
                  <a:lnTo>
                    <a:pt x="25" y="233"/>
                  </a:lnTo>
                  <a:lnTo>
                    <a:pt x="30" y="235"/>
                  </a:lnTo>
                  <a:lnTo>
                    <a:pt x="36" y="235"/>
                  </a:lnTo>
                  <a:lnTo>
                    <a:pt x="43" y="236"/>
                  </a:lnTo>
                  <a:lnTo>
                    <a:pt x="46" y="237"/>
                  </a:lnTo>
                  <a:lnTo>
                    <a:pt x="45" y="240"/>
                  </a:lnTo>
                  <a:lnTo>
                    <a:pt x="43" y="244"/>
                  </a:lnTo>
                  <a:lnTo>
                    <a:pt x="44" y="247"/>
                  </a:lnTo>
                  <a:lnTo>
                    <a:pt x="48" y="250"/>
                  </a:lnTo>
                  <a:lnTo>
                    <a:pt x="53" y="250"/>
                  </a:lnTo>
                  <a:lnTo>
                    <a:pt x="54" y="251"/>
                  </a:lnTo>
                  <a:lnTo>
                    <a:pt x="55" y="251"/>
                  </a:lnTo>
                  <a:lnTo>
                    <a:pt x="58" y="255"/>
                  </a:lnTo>
                  <a:lnTo>
                    <a:pt x="59" y="256"/>
                  </a:lnTo>
                  <a:lnTo>
                    <a:pt x="60" y="259"/>
                  </a:lnTo>
                  <a:lnTo>
                    <a:pt x="64" y="258"/>
                  </a:lnTo>
                  <a:lnTo>
                    <a:pt x="66" y="258"/>
                  </a:lnTo>
                  <a:lnTo>
                    <a:pt x="67" y="259"/>
                  </a:lnTo>
                  <a:lnTo>
                    <a:pt x="70" y="262"/>
                  </a:lnTo>
                  <a:lnTo>
                    <a:pt x="75" y="262"/>
                  </a:lnTo>
                  <a:lnTo>
                    <a:pt x="76" y="262"/>
                  </a:lnTo>
                  <a:lnTo>
                    <a:pt x="77" y="264"/>
                  </a:lnTo>
                  <a:lnTo>
                    <a:pt x="80" y="269"/>
                  </a:lnTo>
                  <a:lnTo>
                    <a:pt x="81" y="275"/>
                  </a:lnTo>
                  <a:lnTo>
                    <a:pt x="85" y="279"/>
                  </a:lnTo>
                  <a:lnTo>
                    <a:pt x="85" y="280"/>
                  </a:lnTo>
                  <a:lnTo>
                    <a:pt x="87" y="285"/>
                  </a:lnTo>
                  <a:lnTo>
                    <a:pt x="87" y="286"/>
                  </a:lnTo>
                  <a:lnTo>
                    <a:pt x="89" y="294"/>
                  </a:lnTo>
                  <a:lnTo>
                    <a:pt x="90" y="300"/>
                  </a:lnTo>
                  <a:lnTo>
                    <a:pt x="91" y="305"/>
                  </a:lnTo>
                  <a:lnTo>
                    <a:pt x="92" y="309"/>
                  </a:lnTo>
                  <a:lnTo>
                    <a:pt x="97" y="311"/>
                  </a:lnTo>
                  <a:lnTo>
                    <a:pt x="102" y="315"/>
                  </a:lnTo>
                  <a:lnTo>
                    <a:pt x="106" y="318"/>
                  </a:lnTo>
                  <a:lnTo>
                    <a:pt x="112" y="319"/>
                  </a:lnTo>
                  <a:lnTo>
                    <a:pt x="113" y="319"/>
                  </a:lnTo>
                  <a:lnTo>
                    <a:pt x="114" y="321"/>
                  </a:lnTo>
                  <a:lnTo>
                    <a:pt x="116" y="328"/>
                  </a:lnTo>
                  <a:lnTo>
                    <a:pt x="116" y="329"/>
                  </a:lnTo>
                  <a:lnTo>
                    <a:pt x="115" y="330"/>
                  </a:lnTo>
                  <a:lnTo>
                    <a:pt x="113" y="335"/>
                  </a:lnTo>
                  <a:lnTo>
                    <a:pt x="112" y="340"/>
                  </a:lnTo>
                  <a:lnTo>
                    <a:pt x="112" y="345"/>
                  </a:lnTo>
                  <a:lnTo>
                    <a:pt x="112" y="346"/>
                  </a:lnTo>
                  <a:lnTo>
                    <a:pt x="111" y="347"/>
                  </a:lnTo>
                  <a:lnTo>
                    <a:pt x="107" y="351"/>
                  </a:lnTo>
                  <a:lnTo>
                    <a:pt x="105" y="351"/>
                  </a:lnTo>
                  <a:lnTo>
                    <a:pt x="102" y="352"/>
                  </a:lnTo>
                  <a:lnTo>
                    <a:pt x="102" y="355"/>
                  </a:lnTo>
                  <a:lnTo>
                    <a:pt x="101" y="361"/>
                  </a:lnTo>
                  <a:lnTo>
                    <a:pt x="100" y="366"/>
                  </a:lnTo>
                  <a:lnTo>
                    <a:pt x="100" y="367"/>
                  </a:lnTo>
                  <a:lnTo>
                    <a:pt x="100" y="368"/>
                  </a:lnTo>
                  <a:lnTo>
                    <a:pt x="97" y="373"/>
                  </a:lnTo>
                  <a:lnTo>
                    <a:pt x="94" y="377"/>
                  </a:lnTo>
                  <a:lnTo>
                    <a:pt x="92" y="375"/>
                  </a:lnTo>
                  <a:lnTo>
                    <a:pt x="91" y="373"/>
                  </a:lnTo>
                  <a:lnTo>
                    <a:pt x="96" y="372"/>
                  </a:lnTo>
                  <a:lnTo>
                    <a:pt x="97" y="371"/>
                  </a:lnTo>
                  <a:lnTo>
                    <a:pt x="98" y="372"/>
                  </a:lnTo>
                  <a:lnTo>
                    <a:pt x="105" y="375"/>
                  </a:lnTo>
                  <a:lnTo>
                    <a:pt x="114" y="379"/>
                  </a:lnTo>
                  <a:lnTo>
                    <a:pt x="118" y="381"/>
                  </a:lnTo>
                  <a:lnTo>
                    <a:pt x="123" y="379"/>
                  </a:lnTo>
                  <a:lnTo>
                    <a:pt x="123" y="378"/>
                  </a:lnTo>
                  <a:lnTo>
                    <a:pt x="128" y="378"/>
                  </a:lnTo>
                  <a:lnTo>
                    <a:pt x="130" y="373"/>
                  </a:lnTo>
                  <a:lnTo>
                    <a:pt x="131" y="372"/>
                  </a:lnTo>
                  <a:lnTo>
                    <a:pt x="137" y="370"/>
                  </a:lnTo>
                  <a:lnTo>
                    <a:pt x="138" y="369"/>
                  </a:lnTo>
                  <a:lnTo>
                    <a:pt x="139" y="370"/>
                  </a:lnTo>
                  <a:lnTo>
                    <a:pt x="143" y="372"/>
                  </a:lnTo>
                  <a:lnTo>
                    <a:pt x="146" y="370"/>
                  </a:lnTo>
                  <a:lnTo>
                    <a:pt x="152" y="362"/>
                  </a:lnTo>
                  <a:lnTo>
                    <a:pt x="154" y="360"/>
                  </a:lnTo>
                  <a:lnTo>
                    <a:pt x="156" y="362"/>
                  </a:lnTo>
                  <a:lnTo>
                    <a:pt x="160" y="366"/>
                  </a:lnTo>
                  <a:lnTo>
                    <a:pt x="164" y="367"/>
                  </a:lnTo>
                  <a:lnTo>
                    <a:pt x="167" y="364"/>
                  </a:lnTo>
                  <a:lnTo>
                    <a:pt x="167" y="359"/>
                  </a:lnTo>
                  <a:lnTo>
                    <a:pt x="167" y="358"/>
                  </a:lnTo>
                  <a:lnTo>
                    <a:pt x="170" y="353"/>
                  </a:lnTo>
                  <a:lnTo>
                    <a:pt x="173" y="348"/>
                  </a:lnTo>
                  <a:lnTo>
                    <a:pt x="174" y="343"/>
                  </a:lnTo>
                  <a:lnTo>
                    <a:pt x="177" y="337"/>
                  </a:lnTo>
                  <a:lnTo>
                    <a:pt x="176" y="332"/>
                  </a:lnTo>
                  <a:lnTo>
                    <a:pt x="176" y="331"/>
                  </a:lnTo>
                  <a:lnTo>
                    <a:pt x="177" y="324"/>
                  </a:lnTo>
                  <a:lnTo>
                    <a:pt x="181" y="317"/>
                  </a:lnTo>
                  <a:lnTo>
                    <a:pt x="182" y="316"/>
                  </a:lnTo>
                  <a:lnTo>
                    <a:pt x="187" y="313"/>
                  </a:lnTo>
                  <a:lnTo>
                    <a:pt x="188" y="312"/>
                  </a:lnTo>
                  <a:lnTo>
                    <a:pt x="189" y="312"/>
                  </a:lnTo>
                  <a:lnTo>
                    <a:pt x="195" y="314"/>
                  </a:lnTo>
                  <a:lnTo>
                    <a:pt x="196" y="315"/>
                  </a:lnTo>
                  <a:lnTo>
                    <a:pt x="200" y="319"/>
                  </a:lnTo>
                  <a:lnTo>
                    <a:pt x="203" y="323"/>
                  </a:lnTo>
                  <a:lnTo>
                    <a:pt x="207" y="323"/>
                  </a:lnTo>
                  <a:lnTo>
                    <a:pt x="212" y="321"/>
                  </a:lnTo>
                  <a:lnTo>
                    <a:pt x="217" y="317"/>
                  </a:lnTo>
                  <a:lnTo>
                    <a:pt x="218" y="317"/>
                  </a:lnTo>
                  <a:lnTo>
                    <a:pt x="219" y="317"/>
                  </a:lnTo>
                  <a:lnTo>
                    <a:pt x="226" y="317"/>
                  </a:lnTo>
                  <a:lnTo>
                    <a:pt x="234" y="317"/>
                  </a:lnTo>
                  <a:lnTo>
                    <a:pt x="238" y="315"/>
                  </a:lnTo>
                  <a:lnTo>
                    <a:pt x="241" y="311"/>
                  </a:lnTo>
                  <a:lnTo>
                    <a:pt x="241" y="310"/>
                  </a:lnTo>
                  <a:lnTo>
                    <a:pt x="245" y="306"/>
                  </a:lnTo>
                  <a:lnTo>
                    <a:pt x="249" y="301"/>
                  </a:lnTo>
                  <a:lnTo>
                    <a:pt x="250" y="296"/>
                  </a:lnTo>
                  <a:lnTo>
                    <a:pt x="248" y="291"/>
                  </a:lnTo>
                  <a:lnTo>
                    <a:pt x="248" y="290"/>
                  </a:lnTo>
                  <a:lnTo>
                    <a:pt x="249" y="281"/>
                  </a:lnTo>
                  <a:lnTo>
                    <a:pt x="249" y="279"/>
                  </a:lnTo>
                  <a:lnTo>
                    <a:pt x="251" y="278"/>
                  </a:lnTo>
                  <a:lnTo>
                    <a:pt x="257" y="277"/>
                  </a:lnTo>
                  <a:lnTo>
                    <a:pt x="258" y="277"/>
                  </a:lnTo>
                  <a:lnTo>
                    <a:pt x="265" y="277"/>
                  </a:lnTo>
                  <a:lnTo>
                    <a:pt x="271" y="277"/>
                  </a:lnTo>
                  <a:lnTo>
                    <a:pt x="278" y="275"/>
                  </a:lnTo>
                  <a:lnTo>
                    <a:pt x="279" y="275"/>
                  </a:lnTo>
                  <a:lnTo>
                    <a:pt x="280" y="275"/>
                  </a:lnTo>
                  <a:lnTo>
                    <a:pt x="285" y="276"/>
                  </a:lnTo>
                  <a:lnTo>
                    <a:pt x="287" y="275"/>
                  </a:lnTo>
                  <a:lnTo>
                    <a:pt x="288" y="270"/>
                  </a:lnTo>
                  <a:lnTo>
                    <a:pt x="286" y="264"/>
                  </a:lnTo>
                  <a:lnTo>
                    <a:pt x="286" y="263"/>
                  </a:lnTo>
                  <a:lnTo>
                    <a:pt x="288" y="255"/>
                  </a:lnTo>
                  <a:lnTo>
                    <a:pt x="288" y="252"/>
                  </a:lnTo>
                  <a:lnTo>
                    <a:pt x="291" y="252"/>
                  </a:lnTo>
                  <a:lnTo>
                    <a:pt x="296" y="253"/>
                  </a:lnTo>
                  <a:lnTo>
                    <a:pt x="302" y="253"/>
                  </a:lnTo>
                  <a:lnTo>
                    <a:pt x="306" y="251"/>
                  </a:lnTo>
                  <a:lnTo>
                    <a:pt x="313" y="248"/>
                  </a:lnTo>
                  <a:lnTo>
                    <a:pt x="319" y="245"/>
                  </a:lnTo>
                  <a:lnTo>
                    <a:pt x="320" y="245"/>
                  </a:lnTo>
                  <a:lnTo>
                    <a:pt x="325" y="244"/>
                  </a:lnTo>
                  <a:lnTo>
                    <a:pt x="329" y="240"/>
                  </a:lnTo>
                  <a:lnTo>
                    <a:pt x="330" y="239"/>
                  </a:lnTo>
                  <a:lnTo>
                    <a:pt x="336" y="237"/>
                  </a:lnTo>
                  <a:lnTo>
                    <a:pt x="342" y="235"/>
                  </a:lnTo>
                  <a:lnTo>
                    <a:pt x="343" y="235"/>
                  </a:lnTo>
                  <a:lnTo>
                    <a:pt x="344" y="236"/>
                  </a:lnTo>
                  <a:lnTo>
                    <a:pt x="349" y="239"/>
                  </a:lnTo>
                  <a:lnTo>
                    <a:pt x="354" y="242"/>
                  </a:lnTo>
                  <a:lnTo>
                    <a:pt x="359" y="242"/>
                  </a:lnTo>
                  <a:lnTo>
                    <a:pt x="361" y="243"/>
                  </a:lnTo>
                  <a:lnTo>
                    <a:pt x="361" y="244"/>
                  </a:lnTo>
                  <a:lnTo>
                    <a:pt x="364" y="249"/>
                  </a:lnTo>
                  <a:lnTo>
                    <a:pt x="367" y="255"/>
                  </a:lnTo>
                  <a:lnTo>
                    <a:pt x="367" y="256"/>
                  </a:lnTo>
                  <a:lnTo>
                    <a:pt x="368" y="262"/>
                  </a:lnTo>
                  <a:lnTo>
                    <a:pt x="368" y="267"/>
                  </a:lnTo>
                  <a:lnTo>
                    <a:pt x="370" y="270"/>
                  </a:lnTo>
                  <a:lnTo>
                    <a:pt x="376" y="270"/>
                  </a:lnTo>
                  <a:lnTo>
                    <a:pt x="382" y="271"/>
                  </a:lnTo>
                  <a:lnTo>
                    <a:pt x="390" y="274"/>
                  </a:lnTo>
                  <a:lnTo>
                    <a:pt x="399" y="277"/>
                  </a:lnTo>
                  <a:lnTo>
                    <a:pt x="399" y="278"/>
                  </a:lnTo>
                  <a:lnTo>
                    <a:pt x="404" y="281"/>
                  </a:lnTo>
                  <a:lnTo>
                    <a:pt x="409" y="285"/>
                  </a:lnTo>
                  <a:lnTo>
                    <a:pt x="410" y="285"/>
                  </a:lnTo>
                  <a:lnTo>
                    <a:pt x="410" y="286"/>
                  </a:lnTo>
                  <a:lnTo>
                    <a:pt x="412" y="290"/>
                  </a:lnTo>
                  <a:lnTo>
                    <a:pt x="415" y="292"/>
                  </a:lnTo>
                  <a:lnTo>
                    <a:pt x="421" y="291"/>
                  </a:lnTo>
                  <a:lnTo>
                    <a:pt x="428" y="290"/>
                  </a:lnTo>
                  <a:lnTo>
                    <a:pt x="429" y="290"/>
                  </a:lnTo>
                  <a:lnTo>
                    <a:pt x="435" y="291"/>
                  </a:lnTo>
                  <a:lnTo>
                    <a:pt x="436" y="291"/>
                  </a:lnTo>
                  <a:lnTo>
                    <a:pt x="443" y="294"/>
                  </a:lnTo>
                  <a:lnTo>
                    <a:pt x="444" y="294"/>
                  </a:lnTo>
                  <a:lnTo>
                    <a:pt x="444" y="295"/>
                  </a:lnTo>
                  <a:lnTo>
                    <a:pt x="448" y="299"/>
                  </a:lnTo>
                  <a:lnTo>
                    <a:pt x="452" y="304"/>
                  </a:lnTo>
                  <a:lnTo>
                    <a:pt x="457" y="307"/>
                  </a:lnTo>
                  <a:lnTo>
                    <a:pt x="457" y="308"/>
                  </a:lnTo>
                  <a:lnTo>
                    <a:pt x="459" y="314"/>
                  </a:lnTo>
                  <a:lnTo>
                    <a:pt x="460" y="314"/>
                  </a:lnTo>
                  <a:lnTo>
                    <a:pt x="459" y="321"/>
                  </a:lnTo>
                  <a:lnTo>
                    <a:pt x="461" y="326"/>
                  </a:lnTo>
                  <a:lnTo>
                    <a:pt x="463" y="329"/>
                  </a:lnTo>
                  <a:lnTo>
                    <a:pt x="466" y="329"/>
                  </a:lnTo>
                  <a:lnTo>
                    <a:pt x="468" y="326"/>
                  </a:lnTo>
                  <a:lnTo>
                    <a:pt x="469" y="321"/>
                  </a:lnTo>
                  <a:lnTo>
                    <a:pt x="469" y="320"/>
                  </a:lnTo>
                  <a:lnTo>
                    <a:pt x="471" y="312"/>
                  </a:lnTo>
                  <a:lnTo>
                    <a:pt x="472" y="311"/>
                  </a:lnTo>
                  <a:lnTo>
                    <a:pt x="476" y="306"/>
                  </a:lnTo>
                  <a:lnTo>
                    <a:pt x="476" y="305"/>
                  </a:lnTo>
                  <a:lnTo>
                    <a:pt x="477" y="305"/>
                  </a:lnTo>
                  <a:lnTo>
                    <a:pt x="484" y="303"/>
                  </a:lnTo>
                  <a:lnTo>
                    <a:pt x="485" y="303"/>
                  </a:lnTo>
                  <a:lnTo>
                    <a:pt x="492" y="306"/>
                  </a:lnTo>
                  <a:lnTo>
                    <a:pt x="493" y="307"/>
                  </a:lnTo>
                  <a:lnTo>
                    <a:pt x="498" y="312"/>
                  </a:lnTo>
                  <a:lnTo>
                    <a:pt x="499" y="313"/>
                  </a:lnTo>
                  <a:lnTo>
                    <a:pt x="499" y="314"/>
                  </a:lnTo>
                  <a:lnTo>
                    <a:pt x="497" y="320"/>
                  </a:lnTo>
                  <a:lnTo>
                    <a:pt x="497" y="321"/>
                  </a:lnTo>
                  <a:lnTo>
                    <a:pt x="496" y="322"/>
                  </a:lnTo>
                  <a:lnTo>
                    <a:pt x="492" y="325"/>
                  </a:lnTo>
                  <a:lnTo>
                    <a:pt x="489" y="329"/>
                  </a:lnTo>
                  <a:lnTo>
                    <a:pt x="491" y="333"/>
                  </a:lnTo>
                  <a:lnTo>
                    <a:pt x="496" y="338"/>
                  </a:lnTo>
                  <a:lnTo>
                    <a:pt x="500" y="342"/>
                  </a:lnTo>
                  <a:lnTo>
                    <a:pt x="505" y="343"/>
                  </a:lnTo>
                  <a:lnTo>
                    <a:pt x="511" y="338"/>
                  </a:lnTo>
                  <a:lnTo>
                    <a:pt x="512" y="338"/>
                  </a:lnTo>
                  <a:lnTo>
                    <a:pt x="520" y="337"/>
                  </a:lnTo>
                  <a:lnTo>
                    <a:pt x="521" y="337"/>
                  </a:lnTo>
                  <a:lnTo>
                    <a:pt x="522" y="338"/>
                  </a:lnTo>
                  <a:lnTo>
                    <a:pt x="525" y="343"/>
                  </a:lnTo>
                  <a:lnTo>
                    <a:pt x="526" y="344"/>
                  </a:lnTo>
                  <a:lnTo>
                    <a:pt x="526" y="345"/>
                  </a:lnTo>
                  <a:lnTo>
                    <a:pt x="526" y="351"/>
                  </a:lnTo>
                  <a:lnTo>
                    <a:pt x="526" y="353"/>
                  </a:lnTo>
                  <a:lnTo>
                    <a:pt x="524" y="354"/>
                  </a:lnTo>
                  <a:lnTo>
                    <a:pt x="521" y="356"/>
                  </a:lnTo>
                  <a:lnTo>
                    <a:pt x="522" y="360"/>
                  </a:lnTo>
                  <a:lnTo>
                    <a:pt x="522" y="361"/>
                  </a:lnTo>
                  <a:lnTo>
                    <a:pt x="521" y="365"/>
                  </a:lnTo>
                  <a:lnTo>
                    <a:pt x="524" y="369"/>
                  </a:lnTo>
                  <a:lnTo>
                    <a:pt x="524" y="370"/>
                  </a:lnTo>
                  <a:lnTo>
                    <a:pt x="524" y="371"/>
                  </a:lnTo>
                  <a:lnTo>
                    <a:pt x="524" y="376"/>
                  </a:lnTo>
                  <a:lnTo>
                    <a:pt x="525" y="381"/>
                  </a:lnTo>
                  <a:lnTo>
                    <a:pt x="530" y="393"/>
                  </a:lnTo>
                  <a:lnTo>
                    <a:pt x="531" y="396"/>
                  </a:lnTo>
                  <a:lnTo>
                    <a:pt x="534" y="394"/>
                  </a:lnTo>
                  <a:lnTo>
                    <a:pt x="535" y="394"/>
                  </a:lnTo>
                  <a:lnTo>
                    <a:pt x="539" y="392"/>
                  </a:lnTo>
                  <a:lnTo>
                    <a:pt x="542" y="387"/>
                  </a:lnTo>
                  <a:lnTo>
                    <a:pt x="544" y="382"/>
                  </a:lnTo>
                  <a:lnTo>
                    <a:pt x="545" y="381"/>
                  </a:lnTo>
                  <a:lnTo>
                    <a:pt x="546" y="381"/>
                  </a:lnTo>
                  <a:lnTo>
                    <a:pt x="551" y="378"/>
                  </a:lnTo>
                  <a:lnTo>
                    <a:pt x="555" y="374"/>
                  </a:lnTo>
                  <a:lnTo>
                    <a:pt x="556" y="374"/>
                  </a:lnTo>
                  <a:lnTo>
                    <a:pt x="562" y="373"/>
                  </a:lnTo>
                  <a:lnTo>
                    <a:pt x="567" y="372"/>
                  </a:lnTo>
                  <a:lnTo>
                    <a:pt x="568" y="372"/>
                  </a:lnTo>
                  <a:lnTo>
                    <a:pt x="573" y="372"/>
                  </a:lnTo>
                  <a:lnTo>
                    <a:pt x="576" y="369"/>
                  </a:lnTo>
                  <a:lnTo>
                    <a:pt x="580" y="364"/>
                  </a:lnTo>
                  <a:lnTo>
                    <a:pt x="584" y="360"/>
                  </a:lnTo>
                  <a:lnTo>
                    <a:pt x="588" y="355"/>
                  </a:lnTo>
                  <a:lnTo>
                    <a:pt x="589" y="355"/>
                  </a:lnTo>
                  <a:lnTo>
                    <a:pt x="593" y="351"/>
                  </a:lnTo>
                  <a:lnTo>
                    <a:pt x="594" y="351"/>
                  </a:lnTo>
                  <a:lnTo>
                    <a:pt x="599" y="347"/>
                  </a:lnTo>
                  <a:lnTo>
                    <a:pt x="601" y="343"/>
                  </a:lnTo>
                  <a:lnTo>
                    <a:pt x="603" y="335"/>
                  </a:lnTo>
                  <a:lnTo>
                    <a:pt x="605" y="330"/>
                  </a:lnTo>
                  <a:lnTo>
                    <a:pt x="605" y="329"/>
                  </a:lnTo>
                  <a:lnTo>
                    <a:pt x="606" y="328"/>
                  </a:lnTo>
                  <a:lnTo>
                    <a:pt x="612" y="326"/>
                  </a:lnTo>
                  <a:lnTo>
                    <a:pt x="613" y="326"/>
                  </a:lnTo>
                  <a:lnTo>
                    <a:pt x="620" y="325"/>
                  </a:lnTo>
                  <a:lnTo>
                    <a:pt x="621" y="325"/>
                  </a:lnTo>
                  <a:lnTo>
                    <a:pt x="622" y="327"/>
                  </a:lnTo>
                  <a:lnTo>
                    <a:pt x="626" y="334"/>
                  </a:lnTo>
                  <a:lnTo>
                    <a:pt x="629" y="339"/>
                  </a:lnTo>
                  <a:lnTo>
                    <a:pt x="631" y="345"/>
                  </a:lnTo>
                  <a:lnTo>
                    <a:pt x="631" y="346"/>
                  </a:lnTo>
                  <a:lnTo>
                    <a:pt x="631" y="347"/>
                  </a:lnTo>
                  <a:lnTo>
                    <a:pt x="630" y="350"/>
                  </a:lnTo>
                  <a:lnTo>
                    <a:pt x="633" y="350"/>
                  </a:lnTo>
                  <a:lnTo>
                    <a:pt x="635" y="350"/>
                  </a:lnTo>
                  <a:lnTo>
                    <a:pt x="636" y="351"/>
                  </a:lnTo>
                  <a:lnTo>
                    <a:pt x="637" y="354"/>
                  </a:lnTo>
                  <a:lnTo>
                    <a:pt x="639" y="353"/>
                  </a:lnTo>
                  <a:lnTo>
                    <a:pt x="642" y="350"/>
                  </a:lnTo>
                  <a:lnTo>
                    <a:pt x="643" y="348"/>
                  </a:lnTo>
                  <a:lnTo>
                    <a:pt x="644" y="348"/>
                  </a:lnTo>
                  <a:lnTo>
                    <a:pt x="649" y="349"/>
                  </a:lnTo>
                  <a:lnTo>
                    <a:pt x="655" y="348"/>
                  </a:lnTo>
                  <a:lnTo>
                    <a:pt x="656" y="348"/>
                  </a:lnTo>
                  <a:lnTo>
                    <a:pt x="663" y="349"/>
                  </a:lnTo>
                  <a:lnTo>
                    <a:pt x="666" y="350"/>
                  </a:lnTo>
                  <a:lnTo>
                    <a:pt x="665" y="352"/>
                  </a:lnTo>
                  <a:lnTo>
                    <a:pt x="665" y="357"/>
                  </a:lnTo>
                  <a:lnTo>
                    <a:pt x="668" y="361"/>
                  </a:lnTo>
                  <a:lnTo>
                    <a:pt x="673" y="362"/>
                  </a:lnTo>
                  <a:lnTo>
                    <a:pt x="674" y="362"/>
                  </a:lnTo>
                  <a:lnTo>
                    <a:pt x="674" y="363"/>
                  </a:lnTo>
                  <a:lnTo>
                    <a:pt x="678" y="367"/>
                  </a:lnTo>
                  <a:lnTo>
                    <a:pt x="683" y="370"/>
                  </a:lnTo>
                  <a:lnTo>
                    <a:pt x="692" y="376"/>
                  </a:lnTo>
                  <a:lnTo>
                    <a:pt x="693" y="376"/>
                  </a:lnTo>
                  <a:lnTo>
                    <a:pt x="696" y="382"/>
                  </a:lnTo>
                  <a:lnTo>
                    <a:pt x="699" y="388"/>
                  </a:lnTo>
                  <a:lnTo>
                    <a:pt x="702" y="392"/>
                  </a:lnTo>
                  <a:lnTo>
                    <a:pt x="703" y="392"/>
                  </a:lnTo>
                  <a:lnTo>
                    <a:pt x="706" y="399"/>
                  </a:lnTo>
                  <a:lnTo>
                    <a:pt x="706" y="400"/>
                  </a:lnTo>
                  <a:lnTo>
                    <a:pt x="706" y="401"/>
                  </a:lnTo>
                  <a:lnTo>
                    <a:pt x="708" y="400"/>
                  </a:lnTo>
                  <a:lnTo>
                    <a:pt x="709" y="399"/>
                  </a:lnTo>
                  <a:lnTo>
                    <a:pt x="711" y="400"/>
                  </a:lnTo>
                  <a:lnTo>
                    <a:pt x="717" y="405"/>
                  </a:lnTo>
                  <a:lnTo>
                    <a:pt x="718" y="406"/>
                  </a:lnTo>
                  <a:lnTo>
                    <a:pt x="718" y="407"/>
                  </a:lnTo>
                  <a:lnTo>
                    <a:pt x="718" y="409"/>
                  </a:lnTo>
                  <a:lnTo>
                    <a:pt x="720" y="408"/>
                  </a:lnTo>
                  <a:lnTo>
                    <a:pt x="721" y="408"/>
                  </a:lnTo>
                  <a:lnTo>
                    <a:pt x="727" y="407"/>
                  </a:lnTo>
                  <a:lnTo>
                    <a:pt x="728" y="407"/>
                  </a:lnTo>
                  <a:lnTo>
                    <a:pt x="729" y="408"/>
                  </a:lnTo>
                  <a:lnTo>
                    <a:pt x="733" y="414"/>
                  </a:lnTo>
                  <a:lnTo>
                    <a:pt x="734" y="414"/>
                  </a:lnTo>
                  <a:lnTo>
                    <a:pt x="734" y="415"/>
                  </a:lnTo>
                  <a:lnTo>
                    <a:pt x="735" y="420"/>
                  </a:lnTo>
                  <a:lnTo>
                    <a:pt x="739" y="422"/>
                  </a:lnTo>
                  <a:lnTo>
                    <a:pt x="740" y="422"/>
                  </a:lnTo>
                  <a:lnTo>
                    <a:pt x="741" y="423"/>
                  </a:lnTo>
                  <a:lnTo>
                    <a:pt x="743" y="429"/>
                  </a:lnTo>
                  <a:lnTo>
                    <a:pt x="748" y="432"/>
                  </a:lnTo>
                  <a:lnTo>
                    <a:pt x="750" y="432"/>
                  </a:lnTo>
                  <a:lnTo>
                    <a:pt x="751" y="429"/>
                  </a:lnTo>
                  <a:lnTo>
                    <a:pt x="753" y="423"/>
                  </a:lnTo>
                  <a:lnTo>
                    <a:pt x="753" y="422"/>
                  </a:lnTo>
                  <a:lnTo>
                    <a:pt x="754" y="422"/>
                  </a:lnTo>
                  <a:lnTo>
                    <a:pt x="758" y="418"/>
                  </a:lnTo>
                  <a:lnTo>
                    <a:pt x="759" y="418"/>
                  </a:lnTo>
                  <a:lnTo>
                    <a:pt x="765" y="416"/>
                  </a:lnTo>
                  <a:lnTo>
                    <a:pt x="766" y="416"/>
                  </a:lnTo>
                  <a:lnTo>
                    <a:pt x="767" y="417"/>
                  </a:lnTo>
                  <a:lnTo>
                    <a:pt x="771" y="420"/>
                  </a:lnTo>
                  <a:lnTo>
                    <a:pt x="776" y="421"/>
                  </a:lnTo>
                  <a:lnTo>
                    <a:pt x="782" y="419"/>
                  </a:lnTo>
                  <a:lnTo>
                    <a:pt x="783" y="419"/>
                  </a:lnTo>
                  <a:lnTo>
                    <a:pt x="784" y="419"/>
                  </a:lnTo>
                  <a:lnTo>
                    <a:pt x="795" y="421"/>
                  </a:lnTo>
                  <a:lnTo>
                    <a:pt x="796" y="421"/>
                  </a:lnTo>
                  <a:lnTo>
                    <a:pt x="797" y="422"/>
                  </a:lnTo>
                  <a:lnTo>
                    <a:pt x="802" y="428"/>
                  </a:lnTo>
                  <a:lnTo>
                    <a:pt x="807" y="428"/>
                  </a:lnTo>
                  <a:lnTo>
                    <a:pt x="826" y="424"/>
                  </a:lnTo>
                  <a:lnTo>
                    <a:pt x="830" y="420"/>
                  </a:lnTo>
                  <a:lnTo>
                    <a:pt x="835" y="417"/>
                  </a:lnTo>
                  <a:lnTo>
                    <a:pt x="837" y="417"/>
                  </a:lnTo>
                  <a:lnTo>
                    <a:pt x="843" y="418"/>
                  </a:lnTo>
                  <a:lnTo>
                    <a:pt x="847" y="418"/>
                  </a:lnTo>
                  <a:lnTo>
                    <a:pt x="848" y="418"/>
                  </a:lnTo>
                  <a:lnTo>
                    <a:pt x="853" y="418"/>
                  </a:lnTo>
                  <a:lnTo>
                    <a:pt x="857" y="416"/>
                  </a:lnTo>
                  <a:lnTo>
                    <a:pt x="861" y="412"/>
                  </a:lnTo>
                  <a:lnTo>
                    <a:pt x="862" y="411"/>
                  </a:lnTo>
                  <a:lnTo>
                    <a:pt x="863" y="411"/>
                  </a:lnTo>
                  <a:lnTo>
                    <a:pt x="868" y="411"/>
                  </a:lnTo>
                  <a:lnTo>
                    <a:pt x="869" y="411"/>
                  </a:lnTo>
                  <a:lnTo>
                    <a:pt x="869" y="410"/>
                  </a:lnTo>
                  <a:lnTo>
                    <a:pt x="868" y="410"/>
                  </a:lnTo>
                  <a:lnTo>
                    <a:pt x="868" y="409"/>
                  </a:lnTo>
                  <a:lnTo>
                    <a:pt x="867" y="402"/>
                  </a:lnTo>
                  <a:lnTo>
                    <a:pt x="867" y="399"/>
                  </a:lnTo>
                  <a:lnTo>
                    <a:pt x="870" y="399"/>
                  </a:lnTo>
                  <a:lnTo>
                    <a:pt x="874" y="400"/>
                  </a:lnTo>
                  <a:lnTo>
                    <a:pt x="878" y="396"/>
                  </a:lnTo>
                  <a:lnTo>
                    <a:pt x="881" y="392"/>
                  </a:lnTo>
                  <a:lnTo>
                    <a:pt x="881" y="391"/>
                  </a:lnTo>
                  <a:lnTo>
                    <a:pt x="883" y="391"/>
                  </a:lnTo>
                  <a:lnTo>
                    <a:pt x="889" y="391"/>
                  </a:lnTo>
                  <a:lnTo>
                    <a:pt x="894" y="390"/>
                  </a:lnTo>
                  <a:lnTo>
                    <a:pt x="896" y="388"/>
                  </a:lnTo>
                  <a:lnTo>
                    <a:pt x="894" y="385"/>
                  </a:lnTo>
                  <a:lnTo>
                    <a:pt x="893" y="384"/>
                  </a:lnTo>
                  <a:lnTo>
                    <a:pt x="893" y="383"/>
                  </a:lnTo>
                  <a:lnTo>
                    <a:pt x="895" y="378"/>
                  </a:lnTo>
                  <a:lnTo>
                    <a:pt x="896" y="376"/>
                  </a:lnTo>
                  <a:lnTo>
                    <a:pt x="897" y="376"/>
                  </a:lnTo>
                  <a:lnTo>
                    <a:pt x="903" y="374"/>
                  </a:lnTo>
                  <a:lnTo>
                    <a:pt x="909" y="371"/>
                  </a:lnTo>
                  <a:lnTo>
                    <a:pt x="910" y="370"/>
                  </a:lnTo>
                  <a:lnTo>
                    <a:pt x="911" y="370"/>
                  </a:lnTo>
                  <a:lnTo>
                    <a:pt x="916" y="371"/>
                  </a:lnTo>
                  <a:lnTo>
                    <a:pt x="921" y="370"/>
                  </a:lnTo>
                  <a:lnTo>
                    <a:pt x="926" y="369"/>
                  </a:lnTo>
                  <a:lnTo>
                    <a:pt x="931" y="367"/>
                  </a:lnTo>
                  <a:lnTo>
                    <a:pt x="936" y="363"/>
                  </a:lnTo>
                  <a:lnTo>
                    <a:pt x="937" y="363"/>
                  </a:lnTo>
                  <a:lnTo>
                    <a:pt x="939" y="363"/>
                  </a:lnTo>
                  <a:lnTo>
                    <a:pt x="944" y="364"/>
                  </a:lnTo>
                  <a:lnTo>
                    <a:pt x="949" y="366"/>
                  </a:lnTo>
                  <a:lnTo>
                    <a:pt x="954" y="364"/>
                  </a:lnTo>
                  <a:lnTo>
                    <a:pt x="956" y="364"/>
                  </a:lnTo>
                  <a:lnTo>
                    <a:pt x="957" y="365"/>
                  </a:lnTo>
                  <a:lnTo>
                    <a:pt x="960" y="370"/>
                  </a:lnTo>
                  <a:lnTo>
                    <a:pt x="961" y="371"/>
                  </a:lnTo>
                  <a:lnTo>
                    <a:pt x="961" y="372"/>
                  </a:lnTo>
                  <a:lnTo>
                    <a:pt x="960" y="376"/>
                  </a:lnTo>
                  <a:lnTo>
                    <a:pt x="962" y="377"/>
                  </a:lnTo>
                  <a:lnTo>
                    <a:pt x="966" y="376"/>
                  </a:lnTo>
                  <a:lnTo>
                    <a:pt x="973" y="374"/>
                  </a:lnTo>
                  <a:lnTo>
                    <a:pt x="978" y="373"/>
                  </a:lnTo>
                  <a:lnTo>
                    <a:pt x="983" y="371"/>
                  </a:lnTo>
                  <a:lnTo>
                    <a:pt x="988" y="369"/>
                  </a:lnTo>
                  <a:lnTo>
                    <a:pt x="994" y="367"/>
                  </a:lnTo>
                  <a:lnTo>
                    <a:pt x="995" y="366"/>
                  </a:lnTo>
                  <a:lnTo>
                    <a:pt x="1000" y="365"/>
                  </a:lnTo>
                  <a:lnTo>
                    <a:pt x="1001" y="365"/>
                  </a:lnTo>
                  <a:lnTo>
                    <a:pt x="1002" y="366"/>
                  </a:lnTo>
                  <a:lnTo>
                    <a:pt x="1007" y="367"/>
                  </a:lnTo>
                  <a:lnTo>
                    <a:pt x="1012" y="368"/>
                  </a:lnTo>
                  <a:lnTo>
                    <a:pt x="1013" y="368"/>
                  </a:lnTo>
                  <a:lnTo>
                    <a:pt x="1018" y="370"/>
                  </a:lnTo>
                  <a:lnTo>
                    <a:pt x="1018" y="371"/>
                  </a:lnTo>
                  <a:lnTo>
                    <a:pt x="1023" y="373"/>
                  </a:lnTo>
                  <a:lnTo>
                    <a:pt x="1031" y="377"/>
                  </a:lnTo>
                  <a:lnTo>
                    <a:pt x="1044" y="381"/>
                  </a:lnTo>
                  <a:lnTo>
                    <a:pt x="1049" y="383"/>
                  </a:lnTo>
                  <a:lnTo>
                    <a:pt x="1054" y="385"/>
                  </a:lnTo>
                  <a:lnTo>
                    <a:pt x="1059" y="385"/>
                  </a:lnTo>
                  <a:lnTo>
                    <a:pt x="1060" y="385"/>
                  </a:lnTo>
                  <a:lnTo>
                    <a:pt x="1064" y="387"/>
                  </a:lnTo>
                  <a:lnTo>
                    <a:pt x="1065" y="384"/>
                  </a:lnTo>
                  <a:lnTo>
                    <a:pt x="1065" y="379"/>
                  </a:lnTo>
                  <a:lnTo>
                    <a:pt x="1065" y="378"/>
                  </a:lnTo>
                  <a:lnTo>
                    <a:pt x="1068" y="373"/>
                  </a:lnTo>
                  <a:lnTo>
                    <a:pt x="1071" y="368"/>
                  </a:lnTo>
                  <a:lnTo>
                    <a:pt x="1071" y="367"/>
                  </a:lnTo>
                  <a:lnTo>
                    <a:pt x="1075" y="364"/>
                  </a:lnTo>
                  <a:lnTo>
                    <a:pt x="1075" y="359"/>
                  </a:lnTo>
                  <a:lnTo>
                    <a:pt x="1076" y="353"/>
                  </a:lnTo>
                  <a:lnTo>
                    <a:pt x="1076" y="352"/>
                  </a:lnTo>
                  <a:lnTo>
                    <a:pt x="1079" y="347"/>
                  </a:lnTo>
                  <a:lnTo>
                    <a:pt x="1083" y="339"/>
                  </a:lnTo>
                  <a:lnTo>
                    <a:pt x="1086" y="335"/>
                  </a:lnTo>
                  <a:lnTo>
                    <a:pt x="1086" y="334"/>
                  </a:lnTo>
                  <a:lnTo>
                    <a:pt x="1087" y="334"/>
                  </a:lnTo>
                  <a:lnTo>
                    <a:pt x="1092" y="330"/>
                  </a:lnTo>
                  <a:lnTo>
                    <a:pt x="1092" y="325"/>
                  </a:lnTo>
                  <a:lnTo>
                    <a:pt x="1092" y="324"/>
                  </a:lnTo>
                  <a:lnTo>
                    <a:pt x="1094" y="319"/>
                  </a:lnTo>
                  <a:lnTo>
                    <a:pt x="1094" y="318"/>
                  </a:lnTo>
                  <a:lnTo>
                    <a:pt x="1098" y="311"/>
                  </a:lnTo>
                  <a:lnTo>
                    <a:pt x="1100" y="306"/>
                  </a:lnTo>
                  <a:lnTo>
                    <a:pt x="1105" y="296"/>
                  </a:lnTo>
                  <a:lnTo>
                    <a:pt x="1105" y="292"/>
                  </a:lnTo>
                  <a:lnTo>
                    <a:pt x="1105" y="291"/>
                  </a:lnTo>
                  <a:lnTo>
                    <a:pt x="1105" y="286"/>
                  </a:lnTo>
                  <a:lnTo>
                    <a:pt x="1105" y="285"/>
                  </a:lnTo>
                  <a:lnTo>
                    <a:pt x="1107" y="280"/>
                  </a:lnTo>
                  <a:lnTo>
                    <a:pt x="1107" y="279"/>
                  </a:lnTo>
                  <a:lnTo>
                    <a:pt x="1110" y="274"/>
                  </a:lnTo>
                  <a:lnTo>
                    <a:pt x="1112" y="270"/>
                  </a:lnTo>
                  <a:lnTo>
                    <a:pt x="1113" y="264"/>
                  </a:lnTo>
                  <a:lnTo>
                    <a:pt x="1116" y="258"/>
                  </a:lnTo>
                  <a:lnTo>
                    <a:pt x="1120" y="252"/>
                  </a:lnTo>
                  <a:lnTo>
                    <a:pt x="1126" y="241"/>
                  </a:lnTo>
                  <a:lnTo>
                    <a:pt x="1129" y="235"/>
                  </a:lnTo>
                  <a:lnTo>
                    <a:pt x="1131" y="229"/>
                  </a:lnTo>
                  <a:lnTo>
                    <a:pt x="1133" y="224"/>
                  </a:lnTo>
                  <a:lnTo>
                    <a:pt x="1132" y="219"/>
                  </a:lnTo>
                  <a:lnTo>
                    <a:pt x="1131" y="214"/>
                  </a:lnTo>
                  <a:lnTo>
                    <a:pt x="1130" y="206"/>
                  </a:lnTo>
                  <a:lnTo>
                    <a:pt x="1130" y="205"/>
                  </a:lnTo>
                  <a:lnTo>
                    <a:pt x="1132" y="200"/>
                  </a:lnTo>
                  <a:lnTo>
                    <a:pt x="1132" y="199"/>
                  </a:lnTo>
                  <a:lnTo>
                    <a:pt x="1134" y="194"/>
                  </a:lnTo>
                  <a:lnTo>
                    <a:pt x="1134" y="188"/>
                  </a:lnTo>
                  <a:lnTo>
                    <a:pt x="1134" y="187"/>
                  </a:lnTo>
                  <a:lnTo>
                    <a:pt x="1134" y="182"/>
                  </a:lnTo>
                  <a:lnTo>
                    <a:pt x="1134" y="181"/>
                  </a:lnTo>
                  <a:lnTo>
                    <a:pt x="1136" y="175"/>
                  </a:lnTo>
                  <a:lnTo>
                    <a:pt x="1138" y="169"/>
                  </a:lnTo>
                  <a:lnTo>
                    <a:pt x="1136" y="164"/>
                  </a:lnTo>
                  <a:lnTo>
                    <a:pt x="1136" y="163"/>
                  </a:lnTo>
                  <a:lnTo>
                    <a:pt x="1135" y="159"/>
                  </a:lnTo>
                  <a:lnTo>
                    <a:pt x="1131" y="158"/>
                  </a:lnTo>
                  <a:lnTo>
                    <a:pt x="1125" y="157"/>
                  </a:lnTo>
                  <a:lnTo>
                    <a:pt x="1124" y="157"/>
                  </a:lnTo>
                  <a:lnTo>
                    <a:pt x="1119" y="154"/>
                  </a:lnTo>
                  <a:lnTo>
                    <a:pt x="1114" y="151"/>
                  </a:lnTo>
                  <a:lnTo>
                    <a:pt x="1113" y="151"/>
                  </a:lnTo>
                  <a:lnTo>
                    <a:pt x="1113" y="150"/>
                  </a:lnTo>
                  <a:lnTo>
                    <a:pt x="1110" y="145"/>
                  </a:lnTo>
                  <a:lnTo>
                    <a:pt x="1110" y="144"/>
                  </a:lnTo>
                  <a:lnTo>
                    <a:pt x="1110" y="143"/>
                  </a:lnTo>
                  <a:lnTo>
                    <a:pt x="1110" y="139"/>
                  </a:lnTo>
                  <a:lnTo>
                    <a:pt x="1106" y="135"/>
                  </a:lnTo>
                  <a:lnTo>
                    <a:pt x="1101" y="131"/>
                  </a:lnTo>
                  <a:lnTo>
                    <a:pt x="1096" y="129"/>
                  </a:lnTo>
                  <a:lnTo>
                    <a:pt x="1095" y="129"/>
                  </a:lnTo>
                  <a:lnTo>
                    <a:pt x="1090" y="127"/>
                  </a:lnTo>
                  <a:lnTo>
                    <a:pt x="1089" y="127"/>
                  </a:lnTo>
                  <a:lnTo>
                    <a:pt x="1085" y="125"/>
                  </a:lnTo>
                  <a:lnTo>
                    <a:pt x="1080" y="125"/>
                  </a:lnTo>
                  <a:lnTo>
                    <a:pt x="1079" y="125"/>
                  </a:lnTo>
                  <a:lnTo>
                    <a:pt x="1078" y="125"/>
                  </a:lnTo>
                  <a:lnTo>
                    <a:pt x="1074" y="122"/>
                  </a:lnTo>
                  <a:lnTo>
                    <a:pt x="1070" y="120"/>
                  </a:lnTo>
                  <a:lnTo>
                    <a:pt x="1064" y="122"/>
                  </a:lnTo>
                  <a:lnTo>
                    <a:pt x="1058" y="125"/>
                  </a:lnTo>
                  <a:lnTo>
                    <a:pt x="1053" y="126"/>
                  </a:lnTo>
                  <a:lnTo>
                    <a:pt x="1049" y="130"/>
                  </a:lnTo>
                  <a:lnTo>
                    <a:pt x="1048" y="130"/>
                  </a:lnTo>
                  <a:lnTo>
                    <a:pt x="1042" y="132"/>
                  </a:lnTo>
                  <a:lnTo>
                    <a:pt x="1041" y="132"/>
                  </a:lnTo>
                  <a:lnTo>
                    <a:pt x="1036" y="131"/>
                  </a:lnTo>
                  <a:lnTo>
                    <a:pt x="1035" y="130"/>
                  </a:lnTo>
                  <a:lnTo>
                    <a:pt x="1031" y="128"/>
                  </a:lnTo>
                  <a:lnTo>
                    <a:pt x="1027" y="129"/>
                  </a:lnTo>
                  <a:lnTo>
                    <a:pt x="1026" y="132"/>
                  </a:lnTo>
                  <a:lnTo>
                    <a:pt x="1026" y="138"/>
                  </a:lnTo>
                  <a:lnTo>
                    <a:pt x="1026" y="139"/>
                  </a:lnTo>
                  <a:lnTo>
                    <a:pt x="1023" y="144"/>
                  </a:lnTo>
                  <a:lnTo>
                    <a:pt x="1023" y="145"/>
                  </a:lnTo>
                  <a:lnTo>
                    <a:pt x="1020" y="149"/>
                  </a:lnTo>
                  <a:lnTo>
                    <a:pt x="1022" y="153"/>
                  </a:lnTo>
                  <a:lnTo>
                    <a:pt x="1022" y="159"/>
                  </a:lnTo>
                  <a:lnTo>
                    <a:pt x="1023" y="161"/>
                  </a:lnTo>
                  <a:lnTo>
                    <a:pt x="1021" y="162"/>
                  </a:lnTo>
                  <a:lnTo>
                    <a:pt x="1015" y="164"/>
                  </a:lnTo>
                  <a:lnTo>
                    <a:pt x="1014" y="164"/>
                  </a:lnTo>
                  <a:lnTo>
                    <a:pt x="1013" y="164"/>
                  </a:lnTo>
                  <a:lnTo>
                    <a:pt x="1008" y="162"/>
                  </a:lnTo>
                  <a:lnTo>
                    <a:pt x="1005" y="162"/>
                  </a:lnTo>
                  <a:lnTo>
                    <a:pt x="1002" y="165"/>
                  </a:lnTo>
                  <a:lnTo>
                    <a:pt x="1001" y="166"/>
                  </a:lnTo>
                  <a:lnTo>
                    <a:pt x="995" y="168"/>
                  </a:lnTo>
                  <a:lnTo>
                    <a:pt x="994" y="168"/>
                  </a:lnTo>
                  <a:lnTo>
                    <a:pt x="993" y="168"/>
                  </a:lnTo>
                  <a:lnTo>
                    <a:pt x="988" y="167"/>
                  </a:lnTo>
                  <a:lnTo>
                    <a:pt x="984" y="168"/>
                  </a:lnTo>
                  <a:lnTo>
                    <a:pt x="978" y="170"/>
                  </a:lnTo>
                  <a:lnTo>
                    <a:pt x="973" y="172"/>
                  </a:lnTo>
                  <a:lnTo>
                    <a:pt x="973" y="173"/>
                  </a:lnTo>
                  <a:lnTo>
                    <a:pt x="966" y="174"/>
                  </a:lnTo>
                  <a:lnTo>
                    <a:pt x="961" y="173"/>
                  </a:lnTo>
                  <a:lnTo>
                    <a:pt x="957" y="175"/>
                  </a:lnTo>
                  <a:lnTo>
                    <a:pt x="952" y="179"/>
                  </a:lnTo>
                  <a:lnTo>
                    <a:pt x="951" y="180"/>
                  </a:lnTo>
                  <a:lnTo>
                    <a:pt x="950" y="180"/>
                  </a:lnTo>
                  <a:lnTo>
                    <a:pt x="944" y="178"/>
                  </a:lnTo>
                  <a:lnTo>
                    <a:pt x="940" y="178"/>
                  </a:lnTo>
                  <a:lnTo>
                    <a:pt x="936" y="181"/>
                  </a:lnTo>
                  <a:lnTo>
                    <a:pt x="934" y="182"/>
                  </a:lnTo>
                  <a:lnTo>
                    <a:pt x="933" y="181"/>
                  </a:lnTo>
                  <a:lnTo>
                    <a:pt x="928" y="177"/>
                  </a:lnTo>
                  <a:lnTo>
                    <a:pt x="923" y="175"/>
                  </a:lnTo>
                  <a:lnTo>
                    <a:pt x="919" y="173"/>
                  </a:lnTo>
                  <a:lnTo>
                    <a:pt x="913" y="174"/>
                  </a:lnTo>
                  <a:lnTo>
                    <a:pt x="909" y="177"/>
                  </a:lnTo>
                  <a:lnTo>
                    <a:pt x="906" y="179"/>
                  </a:lnTo>
                  <a:lnTo>
                    <a:pt x="905" y="176"/>
                  </a:lnTo>
                  <a:lnTo>
                    <a:pt x="904" y="172"/>
                  </a:lnTo>
                  <a:lnTo>
                    <a:pt x="900" y="172"/>
                  </a:lnTo>
                  <a:lnTo>
                    <a:pt x="899" y="172"/>
                  </a:lnTo>
                  <a:lnTo>
                    <a:pt x="896" y="170"/>
                  </a:lnTo>
                  <a:lnTo>
                    <a:pt x="893" y="173"/>
                  </a:lnTo>
                  <a:lnTo>
                    <a:pt x="890" y="178"/>
                  </a:lnTo>
                  <a:lnTo>
                    <a:pt x="888" y="180"/>
                  </a:lnTo>
                  <a:lnTo>
                    <a:pt x="885" y="178"/>
                  </a:lnTo>
                  <a:lnTo>
                    <a:pt x="882" y="174"/>
                  </a:lnTo>
                  <a:lnTo>
                    <a:pt x="876" y="173"/>
                  </a:lnTo>
                  <a:lnTo>
                    <a:pt x="869" y="173"/>
                  </a:lnTo>
                  <a:lnTo>
                    <a:pt x="864" y="173"/>
                  </a:lnTo>
                  <a:lnTo>
                    <a:pt x="863" y="176"/>
                  </a:lnTo>
                  <a:lnTo>
                    <a:pt x="863" y="182"/>
                  </a:lnTo>
                  <a:lnTo>
                    <a:pt x="863" y="183"/>
                  </a:lnTo>
                  <a:lnTo>
                    <a:pt x="862" y="184"/>
                  </a:lnTo>
                  <a:lnTo>
                    <a:pt x="859" y="189"/>
                  </a:lnTo>
                  <a:lnTo>
                    <a:pt x="859" y="190"/>
                  </a:lnTo>
                  <a:lnTo>
                    <a:pt x="857" y="190"/>
                  </a:lnTo>
                  <a:lnTo>
                    <a:pt x="851" y="191"/>
                  </a:lnTo>
                  <a:lnTo>
                    <a:pt x="850" y="191"/>
                  </a:lnTo>
                  <a:lnTo>
                    <a:pt x="849" y="191"/>
                  </a:lnTo>
                  <a:lnTo>
                    <a:pt x="844" y="188"/>
                  </a:lnTo>
                  <a:lnTo>
                    <a:pt x="839" y="186"/>
                  </a:lnTo>
                  <a:lnTo>
                    <a:pt x="837" y="188"/>
                  </a:lnTo>
                  <a:lnTo>
                    <a:pt x="836" y="193"/>
                  </a:lnTo>
                  <a:lnTo>
                    <a:pt x="835" y="196"/>
                  </a:lnTo>
                  <a:lnTo>
                    <a:pt x="833" y="195"/>
                  </a:lnTo>
                  <a:lnTo>
                    <a:pt x="829" y="194"/>
                  </a:lnTo>
                  <a:lnTo>
                    <a:pt x="827" y="197"/>
                  </a:lnTo>
                  <a:lnTo>
                    <a:pt x="827" y="203"/>
                  </a:lnTo>
                  <a:lnTo>
                    <a:pt x="826" y="209"/>
                  </a:lnTo>
                  <a:lnTo>
                    <a:pt x="826" y="210"/>
                  </a:lnTo>
                  <a:lnTo>
                    <a:pt x="825" y="211"/>
                  </a:lnTo>
                  <a:lnTo>
                    <a:pt x="823" y="213"/>
                  </a:lnTo>
                  <a:lnTo>
                    <a:pt x="825" y="214"/>
                  </a:lnTo>
                  <a:lnTo>
                    <a:pt x="827" y="216"/>
                  </a:lnTo>
                  <a:lnTo>
                    <a:pt x="824" y="218"/>
                  </a:lnTo>
                  <a:lnTo>
                    <a:pt x="820" y="222"/>
                  </a:lnTo>
                  <a:lnTo>
                    <a:pt x="819" y="222"/>
                  </a:lnTo>
                  <a:lnTo>
                    <a:pt x="815" y="224"/>
                  </a:lnTo>
                  <a:lnTo>
                    <a:pt x="811" y="227"/>
                  </a:lnTo>
                  <a:lnTo>
                    <a:pt x="810" y="227"/>
                  </a:lnTo>
                  <a:lnTo>
                    <a:pt x="810" y="228"/>
                  </a:lnTo>
                  <a:lnTo>
                    <a:pt x="804" y="229"/>
                  </a:lnTo>
                  <a:lnTo>
                    <a:pt x="799" y="232"/>
                  </a:lnTo>
                  <a:lnTo>
                    <a:pt x="798" y="233"/>
                  </a:lnTo>
                  <a:lnTo>
                    <a:pt x="797" y="233"/>
                  </a:lnTo>
                  <a:lnTo>
                    <a:pt x="792" y="232"/>
                  </a:lnTo>
                  <a:lnTo>
                    <a:pt x="787" y="234"/>
                  </a:lnTo>
                  <a:lnTo>
                    <a:pt x="787" y="235"/>
                  </a:lnTo>
                  <a:lnTo>
                    <a:pt x="781" y="236"/>
                  </a:lnTo>
                  <a:lnTo>
                    <a:pt x="776" y="238"/>
                  </a:lnTo>
                  <a:lnTo>
                    <a:pt x="771" y="242"/>
                  </a:lnTo>
                  <a:lnTo>
                    <a:pt x="766" y="247"/>
                  </a:lnTo>
                  <a:lnTo>
                    <a:pt x="765" y="247"/>
                  </a:lnTo>
                  <a:lnTo>
                    <a:pt x="764" y="247"/>
                  </a:lnTo>
                  <a:lnTo>
                    <a:pt x="758" y="247"/>
                  </a:lnTo>
                  <a:lnTo>
                    <a:pt x="757" y="247"/>
                  </a:lnTo>
                  <a:lnTo>
                    <a:pt x="756" y="247"/>
                  </a:lnTo>
                  <a:lnTo>
                    <a:pt x="751" y="244"/>
                  </a:lnTo>
                  <a:lnTo>
                    <a:pt x="750" y="244"/>
                  </a:lnTo>
                  <a:lnTo>
                    <a:pt x="750" y="243"/>
                  </a:lnTo>
                  <a:lnTo>
                    <a:pt x="747" y="239"/>
                  </a:lnTo>
                  <a:lnTo>
                    <a:pt x="742" y="238"/>
                  </a:lnTo>
                  <a:lnTo>
                    <a:pt x="740" y="237"/>
                  </a:lnTo>
                  <a:lnTo>
                    <a:pt x="740" y="235"/>
                  </a:lnTo>
                  <a:lnTo>
                    <a:pt x="740" y="233"/>
                  </a:lnTo>
                  <a:lnTo>
                    <a:pt x="739" y="234"/>
                  </a:lnTo>
                  <a:lnTo>
                    <a:pt x="738" y="234"/>
                  </a:lnTo>
                  <a:lnTo>
                    <a:pt x="737" y="234"/>
                  </a:lnTo>
                  <a:lnTo>
                    <a:pt x="732" y="232"/>
                  </a:lnTo>
                  <a:lnTo>
                    <a:pt x="730" y="232"/>
                  </a:lnTo>
                  <a:lnTo>
                    <a:pt x="730" y="229"/>
                  </a:lnTo>
                  <a:lnTo>
                    <a:pt x="730" y="224"/>
                  </a:lnTo>
                  <a:lnTo>
                    <a:pt x="731" y="223"/>
                  </a:lnTo>
                  <a:lnTo>
                    <a:pt x="732" y="220"/>
                  </a:lnTo>
                  <a:lnTo>
                    <a:pt x="729" y="219"/>
                  </a:lnTo>
                  <a:lnTo>
                    <a:pt x="727" y="218"/>
                  </a:lnTo>
                  <a:lnTo>
                    <a:pt x="728" y="216"/>
                  </a:lnTo>
                  <a:lnTo>
                    <a:pt x="730" y="210"/>
                  </a:lnTo>
                  <a:lnTo>
                    <a:pt x="731" y="205"/>
                  </a:lnTo>
                  <a:lnTo>
                    <a:pt x="730" y="199"/>
                  </a:lnTo>
                  <a:lnTo>
                    <a:pt x="730" y="198"/>
                  </a:lnTo>
                  <a:lnTo>
                    <a:pt x="731" y="192"/>
                  </a:lnTo>
                  <a:lnTo>
                    <a:pt x="730" y="188"/>
                  </a:lnTo>
                  <a:lnTo>
                    <a:pt x="726" y="186"/>
                  </a:lnTo>
                  <a:lnTo>
                    <a:pt x="725" y="185"/>
                  </a:lnTo>
                  <a:lnTo>
                    <a:pt x="725" y="184"/>
                  </a:lnTo>
                  <a:lnTo>
                    <a:pt x="724" y="182"/>
                  </a:lnTo>
                  <a:lnTo>
                    <a:pt x="722" y="183"/>
                  </a:lnTo>
                  <a:lnTo>
                    <a:pt x="721" y="184"/>
                  </a:lnTo>
                  <a:lnTo>
                    <a:pt x="720" y="184"/>
                  </a:lnTo>
                  <a:lnTo>
                    <a:pt x="714" y="183"/>
                  </a:lnTo>
                  <a:lnTo>
                    <a:pt x="708" y="182"/>
                  </a:lnTo>
                  <a:lnTo>
                    <a:pt x="702" y="182"/>
                  </a:lnTo>
                  <a:lnTo>
                    <a:pt x="700" y="182"/>
                  </a:lnTo>
                  <a:lnTo>
                    <a:pt x="699" y="180"/>
                  </a:lnTo>
                  <a:lnTo>
                    <a:pt x="698" y="174"/>
                  </a:lnTo>
                  <a:lnTo>
                    <a:pt x="698" y="172"/>
                  </a:lnTo>
                  <a:lnTo>
                    <a:pt x="700" y="171"/>
                  </a:lnTo>
                  <a:lnTo>
                    <a:pt x="705" y="170"/>
                  </a:lnTo>
                  <a:lnTo>
                    <a:pt x="707" y="166"/>
                  </a:lnTo>
                  <a:lnTo>
                    <a:pt x="708" y="165"/>
                  </a:lnTo>
                  <a:lnTo>
                    <a:pt x="709" y="165"/>
                  </a:lnTo>
                  <a:lnTo>
                    <a:pt x="714" y="163"/>
                  </a:lnTo>
                  <a:lnTo>
                    <a:pt x="718" y="159"/>
                  </a:lnTo>
                  <a:lnTo>
                    <a:pt x="721" y="157"/>
                  </a:lnTo>
                  <a:lnTo>
                    <a:pt x="719" y="155"/>
                  </a:lnTo>
                  <a:lnTo>
                    <a:pt x="717" y="152"/>
                  </a:lnTo>
                  <a:lnTo>
                    <a:pt x="720" y="151"/>
                  </a:lnTo>
                  <a:lnTo>
                    <a:pt x="727" y="149"/>
                  </a:lnTo>
                  <a:lnTo>
                    <a:pt x="728" y="148"/>
                  </a:lnTo>
                  <a:lnTo>
                    <a:pt x="732" y="149"/>
                  </a:lnTo>
                  <a:lnTo>
                    <a:pt x="734" y="146"/>
                  </a:lnTo>
                  <a:lnTo>
                    <a:pt x="734" y="145"/>
                  </a:lnTo>
                  <a:lnTo>
                    <a:pt x="737" y="142"/>
                  </a:lnTo>
                  <a:lnTo>
                    <a:pt x="736" y="139"/>
                  </a:lnTo>
                  <a:lnTo>
                    <a:pt x="733" y="134"/>
                  </a:lnTo>
                  <a:lnTo>
                    <a:pt x="731" y="129"/>
                  </a:lnTo>
                  <a:lnTo>
                    <a:pt x="730" y="129"/>
                  </a:lnTo>
                  <a:lnTo>
                    <a:pt x="728" y="122"/>
                  </a:lnTo>
                  <a:lnTo>
                    <a:pt x="727" y="121"/>
                  </a:lnTo>
                  <a:lnTo>
                    <a:pt x="728" y="120"/>
                  </a:lnTo>
                  <a:lnTo>
                    <a:pt x="732" y="115"/>
                  </a:lnTo>
                  <a:lnTo>
                    <a:pt x="734" y="111"/>
                  </a:lnTo>
                  <a:lnTo>
                    <a:pt x="735" y="110"/>
                  </a:lnTo>
                  <a:lnTo>
                    <a:pt x="736" y="109"/>
                  </a:lnTo>
                  <a:lnTo>
                    <a:pt x="740" y="107"/>
                  </a:lnTo>
                  <a:lnTo>
                    <a:pt x="745" y="104"/>
                  </a:lnTo>
                  <a:lnTo>
                    <a:pt x="745" y="103"/>
                  </a:lnTo>
                  <a:lnTo>
                    <a:pt x="750" y="100"/>
                  </a:lnTo>
                  <a:lnTo>
                    <a:pt x="751" y="100"/>
                  </a:lnTo>
                  <a:lnTo>
                    <a:pt x="757" y="99"/>
                  </a:lnTo>
                  <a:lnTo>
                    <a:pt x="763" y="98"/>
                  </a:lnTo>
                  <a:lnTo>
                    <a:pt x="766" y="98"/>
                  </a:lnTo>
                  <a:lnTo>
                    <a:pt x="765" y="96"/>
                  </a:lnTo>
                  <a:lnTo>
                    <a:pt x="762" y="92"/>
                  </a:lnTo>
                  <a:lnTo>
                    <a:pt x="761" y="90"/>
                  </a:lnTo>
                  <a:lnTo>
                    <a:pt x="761" y="89"/>
                  </a:lnTo>
                  <a:lnTo>
                    <a:pt x="763" y="85"/>
                  </a:lnTo>
                  <a:lnTo>
                    <a:pt x="761" y="83"/>
                  </a:lnTo>
                  <a:lnTo>
                    <a:pt x="757" y="83"/>
                  </a:lnTo>
                  <a:lnTo>
                    <a:pt x="755" y="83"/>
                  </a:lnTo>
                  <a:lnTo>
                    <a:pt x="754" y="82"/>
                  </a:lnTo>
                  <a:lnTo>
                    <a:pt x="752" y="77"/>
                  </a:lnTo>
                  <a:lnTo>
                    <a:pt x="747" y="76"/>
                  </a:lnTo>
                  <a:lnTo>
                    <a:pt x="741" y="72"/>
                  </a:lnTo>
                  <a:lnTo>
                    <a:pt x="740" y="72"/>
                  </a:lnTo>
                  <a:lnTo>
                    <a:pt x="740" y="71"/>
                  </a:lnTo>
                  <a:lnTo>
                    <a:pt x="737" y="66"/>
                  </a:lnTo>
                  <a:lnTo>
                    <a:pt x="733" y="63"/>
                  </a:lnTo>
                  <a:lnTo>
                    <a:pt x="729" y="60"/>
                  </a:lnTo>
                  <a:lnTo>
                    <a:pt x="725" y="59"/>
                  </a:lnTo>
                  <a:lnTo>
                    <a:pt x="720" y="61"/>
                  </a:lnTo>
                  <a:lnTo>
                    <a:pt x="719" y="61"/>
                  </a:lnTo>
                  <a:lnTo>
                    <a:pt x="713" y="61"/>
                  </a:lnTo>
                  <a:lnTo>
                    <a:pt x="710" y="64"/>
                  </a:lnTo>
                  <a:lnTo>
                    <a:pt x="707" y="69"/>
                  </a:lnTo>
                  <a:lnTo>
                    <a:pt x="706" y="70"/>
                  </a:lnTo>
                  <a:lnTo>
                    <a:pt x="705" y="70"/>
                  </a:lnTo>
                  <a:lnTo>
                    <a:pt x="699" y="71"/>
                  </a:lnTo>
                  <a:lnTo>
                    <a:pt x="692" y="72"/>
                  </a:lnTo>
                  <a:lnTo>
                    <a:pt x="686" y="72"/>
                  </a:lnTo>
                  <a:lnTo>
                    <a:pt x="686" y="75"/>
                  </a:lnTo>
                  <a:lnTo>
                    <a:pt x="686" y="76"/>
                  </a:lnTo>
                  <a:lnTo>
                    <a:pt x="685" y="77"/>
                  </a:lnTo>
                  <a:lnTo>
                    <a:pt x="682" y="81"/>
                  </a:lnTo>
                  <a:lnTo>
                    <a:pt x="679" y="86"/>
                  </a:lnTo>
                  <a:lnTo>
                    <a:pt x="679" y="87"/>
                  </a:lnTo>
                  <a:lnTo>
                    <a:pt x="678" y="88"/>
                  </a:lnTo>
                  <a:lnTo>
                    <a:pt x="673" y="90"/>
                  </a:lnTo>
                  <a:lnTo>
                    <a:pt x="667" y="92"/>
                  </a:lnTo>
                  <a:lnTo>
                    <a:pt x="659" y="97"/>
                  </a:lnTo>
                  <a:lnTo>
                    <a:pt x="658" y="98"/>
                  </a:lnTo>
                  <a:lnTo>
                    <a:pt x="657" y="97"/>
                  </a:lnTo>
                  <a:lnTo>
                    <a:pt x="653" y="96"/>
                  </a:lnTo>
                  <a:lnTo>
                    <a:pt x="650" y="99"/>
                  </a:lnTo>
                  <a:lnTo>
                    <a:pt x="646" y="103"/>
                  </a:lnTo>
                  <a:lnTo>
                    <a:pt x="645" y="103"/>
                  </a:lnTo>
                  <a:lnTo>
                    <a:pt x="640" y="106"/>
                  </a:lnTo>
                  <a:lnTo>
                    <a:pt x="637" y="112"/>
                  </a:lnTo>
                  <a:lnTo>
                    <a:pt x="636" y="114"/>
                  </a:lnTo>
                  <a:lnTo>
                    <a:pt x="634" y="113"/>
                  </a:lnTo>
                  <a:lnTo>
                    <a:pt x="629" y="111"/>
                  </a:lnTo>
                  <a:lnTo>
                    <a:pt x="625" y="113"/>
                  </a:lnTo>
                  <a:lnTo>
                    <a:pt x="625" y="114"/>
                  </a:lnTo>
                  <a:lnTo>
                    <a:pt x="624" y="114"/>
                  </a:lnTo>
                  <a:lnTo>
                    <a:pt x="619" y="114"/>
                  </a:lnTo>
                  <a:lnTo>
                    <a:pt x="616" y="118"/>
                  </a:lnTo>
                  <a:lnTo>
                    <a:pt x="613" y="123"/>
                  </a:lnTo>
                  <a:lnTo>
                    <a:pt x="612" y="124"/>
                  </a:lnTo>
                  <a:lnTo>
                    <a:pt x="611" y="124"/>
                  </a:lnTo>
                  <a:lnTo>
                    <a:pt x="606" y="126"/>
                  </a:lnTo>
                  <a:lnTo>
                    <a:pt x="603" y="130"/>
                  </a:lnTo>
                  <a:lnTo>
                    <a:pt x="602" y="131"/>
                  </a:lnTo>
                  <a:lnTo>
                    <a:pt x="601" y="131"/>
                  </a:lnTo>
                  <a:lnTo>
                    <a:pt x="595" y="133"/>
                  </a:lnTo>
                  <a:lnTo>
                    <a:pt x="594" y="133"/>
                  </a:lnTo>
                  <a:lnTo>
                    <a:pt x="588" y="132"/>
                  </a:lnTo>
                  <a:lnTo>
                    <a:pt x="583" y="131"/>
                  </a:lnTo>
                  <a:lnTo>
                    <a:pt x="581" y="134"/>
                  </a:lnTo>
                  <a:lnTo>
                    <a:pt x="581" y="138"/>
                  </a:lnTo>
                  <a:lnTo>
                    <a:pt x="582" y="142"/>
                  </a:lnTo>
                  <a:lnTo>
                    <a:pt x="578" y="141"/>
                  </a:lnTo>
                  <a:lnTo>
                    <a:pt x="572" y="140"/>
                  </a:lnTo>
                  <a:lnTo>
                    <a:pt x="571" y="140"/>
                  </a:lnTo>
                  <a:lnTo>
                    <a:pt x="571" y="139"/>
                  </a:lnTo>
                  <a:lnTo>
                    <a:pt x="565" y="136"/>
                  </a:lnTo>
                  <a:lnTo>
                    <a:pt x="560" y="134"/>
                  </a:lnTo>
                  <a:lnTo>
                    <a:pt x="554" y="137"/>
                  </a:lnTo>
                  <a:lnTo>
                    <a:pt x="553" y="137"/>
                  </a:lnTo>
                  <a:lnTo>
                    <a:pt x="552" y="137"/>
                  </a:lnTo>
                  <a:lnTo>
                    <a:pt x="539" y="131"/>
                  </a:lnTo>
                  <a:lnTo>
                    <a:pt x="538" y="131"/>
                  </a:lnTo>
                  <a:lnTo>
                    <a:pt x="537" y="130"/>
                  </a:lnTo>
                  <a:lnTo>
                    <a:pt x="534" y="125"/>
                  </a:lnTo>
                  <a:lnTo>
                    <a:pt x="534" y="124"/>
                  </a:lnTo>
                  <a:lnTo>
                    <a:pt x="534" y="123"/>
                  </a:lnTo>
                  <a:lnTo>
                    <a:pt x="535" y="119"/>
                  </a:lnTo>
                  <a:lnTo>
                    <a:pt x="532" y="117"/>
                  </a:lnTo>
                  <a:lnTo>
                    <a:pt x="526" y="115"/>
                  </a:lnTo>
                  <a:lnTo>
                    <a:pt x="521" y="117"/>
                  </a:lnTo>
                  <a:lnTo>
                    <a:pt x="516" y="119"/>
                  </a:lnTo>
                  <a:lnTo>
                    <a:pt x="514" y="119"/>
                  </a:lnTo>
                  <a:lnTo>
                    <a:pt x="513" y="119"/>
                  </a:lnTo>
                  <a:lnTo>
                    <a:pt x="510" y="117"/>
                  </a:lnTo>
                  <a:lnTo>
                    <a:pt x="510" y="111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2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389" name="Freeform 16"/>
            <p:cNvSpPr>
              <a:spLocks/>
            </p:cNvSpPr>
            <p:nvPr/>
          </p:nvSpPr>
          <p:spPr bwMode="auto">
            <a:xfrm>
              <a:off x="4533900" y="3463925"/>
              <a:ext cx="855663" cy="508000"/>
            </a:xfrm>
            <a:custGeom>
              <a:avLst/>
              <a:gdLst>
                <a:gd name="T0" fmla="*/ 2147483647 w 534"/>
                <a:gd name="T1" fmla="*/ 2147483647 h 323"/>
                <a:gd name="T2" fmla="*/ 2147483647 w 534"/>
                <a:gd name="T3" fmla="*/ 2147483647 h 323"/>
                <a:gd name="T4" fmla="*/ 2147483647 w 534"/>
                <a:gd name="T5" fmla="*/ 2147483647 h 323"/>
                <a:gd name="T6" fmla="*/ 2147483647 w 534"/>
                <a:gd name="T7" fmla="*/ 2147483647 h 323"/>
                <a:gd name="T8" fmla="*/ 2147483647 w 534"/>
                <a:gd name="T9" fmla="*/ 2147483647 h 323"/>
                <a:gd name="T10" fmla="*/ 2147483647 w 534"/>
                <a:gd name="T11" fmla="*/ 2147483647 h 323"/>
                <a:gd name="T12" fmla="*/ 2147483647 w 534"/>
                <a:gd name="T13" fmla="*/ 2147483647 h 323"/>
                <a:gd name="T14" fmla="*/ 2147483647 w 534"/>
                <a:gd name="T15" fmla="*/ 2147483647 h 323"/>
                <a:gd name="T16" fmla="*/ 2147483647 w 534"/>
                <a:gd name="T17" fmla="*/ 2147483647 h 323"/>
                <a:gd name="T18" fmla="*/ 2147483647 w 534"/>
                <a:gd name="T19" fmla="*/ 2147483647 h 323"/>
                <a:gd name="T20" fmla="*/ 2147483647 w 534"/>
                <a:gd name="T21" fmla="*/ 2147483647 h 323"/>
                <a:gd name="T22" fmla="*/ 2147483647 w 534"/>
                <a:gd name="T23" fmla="*/ 2147483647 h 323"/>
                <a:gd name="T24" fmla="*/ 2147483647 w 534"/>
                <a:gd name="T25" fmla="*/ 2147483647 h 323"/>
                <a:gd name="T26" fmla="*/ 2147483647 w 534"/>
                <a:gd name="T27" fmla="*/ 2147483647 h 323"/>
                <a:gd name="T28" fmla="*/ 2147483647 w 534"/>
                <a:gd name="T29" fmla="*/ 2147483647 h 323"/>
                <a:gd name="T30" fmla="*/ 2147483647 w 534"/>
                <a:gd name="T31" fmla="*/ 2147483647 h 323"/>
                <a:gd name="T32" fmla="*/ 2147483647 w 534"/>
                <a:gd name="T33" fmla="*/ 2147483647 h 323"/>
                <a:gd name="T34" fmla="*/ 2147483647 w 534"/>
                <a:gd name="T35" fmla="*/ 2147483647 h 323"/>
                <a:gd name="T36" fmla="*/ 2147483647 w 534"/>
                <a:gd name="T37" fmla="*/ 2147483647 h 323"/>
                <a:gd name="T38" fmla="*/ 2147483647 w 534"/>
                <a:gd name="T39" fmla="*/ 2147483647 h 323"/>
                <a:gd name="T40" fmla="*/ 2147483647 w 534"/>
                <a:gd name="T41" fmla="*/ 2147483647 h 323"/>
                <a:gd name="T42" fmla="*/ 2147483647 w 534"/>
                <a:gd name="T43" fmla="*/ 2147483647 h 323"/>
                <a:gd name="T44" fmla="*/ 2147483647 w 534"/>
                <a:gd name="T45" fmla="*/ 2147483647 h 323"/>
                <a:gd name="T46" fmla="*/ 2147483647 w 534"/>
                <a:gd name="T47" fmla="*/ 2147483647 h 323"/>
                <a:gd name="T48" fmla="*/ 2147483647 w 534"/>
                <a:gd name="T49" fmla="*/ 2147483647 h 323"/>
                <a:gd name="T50" fmla="*/ 2147483647 w 534"/>
                <a:gd name="T51" fmla="*/ 2147483647 h 323"/>
                <a:gd name="T52" fmla="*/ 2147483647 w 534"/>
                <a:gd name="T53" fmla="*/ 2147483647 h 323"/>
                <a:gd name="T54" fmla="*/ 2147483647 w 534"/>
                <a:gd name="T55" fmla="*/ 2147483647 h 323"/>
                <a:gd name="T56" fmla="*/ 2147483647 w 534"/>
                <a:gd name="T57" fmla="*/ 2147483647 h 323"/>
                <a:gd name="T58" fmla="*/ 2147483647 w 534"/>
                <a:gd name="T59" fmla="*/ 2147483647 h 323"/>
                <a:gd name="T60" fmla="*/ 2147483647 w 534"/>
                <a:gd name="T61" fmla="*/ 2147483647 h 323"/>
                <a:gd name="T62" fmla="*/ 2147483647 w 534"/>
                <a:gd name="T63" fmla="*/ 2147483647 h 323"/>
                <a:gd name="T64" fmla="*/ 2147483647 w 534"/>
                <a:gd name="T65" fmla="*/ 2147483647 h 323"/>
                <a:gd name="T66" fmla="*/ 2147483647 w 534"/>
                <a:gd name="T67" fmla="*/ 2147483647 h 323"/>
                <a:gd name="T68" fmla="*/ 2147483647 w 534"/>
                <a:gd name="T69" fmla="*/ 2147483647 h 323"/>
                <a:gd name="T70" fmla="*/ 2147483647 w 534"/>
                <a:gd name="T71" fmla="*/ 2147483647 h 323"/>
                <a:gd name="T72" fmla="*/ 2147483647 w 534"/>
                <a:gd name="T73" fmla="*/ 2147483647 h 323"/>
                <a:gd name="T74" fmla="*/ 2147483647 w 534"/>
                <a:gd name="T75" fmla="*/ 2147483647 h 323"/>
                <a:gd name="T76" fmla="*/ 2147483647 w 534"/>
                <a:gd name="T77" fmla="*/ 2147483647 h 323"/>
                <a:gd name="T78" fmla="*/ 2147483647 w 534"/>
                <a:gd name="T79" fmla="*/ 2147483647 h 323"/>
                <a:gd name="T80" fmla="*/ 2147483647 w 534"/>
                <a:gd name="T81" fmla="*/ 2147483647 h 323"/>
                <a:gd name="T82" fmla="*/ 2147483647 w 534"/>
                <a:gd name="T83" fmla="*/ 2147483647 h 323"/>
                <a:gd name="T84" fmla="*/ 2147483647 w 534"/>
                <a:gd name="T85" fmla="*/ 2147483647 h 323"/>
                <a:gd name="T86" fmla="*/ 2147483647 w 534"/>
                <a:gd name="T87" fmla="*/ 2147483647 h 323"/>
                <a:gd name="T88" fmla="*/ 2147483647 w 534"/>
                <a:gd name="T89" fmla="*/ 2147483647 h 323"/>
                <a:gd name="T90" fmla="*/ 2147483647 w 534"/>
                <a:gd name="T91" fmla="*/ 2147483647 h 323"/>
                <a:gd name="T92" fmla="*/ 2147483647 w 534"/>
                <a:gd name="T93" fmla="*/ 2147483647 h 323"/>
                <a:gd name="T94" fmla="*/ 2147483647 w 534"/>
                <a:gd name="T95" fmla="*/ 2147483647 h 323"/>
                <a:gd name="T96" fmla="*/ 2147483647 w 534"/>
                <a:gd name="T97" fmla="*/ 2147483647 h 323"/>
                <a:gd name="T98" fmla="*/ 2147483647 w 534"/>
                <a:gd name="T99" fmla="*/ 2147483647 h 323"/>
                <a:gd name="T100" fmla="*/ 2147483647 w 534"/>
                <a:gd name="T101" fmla="*/ 2147483647 h 323"/>
                <a:gd name="T102" fmla="*/ 2147483647 w 534"/>
                <a:gd name="T103" fmla="*/ 2147483647 h 323"/>
                <a:gd name="T104" fmla="*/ 2147483647 w 534"/>
                <a:gd name="T105" fmla="*/ 2147483647 h 323"/>
                <a:gd name="T106" fmla="*/ 2147483647 w 534"/>
                <a:gd name="T107" fmla="*/ 2147483647 h 323"/>
                <a:gd name="T108" fmla="*/ 2147483647 w 534"/>
                <a:gd name="T109" fmla="*/ 2147483647 h 323"/>
                <a:gd name="T110" fmla="*/ 2147483647 w 534"/>
                <a:gd name="T111" fmla="*/ 2147483647 h 323"/>
                <a:gd name="T112" fmla="*/ 2147483647 w 534"/>
                <a:gd name="T113" fmla="*/ 2147483647 h 323"/>
                <a:gd name="T114" fmla="*/ 2147483647 w 534"/>
                <a:gd name="T115" fmla="*/ 2147483647 h 323"/>
                <a:gd name="T116" fmla="*/ 2147483647 w 534"/>
                <a:gd name="T117" fmla="*/ 2147483647 h 323"/>
                <a:gd name="T118" fmla="*/ 2147483647 w 534"/>
                <a:gd name="T119" fmla="*/ 2147483647 h 323"/>
                <a:gd name="T120" fmla="*/ 2147483647 w 534"/>
                <a:gd name="T121" fmla="*/ 2147483647 h 323"/>
                <a:gd name="T122" fmla="*/ 2147483647 w 534"/>
                <a:gd name="T123" fmla="*/ 2147483647 h 32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34"/>
                <a:gd name="T187" fmla="*/ 0 h 323"/>
                <a:gd name="T188" fmla="*/ 534 w 534"/>
                <a:gd name="T189" fmla="*/ 323 h 32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34" h="323">
                  <a:moveTo>
                    <a:pt x="0" y="76"/>
                  </a:moveTo>
                  <a:lnTo>
                    <a:pt x="3" y="74"/>
                  </a:lnTo>
                  <a:lnTo>
                    <a:pt x="4" y="73"/>
                  </a:lnTo>
                  <a:lnTo>
                    <a:pt x="7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2" y="69"/>
                  </a:lnTo>
                  <a:lnTo>
                    <a:pt x="13" y="68"/>
                  </a:lnTo>
                  <a:lnTo>
                    <a:pt x="15" y="66"/>
                  </a:lnTo>
                  <a:lnTo>
                    <a:pt x="15" y="65"/>
                  </a:lnTo>
                  <a:lnTo>
                    <a:pt x="15" y="64"/>
                  </a:lnTo>
                  <a:lnTo>
                    <a:pt x="15" y="63"/>
                  </a:lnTo>
                  <a:lnTo>
                    <a:pt x="15" y="62"/>
                  </a:lnTo>
                  <a:lnTo>
                    <a:pt x="17" y="61"/>
                  </a:lnTo>
                  <a:lnTo>
                    <a:pt x="18" y="58"/>
                  </a:lnTo>
                  <a:lnTo>
                    <a:pt x="20" y="57"/>
                  </a:lnTo>
                  <a:lnTo>
                    <a:pt x="21" y="57"/>
                  </a:lnTo>
                  <a:lnTo>
                    <a:pt x="23" y="55"/>
                  </a:lnTo>
                  <a:lnTo>
                    <a:pt x="25" y="53"/>
                  </a:lnTo>
                  <a:lnTo>
                    <a:pt x="26" y="52"/>
                  </a:lnTo>
                  <a:lnTo>
                    <a:pt x="27" y="51"/>
                  </a:lnTo>
                  <a:lnTo>
                    <a:pt x="30" y="51"/>
                  </a:lnTo>
                  <a:lnTo>
                    <a:pt x="32" y="52"/>
                  </a:lnTo>
                  <a:lnTo>
                    <a:pt x="34" y="51"/>
                  </a:lnTo>
                  <a:lnTo>
                    <a:pt x="36" y="52"/>
                  </a:lnTo>
                  <a:lnTo>
                    <a:pt x="38" y="51"/>
                  </a:lnTo>
                  <a:lnTo>
                    <a:pt x="39" y="50"/>
                  </a:lnTo>
                  <a:lnTo>
                    <a:pt x="42" y="50"/>
                  </a:lnTo>
                  <a:lnTo>
                    <a:pt x="44" y="50"/>
                  </a:lnTo>
                  <a:lnTo>
                    <a:pt x="45" y="50"/>
                  </a:lnTo>
                  <a:lnTo>
                    <a:pt x="46" y="50"/>
                  </a:lnTo>
                  <a:lnTo>
                    <a:pt x="46" y="49"/>
                  </a:lnTo>
                  <a:lnTo>
                    <a:pt x="47" y="49"/>
                  </a:lnTo>
                  <a:lnTo>
                    <a:pt x="48" y="47"/>
                  </a:lnTo>
                  <a:lnTo>
                    <a:pt x="49" y="46"/>
                  </a:lnTo>
                  <a:lnTo>
                    <a:pt x="49" y="45"/>
                  </a:lnTo>
                  <a:lnTo>
                    <a:pt x="51" y="45"/>
                  </a:lnTo>
                  <a:lnTo>
                    <a:pt x="51" y="44"/>
                  </a:lnTo>
                  <a:lnTo>
                    <a:pt x="52" y="43"/>
                  </a:lnTo>
                  <a:lnTo>
                    <a:pt x="53" y="41"/>
                  </a:lnTo>
                  <a:lnTo>
                    <a:pt x="54" y="40"/>
                  </a:lnTo>
                  <a:lnTo>
                    <a:pt x="54" y="39"/>
                  </a:lnTo>
                  <a:lnTo>
                    <a:pt x="55" y="39"/>
                  </a:lnTo>
                  <a:lnTo>
                    <a:pt x="55" y="38"/>
                  </a:lnTo>
                  <a:lnTo>
                    <a:pt x="57" y="37"/>
                  </a:lnTo>
                  <a:lnTo>
                    <a:pt x="59" y="36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2"/>
                  </a:lnTo>
                  <a:lnTo>
                    <a:pt x="62" y="31"/>
                  </a:lnTo>
                  <a:lnTo>
                    <a:pt x="64" y="31"/>
                  </a:lnTo>
                  <a:lnTo>
                    <a:pt x="65" y="31"/>
                  </a:lnTo>
                  <a:lnTo>
                    <a:pt x="65" y="32"/>
                  </a:lnTo>
                  <a:lnTo>
                    <a:pt x="66" y="32"/>
                  </a:lnTo>
                  <a:lnTo>
                    <a:pt x="67" y="29"/>
                  </a:lnTo>
                  <a:lnTo>
                    <a:pt x="66" y="28"/>
                  </a:lnTo>
                  <a:lnTo>
                    <a:pt x="67" y="27"/>
                  </a:lnTo>
                  <a:lnTo>
                    <a:pt x="68" y="27"/>
                  </a:lnTo>
                  <a:lnTo>
                    <a:pt x="71" y="26"/>
                  </a:lnTo>
                  <a:lnTo>
                    <a:pt x="72" y="24"/>
                  </a:lnTo>
                  <a:lnTo>
                    <a:pt x="72" y="23"/>
                  </a:lnTo>
                  <a:lnTo>
                    <a:pt x="74" y="22"/>
                  </a:lnTo>
                  <a:lnTo>
                    <a:pt x="75" y="19"/>
                  </a:lnTo>
                  <a:lnTo>
                    <a:pt x="77" y="14"/>
                  </a:lnTo>
                  <a:lnTo>
                    <a:pt x="77" y="13"/>
                  </a:lnTo>
                  <a:lnTo>
                    <a:pt x="76" y="13"/>
                  </a:lnTo>
                  <a:lnTo>
                    <a:pt x="76" y="12"/>
                  </a:lnTo>
                  <a:lnTo>
                    <a:pt x="77" y="11"/>
                  </a:lnTo>
                  <a:lnTo>
                    <a:pt x="78" y="10"/>
                  </a:lnTo>
                  <a:lnTo>
                    <a:pt x="78" y="9"/>
                  </a:lnTo>
                  <a:lnTo>
                    <a:pt x="77" y="8"/>
                  </a:lnTo>
                  <a:lnTo>
                    <a:pt x="77" y="7"/>
                  </a:lnTo>
                  <a:lnTo>
                    <a:pt x="77" y="6"/>
                  </a:lnTo>
                  <a:lnTo>
                    <a:pt x="78" y="6"/>
                  </a:lnTo>
                  <a:lnTo>
                    <a:pt x="80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3" y="4"/>
                  </a:lnTo>
                  <a:lnTo>
                    <a:pt x="84" y="3"/>
                  </a:lnTo>
                  <a:lnTo>
                    <a:pt x="87" y="1"/>
                  </a:lnTo>
                  <a:lnTo>
                    <a:pt x="88" y="1"/>
                  </a:lnTo>
                  <a:lnTo>
                    <a:pt x="89" y="0"/>
                  </a:lnTo>
                  <a:lnTo>
                    <a:pt x="90" y="1"/>
                  </a:lnTo>
                  <a:lnTo>
                    <a:pt x="90" y="2"/>
                  </a:lnTo>
                  <a:lnTo>
                    <a:pt x="91" y="3"/>
                  </a:lnTo>
                  <a:lnTo>
                    <a:pt x="92" y="6"/>
                  </a:lnTo>
                  <a:lnTo>
                    <a:pt x="93" y="7"/>
                  </a:lnTo>
                  <a:lnTo>
                    <a:pt x="93" y="8"/>
                  </a:lnTo>
                  <a:lnTo>
                    <a:pt x="93" y="9"/>
                  </a:lnTo>
                  <a:lnTo>
                    <a:pt x="95" y="10"/>
                  </a:lnTo>
                  <a:lnTo>
                    <a:pt x="95" y="12"/>
                  </a:lnTo>
                  <a:lnTo>
                    <a:pt x="95" y="13"/>
                  </a:lnTo>
                  <a:lnTo>
                    <a:pt x="96" y="14"/>
                  </a:lnTo>
                  <a:lnTo>
                    <a:pt x="97" y="15"/>
                  </a:lnTo>
                  <a:lnTo>
                    <a:pt x="98" y="17"/>
                  </a:lnTo>
                  <a:lnTo>
                    <a:pt x="98" y="19"/>
                  </a:lnTo>
                  <a:lnTo>
                    <a:pt x="99" y="21"/>
                  </a:lnTo>
                  <a:lnTo>
                    <a:pt x="100" y="23"/>
                  </a:lnTo>
                  <a:lnTo>
                    <a:pt x="100" y="25"/>
                  </a:lnTo>
                  <a:lnTo>
                    <a:pt x="99" y="26"/>
                  </a:lnTo>
                  <a:lnTo>
                    <a:pt x="97" y="26"/>
                  </a:lnTo>
                  <a:lnTo>
                    <a:pt x="97" y="27"/>
                  </a:lnTo>
                  <a:lnTo>
                    <a:pt x="99" y="27"/>
                  </a:lnTo>
                  <a:lnTo>
                    <a:pt x="100" y="29"/>
                  </a:lnTo>
                  <a:lnTo>
                    <a:pt x="103" y="28"/>
                  </a:lnTo>
                  <a:lnTo>
                    <a:pt x="104" y="27"/>
                  </a:lnTo>
                  <a:lnTo>
                    <a:pt x="104" y="28"/>
                  </a:lnTo>
                  <a:lnTo>
                    <a:pt x="104" y="29"/>
                  </a:lnTo>
                  <a:lnTo>
                    <a:pt x="106" y="32"/>
                  </a:lnTo>
                  <a:lnTo>
                    <a:pt x="106" y="33"/>
                  </a:lnTo>
                  <a:lnTo>
                    <a:pt x="107" y="33"/>
                  </a:lnTo>
                  <a:lnTo>
                    <a:pt x="108" y="33"/>
                  </a:lnTo>
                  <a:lnTo>
                    <a:pt x="109" y="33"/>
                  </a:lnTo>
                  <a:lnTo>
                    <a:pt x="110" y="33"/>
                  </a:lnTo>
                  <a:lnTo>
                    <a:pt x="112" y="31"/>
                  </a:lnTo>
                  <a:lnTo>
                    <a:pt x="112" y="29"/>
                  </a:lnTo>
                  <a:lnTo>
                    <a:pt x="113" y="28"/>
                  </a:lnTo>
                  <a:lnTo>
                    <a:pt x="115" y="26"/>
                  </a:lnTo>
                  <a:lnTo>
                    <a:pt x="116" y="26"/>
                  </a:lnTo>
                  <a:lnTo>
                    <a:pt x="117" y="26"/>
                  </a:lnTo>
                  <a:lnTo>
                    <a:pt x="121" y="26"/>
                  </a:lnTo>
                  <a:lnTo>
                    <a:pt x="122" y="26"/>
                  </a:lnTo>
                  <a:lnTo>
                    <a:pt x="123" y="26"/>
                  </a:lnTo>
                  <a:lnTo>
                    <a:pt x="124" y="25"/>
                  </a:lnTo>
                  <a:lnTo>
                    <a:pt x="127" y="25"/>
                  </a:lnTo>
                  <a:lnTo>
                    <a:pt x="127" y="26"/>
                  </a:lnTo>
                  <a:lnTo>
                    <a:pt x="129" y="27"/>
                  </a:lnTo>
                  <a:lnTo>
                    <a:pt x="130" y="27"/>
                  </a:lnTo>
                  <a:lnTo>
                    <a:pt x="132" y="27"/>
                  </a:lnTo>
                  <a:lnTo>
                    <a:pt x="134" y="27"/>
                  </a:lnTo>
                  <a:lnTo>
                    <a:pt x="134" y="29"/>
                  </a:lnTo>
                  <a:lnTo>
                    <a:pt x="133" y="32"/>
                  </a:lnTo>
                  <a:lnTo>
                    <a:pt x="133" y="33"/>
                  </a:lnTo>
                  <a:lnTo>
                    <a:pt x="134" y="35"/>
                  </a:lnTo>
                  <a:lnTo>
                    <a:pt x="135" y="37"/>
                  </a:lnTo>
                  <a:lnTo>
                    <a:pt x="136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2" y="39"/>
                  </a:lnTo>
                  <a:lnTo>
                    <a:pt x="143" y="40"/>
                  </a:lnTo>
                  <a:lnTo>
                    <a:pt x="145" y="42"/>
                  </a:lnTo>
                  <a:lnTo>
                    <a:pt x="148" y="44"/>
                  </a:lnTo>
                  <a:lnTo>
                    <a:pt x="150" y="45"/>
                  </a:lnTo>
                  <a:lnTo>
                    <a:pt x="152" y="47"/>
                  </a:lnTo>
                  <a:lnTo>
                    <a:pt x="159" y="51"/>
                  </a:lnTo>
                  <a:lnTo>
                    <a:pt x="159" y="52"/>
                  </a:lnTo>
                  <a:lnTo>
                    <a:pt x="160" y="53"/>
                  </a:lnTo>
                  <a:lnTo>
                    <a:pt x="162" y="53"/>
                  </a:lnTo>
                  <a:lnTo>
                    <a:pt x="162" y="54"/>
                  </a:lnTo>
                  <a:lnTo>
                    <a:pt x="162" y="55"/>
                  </a:lnTo>
                  <a:lnTo>
                    <a:pt x="162" y="56"/>
                  </a:lnTo>
                  <a:lnTo>
                    <a:pt x="163" y="56"/>
                  </a:lnTo>
                  <a:lnTo>
                    <a:pt x="164" y="58"/>
                  </a:lnTo>
                  <a:lnTo>
                    <a:pt x="165" y="58"/>
                  </a:lnTo>
                  <a:lnTo>
                    <a:pt x="166" y="61"/>
                  </a:lnTo>
                  <a:lnTo>
                    <a:pt x="167" y="64"/>
                  </a:lnTo>
                  <a:lnTo>
                    <a:pt x="169" y="65"/>
                  </a:lnTo>
                  <a:lnTo>
                    <a:pt x="169" y="66"/>
                  </a:lnTo>
                  <a:lnTo>
                    <a:pt x="170" y="66"/>
                  </a:lnTo>
                  <a:lnTo>
                    <a:pt x="170" y="67"/>
                  </a:lnTo>
                  <a:lnTo>
                    <a:pt x="171" y="68"/>
                  </a:lnTo>
                  <a:lnTo>
                    <a:pt x="172" y="70"/>
                  </a:lnTo>
                  <a:lnTo>
                    <a:pt x="172" y="71"/>
                  </a:lnTo>
                  <a:lnTo>
                    <a:pt x="173" y="71"/>
                  </a:lnTo>
                  <a:lnTo>
                    <a:pt x="172" y="72"/>
                  </a:lnTo>
                  <a:lnTo>
                    <a:pt x="173" y="73"/>
                  </a:lnTo>
                  <a:lnTo>
                    <a:pt x="173" y="74"/>
                  </a:lnTo>
                  <a:lnTo>
                    <a:pt x="174" y="74"/>
                  </a:lnTo>
                  <a:lnTo>
                    <a:pt x="174" y="75"/>
                  </a:lnTo>
                  <a:lnTo>
                    <a:pt x="174" y="78"/>
                  </a:lnTo>
                  <a:lnTo>
                    <a:pt x="175" y="78"/>
                  </a:lnTo>
                  <a:lnTo>
                    <a:pt x="174" y="79"/>
                  </a:lnTo>
                  <a:lnTo>
                    <a:pt x="174" y="81"/>
                  </a:lnTo>
                  <a:lnTo>
                    <a:pt x="176" y="79"/>
                  </a:lnTo>
                  <a:lnTo>
                    <a:pt x="177" y="79"/>
                  </a:lnTo>
                  <a:lnTo>
                    <a:pt x="178" y="78"/>
                  </a:lnTo>
                  <a:lnTo>
                    <a:pt x="179" y="77"/>
                  </a:lnTo>
                  <a:lnTo>
                    <a:pt x="179" y="78"/>
                  </a:lnTo>
                  <a:lnTo>
                    <a:pt x="180" y="77"/>
                  </a:lnTo>
                  <a:lnTo>
                    <a:pt x="186" y="82"/>
                  </a:lnTo>
                  <a:lnTo>
                    <a:pt x="186" y="83"/>
                  </a:lnTo>
                  <a:lnTo>
                    <a:pt x="185" y="84"/>
                  </a:lnTo>
                  <a:lnTo>
                    <a:pt x="184" y="85"/>
                  </a:lnTo>
                  <a:lnTo>
                    <a:pt x="184" y="86"/>
                  </a:lnTo>
                  <a:lnTo>
                    <a:pt x="184" y="87"/>
                  </a:lnTo>
                  <a:lnTo>
                    <a:pt x="184" y="88"/>
                  </a:lnTo>
                  <a:lnTo>
                    <a:pt x="185" y="88"/>
                  </a:lnTo>
                  <a:lnTo>
                    <a:pt x="186" y="88"/>
                  </a:lnTo>
                  <a:lnTo>
                    <a:pt x="187" y="88"/>
                  </a:lnTo>
                  <a:lnTo>
                    <a:pt x="189" y="88"/>
                  </a:lnTo>
                  <a:lnTo>
                    <a:pt x="191" y="86"/>
                  </a:lnTo>
                  <a:lnTo>
                    <a:pt x="192" y="85"/>
                  </a:lnTo>
                  <a:lnTo>
                    <a:pt x="194" y="83"/>
                  </a:lnTo>
                  <a:lnTo>
                    <a:pt x="195" y="83"/>
                  </a:lnTo>
                  <a:lnTo>
                    <a:pt x="197" y="84"/>
                  </a:lnTo>
                  <a:lnTo>
                    <a:pt x="198" y="85"/>
                  </a:lnTo>
                  <a:lnTo>
                    <a:pt x="200" y="87"/>
                  </a:lnTo>
                  <a:lnTo>
                    <a:pt x="202" y="89"/>
                  </a:lnTo>
                  <a:lnTo>
                    <a:pt x="202" y="90"/>
                  </a:lnTo>
                  <a:lnTo>
                    <a:pt x="203" y="92"/>
                  </a:lnTo>
                  <a:lnTo>
                    <a:pt x="203" y="93"/>
                  </a:lnTo>
                  <a:lnTo>
                    <a:pt x="202" y="95"/>
                  </a:lnTo>
                  <a:lnTo>
                    <a:pt x="202" y="96"/>
                  </a:lnTo>
                  <a:lnTo>
                    <a:pt x="203" y="98"/>
                  </a:lnTo>
                  <a:lnTo>
                    <a:pt x="203" y="97"/>
                  </a:lnTo>
                  <a:lnTo>
                    <a:pt x="204" y="96"/>
                  </a:lnTo>
                  <a:lnTo>
                    <a:pt x="204" y="97"/>
                  </a:lnTo>
                  <a:lnTo>
                    <a:pt x="205" y="98"/>
                  </a:lnTo>
                  <a:lnTo>
                    <a:pt x="206" y="98"/>
                  </a:lnTo>
                  <a:lnTo>
                    <a:pt x="208" y="98"/>
                  </a:lnTo>
                  <a:lnTo>
                    <a:pt x="209" y="98"/>
                  </a:lnTo>
                  <a:lnTo>
                    <a:pt x="209" y="99"/>
                  </a:lnTo>
                  <a:lnTo>
                    <a:pt x="210" y="103"/>
                  </a:lnTo>
                  <a:lnTo>
                    <a:pt x="212" y="106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6" y="108"/>
                  </a:lnTo>
                  <a:lnTo>
                    <a:pt x="216" y="109"/>
                  </a:lnTo>
                  <a:lnTo>
                    <a:pt x="218" y="110"/>
                  </a:lnTo>
                  <a:lnTo>
                    <a:pt x="219" y="112"/>
                  </a:lnTo>
                  <a:lnTo>
                    <a:pt x="220" y="112"/>
                  </a:lnTo>
                  <a:lnTo>
                    <a:pt x="221" y="112"/>
                  </a:lnTo>
                  <a:lnTo>
                    <a:pt x="222" y="111"/>
                  </a:lnTo>
                  <a:lnTo>
                    <a:pt x="223" y="111"/>
                  </a:lnTo>
                  <a:lnTo>
                    <a:pt x="223" y="110"/>
                  </a:lnTo>
                  <a:lnTo>
                    <a:pt x="223" y="109"/>
                  </a:lnTo>
                  <a:lnTo>
                    <a:pt x="222" y="108"/>
                  </a:lnTo>
                  <a:lnTo>
                    <a:pt x="222" y="107"/>
                  </a:lnTo>
                  <a:lnTo>
                    <a:pt x="223" y="106"/>
                  </a:lnTo>
                  <a:lnTo>
                    <a:pt x="224" y="106"/>
                  </a:lnTo>
                  <a:lnTo>
                    <a:pt x="225" y="105"/>
                  </a:lnTo>
                  <a:lnTo>
                    <a:pt x="226" y="104"/>
                  </a:lnTo>
                  <a:lnTo>
                    <a:pt x="225" y="103"/>
                  </a:lnTo>
                  <a:lnTo>
                    <a:pt x="225" y="102"/>
                  </a:lnTo>
                  <a:lnTo>
                    <a:pt x="226" y="101"/>
                  </a:lnTo>
                  <a:lnTo>
                    <a:pt x="226" y="100"/>
                  </a:lnTo>
                  <a:lnTo>
                    <a:pt x="226" y="99"/>
                  </a:lnTo>
                  <a:lnTo>
                    <a:pt x="227" y="97"/>
                  </a:lnTo>
                  <a:lnTo>
                    <a:pt x="230" y="95"/>
                  </a:lnTo>
                  <a:lnTo>
                    <a:pt x="231" y="96"/>
                  </a:lnTo>
                  <a:lnTo>
                    <a:pt x="233" y="95"/>
                  </a:lnTo>
                  <a:lnTo>
                    <a:pt x="234" y="95"/>
                  </a:lnTo>
                  <a:lnTo>
                    <a:pt x="234" y="94"/>
                  </a:lnTo>
                  <a:lnTo>
                    <a:pt x="235" y="94"/>
                  </a:lnTo>
                  <a:lnTo>
                    <a:pt x="236" y="93"/>
                  </a:lnTo>
                  <a:lnTo>
                    <a:pt x="236" y="94"/>
                  </a:lnTo>
                  <a:lnTo>
                    <a:pt x="237" y="94"/>
                  </a:lnTo>
                  <a:lnTo>
                    <a:pt x="238" y="95"/>
                  </a:lnTo>
                  <a:lnTo>
                    <a:pt x="239" y="96"/>
                  </a:lnTo>
                  <a:lnTo>
                    <a:pt x="240" y="97"/>
                  </a:lnTo>
                  <a:lnTo>
                    <a:pt x="240" y="98"/>
                  </a:lnTo>
                  <a:lnTo>
                    <a:pt x="248" y="99"/>
                  </a:lnTo>
                  <a:lnTo>
                    <a:pt x="254" y="96"/>
                  </a:lnTo>
                  <a:lnTo>
                    <a:pt x="266" y="98"/>
                  </a:lnTo>
                  <a:lnTo>
                    <a:pt x="270" y="103"/>
                  </a:lnTo>
                  <a:lnTo>
                    <a:pt x="270" y="104"/>
                  </a:lnTo>
                  <a:lnTo>
                    <a:pt x="271" y="105"/>
                  </a:lnTo>
                  <a:lnTo>
                    <a:pt x="272" y="106"/>
                  </a:lnTo>
                  <a:lnTo>
                    <a:pt x="273" y="106"/>
                  </a:lnTo>
                  <a:lnTo>
                    <a:pt x="274" y="107"/>
                  </a:lnTo>
                  <a:lnTo>
                    <a:pt x="274" y="108"/>
                  </a:lnTo>
                  <a:lnTo>
                    <a:pt x="275" y="108"/>
                  </a:lnTo>
                  <a:lnTo>
                    <a:pt x="275" y="109"/>
                  </a:lnTo>
                  <a:lnTo>
                    <a:pt x="276" y="109"/>
                  </a:lnTo>
                  <a:lnTo>
                    <a:pt x="276" y="110"/>
                  </a:lnTo>
                  <a:lnTo>
                    <a:pt x="276" y="109"/>
                  </a:lnTo>
                  <a:lnTo>
                    <a:pt x="277" y="109"/>
                  </a:lnTo>
                  <a:lnTo>
                    <a:pt x="278" y="108"/>
                  </a:lnTo>
                  <a:lnTo>
                    <a:pt x="278" y="107"/>
                  </a:lnTo>
                  <a:lnTo>
                    <a:pt x="278" y="106"/>
                  </a:lnTo>
                  <a:lnTo>
                    <a:pt x="298" y="102"/>
                  </a:lnTo>
                  <a:lnTo>
                    <a:pt x="298" y="101"/>
                  </a:lnTo>
                  <a:lnTo>
                    <a:pt x="299" y="101"/>
                  </a:lnTo>
                  <a:lnTo>
                    <a:pt x="299" y="100"/>
                  </a:lnTo>
                  <a:lnTo>
                    <a:pt x="301" y="98"/>
                  </a:lnTo>
                  <a:lnTo>
                    <a:pt x="302" y="98"/>
                  </a:lnTo>
                  <a:lnTo>
                    <a:pt x="302" y="97"/>
                  </a:lnTo>
                  <a:lnTo>
                    <a:pt x="303" y="97"/>
                  </a:lnTo>
                  <a:lnTo>
                    <a:pt x="303" y="98"/>
                  </a:lnTo>
                  <a:lnTo>
                    <a:pt x="304" y="97"/>
                  </a:lnTo>
                  <a:lnTo>
                    <a:pt x="305" y="97"/>
                  </a:lnTo>
                  <a:lnTo>
                    <a:pt x="306" y="96"/>
                  </a:lnTo>
                  <a:lnTo>
                    <a:pt x="307" y="96"/>
                  </a:lnTo>
                  <a:lnTo>
                    <a:pt x="307" y="95"/>
                  </a:lnTo>
                  <a:lnTo>
                    <a:pt x="308" y="95"/>
                  </a:lnTo>
                  <a:lnTo>
                    <a:pt x="308" y="94"/>
                  </a:lnTo>
                  <a:lnTo>
                    <a:pt x="309" y="94"/>
                  </a:lnTo>
                  <a:lnTo>
                    <a:pt x="310" y="93"/>
                  </a:lnTo>
                  <a:lnTo>
                    <a:pt x="311" y="93"/>
                  </a:lnTo>
                  <a:lnTo>
                    <a:pt x="312" y="94"/>
                  </a:lnTo>
                  <a:lnTo>
                    <a:pt x="312" y="95"/>
                  </a:lnTo>
                  <a:lnTo>
                    <a:pt x="313" y="96"/>
                  </a:lnTo>
                  <a:lnTo>
                    <a:pt x="315" y="95"/>
                  </a:lnTo>
                  <a:lnTo>
                    <a:pt x="316" y="96"/>
                  </a:lnTo>
                  <a:lnTo>
                    <a:pt x="318" y="96"/>
                  </a:lnTo>
                  <a:lnTo>
                    <a:pt x="319" y="96"/>
                  </a:lnTo>
                  <a:lnTo>
                    <a:pt x="319" y="95"/>
                  </a:lnTo>
                  <a:lnTo>
                    <a:pt x="320" y="95"/>
                  </a:lnTo>
                  <a:lnTo>
                    <a:pt x="321" y="95"/>
                  </a:lnTo>
                  <a:lnTo>
                    <a:pt x="321" y="96"/>
                  </a:lnTo>
                  <a:lnTo>
                    <a:pt x="322" y="96"/>
                  </a:lnTo>
                  <a:lnTo>
                    <a:pt x="323" y="96"/>
                  </a:lnTo>
                  <a:lnTo>
                    <a:pt x="324" y="96"/>
                  </a:lnTo>
                  <a:lnTo>
                    <a:pt x="325" y="96"/>
                  </a:lnTo>
                  <a:lnTo>
                    <a:pt x="325" y="95"/>
                  </a:lnTo>
                  <a:lnTo>
                    <a:pt x="325" y="94"/>
                  </a:lnTo>
                  <a:lnTo>
                    <a:pt x="325" y="93"/>
                  </a:lnTo>
                  <a:lnTo>
                    <a:pt x="327" y="94"/>
                  </a:lnTo>
                  <a:lnTo>
                    <a:pt x="328" y="93"/>
                  </a:lnTo>
                  <a:lnTo>
                    <a:pt x="329" y="93"/>
                  </a:lnTo>
                  <a:lnTo>
                    <a:pt x="330" y="92"/>
                  </a:lnTo>
                  <a:lnTo>
                    <a:pt x="330" y="91"/>
                  </a:lnTo>
                  <a:lnTo>
                    <a:pt x="331" y="90"/>
                  </a:lnTo>
                  <a:lnTo>
                    <a:pt x="332" y="90"/>
                  </a:lnTo>
                  <a:lnTo>
                    <a:pt x="332" y="89"/>
                  </a:lnTo>
                  <a:lnTo>
                    <a:pt x="333" y="88"/>
                  </a:lnTo>
                  <a:lnTo>
                    <a:pt x="333" y="89"/>
                  </a:lnTo>
                  <a:lnTo>
                    <a:pt x="333" y="90"/>
                  </a:lnTo>
                  <a:lnTo>
                    <a:pt x="333" y="89"/>
                  </a:lnTo>
                  <a:lnTo>
                    <a:pt x="334" y="89"/>
                  </a:lnTo>
                  <a:lnTo>
                    <a:pt x="335" y="89"/>
                  </a:lnTo>
                  <a:lnTo>
                    <a:pt x="336" y="89"/>
                  </a:lnTo>
                  <a:lnTo>
                    <a:pt x="337" y="88"/>
                  </a:lnTo>
                  <a:lnTo>
                    <a:pt x="338" y="88"/>
                  </a:lnTo>
                  <a:lnTo>
                    <a:pt x="339" y="88"/>
                  </a:lnTo>
                  <a:lnTo>
                    <a:pt x="339" y="89"/>
                  </a:lnTo>
                  <a:lnTo>
                    <a:pt x="340" y="89"/>
                  </a:lnTo>
                  <a:lnTo>
                    <a:pt x="341" y="89"/>
                  </a:lnTo>
                  <a:lnTo>
                    <a:pt x="341" y="90"/>
                  </a:lnTo>
                  <a:lnTo>
                    <a:pt x="340" y="90"/>
                  </a:lnTo>
                  <a:lnTo>
                    <a:pt x="341" y="91"/>
                  </a:lnTo>
                  <a:lnTo>
                    <a:pt x="342" y="91"/>
                  </a:lnTo>
                  <a:lnTo>
                    <a:pt x="342" y="90"/>
                  </a:lnTo>
                  <a:lnTo>
                    <a:pt x="343" y="91"/>
                  </a:lnTo>
                  <a:lnTo>
                    <a:pt x="344" y="90"/>
                  </a:lnTo>
                  <a:lnTo>
                    <a:pt x="345" y="91"/>
                  </a:lnTo>
                  <a:lnTo>
                    <a:pt x="345" y="90"/>
                  </a:lnTo>
                  <a:lnTo>
                    <a:pt x="345" y="91"/>
                  </a:lnTo>
                  <a:lnTo>
                    <a:pt x="345" y="90"/>
                  </a:lnTo>
                  <a:lnTo>
                    <a:pt x="346" y="90"/>
                  </a:lnTo>
                  <a:lnTo>
                    <a:pt x="347" y="90"/>
                  </a:lnTo>
                  <a:lnTo>
                    <a:pt x="346" y="89"/>
                  </a:lnTo>
                  <a:lnTo>
                    <a:pt x="345" y="88"/>
                  </a:lnTo>
                  <a:lnTo>
                    <a:pt x="344" y="86"/>
                  </a:lnTo>
                  <a:lnTo>
                    <a:pt x="344" y="85"/>
                  </a:lnTo>
                  <a:lnTo>
                    <a:pt x="343" y="84"/>
                  </a:lnTo>
                  <a:lnTo>
                    <a:pt x="342" y="84"/>
                  </a:lnTo>
                  <a:lnTo>
                    <a:pt x="342" y="82"/>
                  </a:lnTo>
                  <a:lnTo>
                    <a:pt x="341" y="81"/>
                  </a:lnTo>
                  <a:lnTo>
                    <a:pt x="342" y="80"/>
                  </a:lnTo>
                  <a:lnTo>
                    <a:pt x="341" y="79"/>
                  </a:lnTo>
                  <a:lnTo>
                    <a:pt x="341" y="78"/>
                  </a:lnTo>
                  <a:lnTo>
                    <a:pt x="340" y="77"/>
                  </a:lnTo>
                  <a:lnTo>
                    <a:pt x="341" y="77"/>
                  </a:lnTo>
                  <a:lnTo>
                    <a:pt x="343" y="77"/>
                  </a:lnTo>
                  <a:lnTo>
                    <a:pt x="344" y="77"/>
                  </a:lnTo>
                  <a:lnTo>
                    <a:pt x="345" y="77"/>
                  </a:lnTo>
                  <a:lnTo>
                    <a:pt x="346" y="78"/>
                  </a:lnTo>
                  <a:lnTo>
                    <a:pt x="347" y="77"/>
                  </a:lnTo>
                  <a:lnTo>
                    <a:pt x="349" y="75"/>
                  </a:lnTo>
                  <a:lnTo>
                    <a:pt x="349" y="74"/>
                  </a:lnTo>
                  <a:lnTo>
                    <a:pt x="349" y="73"/>
                  </a:lnTo>
                  <a:lnTo>
                    <a:pt x="351" y="73"/>
                  </a:lnTo>
                  <a:lnTo>
                    <a:pt x="352" y="73"/>
                  </a:lnTo>
                  <a:lnTo>
                    <a:pt x="352" y="72"/>
                  </a:lnTo>
                  <a:lnTo>
                    <a:pt x="352" y="71"/>
                  </a:lnTo>
                  <a:lnTo>
                    <a:pt x="353" y="70"/>
                  </a:lnTo>
                  <a:lnTo>
                    <a:pt x="353" y="68"/>
                  </a:lnTo>
                  <a:lnTo>
                    <a:pt x="354" y="68"/>
                  </a:lnTo>
                  <a:lnTo>
                    <a:pt x="355" y="68"/>
                  </a:lnTo>
                  <a:lnTo>
                    <a:pt x="356" y="68"/>
                  </a:lnTo>
                  <a:lnTo>
                    <a:pt x="357" y="68"/>
                  </a:lnTo>
                  <a:lnTo>
                    <a:pt x="358" y="68"/>
                  </a:lnTo>
                  <a:lnTo>
                    <a:pt x="359" y="68"/>
                  </a:lnTo>
                  <a:lnTo>
                    <a:pt x="360" y="68"/>
                  </a:lnTo>
                  <a:lnTo>
                    <a:pt x="361" y="68"/>
                  </a:lnTo>
                  <a:lnTo>
                    <a:pt x="361" y="69"/>
                  </a:lnTo>
                  <a:lnTo>
                    <a:pt x="363" y="68"/>
                  </a:lnTo>
                  <a:lnTo>
                    <a:pt x="364" y="68"/>
                  </a:lnTo>
                  <a:lnTo>
                    <a:pt x="366" y="68"/>
                  </a:lnTo>
                  <a:lnTo>
                    <a:pt x="369" y="65"/>
                  </a:lnTo>
                  <a:lnTo>
                    <a:pt x="369" y="64"/>
                  </a:lnTo>
                  <a:lnTo>
                    <a:pt x="370" y="64"/>
                  </a:lnTo>
                  <a:lnTo>
                    <a:pt x="370" y="63"/>
                  </a:lnTo>
                  <a:lnTo>
                    <a:pt x="370" y="62"/>
                  </a:lnTo>
                  <a:lnTo>
                    <a:pt x="370" y="61"/>
                  </a:lnTo>
                  <a:lnTo>
                    <a:pt x="369" y="60"/>
                  </a:lnTo>
                  <a:lnTo>
                    <a:pt x="367" y="59"/>
                  </a:lnTo>
                  <a:lnTo>
                    <a:pt x="367" y="57"/>
                  </a:lnTo>
                  <a:lnTo>
                    <a:pt x="367" y="56"/>
                  </a:lnTo>
                  <a:lnTo>
                    <a:pt x="367" y="54"/>
                  </a:lnTo>
                  <a:lnTo>
                    <a:pt x="369" y="53"/>
                  </a:lnTo>
                  <a:lnTo>
                    <a:pt x="371" y="53"/>
                  </a:lnTo>
                  <a:lnTo>
                    <a:pt x="374" y="53"/>
                  </a:lnTo>
                  <a:lnTo>
                    <a:pt x="375" y="52"/>
                  </a:lnTo>
                  <a:lnTo>
                    <a:pt x="378" y="48"/>
                  </a:lnTo>
                  <a:lnTo>
                    <a:pt x="380" y="48"/>
                  </a:lnTo>
                  <a:lnTo>
                    <a:pt x="382" y="48"/>
                  </a:lnTo>
                  <a:lnTo>
                    <a:pt x="383" y="47"/>
                  </a:lnTo>
                  <a:lnTo>
                    <a:pt x="385" y="48"/>
                  </a:lnTo>
                  <a:lnTo>
                    <a:pt x="387" y="49"/>
                  </a:lnTo>
                  <a:lnTo>
                    <a:pt x="389" y="49"/>
                  </a:lnTo>
                  <a:lnTo>
                    <a:pt x="390" y="48"/>
                  </a:lnTo>
                  <a:lnTo>
                    <a:pt x="391" y="48"/>
                  </a:lnTo>
                  <a:lnTo>
                    <a:pt x="392" y="48"/>
                  </a:lnTo>
                  <a:lnTo>
                    <a:pt x="393" y="48"/>
                  </a:lnTo>
                  <a:lnTo>
                    <a:pt x="395" y="47"/>
                  </a:lnTo>
                  <a:lnTo>
                    <a:pt x="395" y="48"/>
                  </a:lnTo>
                  <a:lnTo>
                    <a:pt x="396" y="48"/>
                  </a:lnTo>
                  <a:lnTo>
                    <a:pt x="396" y="47"/>
                  </a:lnTo>
                  <a:lnTo>
                    <a:pt x="397" y="46"/>
                  </a:lnTo>
                  <a:lnTo>
                    <a:pt x="397" y="47"/>
                  </a:lnTo>
                  <a:lnTo>
                    <a:pt x="398" y="47"/>
                  </a:lnTo>
                  <a:lnTo>
                    <a:pt x="398" y="46"/>
                  </a:lnTo>
                  <a:lnTo>
                    <a:pt x="399" y="46"/>
                  </a:lnTo>
                  <a:lnTo>
                    <a:pt x="400" y="45"/>
                  </a:lnTo>
                  <a:lnTo>
                    <a:pt x="402" y="45"/>
                  </a:lnTo>
                  <a:lnTo>
                    <a:pt x="403" y="45"/>
                  </a:lnTo>
                  <a:lnTo>
                    <a:pt x="404" y="45"/>
                  </a:lnTo>
                  <a:lnTo>
                    <a:pt x="404" y="44"/>
                  </a:lnTo>
                  <a:lnTo>
                    <a:pt x="405" y="43"/>
                  </a:lnTo>
                  <a:lnTo>
                    <a:pt x="405" y="42"/>
                  </a:lnTo>
                  <a:lnTo>
                    <a:pt x="406" y="41"/>
                  </a:lnTo>
                  <a:lnTo>
                    <a:pt x="406" y="42"/>
                  </a:lnTo>
                  <a:lnTo>
                    <a:pt x="407" y="42"/>
                  </a:lnTo>
                  <a:lnTo>
                    <a:pt x="408" y="41"/>
                  </a:lnTo>
                  <a:lnTo>
                    <a:pt x="409" y="41"/>
                  </a:lnTo>
                  <a:lnTo>
                    <a:pt x="409" y="42"/>
                  </a:lnTo>
                  <a:lnTo>
                    <a:pt x="410" y="42"/>
                  </a:lnTo>
                  <a:lnTo>
                    <a:pt x="412" y="42"/>
                  </a:lnTo>
                  <a:lnTo>
                    <a:pt x="413" y="42"/>
                  </a:lnTo>
                  <a:lnTo>
                    <a:pt x="414" y="42"/>
                  </a:lnTo>
                  <a:lnTo>
                    <a:pt x="415" y="43"/>
                  </a:lnTo>
                  <a:lnTo>
                    <a:pt x="416" y="44"/>
                  </a:lnTo>
                  <a:lnTo>
                    <a:pt x="416" y="45"/>
                  </a:lnTo>
                  <a:lnTo>
                    <a:pt x="417" y="45"/>
                  </a:lnTo>
                  <a:lnTo>
                    <a:pt x="418" y="45"/>
                  </a:lnTo>
                  <a:lnTo>
                    <a:pt x="419" y="45"/>
                  </a:lnTo>
                  <a:lnTo>
                    <a:pt x="420" y="45"/>
                  </a:lnTo>
                  <a:lnTo>
                    <a:pt x="420" y="46"/>
                  </a:lnTo>
                  <a:lnTo>
                    <a:pt x="421" y="45"/>
                  </a:lnTo>
                  <a:lnTo>
                    <a:pt x="420" y="44"/>
                  </a:lnTo>
                  <a:lnTo>
                    <a:pt x="421" y="43"/>
                  </a:lnTo>
                  <a:lnTo>
                    <a:pt x="422" y="43"/>
                  </a:lnTo>
                  <a:lnTo>
                    <a:pt x="423" y="43"/>
                  </a:lnTo>
                  <a:lnTo>
                    <a:pt x="423" y="44"/>
                  </a:lnTo>
                  <a:lnTo>
                    <a:pt x="424" y="44"/>
                  </a:lnTo>
                  <a:lnTo>
                    <a:pt x="424" y="43"/>
                  </a:lnTo>
                  <a:lnTo>
                    <a:pt x="425" y="43"/>
                  </a:lnTo>
                  <a:lnTo>
                    <a:pt x="425" y="42"/>
                  </a:lnTo>
                  <a:lnTo>
                    <a:pt x="426" y="42"/>
                  </a:lnTo>
                  <a:lnTo>
                    <a:pt x="427" y="42"/>
                  </a:lnTo>
                  <a:lnTo>
                    <a:pt x="428" y="44"/>
                  </a:lnTo>
                  <a:lnTo>
                    <a:pt x="429" y="44"/>
                  </a:lnTo>
                  <a:lnTo>
                    <a:pt x="429" y="45"/>
                  </a:lnTo>
                  <a:lnTo>
                    <a:pt x="429" y="46"/>
                  </a:lnTo>
                  <a:lnTo>
                    <a:pt x="427" y="48"/>
                  </a:lnTo>
                  <a:lnTo>
                    <a:pt x="428" y="49"/>
                  </a:lnTo>
                  <a:lnTo>
                    <a:pt x="428" y="50"/>
                  </a:lnTo>
                  <a:lnTo>
                    <a:pt x="427" y="51"/>
                  </a:lnTo>
                  <a:lnTo>
                    <a:pt x="428" y="51"/>
                  </a:lnTo>
                  <a:lnTo>
                    <a:pt x="428" y="52"/>
                  </a:lnTo>
                  <a:lnTo>
                    <a:pt x="429" y="51"/>
                  </a:lnTo>
                  <a:lnTo>
                    <a:pt x="430" y="52"/>
                  </a:lnTo>
                  <a:lnTo>
                    <a:pt x="430" y="53"/>
                  </a:lnTo>
                  <a:lnTo>
                    <a:pt x="431" y="54"/>
                  </a:lnTo>
                  <a:lnTo>
                    <a:pt x="431" y="55"/>
                  </a:lnTo>
                  <a:lnTo>
                    <a:pt x="432" y="55"/>
                  </a:lnTo>
                  <a:lnTo>
                    <a:pt x="433" y="55"/>
                  </a:lnTo>
                  <a:lnTo>
                    <a:pt x="434" y="55"/>
                  </a:lnTo>
                  <a:lnTo>
                    <a:pt x="434" y="54"/>
                  </a:lnTo>
                  <a:lnTo>
                    <a:pt x="435" y="54"/>
                  </a:lnTo>
                  <a:lnTo>
                    <a:pt x="436" y="53"/>
                  </a:lnTo>
                  <a:lnTo>
                    <a:pt x="436" y="54"/>
                  </a:lnTo>
                  <a:lnTo>
                    <a:pt x="437" y="53"/>
                  </a:lnTo>
                  <a:lnTo>
                    <a:pt x="438" y="53"/>
                  </a:lnTo>
                  <a:lnTo>
                    <a:pt x="440" y="54"/>
                  </a:lnTo>
                  <a:lnTo>
                    <a:pt x="440" y="53"/>
                  </a:lnTo>
                  <a:lnTo>
                    <a:pt x="441" y="54"/>
                  </a:lnTo>
                  <a:lnTo>
                    <a:pt x="441" y="53"/>
                  </a:lnTo>
                  <a:lnTo>
                    <a:pt x="441" y="54"/>
                  </a:lnTo>
                  <a:lnTo>
                    <a:pt x="442" y="53"/>
                  </a:lnTo>
                  <a:lnTo>
                    <a:pt x="443" y="53"/>
                  </a:lnTo>
                  <a:lnTo>
                    <a:pt x="444" y="52"/>
                  </a:lnTo>
                  <a:lnTo>
                    <a:pt x="445" y="53"/>
                  </a:lnTo>
                  <a:lnTo>
                    <a:pt x="446" y="53"/>
                  </a:lnTo>
                  <a:lnTo>
                    <a:pt x="447" y="52"/>
                  </a:lnTo>
                  <a:lnTo>
                    <a:pt x="448" y="51"/>
                  </a:lnTo>
                  <a:lnTo>
                    <a:pt x="448" y="50"/>
                  </a:lnTo>
                  <a:lnTo>
                    <a:pt x="449" y="50"/>
                  </a:lnTo>
                  <a:lnTo>
                    <a:pt x="450" y="51"/>
                  </a:lnTo>
                  <a:lnTo>
                    <a:pt x="452" y="51"/>
                  </a:lnTo>
                  <a:lnTo>
                    <a:pt x="453" y="51"/>
                  </a:lnTo>
                  <a:lnTo>
                    <a:pt x="455" y="50"/>
                  </a:lnTo>
                  <a:lnTo>
                    <a:pt x="454" y="48"/>
                  </a:lnTo>
                  <a:lnTo>
                    <a:pt x="455" y="48"/>
                  </a:lnTo>
                  <a:lnTo>
                    <a:pt x="455" y="49"/>
                  </a:lnTo>
                  <a:lnTo>
                    <a:pt x="456" y="49"/>
                  </a:lnTo>
                  <a:lnTo>
                    <a:pt x="456" y="48"/>
                  </a:lnTo>
                  <a:lnTo>
                    <a:pt x="457" y="49"/>
                  </a:lnTo>
                  <a:lnTo>
                    <a:pt x="457" y="48"/>
                  </a:lnTo>
                  <a:lnTo>
                    <a:pt x="458" y="49"/>
                  </a:lnTo>
                  <a:lnTo>
                    <a:pt x="458" y="48"/>
                  </a:lnTo>
                  <a:lnTo>
                    <a:pt x="459" y="48"/>
                  </a:lnTo>
                  <a:lnTo>
                    <a:pt x="460" y="47"/>
                  </a:lnTo>
                  <a:lnTo>
                    <a:pt x="461" y="46"/>
                  </a:lnTo>
                  <a:lnTo>
                    <a:pt x="462" y="46"/>
                  </a:lnTo>
                  <a:lnTo>
                    <a:pt x="463" y="45"/>
                  </a:lnTo>
                  <a:lnTo>
                    <a:pt x="464" y="46"/>
                  </a:lnTo>
                  <a:lnTo>
                    <a:pt x="464" y="45"/>
                  </a:lnTo>
                  <a:lnTo>
                    <a:pt x="465" y="44"/>
                  </a:lnTo>
                  <a:lnTo>
                    <a:pt x="465" y="43"/>
                  </a:lnTo>
                  <a:lnTo>
                    <a:pt x="466" y="43"/>
                  </a:lnTo>
                  <a:lnTo>
                    <a:pt x="466" y="44"/>
                  </a:lnTo>
                  <a:lnTo>
                    <a:pt x="467" y="43"/>
                  </a:lnTo>
                  <a:lnTo>
                    <a:pt x="468" y="43"/>
                  </a:lnTo>
                  <a:lnTo>
                    <a:pt x="469" y="43"/>
                  </a:lnTo>
                  <a:lnTo>
                    <a:pt x="470" y="42"/>
                  </a:lnTo>
                  <a:lnTo>
                    <a:pt x="471" y="42"/>
                  </a:lnTo>
                  <a:lnTo>
                    <a:pt x="471" y="43"/>
                  </a:lnTo>
                  <a:lnTo>
                    <a:pt x="471" y="44"/>
                  </a:lnTo>
                  <a:lnTo>
                    <a:pt x="472" y="43"/>
                  </a:lnTo>
                  <a:lnTo>
                    <a:pt x="473" y="43"/>
                  </a:lnTo>
                  <a:lnTo>
                    <a:pt x="474" y="42"/>
                  </a:lnTo>
                  <a:lnTo>
                    <a:pt x="475" y="42"/>
                  </a:lnTo>
                  <a:lnTo>
                    <a:pt x="475" y="43"/>
                  </a:lnTo>
                  <a:lnTo>
                    <a:pt x="476" y="43"/>
                  </a:lnTo>
                  <a:lnTo>
                    <a:pt x="477" y="43"/>
                  </a:lnTo>
                  <a:lnTo>
                    <a:pt x="477" y="44"/>
                  </a:lnTo>
                  <a:lnTo>
                    <a:pt x="477" y="45"/>
                  </a:lnTo>
                  <a:lnTo>
                    <a:pt x="478" y="45"/>
                  </a:lnTo>
                  <a:lnTo>
                    <a:pt x="478" y="46"/>
                  </a:lnTo>
                  <a:lnTo>
                    <a:pt x="479" y="45"/>
                  </a:lnTo>
                  <a:lnTo>
                    <a:pt x="480" y="44"/>
                  </a:lnTo>
                  <a:lnTo>
                    <a:pt x="481" y="43"/>
                  </a:lnTo>
                  <a:lnTo>
                    <a:pt x="482" y="43"/>
                  </a:lnTo>
                  <a:lnTo>
                    <a:pt x="482" y="44"/>
                  </a:lnTo>
                  <a:lnTo>
                    <a:pt x="483" y="44"/>
                  </a:lnTo>
                  <a:lnTo>
                    <a:pt x="482" y="44"/>
                  </a:lnTo>
                  <a:lnTo>
                    <a:pt x="483" y="45"/>
                  </a:lnTo>
                  <a:lnTo>
                    <a:pt x="482" y="46"/>
                  </a:lnTo>
                  <a:lnTo>
                    <a:pt x="483" y="46"/>
                  </a:lnTo>
                  <a:lnTo>
                    <a:pt x="483" y="48"/>
                  </a:lnTo>
                  <a:lnTo>
                    <a:pt x="484" y="48"/>
                  </a:lnTo>
                  <a:lnTo>
                    <a:pt x="485" y="48"/>
                  </a:lnTo>
                  <a:lnTo>
                    <a:pt x="486" y="48"/>
                  </a:lnTo>
                  <a:lnTo>
                    <a:pt x="487" y="48"/>
                  </a:lnTo>
                  <a:lnTo>
                    <a:pt x="488" y="48"/>
                  </a:lnTo>
                  <a:lnTo>
                    <a:pt x="489" y="48"/>
                  </a:lnTo>
                  <a:lnTo>
                    <a:pt x="490" y="48"/>
                  </a:lnTo>
                  <a:lnTo>
                    <a:pt x="490" y="49"/>
                  </a:lnTo>
                  <a:lnTo>
                    <a:pt x="491" y="49"/>
                  </a:lnTo>
                  <a:lnTo>
                    <a:pt x="492" y="49"/>
                  </a:lnTo>
                  <a:lnTo>
                    <a:pt x="492" y="50"/>
                  </a:lnTo>
                  <a:lnTo>
                    <a:pt x="493" y="51"/>
                  </a:lnTo>
                  <a:lnTo>
                    <a:pt x="501" y="54"/>
                  </a:lnTo>
                  <a:lnTo>
                    <a:pt x="511" y="58"/>
                  </a:lnTo>
                  <a:lnTo>
                    <a:pt x="512" y="58"/>
                  </a:lnTo>
                  <a:lnTo>
                    <a:pt x="514" y="58"/>
                  </a:lnTo>
                  <a:lnTo>
                    <a:pt x="515" y="59"/>
                  </a:lnTo>
                  <a:lnTo>
                    <a:pt x="517" y="60"/>
                  </a:lnTo>
                  <a:lnTo>
                    <a:pt x="518" y="61"/>
                  </a:lnTo>
                  <a:lnTo>
                    <a:pt x="519" y="61"/>
                  </a:lnTo>
                  <a:lnTo>
                    <a:pt x="521" y="61"/>
                  </a:lnTo>
                  <a:lnTo>
                    <a:pt x="522" y="61"/>
                  </a:lnTo>
                  <a:lnTo>
                    <a:pt x="522" y="62"/>
                  </a:lnTo>
                  <a:lnTo>
                    <a:pt x="523" y="62"/>
                  </a:lnTo>
                  <a:lnTo>
                    <a:pt x="524" y="62"/>
                  </a:lnTo>
                  <a:lnTo>
                    <a:pt x="525" y="63"/>
                  </a:lnTo>
                  <a:lnTo>
                    <a:pt x="526" y="63"/>
                  </a:lnTo>
                  <a:lnTo>
                    <a:pt x="527" y="62"/>
                  </a:lnTo>
                  <a:lnTo>
                    <a:pt x="529" y="63"/>
                  </a:lnTo>
                  <a:lnTo>
                    <a:pt x="530" y="63"/>
                  </a:lnTo>
                  <a:lnTo>
                    <a:pt x="531" y="63"/>
                  </a:lnTo>
                  <a:lnTo>
                    <a:pt x="534" y="66"/>
                  </a:lnTo>
                  <a:lnTo>
                    <a:pt x="534" y="68"/>
                  </a:lnTo>
                  <a:lnTo>
                    <a:pt x="534" y="69"/>
                  </a:lnTo>
                  <a:lnTo>
                    <a:pt x="534" y="70"/>
                  </a:lnTo>
                  <a:lnTo>
                    <a:pt x="532" y="70"/>
                  </a:lnTo>
                  <a:lnTo>
                    <a:pt x="531" y="72"/>
                  </a:lnTo>
                  <a:lnTo>
                    <a:pt x="530" y="75"/>
                  </a:lnTo>
                  <a:lnTo>
                    <a:pt x="530" y="76"/>
                  </a:lnTo>
                  <a:lnTo>
                    <a:pt x="528" y="79"/>
                  </a:lnTo>
                  <a:lnTo>
                    <a:pt x="527" y="80"/>
                  </a:lnTo>
                  <a:lnTo>
                    <a:pt x="523" y="82"/>
                  </a:lnTo>
                  <a:lnTo>
                    <a:pt x="523" y="83"/>
                  </a:lnTo>
                  <a:lnTo>
                    <a:pt x="522" y="83"/>
                  </a:lnTo>
                  <a:lnTo>
                    <a:pt x="521" y="85"/>
                  </a:lnTo>
                  <a:lnTo>
                    <a:pt x="520" y="87"/>
                  </a:lnTo>
                  <a:lnTo>
                    <a:pt x="519" y="87"/>
                  </a:lnTo>
                  <a:lnTo>
                    <a:pt x="519" y="88"/>
                  </a:lnTo>
                  <a:lnTo>
                    <a:pt x="519" y="89"/>
                  </a:lnTo>
                  <a:lnTo>
                    <a:pt x="517" y="90"/>
                  </a:lnTo>
                  <a:lnTo>
                    <a:pt x="517" y="91"/>
                  </a:lnTo>
                  <a:lnTo>
                    <a:pt x="517" y="92"/>
                  </a:lnTo>
                  <a:lnTo>
                    <a:pt x="517" y="93"/>
                  </a:lnTo>
                  <a:lnTo>
                    <a:pt x="517" y="94"/>
                  </a:lnTo>
                  <a:lnTo>
                    <a:pt x="516" y="95"/>
                  </a:lnTo>
                  <a:lnTo>
                    <a:pt x="516" y="96"/>
                  </a:lnTo>
                  <a:lnTo>
                    <a:pt x="514" y="96"/>
                  </a:lnTo>
                  <a:lnTo>
                    <a:pt x="514" y="97"/>
                  </a:lnTo>
                  <a:lnTo>
                    <a:pt x="513" y="99"/>
                  </a:lnTo>
                  <a:lnTo>
                    <a:pt x="512" y="101"/>
                  </a:lnTo>
                  <a:lnTo>
                    <a:pt x="511" y="103"/>
                  </a:lnTo>
                  <a:lnTo>
                    <a:pt x="510" y="103"/>
                  </a:lnTo>
                  <a:lnTo>
                    <a:pt x="509" y="103"/>
                  </a:lnTo>
                  <a:lnTo>
                    <a:pt x="508" y="106"/>
                  </a:lnTo>
                  <a:lnTo>
                    <a:pt x="508" y="107"/>
                  </a:lnTo>
                  <a:lnTo>
                    <a:pt x="507" y="108"/>
                  </a:lnTo>
                  <a:lnTo>
                    <a:pt x="506" y="108"/>
                  </a:lnTo>
                  <a:lnTo>
                    <a:pt x="506" y="110"/>
                  </a:lnTo>
                  <a:lnTo>
                    <a:pt x="505" y="112"/>
                  </a:lnTo>
                  <a:lnTo>
                    <a:pt x="504" y="114"/>
                  </a:lnTo>
                  <a:lnTo>
                    <a:pt x="503" y="115"/>
                  </a:lnTo>
                  <a:lnTo>
                    <a:pt x="502" y="115"/>
                  </a:lnTo>
                  <a:lnTo>
                    <a:pt x="501" y="115"/>
                  </a:lnTo>
                  <a:lnTo>
                    <a:pt x="500" y="116"/>
                  </a:lnTo>
                  <a:lnTo>
                    <a:pt x="500" y="117"/>
                  </a:lnTo>
                  <a:lnTo>
                    <a:pt x="500" y="118"/>
                  </a:lnTo>
                  <a:lnTo>
                    <a:pt x="499" y="118"/>
                  </a:lnTo>
                  <a:lnTo>
                    <a:pt x="499" y="119"/>
                  </a:lnTo>
                  <a:lnTo>
                    <a:pt x="498" y="120"/>
                  </a:lnTo>
                  <a:lnTo>
                    <a:pt x="497" y="120"/>
                  </a:lnTo>
                  <a:lnTo>
                    <a:pt x="497" y="121"/>
                  </a:lnTo>
                  <a:lnTo>
                    <a:pt x="494" y="124"/>
                  </a:lnTo>
                  <a:lnTo>
                    <a:pt x="492" y="126"/>
                  </a:lnTo>
                  <a:lnTo>
                    <a:pt x="492" y="127"/>
                  </a:lnTo>
                  <a:lnTo>
                    <a:pt x="491" y="128"/>
                  </a:lnTo>
                  <a:lnTo>
                    <a:pt x="489" y="128"/>
                  </a:lnTo>
                  <a:lnTo>
                    <a:pt x="488" y="129"/>
                  </a:lnTo>
                  <a:lnTo>
                    <a:pt x="488" y="130"/>
                  </a:lnTo>
                  <a:lnTo>
                    <a:pt x="487" y="130"/>
                  </a:lnTo>
                  <a:lnTo>
                    <a:pt x="487" y="131"/>
                  </a:lnTo>
                  <a:lnTo>
                    <a:pt x="487" y="132"/>
                  </a:lnTo>
                  <a:lnTo>
                    <a:pt x="484" y="132"/>
                  </a:lnTo>
                  <a:lnTo>
                    <a:pt x="483" y="133"/>
                  </a:lnTo>
                  <a:lnTo>
                    <a:pt x="482" y="133"/>
                  </a:lnTo>
                  <a:lnTo>
                    <a:pt x="483" y="134"/>
                  </a:lnTo>
                  <a:lnTo>
                    <a:pt x="483" y="135"/>
                  </a:lnTo>
                  <a:lnTo>
                    <a:pt x="481" y="134"/>
                  </a:lnTo>
                  <a:lnTo>
                    <a:pt x="480" y="135"/>
                  </a:lnTo>
                  <a:lnTo>
                    <a:pt x="479" y="135"/>
                  </a:lnTo>
                  <a:lnTo>
                    <a:pt x="478" y="137"/>
                  </a:lnTo>
                  <a:lnTo>
                    <a:pt x="477" y="137"/>
                  </a:lnTo>
                  <a:lnTo>
                    <a:pt x="477" y="138"/>
                  </a:lnTo>
                  <a:lnTo>
                    <a:pt x="475" y="137"/>
                  </a:lnTo>
                  <a:lnTo>
                    <a:pt x="475" y="138"/>
                  </a:lnTo>
                  <a:lnTo>
                    <a:pt x="474" y="138"/>
                  </a:lnTo>
                  <a:lnTo>
                    <a:pt x="473" y="139"/>
                  </a:lnTo>
                  <a:lnTo>
                    <a:pt x="470" y="142"/>
                  </a:lnTo>
                  <a:lnTo>
                    <a:pt x="469" y="144"/>
                  </a:lnTo>
                  <a:lnTo>
                    <a:pt x="468" y="146"/>
                  </a:lnTo>
                  <a:lnTo>
                    <a:pt x="468" y="148"/>
                  </a:lnTo>
                  <a:lnTo>
                    <a:pt x="467" y="150"/>
                  </a:lnTo>
                  <a:lnTo>
                    <a:pt x="466" y="152"/>
                  </a:lnTo>
                  <a:lnTo>
                    <a:pt x="465" y="153"/>
                  </a:lnTo>
                  <a:lnTo>
                    <a:pt x="464" y="153"/>
                  </a:lnTo>
                  <a:lnTo>
                    <a:pt x="463" y="153"/>
                  </a:lnTo>
                  <a:lnTo>
                    <a:pt x="462" y="154"/>
                  </a:lnTo>
                  <a:lnTo>
                    <a:pt x="462" y="155"/>
                  </a:lnTo>
                  <a:lnTo>
                    <a:pt x="462" y="156"/>
                  </a:lnTo>
                  <a:lnTo>
                    <a:pt x="461" y="156"/>
                  </a:lnTo>
                  <a:lnTo>
                    <a:pt x="460" y="156"/>
                  </a:lnTo>
                  <a:lnTo>
                    <a:pt x="458" y="158"/>
                  </a:lnTo>
                  <a:lnTo>
                    <a:pt x="457" y="159"/>
                  </a:lnTo>
                  <a:lnTo>
                    <a:pt x="456" y="159"/>
                  </a:lnTo>
                  <a:lnTo>
                    <a:pt x="456" y="161"/>
                  </a:lnTo>
                  <a:lnTo>
                    <a:pt x="454" y="162"/>
                  </a:lnTo>
                  <a:lnTo>
                    <a:pt x="453" y="163"/>
                  </a:lnTo>
                  <a:lnTo>
                    <a:pt x="452" y="163"/>
                  </a:lnTo>
                  <a:lnTo>
                    <a:pt x="452" y="164"/>
                  </a:lnTo>
                  <a:lnTo>
                    <a:pt x="451" y="165"/>
                  </a:lnTo>
                  <a:lnTo>
                    <a:pt x="450" y="165"/>
                  </a:lnTo>
                  <a:lnTo>
                    <a:pt x="450" y="166"/>
                  </a:lnTo>
                  <a:lnTo>
                    <a:pt x="450" y="167"/>
                  </a:lnTo>
                  <a:lnTo>
                    <a:pt x="449" y="168"/>
                  </a:lnTo>
                  <a:lnTo>
                    <a:pt x="448" y="168"/>
                  </a:lnTo>
                  <a:lnTo>
                    <a:pt x="447" y="168"/>
                  </a:lnTo>
                  <a:lnTo>
                    <a:pt x="446" y="168"/>
                  </a:lnTo>
                  <a:lnTo>
                    <a:pt x="446" y="169"/>
                  </a:lnTo>
                  <a:lnTo>
                    <a:pt x="445" y="170"/>
                  </a:lnTo>
                  <a:lnTo>
                    <a:pt x="444" y="170"/>
                  </a:lnTo>
                  <a:lnTo>
                    <a:pt x="443" y="171"/>
                  </a:lnTo>
                  <a:lnTo>
                    <a:pt x="441" y="172"/>
                  </a:lnTo>
                  <a:lnTo>
                    <a:pt x="440" y="172"/>
                  </a:lnTo>
                  <a:lnTo>
                    <a:pt x="440" y="173"/>
                  </a:lnTo>
                  <a:lnTo>
                    <a:pt x="439" y="173"/>
                  </a:lnTo>
                  <a:lnTo>
                    <a:pt x="438" y="175"/>
                  </a:lnTo>
                  <a:lnTo>
                    <a:pt x="437" y="176"/>
                  </a:lnTo>
                  <a:lnTo>
                    <a:pt x="436" y="177"/>
                  </a:lnTo>
                  <a:lnTo>
                    <a:pt x="435" y="177"/>
                  </a:lnTo>
                  <a:lnTo>
                    <a:pt x="434" y="178"/>
                  </a:lnTo>
                  <a:lnTo>
                    <a:pt x="433" y="179"/>
                  </a:lnTo>
                  <a:lnTo>
                    <a:pt x="432" y="180"/>
                  </a:lnTo>
                  <a:lnTo>
                    <a:pt x="431" y="182"/>
                  </a:lnTo>
                  <a:lnTo>
                    <a:pt x="430" y="183"/>
                  </a:lnTo>
                  <a:lnTo>
                    <a:pt x="430" y="184"/>
                  </a:lnTo>
                  <a:lnTo>
                    <a:pt x="430" y="185"/>
                  </a:lnTo>
                  <a:lnTo>
                    <a:pt x="429" y="187"/>
                  </a:lnTo>
                  <a:lnTo>
                    <a:pt x="430" y="187"/>
                  </a:lnTo>
                  <a:lnTo>
                    <a:pt x="430" y="188"/>
                  </a:lnTo>
                  <a:lnTo>
                    <a:pt x="430" y="189"/>
                  </a:lnTo>
                  <a:lnTo>
                    <a:pt x="428" y="189"/>
                  </a:lnTo>
                  <a:lnTo>
                    <a:pt x="427" y="189"/>
                  </a:lnTo>
                  <a:lnTo>
                    <a:pt x="426" y="191"/>
                  </a:lnTo>
                  <a:lnTo>
                    <a:pt x="425" y="192"/>
                  </a:lnTo>
                  <a:lnTo>
                    <a:pt x="424" y="192"/>
                  </a:lnTo>
                  <a:lnTo>
                    <a:pt x="425" y="192"/>
                  </a:lnTo>
                  <a:lnTo>
                    <a:pt x="425" y="191"/>
                  </a:lnTo>
                  <a:lnTo>
                    <a:pt x="424" y="190"/>
                  </a:lnTo>
                  <a:lnTo>
                    <a:pt x="422" y="190"/>
                  </a:lnTo>
                  <a:lnTo>
                    <a:pt x="420" y="190"/>
                  </a:lnTo>
                  <a:lnTo>
                    <a:pt x="419" y="191"/>
                  </a:lnTo>
                  <a:lnTo>
                    <a:pt x="418" y="191"/>
                  </a:lnTo>
                  <a:lnTo>
                    <a:pt x="417" y="192"/>
                  </a:lnTo>
                  <a:lnTo>
                    <a:pt x="416" y="193"/>
                  </a:lnTo>
                  <a:lnTo>
                    <a:pt x="415" y="194"/>
                  </a:lnTo>
                  <a:lnTo>
                    <a:pt x="413" y="195"/>
                  </a:lnTo>
                  <a:lnTo>
                    <a:pt x="412" y="195"/>
                  </a:lnTo>
                  <a:lnTo>
                    <a:pt x="412" y="196"/>
                  </a:lnTo>
                  <a:lnTo>
                    <a:pt x="411" y="196"/>
                  </a:lnTo>
                  <a:lnTo>
                    <a:pt x="409" y="199"/>
                  </a:lnTo>
                  <a:lnTo>
                    <a:pt x="407" y="201"/>
                  </a:lnTo>
                  <a:lnTo>
                    <a:pt x="408" y="200"/>
                  </a:lnTo>
                  <a:lnTo>
                    <a:pt x="406" y="202"/>
                  </a:lnTo>
                  <a:lnTo>
                    <a:pt x="405" y="202"/>
                  </a:lnTo>
                  <a:lnTo>
                    <a:pt x="404" y="205"/>
                  </a:lnTo>
                  <a:lnTo>
                    <a:pt x="403" y="205"/>
                  </a:lnTo>
                  <a:lnTo>
                    <a:pt x="401" y="208"/>
                  </a:lnTo>
                  <a:lnTo>
                    <a:pt x="397" y="212"/>
                  </a:lnTo>
                  <a:lnTo>
                    <a:pt x="396" y="214"/>
                  </a:lnTo>
                  <a:lnTo>
                    <a:pt x="394" y="216"/>
                  </a:lnTo>
                  <a:lnTo>
                    <a:pt x="391" y="221"/>
                  </a:lnTo>
                  <a:lnTo>
                    <a:pt x="391" y="222"/>
                  </a:lnTo>
                  <a:lnTo>
                    <a:pt x="390" y="222"/>
                  </a:lnTo>
                  <a:lnTo>
                    <a:pt x="389" y="223"/>
                  </a:lnTo>
                  <a:lnTo>
                    <a:pt x="385" y="226"/>
                  </a:lnTo>
                  <a:lnTo>
                    <a:pt x="384" y="227"/>
                  </a:lnTo>
                  <a:lnTo>
                    <a:pt x="382" y="231"/>
                  </a:lnTo>
                  <a:lnTo>
                    <a:pt x="380" y="232"/>
                  </a:lnTo>
                  <a:lnTo>
                    <a:pt x="377" y="237"/>
                  </a:lnTo>
                  <a:lnTo>
                    <a:pt x="375" y="239"/>
                  </a:lnTo>
                  <a:lnTo>
                    <a:pt x="374" y="240"/>
                  </a:lnTo>
                  <a:lnTo>
                    <a:pt x="373" y="241"/>
                  </a:lnTo>
                  <a:lnTo>
                    <a:pt x="372" y="243"/>
                  </a:lnTo>
                  <a:lnTo>
                    <a:pt x="370" y="245"/>
                  </a:lnTo>
                  <a:lnTo>
                    <a:pt x="368" y="249"/>
                  </a:lnTo>
                  <a:lnTo>
                    <a:pt x="367" y="250"/>
                  </a:lnTo>
                  <a:lnTo>
                    <a:pt x="366" y="250"/>
                  </a:lnTo>
                  <a:lnTo>
                    <a:pt x="366" y="251"/>
                  </a:lnTo>
                  <a:lnTo>
                    <a:pt x="365" y="252"/>
                  </a:lnTo>
                  <a:lnTo>
                    <a:pt x="364" y="253"/>
                  </a:lnTo>
                  <a:lnTo>
                    <a:pt x="364" y="254"/>
                  </a:lnTo>
                  <a:lnTo>
                    <a:pt x="363" y="255"/>
                  </a:lnTo>
                  <a:lnTo>
                    <a:pt x="362" y="255"/>
                  </a:lnTo>
                  <a:lnTo>
                    <a:pt x="361" y="256"/>
                  </a:lnTo>
                  <a:lnTo>
                    <a:pt x="359" y="256"/>
                  </a:lnTo>
                  <a:lnTo>
                    <a:pt x="357" y="257"/>
                  </a:lnTo>
                  <a:lnTo>
                    <a:pt x="356" y="257"/>
                  </a:lnTo>
                  <a:lnTo>
                    <a:pt x="355" y="258"/>
                  </a:lnTo>
                  <a:lnTo>
                    <a:pt x="354" y="260"/>
                  </a:lnTo>
                  <a:lnTo>
                    <a:pt x="353" y="260"/>
                  </a:lnTo>
                  <a:lnTo>
                    <a:pt x="352" y="262"/>
                  </a:lnTo>
                  <a:lnTo>
                    <a:pt x="352" y="263"/>
                  </a:lnTo>
                  <a:lnTo>
                    <a:pt x="351" y="263"/>
                  </a:lnTo>
                  <a:lnTo>
                    <a:pt x="351" y="264"/>
                  </a:lnTo>
                  <a:lnTo>
                    <a:pt x="350" y="264"/>
                  </a:lnTo>
                  <a:lnTo>
                    <a:pt x="348" y="265"/>
                  </a:lnTo>
                  <a:lnTo>
                    <a:pt x="347" y="267"/>
                  </a:lnTo>
                  <a:lnTo>
                    <a:pt x="346" y="267"/>
                  </a:lnTo>
                  <a:lnTo>
                    <a:pt x="345" y="267"/>
                  </a:lnTo>
                  <a:lnTo>
                    <a:pt x="344" y="267"/>
                  </a:lnTo>
                  <a:lnTo>
                    <a:pt x="343" y="268"/>
                  </a:lnTo>
                  <a:lnTo>
                    <a:pt x="341" y="269"/>
                  </a:lnTo>
                  <a:lnTo>
                    <a:pt x="340" y="269"/>
                  </a:lnTo>
                  <a:lnTo>
                    <a:pt x="339" y="271"/>
                  </a:lnTo>
                  <a:lnTo>
                    <a:pt x="338" y="273"/>
                  </a:lnTo>
                  <a:lnTo>
                    <a:pt x="336" y="274"/>
                  </a:lnTo>
                  <a:lnTo>
                    <a:pt x="333" y="276"/>
                  </a:lnTo>
                  <a:lnTo>
                    <a:pt x="331" y="277"/>
                  </a:lnTo>
                  <a:lnTo>
                    <a:pt x="329" y="279"/>
                  </a:lnTo>
                  <a:lnTo>
                    <a:pt x="328" y="280"/>
                  </a:lnTo>
                  <a:lnTo>
                    <a:pt x="326" y="281"/>
                  </a:lnTo>
                  <a:lnTo>
                    <a:pt x="325" y="282"/>
                  </a:lnTo>
                  <a:lnTo>
                    <a:pt x="322" y="284"/>
                  </a:lnTo>
                  <a:lnTo>
                    <a:pt x="322" y="285"/>
                  </a:lnTo>
                  <a:lnTo>
                    <a:pt x="320" y="286"/>
                  </a:lnTo>
                  <a:lnTo>
                    <a:pt x="318" y="289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5" y="295"/>
                  </a:lnTo>
                  <a:lnTo>
                    <a:pt x="315" y="296"/>
                  </a:lnTo>
                  <a:lnTo>
                    <a:pt x="316" y="298"/>
                  </a:lnTo>
                  <a:lnTo>
                    <a:pt x="317" y="299"/>
                  </a:lnTo>
                  <a:lnTo>
                    <a:pt x="316" y="299"/>
                  </a:lnTo>
                  <a:lnTo>
                    <a:pt x="315" y="300"/>
                  </a:lnTo>
                  <a:lnTo>
                    <a:pt x="314" y="300"/>
                  </a:lnTo>
                  <a:lnTo>
                    <a:pt x="312" y="303"/>
                  </a:lnTo>
                  <a:lnTo>
                    <a:pt x="310" y="305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4" y="314"/>
                  </a:lnTo>
                  <a:lnTo>
                    <a:pt x="301" y="319"/>
                  </a:lnTo>
                  <a:lnTo>
                    <a:pt x="300" y="320"/>
                  </a:lnTo>
                  <a:lnTo>
                    <a:pt x="299" y="322"/>
                  </a:lnTo>
                  <a:lnTo>
                    <a:pt x="298" y="323"/>
                  </a:lnTo>
                  <a:lnTo>
                    <a:pt x="296" y="322"/>
                  </a:lnTo>
                  <a:lnTo>
                    <a:pt x="295" y="319"/>
                  </a:lnTo>
                  <a:lnTo>
                    <a:pt x="293" y="310"/>
                  </a:lnTo>
                  <a:lnTo>
                    <a:pt x="288" y="305"/>
                  </a:lnTo>
                  <a:lnTo>
                    <a:pt x="287" y="304"/>
                  </a:lnTo>
                  <a:lnTo>
                    <a:pt x="284" y="306"/>
                  </a:lnTo>
                  <a:lnTo>
                    <a:pt x="283" y="307"/>
                  </a:lnTo>
                  <a:lnTo>
                    <a:pt x="280" y="308"/>
                  </a:lnTo>
                  <a:lnTo>
                    <a:pt x="279" y="308"/>
                  </a:lnTo>
                  <a:lnTo>
                    <a:pt x="277" y="307"/>
                  </a:lnTo>
                  <a:lnTo>
                    <a:pt x="277" y="306"/>
                  </a:lnTo>
                  <a:lnTo>
                    <a:pt x="278" y="306"/>
                  </a:lnTo>
                  <a:lnTo>
                    <a:pt x="279" y="306"/>
                  </a:lnTo>
                  <a:lnTo>
                    <a:pt x="278" y="305"/>
                  </a:lnTo>
                  <a:lnTo>
                    <a:pt x="276" y="305"/>
                  </a:lnTo>
                  <a:lnTo>
                    <a:pt x="274" y="305"/>
                  </a:lnTo>
                  <a:lnTo>
                    <a:pt x="273" y="306"/>
                  </a:lnTo>
                  <a:lnTo>
                    <a:pt x="272" y="306"/>
                  </a:lnTo>
                  <a:lnTo>
                    <a:pt x="271" y="305"/>
                  </a:lnTo>
                  <a:lnTo>
                    <a:pt x="270" y="303"/>
                  </a:lnTo>
                  <a:lnTo>
                    <a:pt x="270" y="302"/>
                  </a:lnTo>
                  <a:lnTo>
                    <a:pt x="271" y="299"/>
                  </a:lnTo>
                  <a:lnTo>
                    <a:pt x="271" y="298"/>
                  </a:lnTo>
                  <a:lnTo>
                    <a:pt x="270" y="296"/>
                  </a:lnTo>
                  <a:lnTo>
                    <a:pt x="270" y="294"/>
                  </a:lnTo>
                  <a:lnTo>
                    <a:pt x="270" y="293"/>
                  </a:lnTo>
                  <a:lnTo>
                    <a:pt x="271" y="291"/>
                  </a:lnTo>
                  <a:lnTo>
                    <a:pt x="271" y="290"/>
                  </a:lnTo>
                  <a:lnTo>
                    <a:pt x="270" y="290"/>
                  </a:lnTo>
                  <a:lnTo>
                    <a:pt x="270" y="289"/>
                  </a:lnTo>
                  <a:lnTo>
                    <a:pt x="271" y="288"/>
                  </a:lnTo>
                  <a:lnTo>
                    <a:pt x="270" y="286"/>
                  </a:lnTo>
                  <a:lnTo>
                    <a:pt x="268" y="283"/>
                  </a:lnTo>
                  <a:lnTo>
                    <a:pt x="267" y="283"/>
                  </a:lnTo>
                  <a:lnTo>
                    <a:pt x="267" y="282"/>
                  </a:lnTo>
                  <a:lnTo>
                    <a:pt x="267" y="281"/>
                  </a:lnTo>
                  <a:lnTo>
                    <a:pt x="267" y="280"/>
                  </a:lnTo>
                  <a:lnTo>
                    <a:pt x="265" y="278"/>
                  </a:lnTo>
                  <a:lnTo>
                    <a:pt x="262" y="275"/>
                  </a:lnTo>
                  <a:lnTo>
                    <a:pt x="261" y="273"/>
                  </a:lnTo>
                  <a:lnTo>
                    <a:pt x="259" y="273"/>
                  </a:lnTo>
                  <a:lnTo>
                    <a:pt x="258" y="273"/>
                  </a:lnTo>
                  <a:lnTo>
                    <a:pt x="256" y="275"/>
                  </a:lnTo>
                  <a:lnTo>
                    <a:pt x="254" y="275"/>
                  </a:lnTo>
                  <a:lnTo>
                    <a:pt x="252" y="275"/>
                  </a:lnTo>
                  <a:lnTo>
                    <a:pt x="252" y="276"/>
                  </a:lnTo>
                  <a:lnTo>
                    <a:pt x="251" y="276"/>
                  </a:lnTo>
                  <a:lnTo>
                    <a:pt x="248" y="275"/>
                  </a:lnTo>
                  <a:lnTo>
                    <a:pt x="248" y="274"/>
                  </a:lnTo>
                  <a:lnTo>
                    <a:pt x="246" y="274"/>
                  </a:lnTo>
                  <a:lnTo>
                    <a:pt x="245" y="273"/>
                  </a:lnTo>
                  <a:lnTo>
                    <a:pt x="244" y="272"/>
                  </a:lnTo>
                  <a:lnTo>
                    <a:pt x="243" y="271"/>
                  </a:lnTo>
                  <a:lnTo>
                    <a:pt x="243" y="269"/>
                  </a:lnTo>
                  <a:lnTo>
                    <a:pt x="242" y="267"/>
                  </a:lnTo>
                  <a:lnTo>
                    <a:pt x="241" y="267"/>
                  </a:lnTo>
                  <a:lnTo>
                    <a:pt x="240" y="267"/>
                  </a:lnTo>
                  <a:lnTo>
                    <a:pt x="239" y="266"/>
                  </a:lnTo>
                  <a:lnTo>
                    <a:pt x="238" y="266"/>
                  </a:lnTo>
                  <a:lnTo>
                    <a:pt x="238" y="265"/>
                  </a:lnTo>
                  <a:lnTo>
                    <a:pt x="237" y="265"/>
                  </a:lnTo>
                  <a:lnTo>
                    <a:pt x="237" y="264"/>
                  </a:lnTo>
                  <a:lnTo>
                    <a:pt x="235" y="265"/>
                  </a:lnTo>
                  <a:lnTo>
                    <a:pt x="232" y="264"/>
                  </a:lnTo>
                  <a:lnTo>
                    <a:pt x="230" y="263"/>
                  </a:lnTo>
                  <a:lnTo>
                    <a:pt x="229" y="262"/>
                  </a:lnTo>
                  <a:lnTo>
                    <a:pt x="227" y="261"/>
                  </a:lnTo>
                  <a:lnTo>
                    <a:pt x="226" y="260"/>
                  </a:lnTo>
                  <a:lnTo>
                    <a:pt x="226" y="258"/>
                  </a:lnTo>
                  <a:lnTo>
                    <a:pt x="225" y="256"/>
                  </a:lnTo>
                  <a:lnTo>
                    <a:pt x="225" y="255"/>
                  </a:lnTo>
                  <a:lnTo>
                    <a:pt x="225" y="254"/>
                  </a:lnTo>
                  <a:lnTo>
                    <a:pt x="225" y="253"/>
                  </a:lnTo>
                  <a:lnTo>
                    <a:pt x="225" y="252"/>
                  </a:lnTo>
                  <a:lnTo>
                    <a:pt x="224" y="252"/>
                  </a:lnTo>
                  <a:lnTo>
                    <a:pt x="223" y="252"/>
                  </a:lnTo>
                  <a:lnTo>
                    <a:pt x="222" y="252"/>
                  </a:lnTo>
                  <a:lnTo>
                    <a:pt x="222" y="251"/>
                  </a:lnTo>
                  <a:lnTo>
                    <a:pt x="221" y="249"/>
                  </a:lnTo>
                  <a:lnTo>
                    <a:pt x="220" y="249"/>
                  </a:lnTo>
                  <a:lnTo>
                    <a:pt x="219" y="248"/>
                  </a:lnTo>
                  <a:lnTo>
                    <a:pt x="217" y="248"/>
                  </a:lnTo>
                  <a:lnTo>
                    <a:pt x="215" y="247"/>
                  </a:lnTo>
                  <a:lnTo>
                    <a:pt x="214" y="246"/>
                  </a:lnTo>
                  <a:lnTo>
                    <a:pt x="213" y="244"/>
                  </a:lnTo>
                  <a:lnTo>
                    <a:pt x="212" y="240"/>
                  </a:lnTo>
                  <a:lnTo>
                    <a:pt x="210" y="238"/>
                  </a:lnTo>
                  <a:lnTo>
                    <a:pt x="209" y="235"/>
                  </a:lnTo>
                  <a:lnTo>
                    <a:pt x="209" y="233"/>
                  </a:lnTo>
                  <a:lnTo>
                    <a:pt x="209" y="232"/>
                  </a:lnTo>
                  <a:lnTo>
                    <a:pt x="208" y="230"/>
                  </a:lnTo>
                  <a:lnTo>
                    <a:pt x="209" y="226"/>
                  </a:lnTo>
                  <a:lnTo>
                    <a:pt x="209" y="225"/>
                  </a:lnTo>
                  <a:lnTo>
                    <a:pt x="209" y="223"/>
                  </a:lnTo>
                  <a:lnTo>
                    <a:pt x="208" y="222"/>
                  </a:lnTo>
                  <a:lnTo>
                    <a:pt x="209" y="221"/>
                  </a:lnTo>
                  <a:lnTo>
                    <a:pt x="208" y="220"/>
                  </a:lnTo>
                  <a:lnTo>
                    <a:pt x="206" y="218"/>
                  </a:lnTo>
                  <a:lnTo>
                    <a:pt x="203" y="216"/>
                  </a:lnTo>
                  <a:lnTo>
                    <a:pt x="202" y="216"/>
                  </a:lnTo>
                  <a:lnTo>
                    <a:pt x="199" y="217"/>
                  </a:lnTo>
                  <a:lnTo>
                    <a:pt x="197" y="218"/>
                  </a:lnTo>
                  <a:lnTo>
                    <a:pt x="195" y="218"/>
                  </a:lnTo>
                  <a:lnTo>
                    <a:pt x="194" y="217"/>
                  </a:lnTo>
                  <a:lnTo>
                    <a:pt x="190" y="213"/>
                  </a:lnTo>
                  <a:lnTo>
                    <a:pt x="189" y="212"/>
                  </a:lnTo>
                  <a:lnTo>
                    <a:pt x="187" y="210"/>
                  </a:lnTo>
                  <a:lnTo>
                    <a:pt x="186" y="209"/>
                  </a:lnTo>
                  <a:lnTo>
                    <a:pt x="183" y="205"/>
                  </a:lnTo>
                  <a:lnTo>
                    <a:pt x="181" y="202"/>
                  </a:lnTo>
                  <a:lnTo>
                    <a:pt x="178" y="200"/>
                  </a:lnTo>
                  <a:lnTo>
                    <a:pt x="177" y="199"/>
                  </a:lnTo>
                  <a:lnTo>
                    <a:pt x="171" y="198"/>
                  </a:lnTo>
                  <a:lnTo>
                    <a:pt x="165" y="198"/>
                  </a:lnTo>
                  <a:lnTo>
                    <a:pt x="164" y="197"/>
                  </a:lnTo>
                  <a:lnTo>
                    <a:pt x="162" y="195"/>
                  </a:lnTo>
                  <a:lnTo>
                    <a:pt x="161" y="193"/>
                  </a:lnTo>
                  <a:lnTo>
                    <a:pt x="160" y="190"/>
                  </a:lnTo>
                  <a:lnTo>
                    <a:pt x="160" y="189"/>
                  </a:lnTo>
                  <a:lnTo>
                    <a:pt x="157" y="186"/>
                  </a:lnTo>
                  <a:lnTo>
                    <a:pt x="156" y="185"/>
                  </a:lnTo>
                  <a:lnTo>
                    <a:pt x="155" y="184"/>
                  </a:lnTo>
                  <a:lnTo>
                    <a:pt x="154" y="184"/>
                  </a:lnTo>
                  <a:lnTo>
                    <a:pt x="152" y="183"/>
                  </a:lnTo>
                  <a:lnTo>
                    <a:pt x="150" y="182"/>
                  </a:lnTo>
                  <a:lnTo>
                    <a:pt x="149" y="181"/>
                  </a:lnTo>
                  <a:lnTo>
                    <a:pt x="146" y="177"/>
                  </a:lnTo>
                  <a:lnTo>
                    <a:pt x="145" y="176"/>
                  </a:lnTo>
                  <a:lnTo>
                    <a:pt x="144" y="175"/>
                  </a:lnTo>
                  <a:lnTo>
                    <a:pt x="141" y="174"/>
                  </a:lnTo>
                  <a:lnTo>
                    <a:pt x="138" y="173"/>
                  </a:lnTo>
                  <a:lnTo>
                    <a:pt x="135" y="170"/>
                  </a:lnTo>
                  <a:lnTo>
                    <a:pt x="134" y="169"/>
                  </a:lnTo>
                  <a:lnTo>
                    <a:pt x="127" y="166"/>
                  </a:lnTo>
                  <a:lnTo>
                    <a:pt x="126" y="166"/>
                  </a:lnTo>
                  <a:lnTo>
                    <a:pt x="125" y="166"/>
                  </a:lnTo>
                  <a:lnTo>
                    <a:pt x="121" y="165"/>
                  </a:lnTo>
                  <a:lnTo>
                    <a:pt x="118" y="165"/>
                  </a:lnTo>
                  <a:lnTo>
                    <a:pt x="115" y="164"/>
                  </a:lnTo>
                  <a:lnTo>
                    <a:pt x="110" y="163"/>
                  </a:lnTo>
                  <a:lnTo>
                    <a:pt x="107" y="162"/>
                  </a:lnTo>
                  <a:lnTo>
                    <a:pt x="107" y="161"/>
                  </a:lnTo>
                  <a:lnTo>
                    <a:pt x="104" y="159"/>
                  </a:lnTo>
                  <a:lnTo>
                    <a:pt x="103" y="158"/>
                  </a:lnTo>
                  <a:lnTo>
                    <a:pt x="101" y="156"/>
                  </a:lnTo>
                  <a:lnTo>
                    <a:pt x="98" y="154"/>
                  </a:lnTo>
                  <a:lnTo>
                    <a:pt x="97" y="153"/>
                  </a:lnTo>
                  <a:lnTo>
                    <a:pt x="96" y="152"/>
                  </a:lnTo>
                  <a:lnTo>
                    <a:pt x="95" y="151"/>
                  </a:lnTo>
                  <a:lnTo>
                    <a:pt x="94" y="150"/>
                  </a:lnTo>
                  <a:lnTo>
                    <a:pt x="93" y="148"/>
                  </a:lnTo>
                  <a:lnTo>
                    <a:pt x="93" y="146"/>
                  </a:lnTo>
                  <a:lnTo>
                    <a:pt x="91" y="143"/>
                  </a:lnTo>
                  <a:lnTo>
                    <a:pt x="89" y="143"/>
                  </a:lnTo>
                  <a:lnTo>
                    <a:pt x="88" y="142"/>
                  </a:lnTo>
                  <a:lnTo>
                    <a:pt x="87" y="141"/>
                  </a:lnTo>
                  <a:lnTo>
                    <a:pt x="86" y="140"/>
                  </a:lnTo>
                  <a:lnTo>
                    <a:pt x="85" y="140"/>
                  </a:lnTo>
                  <a:lnTo>
                    <a:pt x="84" y="140"/>
                  </a:lnTo>
                  <a:lnTo>
                    <a:pt x="81" y="139"/>
                  </a:lnTo>
                  <a:lnTo>
                    <a:pt x="80" y="139"/>
                  </a:lnTo>
                  <a:lnTo>
                    <a:pt x="79" y="139"/>
                  </a:lnTo>
                  <a:lnTo>
                    <a:pt x="77" y="139"/>
                  </a:lnTo>
                  <a:lnTo>
                    <a:pt x="74" y="140"/>
                  </a:lnTo>
                  <a:lnTo>
                    <a:pt x="73" y="140"/>
                  </a:lnTo>
                  <a:lnTo>
                    <a:pt x="73" y="137"/>
                  </a:lnTo>
                  <a:lnTo>
                    <a:pt x="70" y="135"/>
                  </a:lnTo>
                  <a:lnTo>
                    <a:pt x="70" y="134"/>
                  </a:lnTo>
                  <a:lnTo>
                    <a:pt x="70" y="133"/>
                  </a:lnTo>
                  <a:lnTo>
                    <a:pt x="69" y="133"/>
                  </a:lnTo>
                  <a:lnTo>
                    <a:pt x="69" y="132"/>
                  </a:lnTo>
                  <a:lnTo>
                    <a:pt x="68" y="131"/>
                  </a:lnTo>
                  <a:lnTo>
                    <a:pt x="67" y="131"/>
                  </a:lnTo>
                  <a:lnTo>
                    <a:pt x="66" y="131"/>
                  </a:lnTo>
                  <a:lnTo>
                    <a:pt x="65" y="131"/>
                  </a:lnTo>
                  <a:lnTo>
                    <a:pt x="65" y="130"/>
                  </a:lnTo>
                  <a:lnTo>
                    <a:pt x="65" y="128"/>
                  </a:lnTo>
                  <a:lnTo>
                    <a:pt x="62" y="126"/>
                  </a:lnTo>
                  <a:lnTo>
                    <a:pt x="61" y="126"/>
                  </a:lnTo>
                  <a:lnTo>
                    <a:pt x="61" y="125"/>
                  </a:lnTo>
                  <a:lnTo>
                    <a:pt x="59" y="124"/>
                  </a:lnTo>
                  <a:lnTo>
                    <a:pt x="57" y="122"/>
                  </a:lnTo>
                  <a:lnTo>
                    <a:pt x="57" y="121"/>
                  </a:lnTo>
                  <a:lnTo>
                    <a:pt x="56" y="120"/>
                  </a:lnTo>
                  <a:lnTo>
                    <a:pt x="55" y="121"/>
                  </a:lnTo>
                  <a:lnTo>
                    <a:pt x="53" y="121"/>
                  </a:lnTo>
                  <a:lnTo>
                    <a:pt x="52" y="121"/>
                  </a:lnTo>
                  <a:lnTo>
                    <a:pt x="51" y="121"/>
                  </a:lnTo>
                  <a:lnTo>
                    <a:pt x="49" y="120"/>
                  </a:lnTo>
                  <a:lnTo>
                    <a:pt x="47" y="119"/>
                  </a:lnTo>
                  <a:lnTo>
                    <a:pt x="46" y="118"/>
                  </a:lnTo>
                  <a:lnTo>
                    <a:pt x="45" y="118"/>
                  </a:lnTo>
                  <a:lnTo>
                    <a:pt x="44" y="118"/>
                  </a:lnTo>
                  <a:lnTo>
                    <a:pt x="43" y="118"/>
                  </a:lnTo>
                  <a:lnTo>
                    <a:pt x="42" y="117"/>
                  </a:lnTo>
                  <a:lnTo>
                    <a:pt x="41" y="116"/>
                  </a:lnTo>
                  <a:lnTo>
                    <a:pt x="40" y="116"/>
                  </a:lnTo>
                  <a:lnTo>
                    <a:pt x="39" y="115"/>
                  </a:lnTo>
                  <a:lnTo>
                    <a:pt x="38" y="114"/>
                  </a:lnTo>
                  <a:lnTo>
                    <a:pt x="38" y="112"/>
                  </a:lnTo>
                  <a:lnTo>
                    <a:pt x="39" y="111"/>
                  </a:lnTo>
                  <a:lnTo>
                    <a:pt x="38" y="110"/>
                  </a:lnTo>
                  <a:lnTo>
                    <a:pt x="37" y="108"/>
                  </a:lnTo>
                  <a:lnTo>
                    <a:pt x="37" y="107"/>
                  </a:lnTo>
                  <a:lnTo>
                    <a:pt x="35" y="106"/>
                  </a:lnTo>
                  <a:lnTo>
                    <a:pt x="35" y="105"/>
                  </a:lnTo>
                  <a:lnTo>
                    <a:pt x="34" y="105"/>
                  </a:lnTo>
                  <a:lnTo>
                    <a:pt x="33" y="104"/>
                  </a:lnTo>
                  <a:lnTo>
                    <a:pt x="32" y="105"/>
                  </a:lnTo>
                  <a:lnTo>
                    <a:pt x="30" y="104"/>
                  </a:lnTo>
                  <a:lnTo>
                    <a:pt x="29" y="103"/>
                  </a:lnTo>
                  <a:lnTo>
                    <a:pt x="27" y="103"/>
                  </a:lnTo>
                  <a:lnTo>
                    <a:pt x="27" y="102"/>
                  </a:lnTo>
                  <a:lnTo>
                    <a:pt x="27" y="101"/>
                  </a:lnTo>
                  <a:lnTo>
                    <a:pt x="27" y="100"/>
                  </a:lnTo>
                  <a:lnTo>
                    <a:pt x="26" y="99"/>
                  </a:lnTo>
                  <a:lnTo>
                    <a:pt x="22" y="98"/>
                  </a:lnTo>
                  <a:lnTo>
                    <a:pt x="21" y="98"/>
                  </a:lnTo>
                  <a:lnTo>
                    <a:pt x="20" y="98"/>
                  </a:lnTo>
                  <a:lnTo>
                    <a:pt x="19" y="99"/>
                  </a:lnTo>
                  <a:lnTo>
                    <a:pt x="17" y="98"/>
                  </a:lnTo>
                  <a:lnTo>
                    <a:pt x="15" y="97"/>
                  </a:lnTo>
                  <a:lnTo>
                    <a:pt x="13" y="98"/>
                  </a:lnTo>
                  <a:lnTo>
                    <a:pt x="12" y="97"/>
                  </a:lnTo>
                  <a:lnTo>
                    <a:pt x="10" y="96"/>
                  </a:lnTo>
                  <a:lnTo>
                    <a:pt x="9" y="94"/>
                  </a:lnTo>
                  <a:lnTo>
                    <a:pt x="8" y="94"/>
                  </a:lnTo>
                  <a:lnTo>
                    <a:pt x="5" y="93"/>
                  </a:lnTo>
                  <a:lnTo>
                    <a:pt x="5" y="91"/>
                  </a:lnTo>
                  <a:lnTo>
                    <a:pt x="5" y="89"/>
                  </a:lnTo>
                  <a:lnTo>
                    <a:pt x="7" y="89"/>
                  </a:lnTo>
                  <a:lnTo>
                    <a:pt x="7" y="88"/>
                  </a:lnTo>
                  <a:lnTo>
                    <a:pt x="7" y="87"/>
                  </a:lnTo>
                  <a:lnTo>
                    <a:pt x="6" y="86"/>
                  </a:lnTo>
                  <a:lnTo>
                    <a:pt x="6" y="85"/>
                  </a:lnTo>
                  <a:lnTo>
                    <a:pt x="5" y="83"/>
                  </a:lnTo>
                  <a:lnTo>
                    <a:pt x="5" y="82"/>
                  </a:lnTo>
                  <a:lnTo>
                    <a:pt x="4" y="81"/>
                  </a:lnTo>
                  <a:lnTo>
                    <a:pt x="2" y="79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90" name="Freeform 17"/>
            <p:cNvSpPr>
              <a:spLocks/>
            </p:cNvSpPr>
            <p:nvPr/>
          </p:nvSpPr>
          <p:spPr bwMode="auto">
            <a:xfrm>
              <a:off x="4527550" y="3460750"/>
              <a:ext cx="866775" cy="511175"/>
            </a:xfrm>
            <a:custGeom>
              <a:avLst/>
              <a:gdLst>
                <a:gd name="T0" fmla="*/ 2147483647 w 541"/>
                <a:gd name="T1" fmla="*/ 2147483647 h 325"/>
                <a:gd name="T2" fmla="*/ 2147483647 w 541"/>
                <a:gd name="T3" fmla="*/ 2147483647 h 325"/>
                <a:gd name="T4" fmla="*/ 2147483647 w 541"/>
                <a:gd name="T5" fmla="*/ 2147483647 h 325"/>
                <a:gd name="T6" fmla="*/ 2147483647 w 541"/>
                <a:gd name="T7" fmla="*/ 2147483647 h 325"/>
                <a:gd name="T8" fmla="*/ 2147483647 w 541"/>
                <a:gd name="T9" fmla="*/ 2147483647 h 325"/>
                <a:gd name="T10" fmla="*/ 2147483647 w 541"/>
                <a:gd name="T11" fmla="*/ 2147483647 h 325"/>
                <a:gd name="T12" fmla="*/ 2147483647 w 541"/>
                <a:gd name="T13" fmla="*/ 2147483647 h 325"/>
                <a:gd name="T14" fmla="*/ 2147483647 w 541"/>
                <a:gd name="T15" fmla="*/ 2147483647 h 325"/>
                <a:gd name="T16" fmla="*/ 2147483647 w 541"/>
                <a:gd name="T17" fmla="*/ 2147483647 h 325"/>
                <a:gd name="T18" fmla="*/ 2147483647 w 541"/>
                <a:gd name="T19" fmla="*/ 2147483647 h 325"/>
                <a:gd name="T20" fmla="*/ 2147483647 w 541"/>
                <a:gd name="T21" fmla="*/ 2147483647 h 325"/>
                <a:gd name="T22" fmla="*/ 2147483647 w 541"/>
                <a:gd name="T23" fmla="*/ 2147483647 h 325"/>
                <a:gd name="T24" fmla="*/ 2147483647 w 541"/>
                <a:gd name="T25" fmla="*/ 2147483647 h 325"/>
                <a:gd name="T26" fmla="*/ 2147483647 w 541"/>
                <a:gd name="T27" fmla="*/ 2147483647 h 325"/>
                <a:gd name="T28" fmla="*/ 2147483647 w 541"/>
                <a:gd name="T29" fmla="*/ 2147483647 h 325"/>
                <a:gd name="T30" fmla="*/ 2147483647 w 541"/>
                <a:gd name="T31" fmla="*/ 2147483647 h 325"/>
                <a:gd name="T32" fmla="*/ 2147483647 w 541"/>
                <a:gd name="T33" fmla="*/ 2147483647 h 325"/>
                <a:gd name="T34" fmla="*/ 2147483647 w 541"/>
                <a:gd name="T35" fmla="*/ 2147483647 h 325"/>
                <a:gd name="T36" fmla="*/ 2147483647 w 541"/>
                <a:gd name="T37" fmla="*/ 2147483647 h 325"/>
                <a:gd name="T38" fmla="*/ 2147483647 w 541"/>
                <a:gd name="T39" fmla="*/ 2147483647 h 325"/>
                <a:gd name="T40" fmla="*/ 2147483647 w 541"/>
                <a:gd name="T41" fmla="*/ 2147483647 h 325"/>
                <a:gd name="T42" fmla="*/ 2147483647 w 541"/>
                <a:gd name="T43" fmla="*/ 2147483647 h 325"/>
                <a:gd name="T44" fmla="*/ 2147483647 w 541"/>
                <a:gd name="T45" fmla="*/ 2147483647 h 325"/>
                <a:gd name="T46" fmla="*/ 2147483647 w 541"/>
                <a:gd name="T47" fmla="*/ 2147483647 h 325"/>
                <a:gd name="T48" fmla="*/ 2147483647 w 541"/>
                <a:gd name="T49" fmla="*/ 2147483647 h 325"/>
                <a:gd name="T50" fmla="*/ 2147483647 w 541"/>
                <a:gd name="T51" fmla="*/ 2147483647 h 325"/>
                <a:gd name="T52" fmla="*/ 2147483647 w 541"/>
                <a:gd name="T53" fmla="*/ 2147483647 h 325"/>
                <a:gd name="T54" fmla="*/ 2147483647 w 541"/>
                <a:gd name="T55" fmla="*/ 2147483647 h 325"/>
                <a:gd name="T56" fmla="*/ 2147483647 w 541"/>
                <a:gd name="T57" fmla="*/ 2147483647 h 325"/>
                <a:gd name="T58" fmla="*/ 2147483647 w 541"/>
                <a:gd name="T59" fmla="*/ 2147483647 h 325"/>
                <a:gd name="T60" fmla="*/ 2147483647 w 541"/>
                <a:gd name="T61" fmla="*/ 2147483647 h 325"/>
                <a:gd name="T62" fmla="*/ 2147483647 w 541"/>
                <a:gd name="T63" fmla="*/ 2147483647 h 325"/>
                <a:gd name="T64" fmla="*/ 2147483647 w 541"/>
                <a:gd name="T65" fmla="*/ 2147483647 h 325"/>
                <a:gd name="T66" fmla="*/ 2147483647 w 541"/>
                <a:gd name="T67" fmla="*/ 2147483647 h 325"/>
                <a:gd name="T68" fmla="*/ 2147483647 w 541"/>
                <a:gd name="T69" fmla="*/ 2147483647 h 325"/>
                <a:gd name="T70" fmla="*/ 2147483647 w 541"/>
                <a:gd name="T71" fmla="*/ 2147483647 h 325"/>
                <a:gd name="T72" fmla="*/ 2147483647 w 541"/>
                <a:gd name="T73" fmla="*/ 2147483647 h 325"/>
                <a:gd name="T74" fmla="*/ 2147483647 w 541"/>
                <a:gd name="T75" fmla="*/ 2147483647 h 325"/>
                <a:gd name="T76" fmla="*/ 2147483647 w 541"/>
                <a:gd name="T77" fmla="*/ 2147483647 h 325"/>
                <a:gd name="T78" fmla="*/ 2147483647 w 541"/>
                <a:gd name="T79" fmla="*/ 2147483647 h 325"/>
                <a:gd name="T80" fmla="*/ 2147483647 w 541"/>
                <a:gd name="T81" fmla="*/ 2147483647 h 325"/>
                <a:gd name="T82" fmla="*/ 2147483647 w 541"/>
                <a:gd name="T83" fmla="*/ 2147483647 h 325"/>
                <a:gd name="T84" fmla="*/ 2147483647 w 541"/>
                <a:gd name="T85" fmla="*/ 2147483647 h 325"/>
                <a:gd name="T86" fmla="*/ 2147483647 w 541"/>
                <a:gd name="T87" fmla="*/ 2147483647 h 325"/>
                <a:gd name="T88" fmla="*/ 2147483647 w 541"/>
                <a:gd name="T89" fmla="*/ 2147483647 h 325"/>
                <a:gd name="T90" fmla="*/ 2147483647 w 541"/>
                <a:gd name="T91" fmla="*/ 2147483647 h 325"/>
                <a:gd name="T92" fmla="*/ 2147483647 w 541"/>
                <a:gd name="T93" fmla="*/ 2147483647 h 325"/>
                <a:gd name="T94" fmla="*/ 2147483647 w 541"/>
                <a:gd name="T95" fmla="*/ 2147483647 h 325"/>
                <a:gd name="T96" fmla="*/ 2147483647 w 541"/>
                <a:gd name="T97" fmla="*/ 2147483647 h 325"/>
                <a:gd name="T98" fmla="*/ 2147483647 w 541"/>
                <a:gd name="T99" fmla="*/ 2147483647 h 325"/>
                <a:gd name="T100" fmla="*/ 2147483647 w 541"/>
                <a:gd name="T101" fmla="*/ 2147483647 h 325"/>
                <a:gd name="T102" fmla="*/ 2147483647 w 541"/>
                <a:gd name="T103" fmla="*/ 2147483647 h 325"/>
                <a:gd name="T104" fmla="*/ 2147483647 w 541"/>
                <a:gd name="T105" fmla="*/ 2147483647 h 325"/>
                <a:gd name="T106" fmla="*/ 2147483647 w 541"/>
                <a:gd name="T107" fmla="*/ 2147483647 h 325"/>
                <a:gd name="T108" fmla="*/ 2147483647 w 541"/>
                <a:gd name="T109" fmla="*/ 2147483647 h 325"/>
                <a:gd name="T110" fmla="*/ 2147483647 w 541"/>
                <a:gd name="T111" fmla="*/ 2147483647 h 325"/>
                <a:gd name="T112" fmla="*/ 2147483647 w 541"/>
                <a:gd name="T113" fmla="*/ 2147483647 h 325"/>
                <a:gd name="T114" fmla="*/ 2147483647 w 541"/>
                <a:gd name="T115" fmla="*/ 2147483647 h 325"/>
                <a:gd name="T116" fmla="*/ 2147483647 w 541"/>
                <a:gd name="T117" fmla="*/ 2147483647 h 325"/>
                <a:gd name="T118" fmla="*/ 2147483647 w 541"/>
                <a:gd name="T119" fmla="*/ 2147483647 h 325"/>
                <a:gd name="T120" fmla="*/ 2147483647 w 541"/>
                <a:gd name="T121" fmla="*/ 2147483647 h 32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41"/>
                <a:gd name="T184" fmla="*/ 0 h 325"/>
                <a:gd name="T185" fmla="*/ 541 w 541"/>
                <a:gd name="T186" fmla="*/ 325 h 32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41" h="325">
                  <a:moveTo>
                    <a:pt x="0" y="78"/>
                  </a:moveTo>
                  <a:lnTo>
                    <a:pt x="9" y="71"/>
                  </a:lnTo>
                  <a:lnTo>
                    <a:pt x="10" y="71"/>
                  </a:lnTo>
                  <a:lnTo>
                    <a:pt x="14" y="69"/>
                  </a:lnTo>
                  <a:lnTo>
                    <a:pt x="17" y="65"/>
                  </a:lnTo>
                  <a:lnTo>
                    <a:pt x="19" y="59"/>
                  </a:lnTo>
                  <a:lnTo>
                    <a:pt x="20" y="59"/>
                  </a:lnTo>
                  <a:lnTo>
                    <a:pt x="21" y="58"/>
                  </a:lnTo>
                  <a:lnTo>
                    <a:pt x="26" y="55"/>
                  </a:lnTo>
                  <a:lnTo>
                    <a:pt x="29" y="52"/>
                  </a:lnTo>
                  <a:lnTo>
                    <a:pt x="30" y="51"/>
                  </a:lnTo>
                  <a:lnTo>
                    <a:pt x="31" y="51"/>
                  </a:lnTo>
                  <a:lnTo>
                    <a:pt x="37" y="50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48" y="49"/>
                  </a:lnTo>
                  <a:lnTo>
                    <a:pt x="51" y="47"/>
                  </a:lnTo>
                  <a:lnTo>
                    <a:pt x="54" y="41"/>
                  </a:lnTo>
                  <a:lnTo>
                    <a:pt x="55" y="41"/>
                  </a:lnTo>
                  <a:lnTo>
                    <a:pt x="59" y="37"/>
                  </a:lnTo>
                  <a:lnTo>
                    <a:pt x="63" y="33"/>
                  </a:lnTo>
                  <a:lnTo>
                    <a:pt x="64" y="32"/>
                  </a:lnTo>
                  <a:lnTo>
                    <a:pt x="69" y="29"/>
                  </a:lnTo>
                  <a:lnTo>
                    <a:pt x="73" y="26"/>
                  </a:lnTo>
                  <a:lnTo>
                    <a:pt x="76" y="20"/>
                  </a:lnTo>
                  <a:lnTo>
                    <a:pt x="78" y="15"/>
                  </a:lnTo>
                  <a:lnTo>
                    <a:pt x="79" y="9"/>
                  </a:lnTo>
                  <a:lnTo>
                    <a:pt x="79" y="8"/>
                  </a:lnTo>
                  <a:lnTo>
                    <a:pt x="80" y="7"/>
                  </a:lnTo>
                  <a:lnTo>
                    <a:pt x="85" y="5"/>
                  </a:lnTo>
                  <a:lnTo>
                    <a:pt x="89" y="1"/>
                  </a:lnTo>
                  <a:lnTo>
                    <a:pt x="91" y="0"/>
                  </a:lnTo>
                  <a:lnTo>
                    <a:pt x="92" y="1"/>
                  </a:lnTo>
                  <a:lnTo>
                    <a:pt x="97" y="6"/>
                  </a:lnTo>
                  <a:lnTo>
                    <a:pt x="98" y="7"/>
                  </a:lnTo>
                  <a:lnTo>
                    <a:pt x="101" y="13"/>
                  </a:lnTo>
                  <a:lnTo>
                    <a:pt x="104" y="18"/>
                  </a:lnTo>
                  <a:lnTo>
                    <a:pt x="107" y="24"/>
                  </a:lnTo>
                  <a:lnTo>
                    <a:pt x="107" y="25"/>
                  </a:lnTo>
                  <a:lnTo>
                    <a:pt x="107" y="29"/>
                  </a:lnTo>
                  <a:lnTo>
                    <a:pt x="110" y="31"/>
                  </a:lnTo>
                  <a:lnTo>
                    <a:pt x="114" y="30"/>
                  </a:lnTo>
                  <a:lnTo>
                    <a:pt x="117" y="27"/>
                  </a:lnTo>
                  <a:lnTo>
                    <a:pt x="118" y="25"/>
                  </a:lnTo>
                  <a:lnTo>
                    <a:pt x="119" y="25"/>
                  </a:lnTo>
                  <a:lnTo>
                    <a:pt x="124" y="26"/>
                  </a:lnTo>
                  <a:lnTo>
                    <a:pt x="130" y="24"/>
                  </a:lnTo>
                  <a:lnTo>
                    <a:pt x="131" y="24"/>
                  </a:lnTo>
                  <a:lnTo>
                    <a:pt x="132" y="24"/>
                  </a:lnTo>
                  <a:lnTo>
                    <a:pt x="137" y="27"/>
                  </a:lnTo>
                  <a:lnTo>
                    <a:pt x="138" y="27"/>
                  </a:lnTo>
                  <a:lnTo>
                    <a:pt x="139" y="29"/>
                  </a:lnTo>
                  <a:lnTo>
                    <a:pt x="139" y="34"/>
                  </a:lnTo>
                  <a:lnTo>
                    <a:pt x="142" y="38"/>
                  </a:lnTo>
                  <a:lnTo>
                    <a:pt x="147" y="38"/>
                  </a:lnTo>
                  <a:lnTo>
                    <a:pt x="147" y="39"/>
                  </a:lnTo>
                  <a:lnTo>
                    <a:pt x="148" y="39"/>
                  </a:lnTo>
                  <a:lnTo>
                    <a:pt x="153" y="44"/>
                  </a:lnTo>
                  <a:lnTo>
                    <a:pt x="158" y="47"/>
                  </a:lnTo>
                  <a:lnTo>
                    <a:pt x="164" y="50"/>
                  </a:lnTo>
                  <a:lnTo>
                    <a:pt x="164" y="51"/>
                  </a:lnTo>
                  <a:lnTo>
                    <a:pt x="168" y="55"/>
                  </a:lnTo>
                  <a:lnTo>
                    <a:pt x="169" y="55"/>
                  </a:lnTo>
                  <a:lnTo>
                    <a:pt x="172" y="62"/>
                  </a:lnTo>
                  <a:lnTo>
                    <a:pt x="176" y="66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0" y="77"/>
                  </a:lnTo>
                  <a:lnTo>
                    <a:pt x="184" y="76"/>
                  </a:lnTo>
                  <a:lnTo>
                    <a:pt x="185" y="76"/>
                  </a:lnTo>
                  <a:lnTo>
                    <a:pt x="186" y="77"/>
                  </a:lnTo>
                  <a:lnTo>
                    <a:pt x="192" y="82"/>
                  </a:lnTo>
                  <a:lnTo>
                    <a:pt x="194" y="83"/>
                  </a:lnTo>
                  <a:lnTo>
                    <a:pt x="193" y="85"/>
                  </a:lnTo>
                  <a:lnTo>
                    <a:pt x="193" y="86"/>
                  </a:lnTo>
                  <a:lnTo>
                    <a:pt x="195" y="86"/>
                  </a:lnTo>
                  <a:lnTo>
                    <a:pt x="200" y="84"/>
                  </a:lnTo>
                  <a:lnTo>
                    <a:pt x="201" y="83"/>
                  </a:lnTo>
                  <a:lnTo>
                    <a:pt x="203" y="84"/>
                  </a:lnTo>
                  <a:lnTo>
                    <a:pt x="208" y="89"/>
                  </a:lnTo>
                  <a:lnTo>
                    <a:pt x="208" y="90"/>
                  </a:lnTo>
                  <a:lnTo>
                    <a:pt x="208" y="91"/>
                  </a:lnTo>
                  <a:lnTo>
                    <a:pt x="209" y="95"/>
                  </a:lnTo>
                  <a:lnTo>
                    <a:pt x="212" y="98"/>
                  </a:lnTo>
                  <a:lnTo>
                    <a:pt x="216" y="103"/>
                  </a:lnTo>
                  <a:lnTo>
                    <a:pt x="220" y="107"/>
                  </a:lnTo>
                  <a:lnTo>
                    <a:pt x="223" y="110"/>
                  </a:lnTo>
                  <a:lnTo>
                    <a:pt x="224" y="107"/>
                  </a:lnTo>
                  <a:lnTo>
                    <a:pt x="227" y="102"/>
                  </a:lnTo>
                  <a:lnTo>
                    <a:pt x="231" y="96"/>
                  </a:lnTo>
                  <a:lnTo>
                    <a:pt x="232" y="95"/>
                  </a:lnTo>
                  <a:lnTo>
                    <a:pt x="233" y="95"/>
                  </a:lnTo>
                  <a:lnTo>
                    <a:pt x="238" y="93"/>
                  </a:lnTo>
                  <a:lnTo>
                    <a:pt x="239" y="93"/>
                  </a:lnTo>
                  <a:lnTo>
                    <a:pt x="240" y="93"/>
                  </a:lnTo>
                  <a:lnTo>
                    <a:pt x="245" y="96"/>
                  </a:lnTo>
                  <a:lnTo>
                    <a:pt x="251" y="98"/>
                  </a:lnTo>
                  <a:lnTo>
                    <a:pt x="257" y="96"/>
                  </a:lnTo>
                  <a:lnTo>
                    <a:pt x="258" y="96"/>
                  </a:lnTo>
                  <a:lnTo>
                    <a:pt x="259" y="96"/>
                  </a:lnTo>
                  <a:lnTo>
                    <a:pt x="270" y="98"/>
                  </a:lnTo>
                  <a:lnTo>
                    <a:pt x="271" y="98"/>
                  </a:lnTo>
                  <a:lnTo>
                    <a:pt x="272" y="99"/>
                  </a:lnTo>
                  <a:lnTo>
                    <a:pt x="276" y="103"/>
                  </a:lnTo>
                  <a:lnTo>
                    <a:pt x="279" y="106"/>
                  </a:lnTo>
                  <a:lnTo>
                    <a:pt x="301" y="101"/>
                  </a:lnTo>
                  <a:lnTo>
                    <a:pt x="304" y="98"/>
                  </a:lnTo>
                  <a:lnTo>
                    <a:pt x="305" y="98"/>
                  </a:lnTo>
                  <a:lnTo>
                    <a:pt x="309" y="95"/>
                  </a:lnTo>
                  <a:lnTo>
                    <a:pt x="310" y="94"/>
                  </a:lnTo>
                  <a:lnTo>
                    <a:pt x="316" y="93"/>
                  </a:lnTo>
                  <a:lnTo>
                    <a:pt x="317" y="93"/>
                  </a:lnTo>
                  <a:lnTo>
                    <a:pt x="322" y="95"/>
                  </a:lnTo>
                  <a:lnTo>
                    <a:pt x="327" y="95"/>
                  </a:lnTo>
                  <a:lnTo>
                    <a:pt x="331" y="93"/>
                  </a:lnTo>
                  <a:lnTo>
                    <a:pt x="334" y="89"/>
                  </a:lnTo>
                  <a:lnTo>
                    <a:pt x="335" y="88"/>
                  </a:lnTo>
                  <a:lnTo>
                    <a:pt x="337" y="88"/>
                  </a:lnTo>
                  <a:lnTo>
                    <a:pt x="343" y="88"/>
                  </a:lnTo>
                  <a:lnTo>
                    <a:pt x="344" y="88"/>
                  </a:lnTo>
                  <a:lnTo>
                    <a:pt x="345" y="88"/>
                  </a:lnTo>
                  <a:lnTo>
                    <a:pt x="345" y="87"/>
                  </a:lnTo>
                  <a:lnTo>
                    <a:pt x="343" y="83"/>
                  </a:lnTo>
                  <a:lnTo>
                    <a:pt x="342" y="80"/>
                  </a:lnTo>
                  <a:lnTo>
                    <a:pt x="344" y="79"/>
                  </a:lnTo>
                  <a:lnTo>
                    <a:pt x="349" y="77"/>
                  </a:lnTo>
                  <a:lnTo>
                    <a:pt x="353" y="73"/>
                  </a:lnTo>
                  <a:lnTo>
                    <a:pt x="356" y="69"/>
                  </a:lnTo>
                  <a:lnTo>
                    <a:pt x="356" y="68"/>
                  </a:lnTo>
                  <a:lnTo>
                    <a:pt x="358" y="68"/>
                  </a:lnTo>
                  <a:lnTo>
                    <a:pt x="363" y="68"/>
                  </a:lnTo>
                  <a:lnTo>
                    <a:pt x="369" y="67"/>
                  </a:lnTo>
                  <a:lnTo>
                    <a:pt x="370" y="65"/>
                  </a:lnTo>
                  <a:lnTo>
                    <a:pt x="369" y="62"/>
                  </a:lnTo>
                  <a:lnTo>
                    <a:pt x="368" y="61"/>
                  </a:lnTo>
                  <a:lnTo>
                    <a:pt x="368" y="60"/>
                  </a:lnTo>
                  <a:lnTo>
                    <a:pt x="370" y="55"/>
                  </a:lnTo>
                  <a:lnTo>
                    <a:pt x="371" y="53"/>
                  </a:lnTo>
                  <a:lnTo>
                    <a:pt x="372" y="53"/>
                  </a:lnTo>
                  <a:lnTo>
                    <a:pt x="377" y="52"/>
                  </a:lnTo>
                  <a:lnTo>
                    <a:pt x="380" y="49"/>
                  </a:lnTo>
                  <a:lnTo>
                    <a:pt x="381" y="48"/>
                  </a:lnTo>
                  <a:lnTo>
                    <a:pt x="382" y="48"/>
                  </a:lnTo>
                  <a:lnTo>
                    <a:pt x="389" y="47"/>
                  </a:lnTo>
                  <a:lnTo>
                    <a:pt x="395" y="47"/>
                  </a:lnTo>
                  <a:lnTo>
                    <a:pt x="400" y="46"/>
                  </a:lnTo>
                  <a:lnTo>
                    <a:pt x="405" y="45"/>
                  </a:lnTo>
                  <a:lnTo>
                    <a:pt x="410" y="42"/>
                  </a:lnTo>
                  <a:lnTo>
                    <a:pt x="411" y="41"/>
                  </a:lnTo>
                  <a:lnTo>
                    <a:pt x="417" y="41"/>
                  </a:lnTo>
                  <a:lnTo>
                    <a:pt x="418" y="41"/>
                  </a:lnTo>
                  <a:lnTo>
                    <a:pt x="419" y="42"/>
                  </a:lnTo>
                  <a:lnTo>
                    <a:pt x="423" y="44"/>
                  </a:lnTo>
                  <a:lnTo>
                    <a:pt x="427" y="43"/>
                  </a:lnTo>
                  <a:lnTo>
                    <a:pt x="428" y="43"/>
                  </a:lnTo>
                  <a:lnTo>
                    <a:pt x="433" y="44"/>
                  </a:lnTo>
                  <a:lnTo>
                    <a:pt x="437" y="44"/>
                  </a:lnTo>
                  <a:lnTo>
                    <a:pt x="436" y="47"/>
                  </a:lnTo>
                  <a:lnTo>
                    <a:pt x="434" y="52"/>
                  </a:lnTo>
                  <a:lnTo>
                    <a:pt x="436" y="54"/>
                  </a:lnTo>
                  <a:lnTo>
                    <a:pt x="440" y="53"/>
                  </a:lnTo>
                  <a:lnTo>
                    <a:pt x="441" y="53"/>
                  </a:lnTo>
                  <a:lnTo>
                    <a:pt x="446" y="52"/>
                  </a:lnTo>
                  <a:lnTo>
                    <a:pt x="451" y="51"/>
                  </a:lnTo>
                  <a:lnTo>
                    <a:pt x="451" y="50"/>
                  </a:lnTo>
                  <a:lnTo>
                    <a:pt x="452" y="50"/>
                  </a:lnTo>
                  <a:lnTo>
                    <a:pt x="457" y="50"/>
                  </a:lnTo>
                  <a:lnTo>
                    <a:pt x="461" y="48"/>
                  </a:lnTo>
                  <a:lnTo>
                    <a:pt x="466" y="45"/>
                  </a:lnTo>
                  <a:lnTo>
                    <a:pt x="471" y="43"/>
                  </a:lnTo>
                  <a:lnTo>
                    <a:pt x="472" y="42"/>
                  </a:lnTo>
                  <a:lnTo>
                    <a:pt x="473" y="42"/>
                  </a:lnTo>
                  <a:lnTo>
                    <a:pt x="478" y="41"/>
                  </a:lnTo>
                  <a:lnTo>
                    <a:pt x="479" y="41"/>
                  </a:lnTo>
                  <a:lnTo>
                    <a:pt x="480" y="42"/>
                  </a:lnTo>
                  <a:lnTo>
                    <a:pt x="485" y="44"/>
                  </a:lnTo>
                  <a:lnTo>
                    <a:pt x="485" y="45"/>
                  </a:lnTo>
                  <a:lnTo>
                    <a:pt x="489" y="48"/>
                  </a:lnTo>
                  <a:lnTo>
                    <a:pt x="494" y="48"/>
                  </a:lnTo>
                  <a:lnTo>
                    <a:pt x="495" y="48"/>
                  </a:lnTo>
                  <a:lnTo>
                    <a:pt x="496" y="48"/>
                  </a:lnTo>
                  <a:lnTo>
                    <a:pt x="506" y="54"/>
                  </a:lnTo>
                  <a:lnTo>
                    <a:pt x="516" y="58"/>
                  </a:lnTo>
                  <a:lnTo>
                    <a:pt x="522" y="60"/>
                  </a:lnTo>
                  <a:lnTo>
                    <a:pt x="527" y="61"/>
                  </a:lnTo>
                  <a:lnTo>
                    <a:pt x="533" y="62"/>
                  </a:lnTo>
                  <a:lnTo>
                    <a:pt x="534" y="63"/>
                  </a:lnTo>
                  <a:lnTo>
                    <a:pt x="539" y="66"/>
                  </a:lnTo>
                  <a:lnTo>
                    <a:pt x="541" y="67"/>
                  </a:lnTo>
                  <a:lnTo>
                    <a:pt x="540" y="69"/>
                  </a:lnTo>
                  <a:lnTo>
                    <a:pt x="538" y="75"/>
                  </a:lnTo>
                  <a:lnTo>
                    <a:pt x="535" y="82"/>
                  </a:lnTo>
                  <a:lnTo>
                    <a:pt x="535" y="83"/>
                  </a:lnTo>
                  <a:lnTo>
                    <a:pt x="534" y="83"/>
                  </a:lnTo>
                  <a:lnTo>
                    <a:pt x="529" y="86"/>
                  </a:lnTo>
                  <a:lnTo>
                    <a:pt x="526" y="90"/>
                  </a:lnTo>
                  <a:lnTo>
                    <a:pt x="524" y="95"/>
                  </a:lnTo>
                  <a:lnTo>
                    <a:pt x="523" y="96"/>
                  </a:lnTo>
                  <a:lnTo>
                    <a:pt x="520" y="100"/>
                  </a:lnTo>
                  <a:lnTo>
                    <a:pt x="517" y="106"/>
                  </a:lnTo>
                  <a:lnTo>
                    <a:pt x="513" y="111"/>
                  </a:lnTo>
                  <a:lnTo>
                    <a:pt x="511" y="117"/>
                  </a:lnTo>
                  <a:lnTo>
                    <a:pt x="510" y="118"/>
                  </a:lnTo>
                  <a:lnTo>
                    <a:pt x="506" y="121"/>
                  </a:lnTo>
                  <a:lnTo>
                    <a:pt x="501" y="128"/>
                  </a:lnTo>
                  <a:lnTo>
                    <a:pt x="500" y="128"/>
                  </a:lnTo>
                  <a:lnTo>
                    <a:pt x="495" y="132"/>
                  </a:lnTo>
                  <a:lnTo>
                    <a:pt x="490" y="136"/>
                  </a:lnTo>
                  <a:lnTo>
                    <a:pt x="490" y="137"/>
                  </a:lnTo>
                  <a:lnTo>
                    <a:pt x="484" y="140"/>
                  </a:lnTo>
                  <a:lnTo>
                    <a:pt x="479" y="143"/>
                  </a:lnTo>
                  <a:lnTo>
                    <a:pt x="475" y="148"/>
                  </a:lnTo>
                  <a:lnTo>
                    <a:pt x="474" y="153"/>
                  </a:lnTo>
                  <a:lnTo>
                    <a:pt x="474" y="154"/>
                  </a:lnTo>
                  <a:lnTo>
                    <a:pt x="473" y="155"/>
                  </a:lnTo>
                  <a:lnTo>
                    <a:pt x="468" y="158"/>
                  </a:lnTo>
                  <a:lnTo>
                    <a:pt x="464" y="162"/>
                  </a:lnTo>
                  <a:lnTo>
                    <a:pt x="460" y="166"/>
                  </a:lnTo>
                  <a:lnTo>
                    <a:pt x="456" y="170"/>
                  </a:lnTo>
                  <a:lnTo>
                    <a:pt x="451" y="175"/>
                  </a:lnTo>
                  <a:lnTo>
                    <a:pt x="450" y="175"/>
                  </a:lnTo>
                  <a:lnTo>
                    <a:pt x="445" y="177"/>
                  </a:lnTo>
                  <a:lnTo>
                    <a:pt x="441" y="181"/>
                  </a:lnTo>
                  <a:lnTo>
                    <a:pt x="437" y="185"/>
                  </a:lnTo>
                  <a:lnTo>
                    <a:pt x="436" y="191"/>
                  </a:lnTo>
                  <a:lnTo>
                    <a:pt x="436" y="192"/>
                  </a:lnTo>
                  <a:lnTo>
                    <a:pt x="435" y="192"/>
                  </a:lnTo>
                  <a:lnTo>
                    <a:pt x="431" y="196"/>
                  </a:lnTo>
                  <a:lnTo>
                    <a:pt x="430" y="197"/>
                  </a:lnTo>
                  <a:lnTo>
                    <a:pt x="428" y="197"/>
                  </a:lnTo>
                  <a:lnTo>
                    <a:pt x="424" y="196"/>
                  </a:lnTo>
                  <a:lnTo>
                    <a:pt x="419" y="199"/>
                  </a:lnTo>
                  <a:lnTo>
                    <a:pt x="414" y="203"/>
                  </a:lnTo>
                  <a:lnTo>
                    <a:pt x="410" y="208"/>
                  </a:lnTo>
                  <a:lnTo>
                    <a:pt x="410" y="209"/>
                  </a:lnTo>
                  <a:lnTo>
                    <a:pt x="404" y="215"/>
                  </a:lnTo>
                  <a:lnTo>
                    <a:pt x="400" y="220"/>
                  </a:lnTo>
                  <a:lnTo>
                    <a:pt x="398" y="225"/>
                  </a:lnTo>
                  <a:lnTo>
                    <a:pt x="397" y="225"/>
                  </a:lnTo>
                  <a:lnTo>
                    <a:pt x="397" y="226"/>
                  </a:lnTo>
                  <a:lnTo>
                    <a:pt x="391" y="230"/>
                  </a:lnTo>
                  <a:lnTo>
                    <a:pt x="388" y="234"/>
                  </a:lnTo>
                  <a:lnTo>
                    <a:pt x="384" y="240"/>
                  </a:lnTo>
                  <a:lnTo>
                    <a:pt x="383" y="240"/>
                  </a:lnTo>
                  <a:lnTo>
                    <a:pt x="379" y="245"/>
                  </a:lnTo>
                  <a:lnTo>
                    <a:pt x="374" y="252"/>
                  </a:lnTo>
                  <a:lnTo>
                    <a:pt x="370" y="257"/>
                  </a:lnTo>
                  <a:lnTo>
                    <a:pt x="369" y="257"/>
                  </a:lnTo>
                  <a:lnTo>
                    <a:pt x="365" y="260"/>
                  </a:lnTo>
                  <a:lnTo>
                    <a:pt x="359" y="264"/>
                  </a:lnTo>
                  <a:lnTo>
                    <a:pt x="356" y="268"/>
                  </a:lnTo>
                  <a:lnTo>
                    <a:pt x="355" y="268"/>
                  </a:lnTo>
                  <a:lnTo>
                    <a:pt x="355" y="269"/>
                  </a:lnTo>
                  <a:lnTo>
                    <a:pt x="350" y="271"/>
                  </a:lnTo>
                  <a:lnTo>
                    <a:pt x="345" y="275"/>
                  </a:lnTo>
                  <a:lnTo>
                    <a:pt x="339" y="280"/>
                  </a:lnTo>
                  <a:lnTo>
                    <a:pt x="333" y="284"/>
                  </a:lnTo>
                  <a:lnTo>
                    <a:pt x="328" y="289"/>
                  </a:lnTo>
                  <a:lnTo>
                    <a:pt x="324" y="293"/>
                  </a:lnTo>
                  <a:lnTo>
                    <a:pt x="322" y="298"/>
                  </a:lnTo>
                  <a:lnTo>
                    <a:pt x="318" y="306"/>
                  </a:lnTo>
                  <a:lnTo>
                    <a:pt x="314" y="312"/>
                  </a:lnTo>
                  <a:lnTo>
                    <a:pt x="311" y="317"/>
                  </a:lnTo>
                  <a:lnTo>
                    <a:pt x="307" y="323"/>
                  </a:lnTo>
                  <a:lnTo>
                    <a:pt x="305" y="325"/>
                  </a:lnTo>
                  <a:lnTo>
                    <a:pt x="302" y="323"/>
                  </a:lnTo>
                  <a:lnTo>
                    <a:pt x="295" y="314"/>
                  </a:lnTo>
                  <a:lnTo>
                    <a:pt x="292" y="310"/>
                  </a:lnTo>
                  <a:lnTo>
                    <a:pt x="287" y="311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75" y="310"/>
                  </a:lnTo>
                  <a:lnTo>
                    <a:pt x="273" y="309"/>
                  </a:lnTo>
                  <a:lnTo>
                    <a:pt x="273" y="307"/>
                  </a:lnTo>
                  <a:lnTo>
                    <a:pt x="272" y="301"/>
                  </a:lnTo>
                  <a:lnTo>
                    <a:pt x="272" y="295"/>
                  </a:lnTo>
                  <a:lnTo>
                    <a:pt x="271" y="288"/>
                  </a:lnTo>
                  <a:lnTo>
                    <a:pt x="269" y="284"/>
                  </a:lnTo>
                  <a:lnTo>
                    <a:pt x="265" y="279"/>
                  </a:lnTo>
                  <a:lnTo>
                    <a:pt x="260" y="280"/>
                  </a:lnTo>
                  <a:lnTo>
                    <a:pt x="259" y="280"/>
                  </a:lnTo>
                  <a:lnTo>
                    <a:pt x="252" y="279"/>
                  </a:lnTo>
                  <a:lnTo>
                    <a:pt x="251" y="279"/>
                  </a:lnTo>
                  <a:lnTo>
                    <a:pt x="245" y="275"/>
                  </a:lnTo>
                  <a:lnTo>
                    <a:pt x="245" y="274"/>
                  </a:lnTo>
                  <a:lnTo>
                    <a:pt x="242" y="271"/>
                  </a:lnTo>
                  <a:lnTo>
                    <a:pt x="235" y="269"/>
                  </a:lnTo>
                  <a:lnTo>
                    <a:pt x="235" y="268"/>
                  </a:lnTo>
                  <a:lnTo>
                    <a:pt x="230" y="265"/>
                  </a:lnTo>
                  <a:lnTo>
                    <a:pt x="229" y="264"/>
                  </a:lnTo>
                  <a:lnTo>
                    <a:pt x="227" y="259"/>
                  </a:lnTo>
                  <a:lnTo>
                    <a:pt x="224" y="255"/>
                  </a:lnTo>
                  <a:lnTo>
                    <a:pt x="220" y="252"/>
                  </a:lnTo>
                  <a:lnTo>
                    <a:pt x="219" y="252"/>
                  </a:lnTo>
                  <a:lnTo>
                    <a:pt x="219" y="251"/>
                  </a:lnTo>
                  <a:lnTo>
                    <a:pt x="214" y="244"/>
                  </a:lnTo>
                  <a:lnTo>
                    <a:pt x="211" y="238"/>
                  </a:lnTo>
                  <a:lnTo>
                    <a:pt x="210" y="237"/>
                  </a:lnTo>
                  <a:lnTo>
                    <a:pt x="210" y="229"/>
                  </a:lnTo>
                  <a:lnTo>
                    <a:pt x="210" y="224"/>
                  </a:lnTo>
                  <a:lnTo>
                    <a:pt x="206" y="221"/>
                  </a:lnTo>
                  <a:lnTo>
                    <a:pt x="201" y="222"/>
                  </a:lnTo>
                  <a:lnTo>
                    <a:pt x="200" y="223"/>
                  </a:lnTo>
                  <a:lnTo>
                    <a:pt x="199" y="222"/>
                  </a:lnTo>
                  <a:lnTo>
                    <a:pt x="193" y="218"/>
                  </a:lnTo>
                  <a:lnTo>
                    <a:pt x="192" y="217"/>
                  </a:lnTo>
                  <a:lnTo>
                    <a:pt x="188" y="212"/>
                  </a:lnTo>
                  <a:lnTo>
                    <a:pt x="183" y="207"/>
                  </a:lnTo>
                  <a:lnTo>
                    <a:pt x="174" y="203"/>
                  </a:lnTo>
                  <a:lnTo>
                    <a:pt x="169" y="203"/>
                  </a:lnTo>
                  <a:lnTo>
                    <a:pt x="168" y="203"/>
                  </a:lnTo>
                  <a:lnTo>
                    <a:pt x="167" y="202"/>
                  </a:lnTo>
                  <a:lnTo>
                    <a:pt x="163" y="197"/>
                  </a:lnTo>
                  <a:lnTo>
                    <a:pt x="159" y="190"/>
                  </a:lnTo>
                  <a:lnTo>
                    <a:pt x="155" y="188"/>
                  </a:lnTo>
                  <a:lnTo>
                    <a:pt x="154" y="187"/>
                  </a:lnTo>
                  <a:lnTo>
                    <a:pt x="148" y="181"/>
                  </a:lnTo>
                  <a:lnTo>
                    <a:pt x="141" y="177"/>
                  </a:lnTo>
                  <a:lnTo>
                    <a:pt x="140" y="177"/>
                  </a:lnTo>
                  <a:lnTo>
                    <a:pt x="130" y="171"/>
                  </a:lnTo>
                  <a:lnTo>
                    <a:pt x="124" y="170"/>
                  </a:lnTo>
                  <a:lnTo>
                    <a:pt x="118" y="169"/>
                  </a:lnTo>
                  <a:lnTo>
                    <a:pt x="113" y="167"/>
                  </a:lnTo>
                  <a:lnTo>
                    <a:pt x="112" y="167"/>
                  </a:lnTo>
                  <a:lnTo>
                    <a:pt x="107" y="163"/>
                  </a:lnTo>
                  <a:lnTo>
                    <a:pt x="101" y="158"/>
                  </a:lnTo>
                  <a:lnTo>
                    <a:pt x="100" y="158"/>
                  </a:lnTo>
                  <a:lnTo>
                    <a:pt x="96" y="153"/>
                  </a:lnTo>
                  <a:lnTo>
                    <a:pt x="93" y="147"/>
                  </a:lnTo>
                  <a:lnTo>
                    <a:pt x="88" y="145"/>
                  </a:lnTo>
                  <a:lnTo>
                    <a:pt x="84" y="143"/>
                  </a:lnTo>
                  <a:lnTo>
                    <a:pt x="79" y="145"/>
                  </a:lnTo>
                  <a:lnTo>
                    <a:pt x="77" y="145"/>
                  </a:lnTo>
                  <a:lnTo>
                    <a:pt x="76" y="144"/>
                  </a:lnTo>
                  <a:lnTo>
                    <a:pt x="72" y="138"/>
                  </a:lnTo>
                  <a:lnTo>
                    <a:pt x="68" y="135"/>
                  </a:lnTo>
                  <a:lnTo>
                    <a:pt x="67" y="135"/>
                  </a:lnTo>
                  <a:lnTo>
                    <a:pt x="63" y="130"/>
                  </a:lnTo>
                  <a:lnTo>
                    <a:pt x="60" y="126"/>
                  </a:lnTo>
                  <a:lnTo>
                    <a:pt x="55" y="126"/>
                  </a:lnTo>
                  <a:lnTo>
                    <a:pt x="54" y="126"/>
                  </a:lnTo>
                  <a:lnTo>
                    <a:pt x="49" y="123"/>
                  </a:lnTo>
                  <a:lnTo>
                    <a:pt x="44" y="121"/>
                  </a:lnTo>
                  <a:lnTo>
                    <a:pt x="43" y="120"/>
                  </a:lnTo>
                  <a:lnTo>
                    <a:pt x="42" y="119"/>
                  </a:lnTo>
                  <a:lnTo>
                    <a:pt x="40" y="113"/>
                  </a:lnTo>
                  <a:lnTo>
                    <a:pt x="37" y="109"/>
                  </a:lnTo>
                  <a:lnTo>
                    <a:pt x="32" y="107"/>
                  </a:lnTo>
                  <a:lnTo>
                    <a:pt x="31" y="107"/>
                  </a:lnTo>
                  <a:lnTo>
                    <a:pt x="25" y="103"/>
                  </a:lnTo>
                  <a:lnTo>
                    <a:pt x="19" y="102"/>
                  </a:lnTo>
                  <a:lnTo>
                    <a:pt x="18" y="102"/>
                  </a:lnTo>
                  <a:lnTo>
                    <a:pt x="13" y="100"/>
                  </a:lnTo>
                  <a:lnTo>
                    <a:pt x="12" y="100"/>
                  </a:lnTo>
                  <a:lnTo>
                    <a:pt x="7" y="97"/>
                  </a:lnTo>
                  <a:lnTo>
                    <a:pt x="5" y="96"/>
                  </a:lnTo>
                  <a:lnTo>
                    <a:pt x="6" y="94"/>
                  </a:lnTo>
                  <a:lnTo>
                    <a:pt x="8" y="89"/>
                  </a:lnTo>
                  <a:lnTo>
                    <a:pt x="6" y="84"/>
                  </a:lnTo>
                  <a:lnTo>
                    <a:pt x="0" y="78"/>
                  </a:lnTo>
                  <a:lnTo>
                    <a:pt x="8" y="79"/>
                  </a:lnTo>
                  <a:lnTo>
                    <a:pt x="10" y="81"/>
                  </a:lnTo>
                  <a:lnTo>
                    <a:pt x="10" y="82"/>
                  </a:lnTo>
                  <a:lnTo>
                    <a:pt x="13" y="88"/>
                  </a:lnTo>
                  <a:lnTo>
                    <a:pt x="14" y="89"/>
                  </a:lnTo>
                  <a:lnTo>
                    <a:pt x="13" y="90"/>
                  </a:lnTo>
                  <a:lnTo>
                    <a:pt x="12" y="93"/>
                  </a:lnTo>
                  <a:lnTo>
                    <a:pt x="15" y="95"/>
                  </a:lnTo>
                  <a:lnTo>
                    <a:pt x="20" y="97"/>
                  </a:lnTo>
                  <a:lnTo>
                    <a:pt x="27" y="97"/>
                  </a:lnTo>
                  <a:lnTo>
                    <a:pt x="28" y="98"/>
                  </a:lnTo>
                  <a:lnTo>
                    <a:pt x="34" y="102"/>
                  </a:lnTo>
                  <a:lnTo>
                    <a:pt x="39" y="105"/>
                  </a:lnTo>
                  <a:lnTo>
                    <a:pt x="40" y="105"/>
                  </a:lnTo>
                  <a:lnTo>
                    <a:pt x="44" y="110"/>
                  </a:lnTo>
                  <a:lnTo>
                    <a:pt x="45" y="111"/>
                  </a:lnTo>
                  <a:lnTo>
                    <a:pt x="47" y="116"/>
                  </a:lnTo>
                  <a:lnTo>
                    <a:pt x="51" y="118"/>
                  </a:lnTo>
                  <a:lnTo>
                    <a:pt x="56" y="120"/>
                  </a:lnTo>
                  <a:lnTo>
                    <a:pt x="61" y="120"/>
                  </a:lnTo>
                  <a:lnTo>
                    <a:pt x="62" y="120"/>
                  </a:lnTo>
                  <a:lnTo>
                    <a:pt x="63" y="121"/>
                  </a:lnTo>
                  <a:lnTo>
                    <a:pt x="67" y="126"/>
                  </a:lnTo>
                  <a:lnTo>
                    <a:pt x="71" y="131"/>
                  </a:lnTo>
                  <a:lnTo>
                    <a:pt x="76" y="135"/>
                  </a:lnTo>
                  <a:lnTo>
                    <a:pt x="79" y="139"/>
                  </a:lnTo>
                  <a:lnTo>
                    <a:pt x="83" y="138"/>
                  </a:lnTo>
                  <a:lnTo>
                    <a:pt x="84" y="138"/>
                  </a:lnTo>
                  <a:lnTo>
                    <a:pt x="85" y="138"/>
                  </a:lnTo>
                  <a:lnTo>
                    <a:pt x="90" y="139"/>
                  </a:lnTo>
                  <a:lnTo>
                    <a:pt x="91" y="140"/>
                  </a:lnTo>
                  <a:lnTo>
                    <a:pt x="96" y="143"/>
                  </a:lnTo>
                  <a:lnTo>
                    <a:pt x="97" y="143"/>
                  </a:lnTo>
                  <a:lnTo>
                    <a:pt x="97" y="144"/>
                  </a:lnTo>
                  <a:lnTo>
                    <a:pt x="101" y="150"/>
                  </a:lnTo>
                  <a:lnTo>
                    <a:pt x="104" y="154"/>
                  </a:lnTo>
                  <a:lnTo>
                    <a:pt x="110" y="158"/>
                  </a:lnTo>
                  <a:lnTo>
                    <a:pt x="115" y="162"/>
                  </a:lnTo>
                  <a:lnTo>
                    <a:pt x="120" y="163"/>
                  </a:lnTo>
                  <a:lnTo>
                    <a:pt x="125" y="165"/>
                  </a:lnTo>
                  <a:lnTo>
                    <a:pt x="131" y="166"/>
                  </a:lnTo>
                  <a:lnTo>
                    <a:pt x="132" y="166"/>
                  </a:lnTo>
                  <a:lnTo>
                    <a:pt x="143" y="172"/>
                  </a:lnTo>
                  <a:lnTo>
                    <a:pt x="151" y="176"/>
                  </a:lnTo>
                  <a:lnTo>
                    <a:pt x="152" y="176"/>
                  </a:lnTo>
                  <a:lnTo>
                    <a:pt x="152" y="177"/>
                  </a:lnTo>
                  <a:lnTo>
                    <a:pt x="158" y="183"/>
                  </a:lnTo>
                  <a:lnTo>
                    <a:pt x="162" y="185"/>
                  </a:lnTo>
                  <a:lnTo>
                    <a:pt x="163" y="186"/>
                  </a:lnTo>
                  <a:lnTo>
                    <a:pt x="167" y="194"/>
                  </a:lnTo>
                  <a:lnTo>
                    <a:pt x="170" y="197"/>
                  </a:lnTo>
                  <a:lnTo>
                    <a:pt x="175" y="197"/>
                  </a:lnTo>
                  <a:lnTo>
                    <a:pt x="176" y="197"/>
                  </a:lnTo>
                  <a:lnTo>
                    <a:pt x="176" y="198"/>
                  </a:lnTo>
                  <a:lnTo>
                    <a:pt x="186" y="202"/>
                  </a:lnTo>
                  <a:lnTo>
                    <a:pt x="187" y="203"/>
                  </a:lnTo>
                  <a:lnTo>
                    <a:pt x="192" y="209"/>
                  </a:lnTo>
                  <a:lnTo>
                    <a:pt x="193" y="209"/>
                  </a:lnTo>
                  <a:lnTo>
                    <a:pt x="196" y="213"/>
                  </a:lnTo>
                  <a:lnTo>
                    <a:pt x="201" y="217"/>
                  </a:lnTo>
                  <a:lnTo>
                    <a:pt x="206" y="216"/>
                  </a:lnTo>
                  <a:lnTo>
                    <a:pt x="208" y="215"/>
                  </a:lnTo>
                  <a:lnTo>
                    <a:pt x="209" y="216"/>
                  </a:lnTo>
                  <a:lnTo>
                    <a:pt x="214" y="220"/>
                  </a:lnTo>
                  <a:lnTo>
                    <a:pt x="215" y="221"/>
                  </a:lnTo>
                  <a:lnTo>
                    <a:pt x="215" y="222"/>
                  </a:lnTo>
                  <a:lnTo>
                    <a:pt x="216" y="228"/>
                  </a:lnTo>
                  <a:lnTo>
                    <a:pt x="216" y="236"/>
                  </a:lnTo>
                  <a:lnTo>
                    <a:pt x="218" y="241"/>
                  </a:lnTo>
                  <a:lnTo>
                    <a:pt x="223" y="248"/>
                  </a:lnTo>
                  <a:lnTo>
                    <a:pt x="227" y="250"/>
                  </a:lnTo>
                  <a:lnTo>
                    <a:pt x="228" y="251"/>
                  </a:lnTo>
                  <a:lnTo>
                    <a:pt x="231" y="256"/>
                  </a:lnTo>
                  <a:lnTo>
                    <a:pt x="232" y="256"/>
                  </a:lnTo>
                  <a:lnTo>
                    <a:pt x="233" y="261"/>
                  </a:lnTo>
                  <a:lnTo>
                    <a:pt x="238" y="264"/>
                  </a:lnTo>
                  <a:lnTo>
                    <a:pt x="244" y="266"/>
                  </a:lnTo>
                  <a:lnTo>
                    <a:pt x="245" y="266"/>
                  </a:lnTo>
                  <a:lnTo>
                    <a:pt x="245" y="267"/>
                  </a:lnTo>
                  <a:lnTo>
                    <a:pt x="249" y="271"/>
                  </a:lnTo>
                  <a:lnTo>
                    <a:pt x="253" y="274"/>
                  </a:lnTo>
                  <a:lnTo>
                    <a:pt x="260" y="274"/>
                  </a:lnTo>
                  <a:lnTo>
                    <a:pt x="266" y="274"/>
                  </a:lnTo>
                  <a:lnTo>
                    <a:pt x="267" y="274"/>
                  </a:lnTo>
                  <a:lnTo>
                    <a:pt x="268" y="275"/>
                  </a:lnTo>
                  <a:lnTo>
                    <a:pt x="273" y="280"/>
                  </a:lnTo>
                  <a:lnTo>
                    <a:pt x="273" y="281"/>
                  </a:lnTo>
                  <a:lnTo>
                    <a:pt x="276" y="286"/>
                  </a:lnTo>
                  <a:lnTo>
                    <a:pt x="276" y="287"/>
                  </a:lnTo>
                  <a:lnTo>
                    <a:pt x="277" y="295"/>
                  </a:lnTo>
                  <a:lnTo>
                    <a:pt x="277" y="301"/>
                  </a:lnTo>
                  <a:lnTo>
                    <a:pt x="278" y="305"/>
                  </a:lnTo>
                  <a:lnTo>
                    <a:pt x="281" y="306"/>
                  </a:lnTo>
                  <a:lnTo>
                    <a:pt x="286" y="306"/>
                  </a:lnTo>
                  <a:lnTo>
                    <a:pt x="292" y="304"/>
                  </a:lnTo>
                  <a:lnTo>
                    <a:pt x="293" y="304"/>
                  </a:lnTo>
                  <a:lnTo>
                    <a:pt x="295" y="305"/>
                  </a:lnTo>
                  <a:lnTo>
                    <a:pt x="299" y="310"/>
                  </a:lnTo>
                  <a:lnTo>
                    <a:pt x="304" y="317"/>
                  </a:lnTo>
                  <a:lnTo>
                    <a:pt x="306" y="314"/>
                  </a:lnTo>
                  <a:lnTo>
                    <a:pt x="309" y="309"/>
                  </a:lnTo>
                  <a:lnTo>
                    <a:pt x="313" y="303"/>
                  </a:lnTo>
                  <a:lnTo>
                    <a:pt x="317" y="296"/>
                  </a:lnTo>
                  <a:lnTo>
                    <a:pt x="319" y="290"/>
                  </a:lnTo>
                  <a:lnTo>
                    <a:pt x="319" y="289"/>
                  </a:lnTo>
                  <a:lnTo>
                    <a:pt x="320" y="289"/>
                  </a:lnTo>
                  <a:lnTo>
                    <a:pt x="324" y="285"/>
                  </a:lnTo>
                  <a:lnTo>
                    <a:pt x="324" y="284"/>
                  </a:lnTo>
                  <a:lnTo>
                    <a:pt x="325" y="284"/>
                  </a:lnTo>
                  <a:lnTo>
                    <a:pt x="330" y="280"/>
                  </a:lnTo>
                  <a:lnTo>
                    <a:pt x="335" y="276"/>
                  </a:lnTo>
                  <a:lnTo>
                    <a:pt x="335" y="275"/>
                  </a:lnTo>
                  <a:lnTo>
                    <a:pt x="342" y="271"/>
                  </a:lnTo>
                  <a:lnTo>
                    <a:pt x="347" y="267"/>
                  </a:lnTo>
                  <a:lnTo>
                    <a:pt x="347" y="266"/>
                  </a:lnTo>
                  <a:lnTo>
                    <a:pt x="352" y="264"/>
                  </a:lnTo>
                  <a:lnTo>
                    <a:pt x="356" y="260"/>
                  </a:lnTo>
                  <a:lnTo>
                    <a:pt x="356" y="259"/>
                  </a:lnTo>
                  <a:lnTo>
                    <a:pt x="362" y="255"/>
                  </a:lnTo>
                  <a:lnTo>
                    <a:pt x="366" y="253"/>
                  </a:lnTo>
                  <a:lnTo>
                    <a:pt x="370" y="249"/>
                  </a:lnTo>
                  <a:lnTo>
                    <a:pt x="375" y="242"/>
                  </a:lnTo>
                  <a:lnTo>
                    <a:pt x="375" y="241"/>
                  </a:lnTo>
                  <a:lnTo>
                    <a:pt x="379" y="237"/>
                  </a:lnTo>
                  <a:lnTo>
                    <a:pt x="383" y="231"/>
                  </a:lnTo>
                  <a:lnTo>
                    <a:pt x="387" y="226"/>
                  </a:lnTo>
                  <a:lnTo>
                    <a:pt x="388" y="225"/>
                  </a:lnTo>
                  <a:lnTo>
                    <a:pt x="393" y="222"/>
                  </a:lnTo>
                  <a:lnTo>
                    <a:pt x="395" y="217"/>
                  </a:lnTo>
                  <a:lnTo>
                    <a:pt x="396" y="217"/>
                  </a:lnTo>
                  <a:lnTo>
                    <a:pt x="399" y="212"/>
                  </a:lnTo>
                  <a:lnTo>
                    <a:pt x="406" y="205"/>
                  </a:lnTo>
                  <a:lnTo>
                    <a:pt x="411" y="199"/>
                  </a:lnTo>
                  <a:lnTo>
                    <a:pt x="411" y="198"/>
                  </a:lnTo>
                  <a:lnTo>
                    <a:pt x="416" y="195"/>
                  </a:lnTo>
                  <a:lnTo>
                    <a:pt x="421" y="191"/>
                  </a:lnTo>
                  <a:lnTo>
                    <a:pt x="422" y="190"/>
                  </a:lnTo>
                  <a:lnTo>
                    <a:pt x="424" y="190"/>
                  </a:lnTo>
                  <a:lnTo>
                    <a:pt x="428" y="191"/>
                  </a:lnTo>
                  <a:lnTo>
                    <a:pt x="431" y="189"/>
                  </a:lnTo>
                  <a:lnTo>
                    <a:pt x="432" y="183"/>
                  </a:lnTo>
                  <a:lnTo>
                    <a:pt x="433" y="182"/>
                  </a:lnTo>
                  <a:lnTo>
                    <a:pt x="437" y="177"/>
                  </a:lnTo>
                  <a:lnTo>
                    <a:pt x="438" y="177"/>
                  </a:lnTo>
                  <a:lnTo>
                    <a:pt x="442" y="173"/>
                  </a:lnTo>
                  <a:lnTo>
                    <a:pt x="447" y="170"/>
                  </a:lnTo>
                  <a:lnTo>
                    <a:pt x="452" y="166"/>
                  </a:lnTo>
                  <a:lnTo>
                    <a:pt x="456" y="162"/>
                  </a:lnTo>
                  <a:lnTo>
                    <a:pt x="460" y="158"/>
                  </a:lnTo>
                  <a:lnTo>
                    <a:pt x="464" y="154"/>
                  </a:lnTo>
                  <a:lnTo>
                    <a:pt x="465" y="153"/>
                  </a:lnTo>
                  <a:lnTo>
                    <a:pt x="469" y="151"/>
                  </a:lnTo>
                  <a:lnTo>
                    <a:pt x="470" y="146"/>
                  </a:lnTo>
                  <a:lnTo>
                    <a:pt x="470" y="145"/>
                  </a:lnTo>
                  <a:lnTo>
                    <a:pt x="471" y="145"/>
                  </a:lnTo>
                  <a:lnTo>
                    <a:pt x="475" y="140"/>
                  </a:lnTo>
                  <a:lnTo>
                    <a:pt x="475" y="139"/>
                  </a:lnTo>
                  <a:lnTo>
                    <a:pt x="476" y="139"/>
                  </a:lnTo>
                  <a:lnTo>
                    <a:pt x="481" y="135"/>
                  </a:lnTo>
                  <a:lnTo>
                    <a:pt x="487" y="132"/>
                  </a:lnTo>
                  <a:lnTo>
                    <a:pt x="491" y="128"/>
                  </a:lnTo>
                  <a:lnTo>
                    <a:pt x="492" y="128"/>
                  </a:lnTo>
                  <a:lnTo>
                    <a:pt x="496" y="124"/>
                  </a:lnTo>
                  <a:lnTo>
                    <a:pt x="501" y="118"/>
                  </a:lnTo>
                  <a:lnTo>
                    <a:pt x="502" y="118"/>
                  </a:lnTo>
                  <a:lnTo>
                    <a:pt x="502" y="117"/>
                  </a:lnTo>
                  <a:lnTo>
                    <a:pt x="506" y="114"/>
                  </a:lnTo>
                  <a:lnTo>
                    <a:pt x="509" y="108"/>
                  </a:lnTo>
                  <a:lnTo>
                    <a:pt x="513" y="103"/>
                  </a:lnTo>
                  <a:lnTo>
                    <a:pt x="515" y="98"/>
                  </a:lnTo>
                  <a:lnTo>
                    <a:pt x="515" y="97"/>
                  </a:lnTo>
                  <a:lnTo>
                    <a:pt x="519" y="93"/>
                  </a:lnTo>
                  <a:lnTo>
                    <a:pt x="521" y="88"/>
                  </a:lnTo>
                  <a:lnTo>
                    <a:pt x="522" y="88"/>
                  </a:lnTo>
                  <a:lnTo>
                    <a:pt x="525" y="83"/>
                  </a:lnTo>
                  <a:lnTo>
                    <a:pt x="525" y="82"/>
                  </a:lnTo>
                  <a:lnTo>
                    <a:pt x="530" y="79"/>
                  </a:lnTo>
                  <a:lnTo>
                    <a:pt x="533" y="73"/>
                  </a:lnTo>
                  <a:lnTo>
                    <a:pt x="534" y="69"/>
                  </a:lnTo>
                  <a:lnTo>
                    <a:pt x="532" y="68"/>
                  </a:lnTo>
                  <a:lnTo>
                    <a:pt x="526" y="67"/>
                  </a:lnTo>
                  <a:lnTo>
                    <a:pt x="520" y="65"/>
                  </a:lnTo>
                  <a:lnTo>
                    <a:pt x="514" y="63"/>
                  </a:lnTo>
                  <a:lnTo>
                    <a:pt x="504" y="59"/>
                  </a:lnTo>
                  <a:lnTo>
                    <a:pt x="493" y="53"/>
                  </a:lnTo>
                  <a:lnTo>
                    <a:pt x="488" y="53"/>
                  </a:lnTo>
                  <a:lnTo>
                    <a:pt x="487" y="53"/>
                  </a:lnTo>
                  <a:lnTo>
                    <a:pt x="482" y="49"/>
                  </a:lnTo>
                  <a:lnTo>
                    <a:pt x="478" y="47"/>
                  </a:lnTo>
                  <a:lnTo>
                    <a:pt x="474" y="48"/>
                  </a:lnTo>
                  <a:lnTo>
                    <a:pt x="469" y="50"/>
                  </a:lnTo>
                  <a:lnTo>
                    <a:pt x="464" y="53"/>
                  </a:lnTo>
                  <a:lnTo>
                    <a:pt x="463" y="53"/>
                  </a:lnTo>
                  <a:lnTo>
                    <a:pt x="458" y="55"/>
                  </a:lnTo>
                  <a:lnTo>
                    <a:pt x="453" y="56"/>
                  </a:lnTo>
                  <a:lnTo>
                    <a:pt x="448" y="58"/>
                  </a:lnTo>
                  <a:lnTo>
                    <a:pt x="447" y="58"/>
                  </a:lnTo>
                  <a:lnTo>
                    <a:pt x="441" y="58"/>
                  </a:lnTo>
                  <a:lnTo>
                    <a:pt x="436" y="59"/>
                  </a:lnTo>
                  <a:lnTo>
                    <a:pt x="435" y="60"/>
                  </a:lnTo>
                  <a:lnTo>
                    <a:pt x="434" y="59"/>
                  </a:lnTo>
                  <a:lnTo>
                    <a:pt x="429" y="55"/>
                  </a:lnTo>
                  <a:lnTo>
                    <a:pt x="428" y="54"/>
                  </a:lnTo>
                  <a:lnTo>
                    <a:pt x="429" y="52"/>
                  </a:lnTo>
                  <a:lnTo>
                    <a:pt x="429" y="49"/>
                  </a:lnTo>
                  <a:lnTo>
                    <a:pt x="428" y="49"/>
                  </a:lnTo>
                  <a:lnTo>
                    <a:pt x="422" y="50"/>
                  </a:lnTo>
                  <a:lnTo>
                    <a:pt x="421" y="50"/>
                  </a:lnTo>
                  <a:lnTo>
                    <a:pt x="421" y="49"/>
                  </a:lnTo>
                  <a:lnTo>
                    <a:pt x="416" y="47"/>
                  </a:lnTo>
                  <a:lnTo>
                    <a:pt x="412" y="47"/>
                  </a:lnTo>
                  <a:lnTo>
                    <a:pt x="408" y="50"/>
                  </a:lnTo>
                  <a:lnTo>
                    <a:pt x="407" y="50"/>
                  </a:lnTo>
                  <a:lnTo>
                    <a:pt x="401" y="51"/>
                  </a:lnTo>
                  <a:lnTo>
                    <a:pt x="396" y="53"/>
                  </a:lnTo>
                  <a:lnTo>
                    <a:pt x="395" y="53"/>
                  </a:lnTo>
                  <a:lnTo>
                    <a:pt x="389" y="52"/>
                  </a:lnTo>
                  <a:lnTo>
                    <a:pt x="384" y="53"/>
                  </a:lnTo>
                  <a:lnTo>
                    <a:pt x="380" y="57"/>
                  </a:lnTo>
                  <a:lnTo>
                    <a:pt x="380" y="58"/>
                  </a:lnTo>
                  <a:lnTo>
                    <a:pt x="379" y="58"/>
                  </a:lnTo>
                  <a:lnTo>
                    <a:pt x="375" y="58"/>
                  </a:lnTo>
                  <a:lnTo>
                    <a:pt x="374" y="60"/>
                  </a:lnTo>
                  <a:lnTo>
                    <a:pt x="376" y="64"/>
                  </a:lnTo>
                  <a:lnTo>
                    <a:pt x="377" y="66"/>
                  </a:lnTo>
                  <a:lnTo>
                    <a:pt x="376" y="68"/>
                  </a:lnTo>
                  <a:lnTo>
                    <a:pt x="372" y="71"/>
                  </a:lnTo>
                  <a:lnTo>
                    <a:pt x="371" y="72"/>
                  </a:lnTo>
                  <a:lnTo>
                    <a:pt x="370" y="72"/>
                  </a:lnTo>
                  <a:lnTo>
                    <a:pt x="364" y="73"/>
                  </a:lnTo>
                  <a:lnTo>
                    <a:pt x="363" y="73"/>
                  </a:lnTo>
                  <a:lnTo>
                    <a:pt x="359" y="73"/>
                  </a:lnTo>
                  <a:lnTo>
                    <a:pt x="357" y="76"/>
                  </a:lnTo>
                  <a:lnTo>
                    <a:pt x="357" y="77"/>
                  </a:lnTo>
                  <a:lnTo>
                    <a:pt x="352" y="81"/>
                  </a:lnTo>
                  <a:lnTo>
                    <a:pt x="352" y="82"/>
                  </a:lnTo>
                  <a:lnTo>
                    <a:pt x="349" y="83"/>
                  </a:lnTo>
                  <a:lnTo>
                    <a:pt x="350" y="85"/>
                  </a:lnTo>
                  <a:lnTo>
                    <a:pt x="350" y="86"/>
                  </a:lnTo>
                  <a:lnTo>
                    <a:pt x="351" y="92"/>
                  </a:lnTo>
                  <a:lnTo>
                    <a:pt x="351" y="96"/>
                  </a:lnTo>
                  <a:lnTo>
                    <a:pt x="347" y="95"/>
                  </a:lnTo>
                  <a:lnTo>
                    <a:pt x="342" y="93"/>
                  </a:lnTo>
                  <a:lnTo>
                    <a:pt x="338" y="93"/>
                  </a:lnTo>
                  <a:lnTo>
                    <a:pt x="335" y="96"/>
                  </a:lnTo>
                  <a:lnTo>
                    <a:pt x="335" y="97"/>
                  </a:lnTo>
                  <a:lnTo>
                    <a:pt x="334" y="97"/>
                  </a:lnTo>
                  <a:lnTo>
                    <a:pt x="329" y="100"/>
                  </a:lnTo>
                  <a:lnTo>
                    <a:pt x="328" y="101"/>
                  </a:lnTo>
                  <a:lnTo>
                    <a:pt x="327" y="101"/>
                  </a:lnTo>
                  <a:lnTo>
                    <a:pt x="322" y="101"/>
                  </a:lnTo>
                  <a:lnTo>
                    <a:pt x="321" y="101"/>
                  </a:lnTo>
                  <a:lnTo>
                    <a:pt x="321" y="100"/>
                  </a:lnTo>
                  <a:lnTo>
                    <a:pt x="316" y="99"/>
                  </a:lnTo>
                  <a:lnTo>
                    <a:pt x="312" y="99"/>
                  </a:lnTo>
                  <a:lnTo>
                    <a:pt x="308" y="102"/>
                  </a:lnTo>
                  <a:lnTo>
                    <a:pt x="304" y="106"/>
                  </a:lnTo>
                  <a:lnTo>
                    <a:pt x="303" y="106"/>
                  </a:lnTo>
                  <a:lnTo>
                    <a:pt x="278" y="112"/>
                  </a:lnTo>
                  <a:lnTo>
                    <a:pt x="277" y="112"/>
                  </a:lnTo>
                  <a:lnTo>
                    <a:pt x="276" y="111"/>
                  </a:lnTo>
                  <a:lnTo>
                    <a:pt x="272" y="107"/>
                  </a:lnTo>
                  <a:lnTo>
                    <a:pt x="268" y="103"/>
                  </a:lnTo>
                  <a:lnTo>
                    <a:pt x="259" y="101"/>
                  </a:lnTo>
                  <a:lnTo>
                    <a:pt x="253" y="104"/>
                  </a:lnTo>
                  <a:lnTo>
                    <a:pt x="252" y="104"/>
                  </a:lnTo>
                  <a:lnTo>
                    <a:pt x="251" y="104"/>
                  </a:lnTo>
                  <a:lnTo>
                    <a:pt x="243" y="101"/>
                  </a:lnTo>
                  <a:lnTo>
                    <a:pt x="242" y="101"/>
                  </a:lnTo>
                  <a:lnTo>
                    <a:pt x="238" y="99"/>
                  </a:lnTo>
                  <a:lnTo>
                    <a:pt x="235" y="100"/>
                  </a:lnTo>
                  <a:lnTo>
                    <a:pt x="232" y="105"/>
                  </a:lnTo>
                  <a:lnTo>
                    <a:pt x="228" y="110"/>
                  </a:lnTo>
                  <a:lnTo>
                    <a:pt x="226" y="115"/>
                  </a:lnTo>
                  <a:lnTo>
                    <a:pt x="224" y="118"/>
                  </a:lnTo>
                  <a:lnTo>
                    <a:pt x="222" y="116"/>
                  </a:lnTo>
                  <a:lnTo>
                    <a:pt x="216" y="111"/>
                  </a:lnTo>
                  <a:lnTo>
                    <a:pt x="216" y="110"/>
                  </a:lnTo>
                  <a:lnTo>
                    <a:pt x="212" y="106"/>
                  </a:lnTo>
                  <a:lnTo>
                    <a:pt x="208" y="102"/>
                  </a:lnTo>
                  <a:lnTo>
                    <a:pt x="204" y="99"/>
                  </a:lnTo>
                  <a:lnTo>
                    <a:pt x="203" y="98"/>
                  </a:lnTo>
                  <a:lnTo>
                    <a:pt x="203" y="97"/>
                  </a:lnTo>
                  <a:lnTo>
                    <a:pt x="203" y="93"/>
                  </a:lnTo>
                  <a:lnTo>
                    <a:pt x="200" y="90"/>
                  </a:lnTo>
                  <a:lnTo>
                    <a:pt x="196" y="91"/>
                  </a:lnTo>
                  <a:lnTo>
                    <a:pt x="189" y="93"/>
                  </a:lnTo>
                  <a:lnTo>
                    <a:pt x="184" y="93"/>
                  </a:lnTo>
                  <a:lnTo>
                    <a:pt x="186" y="89"/>
                  </a:lnTo>
                  <a:lnTo>
                    <a:pt x="187" y="85"/>
                  </a:lnTo>
                  <a:lnTo>
                    <a:pt x="183" y="82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5" y="80"/>
                  </a:lnTo>
                  <a:lnTo>
                    <a:pt x="174" y="74"/>
                  </a:lnTo>
                  <a:lnTo>
                    <a:pt x="172" y="69"/>
                  </a:lnTo>
                  <a:lnTo>
                    <a:pt x="168" y="65"/>
                  </a:lnTo>
                  <a:lnTo>
                    <a:pt x="164" y="58"/>
                  </a:lnTo>
                  <a:lnTo>
                    <a:pt x="161" y="55"/>
                  </a:lnTo>
                  <a:lnTo>
                    <a:pt x="155" y="51"/>
                  </a:lnTo>
                  <a:lnTo>
                    <a:pt x="150" y="48"/>
                  </a:lnTo>
                  <a:lnTo>
                    <a:pt x="145" y="44"/>
                  </a:lnTo>
                  <a:lnTo>
                    <a:pt x="140" y="43"/>
                  </a:lnTo>
                  <a:lnTo>
                    <a:pt x="139" y="43"/>
                  </a:lnTo>
                  <a:lnTo>
                    <a:pt x="138" y="42"/>
                  </a:lnTo>
                  <a:lnTo>
                    <a:pt x="134" y="37"/>
                  </a:lnTo>
                  <a:lnTo>
                    <a:pt x="134" y="36"/>
                  </a:lnTo>
                  <a:lnTo>
                    <a:pt x="134" y="35"/>
                  </a:lnTo>
                  <a:lnTo>
                    <a:pt x="133" y="31"/>
                  </a:lnTo>
                  <a:lnTo>
                    <a:pt x="131" y="30"/>
                  </a:lnTo>
                  <a:lnTo>
                    <a:pt x="125" y="31"/>
                  </a:lnTo>
                  <a:lnTo>
                    <a:pt x="120" y="31"/>
                  </a:lnTo>
                  <a:lnTo>
                    <a:pt x="118" y="34"/>
                  </a:lnTo>
                  <a:lnTo>
                    <a:pt x="117" y="35"/>
                  </a:lnTo>
                  <a:lnTo>
                    <a:pt x="116" y="35"/>
                  </a:lnTo>
                  <a:lnTo>
                    <a:pt x="110" y="37"/>
                  </a:lnTo>
                  <a:lnTo>
                    <a:pt x="109" y="37"/>
                  </a:lnTo>
                  <a:lnTo>
                    <a:pt x="108" y="36"/>
                  </a:lnTo>
                  <a:lnTo>
                    <a:pt x="103" y="33"/>
                  </a:lnTo>
                  <a:lnTo>
                    <a:pt x="101" y="32"/>
                  </a:lnTo>
                  <a:lnTo>
                    <a:pt x="101" y="30"/>
                  </a:lnTo>
                  <a:lnTo>
                    <a:pt x="102" y="25"/>
                  </a:lnTo>
                  <a:lnTo>
                    <a:pt x="99" y="20"/>
                  </a:lnTo>
                  <a:lnTo>
                    <a:pt x="96" y="15"/>
                  </a:lnTo>
                  <a:lnTo>
                    <a:pt x="93" y="10"/>
                  </a:lnTo>
                  <a:lnTo>
                    <a:pt x="90" y="7"/>
                  </a:lnTo>
                  <a:lnTo>
                    <a:pt x="88" y="9"/>
                  </a:lnTo>
                  <a:lnTo>
                    <a:pt x="84" y="11"/>
                  </a:lnTo>
                  <a:lnTo>
                    <a:pt x="83" y="16"/>
                  </a:lnTo>
                  <a:lnTo>
                    <a:pt x="81" y="22"/>
                  </a:lnTo>
                  <a:lnTo>
                    <a:pt x="77" y="29"/>
                  </a:lnTo>
                  <a:lnTo>
                    <a:pt x="77" y="30"/>
                  </a:lnTo>
                  <a:lnTo>
                    <a:pt x="73" y="33"/>
                  </a:lnTo>
                  <a:lnTo>
                    <a:pt x="72" y="34"/>
                  </a:lnTo>
                  <a:lnTo>
                    <a:pt x="67" y="37"/>
                  </a:lnTo>
                  <a:lnTo>
                    <a:pt x="63" y="40"/>
                  </a:lnTo>
                  <a:lnTo>
                    <a:pt x="59" y="45"/>
                  </a:lnTo>
                  <a:lnTo>
                    <a:pt x="55" y="50"/>
                  </a:lnTo>
                  <a:lnTo>
                    <a:pt x="51" y="54"/>
                  </a:lnTo>
                  <a:lnTo>
                    <a:pt x="50" y="55"/>
                  </a:lnTo>
                  <a:lnTo>
                    <a:pt x="49" y="55"/>
                  </a:lnTo>
                  <a:lnTo>
                    <a:pt x="43" y="54"/>
                  </a:lnTo>
                  <a:lnTo>
                    <a:pt x="38" y="56"/>
                  </a:lnTo>
                  <a:lnTo>
                    <a:pt x="32" y="56"/>
                  </a:lnTo>
                  <a:lnTo>
                    <a:pt x="29" y="59"/>
                  </a:lnTo>
                  <a:lnTo>
                    <a:pt x="29" y="60"/>
                  </a:lnTo>
                  <a:lnTo>
                    <a:pt x="24" y="62"/>
                  </a:lnTo>
                  <a:lnTo>
                    <a:pt x="22" y="68"/>
                  </a:lnTo>
                  <a:lnTo>
                    <a:pt x="18" y="73"/>
                  </a:lnTo>
                  <a:lnTo>
                    <a:pt x="18" y="74"/>
                  </a:lnTo>
                  <a:lnTo>
                    <a:pt x="17" y="74"/>
                  </a:lnTo>
                  <a:lnTo>
                    <a:pt x="12" y="76"/>
                  </a:lnTo>
                  <a:lnTo>
                    <a:pt x="8" y="79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2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391" name="Freeform 18"/>
            <p:cNvSpPr>
              <a:spLocks noEditPoints="1"/>
            </p:cNvSpPr>
            <p:nvPr/>
          </p:nvSpPr>
          <p:spPr bwMode="auto">
            <a:xfrm>
              <a:off x="4437063" y="2697163"/>
              <a:ext cx="1093787" cy="641350"/>
            </a:xfrm>
            <a:custGeom>
              <a:avLst/>
              <a:gdLst>
                <a:gd name="T0" fmla="*/ 2147483647 w 682"/>
                <a:gd name="T1" fmla="*/ 2147483647 h 409"/>
                <a:gd name="T2" fmla="*/ 2147483647 w 682"/>
                <a:gd name="T3" fmla="*/ 2147483647 h 409"/>
                <a:gd name="T4" fmla="*/ 2147483647 w 682"/>
                <a:gd name="T5" fmla="*/ 2147483647 h 409"/>
                <a:gd name="T6" fmla="*/ 2147483647 w 682"/>
                <a:gd name="T7" fmla="*/ 2147483647 h 409"/>
                <a:gd name="T8" fmla="*/ 2147483647 w 682"/>
                <a:gd name="T9" fmla="*/ 2147483647 h 409"/>
                <a:gd name="T10" fmla="*/ 2147483647 w 682"/>
                <a:gd name="T11" fmla="*/ 2147483647 h 409"/>
                <a:gd name="T12" fmla="*/ 2147483647 w 682"/>
                <a:gd name="T13" fmla="*/ 2147483647 h 409"/>
                <a:gd name="T14" fmla="*/ 2147483647 w 682"/>
                <a:gd name="T15" fmla="*/ 2147483647 h 409"/>
                <a:gd name="T16" fmla="*/ 2147483647 w 682"/>
                <a:gd name="T17" fmla="*/ 2147483647 h 409"/>
                <a:gd name="T18" fmla="*/ 2147483647 w 682"/>
                <a:gd name="T19" fmla="*/ 2147483647 h 409"/>
                <a:gd name="T20" fmla="*/ 2147483647 w 682"/>
                <a:gd name="T21" fmla="*/ 2147483647 h 409"/>
                <a:gd name="T22" fmla="*/ 2147483647 w 682"/>
                <a:gd name="T23" fmla="*/ 2147483647 h 409"/>
                <a:gd name="T24" fmla="*/ 2147483647 w 682"/>
                <a:gd name="T25" fmla="*/ 2147483647 h 409"/>
                <a:gd name="T26" fmla="*/ 2147483647 w 682"/>
                <a:gd name="T27" fmla="*/ 2147483647 h 409"/>
                <a:gd name="T28" fmla="*/ 2147483647 w 682"/>
                <a:gd name="T29" fmla="*/ 2147483647 h 409"/>
                <a:gd name="T30" fmla="*/ 2147483647 w 682"/>
                <a:gd name="T31" fmla="*/ 2147483647 h 409"/>
                <a:gd name="T32" fmla="*/ 2147483647 w 682"/>
                <a:gd name="T33" fmla="*/ 2147483647 h 409"/>
                <a:gd name="T34" fmla="*/ 2147483647 w 682"/>
                <a:gd name="T35" fmla="*/ 2147483647 h 409"/>
                <a:gd name="T36" fmla="*/ 2147483647 w 682"/>
                <a:gd name="T37" fmla="*/ 2147483647 h 409"/>
                <a:gd name="T38" fmla="*/ 2147483647 w 682"/>
                <a:gd name="T39" fmla="*/ 2147483647 h 409"/>
                <a:gd name="T40" fmla="*/ 2147483647 w 682"/>
                <a:gd name="T41" fmla="*/ 2147483647 h 409"/>
                <a:gd name="T42" fmla="*/ 2147483647 w 682"/>
                <a:gd name="T43" fmla="*/ 2147483647 h 409"/>
                <a:gd name="T44" fmla="*/ 2147483647 w 682"/>
                <a:gd name="T45" fmla="*/ 2147483647 h 409"/>
                <a:gd name="T46" fmla="*/ 2147483647 w 682"/>
                <a:gd name="T47" fmla="*/ 2147483647 h 409"/>
                <a:gd name="T48" fmla="*/ 2147483647 w 682"/>
                <a:gd name="T49" fmla="*/ 2147483647 h 409"/>
                <a:gd name="T50" fmla="*/ 2147483647 w 682"/>
                <a:gd name="T51" fmla="*/ 2147483647 h 409"/>
                <a:gd name="T52" fmla="*/ 2147483647 w 682"/>
                <a:gd name="T53" fmla="*/ 2147483647 h 409"/>
                <a:gd name="T54" fmla="*/ 2147483647 w 682"/>
                <a:gd name="T55" fmla="*/ 2147483647 h 409"/>
                <a:gd name="T56" fmla="*/ 2147483647 w 682"/>
                <a:gd name="T57" fmla="*/ 2147483647 h 409"/>
                <a:gd name="T58" fmla="*/ 2147483647 w 682"/>
                <a:gd name="T59" fmla="*/ 2147483647 h 409"/>
                <a:gd name="T60" fmla="*/ 0 w 682"/>
                <a:gd name="T61" fmla="*/ 2147483647 h 409"/>
                <a:gd name="T62" fmla="*/ 2147483647 w 682"/>
                <a:gd name="T63" fmla="*/ 2147483647 h 409"/>
                <a:gd name="T64" fmla="*/ 2147483647 w 682"/>
                <a:gd name="T65" fmla="*/ 2147483647 h 409"/>
                <a:gd name="T66" fmla="*/ 2147483647 w 682"/>
                <a:gd name="T67" fmla="*/ 2147483647 h 409"/>
                <a:gd name="T68" fmla="*/ 2147483647 w 682"/>
                <a:gd name="T69" fmla="*/ 2147483647 h 409"/>
                <a:gd name="T70" fmla="*/ 2147483647 w 682"/>
                <a:gd name="T71" fmla="*/ 2147483647 h 409"/>
                <a:gd name="T72" fmla="*/ 2147483647 w 682"/>
                <a:gd name="T73" fmla="*/ 2147483647 h 409"/>
                <a:gd name="T74" fmla="*/ 2147483647 w 682"/>
                <a:gd name="T75" fmla="*/ 2147483647 h 409"/>
                <a:gd name="T76" fmla="*/ 2147483647 w 682"/>
                <a:gd name="T77" fmla="*/ 2147483647 h 409"/>
                <a:gd name="T78" fmla="*/ 2147483647 w 682"/>
                <a:gd name="T79" fmla="*/ 2147483647 h 409"/>
                <a:gd name="T80" fmla="*/ 2147483647 w 682"/>
                <a:gd name="T81" fmla="*/ 2147483647 h 409"/>
                <a:gd name="T82" fmla="*/ 2147483647 w 682"/>
                <a:gd name="T83" fmla="*/ 2147483647 h 409"/>
                <a:gd name="T84" fmla="*/ 2147483647 w 682"/>
                <a:gd name="T85" fmla="*/ 2147483647 h 409"/>
                <a:gd name="T86" fmla="*/ 2147483647 w 682"/>
                <a:gd name="T87" fmla="*/ 2147483647 h 409"/>
                <a:gd name="T88" fmla="*/ 2147483647 w 682"/>
                <a:gd name="T89" fmla="*/ 2147483647 h 409"/>
                <a:gd name="T90" fmla="*/ 2147483647 w 682"/>
                <a:gd name="T91" fmla="*/ 2147483647 h 409"/>
                <a:gd name="T92" fmla="*/ 2147483647 w 682"/>
                <a:gd name="T93" fmla="*/ 2147483647 h 409"/>
                <a:gd name="T94" fmla="*/ 2147483647 w 682"/>
                <a:gd name="T95" fmla="*/ 2147483647 h 409"/>
                <a:gd name="T96" fmla="*/ 2147483647 w 682"/>
                <a:gd name="T97" fmla="*/ 2147483647 h 409"/>
                <a:gd name="T98" fmla="*/ 2147483647 w 682"/>
                <a:gd name="T99" fmla="*/ 2147483647 h 409"/>
                <a:gd name="T100" fmla="*/ 2147483647 w 682"/>
                <a:gd name="T101" fmla="*/ 2147483647 h 409"/>
                <a:gd name="T102" fmla="*/ 2147483647 w 682"/>
                <a:gd name="T103" fmla="*/ 2147483647 h 409"/>
                <a:gd name="T104" fmla="*/ 2147483647 w 682"/>
                <a:gd name="T105" fmla="*/ 2147483647 h 409"/>
                <a:gd name="T106" fmla="*/ 2147483647 w 682"/>
                <a:gd name="T107" fmla="*/ 2147483647 h 409"/>
                <a:gd name="T108" fmla="*/ 2147483647 w 682"/>
                <a:gd name="T109" fmla="*/ 2147483647 h 409"/>
                <a:gd name="T110" fmla="*/ 2147483647 w 682"/>
                <a:gd name="T111" fmla="*/ 2147483647 h 409"/>
                <a:gd name="T112" fmla="*/ 2147483647 w 682"/>
                <a:gd name="T113" fmla="*/ 2147483647 h 409"/>
                <a:gd name="T114" fmla="*/ 2147483647 w 682"/>
                <a:gd name="T115" fmla="*/ 2147483647 h 409"/>
                <a:gd name="T116" fmla="*/ 2147483647 w 682"/>
                <a:gd name="T117" fmla="*/ 2147483647 h 409"/>
                <a:gd name="T118" fmla="*/ 2147483647 w 682"/>
                <a:gd name="T119" fmla="*/ 2147483647 h 409"/>
                <a:gd name="T120" fmla="*/ 2147483647 w 682"/>
                <a:gd name="T121" fmla="*/ 2147483647 h 409"/>
                <a:gd name="T122" fmla="*/ 2147483647 w 682"/>
                <a:gd name="T123" fmla="*/ 2147483647 h 409"/>
                <a:gd name="T124" fmla="*/ 2147483647 w 682"/>
                <a:gd name="T125" fmla="*/ 2147483647 h 40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682"/>
                <a:gd name="T190" fmla="*/ 0 h 409"/>
                <a:gd name="T191" fmla="*/ 682 w 682"/>
                <a:gd name="T192" fmla="*/ 409 h 40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682" h="409">
                  <a:moveTo>
                    <a:pt x="669" y="321"/>
                  </a:moveTo>
                  <a:lnTo>
                    <a:pt x="669" y="321"/>
                  </a:lnTo>
                  <a:lnTo>
                    <a:pt x="668" y="320"/>
                  </a:lnTo>
                  <a:lnTo>
                    <a:pt x="666" y="319"/>
                  </a:lnTo>
                  <a:lnTo>
                    <a:pt x="664" y="320"/>
                  </a:lnTo>
                  <a:lnTo>
                    <a:pt x="663" y="321"/>
                  </a:lnTo>
                  <a:lnTo>
                    <a:pt x="663" y="320"/>
                  </a:lnTo>
                  <a:lnTo>
                    <a:pt x="662" y="319"/>
                  </a:lnTo>
                  <a:lnTo>
                    <a:pt x="661" y="319"/>
                  </a:lnTo>
                  <a:lnTo>
                    <a:pt x="660" y="318"/>
                  </a:lnTo>
                  <a:lnTo>
                    <a:pt x="659" y="319"/>
                  </a:lnTo>
                  <a:lnTo>
                    <a:pt x="658" y="319"/>
                  </a:lnTo>
                  <a:lnTo>
                    <a:pt x="658" y="318"/>
                  </a:lnTo>
                  <a:lnTo>
                    <a:pt x="656" y="318"/>
                  </a:lnTo>
                  <a:lnTo>
                    <a:pt x="656" y="319"/>
                  </a:lnTo>
                  <a:lnTo>
                    <a:pt x="655" y="319"/>
                  </a:lnTo>
                  <a:lnTo>
                    <a:pt x="654" y="316"/>
                  </a:lnTo>
                  <a:lnTo>
                    <a:pt x="653" y="316"/>
                  </a:lnTo>
                  <a:lnTo>
                    <a:pt x="652" y="316"/>
                  </a:lnTo>
                  <a:lnTo>
                    <a:pt x="650" y="316"/>
                  </a:lnTo>
                  <a:lnTo>
                    <a:pt x="649" y="317"/>
                  </a:lnTo>
                  <a:lnTo>
                    <a:pt x="648" y="316"/>
                  </a:lnTo>
                  <a:lnTo>
                    <a:pt x="647" y="314"/>
                  </a:lnTo>
                  <a:lnTo>
                    <a:pt x="646" y="313"/>
                  </a:lnTo>
                  <a:lnTo>
                    <a:pt x="646" y="312"/>
                  </a:lnTo>
                  <a:lnTo>
                    <a:pt x="645" y="311"/>
                  </a:lnTo>
                  <a:lnTo>
                    <a:pt x="644" y="311"/>
                  </a:lnTo>
                  <a:lnTo>
                    <a:pt x="644" y="309"/>
                  </a:lnTo>
                  <a:lnTo>
                    <a:pt x="644" y="308"/>
                  </a:lnTo>
                  <a:lnTo>
                    <a:pt x="644" y="307"/>
                  </a:lnTo>
                  <a:lnTo>
                    <a:pt x="644" y="305"/>
                  </a:lnTo>
                  <a:lnTo>
                    <a:pt x="645" y="304"/>
                  </a:lnTo>
                  <a:lnTo>
                    <a:pt x="645" y="303"/>
                  </a:lnTo>
                  <a:lnTo>
                    <a:pt x="644" y="302"/>
                  </a:lnTo>
                  <a:lnTo>
                    <a:pt x="642" y="301"/>
                  </a:lnTo>
                  <a:lnTo>
                    <a:pt x="641" y="300"/>
                  </a:lnTo>
                  <a:lnTo>
                    <a:pt x="640" y="298"/>
                  </a:lnTo>
                  <a:lnTo>
                    <a:pt x="639" y="297"/>
                  </a:lnTo>
                  <a:lnTo>
                    <a:pt x="638" y="295"/>
                  </a:lnTo>
                  <a:lnTo>
                    <a:pt x="636" y="294"/>
                  </a:lnTo>
                  <a:lnTo>
                    <a:pt x="635" y="293"/>
                  </a:lnTo>
                  <a:lnTo>
                    <a:pt x="634" y="292"/>
                  </a:lnTo>
                  <a:lnTo>
                    <a:pt x="632" y="291"/>
                  </a:lnTo>
                  <a:lnTo>
                    <a:pt x="632" y="290"/>
                  </a:lnTo>
                  <a:lnTo>
                    <a:pt x="631" y="289"/>
                  </a:lnTo>
                  <a:lnTo>
                    <a:pt x="630" y="289"/>
                  </a:lnTo>
                  <a:lnTo>
                    <a:pt x="629" y="289"/>
                  </a:lnTo>
                  <a:lnTo>
                    <a:pt x="629" y="290"/>
                  </a:lnTo>
                  <a:lnTo>
                    <a:pt x="627" y="290"/>
                  </a:lnTo>
                  <a:lnTo>
                    <a:pt x="626" y="291"/>
                  </a:lnTo>
                  <a:lnTo>
                    <a:pt x="623" y="290"/>
                  </a:lnTo>
                  <a:lnTo>
                    <a:pt x="623" y="289"/>
                  </a:lnTo>
                  <a:lnTo>
                    <a:pt x="622" y="289"/>
                  </a:lnTo>
                  <a:lnTo>
                    <a:pt x="621" y="289"/>
                  </a:lnTo>
                  <a:lnTo>
                    <a:pt x="621" y="288"/>
                  </a:lnTo>
                  <a:lnTo>
                    <a:pt x="620" y="287"/>
                  </a:lnTo>
                  <a:lnTo>
                    <a:pt x="619" y="287"/>
                  </a:lnTo>
                  <a:lnTo>
                    <a:pt x="618" y="287"/>
                  </a:lnTo>
                  <a:lnTo>
                    <a:pt x="617" y="287"/>
                  </a:lnTo>
                  <a:lnTo>
                    <a:pt x="616" y="287"/>
                  </a:lnTo>
                  <a:lnTo>
                    <a:pt x="616" y="286"/>
                  </a:lnTo>
                  <a:lnTo>
                    <a:pt x="615" y="286"/>
                  </a:lnTo>
                  <a:lnTo>
                    <a:pt x="614" y="285"/>
                  </a:lnTo>
                  <a:lnTo>
                    <a:pt x="613" y="286"/>
                  </a:lnTo>
                  <a:lnTo>
                    <a:pt x="612" y="286"/>
                  </a:lnTo>
                  <a:lnTo>
                    <a:pt x="611" y="286"/>
                  </a:lnTo>
                  <a:lnTo>
                    <a:pt x="611" y="287"/>
                  </a:lnTo>
                  <a:lnTo>
                    <a:pt x="610" y="286"/>
                  </a:lnTo>
                  <a:lnTo>
                    <a:pt x="609" y="285"/>
                  </a:lnTo>
                  <a:lnTo>
                    <a:pt x="608" y="284"/>
                  </a:lnTo>
                  <a:lnTo>
                    <a:pt x="606" y="283"/>
                  </a:lnTo>
                  <a:lnTo>
                    <a:pt x="603" y="282"/>
                  </a:lnTo>
                  <a:lnTo>
                    <a:pt x="602" y="281"/>
                  </a:lnTo>
                  <a:lnTo>
                    <a:pt x="601" y="281"/>
                  </a:lnTo>
                  <a:lnTo>
                    <a:pt x="596" y="282"/>
                  </a:lnTo>
                  <a:lnTo>
                    <a:pt x="594" y="283"/>
                  </a:lnTo>
                  <a:lnTo>
                    <a:pt x="593" y="284"/>
                  </a:lnTo>
                  <a:lnTo>
                    <a:pt x="592" y="285"/>
                  </a:lnTo>
                  <a:lnTo>
                    <a:pt x="591" y="285"/>
                  </a:lnTo>
                  <a:lnTo>
                    <a:pt x="590" y="286"/>
                  </a:lnTo>
                  <a:lnTo>
                    <a:pt x="589" y="285"/>
                  </a:lnTo>
                  <a:lnTo>
                    <a:pt x="588" y="286"/>
                  </a:lnTo>
                  <a:lnTo>
                    <a:pt x="587" y="286"/>
                  </a:lnTo>
                  <a:lnTo>
                    <a:pt x="586" y="285"/>
                  </a:lnTo>
                  <a:lnTo>
                    <a:pt x="586" y="286"/>
                  </a:lnTo>
                  <a:lnTo>
                    <a:pt x="586" y="287"/>
                  </a:lnTo>
                  <a:lnTo>
                    <a:pt x="586" y="288"/>
                  </a:lnTo>
                  <a:lnTo>
                    <a:pt x="585" y="288"/>
                  </a:lnTo>
                  <a:lnTo>
                    <a:pt x="584" y="288"/>
                  </a:lnTo>
                  <a:lnTo>
                    <a:pt x="583" y="287"/>
                  </a:lnTo>
                  <a:lnTo>
                    <a:pt x="582" y="287"/>
                  </a:lnTo>
                  <a:lnTo>
                    <a:pt x="582" y="289"/>
                  </a:lnTo>
                  <a:lnTo>
                    <a:pt x="583" y="290"/>
                  </a:lnTo>
                  <a:lnTo>
                    <a:pt x="582" y="291"/>
                  </a:lnTo>
                  <a:lnTo>
                    <a:pt x="580" y="291"/>
                  </a:lnTo>
                  <a:lnTo>
                    <a:pt x="580" y="290"/>
                  </a:lnTo>
                  <a:lnTo>
                    <a:pt x="579" y="290"/>
                  </a:lnTo>
                  <a:lnTo>
                    <a:pt x="579" y="291"/>
                  </a:lnTo>
                  <a:lnTo>
                    <a:pt x="578" y="292"/>
                  </a:lnTo>
                  <a:lnTo>
                    <a:pt x="577" y="291"/>
                  </a:lnTo>
                  <a:lnTo>
                    <a:pt x="576" y="291"/>
                  </a:lnTo>
                  <a:lnTo>
                    <a:pt x="575" y="293"/>
                  </a:lnTo>
                  <a:lnTo>
                    <a:pt x="574" y="293"/>
                  </a:lnTo>
                  <a:lnTo>
                    <a:pt x="572" y="293"/>
                  </a:lnTo>
                  <a:lnTo>
                    <a:pt x="571" y="295"/>
                  </a:lnTo>
                  <a:lnTo>
                    <a:pt x="570" y="295"/>
                  </a:lnTo>
                  <a:lnTo>
                    <a:pt x="569" y="295"/>
                  </a:lnTo>
                  <a:lnTo>
                    <a:pt x="568" y="295"/>
                  </a:lnTo>
                  <a:lnTo>
                    <a:pt x="568" y="294"/>
                  </a:lnTo>
                  <a:lnTo>
                    <a:pt x="567" y="294"/>
                  </a:lnTo>
                  <a:lnTo>
                    <a:pt x="567" y="293"/>
                  </a:lnTo>
                  <a:lnTo>
                    <a:pt x="567" y="292"/>
                  </a:lnTo>
                  <a:lnTo>
                    <a:pt x="565" y="291"/>
                  </a:lnTo>
                  <a:lnTo>
                    <a:pt x="564" y="291"/>
                  </a:lnTo>
                  <a:lnTo>
                    <a:pt x="564" y="290"/>
                  </a:lnTo>
                  <a:lnTo>
                    <a:pt x="562" y="289"/>
                  </a:lnTo>
                  <a:lnTo>
                    <a:pt x="561" y="289"/>
                  </a:lnTo>
                  <a:lnTo>
                    <a:pt x="560" y="289"/>
                  </a:lnTo>
                  <a:lnTo>
                    <a:pt x="559" y="289"/>
                  </a:lnTo>
                  <a:lnTo>
                    <a:pt x="558" y="290"/>
                  </a:lnTo>
                  <a:lnTo>
                    <a:pt x="556" y="290"/>
                  </a:lnTo>
                  <a:lnTo>
                    <a:pt x="555" y="293"/>
                  </a:lnTo>
                  <a:lnTo>
                    <a:pt x="555" y="296"/>
                  </a:lnTo>
                  <a:lnTo>
                    <a:pt x="555" y="297"/>
                  </a:lnTo>
                  <a:lnTo>
                    <a:pt x="555" y="298"/>
                  </a:lnTo>
                  <a:lnTo>
                    <a:pt x="555" y="299"/>
                  </a:lnTo>
                  <a:lnTo>
                    <a:pt x="555" y="300"/>
                  </a:lnTo>
                  <a:lnTo>
                    <a:pt x="555" y="301"/>
                  </a:lnTo>
                  <a:lnTo>
                    <a:pt x="554" y="301"/>
                  </a:lnTo>
                  <a:lnTo>
                    <a:pt x="554" y="302"/>
                  </a:lnTo>
                  <a:lnTo>
                    <a:pt x="553" y="303"/>
                  </a:lnTo>
                  <a:lnTo>
                    <a:pt x="552" y="304"/>
                  </a:lnTo>
                  <a:lnTo>
                    <a:pt x="552" y="305"/>
                  </a:lnTo>
                  <a:lnTo>
                    <a:pt x="552" y="307"/>
                  </a:lnTo>
                  <a:lnTo>
                    <a:pt x="551" y="308"/>
                  </a:lnTo>
                  <a:lnTo>
                    <a:pt x="550" y="308"/>
                  </a:lnTo>
                  <a:lnTo>
                    <a:pt x="550" y="309"/>
                  </a:lnTo>
                  <a:lnTo>
                    <a:pt x="548" y="312"/>
                  </a:lnTo>
                  <a:lnTo>
                    <a:pt x="549" y="313"/>
                  </a:lnTo>
                  <a:lnTo>
                    <a:pt x="550" y="313"/>
                  </a:lnTo>
                  <a:lnTo>
                    <a:pt x="551" y="313"/>
                  </a:lnTo>
                  <a:lnTo>
                    <a:pt x="552" y="314"/>
                  </a:lnTo>
                  <a:lnTo>
                    <a:pt x="552" y="313"/>
                  </a:lnTo>
                  <a:lnTo>
                    <a:pt x="553" y="314"/>
                  </a:lnTo>
                  <a:lnTo>
                    <a:pt x="552" y="314"/>
                  </a:lnTo>
                  <a:lnTo>
                    <a:pt x="552" y="315"/>
                  </a:lnTo>
                  <a:lnTo>
                    <a:pt x="553" y="316"/>
                  </a:lnTo>
                  <a:lnTo>
                    <a:pt x="553" y="317"/>
                  </a:lnTo>
                  <a:lnTo>
                    <a:pt x="552" y="317"/>
                  </a:lnTo>
                  <a:lnTo>
                    <a:pt x="551" y="317"/>
                  </a:lnTo>
                  <a:lnTo>
                    <a:pt x="550" y="318"/>
                  </a:lnTo>
                  <a:lnTo>
                    <a:pt x="549" y="319"/>
                  </a:lnTo>
                  <a:lnTo>
                    <a:pt x="549" y="320"/>
                  </a:lnTo>
                  <a:lnTo>
                    <a:pt x="550" y="320"/>
                  </a:lnTo>
                  <a:lnTo>
                    <a:pt x="551" y="320"/>
                  </a:lnTo>
                  <a:lnTo>
                    <a:pt x="552" y="321"/>
                  </a:lnTo>
                  <a:lnTo>
                    <a:pt x="551" y="321"/>
                  </a:lnTo>
                  <a:lnTo>
                    <a:pt x="552" y="323"/>
                  </a:lnTo>
                  <a:lnTo>
                    <a:pt x="551" y="323"/>
                  </a:lnTo>
                  <a:lnTo>
                    <a:pt x="549" y="323"/>
                  </a:lnTo>
                  <a:lnTo>
                    <a:pt x="549" y="324"/>
                  </a:lnTo>
                  <a:lnTo>
                    <a:pt x="548" y="324"/>
                  </a:lnTo>
                  <a:lnTo>
                    <a:pt x="548" y="325"/>
                  </a:lnTo>
                  <a:lnTo>
                    <a:pt x="547" y="325"/>
                  </a:lnTo>
                  <a:lnTo>
                    <a:pt x="545" y="326"/>
                  </a:lnTo>
                  <a:lnTo>
                    <a:pt x="545" y="325"/>
                  </a:lnTo>
                  <a:lnTo>
                    <a:pt x="544" y="325"/>
                  </a:lnTo>
                  <a:lnTo>
                    <a:pt x="543" y="325"/>
                  </a:lnTo>
                  <a:lnTo>
                    <a:pt x="543" y="324"/>
                  </a:lnTo>
                  <a:lnTo>
                    <a:pt x="542" y="324"/>
                  </a:lnTo>
                  <a:lnTo>
                    <a:pt x="541" y="324"/>
                  </a:lnTo>
                  <a:lnTo>
                    <a:pt x="540" y="323"/>
                  </a:lnTo>
                  <a:lnTo>
                    <a:pt x="539" y="323"/>
                  </a:lnTo>
                  <a:lnTo>
                    <a:pt x="538" y="323"/>
                  </a:lnTo>
                  <a:lnTo>
                    <a:pt x="537" y="323"/>
                  </a:lnTo>
                  <a:lnTo>
                    <a:pt x="536" y="323"/>
                  </a:lnTo>
                  <a:lnTo>
                    <a:pt x="535" y="323"/>
                  </a:lnTo>
                  <a:lnTo>
                    <a:pt x="534" y="325"/>
                  </a:lnTo>
                  <a:lnTo>
                    <a:pt x="532" y="326"/>
                  </a:lnTo>
                  <a:lnTo>
                    <a:pt x="531" y="327"/>
                  </a:lnTo>
                  <a:lnTo>
                    <a:pt x="530" y="328"/>
                  </a:lnTo>
                  <a:lnTo>
                    <a:pt x="528" y="329"/>
                  </a:lnTo>
                  <a:lnTo>
                    <a:pt x="527" y="329"/>
                  </a:lnTo>
                  <a:lnTo>
                    <a:pt x="527" y="330"/>
                  </a:lnTo>
                  <a:lnTo>
                    <a:pt x="525" y="329"/>
                  </a:lnTo>
                  <a:lnTo>
                    <a:pt x="523" y="330"/>
                  </a:lnTo>
                  <a:lnTo>
                    <a:pt x="522" y="329"/>
                  </a:lnTo>
                  <a:lnTo>
                    <a:pt x="521" y="329"/>
                  </a:lnTo>
                  <a:lnTo>
                    <a:pt x="520" y="329"/>
                  </a:lnTo>
                  <a:lnTo>
                    <a:pt x="520" y="328"/>
                  </a:lnTo>
                  <a:lnTo>
                    <a:pt x="519" y="328"/>
                  </a:lnTo>
                  <a:lnTo>
                    <a:pt x="517" y="328"/>
                  </a:lnTo>
                  <a:lnTo>
                    <a:pt x="517" y="330"/>
                  </a:lnTo>
                  <a:lnTo>
                    <a:pt x="516" y="330"/>
                  </a:lnTo>
                  <a:lnTo>
                    <a:pt x="515" y="330"/>
                  </a:lnTo>
                  <a:lnTo>
                    <a:pt x="514" y="330"/>
                  </a:lnTo>
                  <a:lnTo>
                    <a:pt x="512" y="330"/>
                  </a:lnTo>
                  <a:lnTo>
                    <a:pt x="511" y="331"/>
                  </a:lnTo>
                  <a:lnTo>
                    <a:pt x="510" y="332"/>
                  </a:lnTo>
                  <a:lnTo>
                    <a:pt x="509" y="332"/>
                  </a:lnTo>
                  <a:lnTo>
                    <a:pt x="508" y="332"/>
                  </a:lnTo>
                  <a:lnTo>
                    <a:pt x="507" y="332"/>
                  </a:lnTo>
                  <a:lnTo>
                    <a:pt x="506" y="333"/>
                  </a:lnTo>
                  <a:lnTo>
                    <a:pt x="505" y="334"/>
                  </a:lnTo>
                  <a:lnTo>
                    <a:pt x="503" y="334"/>
                  </a:lnTo>
                  <a:lnTo>
                    <a:pt x="501" y="333"/>
                  </a:lnTo>
                  <a:lnTo>
                    <a:pt x="500" y="334"/>
                  </a:lnTo>
                  <a:lnTo>
                    <a:pt x="499" y="335"/>
                  </a:lnTo>
                  <a:lnTo>
                    <a:pt x="497" y="335"/>
                  </a:lnTo>
                  <a:lnTo>
                    <a:pt x="496" y="335"/>
                  </a:lnTo>
                  <a:lnTo>
                    <a:pt x="494" y="335"/>
                  </a:lnTo>
                  <a:lnTo>
                    <a:pt x="493" y="334"/>
                  </a:lnTo>
                  <a:lnTo>
                    <a:pt x="492" y="334"/>
                  </a:lnTo>
                  <a:lnTo>
                    <a:pt x="491" y="334"/>
                  </a:lnTo>
                  <a:lnTo>
                    <a:pt x="488" y="333"/>
                  </a:lnTo>
                  <a:lnTo>
                    <a:pt x="487" y="334"/>
                  </a:lnTo>
                  <a:lnTo>
                    <a:pt x="487" y="336"/>
                  </a:lnTo>
                  <a:lnTo>
                    <a:pt x="487" y="337"/>
                  </a:lnTo>
                  <a:lnTo>
                    <a:pt x="486" y="338"/>
                  </a:lnTo>
                  <a:lnTo>
                    <a:pt x="485" y="339"/>
                  </a:lnTo>
                  <a:lnTo>
                    <a:pt x="484" y="339"/>
                  </a:lnTo>
                  <a:lnTo>
                    <a:pt x="484" y="340"/>
                  </a:lnTo>
                  <a:lnTo>
                    <a:pt x="484" y="341"/>
                  </a:lnTo>
                  <a:lnTo>
                    <a:pt x="482" y="341"/>
                  </a:lnTo>
                  <a:lnTo>
                    <a:pt x="479" y="339"/>
                  </a:lnTo>
                  <a:lnTo>
                    <a:pt x="478" y="339"/>
                  </a:lnTo>
                  <a:lnTo>
                    <a:pt x="477" y="339"/>
                  </a:lnTo>
                  <a:lnTo>
                    <a:pt x="477" y="340"/>
                  </a:lnTo>
                  <a:lnTo>
                    <a:pt x="476" y="340"/>
                  </a:lnTo>
                  <a:lnTo>
                    <a:pt x="475" y="339"/>
                  </a:lnTo>
                  <a:lnTo>
                    <a:pt x="474" y="339"/>
                  </a:lnTo>
                  <a:lnTo>
                    <a:pt x="473" y="339"/>
                  </a:lnTo>
                  <a:lnTo>
                    <a:pt x="472" y="339"/>
                  </a:lnTo>
                  <a:lnTo>
                    <a:pt x="471" y="339"/>
                  </a:lnTo>
                  <a:lnTo>
                    <a:pt x="470" y="339"/>
                  </a:lnTo>
                  <a:lnTo>
                    <a:pt x="467" y="340"/>
                  </a:lnTo>
                  <a:lnTo>
                    <a:pt x="467" y="341"/>
                  </a:lnTo>
                  <a:lnTo>
                    <a:pt x="466" y="341"/>
                  </a:lnTo>
                  <a:lnTo>
                    <a:pt x="466" y="342"/>
                  </a:lnTo>
                  <a:lnTo>
                    <a:pt x="467" y="342"/>
                  </a:lnTo>
                  <a:lnTo>
                    <a:pt x="467" y="343"/>
                  </a:lnTo>
                  <a:lnTo>
                    <a:pt x="466" y="343"/>
                  </a:lnTo>
                  <a:lnTo>
                    <a:pt x="465" y="343"/>
                  </a:lnTo>
                  <a:lnTo>
                    <a:pt x="465" y="342"/>
                  </a:lnTo>
                  <a:lnTo>
                    <a:pt x="463" y="341"/>
                  </a:lnTo>
                  <a:lnTo>
                    <a:pt x="462" y="341"/>
                  </a:lnTo>
                  <a:lnTo>
                    <a:pt x="461" y="341"/>
                  </a:lnTo>
                  <a:lnTo>
                    <a:pt x="461" y="340"/>
                  </a:lnTo>
                  <a:lnTo>
                    <a:pt x="460" y="339"/>
                  </a:lnTo>
                  <a:lnTo>
                    <a:pt x="459" y="338"/>
                  </a:lnTo>
                  <a:lnTo>
                    <a:pt x="458" y="338"/>
                  </a:lnTo>
                  <a:lnTo>
                    <a:pt x="458" y="339"/>
                  </a:lnTo>
                  <a:lnTo>
                    <a:pt x="457" y="339"/>
                  </a:lnTo>
                  <a:lnTo>
                    <a:pt x="456" y="340"/>
                  </a:lnTo>
                  <a:lnTo>
                    <a:pt x="456" y="339"/>
                  </a:lnTo>
                  <a:lnTo>
                    <a:pt x="456" y="338"/>
                  </a:lnTo>
                  <a:lnTo>
                    <a:pt x="455" y="336"/>
                  </a:lnTo>
                  <a:lnTo>
                    <a:pt x="454" y="335"/>
                  </a:lnTo>
                  <a:lnTo>
                    <a:pt x="453" y="335"/>
                  </a:lnTo>
                  <a:lnTo>
                    <a:pt x="451" y="335"/>
                  </a:lnTo>
                  <a:lnTo>
                    <a:pt x="450" y="335"/>
                  </a:lnTo>
                  <a:lnTo>
                    <a:pt x="448" y="334"/>
                  </a:lnTo>
                  <a:lnTo>
                    <a:pt x="446" y="335"/>
                  </a:lnTo>
                  <a:lnTo>
                    <a:pt x="445" y="335"/>
                  </a:lnTo>
                  <a:lnTo>
                    <a:pt x="444" y="335"/>
                  </a:lnTo>
                  <a:lnTo>
                    <a:pt x="443" y="336"/>
                  </a:lnTo>
                  <a:lnTo>
                    <a:pt x="442" y="336"/>
                  </a:lnTo>
                  <a:lnTo>
                    <a:pt x="442" y="337"/>
                  </a:lnTo>
                  <a:lnTo>
                    <a:pt x="440" y="338"/>
                  </a:lnTo>
                  <a:lnTo>
                    <a:pt x="440" y="339"/>
                  </a:lnTo>
                  <a:lnTo>
                    <a:pt x="439" y="340"/>
                  </a:lnTo>
                  <a:lnTo>
                    <a:pt x="438" y="339"/>
                  </a:lnTo>
                  <a:lnTo>
                    <a:pt x="438" y="338"/>
                  </a:lnTo>
                  <a:lnTo>
                    <a:pt x="438" y="337"/>
                  </a:lnTo>
                  <a:lnTo>
                    <a:pt x="438" y="336"/>
                  </a:lnTo>
                  <a:lnTo>
                    <a:pt x="437" y="335"/>
                  </a:lnTo>
                  <a:lnTo>
                    <a:pt x="437" y="334"/>
                  </a:lnTo>
                  <a:lnTo>
                    <a:pt x="436" y="334"/>
                  </a:lnTo>
                  <a:lnTo>
                    <a:pt x="435" y="333"/>
                  </a:lnTo>
                  <a:lnTo>
                    <a:pt x="434" y="334"/>
                  </a:lnTo>
                  <a:lnTo>
                    <a:pt x="432" y="334"/>
                  </a:lnTo>
                  <a:lnTo>
                    <a:pt x="431" y="334"/>
                  </a:lnTo>
                  <a:lnTo>
                    <a:pt x="430" y="334"/>
                  </a:lnTo>
                  <a:lnTo>
                    <a:pt x="431" y="334"/>
                  </a:lnTo>
                  <a:lnTo>
                    <a:pt x="431" y="332"/>
                  </a:lnTo>
                  <a:lnTo>
                    <a:pt x="431" y="331"/>
                  </a:lnTo>
                  <a:lnTo>
                    <a:pt x="430" y="331"/>
                  </a:lnTo>
                  <a:lnTo>
                    <a:pt x="429" y="330"/>
                  </a:lnTo>
                  <a:lnTo>
                    <a:pt x="428" y="330"/>
                  </a:lnTo>
                  <a:lnTo>
                    <a:pt x="427" y="330"/>
                  </a:lnTo>
                  <a:lnTo>
                    <a:pt x="426" y="331"/>
                  </a:lnTo>
                  <a:lnTo>
                    <a:pt x="425" y="332"/>
                  </a:lnTo>
                  <a:lnTo>
                    <a:pt x="424" y="332"/>
                  </a:lnTo>
                  <a:lnTo>
                    <a:pt x="423" y="333"/>
                  </a:lnTo>
                  <a:lnTo>
                    <a:pt x="423" y="334"/>
                  </a:lnTo>
                  <a:lnTo>
                    <a:pt x="422" y="335"/>
                  </a:lnTo>
                  <a:lnTo>
                    <a:pt x="420" y="336"/>
                  </a:lnTo>
                  <a:lnTo>
                    <a:pt x="419" y="337"/>
                  </a:lnTo>
                  <a:lnTo>
                    <a:pt x="420" y="338"/>
                  </a:lnTo>
                  <a:lnTo>
                    <a:pt x="420" y="339"/>
                  </a:lnTo>
                  <a:lnTo>
                    <a:pt x="419" y="340"/>
                  </a:lnTo>
                  <a:lnTo>
                    <a:pt x="418" y="340"/>
                  </a:lnTo>
                  <a:lnTo>
                    <a:pt x="417" y="338"/>
                  </a:lnTo>
                  <a:lnTo>
                    <a:pt x="416" y="337"/>
                  </a:lnTo>
                  <a:lnTo>
                    <a:pt x="415" y="336"/>
                  </a:lnTo>
                  <a:lnTo>
                    <a:pt x="414" y="335"/>
                  </a:lnTo>
                  <a:lnTo>
                    <a:pt x="412" y="335"/>
                  </a:lnTo>
                  <a:lnTo>
                    <a:pt x="411" y="335"/>
                  </a:lnTo>
                  <a:lnTo>
                    <a:pt x="410" y="335"/>
                  </a:lnTo>
                  <a:lnTo>
                    <a:pt x="408" y="335"/>
                  </a:lnTo>
                  <a:lnTo>
                    <a:pt x="407" y="335"/>
                  </a:lnTo>
                  <a:lnTo>
                    <a:pt x="404" y="333"/>
                  </a:lnTo>
                  <a:lnTo>
                    <a:pt x="403" y="333"/>
                  </a:lnTo>
                  <a:lnTo>
                    <a:pt x="403" y="334"/>
                  </a:lnTo>
                  <a:lnTo>
                    <a:pt x="403" y="335"/>
                  </a:lnTo>
                  <a:lnTo>
                    <a:pt x="402" y="335"/>
                  </a:lnTo>
                  <a:lnTo>
                    <a:pt x="401" y="335"/>
                  </a:lnTo>
                  <a:lnTo>
                    <a:pt x="400" y="334"/>
                  </a:lnTo>
                  <a:lnTo>
                    <a:pt x="398" y="333"/>
                  </a:lnTo>
                  <a:lnTo>
                    <a:pt x="397" y="334"/>
                  </a:lnTo>
                  <a:lnTo>
                    <a:pt x="396" y="334"/>
                  </a:lnTo>
                  <a:lnTo>
                    <a:pt x="393" y="334"/>
                  </a:lnTo>
                  <a:lnTo>
                    <a:pt x="392" y="334"/>
                  </a:lnTo>
                  <a:lnTo>
                    <a:pt x="392" y="335"/>
                  </a:lnTo>
                  <a:lnTo>
                    <a:pt x="392" y="336"/>
                  </a:lnTo>
                  <a:lnTo>
                    <a:pt x="391" y="336"/>
                  </a:lnTo>
                  <a:lnTo>
                    <a:pt x="391" y="337"/>
                  </a:lnTo>
                  <a:lnTo>
                    <a:pt x="391" y="338"/>
                  </a:lnTo>
                  <a:lnTo>
                    <a:pt x="391" y="339"/>
                  </a:lnTo>
                  <a:lnTo>
                    <a:pt x="391" y="341"/>
                  </a:lnTo>
                  <a:lnTo>
                    <a:pt x="391" y="343"/>
                  </a:lnTo>
                  <a:lnTo>
                    <a:pt x="391" y="344"/>
                  </a:lnTo>
                  <a:lnTo>
                    <a:pt x="389" y="344"/>
                  </a:lnTo>
                  <a:lnTo>
                    <a:pt x="389" y="345"/>
                  </a:lnTo>
                  <a:lnTo>
                    <a:pt x="390" y="345"/>
                  </a:lnTo>
                  <a:lnTo>
                    <a:pt x="391" y="346"/>
                  </a:lnTo>
                  <a:lnTo>
                    <a:pt x="390" y="348"/>
                  </a:lnTo>
                  <a:lnTo>
                    <a:pt x="389" y="349"/>
                  </a:lnTo>
                  <a:lnTo>
                    <a:pt x="388" y="350"/>
                  </a:lnTo>
                  <a:lnTo>
                    <a:pt x="388" y="351"/>
                  </a:lnTo>
                  <a:lnTo>
                    <a:pt x="387" y="351"/>
                  </a:lnTo>
                  <a:lnTo>
                    <a:pt x="386" y="351"/>
                  </a:lnTo>
                  <a:lnTo>
                    <a:pt x="385" y="351"/>
                  </a:lnTo>
                  <a:lnTo>
                    <a:pt x="384" y="351"/>
                  </a:lnTo>
                  <a:lnTo>
                    <a:pt x="383" y="351"/>
                  </a:lnTo>
                  <a:lnTo>
                    <a:pt x="383" y="352"/>
                  </a:lnTo>
                  <a:lnTo>
                    <a:pt x="382" y="353"/>
                  </a:lnTo>
                  <a:lnTo>
                    <a:pt x="382" y="352"/>
                  </a:lnTo>
                  <a:lnTo>
                    <a:pt x="380" y="350"/>
                  </a:lnTo>
                  <a:lnTo>
                    <a:pt x="379" y="351"/>
                  </a:lnTo>
                  <a:lnTo>
                    <a:pt x="378" y="351"/>
                  </a:lnTo>
                  <a:lnTo>
                    <a:pt x="376" y="350"/>
                  </a:lnTo>
                  <a:lnTo>
                    <a:pt x="373" y="347"/>
                  </a:lnTo>
                  <a:lnTo>
                    <a:pt x="372" y="347"/>
                  </a:lnTo>
                  <a:lnTo>
                    <a:pt x="370" y="346"/>
                  </a:lnTo>
                  <a:lnTo>
                    <a:pt x="368" y="346"/>
                  </a:lnTo>
                  <a:lnTo>
                    <a:pt x="367" y="346"/>
                  </a:lnTo>
                  <a:lnTo>
                    <a:pt x="365" y="348"/>
                  </a:lnTo>
                  <a:lnTo>
                    <a:pt x="365" y="350"/>
                  </a:lnTo>
                  <a:lnTo>
                    <a:pt x="366" y="351"/>
                  </a:lnTo>
                  <a:lnTo>
                    <a:pt x="366" y="352"/>
                  </a:lnTo>
                  <a:lnTo>
                    <a:pt x="365" y="353"/>
                  </a:lnTo>
                  <a:lnTo>
                    <a:pt x="364" y="354"/>
                  </a:lnTo>
                  <a:lnTo>
                    <a:pt x="365" y="355"/>
                  </a:lnTo>
                  <a:lnTo>
                    <a:pt x="365" y="356"/>
                  </a:lnTo>
                  <a:lnTo>
                    <a:pt x="364" y="356"/>
                  </a:lnTo>
                  <a:lnTo>
                    <a:pt x="363" y="356"/>
                  </a:lnTo>
                  <a:lnTo>
                    <a:pt x="359" y="354"/>
                  </a:lnTo>
                  <a:lnTo>
                    <a:pt x="358" y="355"/>
                  </a:lnTo>
                  <a:lnTo>
                    <a:pt x="357" y="356"/>
                  </a:lnTo>
                  <a:lnTo>
                    <a:pt x="357" y="357"/>
                  </a:lnTo>
                  <a:lnTo>
                    <a:pt x="357" y="359"/>
                  </a:lnTo>
                  <a:lnTo>
                    <a:pt x="356" y="360"/>
                  </a:lnTo>
                  <a:lnTo>
                    <a:pt x="356" y="361"/>
                  </a:lnTo>
                  <a:lnTo>
                    <a:pt x="355" y="364"/>
                  </a:lnTo>
                  <a:lnTo>
                    <a:pt x="356" y="365"/>
                  </a:lnTo>
                  <a:lnTo>
                    <a:pt x="355" y="366"/>
                  </a:lnTo>
                  <a:lnTo>
                    <a:pt x="355" y="367"/>
                  </a:lnTo>
                  <a:lnTo>
                    <a:pt x="355" y="369"/>
                  </a:lnTo>
                  <a:lnTo>
                    <a:pt x="354" y="372"/>
                  </a:lnTo>
                  <a:lnTo>
                    <a:pt x="354" y="373"/>
                  </a:lnTo>
                  <a:lnTo>
                    <a:pt x="353" y="373"/>
                  </a:lnTo>
                  <a:lnTo>
                    <a:pt x="352" y="373"/>
                  </a:lnTo>
                  <a:lnTo>
                    <a:pt x="351" y="374"/>
                  </a:lnTo>
                  <a:lnTo>
                    <a:pt x="350" y="375"/>
                  </a:lnTo>
                  <a:lnTo>
                    <a:pt x="349" y="375"/>
                  </a:lnTo>
                  <a:lnTo>
                    <a:pt x="349" y="376"/>
                  </a:lnTo>
                  <a:lnTo>
                    <a:pt x="349" y="377"/>
                  </a:lnTo>
                  <a:lnTo>
                    <a:pt x="351" y="377"/>
                  </a:lnTo>
                  <a:lnTo>
                    <a:pt x="351" y="378"/>
                  </a:lnTo>
                  <a:lnTo>
                    <a:pt x="351" y="379"/>
                  </a:lnTo>
                  <a:lnTo>
                    <a:pt x="352" y="379"/>
                  </a:lnTo>
                  <a:lnTo>
                    <a:pt x="353" y="379"/>
                  </a:lnTo>
                  <a:lnTo>
                    <a:pt x="354" y="380"/>
                  </a:lnTo>
                  <a:lnTo>
                    <a:pt x="354" y="381"/>
                  </a:lnTo>
                  <a:lnTo>
                    <a:pt x="353" y="382"/>
                  </a:lnTo>
                  <a:lnTo>
                    <a:pt x="352" y="383"/>
                  </a:lnTo>
                  <a:lnTo>
                    <a:pt x="351" y="384"/>
                  </a:lnTo>
                  <a:lnTo>
                    <a:pt x="349" y="384"/>
                  </a:lnTo>
                  <a:lnTo>
                    <a:pt x="346" y="384"/>
                  </a:lnTo>
                  <a:lnTo>
                    <a:pt x="344" y="385"/>
                  </a:lnTo>
                  <a:lnTo>
                    <a:pt x="343" y="385"/>
                  </a:lnTo>
                  <a:lnTo>
                    <a:pt x="342" y="386"/>
                  </a:lnTo>
                  <a:lnTo>
                    <a:pt x="342" y="387"/>
                  </a:lnTo>
                  <a:lnTo>
                    <a:pt x="343" y="388"/>
                  </a:lnTo>
                  <a:lnTo>
                    <a:pt x="343" y="389"/>
                  </a:lnTo>
                  <a:lnTo>
                    <a:pt x="341" y="388"/>
                  </a:lnTo>
                  <a:lnTo>
                    <a:pt x="340" y="389"/>
                  </a:lnTo>
                  <a:lnTo>
                    <a:pt x="337" y="387"/>
                  </a:lnTo>
                  <a:lnTo>
                    <a:pt x="336" y="388"/>
                  </a:lnTo>
                  <a:lnTo>
                    <a:pt x="338" y="389"/>
                  </a:lnTo>
                  <a:lnTo>
                    <a:pt x="338" y="390"/>
                  </a:lnTo>
                  <a:lnTo>
                    <a:pt x="337" y="390"/>
                  </a:lnTo>
                  <a:lnTo>
                    <a:pt x="336" y="391"/>
                  </a:lnTo>
                  <a:lnTo>
                    <a:pt x="333" y="391"/>
                  </a:lnTo>
                  <a:lnTo>
                    <a:pt x="332" y="391"/>
                  </a:lnTo>
                  <a:lnTo>
                    <a:pt x="332" y="393"/>
                  </a:lnTo>
                  <a:lnTo>
                    <a:pt x="331" y="394"/>
                  </a:lnTo>
                  <a:lnTo>
                    <a:pt x="329" y="395"/>
                  </a:lnTo>
                  <a:lnTo>
                    <a:pt x="328" y="394"/>
                  </a:lnTo>
                  <a:lnTo>
                    <a:pt x="325" y="393"/>
                  </a:lnTo>
                  <a:lnTo>
                    <a:pt x="324" y="393"/>
                  </a:lnTo>
                  <a:lnTo>
                    <a:pt x="322" y="393"/>
                  </a:lnTo>
                  <a:lnTo>
                    <a:pt x="321" y="395"/>
                  </a:lnTo>
                  <a:lnTo>
                    <a:pt x="320" y="395"/>
                  </a:lnTo>
                  <a:lnTo>
                    <a:pt x="319" y="395"/>
                  </a:lnTo>
                  <a:lnTo>
                    <a:pt x="318" y="396"/>
                  </a:lnTo>
                  <a:lnTo>
                    <a:pt x="317" y="396"/>
                  </a:lnTo>
                  <a:lnTo>
                    <a:pt x="315" y="397"/>
                  </a:lnTo>
                  <a:lnTo>
                    <a:pt x="313" y="397"/>
                  </a:lnTo>
                  <a:lnTo>
                    <a:pt x="311" y="397"/>
                  </a:lnTo>
                  <a:lnTo>
                    <a:pt x="309" y="399"/>
                  </a:lnTo>
                  <a:lnTo>
                    <a:pt x="308" y="399"/>
                  </a:lnTo>
                  <a:lnTo>
                    <a:pt x="306" y="399"/>
                  </a:lnTo>
                  <a:lnTo>
                    <a:pt x="305" y="400"/>
                  </a:lnTo>
                  <a:lnTo>
                    <a:pt x="303" y="402"/>
                  </a:lnTo>
                  <a:lnTo>
                    <a:pt x="303" y="403"/>
                  </a:lnTo>
                  <a:lnTo>
                    <a:pt x="301" y="404"/>
                  </a:lnTo>
                  <a:lnTo>
                    <a:pt x="300" y="404"/>
                  </a:lnTo>
                  <a:lnTo>
                    <a:pt x="297" y="405"/>
                  </a:lnTo>
                  <a:lnTo>
                    <a:pt x="296" y="408"/>
                  </a:lnTo>
                  <a:lnTo>
                    <a:pt x="295" y="409"/>
                  </a:lnTo>
                  <a:lnTo>
                    <a:pt x="291" y="408"/>
                  </a:lnTo>
                  <a:lnTo>
                    <a:pt x="290" y="408"/>
                  </a:lnTo>
                  <a:lnTo>
                    <a:pt x="289" y="409"/>
                  </a:lnTo>
                  <a:lnTo>
                    <a:pt x="288" y="408"/>
                  </a:lnTo>
                  <a:lnTo>
                    <a:pt x="287" y="407"/>
                  </a:lnTo>
                  <a:lnTo>
                    <a:pt x="286" y="408"/>
                  </a:lnTo>
                  <a:lnTo>
                    <a:pt x="285" y="406"/>
                  </a:lnTo>
                  <a:lnTo>
                    <a:pt x="284" y="405"/>
                  </a:lnTo>
                  <a:lnTo>
                    <a:pt x="283" y="406"/>
                  </a:lnTo>
                  <a:lnTo>
                    <a:pt x="283" y="404"/>
                  </a:lnTo>
                  <a:lnTo>
                    <a:pt x="282" y="403"/>
                  </a:lnTo>
                  <a:lnTo>
                    <a:pt x="281" y="402"/>
                  </a:lnTo>
                  <a:lnTo>
                    <a:pt x="280" y="401"/>
                  </a:lnTo>
                  <a:lnTo>
                    <a:pt x="279" y="401"/>
                  </a:lnTo>
                  <a:lnTo>
                    <a:pt x="278" y="401"/>
                  </a:lnTo>
                  <a:lnTo>
                    <a:pt x="278" y="400"/>
                  </a:lnTo>
                  <a:lnTo>
                    <a:pt x="275" y="401"/>
                  </a:lnTo>
                  <a:lnTo>
                    <a:pt x="274" y="400"/>
                  </a:lnTo>
                  <a:lnTo>
                    <a:pt x="274" y="399"/>
                  </a:lnTo>
                  <a:lnTo>
                    <a:pt x="274" y="396"/>
                  </a:lnTo>
                  <a:lnTo>
                    <a:pt x="275" y="395"/>
                  </a:lnTo>
                  <a:lnTo>
                    <a:pt x="277" y="395"/>
                  </a:lnTo>
                  <a:lnTo>
                    <a:pt x="277" y="394"/>
                  </a:lnTo>
                  <a:lnTo>
                    <a:pt x="276" y="394"/>
                  </a:lnTo>
                  <a:lnTo>
                    <a:pt x="274" y="392"/>
                  </a:lnTo>
                  <a:lnTo>
                    <a:pt x="273" y="394"/>
                  </a:lnTo>
                  <a:lnTo>
                    <a:pt x="271" y="394"/>
                  </a:lnTo>
                  <a:lnTo>
                    <a:pt x="270" y="394"/>
                  </a:lnTo>
                  <a:lnTo>
                    <a:pt x="269" y="395"/>
                  </a:lnTo>
                  <a:lnTo>
                    <a:pt x="268" y="395"/>
                  </a:lnTo>
                  <a:lnTo>
                    <a:pt x="266" y="395"/>
                  </a:lnTo>
                  <a:lnTo>
                    <a:pt x="265" y="394"/>
                  </a:lnTo>
                  <a:lnTo>
                    <a:pt x="264" y="394"/>
                  </a:lnTo>
                  <a:lnTo>
                    <a:pt x="263" y="394"/>
                  </a:lnTo>
                  <a:lnTo>
                    <a:pt x="264" y="394"/>
                  </a:lnTo>
                  <a:lnTo>
                    <a:pt x="264" y="392"/>
                  </a:lnTo>
                  <a:lnTo>
                    <a:pt x="264" y="391"/>
                  </a:lnTo>
                  <a:lnTo>
                    <a:pt x="264" y="390"/>
                  </a:lnTo>
                  <a:lnTo>
                    <a:pt x="264" y="388"/>
                  </a:lnTo>
                  <a:lnTo>
                    <a:pt x="266" y="387"/>
                  </a:lnTo>
                  <a:lnTo>
                    <a:pt x="267" y="386"/>
                  </a:lnTo>
                  <a:lnTo>
                    <a:pt x="269" y="385"/>
                  </a:lnTo>
                  <a:lnTo>
                    <a:pt x="269" y="383"/>
                  </a:lnTo>
                  <a:lnTo>
                    <a:pt x="267" y="383"/>
                  </a:lnTo>
                  <a:lnTo>
                    <a:pt x="266" y="383"/>
                  </a:lnTo>
                  <a:lnTo>
                    <a:pt x="265" y="383"/>
                  </a:lnTo>
                  <a:lnTo>
                    <a:pt x="263" y="383"/>
                  </a:lnTo>
                  <a:lnTo>
                    <a:pt x="261" y="382"/>
                  </a:lnTo>
                  <a:lnTo>
                    <a:pt x="261" y="381"/>
                  </a:lnTo>
                  <a:lnTo>
                    <a:pt x="261" y="379"/>
                  </a:lnTo>
                  <a:lnTo>
                    <a:pt x="262" y="379"/>
                  </a:lnTo>
                  <a:lnTo>
                    <a:pt x="263" y="378"/>
                  </a:lnTo>
                  <a:lnTo>
                    <a:pt x="263" y="377"/>
                  </a:lnTo>
                  <a:lnTo>
                    <a:pt x="262" y="376"/>
                  </a:lnTo>
                  <a:lnTo>
                    <a:pt x="263" y="375"/>
                  </a:lnTo>
                  <a:lnTo>
                    <a:pt x="263" y="374"/>
                  </a:lnTo>
                  <a:lnTo>
                    <a:pt x="265" y="374"/>
                  </a:lnTo>
                  <a:lnTo>
                    <a:pt x="265" y="373"/>
                  </a:lnTo>
                  <a:lnTo>
                    <a:pt x="265" y="371"/>
                  </a:lnTo>
                  <a:lnTo>
                    <a:pt x="265" y="369"/>
                  </a:lnTo>
                  <a:lnTo>
                    <a:pt x="266" y="366"/>
                  </a:lnTo>
                  <a:lnTo>
                    <a:pt x="265" y="365"/>
                  </a:lnTo>
                  <a:lnTo>
                    <a:pt x="264" y="364"/>
                  </a:lnTo>
                  <a:lnTo>
                    <a:pt x="264" y="363"/>
                  </a:lnTo>
                  <a:lnTo>
                    <a:pt x="264" y="361"/>
                  </a:lnTo>
                  <a:lnTo>
                    <a:pt x="264" y="360"/>
                  </a:lnTo>
                  <a:lnTo>
                    <a:pt x="265" y="358"/>
                  </a:lnTo>
                  <a:lnTo>
                    <a:pt x="265" y="356"/>
                  </a:lnTo>
                  <a:lnTo>
                    <a:pt x="265" y="354"/>
                  </a:lnTo>
                  <a:lnTo>
                    <a:pt x="265" y="353"/>
                  </a:lnTo>
                  <a:lnTo>
                    <a:pt x="264" y="351"/>
                  </a:lnTo>
                  <a:lnTo>
                    <a:pt x="263" y="351"/>
                  </a:lnTo>
                  <a:lnTo>
                    <a:pt x="261" y="351"/>
                  </a:lnTo>
                  <a:lnTo>
                    <a:pt x="261" y="349"/>
                  </a:lnTo>
                  <a:lnTo>
                    <a:pt x="260" y="349"/>
                  </a:lnTo>
                  <a:lnTo>
                    <a:pt x="259" y="348"/>
                  </a:lnTo>
                  <a:lnTo>
                    <a:pt x="258" y="348"/>
                  </a:lnTo>
                  <a:lnTo>
                    <a:pt x="259" y="346"/>
                  </a:lnTo>
                  <a:lnTo>
                    <a:pt x="259" y="345"/>
                  </a:lnTo>
                  <a:lnTo>
                    <a:pt x="259" y="344"/>
                  </a:lnTo>
                  <a:lnTo>
                    <a:pt x="257" y="343"/>
                  </a:lnTo>
                  <a:lnTo>
                    <a:pt x="256" y="342"/>
                  </a:lnTo>
                  <a:lnTo>
                    <a:pt x="255" y="343"/>
                  </a:lnTo>
                  <a:lnTo>
                    <a:pt x="254" y="343"/>
                  </a:lnTo>
                  <a:lnTo>
                    <a:pt x="254" y="344"/>
                  </a:lnTo>
                  <a:lnTo>
                    <a:pt x="254" y="345"/>
                  </a:lnTo>
                  <a:lnTo>
                    <a:pt x="253" y="345"/>
                  </a:lnTo>
                  <a:lnTo>
                    <a:pt x="252" y="345"/>
                  </a:lnTo>
                  <a:lnTo>
                    <a:pt x="252" y="344"/>
                  </a:lnTo>
                  <a:lnTo>
                    <a:pt x="251" y="345"/>
                  </a:lnTo>
                  <a:lnTo>
                    <a:pt x="250" y="345"/>
                  </a:lnTo>
                  <a:lnTo>
                    <a:pt x="249" y="344"/>
                  </a:lnTo>
                  <a:lnTo>
                    <a:pt x="247" y="344"/>
                  </a:lnTo>
                  <a:lnTo>
                    <a:pt x="246" y="344"/>
                  </a:lnTo>
                  <a:lnTo>
                    <a:pt x="244" y="344"/>
                  </a:lnTo>
                  <a:lnTo>
                    <a:pt x="243" y="344"/>
                  </a:lnTo>
                  <a:lnTo>
                    <a:pt x="242" y="343"/>
                  </a:lnTo>
                  <a:lnTo>
                    <a:pt x="241" y="342"/>
                  </a:lnTo>
                  <a:lnTo>
                    <a:pt x="240" y="343"/>
                  </a:lnTo>
                  <a:lnTo>
                    <a:pt x="239" y="343"/>
                  </a:lnTo>
                  <a:lnTo>
                    <a:pt x="238" y="343"/>
                  </a:lnTo>
                  <a:lnTo>
                    <a:pt x="237" y="343"/>
                  </a:lnTo>
                  <a:lnTo>
                    <a:pt x="236" y="343"/>
                  </a:lnTo>
                  <a:lnTo>
                    <a:pt x="234" y="344"/>
                  </a:lnTo>
                  <a:lnTo>
                    <a:pt x="233" y="344"/>
                  </a:lnTo>
                  <a:lnTo>
                    <a:pt x="233" y="343"/>
                  </a:lnTo>
                  <a:lnTo>
                    <a:pt x="231" y="343"/>
                  </a:lnTo>
                  <a:lnTo>
                    <a:pt x="230" y="343"/>
                  </a:lnTo>
                  <a:lnTo>
                    <a:pt x="231" y="342"/>
                  </a:lnTo>
                  <a:lnTo>
                    <a:pt x="231" y="341"/>
                  </a:lnTo>
                  <a:lnTo>
                    <a:pt x="232" y="339"/>
                  </a:lnTo>
                  <a:lnTo>
                    <a:pt x="232" y="338"/>
                  </a:lnTo>
                  <a:lnTo>
                    <a:pt x="233" y="338"/>
                  </a:lnTo>
                  <a:lnTo>
                    <a:pt x="234" y="338"/>
                  </a:lnTo>
                  <a:lnTo>
                    <a:pt x="235" y="338"/>
                  </a:lnTo>
                  <a:lnTo>
                    <a:pt x="236" y="338"/>
                  </a:lnTo>
                  <a:lnTo>
                    <a:pt x="237" y="338"/>
                  </a:lnTo>
                  <a:lnTo>
                    <a:pt x="238" y="338"/>
                  </a:lnTo>
                  <a:lnTo>
                    <a:pt x="238" y="337"/>
                  </a:lnTo>
                  <a:lnTo>
                    <a:pt x="239" y="337"/>
                  </a:lnTo>
                  <a:lnTo>
                    <a:pt x="239" y="336"/>
                  </a:lnTo>
                  <a:lnTo>
                    <a:pt x="239" y="335"/>
                  </a:lnTo>
                  <a:lnTo>
                    <a:pt x="239" y="334"/>
                  </a:lnTo>
                  <a:lnTo>
                    <a:pt x="240" y="333"/>
                  </a:lnTo>
                  <a:lnTo>
                    <a:pt x="239" y="333"/>
                  </a:lnTo>
                  <a:lnTo>
                    <a:pt x="237" y="333"/>
                  </a:lnTo>
                  <a:lnTo>
                    <a:pt x="237" y="332"/>
                  </a:lnTo>
                  <a:lnTo>
                    <a:pt x="238" y="332"/>
                  </a:lnTo>
                  <a:lnTo>
                    <a:pt x="239" y="332"/>
                  </a:lnTo>
                  <a:lnTo>
                    <a:pt x="240" y="332"/>
                  </a:lnTo>
                  <a:lnTo>
                    <a:pt x="241" y="331"/>
                  </a:lnTo>
                  <a:lnTo>
                    <a:pt x="242" y="332"/>
                  </a:lnTo>
                  <a:lnTo>
                    <a:pt x="243" y="332"/>
                  </a:lnTo>
                  <a:lnTo>
                    <a:pt x="244" y="331"/>
                  </a:lnTo>
                  <a:lnTo>
                    <a:pt x="245" y="331"/>
                  </a:lnTo>
                  <a:lnTo>
                    <a:pt x="246" y="330"/>
                  </a:lnTo>
                  <a:lnTo>
                    <a:pt x="248" y="329"/>
                  </a:lnTo>
                  <a:lnTo>
                    <a:pt x="248" y="328"/>
                  </a:lnTo>
                  <a:lnTo>
                    <a:pt x="249" y="328"/>
                  </a:lnTo>
                  <a:lnTo>
                    <a:pt x="250" y="328"/>
                  </a:lnTo>
                  <a:lnTo>
                    <a:pt x="251" y="327"/>
                  </a:lnTo>
                  <a:lnTo>
                    <a:pt x="251" y="326"/>
                  </a:lnTo>
                  <a:lnTo>
                    <a:pt x="251" y="325"/>
                  </a:lnTo>
                  <a:lnTo>
                    <a:pt x="250" y="324"/>
                  </a:lnTo>
                  <a:lnTo>
                    <a:pt x="250" y="323"/>
                  </a:lnTo>
                  <a:lnTo>
                    <a:pt x="251" y="323"/>
                  </a:lnTo>
                  <a:lnTo>
                    <a:pt x="251" y="322"/>
                  </a:lnTo>
                  <a:lnTo>
                    <a:pt x="253" y="322"/>
                  </a:lnTo>
                  <a:lnTo>
                    <a:pt x="255" y="323"/>
                  </a:lnTo>
                  <a:lnTo>
                    <a:pt x="255" y="322"/>
                  </a:lnTo>
                  <a:lnTo>
                    <a:pt x="255" y="321"/>
                  </a:lnTo>
                  <a:lnTo>
                    <a:pt x="255" y="319"/>
                  </a:lnTo>
                  <a:lnTo>
                    <a:pt x="254" y="318"/>
                  </a:lnTo>
                  <a:lnTo>
                    <a:pt x="253" y="318"/>
                  </a:lnTo>
                  <a:lnTo>
                    <a:pt x="252" y="318"/>
                  </a:lnTo>
                  <a:lnTo>
                    <a:pt x="252" y="317"/>
                  </a:lnTo>
                  <a:lnTo>
                    <a:pt x="254" y="317"/>
                  </a:lnTo>
                  <a:lnTo>
                    <a:pt x="254" y="316"/>
                  </a:lnTo>
                  <a:lnTo>
                    <a:pt x="255" y="315"/>
                  </a:lnTo>
                  <a:lnTo>
                    <a:pt x="256" y="315"/>
                  </a:lnTo>
                  <a:lnTo>
                    <a:pt x="256" y="316"/>
                  </a:lnTo>
                  <a:lnTo>
                    <a:pt x="257" y="316"/>
                  </a:lnTo>
                  <a:lnTo>
                    <a:pt x="259" y="315"/>
                  </a:lnTo>
                  <a:lnTo>
                    <a:pt x="260" y="315"/>
                  </a:lnTo>
                  <a:lnTo>
                    <a:pt x="261" y="314"/>
                  </a:lnTo>
                  <a:lnTo>
                    <a:pt x="262" y="314"/>
                  </a:lnTo>
                  <a:lnTo>
                    <a:pt x="263" y="314"/>
                  </a:lnTo>
                  <a:lnTo>
                    <a:pt x="264" y="316"/>
                  </a:lnTo>
                  <a:lnTo>
                    <a:pt x="265" y="316"/>
                  </a:lnTo>
                  <a:lnTo>
                    <a:pt x="265" y="315"/>
                  </a:lnTo>
                  <a:lnTo>
                    <a:pt x="266" y="315"/>
                  </a:lnTo>
                  <a:lnTo>
                    <a:pt x="267" y="315"/>
                  </a:lnTo>
                  <a:lnTo>
                    <a:pt x="268" y="313"/>
                  </a:lnTo>
                  <a:lnTo>
                    <a:pt x="267" y="312"/>
                  </a:lnTo>
                  <a:lnTo>
                    <a:pt x="267" y="311"/>
                  </a:lnTo>
                  <a:lnTo>
                    <a:pt x="269" y="309"/>
                  </a:lnTo>
                  <a:lnTo>
                    <a:pt x="271" y="308"/>
                  </a:lnTo>
                  <a:lnTo>
                    <a:pt x="271" y="307"/>
                  </a:lnTo>
                  <a:lnTo>
                    <a:pt x="271" y="306"/>
                  </a:lnTo>
                  <a:lnTo>
                    <a:pt x="271" y="305"/>
                  </a:lnTo>
                  <a:lnTo>
                    <a:pt x="271" y="304"/>
                  </a:lnTo>
                  <a:lnTo>
                    <a:pt x="269" y="304"/>
                  </a:lnTo>
                  <a:lnTo>
                    <a:pt x="269" y="302"/>
                  </a:lnTo>
                  <a:lnTo>
                    <a:pt x="269" y="301"/>
                  </a:lnTo>
                  <a:lnTo>
                    <a:pt x="269" y="300"/>
                  </a:lnTo>
                  <a:lnTo>
                    <a:pt x="269" y="299"/>
                  </a:lnTo>
                  <a:lnTo>
                    <a:pt x="269" y="298"/>
                  </a:lnTo>
                  <a:lnTo>
                    <a:pt x="267" y="297"/>
                  </a:lnTo>
                  <a:lnTo>
                    <a:pt x="266" y="296"/>
                  </a:lnTo>
                  <a:lnTo>
                    <a:pt x="265" y="294"/>
                  </a:lnTo>
                  <a:lnTo>
                    <a:pt x="266" y="293"/>
                  </a:lnTo>
                  <a:lnTo>
                    <a:pt x="266" y="292"/>
                  </a:lnTo>
                  <a:lnTo>
                    <a:pt x="264" y="292"/>
                  </a:lnTo>
                  <a:lnTo>
                    <a:pt x="264" y="290"/>
                  </a:lnTo>
                  <a:lnTo>
                    <a:pt x="263" y="290"/>
                  </a:lnTo>
                  <a:lnTo>
                    <a:pt x="262" y="289"/>
                  </a:lnTo>
                  <a:lnTo>
                    <a:pt x="261" y="288"/>
                  </a:lnTo>
                  <a:lnTo>
                    <a:pt x="261" y="287"/>
                  </a:lnTo>
                  <a:lnTo>
                    <a:pt x="261" y="286"/>
                  </a:lnTo>
                  <a:lnTo>
                    <a:pt x="261" y="285"/>
                  </a:lnTo>
                  <a:lnTo>
                    <a:pt x="262" y="285"/>
                  </a:lnTo>
                  <a:lnTo>
                    <a:pt x="262" y="284"/>
                  </a:lnTo>
                  <a:lnTo>
                    <a:pt x="264" y="284"/>
                  </a:lnTo>
                  <a:lnTo>
                    <a:pt x="265" y="283"/>
                  </a:lnTo>
                  <a:lnTo>
                    <a:pt x="265" y="282"/>
                  </a:lnTo>
                  <a:lnTo>
                    <a:pt x="265" y="281"/>
                  </a:lnTo>
                  <a:lnTo>
                    <a:pt x="265" y="280"/>
                  </a:lnTo>
                  <a:lnTo>
                    <a:pt x="266" y="280"/>
                  </a:lnTo>
                  <a:lnTo>
                    <a:pt x="266" y="279"/>
                  </a:lnTo>
                  <a:lnTo>
                    <a:pt x="267" y="278"/>
                  </a:lnTo>
                  <a:lnTo>
                    <a:pt x="269" y="278"/>
                  </a:lnTo>
                  <a:lnTo>
                    <a:pt x="269" y="277"/>
                  </a:lnTo>
                  <a:lnTo>
                    <a:pt x="268" y="277"/>
                  </a:lnTo>
                  <a:lnTo>
                    <a:pt x="267" y="276"/>
                  </a:lnTo>
                  <a:lnTo>
                    <a:pt x="268" y="276"/>
                  </a:lnTo>
                  <a:lnTo>
                    <a:pt x="269" y="275"/>
                  </a:lnTo>
                  <a:lnTo>
                    <a:pt x="270" y="274"/>
                  </a:lnTo>
                  <a:lnTo>
                    <a:pt x="271" y="274"/>
                  </a:lnTo>
                  <a:lnTo>
                    <a:pt x="273" y="274"/>
                  </a:lnTo>
                  <a:lnTo>
                    <a:pt x="274" y="273"/>
                  </a:lnTo>
                  <a:lnTo>
                    <a:pt x="275" y="271"/>
                  </a:lnTo>
                  <a:lnTo>
                    <a:pt x="276" y="270"/>
                  </a:lnTo>
                  <a:lnTo>
                    <a:pt x="277" y="270"/>
                  </a:lnTo>
                  <a:lnTo>
                    <a:pt x="278" y="270"/>
                  </a:lnTo>
                  <a:lnTo>
                    <a:pt x="279" y="270"/>
                  </a:lnTo>
                  <a:lnTo>
                    <a:pt x="280" y="269"/>
                  </a:lnTo>
                  <a:lnTo>
                    <a:pt x="281" y="268"/>
                  </a:lnTo>
                  <a:lnTo>
                    <a:pt x="283" y="267"/>
                  </a:lnTo>
                  <a:lnTo>
                    <a:pt x="284" y="267"/>
                  </a:lnTo>
                  <a:lnTo>
                    <a:pt x="286" y="268"/>
                  </a:lnTo>
                  <a:lnTo>
                    <a:pt x="287" y="267"/>
                  </a:lnTo>
                  <a:lnTo>
                    <a:pt x="288" y="266"/>
                  </a:lnTo>
                  <a:lnTo>
                    <a:pt x="290" y="266"/>
                  </a:lnTo>
                  <a:lnTo>
                    <a:pt x="291" y="266"/>
                  </a:lnTo>
                  <a:lnTo>
                    <a:pt x="292" y="266"/>
                  </a:lnTo>
                  <a:lnTo>
                    <a:pt x="293" y="266"/>
                  </a:lnTo>
                  <a:lnTo>
                    <a:pt x="294" y="265"/>
                  </a:lnTo>
                  <a:lnTo>
                    <a:pt x="296" y="264"/>
                  </a:lnTo>
                  <a:lnTo>
                    <a:pt x="297" y="265"/>
                  </a:lnTo>
                  <a:lnTo>
                    <a:pt x="298" y="265"/>
                  </a:lnTo>
                  <a:lnTo>
                    <a:pt x="299" y="264"/>
                  </a:lnTo>
                  <a:lnTo>
                    <a:pt x="301" y="263"/>
                  </a:lnTo>
                  <a:lnTo>
                    <a:pt x="301" y="262"/>
                  </a:lnTo>
                  <a:lnTo>
                    <a:pt x="300" y="261"/>
                  </a:lnTo>
                  <a:lnTo>
                    <a:pt x="299" y="261"/>
                  </a:lnTo>
                  <a:lnTo>
                    <a:pt x="300" y="260"/>
                  </a:lnTo>
                  <a:lnTo>
                    <a:pt x="299" y="259"/>
                  </a:lnTo>
                  <a:lnTo>
                    <a:pt x="298" y="258"/>
                  </a:lnTo>
                  <a:lnTo>
                    <a:pt x="297" y="258"/>
                  </a:lnTo>
                  <a:lnTo>
                    <a:pt x="297" y="256"/>
                  </a:lnTo>
                  <a:lnTo>
                    <a:pt x="295" y="255"/>
                  </a:lnTo>
                  <a:lnTo>
                    <a:pt x="295" y="254"/>
                  </a:lnTo>
                  <a:lnTo>
                    <a:pt x="297" y="253"/>
                  </a:lnTo>
                  <a:lnTo>
                    <a:pt x="296" y="252"/>
                  </a:lnTo>
                  <a:lnTo>
                    <a:pt x="295" y="252"/>
                  </a:lnTo>
                  <a:lnTo>
                    <a:pt x="295" y="251"/>
                  </a:lnTo>
                  <a:lnTo>
                    <a:pt x="297" y="249"/>
                  </a:lnTo>
                  <a:lnTo>
                    <a:pt x="296" y="248"/>
                  </a:lnTo>
                  <a:lnTo>
                    <a:pt x="295" y="248"/>
                  </a:lnTo>
                  <a:lnTo>
                    <a:pt x="294" y="247"/>
                  </a:lnTo>
                  <a:lnTo>
                    <a:pt x="293" y="246"/>
                  </a:lnTo>
                  <a:lnTo>
                    <a:pt x="294" y="245"/>
                  </a:lnTo>
                  <a:lnTo>
                    <a:pt x="291" y="243"/>
                  </a:lnTo>
                  <a:lnTo>
                    <a:pt x="290" y="243"/>
                  </a:lnTo>
                  <a:lnTo>
                    <a:pt x="289" y="244"/>
                  </a:lnTo>
                  <a:lnTo>
                    <a:pt x="288" y="245"/>
                  </a:lnTo>
                  <a:lnTo>
                    <a:pt x="287" y="244"/>
                  </a:lnTo>
                  <a:lnTo>
                    <a:pt x="288" y="243"/>
                  </a:lnTo>
                  <a:lnTo>
                    <a:pt x="287" y="241"/>
                  </a:lnTo>
                  <a:lnTo>
                    <a:pt x="286" y="240"/>
                  </a:lnTo>
                  <a:lnTo>
                    <a:pt x="285" y="239"/>
                  </a:lnTo>
                  <a:lnTo>
                    <a:pt x="284" y="239"/>
                  </a:lnTo>
                  <a:lnTo>
                    <a:pt x="283" y="238"/>
                  </a:lnTo>
                  <a:lnTo>
                    <a:pt x="283" y="239"/>
                  </a:lnTo>
                  <a:lnTo>
                    <a:pt x="281" y="238"/>
                  </a:lnTo>
                  <a:lnTo>
                    <a:pt x="281" y="237"/>
                  </a:lnTo>
                  <a:lnTo>
                    <a:pt x="279" y="237"/>
                  </a:lnTo>
                  <a:lnTo>
                    <a:pt x="278" y="236"/>
                  </a:lnTo>
                  <a:lnTo>
                    <a:pt x="277" y="236"/>
                  </a:lnTo>
                  <a:lnTo>
                    <a:pt x="276" y="235"/>
                  </a:lnTo>
                  <a:lnTo>
                    <a:pt x="275" y="234"/>
                  </a:lnTo>
                  <a:lnTo>
                    <a:pt x="274" y="234"/>
                  </a:lnTo>
                  <a:lnTo>
                    <a:pt x="273" y="234"/>
                  </a:lnTo>
                  <a:lnTo>
                    <a:pt x="272" y="234"/>
                  </a:lnTo>
                  <a:lnTo>
                    <a:pt x="271" y="233"/>
                  </a:lnTo>
                  <a:lnTo>
                    <a:pt x="272" y="231"/>
                  </a:lnTo>
                  <a:lnTo>
                    <a:pt x="271" y="231"/>
                  </a:lnTo>
                  <a:lnTo>
                    <a:pt x="271" y="230"/>
                  </a:lnTo>
                  <a:lnTo>
                    <a:pt x="270" y="229"/>
                  </a:lnTo>
                  <a:lnTo>
                    <a:pt x="269" y="228"/>
                  </a:lnTo>
                  <a:lnTo>
                    <a:pt x="267" y="226"/>
                  </a:lnTo>
                  <a:lnTo>
                    <a:pt x="266" y="225"/>
                  </a:lnTo>
                  <a:lnTo>
                    <a:pt x="264" y="225"/>
                  </a:lnTo>
                  <a:lnTo>
                    <a:pt x="263" y="224"/>
                  </a:lnTo>
                  <a:lnTo>
                    <a:pt x="262" y="222"/>
                  </a:lnTo>
                  <a:lnTo>
                    <a:pt x="261" y="221"/>
                  </a:lnTo>
                  <a:lnTo>
                    <a:pt x="259" y="221"/>
                  </a:lnTo>
                  <a:lnTo>
                    <a:pt x="258" y="221"/>
                  </a:lnTo>
                  <a:lnTo>
                    <a:pt x="256" y="221"/>
                  </a:lnTo>
                  <a:lnTo>
                    <a:pt x="255" y="220"/>
                  </a:lnTo>
                  <a:lnTo>
                    <a:pt x="254" y="221"/>
                  </a:lnTo>
                  <a:lnTo>
                    <a:pt x="252" y="222"/>
                  </a:lnTo>
                  <a:lnTo>
                    <a:pt x="250" y="223"/>
                  </a:lnTo>
                  <a:lnTo>
                    <a:pt x="248" y="222"/>
                  </a:lnTo>
                  <a:lnTo>
                    <a:pt x="247" y="223"/>
                  </a:lnTo>
                  <a:lnTo>
                    <a:pt x="246" y="223"/>
                  </a:lnTo>
                  <a:lnTo>
                    <a:pt x="245" y="222"/>
                  </a:lnTo>
                  <a:lnTo>
                    <a:pt x="244" y="222"/>
                  </a:lnTo>
                  <a:lnTo>
                    <a:pt x="241" y="225"/>
                  </a:lnTo>
                  <a:lnTo>
                    <a:pt x="239" y="226"/>
                  </a:lnTo>
                  <a:lnTo>
                    <a:pt x="239" y="227"/>
                  </a:lnTo>
                  <a:lnTo>
                    <a:pt x="240" y="230"/>
                  </a:lnTo>
                  <a:lnTo>
                    <a:pt x="240" y="231"/>
                  </a:lnTo>
                  <a:lnTo>
                    <a:pt x="238" y="232"/>
                  </a:lnTo>
                  <a:lnTo>
                    <a:pt x="236" y="232"/>
                  </a:lnTo>
                  <a:lnTo>
                    <a:pt x="234" y="232"/>
                  </a:lnTo>
                  <a:lnTo>
                    <a:pt x="231" y="233"/>
                  </a:lnTo>
                  <a:lnTo>
                    <a:pt x="230" y="233"/>
                  </a:lnTo>
                  <a:lnTo>
                    <a:pt x="228" y="233"/>
                  </a:lnTo>
                  <a:lnTo>
                    <a:pt x="227" y="232"/>
                  </a:lnTo>
                  <a:lnTo>
                    <a:pt x="226" y="231"/>
                  </a:lnTo>
                  <a:lnTo>
                    <a:pt x="226" y="232"/>
                  </a:lnTo>
                  <a:lnTo>
                    <a:pt x="225" y="232"/>
                  </a:lnTo>
                  <a:lnTo>
                    <a:pt x="223" y="233"/>
                  </a:lnTo>
                  <a:lnTo>
                    <a:pt x="218" y="231"/>
                  </a:lnTo>
                  <a:lnTo>
                    <a:pt x="217" y="232"/>
                  </a:lnTo>
                  <a:lnTo>
                    <a:pt x="214" y="232"/>
                  </a:lnTo>
                  <a:lnTo>
                    <a:pt x="214" y="234"/>
                  </a:lnTo>
                  <a:lnTo>
                    <a:pt x="214" y="235"/>
                  </a:lnTo>
                  <a:lnTo>
                    <a:pt x="214" y="236"/>
                  </a:lnTo>
                  <a:lnTo>
                    <a:pt x="216" y="236"/>
                  </a:lnTo>
                  <a:lnTo>
                    <a:pt x="216" y="237"/>
                  </a:lnTo>
                  <a:lnTo>
                    <a:pt x="214" y="238"/>
                  </a:lnTo>
                  <a:lnTo>
                    <a:pt x="214" y="239"/>
                  </a:lnTo>
                  <a:lnTo>
                    <a:pt x="213" y="240"/>
                  </a:lnTo>
                  <a:lnTo>
                    <a:pt x="212" y="242"/>
                  </a:lnTo>
                  <a:lnTo>
                    <a:pt x="211" y="242"/>
                  </a:lnTo>
                  <a:lnTo>
                    <a:pt x="210" y="241"/>
                  </a:lnTo>
                  <a:lnTo>
                    <a:pt x="209" y="241"/>
                  </a:lnTo>
                  <a:lnTo>
                    <a:pt x="210" y="242"/>
                  </a:lnTo>
                  <a:lnTo>
                    <a:pt x="211" y="243"/>
                  </a:lnTo>
                  <a:lnTo>
                    <a:pt x="210" y="244"/>
                  </a:lnTo>
                  <a:lnTo>
                    <a:pt x="209" y="244"/>
                  </a:lnTo>
                  <a:lnTo>
                    <a:pt x="209" y="245"/>
                  </a:lnTo>
                  <a:lnTo>
                    <a:pt x="208" y="246"/>
                  </a:lnTo>
                  <a:lnTo>
                    <a:pt x="208" y="247"/>
                  </a:lnTo>
                  <a:lnTo>
                    <a:pt x="208" y="249"/>
                  </a:lnTo>
                  <a:lnTo>
                    <a:pt x="207" y="250"/>
                  </a:lnTo>
                  <a:lnTo>
                    <a:pt x="205" y="251"/>
                  </a:lnTo>
                  <a:lnTo>
                    <a:pt x="204" y="251"/>
                  </a:lnTo>
                  <a:lnTo>
                    <a:pt x="202" y="251"/>
                  </a:lnTo>
                  <a:lnTo>
                    <a:pt x="197" y="254"/>
                  </a:lnTo>
                  <a:lnTo>
                    <a:pt x="192" y="255"/>
                  </a:lnTo>
                  <a:lnTo>
                    <a:pt x="192" y="257"/>
                  </a:lnTo>
                  <a:lnTo>
                    <a:pt x="191" y="257"/>
                  </a:lnTo>
                  <a:lnTo>
                    <a:pt x="191" y="258"/>
                  </a:lnTo>
                  <a:lnTo>
                    <a:pt x="190" y="259"/>
                  </a:lnTo>
                  <a:lnTo>
                    <a:pt x="189" y="258"/>
                  </a:lnTo>
                  <a:lnTo>
                    <a:pt x="189" y="259"/>
                  </a:lnTo>
                  <a:lnTo>
                    <a:pt x="187" y="258"/>
                  </a:lnTo>
                  <a:lnTo>
                    <a:pt x="186" y="258"/>
                  </a:lnTo>
                  <a:lnTo>
                    <a:pt x="184" y="257"/>
                  </a:lnTo>
                  <a:lnTo>
                    <a:pt x="183" y="257"/>
                  </a:lnTo>
                  <a:lnTo>
                    <a:pt x="182" y="258"/>
                  </a:lnTo>
                  <a:lnTo>
                    <a:pt x="180" y="259"/>
                  </a:lnTo>
                  <a:lnTo>
                    <a:pt x="179" y="259"/>
                  </a:lnTo>
                  <a:lnTo>
                    <a:pt x="180" y="260"/>
                  </a:lnTo>
                  <a:lnTo>
                    <a:pt x="179" y="261"/>
                  </a:lnTo>
                  <a:lnTo>
                    <a:pt x="179" y="262"/>
                  </a:lnTo>
                  <a:lnTo>
                    <a:pt x="179" y="263"/>
                  </a:lnTo>
                  <a:lnTo>
                    <a:pt x="178" y="263"/>
                  </a:lnTo>
                  <a:lnTo>
                    <a:pt x="177" y="264"/>
                  </a:lnTo>
                  <a:lnTo>
                    <a:pt x="175" y="265"/>
                  </a:lnTo>
                  <a:lnTo>
                    <a:pt x="174" y="266"/>
                  </a:lnTo>
                  <a:lnTo>
                    <a:pt x="172" y="266"/>
                  </a:lnTo>
                  <a:lnTo>
                    <a:pt x="171" y="265"/>
                  </a:lnTo>
                  <a:lnTo>
                    <a:pt x="171" y="267"/>
                  </a:lnTo>
                  <a:lnTo>
                    <a:pt x="171" y="268"/>
                  </a:lnTo>
                  <a:lnTo>
                    <a:pt x="170" y="268"/>
                  </a:lnTo>
                  <a:lnTo>
                    <a:pt x="169" y="268"/>
                  </a:lnTo>
                  <a:lnTo>
                    <a:pt x="168" y="270"/>
                  </a:lnTo>
                  <a:lnTo>
                    <a:pt x="167" y="271"/>
                  </a:lnTo>
                  <a:lnTo>
                    <a:pt x="166" y="272"/>
                  </a:lnTo>
                  <a:lnTo>
                    <a:pt x="166" y="273"/>
                  </a:lnTo>
                  <a:lnTo>
                    <a:pt x="166" y="274"/>
                  </a:lnTo>
                  <a:lnTo>
                    <a:pt x="165" y="274"/>
                  </a:lnTo>
                  <a:lnTo>
                    <a:pt x="164" y="275"/>
                  </a:lnTo>
                  <a:lnTo>
                    <a:pt x="162" y="275"/>
                  </a:lnTo>
                  <a:lnTo>
                    <a:pt x="162" y="273"/>
                  </a:lnTo>
                  <a:lnTo>
                    <a:pt x="160" y="272"/>
                  </a:lnTo>
                  <a:lnTo>
                    <a:pt x="159" y="273"/>
                  </a:lnTo>
                  <a:lnTo>
                    <a:pt x="159" y="274"/>
                  </a:lnTo>
                  <a:lnTo>
                    <a:pt x="158" y="274"/>
                  </a:lnTo>
                  <a:lnTo>
                    <a:pt x="157" y="275"/>
                  </a:lnTo>
                  <a:lnTo>
                    <a:pt x="155" y="275"/>
                  </a:lnTo>
                  <a:lnTo>
                    <a:pt x="153" y="275"/>
                  </a:lnTo>
                  <a:lnTo>
                    <a:pt x="152" y="275"/>
                  </a:lnTo>
                  <a:lnTo>
                    <a:pt x="148" y="276"/>
                  </a:lnTo>
                  <a:lnTo>
                    <a:pt x="147" y="277"/>
                  </a:lnTo>
                  <a:lnTo>
                    <a:pt x="146" y="279"/>
                  </a:lnTo>
                  <a:lnTo>
                    <a:pt x="144" y="280"/>
                  </a:lnTo>
                  <a:lnTo>
                    <a:pt x="140" y="282"/>
                  </a:lnTo>
                  <a:lnTo>
                    <a:pt x="141" y="283"/>
                  </a:lnTo>
                  <a:lnTo>
                    <a:pt x="141" y="284"/>
                  </a:lnTo>
                  <a:lnTo>
                    <a:pt x="142" y="285"/>
                  </a:lnTo>
                  <a:lnTo>
                    <a:pt x="141" y="286"/>
                  </a:lnTo>
                  <a:lnTo>
                    <a:pt x="140" y="285"/>
                  </a:lnTo>
                  <a:lnTo>
                    <a:pt x="138" y="285"/>
                  </a:lnTo>
                  <a:lnTo>
                    <a:pt x="137" y="285"/>
                  </a:lnTo>
                  <a:lnTo>
                    <a:pt x="136" y="286"/>
                  </a:lnTo>
                  <a:lnTo>
                    <a:pt x="136" y="287"/>
                  </a:lnTo>
                  <a:lnTo>
                    <a:pt x="135" y="288"/>
                  </a:lnTo>
                  <a:lnTo>
                    <a:pt x="132" y="290"/>
                  </a:lnTo>
                  <a:lnTo>
                    <a:pt x="132" y="292"/>
                  </a:lnTo>
                  <a:lnTo>
                    <a:pt x="130" y="293"/>
                  </a:lnTo>
                  <a:lnTo>
                    <a:pt x="130" y="294"/>
                  </a:lnTo>
                  <a:lnTo>
                    <a:pt x="128" y="295"/>
                  </a:lnTo>
                  <a:lnTo>
                    <a:pt x="127" y="295"/>
                  </a:lnTo>
                  <a:lnTo>
                    <a:pt x="126" y="294"/>
                  </a:lnTo>
                  <a:lnTo>
                    <a:pt x="125" y="294"/>
                  </a:lnTo>
                  <a:lnTo>
                    <a:pt x="124" y="294"/>
                  </a:lnTo>
                  <a:lnTo>
                    <a:pt x="123" y="294"/>
                  </a:lnTo>
                  <a:lnTo>
                    <a:pt x="121" y="292"/>
                  </a:lnTo>
                  <a:lnTo>
                    <a:pt x="120" y="293"/>
                  </a:lnTo>
                  <a:lnTo>
                    <a:pt x="119" y="294"/>
                  </a:lnTo>
                  <a:lnTo>
                    <a:pt x="117" y="295"/>
                  </a:lnTo>
                  <a:lnTo>
                    <a:pt x="116" y="295"/>
                  </a:lnTo>
                  <a:lnTo>
                    <a:pt x="115" y="293"/>
                  </a:lnTo>
                  <a:lnTo>
                    <a:pt x="114" y="293"/>
                  </a:lnTo>
                  <a:lnTo>
                    <a:pt x="113" y="292"/>
                  </a:lnTo>
                  <a:lnTo>
                    <a:pt x="112" y="293"/>
                  </a:lnTo>
                  <a:lnTo>
                    <a:pt x="111" y="292"/>
                  </a:lnTo>
                  <a:lnTo>
                    <a:pt x="110" y="293"/>
                  </a:lnTo>
                  <a:lnTo>
                    <a:pt x="109" y="294"/>
                  </a:lnTo>
                  <a:lnTo>
                    <a:pt x="109" y="295"/>
                  </a:lnTo>
                  <a:lnTo>
                    <a:pt x="109" y="296"/>
                  </a:lnTo>
                  <a:lnTo>
                    <a:pt x="109" y="297"/>
                  </a:lnTo>
                  <a:lnTo>
                    <a:pt x="109" y="299"/>
                  </a:lnTo>
                  <a:lnTo>
                    <a:pt x="110" y="300"/>
                  </a:lnTo>
                  <a:lnTo>
                    <a:pt x="110" y="301"/>
                  </a:lnTo>
                  <a:lnTo>
                    <a:pt x="110" y="302"/>
                  </a:lnTo>
                  <a:lnTo>
                    <a:pt x="108" y="303"/>
                  </a:lnTo>
                  <a:lnTo>
                    <a:pt x="107" y="302"/>
                  </a:lnTo>
                  <a:lnTo>
                    <a:pt x="105" y="302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1" y="300"/>
                  </a:lnTo>
                  <a:lnTo>
                    <a:pt x="100" y="299"/>
                  </a:lnTo>
                  <a:lnTo>
                    <a:pt x="101" y="298"/>
                  </a:lnTo>
                  <a:lnTo>
                    <a:pt x="100" y="297"/>
                  </a:lnTo>
                  <a:lnTo>
                    <a:pt x="99" y="297"/>
                  </a:lnTo>
                  <a:lnTo>
                    <a:pt x="98" y="297"/>
                  </a:lnTo>
                  <a:lnTo>
                    <a:pt x="97" y="298"/>
                  </a:lnTo>
                  <a:lnTo>
                    <a:pt x="94" y="295"/>
                  </a:lnTo>
                  <a:lnTo>
                    <a:pt x="92" y="294"/>
                  </a:lnTo>
                  <a:lnTo>
                    <a:pt x="91" y="295"/>
                  </a:lnTo>
                  <a:lnTo>
                    <a:pt x="89" y="298"/>
                  </a:lnTo>
                  <a:lnTo>
                    <a:pt x="88" y="299"/>
                  </a:lnTo>
                  <a:lnTo>
                    <a:pt x="86" y="298"/>
                  </a:lnTo>
                  <a:lnTo>
                    <a:pt x="85" y="298"/>
                  </a:lnTo>
                  <a:lnTo>
                    <a:pt x="84" y="298"/>
                  </a:lnTo>
                  <a:lnTo>
                    <a:pt x="73" y="294"/>
                  </a:lnTo>
                  <a:lnTo>
                    <a:pt x="72" y="293"/>
                  </a:lnTo>
                  <a:lnTo>
                    <a:pt x="71" y="293"/>
                  </a:lnTo>
                  <a:lnTo>
                    <a:pt x="70" y="292"/>
                  </a:lnTo>
                  <a:lnTo>
                    <a:pt x="69" y="292"/>
                  </a:lnTo>
                  <a:lnTo>
                    <a:pt x="68" y="291"/>
                  </a:lnTo>
                  <a:lnTo>
                    <a:pt x="67" y="291"/>
                  </a:lnTo>
                  <a:lnTo>
                    <a:pt x="66" y="291"/>
                  </a:lnTo>
                  <a:lnTo>
                    <a:pt x="67" y="290"/>
                  </a:lnTo>
                  <a:lnTo>
                    <a:pt x="68" y="289"/>
                  </a:lnTo>
                  <a:lnTo>
                    <a:pt x="68" y="288"/>
                  </a:lnTo>
                  <a:lnTo>
                    <a:pt x="68" y="287"/>
                  </a:lnTo>
                  <a:lnTo>
                    <a:pt x="68" y="286"/>
                  </a:lnTo>
                  <a:lnTo>
                    <a:pt x="69" y="286"/>
                  </a:lnTo>
                  <a:lnTo>
                    <a:pt x="69" y="285"/>
                  </a:lnTo>
                  <a:lnTo>
                    <a:pt x="70" y="284"/>
                  </a:lnTo>
                  <a:lnTo>
                    <a:pt x="70" y="283"/>
                  </a:lnTo>
                  <a:lnTo>
                    <a:pt x="69" y="283"/>
                  </a:lnTo>
                  <a:lnTo>
                    <a:pt x="69" y="282"/>
                  </a:lnTo>
                  <a:lnTo>
                    <a:pt x="68" y="281"/>
                  </a:lnTo>
                  <a:lnTo>
                    <a:pt x="65" y="281"/>
                  </a:lnTo>
                  <a:lnTo>
                    <a:pt x="64" y="281"/>
                  </a:lnTo>
                  <a:lnTo>
                    <a:pt x="63" y="281"/>
                  </a:lnTo>
                  <a:lnTo>
                    <a:pt x="63" y="280"/>
                  </a:lnTo>
                  <a:lnTo>
                    <a:pt x="63" y="279"/>
                  </a:lnTo>
                  <a:lnTo>
                    <a:pt x="64" y="279"/>
                  </a:lnTo>
                  <a:lnTo>
                    <a:pt x="62" y="277"/>
                  </a:lnTo>
                  <a:lnTo>
                    <a:pt x="61" y="277"/>
                  </a:lnTo>
                  <a:lnTo>
                    <a:pt x="59" y="277"/>
                  </a:lnTo>
                  <a:lnTo>
                    <a:pt x="57" y="276"/>
                  </a:lnTo>
                  <a:lnTo>
                    <a:pt x="55" y="277"/>
                  </a:lnTo>
                  <a:lnTo>
                    <a:pt x="53" y="277"/>
                  </a:lnTo>
                  <a:lnTo>
                    <a:pt x="53" y="278"/>
                  </a:lnTo>
                  <a:lnTo>
                    <a:pt x="52" y="279"/>
                  </a:lnTo>
                  <a:lnTo>
                    <a:pt x="51" y="279"/>
                  </a:lnTo>
                  <a:lnTo>
                    <a:pt x="48" y="278"/>
                  </a:lnTo>
                  <a:lnTo>
                    <a:pt x="48" y="279"/>
                  </a:lnTo>
                  <a:lnTo>
                    <a:pt x="48" y="280"/>
                  </a:lnTo>
                  <a:lnTo>
                    <a:pt x="47" y="280"/>
                  </a:lnTo>
                  <a:lnTo>
                    <a:pt x="46" y="280"/>
                  </a:lnTo>
                  <a:lnTo>
                    <a:pt x="45" y="280"/>
                  </a:lnTo>
                  <a:lnTo>
                    <a:pt x="44" y="280"/>
                  </a:lnTo>
                  <a:lnTo>
                    <a:pt x="42" y="278"/>
                  </a:lnTo>
                  <a:lnTo>
                    <a:pt x="41" y="278"/>
                  </a:lnTo>
                  <a:lnTo>
                    <a:pt x="40" y="277"/>
                  </a:lnTo>
                  <a:lnTo>
                    <a:pt x="40" y="278"/>
                  </a:lnTo>
                  <a:lnTo>
                    <a:pt x="38" y="278"/>
                  </a:lnTo>
                  <a:lnTo>
                    <a:pt x="37" y="279"/>
                  </a:lnTo>
                  <a:lnTo>
                    <a:pt x="37" y="280"/>
                  </a:lnTo>
                  <a:lnTo>
                    <a:pt x="36" y="281"/>
                  </a:lnTo>
                  <a:lnTo>
                    <a:pt x="35" y="280"/>
                  </a:lnTo>
                  <a:lnTo>
                    <a:pt x="33" y="280"/>
                  </a:lnTo>
                  <a:lnTo>
                    <a:pt x="32" y="281"/>
                  </a:lnTo>
                  <a:lnTo>
                    <a:pt x="31" y="281"/>
                  </a:lnTo>
                  <a:lnTo>
                    <a:pt x="30" y="280"/>
                  </a:lnTo>
                  <a:lnTo>
                    <a:pt x="30" y="279"/>
                  </a:lnTo>
                  <a:lnTo>
                    <a:pt x="28" y="279"/>
                  </a:lnTo>
                  <a:lnTo>
                    <a:pt x="28" y="280"/>
                  </a:lnTo>
                  <a:lnTo>
                    <a:pt x="26" y="281"/>
                  </a:lnTo>
                  <a:lnTo>
                    <a:pt x="25" y="280"/>
                  </a:lnTo>
                  <a:lnTo>
                    <a:pt x="24" y="279"/>
                  </a:lnTo>
                  <a:lnTo>
                    <a:pt x="23" y="280"/>
                  </a:lnTo>
                  <a:lnTo>
                    <a:pt x="23" y="279"/>
                  </a:lnTo>
                  <a:lnTo>
                    <a:pt x="23" y="278"/>
                  </a:lnTo>
                  <a:lnTo>
                    <a:pt x="22" y="279"/>
                  </a:lnTo>
                  <a:lnTo>
                    <a:pt x="21" y="280"/>
                  </a:lnTo>
                  <a:lnTo>
                    <a:pt x="20" y="279"/>
                  </a:lnTo>
                  <a:lnTo>
                    <a:pt x="20" y="277"/>
                  </a:lnTo>
                  <a:lnTo>
                    <a:pt x="19" y="277"/>
                  </a:lnTo>
                  <a:lnTo>
                    <a:pt x="18" y="277"/>
                  </a:lnTo>
                  <a:lnTo>
                    <a:pt x="18" y="276"/>
                  </a:lnTo>
                  <a:lnTo>
                    <a:pt x="18" y="275"/>
                  </a:lnTo>
                  <a:lnTo>
                    <a:pt x="18" y="274"/>
                  </a:lnTo>
                  <a:lnTo>
                    <a:pt x="17" y="273"/>
                  </a:lnTo>
                  <a:lnTo>
                    <a:pt x="17" y="272"/>
                  </a:lnTo>
                  <a:lnTo>
                    <a:pt x="16" y="271"/>
                  </a:lnTo>
                  <a:lnTo>
                    <a:pt x="15" y="271"/>
                  </a:lnTo>
                  <a:lnTo>
                    <a:pt x="15" y="270"/>
                  </a:lnTo>
                  <a:lnTo>
                    <a:pt x="15" y="269"/>
                  </a:lnTo>
                  <a:lnTo>
                    <a:pt x="15" y="268"/>
                  </a:lnTo>
                  <a:lnTo>
                    <a:pt x="13" y="266"/>
                  </a:lnTo>
                  <a:lnTo>
                    <a:pt x="13" y="265"/>
                  </a:lnTo>
                  <a:lnTo>
                    <a:pt x="12" y="265"/>
                  </a:lnTo>
                  <a:lnTo>
                    <a:pt x="11" y="264"/>
                  </a:lnTo>
                  <a:lnTo>
                    <a:pt x="11" y="263"/>
                  </a:lnTo>
                  <a:lnTo>
                    <a:pt x="9" y="261"/>
                  </a:lnTo>
                  <a:lnTo>
                    <a:pt x="8" y="261"/>
                  </a:lnTo>
                  <a:lnTo>
                    <a:pt x="7" y="260"/>
                  </a:lnTo>
                  <a:lnTo>
                    <a:pt x="7" y="259"/>
                  </a:lnTo>
                  <a:lnTo>
                    <a:pt x="6" y="258"/>
                  </a:lnTo>
                  <a:lnTo>
                    <a:pt x="6" y="256"/>
                  </a:lnTo>
                  <a:lnTo>
                    <a:pt x="5" y="256"/>
                  </a:lnTo>
                  <a:lnTo>
                    <a:pt x="4" y="256"/>
                  </a:lnTo>
                  <a:lnTo>
                    <a:pt x="4" y="255"/>
                  </a:lnTo>
                  <a:lnTo>
                    <a:pt x="3" y="255"/>
                  </a:lnTo>
                  <a:lnTo>
                    <a:pt x="3" y="254"/>
                  </a:lnTo>
                  <a:lnTo>
                    <a:pt x="1" y="254"/>
                  </a:lnTo>
                  <a:lnTo>
                    <a:pt x="1" y="253"/>
                  </a:lnTo>
                  <a:lnTo>
                    <a:pt x="1" y="252"/>
                  </a:lnTo>
                  <a:lnTo>
                    <a:pt x="1" y="251"/>
                  </a:lnTo>
                  <a:lnTo>
                    <a:pt x="2" y="251"/>
                  </a:lnTo>
                  <a:lnTo>
                    <a:pt x="1" y="250"/>
                  </a:lnTo>
                  <a:lnTo>
                    <a:pt x="2" y="249"/>
                  </a:lnTo>
                  <a:lnTo>
                    <a:pt x="2" y="248"/>
                  </a:lnTo>
                  <a:lnTo>
                    <a:pt x="2" y="247"/>
                  </a:lnTo>
                  <a:lnTo>
                    <a:pt x="3" y="246"/>
                  </a:lnTo>
                  <a:lnTo>
                    <a:pt x="5" y="247"/>
                  </a:lnTo>
                  <a:lnTo>
                    <a:pt x="6" y="247"/>
                  </a:lnTo>
                  <a:lnTo>
                    <a:pt x="8" y="246"/>
                  </a:lnTo>
                  <a:lnTo>
                    <a:pt x="8" y="245"/>
                  </a:lnTo>
                  <a:lnTo>
                    <a:pt x="11" y="245"/>
                  </a:lnTo>
                  <a:lnTo>
                    <a:pt x="12" y="245"/>
                  </a:lnTo>
                  <a:lnTo>
                    <a:pt x="12" y="244"/>
                  </a:lnTo>
                  <a:lnTo>
                    <a:pt x="11" y="244"/>
                  </a:lnTo>
                  <a:lnTo>
                    <a:pt x="12" y="243"/>
                  </a:lnTo>
                  <a:lnTo>
                    <a:pt x="12" y="242"/>
                  </a:lnTo>
                  <a:lnTo>
                    <a:pt x="12" y="241"/>
                  </a:lnTo>
                  <a:lnTo>
                    <a:pt x="13" y="240"/>
                  </a:lnTo>
                  <a:lnTo>
                    <a:pt x="13" y="239"/>
                  </a:lnTo>
                  <a:lnTo>
                    <a:pt x="13" y="238"/>
                  </a:lnTo>
                  <a:lnTo>
                    <a:pt x="13" y="237"/>
                  </a:lnTo>
                  <a:lnTo>
                    <a:pt x="14" y="236"/>
                  </a:lnTo>
                  <a:lnTo>
                    <a:pt x="14" y="235"/>
                  </a:lnTo>
                  <a:lnTo>
                    <a:pt x="14" y="234"/>
                  </a:lnTo>
                  <a:lnTo>
                    <a:pt x="14" y="233"/>
                  </a:lnTo>
                  <a:lnTo>
                    <a:pt x="15" y="233"/>
                  </a:lnTo>
                  <a:lnTo>
                    <a:pt x="16" y="232"/>
                  </a:lnTo>
                  <a:lnTo>
                    <a:pt x="17" y="231"/>
                  </a:lnTo>
                  <a:lnTo>
                    <a:pt x="17" y="230"/>
                  </a:lnTo>
                  <a:lnTo>
                    <a:pt x="17" y="229"/>
                  </a:lnTo>
                  <a:lnTo>
                    <a:pt x="16" y="229"/>
                  </a:lnTo>
                  <a:lnTo>
                    <a:pt x="15" y="227"/>
                  </a:lnTo>
                  <a:lnTo>
                    <a:pt x="15" y="226"/>
                  </a:lnTo>
                  <a:lnTo>
                    <a:pt x="16" y="226"/>
                  </a:lnTo>
                  <a:lnTo>
                    <a:pt x="18" y="227"/>
                  </a:lnTo>
                  <a:lnTo>
                    <a:pt x="19" y="227"/>
                  </a:lnTo>
                  <a:lnTo>
                    <a:pt x="20" y="226"/>
                  </a:lnTo>
                  <a:lnTo>
                    <a:pt x="22" y="227"/>
                  </a:lnTo>
                  <a:lnTo>
                    <a:pt x="22" y="226"/>
                  </a:lnTo>
                  <a:lnTo>
                    <a:pt x="23" y="226"/>
                  </a:lnTo>
                  <a:lnTo>
                    <a:pt x="23" y="225"/>
                  </a:lnTo>
                  <a:lnTo>
                    <a:pt x="22" y="225"/>
                  </a:lnTo>
                  <a:lnTo>
                    <a:pt x="22" y="224"/>
                  </a:lnTo>
                  <a:lnTo>
                    <a:pt x="24" y="223"/>
                  </a:lnTo>
                  <a:lnTo>
                    <a:pt x="25" y="222"/>
                  </a:lnTo>
                  <a:lnTo>
                    <a:pt x="25" y="223"/>
                  </a:lnTo>
                  <a:lnTo>
                    <a:pt x="26" y="223"/>
                  </a:lnTo>
                  <a:lnTo>
                    <a:pt x="25" y="222"/>
                  </a:lnTo>
                  <a:lnTo>
                    <a:pt x="26" y="220"/>
                  </a:lnTo>
                  <a:lnTo>
                    <a:pt x="25" y="219"/>
                  </a:lnTo>
                  <a:lnTo>
                    <a:pt x="24" y="219"/>
                  </a:lnTo>
                  <a:lnTo>
                    <a:pt x="25" y="217"/>
                  </a:lnTo>
                  <a:lnTo>
                    <a:pt x="26" y="217"/>
                  </a:lnTo>
                  <a:lnTo>
                    <a:pt x="27" y="214"/>
                  </a:lnTo>
                  <a:lnTo>
                    <a:pt x="28" y="213"/>
                  </a:lnTo>
                  <a:lnTo>
                    <a:pt x="29" y="212"/>
                  </a:lnTo>
                  <a:lnTo>
                    <a:pt x="30" y="210"/>
                  </a:lnTo>
                  <a:lnTo>
                    <a:pt x="31" y="209"/>
                  </a:lnTo>
                  <a:lnTo>
                    <a:pt x="31" y="208"/>
                  </a:lnTo>
                  <a:lnTo>
                    <a:pt x="32" y="208"/>
                  </a:lnTo>
                  <a:lnTo>
                    <a:pt x="33" y="207"/>
                  </a:lnTo>
                  <a:lnTo>
                    <a:pt x="33" y="205"/>
                  </a:lnTo>
                  <a:lnTo>
                    <a:pt x="33" y="204"/>
                  </a:lnTo>
                  <a:lnTo>
                    <a:pt x="33" y="203"/>
                  </a:lnTo>
                  <a:lnTo>
                    <a:pt x="33" y="202"/>
                  </a:lnTo>
                  <a:lnTo>
                    <a:pt x="34" y="202"/>
                  </a:lnTo>
                  <a:lnTo>
                    <a:pt x="35" y="201"/>
                  </a:lnTo>
                  <a:lnTo>
                    <a:pt x="36" y="199"/>
                  </a:lnTo>
                  <a:lnTo>
                    <a:pt x="36" y="197"/>
                  </a:lnTo>
                  <a:lnTo>
                    <a:pt x="35" y="196"/>
                  </a:lnTo>
                  <a:lnTo>
                    <a:pt x="35" y="195"/>
                  </a:lnTo>
                  <a:lnTo>
                    <a:pt x="35" y="194"/>
                  </a:lnTo>
                  <a:lnTo>
                    <a:pt x="34" y="193"/>
                  </a:lnTo>
                  <a:lnTo>
                    <a:pt x="33" y="193"/>
                  </a:lnTo>
                  <a:lnTo>
                    <a:pt x="33" y="192"/>
                  </a:lnTo>
                  <a:lnTo>
                    <a:pt x="33" y="191"/>
                  </a:lnTo>
                  <a:lnTo>
                    <a:pt x="34" y="190"/>
                  </a:lnTo>
                  <a:lnTo>
                    <a:pt x="33" y="189"/>
                  </a:lnTo>
                  <a:lnTo>
                    <a:pt x="32" y="189"/>
                  </a:lnTo>
                  <a:lnTo>
                    <a:pt x="29" y="190"/>
                  </a:lnTo>
                  <a:lnTo>
                    <a:pt x="28" y="190"/>
                  </a:lnTo>
                  <a:lnTo>
                    <a:pt x="25" y="189"/>
                  </a:lnTo>
                  <a:lnTo>
                    <a:pt x="25" y="188"/>
                  </a:lnTo>
                  <a:lnTo>
                    <a:pt x="26" y="187"/>
                  </a:lnTo>
                  <a:lnTo>
                    <a:pt x="25" y="187"/>
                  </a:lnTo>
                  <a:lnTo>
                    <a:pt x="24" y="188"/>
                  </a:lnTo>
                  <a:lnTo>
                    <a:pt x="24" y="187"/>
                  </a:lnTo>
                  <a:lnTo>
                    <a:pt x="23" y="187"/>
                  </a:lnTo>
                  <a:lnTo>
                    <a:pt x="23" y="185"/>
                  </a:lnTo>
                  <a:lnTo>
                    <a:pt x="22" y="184"/>
                  </a:lnTo>
                  <a:lnTo>
                    <a:pt x="22" y="183"/>
                  </a:lnTo>
                  <a:lnTo>
                    <a:pt x="22" y="182"/>
                  </a:lnTo>
                  <a:lnTo>
                    <a:pt x="23" y="180"/>
                  </a:lnTo>
                  <a:lnTo>
                    <a:pt x="22" y="179"/>
                  </a:lnTo>
                  <a:lnTo>
                    <a:pt x="21" y="179"/>
                  </a:lnTo>
                  <a:lnTo>
                    <a:pt x="20" y="179"/>
                  </a:lnTo>
                  <a:lnTo>
                    <a:pt x="19" y="178"/>
                  </a:lnTo>
                  <a:lnTo>
                    <a:pt x="18" y="177"/>
                  </a:lnTo>
                  <a:lnTo>
                    <a:pt x="16" y="177"/>
                  </a:lnTo>
                  <a:lnTo>
                    <a:pt x="15" y="177"/>
                  </a:lnTo>
                  <a:lnTo>
                    <a:pt x="13" y="177"/>
                  </a:lnTo>
                  <a:lnTo>
                    <a:pt x="13" y="178"/>
                  </a:lnTo>
                  <a:lnTo>
                    <a:pt x="12" y="177"/>
                  </a:lnTo>
                  <a:lnTo>
                    <a:pt x="11" y="178"/>
                  </a:lnTo>
                  <a:lnTo>
                    <a:pt x="11" y="177"/>
                  </a:lnTo>
                  <a:lnTo>
                    <a:pt x="12" y="176"/>
                  </a:lnTo>
                  <a:lnTo>
                    <a:pt x="12" y="175"/>
                  </a:lnTo>
                  <a:lnTo>
                    <a:pt x="13" y="175"/>
                  </a:lnTo>
                  <a:lnTo>
                    <a:pt x="13" y="174"/>
                  </a:lnTo>
                  <a:lnTo>
                    <a:pt x="12" y="173"/>
                  </a:lnTo>
                  <a:lnTo>
                    <a:pt x="12" y="172"/>
                  </a:lnTo>
                  <a:lnTo>
                    <a:pt x="13" y="172"/>
                  </a:lnTo>
                  <a:lnTo>
                    <a:pt x="14" y="170"/>
                  </a:lnTo>
                  <a:lnTo>
                    <a:pt x="13" y="168"/>
                  </a:lnTo>
                  <a:lnTo>
                    <a:pt x="14" y="167"/>
                  </a:lnTo>
                  <a:lnTo>
                    <a:pt x="15" y="166"/>
                  </a:lnTo>
                  <a:lnTo>
                    <a:pt x="15" y="165"/>
                  </a:lnTo>
                  <a:lnTo>
                    <a:pt x="16" y="164"/>
                  </a:lnTo>
                  <a:lnTo>
                    <a:pt x="17" y="163"/>
                  </a:lnTo>
                  <a:lnTo>
                    <a:pt x="17" y="162"/>
                  </a:lnTo>
                  <a:lnTo>
                    <a:pt x="17" y="161"/>
                  </a:lnTo>
                  <a:lnTo>
                    <a:pt x="17" y="160"/>
                  </a:lnTo>
                  <a:lnTo>
                    <a:pt x="17" y="159"/>
                  </a:lnTo>
                  <a:lnTo>
                    <a:pt x="16" y="159"/>
                  </a:lnTo>
                  <a:lnTo>
                    <a:pt x="15" y="157"/>
                  </a:lnTo>
                  <a:lnTo>
                    <a:pt x="14" y="157"/>
                  </a:lnTo>
                  <a:lnTo>
                    <a:pt x="14" y="156"/>
                  </a:lnTo>
                  <a:lnTo>
                    <a:pt x="15" y="156"/>
                  </a:lnTo>
                  <a:lnTo>
                    <a:pt x="15" y="155"/>
                  </a:lnTo>
                  <a:lnTo>
                    <a:pt x="14" y="154"/>
                  </a:lnTo>
                  <a:lnTo>
                    <a:pt x="13" y="153"/>
                  </a:lnTo>
                  <a:lnTo>
                    <a:pt x="14" y="152"/>
                  </a:lnTo>
                  <a:lnTo>
                    <a:pt x="12" y="151"/>
                  </a:lnTo>
                  <a:lnTo>
                    <a:pt x="12" y="150"/>
                  </a:lnTo>
                  <a:lnTo>
                    <a:pt x="12" y="149"/>
                  </a:lnTo>
                  <a:lnTo>
                    <a:pt x="10" y="148"/>
                  </a:lnTo>
                  <a:lnTo>
                    <a:pt x="9" y="147"/>
                  </a:lnTo>
                  <a:lnTo>
                    <a:pt x="6" y="145"/>
                  </a:lnTo>
                  <a:lnTo>
                    <a:pt x="4" y="144"/>
                  </a:lnTo>
                  <a:lnTo>
                    <a:pt x="3" y="143"/>
                  </a:lnTo>
                  <a:lnTo>
                    <a:pt x="2" y="142"/>
                  </a:lnTo>
                  <a:lnTo>
                    <a:pt x="1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1" y="141"/>
                  </a:lnTo>
                  <a:lnTo>
                    <a:pt x="2" y="141"/>
                  </a:lnTo>
                  <a:lnTo>
                    <a:pt x="3" y="140"/>
                  </a:lnTo>
                  <a:lnTo>
                    <a:pt x="3" y="139"/>
                  </a:lnTo>
                  <a:lnTo>
                    <a:pt x="4" y="139"/>
                  </a:lnTo>
                  <a:lnTo>
                    <a:pt x="4" y="138"/>
                  </a:lnTo>
                  <a:lnTo>
                    <a:pt x="3" y="138"/>
                  </a:lnTo>
                  <a:lnTo>
                    <a:pt x="3" y="137"/>
                  </a:lnTo>
                  <a:lnTo>
                    <a:pt x="3" y="136"/>
                  </a:lnTo>
                  <a:lnTo>
                    <a:pt x="2" y="135"/>
                  </a:lnTo>
                  <a:lnTo>
                    <a:pt x="0" y="134"/>
                  </a:lnTo>
                  <a:lnTo>
                    <a:pt x="1" y="133"/>
                  </a:lnTo>
                  <a:lnTo>
                    <a:pt x="2" y="132"/>
                  </a:lnTo>
                  <a:lnTo>
                    <a:pt x="2" y="131"/>
                  </a:lnTo>
                  <a:lnTo>
                    <a:pt x="1" y="130"/>
                  </a:lnTo>
                  <a:lnTo>
                    <a:pt x="2" y="130"/>
                  </a:lnTo>
                  <a:lnTo>
                    <a:pt x="2" y="128"/>
                  </a:lnTo>
                  <a:lnTo>
                    <a:pt x="2" y="127"/>
                  </a:lnTo>
                  <a:lnTo>
                    <a:pt x="1" y="127"/>
                  </a:lnTo>
                  <a:lnTo>
                    <a:pt x="2" y="126"/>
                  </a:lnTo>
                  <a:lnTo>
                    <a:pt x="3" y="126"/>
                  </a:lnTo>
                  <a:lnTo>
                    <a:pt x="5" y="125"/>
                  </a:lnTo>
                  <a:lnTo>
                    <a:pt x="6" y="125"/>
                  </a:lnTo>
                  <a:lnTo>
                    <a:pt x="8" y="124"/>
                  </a:lnTo>
                  <a:lnTo>
                    <a:pt x="9" y="123"/>
                  </a:lnTo>
                  <a:lnTo>
                    <a:pt x="10" y="123"/>
                  </a:lnTo>
                  <a:lnTo>
                    <a:pt x="10" y="122"/>
                  </a:lnTo>
                  <a:lnTo>
                    <a:pt x="11" y="122"/>
                  </a:lnTo>
                  <a:lnTo>
                    <a:pt x="12" y="122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5" y="120"/>
                  </a:lnTo>
                  <a:lnTo>
                    <a:pt x="16" y="120"/>
                  </a:lnTo>
                  <a:lnTo>
                    <a:pt x="17" y="118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3"/>
                  </a:lnTo>
                  <a:lnTo>
                    <a:pt x="20" y="114"/>
                  </a:lnTo>
                  <a:lnTo>
                    <a:pt x="21" y="114"/>
                  </a:lnTo>
                  <a:lnTo>
                    <a:pt x="21" y="113"/>
                  </a:lnTo>
                  <a:lnTo>
                    <a:pt x="21" y="112"/>
                  </a:lnTo>
                  <a:lnTo>
                    <a:pt x="22" y="111"/>
                  </a:lnTo>
                  <a:lnTo>
                    <a:pt x="23" y="111"/>
                  </a:lnTo>
                  <a:lnTo>
                    <a:pt x="24" y="111"/>
                  </a:lnTo>
                  <a:lnTo>
                    <a:pt x="24" y="110"/>
                  </a:lnTo>
                  <a:lnTo>
                    <a:pt x="24" y="109"/>
                  </a:lnTo>
                  <a:lnTo>
                    <a:pt x="23" y="108"/>
                  </a:lnTo>
                  <a:lnTo>
                    <a:pt x="24" y="108"/>
                  </a:lnTo>
                  <a:lnTo>
                    <a:pt x="25" y="108"/>
                  </a:lnTo>
                  <a:lnTo>
                    <a:pt x="26" y="108"/>
                  </a:lnTo>
                  <a:lnTo>
                    <a:pt x="27" y="109"/>
                  </a:lnTo>
                  <a:lnTo>
                    <a:pt x="28" y="109"/>
                  </a:lnTo>
                  <a:lnTo>
                    <a:pt x="28" y="108"/>
                  </a:lnTo>
                  <a:lnTo>
                    <a:pt x="28" y="107"/>
                  </a:lnTo>
                  <a:lnTo>
                    <a:pt x="27" y="107"/>
                  </a:lnTo>
                  <a:lnTo>
                    <a:pt x="27" y="106"/>
                  </a:lnTo>
                  <a:lnTo>
                    <a:pt x="26" y="106"/>
                  </a:lnTo>
                  <a:lnTo>
                    <a:pt x="25" y="104"/>
                  </a:lnTo>
                  <a:lnTo>
                    <a:pt x="24" y="104"/>
                  </a:lnTo>
                  <a:lnTo>
                    <a:pt x="24" y="103"/>
                  </a:lnTo>
                  <a:lnTo>
                    <a:pt x="23" y="103"/>
                  </a:lnTo>
                  <a:lnTo>
                    <a:pt x="22" y="102"/>
                  </a:lnTo>
                  <a:lnTo>
                    <a:pt x="22" y="101"/>
                  </a:lnTo>
                  <a:lnTo>
                    <a:pt x="22" y="99"/>
                  </a:lnTo>
                  <a:lnTo>
                    <a:pt x="21" y="98"/>
                  </a:lnTo>
                  <a:lnTo>
                    <a:pt x="22" y="97"/>
                  </a:lnTo>
                  <a:lnTo>
                    <a:pt x="22" y="96"/>
                  </a:lnTo>
                  <a:lnTo>
                    <a:pt x="21" y="96"/>
                  </a:lnTo>
                  <a:lnTo>
                    <a:pt x="20" y="96"/>
                  </a:lnTo>
                  <a:lnTo>
                    <a:pt x="20" y="95"/>
                  </a:lnTo>
                  <a:lnTo>
                    <a:pt x="19" y="95"/>
                  </a:lnTo>
                  <a:lnTo>
                    <a:pt x="18" y="94"/>
                  </a:lnTo>
                  <a:lnTo>
                    <a:pt x="19" y="92"/>
                  </a:lnTo>
                  <a:lnTo>
                    <a:pt x="19" y="91"/>
                  </a:lnTo>
                  <a:lnTo>
                    <a:pt x="21" y="89"/>
                  </a:lnTo>
                  <a:lnTo>
                    <a:pt x="21" y="88"/>
                  </a:lnTo>
                  <a:lnTo>
                    <a:pt x="22" y="88"/>
                  </a:lnTo>
                  <a:lnTo>
                    <a:pt x="21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4" y="85"/>
                  </a:lnTo>
                  <a:lnTo>
                    <a:pt x="24" y="84"/>
                  </a:lnTo>
                  <a:lnTo>
                    <a:pt x="24" y="83"/>
                  </a:lnTo>
                  <a:lnTo>
                    <a:pt x="23" y="83"/>
                  </a:lnTo>
                  <a:lnTo>
                    <a:pt x="23" y="82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4" y="79"/>
                  </a:lnTo>
                  <a:lnTo>
                    <a:pt x="25" y="77"/>
                  </a:lnTo>
                  <a:lnTo>
                    <a:pt x="26" y="77"/>
                  </a:lnTo>
                  <a:lnTo>
                    <a:pt x="27" y="76"/>
                  </a:lnTo>
                  <a:lnTo>
                    <a:pt x="28" y="75"/>
                  </a:lnTo>
                  <a:lnTo>
                    <a:pt x="28" y="74"/>
                  </a:lnTo>
                  <a:lnTo>
                    <a:pt x="27" y="72"/>
                  </a:lnTo>
                  <a:lnTo>
                    <a:pt x="26" y="71"/>
                  </a:lnTo>
                  <a:lnTo>
                    <a:pt x="28" y="69"/>
                  </a:lnTo>
                  <a:lnTo>
                    <a:pt x="28" y="68"/>
                  </a:lnTo>
                  <a:lnTo>
                    <a:pt x="29" y="67"/>
                  </a:lnTo>
                  <a:lnTo>
                    <a:pt x="29" y="66"/>
                  </a:lnTo>
                  <a:lnTo>
                    <a:pt x="30" y="66"/>
                  </a:lnTo>
                  <a:lnTo>
                    <a:pt x="31" y="64"/>
                  </a:lnTo>
                  <a:lnTo>
                    <a:pt x="32" y="64"/>
                  </a:lnTo>
                  <a:lnTo>
                    <a:pt x="32" y="63"/>
                  </a:lnTo>
                  <a:lnTo>
                    <a:pt x="32" y="62"/>
                  </a:lnTo>
                  <a:lnTo>
                    <a:pt x="31" y="62"/>
                  </a:lnTo>
                  <a:lnTo>
                    <a:pt x="31" y="61"/>
                  </a:lnTo>
                  <a:lnTo>
                    <a:pt x="32" y="61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6" y="57"/>
                  </a:lnTo>
                  <a:lnTo>
                    <a:pt x="36" y="56"/>
                  </a:lnTo>
                  <a:lnTo>
                    <a:pt x="37" y="55"/>
                  </a:lnTo>
                  <a:lnTo>
                    <a:pt x="39" y="54"/>
                  </a:lnTo>
                  <a:lnTo>
                    <a:pt x="40" y="52"/>
                  </a:lnTo>
                  <a:lnTo>
                    <a:pt x="40" y="51"/>
                  </a:lnTo>
                  <a:lnTo>
                    <a:pt x="40" y="50"/>
                  </a:lnTo>
                  <a:lnTo>
                    <a:pt x="41" y="50"/>
                  </a:lnTo>
                  <a:lnTo>
                    <a:pt x="42" y="50"/>
                  </a:lnTo>
                  <a:lnTo>
                    <a:pt x="42" y="49"/>
                  </a:lnTo>
                  <a:lnTo>
                    <a:pt x="43" y="48"/>
                  </a:lnTo>
                  <a:lnTo>
                    <a:pt x="43" y="46"/>
                  </a:lnTo>
                  <a:lnTo>
                    <a:pt x="44" y="45"/>
                  </a:lnTo>
                  <a:lnTo>
                    <a:pt x="45" y="45"/>
                  </a:lnTo>
                  <a:lnTo>
                    <a:pt x="46" y="44"/>
                  </a:lnTo>
                  <a:lnTo>
                    <a:pt x="47" y="43"/>
                  </a:lnTo>
                  <a:lnTo>
                    <a:pt x="48" y="42"/>
                  </a:lnTo>
                  <a:lnTo>
                    <a:pt x="49" y="43"/>
                  </a:lnTo>
                  <a:lnTo>
                    <a:pt x="49" y="42"/>
                  </a:lnTo>
                  <a:lnTo>
                    <a:pt x="48" y="41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5" y="41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1" y="40"/>
                  </a:lnTo>
                  <a:lnTo>
                    <a:pt x="40" y="41"/>
                  </a:lnTo>
                  <a:lnTo>
                    <a:pt x="39" y="40"/>
                  </a:lnTo>
                  <a:lnTo>
                    <a:pt x="38" y="40"/>
                  </a:lnTo>
                  <a:lnTo>
                    <a:pt x="39" y="40"/>
                  </a:lnTo>
                  <a:lnTo>
                    <a:pt x="38" y="39"/>
                  </a:lnTo>
                  <a:lnTo>
                    <a:pt x="37" y="39"/>
                  </a:lnTo>
                  <a:lnTo>
                    <a:pt x="36" y="39"/>
                  </a:lnTo>
                  <a:lnTo>
                    <a:pt x="35" y="38"/>
                  </a:lnTo>
                  <a:lnTo>
                    <a:pt x="36" y="37"/>
                  </a:lnTo>
                  <a:lnTo>
                    <a:pt x="37" y="36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40" y="36"/>
                  </a:lnTo>
                  <a:lnTo>
                    <a:pt x="40" y="35"/>
                  </a:lnTo>
                  <a:lnTo>
                    <a:pt x="41" y="35"/>
                  </a:lnTo>
                  <a:lnTo>
                    <a:pt x="42" y="35"/>
                  </a:lnTo>
                  <a:lnTo>
                    <a:pt x="43" y="35"/>
                  </a:lnTo>
                  <a:lnTo>
                    <a:pt x="45" y="38"/>
                  </a:lnTo>
                  <a:lnTo>
                    <a:pt x="46" y="38"/>
                  </a:lnTo>
                  <a:lnTo>
                    <a:pt x="47" y="38"/>
                  </a:lnTo>
                  <a:lnTo>
                    <a:pt x="48" y="38"/>
                  </a:lnTo>
                  <a:lnTo>
                    <a:pt x="49" y="35"/>
                  </a:lnTo>
                  <a:lnTo>
                    <a:pt x="49" y="34"/>
                  </a:lnTo>
                  <a:lnTo>
                    <a:pt x="50" y="33"/>
                  </a:lnTo>
                  <a:lnTo>
                    <a:pt x="51" y="33"/>
                  </a:lnTo>
                  <a:lnTo>
                    <a:pt x="52" y="33"/>
                  </a:lnTo>
                  <a:lnTo>
                    <a:pt x="52" y="34"/>
                  </a:lnTo>
                  <a:lnTo>
                    <a:pt x="53" y="33"/>
                  </a:lnTo>
                  <a:lnTo>
                    <a:pt x="54" y="32"/>
                  </a:lnTo>
                  <a:lnTo>
                    <a:pt x="55" y="31"/>
                  </a:lnTo>
                  <a:lnTo>
                    <a:pt x="56" y="31"/>
                  </a:lnTo>
                  <a:lnTo>
                    <a:pt x="57" y="32"/>
                  </a:lnTo>
                  <a:lnTo>
                    <a:pt x="56" y="32"/>
                  </a:lnTo>
                  <a:lnTo>
                    <a:pt x="56" y="33"/>
                  </a:lnTo>
                  <a:lnTo>
                    <a:pt x="56" y="34"/>
                  </a:lnTo>
                  <a:lnTo>
                    <a:pt x="55" y="35"/>
                  </a:lnTo>
                  <a:lnTo>
                    <a:pt x="55" y="36"/>
                  </a:lnTo>
                  <a:lnTo>
                    <a:pt x="55" y="37"/>
                  </a:lnTo>
                  <a:lnTo>
                    <a:pt x="56" y="38"/>
                  </a:lnTo>
                  <a:lnTo>
                    <a:pt x="56" y="41"/>
                  </a:lnTo>
                  <a:lnTo>
                    <a:pt x="55" y="41"/>
                  </a:lnTo>
                  <a:lnTo>
                    <a:pt x="55" y="42"/>
                  </a:lnTo>
                  <a:lnTo>
                    <a:pt x="55" y="43"/>
                  </a:lnTo>
                  <a:lnTo>
                    <a:pt x="55" y="44"/>
                  </a:lnTo>
                  <a:lnTo>
                    <a:pt x="54" y="45"/>
                  </a:lnTo>
                  <a:lnTo>
                    <a:pt x="55" y="46"/>
                  </a:lnTo>
                  <a:lnTo>
                    <a:pt x="58" y="47"/>
                  </a:lnTo>
                  <a:lnTo>
                    <a:pt x="59" y="48"/>
                  </a:lnTo>
                  <a:lnTo>
                    <a:pt x="60" y="48"/>
                  </a:lnTo>
                  <a:lnTo>
                    <a:pt x="61" y="48"/>
                  </a:lnTo>
                  <a:lnTo>
                    <a:pt x="62" y="48"/>
                  </a:lnTo>
                  <a:lnTo>
                    <a:pt x="63" y="48"/>
                  </a:lnTo>
                  <a:lnTo>
                    <a:pt x="64" y="47"/>
                  </a:lnTo>
                  <a:lnTo>
                    <a:pt x="65" y="46"/>
                  </a:lnTo>
                  <a:lnTo>
                    <a:pt x="65" y="45"/>
                  </a:lnTo>
                  <a:lnTo>
                    <a:pt x="67" y="45"/>
                  </a:lnTo>
                  <a:lnTo>
                    <a:pt x="68" y="45"/>
                  </a:lnTo>
                  <a:lnTo>
                    <a:pt x="69" y="45"/>
                  </a:lnTo>
                  <a:lnTo>
                    <a:pt x="70" y="45"/>
                  </a:lnTo>
                  <a:lnTo>
                    <a:pt x="71" y="46"/>
                  </a:lnTo>
                  <a:lnTo>
                    <a:pt x="72" y="47"/>
                  </a:lnTo>
                  <a:lnTo>
                    <a:pt x="73" y="48"/>
                  </a:lnTo>
                  <a:lnTo>
                    <a:pt x="73" y="49"/>
                  </a:lnTo>
                  <a:lnTo>
                    <a:pt x="73" y="50"/>
                  </a:lnTo>
                  <a:lnTo>
                    <a:pt x="74" y="50"/>
                  </a:lnTo>
                  <a:lnTo>
                    <a:pt x="74" y="51"/>
                  </a:lnTo>
                  <a:lnTo>
                    <a:pt x="74" y="53"/>
                  </a:lnTo>
                  <a:lnTo>
                    <a:pt x="74" y="54"/>
                  </a:lnTo>
                  <a:lnTo>
                    <a:pt x="76" y="55"/>
                  </a:lnTo>
                  <a:lnTo>
                    <a:pt x="79" y="53"/>
                  </a:lnTo>
                  <a:lnTo>
                    <a:pt x="80" y="52"/>
                  </a:lnTo>
                  <a:lnTo>
                    <a:pt x="80" y="53"/>
                  </a:lnTo>
                  <a:lnTo>
                    <a:pt x="79" y="54"/>
                  </a:lnTo>
                  <a:lnTo>
                    <a:pt x="79" y="55"/>
                  </a:lnTo>
                  <a:lnTo>
                    <a:pt x="80" y="55"/>
                  </a:lnTo>
                  <a:lnTo>
                    <a:pt x="81" y="55"/>
                  </a:lnTo>
                  <a:lnTo>
                    <a:pt x="82" y="55"/>
                  </a:lnTo>
                  <a:lnTo>
                    <a:pt x="82" y="57"/>
                  </a:lnTo>
                  <a:lnTo>
                    <a:pt x="83" y="57"/>
                  </a:lnTo>
                  <a:lnTo>
                    <a:pt x="83" y="58"/>
                  </a:lnTo>
                  <a:lnTo>
                    <a:pt x="83" y="59"/>
                  </a:lnTo>
                  <a:lnTo>
                    <a:pt x="83" y="60"/>
                  </a:lnTo>
                  <a:lnTo>
                    <a:pt x="85" y="61"/>
                  </a:lnTo>
                  <a:lnTo>
                    <a:pt x="87" y="61"/>
                  </a:lnTo>
                  <a:lnTo>
                    <a:pt x="87" y="62"/>
                  </a:lnTo>
                  <a:lnTo>
                    <a:pt x="88" y="62"/>
                  </a:lnTo>
                  <a:lnTo>
                    <a:pt x="88" y="63"/>
                  </a:lnTo>
                  <a:lnTo>
                    <a:pt x="90" y="63"/>
                  </a:lnTo>
                  <a:lnTo>
                    <a:pt x="93" y="63"/>
                  </a:lnTo>
                  <a:lnTo>
                    <a:pt x="95" y="63"/>
                  </a:lnTo>
                  <a:lnTo>
                    <a:pt x="96" y="63"/>
                  </a:lnTo>
                  <a:lnTo>
                    <a:pt x="97" y="63"/>
                  </a:lnTo>
                  <a:lnTo>
                    <a:pt x="99" y="62"/>
                  </a:lnTo>
                  <a:lnTo>
                    <a:pt x="100" y="62"/>
                  </a:lnTo>
                  <a:lnTo>
                    <a:pt x="101" y="62"/>
                  </a:lnTo>
                  <a:lnTo>
                    <a:pt x="102" y="62"/>
                  </a:lnTo>
                  <a:lnTo>
                    <a:pt x="103" y="63"/>
                  </a:lnTo>
                  <a:lnTo>
                    <a:pt x="104" y="64"/>
                  </a:lnTo>
                  <a:lnTo>
                    <a:pt x="105" y="65"/>
                  </a:lnTo>
                  <a:lnTo>
                    <a:pt x="106" y="65"/>
                  </a:lnTo>
                  <a:lnTo>
                    <a:pt x="107" y="65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10" y="64"/>
                  </a:lnTo>
                  <a:lnTo>
                    <a:pt x="110" y="63"/>
                  </a:lnTo>
                  <a:lnTo>
                    <a:pt x="111" y="64"/>
                  </a:lnTo>
                  <a:lnTo>
                    <a:pt x="112" y="64"/>
                  </a:lnTo>
                  <a:lnTo>
                    <a:pt x="113" y="64"/>
                  </a:lnTo>
                  <a:lnTo>
                    <a:pt x="113" y="65"/>
                  </a:lnTo>
                  <a:lnTo>
                    <a:pt x="112" y="65"/>
                  </a:lnTo>
                  <a:lnTo>
                    <a:pt x="112" y="66"/>
                  </a:lnTo>
                  <a:lnTo>
                    <a:pt x="112" y="67"/>
                  </a:lnTo>
                  <a:lnTo>
                    <a:pt x="114" y="70"/>
                  </a:lnTo>
                  <a:lnTo>
                    <a:pt x="115" y="71"/>
                  </a:lnTo>
                  <a:lnTo>
                    <a:pt x="116" y="71"/>
                  </a:lnTo>
                  <a:lnTo>
                    <a:pt x="117" y="70"/>
                  </a:lnTo>
                  <a:lnTo>
                    <a:pt x="119" y="70"/>
                  </a:lnTo>
                  <a:lnTo>
                    <a:pt x="120" y="69"/>
                  </a:lnTo>
                  <a:lnTo>
                    <a:pt x="122" y="68"/>
                  </a:lnTo>
                  <a:lnTo>
                    <a:pt x="122" y="67"/>
                  </a:lnTo>
                  <a:lnTo>
                    <a:pt x="122" y="66"/>
                  </a:lnTo>
                  <a:lnTo>
                    <a:pt x="123" y="65"/>
                  </a:lnTo>
                  <a:lnTo>
                    <a:pt x="124" y="65"/>
                  </a:lnTo>
                  <a:lnTo>
                    <a:pt x="125" y="63"/>
                  </a:lnTo>
                  <a:lnTo>
                    <a:pt x="125" y="62"/>
                  </a:lnTo>
                  <a:lnTo>
                    <a:pt x="126" y="60"/>
                  </a:lnTo>
                  <a:lnTo>
                    <a:pt x="127" y="61"/>
                  </a:lnTo>
                  <a:lnTo>
                    <a:pt x="128" y="60"/>
                  </a:lnTo>
                  <a:lnTo>
                    <a:pt x="128" y="59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8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1" y="58"/>
                  </a:lnTo>
                  <a:lnTo>
                    <a:pt x="131" y="59"/>
                  </a:lnTo>
                  <a:lnTo>
                    <a:pt x="131" y="60"/>
                  </a:lnTo>
                  <a:lnTo>
                    <a:pt x="132" y="60"/>
                  </a:lnTo>
                  <a:lnTo>
                    <a:pt x="132" y="61"/>
                  </a:lnTo>
                  <a:lnTo>
                    <a:pt x="132" y="62"/>
                  </a:lnTo>
                  <a:lnTo>
                    <a:pt x="131" y="63"/>
                  </a:lnTo>
                  <a:lnTo>
                    <a:pt x="132" y="64"/>
                  </a:lnTo>
                  <a:lnTo>
                    <a:pt x="134" y="64"/>
                  </a:lnTo>
                  <a:lnTo>
                    <a:pt x="134" y="63"/>
                  </a:lnTo>
                  <a:lnTo>
                    <a:pt x="134" y="62"/>
                  </a:lnTo>
                  <a:lnTo>
                    <a:pt x="136" y="63"/>
                  </a:lnTo>
                  <a:lnTo>
                    <a:pt x="136" y="62"/>
                  </a:lnTo>
                  <a:lnTo>
                    <a:pt x="136" y="61"/>
                  </a:lnTo>
                  <a:lnTo>
                    <a:pt x="135" y="60"/>
                  </a:lnTo>
                  <a:lnTo>
                    <a:pt x="135" y="59"/>
                  </a:lnTo>
                  <a:lnTo>
                    <a:pt x="136" y="58"/>
                  </a:lnTo>
                  <a:lnTo>
                    <a:pt x="137" y="57"/>
                  </a:lnTo>
                  <a:lnTo>
                    <a:pt x="138" y="57"/>
                  </a:lnTo>
                  <a:lnTo>
                    <a:pt x="138" y="56"/>
                  </a:lnTo>
                  <a:lnTo>
                    <a:pt x="139" y="56"/>
                  </a:lnTo>
                  <a:lnTo>
                    <a:pt x="140" y="56"/>
                  </a:lnTo>
                  <a:lnTo>
                    <a:pt x="141" y="56"/>
                  </a:lnTo>
                  <a:lnTo>
                    <a:pt x="142" y="56"/>
                  </a:lnTo>
                  <a:lnTo>
                    <a:pt x="142" y="55"/>
                  </a:lnTo>
                  <a:lnTo>
                    <a:pt x="143" y="55"/>
                  </a:lnTo>
                  <a:lnTo>
                    <a:pt x="143" y="56"/>
                  </a:lnTo>
                  <a:lnTo>
                    <a:pt x="144" y="56"/>
                  </a:lnTo>
                  <a:lnTo>
                    <a:pt x="145" y="55"/>
                  </a:lnTo>
                  <a:lnTo>
                    <a:pt x="145" y="53"/>
                  </a:lnTo>
                  <a:lnTo>
                    <a:pt x="145" y="52"/>
                  </a:lnTo>
                  <a:lnTo>
                    <a:pt x="147" y="53"/>
                  </a:lnTo>
                  <a:lnTo>
                    <a:pt x="149" y="53"/>
                  </a:lnTo>
                  <a:lnTo>
                    <a:pt x="150" y="52"/>
                  </a:lnTo>
                  <a:lnTo>
                    <a:pt x="151" y="51"/>
                  </a:lnTo>
                  <a:lnTo>
                    <a:pt x="153" y="52"/>
                  </a:lnTo>
                  <a:lnTo>
                    <a:pt x="154" y="51"/>
                  </a:lnTo>
                  <a:lnTo>
                    <a:pt x="155" y="52"/>
                  </a:lnTo>
                  <a:lnTo>
                    <a:pt x="155" y="53"/>
                  </a:lnTo>
                  <a:lnTo>
                    <a:pt x="157" y="53"/>
                  </a:lnTo>
                  <a:lnTo>
                    <a:pt x="158" y="53"/>
                  </a:lnTo>
                  <a:lnTo>
                    <a:pt x="159" y="53"/>
                  </a:lnTo>
                  <a:lnTo>
                    <a:pt x="160" y="52"/>
                  </a:lnTo>
                  <a:lnTo>
                    <a:pt x="161" y="51"/>
                  </a:lnTo>
                  <a:lnTo>
                    <a:pt x="162" y="50"/>
                  </a:lnTo>
                  <a:lnTo>
                    <a:pt x="162" y="49"/>
                  </a:lnTo>
                  <a:lnTo>
                    <a:pt x="162" y="48"/>
                  </a:lnTo>
                  <a:lnTo>
                    <a:pt x="163" y="49"/>
                  </a:lnTo>
                  <a:lnTo>
                    <a:pt x="164" y="50"/>
                  </a:lnTo>
                  <a:lnTo>
                    <a:pt x="165" y="48"/>
                  </a:lnTo>
                  <a:lnTo>
                    <a:pt x="166" y="47"/>
                  </a:lnTo>
                  <a:lnTo>
                    <a:pt x="167" y="46"/>
                  </a:lnTo>
                  <a:lnTo>
                    <a:pt x="167" y="45"/>
                  </a:lnTo>
                  <a:lnTo>
                    <a:pt x="169" y="45"/>
                  </a:lnTo>
                  <a:lnTo>
                    <a:pt x="169" y="44"/>
                  </a:lnTo>
                  <a:lnTo>
                    <a:pt x="168" y="44"/>
                  </a:lnTo>
                  <a:lnTo>
                    <a:pt x="167" y="43"/>
                  </a:lnTo>
                  <a:lnTo>
                    <a:pt x="166" y="43"/>
                  </a:lnTo>
                  <a:lnTo>
                    <a:pt x="167" y="43"/>
                  </a:lnTo>
                  <a:lnTo>
                    <a:pt x="167" y="42"/>
                  </a:lnTo>
                  <a:lnTo>
                    <a:pt x="168" y="41"/>
                  </a:lnTo>
                  <a:lnTo>
                    <a:pt x="169" y="40"/>
                  </a:lnTo>
                  <a:lnTo>
                    <a:pt x="170" y="40"/>
                  </a:lnTo>
                  <a:lnTo>
                    <a:pt x="171" y="40"/>
                  </a:lnTo>
                  <a:lnTo>
                    <a:pt x="171" y="39"/>
                  </a:lnTo>
                  <a:lnTo>
                    <a:pt x="171" y="38"/>
                  </a:lnTo>
                  <a:lnTo>
                    <a:pt x="172" y="38"/>
                  </a:lnTo>
                  <a:lnTo>
                    <a:pt x="173" y="38"/>
                  </a:lnTo>
                  <a:lnTo>
                    <a:pt x="173" y="37"/>
                  </a:lnTo>
                  <a:lnTo>
                    <a:pt x="172" y="37"/>
                  </a:lnTo>
                  <a:lnTo>
                    <a:pt x="172" y="36"/>
                  </a:lnTo>
                  <a:lnTo>
                    <a:pt x="174" y="36"/>
                  </a:lnTo>
                  <a:lnTo>
                    <a:pt x="175" y="36"/>
                  </a:lnTo>
                  <a:lnTo>
                    <a:pt x="176" y="36"/>
                  </a:lnTo>
                  <a:lnTo>
                    <a:pt x="176" y="37"/>
                  </a:lnTo>
                  <a:lnTo>
                    <a:pt x="177" y="37"/>
                  </a:lnTo>
                  <a:lnTo>
                    <a:pt x="178" y="38"/>
                  </a:lnTo>
                  <a:lnTo>
                    <a:pt x="179" y="38"/>
                  </a:lnTo>
                  <a:lnTo>
                    <a:pt x="180" y="37"/>
                  </a:lnTo>
                  <a:lnTo>
                    <a:pt x="181" y="37"/>
                  </a:lnTo>
                  <a:lnTo>
                    <a:pt x="182" y="37"/>
                  </a:lnTo>
                  <a:lnTo>
                    <a:pt x="182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5" y="34"/>
                  </a:lnTo>
                  <a:lnTo>
                    <a:pt x="185" y="33"/>
                  </a:lnTo>
                  <a:lnTo>
                    <a:pt x="184" y="33"/>
                  </a:lnTo>
                  <a:lnTo>
                    <a:pt x="183" y="33"/>
                  </a:lnTo>
                  <a:lnTo>
                    <a:pt x="182" y="33"/>
                  </a:lnTo>
                  <a:lnTo>
                    <a:pt x="182" y="32"/>
                  </a:lnTo>
                  <a:lnTo>
                    <a:pt x="182" y="31"/>
                  </a:lnTo>
                  <a:lnTo>
                    <a:pt x="182" y="30"/>
                  </a:lnTo>
                  <a:lnTo>
                    <a:pt x="181" y="29"/>
                  </a:lnTo>
                  <a:lnTo>
                    <a:pt x="180" y="28"/>
                  </a:lnTo>
                  <a:lnTo>
                    <a:pt x="181" y="28"/>
                  </a:lnTo>
                  <a:lnTo>
                    <a:pt x="182" y="28"/>
                  </a:lnTo>
                  <a:lnTo>
                    <a:pt x="183" y="28"/>
                  </a:lnTo>
                  <a:lnTo>
                    <a:pt x="183" y="27"/>
                  </a:lnTo>
                  <a:lnTo>
                    <a:pt x="182" y="27"/>
                  </a:lnTo>
                  <a:lnTo>
                    <a:pt x="181" y="26"/>
                  </a:lnTo>
                  <a:lnTo>
                    <a:pt x="181" y="25"/>
                  </a:lnTo>
                  <a:lnTo>
                    <a:pt x="182" y="24"/>
                  </a:lnTo>
                  <a:lnTo>
                    <a:pt x="183" y="23"/>
                  </a:lnTo>
                  <a:lnTo>
                    <a:pt x="184" y="23"/>
                  </a:lnTo>
                  <a:lnTo>
                    <a:pt x="184" y="22"/>
                  </a:lnTo>
                  <a:lnTo>
                    <a:pt x="184" y="21"/>
                  </a:lnTo>
                  <a:lnTo>
                    <a:pt x="185" y="20"/>
                  </a:lnTo>
                  <a:lnTo>
                    <a:pt x="185" y="19"/>
                  </a:lnTo>
                  <a:lnTo>
                    <a:pt x="186" y="18"/>
                  </a:lnTo>
                  <a:lnTo>
                    <a:pt x="189" y="19"/>
                  </a:lnTo>
                  <a:lnTo>
                    <a:pt x="190" y="18"/>
                  </a:lnTo>
                  <a:lnTo>
                    <a:pt x="191" y="18"/>
                  </a:lnTo>
                  <a:lnTo>
                    <a:pt x="192" y="18"/>
                  </a:lnTo>
                  <a:lnTo>
                    <a:pt x="192" y="19"/>
                  </a:lnTo>
                  <a:lnTo>
                    <a:pt x="193" y="19"/>
                  </a:lnTo>
                  <a:lnTo>
                    <a:pt x="194" y="19"/>
                  </a:lnTo>
                  <a:lnTo>
                    <a:pt x="194" y="20"/>
                  </a:lnTo>
                  <a:lnTo>
                    <a:pt x="197" y="22"/>
                  </a:lnTo>
                  <a:lnTo>
                    <a:pt x="198" y="22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2" y="24"/>
                  </a:lnTo>
                  <a:lnTo>
                    <a:pt x="203" y="24"/>
                  </a:lnTo>
                  <a:lnTo>
                    <a:pt x="206" y="23"/>
                  </a:lnTo>
                  <a:lnTo>
                    <a:pt x="206" y="22"/>
                  </a:lnTo>
                  <a:lnTo>
                    <a:pt x="207" y="22"/>
                  </a:lnTo>
                  <a:lnTo>
                    <a:pt x="207" y="21"/>
                  </a:lnTo>
                  <a:lnTo>
                    <a:pt x="209" y="20"/>
                  </a:lnTo>
                  <a:lnTo>
                    <a:pt x="211" y="19"/>
                  </a:lnTo>
                  <a:lnTo>
                    <a:pt x="213" y="18"/>
                  </a:lnTo>
                  <a:lnTo>
                    <a:pt x="213" y="16"/>
                  </a:lnTo>
                  <a:lnTo>
                    <a:pt x="214" y="16"/>
                  </a:lnTo>
                  <a:lnTo>
                    <a:pt x="216" y="16"/>
                  </a:lnTo>
                  <a:lnTo>
                    <a:pt x="217" y="16"/>
                  </a:lnTo>
                  <a:lnTo>
                    <a:pt x="217" y="17"/>
                  </a:lnTo>
                  <a:lnTo>
                    <a:pt x="218" y="18"/>
                  </a:lnTo>
                  <a:lnTo>
                    <a:pt x="221" y="17"/>
                  </a:lnTo>
                  <a:lnTo>
                    <a:pt x="221" y="16"/>
                  </a:lnTo>
                  <a:lnTo>
                    <a:pt x="230" y="14"/>
                  </a:lnTo>
                  <a:lnTo>
                    <a:pt x="233" y="16"/>
                  </a:lnTo>
                  <a:lnTo>
                    <a:pt x="240" y="14"/>
                  </a:lnTo>
                  <a:lnTo>
                    <a:pt x="247" y="14"/>
                  </a:lnTo>
                  <a:lnTo>
                    <a:pt x="249" y="7"/>
                  </a:lnTo>
                  <a:lnTo>
                    <a:pt x="250" y="8"/>
                  </a:lnTo>
                  <a:lnTo>
                    <a:pt x="251" y="8"/>
                  </a:lnTo>
                  <a:lnTo>
                    <a:pt x="251" y="7"/>
                  </a:lnTo>
                  <a:lnTo>
                    <a:pt x="252" y="7"/>
                  </a:lnTo>
                  <a:lnTo>
                    <a:pt x="253" y="8"/>
                  </a:lnTo>
                  <a:lnTo>
                    <a:pt x="254" y="8"/>
                  </a:lnTo>
                  <a:lnTo>
                    <a:pt x="256" y="7"/>
                  </a:lnTo>
                  <a:lnTo>
                    <a:pt x="257" y="6"/>
                  </a:lnTo>
                  <a:lnTo>
                    <a:pt x="259" y="5"/>
                  </a:lnTo>
                  <a:lnTo>
                    <a:pt x="260" y="5"/>
                  </a:lnTo>
                  <a:lnTo>
                    <a:pt x="260" y="4"/>
                  </a:lnTo>
                  <a:lnTo>
                    <a:pt x="262" y="5"/>
                  </a:lnTo>
                  <a:lnTo>
                    <a:pt x="263" y="4"/>
                  </a:lnTo>
                  <a:lnTo>
                    <a:pt x="264" y="5"/>
                  </a:lnTo>
                  <a:lnTo>
                    <a:pt x="265" y="5"/>
                  </a:lnTo>
                  <a:lnTo>
                    <a:pt x="266" y="4"/>
                  </a:lnTo>
                  <a:lnTo>
                    <a:pt x="267" y="5"/>
                  </a:lnTo>
                  <a:lnTo>
                    <a:pt x="268" y="5"/>
                  </a:lnTo>
                  <a:lnTo>
                    <a:pt x="269" y="5"/>
                  </a:lnTo>
                  <a:lnTo>
                    <a:pt x="270" y="3"/>
                  </a:lnTo>
                  <a:lnTo>
                    <a:pt x="271" y="3"/>
                  </a:lnTo>
                  <a:lnTo>
                    <a:pt x="271" y="1"/>
                  </a:lnTo>
                  <a:lnTo>
                    <a:pt x="272" y="0"/>
                  </a:lnTo>
                  <a:lnTo>
                    <a:pt x="273" y="0"/>
                  </a:lnTo>
                  <a:lnTo>
                    <a:pt x="274" y="0"/>
                  </a:lnTo>
                  <a:lnTo>
                    <a:pt x="276" y="1"/>
                  </a:lnTo>
                  <a:lnTo>
                    <a:pt x="277" y="1"/>
                  </a:lnTo>
                  <a:lnTo>
                    <a:pt x="278" y="2"/>
                  </a:lnTo>
                  <a:lnTo>
                    <a:pt x="278" y="3"/>
                  </a:lnTo>
                  <a:lnTo>
                    <a:pt x="279" y="3"/>
                  </a:lnTo>
                  <a:lnTo>
                    <a:pt x="280" y="3"/>
                  </a:lnTo>
                  <a:lnTo>
                    <a:pt x="281" y="3"/>
                  </a:lnTo>
                  <a:lnTo>
                    <a:pt x="282" y="3"/>
                  </a:lnTo>
                  <a:lnTo>
                    <a:pt x="283" y="5"/>
                  </a:lnTo>
                  <a:lnTo>
                    <a:pt x="284" y="5"/>
                  </a:lnTo>
                  <a:lnTo>
                    <a:pt x="286" y="5"/>
                  </a:lnTo>
                  <a:lnTo>
                    <a:pt x="287" y="5"/>
                  </a:lnTo>
                  <a:lnTo>
                    <a:pt x="288" y="4"/>
                  </a:lnTo>
                  <a:lnTo>
                    <a:pt x="284" y="14"/>
                  </a:lnTo>
                  <a:lnTo>
                    <a:pt x="287" y="24"/>
                  </a:lnTo>
                  <a:lnTo>
                    <a:pt x="286" y="24"/>
                  </a:lnTo>
                  <a:lnTo>
                    <a:pt x="285" y="24"/>
                  </a:lnTo>
                  <a:lnTo>
                    <a:pt x="283" y="23"/>
                  </a:lnTo>
                  <a:lnTo>
                    <a:pt x="283" y="22"/>
                  </a:lnTo>
                  <a:lnTo>
                    <a:pt x="272" y="31"/>
                  </a:lnTo>
                  <a:lnTo>
                    <a:pt x="266" y="35"/>
                  </a:lnTo>
                  <a:lnTo>
                    <a:pt x="265" y="40"/>
                  </a:lnTo>
                  <a:lnTo>
                    <a:pt x="261" y="45"/>
                  </a:lnTo>
                  <a:lnTo>
                    <a:pt x="256" y="48"/>
                  </a:lnTo>
                  <a:lnTo>
                    <a:pt x="251" y="52"/>
                  </a:lnTo>
                  <a:lnTo>
                    <a:pt x="242" y="63"/>
                  </a:lnTo>
                  <a:lnTo>
                    <a:pt x="242" y="64"/>
                  </a:lnTo>
                  <a:lnTo>
                    <a:pt x="242" y="65"/>
                  </a:lnTo>
                  <a:lnTo>
                    <a:pt x="243" y="65"/>
                  </a:lnTo>
                  <a:lnTo>
                    <a:pt x="243" y="67"/>
                  </a:lnTo>
                  <a:lnTo>
                    <a:pt x="243" y="68"/>
                  </a:lnTo>
                  <a:lnTo>
                    <a:pt x="243" y="69"/>
                  </a:lnTo>
                  <a:lnTo>
                    <a:pt x="243" y="71"/>
                  </a:lnTo>
                  <a:lnTo>
                    <a:pt x="243" y="74"/>
                  </a:lnTo>
                  <a:lnTo>
                    <a:pt x="244" y="75"/>
                  </a:lnTo>
                  <a:lnTo>
                    <a:pt x="244" y="76"/>
                  </a:lnTo>
                  <a:lnTo>
                    <a:pt x="243" y="78"/>
                  </a:lnTo>
                  <a:lnTo>
                    <a:pt x="243" y="80"/>
                  </a:lnTo>
                  <a:lnTo>
                    <a:pt x="244" y="81"/>
                  </a:lnTo>
                  <a:lnTo>
                    <a:pt x="243" y="81"/>
                  </a:lnTo>
                  <a:lnTo>
                    <a:pt x="243" y="82"/>
                  </a:lnTo>
                  <a:lnTo>
                    <a:pt x="243" y="84"/>
                  </a:lnTo>
                  <a:lnTo>
                    <a:pt x="243" y="85"/>
                  </a:lnTo>
                  <a:lnTo>
                    <a:pt x="243" y="86"/>
                  </a:lnTo>
                  <a:lnTo>
                    <a:pt x="242" y="86"/>
                  </a:lnTo>
                  <a:lnTo>
                    <a:pt x="241" y="87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39" y="90"/>
                  </a:lnTo>
                  <a:lnTo>
                    <a:pt x="239" y="89"/>
                  </a:lnTo>
                  <a:lnTo>
                    <a:pt x="238" y="89"/>
                  </a:lnTo>
                  <a:lnTo>
                    <a:pt x="238" y="87"/>
                  </a:lnTo>
                  <a:lnTo>
                    <a:pt x="236" y="88"/>
                  </a:lnTo>
                  <a:lnTo>
                    <a:pt x="235" y="87"/>
                  </a:lnTo>
                  <a:lnTo>
                    <a:pt x="234" y="87"/>
                  </a:lnTo>
                  <a:lnTo>
                    <a:pt x="231" y="86"/>
                  </a:lnTo>
                  <a:lnTo>
                    <a:pt x="230" y="86"/>
                  </a:lnTo>
                  <a:lnTo>
                    <a:pt x="229" y="86"/>
                  </a:lnTo>
                  <a:lnTo>
                    <a:pt x="228" y="86"/>
                  </a:lnTo>
                  <a:lnTo>
                    <a:pt x="228" y="87"/>
                  </a:lnTo>
                  <a:lnTo>
                    <a:pt x="227" y="87"/>
                  </a:lnTo>
                  <a:lnTo>
                    <a:pt x="227" y="89"/>
                  </a:lnTo>
                  <a:lnTo>
                    <a:pt x="228" y="90"/>
                  </a:lnTo>
                  <a:lnTo>
                    <a:pt x="227" y="94"/>
                  </a:lnTo>
                  <a:lnTo>
                    <a:pt x="227" y="95"/>
                  </a:lnTo>
                  <a:lnTo>
                    <a:pt x="227" y="97"/>
                  </a:lnTo>
                  <a:lnTo>
                    <a:pt x="227" y="98"/>
                  </a:lnTo>
                  <a:lnTo>
                    <a:pt x="227" y="100"/>
                  </a:lnTo>
                  <a:lnTo>
                    <a:pt x="227" y="104"/>
                  </a:lnTo>
                  <a:lnTo>
                    <a:pt x="227" y="105"/>
                  </a:lnTo>
                  <a:lnTo>
                    <a:pt x="228" y="107"/>
                  </a:lnTo>
                  <a:lnTo>
                    <a:pt x="228" y="109"/>
                  </a:lnTo>
                  <a:lnTo>
                    <a:pt x="227" y="110"/>
                  </a:lnTo>
                  <a:lnTo>
                    <a:pt x="228" y="111"/>
                  </a:lnTo>
                  <a:lnTo>
                    <a:pt x="227" y="111"/>
                  </a:lnTo>
                  <a:lnTo>
                    <a:pt x="226" y="113"/>
                  </a:lnTo>
                  <a:lnTo>
                    <a:pt x="226" y="114"/>
                  </a:lnTo>
                  <a:lnTo>
                    <a:pt x="227" y="114"/>
                  </a:lnTo>
                  <a:lnTo>
                    <a:pt x="231" y="114"/>
                  </a:lnTo>
                  <a:lnTo>
                    <a:pt x="236" y="114"/>
                  </a:lnTo>
                  <a:lnTo>
                    <a:pt x="238" y="113"/>
                  </a:lnTo>
                  <a:lnTo>
                    <a:pt x="239" y="113"/>
                  </a:lnTo>
                  <a:lnTo>
                    <a:pt x="241" y="114"/>
                  </a:lnTo>
                  <a:lnTo>
                    <a:pt x="242" y="113"/>
                  </a:lnTo>
                  <a:lnTo>
                    <a:pt x="243" y="114"/>
                  </a:lnTo>
                  <a:lnTo>
                    <a:pt x="244" y="115"/>
                  </a:lnTo>
                  <a:lnTo>
                    <a:pt x="245" y="116"/>
                  </a:lnTo>
                  <a:lnTo>
                    <a:pt x="246" y="117"/>
                  </a:lnTo>
                  <a:lnTo>
                    <a:pt x="247" y="117"/>
                  </a:lnTo>
                  <a:lnTo>
                    <a:pt x="249" y="118"/>
                  </a:lnTo>
                  <a:lnTo>
                    <a:pt x="255" y="117"/>
                  </a:lnTo>
                  <a:lnTo>
                    <a:pt x="255" y="118"/>
                  </a:lnTo>
                  <a:lnTo>
                    <a:pt x="256" y="119"/>
                  </a:lnTo>
                  <a:lnTo>
                    <a:pt x="256" y="120"/>
                  </a:lnTo>
                  <a:lnTo>
                    <a:pt x="257" y="120"/>
                  </a:lnTo>
                  <a:lnTo>
                    <a:pt x="258" y="120"/>
                  </a:lnTo>
                  <a:lnTo>
                    <a:pt x="259" y="121"/>
                  </a:lnTo>
                  <a:lnTo>
                    <a:pt x="259" y="122"/>
                  </a:lnTo>
                  <a:lnTo>
                    <a:pt x="261" y="123"/>
                  </a:lnTo>
                  <a:lnTo>
                    <a:pt x="262" y="124"/>
                  </a:lnTo>
                  <a:lnTo>
                    <a:pt x="263" y="125"/>
                  </a:lnTo>
                  <a:lnTo>
                    <a:pt x="262" y="126"/>
                  </a:lnTo>
                  <a:lnTo>
                    <a:pt x="261" y="127"/>
                  </a:lnTo>
                  <a:lnTo>
                    <a:pt x="262" y="128"/>
                  </a:lnTo>
                  <a:lnTo>
                    <a:pt x="260" y="131"/>
                  </a:lnTo>
                  <a:lnTo>
                    <a:pt x="261" y="132"/>
                  </a:lnTo>
                  <a:lnTo>
                    <a:pt x="262" y="132"/>
                  </a:lnTo>
                  <a:lnTo>
                    <a:pt x="263" y="133"/>
                  </a:lnTo>
                  <a:lnTo>
                    <a:pt x="262" y="134"/>
                  </a:lnTo>
                  <a:lnTo>
                    <a:pt x="263" y="135"/>
                  </a:lnTo>
                  <a:lnTo>
                    <a:pt x="263" y="137"/>
                  </a:lnTo>
                  <a:lnTo>
                    <a:pt x="263" y="139"/>
                  </a:lnTo>
                  <a:lnTo>
                    <a:pt x="264" y="140"/>
                  </a:lnTo>
                  <a:lnTo>
                    <a:pt x="266" y="141"/>
                  </a:lnTo>
                  <a:lnTo>
                    <a:pt x="267" y="142"/>
                  </a:lnTo>
                  <a:lnTo>
                    <a:pt x="268" y="143"/>
                  </a:lnTo>
                  <a:lnTo>
                    <a:pt x="269" y="143"/>
                  </a:lnTo>
                  <a:lnTo>
                    <a:pt x="270" y="143"/>
                  </a:lnTo>
                  <a:lnTo>
                    <a:pt x="271" y="143"/>
                  </a:lnTo>
                  <a:lnTo>
                    <a:pt x="272" y="143"/>
                  </a:lnTo>
                  <a:lnTo>
                    <a:pt x="274" y="143"/>
                  </a:lnTo>
                  <a:lnTo>
                    <a:pt x="274" y="142"/>
                  </a:lnTo>
                  <a:lnTo>
                    <a:pt x="275" y="141"/>
                  </a:lnTo>
                  <a:lnTo>
                    <a:pt x="276" y="140"/>
                  </a:lnTo>
                  <a:lnTo>
                    <a:pt x="278" y="139"/>
                  </a:lnTo>
                  <a:lnTo>
                    <a:pt x="279" y="138"/>
                  </a:lnTo>
                  <a:lnTo>
                    <a:pt x="280" y="139"/>
                  </a:lnTo>
                  <a:lnTo>
                    <a:pt x="281" y="138"/>
                  </a:lnTo>
                  <a:lnTo>
                    <a:pt x="282" y="137"/>
                  </a:lnTo>
                  <a:lnTo>
                    <a:pt x="282" y="136"/>
                  </a:lnTo>
                  <a:lnTo>
                    <a:pt x="283" y="136"/>
                  </a:lnTo>
                  <a:lnTo>
                    <a:pt x="284" y="137"/>
                  </a:lnTo>
                  <a:lnTo>
                    <a:pt x="286" y="139"/>
                  </a:lnTo>
                  <a:lnTo>
                    <a:pt x="288" y="140"/>
                  </a:lnTo>
                  <a:lnTo>
                    <a:pt x="289" y="141"/>
                  </a:lnTo>
                  <a:lnTo>
                    <a:pt x="289" y="142"/>
                  </a:lnTo>
                  <a:lnTo>
                    <a:pt x="290" y="142"/>
                  </a:lnTo>
                  <a:lnTo>
                    <a:pt x="291" y="141"/>
                  </a:lnTo>
                  <a:lnTo>
                    <a:pt x="292" y="141"/>
                  </a:lnTo>
                  <a:lnTo>
                    <a:pt x="294" y="140"/>
                  </a:lnTo>
                  <a:lnTo>
                    <a:pt x="295" y="139"/>
                  </a:lnTo>
                  <a:lnTo>
                    <a:pt x="296" y="139"/>
                  </a:lnTo>
                  <a:lnTo>
                    <a:pt x="299" y="137"/>
                  </a:lnTo>
                  <a:lnTo>
                    <a:pt x="299" y="136"/>
                  </a:lnTo>
                  <a:lnTo>
                    <a:pt x="298" y="135"/>
                  </a:lnTo>
                  <a:lnTo>
                    <a:pt x="299" y="134"/>
                  </a:lnTo>
                  <a:lnTo>
                    <a:pt x="298" y="134"/>
                  </a:lnTo>
                  <a:lnTo>
                    <a:pt x="297" y="133"/>
                  </a:lnTo>
                  <a:lnTo>
                    <a:pt x="296" y="134"/>
                  </a:lnTo>
                  <a:lnTo>
                    <a:pt x="296" y="133"/>
                  </a:lnTo>
                  <a:lnTo>
                    <a:pt x="302" y="129"/>
                  </a:lnTo>
                  <a:lnTo>
                    <a:pt x="308" y="126"/>
                  </a:lnTo>
                  <a:lnTo>
                    <a:pt x="312" y="125"/>
                  </a:lnTo>
                  <a:lnTo>
                    <a:pt x="314" y="140"/>
                  </a:lnTo>
                  <a:lnTo>
                    <a:pt x="314" y="141"/>
                  </a:lnTo>
                  <a:lnTo>
                    <a:pt x="323" y="136"/>
                  </a:lnTo>
                  <a:lnTo>
                    <a:pt x="331" y="134"/>
                  </a:lnTo>
                  <a:lnTo>
                    <a:pt x="336" y="133"/>
                  </a:lnTo>
                  <a:lnTo>
                    <a:pt x="337" y="133"/>
                  </a:lnTo>
                  <a:lnTo>
                    <a:pt x="338" y="133"/>
                  </a:lnTo>
                  <a:lnTo>
                    <a:pt x="339" y="134"/>
                  </a:lnTo>
                  <a:lnTo>
                    <a:pt x="339" y="135"/>
                  </a:lnTo>
                  <a:lnTo>
                    <a:pt x="338" y="136"/>
                  </a:lnTo>
                  <a:lnTo>
                    <a:pt x="339" y="137"/>
                  </a:lnTo>
                  <a:lnTo>
                    <a:pt x="340" y="138"/>
                  </a:lnTo>
                  <a:lnTo>
                    <a:pt x="340" y="139"/>
                  </a:lnTo>
                  <a:lnTo>
                    <a:pt x="341" y="139"/>
                  </a:lnTo>
                  <a:lnTo>
                    <a:pt x="343" y="138"/>
                  </a:lnTo>
                  <a:lnTo>
                    <a:pt x="344" y="138"/>
                  </a:lnTo>
                  <a:lnTo>
                    <a:pt x="345" y="139"/>
                  </a:lnTo>
                  <a:lnTo>
                    <a:pt x="346" y="140"/>
                  </a:lnTo>
                  <a:lnTo>
                    <a:pt x="347" y="140"/>
                  </a:lnTo>
                  <a:lnTo>
                    <a:pt x="347" y="142"/>
                  </a:lnTo>
                  <a:lnTo>
                    <a:pt x="346" y="144"/>
                  </a:lnTo>
                  <a:lnTo>
                    <a:pt x="346" y="147"/>
                  </a:lnTo>
                  <a:lnTo>
                    <a:pt x="347" y="148"/>
                  </a:lnTo>
                  <a:lnTo>
                    <a:pt x="347" y="149"/>
                  </a:lnTo>
                  <a:lnTo>
                    <a:pt x="349" y="149"/>
                  </a:lnTo>
                  <a:lnTo>
                    <a:pt x="349" y="150"/>
                  </a:lnTo>
                  <a:lnTo>
                    <a:pt x="350" y="151"/>
                  </a:lnTo>
                  <a:lnTo>
                    <a:pt x="351" y="150"/>
                  </a:lnTo>
                  <a:lnTo>
                    <a:pt x="351" y="149"/>
                  </a:lnTo>
                  <a:lnTo>
                    <a:pt x="352" y="148"/>
                  </a:lnTo>
                  <a:lnTo>
                    <a:pt x="353" y="148"/>
                  </a:lnTo>
                  <a:lnTo>
                    <a:pt x="354" y="149"/>
                  </a:lnTo>
                  <a:lnTo>
                    <a:pt x="354" y="150"/>
                  </a:lnTo>
                  <a:lnTo>
                    <a:pt x="353" y="152"/>
                  </a:lnTo>
                  <a:lnTo>
                    <a:pt x="353" y="153"/>
                  </a:lnTo>
                  <a:lnTo>
                    <a:pt x="353" y="154"/>
                  </a:lnTo>
                  <a:lnTo>
                    <a:pt x="352" y="155"/>
                  </a:lnTo>
                  <a:lnTo>
                    <a:pt x="351" y="157"/>
                  </a:lnTo>
                  <a:lnTo>
                    <a:pt x="347" y="160"/>
                  </a:lnTo>
                  <a:lnTo>
                    <a:pt x="347" y="161"/>
                  </a:lnTo>
                  <a:lnTo>
                    <a:pt x="347" y="162"/>
                  </a:lnTo>
                  <a:lnTo>
                    <a:pt x="347" y="163"/>
                  </a:lnTo>
                  <a:lnTo>
                    <a:pt x="348" y="164"/>
                  </a:lnTo>
                  <a:lnTo>
                    <a:pt x="347" y="165"/>
                  </a:lnTo>
                  <a:lnTo>
                    <a:pt x="347" y="166"/>
                  </a:lnTo>
                  <a:lnTo>
                    <a:pt x="346" y="168"/>
                  </a:lnTo>
                  <a:lnTo>
                    <a:pt x="346" y="169"/>
                  </a:lnTo>
                  <a:lnTo>
                    <a:pt x="346" y="171"/>
                  </a:lnTo>
                  <a:lnTo>
                    <a:pt x="346" y="172"/>
                  </a:lnTo>
                  <a:lnTo>
                    <a:pt x="347" y="173"/>
                  </a:lnTo>
                  <a:lnTo>
                    <a:pt x="346" y="173"/>
                  </a:lnTo>
                  <a:lnTo>
                    <a:pt x="347" y="175"/>
                  </a:lnTo>
                  <a:lnTo>
                    <a:pt x="349" y="177"/>
                  </a:lnTo>
                  <a:lnTo>
                    <a:pt x="349" y="178"/>
                  </a:lnTo>
                  <a:lnTo>
                    <a:pt x="350" y="179"/>
                  </a:lnTo>
                  <a:lnTo>
                    <a:pt x="351" y="179"/>
                  </a:lnTo>
                  <a:lnTo>
                    <a:pt x="352" y="178"/>
                  </a:lnTo>
                  <a:lnTo>
                    <a:pt x="353" y="179"/>
                  </a:lnTo>
                  <a:lnTo>
                    <a:pt x="354" y="180"/>
                  </a:lnTo>
                  <a:lnTo>
                    <a:pt x="355" y="180"/>
                  </a:lnTo>
                  <a:lnTo>
                    <a:pt x="356" y="177"/>
                  </a:lnTo>
                  <a:lnTo>
                    <a:pt x="356" y="178"/>
                  </a:lnTo>
                  <a:lnTo>
                    <a:pt x="357" y="178"/>
                  </a:lnTo>
                  <a:lnTo>
                    <a:pt x="358" y="178"/>
                  </a:lnTo>
                  <a:lnTo>
                    <a:pt x="359" y="178"/>
                  </a:lnTo>
                  <a:lnTo>
                    <a:pt x="360" y="178"/>
                  </a:lnTo>
                  <a:lnTo>
                    <a:pt x="359" y="177"/>
                  </a:lnTo>
                  <a:lnTo>
                    <a:pt x="359" y="174"/>
                  </a:lnTo>
                  <a:lnTo>
                    <a:pt x="358" y="173"/>
                  </a:lnTo>
                  <a:lnTo>
                    <a:pt x="358" y="172"/>
                  </a:lnTo>
                  <a:lnTo>
                    <a:pt x="359" y="171"/>
                  </a:lnTo>
                  <a:lnTo>
                    <a:pt x="360" y="170"/>
                  </a:lnTo>
                  <a:lnTo>
                    <a:pt x="361" y="171"/>
                  </a:lnTo>
                  <a:lnTo>
                    <a:pt x="362" y="171"/>
                  </a:lnTo>
                  <a:lnTo>
                    <a:pt x="363" y="172"/>
                  </a:lnTo>
                  <a:lnTo>
                    <a:pt x="364" y="172"/>
                  </a:lnTo>
                  <a:lnTo>
                    <a:pt x="365" y="172"/>
                  </a:lnTo>
                  <a:lnTo>
                    <a:pt x="366" y="173"/>
                  </a:lnTo>
                  <a:lnTo>
                    <a:pt x="367" y="173"/>
                  </a:lnTo>
                  <a:lnTo>
                    <a:pt x="370" y="174"/>
                  </a:lnTo>
                  <a:lnTo>
                    <a:pt x="372" y="174"/>
                  </a:lnTo>
                  <a:lnTo>
                    <a:pt x="373" y="174"/>
                  </a:lnTo>
                  <a:lnTo>
                    <a:pt x="374" y="174"/>
                  </a:lnTo>
                  <a:lnTo>
                    <a:pt x="375" y="175"/>
                  </a:lnTo>
                  <a:lnTo>
                    <a:pt x="378" y="173"/>
                  </a:lnTo>
                  <a:lnTo>
                    <a:pt x="380" y="172"/>
                  </a:lnTo>
                  <a:lnTo>
                    <a:pt x="381" y="172"/>
                  </a:lnTo>
                  <a:lnTo>
                    <a:pt x="383" y="171"/>
                  </a:lnTo>
                  <a:lnTo>
                    <a:pt x="383" y="170"/>
                  </a:lnTo>
                  <a:lnTo>
                    <a:pt x="382" y="170"/>
                  </a:lnTo>
                  <a:lnTo>
                    <a:pt x="383" y="168"/>
                  </a:lnTo>
                  <a:lnTo>
                    <a:pt x="383" y="167"/>
                  </a:lnTo>
                  <a:lnTo>
                    <a:pt x="386" y="164"/>
                  </a:lnTo>
                  <a:lnTo>
                    <a:pt x="387" y="163"/>
                  </a:lnTo>
                  <a:lnTo>
                    <a:pt x="387" y="161"/>
                  </a:lnTo>
                  <a:lnTo>
                    <a:pt x="386" y="161"/>
                  </a:lnTo>
                  <a:lnTo>
                    <a:pt x="385" y="161"/>
                  </a:lnTo>
                  <a:lnTo>
                    <a:pt x="384" y="161"/>
                  </a:lnTo>
                  <a:lnTo>
                    <a:pt x="384" y="160"/>
                  </a:lnTo>
                  <a:lnTo>
                    <a:pt x="385" y="159"/>
                  </a:lnTo>
                  <a:lnTo>
                    <a:pt x="386" y="159"/>
                  </a:lnTo>
                  <a:lnTo>
                    <a:pt x="386" y="158"/>
                  </a:lnTo>
                  <a:lnTo>
                    <a:pt x="387" y="157"/>
                  </a:lnTo>
                  <a:lnTo>
                    <a:pt x="388" y="156"/>
                  </a:lnTo>
                  <a:lnTo>
                    <a:pt x="389" y="156"/>
                  </a:lnTo>
                  <a:lnTo>
                    <a:pt x="390" y="156"/>
                  </a:lnTo>
                  <a:lnTo>
                    <a:pt x="390" y="155"/>
                  </a:lnTo>
                  <a:lnTo>
                    <a:pt x="391" y="154"/>
                  </a:lnTo>
                  <a:lnTo>
                    <a:pt x="392" y="154"/>
                  </a:lnTo>
                  <a:lnTo>
                    <a:pt x="393" y="152"/>
                  </a:lnTo>
                  <a:lnTo>
                    <a:pt x="393" y="151"/>
                  </a:lnTo>
                  <a:lnTo>
                    <a:pt x="394" y="151"/>
                  </a:lnTo>
                  <a:lnTo>
                    <a:pt x="395" y="150"/>
                  </a:lnTo>
                  <a:lnTo>
                    <a:pt x="395" y="149"/>
                  </a:lnTo>
                  <a:lnTo>
                    <a:pt x="394" y="148"/>
                  </a:lnTo>
                  <a:lnTo>
                    <a:pt x="393" y="147"/>
                  </a:lnTo>
                  <a:lnTo>
                    <a:pt x="393" y="146"/>
                  </a:lnTo>
                  <a:lnTo>
                    <a:pt x="393" y="145"/>
                  </a:lnTo>
                  <a:lnTo>
                    <a:pt x="394" y="145"/>
                  </a:lnTo>
                  <a:lnTo>
                    <a:pt x="394" y="144"/>
                  </a:lnTo>
                  <a:lnTo>
                    <a:pt x="393" y="144"/>
                  </a:lnTo>
                  <a:lnTo>
                    <a:pt x="392" y="142"/>
                  </a:lnTo>
                  <a:lnTo>
                    <a:pt x="391" y="142"/>
                  </a:lnTo>
                  <a:lnTo>
                    <a:pt x="390" y="142"/>
                  </a:lnTo>
                  <a:lnTo>
                    <a:pt x="390" y="141"/>
                  </a:lnTo>
                  <a:lnTo>
                    <a:pt x="389" y="140"/>
                  </a:lnTo>
                  <a:lnTo>
                    <a:pt x="388" y="140"/>
                  </a:lnTo>
                  <a:lnTo>
                    <a:pt x="387" y="140"/>
                  </a:lnTo>
                  <a:lnTo>
                    <a:pt x="386" y="139"/>
                  </a:lnTo>
                  <a:lnTo>
                    <a:pt x="385" y="137"/>
                  </a:lnTo>
                  <a:lnTo>
                    <a:pt x="385" y="136"/>
                  </a:lnTo>
                  <a:lnTo>
                    <a:pt x="385" y="135"/>
                  </a:lnTo>
                  <a:lnTo>
                    <a:pt x="386" y="133"/>
                  </a:lnTo>
                  <a:lnTo>
                    <a:pt x="387" y="132"/>
                  </a:lnTo>
                  <a:lnTo>
                    <a:pt x="388" y="132"/>
                  </a:lnTo>
                  <a:lnTo>
                    <a:pt x="388" y="131"/>
                  </a:lnTo>
                  <a:lnTo>
                    <a:pt x="387" y="130"/>
                  </a:lnTo>
                  <a:lnTo>
                    <a:pt x="387" y="129"/>
                  </a:lnTo>
                  <a:lnTo>
                    <a:pt x="388" y="127"/>
                  </a:lnTo>
                  <a:lnTo>
                    <a:pt x="389" y="126"/>
                  </a:lnTo>
                  <a:lnTo>
                    <a:pt x="389" y="125"/>
                  </a:lnTo>
                  <a:lnTo>
                    <a:pt x="389" y="123"/>
                  </a:lnTo>
                  <a:lnTo>
                    <a:pt x="389" y="122"/>
                  </a:lnTo>
                  <a:lnTo>
                    <a:pt x="390" y="121"/>
                  </a:lnTo>
                  <a:lnTo>
                    <a:pt x="391" y="120"/>
                  </a:lnTo>
                  <a:lnTo>
                    <a:pt x="392" y="119"/>
                  </a:lnTo>
                  <a:lnTo>
                    <a:pt x="392" y="117"/>
                  </a:lnTo>
                  <a:lnTo>
                    <a:pt x="392" y="116"/>
                  </a:lnTo>
                  <a:lnTo>
                    <a:pt x="392" y="115"/>
                  </a:lnTo>
                  <a:lnTo>
                    <a:pt x="393" y="115"/>
                  </a:lnTo>
                  <a:lnTo>
                    <a:pt x="394" y="115"/>
                  </a:lnTo>
                  <a:lnTo>
                    <a:pt x="396" y="117"/>
                  </a:lnTo>
                  <a:lnTo>
                    <a:pt x="397" y="117"/>
                  </a:lnTo>
                  <a:lnTo>
                    <a:pt x="398" y="119"/>
                  </a:lnTo>
                  <a:lnTo>
                    <a:pt x="399" y="119"/>
                  </a:lnTo>
                  <a:lnTo>
                    <a:pt x="400" y="120"/>
                  </a:lnTo>
                  <a:lnTo>
                    <a:pt x="401" y="121"/>
                  </a:lnTo>
                  <a:lnTo>
                    <a:pt x="401" y="122"/>
                  </a:lnTo>
                  <a:lnTo>
                    <a:pt x="402" y="123"/>
                  </a:lnTo>
                  <a:lnTo>
                    <a:pt x="402" y="124"/>
                  </a:lnTo>
                  <a:lnTo>
                    <a:pt x="403" y="124"/>
                  </a:lnTo>
                  <a:lnTo>
                    <a:pt x="403" y="122"/>
                  </a:lnTo>
                  <a:lnTo>
                    <a:pt x="404" y="122"/>
                  </a:lnTo>
                  <a:lnTo>
                    <a:pt x="405" y="122"/>
                  </a:lnTo>
                  <a:lnTo>
                    <a:pt x="407" y="123"/>
                  </a:lnTo>
                  <a:lnTo>
                    <a:pt x="407" y="122"/>
                  </a:lnTo>
                  <a:lnTo>
                    <a:pt x="406" y="121"/>
                  </a:lnTo>
                  <a:lnTo>
                    <a:pt x="405" y="121"/>
                  </a:lnTo>
                  <a:lnTo>
                    <a:pt x="405" y="120"/>
                  </a:lnTo>
                  <a:lnTo>
                    <a:pt x="406" y="119"/>
                  </a:lnTo>
                  <a:lnTo>
                    <a:pt x="406" y="118"/>
                  </a:lnTo>
                  <a:lnTo>
                    <a:pt x="407" y="117"/>
                  </a:lnTo>
                  <a:lnTo>
                    <a:pt x="407" y="116"/>
                  </a:lnTo>
                  <a:lnTo>
                    <a:pt x="408" y="115"/>
                  </a:lnTo>
                  <a:lnTo>
                    <a:pt x="408" y="114"/>
                  </a:lnTo>
                  <a:lnTo>
                    <a:pt x="406" y="111"/>
                  </a:lnTo>
                  <a:lnTo>
                    <a:pt x="406" y="110"/>
                  </a:lnTo>
                  <a:lnTo>
                    <a:pt x="403" y="108"/>
                  </a:lnTo>
                  <a:lnTo>
                    <a:pt x="404" y="108"/>
                  </a:lnTo>
                  <a:lnTo>
                    <a:pt x="404" y="107"/>
                  </a:lnTo>
                  <a:lnTo>
                    <a:pt x="403" y="107"/>
                  </a:lnTo>
                  <a:lnTo>
                    <a:pt x="402" y="106"/>
                  </a:lnTo>
                  <a:lnTo>
                    <a:pt x="401" y="106"/>
                  </a:lnTo>
                  <a:lnTo>
                    <a:pt x="401" y="107"/>
                  </a:lnTo>
                  <a:lnTo>
                    <a:pt x="400" y="107"/>
                  </a:lnTo>
                  <a:lnTo>
                    <a:pt x="400" y="105"/>
                  </a:lnTo>
                  <a:lnTo>
                    <a:pt x="400" y="103"/>
                  </a:lnTo>
                  <a:lnTo>
                    <a:pt x="400" y="102"/>
                  </a:lnTo>
                  <a:lnTo>
                    <a:pt x="398" y="102"/>
                  </a:lnTo>
                  <a:lnTo>
                    <a:pt x="396" y="100"/>
                  </a:lnTo>
                  <a:lnTo>
                    <a:pt x="395" y="100"/>
                  </a:lnTo>
                  <a:lnTo>
                    <a:pt x="394" y="99"/>
                  </a:lnTo>
                  <a:lnTo>
                    <a:pt x="393" y="99"/>
                  </a:lnTo>
                  <a:lnTo>
                    <a:pt x="391" y="100"/>
                  </a:lnTo>
                  <a:lnTo>
                    <a:pt x="390" y="99"/>
                  </a:lnTo>
                  <a:lnTo>
                    <a:pt x="391" y="98"/>
                  </a:lnTo>
                  <a:lnTo>
                    <a:pt x="391" y="97"/>
                  </a:lnTo>
                  <a:lnTo>
                    <a:pt x="392" y="97"/>
                  </a:lnTo>
                  <a:lnTo>
                    <a:pt x="393" y="96"/>
                  </a:lnTo>
                  <a:lnTo>
                    <a:pt x="393" y="95"/>
                  </a:lnTo>
                  <a:lnTo>
                    <a:pt x="392" y="93"/>
                  </a:lnTo>
                  <a:lnTo>
                    <a:pt x="393" y="92"/>
                  </a:lnTo>
                  <a:lnTo>
                    <a:pt x="392" y="91"/>
                  </a:lnTo>
                  <a:lnTo>
                    <a:pt x="393" y="90"/>
                  </a:lnTo>
                  <a:lnTo>
                    <a:pt x="393" y="89"/>
                  </a:lnTo>
                  <a:lnTo>
                    <a:pt x="393" y="88"/>
                  </a:lnTo>
                  <a:lnTo>
                    <a:pt x="394" y="87"/>
                  </a:lnTo>
                  <a:lnTo>
                    <a:pt x="394" y="86"/>
                  </a:lnTo>
                  <a:lnTo>
                    <a:pt x="395" y="84"/>
                  </a:lnTo>
                  <a:lnTo>
                    <a:pt x="396" y="83"/>
                  </a:lnTo>
                  <a:lnTo>
                    <a:pt x="397" y="82"/>
                  </a:lnTo>
                  <a:lnTo>
                    <a:pt x="398" y="80"/>
                  </a:lnTo>
                  <a:lnTo>
                    <a:pt x="398" y="79"/>
                  </a:lnTo>
                  <a:lnTo>
                    <a:pt x="398" y="77"/>
                  </a:lnTo>
                  <a:lnTo>
                    <a:pt x="399" y="77"/>
                  </a:lnTo>
                  <a:lnTo>
                    <a:pt x="399" y="76"/>
                  </a:lnTo>
                  <a:lnTo>
                    <a:pt x="399" y="75"/>
                  </a:lnTo>
                  <a:lnTo>
                    <a:pt x="399" y="74"/>
                  </a:lnTo>
                  <a:lnTo>
                    <a:pt x="411" y="76"/>
                  </a:lnTo>
                  <a:lnTo>
                    <a:pt x="418" y="65"/>
                  </a:lnTo>
                  <a:lnTo>
                    <a:pt x="424" y="69"/>
                  </a:lnTo>
                  <a:lnTo>
                    <a:pt x="425" y="68"/>
                  </a:lnTo>
                  <a:lnTo>
                    <a:pt x="426" y="67"/>
                  </a:lnTo>
                  <a:lnTo>
                    <a:pt x="427" y="67"/>
                  </a:lnTo>
                  <a:lnTo>
                    <a:pt x="428" y="67"/>
                  </a:lnTo>
                  <a:lnTo>
                    <a:pt x="429" y="67"/>
                  </a:lnTo>
                  <a:lnTo>
                    <a:pt x="430" y="66"/>
                  </a:lnTo>
                  <a:lnTo>
                    <a:pt x="431" y="65"/>
                  </a:lnTo>
                  <a:lnTo>
                    <a:pt x="432" y="65"/>
                  </a:lnTo>
                  <a:lnTo>
                    <a:pt x="434" y="65"/>
                  </a:lnTo>
                  <a:lnTo>
                    <a:pt x="435" y="66"/>
                  </a:lnTo>
                  <a:lnTo>
                    <a:pt x="436" y="67"/>
                  </a:lnTo>
                  <a:lnTo>
                    <a:pt x="437" y="68"/>
                  </a:lnTo>
                  <a:lnTo>
                    <a:pt x="437" y="69"/>
                  </a:lnTo>
                  <a:lnTo>
                    <a:pt x="437" y="70"/>
                  </a:lnTo>
                  <a:lnTo>
                    <a:pt x="438" y="71"/>
                  </a:lnTo>
                  <a:lnTo>
                    <a:pt x="438" y="72"/>
                  </a:lnTo>
                  <a:lnTo>
                    <a:pt x="438" y="73"/>
                  </a:lnTo>
                  <a:lnTo>
                    <a:pt x="439" y="74"/>
                  </a:lnTo>
                  <a:lnTo>
                    <a:pt x="438" y="76"/>
                  </a:lnTo>
                  <a:lnTo>
                    <a:pt x="437" y="78"/>
                  </a:lnTo>
                  <a:lnTo>
                    <a:pt x="435" y="80"/>
                  </a:lnTo>
                  <a:lnTo>
                    <a:pt x="434" y="81"/>
                  </a:lnTo>
                  <a:lnTo>
                    <a:pt x="433" y="82"/>
                  </a:lnTo>
                  <a:lnTo>
                    <a:pt x="434" y="83"/>
                  </a:lnTo>
                  <a:lnTo>
                    <a:pt x="435" y="85"/>
                  </a:lnTo>
                  <a:lnTo>
                    <a:pt x="436" y="85"/>
                  </a:lnTo>
                  <a:lnTo>
                    <a:pt x="437" y="86"/>
                  </a:lnTo>
                  <a:lnTo>
                    <a:pt x="438" y="86"/>
                  </a:lnTo>
                  <a:lnTo>
                    <a:pt x="439" y="87"/>
                  </a:lnTo>
                  <a:lnTo>
                    <a:pt x="440" y="89"/>
                  </a:lnTo>
                  <a:lnTo>
                    <a:pt x="441" y="89"/>
                  </a:lnTo>
                  <a:lnTo>
                    <a:pt x="441" y="92"/>
                  </a:lnTo>
                  <a:lnTo>
                    <a:pt x="446" y="92"/>
                  </a:lnTo>
                  <a:lnTo>
                    <a:pt x="455" y="93"/>
                  </a:lnTo>
                  <a:lnTo>
                    <a:pt x="458" y="94"/>
                  </a:lnTo>
                  <a:lnTo>
                    <a:pt x="461" y="95"/>
                  </a:lnTo>
                  <a:lnTo>
                    <a:pt x="465" y="96"/>
                  </a:lnTo>
                  <a:lnTo>
                    <a:pt x="467" y="97"/>
                  </a:lnTo>
                  <a:lnTo>
                    <a:pt x="468" y="95"/>
                  </a:lnTo>
                  <a:lnTo>
                    <a:pt x="469" y="94"/>
                  </a:lnTo>
                  <a:lnTo>
                    <a:pt x="470" y="93"/>
                  </a:lnTo>
                  <a:lnTo>
                    <a:pt x="471" y="93"/>
                  </a:lnTo>
                  <a:lnTo>
                    <a:pt x="472" y="94"/>
                  </a:lnTo>
                  <a:lnTo>
                    <a:pt x="472" y="95"/>
                  </a:lnTo>
                  <a:lnTo>
                    <a:pt x="472" y="96"/>
                  </a:lnTo>
                  <a:lnTo>
                    <a:pt x="471" y="97"/>
                  </a:lnTo>
                  <a:lnTo>
                    <a:pt x="472" y="98"/>
                  </a:lnTo>
                  <a:lnTo>
                    <a:pt x="472" y="99"/>
                  </a:lnTo>
                  <a:lnTo>
                    <a:pt x="472" y="100"/>
                  </a:lnTo>
                  <a:lnTo>
                    <a:pt x="472" y="101"/>
                  </a:lnTo>
                  <a:lnTo>
                    <a:pt x="474" y="101"/>
                  </a:lnTo>
                  <a:lnTo>
                    <a:pt x="474" y="99"/>
                  </a:lnTo>
                  <a:lnTo>
                    <a:pt x="475" y="99"/>
                  </a:lnTo>
                  <a:lnTo>
                    <a:pt x="476" y="98"/>
                  </a:lnTo>
                  <a:lnTo>
                    <a:pt x="475" y="98"/>
                  </a:lnTo>
                  <a:lnTo>
                    <a:pt x="476" y="98"/>
                  </a:lnTo>
                  <a:lnTo>
                    <a:pt x="476" y="97"/>
                  </a:lnTo>
                  <a:lnTo>
                    <a:pt x="477" y="98"/>
                  </a:lnTo>
                  <a:lnTo>
                    <a:pt x="477" y="99"/>
                  </a:lnTo>
                  <a:lnTo>
                    <a:pt x="478" y="100"/>
                  </a:lnTo>
                  <a:lnTo>
                    <a:pt x="479" y="100"/>
                  </a:lnTo>
                  <a:lnTo>
                    <a:pt x="480" y="100"/>
                  </a:lnTo>
                  <a:lnTo>
                    <a:pt x="481" y="101"/>
                  </a:lnTo>
                  <a:lnTo>
                    <a:pt x="482" y="102"/>
                  </a:lnTo>
                  <a:lnTo>
                    <a:pt x="482" y="103"/>
                  </a:lnTo>
                  <a:lnTo>
                    <a:pt x="483" y="103"/>
                  </a:lnTo>
                  <a:lnTo>
                    <a:pt x="483" y="104"/>
                  </a:lnTo>
                  <a:lnTo>
                    <a:pt x="483" y="106"/>
                  </a:lnTo>
                  <a:lnTo>
                    <a:pt x="483" y="107"/>
                  </a:lnTo>
                  <a:lnTo>
                    <a:pt x="486" y="107"/>
                  </a:lnTo>
                  <a:lnTo>
                    <a:pt x="488" y="108"/>
                  </a:lnTo>
                  <a:lnTo>
                    <a:pt x="490" y="107"/>
                  </a:lnTo>
                  <a:lnTo>
                    <a:pt x="491" y="108"/>
                  </a:lnTo>
                  <a:lnTo>
                    <a:pt x="493" y="109"/>
                  </a:lnTo>
                  <a:lnTo>
                    <a:pt x="502" y="110"/>
                  </a:lnTo>
                  <a:lnTo>
                    <a:pt x="504" y="110"/>
                  </a:lnTo>
                  <a:lnTo>
                    <a:pt x="511" y="110"/>
                  </a:lnTo>
                  <a:lnTo>
                    <a:pt x="514" y="111"/>
                  </a:lnTo>
                  <a:lnTo>
                    <a:pt x="524" y="111"/>
                  </a:lnTo>
                  <a:lnTo>
                    <a:pt x="525" y="111"/>
                  </a:lnTo>
                  <a:lnTo>
                    <a:pt x="526" y="111"/>
                  </a:lnTo>
                  <a:lnTo>
                    <a:pt x="527" y="111"/>
                  </a:lnTo>
                  <a:lnTo>
                    <a:pt x="528" y="110"/>
                  </a:lnTo>
                  <a:lnTo>
                    <a:pt x="528" y="111"/>
                  </a:lnTo>
                  <a:lnTo>
                    <a:pt x="529" y="111"/>
                  </a:lnTo>
                  <a:lnTo>
                    <a:pt x="529" y="110"/>
                  </a:lnTo>
                  <a:lnTo>
                    <a:pt x="530" y="110"/>
                  </a:lnTo>
                  <a:lnTo>
                    <a:pt x="531" y="110"/>
                  </a:lnTo>
                  <a:lnTo>
                    <a:pt x="532" y="110"/>
                  </a:lnTo>
                  <a:lnTo>
                    <a:pt x="533" y="111"/>
                  </a:lnTo>
                  <a:lnTo>
                    <a:pt x="534" y="111"/>
                  </a:lnTo>
                  <a:lnTo>
                    <a:pt x="535" y="110"/>
                  </a:lnTo>
                  <a:lnTo>
                    <a:pt x="536" y="110"/>
                  </a:lnTo>
                  <a:lnTo>
                    <a:pt x="537" y="108"/>
                  </a:lnTo>
                  <a:lnTo>
                    <a:pt x="538" y="108"/>
                  </a:lnTo>
                  <a:lnTo>
                    <a:pt x="539" y="107"/>
                  </a:lnTo>
                  <a:lnTo>
                    <a:pt x="540" y="108"/>
                  </a:lnTo>
                  <a:lnTo>
                    <a:pt x="541" y="108"/>
                  </a:lnTo>
                  <a:lnTo>
                    <a:pt x="542" y="108"/>
                  </a:lnTo>
                  <a:lnTo>
                    <a:pt x="542" y="107"/>
                  </a:lnTo>
                  <a:lnTo>
                    <a:pt x="543" y="107"/>
                  </a:lnTo>
                  <a:lnTo>
                    <a:pt x="544" y="107"/>
                  </a:lnTo>
                  <a:lnTo>
                    <a:pt x="544" y="108"/>
                  </a:lnTo>
                  <a:lnTo>
                    <a:pt x="545" y="108"/>
                  </a:lnTo>
                  <a:lnTo>
                    <a:pt x="547" y="109"/>
                  </a:lnTo>
                  <a:lnTo>
                    <a:pt x="547" y="110"/>
                  </a:lnTo>
                  <a:lnTo>
                    <a:pt x="548" y="110"/>
                  </a:lnTo>
                  <a:lnTo>
                    <a:pt x="549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2" y="111"/>
                  </a:lnTo>
                  <a:lnTo>
                    <a:pt x="553" y="111"/>
                  </a:lnTo>
                  <a:lnTo>
                    <a:pt x="553" y="112"/>
                  </a:lnTo>
                  <a:lnTo>
                    <a:pt x="554" y="113"/>
                  </a:lnTo>
                  <a:lnTo>
                    <a:pt x="554" y="114"/>
                  </a:lnTo>
                  <a:lnTo>
                    <a:pt x="555" y="115"/>
                  </a:lnTo>
                  <a:lnTo>
                    <a:pt x="556" y="116"/>
                  </a:lnTo>
                  <a:lnTo>
                    <a:pt x="557" y="117"/>
                  </a:lnTo>
                  <a:lnTo>
                    <a:pt x="559" y="117"/>
                  </a:lnTo>
                  <a:lnTo>
                    <a:pt x="559" y="118"/>
                  </a:lnTo>
                  <a:lnTo>
                    <a:pt x="560" y="118"/>
                  </a:lnTo>
                  <a:lnTo>
                    <a:pt x="561" y="117"/>
                  </a:lnTo>
                  <a:lnTo>
                    <a:pt x="562" y="116"/>
                  </a:lnTo>
                  <a:lnTo>
                    <a:pt x="563" y="117"/>
                  </a:lnTo>
                  <a:lnTo>
                    <a:pt x="563" y="116"/>
                  </a:lnTo>
                  <a:lnTo>
                    <a:pt x="564" y="117"/>
                  </a:lnTo>
                  <a:lnTo>
                    <a:pt x="564" y="116"/>
                  </a:lnTo>
                  <a:lnTo>
                    <a:pt x="565" y="116"/>
                  </a:lnTo>
                  <a:lnTo>
                    <a:pt x="566" y="116"/>
                  </a:lnTo>
                  <a:lnTo>
                    <a:pt x="567" y="117"/>
                  </a:lnTo>
                  <a:lnTo>
                    <a:pt x="568" y="116"/>
                  </a:lnTo>
                  <a:lnTo>
                    <a:pt x="569" y="116"/>
                  </a:lnTo>
                  <a:lnTo>
                    <a:pt x="570" y="116"/>
                  </a:lnTo>
                  <a:lnTo>
                    <a:pt x="571" y="117"/>
                  </a:lnTo>
                  <a:lnTo>
                    <a:pt x="572" y="117"/>
                  </a:lnTo>
                  <a:lnTo>
                    <a:pt x="573" y="118"/>
                  </a:lnTo>
                  <a:lnTo>
                    <a:pt x="574" y="118"/>
                  </a:lnTo>
                  <a:lnTo>
                    <a:pt x="575" y="118"/>
                  </a:lnTo>
                  <a:lnTo>
                    <a:pt x="576" y="118"/>
                  </a:lnTo>
                  <a:lnTo>
                    <a:pt x="577" y="117"/>
                  </a:lnTo>
                  <a:lnTo>
                    <a:pt x="578" y="117"/>
                  </a:lnTo>
                  <a:lnTo>
                    <a:pt x="578" y="119"/>
                  </a:lnTo>
                  <a:lnTo>
                    <a:pt x="579" y="119"/>
                  </a:lnTo>
                  <a:lnTo>
                    <a:pt x="580" y="118"/>
                  </a:lnTo>
                  <a:lnTo>
                    <a:pt x="580" y="119"/>
                  </a:lnTo>
                  <a:lnTo>
                    <a:pt x="580" y="120"/>
                  </a:lnTo>
                  <a:lnTo>
                    <a:pt x="583" y="120"/>
                  </a:lnTo>
                  <a:lnTo>
                    <a:pt x="585" y="120"/>
                  </a:lnTo>
                  <a:lnTo>
                    <a:pt x="587" y="121"/>
                  </a:lnTo>
                  <a:lnTo>
                    <a:pt x="588" y="122"/>
                  </a:lnTo>
                  <a:lnTo>
                    <a:pt x="589" y="123"/>
                  </a:lnTo>
                  <a:lnTo>
                    <a:pt x="589" y="124"/>
                  </a:lnTo>
                  <a:lnTo>
                    <a:pt x="590" y="125"/>
                  </a:lnTo>
                  <a:lnTo>
                    <a:pt x="590" y="127"/>
                  </a:lnTo>
                  <a:lnTo>
                    <a:pt x="591" y="128"/>
                  </a:lnTo>
                  <a:lnTo>
                    <a:pt x="591" y="129"/>
                  </a:lnTo>
                  <a:lnTo>
                    <a:pt x="594" y="129"/>
                  </a:lnTo>
                  <a:lnTo>
                    <a:pt x="595" y="130"/>
                  </a:lnTo>
                  <a:lnTo>
                    <a:pt x="597" y="131"/>
                  </a:lnTo>
                  <a:lnTo>
                    <a:pt x="598" y="132"/>
                  </a:lnTo>
                  <a:lnTo>
                    <a:pt x="608" y="133"/>
                  </a:lnTo>
                  <a:lnTo>
                    <a:pt x="612" y="132"/>
                  </a:lnTo>
                  <a:lnTo>
                    <a:pt x="615" y="132"/>
                  </a:lnTo>
                  <a:lnTo>
                    <a:pt x="616" y="132"/>
                  </a:lnTo>
                  <a:lnTo>
                    <a:pt x="617" y="131"/>
                  </a:lnTo>
                  <a:lnTo>
                    <a:pt x="617" y="130"/>
                  </a:lnTo>
                  <a:lnTo>
                    <a:pt x="618" y="130"/>
                  </a:lnTo>
                  <a:lnTo>
                    <a:pt x="619" y="132"/>
                  </a:lnTo>
                  <a:lnTo>
                    <a:pt x="619" y="133"/>
                  </a:lnTo>
                  <a:lnTo>
                    <a:pt x="619" y="134"/>
                  </a:lnTo>
                  <a:lnTo>
                    <a:pt x="621" y="135"/>
                  </a:lnTo>
                  <a:lnTo>
                    <a:pt x="621" y="136"/>
                  </a:lnTo>
                  <a:lnTo>
                    <a:pt x="622" y="136"/>
                  </a:lnTo>
                  <a:lnTo>
                    <a:pt x="623" y="136"/>
                  </a:lnTo>
                  <a:lnTo>
                    <a:pt x="624" y="137"/>
                  </a:lnTo>
                  <a:lnTo>
                    <a:pt x="625" y="137"/>
                  </a:lnTo>
                  <a:lnTo>
                    <a:pt x="626" y="138"/>
                  </a:lnTo>
                  <a:lnTo>
                    <a:pt x="627" y="137"/>
                  </a:lnTo>
                  <a:lnTo>
                    <a:pt x="628" y="137"/>
                  </a:lnTo>
                  <a:lnTo>
                    <a:pt x="629" y="137"/>
                  </a:lnTo>
                  <a:lnTo>
                    <a:pt x="630" y="137"/>
                  </a:lnTo>
                  <a:lnTo>
                    <a:pt x="631" y="136"/>
                  </a:lnTo>
                  <a:lnTo>
                    <a:pt x="633" y="135"/>
                  </a:lnTo>
                  <a:lnTo>
                    <a:pt x="633" y="134"/>
                  </a:lnTo>
                  <a:lnTo>
                    <a:pt x="634" y="134"/>
                  </a:lnTo>
                  <a:lnTo>
                    <a:pt x="635" y="132"/>
                  </a:lnTo>
                  <a:lnTo>
                    <a:pt x="636" y="131"/>
                  </a:lnTo>
                  <a:lnTo>
                    <a:pt x="636" y="130"/>
                  </a:lnTo>
                  <a:lnTo>
                    <a:pt x="638" y="130"/>
                  </a:lnTo>
                  <a:lnTo>
                    <a:pt x="638" y="129"/>
                  </a:lnTo>
                  <a:lnTo>
                    <a:pt x="639" y="129"/>
                  </a:lnTo>
                  <a:lnTo>
                    <a:pt x="640" y="129"/>
                  </a:lnTo>
                  <a:lnTo>
                    <a:pt x="640" y="130"/>
                  </a:lnTo>
                  <a:lnTo>
                    <a:pt x="642" y="131"/>
                  </a:lnTo>
                  <a:lnTo>
                    <a:pt x="643" y="132"/>
                  </a:lnTo>
                  <a:lnTo>
                    <a:pt x="644" y="134"/>
                  </a:lnTo>
                  <a:lnTo>
                    <a:pt x="645" y="135"/>
                  </a:lnTo>
                  <a:lnTo>
                    <a:pt x="646" y="135"/>
                  </a:lnTo>
                  <a:lnTo>
                    <a:pt x="647" y="135"/>
                  </a:lnTo>
                  <a:lnTo>
                    <a:pt x="647" y="134"/>
                  </a:lnTo>
                  <a:lnTo>
                    <a:pt x="648" y="134"/>
                  </a:lnTo>
                  <a:lnTo>
                    <a:pt x="650" y="133"/>
                  </a:lnTo>
                  <a:lnTo>
                    <a:pt x="651" y="132"/>
                  </a:lnTo>
                  <a:lnTo>
                    <a:pt x="652" y="132"/>
                  </a:lnTo>
                  <a:lnTo>
                    <a:pt x="653" y="131"/>
                  </a:lnTo>
                  <a:lnTo>
                    <a:pt x="653" y="132"/>
                  </a:lnTo>
                  <a:lnTo>
                    <a:pt x="654" y="132"/>
                  </a:lnTo>
                  <a:lnTo>
                    <a:pt x="655" y="132"/>
                  </a:lnTo>
                  <a:lnTo>
                    <a:pt x="656" y="131"/>
                  </a:lnTo>
                  <a:lnTo>
                    <a:pt x="657" y="131"/>
                  </a:lnTo>
                  <a:lnTo>
                    <a:pt x="657" y="132"/>
                  </a:lnTo>
                  <a:lnTo>
                    <a:pt x="658" y="131"/>
                  </a:lnTo>
                  <a:lnTo>
                    <a:pt x="659" y="130"/>
                  </a:lnTo>
                  <a:lnTo>
                    <a:pt x="660" y="130"/>
                  </a:lnTo>
                  <a:lnTo>
                    <a:pt x="661" y="129"/>
                  </a:lnTo>
                  <a:lnTo>
                    <a:pt x="661" y="130"/>
                  </a:lnTo>
                  <a:lnTo>
                    <a:pt x="661" y="134"/>
                  </a:lnTo>
                  <a:lnTo>
                    <a:pt x="661" y="142"/>
                  </a:lnTo>
                  <a:lnTo>
                    <a:pt x="660" y="149"/>
                  </a:lnTo>
                  <a:lnTo>
                    <a:pt x="660" y="151"/>
                  </a:lnTo>
                  <a:lnTo>
                    <a:pt x="660" y="157"/>
                  </a:lnTo>
                  <a:lnTo>
                    <a:pt x="661" y="162"/>
                  </a:lnTo>
                  <a:lnTo>
                    <a:pt x="662" y="165"/>
                  </a:lnTo>
                  <a:lnTo>
                    <a:pt x="664" y="166"/>
                  </a:lnTo>
                  <a:lnTo>
                    <a:pt x="665" y="166"/>
                  </a:lnTo>
                  <a:lnTo>
                    <a:pt x="665" y="167"/>
                  </a:lnTo>
                  <a:lnTo>
                    <a:pt x="664" y="167"/>
                  </a:lnTo>
                  <a:lnTo>
                    <a:pt x="664" y="168"/>
                  </a:lnTo>
                  <a:lnTo>
                    <a:pt x="664" y="171"/>
                  </a:lnTo>
                  <a:lnTo>
                    <a:pt x="664" y="172"/>
                  </a:lnTo>
                  <a:lnTo>
                    <a:pt x="664" y="173"/>
                  </a:lnTo>
                  <a:lnTo>
                    <a:pt x="664" y="174"/>
                  </a:lnTo>
                  <a:lnTo>
                    <a:pt x="664" y="175"/>
                  </a:lnTo>
                  <a:lnTo>
                    <a:pt x="665" y="176"/>
                  </a:lnTo>
                  <a:lnTo>
                    <a:pt x="664" y="176"/>
                  </a:lnTo>
                  <a:lnTo>
                    <a:pt x="663" y="177"/>
                  </a:lnTo>
                  <a:lnTo>
                    <a:pt x="663" y="178"/>
                  </a:lnTo>
                  <a:lnTo>
                    <a:pt x="663" y="179"/>
                  </a:lnTo>
                  <a:lnTo>
                    <a:pt x="664" y="179"/>
                  </a:lnTo>
                  <a:lnTo>
                    <a:pt x="664" y="180"/>
                  </a:lnTo>
                  <a:lnTo>
                    <a:pt x="664" y="181"/>
                  </a:lnTo>
                  <a:lnTo>
                    <a:pt x="663" y="180"/>
                  </a:lnTo>
                  <a:lnTo>
                    <a:pt x="664" y="182"/>
                  </a:lnTo>
                  <a:lnTo>
                    <a:pt x="665" y="182"/>
                  </a:lnTo>
                  <a:lnTo>
                    <a:pt x="666" y="182"/>
                  </a:lnTo>
                  <a:lnTo>
                    <a:pt x="666" y="181"/>
                  </a:lnTo>
                  <a:lnTo>
                    <a:pt x="666" y="182"/>
                  </a:lnTo>
                  <a:lnTo>
                    <a:pt x="666" y="184"/>
                  </a:lnTo>
                  <a:lnTo>
                    <a:pt x="666" y="187"/>
                  </a:lnTo>
                  <a:lnTo>
                    <a:pt x="666" y="190"/>
                  </a:lnTo>
                  <a:lnTo>
                    <a:pt x="667" y="194"/>
                  </a:lnTo>
                  <a:lnTo>
                    <a:pt x="668" y="197"/>
                  </a:lnTo>
                  <a:lnTo>
                    <a:pt x="668" y="198"/>
                  </a:lnTo>
                  <a:lnTo>
                    <a:pt x="668" y="199"/>
                  </a:lnTo>
                  <a:lnTo>
                    <a:pt x="669" y="202"/>
                  </a:lnTo>
                  <a:lnTo>
                    <a:pt x="670" y="203"/>
                  </a:lnTo>
                  <a:lnTo>
                    <a:pt x="673" y="205"/>
                  </a:lnTo>
                  <a:lnTo>
                    <a:pt x="675" y="206"/>
                  </a:lnTo>
                  <a:lnTo>
                    <a:pt x="674" y="207"/>
                  </a:lnTo>
                  <a:lnTo>
                    <a:pt x="673" y="210"/>
                  </a:lnTo>
                  <a:lnTo>
                    <a:pt x="673" y="212"/>
                  </a:lnTo>
                  <a:lnTo>
                    <a:pt x="673" y="213"/>
                  </a:lnTo>
                  <a:lnTo>
                    <a:pt x="673" y="215"/>
                  </a:lnTo>
                  <a:lnTo>
                    <a:pt x="674" y="217"/>
                  </a:lnTo>
                  <a:lnTo>
                    <a:pt x="674" y="218"/>
                  </a:lnTo>
                  <a:lnTo>
                    <a:pt x="675" y="218"/>
                  </a:lnTo>
                  <a:lnTo>
                    <a:pt x="674" y="219"/>
                  </a:lnTo>
                  <a:lnTo>
                    <a:pt x="672" y="219"/>
                  </a:lnTo>
                  <a:lnTo>
                    <a:pt x="671" y="220"/>
                  </a:lnTo>
                  <a:lnTo>
                    <a:pt x="671" y="224"/>
                  </a:lnTo>
                  <a:lnTo>
                    <a:pt x="673" y="228"/>
                  </a:lnTo>
                  <a:lnTo>
                    <a:pt x="674" y="227"/>
                  </a:lnTo>
                  <a:lnTo>
                    <a:pt x="675" y="226"/>
                  </a:lnTo>
                  <a:lnTo>
                    <a:pt x="675" y="225"/>
                  </a:lnTo>
                  <a:lnTo>
                    <a:pt x="676" y="224"/>
                  </a:lnTo>
                  <a:lnTo>
                    <a:pt x="677" y="224"/>
                  </a:lnTo>
                  <a:lnTo>
                    <a:pt x="678" y="223"/>
                  </a:lnTo>
                  <a:lnTo>
                    <a:pt x="677" y="220"/>
                  </a:lnTo>
                  <a:lnTo>
                    <a:pt x="677" y="219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9" y="218"/>
                  </a:lnTo>
                  <a:lnTo>
                    <a:pt x="679" y="219"/>
                  </a:lnTo>
                  <a:lnTo>
                    <a:pt x="679" y="225"/>
                  </a:lnTo>
                  <a:lnTo>
                    <a:pt x="678" y="227"/>
                  </a:lnTo>
                  <a:lnTo>
                    <a:pt x="678" y="229"/>
                  </a:lnTo>
                  <a:lnTo>
                    <a:pt x="676" y="231"/>
                  </a:lnTo>
                  <a:lnTo>
                    <a:pt x="675" y="232"/>
                  </a:lnTo>
                  <a:lnTo>
                    <a:pt x="675" y="234"/>
                  </a:lnTo>
                  <a:lnTo>
                    <a:pt x="675" y="235"/>
                  </a:lnTo>
                  <a:lnTo>
                    <a:pt x="676" y="236"/>
                  </a:lnTo>
                  <a:lnTo>
                    <a:pt x="677" y="237"/>
                  </a:lnTo>
                  <a:lnTo>
                    <a:pt x="677" y="238"/>
                  </a:lnTo>
                  <a:lnTo>
                    <a:pt x="676" y="240"/>
                  </a:lnTo>
                  <a:lnTo>
                    <a:pt x="676" y="241"/>
                  </a:lnTo>
                  <a:lnTo>
                    <a:pt x="676" y="242"/>
                  </a:lnTo>
                  <a:lnTo>
                    <a:pt x="678" y="244"/>
                  </a:lnTo>
                  <a:lnTo>
                    <a:pt x="677" y="246"/>
                  </a:lnTo>
                  <a:lnTo>
                    <a:pt x="677" y="247"/>
                  </a:lnTo>
                  <a:lnTo>
                    <a:pt x="678" y="247"/>
                  </a:lnTo>
                  <a:lnTo>
                    <a:pt x="678" y="249"/>
                  </a:lnTo>
                  <a:lnTo>
                    <a:pt x="679" y="250"/>
                  </a:lnTo>
                  <a:lnTo>
                    <a:pt x="680" y="250"/>
                  </a:lnTo>
                  <a:lnTo>
                    <a:pt x="681" y="250"/>
                  </a:lnTo>
                  <a:lnTo>
                    <a:pt x="681" y="251"/>
                  </a:lnTo>
                  <a:lnTo>
                    <a:pt x="682" y="251"/>
                  </a:lnTo>
                  <a:lnTo>
                    <a:pt x="682" y="252"/>
                  </a:lnTo>
                  <a:lnTo>
                    <a:pt x="682" y="253"/>
                  </a:lnTo>
                  <a:lnTo>
                    <a:pt x="682" y="254"/>
                  </a:lnTo>
                  <a:lnTo>
                    <a:pt x="681" y="256"/>
                  </a:lnTo>
                  <a:lnTo>
                    <a:pt x="681" y="260"/>
                  </a:lnTo>
                  <a:lnTo>
                    <a:pt x="680" y="261"/>
                  </a:lnTo>
                  <a:lnTo>
                    <a:pt x="680" y="262"/>
                  </a:lnTo>
                  <a:lnTo>
                    <a:pt x="679" y="265"/>
                  </a:lnTo>
                  <a:lnTo>
                    <a:pt x="679" y="266"/>
                  </a:lnTo>
                  <a:lnTo>
                    <a:pt x="679" y="267"/>
                  </a:lnTo>
                  <a:lnTo>
                    <a:pt x="679" y="269"/>
                  </a:lnTo>
                  <a:lnTo>
                    <a:pt x="679" y="271"/>
                  </a:lnTo>
                  <a:lnTo>
                    <a:pt x="679" y="274"/>
                  </a:lnTo>
                  <a:lnTo>
                    <a:pt x="679" y="276"/>
                  </a:lnTo>
                  <a:lnTo>
                    <a:pt x="679" y="277"/>
                  </a:lnTo>
                  <a:lnTo>
                    <a:pt x="679" y="278"/>
                  </a:lnTo>
                  <a:lnTo>
                    <a:pt x="679" y="279"/>
                  </a:lnTo>
                  <a:lnTo>
                    <a:pt x="678" y="280"/>
                  </a:lnTo>
                  <a:lnTo>
                    <a:pt x="678" y="281"/>
                  </a:lnTo>
                  <a:lnTo>
                    <a:pt x="679" y="282"/>
                  </a:lnTo>
                  <a:lnTo>
                    <a:pt x="679" y="283"/>
                  </a:lnTo>
                  <a:lnTo>
                    <a:pt x="680" y="283"/>
                  </a:lnTo>
                  <a:lnTo>
                    <a:pt x="679" y="284"/>
                  </a:lnTo>
                  <a:lnTo>
                    <a:pt x="679" y="286"/>
                  </a:lnTo>
                  <a:lnTo>
                    <a:pt x="678" y="287"/>
                  </a:lnTo>
                  <a:lnTo>
                    <a:pt x="678" y="288"/>
                  </a:lnTo>
                  <a:lnTo>
                    <a:pt x="678" y="289"/>
                  </a:lnTo>
                  <a:lnTo>
                    <a:pt x="678" y="290"/>
                  </a:lnTo>
                  <a:lnTo>
                    <a:pt x="678" y="291"/>
                  </a:lnTo>
                  <a:lnTo>
                    <a:pt x="677" y="293"/>
                  </a:lnTo>
                  <a:lnTo>
                    <a:pt x="676" y="298"/>
                  </a:lnTo>
                  <a:lnTo>
                    <a:pt x="676" y="300"/>
                  </a:lnTo>
                  <a:lnTo>
                    <a:pt x="675" y="301"/>
                  </a:lnTo>
                  <a:lnTo>
                    <a:pt x="675" y="305"/>
                  </a:lnTo>
                  <a:lnTo>
                    <a:pt x="675" y="306"/>
                  </a:lnTo>
                  <a:lnTo>
                    <a:pt x="676" y="309"/>
                  </a:lnTo>
                  <a:lnTo>
                    <a:pt x="675" y="309"/>
                  </a:lnTo>
                  <a:lnTo>
                    <a:pt x="674" y="309"/>
                  </a:lnTo>
                  <a:lnTo>
                    <a:pt x="674" y="311"/>
                  </a:lnTo>
                  <a:lnTo>
                    <a:pt x="674" y="312"/>
                  </a:lnTo>
                  <a:lnTo>
                    <a:pt x="674" y="316"/>
                  </a:lnTo>
                  <a:lnTo>
                    <a:pt x="672" y="318"/>
                  </a:lnTo>
                  <a:lnTo>
                    <a:pt x="671" y="321"/>
                  </a:lnTo>
                  <a:lnTo>
                    <a:pt x="670" y="322"/>
                  </a:lnTo>
                  <a:lnTo>
                    <a:pt x="669" y="321"/>
                  </a:lnTo>
                  <a:close/>
                  <a:moveTo>
                    <a:pt x="673" y="226"/>
                  </a:moveTo>
                  <a:lnTo>
                    <a:pt x="673" y="226"/>
                  </a:lnTo>
                  <a:lnTo>
                    <a:pt x="672" y="225"/>
                  </a:lnTo>
                  <a:lnTo>
                    <a:pt x="672" y="224"/>
                  </a:lnTo>
                  <a:lnTo>
                    <a:pt x="672" y="222"/>
                  </a:lnTo>
                  <a:lnTo>
                    <a:pt x="672" y="220"/>
                  </a:lnTo>
                  <a:lnTo>
                    <a:pt x="673" y="220"/>
                  </a:lnTo>
                  <a:lnTo>
                    <a:pt x="673" y="221"/>
                  </a:lnTo>
                  <a:lnTo>
                    <a:pt x="675" y="220"/>
                  </a:lnTo>
                  <a:lnTo>
                    <a:pt x="675" y="222"/>
                  </a:lnTo>
                  <a:lnTo>
                    <a:pt x="675" y="224"/>
                  </a:lnTo>
                  <a:lnTo>
                    <a:pt x="674" y="225"/>
                  </a:lnTo>
                  <a:lnTo>
                    <a:pt x="673" y="2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92" name="Freeform 19"/>
            <p:cNvSpPr>
              <a:spLocks/>
            </p:cNvSpPr>
            <p:nvPr/>
          </p:nvSpPr>
          <p:spPr bwMode="auto">
            <a:xfrm>
              <a:off x="4432300" y="2693988"/>
              <a:ext cx="1101725" cy="647700"/>
            </a:xfrm>
            <a:custGeom>
              <a:avLst/>
              <a:gdLst>
                <a:gd name="T0" fmla="*/ 2147483647 w 687"/>
                <a:gd name="T1" fmla="*/ 2147483647 h 413"/>
                <a:gd name="T2" fmla="*/ 2147483647 w 687"/>
                <a:gd name="T3" fmla="*/ 2147483647 h 413"/>
                <a:gd name="T4" fmla="*/ 2147483647 w 687"/>
                <a:gd name="T5" fmla="*/ 2147483647 h 413"/>
                <a:gd name="T6" fmla="*/ 2147483647 w 687"/>
                <a:gd name="T7" fmla="*/ 2147483647 h 413"/>
                <a:gd name="T8" fmla="*/ 2147483647 w 687"/>
                <a:gd name="T9" fmla="*/ 2147483647 h 413"/>
                <a:gd name="T10" fmla="*/ 2147483647 w 687"/>
                <a:gd name="T11" fmla="*/ 2147483647 h 413"/>
                <a:gd name="T12" fmla="*/ 2147483647 w 687"/>
                <a:gd name="T13" fmla="*/ 2147483647 h 413"/>
                <a:gd name="T14" fmla="*/ 2147483647 w 687"/>
                <a:gd name="T15" fmla="*/ 2147483647 h 413"/>
                <a:gd name="T16" fmla="*/ 2147483647 w 687"/>
                <a:gd name="T17" fmla="*/ 2147483647 h 413"/>
                <a:gd name="T18" fmla="*/ 2147483647 w 687"/>
                <a:gd name="T19" fmla="*/ 2147483647 h 413"/>
                <a:gd name="T20" fmla="*/ 2147483647 w 687"/>
                <a:gd name="T21" fmla="*/ 2147483647 h 413"/>
                <a:gd name="T22" fmla="*/ 2147483647 w 687"/>
                <a:gd name="T23" fmla="*/ 2147483647 h 413"/>
                <a:gd name="T24" fmla="*/ 2147483647 w 687"/>
                <a:gd name="T25" fmla="*/ 2147483647 h 413"/>
                <a:gd name="T26" fmla="*/ 2147483647 w 687"/>
                <a:gd name="T27" fmla="*/ 2147483647 h 413"/>
                <a:gd name="T28" fmla="*/ 2147483647 w 687"/>
                <a:gd name="T29" fmla="*/ 2147483647 h 413"/>
                <a:gd name="T30" fmla="*/ 2147483647 w 687"/>
                <a:gd name="T31" fmla="*/ 2147483647 h 413"/>
                <a:gd name="T32" fmla="*/ 2147483647 w 687"/>
                <a:gd name="T33" fmla="*/ 2147483647 h 413"/>
                <a:gd name="T34" fmla="*/ 2147483647 w 687"/>
                <a:gd name="T35" fmla="*/ 2147483647 h 413"/>
                <a:gd name="T36" fmla="*/ 2147483647 w 687"/>
                <a:gd name="T37" fmla="*/ 2147483647 h 413"/>
                <a:gd name="T38" fmla="*/ 2147483647 w 687"/>
                <a:gd name="T39" fmla="*/ 2147483647 h 413"/>
                <a:gd name="T40" fmla="*/ 2147483647 w 687"/>
                <a:gd name="T41" fmla="*/ 2147483647 h 413"/>
                <a:gd name="T42" fmla="*/ 2147483647 w 687"/>
                <a:gd name="T43" fmla="*/ 2147483647 h 413"/>
                <a:gd name="T44" fmla="*/ 2147483647 w 687"/>
                <a:gd name="T45" fmla="*/ 2147483647 h 413"/>
                <a:gd name="T46" fmla="*/ 2147483647 w 687"/>
                <a:gd name="T47" fmla="*/ 2147483647 h 413"/>
                <a:gd name="T48" fmla="*/ 2147483647 w 687"/>
                <a:gd name="T49" fmla="*/ 2147483647 h 413"/>
                <a:gd name="T50" fmla="*/ 2147483647 w 687"/>
                <a:gd name="T51" fmla="*/ 2147483647 h 413"/>
                <a:gd name="T52" fmla="*/ 2147483647 w 687"/>
                <a:gd name="T53" fmla="*/ 2147483647 h 413"/>
                <a:gd name="T54" fmla="*/ 2147483647 w 687"/>
                <a:gd name="T55" fmla="*/ 2147483647 h 413"/>
                <a:gd name="T56" fmla="*/ 2147483647 w 687"/>
                <a:gd name="T57" fmla="*/ 2147483647 h 413"/>
                <a:gd name="T58" fmla="*/ 2147483647 w 687"/>
                <a:gd name="T59" fmla="*/ 2147483647 h 413"/>
                <a:gd name="T60" fmla="*/ 2147483647 w 687"/>
                <a:gd name="T61" fmla="*/ 2147483647 h 413"/>
                <a:gd name="T62" fmla="*/ 2147483647 w 687"/>
                <a:gd name="T63" fmla="*/ 2147483647 h 413"/>
                <a:gd name="T64" fmla="*/ 2147483647 w 687"/>
                <a:gd name="T65" fmla="*/ 2147483647 h 413"/>
                <a:gd name="T66" fmla="*/ 2147483647 w 687"/>
                <a:gd name="T67" fmla="*/ 2147483647 h 413"/>
                <a:gd name="T68" fmla="*/ 2147483647 w 687"/>
                <a:gd name="T69" fmla="*/ 2147483647 h 413"/>
                <a:gd name="T70" fmla="*/ 2147483647 w 687"/>
                <a:gd name="T71" fmla="*/ 2147483647 h 413"/>
                <a:gd name="T72" fmla="*/ 2147483647 w 687"/>
                <a:gd name="T73" fmla="*/ 2147483647 h 413"/>
                <a:gd name="T74" fmla="*/ 2147483647 w 687"/>
                <a:gd name="T75" fmla="*/ 2147483647 h 413"/>
                <a:gd name="T76" fmla="*/ 2147483647 w 687"/>
                <a:gd name="T77" fmla="*/ 2147483647 h 413"/>
                <a:gd name="T78" fmla="*/ 2147483647 w 687"/>
                <a:gd name="T79" fmla="*/ 2147483647 h 413"/>
                <a:gd name="T80" fmla="*/ 2147483647 w 687"/>
                <a:gd name="T81" fmla="*/ 2147483647 h 413"/>
                <a:gd name="T82" fmla="*/ 2147483647 w 687"/>
                <a:gd name="T83" fmla="*/ 2147483647 h 413"/>
                <a:gd name="T84" fmla="*/ 2147483647 w 687"/>
                <a:gd name="T85" fmla="*/ 2147483647 h 413"/>
                <a:gd name="T86" fmla="*/ 2147483647 w 687"/>
                <a:gd name="T87" fmla="*/ 2147483647 h 413"/>
                <a:gd name="T88" fmla="*/ 2147483647 w 687"/>
                <a:gd name="T89" fmla="*/ 2147483647 h 413"/>
                <a:gd name="T90" fmla="*/ 2147483647 w 687"/>
                <a:gd name="T91" fmla="*/ 2147483647 h 413"/>
                <a:gd name="T92" fmla="*/ 2147483647 w 687"/>
                <a:gd name="T93" fmla="*/ 2147483647 h 413"/>
                <a:gd name="T94" fmla="*/ 2147483647 w 687"/>
                <a:gd name="T95" fmla="*/ 2147483647 h 413"/>
                <a:gd name="T96" fmla="*/ 2147483647 w 687"/>
                <a:gd name="T97" fmla="*/ 2147483647 h 413"/>
                <a:gd name="T98" fmla="*/ 2147483647 w 687"/>
                <a:gd name="T99" fmla="*/ 2147483647 h 413"/>
                <a:gd name="T100" fmla="*/ 2147483647 w 687"/>
                <a:gd name="T101" fmla="*/ 2147483647 h 413"/>
                <a:gd name="T102" fmla="*/ 2147483647 w 687"/>
                <a:gd name="T103" fmla="*/ 2147483647 h 413"/>
                <a:gd name="T104" fmla="*/ 2147483647 w 687"/>
                <a:gd name="T105" fmla="*/ 2147483647 h 413"/>
                <a:gd name="T106" fmla="*/ 2147483647 w 687"/>
                <a:gd name="T107" fmla="*/ 2147483647 h 413"/>
                <a:gd name="T108" fmla="*/ 2147483647 w 687"/>
                <a:gd name="T109" fmla="*/ 2147483647 h 413"/>
                <a:gd name="T110" fmla="*/ 2147483647 w 687"/>
                <a:gd name="T111" fmla="*/ 2147483647 h 413"/>
                <a:gd name="T112" fmla="*/ 2147483647 w 687"/>
                <a:gd name="T113" fmla="*/ 2147483647 h 413"/>
                <a:gd name="T114" fmla="*/ 2147483647 w 687"/>
                <a:gd name="T115" fmla="*/ 2147483647 h 413"/>
                <a:gd name="T116" fmla="*/ 2147483647 w 687"/>
                <a:gd name="T117" fmla="*/ 2147483647 h 413"/>
                <a:gd name="T118" fmla="*/ 2147483647 w 687"/>
                <a:gd name="T119" fmla="*/ 2147483647 h 413"/>
                <a:gd name="T120" fmla="*/ 2147483647 w 687"/>
                <a:gd name="T121" fmla="*/ 2147483647 h 413"/>
                <a:gd name="T122" fmla="*/ 2147483647 w 687"/>
                <a:gd name="T123" fmla="*/ 2147483647 h 4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87"/>
                <a:gd name="T187" fmla="*/ 0 h 413"/>
                <a:gd name="T188" fmla="*/ 687 w 687"/>
                <a:gd name="T189" fmla="*/ 413 h 4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87" h="413">
                  <a:moveTo>
                    <a:pt x="674" y="327"/>
                  </a:moveTo>
                  <a:lnTo>
                    <a:pt x="667" y="325"/>
                  </a:lnTo>
                  <a:lnTo>
                    <a:pt x="661" y="324"/>
                  </a:lnTo>
                  <a:lnTo>
                    <a:pt x="660" y="324"/>
                  </a:lnTo>
                  <a:lnTo>
                    <a:pt x="659" y="323"/>
                  </a:lnTo>
                  <a:lnTo>
                    <a:pt x="655" y="320"/>
                  </a:lnTo>
                  <a:lnTo>
                    <a:pt x="649" y="318"/>
                  </a:lnTo>
                  <a:lnTo>
                    <a:pt x="648" y="318"/>
                  </a:lnTo>
                  <a:lnTo>
                    <a:pt x="648" y="317"/>
                  </a:lnTo>
                  <a:lnTo>
                    <a:pt x="645" y="312"/>
                  </a:lnTo>
                  <a:lnTo>
                    <a:pt x="644" y="311"/>
                  </a:lnTo>
                  <a:lnTo>
                    <a:pt x="644" y="310"/>
                  </a:lnTo>
                  <a:lnTo>
                    <a:pt x="645" y="306"/>
                  </a:lnTo>
                  <a:lnTo>
                    <a:pt x="641" y="302"/>
                  </a:lnTo>
                  <a:lnTo>
                    <a:pt x="637" y="298"/>
                  </a:lnTo>
                  <a:lnTo>
                    <a:pt x="634" y="295"/>
                  </a:lnTo>
                  <a:lnTo>
                    <a:pt x="630" y="295"/>
                  </a:lnTo>
                  <a:lnTo>
                    <a:pt x="629" y="295"/>
                  </a:lnTo>
                  <a:lnTo>
                    <a:pt x="628" y="295"/>
                  </a:lnTo>
                  <a:lnTo>
                    <a:pt x="622" y="293"/>
                  </a:lnTo>
                  <a:lnTo>
                    <a:pt x="617" y="291"/>
                  </a:lnTo>
                  <a:lnTo>
                    <a:pt x="613" y="290"/>
                  </a:lnTo>
                  <a:lnTo>
                    <a:pt x="612" y="290"/>
                  </a:lnTo>
                  <a:lnTo>
                    <a:pt x="611" y="290"/>
                  </a:lnTo>
                  <a:lnTo>
                    <a:pt x="605" y="287"/>
                  </a:lnTo>
                  <a:lnTo>
                    <a:pt x="600" y="287"/>
                  </a:lnTo>
                  <a:lnTo>
                    <a:pt x="596" y="290"/>
                  </a:lnTo>
                  <a:lnTo>
                    <a:pt x="595" y="290"/>
                  </a:lnTo>
                  <a:lnTo>
                    <a:pt x="594" y="290"/>
                  </a:lnTo>
                  <a:lnTo>
                    <a:pt x="590" y="290"/>
                  </a:lnTo>
                  <a:lnTo>
                    <a:pt x="588" y="294"/>
                  </a:lnTo>
                  <a:lnTo>
                    <a:pt x="587" y="295"/>
                  </a:lnTo>
                  <a:lnTo>
                    <a:pt x="586" y="295"/>
                  </a:lnTo>
                  <a:lnTo>
                    <a:pt x="581" y="296"/>
                  </a:lnTo>
                  <a:lnTo>
                    <a:pt x="576" y="298"/>
                  </a:lnTo>
                  <a:lnTo>
                    <a:pt x="575" y="298"/>
                  </a:lnTo>
                  <a:lnTo>
                    <a:pt x="574" y="298"/>
                  </a:lnTo>
                  <a:lnTo>
                    <a:pt x="567" y="295"/>
                  </a:lnTo>
                  <a:lnTo>
                    <a:pt x="563" y="294"/>
                  </a:lnTo>
                  <a:lnTo>
                    <a:pt x="560" y="299"/>
                  </a:lnTo>
                  <a:lnTo>
                    <a:pt x="560" y="304"/>
                  </a:lnTo>
                  <a:lnTo>
                    <a:pt x="560" y="305"/>
                  </a:lnTo>
                  <a:lnTo>
                    <a:pt x="557" y="310"/>
                  </a:lnTo>
                  <a:lnTo>
                    <a:pt x="557" y="311"/>
                  </a:lnTo>
                  <a:lnTo>
                    <a:pt x="555" y="313"/>
                  </a:lnTo>
                  <a:lnTo>
                    <a:pt x="557" y="316"/>
                  </a:lnTo>
                  <a:lnTo>
                    <a:pt x="559" y="317"/>
                  </a:lnTo>
                  <a:lnTo>
                    <a:pt x="558" y="318"/>
                  </a:lnTo>
                  <a:lnTo>
                    <a:pt x="558" y="325"/>
                  </a:lnTo>
                  <a:lnTo>
                    <a:pt x="557" y="327"/>
                  </a:lnTo>
                  <a:lnTo>
                    <a:pt x="556" y="327"/>
                  </a:lnTo>
                  <a:lnTo>
                    <a:pt x="549" y="330"/>
                  </a:lnTo>
                  <a:lnTo>
                    <a:pt x="548" y="330"/>
                  </a:lnTo>
                  <a:lnTo>
                    <a:pt x="547" y="330"/>
                  </a:lnTo>
                  <a:lnTo>
                    <a:pt x="542" y="328"/>
                  </a:lnTo>
                  <a:lnTo>
                    <a:pt x="539" y="328"/>
                  </a:lnTo>
                  <a:lnTo>
                    <a:pt x="536" y="331"/>
                  </a:lnTo>
                  <a:lnTo>
                    <a:pt x="535" y="332"/>
                  </a:lnTo>
                  <a:lnTo>
                    <a:pt x="529" y="334"/>
                  </a:lnTo>
                  <a:lnTo>
                    <a:pt x="528" y="334"/>
                  </a:lnTo>
                  <a:lnTo>
                    <a:pt x="527" y="334"/>
                  </a:lnTo>
                  <a:lnTo>
                    <a:pt x="522" y="333"/>
                  </a:lnTo>
                  <a:lnTo>
                    <a:pt x="518" y="334"/>
                  </a:lnTo>
                  <a:lnTo>
                    <a:pt x="512" y="336"/>
                  </a:lnTo>
                  <a:lnTo>
                    <a:pt x="507" y="338"/>
                  </a:lnTo>
                  <a:lnTo>
                    <a:pt x="507" y="339"/>
                  </a:lnTo>
                  <a:lnTo>
                    <a:pt x="500" y="340"/>
                  </a:lnTo>
                  <a:lnTo>
                    <a:pt x="495" y="339"/>
                  </a:lnTo>
                  <a:lnTo>
                    <a:pt x="491" y="341"/>
                  </a:lnTo>
                  <a:lnTo>
                    <a:pt x="488" y="345"/>
                  </a:lnTo>
                  <a:lnTo>
                    <a:pt x="486" y="346"/>
                  </a:lnTo>
                  <a:lnTo>
                    <a:pt x="485" y="345"/>
                  </a:lnTo>
                  <a:lnTo>
                    <a:pt x="480" y="344"/>
                  </a:lnTo>
                  <a:lnTo>
                    <a:pt x="475" y="343"/>
                  </a:lnTo>
                  <a:lnTo>
                    <a:pt x="470" y="346"/>
                  </a:lnTo>
                  <a:lnTo>
                    <a:pt x="469" y="346"/>
                  </a:lnTo>
                  <a:lnTo>
                    <a:pt x="464" y="345"/>
                  </a:lnTo>
                  <a:lnTo>
                    <a:pt x="463" y="345"/>
                  </a:lnTo>
                  <a:lnTo>
                    <a:pt x="458" y="344"/>
                  </a:lnTo>
                  <a:lnTo>
                    <a:pt x="457" y="344"/>
                  </a:lnTo>
                  <a:lnTo>
                    <a:pt x="457" y="343"/>
                  </a:lnTo>
                  <a:lnTo>
                    <a:pt x="453" y="339"/>
                  </a:lnTo>
                  <a:lnTo>
                    <a:pt x="449" y="340"/>
                  </a:lnTo>
                  <a:lnTo>
                    <a:pt x="445" y="343"/>
                  </a:lnTo>
                  <a:lnTo>
                    <a:pt x="443" y="344"/>
                  </a:lnTo>
                  <a:lnTo>
                    <a:pt x="441" y="342"/>
                  </a:lnTo>
                  <a:lnTo>
                    <a:pt x="438" y="339"/>
                  </a:lnTo>
                  <a:lnTo>
                    <a:pt x="434" y="339"/>
                  </a:lnTo>
                  <a:lnTo>
                    <a:pt x="433" y="339"/>
                  </a:lnTo>
                  <a:lnTo>
                    <a:pt x="432" y="339"/>
                  </a:lnTo>
                  <a:lnTo>
                    <a:pt x="429" y="337"/>
                  </a:lnTo>
                  <a:lnTo>
                    <a:pt x="428" y="338"/>
                  </a:lnTo>
                  <a:lnTo>
                    <a:pt x="425" y="343"/>
                  </a:lnTo>
                  <a:lnTo>
                    <a:pt x="423" y="346"/>
                  </a:lnTo>
                  <a:lnTo>
                    <a:pt x="421" y="344"/>
                  </a:lnTo>
                  <a:lnTo>
                    <a:pt x="417" y="340"/>
                  </a:lnTo>
                  <a:lnTo>
                    <a:pt x="411" y="339"/>
                  </a:lnTo>
                  <a:lnTo>
                    <a:pt x="406" y="338"/>
                  </a:lnTo>
                  <a:lnTo>
                    <a:pt x="401" y="339"/>
                  </a:lnTo>
                  <a:lnTo>
                    <a:pt x="397" y="340"/>
                  </a:lnTo>
                  <a:lnTo>
                    <a:pt x="397" y="344"/>
                  </a:lnTo>
                  <a:lnTo>
                    <a:pt x="396" y="351"/>
                  </a:lnTo>
                  <a:lnTo>
                    <a:pt x="396" y="352"/>
                  </a:lnTo>
                  <a:lnTo>
                    <a:pt x="394" y="353"/>
                  </a:lnTo>
                  <a:lnTo>
                    <a:pt x="389" y="355"/>
                  </a:lnTo>
                  <a:lnTo>
                    <a:pt x="389" y="356"/>
                  </a:lnTo>
                  <a:lnTo>
                    <a:pt x="388" y="356"/>
                  </a:lnTo>
                  <a:lnTo>
                    <a:pt x="382" y="356"/>
                  </a:lnTo>
                  <a:lnTo>
                    <a:pt x="381" y="356"/>
                  </a:lnTo>
                  <a:lnTo>
                    <a:pt x="381" y="355"/>
                  </a:lnTo>
                  <a:lnTo>
                    <a:pt x="375" y="352"/>
                  </a:lnTo>
                  <a:lnTo>
                    <a:pt x="372" y="352"/>
                  </a:lnTo>
                  <a:lnTo>
                    <a:pt x="372" y="354"/>
                  </a:lnTo>
                  <a:lnTo>
                    <a:pt x="371" y="356"/>
                  </a:lnTo>
                  <a:lnTo>
                    <a:pt x="370" y="357"/>
                  </a:lnTo>
                  <a:lnTo>
                    <a:pt x="364" y="358"/>
                  </a:lnTo>
                  <a:lnTo>
                    <a:pt x="362" y="362"/>
                  </a:lnTo>
                  <a:lnTo>
                    <a:pt x="361" y="367"/>
                  </a:lnTo>
                  <a:lnTo>
                    <a:pt x="360" y="374"/>
                  </a:lnTo>
                  <a:lnTo>
                    <a:pt x="360" y="375"/>
                  </a:lnTo>
                  <a:lnTo>
                    <a:pt x="359" y="376"/>
                  </a:lnTo>
                  <a:lnTo>
                    <a:pt x="356" y="378"/>
                  </a:lnTo>
                  <a:lnTo>
                    <a:pt x="358" y="380"/>
                  </a:lnTo>
                  <a:lnTo>
                    <a:pt x="359" y="381"/>
                  </a:lnTo>
                  <a:lnTo>
                    <a:pt x="358" y="383"/>
                  </a:lnTo>
                  <a:lnTo>
                    <a:pt x="354" y="387"/>
                  </a:lnTo>
                  <a:lnTo>
                    <a:pt x="354" y="388"/>
                  </a:lnTo>
                  <a:lnTo>
                    <a:pt x="353" y="388"/>
                  </a:lnTo>
                  <a:lnTo>
                    <a:pt x="349" y="390"/>
                  </a:lnTo>
                  <a:lnTo>
                    <a:pt x="345" y="393"/>
                  </a:lnTo>
                  <a:lnTo>
                    <a:pt x="344" y="393"/>
                  </a:lnTo>
                  <a:lnTo>
                    <a:pt x="344" y="394"/>
                  </a:lnTo>
                  <a:lnTo>
                    <a:pt x="338" y="395"/>
                  </a:lnTo>
                  <a:lnTo>
                    <a:pt x="334" y="399"/>
                  </a:lnTo>
                  <a:lnTo>
                    <a:pt x="333" y="400"/>
                  </a:lnTo>
                  <a:lnTo>
                    <a:pt x="331" y="399"/>
                  </a:lnTo>
                  <a:lnTo>
                    <a:pt x="327" y="398"/>
                  </a:lnTo>
                  <a:lnTo>
                    <a:pt x="323" y="399"/>
                  </a:lnTo>
                  <a:lnTo>
                    <a:pt x="316" y="401"/>
                  </a:lnTo>
                  <a:lnTo>
                    <a:pt x="311" y="404"/>
                  </a:lnTo>
                  <a:lnTo>
                    <a:pt x="306" y="408"/>
                  </a:lnTo>
                  <a:lnTo>
                    <a:pt x="301" y="412"/>
                  </a:lnTo>
                  <a:lnTo>
                    <a:pt x="300" y="412"/>
                  </a:lnTo>
                  <a:lnTo>
                    <a:pt x="293" y="413"/>
                  </a:lnTo>
                  <a:lnTo>
                    <a:pt x="292" y="413"/>
                  </a:lnTo>
                  <a:lnTo>
                    <a:pt x="291" y="413"/>
                  </a:lnTo>
                  <a:lnTo>
                    <a:pt x="287" y="410"/>
                  </a:lnTo>
                  <a:lnTo>
                    <a:pt x="286" y="410"/>
                  </a:lnTo>
                  <a:lnTo>
                    <a:pt x="286" y="409"/>
                  </a:lnTo>
                  <a:lnTo>
                    <a:pt x="282" y="405"/>
                  </a:lnTo>
                  <a:lnTo>
                    <a:pt x="278" y="405"/>
                  </a:lnTo>
                  <a:lnTo>
                    <a:pt x="274" y="405"/>
                  </a:lnTo>
                  <a:lnTo>
                    <a:pt x="275" y="403"/>
                  </a:lnTo>
                  <a:lnTo>
                    <a:pt x="275" y="399"/>
                  </a:lnTo>
                  <a:lnTo>
                    <a:pt x="273" y="399"/>
                  </a:lnTo>
                  <a:lnTo>
                    <a:pt x="267" y="399"/>
                  </a:lnTo>
                  <a:lnTo>
                    <a:pt x="264" y="399"/>
                  </a:lnTo>
                  <a:lnTo>
                    <a:pt x="264" y="396"/>
                  </a:lnTo>
                  <a:lnTo>
                    <a:pt x="264" y="390"/>
                  </a:lnTo>
                  <a:lnTo>
                    <a:pt x="265" y="389"/>
                  </a:lnTo>
                  <a:lnTo>
                    <a:pt x="266" y="388"/>
                  </a:lnTo>
                  <a:lnTo>
                    <a:pt x="265" y="387"/>
                  </a:lnTo>
                  <a:lnTo>
                    <a:pt x="264" y="386"/>
                  </a:lnTo>
                  <a:lnTo>
                    <a:pt x="264" y="385"/>
                  </a:lnTo>
                  <a:lnTo>
                    <a:pt x="264" y="379"/>
                  </a:lnTo>
                  <a:lnTo>
                    <a:pt x="264" y="378"/>
                  </a:lnTo>
                  <a:lnTo>
                    <a:pt x="265" y="373"/>
                  </a:lnTo>
                  <a:lnTo>
                    <a:pt x="265" y="367"/>
                  </a:lnTo>
                  <a:lnTo>
                    <a:pt x="266" y="360"/>
                  </a:lnTo>
                  <a:lnTo>
                    <a:pt x="265" y="355"/>
                  </a:lnTo>
                  <a:lnTo>
                    <a:pt x="261" y="353"/>
                  </a:lnTo>
                  <a:lnTo>
                    <a:pt x="260" y="352"/>
                  </a:lnTo>
                  <a:lnTo>
                    <a:pt x="260" y="351"/>
                  </a:lnTo>
                  <a:lnTo>
                    <a:pt x="259" y="348"/>
                  </a:lnTo>
                  <a:lnTo>
                    <a:pt x="255" y="350"/>
                  </a:lnTo>
                  <a:lnTo>
                    <a:pt x="254" y="350"/>
                  </a:lnTo>
                  <a:lnTo>
                    <a:pt x="248" y="349"/>
                  </a:lnTo>
                  <a:lnTo>
                    <a:pt x="243" y="347"/>
                  </a:lnTo>
                  <a:lnTo>
                    <a:pt x="238" y="348"/>
                  </a:lnTo>
                  <a:lnTo>
                    <a:pt x="236" y="349"/>
                  </a:lnTo>
                  <a:lnTo>
                    <a:pt x="235" y="347"/>
                  </a:lnTo>
                  <a:lnTo>
                    <a:pt x="232" y="342"/>
                  </a:lnTo>
                  <a:lnTo>
                    <a:pt x="231" y="338"/>
                  </a:lnTo>
                  <a:lnTo>
                    <a:pt x="235" y="338"/>
                  </a:lnTo>
                  <a:lnTo>
                    <a:pt x="239" y="338"/>
                  </a:lnTo>
                  <a:lnTo>
                    <a:pt x="240" y="334"/>
                  </a:lnTo>
                  <a:lnTo>
                    <a:pt x="240" y="333"/>
                  </a:lnTo>
                  <a:lnTo>
                    <a:pt x="242" y="332"/>
                  </a:lnTo>
                  <a:lnTo>
                    <a:pt x="247" y="330"/>
                  </a:lnTo>
                  <a:lnTo>
                    <a:pt x="251" y="328"/>
                  </a:lnTo>
                  <a:lnTo>
                    <a:pt x="253" y="323"/>
                  </a:lnTo>
                  <a:lnTo>
                    <a:pt x="255" y="318"/>
                  </a:lnTo>
                  <a:lnTo>
                    <a:pt x="255" y="317"/>
                  </a:lnTo>
                  <a:lnTo>
                    <a:pt x="257" y="316"/>
                  </a:lnTo>
                  <a:lnTo>
                    <a:pt x="262" y="314"/>
                  </a:lnTo>
                  <a:lnTo>
                    <a:pt x="263" y="314"/>
                  </a:lnTo>
                  <a:lnTo>
                    <a:pt x="267" y="314"/>
                  </a:lnTo>
                  <a:lnTo>
                    <a:pt x="269" y="310"/>
                  </a:lnTo>
                  <a:lnTo>
                    <a:pt x="270" y="306"/>
                  </a:lnTo>
                  <a:lnTo>
                    <a:pt x="269" y="301"/>
                  </a:lnTo>
                  <a:lnTo>
                    <a:pt x="266" y="298"/>
                  </a:lnTo>
                  <a:lnTo>
                    <a:pt x="266" y="297"/>
                  </a:lnTo>
                  <a:lnTo>
                    <a:pt x="263" y="292"/>
                  </a:lnTo>
                  <a:lnTo>
                    <a:pt x="262" y="291"/>
                  </a:lnTo>
                  <a:lnTo>
                    <a:pt x="263" y="290"/>
                  </a:lnTo>
                  <a:lnTo>
                    <a:pt x="265" y="284"/>
                  </a:lnTo>
                  <a:lnTo>
                    <a:pt x="266" y="283"/>
                  </a:lnTo>
                  <a:lnTo>
                    <a:pt x="270" y="278"/>
                  </a:lnTo>
                  <a:lnTo>
                    <a:pt x="274" y="274"/>
                  </a:lnTo>
                  <a:lnTo>
                    <a:pt x="278" y="270"/>
                  </a:lnTo>
                  <a:lnTo>
                    <a:pt x="279" y="269"/>
                  </a:lnTo>
                  <a:lnTo>
                    <a:pt x="284" y="267"/>
                  </a:lnTo>
                  <a:lnTo>
                    <a:pt x="285" y="267"/>
                  </a:lnTo>
                  <a:lnTo>
                    <a:pt x="285" y="266"/>
                  </a:lnTo>
                  <a:lnTo>
                    <a:pt x="291" y="265"/>
                  </a:lnTo>
                  <a:lnTo>
                    <a:pt x="297" y="264"/>
                  </a:lnTo>
                  <a:lnTo>
                    <a:pt x="300" y="264"/>
                  </a:lnTo>
                  <a:lnTo>
                    <a:pt x="299" y="262"/>
                  </a:lnTo>
                  <a:lnTo>
                    <a:pt x="297" y="259"/>
                  </a:lnTo>
                  <a:lnTo>
                    <a:pt x="295" y="258"/>
                  </a:lnTo>
                  <a:lnTo>
                    <a:pt x="296" y="256"/>
                  </a:lnTo>
                  <a:lnTo>
                    <a:pt x="297" y="251"/>
                  </a:lnTo>
                  <a:lnTo>
                    <a:pt x="295" y="249"/>
                  </a:lnTo>
                  <a:lnTo>
                    <a:pt x="291" y="249"/>
                  </a:lnTo>
                  <a:lnTo>
                    <a:pt x="289" y="249"/>
                  </a:lnTo>
                  <a:lnTo>
                    <a:pt x="288" y="248"/>
                  </a:lnTo>
                  <a:lnTo>
                    <a:pt x="286" y="243"/>
                  </a:lnTo>
                  <a:lnTo>
                    <a:pt x="281" y="242"/>
                  </a:lnTo>
                  <a:lnTo>
                    <a:pt x="281" y="241"/>
                  </a:lnTo>
                  <a:lnTo>
                    <a:pt x="276" y="238"/>
                  </a:lnTo>
                  <a:lnTo>
                    <a:pt x="275" y="237"/>
                  </a:lnTo>
                  <a:lnTo>
                    <a:pt x="271" y="233"/>
                  </a:lnTo>
                  <a:lnTo>
                    <a:pt x="267" y="229"/>
                  </a:lnTo>
                  <a:lnTo>
                    <a:pt x="263" y="226"/>
                  </a:lnTo>
                  <a:lnTo>
                    <a:pt x="259" y="225"/>
                  </a:lnTo>
                  <a:lnTo>
                    <a:pt x="254" y="227"/>
                  </a:lnTo>
                  <a:lnTo>
                    <a:pt x="254" y="228"/>
                  </a:lnTo>
                  <a:lnTo>
                    <a:pt x="253" y="227"/>
                  </a:lnTo>
                  <a:lnTo>
                    <a:pt x="249" y="226"/>
                  </a:lnTo>
                  <a:lnTo>
                    <a:pt x="246" y="229"/>
                  </a:lnTo>
                  <a:lnTo>
                    <a:pt x="244" y="235"/>
                  </a:lnTo>
                  <a:lnTo>
                    <a:pt x="243" y="236"/>
                  </a:lnTo>
                  <a:lnTo>
                    <a:pt x="242" y="236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27" y="237"/>
                  </a:lnTo>
                  <a:lnTo>
                    <a:pt x="222" y="236"/>
                  </a:lnTo>
                  <a:lnTo>
                    <a:pt x="220" y="239"/>
                  </a:lnTo>
                  <a:lnTo>
                    <a:pt x="217" y="245"/>
                  </a:lnTo>
                  <a:lnTo>
                    <a:pt x="217" y="246"/>
                  </a:lnTo>
                  <a:lnTo>
                    <a:pt x="213" y="250"/>
                  </a:lnTo>
                  <a:lnTo>
                    <a:pt x="210" y="254"/>
                  </a:lnTo>
                  <a:lnTo>
                    <a:pt x="210" y="255"/>
                  </a:lnTo>
                  <a:lnTo>
                    <a:pt x="209" y="256"/>
                  </a:lnTo>
                  <a:lnTo>
                    <a:pt x="201" y="258"/>
                  </a:lnTo>
                  <a:lnTo>
                    <a:pt x="196" y="261"/>
                  </a:lnTo>
                  <a:lnTo>
                    <a:pt x="196" y="262"/>
                  </a:lnTo>
                  <a:lnTo>
                    <a:pt x="195" y="262"/>
                  </a:lnTo>
                  <a:lnTo>
                    <a:pt x="189" y="263"/>
                  </a:lnTo>
                  <a:lnTo>
                    <a:pt x="185" y="263"/>
                  </a:lnTo>
                  <a:lnTo>
                    <a:pt x="183" y="267"/>
                  </a:lnTo>
                  <a:lnTo>
                    <a:pt x="182" y="268"/>
                  </a:lnTo>
                  <a:lnTo>
                    <a:pt x="177" y="270"/>
                  </a:lnTo>
                  <a:lnTo>
                    <a:pt x="173" y="274"/>
                  </a:lnTo>
                  <a:lnTo>
                    <a:pt x="168" y="279"/>
                  </a:lnTo>
                  <a:lnTo>
                    <a:pt x="167" y="279"/>
                  </a:lnTo>
                  <a:lnTo>
                    <a:pt x="161" y="279"/>
                  </a:lnTo>
                  <a:lnTo>
                    <a:pt x="155" y="279"/>
                  </a:lnTo>
                  <a:lnTo>
                    <a:pt x="151" y="281"/>
                  </a:lnTo>
                  <a:lnTo>
                    <a:pt x="145" y="286"/>
                  </a:lnTo>
                  <a:lnTo>
                    <a:pt x="141" y="291"/>
                  </a:lnTo>
                  <a:lnTo>
                    <a:pt x="137" y="296"/>
                  </a:lnTo>
                  <a:lnTo>
                    <a:pt x="136" y="297"/>
                  </a:lnTo>
                  <a:lnTo>
                    <a:pt x="135" y="297"/>
                  </a:lnTo>
                  <a:lnTo>
                    <a:pt x="130" y="299"/>
                  </a:lnTo>
                  <a:lnTo>
                    <a:pt x="129" y="299"/>
                  </a:lnTo>
                  <a:lnTo>
                    <a:pt x="128" y="299"/>
                  </a:lnTo>
                  <a:lnTo>
                    <a:pt x="124" y="297"/>
                  </a:lnTo>
                  <a:lnTo>
                    <a:pt x="119" y="298"/>
                  </a:lnTo>
                  <a:lnTo>
                    <a:pt x="115" y="298"/>
                  </a:lnTo>
                  <a:lnTo>
                    <a:pt x="116" y="302"/>
                  </a:lnTo>
                  <a:lnTo>
                    <a:pt x="116" y="304"/>
                  </a:lnTo>
                  <a:lnTo>
                    <a:pt x="114" y="304"/>
                  </a:lnTo>
                  <a:lnTo>
                    <a:pt x="109" y="306"/>
                  </a:lnTo>
                  <a:lnTo>
                    <a:pt x="107" y="307"/>
                  </a:lnTo>
                  <a:lnTo>
                    <a:pt x="106" y="306"/>
                  </a:lnTo>
                  <a:lnTo>
                    <a:pt x="102" y="302"/>
                  </a:lnTo>
                  <a:lnTo>
                    <a:pt x="97" y="300"/>
                  </a:lnTo>
                  <a:lnTo>
                    <a:pt x="93" y="302"/>
                  </a:lnTo>
                  <a:lnTo>
                    <a:pt x="93" y="303"/>
                  </a:lnTo>
                  <a:lnTo>
                    <a:pt x="91" y="303"/>
                  </a:lnTo>
                  <a:lnTo>
                    <a:pt x="75" y="299"/>
                  </a:lnTo>
                  <a:lnTo>
                    <a:pt x="74" y="298"/>
                  </a:lnTo>
                  <a:lnTo>
                    <a:pt x="70" y="295"/>
                  </a:lnTo>
                  <a:lnTo>
                    <a:pt x="68" y="294"/>
                  </a:lnTo>
                  <a:lnTo>
                    <a:pt x="68" y="293"/>
                  </a:lnTo>
                  <a:lnTo>
                    <a:pt x="69" y="288"/>
                  </a:lnTo>
                  <a:lnTo>
                    <a:pt x="66" y="285"/>
                  </a:lnTo>
                  <a:lnTo>
                    <a:pt x="61" y="282"/>
                  </a:lnTo>
                  <a:lnTo>
                    <a:pt x="57" y="282"/>
                  </a:lnTo>
                  <a:lnTo>
                    <a:pt x="51" y="284"/>
                  </a:lnTo>
                  <a:lnTo>
                    <a:pt x="50" y="284"/>
                  </a:lnTo>
                  <a:lnTo>
                    <a:pt x="46" y="283"/>
                  </a:lnTo>
                  <a:lnTo>
                    <a:pt x="41" y="285"/>
                  </a:lnTo>
                  <a:lnTo>
                    <a:pt x="40" y="285"/>
                  </a:lnTo>
                  <a:lnTo>
                    <a:pt x="34" y="286"/>
                  </a:lnTo>
                  <a:lnTo>
                    <a:pt x="28" y="285"/>
                  </a:lnTo>
                  <a:lnTo>
                    <a:pt x="22" y="283"/>
                  </a:lnTo>
                  <a:lnTo>
                    <a:pt x="21" y="283"/>
                  </a:lnTo>
                  <a:lnTo>
                    <a:pt x="20" y="282"/>
                  </a:lnTo>
                  <a:lnTo>
                    <a:pt x="18" y="276"/>
                  </a:lnTo>
                  <a:lnTo>
                    <a:pt x="13" y="270"/>
                  </a:lnTo>
                  <a:lnTo>
                    <a:pt x="10" y="265"/>
                  </a:lnTo>
                  <a:lnTo>
                    <a:pt x="7" y="261"/>
                  </a:lnTo>
                  <a:lnTo>
                    <a:pt x="2" y="257"/>
                  </a:lnTo>
                  <a:lnTo>
                    <a:pt x="1" y="256"/>
                  </a:lnTo>
                  <a:lnTo>
                    <a:pt x="1" y="255"/>
                  </a:lnTo>
                  <a:lnTo>
                    <a:pt x="2" y="249"/>
                  </a:lnTo>
                  <a:lnTo>
                    <a:pt x="3" y="247"/>
                  </a:lnTo>
                  <a:lnTo>
                    <a:pt x="4" y="247"/>
                  </a:lnTo>
                  <a:lnTo>
                    <a:pt x="9" y="245"/>
                  </a:lnTo>
                  <a:lnTo>
                    <a:pt x="13" y="243"/>
                  </a:lnTo>
                  <a:lnTo>
                    <a:pt x="13" y="239"/>
                  </a:lnTo>
                  <a:lnTo>
                    <a:pt x="13" y="238"/>
                  </a:lnTo>
                  <a:lnTo>
                    <a:pt x="14" y="238"/>
                  </a:lnTo>
                  <a:lnTo>
                    <a:pt x="16" y="234"/>
                  </a:lnTo>
                  <a:lnTo>
                    <a:pt x="15" y="229"/>
                  </a:lnTo>
                  <a:lnTo>
                    <a:pt x="15" y="226"/>
                  </a:lnTo>
                  <a:lnTo>
                    <a:pt x="18" y="226"/>
                  </a:lnTo>
                  <a:lnTo>
                    <a:pt x="24" y="226"/>
                  </a:lnTo>
                  <a:lnTo>
                    <a:pt x="26" y="224"/>
                  </a:lnTo>
                  <a:lnTo>
                    <a:pt x="25" y="219"/>
                  </a:lnTo>
                  <a:lnTo>
                    <a:pt x="25" y="218"/>
                  </a:lnTo>
                  <a:lnTo>
                    <a:pt x="26" y="217"/>
                  </a:lnTo>
                  <a:lnTo>
                    <a:pt x="30" y="212"/>
                  </a:lnTo>
                  <a:lnTo>
                    <a:pt x="33" y="207"/>
                  </a:lnTo>
                  <a:lnTo>
                    <a:pt x="35" y="202"/>
                  </a:lnTo>
                  <a:lnTo>
                    <a:pt x="35" y="197"/>
                  </a:lnTo>
                  <a:lnTo>
                    <a:pt x="34" y="194"/>
                  </a:lnTo>
                  <a:lnTo>
                    <a:pt x="31" y="195"/>
                  </a:lnTo>
                  <a:lnTo>
                    <a:pt x="30" y="195"/>
                  </a:lnTo>
                  <a:lnTo>
                    <a:pt x="29" y="194"/>
                  </a:lnTo>
                  <a:lnTo>
                    <a:pt x="25" y="191"/>
                  </a:lnTo>
                  <a:lnTo>
                    <a:pt x="24" y="190"/>
                  </a:lnTo>
                  <a:lnTo>
                    <a:pt x="24" y="189"/>
                  </a:lnTo>
                  <a:lnTo>
                    <a:pt x="23" y="184"/>
                  </a:lnTo>
                  <a:lnTo>
                    <a:pt x="20" y="182"/>
                  </a:lnTo>
                  <a:lnTo>
                    <a:pt x="15" y="182"/>
                  </a:lnTo>
                  <a:lnTo>
                    <a:pt x="11" y="182"/>
                  </a:lnTo>
                  <a:lnTo>
                    <a:pt x="12" y="179"/>
                  </a:lnTo>
                  <a:lnTo>
                    <a:pt x="14" y="173"/>
                  </a:lnTo>
                  <a:lnTo>
                    <a:pt x="15" y="167"/>
                  </a:lnTo>
                  <a:lnTo>
                    <a:pt x="17" y="163"/>
                  </a:lnTo>
                  <a:lnTo>
                    <a:pt x="15" y="159"/>
                  </a:lnTo>
                  <a:lnTo>
                    <a:pt x="13" y="154"/>
                  </a:lnTo>
                  <a:lnTo>
                    <a:pt x="7" y="150"/>
                  </a:lnTo>
                  <a:lnTo>
                    <a:pt x="2" y="147"/>
                  </a:lnTo>
                  <a:lnTo>
                    <a:pt x="0" y="145"/>
                  </a:lnTo>
                  <a:lnTo>
                    <a:pt x="1" y="143"/>
                  </a:lnTo>
                  <a:lnTo>
                    <a:pt x="4" y="140"/>
                  </a:lnTo>
                  <a:lnTo>
                    <a:pt x="1" y="138"/>
                  </a:lnTo>
                  <a:lnTo>
                    <a:pt x="0" y="137"/>
                  </a:lnTo>
                  <a:lnTo>
                    <a:pt x="1" y="135"/>
                  </a:lnTo>
                  <a:lnTo>
                    <a:pt x="2" y="129"/>
                  </a:lnTo>
                  <a:lnTo>
                    <a:pt x="2" y="128"/>
                  </a:lnTo>
                  <a:lnTo>
                    <a:pt x="3" y="127"/>
                  </a:lnTo>
                  <a:lnTo>
                    <a:pt x="8" y="124"/>
                  </a:lnTo>
                  <a:lnTo>
                    <a:pt x="13" y="121"/>
                  </a:lnTo>
                  <a:lnTo>
                    <a:pt x="18" y="118"/>
                  </a:lnTo>
                  <a:lnTo>
                    <a:pt x="21" y="114"/>
                  </a:lnTo>
                  <a:lnTo>
                    <a:pt x="25" y="110"/>
                  </a:lnTo>
                  <a:lnTo>
                    <a:pt x="25" y="107"/>
                  </a:lnTo>
                  <a:lnTo>
                    <a:pt x="22" y="103"/>
                  </a:lnTo>
                  <a:lnTo>
                    <a:pt x="19" y="98"/>
                  </a:lnTo>
                  <a:lnTo>
                    <a:pt x="19" y="97"/>
                  </a:lnTo>
                  <a:lnTo>
                    <a:pt x="19" y="96"/>
                  </a:lnTo>
                  <a:lnTo>
                    <a:pt x="21" y="90"/>
                  </a:lnTo>
                  <a:lnTo>
                    <a:pt x="21" y="89"/>
                  </a:lnTo>
                  <a:lnTo>
                    <a:pt x="22" y="89"/>
                  </a:lnTo>
                  <a:lnTo>
                    <a:pt x="25" y="85"/>
                  </a:lnTo>
                  <a:lnTo>
                    <a:pt x="25" y="81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8" y="75"/>
                  </a:lnTo>
                  <a:lnTo>
                    <a:pt x="28" y="71"/>
                  </a:lnTo>
                  <a:lnTo>
                    <a:pt x="28" y="70"/>
                  </a:lnTo>
                  <a:lnTo>
                    <a:pt x="29" y="69"/>
                  </a:lnTo>
                  <a:lnTo>
                    <a:pt x="32" y="65"/>
                  </a:lnTo>
                  <a:lnTo>
                    <a:pt x="33" y="60"/>
                  </a:lnTo>
                  <a:lnTo>
                    <a:pt x="33" y="59"/>
                  </a:lnTo>
                  <a:lnTo>
                    <a:pt x="34" y="58"/>
                  </a:lnTo>
                  <a:lnTo>
                    <a:pt x="38" y="55"/>
                  </a:lnTo>
                  <a:lnTo>
                    <a:pt x="41" y="51"/>
                  </a:lnTo>
                  <a:lnTo>
                    <a:pt x="41" y="50"/>
                  </a:lnTo>
                  <a:lnTo>
                    <a:pt x="45" y="45"/>
                  </a:lnTo>
                  <a:lnTo>
                    <a:pt x="46" y="45"/>
                  </a:lnTo>
                  <a:lnTo>
                    <a:pt x="51" y="42"/>
                  </a:lnTo>
                  <a:lnTo>
                    <a:pt x="51" y="45"/>
                  </a:lnTo>
                  <a:lnTo>
                    <a:pt x="51" y="47"/>
                  </a:lnTo>
                  <a:lnTo>
                    <a:pt x="46" y="45"/>
                  </a:lnTo>
                  <a:lnTo>
                    <a:pt x="42" y="45"/>
                  </a:lnTo>
                  <a:lnTo>
                    <a:pt x="38" y="45"/>
                  </a:lnTo>
                  <a:lnTo>
                    <a:pt x="39" y="42"/>
                  </a:lnTo>
                  <a:lnTo>
                    <a:pt x="41" y="36"/>
                  </a:lnTo>
                  <a:lnTo>
                    <a:pt x="42" y="33"/>
                  </a:lnTo>
                  <a:lnTo>
                    <a:pt x="45" y="35"/>
                  </a:lnTo>
                  <a:lnTo>
                    <a:pt x="48" y="37"/>
                  </a:lnTo>
                  <a:lnTo>
                    <a:pt x="51" y="33"/>
                  </a:lnTo>
                  <a:lnTo>
                    <a:pt x="51" y="32"/>
                  </a:lnTo>
                  <a:lnTo>
                    <a:pt x="52" y="32"/>
                  </a:lnTo>
                  <a:lnTo>
                    <a:pt x="58" y="30"/>
                  </a:lnTo>
                  <a:lnTo>
                    <a:pt x="61" y="30"/>
                  </a:lnTo>
                  <a:lnTo>
                    <a:pt x="61" y="33"/>
                  </a:lnTo>
                  <a:lnTo>
                    <a:pt x="61" y="39"/>
                  </a:lnTo>
                  <a:lnTo>
                    <a:pt x="61" y="40"/>
                  </a:lnTo>
                  <a:lnTo>
                    <a:pt x="61" y="44"/>
                  </a:lnTo>
                  <a:lnTo>
                    <a:pt x="63" y="47"/>
                  </a:lnTo>
                  <a:lnTo>
                    <a:pt x="67" y="45"/>
                  </a:lnTo>
                  <a:lnTo>
                    <a:pt x="68" y="45"/>
                  </a:lnTo>
                  <a:lnTo>
                    <a:pt x="74" y="45"/>
                  </a:lnTo>
                  <a:lnTo>
                    <a:pt x="76" y="45"/>
                  </a:lnTo>
                  <a:lnTo>
                    <a:pt x="77" y="47"/>
                  </a:lnTo>
                  <a:lnTo>
                    <a:pt x="78" y="51"/>
                  </a:lnTo>
                  <a:lnTo>
                    <a:pt x="83" y="52"/>
                  </a:lnTo>
                  <a:lnTo>
                    <a:pt x="85" y="52"/>
                  </a:lnTo>
                  <a:lnTo>
                    <a:pt x="86" y="53"/>
                  </a:lnTo>
                  <a:lnTo>
                    <a:pt x="88" y="57"/>
                  </a:lnTo>
                  <a:lnTo>
                    <a:pt x="91" y="60"/>
                  </a:lnTo>
                  <a:lnTo>
                    <a:pt x="96" y="62"/>
                  </a:lnTo>
                  <a:lnTo>
                    <a:pt x="101" y="62"/>
                  </a:lnTo>
                  <a:lnTo>
                    <a:pt x="102" y="62"/>
                  </a:lnTo>
                  <a:lnTo>
                    <a:pt x="108" y="63"/>
                  </a:lnTo>
                  <a:lnTo>
                    <a:pt x="113" y="64"/>
                  </a:lnTo>
                  <a:lnTo>
                    <a:pt x="114" y="64"/>
                  </a:lnTo>
                  <a:lnTo>
                    <a:pt x="115" y="64"/>
                  </a:lnTo>
                  <a:lnTo>
                    <a:pt x="118" y="69"/>
                  </a:lnTo>
                  <a:lnTo>
                    <a:pt x="122" y="68"/>
                  </a:lnTo>
                  <a:lnTo>
                    <a:pt x="126" y="64"/>
                  </a:lnTo>
                  <a:lnTo>
                    <a:pt x="129" y="59"/>
                  </a:lnTo>
                  <a:lnTo>
                    <a:pt x="131" y="57"/>
                  </a:lnTo>
                  <a:lnTo>
                    <a:pt x="133" y="59"/>
                  </a:lnTo>
                  <a:lnTo>
                    <a:pt x="135" y="61"/>
                  </a:lnTo>
                  <a:lnTo>
                    <a:pt x="135" y="59"/>
                  </a:lnTo>
                  <a:lnTo>
                    <a:pt x="136" y="58"/>
                  </a:lnTo>
                  <a:lnTo>
                    <a:pt x="137" y="58"/>
                  </a:lnTo>
                  <a:lnTo>
                    <a:pt x="142" y="56"/>
                  </a:lnTo>
                  <a:lnTo>
                    <a:pt x="146" y="53"/>
                  </a:lnTo>
                  <a:lnTo>
                    <a:pt x="147" y="52"/>
                  </a:lnTo>
                  <a:lnTo>
                    <a:pt x="148" y="52"/>
                  </a:lnTo>
                  <a:lnTo>
                    <a:pt x="153" y="52"/>
                  </a:lnTo>
                  <a:lnTo>
                    <a:pt x="159" y="52"/>
                  </a:lnTo>
                  <a:lnTo>
                    <a:pt x="163" y="49"/>
                  </a:lnTo>
                  <a:lnTo>
                    <a:pt x="167" y="46"/>
                  </a:lnTo>
                  <a:lnTo>
                    <a:pt x="169" y="42"/>
                  </a:lnTo>
                  <a:lnTo>
                    <a:pt x="169" y="41"/>
                  </a:lnTo>
                  <a:lnTo>
                    <a:pt x="170" y="41"/>
                  </a:lnTo>
                  <a:lnTo>
                    <a:pt x="174" y="37"/>
                  </a:lnTo>
                  <a:lnTo>
                    <a:pt x="175" y="37"/>
                  </a:lnTo>
                  <a:lnTo>
                    <a:pt x="176" y="37"/>
                  </a:lnTo>
                  <a:lnTo>
                    <a:pt x="181" y="37"/>
                  </a:lnTo>
                  <a:lnTo>
                    <a:pt x="183" y="36"/>
                  </a:lnTo>
                  <a:lnTo>
                    <a:pt x="182" y="33"/>
                  </a:lnTo>
                  <a:lnTo>
                    <a:pt x="182" y="32"/>
                  </a:lnTo>
                  <a:lnTo>
                    <a:pt x="182" y="26"/>
                  </a:lnTo>
                  <a:lnTo>
                    <a:pt x="182" y="25"/>
                  </a:lnTo>
                  <a:lnTo>
                    <a:pt x="183" y="25"/>
                  </a:lnTo>
                  <a:lnTo>
                    <a:pt x="186" y="20"/>
                  </a:lnTo>
                  <a:lnTo>
                    <a:pt x="187" y="18"/>
                  </a:lnTo>
                  <a:lnTo>
                    <a:pt x="188" y="18"/>
                  </a:lnTo>
                  <a:lnTo>
                    <a:pt x="194" y="17"/>
                  </a:lnTo>
                  <a:lnTo>
                    <a:pt x="195" y="17"/>
                  </a:lnTo>
                  <a:lnTo>
                    <a:pt x="196" y="18"/>
                  </a:lnTo>
                  <a:lnTo>
                    <a:pt x="201" y="22"/>
                  </a:lnTo>
                  <a:lnTo>
                    <a:pt x="205" y="23"/>
                  </a:lnTo>
                  <a:lnTo>
                    <a:pt x="209" y="21"/>
                  </a:lnTo>
                  <a:lnTo>
                    <a:pt x="214" y="18"/>
                  </a:lnTo>
                  <a:lnTo>
                    <a:pt x="215" y="17"/>
                  </a:lnTo>
                  <a:lnTo>
                    <a:pt x="216" y="17"/>
                  </a:lnTo>
                  <a:lnTo>
                    <a:pt x="221" y="17"/>
                  </a:lnTo>
                  <a:lnTo>
                    <a:pt x="232" y="13"/>
                  </a:lnTo>
                  <a:lnTo>
                    <a:pt x="233" y="13"/>
                  </a:lnTo>
                  <a:lnTo>
                    <a:pt x="243" y="13"/>
                  </a:lnTo>
                  <a:lnTo>
                    <a:pt x="248" y="13"/>
                  </a:lnTo>
                  <a:lnTo>
                    <a:pt x="249" y="8"/>
                  </a:lnTo>
                  <a:lnTo>
                    <a:pt x="249" y="6"/>
                  </a:lnTo>
                  <a:lnTo>
                    <a:pt x="252" y="6"/>
                  </a:lnTo>
                  <a:lnTo>
                    <a:pt x="257" y="7"/>
                  </a:lnTo>
                  <a:lnTo>
                    <a:pt x="262" y="4"/>
                  </a:lnTo>
                  <a:lnTo>
                    <a:pt x="263" y="4"/>
                  </a:lnTo>
                  <a:lnTo>
                    <a:pt x="268" y="4"/>
                  </a:lnTo>
                  <a:lnTo>
                    <a:pt x="273" y="2"/>
                  </a:lnTo>
                  <a:lnTo>
                    <a:pt x="278" y="0"/>
                  </a:lnTo>
                  <a:lnTo>
                    <a:pt x="279" y="0"/>
                  </a:lnTo>
                  <a:lnTo>
                    <a:pt x="280" y="0"/>
                  </a:lnTo>
                  <a:lnTo>
                    <a:pt x="285" y="2"/>
                  </a:lnTo>
                  <a:lnTo>
                    <a:pt x="291" y="4"/>
                  </a:lnTo>
                  <a:lnTo>
                    <a:pt x="293" y="5"/>
                  </a:lnTo>
                  <a:lnTo>
                    <a:pt x="293" y="7"/>
                  </a:lnTo>
                  <a:lnTo>
                    <a:pt x="290" y="16"/>
                  </a:lnTo>
                  <a:lnTo>
                    <a:pt x="293" y="25"/>
                  </a:lnTo>
                  <a:lnTo>
                    <a:pt x="294" y="27"/>
                  </a:lnTo>
                  <a:lnTo>
                    <a:pt x="292" y="28"/>
                  </a:lnTo>
                  <a:lnTo>
                    <a:pt x="276" y="35"/>
                  </a:lnTo>
                  <a:lnTo>
                    <a:pt x="271" y="39"/>
                  </a:lnTo>
                  <a:lnTo>
                    <a:pt x="266" y="48"/>
                  </a:lnTo>
                  <a:lnTo>
                    <a:pt x="266" y="49"/>
                  </a:lnTo>
                  <a:lnTo>
                    <a:pt x="265" y="49"/>
                  </a:lnTo>
                  <a:lnTo>
                    <a:pt x="260" y="52"/>
                  </a:lnTo>
                  <a:lnTo>
                    <a:pt x="256" y="56"/>
                  </a:lnTo>
                  <a:lnTo>
                    <a:pt x="248" y="66"/>
                  </a:lnTo>
                  <a:lnTo>
                    <a:pt x="249" y="73"/>
                  </a:lnTo>
                  <a:lnTo>
                    <a:pt x="248" y="80"/>
                  </a:lnTo>
                  <a:lnTo>
                    <a:pt x="249" y="86"/>
                  </a:lnTo>
                  <a:lnTo>
                    <a:pt x="249" y="87"/>
                  </a:lnTo>
                  <a:lnTo>
                    <a:pt x="245" y="93"/>
                  </a:lnTo>
                  <a:lnTo>
                    <a:pt x="244" y="95"/>
                  </a:lnTo>
                  <a:lnTo>
                    <a:pt x="242" y="94"/>
                  </a:lnTo>
                  <a:lnTo>
                    <a:pt x="237" y="92"/>
                  </a:lnTo>
                  <a:lnTo>
                    <a:pt x="234" y="91"/>
                  </a:lnTo>
                  <a:lnTo>
                    <a:pt x="233" y="96"/>
                  </a:lnTo>
                  <a:lnTo>
                    <a:pt x="233" y="102"/>
                  </a:lnTo>
                  <a:lnTo>
                    <a:pt x="233" y="107"/>
                  </a:lnTo>
                  <a:lnTo>
                    <a:pt x="233" y="111"/>
                  </a:lnTo>
                  <a:lnTo>
                    <a:pt x="240" y="113"/>
                  </a:lnTo>
                  <a:lnTo>
                    <a:pt x="245" y="113"/>
                  </a:lnTo>
                  <a:lnTo>
                    <a:pt x="246" y="113"/>
                  </a:lnTo>
                  <a:lnTo>
                    <a:pt x="247" y="113"/>
                  </a:lnTo>
                  <a:lnTo>
                    <a:pt x="251" y="116"/>
                  </a:lnTo>
                  <a:lnTo>
                    <a:pt x="258" y="117"/>
                  </a:lnTo>
                  <a:lnTo>
                    <a:pt x="259" y="117"/>
                  </a:lnTo>
                  <a:lnTo>
                    <a:pt x="264" y="121"/>
                  </a:lnTo>
                  <a:lnTo>
                    <a:pt x="264" y="122"/>
                  </a:lnTo>
                  <a:lnTo>
                    <a:pt x="267" y="126"/>
                  </a:lnTo>
                  <a:lnTo>
                    <a:pt x="268" y="127"/>
                  </a:lnTo>
                  <a:lnTo>
                    <a:pt x="268" y="128"/>
                  </a:lnTo>
                  <a:lnTo>
                    <a:pt x="267" y="134"/>
                  </a:lnTo>
                  <a:lnTo>
                    <a:pt x="268" y="138"/>
                  </a:lnTo>
                  <a:lnTo>
                    <a:pt x="271" y="141"/>
                  </a:lnTo>
                  <a:lnTo>
                    <a:pt x="275" y="142"/>
                  </a:lnTo>
                  <a:lnTo>
                    <a:pt x="279" y="139"/>
                  </a:lnTo>
                  <a:lnTo>
                    <a:pt x="279" y="138"/>
                  </a:lnTo>
                  <a:lnTo>
                    <a:pt x="285" y="136"/>
                  </a:lnTo>
                  <a:lnTo>
                    <a:pt x="287" y="135"/>
                  </a:lnTo>
                  <a:lnTo>
                    <a:pt x="288" y="136"/>
                  </a:lnTo>
                  <a:lnTo>
                    <a:pt x="292" y="139"/>
                  </a:lnTo>
                  <a:lnTo>
                    <a:pt x="296" y="139"/>
                  </a:lnTo>
                  <a:lnTo>
                    <a:pt x="299" y="137"/>
                  </a:lnTo>
                  <a:lnTo>
                    <a:pt x="302" y="130"/>
                  </a:lnTo>
                  <a:lnTo>
                    <a:pt x="303" y="129"/>
                  </a:lnTo>
                  <a:lnTo>
                    <a:pt x="304" y="129"/>
                  </a:lnTo>
                  <a:lnTo>
                    <a:pt x="309" y="126"/>
                  </a:lnTo>
                  <a:lnTo>
                    <a:pt x="312" y="124"/>
                  </a:lnTo>
                  <a:lnTo>
                    <a:pt x="313" y="127"/>
                  </a:lnTo>
                  <a:lnTo>
                    <a:pt x="319" y="139"/>
                  </a:lnTo>
                  <a:lnTo>
                    <a:pt x="325" y="135"/>
                  </a:lnTo>
                  <a:lnTo>
                    <a:pt x="326" y="135"/>
                  </a:lnTo>
                  <a:lnTo>
                    <a:pt x="333" y="134"/>
                  </a:lnTo>
                  <a:lnTo>
                    <a:pt x="339" y="132"/>
                  </a:lnTo>
                  <a:lnTo>
                    <a:pt x="341" y="132"/>
                  </a:lnTo>
                  <a:lnTo>
                    <a:pt x="342" y="134"/>
                  </a:lnTo>
                  <a:lnTo>
                    <a:pt x="344" y="138"/>
                  </a:lnTo>
                  <a:lnTo>
                    <a:pt x="349" y="139"/>
                  </a:lnTo>
                  <a:lnTo>
                    <a:pt x="351" y="139"/>
                  </a:lnTo>
                  <a:lnTo>
                    <a:pt x="351" y="141"/>
                  </a:lnTo>
                  <a:lnTo>
                    <a:pt x="352" y="147"/>
                  </a:lnTo>
                  <a:lnTo>
                    <a:pt x="355" y="151"/>
                  </a:lnTo>
                  <a:lnTo>
                    <a:pt x="356" y="151"/>
                  </a:lnTo>
                  <a:lnTo>
                    <a:pt x="356" y="152"/>
                  </a:lnTo>
                  <a:lnTo>
                    <a:pt x="356" y="159"/>
                  </a:lnTo>
                  <a:lnTo>
                    <a:pt x="356" y="160"/>
                  </a:lnTo>
                  <a:lnTo>
                    <a:pt x="356" y="161"/>
                  </a:lnTo>
                  <a:lnTo>
                    <a:pt x="352" y="165"/>
                  </a:lnTo>
                  <a:lnTo>
                    <a:pt x="352" y="170"/>
                  </a:lnTo>
                  <a:lnTo>
                    <a:pt x="353" y="176"/>
                  </a:lnTo>
                  <a:lnTo>
                    <a:pt x="355" y="178"/>
                  </a:lnTo>
                  <a:lnTo>
                    <a:pt x="358" y="177"/>
                  </a:lnTo>
                  <a:lnTo>
                    <a:pt x="358" y="174"/>
                  </a:lnTo>
                  <a:lnTo>
                    <a:pt x="359" y="172"/>
                  </a:lnTo>
                  <a:lnTo>
                    <a:pt x="361" y="172"/>
                  </a:lnTo>
                  <a:lnTo>
                    <a:pt x="367" y="172"/>
                  </a:lnTo>
                  <a:lnTo>
                    <a:pt x="368" y="172"/>
                  </a:lnTo>
                  <a:lnTo>
                    <a:pt x="373" y="173"/>
                  </a:lnTo>
                  <a:lnTo>
                    <a:pt x="380" y="172"/>
                  </a:lnTo>
                  <a:lnTo>
                    <a:pt x="384" y="171"/>
                  </a:lnTo>
                  <a:lnTo>
                    <a:pt x="386" y="166"/>
                  </a:lnTo>
                  <a:lnTo>
                    <a:pt x="387" y="159"/>
                  </a:lnTo>
                  <a:lnTo>
                    <a:pt x="387" y="158"/>
                  </a:lnTo>
                  <a:lnTo>
                    <a:pt x="388" y="157"/>
                  </a:lnTo>
                  <a:lnTo>
                    <a:pt x="392" y="154"/>
                  </a:lnTo>
                  <a:lnTo>
                    <a:pt x="395" y="151"/>
                  </a:lnTo>
                  <a:lnTo>
                    <a:pt x="394" y="148"/>
                  </a:lnTo>
                  <a:lnTo>
                    <a:pt x="390" y="144"/>
                  </a:lnTo>
                  <a:lnTo>
                    <a:pt x="386" y="140"/>
                  </a:lnTo>
                  <a:lnTo>
                    <a:pt x="384" y="138"/>
                  </a:lnTo>
                  <a:lnTo>
                    <a:pt x="386" y="136"/>
                  </a:lnTo>
                  <a:lnTo>
                    <a:pt x="388" y="132"/>
                  </a:lnTo>
                  <a:lnTo>
                    <a:pt x="390" y="125"/>
                  </a:lnTo>
                  <a:lnTo>
                    <a:pt x="390" y="124"/>
                  </a:lnTo>
                  <a:lnTo>
                    <a:pt x="393" y="118"/>
                  </a:lnTo>
                  <a:lnTo>
                    <a:pt x="394" y="116"/>
                  </a:lnTo>
                  <a:lnTo>
                    <a:pt x="396" y="117"/>
                  </a:lnTo>
                  <a:lnTo>
                    <a:pt x="401" y="118"/>
                  </a:lnTo>
                  <a:lnTo>
                    <a:pt x="402" y="118"/>
                  </a:lnTo>
                  <a:lnTo>
                    <a:pt x="402" y="119"/>
                  </a:lnTo>
                  <a:lnTo>
                    <a:pt x="405" y="121"/>
                  </a:lnTo>
                  <a:lnTo>
                    <a:pt x="407" y="120"/>
                  </a:lnTo>
                  <a:lnTo>
                    <a:pt x="407" y="114"/>
                  </a:lnTo>
                  <a:lnTo>
                    <a:pt x="403" y="111"/>
                  </a:lnTo>
                  <a:lnTo>
                    <a:pt x="399" y="106"/>
                  </a:lnTo>
                  <a:lnTo>
                    <a:pt x="393" y="104"/>
                  </a:lnTo>
                  <a:lnTo>
                    <a:pt x="391" y="103"/>
                  </a:lnTo>
                  <a:lnTo>
                    <a:pt x="391" y="101"/>
                  </a:lnTo>
                  <a:lnTo>
                    <a:pt x="393" y="95"/>
                  </a:lnTo>
                  <a:lnTo>
                    <a:pt x="394" y="88"/>
                  </a:lnTo>
                  <a:lnTo>
                    <a:pt x="394" y="87"/>
                  </a:lnTo>
                  <a:lnTo>
                    <a:pt x="398" y="82"/>
                  </a:lnTo>
                  <a:lnTo>
                    <a:pt x="400" y="78"/>
                  </a:lnTo>
                  <a:lnTo>
                    <a:pt x="401" y="76"/>
                  </a:lnTo>
                  <a:lnTo>
                    <a:pt x="402" y="76"/>
                  </a:lnTo>
                  <a:lnTo>
                    <a:pt x="412" y="76"/>
                  </a:lnTo>
                  <a:lnTo>
                    <a:pt x="419" y="65"/>
                  </a:lnTo>
                  <a:lnTo>
                    <a:pt x="421" y="63"/>
                  </a:lnTo>
                  <a:lnTo>
                    <a:pt x="423" y="64"/>
                  </a:lnTo>
                  <a:lnTo>
                    <a:pt x="428" y="68"/>
                  </a:lnTo>
                  <a:lnTo>
                    <a:pt x="431" y="66"/>
                  </a:lnTo>
                  <a:lnTo>
                    <a:pt x="432" y="66"/>
                  </a:lnTo>
                  <a:lnTo>
                    <a:pt x="438" y="65"/>
                  </a:lnTo>
                  <a:lnTo>
                    <a:pt x="439" y="65"/>
                  </a:lnTo>
                  <a:lnTo>
                    <a:pt x="440" y="66"/>
                  </a:lnTo>
                  <a:lnTo>
                    <a:pt x="443" y="71"/>
                  </a:lnTo>
                  <a:lnTo>
                    <a:pt x="444" y="72"/>
                  </a:lnTo>
                  <a:lnTo>
                    <a:pt x="444" y="73"/>
                  </a:lnTo>
                  <a:lnTo>
                    <a:pt x="443" y="80"/>
                  </a:lnTo>
                  <a:lnTo>
                    <a:pt x="443" y="81"/>
                  </a:lnTo>
                  <a:lnTo>
                    <a:pt x="442" y="82"/>
                  </a:lnTo>
                  <a:lnTo>
                    <a:pt x="440" y="84"/>
                  </a:lnTo>
                  <a:lnTo>
                    <a:pt x="443" y="86"/>
                  </a:lnTo>
                  <a:lnTo>
                    <a:pt x="444" y="87"/>
                  </a:lnTo>
                  <a:lnTo>
                    <a:pt x="446" y="91"/>
                  </a:lnTo>
                  <a:lnTo>
                    <a:pt x="458" y="92"/>
                  </a:lnTo>
                  <a:lnTo>
                    <a:pt x="464" y="94"/>
                  </a:lnTo>
                  <a:lnTo>
                    <a:pt x="465" y="94"/>
                  </a:lnTo>
                  <a:lnTo>
                    <a:pt x="471" y="97"/>
                  </a:lnTo>
                  <a:lnTo>
                    <a:pt x="472" y="97"/>
                  </a:lnTo>
                  <a:lnTo>
                    <a:pt x="475" y="99"/>
                  </a:lnTo>
                  <a:lnTo>
                    <a:pt x="477" y="98"/>
                  </a:lnTo>
                  <a:lnTo>
                    <a:pt x="479" y="96"/>
                  </a:lnTo>
                  <a:lnTo>
                    <a:pt x="480" y="97"/>
                  </a:lnTo>
                  <a:lnTo>
                    <a:pt x="486" y="101"/>
                  </a:lnTo>
                  <a:lnTo>
                    <a:pt x="487" y="101"/>
                  </a:lnTo>
                  <a:lnTo>
                    <a:pt x="487" y="102"/>
                  </a:lnTo>
                  <a:lnTo>
                    <a:pt x="488" y="106"/>
                  </a:lnTo>
                  <a:lnTo>
                    <a:pt x="492" y="107"/>
                  </a:lnTo>
                  <a:lnTo>
                    <a:pt x="506" y="109"/>
                  </a:lnTo>
                  <a:lnTo>
                    <a:pt x="514" y="109"/>
                  </a:lnTo>
                  <a:lnTo>
                    <a:pt x="527" y="111"/>
                  </a:lnTo>
                  <a:lnTo>
                    <a:pt x="532" y="110"/>
                  </a:lnTo>
                  <a:lnTo>
                    <a:pt x="537" y="109"/>
                  </a:lnTo>
                  <a:lnTo>
                    <a:pt x="542" y="107"/>
                  </a:lnTo>
                  <a:lnTo>
                    <a:pt x="543" y="107"/>
                  </a:lnTo>
                  <a:lnTo>
                    <a:pt x="544" y="107"/>
                  </a:lnTo>
                  <a:lnTo>
                    <a:pt x="550" y="109"/>
                  </a:lnTo>
                  <a:lnTo>
                    <a:pt x="556" y="110"/>
                  </a:lnTo>
                  <a:lnTo>
                    <a:pt x="557" y="111"/>
                  </a:lnTo>
                  <a:lnTo>
                    <a:pt x="560" y="115"/>
                  </a:lnTo>
                  <a:lnTo>
                    <a:pt x="565" y="116"/>
                  </a:lnTo>
                  <a:lnTo>
                    <a:pt x="570" y="116"/>
                  </a:lnTo>
                  <a:lnTo>
                    <a:pt x="571" y="116"/>
                  </a:lnTo>
                  <a:lnTo>
                    <a:pt x="576" y="117"/>
                  </a:lnTo>
                  <a:lnTo>
                    <a:pt x="582" y="118"/>
                  </a:lnTo>
                  <a:lnTo>
                    <a:pt x="588" y="119"/>
                  </a:lnTo>
                  <a:lnTo>
                    <a:pt x="589" y="119"/>
                  </a:lnTo>
                  <a:lnTo>
                    <a:pt x="590" y="120"/>
                  </a:lnTo>
                  <a:lnTo>
                    <a:pt x="594" y="124"/>
                  </a:lnTo>
                  <a:lnTo>
                    <a:pt x="598" y="129"/>
                  </a:lnTo>
                  <a:lnTo>
                    <a:pt x="611" y="132"/>
                  </a:lnTo>
                  <a:lnTo>
                    <a:pt x="617" y="131"/>
                  </a:lnTo>
                  <a:lnTo>
                    <a:pt x="618" y="131"/>
                  </a:lnTo>
                  <a:lnTo>
                    <a:pt x="619" y="132"/>
                  </a:lnTo>
                  <a:lnTo>
                    <a:pt x="625" y="135"/>
                  </a:lnTo>
                  <a:lnTo>
                    <a:pt x="629" y="137"/>
                  </a:lnTo>
                  <a:lnTo>
                    <a:pt x="633" y="136"/>
                  </a:lnTo>
                  <a:lnTo>
                    <a:pt x="637" y="132"/>
                  </a:lnTo>
                  <a:lnTo>
                    <a:pt x="637" y="131"/>
                  </a:lnTo>
                  <a:lnTo>
                    <a:pt x="639" y="131"/>
                  </a:lnTo>
                  <a:lnTo>
                    <a:pt x="645" y="130"/>
                  </a:lnTo>
                  <a:lnTo>
                    <a:pt x="646" y="130"/>
                  </a:lnTo>
                  <a:lnTo>
                    <a:pt x="647" y="131"/>
                  </a:lnTo>
                  <a:lnTo>
                    <a:pt x="649" y="134"/>
                  </a:lnTo>
                  <a:lnTo>
                    <a:pt x="653" y="131"/>
                  </a:lnTo>
                  <a:lnTo>
                    <a:pt x="654" y="131"/>
                  </a:lnTo>
                  <a:lnTo>
                    <a:pt x="660" y="131"/>
                  </a:lnTo>
                  <a:lnTo>
                    <a:pt x="662" y="131"/>
                  </a:lnTo>
                  <a:lnTo>
                    <a:pt x="663" y="133"/>
                  </a:lnTo>
                  <a:lnTo>
                    <a:pt x="666" y="143"/>
                  </a:lnTo>
                  <a:lnTo>
                    <a:pt x="667" y="143"/>
                  </a:lnTo>
                  <a:lnTo>
                    <a:pt x="667" y="144"/>
                  </a:lnTo>
                  <a:lnTo>
                    <a:pt x="666" y="151"/>
                  </a:lnTo>
                  <a:lnTo>
                    <a:pt x="666" y="159"/>
                  </a:lnTo>
                  <a:lnTo>
                    <a:pt x="668" y="166"/>
                  </a:lnTo>
                  <a:lnTo>
                    <a:pt x="670" y="172"/>
                  </a:lnTo>
                  <a:lnTo>
                    <a:pt x="670" y="173"/>
                  </a:lnTo>
                  <a:lnTo>
                    <a:pt x="669" y="179"/>
                  </a:lnTo>
                  <a:lnTo>
                    <a:pt x="672" y="185"/>
                  </a:lnTo>
                  <a:lnTo>
                    <a:pt x="672" y="186"/>
                  </a:lnTo>
                  <a:lnTo>
                    <a:pt x="672" y="192"/>
                  </a:lnTo>
                  <a:lnTo>
                    <a:pt x="673" y="198"/>
                  </a:lnTo>
                  <a:lnTo>
                    <a:pt x="675" y="203"/>
                  </a:lnTo>
                  <a:lnTo>
                    <a:pt x="680" y="205"/>
                  </a:lnTo>
                  <a:lnTo>
                    <a:pt x="682" y="207"/>
                  </a:lnTo>
                  <a:lnTo>
                    <a:pt x="681" y="209"/>
                  </a:lnTo>
                  <a:lnTo>
                    <a:pt x="679" y="214"/>
                  </a:lnTo>
                  <a:lnTo>
                    <a:pt x="680" y="218"/>
                  </a:lnTo>
                  <a:lnTo>
                    <a:pt x="680" y="219"/>
                  </a:lnTo>
                  <a:lnTo>
                    <a:pt x="680" y="220"/>
                  </a:lnTo>
                  <a:lnTo>
                    <a:pt x="679" y="223"/>
                  </a:lnTo>
                  <a:lnTo>
                    <a:pt x="677" y="224"/>
                  </a:lnTo>
                  <a:lnTo>
                    <a:pt x="677" y="220"/>
                  </a:lnTo>
                  <a:lnTo>
                    <a:pt x="679" y="220"/>
                  </a:lnTo>
                  <a:lnTo>
                    <a:pt x="682" y="219"/>
                  </a:lnTo>
                  <a:lnTo>
                    <a:pt x="684" y="227"/>
                  </a:lnTo>
                  <a:lnTo>
                    <a:pt x="685" y="228"/>
                  </a:lnTo>
                  <a:lnTo>
                    <a:pt x="684" y="229"/>
                  </a:lnTo>
                  <a:lnTo>
                    <a:pt x="682" y="233"/>
                  </a:lnTo>
                  <a:lnTo>
                    <a:pt x="683" y="238"/>
                  </a:lnTo>
                  <a:lnTo>
                    <a:pt x="684" y="245"/>
                  </a:lnTo>
                  <a:lnTo>
                    <a:pt x="685" y="251"/>
                  </a:lnTo>
                  <a:lnTo>
                    <a:pt x="687" y="257"/>
                  </a:lnTo>
                  <a:lnTo>
                    <a:pt x="687" y="258"/>
                  </a:lnTo>
                  <a:lnTo>
                    <a:pt x="686" y="264"/>
                  </a:lnTo>
                  <a:lnTo>
                    <a:pt x="685" y="269"/>
                  </a:lnTo>
                  <a:lnTo>
                    <a:pt x="685" y="276"/>
                  </a:lnTo>
                  <a:lnTo>
                    <a:pt x="685" y="277"/>
                  </a:lnTo>
                  <a:lnTo>
                    <a:pt x="684" y="282"/>
                  </a:lnTo>
                  <a:lnTo>
                    <a:pt x="684" y="288"/>
                  </a:lnTo>
                  <a:lnTo>
                    <a:pt x="683" y="295"/>
                  </a:lnTo>
                  <a:lnTo>
                    <a:pt x="683" y="296"/>
                  </a:lnTo>
                  <a:lnTo>
                    <a:pt x="681" y="303"/>
                  </a:lnTo>
                  <a:lnTo>
                    <a:pt x="680" y="309"/>
                  </a:lnTo>
                  <a:lnTo>
                    <a:pt x="679" y="315"/>
                  </a:lnTo>
                  <a:lnTo>
                    <a:pt x="679" y="316"/>
                  </a:lnTo>
                  <a:lnTo>
                    <a:pt x="674" y="327"/>
                  </a:lnTo>
                  <a:lnTo>
                    <a:pt x="671" y="320"/>
                  </a:lnTo>
                  <a:lnTo>
                    <a:pt x="674" y="313"/>
                  </a:lnTo>
                  <a:lnTo>
                    <a:pt x="675" y="308"/>
                  </a:lnTo>
                  <a:lnTo>
                    <a:pt x="676" y="302"/>
                  </a:lnTo>
                  <a:lnTo>
                    <a:pt x="676" y="301"/>
                  </a:lnTo>
                  <a:lnTo>
                    <a:pt x="678" y="294"/>
                  </a:lnTo>
                  <a:lnTo>
                    <a:pt x="679" y="288"/>
                  </a:lnTo>
                  <a:lnTo>
                    <a:pt x="679" y="282"/>
                  </a:lnTo>
                  <a:lnTo>
                    <a:pt x="680" y="276"/>
                  </a:lnTo>
                  <a:lnTo>
                    <a:pt x="679" y="269"/>
                  </a:lnTo>
                  <a:lnTo>
                    <a:pt x="680" y="263"/>
                  </a:lnTo>
                  <a:lnTo>
                    <a:pt x="680" y="262"/>
                  </a:lnTo>
                  <a:lnTo>
                    <a:pt x="681" y="258"/>
                  </a:lnTo>
                  <a:lnTo>
                    <a:pt x="680" y="253"/>
                  </a:lnTo>
                  <a:lnTo>
                    <a:pt x="678" y="246"/>
                  </a:lnTo>
                  <a:lnTo>
                    <a:pt x="677" y="239"/>
                  </a:lnTo>
                  <a:lnTo>
                    <a:pt x="676" y="233"/>
                  </a:lnTo>
                  <a:lnTo>
                    <a:pt x="676" y="232"/>
                  </a:lnTo>
                  <a:lnTo>
                    <a:pt x="679" y="227"/>
                  </a:lnTo>
                  <a:lnTo>
                    <a:pt x="677" y="221"/>
                  </a:lnTo>
                  <a:lnTo>
                    <a:pt x="679" y="220"/>
                  </a:lnTo>
                  <a:lnTo>
                    <a:pt x="682" y="220"/>
                  </a:lnTo>
                  <a:lnTo>
                    <a:pt x="683" y="226"/>
                  </a:lnTo>
                  <a:lnTo>
                    <a:pt x="683" y="229"/>
                  </a:lnTo>
                  <a:lnTo>
                    <a:pt x="680" y="229"/>
                  </a:lnTo>
                  <a:lnTo>
                    <a:pt x="674" y="229"/>
                  </a:lnTo>
                  <a:lnTo>
                    <a:pt x="670" y="229"/>
                  </a:lnTo>
                  <a:lnTo>
                    <a:pt x="672" y="225"/>
                  </a:lnTo>
                  <a:lnTo>
                    <a:pt x="674" y="219"/>
                  </a:lnTo>
                  <a:lnTo>
                    <a:pt x="673" y="214"/>
                  </a:lnTo>
                  <a:lnTo>
                    <a:pt x="673" y="213"/>
                  </a:lnTo>
                  <a:lnTo>
                    <a:pt x="673" y="212"/>
                  </a:lnTo>
                  <a:lnTo>
                    <a:pt x="675" y="209"/>
                  </a:lnTo>
                  <a:lnTo>
                    <a:pt x="672" y="208"/>
                  </a:lnTo>
                  <a:lnTo>
                    <a:pt x="671" y="207"/>
                  </a:lnTo>
                  <a:lnTo>
                    <a:pt x="671" y="206"/>
                  </a:lnTo>
                  <a:lnTo>
                    <a:pt x="668" y="200"/>
                  </a:lnTo>
                  <a:lnTo>
                    <a:pt x="668" y="199"/>
                  </a:lnTo>
                  <a:lnTo>
                    <a:pt x="666" y="193"/>
                  </a:lnTo>
                  <a:lnTo>
                    <a:pt x="666" y="192"/>
                  </a:lnTo>
                  <a:lnTo>
                    <a:pt x="666" y="187"/>
                  </a:lnTo>
                  <a:lnTo>
                    <a:pt x="664" y="181"/>
                  </a:lnTo>
                  <a:lnTo>
                    <a:pt x="663" y="180"/>
                  </a:lnTo>
                  <a:lnTo>
                    <a:pt x="663" y="179"/>
                  </a:lnTo>
                  <a:lnTo>
                    <a:pt x="664" y="173"/>
                  </a:lnTo>
                  <a:lnTo>
                    <a:pt x="663" y="167"/>
                  </a:lnTo>
                  <a:lnTo>
                    <a:pt x="661" y="160"/>
                  </a:lnTo>
                  <a:lnTo>
                    <a:pt x="661" y="159"/>
                  </a:lnTo>
                  <a:lnTo>
                    <a:pt x="660" y="151"/>
                  </a:lnTo>
                  <a:lnTo>
                    <a:pt x="661" y="144"/>
                  </a:lnTo>
                  <a:lnTo>
                    <a:pt x="658" y="137"/>
                  </a:lnTo>
                  <a:lnTo>
                    <a:pt x="655" y="137"/>
                  </a:lnTo>
                  <a:lnTo>
                    <a:pt x="650" y="139"/>
                  </a:lnTo>
                  <a:lnTo>
                    <a:pt x="649" y="140"/>
                  </a:lnTo>
                  <a:lnTo>
                    <a:pt x="647" y="139"/>
                  </a:lnTo>
                  <a:lnTo>
                    <a:pt x="644" y="136"/>
                  </a:lnTo>
                  <a:lnTo>
                    <a:pt x="640" y="136"/>
                  </a:lnTo>
                  <a:lnTo>
                    <a:pt x="637" y="140"/>
                  </a:lnTo>
                  <a:lnTo>
                    <a:pt x="636" y="141"/>
                  </a:lnTo>
                  <a:lnTo>
                    <a:pt x="635" y="141"/>
                  </a:lnTo>
                  <a:lnTo>
                    <a:pt x="629" y="142"/>
                  </a:lnTo>
                  <a:lnTo>
                    <a:pt x="628" y="143"/>
                  </a:lnTo>
                  <a:lnTo>
                    <a:pt x="627" y="142"/>
                  </a:lnTo>
                  <a:lnTo>
                    <a:pt x="622" y="140"/>
                  </a:lnTo>
                  <a:lnTo>
                    <a:pt x="617" y="137"/>
                  </a:lnTo>
                  <a:lnTo>
                    <a:pt x="612" y="138"/>
                  </a:lnTo>
                  <a:lnTo>
                    <a:pt x="611" y="138"/>
                  </a:lnTo>
                  <a:lnTo>
                    <a:pt x="610" y="138"/>
                  </a:lnTo>
                  <a:lnTo>
                    <a:pt x="596" y="134"/>
                  </a:lnTo>
                  <a:lnTo>
                    <a:pt x="595" y="134"/>
                  </a:lnTo>
                  <a:lnTo>
                    <a:pt x="595" y="133"/>
                  </a:lnTo>
                  <a:lnTo>
                    <a:pt x="590" y="128"/>
                  </a:lnTo>
                  <a:lnTo>
                    <a:pt x="586" y="124"/>
                  </a:lnTo>
                  <a:lnTo>
                    <a:pt x="581" y="123"/>
                  </a:lnTo>
                  <a:lnTo>
                    <a:pt x="575" y="123"/>
                  </a:lnTo>
                  <a:lnTo>
                    <a:pt x="570" y="121"/>
                  </a:lnTo>
                  <a:lnTo>
                    <a:pt x="565" y="122"/>
                  </a:lnTo>
                  <a:lnTo>
                    <a:pt x="564" y="122"/>
                  </a:lnTo>
                  <a:lnTo>
                    <a:pt x="558" y="120"/>
                  </a:lnTo>
                  <a:lnTo>
                    <a:pt x="557" y="120"/>
                  </a:lnTo>
                  <a:lnTo>
                    <a:pt x="557" y="119"/>
                  </a:lnTo>
                  <a:lnTo>
                    <a:pt x="554" y="115"/>
                  </a:lnTo>
                  <a:lnTo>
                    <a:pt x="549" y="114"/>
                  </a:lnTo>
                  <a:lnTo>
                    <a:pt x="544" y="113"/>
                  </a:lnTo>
                  <a:lnTo>
                    <a:pt x="539" y="114"/>
                  </a:lnTo>
                  <a:lnTo>
                    <a:pt x="538" y="114"/>
                  </a:lnTo>
                  <a:lnTo>
                    <a:pt x="533" y="115"/>
                  </a:lnTo>
                  <a:lnTo>
                    <a:pt x="527" y="116"/>
                  </a:lnTo>
                  <a:lnTo>
                    <a:pt x="526" y="116"/>
                  </a:lnTo>
                  <a:lnTo>
                    <a:pt x="514" y="114"/>
                  </a:lnTo>
                  <a:lnTo>
                    <a:pt x="505" y="114"/>
                  </a:lnTo>
                  <a:lnTo>
                    <a:pt x="491" y="113"/>
                  </a:lnTo>
                  <a:lnTo>
                    <a:pt x="490" y="113"/>
                  </a:lnTo>
                  <a:lnTo>
                    <a:pt x="485" y="111"/>
                  </a:lnTo>
                  <a:lnTo>
                    <a:pt x="484" y="110"/>
                  </a:lnTo>
                  <a:lnTo>
                    <a:pt x="483" y="109"/>
                  </a:lnTo>
                  <a:lnTo>
                    <a:pt x="482" y="105"/>
                  </a:lnTo>
                  <a:lnTo>
                    <a:pt x="479" y="103"/>
                  </a:lnTo>
                  <a:lnTo>
                    <a:pt x="476" y="105"/>
                  </a:lnTo>
                  <a:lnTo>
                    <a:pt x="474" y="107"/>
                  </a:lnTo>
                  <a:lnTo>
                    <a:pt x="473" y="105"/>
                  </a:lnTo>
                  <a:lnTo>
                    <a:pt x="469" y="101"/>
                  </a:lnTo>
                  <a:lnTo>
                    <a:pt x="463" y="99"/>
                  </a:lnTo>
                  <a:lnTo>
                    <a:pt x="457" y="98"/>
                  </a:lnTo>
                  <a:lnTo>
                    <a:pt x="444" y="97"/>
                  </a:lnTo>
                  <a:lnTo>
                    <a:pt x="443" y="96"/>
                  </a:lnTo>
                  <a:lnTo>
                    <a:pt x="442" y="95"/>
                  </a:lnTo>
                  <a:lnTo>
                    <a:pt x="439" y="90"/>
                  </a:lnTo>
                  <a:lnTo>
                    <a:pt x="435" y="87"/>
                  </a:lnTo>
                  <a:lnTo>
                    <a:pt x="433" y="86"/>
                  </a:lnTo>
                  <a:lnTo>
                    <a:pt x="434" y="84"/>
                  </a:lnTo>
                  <a:lnTo>
                    <a:pt x="437" y="79"/>
                  </a:lnTo>
                  <a:lnTo>
                    <a:pt x="438" y="73"/>
                  </a:lnTo>
                  <a:lnTo>
                    <a:pt x="436" y="71"/>
                  </a:lnTo>
                  <a:lnTo>
                    <a:pt x="433" y="71"/>
                  </a:lnTo>
                  <a:lnTo>
                    <a:pt x="429" y="74"/>
                  </a:lnTo>
                  <a:lnTo>
                    <a:pt x="427" y="74"/>
                  </a:lnTo>
                  <a:lnTo>
                    <a:pt x="426" y="74"/>
                  </a:lnTo>
                  <a:lnTo>
                    <a:pt x="422" y="71"/>
                  </a:lnTo>
                  <a:lnTo>
                    <a:pt x="416" y="80"/>
                  </a:lnTo>
                  <a:lnTo>
                    <a:pt x="416" y="81"/>
                  </a:lnTo>
                  <a:lnTo>
                    <a:pt x="414" y="81"/>
                  </a:lnTo>
                  <a:lnTo>
                    <a:pt x="404" y="82"/>
                  </a:lnTo>
                  <a:lnTo>
                    <a:pt x="403" y="85"/>
                  </a:lnTo>
                  <a:lnTo>
                    <a:pt x="402" y="85"/>
                  </a:lnTo>
                  <a:lnTo>
                    <a:pt x="399" y="90"/>
                  </a:lnTo>
                  <a:lnTo>
                    <a:pt x="398" y="96"/>
                  </a:lnTo>
                  <a:lnTo>
                    <a:pt x="397" y="100"/>
                  </a:lnTo>
                  <a:lnTo>
                    <a:pt x="401" y="101"/>
                  </a:lnTo>
                  <a:lnTo>
                    <a:pt x="402" y="101"/>
                  </a:lnTo>
                  <a:lnTo>
                    <a:pt x="403" y="102"/>
                  </a:lnTo>
                  <a:lnTo>
                    <a:pt x="408" y="107"/>
                  </a:lnTo>
                  <a:lnTo>
                    <a:pt x="411" y="112"/>
                  </a:lnTo>
                  <a:lnTo>
                    <a:pt x="412" y="112"/>
                  </a:lnTo>
                  <a:lnTo>
                    <a:pt x="412" y="113"/>
                  </a:lnTo>
                  <a:lnTo>
                    <a:pt x="412" y="121"/>
                  </a:lnTo>
                  <a:lnTo>
                    <a:pt x="412" y="123"/>
                  </a:lnTo>
                  <a:lnTo>
                    <a:pt x="411" y="123"/>
                  </a:lnTo>
                  <a:lnTo>
                    <a:pt x="406" y="127"/>
                  </a:lnTo>
                  <a:lnTo>
                    <a:pt x="405" y="129"/>
                  </a:lnTo>
                  <a:lnTo>
                    <a:pt x="403" y="127"/>
                  </a:lnTo>
                  <a:lnTo>
                    <a:pt x="399" y="123"/>
                  </a:lnTo>
                  <a:lnTo>
                    <a:pt x="397" y="122"/>
                  </a:lnTo>
                  <a:lnTo>
                    <a:pt x="395" y="126"/>
                  </a:lnTo>
                  <a:lnTo>
                    <a:pt x="394" y="133"/>
                  </a:lnTo>
                  <a:lnTo>
                    <a:pt x="393" y="134"/>
                  </a:lnTo>
                  <a:lnTo>
                    <a:pt x="391" y="137"/>
                  </a:lnTo>
                  <a:lnTo>
                    <a:pt x="394" y="140"/>
                  </a:lnTo>
                  <a:lnTo>
                    <a:pt x="398" y="144"/>
                  </a:lnTo>
                  <a:lnTo>
                    <a:pt x="399" y="145"/>
                  </a:lnTo>
                  <a:lnTo>
                    <a:pt x="399" y="146"/>
                  </a:lnTo>
                  <a:lnTo>
                    <a:pt x="400" y="151"/>
                  </a:lnTo>
                  <a:lnTo>
                    <a:pt x="401" y="152"/>
                  </a:lnTo>
                  <a:lnTo>
                    <a:pt x="400" y="153"/>
                  </a:lnTo>
                  <a:lnTo>
                    <a:pt x="397" y="158"/>
                  </a:lnTo>
                  <a:lnTo>
                    <a:pt x="396" y="159"/>
                  </a:lnTo>
                  <a:lnTo>
                    <a:pt x="392" y="161"/>
                  </a:lnTo>
                  <a:lnTo>
                    <a:pt x="391" y="166"/>
                  </a:lnTo>
                  <a:lnTo>
                    <a:pt x="391" y="167"/>
                  </a:lnTo>
                  <a:lnTo>
                    <a:pt x="388" y="174"/>
                  </a:lnTo>
                  <a:lnTo>
                    <a:pt x="388" y="176"/>
                  </a:lnTo>
                  <a:lnTo>
                    <a:pt x="387" y="176"/>
                  </a:lnTo>
                  <a:lnTo>
                    <a:pt x="381" y="178"/>
                  </a:lnTo>
                  <a:lnTo>
                    <a:pt x="373" y="179"/>
                  </a:lnTo>
                  <a:lnTo>
                    <a:pt x="372" y="179"/>
                  </a:lnTo>
                  <a:lnTo>
                    <a:pt x="367" y="177"/>
                  </a:lnTo>
                  <a:lnTo>
                    <a:pt x="363" y="177"/>
                  </a:lnTo>
                  <a:lnTo>
                    <a:pt x="363" y="180"/>
                  </a:lnTo>
                  <a:lnTo>
                    <a:pt x="362" y="182"/>
                  </a:lnTo>
                  <a:lnTo>
                    <a:pt x="360" y="183"/>
                  </a:lnTo>
                  <a:lnTo>
                    <a:pt x="354" y="183"/>
                  </a:lnTo>
                  <a:lnTo>
                    <a:pt x="353" y="184"/>
                  </a:lnTo>
                  <a:lnTo>
                    <a:pt x="352" y="183"/>
                  </a:lnTo>
                  <a:lnTo>
                    <a:pt x="348" y="179"/>
                  </a:lnTo>
                  <a:lnTo>
                    <a:pt x="348" y="178"/>
                  </a:lnTo>
                  <a:lnTo>
                    <a:pt x="347" y="177"/>
                  </a:lnTo>
                  <a:lnTo>
                    <a:pt x="346" y="171"/>
                  </a:lnTo>
                  <a:lnTo>
                    <a:pt x="346" y="170"/>
                  </a:lnTo>
                  <a:lnTo>
                    <a:pt x="347" y="164"/>
                  </a:lnTo>
                  <a:lnTo>
                    <a:pt x="347" y="163"/>
                  </a:lnTo>
                  <a:lnTo>
                    <a:pt x="348" y="163"/>
                  </a:lnTo>
                  <a:lnTo>
                    <a:pt x="351" y="158"/>
                  </a:lnTo>
                  <a:lnTo>
                    <a:pt x="350" y="154"/>
                  </a:lnTo>
                  <a:lnTo>
                    <a:pt x="347" y="150"/>
                  </a:lnTo>
                  <a:lnTo>
                    <a:pt x="346" y="149"/>
                  </a:lnTo>
                  <a:lnTo>
                    <a:pt x="346" y="144"/>
                  </a:lnTo>
                  <a:lnTo>
                    <a:pt x="342" y="143"/>
                  </a:lnTo>
                  <a:lnTo>
                    <a:pt x="341" y="143"/>
                  </a:lnTo>
                  <a:lnTo>
                    <a:pt x="340" y="142"/>
                  </a:lnTo>
                  <a:lnTo>
                    <a:pt x="338" y="138"/>
                  </a:lnTo>
                  <a:lnTo>
                    <a:pt x="334" y="139"/>
                  </a:lnTo>
                  <a:lnTo>
                    <a:pt x="327" y="140"/>
                  </a:lnTo>
                  <a:lnTo>
                    <a:pt x="318" y="145"/>
                  </a:lnTo>
                  <a:lnTo>
                    <a:pt x="316" y="146"/>
                  </a:lnTo>
                  <a:lnTo>
                    <a:pt x="315" y="143"/>
                  </a:lnTo>
                  <a:lnTo>
                    <a:pt x="309" y="132"/>
                  </a:lnTo>
                  <a:lnTo>
                    <a:pt x="307" y="133"/>
                  </a:lnTo>
                  <a:lnTo>
                    <a:pt x="304" y="140"/>
                  </a:lnTo>
                  <a:lnTo>
                    <a:pt x="304" y="141"/>
                  </a:lnTo>
                  <a:lnTo>
                    <a:pt x="303" y="141"/>
                  </a:lnTo>
                  <a:lnTo>
                    <a:pt x="298" y="144"/>
                  </a:lnTo>
                  <a:lnTo>
                    <a:pt x="297" y="145"/>
                  </a:lnTo>
                  <a:lnTo>
                    <a:pt x="291" y="144"/>
                  </a:lnTo>
                  <a:lnTo>
                    <a:pt x="290" y="144"/>
                  </a:lnTo>
                  <a:lnTo>
                    <a:pt x="286" y="141"/>
                  </a:lnTo>
                  <a:lnTo>
                    <a:pt x="282" y="143"/>
                  </a:lnTo>
                  <a:lnTo>
                    <a:pt x="277" y="147"/>
                  </a:lnTo>
                  <a:lnTo>
                    <a:pt x="276" y="148"/>
                  </a:lnTo>
                  <a:lnTo>
                    <a:pt x="275" y="148"/>
                  </a:lnTo>
                  <a:lnTo>
                    <a:pt x="269" y="146"/>
                  </a:lnTo>
                  <a:lnTo>
                    <a:pt x="268" y="145"/>
                  </a:lnTo>
                  <a:lnTo>
                    <a:pt x="264" y="141"/>
                  </a:lnTo>
                  <a:lnTo>
                    <a:pt x="263" y="141"/>
                  </a:lnTo>
                  <a:lnTo>
                    <a:pt x="263" y="140"/>
                  </a:lnTo>
                  <a:lnTo>
                    <a:pt x="262" y="135"/>
                  </a:lnTo>
                  <a:lnTo>
                    <a:pt x="261" y="134"/>
                  </a:lnTo>
                  <a:lnTo>
                    <a:pt x="261" y="133"/>
                  </a:lnTo>
                  <a:lnTo>
                    <a:pt x="262" y="129"/>
                  </a:lnTo>
                  <a:lnTo>
                    <a:pt x="260" y="125"/>
                  </a:lnTo>
                  <a:lnTo>
                    <a:pt x="257" y="122"/>
                  </a:lnTo>
                  <a:lnTo>
                    <a:pt x="250" y="122"/>
                  </a:lnTo>
                  <a:lnTo>
                    <a:pt x="249" y="122"/>
                  </a:lnTo>
                  <a:lnTo>
                    <a:pt x="249" y="121"/>
                  </a:lnTo>
                  <a:lnTo>
                    <a:pt x="244" y="118"/>
                  </a:lnTo>
                  <a:lnTo>
                    <a:pt x="240" y="119"/>
                  </a:lnTo>
                  <a:lnTo>
                    <a:pt x="239" y="119"/>
                  </a:lnTo>
                  <a:lnTo>
                    <a:pt x="229" y="116"/>
                  </a:lnTo>
                  <a:lnTo>
                    <a:pt x="227" y="115"/>
                  </a:lnTo>
                  <a:lnTo>
                    <a:pt x="227" y="113"/>
                  </a:lnTo>
                  <a:lnTo>
                    <a:pt x="227" y="107"/>
                  </a:lnTo>
                  <a:lnTo>
                    <a:pt x="228" y="102"/>
                  </a:lnTo>
                  <a:lnTo>
                    <a:pt x="227" y="96"/>
                  </a:lnTo>
                  <a:lnTo>
                    <a:pt x="227" y="95"/>
                  </a:lnTo>
                  <a:lnTo>
                    <a:pt x="228" y="95"/>
                  </a:lnTo>
                  <a:lnTo>
                    <a:pt x="230" y="87"/>
                  </a:lnTo>
                  <a:lnTo>
                    <a:pt x="231" y="85"/>
                  </a:lnTo>
                  <a:lnTo>
                    <a:pt x="233" y="85"/>
                  </a:lnTo>
                  <a:lnTo>
                    <a:pt x="239" y="86"/>
                  </a:lnTo>
                  <a:lnTo>
                    <a:pt x="239" y="87"/>
                  </a:lnTo>
                  <a:lnTo>
                    <a:pt x="242" y="88"/>
                  </a:lnTo>
                  <a:lnTo>
                    <a:pt x="244" y="85"/>
                  </a:lnTo>
                  <a:lnTo>
                    <a:pt x="243" y="81"/>
                  </a:lnTo>
                  <a:lnTo>
                    <a:pt x="243" y="80"/>
                  </a:lnTo>
                  <a:lnTo>
                    <a:pt x="243" y="73"/>
                  </a:lnTo>
                  <a:lnTo>
                    <a:pt x="243" y="66"/>
                  </a:lnTo>
                  <a:lnTo>
                    <a:pt x="243" y="65"/>
                  </a:lnTo>
                  <a:lnTo>
                    <a:pt x="243" y="64"/>
                  </a:lnTo>
                  <a:lnTo>
                    <a:pt x="251" y="52"/>
                  </a:lnTo>
                  <a:lnTo>
                    <a:pt x="252" y="52"/>
                  </a:lnTo>
                  <a:lnTo>
                    <a:pt x="252" y="51"/>
                  </a:lnTo>
                  <a:lnTo>
                    <a:pt x="257" y="48"/>
                  </a:lnTo>
                  <a:lnTo>
                    <a:pt x="262" y="45"/>
                  </a:lnTo>
                  <a:lnTo>
                    <a:pt x="266" y="36"/>
                  </a:lnTo>
                  <a:lnTo>
                    <a:pt x="267" y="35"/>
                  </a:lnTo>
                  <a:lnTo>
                    <a:pt x="273" y="30"/>
                  </a:lnTo>
                  <a:lnTo>
                    <a:pt x="274" y="30"/>
                  </a:lnTo>
                  <a:lnTo>
                    <a:pt x="287" y="24"/>
                  </a:lnTo>
                  <a:lnTo>
                    <a:pt x="285" y="17"/>
                  </a:lnTo>
                  <a:lnTo>
                    <a:pt x="284" y="16"/>
                  </a:lnTo>
                  <a:lnTo>
                    <a:pt x="284" y="15"/>
                  </a:lnTo>
                  <a:lnTo>
                    <a:pt x="287" y="9"/>
                  </a:lnTo>
                  <a:lnTo>
                    <a:pt x="283" y="7"/>
                  </a:lnTo>
                  <a:lnTo>
                    <a:pt x="279" y="6"/>
                  </a:lnTo>
                  <a:lnTo>
                    <a:pt x="275" y="7"/>
                  </a:lnTo>
                  <a:lnTo>
                    <a:pt x="269" y="9"/>
                  </a:lnTo>
                  <a:lnTo>
                    <a:pt x="269" y="10"/>
                  </a:lnTo>
                  <a:lnTo>
                    <a:pt x="268" y="10"/>
                  </a:lnTo>
                  <a:lnTo>
                    <a:pt x="264" y="10"/>
                  </a:lnTo>
                  <a:lnTo>
                    <a:pt x="259" y="12"/>
                  </a:lnTo>
                  <a:lnTo>
                    <a:pt x="258" y="12"/>
                  </a:lnTo>
                  <a:lnTo>
                    <a:pt x="257" y="12"/>
                  </a:lnTo>
                  <a:lnTo>
                    <a:pt x="254" y="12"/>
                  </a:lnTo>
                  <a:lnTo>
                    <a:pt x="253" y="17"/>
                  </a:lnTo>
                  <a:lnTo>
                    <a:pt x="252" y="19"/>
                  </a:lnTo>
                  <a:lnTo>
                    <a:pt x="250" y="19"/>
                  </a:lnTo>
                  <a:lnTo>
                    <a:pt x="243" y="18"/>
                  </a:lnTo>
                  <a:lnTo>
                    <a:pt x="233" y="19"/>
                  </a:lnTo>
                  <a:lnTo>
                    <a:pt x="222" y="23"/>
                  </a:lnTo>
                  <a:lnTo>
                    <a:pt x="221" y="23"/>
                  </a:lnTo>
                  <a:lnTo>
                    <a:pt x="216" y="23"/>
                  </a:lnTo>
                  <a:lnTo>
                    <a:pt x="212" y="26"/>
                  </a:lnTo>
                  <a:lnTo>
                    <a:pt x="211" y="26"/>
                  </a:lnTo>
                  <a:lnTo>
                    <a:pt x="206" y="28"/>
                  </a:lnTo>
                  <a:lnTo>
                    <a:pt x="205" y="29"/>
                  </a:lnTo>
                  <a:lnTo>
                    <a:pt x="204" y="28"/>
                  </a:lnTo>
                  <a:lnTo>
                    <a:pt x="199" y="27"/>
                  </a:lnTo>
                  <a:lnTo>
                    <a:pt x="198" y="27"/>
                  </a:lnTo>
                  <a:lnTo>
                    <a:pt x="198" y="26"/>
                  </a:lnTo>
                  <a:lnTo>
                    <a:pt x="194" y="23"/>
                  </a:lnTo>
                  <a:lnTo>
                    <a:pt x="190" y="23"/>
                  </a:lnTo>
                  <a:lnTo>
                    <a:pt x="188" y="27"/>
                  </a:lnTo>
                  <a:lnTo>
                    <a:pt x="187" y="32"/>
                  </a:lnTo>
                  <a:lnTo>
                    <a:pt x="189" y="37"/>
                  </a:lnTo>
                  <a:lnTo>
                    <a:pt x="189" y="39"/>
                  </a:lnTo>
                  <a:lnTo>
                    <a:pt x="187" y="40"/>
                  </a:lnTo>
                  <a:lnTo>
                    <a:pt x="183" y="43"/>
                  </a:lnTo>
                  <a:lnTo>
                    <a:pt x="182" y="43"/>
                  </a:lnTo>
                  <a:lnTo>
                    <a:pt x="181" y="43"/>
                  </a:lnTo>
                  <a:lnTo>
                    <a:pt x="177" y="42"/>
                  </a:lnTo>
                  <a:lnTo>
                    <a:pt x="174" y="45"/>
                  </a:lnTo>
                  <a:lnTo>
                    <a:pt x="172" y="49"/>
                  </a:lnTo>
                  <a:lnTo>
                    <a:pt x="172" y="50"/>
                  </a:lnTo>
                  <a:lnTo>
                    <a:pt x="171" y="50"/>
                  </a:lnTo>
                  <a:lnTo>
                    <a:pt x="166" y="53"/>
                  </a:lnTo>
                  <a:lnTo>
                    <a:pt x="162" y="57"/>
                  </a:lnTo>
                  <a:lnTo>
                    <a:pt x="161" y="58"/>
                  </a:lnTo>
                  <a:lnTo>
                    <a:pt x="160" y="58"/>
                  </a:lnTo>
                  <a:lnTo>
                    <a:pt x="153" y="57"/>
                  </a:lnTo>
                  <a:lnTo>
                    <a:pt x="149" y="57"/>
                  </a:lnTo>
                  <a:lnTo>
                    <a:pt x="145" y="60"/>
                  </a:lnTo>
                  <a:lnTo>
                    <a:pt x="145" y="61"/>
                  </a:lnTo>
                  <a:lnTo>
                    <a:pt x="140" y="63"/>
                  </a:lnTo>
                  <a:lnTo>
                    <a:pt x="138" y="67"/>
                  </a:lnTo>
                  <a:lnTo>
                    <a:pt x="136" y="70"/>
                  </a:lnTo>
                  <a:lnTo>
                    <a:pt x="133" y="67"/>
                  </a:lnTo>
                  <a:lnTo>
                    <a:pt x="131" y="65"/>
                  </a:lnTo>
                  <a:lnTo>
                    <a:pt x="130" y="67"/>
                  </a:lnTo>
                  <a:lnTo>
                    <a:pt x="125" y="72"/>
                  </a:lnTo>
                  <a:lnTo>
                    <a:pt x="125" y="73"/>
                  </a:lnTo>
                  <a:lnTo>
                    <a:pt x="124" y="73"/>
                  </a:lnTo>
                  <a:lnTo>
                    <a:pt x="118" y="74"/>
                  </a:lnTo>
                  <a:lnTo>
                    <a:pt x="116" y="75"/>
                  </a:lnTo>
                  <a:lnTo>
                    <a:pt x="115" y="74"/>
                  </a:lnTo>
                  <a:lnTo>
                    <a:pt x="111" y="69"/>
                  </a:lnTo>
                  <a:lnTo>
                    <a:pt x="107" y="68"/>
                  </a:lnTo>
                  <a:lnTo>
                    <a:pt x="101" y="67"/>
                  </a:lnTo>
                  <a:lnTo>
                    <a:pt x="96" y="68"/>
                  </a:lnTo>
                  <a:lnTo>
                    <a:pt x="95" y="68"/>
                  </a:lnTo>
                  <a:lnTo>
                    <a:pt x="89" y="65"/>
                  </a:lnTo>
                  <a:lnTo>
                    <a:pt x="88" y="65"/>
                  </a:lnTo>
                  <a:lnTo>
                    <a:pt x="84" y="61"/>
                  </a:lnTo>
                  <a:lnTo>
                    <a:pt x="83" y="61"/>
                  </a:lnTo>
                  <a:lnTo>
                    <a:pt x="83" y="60"/>
                  </a:lnTo>
                  <a:lnTo>
                    <a:pt x="81" y="57"/>
                  </a:lnTo>
                  <a:lnTo>
                    <a:pt x="76" y="56"/>
                  </a:lnTo>
                  <a:lnTo>
                    <a:pt x="75" y="56"/>
                  </a:lnTo>
                  <a:lnTo>
                    <a:pt x="74" y="54"/>
                  </a:lnTo>
                  <a:lnTo>
                    <a:pt x="73" y="51"/>
                  </a:lnTo>
                  <a:lnTo>
                    <a:pt x="68" y="51"/>
                  </a:lnTo>
                  <a:lnTo>
                    <a:pt x="62" y="52"/>
                  </a:lnTo>
                  <a:lnTo>
                    <a:pt x="61" y="53"/>
                  </a:lnTo>
                  <a:lnTo>
                    <a:pt x="60" y="51"/>
                  </a:lnTo>
                  <a:lnTo>
                    <a:pt x="56" y="47"/>
                  </a:lnTo>
                  <a:lnTo>
                    <a:pt x="55" y="46"/>
                  </a:lnTo>
                  <a:lnTo>
                    <a:pt x="55" y="45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5" y="37"/>
                  </a:lnTo>
                  <a:lnTo>
                    <a:pt x="51" y="42"/>
                  </a:lnTo>
                  <a:lnTo>
                    <a:pt x="50" y="44"/>
                  </a:lnTo>
                  <a:lnTo>
                    <a:pt x="48" y="43"/>
                  </a:lnTo>
                  <a:lnTo>
                    <a:pt x="45" y="41"/>
                  </a:lnTo>
                  <a:lnTo>
                    <a:pt x="45" y="40"/>
                  </a:lnTo>
                  <a:lnTo>
                    <a:pt x="47" y="40"/>
                  </a:lnTo>
                  <a:lnTo>
                    <a:pt x="48" y="40"/>
                  </a:lnTo>
                  <a:lnTo>
                    <a:pt x="53" y="42"/>
                  </a:lnTo>
                  <a:lnTo>
                    <a:pt x="53" y="45"/>
                  </a:lnTo>
                  <a:lnTo>
                    <a:pt x="53" y="47"/>
                  </a:lnTo>
                  <a:lnTo>
                    <a:pt x="49" y="50"/>
                  </a:lnTo>
                  <a:lnTo>
                    <a:pt x="45" y="54"/>
                  </a:lnTo>
                  <a:lnTo>
                    <a:pt x="43" y="58"/>
                  </a:lnTo>
                  <a:lnTo>
                    <a:pt x="42" y="59"/>
                  </a:lnTo>
                  <a:lnTo>
                    <a:pt x="38" y="62"/>
                  </a:lnTo>
                  <a:lnTo>
                    <a:pt x="37" y="67"/>
                  </a:lnTo>
                  <a:lnTo>
                    <a:pt x="37" y="68"/>
                  </a:lnTo>
                  <a:lnTo>
                    <a:pt x="33" y="72"/>
                  </a:lnTo>
                  <a:lnTo>
                    <a:pt x="33" y="76"/>
                  </a:lnTo>
                  <a:lnTo>
                    <a:pt x="33" y="77"/>
                  </a:lnTo>
                  <a:lnTo>
                    <a:pt x="33" y="78"/>
                  </a:lnTo>
                  <a:lnTo>
                    <a:pt x="30" y="82"/>
                  </a:lnTo>
                  <a:lnTo>
                    <a:pt x="30" y="87"/>
                  </a:lnTo>
                  <a:lnTo>
                    <a:pt x="30" y="88"/>
                  </a:lnTo>
                  <a:lnTo>
                    <a:pt x="29" y="88"/>
                  </a:lnTo>
                  <a:lnTo>
                    <a:pt x="26" y="92"/>
                  </a:lnTo>
                  <a:lnTo>
                    <a:pt x="25" y="96"/>
                  </a:lnTo>
                  <a:lnTo>
                    <a:pt x="27" y="100"/>
                  </a:lnTo>
                  <a:lnTo>
                    <a:pt x="30" y="105"/>
                  </a:lnTo>
                  <a:lnTo>
                    <a:pt x="30" y="106"/>
                  </a:lnTo>
                  <a:lnTo>
                    <a:pt x="30" y="112"/>
                  </a:lnTo>
                  <a:lnTo>
                    <a:pt x="30" y="113"/>
                  </a:lnTo>
                  <a:lnTo>
                    <a:pt x="29" y="113"/>
                  </a:lnTo>
                  <a:lnTo>
                    <a:pt x="25" y="118"/>
                  </a:lnTo>
                  <a:lnTo>
                    <a:pt x="22" y="122"/>
                  </a:lnTo>
                  <a:lnTo>
                    <a:pt x="21" y="122"/>
                  </a:lnTo>
                  <a:lnTo>
                    <a:pt x="16" y="126"/>
                  </a:lnTo>
                  <a:lnTo>
                    <a:pt x="11" y="129"/>
                  </a:lnTo>
                  <a:lnTo>
                    <a:pt x="7" y="131"/>
                  </a:lnTo>
                  <a:lnTo>
                    <a:pt x="6" y="135"/>
                  </a:lnTo>
                  <a:lnTo>
                    <a:pt x="9" y="138"/>
                  </a:lnTo>
                  <a:lnTo>
                    <a:pt x="10" y="140"/>
                  </a:lnTo>
                  <a:lnTo>
                    <a:pt x="9" y="142"/>
                  </a:lnTo>
                  <a:lnTo>
                    <a:pt x="8" y="144"/>
                  </a:lnTo>
                  <a:lnTo>
                    <a:pt x="10" y="145"/>
                  </a:lnTo>
                  <a:lnTo>
                    <a:pt x="17" y="151"/>
                  </a:lnTo>
                  <a:lnTo>
                    <a:pt x="20" y="157"/>
                  </a:lnTo>
                  <a:lnTo>
                    <a:pt x="23" y="162"/>
                  </a:lnTo>
                  <a:lnTo>
                    <a:pt x="23" y="163"/>
                  </a:lnTo>
                  <a:lnTo>
                    <a:pt x="23" y="164"/>
                  </a:lnTo>
                  <a:lnTo>
                    <a:pt x="20" y="169"/>
                  </a:lnTo>
                  <a:lnTo>
                    <a:pt x="19" y="174"/>
                  </a:lnTo>
                  <a:lnTo>
                    <a:pt x="19" y="177"/>
                  </a:lnTo>
                  <a:lnTo>
                    <a:pt x="21" y="177"/>
                  </a:lnTo>
                  <a:lnTo>
                    <a:pt x="22" y="177"/>
                  </a:lnTo>
                  <a:lnTo>
                    <a:pt x="27" y="180"/>
                  </a:lnTo>
                  <a:lnTo>
                    <a:pt x="28" y="181"/>
                  </a:lnTo>
                  <a:lnTo>
                    <a:pt x="28" y="182"/>
                  </a:lnTo>
                  <a:lnTo>
                    <a:pt x="29" y="187"/>
                  </a:lnTo>
                  <a:lnTo>
                    <a:pt x="32" y="189"/>
                  </a:lnTo>
                  <a:lnTo>
                    <a:pt x="36" y="189"/>
                  </a:lnTo>
                  <a:lnTo>
                    <a:pt x="38" y="188"/>
                  </a:lnTo>
                  <a:lnTo>
                    <a:pt x="39" y="191"/>
                  </a:lnTo>
                  <a:lnTo>
                    <a:pt x="41" y="196"/>
                  </a:lnTo>
                  <a:lnTo>
                    <a:pt x="41" y="197"/>
                  </a:lnTo>
                  <a:lnTo>
                    <a:pt x="41" y="203"/>
                  </a:lnTo>
                  <a:lnTo>
                    <a:pt x="41" y="204"/>
                  </a:lnTo>
                  <a:lnTo>
                    <a:pt x="38" y="210"/>
                  </a:lnTo>
                  <a:lnTo>
                    <a:pt x="34" y="216"/>
                  </a:lnTo>
                  <a:lnTo>
                    <a:pt x="31" y="220"/>
                  </a:lnTo>
                  <a:lnTo>
                    <a:pt x="31" y="224"/>
                  </a:lnTo>
                  <a:lnTo>
                    <a:pt x="32" y="226"/>
                  </a:lnTo>
                  <a:lnTo>
                    <a:pt x="31" y="226"/>
                  </a:lnTo>
                  <a:lnTo>
                    <a:pt x="27" y="231"/>
                  </a:lnTo>
                  <a:lnTo>
                    <a:pt x="26" y="231"/>
                  </a:lnTo>
                  <a:lnTo>
                    <a:pt x="25" y="231"/>
                  </a:lnTo>
                  <a:lnTo>
                    <a:pt x="21" y="231"/>
                  </a:lnTo>
                  <a:lnTo>
                    <a:pt x="21" y="234"/>
                  </a:lnTo>
                  <a:lnTo>
                    <a:pt x="22" y="235"/>
                  </a:lnTo>
                  <a:lnTo>
                    <a:pt x="21" y="236"/>
                  </a:lnTo>
                  <a:lnTo>
                    <a:pt x="19" y="240"/>
                  </a:lnTo>
                  <a:lnTo>
                    <a:pt x="18" y="245"/>
                  </a:lnTo>
                  <a:lnTo>
                    <a:pt x="18" y="246"/>
                  </a:lnTo>
                  <a:lnTo>
                    <a:pt x="17" y="247"/>
                  </a:lnTo>
                  <a:lnTo>
                    <a:pt x="12" y="250"/>
                  </a:lnTo>
                  <a:lnTo>
                    <a:pt x="11" y="251"/>
                  </a:lnTo>
                  <a:lnTo>
                    <a:pt x="7" y="252"/>
                  </a:lnTo>
                  <a:lnTo>
                    <a:pt x="7" y="254"/>
                  </a:lnTo>
                  <a:lnTo>
                    <a:pt x="10" y="256"/>
                  </a:lnTo>
                  <a:lnTo>
                    <a:pt x="11" y="257"/>
                  </a:lnTo>
                  <a:lnTo>
                    <a:pt x="14" y="261"/>
                  </a:lnTo>
                  <a:lnTo>
                    <a:pt x="15" y="261"/>
                  </a:lnTo>
                  <a:lnTo>
                    <a:pt x="15" y="262"/>
                  </a:lnTo>
                  <a:lnTo>
                    <a:pt x="18" y="267"/>
                  </a:lnTo>
                  <a:lnTo>
                    <a:pt x="23" y="273"/>
                  </a:lnTo>
                  <a:lnTo>
                    <a:pt x="23" y="274"/>
                  </a:lnTo>
                  <a:lnTo>
                    <a:pt x="25" y="278"/>
                  </a:lnTo>
                  <a:lnTo>
                    <a:pt x="29" y="280"/>
                  </a:lnTo>
                  <a:lnTo>
                    <a:pt x="34" y="280"/>
                  </a:lnTo>
                  <a:lnTo>
                    <a:pt x="39" y="280"/>
                  </a:lnTo>
                  <a:lnTo>
                    <a:pt x="44" y="277"/>
                  </a:lnTo>
                  <a:lnTo>
                    <a:pt x="45" y="277"/>
                  </a:lnTo>
                  <a:lnTo>
                    <a:pt x="46" y="277"/>
                  </a:lnTo>
                  <a:lnTo>
                    <a:pt x="51" y="278"/>
                  </a:lnTo>
                  <a:lnTo>
                    <a:pt x="56" y="277"/>
                  </a:lnTo>
                  <a:lnTo>
                    <a:pt x="62" y="277"/>
                  </a:lnTo>
                  <a:lnTo>
                    <a:pt x="63" y="277"/>
                  </a:lnTo>
                  <a:lnTo>
                    <a:pt x="64" y="277"/>
                  </a:lnTo>
                  <a:lnTo>
                    <a:pt x="69" y="281"/>
                  </a:lnTo>
                  <a:lnTo>
                    <a:pt x="74" y="286"/>
                  </a:lnTo>
                  <a:lnTo>
                    <a:pt x="74" y="287"/>
                  </a:lnTo>
                  <a:lnTo>
                    <a:pt x="74" y="288"/>
                  </a:lnTo>
                  <a:lnTo>
                    <a:pt x="74" y="292"/>
                  </a:lnTo>
                  <a:lnTo>
                    <a:pt x="77" y="294"/>
                  </a:lnTo>
                  <a:lnTo>
                    <a:pt x="92" y="297"/>
                  </a:lnTo>
                  <a:lnTo>
                    <a:pt x="95" y="295"/>
                  </a:lnTo>
                  <a:lnTo>
                    <a:pt x="97" y="294"/>
                  </a:lnTo>
                  <a:lnTo>
                    <a:pt x="98" y="295"/>
                  </a:lnTo>
                  <a:lnTo>
                    <a:pt x="105" y="297"/>
                  </a:lnTo>
                  <a:lnTo>
                    <a:pt x="105" y="298"/>
                  </a:lnTo>
                  <a:lnTo>
                    <a:pt x="108" y="301"/>
                  </a:lnTo>
                  <a:lnTo>
                    <a:pt x="110" y="300"/>
                  </a:lnTo>
                  <a:lnTo>
                    <a:pt x="110" y="297"/>
                  </a:lnTo>
                  <a:lnTo>
                    <a:pt x="109" y="294"/>
                  </a:lnTo>
                  <a:lnTo>
                    <a:pt x="112" y="294"/>
                  </a:lnTo>
                  <a:lnTo>
                    <a:pt x="118" y="292"/>
                  </a:lnTo>
                  <a:lnTo>
                    <a:pt x="124" y="292"/>
                  </a:lnTo>
                  <a:lnTo>
                    <a:pt x="125" y="292"/>
                  </a:lnTo>
                  <a:lnTo>
                    <a:pt x="129" y="293"/>
                  </a:lnTo>
                  <a:lnTo>
                    <a:pt x="133" y="292"/>
                  </a:lnTo>
                  <a:lnTo>
                    <a:pt x="137" y="287"/>
                  </a:lnTo>
                  <a:lnTo>
                    <a:pt x="141" y="282"/>
                  </a:lnTo>
                  <a:lnTo>
                    <a:pt x="142" y="282"/>
                  </a:lnTo>
                  <a:lnTo>
                    <a:pt x="148" y="277"/>
                  </a:lnTo>
                  <a:lnTo>
                    <a:pt x="154" y="274"/>
                  </a:lnTo>
                  <a:lnTo>
                    <a:pt x="155" y="274"/>
                  </a:lnTo>
                  <a:lnTo>
                    <a:pt x="161" y="274"/>
                  </a:lnTo>
                  <a:lnTo>
                    <a:pt x="166" y="274"/>
                  </a:lnTo>
                  <a:lnTo>
                    <a:pt x="170" y="270"/>
                  </a:lnTo>
                  <a:lnTo>
                    <a:pt x="173" y="266"/>
                  </a:lnTo>
                  <a:lnTo>
                    <a:pt x="174" y="266"/>
                  </a:lnTo>
                  <a:lnTo>
                    <a:pt x="179" y="263"/>
                  </a:lnTo>
                  <a:lnTo>
                    <a:pt x="181" y="259"/>
                  </a:lnTo>
                  <a:lnTo>
                    <a:pt x="182" y="258"/>
                  </a:lnTo>
                  <a:lnTo>
                    <a:pt x="183" y="258"/>
                  </a:lnTo>
                  <a:lnTo>
                    <a:pt x="188" y="258"/>
                  </a:lnTo>
                  <a:lnTo>
                    <a:pt x="194" y="257"/>
                  </a:lnTo>
                  <a:lnTo>
                    <a:pt x="199" y="254"/>
                  </a:lnTo>
                  <a:lnTo>
                    <a:pt x="199" y="253"/>
                  </a:lnTo>
                  <a:lnTo>
                    <a:pt x="206" y="251"/>
                  </a:lnTo>
                  <a:lnTo>
                    <a:pt x="209" y="247"/>
                  </a:lnTo>
                  <a:lnTo>
                    <a:pt x="209" y="246"/>
                  </a:lnTo>
                  <a:lnTo>
                    <a:pt x="212" y="242"/>
                  </a:lnTo>
                  <a:lnTo>
                    <a:pt x="215" y="236"/>
                  </a:lnTo>
                  <a:lnTo>
                    <a:pt x="219" y="231"/>
                  </a:lnTo>
                  <a:lnTo>
                    <a:pt x="220" y="230"/>
                  </a:lnTo>
                  <a:lnTo>
                    <a:pt x="222" y="231"/>
                  </a:lnTo>
                  <a:lnTo>
                    <a:pt x="228" y="232"/>
                  </a:lnTo>
                  <a:lnTo>
                    <a:pt x="233" y="233"/>
                  </a:lnTo>
                  <a:lnTo>
                    <a:pt x="239" y="231"/>
                  </a:lnTo>
                  <a:lnTo>
                    <a:pt x="241" y="226"/>
                  </a:lnTo>
                  <a:lnTo>
                    <a:pt x="242" y="226"/>
                  </a:lnTo>
                  <a:lnTo>
                    <a:pt x="242" y="225"/>
                  </a:lnTo>
                  <a:lnTo>
                    <a:pt x="246" y="221"/>
                  </a:lnTo>
                  <a:lnTo>
                    <a:pt x="247" y="221"/>
                  </a:lnTo>
                  <a:lnTo>
                    <a:pt x="248" y="221"/>
                  </a:lnTo>
                  <a:lnTo>
                    <a:pt x="253" y="222"/>
                  </a:lnTo>
                  <a:lnTo>
                    <a:pt x="257" y="220"/>
                  </a:lnTo>
                  <a:lnTo>
                    <a:pt x="258" y="220"/>
                  </a:lnTo>
                  <a:lnTo>
                    <a:pt x="259" y="220"/>
                  </a:lnTo>
                  <a:lnTo>
                    <a:pt x="264" y="220"/>
                  </a:lnTo>
                  <a:lnTo>
                    <a:pt x="265" y="221"/>
                  </a:lnTo>
                  <a:lnTo>
                    <a:pt x="266" y="221"/>
                  </a:lnTo>
                  <a:lnTo>
                    <a:pt x="270" y="225"/>
                  </a:lnTo>
                  <a:lnTo>
                    <a:pt x="275" y="229"/>
                  </a:lnTo>
                  <a:lnTo>
                    <a:pt x="279" y="234"/>
                  </a:lnTo>
                  <a:lnTo>
                    <a:pt x="284" y="237"/>
                  </a:lnTo>
                  <a:lnTo>
                    <a:pt x="289" y="239"/>
                  </a:lnTo>
                  <a:lnTo>
                    <a:pt x="290" y="239"/>
                  </a:lnTo>
                  <a:lnTo>
                    <a:pt x="291" y="240"/>
                  </a:lnTo>
                  <a:lnTo>
                    <a:pt x="292" y="244"/>
                  </a:lnTo>
                  <a:lnTo>
                    <a:pt x="297" y="244"/>
                  </a:lnTo>
                  <a:lnTo>
                    <a:pt x="298" y="244"/>
                  </a:lnTo>
                  <a:lnTo>
                    <a:pt x="299" y="245"/>
                  </a:lnTo>
                  <a:lnTo>
                    <a:pt x="302" y="249"/>
                  </a:lnTo>
                  <a:lnTo>
                    <a:pt x="303" y="250"/>
                  </a:lnTo>
                  <a:lnTo>
                    <a:pt x="303" y="251"/>
                  </a:lnTo>
                  <a:lnTo>
                    <a:pt x="301" y="256"/>
                  </a:lnTo>
                  <a:lnTo>
                    <a:pt x="304" y="259"/>
                  </a:lnTo>
                  <a:lnTo>
                    <a:pt x="305" y="260"/>
                  </a:lnTo>
                  <a:lnTo>
                    <a:pt x="305" y="261"/>
                  </a:lnTo>
                  <a:lnTo>
                    <a:pt x="305" y="266"/>
                  </a:lnTo>
                  <a:lnTo>
                    <a:pt x="305" y="269"/>
                  </a:lnTo>
                  <a:lnTo>
                    <a:pt x="303" y="269"/>
                  </a:lnTo>
                  <a:lnTo>
                    <a:pt x="297" y="270"/>
                  </a:lnTo>
                  <a:lnTo>
                    <a:pt x="292" y="271"/>
                  </a:lnTo>
                  <a:lnTo>
                    <a:pt x="287" y="272"/>
                  </a:lnTo>
                  <a:lnTo>
                    <a:pt x="281" y="274"/>
                  </a:lnTo>
                  <a:lnTo>
                    <a:pt x="278" y="278"/>
                  </a:lnTo>
                  <a:lnTo>
                    <a:pt x="274" y="282"/>
                  </a:lnTo>
                  <a:lnTo>
                    <a:pt x="270" y="286"/>
                  </a:lnTo>
                  <a:lnTo>
                    <a:pt x="268" y="291"/>
                  </a:lnTo>
                  <a:lnTo>
                    <a:pt x="270" y="294"/>
                  </a:lnTo>
                  <a:lnTo>
                    <a:pt x="274" y="298"/>
                  </a:lnTo>
                  <a:lnTo>
                    <a:pt x="274" y="299"/>
                  </a:lnTo>
                  <a:lnTo>
                    <a:pt x="274" y="300"/>
                  </a:lnTo>
                  <a:lnTo>
                    <a:pt x="275" y="305"/>
                  </a:lnTo>
                  <a:lnTo>
                    <a:pt x="275" y="306"/>
                  </a:lnTo>
                  <a:lnTo>
                    <a:pt x="275" y="311"/>
                  </a:lnTo>
                  <a:lnTo>
                    <a:pt x="275" y="312"/>
                  </a:lnTo>
                  <a:lnTo>
                    <a:pt x="274" y="312"/>
                  </a:lnTo>
                  <a:lnTo>
                    <a:pt x="272" y="318"/>
                  </a:lnTo>
                  <a:lnTo>
                    <a:pt x="271" y="320"/>
                  </a:lnTo>
                  <a:lnTo>
                    <a:pt x="269" y="320"/>
                  </a:lnTo>
                  <a:lnTo>
                    <a:pt x="263" y="320"/>
                  </a:lnTo>
                  <a:lnTo>
                    <a:pt x="260" y="321"/>
                  </a:lnTo>
                  <a:lnTo>
                    <a:pt x="258" y="325"/>
                  </a:lnTo>
                  <a:lnTo>
                    <a:pt x="256" y="331"/>
                  </a:lnTo>
                  <a:lnTo>
                    <a:pt x="255" y="332"/>
                  </a:lnTo>
                  <a:lnTo>
                    <a:pt x="249" y="335"/>
                  </a:lnTo>
                  <a:lnTo>
                    <a:pt x="244" y="337"/>
                  </a:lnTo>
                  <a:lnTo>
                    <a:pt x="243" y="341"/>
                  </a:lnTo>
                  <a:lnTo>
                    <a:pt x="242" y="343"/>
                  </a:lnTo>
                  <a:lnTo>
                    <a:pt x="241" y="343"/>
                  </a:lnTo>
                  <a:lnTo>
                    <a:pt x="239" y="343"/>
                  </a:lnTo>
                  <a:lnTo>
                    <a:pt x="243" y="342"/>
                  </a:lnTo>
                  <a:lnTo>
                    <a:pt x="244" y="342"/>
                  </a:lnTo>
                  <a:lnTo>
                    <a:pt x="249" y="343"/>
                  </a:lnTo>
                  <a:lnTo>
                    <a:pt x="254" y="344"/>
                  </a:lnTo>
                  <a:lnTo>
                    <a:pt x="259" y="342"/>
                  </a:lnTo>
                  <a:lnTo>
                    <a:pt x="262" y="341"/>
                  </a:lnTo>
                  <a:lnTo>
                    <a:pt x="263" y="344"/>
                  </a:lnTo>
                  <a:lnTo>
                    <a:pt x="265" y="349"/>
                  </a:lnTo>
                  <a:lnTo>
                    <a:pt x="269" y="351"/>
                  </a:lnTo>
                  <a:lnTo>
                    <a:pt x="270" y="351"/>
                  </a:lnTo>
                  <a:lnTo>
                    <a:pt x="270" y="353"/>
                  </a:lnTo>
                  <a:lnTo>
                    <a:pt x="271" y="359"/>
                  </a:lnTo>
                  <a:lnTo>
                    <a:pt x="271" y="360"/>
                  </a:lnTo>
                  <a:lnTo>
                    <a:pt x="271" y="367"/>
                  </a:lnTo>
                  <a:lnTo>
                    <a:pt x="270" y="373"/>
                  </a:lnTo>
                  <a:lnTo>
                    <a:pt x="270" y="374"/>
                  </a:lnTo>
                  <a:lnTo>
                    <a:pt x="269" y="379"/>
                  </a:lnTo>
                  <a:lnTo>
                    <a:pt x="269" y="383"/>
                  </a:lnTo>
                  <a:lnTo>
                    <a:pt x="273" y="384"/>
                  </a:lnTo>
                  <a:lnTo>
                    <a:pt x="277" y="386"/>
                  </a:lnTo>
                  <a:lnTo>
                    <a:pt x="273" y="389"/>
                  </a:lnTo>
                  <a:lnTo>
                    <a:pt x="270" y="392"/>
                  </a:lnTo>
                  <a:lnTo>
                    <a:pt x="269" y="394"/>
                  </a:lnTo>
                  <a:lnTo>
                    <a:pt x="273" y="394"/>
                  </a:lnTo>
                  <a:lnTo>
                    <a:pt x="279" y="394"/>
                  </a:lnTo>
                  <a:lnTo>
                    <a:pt x="281" y="395"/>
                  </a:lnTo>
                  <a:lnTo>
                    <a:pt x="281" y="397"/>
                  </a:lnTo>
                  <a:lnTo>
                    <a:pt x="281" y="400"/>
                  </a:lnTo>
                  <a:lnTo>
                    <a:pt x="283" y="400"/>
                  </a:lnTo>
                  <a:lnTo>
                    <a:pt x="284" y="400"/>
                  </a:lnTo>
                  <a:lnTo>
                    <a:pt x="285" y="401"/>
                  </a:lnTo>
                  <a:lnTo>
                    <a:pt x="290" y="405"/>
                  </a:lnTo>
                  <a:lnTo>
                    <a:pt x="293" y="408"/>
                  </a:lnTo>
                  <a:lnTo>
                    <a:pt x="298" y="407"/>
                  </a:lnTo>
                  <a:lnTo>
                    <a:pt x="303" y="404"/>
                  </a:lnTo>
                  <a:lnTo>
                    <a:pt x="308" y="399"/>
                  </a:lnTo>
                  <a:lnTo>
                    <a:pt x="314" y="396"/>
                  </a:lnTo>
                  <a:lnTo>
                    <a:pt x="315" y="396"/>
                  </a:lnTo>
                  <a:lnTo>
                    <a:pt x="321" y="394"/>
                  </a:lnTo>
                  <a:lnTo>
                    <a:pt x="326" y="392"/>
                  </a:lnTo>
                  <a:lnTo>
                    <a:pt x="327" y="392"/>
                  </a:lnTo>
                  <a:lnTo>
                    <a:pt x="328" y="392"/>
                  </a:lnTo>
                  <a:lnTo>
                    <a:pt x="332" y="394"/>
                  </a:lnTo>
                  <a:lnTo>
                    <a:pt x="335" y="391"/>
                  </a:lnTo>
                  <a:lnTo>
                    <a:pt x="335" y="390"/>
                  </a:lnTo>
                  <a:lnTo>
                    <a:pt x="336" y="390"/>
                  </a:lnTo>
                  <a:lnTo>
                    <a:pt x="342" y="388"/>
                  </a:lnTo>
                  <a:lnTo>
                    <a:pt x="345" y="385"/>
                  </a:lnTo>
                  <a:lnTo>
                    <a:pt x="346" y="385"/>
                  </a:lnTo>
                  <a:lnTo>
                    <a:pt x="351" y="383"/>
                  </a:lnTo>
                  <a:lnTo>
                    <a:pt x="352" y="382"/>
                  </a:lnTo>
                  <a:lnTo>
                    <a:pt x="350" y="379"/>
                  </a:lnTo>
                  <a:lnTo>
                    <a:pt x="347" y="377"/>
                  </a:lnTo>
                  <a:lnTo>
                    <a:pt x="350" y="375"/>
                  </a:lnTo>
                  <a:lnTo>
                    <a:pt x="355" y="372"/>
                  </a:lnTo>
                  <a:lnTo>
                    <a:pt x="356" y="366"/>
                  </a:lnTo>
                  <a:lnTo>
                    <a:pt x="357" y="360"/>
                  </a:lnTo>
                  <a:lnTo>
                    <a:pt x="359" y="355"/>
                  </a:lnTo>
                  <a:lnTo>
                    <a:pt x="360" y="353"/>
                  </a:lnTo>
                  <a:lnTo>
                    <a:pt x="361" y="353"/>
                  </a:lnTo>
                  <a:lnTo>
                    <a:pt x="366" y="352"/>
                  </a:lnTo>
                  <a:lnTo>
                    <a:pt x="367" y="348"/>
                  </a:lnTo>
                  <a:lnTo>
                    <a:pt x="368" y="345"/>
                  </a:lnTo>
                  <a:lnTo>
                    <a:pt x="370" y="346"/>
                  </a:lnTo>
                  <a:lnTo>
                    <a:pt x="377" y="347"/>
                  </a:lnTo>
                  <a:lnTo>
                    <a:pt x="378" y="347"/>
                  </a:lnTo>
                  <a:lnTo>
                    <a:pt x="383" y="350"/>
                  </a:lnTo>
                  <a:lnTo>
                    <a:pt x="387" y="350"/>
                  </a:lnTo>
                  <a:lnTo>
                    <a:pt x="391" y="348"/>
                  </a:lnTo>
                  <a:lnTo>
                    <a:pt x="392" y="343"/>
                  </a:lnTo>
                  <a:lnTo>
                    <a:pt x="392" y="337"/>
                  </a:lnTo>
                  <a:lnTo>
                    <a:pt x="392" y="335"/>
                  </a:lnTo>
                  <a:lnTo>
                    <a:pt x="394" y="335"/>
                  </a:lnTo>
                  <a:lnTo>
                    <a:pt x="400" y="333"/>
                  </a:lnTo>
                  <a:lnTo>
                    <a:pt x="406" y="333"/>
                  </a:lnTo>
                  <a:lnTo>
                    <a:pt x="412" y="334"/>
                  </a:lnTo>
                  <a:lnTo>
                    <a:pt x="419" y="335"/>
                  </a:lnTo>
                  <a:lnTo>
                    <a:pt x="420" y="335"/>
                  </a:lnTo>
                  <a:lnTo>
                    <a:pt x="420" y="336"/>
                  </a:lnTo>
                  <a:lnTo>
                    <a:pt x="422" y="338"/>
                  </a:lnTo>
                  <a:lnTo>
                    <a:pt x="423" y="335"/>
                  </a:lnTo>
                  <a:lnTo>
                    <a:pt x="427" y="331"/>
                  </a:lnTo>
                  <a:lnTo>
                    <a:pt x="429" y="329"/>
                  </a:lnTo>
                  <a:lnTo>
                    <a:pt x="431" y="331"/>
                  </a:lnTo>
                  <a:lnTo>
                    <a:pt x="434" y="334"/>
                  </a:lnTo>
                  <a:lnTo>
                    <a:pt x="439" y="333"/>
                  </a:lnTo>
                  <a:lnTo>
                    <a:pt x="440" y="333"/>
                  </a:lnTo>
                  <a:lnTo>
                    <a:pt x="441" y="334"/>
                  </a:lnTo>
                  <a:lnTo>
                    <a:pt x="444" y="337"/>
                  </a:lnTo>
                  <a:lnTo>
                    <a:pt x="447" y="335"/>
                  </a:lnTo>
                  <a:lnTo>
                    <a:pt x="447" y="334"/>
                  </a:lnTo>
                  <a:lnTo>
                    <a:pt x="448" y="334"/>
                  </a:lnTo>
                  <a:lnTo>
                    <a:pt x="454" y="334"/>
                  </a:lnTo>
                  <a:lnTo>
                    <a:pt x="455" y="334"/>
                  </a:lnTo>
                  <a:lnTo>
                    <a:pt x="456" y="335"/>
                  </a:lnTo>
                  <a:lnTo>
                    <a:pt x="460" y="339"/>
                  </a:lnTo>
                  <a:lnTo>
                    <a:pt x="464" y="340"/>
                  </a:lnTo>
                  <a:lnTo>
                    <a:pt x="469" y="340"/>
                  </a:lnTo>
                  <a:lnTo>
                    <a:pt x="473" y="338"/>
                  </a:lnTo>
                  <a:lnTo>
                    <a:pt x="474" y="338"/>
                  </a:lnTo>
                  <a:lnTo>
                    <a:pt x="475" y="338"/>
                  </a:lnTo>
                  <a:lnTo>
                    <a:pt x="480" y="338"/>
                  </a:lnTo>
                  <a:lnTo>
                    <a:pt x="481" y="338"/>
                  </a:lnTo>
                  <a:lnTo>
                    <a:pt x="481" y="339"/>
                  </a:lnTo>
                  <a:lnTo>
                    <a:pt x="485" y="340"/>
                  </a:lnTo>
                  <a:lnTo>
                    <a:pt x="488" y="337"/>
                  </a:lnTo>
                  <a:lnTo>
                    <a:pt x="488" y="336"/>
                  </a:lnTo>
                  <a:lnTo>
                    <a:pt x="493" y="333"/>
                  </a:lnTo>
                  <a:lnTo>
                    <a:pt x="494" y="333"/>
                  </a:lnTo>
                  <a:lnTo>
                    <a:pt x="495" y="333"/>
                  </a:lnTo>
                  <a:lnTo>
                    <a:pt x="500" y="334"/>
                  </a:lnTo>
                  <a:lnTo>
                    <a:pt x="505" y="333"/>
                  </a:lnTo>
                  <a:lnTo>
                    <a:pt x="510" y="331"/>
                  </a:lnTo>
                  <a:lnTo>
                    <a:pt x="516" y="329"/>
                  </a:lnTo>
                  <a:lnTo>
                    <a:pt x="522" y="327"/>
                  </a:lnTo>
                  <a:lnTo>
                    <a:pt x="523" y="327"/>
                  </a:lnTo>
                  <a:lnTo>
                    <a:pt x="528" y="328"/>
                  </a:lnTo>
                  <a:lnTo>
                    <a:pt x="532" y="327"/>
                  </a:lnTo>
                  <a:lnTo>
                    <a:pt x="536" y="323"/>
                  </a:lnTo>
                  <a:lnTo>
                    <a:pt x="537" y="322"/>
                  </a:lnTo>
                  <a:lnTo>
                    <a:pt x="538" y="322"/>
                  </a:lnTo>
                  <a:lnTo>
                    <a:pt x="543" y="322"/>
                  </a:lnTo>
                  <a:lnTo>
                    <a:pt x="544" y="322"/>
                  </a:lnTo>
                  <a:lnTo>
                    <a:pt x="544" y="323"/>
                  </a:lnTo>
                  <a:lnTo>
                    <a:pt x="548" y="325"/>
                  </a:lnTo>
                  <a:lnTo>
                    <a:pt x="552" y="323"/>
                  </a:lnTo>
                  <a:lnTo>
                    <a:pt x="553" y="319"/>
                  </a:lnTo>
                  <a:lnTo>
                    <a:pt x="549" y="316"/>
                  </a:lnTo>
                  <a:lnTo>
                    <a:pt x="547" y="314"/>
                  </a:lnTo>
                  <a:lnTo>
                    <a:pt x="549" y="312"/>
                  </a:lnTo>
                  <a:lnTo>
                    <a:pt x="552" y="308"/>
                  </a:lnTo>
                  <a:lnTo>
                    <a:pt x="555" y="303"/>
                  </a:lnTo>
                  <a:lnTo>
                    <a:pt x="555" y="298"/>
                  </a:lnTo>
                  <a:lnTo>
                    <a:pt x="555" y="297"/>
                  </a:lnTo>
                  <a:lnTo>
                    <a:pt x="560" y="290"/>
                  </a:lnTo>
                  <a:lnTo>
                    <a:pt x="561" y="288"/>
                  </a:lnTo>
                  <a:lnTo>
                    <a:pt x="563" y="288"/>
                  </a:lnTo>
                  <a:lnTo>
                    <a:pt x="569" y="290"/>
                  </a:lnTo>
                  <a:lnTo>
                    <a:pt x="575" y="292"/>
                  </a:lnTo>
                  <a:lnTo>
                    <a:pt x="579" y="291"/>
                  </a:lnTo>
                  <a:lnTo>
                    <a:pt x="580" y="291"/>
                  </a:lnTo>
                  <a:lnTo>
                    <a:pt x="584" y="290"/>
                  </a:lnTo>
                  <a:lnTo>
                    <a:pt x="586" y="286"/>
                  </a:lnTo>
                  <a:lnTo>
                    <a:pt x="587" y="284"/>
                  </a:lnTo>
                  <a:lnTo>
                    <a:pt x="589" y="284"/>
                  </a:lnTo>
                  <a:lnTo>
                    <a:pt x="594" y="285"/>
                  </a:lnTo>
                  <a:lnTo>
                    <a:pt x="598" y="282"/>
                  </a:lnTo>
                  <a:lnTo>
                    <a:pt x="599" y="282"/>
                  </a:lnTo>
                  <a:lnTo>
                    <a:pt x="606" y="281"/>
                  </a:lnTo>
                  <a:lnTo>
                    <a:pt x="607" y="281"/>
                  </a:lnTo>
                  <a:lnTo>
                    <a:pt x="607" y="282"/>
                  </a:lnTo>
                  <a:lnTo>
                    <a:pt x="613" y="285"/>
                  </a:lnTo>
                  <a:lnTo>
                    <a:pt x="618" y="285"/>
                  </a:lnTo>
                  <a:lnTo>
                    <a:pt x="619" y="285"/>
                  </a:lnTo>
                  <a:lnTo>
                    <a:pt x="625" y="288"/>
                  </a:lnTo>
                  <a:lnTo>
                    <a:pt x="630" y="290"/>
                  </a:lnTo>
                  <a:lnTo>
                    <a:pt x="635" y="289"/>
                  </a:lnTo>
                  <a:lnTo>
                    <a:pt x="636" y="289"/>
                  </a:lnTo>
                  <a:lnTo>
                    <a:pt x="637" y="290"/>
                  </a:lnTo>
                  <a:lnTo>
                    <a:pt x="641" y="294"/>
                  </a:lnTo>
                  <a:lnTo>
                    <a:pt x="645" y="298"/>
                  </a:lnTo>
                  <a:lnTo>
                    <a:pt x="650" y="303"/>
                  </a:lnTo>
                  <a:lnTo>
                    <a:pt x="651" y="304"/>
                  </a:lnTo>
                  <a:lnTo>
                    <a:pt x="651" y="305"/>
                  </a:lnTo>
                  <a:lnTo>
                    <a:pt x="650" y="310"/>
                  </a:lnTo>
                  <a:lnTo>
                    <a:pt x="652" y="313"/>
                  </a:lnTo>
                  <a:lnTo>
                    <a:pt x="657" y="315"/>
                  </a:lnTo>
                  <a:lnTo>
                    <a:pt x="662" y="318"/>
                  </a:lnTo>
                  <a:lnTo>
                    <a:pt x="667" y="319"/>
                  </a:lnTo>
                  <a:lnTo>
                    <a:pt x="668" y="319"/>
                  </a:lnTo>
                  <a:lnTo>
                    <a:pt x="671" y="320"/>
                  </a:lnTo>
                  <a:lnTo>
                    <a:pt x="674" y="327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2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393" name="Freeform 21"/>
            <p:cNvSpPr>
              <a:spLocks noEditPoints="1"/>
            </p:cNvSpPr>
            <p:nvPr/>
          </p:nvSpPr>
          <p:spPr bwMode="auto">
            <a:xfrm>
              <a:off x="1657350" y="1108075"/>
              <a:ext cx="1992313" cy="2535238"/>
            </a:xfrm>
            <a:custGeom>
              <a:avLst/>
              <a:gdLst>
                <a:gd name="T0" fmla="*/ 2147483647 w 1243"/>
                <a:gd name="T1" fmla="*/ 2147483647 h 1616"/>
                <a:gd name="T2" fmla="*/ 2147483647 w 1243"/>
                <a:gd name="T3" fmla="*/ 2147483647 h 1616"/>
                <a:gd name="T4" fmla="*/ 2147483647 w 1243"/>
                <a:gd name="T5" fmla="*/ 2147483647 h 1616"/>
                <a:gd name="T6" fmla="*/ 2147483647 w 1243"/>
                <a:gd name="T7" fmla="*/ 2147483647 h 1616"/>
                <a:gd name="T8" fmla="*/ 2147483647 w 1243"/>
                <a:gd name="T9" fmla="*/ 2147483647 h 1616"/>
                <a:gd name="T10" fmla="*/ 2147483647 w 1243"/>
                <a:gd name="T11" fmla="*/ 2147483647 h 1616"/>
                <a:gd name="T12" fmla="*/ 2147483647 w 1243"/>
                <a:gd name="T13" fmla="*/ 2147483647 h 1616"/>
                <a:gd name="T14" fmla="*/ 2147483647 w 1243"/>
                <a:gd name="T15" fmla="*/ 2147483647 h 1616"/>
                <a:gd name="T16" fmla="*/ 2147483647 w 1243"/>
                <a:gd name="T17" fmla="*/ 2147483647 h 1616"/>
                <a:gd name="T18" fmla="*/ 2147483647 w 1243"/>
                <a:gd name="T19" fmla="*/ 2147483647 h 1616"/>
                <a:gd name="T20" fmla="*/ 2147483647 w 1243"/>
                <a:gd name="T21" fmla="*/ 2147483647 h 1616"/>
                <a:gd name="T22" fmla="*/ 2147483647 w 1243"/>
                <a:gd name="T23" fmla="*/ 2147483647 h 1616"/>
                <a:gd name="T24" fmla="*/ 2147483647 w 1243"/>
                <a:gd name="T25" fmla="*/ 2147483647 h 1616"/>
                <a:gd name="T26" fmla="*/ 2147483647 w 1243"/>
                <a:gd name="T27" fmla="*/ 2147483647 h 1616"/>
                <a:gd name="T28" fmla="*/ 2147483647 w 1243"/>
                <a:gd name="T29" fmla="*/ 2147483647 h 1616"/>
                <a:gd name="T30" fmla="*/ 2147483647 w 1243"/>
                <a:gd name="T31" fmla="*/ 2147483647 h 1616"/>
                <a:gd name="T32" fmla="*/ 2147483647 w 1243"/>
                <a:gd name="T33" fmla="*/ 2147483647 h 1616"/>
                <a:gd name="T34" fmla="*/ 2147483647 w 1243"/>
                <a:gd name="T35" fmla="*/ 2147483647 h 1616"/>
                <a:gd name="T36" fmla="*/ 2147483647 w 1243"/>
                <a:gd name="T37" fmla="*/ 2147483647 h 1616"/>
                <a:gd name="T38" fmla="*/ 2147483647 w 1243"/>
                <a:gd name="T39" fmla="*/ 2147483647 h 1616"/>
                <a:gd name="T40" fmla="*/ 2147483647 w 1243"/>
                <a:gd name="T41" fmla="*/ 2147483647 h 1616"/>
                <a:gd name="T42" fmla="*/ 2147483647 w 1243"/>
                <a:gd name="T43" fmla="*/ 2147483647 h 1616"/>
                <a:gd name="T44" fmla="*/ 2147483647 w 1243"/>
                <a:gd name="T45" fmla="*/ 2147483647 h 1616"/>
                <a:gd name="T46" fmla="*/ 2147483647 w 1243"/>
                <a:gd name="T47" fmla="*/ 2147483647 h 1616"/>
                <a:gd name="T48" fmla="*/ 2147483647 w 1243"/>
                <a:gd name="T49" fmla="*/ 2147483647 h 1616"/>
                <a:gd name="T50" fmla="*/ 2147483647 w 1243"/>
                <a:gd name="T51" fmla="*/ 2147483647 h 1616"/>
                <a:gd name="T52" fmla="*/ 2147483647 w 1243"/>
                <a:gd name="T53" fmla="*/ 2147483647 h 1616"/>
                <a:gd name="T54" fmla="*/ 2147483647 w 1243"/>
                <a:gd name="T55" fmla="*/ 2147483647 h 1616"/>
                <a:gd name="T56" fmla="*/ 2147483647 w 1243"/>
                <a:gd name="T57" fmla="*/ 2147483647 h 1616"/>
                <a:gd name="T58" fmla="*/ 2147483647 w 1243"/>
                <a:gd name="T59" fmla="*/ 2147483647 h 1616"/>
                <a:gd name="T60" fmla="*/ 2147483647 w 1243"/>
                <a:gd name="T61" fmla="*/ 2147483647 h 1616"/>
                <a:gd name="T62" fmla="*/ 2147483647 w 1243"/>
                <a:gd name="T63" fmla="*/ 2147483647 h 1616"/>
                <a:gd name="T64" fmla="*/ 2147483647 w 1243"/>
                <a:gd name="T65" fmla="*/ 2147483647 h 1616"/>
                <a:gd name="T66" fmla="*/ 2147483647 w 1243"/>
                <a:gd name="T67" fmla="*/ 2147483647 h 1616"/>
                <a:gd name="T68" fmla="*/ 2147483647 w 1243"/>
                <a:gd name="T69" fmla="*/ 2147483647 h 1616"/>
                <a:gd name="T70" fmla="*/ 2147483647 w 1243"/>
                <a:gd name="T71" fmla="*/ 2147483647 h 1616"/>
                <a:gd name="T72" fmla="*/ 2147483647 w 1243"/>
                <a:gd name="T73" fmla="*/ 2147483647 h 1616"/>
                <a:gd name="T74" fmla="*/ 2147483647 w 1243"/>
                <a:gd name="T75" fmla="*/ 2147483647 h 1616"/>
                <a:gd name="T76" fmla="*/ 2147483647 w 1243"/>
                <a:gd name="T77" fmla="*/ 2147483647 h 1616"/>
                <a:gd name="T78" fmla="*/ 2147483647 w 1243"/>
                <a:gd name="T79" fmla="*/ 2147483647 h 1616"/>
                <a:gd name="T80" fmla="*/ 2147483647 w 1243"/>
                <a:gd name="T81" fmla="*/ 2147483647 h 1616"/>
                <a:gd name="T82" fmla="*/ 2147483647 w 1243"/>
                <a:gd name="T83" fmla="*/ 2147483647 h 1616"/>
                <a:gd name="T84" fmla="*/ 2147483647 w 1243"/>
                <a:gd name="T85" fmla="*/ 2147483647 h 1616"/>
                <a:gd name="T86" fmla="*/ 2147483647 w 1243"/>
                <a:gd name="T87" fmla="*/ 2147483647 h 1616"/>
                <a:gd name="T88" fmla="*/ 2147483647 w 1243"/>
                <a:gd name="T89" fmla="*/ 2147483647 h 1616"/>
                <a:gd name="T90" fmla="*/ 2147483647 w 1243"/>
                <a:gd name="T91" fmla="*/ 2147483647 h 1616"/>
                <a:gd name="T92" fmla="*/ 2147483647 w 1243"/>
                <a:gd name="T93" fmla="*/ 2147483647 h 1616"/>
                <a:gd name="T94" fmla="*/ 2147483647 w 1243"/>
                <a:gd name="T95" fmla="*/ 2147483647 h 1616"/>
                <a:gd name="T96" fmla="*/ 2147483647 w 1243"/>
                <a:gd name="T97" fmla="*/ 2147483647 h 1616"/>
                <a:gd name="T98" fmla="*/ 2147483647 w 1243"/>
                <a:gd name="T99" fmla="*/ 2147483647 h 1616"/>
                <a:gd name="T100" fmla="*/ 2147483647 w 1243"/>
                <a:gd name="T101" fmla="*/ 2147483647 h 1616"/>
                <a:gd name="T102" fmla="*/ 2147483647 w 1243"/>
                <a:gd name="T103" fmla="*/ 2147483647 h 1616"/>
                <a:gd name="T104" fmla="*/ 2147483647 w 1243"/>
                <a:gd name="T105" fmla="*/ 2147483647 h 1616"/>
                <a:gd name="T106" fmla="*/ 2147483647 w 1243"/>
                <a:gd name="T107" fmla="*/ 2147483647 h 1616"/>
                <a:gd name="T108" fmla="*/ 2147483647 w 1243"/>
                <a:gd name="T109" fmla="*/ 2147483647 h 1616"/>
                <a:gd name="T110" fmla="*/ 2147483647 w 1243"/>
                <a:gd name="T111" fmla="*/ 2147483647 h 1616"/>
                <a:gd name="T112" fmla="*/ 2147483647 w 1243"/>
                <a:gd name="T113" fmla="*/ 2147483647 h 1616"/>
                <a:gd name="T114" fmla="*/ 2147483647 w 1243"/>
                <a:gd name="T115" fmla="*/ 2147483647 h 1616"/>
                <a:gd name="T116" fmla="*/ 2147483647 w 1243"/>
                <a:gd name="T117" fmla="*/ 2147483647 h 1616"/>
                <a:gd name="T118" fmla="*/ 2147483647 w 1243"/>
                <a:gd name="T119" fmla="*/ 2147483647 h 1616"/>
                <a:gd name="T120" fmla="*/ 2147483647 w 1243"/>
                <a:gd name="T121" fmla="*/ 2147483647 h 1616"/>
                <a:gd name="T122" fmla="*/ 2147483647 w 1243"/>
                <a:gd name="T123" fmla="*/ 2147483647 h 1616"/>
                <a:gd name="T124" fmla="*/ 2147483647 w 1243"/>
                <a:gd name="T125" fmla="*/ 2147483647 h 161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43"/>
                <a:gd name="T190" fmla="*/ 0 h 1616"/>
                <a:gd name="T191" fmla="*/ 1243 w 1243"/>
                <a:gd name="T192" fmla="*/ 1616 h 161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43" h="1616">
                  <a:moveTo>
                    <a:pt x="0" y="722"/>
                  </a:moveTo>
                  <a:lnTo>
                    <a:pt x="48" y="689"/>
                  </a:lnTo>
                  <a:lnTo>
                    <a:pt x="53" y="685"/>
                  </a:lnTo>
                  <a:lnTo>
                    <a:pt x="54" y="685"/>
                  </a:lnTo>
                  <a:lnTo>
                    <a:pt x="55" y="684"/>
                  </a:lnTo>
                  <a:lnTo>
                    <a:pt x="56" y="683"/>
                  </a:lnTo>
                  <a:lnTo>
                    <a:pt x="57" y="682"/>
                  </a:lnTo>
                  <a:lnTo>
                    <a:pt x="58" y="682"/>
                  </a:lnTo>
                  <a:lnTo>
                    <a:pt x="58" y="680"/>
                  </a:lnTo>
                  <a:lnTo>
                    <a:pt x="58" y="679"/>
                  </a:lnTo>
                  <a:lnTo>
                    <a:pt x="58" y="678"/>
                  </a:lnTo>
                  <a:lnTo>
                    <a:pt x="59" y="678"/>
                  </a:lnTo>
                  <a:lnTo>
                    <a:pt x="60" y="678"/>
                  </a:lnTo>
                  <a:lnTo>
                    <a:pt x="61" y="680"/>
                  </a:lnTo>
                  <a:lnTo>
                    <a:pt x="64" y="678"/>
                  </a:lnTo>
                  <a:lnTo>
                    <a:pt x="67" y="676"/>
                  </a:lnTo>
                  <a:lnTo>
                    <a:pt x="69" y="674"/>
                  </a:lnTo>
                  <a:lnTo>
                    <a:pt x="80" y="667"/>
                  </a:lnTo>
                  <a:lnTo>
                    <a:pt x="98" y="654"/>
                  </a:lnTo>
                  <a:lnTo>
                    <a:pt x="101" y="651"/>
                  </a:lnTo>
                  <a:lnTo>
                    <a:pt x="126" y="634"/>
                  </a:lnTo>
                  <a:lnTo>
                    <a:pt x="132" y="630"/>
                  </a:lnTo>
                  <a:lnTo>
                    <a:pt x="136" y="627"/>
                  </a:lnTo>
                  <a:lnTo>
                    <a:pt x="170" y="603"/>
                  </a:lnTo>
                  <a:lnTo>
                    <a:pt x="171" y="602"/>
                  </a:lnTo>
                  <a:lnTo>
                    <a:pt x="172" y="601"/>
                  </a:lnTo>
                  <a:lnTo>
                    <a:pt x="173" y="601"/>
                  </a:lnTo>
                  <a:lnTo>
                    <a:pt x="173" y="600"/>
                  </a:lnTo>
                  <a:lnTo>
                    <a:pt x="174" y="599"/>
                  </a:lnTo>
                  <a:lnTo>
                    <a:pt x="175" y="599"/>
                  </a:lnTo>
                  <a:lnTo>
                    <a:pt x="176" y="599"/>
                  </a:lnTo>
                  <a:lnTo>
                    <a:pt x="178" y="600"/>
                  </a:lnTo>
                  <a:lnTo>
                    <a:pt x="179" y="600"/>
                  </a:lnTo>
                  <a:lnTo>
                    <a:pt x="180" y="600"/>
                  </a:lnTo>
                  <a:lnTo>
                    <a:pt x="181" y="600"/>
                  </a:lnTo>
                  <a:lnTo>
                    <a:pt x="182" y="601"/>
                  </a:lnTo>
                  <a:lnTo>
                    <a:pt x="182" y="602"/>
                  </a:lnTo>
                  <a:lnTo>
                    <a:pt x="183" y="602"/>
                  </a:lnTo>
                  <a:lnTo>
                    <a:pt x="183" y="601"/>
                  </a:lnTo>
                  <a:lnTo>
                    <a:pt x="184" y="602"/>
                  </a:lnTo>
                  <a:lnTo>
                    <a:pt x="185" y="603"/>
                  </a:lnTo>
                  <a:lnTo>
                    <a:pt x="185" y="602"/>
                  </a:lnTo>
                  <a:lnTo>
                    <a:pt x="186" y="603"/>
                  </a:lnTo>
                  <a:lnTo>
                    <a:pt x="187" y="603"/>
                  </a:lnTo>
                  <a:lnTo>
                    <a:pt x="188" y="603"/>
                  </a:lnTo>
                  <a:lnTo>
                    <a:pt x="189" y="603"/>
                  </a:lnTo>
                  <a:lnTo>
                    <a:pt x="188" y="603"/>
                  </a:lnTo>
                  <a:lnTo>
                    <a:pt x="190" y="603"/>
                  </a:lnTo>
                  <a:lnTo>
                    <a:pt x="191" y="603"/>
                  </a:lnTo>
                  <a:lnTo>
                    <a:pt x="194" y="603"/>
                  </a:lnTo>
                  <a:lnTo>
                    <a:pt x="194" y="604"/>
                  </a:lnTo>
                  <a:lnTo>
                    <a:pt x="196" y="603"/>
                  </a:lnTo>
                  <a:lnTo>
                    <a:pt x="197" y="602"/>
                  </a:lnTo>
                  <a:lnTo>
                    <a:pt x="198" y="601"/>
                  </a:lnTo>
                  <a:lnTo>
                    <a:pt x="199" y="601"/>
                  </a:lnTo>
                  <a:lnTo>
                    <a:pt x="199" y="600"/>
                  </a:lnTo>
                  <a:lnTo>
                    <a:pt x="201" y="599"/>
                  </a:lnTo>
                  <a:lnTo>
                    <a:pt x="202" y="598"/>
                  </a:lnTo>
                  <a:lnTo>
                    <a:pt x="203" y="598"/>
                  </a:lnTo>
                  <a:lnTo>
                    <a:pt x="203" y="597"/>
                  </a:lnTo>
                  <a:lnTo>
                    <a:pt x="204" y="597"/>
                  </a:lnTo>
                  <a:lnTo>
                    <a:pt x="206" y="596"/>
                  </a:lnTo>
                  <a:lnTo>
                    <a:pt x="207" y="595"/>
                  </a:lnTo>
                  <a:lnTo>
                    <a:pt x="208" y="594"/>
                  </a:lnTo>
                  <a:lnTo>
                    <a:pt x="210" y="592"/>
                  </a:lnTo>
                  <a:lnTo>
                    <a:pt x="211" y="590"/>
                  </a:lnTo>
                  <a:lnTo>
                    <a:pt x="212" y="590"/>
                  </a:lnTo>
                  <a:lnTo>
                    <a:pt x="213" y="589"/>
                  </a:lnTo>
                  <a:lnTo>
                    <a:pt x="213" y="586"/>
                  </a:lnTo>
                  <a:lnTo>
                    <a:pt x="214" y="586"/>
                  </a:lnTo>
                  <a:lnTo>
                    <a:pt x="215" y="584"/>
                  </a:lnTo>
                  <a:lnTo>
                    <a:pt x="215" y="582"/>
                  </a:lnTo>
                  <a:lnTo>
                    <a:pt x="216" y="581"/>
                  </a:lnTo>
                  <a:lnTo>
                    <a:pt x="217" y="581"/>
                  </a:lnTo>
                  <a:lnTo>
                    <a:pt x="220" y="578"/>
                  </a:lnTo>
                  <a:lnTo>
                    <a:pt x="224" y="574"/>
                  </a:lnTo>
                  <a:lnTo>
                    <a:pt x="224" y="573"/>
                  </a:lnTo>
                  <a:lnTo>
                    <a:pt x="226" y="572"/>
                  </a:lnTo>
                  <a:lnTo>
                    <a:pt x="227" y="570"/>
                  </a:lnTo>
                  <a:lnTo>
                    <a:pt x="227" y="568"/>
                  </a:lnTo>
                  <a:lnTo>
                    <a:pt x="227" y="567"/>
                  </a:lnTo>
                  <a:lnTo>
                    <a:pt x="229" y="566"/>
                  </a:lnTo>
                  <a:lnTo>
                    <a:pt x="229" y="565"/>
                  </a:lnTo>
                  <a:lnTo>
                    <a:pt x="229" y="564"/>
                  </a:lnTo>
                  <a:lnTo>
                    <a:pt x="231" y="562"/>
                  </a:lnTo>
                  <a:lnTo>
                    <a:pt x="232" y="562"/>
                  </a:lnTo>
                  <a:lnTo>
                    <a:pt x="231" y="561"/>
                  </a:lnTo>
                  <a:lnTo>
                    <a:pt x="232" y="559"/>
                  </a:lnTo>
                  <a:lnTo>
                    <a:pt x="232" y="558"/>
                  </a:lnTo>
                  <a:lnTo>
                    <a:pt x="231" y="557"/>
                  </a:lnTo>
                  <a:lnTo>
                    <a:pt x="232" y="556"/>
                  </a:lnTo>
                  <a:lnTo>
                    <a:pt x="233" y="556"/>
                  </a:lnTo>
                  <a:lnTo>
                    <a:pt x="232" y="555"/>
                  </a:lnTo>
                  <a:lnTo>
                    <a:pt x="233" y="554"/>
                  </a:lnTo>
                  <a:lnTo>
                    <a:pt x="235" y="554"/>
                  </a:lnTo>
                  <a:lnTo>
                    <a:pt x="235" y="553"/>
                  </a:lnTo>
                  <a:lnTo>
                    <a:pt x="237" y="552"/>
                  </a:lnTo>
                  <a:lnTo>
                    <a:pt x="237" y="551"/>
                  </a:lnTo>
                  <a:lnTo>
                    <a:pt x="238" y="550"/>
                  </a:lnTo>
                  <a:lnTo>
                    <a:pt x="239" y="550"/>
                  </a:lnTo>
                  <a:lnTo>
                    <a:pt x="240" y="550"/>
                  </a:lnTo>
                  <a:lnTo>
                    <a:pt x="240" y="548"/>
                  </a:lnTo>
                  <a:lnTo>
                    <a:pt x="241" y="548"/>
                  </a:lnTo>
                  <a:lnTo>
                    <a:pt x="242" y="549"/>
                  </a:lnTo>
                  <a:lnTo>
                    <a:pt x="243" y="548"/>
                  </a:lnTo>
                  <a:lnTo>
                    <a:pt x="245" y="547"/>
                  </a:lnTo>
                  <a:lnTo>
                    <a:pt x="246" y="546"/>
                  </a:lnTo>
                  <a:lnTo>
                    <a:pt x="247" y="546"/>
                  </a:lnTo>
                  <a:lnTo>
                    <a:pt x="248" y="544"/>
                  </a:lnTo>
                  <a:lnTo>
                    <a:pt x="249" y="544"/>
                  </a:lnTo>
                  <a:lnTo>
                    <a:pt x="249" y="543"/>
                  </a:lnTo>
                  <a:lnTo>
                    <a:pt x="250" y="543"/>
                  </a:lnTo>
                  <a:lnTo>
                    <a:pt x="250" y="542"/>
                  </a:lnTo>
                  <a:lnTo>
                    <a:pt x="250" y="541"/>
                  </a:lnTo>
                  <a:lnTo>
                    <a:pt x="250" y="540"/>
                  </a:lnTo>
                  <a:lnTo>
                    <a:pt x="249" y="539"/>
                  </a:lnTo>
                  <a:lnTo>
                    <a:pt x="250" y="539"/>
                  </a:lnTo>
                  <a:lnTo>
                    <a:pt x="251" y="539"/>
                  </a:lnTo>
                  <a:lnTo>
                    <a:pt x="251" y="538"/>
                  </a:lnTo>
                  <a:lnTo>
                    <a:pt x="250" y="538"/>
                  </a:lnTo>
                  <a:lnTo>
                    <a:pt x="251" y="538"/>
                  </a:lnTo>
                  <a:lnTo>
                    <a:pt x="251" y="537"/>
                  </a:lnTo>
                  <a:lnTo>
                    <a:pt x="252" y="537"/>
                  </a:lnTo>
                  <a:lnTo>
                    <a:pt x="252" y="535"/>
                  </a:lnTo>
                  <a:lnTo>
                    <a:pt x="251" y="535"/>
                  </a:lnTo>
                  <a:lnTo>
                    <a:pt x="252" y="534"/>
                  </a:lnTo>
                  <a:lnTo>
                    <a:pt x="253" y="534"/>
                  </a:lnTo>
                  <a:lnTo>
                    <a:pt x="253" y="533"/>
                  </a:lnTo>
                  <a:lnTo>
                    <a:pt x="252" y="533"/>
                  </a:lnTo>
                  <a:lnTo>
                    <a:pt x="252" y="532"/>
                  </a:lnTo>
                  <a:lnTo>
                    <a:pt x="253" y="532"/>
                  </a:lnTo>
                  <a:lnTo>
                    <a:pt x="255" y="532"/>
                  </a:lnTo>
                  <a:lnTo>
                    <a:pt x="255" y="533"/>
                  </a:lnTo>
                  <a:lnTo>
                    <a:pt x="256" y="532"/>
                  </a:lnTo>
                  <a:lnTo>
                    <a:pt x="256" y="531"/>
                  </a:lnTo>
                  <a:lnTo>
                    <a:pt x="256" y="530"/>
                  </a:lnTo>
                  <a:lnTo>
                    <a:pt x="255" y="529"/>
                  </a:lnTo>
                  <a:lnTo>
                    <a:pt x="256" y="528"/>
                  </a:lnTo>
                  <a:lnTo>
                    <a:pt x="256" y="527"/>
                  </a:lnTo>
                  <a:lnTo>
                    <a:pt x="255" y="526"/>
                  </a:lnTo>
                  <a:lnTo>
                    <a:pt x="256" y="525"/>
                  </a:lnTo>
                  <a:lnTo>
                    <a:pt x="256" y="524"/>
                  </a:lnTo>
                  <a:lnTo>
                    <a:pt x="256" y="523"/>
                  </a:lnTo>
                  <a:lnTo>
                    <a:pt x="255" y="521"/>
                  </a:lnTo>
                  <a:lnTo>
                    <a:pt x="256" y="520"/>
                  </a:lnTo>
                  <a:lnTo>
                    <a:pt x="256" y="519"/>
                  </a:lnTo>
                  <a:lnTo>
                    <a:pt x="256" y="518"/>
                  </a:lnTo>
                  <a:lnTo>
                    <a:pt x="257" y="518"/>
                  </a:lnTo>
                  <a:lnTo>
                    <a:pt x="258" y="517"/>
                  </a:lnTo>
                  <a:lnTo>
                    <a:pt x="259" y="517"/>
                  </a:lnTo>
                  <a:lnTo>
                    <a:pt x="258" y="515"/>
                  </a:lnTo>
                  <a:lnTo>
                    <a:pt x="259" y="514"/>
                  </a:lnTo>
                  <a:lnTo>
                    <a:pt x="260" y="513"/>
                  </a:lnTo>
                  <a:lnTo>
                    <a:pt x="260" y="512"/>
                  </a:lnTo>
                  <a:lnTo>
                    <a:pt x="260" y="511"/>
                  </a:lnTo>
                  <a:lnTo>
                    <a:pt x="261" y="510"/>
                  </a:lnTo>
                  <a:lnTo>
                    <a:pt x="262" y="510"/>
                  </a:lnTo>
                  <a:lnTo>
                    <a:pt x="263" y="511"/>
                  </a:lnTo>
                  <a:lnTo>
                    <a:pt x="263" y="512"/>
                  </a:lnTo>
                  <a:lnTo>
                    <a:pt x="264" y="511"/>
                  </a:lnTo>
                  <a:lnTo>
                    <a:pt x="265" y="511"/>
                  </a:lnTo>
                  <a:lnTo>
                    <a:pt x="266" y="510"/>
                  </a:lnTo>
                  <a:lnTo>
                    <a:pt x="265" y="509"/>
                  </a:lnTo>
                  <a:lnTo>
                    <a:pt x="266" y="509"/>
                  </a:lnTo>
                  <a:lnTo>
                    <a:pt x="267" y="509"/>
                  </a:lnTo>
                  <a:lnTo>
                    <a:pt x="267" y="508"/>
                  </a:lnTo>
                  <a:lnTo>
                    <a:pt x="268" y="508"/>
                  </a:lnTo>
                  <a:lnTo>
                    <a:pt x="269" y="507"/>
                  </a:lnTo>
                  <a:lnTo>
                    <a:pt x="270" y="508"/>
                  </a:lnTo>
                  <a:lnTo>
                    <a:pt x="270" y="507"/>
                  </a:lnTo>
                  <a:lnTo>
                    <a:pt x="270" y="506"/>
                  </a:lnTo>
                  <a:lnTo>
                    <a:pt x="272" y="505"/>
                  </a:lnTo>
                  <a:lnTo>
                    <a:pt x="273" y="505"/>
                  </a:lnTo>
                  <a:lnTo>
                    <a:pt x="274" y="504"/>
                  </a:lnTo>
                  <a:lnTo>
                    <a:pt x="275" y="503"/>
                  </a:lnTo>
                  <a:lnTo>
                    <a:pt x="275" y="502"/>
                  </a:lnTo>
                  <a:lnTo>
                    <a:pt x="276" y="501"/>
                  </a:lnTo>
                  <a:lnTo>
                    <a:pt x="277" y="502"/>
                  </a:lnTo>
                  <a:lnTo>
                    <a:pt x="278" y="502"/>
                  </a:lnTo>
                  <a:lnTo>
                    <a:pt x="279" y="502"/>
                  </a:lnTo>
                  <a:lnTo>
                    <a:pt x="280" y="501"/>
                  </a:lnTo>
                  <a:lnTo>
                    <a:pt x="280" y="500"/>
                  </a:lnTo>
                  <a:lnTo>
                    <a:pt x="281" y="500"/>
                  </a:lnTo>
                  <a:lnTo>
                    <a:pt x="282" y="498"/>
                  </a:lnTo>
                  <a:lnTo>
                    <a:pt x="283" y="498"/>
                  </a:lnTo>
                  <a:lnTo>
                    <a:pt x="284" y="499"/>
                  </a:lnTo>
                  <a:lnTo>
                    <a:pt x="284" y="497"/>
                  </a:lnTo>
                  <a:lnTo>
                    <a:pt x="285" y="497"/>
                  </a:lnTo>
                  <a:lnTo>
                    <a:pt x="286" y="496"/>
                  </a:lnTo>
                  <a:lnTo>
                    <a:pt x="286" y="495"/>
                  </a:lnTo>
                  <a:lnTo>
                    <a:pt x="286" y="494"/>
                  </a:lnTo>
                  <a:lnTo>
                    <a:pt x="286" y="493"/>
                  </a:lnTo>
                  <a:lnTo>
                    <a:pt x="287" y="493"/>
                  </a:lnTo>
                  <a:lnTo>
                    <a:pt x="288" y="493"/>
                  </a:lnTo>
                  <a:lnTo>
                    <a:pt x="287" y="491"/>
                  </a:lnTo>
                  <a:lnTo>
                    <a:pt x="288" y="490"/>
                  </a:lnTo>
                  <a:lnTo>
                    <a:pt x="288" y="489"/>
                  </a:lnTo>
                  <a:lnTo>
                    <a:pt x="289" y="489"/>
                  </a:lnTo>
                  <a:lnTo>
                    <a:pt x="290" y="488"/>
                  </a:lnTo>
                  <a:lnTo>
                    <a:pt x="291" y="488"/>
                  </a:lnTo>
                  <a:lnTo>
                    <a:pt x="292" y="486"/>
                  </a:lnTo>
                  <a:lnTo>
                    <a:pt x="292" y="485"/>
                  </a:lnTo>
                  <a:lnTo>
                    <a:pt x="293" y="485"/>
                  </a:lnTo>
                  <a:lnTo>
                    <a:pt x="294" y="486"/>
                  </a:lnTo>
                  <a:lnTo>
                    <a:pt x="295" y="486"/>
                  </a:lnTo>
                  <a:lnTo>
                    <a:pt x="295" y="485"/>
                  </a:lnTo>
                  <a:lnTo>
                    <a:pt x="295" y="483"/>
                  </a:lnTo>
                  <a:lnTo>
                    <a:pt x="296" y="482"/>
                  </a:lnTo>
                  <a:lnTo>
                    <a:pt x="297" y="483"/>
                  </a:lnTo>
                  <a:lnTo>
                    <a:pt x="298" y="482"/>
                  </a:lnTo>
                  <a:lnTo>
                    <a:pt x="299" y="482"/>
                  </a:lnTo>
                  <a:lnTo>
                    <a:pt x="300" y="482"/>
                  </a:lnTo>
                  <a:lnTo>
                    <a:pt x="300" y="480"/>
                  </a:lnTo>
                  <a:lnTo>
                    <a:pt x="301" y="479"/>
                  </a:lnTo>
                  <a:lnTo>
                    <a:pt x="302" y="479"/>
                  </a:lnTo>
                  <a:lnTo>
                    <a:pt x="303" y="479"/>
                  </a:lnTo>
                  <a:lnTo>
                    <a:pt x="304" y="477"/>
                  </a:lnTo>
                  <a:lnTo>
                    <a:pt x="304" y="476"/>
                  </a:lnTo>
                  <a:lnTo>
                    <a:pt x="304" y="475"/>
                  </a:lnTo>
                  <a:lnTo>
                    <a:pt x="303" y="473"/>
                  </a:lnTo>
                  <a:lnTo>
                    <a:pt x="304" y="473"/>
                  </a:lnTo>
                  <a:lnTo>
                    <a:pt x="305" y="473"/>
                  </a:lnTo>
                  <a:lnTo>
                    <a:pt x="305" y="472"/>
                  </a:lnTo>
                  <a:lnTo>
                    <a:pt x="305" y="471"/>
                  </a:lnTo>
                  <a:lnTo>
                    <a:pt x="306" y="469"/>
                  </a:lnTo>
                  <a:lnTo>
                    <a:pt x="307" y="469"/>
                  </a:lnTo>
                  <a:lnTo>
                    <a:pt x="308" y="467"/>
                  </a:lnTo>
                  <a:lnTo>
                    <a:pt x="308" y="465"/>
                  </a:lnTo>
                  <a:lnTo>
                    <a:pt x="308" y="464"/>
                  </a:lnTo>
                  <a:lnTo>
                    <a:pt x="308" y="463"/>
                  </a:lnTo>
                  <a:lnTo>
                    <a:pt x="308" y="461"/>
                  </a:lnTo>
                  <a:lnTo>
                    <a:pt x="309" y="461"/>
                  </a:lnTo>
                  <a:lnTo>
                    <a:pt x="310" y="460"/>
                  </a:lnTo>
                  <a:lnTo>
                    <a:pt x="309" y="459"/>
                  </a:lnTo>
                  <a:lnTo>
                    <a:pt x="309" y="458"/>
                  </a:lnTo>
                  <a:lnTo>
                    <a:pt x="308" y="457"/>
                  </a:lnTo>
                  <a:lnTo>
                    <a:pt x="309" y="456"/>
                  </a:lnTo>
                  <a:lnTo>
                    <a:pt x="310" y="455"/>
                  </a:lnTo>
                  <a:lnTo>
                    <a:pt x="311" y="453"/>
                  </a:lnTo>
                  <a:lnTo>
                    <a:pt x="311" y="452"/>
                  </a:lnTo>
                  <a:lnTo>
                    <a:pt x="311" y="451"/>
                  </a:lnTo>
                  <a:lnTo>
                    <a:pt x="310" y="449"/>
                  </a:lnTo>
                  <a:lnTo>
                    <a:pt x="310" y="448"/>
                  </a:lnTo>
                  <a:lnTo>
                    <a:pt x="311" y="448"/>
                  </a:lnTo>
                  <a:lnTo>
                    <a:pt x="313" y="447"/>
                  </a:lnTo>
                  <a:lnTo>
                    <a:pt x="312" y="445"/>
                  </a:lnTo>
                  <a:lnTo>
                    <a:pt x="312" y="446"/>
                  </a:lnTo>
                  <a:lnTo>
                    <a:pt x="311" y="446"/>
                  </a:lnTo>
                  <a:lnTo>
                    <a:pt x="310" y="445"/>
                  </a:lnTo>
                  <a:lnTo>
                    <a:pt x="311" y="444"/>
                  </a:lnTo>
                  <a:lnTo>
                    <a:pt x="310" y="444"/>
                  </a:lnTo>
                  <a:lnTo>
                    <a:pt x="310" y="442"/>
                  </a:lnTo>
                  <a:lnTo>
                    <a:pt x="312" y="442"/>
                  </a:lnTo>
                  <a:lnTo>
                    <a:pt x="313" y="441"/>
                  </a:lnTo>
                  <a:lnTo>
                    <a:pt x="312" y="441"/>
                  </a:lnTo>
                  <a:lnTo>
                    <a:pt x="312" y="440"/>
                  </a:lnTo>
                  <a:lnTo>
                    <a:pt x="311" y="440"/>
                  </a:lnTo>
                  <a:lnTo>
                    <a:pt x="311" y="439"/>
                  </a:lnTo>
                  <a:lnTo>
                    <a:pt x="312" y="439"/>
                  </a:lnTo>
                  <a:lnTo>
                    <a:pt x="312" y="438"/>
                  </a:lnTo>
                  <a:lnTo>
                    <a:pt x="312" y="437"/>
                  </a:lnTo>
                  <a:lnTo>
                    <a:pt x="313" y="437"/>
                  </a:lnTo>
                  <a:lnTo>
                    <a:pt x="313" y="436"/>
                  </a:lnTo>
                  <a:lnTo>
                    <a:pt x="313" y="435"/>
                  </a:lnTo>
                  <a:lnTo>
                    <a:pt x="314" y="435"/>
                  </a:lnTo>
                  <a:lnTo>
                    <a:pt x="315" y="435"/>
                  </a:lnTo>
                  <a:lnTo>
                    <a:pt x="315" y="434"/>
                  </a:lnTo>
                  <a:lnTo>
                    <a:pt x="314" y="433"/>
                  </a:lnTo>
                  <a:lnTo>
                    <a:pt x="314" y="432"/>
                  </a:lnTo>
                  <a:lnTo>
                    <a:pt x="315" y="432"/>
                  </a:lnTo>
                  <a:lnTo>
                    <a:pt x="315" y="431"/>
                  </a:lnTo>
                  <a:lnTo>
                    <a:pt x="314" y="431"/>
                  </a:lnTo>
                  <a:lnTo>
                    <a:pt x="314" y="430"/>
                  </a:lnTo>
                  <a:lnTo>
                    <a:pt x="313" y="430"/>
                  </a:lnTo>
                  <a:lnTo>
                    <a:pt x="313" y="429"/>
                  </a:lnTo>
                  <a:lnTo>
                    <a:pt x="314" y="429"/>
                  </a:lnTo>
                  <a:lnTo>
                    <a:pt x="314" y="428"/>
                  </a:lnTo>
                  <a:lnTo>
                    <a:pt x="313" y="428"/>
                  </a:lnTo>
                  <a:lnTo>
                    <a:pt x="315" y="428"/>
                  </a:lnTo>
                  <a:lnTo>
                    <a:pt x="316" y="428"/>
                  </a:lnTo>
                  <a:lnTo>
                    <a:pt x="317" y="428"/>
                  </a:lnTo>
                  <a:lnTo>
                    <a:pt x="317" y="427"/>
                  </a:lnTo>
                  <a:lnTo>
                    <a:pt x="317" y="426"/>
                  </a:lnTo>
                  <a:lnTo>
                    <a:pt x="317" y="425"/>
                  </a:lnTo>
                  <a:lnTo>
                    <a:pt x="318" y="425"/>
                  </a:lnTo>
                  <a:lnTo>
                    <a:pt x="318" y="426"/>
                  </a:lnTo>
                  <a:lnTo>
                    <a:pt x="319" y="425"/>
                  </a:lnTo>
                  <a:lnTo>
                    <a:pt x="319" y="424"/>
                  </a:lnTo>
                  <a:lnTo>
                    <a:pt x="320" y="423"/>
                  </a:lnTo>
                  <a:lnTo>
                    <a:pt x="321" y="424"/>
                  </a:lnTo>
                  <a:lnTo>
                    <a:pt x="322" y="424"/>
                  </a:lnTo>
                  <a:lnTo>
                    <a:pt x="322" y="423"/>
                  </a:lnTo>
                  <a:lnTo>
                    <a:pt x="323" y="422"/>
                  </a:lnTo>
                  <a:lnTo>
                    <a:pt x="324" y="423"/>
                  </a:lnTo>
                  <a:lnTo>
                    <a:pt x="325" y="422"/>
                  </a:lnTo>
                  <a:lnTo>
                    <a:pt x="324" y="422"/>
                  </a:lnTo>
                  <a:lnTo>
                    <a:pt x="324" y="421"/>
                  </a:lnTo>
                  <a:lnTo>
                    <a:pt x="324" y="420"/>
                  </a:lnTo>
                  <a:lnTo>
                    <a:pt x="326" y="420"/>
                  </a:lnTo>
                  <a:lnTo>
                    <a:pt x="325" y="420"/>
                  </a:lnTo>
                  <a:lnTo>
                    <a:pt x="325" y="419"/>
                  </a:lnTo>
                  <a:lnTo>
                    <a:pt x="324" y="418"/>
                  </a:lnTo>
                  <a:lnTo>
                    <a:pt x="323" y="417"/>
                  </a:lnTo>
                  <a:lnTo>
                    <a:pt x="324" y="417"/>
                  </a:lnTo>
                  <a:lnTo>
                    <a:pt x="324" y="416"/>
                  </a:lnTo>
                  <a:lnTo>
                    <a:pt x="325" y="416"/>
                  </a:lnTo>
                  <a:lnTo>
                    <a:pt x="326" y="416"/>
                  </a:lnTo>
                  <a:lnTo>
                    <a:pt x="326" y="417"/>
                  </a:lnTo>
                  <a:lnTo>
                    <a:pt x="327" y="417"/>
                  </a:lnTo>
                  <a:lnTo>
                    <a:pt x="327" y="415"/>
                  </a:lnTo>
                  <a:lnTo>
                    <a:pt x="326" y="413"/>
                  </a:lnTo>
                  <a:lnTo>
                    <a:pt x="327" y="413"/>
                  </a:lnTo>
                  <a:lnTo>
                    <a:pt x="328" y="413"/>
                  </a:lnTo>
                  <a:lnTo>
                    <a:pt x="329" y="414"/>
                  </a:lnTo>
                  <a:lnTo>
                    <a:pt x="330" y="414"/>
                  </a:lnTo>
                  <a:lnTo>
                    <a:pt x="330" y="413"/>
                  </a:lnTo>
                  <a:lnTo>
                    <a:pt x="330" y="412"/>
                  </a:lnTo>
                  <a:lnTo>
                    <a:pt x="329" y="412"/>
                  </a:lnTo>
                  <a:lnTo>
                    <a:pt x="328" y="411"/>
                  </a:lnTo>
                  <a:lnTo>
                    <a:pt x="329" y="411"/>
                  </a:lnTo>
                  <a:lnTo>
                    <a:pt x="329" y="410"/>
                  </a:lnTo>
                  <a:lnTo>
                    <a:pt x="330" y="411"/>
                  </a:lnTo>
                  <a:lnTo>
                    <a:pt x="329" y="409"/>
                  </a:lnTo>
                  <a:lnTo>
                    <a:pt x="330" y="409"/>
                  </a:lnTo>
                  <a:lnTo>
                    <a:pt x="331" y="409"/>
                  </a:lnTo>
                  <a:lnTo>
                    <a:pt x="331" y="408"/>
                  </a:lnTo>
                  <a:lnTo>
                    <a:pt x="330" y="407"/>
                  </a:lnTo>
                  <a:lnTo>
                    <a:pt x="329" y="405"/>
                  </a:lnTo>
                  <a:lnTo>
                    <a:pt x="329" y="404"/>
                  </a:lnTo>
                  <a:lnTo>
                    <a:pt x="330" y="404"/>
                  </a:lnTo>
                  <a:lnTo>
                    <a:pt x="331" y="404"/>
                  </a:lnTo>
                  <a:lnTo>
                    <a:pt x="331" y="403"/>
                  </a:lnTo>
                  <a:lnTo>
                    <a:pt x="330" y="403"/>
                  </a:lnTo>
                  <a:lnTo>
                    <a:pt x="330" y="401"/>
                  </a:lnTo>
                  <a:lnTo>
                    <a:pt x="331" y="400"/>
                  </a:lnTo>
                  <a:lnTo>
                    <a:pt x="330" y="399"/>
                  </a:lnTo>
                  <a:lnTo>
                    <a:pt x="331" y="399"/>
                  </a:lnTo>
                  <a:lnTo>
                    <a:pt x="332" y="399"/>
                  </a:lnTo>
                  <a:lnTo>
                    <a:pt x="332" y="398"/>
                  </a:lnTo>
                  <a:lnTo>
                    <a:pt x="332" y="397"/>
                  </a:lnTo>
                  <a:lnTo>
                    <a:pt x="331" y="397"/>
                  </a:lnTo>
                  <a:lnTo>
                    <a:pt x="331" y="396"/>
                  </a:lnTo>
                  <a:lnTo>
                    <a:pt x="332" y="396"/>
                  </a:lnTo>
                  <a:lnTo>
                    <a:pt x="333" y="397"/>
                  </a:lnTo>
                  <a:lnTo>
                    <a:pt x="333" y="396"/>
                  </a:lnTo>
                  <a:lnTo>
                    <a:pt x="334" y="397"/>
                  </a:lnTo>
                  <a:lnTo>
                    <a:pt x="335" y="396"/>
                  </a:lnTo>
                  <a:lnTo>
                    <a:pt x="335" y="395"/>
                  </a:lnTo>
                  <a:lnTo>
                    <a:pt x="335" y="394"/>
                  </a:lnTo>
                  <a:lnTo>
                    <a:pt x="336" y="395"/>
                  </a:lnTo>
                  <a:lnTo>
                    <a:pt x="336" y="394"/>
                  </a:lnTo>
                  <a:lnTo>
                    <a:pt x="337" y="395"/>
                  </a:lnTo>
                  <a:lnTo>
                    <a:pt x="338" y="395"/>
                  </a:lnTo>
                  <a:lnTo>
                    <a:pt x="338" y="394"/>
                  </a:lnTo>
                  <a:lnTo>
                    <a:pt x="339" y="394"/>
                  </a:lnTo>
                  <a:lnTo>
                    <a:pt x="339" y="393"/>
                  </a:lnTo>
                  <a:lnTo>
                    <a:pt x="338" y="392"/>
                  </a:lnTo>
                  <a:lnTo>
                    <a:pt x="339" y="392"/>
                  </a:lnTo>
                  <a:lnTo>
                    <a:pt x="340" y="392"/>
                  </a:lnTo>
                  <a:lnTo>
                    <a:pt x="341" y="391"/>
                  </a:lnTo>
                  <a:lnTo>
                    <a:pt x="341" y="390"/>
                  </a:lnTo>
                  <a:lnTo>
                    <a:pt x="342" y="390"/>
                  </a:lnTo>
                  <a:lnTo>
                    <a:pt x="342" y="391"/>
                  </a:lnTo>
                  <a:lnTo>
                    <a:pt x="343" y="392"/>
                  </a:lnTo>
                  <a:lnTo>
                    <a:pt x="344" y="391"/>
                  </a:lnTo>
                  <a:lnTo>
                    <a:pt x="345" y="391"/>
                  </a:lnTo>
                  <a:lnTo>
                    <a:pt x="345" y="390"/>
                  </a:lnTo>
                  <a:lnTo>
                    <a:pt x="344" y="389"/>
                  </a:lnTo>
                  <a:lnTo>
                    <a:pt x="345" y="388"/>
                  </a:lnTo>
                  <a:lnTo>
                    <a:pt x="345" y="389"/>
                  </a:lnTo>
                  <a:lnTo>
                    <a:pt x="346" y="389"/>
                  </a:lnTo>
                  <a:lnTo>
                    <a:pt x="346" y="390"/>
                  </a:lnTo>
                  <a:lnTo>
                    <a:pt x="347" y="391"/>
                  </a:lnTo>
                  <a:lnTo>
                    <a:pt x="347" y="390"/>
                  </a:lnTo>
                  <a:lnTo>
                    <a:pt x="348" y="390"/>
                  </a:lnTo>
                  <a:lnTo>
                    <a:pt x="347" y="389"/>
                  </a:lnTo>
                  <a:lnTo>
                    <a:pt x="347" y="388"/>
                  </a:lnTo>
                  <a:lnTo>
                    <a:pt x="347" y="387"/>
                  </a:lnTo>
                  <a:lnTo>
                    <a:pt x="348" y="387"/>
                  </a:lnTo>
                  <a:lnTo>
                    <a:pt x="349" y="387"/>
                  </a:lnTo>
                  <a:lnTo>
                    <a:pt x="350" y="388"/>
                  </a:lnTo>
                  <a:lnTo>
                    <a:pt x="350" y="386"/>
                  </a:lnTo>
                  <a:lnTo>
                    <a:pt x="351" y="386"/>
                  </a:lnTo>
                  <a:lnTo>
                    <a:pt x="353" y="386"/>
                  </a:lnTo>
                  <a:lnTo>
                    <a:pt x="354" y="386"/>
                  </a:lnTo>
                  <a:lnTo>
                    <a:pt x="355" y="385"/>
                  </a:lnTo>
                  <a:lnTo>
                    <a:pt x="355" y="384"/>
                  </a:lnTo>
                  <a:lnTo>
                    <a:pt x="354" y="384"/>
                  </a:lnTo>
                  <a:lnTo>
                    <a:pt x="353" y="384"/>
                  </a:lnTo>
                  <a:lnTo>
                    <a:pt x="352" y="384"/>
                  </a:lnTo>
                  <a:lnTo>
                    <a:pt x="352" y="383"/>
                  </a:lnTo>
                  <a:lnTo>
                    <a:pt x="354" y="382"/>
                  </a:lnTo>
                  <a:lnTo>
                    <a:pt x="355" y="382"/>
                  </a:lnTo>
                  <a:lnTo>
                    <a:pt x="355" y="381"/>
                  </a:lnTo>
                  <a:lnTo>
                    <a:pt x="355" y="380"/>
                  </a:lnTo>
                  <a:lnTo>
                    <a:pt x="353" y="380"/>
                  </a:lnTo>
                  <a:lnTo>
                    <a:pt x="353" y="379"/>
                  </a:lnTo>
                  <a:lnTo>
                    <a:pt x="353" y="378"/>
                  </a:lnTo>
                  <a:lnTo>
                    <a:pt x="354" y="378"/>
                  </a:lnTo>
                  <a:lnTo>
                    <a:pt x="355" y="379"/>
                  </a:lnTo>
                  <a:lnTo>
                    <a:pt x="357" y="378"/>
                  </a:lnTo>
                  <a:lnTo>
                    <a:pt x="356" y="377"/>
                  </a:lnTo>
                  <a:lnTo>
                    <a:pt x="356" y="376"/>
                  </a:lnTo>
                  <a:lnTo>
                    <a:pt x="356" y="375"/>
                  </a:lnTo>
                  <a:lnTo>
                    <a:pt x="356" y="374"/>
                  </a:lnTo>
                  <a:lnTo>
                    <a:pt x="357" y="374"/>
                  </a:lnTo>
                  <a:lnTo>
                    <a:pt x="358" y="374"/>
                  </a:lnTo>
                  <a:lnTo>
                    <a:pt x="359" y="375"/>
                  </a:lnTo>
                  <a:lnTo>
                    <a:pt x="360" y="374"/>
                  </a:lnTo>
                  <a:lnTo>
                    <a:pt x="361" y="374"/>
                  </a:lnTo>
                  <a:lnTo>
                    <a:pt x="361" y="372"/>
                  </a:lnTo>
                  <a:lnTo>
                    <a:pt x="361" y="371"/>
                  </a:lnTo>
                  <a:lnTo>
                    <a:pt x="361" y="370"/>
                  </a:lnTo>
                  <a:lnTo>
                    <a:pt x="364" y="369"/>
                  </a:lnTo>
                  <a:lnTo>
                    <a:pt x="365" y="371"/>
                  </a:lnTo>
                  <a:lnTo>
                    <a:pt x="365" y="370"/>
                  </a:lnTo>
                  <a:lnTo>
                    <a:pt x="365" y="369"/>
                  </a:lnTo>
                  <a:lnTo>
                    <a:pt x="363" y="368"/>
                  </a:lnTo>
                  <a:lnTo>
                    <a:pt x="362" y="367"/>
                  </a:lnTo>
                  <a:lnTo>
                    <a:pt x="363" y="367"/>
                  </a:lnTo>
                  <a:lnTo>
                    <a:pt x="365" y="366"/>
                  </a:lnTo>
                  <a:lnTo>
                    <a:pt x="365" y="365"/>
                  </a:lnTo>
                  <a:lnTo>
                    <a:pt x="363" y="364"/>
                  </a:lnTo>
                  <a:lnTo>
                    <a:pt x="362" y="363"/>
                  </a:lnTo>
                  <a:lnTo>
                    <a:pt x="363" y="363"/>
                  </a:lnTo>
                  <a:lnTo>
                    <a:pt x="364" y="363"/>
                  </a:lnTo>
                  <a:lnTo>
                    <a:pt x="365" y="364"/>
                  </a:lnTo>
                  <a:lnTo>
                    <a:pt x="365" y="365"/>
                  </a:lnTo>
                  <a:lnTo>
                    <a:pt x="366" y="365"/>
                  </a:lnTo>
                  <a:lnTo>
                    <a:pt x="367" y="364"/>
                  </a:lnTo>
                  <a:lnTo>
                    <a:pt x="367" y="363"/>
                  </a:lnTo>
                  <a:lnTo>
                    <a:pt x="367" y="362"/>
                  </a:lnTo>
                  <a:lnTo>
                    <a:pt x="367" y="361"/>
                  </a:lnTo>
                  <a:lnTo>
                    <a:pt x="369" y="361"/>
                  </a:lnTo>
                  <a:lnTo>
                    <a:pt x="371" y="361"/>
                  </a:lnTo>
                  <a:lnTo>
                    <a:pt x="371" y="360"/>
                  </a:lnTo>
                  <a:lnTo>
                    <a:pt x="371" y="359"/>
                  </a:lnTo>
                  <a:lnTo>
                    <a:pt x="370" y="358"/>
                  </a:lnTo>
                  <a:lnTo>
                    <a:pt x="370" y="357"/>
                  </a:lnTo>
                  <a:lnTo>
                    <a:pt x="370" y="356"/>
                  </a:lnTo>
                  <a:lnTo>
                    <a:pt x="370" y="355"/>
                  </a:lnTo>
                  <a:lnTo>
                    <a:pt x="369" y="356"/>
                  </a:lnTo>
                  <a:lnTo>
                    <a:pt x="368" y="356"/>
                  </a:lnTo>
                  <a:lnTo>
                    <a:pt x="367" y="356"/>
                  </a:lnTo>
                  <a:lnTo>
                    <a:pt x="367" y="355"/>
                  </a:lnTo>
                  <a:lnTo>
                    <a:pt x="367" y="354"/>
                  </a:lnTo>
                  <a:lnTo>
                    <a:pt x="368" y="354"/>
                  </a:lnTo>
                  <a:lnTo>
                    <a:pt x="369" y="354"/>
                  </a:lnTo>
                  <a:lnTo>
                    <a:pt x="370" y="354"/>
                  </a:lnTo>
                  <a:lnTo>
                    <a:pt x="371" y="353"/>
                  </a:lnTo>
                  <a:lnTo>
                    <a:pt x="371" y="352"/>
                  </a:lnTo>
                  <a:lnTo>
                    <a:pt x="372" y="352"/>
                  </a:lnTo>
                  <a:lnTo>
                    <a:pt x="373" y="353"/>
                  </a:lnTo>
                  <a:lnTo>
                    <a:pt x="373" y="354"/>
                  </a:lnTo>
                  <a:lnTo>
                    <a:pt x="372" y="354"/>
                  </a:lnTo>
                  <a:lnTo>
                    <a:pt x="373" y="355"/>
                  </a:lnTo>
                  <a:lnTo>
                    <a:pt x="373" y="356"/>
                  </a:lnTo>
                  <a:lnTo>
                    <a:pt x="374" y="356"/>
                  </a:lnTo>
                  <a:lnTo>
                    <a:pt x="374" y="355"/>
                  </a:lnTo>
                  <a:lnTo>
                    <a:pt x="375" y="354"/>
                  </a:lnTo>
                  <a:lnTo>
                    <a:pt x="374" y="351"/>
                  </a:lnTo>
                  <a:lnTo>
                    <a:pt x="375" y="350"/>
                  </a:lnTo>
                  <a:lnTo>
                    <a:pt x="377" y="350"/>
                  </a:lnTo>
                  <a:lnTo>
                    <a:pt x="379" y="350"/>
                  </a:lnTo>
                  <a:lnTo>
                    <a:pt x="379" y="349"/>
                  </a:lnTo>
                  <a:lnTo>
                    <a:pt x="379" y="348"/>
                  </a:lnTo>
                  <a:lnTo>
                    <a:pt x="379" y="347"/>
                  </a:lnTo>
                  <a:lnTo>
                    <a:pt x="379" y="346"/>
                  </a:lnTo>
                  <a:lnTo>
                    <a:pt x="380" y="346"/>
                  </a:lnTo>
                  <a:lnTo>
                    <a:pt x="380" y="345"/>
                  </a:lnTo>
                  <a:lnTo>
                    <a:pt x="380" y="344"/>
                  </a:lnTo>
                  <a:lnTo>
                    <a:pt x="379" y="343"/>
                  </a:lnTo>
                  <a:lnTo>
                    <a:pt x="380" y="341"/>
                  </a:lnTo>
                  <a:lnTo>
                    <a:pt x="380" y="340"/>
                  </a:lnTo>
                  <a:lnTo>
                    <a:pt x="381" y="340"/>
                  </a:lnTo>
                  <a:lnTo>
                    <a:pt x="382" y="339"/>
                  </a:lnTo>
                  <a:lnTo>
                    <a:pt x="381" y="337"/>
                  </a:lnTo>
                  <a:lnTo>
                    <a:pt x="381" y="336"/>
                  </a:lnTo>
                  <a:lnTo>
                    <a:pt x="382" y="336"/>
                  </a:lnTo>
                  <a:lnTo>
                    <a:pt x="383" y="335"/>
                  </a:lnTo>
                  <a:lnTo>
                    <a:pt x="382" y="335"/>
                  </a:lnTo>
                  <a:lnTo>
                    <a:pt x="381" y="334"/>
                  </a:lnTo>
                  <a:lnTo>
                    <a:pt x="381" y="333"/>
                  </a:lnTo>
                  <a:lnTo>
                    <a:pt x="382" y="332"/>
                  </a:lnTo>
                  <a:lnTo>
                    <a:pt x="383" y="333"/>
                  </a:lnTo>
                  <a:lnTo>
                    <a:pt x="385" y="333"/>
                  </a:lnTo>
                  <a:lnTo>
                    <a:pt x="385" y="332"/>
                  </a:lnTo>
                  <a:lnTo>
                    <a:pt x="385" y="331"/>
                  </a:lnTo>
                  <a:lnTo>
                    <a:pt x="385" y="330"/>
                  </a:lnTo>
                  <a:lnTo>
                    <a:pt x="384" y="330"/>
                  </a:lnTo>
                  <a:lnTo>
                    <a:pt x="383" y="330"/>
                  </a:lnTo>
                  <a:lnTo>
                    <a:pt x="383" y="329"/>
                  </a:lnTo>
                  <a:lnTo>
                    <a:pt x="385" y="329"/>
                  </a:lnTo>
                  <a:lnTo>
                    <a:pt x="386" y="329"/>
                  </a:lnTo>
                  <a:lnTo>
                    <a:pt x="386" y="327"/>
                  </a:lnTo>
                  <a:lnTo>
                    <a:pt x="384" y="326"/>
                  </a:lnTo>
                  <a:lnTo>
                    <a:pt x="383" y="326"/>
                  </a:lnTo>
                  <a:lnTo>
                    <a:pt x="382" y="325"/>
                  </a:lnTo>
                  <a:lnTo>
                    <a:pt x="382" y="324"/>
                  </a:lnTo>
                  <a:lnTo>
                    <a:pt x="382" y="322"/>
                  </a:lnTo>
                  <a:lnTo>
                    <a:pt x="385" y="322"/>
                  </a:lnTo>
                  <a:lnTo>
                    <a:pt x="384" y="320"/>
                  </a:lnTo>
                  <a:lnTo>
                    <a:pt x="383" y="319"/>
                  </a:lnTo>
                  <a:lnTo>
                    <a:pt x="383" y="317"/>
                  </a:lnTo>
                  <a:lnTo>
                    <a:pt x="384" y="317"/>
                  </a:lnTo>
                  <a:lnTo>
                    <a:pt x="382" y="316"/>
                  </a:lnTo>
                  <a:lnTo>
                    <a:pt x="382" y="315"/>
                  </a:lnTo>
                  <a:lnTo>
                    <a:pt x="380" y="315"/>
                  </a:lnTo>
                  <a:lnTo>
                    <a:pt x="380" y="313"/>
                  </a:lnTo>
                  <a:lnTo>
                    <a:pt x="381" y="313"/>
                  </a:lnTo>
                  <a:lnTo>
                    <a:pt x="382" y="312"/>
                  </a:lnTo>
                  <a:lnTo>
                    <a:pt x="385" y="313"/>
                  </a:lnTo>
                  <a:lnTo>
                    <a:pt x="387" y="314"/>
                  </a:lnTo>
                  <a:lnTo>
                    <a:pt x="387" y="313"/>
                  </a:lnTo>
                  <a:lnTo>
                    <a:pt x="387" y="312"/>
                  </a:lnTo>
                  <a:lnTo>
                    <a:pt x="389" y="312"/>
                  </a:lnTo>
                  <a:lnTo>
                    <a:pt x="389" y="311"/>
                  </a:lnTo>
                  <a:lnTo>
                    <a:pt x="388" y="311"/>
                  </a:lnTo>
                  <a:lnTo>
                    <a:pt x="388" y="310"/>
                  </a:lnTo>
                  <a:lnTo>
                    <a:pt x="389" y="309"/>
                  </a:lnTo>
                  <a:lnTo>
                    <a:pt x="388" y="309"/>
                  </a:lnTo>
                  <a:lnTo>
                    <a:pt x="388" y="308"/>
                  </a:lnTo>
                  <a:lnTo>
                    <a:pt x="390" y="309"/>
                  </a:lnTo>
                  <a:lnTo>
                    <a:pt x="391" y="310"/>
                  </a:lnTo>
                  <a:lnTo>
                    <a:pt x="392" y="310"/>
                  </a:lnTo>
                  <a:lnTo>
                    <a:pt x="392" y="309"/>
                  </a:lnTo>
                  <a:lnTo>
                    <a:pt x="393" y="310"/>
                  </a:lnTo>
                  <a:lnTo>
                    <a:pt x="393" y="309"/>
                  </a:lnTo>
                  <a:lnTo>
                    <a:pt x="393" y="308"/>
                  </a:lnTo>
                  <a:lnTo>
                    <a:pt x="393" y="307"/>
                  </a:lnTo>
                  <a:lnTo>
                    <a:pt x="392" y="306"/>
                  </a:lnTo>
                  <a:lnTo>
                    <a:pt x="392" y="305"/>
                  </a:lnTo>
                  <a:lnTo>
                    <a:pt x="394" y="305"/>
                  </a:lnTo>
                  <a:lnTo>
                    <a:pt x="395" y="305"/>
                  </a:lnTo>
                  <a:lnTo>
                    <a:pt x="396" y="307"/>
                  </a:lnTo>
                  <a:lnTo>
                    <a:pt x="397" y="307"/>
                  </a:lnTo>
                  <a:lnTo>
                    <a:pt x="398" y="307"/>
                  </a:lnTo>
                  <a:lnTo>
                    <a:pt x="399" y="307"/>
                  </a:lnTo>
                  <a:lnTo>
                    <a:pt x="398" y="306"/>
                  </a:lnTo>
                  <a:lnTo>
                    <a:pt x="398" y="305"/>
                  </a:lnTo>
                  <a:lnTo>
                    <a:pt x="397" y="305"/>
                  </a:lnTo>
                  <a:lnTo>
                    <a:pt x="396" y="304"/>
                  </a:lnTo>
                  <a:lnTo>
                    <a:pt x="397" y="304"/>
                  </a:lnTo>
                  <a:lnTo>
                    <a:pt x="397" y="303"/>
                  </a:lnTo>
                  <a:lnTo>
                    <a:pt x="396" y="302"/>
                  </a:lnTo>
                  <a:lnTo>
                    <a:pt x="396" y="303"/>
                  </a:lnTo>
                  <a:lnTo>
                    <a:pt x="395" y="302"/>
                  </a:lnTo>
                  <a:lnTo>
                    <a:pt x="395" y="300"/>
                  </a:lnTo>
                  <a:lnTo>
                    <a:pt x="395" y="299"/>
                  </a:lnTo>
                  <a:lnTo>
                    <a:pt x="395" y="298"/>
                  </a:lnTo>
                  <a:lnTo>
                    <a:pt x="394" y="297"/>
                  </a:lnTo>
                  <a:lnTo>
                    <a:pt x="393" y="299"/>
                  </a:lnTo>
                  <a:lnTo>
                    <a:pt x="392" y="300"/>
                  </a:lnTo>
                  <a:lnTo>
                    <a:pt x="391" y="300"/>
                  </a:lnTo>
                  <a:lnTo>
                    <a:pt x="390" y="300"/>
                  </a:lnTo>
                  <a:lnTo>
                    <a:pt x="390" y="299"/>
                  </a:lnTo>
                  <a:lnTo>
                    <a:pt x="389" y="298"/>
                  </a:lnTo>
                  <a:lnTo>
                    <a:pt x="388" y="297"/>
                  </a:lnTo>
                  <a:lnTo>
                    <a:pt x="389" y="296"/>
                  </a:lnTo>
                  <a:lnTo>
                    <a:pt x="389" y="295"/>
                  </a:lnTo>
                  <a:lnTo>
                    <a:pt x="390" y="293"/>
                  </a:lnTo>
                  <a:lnTo>
                    <a:pt x="389" y="293"/>
                  </a:lnTo>
                  <a:lnTo>
                    <a:pt x="389" y="291"/>
                  </a:lnTo>
                  <a:lnTo>
                    <a:pt x="388" y="290"/>
                  </a:lnTo>
                  <a:lnTo>
                    <a:pt x="387" y="292"/>
                  </a:lnTo>
                  <a:lnTo>
                    <a:pt x="386" y="291"/>
                  </a:lnTo>
                  <a:lnTo>
                    <a:pt x="386" y="290"/>
                  </a:lnTo>
                  <a:lnTo>
                    <a:pt x="385" y="288"/>
                  </a:lnTo>
                  <a:lnTo>
                    <a:pt x="386" y="288"/>
                  </a:lnTo>
                  <a:lnTo>
                    <a:pt x="386" y="287"/>
                  </a:lnTo>
                  <a:lnTo>
                    <a:pt x="383" y="287"/>
                  </a:lnTo>
                  <a:lnTo>
                    <a:pt x="384" y="286"/>
                  </a:lnTo>
                  <a:lnTo>
                    <a:pt x="383" y="285"/>
                  </a:lnTo>
                  <a:lnTo>
                    <a:pt x="383" y="284"/>
                  </a:lnTo>
                  <a:lnTo>
                    <a:pt x="383" y="283"/>
                  </a:lnTo>
                  <a:lnTo>
                    <a:pt x="383" y="282"/>
                  </a:lnTo>
                  <a:lnTo>
                    <a:pt x="384" y="282"/>
                  </a:lnTo>
                  <a:lnTo>
                    <a:pt x="384" y="280"/>
                  </a:lnTo>
                  <a:lnTo>
                    <a:pt x="386" y="280"/>
                  </a:lnTo>
                  <a:lnTo>
                    <a:pt x="387" y="280"/>
                  </a:lnTo>
                  <a:lnTo>
                    <a:pt x="387" y="279"/>
                  </a:lnTo>
                  <a:lnTo>
                    <a:pt x="387" y="278"/>
                  </a:lnTo>
                  <a:lnTo>
                    <a:pt x="388" y="278"/>
                  </a:lnTo>
                  <a:lnTo>
                    <a:pt x="389" y="279"/>
                  </a:lnTo>
                  <a:lnTo>
                    <a:pt x="390" y="279"/>
                  </a:lnTo>
                  <a:lnTo>
                    <a:pt x="390" y="278"/>
                  </a:lnTo>
                  <a:lnTo>
                    <a:pt x="390" y="277"/>
                  </a:lnTo>
                  <a:lnTo>
                    <a:pt x="391" y="277"/>
                  </a:lnTo>
                  <a:lnTo>
                    <a:pt x="392" y="276"/>
                  </a:lnTo>
                  <a:lnTo>
                    <a:pt x="392" y="275"/>
                  </a:lnTo>
                  <a:lnTo>
                    <a:pt x="392" y="273"/>
                  </a:lnTo>
                  <a:lnTo>
                    <a:pt x="392" y="272"/>
                  </a:lnTo>
                  <a:lnTo>
                    <a:pt x="393" y="272"/>
                  </a:lnTo>
                  <a:lnTo>
                    <a:pt x="394" y="272"/>
                  </a:lnTo>
                  <a:lnTo>
                    <a:pt x="395" y="271"/>
                  </a:lnTo>
                  <a:lnTo>
                    <a:pt x="396" y="274"/>
                  </a:lnTo>
                  <a:lnTo>
                    <a:pt x="396" y="276"/>
                  </a:lnTo>
                  <a:lnTo>
                    <a:pt x="397" y="276"/>
                  </a:lnTo>
                  <a:lnTo>
                    <a:pt x="398" y="275"/>
                  </a:lnTo>
                  <a:lnTo>
                    <a:pt x="398" y="272"/>
                  </a:lnTo>
                  <a:lnTo>
                    <a:pt x="399" y="271"/>
                  </a:lnTo>
                  <a:lnTo>
                    <a:pt x="399" y="270"/>
                  </a:lnTo>
                  <a:lnTo>
                    <a:pt x="400" y="270"/>
                  </a:lnTo>
                  <a:lnTo>
                    <a:pt x="402" y="270"/>
                  </a:lnTo>
                  <a:lnTo>
                    <a:pt x="403" y="270"/>
                  </a:lnTo>
                  <a:lnTo>
                    <a:pt x="404" y="270"/>
                  </a:lnTo>
                  <a:lnTo>
                    <a:pt x="406" y="269"/>
                  </a:lnTo>
                  <a:lnTo>
                    <a:pt x="407" y="269"/>
                  </a:lnTo>
                  <a:lnTo>
                    <a:pt x="408" y="269"/>
                  </a:lnTo>
                  <a:lnTo>
                    <a:pt x="410" y="269"/>
                  </a:lnTo>
                  <a:lnTo>
                    <a:pt x="412" y="269"/>
                  </a:lnTo>
                  <a:lnTo>
                    <a:pt x="413" y="268"/>
                  </a:lnTo>
                  <a:lnTo>
                    <a:pt x="413" y="267"/>
                  </a:lnTo>
                  <a:lnTo>
                    <a:pt x="412" y="265"/>
                  </a:lnTo>
                  <a:lnTo>
                    <a:pt x="412" y="264"/>
                  </a:lnTo>
                  <a:lnTo>
                    <a:pt x="413" y="263"/>
                  </a:lnTo>
                  <a:lnTo>
                    <a:pt x="413" y="262"/>
                  </a:lnTo>
                  <a:lnTo>
                    <a:pt x="414" y="262"/>
                  </a:lnTo>
                  <a:lnTo>
                    <a:pt x="415" y="262"/>
                  </a:lnTo>
                  <a:lnTo>
                    <a:pt x="416" y="262"/>
                  </a:lnTo>
                  <a:lnTo>
                    <a:pt x="416" y="261"/>
                  </a:lnTo>
                  <a:lnTo>
                    <a:pt x="416" y="260"/>
                  </a:lnTo>
                  <a:lnTo>
                    <a:pt x="416" y="259"/>
                  </a:lnTo>
                  <a:lnTo>
                    <a:pt x="414" y="258"/>
                  </a:lnTo>
                  <a:lnTo>
                    <a:pt x="414" y="257"/>
                  </a:lnTo>
                  <a:lnTo>
                    <a:pt x="414" y="256"/>
                  </a:lnTo>
                  <a:lnTo>
                    <a:pt x="415" y="256"/>
                  </a:lnTo>
                  <a:lnTo>
                    <a:pt x="415" y="255"/>
                  </a:lnTo>
                  <a:lnTo>
                    <a:pt x="416" y="255"/>
                  </a:lnTo>
                  <a:lnTo>
                    <a:pt x="417" y="254"/>
                  </a:lnTo>
                  <a:lnTo>
                    <a:pt x="417" y="255"/>
                  </a:lnTo>
                  <a:lnTo>
                    <a:pt x="418" y="256"/>
                  </a:lnTo>
                  <a:lnTo>
                    <a:pt x="420" y="256"/>
                  </a:lnTo>
                  <a:lnTo>
                    <a:pt x="421" y="256"/>
                  </a:lnTo>
                  <a:lnTo>
                    <a:pt x="423" y="256"/>
                  </a:lnTo>
                  <a:lnTo>
                    <a:pt x="424" y="255"/>
                  </a:lnTo>
                  <a:lnTo>
                    <a:pt x="425" y="255"/>
                  </a:lnTo>
                  <a:lnTo>
                    <a:pt x="427" y="255"/>
                  </a:lnTo>
                  <a:lnTo>
                    <a:pt x="428" y="255"/>
                  </a:lnTo>
                  <a:lnTo>
                    <a:pt x="429" y="254"/>
                  </a:lnTo>
                  <a:lnTo>
                    <a:pt x="429" y="253"/>
                  </a:lnTo>
                  <a:lnTo>
                    <a:pt x="427" y="253"/>
                  </a:lnTo>
                  <a:lnTo>
                    <a:pt x="426" y="252"/>
                  </a:lnTo>
                  <a:lnTo>
                    <a:pt x="426" y="250"/>
                  </a:lnTo>
                  <a:lnTo>
                    <a:pt x="427" y="249"/>
                  </a:lnTo>
                  <a:lnTo>
                    <a:pt x="427" y="248"/>
                  </a:lnTo>
                  <a:lnTo>
                    <a:pt x="427" y="247"/>
                  </a:lnTo>
                  <a:lnTo>
                    <a:pt x="425" y="246"/>
                  </a:lnTo>
                  <a:lnTo>
                    <a:pt x="425" y="245"/>
                  </a:lnTo>
                  <a:lnTo>
                    <a:pt x="426" y="244"/>
                  </a:lnTo>
                  <a:lnTo>
                    <a:pt x="427" y="243"/>
                  </a:lnTo>
                  <a:lnTo>
                    <a:pt x="427" y="242"/>
                  </a:lnTo>
                  <a:lnTo>
                    <a:pt x="426" y="242"/>
                  </a:lnTo>
                  <a:lnTo>
                    <a:pt x="425" y="240"/>
                  </a:lnTo>
                  <a:lnTo>
                    <a:pt x="426" y="237"/>
                  </a:lnTo>
                  <a:lnTo>
                    <a:pt x="425" y="234"/>
                  </a:lnTo>
                  <a:lnTo>
                    <a:pt x="428" y="231"/>
                  </a:lnTo>
                  <a:lnTo>
                    <a:pt x="429" y="229"/>
                  </a:lnTo>
                  <a:lnTo>
                    <a:pt x="429" y="228"/>
                  </a:lnTo>
                  <a:lnTo>
                    <a:pt x="431" y="227"/>
                  </a:lnTo>
                  <a:lnTo>
                    <a:pt x="431" y="225"/>
                  </a:lnTo>
                  <a:lnTo>
                    <a:pt x="430" y="225"/>
                  </a:lnTo>
                  <a:lnTo>
                    <a:pt x="429" y="225"/>
                  </a:lnTo>
                  <a:lnTo>
                    <a:pt x="428" y="225"/>
                  </a:lnTo>
                  <a:lnTo>
                    <a:pt x="427" y="225"/>
                  </a:lnTo>
                  <a:lnTo>
                    <a:pt x="426" y="227"/>
                  </a:lnTo>
                  <a:lnTo>
                    <a:pt x="424" y="228"/>
                  </a:lnTo>
                  <a:lnTo>
                    <a:pt x="423" y="228"/>
                  </a:lnTo>
                  <a:lnTo>
                    <a:pt x="422" y="227"/>
                  </a:lnTo>
                  <a:lnTo>
                    <a:pt x="421" y="227"/>
                  </a:lnTo>
                  <a:lnTo>
                    <a:pt x="421" y="226"/>
                  </a:lnTo>
                  <a:lnTo>
                    <a:pt x="422" y="224"/>
                  </a:lnTo>
                  <a:lnTo>
                    <a:pt x="424" y="223"/>
                  </a:lnTo>
                  <a:lnTo>
                    <a:pt x="427" y="220"/>
                  </a:lnTo>
                  <a:lnTo>
                    <a:pt x="427" y="219"/>
                  </a:lnTo>
                  <a:lnTo>
                    <a:pt x="428" y="216"/>
                  </a:lnTo>
                  <a:lnTo>
                    <a:pt x="427" y="215"/>
                  </a:lnTo>
                  <a:lnTo>
                    <a:pt x="427" y="214"/>
                  </a:lnTo>
                  <a:lnTo>
                    <a:pt x="429" y="213"/>
                  </a:lnTo>
                  <a:lnTo>
                    <a:pt x="429" y="212"/>
                  </a:lnTo>
                  <a:lnTo>
                    <a:pt x="430" y="210"/>
                  </a:lnTo>
                  <a:lnTo>
                    <a:pt x="430" y="207"/>
                  </a:lnTo>
                  <a:lnTo>
                    <a:pt x="428" y="205"/>
                  </a:lnTo>
                  <a:lnTo>
                    <a:pt x="428" y="203"/>
                  </a:lnTo>
                  <a:lnTo>
                    <a:pt x="430" y="203"/>
                  </a:lnTo>
                  <a:lnTo>
                    <a:pt x="431" y="202"/>
                  </a:lnTo>
                  <a:lnTo>
                    <a:pt x="432" y="203"/>
                  </a:lnTo>
                  <a:lnTo>
                    <a:pt x="433" y="205"/>
                  </a:lnTo>
                  <a:lnTo>
                    <a:pt x="434" y="206"/>
                  </a:lnTo>
                  <a:lnTo>
                    <a:pt x="435" y="206"/>
                  </a:lnTo>
                  <a:lnTo>
                    <a:pt x="436" y="206"/>
                  </a:lnTo>
                  <a:lnTo>
                    <a:pt x="438" y="205"/>
                  </a:lnTo>
                  <a:lnTo>
                    <a:pt x="439" y="203"/>
                  </a:lnTo>
                  <a:lnTo>
                    <a:pt x="441" y="202"/>
                  </a:lnTo>
                  <a:lnTo>
                    <a:pt x="442" y="202"/>
                  </a:lnTo>
                  <a:lnTo>
                    <a:pt x="444" y="201"/>
                  </a:lnTo>
                  <a:lnTo>
                    <a:pt x="444" y="200"/>
                  </a:lnTo>
                  <a:lnTo>
                    <a:pt x="446" y="196"/>
                  </a:lnTo>
                  <a:lnTo>
                    <a:pt x="447" y="195"/>
                  </a:lnTo>
                  <a:lnTo>
                    <a:pt x="449" y="194"/>
                  </a:lnTo>
                  <a:lnTo>
                    <a:pt x="451" y="193"/>
                  </a:lnTo>
                  <a:lnTo>
                    <a:pt x="454" y="191"/>
                  </a:lnTo>
                  <a:lnTo>
                    <a:pt x="455" y="190"/>
                  </a:lnTo>
                  <a:lnTo>
                    <a:pt x="453" y="190"/>
                  </a:lnTo>
                  <a:lnTo>
                    <a:pt x="452" y="189"/>
                  </a:lnTo>
                  <a:lnTo>
                    <a:pt x="452" y="188"/>
                  </a:lnTo>
                  <a:lnTo>
                    <a:pt x="454" y="187"/>
                  </a:lnTo>
                  <a:lnTo>
                    <a:pt x="454" y="186"/>
                  </a:lnTo>
                  <a:lnTo>
                    <a:pt x="455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0"/>
                  </a:lnTo>
                  <a:lnTo>
                    <a:pt x="456" y="178"/>
                  </a:lnTo>
                  <a:lnTo>
                    <a:pt x="456" y="177"/>
                  </a:lnTo>
                  <a:lnTo>
                    <a:pt x="456" y="176"/>
                  </a:lnTo>
                  <a:lnTo>
                    <a:pt x="457" y="174"/>
                  </a:lnTo>
                  <a:lnTo>
                    <a:pt x="457" y="173"/>
                  </a:lnTo>
                  <a:lnTo>
                    <a:pt x="459" y="172"/>
                  </a:lnTo>
                  <a:lnTo>
                    <a:pt x="459" y="171"/>
                  </a:lnTo>
                  <a:lnTo>
                    <a:pt x="460" y="170"/>
                  </a:lnTo>
                  <a:lnTo>
                    <a:pt x="461" y="167"/>
                  </a:lnTo>
                  <a:lnTo>
                    <a:pt x="461" y="165"/>
                  </a:lnTo>
                  <a:lnTo>
                    <a:pt x="461" y="164"/>
                  </a:lnTo>
                  <a:lnTo>
                    <a:pt x="464" y="158"/>
                  </a:lnTo>
                  <a:lnTo>
                    <a:pt x="465" y="156"/>
                  </a:lnTo>
                  <a:lnTo>
                    <a:pt x="465" y="154"/>
                  </a:lnTo>
                  <a:lnTo>
                    <a:pt x="467" y="149"/>
                  </a:lnTo>
                  <a:lnTo>
                    <a:pt x="467" y="146"/>
                  </a:lnTo>
                  <a:lnTo>
                    <a:pt x="466" y="143"/>
                  </a:lnTo>
                  <a:lnTo>
                    <a:pt x="463" y="143"/>
                  </a:lnTo>
                  <a:lnTo>
                    <a:pt x="464" y="141"/>
                  </a:lnTo>
                  <a:lnTo>
                    <a:pt x="468" y="137"/>
                  </a:lnTo>
                  <a:lnTo>
                    <a:pt x="469" y="136"/>
                  </a:lnTo>
                  <a:lnTo>
                    <a:pt x="469" y="134"/>
                  </a:lnTo>
                  <a:lnTo>
                    <a:pt x="468" y="131"/>
                  </a:lnTo>
                  <a:lnTo>
                    <a:pt x="467" y="130"/>
                  </a:lnTo>
                  <a:lnTo>
                    <a:pt x="466" y="129"/>
                  </a:lnTo>
                  <a:lnTo>
                    <a:pt x="464" y="128"/>
                  </a:lnTo>
                  <a:lnTo>
                    <a:pt x="462" y="127"/>
                  </a:lnTo>
                  <a:lnTo>
                    <a:pt x="460" y="127"/>
                  </a:lnTo>
                  <a:lnTo>
                    <a:pt x="459" y="127"/>
                  </a:lnTo>
                  <a:lnTo>
                    <a:pt x="457" y="128"/>
                  </a:lnTo>
                  <a:lnTo>
                    <a:pt x="456" y="128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2" y="129"/>
                  </a:lnTo>
                  <a:lnTo>
                    <a:pt x="451" y="128"/>
                  </a:lnTo>
                  <a:lnTo>
                    <a:pt x="450" y="125"/>
                  </a:lnTo>
                  <a:lnTo>
                    <a:pt x="450" y="122"/>
                  </a:lnTo>
                  <a:lnTo>
                    <a:pt x="450" y="121"/>
                  </a:lnTo>
                  <a:lnTo>
                    <a:pt x="452" y="116"/>
                  </a:lnTo>
                  <a:lnTo>
                    <a:pt x="452" y="115"/>
                  </a:lnTo>
                  <a:lnTo>
                    <a:pt x="456" y="114"/>
                  </a:lnTo>
                  <a:lnTo>
                    <a:pt x="460" y="115"/>
                  </a:lnTo>
                  <a:lnTo>
                    <a:pt x="463" y="114"/>
                  </a:lnTo>
                  <a:lnTo>
                    <a:pt x="464" y="114"/>
                  </a:lnTo>
                  <a:lnTo>
                    <a:pt x="468" y="116"/>
                  </a:lnTo>
                  <a:lnTo>
                    <a:pt x="469" y="116"/>
                  </a:lnTo>
                  <a:lnTo>
                    <a:pt x="469" y="115"/>
                  </a:lnTo>
                  <a:lnTo>
                    <a:pt x="471" y="114"/>
                  </a:lnTo>
                  <a:lnTo>
                    <a:pt x="471" y="113"/>
                  </a:lnTo>
                  <a:lnTo>
                    <a:pt x="471" y="111"/>
                  </a:lnTo>
                  <a:lnTo>
                    <a:pt x="473" y="112"/>
                  </a:lnTo>
                  <a:lnTo>
                    <a:pt x="475" y="111"/>
                  </a:lnTo>
                  <a:lnTo>
                    <a:pt x="476" y="111"/>
                  </a:lnTo>
                  <a:lnTo>
                    <a:pt x="478" y="111"/>
                  </a:lnTo>
                  <a:lnTo>
                    <a:pt x="478" y="110"/>
                  </a:lnTo>
                  <a:lnTo>
                    <a:pt x="480" y="107"/>
                  </a:lnTo>
                  <a:lnTo>
                    <a:pt x="480" y="106"/>
                  </a:lnTo>
                  <a:lnTo>
                    <a:pt x="479" y="104"/>
                  </a:lnTo>
                  <a:lnTo>
                    <a:pt x="479" y="101"/>
                  </a:lnTo>
                  <a:lnTo>
                    <a:pt x="479" y="98"/>
                  </a:lnTo>
                  <a:lnTo>
                    <a:pt x="480" y="97"/>
                  </a:lnTo>
                  <a:lnTo>
                    <a:pt x="482" y="95"/>
                  </a:lnTo>
                  <a:lnTo>
                    <a:pt x="482" y="94"/>
                  </a:lnTo>
                  <a:lnTo>
                    <a:pt x="481" y="94"/>
                  </a:lnTo>
                  <a:lnTo>
                    <a:pt x="480" y="93"/>
                  </a:lnTo>
                  <a:lnTo>
                    <a:pt x="481" y="92"/>
                  </a:lnTo>
                  <a:lnTo>
                    <a:pt x="483" y="92"/>
                  </a:lnTo>
                  <a:lnTo>
                    <a:pt x="483" y="91"/>
                  </a:lnTo>
                  <a:lnTo>
                    <a:pt x="484" y="91"/>
                  </a:lnTo>
                  <a:lnTo>
                    <a:pt x="484" y="88"/>
                  </a:lnTo>
                  <a:lnTo>
                    <a:pt x="483" y="85"/>
                  </a:lnTo>
                  <a:lnTo>
                    <a:pt x="483" y="82"/>
                  </a:lnTo>
                  <a:lnTo>
                    <a:pt x="483" y="79"/>
                  </a:lnTo>
                  <a:lnTo>
                    <a:pt x="482" y="78"/>
                  </a:lnTo>
                  <a:lnTo>
                    <a:pt x="481" y="76"/>
                  </a:lnTo>
                  <a:lnTo>
                    <a:pt x="479" y="76"/>
                  </a:lnTo>
                  <a:lnTo>
                    <a:pt x="479" y="74"/>
                  </a:lnTo>
                  <a:lnTo>
                    <a:pt x="479" y="73"/>
                  </a:lnTo>
                  <a:lnTo>
                    <a:pt x="478" y="72"/>
                  </a:lnTo>
                  <a:lnTo>
                    <a:pt x="478" y="71"/>
                  </a:lnTo>
                  <a:lnTo>
                    <a:pt x="481" y="69"/>
                  </a:lnTo>
                  <a:lnTo>
                    <a:pt x="482" y="68"/>
                  </a:lnTo>
                  <a:lnTo>
                    <a:pt x="484" y="66"/>
                  </a:lnTo>
                  <a:lnTo>
                    <a:pt x="484" y="65"/>
                  </a:lnTo>
                  <a:lnTo>
                    <a:pt x="482" y="63"/>
                  </a:lnTo>
                  <a:lnTo>
                    <a:pt x="482" y="61"/>
                  </a:lnTo>
                  <a:lnTo>
                    <a:pt x="484" y="61"/>
                  </a:lnTo>
                  <a:lnTo>
                    <a:pt x="485" y="59"/>
                  </a:lnTo>
                  <a:lnTo>
                    <a:pt x="486" y="56"/>
                  </a:lnTo>
                  <a:lnTo>
                    <a:pt x="487" y="55"/>
                  </a:lnTo>
                  <a:lnTo>
                    <a:pt x="488" y="54"/>
                  </a:lnTo>
                  <a:lnTo>
                    <a:pt x="489" y="53"/>
                  </a:lnTo>
                  <a:lnTo>
                    <a:pt x="489" y="50"/>
                  </a:lnTo>
                  <a:lnTo>
                    <a:pt x="491" y="49"/>
                  </a:lnTo>
                  <a:lnTo>
                    <a:pt x="491" y="48"/>
                  </a:lnTo>
                  <a:lnTo>
                    <a:pt x="490" y="47"/>
                  </a:lnTo>
                  <a:lnTo>
                    <a:pt x="488" y="47"/>
                  </a:lnTo>
                  <a:lnTo>
                    <a:pt x="486" y="47"/>
                  </a:lnTo>
                  <a:lnTo>
                    <a:pt x="486" y="46"/>
                  </a:lnTo>
                  <a:lnTo>
                    <a:pt x="487" y="44"/>
                  </a:lnTo>
                  <a:lnTo>
                    <a:pt x="486" y="43"/>
                  </a:lnTo>
                  <a:lnTo>
                    <a:pt x="484" y="42"/>
                  </a:lnTo>
                  <a:lnTo>
                    <a:pt x="483" y="42"/>
                  </a:lnTo>
                  <a:lnTo>
                    <a:pt x="483" y="40"/>
                  </a:lnTo>
                  <a:lnTo>
                    <a:pt x="481" y="37"/>
                  </a:lnTo>
                  <a:lnTo>
                    <a:pt x="482" y="36"/>
                  </a:lnTo>
                  <a:lnTo>
                    <a:pt x="484" y="34"/>
                  </a:lnTo>
                  <a:lnTo>
                    <a:pt x="484" y="32"/>
                  </a:lnTo>
                  <a:lnTo>
                    <a:pt x="484" y="31"/>
                  </a:lnTo>
                  <a:lnTo>
                    <a:pt x="483" y="30"/>
                  </a:lnTo>
                  <a:lnTo>
                    <a:pt x="484" y="29"/>
                  </a:lnTo>
                  <a:lnTo>
                    <a:pt x="485" y="27"/>
                  </a:lnTo>
                  <a:lnTo>
                    <a:pt x="487" y="26"/>
                  </a:lnTo>
                  <a:lnTo>
                    <a:pt x="490" y="25"/>
                  </a:lnTo>
                  <a:lnTo>
                    <a:pt x="490" y="26"/>
                  </a:lnTo>
                  <a:lnTo>
                    <a:pt x="491" y="26"/>
                  </a:lnTo>
                  <a:lnTo>
                    <a:pt x="492" y="26"/>
                  </a:lnTo>
                  <a:lnTo>
                    <a:pt x="494" y="25"/>
                  </a:lnTo>
                  <a:lnTo>
                    <a:pt x="494" y="24"/>
                  </a:lnTo>
                  <a:lnTo>
                    <a:pt x="495" y="23"/>
                  </a:lnTo>
                  <a:lnTo>
                    <a:pt x="495" y="21"/>
                  </a:lnTo>
                  <a:lnTo>
                    <a:pt x="495" y="19"/>
                  </a:lnTo>
                  <a:lnTo>
                    <a:pt x="496" y="17"/>
                  </a:lnTo>
                  <a:lnTo>
                    <a:pt x="496" y="19"/>
                  </a:lnTo>
                  <a:lnTo>
                    <a:pt x="497" y="18"/>
                  </a:lnTo>
                  <a:lnTo>
                    <a:pt x="497" y="17"/>
                  </a:lnTo>
                  <a:lnTo>
                    <a:pt x="498" y="15"/>
                  </a:lnTo>
                  <a:lnTo>
                    <a:pt x="499" y="14"/>
                  </a:lnTo>
                  <a:lnTo>
                    <a:pt x="500" y="16"/>
                  </a:lnTo>
                  <a:lnTo>
                    <a:pt x="500" y="19"/>
                  </a:lnTo>
                  <a:lnTo>
                    <a:pt x="501" y="21"/>
                  </a:lnTo>
                  <a:lnTo>
                    <a:pt x="502" y="21"/>
                  </a:lnTo>
                  <a:lnTo>
                    <a:pt x="502" y="20"/>
                  </a:lnTo>
                  <a:lnTo>
                    <a:pt x="501" y="17"/>
                  </a:lnTo>
                  <a:lnTo>
                    <a:pt x="501" y="15"/>
                  </a:lnTo>
                  <a:lnTo>
                    <a:pt x="501" y="14"/>
                  </a:lnTo>
                  <a:lnTo>
                    <a:pt x="501" y="13"/>
                  </a:lnTo>
                  <a:lnTo>
                    <a:pt x="501" y="12"/>
                  </a:lnTo>
                  <a:lnTo>
                    <a:pt x="503" y="9"/>
                  </a:lnTo>
                  <a:lnTo>
                    <a:pt x="504" y="8"/>
                  </a:lnTo>
                  <a:lnTo>
                    <a:pt x="506" y="6"/>
                  </a:lnTo>
                  <a:lnTo>
                    <a:pt x="506" y="5"/>
                  </a:lnTo>
                  <a:lnTo>
                    <a:pt x="506" y="3"/>
                  </a:lnTo>
                  <a:lnTo>
                    <a:pt x="507" y="4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0" y="6"/>
                  </a:lnTo>
                  <a:lnTo>
                    <a:pt x="510" y="5"/>
                  </a:lnTo>
                  <a:lnTo>
                    <a:pt x="510" y="4"/>
                  </a:lnTo>
                  <a:lnTo>
                    <a:pt x="510" y="3"/>
                  </a:lnTo>
                  <a:lnTo>
                    <a:pt x="510" y="2"/>
                  </a:lnTo>
                  <a:lnTo>
                    <a:pt x="511" y="1"/>
                  </a:lnTo>
                  <a:lnTo>
                    <a:pt x="511" y="2"/>
                  </a:lnTo>
                  <a:lnTo>
                    <a:pt x="512" y="1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4" y="1"/>
                  </a:lnTo>
                  <a:lnTo>
                    <a:pt x="516" y="0"/>
                  </a:lnTo>
                  <a:lnTo>
                    <a:pt x="516" y="1"/>
                  </a:lnTo>
                  <a:lnTo>
                    <a:pt x="516" y="2"/>
                  </a:lnTo>
                  <a:lnTo>
                    <a:pt x="515" y="2"/>
                  </a:lnTo>
                  <a:lnTo>
                    <a:pt x="513" y="3"/>
                  </a:lnTo>
                  <a:lnTo>
                    <a:pt x="513" y="4"/>
                  </a:lnTo>
                  <a:lnTo>
                    <a:pt x="514" y="3"/>
                  </a:lnTo>
                  <a:lnTo>
                    <a:pt x="515" y="3"/>
                  </a:lnTo>
                  <a:lnTo>
                    <a:pt x="516" y="4"/>
                  </a:lnTo>
                  <a:lnTo>
                    <a:pt x="516" y="5"/>
                  </a:lnTo>
                  <a:lnTo>
                    <a:pt x="516" y="6"/>
                  </a:lnTo>
                  <a:lnTo>
                    <a:pt x="517" y="6"/>
                  </a:lnTo>
                  <a:lnTo>
                    <a:pt x="516" y="8"/>
                  </a:lnTo>
                  <a:lnTo>
                    <a:pt x="515" y="9"/>
                  </a:lnTo>
                  <a:lnTo>
                    <a:pt x="515" y="8"/>
                  </a:lnTo>
                  <a:lnTo>
                    <a:pt x="515" y="7"/>
                  </a:lnTo>
                  <a:lnTo>
                    <a:pt x="515" y="6"/>
                  </a:lnTo>
                  <a:lnTo>
                    <a:pt x="513" y="6"/>
                  </a:lnTo>
                  <a:lnTo>
                    <a:pt x="512" y="7"/>
                  </a:lnTo>
                  <a:lnTo>
                    <a:pt x="511" y="7"/>
                  </a:lnTo>
                  <a:lnTo>
                    <a:pt x="512" y="7"/>
                  </a:lnTo>
                  <a:lnTo>
                    <a:pt x="514" y="7"/>
                  </a:lnTo>
                  <a:lnTo>
                    <a:pt x="514" y="8"/>
                  </a:lnTo>
                  <a:lnTo>
                    <a:pt x="514" y="9"/>
                  </a:lnTo>
                  <a:lnTo>
                    <a:pt x="514" y="11"/>
                  </a:lnTo>
                  <a:lnTo>
                    <a:pt x="513" y="11"/>
                  </a:lnTo>
                  <a:lnTo>
                    <a:pt x="512" y="13"/>
                  </a:lnTo>
                  <a:lnTo>
                    <a:pt x="513" y="13"/>
                  </a:lnTo>
                  <a:lnTo>
                    <a:pt x="513" y="12"/>
                  </a:lnTo>
                  <a:lnTo>
                    <a:pt x="515" y="11"/>
                  </a:lnTo>
                  <a:lnTo>
                    <a:pt x="517" y="11"/>
                  </a:lnTo>
                  <a:lnTo>
                    <a:pt x="518" y="12"/>
                  </a:lnTo>
                  <a:lnTo>
                    <a:pt x="517" y="15"/>
                  </a:lnTo>
                  <a:lnTo>
                    <a:pt x="516" y="15"/>
                  </a:lnTo>
                  <a:lnTo>
                    <a:pt x="515" y="15"/>
                  </a:lnTo>
                  <a:lnTo>
                    <a:pt x="514" y="15"/>
                  </a:lnTo>
                  <a:lnTo>
                    <a:pt x="512" y="16"/>
                  </a:lnTo>
                  <a:lnTo>
                    <a:pt x="511" y="16"/>
                  </a:lnTo>
                  <a:lnTo>
                    <a:pt x="511" y="17"/>
                  </a:lnTo>
                  <a:lnTo>
                    <a:pt x="510" y="19"/>
                  </a:lnTo>
                  <a:lnTo>
                    <a:pt x="510" y="20"/>
                  </a:lnTo>
                  <a:lnTo>
                    <a:pt x="511" y="19"/>
                  </a:lnTo>
                  <a:lnTo>
                    <a:pt x="512" y="19"/>
                  </a:lnTo>
                  <a:lnTo>
                    <a:pt x="512" y="21"/>
                  </a:lnTo>
                  <a:lnTo>
                    <a:pt x="513" y="21"/>
                  </a:lnTo>
                  <a:lnTo>
                    <a:pt x="513" y="20"/>
                  </a:lnTo>
                  <a:lnTo>
                    <a:pt x="513" y="19"/>
                  </a:lnTo>
                  <a:lnTo>
                    <a:pt x="512" y="19"/>
                  </a:lnTo>
                  <a:lnTo>
                    <a:pt x="513" y="17"/>
                  </a:lnTo>
                  <a:lnTo>
                    <a:pt x="514" y="16"/>
                  </a:lnTo>
                  <a:lnTo>
                    <a:pt x="515" y="16"/>
                  </a:lnTo>
                  <a:lnTo>
                    <a:pt x="516" y="17"/>
                  </a:lnTo>
                  <a:lnTo>
                    <a:pt x="516" y="16"/>
                  </a:lnTo>
                  <a:lnTo>
                    <a:pt x="518" y="16"/>
                  </a:lnTo>
                  <a:lnTo>
                    <a:pt x="519" y="16"/>
                  </a:lnTo>
                  <a:lnTo>
                    <a:pt x="519" y="17"/>
                  </a:lnTo>
                  <a:lnTo>
                    <a:pt x="518" y="18"/>
                  </a:lnTo>
                  <a:lnTo>
                    <a:pt x="518" y="19"/>
                  </a:lnTo>
                  <a:lnTo>
                    <a:pt x="519" y="20"/>
                  </a:lnTo>
                  <a:lnTo>
                    <a:pt x="518" y="23"/>
                  </a:lnTo>
                  <a:lnTo>
                    <a:pt x="518" y="25"/>
                  </a:lnTo>
                  <a:lnTo>
                    <a:pt x="518" y="26"/>
                  </a:lnTo>
                  <a:lnTo>
                    <a:pt x="517" y="26"/>
                  </a:lnTo>
                  <a:lnTo>
                    <a:pt x="518" y="28"/>
                  </a:lnTo>
                  <a:lnTo>
                    <a:pt x="517" y="31"/>
                  </a:lnTo>
                  <a:lnTo>
                    <a:pt x="517" y="32"/>
                  </a:lnTo>
                  <a:lnTo>
                    <a:pt x="516" y="33"/>
                  </a:lnTo>
                  <a:lnTo>
                    <a:pt x="518" y="34"/>
                  </a:lnTo>
                  <a:lnTo>
                    <a:pt x="518" y="33"/>
                  </a:lnTo>
                  <a:lnTo>
                    <a:pt x="519" y="32"/>
                  </a:lnTo>
                  <a:lnTo>
                    <a:pt x="521" y="28"/>
                  </a:lnTo>
                  <a:lnTo>
                    <a:pt x="520" y="26"/>
                  </a:lnTo>
                  <a:lnTo>
                    <a:pt x="521" y="24"/>
                  </a:lnTo>
                  <a:lnTo>
                    <a:pt x="523" y="22"/>
                  </a:lnTo>
                  <a:lnTo>
                    <a:pt x="524" y="19"/>
                  </a:lnTo>
                  <a:lnTo>
                    <a:pt x="525" y="18"/>
                  </a:lnTo>
                  <a:lnTo>
                    <a:pt x="526" y="17"/>
                  </a:lnTo>
                  <a:lnTo>
                    <a:pt x="528" y="13"/>
                  </a:lnTo>
                  <a:lnTo>
                    <a:pt x="529" y="13"/>
                  </a:lnTo>
                  <a:lnTo>
                    <a:pt x="529" y="12"/>
                  </a:lnTo>
                  <a:lnTo>
                    <a:pt x="529" y="11"/>
                  </a:lnTo>
                  <a:lnTo>
                    <a:pt x="530" y="11"/>
                  </a:lnTo>
                  <a:lnTo>
                    <a:pt x="530" y="10"/>
                  </a:lnTo>
                  <a:lnTo>
                    <a:pt x="530" y="9"/>
                  </a:lnTo>
                  <a:lnTo>
                    <a:pt x="531" y="8"/>
                  </a:lnTo>
                  <a:lnTo>
                    <a:pt x="533" y="6"/>
                  </a:lnTo>
                  <a:lnTo>
                    <a:pt x="533" y="5"/>
                  </a:lnTo>
                  <a:lnTo>
                    <a:pt x="532" y="4"/>
                  </a:lnTo>
                  <a:lnTo>
                    <a:pt x="533" y="3"/>
                  </a:lnTo>
                  <a:lnTo>
                    <a:pt x="536" y="2"/>
                  </a:lnTo>
                  <a:lnTo>
                    <a:pt x="537" y="2"/>
                  </a:lnTo>
                  <a:lnTo>
                    <a:pt x="536" y="2"/>
                  </a:lnTo>
                  <a:lnTo>
                    <a:pt x="537" y="1"/>
                  </a:lnTo>
                  <a:lnTo>
                    <a:pt x="538" y="1"/>
                  </a:lnTo>
                  <a:lnTo>
                    <a:pt x="538" y="2"/>
                  </a:lnTo>
                  <a:lnTo>
                    <a:pt x="537" y="2"/>
                  </a:lnTo>
                  <a:lnTo>
                    <a:pt x="538" y="3"/>
                  </a:lnTo>
                  <a:lnTo>
                    <a:pt x="538" y="4"/>
                  </a:lnTo>
                  <a:lnTo>
                    <a:pt x="538" y="5"/>
                  </a:lnTo>
                  <a:lnTo>
                    <a:pt x="538" y="6"/>
                  </a:lnTo>
                  <a:lnTo>
                    <a:pt x="539" y="7"/>
                  </a:lnTo>
                  <a:lnTo>
                    <a:pt x="539" y="10"/>
                  </a:lnTo>
                  <a:lnTo>
                    <a:pt x="538" y="10"/>
                  </a:lnTo>
                  <a:lnTo>
                    <a:pt x="538" y="11"/>
                  </a:lnTo>
                  <a:lnTo>
                    <a:pt x="537" y="10"/>
                  </a:lnTo>
                  <a:lnTo>
                    <a:pt x="537" y="11"/>
                  </a:lnTo>
                  <a:lnTo>
                    <a:pt x="536" y="12"/>
                  </a:lnTo>
                  <a:lnTo>
                    <a:pt x="536" y="13"/>
                  </a:lnTo>
                  <a:lnTo>
                    <a:pt x="535" y="14"/>
                  </a:lnTo>
                  <a:lnTo>
                    <a:pt x="536" y="15"/>
                  </a:lnTo>
                  <a:lnTo>
                    <a:pt x="535" y="16"/>
                  </a:lnTo>
                  <a:lnTo>
                    <a:pt x="534" y="16"/>
                  </a:lnTo>
                  <a:lnTo>
                    <a:pt x="530" y="16"/>
                  </a:lnTo>
                  <a:lnTo>
                    <a:pt x="530" y="18"/>
                  </a:lnTo>
                  <a:lnTo>
                    <a:pt x="528" y="19"/>
                  </a:lnTo>
                  <a:lnTo>
                    <a:pt x="527" y="21"/>
                  </a:lnTo>
                  <a:lnTo>
                    <a:pt x="526" y="22"/>
                  </a:lnTo>
                  <a:lnTo>
                    <a:pt x="526" y="23"/>
                  </a:lnTo>
                  <a:lnTo>
                    <a:pt x="524" y="24"/>
                  </a:lnTo>
                  <a:lnTo>
                    <a:pt x="525" y="24"/>
                  </a:lnTo>
                  <a:lnTo>
                    <a:pt x="526" y="24"/>
                  </a:lnTo>
                  <a:lnTo>
                    <a:pt x="526" y="25"/>
                  </a:lnTo>
                  <a:lnTo>
                    <a:pt x="526" y="26"/>
                  </a:lnTo>
                  <a:lnTo>
                    <a:pt x="524" y="27"/>
                  </a:lnTo>
                  <a:lnTo>
                    <a:pt x="525" y="27"/>
                  </a:lnTo>
                  <a:lnTo>
                    <a:pt x="526" y="27"/>
                  </a:lnTo>
                  <a:lnTo>
                    <a:pt x="526" y="26"/>
                  </a:lnTo>
                  <a:lnTo>
                    <a:pt x="527" y="22"/>
                  </a:lnTo>
                  <a:lnTo>
                    <a:pt x="528" y="22"/>
                  </a:lnTo>
                  <a:lnTo>
                    <a:pt x="529" y="21"/>
                  </a:lnTo>
                  <a:lnTo>
                    <a:pt x="529" y="20"/>
                  </a:lnTo>
                  <a:lnTo>
                    <a:pt x="530" y="19"/>
                  </a:lnTo>
                  <a:lnTo>
                    <a:pt x="531" y="19"/>
                  </a:lnTo>
                  <a:lnTo>
                    <a:pt x="532" y="18"/>
                  </a:lnTo>
                  <a:lnTo>
                    <a:pt x="533" y="19"/>
                  </a:lnTo>
                  <a:lnTo>
                    <a:pt x="533" y="20"/>
                  </a:lnTo>
                  <a:lnTo>
                    <a:pt x="532" y="22"/>
                  </a:lnTo>
                  <a:lnTo>
                    <a:pt x="532" y="21"/>
                  </a:lnTo>
                  <a:lnTo>
                    <a:pt x="531" y="23"/>
                  </a:lnTo>
                  <a:lnTo>
                    <a:pt x="531" y="24"/>
                  </a:lnTo>
                  <a:lnTo>
                    <a:pt x="529" y="24"/>
                  </a:lnTo>
                  <a:lnTo>
                    <a:pt x="529" y="25"/>
                  </a:lnTo>
                  <a:lnTo>
                    <a:pt x="530" y="25"/>
                  </a:lnTo>
                  <a:lnTo>
                    <a:pt x="531" y="25"/>
                  </a:lnTo>
                  <a:lnTo>
                    <a:pt x="532" y="24"/>
                  </a:lnTo>
                  <a:lnTo>
                    <a:pt x="532" y="23"/>
                  </a:lnTo>
                  <a:lnTo>
                    <a:pt x="533" y="23"/>
                  </a:lnTo>
                  <a:lnTo>
                    <a:pt x="533" y="22"/>
                  </a:lnTo>
                  <a:lnTo>
                    <a:pt x="534" y="23"/>
                  </a:lnTo>
                  <a:lnTo>
                    <a:pt x="534" y="24"/>
                  </a:lnTo>
                  <a:lnTo>
                    <a:pt x="533" y="25"/>
                  </a:lnTo>
                  <a:lnTo>
                    <a:pt x="532" y="27"/>
                  </a:lnTo>
                  <a:lnTo>
                    <a:pt x="533" y="27"/>
                  </a:lnTo>
                  <a:lnTo>
                    <a:pt x="534" y="26"/>
                  </a:lnTo>
                  <a:lnTo>
                    <a:pt x="533" y="27"/>
                  </a:lnTo>
                  <a:lnTo>
                    <a:pt x="533" y="28"/>
                  </a:lnTo>
                  <a:lnTo>
                    <a:pt x="531" y="30"/>
                  </a:lnTo>
                  <a:lnTo>
                    <a:pt x="529" y="30"/>
                  </a:lnTo>
                  <a:lnTo>
                    <a:pt x="528" y="31"/>
                  </a:lnTo>
                  <a:lnTo>
                    <a:pt x="527" y="32"/>
                  </a:lnTo>
                  <a:lnTo>
                    <a:pt x="528" y="32"/>
                  </a:lnTo>
                  <a:lnTo>
                    <a:pt x="527" y="32"/>
                  </a:lnTo>
                  <a:lnTo>
                    <a:pt x="526" y="32"/>
                  </a:lnTo>
                  <a:lnTo>
                    <a:pt x="527" y="33"/>
                  </a:lnTo>
                  <a:lnTo>
                    <a:pt x="527" y="34"/>
                  </a:lnTo>
                  <a:lnTo>
                    <a:pt x="526" y="34"/>
                  </a:lnTo>
                  <a:lnTo>
                    <a:pt x="525" y="34"/>
                  </a:lnTo>
                  <a:lnTo>
                    <a:pt x="524" y="34"/>
                  </a:lnTo>
                  <a:lnTo>
                    <a:pt x="525" y="34"/>
                  </a:lnTo>
                  <a:lnTo>
                    <a:pt x="526" y="35"/>
                  </a:lnTo>
                  <a:lnTo>
                    <a:pt x="525" y="36"/>
                  </a:lnTo>
                  <a:lnTo>
                    <a:pt x="526" y="37"/>
                  </a:lnTo>
                  <a:lnTo>
                    <a:pt x="525" y="38"/>
                  </a:lnTo>
                  <a:lnTo>
                    <a:pt x="526" y="38"/>
                  </a:lnTo>
                  <a:lnTo>
                    <a:pt x="526" y="36"/>
                  </a:lnTo>
                  <a:lnTo>
                    <a:pt x="527" y="35"/>
                  </a:lnTo>
                  <a:lnTo>
                    <a:pt x="528" y="34"/>
                  </a:lnTo>
                  <a:lnTo>
                    <a:pt x="528" y="33"/>
                  </a:lnTo>
                  <a:lnTo>
                    <a:pt x="530" y="32"/>
                  </a:lnTo>
                  <a:lnTo>
                    <a:pt x="533" y="32"/>
                  </a:lnTo>
                  <a:lnTo>
                    <a:pt x="533" y="31"/>
                  </a:lnTo>
                  <a:lnTo>
                    <a:pt x="534" y="31"/>
                  </a:lnTo>
                  <a:lnTo>
                    <a:pt x="535" y="30"/>
                  </a:lnTo>
                  <a:lnTo>
                    <a:pt x="536" y="30"/>
                  </a:lnTo>
                  <a:lnTo>
                    <a:pt x="536" y="31"/>
                  </a:lnTo>
                  <a:lnTo>
                    <a:pt x="536" y="32"/>
                  </a:lnTo>
                  <a:lnTo>
                    <a:pt x="536" y="33"/>
                  </a:lnTo>
                  <a:lnTo>
                    <a:pt x="536" y="34"/>
                  </a:lnTo>
                  <a:lnTo>
                    <a:pt x="533" y="36"/>
                  </a:lnTo>
                  <a:lnTo>
                    <a:pt x="531" y="38"/>
                  </a:lnTo>
                  <a:lnTo>
                    <a:pt x="530" y="39"/>
                  </a:lnTo>
                  <a:lnTo>
                    <a:pt x="532" y="39"/>
                  </a:lnTo>
                  <a:lnTo>
                    <a:pt x="534" y="39"/>
                  </a:lnTo>
                  <a:lnTo>
                    <a:pt x="535" y="39"/>
                  </a:lnTo>
                  <a:lnTo>
                    <a:pt x="538" y="33"/>
                  </a:lnTo>
                  <a:lnTo>
                    <a:pt x="538" y="31"/>
                  </a:lnTo>
                  <a:lnTo>
                    <a:pt x="538" y="28"/>
                  </a:lnTo>
                  <a:lnTo>
                    <a:pt x="539" y="28"/>
                  </a:lnTo>
                  <a:lnTo>
                    <a:pt x="540" y="29"/>
                  </a:lnTo>
                  <a:lnTo>
                    <a:pt x="541" y="29"/>
                  </a:lnTo>
                  <a:lnTo>
                    <a:pt x="541" y="31"/>
                  </a:lnTo>
                  <a:lnTo>
                    <a:pt x="542" y="32"/>
                  </a:lnTo>
                  <a:lnTo>
                    <a:pt x="541" y="34"/>
                  </a:lnTo>
                  <a:lnTo>
                    <a:pt x="540" y="36"/>
                  </a:lnTo>
                  <a:lnTo>
                    <a:pt x="540" y="37"/>
                  </a:lnTo>
                  <a:lnTo>
                    <a:pt x="542" y="34"/>
                  </a:lnTo>
                  <a:lnTo>
                    <a:pt x="542" y="32"/>
                  </a:lnTo>
                  <a:lnTo>
                    <a:pt x="542" y="31"/>
                  </a:lnTo>
                  <a:lnTo>
                    <a:pt x="541" y="28"/>
                  </a:lnTo>
                  <a:lnTo>
                    <a:pt x="540" y="26"/>
                  </a:lnTo>
                  <a:lnTo>
                    <a:pt x="541" y="24"/>
                  </a:lnTo>
                  <a:lnTo>
                    <a:pt x="542" y="23"/>
                  </a:lnTo>
                  <a:lnTo>
                    <a:pt x="543" y="22"/>
                  </a:lnTo>
                  <a:lnTo>
                    <a:pt x="545" y="22"/>
                  </a:lnTo>
                  <a:lnTo>
                    <a:pt x="546" y="22"/>
                  </a:lnTo>
                  <a:lnTo>
                    <a:pt x="546" y="23"/>
                  </a:lnTo>
                  <a:lnTo>
                    <a:pt x="546" y="24"/>
                  </a:lnTo>
                  <a:lnTo>
                    <a:pt x="546" y="25"/>
                  </a:lnTo>
                  <a:lnTo>
                    <a:pt x="544" y="27"/>
                  </a:lnTo>
                  <a:lnTo>
                    <a:pt x="543" y="29"/>
                  </a:lnTo>
                  <a:lnTo>
                    <a:pt x="544" y="31"/>
                  </a:lnTo>
                  <a:lnTo>
                    <a:pt x="545" y="33"/>
                  </a:lnTo>
                  <a:lnTo>
                    <a:pt x="543" y="37"/>
                  </a:lnTo>
                  <a:lnTo>
                    <a:pt x="541" y="38"/>
                  </a:lnTo>
                  <a:lnTo>
                    <a:pt x="541" y="39"/>
                  </a:lnTo>
                  <a:lnTo>
                    <a:pt x="540" y="40"/>
                  </a:lnTo>
                  <a:lnTo>
                    <a:pt x="541" y="41"/>
                  </a:lnTo>
                  <a:lnTo>
                    <a:pt x="542" y="39"/>
                  </a:lnTo>
                  <a:lnTo>
                    <a:pt x="543" y="38"/>
                  </a:lnTo>
                  <a:lnTo>
                    <a:pt x="544" y="38"/>
                  </a:lnTo>
                  <a:lnTo>
                    <a:pt x="546" y="38"/>
                  </a:lnTo>
                  <a:lnTo>
                    <a:pt x="547" y="36"/>
                  </a:lnTo>
                  <a:lnTo>
                    <a:pt x="549" y="34"/>
                  </a:lnTo>
                  <a:lnTo>
                    <a:pt x="549" y="33"/>
                  </a:lnTo>
                  <a:lnTo>
                    <a:pt x="550" y="31"/>
                  </a:lnTo>
                  <a:lnTo>
                    <a:pt x="550" y="29"/>
                  </a:lnTo>
                  <a:lnTo>
                    <a:pt x="550" y="28"/>
                  </a:lnTo>
                  <a:lnTo>
                    <a:pt x="551" y="29"/>
                  </a:lnTo>
                  <a:lnTo>
                    <a:pt x="551" y="30"/>
                  </a:lnTo>
                  <a:lnTo>
                    <a:pt x="552" y="29"/>
                  </a:lnTo>
                  <a:lnTo>
                    <a:pt x="553" y="28"/>
                  </a:lnTo>
                  <a:lnTo>
                    <a:pt x="552" y="27"/>
                  </a:lnTo>
                  <a:lnTo>
                    <a:pt x="553" y="27"/>
                  </a:lnTo>
                  <a:lnTo>
                    <a:pt x="553" y="26"/>
                  </a:lnTo>
                  <a:lnTo>
                    <a:pt x="555" y="25"/>
                  </a:lnTo>
                  <a:lnTo>
                    <a:pt x="555" y="24"/>
                  </a:lnTo>
                  <a:lnTo>
                    <a:pt x="554" y="22"/>
                  </a:lnTo>
                  <a:lnTo>
                    <a:pt x="555" y="22"/>
                  </a:lnTo>
                  <a:lnTo>
                    <a:pt x="555" y="21"/>
                  </a:lnTo>
                  <a:lnTo>
                    <a:pt x="556" y="21"/>
                  </a:lnTo>
                  <a:lnTo>
                    <a:pt x="556" y="20"/>
                  </a:lnTo>
                  <a:lnTo>
                    <a:pt x="557" y="21"/>
                  </a:lnTo>
                  <a:lnTo>
                    <a:pt x="557" y="20"/>
                  </a:lnTo>
                  <a:lnTo>
                    <a:pt x="557" y="19"/>
                  </a:lnTo>
                  <a:lnTo>
                    <a:pt x="556" y="19"/>
                  </a:lnTo>
                  <a:lnTo>
                    <a:pt x="556" y="18"/>
                  </a:lnTo>
                  <a:lnTo>
                    <a:pt x="560" y="18"/>
                  </a:lnTo>
                  <a:lnTo>
                    <a:pt x="564" y="18"/>
                  </a:lnTo>
                  <a:lnTo>
                    <a:pt x="565" y="19"/>
                  </a:lnTo>
                  <a:lnTo>
                    <a:pt x="566" y="19"/>
                  </a:lnTo>
                  <a:lnTo>
                    <a:pt x="566" y="21"/>
                  </a:lnTo>
                  <a:lnTo>
                    <a:pt x="565" y="22"/>
                  </a:lnTo>
                  <a:lnTo>
                    <a:pt x="564" y="23"/>
                  </a:lnTo>
                  <a:lnTo>
                    <a:pt x="563" y="23"/>
                  </a:lnTo>
                  <a:lnTo>
                    <a:pt x="563" y="25"/>
                  </a:lnTo>
                  <a:lnTo>
                    <a:pt x="562" y="25"/>
                  </a:lnTo>
                  <a:lnTo>
                    <a:pt x="561" y="26"/>
                  </a:lnTo>
                  <a:lnTo>
                    <a:pt x="560" y="26"/>
                  </a:lnTo>
                  <a:lnTo>
                    <a:pt x="559" y="27"/>
                  </a:lnTo>
                  <a:lnTo>
                    <a:pt x="559" y="28"/>
                  </a:lnTo>
                  <a:lnTo>
                    <a:pt x="558" y="29"/>
                  </a:lnTo>
                  <a:lnTo>
                    <a:pt x="559" y="29"/>
                  </a:lnTo>
                  <a:lnTo>
                    <a:pt x="558" y="29"/>
                  </a:lnTo>
                  <a:lnTo>
                    <a:pt x="558" y="30"/>
                  </a:lnTo>
                  <a:lnTo>
                    <a:pt x="558" y="31"/>
                  </a:lnTo>
                  <a:lnTo>
                    <a:pt x="558" y="32"/>
                  </a:lnTo>
                  <a:lnTo>
                    <a:pt x="557" y="33"/>
                  </a:lnTo>
                  <a:lnTo>
                    <a:pt x="557" y="34"/>
                  </a:lnTo>
                  <a:lnTo>
                    <a:pt x="557" y="35"/>
                  </a:lnTo>
                  <a:lnTo>
                    <a:pt x="558" y="35"/>
                  </a:lnTo>
                  <a:lnTo>
                    <a:pt x="558" y="36"/>
                  </a:lnTo>
                  <a:lnTo>
                    <a:pt x="559" y="36"/>
                  </a:lnTo>
                  <a:lnTo>
                    <a:pt x="559" y="37"/>
                  </a:lnTo>
                  <a:lnTo>
                    <a:pt x="561" y="41"/>
                  </a:lnTo>
                  <a:lnTo>
                    <a:pt x="562" y="41"/>
                  </a:lnTo>
                  <a:lnTo>
                    <a:pt x="563" y="42"/>
                  </a:lnTo>
                  <a:lnTo>
                    <a:pt x="562" y="45"/>
                  </a:lnTo>
                  <a:lnTo>
                    <a:pt x="561" y="47"/>
                  </a:lnTo>
                  <a:lnTo>
                    <a:pt x="561" y="49"/>
                  </a:lnTo>
                  <a:lnTo>
                    <a:pt x="562" y="50"/>
                  </a:lnTo>
                  <a:lnTo>
                    <a:pt x="563" y="50"/>
                  </a:lnTo>
                  <a:lnTo>
                    <a:pt x="563" y="51"/>
                  </a:lnTo>
                  <a:lnTo>
                    <a:pt x="563" y="52"/>
                  </a:lnTo>
                  <a:lnTo>
                    <a:pt x="563" y="53"/>
                  </a:lnTo>
                  <a:lnTo>
                    <a:pt x="563" y="54"/>
                  </a:lnTo>
                  <a:lnTo>
                    <a:pt x="563" y="55"/>
                  </a:lnTo>
                  <a:lnTo>
                    <a:pt x="564" y="55"/>
                  </a:lnTo>
                  <a:lnTo>
                    <a:pt x="565" y="55"/>
                  </a:lnTo>
                  <a:lnTo>
                    <a:pt x="565" y="56"/>
                  </a:lnTo>
                  <a:lnTo>
                    <a:pt x="563" y="56"/>
                  </a:lnTo>
                  <a:lnTo>
                    <a:pt x="562" y="56"/>
                  </a:lnTo>
                  <a:lnTo>
                    <a:pt x="561" y="57"/>
                  </a:lnTo>
                  <a:lnTo>
                    <a:pt x="561" y="58"/>
                  </a:lnTo>
                  <a:lnTo>
                    <a:pt x="562" y="60"/>
                  </a:lnTo>
                  <a:lnTo>
                    <a:pt x="563" y="60"/>
                  </a:lnTo>
                  <a:lnTo>
                    <a:pt x="564" y="59"/>
                  </a:lnTo>
                  <a:lnTo>
                    <a:pt x="566" y="60"/>
                  </a:lnTo>
                  <a:lnTo>
                    <a:pt x="567" y="60"/>
                  </a:lnTo>
                  <a:lnTo>
                    <a:pt x="568" y="60"/>
                  </a:lnTo>
                  <a:lnTo>
                    <a:pt x="571" y="61"/>
                  </a:lnTo>
                  <a:lnTo>
                    <a:pt x="572" y="61"/>
                  </a:lnTo>
                  <a:lnTo>
                    <a:pt x="573" y="61"/>
                  </a:lnTo>
                  <a:lnTo>
                    <a:pt x="574" y="60"/>
                  </a:lnTo>
                  <a:lnTo>
                    <a:pt x="575" y="59"/>
                  </a:lnTo>
                  <a:lnTo>
                    <a:pt x="577" y="55"/>
                  </a:lnTo>
                  <a:lnTo>
                    <a:pt x="577" y="54"/>
                  </a:lnTo>
                  <a:lnTo>
                    <a:pt x="577" y="53"/>
                  </a:lnTo>
                  <a:lnTo>
                    <a:pt x="576" y="51"/>
                  </a:lnTo>
                  <a:lnTo>
                    <a:pt x="576" y="47"/>
                  </a:lnTo>
                  <a:lnTo>
                    <a:pt x="577" y="46"/>
                  </a:lnTo>
                  <a:lnTo>
                    <a:pt x="577" y="45"/>
                  </a:lnTo>
                  <a:lnTo>
                    <a:pt x="577" y="44"/>
                  </a:lnTo>
                  <a:lnTo>
                    <a:pt x="579" y="44"/>
                  </a:lnTo>
                  <a:lnTo>
                    <a:pt x="580" y="43"/>
                  </a:lnTo>
                  <a:lnTo>
                    <a:pt x="581" y="43"/>
                  </a:lnTo>
                  <a:lnTo>
                    <a:pt x="581" y="44"/>
                  </a:lnTo>
                  <a:lnTo>
                    <a:pt x="582" y="44"/>
                  </a:lnTo>
                  <a:lnTo>
                    <a:pt x="582" y="43"/>
                  </a:lnTo>
                  <a:lnTo>
                    <a:pt x="582" y="42"/>
                  </a:lnTo>
                  <a:lnTo>
                    <a:pt x="583" y="42"/>
                  </a:lnTo>
                  <a:lnTo>
                    <a:pt x="584" y="43"/>
                  </a:lnTo>
                  <a:lnTo>
                    <a:pt x="583" y="44"/>
                  </a:lnTo>
                  <a:lnTo>
                    <a:pt x="583" y="45"/>
                  </a:lnTo>
                  <a:lnTo>
                    <a:pt x="583" y="46"/>
                  </a:lnTo>
                  <a:lnTo>
                    <a:pt x="582" y="47"/>
                  </a:lnTo>
                  <a:lnTo>
                    <a:pt x="582" y="48"/>
                  </a:lnTo>
                  <a:lnTo>
                    <a:pt x="581" y="48"/>
                  </a:lnTo>
                  <a:lnTo>
                    <a:pt x="580" y="48"/>
                  </a:lnTo>
                  <a:lnTo>
                    <a:pt x="579" y="48"/>
                  </a:lnTo>
                  <a:lnTo>
                    <a:pt x="579" y="49"/>
                  </a:lnTo>
                  <a:lnTo>
                    <a:pt x="578" y="49"/>
                  </a:lnTo>
                  <a:lnTo>
                    <a:pt x="579" y="50"/>
                  </a:lnTo>
                  <a:lnTo>
                    <a:pt x="579" y="49"/>
                  </a:lnTo>
                  <a:lnTo>
                    <a:pt x="580" y="48"/>
                  </a:lnTo>
                  <a:lnTo>
                    <a:pt x="581" y="49"/>
                  </a:lnTo>
                  <a:lnTo>
                    <a:pt x="581" y="51"/>
                  </a:lnTo>
                  <a:lnTo>
                    <a:pt x="582" y="54"/>
                  </a:lnTo>
                  <a:lnTo>
                    <a:pt x="582" y="53"/>
                  </a:lnTo>
                  <a:lnTo>
                    <a:pt x="582" y="51"/>
                  </a:lnTo>
                  <a:lnTo>
                    <a:pt x="582" y="49"/>
                  </a:lnTo>
                  <a:lnTo>
                    <a:pt x="583" y="48"/>
                  </a:lnTo>
                  <a:lnTo>
                    <a:pt x="584" y="47"/>
                  </a:lnTo>
                  <a:lnTo>
                    <a:pt x="585" y="47"/>
                  </a:lnTo>
                  <a:lnTo>
                    <a:pt x="585" y="46"/>
                  </a:lnTo>
                  <a:lnTo>
                    <a:pt x="586" y="46"/>
                  </a:lnTo>
                  <a:lnTo>
                    <a:pt x="586" y="45"/>
                  </a:lnTo>
                  <a:lnTo>
                    <a:pt x="588" y="45"/>
                  </a:lnTo>
                  <a:lnTo>
                    <a:pt x="587" y="46"/>
                  </a:lnTo>
                  <a:lnTo>
                    <a:pt x="586" y="46"/>
                  </a:lnTo>
                  <a:lnTo>
                    <a:pt x="586" y="47"/>
                  </a:lnTo>
                  <a:lnTo>
                    <a:pt x="587" y="48"/>
                  </a:lnTo>
                  <a:lnTo>
                    <a:pt x="587" y="49"/>
                  </a:lnTo>
                  <a:lnTo>
                    <a:pt x="588" y="50"/>
                  </a:lnTo>
                  <a:lnTo>
                    <a:pt x="587" y="51"/>
                  </a:lnTo>
                  <a:lnTo>
                    <a:pt x="587" y="52"/>
                  </a:lnTo>
                  <a:lnTo>
                    <a:pt x="587" y="53"/>
                  </a:lnTo>
                  <a:lnTo>
                    <a:pt x="586" y="55"/>
                  </a:lnTo>
                  <a:lnTo>
                    <a:pt x="588" y="54"/>
                  </a:lnTo>
                  <a:lnTo>
                    <a:pt x="588" y="53"/>
                  </a:lnTo>
                  <a:lnTo>
                    <a:pt x="588" y="52"/>
                  </a:lnTo>
                  <a:lnTo>
                    <a:pt x="589" y="51"/>
                  </a:lnTo>
                  <a:lnTo>
                    <a:pt x="590" y="51"/>
                  </a:lnTo>
                  <a:lnTo>
                    <a:pt x="591" y="50"/>
                  </a:lnTo>
                  <a:lnTo>
                    <a:pt x="591" y="51"/>
                  </a:lnTo>
                  <a:lnTo>
                    <a:pt x="592" y="52"/>
                  </a:lnTo>
                  <a:lnTo>
                    <a:pt x="591" y="52"/>
                  </a:lnTo>
                  <a:lnTo>
                    <a:pt x="591" y="53"/>
                  </a:lnTo>
                  <a:lnTo>
                    <a:pt x="592" y="52"/>
                  </a:lnTo>
                  <a:lnTo>
                    <a:pt x="592" y="53"/>
                  </a:lnTo>
                  <a:lnTo>
                    <a:pt x="591" y="54"/>
                  </a:lnTo>
                  <a:lnTo>
                    <a:pt x="592" y="55"/>
                  </a:lnTo>
                  <a:lnTo>
                    <a:pt x="593" y="53"/>
                  </a:lnTo>
                  <a:lnTo>
                    <a:pt x="593" y="52"/>
                  </a:lnTo>
                  <a:lnTo>
                    <a:pt x="593" y="51"/>
                  </a:lnTo>
                  <a:lnTo>
                    <a:pt x="594" y="51"/>
                  </a:lnTo>
                  <a:lnTo>
                    <a:pt x="594" y="50"/>
                  </a:lnTo>
                  <a:lnTo>
                    <a:pt x="594" y="49"/>
                  </a:lnTo>
                  <a:lnTo>
                    <a:pt x="595" y="49"/>
                  </a:lnTo>
                  <a:lnTo>
                    <a:pt x="597" y="49"/>
                  </a:lnTo>
                  <a:lnTo>
                    <a:pt x="595" y="51"/>
                  </a:lnTo>
                  <a:lnTo>
                    <a:pt x="595" y="52"/>
                  </a:lnTo>
                  <a:lnTo>
                    <a:pt x="595" y="54"/>
                  </a:lnTo>
                  <a:lnTo>
                    <a:pt x="595" y="55"/>
                  </a:lnTo>
                  <a:lnTo>
                    <a:pt x="595" y="56"/>
                  </a:lnTo>
                  <a:lnTo>
                    <a:pt x="593" y="56"/>
                  </a:lnTo>
                  <a:lnTo>
                    <a:pt x="593" y="57"/>
                  </a:lnTo>
                  <a:lnTo>
                    <a:pt x="595" y="57"/>
                  </a:lnTo>
                  <a:lnTo>
                    <a:pt x="595" y="58"/>
                  </a:lnTo>
                  <a:lnTo>
                    <a:pt x="594" y="59"/>
                  </a:lnTo>
                  <a:lnTo>
                    <a:pt x="593" y="60"/>
                  </a:lnTo>
                  <a:lnTo>
                    <a:pt x="593" y="61"/>
                  </a:lnTo>
                  <a:lnTo>
                    <a:pt x="590" y="62"/>
                  </a:lnTo>
                  <a:lnTo>
                    <a:pt x="590" y="61"/>
                  </a:lnTo>
                  <a:lnTo>
                    <a:pt x="589" y="62"/>
                  </a:lnTo>
                  <a:lnTo>
                    <a:pt x="590" y="62"/>
                  </a:lnTo>
                  <a:lnTo>
                    <a:pt x="592" y="62"/>
                  </a:lnTo>
                  <a:lnTo>
                    <a:pt x="593" y="61"/>
                  </a:lnTo>
                  <a:lnTo>
                    <a:pt x="594" y="61"/>
                  </a:lnTo>
                  <a:lnTo>
                    <a:pt x="594" y="60"/>
                  </a:lnTo>
                  <a:lnTo>
                    <a:pt x="595" y="62"/>
                  </a:lnTo>
                  <a:lnTo>
                    <a:pt x="595" y="63"/>
                  </a:lnTo>
                  <a:lnTo>
                    <a:pt x="594" y="65"/>
                  </a:lnTo>
                  <a:lnTo>
                    <a:pt x="593" y="67"/>
                  </a:lnTo>
                  <a:lnTo>
                    <a:pt x="592" y="67"/>
                  </a:lnTo>
                  <a:lnTo>
                    <a:pt x="591" y="67"/>
                  </a:lnTo>
                  <a:lnTo>
                    <a:pt x="590" y="66"/>
                  </a:lnTo>
                  <a:lnTo>
                    <a:pt x="588" y="66"/>
                  </a:lnTo>
                  <a:lnTo>
                    <a:pt x="587" y="65"/>
                  </a:lnTo>
                  <a:lnTo>
                    <a:pt x="585" y="65"/>
                  </a:lnTo>
                  <a:lnTo>
                    <a:pt x="585" y="66"/>
                  </a:lnTo>
                  <a:lnTo>
                    <a:pt x="583" y="66"/>
                  </a:lnTo>
                  <a:lnTo>
                    <a:pt x="583" y="67"/>
                  </a:lnTo>
                  <a:lnTo>
                    <a:pt x="584" y="66"/>
                  </a:lnTo>
                  <a:lnTo>
                    <a:pt x="586" y="66"/>
                  </a:lnTo>
                  <a:lnTo>
                    <a:pt x="587" y="65"/>
                  </a:lnTo>
                  <a:lnTo>
                    <a:pt x="588" y="67"/>
                  </a:lnTo>
                  <a:lnTo>
                    <a:pt x="589" y="67"/>
                  </a:lnTo>
                  <a:lnTo>
                    <a:pt x="591" y="68"/>
                  </a:lnTo>
                  <a:lnTo>
                    <a:pt x="592" y="68"/>
                  </a:lnTo>
                  <a:lnTo>
                    <a:pt x="593" y="69"/>
                  </a:lnTo>
                  <a:lnTo>
                    <a:pt x="593" y="70"/>
                  </a:lnTo>
                  <a:lnTo>
                    <a:pt x="593" y="71"/>
                  </a:lnTo>
                  <a:lnTo>
                    <a:pt x="594" y="72"/>
                  </a:lnTo>
                  <a:lnTo>
                    <a:pt x="594" y="71"/>
                  </a:lnTo>
                  <a:lnTo>
                    <a:pt x="595" y="68"/>
                  </a:lnTo>
                  <a:lnTo>
                    <a:pt x="595" y="67"/>
                  </a:lnTo>
                  <a:lnTo>
                    <a:pt x="596" y="66"/>
                  </a:lnTo>
                  <a:lnTo>
                    <a:pt x="597" y="65"/>
                  </a:lnTo>
                  <a:lnTo>
                    <a:pt x="598" y="62"/>
                  </a:lnTo>
                  <a:lnTo>
                    <a:pt x="599" y="62"/>
                  </a:lnTo>
                  <a:lnTo>
                    <a:pt x="600" y="61"/>
                  </a:lnTo>
                  <a:lnTo>
                    <a:pt x="600" y="62"/>
                  </a:lnTo>
                  <a:lnTo>
                    <a:pt x="601" y="61"/>
                  </a:lnTo>
                  <a:lnTo>
                    <a:pt x="602" y="59"/>
                  </a:lnTo>
                  <a:lnTo>
                    <a:pt x="603" y="59"/>
                  </a:lnTo>
                  <a:lnTo>
                    <a:pt x="603" y="58"/>
                  </a:lnTo>
                  <a:lnTo>
                    <a:pt x="602" y="55"/>
                  </a:lnTo>
                  <a:lnTo>
                    <a:pt x="602" y="54"/>
                  </a:lnTo>
                  <a:lnTo>
                    <a:pt x="603" y="54"/>
                  </a:lnTo>
                  <a:lnTo>
                    <a:pt x="604" y="54"/>
                  </a:lnTo>
                  <a:lnTo>
                    <a:pt x="605" y="54"/>
                  </a:lnTo>
                  <a:lnTo>
                    <a:pt x="606" y="54"/>
                  </a:lnTo>
                  <a:lnTo>
                    <a:pt x="606" y="53"/>
                  </a:lnTo>
                  <a:lnTo>
                    <a:pt x="607" y="53"/>
                  </a:lnTo>
                  <a:lnTo>
                    <a:pt x="607" y="52"/>
                  </a:lnTo>
                  <a:lnTo>
                    <a:pt x="607" y="51"/>
                  </a:lnTo>
                  <a:lnTo>
                    <a:pt x="606" y="51"/>
                  </a:lnTo>
                  <a:lnTo>
                    <a:pt x="606" y="50"/>
                  </a:lnTo>
                  <a:lnTo>
                    <a:pt x="607" y="50"/>
                  </a:lnTo>
                  <a:lnTo>
                    <a:pt x="608" y="50"/>
                  </a:lnTo>
                  <a:lnTo>
                    <a:pt x="609" y="50"/>
                  </a:lnTo>
                  <a:lnTo>
                    <a:pt x="610" y="49"/>
                  </a:lnTo>
                  <a:lnTo>
                    <a:pt x="610" y="50"/>
                  </a:lnTo>
                  <a:lnTo>
                    <a:pt x="613" y="49"/>
                  </a:lnTo>
                  <a:lnTo>
                    <a:pt x="613" y="50"/>
                  </a:lnTo>
                  <a:lnTo>
                    <a:pt x="613" y="51"/>
                  </a:lnTo>
                  <a:lnTo>
                    <a:pt x="614" y="53"/>
                  </a:lnTo>
                  <a:lnTo>
                    <a:pt x="613" y="54"/>
                  </a:lnTo>
                  <a:lnTo>
                    <a:pt x="614" y="54"/>
                  </a:lnTo>
                  <a:lnTo>
                    <a:pt x="613" y="55"/>
                  </a:lnTo>
                  <a:lnTo>
                    <a:pt x="613" y="56"/>
                  </a:lnTo>
                  <a:lnTo>
                    <a:pt x="614" y="56"/>
                  </a:lnTo>
                  <a:lnTo>
                    <a:pt x="613" y="57"/>
                  </a:lnTo>
                  <a:lnTo>
                    <a:pt x="613" y="58"/>
                  </a:lnTo>
                  <a:lnTo>
                    <a:pt x="612" y="58"/>
                  </a:lnTo>
                  <a:lnTo>
                    <a:pt x="612" y="59"/>
                  </a:lnTo>
                  <a:lnTo>
                    <a:pt x="610" y="60"/>
                  </a:lnTo>
                  <a:lnTo>
                    <a:pt x="610" y="58"/>
                  </a:lnTo>
                  <a:lnTo>
                    <a:pt x="609" y="57"/>
                  </a:lnTo>
                  <a:lnTo>
                    <a:pt x="608" y="57"/>
                  </a:lnTo>
                  <a:lnTo>
                    <a:pt x="609" y="58"/>
                  </a:lnTo>
                  <a:lnTo>
                    <a:pt x="609" y="59"/>
                  </a:lnTo>
                  <a:lnTo>
                    <a:pt x="609" y="60"/>
                  </a:lnTo>
                  <a:lnTo>
                    <a:pt x="608" y="60"/>
                  </a:lnTo>
                  <a:lnTo>
                    <a:pt x="608" y="61"/>
                  </a:lnTo>
                  <a:lnTo>
                    <a:pt x="607" y="62"/>
                  </a:lnTo>
                  <a:lnTo>
                    <a:pt x="606" y="62"/>
                  </a:lnTo>
                  <a:lnTo>
                    <a:pt x="606" y="60"/>
                  </a:lnTo>
                  <a:lnTo>
                    <a:pt x="605" y="61"/>
                  </a:lnTo>
                  <a:lnTo>
                    <a:pt x="604" y="61"/>
                  </a:lnTo>
                  <a:lnTo>
                    <a:pt x="604" y="62"/>
                  </a:lnTo>
                  <a:lnTo>
                    <a:pt x="602" y="63"/>
                  </a:lnTo>
                  <a:lnTo>
                    <a:pt x="602" y="64"/>
                  </a:lnTo>
                  <a:lnTo>
                    <a:pt x="602" y="67"/>
                  </a:lnTo>
                  <a:lnTo>
                    <a:pt x="601" y="68"/>
                  </a:lnTo>
                  <a:lnTo>
                    <a:pt x="600" y="70"/>
                  </a:lnTo>
                  <a:lnTo>
                    <a:pt x="601" y="71"/>
                  </a:lnTo>
                  <a:lnTo>
                    <a:pt x="600" y="74"/>
                  </a:lnTo>
                  <a:lnTo>
                    <a:pt x="598" y="73"/>
                  </a:lnTo>
                  <a:lnTo>
                    <a:pt x="598" y="74"/>
                  </a:lnTo>
                  <a:lnTo>
                    <a:pt x="600" y="75"/>
                  </a:lnTo>
                  <a:lnTo>
                    <a:pt x="601" y="76"/>
                  </a:lnTo>
                  <a:lnTo>
                    <a:pt x="601" y="77"/>
                  </a:lnTo>
                  <a:lnTo>
                    <a:pt x="600" y="79"/>
                  </a:lnTo>
                  <a:lnTo>
                    <a:pt x="599" y="80"/>
                  </a:lnTo>
                  <a:lnTo>
                    <a:pt x="598" y="80"/>
                  </a:lnTo>
                  <a:lnTo>
                    <a:pt x="598" y="79"/>
                  </a:lnTo>
                  <a:lnTo>
                    <a:pt x="597" y="77"/>
                  </a:lnTo>
                  <a:lnTo>
                    <a:pt x="596" y="76"/>
                  </a:lnTo>
                  <a:lnTo>
                    <a:pt x="595" y="76"/>
                  </a:lnTo>
                  <a:lnTo>
                    <a:pt x="595" y="77"/>
                  </a:lnTo>
                  <a:lnTo>
                    <a:pt x="594" y="79"/>
                  </a:lnTo>
                  <a:lnTo>
                    <a:pt x="592" y="80"/>
                  </a:lnTo>
                  <a:lnTo>
                    <a:pt x="591" y="79"/>
                  </a:lnTo>
                  <a:lnTo>
                    <a:pt x="590" y="79"/>
                  </a:lnTo>
                  <a:lnTo>
                    <a:pt x="591" y="80"/>
                  </a:lnTo>
                  <a:lnTo>
                    <a:pt x="592" y="80"/>
                  </a:lnTo>
                  <a:lnTo>
                    <a:pt x="591" y="81"/>
                  </a:lnTo>
                  <a:lnTo>
                    <a:pt x="591" y="82"/>
                  </a:lnTo>
                  <a:lnTo>
                    <a:pt x="591" y="83"/>
                  </a:lnTo>
                  <a:lnTo>
                    <a:pt x="592" y="82"/>
                  </a:lnTo>
                  <a:lnTo>
                    <a:pt x="592" y="81"/>
                  </a:lnTo>
                  <a:lnTo>
                    <a:pt x="593" y="80"/>
                  </a:lnTo>
                  <a:lnTo>
                    <a:pt x="594" y="79"/>
                  </a:lnTo>
                  <a:lnTo>
                    <a:pt x="595" y="79"/>
                  </a:lnTo>
                  <a:lnTo>
                    <a:pt x="595" y="78"/>
                  </a:lnTo>
                  <a:lnTo>
                    <a:pt x="596" y="77"/>
                  </a:lnTo>
                  <a:lnTo>
                    <a:pt x="597" y="78"/>
                  </a:lnTo>
                  <a:lnTo>
                    <a:pt x="598" y="80"/>
                  </a:lnTo>
                  <a:lnTo>
                    <a:pt x="598" y="81"/>
                  </a:lnTo>
                  <a:lnTo>
                    <a:pt x="599" y="81"/>
                  </a:lnTo>
                  <a:lnTo>
                    <a:pt x="600" y="81"/>
                  </a:lnTo>
                  <a:lnTo>
                    <a:pt x="600" y="82"/>
                  </a:lnTo>
                  <a:lnTo>
                    <a:pt x="599" y="83"/>
                  </a:lnTo>
                  <a:lnTo>
                    <a:pt x="598" y="83"/>
                  </a:lnTo>
                  <a:lnTo>
                    <a:pt x="597" y="84"/>
                  </a:lnTo>
                  <a:lnTo>
                    <a:pt x="595" y="84"/>
                  </a:lnTo>
                  <a:lnTo>
                    <a:pt x="594" y="84"/>
                  </a:lnTo>
                  <a:lnTo>
                    <a:pt x="594" y="86"/>
                  </a:lnTo>
                  <a:lnTo>
                    <a:pt x="593" y="86"/>
                  </a:lnTo>
                  <a:lnTo>
                    <a:pt x="592" y="84"/>
                  </a:lnTo>
                  <a:lnTo>
                    <a:pt x="591" y="84"/>
                  </a:lnTo>
                  <a:lnTo>
                    <a:pt x="590" y="85"/>
                  </a:lnTo>
                  <a:lnTo>
                    <a:pt x="590" y="86"/>
                  </a:lnTo>
                  <a:lnTo>
                    <a:pt x="588" y="87"/>
                  </a:lnTo>
                  <a:lnTo>
                    <a:pt x="589" y="87"/>
                  </a:lnTo>
                  <a:lnTo>
                    <a:pt x="589" y="88"/>
                  </a:lnTo>
                  <a:lnTo>
                    <a:pt x="590" y="87"/>
                  </a:lnTo>
                  <a:lnTo>
                    <a:pt x="591" y="86"/>
                  </a:lnTo>
                  <a:lnTo>
                    <a:pt x="591" y="85"/>
                  </a:lnTo>
                  <a:lnTo>
                    <a:pt x="593" y="86"/>
                  </a:lnTo>
                  <a:lnTo>
                    <a:pt x="594" y="86"/>
                  </a:lnTo>
                  <a:lnTo>
                    <a:pt x="595" y="86"/>
                  </a:lnTo>
                  <a:lnTo>
                    <a:pt x="595" y="85"/>
                  </a:lnTo>
                  <a:lnTo>
                    <a:pt x="597" y="85"/>
                  </a:lnTo>
                  <a:lnTo>
                    <a:pt x="598" y="84"/>
                  </a:lnTo>
                  <a:lnTo>
                    <a:pt x="600" y="84"/>
                  </a:lnTo>
                  <a:lnTo>
                    <a:pt x="600" y="83"/>
                  </a:lnTo>
                  <a:lnTo>
                    <a:pt x="601" y="82"/>
                  </a:lnTo>
                  <a:lnTo>
                    <a:pt x="601" y="81"/>
                  </a:lnTo>
                  <a:lnTo>
                    <a:pt x="602" y="81"/>
                  </a:lnTo>
                  <a:lnTo>
                    <a:pt x="601" y="83"/>
                  </a:lnTo>
                  <a:lnTo>
                    <a:pt x="602" y="84"/>
                  </a:lnTo>
                  <a:lnTo>
                    <a:pt x="603" y="84"/>
                  </a:lnTo>
                  <a:lnTo>
                    <a:pt x="604" y="85"/>
                  </a:lnTo>
                  <a:lnTo>
                    <a:pt x="605" y="86"/>
                  </a:lnTo>
                  <a:lnTo>
                    <a:pt x="605" y="85"/>
                  </a:lnTo>
                  <a:lnTo>
                    <a:pt x="603" y="83"/>
                  </a:lnTo>
                  <a:lnTo>
                    <a:pt x="603" y="82"/>
                  </a:lnTo>
                  <a:lnTo>
                    <a:pt x="603" y="81"/>
                  </a:lnTo>
                  <a:lnTo>
                    <a:pt x="605" y="79"/>
                  </a:lnTo>
                  <a:lnTo>
                    <a:pt x="605" y="78"/>
                  </a:lnTo>
                  <a:lnTo>
                    <a:pt x="605" y="76"/>
                  </a:lnTo>
                  <a:lnTo>
                    <a:pt x="607" y="76"/>
                  </a:lnTo>
                  <a:lnTo>
                    <a:pt x="606" y="76"/>
                  </a:lnTo>
                  <a:lnTo>
                    <a:pt x="607" y="76"/>
                  </a:lnTo>
                  <a:lnTo>
                    <a:pt x="608" y="75"/>
                  </a:lnTo>
                  <a:lnTo>
                    <a:pt x="608" y="74"/>
                  </a:lnTo>
                  <a:lnTo>
                    <a:pt x="609" y="72"/>
                  </a:lnTo>
                  <a:lnTo>
                    <a:pt x="610" y="72"/>
                  </a:lnTo>
                  <a:lnTo>
                    <a:pt x="611" y="72"/>
                  </a:lnTo>
                  <a:lnTo>
                    <a:pt x="611" y="71"/>
                  </a:lnTo>
                  <a:lnTo>
                    <a:pt x="611" y="72"/>
                  </a:lnTo>
                  <a:lnTo>
                    <a:pt x="612" y="73"/>
                  </a:lnTo>
                  <a:lnTo>
                    <a:pt x="612" y="74"/>
                  </a:lnTo>
                  <a:lnTo>
                    <a:pt x="611" y="77"/>
                  </a:lnTo>
                  <a:lnTo>
                    <a:pt x="611" y="78"/>
                  </a:lnTo>
                  <a:lnTo>
                    <a:pt x="610" y="79"/>
                  </a:lnTo>
                  <a:lnTo>
                    <a:pt x="609" y="80"/>
                  </a:lnTo>
                  <a:lnTo>
                    <a:pt x="610" y="81"/>
                  </a:lnTo>
                  <a:lnTo>
                    <a:pt x="611" y="83"/>
                  </a:lnTo>
                  <a:lnTo>
                    <a:pt x="612" y="83"/>
                  </a:lnTo>
                  <a:lnTo>
                    <a:pt x="612" y="84"/>
                  </a:lnTo>
                  <a:lnTo>
                    <a:pt x="613" y="83"/>
                  </a:lnTo>
                  <a:lnTo>
                    <a:pt x="612" y="82"/>
                  </a:lnTo>
                  <a:lnTo>
                    <a:pt x="611" y="81"/>
                  </a:lnTo>
                  <a:lnTo>
                    <a:pt x="610" y="80"/>
                  </a:lnTo>
                  <a:lnTo>
                    <a:pt x="610" y="79"/>
                  </a:lnTo>
                  <a:lnTo>
                    <a:pt x="611" y="78"/>
                  </a:lnTo>
                  <a:lnTo>
                    <a:pt x="612" y="78"/>
                  </a:lnTo>
                  <a:lnTo>
                    <a:pt x="612" y="76"/>
                  </a:lnTo>
                  <a:lnTo>
                    <a:pt x="612" y="75"/>
                  </a:lnTo>
                  <a:lnTo>
                    <a:pt x="613" y="74"/>
                  </a:lnTo>
                  <a:lnTo>
                    <a:pt x="614" y="73"/>
                  </a:lnTo>
                  <a:lnTo>
                    <a:pt x="615" y="71"/>
                  </a:lnTo>
                  <a:lnTo>
                    <a:pt x="616" y="72"/>
                  </a:lnTo>
                  <a:lnTo>
                    <a:pt x="616" y="73"/>
                  </a:lnTo>
                  <a:lnTo>
                    <a:pt x="617" y="73"/>
                  </a:lnTo>
                  <a:lnTo>
                    <a:pt x="618" y="73"/>
                  </a:lnTo>
                  <a:lnTo>
                    <a:pt x="619" y="74"/>
                  </a:lnTo>
                  <a:lnTo>
                    <a:pt x="619" y="75"/>
                  </a:lnTo>
                  <a:lnTo>
                    <a:pt x="620" y="74"/>
                  </a:lnTo>
                  <a:lnTo>
                    <a:pt x="621" y="74"/>
                  </a:lnTo>
                  <a:lnTo>
                    <a:pt x="621" y="73"/>
                  </a:lnTo>
                  <a:lnTo>
                    <a:pt x="619" y="73"/>
                  </a:lnTo>
                  <a:lnTo>
                    <a:pt x="618" y="72"/>
                  </a:lnTo>
                  <a:lnTo>
                    <a:pt x="616" y="72"/>
                  </a:lnTo>
                  <a:lnTo>
                    <a:pt x="616" y="71"/>
                  </a:lnTo>
                  <a:lnTo>
                    <a:pt x="618" y="69"/>
                  </a:lnTo>
                  <a:lnTo>
                    <a:pt x="618" y="68"/>
                  </a:lnTo>
                  <a:lnTo>
                    <a:pt x="619" y="68"/>
                  </a:lnTo>
                  <a:lnTo>
                    <a:pt x="619" y="66"/>
                  </a:lnTo>
                  <a:lnTo>
                    <a:pt x="619" y="65"/>
                  </a:lnTo>
                  <a:lnTo>
                    <a:pt x="619" y="64"/>
                  </a:lnTo>
                  <a:lnTo>
                    <a:pt x="619" y="65"/>
                  </a:lnTo>
                  <a:lnTo>
                    <a:pt x="619" y="63"/>
                  </a:lnTo>
                  <a:lnTo>
                    <a:pt x="621" y="62"/>
                  </a:lnTo>
                  <a:lnTo>
                    <a:pt x="622" y="61"/>
                  </a:lnTo>
                  <a:lnTo>
                    <a:pt x="623" y="59"/>
                  </a:lnTo>
                  <a:lnTo>
                    <a:pt x="625" y="60"/>
                  </a:lnTo>
                  <a:lnTo>
                    <a:pt x="625" y="59"/>
                  </a:lnTo>
                  <a:lnTo>
                    <a:pt x="624" y="58"/>
                  </a:lnTo>
                  <a:lnTo>
                    <a:pt x="623" y="57"/>
                  </a:lnTo>
                  <a:lnTo>
                    <a:pt x="622" y="56"/>
                  </a:lnTo>
                  <a:lnTo>
                    <a:pt x="621" y="56"/>
                  </a:lnTo>
                  <a:lnTo>
                    <a:pt x="622" y="56"/>
                  </a:lnTo>
                  <a:lnTo>
                    <a:pt x="622" y="55"/>
                  </a:lnTo>
                  <a:lnTo>
                    <a:pt x="623" y="54"/>
                  </a:lnTo>
                  <a:lnTo>
                    <a:pt x="625" y="53"/>
                  </a:lnTo>
                  <a:lnTo>
                    <a:pt x="626" y="54"/>
                  </a:lnTo>
                  <a:lnTo>
                    <a:pt x="627" y="55"/>
                  </a:lnTo>
                  <a:lnTo>
                    <a:pt x="628" y="54"/>
                  </a:lnTo>
                  <a:lnTo>
                    <a:pt x="629" y="56"/>
                  </a:lnTo>
                  <a:lnTo>
                    <a:pt x="630" y="57"/>
                  </a:lnTo>
                  <a:lnTo>
                    <a:pt x="630" y="58"/>
                  </a:lnTo>
                  <a:lnTo>
                    <a:pt x="630" y="59"/>
                  </a:lnTo>
                  <a:lnTo>
                    <a:pt x="630" y="60"/>
                  </a:lnTo>
                  <a:lnTo>
                    <a:pt x="630" y="59"/>
                  </a:lnTo>
                  <a:lnTo>
                    <a:pt x="631" y="59"/>
                  </a:lnTo>
                  <a:lnTo>
                    <a:pt x="632" y="60"/>
                  </a:lnTo>
                  <a:lnTo>
                    <a:pt x="632" y="61"/>
                  </a:lnTo>
                  <a:lnTo>
                    <a:pt x="631" y="61"/>
                  </a:lnTo>
                  <a:lnTo>
                    <a:pt x="631" y="62"/>
                  </a:lnTo>
                  <a:lnTo>
                    <a:pt x="630" y="63"/>
                  </a:lnTo>
                  <a:lnTo>
                    <a:pt x="631" y="64"/>
                  </a:lnTo>
                  <a:lnTo>
                    <a:pt x="632" y="64"/>
                  </a:lnTo>
                  <a:lnTo>
                    <a:pt x="631" y="66"/>
                  </a:lnTo>
                  <a:lnTo>
                    <a:pt x="631" y="67"/>
                  </a:lnTo>
                  <a:lnTo>
                    <a:pt x="632" y="66"/>
                  </a:lnTo>
                  <a:lnTo>
                    <a:pt x="632" y="65"/>
                  </a:lnTo>
                  <a:lnTo>
                    <a:pt x="632" y="64"/>
                  </a:lnTo>
                  <a:lnTo>
                    <a:pt x="633" y="64"/>
                  </a:lnTo>
                  <a:lnTo>
                    <a:pt x="633" y="70"/>
                  </a:lnTo>
                  <a:lnTo>
                    <a:pt x="633" y="71"/>
                  </a:lnTo>
                  <a:lnTo>
                    <a:pt x="633" y="74"/>
                  </a:lnTo>
                  <a:lnTo>
                    <a:pt x="633" y="75"/>
                  </a:lnTo>
                  <a:lnTo>
                    <a:pt x="632" y="74"/>
                  </a:lnTo>
                  <a:lnTo>
                    <a:pt x="633" y="73"/>
                  </a:lnTo>
                  <a:lnTo>
                    <a:pt x="633" y="72"/>
                  </a:lnTo>
                  <a:lnTo>
                    <a:pt x="632" y="72"/>
                  </a:lnTo>
                  <a:lnTo>
                    <a:pt x="632" y="73"/>
                  </a:lnTo>
                  <a:lnTo>
                    <a:pt x="632" y="74"/>
                  </a:lnTo>
                  <a:lnTo>
                    <a:pt x="631" y="74"/>
                  </a:lnTo>
                  <a:lnTo>
                    <a:pt x="631" y="75"/>
                  </a:lnTo>
                  <a:lnTo>
                    <a:pt x="630" y="75"/>
                  </a:lnTo>
                  <a:lnTo>
                    <a:pt x="630" y="77"/>
                  </a:lnTo>
                  <a:lnTo>
                    <a:pt x="628" y="77"/>
                  </a:lnTo>
                  <a:lnTo>
                    <a:pt x="626" y="78"/>
                  </a:lnTo>
                  <a:lnTo>
                    <a:pt x="625" y="78"/>
                  </a:lnTo>
                  <a:lnTo>
                    <a:pt x="624" y="77"/>
                  </a:lnTo>
                  <a:lnTo>
                    <a:pt x="624" y="78"/>
                  </a:lnTo>
                  <a:lnTo>
                    <a:pt x="623" y="78"/>
                  </a:lnTo>
                  <a:lnTo>
                    <a:pt x="622" y="78"/>
                  </a:lnTo>
                  <a:lnTo>
                    <a:pt x="622" y="79"/>
                  </a:lnTo>
                  <a:lnTo>
                    <a:pt x="621" y="79"/>
                  </a:lnTo>
                  <a:lnTo>
                    <a:pt x="619" y="80"/>
                  </a:lnTo>
                  <a:lnTo>
                    <a:pt x="618" y="81"/>
                  </a:lnTo>
                  <a:lnTo>
                    <a:pt x="618" y="82"/>
                  </a:lnTo>
                  <a:lnTo>
                    <a:pt x="617" y="83"/>
                  </a:lnTo>
                  <a:lnTo>
                    <a:pt x="616" y="83"/>
                  </a:lnTo>
                  <a:lnTo>
                    <a:pt x="616" y="86"/>
                  </a:lnTo>
                  <a:lnTo>
                    <a:pt x="617" y="83"/>
                  </a:lnTo>
                  <a:lnTo>
                    <a:pt x="618" y="83"/>
                  </a:lnTo>
                  <a:lnTo>
                    <a:pt x="620" y="81"/>
                  </a:lnTo>
                  <a:lnTo>
                    <a:pt x="622" y="81"/>
                  </a:lnTo>
                  <a:lnTo>
                    <a:pt x="623" y="81"/>
                  </a:lnTo>
                  <a:lnTo>
                    <a:pt x="624" y="82"/>
                  </a:lnTo>
                  <a:lnTo>
                    <a:pt x="623" y="82"/>
                  </a:lnTo>
                  <a:lnTo>
                    <a:pt x="623" y="83"/>
                  </a:lnTo>
                  <a:lnTo>
                    <a:pt x="624" y="84"/>
                  </a:lnTo>
                  <a:lnTo>
                    <a:pt x="623" y="85"/>
                  </a:lnTo>
                  <a:lnTo>
                    <a:pt x="621" y="86"/>
                  </a:lnTo>
                  <a:lnTo>
                    <a:pt x="621" y="88"/>
                  </a:lnTo>
                  <a:lnTo>
                    <a:pt x="620" y="89"/>
                  </a:lnTo>
                  <a:lnTo>
                    <a:pt x="620" y="90"/>
                  </a:lnTo>
                  <a:lnTo>
                    <a:pt x="620" y="91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3"/>
                  </a:lnTo>
                  <a:lnTo>
                    <a:pt x="616" y="92"/>
                  </a:lnTo>
                  <a:lnTo>
                    <a:pt x="615" y="93"/>
                  </a:lnTo>
                  <a:lnTo>
                    <a:pt x="615" y="94"/>
                  </a:lnTo>
                  <a:lnTo>
                    <a:pt x="615" y="96"/>
                  </a:lnTo>
                  <a:lnTo>
                    <a:pt x="615" y="97"/>
                  </a:lnTo>
                  <a:lnTo>
                    <a:pt x="614" y="97"/>
                  </a:lnTo>
                  <a:lnTo>
                    <a:pt x="614" y="98"/>
                  </a:lnTo>
                  <a:lnTo>
                    <a:pt x="613" y="99"/>
                  </a:lnTo>
                  <a:lnTo>
                    <a:pt x="614" y="99"/>
                  </a:lnTo>
                  <a:lnTo>
                    <a:pt x="614" y="98"/>
                  </a:lnTo>
                  <a:lnTo>
                    <a:pt x="615" y="97"/>
                  </a:lnTo>
                  <a:lnTo>
                    <a:pt x="616" y="96"/>
                  </a:lnTo>
                  <a:lnTo>
                    <a:pt x="615" y="94"/>
                  </a:lnTo>
                  <a:lnTo>
                    <a:pt x="615" y="93"/>
                  </a:lnTo>
                  <a:lnTo>
                    <a:pt x="616" y="93"/>
                  </a:lnTo>
                  <a:lnTo>
                    <a:pt x="617" y="93"/>
                  </a:lnTo>
                  <a:lnTo>
                    <a:pt x="618" y="94"/>
                  </a:lnTo>
                  <a:lnTo>
                    <a:pt x="618" y="95"/>
                  </a:lnTo>
                  <a:lnTo>
                    <a:pt x="619" y="94"/>
                  </a:lnTo>
                  <a:lnTo>
                    <a:pt x="620" y="93"/>
                  </a:lnTo>
                  <a:lnTo>
                    <a:pt x="620" y="91"/>
                  </a:lnTo>
                  <a:lnTo>
                    <a:pt x="620" y="90"/>
                  </a:lnTo>
                  <a:lnTo>
                    <a:pt x="622" y="88"/>
                  </a:lnTo>
                  <a:lnTo>
                    <a:pt x="622" y="86"/>
                  </a:lnTo>
                  <a:lnTo>
                    <a:pt x="623" y="86"/>
                  </a:lnTo>
                  <a:lnTo>
                    <a:pt x="624" y="86"/>
                  </a:lnTo>
                  <a:lnTo>
                    <a:pt x="624" y="84"/>
                  </a:lnTo>
                  <a:lnTo>
                    <a:pt x="624" y="83"/>
                  </a:lnTo>
                  <a:lnTo>
                    <a:pt x="625" y="83"/>
                  </a:lnTo>
                  <a:lnTo>
                    <a:pt x="626" y="83"/>
                  </a:lnTo>
                  <a:lnTo>
                    <a:pt x="627" y="83"/>
                  </a:lnTo>
                  <a:lnTo>
                    <a:pt x="628" y="82"/>
                  </a:lnTo>
                  <a:lnTo>
                    <a:pt x="628" y="83"/>
                  </a:lnTo>
                  <a:lnTo>
                    <a:pt x="630" y="84"/>
                  </a:lnTo>
                  <a:lnTo>
                    <a:pt x="630" y="85"/>
                  </a:lnTo>
                  <a:lnTo>
                    <a:pt x="632" y="86"/>
                  </a:lnTo>
                  <a:lnTo>
                    <a:pt x="632" y="87"/>
                  </a:lnTo>
                  <a:lnTo>
                    <a:pt x="631" y="88"/>
                  </a:lnTo>
                  <a:lnTo>
                    <a:pt x="630" y="91"/>
                  </a:lnTo>
                  <a:lnTo>
                    <a:pt x="630" y="92"/>
                  </a:lnTo>
                  <a:lnTo>
                    <a:pt x="629" y="92"/>
                  </a:lnTo>
                  <a:lnTo>
                    <a:pt x="629" y="93"/>
                  </a:lnTo>
                  <a:lnTo>
                    <a:pt x="628" y="93"/>
                  </a:lnTo>
                  <a:lnTo>
                    <a:pt x="629" y="96"/>
                  </a:lnTo>
                  <a:lnTo>
                    <a:pt x="628" y="97"/>
                  </a:lnTo>
                  <a:lnTo>
                    <a:pt x="627" y="97"/>
                  </a:lnTo>
                  <a:lnTo>
                    <a:pt x="626" y="98"/>
                  </a:lnTo>
                  <a:lnTo>
                    <a:pt x="625" y="99"/>
                  </a:lnTo>
                  <a:lnTo>
                    <a:pt x="626" y="99"/>
                  </a:lnTo>
                  <a:lnTo>
                    <a:pt x="625" y="101"/>
                  </a:lnTo>
                  <a:lnTo>
                    <a:pt x="624" y="101"/>
                  </a:lnTo>
                  <a:lnTo>
                    <a:pt x="625" y="102"/>
                  </a:lnTo>
                  <a:lnTo>
                    <a:pt x="625" y="103"/>
                  </a:lnTo>
                  <a:lnTo>
                    <a:pt x="624" y="103"/>
                  </a:lnTo>
                  <a:lnTo>
                    <a:pt x="624" y="105"/>
                  </a:lnTo>
                  <a:lnTo>
                    <a:pt x="624" y="106"/>
                  </a:lnTo>
                  <a:lnTo>
                    <a:pt x="625" y="107"/>
                  </a:lnTo>
                  <a:lnTo>
                    <a:pt x="624" y="108"/>
                  </a:lnTo>
                  <a:lnTo>
                    <a:pt x="624" y="109"/>
                  </a:lnTo>
                  <a:lnTo>
                    <a:pt x="623" y="110"/>
                  </a:lnTo>
                  <a:lnTo>
                    <a:pt x="623" y="111"/>
                  </a:lnTo>
                  <a:lnTo>
                    <a:pt x="623" y="113"/>
                  </a:lnTo>
                  <a:lnTo>
                    <a:pt x="622" y="114"/>
                  </a:lnTo>
                  <a:lnTo>
                    <a:pt x="622" y="115"/>
                  </a:lnTo>
                  <a:lnTo>
                    <a:pt x="621" y="116"/>
                  </a:lnTo>
                  <a:lnTo>
                    <a:pt x="620" y="117"/>
                  </a:lnTo>
                  <a:lnTo>
                    <a:pt x="620" y="118"/>
                  </a:lnTo>
                  <a:lnTo>
                    <a:pt x="621" y="117"/>
                  </a:lnTo>
                  <a:lnTo>
                    <a:pt x="621" y="118"/>
                  </a:lnTo>
                  <a:lnTo>
                    <a:pt x="620" y="122"/>
                  </a:lnTo>
                  <a:lnTo>
                    <a:pt x="619" y="123"/>
                  </a:lnTo>
                  <a:lnTo>
                    <a:pt x="620" y="124"/>
                  </a:lnTo>
                  <a:lnTo>
                    <a:pt x="620" y="126"/>
                  </a:lnTo>
                  <a:lnTo>
                    <a:pt x="621" y="126"/>
                  </a:lnTo>
                  <a:lnTo>
                    <a:pt x="623" y="128"/>
                  </a:lnTo>
                  <a:lnTo>
                    <a:pt x="624" y="130"/>
                  </a:lnTo>
                  <a:lnTo>
                    <a:pt x="626" y="131"/>
                  </a:lnTo>
                  <a:lnTo>
                    <a:pt x="626" y="130"/>
                  </a:lnTo>
                  <a:lnTo>
                    <a:pt x="627" y="131"/>
                  </a:lnTo>
                  <a:lnTo>
                    <a:pt x="628" y="130"/>
                  </a:lnTo>
                  <a:lnTo>
                    <a:pt x="628" y="131"/>
                  </a:lnTo>
                  <a:lnTo>
                    <a:pt x="629" y="130"/>
                  </a:lnTo>
                  <a:lnTo>
                    <a:pt x="630" y="130"/>
                  </a:lnTo>
                  <a:lnTo>
                    <a:pt x="632" y="129"/>
                  </a:lnTo>
                  <a:lnTo>
                    <a:pt x="635" y="128"/>
                  </a:lnTo>
                  <a:lnTo>
                    <a:pt x="636" y="128"/>
                  </a:lnTo>
                  <a:lnTo>
                    <a:pt x="637" y="128"/>
                  </a:lnTo>
                  <a:lnTo>
                    <a:pt x="636" y="127"/>
                  </a:lnTo>
                  <a:lnTo>
                    <a:pt x="637" y="126"/>
                  </a:lnTo>
                  <a:lnTo>
                    <a:pt x="637" y="125"/>
                  </a:lnTo>
                  <a:lnTo>
                    <a:pt x="636" y="123"/>
                  </a:lnTo>
                  <a:lnTo>
                    <a:pt x="636" y="122"/>
                  </a:lnTo>
                  <a:lnTo>
                    <a:pt x="639" y="121"/>
                  </a:lnTo>
                  <a:lnTo>
                    <a:pt x="640" y="120"/>
                  </a:lnTo>
                  <a:lnTo>
                    <a:pt x="641" y="120"/>
                  </a:lnTo>
                  <a:lnTo>
                    <a:pt x="643" y="119"/>
                  </a:lnTo>
                  <a:lnTo>
                    <a:pt x="644" y="119"/>
                  </a:lnTo>
                  <a:lnTo>
                    <a:pt x="645" y="119"/>
                  </a:lnTo>
                  <a:lnTo>
                    <a:pt x="645" y="118"/>
                  </a:lnTo>
                  <a:lnTo>
                    <a:pt x="645" y="117"/>
                  </a:lnTo>
                  <a:lnTo>
                    <a:pt x="645" y="116"/>
                  </a:lnTo>
                  <a:lnTo>
                    <a:pt x="644" y="114"/>
                  </a:lnTo>
                  <a:lnTo>
                    <a:pt x="643" y="114"/>
                  </a:lnTo>
                  <a:lnTo>
                    <a:pt x="642" y="113"/>
                  </a:lnTo>
                  <a:lnTo>
                    <a:pt x="642" y="110"/>
                  </a:lnTo>
                  <a:lnTo>
                    <a:pt x="641" y="109"/>
                  </a:lnTo>
                  <a:lnTo>
                    <a:pt x="640" y="109"/>
                  </a:lnTo>
                  <a:lnTo>
                    <a:pt x="640" y="107"/>
                  </a:lnTo>
                  <a:lnTo>
                    <a:pt x="640" y="106"/>
                  </a:lnTo>
                  <a:lnTo>
                    <a:pt x="640" y="105"/>
                  </a:lnTo>
                  <a:lnTo>
                    <a:pt x="640" y="104"/>
                  </a:lnTo>
                  <a:lnTo>
                    <a:pt x="640" y="102"/>
                  </a:lnTo>
                  <a:lnTo>
                    <a:pt x="641" y="102"/>
                  </a:lnTo>
                  <a:lnTo>
                    <a:pt x="640" y="101"/>
                  </a:lnTo>
                  <a:lnTo>
                    <a:pt x="642" y="98"/>
                  </a:lnTo>
                  <a:lnTo>
                    <a:pt x="643" y="97"/>
                  </a:lnTo>
                  <a:lnTo>
                    <a:pt x="643" y="96"/>
                  </a:lnTo>
                  <a:lnTo>
                    <a:pt x="645" y="95"/>
                  </a:lnTo>
                  <a:lnTo>
                    <a:pt x="646" y="95"/>
                  </a:lnTo>
                  <a:lnTo>
                    <a:pt x="646" y="94"/>
                  </a:lnTo>
                  <a:lnTo>
                    <a:pt x="648" y="93"/>
                  </a:lnTo>
                  <a:lnTo>
                    <a:pt x="649" y="93"/>
                  </a:lnTo>
                  <a:lnTo>
                    <a:pt x="650" y="91"/>
                  </a:lnTo>
                  <a:lnTo>
                    <a:pt x="650" y="90"/>
                  </a:lnTo>
                  <a:lnTo>
                    <a:pt x="650" y="91"/>
                  </a:lnTo>
                  <a:lnTo>
                    <a:pt x="651" y="91"/>
                  </a:lnTo>
                  <a:lnTo>
                    <a:pt x="652" y="91"/>
                  </a:lnTo>
                  <a:lnTo>
                    <a:pt x="653" y="93"/>
                  </a:lnTo>
                  <a:lnTo>
                    <a:pt x="653" y="94"/>
                  </a:lnTo>
                  <a:lnTo>
                    <a:pt x="652" y="94"/>
                  </a:lnTo>
                  <a:lnTo>
                    <a:pt x="650" y="95"/>
                  </a:lnTo>
                  <a:lnTo>
                    <a:pt x="651" y="97"/>
                  </a:lnTo>
                  <a:lnTo>
                    <a:pt x="653" y="98"/>
                  </a:lnTo>
                  <a:lnTo>
                    <a:pt x="654" y="98"/>
                  </a:lnTo>
                  <a:lnTo>
                    <a:pt x="654" y="97"/>
                  </a:lnTo>
                  <a:lnTo>
                    <a:pt x="653" y="96"/>
                  </a:lnTo>
                  <a:lnTo>
                    <a:pt x="654" y="96"/>
                  </a:lnTo>
                  <a:lnTo>
                    <a:pt x="655" y="94"/>
                  </a:lnTo>
                  <a:lnTo>
                    <a:pt x="654" y="95"/>
                  </a:lnTo>
                  <a:lnTo>
                    <a:pt x="653" y="95"/>
                  </a:lnTo>
                  <a:lnTo>
                    <a:pt x="653" y="94"/>
                  </a:lnTo>
                  <a:lnTo>
                    <a:pt x="654" y="93"/>
                  </a:lnTo>
                  <a:lnTo>
                    <a:pt x="653" y="92"/>
                  </a:lnTo>
                  <a:lnTo>
                    <a:pt x="654" y="91"/>
                  </a:lnTo>
                  <a:lnTo>
                    <a:pt x="654" y="90"/>
                  </a:lnTo>
                  <a:lnTo>
                    <a:pt x="654" y="89"/>
                  </a:lnTo>
                  <a:lnTo>
                    <a:pt x="655" y="87"/>
                  </a:lnTo>
                  <a:lnTo>
                    <a:pt x="656" y="87"/>
                  </a:lnTo>
                  <a:lnTo>
                    <a:pt x="656" y="86"/>
                  </a:lnTo>
                  <a:lnTo>
                    <a:pt x="657" y="85"/>
                  </a:lnTo>
                  <a:lnTo>
                    <a:pt x="657" y="84"/>
                  </a:lnTo>
                  <a:lnTo>
                    <a:pt x="658" y="84"/>
                  </a:lnTo>
                  <a:lnTo>
                    <a:pt x="658" y="83"/>
                  </a:lnTo>
                  <a:lnTo>
                    <a:pt x="659" y="83"/>
                  </a:lnTo>
                  <a:lnTo>
                    <a:pt x="660" y="83"/>
                  </a:lnTo>
                  <a:lnTo>
                    <a:pt x="660" y="84"/>
                  </a:lnTo>
                  <a:lnTo>
                    <a:pt x="660" y="85"/>
                  </a:lnTo>
                  <a:lnTo>
                    <a:pt x="661" y="86"/>
                  </a:lnTo>
                  <a:lnTo>
                    <a:pt x="661" y="87"/>
                  </a:lnTo>
                  <a:lnTo>
                    <a:pt x="660" y="88"/>
                  </a:lnTo>
                  <a:lnTo>
                    <a:pt x="661" y="89"/>
                  </a:lnTo>
                  <a:lnTo>
                    <a:pt x="661" y="90"/>
                  </a:lnTo>
                  <a:lnTo>
                    <a:pt x="662" y="90"/>
                  </a:lnTo>
                  <a:lnTo>
                    <a:pt x="662" y="91"/>
                  </a:lnTo>
                  <a:lnTo>
                    <a:pt x="661" y="91"/>
                  </a:lnTo>
                  <a:lnTo>
                    <a:pt x="659" y="93"/>
                  </a:lnTo>
                  <a:lnTo>
                    <a:pt x="660" y="93"/>
                  </a:lnTo>
                  <a:lnTo>
                    <a:pt x="661" y="92"/>
                  </a:lnTo>
                  <a:lnTo>
                    <a:pt x="662" y="92"/>
                  </a:lnTo>
                  <a:lnTo>
                    <a:pt x="662" y="91"/>
                  </a:lnTo>
                  <a:lnTo>
                    <a:pt x="663" y="91"/>
                  </a:lnTo>
                  <a:lnTo>
                    <a:pt x="663" y="92"/>
                  </a:lnTo>
                  <a:lnTo>
                    <a:pt x="662" y="93"/>
                  </a:lnTo>
                  <a:lnTo>
                    <a:pt x="662" y="95"/>
                  </a:lnTo>
                  <a:lnTo>
                    <a:pt x="662" y="97"/>
                  </a:lnTo>
                  <a:lnTo>
                    <a:pt x="663" y="97"/>
                  </a:lnTo>
                  <a:lnTo>
                    <a:pt x="664" y="97"/>
                  </a:lnTo>
                  <a:lnTo>
                    <a:pt x="665" y="98"/>
                  </a:lnTo>
                  <a:lnTo>
                    <a:pt x="666" y="99"/>
                  </a:lnTo>
                  <a:lnTo>
                    <a:pt x="667" y="98"/>
                  </a:lnTo>
                  <a:lnTo>
                    <a:pt x="666" y="98"/>
                  </a:lnTo>
                  <a:lnTo>
                    <a:pt x="665" y="97"/>
                  </a:lnTo>
                  <a:lnTo>
                    <a:pt x="664" y="96"/>
                  </a:lnTo>
                  <a:lnTo>
                    <a:pt x="663" y="97"/>
                  </a:lnTo>
                  <a:lnTo>
                    <a:pt x="663" y="96"/>
                  </a:lnTo>
                  <a:lnTo>
                    <a:pt x="662" y="95"/>
                  </a:lnTo>
                  <a:lnTo>
                    <a:pt x="662" y="94"/>
                  </a:lnTo>
                  <a:lnTo>
                    <a:pt x="663" y="92"/>
                  </a:lnTo>
                  <a:lnTo>
                    <a:pt x="663" y="87"/>
                  </a:lnTo>
                  <a:lnTo>
                    <a:pt x="663" y="86"/>
                  </a:lnTo>
                  <a:lnTo>
                    <a:pt x="662" y="82"/>
                  </a:lnTo>
                  <a:lnTo>
                    <a:pt x="663" y="82"/>
                  </a:lnTo>
                  <a:lnTo>
                    <a:pt x="663" y="81"/>
                  </a:lnTo>
                  <a:lnTo>
                    <a:pt x="663" y="82"/>
                  </a:lnTo>
                  <a:lnTo>
                    <a:pt x="664" y="81"/>
                  </a:lnTo>
                  <a:lnTo>
                    <a:pt x="663" y="80"/>
                  </a:lnTo>
                  <a:lnTo>
                    <a:pt x="664" y="80"/>
                  </a:lnTo>
                  <a:lnTo>
                    <a:pt x="664" y="79"/>
                  </a:lnTo>
                  <a:lnTo>
                    <a:pt x="665" y="79"/>
                  </a:lnTo>
                  <a:lnTo>
                    <a:pt x="665" y="78"/>
                  </a:lnTo>
                  <a:lnTo>
                    <a:pt x="667" y="75"/>
                  </a:lnTo>
                  <a:lnTo>
                    <a:pt x="667" y="73"/>
                  </a:lnTo>
                  <a:lnTo>
                    <a:pt x="666" y="69"/>
                  </a:lnTo>
                  <a:lnTo>
                    <a:pt x="667" y="68"/>
                  </a:lnTo>
                  <a:lnTo>
                    <a:pt x="667" y="66"/>
                  </a:lnTo>
                  <a:lnTo>
                    <a:pt x="668" y="66"/>
                  </a:lnTo>
                  <a:lnTo>
                    <a:pt x="669" y="67"/>
                  </a:lnTo>
                  <a:lnTo>
                    <a:pt x="669" y="68"/>
                  </a:lnTo>
                  <a:lnTo>
                    <a:pt x="668" y="69"/>
                  </a:lnTo>
                  <a:lnTo>
                    <a:pt x="669" y="69"/>
                  </a:lnTo>
                  <a:lnTo>
                    <a:pt x="668" y="70"/>
                  </a:lnTo>
                  <a:lnTo>
                    <a:pt x="669" y="71"/>
                  </a:lnTo>
                  <a:lnTo>
                    <a:pt x="668" y="72"/>
                  </a:lnTo>
                  <a:lnTo>
                    <a:pt x="668" y="75"/>
                  </a:lnTo>
                  <a:lnTo>
                    <a:pt x="667" y="76"/>
                  </a:lnTo>
                  <a:lnTo>
                    <a:pt x="667" y="77"/>
                  </a:lnTo>
                  <a:lnTo>
                    <a:pt x="667" y="78"/>
                  </a:lnTo>
                  <a:lnTo>
                    <a:pt x="668" y="82"/>
                  </a:lnTo>
                  <a:lnTo>
                    <a:pt x="668" y="83"/>
                  </a:lnTo>
                  <a:lnTo>
                    <a:pt x="667" y="84"/>
                  </a:lnTo>
                  <a:lnTo>
                    <a:pt x="667" y="85"/>
                  </a:lnTo>
                  <a:lnTo>
                    <a:pt x="668" y="86"/>
                  </a:lnTo>
                  <a:lnTo>
                    <a:pt x="670" y="86"/>
                  </a:lnTo>
                  <a:lnTo>
                    <a:pt x="672" y="86"/>
                  </a:lnTo>
                  <a:lnTo>
                    <a:pt x="673" y="85"/>
                  </a:lnTo>
                  <a:lnTo>
                    <a:pt x="673" y="84"/>
                  </a:lnTo>
                  <a:lnTo>
                    <a:pt x="673" y="82"/>
                  </a:lnTo>
                  <a:lnTo>
                    <a:pt x="672" y="81"/>
                  </a:lnTo>
                  <a:lnTo>
                    <a:pt x="671" y="80"/>
                  </a:lnTo>
                  <a:lnTo>
                    <a:pt x="671" y="79"/>
                  </a:lnTo>
                  <a:lnTo>
                    <a:pt x="672" y="79"/>
                  </a:lnTo>
                  <a:lnTo>
                    <a:pt x="673" y="77"/>
                  </a:lnTo>
                  <a:lnTo>
                    <a:pt x="674" y="77"/>
                  </a:lnTo>
                  <a:lnTo>
                    <a:pt x="674" y="78"/>
                  </a:lnTo>
                  <a:lnTo>
                    <a:pt x="674" y="79"/>
                  </a:lnTo>
                  <a:lnTo>
                    <a:pt x="674" y="80"/>
                  </a:lnTo>
                  <a:lnTo>
                    <a:pt x="674" y="81"/>
                  </a:lnTo>
                  <a:lnTo>
                    <a:pt x="673" y="81"/>
                  </a:lnTo>
                  <a:lnTo>
                    <a:pt x="673" y="82"/>
                  </a:lnTo>
                  <a:lnTo>
                    <a:pt x="674" y="82"/>
                  </a:lnTo>
                  <a:lnTo>
                    <a:pt x="674" y="83"/>
                  </a:lnTo>
                  <a:lnTo>
                    <a:pt x="674" y="84"/>
                  </a:lnTo>
                  <a:lnTo>
                    <a:pt x="674" y="87"/>
                  </a:lnTo>
                  <a:lnTo>
                    <a:pt x="676" y="87"/>
                  </a:lnTo>
                  <a:lnTo>
                    <a:pt x="676" y="88"/>
                  </a:lnTo>
                  <a:lnTo>
                    <a:pt x="677" y="88"/>
                  </a:lnTo>
                  <a:lnTo>
                    <a:pt x="678" y="88"/>
                  </a:lnTo>
                  <a:lnTo>
                    <a:pt x="678" y="89"/>
                  </a:lnTo>
                  <a:lnTo>
                    <a:pt x="682" y="89"/>
                  </a:lnTo>
                  <a:lnTo>
                    <a:pt x="683" y="88"/>
                  </a:lnTo>
                  <a:lnTo>
                    <a:pt x="684" y="88"/>
                  </a:lnTo>
                  <a:lnTo>
                    <a:pt x="685" y="88"/>
                  </a:lnTo>
                  <a:lnTo>
                    <a:pt x="686" y="90"/>
                  </a:lnTo>
                  <a:lnTo>
                    <a:pt x="686" y="91"/>
                  </a:lnTo>
                  <a:lnTo>
                    <a:pt x="685" y="91"/>
                  </a:lnTo>
                  <a:lnTo>
                    <a:pt x="685" y="92"/>
                  </a:lnTo>
                  <a:lnTo>
                    <a:pt x="686" y="92"/>
                  </a:lnTo>
                  <a:lnTo>
                    <a:pt x="686" y="91"/>
                  </a:lnTo>
                  <a:lnTo>
                    <a:pt x="687" y="91"/>
                  </a:lnTo>
                  <a:lnTo>
                    <a:pt x="687" y="92"/>
                  </a:lnTo>
                  <a:lnTo>
                    <a:pt x="688" y="92"/>
                  </a:lnTo>
                  <a:lnTo>
                    <a:pt x="688" y="93"/>
                  </a:lnTo>
                  <a:lnTo>
                    <a:pt x="688" y="94"/>
                  </a:lnTo>
                  <a:lnTo>
                    <a:pt x="687" y="94"/>
                  </a:lnTo>
                  <a:lnTo>
                    <a:pt x="686" y="94"/>
                  </a:lnTo>
                  <a:lnTo>
                    <a:pt x="685" y="94"/>
                  </a:lnTo>
                  <a:lnTo>
                    <a:pt x="684" y="95"/>
                  </a:lnTo>
                  <a:lnTo>
                    <a:pt x="683" y="95"/>
                  </a:lnTo>
                  <a:lnTo>
                    <a:pt x="683" y="96"/>
                  </a:lnTo>
                  <a:lnTo>
                    <a:pt x="684" y="97"/>
                  </a:lnTo>
                  <a:lnTo>
                    <a:pt x="684" y="98"/>
                  </a:lnTo>
                  <a:lnTo>
                    <a:pt x="686" y="98"/>
                  </a:lnTo>
                  <a:lnTo>
                    <a:pt x="687" y="97"/>
                  </a:lnTo>
                  <a:lnTo>
                    <a:pt x="688" y="97"/>
                  </a:lnTo>
                  <a:lnTo>
                    <a:pt x="689" y="97"/>
                  </a:lnTo>
                  <a:lnTo>
                    <a:pt x="690" y="96"/>
                  </a:lnTo>
                  <a:lnTo>
                    <a:pt x="692" y="95"/>
                  </a:lnTo>
                  <a:lnTo>
                    <a:pt x="692" y="93"/>
                  </a:lnTo>
                  <a:lnTo>
                    <a:pt x="692" y="91"/>
                  </a:lnTo>
                  <a:lnTo>
                    <a:pt x="691" y="90"/>
                  </a:lnTo>
                  <a:lnTo>
                    <a:pt x="692" y="89"/>
                  </a:lnTo>
                  <a:lnTo>
                    <a:pt x="692" y="88"/>
                  </a:lnTo>
                  <a:lnTo>
                    <a:pt x="694" y="88"/>
                  </a:lnTo>
                  <a:lnTo>
                    <a:pt x="694" y="87"/>
                  </a:lnTo>
                  <a:lnTo>
                    <a:pt x="695" y="88"/>
                  </a:lnTo>
                  <a:lnTo>
                    <a:pt x="696" y="89"/>
                  </a:lnTo>
                  <a:lnTo>
                    <a:pt x="695" y="89"/>
                  </a:lnTo>
                  <a:lnTo>
                    <a:pt x="694" y="89"/>
                  </a:lnTo>
                  <a:lnTo>
                    <a:pt x="693" y="89"/>
                  </a:lnTo>
                  <a:lnTo>
                    <a:pt x="692" y="91"/>
                  </a:lnTo>
                  <a:lnTo>
                    <a:pt x="693" y="92"/>
                  </a:lnTo>
                  <a:lnTo>
                    <a:pt x="694" y="93"/>
                  </a:lnTo>
                  <a:lnTo>
                    <a:pt x="695" y="93"/>
                  </a:lnTo>
                  <a:lnTo>
                    <a:pt x="694" y="93"/>
                  </a:lnTo>
                  <a:lnTo>
                    <a:pt x="693" y="91"/>
                  </a:lnTo>
                  <a:lnTo>
                    <a:pt x="694" y="90"/>
                  </a:lnTo>
                  <a:lnTo>
                    <a:pt x="695" y="92"/>
                  </a:lnTo>
                  <a:lnTo>
                    <a:pt x="696" y="93"/>
                  </a:lnTo>
                  <a:lnTo>
                    <a:pt x="697" y="93"/>
                  </a:lnTo>
                  <a:lnTo>
                    <a:pt x="697" y="95"/>
                  </a:lnTo>
                  <a:lnTo>
                    <a:pt x="698" y="96"/>
                  </a:lnTo>
                  <a:lnTo>
                    <a:pt x="698" y="94"/>
                  </a:lnTo>
                  <a:lnTo>
                    <a:pt x="698" y="93"/>
                  </a:lnTo>
                  <a:lnTo>
                    <a:pt x="695" y="92"/>
                  </a:lnTo>
                  <a:lnTo>
                    <a:pt x="695" y="91"/>
                  </a:lnTo>
                  <a:lnTo>
                    <a:pt x="696" y="91"/>
                  </a:lnTo>
                  <a:lnTo>
                    <a:pt x="697" y="91"/>
                  </a:lnTo>
                  <a:lnTo>
                    <a:pt x="698" y="91"/>
                  </a:lnTo>
                  <a:lnTo>
                    <a:pt x="699" y="91"/>
                  </a:lnTo>
                  <a:lnTo>
                    <a:pt x="700" y="91"/>
                  </a:lnTo>
                  <a:lnTo>
                    <a:pt x="701" y="91"/>
                  </a:lnTo>
                  <a:lnTo>
                    <a:pt x="701" y="92"/>
                  </a:lnTo>
                  <a:lnTo>
                    <a:pt x="700" y="92"/>
                  </a:lnTo>
                  <a:lnTo>
                    <a:pt x="700" y="93"/>
                  </a:lnTo>
                  <a:lnTo>
                    <a:pt x="701" y="93"/>
                  </a:lnTo>
                  <a:lnTo>
                    <a:pt x="701" y="92"/>
                  </a:lnTo>
                  <a:lnTo>
                    <a:pt x="701" y="91"/>
                  </a:lnTo>
                  <a:lnTo>
                    <a:pt x="700" y="90"/>
                  </a:lnTo>
                  <a:lnTo>
                    <a:pt x="698" y="90"/>
                  </a:lnTo>
                  <a:lnTo>
                    <a:pt x="698" y="89"/>
                  </a:lnTo>
                  <a:lnTo>
                    <a:pt x="699" y="88"/>
                  </a:lnTo>
                  <a:lnTo>
                    <a:pt x="700" y="88"/>
                  </a:lnTo>
                  <a:lnTo>
                    <a:pt x="700" y="87"/>
                  </a:lnTo>
                  <a:lnTo>
                    <a:pt x="701" y="86"/>
                  </a:lnTo>
                  <a:lnTo>
                    <a:pt x="702" y="87"/>
                  </a:lnTo>
                  <a:lnTo>
                    <a:pt x="701" y="88"/>
                  </a:lnTo>
                  <a:lnTo>
                    <a:pt x="702" y="88"/>
                  </a:lnTo>
                  <a:lnTo>
                    <a:pt x="702" y="87"/>
                  </a:lnTo>
                  <a:lnTo>
                    <a:pt x="702" y="86"/>
                  </a:lnTo>
                  <a:lnTo>
                    <a:pt x="703" y="85"/>
                  </a:lnTo>
                  <a:lnTo>
                    <a:pt x="703" y="84"/>
                  </a:lnTo>
                  <a:lnTo>
                    <a:pt x="704" y="84"/>
                  </a:lnTo>
                  <a:lnTo>
                    <a:pt x="704" y="86"/>
                  </a:lnTo>
                  <a:lnTo>
                    <a:pt x="704" y="84"/>
                  </a:lnTo>
                  <a:lnTo>
                    <a:pt x="705" y="84"/>
                  </a:lnTo>
                  <a:lnTo>
                    <a:pt x="705" y="83"/>
                  </a:lnTo>
                  <a:lnTo>
                    <a:pt x="706" y="83"/>
                  </a:lnTo>
                  <a:lnTo>
                    <a:pt x="705" y="85"/>
                  </a:lnTo>
                  <a:lnTo>
                    <a:pt x="706" y="85"/>
                  </a:lnTo>
                  <a:lnTo>
                    <a:pt x="706" y="84"/>
                  </a:lnTo>
                  <a:lnTo>
                    <a:pt x="707" y="84"/>
                  </a:lnTo>
                  <a:lnTo>
                    <a:pt x="707" y="87"/>
                  </a:lnTo>
                  <a:lnTo>
                    <a:pt x="708" y="86"/>
                  </a:lnTo>
                  <a:lnTo>
                    <a:pt x="707" y="84"/>
                  </a:lnTo>
                  <a:lnTo>
                    <a:pt x="707" y="83"/>
                  </a:lnTo>
                  <a:lnTo>
                    <a:pt x="707" y="82"/>
                  </a:lnTo>
                  <a:lnTo>
                    <a:pt x="709" y="84"/>
                  </a:lnTo>
                  <a:lnTo>
                    <a:pt x="709" y="85"/>
                  </a:lnTo>
                  <a:lnTo>
                    <a:pt x="710" y="84"/>
                  </a:lnTo>
                  <a:lnTo>
                    <a:pt x="709" y="83"/>
                  </a:lnTo>
                  <a:lnTo>
                    <a:pt x="708" y="82"/>
                  </a:lnTo>
                  <a:lnTo>
                    <a:pt x="707" y="81"/>
                  </a:lnTo>
                  <a:lnTo>
                    <a:pt x="708" y="81"/>
                  </a:lnTo>
                  <a:lnTo>
                    <a:pt x="709" y="81"/>
                  </a:lnTo>
                  <a:lnTo>
                    <a:pt x="710" y="81"/>
                  </a:lnTo>
                  <a:lnTo>
                    <a:pt x="710" y="80"/>
                  </a:lnTo>
                  <a:lnTo>
                    <a:pt x="711" y="82"/>
                  </a:lnTo>
                  <a:lnTo>
                    <a:pt x="712" y="82"/>
                  </a:lnTo>
                  <a:lnTo>
                    <a:pt x="711" y="81"/>
                  </a:lnTo>
                  <a:lnTo>
                    <a:pt x="711" y="80"/>
                  </a:lnTo>
                  <a:lnTo>
                    <a:pt x="711" y="79"/>
                  </a:lnTo>
                  <a:lnTo>
                    <a:pt x="712" y="79"/>
                  </a:lnTo>
                  <a:lnTo>
                    <a:pt x="712" y="80"/>
                  </a:lnTo>
                  <a:lnTo>
                    <a:pt x="713" y="80"/>
                  </a:lnTo>
                  <a:lnTo>
                    <a:pt x="713" y="79"/>
                  </a:lnTo>
                  <a:lnTo>
                    <a:pt x="715" y="79"/>
                  </a:lnTo>
                  <a:lnTo>
                    <a:pt x="716" y="79"/>
                  </a:lnTo>
                  <a:lnTo>
                    <a:pt x="717" y="79"/>
                  </a:lnTo>
                  <a:lnTo>
                    <a:pt x="717" y="80"/>
                  </a:lnTo>
                  <a:lnTo>
                    <a:pt x="717" y="81"/>
                  </a:lnTo>
                  <a:lnTo>
                    <a:pt x="716" y="82"/>
                  </a:lnTo>
                  <a:lnTo>
                    <a:pt x="716" y="81"/>
                  </a:lnTo>
                  <a:lnTo>
                    <a:pt x="716" y="80"/>
                  </a:lnTo>
                  <a:lnTo>
                    <a:pt x="715" y="80"/>
                  </a:lnTo>
                  <a:lnTo>
                    <a:pt x="715" y="81"/>
                  </a:lnTo>
                  <a:lnTo>
                    <a:pt x="715" y="82"/>
                  </a:lnTo>
                  <a:lnTo>
                    <a:pt x="714" y="83"/>
                  </a:lnTo>
                  <a:lnTo>
                    <a:pt x="714" y="84"/>
                  </a:lnTo>
                  <a:lnTo>
                    <a:pt x="714" y="85"/>
                  </a:lnTo>
                  <a:lnTo>
                    <a:pt x="714" y="88"/>
                  </a:lnTo>
                  <a:lnTo>
                    <a:pt x="714" y="90"/>
                  </a:lnTo>
                  <a:lnTo>
                    <a:pt x="714" y="91"/>
                  </a:lnTo>
                  <a:lnTo>
                    <a:pt x="713" y="91"/>
                  </a:lnTo>
                  <a:lnTo>
                    <a:pt x="712" y="91"/>
                  </a:lnTo>
                  <a:lnTo>
                    <a:pt x="712" y="90"/>
                  </a:lnTo>
                  <a:lnTo>
                    <a:pt x="712" y="89"/>
                  </a:lnTo>
                  <a:lnTo>
                    <a:pt x="712" y="88"/>
                  </a:lnTo>
                  <a:lnTo>
                    <a:pt x="713" y="86"/>
                  </a:lnTo>
                  <a:lnTo>
                    <a:pt x="713" y="85"/>
                  </a:lnTo>
                  <a:lnTo>
                    <a:pt x="712" y="84"/>
                  </a:lnTo>
                  <a:lnTo>
                    <a:pt x="711" y="84"/>
                  </a:lnTo>
                  <a:lnTo>
                    <a:pt x="712" y="84"/>
                  </a:lnTo>
                  <a:lnTo>
                    <a:pt x="712" y="85"/>
                  </a:lnTo>
                  <a:lnTo>
                    <a:pt x="712" y="86"/>
                  </a:lnTo>
                  <a:lnTo>
                    <a:pt x="711" y="90"/>
                  </a:lnTo>
                  <a:lnTo>
                    <a:pt x="711" y="91"/>
                  </a:lnTo>
                  <a:lnTo>
                    <a:pt x="710" y="91"/>
                  </a:lnTo>
                  <a:lnTo>
                    <a:pt x="709" y="90"/>
                  </a:lnTo>
                  <a:lnTo>
                    <a:pt x="707" y="90"/>
                  </a:lnTo>
                  <a:lnTo>
                    <a:pt x="706" y="89"/>
                  </a:lnTo>
                  <a:lnTo>
                    <a:pt x="705" y="89"/>
                  </a:lnTo>
                  <a:lnTo>
                    <a:pt x="705" y="90"/>
                  </a:lnTo>
                  <a:lnTo>
                    <a:pt x="707" y="90"/>
                  </a:lnTo>
                  <a:lnTo>
                    <a:pt x="709" y="91"/>
                  </a:lnTo>
                  <a:lnTo>
                    <a:pt x="708" y="92"/>
                  </a:lnTo>
                  <a:lnTo>
                    <a:pt x="707" y="92"/>
                  </a:lnTo>
                  <a:lnTo>
                    <a:pt x="705" y="92"/>
                  </a:lnTo>
                  <a:lnTo>
                    <a:pt x="704" y="92"/>
                  </a:lnTo>
                  <a:lnTo>
                    <a:pt x="705" y="93"/>
                  </a:lnTo>
                  <a:lnTo>
                    <a:pt x="706" y="93"/>
                  </a:lnTo>
                  <a:lnTo>
                    <a:pt x="707" y="92"/>
                  </a:lnTo>
                  <a:lnTo>
                    <a:pt x="708" y="93"/>
                  </a:lnTo>
                  <a:lnTo>
                    <a:pt x="707" y="93"/>
                  </a:lnTo>
                  <a:lnTo>
                    <a:pt x="707" y="94"/>
                  </a:lnTo>
                  <a:lnTo>
                    <a:pt x="707" y="95"/>
                  </a:lnTo>
                  <a:lnTo>
                    <a:pt x="705" y="95"/>
                  </a:lnTo>
                  <a:lnTo>
                    <a:pt x="703" y="95"/>
                  </a:lnTo>
                  <a:lnTo>
                    <a:pt x="701" y="96"/>
                  </a:lnTo>
                  <a:lnTo>
                    <a:pt x="702" y="96"/>
                  </a:lnTo>
                  <a:lnTo>
                    <a:pt x="703" y="95"/>
                  </a:lnTo>
                  <a:lnTo>
                    <a:pt x="704" y="95"/>
                  </a:lnTo>
                  <a:lnTo>
                    <a:pt x="706" y="96"/>
                  </a:lnTo>
                  <a:lnTo>
                    <a:pt x="705" y="97"/>
                  </a:lnTo>
                  <a:lnTo>
                    <a:pt x="704" y="96"/>
                  </a:lnTo>
                  <a:lnTo>
                    <a:pt x="704" y="97"/>
                  </a:lnTo>
                  <a:lnTo>
                    <a:pt x="705" y="97"/>
                  </a:lnTo>
                  <a:lnTo>
                    <a:pt x="705" y="98"/>
                  </a:lnTo>
                  <a:lnTo>
                    <a:pt x="705" y="99"/>
                  </a:lnTo>
                  <a:lnTo>
                    <a:pt x="704" y="99"/>
                  </a:lnTo>
                  <a:lnTo>
                    <a:pt x="702" y="100"/>
                  </a:lnTo>
                  <a:lnTo>
                    <a:pt x="701" y="100"/>
                  </a:lnTo>
                  <a:lnTo>
                    <a:pt x="700" y="99"/>
                  </a:lnTo>
                  <a:lnTo>
                    <a:pt x="701" y="102"/>
                  </a:lnTo>
                  <a:lnTo>
                    <a:pt x="701" y="103"/>
                  </a:lnTo>
                  <a:lnTo>
                    <a:pt x="700" y="104"/>
                  </a:lnTo>
                  <a:lnTo>
                    <a:pt x="700" y="106"/>
                  </a:lnTo>
                  <a:lnTo>
                    <a:pt x="702" y="107"/>
                  </a:lnTo>
                  <a:lnTo>
                    <a:pt x="702" y="108"/>
                  </a:lnTo>
                  <a:lnTo>
                    <a:pt x="701" y="109"/>
                  </a:lnTo>
                  <a:lnTo>
                    <a:pt x="701" y="110"/>
                  </a:lnTo>
                  <a:lnTo>
                    <a:pt x="702" y="111"/>
                  </a:lnTo>
                  <a:lnTo>
                    <a:pt x="701" y="111"/>
                  </a:lnTo>
                  <a:lnTo>
                    <a:pt x="700" y="110"/>
                  </a:lnTo>
                  <a:lnTo>
                    <a:pt x="699" y="110"/>
                  </a:lnTo>
                  <a:lnTo>
                    <a:pt x="698" y="110"/>
                  </a:lnTo>
                  <a:lnTo>
                    <a:pt x="698" y="109"/>
                  </a:lnTo>
                  <a:lnTo>
                    <a:pt x="697" y="109"/>
                  </a:lnTo>
                  <a:lnTo>
                    <a:pt x="696" y="109"/>
                  </a:lnTo>
                  <a:lnTo>
                    <a:pt x="696" y="108"/>
                  </a:lnTo>
                  <a:lnTo>
                    <a:pt x="695" y="110"/>
                  </a:lnTo>
                  <a:lnTo>
                    <a:pt x="695" y="111"/>
                  </a:lnTo>
                  <a:lnTo>
                    <a:pt x="695" y="112"/>
                  </a:lnTo>
                  <a:lnTo>
                    <a:pt x="695" y="110"/>
                  </a:lnTo>
                  <a:lnTo>
                    <a:pt x="696" y="110"/>
                  </a:lnTo>
                  <a:lnTo>
                    <a:pt x="697" y="110"/>
                  </a:lnTo>
                  <a:lnTo>
                    <a:pt x="698" y="110"/>
                  </a:lnTo>
                  <a:lnTo>
                    <a:pt x="698" y="111"/>
                  </a:lnTo>
                  <a:lnTo>
                    <a:pt x="699" y="112"/>
                  </a:lnTo>
                  <a:lnTo>
                    <a:pt x="700" y="113"/>
                  </a:lnTo>
                  <a:lnTo>
                    <a:pt x="700" y="114"/>
                  </a:lnTo>
                  <a:lnTo>
                    <a:pt x="701" y="115"/>
                  </a:lnTo>
                  <a:lnTo>
                    <a:pt x="701" y="116"/>
                  </a:lnTo>
                  <a:lnTo>
                    <a:pt x="703" y="117"/>
                  </a:lnTo>
                  <a:lnTo>
                    <a:pt x="702" y="118"/>
                  </a:lnTo>
                  <a:lnTo>
                    <a:pt x="701" y="118"/>
                  </a:lnTo>
                  <a:lnTo>
                    <a:pt x="700" y="118"/>
                  </a:lnTo>
                  <a:lnTo>
                    <a:pt x="698" y="118"/>
                  </a:lnTo>
                  <a:lnTo>
                    <a:pt x="697" y="118"/>
                  </a:lnTo>
                  <a:lnTo>
                    <a:pt x="697" y="119"/>
                  </a:lnTo>
                  <a:lnTo>
                    <a:pt x="698" y="119"/>
                  </a:lnTo>
                  <a:lnTo>
                    <a:pt x="700" y="119"/>
                  </a:lnTo>
                  <a:lnTo>
                    <a:pt x="701" y="119"/>
                  </a:lnTo>
                  <a:lnTo>
                    <a:pt x="703" y="118"/>
                  </a:lnTo>
                  <a:lnTo>
                    <a:pt x="703" y="117"/>
                  </a:lnTo>
                  <a:lnTo>
                    <a:pt x="703" y="116"/>
                  </a:lnTo>
                  <a:lnTo>
                    <a:pt x="702" y="116"/>
                  </a:lnTo>
                  <a:lnTo>
                    <a:pt x="701" y="115"/>
                  </a:lnTo>
                  <a:lnTo>
                    <a:pt x="700" y="114"/>
                  </a:lnTo>
                  <a:lnTo>
                    <a:pt x="700" y="112"/>
                  </a:lnTo>
                  <a:lnTo>
                    <a:pt x="699" y="111"/>
                  </a:lnTo>
                  <a:lnTo>
                    <a:pt x="700" y="111"/>
                  </a:lnTo>
                  <a:lnTo>
                    <a:pt x="702" y="112"/>
                  </a:lnTo>
                  <a:lnTo>
                    <a:pt x="703" y="112"/>
                  </a:lnTo>
                  <a:lnTo>
                    <a:pt x="703" y="111"/>
                  </a:lnTo>
                  <a:lnTo>
                    <a:pt x="704" y="112"/>
                  </a:lnTo>
                  <a:lnTo>
                    <a:pt x="704" y="111"/>
                  </a:lnTo>
                  <a:lnTo>
                    <a:pt x="705" y="111"/>
                  </a:lnTo>
                  <a:lnTo>
                    <a:pt x="706" y="111"/>
                  </a:lnTo>
                  <a:lnTo>
                    <a:pt x="707" y="110"/>
                  </a:lnTo>
                  <a:lnTo>
                    <a:pt x="708" y="110"/>
                  </a:lnTo>
                  <a:lnTo>
                    <a:pt x="709" y="110"/>
                  </a:lnTo>
                  <a:lnTo>
                    <a:pt x="709" y="111"/>
                  </a:lnTo>
                  <a:lnTo>
                    <a:pt x="709" y="112"/>
                  </a:lnTo>
                  <a:lnTo>
                    <a:pt x="710" y="113"/>
                  </a:lnTo>
                  <a:lnTo>
                    <a:pt x="710" y="114"/>
                  </a:lnTo>
                  <a:lnTo>
                    <a:pt x="710" y="115"/>
                  </a:lnTo>
                  <a:lnTo>
                    <a:pt x="709" y="115"/>
                  </a:lnTo>
                  <a:lnTo>
                    <a:pt x="708" y="116"/>
                  </a:lnTo>
                  <a:lnTo>
                    <a:pt x="707" y="116"/>
                  </a:lnTo>
                  <a:lnTo>
                    <a:pt x="710" y="115"/>
                  </a:lnTo>
                  <a:lnTo>
                    <a:pt x="711" y="115"/>
                  </a:lnTo>
                  <a:lnTo>
                    <a:pt x="712" y="115"/>
                  </a:lnTo>
                  <a:lnTo>
                    <a:pt x="713" y="116"/>
                  </a:lnTo>
                  <a:lnTo>
                    <a:pt x="714" y="117"/>
                  </a:lnTo>
                  <a:lnTo>
                    <a:pt x="714" y="118"/>
                  </a:lnTo>
                  <a:lnTo>
                    <a:pt x="714" y="119"/>
                  </a:lnTo>
                  <a:lnTo>
                    <a:pt x="713" y="120"/>
                  </a:lnTo>
                  <a:lnTo>
                    <a:pt x="714" y="120"/>
                  </a:lnTo>
                  <a:lnTo>
                    <a:pt x="714" y="119"/>
                  </a:lnTo>
                  <a:lnTo>
                    <a:pt x="714" y="118"/>
                  </a:lnTo>
                  <a:lnTo>
                    <a:pt x="714" y="117"/>
                  </a:lnTo>
                  <a:lnTo>
                    <a:pt x="715" y="117"/>
                  </a:lnTo>
                  <a:lnTo>
                    <a:pt x="717" y="117"/>
                  </a:lnTo>
                  <a:lnTo>
                    <a:pt x="717" y="118"/>
                  </a:lnTo>
                  <a:lnTo>
                    <a:pt x="717" y="119"/>
                  </a:lnTo>
                  <a:lnTo>
                    <a:pt x="715" y="120"/>
                  </a:lnTo>
                  <a:lnTo>
                    <a:pt x="715" y="121"/>
                  </a:lnTo>
                  <a:lnTo>
                    <a:pt x="715" y="122"/>
                  </a:lnTo>
                  <a:lnTo>
                    <a:pt x="716" y="122"/>
                  </a:lnTo>
                  <a:lnTo>
                    <a:pt x="717" y="121"/>
                  </a:lnTo>
                  <a:lnTo>
                    <a:pt x="719" y="122"/>
                  </a:lnTo>
                  <a:lnTo>
                    <a:pt x="718" y="121"/>
                  </a:lnTo>
                  <a:lnTo>
                    <a:pt x="717" y="121"/>
                  </a:lnTo>
                  <a:lnTo>
                    <a:pt x="715" y="122"/>
                  </a:lnTo>
                  <a:lnTo>
                    <a:pt x="715" y="121"/>
                  </a:lnTo>
                  <a:lnTo>
                    <a:pt x="716" y="121"/>
                  </a:lnTo>
                  <a:lnTo>
                    <a:pt x="717" y="118"/>
                  </a:lnTo>
                  <a:lnTo>
                    <a:pt x="717" y="116"/>
                  </a:lnTo>
                  <a:lnTo>
                    <a:pt x="716" y="116"/>
                  </a:lnTo>
                  <a:lnTo>
                    <a:pt x="714" y="116"/>
                  </a:lnTo>
                  <a:lnTo>
                    <a:pt x="713" y="115"/>
                  </a:lnTo>
                  <a:lnTo>
                    <a:pt x="712" y="114"/>
                  </a:lnTo>
                  <a:lnTo>
                    <a:pt x="712" y="113"/>
                  </a:lnTo>
                  <a:lnTo>
                    <a:pt x="713" y="112"/>
                  </a:lnTo>
                  <a:lnTo>
                    <a:pt x="714" y="109"/>
                  </a:lnTo>
                  <a:lnTo>
                    <a:pt x="715" y="105"/>
                  </a:lnTo>
                  <a:lnTo>
                    <a:pt x="717" y="106"/>
                  </a:lnTo>
                  <a:lnTo>
                    <a:pt x="718" y="106"/>
                  </a:lnTo>
                  <a:lnTo>
                    <a:pt x="718" y="107"/>
                  </a:lnTo>
                  <a:lnTo>
                    <a:pt x="719" y="107"/>
                  </a:lnTo>
                  <a:lnTo>
                    <a:pt x="719" y="108"/>
                  </a:lnTo>
                  <a:lnTo>
                    <a:pt x="719" y="109"/>
                  </a:lnTo>
                  <a:lnTo>
                    <a:pt x="719" y="111"/>
                  </a:lnTo>
                  <a:lnTo>
                    <a:pt x="720" y="112"/>
                  </a:lnTo>
                  <a:lnTo>
                    <a:pt x="721" y="112"/>
                  </a:lnTo>
                  <a:lnTo>
                    <a:pt x="721" y="113"/>
                  </a:lnTo>
                  <a:lnTo>
                    <a:pt x="721" y="114"/>
                  </a:lnTo>
                  <a:lnTo>
                    <a:pt x="720" y="115"/>
                  </a:lnTo>
                  <a:lnTo>
                    <a:pt x="721" y="114"/>
                  </a:lnTo>
                  <a:lnTo>
                    <a:pt x="722" y="113"/>
                  </a:lnTo>
                  <a:lnTo>
                    <a:pt x="723" y="113"/>
                  </a:lnTo>
                  <a:lnTo>
                    <a:pt x="724" y="114"/>
                  </a:lnTo>
                  <a:lnTo>
                    <a:pt x="724" y="116"/>
                  </a:lnTo>
                  <a:lnTo>
                    <a:pt x="723" y="117"/>
                  </a:lnTo>
                  <a:lnTo>
                    <a:pt x="722" y="118"/>
                  </a:lnTo>
                  <a:lnTo>
                    <a:pt x="722" y="119"/>
                  </a:lnTo>
                  <a:lnTo>
                    <a:pt x="721" y="120"/>
                  </a:lnTo>
                  <a:lnTo>
                    <a:pt x="720" y="121"/>
                  </a:lnTo>
                  <a:lnTo>
                    <a:pt x="720" y="122"/>
                  </a:lnTo>
                  <a:lnTo>
                    <a:pt x="721" y="122"/>
                  </a:lnTo>
                  <a:lnTo>
                    <a:pt x="722" y="122"/>
                  </a:lnTo>
                  <a:lnTo>
                    <a:pt x="723" y="123"/>
                  </a:lnTo>
                  <a:lnTo>
                    <a:pt x="721" y="125"/>
                  </a:lnTo>
                  <a:lnTo>
                    <a:pt x="722" y="125"/>
                  </a:lnTo>
                  <a:lnTo>
                    <a:pt x="722" y="124"/>
                  </a:lnTo>
                  <a:lnTo>
                    <a:pt x="723" y="123"/>
                  </a:lnTo>
                  <a:lnTo>
                    <a:pt x="724" y="124"/>
                  </a:lnTo>
                  <a:lnTo>
                    <a:pt x="724" y="125"/>
                  </a:lnTo>
                  <a:lnTo>
                    <a:pt x="725" y="126"/>
                  </a:lnTo>
                  <a:lnTo>
                    <a:pt x="724" y="126"/>
                  </a:lnTo>
                  <a:lnTo>
                    <a:pt x="723" y="127"/>
                  </a:lnTo>
                  <a:lnTo>
                    <a:pt x="722" y="128"/>
                  </a:lnTo>
                  <a:lnTo>
                    <a:pt x="721" y="128"/>
                  </a:lnTo>
                  <a:lnTo>
                    <a:pt x="720" y="129"/>
                  </a:lnTo>
                  <a:lnTo>
                    <a:pt x="719" y="128"/>
                  </a:lnTo>
                  <a:lnTo>
                    <a:pt x="718" y="128"/>
                  </a:lnTo>
                  <a:lnTo>
                    <a:pt x="718" y="129"/>
                  </a:lnTo>
                  <a:lnTo>
                    <a:pt x="719" y="129"/>
                  </a:lnTo>
                  <a:lnTo>
                    <a:pt x="720" y="129"/>
                  </a:lnTo>
                  <a:lnTo>
                    <a:pt x="721" y="129"/>
                  </a:lnTo>
                  <a:lnTo>
                    <a:pt x="722" y="129"/>
                  </a:lnTo>
                  <a:lnTo>
                    <a:pt x="723" y="130"/>
                  </a:lnTo>
                  <a:lnTo>
                    <a:pt x="723" y="131"/>
                  </a:lnTo>
                  <a:lnTo>
                    <a:pt x="722" y="131"/>
                  </a:lnTo>
                  <a:lnTo>
                    <a:pt x="721" y="131"/>
                  </a:lnTo>
                  <a:lnTo>
                    <a:pt x="720" y="132"/>
                  </a:lnTo>
                  <a:lnTo>
                    <a:pt x="719" y="132"/>
                  </a:lnTo>
                  <a:lnTo>
                    <a:pt x="719" y="133"/>
                  </a:lnTo>
                  <a:lnTo>
                    <a:pt x="721" y="131"/>
                  </a:lnTo>
                  <a:lnTo>
                    <a:pt x="722" y="132"/>
                  </a:lnTo>
                  <a:lnTo>
                    <a:pt x="724" y="132"/>
                  </a:lnTo>
                  <a:lnTo>
                    <a:pt x="724" y="133"/>
                  </a:lnTo>
                  <a:lnTo>
                    <a:pt x="727" y="133"/>
                  </a:lnTo>
                  <a:lnTo>
                    <a:pt x="728" y="133"/>
                  </a:lnTo>
                  <a:lnTo>
                    <a:pt x="728" y="134"/>
                  </a:lnTo>
                  <a:lnTo>
                    <a:pt x="727" y="135"/>
                  </a:lnTo>
                  <a:lnTo>
                    <a:pt x="727" y="136"/>
                  </a:lnTo>
                  <a:lnTo>
                    <a:pt x="726" y="136"/>
                  </a:lnTo>
                  <a:lnTo>
                    <a:pt x="724" y="136"/>
                  </a:lnTo>
                  <a:lnTo>
                    <a:pt x="723" y="136"/>
                  </a:lnTo>
                  <a:lnTo>
                    <a:pt x="722" y="136"/>
                  </a:lnTo>
                  <a:lnTo>
                    <a:pt x="722" y="137"/>
                  </a:lnTo>
                  <a:lnTo>
                    <a:pt x="722" y="138"/>
                  </a:lnTo>
                  <a:lnTo>
                    <a:pt x="721" y="138"/>
                  </a:lnTo>
                  <a:lnTo>
                    <a:pt x="721" y="139"/>
                  </a:lnTo>
                  <a:lnTo>
                    <a:pt x="722" y="138"/>
                  </a:lnTo>
                  <a:lnTo>
                    <a:pt x="722" y="136"/>
                  </a:lnTo>
                  <a:lnTo>
                    <a:pt x="724" y="137"/>
                  </a:lnTo>
                  <a:lnTo>
                    <a:pt x="725" y="137"/>
                  </a:lnTo>
                  <a:lnTo>
                    <a:pt x="726" y="136"/>
                  </a:lnTo>
                  <a:lnTo>
                    <a:pt x="728" y="135"/>
                  </a:lnTo>
                  <a:lnTo>
                    <a:pt x="728" y="134"/>
                  </a:lnTo>
                  <a:lnTo>
                    <a:pt x="728" y="133"/>
                  </a:lnTo>
                  <a:lnTo>
                    <a:pt x="727" y="132"/>
                  </a:lnTo>
                  <a:lnTo>
                    <a:pt x="726" y="132"/>
                  </a:lnTo>
                  <a:lnTo>
                    <a:pt x="725" y="131"/>
                  </a:lnTo>
                  <a:lnTo>
                    <a:pt x="724" y="131"/>
                  </a:lnTo>
                  <a:lnTo>
                    <a:pt x="724" y="130"/>
                  </a:lnTo>
                  <a:lnTo>
                    <a:pt x="725" y="129"/>
                  </a:lnTo>
                  <a:lnTo>
                    <a:pt x="727" y="129"/>
                  </a:lnTo>
                  <a:lnTo>
                    <a:pt x="727" y="130"/>
                  </a:lnTo>
                  <a:lnTo>
                    <a:pt x="728" y="132"/>
                  </a:lnTo>
                  <a:lnTo>
                    <a:pt x="729" y="132"/>
                  </a:lnTo>
                  <a:lnTo>
                    <a:pt x="730" y="133"/>
                  </a:lnTo>
                  <a:lnTo>
                    <a:pt x="731" y="133"/>
                  </a:lnTo>
                  <a:lnTo>
                    <a:pt x="732" y="133"/>
                  </a:lnTo>
                  <a:lnTo>
                    <a:pt x="733" y="133"/>
                  </a:lnTo>
                  <a:lnTo>
                    <a:pt x="734" y="133"/>
                  </a:lnTo>
                  <a:lnTo>
                    <a:pt x="736" y="133"/>
                  </a:lnTo>
                  <a:lnTo>
                    <a:pt x="736" y="132"/>
                  </a:lnTo>
                  <a:lnTo>
                    <a:pt x="737" y="132"/>
                  </a:lnTo>
                  <a:lnTo>
                    <a:pt x="737" y="133"/>
                  </a:lnTo>
                  <a:lnTo>
                    <a:pt x="738" y="135"/>
                  </a:lnTo>
                  <a:lnTo>
                    <a:pt x="738" y="136"/>
                  </a:lnTo>
                  <a:lnTo>
                    <a:pt x="737" y="136"/>
                  </a:lnTo>
                  <a:lnTo>
                    <a:pt x="736" y="135"/>
                  </a:lnTo>
                  <a:lnTo>
                    <a:pt x="736" y="136"/>
                  </a:lnTo>
                  <a:lnTo>
                    <a:pt x="736" y="137"/>
                  </a:lnTo>
                  <a:lnTo>
                    <a:pt x="735" y="138"/>
                  </a:lnTo>
                  <a:lnTo>
                    <a:pt x="734" y="138"/>
                  </a:lnTo>
                  <a:lnTo>
                    <a:pt x="733" y="138"/>
                  </a:lnTo>
                  <a:lnTo>
                    <a:pt x="734" y="138"/>
                  </a:lnTo>
                  <a:lnTo>
                    <a:pt x="734" y="139"/>
                  </a:lnTo>
                  <a:lnTo>
                    <a:pt x="733" y="140"/>
                  </a:lnTo>
                  <a:lnTo>
                    <a:pt x="732" y="140"/>
                  </a:lnTo>
                  <a:lnTo>
                    <a:pt x="731" y="140"/>
                  </a:lnTo>
                  <a:lnTo>
                    <a:pt x="730" y="141"/>
                  </a:lnTo>
                  <a:lnTo>
                    <a:pt x="729" y="142"/>
                  </a:lnTo>
                  <a:lnTo>
                    <a:pt x="728" y="143"/>
                  </a:lnTo>
                  <a:lnTo>
                    <a:pt x="725" y="144"/>
                  </a:lnTo>
                  <a:lnTo>
                    <a:pt x="724" y="144"/>
                  </a:lnTo>
                  <a:lnTo>
                    <a:pt x="722" y="144"/>
                  </a:lnTo>
                  <a:lnTo>
                    <a:pt x="721" y="145"/>
                  </a:lnTo>
                  <a:lnTo>
                    <a:pt x="720" y="146"/>
                  </a:lnTo>
                  <a:lnTo>
                    <a:pt x="719" y="146"/>
                  </a:lnTo>
                  <a:lnTo>
                    <a:pt x="718" y="146"/>
                  </a:lnTo>
                  <a:lnTo>
                    <a:pt x="717" y="145"/>
                  </a:lnTo>
                  <a:lnTo>
                    <a:pt x="717" y="146"/>
                  </a:lnTo>
                  <a:lnTo>
                    <a:pt x="718" y="147"/>
                  </a:lnTo>
                  <a:lnTo>
                    <a:pt x="719" y="146"/>
                  </a:lnTo>
                  <a:lnTo>
                    <a:pt x="720" y="147"/>
                  </a:lnTo>
                  <a:lnTo>
                    <a:pt x="719" y="147"/>
                  </a:lnTo>
                  <a:lnTo>
                    <a:pt x="719" y="148"/>
                  </a:lnTo>
                  <a:lnTo>
                    <a:pt x="718" y="148"/>
                  </a:lnTo>
                  <a:lnTo>
                    <a:pt x="719" y="148"/>
                  </a:lnTo>
                  <a:lnTo>
                    <a:pt x="720" y="147"/>
                  </a:lnTo>
                  <a:lnTo>
                    <a:pt x="721" y="146"/>
                  </a:lnTo>
                  <a:lnTo>
                    <a:pt x="722" y="145"/>
                  </a:lnTo>
                  <a:lnTo>
                    <a:pt x="726" y="145"/>
                  </a:lnTo>
                  <a:lnTo>
                    <a:pt x="729" y="144"/>
                  </a:lnTo>
                  <a:lnTo>
                    <a:pt x="730" y="144"/>
                  </a:lnTo>
                  <a:lnTo>
                    <a:pt x="732" y="143"/>
                  </a:lnTo>
                  <a:lnTo>
                    <a:pt x="734" y="143"/>
                  </a:lnTo>
                  <a:lnTo>
                    <a:pt x="735" y="143"/>
                  </a:lnTo>
                  <a:lnTo>
                    <a:pt x="734" y="145"/>
                  </a:lnTo>
                  <a:lnTo>
                    <a:pt x="733" y="146"/>
                  </a:lnTo>
                  <a:lnTo>
                    <a:pt x="731" y="147"/>
                  </a:lnTo>
                  <a:lnTo>
                    <a:pt x="729" y="148"/>
                  </a:lnTo>
                  <a:lnTo>
                    <a:pt x="728" y="148"/>
                  </a:lnTo>
                  <a:lnTo>
                    <a:pt x="730" y="148"/>
                  </a:lnTo>
                  <a:lnTo>
                    <a:pt x="731" y="148"/>
                  </a:lnTo>
                  <a:lnTo>
                    <a:pt x="732" y="147"/>
                  </a:lnTo>
                  <a:lnTo>
                    <a:pt x="734" y="146"/>
                  </a:lnTo>
                  <a:lnTo>
                    <a:pt x="735" y="146"/>
                  </a:lnTo>
                  <a:lnTo>
                    <a:pt x="735" y="147"/>
                  </a:lnTo>
                  <a:lnTo>
                    <a:pt x="737" y="147"/>
                  </a:lnTo>
                  <a:lnTo>
                    <a:pt x="738" y="149"/>
                  </a:lnTo>
                  <a:lnTo>
                    <a:pt x="739" y="149"/>
                  </a:lnTo>
                  <a:lnTo>
                    <a:pt x="738" y="150"/>
                  </a:lnTo>
                  <a:lnTo>
                    <a:pt x="738" y="151"/>
                  </a:lnTo>
                  <a:lnTo>
                    <a:pt x="737" y="151"/>
                  </a:lnTo>
                  <a:lnTo>
                    <a:pt x="736" y="150"/>
                  </a:lnTo>
                  <a:lnTo>
                    <a:pt x="736" y="151"/>
                  </a:lnTo>
                  <a:lnTo>
                    <a:pt x="737" y="151"/>
                  </a:lnTo>
                  <a:lnTo>
                    <a:pt x="738" y="151"/>
                  </a:lnTo>
                  <a:lnTo>
                    <a:pt x="738" y="150"/>
                  </a:lnTo>
                  <a:lnTo>
                    <a:pt x="739" y="149"/>
                  </a:lnTo>
                  <a:lnTo>
                    <a:pt x="740" y="149"/>
                  </a:lnTo>
                  <a:lnTo>
                    <a:pt x="740" y="148"/>
                  </a:lnTo>
                  <a:lnTo>
                    <a:pt x="740" y="147"/>
                  </a:lnTo>
                  <a:lnTo>
                    <a:pt x="741" y="147"/>
                  </a:lnTo>
                  <a:lnTo>
                    <a:pt x="742" y="147"/>
                  </a:lnTo>
                  <a:lnTo>
                    <a:pt x="743" y="147"/>
                  </a:lnTo>
                  <a:lnTo>
                    <a:pt x="744" y="148"/>
                  </a:lnTo>
                  <a:lnTo>
                    <a:pt x="743" y="147"/>
                  </a:lnTo>
                  <a:lnTo>
                    <a:pt x="744" y="146"/>
                  </a:lnTo>
                  <a:lnTo>
                    <a:pt x="745" y="143"/>
                  </a:lnTo>
                  <a:lnTo>
                    <a:pt x="746" y="142"/>
                  </a:lnTo>
                  <a:lnTo>
                    <a:pt x="747" y="141"/>
                  </a:lnTo>
                  <a:lnTo>
                    <a:pt x="747" y="142"/>
                  </a:lnTo>
                  <a:lnTo>
                    <a:pt x="747" y="143"/>
                  </a:lnTo>
                  <a:lnTo>
                    <a:pt x="746" y="143"/>
                  </a:lnTo>
                  <a:lnTo>
                    <a:pt x="746" y="144"/>
                  </a:lnTo>
                  <a:lnTo>
                    <a:pt x="746" y="146"/>
                  </a:lnTo>
                  <a:lnTo>
                    <a:pt x="747" y="147"/>
                  </a:lnTo>
                  <a:lnTo>
                    <a:pt x="747" y="146"/>
                  </a:lnTo>
                  <a:lnTo>
                    <a:pt x="746" y="145"/>
                  </a:lnTo>
                  <a:lnTo>
                    <a:pt x="746" y="144"/>
                  </a:lnTo>
                  <a:lnTo>
                    <a:pt x="747" y="143"/>
                  </a:lnTo>
                  <a:lnTo>
                    <a:pt x="747" y="142"/>
                  </a:lnTo>
                  <a:lnTo>
                    <a:pt x="747" y="141"/>
                  </a:lnTo>
                  <a:lnTo>
                    <a:pt x="747" y="140"/>
                  </a:lnTo>
                  <a:lnTo>
                    <a:pt x="746" y="138"/>
                  </a:lnTo>
                  <a:lnTo>
                    <a:pt x="746" y="137"/>
                  </a:lnTo>
                  <a:lnTo>
                    <a:pt x="747" y="137"/>
                  </a:lnTo>
                  <a:lnTo>
                    <a:pt x="747" y="136"/>
                  </a:lnTo>
                  <a:lnTo>
                    <a:pt x="748" y="136"/>
                  </a:lnTo>
                  <a:lnTo>
                    <a:pt x="749" y="136"/>
                  </a:lnTo>
                  <a:lnTo>
                    <a:pt x="747" y="136"/>
                  </a:lnTo>
                  <a:lnTo>
                    <a:pt x="747" y="135"/>
                  </a:lnTo>
                  <a:lnTo>
                    <a:pt x="747" y="134"/>
                  </a:lnTo>
                  <a:lnTo>
                    <a:pt x="746" y="133"/>
                  </a:lnTo>
                  <a:lnTo>
                    <a:pt x="747" y="133"/>
                  </a:lnTo>
                  <a:lnTo>
                    <a:pt x="748" y="134"/>
                  </a:lnTo>
                  <a:lnTo>
                    <a:pt x="749" y="135"/>
                  </a:lnTo>
                  <a:lnTo>
                    <a:pt x="750" y="135"/>
                  </a:lnTo>
                  <a:lnTo>
                    <a:pt x="749" y="134"/>
                  </a:lnTo>
                  <a:lnTo>
                    <a:pt x="751" y="135"/>
                  </a:lnTo>
                  <a:lnTo>
                    <a:pt x="754" y="136"/>
                  </a:lnTo>
                  <a:lnTo>
                    <a:pt x="755" y="137"/>
                  </a:lnTo>
                  <a:lnTo>
                    <a:pt x="756" y="138"/>
                  </a:lnTo>
                  <a:lnTo>
                    <a:pt x="756" y="139"/>
                  </a:lnTo>
                  <a:lnTo>
                    <a:pt x="755" y="139"/>
                  </a:lnTo>
                  <a:lnTo>
                    <a:pt x="754" y="139"/>
                  </a:lnTo>
                  <a:lnTo>
                    <a:pt x="754" y="140"/>
                  </a:lnTo>
                  <a:lnTo>
                    <a:pt x="753" y="141"/>
                  </a:lnTo>
                  <a:lnTo>
                    <a:pt x="750" y="143"/>
                  </a:lnTo>
                  <a:lnTo>
                    <a:pt x="749" y="145"/>
                  </a:lnTo>
                  <a:lnTo>
                    <a:pt x="749" y="146"/>
                  </a:lnTo>
                  <a:lnTo>
                    <a:pt x="749" y="147"/>
                  </a:lnTo>
                  <a:lnTo>
                    <a:pt x="749" y="149"/>
                  </a:lnTo>
                  <a:lnTo>
                    <a:pt x="750" y="150"/>
                  </a:lnTo>
                  <a:lnTo>
                    <a:pt x="750" y="151"/>
                  </a:lnTo>
                  <a:lnTo>
                    <a:pt x="749" y="151"/>
                  </a:lnTo>
                  <a:lnTo>
                    <a:pt x="749" y="152"/>
                  </a:lnTo>
                  <a:lnTo>
                    <a:pt x="750" y="152"/>
                  </a:lnTo>
                  <a:lnTo>
                    <a:pt x="749" y="153"/>
                  </a:lnTo>
                  <a:lnTo>
                    <a:pt x="750" y="153"/>
                  </a:lnTo>
                  <a:lnTo>
                    <a:pt x="751" y="152"/>
                  </a:lnTo>
                  <a:lnTo>
                    <a:pt x="752" y="152"/>
                  </a:lnTo>
                  <a:lnTo>
                    <a:pt x="753" y="153"/>
                  </a:lnTo>
                  <a:lnTo>
                    <a:pt x="754" y="153"/>
                  </a:lnTo>
                  <a:lnTo>
                    <a:pt x="754" y="154"/>
                  </a:lnTo>
                  <a:lnTo>
                    <a:pt x="752" y="156"/>
                  </a:lnTo>
                  <a:lnTo>
                    <a:pt x="753" y="155"/>
                  </a:lnTo>
                  <a:lnTo>
                    <a:pt x="754" y="155"/>
                  </a:lnTo>
                  <a:lnTo>
                    <a:pt x="755" y="155"/>
                  </a:lnTo>
                  <a:lnTo>
                    <a:pt x="756" y="155"/>
                  </a:lnTo>
                  <a:lnTo>
                    <a:pt x="756" y="156"/>
                  </a:lnTo>
                  <a:lnTo>
                    <a:pt x="756" y="157"/>
                  </a:lnTo>
                  <a:lnTo>
                    <a:pt x="755" y="157"/>
                  </a:lnTo>
                  <a:lnTo>
                    <a:pt x="755" y="158"/>
                  </a:lnTo>
                  <a:lnTo>
                    <a:pt x="754" y="158"/>
                  </a:lnTo>
                  <a:lnTo>
                    <a:pt x="752" y="159"/>
                  </a:lnTo>
                  <a:lnTo>
                    <a:pt x="753" y="159"/>
                  </a:lnTo>
                  <a:lnTo>
                    <a:pt x="754" y="159"/>
                  </a:lnTo>
                  <a:lnTo>
                    <a:pt x="755" y="157"/>
                  </a:lnTo>
                  <a:lnTo>
                    <a:pt x="756" y="157"/>
                  </a:lnTo>
                  <a:lnTo>
                    <a:pt x="758" y="159"/>
                  </a:lnTo>
                  <a:lnTo>
                    <a:pt x="759" y="159"/>
                  </a:lnTo>
                  <a:lnTo>
                    <a:pt x="761" y="159"/>
                  </a:lnTo>
                  <a:lnTo>
                    <a:pt x="762" y="158"/>
                  </a:lnTo>
                  <a:lnTo>
                    <a:pt x="762" y="157"/>
                  </a:lnTo>
                  <a:lnTo>
                    <a:pt x="763" y="157"/>
                  </a:lnTo>
                  <a:lnTo>
                    <a:pt x="764" y="158"/>
                  </a:lnTo>
                  <a:lnTo>
                    <a:pt x="764" y="157"/>
                  </a:lnTo>
                  <a:lnTo>
                    <a:pt x="764" y="156"/>
                  </a:lnTo>
                  <a:lnTo>
                    <a:pt x="764" y="155"/>
                  </a:lnTo>
                  <a:lnTo>
                    <a:pt x="764" y="154"/>
                  </a:lnTo>
                  <a:lnTo>
                    <a:pt x="765" y="154"/>
                  </a:lnTo>
                  <a:lnTo>
                    <a:pt x="766" y="154"/>
                  </a:lnTo>
                  <a:lnTo>
                    <a:pt x="765" y="153"/>
                  </a:lnTo>
                  <a:lnTo>
                    <a:pt x="766" y="153"/>
                  </a:lnTo>
                  <a:lnTo>
                    <a:pt x="767" y="155"/>
                  </a:lnTo>
                  <a:lnTo>
                    <a:pt x="767" y="156"/>
                  </a:lnTo>
                  <a:lnTo>
                    <a:pt x="768" y="156"/>
                  </a:lnTo>
                  <a:lnTo>
                    <a:pt x="767" y="157"/>
                  </a:lnTo>
                  <a:lnTo>
                    <a:pt x="767" y="158"/>
                  </a:lnTo>
                  <a:lnTo>
                    <a:pt x="765" y="160"/>
                  </a:lnTo>
                  <a:lnTo>
                    <a:pt x="765" y="161"/>
                  </a:lnTo>
                  <a:lnTo>
                    <a:pt x="764" y="161"/>
                  </a:lnTo>
                  <a:lnTo>
                    <a:pt x="764" y="162"/>
                  </a:lnTo>
                  <a:lnTo>
                    <a:pt x="763" y="162"/>
                  </a:lnTo>
                  <a:lnTo>
                    <a:pt x="762" y="163"/>
                  </a:lnTo>
                  <a:lnTo>
                    <a:pt x="760" y="163"/>
                  </a:lnTo>
                  <a:lnTo>
                    <a:pt x="759" y="163"/>
                  </a:lnTo>
                  <a:lnTo>
                    <a:pt x="757" y="165"/>
                  </a:lnTo>
                  <a:lnTo>
                    <a:pt x="757" y="166"/>
                  </a:lnTo>
                  <a:lnTo>
                    <a:pt x="755" y="165"/>
                  </a:lnTo>
                  <a:lnTo>
                    <a:pt x="754" y="167"/>
                  </a:lnTo>
                  <a:lnTo>
                    <a:pt x="753" y="168"/>
                  </a:lnTo>
                  <a:lnTo>
                    <a:pt x="753" y="169"/>
                  </a:lnTo>
                  <a:lnTo>
                    <a:pt x="751" y="169"/>
                  </a:lnTo>
                  <a:lnTo>
                    <a:pt x="751" y="170"/>
                  </a:lnTo>
                  <a:lnTo>
                    <a:pt x="751" y="169"/>
                  </a:lnTo>
                  <a:lnTo>
                    <a:pt x="752" y="169"/>
                  </a:lnTo>
                  <a:lnTo>
                    <a:pt x="753" y="169"/>
                  </a:lnTo>
                  <a:lnTo>
                    <a:pt x="754" y="168"/>
                  </a:lnTo>
                  <a:lnTo>
                    <a:pt x="754" y="166"/>
                  </a:lnTo>
                  <a:lnTo>
                    <a:pt x="755" y="166"/>
                  </a:lnTo>
                  <a:lnTo>
                    <a:pt x="756" y="166"/>
                  </a:lnTo>
                  <a:lnTo>
                    <a:pt x="756" y="167"/>
                  </a:lnTo>
                  <a:lnTo>
                    <a:pt x="757" y="166"/>
                  </a:lnTo>
                  <a:lnTo>
                    <a:pt x="758" y="165"/>
                  </a:lnTo>
                  <a:lnTo>
                    <a:pt x="759" y="165"/>
                  </a:lnTo>
                  <a:lnTo>
                    <a:pt x="760" y="166"/>
                  </a:lnTo>
                  <a:lnTo>
                    <a:pt x="760" y="167"/>
                  </a:lnTo>
                  <a:lnTo>
                    <a:pt x="760" y="168"/>
                  </a:lnTo>
                  <a:lnTo>
                    <a:pt x="761" y="168"/>
                  </a:lnTo>
                  <a:lnTo>
                    <a:pt x="761" y="169"/>
                  </a:lnTo>
                  <a:lnTo>
                    <a:pt x="761" y="170"/>
                  </a:lnTo>
                  <a:lnTo>
                    <a:pt x="761" y="169"/>
                  </a:lnTo>
                  <a:lnTo>
                    <a:pt x="761" y="168"/>
                  </a:lnTo>
                  <a:lnTo>
                    <a:pt x="760" y="168"/>
                  </a:lnTo>
                  <a:lnTo>
                    <a:pt x="761" y="167"/>
                  </a:lnTo>
                  <a:lnTo>
                    <a:pt x="761" y="166"/>
                  </a:lnTo>
                  <a:lnTo>
                    <a:pt x="763" y="166"/>
                  </a:lnTo>
                  <a:lnTo>
                    <a:pt x="764" y="166"/>
                  </a:lnTo>
                  <a:lnTo>
                    <a:pt x="764" y="165"/>
                  </a:lnTo>
                  <a:lnTo>
                    <a:pt x="765" y="165"/>
                  </a:lnTo>
                  <a:lnTo>
                    <a:pt x="765" y="166"/>
                  </a:lnTo>
                  <a:lnTo>
                    <a:pt x="764" y="169"/>
                  </a:lnTo>
                  <a:lnTo>
                    <a:pt x="766" y="166"/>
                  </a:lnTo>
                  <a:lnTo>
                    <a:pt x="766" y="164"/>
                  </a:lnTo>
                  <a:lnTo>
                    <a:pt x="767" y="166"/>
                  </a:lnTo>
                  <a:lnTo>
                    <a:pt x="767" y="167"/>
                  </a:lnTo>
                  <a:lnTo>
                    <a:pt x="767" y="169"/>
                  </a:lnTo>
                  <a:lnTo>
                    <a:pt x="768" y="170"/>
                  </a:lnTo>
                  <a:lnTo>
                    <a:pt x="769" y="170"/>
                  </a:lnTo>
                  <a:lnTo>
                    <a:pt x="768" y="169"/>
                  </a:lnTo>
                  <a:lnTo>
                    <a:pt x="767" y="168"/>
                  </a:lnTo>
                  <a:lnTo>
                    <a:pt x="768" y="166"/>
                  </a:lnTo>
                  <a:lnTo>
                    <a:pt x="768" y="165"/>
                  </a:lnTo>
                  <a:lnTo>
                    <a:pt x="768" y="164"/>
                  </a:lnTo>
                  <a:lnTo>
                    <a:pt x="769" y="164"/>
                  </a:lnTo>
                  <a:lnTo>
                    <a:pt x="769" y="165"/>
                  </a:lnTo>
                  <a:lnTo>
                    <a:pt x="770" y="166"/>
                  </a:lnTo>
                  <a:lnTo>
                    <a:pt x="770" y="167"/>
                  </a:lnTo>
                  <a:lnTo>
                    <a:pt x="772" y="171"/>
                  </a:lnTo>
                  <a:lnTo>
                    <a:pt x="772" y="172"/>
                  </a:lnTo>
                  <a:lnTo>
                    <a:pt x="773" y="173"/>
                  </a:lnTo>
                  <a:lnTo>
                    <a:pt x="774" y="176"/>
                  </a:lnTo>
                  <a:lnTo>
                    <a:pt x="774" y="177"/>
                  </a:lnTo>
                  <a:lnTo>
                    <a:pt x="774" y="178"/>
                  </a:lnTo>
                  <a:lnTo>
                    <a:pt x="773" y="178"/>
                  </a:lnTo>
                  <a:lnTo>
                    <a:pt x="772" y="178"/>
                  </a:lnTo>
                  <a:lnTo>
                    <a:pt x="772" y="177"/>
                  </a:lnTo>
                  <a:lnTo>
                    <a:pt x="772" y="176"/>
                  </a:lnTo>
                  <a:lnTo>
                    <a:pt x="771" y="177"/>
                  </a:lnTo>
                  <a:lnTo>
                    <a:pt x="770" y="177"/>
                  </a:lnTo>
                  <a:lnTo>
                    <a:pt x="770" y="175"/>
                  </a:lnTo>
                  <a:lnTo>
                    <a:pt x="770" y="176"/>
                  </a:lnTo>
                  <a:lnTo>
                    <a:pt x="769" y="177"/>
                  </a:lnTo>
                  <a:lnTo>
                    <a:pt x="768" y="178"/>
                  </a:lnTo>
                  <a:lnTo>
                    <a:pt x="769" y="178"/>
                  </a:lnTo>
                  <a:lnTo>
                    <a:pt x="769" y="177"/>
                  </a:lnTo>
                  <a:lnTo>
                    <a:pt x="770" y="177"/>
                  </a:lnTo>
                  <a:lnTo>
                    <a:pt x="772" y="179"/>
                  </a:lnTo>
                  <a:lnTo>
                    <a:pt x="773" y="180"/>
                  </a:lnTo>
                  <a:lnTo>
                    <a:pt x="774" y="181"/>
                  </a:lnTo>
                  <a:lnTo>
                    <a:pt x="773" y="182"/>
                  </a:lnTo>
                  <a:lnTo>
                    <a:pt x="772" y="183"/>
                  </a:lnTo>
                  <a:lnTo>
                    <a:pt x="773" y="183"/>
                  </a:lnTo>
                  <a:lnTo>
                    <a:pt x="773" y="182"/>
                  </a:lnTo>
                  <a:lnTo>
                    <a:pt x="774" y="182"/>
                  </a:lnTo>
                  <a:lnTo>
                    <a:pt x="774" y="183"/>
                  </a:lnTo>
                  <a:lnTo>
                    <a:pt x="774" y="184"/>
                  </a:lnTo>
                  <a:lnTo>
                    <a:pt x="774" y="185"/>
                  </a:lnTo>
                  <a:lnTo>
                    <a:pt x="774" y="186"/>
                  </a:lnTo>
                  <a:lnTo>
                    <a:pt x="773" y="186"/>
                  </a:lnTo>
                  <a:lnTo>
                    <a:pt x="772" y="186"/>
                  </a:lnTo>
                  <a:lnTo>
                    <a:pt x="773" y="187"/>
                  </a:lnTo>
                  <a:lnTo>
                    <a:pt x="773" y="188"/>
                  </a:lnTo>
                  <a:lnTo>
                    <a:pt x="774" y="188"/>
                  </a:lnTo>
                  <a:lnTo>
                    <a:pt x="774" y="189"/>
                  </a:lnTo>
                  <a:lnTo>
                    <a:pt x="775" y="189"/>
                  </a:lnTo>
                  <a:lnTo>
                    <a:pt x="776" y="189"/>
                  </a:lnTo>
                  <a:lnTo>
                    <a:pt x="776" y="188"/>
                  </a:lnTo>
                  <a:lnTo>
                    <a:pt x="777" y="188"/>
                  </a:lnTo>
                  <a:lnTo>
                    <a:pt x="776" y="189"/>
                  </a:lnTo>
                  <a:lnTo>
                    <a:pt x="776" y="190"/>
                  </a:lnTo>
                  <a:lnTo>
                    <a:pt x="776" y="191"/>
                  </a:lnTo>
                  <a:lnTo>
                    <a:pt x="776" y="193"/>
                  </a:lnTo>
                  <a:lnTo>
                    <a:pt x="775" y="193"/>
                  </a:lnTo>
                  <a:lnTo>
                    <a:pt x="774" y="193"/>
                  </a:lnTo>
                  <a:lnTo>
                    <a:pt x="773" y="194"/>
                  </a:lnTo>
                  <a:lnTo>
                    <a:pt x="772" y="194"/>
                  </a:lnTo>
                  <a:lnTo>
                    <a:pt x="771" y="194"/>
                  </a:lnTo>
                  <a:lnTo>
                    <a:pt x="771" y="203"/>
                  </a:lnTo>
                  <a:lnTo>
                    <a:pt x="771" y="210"/>
                  </a:lnTo>
                  <a:lnTo>
                    <a:pt x="772" y="209"/>
                  </a:lnTo>
                  <a:lnTo>
                    <a:pt x="773" y="209"/>
                  </a:lnTo>
                  <a:lnTo>
                    <a:pt x="774" y="209"/>
                  </a:lnTo>
                  <a:lnTo>
                    <a:pt x="774" y="210"/>
                  </a:lnTo>
                  <a:lnTo>
                    <a:pt x="775" y="210"/>
                  </a:lnTo>
                  <a:lnTo>
                    <a:pt x="776" y="210"/>
                  </a:lnTo>
                  <a:lnTo>
                    <a:pt x="776" y="211"/>
                  </a:lnTo>
                  <a:lnTo>
                    <a:pt x="777" y="211"/>
                  </a:lnTo>
                  <a:lnTo>
                    <a:pt x="778" y="211"/>
                  </a:lnTo>
                  <a:lnTo>
                    <a:pt x="778" y="212"/>
                  </a:lnTo>
                  <a:lnTo>
                    <a:pt x="779" y="212"/>
                  </a:lnTo>
                  <a:lnTo>
                    <a:pt x="780" y="213"/>
                  </a:lnTo>
                  <a:lnTo>
                    <a:pt x="782" y="215"/>
                  </a:lnTo>
                  <a:lnTo>
                    <a:pt x="783" y="216"/>
                  </a:lnTo>
                  <a:lnTo>
                    <a:pt x="783" y="217"/>
                  </a:lnTo>
                  <a:lnTo>
                    <a:pt x="782" y="217"/>
                  </a:lnTo>
                  <a:lnTo>
                    <a:pt x="782" y="218"/>
                  </a:lnTo>
                  <a:lnTo>
                    <a:pt x="781" y="218"/>
                  </a:lnTo>
                  <a:lnTo>
                    <a:pt x="781" y="219"/>
                  </a:lnTo>
                  <a:lnTo>
                    <a:pt x="781" y="220"/>
                  </a:lnTo>
                  <a:lnTo>
                    <a:pt x="780" y="219"/>
                  </a:lnTo>
                  <a:lnTo>
                    <a:pt x="780" y="220"/>
                  </a:lnTo>
                  <a:lnTo>
                    <a:pt x="781" y="220"/>
                  </a:lnTo>
                  <a:lnTo>
                    <a:pt x="781" y="219"/>
                  </a:lnTo>
                  <a:lnTo>
                    <a:pt x="782" y="218"/>
                  </a:lnTo>
                  <a:lnTo>
                    <a:pt x="783" y="218"/>
                  </a:lnTo>
                  <a:lnTo>
                    <a:pt x="783" y="219"/>
                  </a:lnTo>
                  <a:lnTo>
                    <a:pt x="784" y="219"/>
                  </a:lnTo>
                  <a:lnTo>
                    <a:pt x="785" y="219"/>
                  </a:lnTo>
                  <a:lnTo>
                    <a:pt x="786" y="221"/>
                  </a:lnTo>
                  <a:lnTo>
                    <a:pt x="787" y="222"/>
                  </a:lnTo>
                  <a:lnTo>
                    <a:pt x="789" y="224"/>
                  </a:lnTo>
                  <a:lnTo>
                    <a:pt x="788" y="224"/>
                  </a:lnTo>
                  <a:lnTo>
                    <a:pt x="786" y="225"/>
                  </a:lnTo>
                  <a:lnTo>
                    <a:pt x="786" y="226"/>
                  </a:lnTo>
                  <a:lnTo>
                    <a:pt x="785" y="226"/>
                  </a:lnTo>
                  <a:lnTo>
                    <a:pt x="786" y="225"/>
                  </a:lnTo>
                  <a:lnTo>
                    <a:pt x="785" y="225"/>
                  </a:lnTo>
                  <a:lnTo>
                    <a:pt x="785" y="226"/>
                  </a:lnTo>
                  <a:lnTo>
                    <a:pt x="786" y="227"/>
                  </a:lnTo>
                  <a:lnTo>
                    <a:pt x="787" y="227"/>
                  </a:lnTo>
                  <a:lnTo>
                    <a:pt x="787" y="226"/>
                  </a:lnTo>
                  <a:lnTo>
                    <a:pt x="788" y="226"/>
                  </a:lnTo>
                  <a:lnTo>
                    <a:pt x="788" y="225"/>
                  </a:lnTo>
                  <a:lnTo>
                    <a:pt x="787" y="225"/>
                  </a:lnTo>
                  <a:lnTo>
                    <a:pt x="788" y="225"/>
                  </a:lnTo>
                  <a:lnTo>
                    <a:pt x="789" y="225"/>
                  </a:lnTo>
                  <a:lnTo>
                    <a:pt x="789" y="227"/>
                  </a:lnTo>
                  <a:lnTo>
                    <a:pt x="789" y="229"/>
                  </a:lnTo>
                  <a:lnTo>
                    <a:pt x="790" y="233"/>
                  </a:lnTo>
                  <a:lnTo>
                    <a:pt x="791" y="235"/>
                  </a:lnTo>
                  <a:lnTo>
                    <a:pt x="790" y="234"/>
                  </a:lnTo>
                  <a:lnTo>
                    <a:pt x="789" y="235"/>
                  </a:lnTo>
                  <a:lnTo>
                    <a:pt x="789" y="236"/>
                  </a:lnTo>
                  <a:lnTo>
                    <a:pt x="789" y="235"/>
                  </a:lnTo>
                  <a:lnTo>
                    <a:pt x="791" y="235"/>
                  </a:lnTo>
                  <a:lnTo>
                    <a:pt x="792" y="235"/>
                  </a:lnTo>
                  <a:lnTo>
                    <a:pt x="792" y="238"/>
                  </a:lnTo>
                  <a:lnTo>
                    <a:pt x="793" y="239"/>
                  </a:lnTo>
                  <a:lnTo>
                    <a:pt x="794" y="241"/>
                  </a:lnTo>
                  <a:lnTo>
                    <a:pt x="794" y="243"/>
                  </a:lnTo>
                  <a:lnTo>
                    <a:pt x="795" y="244"/>
                  </a:lnTo>
                  <a:lnTo>
                    <a:pt x="794" y="244"/>
                  </a:lnTo>
                  <a:lnTo>
                    <a:pt x="795" y="245"/>
                  </a:lnTo>
                  <a:lnTo>
                    <a:pt x="795" y="246"/>
                  </a:lnTo>
                  <a:lnTo>
                    <a:pt x="794" y="247"/>
                  </a:lnTo>
                  <a:lnTo>
                    <a:pt x="794" y="248"/>
                  </a:lnTo>
                  <a:lnTo>
                    <a:pt x="793" y="248"/>
                  </a:lnTo>
                  <a:lnTo>
                    <a:pt x="792" y="248"/>
                  </a:lnTo>
                  <a:lnTo>
                    <a:pt x="792" y="249"/>
                  </a:lnTo>
                  <a:lnTo>
                    <a:pt x="792" y="250"/>
                  </a:lnTo>
                  <a:lnTo>
                    <a:pt x="791" y="250"/>
                  </a:lnTo>
                  <a:lnTo>
                    <a:pt x="791" y="249"/>
                  </a:lnTo>
                  <a:lnTo>
                    <a:pt x="788" y="249"/>
                  </a:lnTo>
                  <a:lnTo>
                    <a:pt x="788" y="248"/>
                  </a:lnTo>
                  <a:lnTo>
                    <a:pt x="787" y="248"/>
                  </a:lnTo>
                  <a:lnTo>
                    <a:pt x="788" y="249"/>
                  </a:lnTo>
                  <a:lnTo>
                    <a:pt x="790" y="249"/>
                  </a:lnTo>
                  <a:lnTo>
                    <a:pt x="791" y="249"/>
                  </a:lnTo>
                  <a:lnTo>
                    <a:pt x="791" y="250"/>
                  </a:lnTo>
                  <a:lnTo>
                    <a:pt x="792" y="250"/>
                  </a:lnTo>
                  <a:lnTo>
                    <a:pt x="792" y="251"/>
                  </a:lnTo>
                  <a:lnTo>
                    <a:pt x="792" y="252"/>
                  </a:lnTo>
                  <a:lnTo>
                    <a:pt x="792" y="253"/>
                  </a:lnTo>
                  <a:lnTo>
                    <a:pt x="791" y="255"/>
                  </a:lnTo>
                  <a:lnTo>
                    <a:pt x="791" y="256"/>
                  </a:lnTo>
                  <a:lnTo>
                    <a:pt x="789" y="258"/>
                  </a:lnTo>
                  <a:lnTo>
                    <a:pt x="788" y="258"/>
                  </a:lnTo>
                  <a:lnTo>
                    <a:pt x="787" y="259"/>
                  </a:lnTo>
                  <a:lnTo>
                    <a:pt x="786" y="259"/>
                  </a:lnTo>
                  <a:lnTo>
                    <a:pt x="786" y="258"/>
                  </a:lnTo>
                  <a:lnTo>
                    <a:pt x="787" y="258"/>
                  </a:lnTo>
                  <a:lnTo>
                    <a:pt x="786" y="258"/>
                  </a:lnTo>
                  <a:lnTo>
                    <a:pt x="785" y="258"/>
                  </a:lnTo>
                  <a:lnTo>
                    <a:pt x="784" y="258"/>
                  </a:lnTo>
                  <a:lnTo>
                    <a:pt x="792" y="267"/>
                  </a:lnTo>
                  <a:lnTo>
                    <a:pt x="799" y="275"/>
                  </a:lnTo>
                  <a:lnTo>
                    <a:pt x="801" y="275"/>
                  </a:lnTo>
                  <a:lnTo>
                    <a:pt x="802" y="275"/>
                  </a:lnTo>
                  <a:lnTo>
                    <a:pt x="803" y="274"/>
                  </a:lnTo>
                  <a:lnTo>
                    <a:pt x="803" y="273"/>
                  </a:lnTo>
                  <a:lnTo>
                    <a:pt x="805" y="273"/>
                  </a:lnTo>
                  <a:lnTo>
                    <a:pt x="807" y="273"/>
                  </a:lnTo>
                  <a:lnTo>
                    <a:pt x="810" y="273"/>
                  </a:lnTo>
                  <a:lnTo>
                    <a:pt x="811" y="272"/>
                  </a:lnTo>
                  <a:lnTo>
                    <a:pt x="814" y="272"/>
                  </a:lnTo>
                  <a:lnTo>
                    <a:pt x="815" y="272"/>
                  </a:lnTo>
                  <a:lnTo>
                    <a:pt x="817" y="272"/>
                  </a:lnTo>
                  <a:lnTo>
                    <a:pt x="818" y="272"/>
                  </a:lnTo>
                  <a:lnTo>
                    <a:pt x="819" y="271"/>
                  </a:lnTo>
                  <a:lnTo>
                    <a:pt x="820" y="271"/>
                  </a:lnTo>
                  <a:lnTo>
                    <a:pt x="821" y="270"/>
                  </a:lnTo>
                  <a:lnTo>
                    <a:pt x="824" y="270"/>
                  </a:lnTo>
                  <a:lnTo>
                    <a:pt x="826" y="270"/>
                  </a:lnTo>
                  <a:lnTo>
                    <a:pt x="827" y="269"/>
                  </a:lnTo>
                  <a:lnTo>
                    <a:pt x="828" y="269"/>
                  </a:lnTo>
                  <a:lnTo>
                    <a:pt x="829" y="268"/>
                  </a:lnTo>
                  <a:lnTo>
                    <a:pt x="830" y="268"/>
                  </a:lnTo>
                  <a:lnTo>
                    <a:pt x="831" y="268"/>
                  </a:lnTo>
                  <a:lnTo>
                    <a:pt x="832" y="267"/>
                  </a:lnTo>
                  <a:lnTo>
                    <a:pt x="832" y="266"/>
                  </a:lnTo>
                  <a:lnTo>
                    <a:pt x="833" y="266"/>
                  </a:lnTo>
                  <a:lnTo>
                    <a:pt x="832" y="265"/>
                  </a:lnTo>
                  <a:lnTo>
                    <a:pt x="833" y="265"/>
                  </a:lnTo>
                  <a:lnTo>
                    <a:pt x="834" y="265"/>
                  </a:lnTo>
                  <a:lnTo>
                    <a:pt x="837" y="264"/>
                  </a:lnTo>
                  <a:lnTo>
                    <a:pt x="838" y="264"/>
                  </a:lnTo>
                  <a:lnTo>
                    <a:pt x="838" y="265"/>
                  </a:lnTo>
                  <a:lnTo>
                    <a:pt x="838" y="264"/>
                  </a:lnTo>
                  <a:lnTo>
                    <a:pt x="838" y="263"/>
                  </a:lnTo>
                  <a:lnTo>
                    <a:pt x="839" y="262"/>
                  </a:lnTo>
                  <a:lnTo>
                    <a:pt x="840" y="262"/>
                  </a:lnTo>
                  <a:lnTo>
                    <a:pt x="840" y="263"/>
                  </a:lnTo>
                  <a:lnTo>
                    <a:pt x="840" y="264"/>
                  </a:lnTo>
                  <a:lnTo>
                    <a:pt x="841" y="263"/>
                  </a:lnTo>
                  <a:lnTo>
                    <a:pt x="840" y="263"/>
                  </a:lnTo>
                  <a:lnTo>
                    <a:pt x="841" y="263"/>
                  </a:lnTo>
                  <a:lnTo>
                    <a:pt x="842" y="264"/>
                  </a:lnTo>
                  <a:lnTo>
                    <a:pt x="841" y="264"/>
                  </a:lnTo>
                  <a:lnTo>
                    <a:pt x="841" y="265"/>
                  </a:lnTo>
                  <a:lnTo>
                    <a:pt x="841" y="264"/>
                  </a:lnTo>
                  <a:lnTo>
                    <a:pt x="843" y="264"/>
                  </a:lnTo>
                  <a:lnTo>
                    <a:pt x="843" y="265"/>
                  </a:lnTo>
                  <a:lnTo>
                    <a:pt x="844" y="264"/>
                  </a:lnTo>
                  <a:lnTo>
                    <a:pt x="843" y="262"/>
                  </a:lnTo>
                  <a:lnTo>
                    <a:pt x="842" y="262"/>
                  </a:lnTo>
                  <a:lnTo>
                    <a:pt x="841" y="262"/>
                  </a:lnTo>
                  <a:lnTo>
                    <a:pt x="844" y="261"/>
                  </a:lnTo>
                  <a:lnTo>
                    <a:pt x="846" y="261"/>
                  </a:lnTo>
                  <a:lnTo>
                    <a:pt x="847" y="262"/>
                  </a:lnTo>
                  <a:lnTo>
                    <a:pt x="850" y="262"/>
                  </a:lnTo>
                  <a:lnTo>
                    <a:pt x="852" y="263"/>
                  </a:lnTo>
                  <a:lnTo>
                    <a:pt x="853" y="262"/>
                  </a:lnTo>
                  <a:lnTo>
                    <a:pt x="853" y="261"/>
                  </a:lnTo>
                  <a:lnTo>
                    <a:pt x="854" y="261"/>
                  </a:lnTo>
                  <a:lnTo>
                    <a:pt x="854" y="262"/>
                  </a:lnTo>
                  <a:lnTo>
                    <a:pt x="854" y="263"/>
                  </a:lnTo>
                  <a:lnTo>
                    <a:pt x="853" y="263"/>
                  </a:lnTo>
                  <a:lnTo>
                    <a:pt x="853" y="264"/>
                  </a:lnTo>
                  <a:lnTo>
                    <a:pt x="853" y="265"/>
                  </a:lnTo>
                  <a:lnTo>
                    <a:pt x="854" y="269"/>
                  </a:lnTo>
                  <a:lnTo>
                    <a:pt x="853" y="270"/>
                  </a:lnTo>
                  <a:lnTo>
                    <a:pt x="852" y="270"/>
                  </a:lnTo>
                  <a:lnTo>
                    <a:pt x="851" y="268"/>
                  </a:lnTo>
                  <a:lnTo>
                    <a:pt x="851" y="269"/>
                  </a:lnTo>
                  <a:lnTo>
                    <a:pt x="851" y="270"/>
                  </a:lnTo>
                  <a:lnTo>
                    <a:pt x="850" y="270"/>
                  </a:lnTo>
                  <a:lnTo>
                    <a:pt x="850" y="269"/>
                  </a:lnTo>
                  <a:lnTo>
                    <a:pt x="850" y="268"/>
                  </a:lnTo>
                  <a:lnTo>
                    <a:pt x="849" y="267"/>
                  </a:lnTo>
                  <a:lnTo>
                    <a:pt x="848" y="266"/>
                  </a:lnTo>
                  <a:lnTo>
                    <a:pt x="848" y="267"/>
                  </a:lnTo>
                  <a:lnTo>
                    <a:pt x="849" y="268"/>
                  </a:lnTo>
                  <a:lnTo>
                    <a:pt x="849" y="269"/>
                  </a:lnTo>
                  <a:lnTo>
                    <a:pt x="848" y="269"/>
                  </a:lnTo>
                  <a:lnTo>
                    <a:pt x="847" y="269"/>
                  </a:lnTo>
                  <a:lnTo>
                    <a:pt x="846" y="269"/>
                  </a:lnTo>
                  <a:lnTo>
                    <a:pt x="846" y="268"/>
                  </a:lnTo>
                  <a:lnTo>
                    <a:pt x="846" y="267"/>
                  </a:lnTo>
                  <a:lnTo>
                    <a:pt x="846" y="268"/>
                  </a:lnTo>
                  <a:lnTo>
                    <a:pt x="845" y="268"/>
                  </a:lnTo>
                  <a:lnTo>
                    <a:pt x="845" y="267"/>
                  </a:lnTo>
                  <a:lnTo>
                    <a:pt x="844" y="267"/>
                  </a:lnTo>
                  <a:lnTo>
                    <a:pt x="845" y="268"/>
                  </a:lnTo>
                  <a:lnTo>
                    <a:pt x="846" y="268"/>
                  </a:lnTo>
                  <a:lnTo>
                    <a:pt x="846" y="269"/>
                  </a:lnTo>
                  <a:lnTo>
                    <a:pt x="845" y="270"/>
                  </a:lnTo>
                  <a:lnTo>
                    <a:pt x="844" y="269"/>
                  </a:lnTo>
                  <a:lnTo>
                    <a:pt x="841" y="270"/>
                  </a:lnTo>
                  <a:lnTo>
                    <a:pt x="840" y="270"/>
                  </a:lnTo>
                  <a:lnTo>
                    <a:pt x="840" y="271"/>
                  </a:lnTo>
                  <a:lnTo>
                    <a:pt x="839" y="271"/>
                  </a:lnTo>
                  <a:lnTo>
                    <a:pt x="838" y="272"/>
                  </a:lnTo>
                  <a:lnTo>
                    <a:pt x="837" y="272"/>
                  </a:lnTo>
                  <a:lnTo>
                    <a:pt x="836" y="272"/>
                  </a:lnTo>
                  <a:lnTo>
                    <a:pt x="836" y="273"/>
                  </a:lnTo>
                  <a:lnTo>
                    <a:pt x="837" y="273"/>
                  </a:lnTo>
                  <a:lnTo>
                    <a:pt x="838" y="272"/>
                  </a:lnTo>
                  <a:lnTo>
                    <a:pt x="839" y="272"/>
                  </a:lnTo>
                  <a:lnTo>
                    <a:pt x="840" y="272"/>
                  </a:lnTo>
                  <a:lnTo>
                    <a:pt x="841" y="271"/>
                  </a:lnTo>
                  <a:lnTo>
                    <a:pt x="842" y="271"/>
                  </a:lnTo>
                  <a:lnTo>
                    <a:pt x="844" y="272"/>
                  </a:lnTo>
                  <a:lnTo>
                    <a:pt x="847" y="272"/>
                  </a:lnTo>
                  <a:lnTo>
                    <a:pt x="846" y="272"/>
                  </a:lnTo>
                  <a:lnTo>
                    <a:pt x="845" y="272"/>
                  </a:lnTo>
                  <a:lnTo>
                    <a:pt x="844" y="272"/>
                  </a:lnTo>
                  <a:lnTo>
                    <a:pt x="844" y="273"/>
                  </a:lnTo>
                  <a:lnTo>
                    <a:pt x="845" y="273"/>
                  </a:lnTo>
                  <a:lnTo>
                    <a:pt x="846" y="273"/>
                  </a:lnTo>
                  <a:lnTo>
                    <a:pt x="846" y="274"/>
                  </a:lnTo>
                  <a:lnTo>
                    <a:pt x="846" y="275"/>
                  </a:lnTo>
                  <a:lnTo>
                    <a:pt x="847" y="272"/>
                  </a:lnTo>
                  <a:lnTo>
                    <a:pt x="875" y="274"/>
                  </a:lnTo>
                  <a:lnTo>
                    <a:pt x="875" y="272"/>
                  </a:lnTo>
                  <a:lnTo>
                    <a:pt x="876" y="269"/>
                  </a:lnTo>
                  <a:lnTo>
                    <a:pt x="877" y="268"/>
                  </a:lnTo>
                  <a:lnTo>
                    <a:pt x="881" y="265"/>
                  </a:lnTo>
                  <a:lnTo>
                    <a:pt x="883" y="262"/>
                  </a:lnTo>
                  <a:lnTo>
                    <a:pt x="883" y="261"/>
                  </a:lnTo>
                  <a:lnTo>
                    <a:pt x="886" y="259"/>
                  </a:lnTo>
                  <a:lnTo>
                    <a:pt x="888" y="257"/>
                  </a:lnTo>
                  <a:lnTo>
                    <a:pt x="891" y="256"/>
                  </a:lnTo>
                  <a:lnTo>
                    <a:pt x="894" y="255"/>
                  </a:lnTo>
                  <a:lnTo>
                    <a:pt x="896" y="254"/>
                  </a:lnTo>
                  <a:lnTo>
                    <a:pt x="897" y="252"/>
                  </a:lnTo>
                  <a:lnTo>
                    <a:pt x="898" y="251"/>
                  </a:lnTo>
                  <a:lnTo>
                    <a:pt x="899" y="248"/>
                  </a:lnTo>
                  <a:lnTo>
                    <a:pt x="900" y="246"/>
                  </a:lnTo>
                  <a:lnTo>
                    <a:pt x="901" y="243"/>
                  </a:lnTo>
                  <a:lnTo>
                    <a:pt x="902" y="242"/>
                  </a:lnTo>
                  <a:lnTo>
                    <a:pt x="903" y="240"/>
                  </a:lnTo>
                  <a:lnTo>
                    <a:pt x="906" y="237"/>
                  </a:lnTo>
                  <a:lnTo>
                    <a:pt x="907" y="235"/>
                  </a:lnTo>
                  <a:lnTo>
                    <a:pt x="910" y="234"/>
                  </a:lnTo>
                  <a:lnTo>
                    <a:pt x="912" y="233"/>
                  </a:lnTo>
                  <a:lnTo>
                    <a:pt x="914" y="233"/>
                  </a:lnTo>
                  <a:lnTo>
                    <a:pt x="915" y="233"/>
                  </a:lnTo>
                  <a:lnTo>
                    <a:pt x="919" y="234"/>
                  </a:lnTo>
                  <a:lnTo>
                    <a:pt x="922" y="234"/>
                  </a:lnTo>
                  <a:lnTo>
                    <a:pt x="925" y="234"/>
                  </a:lnTo>
                  <a:lnTo>
                    <a:pt x="927" y="234"/>
                  </a:lnTo>
                  <a:lnTo>
                    <a:pt x="928" y="234"/>
                  </a:lnTo>
                  <a:lnTo>
                    <a:pt x="930" y="234"/>
                  </a:lnTo>
                  <a:lnTo>
                    <a:pt x="932" y="235"/>
                  </a:lnTo>
                  <a:lnTo>
                    <a:pt x="935" y="236"/>
                  </a:lnTo>
                  <a:lnTo>
                    <a:pt x="936" y="238"/>
                  </a:lnTo>
                  <a:lnTo>
                    <a:pt x="938" y="240"/>
                  </a:lnTo>
                  <a:lnTo>
                    <a:pt x="939" y="242"/>
                  </a:lnTo>
                  <a:lnTo>
                    <a:pt x="941" y="246"/>
                  </a:lnTo>
                  <a:lnTo>
                    <a:pt x="942" y="249"/>
                  </a:lnTo>
                  <a:lnTo>
                    <a:pt x="944" y="252"/>
                  </a:lnTo>
                  <a:lnTo>
                    <a:pt x="945" y="253"/>
                  </a:lnTo>
                  <a:lnTo>
                    <a:pt x="946" y="254"/>
                  </a:lnTo>
                  <a:lnTo>
                    <a:pt x="947" y="255"/>
                  </a:lnTo>
                  <a:lnTo>
                    <a:pt x="947" y="260"/>
                  </a:lnTo>
                  <a:lnTo>
                    <a:pt x="948" y="261"/>
                  </a:lnTo>
                  <a:lnTo>
                    <a:pt x="951" y="262"/>
                  </a:lnTo>
                  <a:lnTo>
                    <a:pt x="952" y="261"/>
                  </a:lnTo>
                  <a:lnTo>
                    <a:pt x="953" y="260"/>
                  </a:lnTo>
                  <a:lnTo>
                    <a:pt x="954" y="260"/>
                  </a:lnTo>
                  <a:lnTo>
                    <a:pt x="955" y="259"/>
                  </a:lnTo>
                  <a:lnTo>
                    <a:pt x="954" y="259"/>
                  </a:lnTo>
                  <a:lnTo>
                    <a:pt x="955" y="259"/>
                  </a:lnTo>
                  <a:lnTo>
                    <a:pt x="956" y="259"/>
                  </a:lnTo>
                  <a:lnTo>
                    <a:pt x="957" y="259"/>
                  </a:lnTo>
                  <a:lnTo>
                    <a:pt x="958" y="259"/>
                  </a:lnTo>
                  <a:lnTo>
                    <a:pt x="959" y="259"/>
                  </a:lnTo>
                  <a:lnTo>
                    <a:pt x="959" y="260"/>
                  </a:lnTo>
                  <a:lnTo>
                    <a:pt x="958" y="261"/>
                  </a:lnTo>
                  <a:lnTo>
                    <a:pt x="959" y="260"/>
                  </a:lnTo>
                  <a:lnTo>
                    <a:pt x="959" y="259"/>
                  </a:lnTo>
                  <a:lnTo>
                    <a:pt x="958" y="258"/>
                  </a:lnTo>
                  <a:lnTo>
                    <a:pt x="958" y="259"/>
                  </a:lnTo>
                  <a:lnTo>
                    <a:pt x="957" y="259"/>
                  </a:lnTo>
                  <a:lnTo>
                    <a:pt x="955" y="259"/>
                  </a:lnTo>
                  <a:lnTo>
                    <a:pt x="955" y="258"/>
                  </a:lnTo>
                  <a:lnTo>
                    <a:pt x="956" y="258"/>
                  </a:lnTo>
                  <a:lnTo>
                    <a:pt x="958" y="258"/>
                  </a:lnTo>
                  <a:lnTo>
                    <a:pt x="959" y="258"/>
                  </a:lnTo>
                  <a:lnTo>
                    <a:pt x="962" y="258"/>
                  </a:lnTo>
                  <a:lnTo>
                    <a:pt x="963" y="258"/>
                  </a:lnTo>
                  <a:lnTo>
                    <a:pt x="964" y="258"/>
                  </a:lnTo>
                  <a:lnTo>
                    <a:pt x="965" y="258"/>
                  </a:lnTo>
                  <a:lnTo>
                    <a:pt x="967" y="258"/>
                  </a:lnTo>
                  <a:lnTo>
                    <a:pt x="968" y="257"/>
                  </a:lnTo>
                  <a:lnTo>
                    <a:pt x="967" y="258"/>
                  </a:lnTo>
                  <a:lnTo>
                    <a:pt x="967" y="259"/>
                  </a:lnTo>
                  <a:lnTo>
                    <a:pt x="967" y="260"/>
                  </a:lnTo>
                  <a:lnTo>
                    <a:pt x="966" y="261"/>
                  </a:lnTo>
                  <a:lnTo>
                    <a:pt x="964" y="262"/>
                  </a:lnTo>
                  <a:lnTo>
                    <a:pt x="963" y="261"/>
                  </a:lnTo>
                  <a:lnTo>
                    <a:pt x="963" y="262"/>
                  </a:lnTo>
                  <a:lnTo>
                    <a:pt x="965" y="262"/>
                  </a:lnTo>
                  <a:lnTo>
                    <a:pt x="967" y="262"/>
                  </a:lnTo>
                  <a:lnTo>
                    <a:pt x="967" y="261"/>
                  </a:lnTo>
                  <a:lnTo>
                    <a:pt x="968" y="262"/>
                  </a:lnTo>
                  <a:lnTo>
                    <a:pt x="970" y="262"/>
                  </a:lnTo>
                  <a:lnTo>
                    <a:pt x="970" y="264"/>
                  </a:lnTo>
                  <a:lnTo>
                    <a:pt x="970" y="263"/>
                  </a:lnTo>
                  <a:lnTo>
                    <a:pt x="970" y="262"/>
                  </a:lnTo>
                  <a:lnTo>
                    <a:pt x="971" y="262"/>
                  </a:lnTo>
                  <a:lnTo>
                    <a:pt x="973" y="263"/>
                  </a:lnTo>
                  <a:lnTo>
                    <a:pt x="972" y="262"/>
                  </a:lnTo>
                  <a:lnTo>
                    <a:pt x="973" y="262"/>
                  </a:lnTo>
                  <a:lnTo>
                    <a:pt x="976" y="262"/>
                  </a:lnTo>
                  <a:lnTo>
                    <a:pt x="977" y="262"/>
                  </a:lnTo>
                  <a:lnTo>
                    <a:pt x="978" y="262"/>
                  </a:lnTo>
                  <a:lnTo>
                    <a:pt x="978" y="263"/>
                  </a:lnTo>
                  <a:lnTo>
                    <a:pt x="978" y="262"/>
                  </a:lnTo>
                  <a:lnTo>
                    <a:pt x="977" y="261"/>
                  </a:lnTo>
                  <a:lnTo>
                    <a:pt x="976" y="261"/>
                  </a:lnTo>
                  <a:lnTo>
                    <a:pt x="974" y="261"/>
                  </a:lnTo>
                  <a:lnTo>
                    <a:pt x="973" y="261"/>
                  </a:lnTo>
                  <a:lnTo>
                    <a:pt x="972" y="261"/>
                  </a:lnTo>
                  <a:lnTo>
                    <a:pt x="970" y="261"/>
                  </a:lnTo>
                  <a:lnTo>
                    <a:pt x="969" y="261"/>
                  </a:lnTo>
                  <a:lnTo>
                    <a:pt x="968" y="260"/>
                  </a:lnTo>
                  <a:lnTo>
                    <a:pt x="968" y="259"/>
                  </a:lnTo>
                  <a:lnTo>
                    <a:pt x="969" y="258"/>
                  </a:lnTo>
                  <a:lnTo>
                    <a:pt x="969" y="259"/>
                  </a:lnTo>
                  <a:lnTo>
                    <a:pt x="971" y="259"/>
                  </a:lnTo>
                  <a:lnTo>
                    <a:pt x="973" y="260"/>
                  </a:lnTo>
                  <a:lnTo>
                    <a:pt x="975" y="260"/>
                  </a:lnTo>
                  <a:lnTo>
                    <a:pt x="977" y="260"/>
                  </a:lnTo>
                  <a:lnTo>
                    <a:pt x="978" y="260"/>
                  </a:lnTo>
                  <a:lnTo>
                    <a:pt x="986" y="263"/>
                  </a:lnTo>
                  <a:lnTo>
                    <a:pt x="987" y="263"/>
                  </a:lnTo>
                  <a:lnTo>
                    <a:pt x="993" y="265"/>
                  </a:lnTo>
                  <a:lnTo>
                    <a:pt x="997" y="267"/>
                  </a:lnTo>
                  <a:lnTo>
                    <a:pt x="1000" y="268"/>
                  </a:lnTo>
                  <a:lnTo>
                    <a:pt x="1002" y="269"/>
                  </a:lnTo>
                  <a:lnTo>
                    <a:pt x="1009" y="274"/>
                  </a:lnTo>
                  <a:lnTo>
                    <a:pt x="1012" y="275"/>
                  </a:lnTo>
                  <a:lnTo>
                    <a:pt x="1014" y="276"/>
                  </a:lnTo>
                  <a:lnTo>
                    <a:pt x="1017" y="277"/>
                  </a:lnTo>
                  <a:lnTo>
                    <a:pt x="1019" y="279"/>
                  </a:lnTo>
                  <a:lnTo>
                    <a:pt x="1021" y="280"/>
                  </a:lnTo>
                  <a:lnTo>
                    <a:pt x="1023" y="281"/>
                  </a:lnTo>
                  <a:lnTo>
                    <a:pt x="1025" y="282"/>
                  </a:lnTo>
                  <a:lnTo>
                    <a:pt x="1030" y="285"/>
                  </a:lnTo>
                  <a:lnTo>
                    <a:pt x="1031" y="285"/>
                  </a:lnTo>
                  <a:lnTo>
                    <a:pt x="1032" y="285"/>
                  </a:lnTo>
                  <a:lnTo>
                    <a:pt x="1036" y="287"/>
                  </a:lnTo>
                  <a:lnTo>
                    <a:pt x="1039" y="289"/>
                  </a:lnTo>
                  <a:lnTo>
                    <a:pt x="1040" y="289"/>
                  </a:lnTo>
                  <a:lnTo>
                    <a:pt x="1041" y="290"/>
                  </a:lnTo>
                  <a:lnTo>
                    <a:pt x="1043" y="291"/>
                  </a:lnTo>
                  <a:lnTo>
                    <a:pt x="1044" y="292"/>
                  </a:lnTo>
                  <a:lnTo>
                    <a:pt x="1045" y="292"/>
                  </a:lnTo>
                  <a:lnTo>
                    <a:pt x="1047" y="293"/>
                  </a:lnTo>
                  <a:lnTo>
                    <a:pt x="1052" y="295"/>
                  </a:lnTo>
                  <a:lnTo>
                    <a:pt x="1053" y="296"/>
                  </a:lnTo>
                  <a:lnTo>
                    <a:pt x="1053" y="297"/>
                  </a:lnTo>
                  <a:lnTo>
                    <a:pt x="1056" y="298"/>
                  </a:lnTo>
                  <a:lnTo>
                    <a:pt x="1057" y="299"/>
                  </a:lnTo>
                  <a:lnTo>
                    <a:pt x="1061" y="301"/>
                  </a:lnTo>
                  <a:lnTo>
                    <a:pt x="1067" y="305"/>
                  </a:lnTo>
                  <a:lnTo>
                    <a:pt x="1068" y="306"/>
                  </a:lnTo>
                  <a:lnTo>
                    <a:pt x="1070" y="307"/>
                  </a:lnTo>
                  <a:lnTo>
                    <a:pt x="1073" y="307"/>
                  </a:lnTo>
                  <a:lnTo>
                    <a:pt x="1076" y="307"/>
                  </a:lnTo>
                  <a:lnTo>
                    <a:pt x="1076" y="308"/>
                  </a:lnTo>
                  <a:lnTo>
                    <a:pt x="1075" y="308"/>
                  </a:lnTo>
                  <a:lnTo>
                    <a:pt x="1074" y="308"/>
                  </a:lnTo>
                  <a:lnTo>
                    <a:pt x="1075" y="308"/>
                  </a:lnTo>
                  <a:lnTo>
                    <a:pt x="1077" y="308"/>
                  </a:lnTo>
                  <a:lnTo>
                    <a:pt x="1078" y="308"/>
                  </a:lnTo>
                  <a:lnTo>
                    <a:pt x="1078" y="307"/>
                  </a:lnTo>
                  <a:lnTo>
                    <a:pt x="1078" y="306"/>
                  </a:lnTo>
                  <a:lnTo>
                    <a:pt x="1077" y="306"/>
                  </a:lnTo>
                  <a:lnTo>
                    <a:pt x="1077" y="305"/>
                  </a:lnTo>
                  <a:lnTo>
                    <a:pt x="1077" y="306"/>
                  </a:lnTo>
                  <a:lnTo>
                    <a:pt x="1076" y="307"/>
                  </a:lnTo>
                  <a:lnTo>
                    <a:pt x="1075" y="307"/>
                  </a:lnTo>
                  <a:lnTo>
                    <a:pt x="1076" y="306"/>
                  </a:lnTo>
                  <a:lnTo>
                    <a:pt x="1076" y="305"/>
                  </a:lnTo>
                  <a:lnTo>
                    <a:pt x="1077" y="305"/>
                  </a:lnTo>
                  <a:lnTo>
                    <a:pt x="1078" y="305"/>
                  </a:lnTo>
                  <a:lnTo>
                    <a:pt x="1079" y="308"/>
                  </a:lnTo>
                  <a:lnTo>
                    <a:pt x="1079" y="309"/>
                  </a:lnTo>
                  <a:lnTo>
                    <a:pt x="1079" y="310"/>
                  </a:lnTo>
                  <a:lnTo>
                    <a:pt x="1080" y="311"/>
                  </a:lnTo>
                  <a:lnTo>
                    <a:pt x="1081" y="311"/>
                  </a:lnTo>
                  <a:lnTo>
                    <a:pt x="1081" y="312"/>
                  </a:lnTo>
                  <a:lnTo>
                    <a:pt x="1082" y="313"/>
                  </a:lnTo>
                  <a:lnTo>
                    <a:pt x="1084" y="313"/>
                  </a:lnTo>
                  <a:lnTo>
                    <a:pt x="1085" y="313"/>
                  </a:lnTo>
                  <a:lnTo>
                    <a:pt x="1086" y="313"/>
                  </a:lnTo>
                  <a:lnTo>
                    <a:pt x="1086" y="315"/>
                  </a:lnTo>
                  <a:lnTo>
                    <a:pt x="1087" y="316"/>
                  </a:lnTo>
                  <a:lnTo>
                    <a:pt x="1087" y="317"/>
                  </a:lnTo>
                  <a:lnTo>
                    <a:pt x="1085" y="320"/>
                  </a:lnTo>
                  <a:lnTo>
                    <a:pt x="1085" y="321"/>
                  </a:lnTo>
                  <a:lnTo>
                    <a:pt x="1085" y="322"/>
                  </a:lnTo>
                  <a:lnTo>
                    <a:pt x="1085" y="323"/>
                  </a:lnTo>
                  <a:lnTo>
                    <a:pt x="1086" y="323"/>
                  </a:lnTo>
                  <a:lnTo>
                    <a:pt x="1087" y="324"/>
                  </a:lnTo>
                  <a:lnTo>
                    <a:pt x="1087" y="323"/>
                  </a:lnTo>
                  <a:lnTo>
                    <a:pt x="1086" y="322"/>
                  </a:lnTo>
                  <a:lnTo>
                    <a:pt x="1086" y="321"/>
                  </a:lnTo>
                  <a:lnTo>
                    <a:pt x="1088" y="319"/>
                  </a:lnTo>
                  <a:lnTo>
                    <a:pt x="1088" y="318"/>
                  </a:lnTo>
                  <a:lnTo>
                    <a:pt x="1088" y="317"/>
                  </a:lnTo>
                  <a:lnTo>
                    <a:pt x="1088" y="316"/>
                  </a:lnTo>
                  <a:lnTo>
                    <a:pt x="1088" y="315"/>
                  </a:lnTo>
                  <a:lnTo>
                    <a:pt x="1087" y="315"/>
                  </a:lnTo>
                  <a:lnTo>
                    <a:pt x="1087" y="314"/>
                  </a:lnTo>
                  <a:lnTo>
                    <a:pt x="1087" y="313"/>
                  </a:lnTo>
                  <a:lnTo>
                    <a:pt x="1087" y="311"/>
                  </a:lnTo>
                  <a:lnTo>
                    <a:pt x="1086" y="311"/>
                  </a:lnTo>
                  <a:lnTo>
                    <a:pt x="1085" y="311"/>
                  </a:lnTo>
                  <a:lnTo>
                    <a:pt x="1083" y="311"/>
                  </a:lnTo>
                  <a:lnTo>
                    <a:pt x="1082" y="311"/>
                  </a:lnTo>
                  <a:lnTo>
                    <a:pt x="1081" y="310"/>
                  </a:lnTo>
                  <a:lnTo>
                    <a:pt x="1082" y="310"/>
                  </a:lnTo>
                  <a:lnTo>
                    <a:pt x="1082" y="309"/>
                  </a:lnTo>
                  <a:lnTo>
                    <a:pt x="1083" y="309"/>
                  </a:lnTo>
                  <a:lnTo>
                    <a:pt x="1084" y="309"/>
                  </a:lnTo>
                  <a:lnTo>
                    <a:pt x="1084" y="308"/>
                  </a:lnTo>
                  <a:lnTo>
                    <a:pt x="1083" y="308"/>
                  </a:lnTo>
                  <a:lnTo>
                    <a:pt x="1082" y="307"/>
                  </a:lnTo>
                  <a:lnTo>
                    <a:pt x="1083" y="307"/>
                  </a:lnTo>
                  <a:lnTo>
                    <a:pt x="1082" y="307"/>
                  </a:lnTo>
                  <a:lnTo>
                    <a:pt x="1081" y="307"/>
                  </a:lnTo>
                  <a:lnTo>
                    <a:pt x="1079" y="307"/>
                  </a:lnTo>
                  <a:lnTo>
                    <a:pt x="1079" y="306"/>
                  </a:lnTo>
                  <a:lnTo>
                    <a:pt x="1081" y="306"/>
                  </a:lnTo>
                  <a:lnTo>
                    <a:pt x="1082" y="306"/>
                  </a:lnTo>
                  <a:lnTo>
                    <a:pt x="1084" y="307"/>
                  </a:lnTo>
                  <a:lnTo>
                    <a:pt x="1090" y="313"/>
                  </a:lnTo>
                  <a:lnTo>
                    <a:pt x="1091" y="315"/>
                  </a:lnTo>
                  <a:lnTo>
                    <a:pt x="1092" y="316"/>
                  </a:lnTo>
                  <a:lnTo>
                    <a:pt x="1093" y="318"/>
                  </a:lnTo>
                  <a:lnTo>
                    <a:pt x="1095" y="320"/>
                  </a:lnTo>
                  <a:lnTo>
                    <a:pt x="1096" y="320"/>
                  </a:lnTo>
                  <a:lnTo>
                    <a:pt x="1098" y="322"/>
                  </a:lnTo>
                  <a:lnTo>
                    <a:pt x="1101" y="325"/>
                  </a:lnTo>
                  <a:lnTo>
                    <a:pt x="1103" y="326"/>
                  </a:lnTo>
                  <a:lnTo>
                    <a:pt x="1104" y="327"/>
                  </a:lnTo>
                  <a:lnTo>
                    <a:pt x="1106" y="329"/>
                  </a:lnTo>
                  <a:lnTo>
                    <a:pt x="1108" y="330"/>
                  </a:lnTo>
                  <a:lnTo>
                    <a:pt x="1109" y="330"/>
                  </a:lnTo>
                  <a:lnTo>
                    <a:pt x="1112" y="331"/>
                  </a:lnTo>
                  <a:lnTo>
                    <a:pt x="1112" y="332"/>
                  </a:lnTo>
                  <a:lnTo>
                    <a:pt x="1113" y="332"/>
                  </a:lnTo>
                  <a:lnTo>
                    <a:pt x="1116" y="332"/>
                  </a:lnTo>
                  <a:lnTo>
                    <a:pt x="1118" y="332"/>
                  </a:lnTo>
                  <a:lnTo>
                    <a:pt x="1119" y="332"/>
                  </a:lnTo>
                  <a:lnTo>
                    <a:pt x="1120" y="332"/>
                  </a:lnTo>
                  <a:lnTo>
                    <a:pt x="1121" y="333"/>
                  </a:lnTo>
                  <a:lnTo>
                    <a:pt x="1123" y="337"/>
                  </a:lnTo>
                  <a:lnTo>
                    <a:pt x="1124" y="338"/>
                  </a:lnTo>
                  <a:lnTo>
                    <a:pt x="1125" y="337"/>
                  </a:lnTo>
                  <a:lnTo>
                    <a:pt x="1124" y="337"/>
                  </a:lnTo>
                  <a:lnTo>
                    <a:pt x="1124" y="336"/>
                  </a:lnTo>
                  <a:lnTo>
                    <a:pt x="1125" y="336"/>
                  </a:lnTo>
                  <a:lnTo>
                    <a:pt x="1126" y="336"/>
                  </a:lnTo>
                  <a:lnTo>
                    <a:pt x="1128" y="337"/>
                  </a:lnTo>
                  <a:lnTo>
                    <a:pt x="1129" y="337"/>
                  </a:lnTo>
                  <a:lnTo>
                    <a:pt x="1131" y="338"/>
                  </a:lnTo>
                  <a:lnTo>
                    <a:pt x="1134" y="339"/>
                  </a:lnTo>
                  <a:lnTo>
                    <a:pt x="1138" y="339"/>
                  </a:lnTo>
                  <a:lnTo>
                    <a:pt x="1141" y="340"/>
                  </a:lnTo>
                  <a:lnTo>
                    <a:pt x="1144" y="340"/>
                  </a:lnTo>
                  <a:lnTo>
                    <a:pt x="1145" y="341"/>
                  </a:lnTo>
                  <a:lnTo>
                    <a:pt x="1144" y="341"/>
                  </a:lnTo>
                  <a:lnTo>
                    <a:pt x="1144" y="342"/>
                  </a:lnTo>
                  <a:lnTo>
                    <a:pt x="1144" y="341"/>
                  </a:lnTo>
                  <a:lnTo>
                    <a:pt x="1142" y="341"/>
                  </a:lnTo>
                  <a:lnTo>
                    <a:pt x="1143" y="342"/>
                  </a:lnTo>
                  <a:lnTo>
                    <a:pt x="1144" y="342"/>
                  </a:lnTo>
                  <a:lnTo>
                    <a:pt x="1145" y="344"/>
                  </a:lnTo>
                  <a:lnTo>
                    <a:pt x="1148" y="347"/>
                  </a:lnTo>
                  <a:lnTo>
                    <a:pt x="1152" y="347"/>
                  </a:lnTo>
                  <a:lnTo>
                    <a:pt x="1159" y="348"/>
                  </a:lnTo>
                  <a:lnTo>
                    <a:pt x="1161" y="348"/>
                  </a:lnTo>
                  <a:lnTo>
                    <a:pt x="1162" y="350"/>
                  </a:lnTo>
                  <a:lnTo>
                    <a:pt x="1162" y="351"/>
                  </a:lnTo>
                  <a:lnTo>
                    <a:pt x="1161" y="352"/>
                  </a:lnTo>
                  <a:lnTo>
                    <a:pt x="1161" y="351"/>
                  </a:lnTo>
                  <a:lnTo>
                    <a:pt x="1160" y="350"/>
                  </a:lnTo>
                  <a:lnTo>
                    <a:pt x="1159" y="351"/>
                  </a:lnTo>
                  <a:lnTo>
                    <a:pt x="1160" y="351"/>
                  </a:lnTo>
                  <a:lnTo>
                    <a:pt x="1160" y="352"/>
                  </a:lnTo>
                  <a:lnTo>
                    <a:pt x="1160" y="354"/>
                  </a:lnTo>
                  <a:lnTo>
                    <a:pt x="1159" y="354"/>
                  </a:lnTo>
                  <a:lnTo>
                    <a:pt x="1160" y="354"/>
                  </a:lnTo>
                  <a:lnTo>
                    <a:pt x="1161" y="354"/>
                  </a:lnTo>
                  <a:lnTo>
                    <a:pt x="1160" y="353"/>
                  </a:lnTo>
                  <a:lnTo>
                    <a:pt x="1161" y="353"/>
                  </a:lnTo>
                  <a:lnTo>
                    <a:pt x="1161" y="352"/>
                  </a:lnTo>
                  <a:lnTo>
                    <a:pt x="1162" y="352"/>
                  </a:lnTo>
                  <a:lnTo>
                    <a:pt x="1163" y="352"/>
                  </a:lnTo>
                  <a:lnTo>
                    <a:pt x="1164" y="352"/>
                  </a:lnTo>
                  <a:lnTo>
                    <a:pt x="1164" y="354"/>
                  </a:lnTo>
                  <a:lnTo>
                    <a:pt x="1164" y="355"/>
                  </a:lnTo>
                  <a:lnTo>
                    <a:pt x="1164" y="356"/>
                  </a:lnTo>
                  <a:lnTo>
                    <a:pt x="1162" y="357"/>
                  </a:lnTo>
                  <a:lnTo>
                    <a:pt x="1162" y="358"/>
                  </a:lnTo>
                  <a:lnTo>
                    <a:pt x="1163" y="358"/>
                  </a:lnTo>
                  <a:lnTo>
                    <a:pt x="1165" y="357"/>
                  </a:lnTo>
                  <a:lnTo>
                    <a:pt x="1166" y="357"/>
                  </a:lnTo>
                  <a:lnTo>
                    <a:pt x="1166" y="358"/>
                  </a:lnTo>
                  <a:lnTo>
                    <a:pt x="1167" y="359"/>
                  </a:lnTo>
                  <a:lnTo>
                    <a:pt x="1167" y="360"/>
                  </a:lnTo>
                  <a:lnTo>
                    <a:pt x="1167" y="361"/>
                  </a:lnTo>
                  <a:lnTo>
                    <a:pt x="1167" y="362"/>
                  </a:lnTo>
                  <a:lnTo>
                    <a:pt x="1168" y="361"/>
                  </a:lnTo>
                  <a:lnTo>
                    <a:pt x="1168" y="359"/>
                  </a:lnTo>
                  <a:lnTo>
                    <a:pt x="1169" y="358"/>
                  </a:lnTo>
                  <a:lnTo>
                    <a:pt x="1169" y="359"/>
                  </a:lnTo>
                  <a:lnTo>
                    <a:pt x="1170" y="360"/>
                  </a:lnTo>
                  <a:lnTo>
                    <a:pt x="1170" y="358"/>
                  </a:lnTo>
                  <a:lnTo>
                    <a:pt x="1170" y="357"/>
                  </a:lnTo>
                  <a:lnTo>
                    <a:pt x="1171" y="357"/>
                  </a:lnTo>
                  <a:lnTo>
                    <a:pt x="1172" y="353"/>
                  </a:lnTo>
                  <a:lnTo>
                    <a:pt x="1174" y="350"/>
                  </a:lnTo>
                  <a:lnTo>
                    <a:pt x="1175" y="349"/>
                  </a:lnTo>
                  <a:lnTo>
                    <a:pt x="1173" y="350"/>
                  </a:lnTo>
                  <a:lnTo>
                    <a:pt x="1172" y="349"/>
                  </a:lnTo>
                  <a:lnTo>
                    <a:pt x="1171" y="348"/>
                  </a:lnTo>
                  <a:lnTo>
                    <a:pt x="1170" y="348"/>
                  </a:lnTo>
                  <a:lnTo>
                    <a:pt x="1169" y="347"/>
                  </a:lnTo>
                  <a:lnTo>
                    <a:pt x="1168" y="347"/>
                  </a:lnTo>
                  <a:lnTo>
                    <a:pt x="1169" y="347"/>
                  </a:lnTo>
                  <a:lnTo>
                    <a:pt x="1167" y="347"/>
                  </a:lnTo>
                  <a:lnTo>
                    <a:pt x="1166" y="346"/>
                  </a:lnTo>
                  <a:lnTo>
                    <a:pt x="1165" y="346"/>
                  </a:lnTo>
                  <a:lnTo>
                    <a:pt x="1164" y="346"/>
                  </a:lnTo>
                  <a:lnTo>
                    <a:pt x="1163" y="345"/>
                  </a:lnTo>
                  <a:lnTo>
                    <a:pt x="1163" y="344"/>
                  </a:lnTo>
                  <a:lnTo>
                    <a:pt x="1163" y="342"/>
                  </a:lnTo>
                  <a:lnTo>
                    <a:pt x="1163" y="341"/>
                  </a:lnTo>
                  <a:lnTo>
                    <a:pt x="1163" y="340"/>
                  </a:lnTo>
                  <a:lnTo>
                    <a:pt x="1164" y="340"/>
                  </a:lnTo>
                  <a:lnTo>
                    <a:pt x="1164" y="339"/>
                  </a:lnTo>
                  <a:lnTo>
                    <a:pt x="1166" y="337"/>
                  </a:lnTo>
                  <a:lnTo>
                    <a:pt x="1167" y="336"/>
                  </a:lnTo>
                  <a:lnTo>
                    <a:pt x="1166" y="336"/>
                  </a:lnTo>
                  <a:lnTo>
                    <a:pt x="1165" y="337"/>
                  </a:lnTo>
                  <a:lnTo>
                    <a:pt x="1164" y="337"/>
                  </a:lnTo>
                  <a:lnTo>
                    <a:pt x="1164" y="336"/>
                  </a:lnTo>
                  <a:lnTo>
                    <a:pt x="1165" y="335"/>
                  </a:lnTo>
                  <a:lnTo>
                    <a:pt x="1166" y="335"/>
                  </a:lnTo>
                  <a:lnTo>
                    <a:pt x="1167" y="335"/>
                  </a:lnTo>
                  <a:lnTo>
                    <a:pt x="1168" y="335"/>
                  </a:lnTo>
                  <a:lnTo>
                    <a:pt x="1169" y="338"/>
                  </a:lnTo>
                  <a:lnTo>
                    <a:pt x="1169" y="339"/>
                  </a:lnTo>
                  <a:lnTo>
                    <a:pt x="1171" y="341"/>
                  </a:lnTo>
                  <a:lnTo>
                    <a:pt x="1171" y="340"/>
                  </a:lnTo>
                  <a:lnTo>
                    <a:pt x="1171" y="338"/>
                  </a:lnTo>
                  <a:lnTo>
                    <a:pt x="1170" y="338"/>
                  </a:lnTo>
                  <a:lnTo>
                    <a:pt x="1170" y="337"/>
                  </a:lnTo>
                  <a:lnTo>
                    <a:pt x="1171" y="337"/>
                  </a:lnTo>
                  <a:lnTo>
                    <a:pt x="1178" y="339"/>
                  </a:lnTo>
                  <a:lnTo>
                    <a:pt x="1181" y="340"/>
                  </a:lnTo>
                  <a:lnTo>
                    <a:pt x="1184" y="340"/>
                  </a:lnTo>
                  <a:lnTo>
                    <a:pt x="1189" y="340"/>
                  </a:lnTo>
                  <a:lnTo>
                    <a:pt x="1191" y="340"/>
                  </a:lnTo>
                  <a:lnTo>
                    <a:pt x="1193" y="339"/>
                  </a:lnTo>
                  <a:lnTo>
                    <a:pt x="1194" y="339"/>
                  </a:lnTo>
                  <a:lnTo>
                    <a:pt x="1197" y="340"/>
                  </a:lnTo>
                  <a:lnTo>
                    <a:pt x="1198" y="340"/>
                  </a:lnTo>
                  <a:lnTo>
                    <a:pt x="1200" y="340"/>
                  </a:lnTo>
                  <a:lnTo>
                    <a:pt x="1200" y="341"/>
                  </a:lnTo>
                  <a:lnTo>
                    <a:pt x="1198" y="341"/>
                  </a:lnTo>
                  <a:lnTo>
                    <a:pt x="1198" y="342"/>
                  </a:lnTo>
                  <a:lnTo>
                    <a:pt x="1200" y="345"/>
                  </a:lnTo>
                  <a:lnTo>
                    <a:pt x="1201" y="347"/>
                  </a:lnTo>
                  <a:lnTo>
                    <a:pt x="1202" y="350"/>
                  </a:lnTo>
                  <a:lnTo>
                    <a:pt x="1203" y="350"/>
                  </a:lnTo>
                  <a:lnTo>
                    <a:pt x="1204" y="353"/>
                  </a:lnTo>
                  <a:lnTo>
                    <a:pt x="1205" y="352"/>
                  </a:lnTo>
                  <a:lnTo>
                    <a:pt x="1205" y="350"/>
                  </a:lnTo>
                  <a:lnTo>
                    <a:pt x="1206" y="349"/>
                  </a:lnTo>
                  <a:lnTo>
                    <a:pt x="1206" y="348"/>
                  </a:lnTo>
                  <a:lnTo>
                    <a:pt x="1206" y="347"/>
                  </a:lnTo>
                  <a:lnTo>
                    <a:pt x="1206" y="346"/>
                  </a:lnTo>
                  <a:lnTo>
                    <a:pt x="1206" y="345"/>
                  </a:lnTo>
                  <a:lnTo>
                    <a:pt x="1207" y="346"/>
                  </a:lnTo>
                  <a:lnTo>
                    <a:pt x="1207" y="345"/>
                  </a:lnTo>
                  <a:lnTo>
                    <a:pt x="1211" y="347"/>
                  </a:lnTo>
                  <a:lnTo>
                    <a:pt x="1213" y="347"/>
                  </a:lnTo>
                  <a:lnTo>
                    <a:pt x="1214" y="347"/>
                  </a:lnTo>
                  <a:lnTo>
                    <a:pt x="1215" y="347"/>
                  </a:lnTo>
                  <a:lnTo>
                    <a:pt x="1216" y="347"/>
                  </a:lnTo>
                  <a:lnTo>
                    <a:pt x="1217" y="347"/>
                  </a:lnTo>
                  <a:lnTo>
                    <a:pt x="1219" y="347"/>
                  </a:lnTo>
                  <a:lnTo>
                    <a:pt x="1222" y="347"/>
                  </a:lnTo>
                  <a:lnTo>
                    <a:pt x="1223" y="348"/>
                  </a:lnTo>
                  <a:lnTo>
                    <a:pt x="1224" y="347"/>
                  </a:lnTo>
                  <a:lnTo>
                    <a:pt x="1226" y="348"/>
                  </a:lnTo>
                  <a:lnTo>
                    <a:pt x="1227" y="347"/>
                  </a:lnTo>
                  <a:lnTo>
                    <a:pt x="1229" y="348"/>
                  </a:lnTo>
                  <a:lnTo>
                    <a:pt x="1233" y="349"/>
                  </a:lnTo>
                  <a:lnTo>
                    <a:pt x="1235" y="349"/>
                  </a:lnTo>
                  <a:lnTo>
                    <a:pt x="1236" y="349"/>
                  </a:lnTo>
                  <a:lnTo>
                    <a:pt x="1238" y="349"/>
                  </a:lnTo>
                  <a:lnTo>
                    <a:pt x="1240" y="349"/>
                  </a:lnTo>
                  <a:lnTo>
                    <a:pt x="1240" y="350"/>
                  </a:lnTo>
                  <a:lnTo>
                    <a:pt x="1239" y="349"/>
                  </a:lnTo>
                  <a:lnTo>
                    <a:pt x="1238" y="349"/>
                  </a:lnTo>
                  <a:lnTo>
                    <a:pt x="1239" y="350"/>
                  </a:lnTo>
                  <a:lnTo>
                    <a:pt x="1239" y="351"/>
                  </a:lnTo>
                  <a:lnTo>
                    <a:pt x="1240" y="351"/>
                  </a:lnTo>
                  <a:lnTo>
                    <a:pt x="1241" y="352"/>
                  </a:lnTo>
                  <a:lnTo>
                    <a:pt x="1240" y="354"/>
                  </a:lnTo>
                  <a:lnTo>
                    <a:pt x="1239" y="355"/>
                  </a:lnTo>
                  <a:lnTo>
                    <a:pt x="1235" y="358"/>
                  </a:lnTo>
                  <a:lnTo>
                    <a:pt x="1235" y="360"/>
                  </a:lnTo>
                  <a:lnTo>
                    <a:pt x="1235" y="362"/>
                  </a:lnTo>
                  <a:lnTo>
                    <a:pt x="1235" y="364"/>
                  </a:lnTo>
                  <a:lnTo>
                    <a:pt x="1236" y="366"/>
                  </a:lnTo>
                  <a:lnTo>
                    <a:pt x="1236" y="367"/>
                  </a:lnTo>
                  <a:lnTo>
                    <a:pt x="1235" y="367"/>
                  </a:lnTo>
                  <a:lnTo>
                    <a:pt x="1233" y="367"/>
                  </a:lnTo>
                  <a:lnTo>
                    <a:pt x="1232" y="368"/>
                  </a:lnTo>
                  <a:lnTo>
                    <a:pt x="1232" y="369"/>
                  </a:lnTo>
                  <a:lnTo>
                    <a:pt x="1232" y="371"/>
                  </a:lnTo>
                  <a:lnTo>
                    <a:pt x="1232" y="373"/>
                  </a:lnTo>
                  <a:lnTo>
                    <a:pt x="1231" y="374"/>
                  </a:lnTo>
                  <a:lnTo>
                    <a:pt x="1231" y="375"/>
                  </a:lnTo>
                  <a:lnTo>
                    <a:pt x="1231" y="376"/>
                  </a:lnTo>
                  <a:lnTo>
                    <a:pt x="1231" y="377"/>
                  </a:lnTo>
                  <a:lnTo>
                    <a:pt x="1232" y="379"/>
                  </a:lnTo>
                  <a:lnTo>
                    <a:pt x="1233" y="380"/>
                  </a:lnTo>
                  <a:lnTo>
                    <a:pt x="1235" y="382"/>
                  </a:lnTo>
                  <a:lnTo>
                    <a:pt x="1236" y="383"/>
                  </a:lnTo>
                  <a:lnTo>
                    <a:pt x="1239" y="385"/>
                  </a:lnTo>
                  <a:lnTo>
                    <a:pt x="1241" y="387"/>
                  </a:lnTo>
                  <a:lnTo>
                    <a:pt x="1242" y="389"/>
                  </a:lnTo>
                  <a:lnTo>
                    <a:pt x="1242" y="390"/>
                  </a:lnTo>
                  <a:lnTo>
                    <a:pt x="1243" y="392"/>
                  </a:lnTo>
                  <a:lnTo>
                    <a:pt x="1242" y="393"/>
                  </a:lnTo>
                  <a:lnTo>
                    <a:pt x="1240" y="395"/>
                  </a:lnTo>
                  <a:lnTo>
                    <a:pt x="1239" y="397"/>
                  </a:lnTo>
                  <a:lnTo>
                    <a:pt x="1238" y="397"/>
                  </a:lnTo>
                  <a:lnTo>
                    <a:pt x="1238" y="399"/>
                  </a:lnTo>
                  <a:lnTo>
                    <a:pt x="1238" y="401"/>
                  </a:lnTo>
                  <a:lnTo>
                    <a:pt x="1237" y="402"/>
                  </a:lnTo>
                  <a:lnTo>
                    <a:pt x="1236" y="404"/>
                  </a:lnTo>
                  <a:lnTo>
                    <a:pt x="1233" y="405"/>
                  </a:lnTo>
                  <a:lnTo>
                    <a:pt x="1232" y="405"/>
                  </a:lnTo>
                  <a:lnTo>
                    <a:pt x="1231" y="405"/>
                  </a:lnTo>
                  <a:lnTo>
                    <a:pt x="1231" y="406"/>
                  </a:lnTo>
                  <a:lnTo>
                    <a:pt x="1230" y="406"/>
                  </a:lnTo>
                  <a:lnTo>
                    <a:pt x="1229" y="408"/>
                  </a:lnTo>
                  <a:lnTo>
                    <a:pt x="1227" y="411"/>
                  </a:lnTo>
                  <a:lnTo>
                    <a:pt x="1225" y="413"/>
                  </a:lnTo>
                  <a:lnTo>
                    <a:pt x="1223" y="414"/>
                  </a:lnTo>
                  <a:lnTo>
                    <a:pt x="1221" y="414"/>
                  </a:lnTo>
                  <a:lnTo>
                    <a:pt x="1220" y="415"/>
                  </a:lnTo>
                  <a:lnTo>
                    <a:pt x="1219" y="416"/>
                  </a:lnTo>
                  <a:lnTo>
                    <a:pt x="1219" y="417"/>
                  </a:lnTo>
                  <a:lnTo>
                    <a:pt x="1219" y="421"/>
                  </a:lnTo>
                  <a:lnTo>
                    <a:pt x="1218" y="422"/>
                  </a:lnTo>
                  <a:lnTo>
                    <a:pt x="1217" y="422"/>
                  </a:lnTo>
                  <a:lnTo>
                    <a:pt x="1217" y="423"/>
                  </a:lnTo>
                  <a:lnTo>
                    <a:pt x="1216" y="425"/>
                  </a:lnTo>
                  <a:lnTo>
                    <a:pt x="1216" y="428"/>
                  </a:lnTo>
                  <a:lnTo>
                    <a:pt x="1216" y="429"/>
                  </a:lnTo>
                  <a:lnTo>
                    <a:pt x="1215" y="430"/>
                  </a:lnTo>
                  <a:lnTo>
                    <a:pt x="1215" y="429"/>
                  </a:lnTo>
                  <a:lnTo>
                    <a:pt x="1214" y="429"/>
                  </a:lnTo>
                  <a:lnTo>
                    <a:pt x="1213" y="427"/>
                  </a:lnTo>
                  <a:lnTo>
                    <a:pt x="1212" y="427"/>
                  </a:lnTo>
                  <a:lnTo>
                    <a:pt x="1211" y="427"/>
                  </a:lnTo>
                  <a:lnTo>
                    <a:pt x="1211" y="428"/>
                  </a:lnTo>
                  <a:lnTo>
                    <a:pt x="1210" y="430"/>
                  </a:lnTo>
                  <a:lnTo>
                    <a:pt x="1210" y="432"/>
                  </a:lnTo>
                  <a:lnTo>
                    <a:pt x="1209" y="433"/>
                  </a:lnTo>
                  <a:lnTo>
                    <a:pt x="1208" y="434"/>
                  </a:lnTo>
                  <a:lnTo>
                    <a:pt x="1207" y="436"/>
                  </a:lnTo>
                  <a:lnTo>
                    <a:pt x="1206" y="436"/>
                  </a:lnTo>
                  <a:lnTo>
                    <a:pt x="1206" y="437"/>
                  </a:lnTo>
                  <a:lnTo>
                    <a:pt x="1205" y="438"/>
                  </a:lnTo>
                  <a:lnTo>
                    <a:pt x="1203" y="439"/>
                  </a:lnTo>
                  <a:lnTo>
                    <a:pt x="1201" y="439"/>
                  </a:lnTo>
                  <a:lnTo>
                    <a:pt x="1200" y="438"/>
                  </a:lnTo>
                  <a:lnTo>
                    <a:pt x="1199" y="438"/>
                  </a:lnTo>
                  <a:lnTo>
                    <a:pt x="1197" y="439"/>
                  </a:lnTo>
                  <a:lnTo>
                    <a:pt x="1193" y="439"/>
                  </a:lnTo>
                  <a:lnTo>
                    <a:pt x="1191" y="440"/>
                  </a:lnTo>
                  <a:lnTo>
                    <a:pt x="1190" y="440"/>
                  </a:lnTo>
                  <a:lnTo>
                    <a:pt x="1187" y="439"/>
                  </a:lnTo>
                  <a:lnTo>
                    <a:pt x="1185" y="440"/>
                  </a:lnTo>
                  <a:lnTo>
                    <a:pt x="1184" y="440"/>
                  </a:lnTo>
                  <a:lnTo>
                    <a:pt x="1183" y="440"/>
                  </a:lnTo>
                  <a:lnTo>
                    <a:pt x="1183" y="441"/>
                  </a:lnTo>
                  <a:lnTo>
                    <a:pt x="1182" y="441"/>
                  </a:lnTo>
                  <a:lnTo>
                    <a:pt x="1183" y="442"/>
                  </a:lnTo>
                  <a:lnTo>
                    <a:pt x="1183" y="444"/>
                  </a:lnTo>
                  <a:lnTo>
                    <a:pt x="1184" y="444"/>
                  </a:lnTo>
                  <a:lnTo>
                    <a:pt x="1187" y="445"/>
                  </a:lnTo>
                  <a:lnTo>
                    <a:pt x="1188" y="445"/>
                  </a:lnTo>
                  <a:lnTo>
                    <a:pt x="1188" y="446"/>
                  </a:lnTo>
                  <a:lnTo>
                    <a:pt x="1188" y="447"/>
                  </a:lnTo>
                  <a:lnTo>
                    <a:pt x="1188" y="448"/>
                  </a:lnTo>
                  <a:lnTo>
                    <a:pt x="1187" y="448"/>
                  </a:lnTo>
                  <a:lnTo>
                    <a:pt x="1186" y="448"/>
                  </a:lnTo>
                  <a:lnTo>
                    <a:pt x="1185" y="448"/>
                  </a:lnTo>
                  <a:lnTo>
                    <a:pt x="1184" y="449"/>
                  </a:lnTo>
                  <a:lnTo>
                    <a:pt x="1182" y="451"/>
                  </a:lnTo>
                  <a:lnTo>
                    <a:pt x="1182" y="452"/>
                  </a:lnTo>
                  <a:lnTo>
                    <a:pt x="1182" y="454"/>
                  </a:lnTo>
                  <a:lnTo>
                    <a:pt x="1182" y="456"/>
                  </a:lnTo>
                  <a:lnTo>
                    <a:pt x="1180" y="456"/>
                  </a:lnTo>
                  <a:lnTo>
                    <a:pt x="1179" y="456"/>
                  </a:lnTo>
                  <a:lnTo>
                    <a:pt x="1178" y="458"/>
                  </a:lnTo>
                  <a:lnTo>
                    <a:pt x="1178" y="459"/>
                  </a:lnTo>
                  <a:lnTo>
                    <a:pt x="1177" y="461"/>
                  </a:lnTo>
                  <a:lnTo>
                    <a:pt x="1176" y="461"/>
                  </a:lnTo>
                  <a:lnTo>
                    <a:pt x="1173" y="462"/>
                  </a:lnTo>
                  <a:lnTo>
                    <a:pt x="1171" y="461"/>
                  </a:lnTo>
                  <a:lnTo>
                    <a:pt x="1170" y="462"/>
                  </a:lnTo>
                  <a:lnTo>
                    <a:pt x="1169" y="463"/>
                  </a:lnTo>
                  <a:lnTo>
                    <a:pt x="1169" y="464"/>
                  </a:lnTo>
                  <a:lnTo>
                    <a:pt x="1169" y="466"/>
                  </a:lnTo>
                  <a:lnTo>
                    <a:pt x="1169" y="467"/>
                  </a:lnTo>
                  <a:lnTo>
                    <a:pt x="1168" y="468"/>
                  </a:lnTo>
                  <a:lnTo>
                    <a:pt x="1168" y="469"/>
                  </a:lnTo>
                  <a:lnTo>
                    <a:pt x="1166" y="469"/>
                  </a:lnTo>
                  <a:lnTo>
                    <a:pt x="1165" y="469"/>
                  </a:lnTo>
                  <a:lnTo>
                    <a:pt x="1164" y="469"/>
                  </a:lnTo>
                  <a:lnTo>
                    <a:pt x="1163" y="469"/>
                  </a:lnTo>
                  <a:lnTo>
                    <a:pt x="1162" y="468"/>
                  </a:lnTo>
                  <a:lnTo>
                    <a:pt x="1161" y="468"/>
                  </a:lnTo>
                  <a:lnTo>
                    <a:pt x="1159" y="468"/>
                  </a:lnTo>
                  <a:lnTo>
                    <a:pt x="1155" y="470"/>
                  </a:lnTo>
                  <a:lnTo>
                    <a:pt x="1152" y="471"/>
                  </a:lnTo>
                  <a:lnTo>
                    <a:pt x="1151" y="471"/>
                  </a:lnTo>
                  <a:lnTo>
                    <a:pt x="1150" y="470"/>
                  </a:lnTo>
                  <a:lnTo>
                    <a:pt x="1148" y="467"/>
                  </a:lnTo>
                  <a:lnTo>
                    <a:pt x="1146" y="466"/>
                  </a:lnTo>
                  <a:lnTo>
                    <a:pt x="1145" y="466"/>
                  </a:lnTo>
                  <a:lnTo>
                    <a:pt x="1141" y="469"/>
                  </a:lnTo>
                  <a:lnTo>
                    <a:pt x="1139" y="469"/>
                  </a:lnTo>
                  <a:lnTo>
                    <a:pt x="1138" y="469"/>
                  </a:lnTo>
                  <a:lnTo>
                    <a:pt x="1136" y="468"/>
                  </a:lnTo>
                  <a:lnTo>
                    <a:pt x="1134" y="468"/>
                  </a:lnTo>
                  <a:lnTo>
                    <a:pt x="1134" y="469"/>
                  </a:lnTo>
                  <a:lnTo>
                    <a:pt x="1134" y="471"/>
                  </a:lnTo>
                  <a:lnTo>
                    <a:pt x="1133" y="472"/>
                  </a:lnTo>
                  <a:lnTo>
                    <a:pt x="1133" y="473"/>
                  </a:lnTo>
                  <a:lnTo>
                    <a:pt x="1132" y="473"/>
                  </a:lnTo>
                  <a:lnTo>
                    <a:pt x="1130" y="473"/>
                  </a:lnTo>
                  <a:lnTo>
                    <a:pt x="1130" y="472"/>
                  </a:lnTo>
                  <a:lnTo>
                    <a:pt x="1130" y="470"/>
                  </a:lnTo>
                  <a:lnTo>
                    <a:pt x="1129" y="469"/>
                  </a:lnTo>
                  <a:lnTo>
                    <a:pt x="1127" y="469"/>
                  </a:lnTo>
                  <a:lnTo>
                    <a:pt x="1126" y="469"/>
                  </a:lnTo>
                  <a:lnTo>
                    <a:pt x="1125" y="471"/>
                  </a:lnTo>
                  <a:lnTo>
                    <a:pt x="1124" y="473"/>
                  </a:lnTo>
                  <a:lnTo>
                    <a:pt x="1123" y="474"/>
                  </a:lnTo>
                  <a:lnTo>
                    <a:pt x="1122" y="474"/>
                  </a:lnTo>
                  <a:lnTo>
                    <a:pt x="1120" y="474"/>
                  </a:lnTo>
                  <a:lnTo>
                    <a:pt x="1119" y="473"/>
                  </a:lnTo>
                  <a:lnTo>
                    <a:pt x="1118" y="471"/>
                  </a:lnTo>
                  <a:lnTo>
                    <a:pt x="1117" y="470"/>
                  </a:lnTo>
                  <a:lnTo>
                    <a:pt x="1118" y="468"/>
                  </a:lnTo>
                  <a:lnTo>
                    <a:pt x="1117" y="467"/>
                  </a:lnTo>
                  <a:lnTo>
                    <a:pt x="1116" y="466"/>
                  </a:lnTo>
                  <a:lnTo>
                    <a:pt x="1115" y="467"/>
                  </a:lnTo>
                  <a:lnTo>
                    <a:pt x="1114" y="468"/>
                  </a:lnTo>
                  <a:lnTo>
                    <a:pt x="1114" y="470"/>
                  </a:lnTo>
                  <a:lnTo>
                    <a:pt x="1114" y="472"/>
                  </a:lnTo>
                  <a:lnTo>
                    <a:pt x="1113" y="472"/>
                  </a:lnTo>
                  <a:lnTo>
                    <a:pt x="1111" y="473"/>
                  </a:lnTo>
                  <a:lnTo>
                    <a:pt x="1110" y="474"/>
                  </a:lnTo>
                  <a:lnTo>
                    <a:pt x="1109" y="475"/>
                  </a:lnTo>
                  <a:lnTo>
                    <a:pt x="1109" y="478"/>
                  </a:lnTo>
                  <a:lnTo>
                    <a:pt x="1109" y="479"/>
                  </a:lnTo>
                  <a:lnTo>
                    <a:pt x="1107" y="481"/>
                  </a:lnTo>
                  <a:lnTo>
                    <a:pt x="1105" y="482"/>
                  </a:lnTo>
                  <a:lnTo>
                    <a:pt x="1104" y="485"/>
                  </a:lnTo>
                  <a:lnTo>
                    <a:pt x="1102" y="486"/>
                  </a:lnTo>
                  <a:lnTo>
                    <a:pt x="1101" y="487"/>
                  </a:lnTo>
                  <a:lnTo>
                    <a:pt x="1099" y="488"/>
                  </a:lnTo>
                  <a:lnTo>
                    <a:pt x="1098" y="488"/>
                  </a:lnTo>
                  <a:lnTo>
                    <a:pt x="1096" y="489"/>
                  </a:lnTo>
                  <a:lnTo>
                    <a:pt x="1095" y="489"/>
                  </a:lnTo>
                  <a:lnTo>
                    <a:pt x="1094" y="491"/>
                  </a:lnTo>
                  <a:lnTo>
                    <a:pt x="1094" y="493"/>
                  </a:lnTo>
                  <a:lnTo>
                    <a:pt x="1094" y="494"/>
                  </a:lnTo>
                  <a:lnTo>
                    <a:pt x="1093" y="495"/>
                  </a:lnTo>
                  <a:lnTo>
                    <a:pt x="1092" y="496"/>
                  </a:lnTo>
                  <a:lnTo>
                    <a:pt x="1090" y="497"/>
                  </a:lnTo>
                  <a:lnTo>
                    <a:pt x="1089" y="497"/>
                  </a:lnTo>
                  <a:lnTo>
                    <a:pt x="1088" y="499"/>
                  </a:lnTo>
                  <a:lnTo>
                    <a:pt x="1087" y="500"/>
                  </a:lnTo>
                  <a:lnTo>
                    <a:pt x="1086" y="501"/>
                  </a:lnTo>
                  <a:lnTo>
                    <a:pt x="1085" y="501"/>
                  </a:lnTo>
                  <a:lnTo>
                    <a:pt x="1084" y="503"/>
                  </a:lnTo>
                  <a:lnTo>
                    <a:pt x="1083" y="503"/>
                  </a:lnTo>
                  <a:lnTo>
                    <a:pt x="1083" y="504"/>
                  </a:lnTo>
                  <a:lnTo>
                    <a:pt x="1082" y="504"/>
                  </a:lnTo>
                  <a:lnTo>
                    <a:pt x="1081" y="507"/>
                  </a:lnTo>
                  <a:lnTo>
                    <a:pt x="1081" y="509"/>
                  </a:lnTo>
                  <a:lnTo>
                    <a:pt x="1083" y="512"/>
                  </a:lnTo>
                  <a:lnTo>
                    <a:pt x="1084" y="514"/>
                  </a:lnTo>
                  <a:lnTo>
                    <a:pt x="1083" y="515"/>
                  </a:lnTo>
                  <a:lnTo>
                    <a:pt x="1083" y="517"/>
                  </a:lnTo>
                  <a:lnTo>
                    <a:pt x="1081" y="518"/>
                  </a:lnTo>
                  <a:lnTo>
                    <a:pt x="1081" y="519"/>
                  </a:lnTo>
                  <a:lnTo>
                    <a:pt x="1081" y="520"/>
                  </a:lnTo>
                  <a:lnTo>
                    <a:pt x="1081" y="522"/>
                  </a:lnTo>
                  <a:lnTo>
                    <a:pt x="1082" y="523"/>
                  </a:lnTo>
                  <a:lnTo>
                    <a:pt x="1083" y="524"/>
                  </a:lnTo>
                  <a:lnTo>
                    <a:pt x="1083" y="525"/>
                  </a:lnTo>
                  <a:lnTo>
                    <a:pt x="1082" y="526"/>
                  </a:lnTo>
                  <a:lnTo>
                    <a:pt x="1080" y="527"/>
                  </a:lnTo>
                  <a:lnTo>
                    <a:pt x="1077" y="531"/>
                  </a:lnTo>
                  <a:lnTo>
                    <a:pt x="1075" y="535"/>
                  </a:lnTo>
                  <a:lnTo>
                    <a:pt x="1074" y="537"/>
                  </a:lnTo>
                  <a:lnTo>
                    <a:pt x="1074" y="538"/>
                  </a:lnTo>
                  <a:lnTo>
                    <a:pt x="1073" y="538"/>
                  </a:lnTo>
                  <a:lnTo>
                    <a:pt x="1073" y="542"/>
                  </a:lnTo>
                  <a:lnTo>
                    <a:pt x="1072" y="544"/>
                  </a:lnTo>
                  <a:lnTo>
                    <a:pt x="1071" y="546"/>
                  </a:lnTo>
                  <a:lnTo>
                    <a:pt x="1069" y="548"/>
                  </a:lnTo>
                  <a:lnTo>
                    <a:pt x="1067" y="548"/>
                  </a:lnTo>
                  <a:lnTo>
                    <a:pt x="1065" y="550"/>
                  </a:lnTo>
                  <a:lnTo>
                    <a:pt x="1063" y="550"/>
                  </a:lnTo>
                  <a:lnTo>
                    <a:pt x="1061" y="552"/>
                  </a:lnTo>
                  <a:lnTo>
                    <a:pt x="1061" y="553"/>
                  </a:lnTo>
                  <a:lnTo>
                    <a:pt x="1060" y="556"/>
                  </a:lnTo>
                  <a:lnTo>
                    <a:pt x="1059" y="558"/>
                  </a:lnTo>
                  <a:lnTo>
                    <a:pt x="1058" y="559"/>
                  </a:lnTo>
                  <a:lnTo>
                    <a:pt x="1057" y="558"/>
                  </a:lnTo>
                  <a:lnTo>
                    <a:pt x="1056" y="557"/>
                  </a:lnTo>
                  <a:lnTo>
                    <a:pt x="1054" y="557"/>
                  </a:lnTo>
                  <a:lnTo>
                    <a:pt x="1054" y="558"/>
                  </a:lnTo>
                  <a:lnTo>
                    <a:pt x="1053" y="559"/>
                  </a:lnTo>
                  <a:lnTo>
                    <a:pt x="1053" y="562"/>
                  </a:lnTo>
                  <a:lnTo>
                    <a:pt x="1051" y="565"/>
                  </a:lnTo>
                  <a:lnTo>
                    <a:pt x="1050" y="567"/>
                  </a:lnTo>
                  <a:lnTo>
                    <a:pt x="1048" y="572"/>
                  </a:lnTo>
                  <a:lnTo>
                    <a:pt x="1047" y="573"/>
                  </a:lnTo>
                  <a:lnTo>
                    <a:pt x="1047" y="574"/>
                  </a:lnTo>
                  <a:lnTo>
                    <a:pt x="1045" y="577"/>
                  </a:lnTo>
                  <a:lnTo>
                    <a:pt x="1044" y="578"/>
                  </a:lnTo>
                  <a:lnTo>
                    <a:pt x="1042" y="578"/>
                  </a:lnTo>
                  <a:lnTo>
                    <a:pt x="1040" y="578"/>
                  </a:lnTo>
                  <a:lnTo>
                    <a:pt x="1040" y="579"/>
                  </a:lnTo>
                  <a:lnTo>
                    <a:pt x="1039" y="580"/>
                  </a:lnTo>
                  <a:lnTo>
                    <a:pt x="1039" y="581"/>
                  </a:lnTo>
                  <a:lnTo>
                    <a:pt x="1041" y="583"/>
                  </a:lnTo>
                  <a:lnTo>
                    <a:pt x="1042" y="584"/>
                  </a:lnTo>
                  <a:lnTo>
                    <a:pt x="1042" y="585"/>
                  </a:lnTo>
                  <a:lnTo>
                    <a:pt x="1041" y="585"/>
                  </a:lnTo>
                  <a:lnTo>
                    <a:pt x="1040" y="585"/>
                  </a:lnTo>
                  <a:lnTo>
                    <a:pt x="1037" y="585"/>
                  </a:lnTo>
                  <a:lnTo>
                    <a:pt x="1035" y="585"/>
                  </a:lnTo>
                  <a:lnTo>
                    <a:pt x="1034" y="585"/>
                  </a:lnTo>
                  <a:lnTo>
                    <a:pt x="1032" y="587"/>
                  </a:lnTo>
                  <a:lnTo>
                    <a:pt x="1025" y="594"/>
                  </a:lnTo>
                  <a:lnTo>
                    <a:pt x="1024" y="595"/>
                  </a:lnTo>
                  <a:lnTo>
                    <a:pt x="1023" y="597"/>
                  </a:lnTo>
                  <a:lnTo>
                    <a:pt x="1024" y="605"/>
                  </a:lnTo>
                  <a:lnTo>
                    <a:pt x="1024" y="608"/>
                  </a:lnTo>
                  <a:lnTo>
                    <a:pt x="1025" y="610"/>
                  </a:lnTo>
                  <a:lnTo>
                    <a:pt x="1027" y="615"/>
                  </a:lnTo>
                  <a:lnTo>
                    <a:pt x="1027" y="616"/>
                  </a:lnTo>
                  <a:lnTo>
                    <a:pt x="1027" y="618"/>
                  </a:lnTo>
                  <a:lnTo>
                    <a:pt x="1027" y="621"/>
                  </a:lnTo>
                  <a:lnTo>
                    <a:pt x="1027" y="623"/>
                  </a:lnTo>
                  <a:lnTo>
                    <a:pt x="1027" y="624"/>
                  </a:lnTo>
                  <a:lnTo>
                    <a:pt x="1029" y="625"/>
                  </a:lnTo>
                  <a:lnTo>
                    <a:pt x="1030" y="625"/>
                  </a:lnTo>
                  <a:lnTo>
                    <a:pt x="1031" y="624"/>
                  </a:lnTo>
                  <a:lnTo>
                    <a:pt x="1032" y="624"/>
                  </a:lnTo>
                  <a:lnTo>
                    <a:pt x="1035" y="626"/>
                  </a:lnTo>
                  <a:lnTo>
                    <a:pt x="1037" y="628"/>
                  </a:lnTo>
                  <a:lnTo>
                    <a:pt x="1041" y="631"/>
                  </a:lnTo>
                  <a:lnTo>
                    <a:pt x="1042" y="633"/>
                  </a:lnTo>
                  <a:lnTo>
                    <a:pt x="1042" y="634"/>
                  </a:lnTo>
                  <a:lnTo>
                    <a:pt x="1041" y="637"/>
                  </a:lnTo>
                  <a:lnTo>
                    <a:pt x="1041" y="638"/>
                  </a:lnTo>
                  <a:lnTo>
                    <a:pt x="1041" y="639"/>
                  </a:lnTo>
                  <a:lnTo>
                    <a:pt x="1042" y="640"/>
                  </a:lnTo>
                  <a:lnTo>
                    <a:pt x="1045" y="641"/>
                  </a:lnTo>
                  <a:lnTo>
                    <a:pt x="1045" y="642"/>
                  </a:lnTo>
                  <a:lnTo>
                    <a:pt x="1046" y="643"/>
                  </a:lnTo>
                  <a:lnTo>
                    <a:pt x="1046" y="644"/>
                  </a:lnTo>
                  <a:lnTo>
                    <a:pt x="1045" y="645"/>
                  </a:lnTo>
                  <a:lnTo>
                    <a:pt x="1044" y="646"/>
                  </a:lnTo>
                  <a:lnTo>
                    <a:pt x="1044" y="647"/>
                  </a:lnTo>
                  <a:lnTo>
                    <a:pt x="1044" y="648"/>
                  </a:lnTo>
                  <a:lnTo>
                    <a:pt x="1044" y="649"/>
                  </a:lnTo>
                  <a:lnTo>
                    <a:pt x="1042" y="651"/>
                  </a:lnTo>
                  <a:lnTo>
                    <a:pt x="1041" y="652"/>
                  </a:lnTo>
                  <a:lnTo>
                    <a:pt x="1041" y="653"/>
                  </a:lnTo>
                  <a:lnTo>
                    <a:pt x="1042" y="657"/>
                  </a:lnTo>
                  <a:lnTo>
                    <a:pt x="1042" y="658"/>
                  </a:lnTo>
                  <a:lnTo>
                    <a:pt x="1042" y="659"/>
                  </a:lnTo>
                  <a:lnTo>
                    <a:pt x="1040" y="662"/>
                  </a:lnTo>
                  <a:lnTo>
                    <a:pt x="1037" y="665"/>
                  </a:lnTo>
                  <a:lnTo>
                    <a:pt x="1035" y="669"/>
                  </a:lnTo>
                  <a:lnTo>
                    <a:pt x="1033" y="671"/>
                  </a:lnTo>
                  <a:lnTo>
                    <a:pt x="1032" y="672"/>
                  </a:lnTo>
                  <a:lnTo>
                    <a:pt x="1029" y="674"/>
                  </a:lnTo>
                  <a:lnTo>
                    <a:pt x="1027" y="675"/>
                  </a:lnTo>
                  <a:lnTo>
                    <a:pt x="1027" y="676"/>
                  </a:lnTo>
                  <a:lnTo>
                    <a:pt x="1026" y="678"/>
                  </a:lnTo>
                  <a:lnTo>
                    <a:pt x="1026" y="679"/>
                  </a:lnTo>
                  <a:lnTo>
                    <a:pt x="1027" y="680"/>
                  </a:lnTo>
                  <a:lnTo>
                    <a:pt x="1028" y="681"/>
                  </a:lnTo>
                  <a:lnTo>
                    <a:pt x="1030" y="683"/>
                  </a:lnTo>
                  <a:lnTo>
                    <a:pt x="1031" y="684"/>
                  </a:lnTo>
                  <a:lnTo>
                    <a:pt x="1032" y="685"/>
                  </a:lnTo>
                  <a:lnTo>
                    <a:pt x="1032" y="686"/>
                  </a:lnTo>
                  <a:lnTo>
                    <a:pt x="1031" y="688"/>
                  </a:lnTo>
                  <a:lnTo>
                    <a:pt x="1030" y="689"/>
                  </a:lnTo>
                  <a:lnTo>
                    <a:pt x="1029" y="690"/>
                  </a:lnTo>
                  <a:lnTo>
                    <a:pt x="1027" y="690"/>
                  </a:lnTo>
                  <a:lnTo>
                    <a:pt x="1026" y="692"/>
                  </a:lnTo>
                  <a:lnTo>
                    <a:pt x="1026" y="693"/>
                  </a:lnTo>
                  <a:lnTo>
                    <a:pt x="1026" y="694"/>
                  </a:lnTo>
                  <a:lnTo>
                    <a:pt x="1026" y="697"/>
                  </a:lnTo>
                  <a:lnTo>
                    <a:pt x="1027" y="699"/>
                  </a:lnTo>
                  <a:lnTo>
                    <a:pt x="1028" y="700"/>
                  </a:lnTo>
                  <a:lnTo>
                    <a:pt x="1030" y="702"/>
                  </a:lnTo>
                  <a:lnTo>
                    <a:pt x="1033" y="704"/>
                  </a:lnTo>
                  <a:lnTo>
                    <a:pt x="1034" y="705"/>
                  </a:lnTo>
                  <a:lnTo>
                    <a:pt x="1035" y="706"/>
                  </a:lnTo>
                  <a:lnTo>
                    <a:pt x="1035" y="709"/>
                  </a:lnTo>
                  <a:lnTo>
                    <a:pt x="1035" y="713"/>
                  </a:lnTo>
                  <a:lnTo>
                    <a:pt x="1035" y="715"/>
                  </a:lnTo>
                  <a:lnTo>
                    <a:pt x="1037" y="717"/>
                  </a:lnTo>
                  <a:lnTo>
                    <a:pt x="1039" y="719"/>
                  </a:lnTo>
                  <a:lnTo>
                    <a:pt x="1039" y="721"/>
                  </a:lnTo>
                  <a:lnTo>
                    <a:pt x="1041" y="722"/>
                  </a:lnTo>
                  <a:lnTo>
                    <a:pt x="1041" y="723"/>
                  </a:lnTo>
                  <a:lnTo>
                    <a:pt x="1042" y="723"/>
                  </a:lnTo>
                  <a:lnTo>
                    <a:pt x="1041" y="724"/>
                  </a:lnTo>
                  <a:lnTo>
                    <a:pt x="1040" y="727"/>
                  </a:lnTo>
                  <a:lnTo>
                    <a:pt x="1040" y="729"/>
                  </a:lnTo>
                  <a:lnTo>
                    <a:pt x="1040" y="732"/>
                  </a:lnTo>
                  <a:lnTo>
                    <a:pt x="1042" y="736"/>
                  </a:lnTo>
                  <a:lnTo>
                    <a:pt x="1042" y="738"/>
                  </a:lnTo>
                  <a:lnTo>
                    <a:pt x="1043" y="740"/>
                  </a:lnTo>
                  <a:lnTo>
                    <a:pt x="1043" y="744"/>
                  </a:lnTo>
                  <a:lnTo>
                    <a:pt x="1043" y="746"/>
                  </a:lnTo>
                  <a:lnTo>
                    <a:pt x="1044" y="747"/>
                  </a:lnTo>
                  <a:lnTo>
                    <a:pt x="1046" y="750"/>
                  </a:lnTo>
                  <a:lnTo>
                    <a:pt x="1047" y="752"/>
                  </a:lnTo>
                  <a:lnTo>
                    <a:pt x="1047" y="755"/>
                  </a:lnTo>
                  <a:lnTo>
                    <a:pt x="1047" y="757"/>
                  </a:lnTo>
                  <a:lnTo>
                    <a:pt x="1047" y="759"/>
                  </a:lnTo>
                  <a:lnTo>
                    <a:pt x="1049" y="761"/>
                  </a:lnTo>
                  <a:lnTo>
                    <a:pt x="1049" y="765"/>
                  </a:lnTo>
                  <a:lnTo>
                    <a:pt x="1049" y="767"/>
                  </a:lnTo>
                  <a:lnTo>
                    <a:pt x="1049" y="769"/>
                  </a:lnTo>
                  <a:lnTo>
                    <a:pt x="1049" y="770"/>
                  </a:lnTo>
                  <a:lnTo>
                    <a:pt x="1048" y="771"/>
                  </a:lnTo>
                  <a:lnTo>
                    <a:pt x="1044" y="775"/>
                  </a:lnTo>
                  <a:lnTo>
                    <a:pt x="1044" y="776"/>
                  </a:lnTo>
                  <a:lnTo>
                    <a:pt x="1044" y="777"/>
                  </a:lnTo>
                  <a:lnTo>
                    <a:pt x="1044" y="780"/>
                  </a:lnTo>
                  <a:lnTo>
                    <a:pt x="1045" y="782"/>
                  </a:lnTo>
                  <a:lnTo>
                    <a:pt x="1046" y="784"/>
                  </a:lnTo>
                  <a:lnTo>
                    <a:pt x="1046" y="785"/>
                  </a:lnTo>
                  <a:lnTo>
                    <a:pt x="1046" y="789"/>
                  </a:lnTo>
                  <a:lnTo>
                    <a:pt x="1044" y="793"/>
                  </a:lnTo>
                  <a:lnTo>
                    <a:pt x="1043" y="795"/>
                  </a:lnTo>
                  <a:lnTo>
                    <a:pt x="1043" y="796"/>
                  </a:lnTo>
                  <a:lnTo>
                    <a:pt x="1040" y="797"/>
                  </a:lnTo>
                  <a:lnTo>
                    <a:pt x="1038" y="798"/>
                  </a:lnTo>
                  <a:lnTo>
                    <a:pt x="1037" y="798"/>
                  </a:lnTo>
                  <a:lnTo>
                    <a:pt x="1036" y="799"/>
                  </a:lnTo>
                  <a:lnTo>
                    <a:pt x="1035" y="800"/>
                  </a:lnTo>
                  <a:lnTo>
                    <a:pt x="1035" y="801"/>
                  </a:lnTo>
                  <a:lnTo>
                    <a:pt x="1033" y="802"/>
                  </a:lnTo>
                  <a:lnTo>
                    <a:pt x="1032" y="802"/>
                  </a:lnTo>
                  <a:lnTo>
                    <a:pt x="1030" y="802"/>
                  </a:lnTo>
                  <a:lnTo>
                    <a:pt x="1028" y="802"/>
                  </a:lnTo>
                  <a:lnTo>
                    <a:pt x="1027" y="803"/>
                  </a:lnTo>
                  <a:lnTo>
                    <a:pt x="1025" y="808"/>
                  </a:lnTo>
                  <a:lnTo>
                    <a:pt x="1024" y="810"/>
                  </a:lnTo>
                  <a:lnTo>
                    <a:pt x="1023" y="810"/>
                  </a:lnTo>
                  <a:lnTo>
                    <a:pt x="1020" y="811"/>
                  </a:lnTo>
                  <a:lnTo>
                    <a:pt x="1018" y="811"/>
                  </a:lnTo>
                  <a:lnTo>
                    <a:pt x="1017" y="812"/>
                  </a:lnTo>
                  <a:lnTo>
                    <a:pt x="1016" y="818"/>
                  </a:lnTo>
                  <a:lnTo>
                    <a:pt x="1015" y="818"/>
                  </a:lnTo>
                  <a:lnTo>
                    <a:pt x="1013" y="820"/>
                  </a:lnTo>
                  <a:lnTo>
                    <a:pt x="1012" y="821"/>
                  </a:lnTo>
                  <a:lnTo>
                    <a:pt x="1011" y="823"/>
                  </a:lnTo>
                  <a:lnTo>
                    <a:pt x="1011" y="825"/>
                  </a:lnTo>
                  <a:lnTo>
                    <a:pt x="1010" y="826"/>
                  </a:lnTo>
                  <a:lnTo>
                    <a:pt x="1010" y="827"/>
                  </a:lnTo>
                  <a:lnTo>
                    <a:pt x="1009" y="828"/>
                  </a:lnTo>
                  <a:lnTo>
                    <a:pt x="1007" y="829"/>
                  </a:lnTo>
                  <a:lnTo>
                    <a:pt x="1007" y="830"/>
                  </a:lnTo>
                  <a:lnTo>
                    <a:pt x="1006" y="833"/>
                  </a:lnTo>
                  <a:lnTo>
                    <a:pt x="1005" y="835"/>
                  </a:lnTo>
                  <a:lnTo>
                    <a:pt x="1004" y="836"/>
                  </a:lnTo>
                  <a:lnTo>
                    <a:pt x="1002" y="835"/>
                  </a:lnTo>
                  <a:lnTo>
                    <a:pt x="1001" y="835"/>
                  </a:lnTo>
                  <a:lnTo>
                    <a:pt x="1000" y="836"/>
                  </a:lnTo>
                  <a:lnTo>
                    <a:pt x="996" y="836"/>
                  </a:lnTo>
                  <a:lnTo>
                    <a:pt x="995" y="837"/>
                  </a:lnTo>
                  <a:lnTo>
                    <a:pt x="994" y="838"/>
                  </a:lnTo>
                  <a:lnTo>
                    <a:pt x="993" y="841"/>
                  </a:lnTo>
                  <a:lnTo>
                    <a:pt x="993" y="842"/>
                  </a:lnTo>
                  <a:lnTo>
                    <a:pt x="994" y="842"/>
                  </a:lnTo>
                  <a:lnTo>
                    <a:pt x="995" y="842"/>
                  </a:lnTo>
                  <a:lnTo>
                    <a:pt x="995" y="843"/>
                  </a:lnTo>
                  <a:lnTo>
                    <a:pt x="996" y="844"/>
                  </a:lnTo>
                  <a:lnTo>
                    <a:pt x="996" y="845"/>
                  </a:lnTo>
                  <a:lnTo>
                    <a:pt x="995" y="846"/>
                  </a:lnTo>
                  <a:lnTo>
                    <a:pt x="995" y="847"/>
                  </a:lnTo>
                  <a:lnTo>
                    <a:pt x="995" y="848"/>
                  </a:lnTo>
                  <a:lnTo>
                    <a:pt x="994" y="850"/>
                  </a:lnTo>
                  <a:lnTo>
                    <a:pt x="995" y="851"/>
                  </a:lnTo>
                  <a:lnTo>
                    <a:pt x="995" y="852"/>
                  </a:lnTo>
                  <a:lnTo>
                    <a:pt x="995" y="857"/>
                  </a:lnTo>
                  <a:lnTo>
                    <a:pt x="996" y="858"/>
                  </a:lnTo>
                  <a:lnTo>
                    <a:pt x="996" y="859"/>
                  </a:lnTo>
                  <a:lnTo>
                    <a:pt x="996" y="861"/>
                  </a:lnTo>
                  <a:lnTo>
                    <a:pt x="995" y="861"/>
                  </a:lnTo>
                  <a:lnTo>
                    <a:pt x="994" y="861"/>
                  </a:lnTo>
                  <a:lnTo>
                    <a:pt x="993" y="861"/>
                  </a:lnTo>
                  <a:lnTo>
                    <a:pt x="992" y="861"/>
                  </a:lnTo>
                  <a:lnTo>
                    <a:pt x="992" y="862"/>
                  </a:lnTo>
                  <a:lnTo>
                    <a:pt x="992" y="863"/>
                  </a:lnTo>
                  <a:lnTo>
                    <a:pt x="991" y="864"/>
                  </a:lnTo>
                  <a:lnTo>
                    <a:pt x="991" y="865"/>
                  </a:lnTo>
                  <a:lnTo>
                    <a:pt x="991" y="866"/>
                  </a:lnTo>
                  <a:lnTo>
                    <a:pt x="991" y="868"/>
                  </a:lnTo>
                  <a:lnTo>
                    <a:pt x="992" y="870"/>
                  </a:lnTo>
                  <a:lnTo>
                    <a:pt x="992" y="872"/>
                  </a:lnTo>
                  <a:lnTo>
                    <a:pt x="993" y="872"/>
                  </a:lnTo>
                  <a:lnTo>
                    <a:pt x="992" y="873"/>
                  </a:lnTo>
                  <a:lnTo>
                    <a:pt x="992" y="876"/>
                  </a:lnTo>
                  <a:lnTo>
                    <a:pt x="992" y="877"/>
                  </a:lnTo>
                  <a:lnTo>
                    <a:pt x="992" y="878"/>
                  </a:lnTo>
                  <a:lnTo>
                    <a:pt x="994" y="881"/>
                  </a:lnTo>
                  <a:lnTo>
                    <a:pt x="995" y="883"/>
                  </a:lnTo>
                  <a:lnTo>
                    <a:pt x="994" y="884"/>
                  </a:lnTo>
                  <a:lnTo>
                    <a:pt x="992" y="887"/>
                  </a:lnTo>
                  <a:lnTo>
                    <a:pt x="990" y="889"/>
                  </a:lnTo>
                  <a:lnTo>
                    <a:pt x="990" y="890"/>
                  </a:lnTo>
                  <a:lnTo>
                    <a:pt x="991" y="890"/>
                  </a:lnTo>
                  <a:lnTo>
                    <a:pt x="991" y="891"/>
                  </a:lnTo>
                  <a:lnTo>
                    <a:pt x="992" y="892"/>
                  </a:lnTo>
                  <a:lnTo>
                    <a:pt x="992" y="893"/>
                  </a:lnTo>
                  <a:lnTo>
                    <a:pt x="992" y="897"/>
                  </a:lnTo>
                  <a:lnTo>
                    <a:pt x="992" y="898"/>
                  </a:lnTo>
                  <a:lnTo>
                    <a:pt x="994" y="901"/>
                  </a:lnTo>
                  <a:lnTo>
                    <a:pt x="995" y="902"/>
                  </a:lnTo>
                  <a:lnTo>
                    <a:pt x="998" y="905"/>
                  </a:lnTo>
                  <a:lnTo>
                    <a:pt x="998" y="906"/>
                  </a:lnTo>
                  <a:lnTo>
                    <a:pt x="999" y="907"/>
                  </a:lnTo>
                  <a:lnTo>
                    <a:pt x="998" y="910"/>
                  </a:lnTo>
                  <a:lnTo>
                    <a:pt x="997" y="912"/>
                  </a:lnTo>
                  <a:lnTo>
                    <a:pt x="996" y="912"/>
                  </a:lnTo>
                  <a:lnTo>
                    <a:pt x="994" y="913"/>
                  </a:lnTo>
                  <a:lnTo>
                    <a:pt x="993" y="914"/>
                  </a:lnTo>
                  <a:lnTo>
                    <a:pt x="993" y="915"/>
                  </a:lnTo>
                  <a:lnTo>
                    <a:pt x="994" y="916"/>
                  </a:lnTo>
                  <a:lnTo>
                    <a:pt x="994" y="917"/>
                  </a:lnTo>
                  <a:lnTo>
                    <a:pt x="995" y="918"/>
                  </a:lnTo>
                  <a:lnTo>
                    <a:pt x="996" y="919"/>
                  </a:lnTo>
                  <a:lnTo>
                    <a:pt x="997" y="924"/>
                  </a:lnTo>
                  <a:lnTo>
                    <a:pt x="998" y="926"/>
                  </a:lnTo>
                  <a:lnTo>
                    <a:pt x="1000" y="927"/>
                  </a:lnTo>
                  <a:lnTo>
                    <a:pt x="1002" y="927"/>
                  </a:lnTo>
                  <a:lnTo>
                    <a:pt x="1004" y="927"/>
                  </a:lnTo>
                  <a:lnTo>
                    <a:pt x="1007" y="928"/>
                  </a:lnTo>
                  <a:lnTo>
                    <a:pt x="1008" y="929"/>
                  </a:lnTo>
                  <a:lnTo>
                    <a:pt x="1008" y="930"/>
                  </a:lnTo>
                  <a:lnTo>
                    <a:pt x="1009" y="931"/>
                  </a:lnTo>
                  <a:lnTo>
                    <a:pt x="1010" y="934"/>
                  </a:lnTo>
                  <a:lnTo>
                    <a:pt x="1010" y="936"/>
                  </a:lnTo>
                  <a:lnTo>
                    <a:pt x="1010" y="938"/>
                  </a:lnTo>
                  <a:lnTo>
                    <a:pt x="1011" y="939"/>
                  </a:lnTo>
                  <a:lnTo>
                    <a:pt x="1014" y="941"/>
                  </a:lnTo>
                  <a:lnTo>
                    <a:pt x="1016" y="942"/>
                  </a:lnTo>
                  <a:lnTo>
                    <a:pt x="1017" y="943"/>
                  </a:lnTo>
                  <a:lnTo>
                    <a:pt x="1018" y="945"/>
                  </a:lnTo>
                  <a:lnTo>
                    <a:pt x="1020" y="946"/>
                  </a:lnTo>
                  <a:lnTo>
                    <a:pt x="1023" y="949"/>
                  </a:lnTo>
                  <a:lnTo>
                    <a:pt x="1024" y="949"/>
                  </a:lnTo>
                  <a:lnTo>
                    <a:pt x="1026" y="949"/>
                  </a:lnTo>
                  <a:lnTo>
                    <a:pt x="1027" y="950"/>
                  </a:lnTo>
                  <a:lnTo>
                    <a:pt x="1029" y="951"/>
                  </a:lnTo>
                  <a:lnTo>
                    <a:pt x="1030" y="953"/>
                  </a:lnTo>
                  <a:lnTo>
                    <a:pt x="1030" y="954"/>
                  </a:lnTo>
                  <a:lnTo>
                    <a:pt x="1030" y="956"/>
                  </a:lnTo>
                  <a:lnTo>
                    <a:pt x="1030" y="957"/>
                  </a:lnTo>
                  <a:lnTo>
                    <a:pt x="1031" y="959"/>
                  </a:lnTo>
                  <a:lnTo>
                    <a:pt x="1031" y="960"/>
                  </a:lnTo>
                  <a:lnTo>
                    <a:pt x="1031" y="962"/>
                  </a:lnTo>
                  <a:lnTo>
                    <a:pt x="1030" y="964"/>
                  </a:lnTo>
                  <a:lnTo>
                    <a:pt x="1029" y="967"/>
                  </a:lnTo>
                  <a:lnTo>
                    <a:pt x="1029" y="968"/>
                  </a:lnTo>
                  <a:lnTo>
                    <a:pt x="1030" y="969"/>
                  </a:lnTo>
                  <a:lnTo>
                    <a:pt x="1032" y="967"/>
                  </a:lnTo>
                  <a:lnTo>
                    <a:pt x="1033" y="967"/>
                  </a:lnTo>
                  <a:lnTo>
                    <a:pt x="1033" y="968"/>
                  </a:lnTo>
                  <a:lnTo>
                    <a:pt x="1034" y="969"/>
                  </a:lnTo>
                  <a:lnTo>
                    <a:pt x="1034" y="970"/>
                  </a:lnTo>
                  <a:lnTo>
                    <a:pt x="1033" y="971"/>
                  </a:lnTo>
                  <a:lnTo>
                    <a:pt x="1031" y="972"/>
                  </a:lnTo>
                  <a:lnTo>
                    <a:pt x="1030" y="973"/>
                  </a:lnTo>
                  <a:lnTo>
                    <a:pt x="1029" y="975"/>
                  </a:lnTo>
                  <a:lnTo>
                    <a:pt x="1029" y="977"/>
                  </a:lnTo>
                  <a:lnTo>
                    <a:pt x="1029" y="978"/>
                  </a:lnTo>
                  <a:lnTo>
                    <a:pt x="1028" y="979"/>
                  </a:lnTo>
                  <a:lnTo>
                    <a:pt x="1027" y="980"/>
                  </a:lnTo>
                  <a:lnTo>
                    <a:pt x="1025" y="983"/>
                  </a:lnTo>
                  <a:lnTo>
                    <a:pt x="1025" y="984"/>
                  </a:lnTo>
                  <a:lnTo>
                    <a:pt x="1025" y="985"/>
                  </a:lnTo>
                  <a:lnTo>
                    <a:pt x="1026" y="989"/>
                  </a:lnTo>
                  <a:lnTo>
                    <a:pt x="1026" y="990"/>
                  </a:lnTo>
                  <a:lnTo>
                    <a:pt x="1025" y="992"/>
                  </a:lnTo>
                  <a:lnTo>
                    <a:pt x="1026" y="994"/>
                  </a:lnTo>
                  <a:lnTo>
                    <a:pt x="1026" y="995"/>
                  </a:lnTo>
                  <a:lnTo>
                    <a:pt x="1025" y="996"/>
                  </a:lnTo>
                  <a:lnTo>
                    <a:pt x="1024" y="996"/>
                  </a:lnTo>
                  <a:lnTo>
                    <a:pt x="1023" y="996"/>
                  </a:lnTo>
                  <a:lnTo>
                    <a:pt x="1022" y="997"/>
                  </a:lnTo>
                  <a:lnTo>
                    <a:pt x="1022" y="998"/>
                  </a:lnTo>
                  <a:lnTo>
                    <a:pt x="1022" y="999"/>
                  </a:lnTo>
                  <a:lnTo>
                    <a:pt x="1024" y="999"/>
                  </a:lnTo>
                  <a:lnTo>
                    <a:pt x="1025" y="999"/>
                  </a:lnTo>
                  <a:lnTo>
                    <a:pt x="1025" y="1000"/>
                  </a:lnTo>
                  <a:lnTo>
                    <a:pt x="1025" y="1001"/>
                  </a:lnTo>
                  <a:lnTo>
                    <a:pt x="1023" y="1002"/>
                  </a:lnTo>
                  <a:lnTo>
                    <a:pt x="1022" y="1003"/>
                  </a:lnTo>
                  <a:lnTo>
                    <a:pt x="1022" y="1004"/>
                  </a:lnTo>
                  <a:lnTo>
                    <a:pt x="1021" y="1006"/>
                  </a:lnTo>
                  <a:lnTo>
                    <a:pt x="1022" y="1007"/>
                  </a:lnTo>
                  <a:lnTo>
                    <a:pt x="1022" y="1008"/>
                  </a:lnTo>
                  <a:lnTo>
                    <a:pt x="1022" y="1010"/>
                  </a:lnTo>
                  <a:lnTo>
                    <a:pt x="1021" y="1011"/>
                  </a:lnTo>
                  <a:lnTo>
                    <a:pt x="1019" y="1013"/>
                  </a:lnTo>
                  <a:lnTo>
                    <a:pt x="1019" y="1014"/>
                  </a:lnTo>
                  <a:lnTo>
                    <a:pt x="1018" y="1015"/>
                  </a:lnTo>
                  <a:lnTo>
                    <a:pt x="1018" y="1016"/>
                  </a:lnTo>
                  <a:lnTo>
                    <a:pt x="1017" y="1018"/>
                  </a:lnTo>
                  <a:lnTo>
                    <a:pt x="1017" y="1019"/>
                  </a:lnTo>
                  <a:lnTo>
                    <a:pt x="1016" y="1021"/>
                  </a:lnTo>
                  <a:lnTo>
                    <a:pt x="1016" y="1022"/>
                  </a:lnTo>
                  <a:lnTo>
                    <a:pt x="1016" y="1023"/>
                  </a:lnTo>
                  <a:lnTo>
                    <a:pt x="1016" y="1024"/>
                  </a:lnTo>
                  <a:lnTo>
                    <a:pt x="1016" y="1025"/>
                  </a:lnTo>
                  <a:lnTo>
                    <a:pt x="1015" y="1027"/>
                  </a:lnTo>
                  <a:lnTo>
                    <a:pt x="1013" y="1028"/>
                  </a:lnTo>
                  <a:lnTo>
                    <a:pt x="1013" y="1029"/>
                  </a:lnTo>
                  <a:lnTo>
                    <a:pt x="1011" y="1031"/>
                  </a:lnTo>
                  <a:lnTo>
                    <a:pt x="1010" y="1032"/>
                  </a:lnTo>
                  <a:lnTo>
                    <a:pt x="1009" y="1033"/>
                  </a:lnTo>
                  <a:lnTo>
                    <a:pt x="1007" y="1033"/>
                  </a:lnTo>
                  <a:lnTo>
                    <a:pt x="1005" y="1034"/>
                  </a:lnTo>
                  <a:lnTo>
                    <a:pt x="1004" y="1034"/>
                  </a:lnTo>
                  <a:lnTo>
                    <a:pt x="1003" y="1035"/>
                  </a:lnTo>
                  <a:lnTo>
                    <a:pt x="1002" y="1038"/>
                  </a:lnTo>
                  <a:lnTo>
                    <a:pt x="1002" y="1039"/>
                  </a:lnTo>
                  <a:lnTo>
                    <a:pt x="1001" y="1040"/>
                  </a:lnTo>
                  <a:lnTo>
                    <a:pt x="1000" y="1040"/>
                  </a:lnTo>
                  <a:lnTo>
                    <a:pt x="1000" y="1041"/>
                  </a:lnTo>
                  <a:lnTo>
                    <a:pt x="998" y="1041"/>
                  </a:lnTo>
                  <a:lnTo>
                    <a:pt x="995" y="1041"/>
                  </a:lnTo>
                  <a:lnTo>
                    <a:pt x="992" y="1041"/>
                  </a:lnTo>
                  <a:lnTo>
                    <a:pt x="991" y="1041"/>
                  </a:lnTo>
                  <a:lnTo>
                    <a:pt x="990" y="1040"/>
                  </a:lnTo>
                  <a:lnTo>
                    <a:pt x="989" y="1038"/>
                  </a:lnTo>
                  <a:lnTo>
                    <a:pt x="986" y="1038"/>
                  </a:lnTo>
                  <a:lnTo>
                    <a:pt x="985" y="1039"/>
                  </a:lnTo>
                  <a:lnTo>
                    <a:pt x="984" y="1039"/>
                  </a:lnTo>
                  <a:lnTo>
                    <a:pt x="983" y="1041"/>
                  </a:lnTo>
                  <a:lnTo>
                    <a:pt x="982" y="1042"/>
                  </a:lnTo>
                  <a:lnTo>
                    <a:pt x="981" y="1042"/>
                  </a:lnTo>
                  <a:lnTo>
                    <a:pt x="979" y="1042"/>
                  </a:lnTo>
                  <a:lnTo>
                    <a:pt x="977" y="1043"/>
                  </a:lnTo>
                  <a:lnTo>
                    <a:pt x="975" y="1043"/>
                  </a:lnTo>
                  <a:lnTo>
                    <a:pt x="973" y="1043"/>
                  </a:lnTo>
                  <a:lnTo>
                    <a:pt x="971" y="1041"/>
                  </a:lnTo>
                  <a:lnTo>
                    <a:pt x="969" y="1040"/>
                  </a:lnTo>
                  <a:lnTo>
                    <a:pt x="963" y="1039"/>
                  </a:lnTo>
                  <a:lnTo>
                    <a:pt x="957" y="1039"/>
                  </a:lnTo>
                  <a:lnTo>
                    <a:pt x="956" y="1039"/>
                  </a:lnTo>
                  <a:lnTo>
                    <a:pt x="955" y="1041"/>
                  </a:lnTo>
                  <a:lnTo>
                    <a:pt x="953" y="1043"/>
                  </a:lnTo>
                  <a:lnTo>
                    <a:pt x="951" y="1044"/>
                  </a:lnTo>
                  <a:lnTo>
                    <a:pt x="950" y="1044"/>
                  </a:lnTo>
                  <a:lnTo>
                    <a:pt x="948" y="1044"/>
                  </a:lnTo>
                  <a:lnTo>
                    <a:pt x="947" y="1044"/>
                  </a:lnTo>
                  <a:lnTo>
                    <a:pt x="945" y="1044"/>
                  </a:lnTo>
                  <a:lnTo>
                    <a:pt x="944" y="1044"/>
                  </a:lnTo>
                  <a:lnTo>
                    <a:pt x="943" y="1043"/>
                  </a:lnTo>
                  <a:lnTo>
                    <a:pt x="941" y="1043"/>
                  </a:lnTo>
                  <a:lnTo>
                    <a:pt x="940" y="1043"/>
                  </a:lnTo>
                  <a:lnTo>
                    <a:pt x="939" y="1043"/>
                  </a:lnTo>
                  <a:lnTo>
                    <a:pt x="938" y="1044"/>
                  </a:lnTo>
                  <a:lnTo>
                    <a:pt x="937" y="1046"/>
                  </a:lnTo>
                  <a:lnTo>
                    <a:pt x="936" y="1046"/>
                  </a:lnTo>
                  <a:lnTo>
                    <a:pt x="935" y="1046"/>
                  </a:lnTo>
                  <a:lnTo>
                    <a:pt x="934" y="1046"/>
                  </a:lnTo>
                  <a:lnTo>
                    <a:pt x="933" y="1046"/>
                  </a:lnTo>
                  <a:lnTo>
                    <a:pt x="932" y="1046"/>
                  </a:lnTo>
                  <a:lnTo>
                    <a:pt x="932" y="1047"/>
                  </a:lnTo>
                  <a:lnTo>
                    <a:pt x="932" y="1048"/>
                  </a:lnTo>
                  <a:lnTo>
                    <a:pt x="931" y="1048"/>
                  </a:lnTo>
                  <a:lnTo>
                    <a:pt x="931" y="1049"/>
                  </a:lnTo>
                  <a:lnTo>
                    <a:pt x="930" y="1048"/>
                  </a:lnTo>
                  <a:lnTo>
                    <a:pt x="929" y="1049"/>
                  </a:lnTo>
                  <a:lnTo>
                    <a:pt x="928" y="1049"/>
                  </a:lnTo>
                  <a:lnTo>
                    <a:pt x="928" y="1050"/>
                  </a:lnTo>
                  <a:lnTo>
                    <a:pt x="926" y="1050"/>
                  </a:lnTo>
                  <a:lnTo>
                    <a:pt x="925" y="1050"/>
                  </a:lnTo>
                  <a:lnTo>
                    <a:pt x="924" y="1049"/>
                  </a:lnTo>
                  <a:lnTo>
                    <a:pt x="922" y="1049"/>
                  </a:lnTo>
                  <a:lnTo>
                    <a:pt x="921" y="1049"/>
                  </a:lnTo>
                  <a:lnTo>
                    <a:pt x="920" y="1050"/>
                  </a:lnTo>
                  <a:lnTo>
                    <a:pt x="919" y="1050"/>
                  </a:lnTo>
                  <a:lnTo>
                    <a:pt x="918" y="1049"/>
                  </a:lnTo>
                  <a:lnTo>
                    <a:pt x="918" y="1048"/>
                  </a:lnTo>
                  <a:lnTo>
                    <a:pt x="917" y="1048"/>
                  </a:lnTo>
                  <a:lnTo>
                    <a:pt x="915" y="1048"/>
                  </a:lnTo>
                  <a:lnTo>
                    <a:pt x="915" y="1047"/>
                  </a:lnTo>
                  <a:lnTo>
                    <a:pt x="914" y="1045"/>
                  </a:lnTo>
                  <a:lnTo>
                    <a:pt x="914" y="1044"/>
                  </a:lnTo>
                  <a:lnTo>
                    <a:pt x="913" y="1043"/>
                  </a:lnTo>
                  <a:lnTo>
                    <a:pt x="912" y="1041"/>
                  </a:lnTo>
                  <a:lnTo>
                    <a:pt x="911" y="1041"/>
                  </a:lnTo>
                  <a:lnTo>
                    <a:pt x="910" y="1040"/>
                  </a:lnTo>
                  <a:lnTo>
                    <a:pt x="909" y="1040"/>
                  </a:lnTo>
                  <a:lnTo>
                    <a:pt x="908" y="1039"/>
                  </a:lnTo>
                  <a:lnTo>
                    <a:pt x="907" y="1039"/>
                  </a:lnTo>
                  <a:lnTo>
                    <a:pt x="905" y="1038"/>
                  </a:lnTo>
                  <a:lnTo>
                    <a:pt x="905" y="1037"/>
                  </a:lnTo>
                  <a:lnTo>
                    <a:pt x="904" y="1035"/>
                  </a:lnTo>
                  <a:lnTo>
                    <a:pt x="904" y="1033"/>
                  </a:lnTo>
                  <a:lnTo>
                    <a:pt x="903" y="1031"/>
                  </a:lnTo>
                  <a:lnTo>
                    <a:pt x="901" y="1031"/>
                  </a:lnTo>
                  <a:lnTo>
                    <a:pt x="900" y="1032"/>
                  </a:lnTo>
                  <a:lnTo>
                    <a:pt x="899" y="1032"/>
                  </a:lnTo>
                  <a:lnTo>
                    <a:pt x="898" y="1032"/>
                  </a:lnTo>
                  <a:lnTo>
                    <a:pt x="897" y="1030"/>
                  </a:lnTo>
                  <a:lnTo>
                    <a:pt x="892" y="1028"/>
                  </a:lnTo>
                  <a:lnTo>
                    <a:pt x="889" y="1024"/>
                  </a:lnTo>
                  <a:lnTo>
                    <a:pt x="883" y="1022"/>
                  </a:lnTo>
                  <a:lnTo>
                    <a:pt x="882" y="1022"/>
                  </a:lnTo>
                  <a:lnTo>
                    <a:pt x="879" y="1022"/>
                  </a:lnTo>
                  <a:lnTo>
                    <a:pt x="878" y="1022"/>
                  </a:lnTo>
                  <a:lnTo>
                    <a:pt x="878" y="1021"/>
                  </a:lnTo>
                  <a:lnTo>
                    <a:pt x="870" y="1021"/>
                  </a:lnTo>
                  <a:lnTo>
                    <a:pt x="868" y="1020"/>
                  </a:lnTo>
                  <a:lnTo>
                    <a:pt x="867" y="1021"/>
                  </a:lnTo>
                  <a:lnTo>
                    <a:pt x="866" y="1022"/>
                  </a:lnTo>
                  <a:lnTo>
                    <a:pt x="865" y="1022"/>
                  </a:lnTo>
                  <a:lnTo>
                    <a:pt x="863" y="1021"/>
                  </a:lnTo>
                  <a:lnTo>
                    <a:pt x="863" y="1020"/>
                  </a:lnTo>
                  <a:lnTo>
                    <a:pt x="862" y="1019"/>
                  </a:lnTo>
                  <a:lnTo>
                    <a:pt x="861" y="1020"/>
                  </a:lnTo>
                  <a:lnTo>
                    <a:pt x="861" y="1021"/>
                  </a:lnTo>
                  <a:lnTo>
                    <a:pt x="860" y="1022"/>
                  </a:lnTo>
                  <a:lnTo>
                    <a:pt x="858" y="1023"/>
                  </a:lnTo>
                  <a:lnTo>
                    <a:pt x="857" y="1024"/>
                  </a:lnTo>
                  <a:lnTo>
                    <a:pt x="856" y="1024"/>
                  </a:lnTo>
                  <a:lnTo>
                    <a:pt x="855" y="1024"/>
                  </a:lnTo>
                  <a:lnTo>
                    <a:pt x="851" y="1025"/>
                  </a:lnTo>
                  <a:lnTo>
                    <a:pt x="847" y="1028"/>
                  </a:lnTo>
                  <a:lnTo>
                    <a:pt x="845" y="1028"/>
                  </a:lnTo>
                  <a:lnTo>
                    <a:pt x="842" y="1027"/>
                  </a:lnTo>
                  <a:lnTo>
                    <a:pt x="841" y="1027"/>
                  </a:lnTo>
                  <a:lnTo>
                    <a:pt x="840" y="1027"/>
                  </a:lnTo>
                  <a:lnTo>
                    <a:pt x="838" y="1030"/>
                  </a:lnTo>
                  <a:lnTo>
                    <a:pt x="837" y="1030"/>
                  </a:lnTo>
                  <a:lnTo>
                    <a:pt x="836" y="1029"/>
                  </a:lnTo>
                  <a:lnTo>
                    <a:pt x="835" y="1028"/>
                  </a:lnTo>
                  <a:lnTo>
                    <a:pt x="834" y="1026"/>
                  </a:lnTo>
                  <a:lnTo>
                    <a:pt x="834" y="1025"/>
                  </a:lnTo>
                  <a:lnTo>
                    <a:pt x="833" y="1024"/>
                  </a:lnTo>
                  <a:lnTo>
                    <a:pt x="832" y="1024"/>
                  </a:lnTo>
                  <a:lnTo>
                    <a:pt x="831" y="1024"/>
                  </a:lnTo>
                  <a:lnTo>
                    <a:pt x="829" y="1026"/>
                  </a:lnTo>
                  <a:lnTo>
                    <a:pt x="828" y="1026"/>
                  </a:lnTo>
                  <a:lnTo>
                    <a:pt x="827" y="1026"/>
                  </a:lnTo>
                  <a:lnTo>
                    <a:pt x="825" y="1026"/>
                  </a:lnTo>
                  <a:lnTo>
                    <a:pt x="822" y="1026"/>
                  </a:lnTo>
                  <a:lnTo>
                    <a:pt x="821" y="1026"/>
                  </a:lnTo>
                  <a:lnTo>
                    <a:pt x="820" y="1026"/>
                  </a:lnTo>
                  <a:lnTo>
                    <a:pt x="819" y="1027"/>
                  </a:lnTo>
                  <a:lnTo>
                    <a:pt x="818" y="1028"/>
                  </a:lnTo>
                  <a:lnTo>
                    <a:pt x="816" y="1028"/>
                  </a:lnTo>
                  <a:lnTo>
                    <a:pt x="815" y="1028"/>
                  </a:lnTo>
                  <a:lnTo>
                    <a:pt x="815" y="1030"/>
                  </a:lnTo>
                  <a:lnTo>
                    <a:pt x="815" y="1031"/>
                  </a:lnTo>
                  <a:lnTo>
                    <a:pt x="815" y="1034"/>
                  </a:lnTo>
                  <a:lnTo>
                    <a:pt x="814" y="1035"/>
                  </a:lnTo>
                  <a:lnTo>
                    <a:pt x="814" y="1036"/>
                  </a:lnTo>
                  <a:lnTo>
                    <a:pt x="813" y="1037"/>
                  </a:lnTo>
                  <a:lnTo>
                    <a:pt x="811" y="1036"/>
                  </a:lnTo>
                  <a:lnTo>
                    <a:pt x="811" y="1034"/>
                  </a:lnTo>
                  <a:lnTo>
                    <a:pt x="810" y="1033"/>
                  </a:lnTo>
                  <a:lnTo>
                    <a:pt x="806" y="1033"/>
                  </a:lnTo>
                  <a:lnTo>
                    <a:pt x="805" y="1033"/>
                  </a:lnTo>
                  <a:lnTo>
                    <a:pt x="805" y="1035"/>
                  </a:lnTo>
                  <a:lnTo>
                    <a:pt x="805" y="1036"/>
                  </a:lnTo>
                  <a:lnTo>
                    <a:pt x="807" y="1038"/>
                  </a:lnTo>
                  <a:lnTo>
                    <a:pt x="808" y="1039"/>
                  </a:lnTo>
                  <a:lnTo>
                    <a:pt x="807" y="1041"/>
                  </a:lnTo>
                  <a:lnTo>
                    <a:pt x="806" y="1042"/>
                  </a:lnTo>
                  <a:lnTo>
                    <a:pt x="806" y="1043"/>
                  </a:lnTo>
                  <a:lnTo>
                    <a:pt x="806" y="1042"/>
                  </a:lnTo>
                  <a:lnTo>
                    <a:pt x="805" y="1041"/>
                  </a:lnTo>
                  <a:lnTo>
                    <a:pt x="805" y="1039"/>
                  </a:lnTo>
                  <a:lnTo>
                    <a:pt x="804" y="1038"/>
                  </a:lnTo>
                  <a:lnTo>
                    <a:pt x="803" y="1038"/>
                  </a:lnTo>
                  <a:lnTo>
                    <a:pt x="802" y="1040"/>
                  </a:lnTo>
                  <a:lnTo>
                    <a:pt x="801" y="1042"/>
                  </a:lnTo>
                  <a:lnTo>
                    <a:pt x="801" y="1043"/>
                  </a:lnTo>
                  <a:lnTo>
                    <a:pt x="800" y="1043"/>
                  </a:lnTo>
                  <a:lnTo>
                    <a:pt x="799" y="1043"/>
                  </a:lnTo>
                  <a:lnTo>
                    <a:pt x="798" y="1044"/>
                  </a:lnTo>
                  <a:lnTo>
                    <a:pt x="798" y="1043"/>
                  </a:lnTo>
                  <a:lnTo>
                    <a:pt x="796" y="1045"/>
                  </a:lnTo>
                  <a:lnTo>
                    <a:pt x="794" y="1047"/>
                  </a:lnTo>
                  <a:lnTo>
                    <a:pt x="794" y="1048"/>
                  </a:lnTo>
                  <a:lnTo>
                    <a:pt x="793" y="1050"/>
                  </a:lnTo>
                  <a:lnTo>
                    <a:pt x="794" y="1053"/>
                  </a:lnTo>
                  <a:lnTo>
                    <a:pt x="793" y="1054"/>
                  </a:lnTo>
                  <a:lnTo>
                    <a:pt x="792" y="1054"/>
                  </a:lnTo>
                  <a:lnTo>
                    <a:pt x="792" y="1053"/>
                  </a:lnTo>
                  <a:lnTo>
                    <a:pt x="791" y="1053"/>
                  </a:lnTo>
                  <a:lnTo>
                    <a:pt x="790" y="1053"/>
                  </a:lnTo>
                  <a:lnTo>
                    <a:pt x="789" y="1054"/>
                  </a:lnTo>
                  <a:lnTo>
                    <a:pt x="789" y="1055"/>
                  </a:lnTo>
                  <a:lnTo>
                    <a:pt x="789" y="1056"/>
                  </a:lnTo>
                  <a:lnTo>
                    <a:pt x="788" y="1058"/>
                  </a:lnTo>
                  <a:lnTo>
                    <a:pt x="787" y="1060"/>
                  </a:lnTo>
                  <a:lnTo>
                    <a:pt x="783" y="1064"/>
                  </a:lnTo>
                  <a:lnTo>
                    <a:pt x="782" y="1066"/>
                  </a:lnTo>
                  <a:lnTo>
                    <a:pt x="781" y="1066"/>
                  </a:lnTo>
                  <a:lnTo>
                    <a:pt x="780" y="1065"/>
                  </a:lnTo>
                  <a:lnTo>
                    <a:pt x="779" y="1065"/>
                  </a:lnTo>
                  <a:lnTo>
                    <a:pt x="778" y="1065"/>
                  </a:lnTo>
                  <a:lnTo>
                    <a:pt x="777" y="1066"/>
                  </a:lnTo>
                  <a:lnTo>
                    <a:pt x="777" y="1068"/>
                  </a:lnTo>
                  <a:lnTo>
                    <a:pt x="777" y="1069"/>
                  </a:lnTo>
                  <a:lnTo>
                    <a:pt x="776" y="1070"/>
                  </a:lnTo>
                  <a:lnTo>
                    <a:pt x="775" y="1071"/>
                  </a:lnTo>
                  <a:lnTo>
                    <a:pt x="774" y="1072"/>
                  </a:lnTo>
                  <a:lnTo>
                    <a:pt x="774" y="1073"/>
                  </a:lnTo>
                  <a:lnTo>
                    <a:pt x="774" y="1075"/>
                  </a:lnTo>
                  <a:lnTo>
                    <a:pt x="775" y="1076"/>
                  </a:lnTo>
                  <a:lnTo>
                    <a:pt x="775" y="1078"/>
                  </a:lnTo>
                  <a:lnTo>
                    <a:pt x="773" y="1080"/>
                  </a:lnTo>
                  <a:lnTo>
                    <a:pt x="771" y="1083"/>
                  </a:lnTo>
                  <a:lnTo>
                    <a:pt x="769" y="1085"/>
                  </a:lnTo>
                  <a:lnTo>
                    <a:pt x="768" y="1085"/>
                  </a:lnTo>
                  <a:lnTo>
                    <a:pt x="767" y="1085"/>
                  </a:lnTo>
                  <a:lnTo>
                    <a:pt x="765" y="1084"/>
                  </a:lnTo>
                  <a:lnTo>
                    <a:pt x="764" y="1083"/>
                  </a:lnTo>
                  <a:lnTo>
                    <a:pt x="764" y="1084"/>
                  </a:lnTo>
                  <a:lnTo>
                    <a:pt x="762" y="1085"/>
                  </a:lnTo>
                  <a:lnTo>
                    <a:pt x="761" y="1085"/>
                  </a:lnTo>
                  <a:lnTo>
                    <a:pt x="759" y="1085"/>
                  </a:lnTo>
                  <a:lnTo>
                    <a:pt x="758" y="1085"/>
                  </a:lnTo>
                  <a:lnTo>
                    <a:pt x="756" y="1085"/>
                  </a:lnTo>
                  <a:lnTo>
                    <a:pt x="755" y="1085"/>
                  </a:lnTo>
                  <a:lnTo>
                    <a:pt x="753" y="1086"/>
                  </a:lnTo>
                  <a:lnTo>
                    <a:pt x="752" y="1086"/>
                  </a:lnTo>
                  <a:lnTo>
                    <a:pt x="751" y="1087"/>
                  </a:lnTo>
                  <a:lnTo>
                    <a:pt x="749" y="1088"/>
                  </a:lnTo>
                  <a:lnTo>
                    <a:pt x="748" y="1089"/>
                  </a:lnTo>
                  <a:lnTo>
                    <a:pt x="747" y="1090"/>
                  </a:lnTo>
                  <a:lnTo>
                    <a:pt x="745" y="1090"/>
                  </a:lnTo>
                  <a:lnTo>
                    <a:pt x="744" y="1090"/>
                  </a:lnTo>
                  <a:lnTo>
                    <a:pt x="743" y="1091"/>
                  </a:lnTo>
                  <a:lnTo>
                    <a:pt x="742" y="1091"/>
                  </a:lnTo>
                  <a:lnTo>
                    <a:pt x="741" y="1091"/>
                  </a:lnTo>
                  <a:lnTo>
                    <a:pt x="739" y="1092"/>
                  </a:lnTo>
                  <a:lnTo>
                    <a:pt x="737" y="1093"/>
                  </a:lnTo>
                  <a:lnTo>
                    <a:pt x="736" y="1094"/>
                  </a:lnTo>
                  <a:lnTo>
                    <a:pt x="735" y="1095"/>
                  </a:lnTo>
                  <a:lnTo>
                    <a:pt x="734" y="1095"/>
                  </a:lnTo>
                  <a:lnTo>
                    <a:pt x="734" y="1094"/>
                  </a:lnTo>
                  <a:lnTo>
                    <a:pt x="733" y="1095"/>
                  </a:lnTo>
                  <a:lnTo>
                    <a:pt x="732" y="1097"/>
                  </a:lnTo>
                  <a:lnTo>
                    <a:pt x="731" y="1098"/>
                  </a:lnTo>
                  <a:lnTo>
                    <a:pt x="731" y="1099"/>
                  </a:lnTo>
                  <a:lnTo>
                    <a:pt x="729" y="1101"/>
                  </a:lnTo>
                  <a:lnTo>
                    <a:pt x="723" y="1101"/>
                  </a:lnTo>
                  <a:lnTo>
                    <a:pt x="723" y="1102"/>
                  </a:lnTo>
                  <a:lnTo>
                    <a:pt x="722" y="1103"/>
                  </a:lnTo>
                  <a:lnTo>
                    <a:pt x="721" y="1105"/>
                  </a:lnTo>
                  <a:lnTo>
                    <a:pt x="719" y="1106"/>
                  </a:lnTo>
                  <a:lnTo>
                    <a:pt x="717" y="1107"/>
                  </a:lnTo>
                  <a:lnTo>
                    <a:pt x="717" y="1108"/>
                  </a:lnTo>
                  <a:lnTo>
                    <a:pt x="717" y="1109"/>
                  </a:lnTo>
                  <a:lnTo>
                    <a:pt x="717" y="1110"/>
                  </a:lnTo>
                  <a:lnTo>
                    <a:pt x="716" y="1110"/>
                  </a:lnTo>
                  <a:lnTo>
                    <a:pt x="715" y="1112"/>
                  </a:lnTo>
                  <a:lnTo>
                    <a:pt x="714" y="1113"/>
                  </a:lnTo>
                  <a:lnTo>
                    <a:pt x="713" y="1115"/>
                  </a:lnTo>
                  <a:lnTo>
                    <a:pt x="712" y="1115"/>
                  </a:lnTo>
                  <a:lnTo>
                    <a:pt x="711" y="1115"/>
                  </a:lnTo>
                  <a:lnTo>
                    <a:pt x="709" y="1115"/>
                  </a:lnTo>
                  <a:lnTo>
                    <a:pt x="709" y="1116"/>
                  </a:lnTo>
                  <a:lnTo>
                    <a:pt x="709" y="1117"/>
                  </a:lnTo>
                  <a:lnTo>
                    <a:pt x="708" y="1117"/>
                  </a:lnTo>
                  <a:lnTo>
                    <a:pt x="706" y="1118"/>
                  </a:lnTo>
                  <a:lnTo>
                    <a:pt x="705" y="1118"/>
                  </a:lnTo>
                  <a:lnTo>
                    <a:pt x="703" y="1121"/>
                  </a:lnTo>
                  <a:lnTo>
                    <a:pt x="703" y="1122"/>
                  </a:lnTo>
                  <a:lnTo>
                    <a:pt x="702" y="1122"/>
                  </a:lnTo>
                  <a:lnTo>
                    <a:pt x="702" y="1123"/>
                  </a:lnTo>
                  <a:lnTo>
                    <a:pt x="702" y="1125"/>
                  </a:lnTo>
                  <a:lnTo>
                    <a:pt x="701" y="1126"/>
                  </a:lnTo>
                  <a:lnTo>
                    <a:pt x="701" y="1128"/>
                  </a:lnTo>
                  <a:lnTo>
                    <a:pt x="700" y="1128"/>
                  </a:lnTo>
                  <a:lnTo>
                    <a:pt x="700" y="1129"/>
                  </a:lnTo>
                  <a:lnTo>
                    <a:pt x="699" y="1129"/>
                  </a:lnTo>
                  <a:lnTo>
                    <a:pt x="698" y="1129"/>
                  </a:lnTo>
                  <a:lnTo>
                    <a:pt x="697" y="1128"/>
                  </a:lnTo>
                  <a:lnTo>
                    <a:pt x="696" y="1129"/>
                  </a:lnTo>
                  <a:lnTo>
                    <a:pt x="693" y="1128"/>
                  </a:lnTo>
                  <a:lnTo>
                    <a:pt x="692" y="1127"/>
                  </a:lnTo>
                  <a:lnTo>
                    <a:pt x="692" y="1125"/>
                  </a:lnTo>
                  <a:lnTo>
                    <a:pt x="691" y="1123"/>
                  </a:lnTo>
                  <a:lnTo>
                    <a:pt x="691" y="1122"/>
                  </a:lnTo>
                  <a:lnTo>
                    <a:pt x="690" y="1122"/>
                  </a:lnTo>
                  <a:lnTo>
                    <a:pt x="689" y="1123"/>
                  </a:lnTo>
                  <a:lnTo>
                    <a:pt x="687" y="1124"/>
                  </a:lnTo>
                  <a:lnTo>
                    <a:pt x="685" y="1124"/>
                  </a:lnTo>
                  <a:lnTo>
                    <a:pt x="684" y="1125"/>
                  </a:lnTo>
                  <a:lnTo>
                    <a:pt x="683" y="1123"/>
                  </a:lnTo>
                  <a:lnTo>
                    <a:pt x="682" y="1123"/>
                  </a:lnTo>
                  <a:lnTo>
                    <a:pt x="679" y="1121"/>
                  </a:lnTo>
                  <a:lnTo>
                    <a:pt x="678" y="1121"/>
                  </a:lnTo>
                  <a:lnTo>
                    <a:pt x="677" y="1122"/>
                  </a:lnTo>
                  <a:lnTo>
                    <a:pt x="677" y="1123"/>
                  </a:lnTo>
                  <a:lnTo>
                    <a:pt x="677" y="1124"/>
                  </a:lnTo>
                  <a:lnTo>
                    <a:pt x="674" y="1125"/>
                  </a:lnTo>
                  <a:lnTo>
                    <a:pt x="672" y="1125"/>
                  </a:lnTo>
                  <a:lnTo>
                    <a:pt x="671" y="1127"/>
                  </a:lnTo>
                  <a:lnTo>
                    <a:pt x="671" y="1128"/>
                  </a:lnTo>
                  <a:lnTo>
                    <a:pt x="670" y="1129"/>
                  </a:lnTo>
                  <a:lnTo>
                    <a:pt x="669" y="1129"/>
                  </a:lnTo>
                  <a:lnTo>
                    <a:pt x="669" y="1130"/>
                  </a:lnTo>
                  <a:lnTo>
                    <a:pt x="668" y="1131"/>
                  </a:lnTo>
                  <a:lnTo>
                    <a:pt x="667" y="1132"/>
                  </a:lnTo>
                  <a:lnTo>
                    <a:pt x="666" y="1132"/>
                  </a:lnTo>
                  <a:lnTo>
                    <a:pt x="665" y="1131"/>
                  </a:lnTo>
                  <a:lnTo>
                    <a:pt x="663" y="1131"/>
                  </a:lnTo>
                  <a:lnTo>
                    <a:pt x="662" y="1131"/>
                  </a:lnTo>
                  <a:lnTo>
                    <a:pt x="661" y="1134"/>
                  </a:lnTo>
                  <a:lnTo>
                    <a:pt x="660" y="1135"/>
                  </a:lnTo>
                  <a:lnTo>
                    <a:pt x="659" y="1136"/>
                  </a:lnTo>
                  <a:lnTo>
                    <a:pt x="658" y="1137"/>
                  </a:lnTo>
                  <a:lnTo>
                    <a:pt x="658" y="1139"/>
                  </a:lnTo>
                  <a:lnTo>
                    <a:pt x="657" y="1139"/>
                  </a:lnTo>
                  <a:lnTo>
                    <a:pt x="656" y="1139"/>
                  </a:lnTo>
                  <a:lnTo>
                    <a:pt x="655" y="1139"/>
                  </a:lnTo>
                  <a:lnTo>
                    <a:pt x="654" y="1139"/>
                  </a:lnTo>
                  <a:lnTo>
                    <a:pt x="652" y="1139"/>
                  </a:lnTo>
                  <a:lnTo>
                    <a:pt x="652" y="1140"/>
                  </a:lnTo>
                  <a:lnTo>
                    <a:pt x="650" y="1141"/>
                  </a:lnTo>
                  <a:lnTo>
                    <a:pt x="649" y="1140"/>
                  </a:lnTo>
                  <a:lnTo>
                    <a:pt x="648" y="1140"/>
                  </a:lnTo>
                  <a:lnTo>
                    <a:pt x="647" y="1140"/>
                  </a:lnTo>
                  <a:lnTo>
                    <a:pt x="646" y="1141"/>
                  </a:lnTo>
                  <a:lnTo>
                    <a:pt x="645" y="1142"/>
                  </a:lnTo>
                  <a:lnTo>
                    <a:pt x="644" y="1142"/>
                  </a:lnTo>
                  <a:lnTo>
                    <a:pt x="643" y="1142"/>
                  </a:lnTo>
                  <a:lnTo>
                    <a:pt x="642" y="1142"/>
                  </a:lnTo>
                  <a:lnTo>
                    <a:pt x="641" y="1142"/>
                  </a:lnTo>
                  <a:lnTo>
                    <a:pt x="640" y="1143"/>
                  </a:lnTo>
                  <a:lnTo>
                    <a:pt x="639" y="1143"/>
                  </a:lnTo>
                  <a:lnTo>
                    <a:pt x="636" y="1145"/>
                  </a:lnTo>
                  <a:lnTo>
                    <a:pt x="635" y="1144"/>
                  </a:lnTo>
                  <a:lnTo>
                    <a:pt x="634" y="1143"/>
                  </a:lnTo>
                  <a:lnTo>
                    <a:pt x="632" y="1143"/>
                  </a:lnTo>
                  <a:lnTo>
                    <a:pt x="630" y="1142"/>
                  </a:lnTo>
                  <a:lnTo>
                    <a:pt x="629" y="1143"/>
                  </a:lnTo>
                  <a:lnTo>
                    <a:pt x="627" y="1143"/>
                  </a:lnTo>
                  <a:lnTo>
                    <a:pt x="625" y="1143"/>
                  </a:lnTo>
                  <a:lnTo>
                    <a:pt x="623" y="1144"/>
                  </a:lnTo>
                  <a:lnTo>
                    <a:pt x="621" y="1144"/>
                  </a:lnTo>
                  <a:lnTo>
                    <a:pt x="621" y="1145"/>
                  </a:lnTo>
                  <a:lnTo>
                    <a:pt x="620" y="1145"/>
                  </a:lnTo>
                  <a:lnTo>
                    <a:pt x="619" y="1145"/>
                  </a:lnTo>
                  <a:lnTo>
                    <a:pt x="618" y="1144"/>
                  </a:lnTo>
                  <a:lnTo>
                    <a:pt x="618" y="1143"/>
                  </a:lnTo>
                  <a:lnTo>
                    <a:pt x="617" y="1143"/>
                  </a:lnTo>
                  <a:lnTo>
                    <a:pt x="617" y="1144"/>
                  </a:lnTo>
                  <a:lnTo>
                    <a:pt x="615" y="1145"/>
                  </a:lnTo>
                  <a:lnTo>
                    <a:pt x="614" y="1146"/>
                  </a:lnTo>
                  <a:lnTo>
                    <a:pt x="613" y="1148"/>
                  </a:lnTo>
                  <a:lnTo>
                    <a:pt x="611" y="1149"/>
                  </a:lnTo>
                  <a:lnTo>
                    <a:pt x="609" y="1149"/>
                  </a:lnTo>
                  <a:lnTo>
                    <a:pt x="607" y="1152"/>
                  </a:lnTo>
                  <a:lnTo>
                    <a:pt x="606" y="1152"/>
                  </a:lnTo>
                  <a:lnTo>
                    <a:pt x="605" y="1152"/>
                  </a:lnTo>
                  <a:lnTo>
                    <a:pt x="605" y="1151"/>
                  </a:lnTo>
                  <a:lnTo>
                    <a:pt x="605" y="1150"/>
                  </a:lnTo>
                  <a:lnTo>
                    <a:pt x="604" y="1149"/>
                  </a:lnTo>
                  <a:lnTo>
                    <a:pt x="601" y="1150"/>
                  </a:lnTo>
                  <a:lnTo>
                    <a:pt x="600" y="1150"/>
                  </a:lnTo>
                  <a:lnTo>
                    <a:pt x="599" y="1151"/>
                  </a:lnTo>
                  <a:lnTo>
                    <a:pt x="599" y="1152"/>
                  </a:lnTo>
                  <a:lnTo>
                    <a:pt x="598" y="1152"/>
                  </a:lnTo>
                  <a:lnTo>
                    <a:pt x="596" y="1151"/>
                  </a:lnTo>
                  <a:lnTo>
                    <a:pt x="595" y="1151"/>
                  </a:lnTo>
                  <a:lnTo>
                    <a:pt x="594" y="1151"/>
                  </a:lnTo>
                  <a:lnTo>
                    <a:pt x="593" y="1152"/>
                  </a:lnTo>
                  <a:lnTo>
                    <a:pt x="592" y="1152"/>
                  </a:lnTo>
                  <a:lnTo>
                    <a:pt x="591" y="1152"/>
                  </a:lnTo>
                  <a:lnTo>
                    <a:pt x="589" y="1152"/>
                  </a:lnTo>
                  <a:lnTo>
                    <a:pt x="587" y="1152"/>
                  </a:lnTo>
                  <a:lnTo>
                    <a:pt x="585" y="1152"/>
                  </a:lnTo>
                  <a:lnTo>
                    <a:pt x="584" y="1153"/>
                  </a:lnTo>
                  <a:lnTo>
                    <a:pt x="584" y="1155"/>
                  </a:lnTo>
                  <a:lnTo>
                    <a:pt x="583" y="1155"/>
                  </a:lnTo>
                  <a:lnTo>
                    <a:pt x="581" y="1157"/>
                  </a:lnTo>
                  <a:lnTo>
                    <a:pt x="580" y="1157"/>
                  </a:lnTo>
                  <a:lnTo>
                    <a:pt x="580" y="1158"/>
                  </a:lnTo>
                  <a:lnTo>
                    <a:pt x="579" y="1159"/>
                  </a:lnTo>
                  <a:lnTo>
                    <a:pt x="578" y="1159"/>
                  </a:lnTo>
                  <a:lnTo>
                    <a:pt x="577" y="1158"/>
                  </a:lnTo>
                  <a:lnTo>
                    <a:pt x="575" y="1157"/>
                  </a:lnTo>
                  <a:lnTo>
                    <a:pt x="575" y="1158"/>
                  </a:lnTo>
                  <a:lnTo>
                    <a:pt x="574" y="1158"/>
                  </a:lnTo>
                  <a:lnTo>
                    <a:pt x="574" y="1160"/>
                  </a:lnTo>
                  <a:lnTo>
                    <a:pt x="574" y="1162"/>
                  </a:lnTo>
                  <a:lnTo>
                    <a:pt x="573" y="1163"/>
                  </a:lnTo>
                  <a:lnTo>
                    <a:pt x="571" y="1163"/>
                  </a:lnTo>
                  <a:lnTo>
                    <a:pt x="570" y="1163"/>
                  </a:lnTo>
                  <a:lnTo>
                    <a:pt x="571" y="1165"/>
                  </a:lnTo>
                  <a:lnTo>
                    <a:pt x="570" y="1165"/>
                  </a:lnTo>
                  <a:lnTo>
                    <a:pt x="568" y="1165"/>
                  </a:lnTo>
                  <a:lnTo>
                    <a:pt x="568" y="1166"/>
                  </a:lnTo>
                  <a:lnTo>
                    <a:pt x="567" y="1167"/>
                  </a:lnTo>
                  <a:lnTo>
                    <a:pt x="567" y="1168"/>
                  </a:lnTo>
                  <a:lnTo>
                    <a:pt x="567" y="1169"/>
                  </a:lnTo>
                  <a:lnTo>
                    <a:pt x="566" y="1168"/>
                  </a:lnTo>
                  <a:lnTo>
                    <a:pt x="563" y="1167"/>
                  </a:lnTo>
                  <a:lnTo>
                    <a:pt x="563" y="1168"/>
                  </a:lnTo>
                  <a:lnTo>
                    <a:pt x="563" y="1169"/>
                  </a:lnTo>
                  <a:lnTo>
                    <a:pt x="564" y="1169"/>
                  </a:lnTo>
                  <a:lnTo>
                    <a:pt x="565" y="1169"/>
                  </a:lnTo>
                  <a:lnTo>
                    <a:pt x="564" y="1170"/>
                  </a:lnTo>
                  <a:lnTo>
                    <a:pt x="563" y="1170"/>
                  </a:lnTo>
                  <a:lnTo>
                    <a:pt x="561" y="1170"/>
                  </a:lnTo>
                  <a:lnTo>
                    <a:pt x="561" y="1171"/>
                  </a:lnTo>
                  <a:lnTo>
                    <a:pt x="561" y="1172"/>
                  </a:lnTo>
                  <a:lnTo>
                    <a:pt x="561" y="1174"/>
                  </a:lnTo>
                  <a:lnTo>
                    <a:pt x="561" y="1175"/>
                  </a:lnTo>
                  <a:lnTo>
                    <a:pt x="559" y="1174"/>
                  </a:lnTo>
                  <a:lnTo>
                    <a:pt x="559" y="1175"/>
                  </a:lnTo>
                  <a:lnTo>
                    <a:pt x="558" y="1177"/>
                  </a:lnTo>
                  <a:lnTo>
                    <a:pt x="558" y="1178"/>
                  </a:lnTo>
                  <a:lnTo>
                    <a:pt x="558" y="1179"/>
                  </a:lnTo>
                  <a:lnTo>
                    <a:pt x="558" y="1180"/>
                  </a:lnTo>
                  <a:lnTo>
                    <a:pt x="558" y="1181"/>
                  </a:lnTo>
                  <a:lnTo>
                    <a:pt x="557" y="1180"/>
                  </a:lnTo>
                  <a:lnTo>
                    <a:pt x="556" y="1180"/>
                  </a:lnTo>
                  <a:lnTo>
                    <a:pt x="556" y="1181"/>
                  </a:lnTo>
                  <a:lnTo>
                    <a:pt x="558" y="1183"/>
                  </a:lnTo>
                  <a:lnTo>
                    <a:pt x="556" y="1185"/>
                  </a:lnTo>
                  <a:lnTo>
                    <a:pt x="557" y="1186"/>
                  </a:lnTo>
                  <a:lnTo>
                    <a:pt x="557" y="1187"/>
                  </a:lnTo>
                  <a:lnTo>
                    <a:pt x="556" y="1187"/>
                  </a:lnTo>
                  <a:lnTo>
                    <a:pt x="555" y="1187"/>
                  </a:lnTo>
                  <a:lnTo>
                    <a:pt x="555" y="1188"/>
                  </a:lnTo>
                  <a:lnTo>
                    <a:pt x="555" y="1189"/>
                  </a:lnTo>
                  <a:lnTo>
                    <a:pt x="553" y="1189"/>
                  </a:lnTo>
                  <a:lnTo>
                    <a:pt x="553" y="1191"/>
                  </a:lnTo>
                  <a:lnTo>
                    <a:pt x="553" y="1192"/>
                  </a:lnTo>
                  <a:lnTo>
                    <a:pt x="553" y="1193"/>
                  </a:lnTo>
                  <a:lnTo>
                    <a:pt x="552" y="1194"/>
                  </a:lnTo>
                  <a:lnTo>
                    <a:pt x="551" y="1195"/>
                  </a:lnTo>
                  <a:lnTo>
                    <a:pt x="550" y="1196"/>
                  </a:lnTo>
                  <a:lnTo>
                    <a:pt x="550" y="1197"/>
                  </a:lnTo>
                  <a:lnTo>
                    <a:pt x="550" y="1198"/>
                  </a:lnTo>
                  <a:lnTo>
                    <a:pt x="550" y="1199"/>
                  </a:lnTo>
                  <a:lnTo>
                    <a:pt x="549" y="1199"/>
                  </a:lnTo>
                  <a:lnTo>
                    <a:pt x="548" y="1200"/>
                  </a:lnTo>
                  <a:lnTo>
                    <a:pt x="547" y="1200"/>
                  </a:lnTo>
                  <a:lnTo>
                    <a:pt x="548" y="1202"/>
                  </a:lnTo>
                  <a:lnTo>
                    <a:pt x="549" y="1202"/>
                  </a:lnTo>
                  <a:lnTo>
                    <a:pt x="550" y="1203"/>
                  </a:lnTo>
                  <a:lnTo>
                    <a:pt x="551" y="1204"/>
                  </a:lnTo>
                  <a:lnTo>
                    <a:pt x="550" y="1204"/>
                  </a:lnTo>
                  <a:lnTo>
                    <a:pt x="550" y="1205"/>
                  </a:lnTo>
                  <a:lnTo>
                    <a:pt x="549" y="1205"/>
                  </a:lnTo>
                  <a:lnTo>
                    <a:pt x="547" y="1205"/>
                  </a:lnTo>
                  <a:lnTo>
                    <a:pt x="546" y="1206"/>
                  </a:lnTo>
                  <a:lnTo>
                    <a:pt x="550" y="1208"/>
                  </a:lnTo>
                  <a:lnTo>
                    <a:pt x="549" y="1210"/>
                  </a:lnTo>
                  <a:lnTo>
                    <a:pt x="548" y="1210"/>
                  </a:lnTo>
                  <a:lnTo>
                    <a:pt x="547" y="1210"/>
                  </a:lnTo>
                  <a:lnTo>
                    <a:pt x="546" y="1210"/>
                  </a:lnTo>
                  <a:lnTo>
                    <a:pt x="546" y="1211"/>
                  </a:lnTo>
                  <a:lnTo>
                    <a:pt x="546" y="1214"/>
                  </a:lnTo>
                  <a:lnTo>
                    <a:pt x="545" y="1215"/>
                  </a:lnTo>
                  <a:lnTo>
                    <a:pt x="544" y="1215"/>
                  </a:lnTo>
                  <a:lnTo>
                    <a:pt x="544" y="1216"/>
                  </a:lnTo>
                  <a:lnTo>
                    <a:pt x="545" y="1216"/>
                  </a:lnTo>
                  <a:lnTo>
                    <a:pt x="546" y="1217"/>
                  </a:lnTo>
                  <a:lnTo>
                    <a:pt x="545" y="1218"/>
                  </a:lnTo>
                  <a:lnTo>
                    <a:pt x="544" y="1219"/>
                  </a:lnTo>
                  <a:lnTo>
                    <a:pt x="544" y="1218"/>
                  </a:lnTo>
                  <a:lnTo>
                    <a:pt x="543" y="1219"/>
                  </a:lnTo>
                  <a:lnTo>
                    <a:pt x="543" y="1220"/>
                  </a:lnTo>
                  <a:lnTo>
                    <a:pt x="542" y="1221"/>
                  </a:lnTo>
                  <a:lnTo>
                    <a:pt x="541" y="1223"/>
                  </a:lnTo>
                  <a:lnTo>
                    <a:pt x="543" y="1224"/>
                  </a:lnTo>
                  <a:lnTo>
                    <a:pt x="544" y="1225"/>
                  </a:lnTo>
                  <a:lnTo>
                    <a:pt x="544" y="1226"/>
                  </a:lnTo>
                  <a:lnTo>
                    <a:pt x="544" y="1227"/>
                  </a:lnTo>
                  <a:lnTo>
                    <a:pt x="543" y="1227"/>
                  </a:lnTo>
                  <a:lnTo>
                    <a:pt x="542" y="1226"/>
                  </a:lnTo>
                  <a:lnTo>
                    <a:pt x="541" y="1227"/>
                  </a:lnTo>
                  <a:lnTo>
                    <a:pt x="541" y="1228"/>
                  </a:lnTo>
                  <a:lnTo>
                    <a:pt x="539" y="1228"/>
                  </a:lnTo>
                  <a:lnTo>
                    <a:pt x="539" y="1229"/>
                  </a:lnTo>
                  <a:lnTo>
                    <a:pt x="542" y="1231"/>
                  </a:lnTo>
                  <a:lnTo>
                    <a:pt x="542" y="1232"/>
                  </a:lnTo>
                  <a:lnTo>
                    <a:pt x="541" y="1233"/>
                  </a:lnTo>
                  <a:lnTo>
                    <a:pt x="541" y="1234"/>
                  </a:lnTo>
                  <a:lnTo>
                    <a:pt x="541" y="1235"/>
                  </a:lnTo>
                  <a:lnTo>
                    <a:pt x="541" y="1236"/>
                  </a:lnTo>
                  <a:lnTo>
                    <a:pt x="539" y="1238"/>
                  </a:lnTo>
                  <a:lnTo>
                    <a:pt x="538" y="1239"/>
                  </a:lnTo>
                  <a:lnTo>
                    <a:pt x="538" y="1240"/>
                  </a:lnTo>
                  <a:lnTo>
                    <a:pt x="537" y="1240"/>
                  </a:lnTo>
                  <a:lnTo>
                    <a:pt x="537" y="1241"/>
                  </a:lnTo>
                  <a:lnTo>
                    <a:pt x="538" y="1243"/>
                  </a:lnTo>
                  <a:lnTo>
                    <a:pt x="539" y="1244"/>
                  </a:lnTo>
                  <a:lnTo>
                    <a:pt x="538" y="1245"/>
                  </a:lnTo>
                  <a:lnTo>
                    <a:pt x="537" y="1247"/>
                  </a:lnTo>
                  <a:lnTo>
                    <a:pt x="537" y="1248"/>
                  </a:lnTo>
                  <a:lnTo>
                    <a:pt x="537" y="1250"/>
                  </a:lnTo>
                  <a:lnTo>
                    <a:pt x="537" y="1252"/>
                  </a:lnTo>
                  <a:lnTo>
                    <a:pt x="536" y="1253"/>
                  </a:lnTo>
                  <a:lnTo>
                    <a:pt x="535" y="1254"/>
                  </a:lnTo>
                  <a:lnTo>
                    <a:pt x="534" y="1254"/>
                  </a:lnTo>
                  <a:lnTo>
                    <a:pt x="533" y="1255"/>
                  </a:lnTo>
                  <a:lnTo>
                    <a:pt x="533" y="1256"/>
                  </a:lnTo>
                  <a:lnTo>
                    <a:pt x="532" y="1256"/>
                  </a:lnTo>
                  <a:lnTo>
                    <a:pt x="531" y="1257"/>
                  </a:lnTo>
                  <a:lnTo>
                    <a:pt x="532" y="1259"/>
                  </a:lnTo>
                  <a:lnTo>
                    <a:pt x="531" y="1260"/>
                  </a:lnTo>
                  <a:lnTo>
                    <a:pt x="530" y="1261"/>
                  </a:lnTo>
                  <a:lnTo>
                    <a:pt x="529" y="1262"/>
                  </a:lnTo>
                  <a:lnTo>
                    <a:pt x="527" y="1262"/>
                  </a:lnTo>
                  <a:lnTo>
                    <a:pt x="526" y="1264"/>
                  </a:lnTo>
                  <a:lnTo>
                    <a:pt x="525" y="1265"/>
                  </a:lnTo>
                  <a:lnTo>
                    <a:pt x="525" y="1266"/>
                  </a:lnTo>
                  <a:lnTo>
                    <a:pt x="524" y="1266"/>
                  </a:lnTo>
                  <a:lnTo>
                    <a:pt x="523" y="1266"/>
                  </a:lnTo>
                  <a:lnTo>
                    <a:pt x="522" y="1266"/>
                  </a:lnTo>
                  <a:lnTo>
                    <a:pt x="522" y="1267"/>
                  </a:lnTo>
                  <a:lnTo>
                    <a:pt x="522" y="1270"/>
                  </a:lnTo>
                  <a:lnTo>
                    <a:pt x="522" y="1273"/>
                  </a:lnTo>
                  <a:lnTo>
                    <a:pt x="521" y="1274"/>
                  </a:lnTo>
                  <a:lnTo>
                    <a:pt x="520" y="1274"/>
                  </a:lnTo>
                  <a:lnTo>
                    <a:pt x="520" y="1275"/>
                  </a:lnTo>
                  <a:lnTo>
                    <a:pt x="519" y="1276"/>
                  </a:lnTo>
                  <a:lnTo>
                    <a:pt x="519" y="1277"/>
                  </a:lnTo>
                  <a:lnTo>
                    <a:pt x="519" y="1278"/>
                  </a:lnTo>
                  <a:lnTo>
                    <a:pt x="518" y="1279"/>
                  </a:lnTo>
                  <a:lnTo>
                    <a:pt x="517" y="1281"/>
                  </a:lnTo>
                  <a:lnTo>
                    <a:pt x="518" y="1282"/>
                  </a:lnTo>
                  <a:lnTo>
                    <a:pt x="517" y="1283"/>
                  </a:lnTo>
                  <a:lnTo>
                    <a:pt x="517" y="1284"/>
                  </a:lnTo>
                  <a:lnTo>
                    <a:pt x="517" y="1285"/>
                  </a:lnTo>
                  <a:lnTo>
                    <a:pt x="516" y="1286"/>
                  </a:lnTo>
                  <a:lnTo>
                    <a:pt x="515" y="1286"/>
                  </a:lnTo>
                  <a:lnTo>
                    <a:pt x="514" y="1287"/>
                  </a:lnTo>
                  <a:lnTo>
                    <a:pt x="514" y="1288"/>
                  </a:lnTo>
                  <a:lnTo>
                    <a:pt x="515" y="1289"/>
                  </a:lnTo>
                  <a:lnTo>
                    <a:pt x="514" y="1290"/>
                  </a:lnTo>
                  <a:lnTo>
                    <a:pt x="513" y="1290"/>
                  </a:lnTo>
                  <a:lnTo>
                    <a:pt x="512" y="1290"/>
                  </a:lnTo>
                  <a:lnTo>
                    <a:pt x="511" y="1290"/>
                  </a:lnTo>
                  <a:lnTo>
                    <a:pt x="511" y="1291"/>
                  </a:lnTo>
                  <a:lnTo>
                    <a:pt x="511" y="1292"/>
                  </a:lnTo>
                  <a:lnTo>
                    <a:pt x="511" y="1293"/>
                  </a:lnTo>
                  <a:lnTo>
                    <a:pt x="509" y="1293"/>
                  </a:lnTo>
                  <a:lnTo>
                    <a:pt x="509" y="1294"/>
                  </a:lnTo>
                  <a:lnTo>
                    <a:pt x="508" y="1295"/>
                  </a:lnTo>
                  <a:lnTo>
                    <a:pt x="509" y="1296"/>
                  </a:lnTo>
                  <a:lnTo>
                    <a:pt x="509" y="1297"/>
                  </a:lnTo>
                  <a:lnTo>
                    <a:pt x="508" y="1298"/>
                  </a:lnTo>
                  <a:lnTo>
                    <a:pt x="508" y="1299"/>
                  </a:lnTo>
                  <a:lnTo>
                    <a:pt x="507" y="1299"/>
                  </a:lnTo>
                  <a:lnTo>
                    <a:pt x="507" y="1300"/>
                  </a:lnTo>
                  <a:lnTo>
                    <a:pt x="506" y="1301"/>
                  </a:lnTo>
                  <a:lnTo>
                    <a:pt x="507" y="1303"/>
                  </a:lnTo>
                  <a:lnTo>
                    <a:pt x="507" y="1304"/>
                  </a:lnTo>
                  <a:lnTo>
                    <a:pt x="507" y="1305"/>
                  </a:lnTo>
                  <a:lnTo>
                    <a:pt x="506" y="1308"/>
                  </a:lnTo>
                  <a:lnTo>
                    <a:pt x="506" y="1309"/>
                  </a:lnTo>
                  <a:lnTo>
                    <a:pt x="507" y="1309"/>
                  </a:lnTo>
                  <a:lnTo>
                    <a:pt x="507" y="1310"/>
                  </a:lnTo>
                  <a:lnTo>
                    <a:pt x="506" y="1310"/>
                  </a:lnTo>
                  <a:lnTo>
                    <a:pt x="506" y="1311"/>
                  </a:lnTo>
                  <a:lnTo>
                    <a:pt x="504" y="1312"/>
                  </a:lnTo>
                  <a:lnTo>
                    <a:pt x="504" y="1313"/>
                  </a:lnTo>
                  <a:lnTo>
                    <a:pt x="503" y="1314"/>
                  </a:lnTo>
                  <a:lnTo>
                    <a:pt x="504" y="1315"/>
                  </a:lnTo>
                  <a:lnTo>
                    <a:pt x="504" y="1317"/>
                  </a:lnTo>
                  <a:lnTo>
                    <a:pt x="503" y="1317"/>
                  </a:lnTo>
                  <a:lnTo>
                    <a:pt x="503" y="1318"/>
                  </a:lnTo>
                  <a:lnTo>
                    <a:pt x="503" y="1319"/>
                  </a:lnTo>
                  <a:lnTo>
                    <a:pt x="502" y="1320"/>
                  </a:lnTo>
                  <a:lnTo>
                    <a:pt x="501" y="1322"/>
                  </a:lnTo>
                  <a:lnTo>
                    <a:pt x="499" y="1322"/>
                  </a:lnTo>
                  <a:lnTo>
                    <a:pt x="499" y="1323"/>
                  </a:lnTo>
                  <a:lnTo>
                    <a:pt x="497" y="1323"/>
                  </a:lnTo>
                  <a:lnTo>
                    <a:pt x="497" y="1324"/>
                  </a:lnTo>
                  <a:lnTo>
                    <a:pt x="496" y="1324"/>
                  </a:lnTo>
                  <a:lnTo>
                    <a:pt x="497" y="1325"/>
                  </a:lnTo>
                  <a:lnTo>
                    <a:pt x="498" y="1326"/>
                  </a:lnTo>
                  <a:lnTo>
                    <a:pt x="500" y="1327"/>
                  </a:lnTo>
                  <a:lnTo>
                    <a:pt x="501" y="1328"/>
                  </a:lnTo>
                  <a:lnTo>
                    <a:pt x="499" y="1329"/>
                  </a:lnTo>
                  <a:lnTo>
                    <a:pt x="497" y="1329"/>
                  </a:lnTo>
                  <a:lnTo>
                    <a:pt x="496" y="1328"/>
                  </a:lnTo>
                  <a:lnTo>
                    <a:pt x="496" y="1329"/>
                  </a:lnTo>
                  <a:lnTo>
                    <a:pt x="496" y="1330"/>
                  </a:lnTo>
                  <a:lnTo>
                    <a:pt x="495" y="1330"/>
                  </a:lnTo>
                  <a:lnTo>
                    <a:pt x="493" y="1331"/>
                  </a:lnTo>
                  <a:lnTo>
                    <a:pt x="492" y="1332"/>
                  </a:lnTo>
                  <a:lnTo>
                    <a:pt x="492" y="1333"/>
                  </a:lnTo>
                  <a:lnTo>
                    <a:pt x="492" y="1334"/>
                  </a:lnTo>
                  <a:lnTo>
                    <a:pt x="491" y="1334"/>
                  </a:lnTo>
                  <a:lnTo>
                    <a:pt x="491" y="1335"/>
                  </a:lnTo>
                  <a:lnTo>
                    <a:pt x="492" y="1335"/>
                  </a:lnTo>
                  <a:lnTo>
                    <a:pt x="493" y="1335"/>
                  </a:lnTo>
                  <a:lnTo>
                    <a:pt x="493" y="1336"/>
                  </a:lnTo>
                  <a:lnTo>
                    <a:pt x="491" y="1337"/>
                  </a:lnTo>
                  <a:lnTo>
                    <a:pt x="491" y="1339"/>
                  </a:lnTo>
                  <a:lnTo>
                    <a:pt x="490" y="1340"/>
                  </a:lnTo>
                  <a:lnTo>
                    <a:pt x="489" y="1342"/>
                  </a:lnTo>
                  <a:lnTo>
                    <a:pt x="488" y="1344"/>
                  </a:lnTo>
                  <a:lnTo>
                    <a:pt x="488" y="1346"/>
                  </a:lnTo>
                  <a:lnTo>
                    <a:pt x="487" y="1346"/>
                  </a:lnTo>
                  <a:lnTo>
                    <a:pt x="486" y="1345"/>
                  </a:lnTo>
                  <a:lnTo>
                    <a:pt x="485" y="1345"/>
                  </a:lnTo>
                  <a:lnTo>
                    <a:pt x="484" y="1345"/>
                  </a:lnTo>
                  <a:lnTo>
                    <a:pt x="484" y="1346"/>
                  </a:lnTo>
                  <a:lnTo>
                    <a:pt x="483" y="1346"/>
                  </a:lnTo>
                  <a:lnTo>
                    <a:pt x="484" y="1348"/>
                  </a:lnTo>
                  <a:lnTo>
                    <a:pt x="483" y="1348"/>
                  </a:lnTo>
                  <a:lnTo>
                    <a:pt x="481" y="1348"/>
                  </a:lnTo>
                  <a:lnTo>
                    <a:pt x="481" y="1349"/>
                  </a:lnTo>
                  <a:lnTo>
                    <a:pt x="479" y="1349"/>
                  </a:lnTo>
                  <a:lnTo>
                    <a:pt x="479" y="1350"/>
                  </a:lnTo>
                  <a:lnTo>
                    <a:pt x="479" y="1351"/>
                  </a:lnTo>
                  <a:lnTo>
                    <a:pt x="478" y="1352"/>
                  </a:lnTo>
                  <a:lnTo>
                    <a:pt x="478" y="1353"/>
                  </a:lnTo>
                  <a:lnTo>
                    <a:pt x="478" y="1354"/>
                  </a:lnTo>
                  <a:lnTo>
                    <a:pt x="477" y="1353"/>
                  </a:lnTo>
                  <a:lnTo>
                    <a:pt x="476" y="1353"/>
                  </a:lnTo>
                  <a:lnTo>
                    <a:pt x="475" y="1353"/>
                  </a:lnTo>
                  <a:lnTo>
                    <a:pt x="474" y="1354"/>
                  </a:lnTo>
                  <a:lnTo>
                    <a:pt x="472" y="1354"/>
                  </a:lnTo>
                  <a:lnTo>
                    <a:pt x="472" y="1355"/>
                  </a:lnTo>
                  <a:lnTo>
                    <a:pt x="470" y="1356"/>
                  </a:lnTo>
                  <a:lnTo>
                    <a:pt x="470" y="1357"/>
                  </a:lnTo>
                  <a:lnTo>
                    <a:pt x="470" y="1358"/>
                  </a:lnTo>
                  <a:lnTo>
                    <a:pt x="470" y="1359"/>
                  </a:lnTo>
                  <a:lnTo>
                    <a:pt x="468" y="1360"/>
                  </a:lnTo>
                  <a:lnTo>
                    <a:pt x="466" y="1361"/>
                  </a:lnTo>
                  <a:lnTo>
                    <a:pt x="466" y="1362"/>
                  </a:lnTo>
                  <a:lnTo>
                    <a:pt x="465" y="1363"/>
                  </a:lnTo>
                  <a:lnTo>
                    <a:pt x="466" y="1364"/>
                  </a:lnTo>
                  <a:lnTo>
                    <a:pt x="467" y="1364"/>
                  </a:lnTo>
                  <a:lnTo>
                    <a:pt x="468" y="1365"/>
                  </a:lnTo>
                  <a:lnTo>
                    <a:pt x="468" y="1366"/>
                  </a:lnTo>
                  <a:lnTo>
                    <a:pt x="467" y="1367"/>
                  </a:lnTo>
                  <a:lnTo>
                    <a:pt x="466" y="1366"/>
                  </a:lnTo>
                  <a:lnTo>
                    <a:pt x="465" y="1367"/>
                  </a:lnTo>
                  <a:lnTo>
                    <a:pt x="465" y="1368"/>
                  </a:lnTo>
                  <a:lnTo>
                    <a:pt x="465" y="1369"/>
                  </a:lnTo>
                  <a:lnTo>
                    <a:pt x="463" y="1370"/>
                  </a:lnTo>
                  <a:lnTo>
                    <a:pt x="463" y="1371"/>
                  </a:lnTo>
                  <a:lnTo>
                    <a:pt x="463" y="1372"/>
                  </a:lnTo>
                  <a:lnTo>
                    <a:pt x="464" y="1372"/>
                  </a:lnTo>
                  <a:lnTo>
                    <a:pt x="464" y="1373"/>
                  </a:lnTo>
                  <a:lnTo>
                    <a:pt x="462" y="1374"/>
                  </a:lnTo>
                  <a:lnTo>
                    <a:pt x="461" y="1374"/>
                  </a:lnTo>
                  <a:lnTo>
                    <a:pt x="461" y="1375"/>
                  </a:lnTo>
                  <a:lnTo>
                    <a:pt x="461" y="1376"/>
                  </a:lnTo>
                  <a:lnTo>
                    <a:pt x="461" y="1377"/>
                  </a:lnTo>
                  <a:lnTo>
                    <a:pt x="461" y="1378"/>
                  </a:lnTo>
                  <a:lnTo>
                    <a:pt x="460" y="1378"/>
                  </a:lnTo>
                  <a:lnTo>
                    <a:pt x="460" y="1379"/>
                  </a:lnTo>
                  <a:lnTo>
                    <a:pt x="460" y="1380"/>
                  </a:lnTo>
                  <a:lnTo>
                    <a:pt x="459" y="1380"/>
                  </a:lnTo>
                  <a:lnTo>
                    <a:pt x="459" y="1381"/>
                  </a:lnTo>
                  <a:lnTo>
                    <a:pt x="459" y="1383"/>
                  </a:lnTo>
                  <a:lnTo>
                    <a:pt x="459" y="1384"/>
                  </a:lnTo>
                  <a:lnTo>
                    <a:pt x="459" y="1385"/>
                  </a:lnTo>
                  <a:lnTo>
                    <a:pt x="460" y="1386"/>
                  </a:lnTo>
                  <a:lnTo>
                    <a:pt x="460" y="1387"/>
                  </a:lnTo>
                  <a:lnTo>
                    <a:pt x="461" y="1388"/>
                  </a:lnTo>
                  <a:lnTo>
                    <a:pt x="463" y="1390"/>
                  </a:lnTo>
                  <a:lnTo>
                    <a:pt x="463" y="1392"/>
                  </a:lnTo>
                  <a:lnTo>
                    <a:pt x="464" y="1393"/>
                  </a:lnTo>
                  <a:lnTo>
                    <a:pt x="464" y="1394"/>
                  </a:lnTo>
                  <a:lnTo>
                    <a:pt x="464" y="1395"/>
                  </a:lnTo>
                  <a:lnTo>
                    <a:pt x="467" y="1397"/>
                  </a:lnTo>
                  <a:lnTo>
                    <a:pt x="467" y="1398"/>
                  </a:lnTo>
                  <a:lnTo>
                    <a:pt x="466" y="1399"/>
                  </a:lnTo>
                  <a:lnTo>
                    <a:pt x="467" y="1400"/>
                  </a:lnTo>
                  <a:lnTo>
                    <a:pt x="468" y="1401"/>
                  </a:lnTo>
                  <a:lnTo>
                    <a:pt x="468" y="1402"/>
                  </a:lnTo>
                  <a:lnTo>
                    <a:pt x="467" y="1403"/>
                  </a:lnTo>
                  <a:lnTo>
                    <a:pt x="467" y="1404"/>
                  </a:lnTo>
                  <a:lnTo>
                    <a:pt x="468" y="1406"/>
                  </a:lnTo>
                  <a:lnTo>
                    <a:pt x="469" y="1407"/>
                  </a:lnTo>
                  <a:lnTo>
                    <a:pt x="469" y="1408"/>
                  </a:lnTo>
                  <a:lnTo>
                    <a:pt x="469" y="1409"/>
                  </a:lnTo>
                  <a:lnTo>
                    <a:pt x="468" y="1409"/>
                  </a:lnTo>
                  <a:lnTo>
                    <a:pt x="468" y="1410"/>
                  </a:lnTo>
                  <a:lnTo>
                    <a:pt x="469" y="1410"/>
                  </a:lnTo>
                  <a:lnTo>
                    <a:pt x="469" y="1411"/>
                  </a:lnTo>
                  <a:lnTo>
                    <a:pt x="470" y="1411"/>
                  </a:lnTo>
                  <a:lnTo>
                    <a:pt x="470" y="1412"/>
                  </a:lnTo>
                  <a:lnTo>
                    <a:pt x="469" y="1413"/>
                  </a:lnTo>
                  <a:lnTo>
                    <a:pt x="469" y="1414"/>
                  </a:lnTo>
                  <a:lnTo>
                    <a:pt x="468" y="1417"/>
                  </a:lnTo>
                  <a:lnTo>
                    <a:pt x="468" y="1419"/>
                  </a:lnTo>
                  <a:lnTo>
                    <a:pt x="469" y="1419"/>
                  </a:lnTo>
                  <a:lnTo>
                    <a:pt x="469" y="1421"/>
                  </a:lnTo>
                  <a:lnTo>
                    <a:pt x="471" y="1425"/>
                  </a:lnTo>
                  <a:lnTo>
                    <a:pt x="473" y="1427"/>
                  </a:lnTo>
                  <a:lnTo>
                    <a:pt x="473" y="1428"/>
                  </a:lnTo>
                  <a:lnTo>
                    <a:pt x="473" y="1429"/>
                  </a:lnTo>
                  <a:lnTo>
                    <a:pt x="472" y="1428"/>
                  </a:lnTo>
                  <a:lnTo>
                    <a:pt x="472" y="1429"/>
                  </a:lnTo>
                  <a:lnTo>
                    <a:pt x="472" y="1431"/>
                  </a:lnTo>
                  <a:lnTo>
                    <a:pt x="473" y="1432"/>
                  </a:lnTo>
                  <a:lnTo>
                    <a:pt x="472" y="1433"/>
                  </a:lnTo>
                  <a:lnTo>
                    <a:pt x="472" y="1435"/>
                  </a:lnTo>
                  <a:lnTo>
                    <a:pt x="472" y="1436"/>
                  </a:lnTo>
                  <a:lnTo>
                    <a:pt x="473" y="1436"/>
                  </a:lnTo>
                  <a:lnTo>
                    <a:pt x="473" y="1437"/>
                  </a:lnTo>
                  <a:lnTo>
                    <a:pt x="473" y="1439"/>
                  </a:lnTo>
                  <a:lnTo>
                    <a:pt x="472" y="1439"/>
                  </a:lnTo>
                  <a:lnTo>
                    <a:pt x="472" y="1441"/>
                  </a:lnTo>
                  <a:lnTo>
                    <a:pt x="472" y="1442"/>
                  </a:lnTo>
                  <a:lnTo>
                    <a:pt x="471" y="1442"/>
                  </a:lnTo>
                  <a:lnTo>
                    <a:pt x="472" y="1443"/>
                  </a:lnTo>
                  <a:lnTo>
                    <a:pt x="473" y="1445"/>
                  </a:lnTo>
                  <a:lnTo>
                    <a:pt x="472" y="1445"/>
                  </a:lnTo>
                  <a:lnTo>
                    <a:pt x="472" y="1446"/>
                  </a:lnTo>
                  <a:lnTo>
                    <a:pt x="471" y="1446"/>
                  </a:lnTo>
                  <a:lnTo>
                    <a:pt x="471" y="1447"/>
                  </a:lnTo>
                  <a:lnTo>
                    <a:pt x="471" y="1450"/>
                  </a:lnTo>
                  <a:lnTo>
                    <a:pt x="472" y="1450"/>
                  </a:lnTo>
                  <a:lnTo>
                    <a:pt x="471" y="1451"/>
                  </a:lnTo>
                  <a:lnTo>
                    <a:pt x="472" y="1451"/>
                  </a:lnTo>
                  <a:lnTo>
                    <a:pt x="472" y="1453"/>
                  </a:lnTo>
                  <a:lnTo>
                    <a:pt x="473" y="1453"/>
                  </a:lnTo>
                  <a:lnTo>
                    <a:pt x="473" y="1454"/>
                  </a:lnTo>
                  <a:lnTo>
                    <a:pt x="473" y="1455"/>
                  </a:lnTo>
                  <a:lnTo>
                    <a:pt x="473" y="1456"/>
                  </a:lnTo>
                  <a:lnTo>
                    <a:pt x="474" y="1457"/>
                  </a:lnTo>
                  <a:lnTo>
                    <a:pt x="474" y="1456"/>
                  </a:lnTo>
                  <a:lnTo>
                    <a:pt x="475" y="1456"/>
                  </a:lnTo>
                  <a:lnTo>
                    <a:pt x="476" y="1458"/>
                  </a:lnTo>
                  <a:lnTo>
                    <a:pt x="478" y="1459"/>
                  </a:lnTo>
                  <a:lnTo>
                    <a:pt x="479" y="1458"/>
                  </a:lnTo>
                  <a:lnTo>
                    <a:pt x="481" y="1458"/>
                  </a:lnTo>
                  <a:lnTo>
                    <a:pt x="482" y="1460"/>
                  </a:lnTo>
                  <a:lnTo>
                    <a:pt x="483" y="1462"/>
                  </a:lnTo>
                  <a:lnTo>
                    <a:pt x="484" y="1462"/>
                  </a:lnTo>
                  <a:lnTo>
                    <a:pt x="485" y="1465"/>
                  </a:lnTo>
                  <a:lnTo>
                    <a:pt x="486" y="1465"/>
                  </a:lnTo>
                  <a:lnTo>
                    <a:pt x="486" y="1466"/>
                  </a:lnTo>
                  <a:lnTo>
                    <a:pt x="487" y="1469"/>
                  </a:lnTo>
                  <a:lnTo>
                    <a:pt x="489" y="1470"/>
                  </a:lnTo>
                  <a:lnTo>
                    <a:pt x="488" y="1470"/>
                  </a:lnTo>
                  <a:lnTo>
                    <a:pt x="488" y="1471"/>
                  </a:lnTo>
                  <a:lnTo>
                    <a:pt x="488" y="1473"/>
                  </a:lnTo>
                  <a:lnTo>
                    <a:pt x="489" y="1473"/>
                  </a:lnTo>
                  <a:lnTo>
                    <a:pt x="489" y="1474"/>
                  </a:lnTo>
                  <a:lnTo>
                    <a:pt x="488" y="1474"/>
                  </a:lnTo>
                  <a:lnTo>
                    <a:pt x="489" y="1475"/>
                  </a:lnTo>
                  <a:lnTo>
                    <a:pt x="489" y="1476"/>
                  </a:lnTo>
                  <a:lnTo>
                    <a:pt x="489" y="1477"/>
                  </a:lnTo>
                  <a:lnTo>
                    <a:pt x="490" y="1477"/>
                  </a:lnTo>
                  <a:lnTo>
                    <a:pt x="489" y="1477"/>
                  </a:lnTo>
                  <a:lnTo>
                    <a:pt x="489" y="1478"/>
                  </a:lnTo>
                  <a:lnTo>
                    <a:pt x="490" y="1478"/>
                  </a:lnTo>
                  <a:lnTo>
                    <a:pt x="489" y="1479"/>
                  </a:lnTo>
                  <a:lnTo>
                    <a:pt x="490" y="1479"/>
                  </a:lnTo>
                  <a:lnTo>
                    <a:pt x="490" y="1481"/>
                  </a:lnTo>
                  <a:lnTo>
                    <a:pt x="489" y="1481"/>
                  </a:lnTo>
                  <a:lnTo>
                    <a:pt x="489" y="1482"/>
                  </a:lnTo>
                  <a:lnTo>
                    <a:pt x="488" y="1482"/>
                  </a:lnTo>
                  <a:lnTo>
                    <a:pt x="488" y="1483"/>
                  </a:lnTo>
                  <a:lnTo>
                    <a:pt x="488" y="1484"/>
                  </a:lnTo>
                  <a:lnTo>
                    <a:pt x="487" y="1484"/>
                  </a:lnTo>
                  <a:lnTo>
                    <a:pt x="486" y="1485"/>
                  </a:lnTo>
                  <a:lnTo>
                    <a:pt x="484" y="1487"/>
                  </a:lnTo>
                  <a:lnTo>
                    <a:pt x="483" y="1488"/>
                  </a:lnTo>
                  <a:lnTo>
                    <a:pt x="483" y="1489"/>
                  </a:lnTo>
                  <a:lnTo>
                    <a:pt x="482" y="1489"/>
                  </a:lnTo>
                  <a:lnTo>
                    <a:pt x="482" y="1490"/>
                  </a:lnTo>
                  <a:lnTo>
                    <a:pt x="481" y="1490"/>
                  </a:lnTo>
                  <a:lnTo>
                    <a:pt x="481" y="1491"/>
                  </a:lnTo>
                  <a:lnTo>
                    <a:pt x="482" y="1492"/>
                  </a:lnTo>
                  <a:lnTo>
                    <a:pt x="481" y="1493"/>
                  </a:lnTo>
                  <a:lnTo>
                    <a:pt x="481" y="1494"/>
                  </a:lnTo>
                  <a:lnTo>
                    <a:pt x="480" y="1494"/>
                  </a:lnTo>
                  <a:lnTo>
                    <a:pt x="480" y="1495"/>
                  </a:lnTo>
                  <a:lnTo>
                    <a:pt x="479" y="1495"/>
                  </a:lnTo>
                  <a:lnTo>
                    <a:pt x="479" y="1497"/>
                  </a:lnTo>
                  <a:lnTo>
                    <a:pt x="479" y="1498"/>
                  </a:lnTo>
                  <a:lnTo>
                    <a:pt x="480" y="1498"/>
                  </a:lnTo>
                  <a:lnTo>
                    <a:pt x="481" y="1500"/>
                  </a:lnTo>
                  <a:lnTo>
                    <a:pt x="480" y="1500"/>
                  </a:lnTo>
                  <a:lnTo>
                    <a:pt x="480" y="1502"/>
                  </a:lnTo>
                  <a:lnTo>
                    <a:pt x="481" y="1502"/>
                  </a:lnTo>
                  <a:lnTo>
                    <a:pt x="481" y="1503"/>
                  </a:lnTo>
                  <a:lnTo>
                    <a:pt x="482" y="1503"/>
                  </a:lnTo>
                  <a:lnTo>
                    <a:pt x="482" y="1504"/>
                  </a:lnTo>
                  <a:lnTo>
                    <a:pt x="482" y="1505"/>
                  </a:lnTo>
                  <a:lnTo>
                    <a:pt x="483" y="1506"/>
                  </a:lnTo>
                  <a:lnTo>
                    <a:pt x="482" y="1506"/>
                  </a:lnTo>
                  <a:lnTo>
                    <a:pt x="481" y="1508"/>
                  </a:lnTo>
                  <a:lnTo>
                    <a:pt x="481" y="1509"/>
                  </a:lnTo>
                  <a:lnTo>
                    <a:pt x="480" y="1511"/>
                  </a:lnTo>
                  <a:lnTo>
                    <a:pt x="481" y="1512"/>
                  </a:lnTo>
                  <a:lnTo>
                    <a:pt x="480" y="1513"/>
                  </a:lnTo>
                  <a:lnTo>
                    <a:pt x="480" y="1515"/>
                  </a:lnTo>
                  <a:lnTo>
                    <a:pt x="480" y="1516"/>
                  </a:lnTo>
                  <a:lnTo>
                    <a:pt x="480" y="1517"/>
                  </a:lnTo>
                  <a:lnTo>
                    <a:pt x="479" y="1518"/>
                  </a:lnTo>
                  <a:lnTo>
                    <a:pt x="479" y="1519"/>
                  </a:lnTo>
                  <a:lnTo>
                    <a:pt x="480" y="1520"/>
                  </a:lnTo>
                  <a:lnTo>
                    <a:pt x="480" y="1521"/>
                  </a:lnTo>
                  <a:lnTo>
                    <a:pt x="480" y="1522"/>
                  </a:lnTo>
                  <a:lnTo>
                    <a:pt x="481" y="1522"/>
                  </a:lnTo>
                  <a:lnTo>
                    <a:pt x="481" y="1523"/>
                  </a:lnTo>
                  <a:lnTo>
                    <a:pt x="480" y="1523"/>
                  </a:lnTo>
                  <a:lnTo>
                    <a:pt x="481" y="1524"/>
                  </a:lnTo>
                  <a:lnTo>
                    <a:pt x="481" y="1525"/>
                  </a:lnTo>
                  <a:lnTo>
                    <a:pt x="481" y="1526"/>
                  </a:lnTo>
                  <a:lnTo>
                    <a:pt x="481" y="1527"/>
                  </a:lnTo>
                  <a:lnTo>
                    <a:pt x="480" y="1527"/>
                  </a:lnTo>
                  <a:lnTo>
                    <a:pt x="480" y="1528"/>
                  </a:lnTo>
                  <a:lnTo>
                    <a:pt x="481" y="1528"/>
                  </a:lnTo>
                  <a:lnTo>
                    <a:pt x="481" y="1529"/>
                  </a:lnTo>
                  <a:lnTo>
                    <a:pt x="481" y="1531"/>
                  </a:lnTo>
                  <a:lnTo>
                    <a:pt x="481" y="1532"/>
                  </a:lnTo>
                  <a:lnTo>
                    <a:pt x="481" y="1533"/>
                  </a:lnTo>
                  <a:lnTo>
                    <a:pt x="480" y="1533"/>
                  </a:lnTo>
                  <a:lnTo>
                    <a:pt x="480" y="1535"/>
                  </a:lnTo>
                  <a:lnTo>
                    <a:pt x="479" y="1535"/>
                  </a:lnTo>
                  <a:lnTo>
                    <a:pt x="478" y="1536"/>
                  </a:lnTo>
                  <a:lnTo>
                    <a:pt x="478" y="1537"/>
                  </a:lnTo>
                  <a:lnTo>
                    <a:pt x="477" y="1537"/>
                  </a:lnTo>
                  <a:lnTo>
                    <a:pt x="476" y="1539"/>
                  </a:lnTo>
                  <a:lnTo>
                    <a:pt x="476" y="1540"/>
                  </a:lnTo>
                  <a:lnTo>
                    <a:pt x="476" y="1542"/>
                  </a:lnTo>
                  <a:lnTo>
                    <a:pt x="475" y="1543"/>
                  </a:lnTo>
                  <a:lnTo>
                    <a:pt x="474" y="1544"/>
                  </a:lnTo>
                  <a:lnTo>
                    <a:pt x="474" y="1545"/>
                  </a:lnTo>
                  <a:lnTo>
                    <a:pt x="473" y="1547"/>
                  </a:lnTo>
                  <a:lnTo>
                    <a:pt x="472" y="1549"/>
                  </a:lnTo>
                  <a:lnTo>
                    <a:pt x="473" y="1549"/>
                  </a:lnTo>
                  <a:lnTo>
                    <a:pt x="473" y="1550"/>
                  </a:lnTo>
                  <a:lnTo>
                    <a:pt x="473" y="1551"/>
                  </a:lnTo>
                  <a:lnTo>
                    <a:pt x="474" y="1555"/>
                  </a:lnTo>
                  <a:lnTo>
                    <a:pt x="473" y="1555"/>
                  </a:lnTo>
                  <a:lnTo>
                    <a:pt x="474" y="1556"/>
                  </a:lnTo>
                  <a:lnTo>
                    <a:pt x="474" y="1557"/>
                  </a:lnTo>
                  <a:lnTo>
                    <a:pt x="474" y="1558"/>
                  </a:lnTo>
                  <a:lnTo>
                    <a:pt x="475" y="1558"/>
                  </a:lnTo>
                  <a:lnTo>
                    <a:pt x="475" y="1559"/>
                  </a:lnTo>
                  <a:lnTo>
                    <a:pt x="476" y="1560"/>
                  </a:lnTo>
                  <a:lnTo>
                    <a:pt x="476" y="1561"/>
                  </a:lnTo>
                  <a:lnTo>
                    <a:pt x="475" y="1562"/>
                  </a:lnTo>
                  <a:lnTo>
                    <a:pt x="475" y="1563"/>
                  </a:lnTo>
                  <a:lnTo>
                    <a:pt x="475" y="1564"/>
                  </a:lnTo>
                  <a:lnTo>
                    <a:pt x="475" y="1565"/>
                  </a:lnTo>
                  <a:lnTo>
                    <a:pt x="474" y="1567"/>
                  </a:lnTo>
                  <a:lnTo>
                    <a:pt x="474" y="1568"/>
                  </a:lnTo>
                  <a:lnTo>
                    <a:pt x="473" y="1569"/>
                  </a:lnTo>
                  <a:lnTo>
                    <a:pt x="473" y="1570"/>
                  </a:lnTo>
                  <a:lnTo>
                    <a:pt x="473" y="1571"/>
                  </a:lnTo>
                  <a:lnTo>
                    <a:pt x="472" y="1572"/>
                  </a:lnTo>
                  <a:lnTo>
                    <a:pt x="473" y="1572"/>
                  </a:lnTo>
                  <a:lnTo>
                    <a:pt x="472" y="1572"/>
                  </a:lnTo>
                  <a:lnTo>
                    <a:pt x="472" y="1573"/>
                  </a:lnTo>
                  <a:lnTo>
                    <a:pt x="471" y="1573"/>
                  </a:lnTo>
                  <a:lnTo>
                    <a:pt x="471" y="1574"/>
                  </a:lnTo>
                  <a:lnTo>
                    <a:pt x="471" y="1575"/>
                  </a:lnTo>
                  <a:lnTo>
                    <a:pt x="471" y="1576"/>
                  </a:lnTo>
                  <a:lnTo>
                    <a:pt x="470" y="1576"/>
                  </a:lnTo>
                  <a:lnTo>
                    <a:pt x="470" y="1577"/>
                  </a:lnTo>
                  <a:lnTo>
                    <a:pt x="470" y="1578"/>
                  </a:lnTo>
                  <a:lnTo>
                    <a:pt x="469" y="1578"/>
                  </a:lnTo>
                  <a:lnTo>
                    <a:pt x="469" y="1579"/>
                  </a:lnTo>
                  <a:lnTo>
                    <a:pt x="469" y="1580"/>
                  </a:lnTo>
                  <a:lnTo>
                    <a:pt x="469" y="1581"/>
                  </a:lnTo>
                  <a:lnTo>
                    <a:pt x="469" y="1582"/>
                  </a:lnTo>
                  <a:lnTo>
                    <a:pt x="469" y="1581"/>
                  </a:lnTo>
                  <a:lnTo>
                    <a:pt x="468" y="1582"/>
                  </a:lnTo>
                  <a:lnTo>
                    <a:pt x="469" y="1582"/>
                  </a:lnTo>
                  <a:lnTo>
                    <a:pt x="469" y="1583"/>
                  </a:lnTo>
                  <a:lnTo>
                    <a:pt x="470" y="1583"/>
                  </a:lnTo>
                  <a:lnTo>
                    <a:pt x="470" y="1584"/>
                  </a:lnTo>
                  <a:lnTo>
                    <a:pt x="470" y="1585"/>
                  </a:lnTo>
                  <a:lnTo>
                    <a:pt x="470" y="1586"/>
                  </a:lnTo>
                  <a:lnTo>
                    <a:pt x="469" y="1586"/>
                  </a:lnTo>
                  <a:lnTo>
                    <a:pt x="469" y="1587"/>
                  </a:lnTo>
                  <a:lnTo>
                    <a:pt x="469" y="1588"/>
                  </a:lnTo>
                  <a:lnTo>
                    <a:pt x="469" y="1589"/>
                  </a:lnTo>
                  <a:lnTo>
                    <a:pt x="468" y="1590"/>
                  </a:lnTo>
                  <a:lnTo>
                    <a:pt x="469" y="1590"/>
                  </a:lnTo>
                  <a:lnTo>
                    <a:pt x="468" y="1590"/>
                  </a:lnTo>
                  <a:lnTo>
                    <a:pt x="468" y="1591"/>
                  </a:lnTo>
                  <a:lnTo>
                    <a:pt x="467" y="1591"/>
                  </a:lnTo>
                  <a:lnTo>
                    <a:pt x="467" y="1592"/>
                  </a:lnTo>
                  <a:lnTo>
                    <a:pt x="466" y="1592"/>
                  </a:lnTo>
                  <a:lnTo>
                    <a:pt x="466" y="1594"/>
                  </a:lnTo>
                  <a:lnTo>
                    <a:pt x="464" y="1595"/>
                  </a:lnTo>
                  <a:lnTo>
                    <a:pt x="464" y="1596"/>
                  </a:lnTo>
                  <a:lnTo>
                    <a:pt x="464" y="1597"/>
                  </a:lnTo>
                  <a:lnTo>
                    <a:pt x="464" y="1598"/>
                  </a:lnTo>
                  <a:lnTo>
                    <a:pt x="463" y="1598"/>
                  </a:lnTo>
                  <a:lnTo>
                    <a:pt x="462" y="1598"/>
                  </a:lnTo>
                  <a:lnTo>
                    <a:pt x="461" y="1599"/>
                  </a:lnTo>
                  <a:lnTo>
                    <a:pt x="461" y="1600"/>
                  </a:lnTo>
                  <a:lnTo>
                    <a:pt x="459" y="1601"/>
                  </a:lnTo>
                  <a:lnTo>
                    <a:pt x="459" y="1602"/>
                  </a:lnTo>
                  <a:lnTo>
                    <a:pt x="459" y="1603"/>
                  </a:lnTo>
                  <a:lnTo>
                    <a:pt x="458" y="1604"/>
                  </a:lnTo>
                  <a:lnTo>
                    <a:pt x="457" y="1604"/>
                  </a:lnTo>
                  <a:lnTo>
                    <a:pt x="456" y="1605"/>
                  </a:lnTo>
                  <a:lnTo>
                    <a:pt x="456" y="1606"/>
                  </a:lnTo>
                  <a:lnTo>
                    <a:pt x="456" y="1607"/>
                  </a:lnTo>
                  <a:lnTo>
                    <a:pt x="454" y="1607"/>
                  </a:lnTo>
                  <a:lnTo>
                    <a:pt x="454" y="1608"/>
                  </a:lnTo>
                  <a:lnTo>
                    <a:pt x="454" y="1609"/>
                  </a:lnTo>
                  <a:lnTo>
                    <a:pt x="454" y="1610"/>
                  </a:lnTo>
                  <a:lnTo>
                    <a:pt x="454" y="1611"/>
                  </a:lnTo>
                  <a:lnTo>
                    <a:pt x="455" y="1615"/>
                  </a:lnTo>
                  <a:lnTo>
                    <a:pt x="455" y="1616"/>
                  </a:lnTo>
                  <a:lnTo>
                    <a:pt x="450" y="1614"/>
                  </a:lnTo>
                  <a:lnTo>
                    <a:pt x="446" y="1614"/>
                  </a:lnTo>
                  <a:lnTo>
                    <a:pt x="446" y="1615"/>
                  </a:lnTo>
                  <a:lnTo>
                    <a:pt x="445" y="1616"/>
                  </a:lnTo>
                  <a:lnTo>
                    <a:pt x="445" y="1615"/>
                  </a:lnTo>
                  <a:lnTo>
                    <a:pt x="443" y="1613"/>
                  </a:lnTo>
                  <a:lnTo>
                    <a:pt x="443" y="1612"/>
                  </a:lnTo>
                  <a:lnTo>
                    <a:pt x="443" y="1611"/>
                  </a:lnTo>
                  <a:lnTo>
                    <a:pt x="443" y="1608"/>
                  </a:lnTo>
                  <a:lnTo>
                    <a:pt x="443" y="1606"/>
                  </a:lnTo>
                  <a:lnTo>
                    <a:pt x="442" y="1603"/>
                  </a:lnTo>
                  <a:lnTo>
                    <a:pt x="442" y="1602"/>
                  </a:lnTo>
                  <a:lnTo>
                    <a:pt x="441" y="1600"/>
                  </a:lnTo>
                  <a:lnTo>
                    <a:pt x="440" y="1600"/>
                  </a:lnTo>
                  <a:lnTo>
                    <a:pt x="439" y="1601"/>
                  </a:lnTo>
                  <a:lnTo>
                    <a:pt x="438" y="1601"/>
                  </a:lnTo>
                  <a:lnTo>
                    <a:pt x="436" y="1602"/>
                  </a:lnTo>
                  <a:lnTo>
                    <a:pt x="433" y="1604"/>
                  </a:lnTo>
                  <a:lnTo>
                    <a:pt x="430" y="1605"/>
                  </a:lnTo>
                  <a:lnTo>
                    <a:pt x="429" y="1606"/>
                  </a:lnTo>
                  <a:lnTo>
                    <a:pt x="428" y="1606"/>
                  </a:lnTo>
                  <a:lnTo>
                    <a:pt x="427" y="1606"/>
                  </a:lnTo>
                  <a:lnTo>
                    <a:pt x="424" y="1604"/>
                  </a:lnTo>
                  <a:lnTo>
                    <a:pt x="423" y="1604"/>
                  </a:lnTo>
                  <a:lnTo>
                    <a:pt x="422" y="1604"/>
                  </a:lnTo>
                  <a:lnTo>
                    <a:pt x="420" y="1605"/>
                  </a:lnTo>
                  <a:lnTo>
                    <a:pt x="418" y="1605"/>
                  </a:lnTo>
                  <a:lnTo>
                    <a:pt x="417" y="1605"/>
                  </a:lnTo>
                  <a:lnTo>
                    <a:pt x="417" y="1604"/>
                  </a:lnTo>
                  <a:lnTo>
                    <a:pt x="415" y="1603"/>
                  </a:lnTo>
                  <a:lnTo>
                    <a:pt x="414" y="1601"/>
                  </a:lnTo>
                  <a:lnTo>
                    <a:pt x="413" y="1600"/>
                  </a:lnTo>
                  <a:lnTo>
                    <a:pt x="412" y="1598"/>
                  </a:lnTo>
                  <a:lnTo>
                    <a:pt x="411" y="1597"/>
                  </a:lnTo>
                  <a:lnTo>
                    <a:pt x="410" y="1597"/>
                  </a:lnTo>
                  <a:lnTo>
                    <a:pt x="406" y="1597"/>
                  </a:lnTo>
                  <a:lnTo>
                    <a:pt x="405" y="1597"/>
                  </a:lnTo>
                  <a:lnTo>
                    <a:pt x="400" y="1598"/>
                  </a:lnTo>
                  <a:lnTo>
                    <a:pt x="399" y="1598"/>
                  </a:lnTo>
                  <a:lnTo>
                    <a:pt x="398" y="1598"/>
                  </a:lnTo>
                  <a:lnTo>
                    <a:pt x="397" y="1598"/>
                  </a:lnTo>
                  <a:lnTo>
                    <a:pt x="394" y="1597"/>
                  </a:lnTo>
                  <a:lnTo>
                    <a:pt x="393" y="1597"/>
                  </a:lnTo>
                  <a:lnTo>
                    <a:pt x="392" y="1596"/>
                  </a:lnTo>
                  <a:lnTo>
                    <a:pt x="391" y="1598"/>
                  </a:lnTo>
                  <a:lnTo>
                    <a:pt x="390" y="1598"/>
                  </a:lnTo>
                  <a:lnTo>
                    <a:pt x="388" y="1597"/>
                  </a:lnTo>
                  <a:lnTo>
                    <a:pt x="387" y="1596"/>
                  </a:lnTo>
                  <a:lnTo>
                    <a:pt x="386" y="1596"/>
                  </a:lnTo>
                  <a:lnTo>
                    <a:pt x="385" y="1596"/>
                  </a:lnTo>
                  <a:lnTo>
                    <a:pt x="383" y="1595"/>
                  </a:lnTo>
                  <a:lnTo>
                    <a:pt x="382" y="1594"/>
                  </a:lnTo>
                  <a:lnTo>
                    <a:pt x="382" y="1593"/>
                  </a:lnTo>
                  <a:lnTo>
                    <a:pt x="382" y="1592"/>
                  </a:lnTo>
                  <a:lnTo>
                    <a:pt x="382" y="1591"/>
                  </a:lnTo>
                  <a:lnTo>
                    <a:pt x="381" y="1588"/>
                  </a:lnTo>
                  <a:lnTo>
                    <a:pt x="380" y="1586"/>
                  </a:lnTo>
                  <a:lnTo>
                    <a:pt x="379" y="1584"/>
                  </a:lnTo>
                  <a:lnTo>
                    <a:pt x="378" y="1583"/>
                  </a:lnTo>
                  <a:lnTo>
                    <a:pt x="376" y="1581"/>
                  </a:lnTo>
                  <a:lnTo>
                    <a:pt x="375" y="1580"/>
                  </a:lnTo>
                  <a:lnTo>
                    <a:pt x="374" y="1579"/>
                  </a:lnTo>
                  <a:lnTo>
                    <a:pt x="373" y="1578"/>
                  </a:lnTo>
                  <a:lnTo>
                    <a:pt x="372" y="1578"/>
                  </a:lnTo>
                  <a:lnTo>
                    <a:pt x="371" y="1578"/>
                  </a:lnTo>
                  <a:lnTo>
                    <a:pt x="370" y="1578"/>
                  </a:lnTo>
                  <a:lnTo>
                    <a:pt x="370" y="1577"/>
                  </a:lnTo>
                  <a:lnTo>
                    <a:pt x="370" y="1575"/>
                  </a:lnTo>
                  <a:lnTo>
                    <a:pt x="369" y="1574"/>
                  </a:lnTo>
                  <a:lnTo>
                    <a:pt x="368" y="1572"/>
                  </a:lnTo>
                  <a:lnTo>
                    <a:pt x="369" y="1570"/>
                  </a:lnTo>
                  <a:lnTo>
                    <a:pt x="369" y="1567"/>
                  </a:lnTo>
                  <a:lnTo>
                    <a:pt x="368" y="1566"/>
                  </a:lnTo>
                  <a:lnTo>
                    <a:pt x="367" y="1564"/>
                  </a:lnTo>
                  <a:lnTo>
                    <a:pt x="367" y="1563"/>
                  </a:lnTo>
                  <a:lnTo>
                    <a:pt x="365" y="1562"/>
                  </a:lnTo>
                  <a:lnTo>
                    <a:pt x="366" y="1560"/>
                  </a:lnTo>
                  <a:lnTo>
                    <a:pt x="367" y="1559"/>
                  </a:lnTo>
                  <a:lnTo>
                    <a:pt x="367" y="1558"/>
                  </a:lnTo>
                  <a:lnTo>
                    <a:pt x="366" y="1556"/>
                  </a:lnTo>
                  <a:lnTo>
                    <a:pt x="366" y="1555"/>
                  </a:lnTo>
                  <a:lnTo>
                    <a:pt x="367" y="1554"/>
                  </a:lnTo>
                  <a:lnTo>
                    <a:pt x="368" y="1553"/>
                  </a:lnTo>
                  <a:lnTo>
                    <a:pt x="367" y="1551"/>
                  </a:lnTo>
                  <a:lnTo>
                    <a:pt x="366" y="1550"/>
                  </a:lnTo>
                  <a:lnTo>
                    <a:pt x="367" y="1547"/>
                  </a:lnTo>
                  <a:lnTo>
                    <a:pt x="367" y="1546"/>
                  </a:lnTo>
                  <a:lnTo>
                    <a:pt x="367" y="1545"/>
                  </a:lnTo>
                  <a:lnTo>
                    <a:pt x="367" y="1542"/>
                  </a:lnTo>
                  <a:lnTo>
                    <a:pt x="365" y="1542"/>
                  </a:lnTo>
                  <a:lnTo>
                    <a:pt x="364" y="1541"/>
                  </a:lnTo>
                  <a:lnTo>
                    <a:pt x="364" y="1540"/>
                  </a:lnTo>
                  <a:lnTo>
                    <a:pt x="364" y="1539"/>
                  </a:lnTo>
                  <a:lnTo>
                    <a:pt x="366" y="1539"/>
                  </a:lnTo>
                  <a:lnTo>
                    <a:pt x="366" y="1538"/>
                  </a:lnTo>
                  <a:lnTo>
                    <a:pt x="365" y="1538"/>
                  </a:lnTo>
                  <a:lnTo>
                    <a:pt x="364" y="1537"/>
                  </a:lnTo>
                  <a:lnTo>
                    <a:pt x="364" y="1536"/>
                  </a:lnTo>
                  <a:lnTo>
                    <a:pt x="363" y="1536"/>
                  </a:lnTo>
                  <a:lnTo>
                    <a:pt x="364" y="1534"/>
                  </a:lnTo>
                  <a:lnTo>
                    <a:pt x="364" y="1533"/>
                  </a:lnTo>
                  <a:lnTo>
                    <a:pt x="363" y="1532"/>
                  </a:lnTo>
                  <a:lnTo>
                    <a:pt x="362" y="1530"/>
                  </a:lnTo>
                  <a:lnTo>
                    <a:pt x="362" y="1528"/>
                  </a:lnTo>
                  <a:lnTo>
                    <a:pt x="361" y="1528"/>
                  </a:lnTo>
                  <a:lnTo>
                    <a:pt x="358" y="1529"/>
                  </a:lnTo>
                  <a:lnTo>
                    <a:pt x="357" y="1529"/>
                  </a:lnTo>
                  <a:lnTo>
                    <a:pt x="356" y="1530"/>
                  </a:lnTo>
                  <a:lnTo>
                    <a:pt x="352" y="1529"/>
                  </a:lnTo>
                  <a:lnTo>
                    <a:pt x="351" y="1529"/>
                  </a:lnTo>
                  <a:lnTo>
                    <a:pt x="350" y="1528"/>
                  </a:lnTo>
                  <a:lnTo>
                    <a:pt x="350" y="1527"/>
                  </a:lnTo>
                  <a:lnTo>
                    <a:pt x="351" y="1524"/>
                  </a:lnTo>
                  <a:lnTo>
                    <a:pt x="351" y="1523"/>
                  </a:lnTo>
                  <a:lnTo>
                    <a:pt x="352" y="1522"/>
                  </a:lnTo>
                  <a:lnTo>
                    <a:pt x="351" y="1520"/>
                  </a:lnTo>
                  <a:lnTo>
                    <a:pt x="350" y="1520"/>
                  </a:lnTo>
                  <a:lnTo>
                    <a:pt x="349" y="1519"/>
                  </a:lnTo>
                  <a:lnTo>
                    <a:pt x="348" y="1518"/>
                  </a:lnTo>
                  <a:lnTo>
                    <a:pt x="347" y="1518"/>
                  </a:lnTo>
                  <a:lnTo>
                    <a:pt x="346" y="1518"/>
                  </a:lnTo>
                  <a:lnTo>
                    <a:pt x="342" y="1518"/>
                  </a:lnTo>
                  <a:lnTo>
                    <a:pt x="341" y="1518"/>
                  </a:lnTo>
                  <a:lnTo>
                    <a:pt x="339" y="1516"/>
                  </a:lnTo>
                  <a:lnTo>
                    <a:pt x="338" y="1515"/>
                  </a:lnTo>
                  <a:lnTo>
                    <a:pt x="338" y="1514"/>
                  </a:lnTo>
                  <a:lnTo>
                    <a:pt x="339" y="1512"/>
                  </a:lnTo>
                  <a:lnTo>
                    <a:pt x="339" y="1511"/>
                  </a:lnTo>
                  <a:lnTo>
                    <a:pt x="338" y="1510"/>
                  </a:lnTo>
                  <a:lnTo>
                    <a:pt x="338" y="1509"/>
                  </a:lnTo>
                  <a:lnTo>
                    <a:pt x="337" y="1508"/>
                  </a:lnTo>
                  <a:lnTo>
                    <a:pt x="338" y="1507"/>
                  </a:lnTo>
                  <a:lnTo>
                    <a:pt x="340" y="1506"/>
                  </a:lnTo>
                  <a:lnTo>
                    <a:pt x="345" y="1503"/>
                  </a:lnTo>
                  <a:lnTo>
                    <a:pt x="346" y="1502"/>
                  </a:lnTo>
                  <a:lnTo>
                    <a:pt x="346" y="1501"/>
                  </a:lnTo>
                  <a:lnTo>
                    <a:pt x="346" y="1500"/>
                  </a:lnTo>
                  <a:lnTo>
                    <a:pt x="346" y="1497"/>
                  </a:lnTo>
                  <a:lnTo>
                    <a:pt x="348" y="1494"/>
                  </a:lnTo>
                  <a:lnTo>
                    <a:pt x="349" y="1493"/>
                  </a:lnTo>
                  <a:lnTo>
                    <a:pt x="349" y="1492"/>
                  </a:lnTo>
                  <a:lnTo>
                    <a:pt x="349" y="1491"/>
                  </a:lnTo>
                  <a:lnTo>
                    <a:pt x="349" y="1490"/>
                  </a:lnTo>
                  <a:lnTo>
                    <a:pt x="350" y="1489"/>
                  </a:lnTo>
                  <a:lnTo>
                    <a:pt x="351" y="1490"/>
                  </a:lnTo>
                  <a:lnTo>
                    <a:pt x="351" y="1489"/>
                  </a:lnTo>
                  <a:lnTo>
                    <a:pt x="353" y="1488"/>
                  </a:lnTo>
                  <a:lnTo>
                    <a:pt x="355" y="1488"/>
                  </a:lnTo>
                  <a:lnTo>
                    <a:pt x="359" y="1486"/>
                  </a:lnTo>
                  <a:lnTo>
                    <a:pt x="359" y="1485"/>
                  </a:lnTo>
                  <a:lnTo>
                    <a:pt x="358" y="1484"/>
                  </a:lnTo>
                  <a:lnTo>
                    <a:pt x="356" y="1483"/>
                  </a:lnTo>
                  <a:lnTo>
                    <a:pt x="356" y="1482"/>
                  </a:lnTo>
                  <a:lnTo>
                    <a:pt x="355" y="1481"/>
                  </a:lnTo>
                  <a:lnTo>
                    <a:pt x="354" y="1479"/>
                  </a:lnTo>
                  <a:lnTo>
                    <a:pt x="353" y="1478"/>
                  </a:lnTo>
                  <a:lnTo>
                    <a:pt x="352" y="1478"/>
                  </a:lnTo>
                  <a:lnTo>
                    <a:pt x="353" y="1476"/>
                  </a:lnTo>
                  <a:lnTo>
                    <a:pt x="353" y="1475"/>
                  </a:lnTo>
                  <a:lnTo>
                    <a:pt x="356" y="1473"/>
                  </a:lnTo>
                  <a:lnTo>
                    <a:pt x="355" y="1472"/>
                  </a:lnTo>
                  <a:lnTo>
                    <a:pt x="355" y="1471"/>
                  </a:lnTo>
                  <a:lnTo>
                    <a:pt x="354" y="1471"/>
                  </a:lnTo>
                  <a:lnTo>
                    <a:pt x="353" y="1471"/>
                  </a:lnTo>
                  <a:lnTo>
                    <a:pt x="351" y="1471"/>
                  </a:lnTo>
                  <a:lnTo>
                    <a:pt x="350" y="1471"/>
                  </a:lnTo>
                  <a:lnTo>
                    <a:pt x="349" y="1470"/>
                  </a:lnTo>
                  <a:lnTo>
                    <a:pt x="348" y="1469"/>
                  </a:lnTo>
                  <a:lnTo>
                    <a:pt x="347" y="1468"/>
                  </a:lnTo>
                  <a:lnTo>
                    <a:pt x="345" y="1468"/>
                  </a:lnTo>
                  <a:lnTo>
                    <a:pt x="344" y="1468"/>
                  </a:lnTo>
                  <a:lnTo>
                    <a:pt x="343" y="1467"/>
                  </a:lnTo>
                  <a:lnTo>
                    <a:pt x="342" y="1466"/>
                  </a:lnTo>
                  <a:lnTo>
                    <a:pt x="341" y="1464"/>
                  </a:lnTo>
                  <a:lnTo>
                    <a:pt x="340" y="1464"/>
                  </a:lnTo>
                  <a:lnTo>
                    <a:pt x="340" y="1463"/>
                  </a:lnTo>
                  <a:lnTo>
                    <a:pt x="341" y="1461"/>
                  </a:lnTo>
                  <a:lnTo>
                    <a:pt x="341" y="1460"/>
                  </a:lnTo>
                  <a:lnTo>
                    <a:pt x="342" y="1459"/>
                  </a:lnTo>
                  <a:lnTo>
                    <a:pt x="343" y="1459"/>
                  </a:lnTo>
                  <a:lnTo>
                    <a:pt x="344" y="1458"/>
                  </a:lnTo>
                  <a:lnTo>
                    <a:pt x="342" y="1458"/>
                  </a:lnTo>
                  <a:lnTo>
                    <a:pt x="340" y="1457"/>
                  </a:lnTo>
                  <a:lnTo>
                    <a:pt x="339" y="1456"/>
                  </a:lnTo>
                  <a:lnTo>
                    <a:pt x="339" y="1455"/>
                  </a:lnTo>
                  <a:lnTo>
                    <a:pt x="338" y="1454"/>
                  </a:lnTo>
                  <a:lnTo>
                    <a:pt x="336" y="1454"/>
                  </a:lnTo>
                  <a:lnTo>
                    <a:pt x="335" y="1454"/>
                  </a:lnTo>
                  <a:lnTo>
                    <a:pt x="333" y="1455"/>
                  </a:lnTo>
                  <a:lnTo>
                    <a:pt x="332" y="1455"/>
                  </a:lnTo>
                  <a:lnTo>
                    <a:pt x="331" y="1455"/>
                  </a:lnTo>
                  <a:lnTo>
                    <a:pt x="329" y="1455"/>
                  </a:lnTo>
                  <a:lnTo>
                    <a:pt x="327" y="1455"/>
                  </a:lnTo>
                  <a:lnTo>
                    <a:pt x="325" y="1456"/>
                  </a:lnTo>
                  <a:lnTo>
                    <a:pt x="325" y="1457"/>
                  </a:lnTo>
                  <a:lnTo>
                    <a:pt x="324" y="1457"/>
                  </a:lnTo>
                  <a:lnTo>
                    <a:pt x="323" y="1457"/>
                  </a:lnTo>
                  <a:lnTo>
                    <a:pt x="322" y="1457"/>
                  </a:lnTo>
                  <a:lnTo>
                    <a:pt x="321" y="1456"/>
                  </a:lnTo>
                  <a:lnTo>
                    <a:pt x="320" y="1456"/>
                  </a:lnTo>
                  <a:lnTo>
                    <a:pt x="320" y="1455"/>
                  </a:lnTo>
                  <a:lnTo>
                    <a:pt x="322" y="1453"/>
                  </a:lnTo>
                  <a:lnTo>
                    <a:pt x="322" y="1451"/>
                  </a:lnTo>
                  <a:lnTo>
                    <a:pt x="321" y="1449"/>
                  </a:lnTo>
                  <a:lnTo>
                    <a:pt x="320" y="1448"/>
                  </a:lnTo>
                  <a:lnTo>
                    <a:pt x="318" y="1447"/>
                  </a:lnTo>
                  <a:lnTo>
                    <a:pt x="318" y="1446"/>
                  </a:lnTo>
                  <a:lnTo>
                    <a:pt x="317" y="1445"/>
                  </a:lnTo>
                  <a:lnTo>
                    <a:pt x="315" y="1443"/>
                  </a:lnTo>
                  <a:lnTo>
                    <a:pt x="314" y="1441"/>
                  </a:lnTo>
                  <a:lnTo>
                    <a:pt x="314" y="1440"/>
                  </a:lnTo>
                  <a:lnTo>
                    <a:pt x="313" y="1439"/>
                  </a:lnTo>
                  <a:lnTo>
                    <a:pt x="314" y="1438"/>
                  </a:lnTo>
                  <a:lnTo>
                    <a:pt x="313" y="1438"/>
                  </a:lnTo>
                  <a:lnTo>
                    <a:pt x="313" y="1437"/>
                  </a:lnTo>
                  <a:lnTo>
                    <a:pt x="312" y="1437"/>
                  </a:lnTo>
                  <a:lnTo>
                    <a:pt x="311" y="1437"/>
                  </a:lnTo>
                  <a:lnTo>
                    <a:pt x="310" y="1438"/>
                  </a:lnTo>
                  <a:lnTo>
                    <a:pt x="309" y="1438"/>
                  </a:lnTo>
                  <a:lnTo>
                    <a:pt x="308" y="1437"/>
                  </a:lnTo>
                  <a:lnTo>
                    <a:pt x="308" y="1436"/>
                  </a:lnTo>
                  <a:lnTo>
                    <a:pt x="307" y="1435"/>
                  </a:lnTo>
                  <a:lnTo>
                    <a:pt x="308" y="1433"/>
                  </a:lnTo>
                  <a:lnTo>
                    <a:pt x="310" y="1433"/>
                  </a:lnTo>
                  <a:lnTo>
                    <a:pt x="310" y="1432"/>
                  </a:lnTo>
                  <a:lnTo>
                    <a:pt x="310" y="1431"/>
                  </a:lnTo>
                  <a:lnTo>
                    <a:pt x="311" y="1431"/>
                  </a:lnTo>
                  <a:lnTo>
                    <a:pt x="312" y="1431"/>
                  </a:lnTo>
                  <a:lnTo>
                    <a:pt x="312" y="1429"/>
                  </a:lnTo>
                  <a:lnTo>
                    <a:pt x="312" y="1428"/>
                  </a:lnTo>
                  <a:lnTo>
                    <a:pt x="311" y="1427"/>
                  </a:lnTo>
                  <a:lnTo>
                    <a:pt x="311" y="1426"/>
                  </a:lnTo>
                  <a:lnTo>
                    <a:pt x="311" y="1423"/>
                  </a:lnTo>
                  <a:lnTo>
                    <a:pt x="313" y="1421"/>
                  </a:lnTo>
                  <a:lnTo>
                    <a:pt x="312" y="1419"/>
                  </a:lnTo>
                  <a:lnTo>
                    <a:pt x="312" y="1418"/>
                  </a:lnTo>
                  <a:lnTo>
                    <a:pt x="311" y="1418"/>
                  </a:lnTo>
                  <a:lnTo>
                    <a:pt x="310" y="1418"/>
                  </a:lnTo>
                  <a:lnTo>
                    <a:pt x="308" y="1417"/>
                  </a:lnTo>
                  <a:lnTo>
                    <a:pt x="307" y="1417"/>
                  </a:lnTo>
                  <a:lnTo>
                    <a:pt x="307" y="1416"/>
                  </a:lnTo>
                  <a:lnTo>
                    <a:pt x="308" y="1413"/>
                  </a:lnTo>
                  <a:lnTo>
                    <a:pt x="308" y="1412"/>
                  </a:lnTo>
                  <a:lnTo>
                    <a:pt x="307" y="1412"/>
                  </a:lnTo>
                  <a:lnTo>
                    <a:pt x="307" y="1411"/>
                  </a:lnTo>
                  <a:lnTo>
                    <a:pt x="307" y="1410"/>
                  </a:lnTo>
                  <a:lnTo>
                    <a:pt x="306" y="1409"/>
                  </a:lnTo>
                  <a:lnTo>
                    <a:pt x="304" y="1409"/>
                  </a:lnTo>
                  <a:lnTo>
                    <a:pt x="303" y="1408"/>
                  </a:lnTo>
                  <a:lnTo>
                    <a:pt x="302" y="1408"/>
                  </a:lnTo>
                  <a:lnTo>
                    <a:pt x="301" y="1408"/>
                  </a:lnTo>
                  <a:lnTo>
                    <a:pt x="301" y="1407"/>
                  </a:lnTo>
                  <a:lnTo>
                    <a:pt x="301" y="1406"/>
                  </a:lnTo>
                  <a:lnTo>
                    <a:pt x="301" y="1405"/>
                  </a:lnTo>
                  <a:lnTo>
                    <a:pt x="301" y="1404"/>
                  </a:lnTo>
                  <a:lnTo>
                    <a:pt x="300" y="1404"/>
                  </a:lnTo>
                  <a:lnTo>
                    <a:pt x="300" y="1405"/>
                  </a:lnTo>
                  <a:lnTo>
                    <a:pt x="298" y="1406"/>
                  </a:lnTo>
                  <a:lnTo>
                    <a:pt x="297" y="1406"/>
                  </a:lnTo>
                  <a:lnTo>
                    <a:pt x="296" y="1406"/>
                  </a:lnTo>
                  <a:lnTo>
                    <a:pt x="295" y="1406"/>
                  </a:lnTo>
                  <a:lnTo>
                    <a:pt x="294" y="1406"/>
                  </a:lnTo>
                  <a:lnTo>
                    <a:pt x="294" y="1405"/>
                  </a:lnTo>
                  <a:lnTo>
                    <a:pt x="294" y="1404"/>
                  </a:lnTo>
                  <a:lnTo>
                    <a:pt x="294" y="1403"/>
                  </a:lnTo>
                  <a:lnTo>
                    <a:pt x="295" y="1404"/>
                  </a:lnTo>
                  <a:lnTo>
                    <a:pt x="295" y="1403"/>
                  </a:lnTo>
                  <a:lnTo>
                    <a:pt x="295" y="1402"/>
                  </a:lnTo>
                  <a:lnTo>
                    <a:pt x="294" y="1401"/>
                  </a:lnTo>
                  <a:lnTo>
                    <a:pt x="295" y="1401"/>
                  </a:lnTo>
                  <a:lnTo>
                    <a:pt x="295" y="1400"/>
                  </a:lnTo>
                  <a:lnTo>
                    <a:pt x="296" y="1400"/>
                  </a:lnTo>
                  <a:lnTo>
                    <a:pt x="296" y="1399"/>
                  </a:lnTo>
                  <a:lnTo>
                    <a:pt x="295" y="1399"/>
                  </a:lnTo>
                  <a:lnTo>
                    <a:pt x="294" y="1399"/>
                  </a:lnTo>
                  <a:lnTo>
                    <a:pt x="295" y="1399"/>
                  </a:lnTo>
                  <a:lnTo>
                    <a:pt x="295" y="1398"/>
                  </a:lnTo>
                  <a:lnTo>
                    <a:pt x="294" y="1397"/>
                  </a:lnTo>
                  <a:lnTo>
                    <a:pt x="295" y="1397"/>
                  </a:lnTo>
                  <a:lnTo>
                    <a:pt x="296" y="1398"/>
                  </a:lnTo>
                  <a:lnTo>
                    <a:pt x="297" y="1398"/>
                  </a:lnTo>
                  <a:lnTo>
                    <a:pt x="297" y="1397"/>
                  </a:lnTo>
                  <a:lnTo>
                    <a:pt x="298" y="1397"/>
                  </a:lnTo>
                  <a:lnTo>
                    <a:pt x="297" y="1396"/>
                  </a:lnTo>
                  <a:lnTo>
                    <a:pt x="296" y="1394"/>
                  </a:lnTo>
                  <a:lnTo>
                    <a:pt x="295" y="1394"/>
                  </a:lnTo>
                  <a:lnTo>
                    <a:pt x="294" y="1394"/>
                  </a:lnTo>
                  <a:lnTo>
                    <a:pt x="293" y="1394"/>
                  </a:lnTo>
                  <a:lnTo>
                    <a:pt x="292" y="1394"/>
                  </a:lnTo>
                  <a:lnTo>
                    <a:pt x="290" y="1394"/>
                  </a:lnTo>
                  <a:lnTo>
                    <a:pt x="288" y="1396"/>
                  </a:lnTo>
                  <a:lnTo>
                    <a:pt x="287" y="1396"/>
                  </a:lnTo>
                  <a:lnTo>
                    <a:pt x="285" y="1395"/>
                  </a:lnTo>
                  <a:lnTo>
                    <a:pt x="284" y="1395"/>
                  </a:lnTo>
                  <a:lnTo>
                    <a:pt x="283" y="1395"/>
                  </a:lnTo>
                  <a:lnTo>
                    <a:pt x="283" y="1396"/>
                  </a:lnTo>
                  <a:lnTo>
                    <a:pt x="282" y="1396"/>
                  </a:lnTo>
                  <a:lnTo>
                    <a:pt x="281" y="1396"/>
                  </a:lnTo>
                  <a:lnTo>
                    <a:pt x="280" y="1395"/>
                  </a:lnTo>
                  <a:lnTo>
                    <a:pt x="281" y="1395"/>
                  </a:lnTo>
                  <a:lnTo>
                    <a:pt x="281" y="1394"/>
                  </a:lnTo>
                  <a:lnTo>
                    <a:pt x="280" y="1394"/>
                  </a:lnTo>
                  <a:lnTo>
                    <a:pt x="279" y="1395"/>
                  </a:lnTo>
                  <a:lnTo>
                    <a:pt x="278" y="1395"/>
                  </a:lnTo>
                  <a:lnTo>
                    <a:pt x="278" y="1394"/>
                  </a:lnTo>
                  <a:lnTo>
                    <a:pt x="277" y="1394"/>
                  </a:lnTo>
                  <a:lnTo>
                    <a:pt x="277" y="1393"/>
                  </a:lnTo>
                  <a:lnTo>
                    <a:pt x="276" y="1394"/>
                  </a:lnTo>
                  <a:lnTo>
                    <a:pt x="276" y="1393"/>
                  </a:lnTo>
                  <a:lnTo>
                    <a:pt x="275" y="1393"/>
                  </a:lnTo>
                  <a:lnTo>
                    <a:pt x="274" y="1394"/>
                  </a:lnTo>
                  <a:lnTo>
                    <a:pt x="273" y="1393"/>
                  </a:lnTo>
                  <a:lnTo>
                    <a:pt x="272" y="1392"/>
                  </a:lnTo>
                  <a:lnTo>
                    <a:pt x="271" y="1392"/>
                  </a:lnTo>
                  <a:lnTo>
                    <a:pt x="270" y="1392"/>
                  </a:lnTo>
                  <a:lnTo>
                    <a:pt x="271" y="1391"/>
                  </a:lnTo>
                  <a:lnTo>
                    <a:pt x="272" y="1391"/>
                  </a:lnTo>
                  <a:lnTo>
                    <a:pt x="272" y="1390"/>
                  </a:lnTo>
                  <a:lnTo>
                    <a:pt x="273" y="1390"/>
                  </a:lnTo>
                  <a:lnTo>
                    <a:pt x="272" y="1389"/>
                  </a:lnTo>
                  <a:lnTo>
                    <a:pt x="273" y="1390"/>
                  </a:lnTo>
                  <a:lnTo>
                    <a:pt x="273" y="1389"/>
                  </a:lnTo>
                  <a:lnTo>
                    <a:pt x="274" y="1388"/>
                  </a:lnTo>
                  <a:lnTo>
                    <a:pt x="274" y="1387"/>
                  </a:lnTo>
                  <a:lnTo>
                    <a:pt x="273" y="1387"/>
                  </a:lnTo>
                  <a:lnTo>
                    <a:pt x="274" y="1387"/>
                  </a:lnTo>
                  <a:lnTo>
                    <a:pt x="274" y="1386"/>
                  </a:lnTo>
                  <a:lnTo>
                    <a:pt x="275" y="1386"/>
                  </a:lnTo>
                  <a:lnTo>
                    <a:pt x="275" y="1385"/>
                  </a:lnTo>
                  <a:lnTo>
                    <a:pt x="275" y="1384"/>
                  </a:lnTo>
                  <a:lnTo>
                    <a:pt x="274" y="1384"/>
                  </a:lnTo>
                  <a:lnTo>
                    <a:pt x="273" y="1384"/>
                  </a:lnTo>
                  <a:lnTo>
                    <a:pt x="272" y="1384"/>
                  </a:lnTo>
                  <a:lnTo>
                    <a:pt x="271" y="1383"/>
                  </a:lnTo>
                  <a:lnTo>
                    <a:pt x="272" y="1382"/>
                  </a:lnTo>
                  <a:lnTo>
                    <a:pt x="273" y="1382"/>
                  </a:lnTo>
                  <a:lnTo>
                    <a:pt x="274" y="1382"/>
                  </a:lnTo>
                  <a:lnTo>
                    <a:pt x="275" y="1382"/>
                  </a:lnTo>
                  <a:lnTo>
                    <a:pt x="276" y="1382"/>
                  </a:lnTo>
                  <a:lnTo>
                    <a:pt x="277" y="1381"/>
                  </a:lnTo>
                  <a:lnTo>
                    <a:pt x="277" y="1380"/>
                  </a:lnTo>
                  <a:lnTo>
                    <a:pt x="277" y="1379"/>
                  </a:lnTo>
                  <a:lnTo>
                    <a:pt x="278" y="1379"/>
                  </a:lnTo>
                  <a:lnTo>
                    <a:pt x="277" y="1378"/>
                  </a:lnTo>
                  <a:lnTo>
                    <a:pt x="277" y="1377"/>
                  </a:lnTo>
                  <a:lnTo>
                    <a:pt x="278" y="1378"/>
                  </a:lnTo>
                  <a:lnTo>
                    <a:pt x="278" y="1379"/>
                  </a:lnTo>
                  <a:lnTo>
                    <a:pt x="279" y="1379"/>
                  </a:lnTo>
                  <a:lnTo>
                    <a:pt x="280" y="1379"/>
                  </a:lnTo>
                  <a:lnTo>
                    <a:pt x="280" y="1378"/>
                  </a:lnTo>
                  <a:lnTo>
                    <a:pt x="281" y="1377"/>
                  </a:lnTo>
                  <a:lnTo>
                    <a:pt x="281" y="1376"/>
                  </a:lnTo>
                  <a:lnTo>
                    <a:pt x="281" y="1375"/>
                  </a:lnTo>
                  <a:lnTo>
                    <a:pt x="280" y="1374"/>
                  </a:lnTo>
                  <a:lnTo>
                    <a:pt x="280" y="1373"/>
                  </a:lnTo>
                  <a:lnTo>
                    <a:pt x="281" y="1373"/>
                  </a:lnTo>
                  <a:lnTo>
                    <a:pt x="282" y="1372"/>
                  </a:lnTo>
                  <a:lnTo>
                    <a:pt x="283" y="1372"/>
                  </a:lnTo>
                  <a:lnTo>
                    <a:pt x="284" y="1372"/>
                  </a:lnTo>
                  <a:lnTo>
                    <a:pt x="285" y="1372"/>
                  </a:lnTo>
                  <a:lnTo>
                    <a:pt x="285" y="1371"/>
                  </a:lnTo>
                  <a:lnTo>
                    <a:pt x="284" y="1371"/>
                  </a:lnTo>
                  <a:lnTo>
                    <a:pt x="284" y="1370"/>
                  </a:lnTo>
                  <a:lnTo>
                    <a:pt x="285" y="1369"/>
                  </a:lnTo>
                  <a:lnTo>
                    <a:pt x="286" y="1370"/>
                  </a:lnTo>
                  <a:lnTo>
                    <a:pt x="287" y="1370"/>
                  </a:lnTo>
                  <a:lnTo>
                    <a:pt x="287" y="1368"/>
                  </a:lnTo>
                  <a:lnTo>
                    <a:pt x="288" y="1367"/>
                  </a:lnTo>
                  <a:lnTo>
                    <a:pt x="289" y="1367"/>
                  </a:lnTo>
                  <a:lnTo>
                    <a:pt x="289" y="1366"/>
                  </a:lnTo>
                  <a:lnTo>
                    <a:pt x="288" y="1365"/>
                  </a:lnTo>
                  <a:lnTo>
                    <a:pt x="287" y="1364"/>
                  </a:lnTo>
                  <a:lnTo>
                    <a:pt x="287" y="1365"/>
                  </a:lnTo>
                  <a:lnTo>
                    <a:pt x="286" y="1364"/>
                  </a:lnTo>
                  <a:lnTo>
                    <a:pt x="287" y="1364"/>
                  </a:lnTo>
                  <a:lnTo>
                    <a:pt x="287" y="1363"/>
                  </a:lnTo>
                  <a:lnTo>
                    <a:pt x="286" y="1363"/>
                  </a:lnTo>
                  <a:lnTo>
                    <a:pt x="287" y="1362"/>
                  </a:lnTo>
                  <a:lnTo>
                    <a:pt x="286" y="1361"/>
                  </a:lnTo>
                  <a:lnTo>
                    <a:pt x="285" y="1361"/>
                  </a:lnTo>
                  <a:lnTo>
                    <a:pt x="285" y="1360"/>
                  </a:lnTo>
                  <a:lnTo>
                    <a:pt x="286" y="1360"/>
                  </a:lnTo>
                  <a:lnTo>
                    <a:pt x="287" y="1360"/>
                  </a:lnTo>
                  <a:lnTo>
                    <a:pt x="287" y="1359"/>
                  </a:lnTo>
                  <a:lnTo>
                    <a:pt x="288" y="1359"/>
                  </a:lnTo>
                  <a:lnTo>
                    <a:pt x="290" y="1359"/>
                  </a:lnTo>
                  <a:lnTo>
                    <a:pt x="291" y="1360"/>
                  </a:lnTo>
                  <a:lnTo>
                    <a:pt x="292" y="1360"/>
                  </a:lnTo>
                  <a:lnTo>
                    <a:pt x="292" y="1359"/>
                  </a:lnTo>
                  <a:lnTo>
                    <a:pt x="293" y="1359"/>
                  </a:lnTo>
                  <a:lnTo>
                    <a:pt x="294" y="1358"/>
                  </a:lnTo>
                  <a:lnTo>
                    <a:pt x="295" y="1358"/>
                  </a:lnTo>
                  <a:lnTo>
                    <a:pt x="295" y="1357"/>
                  </a:lnTo>
                  <a:lnTo>
                    <a:pt x="296" y="1357"/>
                  </a:lnTo>
                  <a:lnTo>
                    <a:pt x="297" y="1358"/>
                  </a:lnTo>
                  <a:lnTo>
                    <a:pt x="298" y="1357"/>
                  </a:lnTo>
                  <a:lnTo>
                    <a:pt x="299" y="1357"/>
                  </a:lnTo>
                  <a:lnTo>
                    <a:pt x="299" y="1356"/>
                  </a:lnTo>
                  <a:lnTo>
                    <a:pt x="300" y="1356"/>
                  </a:lnTo>
                  <a:lnTo>
                    <a:pt x="299" y="1355"/>
                  </a:lnTo>
                  <a:lnTo>
                    <a:pt x="299" y="1354"/>
                  </a:lnTo>
                  <a:lnTo>
                    <a:pt x="300" y="1354"/>
                  </a:lnTo>
                  <a:lnTo>
                    <a:pt x="301" y="1353"/>
                  </a:lnTo>
                  <a:lnTo>
                    <a:pt x="300" y="1351"/>
                  </a:lnTo>
                  <a:lnTo>
                    <a:pt x="301" y="1351"/>
                  </a:lnTo>
                  <a:lnTo>
                    <a:pt x="302" y="1350"/>
                  </a:lnTo>
                  <a:lnTo>
                    <a:pt x="301" y="1349"/>
                  </a:lnTo>
                  <a:lnTo>
                    <a:pt x="302" y="1349"/>
                  </a:lnTo>
                  <a:lnTo>
                    <a:pt x="301" y="1347"/>
                  </a:lnTo>
                  <a:lnTo>
                    <a:pt x="301" y="1346"/>
                  </a:lnTo>
                  <a:lnTo>
                    <a:pt x="302" y="1346"/>
                  </a:lnTo>
                  <a:lnTo>
                    <a:pt x="301" y="1345"/>
                  </a:lnTo>
                  <a:lnTo>
                    <a:pt x="302" y="1344"/>
                  </a:lnTo>
                  <a:lnTo>
                    <a:pt x="302" y="1343"/>
                  </a:lnTo>
                  <a:lnTo>
                    <a:pt x="301" y="1343"/>
                  </a:lnTo>
                  <a:lnTo>
                    <a:pt x="301" y="1342"/>
                  </a:lnTo>
                  <a:lnTo>
                    <a:pt x="300" y="1342"/>
                  </a:lnTo>
                  <a:lnTo>
                    <a:pt x="301" y="1342"/>
                  </a:lnTo>
                  <a:lnTo>
                    <a:pt x="301" y="1341"/>
                  </a:lnTo>
                  <a:lnTo>
                    <a:pt x="300" y="1341"/>
                  </a:lnTo>
                  <a:lnTo>
                    <a:pt x="299" y="1340"/>
                  </a:lnTo>
                  <a:lnTo>
                    <a:pt x="300" y="1339"/>
                  </a:lnTo>
                  <a:lnTo>
                    <a:pt x="299" y="1339"/>
                  </a:lnTo>
                  <a:lnTo>
                    <a:pt x="299" y="1338"/>
                  </a:lnTo>
                  <a:lnTo>
                    <a:pt x="298" y="1337"/>
                  </a:lnTo>
                  <a:lnTo>
                    <a:pt x="298" y="1336"/>
                  </a:lnTo>
                  <a:lnTo>
                    <a:pt x="297" y="1334"/>
                  </a:lnTo>
                  <a:lnTo>
                    <a:pt x="298" y="1334"/>
                  </a:lnTo>
                  <a:lnTo>
                    <a:pt x="299" y="1335"/>
                  </a:lnTo>
                  <a:lnTo>
                    <a:pt x="300" y="1334"/>
                  </a:lnTo>
                  <a:lnTo>
                    <a:pt x="300" y="1333"/>
                  </a:lnTo>
                  <a:lnTo>
                    <a:pt x="300" y="1332"/>
                  </a:lnTo>
                  <a:lnTo>
                    <a:pt x="300" y="1331"/>
                  </a:lnTo>
                  <a:lnTo>
                    <a:pt x="302" y="1330"/>
                  </a:lnTo>
                  <a:lnTo>
                    <a:pt x="303" y="1329"/>
                  </a:lnTo>
                  <a:lnTo>
                    <a:pt x="305" y="1329"/>
                  </a:lnTo>
                  <a:lnTo>
                    <a:pt x="305" y="1328"/>
                  </a:lnTo>
                  <a:lnTo>
                    <a:pt x="305" y="1326"/>
                  </a:lnTo>
                  <a:lnTo>
                    <a:pt x="305" y="1325"/>
                  </a:lnTo>
                  <a:lnTo>
                    <a:pt x="304" y="1324"/>
                  </a:lnTo>
                  <a:lnTo>
                    <a:pt x="304" y="1323"/>
                  </a:lnTo>
                  <a:lnTo>
                    <a:pt x="303" y="1323"/>
                  </a:lnTo>
                  <a:lnTo>
                    <a:pt x="303" y="1322"/>
                  </a:lnTo>
                  <a:lnTo>
                    <a:pt x="302" y="1322"/>
                  </a:lnTo>
                  <a:lnTo>
                    <a:pt x="301" y="1321"/>
                  </a:lnTo>
                  <a:lnTo>
                    <a:pt x="301" y="1320"/>
                  </a:lnTo>
                  <a:lnTo>
                    <a:pt x="302" y="1319"/>
                  </a:lnTo>
                  <a:lnTo>
                    <a:pt x="301" y="1319"/>
                  </a:lnTo>
                  <a:lnTo>
                    <a:pt x="301" y="1318"/>
                  </a:lnTo>
                  <a:lnTo>
                    <a:pt x="302" y="1317"/>
                  </a:lnTo>
                  <a:lnTo>
                    <a:pt x="301" y="1317"/>
                  </a:lnTo>
                  <a:lnTo>
                    <a:pt x="302" y="1317"/>
                  </a:lnTo>
                  <a:lnTo>
                    <a:pt x="301" y="1316"/>
                  </a:lnTo>
                  <a:lnTo>
                    <a:pt x="302" y="1316"/>
                  </a:lnTo>
                  <a:lnTo>
                    <a:pt x="302" y="1315"/>
                  </a:lnTo>
                  <a:lnTo>
                    <a:pt x="303" y="1315"/>
                  </a:lnTo>
                  <a:lnTo>
                    <a:pt x="303" y="1314"/>
                  </a:lnTo>
                  <a:lnTo>
                    <a:pt x="304" y="1314"/>
                  </a:lnTo>
                  <a:lnTo>
                    <a:pt x="304" y="1313"/>
                  </a:lnTo>
                  <a:lnTo>
                    <a:pt x="303" y="1313"/>
                  </a:lnTo>
                  <a:lnTo>
                    <a:pt x="304" y="1313"/>
                  </a:lnTo>
                  <a:lnTo>
                    <a:pt x="304" y="1312"/>
                  </a:lnTo>
                  <a:lnTo>
                    <a:pt x="303" y="1312"/>
                  </a:lnTo>
                  <a:lnTo>
                    <a:pt x="302" y="1312"/>
                  </a:lnTo>
                  <a:lnTo>
                    <a:pt x="301" y="1312"/>
                  </a:lnTo>
                  <a:lnTo>
                    <a:pt x="301" y="1311"/>
                  </a:lnTo>
                  <a:lnTo>
                    <a:pt x="302" y="1311"/>
                  </a:lnTo>
                  <a:lnTo>
                    <a:pt x="302" y="1310"/>
                  </a:lnTo>
                  <a:lnTo>
                    <a:pt x="301" y="1310"/>
                  </a:lnTo>
                  <a:lnTo>
                    <a:pt x="302" y="1310"/>
                  </a:lnTo>
                  <a:lnTo>
                    <a:pt x="302" y="1311"/>
                  </a:lnTo>
                  <a:lnTo>
                    <a:pt x="303" y="1311"/>
                  </a:lnTo>
                  <a:lnTo>
                    <a:pt x="304" y="1311"/>
                  </a:lnTo>
                  <a:lnTo>
                    <a:pt x="304" y="1310"/>
                  </a:lnTo>
                  <a:lnTo>
                    <a:pt x="304" y="1309"/>
                  </a:lnTo>
                  <a:lnTo>
                    <a:pt x="304" y="1310"/>
                  </a:lnTo>
                  <a:lnTo>
                    <a:pt x="305" y="1309"/>
                  </a:lnTo>
                  <a:lnTo>
                    <a:pt x="304" y="1309"/>
                  </a:lnTo>
                  <a:lnTo>
                    <a:pt x="304" y="1308"/>
                  </a:lnTo>
                  <a:lnTo>
                    <a:pt x="305" y="1309"/>
                  </a:lnTo>
                  <a:lnTo>
                    <a:pt x="305" y="1308"/>
                  </a:lnTo>
                  <a:lnTo>
                    <a:pt x="305" y="1307"/>
                  </a:lnTo>
                  <a:lnTo>
                    <a:pt x="306" y="1307"/>
                  </a:lnTo>
                  <a:lnTo>
                    <a:pt x="306" y="1308"/>
                  </a:lnTo>
                  <a:lnTo>
                    <a:pt x="306" y="1309"/>
                  </a:lnTo>
                  <a:lnTo>
                    <a:pt x="306" y="1308"/>
                  </a:lnTo>
                  <a:lnTo>
                    <a:pt x="307" y="1308"/>
                  </a:lnTo>
                  <a:lnTo>
                    <a:pt x="307" y="1307"/>
                  </a:lnTo>
                  <a:lnTo>
                    <a:pt x="307" y="1308"/>
                  </a:lnTo>
                  <a:lnTo>
                    <a:pt x="308" y="1308"/>
                  </a:lnTo>
                  <a:lnTo>
                    <a:pt x="308" y="1307"/>
                  </a:lnTo>
                  <a:lnTo>
                    <a:pt x="308" y="1308"/>
                  </a:lnTo>
                  <a:lnTo>
                    <a:pt x="308" y="1307"/>
                  </a:lnTo>
                  <a:lnTo>
                    <a:pt x="309" y="1307"/>
                  </a:lnTo>
                  <a:lnTo>
                    <a:pt x="308" y="1306"/>
                  </a:lnTo>
                  <a:lnTo>
                    <a:pt x="309" y="1306"/>
                  </a:lnTo>
                  <a:lnTo>
                    <a:pt x="308" y="1305"/>
                  </a:lnTo>
                  <a:lnTo>
                    <a:pt x="309" y="1305"/>
                  </a:lnTo>
                  <a:lnTo>
                    <a:pt x="310" y="1305"/>
                  </a:lnTo>
                  <a:lnTo>
                    <a:pt x="311" y="1306"/>
                  </a:lnTo>
                  <a:lnTo>
                    <a:pt x="311" y="1305"/>
                  </a:lnTo>
                  <a:lnTo>
                    <a:pt x="312" y="1304"/>
                  </a:lnTo>
                  <a:lnTo>
                    <a:pt x="311" y="1303"/>
                  </a:lnTo>
                  <a:lnTo>
                    <a:pt x="312" y="1303"/>
                  </a:lnTo>
                  <a:lnTo>
                    <a:pt x="313" y="1303"/>
                  </a:lnTo>
                  <a:lnTo>
                    <a:pt x="312" y="1302"/>
                  </a:lnTo>
                  <a:lnTo>
                    <a:pt x="313" y="1302"/>
                  </a:lnTo>
                  <a:lnTo>
                    <a:pt x="314" y="1302"/>
                  </a:lnTo>
                  <a:lnTo>
                    <a:pt x="314" y="1301"/>
                  </a:lnTo>
                  <a:lnTo>
                    <a:pt x="313" y="1301"/>
                  </a:lnTo>
                  <a:lnTo>
                    <a:pt x="313" y="1300"/>
                  </a:lnTo>
                  <a:lnTo>
                    <a:pt x="314" y="1300"/>
                  </a:lnTo>
                  <a:lnTo>
                    <a:pt x="314" y="1299"/>
                  </a:lnTo>
                  <a:lnTo>
                    <a:pt x="313" y="1299"/>
                  </a:lnTo>
                  <a:lnTo>
                    <a:pt x="313" y="1298"/>
                  </a:lnTo>
                  <a:lnTo>
                    <a:pt x="314" y="1297"/>
                  </a:lnTo>
                  <a:lnTo>
                    <a:pt x="313" y="1296"/>
                  </a:lnTo>
                  <a:lnTo>
                    <a:pt x="314" y="1296"/>
                  </a:lnTo>
                  <a:lnTo>
                    <a:pt x="314" y="1295"/>
                  </a:lnTo>
                  <a:lnTo>
                    <a:pt x="314" y="1294"/>
                  </a:lnTo>
                  <a:lnTo>
                    <a:pt x="313" y="1294"/>
                  </a:lnTo>
                  <a:lnTo>
                    <a:pt x="314" y="1293"/>
                  </a:lnTo>
                  <a:lnTo>
                    <a:pt x="313" y="1292"/>
                  </a:lnTo>
                  <a:lnTo>
                    <a:pt x="313" y="1291"/>
                  </a:lnTo>
                  <a:lnTo>
                    <a:pt x="314" y="1291"/>
                  </a:lnTo>
                  <a:lnTo>
                    <a:pt x="315" y="1291"/>
                  </a:lnTo>
                  <a:lnTo>
                    <a:pt x="315" y="1290"/>
                  </a:lnTo>
                  <a:lnTo>
                    <a:pt x="315" y="1289"/>
                  </a:lnTo>
                  <a:lnTo>
                    <a:pt x="316" y="1290"/>
                  </a:lnTo>
                  <a:lnTo>
                    <a:pt x="317" y="1290"/>
                  </a:lnTo>
                  <a:lnTo>
                    <a:pt x="317" y="1289"/>
                  </a:lnTo>
                  <a:lnTo>
                    <a:pt x="317" y="1290"/>
                  </a:lnTo>
                  <a:lnTo>
                    <a:pt x="317" y="1291"/>
                  </a:lnTo>
                  <a:lnTo>
                    <a:pt x="318" y="1291"/>
                  </a:lnTo>
                  <a:lnTo>
                    <a:pt x="319" y="1290"/>
                  </a:lnTo>
                  <a:lnTo>
                    <a:pt x="319" y="1291"/>
                  </a:lnTo>
                  <a:lnTo>
                    <a:pt x="320" y="1291"/>
                  </a:lnTo>
                  <a:lnTo>
                    <a:pt x="320" y="1290"/>
                  </a:lnTo>
                  <a:lnTo>
                    <a:pt x="321" y="1289"/>
                  </a:lnTo>
                  <a:lnTo>
                    <a:pt x="322" y="1288"/>
                  </a:lnTo>
                  <a:lnTo>
                    <a:pt x="323" y="1287"/>
                  </a:lnTo>
                  <a:lnTo>
                    <a:pt x="322" y="1286"/>
                  </a:lnTo>
                  <a:lnTo>
                    <a:pt x="323" y="1284"/>
                  </a:lnTo>
                  <a:lnTo>
                    <a:pt x="323" y="1282"/>
                  </a:lnTo>
                  <a:lnTo>
                    <a:pt x="323" y="1280"/>
                  </a:lnTo>
                  <a:lnTo>
                    <a:pt x="322" y="1280"/>
                  </a:lnTo>
                  <a:lnTo>
                    <a:pt x="322" y="1279"/>
                  </a:lnTo>
                  <a:lnTo>
                    <a:pt x="322" y="1278"/>
                  </a:lnTo>
                  <a:lnTo>
                    <a:pt x="322" y="1279"/>
                  </a:lnTo>
                  <a:lnTo>
                    <a:pt x="323" y="1279"/>
                  </a:lnTo>
                  <a:lnTo>
                    <a:pt x="324" y="1279"/>
                  </a:lnTo>
                  <a:lnTo>
                    <a:pt x="325" y="1279"/>
                  </a:lnTo>
                  <a:lnTo>
                    <a:pt x="325" y="1278"/>
                  </a:lnTo>
                  <a:lnTo>
                    <a:pt x="325" y="1277"/>
                  </a:lnTo>
                  <a:lnTo>
                    <a:pt x="324" y="1277"/>
                  </a:lnTo>
                  <a:lnTo>
                    <a:pt x="325" y="1276"/>
                  </a:lnTo>
                  <a:lnTo>
                    <a:pt x="326" y="1275"/>
                  </a:lnTo>
                  <a:lnTo>
                    <a:pt x="325" y="1274"/>
                  </a:lnTo>
                  <a:lnTo>
                    <a:pt x="326" y="1274"/>
                  </a:lnTo>
                  <a:lnTo>
                    <a:pt x="326" y="1273"/>
                  </a:lnTo>
                  <a:lnTo>
                    <a:pt x="327" y="1273"/>
                  </a:lnTo>
                  <a:lnTo>
                    <a:pt x="328" y="1274"/>
                  </a:lnTo>
                  <a:lnTo>
                    <a:pt x="329" y="1275"/>
                  </a:lnTo>
                  <a:lnTo>
                    <a:pt x="330" y="1275"/>
                  </a:lnTo>
                  <a:lnTo>
                    <a:pt x="331" y="1275"/>
                  </a:lnTo>
                  <a:lnTo>
                    <a:pt x="332" y="1274"/>
                  </a:lnTo>
                  <a:lnTo>
                    <a:pt x="332" y="1275"/>
                  </a:lnTo>
                  <a:lnTo>
                    <a:pt x="333" y="1275"/>
                  </a:lnTo>
                  <a:lnTo>
                    <a:pt x="334" y="1275"/>
                  </a:lnTo>
                  <a:lnTo>
                    <a:pt x="334" y="1276"/>
                  </a:lnTo>
                  <a:lnTo>
                    <a:pt x="335" y="1277"/>
                  </a:lnTo>
                  <a:lnTo>
                    <a:pt x="336" y="1277"/>
                  </a:lnTo>
                  <a:lnTo>
                    <a:pt x="336" y="1276"/>
                  </a:lnTo>
                  <a:lnTo>
                    <a:pt x="337" y="1274"/>
                  </a:lnTo>
                  <a:lnTo>
                    <a:pt x="337" y="1273"/>
                  </a:lnTo>
                  <a:lnTo>
                    <a:pt x="338" y="1273"/>
                  </a:lnTo>
                  <a:lnTo>
                    <a:pt x="339" y="1272"/>
                  </a:lnTo>
                  <a:lnTo>
                    <a:pt x="340" y="1271"/>
                  </a:lnTo>
                  <a:lnTo>
                    <a:pt x="341" y="1271"/>
                  </a:lnTo>
                  <a:lnTo>
                    <a:pt x="342" y="1271"/>
                  </a:lnTo>
                  <a:lnTo>
                    <a:pt x="343" y="1270"/>
                  </a:lnTo>
                  <a:lnTo>
                    <a:pt x="344" y="1270"/>
                  </a:lnTo>
                  <a:lnTo>
                    <a:pt x="345" y="1269"/>
                  </a:lnTo>
                  <a:lnTo>
                    <a:pt x="348" y="1268"/>
                  </a:lnTo>
                  <a:lnTo>
                    <a:pt x="351" y="1267"/>
                  </a:lnTo>
                  <a:lnTo>
                    <a:pt x="352" y="1267"/>
                  </a:lnTo>
                  <a:lnTo>
                    <a:pt x="352" y="1266"/>
                  </a:lnTo>
                  <a:lnTo>
                    <a:pt x="353" y="1266"/>
                  </a:lnTo>
                  <a:lnTo>
                    <a:pt x="354" y="1267"/>
                  </a:lnTo>
                  <a:lnTo>
                    <a:pt x="356" y="1268"/>
                  </a:lnTo>
                  <a:lnTo>
                    <a:pt x="357" y="1268"/>
                  </a:lnTo>
                  <a:lnTo>
                    <a:pt x="358" y="1268"/>
                  </a:lnTo>
                  <a:lnTo>
                    <a:pt x="359" y="1268"/>
                  </a:lnTo>
                  <a:lnTo>
                    <a:pt x="360" y="1268"/>
                  </a:lnTo>
                  <a:lnTo>
                    <a:pt x="362" y="1267"/>
                  </a:lnTo>
                  <a:lnTo>
                    <a:pt x="363" y="1268"/>
                  </a:lnTo>
                  <a:lnTo>
                    <a:pt x="364" y="1268"/>
                  </a:lnTo>
                  <a:lnTo>
                    <a:pt x="365" y="1268"/>
                  </a:lnTo>
                  <a:lnTo>
                    <a:pt x="366" y="1268"/>
                  </a:lnTo>
                  <a:lnTo>
                    <a:pt x="367" y="1268"/>
                  </a:lnTo>
                  <a:lnTo>
                    <a:pt x="368" y="1268"/>
                  </a:lnTo>
                  <a:lnTo>
                    <a:pt x="368" y="1267"/>
                  </a:lnTo>
                  <a:lnTo>
                    <a:pt x="369" y="1267"/>
                  </a:lnTo>
                  <a:lnTo>
                    <a:pt x="370" y="1264"/>
                  </a:lnTo>
                  <a:lnTo>
                    <a:pt x="371" y="1264"/>
                  </a:lnTo>
                  <a:lnTo>
                    <a:pt x="372" y="1263"/>
                  </a:lnTo>
                  <a:lnTo>
                    <a:pt x="373" y="1262"/>
                  </a:lnTo>
                  <a:lnTo>
                    <a:pt x="374" y="1262"/>
                  </a:lnTo>
                  <a:lnTo>
                    <a:pt x="374" y="1261"/>
                  </a:lnTo>
                  <a:lnTo>
                    <a:pt x="374" y="1260"/>
                  </a:lnTo>
                  <a:lnTo>
                    <a:pt x="375" y="1259"/>
                  </a:lnTo>
                  <a:lnTo>
                    <a:pt x="375" y="1257"/>
                  </a:lnTo>
                  <a:lnTo>
                    <a:pt x="375" y="1256"/>
                  </a:lnTo>
                  <a:lnTo>
                    <a:pt x="375" y="1255"/>
                  </a:lnTo>
                  <a:lnTo>
                    <a:pt x="375" y="1254"/>
                  </a:lnTo>
                  <a:lnTo>
                    <a:pt x="375" y="1253"/>
                  </a:lnTo>
                  <a:lnTo>
                    <a:pt x="376" y="1250"/>
                  </a:lnTo>
                  <a:lnTo>
                    <a:pt x="377" y="1250"/>
                  </a:lnTo>
                  <a:lnTo>
                    <a:pt x="379" y="1249"/>
                  </a:lnTo>
                  <a:lnTo>
                    <a:pt x="379" y="1247"/>
                  </a:lnTo>
                  <a:lnTo>
                    <a:pt x="378" y="1246"/>
                  </a:lnTo>
                  <a:lnTo>
                    <a:pt x="377" y="1245"/>
                  </a:lnTo>
                  <a:lnTo>
                    <a:pt x="376" y="1244"/>
                  </a:lnTo>
                  <a:lnTo>
                    <a:pt x="375" y="1244"/>
                  </a:lnTo>
                  <a:lnTo>
                    <a:pt x="374" y="1243"/>
                  </a:lnTo>
                  <a:lnTo>
                    <a:pt x="374" y="1241"/>
                  </a:lnTo>
                  <a:lnTo>
                    <a:pt x="375" y="1240"/>
                  </a:lnTo>
                  <a:lnTo>
                    <a:pt x="376" y="1240"/>
                  </a:lnTo>
                  <a:lnTo>
                    <a:pt x="376" y="1238"/>
                  </a:lnTo>
                  <a:lnTo>
                    <a:pt x="377" y="1235"/>
                  </a:lnTo>
                  <a:lnTo>
                    <a:pt x="378" y="1234"/>
                  </a:lnTo>
                  <a:lnTo>
                    <a:pt x="379" y="1232"/>
                  </a:lnTo>
                  <a:lnTo>
                    <a:pt x="379" y="1230"/>
                  </a:lnTo>
                  <a:lnTo>
                    <a:pt x="379" y="1229"/>
                  </a:lnTo>
                  <a:lnTo>
                    <a:pt x="380" y="1228"/>
                  </a:lnTo>
                  <a:lnTo>
                    <a:pt x="381" y="1228"/>
                  </a:lnTo>
                  <a:lnTo>
                    <a:pt x="382" y="1227"/>
                  </a:lnTo>
                  <a:lnTo>
                    <a:pt x="383" y="1227"/>
                  </a:lnTo>
                  <a:lnTo>
                    <a:pt x="384" y="1226"/>
                  </a:lnTo>
                  <a:lnTo>
                    <a:pt x="384" y="1225"/>
                  </a:lnTo>
                  <a:lnTo>
                    <a:pt x="384" y="1224"/>
                  </a:lnTo>
                  <a:lnTo>
                    <a:pt x="383" y="1223"/>
                  </a:lnTo>
                  <a:lnTo>
                    <a:pt x="383" y="1222"/>
                  </a:lnTo>
                  <a:lnTo>
                    <a:pt x="382" y="1222"/>
                  </a:lnTo>
                  <a:lnTo>
                    <a:pt x="382" y="1221"/>
                  </a:lnTo>
                  <a:lnTo>
                    <a:pt x="382" y="1220"/>
                  </a:lnTo>
                  <a:lnTo>
                    <a:pt x="382" y="1219"/>
                  </a:lnTo>
                  <a:lnTo>
                    <a:pt x="382" y="1217"/>
                  </a:lnTo>
                  <a:lnTo>
                    <a:pt x="382" y="1215"/>
                  </a:lnTo>
                  <a:lnTo>
                    <a:pt x="382" y="1214"/>
                  </a:lnTo>
                  <a:lnTo>
                    <a:pt x="381" y="1213"/>
                  </a:lnTo>
                  <a:lnTo>
                    <a:pt x="381" y="1212"/>
                  </a:lnTo>
                  <a:lnTo>
                    <a:pt x="381" y="1211"/>
                  </a:lnTo>
                  <a:lnTo>
                    <a:pt x="380" y="1209"/>
                  </a:lnTo>
                  <a:lnTo>
                    <a:pt x="379" y="1208"/>
                  </a:lnTo>
                  <a:lnTo>
                    <a:pt x="378" y="1207"/>
                  </a:lnTo>
                  <a:lnTo>
                    <a:pt x="377" y="1206"/>
                  </a:lnTo>
                  <a:lnTo>
                    <a:pt x="377" y="1205"/>
                  </a:lnTo>
                  <a:lnTo>
                    <a:pt x="376" y="1205"/>
                  </a:lnTo>
                  <a:lnTo>
                    <a:pt x="375" y="1205"/>
                  </a:lnTo>
                  <a:lnTo>
                    <a:pt x="375" y="1204"/>
                  </a:lnTo>
                  <a:lnTo>
                    <a:pt x="373" y="1203"/>
                  </a:lnTo>
                  <a:lnTo>
                    <a:pt x="372" y="1203"/>
                  </a:lnTo>
                  <a:lnTo>
                    <a:pt x="371" y="1202"/>
                  </a:lnTo>
                  <a:lnTo>
                    <a:pt x="370" y="1202"/>
                  </a:lnTo>
                  <a:lnTo>
                    <a:pt x="369" y="1201"/>
                  </a:lnTo>
                  <a:lnTo>
                    <a:pt x="369" y="1200"/>
                  </a:lnTo>
                  <a:lnTo>
                    <a:pt x="369" y="1199"/>
                  </a:lnTo>
                  <a:lnTo>
                    <a:pt x="369" y="1198"/>
                  </a:lnTo>
                  <a:lnTo>
                    <a:pt x="368" y="1198"/>
                  </a:lnTo>
                  <a:lnTo>
                    <a:pt x="368" y="1197"/>
                  </a:lnTo>
                  <a:lnTo>
                    <a:pt x="367" y="1196"/>
                  </a:lnTo>
                  <a:lnTo>
                    <a:pt x="366" y="1196"/>
                  </a:lnTo>
                  <a:lnTo>
                    <a:pt x="365" y="1195"/>
                  </a:lnTo>
                  <a:lnTo>
                    <a:pt x="364" y="1195"/>
                  </a:lnTo>
                  <a:lnTo>
                    <a:pt x="364" y="1194"/>
                  </a:lnTo>
                  <a:lnTo>
                    <a:pt x="363" y="1194"/>
                  </a:lnTo>
                  <a:lnTo>
                    <a:pt x="363" y="1193"/>
                  </a:lnTo>
                  <a:lnTo>
                    <a:pt x="361" y="1192"/>
                  </a:lnTo>
                  <a:lnTo>
                    <a:pt x="360" y="1193"/>
                  </a:lnTo>
                  <a:lnTo>
                    <a:pt x="358" y="1192"/>
                  </a:lnTo>
                  <a:lnTo>
                    <a:pt x="357" y="1192"/>
                  </a:lnTo>
                  <a:lnTo>
                    <a:pt x="356" y="1192"/>
                  </a:lnTo>
                  <a:lnTo>
                    <a:pt x="356" y="1193"/>
                  </a:lnTo>
                  <a:lnTo>
                    <a:pt x="355" y="1193"/>
                  </a:lnTo>
                  <a:lnTo>
                    <a:pt x="355" y="1194"/>
                  </a:lnTo>
                  <a:lnTo>
                    <a:pt x="354" y="1194"/>
                  </a:lnTo>
                  <a:lnTo>
                    <a:pt x="353" y="1194"/>
                  </a:lnTo>
                  <a:lnTo>
                    <a:pt x="352" y="1194"/>
                  </a:lnTo>
                  <a:lnTo>
                    <a:pt x="352" y="1193"/>
                  </a:lnTo>
                  <a:lnTo>
                    <a:pt x="351" y="1192"/>
                  </a:lnTo>
                  <a:lnTo>
                    <a:pt x="350" y="1193"/>
                  </a:lnTo>
                  <a:lnTo>
                    <a:pt x="350" y="1195"/>
                  </a:lnTo>
                  <a:lnTo>
                    <a:pt x="349" y="1195"/>
                  </a:lnTo>
                  <a:lnTo>
                    <a:pt x="348" y="1195"/>
                  </a:lnTo>
                  <a:lnTo>
                    <a:pt x="347" y="1194"/>
                  </a:lnTo>
                  <a:lnTo>
                    <a:pt x="346" y="1194"/>
                  </a:lnTo>
                  <a:lnTo>
                    <a:pt x="346" y="1195"/>
                  </a:lnTo>
                  <a:lnTo>
                    <a:pt x="345" y="1195"/>
                  </a:lnTo>
                  <a:lnTo>
                    <a:pt x="344" y="1194"/>
                  </a:lnTo>
                  <a:lnTo>
                    <a:pt x="343" y="1194"/>
                  </a:lnTo>
                  <a:lnTo>
                    <a:pt x="342" y="1194"/>
                  </a:lnTo>
                  <a:lnTo>
                    <a:pt x="340" y="1194"/>
                  </a:lnTo>
                  <a:lnTo>
                    <a:pt x="340" y="1195"/>
                  </a:lnTo>
                  <a:lnTo>
                    <a:pt x="340" y="1196"/>
                  </a:lnTo>
                  <a:lnTo>
                    <a:pt x="339" y="1196"/>
                  </a:lnTo>
                  <a:lnTo>
                    <a:pt x="338" y="1195"/>
                  </a:lnTo>
                  <a:lnTo>
                    <a:pt x="338" y="1196"/>
                  </a:lnTo>
                  <a:lnTo>
                    <a:pt x="337" y="1196"/>
                  </a:lnTo>
                  <a:lnTo>
                    <a:pt x="337" y="1195"/>
                  </a:lnTo>
                  <a:lnTo>
                    <a:pt x="336" y="1196"/>
                  </a:lnTo>
                  <a:lnTo>
                    <a:pt x="335" y="1196"/>
                  </a:lnTo>
                  <a:lnTo>
                    <a:pt x="335" y="1195"/>
                  </a:lnTo>
                  <a:lnTo>
                    <a:pt x="334" y="1195"/>
                  </a:lnTo>
                  <a:lnTo>
                    <a:pt x="334" y="1196"/>
                  </a:lnTo>
                  <a:lnTo>
                    <a:pt x="333" y="1197"/>
                  </a:lnTo>
                  <a:lnTo>
                    <a:pt x="333" y="1198"/>
                  </a:lnTo>
                  <a:lnTo>
                    <a:pt x="332" y="1198"/>
                  </a:lnTo>
                  <a:lnTo>
                    <a:pt x="332" y="1197"/>
                  </a:lnTo>
                  <a:lnTo>
                    <a:pt x="332" y="1198"/>
                  </a:lnTo>
                  <a:lnTo>
                    <a:pt x="331" y="1199"/>
                  </a:lnTo>
                  <a:lnTo>
                    <a:pt x="330" y="1199"/>
                  </a:lnTo>
                  <a:lnTo>
                    <a:pt x="329" y="1200"/>
                  </a:lnTo>
                  <a:lnTo>
                    <a:pt x="328" y="1199"/>
                  </a:lnTo>
                  <a:lnTo>
                    <a:pt x="328" y="1200"/>
                  </a:lnTo>
                  <a:lnTo>
                    <a:pt x="326" y="1200"/>
                  </a:lnTo>
                  <a:lnTo>
                    <a:pt x="326" y="1199"/>
                  </a:lnTo>
                  <a:lnTo>
                    <a:pt x="325" y="1200"/>
                  </a:lnTo>
                  <a:lnTo>
                    <a:pt x="324" y="1200"/>
                  </a:lnTo>
                  <a:lnTo>
                    <a:pt x="322" y="1200"/>
                  </a:lnTo>
                  <a:lnTo>
                    <a:pt x="322" y="1201"/>
                  </a:lnTo>
                  <a:lnTo>
                    <a:pt x="321" y="1202"/>
                  </a:lnTo>
                  <a:lnTo>
                    <a:pt x="320" y="1201"/>
                  </a:lnTo>
                  <a:lnTo>
                    <a:pt x="319" y="1201"/>
                  </a:lnTo>
                  <a:lnTo>
                    <a:pt x="320" y="1202"/>
                  </a:lnTo>
                  <a:lnTo>
                    <a:pt x="319" y="1202"/>
                  </a:lnTo>
                  <a:lnTo>
                    <a:pt x="318" y="1201"/>
                  </a:lnTo>
                  <a:lnTo>
                    <a:pt x="317" y="1200"/>
                  </a:lnTo>
                  <a:lnTo>
                    <a:pt x="317" y="1201"/>
                  </a:lnTo>
                  <a:lnTo>
                    <a:pt x="316" y="1200"/>
                  </a:lnTo>
                  <a:lnTo>
                    <a:pt x="316" y="1201"/>
                  </a:lnTo>
                  <a:lnTo>
                    <a:pt x="315" y="1202"/>
                  </a:lnTo>
                  <a:lnTo>
                    <a:pt x="314" y="1201"/>
                  </a:lnTo>
                  <a:lnTo>
                    <a:pt x="314" y="1200"/>
                  </a:lnTo>
                  <a:lnTo>
                    <a:pt x="313" y="1200"/>
                  </a:lnTo>
                  <a:lnTo>
                    <a:pt x="312" y="1201"/>
                  </a:lnTo>
                  <a:lnTo>
                    <a:pt x="312" y="1202"/>
                  </a:lnTo>
                  <a:lnTo>
                    <a:pt x="311" y="1203"/>
                  </a:lnTo>
                  <a:lnTo>
                    <a:pt x="310" y="1204"/>
                  </a:lnTo>
                  <a:lnTo>
                    <a:pt x="309" y="1205"/>
                  </a:lnTo>
                  <a:lnTo>
                    <a:pt x="308" y="1205"/>
                  </a:lnTo>
                  <a:lnTo>
                    <a:pt x="308" y="1204"/>
                  </a:lnTo>
                  <a:lnTo>
                    <a:pt x="307" y="1204"/>
                  </a:lnTo>
                  <a:lnTo>
                    <a:pt x="306" y="1204"/>
                  </a:lnTo>
                  <a:lnTo>
                    <a:pt x="305" y="1204"/>
                  </a:lnTo>
                  <a:lnTo>
                    <a:pt x="305" y="1205"/>
                  </a:lnTo>
                  <a:lnTo>
                    <a:pt x="305" y="1206"/>
                  </a:lnTo>
                  <a:lnTo>
                    <a:pt x="305" y="1205"/>
                  </a:lnTo>
                  <a:lnTo>
                    <a:pt x="303" y="1206"/>
                  </a:lnTo>
                  <a:lnTo>
                    <a:pt x="301" y="1206"/>
                  </a:lnTo>
                  <a:lnTo>
                    <a:pt x="301" y="1207"/>
                  </a:lnTo>
                  <a:lnTo>
                    <a:pt x="300" y="1208"/>
                  </a:lnTo>
                  <a:lnTo>
                    <a:pt x="299" y="1208"/>
                  </a:lnTo>
                  <a:lnTo>
                    <a:pt x="299" y="1209"/>
                  </a:lnTo>
                  <a:lnTo>
                    <a:pt x="299" y="1211"/>
                  </a:lnTo>
                  <a:lnTo>
                    <a:pt x="298" y="1211"/>
                  </a:lnTo>
                  <a:lnTo>
                    <a:pt x="298" y="1212"/>
                  </a:lnTo>
                  <a:lnTo>
                    <a:pt x="297" y="1212"/>
                  </a:lnTo>
                  <a:lnTo>
                    <a:pt x="297" y="1213"/>
                  </a:lnTo>
                  <a:lnTo>
                    <a:pt x="297" y="1214"/>
                  </a:lnTo>
                  <a:lnTo>
                    <a:pt x="296" y="1214"/>
                  </a:lnTo>
                  <a:lnTo>
                    <a:pt x="295" y="1214"/>
                  </a:lnTo>
                  <a:lnTo>
                    <a:pt x="294" y="1214"/>
                  </a:lnTo>
                  <a:lnTo>
                    <a:pt x="294" y="1215"/>
                  </a:lnTo>
                  <a:lnTo>
                    <a:pt x="293" y="1215"/>
                  </a:lnTo>
                  <a:lnTo>
                    <a:pt x="292" y="1215"/>
                  </a:lnTo>
                  <a:lnTo>
                    <a:pt x="292" y="1216"/>
                  </a:lnTo>
                  <a:lnTo>
                    <a:pt x="291" y="1217"/>
                  </a:lnTo>
                  <a:lnTo>
                    <a:pt x="292" y="1217"/>
                  </a:lnTo>
                  <a:lnTo>
                    <a:pt x="291" y="1218"/>
                  </a:lnTo>
                  <a:lnTo>
                    <a:pt x="290" y="1218"/>
                  </a:lnTo>
                  <a:lnTo>
                    <a:pt x="290" y="1217"/>
                  </a:lnTo>
                  <a:lnTo>
                    <a:pt x="290" y="1216"/>
                  </a:lnTo>
                  <a:lnTo>
                    <a:pt x="290" y="1217"/>
                  </a:lnTo>
                  <a:lnTo>
                    <a:pt x="289" y="1217"/>
                  </a:lnTo>
                  <a:lnTo>
                    <a:pt x="289" y="1216"/>
                  </a:lnTo>
                  <a:lnTo>
                    <a:pt x="288" y="1216"/>
                  </a:lnTo>
                  <a:lnTo>
                    <a:pt x="287" y="1216"/>
                  </a:lnTo>
                  <a:lnTo>
                    <a:pt x="286" y="1216"/>
                  </a:lnTo>
                  <a:lnTo>
                    <a:pt x="285" y="1215"/>
                  </a:lnTo>
                  <a:lnTo>
                    <a:pt x="284" y="1215"/>
                  </a:lnTo>
                  <a:lnTo>
                    <a:pt x="283" y="1215"/>
                  </a:lnTo>
                  <a:lnTo>
                    <a:pt x="283" y="1214"/>
                  </a:lnTo>
                  <a:lnTo>
                    <a:pt x="283" y="1213"/>
                  </a:lnTo>
                  <a:lnTo>
                    <a:pt x="282" y="1213"/>
                  </a:lnTo>
                  <a:lnTo>
                    <a:pt x="281" y="1213"/>
                  </a:lnTo>
                  <a:lnTo>
                    <a:pt x="282" y="1212"/>
                  </a:lnTo>
                  <a:lnTo>
                    <a:pt x="282" y="1211"/>
                  </a:lnTo>
                  <a:lnTo>
                    <a:pt x="281" y="1211"/>
                  </a:lnTo>
                  <a:lnTo>
                    <a:pt x="281" y="1210"/>
                  </a:lnTo>
                  <a:lnTo>
                    <a:pt x="281" y="1209"/>
                  </a:lnTo>
                  <a:lnTo>
                    <a:pt x="280" y="1208"/>
                  </a:lnTo>
                  <a:lnTo>
                    <a:pt x="280" y="1207"/>
                  </a:lnTo>
                  <a:lnTo>
                    <a:pt x="280" y="1206"/>
                  </a:lnTo>
                  <a:lnTo>
                    <a:pt x="278" y="1205"/>
                  </a:lnTo>
                  <a:lnTo>
                    <a:pt x="278" y="1204"/>
                  </a:lnTo>
                  <a:lnTo>
                    <a:pt x="276" y="1203"/>
                  </a:lnTo>
                  <a:lnTo>
                    <a:pt x="273" y="1203"/>
                  </a:lnTo>
                  <a:lnTo>
                    <a:pt x="274" y="1202"/>
                  </a:lnTo>
                  <a:lnTo>
                    <a:pt x="274" y="1201"/>
                  </a:lnTo>
                  <a:lnTo>
                    <a:pt x="273" y="1200"/>
                  </a:lnTo>
                  <a:lnTo>
                    <a:pt x="273" y="1199"/>
                  </a:lnTo>
                  <a:lnTo>
                    <a:pt x="274" y="1199"/>
                  </a:lnTo>
                  <a:lnTo>
                    <a:pt x="274" y="1198"/>
                  </a:lnTo>
                  <a:lnTo>
                    <a:pt x="273" y="1198"/>
                  </a:lnTo>
                  <a:lnTo>
                    <a:pt x="273" y="1197"/>
                  </a:lnTo>
                  <a:lnTo>
                    <a:pt x="274" y="1197"/>
                  </a:lnTo>
                  <a:lnTo>
                    <a:pt x="273" y="1196"/>
                  </a:lnTo>
                  <a:lnTo>
                    <a:pt x="273" y="1197"/>
                  </a:lnTo>
                  <a:lnTo>
                    <a:pt x="272" y="1197"/>
                  </a:lnTo>
                  <a:lnTo>
                    <a:pt x="271" y="1197"/>
                  </a:lnTo>
                  <a:lnTo>
                    <a:pt x="271" y="1196"/>
                  </a:lnTo>
                  <a:lnTo>
                    <a:pt x="272" y="1195"/>
                  </a:lnTo>
                  <a:lnTo>
                    <a:pt x="273" y="1194"/>
                  </a:lnTo>
                  <a:lnTo>
                    <a:pt x="273" y="1193"/>
                  </a:lnTo>
                  <a:lnTo>
                    <a:pt x="272" y="1194"/>
                  </a:lnTo>
                  <a:lnTo>
                    <a:pt x="271" y="1194"/>
                  </a:lnTo>
                  <a:lnTo>
                    <a:pt x="271" y="1193"/>
                  </a:lnTo>
                  <a:lnTo>
                    <a:pt x="271" y="1192"/>
                  </a:lnTo>
                  <a:lnTo>
                    <a:pt x="270" y="1192"/>
                  </a:lnTo>
                  <a:lnTo>
                    <a:pt x="270" y="1191"/>
                  </a:lnTo>
                  <a:lnTo>
                    <a:pt x="269" y="1191"/>
                  </a:lnTo>
                  <a:lnTo>
                    <a:pt x="268" y="1191"/>
                  </a:lnTo>
                  <a:lnTo>
                    <a:pt x="267" y="1191"/>
                  </a:lnTo>
                  <a:lnTo>
                    <a:pt x="267" y="1190"/>
                  </a:lnTo>
                  <a:lnTo>
                    <a:pt x="266" y="1189"/>
                  </a:lnTo>
                  <a:lnTo>
                    <a:pt x="266" y="1188"/>
                  </a:lnTo>
                  <a:lnTo>
                    <a:pt x="267" y="1187"/>
                  </a:lnTo>
                  <a:lnTo>
                    <a:pt x="267" y="1186"/>
                  </a:lnTo>
                  <a:lnTo>
                    <a:pt x="266" y="1186"/>
                  </a:lnTo>
                  <a:lnTo>
                    <a:pt x="265" y="1186"/>
                  </a:lnTo>
                  <a:lnTo>
                    <a:pt x="265" y="1185"/>
                  </a:lnTo>
                  <a:lnTo>
                    <a:pt x="264" y="1185"/>
                  </a:lnTo>
                  <a:lnTo>
                    <a:pt x="264" y="1184"/>
                  </a:lnTo>
                  <a:lnTo>
                    <a:pt x="263" y="1183"/>
                  </a:lnTo>
                  <a:lnTo>
                    <a:pt x="262" y="1182"/>
                  </a:lnTo>
                  <a:lnTo>
                    <a:pt x="261" y="1181"/>
                  </a:lnTo>
                  <a:lnTo>
                    <a:pt x="261" y="1180"/>
                  </a:lnTo>
                  <a:lnTo>
                    <a:pt x="261" y="1179"/>
                  </a:lnTo>
                  <a:lnTo>
                    <a:pt x="262" y="1179"/>
                  </a:lnTo>
                  <a:lnTo>
                    <a:pt x="261" y="1178"/>
                  </a:lnTo>
                  <a:lnTo>
                    <a:pt x="260" y="1179"/>
                  </a:lnTo>
                  <a:lnTo>
                    <a:pt x="259" y="1178"/>
                  </a:lnTo>
                  <a:lnTo>
                    <a:pt x="260" y="1177"/>
                  </a:lnTo>
                  <a:lnTo>
                    <a:pt x="260" y="1176"/>
                  </a:lnTo>
                  <a:lnTo>
                    <a:pt x="259" y="1176"/>
                  </a:lnTo>
                  <a:lnTo>
                    <a:pt x="259" y="1177"/>
                  </a:lnTo>
                  <a:lnTo>
                    <a:pt x="258" y="1177"/>
                  </a:lnTo>
                  <a:lnTo>
                    <a:pt x="257" y="1176"/>
                  </a:lnTo>
                  <a:lnTo>
                    <a:pt x="258" y="1176"/>
                  </a:lnTo>
                  <a:lnTo>
                    <a:pt x="257" y="1176"/>
                  </a:lnTo>
                  <a:lnTo>
                    <a:pt x="257" y="1175"/>
                  </a:lnTo>
                  <a:lnTo>
                    <a:pt x="256" y="1175"/>
                  </a:lnTo>
                  <a:lnTo>
                    <a:pt x="255" y="1174"/>
                  </a:lnTo>
                  <a:lnTo>
                    <a:pt x="255" y="1175"/>
                  </a:lnTo>
                  <a:lnTo>
                    <a:pt x="254" y="1174"/>
                  </a:lnTo>
                  <a:lnTo>
                    <a:pt x="254" y="1173"/>
                  </a:lnTo>
                  <a:lnTo>
                    <a:pt x="253" y="1173"/>
                  </a:lnTo>
                  <a:lnTo>
                    <a:pt x="251" y="1172"/>
                  </a:lnTo>
                  <a:lnTo>
                    <a:pt x="252" y="1172"/>
                  </a:lnTo>
                  <a:lnTo>
                    <a:pt x="253" y="1171"/>
                  </a:lnTo>
                  <a:lnTo>
                    <a:pt x="252" y="1171"/>
                  </a:lnTo>
                  <a:lnTo>
                    <a:pt x="252" y="1172"/>
                  </a:lnTo>
                  <a:lnTo>
                    <a:pt x="251" y="1171"/>
                  </a:lnTo>
                  <a:lnTo>
                    <a:pt x="251" y="1170"/>
                  </a:lnTo>
                  <a:lnTo>
                    <a:pt x="250" y="1171"/>
                  </a:lnTo>
                  <a:lnTo>
                    <a:pt x="249" y="1170"/>
                  </a:lnTo>
                  <a:lnTo>
                    <a:pt x="250" y="1170"/>
                  </a:lnTo>
                  <a:lnTo>
                    <a:pt x="250" y="1169"/>
                  </a:lnTo>
                  <a:lnTo>
                    <a:pt x="251" y="1169"/>
                  </a:lnTo>
                  <a:lnTo>
                    <a:pt x="250" y="1169"/>
                  </a:lnTo>
                  <a:lnTo>
                    <a:pt x="249" y="1168"/>
                  </a:lnTo>
                  <a:lnTo>
                    <a:pt x="250" y="1168"/>
                  </a:lnTo>
                  <a:lnTo>
                    <a:pt x="250" y="1167"/>
                  </a:lnTo>
                  <a:lnTo>
                    <a:pt x="250" y="1166"/>
                  </a:lnTo>
                  <a:lnTo>
                    <a:pt x="250" y="1165"/>
                  </a:lnTo>
                  <a:lnTo>
                    <a:pt x="249" y="1163"/>
                  </a:lnTo>
                  <a:lnTo>
                    <a:pt x="249" y="1162"/>
                  </a:lnTo>
                  <a:lnTo>
                    <a:pt x="248" y="1162"/>
                  </a:lnTo>
                  <a:lnTo>
                    <a:pt x="248" y="1161"/>
                  </a:lnTo>
                  <a:lnTo>
                    <a:pt x="249" y="1162"/>
                  </a:lnTo>
                  <a:lnTo>
                    <a:pt x="249" y="1161"/>
                  </a:lnTo>
                  <a:lnTo>
                    <a:pt x="250" y="1161"/>
                  </a:lnTo>
                  <a:lnTo>
                    <a:pt x="249" y="1161"/>
                  </a:lnTo>
                  <a:lnTo>
                    <a:pt x="248" y="1161"/>
                  </a:lnTo>
                  <a:lnTo>
                    <a:pt x="248" y="1160"/>
                  </a:lnTo>
                  <a:lnTo>
                    <a:pt x="247" y="1160"/>
                  </a:lnTo>
                  <a:lnTo>
                    <a:pt x="247" y="1161"/>
                  </a:lnTo>
                  <a:lnTo>
                    <a:pt x="246" y="1161"/>
                  </a:lnTo>
                  <a:lnTo>
                    <a:pt x="246" y="1160"/>
                  </a:lnTo>
                  <a:lnTo>
                    <a:pt x="247" y="1159"/>
                  </a:lnTo>
                  <a:lnTo>
                    <a:pt x="248" y="1158"/>
                  </a:lnTo>
                  <a:lnTo>
                    <a:pt x="247" y="1157"/>
                  </a:lnTo>
                  <a:lnTo>
                    <a:pt x="246" y="1157"/>
                  </a:lnTo>
                  <a:lnTo>
                    <a:pt x="246" y="1158"/>
                  </a:lnTo>
                  <a:lnTo>
                    <a:pt x="245" y="1158"/>
                  </a:lnTo>
                  <a:lnTo>
                    <a:pt x="246" y="1156"/>
                  </a:lnTo>
                  <a:lnTo>
                    <a:pt x="245" y="1155"/>
                  </a:lnTo>
                  <a:lnTo>
                    <a:pt x="245" y="1156"/>
                  </a:lnTo>
                  <a:lnTo>
                    <a:pt x="244" y="1156"/>
                  </a:lnTo>
                  <a:lnTo>
                    <a:pt x="243" y="1155"/>
                  </a:lnTo>
                  <a:lnTo>
                    <a:pt x="242" y="1155"/>
                  </a:lnTo>
                  <a:lnTo>
                    <a:pt x="241" y="1155"/>
                  </a:lnTo>
                  <a:lnTo>
                    <a:pt x="241" y="1156"/>
                  </a:lnTo>
                  <a:lnTo>
                    <a:pt x="240" y="1156"/>
                  </a:lnTo>
                  <a:lnTo>
                    <a:pt x="240" y="1155"/>
                  </a:lnTo>
                  <a:lnTo>
                    <a:pt x="238" y="1155"/>
                  </a:lnTo>
                  <a:lnTo>
                    <a:pt x="238" y="1154"/>
                  </a:lnTo>
                  <a:lnTo>
                    <a:pt x="238" y="1153"/>
                  </a:lnTo>
                  <a:lnTo>
                    <a:pt x="239" y="1153"/>
                  </a:lnTo>
                  <a:lnTo>
                    <a:pt x="240" y="1152"/>
                  </a:lnTo>
                  <a:lnTo>
                    <a:pt x="239" y="1151"/>
                  </a:lnTo>
                  <a:lnTo>
                    <a:pt x="238" y="1150"/>
                  </a:lnTo>
                  <a:lnTo>
                    <a:pt x="239" y="1149"/>
                  </a:lnTo>
                  <a:lnTo>
                    <a:pt x="239" y="1150"/>
                  </a:lnTo>
                  <a:lnTo>
                    <a:pt x="240" y="1150"/>
                  </a:lnTo>
                  <a:lnTo>
                    <a:pt x="241" y="1149"/>
                  </a:lnTo>
                  <a:lnTo>
                    <a:pt x="240" y="1148"/>
                  </a:lnTo>
                  <a:lnTo>
                    <a:pt x="238" y="1148"/>
                  </a:lnTo>
                  <a:lnTo>
                    <a:pt x="235" y="1147"/>
                  </a:lnTo>
                  <a:lnTo>
                    <a:pt x="235" y="1146"/>
                  </a:lnTo>
                  <a:lnTo>
                    <a:pt x="236" y="1145"/>
                  </a:lnTo>
                  <a:lnTo>
                    <a:pt x="235" y="1145"/>
                  </a:lnTo>
                  <a:lnTo>
                    <a:pt x="235" y="1144"/>
                  </a:lnTo>
                  <a:lnTo>
                    <a:pt x="235" y="1143"/>
                  </a:lnTo>
                  <a:lnTo>
                    <a:pt x="236" y="1143"/>
                  </a:lnTo>
                  <a:lnTo>
                    <a:pt x="237" y="1143"/>
                  </a:lnTo>
                  <a:lnTo>
                    <a:pt x="238" y="1143"/>
                  </a:lnTo>
                  <a:lnTo>
                    <a:pt x="239" y="1143"/>
                  </a:lnTo>
                  <a:lnTo>
                    <a:pt x="237" y="1142"/>
                  </a:lnTo>
                  <a:lnTo>
                    <a:pt x="236" y="1140"/>
                  </a:lnTo>
                  <a:lnTo>
                    <a:pt x="235" y="1138"/>
                  </a:lnTo>
                  <a:lnTo>
                    <a:pt x="234" y="1138"/>
                  </a:lnTo>
                  <a:lnTo>
                    <a:pt x="233" y="1137"/>
                  </a:lnTo>
                  <a:lnTo>
                    <a:pt x="233" y="1136"/>
                  </a:lnTo>
                  <a:lnTo>
                    <a:pt x="233" y="1135"/>
                  </a:lnTo>
                  <a:lnTo>
                    <a:pt x="232" y="1135"/>
                  </a:lnTo>
                  <a:lnTo>
                    <a:pt x="231" y="1134"/>
                  </a:lnTo>
                  <a:lnTo>
                    <a:pt x="230" y="1135"/>
                  </a:lnTo>
                  <a:lnTo>
                    <a:pt x="229" y="1135"/>
                  </a:lnTo>
                  <a:lnTo>
                    <a:pt x="229" y="1136"/>
                  </a:lnTo>
                  <a:lnTo>
                    <a:pt x="229" y="1137"/>
                  </a:lnTo>
                  <a:lnTo>
                    <a:pt x="230" y="1138"/>
                  </a:lnTo>
                  <a:lnTo>
                    <a:pt x="231" y="1138"/>
                  </a:lnTo>
                  <a:lnTo>
                    <a:pt x="232" y="1139"/>
                  </a:lnTo>
                  <a:lnTo>
                    <a:pt x="232" y="1140"/>
                  </a:lnTo>
                  <a:lnTo>
                    <a:pt x="231" y="1140"/>
                  </a:lnTo>
                  <a:lnTo>
                    <a:pt x="230" y="1141"/>
                  </a:lnTo>
                  <a:lnTo>
                    <a:pt x="227" y="1141"/>
                  </a:lnTo>
                  <a:lnTo>
                    <a:pt x="226" y="1140"/>
                  </a:lnTo>
                  <a:lnTo>
                    <a:pt x="226" y="1138"/>
                  </a:lnTo>
                  <a:lnTo>
                    <a:pt x="226" y="1136"/>
                  </a:lnTo>
                  <a:lnTo>
                    <a:pt x="227" y="1135"/>
                  </a:lnTo>
                  <a:lnTo>
                    <a:pt x="227" y="1134"/>
                  </a:lnTo>
                  <a:lnTo>
                    <a:pt x="227" y="1131"/>
                  </a:lnTo>
                  <a:lnTo>
                    <a:pt x="223" y="1129"/>
                  </a:lnTo>
                  <a:lnTo>
                    <a:pt x="224" y="1128"/>
                  </a:lnTo>
                  <a:lnTo>
                    <a:pt x="224" y="1127"/>
                  </a:lnTo>
                  <a:lnTo>
                    <a:pt x="225" y="1127"/>
                  </a:lnTo>
                  <a:lnTo>
                    <a:pt x="225" y="1126"/>
                  </a:lnTo>
                  <a:lnTo>
                    <a:pt x="223" y="1125"/>
                  </a:lnTo>
                  <a:lnTo>
                    <a:pt x="221" y="1125"/>
                  </a:lnTo>
                  <a:lnTo>
                    <a:pt x="220" y="1124"/>
                  </a:lnTo>
                  <a:lnTo>
                    <a:pt x="219" y="1124"/>
                  </a:lnTo>
                  <a:lnTo>
                    <a:pt x="218" y="1123"/>
                  </a:lnTo>
                  <a:lnTo>
                    <a:pt x="219" y="1122"/>
                  </a:lnTo>
                  <a:lnTo>
                    <a:pt x="220" y="1121"/>
                  </a:lnTo>
                  <a:lnTo>
                    <a:pt x="220" y="1120"/>
                  </a:lnTo>
                  <a:lnTo>
                    <a:pt x="220" y="1119"/>
                  </a:lnTo>
                  <a:lnTo>
                    <a:pt x="220" y="1118"/>
                  </a:lnTo>
                  <a:lnTo>
                    <a:pt x="218" y="1117"/>
                  </a:lnTo>
                  <a:lnTo>
                    <a:pt x="217" y="1117"/>
                  </a:lnTo>
                  <a:lnTo>
                    <a:pt x="216" y="1117"/>
                  </a:lnTo>
                  <a:lnTo>
                    <a:pt x="214" y="1116"/>
                  </a:lnTo>
                  <a:lnTo>
                    <a:pt x="214" y="1117"/>
                  </a:lnTo>
                  <a:lnTo>
                    <a:pt x="213" y="1118"/>
                  </a:lnTo>
                  <a:lnTo>
                    <a:pt x="212" y="1119"/>
                  </a:lnTo>
                  <a:lnTo>
                    <a:pt x="211" y="1119"/>
                  </a:lnTo>
                  <a:lnTo>
                    <a:pt x="211" y="1117"/>
                  </a:lnTo>
                  <a:lnTo>
                    <a:pt x="211" y="1115"/>
                  </a:lnTo>
                  <a:lnTo>
                    <a:pt x="211" y="1111"/>
                  </a:lnTo>
                  <a:lnTo>
                    <a:pt x="210" y="1111"/>
                  </a:lnTo>
                  <a:lnTo>
                    <a:pt x="208" y="1109"/>
                  </a:lnTo>
                  <a:lnTo>
                    <a:pt x="208" y="1107"/>
                  </a:lnTo>
                  <a:lnTo>
                    <a:pt x="208" y="1105"/>
                  </a:lnTo>
                  <a:lnTo>
                    <a:pt x="208" y="1103"/>
                  </a:lnTo>
                  <a:lnTo>
                    <a:pt x="207" y="1101"/>
                  </a:lnTo>
                  <a:lnTo>
                    <a:pt x="205" y="1101"/>
                  </a:lnTo>
                  <a:lnTo>
                    <a:pt x="204" y="1100"/>
                  </a:lnTo>
                  <a:lnTo>
                    <a:pt x="203" y="1100"/>
                  </a:lnTo>
                  <a:lnTo>
                    <a:pt x="201" y="1101"/>
                  </a:lnTo>
                  <a:lnTo>
                    <a:pt x="199" y="1101"/>
                  </a:lnTo>
                  <a:lnTo>
                    <a:pt x="198" y="1102"/>
                  </a:lnTo>
                  <a:lnTo>
                    <a:pt x="197" y="1103"/>
                  </a:lnTo>
                  <a:lnTo>
                    <a:pt x="196" y="1103"/>
                  </a:lnTo>
                  <a:lnTo>
                    <a:pt x="194" y="1102"/>
                  </a:lnTo>
                  <a:lnTo>
                    <a:pt x="193" y="1102"/>
                  </a:lnTo>
                  <a:lnTo>
                    <a:pt x="192" y="1101"/>
                  </a:lnTo>
                  <a:lnTo>
                    <a:pt x="192" y="1100"/>
                  </a:lnTo>
                  <a:lnTo>
                    <a:pt x="193" y="1098"/>
                  </a:lnTo>
                  <a:lnTo>
                    <a:pt x="194" y="1097"/>
                  </a:lnTo>
                  <a:lnTo>
                    <a:pt x="196" y="1096"/>
                  </a:lnTo>
                  <a:lnTo>
                    <a:pt x="197" y="1095"/>
                  </a:lnTo>
                  <a:lnTo>
                    <a:pt x="198" y="1095"/>
                  </a:lnTo>
                  <a:lnTo>
                    <a:pt x="201" y="1094"/>
                  </a:lnTo>
                  <a:lnTo>
                    <a:pt x="202" y="1094"/>
                  </a:lnTo>
                  <a:lnTo>
                    <a:pt x="204" y="1093"/>
                  </a:lnTo>
                  <a:lnTo>
                    <a:pt x="208" y="1091"/>
                  </a:lnTo>
                  <a:lnTo>
                    <a:pt x="210" y="1090"/>
                  </a:lnTo>
                  <a:lnTo>
                    <a:pt x="211" y="1089"/>
                  </a:lnTo>
                  <a:lnTo>
                    <a:pt x="211" y="1088"/>
                  </a:lnTo>
                  <a:lnTo>
                    <a:pt x="212" y="1086"/>
                  </a:lnTo>
                  <a:lnTo>
                    <a:pt x="212" y="1084"/>
                  </a:lnTo>
                  <a:lnTo>
                    <a:pt x="212" y="1081"/>
                  </a:lnTo>
                  <a:lnTo>
                    <a:pt x="211" y="1080"/>
                  </a:lnTo>
                  <a:lnTo>
                    <a:pt x="209" y="1076"/>
                  </a:lnTo>
                  <a:lnTo>
                    <a:pt x="207" y="1075"/>
                  </a:lnTo>
                  <a:lnTo>
                    <a:pt x="205" y="1073"/>
                  </a:lnTo>
                  <a:lnTo>
                    <a:pt x="204" y="1073"/>
                  </a:lnTo>
                  <a:lnTo>
                    <a:pt x="203" y="1072"/>
                  </a:lnTo>
                  <a:lnTo>
                    <a:pt x="202" y="1071"/>
                  </a:lnTo>
                  <a:lnTo>
                    <a:pt x="199" y="1071"/>
                  </a:lnTo>
                  <a:lnTo>
                    <a:pt x="198" y="1071"/>
                  </a:lnTo>
                  <a:lnTo>
                    <a:pt x="196" y="1070"/>
                  </a:lnTo>
                  <a:lnTo>
                    <a:pt x="194" y="1070"/>
                  </a:lnTo>
                  <a:lnTo>
                    <a:pt x="193" y="1070"/>
                  </a:lnTo>
                  <a:lnTo>
                    <a:pt x="191" y="1070"/>
                  </a:lnTo>
                  <a:lnTo>
                    <a:pt x="190" y="1071"/>
                  </a:lnTo>
                  <a:lnTo>
                    <a:pt x="189" y="1073"/>
                  </a:lnTo>
                  <a:lnTo>
                    <a:pt x="188" y="1074"/>
                  </a:lnTo>
                  <a:lnTo>
                    <a:pt x="187" y="1075"/>
                  </a:lnTo>
                  <a:lnTo>
                    <a:pt x="186" y="1076"/>
                  </a:lnTo>
                  <a:lnTo>
                    <a:pt x="185" y="1077"/>
                  </a:lnTo>
                  <a:lnTo>
                    <a:pt x="184" y="1077"/>
                  </a:lnTo>
                  <a:lnTo>
                    <a:pt x="183" y="1077"/>
                  </a:lnTo>
                  <a:lnTo>
                    <a:pt x="182" y="1076"/>
                  </a:lnTo>
                  <a:lnTo>
                    <a:pt x="182" y="1075"/>
                  </a:lnTo>
                  <a:lnTo>
                    <a:pt x="181" y="1074"/>
                  </a:lnTo>
                  <a:lnTo>
                    <a:pt x="180" y="1071"/>
                  </a:lnTo>
                  <a:lnTo>
                    <a:pt x="179" y="1070"/>
                  </a:lnTo>
                  <a:lnTo>
                    <a:pt x="178" y="1068"/>
                  </a:lnTo>
                  <a:lnTo>
                    <a:pt x="178" y="1067"/>
                  </a:lnTo>
                  <a:lnTo>
                    <a:pt x="176" y="1064"/>
                  </a:lnTo>
                  <a:lnTo>
                    <a:pt x="173" y="1063"/>
                  </a:lnTo>
                  <a:lnTo>
                    <a:pt x="170" y="1061"/>
                  </a:lnTo>
                  <a:lnTo>
                    <a:pt x="169" y="1061"/>
                  </a:lnTo>
                  <a:lnTo>
                    <a:pt x="168" y="1061"/>
                  </a:lnTo>
                  <a:lnTo>
                    <a:pt x="168" y="1060"/>
                  </a:lnTo>
                  <a:lnTo>
                    <a:pt x="167" y="1059"/>
                  </a:lnTo>
                  <a:lnTo>
                    <a:pt x="166" y="1056"/>
                  </a:lnTo>
                  <a:lnTo>
                    <a:pt x="166" y="1054"/>
                  </a:lnTo>
                  <a:lnTo>
                    <a:pt x="166" y="1052"/>
                  </a:lnTo>
                  <a:lnTo>
                    <a:pt x="166" y="1051"/>
                  </a:lnTo>
                  <a:lnTo>
                    <a:pt x="167" y="1051"/>
                  </a:lnTo>
                  <a:lnTo>
                    <a:pt x="168" y="1050"/>
                  </a:lnTo>
                  <a:lnTo>
                    <a:pt x="170" y="1048"/>
                  </a:lnTo>
                  <a:lnTo>
                    <a:pt x="173" y="1047"/>
                  </a:lnTo>
                  <a:lnTo>
                    <a:pt x="174" y="1046"/>
                  </a:lnTo>
                  <a:lnTo>
                    <a:pt x="176" y="1047"/>
                  </a:lnTo>
                  <a:lnTo>
                    <a:pt x="179" y="1049"/>
                  </a:lnTo>
                  <a:lnTo>
                    <a:pt x="182" y="1050"/>
                  </a:lnTo>
                  <a:lnTo>
                    <a:pt x="183" y="1049"/>
                  </a:lnTo>
                  <a:lnTo>
                    <a:pt x="185" y="1048"/>
                  </a:lnTo>
                  <a:lnTo>
                    <a:pt x="186" y="1047"/>
                  </a:lnTo>
                  <a:lnTo>
                    <a:pt x="187" y="1046"/>
                  </a:lnTo>
                  <a:lnTo>
                    <a:pt x="188" y="1045"/>
                  </a:lnTo>
                  <a:lnTo>
                    <a:pt x="188" y="1044"/>
                  </a:lnTo>
                  <a:lnTo>
                    <a:pt x="188" y="1042"/>
                  </a:lnTo>
                  <a:lnTo>
                    <a:pt x="189" y="1039"/>
                  </a:lnTo>
                  <a:lnTo>
                    <a:pt x="192" y="1037"/>
                  </a:lnTo>
                  <a:lnTo>
                    <a:pt x="194" y="1034"/>
                  </a:lnTo>
                  <a:lnTo>
                    <a:pt x="194" y="1033"/>
                  </a:lnTo>
                  <a:lnTo>
                    <a:pt x="194" y="1031"/>
                  </a:lnTo>
                  <a:lnTo>
                    <a:pt x="195" y="1030"/>
                  </a:lnTo>
                  <a:lnTo>
                    <a:pt x="196" y="1029"/>
                  </a:lnTo>
                  <a:lnTo>
                    <a:pt x="197" y="1027"/>
                  </a:lnTo>
                  <a:lnTo>
                    <a:pt x="198" y="1026"/>
                  </a:lnTo>
                  <a:lnTo>
                    <a:pt x="199" y="1026"/>
                  </a:lnTo>
                  <a:lnTo>
                    <a:pt x="199" y="1025"/>
                  </a:lnTo>
                  <a:lnTo>
                    <a:pt x="200" y="1025"/>
                  </a:lnTo>
                  <a:lnTo>
                    <a:pt x="202" y="1024"/>
                  </a:lnTo>
                  <a:lnTo>
                    <a:pt x="205" y="1022"/>
                  </a:lnTo>
                  <a:lnTo>
                    <a:pt x="206" y="1021"/>
                  </a:lnTo>
                  <a:lnTo>
                    <a:pt x="206" y="1019"/>
                  </a:lnTo>
                  <a:lnTo>
                    <a:pt x="206" y="1018"/>
                  </a:lnTo>
                  <a:lnTo>
                    <a:pt x="206" y="1016"/>
                  </a:lnTo>
                  <a:lnTo>
                    <a:pt x="206" y="1015"/>
                  </a:lnTo>
                  <a:lnTo>
                    <a:pt x="207" y="1013"/>
                  </a:lnTo>
                  <a:lnTo>
                    <a:pt x="207" y="1012"/>
                  </a:lnTo>
                  <a:lnTo>
                    <a:pt x="209" y="1011"/>
                  </a:lnTo>
                  <a:lnTo>
                    <a:pt x="210" y="1008"/>
                  </a:lnTo>
                  <a:lnTo>
                    <a:pt x="211" y="1007"/>
                  </a:lnTo>
                  <a:lnTo>
                    <a:pt x="211" y="1004"/>
                  </a:lnTo>
                  <a:lnTo>
                    <a:pt x="211" y="1002"/>
                  </a:lnTo>
                  <a:lnTo>
                    <a:pt x="209" y="998"/>
                  </a:lnTo>
                  <a:lnTo>
                    <a:pt x="208" y="997"/>
                  </a:lnTo>
                  <a:lnTo>
                    <a:pt x="207" y="996"/>
                  </a:lnTo>
                  <a:lnTo>
                    <a:pt x="207" y="995"/>
                  </a:lnTo>
                  <a:lnTo>
                    <a:pt x="207" y="994"/>
                  </a:lnTo>
                  <a:lnTo>
                    <a:pt x="208" y="991"/>
                  </a:lnTo>
                  <a:lnTo>
                    <a:pt x="209" y="990"/>
                  </a:lnTo>
                  <a:lnTo>
                    <a:pt x="209" y="988"/>
                  </a:lnTo>
                  <a:lnTo>
                    <a:pt x="213" y="983"/>
                  </a:lnTo>
                  <a:lnTo>
                    <a:pt x="213" y="982"/>
                  </a:lnTo>
                  <a:lnTo>
                    <a:pt x="214" y="981"/>
                  </a:lnTo>
                  <a:lnTo>
                    <a:pt x="213" y="979"/>
                  </a:lnTo>
                  <a:lnTo>
                    <a:pt x="213" y="977"/>
                  </a:lnTo>
                  <a:lnTo>
                    <a:pt x="213" y="972"/>
                  </a:lnTo>
                  <a:lnTo>
                    <a:pt x="214" y="972"/>
                  </a:lnTo>
                  <a:lnTo>
                    <a:pt x="214" y="970"/>
                  </a:lnTo>
                  <a:lnTo>
                    <a:pt x="214" y="968"/>
                  </a:lnTo>
                  <a:lnTo>
                    <a:pt x="213" y="967"/>
                  </a:lnTo>
                  <a:lnTo>
                    <a:pt x="214" y="966"/>
                  </a:lnTo>
                  <a:lnTo>
                    <a:pt x="216" y="963"/>
                  </a:lnTo>
                  <a:lnTo>
                    <a:pt x="218" y="960"/>
                  </a:lnTo>
                  <a:lnTo>
                    <a:pt x="219" y="959"/>
                  </a:lnTo>
                  <a:lnTo>
                    <a:pt x="220" y="957"/>
                  </a:lnTo>
                  <a:lnTo>
                    <a:pt x="220" y="955"/>
                  </a:lnTo>
                  <a:lnTo>
                    <a:pt x="220" y="952"/>
                  </a:lnTo>
                  <a:lnTo>
                    <a:pt x="220" y="951"/>
                  </a:lnTo>
                  <a:lnTo>
                    <a:pt x="221" y="949"/>
                  </a:lnTo>
                  <a:lnTo>
                    <a:pt x="221" y="947"/>
                  </a:lnTo>
                  <a:lnTo>
                    <a:pt x="222" y="946"/>
                  </a:lnTo>
                  <a:lnTo>
                    <a:pt x="224" y="945"/>
                  </a:lnTo>
                  <a:lnTo>
                    <a:pt x="224" y="944"/>
                  </a:lnTo>
                  <a:lnTo>
                    <a:pt x="224" y="941"/>
                  </a:lnTo>
                  <a:lnTo>
                    <a:pt x="226" y="939"/>
                  </a:lnTo>
                  <a:lnTo>
                    <a:pt x="226" y="938"/>
                  </a:lnTo>
                  <a:lnTo>
                    <a:pt x="227" y="938"/>
                  </a:lnTo>
                  <a:lnTo>
                    <a:pt x="227" y="937"/>
                  </a:lnTo>
                  <a:lnTo>
                    <a:pt x="228" y="936"/>
                  </a:lnTo>
                  <a:lnTo>
                    <a:pt x="229" y="935"/>
                  </a:lnTo>
                  <a:lnTo>
                    <a:pt x="228" y="932"/>
                  </a:lnTo>
                  <a:lnTo>
                    <a:pt x="226" y="927"/>
                  </a:lnTo>
                  <a:lnTo>
                    <a:pt x="226" y="926"/>
                  </a:lnTo>
                  <a:lnTo>
                    <a:pt x="227" y="925"/>
                  </a:lnTo>
                  <a:lnTo>
                    <a:pt x="229" y="921"/>
                  </a:lnTo>
                  <a:lnTo>
                    <a:pt x="230" y="917"/>
                  </a:lnTo>
                  <a:lnTo>
                    <a:pt x="231" y="915"/>
                  </a:lnTo>
                  <a:lnTo>
                    <a:pt x="231" y="914"/>
                  </a:lnTo>
                  <a:lnTo>
                    <a:pt x="231" y="911"/>
                  </a:lnTo>
                  <a:lnTo>
                    <a:pt x="231" y="909"/>
                  </a:lnTo>
                  <a:lnTo>
                    <a:pt x="231" y="908"/>
                  </a:lnTo>
                  <a:lnTo>
                    <a:pt x="234" y="904"/>
                  </a:lnTo>
                  <a:lnTo>
                    <a:pt x="237" y="899"/>
                  </a:lnTo>
                  <a:lnTo>
                    <a:pt x="237" y="898"/>
                  </a:lnTo>
                  <a:lnTo>
                    <a:pt x="237" y="897"/>
                  </a:lnTo>
                  <a:lnTo>
                    <a:pt x="237" y="895"/>
                  </a:lnTo>
                  <a:lnTo>
                    <a:pt x="236" y="891"/>
                  </a:lnTo>
                  <a:lnTo>
                    <a:pt x="234" y="889"/>
                  </a:lnTo>
                  <a:lnTo>
                    <a:pt x="233" y="887"/>
                  </a:lnTo>
                  <a:lnTo>
                    <a:pt x="231" y="882"/>
                  </a:lnTo>
                  <a:lnTo>
                    <a:pt x="230" y="878"/>
                  </a:lnTo>
                  <a:lnTo>
                    <a:pt x="229" y="873"/>
                  </a:lnTo>
                  <a:lnTo>
                    <a:pt x="228" y="869"/>
                  </a:lnTo>
                  <a:lnTo>
                    <a:pt x="228" y="866"/>
                  </a:lnTo>
                  <a:lnTo>
                    <a:pt x="229" y="862"/>
                  </a:lnTo>
                  <a:lnTo>
                    <a:pt x="230" y="859"/>
                  </a:lnTo>
                  <a:lnTo>
                    <a:pt x="230" y="857"/>
                  </a:lnTo>
                  <a:lnTo>
                    <a:pt x="229" y="855"/>
                  </a:lnTo>
                  <a:lnTo>
                    <a:pt x="228" y="852"/>
                  </a:lnTo>
                  <a:lnTo>
                    <a:pt x="227" y="850"/>
                  </a:lnTo>
                  <a:lnTo>
                    <a:pt x="227" y="849"/>
                  </a:lnTo>
                  <a:lnTo>
                    <a:pt x="227" y="847"/>
                  </a:lnTo>
                  <a:lnTo>
                    <a:pt x="228" y="847"/>
                  </a:lnTo>
                  <a:lnTo>
                    <a:pt x="228" y="845"/>
                  </a:lnTo>
                  <a:lnTo>
                    <a:pt x="229" y="842"/>
                  </a:lnTo>
                  <a:lnTo>
                    <a:pt x="230" y="838"/>
                  </a:lnTo>
                  <a:lnTo>
                    <a:pt x="230" y="836"/>
                  </a:lnTo>
                  <a:lnTo>
                    <a:pt x="230" y="832"/>
                  </a:lnTo>
                  <a:lnTo>
                    <a:pt x="230" y="829"/>
                  </a:lnTo>
                  <a:lnTo>
                    <a:pt x="230" y="827"/>
                  </a:lnTo>
                  <a:lnTo>
                    <a:pt x="230" y="826"/>
                  </a:lnTo>
                  <a:lnTo>
                    <a:pt x="229" y="825"/>
                  </a:lnTo>
                  <a:lnTo>
                    <a:pt x="229" y="820"/>
                  </a:lnTo>
                  <a:lnTo>
                    <a:pt x="228" y="818"/>
                  </a:lnTo>
                  <a:lnTo>
                    <a:pt x="227" y="817"/>
                  </a:lnTo>
                  <a:lnTo>
                    <a:pt x="226" y="815"/>
                  </a:lnTo>
                  <a:lnTo>
                    <a:pt x="225" y="812"/>
                  </a:lnTo>
                  <a:lnTo>
                    <a:pt x="225" y="811"/>
                  </a:lnTo>
                  <a:lnTo>
                    <a:pt x="224" y="809"/>
                  </a:lnTo>
                  <a:lnTo>
                    <a:pt x="222" y="807"/>
                  </a:lnTo>
                  <a:lnTo>
                    <a:pt x="221" y="806"/>
                  </a:lnTo>
                  <a:lnTo>
                    <a:pt x="220" y="804"/>
                  </a:lnTo>
                  <a:lnTo>
                    <a:pt x="220" y="803"/>
                  </a:lnTo>
                  <a:lnTo>
                    <a:pt x="220" y="802"/>
                  </a:lnTo>
                  <a:lnTo>
                    <a:pt x="220" y="800"/>
                  </a:lnTo>
                  <a:lnTo>
                    <a:pt x="220" y="799"/>
                  </a:lnTo>
                  <a:lnTo>
                    <a:pt x="222" y="794"/>
                  </a:lnTo>
                  <a:lnTo>
                    <a:pt x="224" y="791"/>
                  </a:lnTo>
                  <a:lnTo>
                    <a:pt x="224" y="786"/>
                  </a:lnTo>
                  <a:lnTo>
                    <a:pt x="223" y="783"/>
                  </a:lnTo>
                  <a:lnTo>
                    <a:pt x="223" y="782"/>
                  </a:lnTo>
                  <a:lnTo>
                    <a:pt x="223" y="777"/>
                  </a:lnTo>
                  <a:lnTo>
                    <a:pt x="223" y="773"/>
                  </a:lnTo>
                  <a:lnTo>
                    <a:pt x="223" y="771"/>
                  </a:lnTo>
                  <a:lnTo>
                    <a:pt x="220" y="766"/>
                  </a:lnTo>
                  <a:lnTo>
                    <a:pt x="218" y="764"/>
                  </a:lnTo>
                  <a:lnTo>
                    <a:pt x="217" y="762"/>
                  </a:lnTo>
                  <a:lnTo>
                    <a:pt x="216" y="761"/>
                  </a:lnTo>
                  <a:lnTo>
                    <a:pt x="216" y="760"/>
                  </a:lnTo>
                  <a:lnTo>
                    <a:pt x="214" y="759"/>
                  </a:lnTo>
                  <a:lnTo>
                    <a:pt x="212" y="756"/>
                  </a:lnTo>
                  <a:lnTo>
                    <a:pt x="211" y="756"/>
                  </a:lnTo>
                  <a:lnTo>
                    <a:pt x="210" y="755"/>
                  </a:lnTo>
                  <a:lnTo>
                    <a:pt x="209" y="755"/>
                  </a:lnTo>
                  <a:lnTo>
                    <a:pt x="208" y="756"/>
                  </a:lnTo>
                  <a:lnTo>
                    <a:pt x="207" y="756"/>
                  </a:lnTo>
                  <a:lnTo>
                    <a:pt x="203" y="755"/>
                  </a:lnTo>
                  <a:lnTo>
                    <a:pt x="202" y="755"/>
                  </a:lnTo>
                  <a:lnTo>
                    <a:pt x="201" y="754"/>
                  </a:lnTo>
                  <a:lnTo>
                    <a:pt x="200" y="754"/>
                  </a:lnTo>
                  <a:lnTo>
                    <a:pt x="196" y="750"/>
                  </a:lnTo>
                  <a:lnTo>
                    <a:pt x="195" y="749"/>
                  </a:lnTo>
                  <a:lnTo>
                    <a:pt x="193" y="747"/>
                  </a:lnTo>
                  <a:lnTo>
                    <a:pt x="192" y="746"/>
                  </a:lnTo>
                  <a:lnTo>
                    <a:pt x="191" y="745"/>
                  </a:lnTo>
                  <a:lnTo>
                    <a:pt x="189" y="745"/>
                  </a:lnTo>
                  <a:lnTo>
                    <a:pt x="188" y="745"/>
                  </a:lnTo>
                  <a:lnTo>
                    <a:pt x="182" y="741"/>
                  </a:lnTo>
                  <a:lnTo>
                    <a:pt x="180" y="739"/>
                  </a:lnTo>
                  <a:lnTo>
                    <a:pt x="179" y="739"/>
                  </a:lnTo>
                  <a:lnTo>
                    <a:pt x="178" y="738"/>
                  </a:lnTo>
                  <a:lnTo>
                    <a:pt x="176" y="738"/>
                  </a:lnTo>
                  <a:lnTo>
                    <a:pt x="174" y="738"/>
                  </a:lnTo>
                  <a:lnTo>
                    <a:pt x="173" y="738"/>
                  </a:lnTo>
                  <a:lnTo>
                    <a:pt x="171" y="738"/>
                  </a:lnTo>
                  <a:lnTo>
                    <a:pt x="170" y="739"/>
                  </a:lnTo>
                  <a:lnTo>
                    <a:pt x="167" y="739"/>
                  </a:lnTo>
                  <a:lnTo>
                    <a:pt x="164" y="738"/>
                  </a:lnTo>
                  <a:lnTo>
                    <a:pt x="162" y="737"/>
                  </a:lnTo>
                  <a:lnTo>
                    <a:pt x="161" y="737"/>
                  </a:lnTo>
                  <a:lnTo>
                    <a:pt x="158" y="734"/>
                  </a:lnTo>
                  <a:lnTo>
                    <a:pt x="157" y="731"/>
                  </a:lnTo>
                  <a:lnTo>
                    <a:pt x="157" y="730"/>
                  </a:lnTo>
                  <a:lnTo>
                    <a:pt x="157" y="729"/>
                  </a:lnTo>
                  <a:lnTo>
                    <a:pt x="157" y="728"/>
                  </a:lnTo>
                  <a:lnTo>
                    <a:pt x="157" y="726"/>
                  </a:lnTo>
                  <a:lnTo>
                    <a:pt x="157" y="724"/>
                  </a:lnTo>
                  <a:lnTo>
                    <a:pt x="157" y="719"/>
                  </a:lnTo>
                  <a:lnTo>
                    <a:pt x="156" y="718"/>
                  </a:lnTo>
                  <a:lnTo>
                    <a:pt x="154" y="716"/>
                  </a:lnTo>
                  <a:lnTo>
                    <a:pt x="150" y="714"/>
                  </a:lnTo>
                  <a:lnTo>
                    <a:pt x="148" y="713"/>
                  </a:lnTo>
                  <a:lnTo>
                    <a:pt x="147" y="712"/>
                  </a:lnTo>
                  <a:lnTo>
                    <a:pt x="145" y="712"/>
                  </a:lnTo>
                  <a:lnTo>
                    <a:pt x="141" y="711"/>
                  </a:lnTo>
                  <a:lnTo>
                    <a:pt x="137" y="710"/>
                  </a:lnTo>
                  <a:lnTo>
                    <a:pt x="135" y="710"/>
                  </a:lnTo>
                  <a:lnTo>
                    <a:pt x="133" y="710"/>
                  </a:lnTo>
                  <a:lnTo>
                    <a:pt x="132" y="710"/>
                  </a:lnTo>
                  <a:lnTo>
                    <a:pt x="131" y="711"/>
                  </a:lnTo>
                  <a:lnTo>
                    <a:pt x="130" y="711"/>
                  </a:lnTo>
                  <a:lnTo>
                    <a:pt x="129" y="712"/>
                  </a:lnTo>
                  <a:lnTo>
                    <a:pt x="127" y="714"/>
                  </a:lnTo>
                  <a:lnTo>
                    <a:pt x="126" y="715"/>
                  </a:lnTo>
                  <a:lnTo>
                    <a:pt x="125" y="715"/>
                  </a:lnTo>
                  <a:lnTo>
                    <a:pt x="121" y="716"/>
                  </a:lnTo>
                  <a:lnTo>
                    <a:pt x="120" y="716"/>
                  </a:lnTo>
                  <a:lnTo>
                    <a:pt x="119" y="716"/>
                  </a:lnTo>
                  <a:lnTo>
                    <a:pt x="114" y="714"/>
                  </a:lnTo>
                  <a:lnTo>
                    <a:pt x="107" y="714"/>
                  </a:lnTo>
                  <a:lnTo>
                    <a:pt x="103" y="713"/>
                  </a:lnTo>
                  <a:lnTo>
                    <a:pt x="102" y="713"/>
                  </a:lnTo>
                  <a:lnTo>
                    <a:pt x="100" y="711"/>
                  </a:lnTo>
                  <a:lnTo>
                    <a:pt x="99" y="711"/>
                  </a:lnTo>
                  <a:lnTo>
                    <a:pt x="98" y="710"/>
                  </a:lnTo>
                  <a:lnTo>
                    <a:pt x="95" y="709"/>
                  </a:lnTo>
                  <a:lnTo>
                    <a:pt x="94" y="708"/>
                  </a:lnTo>
                  <a:lnTo>
                    <a:pt x="93" y="707"/>
                  </a:lnTo>
                  <a:lnTo>
                    <a:pt x="90" y="705"/>
                  </a:lnTo>
                  <a:lnTo>
                    <a:pt x="86" y="704"/>
                  </a:lnTo>
                  <a:lnTo>
                    <a:pt x="84" y="703"/>
                  </a:lnTo>
                  <a:lnTo>
                    <a:pt x="82" y="702"/>
                  </a:lnTo>
                  <a:lnTo>
                    <a:pt x="81" y="701"/>
                  </a:lnTo>
                  <a:lnTo>
                    <a:pt x="79" y="701"/>
                  </a:lnTo>
                  <a:lnTo>
                    <a:pt x="78" y="701"/>
                  </a:lnTo>
                  <a:lnTo>
                    <a:pt x="76" y="700"/>
                  </a:lnTo>
                  <a:lnTo>
                    <a:pt x="75" y="698"/>
                  </a:lnTo>
                  <a:lnTo>
                    <a:pt x="72" y="696"/>
                  </a:lnTo>
                  <a:lnTo>
                    <a:pt x="71" y="695"/>
                  </a:lnTo>
                  <a:lnTo>
                    <a:pt x="70" y="695"/>
                  </a:lnTo>
                  <a:lnTo>
                    <a:pt x="69" y="695"/>
                  </a:lnTo>
                  <a:lnTo>
                    <a:pt x="66" y="695"/>
                  </a:lnTo>
                  <a:lnTo>
                    <a:pt x="65" y="695"/>
                  </a:lnTo>
                  <a:lnTo>
                    <a:pt x="60" y="696"/>
                  </a:lnTo>
                  <a:lnTo>
                    <a:pt x="56" y="697"/>
                  </a:lnTo>
                  <a:lnTo>
                    <a:pt x="54" y="697"/>
                  </a:lnTo>
                  <a:lnTo>
                    <a:pt x="52" y="697"/>
                  </a:lnTo>
                  <a:lnTo>
                    <a:pt x="51" y="697"/>
                  </a:lnTo>
                  <a:lnTo>
                    <a:pt x="49" y="698"/>
                  </a:lnTo>
                  <a:lnTo>
                    <a:pt x="46" y="698"/>
                  </a:lnTo>
                  <a:lnTo>
                    <a:pt x="44" y="697"/>
                  </a:lnTo>
                  <a:lnTo>
                    <a:pt x="43" y="697"/>
                  </a:lnTo>
                  <a:lnTo>
                    <a:pt x="42" y="698"/>
                  </a:lnTo>
                  <a:lnTo>
                    <a:pt x="41" y="698"/>
                  </a:lnTo>
                  <a:lnTo>
                    <a:pt x="40" y="699"/>
                  </a:lnTo>
                  <a:lnTo>
                    <a:pt x="39" y="699"/>
                  </a:lnTo>
                  <a:lnTo>
                    <a:pt x="37" y="701"/>
                  </a:lnTo>
                  <a:lnTo>
                    <a:pt x="36" y="703"/>
                  </a:lnTo>
                  <a:lnTo>
                    <a:pt x="35" y="703"/>
                  </a:lnTo>
                  <a:lnTo>
                    <a:pt x="35" y="704"/>
                  </a:lnTo>
                  <a:lnTo>
                    <a:pt x="35" y="706"/>
                  </a:lnTo>
                  <a:lnTo>
                    <a:pt x="34" y="708"/>
                  </a:lnTo>
                  <a:lnTo>
                    <a:pt x="34" y="709"/>
                  </a:lnTo>
                  <a:lnTo>
                    <a:pt x="34" y="710"/>
                  </a:lnTo>
                  <a:lnTo>
                    <a:pt x="34" y="711"/>
                  </a:lnTo>
                  <a:lnTo>
                    <a:pt x="34" y="713"/>
                  </a:lnTo>
                  <a:lnTo>
                    <a:pt x="31" y="717"/>
                  </a:lnTo>
                  <a:lnTo>
                    <a:pt x="28" y="720"/>
                  </a:lnTo>
                  <a:lnTo>
                    <a:pt x="27" y="721"/>
                  </a:lnTo>
                  <a:lnTo>
                    <a:pt x="27" y="722"/>
                  </a:lnTo>
                  <a:lnTo>
                    <a:pt x="25" y="722"/>
                  </a:lnTo>
                  <a:lnTo>
                    <a:pt x="22" y="721"/>
                  </a:lnTo>
                  <a:lnTo>
                    <a:pt x="22" y="720"/>
                  </a:lnTo>
                  <a:lnTo>
                    <a:pt x="21" y="719"/>
                  </a:lnTo>
                  <a:lnTo>
                    <a:pt x="20" y="718"/>
                  </a:lnTo>
                  <a:lnTo>
                    <a:pt x="19" y="717"/>
                  </a:lnTo>
                  <a:lnTo>
                    <a:pt x="17" y="716"/>
                  </a:lnTo>
                  <a:lnTo>
                    <a:pt x="14" y="716"/>
                  </a:lnTo>
                  <a:lnTo>
                    <a:pt x="12" y="717"/>
                  </a:lnTo>
                  <a:lnTo>
                    <a:pt x="10" y="718"/>
                  </a:lnTo>
                  <a:lnTo>
                    <a:pt x="10" y="720"/>
                  </a:lnTo>
                  <a:lnTo>
                    <a:pt x="9" y="722"/>
                  </a:lnTo>
                  <a:lnTo>
                    <a:pt x="8" y="723"/>
                  </a:lnTo>
                  <a:lnTo>
                    <a:pt x="8" y="724"/>
                  </a:lnTo>
                  <a:lnTo>
                    <a:pt x="7" y="723"/>
                  </a:lnTo>
                  <a:lnTo>
                    <a:pt x="5" y="722"/>
                  </a:lnTo>
                  <a:lnTo>
                    <a:pt x="4" y="722"/>
                  </a:lnTo>
                  <a:lnTo>
                    <a:pt x="3" y="723"/>
                  </a:lnTo>
                  <a:lnTo>
                    <a:pt x="0" y="722"/>
                  </a:lnTo>
                  <a:close/>
                  <a:moveTo>
                    <a:pt x="566" y="48"/>
                  </a:moveTo>
                  <a:lnTo>
                    <a:pt x="564" y="46"/>
                  </a:lnTo>
                  <a:lnTo>
                    <a:pt x="564" y="45"/>
                  </a:lnTo>
                  <a:lnTo>
                    <a:pt x="564" y="43"/>
                  </a:lnTo>
                  <a:lnTo>
                    <a:pt x="565" y="42"/>
                  </a:lnTo>
                  <a:lnTo>
                    <a:pt x="566" y="42"/>
                  </a:lnTo>
                  <a:lnTo>
                    <a:pt x="567" y="41"/>
                  </a:lnTo>
                  <a:lnTo>
                    <a:pt x="568" y="41"/>
                  </a:lnTo>
                  <a:lnTo>
                    <a:pt x="569" y="40"/>
                  </a:lnTo>
                  <a:lnTo>
                    <a:pt x="570" y="41"/>
                  </a:lnTo>
                  <a:lnTo>
                    <a:pt x="570" y="43"/>
                  </a:lnTo>
                  <a:lnTo>
                    <a:pt x="571" y="43"/>
                  </a:lnTo>
                  <a:lnTo>
                    <a:pt x="572" y="44"/>
                  </a:lnTo>
                  <a:lnTo>
                    <a:pt x="571" y="46"/>
                  </a:lnTo>
                  <a:lnTo>
                    <a:pt x="570" y="46"/>
                  </a:lnTo>
                  <a:lnTo>
                    <a:pt x="569" y="46"/>
                  </a:lnTo>
                  <a:lnTo>
                    <a:pt x="569" y="49"/>
                  </a:lnTo>
                  <a:lnTo>
                    <a:pt x="570" y="50"/>
                  </a:lnTo>
                  <a:lnTo>
                    <a:pt x="570" y="48"/>
                  </a:lnTo>
                  <a:lnTo>
                    <a:pt x="570" y="47"/>
                  </a:lnTo>
                  <a:lnTo>
                    <a:pt x="571" y="46"/>
                  </a:lnTo>
                  <a:lnTo>
                    <a:pt x="573" y="45"/>
                  </a:lnTo>
                  <a:lnTo>
                    <a:pt x="573" y="44"/>
                  </a:lnTo>
                  <a:lnTo>
                    <a:pt x="571" y="42"/>
                  </a:lnTo>
                  <a:lnTo>
                    <a:pt x="571" y="41"/>
                  </a:lnTo>
                  <a:lnTo>
                    <a:pt x="573" y="40"/>
                  </a:lnTo>
                  <a:lnTo>
                    <a:pt x="573" y="39"/>
                  </a:lnTo>
                  <a:lnTo>
                    <a:pt x="573" y="38"/>
                  </a:lnTo>
                  <a:lnTo>
                    <a:pt x="573" y="37"/>
                  </a:lnTo>
                  <a:lnTo>
                    <a:pt x="573" y="35"/>
                  </a:lnTo>
                  <a:lnTo>
                    <a:pt x="573" y="33"/>
                  </a:lnTo>
                  <a:lnTo>
                    <a:pt x="573" y="29"/>
                  </a:lnTo>
                  <a:lnTo>
                    <a:pt x="574" y="28"/>
                  </a:lnTo>
                  <a:lnTo>
                    <a:pt x="573" y="28"/>
                  </a:lnTo>
                  <a:lnTo>
                    <a:pt x="574" y="25"/>
                  </a:lnTo>
                  <a:lnTo>
                    <a:pt x="575" y="24"/>
                  </a:lnTo>
                  <a:lnTo>
                    <a:pt x="575" y="22"/>
                  </a:lnTo>
                  <a:lnTo>
                    <a:pt x="575" y="21"/>
                  </a:lnTo>
                  <a:lnTo>
                    <a:pt x="577" y="19"/>
                  </a:lnTo>
                  <a:lnTo>
                    <a:pt x="577" y="20"/>
                  </a:lnTo>
                  <a:lnTo>
                    <a:pt x="578" y="20"/>
                  </a:lnTo>
                  <a:lnTo>
                    <a:pt x="578" y="19"/>
                  </a:lnTo>
                  <a:lnTo>
                    <a:pt x="577" y="19"/>
                  </a:lnTo>
                  <a:lnTo>
                    <a:pt x="576" y="19"/>
                  </a:lnTo>
                  <a:lnTo>
                    <a:pt x="575" y="19"/>
                  </a:lnTo>
                  <a:lnTo>
                    <a:pt x="575" y="18"/>
                  </a:lnTo>
                  <a:lnTo>
                    <a:pt x="576" y="17"/>
                  </a:lnTo>
                  <a:lnTo>
                    <a:pt x="577" y="17"/>
                  </a:lnTo>
                  <a:lnTo>
                    <a:pt x="578" y="17"/>
                  </a:lnTo>
                  <a:lnTo>
                    <a:pt x="578" y="18"/>
                  </a:lnTo>
                  <a:lnTo>
                    <a:pt x="579" y="19"/>
                  </a:lnTo>
                  <a:lnTo>
                    <a:pt x="580" y="19"/>
                  </a:lnTo>
                  <a:lnTo>
                    <a:pt x="579" y="21"/>
                  </a:lnTo>
                  <a:lnTo>
                    <a:pt x="579" y="23"/>
                  </a:lnTo>
                  <a:lnTo>
                    <a:pt x="580" y="25"/>
                  </a:lnTo>
                  <a:lnTo>
                    <a:pt x="579" y="26"/>
                  </a:lnTo>
                  <a:lnTo>
                    <a:pt x="579" y="27"/>
                  </a:lnTo>
                  <a:lnTo>
                    <a:pt x="578" y="28"/>
                  </a:lnTo>
                  <a:lnTo>
                    <a:pt x="578" y="27"/>
                  </a:lnTo>
                  <a:lnTo>
                    <a:pt x="578" y="28"/>
                  </a:lnTo>
                  <a:lnTo>
                    <a:pt x="577" y="28"/>
                  </a:lnTo>
                  <a:lnTo>
                    <a:pt x="577" y="29"/>
                  </a:lnTo>
                  <a:lnTo>
                    <a:pt x="575" y="30"/>
                  </a:lnTo>
                  <a:lnTo>
                    <a:pt x="575" y="31"/>
                  </a:lnTo>
                  <a:lnTo>
                    <a:pt x="575" y="33"/>
                  </a:lnTo>
                  <a:lnTo>
                    <a:pt x="574" y="34"/>
                  </a:lnTo>
                  <a:lnTo>
                    <a:pt x="574" y="35"/>
                  </a:lnTo>
                  <a:lnTo>
                    <a:pt x="574" y="36"/>
                  </a:lnTo>
                  <a:lnTo>
                    <a:pt x="574" y="37"/>
                  </a:lnTo>
                  <a:lnTo>
                    <a:pt x="575" y="37"/>
                  </a:lnTo>
                  <a:lnTo>
                    <a:pt x="576" y="37"/>
                  </a:lnTo>
                  <a:lnTo>
                    <a:pt x="576" y="38"/>
                  </a:lnTo>
                  <a:lnTo>
                    <a:pt x="576" y="39"/>
                  </a:lnTo>
                  <a:lnTo>
                    <a:pt x="575" y="39"/>
                  </a:lnTo>
                  <a:lnTo>
                    <a:pt x="575" y="40"/>
                  </a:lnTo>
                  <a:lnTo>
                    <a:pt x="576" y="40"/>
                  </a:lnTo>
                  <a:lnTo>
                    <a:pt x="575" y="41"/>
                  </a:lnTo>
                  <a:lnTo>
                    <a:pt x="574" y="43"/>
                  </a:lnTo>
                  <a:lnTo>
                    <a:pt x="574" y="44"/>
                  </a:lnTo>
                  <a:lnTo>
                    <a:pt x="573" y="47"/>
                  </a:lnTo>
                  <a:lnTo>
                    <a:pt x="573" y="48"/>
                  </a:lnTo>
                  <a:lnTo>
                    <a:pt x="573" y="49"/>
                  </a:lnTo>
                  <a:lnTo>
                    <a:pt x="573" y="51"/>
                  </a:lnTo>
                  <a:lnTo>
                    <a:pt x="574" y="51"/>
                  </a:lnTo>
                  <a:lnTo>
                    <a:pt x="575" y="52"/>
                  </a:lnTo>
                  <a:lnTo>
                    <a:pt x="575" y="53"/>
                  </a:lnTo>
                  <a:lnTo>
                    <a:pt x="575" y="54"/>
                  </a:lnTo>
                  <a:lnTo>
                    <a:pt x="574" y="56"/>
                  </a:lnTo>
                  <a:lnTo>
                    <a:pt x="573" y="57"/>
                  </a:lnTo>
                  <a:lnTo>
                    <a:pt x="573" y="58"/>
                  </a:lnTo>
                  <a:lnTo>
                    <a:pt x="569" y="58"/>
                  </a:lnTo>
                  <a:lnTo>
                    <a:pt x="567" y="58"/>
                  </a:lnTo>
                  <a:lnTo>
                    <a:pt x="564" y="58"/>
                  </a:lnTo>
                  <a:lnTo>
                    <a:pt x="563" y="59"/>
                  </a:lnTo>
                  <a:lnTo>
                    <a:pt x="562" y="59"/>
                  </a:lnTo>
                  <a:lnTo>
                    <a:pt x="562" y="57"/>
                  </a:lnTo>
                  <a:lnTo>
                    <a:pt x="563" y="57"/>
                  </a:lnTo>
                  <a:lnTo>
                    <a:pt x="566" y="56"/>
                  </a:lnTo>
                  <a:lnTo>
                    <a:pt x="566" y="55"/>
                  </a:lnTo>
                  <a:lnTo>
                    <a:pt x="564" y="53"/>
                  </a:lnTo>
                  <a:lnTo>
                    <a:pt x="565" y="53"/>
                  </a:lnTo>
                  <a:lnTo>
                    <a:pt x="565" y="52"/>
                  </a:lnTo>
                  <a:lnTo>
                    <a:pt x="566" y="51"/>
                  </a:lnTo>
                  <a:lnTo>
                    <a:pt x="566" y="50"/>
                  </a:lnTo>
                  <a:lnTo>
                    <a:pt x="566" y="49"/>
                  </a:lnTo>
                  <a:lnTo>
                    <a:pt x="566" y="48"/>
                  </a:lnTo>
                  <a:close/>
                  <a:moveTo>
                    <a:pt x="566" y="48"/>
                  </a:moveTo>
                  <a:lnTo>
                    <a:pt x="566" y="50"/>
                  </a:lnTo>
                  <a:lnTo>
                    <a:pt x="565" y="51"/>
                  </a:lnTo>
                  <a:lnTo>
                    <a:pt x="564" y="49"/>
                  </a:lnTo>
                  <a:lnTo>
                    <a:pt x="562" y="48"/>
                  </a:lnTo>
                  <a:lnTo>
                    <a:pt x="563" y="48"/>
                  </a:lnTo>
                  <a:lnTo>
                    <a:pt x="563" y="46"/>
                  </a:lnTo>
                  <a:lnTo>
                    <a:pt x="564" y="47"/>
                  </a:lnTo>
                  <a:lnTo>
                    <a:pt x="565" y="48"/>
                  </a:lnTo>
                  <a:lnTo>
                    <a:pt x="566" y="48"/>
                  </a:lnTo>
                  <a:close/>
                  <a:moveTo>
                    <a:pt x="565" y="41"/>
                  </a:moveTo>
                  <a:lnTo>
                    <a:pt x="563" y="38"/>
                  </a:lnTo>
                  <a:lnTo>
                    <a:pt x="562" y="38"/>
                  </a:lnTo>
                  <a:lnTo>
                    <a:pt x="562" y="37"/>
                  </a:lnTo>
                  <a:lnTo>
                    <a:pt x="562" y="35"/>
                  </a:lnTo>
                  <a:lnTo>
                    <a:pt x="562" y="34"/>
                  </a:lnTo>
                  <a:lnTo>
                    <a:pt x="563" y="33"/>
                  </a:lnTo>
                  <a:lnTo>
                    <a:pt x="563" y="32"/>
                  </a:lnTo>
                  <a:lnTo>
                    <a:pt x="564" y="31"/>
                  </a:lnTo>
                  <a:lnTo>
                    <a:pt x="565" y="29"/>
                  </a:lnTo>
                  <a:lnTo>
                    <a:pt x="566" y="28"/>
                  </a:lnTo>
                  <a:lnTo>
                    <a:pt x="567" y="31"/>
                  </a:lnTo>
                  <a:lnTo>
                    <a:pt x="568" y="32"/>
                  </a:lnTo>
                  <a:lnTo>
                    <a:pt x="568" y="34"/>
                  </a:lnTo>
                  <a:lnTo>
                    <a:pt x="570" y="34"/>
                  </a:lnTo>
                  <a:lnTo>
                    <a:pt x="569" y="36"/>
                  </a:lnTo>
                  <a:lnTo>
                    <a:pt x="568" y="37"/>
                  </a:lnTo>
                  <a:lnTo>
                    <a:pt x="569" y="37"/>
                  </a:lnTo>
                  <a:lnTo>
                    <a:pt x="569" y="38"/>
                  </a:lnTo>
                  <a:lnTo>
                    <a:pt x="568" y="39"/>
                  </a:lnTo>
                  <a:lnTo>
                    <a:pt x="567" y="40"/>
                  </a:lnTo>
                  <a:lnTo>
                    <a:pt x="567" y="41"/>
                  </a:lnTo>
                  <a:lnTo>
                    <a:pt x="566" y="41"/>
                  </a:lnTo>
                  <a:lnTo>
                    <a:pt x="565" y="41"/>
                  </a:lnTo>
                  <a:close/>
                  <a:moveTo>
                    <a:pt x="581" y="40"/>
                  </a:moveTo>
                  <a:lnTo>
                    <a:pt x="581" y="39"/>
                  </a:lnTo>
                  <a:lnTo>
                    <a:pt x="582" y="39"/>
                  </a:lnTo>
                  <a:lnTo>
                    <a:pt x="583" y="37"/>
                  </a:lnTo>
                  <a:lnTo>
                    <a:pt x="584" y="36"/>
                  </a:lnTo>
                  <a:lnTo>
                    <a:pt x="585" y="34"/>
                  </a:lnTo>
                  <a:lnTo>
                    <a:pt x="585" y="32"/>
                  </a:lnTo>
                  <a:lnTo>
                    <a:pt x="586" y="32"/>
                  </a:lnTo>
                  <a:lnTo>
                    <a:pt x="585" y="32"/>
                  </a:lnTo>
                  <a:lnTo>
                    <a:pt x="585" y="31"/>
                  </a:lnTo>
                  <a:lnTo>
                    <a:pt x="585" y="30"/>
                  </a:lnTo>
                  <a:lnTo>
                    <a:pt x="587" y="30"/>
                  </a:lnTo>
                  <a:lnTo>
                    <a:pt x="588" y="30"/>
                  </a:lnTo>
                  <a:lnTo>
                    <a:pt x="590" y="31"/>
                  </a:lnTo>
                  <a:lnTo>
                    <a:pt x="590" y="32"/>
                  </a:lnTo>
                  <a:lnTo>
                    <a:pt x="592" y="33"/>
                  </a:lnTo>
                  <a:lnTo>
                    <a:pt x="592" y="34"/>
                  </a:lnTo>
                  <a:lnTo>
                    <a:pt x="593" y="34"/>
                  </a:lnTo>
                  <a:lnTo>
                    <a:pt x="593" y="35"/>
                  </a:lnTo>
                  <a:lnTo>
                    <a:pt x="593" y="37"/>
                  </a:lnTo>
                  <a:lnTo>
                    <a:pt x="593" y="36"/>
                  </a:lnTo>
                  <a:lnTo>
                    <a:pt x="592" y="36"/>
                  </a:lnTo>
                  <a:lnTo>
                    <a:pt x="592" y="37"/>
                  </a:lnTo>
                  <a:lnTo>
                    <a:pt x="592" y="38"/>
                  </a:lnTo>
                  <a:lnTo>
                    <a:pt x="591" y="38"/>
                  </a:lnTo>
                  <a:lnTo>
                    <a:pt x="590" y="37"/>
                  </a:lnTo>
                  <a:lnTo>
                    <a:pt x="589" y="37"/>
                  </a:lnTo>
                  <a:lnTo>
                    <a:pt x="588" y="37"/>
                  </a:lnTo>
                  <a:lnTo>
                    <a:pt x="587" y="37"/>
                  </a:lnTo>
                  <a:lnTo>
                    <a:pt x="585" y="37"/>
                  </a:lnTo>
                  <a:lnTo>
                    <a:pt x="582" y="39"/>
                  </a:lnTo>
                  <a:lnTo>
                    <a:pt x="581" y="40"/>
                  </a:lnTo>
                  <a:close/>
                  <a:moveTo>
                    <a:pt x="572" y="40"/>
                  </a:moveTo>
                  <a:lnTo>
                    <a:pt x="571" y="39"/>
                  </a:lnTo>
                  <a:lnTo>
                    <a:pt x="572" y="38"/>
                  </a:lnTo>
                  <a:lnTo>
                    <a:pt x="572" y="39"/>
                  </a:lnTo>
                  <a:lnTo>
                    <a:pt x="573" y="39"/>
                  </a:lnTo>
                  <a:lnTo>
                    <a:pt x="572" y="40"/>
                  </a:lnTo>
                  <a:close/>
                  <a:moveTo>
                    <a:pt x="585" y="45"/>
                  </a:moveTo>
                  <a:lnTo>
                    <a:pt x="586" y="43"/>
                  </a:lnTo>
                  <a:lnTo>
                    <a:pt x="587" y="42"/>
                  </a:lnTo>
                  <a:lnTo>
                    <a:pt x="587" y="43"/>
                  </a:lnTo>
                  <a:lnTo>
                    <a:pt x="586" y="44"/>
                  </a:lnTo>
                  <a:lnTo>
                    <a:pt x="585" y="45"/>
                  </a:lnTo>
                  <a:close/>
                  <a:moveTo>
                    <a:pt x="588" y="48"/>
                  </a:moveTo>
                  <a:lnTo>
                    <a:pt x="587" y="47"/>
                  </a:lnTo>
                  <a:lnTo>
                    <a:pt x="587" y="46"/>
                  </a:lnTo>
                  <a:lnTo>
                    <a:pt x="589" y="45"/>
                  </a:lnTo>
                  <a:lnTo>
                    <a:pt x="589" y="44"/>
                  </a:lnTo>
                  <a:lnTo>
                    <a:pt x="591" y="44"/>
                  </a:lnTo>
                  <a:lnTo>
                    <a:pt x="592" y="44"/>
                  </a:lnTo>
                  <a:lnTo>
                    <a:pt x="592" y="45"/>
                  </a:lnTo>
                  <a:lnTo>
                    <a:pt x="591" y="46"/>
                  </a:lnTo>
                  <a:lnTo>
                    <a:pt x="591" y="47"/>
                  </a:lnTo>
                  <a:lnTo>
                    <a:pt x="591" y="48"/>
                  </a:lnTo>
                  <a:lnTo>
                    <a:pt x="590" y="47"/>
                  </a:lnTo>
                  <a:lnTo>
                    <a:pt x="589" y="47"/>
                  </a:lnTo>
                  <a:lnTo>
                    <a:pt x="588" y="48"/>
                  </a:lnTo>
                  <a:close/>
                  <a:moveTo>
                    <a:pt x="588" y="51"/>
                  </a:moveTo>
                  <a:lnTo>
                    <a:pt x="588" y="49"/>
                  </a:lnTo>
                  <a:lnTo>
                    <a:pt x="588" y="48"/>
                  </a:lnTo>
                  <a:lnTo>
                    <a:pt x="589" y="48"/>
                  </a:lnTo>
                  <a:lnTo>
                    <a:pt x="590" y="48"/>
                  </a:lnTo>
                  <a:lnTo>
                    <a:pt x="590" y="49"/>
                  </a:lnTo>
                  <a:lnTo>
                    <a:pt x="590" y="50"/>
                  </a:lnTo>
                  <a:lnTo>
                    <a:pt x="588" y="51"/>
                  </a:lnTo>
                  <a:close/>
                  <a:moveTo>
                    <a:pt x="613" y="72"/>
                  </a:moveTo>
                  <a:lnTo>
                    <a:pt x="613" y="71"/>
                  </a:lnTo>
                  <a:lnTo>
                    <a:pt x="612" y="70"/>
                  </a:lnTo>
                  <a:lnTo>
                    <a:pt x="612" y="69"/>
                  </a:lnTo>
                  <a:lnTo>
                    <a:pt x="612" y="68"/>
                  </a:lnTo>
                  <a:lnTo>
                    <a:pt x="613" y="69"/>
                  </a:lnTo>
                  <a:lnTo>
                    <a:pt x="613" y="68"/>
                  </a:lnTo>
                  <a:lnTo>
                    <a:pt x="613" y="67"/>
                  </a:lnTo>
                  <a:lnTo>
                    <a:pt x="614" y="68"/>
                  </a:lnTo>
                  <a:lnTo>
                    <a:pt x="615" y="68"/>
                  </a:lnTo>
                  <a:lnTo>
                    <a:pt x="615" y="69"/>
                  </a:lnTo>
                  <a:lnTo>
                    <a:pt x="614" y="70"/>
                  </a:lnTo>
                  <a:lnTo>
                    <a:pt x="613" y="71"/>
                  </a:lnTo>
                  <a:lnTo>
                    <a:pt x="613" y="72"/>
                  </a:lnTo>
                  <a:close/>
                  <a:moveTo>
                    <a:pt x="779" y="191"/>
                  </a:moveTo>
                  <a:lnTo>
                    <a:pt x="779" y="191"/>
                  </a:lnTo>
                  <a:lnTo>
                    <a:pt x="779" y="190"/>
                  </a:lnTo>
                  <a:lnTo>
                    <a:pt x="780" y="189"/>
                  </a:lnTo>
                  <a:lnTo>
                    <a:pt x="780" y="188"/>
                  </a:lnTo>
                  <a:lnTo>
                    <a:pt x="781" y="187"/>
                  </a:lnTo>
                  <a:lnTo>
                    <a:pt x="781" y="188"/>
                  </a:lnTo>
                  <a:lnTo>
                    <a:pt x="782" y="189"/>
                  </a:lnTo>
                  <a:lnTo>
                    <a:pt x="781" y="190"/>
                  </a:lnTo>
                  <a:lnTo>
                    <a:pt x="779" y="191"/>
                  </a:lnTo>
                  <a:close/>
                  <a:moveTo>
                    <a:pt x="775" y="199"/>
                  </a:moveTo>
                  <a:lnTo>
                    <a:pt x="774" y="198"/>
                  </a:lnTo>
                  <a:lnTo>
                    <a:pt x="776" y="197"/>
                  </a:lnTo>
                  <a:lnTo>
                    <a:pt x="778" y="197"/>
                  </a:lnTo>
                  <a:lnTo>
                    <a:pt x="780" y="196"/>
                  </a:lnTo>
                  <a:lnTo>
                    <a:pt x="781" y="196"/>
                  </a:lnTo>
                  <a:lnTo>
                    <a:pt x="781" y="197"/>
                  </a:lnTo>
                  <a:lnTo>
                    <a:pt x="780" y="198"/>
                  </a:lnTo>
                  <a:lnTo>
                    <a:pt x="779" y="198"/>
                  </a:lnTo>
                  <a:lnTo>
                    <a:pt x="778" y="198"/>
                  </a:lnTo>
                  <a:lnTo>
                    <a:pt x="776" y="199"/>
                  </a:lnTo>
                  <a:lnTo>
                    <a:pt x="775" y="199"/>
                  </a:lnTo>
                  <a:close/>
                  <a:moveTo>
                    <a:pt x="776" y="208"/>
                  </a:moveTo>
                  <a:lnTo>
                    <a:pt x="775" y="207"/>
                  </a:lnTo>
                  <a:lnTo>
                    <a:pt x="776" y="206"/>
                  </a:lnTo>
                  <a:lnTo>
                    <a:pt x="775" y="206"/>
                  </a:lnTo>
                  <a:lnTo>
                    <a:pt x="775" y="205"/>
                  </a:lnTo>
                  <a:lnTo>
                    <a:pt x="773" y="205"/>
                  </a:lnTo>
                  <a:lnTo>
                    <a:pt x="774" y="205"/>
                  </a:lnTo>
                  <a:lnTo>
                    <a:pt x="775" y="205"/>
                  </a:lnTo>
                  <a:lnTo>
                    <a:pt x="775" y="204"/>
                  </a:lnTo>
                  <a:lnTo>
                    <a:pt x="774" y="204"/>
                  </a:lnTo>
                  <a:lnTo>
                    <a:pt x="775" y="204"/>
                  </a:lnTo>
                  <a:lnTo>
                    <a:pt x="775" y="202"/>
                  </a:lnTo>
                  <a:lnTo>
                    <a:pt x="776" y="203"/>
                  </a:lnTo>
                  <a:lnTo>
                    <a:pt x="777" y="203"/>
                  </a:lnTo>
                  <a:lnTo>
                    <a:pt x="777" y="204"/>
                  </a:lnTo>
                  <a:lnTo>
                    <a:pt x="776" y="204"/>
                  </a:lnTo>
                  <a:lnTo>
                    <a:pt x="776" y="205"/>
                  </a:lnTo>
                  <a:lnTo>
                    <a:pt x="776" y="206"/>
                  </a:lnTo>
                  <a:lnTo>
                    <a:pt x="776" y="207"/>
                  </a:lnTo>
                  <a:lnTo>
                    <a:pt x="776" y="208"/>
                  </a:lnTo>
                  <a:close/>
                  <a:moveTo>
                    <a:pt x="778" y="209"/>
                  </a:moveTo>
                  <a:lnTo>
                    <a:pt x="778" y="209"/>
                  </a:lnTo>
                  <a:lnTo>
                    <a:pt x="779" y="208"/>
                  </a:lnTo>
                  <a:lnTo>
                    <a:pt x="779" y="209"/>
                  </a:lnTo>
                  <a:lnTo>
                    <a:pt x="779" y="208"/>
                  </a:lnTo>
                  <a:lnTo>
                    <a:pt x="780" y="209"/>
                  </a:lnTo>
                  <a:lnTo>
                    <a:pt x="779" y="209"/>
                  </a:lnTo>
                  <a:lnTo>
                    <a:pt x="778" y="209"/>
                  </a:lnTo>
                  <a:close/>
                  <a:moveTo>
                    <a:pt x="858" y="260"/>
                  </a:moveTo>
                  <a:lnTo>
                    <a:pt x="858" y="260"/>
                  </a:lnTo>
                  <a:lnTo>
                    <a:pt x="858" y="261"/>
                  </a:lnTo>
                  <a:lnTo>
                    <a:pt x="858" y="262"/>
                  </a:lnTo>
                  <a:lnTo>
                    <a:pt x="856" y="262"/>
                  </a:lnTo>
                  <a:lnTo>
                    <a:pt x="855" y="263"/>
                  </a:lnTo>
                  <a:lnTo>
                    <a:pt x="855" y="262"/>
                  </a:lnTo>
                  <a:lnTo>
                    <a:pt x="855" y="261"/>
                  </a:lnTo>
                  <a:lnTo>
                    <a:pt x="856" y="261"/>
                  </a:lnTo>
                  <a:lnTo>
                    <a:pt x="856" y="260"/>
                  </a:lnTo>
                  <a:lnTo>
                    <a:pt x="857" y="260"/>
                  </a:lnTo>
                  <a:lnTo>
                    <a:pt x="858" y="260"/>
                  </a:lnTo>
                  <a:close/>
                  <a:moveTo>
                    <a:pt x="693" y="55"/>
                  </a:moveTo>
                  <a:lnTo>
                    <a:pt x="693" y="55"/>
                  </a:lnTo>
                  <a:lnTo>
                    <a:pt x="693" y="54"/>
                  </a:lnTo>
                  <a:lnTo>
                    <a:pt x="692" y="54"/>
                  </a:lnTo>
                  <a:lnTo>
                    <a:pt x="692" y="55"/>
                  </a:lnTo>
                  <a:lnTo>
                    <a:pt x="691" y="57"/>
                  </a:lnTo>
                  <a:lnTo>
                    <a:pt x="690" y="58"/>
                  </a:lnTo>
                  <a:lnTo>
                    <a:pt x="689" y="57"/>
                  </a:lnTo>
                  <a:lnTo>
                    <a:pt x="688" y="56"/>
                  </a:lnTo>
                  <a:lnTo>
                    <a:pt x="688" y="55"/>
                  </a:lnTo>
                  <a:lnTo>
                    <a:pt x="689" y="54"/>
                  </a:lnTo>
                  <a:lnTo>
                    <a:pt x="690" y="53"/>
                  </a:lnTo>
                  <a:lnTo>
                    <a:pt x="691" y="52"/>
                  </a:lnTo>
                  <a:lnTo>
                    <a:pt x="693" y="52"/>
                  </a:lnTo>
                  <a:lnTo>
                    <a:pt x="695" y="53"/>
                  </a:lnTo>
                  <a:lnTo>
                    <a:pt x="694" y="54"/>
                  </a:lnTo>
                  <a:lnTo>
                    <a:pt x="694" y="55"/>
                  </a:lnTo>
                  <a:lnTo>
                    <a:pt x="693" y="55"/>
                  </a:lnTo>
                  <a:close/>
                  <a:moveTo>
                    <a:pt x="707" y="58"/>
                  </a:moveTo>
                  <a:lnTo>
                    <a:pt x="707" y="59"/>
                  </a:lnTo>
                  <a:lnTo>
                    <a:pt x="705" y="59"/>
                  </a:lnTo>
                  <a:lnTo>
                    <a:pt x="705" y="60"/>
                  </a:lnTo>
                  <a:lnTo>
                    <a:pt x="705" y="61"/>
                  </a:lnTo>
                  <a:lnTo>
                    <a:pt x="706" y="61"/>
                  </a:lnTo>
                  <a:lnTo>
                    <a:pt x="706" y="60"/>
                  </a:lnTo>
                  <a:lnTo>
                    <a:pt x="707" y="60"/>
                  </a:lnTo>
                  <a:lnTo>
                    <a:pt x="707" y="61"/>
                  </a:lnTo>
                  <a:lnTo>
                    <a:pt x="707" y="62"/>
                  </a:lnTo>
                  <a:lnTo>
                    <a:pt x="707" y="63"/>
                  </a:lnTo>
                  <a:lnTo>
                    <a:pt x="707" y="64"/>
                  </a:lnTo>
                  <a:lnTo>
                    <a:pt x="706" y="64"/>
                  </a:lnTo>
                  <a:lnTo>
                    <a:pt x="704" y="62"/>
                  </a:lnTo>
                  <a:lnTo>
                    <a:pt x="701" y="62"/>
                  </a:lnTo>
                  <a:lnTo>
                    <a:pt x="701" y="61"/>
                  </a:lnTo>
                  <a:lnTo>
                    <a:pt x="701" y="60"/>
                  </a:lnTo>
                  <a:lnTo>
                    <a:pt x="703" y="60"/>
                  </a:lnTo>
                  <a:lnTo>
                    <a:pt x="702" y="59"/>
                  </a:lnTo>
                  <a:lnTo>
                    <a:pt x="701" y="59"/>
                  </a:lnTo>
                  <a:lnTo>
                    <a:pt x="701" y="58"/>
                  </a:lnTo>
                  <a:lnTo>
                    <a:pt x="701" y="57"/>
                  </a:lnTo>
                  <a:lnTo>
                    <a:pt x="700" y="57"/>
                  </a:lnTo>
                  <a:lnTo>
                    <a:pt x="699" y="56"/>
                  </a:lnTo>
                  <a:lnTo>
                    <a:pt x="698" y="54"/>
                  </a:lnTo>
                  <a:lnTo>
                    <a:pt x="698" y="53"/>
                  </a:lnTo>
                  <a:lnTo>
                    <a:pt x="699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1" y="53"/>
                  </a:lnTo>
                  <a:lnTo>
                    <a:pt x="703" y="53"/>
                  </a:lnTo>
                  <a:lnTo>
                    <a:pt x="704" y="54"/>
                  </a:lnTo>
                  <a:lnTo>
                    <a:pt x="705" y="54"/>
                  </a:lnTo>
                  <a:lnTo>
                    <a:pt x="706" y="54"/>
                  </a:lnTo>
                  <a:lnTo>
                    <a:pt x="705" y="55"/>
                  </a:lnTo>
                  <a:lnTo>
                    <a:pt x="706" y="55"/>
                  </a:lnTo>
                  <a:lnTo>
                    <a:pt x="708" y="56"/>
                  </a:lnTo>
                  <a:lnTo>
                    <a:pt x="708" y="58"/>
                  </a:lnTo>
                  <a:lnTo>
                    <a:pt x="707" y="58"/>
                  </a:lnTo>
                  <a:close/>
                  <a:moveTo>
                    <a:pt x="707" y="58"/>
                  </a:moveTo>
                  <a:lnTo>
                    <a:pt x="708" y="58"/>
                  </a:lnTo>
                  <a:lnTo>
                    <a:pt x="708" y="59"/>
                  </a:lnTo>
                  <a:lnTo>
                    <a:pt x="709" y="59"/>
                  </a:lnTo>
                  <a:lnTo>
                    <a:pt x="709" y="60"/>
                  </a:lnTo>
                  <a:lnTo>
                    <a:pt x="708" y="61"/>
                  </a:lnTo>
                  <a:lnTo>
                    <a:pt x="707" y="61"/>
                  </a:lnTo>
                  <a:lnTo>
                    <a:pt x="707" y="60"/>
                  </a:lnTo>
                  <a:lnTo>
                    <a:pt x="707" y="59"/>
                  </a:lnTo>
                  <a:lnTo>
                    <a:pt x="707" y="58"/>
                  </a:lnTo>
                  <a:close/>
                  <a:moveTo>
                    <a:pt x="695" y="54"/>
                  </a:moveTo>
                  <a:lnTo>
                    <a:pt x="695" y="53"/>
                  </a:lnTo>
                  <a:lnTo>
                    <a:pt x="696" y="53"/>
                  </a:lnTo>
                  <a:lnTo>
                    <a:pt x="697" y="53"/>
                  </a:lnTo>
                  <a:lnTo>
                    <a:pt x="698" y="55"/>
                  </a:lnTo>
                  <a:lnTo>
                    <a:pt x="699" y="56"/>
                  </a:lnTo>
                  <a:lnTo>
                    <a:pt x="698" y="57"/>
                  </a:lnTo>
                  <a:lnTo>
                    <a:pt x="697" y="58"/>
                  </a:lnTo>
                  <a:lnTo>
                    <a:pt x="696" y="58"/>
                  </a:lnTo>
                  <a:lnTo>
                    <a:pt x="696" y="59"/>
                  </a:lnTo>
                  <a:lnTo>
                    <a:pt x="695" y="59"/>
                  </a:lnTo>
                  <a:lnTo>
                    <a:pt x="695" y="58"/>
                  </a:lnTo>
                  <a:lnTo>
                    <a:pt x="694" y="58"/>
                  </a:lnTo>
                  <a:lnTo>
                    <a:pt x="693" y="58"/>
                  </a:lnTo>
                  <a:lnTo>
                    <a:pt x="694" y="57"/>
                  </a:lnTo>
                  <a:lnTo>
                    <a:pt x="695" y="57"/>
                  </a:lnTo>
                  <a:lnTo>
                    <a:pt x="695" y="56"/>
                  </a:lnTo>
                  <a:lnTo>
                    <a:pt x="694" y="57"/>
                  </a:lnTo>
                  <a:lnTo>
                    <a:pt x="692" y="58"/>
                  </a:lnTo>
                  <a:lnTo>
                    <a:pt x="692" y="59"/>
                  </a:lnTo>
                  <a:lnTo>
                    <a:pt x="691" y="59"/>
                  </a:lnTo>
                  <a:lnTo>
                    <a:pt x="690" y="58"/>
                  </a:lnTo>
                  <a:lnTo>
                    <a:pt x="691" y="57"/>
                  </a:lnTo>
                  <a:lnTo>
                    <a:pt x="692" y="55"/>
                  </a:lnTo>
                  <a:lnTo>
                    <a:pt x="693" y="55"/>
                  </a:lnTo>
                  <a:lnTo>
                    <a:pt x="695" y="54"/>
                  </a:lnTo>
                  <a:close/>
                  <a:moveTo>
                    <a:pt x="709" y="59"/>
                  </a:moveTo>
                  <a:lnTo>
                    <a:pt x="708" y="58"/>
                  </a:lnTo>
                  <a:lnTo>
                    <a:pt x="709" y="58"/>
                  </a:lnTo>
                  <a:lnTo>
                    <a:pt x="710" y="58"/>
                  </a:lnTo>
                  <a:lnTo>
                    <a:pt x="709" y="59"/>
                  </a:lnTo>
                  <a:close/>
                  <a:moveTo>
                    <a:pt x="696" y="59"/>
                  </a:moveTo>
                  <a:lnTo>
                    <a:pt x="697" y="58"/>
                  </a:lnTo>
                  <a:lnTo>
                    <a:pt x="698" y="58"/>
                  </a:lnTo>
                  <a:lnTo>
                    <a:pt x="699" y="58"/>
                  </a:lnTo>
                  <a:lnTo>
                    <a:pt x="701" y="58"/>
                  </a:lnTo>
                  <a:lnTo>
                    <a:pt x="701" y="59"/>
                  </a:lnTo>
                  <a:lnTo>
                    <a:pt x="702" y="59"/>
                  </a:lnTo>
                  <a:lnTo>
                    <a:pt x="702" y="60"/>
                  </a:lnTo>
                  <a:lnTo>
                    <a:pt x="701" y="60"/>
                  </a:lnTo>
                  <a:lnTo>
                    <a:pt x="700" y="60"/>
                  </a:lnTo>
                  <a:lnTo>
                    <a:pt x="700" y="61"/>
                  </a:lnTo>
                  <a:lnTo>
                    <a:pt x="701" y="62"/>
                  </a:lnTo>
                  <a:lnTo>
                    <a:pt x="702" y="63"/>
                  </a:lnTo>
                  <a:lnTo>
                    <a:pt x="703" y="63"/>
                  </a:lnTo>
                  <a:lnTo>
                    <a:pt x="704" y="63"/>
                  </a:lnTo>
                  <a:lnTo>
                    <a:pt x="704" y="64"/>
                  </a:lnTo>
                  <a:lnTo>
                    <a:pt x="702" y="64"/>
                  </a:lnTo>
                  <a:lnTo>
                    <a:pt x="701" y="63"/>
                  </a:lnTo>
                  <a:lnTo>
                    <a:pt x="700" y="63"/>
                  </a:lnTo>
                  <a:lnTo>
                    <a:pt x="701" y="64"/>
                  </a:lnTo>
                  <a:lnTo>
                    <a:pt x="702" y="64"/>
                  </a:lnTo>
                  <a:lnTo>
                    <a:pt x="701" y="65"/>
                  </a:lnTo>
                  <a:lnTo>
                    <a:pt x="700" y="65"/>
                  </a:lnTo>
                  <a:lnTo>
                    <a:pt x="699" y="66"/>
                  </a:lnTo>
                  <a:lnTo>
                    <a:pt x="699" y="65"/>
                  </a:lnTo>
                  <a:lnTo>
                    <a:pt x="698" y="65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5"/>
                  </a:lnTo>
                  <a:lnTo>
                    <a:pt x="698" y="66"/>
                  </a:lnTo>
                  <a:lnTo>
                    <a:pt x="700" y="66"/>
                  </a:lnTo>
                  <a:lnTo>
                    <a:pt x="703" y="64"/>
                  </a:lnTo>
                  <a:lnTo>
                    <a:pt x="704" y="65"/>
                  </a:lnTo>
                  <a:lnTo>
                    <a:pt x="705" y="65"/>
                  </a:lnTo>
                  <a:lnTo>
                    <a:pt x="705" y="66"/>
                  </a:lnTo>
                  <a:lnTo>
                    <a:pt x="704" y="66"/>
                  </a:lnTo>
                  <a:lnTo>
                    <a:pt x="703" y="66"/>
                  </a:lnTo>
                  <a:lnTo>
                    <a:pt x="703" y="65"/>
                  </a:lnTo>
                  <a:lnTo>
                    <a:pt x="702" y="65"/>
                  </a:lnTo>
                  <a:lnTo>
                    <a:pt x="702" y="66"/>
                  </a:lnTo>
                  <a:lnTo>
                    <a:pt x="702" y="67"/>
                  </a:lnTo>
                  <a:lnTo>
                    <a:pt x="700" y="69"/>
                  </a:lnTo>
                  <a:lnTo>
                    <a:pt x="699" y="69"/>
                  </a:lnTo>
                  <a:lnTo>
                    <a:pt x="699" y="68"/>
                  </a:lnTo>
                  <a:lnTo>
                    <a:pt x="699" y="67"/>
                  </a:lnTo>
                  <a:lnTo>
                    <a:pt x="697" y="67"/>
                  </a:lnTo>
                  <a:lnTo>
                    <a:pt x="698" y="68"/>
                  </a:lnTo>
                  <a:lnTo>
                    <a:pt x="699" y="67"/>
                  </a:lnTo>
                  <a:lnTo>
                    <a:pt x="698" y="68"/>
                  </a:lnTo>
                  <a:lnTo>
                    <a:pt x="698" y="69"/>
                  </a:lnTo>
                  <a:lnTo>
                    <a:pt x="697" y="71"/>
                  </a:lnTo>
                  <a:lnTo>
                    <a:pt x="696" y="71"/>
                  </a:lnTo>
                  <a:lnTo>
                    <a:pt x="696" y="70"/>
                  </a:lnTo>
                  <a:lnTo>
                    <a:pt x="696" y="69"/>
                  </a:lnTo>
                  <a:lnTo>
                    <a:pt x="695" y="70"/>
                  </a:lnTo>
                  <a:lnTo>
                    <a:pt x="695" y="69"/>
                  </a:lnTo>
                  <a:lnTo>
                    <a:pt x="694" y="67"/>
                  </a:lnTo>
                  <a:lnTo>
                    <a:pt x="694" y="66"/>
                  </a:lnTo>
                  <a:lnTo>
                    <a:pt x="695" y="65"/>
                  </a:lnTo>
                  <a:lnTo>
                    <a:pt x="695" y="64"/>
                  </a:lnTo>
                  <a:lnTo>
                    <a:pt x="696" y="64"/>
                  </a:lnTo>
                  <a:lnTo>
                    <a:pt x="695" y="63"/>
                  </a:lnTo>
                  <a:lnTo>
                    <a:pt x="694" y="62"/>
                  </a:lnTo>
                  <a:lnTo>
                    <a:pt x="693" y="61"/>
                  </a:lnTo>
                  <a:lnTo>
                    <a:pt x="692" y="61"/>
                  </a:lnTo>
                  <a:lnTo>
                    <a:pt x="692" y="60"/>
                  </a:lnTo>
                  <a:lnTo>
                    <a:pt x="693" y="60"/>
                  </a:lnTo>
                  <a:lnTo>
                    <a:pt x="693" y="59"/>
                  </a:lnTo>
                  <a:lnTo>
                    <a:pt x="692" y="59"/>
                  </a:lnTo>
                  <a:lnTo>
                    <a:pt x="692" y="58"/>
                  </a:lnTo>
                  <a:lnTo>
                    <a:pt x="693" y="58"/>
                  </a:lnTo>
                  <a:lnTo>
                    <a:pt x="694" y="59"/>
                  </a:lnTo>
                  <a:lnTo>
                    <a:pt x="695" y="59"/>
                  </a:lnTo>
                  <a:lnTo>
                    <a:pt x="696" y="59"/>
                  </a:lnTo>
                  <a:lnTo>
                    <a:pt x="697" y="59"/>
                  </a:lnTo>
                  <a:lnTo>
                    <a:pt x="696" y="59"/>
                  </a:lnTo>
                  <a:close/>
                  <a:moveTo>
                    <a:pt x="712" y="64"/>
                  </a:moveTo>
                  <a:lnTo>
                    <a:pt x="711" y="64"/>
                  </a:lnTo>
                  <a:lnTo>
                    <a:pt x="710" y="63"/>
                  </a:lnTo>
                  <a:lnTo>
                    <a:pt x="710" y="62"/>
                  </a:lnTo>
                  <a:lnTo>
                    <a:pt x="709" y="62"/>
                  </a:lnTo>
                  <a:lnTo>
                    <a:pt x="710" y="62"/>
                  </a:lnTo>
                  <a:lnTo>
                    <a:pt x="710" y="61"/>
                  </a:lnTo>
                  <a:lnTo>
                    <a:pt x="711" y="61"/>
                  </a:lnTo>
                  <a:lnTo>
                    <a:pt x="711" y="62"/>
                  </a:lnTo>
                  <a:lnTo>
                    <a:pt x="711" y="63"/>
                  </a:lnTo>
                  <a:lnTo>
                    <a:pt x="712" y="63"/>
                  </a:lnTo>
                  <a:lnTo>
                    <a:pt x="712" y="64"/>
                  </a:lnTo>
                  <a:close/>
                  <a:moveTo>
                    <a:pt x="687" y="61"/>
                  </a:moveTo>
                  <a:lnTo>
                    <a:pt x="688" y="61"/>
                  </a:lnTo>
                  <a:lnTo>
                    <a:pt x="689" y="62"/>
                  </a:lnTo>
                  <a:lnTo>
                    <a:pt x="689" y="63"/>
                  </a:lnTo>
                  <a:lnTo>
                    <a:pt x="689" y="64"/>
                  </a:lnTo>
                  <a:lnTo>
                    <a:pt x="689" y="63"/>
                  </a:lnTo>
                  <a:lnTo>
                    <a:pt x="689" y="62"/>
                  </a:lnTo>
                  <a:lnTo>
                    <a:pt x="690" y="62"/>
                  </a:lnTo>
                  <a:lnTo>
                    <a:pt x="690" y="63"/>
                  </a:lnTo>
                  <a:lnTo>
                    <a:pt x="689" y="64"/>
                  </a:lnTo>
                  <a:lnTo>
                    <a:pt x="688" y="65"/>
                  </a:lnTo>
                  <a:lnTo>
                    <a:pt x="687" y="64"/>
                  </a:lnTo>
                  <a:lnTo>
                    <a:pt x="686" y="64"/>
                  </a:lnTo>
                  <a:lnTo>
                    <a:pt x="685" y="64"/>
                  </a:lnTo>
                  <a:lnTo>
                    <a:pt x="683" y="64"/>
                  </a:lnTo>
                  <a:lnTo>
                    <a:pt x="681" y="63"/>
                  </a:lnTo>
                  <a:lnTo>
                    <a:pt x="681" y="62"/>
                  </a:lnTo>
                  <a:lnTo>
                    <a:pt x="683" y="61"/>
                  </a:lnTo>
                  <a:lnTo>
                    <a:pt x="683" y="60"/>
                  </a:lnTo>
                  <a:lnTo>
                    <a:pt x="685" y="60"/>
                  </a:lnTo>
                  <a:lnTo>
                    <a:pt x="686" y="60"/>
                  </a:lnTo>
                  <a:lnTo>
                    <a:pt x="687" y="61"/>
                  </a:lnTo>
                  <a:close/>
                  <a:moveTo>
                    <a:pt x="695" y="63"/>
                  </a:moveTo>
                  <a:lnTo>
                    <a:pt x="695" y="63"/>
                  </a:lnTo>
                  <a:lnTo>
                    <a:pt x="695" y="64"/>
                  </a:lnTo>
                  <a:lnTo>
                    <a:pt x="694" y="65"/>
                  </a:lnTo>
                  <a:lnTo>
                    <a:pt x="694" y="66"/>
                  </a:lnTo>
                  <a:lnTo>
                    <a:pt x="694" y="67"/>
                  </a:lnTo>
                  <a:lnTo>
                    <a:pt x="694" y="68"/>
                  </a:lnTo>
                  <a:lnTo>
                    <a:pt x="695" y="68"/>
                  </a:lnTo>
                  <a:lnTo>
                    <a:pt x="694" y="70"/>
                  </a:lnTo>
                  <a:lnTo>
                    <a:pt x="695" y="71"/>
                  </a:lnTo>
                  <a:lnTo>
                    <a:pt x="694" y="72"/>
                  </a:lnTo>
                  <a:lnTo>
                    <a:pt x="693" y="73"/>
                  </a:lnTo>
                  <a:lnTo>
                    <a:pt x="692" y="74"/>
                  </a:lnTo>
                  <a:lnTo>
                    <a:pt x="691" y="73"/>
                  </a:lnTo>
                  <a:lnTo>
                    <a:pt x="692" y="72"/>
                  </a:lnTo>
                  <a:lnTo>
                    <a:pt x="692" y="71"/>
                  </a:lnTo>
                  <a:lnTo>
                    <a:pt x="690" y="71"/>
                  </a:lnTo>
                  <a:lnTo>
                    <a:pt x="690" y="70"/>
                  </a:lnTo>
                  <a:lnTo>
                    <a:pt x="690" y="69"/>
                  </a:lnTo>
                  <a:lnTo>
                    <a:pt x="689" y="67"/>
                  </a:lnTo>
                  <a:lnTo>
                    <a:pt x="689" y="66"/>
                  </a:lnTo>
                  <a:lnTo>
                    <a:pt x="689" y="64"/>
                  </a:lnTo>
                  <a:lnTo>
                    <a:pt x="690" y="64"/>
                  </a:lnTo>
                  <a:lnTo>
                    <a:pt x="690" y="65"/>
                  </a:lnTo>
                  <a:lnTo>
                    <a:pt x="691" y="65"/>
                  </a:lnTo>
                  <a:lnTo>
                    <a:pt x="692" y="66"/>
                  </a:lnTo>
                  <a:lnTo>
                    <a:pt x="692" y="67"/>
                  </a:lnTo>
                  <a:lnTo>
                    <a:pt x="692" y="66"/>
                  </a:lnTo>
                  <a:lnTo>
                    <a:pt x="692" y="65"/>
                  </a:lnTo>
                  <a:lnTo>
                    <a:pt x="691" y="65"/>
                  </a:lnTo>
                  <a:lnTo>
                    <a:pt x="690" y="64"/>
                  </a:lnTo>
                  <a:lnTo>
                    <a:pt x="690" y="63"/>
                  </a:lnTo>
                  <a:lnTo>
                    <a:pt x="690" y="61"/>
                  </a:lnTo>
                  <a:lnTo>
                    <a:pt x="691" y="61"/>
                  </a:lnTo>
                  <a:lnTo>
                    <a:pt x="692" y="61"/>
                  </a:lnTo>
                  <a:lnTo>
                    <a:pt x="694" y="62"/>
                  </a:lnTo>
                  <a:lnTo>
                    <a:pt x="695" y="63"/>
                  </a:lnTo>
                  <a:close/>
                  <a:moveTo>
                    <a:pt x="678" y="73"/>
                  </a:moveTo>
                  <a:lnTo>
                    <a:pt x="678" y="72"/>
                  </a:lnTo>
                  <a:lnTo>
                    <a:pt x="679" y="72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8" y="68"/>
                  </a:lnTo>
                  <a:lnTo>
                    <a:pt x="678" y="67"/>
                  </a:lnTo>
                  <a:lnTo>
                    <a:pt x="677" y="66"/>
                  </a:lnTo>
                  <a:lnTo>
                    <a:pt x="677" y="65"/>
                  </a:lnTo>
                  <a:lnTo>
                    <a:pt x="677" y="64"/>
                  </a:lnTo>
                  <a:lnTo>
                    <a:pt x="677" y="63"/>
                  </a:lnTo>
                  <a:lnTo>
                    <a:pt x="676" y="61"/>
                  </a:lnTo>
                  <a:lnTo>
                    <a:pt x="677" y="61"/>
                  </a:lnTo>
                  <a:lnTo>
                    <a:pt x="678" y="61"/>
                  </a:lnTo>
                  <a:lnTo>
                    <a:pt x="678" y="62"/>
                  </a:lnTo>
                  <a:lnTo>
                    <a:pt x="678" y="63"/>
                  </a:lnTo>
                  <a:lnTo>
                    <a:pt x="678" y="64"/>
                  </a:lnTo>
                  <a:lnTo>
                    <a:pt x="678" y="65"/>
                  </a:lnTo>
                  <a:lnTo>
                    <a:pt x="679" y="65"/>
                  </a:lnTo>
                  <a:lnTo>
                    <a:pt x="679" y="66"/>
                  </a:lnTo>
                  <a:lnTo>
                    <a:pt x="679" y="67"/>
                  </a:lnTo>
                  <a:lnTo>
                    <a:pt x="679" y="69"/>
                  </a:lnTo>
                  <a:lnTo>
                    <a:pt x="680" y="71"/>
                  </a:lnTo>
                  <a:lnTo>
                    <a:pt x="679" y="73"/>
                  </a:lnTo>
                  <a:lnTo>
                    <a:pt x="678" y="73"/>
                  </a:lnTo>
                  <a:close/>
                  <a:moveTo>
                    <a:pt x="707" y="67"/>
                  </a:moveTo>
                  <a:lnTo>
                    <a:pt x="707" y="67"/>
                  </a:lnTo>
                  <a:lnTo>
                    <a:pt x="707" y="65"/>
                  </a:lnTo>
                  <a:lnTo>
                    <a:pt x="707" y="64"/>
                  </a:lnTo>
                  <a:lnTo>
                    <a:pt x="708" y="64"/>
                  </a:lnTo>
                  <a:lnTo>
                    <a:pt x="708" y="63"/>
                  </a:lnTo>
                  <a:lnTo>
                    <a:pt x="708" y="64"/>
                  </a:lnTo>
                  <a:lnTo>
                    <a:pt x="709" y="64"/>
                  </a:lnTo>
                  <a:lnTo>
                    <a:pt x="709" y="65"/>
                  </a:lnTo>
                  <a:lnTo>
                    <a:pt x="708" y="65"/>
                  </a:lnTo>
                  <a:lnTo>
                    <a:pt x="708" y="66"/>
                  </a:lnTo>
                  <a:lnTo>
                    <a:pt x="707" y="66"/>
                  </a:lnTo>
                  <a:lnTo>
                    <a:pt x="707" y="67"/>
                  </a:lnTo>
                  <a:close/>
                  <a:moveTo>
                    <a:pt x="706" y="65"/>
                  </a:moveTo>
                  <a:lnTo>
                    <a:pt x="706" y="65"/>
                  </a:lnTo>
                  <a:lnTo>
                    <a:pt x="706" y="64"/>
                  </a:lnTo>
                  <a:lnTo>
                    <a:pt x="707" y="64"/>
                  </a:lnTo>
                  <a:lnTo>
                    <a:pt x="707" y="65"/>
                  </a:lnTo>
                  <a:lnTo>
                    <a:pt x="706" y="65"/>
                  </a:lnTo>
                  <a:close/>
                  <a:moveTo>
                    <a:pt x="686" y="74"/>
                  </a:moveTo>
                  <a:lnTo>
                    <a:pt x="685" y="73"/>
                  </a:lnTo>
                  <a:lnTo>
                    <a:pt x="684" y="71"/>
                  </a:lnTo>
                  <a:lnTo>
                    <a:pt x="683" y="71"/>
                  </a:lnTo>
                  <a:lnTo>
                    <a:pt x="683" y="69"/>
                  </a:lnTo>
                  <a:lnTo>
                    <a:pt x="682" y="67"/>
                  </a:lnTo>
                  <a:lnTo>
                    <a:pt x="683" y="66"/>
                  </a:lnTo>
                  <a:lnTo>
                    <a:pt x="684" y="65"/>
                  </a:lnTo>
                  <a:lnTo>
                    <a:pt x="685" y="64"/>
                  </a:lnTo>
                  <a:lnTo>
                    <a:pt x="686" y="65"/>
                  </a:lnTo>
                  <a:lnTo>
                    <a:pt x="688" y="65"/>
                  </a:lnTo>
                  <a:lnTo>
                    <a:pt x="688" y="67"/>
                  </a:lnTo>
                  <a:lnTo>
                    <a:pt x="688" y="69"/>
                  </a:lnTo>
                  <a:lnTo>
                    <a:pt x="689" y="70"/>
                  </a:lnTo>
                  <a:lnTo>
                    <a:pt x="688" y="70"/>
                  </a:lnTo>
                  <a:lnTo>
                    <a:pt x="688" y="71"/>
                  </a:lnTo>
                  <a:lnTo>
                    <a:pt x="688" y="70"/>
                  </a:lnTo>
                  <a:lnTo>
                    <a:pt x="689" y="71"/>
                  </a:lnTo>
                  <a:lnTo>
                    <a:pt x="690" y="71"/>
                  </a:lnTo>
                  <a:lnTo>
                    <a:pt x="691" y="71"/>
                  </a:lnTo>
                  <a:lnTo>
                    <a:pt x="692" y="71"/>
                  </a:lnTo>
                  <a:lnTo>
                    <a:pt x="691" y="72"/>
                  </a:lnTo>
                  <a:lnTo>
                    <a:pt x="691" y="73"/>
                  </a:lnTo>
                  <a:lnTo>
                    <a:pt x="691" y="74"/>
                  </a:lnTo>
                  <a:lnTo>
                    <a:pt x="690" y="75"/>
                  </a:lnTo>
                  <a:lnTo>
                    <a:pt x="688" y="75"/>
                  </a:lnTo>
                  <a:lnTo>
                    <a:pt x="686" y="74"/>
                  </a:lnTo>
                  <a:close/>
                  <a:moveTo>
                    <a:pt x="685" y="75"/>
                  </a:moveTo>
                  <a:lnTo>
                    <a:pt x="684" y="75"/>
                  </a:lnTo>
                  <a:lnTo>
                    <a:pt x="683" y="74"/>
                  </a:lnTo>
                  <a:lnTo>
                    <a:pt x="683" y="73"/>
                  </a:lnTo>
                  <a:lnTo>
                    <a:pt x="684" y="74"/>
                  </a:lnTo>
                  <a:lnTo>
                    <a:pt x="685" y="75"/>
                  </a:lnTo>
                  <a:close/>
                  <a:moveTo>
                    <a:pt x="713" y="78"/>
                  </a:moveTo>
                  <a:lnTo>
                    <a:pt x="712" y="78"/>
                  </a:lnTo>
                  <a:lnTo>
                    <a:pt x="712" y="77"/>
                  </a:lnTo>
                  <a:lnTo>
                    <a:pt x="715" y="78"/>
                  </a:lnTo>
                  <a:lnTo>
                    <a:pt x="713" y="78"/>
                  </a:lnTo>
                  <a:close/>
                  <a:moveTo>
                    <a:pt x="709" y="80"/>
                  </a:moveTo>
                  <a:lnTo>
                    <a:pt x="707" y="79"/>
                  </a:lnTo>
                  <a:lnTo>
                    <a:pt x="709" y="79"/>
                  </a:lnTo>
                  <a:lnTo>
                    <a:pt x="710" y="78"/>
                  </a:lnTo>
                  <a:lnTo>
                    <a:pt x="711" y="78"/>
                  </a:lnTo>
                  <a:lnTo>
                    <a:pt x="710" y="79"/>
                  </a:lnTo>
                  <a:lnTo>
                    <a:pt x="709" y="80"/>
                  </a:lnTo>
                  <a:close/>
                  <a:moveTo>
                    <a:pt x="724" y="98"/>
                  </a:moveTo>
                  <a:lnTo>
                    <a:pt x="723" y="98"/>
                  </a:lnTo>
                  <a:lnTo>
                    <a:pt x="723" y="97"/>
                  </a:lnTo>
                  <a:lnTo>
                    <a:pt x="723" y="96"/>
                  </a:lnTo>
                  <a:lnTo>
                    <a:pt x="724" y="95"/>
                  </a:lnTo>
                  <a:lnTo>
                    <a:pt x="724" y="96"/>
                  </a:lnTo>
                  <a:lnTo>
                    <a:pt x="724" y="95"/>
                  </a:lnTo>
                  <a:lnTo>
                    <a:pt x="726" y="93"/>
                  </a:lnTo>
                  <a:lnTo>
                    <a:pt x="727" y="92"/>
                  </a:lnTo>
                  <a:lnTo>
                    <a:pt x="726" y="91"/>
                  </a:lnTo>
                  <a:lnTo>
                    <a:pt x="726" y="90"/>
                  </a:lnTo>
                  <a:lnTo>
                    <a:pt x="725" y="89"/>
                  </a:lnTo>
                  <a:lnTo>
                    <a:pt x="725" y="88"/>
                  </a:lnTo>
                  <a:lnTo>
                    <a:pt x="726" y="87"/>
                  </a:lnTo>
                  <a:lnTo>
                    <a:pt x="727" y="87"/>
                  </a:lnTo>
                  <a:lnTo>
                    <a:pt x="728" y="87"/>
                  </a:lnTo>
                  <a:lnTo>
                    <a:pt x="728" y="88"/>
                  </a:lnTo>
                  <a:lnTo>
                    <a:pt x="729" y="88"/>
                  </a:lnTo>
                  <a:lnTo>
                    <a:pt x="730" y="90"/>
                  </a:lnTo>
                  <a:lnTo>
                    <a:pt x="730" y="91"/>
                  </a:lnTo>
                  <a:lnTo>
                    <a:pt x="729" y="92"/>
                  </a:lnTo>
                  <a:lnTo>
                    <a:pt x="730" y="92"/>
                  </a:lnTo>
                  <a:lnTo>
                    <a:pt x="730" y="93"/>
                  </a:lnTo>
                  <a:lnTo>
                    <a:pt x="731" y="94"/>
                  </a:lnTo>
                  <a:lnTo>
                    <a:pt x="731" y="96"/>
                  </a:lnTo>
                  <a:lnTo>
                    <a:pt x="730" y="97"/>
                  </a:lnTo>
                  <a:lnTo>
                    <a:pt x="729" y="97"/>
                  </a:lnTo>
                  <a:lnTo>
                    <a:pt x="728" y="97"/>
                  </a:lnTo>
                  <a:lnTo>
                    <a:pt x="727" y="97"/>
                  </a:lnTo>
                  <a:lnTo>
                    <a:pt x="725" y="98"/>
                  </a:lnTo>
                  <a:lnTo>
                    <a:pt x="724" y="98"/>
                  </a:lnTo>
                  <a:close/>
                  <a:moveTo>
                    <a:pt x="719" y="104"/>
                  </a:moveTo>
                  <a:lnTo>
                    <a:pt x="718" y="104"/>
                  </a:lnTo>
                  <a:lnTo>
                    <a:pt x="717" y="103"/>
                  </a:lnTo>
                  <a:lnTo>
                    <a:pt x="716" y="103"/>
                  </a:lnTo>
                  <a:lnTo>
                    <a:pt x="716" y="101"/>
                  </a:lnTo>
                  <a:lnTo>
                    <a:pt x="715" y="101"/>
                  </a:lnTo>
                  <a:lnTo>
                    <a:pt x="715" y="100"/>
                  </a:lnTo>
                  <a:lnTo>
                    <a:pt x="715" y="99"/>
                  </a:lnTo>
                  <a:lnTo>
                    <a:pt x="716" y="98"/>
                  </a:lnTo>
                  <a:lnTo>
                    <a:pt x="717" y="98"/>
                  </a:lnTo>
                  <a:lnTo>
                    <a:pt x="719" y="97"/>
                  </a:lnTo>
                  <a:lnTo>
                    <a:pt x="720" y="96"/>
                  </a:lnTo>
                  <a:lnTo>
                    <a:pt x="720" y="95"/>
                  </a:lnTo>
                  <a:lnTo>
                    <a:pt x="720" y="94"/>
                  </a:lnTo>
                  <a:lnTo>
                    <a:pt x="721" y="93"/>
                  </a:lnTo>
                  <a:lnTo>
                    <a:pt x="723" y="92"/>
                  </a:lnTo>
                  <a:lnTo>
                    <a:pt x="724" y="91"/>
                  </a:lnTo>
                  <a:lnTo>
                    <a:pt x="726" y="91"/>
                  </a:lnTo>
                  <a:lnTo>
                    <a:pt x="726" y="92"/>
                  </a:lnTo>
                  <a:lnTo>
                    <a:pt x="725" y="93"/>
                  </a:lnTo>
                  <a:lnTo>
                    <a:pt x="721" y="97"/>
                  </a:lnTo>
                  <a:lnTo>
                    <a:pt x="721" y="98"/>
                  </a:lnTo>
                  <a:lnTo>
                    <a:pt x="719" y="98"/>
                  </a:lnTo>
                  <a:lnTo>
                    <a:pt x="718" y="98"/>
                  </a:lnTo>
                  <a:lnTo>
                    <a:pt x="719" y="98"/>
                  </a:lnTo>
                  <a:lnTo>
                    <a:pt x="720" y="98"/>
                  </a:lnTo>
                  <a:lnTo>
                    <a:pt x="720" y="99"/>
                  </a:lnTo>
                  <a:lnTo>
                    <a:pt x="721" y="98"/>
                  </a:lnTo>
                  <a:lnTo>
                    <a:pt x="722" y="98"/>
                  </a:lnTo>
                  <a:lnTo>
                    <a:pt x="722" y="99"/>
                  </a:lnTo>
                  <a:lnTo>
                    <a:pt x="723" y="99"/>
                  </a:lnTo>
                  <a:lnTo>
                    <a:pt x="722" y="100"/>
                  </a:lnTo>
                  <a:lnTo>
                    <a:pt x="723" y="101"/>
                  </a:lnTo>
                  <a:lnTo>
                    <a:pt x="722" y="101"/>
                  </a:lnTo>
                  <a:lnTo>
                    <a:pt x="721" y="103"/>
                  </a:lnTo>
                  <a:lnTo>
                    <a:pt x="721" y="104"/>
                  </a:lnTo>
                  <a:lnTo>
                    <a:pt x="720" y="104"/>
                  </a:lnTo>
                  <a:lnTo>
                    <a:pt x="719" y="104"/>
                  </a:lnTo>
                  <a:close/>
                  <a:moveTo>
                    <a:pt x="727" y="108"/>
                  </a:moveTo>
                  <a:lnTo>
                    <a:pt x="728" y="106"/>
                  </a:lnTo>
                  <a:lnTo>
                    <a:pt x="728" y="104"/>
                  </a:lnTo>
                  <a:lnTo>
                    <a:pt x="728" y="103"/>
                  </a:lnTo>
                  <a:lnTo>
                    <a:pt x="729" y="103"/>
                  </a:lnTo>
                  <a:lnTo>
                    <a:pt x="730" y="101"/>
                  </a:lnTo>
                  <a:lnTo>
                    <a:pt x="731" y="100"/>
                  </a:lnTo>
                  <a:lnTo>
                    <a:pt x="732" y="101"/>
                  </a:lnTo>
                  <a:lnTo>
                    <a:pt x="733" y="101"/>
                  </a:lnTo>
                  <a:lnTo>
                    <a:pt x="734" y="102"/>
                  </a:lnTo>
                  <a:lnTo>
                    <a:pt x="734" y="103"/>
                  </a:lnTo>
                  <a:lnTo>
                    <a:pt x="733" y="104"/>
                  </a:lnTo>
                  <a:lnTo>
                    <a:pt x="731" y="106"/>
                  </a:lnTo>
                  <a:lnTo>
                    <a:pt x="729" y="106"/>
                  </a:lnTo>
                  <a:lnTo>
                    <a:pt x="728" y="108"/>
                  </a:lnTo>
                  <a:lnTo>
                    <a:pt x="727" y="108"/>
                  </a:lnTo>
                  <a:close/>
                  <a:moveTo>
                    <a:pt x="738" y="106"/>
                  </a:moveTo>
                  <a:lnTo>
                    <a:pt x="737" y="104"/>
                  </a:lnTo>
                  <a:lnTo>
                    <a:pt x="738" y="104"/>
                  </a:lnTo>
                  <a:lnTo>
                    <a:pt x="738" y="103"/>
                  </a:lnTo>
                  <a:lnTo>
                    <a:pt x="738" y="104"/>
                  </a:lnTo>
                  <a:lnTo>
                    <a:pt x="738" y="105"/>
                  </a:lnTo>
                  <a:lnTo>
                    <a:pt x="738" y="106"/>
                  </a:lnTo>
                  <a:close/>
                  <a:moveTo>
                    <a:pt x="733" y="107"/>
                  </a:moveTo>
                  <a:lnTo>
                    <a:pt x="733" y="106"/>
                  </a:lnTo>
                  <a:lnTo>
                    <a:pt x="734" y="105"/>
                  </a:lnTo>
                  <a:lnTo>
                    <a:pt x="735" y="104"/>
                  </a:lnTo>
                  <a:lnTo>
                    <a:pt x="736" y="104"/>
                  </a:lnTo>
                  <a:lnTo>
                    <a:pt x="737" y="105"/>
                  </a:lnTo>
                  <a:lnTo>
                    <a:pt x="737" y="107"/>
                  </a:lnTo>
                  <a:lnTo>
                    <a:pt x="736" y="107"/>
                  </a:lnTo>
                  <a:lnTo>
                    <a:pt x="735" y="106"/>
                  </a:lnTo>
                  <a:lnTo>
                    <a:pt x="735" y="105"/>
                  </a:lnTo>
                  <a:lnTo>
                    <a:pt x="734" y="106"/>
                  </a:lnTo>
                  <a:lnTo>
                    <a:pt x="734" y="107"/>
                  </a:lnTo>
                  <a:lnTo>
                    <a:pt x="733" y="107"/>
                  </a:lnTo>
                  <a:close/>
                  <a:moveTo>
                    <a:pt x="716" y="105"/>
                  </a:moveTo>
                  <a:lnTo>
                    <a:pt x="715" y="104"/>
                  </a:lnTo>
                  <a:lnTo>
                    <a:pt x="714" y="103"/>
                  </a:lnTo>
                  <a:lnTo>
                    <a:pt x="716" y="103"/>
                  </a:lnTo>
                  <a:lnTo>
                    <a:pt x="717" y="103"/>
                  </a:lnTo>
                  <a:lnTo>
                    <a:pt x="717" y="104"/>
                  </a:lnTo>
                  <a:lnTo>
                    <a:pt x="717" y="105"/>
                  </a:lnTo>
                  <a:lnTo>
                    <a:pt x="716" y="105"/>
                  </a:lnTo>
                  <a:close/>
                  <a:moveTo>
                    <a:pt x="726" y="107"/>
                  </a:moveTo>
                  <a:lnTo>
                    <a:pt x="726" y="106"/>
                  </a:lnTo>
                  <a:lnTo>
                    <a:pt x="727" y="104"/>
                  </a:lnTo>
                  <a:lnTo>
                    <a:pt x="727" y="105"/>
                  </a:lnTo>
                  <a:lnTo>
                    <a:pt x="727" y="106"/>
                  </a:lnTo>
                  <a:lnTo>
                    <a:pt x="726" y="107"/>
                  </a:lnTo>
                  <a:close/>
                  <a:moveTo>
                    <a:pt x="723" y="106"/>
                  </a:moveTo>
                  <a:lnTo>
                    <a:pt x="723" y="105"/>
                  </a:lnTo>
                  <a:lnTo>
                    <a:pt x="725" y="104"/>
                  </a:lnTo>
                  <a:lnTo>
                    <a:pt x="724" y="105"/>
                  </a:lnTo>
                  <a:lnTo>
                    <a:pt x="723" y="106"/>
                  </a:lnTo>
                  <a:close/>
                  <a:moveTo>
                    <a:pt x="742" y="116"/>
                  </a:moveTo>
                  <a:lnTo>
                    <a:pt x="743" y="117"/>
                  </a:lnTo>
                  <a:lnTo>
                    <a:pt x="742" y="116"/>
                  </a:lnTo>
                  <a:lnTo>
                    <a:pt x="741" y="116"/>
                  </a:lnTo>
                  <a:lnTo>
                    <a:pt x="740" y="116"/>
                  </a:lnTo>
                  <a:lnTo>
                    <a:pt x="740" y="117"/>
                  </a:lnTo>
                  <a:lnTo>
                    <a:pt x="740" y="118"/>
                  </a:lnTo>
                  <a:lnTo>
                    <a:pt x="741" y="118"/>
                  </a:lnTo>
                  <a:lnTo>
                    <a:pt x="742" y="119"/>
                  </a:lnTo>
                  <a:lnTo>
                    <a:pt x="740" y="118"/>
                  </a:lnTo>
                  <a:lnTo>
                    <a:pt x="739" y="119"/>
                  </a:lnTo>
                  <a:lnTo>
                    <a:pt x="740" y="119"/>
                  </a:lnTo>
                  <a:lnTo>
                    <a:pt x="742" y="120"/>
                  </a:lnTo>
                  <a:lnTo>
                    <a:pt x="742" y="121"/>
                  </a:lnTo>
                  <a:lnTo>
                    <a:pt x="740" y="120"/>
                  </a:lnTo>
                  <a:lnTo>
                    <a:pt x="740" y="121"/>
                  </a:lnTo>
                  <a:lnTo>
                    <a:pt x="738" y="121"/>
                  </a:lnTo>
                  <a:lnTo>
                    <a:pt x="738" y="120"/>
                  </a:lnTo>
                  <a:lnTo>
                    <a:pt x="738" y="119"/>
                  </a:lnTo>
                  <a:lnTo>
                    <a:pt x="737" y="118"/>
                  </a:lnTo>
                  <a:lnTo>
                    <a:pt x="736" y="118"/>
                  </a:lnTo>
                  <a:lnTo>
                    <a:pt x="737" y="119"/>
                  </a:lnTo>
                  <a:lnTo>
                    <a:pt x="737" y="120"/>
                  </a:lnTo>
                  <a:lnTo>
                    <a:pt x="737" y="121"/>
                  </a:lnTo>
                  <a:lnTo>
                    <a:pt x="734" y="121"/>
                  </a:lnTo>
                  <a:lnTo>
                    <a:pt x="733" y="121"/>
                  </a:lnTo>
                  <a:lnTo>
                    <a:pt x="732" y="121"/>
                  </a:lnTo>
                  <a:lnTo>
                    <a:pt x="731" y="121"/>
                  </a:lnTo>
                  <a:lnTo>
                    <a:pt x="730" y="121"/>
                  </a:lnTo>
                  <a:lnTo>
                    <a:pt x="730" y="120"/>
                  </a:lnTo>
                  <a:lnTo>
                    <a:pt x="729" y="119"/>
                  </a:lnTo>
                  <a:lnTo>
                    <a:pt x="728" y="119"/>
                  </a:lnTo>
                  <a:lnTo>
                    <a:pt x="727" y="117"/>
                  </a:lnTo>
                  <a:lnTo>
                    <a:pt x="727" y="116"/>
                  </a:lnTo>
                  <a:lnTo>
                    <a:pt x="729" y="116"/>
                  </a:lnTo>
                  <a:lnTo>
                    <a:pt x="731" y="115"/>
                  </a:lnTo>
                  <a:lnTo>
                    <a:pt x="732" y="116"/>
                  </a:lnTo>
                  <a:lnTo>
                    <a:pt x="733" y="116"/>
                  </a:lnTo>
                  <a:lnTo>
                    <a:pt x="734" y="115"/>
                  </a:lnTo>
                  <a:lnTo>
                    <a:pt x="734" y="114"/>
                  </a:lnTo>
                  <a:lnTo>
                    <a:pt x="734" y="113"/>
                  </a:lnTo>
                  <a:lnTo>
                    <a:pt x="735" y="113"/>
                  </a:lnTo>
                  <a:lnTo>
                    <a:pt x="735" y="112"/>
                  </a:lnTo>
                  <a:lnTo>
                    <a:pt x="737" y="110"/>
                  </a:lnTo>
                  <a:lnTo>
                    <a:pt x="738" y="111"/>
                  </a:lnTo>
                  <a:lnTo>
                    <a:pt x="739" y="112"/>
                  </a:lnTo>
                  <a:lnTo>
                    <a:pt x="738" y="112"/>
                  </a:lnTo>
                  <a:lnTo>
                    <a:pt x="738" y="113"/>
                  </a:lnTo>
                  <a:lnTo>
                    <a:pt x="738" y="115"/>
                  </a:lnTo>
                  <a:lnTo>
                    <a:pt x="737" y="116"/>
                  </a:lnTo>
                  <a:lnTo>
                    <a:pt x="738" y="116"/>
                  </a:lnTo>
                  <a:lnTo>
                    <a:pt x="738" y="115"/>
                  </a:lnTo>
                  <a:lnTo>
                    <a:pt x="738" y="114"/>
                  </a:lnTo>
                  <a:lnTo>
                    <a:pt x="739" y="112"/>
                  </a:lnTo>
                  <a:lnTo>
                    <a:pt x="739" y="111"/>
                  </a:lnTo>
                  <a:lnTo>
                    <a:pt x="739" y="109"/>
                  </a:lnTo>
                  <a:lnTo>
                    <a:pt x="741" y="111"/>
                  </a:lnTo>
                  <a:lnTo>
                    <a:pt x="741" y="110"/>
                  </a:lnTo>
                  <a:lnTo>
                    <a:pt x="740" y="109"/>
                  </a:lnTo>
                  <a:lnTo>
                    <a:pt x="740" y="107"/>
                  </a:lnTo>
                  <a:lnTo>
                    <a:pt x="741" y="107"/>
                  </a:lnTo>
                  <a:lnTo>
                    <a:pt x="741" y="106"/>
                  </a:lnTo>
                  <a:lnTo>
                    <a:pt x="742" y="106"/>
                  </a:lnTo>
                  <a:lnTo>
                    <a:pt x="743" y="106"/>
                  </a:lnTo>
                  <a:lnTo>
                    <a:pt x="743" y="107"/>
                  </a:lnTo>
                  <a:lnTo>
                    <a:pt x="744" y="108"/>
                  </a:lnTo>
                  <a:lnTo>
                    <a:pt x="743" y="109"/>
                  </a:lnTo>
                  <a:lnTo>
                    <a:pt x="743" y="108"/>
                  </a:lnTo>
                  <a:lnTo>
                    <a:pt x="743" y="109"/>
                  </a:lnTo>
                  <a:lnTo>
                    <a:pt x="743" y="110"/>
                  </a:lnTo>
                  <a:lnTo>
                    <a:pt x="744" y="110"/>
                  </a:lnTo>
                  <a:lnTo>
                    <a:pt x="745" y="111"/>
                  </a:lnTo>
                  <a:lnTo>
                    <a:pt x="745" y="112"/>
                  </a:lnTo>
                  <a:lnTo>
                    <a:pt x="744" y="112"/>
                  </a:lnTo>
                  <a:lnTo>
                    <a:pt x="745" y="113"/>
                  </a:lnTo>
                  <a:lnTo>
                    <a:pt x="746" y="115"/>
                  </a:lnTo>
                  <a:lnTo>
                    <a:pt x="747" y="115"/>
                  </a:lnTo>
                  <a:lnTo>
                    <a:pt x="747" y="117"/>
                  </a:lnTo>
                  <a:lnTo>
                    <a:pt x="747" y="118"/>
                  </a:lnTo>
                  <a:lnTo>
                    <a:pt x="747" y="120"/>
                  </a:lnTo>
                  <a:lnTo>
                    <a:pt x="747" y="121"/>
                  </a:lnTo>
                  <a:lnTo>
                    <a:pt x="746" y="123"/>
                  </a:lnTo>
                  <a:lnTo>
                    <a:pt x="745" y="124"/>
                  </a:lnTo>
                  <a:lnTo>
                    <a:pt x="744" y="124"/>
                  </a:lnTo>
                  <a:lnTo>
                    <a:pt x="743" y="122"/>
                  </a:lnTo>
                  <a:lnTo>
                    <a:pt x="744" y="121"/>
                  </a:lnTo>
                  <a:lnTo>
                    <a:pt x="744" y="120"/>
                  </a:lnTo>
                  <a:lnTo>
                    <a:pt x="743" y="121"/>
                  </a:lnTo>
                  <a:lnTo>
                    <a:pt x="743" y="119"/>
                  </a:lnTo>
                  <a:lnTo>
                    <a:pt x="741" y="117"/>
                  </a:lnTo>
                  <a:lnTo>
                    <a:pt x="742" y="116"/>
                  </a:lnTo>
                  <a:close/>
                  <a:moveTo>
                    <a:pt x="734" y="107"/>
                  </a:moveTo>
                  <a:lnTo>
                    <a:pt x="734" y="107"/>
                  </a:lnTo>
                  <a:lnTo>
                    <a:pt x="735" y="108"/>
                  </a:lnTo>
                  <a:lnTo>
                    <a:pt x="737" y="108"/>
                  </a:lnTo>
                  <a:lnTo>
                    <a:pt x="737" y="109"/>
                  </a:lnTo>
                  <a:lnTo>
                    <a:pt x="735" y="109"/>
                  </a:lnTo>
                  <a:lnTo>
                    <a:pt x="735" y="110"/>
                  </a:lnTo>
                  <a:lnTo>
                    <a:pt x="736" y="110"/>
                  </a:lnTo>
                  <a:lnTo>
                    <a:pt x="734" y="111"/>
                  </a:lnTo>
                  <a:lnTo>
                    <a:pt x="734" y="112"/>
                  </a:lnTo>
                  <a:lnTo>
                    <a:pt x="734" y="113"/>
                  </a:lnTo>
                  <a:lnTo>
                    <a:pt x="734" y="114"/>
                  </a:lnTo>
                  <a:lnTo>
                    <a:pt x="733" y="115"/>
                  </a:lnTo>
                  <a:lnTo>
                    <a:pt x="732" y="115"/>
                  </a:lnTo>
                  <a:lnTo>
                    <a:pt x="732" y="114"/>
                  </a:lnTo>
                  <a:lnTo>
                    <a:pt x="733" y="114"/>
                  </a:lnTo>
                  <a:lnTo>
                    <a:pt x="733" y="113"/>
                  </a:lnTo>
                  <a:lnTo>
                    <a:pt x="732" y="112"/>
                  </a:lnTo>
                  <a:lnTo>
                    <a:pt x="731" y="112"/>
                  </a:lnTo>
                  <a:lnTo>
                    <a:pt x="731" y="113"/>
                  </a:lnTo>
                  <a:lnTo>
                    <a:pt x="730" y="112"/>
                  </a:lnTo>
                  <a:lnTo>
                    <a:pt x="729" y="111"/>
                  </a:lnTo>
                  <a:lnTo>
                    <a:pt x="729" y="110"/>
                  </a:lnTo>
                  <a:lnTo>
                    <a:pt x="729" y="109"/>
                  </a:lnTo>
                  <a:lnTo>
                    <a:pt x="730" y="109"/>
                  </a:lnTo>
                  <a:lnTo>
                    <a:pt x="730" y="110"/>
                  </a:lnTo>
                  <a:lnTo>
                    <a:pt x="730" y="109"/>
                  </a:lnTo>
                  <a:lnTo>
                    <a:pt x="730" y="108"/>
                  </a:lnTo>
                  <a:lnTo>
                    <a:pt x="731" y="108"/>
                  </a:lnTo>
                  <a:lnTo>
                    <a:pt x="732" y="108"/>
                  </a:lnTo>
                  <a:lnTo>
                    <a:pt x="733" y="107"/>
                  </a:lnTo>
                  <a:lnTo>
                    <a:pt x="734" y="107"/>
                  </a:lnTo>
                  <a:close/>
                  <a:moveTo>
                    <a:pt x="724" y="114"/>
                  </a:moveTo>
                  <a:lnTo>
                    <a:pt x="723" y="113"/>
                  </a:lnTo>
                  <a:lnTo>
                    <a:pt x="722" y="111"/>
                  </a:lnTo>
                  <a:lnTo>
                    <a:pt x="722" y="109"/>
                  </a:lnTo>
                  <a:lnTo>
                    <a:pt x="722" y="108"/>
                  </a:lnTo>
                  <a:lnTo>
                    <a:pt x="723" y="107"/>
                  </a:lnTo>
                  <a:lnTo>
                    <a:pt x="724" y="108"/>
                  </a:lnTo>
                  <a:lnTo>
                    <a:pt x="727" y="107"/>
                  </a:lnTo>
                  <a:lnTo>
                    <a:pt x="727" y="109"/>
                  </a:lnTo>
                  <a:lnTo>
                    <a:pt x="726" y="110"/>
                  </a:lnTo>
                  <a:lnTo>
                    <a:pt x="726" y="111"/>
                  </a:lnTo>
                  <a:lnTo>
                    <a:pt x="726" y="112"/>
                  </a:lnTo>
                  <a:lnTo>
                    <a:pt x="726" y="113"/>
                  </a:lnTo>
                  <a:lnTo>
                    <a:pt x="727" y="113"/>
                  </a:lnTo>
                  <a:lnTo>
                    <a:pt x="728" y="113"/>
                  </a:lnTo>
                  <a:lnTo>
                    <a:pt x="728" y="114"/>
                  </a:lnTo>
                  <a:lnTo>
                    <a:pt x="727" y="116"/>
                  </a:lnTo>
                  <a:lnTo>
                    <a:pt x="727" y="117"/>
                  </a:lnTo>
                  <a:lnTo>
                    <a:pt x="728" y="119"/>
                  </a:lnTo>
                  <a:lnTo>
                    <a:pt x="727" y="120"/>
                  </a:lnTo>
                  <a:lnTo>
                    <a:pt x="726" y="120"/>
                  </a:lnTo>
                  <a:lnTo>
                    <a:pt x="727" y="120"/>
                  </a:lnTo>
                  <a:lnTo>
                    <a:pt x="728" y="120"/>
                  </a:lnTo>
                  <a:lnTo>
                    <a:pt x="728" y="121"/>
                  </a:lnTo>
                  <a:lnTo>
                    <a:pt x="729" y="121"/>
                  </a:lnTo>
                  <a:lnTo>
                    <a:pt x="729" y="120"/>
                  </a:lnTo>
                  <a:lnTo>
                    <a:pt x="730" y="121"/>
                  </a:lnTo>
                  <a:lnTo>
                    <a:pt x="729" y="122"/>
                  </a:lnTo>
                  <a:lnTo>
                    <a:pt x="729" y="124"/>
                  </a:lnTo>
                  <a:lnTo>
                    <a:pt x="727" y="125"/>
                  </a:lnTo>
                  <a:lnTo>
                    <a:pt x="726" y="124"/>
                  </a:lnTo>
                  <a:lnTo>
                    <a:pt x="725" y="124"/>
                  </a:lnTo>
                  <a:lnTo>
                    <a:pt x="725" y="123"/>
                  </a:lnTo>
                  <a:lnTo>
                    <a:pt x="725" y="121"/>
                  </a:lnTo>
                  <a:lnTo>
                    <a:pt x="723" y="119"/>
                  </a:lnTo>
                  <a:lnTo>
                    <a:pt x="724" y="118"/>
                  </a:lnTo>
                  <a:lnTo>
                    <a:pt x="724" y="117"/>
                  </a:lnTo>
                  <a:lnTo>
                    <a:pt x="724" y="115"/>
                  </a:lnTo>
                  <a:lnTo>
                    <a:pt x="724" y="114"/>
                  </a:lnTo>
                  <a:close/>
                  <a:moveTo>
                    <a:pt x="728" y="115"/>
                  </a:moveTo>
                  <a:lnTo>
                    <a:pt x="728" y="115"/>
                  </a:lnTo>
                  <a:lnTo>
                    <a:pt x="728" y="114"/>
                  </a:lnTo>
                  <a:lnTo>
                    <a:pt x="729" y="114"/>
                  </a:lnTo>
                  <a:lnTo>
                    <a:pt x="729" y="113"/>
                  </a:lnTo>
                  <a:lnTo>
                    <a:pt x="728" y="113"/>
                  </a:lnTo>
                  <a:lnTo>
                    <a:pt x="727" y="113"/>
                  </a:lnTo>
                  <a:lnTo>
                    <a:pt x="726" y="113"/>
                  </a:lnTo>
                  <a:lnTo>
                    <a:pt x="726" y="112"/>
                  </a:lnTo>
                  <a:lnTo>
                    <a:pt x="728" y="110"/>
                  </a:lnTo>
                  <a:lnTo>
                    <a:pt x="728" y="111"/>
                  </a:lnTo>
                  <a:lnTo>
                    <a:pt x="729" y="112"/>
                  </a:lnTo>
                  <a:lnTo>
                    <a:pt x="730" y="112"/>
                  </a:lnTo>
                  <a:lnTo>
                    <a:pt x="730" y="113"/>
                  </a:lnTo>
                  <a:lnTo>
                    <a:pt x="731" y="113"/>
                  </a:lnTo>
                  <a:lnTo>
                    <a:pt x="732" y="113"/>
                  </a:lnTo>
                  <a:lnTo>
                    <a:pt x="732" y="114"/>
                  </a:lnTo>
                  <a:lnTo>
                    <a:pt x="730" y="114"/>
                  </a:lnTo>
                  <a:lnTo>
                    <a:pt x="728" y="115"/>
                  </a:lnTo>
                  <a:close/>
                  <a:moveTo>
                    <a:pt x="722" y="113"/>
                  </a:moveTo>
                  <a:lnTo>
                    <a:pt x="722" y="113"/>
                  </a:lnTo>
                  <a:lnTo>
                    <a:pt x="721" y="112"/>
                  </a:lnTo>
                  <a:lnTo>
                    <a:pt x="720" y="111"/>
                  </a:lnTo>
                  <a:lnTo>
                    <a:pt x="720" y="110"/>
                  </a:lnTo>
                  <a:lnTo>
                    <a:pt x="721" y="110"/>
                  </a:lnTo>
                  <a:lnTo>
                    <a:pt x="722" y="112"/>
                  </a:lnTo>
                  <a:lnTo>
                    <a:pt x="722" y="113"/>
                  </a:lnTo>
                  <a:close/>
                  <a:moveTo>
                    <a:pt x="721" y="122"/>
                  </a:moveTo>
                  <a:lnTo>
                    <a:pt x="720" y="121"/>
                  </a:lnTo>
                  <a:lnTo>
                    <a:pt x="721" y="121"/>
                  </a:lnTo>
                  <a:lnTo>
                    <a:pt x="722" y="120"/>
                  </a:lnTo>
                  <a:lnTo>
                    <a:pt x="724" y="121"/>
                  </a:lnTo>
                  <a:lnTo>
                    <a:pt x="724" y="122"/>
                  </a:lnTo>
                  <a:lnTo>
                    <a:pt x="725" y="123"/>
                  </a:lnTo>
                  <a:lnTo>
                    <a:pt x="724" y="123"/>
                  </a:lnTo>
                  <a:lnTo>
                    <a:pt x="724" y="124"/>
                  </a:lnTo>
                  <a:lnTo>
                    <a:pt x="725" y="124"/>
                  </a:lnTo>
                  <a:lnTo>
                    <a:pt x="725" y="125"/>
                  </a:lnTo>
                  <a:lnTo>
                    <a:pt x="726" y="124"/>
                  </a:lnTo>
                  <a:lnTo>
                    <a:pt x="727" y="125"/>
                  </a:lnTo>
                  <a:lnTo>
                    <a:pt x="726" y="125"/>
                  </a:lnTo>
                  <a:lnTo>
                    <a:pt x="725" y="125"/>
                  </a:lnTo>
                  <a:lnTo>
                    <a:pt x="724" y="125"/>
                  </a:lnTo>
                  <a:lnTo>
                    <a:pt x="724" y="124"/>
                  </a:lnTo>
                  <a:lnTo>
                    <a:pt x="723" y="123"/>
                  </a:lnTo>
                  <a:lnTo>
                    <a:pt x="722" y="122"/>
                  </a:lnTo>
                  <a:lnTo>
                    <a:pt x="721" y="122"/>
                  </a:lnTo>
                  <a:close/>
                  <a:moveTo>
                    <a:pt x="733" y="125"/>
                  </a:moveTo>
                  <a:lnTo>
                    <a:pt x="733" y="124"/>
                  </a:lnTo>
                  <a:lnTo>
                    <a:pt x="731" y="124"/>
                  </a:lnTo>
                  <a:lnTo>
                    <a:pt x="731" y="123"/>
                  </a:lnTo>
                  <a:lnTo>
                    <a:pt x="732" y="123"/>
                  </a:lnTo>
                  <a:lnTo>
                    <a:pt x="733" y="123"/>
                  </a:lnTo>
                  <a:lnTo>
                    <a:pt x="734" y="122"/>
                  </a:lnTo>
                  <a:lnTo>
                    <a:pt x="734" y="123"/>
                  </a:lnTo>
                  <a:lnTo>
                    <a:pt x="734" y="124"/>
                  </a:lnTo>
                  <a:lnTo>
                    <a:pt x="734" y="125"/>
                  </a:lnTo>
                  <a:lnTo>
                    <a:pt x="733" y="125"/>
                  </a:lnTo>
                  <a:close/>
                  <a:moveTo>
                    <a:pt x="730" y="129"/>
                  </a:moveTo>
                  <a:lnTo>
                    <a:pt x="728" y="127"/>
                  </a:lnTo>
                  <a:lnTo>
                    <a:pt x="729" y="126"/>
                  </a:lnTo>
                  <a:lnTo>
                    <a:pt x="730" y="126"/>
                  </a:lnTo>
                  <a:lnTo>
                    <a:pt x="731" y="126"/>
                  </a:lnTo>
                  <a:lnTo>
                    <a:pt x="732" y="126"/>
                  </a:lnTo>
                  <a:lnTo>
                    <a:pt x="732" y="127"/>
                  </a:lnTo>
                  <a:lnTo>
                    <a:pt x="732" y="128"/>
                  </a:lnTo>
                  <a:lnTo>
                    <a:pt x="731" y="129"/>
                  </a:lnTo>
                  <a:lnTo>
                    <a:pt x="730" y="129"/>
                  </a:lnTo>
                  <a:close/>
                  <a:moveTo>
                    <a:pt x="669" y="78"/>
                  </a:moveTo>
                  <a:lnTo>
                    <a:pt x="668" y="78"/>
                  </a:lnTo>
                  <a:lnTo>
                    <a:pt x="668" y="77"/>
                  </a:lnTo>
                  <a:lnTo>
                    <a:pt x="668" y="76"/>
                  </a:lnTo>
                  <a:lnTo>
                    <a:pt x="670" y="74"/>
                  </a:lnTo>
                  <a:lnTo>
                    <a:pt x="670" y="72"/>
                  </a:lnTo>
                  <a:lnTo>
                    <a:pt x="671" y="71"/>
                  </a:lnTo>
                  <a:lnTo>
                    <a:pt x="671" y="70"/>
                  </a:lnTo>
                  <a:lnTo>
                    <a:pt x="672" y="68"/>
                  </a:lnTo>
                  <a:lnTo>
                    <a:pt x="673" y="67"/>
                  </a:lnTo>
                  <a:lnTo>
                    <a:pt x="674" y="68"/>
                  </a:lnTo>
                  <a:lnTo>
                    <a:pt x="674" y="69"/>
                  </a:lnTo>
                  <a:lnTo>
                    <a:pt x="673" y="69"/>
                  </a:lnTo>
                  <a:lnTo>
                    <a:pt x="673" y="70"/>
                  </a:lnTo>
                  <a:lnTo>
                    <a:pt x="673" y="71"/>
                  </a:lnTo>
                  <a:lnTo>
                    <a:pt x="672" y="71"/>
                  </a:lnTo>
                  <a:lnTo>
                    <a:pt x="670" y="74"/>
                  </a:lnTo>
                  <a:lnTo>
                    <a:pt x="669" y="76"/>
                  </a:lnTo>
                  <a:lnTo>
                    <a:pt x="669" y="77"/>
                  </a:lnTo>
                  <a:lnTo>
                    <a:pt x="669" y="78"/>
                  </a:lnTo>
                  <a:close/>
                  <a:moveTo>
                    <a:pt x="671" y="80"/>
                  </a:moveTo>
                  <a:lnTo>
                    <a:pt x="670" y="80"/>
                  </a:lnTo>
                  <a:lnTo>
                    <a:pt x="669" y="79"/>
                  </a:lnTo>
                  <a:lnTo>
                    <a:pt x="670" y="77"/>
                  </a:lnTo>
                  <a:lnTo>
                    <a:pt x="670" y="76"/>
                  </a:lnTo>
                  <a:lnTo>
                    <a:pt x="671" y="76"/>
                  </a:lnTo>
                  <a:lnTo>
                    <a:pt x="671" y="77"/>
                  </a:lnTo>
                  <a:lnTo>
                    <a:pt x="671" y="78"/>
                  </a:lnTo>
                  <a:lnTo>
                    <a:pt x="670" y="79"/>
                  </a:lnTo>
                  <a:lnTo>
                    <a:pt x="671" y="80"/>
                  </a:lnTo>
                  <a:close/>
                  <a:moveTo>
                    <a:pt x="625" y="128"/>
                  </a:moveTo>
                  <a:lnTo>
                    <a:pt x="625" y="128"/>
                  </a:lnTo>
                  <a:lnTo>
                    <a:pt x="624" y="127"/>
                  </a:lnTo>
                  <a:lnTo>
                    <a:pt x="624" y="126"/>
                  </a:lnTo>
                  <a:lnTo>
                    <a:pt x="623" y="126"/>
                  </a:lnTo>
                  <a:lnTo>
                    <a:pt x="624" y="124"/>
                  </a:lnTo>
                  <a:lnTo>
                    <a:pt x="624" y="123"/>
                  </a:lnTo>
                  <a:lnTo>
                    <a:pt x="624" y="122"/>
                  </a:lnTo>
                  <a:lnTo>
                    <a:pt x="625" y="118"/>
                  </a:lnTo>
                  <a:lnTo>
                    <a:pt x="626" y="117"/>
                  </a:lnTo>
                  <a:lnTo>
                    <a:pt x="626" y="116"/>
                  </a:lnTo>
                  <a:lnTo>
                    <a:pt x="627" y="114"/>
                  </a:lnTo>
                  <a:lnTo>
                    <a:pt x="627" y="113"/>
                  </a:lnTo>
                  <a:lnTo>
                    <a:pt x="627" y="111"/>
                  </a:lnTo>
                  <a:lnTo>
                    <a:pt x="628" y="109"/>
                  </a:lnTo>
                  <a:lnTo>
                    <a:pt x="629" y="107"/>
                  </a:lnTo>
                  <a:lnTo>
                    <a:pt x="630" y="104"/>
                  </a:lnTo>
                  <a:lnTo>
                    <a:pt x="631" y="104"/>
                  </a:lnTo>
                  <a:lnTo>
                    <a:pt x="631" y="103"/>
                  </a:lnTo>
                  <a:lnTo>
                    <a:pt x="632" y="103"/>
                  </a:lnTo>
                  <a:lnTo>
                    <a:pt x="633" y="103"/>
                  </a:lnTo>
                  <a:lnTo>
                    <a:pt x="634" y="104"/>
                  </a:lnTo>
                  <a:lnTo>
                    <a:pt x="635" y="106"/>
                  </a:lnTo>
                  <a:lnTo>
                    <a:pt x="636" y="107"/>
                  </a:lnTo>
                  <a:lnTo>
                    <a:pt x="637" y="108"/>
                  </a:lnTo>
                  <a:lnTo>
                    <a:pt x="638" y="109"/>
                  </a:lnTo>
                  <a:lnTo>
                    <a:pt x="638" y="110"/>
                  </a:lnTo>
                  <a:lnTo>
                    <a:pt x="636" y="112"/>
                  </a:lnTo>
                  <a:lnTo>
                    <a:pt x="636" y="113"/>
                  </a:lnTo>
                  <a:lnTo>
                    <a:pt x="635" y="113"/>
                  </a:lnTo>
                  <a:lnTo>
                    <a:pt x="633" y="112"/>
                  </a:lnTo>
                  <a:lnTo>
                    <a:pt x="632" y="112"/>
                  </a:lnTo>
                  <a:lnTo>
                    <a:pt x="631" y="112"/>
                  </a:lnTo>
                  <a:lnTo>
                    <a:pt x="630" y="112"/>
                  </a:lnTo>
                  <a:lnTo>
                    <a:pt x="630" y="113"/>
                  </a:lnTo>
                  <a:lnTo>
                    <a:pt x="630" y="114"/>
                  </a:lnTo>
                  <a:lnTo>
                    <a:pt x="630" y="115"/>
                  </a:lnTo>
                  <a:lnTo>
                    <a:pt x="631" y="119"/>
                  </a:lnTo>
                  <a:lnTo>
                    <a:pt x="632" y="120"/>
                  </a:lnTo>
                  <a:lnTo>
                    <a:pt x="632" y="121"/>
                  </a:lnTo>
                  <a:lnTo>
                    <a:pt x="631" y="121"/>
                  </a:lnTo>
                  <a:lnTo>
                    <a:pt x="630" y="122"/>
                  </a:lnTo>
                  <a:lnTo>
                    <a:pt x="630" y="123"/>
                  </a:lnTo>
                  <a:lnTo>
                    <a:pt x="632" y="125"/>
                  </a:lnTo>
                  <a:lnTo>
                    <a:pt x="632" y="126"/>
                  </a:lnTo>
                  <a:lnTo>
                    <a:pt x="628" y="128"/>
                  </a:lnTo>
                  <a:lnTo>
                    <a:pt x="627" y="128"/>
                  </a:lnTo>
                  <a:lnTo>
                    <a:pt x="625" y="128"/>
                  </a:lnTo>
                  <a:close/>
                  <a:moveTo>
                    <a:pt x="635" y="126"/>
                  </a:moveTo>
                  <a:lnTo>
                    <a:pt x="635" y="126"/>
                  </a:lnTo>
                  <a:lnTo>
                    <a:pt x="632" y="125"/>
                  </a:lnTo>
                  <a:lnTo>
                    <a:pt x="632" y="124"/>
                  </a:lnTo>
                  <a:lnTo>
                    <a:pt x="631" y="123"/>
                  </a:lnTo>
                  <a:lnTo>
                    <a:pt x="631" y="122"/>
                  </a:lnTo>
                  <a:lnTo>
                    <a:pt x="633" y="121"/>
                  </a:lnTo>
                  <a:lnTo>
                    <a:pt x="633" y="120"/>
                  </a:lnTo>
                  <a:lnTo>
                    <a:pt x="632" y="120"/>
                  </a:lnTo>
                  <a:lnTo>
                    <a:pt x="633" y="119"/>
                  </a:lnTo>
                  <a:lnTo>
                    <a:pt x="632" y="118"/>
                  </a:lnTo>
                  <a:lnTo>
                    <a:pt x="631" y="117"/>
                  </a:lnTo>
                  <a:lnTo>
                    <a:pt x="631" y="115"/>
                  </a:lnTo>
                  <a:lnTo>
                    <a:pt x="630" y="114"/>
                  </a:lnTo>
                  <a:lnTo>
                    <a:pt x="631" y="113"/>
                  </a:lnTo>
                  <a:lnTo>
                    <a:pt x="632" y="113"/>
                  </a:lnTo>
                  <a:lnTo>
                    <a:pt x="634" y="114"/>
                  </a:lnTo>
                  <a:lnTo>
                    <a:pt x="635" y="114"/>
                  </a:lnTo>
                  <a:lnTo>
                    <a:pt x="636" y="115"/>
                  </a:lnTo>
                  <a:lnTo>
                    <a:pt x="636" y="114"/>
                  </a:lnTo>
                  <a:lnTo>
                    <a:pt x="637" y="113"/>
                  </a:lnTo>
                  <a:lnTo>
                    <a:pt x="638" y="111"/>
                  </a:lnTo>
                  <a:lnTo>
                    <a:pt x="640" y="110"/>
                  </a:lnTo>
                  <a:lnTo>
                    <a:pt x="641" y="111"/>
                  </a:lnTo>
                  <a:lnTo>
                    <a:pt x="641" y="113"/>
                  </a:lnTo>
                  <a:lnTo>
                    <a:pt x="642" y="114"/>
                  </a:lnTo>
                  <a:lnTo>
                    <a:pt x="642" y="116"/>
                  </a:lnTo>
                  <a:lnTo>
                    <a:pt x="643" y="117"/>
                  </a:lnTo>
                  <a:lnTo>
                    <a:pt x="642" y="118"/>
                  </a:lnTo>
                  <a:lnTo>
                    <a:pt x="640" y="119"/>
                  </a:lnTo>
                  <a:lnTo>
                    <a:pt x="639" y="119"/>
                  </a:lnTo>
                  <a:lnTo>
                    <a:pt x="639" y="120"/>
                  </a:lnTo>
                  <a:lnTo>
                    <a:pt x="638" y="120"/>
                  </a:lnTo>
                  <a:lnTo>
                    <a:pt x="637" y="120"/>
                  </a:lnTo>
                  <a:lnTo>
                    <a:pt x="637" y="119"/>
                  </a:lnTo>
                  <a:lnTo>
                    <a:pt x="636" y="119"/>
                  </a:lnTo>
                  <a:lnTo>
                    <a:pt x="635" y="121"/>
                  </a:lnTo>
                  <a:lnTo>
                    <a:pt x="635" y="122"/>
                  </a:lnTo>
                  <a:lnTo>
                    <a:pt x="636" y="125"/>
                  </a:lnTo>
                  <a:lnTo>
                    <a:pt x="636" y="126"/>
                  </a:lnTo>
                  <a:lnTo>
                    <a:pt x="635" y="126"/>
                  </a:lnTo>
                  <a:close/>
                  <a:moveTo>
                    <a:pt x="546" y="37"/>
                  </a:moveTo>
                  <a:lnTo>
                    <a:pt x="544" y="37"/>
                  </a:lnTo>
                  <a:lnTo>
                    <a:pt x="544" y="36"/>
                  </a:lnTo>
                  <a:lnTo>
                    <a:pt x="545" y="36"/>
                  </a:lnTo>
                  <a:lnTo>
                    <a:pt x="544" y="36"/>
                  </a:lnTo>
                  <a:lnTo>
                    <a:pt x="545" y="35"/>
                  </a:lnTo>
                  <a:lnTo>
                    <a:pt x="546" y="35"/>
                  </a:lnTo>
                  <a:lnTo>
                    <a:pt x="546" y="37"/>
                  </a:lnTo>
                  <a:close/>
                  <a:moveTo>
                    <a:pt x="543" y="20"/>
                  </a:moveTo>
                  <a:lnTo>
                    <a:pt x="541" y="20"/>
                  </a:lnTo>
                  <a:lnTo>
                    <a:pt x="541" y="19"/>
                  </a:lnTo>
                  <a:lnTo>
                    <a:pt x="541" y="18"/>
                  </a:lnTo>
                  <a:lnTo>
                    <a:pt x="542" y="17"/>
                  </a:lnTo>
                  <a:lnTo>
                    <a:pt x="541" y="17"/>
                  </a:lnTo>
                  <a:lnTo>
                    <a:pt x="541" y="16"/>
                  </a:lnTo>
                  <a:lnTo>
                    <a:pt x="542" y="14"/>
                  </a:lnTo>
                  <a:lnTo>
                    <a:pt x="544" y="14"/>
                  </a:lnTo>
                  <a:lnTo>
                    <a:pt x="545" y="14"/>
                  </a:lnTo>
                  <a:lnTo>
                    <a:pt x="545" y="15"/>
                  </a:lnTo>
                  <a:lnTo>
                    <a:pt x="546" y="15"/>
                  </a:lnTo>
                  <a:lnTo>
                    <a:pt x="546" y="16"/>
                  </a:lnTo>
                  <a:lnTo>
                    <a:pt x="545" y="16"/>
                  </a:lnTo>
                  <a:lnTo>
                    <a:pt x="546" y="16"/>
                  </a:lnTo>
                  <a:lnTo>
                    <a:pt x="545" y="17"/>
                  </a:lnTo>
                  <a:lnTo>
                    <a:pt x="545" y="18"/>
                  </a:lnTo>
                  <a:lnTo>
                    <a:pt x="545" y="19"/>
                  </a:lnTo>
                  <a:lnTo>
                    <a:pt x="544" y="20"/>
                  </a:lnTo>
                  <a:lnTo>
                    <a:pt x="543" y="20"/>
                  </a:lnTo>
                  <a:close/>
                  <a:moveTo>
                    <a:pt x="546" y="34"/>
                  </a:moveTo>
                  <a:lnTo>
                    <a:pt x="546" y="33"/>
                  </a:lnTo>
                  <a:lnTo>
                    <a:pt x="545" y="31"/>
                  </a:lnTo>
                  <a:lnTo>
                    <a:pt x="545" y="30"/>
                  </a:lnTo>
                  <a:lnTo>
                    <a:pt x="545" y="28"/>
                  </a:lnTo>
                  <a:lnTo>
                    <a:pt x="545" y="27"/>
                  </a:lnTo>
                  <a:lnTo>
                    <a:pt x="547" y="27"/>
                  </a:lnTo>
                  <a:lnTo>
                    <a:pt x="547" y="28"/>
                  </a:lnTo>
                  <a:lnTo>
                    <a:pt x="548" y="28"/>
                  </a:lnTo>
                  <a:lnTo>
                    <a:pt x="548" y="29"/>
                  </a:lnTo>
                  <a:lnTo>
                    <a:pt x="548" y="30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47" y="33"/>
                  </a:lnTo>
                  <a:lnTo>
                    <a:pt x="547" y="34"/>
                  </a:lnTo>
                  <a:lnTo>
                    <a:pt x="546" y="34"/>
                  </a:lnTo>
                  <a:close/>
                  <a:moveTo>
                    <a:pt x="752" y="151"/>
                  </a:moveTo>
                  <a:lnTo>
                    <a:pt x="752" y="151"/>
                  </a:lnTo>
                  <a:lnTo>
                    <a:pt x="752" y="150"/>
                  </a:lnTo>
                  <a:lnTo>
                    <a:pt x="752" y="148"/>
                  </a:lnTo>
                  <a:lnTo>
                    <a:pt x="752" y="147"/>
                  </a:lnTo>
                  <a:lnTo>
                    <a:pt x="753" y="146"/>
                  </a:lnTo>
                  <a:lnTo>
                    <a:pt x="754" y="145"/>
                  </a:lnTo>
                  <a:lnTo>
                    <a:pt x="755" y="144"/>
                  </a:lnTo>
                  <a:lnTo>
                    <a:pt x="755" y="145"/>
                  </a:lnTo>
                  <a:lnTo>
                    <a:pt x="755" y="144"/>
                  </a:lnTo>
                  <a:lnTo>
                    <a:pt x="756" y="143"/>
                  </a:lnTo>
                  <a:lnTo>
                    <a:pt x="757" y="143"/>
                  </a:lnTo>
                  <a:lnTo>
                    <a:pt x="758" y="144"/>
                  </a:lnTo>
                  <a:lnTo>
                    <a:pt x="759" y="145"/>
                  </a:lnTo>
                  <a:lnTo>
                    <a:pt x="759" y="146"/>
                  </a:lnTo>
                  <a:lnTo>
                    <a:pt x="757" y="147"/>
                  </a:lnTo>
                  <a:lnTo>
                    <a:pt x="755" y="147"/>
                  </a:lnTo>
                  <a:lnTo>
                    <a:pt x="754" y="148"/>
                  </a:lnTo>
                  <a:lnTo>
                    <a:pt x="754" y="150"/>
                  </a:lnTo>
                  <a:lnTo>
                    <a:pt x="755" y="150"/>
                  </a:lnTo>
                  <a:lnTo>
                    <a:pt x="755" y="151"/>
                  </a:lnTo>
                  <a:lnTo>
                    <a:pt x="754" y="151"/>
                  </a:lnTo>
                  <a:lnTo>
                    <a:pt x="752" y="151"/>
                  </a:lnTo>
                  <a:close/>
                  <a:moveTo>
                    <a:pt x="760" y="159"/>
                  </a:moveTo>
                  <a:lnTo>
                    <a:pt x="760" y="159"/>
                  </a:lnTo>
                  <a:lnTo>
                    <a:pt x="759" y="159"/>
                  </a:lnTo>
                  <a:lnTo>
                    <a:pt x="758" y="159"/>
                  </a:lnTo>
                  <a:lnTo>
                    <a:pt x="757" y="158"/>
                  </a:lnTo>
                  <a:lnTo>
                    <a:pt x="757" y="157"/>
                  </a:lnTo>
                  <a:lnTo>
                    <a:pt x="756" y="156"/>
                  </a:lnTo>
                  <a:lnTo>
                    <a:pt x="757" y="156"/>
                  </a:lnTo>
                  <a:lnTo>
                    <a:pt x="756" y="154"/>
                  </a:lnTo>
                  <a:lnTo>
                    <a:pt x="757" y="151"/>
                  </a:lnTo>
                  <a:lnTo>
                    <a:pt x="757" y="150"/>
                  </a:lnTo>
                  <a:lnTo>
                    <a:pt x="757" y="151"/>
                  </a:lnTo>
                  <a:lnTo>
                    <a:pt x="758" y="151"/>
                  </a:lnTo>
                  <a:lnTo>
                    <a:pt x="758" y="150"/>
                  </a:lnTo>
                  <a:lnTo>
                    <a:pt x="759" y="151"/>
                  </a:lnTo>
                  <a:lnTo>
                    <a:pt x="759" y="150"/>
                  </a:lnTo>
                  <a:lnTo>
                    <a:pt x="760" y="149"/>
                  </a:lnTo>
                  <a:lnTo>
                    <a:pt x="760" y="148"/>
                  </a:lnTo>
                  <a:lnTo>
                    <a:pt x="761" y="148"/>
                  </a:lnTo>
                  <a:lnTo>
                    <a:pt x="761" y="149"/>
                  </a:lnTo>
                  <a:lnTo>
                    <a:pt x="762" y="150"/>
                  </a:lnTo>
                  <a:lnTo>
                    <a:pt x="761" y="150"/>
                  </a:lnTo>
                  <a:lnTo>
                    <a:pt x="760" y="150"/>
                  </a:lnTo>
                  <a:lnTo>
                    <a:pt x="760" y="151"/>
                  </a:lnTo>
                  <a:lnTo>
                    <a:pt x="760" y="152"/>
                  </a:lnTo>
                  <a:lnTo>
                    <a:pt x="761" y="152"/>
                  </a:lnTo>
                  <a:lnTo>
                    <a:pt x="761" y="153"/>
                  </a:lnTo>
                  <a:lnTo>
                    <a:pt x="762" y="154"/>
                  </a:lnTo>
                  <a:lnTo>
                    <a:pt x="761" y="155"/>
                  </a:lnTo>
                  <a:lnTo>
                    <a:pt x="762" y="155"/>
                  </a:lnTo>
                  <a:lnTo>
                    <a:pt x="760" y="158"/>
                  </a:lnTo>
                  <a:lnTo>
                    <a:pt x="760" y="159"/>
                  </a:lnTo>
                  <a:close/>
                  <a:moveTo>
                    <a:pt x="752" y="152"/>
                  </a:moveTo>
                  <a:lnTo>
                    <a:pt x="753" y="152"/>
                  </a:lnTo>
                  <a:lnTo>
                    <a:pt x="754" y="152"/>
                  </a:lnTo>
                  <a:lnTo>
                    <a:pt x="754" y="153"/>
                  </a:lnTo>
                  <a:lnTo>
                    <a:pt x="755" y="154"/>
                  </a:lnTo>
                  <a:lnTo>
                    <a:pt x="755" y="155"/>
                  </a:lnTo>
                  <a:lnTo>
                    <a:pt x="754" y="155"/>
                  </a:lnTo>
                  <a:lnTo>
                    <a:pt x="754" y="154"/>
                  </a:lnTo>
                  <a:lnTo>
                    <a:pt x="754" y="153"/>
                  </a:lnTo>
                  <a:lnTo>
                    <a:pt x="753" y="153"/>
                  </a:lnTo>
                  <a:lnTo>
                    <a:pt x="752" y="152"/>
                  </a:lnTo>
                  <a:close/>
                  <a:moveTo>
                    <a:pt x="761" y="158"/>
                  </a:moveTo>
                  <a:lnTo>
                    <a:pt x="760" y="159"/>
                  </a:lnTo>
                  <a:lnTo>
                    <a:pt x="760" y="158"/>
                  </a:lnTo>
                  <a:lnTo>
                    <a:pt x="762" y="156"/>
                  </a:lnTo>
                  <a:lnTo>
                    <a:pt x="762" y="157"/>
                  </a:lnTo>
                  <a:lnTo>
                    <a:pt x="761" y="158"/>
                  </a:lnTo>
                  <a:close/>
                  <a:moveTo>
                    <a:pt x="763" y="163"/>
                  </a:moveTo>
                  <a:lnTo>
                    <a:pt x="763" y="163"/>
                  </a:lnTo>
                  <a:close/>
                  <a:moveTo>
                    <a:pt x="762" y="166"/>
                  </a:moveTo>
                  <a:lnTo>
                    <a:pt x="761" y="165"/>
                  </a:lnTo>
                  <a:lnTo>
                    <a:pt x="759" y="165"/>
                  </a:lnTo>
                  <a:lnTo>
                    <a:pt x="759" y="164"/>
                  </a:lnTo>
                  <a:lnTo>
                    <a:pt x="761" y="164"/>
                  </a:lnTo>
                  <a:lnTo>
                    <a:pt x="763" y="164"/>
                  </a:lnTo>
                  <a:lnTo>
                    <a:pt x="763" y="165"/>
                  </a:lnTo>
                  <a:lnTo>
                    <a:pt x="762" y="166"/>
                  </a:lnTo>
                  <a:close/>
                  <a:moveTo>
                    <a:pt x="739" y="148"/>
                  </a:moveTo>
                  <a:lnTo>
                    <a:pt x="739" y="148"/>
                  </a:lnTo>
                  <a:lnTo>
                    <a:pt x="737" y="147"/>
                  </a:lnTo>
                  <a:lnTo>
                    <a:pt x="736" y="147"/>
                  </a:lnTo>
                  <a:lnTo>
                    <a:pt x="735" y="146"/>
                  </a:lnTo>
                  <a:lnTo>
                    <a:pt x="735" y="145"/>
                  </a:lnTo>
                  <a:lnTo>
                    <a:pt x="736" y="144"/>
                  </a:lnTo>
                  <a:lnTo>
                    <a:pt x="737" y="143"/>
                  </a:lnTo>
                  <a:lnTo>
                    <a:pt x="738" y="142"/>
                  </a:lnTo>
                  <a:lnTo>
                    <a:pt x="739" y="142"/>
                  </a:lnTo>
                  <a:lnTo>
                    <a:pt x="740" y="142"/>
                  </a:lnTo>
                  <a:lnTo>
                    <a:pt x="741" y="142"/>
                  </a:lnTo>
                  <a:lnTo>
                    <a:pt x="742" y="142"/>
                  </a:lnTo>
                  <a:lnTo>
                    <a:pt x="743" y="142"/>
                  </a:lnTo>
                  <a:lnTo>
                    <a:pt x="744" y="141"/>
                  </a:lnTo>
                  <a:lnTo>
                    <a:pt x="744" y="142"/>
                  </a:lnTo>
                  <a:lnTo>
                    <a:pt x="744" y="144"/>
                  </a:lnTo>
                  <a:lnTo>
                    <a:pt x="743" y="146"/>
                  </a:lnTo>
                  <a:lnTo>
                    <a:pt x="742" y="147"/>
                  </a:lnTo>
                  <a:lnTo>
                    <a:pt x="740" y="147"/>
                  </a:lnTo>
                  <a:lnTo>
                    <a:pt x="740" y="146"/>
                  </a:lnTo>
                  <a:lnTo>
                    <a:pt x="740" y="147"/>
                  </a:lnTo>
                  <a:lnTo>
                    <a:pt x="740" y="148"/>
                  </a:lnTo>
                  <a:lnTo>
                    <a:pt x="739" y="148"/>
                  </a:lnTo>
                  <a:close/>
                  <a:moveTo>
                    <a:pt x="750" y="149"/>
                  </a:moveTo>
                  <a:lnTo>
                    <a:pt x="750" y="149"/>
                  </a:lnTo>
                  <a:lnTo>
                    <a:pt x="749" y="148"/>
                  </a:lnTo>
                  <a:lnTo>
                    <a:pt x="749" y="147"/>
                  </a:lnTo>
                  <a:lnTo>
                    <a:pt x="749" y="146"/>
                  </a:lnTo>
                  <a:lnTo>
                    <a:pt x="750" y="147"/>
                  </a:lnTo>
                  <a:lnTo>
                    <a:pt x="751" y="147"/>
                  </a:lnTo>
                  <a:lnTo>
                    <a:pt x="751" y="150"/>
                  </a:lnTo>
                  <a:lnTo>
                    <a:pt x="751" y="151"/>
                  </a:lnTo>
                  <a:lnTo>
                    <a:pt x="750" y="150"/>
                  </a:lnTo>
                  <a:lnTo>
                    <a:pt x="750" y="14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94" name="Freeform 22"/>
            <p:cNvSpPr>
              <a:spLocks/>
            </p:cNvSpPr>
            <p:nvPr/>
          </p:nvSpPr>
          <p:spPr bwMode="auto">
            <a:xfrm>
              <a:off x="1657350" y="1104900"/>
              <a:ext cx="1997075" cy="2543175"/>
            </a:xfrm>
            <a:custGeom>
              <a:avLst/>
              <a:gdLst>
                <a:gd name="T0" fmla="*/ 2147483647 w 1246"/>
                <a:gd name="T1" fmla="*/ 2147483647 h 1621"/>
                <a:gd name="T2" fmla="*/ 2147483647 w 1246"/>
                <a:gd name="T3" fmla="*/ 2147483647 h 1621"/>
                <a:gd name="T4" fmla="*/ 2147483647 w 1246"/>
                <a:gd name="T5" fmla="*/ 2147483647 h 1621"/>
                <a:gd name="T6" fmla="*/ 2147483647 w 1246"/>
                <a:gd name="T7" fmla="*/ 2147483647 h 1621"/>
                <a:gd name="T8" fmla="*/ 2147483647 w 1246"/>
                <a:gd name="T9" fmla="*/ 2147483647 h 1621"/>
                <a:gd name="T10" fmla="*/ 2147483647 w 1246"/>
                <a:gd name="T11" fmla="*/ 2147483647 h 1621"/>
                <a:gd name="T12" fmla="*/ 2147483647 w 1246"/>
                <a:gd name="T13" fmla="*/ 2147483647 h 1621"/>
                <a:gd name="T14" fmla="*/ 2147483647 w 1246"/>
                <a:gd name="T15" fmla="*/ 2147483647 h 1621"/>
                <a:gd name="T16" fmla="*/ 2147483647 w 1246"/>
                <a:gd name="T17" fmla="*/ 2147483647 h 1621"/>
                <a:gd name="T18" fmla="*/ 2147483647 w 1246"/>
                <a:gd name="T19" fmla="*/ 2147483647 h 1621"/>
                <a:gd name="T20" fmla="*/ 2147483647 w 1246"/>
                <a:gd name="T21" fmla="*/ 2147483647 h 1621"/>
                <a:gd name="T22" fmla="*/ 2147483647 w 1246"/>
                <a:gd name="T23" fmla="*/ 2147483647 h 1621"/>
                <a:gd name="T24" fmla="*/ 2147483647 w 1246"/>
                <a:gd name="T25" fmla="*/ 2147483647 h 1621"/>
                <a:gd name="T26" fmla="*/ 2147483647 w 1246"/>
                <a:gd name="T27" fmla="*/ 2147483647 h 1621"/>
                <a:gd name="T28" fmla="*/ 2147483647 w 1246"/>
                <a:gd name="T29" fmla="*/ 2147483647 h 1621"/>
                <a:gd name="T30" fmla="*/ 2147483647 w 1246"/>
                <a:gd name="T31" fmla="*/ 2147483647 h 1621"/>
                <a:gd name="T32" fmla="*/ 2147483647 w 1246"/>
                <a:gd name="T33" fmla="*/ 2147483647 h 1621"/>
                <a:gd name="T34" fmla="*/ 2147483647 w 1246"/>
                <a:gd name="T35" fmla="*/ 2147483647 h 1621"/>
                <a:gd name="T36" fmla="*/ 2147483647 w 1246"/>
                <a:gd name="T37" fmla="*/ 2147483647 h 1621"/>
                <a:gd name="T38" fmla="*/ 2147483647 w 1246"/>
                <a:gd name="T39" fmla="*/ 2147483647 h 1621"/>
                <a:gd name="T40" fmla="*/ 2147483647 w 1246"/>
                <a:gd name="T41" fmla="*/ 2147483647 h 1621"/>
                <a:gd name="T42" fmla="*/ 2147483647 w 1246"/>
                <a:gd name="T43" fmla="*/ 2147483647 h 1621"/>
                <a:gd name="T44" fmla="*/ 2147483647 w 1246"/>
                <a:gd name="T45" fmla="*/ 2147483647 h 1621"/>
                <a:gd name="T46" fmla="*/ 2147483647 w 1246"/>
                <a:gd name="T47" fmla="*/ 2147483647 h 1621"/>
                <a:gd name="T48" fmla="*/ 2147483647 w 1246"/>
                <a:gd name="T49" fmla="*/ 2147483647 h 1621"/>
                <a:gd name="T50" fmla="*/ 2147483647 w 1246"/>
                <a:gd name="T51" fmla="*/ 2147483647 h 1621"/>
                <a:gd name="T52" fmla="*/ 2147483647 w 1246"/>
                <a:gd name="T53" fmla="*/ 2147483647 h 1621"/>
                <a:gd name="T54" fmla="*/ 2147483647 w 1246"/>
                <a:gd name="T55" fmla="*/ 2147483647 h 1621"/>
                <a:gd name="T56" fmla="*/ 2147483647 w 1246"/>
                <a:gd name="T57" fmla="*/ 2147483647 h 1621"/>
                <a:gd name="T58" fmla="*/ 2147483647 w 1246"/>
                <a:gd name="T59" fmla="*/ 2147483647 h 1621"/>
                <a:gd name="T60" fmla="*/ 2147483647 w 1246"/>
                <a:gd name="T61" fmla="*/ 2147483647 h 1621"/>
                <a:gd name="T62" fmla="*/ 2147483647 w 1246"/>
                <a:gd name="T63" fmla="*/ 2147483647 h 1621"/>
                <a:gd name="T64" fmla="*/ 2147483647 w 1246"/>
                <a:gd name="T65" fmla="*/ 2147483647 h 1621"/>
                <a:gd name="T66" fmla="*/ 2147483647 w 1246"/>
                <a:gd name="T67" fmla="*/ 2147483647 h 1621"/>
                <a:gd name="T68" fmla="*/ 2147483647 w 1246"/>
                <a:gd name="T69" fmla="*/ 2147483647 h 1621"/>
                <a:gd name="T70" fmla="*/ 2147483647 w 1246"/>
                <a:gd name="T71" fmla="*/ 2147483647 h 1621"/>
                <a:gd name="T72" fmla="*/ 2147483647 w 1246"/>
                <a:gd name="T73" fmla="*/ 2147483647 h 1621"/>
                <a:gd name="T74" fmla="*/ 2147483647 w 1246"/>
                <a:gd name="T75" fmla="*/ 2147483647 h 1621"/>
                <a:gd name="T76" fmla="*/ 2147483647 w 1246"/>
                <a:gd name="T77" fmla="*/ 2147483647 h 1621"/>
                <a:gd name="T78" fmla="*/ 2147483647 w 1246"/>
                <a:gd name="T79" fmla="*/ 2147483647 h 1621"/>
                <a:gd name="T80" fmla="*/ 2147483647 w 1246"/>
                <a:gd name="T81" fmla="*/ 2147483647 h 1621"/>
                <a:gd name="T82" fmla="*/ 2147483647 w 1246"/>
                <a:gd name="T83" fmla="*/ 2147483647 h 1621"/>
                <a:gd name="T84" fmla="*/ 2147483647 w 1246"/>
                <a:gd name="T85" fmla="*/ 2147483647 h 1621"/>
                <a:gd name="T86" fmla="*/ 2147483647 w 1246"/>
                <a:gd name="T87" fmla="*/ 2147483647 h 1621"/>
                <a:gd name="T88" fmla="*/ 2147483647 w 1246"/>
                <a:gd name="T89" fmla="*/ 2147483647 h 1621"/>
                <a:gd name="T90" fmla="*/ 2147483647 w 1246"/>
                <a:gd name="T91" fmla="*/ 2147483647 h 1621"/>
                <a:gd name="T92" fmla="*/ 2147483647 w 1246"/>
                <a:gd name="T93" fmla="*/ 2147483647 h 1621"/>
                <a:gd name="T94" fmla="*/ 2147483647 w 1246"/>
                <a:gd name="T95" fmla="*/ 2147483647 h 1621"/>
                <a:gd name="T96" fmla="*/ 2147483647 w 1246"/>
                <a:gd name="T97" fmla="*/ 2147483647 h 1621"/>
                <a:gd name="T98" fmla="*/ 2147483647 w 1246"/>
                <a:gd name="T99" fmla="*/ 2147483647 h 1621"/>
                <a:gd name="T100" fmla="*/ 2147483647 w 1246"/>
                <a:gd name="T101" fmla="*/ 2147483647 h 1621"/>
                <a:gd name="T102" fmla="*/ 2147483647 w 1246"/>
                <a:gd name="T103" fmla="*/ 2147483647 h 1621"/>
                <a:gd name="T104" fmla="*/ 2147483647 w 1246"/>
                <a:gd name="T105" fmla="*/ 2147483647 h 1621"/>
                <a:gd name="T106" fmla="*/ 2147483647 w 1246"/>
                <a:gd name="T107" fmla="*/ 2147483647 h 1621"/>
                <a:gd name="T108" fmla="*/ 2147483647 w 1246"/>
                <a:gd name="T109" fmla="*/ 2147483647 h 1621"/>
                <a:gd name="T110" fmla="*/ 2147483647 w 1246"/>
                <a:gd name="T111" fmla="*/ 2147483647 h 1621"/>
                <a:gd name="T112" fmla="*/ 2147483647 w 1246"/>
                <a:gd name="T113" fmla="*/ 2147483647 h 1621"/>
                <a:gd name="T114" fmla="*/ 2147483647 w 1246"/>
                <a:gd name="T115" fmla="*/ 2147483647 h 1621"/>
                <a:gd name="T116" fmla="*/ 2147483647 w 1246"/>
                <a:gd name="T117" fmla="*/ 2147483647 h 1621"/>
                <a:gd name="T118" fmla="*/ 2147483647 w 1246"/>
                <a:gd name="T119" fmla="*/ 2147483647 h 1621"/>
                <a:gd name="T120" fmla="*/ 2147483647 w 1246"/>
                <a:gd name="T121" fmla="*/ 2147483647 h 1621"/>
                <a:gd name="T122" fmla="*/ 2147483647 w 1246"/>
                <a:gd name="T123" fmla="*/ 2147483647 h 1621"/>
                <a:gd name="T124" fmla="*/ 2147483647 w 1246"/>
                <a:gd name="T125" fmla="*/ 2147483647 h 16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46"/>
                <a:gd name="T190" fmla="*/ 0 h 1621"/>
                <a:gd name="T191" fmla="*/ 1246 w 1246"/>
                <a:gd name="T192" fmla="*/ 1621 h 162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46" h="1621">
                  <a:moveTo>
                    <a:pt x="0" y="725"/>
                  </a:moveTo>
                  <a:lnTo>
                    <a:pt x="46" y="689"/>
                  </a:lnTo>
                  <a:lnTo>
                    <a:pt x="51" y="685"/>
                  </a:lnTo>
                  <a:lnTo>
                    <a:pt x="56" y="682"/>
                  </a:lnTo>
                  <a:lnTo>
                    <a:pt x="63" y="678"/>
                  </a:lnTo>
                  <a:lnTo>
                    <a:pt x="68" y="674"/>
                  </a:lnTo>
                  <a:lnTo>
                    <a:pt x="78" y="667"/>
                  </a:lnTo>
                  <a:lnTo>
                    <a:pt x="97" y="653"/>
                  </a:lnTo>
                  <a:lnTo>
                    <a:pt x="125" y="634"/>
                  </a:lnTo>
                  <a:lnTo>
                    <a:pt x="131" y="630"/>
                  </a:lnTo>
                  <a:lnTo>
                    <a:pt x="168" y="603"/>
                  </a:lnTo>
                  <a:lnTo>
                    <a:pt x="172" y="599"/>
                  </a:lnTo>
                  <a:lnTo>
                    <a:pt x="173" y="598"/>
                  </a:lnTo>
                  <a:lnTo>
                    <a:pt x="175" y="598"/>
                  </a:lnTo>
                  <a:lnTo>
                    <a:pt x="181" y="600"/>
                  </a:lnTo>
                  <a:lnTo>
                    <a:pt x="186" y="602"/>
                  </a:lnTo>
                  <a:lnTo>
                    <a:pt x="191" y="603"/>
                  </a:lnTo>
                  <a:lnTo>
                    <a:pt x="196" y="602"/>
                  </a:lnTo>
                  <a:lnTo>
                    <a:pt x="200" y="598"/>
                  </a:lnTo>
                  <a:lnTo>
                    <a:pt x="201" y="598"/>
                  </a:lnTo>
                  <a:lnTo>
                    <a:pt x="206" y="594"/>
                  </a:lnTo>
                  <a:lnTo>
                    <a:pt x="210" y="590"/>
                  </a:lnTo>
                  <a:lnTo>
                    <a:pt x="212" y="585"/>
                  </a:lnTo>
                  <a:lnTo>
                    <a:pt x="213" y="585"/>
                  </a:lnTo>
                  <a:lnTo>
                    <a:pt x="213" y="584"/>
                  </a:lnTo>
                  <a:lnTo>
                    <a:pt x="218" y="578"/>
                  </a:lnTo>
                  <a:lnTo>
                    <a:pt x="222" y="574"/>
                  </a:lnTo>
                  <a:lnTo>
                    <a:pt x="224" y="569"/>
                  </a:lnTo>
                  <a:lnTo>
                    <a:pt x="225" y="569"/>
                  </a:lnTo>
                  <a:lnTo>
                    <a:pt x="229" y="563"/>
                  </a:lnTo>
                  <a:lnTo>
                    <a:pt x="229" y="558"/>
                  </a:lnTo>
                  <a:lnTo>
                    <a:pt x="229" y="557"/>
                  </a:lnTo>
                  <a:lnTo>
                    <a:pt x="230" y="556"/>
                  </a:lnTo>
                  <a:lnTo>
                    <a:pt x="235" y="552"/>
                  </a:lnTo>
                  <a:lnTo>
                    <a:pt x="238" y="548"/>
                  </a:lnTo>
                  <a:lnTo>
                    <a:pt x="239" y="548"/>
                  </a:lnTo>
                  <a:lnTo>
                    <a:pt x="245" y="545"/>
                  </a:lnTo>
                  <a:lnTo>
                    <a:pt x="248" y="543"/>
                  </a:lnTo>
                  <a:lnTo>
                    <a:pt x="249" y="538"/>
                  </a:lnTo>
                  <a:lnTo>
                    <a:pt x="252" y="533"/>
                  </a:lnTo>
                  <a:lnTo>
                    <a:pt x="252" y="528"/>
                  </a:lnTo>
                  <a:lnTo>
                    <a:pt x="253" y="522"/>
                  </a:lnTo>
                  <a:lnTo>
                    <a:pt x="253" y="521"/>
                  </a:lnTo>
                  <a:lnTo>
                    <a:pt x="256" y="514"/>
                  </a:lnTo>
                  <a:lnTo>
                    <a:pt x="257" y="513"/>
                  </a:lnTo>
                  <a:lnTo>
                    <a:pt x="258" y="513"/>
                  </a:lnTo>
                  <a:lnTo>
                    <a:pt x="262" y="511"/>
                  </a:lnTo>
                  <a:lnTo>
                    <a:pt x="266" y="508"/>
                  </a:lnTo>
                  <a:lnTo>
                    <a:pt x="266" y="507"/>
                  </a:lnTo>
                  <a:lnTo>
                    <a:pt x="272" y="504"/>
                  </a:lnTo>
                  <a:lnTo>
                    <a:pt x="277" y="502"/>
                  </a:lnTo>
                  <a:lnTo>
                    <a:pt x="280" y="498"/>
                  </a:lnTo>
                  <a:lnTo>
                    <a:pt x="283" y="494"/>
                  </a:lnTo>
                  <a:lnTo>
                    <a:pt x="287" y="489"/>
                  </a:lnTo>
                  <a:lnTo>
                    <a:pt x="288" y="488"/>
                  </a:lnTo>
                  <a:lnTo>
                    <a:pt x="293" y="486"/>
                  </a:lnTo>
                  <a:lnTo>
                    <a:pt x="297" y="482"/>
                  </a:lnTo>
                  <a:lnTo>
                    <a:pt x="300" y="479"/>
                  </a:lnTo>
                  <a:lnTo>
                    <a:pt x="301" y="475"/>
                  </a:lnTo>
                  <a:lnTo>
                    <a:pt x="301" y="474"/>
                  </a:lnTo>
                  <a:lnTo>
                    <a:pt x="302" y="473"/>
                  </a:lnTo>
                  <a:lnTo>
                    <a:pt x="305" y="469"/>
                  </a:lnTo>
                  <a:lnTo>
                    <a:pt x="305" y="465"/>
                  </a:lnTo>
                  <a:lnTo>
                    <a:pt x="305" y="464"/>
                  </a:lnTo>
                  <a:lnTo>
                    <a:pt x="306" y="458"/>
                  </a:lnTo>
                  <a:lnTo>
                    <a:pt x="308" y="452"/>
                  </a:lnTo>
                  <a:lnTo>
                    <a:pt x="309" y="447"/>
                  </a:lnTo>
                  <a:lnTo>
                    <a:pt x="308" y="442"/>
                  </a:lnTo>
                  <a:lnTo>
                    <a:pt x="308" y="441"/>
                  </a:lnTo>
                  <a:lnTo>
                    <a:pt x="309" y="440"/>
                  </a:lnTo>
                  <a:lnTo>
                    <a:pt x="312" y="436"/>
                  </a:lnTo>
                  <a:lnTo>
                    <a:pt x="311" y="431"/>
                  </a:lnTo>
                  <a:lnTo>
                    <a:pt x="311" y="430"/>
                  </a:lnTo>
                  <a:lnTo>
                    <a:pt x="312" y="429"/>
                  </a:lnTo>
                  <a:lnTo>
                    <a:pt x="316" y="425"/>
                  </a:lnTo>
                  <a:lnTo>
                    <a:pt x="317" y="424"/>
                  </a:lnTo>
                  <a:lnTo>
                    <a:pt x="320" y="423"/>
                  </a:lnTo>
                  <a:lnTo>
                    <a:pt x="321" y="419"/>
                  </a:lnTo>
                  <a:lnTo>
                    <a:pt x="321" y="417"/>
                  </a:lnTo>
                  <a:lnTo>
                    <a:pt x="322" y="417"/>
                  </a:lnTo>
                  <a:lnTo>
                    <a:pt x="326" y="414"/>
                  </a:lnTo>
                  <a:lnTo>
                    <a:pt x="328" y="410"/>
                  </a:lnTo>
                  <a:lnTo>
                    <a:pt x="328" y="405"/>
                  </a:lnTo>
                  <a:lnTo>
                    <a:pt x="328" y="404"/>
                  </a:lnTo>
                  <a:lnTo>
                    <a:pt x="329" y="399"/>
                  </a:lnTo>
                  <a:lnTo>
                    <a:pt x="329" y="398"/>
                  </a:lnTo>
                  <a:lnTo>
                    <a:pt x="330" y="397"/>
                  </a:lnTo>
                  <a:lnTo>
                    <a:pt x="335" y="394"/>
                  </a:lnTo>
                  <a:lnTo>
                    <a:pt x="339" y="390"/>
                  </a:lnTo>
                  <a:lnTo>
                    <a:pt x="340" y="390"/>
                  </a:lnTo>
                  <a:lnTo>
                    <a:pt x="341" y="390"/>
                  </a:lnTo>
                  <a:lnTo>
                    <a:pt x="345" y="390"/>
                  </a:lnTo>
                  <a:lnTo>
                    <a:pt x="348" y="386"/>
                  </a:lnTo>
                  <a:lnTo>
                    <a:pt x="349" y="386"/>
                  </a:lnTo>
                  <a:lnTo>
                    <a:pt x="352" y="382"/>
                  </a:lnTo>
                  <a:lnTo>
                    <a:pt x="353" y="377"/>
                  </a:lnTo>
                  <a:lnTo>
                    <a:pt x="353" y="376"/>
                  </a:lnTo>
                  <a:lnTo>
                    <a:pt x="354" y="376"/>
                  </a:lnTo>
                  <a:lnTo>
                    <a:pt x="359" y="372"/>
                  </a:lnTo>
                  <a:lnTo>
                    <a:pt x="360" y="368"/>
                  </a:lnTo>
                  <a:lnTo>
                    <a:pt x="360" y="367"/>
                  </a:lnTo>
                  <a:lnTo>
                    <a:pt x="361" y="367"/>
                  </a:lnTo>
                  <a:lnTo>
                    <a:pt x="364" y="362"/>
                  </a:lnTo>
                  <a:lnTo>
                    <a:pt x="368" y="356"/>
                  </a:lnTo>
                  <a:lnTo>
                    <a:pt x="372" y="351"/>
                  </a:lnTo>
                  <a:lnTo>
                    <a:pt x="373" y="351"/>
                  </a:lnTo>
                  <a:lnTo>
                    <a:pt x="377" y="348"/>
                  </a:lnTo>
                  <a:lnTo>
                    <a:pt x="377" y="343"/>
                  </a:lnTo>
                  <a:lnTo>
                    <a:pt x="377" y="342"/>
                  </a:lnTo>
                  <a:lnTo>
                    <a:pt x="378" y="342"/>
                  </a:lnTo>
                  <a:lnTo>
                    <a:pt x="380" y="336"/>
                  </a:lnTo>
                  <a:lnTo>
                    <a:pt x="382" y="332"/>
                  </a:lnTo>
                  <a:lnTo>
                    <a:pt x="379" y="328"/>
                  </a:lnTo>
                  <a:lnTo>
                    <a:pt x="379" y="327"/>
                  </a:lnTo>
                  <a:lnTo>
                    <a:pt x="379" y="326"/>
                  </a:lnTo>
                  <a:lnTo>
                    <a:pt x="380" y="322"/>
                  </a:lnTo>
                  <a:lnTo>
                    <a:pt x="378" y="317"/>
                  </a:lnTo>
                  <a:lnTo>
                    <a:pt x="376" y="312"/>
                  </a:lnTo>
                  <a:lnTo>
                    <a:pt x="381" y="313"/>
                  </a:lnTo>
                  <a:lnTo>
                    <a:pt x="384" y="313"/>
                  </a:lnTo>
                  <a:lnTo>
                    <a:pt x="385" y="310"/>
                  </a:lnTo>
                  <a:lnTo>
                    <a:pt x="385" y="309"/>
                  </a:lnTo>
                  <a:lnTo>
                    <a:pt x="386" y="308"/>
                  </a:lnTo>
                  <a:lnTo>
                    <a:pt x="391" y="304"/>
                  </a:lnTo>
                  <a:lnTo>
                    <a:pt x="392" y="303"/>
                  </a:lnTo>
                  <a:lnTo>
                    <a:pt x="394" y="304"/>
                  </a:lnTo>
                  <a:lnTo>
                    <a:pt x="399" y="307"/>
                  </a:lnTo>
                  <a:lnTo>
                    <a:pt x="397" y="308"/>
                  </a:lnTo>
                  <a:lnTo>
                    <a:pt x="395" y="310"/>
                  </a:lnTo>
                  <a:lnTo>
                    <a:pt x="393" y="306"/>
                  </a:lnTo>
                  <a:lnTo>
                    <a:pt x="388" y="304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296"/>
                  </a:lnTo>
                  <a:lnTo>
                    <a:pt x="383" y="292"/>
                  </a:lnTo>
                  <a:lnTo>
                    <a:pt x="383" y="291"/>
                  </a:lnTo>
                  <a:lnTo>
                    <a:pt x="380" y="286"/>
                  </a:lnTo>
                  <a:lnTo>
                    <a:pt x="379" y="284"/>
                  </a:lnTo>
                  <a:lnTo>
                    <a:pt x="381" y="283"/>
                  </a:lnTo>
                  <a:lnTo>
                    <a:pt x="386" y="279"/>
                  </a:lnTo>
                  <a:lnTo>
                    <a:pt x="390" y="276"/>
                  </a:lnTo>
                  <a:lnTo>
                    <a:pt x="393" y="272"/>
                  </a:lnTo>
                  <a:lnTo>
                    <a:pt x="393" y="271"/>
                  </a:lnTo>
                  <a:lnTo>
                    <a:pt x="394" y="271"/>
                  </a:lnTo>
                  <a:lnTo>
                    <a:pt x="400" y="269"/>
                  </a:lnTo>
                  <a:lnTo>
                    <a:pt x="406" y="269"/>
                  </a:lnTo>
                  <a:lnTo>
                    <a:pt x="410" y="268"/>
                  </a:lnTo>
                  <a:lnTo>
                    <a:pt x="410" y="265"/>
                  </a:lnTo>
                  <a:lnTo>
                    <a:pt x="411" y="259"/>
                  </a:lnTo>
                  <a:lnTo>
                    <a:pt x="411" y="257"/>
                  </a:lnTo>
                  <a:lnTo>
                    <a:pt x="413" y="257"/>
                  </a:lnTo>
                  <a:lnTo>
                    <a:pt x="420" y="255"/>
                  </a:lnTo>
                  <a:lnTo>
                    <a:pt x="424" y="255"/>
                  </a:lnTo>
                  <a:lnTo>
                    <a:pt x="423" y="252"/>
                  </a:lnTo>
                  <a:lnTo>
                    <a:pt x="423" y="246"/>
                  </a:lnTo>
                  <a:lnTo>
                    <a:pt x="423" y="239"/>
                  </a:lnTo>
                  <a:lnTo>
                    <a:pt x="423" y="238"/>
                  </a:lnTo>
                  <a:lnTo>
                    <a:pt x="425" y="232"/>
                  </a:lnTo>
                  <a:lnTo>
                    <a:pt x="428" y="226"/>
                  </a:lnTo>
                  <a:lnTo>
                    <a:pt x="430" y="228"/>
                  </a:lnTo>
                  <a:lnTo>
                    <a:pt x="432" y="230"/>
                  </a:lnTo>
                  <a:lnTo>
                    <a:pt x="425" y="232"/>
                  </a:lnTo>
                  <a:lnTo>
                    <a:pt x="422" y="234"/>
                  </a:lnTo>
                  <a:lnTo>
                    <a:pt x="422" y="230"/>
                  </a:lnTo>
                  <a:lnTo>
                    <a:pt x="422" y="225"/>
                  </a:lnTo>
                  <a:lnTo>
                    <a:pt x="422" y="224"/>
                  </a:lnTo>
                  <a:lnTo>
                    <a:pt x="422" y="223"/>
                  </a:lnTo>
                  <a:lnTo>
                    <a:pt x="425" y="217"/>
                  </a:lnTo>
                  <a:lnTo>
                    <a:pt x="427" y="212"/>
                  </a:lnTo>
                  <a:lnTo>
                    <a:pt x="426" y="208"/>
                  </a:lnTo>
                  <a:lnTo>
                    <a:pt x="424" y="203"/>
                  </a:lnTo>
                  <a:lnTo>
                    <a:pt x="429" y="204"/>
                  </a:lnTo>
                  <a:lnTo>
                    <a:pt x="434" y="205"/>
                  </a:lnTo>
                  <a:lnTo>
                    <a:pt x="437" y="202"/>
                  </a:lnTo>
                  <a:lnTo>
                    <a:pt x="444" y="196"/>
                  </a:lnTo>
                  <a:lnTo>
                    <a:pt x="444" y="195"/>
                  </a:lnTo>
                  <a:lnTo>
                    <a:pt x="449" y="193"/>
                  </a:lnTo>
                  <a:lnTo>
                    <a:pt x="451" y="188"/>
                  </a:lnTo>
                  <a:lnTo>
                    <a:pt x="451" y="187"/>
                  </a:lnTo>
                  <a:lnTo>
                    <a:pt x="454" y="184"/>
                  </a:lnTo>
                  <a:lnTo>
                    <a:pt x="453" y="180"/>
                  </a:lnTo>
                  <a:lnTo>
                    <a:pt x="453" y="179"/>
                  </a:lnTo>
                  <a:lnTo>
                    <a:pt x="454" y="178"/>
                  </a:lnTo>
                  <a:lnTo>
                    <a:pt x="456" y="173"/>
                  </a:lnTo>
                  <a:lnTo>
                    <a:pt x="459" y="168"/>
                  </a:lnTo>
                  <a:lnTo>
                    <a:pt x="462" y="159"/>
                  </a:lnTo>
                  <a:lnTo>
                    <a:pt x="464" y="151"/>
                  </a:lnTo>
                  <a:lnTo>
                    <a:pt x="463" y="146"/>
                  </a:lnTo>
                  <a:lnTo>
                    <a:pt x="463" y="145"/>
                  </a:lnTo>
                  <a:lnTo>
                    <a:pt x="464" y="144"/>
                  </a:lnTo>
                  <a:lnTo>
                    <a:pt x="465" y="138"/>
                  </a:lnTo>
                  <a:lnTo>
                    <a:pt x="465" y="135"/>
                  </a:lnTo>
                  <a:lnTo>
                    <a:pt x="461" y="132"/>
                  </a:lnTo>
                  <a:lnTo>
                    <a:pt x="456" y="132"/>
                  </a:lnTo>
                  <a:lnTo>
                    <a:pt x="455" y="132"/>
                  </a:lnTo>
                  <a:lnTo>
                    <a:pt x="449" y="130"/>
                  </a:lnTo>
                  <a:lnTo>
                    <a:pt x="447" y="129"/>
                  </a:lnTo>
                  <a:lnTo>
                    <a:pt x="447" y="127"/>
                  </a:lnTo>
                  <a:lnTo>
                    <a:pt x="449" y="118"/>
                  </a:lnTo>
                  <a:lnTo>
                    <a:pt x="449" y="115"/>
                  </a:lnTo>
                  <a:lnTo>
                    <a:pt x="451" y="115"/>
                  </a:lnTo>
                  <a:lnTo>
                    <a:pt x="460" y="115"/>
                  </a:lnTo>
                  <a:lnTo>
                    <a:pt x="461" y="115"/>
                  </a:lnTo>
                  <a:lnTo>
                    <a:pt x="466" y="115"/>
                  </a:lnTo>
                  <a:lnTo>
                    <a:pt x="469" y="112"/>
                  </a:lnTo>
                  <a:lnTo>
                    <a:pt x="470" y="111"/>
                  </a:lnTo>
                  <a:lnTo>
                    <a:pt x="471" y="111"/>
                  </a:lnTo>
                  <a:lnTo>
                    <a:pt x="476" y="110"/>
                  </a:lnTo>
                  <a:lnTo>
                    <a:pt x="477" y="107"/>
                  </a:lnTo>
                  <a:lnTo>
                    <a:pt x="476" y="100"/>
                  </a:lnTo>
                  <a:lnTo>
                    <a:pt x="476" y="99"/>
                  </a:lnTo>
                  <a:lnTo>
                    <a:pt x="476" y="98"/>
                  </a:lnTo>
                  <a:lnTo>
                    <a:pt x="479" y="93"/>
                  </a:lnTo>
                  <a:lnTo>
                    <a:pt x="481" y="87"/>
                  </a:lnTo>
                  <a:lnTo>
                    <a:pt x="480" y="82"/>
                  </a:lnTo>
                  <a:lnTo>
                    <a:pt x="477" y="77"/>
                  </a:lnTo>
                  <a:lnTo>
                    <a:pt x="476" y="76"/>
                  </a:lnTo>
                  <a:lnTo>
                    <a:pt x="477" y="75"/>
                  </a:lnTo>
                  <a:lnTo>
                    <a:pt x="479" y="70"/>
                  </a:lnTo>
                  <a:lnTo>
                    <a:pt x="479" y="65"/>
                  </a:lnTo>
                  <a:lnTo>
                    <a:pt x="479" y="64"/>
                  </a:lnTo>
                  <a:lnTo>
                    <a:pt x="480" y="63"/>
                  </a:lnTo>
                  <a:lnTo>
                    <a:pt x="484" y="57"/>
                  </a:lnTo>
                  <a:lnTo>
                    <a:pt x="486" y="51"/>
                  </a:lnTo>
                  <a:lnTo>
                    <a:pt x="485" y="48"/>
                  </a:lnTo>
                  <a:lnTo>
                    <a:pt x="481" y="44"/>
                  </a:lnTo>
                  <a:lnTo>
                    <a:pt x="480" y="43"/>
                  </a:lnTo>
                  <a:lnTo>
                    <a:pt x="480" y="42"/>
                  </a:lnTo>
                  <a:lnTo>
                    <a:pt x="481" y="35"/>
                  </a:lnTo>
                  <a:lnTo>
                    <a:pt x="482" y="28"/>
                  </a:lnTo>
                  <a:lnTo>
                    <a:pt x="482" y="27"/>
                  </a:lnTo>
                  <a:lnTo>
                    <a:pt x="484" y="26"/>
                  </a:lnTo>
                  <a:lnTo>
                    <a:pt x="489" y="25"/>
                  </a:lnTo>
                  <a:lnTo>
                    <a:pt x="493" y="21"/>
                  </a:lnTo>
                  <a:lnTo>
                    <a:pt x="495" y="16"/>
                  </a:lnTo>
                  <a:lnTo>
                    <a:pt x="498" y="12"/>
                  </a:lnTo>
                  <a:lnTo>
                    <a:pt x="500" y="16"/>
                  </a:lnTo>
                  <a:lnTo>
                    <a:pt x="503" y="21"/>
                  </a:lnTo>
                  <a:lnTo>
                    <a:pt x="501" y="22"/>
                  </a:lnTo>
                  <a:lnTo>
                    <a:pt x="498" y="23"/>
                  </a:lnTo>
                  <a:lnTo>
                    <a:pt x="498" y="16"/>
                  </a:lnTo>
                  <a:lnTo>
                    <a:pt x="498" y="15"/>
                  </a:lnTo>
                  <a:lnTo>
                    <a:pt x="501" y="10"/>
                  </a:lnTo>
                  <a:lnTo>
                    <a:pt x="503" y="4"/>
                  </a:lnTo>
                  <a:lnTo>
                    <a:pt x="504" y="3"/>
                  </a:lnTo>
                  <a:lnTo>
                    <a:pt x="505" y="3"/>
                  </a:lnTo>
                  <a:lnTo>
                    <a:pt x="511" y="1"/>
                  </a:lnTo>
                  <a:lnTo>
                    <a:pt x="512" y="0"/>
                  </a:lnTo>
                  <a:lnTo>
                    <a:pt x="513" y="1"/>
                  </a:lnTo>
                  <a:lnTo>
                    <a:pt x="518" y="5"/>
                  </a:lnTo>
                  <a:lnTo>
                    <a:pt x="519" y="6"/>
                  </a:lnTo>
                  <a:lnTo>
                    <a:pt x="518" y="8"/>
                  </a:lnTo>
                  <a:lnTo>
                    <a:pt x="517" y="13"/>
                  </a:lnTo>
                  <a:lnTo>
                    <a:pt x="517" y="14"/>
                  </a:lnTo>
                  <a:lnTo>
                    <a:pt x="516" y="16"/>
                  </a:lnTo>
                  <a:lnTo>
                    <a:pt x="517" y="16"/>
                  </a:lnTo>
                  <a:lnTo>
                    <a:pt x="519" y="16"/>
                  </a:lnTo>
                  <a:lnTo>
                    <a:pt x="519" y="18"/>
                  </a:lnTo>
                  <a:lnTo>
                    <a:pt x="521" y="24"/>
                  </a:lnTo>
                  <a:lnTo>
                    <a:pt x="521" y="25"/>
                  </a:lnTo>
                  <a:lnTo>
                    <a:pt x="520" y="34"/>
                  </a:lnTo>
                  <a:lnTo>
                    <a:pt x="518" y="33"/>
                  </a:lnTo>
                  <a:lnTo>
                    <a:pt x="515" y="32"/>
                  </a:lnTo>
                  <a:lnTo>
                    <a:pt x="517" y="27"/>
                  </a:lnTo>
                  <a:lnTo>
                    <a:pt x="518" y="27"/>
                  </a:lnTo>
                  <a:lnTo>
                    <a:pt x="522" y="20"/>
                  </a:lnTo>
                  <a:lnTo>
                    <a:pt x="522" y="19"/>
                  </a:lnTo>
                  <a:lnTo>
                    <a:pt x="526" y="13"/>
                  </a:lnTo>
                  <a:lnTo>
                    <a:pt x="529" y="8"/>
                  </a:lnTo>
                  <a:lnTo>
                    <a:pt x="534" y="3"/>
                  </a:lnTo>
                  <a:lnTo>
                    <a:pt x="536" y="0"/>
                  </a:lnTo>
                  <a:lnTo>
                    <a:pt x="538" y="3"/>
                  </a:lnTo>
                  <a:lnTo>
                    <a:pt x="541" y="8"/>
                  </a:lnTo>
                  <a:lnTo>
                    <a:pt x="542" y="9"/>
                  </a:lnTo>
                  <a:lnTo>
                    <a:pt x="541" y="11"/>
                  </a:lnTo>
                  <a:lnTo>
                    <a:pt x="538" y="16"/>
                  </a:lnTo>
                  <a:lnTo>
                    <a:pt x="532" y="21"/>
                  </a:lnTo>
                  <a:lnTo>
                    <a:pt x="529" y="24"/>
                  </a:lnTo>
                  <a:lnTo>
                    <a:pt x="528" y="29"/>
                  </a:lnTo>
                  <a:lnTo>
                    <a:pt x="526" y="28"/>
                  </a:lnTo>
                  <a:lnTo>
                    <a:pt x="523" y="27"/>
                  </a:lnTo>
                  <a:lnTo>
                    <a:pt x="526" y="22"/>
                  </a:lnTo>
                  <a:lnTo>
                    <a:pt x="528" y="20"/>
                  </a:lnTo>
                  <a:lnTo>
                    <a:pt x="530" y="21"/>
                  </a:lnTo>
                  <a:lnTo>
                    <a:pt x="535" y="23"/>
                  </a:lnTo>
                  <a:lnTo>
                    <a:pt x="537" y="25"/>
                  </a:lnTo>
                  <a:lnTo>
                    <a:pt x="536" y="27"/>
                  </a:lnTo>
                  <a:lnTo>
                    <a:pt x="533" y="33"/>
                  </a:lnTo>
                  <a:lnTo>
                    <a:pt x="533" y="34"/>
                  </a:lnTo>
                  <a:lnTo>
                    <a:pt x="529" y="38"/>
                  </a:lnTo>
                  <a:lnTo>
                    <a:pt x="527" y="36"/>
                  </a:lnTo>
                  <a:lnTo>
                    <a:pt x="526" y="34"/>
                  </a:lnTo>
                  <a:lnTo>
                    <a:pt x="532" y="31"/>
                  </a:lnTo>
                  <a:lnTo>
                    <a:pt x="537" y="29"/>
                  </a:lnTo>
                  <a:lnTo>
                    <a:pt x="535" y="35"/>
                  </a:lnTo>
                  <a:lnTo>
                    <a:pt x="534" y="41"/>
                  </a:lnTo>
                  <a:lnTo>
                    <a:pt x="531" y="39"/>
                  </a:lnTo>
                  <a:lnTo>
                    <a:pt x="529" y="38"/>
                  </a:lnTo>
                  <a:lnTo>
                    <a:pt x="536" y="33"/>
                  </a:lnTo>
                  <a:lnTo>
                    <a:pt x="538" y="28"/>
                  </a:lnTo>
                  <a:lnTo>
                    <a:pt x="541" y="23"/>
                  </a:lnTo>
                  <a:lnTo>
                    <a:pt x="544" y="24"/>
                  </a:lnTo>
                  <a:lnTo>
                    <a:pt x="546" y="24"/>
                  </a:lnTo>
                  <a:lnTo>
                    <a:pt x="546" y="31"/>
                  </a:lnTo>
                  <a:lnTo>
                    <a:pt x="546" y="32"/>
                  </a:lnTo>
                  <a:lnTo>
                    <a:pt x="546" y="34"/>
                  </a:lnTo>
                  <a:lnTo>
                    <a:pt x="547" y="29"/>
                  </a:lnTo>
                  <a:lnTo>
                    <a:pt x="548" y="28"/>
                  </a:lnTo>
                  <a:lnTo>
                    <a:pt x="552" y="25"/>
                  </a:lnTo>
                  <a:lnTo>
                    <a:pt x="554" y="21"/>
                  </a:lnTo>
                  <a:lnTo>
                    <a:pt x="555" y="19"/>
                  </a:lnTo>
                  <a:lnTo>
                    <a:pt x="556" y="19"/>
                  </a:lnTo>
                  <a:lnTo>
                    <a:pt x="563" y="17"/>
                  </a:lnTo>
                  <a:lnTo>
                    <a:pt x="566" y="16"/>
                  </a:lnTo>
                  <a:lnTo>
                    <a:pt x="566" y="20"/>
                  </a:lnTo>
                  <a:lnTo>
                    <a:pt x="566" y="25"/>
                  </a:lnTo>
                  <a:lnTo>
                    <a:pt x="566" y="26"/>
                  </a:lnTo>
                  <a:lnTo>
                    <a:pt x="566" y="27"/>
                  </a:lnTo>
                  <a:lnTo>
                    <a:pt x="561" y="31"/>
                  </a:lnTo>
                  <a:lnTo>
                    <a:pt x="560" y="34"/>
                  </a:lnTo>
                  <a:lnTo>
                    <a:pt x="563" y="41"/>
                  </a:lnTo>
                  <a:lnTo>
                    <a:pt x="564" y="42"/>
                  </a:lnTo>
                  <a:lnTo>
                    <a:pt x="564" y="43"/>
                  </a:lnTo>
                  <a:lnTo>
                    <a:pt x="564" y="48"/>
                  </a:lnTo>
                  <a:lnTo>
                    <a:pt x="565" y="54"/>
                  </a:lnTo>
                  <a:lnTo>
                    <a:pt x="565" y="55"/>
                  </a:lnTo>
                  <a:lnTo>
                    <a:pt x="565" y="56"/>
                  </a:lnTo>
                  <a:lnTo>
                    <a:pt x="565" y="59"/>
                  </a:lnTo>
                  <a:lnTo>
                    <a:pt x="568" y="59"/>
                  </a:lnTo>
                  <a:lnTo>
                    <a:pt x="572" y="60"/>
                  </a:lnTo>
                  <a:lnTo>
                    <a:pt x="574" y="57"/>
                  </a:lnTo>
                  <a:lnTo>
                    <a:pt x="573" y="50"/>
                  </a:lnTo>
                  <a:lnTo>
                    <a:pt x="573" y="48"/>
                  </a:lnTo>
                  <a:lnTo>
                    <a:pt x="574" y="48"/>
                  </a:lnTo>
                  <a:lnTo>
                    <a:pt x="578" y="43"/>
                  </a:lnTo>
                  <a:lnTo>
                    <a:pt x="580" y="45"/>
                  </a:lnTo>
                  <a:lnTo>
                    <a:pt x="583" y="46"/>
                  </a:lnTo>
                  <a:lnTo>
                    <a:pt x="583" y="47"/>
                  </a:lnTo>
                  <a:lnTo>
                    <a:pt x="584" y="47"/>
                  </a:lnTo>
                  <a:lnTo>
                    <a:pt x="586" y="46"/>
                  </a:lnTo>
                  <a:lnTo>
                    <a:pt x="587" y="48"/>
                  </a:lnTo>
                  <a:lnTo>
                    <a:pt x="589" y="52"/>
                  </a:lnTo>
                  <a:lnTo>
                    <a:pt x="590" y="53"/>
                  </a:lnTo>
                  <a:lnTo>
                    <a:pt x="592" y="51"/>
                  </a:lnTo>
                  <a:lnTo>
                    <a:pt x="594" y="51"/>
                  </a:lnTo>
                  <a:lnTo>
                    <a:pt x="597" y="51"/>
                  </a:lnTo>
                  <a:lnTo>
                    <a:pt x="598" y="57"/>
                  </a:lnTo>
                  <a:lnTo>
                    <a:pt x="598" y="58"/>
                  </a:lnTo>
                  <a:lnTo>
                    <a:pt x="595" y="63"/>
                  </a:lnTo>
                  <a:lnTo>
                    <a:pt x="596" y="68"/>
                  </a:lnTo>
                  <a:lnTo>
                    <a:pt x="597" y="73"/>
                  </a:lnTo>
                  <a:lnTo>
                    <a:pt x="593" y="71"/>
                  </a:lnTo>
                  <a:lnTo>
                    <a:pt x="586" y="69"/>
                  </a:lnTo>
                  <a:lnTo>
                    <a:pt x="588" y="67"/>
                  </a:lnTo>
                  <a:lnTo>
                    <a:pt x="589" y="65"/>
                  </a:lnTo>
                  <a:lnTo>
                    <a:pt x="592" y="67"/>
                  </a:lnTo>
                  <a:lnTo>
                    <a:pt x="595" y="65"/>
                  </a:lnTo>
                  <a:lnTo>
                    <a:pt x="598" y="62"/>
                  </a:lnTo>
                  <a:lnTo>
                    <a:pt x="599" y="57"/>
                  </a:lnTo>
                  <a:lnTo>
                    <a:pt x="599" y="56"/>
                  </a:lnTo>
                  <a:lnTo>
                    <a:pt x="600" y="55"/>
                  </a:lnTo>
                  <a:lnTo>
                    <a:pt x="606" y="52"/>
                  </a:lnTo>
                  <a:lnTo>
                    <a:pt x="611" y="49"/>
                  </a:lnTo>
                  <a:lnTo>
                    <a:pt x="615" y="46"/>
                  </a:lnTo>
                  <a:lnTo>
                    <a:pt x="615" y="51"/>
                  </a:lnTo>
                  <a:lnTo>
                    <a:pt x="616" y="57"/>
                  </a:lnTo>
                  <a:lnTo>
                    <a:pt x="616" y="58"/>
                  </a:lnTo>
                  <a:lnTo>
                    <a:pt x="613" y="63"/>
                  </a:lnTo>
                  <a:lnTo>
                    <a:pt x="612" y="64"/>
                  </a:lnTo>
                  <a:lnTo>
                    <a:pt x="611" y="65"/>
                  </a:lnTo>
                  <a:lnTo>
                    <a:pt x="607" y="66"/>
                  </a:lnTo>
                  <a:lnTo>
                    <a:pt x="604" y="70"/>
                  </a:lnTo>
                  <a:lnTo>
                    <a:pt x="603" y="76"/>
                  </a:lnTo>
                  <a:lnTo>
                    <a:pt x="602" y="83"/>
                  </a:lnTo>
                  <a:lnTo>
                    <a:pt x="601" y="85"/>
                  </a:lnTo>
                  <a:lnTo>
                    <a:pt x="599" y="85"/>
                  </a:lnTo>
                  <a:lnTo>
                    <a:pt x="592" y="84"/>
                  </a:lnTo>
                  <a:lnTo>
                    <a:pt x="592" y="82"/>
                  </a:lnTo>
                  <a:lnTo>
                    <a:pt x="592" y="79"/>
                  </a:lnTo>
                  <a:lnTo>
                    <a:pt x="598" y="80"/>
                  </a:lnTo>
                  <a:lnTo>
                    <a:pt x="602" y="80"/>
                  </a:lnTo>
                  <a:lnTo>
                    <a:pt x="600" y="84"/>
                  </a:lnTo>
                  <a:lnTo>
                    <a:pt x="596" y="90"/>
                  </a:lnTo>
                  <a:lnTo>
                    <a:pt x="595" y="90"/>
                  </a:lnTo>
                  <a:lnTo>
                    <a:pt x="594" y="91"/>
                  </a:lnTo>
                  <a:lnTo>
                    <a:pt x="588" y="92"/>
                  </a:lnTo>
                  <a:lnTo>
                    <a:pt x="588" y="89"/>
                  </a:lnTo>
                  <a:lnTo>
                    <a:pt x="588" y="86"/>
                  </a:lnTo>
                  <a:lnTo>
                    <a:pt x="593" y="86"/>
                  </a:lnTo>
                  <a:lnTo>
                    <a:pt x="598" y="84"/>
                  </a:lnTo>
                  <a:lnTo>
                    <a:pt x="603" y="79"/>
                  </a:lnTo>
                  <a:lnTo>
                    <a:pt x="605" y="75"/>
                  </a:lnTo>
                  <a:lnTo>
                    <a:pt x="608" y="75"/>
                  </a:lnTo>
                  <a:lnTo>
                    <a:pt x="610" y="76"/>
                  </a:lnTo>
                  <a:lnTo>
                    <a:pt x="612" y="82"/>
                  </a:lnTo>
                  <a:lnTo>
                    <a:pt x="610" y="82"/>
                  </a:lnTo>
                  <a:lnTo>
                    <a:pt x="607" y="82"/>
                  </a:lnTo>
                  <a:lnTo>
                    <a:pt x="609" y="77"/>
                  </a:lnTo>
                  <a:lnTo>
                    <a:pt x="610" y="76"/>
                  </a:lnTo>
                  <a:lnTo>
                    <a:pt x="614" y="73"/>
                  </a:lnTo>
                  <a:lnTo>
                    <a:pt x="616" y="69"/>
                  </a:lnTo>
                  <a:lnTo>
                    <a:pt x="618" y="63"/>
                  </a:lnTo>
                  <a:lnTo>
                    <a:pt x="620" y="57"/>
                  </a:lnTo>
                  <a:lnTo>
                    <a:pt x="620" y="56"/>
                  </a:lnTo>
                  <a:lnTo>
                    <a:pt x="622" y="55"/>
                  </a:lnTo>
                  <a:lnTo>
                    <a:pt x="628" y="54"/>
                  </a:lnTo>
                  <a:lnTo>
                    <a:pt x="630" y="53"/>
                  </a:lnTo>
                  <a:lnTo>
                    <a:pt x="631" y="56"/>
                  </a:lnTo>
                  <a:lnTo>
                    <a:pt x="633" y="61"/>
                  </a:lnTo>
                  <a:lnTo>
                    <a:pt x="634" y="67"/>
                  </a:lnTo>
                  <a:lnTo>
                    <a:pt x="636" y="72"/>
                  </a:lnTo>
                  <a:lnTo>
                    <a:pt x="636" y="73"/>
                  </a:lnTo>
                  <a:lnTo>
                    <a:pt x="636" y="74"/>
                  </a:lnTo>
                  <a:lnTo>
                    <a:pt x="633" y="80"/>
                  </a:lnTo>
                  <a:lnTo>
                    <a:pt x="632" y="81"/>
                  </a:lnTo>
                  <a:lnTo>
                    <a:pt x="630" y="82"/>
                  </a:lnTo>
                  <a:lnTo>
                    <a:pt x="625" y="82"/>
                  </a:lnTo>
                  <a:lnTo>
                    <a:pt x="621" y="84"/>
                  </a:lnTo>
                  <a:lnTo>
                    <a:pt x="618" y="89"/>
                  </a:lnTo>
                  <a:lnTo>
                    <a:pt x="616" y="88"/>
                  </a:lnTo>
                  <a:lnTo>
                    <a:pt x="614" y="86"/>
                  </a:lnTo>
                  <a:lnTo>
                    <a:pt x="618" y="82"/>
                  </a:lnTo>
                  <a:lnTo>
                    <a:pt x="621" y="78"/>
                  </a:lnTo>
                  <a:lnTo>
                    <a:pt x="623" y="83"/>
                  </a:lnTo>
                  <a:lnTo>
                    <a:pt x="624" y="89"/>
                  </a:lnTo>
                  <a:lnTo>
                    <a:pt x="624" y="90"/>
                  </a:lnTo>
                  <a:lnTo>
                    <a:pt x="624" y="91"/>
                  </a:lnTo>
                  <a:lnTo>
                    <a:pt x="621" y="97"/>
                  </a:lnTo>
                  <a:lnTo>
                    <a:pt x="620" y="98"/>
                  </a:lnTo>
                  <a:lnTo>
                    <a:pt x="616" y="101"/>
                  </a:lnTo>
                  <a:lnTo>
                    <a:pt x="615" y="99"/>
                  </a:lnTo>
                  <a:lnTo>
                    <a:pt x="613" y="97"/>
                  </a:lnTo>
                  <a:lnTo>
                    <a:pt x="617" y="94"/>
                  </a:lnTo>
                  <a:lnTo>
                    <a:pt x="619" y="89"/>
                  </a:lnTo>
                  <a:lnTo>
                    <a:pt x="622" y="84"/>
                  </a:lnTo>
                  <a:lnTo>
                    <a:pt x="623" y="82"/>
                  </a:lnTo>
                  <a:lnTo>
                    <a:pt x="625" y="82"/>
                  </a:lnTo>
                  <a:lnTo>
                    <a:pt x="630" y="83"/>
                  </a:lnTo>
                  <a:lnTo>
                    <a:pt x="633" y="84"/>
                  </a:lnTo>
                  <a:lnTo>
                    <a:pt x="633" y="86"/>
                  </a:lnTo>
                  <a:lnTo>
                    <a:pt x="632" y="93"/>
                  </a:lnTo>
                  <a:lnTo>
                    <a:pt x="632" y="94"/>
                  </a:lnTo>
                  <a:lnTo>
                    <a:pt x="631" y="99"/>
                  </a:lnTo>
                  <a:lnTo>
                    <a:pt x="631" y="100"/>
                  </a:lnTo>
                  <a:lnTo>
                    <a:pt x="630" y="100"/>
                  </a:lnTo>
                  <a:lnTo>
                    <a:pt x="627" y="104"/>
                  </a:lnTo>
                  <a:lnTo>
                    <a:pt x="627" y="109"/>
                  </a:lnTo>
                  <a:lnTo>
                    <a:pt x="627" y="110"/>
                  </a:lnTo>
                  <a:lnTo>
                    <a:pt x="625" y="116"/>
                  </a:lnTo>
                  <a:lnTo>
                    <a:pt x="623" y="123"/>
                  </a:lnTo>
                  <a:lnTo>
                    <a:pt x="625" y="128"/>
                  </a:lnTo>
                  <a:lnTo>
                    <a:pt x="628" y="129"/>
                  </a:lnTo>
                  <a:lnTo>
                    <a:pt x="633" y="128"/>
                  </a:lnTo>
                  <a:lnTo>
                    <a:pt x="633" y="124"/>
                  </a:lnTo>
                  <a:lnTo>
                    <a:pt x="633" y="122"/>
                  </a:lnTo>
                  <a:lnTo>
                    <a:pt x="635" y="122"/>
                  </a:lnTo>
                  <a:lnTo>
                    <a:pt x="640" y="120"/>
                  </a:lnTo>
                  <a:lnTo>
                    <a:pt x="642" y="117"/>
                  </a:lnTo>
                  <a:lnTo>
                    <a:pt x="639" y="113"/>
                  </a:lnTo>
                  <a:lnTo>
                    <a:pt x="637" y="107"/>
                  </a:lnTo>
                  <a:lnTo>
                    <a:pt x="637" y="106"/>
                  </a:lnTo>
                  <a:lnTo>
                    <a:pt x="640" y="99"/>
                  </a:lnTo>
                  <a:lnTo>
                    <a:pt x="640" y="98"/>
                  </a:lnTo>
                  <a:lnTo>
                    <a:pt x="641" y="98"/>
                  </a:lnTo>
                  <a:lnTo>
                    <a:pt x="647" y="93"/>
                  </a:lnTo>
                  <a:lnTo>
                    <a:pt x="648" y="91"/>
                  </a:lnTo>
                  <a:lnTo>
                    <a:pt x="650" y="93"/>
                  </a:lnTo>
                  <a:lnTo>
                    <a:pt x="655" y="98"/>
                  </a:lnTo>
                  <a:lnTo>
                    <a:pt x="652" y="99"/>
                  </a:lnTo>
                  <a:lnTo>
                    <a:pt x="650" y="100"/>
                  </a:lnTo>
                  <a:lnTo>
                    <a:pt x="650" y="94"/>
                  </a:lnTo>
                  <a:lnTo>
                    <a:pt x="650" y="93"/>
                  </a:lnTo>
                  <a:lnTo>
                    <a:pt x="651" y="93"/>
                  </a:lnTo>
                  <a:lnTo>
                    <a:pt x="653" y="88"/>
                  </a:lnTo>
                  <a:lnTo>
                    <a:pt x="654" y="87"/>
                  </a:lnTo>
                  <a:lnTo>
                    <a:pt x="657" y="83"/>
                  </a:lnTo>
                  <a:lnTo>
                    <a:pt x="660" y="84"/>
                  </a:lnTo>
                  <a:lnTo>
                    <a:pt x="662" y="85"/>
                  </a:lnTo>
                  <a:lnTo>
                    <a:pt x="662" y="90"/>
                  </a:lnTo>
                  <a:lnTo>
                    <a:pt x="664" y="95"/>
                  </a:lnTo>
                  <a:lnTo>
                    <a:pt x="668" y="99"/>
                  </a:lnTo>
                  <a:lnTo>
                    <a:pt x="666" y="100"/>
                  </a:lnTo>
                  <a:lnTo>
                    <a:pt x="664" y="102"/>
                  </a:lnTo>
                  <a:lnTo>
                    <a:pt x="660" y="97"/>
                  </a:lnTo>
                  <a:lnTo>
                    <a:pt x="660" y="96"/>
                  </a:lnTo>
                  <a:lnTo>
                    <a:pt x="660" y="89"/>
                  </a:lnTo>
                  <a:lnTo>
                    <a:pt x="660" y="88"/>
                  </a:lnTo>
                  <a:lnTo>
                    <a:pt x="661" y="83"/>
                  </a:lnTo>
                  <a:lnTo>
                    <a:pt x="661" y="82"/>
                  </a:lnTo>
                  <a:lnTo>
                    <a:pt x="664" y="76"/>
                  </a:lnTo>
                  <a:lnTo>
                    <a:pt x="663" y="72"/>
                  </a:lnTo>
                  <a:lnTo>
                    <a:pt x="666" y="71"/>
                  </a:lnTo>
                  <a:lnTo>
                    <a:pt x="668" y="70"/>
                  </a:lnTo>
                  <a:lnTo>
                    <a:pt x="670" y="76"/>
                  </a:lnTo>
                  <a:lnTo>
                    <a:pt x="671" y="83"/>
                  </a:lnTo>
                  <a:lnTo>
                    <a:pt x="674" y="87"/>
                  </a:lnTo>
                  <a:lnTo>
                    <a:pt x="672" y="88"/>
                  </a:lnTo>
                  <a:lnTo>
                    <a:pt x="669" y="89"/>
                  </a:lnTo>
                  <a:lnTo>
                    <a:pt x="669" y="82"/>
                  </a:lnTo>
                  <a:lnTo>
                    <a:pt x="671" y="81"/>
                  </a:lnTo>
                  <a:lnTo>
                    <a:pt x="674" y="81"/>
                  </a:lnTo>
                  <a:lnTo>
                    <a:pt x="676" y="87"/>
                  </a:lnTo>
                  <a:lnTo>
                    <a:pt x="682" y="88"/>
                  </a:lnTo>
                  <a:lnTo>
                    <a:pt x="683" y="89"/>
                  </a:lnTo>
                  <a:lnTo>
                    <a:pt x="689" y="91"/>
                  </a:lnTo>
                  <a:lnTo>
                    <a:pt x="692" y="93"/>
                  </a:lnTo>
                  <a:lnTo>
                    <a:pt x="689" y="96"/>
                  </a:lnTo>
                  <a:lnTo>
                    <a:pt x="687" y="96"/>
                  </a:lnTo>
                  <a:lnTo>
                    <a:pt x="689" y="92"/>
                  </a:lnTo>
                  <a:lnTo>
                    <a:pt x="690" y="90"/>
                  </a:lnTo>
                  <a:lnTo>
                    <a:pt x="692" y="91"/>
                  </a:lnTo>
                  <a:lnTo>
                    <a:pt x="695" y="92"/>
                  </a:lnTo>
                  <a:lnTo>
                    <a:pt x="697" y="89"/>
                  </a:lnTo>
                  <a:lnTo>
                    <a:pt x="697" y="88"/>
                  </a:lnTo>
                  <a:lnTo>
                    <a:pt x="702" y="84"/>
                  </a:lnTo>
                  <a:lnTo>
                    <a:pt x="703" y="83"/>
                  </a:lnTo>
                  <a:lnTo>
                    <a:pt x="704" y="83"/>
                  </a:lnTo>
                  <a:lnTo>
                    <a:pt x="707" y="84"/>
                  </a:lnTo>
                  <a:lnTo>
                    <a:pt x="708" y="81"/>
                  </a:lnTo>
                  <a:lnTo>
                    <a:pt x="709" y="79"/>
                  </a:lnTo>
                  <a:lnTo>
                    <a:pt x="711" y="79"/>
                  </a:lnTo>
                  <a:lnTo>
                    <a:pt x="716" y="78"/>
                  </a:lnTo>
                  <a:lnTo>
                    <a:pt x="721" y="77"/>
                  </a:lnTo>
                  <a:lnTo>
                    <a:pt x="719" y="82"/>
                  </a:lnTo>
                  <a:lnTo>
                    <a:pt x="717" y="87"/>
                  </a:lnTo>
                  <a:lnTo>
                    <a:pt x="717" y="92"/>
                  </a:lnTo>
                  <a:lnTo>
                    <a:pt x="714" y="93"/>
                  </a:lnTo>
                  <a:lnTo>
                    <a:pt x="711" y="93"/>
                  </a:lnTo>
                  <a:lnTo>
                    <a:pt x="710" y="87"/>
                  </a:lnTo>
                  <a:lnTo>
                    <a:pt x="713" y="87"/>
                  </a:lnTo>
                  <a:lnTo>
                    <a:pt x="715" y="87"/>
                  </a:lnTo>
                  <a:lnTo>
                    <a:pt x="714" y="93"/>
                  </a:lnTo>
                  <a:lnTo>
                    <a:pt x="713" y="95"/>
                  </a:lnTo>
                  <a:lnTo>
                    <a:pt x="711" y="95"/>
                  </a:lnTo>
                  <a:lnTo>
                    <a:pt x="708" y="94"/>
                  </a:lnTo>
                  <a:lnTo>
                    <a:pt x="707" y="98"/>
                  </a:lnTo>
                  <a:lnTo>
                    <a:pt x="704" y="103"/>
                  </a:lnTo>
                  <a:lnTo>
                    <a:pt x="703" y="108"/>
                  </a:lnTo>
                  <a:lnTo>
                    <a:pt x="705" y="112"/>
                  </a:lnTo>
                  <a:lnTo>
                    <a:pt x="706" y="118"/>
                  </a:lnTo>
                  <a:lnTo>
                    <a:pt x="701" y="115"/>
                  </a:lnTo>
                  <a:lnTo>
                    <a:pt x="695" y="113"/>
                  </a:lnTo>
                  <a:lnTo>
                    <a:pt x="697" y="111"/>
                  </a:lnTo>
                  <a:lnTo>
                    <a:pt x="698" y="109"/>
                  </a:lnTo>
                  <a:lnTo>
                    <a:pt x="702" y="113"/>
                  </a:lnTo>
                  <a:lnTo>
                    <a:pt x="702" y="114"/>
                  </a:lnTo>
                  <a:lnTo>
                    <a:pt x="702" y="115"/>
                  </a:lnTo>
                  <a:lnTo>
                    <a:pt x="703" y="120"/>
                  </a:lnTo>
                  <a:lnTo>
                    <a:pt x="701" y="120"/>
                  </a:lnTo>
                  <a:lnTo>
                    <a:pt x="698" y="121"/>
                  </a:lnTo>
                  <a:lnTo>
                    <a:pt x="697" y="115"/>
                  </a:lnTo>
                  <a:lnTo>
                    <a:pt x="697" y="113"/>
                  </a:lnTo>
                  <a:lnTo>
                    <a:pt x="699" y="112"/>
                  </a:lnTo>
                  <a:lnTo>
                    <a:pt x="704" y="110"/>
                  </a:lnTo>
                  <a:lnTo>
                    <a:pt x="705" y="110"/>
                  </a:lnTo>
                  <a:lnTo>
                    <a:pt x="707" y="110"/>
                  </a:lnTo>
                  <a:lnTo>
                    <a:pt x="712" y="113"/>
                  </a:lnTo>
                  <a:lnTo>
                    <a:pt x="712" y="114"/>
                  </a:lnTo>
                  <a:lnTo>
                    <a:pt x="713" y="114"/>
                  </a:lnTo>
                  <a:lnTo>
                    <a:pt x="716" y="119"/>
                  </a:lnTo>
                  <a:lnTo>
                    <a:pt x="714" y="120"/>
                  </a:lnTo>
                  <a:lnTo>
                    <a:pt x="712" y="122"/>
                  </a:lnTo>
                  <a:lnTo>
                    <a:pt x="709" y="116"/>
                  </a:lnTo>
                  <a:lnTo>
                    <a:pt x="709" y="115"/>
                  </a:lnTo>
                  <a:lnTo>
                    <a:pt x="709" y="114"/>
                  </a:lnTo>
                  <a:lnTo>
                    <a:pt x="712" y="106"/>
                  </a:lnTo>
                  <a:lnTo>
                    <a:pt x="714" y="103"/>
                  </a:lnTo>
                  <a:lnTo>
                    <a:pt x="717" y="105"/>
                  </a:lnTo>
                  <a:lnTo>
                    <a:pt x="721" y="108"/>
                  </a:lnTo>
                  <a:lnTo>
                    <a:pt x="722" y="109"/>
                  </a:lnTo>
                  <a:lnTo>
                    <a:pt x="722" y="110"/>
                  </a:lnTo>
                  <a:lnTo>
                    <a:pt x="723" y="116"/>
                  </a:lnTo>
                  <a:lnTo>
                    <a:pt x="723" y="117"/>
                  </a:lnTo>
                  <a:lnTo>
                    <a:pt x="723" y="122"/>
                  </a:lnTo>
                  <a:lnTo>
                    <a:pt x="727" y="126"/>
                  </a:lnTo>
                  <a:lnTo>
                    <a:pt x="729" y="129"/>
                  </a:lnTo>
                  <a:lnTo>
                    <a:pt x="726" y="130"/>
                  </a:lnTo>
                  <a:lnTo>
                    <a:pt x="725" y="131"/>
                  </a:lnTo>
                  <a:lnTo>
                    <a:pt x="726" y="132"/>
                  </a:lnTo>
                  <a:lnTo>
                    <a:pt x="727" y="133"/>
                  </a:lnTo>
                  <a:lnTo>
                    <a:pt x="727" y="135"/>
                  </a:lnTo>
                  <a:lnTo>
                    <a:pt x="724" y="141"/>
                  </a:lnTo>
                  <a:lnTo>
                    <a:pt x="723" y="139"/>
                  </a:lnTo>
                  <a:lnTo>
                    <a:pt x="721" y="137"/>
                  </a:lnTo>
                  <a:lnTo>
                    <a:pt x="724" y="136"/>
                  </a:lnTo>
                  <a:lnTo>
                    <a:pt x="722" y="134"/>
                  </a:lnTo>
                  <a:lnTo>
                    <a:pt x="724" y="132"/>
                  </a:lnTo>
                  <a:lnTo>
                    <a:pt x="725" y="130"/>
                  </a:lnTo>
                  <a:lnTo>
                    <a:pt x="730" y="132"/>
                  </a:lnTo>
                  <a:lnTo>
                    <a:pt x="736" y="132"/>
                  </a:lnTo>
                  <a:lnTo>
                    <a:pt x="739" y="132"/>
                  </a:lnTo>
                  <a:lnTo>
                    <a:pt x="738" y="135"/>
                  </a:lnTo>
                  <a:lnTo>
                    <a:pt x="738" y="140"/>
                  </a:lnTo>
                  <a:lnTo>
                    <a:pt x="737" y="142"/>
                  </a:lnTo>
                  <a:lnTo>
                    <a:pt x="737" y="143"/>
                  </a:lnTo>
                  <a:lnTo>
                    <a:pt x="731" y="146"/>
                  </a:lnTo>
                  <a:lnTo>
                    <a:pt x="730" y="147"/>
                  </a:lnTo>
                  <a:lnTo>
                    <a:pt x="723" y="149"/>
                  </a:lnTo>
                  <a:lnTo>
                    <a:pt x="718" y="150"/>
                  </a:lnTo>
                  <a:lnTo>
                    <a:pt x="717" y="148"/>
                  </a:lnTo>
                  <a:lnTo>
                    <a:pt x="717" y="145"/>
                  </a:lnTo>
                  <a:lnTo>
                    <a:pt x="725" y="144"/>
                  </a:lnTo>
                  <a:lnTo>
                    <a:pt x="732" y="143"/>
                  </a:lnTo>
                  <a:lnTo>
                    <a:pt x="733" y="145"/>
                  </a:lnTo>
                  <a:lnTo>
                    <a:pt x="734" y="147"/>
                  </a:lnTo>
                  <a:lnTo>
                    <a:pt x="731" y="151"/>
                  </a:lnTo>
                  <a:lnTo>
                    <a:pt x="729" y="149"/>
                  </a:lnTo>
                  <a:lnTo>
                    <a:pt x="728" y="147"/>
                  </a:lnTo>
                  <a:lnTo>
                    <a:pt x="733" y="145"/>
                  </a:lnTo>
                  <a:lnTo>
                    <a:pt x="734" y="145"/>
                  </a:lnTo>
                  <a:lnTo>
                    <a:pt x="735" y="145"/>
                  </a:lnTo>
                  <a:lnTo>
                    <a:pt x="739" y="148"/>
                  </a:lnTo>
                  <a:lnTo>
                    <a:pt x="742" y="146"/>
                  </a:lnTo>
                  <a:lnTo>
                    <a:pt x="744" y="142"/>
                  </a:lnTo>
                  <a:lnTo>
                    <a:pt x="747" y="142"/>
                  </a:lnTo>
                  <a:lnTo>
                    <a:pt x="749" y="143"/>
                  </a:lnTo>
                  <a:lnTo>
                    <a:pt x="750" y="148"/>
                  </a:lnTo>
                  <a:lnTo>
                    <a:pt x="747" y="148"/>
                  </a:lnTo>
                  <a:lnTo>
                    <a:pt x="744" y="149"/>
                  </a:lnTo>
                  <a:lnTo>
                    <a:pt x="745" y="143"/>
                  </a:lnTo>
                  <a:lnTo>
                    <a:pt x="744" y="138"/>
                  </a:lnTo>
                  <a:lnTo>
                    <a:pt x="744" y="134"/>
                  </a:lnTo>
                  <a:lnTo>
                    <a:pt x="747" y="135"/>
                  </a:lnTo>
                  <a:lnTo>
                    <a:pt x="754" y="136"/>
                  </a:lnTo>
                  <a:lnTo>
                    <a:pt x="759" y="136"/>
                  </a:lnTo>
                  <a:lnTo>
                    <a:pt x="757" y="140"/>
                  </a:lnTo>
                  <a:lnTo>
                    <a:pt x="753" y="146"/>
                  </a:lnTo>
                  <a:lnTo>
                    <a:pt x="752" y="150"/>
                  </a:lnTo>
                  <a:lnTo>
                    <a:pt x="755" y="154"/>
                  </a:lnTo>
                  <a:lnTo>
                    <a:pt x="757" y="155"/>
                  </a:lnTo>
                  <a:lnTo>
                    <a:pt x="756" y="156"/>
                  </a:lnTo>
                  <a:lnTo>
                    <a:pt x="756" y="158"/>
                  </a:lnTo>
                  <a:lnTo>
                    <a:pt x="757" y="159"/>
                  </a:lnTo>
                  <a:lnTo>
                    <a:pt x="762" y="156"/>
                  </a:lnTo>
                  <a:lnTo>
                    <a:pt x="766" y="154"/>
                  </a:lnTo>
                  <a:lnTo>
                    <a:pt x="766" y="159"/>
                  </a:lnTo>
                  <a:lnTo>
                    <a:pt x="765" y="164"/>
                  </a:lnTo>
                  <a:lnTo>
                    <a:pt x="765" y="166"/>
                  </a:lnTo>
                  <a:lnTo>
                    <a:pt x="764" y="167"/>
                  </a:lnTo>
                  <a:lnTo>
                    <a:pt x="759" y="169"/>
                  </a:lnTo>
                  <a:lnTo>
                    <a:pt x="755" y="173"/>
                  </a:lnTo>
                  <a:lnTo>
                    <a:pt x="753" y="170"/>
                  </a:lnTo>
                  <a:lnTo>
                    <a:pt x="752" y="168"/>
                  </a:lnTo>
                  <a:lnTo>
                    <a:pt x="757" y="165"/>
                  </a:lnTo>
                  <a:lnTo>
                    <a:pt x="758" y="165"/>
                  </a:lnTo>
                  <a:lnTo>
                    <a:pt x="764" y="165"/>
                  </a:lnTo>
                  <a:lnTo>
                    <a:pt x="765" y="165"/>
                  </a:lnTo>
                  <a:lnTo>
                    <a:pt x="766" y="165"/>
                  </a:lnTo>
                  <a:lnTo>
                    <a:pt x="770" y="170"/>
                  </a:lnTo>
                  <a:lnTo>
                    <a:pt x="768" y="171"/>
                  </a:lnTo>
                  <a:lnTo>
                    <a:pt x="766" y="172"/>
                  </a:lnTo>
                  <a:lnTo>
                    <a:pt x="766" y="166"/>
                  </a:lnTo>
                  <a:lnTo>
                    <a:pt x="768" y="165"/>
                  </a:lnTo>
                  <a:lnTo>
                    <a:pt x="771" y="165"/>
                  </a:lnTo>
                  <a:lnTo>
                    <a:pt x="774" y="172"/>
                  </a:lnTo>
                  <a:lnTo>
                    <a:pt x="776" y="178"/>
                  </a:lnTo>
                  <a:lnTo>
                    <a:pt x="778" y="181"/>
                  </a:lnTo>
                  <a:lnTo>
                    <a:pt x="774" y="182"/>
                  </a:lnTo>
                  <a:lnTo>
                    <a:pt x="769" y="183"/>
                  </a:lnTo>
                  <a:lnTo>
                    <a:pt x="769" y="180"/>
                  </a:lnTo>
                  <a:lnTo>
                    <a:pt x="770" y="178"/>
                  </a:lnTo>
                  <a:lnTo>
                    <a:pt x="775" y="181"/>
                  </a:lnTo>
                  <a:lnTo>
                    <a:pt x="777" y="182"/>
                  </a:lnTo>
                  <a:lnTo>
                    <a:pt x="776" y="184"/>
                  </a:lnTo>
                  <a:lnTo>
                    <a:pt x="776" y="187"/>
                  </a:lnTo>
                  <a:lnTo>
                    <a:pt x="778" y="188"/>
                  </a:lnTo>
                  <a:lnTo>
                    <a:pt x="781" y="189"/>
                  </a:lnTo>
                  <a:lnTo>
                    <a:pt x="780" y="192"/>
                  </a:lnTo>
                  <a:lnTo>
                    <a:pt x="777" y="196"/>
                  </a:lnTo>
                  <a:lnTo>
                    <a:pt x="774" y="205"/>
                  </a:lnTo>
                  <a:lnTo>
                    <a:pt x="773" y="210"/>
                  </a:lnTo>
                  <a:lnTo>
                    <a:pt x="777" y="210"/>
                  </a:lnTo>
                  <a:lnTo>
                    <a:pt x="778" y="210"/>
                  </a:lnTo>
                  <a:lnTo>
                    <a:pt x="778" y="211"/>
                  </a:lnTo>
                  <a:lnTo>
                    <a:pt x="784" y="215"/>
                  </a:lnTo>
                  <a:lnTo>
                    <a:pt x="784" y="216"/>
                  </a:lnTo>
                  <a:lnTo>
                    <a:pt x="788" y="222"/>
                  </a:lnTo>
                  <a:lnTo>
                    <a:pt x="789" y="223"/>
                  </a:lnTo>
                  <a:lnTo>
                    <a:pt x="789" y="224"/>
                  </a:lnTo>
                  <a:lnTo>
                    <a:pt x="788" y="228"/>
                  </a:lnTo>
                  <a:lnTo>
                    <a:pt x="792" y="233"/>
                  </a:lnTo>
                  <a:lnTo>
                    <a:pt x="793" y="233"/>
                  </a:lnTo>
                  <a:lnTo>
                    <a:pt x="793" y="234"/>
                  </a:lnTo>
                  <a:lnTo>
                    <a:pt x="796" y="240"/>
                  </a:lnTo>
                  <a:lnTo>
                    <a:pt x="798" y="246"/>
                  </a:lnTo>
                  <a:lnTo>
                    <a:pt x="798" y="247"/>
                  </a:lnTo>
                  <a:lnTo>
                    <a:pt x="797" y="248"/>
                  </a:lnTo>
                  <a:lnTo>
                    <a:pt x="795" y="253"/>
                  </a:lnTo>
                  <a:lnTo>
                    <a:pt x="794" y="258"/>
                  </a:lnTo>
                  <a:lnTo>
                    <a:pt x="793" y="260"/>
                  </a:lnTo>
                  <a:lnTo>
                    <a:pt x="792" y="260"/>
                  </a:lnTo>
                  <a:lnTo>
                    <a:pt x="790" y="261"/>
                  </a:lnTo>
                  <a:lnTo>
                    <a:pt x="794" y="267"/>
                  </a:lnTo>
                  <a:lnTo>
                    <a:pt x="800" y="274"/>
                  </a:lnTo>
                  <a:lnTo>
                    <a:pt x="804" y="272"/>
                  </a:lnTo>
                  <a:lnTo>
                    <a:pt x="805" y="272"/>
                  </a:lnTo>
                  <a:lnTo>
                    <a:pt x="811" y="272"/>
                  </a:lnTo>
                  <a:lnTo>
                    <a:pt x="816" y="272"/>
                  </a:lnTo>
                  <a:lnTo>
                    <a:pt x="823" y="270"/>
                  </a:lnTo>
                  <a:lnTo>
                    <a:pt x="828" y="268"/>
                  </a:lnTo>
                  <a:lnTo>
                    <a:pt x="832" y="265"/>
                  </a:lnTo>
                  <a:lnTo>
                    <a:pt x="832" y="264"/>
                  </a:lnTo>
                  <a:lnTo>
                    <a:pt x="838" y="262"/>
                  </a:lnTo>
                  <a:lnTo>
                    <a:pt x="839" y="262"/>
                  </a:lnTo>
                  <a:lnTo>
                    <a:pt x="845" y="261"/>
                  </a:lnTo>
                  <a:lnTo>
                    <a:pt x="846" y="261"/>
                  </a:lnTo>
                  <a:lnTo>
                    <a:pt x="853" y="262"/>
                  </a:lnTo>
                  <a:lnTo>
                    <a:pt x="854" y="262"/>
                  </a:lnTo>
                  <a:lnTo>
                    <a:pt x="855" y="264"/>
                  </a:lnTo>
                  <a:lnTo>
                    <a:pt x="856" y="270"/>
                  </a:lnTo>
                  <a:lnTo>
                    <a:pt x="854" y="272"/>
                  </a:lnTo>
                  <a:lnTo>
                    <a:pt x="853" y="273"/>
                  </a:lnTo>
                  <a:lnTo>
                    <a:pt x="848" y="271"/>
                  </a:lnTo>
                  <a:lnTo>
                    <a:pt x="843" y="274"/>
                  </a:lnTo>
                  <a:lnTo>
                    <a:pt x="837" y="277"/>
                  </a:lnTo>
                  <a:lnTo>
                    <a:pt x="836" y="274"/>
                  </a:lnTo>
                  <a:lnTo>
                    <a:pt x="836" y="272"/>
                  </a:lnTo>
                  <a:lnTo>
                    <a:pt x="841" y="270"/>
                  </a:lnTo>
                  <a:lnTo>
                    <a:pt x="842" y="270"/>
                  </a:lnTo>
                  <a:lnTo>
                    <a:pt x="843" y="271"/>
                  </a:lnTo>
                  <a:lnTo>
                    <a:pt x="847" y="273"/>
                  </a:lnTo>
                  <a:lnTo>
                    <a:pt x="873" y="274"/>
                  </a:lnTo>
                  <a:lnTo>
                    <a:pt x="874" y="270"/>
                  </a:lnTo>
                  <a:lnTo>
                    <a:pt x="874" y="269"/>
                  </a:lnTo>
                  <a:lnTo>
                    <a:pt x="875" y="269"/>
                  </a:lnTo>
                  <a:lnTo>
                    <a:pt x="879" y="265"/>
                  </a:lnTo>
                  <a:lnTo>
                    <a:pt x="884" y="259"/>
                  </a:lnTo>
                  <a:lnTo>
                    <a:pt x="885" y="259"/>
                  </a:lnTo>
                  <a:lnTo>
                    <a:pt x="885" y="258"/>
                  </a:lnTo>
                  <a:lnTo>
                    <a:pt x="890" y="255"/>
                  </a:lnTo>
                  <a:lnTo>
                    <a:pt x="895" y="252"/>
                  </a:lnTo>
                  <a:lnTo>
                    <a:pt x="897" y="247"/>
                  </a:lnTo>
                  <a:lnTo>
                    <a:pt x="898" y="247"/>
                  </a:lnTo>
                  <a:lnTo>
                    <a:pt x="901" y="241"/>
                  </a:lnTo>
                  <a:lnTo>
                    <a:pt x="901" y="240"/>
                  </a:lnTo>
                  <a:lnTo>
                    <a:pt x="905" y="235"/>
                  </a:lnTo>
                  <a:lnTo>
                    <a:pt x="906" y="235"/>
                  </a:lnTo>
                  <a:lnTo>
                    <a:pt x="913" y="232"/>
                  </a:lnTo>
                  <a:lnTo>
                    <a:pt x="914" y="232"/>
                  </a:lnTo>
                  <a:lnTo>
                    <a:pt x="915" y="232"/>
                  </a:lnTo>
                  <a:lnTo>
                    <a:pt x="922" y="233"/>
                  </a:lnTo>
                  <a:lnTo>
                    <a:pt x="928" y="233"/>
                  </a:lnTo>
                  <a:lnTo>
                    <a:pt x="929" y="233"/>
                  </a:lnTo>
                  <a:lnTo>
                    <a:pt x="935" y="236"/>
                  </a:lnTo>
                  <a:lnTo>
                    <a:pt x="936" y="236"/>
                  </a:lnTo>
                  <a:lnTo>
                    <a:pt x="937" y="237"/>
                  </a:lnTo>
                  <a:lnTo>
                    <a:pt x="941" y="242"/>
                  </a:lnTo>
                  <a:lnTo>
                    <a:pt x="942" y="243"/>
                  </a:lnTo>
                  <a:lnTo>
                    <a:pt x="945" y="250"/>
                  </a:lnTo>
                  <a:lnTo>
                    <a:pt x="948" y="255"/>
                  </a:lnTo>
                  <a:lnTo>
                    <a:pt x="949" y="255"/>
                  </a:lnTo>
                  <a:lnTo>
                    <a:pt x="949" y="256"/>
                  </a:lnTo>
                  <a:lnTo>
                    <a:pt x="950" y="259"/>
                  </a:lnTo>
                  <a:lnTo>
                    <a:pt x="953" y="260"/>
                  </a:lnTo>
                  <a:lnTo>
                    <a:pt x="958" y="258"/>
                  </a:lnTo>
                  <a:lnTo>
                    <a:pt x="965" y="258"/>
                  </a:lnTo>
                  <a:lnTo>
                    <a:pt x="966" y="258"/>
                  </a:lnTo>
                  <a:lnTo>
                    <a:pt x="967" y="258"/>
                  </a:lnTo>
                  <a:lnTo>
                    <a:pt x="970" y="261"/>
                  </a:lnTo>
                  <a:lnTo>
                    <a:pt x="976" y="261"/>
                  </a:lnTo>
                  <a:lnTo>
                    <a:pt x="976" y="264"/>
                  </a:lnTo>
                  <a:lnTo>
                    <a:pt x="976" y="266"/>
                  </a:lnTo>
                  <a:lnTo>
                    <a:pt x="969" y="266"/>
                  </a:lnTo>
                  <a:lnTo>
                    <a:pt x="969" y="263"/>
                  </a:lnTo>
                  <a:lnTo>
                    <a:pt x="969" y="260"/>
                  </a:lnTo>
                  <a:lnTo>
                    <a:pt x="976" y="260"/>
                  </a:lnTo>
                  <a:lnTo>
                    <a:pt x="977" y="260"/>
                  </a:lnTo>
                  <a:lnTo>
                    <a:pt x="987" y="262"/>
                  </a:lnTo>
                  <a:lnTo>
                    <a:pt x="994" y="265"/>
                  </a:lnTo>
                  <a:lnTo>
                    <a:pt x="1001" y="268"/>
                  </a:lnTo>
                  <a:lnTo>
                    <a:pt x="1010" y="273"/>
                  </a:lnTo>
                  <a:lnTo>
                    <a:pt x="1015" y="276"/>
                  </a:lnTo>
                  <a:lnTo>
                    <a:pt x="1020" y="278"/>
                  </a:lnTo>
                  <a:lnTo>
                    <a:pt x="1020" y="279"/>
                  </a:lnTo>
                  <a:lnTo>
                    <a:pt x="1026" y="282"/>
                  </a:lnTo>
                  <a:lnTo>
                    <a:pt x="1031" y="284"/>
                  </a:lnTo>
                  <a:lnTo>
                    <a:pt x="1032" y="284"/>
                  </a:lnTo>
                  <a:lnTo>
                    <a:pt x="1037" y="287"/>
                  </a:lnTo>
                  <a:lnTo>
                    <a:pt x="1042" y="290"/>
                  </a:lnTo>
                  <a:lnTo>
                    <a:pt x="1043" y="290"/>
                  </a:lnTo>
                  <a:lnTo>
                    <a:pt x="1048" y="292"/>
                  </a:lnTo>
                  <a:lnTo>
                    <a:pt x="1053" y="295"/>
                  </a:lnTo>
                  <a:lnTo>
                    <a:pt x="1059" y="299"/>
                  </a:lnTo>
                  <a:lnTo>
                    <a:pt x="1068" y="304"/>
                  </a:lnTo>
                  <a:lnTo>
                    <a:pt x="1073" y="306"/>
                  </a:lnTo>
                  <a:lnTo>
                    <a:pt x="1077" y="305"/>
                  </a:lnTo>
                  <a:lnTo>
                    <a:pt x="1080" y="304"/>
                  </a:lnTo>
                  <a:lnTo>
                    <a:pt x="1081" y="307"/>
                  </a:lnTo>
                  <a:lnTo>
                    <a:pt x="1082" y="311"/>
                  </a:lnTo>
                  <a:lnTo>
                    <a:pt x="1087" y="313"/>
                  </a:lnTo>
                  <a:lnTo>
                    <a:pt x="1088" y="314"/>
                  </a:lnTo>
                  <a:lnTo>
                    <a:pt x="1088" y="315"/>
                  </a:lnTo>
                  <a:lnTo>
                    <a:pt x="1088" y="322"/>
                  </a:lnTo>
                  <a:lnTo>
                    <a:pt x="1085" y="322"/>
                  </a:lnTo>
                  <a:lnTo>
                    <a:pt x="1083" y="321"/>
                  </a:lnTo>
                  <a:lnTo>
                    <a:pt x="1084" y="317"/>
                  </a:lnTo>
                  <a:lnTo>
                    <a:pt x="1081" y="315"/>
                  </a:lnTo>
                  <a:lnTo>
                    <a:pt x="1080" y="315"/>
                  </a:lnTo>
                  <a:lnTo>
                    <a:pt x="1077" y="310"/>
                  </a:lnTo>
                  <a:lnTo>
                    <a:pt x="1078" y="308"/>
                  </a:lnTo>
                  <a:lnTo>
                    <a:pt x="1079" y="306"/>
                  </a:lnTo>
                  <a:lnTo>
                    <a:pt x="1084" y="307"/>
                  </a:lnTo>
                  <a:lnTo>
                    <a:pt x="1086" y="307"/>
                  </a:lnTo>
                  <a:lnTo>
                    <a:pt x="1092" y="314"/>
                  </a:lnTo>
                  <a:lnTo>
                    <a:pt x="1095" y="318"/>
                  </a:lnTo>
                  <a:lnTo>
                    <a:pt x="1099" y="322"/>
                  </a:lnTo>
                  <a:lnTo>
                    <a:pt x="1104" y="326"/>
                  </a:lnTo>
                  <a:lnTo>
                    <a:pt x="1109" y="329"/>
                  </a:lnTo>
                  <a:lnTo>
                    <a:pt x="1113" y="332"/>
                  </a:lnTo>
                  <a:lnTo>
                    <a:pt x="1118" y="331"/>
                  </a:lnTo>
                  <a:lnTo>
                    <a:pt x="1119" y="331"/>
                  </a:lnTo>
                  <a:lnTo>
                    <a:pt x="1120" y="332"/>
                  </a:lnTo>
                  <a:lnTo>
                    <a:pt x="1124" y="337"/>
                  </a:lnTo>
                  <a:lnTo>
                    <a:pt x="1129" y="337"/>
                  </a:lnTo>
                  <a:lnTo>
                    <a:pt x="1130" y="337"/>
                  </a:lnTo>
                  <a:lnTo>
                    <a:pt x="1139" y="338"/>
                  </a:lnTo>
                  <a:lnTo>
                    <a:pt x="1145" y="340"/>
                  </a:lnTo>
                  <a:lnTo>
                    <a:pt x="1146" y="340"/>
                  </a:lnTo>
                  <a:lnTo>
                    <a:pt x="1146" y="341"/>
                  </a:lnTo>
                  <a:lnTo>
                    <a:pt x="1150" y="346"/>
                  </a:lnTo>
                  <a:lnTo>
                    <a:pt x="1159" y="347"/>
                  </a:lnTo>
                  <a:lnTo>
                    <a:pt x="1161" y="347"/>
                  </a:lnTo>
                  <a:lnTo>
                    <a:pt x="1161" y="349"/>
                  </a:lnTo>
                  <a:lnTo>
                    <a:pt x="1163" y="354"/>
                  </a:lnTo>
                  <a:lnTo>
                    <a:pt x="1166" y="356"/>
                  </a:lnTo>
                  <a:lnTo>
                    <a:pt x="1169" y="356"/>
                  </a:lnTo>
                  <a:lnTo>
                    <a:pt x="1170" y="353"/>
                  </a:lnTo>
                  <a:lnTo>
                    <a:pt x="1167" y="352"/>
                  </a:lnTo>
                  <a:lnTo>
                    <a:pt x="1162" y="349"/>
                  </a:lnTo>
                  <a:lnTo>
                    <a:pt x="1160" y="348"/>
                  </a:lnTo>
                  <a:lnTo>
                    <a:pt x="1160" y="346"/>
                  </a:lnTo>
                  <a:lnTo>
                    <a:pt x="1161" y="340"/>
                  </a:lnTo>
                  <a:lnTo>
                    <a:pt x="1161" y="339"/>
                  </a:lnTo>
                  <a:lnTo>
                    <a:pt x="1162" y="339"/>
                  </a:lnTo>
                  <a:lnTo>
                    <a:pt x="1165" y="335"/>
                  </a:lnTo>
                  <a:lnTo>
                    <a:pt x="1168" y="332"/>
                  </a:lnTo>
                  <a:lnTo>
                    <a:pt x="1170" y="335"/>
                  </a:lnTo>
                  <a:lnTo>
                    <a:pt x="1172" y="340"/>
                  </a:lnTo>
                  <a:lnTo>
                    <a:pt x="1177" y="338"/>
                  </a:lnTo>
                  <a:lnTo>
                    <a:pt x="1178" y="338"/>
                  </a:lnTo>
                  <a:lnTo>
                    <a:pt x="1184" y="339"/>
                  </a:lnTo>
                  <a:lnTo>
                    <a:pt x="1191" y="339"/>
                  </a:lnTo>
                  <a:lnTo>
                    <a:pt x="1197" y="339"/>
                  </a:lnTo>
                  <a:lnTo>
                    <a:pt x="1199" y="339"/>
                  </a:lnTo>
                  <a:lnTo>
                    <a:pt x="1200" y="341"/>
                  </a:lnTo>
                  <a:lnTo>
                    <a:pt x="1202" y="346"/>
                  </a:lnTo>
                  <a:lnTo>
                    <a:pt x="1203" y="347"/>
                  </a:lnTo>
                  <a:lnTo>
                    <a:pt x="1203" y="346"/>
                  </a:lnTo>
                  <a:lnTo>
                    <a:pt x="1205" y="344"/>
                  </a:lnTo>
                  <a:lnTo>
                    <a:pt x="1207" y="345"/>
                  </a:lnTo>
                  <a:lnTo>
                    <a:pt x="1213" y="347"/>
                  </a:lnTo>
                  <a:lnTo>
                    <a:pt x="1219" y="347"/>
                  </a:lnTo>
                  <a:lnTo>
                    <a:pt x="1226" y="347"/>
                  </a:lnTo>
                  <a:lnTo>
                    <a:pt x="1227" y="347"/>
                  </a:lnTo>
                  <a:lnTo>
                    <a:pt x="1233" y="348"/>
                  </a:lnTo>
                  <a:lnTo>
                    <a:pt x="1240" y="348"/>
                  </a:lnTo>
                  <a:lnTo>
                    <a:pt x="1242" y="348"/>
                  </a:lnTo>
                  <a:lnTo>
                    <a:pt x="1242" y="351"/>
                  </a:lnTo>
                  <a:lnTo>
                    <a:pt x="1243" y="356"/>
                  </a:lnTo>
                  <a:lnTo>
                    <a:pt x="1243" y="358"/>
                  </a:lnTo>
                  <a:lnTo>
                    <a:pt x="1242" y="359"/>
                  </a:lnTo>
                  <a:lnTo>
                    <a:pt x="1238" y="361"/>
                  </a:lnTo>
                  <a:lnTo>
                    <a:pt x="1238" y="366"/>
                  </a:lnTo>
                  <a:lnTo>
                    <a:pt x="1237" y="367"/>
                  </a:lnTo>
                  <a:lnTo>
                    <a:pt x="1235" y="371"/>
                  </a:lnTo>
                  <a:lnTo>
                    <a:pt x="1234" y="376"/>
                  </a:lnTo>
                  <a:lnTo>
                    <a:pt x="1235" y="380"/>
                  </a:lnTo>
                  <a:lnTo>
                    <a:pt x="1241" y="385"/>
                  </a:lnTo>
                  <a:lnTo>
                    <a:pt x="1241" y="386"/>
                  </a:lnTo>
                  <a:lnTo>
                    <a:pt x="1245" y="391"/>
                  </a:lnTo>
                  <a:lnTo>
                    <a:pt x="1246" y="392"/>
                  </a:lnTo>
                  <a:lnTo>
                    <a:pt x="1245" y="394"/>
                  </a:lnTo>
                  <a:lnTo>
                    <a:pt x="1241" y="399"/>
                  </a:lnTo>
                  <a:lnTo>
                    <a:pt x="1240" y="405"/>
                  </a:lnTo>
                  <a:lnTo>
                    <a:pt x="1240" y="406"/>
                  </a:lnTo>
                  <a:lnTo>
                    <a:pt x="1239" y="407"/>
                  </a:lnTo>
                  <a:lnTo>
                    <a:pt x="1234" y="409"/>
                  </a:lnTo>
                  <a:lnTo>
                    <a:pt x="1229" y="415"/>
                  </a:lnTo>
                  <a:lnTo>
                    <a:pt x="1228" y="416"/>
                  </a:lnTo>
                  <a:lnTo>
                    <a:pt x="1223" y="418"/>
                  </a:lnTo>
                  <a:lnTo>
                    <a:pt x="1221" y="424"/>
                  </a:lnTo>
                  <a:lnTo>
                    <a:pt x="1219" y="431"/>
                  </a:lnTo>
                  <a:lnTo>
                    <a:pt x="1218" y="433"/>
                  </a:lnTo>
                  <a:lnTo>
                    <a:pt x="1216" y="433"/>
                  </a:lnTo>
                  <a:lnTo>
                    <a:pt x="1213" y="433"/>
                  </a:lnTo>
                  <a:lnTo>
                    <a:pt x="1211" y="437"/>
                  </a:lnTo>
                  <a:lnTo>
                    <a:pt x="1211" y="438"/>
                  </a:lnTo>
                  <a:lnTo>
                    <a:pt x="1210" y="439"/>
                  </a:lnTo>
                  <a:lnTo>
                    <a:pt x="1204" y="443"/>
                  </a:lnTo>
                  <a:lnTo>
                    <a:pt x="1203" y="443"/>
                  </a:lnTo>
                  <a:lnTo>
                    <a:pt x="1197" y="443"/>
                  </a:lnTo>
                  <a:lnTo>
                    <a:pt x="1192" y="444"/>
                  </a:lnTo>
                  <a:lnTo>
                    <a:pt x="1191" y="444"/>
                  </a:lnTo>
                  <a:lnTo>
                    <a:pt x="1189" y="444"/>
                  </a:lnTo>
                  <a:lnTo>
                    <a:pt x="1190" y="446"/>
                  </a:lnTo>
                  <a:lnTo>
                    <a:pt x="1190" y="447"/>
                  </a:lnTo>
                  <a:lnTo>
                    <a:pt x="1189" y="449"/>
                  </a:lnTo>
                  <a:lnTo>
                    <a:pt x="1186" y="452"/>
                  </a:lnTo>
                  <a:lnTo>
                    <a:pt x="1185" y="458"/>
                  </a:lnTo>
                  <a:lnTo>
                    <a:pt x="1185" y="459"/>
                  </a:lnTo>
                  <a:lnTo>
                    <a:pt x="1184" y="460"/>
                  </a:lnTo>
                  <a:lnTo>
                    <a:pt x="1180" y="463"/>
                  </a:lnTo>
                  <a:lnTo>
                    <a:pt x="1179" y="464"/>
                  </a:lnTo>
                  <a:lnTo>
                    <a:pt x="1175" y="466"/>
                  </a:lnTo>
                  <a:lnTo>
                    <a:pt x="1171" y="470"/>
                  </a:lnTo>
                  <a:lnTo>
                    <a:pt x="1170" y="470"/>
                  </a:lnTo>
                  <a:lnTo>
                    <a:pt x="1166" y="474"/>
                  </a:lnTo>
                  <a:lnTo>
                    <a:pt x="1165" y="474"/>
                  </a:lnTo>
                  <a:lnTo>
                    <a:pt x="1164" y="474"/>
                  </a:lnTo>
                  <a:lnTo>
                    <a:pt x="1159" y="473"/>
                  </a:lnTo>
                  <a:lnTo>
                    <a:pt x="1153" y="475"/>
                  </a:lnTo>
                  <a:lnTo>
                    <a:pt x="1152" y="476"/>
                  </a:lnTo>
                  <a:lnTo>
                    <a:pt x="1151" y="475"/>
                  </a:lnTo>
                  <a:lnTo>
                    <a:pt x="1147" y="472"/>
                  </a:lnTo>
                  <a:lnTo>
                    <a:pt x="1142" y="473"/>
                  </a:lnTo>
                  <a:lnTo>
                    <a:pt x="1141" y="473"/>
                  </a:lnTo>
                  <a:lnTo>
                    <a:pt x="1137" y="473"/>
                  </a:lnTo>
                  <a:lnTo>
                    <a:pt x="1134" y="477"/>
                  </a:lnTo>
                  <a:lnTo>
                    <a:pt x="1132" y="479"/>
                  </a:lnTo>
                  <a:lnTo>
                    <a:pt x="1130" y="477"/>
                  </a:lnTo>
                  <a:lnTo>
                    <a:pt x="1127" y="475"/>
                  </a:lnTo>
                  <a:lnTo>
                    <a:pt x="1125" y="477"/>
                  </a:lnTo>
                  <a:lnTo>
                    <a:pt x="1123" y="479"/>
                  </a:lnTo>
                  <a:lnTo>
                    <a:pt x="1121" y="478"/>
                  </a:lnTo>
                  <a:lnTo>
                    <a:pt x="1117" y="476"/>
                  </a:lnTo>
                  <a:lnTo>
                    <a:pt x="1113" y="477"/>
                  </a:lnTo>
                  <a:lnTo>
                    <a:pt x="1111" y="482"/>
                  </a:lnTo>
                  <a:lnTo>
                    <a:pt x="1106" y="488"/>
                  </a:lnTo>
                  <a:lnTo>
                    <a:pt x="1105" y="489"/>
                  </a:lnTo>
                  <a:lnTo>
                    <a:pt x="1099" y="492"/>
                  </a:lnTo>
                  <a:lnTo>
                    <a:pt x="1096" y="497"/>
                  </a:lnTo>
                  <a:lnTo>
                    <a:pt x="1091" y="501"/>
                  </a:lnTo>
                  <a:lnTo>
                    <a:pt x="1087" y="505"/>
                  </a:lnTo>
                  <a:lnTo>
                    <a:pt x="1084" y="510"/>
                  </a:lnTo>
                  <a:lnTo>
                    <a:pt x="1086" y="513"/>
                  </a:lnTo>
                  <a:lnTo>
                    <a:pt x="1086" y="514"/>
                  </a:lnTo>
                  <a:lnTo>
                    <a:pt x="1086" y="515"/>
                  </a:lnTo>
                  <a:lnTo>
                    <a:pt x="1084" y="520"/>
                  </a:lnTo>
                  <a:lnTo>
                    <a:pt x="1086" y="526"/>
                  </a:lnTo>
                  <a:lnTo>
                    <a:pt x="1086" y="527"/>
                  </a:lnTo>
                  <a:lnTo>
                    <a:pt x="1085" y="528"/>
                  </a:lnTo>
                  <a:lnTo>
                    <a:pt x="1080" y="535"/>
                  </a:lnTo>
                  <a:lnTo>
                    <a:pt x="1077" y="540"/>
                  </a:lnTo>
                  <a:lnTo>
                    <a:pt x="1075" y="547"/>
                  </a:lnTo>
                  <a:lnTo>
                    <a:pt x="1074" y="548"/>
                  </a:lnTo>
                  <a:lnTo>
                    <a:pt x="1069" y="553"/>
                  </a:lnTo>
                  <a:lnTo>
                    <a:pt x="1068" y="553"/>
                  </a:lnTo>
                  <a:lnTo>
                    <a:pt x="1064" y="556"/>
                  </a:lnTo>
                  <a:lnTo>
                    <a:pt x="1062" y="560"/>
                  </a:lnTo>
                  <a:lnTo>
                    <a:pt x="1061" y="562"/>
                  </a:lnTo>
                  <a:lnTo>
                    <a:pt x="1059" y="562"/>
                  </a:lnTo>
                  <a:lnTo>
                    <a:pt x="1056" y="563"/>
                  </a:lnTo>
                  <a:lnTo>
                    <a:pt x="1053" y="568"/>
                  </a:lnTo>
                  <a:lnTo>
                    <a:pt x="1050" y="575"/>
                  </a:lnTo>
                  <a:lnTo>
                    <a:pt x="1047" y="580"/>
                  </a:lnTo>
                  <a:lnTo>
                    <a:pt x="1046" y="581"/>
                  </a:lnTo>
                  <a:lnTo>
                    <a:pt x="1043" y="583"/>
                  </a:lnTo>
                  <a:lnTo>
                    <a:pt x="1044" y="585"/>
                  </a:lnTo>
                  <a:lnTo>
                    <a:pt x="1047" y="589"/>
                  </a:lnTo>
                  <a:lnTo>
                    <a:pt x="1042" y="589"/>
                  </a:lnTo>
                  <a:lnTo>
                    <a:pt x="1038" y="590"/>
                  </a:lnTo>
                  <a:lnTo>
                    <a:pt x="1027" y="598"/>
                  </a:lnTo>
                  <a:lnTo>
                    <a:pt x="1026" y="607"/>
                  </a:lnTo>
                  <a:lnTo>
                    <a:pt x="1030" y="616"/>
                  </a:lnTo>
                  <a:lnTo>
                    <a:pt x="1030" y="617"/>
                  </a:lnTo>
                  <a:lnTo>
                    <a:pt x="1030" y="621"/>
                  </a:lnTo>
                  <a:lnTo>
                    <a:pt x="1033" y="624"/>
                  </a:lnTo>
                  <a:lnTo>
                    <a:pt x="1039" y="627"/>
                  </a:lnTo>
                  <a:lnTo>
                    <a:pt x="1039" y="628"/>
                  </a:lnTo>
                  <a:lnTo>
                    <a:pt x="1044" y="633"/>
                  </a:lnTo>
                  <a:lnTo>
                    <a:pt x="1045" y="634"/>
                  </a:lnTo>
                  <a:lnTo>
                    <a:pt x="1045" y="635"/>
                  </a:lnTo>
                  <a:lnTo>
                    <a:pt x="1044" y="640"/>
                  </a:lnTo>
                  <a:lnTo>
                    <a:pt x="1047" y="642"/>
                  </a:lnTo>
                  <a:lnTo>
                    <a:pt x="1049" y="643"/>
                  </a:lnTo>
                  <a:lnTo>
                    <a:pt x="1048" y="645"/>
                  </a:lnTo>
                  <a:lnTo>
                    <a:pt x="1047" y="651"/>
                  </a:lnTo>
                  <a:lnTo>
                    <a:pt x="1046" y="652"/>
                  </a:lnTo>
                  <a:lnTo>
                    <a:pt x="1044" y="656"/>
                  </a:lnTo>
                  <a:lnTo>
                    <a:pt x="1044" y="661"/>
                  </a:lnTo>
                  <a:lnTo>
                    <a:pt x="1044" y="662"/>
                  </a:lnTo>
                  <a:lnTo>
                    <a:pt x="1044" y="663"/>
                  </a:lnTo>
                  <a:lnTo>
                    <a:pt x="1040" y="668"/>
                  </a:lnTo>
                  <a:lnTo>
                    <a:pt x="1036" y="675"/>
                  </a:lnTo>
                  <a:lnTo>
                    <a:pt x="1035" y="675"/>
                  </a:lnTo>
                  <a:lnTo>
                    <a:pt x="1031" y="678"/>
                  </a:lnTo>
                  <a:lnTo>
                    <a:pt x="1030" y="682"/>
                  </a:lnTo>
                  <a:lnTo>
                    <a:pt x="1033" y="684"/>
                  </a:lnTo>
                  <a:lnTo>
                    <a:pt x="1034" y="685"/>
                  </a:lnTo>
                  <a:lnTo>
                    <a:pt x="1034" y="687"/>
                  </a:lnTo>
                  <a:lnTo>
                    <a:pt x="1032" y="693"/>
                  </a:lnTo>
                  <a:lnTo>
                    <a:pt x="1031" y="694"/>
                  </a:lnTo>
                  <a:lnTo>
                    <a:pt x="1029" y="696"/>
                  </a:lnTo>
                  <a:lnTo>
                    <a:pt x="1031" y="700"/>
                  </a:lnTo>
                  <a:lnTo>
                    <a:pt x="1035" y="704"/>
                  </a:lnTo>
                  <a:lnTo>
                    <a:pt x="1035" y="705"/>
                  </a:lnTo>
                  <a:lnTo>
                    <a:pt x="1036" y="705"/>
                  </a:lnTo>
                  <a:lnTo>
                    <a:pt x="1037" y="714"/>
                  </a:lnTo>
                  <a:lnTo>
                    <a:pt x="1041" y="719"/>
                  </a:lnTo>
                  <a:lnTo>
                    <a:pt x="1041" y="720"/>
                  </a:lnTo>
                  <a:lnTo>
                    <a:pt x="1044" y="725"/>
                  </a:lnTo>
                  <a:lnTo>
                    <a:pt x="1044" y="726"/>
                  </a:lnTo>
                  <a:lnTo>
                    <a:pt x="1044" y="727"/>
                  </a:lnTo>
                  <a:lnTo>
                    <a:pt x="1043" y="733"/>
                  </a:lnTo>
                  <a:lnTo>
                    <a:pt x="1045" y="739"/>
                  </a:lnTo>
                  <a:lnTo>
                    <a:pt x="1045" y="740"/>
                  </a:lnTo>
                  <a:lnTo>
                    <a:pt x="1045" y="745"/>
                  </a:lnTo>
                  <a:lnTo>
                    <a:pt x="1049" y="751"/>
                  </a:lnTo>
                  <a:lnTo>
                    <a:pt x="1049" y="752"/>
                  </a:lnTo>
                  <a:lnTo>
                    <a:pt x="1050" y="759"/>
                  </a:lnTo>
                  <a:lnTo>
                    <a:pt x="1052" y="766"/>
                  </a:lnTo>
                  <a:lnTo>
                    <a:pt x="1052" y="767"/>
                  </a:lnTo>
                  <a:lnTo>
                    <a:pt x="1051" y="773"/>
                  </a:lnTo>
                  <a:lnTo>
                    <a:pt x="1051" y="774"/>
                  </a:lnTo>
                  <a:lnTo>
                    <a:pt x="1050" y="775"/>
                  </a:lnTo>
                  <a:lnTo>
                    <a:pt x="1047" y="778"/>
                  </a:lnTo>
                  <a:lnTo>
                    <a:pt x="1048" y="784"/>
                  </a:lnTo>
                  <a:lnTo>
                    <a:pt x="1048" y="790"/>
                  </a:lnTo>
                  <a:lnTo>
                    <a:pt x="1048" y="791"/>
                  </a:lnTo>
                  <a:lnTo>
                    <a:pt x="1048" y="792"/>
                  </a:lnTo>
                  <a:lnTo>
                    <a:pt x="1046" y="798"/>
                  </a:lnTo>
                  <a:lnTo>
                    <a:pt x="1046" y="799"/>
                  </a:lnTo>
                  <a:lnTo>
                    <a:pt x="1045" y="799"/>
                  </a:lnTo>
                  <a:lnTo>
                    <a:pt x="1040" y="802"/>
                  </a:lnTo>
                  <a:lnTo>
                    <a:pt x="1035" y="806"/>
                  </a:lnTo>
                  <a:lnTo>
                    <a:pt x="1034" y="806"/>
                  </a:lnTo>
                  <a:lnTo>
                    <a:pt x="1033" y="807"/>
                  </a:lnTo>
                  <a:lnTo>
                    <a:pt x="1029" y="808"/>
                  </a:lnTo>
                  <a:lnTo>
                    <a:pt x="1027" y="813"/>
                  </a:lnTo>
                  <a:lnTo>
                    <a:pt x="1026" y="814"/>
                  </a:lnTo>
                  <a:lnTo>
                    <a:pt x="1025" y="814"/>
                  </a:lnTo>
                  <a:lnTo>
                    <a:pt x="1020" y="815"/>
                  </a:lnTo>
                  <a:lnTo>
                    <a:pt x="1018" y="821"/>
                  </a:lnTo>
                  <a:lnTo>
                    <a:pt x="1013" y="826"/>
                  </a:lnTo>
                  <a:lnTo>
                    <a:pt x="1012" y="831"/>
                  </a:lnTo>
                  <a:lnTo>
                    <a:pt x="1008" y="837"/>
                  </a:lnTo>
                  <a:lnTo>
                    <a:pt x="1008" y="838"/>
                  </a:lnTo>
                  <a:lnTo>
                    <a:pt x="1007" y="838"/>
                  </a:lnTo>
                  <a:lnTo>
                    <a:pt x="1001" y="840"/>
                  </a:lnTo>
                  <a:lnTo>
                    <a:pt x="997" y="841"/>
                  </a:lnTo>
                  <a:lnTo>
                    <a:pt x="998" y="844"/>
                  </a:lnTo>
                  <a:lnTo>
                    <a:pt x="998" y="845"/>
                  </a:lnTo>
                  <a:lnTo>
                    <a:pt x="998" y="846"/>
                  </a:lnTo>
                  <a:lnTo>
                    <a:pt x="997" y="852"/>
                  </a:lnTo>
                  <a:lnTo>
                    <a:pt x="998" y="858"/>
                  </a:lnTo>
                  <a:lnTo>
                    <a:pt x="998" y="859"/>
                  </a:lnTo>
                  <a:lnTo>
                    <a:pt x="997" y="860"/>
                  </a:lnTo>
                  <a:lnTo>
                    <a:pt x="995" y="865"/>
                  </a:lnTo>
                  <a:lnTo>
                    <a:pt x="994" y="870"/>
                  </a:lnTo>
                  <a:lnTo>
                    <a:pt x="994" y="877"/>
                  </a:lnTo>
                  <a:lnTo>
                    <a:pt x="996" y="882"/>
                  </a:lnTo>
                  <a:lnTo>
                    <a:pt x="997" y="883"/>
                  </a:lnTo>
                  <a:lnTo>
                    <a:pt x="996" y="884"/>
                  </a:lnTo>
                  <a:lnTo>
                    <a:pt x="995" y="889"/>
                  </a:lnTo>
                  <a:lnTo>
                    <a:pt x="995" y="895"/>
                  </a:lnTo>
                  <a:lnTo>
                    <a:pt x="995" y="899"/>
                  </a:lnTo>
                  <a:lnTo>
                    <a:pt x="1000" y="905"/>
                  </a:lnTo>
                  <a:lnTo>
                    <a:pt x="1001" y="906"/>
                  </a:lnTo>
                  <a:lnTo>
                    <a:pt x="1001" y="908"/>
                  </a:lnTo>
                  <a:lnTo>
                    <a:pt x="1000" y="914"/>
                  </a:lnTo>
                  <a:lnTo>
                    <a:pt x="1000" y="915"/>
                  </a:lnTo>
                  <a:lnTo>
                    <a:pt x="999" y="915"/>
                  </a:lnTo>
                  <a:lnTo>
                    <a:pt x="997" y="919"/>
                  </a:lnTo>
                  <a:lnTo>
                    <a:pt x="1000" y="924"/>
                  </a:lnTo>
                  <a:lnTo>
                    <a:pt x="1005" y="926"/>
                  </a:lnTo>
                  <a:lnTo>
                    <a:pt x="1006" y="927"/>
                  </a:lnTo>
                  <a:lnTo>
                    <a:pt x="1011" y="931"/>
                  </a:lnTo>
                  <a:lnTo>
                    <a:pt x="1012" y="931"/>
                  </a:lnTo>
                  <a:lnTo>
                    <a:pt x="1012" y="933"/>
                  </a:lnTo>
                  <a:lnTo>
                    <a:pt x="1012" y="938"/>
                  </a:lnTo>
                  <a:lnTo>
                    <a:pt x="1016" y="941"/>
                  </a:lnTo>
                  <a:lnTo>
                    <a:pt x="1020" y="945"/>
                  </a:lnTo>
                  <a:lnTo>
                    <a:pt x="1024" y="948"/>
                  </a:lnTo>
                  <a:lnTo>
                    <a:pt x="1030" y="951"/>
                  </a:lnTo>
                  <a:lnTo>
                    <a:pt x="1031" y="951"/>
                  </a:lnTo>
                  <a:lnTo>
                    <a:pt x="1031" y="953"/>
                  </a:lnTo>
                  <a:lnTo>
                    <a:pt x="1033" y="958"/>
                  </a:lnTo>
                  <a:lnTo>
                    <a:pt x="1033" y="959"/>
                  </a:lnTo>
                  <a:lnTo>
                    <a:pt x="1033" y="965"/>
                  </a:lnTo>
                  <a:lnTo>
                    <a:pt x="1036" y="970"/>
                  </a:lnTo>
                  <a:lnTo>
                    <a:pt x="1037" y="972"/>
                  </a:lnTo>
                  <a:lnTo>
                    <a:pt x="1036" y="973"/>
                  </a:lnTo>
                  <a:lnTo>
                    <a:pt x="1032" y="977"/>
                  </a:lnTo>
                  <a:lnTo>
                    <a:pt x="1031" y="982"/>
                  </a:lnTo>
                  <a:lnTo>
                    <a:pt x="1030" y="983"/>
                  </a:lnTo>
                  <a:lnTo>
                    <a:pt x="1027" y="987"/>
                  </a:lnTo>
                  <a:lnTo>
                    <a:pt x="1029" y="991"/>
                  </a:lnTo>
                  <a:lnTo>
                    <a:pt x="1029" y="992"/>
                  </a:lnTo>
                  <a:lnTo>
                    <a:pt x="1029" y="997"/>
                  </a:lnTo>
                  <a:lnTo>
                    <a:pt x="1029" y="998"/>
                  </a:lnTo>
                  <a:lnTo>
                    <a:pt x="1027" y="1003"/>
                  </a:lnTo>
                  <a:lnTo>
                    <a:pt x="1027" y="1004"/>
                  </a:lnTo>
                  <a:lnTo>
                    <a:pt x="1024" y="1009"/>
                  </a:lnTo>
                  <a:lnTo>
                    <a:pt x="1024" y="1013"/>
                  </a:lnTo>
                  <a:lnTo>
                    <a:pt x="1024" y="1014"/>
                  </a:lnTo>
                  <a:lnTo>
                    <a:pt x="1023" y="1015"/>
                  </a:lnTo>
                  <a:lnTo>
                    <a:pt x="1020" y="1021"/>
                  </a:lnTo>
                  <a:lnTo>
                    <a:pt x="1019" y="1026"/>
                  </a:lnTo>
                  <a:lnTo>
                    <a:pt x="1019" y="1027"/>
                  </a:lnTo>
                  <a:lnTo>
                    <a:pt x="1018" y="1028"/>
                  </a:lnTo>
                  <a:lnTo>
                    <a:pt x="1015" y="1033"/>
                  </a:lnTo>
                  <a:lnTo>
                    <a:pt x="1010" y="1037"/>
                  </a:lnTo>
                  <a:lnTo>
                    <a:pt x="1005" y="1039"/>
                  </a:lnTo>
                  <a:lnTo>
                    <a:pt x="1002" y="1044"/>
                  </a:lnTo>
                  <a:lnTo>
                    <a:pt x="1002" y="1045"/>
                  </a:lnTo>
                  <a:lnTo>
                    <a:pt x="1000" y="1045"/>
                  </a:lnTo>
                  <a:lnTo>
                    <a:pt x="995" y="1046"/>
                  </a:lnTo>
                  <a:lnTo>
                    <a:pt x="994" y="1046"/>
                  </a:lnTo>
                  <a:lnTo>
                    <a:pt x="993" y="1046"/>
                  </a:lnTo>
                  <a:lnTo>
                    <a:pt x="989" y="1043"/>
                  </a:lnTo>
                  <a:lnTo>
                    <a:pt x="984" y="1046"/>
                  </a:lnTo>
                  <a:lnTo>
                    <a:pt x="983" y="1046"/>
                  </a:lnTo>
                  <a:lnTo>
                    <a:pt x="978" y="1048"/>
                  </a:lnTo>
                  <a:lnTo>
                    <a:pt x="977" y="1048"/>
                  </a:lnTo>
                  <a:lnTo>
                    <a:pt x="976" y="1048"/>
                  </a:lnTo>
                  <a:lnTo>
                    <a:pt x="970" y="1045"/>
                  </a:lnTo>
                  <a:lnTo>
                    <a:pt x="962" y="1043"/>
                  </a:lnTo>
                  <a:lnTo>
                    <a:pt x="958" y="1044"/>
                  </a:lnTo>
                  <a:lnTo>
                    <a:pt x="953" y="1048"/>
                  </a:lnTo>
                  <a:lnTo>
                    <a:pt x="952" y="1048"/>
                  </a:lnTo>
                  <a:lnTo>
                    <a:pt x="951" y="1048"/>
                  </a:lnTo>
                  <a:lnTo>
                    <a:pt x="945" y="1049"/>
                  </a:lnTo>
                  <a:lnTo>
                    <a:pt x="940" y="1048"/>
                  </a:lnTo>
                  <a:lnTo>
                    <a:pt x="938" y="1050"/>
                  </a:lnTo>
                  <a:lnTo>
                    <a:pt x="937" y="1051"/>
                  </a:lnTo>
                  <a:lnTo>
                    <a:pt x="931" y="1053"/>
                  </a:lnTo>
                  <a:lnTo>
                    <a:pt x="930" y="1053"/>
                  </a:lnTo>
                  <a:lnTo>
                    <a:pt x="924" y="1054"/>
                  </a:lnTo>
                  <a:lnTo>
                    <a:pt x="918" y="1053"/>
                  </a:lnTo>
                  <a:lnTo>
                    <a:pt x="917" y="1053"/>
                  </a:lnTo>
                  <a:lnTo>
                    <a:pt x="916" y="1053"/>
                  </a:lnTo>
                  <a:lnTo>
                    <a:pt x="912" y="1049"/>
                  </a:lnTo>
                  <a:lnTo>
                    <a:pt x="909" y="1045"/>
                  </a:lnTo>
                  <a:lnTo>
                    <a:pt x="904" y="1043"/>
                  </a:lnTo>
                  <a:lnTo>
                    <a:pt x="903" y="1042"/>
                  </a:lnTo>
                  <a:lnTo>
                    <a:pt x="903" y="1041"/>
                  </a:lnTo>
                  <a:lnTo>
                    <a:pt x="901" y="1035"/>
                  </a:lnTo>
                  <a:lnTo>
                    <a:pt x="897" y="1035"/>
                  </a:lnTo>
                  <a:lnTo>
                    <a:pt x="896" y="1035"/>
                  </a:lnTo>
                  <a:lnTo>
                    <a:pt x="891" y="1032"/>
                  </a:lnTo>
                  <a:lnTo>
                    <a:pt x="890" y="1032"/>
                  </a:lnTo>
                  <a:lnTo>
                    <a:pt x="883" y="1027"/>
                  </a:lnTo>
                  <a:lnTo>
                    <a:pt x="878" y="1026"/>
                  </a:lnTo>
                  <a:lnTo>
                    <a:pt x="871" y="1025"/>
                  </a:lnTo>
                  <a:lnTo>
                    <a:pt x="866" y="1027"/>
                  </a:lnTo>
                  <a:lnTo>
                    <a:pt x="865" y="1027"/>
                  </a:lnTo>
                  <a:lnTo>
                    <a:pt x="858" y="1028"/>
                  </a:lnTo>
                  <a:lnTo>
                    <a:pt x="852" y="1029"/>
                  </a:lnTo>
                  <a:lnTo>
                    <a:pt x="846" y="1032"/>
                  </a:lnTo>
                  <a:lnTo>
                    <a:pt x="846" y="1033"/>
                  </a:lnTo>
                  <a:lnTo>
                    <a:pt x="845" y="1033"/>
                  </a:lnTo>
                  <a:lnTo>
                    <a:pt x="839" y="1032"/>
                  </a:lnTo>
                  <a:lnTo>
                    <a:pt x="834" y="1030"/>
                  </a:lnTo>
                  <a:lnTo>
                    <a:pt x="828" y="1031"/>
                  </a:lnTo>
                  <a:lnTo>
                    <a:pt x="822" y="1031"/>
                  </a:lnTo>
                  <a:lnTo>
                    <a:pt x="818" y="1033"/>
                  </a:lnTo>
                  <a:lnTo>
                    <a:pt x="818" y="1037"/>
                  </a:lnTo>
                  <a:lnTo>
                    <a:pt x="817" y="1040"/>
                  </a:lnTo>
                  <a:lnTo>
                    <a:pt x="814" y="1039"/>
                  </a:lnTo>
                  <a:lnTo>
                    <a:pt x="810" y="1038"/>
                  </a:lnTo>
                  <a:lnTo>
                    <a:pt x="810" y="1041"/>
                  </a:lnTo>
                  <a:lnTo>
                    <a:pt x="811" y="1044"/>
                  </a:lnTo>
                  <a:lnTo>
                    <a:pt x="808" y="1044"/>
                  </a:lnTo>
                  <a:lnTo>
                    <a:pt x="803" y="1045"/>
                  </a:lnTo>
                  <a:lnTo>
                    <a:pt x="800" y="1048"/>
                  </a:lnTo>
                  <a:lnTo>
                    <a:pt x="796" y="1051"/>
                  </a:lnTo>
                  <a:lnTo>
                    <a:pt x="796" y="1056"/>
                  </a:lnTo>
                  <a:lnTo>
                    <a:pt x="796" y="1057"/>
                  </a:lnTo>
                  <a:lnTo>
                    <a:pt x="795" y="1058"/>
                  </a:lnTo>
                  <a:lnTo>
                    <a:pt x="790" y="1063"/>
                  </a:lnTo>
                  <a:lnTo>
                    <a:pt x="785" y="1068"/>
                  </a:lnTo>
                  <a:lnTo>
                    <a:pt x="784" y="1069"/>
                  </a:lnTo>
                  <a:lnTo>
                    <a:pt x="779" y="1070"/>
                  </a:lnTo>
                  <a:lnTo>
                    <a:pt x="778" y="1073"/>
                  </a:lnTo>
                  <a:lnTo>
                    <a:pt x="778" y="1078"/>
                  </a:lnTo>
                  <a:lnTo>
                    <a:pt x="778" y="1079"/>
                  </a:lnTo>
                  <a:lnTo>
                    <a:pt x="777" y="1080"/>
                  </a:lnTo>
                  <a:lnTo>
                    <a:pt x="773" y="1086"/>
                  </a:lnTo>
                  <a:lnTo>
                    <a:pt x="772" y="1087"/>
                  </a:lnTo>
                  <a:lnTo>
                    <a:pt x="771" y="1087"/>
                  </a:lnTo>
                  <a:lnTo>
                    <a:pt x="766" y="1088"/>
                  </a:lnTo>
                  <a:lnTo>
                    <a:pt x="760" y="1090"/>
                  </a:lnTo>
                  <a:lnTo>
                    <a:pt x="754" y="1091"/>
                  </a:lnTo>
                  <a:lnTo>
                    <a:pt x="749" y="1093"/>
                  </a:lnTo>
                  <a:lnTo>
                    <a:pt x="743" y="1095"/>
                  </a:lnTo>
                  <a:lnTo>
                    <a:pt x="738" y="1099"/>
                  </a:lnTo>
                  <a:lnTo>
                    <a:pt x="733" y="1102"/>
                  </a:lnTo>
                  <a:lnTo>
                    <a:pt x="733" y="1103"/>
                  </a:lnTo>
                  <a:lnTo>
                    <a:pt x="732" y="1103"/>
                  </a:lnTo>
                  <a:lnTo>
                    <a:pt x="725" y="1105"/>
                  </a:lnTo>
                  <a:lnTo>
                    <a:pt x="722" y="1110"/>
                  </a:lnTo>
                  <a:lnTo>
                    <a:pt x="717" y="1116"/>
                  </a:lnTo>
                  <a:lnTo>
                    <a:pt x="716" y="1116"/>
                  </a:lnTo>
                  <a:lnTo>
                    <a:pt x="711" y="1120"/>
                  </a:lnTo>
                  <a:lnTo>
                    <a:pt x="707" y="1122"/>
                  </a:lnTo>
                  <a:lnTo>
                    <a:pt x="704" y="1128"/>
                  </a:lnTo>
                  <a:lnTo>
                    <a:pt x="700" y="1132"/>
                  </a:lnTo>
                  <a:lnTo>
                    <a:pt x="699" y="1134"/>
                  </a:lnTo>
                  <a:lnTo>
                    <a:pt x="697" y="1133"/>
                  </a:lnTo>
                  <a:lnTo>
                    <a:pt x="691" y="1131"/>
                  </a:lnTo>
                  <a:lnTo>
                    <a:pt x="686" y="1129"/>
                  </a:lnTo>
                  <a:lnTo>
                    <a:pt x="679" y="1126"/>
                  </a:lnTo>
                  <a:lnTo>
                    <a:pt x="676" y="1129"/>
                  </a:lnTo>
                  <a:lnTo>
                    <a:pt x="672" y="1133"/>
                  </a:lnTo>
                  <a:lnTo>
                    <a:pt x="671" y="1134"/>
                  </a:lnTo>
                  <a:lnTo>
                    <a:pt x="666" y="1136"/>
                  </a:lnTo>
                  <a:lnTo>
                    <a:pt x="662" y="1139"/>
                  </a:lnTo>
                  <a:lnTo>
                    <a:pt x="657" y="1143"/>
                  </a:lnTo>
                  <a:lnTo>
                    <a:pt x="651" y="1145"/>
                  </a:lnTo>
                  <a:lnTo>
                    <a:pt x="645" y="1146"/>
                  </a:lnTo>
                  <a:lnTo>
                    <a:pt x="640" y="1148"/>
                  </a:lnTo>
                  <a:lnTo>
                    <a:pt x="639" y="1148"/>
                  </a:lnTo>
                  <a:lnTo>
                    <a:pt x="632" y="1147"/>
                  </a:lnTo>
                  <a:lnTo>
                    <a:pt x="626" y="1148"/>
                  </a:lnTo>
                  <a:lnTo>
                    <a:pt x="621" y="1150"/>
                  </a:lnTo>
                  <a:lnTo>
                    <a:pt x="620" y="1150"/>
                  </a:lnTo>
                  <a:lnTo>
                    <a:pt x="615" y="1150"/>
                  </a:lnTo>
                  <a:lnTo>
                    <a:pt x="610" y="1153"/>
                  </a:lnTo>
                  <a:lnTo>
                    <a:pt x="610" y="1154"/>
                  </a:lnTo>
                  <a:lnTo>
                    <a:pt x="609" y="1154"/>
                  </a:lnTo>
                  <a:lnTo>
                    <a:pt x="601" y="1155"/>
                  </a:lnTo>
                  <a:lnTo>
                    <a:pt x="595" y="1156"/>
                  </a:lnTo>
                  <a:lnTo>
                    <a:pt x="590" y="1157"/>
                  </a:lnTo>
                  <a:lnTo>
                    <a:pt x="585" y="1159"/>
                  </a:lnTo>
                  <a:lnTo>
                    <a:pt x="580" y="1163"/>
                  </a:lnTo>
                  <a:lnTo>
                    <a:pt x="575" y="1166"/>
                  </a:lnTo>
                  <a:lnTo>
                    <a:pt x="572" y="1169"/>
                  </a:lnTo>
                  <a:lnTo>
                    <a:pt x="571" y="1170"/>
                  </a:lnTo>
                  <a:lnTo>
                    <a:pt x="570" y="1170"/>
                  </a:lnTo>
                  <a:lnTo>
                    <a:pt x="566" y="1171"/>
                  </a:lnTo>
                  <a:lnTo>
                    <a:pt x="563" y="1177"/>
                  </a:lnTo>
                  <a:lnTo>
                    <a:pt x="561" y="1183"/>
                  </a:lnTo>
                  <a:lnTo>
                    <a:pt x="559" y="1189"/>
                  </a:lnTo>
                  <a:lnTo>
                    <a:pt x="559" y="1190"/>
                  </a:lnTo>
                  <a:lnTo>
                    <a:pt x="556" y="1194"/>
                  </a:lnTo>
                  <a:lnTo>
                    <a:pt x="553" y="1199"/>
                  </a:lnTo>
                  <a:lnTo>
                    <a:pt x="551" y="1204"/>
                  </a:lnTo>
                  <a:lnTo>
                    <a:pt x="552" y="1209"/>
                  </a:lnTo>
                  <a:lnTo>
                    <a:pt x="553" y="1210"/>
                  </a:lnTo>
                  <a:lnTo>
                    <a:pt x="552" y="1211"/>
                  </a:lnTo>
                  <a:lnTo>
                    <a:pt x="548" y="1217"/>
                  </a:lnTo>
                  <a:lnTo>
                    <a:pt x="546" y="1222"/>
                  </a:lnTo>
                  <a:lnTo>
                    <a:pt x="547" y="1227"/>
                  </a:lnTo>
                  <a:lnTo>
                    <a:pt x="547" y="1229"/>
                  </a:lnTo>
                  <a:lnTo>
                    <a:pt x="546" y="1230"/>
                  </a:lnTo>
                  <a:lnTo>
                    <a:pt x="542" y="1232"/>
                  </a:lnTo>
                  <a:lnTo>
                    <a:pt x="543" y="1236"/>
                  </a:lnTo>
                  <a:lnTo>
                    <a:pt x="543" y="1237"/>
                  </a:lnTo>
                  <a:lnTo>
                    <a:pt x="541" y="1242"/>
                  </a:lnTo>
                  <a:lnTo>
                    <a:pt x="540" y="1249"/>
                  </a:lnTo>
                  <a:lnTo>
                    <a:pt x="540" y="1254"/>
                  </a:lnTo>
                  <a:lnTo>
                    <a:pt x="540" y="1255"/>
                  </a:lnTo>
                  <a:lnTo>
                    <a:pt x="539" y="1256"/>
                  </a:lnTo>
                  <a:lnTo>
                    <a:pt x="535" y="1259"/>
                  </a:lnTo>
                  <a:lnTo>
                    <a:pt x="533" y="1264"/>
                  </a:lnTo>
                  <a:lnTo>
                    <a:pt x="532" y="1265"/>
                  </a:lnTo>
                  <a:lnTo>
                    <a:pt x="528" y="1268"/>
                  </a:lnTo>
                  <a:lnTo>
                    <a:pt x="525" y="1273"/>
                  </a:lnTo>
                  <a:lnTo>
                    <a:pt x="522" y="1278"/>
                  </a:lnTo>
                  <a:lnTo>
                    <a:pt x="520" y="1284"/>
                  </a:lnTo>
                  <a:lnTo>
                    <a:pt x="517" y="1289"/>
                  </a:lnTo>
                  <a:lnTo>
                    <a:pt x="517" y="1290"/>
                  </a:lnTo>
                  <a:lnTo>
                    <a:pt x="513" y="1294"/>
                  </a:lnTo>
                  <a:lnTo>
                    <a:pt x="512" y="1300"/>
                  </a:lnTo>
                  <a:lnTo>
                    <a:pt x="509" y="1306"/>
                  </a:lnTo>
                  <a:lnTo>
                    <a:pt x="508" y="1311"/>
                  </a:lnTo>
                  <a:lnTo>
                    <a:pt x="508" y="1312"/>
                  </a:lnTo>
                  <a:lnTo>
                    <a:pt x="506" y="1316"/>
                  </a:lnTo>
                  <a:lnTo>
                    <a:pt x="505" y="1322"/>
                  </a:lnTo>
                  <a:lnTo>
                    <a:pt x="505" y="1323"/>
                  </a:lnTo>
                  <a:lnTo>
                    <a:pt x="504" y="1324"/>
                  </a:lnTo>
                  <a:lnTo>
                    <a:pt x="501" y="1326"/>
                  </a:lnTo>
                  <a:lnTo>
                    <a:pt x="503" y="1328"/>
                  </a:lnTo>
                  <a:lnTo>
                    <a:pt x="506" y="1331"/>
                  </a:lnTo>
                  <a:lnTo>
                    <a:pt x="502" y="1332"/>
                  </a:lnTo>
                  <a:lnTo>
                    <a:pt x="497" y="1334"/>
                  </a:lnTo>
                  <a:lnTo>
                    <a:pt x="494" y="1337"/>
                  </a:lnTo>
                  <a:lnTo>
                    <a:pt x="492" y="1343"/>
                  </a:lnTo>
                  <a:lnTo>
                    <a:pt x="490" y="1348"/>
                  </a:lnTo>
                  <a:lnTo>
                    <a:pt x="490" y="1349"/>
                  </a:lnTo>
                  <a:lnTo>
                    <a:pt x="489" y="1350"/>
                  </a:lnTo>
                  <a:lnTo>
                    <a:pt x="484" y="1353"/>
                  </a:lnTo>
                  <a:lnTo>
                    <a:pt x="480" y="1356"/>
                  </a:lnTo>
                  <a:lnTo>
                    <a:pt x="479" y="1356"/>
                  </a:lnTo>
                  <a:lnTo>
                    <a:pt x="474" y="1359"/>
                  </a:lnTo>
                  <a:lnTo>
                    <a:pt x="471" y="1363"/>
                  </a:lnTo>
                  <a:lnTo>
                    <a:pt x="471" y="1368"/>
                  </a:lnTo>
                  <a:lnTo>
                    <a:pt x="471" y="1369"/>
                  </a:lnTo>
                  <a:lnTo>
                    <a:pt x="470" y="1370"/>
                  </a:lnTo>
                  <a:lnTo>
                    <a:pt x="466" y="1373"/>
                  </a:lnTo>
                  <a:lnTo>
                    <a:pt x="464" y="1379"/>
                  </a:lnTo>
                  <a:lnTo>
                    <a:pt x="464" y="1380"/>
                  </a:lnTo>
                  <a:lnTo>
                    <a:pt x="461" y="1383"/>
                  </a:lnTo>
                  <a:lnTo>
                    <a:pt x="462" y="1388"/>
                  </a:lnTo>
                  <a:lnTo>
                    <a:pt x="465" y="1392"/>
                  </a:lnTo>
                  <a:lnTo>
                    <a:pt x="469" y="1398"/>
                  </a:lnTo>
                  <a:lnTo>
                    <a:pt x="469" y="1399"/>
                  </a:lnTo>
                  <a:lnTo>
                    <a:pt x="470" y="1405"/>
                  </a:lnTo>
                  <a:lnTo>
                    <a:pt x="471" y="1410"/>
                  </a:lnTo>
                  <a:lnTo>
                    <a:pt x="472" y="1411"/>
                  </a:lnTo>
                  <a:lnTo>
                    <a:pt x="471" y="1419"/>
                  </a:lnTo>
                  <a:lnTo>
                    <a:pt x="473" y="1426"/>
                  </a:lnTo>
                  <a:lnTo>
                    <a:pt x="474" y="1426"/>
                  </a:lnTo>
                  <a:lnTo>
                    <a:pt x="475" y="1432"/>
                  </a:lnTo>
                  <a:lnTo>
                    <a:pt x="475" y="1433"/>
                  </a:lnTo>
                  <a:lnTo>
                    <a:pt x="476" y="1438"/>
                  </a:lnTo>
                  <a:lnTo>
                    <a:pt x="476" y="1439"/>
                  </a:lnTo>
                  <a:lnTo>
                    <a:pt x="474" y="1444"/>
                  </a:lnTo>
                  <a:lnTo>
                    <a:pt x="474" y="1452"/>
                  </a:lnTo>
                  <a:lnTo>
                    <a:pt x="475" y="1456"/>
                  </a:lnTo>
                  <a:lnTo>
                    <a:pt x="479" y="1458"/>
                  </a:lnTo>
                  <a:lnTo>
                    <a:pt x="485" y="1461"/>
                  </a:lnTo>
                  <a:lnTo>
                    <a:pt x="485" y="1462"/>
                  </a:lnTo>
                  <a:lnTo>
                    <a:pt x="486" y="1462"/>
                  </a:lnTo>
                  <a:lnTo>
                    <a:pt x="489" y="1467"/>
                  </a:lnTo>
                  <a:lnTo>
                    <a:pt x="489" y="1468"/>
                  </a:lnTo>
                  <a:lnTo>
                    <a:pt x="490" y="1474"/>
                  </a:lnTo>
                  <a:lnTo>
                    <a:pt x="492" y="1479"/>
                  </a:lnTo>
                  <a:lnTo>
                    <a:pt x="493" y="1480"/>
                  </a:lnTo>
                  <a:lnTo>
                    <a:pt x="492" y="1481"/>
                  </a:lnTo>
                  <a:lnTo>
                    <a:pt x="490" y="1487"/>
                  </a:lnTo>
                  <a:lnTo>
                    <a:pt x="489" y="1488"/>
                  </a:lnTo>
                  <a:lnTo>
                    <a:pt x="486" y="1491"/>
                  </a:lnTo>
                  <a:lnTo>
                    <a:pt x="484" y="1496"/>
                  </a:lnTo>
                  <a:lnTo>
                    <a:pt x="483" y="1501"/>
                  </a:lnTo>
                  <a:lnTo>
                    <a:pt x="485" y="1506"/>
                  </a:lnTo>
                  <a:lnTo>
                    <a:pt x="485" y="1507"/>
                  </a:lnTo>
                  <a:lnTo>
                    <a:pt x="485" y="1508"/>
                  </a:lnTo>
                  <a:lnTo>
                    <a:pt x="483" y="1513"/>
                  </a:lnTo>
                  <a:lnTo>
                    <a:pt x="483" y="1518"/>
                  </a:lnTo>
                  <a:lnTo>
                    <a:pt x="483" y="1524"/>
                  </a:lnTo>
                  <a:lnTo>
                    <a:pt x="483" y="1530"/>
                  </a:lnTo>
                  <a:lnTo>
                    <a:pt x="483" y="1535"/>
                  </a:lnTo>
                  <a:lnTo>
                    <a:pt x="483" y="1536"/>
                  </a:lnTo>
                  <a:lnTo>
                    <a:pt x="482" y="1537"/>
                  </a:lnTo>
                  <a:lnTo>
                    <a:pt x="479" y="1542"/>
                  </a:lnTo>
                  <a:lnTo>
                    <a:pt x="477" y="1548"/>
                  </a:lnTo>
                  <a:lnTo>
                    <a:pt x="476" y="1553"/>
                  </a:lnTo>
                  <a:lnTo>
                    <a:pt x="476" y="1557"/>
                  </a:lnTo>
                  <a:lnTo>
                    <a:pt x="478" y="1562"/>
                  </a:lnTo>
                  <a:lnTo>
                    <a:pt x="479" y="1563"/>
                  </a:lnTo>
                  <a:lnTo>
                    <a:pt x="478" y="1564"/>
                  </a:lnTo>
                  <a:lnTo>
                    <a:pt x="477" y="1569"/>
                  </a:lnTo>
                  <a:lnTo>
                    <a:pt x="477" y="1570"/>
                  </a:lnTo>
                  <a:lnTo>
                    <a:pt x="475" y="1575"/>
                  </a:lnTo>
                  <a:lnTo>
                    <a:pt x="473" y="1580"/>
                  </a:lnTo>
                  <a:lnTo>
                    <a:pt x="471" y="1585"/>
                  </a:lnTo>
                  <a:lnTo>
                    <a:pt x="471" y="1590"/>
                  </a:lnTo>
                  <a:lnTo>
                    <a:pt x="471" y="1591"/>
                  </a:lnTo>
                  <a:lnTo>
                    <a:pt x="468" y="1597"/>
                  </a:lnTo>
                  <a:lnTo>
                    <a:pt x="464" y="1602"/>
                  </a:lnTo>
                  <a:lnTo>
                    <a:pt x="461" y="1607"/>
                  </a:lnTo>
                  <a:lnTo>
                    <a:pt x="457" y="1610"/>
                  </a:lnTo>
                  <a:lnTo>
                    <a:pt x="458" y="1617"/>
                  </a:lnTo>
                  <a:lnTo>
                    <a:pt x="458" y="1621"/>
                  </a:lnTo>
                  <a:lnTo>
                    <a:pt x="455" y="1620"/>
                  </a:lnTo>
                  <a:lnTo>
                    <a:pt x="446" y="1619"/>
                  </a:lnTo>
                  <a:lnTo>
                    <a:pt x="444" y="1618"/>
                  </a:lnTo>
                  <a:lnTo>
                    <a:pt x="444" y="1617"/>
                  </a:lnTo>
                  <a:lnTo>
                    <a:pt x="441" y="1611"/>
                  </a:lnTo>
                  <a:lnTo>
                    <a:pt x="440" y="1611"/>
                  </a:lnTo>
                  <a:lnTo>
                    <a:pt x="440" y="1610"/>
                  </a:lnTo>
                  <a:lnTo>
                    <a:pt x="440" y="1606"/>
                  </a:lnTo>
                  <a:lnTo>
                    <a:pt x="437" y="1606"/>
                  </a:lnTo>
                  <a:lnTo>
                    <a:pt x="431" y="1610"/>
                  </a:lnTo>
                  <a:lnTo>
                    <a:pt x="430" y="1610"/>
                  </a:lnTo>
                  <a:lnTo>
                    <a:pt x="429" y="1610"/>
                  </a:lnTo>
                  <a:lnTo>
                    <a:pt x="424" y="1609"/>
                  </a:lnTo>
                  <a:lnTo>
                    <a:pt x="418" y="1610"/>
                  </a:lnTo>
                  <a:lnTo>
                    <a:pt x="417" y="1610"/>
                  </a:lnTo>
                  <a:lnTo>
                    <a:pt x="416" y="1609"/>
                  </a:lnTo>
                  <a:lnTo>
                    <a:pt x="412" y="1604"/>
                  </a:lnTo>
                  <a:lnTo>
                    <a:pt x="406" y="1602"/>
                  </a:lnTo>
                  <a:lnTo>
                    <a:pt x="400" y="1603"/>
                  </a:lnTo>
                  <a:lnTo>
                    <a:pt x="399" y="1603"/>
                  </a:lnTo>
                  <a:lnTo>
                    <a:pt x="394" y="1602"/>
                  </a:lnTo>
                  <a:lnTo>
                    <a:pt x="388" y="1602"/>
                  </a:lnTo>
                  <a:lnTo>
                    <a:pt x="387" y="1602"/>
                  </a:lnTo>
                  <a:lnTo>
                    <a:pt x="382" y="1599"/>
                  </a:lnTo>
                  <a:lnTo>
                    <a:pt x="380" y="1599"/>
                  </a:lnTo>
                  <a:lnTo>
                    <a:pt x="380" y="1597"/>
                  </a:lnTo>
                  <a:lnTo>
                    <a:pt x="379" y="1591"/>
                  </a:lnTo>
                  <a:lnTo>
                    <a:pt x="376" y="1587"/>
                  </a:lnTo>
                  <a:lnTo>
                    <a:pt x="373" y="1583"/>
                  </a:lnTo>
                  <a:lnTo>
                    <a:pt x="368" y="1580"/>
                  </a:lnTo>
                  <a:lnTo>
                    <a:pt x="367" y="1579"/>
                  </a:lnTo>
                  <a:lnTo>
                    <a:pt x="367" y="1578"/>
                  </a:lnTo>
                  <a:lnTo>
                    <a:pt x="366" y="1570"/>
                  </a:lnTo>
                  <a:lnTo>
                    <a:pt x="363" y="1565"/>
                  </a:lnTo>
                  <a:lnTo>
                    <a:pt x="363" y="1564"/>
                  </a:lnTo>
                  <a:lnTo>
                    <a:pt x="363" y="1558"/>
                  </a:lnTo>
                  <a:lnTo>
                    <a:pt x="363" y="1552"/>
                  </a:lnTo>
                  <a:lnTo>
                    <a:pt x="364" y="1547"/>
                  </a:lnTo>
                  <a:lnTo>
                    <a:pt x="362" y="1544"/>
                  </a:lnTo>
                  <a:lnTo>
                    <a:pt x="361" y="1543"/>
                  </a:lnTo>
                  <a:lnTo>
                    <a:pt x="361" y="1542"/>
                  </a:lnTo>
                  <a:lnTo>
                    <a:pt x="361" y="1537"/>
                  </a:lnTo>
                  <a:lnTo>
                    <a:pt x="360" y="1534"/>
                  </a:lnTo>
                  <a:lnTo>
                    <a:pt x="356" y="1534"/>
                  </a:lnTo>
                  <a:lnTo>
                    <a:pt x="355" y="1534"/>
                  </a:lnTo>
                  <a:lnTo>
                    <a:pt x="349" y="1533"/>
                  </a:lnTo>
                  <a:lnTo>
                    <a:pt x="346" y="1532"/>
                  </a:lnTo>
                  <a:lnTo>
                    <a:pt x="347" y="1530"/>
                  </a:lnTo>
                  <a:lnTo>
                    <a:pt x="348" y="1525"/>
                  </a:lnTo>
                  <a:lnTo>
                    <a:pt x="347" y="1523"/>
                  </a:lnTo>
                  <a:lnTo>
                    <a:pt x="342" y="1523"/>
                  </a:lnTo>
                  <a:lnTo>
                    <a:pt x="341" y="1523"/>
                  </a:lnTo>
                  <a:lnTo>
                    <a:pt x="340" y="1522"/>
                  </a:lnTo>
                  <a:lnTo>
                    <a:pt x="336" y="1517"/>
                  </a:lnTo>
                  <a:lnTo>
                    <a:pt x="336" y="1516"/>
                  </a:lnTo>
                  <a:lnTo>
                    <a:pt x="335" y="1510"/>
                  </a:lnTo>
                  <a:lnTo>
                    <a:pt x="335" y="1508"/>
                  </a:lnTo>
                  <a:lnTo>
                    <a:pt x="336" y="1507"/>
                  </a:lnTo>
                  <a:lnTo>
                    <a:pt x="342" y="1503"/>
                  </a:lnTo>
                  <a:lnTo>
                    <a:pt x="344" y="1498"/>
                  </a:lnTo>
                  <a:lnTo>
                    <a:pt x="347" y="1492"/>
                  </a:lnTo>
                  <a:lnTo>
                    <a:pt x="348" y="1492"/>
                  </a:lnTo>
                  <a:lnTo>
                    <a:pt x="353" y="1488"/>
                  </a:lnTo>
                  <a:lnTo>
                    <a:pt x="355" y="1486"/>
                  </a:lnTo>
                  <a:lnTo>
                    <a:pt x="352" y="1483"/>
                  </a:lnTo>
                  <a:lnTo>
                    <a:pt x="351" y="1482"/>
                  </a:lnTo>
                  <a:lnTo>
                    <a:pt x="351" y="1480"/>
                  </a:lnTo>
                  <a:lnTo>
                    <a:pt x="352" y="1477"/>
                  </a:lnTo>
                  <a:lnTo>
                    <a:pt x="350" y="1476"/>
                  </a:lnTo>
                  <a:lnTo>
                    <a:pt x="349" y="1476"/>
                  </a:lnTo>
                  <a:lnTo>
                    <a:pt x="343" y="1473"/>
                  </a:lnTo>
                  <a:lnTo>
                    <a:pt x="343" y="1472"/>
                  </a:lnTo>
                  <a:lnTo>
                    <a:pt x="339" y="1468"/>
                  </a:lnTo>
                  <a:lnTo>
                    <a:pt x="337" y="1467"/>
                  </a:lnTo>
                  <a:lnTo>
                    <a:pt x="338" y="1465"/>
                  </a:lnTo>
                  <a:lnTo>
                    <a:pt x="340" y="1462"/>
                  </a:lnTo>
                  <a:lnTo>
                    <a:pt x="338" y="1460"/>
                  </a:lnTo>
                  <a:lnTo>
                    <a:pt x="333" y="1460"/>
                  </a:lnTo>
                  <a:lnTo>
                    <a:pt x="332" y="1460"/>
                  </a:lnTo>
                  <a:lnTo>
                    <a:pt x="328" y="1459"/>
                  </a:lnTo>
                  <a:lnTo>
                    <a:pt x="324" y="1462"/>
                  </a:lnTo>
                  <a:lnTo>
                    <a:pt x="320" y="1464"/>
                  </a:lnTo>
                  <a:lnTo>
                    <a:pt x="320" y="1460"/>
                  </a:lnTo>
                  <a:lnTo>
                    <a:pt x="319" y="1455"/>
                  </a:lnTo>
                  <a:lnTo>
                    <a:pt x="316" y="1451"/>
                  </a:lnTo>
                  <a:lnTo>
                    <a:pt x="312" y="1445"/>
                  </a:lnTo>
                  <a:lnTo>
                    <a:pt x="308" y="1442"/>
                  </a:lnTo>
                  <a:lnTo>
                    <a:pt x="307" y="1441"/>
                  </a:lnTo>
                  <a:lnTo>
                    <a:pt x="307" y="1440"/>
                  </a:lnTo>
                  <a:lnTo>
                    <a:pt x="307" y="1434"/>
                  </a:lnTo>
                  <a:lnTo>
                    <a:pt x="309" y="1428"/>
                  </a:lnTo>
                  <a:lnTo>
                    <a:pt x="310" y="1424"/>
                  </a:lnTo>
                  <a:lnTo>
                    <a:pt x="306" y="1422"/>
                  </a:lnTo>
                  <a:lnTo>
                    <a:pt x="305" y="1421"/>
                  </a:lnTo>
                  <a:lnTo>
                    <a:pt x="305" y="1419"/>
                  </a:lnTo>
                  <a:lnTo>
                    <a:pt x="305" y="1415"/>
                  </a:lnTo>
                  <a:lnTo>
                    <a:pt x="302" y="1413"/>
                  </a:lnTo>
                  <a:lnTo>
                    <a:pt x="297" y="1410"/>
                  </a:lnTo>
                  <a:lnTo>
                    <a:pt x="296" y="1410"/>
                  </a:lnTo>
                  <a:lnTo>
                    <a:pt x="292" y="1406"/>
                  </a:lnTo>
                  <a:lnTo>
                    <a:pt x="291" y="1404"/>
                  </a:lnTo>
                  <a:lnTo>
                    <a:pt x="292" y="1402"/>
                  </a:lnTo>
                  <a:lnTo>
                    <a:pt x="294" y="1400"/>
                  </a:lnTo>
                  <a:lnTo>
                    <a:pt x="292" y="1399"/>
                  </a:lnTo>
                  <a:lnTo>
                    <a:pt x="288" y="1401"/>
                  </a:lnTo>
                  <a:lnTo>
                    <a:pt x="287" y="1401"/>
                  </a:lnTo>
                  <a:lnTo>
                    <a:pt x="281" y="1401"/>
                  </a:lnTo>
                  <a:lnTo>
                    <a:pt x="280" y="1401"/>
                  </a:lnTo>
                  <a:lnTo>
                    <a:pt x="275" y="1398"/>
                  </a:lnTo>
                  <a:lnTo>
                    <a:pt x="270" y="1397"/>
                  </a:lnTo>
                  <a:lnTo>
                    <a:pt x="266" y="1396"/>
                  </a:lnTo>
                  <a:lnTo>
                    <a:pt x="268" y="1392"/>
                  </a:lnTo>
                  <a:lnTo>
                    <a:pt x="271" y="1389"/>
                  </a:lnTo>
                  <a:lnTo>
                    <a:pt x="270" y="1385"/>
                  </a:lnTo>
                  <a:lnTo>
                    <a:pt x="269" y="1383"/>
                  </a:lnTo>
                  <a:lnTo>
                    <a:pt x="271" y="1382"/>
                  </a:lnTo>
                  <a:lnTo>
                    <a:pt x="275" y="1379"/>
                  </a:lnTo>
                  <a:lnTo>
                    <a:pt x="279" y="1376"/>
                  </a:lnTo>
                  <a:lnTo>
                    <a:pt x="282" y="1371"/>
                  </a:lnTo>
                  <a:lnTo>
                    <a:pt x="283" y="1370"/>
                  </a:lnTo>
                  <a:lnTo>
                    <a:pt x="285" y="1368"/>
                  </a:lnTo>
                  <a:lnTo>
                    <a:pt x="284" y="1365"/>
                  </a:lnTo>
                  <a:lnTo>
                    <a:pt x="283" y="1363"/>
                  </a:lnTo>
                  <a:lnTo>
                    <a:pt x="285" y="1362"/>
                  </a:lnTo>
                  <a:lnTo>
                    <a:pt x="291" y="1359"/>
                  </a:lnTo>
                  <a:lnTo>
                    <a:pt x="296" y="1358"/>
                  </a:lnTo>
                  <a:lnTo>
                    <a:pt x="298" y="1354"/>
                  </a:lnTo>
                  <a:lnTo>
                    <a:pt x="299" y="1349"/>
                  </a:lnTo>
                  <a:lnTo>
                    <a:pt x="298" y="1344"/>
                  </a:lnTo>
                  <a:lnTo>
                    <a:pt x="296" y="1339"/>
                  </a:lnTo>
                  <a:lnTo>
                    <a:pt x="295" y="1338"/>
                  </a:lnTo>
                  <a:lnTo>
                    <a:pt x="296" y="1336"/>
                  </a:lnTo>
                  <a:lnTo>
                    <a:pt x="300" y="1331"/>
                  </a:lnTo>
                  <a:lnTo>
                    <a:pt x="302" y="1327"/>
                  </a:lnTo>
                  <a:lnTo>
                    <a:pt x="299" y="1325"/>
                  </a:lnTo>
                  <a:lnTo>
                    <a:pt x="297" y="1324"/>
                  </a:lnTo>
                  <a:lnTo>
                    <a:pt x="298" y="1322"/>
                  </a:lnTo>
                  <a:lnTo>
                    <a:pt x="300" y="1316"/>
                  </a:lnTo>
                  <a:lnTo>
                    <a:pt x="301" y="1311"/>
                  </a:lnTo>
                  <a:lnTo>
                    <a:pt x="302" y="1310"/>
                  </a:lnTo>
                  <a:lnTo>
                    <a:pt x="302" y="1309"/>
                  </a:lnTo>
                  <a:lnTo>
                    <a:pt x="307" y="1306"/>
                  </a:lnTo>
                  <a:lnTo>
                    <a:pt x="310" y="1303"/>
                  </a:lnTo>
                  <a:lnTo>
                    <a:pt x="311" y="1299"/>
                  </a:lnTo>
                  <a:lnTo>
                    <a:pt x="311" y="1293"/>
                  </a:lnTo>
                  <a:lnTo>
                    <a:pt x="311" y="1291"/>
                  </a:lnTo>
                  <a:lnTo>
                    <a:pt x="313" y="1291"/>
                  </a:lnTo>
                  <a:lnTo>
                    <a:pt x="317" y="1289"/>
                  </a:lnTo>
                  <a:lnTo>
                    <a:pt x="320" y="1286"/>
                  </a:lnTo>
                  <a:lnTo>
                    <a:pt x="320" y="1282"/>
                  </a:lnTo>
                  <a:lnTo>
                    <a:pt x="320" y="1281"/>
                  </a:lnTo>
                  <a:lnTo>
                    <a:pt x="323" y="1275"/>
                  </a:lnTo>
                  <a:lnTo>
                    <a:pt x="324" y="1274"/>
                  </a:lnTo>
                  <a:lnTo>
                    <a:pt x="326" y="1274"/>
                  </a:lnTo>
                  <a:lnTo>
                    <a:pt x="331" y="1274"/>
                  </a:lnTo>
                  <a:lnTo>
                    <a:pt x="336" y="1273"/>
                  </a:lnTo>
                  <a:lnTo>
                    <a:pt x="340" y="1270"/>
                  </a:lnTo>
                  <a:lnTo>
                    <a:pt x="341" y="1270"/>
                  </a:lnTo>
                  <a:lnTo>
                    <a:pt x="347" y="1268"/>
                  </a:lnTo>
                  <a:lnTo>
                    <a:pt x="352" y="1266"/>
                  </a:lnTo>
                  <a:lnTo>
                    <a:pt x="353" y="1265"/>
                  </a:lnTo>
                  <a:lnTo>
                    <a:pt x="354" y="1266"/>
                  </a:lnTo>
                  <a:lnTo>
                    <a:pt x="359" y="1267"/>
                  </a:lnTo>
                  <a:lnTo>
                    <a:pt x="364" y="1267"/>
                  </a:lnTo>
                  <a:lnTo>
                    <a:pt x="368" y="1264"/>
                  </a:lnTo>
                  <a:lnTo>
                    <a:pt x="372" y="1261"/>
                  </a:lnTo>
                  <a:lnTo>
                    <a:pt x="372" y="1256"/>
                  </a:lnTo>
                  <a:lnTo>
                    <a:pt x="372" y="1255"/>
                  </a:lnTo>
                  <a:lnTo>
                    <a:pt x="375" y="1251"/>
                  </a:lnTo>
                  <a:lnTo>
                    <a:pt x="373" y="1247"/>
                  </a:lnTo>
                  <a:lnTo>
                    <a:pt x="372" y="1246"/>
                  </a:lnTo>
                  <a:lnTo>
                    <a:pt x="372" y="1245"/>
                  </a:lnTo>
                  <a:lnTo>
                    <a:pt x="373" y="1239"/>
                  </a:lnTo>
                  <a:lnTo>
                    <a:pt x="376" y="1233"/>
                  </a:lnTo>
                  <a:lnTo>
                    <a:pt x="377" y="1233"/>
                  </a:lnTo>
                  <a:lnTo>
                    <a:pt x="379" y="1229"/>
                  </a:lnTo>
                  <a:lnTo>
                    <a:pt x="379" y="1224"/>
                  </a:lnTo>
                  <a:lnTo>
                    <a:pt x="380" y="1218"/>
                  </a:lnTo>
                  <a:lnTo>
                    <a:pt x="378" y="1213"/>
                  </a:lnTo>
                  <a:lnTo>
                    <a:pt x="374" y="1209"/>
                  </a:lnTo>
                  <a:lnTo>
                    <a:pt x="370" y="1207"/>
                  </a:lnTo>
                  <a:lnTo>
                    <a:pt x="369" y="1206"/>
                  </a:lnTo>
                  <a:lnTo>
                    <a:pt x="366" y="1201"/>
                  </a:lnTo>
                  <a:lnTo>
                    <a:pt x="362" y="1199"/>
                  </a:lnTo>
                  <a:lnTo>
                    <a:pt x="356" y="1197"/>
                  </a:lnTo>
                  <a:lnTo>
                    <a:pt x="352" y="1197"/>
                  </a:lnTo>
                  <a:lnTo>
                    <a:pt x="347" y="1199"/>
                  </a:lnTo>
                  <a:lnTo>
                    <a:pt x="346" y="1199"/>
                  </a:lnTo>
                  <a:lnTo>
                    <a:pt x="341" y="1199"/>
                  </a:lnTo>
                  <a:lnTo>
                    <a:pt x="336" y="1200"/>
                  </a:lnTo>
                  <a:lnTo>
                    <a:pt x="332" y="1203"/>
                  </a:lnTo>
                  <a:lnTo>
                    <a:pt x="331" y="1203"/>
                  </a:lnTo>
                  <a:lnTo>
                    <a:pt x="331" y="1204"/>
                  </a:lnTo>
                  <a:lnTo>
                    <a:pt x="325" y="1204"/>
                  </a:lnTo>
                  <a:lnTo>
                    <a:pt x="320" y="1206"/>
                  </a:lnTo>
                  <a:lnTo>
                    <a:pt x="319" y="1206"/>
                  </a:lnTo>
                  <a:lnTo>
                    <a:pt x="315" y="1205"/>
                  </a:lnTo>
                  <a:lnTo>
                    <a:pt x="311" y="1209"/>
                  </a:lnTo>
                  <a:lnTo>
                    <a:pt x="310" y="1209"/>
                  </a:lnTo>
                  <a:lnTo>
                    <a:pt x="304" y="1210"/>
                  </a:lnTo>
                  <a:lnTo>
                    <a:pt x="301" y="1214"/>
                  </a:lnTo>
                  <a:lnTo>
                    <a:pt x="301" y="1215"/>
                  </a:lnTo>
                  <a:lnTo>
                    <a:pt x="297" y="1218"/>
                  </a:lnTo>
                  <a:lnTo>
                    <a:pt x="296" y="1218"/>
                  </a:lnTo>
                  <a:lnTo>
                    <a:pt x="292" y="1222"/>
                  </a:lnTo>
                  <a:lnTo>
                    <a:pt x="291" y="1223"/>
                  </a:lnTo>
                  <a:lnTo>
                    <a:pt x="289" y="1222"/>
                  </a:lnTo>
                  <a:lnTo>
                    <a:pt x="284" y="1220"/>
                  </a:lnTo>
                  <a:lnTo>
                    <a:pt x="283" y="1219"/>
                  </a:lnTo>
                  <a:lnTo>
                    <a:pt x="280" y="1215"/>
                  </a:lnTo>
                  <a:lnTo>
                    <a:pt x="279" y="1214"/>
                  </a:lnTo>
                  <a:lnTo>
                    <a:pt x="278" y="1210"/>
                  </a:lnTo>
                  <a:lnTo>
                    <a:pt x="272" y="1208"/>
                  </a:lnTo>
                  <a:lnTo>
                    <a:pt x="270" y="1207"/>
                  </a:lnTo>
                  <a:lnTo>
                    <a:pt x="270" y="1205"/>
                  </a:lnTo>
                  <a:lnTo>
                    <a:pt x="271" y="1200"/>
                  </a:lnTo>
                  <a:lnTo>
                    <a:pt x="269" y="1196"/>
                  </a:lnTo>
                  <a:lnTo>
                    <a:pt x="265" y="1193"/>
                  </a:lnTo>
                  <a:lnTo>
                    <a:pt x="264" y="1193"/>
                  </a:lnTo>
                  <a:lnTo>
                    <a:pt x="264" y="1192"/>
                  </a:lnTo>
                  <a:lnTo>
                    <a:pt x="261" y="1187"/>
                  </a:lnTo>
                  <a:lnTo>
                    <a:pt x="259" y="1183"/>
                  </a:lnTo>
                  <a:lnTo>
                    <a:pt x="255" y="1179"/>
                  </a:lnTo>
                  <a:lnTo>
                    <a:pt x="250" y="1177"/>
                  </a:lnTo>
                  <a:lnTo>
                    <a:pt x="249" y="1176"/>
                  </a:lnTo>
                  <a:lnTo>
                    <a:pt x="249" y="1175"/>
                  </a:lnTo>
                  <a:lnTo>
                    <a:pt x="248" y="1169"/>
                  </a:lnTo>
                  <a:lnTo>
                    <a:pt x="247" y="1164"/>
                  </a:lnTo>
                  <a:lnTo>
                    <a:pt x="244" y="1162"/>
                  </a:lnTo>
                  <a:lnTo>
                    <a:pt x="239" y="1160"/>
                  </a:lnTo>
                  <a:lnTo>
                    <a:pt x="238" y="1160"/>
                  </a:lnTo>
                  <a:lnTo>
                    <a:pt x="237" y="1159"/>
                  </a:lnTo>
                  <a:lnTo>
                    <a:pt x="235" y="1154"/>
                  </a:lnTo>
                  <a:lnTo>
                    <a:pt x="233" y="1149"/>
                  </a:lnTo>
                  <a:lnTo>
                    <a:pt x="232" y="1148"/>
                  </a:lnTo>
                  <a:lnTo>
                    <a:pt x="233" y="1147"/>
                  </a:lnTo>
                  <a:lnTo>
                    <a:pt x="233" y="1143"/>
                  </a:lnTo>
                  <a:lnTo>
                    <a:pt x="232" y="1145"/>
                  </a:lnTo>
                  <a:lnTo>
                    <a:pt x="230" y="1149"/>
                  </a:lnTo>
                  <a:lnTo>
                    <a:pt x="228" y="1145"/>
                  </a:lnTo>
                  <a:lnTo>
                    <a:pt x="224" y="1140"/>
                  </a:lnTo>
                  <a:lnTo>
                    <a:pt x="223" y="1139"/>
                  </a:lnTo>
                  <a:lnTo>
                    <a:pt x="223" y="1138"/>
                  </a:lnTo>
                  <a:lnTo>
                    <a:pt x="224" y="1133"/>
                  </a:lnTo>
                  <a:lnTo>
                    <a:pt x="222" y="1129"/>
                  </a:lnTo>
                  <a:lnTo>
                    <a:pt x="217" y="1128"/>
                  </a:lnTo>
                  <a:lnTo>
                    <a:pt x="214" y="1127"/>
                  </a:lnTo>
                  <a:lnTo>
                    <a:pt x="215" y="1124"/>
                  </a:lnTo>
                  <a:lnTo>
                    <a:pt x="216" y="1122"/>
                  </a:lnTo>
                  <a:lnTo>
                    <a:pt x="213" y="1121"/>
                  </a:lnTo>
                  <a:lnTo>
                    <a:pt x="212" y="1120"/>
                  </a:lnTo>
                  <a:lnTo>
                    <a:pt x="209" y="1115"/>
                  </a:lnTo>
                  <a:lnTo>
                    <a:pt x="208" y="1115"/>
                  </a:lnTo>
                  <a:lnTo>
                    <a:pt x="206" y="1108"/>
                  </a:lnTo>
                  <a:lnTo>
                    <a:pt x="203" y="1105"/>
                  </a:lnTo>
                  <a:lnTo>
                    <a:pt x="199" y="1106"/>
                  </a:lnTo>
                  <a:lnTo>
                    <a:pt x="193" y="1107"/>
                  </a:lnTo>
                  <a:lnTo>
                    <a:pt x="189" y="1107"/>
                  </a:lnTo>
                  <a:lnTo>
                    <a:pt x="191" y="1103"/>
                  </a:lnTo>
                  <a:lnTo>
                    <a:pt x="193" y="1097"/>
                  </a:lnTo>
                  <a:lnTo>
                    <a:pt x="194" y="1096"/>
                  </a:lnTo>
                  <a:lnTo>
                    <a:pt x="195" y="1095"/>
                  </a:lnTo>
                  <a:lnTo>
                    <a:pt x="200" y="1094"/>
                  </a:lnTo>
                  <a:lnTo>
                    <a:pt x="207" y="1091"/>
                  </a:lnTo>
                  <a:lnTo>
                    <a:pt x="209" y="1087"/>
                  </a:lnTo>
                  <a:lnTo>
                    <a:pt x="208" y="1083"/>
                  </a:lnTo>
                  <a:lnTo>
                    <a:pt x="205" y="1079"/>
                  </a:lnTo>
                  <a:lnTo>
                    <a:pt x="201" y="1076"/>
                  </a:lnTo>
                  <a:lnTo>
                    <a:pt x="196" y="1075"/>
                  </a:lnTo>
                  <a:lnTo>
                    <a:pt x="192" y="1076"/>
                  </a:lnTo>
                  <a:lnTo>
                    <a:pt x="189" y="1080"/>
                  </a:lnTo>
                  <a:lnTo>
                    <a:pt x="187" y="1082"/>
                  </a:lnTo>
                  <a:lnTo>
                    <a:pt x="185" y="1081"/>
                  </a:lnTo>
                  <a:lnTo>
                    <a:pt x="180" y="1078"/>
                  </a:lnTo>
                  <a:lnTo>
                    <a:pt x="179" y="1078"/>
                  </a:lnTo>
                  <a:lnTo>
                    <a:pt x="178" y="1077"/>
                  </a:lnTo>
                  <a:lnTo>
                    <a:pt x="176" y="1072"/>
                  </a:lnTo>
                  <a:lnTo>
                    <a:pt x="171" y="1067"/>
                  </a:lnTo>
                  <a:lnTo>
                    <a:pt x="167" y="1065"/>
                  </a:lnTo>
                  <a:lnTo>
                    <a:pt x="166" y="1064"/>
                  </a:lnTo>
                  <a:lnTo>
                    <a:pt x="165" y="1063"/>
                  </a:lnTo>
                  <a:lnTo>
                    <a:pt x="163" y="1057"/>
                  </a:lnTo>
                  <a:lnTo>
                    <a:pt x="163" y="1056"/>
                  </a:lnTo>
                  <a:lnTo>
                    <a:pt x="163" y="1055"/>
                  </a:lnTo>
                  <a:lnTo>
                    <a:pt x="168" y="1048"/>
                  </a:lnTo>
                  <a:lnTo>
                    <a:pt x="169" y="1047"/>
                  </a:lnTo>
                  <a:lnTo>
                    <a:pt x="175" y="1046"/>
                  </a:lnTo>
                  <a:lnTo>
                    <a:pt x="176" y="1046"/>
                  </a:lnTo>
                  <a:lnTo>
                    <a:pt x="177" y="1046"/>
                  </a:lnTo>
                  <a:lnTo>
                    <a:pt x="181" y="1048"/>
                  </a:lnTo>
                  <a:lnTo>
                    <a:pt x="184" y="1046"/>
                  </a:lnTo>
                  <a:lnTo>
                    <a:pt x="187" y="1040"/>
                  </a:lnTo>
                  <a:lnTo>
                    <a:pt x="192" y="1035"/>
                  </a:lnTo>
                  <a:lnTo>
                    <a:pt x="194" y="1028"/>
                  </a:lnTo>
                  <a:lnTo>
                    <a:pt x="195" y="1027"/>
                  </a:lnTo>
                  <a:lnTo>
                    <a:pt x="201" y="1024"/>
                  </a:lnTo>
                  <a:lnTo>
                    <a:pt x="203" y="1020"/>
                  </a:lnTo>
                  <a:lnTo>
                    <a:pt x="204" y="1015"/>
                  </a:lnTo>
                  <a:lnTo>
                    <a:pt x="204" y="1014"/>
                  </a:lnTo>
                  <a:lnTo>
                    <a:pt x="207" y="1010"/>
                  </a:lnTo>
                  <a:lnTo>
                    <a:pt x="208" y="1005"/>
                  </a:lnTo>
                  <a:lnTo>
                    <a:pt x="205" y="1000"/>
                  </a:lnTo>
                  <a:lnTo>
                    <a:pt x="204" y="999"/>
                  </a:lnTo>
                  <a:lnTo>
                    <a:pt x="204" y="998"/>
                  </a:lnTo>
                  <a:lnTo>
                    <a:pt x="206" y="991"/>
                  </a:lnTo>
                  <a:lnTo>
                    <a:pt x="206" y="990"/>
                  </a:lnTo>
                  <a:lnTo>
                    <a:pt x="210" y="985"/>
                  </a:lnTo>
                  <a:lnTo>
                    <a:pt x="211" y="978"/>
                  </a:lnTo>
                  <a:lnTo>
                    <a:pt x="211" y="972"/>
                  </a:lnTo>
                  <a:lnTo>
                    <a:pt x="213" y="964"/>
                  </a:lnTo>
                  <a:lnTo>
                    <a:pt x="214" y="964"/>
                  </a:lnTo>
                  <a:lnTo>
                    <a:pt x="217" y="958"/>
                  </a:lnTo>
                  <a:lnTo>
                    <a:pt x="217" y="953"/>
                  </a:lnTo>
                  <a:lnTo>
                    <a:pt x="217" y="952"/>
                  </a:lnTo>
                  <a:lnTo>
                    <a:pt x="220" y="947"/>
                  </a:lnTo>
                  <a:lnTo>
                    <a:pt x="223" y="939"/>
                  </a:lnTo>
                  <a:lnTo>
                    <a:pt x="225" y="934"/>
                  </a:lnTo>
                  <a:lnTo>
                    <a:pt x="224" y="929"/>
                  </a:lnTo>
                  <a:lnTo>
                    <a:pt x="223" y="928"/>
                  </a:lnTo>
                  <a:lnTo>
                    <a:pt x="224" y="927"/>
                  </a:lnTo>
                  <a:lnTo>
                    <a:pt x="226" y="922"/>
                  </a:lnTo>
                  <a:lnTo>
                    <a:pt x="228" y="917"/>
                  </a:lnTo>
                  <a:lnTo>
                    <a:pt x="228" y="911"/>
                  </a:lnTo>
                  <a:lnTo>
                    <a:pt x="229" y="910"/>
                  </a:lnTo>
                  <a:lnTo>
                    <a:pt x="231" y="905"/>
                  </a:lnTo>
                  <a:lnTo>
                    <a:pt x="234" y="900"/>
                  </a:lnTo>
                  <a:lnTo>
                    <a:pt x="233" y="894"/>
                  </a:lnTo>
                  <a:lnTo>
                    <a:pt x="228" y="885"/>
                  </a:lnTo>
                  <a:lnTo>
                    <a:pt x="228" y="884"/>
                  </a:lnTo>
                  <a:lnTo>
                    <a:pt x="226" y="875"/>
                  </a:lnTo>
                  <a:lnTo>
                    <a:pt x="226" y="868"/>
                  </a:lnTo>
                  <a:lnTo>
                    <a:pt x="226" y="867"/>
                  </a:lnTo>
                  <a:lnTo>
                    <a:pt x="227" y="861"/>
                  </a:lnTo>
                  <a:lnTo>
                    <a:pt x="225" y="855"/>
                  </a:lnTo>
                  <a:lnTo>
                    <a:pt x="225" y="849"/>
                  </a:lnTo>
                  <a:lnTo>
                    <a:pt x="225" y="848"/>
                  </a:lnTo>
                  <a:lnTo>
                    <a:pt x="228" y="840"/>
                  </a:lnTo>
                  <a:lnTo>
                    <a:pt x="227" y="834"/>
                  </a:lnTo>
                  <a:lnTo>
                    <a:pt x="227" y="828"/>
                  </a:lnTo>
                  <a:lnTo>
                    <a:pt x="226" y="823"/>
                  </a:lnTo>
                  <a:lnTo>
                    <a:pt x="224" y="818"/>
                  </a:lnTo>
                  <a:lnTo>
                    <a:pt x="222" y="813"/>
                  </a:lnTo>
                  <a:lnTo>
                    <a:pt x="218" y="808"/>
                  </a:lnTo>
                  <a:lnTo>
                    <a:pt x="217" y="807"/>
                  </a:lnTo>
                  <a:lnTo>
                    <a:pt x="217" y="805"/>
                  </a:lnTo>
                  <a:lnTo>
                    <a:pt x="220" y="796"/>
                  </a:lnTo>
                  <a:lnTo>
                    <a:pt x="221" y="788"/>
                  </a:lnTo>
                  <a:lnTo>
                    <a:pt x="220" y="780"/>
                  </a:lnTo>
                  <a:lnTo>
                    <a:pt x="220" y="779"/>
                  </a:lnTo>
                  <a:lnTo>
                    <a:pt x="220" y="774"/>
                  </a:lnTo>
                  <a:lnTo>
                    <a:pt x="215" y="767"/>
                  </a:lnTo>
                  <a:lnTo>
                    <a:pt x="212" y="762"/>
                  </a:lnTo>
                  <a:lnTo>
                    <a:pt x="209" y="759"/>
                  </a:lnTo>
                  <a:lnTo>
                    <a:pt x="203" y="759"/>
                  </a:lnTo>
                  <a:lnTo>
                    <a:pt x="202" y="759"/>
                  </a:lnTo>
                  <a:lnTo>
                    <a:pt x="201" y="759"/>
                  </a:lnTo>
                  <a:lnTo>
                    <a:pt x="194" y="754"/>
                  </a:lnTo>
                  <a:lnTo>
                    <a:pt x="190" y="751"/>
                  </a:lnTo>
                  <a:lnTo>
                    <a:pt x="181" y="746"/>
                  </a:lnTo>
                  <a:lnTo>
                    <a:pt x="176" y="742"/>
                  </a:lnTo>
                  <a:lnTo>
                    <a:pt x="170" y="743"/>
                  </a:lnTo>
                  <a:lnTo>
                    <a:pt x="164" y="743"/>
                  </a:lnTo>
                  <a:lnTo>
                    <a:pt x="163" y="743"/>
                  </a:lnTo>
                  <a:lnTo>
                    <a:pt x="162" y="742"/>
                  </a:lnTo>
                  <a:lnTo>
                    <a:pt x="157" y="738"/>
                  </a:lnTo>
                  <a:lnTo>
                    <a:pt x="156" y="737"/>
                  </a:lnTo>
                  <a:lnTo>
                    <a:pt x="154" y="731"/>
                  </a:lnTo>
                  <a:lnTo>
                    <a:pt x="154" y="730"/>
                  </a:lnTo>
                  <a:lnTo>
                    <a:pt x="154" y="723"/>
                  </a:lnTo>
                  <a:lnTo>
                    <a:pt x="149" y="718"/>
                  </a:lnTo>
                  <a:lnTo>
                    <a:pt x="144" y="716"/>
                  </a:lnTo>
                  <a:lnTo>
                    <a:pt x="137" y="715"/>
                  </a:lnTo>
                  <a:lnTo>
                    <a:pt x="132" y="716"/>
                  </a:lnTo>
                  <a:lnTo>
                    <a:pt x="128" y="719"/>
                  </a:lnTo>
                  <a:lnTo>
                    <a:pt x="127" y="719"/>
                  </a:lnTo>
                  <a:lnTo>
                    <a:pt x="126" y="719"/>
                  </a:lnTo>
                  <a:lnTo>
                    <a:pt x="121" y="721"/>
                  </a:lnTo>
                  <a:lnTo>
                    <a:pt x="120" y="721"/>
                  </a:lnTo>
                  <a:lnTo>
                    <a:pt x="114" y="719"/>
                  </a:lnTo>
                  <a:lnTo>
                    <a:pt x="107" y="718"/>
                  </a:lnTo>
                  <a:lnTo>
                    <a:pt x="106" y="718"/>
                  </a:lnTo>
                  <a:lnTo>
                    <a:pt x="99" y="716"/>
                  </a:lnTo>
                  <a:lnTo>
                    <a:pt x="94" y="713"/>
                  </a:lnTo>
                  <a:lnTo>
                    <a:pt x="89" y="710"/>
                  </a:lnTo>
                  <a:lnTo>
                    <a:pt x="84" y="708"/>
                  </a:lnTo>
                  <a:lnTo>
                    <a:pt x="78" y="706"/>
                  </a:lnTo>
                  <a:lnTo>
                    <a:pt x="77" y="706"/>
                  </a:lnTo>
                  <a:lnTo>
                    <a:pt x="77" y="705"/>
                  </a:lnTo>
                  <a:lnTo>
                    <a:pt x="71" y="701"/>
                  </a:lnTo>
                  <a:lnTo>
                    <a:pt x="66" y="700"/>
                  </a:lnTo>
                  <a:lnTo>
                    <a:pt x="61" y="700"/>
                  </a:lnTo>
                  <a:lnTo>
                    <a:pt x="54" y="701"/>
                  </a:lnTo>
                  <a:lnTo>
                    <a:pt x="47" y="703"/>
                  </a:lnTo>
                  <a:lnTo>
                    <a:pt x="41" y="703"/>
                  </a:lnTo>
                  <a:lnTo>
                    <a:pt x="38" y="707"/>
                  </a:lnTo>
                  <a:lnTo>
                    <a:pt x="36" y="712"/>
                  </a:lnTo>
                  <a:lnTo>
                    <a:pt x="33" y="720"/>
                  </a:lnTo>
                  <a:lnTo>
                    <a:pt x="33" y="721"/>
                  </a:lnTo>
                  <a:lnTo>
                    <a:pt x="29" y="726"/>
                  </a:lnTo>
                  <a:lnTo>
                    <a:pt x="27" y="727"/>
                  </a:lnTo>
                  <a:lnTo>
                    <a:pt x="25" y="726"/>
                  </a:lnTo>
                  <a:lnTo>
                    <a:pt x="20" y="723"/>
                  </a:lnTo>
                  <a:lnTo>
                    <a:pt x="14" y="721"/>
                  </a:lnTo>
                  <a:lnTo>
                    <a:pt x="12" y="724"/>
                  </a:lnTo>
                  <a:lnTo>
                    <a:pt x="11" y="724"/>
                  </a:lnTo>
                  <a:lnTo>
                    <a:pt x="0" y="725"/>
                  </a:lnTo>
                  <a:lnTo>
                    <a:pt x="1" y="724"/>
                  </a:lnTo>
                  <a:lnTo>
                    <a:pt x="9" y="719"/>
                  </a:lnTo>
                  <a:lnTo>
                    <a:pt x="8" y="720"/>
                  </a:lnTo>
                  <a:lnTo>
                    <a:pt x="8" y="719"/>
                  </a:lnTo>
                  <a:lnTo>
                    <a:pt x="12" y="716"/>
                  </a:lnTo>
                  <a:lnTo>
                    <a:pt x="13" y="714"/>
                  </a:lnTo>
                  <a:lnTo>
                    <a:pt x="15" y="715"/>
                  </a:lnTo>
                  <a:lnTo>
                    <a:pt x="22" y="718"/>
                  </a:lnTo>
                  <a:lnTo>
                    <a:pt x="26" y="720"/>
                  </a:lnTo>
                  <a:lnTo>
                    <a:pt x="28" y="718"/>
                  </a:lnTo>
                  <a:lnTo>
                    <a:pt x="31" y="710"/>
                  </a:lnTo>
                  <a:lnTo>
                    <a:pt x="33" y="705"/>
                  </a:lnTo>
                  <a:lnTo>
                    <a:pt x="33" y="704"/>
                  </a:lnTo>
                  <a:lnTo>
                    <a:pt x="38" y="699"/>
                  </a:lnTo>
                  <a:lnTo>
                    <a:pt x="38" y="698"/>
                  </a:lnTo>
                  <a:lnTo>
                    <a:pt x="39" y="698"/>
                  </a:lnTo>
                  <a:lnTo>
                    <a:pt x="46" y="697"/>
                  </a:lnTo>
                  <a:lnTo>
                    <a:pt x="53" y="696"/>
                  </a:lnTo>
                  <a:lnTo>
                    <a:pt x="60" y="695"/>
                  </a:lnTo>
                  <a:lnTo>
                    <a:pt x="66" y="695"/>
                  </a:lnTo>
                  <a:lnTo>
                    <a:pt x="72" y="695"/>
                  </a:lnTo>
                  <a:lnTo>
                    <a:pt x="73" y="695"/>
                  </a:lnTo>
                  <a:lnTo>
                    <a:pt x="74" y="696"/>
                  </a:lnTo>
                  <a:lnTo>
                    <a:pt x="80" y="701"/>
                  </a:lnTo>
                  <a:lnTo>
                    <a:pt x="85" y="703"/>
                  </a:lnTo>
                  <a:lnTo>
                    <a:pt x="91" y="705"/>
                  </a:lnTo>
                  <a:lnTo>
                    <a:pt x="92" y="705"/>
                  </a:lnTo>
                  <a:lnTo>
                    <a:pt x="97" y="709"/>
                  </a:lnTo>
                  <a:lnTo>
                    <a:pt x="101" y="711"/>
                  </a:lnTo>
                  <a:lnTo>
                    <a:pt x="108" y="713"/>
                  </a:lnTo>
                  <a:lnTo>
                    <a:pt x="114" y="714"/>
                  </a:lnTo>
                  <a:lnTo>
                    <a:pt x="115" y="714"/>
                  </a:lnTo>
                  <a:lnTo>
                    <a:pt x="121" y="715"/>
                  </a:lnTo>
                  <a:lnTo>
                    <a:pt x="125" y="714"/>
                  </a:lnTo>
                  <a:lnTo>
                    <a:pt x="129" y="711"/>
                  </a:lnTo>
                  <a:lnTo>
                    <a:pt x="130" y="710"/>
                  </a:lnTo>
                  <a:lnTo>
                    <a:pt x="131" y="710"/>
                  </a:lnTo>
                  <a:lnTo>
                    <a:pt x="137" y="710"/>
                  </a:lnTo>
                  <a:lnTo>
                    <a:pt x="146" y="711"/>
                  </a:lnTo>
                  <a:lnTo>
                    <a:pt x="151" y="713"/>
                  </a:lnTo>
                  <a:lnTo>
                    <a:pt x="151" y="714"/>
                  </a:lnTo>
                  <a:lnTo>
                    <a:pt x="152" y="714"/>
                  </a:lnTo>
                  <a:lnTo>
                    <a:pt x="158" y="719"/>
                  </a:lnTo>
                  <a:lnTo>
                    <a:pt x="159" y="720"/>
                  </a:lnTo>
                  <a:lnTo>
                    <a:pt x="159" y="721"/>
                  </a:lnTo>
                  <a:lnTo>
                    <a:pt x="159" y="729"/>
                  </a:lnTo>
                  <a:lnTo>
                    <a:pt x="161" y="734"/>
                  </a:lnTo>
                  <a:lnTo>
                    <a:pt x="165" y="738"/>
                  </a:lnTo>
                  <a:lnTo>
                    <a:pt x="169" y="738"/>
                  </a:lnTo>
                  <a:lnTo>
                    <a:pt x="176" y="737"/>
                  </a:lnTo>
                  <a:lnTo>
                    <a:pt x="177" y="737"/>
                  </a:lnTo>
                  <a:lnTo>
                    <a:pt x="184" y="741"/>
                  </a:lnTo>
                  <a:lnTo>
                    <a:pt x="193" y="746"/>
                  </a:lnTo>
                  <a:lnTo>
                    <a:pt x="194" y="746"/>
                  </a:lnTo>
                  <a:lnTo>
                    <a:pt x="198" y="750"/>
                  </a:lnTo>
                  <a:lnTo>
                    <a:pt x="204" y="754"/>
                  </a:lnTo>
                  <a:lnTo>
                    <a:pt x="210" y="754"/>
                  </a:lnTo>
                  <a:lnTo>
                    <a:pt x="211" y="754"/>
                  </a:lnTo>
                  <a:lnTo>
                    <a:pt x="212" y="755"/>
                  </a:lnTo>
                  <a:lnTo>
                    <a:pt x="216" y="759"/>
                  </a:lnTo>
                  <a:lnTo>
                    <a:pt x="220" y="764"/>
                  </a:lnTo>
                  <a:lnTo>
                    <a:pt x="225" y="771"/>
                  </a:lnTo>
                  <a:lnTo>
                    <a:pt x="225" y="772"/>
                  </a:lnTo>
                  <a:lnTo>
                    <a:pt x="225" y="773"/>
                  </a:lnTo>
                  <a:lnTo>
                    <a:pt x="225" y="779"/>
                  </a:lnTo>
                  <a:lnTo>
                    <a:pt x="227" y="787"/>
                  </a:lnTo>
                  <a:lnTo>
                    <a:pt x="227" y="788"/>
                  </a:lnTo>
                  <a:lnTo>
                    <a:pt x="225" y="797"/>
                  </a:lnTo>
                  <a:lnTo>
                    <a:pt x="223" y="805"/>
                  </a:lnTo>
                  <a:lnTo>
                    <a:pt x="226" y="810"/>
                  </a:lnTo>
                  <a:lnTo>
                    <a:pt x="229" y="816"/>
                  </a:lnTo>
                  <a:lnTo>
                    <a:pt x="231" y="821"/>
                  </a:lnTo>
                  <a:lnTo>
                    <a:pt x="231" y="822"/>
                  </a:lnTo>
                  <a:lnTo>
                    <a:pt x="233" y="827"/>
                  </a:lnTo>
                  <a:lnTo>
                    <a:pt x="233" y="828"/>
                  </a:lnTo>
                  <a:lnTo>
                    <a:pt x="233" y="834"/>
                  </a:lnTo>
                  <a:lnTo>
                    <a:pt x="233" y="840"/>
                  </a:lnTo>
                  <a:lnTo>
                    <a:pt x="233" y="841"/>
                  </a:lnTo>
                  <a:lnTo>
                    <a:pt x="230" y="849"/>
                  </a:lnTo>
                  <a:lnTo>
                    <a:pt x="231" y="854"/>
                  </a:lnTo>
                  <a:lnTo>
                    <a:pt x="233" y="860"/>
                  </a:lnTo>
                  <a:lnTo>
                    <a:pt x="233" y="861"/>
                  </a:lnTo>
                  <a:lnTo>
                    <a:pt x="231" y="868"/>
                  </a:lnTo>
                  <a:lnTo>
                    <a:pt x="232" y="874"/>
                  </a:lnTo>
                  <a:lnTo>
                    <a:pt x="233" y="883"/>
                  </a:lnTo>
                  <a:lnTo>
                    <a:pt x="239" y="892"/>
                  </a:lnTo>
                  <a:lnTo>
                    <a:pt x="239" y="893"/>
                  </a:lnTo>
                  <a:lnTo>
                    <a:pt x="240" y="900"/>
                  </a:lnTo>
                  <a:lnTo>
                    <a:pt x="240" y="901"/>
                  </a:lnTo>
                  <a:lnTo>
                    <a:pt x="239" y="902"/>
                  </a:lnTo>
                  <a:lnTo>
                    <a:pt x="236" y="908"/>
                  </a:lnTo>
                  <a:lnTo>
                    <a:pt x="234" y="912"/>
                  </a:lnTo>
                  <a:lnTo>
                    <a:pt x="234" y="917"/>
                  </a:lnTo>
                  <a:lnTo>
                    <a:pt x="234" y="918"/>
                  </a:lnTo>
                  <a:lnTo>
                    <a:pt x="233" y="918"/>
                  </a:lnTo>
                  <a:lnTo>
                    <a:pt x="231" y="924"/>
                  </a:lnTo>
                  <a:lnTo>
                    <a:pt x="229" y="928"/>
                  </a:lnTo>
                  <a:lnTo>
                    <a:pt x="231" y="933"/>
                  </a:lnTo>
                  <a:lnTo>
                    <a:pt x="231" y="934"/>
                  </a:lnTo>
                  <a:lnTo>
                    <a:pt x="231" y="935"/>
                  </a:lnTo>
                  <a:lnTo>
                    <a:pt x="228" y="941"/>
                  </a:lnTo>
                  <a:lnTo>
                    <a:pt x="228" y="942"/>
                  </a:lnTo>
                  <a:lnTo>
                    <a:pt x="225" y="949"/>
                  </a:lnTo>
                  <a:lnTo>
                    <a:pt x="223" y="954"/>
                  </a:lnTo>
                  <a:lnTo>
                    <a:pt x="222" y="959"/>
                  </a:lnTo>
                  <a:lnTo>
                    <a:pt x="222" y="960"/>
                  </a:lnTo>
                  <a:lnTo>
                    <a:pt x="218" y="966"/>
                  </a:lnTo>
                  <a:lnTo>
                    <a:pt x="217" y="973"/>
                  </a:lnTo>
                  <a:lnTo>
                    <a:pt x="216" y="979"/>
                  </a:lnTo>
                  <a:lnTo>
                    <a:pt x="216" y="986"/>
                  </a:lnTo>
                  <a:lnTo>
                    <a:pt x="215" y="987"/>
                  </a:lnTo>
                  <a:lnTo>
                    <a:pt x="211" y="993"/>
                  </a:lnTo>
                  <a:lnTo>
                    <a:pt x="210" y="998"/>
                  </a:lnTo>
                  <a:lnTo>
                    <a:pt x="213" y="1003"/>
                  </a:lnTo>
                  <a:lnTo>
                    <a:pt x="213" y="1004"/>
                  </a:lnTo>
                  <a:lnTo>
                    <a:pt x="213" y="1011"/>
                  </a:lnTo>
                  <a:lnTo>
                    <a:pt x="212" y="1012"/>
                  </a:lnTo>
                  <a:lnTo>
                    <a:pt x="209" y="1016"/>
                  </a:lnTo>
                  <a:lnTo>
                    <a:pt x="209" y="1022"/>
                  </a:lnTo>
                  <a:lnTo>
                    <a:pt x="209" y="1023"/>
                  </a:lnTo>
                  <a:lnTo>
                    <a:pt x="208" y="1023"/>
                  </a:lnTo>
                  <a:lnTo>
                    <a:pt x="204" y="1028"/>
                  </a:lnTo>
                  <a:lnTo>
                    <a:pt x="204" y="1029"/>
                  </a:lnTo>
                  <a:lnTo>
                    <a:pt x="199" y="1031"/>
                  </a:lnTo>
                  <a:lnTo>
                    <a:pt x="196" y="1037"/>
                  </a:lnTo>
                  <a:lnTo>
                    <a:pt x="196" y="1038"/>
                  </a:lnTo>
                  <a:lnTo>
                    <a:pt x="192" y="1043"/>
                  </a:lnTo>
                  <a:lnTo>
                    <a:pt x="189" y="1049"/>
                  </a:lnTo>
                  <a:lnTo>
                    <a:pt x="189" y="1050"/>
                  </a:lnTo>
                  <a:lnTo>
                    <a:pt x="188" y="1050"/>
                  </a:lnTo>
                  <a:lnTo>
                    <a:pt x="183" y="1054"/>
                  </a:lnTo>
                  <a:lnTo>
                    <a:pt x="182" y="1055"/>
                  </a:lnTo>
                  <a:lnTo>
                    <a:pt x="180" y="1054"/>
                  </a:lnTo>
                  <a:lnTo>
                    <a:pt x="176" y="1052"/>
                  </a:lnTo>
                  <a:lnTo>
                    <a:pt x="172" y="1053"/>
                  </a:lnTo>
                  <a:lnTo>
                    <a:pt x="169" y="1057"/>
                  </a:lnTo>
                  <a:lnTo>
                    <a:pt x="170" y="1060"/>
                  </a:lnTo>
                  <a:lnTo>
                    <a:pt x="174" y="1062"/>
                  </a:lnTo>
                  <a:lnTo>
                    <a:pt x="175" y="1063"/>
                  </a:lnTo>
                  <a:lnTo>
                    <a:pt x="181" y="1069"/>
                  </a:lnTo>
                  <a:lnTo>
                    <a:pt x="183" y="1074"/>
                  </a:lnTo>
                  <a:lnTo>
                    <a:pt x="186" y="1075"/>
                  </a:lnTo>
                  <a:lnTo>
                    <a:pt x="188" y="1072"/>
                  </a:lnTo>
                  <a:lnTo>
                    <a:pt x="188" y="1071"/>
                  </a:lnTo>
                  <a:lnTo>
                    <a:pt x="190" y="1071"/>
                  </a:lnTo>
                  <a:lnTo>
                    <a:pt x="196" y="1070"/>
                  </a:lnTo>
                  <a:lnTo>
                    <a:pt x="202" y="1070"/>
                  </a:lnTo>
                  <a:lnTo>
                    <a:pt x="203" y="1070"/>
                  </a:lnTo>
                  <a:lnTo>
                    <a:pt x="203" y="1071"/>
                  </a:lnTo>
                  <a:lnTo>
                    <a:pt x="208" y="1074"/>
                  </a:lnTo>
                  <a:lnTo>
                    <a:pt x="209" y="1075"/>
                  </a:lnTo>
                  <a:lnTo>
                    <a:pt x="213" y="1080"/>
                  </a:lnTo>
                  <a:lnTo>
                    <a:pt x="213" y="1081"/>
                  </a:lnTo>
                  <a:lnTo>
                    <a:pt x="215" y="1087"/>
                  </a:lnTo>
                  <a:lnTo>
                    <a:pt x="215" y="1089"/>
                  </a:lnTo>
                  <a:lnTo>
                    <a:pt x="214" y="1090"/>
                  </a:lnTo>
                  <a:lnTo>
                    <a:pt x="211" y="1095"/>
                  </a:lnTo>
                  <a:lnTo>
                    <a:pt x="210" y="1095"/>
                  </a:lnTo>
                  <a:lnTo>
                    <a:pt x="210" y="1096"/>
                  </a:lnTo>
                  <a:lnTo>
                    <a:pt x="202" y="1099"/>
                  </a:lnTo>
                  <a:lnTo>
                    <a:pt x="198" y="1100"/>
                  </a:lnTo>
                  <a:lnTo>
                    <a:pt x="198" y="1101"/>
                  </a:lnTo>
                  <a:lnTo>
                    <a:pt x="204" y="1100"/>
                  </a:lnTo>
                  <a:lnTo>
                    <a:pt x="206" y="1099"/>
                  </a:lnTo>
                  <a:lnTo>
                    <a:pt x="206" y="1101"/>
                  </a:lnTo>
                  <a:lnTo>
                    <a:pt x="210" y="1105"/>
                  </a:lnTo>
                  <a:lnTo>
                    <a:pt x="213" y="1112"/>
                  </a:lnTo>
                  <a:lnTo>
                    <a:pt x="216" y="1116"/>
                  </a:lnTo>
                  <a:lnTo>
                    <a:pt x="220" y="1117"/>
                  </a:lnTo>
                  <a:lnTo>
                    <a:pt x="223" y="1118"/>
                  </a:lnTo>
                  <a:lnTo>
                    <a:pt x="222" y="1121"/>
                  </a:lnTo>
                  <a:lnTo>
                    <a:pt x="221" y="1123"/>
                  </a:lnTo>
                  <a:lnTo>
                    <a:pt x="224" y="1124"/>
                  </a:lnTo>
                  <a:lnTo>
                    <a:pt x="225" y="1125"/>
                  </a:lnTo>
                  <a:lnTo>
                    <a:pt x="226" y="1125"/>
                  </a:lnTo>
                  <a:lnTo>
                    <a:pt x="229" y="1131"/>
                  </a:lnTo>
                  <a:lnTo>
                    <a:pt x="229" y="1132"/>
                  </a:lnTo>
                  <a:lnTo>
                    <a:pt x="229" y="1133"/>
                  </a:lnTo>
                  <a:lnTo>
                    <a:pt x="229" y="1137"/>
                  </a:lnTo>
                  <a:lnTo>
                    <a:pt x="229" y="1138"/>
                  </a:lnTo>
                  <a:lnTo>
                    <a:pt x="230" y="1136"/>
                  </a:lnTo>
                  <a:lnTo>
                    <a:pt x="232" y="1132"/>
                  </a:lnTo>
                  <a:lnTo>
                    <a:pt x="235" y="1136"/>
                  </a:lnTo>
                  <a:lnTo>
                    <a:pt x="238" y="1141"/>
                  </a:lnTo>
                  <a:lnTo>
                    <a:pt x="239" y="1142"/>
                  </a:lnTo>
                  <a:lnTo>
                    <a:pt x="239" y="1143"/>
                  </a:lnTo>
                  <a:lnTo>
                    <a:pt x="238" y="1147"/>
                  </a:lnTo>
                  <a:lnTo>
                    <a:pt x="240" y="1151"/>
                  </a:lnTo>
                  <a:lnTo>
                    <a:pt x="240" y="1152"/>
                  </a:lnTo>
                  <a:lnTo>
                    <a:pt x="242" y="1156"/>
                  </a:lnTo>
                  <a:lnTo>
                    <a:pt x="246" y="1157"/>
                  </a:lnTo>
                  <a:lnTo>
                    <a:pt x="246" y="1158"/>
                  </a:lnTo>
                  <a:lnTo>
                    <a:pt x="251" y="1160"/>
                  </a:lnTo>
                  <a:lnTo>
                    <a:pt x="252" y="1161"/>
                  </a:lnTo>
                  <a:lnTo>
                    <a:pt x="253" y="1162"/>
                  </a:lnTo>
                  <a:lnTo>
                    <a:pt x="253" y="1168"/>
                  </a:lnTo>
                  <a:lnTo>
                    <a:pt x="254" y="1172"/>
                  </a:lnTo>
                  <a:lnTo>
                    <a:pt x="258" y="1175"/>
                  </a:lnTo>
                  <a:lnTo>
                    <a:pt x="263" y="1179"/>
                  </a:lnTo>
                  <a:lnTo>
                    <a:pt x="263" y="1180"/>
                  </a:lnTo>
                  <a:lnTo>
                    <a:pt x="266" y="1185"/>
                  </a:lnTo>
                  <a:lnTo>
                    <a:pt x="268" y="1189"/>
                  </a:lnTo>
                  <a:lnTo>
                    <a:pt x="273" y="1192"/>
                  </a:lnTo>
                  <a:lnTo>
                    <a:pt x="273" y="1193"/>
                  </a:lnTo>
                  <a:lnTo>
                    <a:pt x="276" y="1198"/>
                  </a:lnTo>
                  <a:lnTo>
                    <a:pt x="276" y="1199"/>
                  </a:lnTo>
                  <a:lnTo>
                    <a:pt x="276" y="1200"/>
                  </a:lnTo>
                  <a:lnTo>
                    <a:pt x="275" y="1203"/>
                  </a:lnTo>
                  <a:lnTo>
                    <a:pt x="281" y="1205"/>
                  </a:lnTo>
                  <a:lnTo>
                    <a:pt x="282" y="1206"/>
                  </a:lnTo>
                  <a:lnTo>
                    <a:pt x="282" y="1207"/>
                  </a:lnTo>
                  <a:lnTo>
                    <a:pt x="284" y="1212"/>
                  </a:lnTo>
                  <a:lnTo>
                    <a:pt x="287" y="1215"/>
                  </a:lnTo>
                  <a:lnTo>
                    <a:pt x="290" y="1217"/>
                  </a:lnTo>
                  <a:lnTo>
                    <a:pt x="293" y="1214"/>
                  </a:lnTo>
                  <a:lnTo>
                    <a:pt x="297" y="1211"/>
                  </a:lnTo>
                  <a:lnTo>
                    <a:pt x="300" y="1206"/>
                  </a:lnTo>
                  <a:lnTo>
                    <a:pt x="301" y="1205"/>
                  </a:lnTo>
                  <a:lnTo>
                    <a:pt x="302" y="1205"/>
                  </a:lnTo>
                  <a:lnTo>
                    <a:pt x="308" y="1204"/>
                  </a:lnTo>
                  <a:lnTo>
                    <a:pt x="312" y="1201"/>
                  </a:lnTo>
                  <a:lnTo>
                    <a:pt x="313" y="1200"/>
                  </a:lnTo>
                  <a:lnTo>
                    <a:pt x="314" y="1200"/>
                  </a:lnTo>
                  <a:lnTo>
                    <a:pt x="319" y="1200"/>
                  </a:lnTo>
                  <a:lnTo>
                    <a:pt x="324" y="1199"/>
                  </a:lnTo>
                  <a:lnTo>
                    <a:pt x="329" y="1198"/>
                  </a:lnTo>
                  <a:lnTo>
                    <a:pt x="333" y="1195"/>
                  </a:lnTo>
                  <a:lnTo>
                    <a:pt x="334" y="1195"/>
                  </a:lnTo>
                  <a:lnTo>
                    <a:pt x="340" y="1194"/>
                  </a:lnTo>
                  <a:lnTo>
                    <a:pt x="341" y="1194"/>
                  </a:lnTo>
                  <a:lnTo>
                    <a:pt x="345" y="1194"/>
                  </a:lnTo>
                  <a:lnTo>
                    <a:pt x="350" y="1192"/>
                  </a:lnTo>
                  <a:lnTo>
                    <a:pt x="351" y="1192"/>
                  </a:lnTo>
                  <a:lnTo>
                    <a:pt x="357" y="1192"/>
                  </a:lnTo>
                  <a:lnTo>
                    <a:pt x="364" y="1194"/>
                  </a:lnTo>
                  <a:lnTo>
                    <a:pt x="365" y="1194"/>
                  </a:lnTo>
                  <a:lnTo>
                    <a:pt x="369" y="1197"/>
                  </a:lnTo>
                  <a:lnTo>
                    <a:pt x="370" y="1197"/>
                  </a:lnTo>
                  <a:lnTo>
                    <a:pt x="370" y="1198"/>
                  </a:lnTo>
                  <a:lnTo>
                    <a:pt x="373" y="1202"/>
                  </a:lnTo>
                  <a:lnTo>
                    <a:pt x="377" y="1205"/>
                  </a:lnTo>
                  <a:lnTo>
                    <a:pt x="378" y="1205"/>
                  </a:lnTo>
                  <a:lnTo>
                    <a:pt x="382" y="1209"/>
                  </a:lnTo>
                  <a:lnTo>
                    <a:pt x="383" y="1210"/>
                  </a:lnTo>
                  <a:lnTo>
                    <a:pt x="385" y="1217"/>
                  </a:lnTo>
                  <a:lnTo>
                    <a:pt x="385" y="1224"/>
                  </a:lnTo>
                  <a:lnTo>
                    <a:pt x="385" y="1229"/>
                  </a:lnTo>
                  <a:lnTo>
                    <a:pt x="385" y="1230"/>
                  </a:lnTo>
                  <a:lnTo>
                    <a:pt x="384" y="1231"/>
                  </a:lnTo>
                  <a:lnTo>
                    <a:pt x="381" y="1236"/>
                  </a:lnTo>
                  <a:lnTo>
                    <a:pt x="379" y="1241"/>
                  </a:lnTo>
                  <a:lnTo>
                    <a:pt x="378" y="1245"/>
                  </a:lnTo>
                  <a:lnTo>
                    <a:pt x="381" y="1249"/>
                  </a:lnTo>
                  <a:lnTo>
                    <a:pt x="382" y="1251"/>
                  </a:lnTo>
                  <a:lnTo>
                    <a:pt x="381" y="1252"/>
                  </a:lnTo>
                  <a:lnTo>
                    <a:pt x="377" y="1257"/>
                  </a:lnTo>
                  <a:lnTo>
                    <a:pt x="377" y="1262"/>
                  </a:lnTo>
                  <a:lnTo>
                    <a:pt x="377" y="1263"/>
                  </a:lnTo>
                  <a:lnTo>
                    <a:pt x="376" y="1264"/>
                  </a:lnTo>
                  <a:lnTo>
                    <a:pt x="372" y="1268"/>
                  </a:lnTo>
                  <a:lnTo>
                    <a:pt x="372" y="1269"/>
                  </a:lnTo>
                  <a:lnTo>
                    <a:pt x="366" y="1272"/>
                  </a:lnTo>
                  <a:lnTo>
                    <a:pt x="365" y="1273"/>
                  </a:lnTo>
                  <a:lnTo>
                    <a:pt x="364" y="1273"/>
                  </a:lnTo>
                  <a:lnTo>
                    <a:pt x="359" y="1273"/>
                  </a:lnTo>
                  <a:lnTo>
                    <a:pt x="358" y="1273"/>
                  </a:lnTo>
                  <a:lnTo>
                    <a:pt x="353" y="1271"/>
                  </a:lnTo>
                  <a:lnTo>
                    <a:pt x="349" y="1273"/>
                  </a:lnTo>
                  <a:lnTo>
                    <a:pt x="343" y="1275"/>
                  </a:lnTo>
                  <a:lnTo>
                    <a:pt x="338" y="1278"/>
                  </a:lnTo>
                  <a:lnTo>
                    <a:pt x="338" y="1279"/>
                  </a:lnTo>
                  <a:lnTo>
                    <a:pt x="337" y="1279"/>
                  </a:lnTo>
                  <a:lnTo>
                    <a:pt x="331" y="1279"/>
                  </a:lnTo>
                  <a:lnTo>
                    <a:pt x="327" y="1279"/>
                  </a:lnTo>
                  <a:lnTo>
                    <a:pt x="325" y="1283"/>
                  </a:lnTo>
                  <a:lnTo>
                    <a:pt x="325" y="1288"/>
                  </a:lnTo>
                  <a:lnTo>
                    <a:pt x="325" y="1289"/>
                  </a:lnTo>
                  <a:lnTo>
                    <a:pt x="321" y="1294"/>
                  </a:lnTo>
                  <a:lnTo>
                    <a:pt x="320" y="1294"/>
                  </a:lnTo>
                  <a:lnTo>
                    <a:pt x="319" y="1294"/>
                  </a:lnTo>
                  <a:lnTo>
                    <a:pt x="316" y="1295"/>
                  </a:lnTo>
                  <a:lnTo>
                    <a:pt x="316" y="1299"/>
                  </a:lnTo>
                  <a:lnTo>
                    <a:pt x="315" y="1305"/>
                  </a:lnTo>
                  <a:lnTo>
                    <a:pt x="315" y="1306"/>
                  </a:lnTo>
                  <a:lnTo>
                    <a:pt x="311" y="1310"/>
                  </a:lnTo>
                  <a:lnTo>
                    <a:pt x="310" y="1311"/>
                  </a:lnTo>
                  <a:lnTo>
                    <a:pt x="306" y="1313"/>
                  </a:lnTo>
                  <a:lnTo>
                    <a:pt x="305" y="1318"/>
                  </a:lnTo>
                  <a:lnTo>
                    <a:pt x="304" y="1322"/>
                  </a:lnTo>
                  <a:lnTo>
                    <a:pt x="307" y="1325"/>
                  </a:lnTo>
                  <a:lnTo>
                    <a:pt x="309" y="1326"/>
                  </a:lnTo>
                  <a:lnTo>
                    <a:pt x="307" y="1328"/>
                  </a:lnTo>
                  <a:lnTo>
                    <a:pt x="305" y="1334"/>
                  </a:lnTo>
                  <a:lnTo>
                    <a:pt x="301" y="1338"/>
                  </a:lnTo>
                  <a:lnTo>
                    <a:pt x="303" y="1343"/>
                  </a:lnTo>
                  <a:lnTo>
                    <a:pt x="304" y="1349"/>
                  </a:lnTo>
                  <a:lnTo>
                    <a:pt x="303" y="1355"/>
                  </a:lnTo>
                  <a:lnTo>
                    <a:pt x="303" y="1356"/>
                  </a:lnTo>
                  <a:lnTo>
                    <a:pt x="300" y="1361"/>
                  </a:lnTo>
                  <a:lnTo>
                    <a:pt x="299" y="1362"/>
                  </a:lnTo>
                  <a:lnTo>
                    <a:pt x="298" y="1363"/>
                  </a:lnTo>
                  <a:lnTo>
                    <a:pt x="293" y="1364"/>
                  </a:lnTo>
                  <a:lnTo>
                    <a:pt x="290" y="1366"/>
                  </a:lnTo>
                  <a:lnTo>
                    <a:pt x="291" y="1368"/>
                  </a:lnTo>
                  <a:lnTo>
                    <a:pt x="292" y="1370"/>
                  </a:lnTo>
                  <a:lnTo>
                    <a:pt x="290" y="1371"/>
                  </a:lnTo>
                  <a:lnTo>
                    <a:pt x="286" y="1374"/>
                  </a:lnTo>
                  <a:lnTo>
                    <a:pt x="283" y="1379"/>
                  </a:lnTo>
                  <a:lnTo>
                    <a:pt x="279" y="1383"/>
                  </a:lnTo>
                  <a:lnTo>
                    <a:pt x="279" y="1384"/>
                  </a:lnTo>
                  <a:lnTo>
                    <a:pt x="278" y="1384"/>
                  </a:lnTo>
                  <a:lnTo>
                    <a:pt x="275" y="1386"/>
                  </a:lnTo>
                  <a:lnTo>
                    <a:pt x="276" y="1389"/>
                  </a:lnTo>
                  <a:lnTo>
                    <a:pt x="277" y="1390"/>
                  </a:lnTo>
                  <a:lnTo>
                    <a:pt x="276" y="1391"/>
                  </a:lnTo>
                  <a:lnTo>
                    <a:pt x="275" y="1392"/>
                  </a:lnTo>
                  <a:lnTo>
                    <a:pt x="277" y="1393"/>
                  </a:lnTo>
                  <a:lnTo>
                    <a:pt x="278" y="1393"/>
                  </a:lnTo>
                  <a:lnTo>
                    <a:pt x="282" y="1395"/>
                  </a:lnTo>
                  <a:lnTo>
                    <a:pt x="286" y="1396"/>
                  </a:lnTo>
                  <a:lnTo>
                    <a:pt x="292" y="1393"/>
                  </a:lnTo>
                  <a:lnTo>
                    <a:pt x="293" y="1392"/>
                  </a:lnTo>
                  <a:lnTo>
                    <a:pt x="295" y="1393"/>
                  </a:lnTo>
                  <a:lnTo>
                    <a:pt x="299" y="1397"/>
                  </a:lnTo>
                  <a:lnTo>
                    <a:pt x="301" y="1398"/>
                  </a:lnTo>
                  <a:lnTo>
                    <a:pt x="300" y="1401"/>
                  </a:lnTo>
                  <a:lnTo>
                    <a:pt x="298" y="1403"/>
                  </a:lnTo>
                  <a:lnTo>
                    <a:pt x="300" y="1406"/>
                  </a:lnTo>
                  <a:lnTo>
                    <a:pt x="305" y="1408"/>
                  </a:lnTo>
                  <a:lnTo>
                    <a:pt x="310" y="1412"/>
                  </a:lnTo>
                  <a:lnTo>
                    <a:pt x="311" y="1413"/>
                  </a:lnTo>
                  <a:lnTo>
                    <a:pt x="311" y="1414"/>
                  </a:lnTo>
                  <a:lnTo>
                    <a:pt x="311" y="1418"/>
                  </a:lnTo>
                  <a:lnTo>
                    <a:pt x="314" y="1421"/>
                  </a:lnTo>
                  <a:lnTo>
                    <a:pt x="316" y="1422"/>
                  </a:lnTo>
                  <a:lnTo>
                    <a:pt x="315" y="1424"/>
                  </a:lnTo>
                  <a:lnTo>
                    <a:pt x="314" y="1429"/>
                  </a:lnTo>
                  <a:lnTo>
                    <a:pt x="313" y="1434"/>
                  </a:lnTo>
                  <a:lnTo>
                    <a:pt x="313" y="1438"/>
                  </a:lnTo>
                  <a:lnTo>
                    <a:pt x="316" y="1441"/>
                  </a:lnTo>
                  <a:lnTo>
                    <a:pt x="317" y="1442"/>
                  </a:lnTo>
                  <a:lnTo>
                    <a:pt x="321" y="1448"/>
                  </a:lnTo>
                  <a:lnTo>
                    <a:pt x="324" y="1452"/>
                  </a:lnTo>
                  <a:lnTo>
                    <a:pt x="325" y="1452"/>
                  </a:lnTo>
                  <a:lnTo>
                    <a:pt x="325" y="1453"/>
                  </a:lnTo>
                  <a:lnTo>
                    <a:pt x="325" y="1455"/>
                  </a:lnTo>
                  <a:lnTo>
                    <a:pt x="326" y="1454"/>
                  </a:lnTo>
                  <a:lnTo>
                    <a:pt x="327" y="1454"/>
                  </a:lnTo>
                  <a:lnTo>
                    <a:pt x="333" y="1455"/>
                  </a:lnTo>
                  <a:lnTo>
                    <a:pt x="339" y="1454"/>
                  </a:lnTo>
                  <a:lnTo>
                    <a:pt x="340" y="1454"/>
                  </a:lnTo>
                  <a:lnTo>
                    <a:pt x="340" y="1455"/>
                  </a:lnTo>
                  <a:lnTo>
                    <a:pt x="345" y="1458"/>
                  </a:lnTo>
                  <a:lnTo>
                    <a:pt x="347" y="1460"/>
                  </a:lnTo>
                  <a:lnTo>
                    <a:pt x="346" y="1462"/>
                  </a:lnTo>
                  <a:lnTo>
                    <a:pt x="344" y="1466"/>
                  </a:lnTo>
                  <a:lnTo>
                    <a:pt x="346" y="1468"/>
                  </a:lnTo>
                  <a:lnTo>
                    <a:pt x="352" y="1471"/>
                  </a:lnTo>
                  <a:lnTo>
                    <a:pt x="357" y="1473"/>
                  </a:lnTo>
                  <a:lnTo>
                    <a:pt x="359" y="1474"/>
                  </a:lnTo>
                  <a:lnTo>
                    <a:pt x="358" y="1476"/>
                  </a:lnTo>
                  <a:lnTo>
                    <a:pt x="357" y="1480"/>
                  </a:lnTo>
                  <a:lnTo>
                    <a:pt x="360" y="1484"/>
                  </a:lnTo>
                  <a:lnTo>
                    <a:pt x="362" y="1486"/>
                  </a:lnTo>
                  <a:lnTo>
                    <a:pt x="360" y="1488"/>
                  </a:lnTo>
                  <a:lnTo>
                    <a:pt x="356" y="1491"/>
                  </a:lnTo>
                  <a:lnTo>
                    <a:pt x="356" y="1492"/>
                  </a:lnTo>
                  <a:lnTo>
                    <a:pt x="351" y="1495"/>
                  </a:lnTo>
                  <a:lnTo>
                    <a:pt x="349" y="1500"/>
                  </a:lnTo>
                  <a:lnTo>
                    <a:pt x="347" y="1506"/>
                  </a:lnTo>
                  <a:lnTo>
                    <a:pt x="347" y="1507"/>
                  </a:lnTo>
                  <a:lnTo>
                    <a:pt x="346" y="1508"/>
                  </a:lnTo>
                  <a:lnTo>
                    <a:pt x="340" y="1511"/>
                  </a:lnTo>
                  <a:lnTo>
                    <a:pt x="341" y="1515"/>
                  </a:lnTo>
                  <a:lnTo>
                    <a:pt x="344" y="1517"/>
                  </a:lnTo>
                  <a:lnTo>
                    <a:pt x="348" y="1517"/>
                  </a:lnTo>
                  <a:lnTo>
                    <a:pt x="349" y="1517"/>
                  </a:lnTo>
                  <a:lnTo>
                    <a:pt x="350" y="1518"/>
                  </a:lnTo>
                  <a:lnTo>
                    <a:pt x="353" y="1522"/>
                  </a:lnTo>
                  <a:lnTo>
                    <a:pt x="355" y="1523"/>
                  </a:lnTo>
                  <a:lnTo>
                    <a:pt x="354" y="1525"/>
                  </a:lnTo>
                  <a:lnTo>
                    <a:pt x="353" y="1528"/>
                  </a:lnTo>
                  <a:lnTo>
                    <a:pt x="356" y="1529"/>
                  </a:lnTo>
                  <a:lnTo>
                    <a:pt x="361" y="1528"/>
                  </a:lnTo>
                  <a:lnTo>
                    <a:pt x="363" y="1527"/>
                  </a:lnTo>
                  <a:lnTo>
                    <a:pt x="364" y="1529"/>
                  </a:lnTo>
                  <a:lnTo>
                    <a:pt x="367" y="1535"/>
                  </a:lnTo>
                  <a:lnTo>
                    <a:pt x="367" y="1536"/>
                  </a:lnTo>
                  <a:lnTo>
                    <a:pt x="367" y="1541"/>
                  </a:lnTo>
                  <a:lnTo>
                    <a:pt x="369" y="1545"/>
                  </a:lnTo>
                  <a:lnTo>
                    <a:pt x="370" y="1546"/>
                  </a:lnTo>
                  <a:lnTo>
                    <a:pt x="370" y="1547"/>
                  </a:lnTo>
                  <a:lnTo>
                    <a:pt x="369" y="1552"/>
                  </a:lnTo>
                  <a:lnTo>
                    <a:pt x="369" y="1558"/>
                  </a:lnTo>
                  <a:lnTo>
                    <a:pt x="368" y="1563"/>
                  </a:lnTo>
                  <a:lnTo>
                    <a:pt x="371" y="1568"/>
                  </a:lnTo>
                  <a:lnTo>
                    <a:pt x="371" y="1569"/>
                  </a:lnTo>
                  <a:lnTo>
                    <a:pt x="372" y="1576"/>
                  </a:lnTo>
                  <a:lnTo>
                    <a:pt x="376" y="1578"/>
                  </a:lnTo>
                  <a:lnTo>
                    <a:pt x="376" y="1579"/>
                  </a:lnTo>
                  <a:lnTo>
                    <a:pt x="377" y="1579"/>
                  </a:lnTo>
                  <a:lnTo>
                    <a:pt x="380" y="1584"/>
                  </a:lnTo>
                  <a:lnTo>
                    <a:pt x="384" y="1588"/>
                  </a:lnTo>
                  <a:lnTo>
                    <a:pt x="384" y="1589"/>
                  </a:lnTo>
                  <a:lnTo>
                    <a:pt x="385" y="1595"/>
                  </a:lnTo>
                  <a:lnTo>
                    <a:pt x="389" y="1597"/>
                  </a:lnTo>
                  <a:lnTo>
                    <a:pt x="394" y="1597"/>
                  </a:lnTo>
                  <a:lnTo>
                    <a:pt x="395" y="1597"/>
                  </a:lnTo>
                  <a:lnTo>
                    <a:pt x="400" y="1597"/>
                  </a:lnTo>
                  <a:lnTo>
                    <a:pt x="406" y="1596"/>
                  </a:lnTo>
                  <a:lnTo>
                    <a:pt x="407" y="1596"/>
                  </a:lnTo>
                  <a:lnTo>
                    <a:pt x="407" y="1597"/>
                  </a:lnTo>
                  <a:lnTo>
                    <a:pt x="414" y="1600"/>
                  </a:lnTo>
                  <a:lnTo>
                    <a:pt x="415" y="1600"/>
                  </a:lnTo>
                  <a:lnTo>
                    <a:pt x="419" y="1604"/>
                  </a:lnTo>
                  <a:lnTo>
                    <a:pt x="423" y="1604"/>
                  </a:lnTo>
                  <a:lnTo>
                    <a:pt x="424" y="1604"/>
                  </a:lnTo>
                  <a:lnTo>
                    <a:pt x="429" y="1604"/>
                  </a:lnTo>
                  <a:lnTo>
                    <a:pt x="435" y="1601"/>
                  </a:lnTo>
                  <a:lnTo>
                    <a:pt x="436" y="1601"/>
                  </a:lnTo>
                  <a:lnTo>
                    <a:pt x="442" y="1601"/>
                  </a:lnTo>
                  <a:lnTo>
                    <a:pt x="445" y="1601"/>
                  </a:lnTo>
                  <a:lnTo>
                    <a:pt x="445" y="1603"/>
                  </a:lnTo>
                  <a:lnTo>
                    <a:pt x="446" y="1609"/>
                  </a:lnTo>
                  <a:lnTo>
                    <a:pt x="448" y="1613"/>
                  </a:lnTo>
                  <a:lnTo>
                    <a:pt x="452" y="1614"/>
                  </a:lnTo>
                  <a:lnTo>
                    <a:pt x="452" y="1610"/>
                  </a:lnTo>
                  <a:lnTo>
                    <a:pt x="452" y="1609"/>
                  </a:lnTo>
                  <a:lnTo>
                    <a:pt x="452" y="1608"/>
                  </a:lnTo>
                  <a:lnTo>
                    <a:pt x="456" y="1603"/>
                  </a:lnTo>
                  <a:lnTo>
                    <a:pt x="460" y="1599"/>
                  </a:lnTo>
                  <a:lnTo>
                    <a:pt x="463" y="1594"/>
                  </a:lnTo>
                  <a:lnTo>
                    <a:pt x="466" y="1589"/>
                  </a:lnTo>
                  <a:lnTo>
                    <a:pt x="466" y="1584"/>
                  </a:lnTo>
                  <a:lnTo>
                    <a:pt x="467" y="1578"/>
                  </a:lnTo>
                  <a:lnTo>
                    <a:pt x="468" y="1578"/>
                  </a:lnTo>
                  <a:lnTo>
                    <a:pt x="470" y="1573"/>
                  </a:lnTo>
                  <a:lnTo>
                    <a:pt x="472" y="1568"/>
                  </a:lnTo>
                  <a:lnTo>
                    <a:pt x="473" y="1564"/>
                  </a:lnTo>
                  <a:lnTo>
                    <a:pt x="471" y="1559"/>
                  </a:lnTo>
                  <a:lnTo>
                    <a:pt x="471" y="1558"/>
                  </a:lnTo>
                  <a:lnTo>
                    <a:pt x="470" y="1553"/>
                  </a:lnTo>
                  <a:lnTo>
                    <a:pt x="470" y="1552"/>
                  </a:lnTo>
                  <a:lnTo>
                    <a:pt x="471" y="1546"/>
                  </a:lnTo>
                  <a:lnTo>
                    <a:pt x="473" y="1540"/>
                  </a:lnTo>
                  <a:lnTo>
                    <a:pt x="474" y="1540"/>
                  </a:lnTo>
                  <a:lnTo>
                    <a:pt x="474" y="1539"/>
                  </a:lnTo>
                  <a:lnTo>
                    <a:pt x="477" y="1535"/>
                  </a:lnTo>
                  <a:lnTo>
                    <a:pt x="478" y="1530"/>
                  </a:lnTo>
                  <a:lnTo>
                    <a:pt x="478" y="1524"/>
                  </a:lnTo>
                  <a:lnTo>
                    <a:pt x="477" y="1519"/>
                  </a:lnTo>
                  <a:lnTo>
                    <a:pt x="477" y="1518"/>
                  </a:lnTo>
                  <a:lnTo>
                    <a:pt x="477" y="1513"/>
                  </a:lnTo>
                  <a:lnTo>
                    <a:pt x="477" y="1512"/>
                  </a:lnTo>
                  <a:lnTo>
                    <a:pt x="478" y="1512"/>
                  </a:lnTo>
                  <a:lnTo>
                    <a:pt x="479" y="1507"/>
                  </a:lnTo>
                  <a:lnTo>
                    <a:pt x="478" y="1503"/>
                  </a:lnTo>
                  <a:lnTo>
                    <a:pt x="478" y="1502"/>
                  </a:lnTo>
                  <a:lnTo>
                    <a:pt x="478" y="1501"/>
                  </a:lnTo>
                  <a:lnTo>
                    <a:pt x="479" y="1495"/>
                  </a:lnTo>
                  <a:lnTo>
                    <a:pt x="479" y="1494"/>
                  </a:lnTo>
                  <a:lnTo>
                    <a:pt x="481" y="1489"/>
                  </a:lnTo>
                  <a:lnTo>
                    <a:pt x="481" y="1488"/>
                  </a:lnTo>
                  <a:lnTo>
                    <a:pt x="485" y="1484"/>
                  </a:lnTo>
                  <a:lnTo>
                    <a:pt x="487" y="1480"/>
                  </a:lnTo>
                  <a:lnTo>
                    <a:pt x="485" y="1476"/>
                  </a:lnTo>
                  <a:lnTo>
                    <a:pt x="485" y="1475"/>
                  </a:lnTo>
                  <a:lnTo>
                    <a:pt x="484" y="1469"/>
                  </a:lnTo>
                  <a:lnTo>
                    <a:pt x="481" y="1466"/>
                  </a:lnTo>
                  <a:lnTo>
                    <a:pt x="476" y="1463"/>
                  </a:lnTo>
                  <a:lnTo>
                    <a:pt x="471" y="1460"/>
                  </a:lnTo>
                  <a:lnTo>
                    <a:pt x="470" y="1459"/>
                  </a:lnTo>
                  <a:lnTo>
                    <a:pt x="470" y="1458"/>
                  </a:lnTo>
                  <a:lnTo>
                    <a:pt x="469" y="1452"/>
                  </a:lnTo>
                  <a:lnTo>
                    <a:pt x="469" y="1444"/>
                  </a:lnTo>
                  <a:lnTo>
                    <a:pt x="469" y="1443"/>
                  </a:lnTo>
                  <a:lnTo>
                    <a:pt x="470" y="1438"/>
                  </a:lnTo>
                  <a:lnTo>
                    <a:pt x="470" y="1433"/>
                  </a:lnTo>
                  <a:lnTo>
                    <a:pt x="468" y="1427"/>
                  </a:lnTo>
                  <a:lnTo>
                    <a:pt x="466" y="1420"/>
                  </a:lnTo>
                  <a:lnTo>
                    <a:pt x="466" y="1419"/>
                  </a:lnTo>
                  <a:lnTo>
                    <a:pt x="466" y="1411"/>
                  </a:lnTo>
                  <a:lnTo>
                    <a:pt x="465" y="1406"/>
                  </a:lnTo>
                  <a:lnTo>
                    <a:pt x="464" y="1406"/>
                  </a:lnTo>
                  <a:lnTo>
                    <a:pt x="464" y="1400"/>
                  </a:lnTo>
                  <a:lnTo>
                    <a:pt x="461" y="1396"/>
                  </a:lnTo>
                  <a:lnTo>
                    <a:pt x="458" y="1391"/>
                  </a:lnTo>
                  <a:lnTo>
                    <a:pt x="457" y="1390"/>
                  </a:lnTo>
                  <a:lnTo>
                    <a:pt x="456" y="1384"/>
                  </a:lnTo>
                  <a:lnTo>
                    <a:pt x="456" y="1383"/>
                  </a:lnTo>
                  <a:lnTo>
                    <a:pt x="456" y="1382"/>
                  </a:lnTo>
                  <a:lnTo>
                    <a:pt x="459" y="1377"/>
                  </a:lnTo>
                  <a:lnTo>
                    <a:pt x="461" y="1371"/>
                  </a:lnTo>
                  <a:lnTo>
                    <a:pt x="461" y="1370"/>
                  </a:lnTo>
                  <a:lnTo>
                    <a:pt x="465" y="1366"/>
                  </a:lnTo>
                  <a:lnTo>
                    <a:pt x="465" y="1362"/>
                  </a:lnTo>
                  <a:lnTo>
                    <a:pt x="465" y="1361"/>
                  </a:lnTo>
                  <a:lnTo>
                    <a:pt x="466" y="1360"/>
                  </a:lnTo>
                  <a:lnTo>
                    <a:pt x="470" y="1355"/>
                  </a:lnTo>
                  <a:lnTo>
                    <a:pt x="471" y="1354"/>
                  </a:lnTo>
                  <a:lnTo>
                    <a:pt x="477" y="1352"/>
                  </a:lnTo>
                  <a:lnTo>
                    <a:pt x="481" y="1348"/>
                  </a:lnTo>
                  <a:lnTo>
                    <a:pt x="486" y="1346"/>
                  </a:lnTo>
                  <a:lnTo>
                    <a:pt x="487" y="1341"/>
                  </a:lnTo>
                  <a:lnTo>
                    <a:pt x="489" y="1335"/>
                  </a:lnTo>
                  <a:lnTo>
                    <a:pt x="489" y="1334"/>
                  </a:lnTo>
                  <a:lnTo>
                    <a:pt x="490" y="1334"/>
                  </a:lnTo>
                  <a:lnTo>
                    <a:pt x="494" y="1330"/>
                  </a:lnTo>
                  <a:lnTo>
                    <a:pt x="494" y="1329"/>
                  </a:lnTo>
                  <a:lnTo>
                    <a:pt x="495" y="1329"/>
                  </a:lnTo>
                  <a:lnTo>
                    <a:pt x="496" y="1328"/>
                  </a:lnTo>
                  <a:lnTo>
                    <a:pt x="495" y="1327"/>
                  </a:lnTo>
                  <a:lnTo>
                    <a:pt x="493" y="1324"/>
                  </a:lnTo>
                  <a:lnTo>
                    <a:pt x="496" y="1323"/>
                  </a:lnTo>
                  <a:lnTo>
                    <a:pt x="500" y="1320"/>
                  </a:lnTo>
                  <a:lnTo>
                    <a:pt x="501" y="1315"/>
                  </a:lnTo>
                  <a:lnTo>
                    <a:pt x="503" y="1310"/>
                  </a:lnTo>
                  <a:lnTo>
                    <a:pt x="504" y="1304"/>
                  </a:lnTo>
                  <a:lnTo>
                    <a:pt x="507" y="1298"/>
                  </a:lnTo>
                  <a:lnTo>
                    <a:pt x="508" y="1292"/>
                  </a:lnTo>
                  <a:lnTo>
                    <a:pt x="508" y="1291"/>
                  </a:lnTo>
                  <a:lnTo>
                    <a:pt x="509" y="1291"/>
                  </a:lnTo>
                  <a:lnTo>
                    <a:pt x="512" y="1287"/>
                  </a:lnTo>
                  <a:lnTo>
                    <a:pt x="515" y="1282"/>
                  </a:lnTo>
                  <a:lnTo>
                    <a:pt x="517" y="1276"/>
                  </a:lnTo>
                  <a:lnTo>
                    <a:pt x="520" y="1271"/>
                  </a:lnTo>
                  <a:lnTo>
                    <a:pt x="520" y="1270"/>
                  </a:lnTo>
                  <a:lnTo>
                    <a:pt x="523" y="1265"/>
                  </a:lnTo>
                  <a:lnTo>
                    <a:pt x="524" y="1265"/>
                  </a:lnTo>
                  <a:lnTo>
                    <a:pt x="524" y="1264"/>
                  </a:lnTo>
                  <a:lnTo>
                    <a:pt x="528" y="1261"/>
                  </a:lnTo>
                  <a:lnTo>
                    <a:pt x="530" y="1257"/>
                  </a:lnTo>
                  <a:lnTo>
                    <a:pt x="530" y="1256"/>
                  </a:lnTo>
                  <a:lnTo>
                    <a:pt x="531" y="1256"/>
                  </a:lnTo>
                  <a:lnTo>
                    <a:pt x="534" y="1253"/>
                  </a:lnTo>
                  <a:lnTo>
                    <a:pt x="534" y="1249"/>
                  </a:lnTo>
                  <a:lnTo>
                    <a:pt x="534" y="1248"/>
                  </a:lnTo>
                  <a:lnTo>
                    <a:pt x="536" y="1241"/>
                  </a:lnTo>
                  <a:lnTo>
                    <a:pt x="538" y="1236"/>
                  </a:lnTo>
                  <a:lnTo>
                    <a:pt x="537" y="1231"/>
                  </a:lnTo>
                  <a:lnTo>
                    <a:pt x="536" y="1229"/>
                  </a:lnTo>
                  <a:lnTo>
                    <a:pt x="538" y="1228"/>
                  </a:lnTo>
                  <a:lnTo>
                    <a:pt x="541" y="1226"/>
                  </a:lnTo>
                  <a:lnTo>
                    <a:pt x="541" y="1222"/>
                  </a:lnTo>
                  <a:lnTo>
                    <a:pt x="541" y="1221"/>
                  </a:lnTo>
                  <a:lnTo>
                    <a:pt x="541" y="1220"/>
                  </a:lnTo>
                  <a:lnTo>
                    <a:pt x="543" y="1214"/>
                  </a:lnTo>
                  <a:lnTo>
                    <a:pt x="547" y="1209"/>
                  </a:lnTo>
                  <a:lnTo>
                    <a:pt x="545" y="1204"/>
                  </a:lnTo>
                  <a:lnTo>
                    <a:pt x="546" y="1203"/>
                  </a:lnTo>
                  <a:lnTo>
                    <a:pt x="548" y="1197"/>
                  </a:lnTo>
                  <a:lnTo>
                    <a:pt x="548" y="1196"/>
                  </a:lnTo>
                  <a:lnTo>
                    <a:pt x="551" y="1191"/>
                  </a:lnTo>
                  <a:lnTo>
                    <a:pt x="554" y="1187"/>
                  </a:lnTo>
                  <a:lnTo>
                    <a:pt x="556" y="1181"/>
                  </a:lnTo>
                  <a:lnTo>
                    <a:pt x="558" y="1175"/>
                  </a:lnTo>
                  <a:lnTo>
                    <a:pt x="561" y="1168"/>
                  </a:lnTo>
                  <a:lnTo>
                    <a:pt x="561" y="1167"/>
                  </a:lnTo>
                  <a:lnTo>
                    <a:pt x="563" y="1166"/>
                  </a:lnTo>
                  <a:lnTo>
                    <a:pt x="568" y="1165"/>
                  </a:lnTo>
                  <a:lnTo>
                    <a:pt x="572" y="1162"/>
                  </a:lnTo>
                  <a:lnTo>
                    <a:pt x="572" y="1161"/>
                  </a:lnTo>
                  <a:lnTo>
                    <a:pt x="573" y="1161"/>
                  </a:lnTo>
                  <a:lnTo>
                    <a:pt x="577" y="1159"/>
                  </a:lnTo>
                  <a:lnTo>
                    <a:pt x="582" y="1155"/>
                  </a:lnTo>
                  <a:lnTo>
                    <a:pt x="583" y="1155"/>
                  </a:lnTo>
                  <a:lnTo>
                    <a:pt x="588" y="1152"/>
                  </a:lnTo>
                  <a:lnTo>
                    <a:pt x="588" y="1151"/>
                  </a:lnTo>
                  <a:lnTo>
                    <a:pt x="589" y="1151"/>
                  </a:lnTo>
                  <a:lnTo>
                    <a:pt x="594" y="1150"/>
                  </a:lnTo>
                  <a:lnTo>
                    <a:pt x="600" y="1149"/>
                  </a:lnTo>
                  <a:lnTo>
                    <a:pt x="601" y="1149"/>
                  </a:lnTo>
                  <a:lnTo>
                    <a:pt x="608" y="1148"/>
                  </a:lnTo>
                  <a:lnTo>
                    <a:pt x="612" y="1145"/>
                  </a:lnTo>
                  <a:lnTo>
                    <a:pt x="613" y="1145"/>
                  </a:lnTo>
                  <a:lnTo>
                    <a:pt x="614" y="1145"/>
                  </a:lnTo>
                  <a:lnTo>
                    <a:pt x="619" y="1144"/>
                  </a:lnTo>
                  <a:lnTo>
                    <a:pt x="625" y="1143"/>
                  </a:lnTo>
                  <a:lnTo>
                    <a:pt x="625" y="1142"/>
                  </a:lnTo>
                  <a:lnTo>
                    <a:pt x="632" y="1142"/>
                  </a:lnTo>
                  <a:lnTo>
                    <a:pt x="633" y="1142"/>
                  </a:lnTo>
                  <a:lnTo>
                    <a:pt x="639" y="1142"/>
                  </a:lnTo>
                  <a:lnTo>
                    <a:pt x="644" y="1141"/>
                  </a:lnTo>
                  <a:lnTo>
                    <a:pt x="645" y="1141"/>
                  </a:lnTo>
                  <a:lnTo>
                    <a:pt x="650" y="1140"/>
                  </a:lnTo>
                  <a:lnTo>
                    <a:pt x="654" y="1138"/>
                  </a:lnTo>
                  <a:lnTo>
                    <a:pt x="658" y="1135"/>
                  </a:lnTo>
                  <a:lnTo>
                    <a:pt x="663" y="1131"/>
                  </a:lnTo>
                  <a:lnTo>
                    <a:pt x="664" y="1131"/>
                  </a:lnTo>
                  <a:lnTo>
                    <a:pt x="668" y="1129"/>
                  </a:lnTo>
                  <a:lnTo>
                    <a:pt x="672" y="1125"/>
                  </a:lnTo>
                  <a:lnTo>
                    <a:pt x="677" y="1121"/>
                  </a:lnTo>
                  <a:lnTo>
                    <a:pt x="678" y="1120"/>
                  </a:lnTo>
                  <a:lnTo>
                    <a:pt x="680" y="1121"/>
                  </a:lnTo>
                  <a:lnTo>
                    <a:pt x="688" y="1124"/>
                  </a:lnTo>
                  <a:lnTo>
                    <a:pt x="693" y="1126"/>
                  </a:lnTo>
                  <a:lnTo>
                    <a:pt x="697" y="1128"/>
                  </a:lnTo>
                  <a:lnTo>
                    <a:pt x="699" y="1125"/>
                  </a:lnTo>
                  <a:lnTo>
                    <a:pt x="702" y="1119"/>
                  </a:lnTo>
                  <a:lnTo>
                    <a:pt x="703" y="1118"/>
                  </a:lnTo>
                  <a:lnTo>
                    <a:pt x="708" y="1115"/>
                  </a:lnTo>
                  <a:lnTo>
                    <a:pt x="713" y="1112"/>
                  </a:lnTo>
                  <a:lnTo>
                    <a:pt x="717" y="1107"/>
                  </a:lnTo>
                  <a:lnTo>
                    <a:pt x="721" y="1102"/>
                  </a:lnTo>
                  <a:lnTo>
                    <a:pt x="721" y="1101"/>
                  </a:lnTo>
                  <a:lnTo>
                    <a:pt x="722" y="1101"/>
                  </a:lnTo>
                  <a:lnTo>
                    <a:pt x="730" y="1098"/>
                  </a:lnTo>
                  <a:lnTo>
                    <a:pt x="734" y="1094"/>
                  </a:lnTo>
                  <a:lnTo>
                    <a:pt x="735" y="1094"/>
                  </a:lnTo>
                  <a:lnTo>
                    <a:pt x="740" y="1091"/>
                  </a:lnTo>
                  <a:lnTo>
                    <a:pt x="740" y="1090"/>
                  </a:lnTo>
                  <a:lnTo>
                    <a:pt x="741" y="1090"/>
                  </a:lnTo>
                  <a:lnTo>
                    <a:pt x="747" y="1088"/>
                  </a:lnTo>
                  <a:lnTo>
                    <a:pt x="752" y="1086"/>
                  </a:lnTo>
                  <a:lnTo>
                    <a:pt x="752" y="1085"/>
                  </a:lnTo>
                  <a:lnTo>
                    <a:pt x="759" y="1085"/>
                  </a:lnTo>
                  <a:lnTo>
                    <a:pt x="764" y="1083"/>
                  </a:lnTo>
                  <a:lnTo>
                    <a:pt x="769" y="1082"/>
                  </a:lnTo>
                  <a:lnTo>
                    <a:pt x="772" y="1077"/>
                  </a:lnTo>
                  <a:lnTo>
                    <a:pt x="772" y="1073"/>
                  </a:lnTo>
                  <a:lnTo>
                    <a:pt x="772" y="1072"/>
                  </a:lnTo>
                  <a:lnTo>
                    <a:pt x="773" y="1072"/>
                  </a:lnTo>
                  <a:lnTo>
                    <a:pt x="775" y="1066"/>
                  </a:lnTo>
                  <a:lnTo>
                    <a:pt x="776" y="1065"/>
                  </a:lnTo>
                  <a:lnTo>
                    <a:pt x="777" y="1064"/>
                  </a:lnTo>
                  <a:lnTo>
                    <a:pt x="782" y="1064"/>
                  </a:lnTo>
                  <a:lnTo>
                    <a:pt x="786" y="1059"/>
                  </a:lnTo>
                  <a:lnTo>
                    <a:pt x="786" y="1058"/>
                  </a:lnTo>
                  <a:lnTo>
                    <a:pt x="791" y="1055"/>
                  </a:lnTo>
                  <a:lnTo>
                    <a:pt x="791" y="1050"/>
                  </a:lnTo>
                  <a:lnTo>
                    <a:pt x="791" y="1049"/>
                  </a:lnTo>
                  <a:lnTo>
                    <a:pt x="792" y="1048"/>
                  </a:lnTo>
                  <a:lnTo>
                    <a:pt x="796" y="1044"/>
                  </a:lnTo>
                  <a:lnTo>
                    <a:pt x="796" y="1043"/>
                  </a:lnTo>
                  <a:lnTo>
                    <a:pt x="800" y="1040"/>
                  </a:lnTo>
                  <a:lnTo>
                    <a:pt x="801" y="1039"/>
                  </a:lnTo>
                  <a:lnTo>
                    <a:pt x="802" y="1039"/>
                  </a:lnTo>
                  <a:lnTo>
                    <a:pt x="804" y="1039"/>
                  </a:lnTo>
                  <a:lnTo>
                    <a:pt x="804" y="1035"/>
                  </a:lnTo>
                  <a:lnTo>
                    <a:pt x="803" y="1031"/>
                  </a:lnTo>
                  <a:lnTo>
                    <a:pt x="807" y="1032"/>
                  </a:lnTo>
                  <a:lnTo>
                    <a:pt x="812" y="1033"/>
                  </a:lnTo>
                  <a:lnTo>
                    <a:pt x="813" y="1030"/>
                  </a:lnTo>
                  <a:lnTo>
                    <a:pt x="813" y="1028"/>
                  </a:lnTo>
                  <a:lnTo>
                    <a:pt x="814" y="1028"/>
                  </a:lnTo>
                  <a:lnTo>
                    <a:pt x="821" y="1026"/>
                  </a:lnTo>
                  <a:lnTo>
                    <a:pt x="827" y="1026"/>
                  </a:lnTo>
                  <a:lnTo>
                    <a:pt x="833" y="1024"/>
                  </a:lnTo>
                  <a:lnTo>
                    <a:pt x="834" y="1024"/>
                  </a:lnTo>
                  <a:lnTo>
                    <a:pt x="835" y="1025"/>
                  </a:lnTo>
                  <a:lnTo>
                    <a:pt x="840" y="1027"/>
                  </a:lnTo>
                  <a:lnTo>
                    <a:pt x="845" y="1027"/>
                  </a:lnTo>
                  <a:lnTo>
                    <a:pt x="849" y="1025"/>
                  </a:lnTo>
                  <a:lnTo>
                    <a:pt x="850" y="1024"/>
                  </a:lnTo>
                  <a:lnTo>
                    <a:pt x="857" y="1023"/>
                  </a:lnTo>
                  <a:lnTo>
                    <a:pt x="858" y="1023"/>
                  </a:lnTo>
                  <a:lnTo>
                    <a:pt x="864" y="1021"/>
                  </a:lnTo>
                  <a:lnTo>
                    <a:pt x="870" y="1020"/>
                  </a:lnTo>
                  <a:lnTo>
                    <a:pt x="871" y="1020"/>
                  </a:lnTo>
                  <a:lnTo>
                    <a:pt x="878" y="1021"/>
                  </a:lnTo>
                  <a:lnTo>
                    <a:pt x="884" y="1021"/>
                  </a:lnTo>
                  <a:lnTo>
                    <a:pt x="885" y="1022"/>
                  </a:lnTo>
                  <a:lnTo>
                    <a:pt x="893" y="1028"/>
                  </a:lnTo>
                  <a:lnTo>
                    <a:pt x="898" y="1030"/>
                  </a:lnTo>
                  <a:lnTo>
                    <a:pt x="903" y="1030"/>
                  </a:lnTo>
                  <a:lnTo>
                    <a:pt x="905" y="1030"/>
                  </a:lnTo>
                  <a:lnTo>
                    <a:pt x="905" y="1032"/>
                  </a:lnTo>
                  <a:lnTo>
                    <a:pt x="907" y="1038"/>
                  </a:lnTo>
                  <a:lnTo>
                    <a:pt x="912" y="1040"/>
                  </a:lnTo>
                  <a:lnTo>
                    <a:pt x="913" y="1041"/>
                  </a:lnTo>
                  <a:lnTo>
                    <a:pt x="916" y="1045"/>
                  </a:lnTo>
                  <a:lnTo>
                    <a:pt x="919" y="1048"/>
                  </a:lnTo>
                  <a:lnTo>
                    <a:pt x="924" y="1048"/>
                  </a:lnTo>
                  <a:lnTo>
                    <a:pt x="929" y="1048"/>
                  </a:lnTo>
                  <a:lnTo>
                    <a:pt x="934" y="1046"/>
                  </a:lnTo>
                  <a:lnTo>
                    <a:pt x="938" y="1043"/>
                  </a:lnTo>
                  <a:lnTo>
                    <a:pt x="939" y="1042"/>
                  </a:lnTo>
                  <a:lnTo>
                    <a:pt x="940" y="1042"/>
                  </a:lnTo>
                  <a:lnTo>
                    <a:pt x="945" y="1043"/>
                  </a:lnTo>
                  <a:lnTo>
                    <a:pt x="950" y="1043"/>
                  </a:lnTo>
                  <a:lnTo>
                    <a:pt x="955" y="1039"/>
                  </a:lnTo>
                  <a:lnTo>
                    <a:pt x="955" y="1038"/>
                  </a:lnTo>
                  <a:lnTo>
                    <a:pt x="956" y="1038"/>
                  </a:lnTo>
                  <a:lnTo>
                    <a:pt x="962" y="1038"/>
                  </a:lnTo>
                  <a:lnTo>
                    <a:pt x="963" y="1038"/>
                  </a:lnTo>
                  <a:lnTo>
                    <a:pt x="971" y="1040"/>
                  </a:lnTo>
                  <a:lnTo>
                    <a:pt x="972" y="1040"/>
                  </a:lnTo>
                  <a:lnTo>
                    <a:pt x="977" y="1042"/>
                  </a:lnTo>
                  <a:lnTo>
                    <a:pt x="982" y="1041"/>
                  </a:lnTo>
                  <a:lnTo>
                    <a:pt x="988" y="1038"/>
                  </a:lnTo>
                  <a:lnTo>
                    <a:pt x="989" y="1038"/>
                  </a:lnTo>
                  <a:lnTo>
                    <a:pt x="990" y="1038"/>
                  </a:lnTo>
                  <a:lnTo>
                    <a:pt x="995" y="1040"/>
                  </a:lnTo>
                  <a:lnTo>
                    <a:pt x="998" y="1040"/>
                  </a:lnTo>
                  <a:lnTo>
                    <a:pt x="1001" y="1036"/>
                  </a:lnTo>
                  <a:lnTo>
                    <a:pt x="1002" y="1035"/>
                  </a:lnTo>
                  <a:lnTo>
                    <a:pt x="1007" y="1033"/>
                  </a:lnTo>
                  <a:lnTo>
                    <a:pt x="1011" y="1029"/>
                  </a:lnTo>
                  <a:lnTo>
                    <a:pt x="1014" y="1025"/>
                  </a:lnTo>
                  <a:lnTo>
                    <a:pt x="1015" y="1020"/>
                  </a:lnTo>
                  <a:lnTo>
                    <a:pt x="1015" y="1019"/>
                  </a:lnTo>
                  <a:lnTo>
                    <a:pt x="1018" y="1013"/>
                  </a:lnTo>
                  <a:lnTo>
                    <a:pt x="1019" y="1008"/>
                  </a:lnTo>
                  <a:lnTo>
                    <a:pt x="1019" y="1007"/>
                  </a:lnTo>
                  <a:lnTo>
                    <a:pt x="1019" y="1006"/>
                  </a:lnTo>
                  <a:lnTo>
                    <a:pt x="1022" y="1002"/>
                  </a:lnTo>
                  <a:lnTo>
                    <a:pt x="1023" y="997"/>
                  </a:lnTo>
                  <a:lnTo>
                    <a:pt x="1023" y="992"/>
                  </a:lnTo>
                  <a:lnTo>
                    <a:pt x="1022" y="987"/>
                  </a:lnTo>
                  <a:lnTo>
                    <a:pt x="1022" y="985"/>
                  </a:lnTo>
                  <a:lnTo>
                    <a:pt x="1022" y="984"/>
                  </a:lnTo>
                  <a:lnTo>
                    <a:pt x="1026" y="980"/>
                  </a:lnTo>
                  <a:lnTo>
                    <a:pt x="1027" y="974"/>
                  </a:lnTo>
                  <a:lnTo>
                    <a:pt x="1027" y="973"/>
                  </a:lnTo>
                  <a:lnTo>
                    <a:pt x="1028" y="973"/>
                  </a:lnTo>
                  <a:lnTo>
                    <a:pt x="1030" y="971"/>
                  </a:lnTo>
                  <a:lnTo>
                    <a:pt x="1028" y="967"/>
                  </a:lnTo>
                  <a:lnTo>
                    <a:pt x="1028" y="966"/>
                  </a:lnTo>
                  <a:lnTo>
                    <a:pt x="1027" y="959"/>
                  </a:lnTo>
                  <a:lnTo>
                    <a:pt x="1026" y="955"/>
                  </a:lnTo>
                  <a:lnTo>
                    <a:pt x="1022" y="953"/>
                  </a:lnTo>
                  <a:lnTo>
                    <a:pt x="1021" y="953"/>
                  </a:lnTo>
                  <a:lnTo>
                    <a:pt x="1017" y="949"/>
                  </a:lnTo>
                  <a:lnTo>
                    <a:pt x="1012" y="946"/>
                  </a:lnTo>
                  <a:lnTo>
                    <a:pt x="1008" y="942"/>
                  </a:lnTo>
                  <a:lnTo>
                    <a:pt x="1007" y="941"/>
                  </a:lnTo>
                  <a:lnTo>
                    <a:pt x="1007" y="940"/>
                  </a:lnTo>
                  <a:lnTo>
                    <a:pt x="1007" y="934"/>
                  </a:lnTo>
                  <a:lnTo>
                    <a:pt x="1003" y="931"/>
                  </a:lnTo>
                  <a:lnTo>
                    <a:pt x="997" y="929"/>
                  </a:lnTo>
                  <a:lnTo>
                    <a:pt x="995" y="929"/>
                  </a:lnTo>
                  <a:lnTo>
                    <a:pt x="995" y="928"/>
                  </a:lnTo>
                  <a:lnTo>
                    <a:pt x="991" y="920"/>
                  </a:lnTo>
                  <a:lnTo>
                    <a:pt x="990" y="918"/>
                  </a:lnTo>
                  <a:lnTo>
                    <a:pt x="991" y="917"/>
                  </a:lnTo>
                  <a:lnTo>
                    <a:pt x="995" y="913"/>
                  </a:lnTo>
                  <a:lnTo>
                    <a:pt x="995" y="908"/>
                  </a:lnTo>
                  <a:lnTo>
                    <a:pt x="990" y="902"/>
                  </a:lnTo>
                  <a:lnTo>
                    <a:pt x="990" y="901"/>
                  </a:lnTo>
                  <a:lnTo>
                    <a:pt x="990" y="900"/>
                  </a:lnTo>
                  <a:lnTo>
                    <a:pt x="990" y="895"/>
                  </a:lnTo>
                  <a:lnTo>
                    <a:pt x="989" y="889"/>
                  </a:lnTo>
                  <a:lnTo>
                    <a:pt x="989" y="888"/>
                  </a:lnTo>
                  <a:lnTo>
                    <a:pt x="990" y="888"/>
                  </a:lnTo>
                  <a:lnTo>
                    <a:pt x="991" y="883"/>
                  </a:lnTo>
                  <a:lnTo>
                    <a:pt x="989" y="879"/>
                  </a:lnTo>
                  <a:lnTo>
                    <a:pt x="989" y="878"/>
                  </a:lnTo>
                  <a:lnTo>
                    <a:pt x="989" y="870"/>
                  </a:lnTo>
                  <a:lnTo>
                    <a:pt x="989" y="864"/>
                  </a:lnTo>
                  <a:lnTo>
                    <a:pt x="989" y="863"/>
                  </a:lnTo>
                  <a:lnTo>
                    <a:pt x="990" y="863"/>
                  </a:lnTo>
                  <a:lnTo>
                    <a:pt x="992" y="858"/>
                  </a:lnTo>
                  <a:lnTo>
                    <a:pt x="991" y="852"/>
                  </a:lnTo>
                  <a:lnTo>
                    <a:pt x="991" y="851"/>
                  </a:lnTo>
                  <a:lnTo>
                    <a:pt x="993" y="845"/>
                  </a:lnTo>
                  <a:lnTo>
                    <a:pt x="991" y="840"/>
                  </a:lnTo>
                  <a:lnTo>
                    <a:pt x="991" y="838"/>
                  </a:lnTo>
                  <a:lnTo>
                    <a:pt x="993" y="837"/>
                  </a:lnTo>
                  <a:lnTo>
                    <a:pt x="999" y="835"/>
                  </a:lnTo>
                  <a:lnTo>
                    <a:pt x="1004" y="833"/>
                  </a:lnTo>
                  <a:lnTo>
                    <a:pt x="1007" y="829"/>
                  </a:lnTo>
                  <a:lnTo>
                    <a:pt x="1009" y="824"/>
                  </a:lnTo>
                  <a:lnTo>
                    <a:pt x="1009" y="823"/>
                  </a:lnTo>
                  <a:lnTo>
                    <a:pt x="1014" y="818"/>
                  </a:lnTo>
                  <a:lnTo>
                    <a:pt x="1016" y="812"/>
                  </a:lnTo>
                  <a:lnTo>
                    <a:pt x="1016" y="810"/>
                  </a:lnTo>
                  <a:lnTo>
                    <a:pt x="1018" y="810"/>
                  </a:lnTo>
                  <a:lnTo>
                    <a:pt x="1022" y="809"/>
                  </a:lnTo>
                  <a:lnTo>
                    <a:pt x="1025" y="804"/>
                  </a:lnTo>
                  <a:lnTo>
                    <a:pt x="1025" y="803"/>
                  </a:lnTo>
                  <a:lnTo>
                    <a:pt x="1027" y="802"/>
                  </a:lnTo>
                  <a:lnTo>
                    <a:pt x="1032" y="801"/>
                  </a:lnTo>
                  <a:lnTo>
                    <a:pt x="1037" y="798"/>
                  </a:lnTo>
                  <a:lnTo>
                    <a:pt x="1041" y="795"/>
                  </a:lnTo>
                  <a:lnTo>
                    <a:pt x="1043" y="790"/>
                  </a:lnTo>
                  <a:lnTo>
                    <a:pt x="1042" y="785"/>
                  </a:lnTo>
                  <a:lnTo>
                    <a:pt x="1041" y="778"/>
                  </a:lnTo>
                  <a:lnTo>
                    <a:pt x="1041" y="777"/>
                  </a:lnTo>
                  <a:lnTo>
                    <a:pt x="1042" y="776"/>
                  </a:lnTo>
                  <a:lnTo>
                    <a:pt x="1046" y="772"/>
                  </a:lnTo>
                  <a:lnTo>
                    <a:pt x="1046" y="767"/>
                  </a:lnTo>
                  <a:lnTo>
                    <a:pt x="1044" y="760"/>
                  </a:lnTo>
                  <a:lnTo>
                    <a:pt x="1044" y="759"/>
                  </a:lnTo>
                  <a:lnTo>
                    <a:pt x="1044" y="753"/>
                  </a:lnTo>
                  <a:lnTo>
                    <a:pt x="1040" y="747"/>
                  </a:lnTo>
                  <a:lnTo>
                    <a:pt x="1040" y="746"/>
                  </a:lnTo>
                  <a:lnTo>
                    <a:pt x="1040" y="740"/>
                  </a:lnTo>
                  <a:lnTo>
                    <a:pt x="1038" y="734"/>
                  </a:lnTo>
                  <a:lnTo>
                    <a:pt x="1037" y="734"/>
                  </a:lnTo>
                  <a:lnTo>
                    <a:pt x="1037" y="733"/>
                  </a:lnTo>
                  <a:lnTo>
                    <a:pt x="1039" y="727"/>
                  </a:lnTo>
                  <a:lnTo>
                    <a:pt x="1036" y="722"/>
                  </a:lnTo>
                  <a:lnTo>
                    <a:pt x="1032" y="717"/>
                  </a:lnTo>
                  <a:lnTo>
                    <a:pt x="1032" y="716"/>
                  </a:lnTo>
                  <a:lnTo>
                    <a:pt x="1030" y="707"/>
                  </a:lnTo>
                  <a:lnTo>
                    <a:pt x="1027" y="704"/>
                  </a:lnTo>
                  <a:lnTo>
                    <a:pt x="1026" y="704"/>
                  </a:lnTo>
                  <a:lnTo>
                    <a:pt x="1026" y="703"/>
                  </a:lnTo>
                  <a:lnTo>
                    <a:pt x="1023" y="697"/>
                  </a:lnTo>
                  <a:lnTo>
                    <a:pt x="1022" y="695"/>
                  </a:lnTo>
                  <a:lnTo>
                    <a:pt x="1024" y="694"/>
                  </a:lnTo>
                  <a:lnTo>
                    <a:pt x="1027" y="690"/>
                  </a:lnTo>
                  <a:lnTo>
                    <a:pt x="1028" y="687"/>
                  </a:lnTo>
                  <a:lnTo>
                    <a:pt x="1025" y="685"/>
                  </a:lnTo>
                  <a:lnTo>
                    <a:pt x="1024" y="683"/>
                  </a:lnTo>
                  <a:lnTo>
                    <a:pt x="1024" y="682"/>
                  </a:lnTo>
                  <a:lnTo>
                    <a:pt x="1026" y="676"/>
                  </a:lnTo>
                  <a:lnTo>
                    <a:pt x="1027" y="675"/>
                  </a:lnTo>
                  <a:lnTo>
                    <a:pt x="1027" y="674"/>
                  </a:lnTo>
                  <a:lnTo>
                    <a:pt x="1031" y="671"/>
                  </a:lnTo>
                  <a:lnTo>
                    <a:pt x="1035" y="665"/>
                  </a:lnTo>
                  <a:lnTo>
                    <a:pt x="1039" y="660"/>
                  </a:lnTo>
                  <a:lnTo>
                    <a:pt x="1038" y="655"/>
                  </a:lnTo>
                  <a:lnTo>
                    <a:pt x="1038" y="654"/>
                  </a:lnTo>
                  <a:lnTo>
                    <a:pt x="1039" y="654"/>
                  </a:lnTo>
                  <a:lnTo>
                    <a:pt x="1042" y="649"/>
                  </a:lnTo>
                  <a:lnTo>
                    <a:pt x="1043" y="646"/>
                  </a:lnTo>
                  <a:lnTo>
                    <a:pt x="1040" y="644"/>
                  </a:lnTo>
                  <a:lnTo>
                    <a:pt x="1038" y="643"/>
                  </a:lnTo>
                  <a:lnTo>
                    <a:pt x="1039" y="641"/>
                  </a:lnTo>
                  <a:lnTo>
                    <a:pt x="1039" y="636"/>
                  </a:lnTo>
                  <a:lnTo>
                    <a:pt x="1035" y="632"/>
                  </a:lnTo>
                  <a:lnTo>
                    <a:pt x="1030" y="628"/>
                  </a:lnTo>
                  <a:lnTo>
                    <a:pt x="1025" y="625"/>
                  </a:lnTo>
                  <a:lnTo>
                    <a:pt x="1024" y="624"/>
                  </a:lnTo>
                  <a:lnTo>
                    <a:pt x="1024" y="622"/>
                  </a:lnTo>
                  <a:lnTo>
                    <a:pt x="1025" y="617"/>
                  </a:lnTo>
                  <a:lnTo>
                    <a:pt x="1021" y="608"/>
                  </a:lnTo>
                  <a:lnTo>
                    <a:pt x="1021" y="607"/>
                  </a:lnTo>
                  <a:lnTo>
                    <a:pt x="1022" y="596"/>
                  </a:lnTo>
                  <a:lnTo>
                    <a:pt x="1022" y="595"/>
                  </a:lnTo>
                  <a:lnTo>
                    <a:pt x="1023" y="594"/>
                  </a:lnTo>
                  <a:lnTo>
                    <a:pt x="1035" y="585"/>
                  </a:lnTo>
                  <a:lnTo>
                    <a:pt x="1035" y="584"/>
                  </a:lnTo>
                  <a:lnTo>
                    <a:pt x="1036" y="584"/>
                  </a:lnTo>
                  <a:lnTo>
                    <a:pt x="1037" y="584"/>
                  </a:lnTo>
                  <a:lnTo>
                    <a:pt x="1037" y="583"/>
                  </a:lnTo>
                  <a:lnTo>
                    <a:pt x="1035" y="580"/>
                  </a:lnTo>
                  <a:lnTo>
                    <a:pt x="1038" y="579"/>
                  </a:lnTo>
                  <a:lnTo>
                    <a:pt x="1043" y="577"/>
                  </a:lnTo>
                  <a:lnTo>
                    <a:pt x="1045" y="573"/>
                  </a:lnTo>
                  <a:lnTo>
                    <a:pt x="1048" y="566"/>
                  </a:lnTo>
                  <a:lnTo>
                    <a:pt x="1051" y="559"/>
                  </a:lnTo>
                  <a:lnTo>
                    <a:pt x="1052" y="557"/>
                  </a:lnTo>
                  <a:lnTo>
                    <a:pt x="1054" y="557"/>
                  </a:lnTo>
                  <a:lnTo>
                    <a:pt x="1057" y="557"/>
                  </a:lnTo>
                  <a:lnTo>
                    <a:pt x="1059" y="553"/>
                  </a:lnTo>
                  <a:lnTo>
                    <a:pt x="1059" y="552"/>
                  </a:lnTo>
                  <a:lnTo>
                    <a:pt x="1060" y="552"/>
                  </a:lnTo>
                  <a:lnTo>
                    <a:pt x="1065" y="548"/>
                  </a:lnTo>
                  <a:lnTo>
                    <a:pt x="1070" y="545"/>
                  </a:lnTo>
                  <a:lnTo>
                    <a:pt x="1071" y="539"/>
                  </a:lnTo>
                  <a:lnTo>
                    <a:pt x="1072" y="538"/>
                  </a:lnTo>
                  <a:lnTo>
                    <a:pt x="1075" y="532"/>
                  </a:lnTo>
                  <a:lnTo>
                    <a:pt x="1075" y="531"/>
                  </a:lnTo>
                  <a:lnTo>
                    <a:pt x="1080" y="526"/>
                  </a:lnTo>
                  <a:lnTo>
                    <a:pt x="1078" y="521"/>
                  </a:lnTo>
                  <a:lnTo>
                    <a:pt x="1078" y="520"/>
                  </a:lnTo>
                  <a:lnTo>
                    <a:pt x="1078" y="519"/>
                  </a:lnTo>
                  <a:lnTo>
                    <a:pt x="1080" y="514"/>
                  </a:lnTo>
                  <a:lnTo>
                    <a:pt x="1079" y="510"/>
                  </a:lnTo>
                  <a:lnTo>
                    <a:pt x="1078" y="509"/>
                  </a:lnTo>
                  <a:lnTo>
                    <a:pt x="1079" y="508"/>
                  </a:lnTo>
                  <a:lnTo>
                    <a:pt x="1083" y="502"/>
                  </a:lnTo>
                  <a:lnTo>
                    <a:pt x="1083" y="501"/>
                  </a:lnTo>
                  <a:lnTo>
                    <a:pt x="1087" y="498"/>
                  </a:lnTo>
                  <a:lnTo>
                    <a:pt x="1087" y="497"/>
                  </a:lnTo>
                  <a:lnTo>
                    <a:pt x="1092" y="493"/>
                  </a:lnTo>
                  <a:lnTo>
                    <a:pt x="1096" y="488"/>
                  </a:lnTo>
                  <a:lnTo>
                    <a:pt x="1102" y="485"/>
                  </a:lnTo>
                  <a:lnTo>
                    <a:pt x="1107" y="479"/>
                  </a:lnTo>
                  <a:lnTo>
                    <a:pt x="1109" y="474"/>
                  </a:lnTo>
                  <a:lnTo>
                    <a:pt x="1109" y="473"/>
                  </a:lnTo>
                  <a:lnTo>
                    <a:pt x="1110" y="473"/>
                  </a:lnTo>
                  <a:lnTo>
                    <a:pt x="1116" y="470"/>
                  </a:lnTo>
                  <a:lnTo>
                    <a:pt x="1117" y="469"/>
                  </a:lnTo>
                  <a:lnTo>
                    <a:pt x="1119" y="470"/>
                  </a:lnTo>
                  <a:lnTo>
                    <a:pt x="1122" y="472"/>
                  </a:lnTo>
                  <a:lnTo>
                    <a:pt x="1125" y="469"/>
                  </a:lnTo>
                  <a:lnTo>
                    <a:pt x="1127" y="467"/>
                  </a:lnTo>
                  <a:lnTo>
                    <a:pt x="1129" y="469"/>
                  </a:lnTo>
                  <a:lnTo>
                    <a:pt x="1131" y="471"/>
                  </a:lnTo>
                  <a:lnTo>
                    <a:pt x="1134" y="468"/>
                  </a:lnTo>
                  <a:lnTo>
                    <a:pt x="1134" y="467"/>
                  </a:lnTo>
                  <a:lnTo>
                    <a:pt x="1136" y="467"/>
                  </a:lnTo>
                  <a:lnTo>
                    <a:pt x="1141" y="468"/>
                  </a:lnTo>
                  <a:lnTo>
                    <a:pt x="1147" y="466"/>
                  </a:lnTo>
                  <a:lnTo>
                    <a:pt x="1148" y="466"/>
                  </a:lnTo>
                  <a:lnTo>
                    <a:pt x="1149" y="467"/>
                  </a:lnTo>
                  <a:lnTo>
                    <a:pt x="1153" y="469"/>
                  </a:lnTo>
                  <a:lnTo>
                    <a:pt x="1158" y="468"/>
                  </a:lnTo>
                  <a:lnTo>
                    <a:pt x="1159" y="467"/>
                  </a:lnTo>
                  <a:lnTo>
                    <a:pt x="1164" y="468"/>
                  </a:lnTo>
                  <a:lnTo>
                    <a:pt x="1167" y="466"/>
                  </a:lnTo>
                  <a:lnTo>
                    <a:pt x="1171" y="462"/>
                  </a:lnTo>
                  <a:lnTo>
                    <a:pt x="1171" y="461"/>
                  </a:lnTo>
                  <a:lnTo>
                    <a:pt x="1172" y="461"/>
                  </a:lnTo>
                  <a:lnTo>
                    <a:pt x="1176" y="459"/>
                  </a:lnTo>
                  <a:lnTo>
                    <a:pt x="1180" y="456"/>
                  </a:lnTo>
                  <a:lnTo>
                    <a:pt x="1181" y="451"/>
                  </a:lnTo>
                  <a:lnTo>
                    <a:pt x="1181" y="450"/>
                  </a:lnTo>
                  <a:lnTo>
                    <a:pt x="1181" y="449"/>
                  </a:lnTo>
                  <a:lnTo>
                    <a:pt x="1184" y="446"/>
                  </a:lnTo>
                  <a:lnTo>
                    <a:pt x="1183" y="443"/>
                  </a:lnTo>
                  <a:lnTo>
                    <a:pt x="1181" y="439"/>
                  </a:lnTo>
                  <a:lnTo>
                    <a:pt x="1185" y="439"/>
                  </a:lnTo>
                  <a:lnTo>
                    <a:pt x="1191" y="439"/>
                  </a:lnTo>
                  <a:lnTo>
                    <a:pt x="1196" y="438"/>
                  </a:lnTo>
                  <a:lnTo>
                    <a:pt x="1197" y="438"/>
                  </a:lnTo>
                  <a:lnTo>
                    <a:pt x="1202" y="438"/>
                  </a:lnTo>
                  <a:lnTo>
                    <a:pt x="1206" y="435"/>
                  </a:lnTo>
                  <a:lnTo>
                    <a:pt x="1208" y="429"/>
                  </a:lnTo>
                  <a:lnTo>
                    <a:pt x="1209" y="427"/>
                  </a:lnTo>
                  <a:lnTo>
                    <a:pt x="1211" y="427"/>
                  </a:lnTo>
                  <a:lnTo>
                    <a:pt x="1214" y="427"/>
                  </a:lnTo>
                  <a:lnTo>
                    <a:pt x="1216" y="422"/>
                  </a:lnTo>
                  <a:lnTo>
                    <a:pt x="1219" y="415"/>
                  </a:lnTo>
                  <a:lnTo>
                    <a:pt x="1219" y="414"/>
                  </a:lnTo>
                  <a:lnTo>
                    <a:pt x="1220" y="414"/>
                  </a:lnTo>
                  <a:lnTo>
                    <a:pt x="1225" y="411"/>
                  </a:lnTo>
                  <a:lnTo>
                    <a:pt x="1230" y="405"/>
                  </a:lnTo>
                  <a:lnTo>
                    <a:pt x="1231" y="405"/>
                  </a:lnTo>
                  <a:lnTo>
                    <a:pt x="1235" y="403"/>
                  </a:lnTo>
                  <a:lnTo>
                    <a:pt x="1236" y="398"/>
                  </a:lnTo>
                  <a:lnTo>
                    <a:pt x="1236" y="397"/>
                  </a:lnTo>
                  <a:lnTo>
                    <a:pt x="1239" y="392"/>
                  </a:lnTo>
                  <a:lnTo>
                    <a:pt x="1237" y="389"/>
                  </a:lnTo>
                  <a:lnTo>
                    <a:pt x="1231" y="384"/>
                  </a:lnTo>
                  <a:lnTo>
                    <a:pt x="1231" y="383"/>
                  </a:lnTo>
                  <a:lnTo>
                    <a:pt x="1229" y="377"/>
                  </a:lnTo>
                  <a:lnTo>
                    <a:pt x="1228" y="377"/>
                  </a:lnTo>
                  <a:lnTo>
                    <a:pt x="1228" y="376"/>
                  </a:lnTo>
                  <a:lnTo>
                    <a:pt x="1229" y="370"/>
                  </a:lnTo>
                  <a:lnTo>
                    <a:pt x="1230" y="369"/>
                  </a:lnTo>
                  <a:lnTo>
                    <a:pt x="1232" y="365"/>
                  </a:lnTo>
                  <a:lnTo>
                    <a:pt x="1232" y="360"/>
                  </a:lnTo>
                  <a:lnTo>
                    <a:pt x="1232" y="359"/>
                  </a:lnTo>
                  <a:lnTo>
                    <a:pt x="1233" y="358"/>
                  </a:lnTo>
                  <a:lnTo>
                    <a:pt x="1237" y="355"/>
                  </a:lnTo>
                  <a:lnTo>
                    <a:pt x="1237" y="354"/>
                  </a:lnTo>
                  <a:lnTo>
                    <a:pt x="1233" y="354"/>
                  </a:lnTo>
                  <a:lnTo>
                    <a:pt x="1226" y="352"/>
                  </a:lnTo>
                  <a:lnTo>
                    <a:pt x="1219" y="352"/>
                  </a:lnTo>
                  <a:lnTo>
                    <a:pt x="1213" y="352"/>
                  </a:lnTo>
                  <a:lnTo>
                    <a:pt x="1212" y="352"/>
                  </a:lnTo>
                  <a:lnTo>
                    <a:pt x="1207" y="351"/>
                  </a:lnTo>
                  <a:lnTo>
                    <a:pt x="1206" y="354"/>
                  </a:lnTo>
                  <a:lnTo>
                    <a:pt x="1203" y="358"/>
                  </a:lnTo>
                  <a:lnTo>
                    <a:pt x="1201" y="354"/>
                  </a:lnTo>
                  <a:lnTo>
                    <a:pt x="1197" y="349"/>
                  </a:lnTo>
                  <a:lnTo>
                    <a:pt x="1197" y="348"/>
                  </a:lnTo>
                  <a:lnTo>
                    <a:pt x="1196" y="344"/>
                  </a:lnTo>
                  <a:lnTo>
                    <a:pt x="1191" y="344"/>
                  </a:lnTo>
                  <a:lnTo>
                    <a:pt x="1184" y="345"/>
                  </a:lnTo>
                  <a:lnTo>
                    <a:pt x="1178" y="344"/>
                  </a:lnTo>
                  <a:lnTo>
                    <a:pt x="1171" y="346"/>
                  </a:lnTo>
                  <a:lnTo>
                    <a:pt x="1169" y="346"/>
                  </a:lnTo>
                  <a:lnTo>
                    <a:pt x="1168" y="344"/>
                  </a:lnTo>
                  <a:lnTo>
                    <a:pt x="1167" y="341"/>
                  </a:lnTo>
                  <a:lnTo>
                    <a:pt x="1166" y="342"/>
                  </a:lnTo>
                  <a:lnTo>
                    <a:pt x="1166" y="345"/>
                  </a:lnTo>
                  <a:lnTo>
                    <a:pt x="1169" y="347"/>
                  </a:lnTo>
                  <a:lnTo>
                    <a:pt x="1170" y="347"/>
                  </a:lnTo>
                  <a:lnTo>
                    <a:pt x="1175" y="350"/>
                  </a:lnTo>
                  <a:lnTo>
                    <a:pt x="1177" y="351"/>
                  </a:lnTo>
                  <a:lnTo>
                    <a:pt x="1176" y="353"/>
                  </a:lnTo>
                  <a:lnTo>
                    <a:pt x="1173" y="360"/>
                  </a:lnTo>
                  <a:lnTo>
                    <a:pt x="1172" y="362"/>
                  </a:lnTo>
                  <a:lnTo>
                    <a:pt x="1171" y="362"/>
                  </a:lnTo>
                  <a:lnTo>
                    <a:pt x="1165" y="362"/>
                  </a:lnTo>
                  <a:lnTo>
                    <a:pt x="1164" y="362"/>
                  </a:lnTo>
                  <a:lnTo>
                    <a:pt x="1164" y="361"/>
                  </a:lnTo>
                  <a:lnTo>
                    <a:pt x="1159" y="358"/>
                  </a:lnTo>
                  <a:lnTo>
                    <a:pt x="1158" y="357"/>
                  </a:lnTo>
                  <a:lnTo>
                    <a:pt x="1158" y="356"/>
                  </a:lnTo>
                  <a:lnTo>
                    <a:pt x="1156" y="352"/>
                  </a:lnTo>
                  <a:lnTo>
                    <a:pt x="1148" y="351"/>
                  </a:lnTo>
                  <a:lnTo>
                    <a:pt x="1147" y="351"/>
                  </a:lnTo>
                  <a:lnTo>
                    <a:pt x="1146" y="350"/>
                  </a:lnTo>
                  <a:lnTo>
                    <a:pt x="1143" y="345"/>
                  </a:lnTo>
                  <a:lnTo>
                    <a:pt x="1138" y="344"/>
                  </a:lnTo>
                  <a:lnTo>
                    <a:pt x="1129" y="342"/>
                  </a:lnTo>
                  <a:lnTo>
                    <a:pt x="1123" y="342"/>
                  </a:lnTo>
                  <a:lnTo>
                    <a:pt x="1122" y="342"/>
                  </a:lnTo>
                  <a:lnTo>
                    <a:pt x="1121" y="341"/>
                  </a:lnTo>
                  <a:lnTo>
                    <a:pt x="1117" y="337"/>
                  </a:lnTo>
                  <a:lnTo>
                    <a:pt x="1113" y="337"/>
                  </a:lnTo>
                  <a:lnTo>
                    <a:pt x="1112" y="337"/>
                  </a:lnTo>
                  <a:lnTo>
                    <a:pt x="1111" y="337"/>
                  </a:lnTo>
                  <a:lnTo>
                    <a:pt x="1106" y="334"/>
                  </a:lnTo>
                  <a:lnTo>
                    <a:pt x="1101" y="330"/>
                  </a:lnTo>
                  <a:lnTo>
                    <a:pt x="1096" y="326"/>
                  </a:lnTo>
                  <a:lnTo>
                    <a:pt x="1092" y="322"/>
                  </a:lnTo>
                  <a:lnTo>
                    <a:pt x="1091" y="322"/>
                  </a:lnTo>
                  <a:lnTo>
                    <a:pt x="1088" y="317"/>
                  </a:lnTo>
                  <a:lnTo>
                    <a:pt x="1083" y="312"/>
                  </a:lnTo>
                  <a:lnTo>
                    <a:pt x="1079" y="311"/>
                  </a:lnTo>
                  <a:lnTo>
                    <a:pt x="1080" y="309"/>
                  </a:lnTo>
                  <a:lnTo>
                    <a:pt x="1081" y="307"/>
                  </a:lnTo>
                  <a:lnTo>
                    <a:pt x="1084" y="311"/>
                  </a:lnTo>
                  <a:lnTo>
                    <a:pt x="1089" y="314"/>
                  </a:lnTo>
                  <a:lnTo>
                    <a:pt x="1090" y="315"/>
                  </a:lnTo>
                  <a:lnTo>
                    <a:pt x="1090" y="317"/>
                  </a:lnTo>
                  <a:lnTo>
                    <a:pt x="1088" y="323"/>
                  </a:lnTo>
                  <a:lnTo>
                    <a:pt x="1085" y="322"/>
                  </a:lnTo>
                  <a:lnTo>
                    <a:pt x="1083" y="322"/>
                  </a:lnTo>
                  <a:lnTo>
                    <a:pt x="1083" y="317"/>
                  </a:lnTo>
                  <a:lnTo>
                    <a:pt x="1079" y="315"/>
                  </a:lnTo>
                  <a:lnTo>
                    <a:pt x="1077" y="315"/>
                  </a:lnTo>
                  <a:lnTo>
                    <a:pt x="1077" y="314"/>
                  </a:lnTo>
                  <a:lnTo>
                    <a:pt x="1076" y="311"/>
                  </a:lnTo>
                  <a:lnTo>
                    <a:pt x="1074" y="312"/>
                  </a:lnTo>
                  <a:lnTo>
                    <a:pt x="1073" y="312"/>
                  </a:lnTo>
                  <a:lnTo>
                    <a:pt x="1072" y="312"/>
                  </a:lnTo>
                  <a:lnTo>
                    <a:pt x="1066" y="309"/>
                  </a:lnTo>
                  <a:lnTo>
                    <a:pt x="1065" y="309"/>
                  </a:lnTo>
                  <a:lnTo>
                    <a:pt x="1056" y="303"/>
                  </a:lnTo>
                  <a:lnTo>
                    <a:pt x="1050" y="300"/>
                  </a:lnTo>
                  <a:lnTo>
                    <a:pt x="1045" y="297"/>
                  </a:lnTo>
                  <a:lnTo>
                    <a:pt x="1040" y="295"/>
                  </a:lnTo>
                  <a:lnTo>
                    <a:pt x="1035" y="292"/>
                  </a:lnTo>
                  <a:lnTo>
                    <a:pt x="1034" y="292"/>
                  </a:lnTo>
                  <a:lnTo>
                    <a:pt x="1029" y="289"/>
                  </a:lnTo>
                  <a:lnTo>
                    <a:pt x="1024" y="287"/>
                  </a:lnTo>
                  <a:lnTo>
                    <a:pt x="1018" y="283"/>
                  </a:lnTo>
                  <a:lnTo>
                    <a:pt x="1013" y="281"/>
                  </a:lnTo>
                  <a:lnTo>
                    <a:pt x="1008" y="278"/>
                  </a:lnTo>
                  <a:lnTo>
                    <a:pt x="998" y="273"/>
                  </a:lnTo>
                  <a:lnTo>
                    <a:pt x="992" y="270"/>
                  </a:lnTo>
                  <a:lnTo>
                    <a:pt x="985" y="267"/>
                  </a:lnTo>
                  <a:lnTo>
                    <a:pt x="976" y="265"/>
                  </a:lnTo>
                  <a:lnTo>
                    <a:pt x="970" y="266"/>
                  </a:lnTo>
                  <a:lnTo>
                    <a:pt x="970" y="263"/>
                  </a:lnTo>
                  <a:lnTo>
                    <a:pt x="970" y="260"/>
                  </a:lnTo>
                  <a:lnTo>
                    <a:pt x="976" y="261"/>
                  </a:lnTo>
                  <a:lnTo>
                    <a:pt x="976" y="264"/>
                  </a:lnTo>
                  <a:lnTo>
                    <a:pt x="976" y="266"/>
                  </a:lnTo>
                  <a:lnTo>
                    <a:pt x="970" y="267"/>
                  </a:lnTo>
                  <a:lnTo>
                    <a:pt x="969" y="267"/>
                  </a:lnTo>
                  <a:lnTo>
                    <a:pt x="968" y="266"/>
                  </a:lnTo>
                  <a:lnTo>
                    <a:pt x="964" y="263"/>
                  </a:lnTo>
                  <a:lnTo>
                    <a:pt x="959" y="264"/>
                  </a:lnTo>
                  <a:lnTo>
                    <a:pt x="954" y="265"/>
                  </a:lnTo>
                  <a:lnTo>
                    <a:pt x="953" y="265"/>
                  </a:lnTo>
                  <a:lnTo>
                    <a:pt x="947" y="264"/>
                  </a:lnTo>
                  <a:lnTo>
                    <a:pt x="945" y="264"/>
                  </a:lnTo>
                  <a:lnTo>
                    <a:pt x="945" y="262"/>
                  </a:lnTo>
                  <a:lnTo>
                    <a:pt x="944" y="257"/>
                  </a:lnTo>
                  <a:lnTo>
                    <a:pt x="940" y="252"/>
                  </a:lnTo>
                  <a:lnTo>
                    <a:pt x="937" y="246"/>
                  </a:lnTo>
                  <a:lnTo>
                    <a:pt x="933" y="241"/>
                  </a:lnTo>
                  <a:lnTo>
                    <a:pt x="928" y="239"/>
                  </a:lnTo>
                  <a:lnTo>
                    <a:pt x="922" y="239"/>
                  </a:lnTo>
                  <a:lnTo>
                    <a:pt x="915" y="237"/>
                  </a:lnTo>
                  <a:lnTo>
                    <a:pt x="909" y="240"/>
                  </a:lnTo>
                  <a:lnTo>
                    <a:pt x="906" y="244"/>
                  </a:lnTo>
                  <a:lnTo>
                    <a:pt x="902" y="249"/>
                  </a:lnTo>
                  <a:lnTo>
                    <a:pt x="900" y="255"/>
                  </a:lnTo>
                  <a:lnTo>
                    <a:pt x="899" y="256"/>
                  </a:lnTo>
                  <a:lnTo>
                    <a:pt x="898" y="257"/>
                  </a:lnTo>
                  <a:lnTo>
                    <a:pt x="893" y="260"/>
                  </a:lnTo>
                  <a:lnTo>
                    <a:pt x="888" y="263"/>
                  </a:lnTo>
                  <a:lnTo>
                    <a:pt x="883" y="268"/>
                  </a:lnTo>
                  <a:lnTo>
                    <a:pt x="879" y="273"/>
                  </a:lnTo>
                  <a:lnTo>
                    <a:pt x="877" y="277"/>
                  </a:lnTo>
                  <a:lnTo>
                    <a:pt x="877" y="279"/>
                  </a:lnTo>
                  <a:lnTo>
                    <a:pt x="875" y="279"/>
                  </a:lnTo>
                  <a:lnTo>
                    <a:pt x="846" y="279"/>
                  </a:lnTo>
                  <a:lnTo>
                    <a:pt x="845" y="279"/>
                  </a:lnTo>
                  <a:lnTo>
                    <a:pt x="844" y="278"/>
                  </a:lnTo>
                  <a:lnTo>
                    <a:pt x="841" y="276"/>
                  </a:lnTo>
                  <a:lnTo>
                    <a:pt x="837" y="277"/>
                  </a:lnTo>
                  <a:lnTo>
                    <a:pt x="836" y="274"/>
                  </a:lnTo>
                  <a:lnTo>
                    <a:pt x="835" y="272"/>
                  </a:lnTo>
                  <a:lnTo>
                    <a:pt x="840" y="269"/>
                  </a:lnTo>
                  <a:lnTo>
                    <a:pt x="847" y="266"/>
                  </a:lnTo>
                  <a:lnTo>
                    <a:pt x="848" y="265"/>
                  </a:lnTo>
                  <a:lnTo>
                    <a:pt x="849" y="266"/>
                  </a:lnTo>
                  <a:lnTo>
                    <a:pt x="850" y="266"/>
                  </a:lnTo>
                  <a:lnTo>
                    <a:pt x="850" y="267"/>
                  </a:lnTo>
                  <a:lnTo>
                    <a:pt x="846" y="266"/>
                  </a:lnTo>
                  <a:lnTo>
                    <a:pt x="840" y="267"/>
                  </a:lnTo>
                  <a:lnTo>
                    <a:pt x="835" y="269"/>
                  </a:lnTo>
                  <a:lnTo>
                    <a:pt x="831" y="272"/>
                  </a:lnTo>
                  <a:lnTo>
                    <a:pt x="830" y="273"/>
                  </a:lnTo>
                  <a:lnTo>
                    <a:pt x="824" y="275"/>
                  </a:lnTo>
                  <a:lnTo>
                    <a:pt x="818" y="277"/>
                  </a:lnTo>
                  <a:lnTo>
                    <a:pt x="817" y="277"/>
                  </a:lnTo>
                  <a:lnTo>
                    <a:pt x="811" y="277"/>
                  </a:lnTo>
                  <a:lnTo>
                    <a:pt x="805" y="277"/>
                  </a:lnTo>
                  <a:lnTo>
                    <a:pt x="800" y="279"/>
                  </a:lnTo>
                  <a:lnTo>
                    <a:pt x="798" y="280"/>
                  </a:lnTo>
                  <a:lnTo>
                    <a:pt x="797" y="279"/>
                  </a:lnTo>
                  <a:lnTo>
                    <a:pt x="790" y="271"/>
                  </a:lnTo>
                  <a:lnTo>
                    <a:pt x="789" y="270"/>
                  </a:lnTo>
                  <a:lnTo>
                    <a:pt x="784" y="262"/>
                  </a:lnTo>
                  <a:lnTo>
                    <a:pt x="782" y="259"/>
                  </a:lnTo>
                  <a:lnTo>
                    <a:pt x="785" y="257"/>
                  </a:lnTo>
                  <a:lnTo>
                    <a:pt x="789" y="256"/>
                  </a:lnTo>
                  <a:lnTo>
                    <a:pt x="789" y="251"/>
                  </a:lnTo>
                  <a:lnTo>
                    <a:pt x="790" y="251"/>
                  </a:lnTo>
                  <a:lnTo>
                    <a:pt x="790" y="250"/>
                  </a:lnTo>
                  <a:lnTo>
                    <a:pt x="792" y="247"/>
                  </a:lnTo>
                  <a:lnTo>
                    <a:pt x="791" y="242"/>
                  </a:lnTo>
                  <a:lnTo>
                    <a:pt x="788" y="236"/>
                  </a:lnTo>
                  <a:lnTo>
                    <a:pt x="784" y="231"/>
                  </a:lnTo>
                  <a:lnTo>
                    <a:pt x="783" y="230"/>
                  </a:lnTo>
                  <a:lnTo>
                    <a:pt x="783" y="229"/>
                  </a:lnTo>
                  <a:lnTo>
                    <a:pt x="783" y="224"/>
                  </a:lnTo>
                  <a:lnTo>
                    <a:pt x="780" y="219"/>
                  </a:lnTo>
                  <a:lnTo>
                    <a:pt x="775" y="215"/>
                  </a:lnTo>
                  <a:lnTo>
                    <a:pt x="770" y="215"/>
                  </a:lnTo>
                  <a:lnTo>
                    <a:pt x="768" y="214"/>
                  </a:lnTo>
                  <a:lnTo>
                    <a:pt x="768" y="212"/>
                  </a:lnTo>
                  <a:lnTo>
                    <a:pt x="768" y="205"/>
                  </a:lnTo>
                  <a:lnTo>
                    <a:pt x="768" y="204"/>
                  </a:lnTo>
                  <a:lnTo>
                    <a:pt x="772" y="194"/>
                  </a:lnTo>
                  <a:lnTo>
                    <a:pt x="773" y="192"/>
                  </a:lnTo>
                  <a:lnTo>
                    <a:pt x="771" y="191"/>
                  </a:lnTo>
                  <a:lnTo>
                    <a:pt x="768" y="190"/>
                  </a:lnTo>
                  <a:lnTo>
                    <a:pt x="769" y="187"/>
                  </a:lnTo>
                  <a:lnTo>
                    <a:pt x="771" y="184"/>
                  </a:lnTo>
                  <a:lnTo>
                    <a:pt x="767" y="182"/>
                  </a:lnTo>
                  <a:lnTo>
                    <a:pt x="767" y="180"/>
                  </a:lnTo>
                  <a:lnTo>
                    <a:pt x="768" y="177"/>
                  </a:lnTo>
                  <a:lnTo>
                    <a:pt x="770" y="177"/>
                  </a:lnTo>
                  <a:lnTo>
                    <a:pt x="769" y="174"/>
                  </a:lnTo>
                  <a:lnTo>
                    <a:pt x="766" y="167"/>
                  </a:lnTo>
                  <a:lnTo>
                    <a:pt x="769" y="167"/>
                  </a:lnTo>
                  <a:lnTo>
                    <a:pt x="771" y="166"/>
                  </a:lnTo>
                  <a:lnTo>
                    <a:pt x="771" y="172"/>
                  </a:lnTo>
                  <a:lnTo>
                    <a:pt x="769" y="173"/>
                  </a:lnTo>
                  <a:lnTo>
                    <a:pt x="767" y="174"/>
                  </a:lnTo>
                  <a:lnTo>
                    <a:pt x="763" y="170"/>
                  </a:lnTo>
                  <a:lnTo>
                    <a:pt x="759" y="170"/>
                  </a:lnTo>
                  <a:lnTo>
                    <a:pt x="754" y="173"/>
                  </a:lnTo>
                  <a:lnTo>
                    <a:pt x="753" y="171"/>
                  </a:lnTo>
                  <a:lnTo>
                    <a:pt x="751" y="168"/>
                  </a:lnTo>
                  <a:lnTo>
                    <a:pt x="756" y="165"/>
                  </a:lnTo>
                  <a:lnTo>
                    <a:pt x="756" y="164"/>
                  </a:lnTo>
                  <a:lnTo>
                    <a:pt x="760" y="162"/>
                  </a:lnTo>
                  <a:lnTo>
                    <a:pt x="760" y="163"/>
                  </a:lnTo>
                  <a:lnTo>
                    <a:pt x="759" y="164"/>
                  </a:lnTo>
                  <a:lnTo>
                    <a:pt x="758" y="164"/>
                  </a:lnTo>
                  <a:lnTo>
                    <a:pt x="752" y="164"/>
                  </a:lnTo>
                  <a:lnTo>
                    <a:pt x="749" y="163"/>
                  </a:lnTo>
                  <a:lnTo>
                    <a:pt x="750" y="160"/>
                  </a:lnTo>
                  <a:lnTo>
                    <a:pt x="751" y="156"/>
                  </a:lnTo>
                  <a:lnTo>
                    <a:pt x="748" y="153"/>
                  </a:lnTo>
                  <a:lnTo>
                    <a:pt x="747" y="153"/>
                  </a:lnTo>
                  <a:lnTo>
                    <a:pt x="747" y="151"/>
                  </a:lnTo>
                  <a:lnTo>
                    <a:pt x="747" y="145"/>
                  </a:lnTo>
                  <a:lnTo>
                    <a:pt x="747" y="144"/>
                  </a:lnTo>
                  <a:lnTo>
                    <a:pt x="748" y="143"/>
                  </a:lnTo>
                  <a:lnTo>
                    <a:pt x="749" y="141"/>
                  </a:lnTo>
                  <a:lnTo>
                    <a:pt x="750" y="141"/>
                  </a:lnTo>
                  <a:lnTo>
                    <a:pt x="750" y="143"/>
                  </a:lnTo>
                  <a:lnTo>
                    <a:pt x="750" y="149"/>
                  </a:lnTo>
                  <a:lnTo>
                    <a:pt x="747" y="149"/>
                  </a:lnTo>
                  <a:lnTo>
                    <a:pt x="744" y="149"/>
                  </a:lnTo>
                  <a:lnTo>
                    <a:pt x="744" y="143"/>
                  </a:lnTo>
                  <a:lnTo>
                    <a:pt x="747" y="144"/>
                  </a:lnTo>
                  <a:lnTo>
                    <a:pt x="749" y="144"/>
                  </a:lnTo>
                  <a:lnTo>
                    <a:pt x="747" y="149"/>
                  </a:lnTo>
                  <a:lnTo>
                    <a:pt x="746" y="150"/>
                  </a:lnTo>
                  <a:lnTo>
                    <a:pt x="745" y="150"/>
                  </a:lnTo>
                  <a:lnTo>
                    <a:pt x="740" y="153"/>
                  </a:lnTo>
                  <a:lnTo>
                    <a:pt x="738" y="154"/>
                  </a:lnTo>
                  <a:lnTo>
                    <a:pt x="737" y="153"/>
                  </a:lnTo>
                  <a:lnTo>
                    <a:pt x="733" y="151"/>
                  </a:lnTo>
                  <a:lnTo>
                    <a:pt x="729" y="152"/>
                  </a:lnTo>
                  <a:lnTo>
                    <a:pt x="728" y="150"/>
                  </a:lnTo>
                  <a:lnTo>
                    <a:pt x="727" y="148"/>
                  </a:lnTo>
                  <a:lnTo>
                    <a:pt x="730" y="144"/>
                  </a:lnTo>
                  <a:lnTo>
                    <a:pt x="732" y="146"/>
                  </a:lnTo>
                  <a:lnTo>
                    <a:pt x="733" y="148"/>
                  </a:lnTo>
                  <a:lnTo>
                    <a:pt x="727" y="150"/>
                  </a:lnTo>
                  <a:lnTo>
                    <a:pt x="726" y="150"/>
                  </a:lnTo>
                  <a:lnTo>
                    <a:pt x="717" y="150"/>
                  </a:lnTo>
                  <a:lnTo>
                    <a:pt x="717" y="148"/>
                  </a:lnTo>
                  <a:lnTo>
                    <a:pt x="716" y="145"/>
                  </a:lnTo>
                  <a:lnTo>
                    <a:pt x="722" y="143"/>
                  </a:lnTo>
                  <a:lnTo>
                    <a:pt x="728" y="142"/>
                  </a:lnTo>
                  <a:lnTo>
                    <a:pt x="732" y="139"/>
                  </a:lnTo>
                  <a:lnTo>
                    <a:pt x="732" y="137"/>
                  </a:lnTo>
                  <a:lnTo>
                    <a:pt x="730" y="137"/>
                  </a:lnTo>
                  <a:lnTo>
                    <a:pt x="729" y="137"/>
                  </a:lnTo>
                  <a:lnTo>
                    <a:pt x="724" y="135"/>
                  </a:lnTo>
                  <a:lnTo>
                    <a:pt x="725" y="133"/>
                  </a:lnTo>
                  <a:lnTo>
                    <a:pt x="727" y="131"/>
                  </a:lnTo>
                  <a:lnTo>
                    <a:pt x="730" y="136"/>
                  </a:lnTo>
                  <a:lnTo>
                    <a:pt x="732" y="138"/>
                  </a:lnTo>
                  <a:lnTo>
                    <a:pt x="729" y="140"/>
                  </a:lnTo>
                  <a:lnTo>
                    <a:pt x="723" y="142"/>
                  </a:lnTo>
                  <a:lnTo>
                    <a:pt x="721" y="140"/>
                  </a:lnTo>
                  <a:lnTo>
                    <a:pt x="719" y="139"/>
                  </a:lnTo>
                  <a:lnTo>
                    <a:pt x="721" y="135"/>
                  </a:lnTo>
                  <a:lnTo>
                    <a:pt x="718" y="133"/>
                  </a:lnTo>
                  <a:lnTo>
                    <a:pt x="715" y="130"/>
                  </a:lnTo>
                  <a:lnTo>
                    <a:pt x="719" y="128"/>
                  </a:lnTo>
                  <a:lnTo>
                    <a:pt x="720" y="127"/>
                  </a:lnTo>
                  <a:lnTo>
                    <a:pt x="718" y="125"/>
                  </a:lnTo>
                  <a:lnTo>
                    <a:pt x="717" y="124"/>
                  </a:lnTo>
                  <a:lnTo>
                    <a:pt x="717" y="123"/>
                  </a:lnTo>
                  <a:lnTo>
                    <a:pt x="717" y="117"/>
                  </a:lnTo>
                  <a:lnTo>
                    <a:pt x="717" y="112"/>
                  </a:lnTo>
                  <a:lnTo>
                    <a:pt x="716" y="112"/>
                  </a:lnTo>
                  <a:lnTo>
                    <a:pt x="715" y="115"/>
                  </a:lnTo>
                  <a:lnTo>
                    <a:pt x="717" y="120"/>
                  </a:lnTo>
                  <a:lnTo>
                    <a:pt x="714" y="121"/>
                  </a:lnTo>
                  <a:lnTo>
                    <a:pt x="712" y="122"/>
                  </a:lnTo>
                  <a:lnTo>
                    <a:pt x="709" y="118"/>
                  </a:lnTo>
                  <a:lnTo>
                    <a:pt x="705" y="115"/>
                  </a:lnTo>
                  <a:lnTo>
                    <a:pt x="703" y="116"/>
                  </a:lnTo>
                  <a:lnTo>
                    <a:pt x="703" y="120"/>
                  </a:lnTo>
                  <a:lnTo>
                    <a:pt x="701" y="120"/>
                  </a:lnTo>
                  <a:lnTo>
                    <a:pt x="698" y="121"/>
                  </a:lnTo>
                  <a:lnTo>
                    <a:pt x="697" y="116"/>
                  </a:lnTo>
                  <a:lnTo>
                    <a:pt x="694" y="113"/>
                  </a:lnTo>
                  <a:lnTo>
                    <a:pt x="696" y="110"/>
                  </a:lnTo>
                  <a:lnTo>
                    <a:pt x="697" y="108"/>
                  </a:lnTo>
                  <a:lnTo>
                    <a:pt x="698" y="108"/>
                  </a:lnTo>
                  <a:lnTo>
                    <a:pt x="698" y="107"/>
                  </a:lnTo>
                  <a:lnTo>
                    <a:pt x="699" y="101"/>
                  </a:lnTo>
                  <a:lnTo>
                    <a:pt x="700" y="101"/>
                  </a:lnTo>
                  <a:lnTo>
                    <a:pt x="702" y="96"/>
                  </a:lnTo>
                  <a:lnTo>
                    <a:pt x="703" y="91"/>
                  </a:lnTo>
                  <a:lnTo>
                    <a:pt x="704" y="88"/>
                  </a:lnTo>
                  <a:lnTo>
                    <a:pt x="706" y="89"/>
                  </a:lnTo>
                  <a:lnTo>
                    <a:pt x="709" y="89"/>
                  </a:lnTo>
                  <a:lnTo>
                    <a:pt x="710" y="86"/>
                  </a:lnTo>
                  <a:lnTo>
                    <a:pt x="713" y="86"/>
                  </a:lnTo>
                  <a:lnTo>
                    <a:pt x="715" y="86"/>
                  </a:lnTo>
                  <a:lnTo>
                    <a:pt x="717" y="92"/>
                  </a:lnTo>
                  <a:lnTo>
                    <a:pt x="714" y="92"/>
                  </a:lnTo>
                  <a:lnTo>
                    <a:pt x="711" y="92"/>
                  </a:lnTo>
                  <a:lnTo>
                    <a:pt x="711" y="86"/>
                  </a:lnTo>
                  <a:lnTo>
                    <a:pt x="711" y="85"/>
                  </a:lnTo>
                  <a:lnTo>
                    <a:pt x="712" y="84"/>
                  </a:lnTo>
                  <a:lnTo>
                    <a:pt x="713" y="84"/>
                  </a:lnTo>
                  <a:lnTo>
                    <a:pt x="712" y="88"/>
                  </a:lnTo>
                  <a:lnTo>
                    <a:pt x="712" y="90"/>
                  </a:lnTo>
                  <a:lnTo>
                    <a:pt x="709" y="90"/>
                  </a:lnTo>
                  <a:lnTo>
                    <a:pt x="705" y="89"/>
                  </a:lnTo>
                  <a:lnTo>
                    <a:pt x="702" y="92"/>
                  </a:lnTo>
                  <a:lnTo>
                    <a:pt x="699" y="97"/>
                  </a:lnTo>
                  <a:lnTo>
                    <a:pt x="698" y="99"/>
                  </a:lnTo>
                  <a:lnTo>
                    <a:pt x="696" y="98"/>
                  </a:lnTo>
                  <a:lnTo>
                    <a:pt x="693" y="97"/>
                  </a:lnTo>
                  <a:lnTo>
                    <a:pt x="691" y="100"/>
                  </a:lnTo>
                  <a:lnTo>
                    <a:pt x="690" y="102"/>
                  </a:lnTo>
                  <a:lnTo>
                    <a:pt x="688" y="101"/>
                  </a:lnTo>
                  <a:lnTo>
                    <a:pt x="682" y="100"/>
                  </a:lnTo>
                  <a:lnTo>
                    <a:pt x="677" y="98"/>
                  </a:lnTo>
                  <a:lnTo>
                    <a:pt x="681" y="95"/>
                  </a:lnTo>
                  <a:lnTo>
                    <a:pt x="682" y="94"/>
                  </a:lnTo>
                  <a:lnTo>
                    <a:pt x="681" y="94"/>
                  </a:lnTo>
                  <a:lnTo>
                    <a:pt x="673" y="92"/>
                  </a:lnTo>
                  <a:lnTo>
                    <a:pt x="671" y="91"/>
                  </a:lnTo>
                  <a:lnTo>
                    <a:pt x="671" y="90"/>
                  </a:lnTo>
                  <a:lnTo>
                    <a:pt x="669" y="82"/>
                  </a:lnTo>
                  <a:lnTo>
                    <a:pt x="671" y="82"/>
                  </a:lnTo>
                  <a:lnTo>
                    <a:pt x="674" y="81"/>
                  </a:lnTo>
                  <a:lnTo>
                    <a:pt x="675" y="88"/>
                  </a:lnTo>
                  <a:lnTo>
                    <a:pt x="672" y="89"/>
                  </a:lnTo>
                  <a:lnTo>
                    <a:pt x="670" y="90"/>
                  </a:lnTo>
                  <a:lnTo>
                    <a:pt x="666" y="86"/>
                  </a:lnTo>
                  <a:lnTo>
                    <a:pt x="665" y="85"/>
                  </a:lnTo>
                  <a:lnTo>
                    <a:pt x="665" y="84"/>
                  </a:lnTo>
                  <a:lnTo>
                    <a:pt x="665" y="77"/>
                  </a:lnTo>
                  <a:lnTo>
                    <a:pt x="663" y="72"/>
                  </a:lnTo>
                  <a:lnTo>
                    <a:pt x="666" y="71"/>
                  </a:lnTo>
                  <a:lnTo>
                    <a:pt x="668" y="71"/>
                  </a:lnTo>
                  <a:lnTo>
                    <a:pt x="670" y="76"/>
                  </a:lnTo>
                  <a:lnTo>
                    <a:pt x="670" y="77"/>
                  </a:lnTo>
                  <a:lnTo>
                    <a:pt x="670" y="78"/>
                  </a:lnTo>
                  <a:lnTo>
                    <a:pt x="666" y="84"/>
                  </a:lnTo>
                  <a:lnTo>
                    <a:pt x="665" y="89"/>
                  </a:lnTo>
                  <a:lnTo>
                    <a:pt x="665" y="95"/>
                  </a:lnTo>
                  <a:lnTo>
                    <a:pt x="668" y="99"/>
                  </a:lnTo>
                  <a:lnTo>
                    <a:pt x="667" y="101"/>
                  </a:lnTo>
                  <a:lnTo>
                    <a:pt x="665" y="103"/>
                  </a:lnTo>
                  <a:lnTo>
                    <a:pt x="660" y="99"/>
                  </a:lnTo>
                  <a:lnTo>
                    <a:pt x="659" y="98"/>
                  </a:lnTo>
                  <a:lnTo>
                    <a:pt x="659" y="97"/>
                  </a:lnTo>
                  <a:lnTo>
                    <a:pt x="657" y="91"/>
                  </a:lnTo>
                  <a:lnTo>
                    <a:pt x="657" y="90"/>
                  </a:lnTo>
                  <a:lnTo>
                    <a:pt x="657" y="85"/>
                  </a:lnTo>
                  <a:lnTo>
                    <a:pt x="659" y="86"/>
                  </a:lnTo>
                  <a:lnTo>
                    <a:pt x="662" y="87"/>
                  </a:lnTo>
                  <a:lnTo>
                    <a:pt x="658" y="90"/>
                  </a:lnTo>
                  <a:lnTo>
                    <a:pt x="656" y="95"/>
                  </a:lnTo>
                  <a:lnTo>
                    <a:pt x="656" y="100"/>
                  </a:lnTo>
                  <a:lnTo>
                    <a:pt x="653" y="101"/>
                  </a:lnTo>
                  <a:lnTo>
                    <a:pt x="651" y="102"/>
                  </a:lnTo>
                  <a:lnTo>
                    <a:pt x="648" y="99"/>
                  </a:lnTo>
                  <a:lnTo>
                    <a:pt x="645" y="101"/>
                  </a:lnTo>
                  <a:lnTo>
                    <a:pt x="643" y="107"/>
                  </a:lnTo>
                  <a:lnTo>
                    <a:pt x="644" y="111"/>
                  </a:lnTo>
                  <a:lnTo>
                    <a:pt x="647" y="116"/>
                  </a:lnTo>
                  <a:lnTo>
                    <a:pt x="648" y="118"/>
                  </a:lnTo>
                  <a:lnTo>
                    <a:pt x="647" y="119"/>
                  </a:lnTo>
                  <a:lnTo>
                    <a:pt x="643" y="124"/>
                  </a:lnTo>
                  <a:lnTo>
                    <a:pt x="642" y="125"/>
                  </a:lnTo>
                  <a:lnTo>
                    <a:pt x="638" y="126"/>
                  </a:lnTo>
                  <a:lnTo>
                    <a:pt x="637" y="130"/>
                  </a:lnTo>
                  <a:lnTo>
                    <a:pt x="637" y="132"/>
                  </a:lnTo>
                  <a:lnTo>
                    <a:pt x="636" y="133"/>
                  </a:lnTo>
                  <a:lnTo>
                    <a:pt x="629" y="135"/>
                  </a:lnTo>
                  <a:lnTo>
                    <a:pt x="628" y="135"/>
                  </a:lnTo>
                  <a:lnTo>
                    <a:pt x="627" y="135"/>
                  </a:lnTo>
                  <a:lnTo>
                    <a:pt x="622" y="133"/>
                  </a:lnTo>
                  <a:lnTo>
                    <a:pt x="621" y="133"/>
                  </a:lnTo>
                  <a:lnTo>
                    <a:pt x="620" y="132"/>
                  </a:lnTo>
                  <a:lnTo>
                    <a:pt x="617" y="125"/>
                  </a:lnTo>
                  <a:lnTo>
                    <a:pt x="617" y="124"/>
                  </a:lnTo>
                  <a:lnTo>
                    <a:pt x="617" y="123"/>
                  </a:lnTo>
                  <a:lnTo>
                    <a:pt x="620" y="114"/>
                  </a:lnTo>
                  <a:lnTo>
                    <a:pt x="622" y="109"/>
                  </a:lnTo>
                  <a:lnTo>
                    <a:pt x="622" y="103"/>
                  </a:lnTo>
                  <a:lnTo>
                    <a:pt x="622" y="102"/>
                  </a:lnTo>
                  <a:lnTo>
                    <a:pt x="623" y="101"/>
                  </a:lnTo>
                  <a:lnTo>
                    <a:pt x="626" y="97"/>
                  </a:lnTo>
                  <a:lnTo>
                    <a:pt x="627" y="93"/>
                  </a:lnTo>
                  <a:lnTo>
                    <a:pt x="627" y="88"/>
                  </a:lnTo>
                  <a:lnTo>
                    <a:pt x="626" y="88"/>
                  </a:lnTo>
                  <a:lnTo>
                    <a:pt x="624" y="92"/>
                  </a:lnTo>
                  <a:lnTo>
                    <a:pt x="622" y="97"/>
                  </a:lnTo>
                  <a:lnTo>
                    <a:pt x="621" y="98"/>
                  </a:lnTo>
                  <a:lnTo>
                    <a:pt x="616" y="102"/>
                  </a:lnTo>
                  <a:lnTo>
                    <a:pt x="614" y="99"/>
                  </a:lnTo>
                  <a:lnTo>
                    <a:pt x="613" y="97"/>
                  </a:lnTo>
                  <a:lnTo>
                    <a:pt x="616" y="94"/>
                  </a:lnTo>
                  <a:lnTo>
                    <a:pt x="618" y="90"/>
                  </a:lnTo>
                  <a:lnTo>
                    <a:pt x="618" y="89"/>
                  </a:lnTo>
                  <a:lnTo>
                    <a:pt x="618" y="90"/>
                  </a:lnTo>
                  <a:lnTo>
                    <a:pt x="616" y="88"/>
                  </a:lnTo>
                  <a:lnTo>
                    <a:pt x="613" y="87"/>
                  </a:lnTo>
                  <a:lnTo>
                    <a:pt x="616" y="81"/>
                  </a:lnTo>
                  <a:lnTo>
                    <a:pt x="617" y="80"/>
                  </a:lnTo>
                  <a:lnTo>
                    <a:pt x="618" y="79"/>
                  </a:lnTo>
                  <a:lnTo>
                    <a:pt x="623" y="77"/>
                  </a:lnTo>
                  <a:lnTo>
                    <a:pt x="624" y="77"/>
                  </a:lnTo>
                  <a:lnTo>
                    <a:pt x="628" y="76"/>
                  </a:lnTo>
                  <a:lnTo>
                    <a:pt x="630" y="73"/>
                  </a:lnTo>
                  <a:lnTo>
                    <a:pt x="628" y="69"/>
                  </a:lnTo>
                  <a:lnTo>
                    <a:pt x="628" y="68"/>
                  </a:lnTo>
                  <a:lnTo>
                    <a:pt x="627" y="63"/>
                  </a:lnTo>
                  <a:lnTo>
                    <a:pt x="627" y="60"/>
                  </a:lnTo>
                  <a:lnTo>
                    <a:pt x="625" y="60"/>
                  </a:lnTo>
                  <a:lnTo>
                    <a:pt x="624" y="64"/>
                  </a:lnTo>
                  <a:lnTo>
                    <a:pt x="623" y="65"/>
                  </a:lnTo>
                  <a:lnTo>
                    <a:pt x="621" y="71"/>
                  </a:lnTo>
                  <a:lnTo>
                    <a:pt x="619" y="76"/>
                  </a:lnTo>
                  <a:lnTo>
                    <a:pt x="619" y="77"/>
                  </a:lnTo>
                  <a:lnTo>
                    <a:pt x="618" y="77"/>
                  </a:lnTo>
                  <a:lnTo>
                    <a:pt x="614" y="80"/>
                  </a:lnTo>
                  <a:lnTo>
                    <a:pt x="612" y="84"/>
                  </a:lnTo>
                  <a:lnTo>
                    <a:pt x="610" y="84"/>
                  </a:lnTo>
                  <a:lnTo>
                    <a:pt x="607" y="84"/>
                  </a:lnTo>
                  <a:lnTo>
                    <a:pt x="605" y="77"/>
                  </a:lnTo>
                  <a:lnTo>
                    <a:pt x="608" y="78"/>
                  </a:lnTo>
                  <a:lnTo>
                    <a:pt x="610" y="78"/>
                  </a:lnTo>
                  <a:lnTo>
                    <a:pt x="607" y="83"/>
                  </a:lnTo>
                  <a:lnTo>
                    <a:pt x="602" y="88"/>
                  </a:lnTo>
                  <a:lnTo>
                    <a:pt x="601" y="88"/>
                  </a:lnTo>
                  <a:lnTo>
                    <a:pt x="595" y="91"/>
                  </a:lnTo>
                  <a:lnTo>
                    <a:pt x="594" y="91"/>
                  </a:lnTo>
                  <a:lnTo>
                    <a:pt x="588" y="92"/>
                  </a:lnTo>
                  <a:lnTo>
                    <a:pt x="588" y="89"/>
                  </a:lnTo>
                  <a:lnTo>
                    <a:pt x="588" y="86"/>
                  </a:lnTo>
                  <a:lnTo>
                    <a:pt x="592" y="85"/>
                  </a:lnTo>
                  <a:lnTo>
                    <a:pt x="593" y="85"/>
                  </a:lnTo>
                  <a:lnTo>
                    <a:pt x="592" y="84"/>
                  </a:lnTo>
                  <a:lnTo>
                    <a:pt x="592" y="82"/>
                  </a:lnTo>
                  <a:lnTo>
                    <a:pt x="592" y="79"/>
                  </a:lnTo>
                  <a:lnTo>
                    <a:pt x="597" y="79"/>
                  </a:lnTo>
                  <a:lnTo>
                    <a:pt x="597" y="75"/>
                  </a:lnTo>
                  <a:lnTo>
                    <a:pt x="599" y="68"/>
                  </a:lnTo>
                  <a:lnTo>
                    <a:pt x="603" y="62"/>
                  </a:lnTo>
                  <a:lnTo>
                    <a:pt x="603" y="61"/>
                  </a:lnTo>
                  <a:lnTo>
                    <a:pt x="604" y="61"/>
                  </a:lnTo>
                  <a:lnTo>
                    <a:pt x="609" y="60"/>
                  </a:lnTo>
                  <a:lnTo>
                    <a:pt x="610" y="56"/>
                  </a:lnTo>
                  <a:lnTo>
                    <a:pt x="608" y="57"/>
                  </a:lnTo>
                  <a:lnTo>
                    <a:pt x="604" y="59"/>
                  </a:lnTo>
                  <a:lnTo>
                    <a:pt x="603" y="63"/>
                  </a:lnTo>
                  <a:lnTo>
                    <a:pt x="603" y="64"/>
                  </a:lnTo>
                  <a:lnTo>
                    <a:pt x="603" y="65"/>
                  </a:lnTo>
                  <a:lnTo>
                    <a:pt x="598" y="69"/>
                  </a:lnTo>
                  <a:lnTo>
                    <a:pt x="593" y="73"/>
                  </a:lnTo>
                  <a:lnTo>
                    <a:pt x="592" y="74"/>
                  </a:lnTo>
                  <a:lnTo>
                    <a:pt x="590" y="72"/>
                  </a:lnTo>
                  <a:lnTo>
                    <a:pt x="586" y="69"/>
                  </a:lnTo>
                  <a:lnTo>
                    <a:pt x="587" y="66"/>
                  </a:lnTo>
                  <a:lnTo>
                    <a:pt x="588" y="64"/>
                  </a:lnTo>
                  <a:lnTo>
                    <a:pt x="590" y="65"/>
                  </a:lnTo>
                  <a:lnTo>
                    <a:pt x="590" y="63"/>
                  </a:lnTo>
                  <a:lnTo>
                    <a:pt x="590" y="62"/>
                  </a:lnTo>
                  <a:lnTo>
                    <a:pt x="590" y="61"/>
                  </a:lnTo>
                  <a:lnTo>
                    <a:pt x="592" y="57"/>
                  </a:lnTo>
                  <a:lnTo>
                    <a:pt x="591" y="52"/>
                  </a:lnTo>
                  <a:lnTo>
                    <a:pt x="594" y="52"/>
                  </a:lnTo>
                  <a:lnTo>
                    <a:pt x="597" y="52"/>
                  </a:lnTo>
                  <a:lnTo>
                    <a:pt x="595" y="58"/>
                  </a:lnTo>
                  <a:lnTo>
                    <a:pt x="594" y="61"/>
                  </a:lnTo>
                  <a:lnTo>
                    <a:pt x="591" y="59"/>
                  </a:lnTo>
                  <a:lnTo>
                    <a:pt x="586" y="57"/>
                  </a:lnTo>
                  <a:lnTo>
                    <a:pt x="585" y="56"/>
                  </a:lnTo>
                  <a:lnTo>
                    <a:pt x="583" y="53"/>
                  </a:lnTo>
                  <a:lnTo>
                    <a:pt x="580" y="53"/>
                  </a:lnTo>
                  <a:lnTo>
                    <a:pt x="576" y="55"/>
                  </a:lnTo>
                  <a:lnTo>
                    <a:pt x="576" y="51"/>
                  </a:lnTo>
                  <a:lnTo>
                    <a:pt x="577" y="45"/>
                  </a:lnTo>
                  <a:lnTo>
                    <a:pt x="580" y="46"/>
                  </a:lnTo>
                  <a:lnTo>
                    <a:pt x="582" y="47"/>
                  </a:lnTo>
                  <a:lnTo>
                    <a:pt x="579" y="50"/>
                  </a:lnTo>
                  <a:lnTo>
                    <a:pt x="579" y="57"/>
                  </a:lnTo>
                  <a:lnTo>
                    <a:pt x="579" y="58"/>
                  </a:lnTo>
                  <a:lnTo>
                    <a:pt x="579" y="59"/>
                  </a:lnTo>
                  <a:lnTo>
                    <a:pt x="575" y="64"/>
                  </a:lnTo>
                  <a:lnTo>
                    <a:pt x="574" y="66"/>
                  </a:lnTo>
                  <a:lnTo>
                    <a:pt x="573" y="65"/>
                  </a:lnTo>
                  <a:lnTo>
                    <a:pt x="567" y="65"/>
                  </a:lnTo>
                  <a:lnTo>
                    <a:pt x="561" y="64"/>
                  </a:lnTo>
                  <a:lnTo>
                    <a:pt x="558" y="64"/>
                  </a:lnTo>
                  <a:lnTo>
                    <a:pt x="559" y="61"/>
                  </a:lnTo>
                  <a:lnTo>
                    <a:pt x="560" y="55"/>
                  </a:lnTo>
                  <a:lnTo>
                    <a:pt x="558" y="50"/>
                  </a:lnTo>
                  <a:lnTo>
                    <a:pt x="558" y="49"/>
                  </a:lnTo>
                  <a:lnTo>
                    <a:pt x="558" y="43"/>
                  </a:lnTo>
                  <a:lnTo>
                    <a:pt x="555" y="36"/>
                  </a:lnTo>
                  <a:lnTo>
                    <a:pt x="554" y="35"/>
                  </a:lnTo>
                  <a:lnTo>
                    <a:pt x="555" y="34"/>
                  </a:lnTo>
                  <a:lnTo>
                    <a:pt x="557" y="28"/>
                  </a:lnTo>
                  <a:lnTo>
                    <a:pt x="557" y="27"/>
                  </a:lnTo>
                  <a:lnTo>
                    <a:pt x="561" y="24"/>
                  </a:lnTo>
                  <a:lnTo>
                    <a:pt x="561" y="23"/>
                  </a:lnTo>
                  <a:lnTo>
                    <a:pt x="559" y="24"/>
                  </a:lnTo>
                  <a:lnTo>
                    <a:pt x="557" y="28"/>
                  </a:lnTo>
                  <a:lnTo>
                    <a:pt x="556" y="29"/>
                  </a:lnTo>
                  <a:lnTo>
                    <a:pt x="553" y="31"/>
                  </a:lnTo>
                  <a:lnTo>
                    <a:pt x="551" y="36"/>
                  </a:lnTo>
                  <a:lnTo>
                    <a:pt x="551" y="38"/>
                  </a:lnTo>
                  <a:lnTo>
                    <a:pt x="550" y="38"/>
                  </a:lnTo>
                  <a:lnTo>
                    <a:pt x="544" y="41"/>
                  </a:lnTo>
                  <a:lnTo>
                    <a:pt x="539" y="43"/>
                  </a:lnTo>
                  <a:lnTo>
                    <a:pt x="540" y="38"/>
                  </a:lnTo>
                  <a:lnTo>
                    <a:pt x="541" y="31"/>
                  </a:lnTo>
                  <a:lnTo>
                    <a:pt x="541" y="24"/>
                  </a:lnTo>
                  <a:lnTo>
                    <a:pt x="543" y="25"/>
                  </a:lnTo>
                  <a:lnTo>
                    <a:pt x="546" y="25"/>
                  </a:lnTo>
                  <a:lnTo>
                    <a:pt x="543" y="31"/>
                  </a:lnTo>
                  <a:lnTo>
                    <a:pt x="540" y="36"/>
                  </a:lnTo>
                  <a:lnTo>
                    <a:pt x="540" y="37"/>
                  </a:lnTo>
                  <a:lnTo>
                    <a:pt x="539" y="37"/>
                  </a:lnTo>
                  <a:lnTo>
                    <a:pt x="533" y="42"/>
                  </a:lnTo>
                  <a:lnTo>
                    <a:pt x="531" y="41"/>
                  </a:lnTo>
                  <a:lnTo>
                    <a:pt x="528" y="39"/>
                  </a:lnTo>
                  <a:lnTo>
                    <a:pt x="528" y="38"/>
                  </a:lnTo>
                  <a:lnTo>
                    <a:pt x="528" y="39"/>
                  </a:lnTo>
                  <a:lnTo>
                    <a:pt x="526" y="37"/>
                  </a:lnTo>
                  <a:lnTo>
                    <a:pt x="525" y="34"/>
                  </a:lnTo>
                  <a:lnTo>
                    <a:pt x="528" y="30"/>
                  </a:lnTo>
                  <a:lnTo>
                    <a:pt x="530" y="27"/>
                  </a:lnTo>
                  <a:lnTo>
                    <a:pt x="528" y="30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4" y="22"/>
                  </a:lnTo>
                  <a:lnTo>
                    <a:pt x="525" y="21"/>
                  </a:lnTo>
                  <a:lnTo>
                    <a:pt x="528" y="17"/>
                  </a:lnTo>
                  <a:lnTo>
                    <a:pt x="528" y="16"/>
                  </a:lnTo>
                  <a:lnTo>
                    <a:pt x="529" y="16"/>
                  </a:lnTo>
                  <a:lnTo>
                    <a:pt x="534" y="12"/>
                  </a:lnTo>
                  <a:lnTo>
                    <a:pt x="536" y="9"/>
                  </a:lnTo>
                  <a:lnTo>
                    <a:pt x="534" y="11"/>
                  </a:lnTo>
                  <a:lnTo>
                    <a:pt x="531" y="16"/>
                  </a:lnTo>
                  <a:lnTo>
                    <a:pt x="526" y="22"/>
                  </a:lnTo>
                  <a:lnTo>
                    <a:pt x="522" y="30"/>
                  </a:lnTo>
                  <a:lnTo>
                    <a:pt x="520" y="35"/>
                  </a:lnTo>
                  <a:lnTo>
                    <a:pt x="517" y="34"/>
                  </a:lnTo>
                  <a:lnTo>
                    <a:pt x="515" y="33"/>
                  </a:lnTo>
                  <a:lnTo>
                    <a:pt x="515" y="25"/>
                  </a:lnTo>
                  <a:lnTo>
                    <a:pt x="514" y="21"/>
                  </a:lnTo>
                  <a:lnTo>
                    <a:pt x="511" y="21"/>
                  </a:lnTo>
                  <a:lnTo>
                    <a:pt x="506" y="20"/>
                  </a:lnTo>
                  <a:lnTo>
                    <a:pt x="508" y="16"/>
                  </a:lnTo>
                  <a:lnTo>
                    <a:pt x="512" y="12"/>
                  </a:lnTo>
                  <a:lnTo>
                    <a:pt x="513" y="8"/>
                  </a:lnTo>
                  <a:lnTo>
                    <a:pt x="511" y="6"/>
                  </a:lnTo>
                  <a:lnTo>
                    <a:pt x="508" y="7"/>
                  </a:lnTo>
                  <a:lnTo>
                    <a:pt x="506" y="12"/>
                  </a:lnTo>
                  <a:lnTo>
                    <a:pt x="504" y="17"/>
                  </a:lnTo>
                  <a:lnTo>
                    <a:pt x="504" y="23"/>
                  </a:lnTo>
                  <a:lnTo>
                    <a:pt x="501" y="23"/>
                  </a:lnTo>
                  <a:lnTo>
                    <a:pt x="499" y="24"/>
                  </a:lnTo>
                  <a:lnTo>
                    <a:pt x="498" y="23"/>
                  </a:lnTo>
                  <a:lnTo>
                    <a:pt x="497" y="24"/>
                  </a:lnTo>
                  <a:lnTo>
                    <a:pt x="492" y="29"/>
                  </a:lnTo>
                  <a:lnTo>
                    <a:pt x="492" y="30"/>
                  </a:lnTo>
                  <a:lnTo>
                    <a:pt x="491" y="30"/>
                  </a:lnTo>
                  <a:lnTo>
                    <a:pt x="487" y="31"/>
                  </a:lnTo>
                  <a:lnTo>
                    <a:pt x="486" y="36"/>
                  </a:lnTo>
                  <a:lnTo>
                    <a:pt x="486" y="41"/>
                  </a:lnTo>
                  <a:lnTo>
                    <a:pt x="489" y="44"/>
                  </a:lnTo>
                  <a:lnTo>
                    <a:pt x="489" y="45"/>
                  </a:lnTo>
                  <a:lnTo>
                    <a:pt x="492" y="51"/>
                  </a:lnTo>
                  <a:lnTo>
                    <a:pt x="492" y="52"/>
                  </a:lnTo>
                  <a:lnTo>
                    <a:pt x="492" y="53"/>
                  </a:lnTo>
                  <a:lnTo>
                    <a:pt x="488" y="60"/>
                  </a:lnTo>
                  <a:lnTo>
                    <a:pt x="485" y="66"/>
                  </a:lnTo>
                  <a:lnTo>
                    <a:pt x="484" y="71"/>
                  </a:lnTo>
                  <a:lnTo>
                    <a:pt x="482" y="75"/>
                  </a:lnTo>
                  <a:lnTo>
                    <a:pt x="485" y="79"/>
                  </a:lnTo>
                  <a:lnTo>
                    <a:pt x="486" y="80"/>
                  </a:lnTo>
                  <a:lnTo>
                    <a:pt x="486" y="81"/>
                  </a:lnTo>
                  <a:lnTo>
                    <a:pt x="486" y="87"/>
                  </a:lnTo>
                  <a:lnTo>
                    <a:pt x="486" y="88"/>
                  </a:lnTo>
                  <a:lnTo>
                    <a:pt x="484" y="95"/>
                  </a:lnTo>
                  <a:lnTo>
                    <a:pt x="482" y="100"/>
                  </a:lnTo>
                  <a:lnTo>
                    <a:pt x="483" y="107"/>
                  </a:lnTo>
                  <a:lnTo>
                    <a:pt x="483" y="108"/>
                  </a:lnTo>
                  <a:lnTo>
                    <a:pt x="483" y="109"/>
                  </a:lnTo>
                  <a:lnTo>
                    <a:pt x="480" y="114"/>
                  </a:lnTo>
                  <a:lnTo>
                    <a:pt x="479" y="115"/>
                  </a:lnTo>
                  <a:lnTo>
                    <a:pt x="478" y="115"/>
                  </a:lnTo>
                  <a:lnTo>
                    <a:pt x="473" y="116"/>
                  </a:lnTo>
                  <a:lnTo>
                    <a:pt x="470" y="120"/>
                  </a:lnTo>
                  <a:lnTo>
                    <a:pt x="469" y="120"/>
                  </a:lnTo>
                  <a:lnTo>
                    <a:pt x="467" y="120"/>
                  </a:lnTo>
                  <a:lnTo>
                    <a:pt x="460" y="120"/>
                  </a:lnTo>
                  <a:lnTo>
                    <a:pt x="454" y="120"/>
                  </a:lnTo>
                  <a:lnTo>
                    <a:pt x="453" y="125"/>
                  </a:lnTo>
                  <a:lnTo>
                    <a:pt x="456" y="127"/>
                  </a:lnTo>
                  <a:lnTo>
                    <a:pt x="462" y="127"/>
                  </a:lnTo>
                  <a:lnTo>
                    <a:pt x="463" y="127"/>
                  </a:lnTo>
                  <a:lnTo>
                    <a:pt x="469" y="131"/>
                  </a:lnTo>
                  <a:lnTo>
                    <a:pt x="471" y="132"/>
                  </a:lnTo>
                  <a:lnTo>
                    <a:pt x="471" y="133"/>
                  </a:lnTo>
                  <a:lnTo>
                    <a:pt x="471" y="139"/>
                  </a:lnTo>
                  <a:lnTo>
                    <a:pt x="471" y="140"/>
                  </a:lnTo>
                  <a:lnTo>
                    <a:pt x="469" y="145"/>
                  </a:lnTo>
                  <a:lnTo>
                    <a:pt x="470" y="150"/>
                  </a:lnTo>
                  <a:lnTo>
                    <a:pt x="470" y="151"/>
                  </a:lnTo>
                  <a:lnTo>
                    <a:pt x="470" y="152"/>
                  </a:lnTo>
                  <a:lnTo>
                    <a:pt x="467" y="161"/>
                  </a:lnTo>
                  <a:lnTo>
                    <a:pt x="464" y="170"/>
                  </a:lnTo>
                  <a:lnTo>
                    <a:pt x="461" y="175"/>
                  </a:lnTo>
                  <a:lnTo>
                    <a:pt x="459" y="180"/>
                  </a:lnTo>
                  <a:lnTo>
                    <a:pt x="460" y="184"/>
                  </a:lnTo>
                  <a:lnTo>
                    <a:pt x="460" y="186"/>
                  </a:lnTo>
                  <a:lnTo>
                    <a:pt x="459" y="187"/>
                  </a:lnTo>
                  <a:lnTo>
                    <a:pt x="456" y="191"/>
                  </a:lnTo>
                  <a:lnTo>
                    <a:pt x="454" y="196"/>
                  </a:lnTo>
                  <a:lnTo>
                    <a:pt x="454" y="197"/>
                  </a:lnTo>
                  <a:lnTo>
                    <a:pt x="453" y="197"/>
                  </a:lnTo>
                  <a:lnTo>
                    <a:pt x="447" y="200"/>
                  </a:lnTo>
                  <a:lnTo>
                    <a:pt x="441" y="206"/>
                  </a:lnTo>
                  <a:lnTo>
                    <a:pt x="441" y="207"/>
                  </a:lnTo>
                  <a:lnTo>
                    <a:pt x="436" y="210"/>
                  </a:lnTo>
                  <a:lnTo>
                    <a:pt x="435" y="211"/>
                  </a:lnTo>
                  <a:lnTo>
                    <a:pt x="434" y="210"/>
                  </a:lnTo>
                  <a:lnTo>
                    <a:pt x="432" y="210"/>
                  </a:lnTo>
                  <a:lnTo>
                    <a:pt x="432" y="212"/>
                  </a:lnTo>
                  <a:lnTo>
                    <a:pt x="433" y="212"/>
                  </a:lnTo>
                  <a:lnTo>
                    <a:pt x="432" y="213"/>
                  </a:lnTo>
                  <a:lnTo>
                    <a:pt x="430" y="219"/>
                  </a:lnTo>
                  <a:lnTo>
                    <a:pt x="430" y="220"/>
                  </a:lnTo>
                  <a:lnTo>
                    <a:pt x="427" y="225"/>
                  </a:lnTo>
                  <a:lnTo>
                    <a:pt x="427" y="226"/>
                  </a:lnTo>
                  <a:lnTo>
                    <a:pt x="430" y="225"/>
                  </a:lnTo>
                  <a:lnTo>
                    <a:pt x="431" y="226"/>
                  </a:lnTo>
                  <a:lnTo>
                    <a:pt x="433" y="228"/>
                  </a:lnTo>
                  <a:lnTo>
                    <a:pt x="430" y="234"/>
                  </a:lnTo>
                  <a:lnTo>
                    <a:pt x="429" y="239"/>
                  </a:lnTo>
                  <a:lnTo>
                    <a:pt x="429" y="246"/>
                  </a:lnTo>
                  <a:lnTo>
                    <a:pt x="429" y="251"/>
                  </a:lnTo>
                  <a:lnTo>
                    <a:pt x="429" y="257"/>
                  </a:lnTo>
                  <a:lnTo>
                    <a:pt x="429" y="260"/>
                  </a:lnTo>
                  <a:lnTo>
                    <a:pt x="427" y="260"/>
                  </a:lnTo>
                  <a:lnTo>
                    <a:pt x="421" y="261"/>
                  </a:lnTo>
                  <a:lnTo>
                    <a:pt x="416" y="262"/>
                  </a:lnTo>
                  <a:lnTo>
                    <a:pt x="416" y="265"/>
                  </a:lnTo>
                  <a:lnTo>
                    <a:pt x="415" y="271"/>
                  </a:lnTo>
                  <a:lnTo>
                    <a:pt x="415" y="273"/>
                  </a:lnTo>
                  <a:lnTo>
                    <a:pt x="413" y="273"/>
                  </a:lnTo>
                  <a:lnTo>
                    <a:pt x="406" y="274"/>
                  </a:lnTo>
                  <a:lnTo>
                    <a:pt x="401" y="274"/>
                  </a:lnTo>
                  <a:lnTo>
                    <a:pt x="397" y="276"/>
                  </a:lnTo>
                  <a:lnTo>
                    <a:pt x="394" y="279"/>
                  </a:lnTo>
                  <a:lnTo>
                    <a:pt x="394" y="280"/>
                  </a:lnTo>
                  <a:lnTo>
                    <a:pt x="389" y="284"/>
                  </a:lnTo>
                  <a:lnTo>
                    <a:pt x="386" y="286"/>
                  </a:lnTo>
                  <a:lnTo>
                    <a:pt x="388" y="289"/>
                  </a:lnTo>
                  <a:lnTo>
                    <a:pt x="392" y="294"/>
                  </a:lnTo>
                  <a:lnTo>
                    <a:pt x="392" y="295"/>
                  </a:lnTo>
                  <a:lnTo>
                    <a:pt x="392" y="299"/>
                  </a:lnTo>
                  <a:lnTo>
                    <a:pt x="396" y="301"/>
                  </a:lnTo>
                  <a:lnTo>
                    <a:pt x="397" y="302"/>
                  </a:lnTo>
                  <a:lnTo>
                    <a:pt x="397" y="303"/>
                  </a:lnTo>
                  <a:lnTo>
                    <a:pt x="400" y="308"/>
                  </a:lnTo>
                  <a:lnTo>
                    <a:pt x="398" y="310"/>
                  </a:lnTo>
                  <a:lnTo>
                    <a:pt x="396" y="312"/>
                  </a:lnTo>
                  <a:lnTo>
                    <a:pt x="393" y="310"/>
                  </a:lnTo>
                  <a:lnTo>
                    <a:pt x="390" y="312"/>
                  </a:lnTo>
                  <a:lnTo>
                    <a:pt x="389" y="316"/>
                  </a:lnTo>
                  <a:lnTo>
                    <a:pt x="389" y="319"/>
                  </a:lnTo>
                  <a:lnTo>
                    <a:pt x="386" y="319"/>
                  </a:lnTo>
                  <a:lnTo>
                    <a:pt x="385" y="319"/>
                  </a:lnTo>
                  <a:lnTo>
                    <a:pt x="386" y="320"/>
                  </a:lnTo>
                  <a:lnTo>
                    <a:pt x="386" y="321"/>
                  </a:lnTo>
                  <a:lnTo>
                    <a:pt x="386" y="322"/>
                  </a:lnTo>
                  <a:lnTo>
                    <a:pt x="384" y="326"/>
                  </a:lnTo>
                  <a:lnTo>
                    <a:pt x="387" y="331"/>
                  </a:lnTo>
                  <a:lnTo>
                    <a:pt x="388" y="332"/>
                  </a:lnTo>
                  <a:lnTo>
                    <a:pt x="387" y="333"/>
                  </a:lnTo>
                  <a:lnTo>
                    <a:pt x="385" y="339"/>
                  </a:lnTo>
                  <a:lnTo>
                    <a:pt x="383" y="344"/>
                  </a:lnTo>
                  <a:lnTo>
                    <a:pt x="382" y="350"/>
                  </a:lnTo>
                  <a:lnTo>
                    <a:pt x="382" y="351"/>
                  </a:lnTo>
                  <a:lnTo>
                    <a:pt x="381" y="352"/>
                  </a:lnTo>
                  <a:lnTo>
                    <a:pt x="376" y="355"/>
                  </a:lnTo>
                  <a:lnTo>
                    <a:pt x="372" y="359"/>
                  </a:lnTo>
                  <a:lnTo>
                    <a:pt x="369" y="365"/>
                  </a:lnTo>
                  <a:lnTo>
                    <a:pt x="365" y="370"/>
                  </a:lnTo>
                  <a:lnTo>
                    <a:pt x="364" y="375"/>
                  </a:lnTo>
                  <a:lnTo>
                    <a:pt x="364" y="376"/>
                  </a:lnTo>
                  <a:lnTo>
                    <a:pt x="363" y="376"/>
                  </a:lnTo>
                  <a:lnTo>
                    <a:pt x="358" y="379"/>
                  </a:lnTo>
                  <a:lnTo>
                    <a:pt x="358" y="384"/>
                  </a:lnTo>
                  <a:lnTo>
                    <a:pt x="357" y="385"/>
                  </a:lnTo>
                  <a:lnTo>
                    <a:pt x="352" y="390"/>
                  </a:lnTo>
                  <a:lnTo>
                    <a:pt x="349" y="394"/>
                  </a:lnTo>
                  <a:lnTo>
                    <a:pt x="348" y="395"/>
                  </a:lnTo>
                  <a:lnTo>
                    <a:pt x="347" y="395"/>
                  </a:lnTo>
                  <a:lnTo>
                    <a:pt x="342" y="395"/>
                  </a:lnTo>
                  <a:lnTo>
                    <a:pt x="338" y="398"/>
                  </a:lnTo>
                  <a:lnTo>
                    <a:pt x="334" y="401"/>
                  </a:lnTo>
                  <a:lnTo>
                    <a:pt x="333" y="405"/>
                  </a:lnTo>
                  <a:lnTo>
                    <a:pt x="334" y="410"/>
                  </a:lnTo>
                  <a:lnTo>
                    <a:pt x="334" y="411"/>
                  </a:lnTo>
                  <a:lnTo>
                    <a:pt x="334" y="412"/>
                  </a:lnTo>
                  <a:lnTo>
                    <a:pt x="331" y="417"/>
                  </a:lnTo>
                  <a:lnTo>
                    <a:pt x="330" y="417"/>
                  </a:lnTo>
                  <a:lnTo>
                    <a:pt x="330" y="418"/>
                  </a:lnTo>
                  <a:lnTo>
                    <a:pt x="326" y="421"/>
                  </a:lnTo>
                  <a:lnTo>
                    <a:pt x="325" y="425"/>
                  </a:lnTo>
                  <a:lnTo>
                    <a:pt x="325" y="426"/>
                  </a:lnTo>
                  <a:lnTo>
                    <a:pt x="324" y="427"/>
                  </a:lnTo>
                  <a:lnTo>
                    <a:pt x="319" y="429"/>
                  </a:lnTo>
                  <a:lnTo>
                    <a:pt x="317" y="432"/>
                  </a:lnTo>
                  <a:lnTo>
                    <a:pt x="317" y="436"/>
                  </a:lnTo>
                  <a:lnTo>
                    <a:pt x="318" y="437"/>
                  </a:lnTo>
                  <a:lnTo>
                    <a:pt x="317" y="438"/>
                  </a:lnTo>
                  <a:lnTo>
                    <a:pt x="314" y="442"/>
                  </a:lnTo>
                  <a:lnTo>
                    <a:pt x="315" y="447"/>
                  </a:lnTo>
                  <a:lnTo>
                    <a:pt x="315" y="448"/>
                  </a:lnTo>
                  <a:lnTo>
                    <a:pt x="313" y="454"/>
                  </a:lnTo>
                  <a:lnTo>
                    <a:pt x="311" y="459"/>
                  </a:lnTo>
                  <a:lnTo>
                    <a:pt x="310" y="465"/>
                  </a:lnTo>
                  <a:lnTo>
                    <a:pt x="310" y="471"/>
                  </a:lnTo>
                  <a:lnTo>
                    <a:pt x="310" y="472"/>
                  </a:lnTo>
                  <a:lnTo>
                    <a:pt x="306" y="476"/>
                  </a:lnTo>
                  <a:lnTo>
                    <a:pt x="306" y="481"/>
                  </a:lnTo>
                  <a:lnTo>
                    <a:pt x="305" y="482"/>
                  </a:lnTo>
                  <a:lnTo>
                    <a:pt x="305" y="483"/>
                  </a:lnTo>
                  <a:lnTo>
                    <a:pt x="301" y="486"/>
                  </a:lnTo>
                  <a:lnTo>
                    <a:pt x="296" y="490"/>
                  </a:lnTo>
                  <a:lnTo>
                    <a:pt x="291" y="492"/>
                  </a:lnTo>
                  <a:lnTo>
                    <a:pt x="288" y="497"/>
                  </a:lnTo>
                  <a:lnTo>
                    <a:pt x="285" y="502"/>
                  </a:lnTo>
                  <a:lnTo>
                    <a:pt x="284" y="502"/>
                  </a:lnTo>
                  <a:lnTo>
                    <a:pt x="280" y="506"/>
                  </a:lnTo>
                  <a:lnTo>
                    <a:pt x="275" y="509"/>
                  </a:lnTo>
                  <a:lnTo>
                    <a:pt x="269" y="512"/>
                  </a:lnTo>
                  <a:lnTo>
                    <a:pt x="265" y="515"/>
                  </a:lnTo>
                  <a:lnTo>
                    <a:pt x="265" y="516"/>
                  </a:lnTo>
                  <a:lnTo>
                    <a:pt x="261" y="518"/>
                  </a:lnTo>
                  <a:lnTo>
                    <a:pt x="258" y="523"/>
                  </a:lnTo>
                  <a:lnTo>
                    <a:pt x="258" y="528"/>
                  </a:lnTo>
                  <a:lnTo>
                    <a:pt x="257" y="534"/>
                  </a:lnTo>
                  <a:lnTo>
                    <a:pt x="257" y="535"/>
                  </a:lnTo>
                  <a:lnTo>
                    <a:pt x="254" y="540"/>
                  </a:lnTo>
                  <a:lnTo>
                    <a:pt x="253" y="545"/>
                  </a:lnTo>
                  <a:lnTo>
                    <a:pt x="253" y="546"/>
                  </a:lnTo>
                  <a:lnTo>
                    <a:pt x="252" y="546"/>
                  </a:lnTo>
                  <a:lnTo>
                    <a:pt x="248" y="550"/>
                  </a:lnTo>
                  <a:lnTo>
                    <a:pt x="247" y="550"/>
                  </a:lnTo>
                  <a:lnTo>
                    <a:pt x="242" y="553"/>
                  </a:lnTo>
                  <a:lnTo>
                    <a:pt x="239" y="556"/>
                  </a:lnTo>
                  <a:lnTo>
                    <a:pt x="238" y="556"/>
                  </a:lnTo>
                  <a:lnTo>
                    <a:pt x="234" y="560"/>
                  </a:lnTo>
                  <a:lnTo>
                    <a:pt x="234" y="564"/>
                  </a:lnTo>
                  <a:lnTo>
                    <a:pt x="234" y="565"/>
                  </a:lnTo>
                  <a:lnTo>
                    <a:pt x="233" y="566"/>
                  </a:lnTo>
                  <a:lnTo>
                    <a:pt x="229" y="572"/>
                  </a:lnTo>
                  <a:lnTo>
                    <a:pt x="227" y="576"/>
                  </a:lnTo>
                  <a:lnTo>
                    <a:pt x="226" y="577"/>
                  </a:lnTo>
                  <a:lnTo>
                    <a:pt x="223" y="581"/>
                  </a:lnTo>
                  <a:lnTo>
                    <a:pt x="223" y="582"/>
                  </a:lnTo>
                  <a:lnTo>
                    <a:pt x="217" y="588"/>
                  </a:lnTo>
                  <a:lnTo>
                    <a:pt x="214" y="593"/>
                  </a:lnTo>
                  <a:lnTo>
                    <a:pt x="214" y="594"/>
                  </a:lnTo>
                  <a:lnTo>
                    <a:pt x="210" y="598"/>
                  </a:lnTo>
                  <a:lnTo>
                    <a:pt x="209" y="598"/>
                  </a:lnTo>
                  <a:lnTo>
                    <a:pt x="204" y="602"/>
                  </a:lnTo>
                  <a:lnTo>
                    <a:pt x="199" y="606"/>
                  </a:lnTo>
                  <a:lnTo>
                    <a:pt x="198" y="607"/>
                  </a:lnTo>
                  <a:lnTo>
                    <a:pt x="191" y="608"/>
                  </a:lnTo>
                  <a:lnTo>
                    <a:pt x="185" y="607"/>
                  </a:lnTo>
                  <a:lnTo>
                    <a:pt x="184" y="607"/>
                  </a:lnTo>
                  <a:lnTo>
                    <a:pt x="179" y="605"/>
                  </a:lnTo>
                  <a:lnTo>
                    <a:pt x="175" y="604"/>
                  </a:lnTo>
                  <a:lnTo>
                    <a:pt x="172" y="607"/>
                  </a:lnTo>
                  <a:lnTo>
                    <a:pt x="172" y="608"/>
                  </a:lnTo>
                  <a:lnTo>
                    <a:pt x="134" y="634"/>
                  </a:lnTo>
                  <a:lnTo>
                    <a:pt x="128" y="638"/>
                  </a:lnTo>
                  <a:lnTo>
                    <a:pt x="100" y="658"/>
                  </a:lnTo>
                  <a:lnTo>
                    <a:pt x="81" y="671"/>
                  </a:lnTo>
                  <a:lnTo>
                    <a:pt x="71" y="679"/>
                  </a:lnTo>
                  <a:lnTo>
                    <a:pt x="66" y="682"/>
                  </a:lnTo>
                  <a:lnTo>
                    <a:pt x="59" y="686"/>
                  </a:lnTo>
                  <a:lnTo>
                    <a:pt x="54" y="690"/>
                  </a:lnTo>
                  <a:lnTo>
                    <a:pt x="49" y="693"/>
                  </a:lnTo>
                  <a:lnTo>
                    <a:pt x="1" y="724"/>
                  </a:lnTo>
                  <a:lnTo>
                    <a:pt x="0" y="725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2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395" name="Freeform 55"/>
            <p:cNvSpPr>
              <a:spLocks/>
            </p:cNvSpPr>
            <p:nvPr/>
          </p:nvSpPr>
          <p:spPr bwMode="auto">
            <a:xfrm>
              <a:off x="3754438" y="1706563"/>
              <a:ext cx="1141412" cy="1443037"/>
            </a:xfrm>
            <a:custGeom>
              <a:avLst/>
              <a:gdLst>
                <a:gd name="T0" fmla="*/ 2147483647 w 712"/>
                <a:gd name="T1" fmla="*/ 2147483647 h 920"/>
                <a:gd name="T2" fmla="*/ 2147483647 w 712"/>
                <a:gd name="T3" fmla="*/ 2147483647 h 920"/>
                <a:gd name="T4" fmla="*/ 2147483647 w 712"/>
                <a:gd name="T5" fmla="*/ 2147483647 h 920"/>
                <a:gd name="T6" fmla="*/ 2147483647 w 712"/>
                <a:gd name="T7" fmla="*/ 2147483647 h 920"/>
                <a:gd name="T8" fmla="*/ 2147483647 w 712"/>
                <a:gd name="T9" fmla="*/ 2147483647 h 920"/>
                <a:gd name="T10" fmla="*/ 2147483647 w 712"/>
                <a:gd name="T11" fmla="*/ 2147483647 h 920"/>
                <a:gd name="T12" fmla="*/ 2147483647 w 712"/>
                <a:gd name="T13" fmla="*/ 2147483647 h 920"/>
                <a:gd name="T14" fmla="*/ 2147483647 w 712"/>
                <a:gd name="T15" fmla="*/ 2147483647 h 920"/>
                <a:gd name="T16" fmla="*/ 2147483647 w 712"/>
                <a:gd name="T17" fmla="*/ 2147483647 h 920"/>
                <a:gd name="T18" fmla="*/ 2147483647 w 712"/>
                <a:gd name="T19" fmla="*/ 2147483647 h 920"/>
                <a:gd name="T20" fmla="*/ 2147483647 w 712"/>
                <a:gd name="T21" fmla="*/ 2147483647 h 920"/>
                <a:gd name="T22" fmla="*/ 2147483647 w 712"/>
                <a:gd name="T23" fmla="*/ 2147483647 h 920"/>
                <a:gd name="T24" fmla="*/ 2147483647 w 712"/>
                <a:gd name="T25" fmla="*/ 2147483647 h 920"/>
                <a:gd name="T26" fmla="*/ 2147483647 w 712"/>
                <a:gd name="T27" fmla="*/ 2147483647 h 920"/>
                <a:gd name="T28" fmla="*/ 2147483647 w 712"/>
                <a:gd name="T29" fmla="*/ 2147483647 h 920"/>
                <a:gd name="T30" fmla="*/ 2147483647 w 712"/>
                <a:gd name="T31" fmla="*/ 2147483647 h 920"/>
                <a:gd name="T32" fmla="*/ 2147483647 w 712"/>
                <a:gd name="T33" fmla="*/ 2147483647 h 920"/>
                <a:gd name="T34" fmla="*/ 2147483647 w 712"/>
                <a:gd name="T35" fmla="*/ 2147483647 h 920"/>
                <a:gd name="T36" fmla="*/ 2147483647 w 712"/>
                <a:gd name="T37" fmla="*/ 2147483647 h 920"/>
                <a:gd name="T38" fmla="*/ 2147483647 w 712"/>
                <a:gd name="T39" fmla="*/ 2147483647 h 920"/>
                <a:gd name="T40" fmla="*/ 2147483647 w 712"/>
                <a:gd name="T41" fmla="*/ 2147483647 h 920"/>
                <a:gd name="T42" fmla="*/ 2147483647 w 712"/>
                <a:gd name="T43" fmla="*/ 2147483647 h 920"/>
                <a:gd name="T44" fmla="*/ 2147483647 w 712"/>
                <a:gd name="T45" fmla="*/ 2147483647 h 920"/>
                <a:gd name="T46" fmla="*/ 2147483647 w 712"/>
                <a:gd name="T47" fmla="*/ 2147483647 h 920"/>
                <a:gd name="T48" fmla="*/ 2147483647 w 712"/>
                <a:gd name="T49" fmla="*/ 2147483647 h 920"/>
                <a:gd name="T50" fmla="*/ 2147483647 w 712"/>
                <a:gd name="T51" fmla="*/ 2147483647 h 920"/>
                <a:gd name="T52" fmla="*/ 2147483647 w 712"/>
                <a:gd name="T53" fmla="*/ 2147483647 h 920"/>
                <a:gd name="T54" fmla="*/ 2147483647 w 712"/>
                <a:gd name="T55" fmla="*/ 2147483647 h 920"/>
                <a:gd name="T56" fmla="*/ 2147483647 w 712"/>
                <a:gd name="T57" fmla="*/ 2147483647 h 920"/>
                <a:gd name="T58" fmla="*/ 2147483647 w 712"/>
                <a:gd name="T59" fmla="*/ 2147483647 h 920"/>
                <a:gd name="T60" fmla="*/ 2147483647 w 712"/>
                <a:gd name="T61" fmla="*/ 2147483647 h 920"/>
                <a:gd name="T62" fmla="*/ 2147483647 w 712"/>
                <a:gd name="T63" fmla="*/ 2147483647 h 920"/>
                <a:gd name="T64" fmla="*/ 2147483647 w 712"/>
                <a:gd name="T65" fmla="*/ 2147483647 h 920"/>
                <a:gd name="T66" fmla="*/ 2147483647 w 712"/>
                <a:gd name="T67" fmla="*/ 2147483647 h 920"/>
                <a:gd name="T68" fmla="*/ 2147483647 w 712"/>
                <a:gd name="T69" fmla="*/ 2147483647 h 920"/>
                <a:gd name="T70" fmla="*/ 2147483647 w 712"/>
                <a:gd name="T71" fmla="*/ 2147483647 h 920"/>
                <a:gd name="T72" fmla="*/ 2147483647 w 712"/>
                <a:gd name="T73" fmla="*/ 2147483647 h 920"/>
                <a:gd name="T74" fmla="*/ 2147483647 w 712"/>
                <a:gd name="T75" fmla="*/ 2147483647 h 920"/>
                <a:gd name="T76" fmla="*/ 2147483647 w 712"/>
                <a:gd name="T77" fmla="*/ 2147483647 h 920"/>
                <a:gd name="T78" fmla="*/ 2147483647 w 712"/>
                <a:gd name="T79" fmla="*/ 2147483647 h 920"/>
                <a:gd name="T80" fmla="*/ 2147483647 w 712"/>
                <a:gd name="T81" fmla="*/ 2147483647 h 920"/>
                <a:gd name="T82" fmla="*/ 2147483647 w 712"/>
                <a:gd name="T83" fmla="*/ 2147483647 h 920"/>
                <a:gd name="T84" fmla="*/ 2147483647 w 712"/>
                <a:gd name="T85" fmla="*/ 2147483647 h 920"/>
                <a:gd name="T86" fmla="*/ 2147483647 w 712"/>
                <a:gd name="T87" fmla="*/ 2147483647 h 920"/>
                <a:gd name="T88" fmla="*/ 2147483647 w 712"/>
                <a:gd name="T89" fmla="*/ 2147483647 h 920"/>
                <a:gd name="T90" fmla="*/ 2147483647 w 712"/>
                <a:gd name="T91" fmla="*/ 2147483647 h 920"/>
                <a:gd name="T92" fmla="*/ 2147483647 w 712"/>
                <a:gd name="T93" fmla="*/ 2147483647 h 920"/>
                <a:gd name="T94" fmla="*/ 2147483647 w 712"/>
                <a:gd name="T95" fmla="*/ 2147483647 h 920"/>
                <a:gd name="T96" fmla="*/ 2147483647 w 712"/>
                <a:gd name="T97" fmla="*/ 2147483647 h 920"/>
                <a:gd name="T98" fmla="*/ 2147483647 w 712"/>
                <a:gd name="T99" fmla="*/ 2147483647 h 920"/>
                <a:gd name="T100" fmla="*/ 2147483647 w 712"/>
                <a:gd name="T101" fmla="*/ 2147483647 h 920"/>
                <a:gd name="T102" fmla="*/ 2147483647 w 712"/>
                <a:gd name="T103" fmla="*/ 2147483647 h 920"/>
                <a:gd name="T104" fmla="*/ 2147483647 w 712"/>
                <a:gd name="T105" fmla="*/ 2147483647 h 920"/>
                <a:gd name="T106" fmla="*/ 2147483647 w 712"/>
                <a:gd name="T107" fmla="*/ 2147483647 h 920"/>
                <a:gd name="T108" fmla="*/ 2147483647 w 712"/>
                <a:gd name="T109" fmla="*/ 2147483647 h 920"/>
                <a:gd name="T110" fmla="*/ 2147483647 w 712"/>
                <a:gd name="T111" fmla="*/ 2147483647 h 920"/>
                <a:gd name="T112" fmla="*/ 2147483647 w 712"/>
                <a:gd name="T113" fmla="*/ 2147483647 h 920"/>
                <a:gd name="T114" fmla="*/ 2147483647 w 712"/>
                <a:gd name="T115" fmla="*/ 2147483647 h 920"/>
                <a:gd name="T116" fmla="*/ 2147483647 w 712"/>
                <a:gd name="T117" fmla="*/ 2147483647 h 920"/>
                <a:gd name="T118" fmla="*/ 2147483647 w 712"/>
                <a:gd name="T119" fmla="*/ 2147483647 h 920"/>
                <a:gd name="T120" fmla="*/ 2147483647 w 712"/>
                <a:gd name="T121" fmla="*/ 2147483647 h 920"/>
                <a:gd name="T122" fmla="*/ 2147483647 w 712"/>
                <a:gd name="T123" fmla="*/ 2147483647 h 920"/>
                <a:gd name="T124" fmla="*/ 2147483647 w 712"/>
                <a:gd name="T125" fmla="*/ 2147483647 h 9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712"/>
                <a:gd name="T190" fmla="*/ 0 h 920"/>
                <a:gd name="T191" fmla="*/ 712 w 712"/>
                <a:gd name="T192" fmla="*/ 920 h 9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712" h="920">
                  <a:moveTo>
                    <a:pt x="427" y="885"/>
                  </a:moveTo>
                  <a:lnTo>
                    <a:pt x="427" y="886"/>
                  </a:lnTo>
                  <a:lnTo>
                    <a:pt x="426" y="887"/>
                  </a:lnTo>
                  <a:lnTo>
                    <a:pt x="425" y="887"/>
                  </a:lnTo>
                  <a:lnTo>
                    <a:pt x="424" y="887"/>
                  </a:lnTo>
                  <a:lnTo>
                    <a:pt x="424" y="888"/>
                  </a:lnTo>
                  <a:lnTo>
                    <a:pt x="423" y="887"/>
                  </a:lnTo>
                  <a:lnTo>
                    <a:pt x="423" y="888"/>
                  </a:lnTo>
                  <a:lnTo>
                    <a:pt x="423" y="889"/>
                  </a:lnTo>
                  <a:lnTo>
                    <a:pt x="422" y="889"/>
                  </a:lnTo>
                  <a:lnTo>
                    <a:pt x="422" y="890"/>
                  </a:lnTo>
                  <a:lnTo>
                    <a:pt x="422" y="892"/>
                  </a:lnTo>
                  <a:lnTo>
                    <a:pt x="419" y="891"/>
                  </a:lnTo>
                  <a:lnTo>
                    <a:pt x="418" y="891"/>
                  </a:lnTo>
                  <a:lnTo>
                    <a:pt x="417" y="891"/>
                  </a:lnTo>
                  <a:lnTo>
                    <a:pt x="416" y="892"/>
                  </a:lnTo>
                  <a:lnTo>
                    <a:pt x="415" y="891"/>
                  </a:lnTo>
                  <a:lnTo>
                    <a:pt x="414" y="892"/>
                  </a:lnTo>
                  <a:lnTo>
                    <a:pt x="413" y="893"/>
                  </a:lnTo>
                  <a:lnTo>
                    <a:pt x="413" y="892"/>
                  </a:lnTo>
                  <a:lnTo>
                    <a:pt x="412" y="892"/>
                  </a:lnTo>
                  <a:lnTo>
                    <a:pt x="411" y="892"/>
                  </a:lnTo>
                  <a:lnTo>
                    <a:pt x="410" y="892"/>
                  </a:lnTo>
                  <a:lnTo>
                    <a:pt x="409" y="892"/>
                  </a:lnTo>
                  <a:lnTo>
                    <a:pt x="409" y="891"/>
                  </a:lnTo>
                  <a:lnTo>
                    <a:pt x="408" y="891"/>
                  </a:lnTo>
                  <a:lnTo>
                    <a:pt x="408" y="893"/>
                  </a:lnTo>
                  <a:lnTo>
                    <a:pt x="407" y="893"/>
                  </a:lnTo>
                  <a:lnTo>
                    <a:pt x="408" y="894"/>
                  </a:lnTo>
                  <a:lnTo>
                    <a:pt x="408" y="895"/>
                  </a:lnTo>
                  <a:lnTo>
                    <a:pt x="409" y="895"/>
                  </a:lnTo>
                  <a:lnTo>
                    <a:pt x="409" y="897"/>
                  </a:lnTo>
                  <a:lnTo>
                    <a:pt x="408" y="898"/>
                  </a:lnTo>
                  <a:lnTo>
                    <a:pt x="407" y="900"/>
                  </a:lnTo>
                  <a:lnTo>
                    <a:pt x="406" y="901"/>
                  </a:lnTo>
                  <a:lnTo>
                    <a:pt x="405" y="901"/>
                  </a:lnTo>
                  <a:lnTo>
                    <a:pt x="403" y="901"/>
                  </a:lnTo>
                  <a:lnTo>
                    <a:pt x="402" y="900"/>
                  </a:lnTo>
                  <a:lnTo>
                    <a:pt x="402" y="899"/>
                  </a:lnTo>
                  <a:lnTo>
                    <a:pt x="401" y="900"/>
                  </a:lnTo>
                  <a:lnTo>
                    <a:pt x="401" y="899"/>
                  </a:lnTo>
                  <a:lnTo>
                    <a:pt x="400" y="899"/>
                  </a:lnTo>
                  <a:lnTo>
                    <a:pt x="399" y="898"/>
                  </a:lnTo>
                  <a:lnTo>
                    <a:pt x="399" y="899"/>
                  </a:lnTo>
                  <a:lnTo>
                    <a:pt x="398" y="900"/>
                  </a:lnTo>
                  <a:lnTo>
                    <a:pt x="397" y="901"/>
                  </a:lnTo>
                  <a:lnTo>
                    <a:pt x="397" y="902"/>
                  </a:lnTo>
                  <a:lnTo>
                    <a:pt x="397" y="903"/>
                  </a:lnTo>
                  <a:lnTo>
                    <a:pt x="397" y="904"/>
                  </a:lnTo>
                  <a:lnTo>
                    <a:pt x="397" y="905"/>
                  </a:lnTo>
                  <a:lnTo>
                    <a:pt x="395" y="905"/>
                  </a:lnTo>
                  <a:lnTo>
                    <a:pt x="394" y="905"/>
                  </a:lnTo>
                  <a:lnTo>
                    <a:pt x="393" y="904"/>
                  </a:lnTo>
                  <a:lnTo>
                    <a:pt x="392" y="904"/>
                  </a:lnTo>
                  <a:lnTo>
                    <a:pt x="391" y="903"/>
                  </a:lnTo>
                  <a:lnTo>
                    <a:pt x="390" y="904"/>
                  </a:lnTo>
                  <a:lnTo>
                    <a:pt x="391" y="905"/>
                  </a:lnTo>
                  <a:lnTo>
                    <a:pt x="391" y="906"/>
                  </a:lnTo>
                  <a:lnTo>
                    <a:pt x="390" y="906"/>
                  </a:lnTo>
                  <a:lnTo>
                    <a:pt x="390" y="905"/>
                  </a:lnTo>
                  <a:lnTo>
                    <a:pt x="389" y="905"/>
                  </a:lnTo>
                  <a:lnTo>
                    <a:pt x="387" y="906"/>
                  </a:lnTo>
                  <a:lnTo>
                    <a:pt x="386" y="906"/>
                  </a:lnTo>
                  <a:lnTo>
                    <a:pt x="386" y="908"/>
                  </a:lnTo>
                  <a:lnTo>
                    <a:pt x="385" y="909"/>
                  </a:lnTo>
                  <a:lnTo>
                    <a:pt x="385" y="910"/>
                  </a:lnTo>
                  <a:lnTo>
                    <a:pt x="386" y="911"/>
                  </a:lnTo>
                  <a:lnTo>
                    <a:pt x="386" y="912"/>
                  </a:lnTo>
                  <a:lnTo>
                    <a:pt x="385" y="913"/>
                  </a:lnTo>
                  <a:lnTo>
                    <a:pt x="384" y="914"/>
                  </a:lnTo>
                  <a:lnTo>
                    <a:pt x="383" y="914"/>
                  </a:lnTo>
                  <a:lnTo>
                    <a:pt x="383" y="916"/>
                  </a:lnTo>
                  <a:lnTo>
                    <a:pt x="382" y="917"/>
                  </a:lnTo>
                  <a:lnTo>
                    <a:pt x="381" y="918"/>
                  </a:lnTo>
                  <a:lnTo>
                    <a:pt x="382" y="919"/>
                  </a:lnTo>
                  <a:lnTo>
                    <a:pt x="382" y="920"/>
                  </a:lnTo>
                  <a:lnTo>
                    <a:pt x="381" y="920"/>
                  </a:lnTo>
                  <a:lnTo>
                    <a:pt x="380" y="920"/>
                  </a:lnTo>
                  <a:lnTo>
                    <a:pt x="379" y="920"/>
                  </a:lnTo>
                  <a:lnTo>
                    <a:pt x="378" y="920"/>
                  </a:lnTo>
                  <a:lnTo>
                    <a:pt x="377" y="920"/>
                  </a:lnTo>
                  <a:lnTo>
                    <a:pt x="376" y="919"/>
                  </a:lnTo>
                  <a:lnTo>
                    <a:pt x="375" y="919"/>
                  </a:lnTo>
                  <a:lnTo>
                    <a:pt x="374" y="918"/>
                  </a:lnTo>
                  <a:lnTo>
                    <a:pt x="374" y="916"/>
                  </a:lnTo>
                  <a:lnTo>
                    <a:pt x="373" y="914"/>
                  </a:lnTo>
                  <a:lnTo>
                    <a:pt x="372" y="913"/>
                  </a:lnTo>
                  <a:lnTo>
                    <a:pt x="372" y="914"/>
                  </a:lnTo>
                  <a:lnTo>
                    <a:pt x="371" y="915"/>
                  </a:lnTo>
                  <a:lnTo>
                    <a:pt x="370" y="916"/>
                  </a:lnTo>
                  <a:lnTo>
                    <a:pt x="368" y="915"/>
                  </a:lnTo>
                  <a:lnTo>
                    <a:pt x="366" y="914"/>
                  </a:lnTo>
                  <a:lnTo>
                    <a:pt x="365" y="915"/>
                  </a:lnTo>
                  <a:lnTo>
                    <a:pt x="365" y="916"/>
                  </a:lnTo>
                  <a:lnTo>
                    <a:pt x="364" y="917"/>
                  </a:lnTo>
                  <a:lnTo>
                    <a:pt x="360" y="919"/>
                  </a:lnTo>
                  <a:lnTo>
                    <a:pt x="359" y="920"/>
                  </a:lnTo>
                  <a:lnTo>
                    <a:pt x="358" y="920"/>
                  </a:lnTo>
                  <a:lnTo>
                    <a:pt x="358" y="919"/>
                  </a:lnTo>
                  <a:lnTo>
                    <a:pt x="358" y="918"/>
                  </a:lnTo>
                  <a:lnTo>
                    <a:pt x="359" y="917"/>
                  </a:lnTo>
                  <a:lnTo>
                    <a:pt x="360" y="916"/>
                  </a:lnTo>
                  <a:lnTo>
                    <a:pt x="359" y="914"/>
                  </a:lnTo>
                  <a:lnTo>
                    <a:pt x="360" y="912"/>
                  </a:lnTo>
                  <a:lnTo>
                    <a:pt x="359" y="910"/>
                  </a:lnTo>
                  <a:lnTo>
                    <a:pt x="359" y="909"/>
                  </a:lnTo>
                  <a:lnTo>
                    <a:pt x="358" y="909"/>
                  </a:lnTo>
                  <a:lnTo>
                    <a:pt x="358" y="908"/>
                  </a:lnTo>
                  <a:lnTo>
                    <a:pt x="358" y="907"/>
                  </a:lnTo>
                  <a:lnTo>
                    <a:pt x="358" y="906"/>
                  </a:lnTo>
                  <a:lnTo>
                    <a:pt x="358" y="904"/>
                  </a:lnTo>
                  <a:lnTo>
                    <a:pt x="357" y="903"/>
                  </a:lnTo>
                  <a:lnTo>
                    <a:pt x="357" y="902"/>
                  </a:lnTo>
                  <a:lnTo>
                    <a:pt x="356" y="901"/>
                  </a:lnTo>
                  <a:lnTo>
                    <a:pt x="355" y="899"/>
                  </a:lnTo>
                  <a:lnTo>
                    <a:pt x="353" y="896"/>
                  </a:lnTo>
                  <a:lnTo>
                    <a:pt x="352" y="895"/>
                  </a:lnTo>
                  <a:lnTo>
                    <a:pt x="350" y="894"/>
                  </a:lnTo>
                  <a:lnTo>
                    <a:pt x="349" y="894"/>
                  </a:lnTo>
                  <a:lnTo>
                    <a:pt x="348" y="894"/>
                  </a:lnTo>
                  <a:lnTo>
                    <a:pt x="347" y="893"/>
                  </a:lnTo>
                  <a:lnTo>
                    <a:pt x="346" y="892"/>
                  </a:lnTo>
                  <a:lnTo>
                    <a:pt x="345" y="892"/>
                  </a:lnTo>
                  <a:lnTo>
                    <a:pt x="345" y="891"/>
                  </a:lnTo>
                  <a:lnTo>
                    <a:pt x="344" y="891"/>
                  </a:lnTo>
                  <a:lnTo>
                    <a:pt x="344" y="890"/>
                  </a:lnTo>
                  <a:lnTo>
                    <a:pt x="342" y="889"/>
                  </a:lnTo>
                  <a:lnTo>
                    <a:pt x="341" y="888"/>
                  </a:lnTo>
                  <a:lnTo>
                    <a:pt x="340" y="889"/>
                  </a:lnTo>
                  <a:lnTo>
                    <a:pt x="339" y="889"/>
                  </a:lnTo>
                  <a:lnTo>
                    <a:pt x="338" y="889"/>
                  </a:lnTo>
                  <a:lnTo>
                    <a:pt x="337" y="889"/>
                  </a:lnTo>
                  <a:lnTo>
                    <a:pt x="336" y="889"/>
                  </a:lnTo>
                  <a:lnTo>
                    <a:pt x="335" y="890"/>
                  </a:lnTo>
                  <a:lnTo>
                    <a:pt x="335" y="889"/>
                  </a:lnTo>
                  <a:lnTo>
                    <a:pt x="335" y="888"/>
                  </a:lnTo>
                  <a:lnTo>
                    <a:pt x="335" y="887"/>
                  </a:lnTo>
                  <a:lnTo>
                    <a:pt x="334" y="886"/>
                  </a:lnTo>
                  <a:lnTo>
                    <a:pt x="333" y="885"/>
                  </a:lnTo>
                  <a:lnTo>
                    <a:pt x="331" y="884"/>
                  </a:lnTo>
                  <a:lnTo>
                    <a:pt x="331" y="883"/>
                  </a:lnTo>
                  <a:lnTo>
                    <a:pt x="330" y="883"/>
                  </a:lnTo>
                  <a:lnTo>
                    <a:pt x="328" y="883"/>
                  </a:lnTo>
                  <a:lnTo>
                    <a:pt x="327" y="883"/>
                  </a:lnTo>
                  <a:lnTo>
                    <a:pt x="326" y="883"/>
                  </a:lnTo>
                  <a:lnTo>
                    <a:pt x="325" y="883"/>
                  </a:lnTo>
                  <a:lnTo>
                    <a:pt x="324" y="882"/>
                  </a:lnTo>
                  <a:lnTo>
                    <a:pt x="323" y="881"/>
                  </a:lnTo>
                  <a:lnTo>
                    <a:pt x="323" y="880"/>
                  </a:lnTo>
                  <a:lnTo>
                    <a:pt x="324" y="880"/>
                  </a:lnTo>
                  <a:lnTo>
                    <a:pt x="325" y="879"/>
                  </a:lnTo>
                  <a:lnTo>
                    <a:pt x="325" y="878"/>
                  </a:lnTo>
                  <a:lnTo>
                    <a:pt x="325" y="876"/>
                  </a:lnTo>
                  <a:lnTo>
                    <a:pt x="325" y="875"/>
                  </a:lnTo>
                  <a:lnTo>
                    <a:pt x="326" y="874"/>
                  </a:lnTo>
                  <a:lnTo>
                    <a:pt x="327" y="873"/>
                  </a:lnTo>
                  <a:lnTo>
                    <a:pt x="328" y="872"/>
                  </a:lnTo>
                  <a:lnTo>
                    <a:pt x="329" y="872"/>
                  </a:lnTo>
                  <a:lnTo>
                    <a:pt x="330" y="872"/>
                  </a:lnTo>
                  <a:lnTo>
                    <a:pt x="329" y="871"/>
                  </a:lnTo>
                  <a:lnTo>
                    <a:pt x="327" y="871"/>
                  </a:lnTo>
                  <a:lnTo>
                    <a:pt x="326" y="869"/>
                  </a:lnTo>
                  <a:lnTo>
                    <a:pt x="326" y="868"/>
                  </a:lnTo>
                  <a:lnTo>
                    <a:pt x="325" y="866"/>
                  </a:lnTo>
                  <a:lnTo>
                    <a:pt x="324" y="865"/>
                  </a:lnTo>
                  <a:lnTo>
                    <a:pt x="324" y="863"/>
                  </a:lnTo>
                  <a:lnTo>
                    <a:pt x="324" y="862"/>
                  </a:lnTo>
                  <a:lnTo>
                    <a:pt x="324" y="861"/>
                  </a:lnTo>
                  <a:lnTo>
                    <a:pt x="324" y="860"/>
                  </a:lnTo>
                  <a:lnTo>
                    <a:pt x="322" y="859"/>
                  </a:lnTo>
                  <a:lnTo>
                    <a:pt x="321" y="857"/>
                  </a:lnTo>
                  <a:lnTo>
                    <a:pt x="320" y="856"/>
                  </a:lnTo>
                  <a:lnTo>
                    <a:pt x="319" y="856"/>
                  </a:lnTo>
                  <a:lnTo>
                    <a:pt x="318" y="854"/>
                  </a:lnTo>
                  <a:lnTo>
                    <a:pt x="317" y="854"/>
                  </a:lnTo>
                  <a:lnTo>
                    <a:pt x="316" y="852"/>
                  </a:lnTo>
                  <a:lnTo>
                    <a:pt x="316" y="851"/>
                  </a:lnTo>
                  <a:lnTo>
                    <a:pt x="315" y="850"/>
                  </a:lnTo>
                  <a:lnTo>
                    <a:pt x="313" y="849"/>
                  </a:lnTo>
                  <a:lnTo>
                    <a:pt x="312" y="849"/>
                  </a:lnTo>
                  <a:lnTo>
                    <a:pt x="311" y="847"/>
                  </a:lnTo>
                  <a:lnTo>
                    <a:pt x="310" y="847"/>
                  </a:lnTo>
                  <a:lnTo>
                    <a:pt x="309" y="846"/>
                  </a:lnTo>
                  <a:lnTo>
                    <a:pt x="308" y="846"/>
                  </a:lnTo>
                  <a:lnTo>
                    <a:pt x="308" y="845"/>
                  </a:lnTo>
                  <a:lnTo>
                    <a:pt x="307" y="845"/>
                  </a:lnTo>
                  <a:lnTo>
                    <a:pt x="306" y="844"/>
                  </a:lnTo>
                  <a:lnTo>
                    <a:pt x="305" y="844"/>
                  </a:lnTo>
                  <a:lnTo>
                    <a:pt x="303" y="843"/>
                  </a:lnTo>
                  <a:lnTo>
                    <a:pt x="301" y="841"/>
                  </a:lnTo>
                  <a:lnTo>
                    <a:pt x="297" y="840"/>
                  </a:lnTo>
                  <a:lnTo>
                    <a:pt x="295" y="838"/>
                  </a:lnTo>
                  <a:lnTo>
                    <a:pt x="294" y="835"/>
                  </a:lnTo>
                  <a:lnTo>
                    <a:pt x="293" y="835"/>
                  </a:lnTo>
                  <a:lnTo>
                    <a:pt x="291" y="833"/>
                  </a:lnTo>
                  <a:lnTo>
                    <a:pt x="289" y="831"/>
                  </a:lnTo>
                  <a:lnTo>
                    <a:pt x="288" y="831"/>
                  </a:lnTo>
                  <a:lnTo>
                    <a:pt x="286" y="829"/>
                  </a:lnTo>
                  <a:lnTo>
                    <a:pt x="285" y="828"/>
                  </a:lnTo>
                  <a:lnTo>
                    <a:pt x="284" y="827"/>
                  </a:lnTo>
                  <a:lnTo>
                    <a:pt x="282" y="826"/>
                  </a:lnTo>
                  <a:lnTo>
                    <a:pt x="279" y="823"/>
                  </a:lnTo>
                  <a:lnTo>
                    <a:pt x="277" y="819"/>
                  </a:lnTo>
                  <a:lnTo>
                    <a:pt x="276" y="819"/>
                  </a:lnTo>
                  <a:lnTo>
                    <a:pt x="273" y="818"/>
                  </a:lnTo>
                  <a:lnTo>
                    <a:pt x="270" y="816"/>
                  </a:lnTo>
                  <a:lnTo>
                    <a:pt x="269" y="815"/>
                  </a:lnTo>
                  <a:lnTo>
                    <a:pt x="268" y="815"/>
                  </a:lnTo>
                  <a:lnTo>
                    <a:pt x="268" y="814"/>
                  </a:lnTo>
                  <a:lnTo>
                    <a:pt x="267" y="813"/>
                  </a:lnTo>
                  <a:lnTo>
                    <a:pt x="265" y="813"/>
                  </a:lnTo>
                  <a:lnTo>
                    <a:pt x="263" y="813"/>
                  </a:lnTo>
                  <a:lnTo>
                    <a:pt x="258" y="813"/>
                  </a:lnTo>
                  <a:lnTo>
                    <a:pt x="256" y="813"/>
                  </a:lnTo>
                  <a:lnTo>
                    <a:pt x="255" y="813"/>
                  </a:lnTo>
                  <a:lnTo>
                    <a:pt x="252" y="813"/>
                  </a:lnTo>
                  <a:lnTo>
                    <a:pt x="250" y="813"/>
                  </a:lnTo>
                  <a:lnTo>
                    <a:pt x="248" y="814"/>
                  </a:lnTo>
                  <a:lnTo>
                    <a:pt x="246" y="814"/>
                  </a:lnTo>
                  <a:lnTo>
                    <a:pt x="245" y="814"/>
                  </a:lnTo>
                  <a:lnTo>
                    <a:pt x="243" y="814"/>
                  </a:lnTo>
                  <a:lnTo>
                    <a:pt x="242" y="814"/>
                  </a:lnTo>
                  <a:lnTo>
                    <a:pt x="241" y="814"/>
                  </a:lnTo>
                  <a:lnTo>
                    <a:pt x="240" y="813"/>
                  </a:lnTo>
                  <a:lnTo>
                    <a:pt x="238" y="814"/>
                  </a:lnTo>
                  <a:lnTo>
                    <a:pt x="236" y="813"/>
                  </a:lnTo>
                  <a:lnTo>
                    <a:pt x="234" y="812"/>
                  </a:lnTo>
                  <a:lnTo>
                    <a:pt x="233" y="812"/>
                  </a:lnTo>
                  <a:lnTo>
                    <a:pt x="232" y="812"/>
                  </a:lnTo>
                  <a:lnTo>
                    <a:pt x="230" y="813"/>
                  </a:lnTo>
                  <a:lnTo>
                    <a:pt x="228" y="814"/>
                  </a:lnTo>
                  <a:lnTo>
                    <a:pt x="227" y="814"/>
                  </a:lnTo>
                  <a:lnTo>
                    <a:pt x="226" y="814"/>
                  </a:lnTo>
                  <a:lnTo>
                    <a:pt x="224" y="813"/>
                  </a:lnTo>
                  <a:lnTo>
                    <a:pt x="223" y="813"/>
                  </a:lnTo>
                  <a:lnTo>
                    <a:pt x="222" y="813"/>
                  </a:lnTo>
                  <a:lnTo>
                    <a:pt x="218" y="814"/>
                  </a:lnTo>
                  <a:lnTo>
                    <a:pt x="217" y="814"/>
                  </a:lnTo>
                  <a:lnTo>
                    <a:pt x="216" y="814"/>
                  </a:lnTo>
                  <a:lnTo>
                    <a:pt x="214" y="814"/>
                  </a:lnTo>
                  <a:lnTo>
                    <a:pt x="212" y="814"/>
                  </a:lnTo>
                  <a:lnTo>
                    <a:pt x="211" y="815"/>
                  </a:lnTo>
                  <a:lnTo>
                    <a:pt x="208" y="818"/>
                  </a:lnTo>
                  <a:lnTo>
                    <a:pt x="206" y="818"/>
                  </a:lnTo>
                  <a:lnTo>
                    <a:pt x="204" y="817"/>
                  </a:lnTo>
                  <a:lnTo>
                    <a:pt x="202" y="817"/>
                  </a:lnTo>
                  <a:lnTo>
                    <a:pt x="202" y="816"/>
                  </a:lnTo>
                  <a:lnTo>
                    <a:pt x="199" y="814"/>
                  </a:lnTo>
                  <a:lnTo>
                    <a:pt x="198" y="813"/>
                  </a:lnTo>
                  <a:lnTo>
                    <a:pt x="197" y="813"/>
                  </a:lnTo>
                  <a:lnTo>
                    <a:pt x="196" y="813"/>
                  </a:lnTo>
                  <a:lnTo>
                    <a:pt x="191" y="813"/>
                  </a:lnTo>
                  <a:lnTo>
                    <a:pt x="189" y="813"/>
                  </a:lnTo>
                  <a:lnTo>
                    <a:pt x="187" y="813"/>
                  </a:lnTo>
                  <a:lnTo>
                    <a:pt x="186" y="813"/>
                  </a:lnTo>
                  <a:lnTo>
                    <a:pt x="184" y="814"/>
                  </a:lnTo>
                  <a:lnTo>
                    <a:pt x="181" y="815"/>
                  </a:lnTo>
                  <a:lnTo>
                    <a:pt x="178" y="817"/>
                  </a:lnTo>
                  <a:lnTo>
                    <a:pt x="176" y="816"/>
                  </a:lnTo>
                  <a:lnTo>
                    <a:pt x="175" y="815"/>
                  </a:lnTo>
                  <a:lnTo>
                    <a:pt x="173" y="814"/>
                  </a:lnTo>
                  <a:lnTo>
                    <a:pt x="172" y="812"/>
                  </a:lnTo>
                  <a:lnTo>
                    <a:pt x="171" y="811"/>
                  </a:lnTo>
                  <a:lnTo>
                    <a:pt x="170" y="809"/>
                  </a:lnTo>
                  <a:lnTo>
                    <a:pt x="169" y="807"/>
                  </a:lnTo>
                  <a:lnTo>
                    <a:pt x="168" y="806"/>
                  </a:lnTo>
                  <a:lnTo>
                    <a:pt x="167" y="804"/>
                  </a:lnTo>
                  <a:lnTo>
                    <a:pt x="166" y="802"/>
                  </a:lnTo>
                  <a:lnTo>
                    <a:pt x="165" y="802"/>
                  </a:lnTo>
                  <a:lnTo>
                    <a:pt x="164" y="801"/>
                  </a:lnTo>
                  <a:lnTo>
                    <a:pt x="159" y="800"/>
                  </a:lnTo>
                  <a:lnTo>
                    <a:pt x="157" y="800"/>
                  </a:lnTo>
                  <a:lnTo>
                    <a:pt x="155" y="799"/>
                  </a:lnTo>
                  <a:lnTo>
                    <a:pt x="154" y="800"/>
                  </a:lnTo>
                  <a:lnTo>
                    <a:pt x="152" y="801"/>
                  </a:lnTo>
                  <a:lnTo>
                    <a:pt x="149" y="803"/>
                  </a:lnTo>
                  <a:lnTo>
                    <a:pt x="148" y="804"/>
                  </a:lnTo>
                  <a:lnTo>
                    <a:pt x="145" y="808"/>
                  </a:lnTo>
                  <a:lnTo>
                    <a:pt x="144" y="809"/>
                  </a:lnTo>
                  <a:lnTo>
                    <a:pt x="141" y="810"/>
                  </a:lnTo>
                  <a:lnTo>
                    <a:pt x="139" y="810"/>
                  </a:lnTo>
                  <a:lnTo>
                    <a:pt x="136" y="808"/>
                  </a:lnTo>
                  <a:lnTo>
                    <a:pt x="134" y="806"/>
                  </a:lnTo>
                  <a:lnTo>
                    <a:pt x="133" y="806"/>
                  </a:lnTo>
                  <a:lnTo>
                    <a:pt x="132" y="805"/>
                  </a:lnTo>
                  <a:lnTo>
                    <a:pt x="131" y="805"/>
                  </a:lnTo>
                  <a:lnTo>
                    <a:pt x="128" y="803"/>
                  </a:lnTo>
                  <a:lnTo>
                    <a:pt x="125" y="802"/>
                  </a:lnTo>
                  <a:lnTo>
                    <a:pt x="123" y="801"/>
                  </a:lnTo>
                  <a:lnTo>
                    <a:pt x="121" y="800"/>
                  </a:lnTo>
                  <a:lnTo>
                    <a:pt x="119" y="798"/>
                  </a:lnTo>
                  <a:lnTo>
                    <a:pt x="119" y="797"/>
                  </a:lnTo>
                  <a:lnTo>
                    <a:pt x="119" y="795"/>
                  </a:lnTo>
                  <a:lnTo>
                    <a:pt x="119" y="794"/>
                  </a:lnTo>
                  <a:lnTo>
                    <a:pt x="119" y="790"/>
                  </a:lnTo>
                  <a:lnTo>
                    <a:pt x="120" y="787"/>
                  </a:lnTo>
                  <a:lnTo>
                    <a:pt x="121" y="782"/>
                  </a:lnTo>
                  <a:lnTo>
                    <a:pt x="122" y="779"/>
                  </a:lnTo>
                  <a:lnTo>
                    <a:pt x="123" y="777"/>
                  </a:lnTo>
                  <a:lnTo>
                    <a:pt x="123" y="776"/>
                  </a:lnTo>
                  <a:lnTo>
                    <a:pt x="124" y="773"/>
                  </a:lnTo>
                  <a:lnTo>
                    <a:pt x="124" y="772"/>
                  </a:lnTo>
                  <a:lnTo>
                    <a:pt x="125" y="768"/>
                  </a:lnTo>
                  <a:lnTo>
                    <a:pt x="125" y="766"/>
                  </a:lnTo>
                  <a:lnTo>
                    <a:pt x="125" y="764"/>
                  </a:lnTo>
                  <a:lnTo>
                    <a:pt x="126" y="763"/>
                  </a:lnTo>
                  <a:lnTo>
                    <a:pt x="129" y="761"/>
                  </a:lnTo>
                  <a:lnTo>
                    <a:pt x="130" y="759"/>
                  </a:lnTo>
                  <a:lnTo>
                    <a:pt x="131" y="758"/>
                  </a:lnTo>
                  <a:lnTo>
                    <a:pt x="134" y="754"/>
                  </a:lnTo>
                  <a:lnTo>
                    <a:pt x="135" y="752"/>
                  </a:lnTo>
                  <a:lnTo>
                    <a:pt x="137" y="750"/>
                  </a:lnTo>
                  <a:lnTo>
                    <a:pt x="136" y="748"/>
                  </a:lnTo>
                  <a:lnTo>
                    <a:pt x="136" y="747"/>
                  </a:lnTo>
                  <a:lnTo>
                    <a:pt x="138" y="747"/>
                  </a:lnTo>
                  <a:lnTo>
                    <a:pt x="139" y="746"/>
                  </a:lnTo>
                  <a:lnTo>
                    <a:pt x="140" y="746"/>
                  </a:lnTo>
                  <a:lnTo>
                    <a:pt x="141" y="746"/>
                  </a:lnTo>
                  <a:lnTo>
                    <a:pt x="141" y="745"/>
                  </a:lnTo>
                  <a:lnTo>
                    <a:pt x="140" y="744"/>
                  </a:lnTo>
                  <a:lnTo>
                    <a:pt x="139" y="744"/>
                  </a:lnTo>
                  <a:lnTo>
                    <a:pt x="138" y="744"/>
                  </a:lnTo>
                  <a:lnTo>
                    <a:pt x="137" y="744"/>
                  </a:lnTo>
                  <a:lnTo>
                    <a:pt x="137" y="743"/>
                  </a:lnTo>
                  <a:lnTo>
                    <a:pt x="137" y="740"/>
                  </a:lnTo>
                  <a:lnTo>
                    <a:pt x="138" y="738"/>
                  </a:lnTo>
                  <a:lnTo>
                    <a:pt x="138" y="737"/>
                  </a:lnTo>
                  <a:lnTo>
                    <a:pt x="139" y="735"/>
                  </a:lnTo>
                  <a:lnTo>
                    <a:pt x="139" y="734"/>
                  </a:lnTo>
                  <a:lnTo>
                    <a:pt x="139" y="733"/>
                  </a:lnTo>
                  <a:lnTo>
                    <a:pt x="138" y="731"/>
                  </a:lnTo>
                  <a:lnTo>
                    <a:pt x="139" y="729"/>
                  </a:lnTo>
                  <a:lnTo>
                    <a:pt x="138" y="728"/>
                  </a:lnTo>
                  <a:lnTo>
                    <a:pt x="138" y="725"/>
                  </a:lnTo>
                  <a:lnTo>
                    <a:pt x="139" y="724"/>
                  </a:lnTo>
                  <a:lnTo>
                    <a:pt x="139" y="723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2" y="719"/>
                  </a:lnTo>
                  <a:lnTo>
                    <a:pt x="143" y="719"/>
                  </a:lnTo>
                  <a:lnTo>
                    <a:pt x="143" y="718"/>
                  </a:lnTo>
                  <a:lnTo>
                    <a:pt x="144" y="717"/>
                  </a:lnTo>
                  <a:lnTo>
                    <a:pt x="146" y="716"/>
                  </a:lnTo>
                  <a:lnTo>
                    <a:pt x="147" y="716"/>
                  </a:lnTo>
                  <a:lnTo>
                    <a:pt x="147" y="715"/>
                  </a:lnTo>
                  <a:lnTo>
                    <a:pt x="147" y="713"/>
                  </a:lnTo>
                  <a:lnTo>
                    <a:pt x="148" y="712"/>
                  </a:lnTo>
                  <a:lnTo>
                    <a:pt x="149" y="711"/>
                  </a:lnTo>
                  <a:lnTo>
                    <a:pt x="150" y="711"/>
                  </a:lnTo>
                  <a:lnTo>
                    <a:pt x="150" y="710"/>
                  </a:lnTo>
                  <a:lnTo>
                    <a:pt x="149" y="710"/>
                  </a:lnTo>
                  <a:lnTo>
                    <a:pt x="147" y="709"/>
                  </a:lnTo>
                  <a:lnTo>
                    <a:pt x="146" y="709"/>
                  </a:lnTo>
                  <a:lnTo>
                    <a:pt x="145" y="709"/>
                  </a:lnTo>
                  <a:lnTo>
                    <a:pt x="144" y="710"/>
                  </a:lnTo>
                  <a:lnTo>
                    <a:pt x="143" y="711"/>
                  </a:lnTo>
                  <a:lnTo>
                    <a:pt x="142" y="711"/>
                  </a:lnTo>
                  <a:lnTo>
                    <a:pt x="141" y="712"/>
                  </a:lnTo>
                  <a:lnTo>
                    <a:pt x="140" y="712"/>
                  </a:lnTo>
                  <a:lnTo>
                    <a:pt x="139" y="711"/>
                  </a:lnTo>
                  <a:lnTo>
                    <a:pt x="137" y="709"/>
                  </a:lnTo>
                  <a:lnTo>
                    <a:pt x="137" y="708"/>
                  </a:lnTo>
                  <a:lnTo>
                    <a:pt x="137" y="707"/>
                  </a:lnTo>
                  <a:lnTo>
                    <a:pt x="136" y="705"/>
                  </a:lnTo>
                  <a:lnTo>
                    <a:pt x="135" y="701"/>
                  </a:lnTo>
                  <a:lnTo>
                    <a:pt x="134" y="700"/>
                  </a:lnTo>
                  <a:lnTo>
                    <a:pt x="133" y="699"/>
                  </a:lnTo>
                  <a:lnTo>
                    <a:pt x="132" y="698"/>
                  </a:lnTo>
                  <a:lnTo>
                    <a:pt x="132" y="697"/>
                  </a:lnTo>
                  <a:lnTo>
                    <a:pt x="131" y="696"/>
                  </a:lnTo>
                  <a:lnTo>
                    <a:pt x="130" y="695"/>
                  </a:lnTo>
                  <a:lnTo>
                    <a:pt x="129" y="696"/>
                  </a:lnTo>
                  <a:lnTo>
                    <a:pt x="128" y="696"/>
                  </a:lnTo>
                  <a:lnTo>
                    <a:pt x="127" y="696"/>
                  </a:lnTo>
                  <a:lnTo>
                    <a:pt x="125" y="696"/>
                  </a:lnTo>
                  <a:lnTo>
                    <a:pt x="124" y="696"/>
                  </a:lnTo>
                  <a:lnTo>
                    <a:pt x="118" y="693"/>
                  </a:lnTo>
                  <a:lnTo>
                    <a:pt x="113" y="691"/>
                  </a:lnTo>
                  <a:lnTo>
                    <a:pt x="108" y="689"/>
                  </a:lnTo>
                  <a:lnTo>
                    <a:pt x="106" y="689"/>
                  </a:lnTo>
                  <a:lnTo>
                    <a:pt x="105" y="688"/>
                  </a:lnTo>
                  <a:lnTo>
                    <a:pt x="104" y="687"/>
                  </a:lnTo>
                  <a:lnTo>
                    <a:pt x="103" y="684"/>
                  </a:lnTo>
                  <a:lnTo>
                    <a:pt x="102" y="684"/>
                  </a:lnTo>
                  <a:lnTo>
                    <a:pt x="100" y="684"/>
                  </a:lnTo>
                  <a:lnTo>
                    <a:pt x="99" y="684"/>
                  </a:lnTo>
                  <a:lnTo>
                    <a:pt x="97" y="684"/>
                  </a:lnTo>
                  <a:lnTo>
                    <a:pt x="93" y="683"/>
                  </a:lnTo>
                  <a:lnTo>
                    <a:pt x="90" y="682"/>
                  </a:lnTo>
                  <a:lnTo>
                    <a:pt x="88" y="680"/>
                  </a:lnTo>
                  <a:lnTo>
                    <a:pt x="87" y="679"/>
                  </a:lnTo>
                  <a:lnTo>
                    <a:pt x="86" y="678"/>
                  </a:lnTo>
                  <a:lnTo>
                    <a:pt x="86" y="677"/>
                  </a:lnTo>
                  <a:lnTo>
                    <a:pt x="86" y="675"/>
                  </a:lnTo>
                  <a:lnTo>
                    <a:pt x="88" y="671"/>
                  </a:lnTo>
                  <a:lnTo>
                    <a:pt x="88" y="670"/>
                  </a:lnTo>
                  <a:lnTo>
                    <a:pt x="88" y="669"/>
                  </a:lnTo>
                  <a:lnTo>
                    <a:pt x="86" y="664"/>
                  </a:lnTo>
                  <a:lnTo>
                    <a:pt x="85" y="662"/>
                  </a:lnTo>
                  <a:lnTo>
                    <a:pt x="84" y="659"/>
                  </a:lnTo>
                  <a:lnTo>
                    <a:pt x="82" y="657"/>
                  </a:lnTo>
                  <a:lnTo>
                    <a:pt x="80" y="654"/>
                  </a:lnTo>
                  <a:lnTo>
                    <a:pt x="79" y="654"/>
                  </a:lnTo>
                  <a:lnTo>
                    <a:pt x="79" y="652"/>
                  </a:lnTo>
                  <a:lnTo>
                    <a:pt x="79" y="650"/>
                  </a:lnTo>
                  <a:lnTo>
                    <a:pt x="79" y="648"/>
                  </a:lnTo>
                  <a:lnTo>
                    <a:pt x="79" y="646"/>
                  </a:lnTo>
                  <a:lnTo>
                    <a:pt x="79" y="644"/>
                  </a:lnTo>
                  <a:lnTo>
                    <a:pt x="79" y="642"/>
                  </a:lnTo>
                  <a:lnTo>
                    <a:pt x="79" y="638"/>
                  </a:lnTo>
                  <a:lnTo>
                    <a:pt x="80" y="637"/>
                  </a:lnTo>
                  <a:lnTo>
                    <a:pt x="78" y="633"/>
                  </a:lnTo>
                  <a:lnTo>
                    <a:pt x="78" y="630"/>
                  </a:lnTo>
                  <a:lnTo>
                    <a:pt x="78" y="629"/>
                  </a:lnTo>
                  <a:lnTo>
                    <a:pt x="80" y="627"/>
                  </a:lnTo>
                  <a:lnTo>
                    <a:pt x="81" y="626"/>
                  </a:lnTo>
                  <a:lnTo>
                    <a:pt x="83" y="625"/>
                  </a:lnTo>
                  <a:lnTo>
                    <a:pt x="83" y="623"/>
                  </a:lnTo>
                  <a:lnTo>
                    <a:pt x="84" y="620"/>
                  </a:lnTo>
                  <a:lnTo>
                    <a:pt x="83" y="618"/>
                  </a:lnTo>
                  <a:lnTo>
                    <a:pt x="83" y="617"/>
                  </a:lnTo>
                  <a:lnTo>
                    <a:pt x="82" y="615"/>
                  </a:lnTo>
                  <a:lnTo>
                    <a:pt x="81" y="614"/>
                  </a:lnTo>
                  <a:lnTo>
                    <a:pt x="79" y="612"/>
                  </a:lnTo>
                  <a:lnTo>
                    <a:pt x="77" y="610"/>
                  </a:lnTo>
                  <a:lnTo>
                    <a:pt x="76" y="607"/>
                  </a:lnTo>
                  <a:lnTo>
                    <a:pt x="76" y="605"/>
                  </a:lnTo>
                  <a:lnTo>
                    <a:pt x="74" y="604"/>
                  </a:lnTo>
                  <a:lnTo>
                    <a:pt x="74" y="603"/>
                  </a:lnTo>
                  <a:lnTo>
                    <a:pt x="73" y="602"/>
                  </a:lnTo>
                  <a:lnTo>
                    <a:pt x="72" y="600"/>
                  </a:lnTo>
                  <a:lnTo>
                    <a:pt x="72" y="599"/>
                  </a:lnTo>
                  <a:lnTo>
                    <a:pt x="73" y="597"/>
                  </a:lnTo>
                  <a:lnTo>
                    <a:pt x="73" y="596"/>
                  </a:lnTo>
                  <a:lnTo>
                    <a:pt x="73" y="595"/>
                  </a:lnTo>
                  <a:lnTo>
                    <a:pt x="72" y="593"/>
                  </a:lnTo>
                  <a:lnTo>
                    <a:pt x="73" y="592"/>
                  </a:lnTo>
                  <a:lnTo>
                    <a:pt x="73" y="589"/>
                  </a:lnTo>
                  <a:lnTo>
                    <a:pt x="73" y="588"/>
                  </a:lnTo>
                  <a:lnTo>
                    <a:pt x="75" y="587"/>
                  </a:lnTo>
                  <a:lnTo>
                    <a:pt x="76" y="587"/>
                  </a:lnTo>
                  <a:lnTo>
                    <a:pt x="76" y="586"/>
                  </a:lnTo>
                  <a:lnTo>
                    <a:pt x="74" y="585"/>
                  </a:lnTo>
                  <a:lnTo>
                    <a:pt x="73" y="581"/>
                  </a:lnTo>
                  <a:lnTo>
                    <a:pt x="72" y="579"/>
                  </a:lnTo>
                  <a:lnTo>
                    <a:pt x="72" y="578"/>
                  </a:lnTo>
                  <a:lnTo>
                    <a:pt x="71" y="576"/>
                  </a:lnTo>
                  <a:lnTo>
                    <a:pt x="71" y="575"/>
                  </a:lnTo>
                  <a:lnTo>
                    <a:pt x="71" y="571"/>
                  </a:lnTo>
                  <a:lnTo>
                    <a:pt x="70" y="570"/>
                  </a:lnTo>
                  <a:lnTo>
                    <a:pt x="69" y="569"/>
                  </a:lnTo>
                  <a:lnTo>
                    <a:pt x="67" y="569"/>
                  </a:lnTo>
                  <a:lnTo>
                    <a:pt x="66" y="568"/>
                  </a:lnTo>
                  <a:lnTo>
                    <a:pt x="64" y="568"/>
                  </a:lnTo>
                  <a:lnTo>
                    <a:pt x="64" y="567"/>
                  </a:lnTo>
                  <a:lnTo>
                    <a:pt x="64" y="565"/>
                  </a:lnTo>
                  <a:lnTo>
                    <a:pt x="64" y="564"/>
                  </a:lnTo>
                  <a:lnTo>
                    <a:pt x="66" y="560"/>
                  </a:lnTo>
                  <a:lnTo>
                    <a:pt x="67" y="559"/>
                  </a:lnTo>
                  <a:lnTo>
                    <a:pt x="69" y="558"/>
                  </a:lnTo>
                  <a:lnTo>
                    <a:pt x="70" y="557"/>
                  </a:lnTo>
                  <a:lnTo>
                    <a:pt x="70" y="556"/>
                  </a:lnTo>
                  <a:lnTo>
                    <a:pt x="70" y="555"/>
                  </a:lnTo>
                  <a:lnTo>
                    <a:pt x="70" y="553"/>
                  </a:lnTo>
                  <a:lnTo>
                    <a:pt x="70" y="548"/>
                  </a:lnTo>
                  <a:lnTo>
                    <a:pt x="69" y="546"/>
                  </a:lnTo>
                  <a:lnTo>
                    <a:pt x="67" y="542"/>
                  </a:lnTo>
                  <a:lnTo>
                    <a:pt x="67" y="541"/>
                  </a:lnTo>
                  <a:lnTo>
                    <a:pt x="68" y="538"/>
                  </a:lnTo>
                  <a:lnTo>
                    <a:pt x="67" y="536"/>
                  </a:lnTo>
                  <a:lnTo>
                    <a:pt x="66" y="532"/>
                  </a:lnTo>
                  <a:lnTo>
                    <a:pt x="66" y="531"/>
                  </a:lnTo>
                  <a:lnTo>
                    <a:pt x="66" y="529"/>
                  </a:lnTo>
                  <a:lnTo>
                    <a:pt x="67" y="526"/>
                  </a:lnTo>
                  <a:lnTo>
                    <a:pt x="67" y="524"/>
                  </a:lnTo>
                  <a:lnTo>
                    <a:pt x="67" y="523"/>
                  </a:lnTo>
                  <a:lnTo>
                    <a:pt x="66" y="521"/>
                  </a:lnTo>
                  <a:lnTo>
                    <a:pt x="66" y="518"/>
                  </a:lnTo>
                  <a:lnTo>
                    <a:pt x="66" y="517"/>
                  </a:lnTo>
                  <a:lnTo>
                    <a:pt x="65" y="516"/>
                  </a:lnTo>
                  <a:lnTo>
                    <a:pt x="65" y="515"/>
                  </a:lnTo>
                  <a:lnTo>
                    <a:pt x="65" y="513"/>
                  </a:lnTo>
                  <a:lnTo>
                    <a:pt x="65" y="511"/>
                  </a:lnTo>
                  <a:lnTo>
                    <a:pt x="64" y="506"/>
                  </a:lnTo>
                  <a:lnTo>
                    <a:pt x="63" y="503"/>
                  </a:lnTo>
                  <a:lnTo>
                    <a:pt x="63" y="502"/>
                  </a:lnTo>
                  <a:lnTo>
                    <a:pt x="64" y="502"/>
                  </a:lnTo>
                  <a:lnTo>
                    <a:pt x="65" y="500"/>
                  </a:lnTo>
                  <a:lnTo>
                    <a:pt x="67" y="499"/>
                  </a:lnTo>
                  <a:lnTo>
                    <a:pt x="68" y="497"/>
                  </a:lnTo>
                  <a:lnTo>
                    <a:pt x="69" y="495"/>
                  </a:lnTo>
                  <a:lnTo>
                    <a:pt x="69" y="494"/>
                  </a:lnTo>
                  <a:lnTo>
                    <a:pt x="69" y="493"/>
                  </a:lnTo>
                  <a:lnTo>
                    <a:pt x="69" y="491"/>
                  </a:lnTo>
                  <a:lnTo>
                    <a:pt x="69" y="490"/>
                  </a:lnTo>
                  <a:lnTo>
                    <a:pt x="67" y="488"/>
                  </a:lnTo>
                  <a:lnTo>
                    <a:pt x="67" y="487"/>
                  </a:lnTo>
                  <a:lnTo>
                    <a:pt x="67" y="486"/>
                  </a:lnTo>
                  <a:lnTo>
                    <a:pt x="67" y="483"/>
                  </a:lnTo>
                  <a:lnTo>
                    <a:pt x="67" y="482"/>
                  </a:lnTo>
                  <a:lnTo>
                    <a:pt x="65" y="481"/>
                  </a:lnTo>
                  <a:lnTo>
                    <a:pt x="64" y="479"/>
                  </a:lnTo>
                  <a:lnTo>
                    <a:pt x="64" y="476"/>
                  </a:lnTo>
                  <a:lnTo>
                    <a:pt x="65" y="474"/>
                  </a:lnTo>
                  <a:lnTo>
                    <a:pt x="65" y="473"/>
                  </a:lnTo>
                  <a:lnTo>
                    <a:pt x="65" y="471"/>
                  </a:lnTo>
                  <a:lnTo>
                    <a:pt x="65" y="470"/>
                  </a:lnTo>
                  <a:lnTo>
                    <a:pt x="65" y="469"/>
                  </a:lnTo>
                  <a:lnTo>
                    <a:pt x="65" y="468"/>
                  </a:lnTo>
                  <a:lnTo>
                    <a:pt x="66" y="468"/>
                  </a:lnTo>
                  <a:lnTo>
                    <a:pt x="66" y="467"/>
                  </a:lnTo>
                  <a:lnTo>
                    <a:pt x="67" y="467"/>
                  </a:lnTo>
                  <a:lnTo>
                    <a:pt x="68" y="467"/>
                  </a:lnTo>
                  <a:lnTo>
                    <a:pt x="68" y="465"/>
                  </a:lnTo>
                  <a:lnTo>
                    <a:pt x="68" y="464"/>
                  </a:lnTo>
                  <a:lnTo>
                    <a:pt x="68" y="463"/>
                  </a:lnTo>
                  <a:lnTo>
                    <a:pt x="66" y="463"/>
                  </a:lnTo>
                  <a:lnTo>
                    <a:pt x="65" y="462"/>
                  </a:lnTo>
                  <a:lnTo>
                    <a:pt x="64" y="461"/>
                  </a:lnTo>
                  <a:lnTo>
                    <a:pt x="64" y="460"/>
                  </a:lnTo>
                  <a:lnTo>
                    <a:pt x="62" y="457"/>
                  </a:lnTo>
                  <a:lnTo>
                    <a:pt x="62" y="456"/>
                  </a:lnTo>
                  <a:lnTo>
                    <a:pt x="63" y="456"/>
                  </a:lnTo>
                  <a:lnTo>
                    <a:pt x="64" y="457"/>
                  </a:lnTo>
                  <a:lnTo>
                    <a:pt x="65" y="457"/>
                  </a:lnTo>
                  <a:lnTo>
                    <a:pt x="66" y="457"/>
                  </a:lnTo>
                  <a:lnTo>
                    <a:pt x="67" y="457"/>
                  </a:lnTo>
                  <a:lnTo>
                    <a:pt x="69" y="457"/>
                  </a:lnTo>
                  <a:lnTo>
                    <a:pt x="70" y="455"/>
                  </a:lnTo>
                  <a:lnTo>
                    <a:pt x="69" y="455"/>
                  </a:lnTo>
                  <a:lnTo>
                    <a:pt x="69" y="453"/>
                  </a:lnTo>
                  <a:lnTo>
                    <a:pt x="67" y="451"/>
                  </a:lnTo>
                  <a:lnTo>
                    <a:pt x="67" y="450"/>
                  </a:lnTo>
                  <a:lnTo>
                    <a:pt x="66" y="448"/>
                  </a:lnTo>
                  <a:lnTo>
                    <a:pt x="65" y="448"/>
                  </a:lnTo>
                  <a:lnTo>
                    <a:pt x="65" y="446"/>
                  </a:lnTo>
                  <a:lnTo>
                    <a:pt x="66" y="445"/>
                  </a:lnTo>
                  <a:lnTo>
                    <a:pt x="67" y="444"/>
                  </a:lnTo>
                  <a:lnTo>
                    <a:pt x="68" y="444"/>
                  </a:lnTo>
                  <a:lnTo>
                    <a:pt x="69" y="443"/>
                  </a:lnTo>
                  <a:lnTo>
                    <a:pt x="69" y="441"/>
                  </a:lnTo>
                  <a:lnTo>
                    <a:pt x="69" y="440"/>
                  </a:lnTo>
                  <a:lnTo>
                    <a:pt x="69" y="439"/>
                  </a:lnTo>
                  <a:lnTo>
                    <a:pt x="70" y="439"/>
                  </a:lnTo>
                  <a:lnTo>
                    <a:pt x="70" y="438"/>
                  </a:lnTo>
                  <a:lnTo>
                    <a:pt x="69" y="437"/>
                  </a:lnTo>
                  <a:lnTo>
                    <a:pt x="68" y="435"/>
                  </a:lnTo>
                  <a:lnTo>
                    <a:pt x="69" y="434"/>
                  </a:lnTo>
                  <a:lnTo>
                    <a:pt x="69" y="433"/>
                  </a:lnTo>
                  <a:lnTo>
                    <a:pt x="68" y="432"/>
                  </a:lnTo>
                  <a:lnTo>
                    <a:pt x="69" y="431"/>
                  </a:lnTo>
                  <a:lnTo>
                    <a:pt x="69" y="430"/>
                  </a:lnTo>
                  <a:lnTo>
                    <a:pt x="69" y="429"/>
                  </a:lnTo>
                  <a:lnTo>
                    <a:pt x="69" y="428"/>
                  </a:lnTo>
                  <a:lnTo>
                    <a:pt x="68" y="428"/>
                  </a:lnTo>
                  <a:lnTo>
                    <a:pt x="68" y="427"/>
                  </a:lnTo>
                  <a:lnTo>
                    <a:pt x="67" y="427"/>
                  </a:lnTo>
                  <a:lnTo>
                    <a:pt x="67" y="426"/>
                  </a:lnTo>
                  <a:lnTo>
                    <a:pt x="66" y="425"/>
                  </a:lnTo>
                  <a:lnTo>
                    <a:pt x="67" y="425"/>
                  </a:lnTo>
                  <a:lnTo>
                    <a:pt x="68" y="424"/>
                  </a:lnTo>
                  <a:lnTo>
                    <a:pt x="69" y="423"/>
                  </a:lnTo>
                  <a:lnTo>
                    <a:pt x="69" y="422"/>
                  </a:lnTo>
                  <a:lnTo>
                    <a:pt x="69" y="421"/>
                  </a:lnTo>
                  <a:lnTo>
                    <a:pt x="68" y="419"/>
                  </a:lnTo>
                  <a:lnTo>
                    <a:pt x="68" y="418"/>
                  </a:lnTo>
                  <a:lnTo>
                    <a:pt x="69" y="415"/>
                  </a:lnTo>
                  <a:lnTo>
                    <a:pt x="69" y="414"/>
                  </a:lnTo>
                  <a:lnTo>
                    <a:pt x="67" y="413"/>
                  </a:lnTo>
                  <a:lnTo>
                    <a:pt x="67" y="412"/>
                  </a:lnTo>
                  <a:lnTo>
                    <a:pt x="68" y="411"/>
                  </a:lnTo>
                  <a:lnTo>
                    <a:pt x="69" y="410"/>
                  </a:lnTo>
                  <a:lnTo>
                    <a:pt x="69" y="409"/>
                  </a:lnTo>
                  <a:lnTo>
                    <a:pt x="68" y="408"/>
                  </a:lnTo>
                  <a:lnTo>
                    <a:pt x="69" y="408"/>
                  </a:lnTo>
                  <a:lnTo>
                    <a:pt x="69" y="406"/>
                  </a:lnTo>
                  <a:lnTo>
                    <a:pt x="69" y="405"/>
                  </a:lnTo>
                  <a:lnTo>
                    <a:pt x="69" y="404"/>
                  </a:lnTo>
                  <a:lnTo>
                    <a:pt x="70" y="402"/>
                  </a:lnTo>
                  <a:lnTo>
                    <a:pt x="70" y="401"/>
                  </a:lnTo>
                  <a:lnTo>
                    <a:pt x="69" y="401"/>
                  </a:lnTo>
                  <a:lnTo>
                    <a:pt x="69" y="400"/>
                  </a:lnTo>
                  <a:lnTo>
                    <a:pt x="69" y="399"/>
                  </a:lnTo>
                  <a:lnTo>
                    <a:pt x="67" y="398"/>
                  </a:lnTo>
                  <a:lnTo>
                    <a:pt x="66" y="397"/>
                  </a:lnTo>
                  <a:lnTo>
                    <a:pt x="66" y="396"/>
                  </a:lnTo>
                  <a:lnTo>
                    <a:pt x="65" y="396"/>
                  </a:lnTo>
                  <a:lnTo>
                    <a:pt x="65" y="395"/>
                  </a:lnTo>
                  <a:lnTo>
                    <a:pt x="64" y="394"/>
                  </a:lnTo>
                  <a:lnTo>
                    <a:pt x="63" y="393"/>
                  </a:lnTo>
                  <a:lnTo>
                    <a:pt x="63" y="391"/>
                  </a:lnTo>
                  <a:lnTo>
                    <a:pt x="63" y="390"/>
                  </a:lnTo>
                  <a:lnTo>
                    <a:pt x="63" y="389"/>
                  </a:lnTo>
                  <a:lnTo>
                    <a:pt x="62" y="389"/>
                  </a:lnTo>
                  <a:lnTo>
                    <a:pt x="62" y="387"/>
                  </a:lnTo>
                  <a:lnTo>
                    <a:pt x="62" y="386"/>
                  </a:lnTo>
                  <a:lnTo>
                    <a:pt x="61" y="386"/>
                  </a:lnTo>
                  <a:lnTo>
                    <a:pt x="62" y="385"/>
                  </a:lnTo>
                  <a:lnTo>
                    <a:pt x="62" y="384"/>
                  </a:lnTo>
                  <a:lnTo>
                    <a:pt x="62" y="383"/>
                  </a:lnTo>
                  <a:lnTo>
                    <a:pt x="61" y="380"/>
                  </a:lnTo>
                  <a:lnTo>
                    <a:pt x="61" y="377"/>
                  </a:lnTo>
                  <a:lnTo>
                    <a:pt x="61" y="372"/>
                  </a:lnTo>
                  <a:lnTo>
                    <a:pt x="60" y="370"/>
                  </a:lnTo>
                  <a:lnTo>
                    <a:pt x="59" y="368"/>
                  </a:lnTo>
                  <a:lnTo>
                    <a:pt x="59" y="366"/>
                  </a:lnTo>
                  <a:lnTo>
                    <a:pt x="59" y="362"/>
                  </a:lnTo>
                  <a:lnTo>
                    <a:pt x="59" y="360"/>
                  </a:lnTo>
                  <a:lnTo>
                    <a:pt x="60" y="359"/>
                  </a:lnTo>
                  <a:lnTo>
                    <a:pt x="61" y="358"/>
                  </a:lnTo>
                  <a:lnTo>
                    <a:pt x="65" y="354"/>
                  </a:lnTo>
                  <a:lnTo>
                    <a:pt x="66" y="352"/>
                  </a:lnTo>
                  <a:lnTo>
                    <a:pt x="67" y="351"/>
                  </a:lnTo>
                  <a:lnTo>
                    <a:pt x="67" y="350"/>
                  </a:lnTo>
                  <a:lnTo>
                    <a:pt x="67" y="348"/>
                  </a:lnTo>
                  <a:lnTo>
                    <a:pt x="66" y="343"/>
                  </a:lnTo>
                  <a:lnTo>
                    <a:pt x="65" y="340"/>
                  </a:lnTo>
                  <a:lnTo>
                    <a:pt x="64" y="335"/>
                  </a:lnTo>
                  <a:lnTo>
                    <a:pt x="64" y="333"/>
                  </a:lnTo>
                  <a:lnTo>
                    <a:pt x="64" y="330"/>
                  </a:lnTo>
                  <a:lnTo>
                    <a:pt x="63" y="329"/>
                  </a:lnTo>
                  <a:lnTo>
                    <a:pt x="61" y="327"/>
                  </a:lnTo>
                  <a:lnTo>
                    <a:pt x="58" y="325"/>
                  </a:lnTo>
                  <a:lnTo>
                    <a:pt x="57" y="323"/>
                  </a:lnTo>
                  <a:lnTo>
                    <a:pt x="55" y="321"/>
                  </a:lnTo>
                  <a:lnTo>
                    <a:pt x="54" y="318"/>
                  </a:lnTo>
                  <a:lnTo>
                    <a:pt x="54" y="317"/>
                  </a:lnTo>
                  <a:lnTo>
                    <a:pt x="53" y="315"/>
                  </a:lnTo>
                  <a:lnTo>
                    <a:pt x="52" y="312"/>
                  </a:lnTo>
                  <a:lnTo>
                    <a:pt x="52" y="311"/>
                  </a:lnTo>
                  <a:lnTo>
                    <a:pt x="52" y="309"/>
                  </a:lnTo>
                  <a:lnTo>
                    <a:pt x="52" y="307"/>
                  </a:lnTo>
                  <a:lnTo>
                    <a:pt x="52" y="306"/>
                  </a:lnTo>
                  <a:lnTo>
                    <a:pt x="53" y="306"/>
                  </a:lnTo>
                  <a:lnTo>
                    <a:pt x="53" y="305"/>
                  </a:lnTo>
                  <a:lnTo>
                    <a:pt x="55" y="304"/>
                  </a:lnTo>
                  <a:lnTo>
                    <a:pt x="57" y="301"/>
                  </a:lnTo>
                  <a:lnTo>
                    <a:pt x="59" y="298"/>
                  </a:lnTo>
                  <a:lnTo>
                    <a:pt x="60" y="297"/>
                  </a:lnTo>
                  <a:lnTo>
                    <a:pt x="61" y="293"/>
                  </a:lnTo>
                  <a:lnTo>
                    <a:pt x="64" y="291"/>
                  </a:lnTo>
                  <a:lnTo>
                    <a:pt x="65" y="289"/>
                  </a:lnTo>
                  <a:lnTo>
                    <a:pt x="67" y="287"/>
                  </a:lnTo>
                  <a:lnTo>
                    <a:pt x="69" y="285"/>
                  </a:lnTo>
                  <a:lnTo>
                    <a:pt x="70" y="282"/>
                  </a:lnTo>
                  <a:lnTo>
                    <a:pt x="70" y="281"/>
                  </a:lnTo>
                  <a:lnTo>
                    <a:pt x="71" y="278"/>
                  </a:lnTo>
                  <a:lnTo>
                    <a:pt x="70" y="276"/>
                  </a:lnTo>
                  <a:lnTo>
                    <a:pt x="70" y="275"/>
                  </a:lnTo>
                  <a:lnTo>
                    <a:pt x="69" y="274"/>
                  </a:lnTo>
                  <a:lnTo>
                    <a:pt x="68" y="272"/>
                  </a:lnTo>
                  <a:lnTo>
                    <a:pt x="65" y="270"/>
                  </a:lnTo>
                  <a:lnTo>
                    <a:pt x="64" y="269"/>
                  </a:lnTo>
                  <a:lnTo>
                    <a:pt x="63" y="269"/>
                  </a:lnTo>
                  <a:lnTo>
                    <a:pt x="63" y="270"/>
                  </a:lnTo>
                  <a:lnTo>
                    <a:pt x="59" y="269"/>
                  </a:lnTo>
                  <a:lnTo>
                    <a:pt x="57" y="268"/>
                  </a:lnTo>
                  <a:lnTo>
                    <a:pt x="55" y="266"/>
                  </a:lnTo>
                  <a:lnTo>
                    <a:pt x="53" y="264"/>
                  </a:lnTo>
                  <a:lnTo>
                    <a:pt x="52" y="262"/>
                  </a:lnTo>
                  <a:lnTo>
                    <a:pt x="52" y="260"/>
                  </a:lnTo>
                  <a:lnTo>
                    <a:pt x="54" y="252"/>
                  </a:lnTo>
                  <a:lnTo>
                    <a:pt x="54" y="247"/>
                  </a:lnTo>
                  <a:lnTo>
                    <a:pt x="55" y="246"/>
                  </a:lnTo>
                  <a:lnTo>
                    <a:pt x="57" y="244"/>
                  </a:lnTo>
                  <a:lnTo>
                    <a:pt x="57" y="243"/>
                  </a:lnTo>
                  <a:lnTo>
                    <a:pt x="57" y="241"/>
                  </a:lnTo>
                  <a:lnTo>
                    <a:pt x="57" y="240"/>
                  </a:lnTo>
                  <a:lnTo>
                    <a:pt x="56" y="236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3" y="228"/>
                  </a:lnTo>
                  <a:lnTo>
                    <a:pt x="52" y="227"/>
                  </a:lnTo>
                  <a:lnTo>
                    <a:pt x="51" y="225"/>
                  </a:lnTo>
                  <a:lnTo>
                    <a:pt x="50" y="223"/>
                  </a:lnTo>
                  <a:lnTo>
                    <a:pt x="47" y="217"/>
                  </a:lnTo>
                  <a:lnTo>
                    <a:pt x="47" y="216"/>
                  </a:lnTo>
                  <a:lnTo>
                    <a:pt x="46" y="213"/>
                  </a:lnTo>
                  <a:lnTo>
                    <a:pt x="46" y="212"/>
                  </a:lnTo>
                  <a:lnTo>
                    <a:pt x="46" y="211"/>
                  </a:lnTo>
                  <a:lnTo>
                    <a:pt x="47" y="209"/>
                  </a:lnTo>
                  <a:lnTo>
                    <a:pt x="47" y="207"/>
                  </a:lnTo>
                  <a:lnTo>
                    <a:pt x="49" y="205"/>
                  </a:lnTo>
                  <a:lnTo>
                    <a:pt x="49" y="204"/>
                  </a:lnTo>
                  <a:lnTo>
                    <a:pt x="46" y="201"/>
                  </a:lnTo>
                  <a:lnTo>
                    <a:pt x="45" y="199"/>
                  </a:lnTo>
                  <a:lnTo>
                    <a:pt x="45" y="198"/>
                  </a:lnTo>
                  <a:lnTo>
                    <a:pt x="44" y="197"/>
                  </a:lnTo>
                  <a:lnTo>
                    <a:pt x="45" y="195"/>
                  </a:lnTo>
                  <a:lnTo>
                    <a:pt x="44" y="193"/>
                  </a:lnTo>
                  <a:lnTo>
                    <a:pt x="42" y="190"/>
                  </a:lnTo>
                  <a:lnTo>
                    <a:pt x="42" y="189"/>
                  </a:lnTo>
                  <a:lnTo>
                    <a:pt x="41" y="186"/>
                  </a:lnTo>
                  <a:lnTo>
                    <a:pt x="40" y="185"/>
                  </a:lnTo>
                  <a:lnTo>
                    <a:pt x="39" y="184"/>
                  </a:lnTo>
                  <a:lnTo>
                    <a:pt x="39" y="183"/>
                  </a:lnTo>
                  <a:lnTo>
                    <a:pt x="38" y="182"/>
                  </a:lnTo>
                  <a:lnTo>
                    <a:pt x="39" y="181"/>
                  </a:lnTo>
                  <a:lnTo>
                    <a:pt x="40" y="180"/>
                  </a:lnTo>
                  <a:lnTo>
                    <a:pt x="43" y="177"/>
                  </a:lnTo>
                  <a:lnTo>
                    <a:pt x="44" y="176"/>
                  </a:lnTo>
                  <a:lnTo>
                    <a:pt x="44" y="175"/>
                  </a:lnTo>
                  <a:lnTo>
                    <a:pt x="45" y="175"/>
                  </a:lnTo>
                  <a:lnTo>
                    <a:pt x="45" y="173"/>
                  </a:lnTo>
                  <a:lnTo>
                    <a:pt x="44" y="172"/>
                  </a:lnTo>
                  <a:lnTo>
                    <a:pt x="42" y="171"/>
                  </a:lnTo>
                  <a:lnTo>
                    <a:pt x="41" y="170"/>
                  </a:lnTo>
                  <a:lnTo>
                    <a:pt x="40" y="168"/>
                  </a:lnTo>
                  <a:lnTo>
                    <a:pt x="38" y="167"/>
                  </a:lnTo>
                  <a:lnTo>
                    <a:pt x="37" y="164"/>
                  </a:lnTo>
                  <a:lnTo>
                    <a:pt x="36" y="160"/>
                  </a:lnTo>
                  <a:lnTo>
                    <a:pt x="36" y="158"/>
                  </a:lnTo>
                  <a:lnTo>
                    <a:pt x="34" y="157"/>
                  </a:lnTo>
                  <a:lnTo>
                    <a:pt x="32" y="155"/>
                  </a:lnTo>
                  <a:lnTo>
                    <a:pt x="31" y="154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2" y="150"/>
                  </a:lnTo>
                  <a:lnTo>
                    <a:pt x="33" y="148"/>
                  </a:lnTo>
                  <a:lnTo>
                    <a:pt x="33" y="147"/>
                  </a:lnTo>
                  <a:lnTo>
                    <a:pt x="32" y="145"/>
                  </a:lnTo>
                  <a:lnTo>
                    <a:pt x="31" y="145"/>
                  </a:lnTo>
                  <a:lnTo>
                    <a:pt x="28" y="144"/>
                  </a:lnTo>
                  <a:lnTo>
                    <a:pt x="26" y="143"/>
                  </a:lnTo>
                  <a:lnTo>
                    <a:pt x="22" y="140"/>
                  </a:lnTo>
                  <a:lnTo>
                    <a:pt x="17" y="138"/>
                  </a:lnTo>
                  <a:lnTo>
                    <a:pt x="15" y="137"/>
                  </a:lnTo>
                  <a:lnTo>
                    <a:pt x="14" y="136"/>
                  </a:lnTo>
                  <a:lnTo>
                    <a:pt x="12" y="135"/>
                  </a:lnTo>
                  <a:lnTo>
                    <a:pt x="11" y="134"/>
                  </a:lnTo>
                  <a:lnTo>
                    <a:pt x="10" y="134"/>
                  </a:lnTo>
                  <a:lnTo>
                    <a:pt x="8" y="129"/>
                  </a:lnTo>
                  <a:lnTo>
                    <a:pt x="2" y="128"/>
                  </a:lnTo>
                  <a:lnTo>
                    <a:pt x="0" y="120"/>
                  </a:lnTo>
                  <a:lnTo>
                    <a:pt x="4" y="120"/>
                  </a:lnTo>
                  <a:lnTo>
                    <a:pt x="4" y="121"/>
                  </a:lnTo>
                  <a:lnTo>
                    <a:pt x="5" y="122"/>
                  </a:lnTo>
                  <a:lnTo>
                    <a:pt x="5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10" y="122"/>
                  </a:lnTo>
                  <a:lnTo>
                    <a:pt x="13" y="116"/>
                  </a:lnTo>
                  <a:lnTo>
                    <a:pt x="14" y="112"/>
                  </a:lnTo>
                  <a:lnTo>
                    <a:pt x="14" y="110"/>
                  </a:lnTo>
                  <a:lnTo>
                    <a:pt x="15" y="110"/>
                  </a:lnTo>
                  <a:lnTo>
                    <a:pt x="15" y="108"/>
                  </a:lnTo>
                  <a:lnTo>
                    <a:pt x="14" y="107"/>
                  </a:lnTo>
                  <a:lnTo>
                    <a:pt x="15" y="104"/>
                  </a:lnTo>
                  <a:lnTo>
                    <a:pt x="13" y="102"/>
                  </a:lnTo>
                  <a:lnTo>
                    <a:pt x="13" y="101"/>
                  </a:lnTo>
                  <a:lnTo>
                    <a:pt x="14" y="97"/>
                  </a:lnTo>
                  <a:lnTo>
                    <a:pt x="15" y="95"/>
                  </a:lnTo>
                  <a:lnTo>
                    <a:pt x="15" y="94"/>
                  </a:lnTo>
                  <a:lnTo>
                    <a:pt x="14" y="93"/>
                  </a:lnTo>
                  <a:lnTo>
                    <a:pt x="14" y="92"/>
                  </a:lnTo>
                  <a:lnTo>
                    <a:pt x="13" y="92"/>
                  </a:lnTo>
                  <a:lnTo>
                    <a:pt x="12" y="92"/>
                  </a:lnTo>
                  <a:lnTo>
                    <a:pt x="10" y="93"/>
                  </a:lnTo>
                  <a:lnTo>
                    <a:pt x="8" y="93"/>
                  </a:lnTo>
                  <a:lnTo>
                    <a:pt x="7" y="94"/>
                  </a:lnTo>
                  <a:lnTo>
                    <a:pt x="6" y="93"/>
                  </a:lnTo>
                  <a:lnTo>
                    <a:pt x="4" y="92"/>
                  </a:lnTo>
                  <a:lnTo>
                    <a:pt x="3" y="92"/>
                  </a:lnTo>
                  <a:lnTo>
                    <a:pt x="2" y="92"/>
                  </a:lnTo>
                  <a:lnTo>
                    <a:pt x="2" y="91"/>
                  </a:lnTo>
                  <a:lnTo>
                    <a:pt x="2" y="90"/>
                  </a:lnTo>
                  <a:lnTo>
                    <a:pt x="2" y="88"/>
                  </a:lnTo>
                  <a:lnTo>
                    <a:pt x="2" y="86"/>
                  </a:lnTo>
                  <a:lnTo>
                    <a:pt x="2" y="84"/>
                  </a:lnTo>
                  <a:lnTo>
                    <a:pt x="2" y="82"/>
                  </a:lnTo>
                  <a:lnTo>
                    <a:pt x="2" y="80"/>
                  </a:lnTo>
                  <a:lnTo>
                    <a:pt x="2" y="79"/>
                  </a:lnTo>
                  <a:lnTo>
                    <a:pt x="2" y="78"/>
                  </a:lnTo>
                  <a:lnTo>
                    <a:pt x="16" y="57"/>
                  </a:lnTo>
                  <a:lnTo>
                    <a:pt x="16" y="56"/>
                  </a:lnTo>
                  <a:lnTo>
                    <a:pt x="16" y="55"/>
                  </a:lnTo>
                  <a:lnTo>
                    <a:pt x="15" y="53"/>
                  </a:lnTo>
                  <a:lnTo>
                    <a:pt x="16" y="53"/>
                  </a:lnTo>
                  <a:lnTo>
                    <a:pt x="17" y="52"/>
                  </a:lnTo>
                  <a:lnTo>
                    <a:pt x="17" y="51"/>
                  </a:lnTo>
                  <a:lnTo>
                    <a:pt x="18" y="50"/>
                  </a:lnTo>
                  <a:lnTo>
                    <a:pt x="19" y="49"/>
                  </a:lnTo>
                  <a:lnTo>
                    <a:pt x="20" y="48"/>
                  </a:lnTo>
                  <a:lnTo>
                    <a:pt x="21" y="47"/>
                  </a:lnTo>
                  <a:lnTo>
                    <a:pt x="22" y="47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5"/>
                  </a:lnTo>
                  <a:lnTo>
                    <a:pt x="24" y="45"/>
                  </a:lnTo>
                  <a:lnTo>
                    <a:pt x="23" y="44"/>
                  </a:lnTo>
                  <a:lnTo>
                    <a:pt x="26" y="43"/>
                  </a:lnTo>
                  <a:lnTo>
                    <a:pt x="27" y="42"/>
                  </a:lnTo>
                  <a:lnTo>
                    <a:pt x="29" y="41"/>
                  </a:lnTo>
                  <a:lnTo>
                    <a:pt x="29" y="40"/>
                  </a:lnTo>
                  <a:lnTo>
                    <a:pt x="28" y="39"/>
                  </a:lnTo>
                  <a:lnTo>
                    <a:pt x="29" y="39"/>
                  </a:lnTo>
                  <a:lnTo>
                    <a:pt x="28" y="38"/>
                  </a:lnTo>
                  <a:lnTo>
                    <a:pt x="28" y="36"/>
                  </a:lnTo>
                  <a:lnTo>
                    <a:pt x="28" y="35"/>
                  </a:lnTo>
                  <a:lnTo>
                    <a:pt x="29" y="33"/>
                  </a:lnTo>
                  <a:lnTo>
                    <a:pt x="29" y="32"/>
                  </a:lnTo>
                  <a:lnTo>
                    <a:pt x="29" y="31"/>
                  </a:lnTo>
                  <a:lnTo>
                    <a:pt x="30" y="32"/>
                  </a:lnTo>
                  <a:lnTo>
                    <a:pt x="30" y="31"/>
                  </a:lnTo>
                  <a:lnTo>
                    <a:pt x="30" y="30"/>
                  </a:lnTo>
                  <a:lnTo>
                    <a:pt x="29" y="29"/>
                  </a:lnTo>
                  <a:lnTo>
                    <a:pt x="29" y="28"/>
                  </a:lnTo>
                  <a:lnTo>
                    <a:pt x="29" y="27"/>
                  </a:lnTo>
                  <a:lnTo>
                    <a:pt x="27" y="23"/>
                  </a:lnTo>
                  <a:lnTo>
                    <a:pt x="27" y="21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19" y="18"/>
                  </a:lnTo>
                  <a:lnTo>
                    <a:pt x="18" y="17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25" y="8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30" y="6"/>
                  </a:lnTo>
                  <a:lnTo>
                    <a:pt x="31" y="6"/>
                  </a:lnTo>
                  <a:lnTo>
                    <a:pt x="34" y="7"/>
                  </a:lnTo>
                  <a:lnTo>
                    <a:pt x="35" y="7"/>
                  </a:lnTo>
                  <a:lnTo>
                    <a:pt x="36" y="7"/>
                  </a:lnTo>
                  <a:lnTo>
                    <a:pt x="39" y="8"/>
                  </a:lnTo>
                  <a:lnTo>
                    <a:pt x="40" y="7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3" y="7"/>
                  </a:lnTo>
                  <a:lnTo>
                    <a:pt x="44" y="7"/>
                  </a:lnTo>
                  <a:lnTo>
                    <a:pt x="48" y="8"/>
                  </a:lnTo>
                  <a:lnTo>
                    <a:pt x="52" y="9"/>
                  </a:lnTo>
                  <a:lnTo>
                    <a:pt x="54" y="9"/>
                  </a:lnTo>
                  <a:lnTo>
                    <a:pt x="56" y="11"/>
                  </a:lnTo>
                  <a:lnTo>
                    <a:pt x="57" y="11"/>
                  </a:lnTo>
                  <a:lnTo>
                    <a:pt x="58" y="10"/>
                  </a:lnTo>
                  <a:lnTo>
                    <a:pt x="59" y="10"/>
                  </a:lnTo>
                  <a:lnTo>
                    <a:pt x="62" y="11"/>
                  </a:lnTo>
                  <a:lnTo>
                    <a:pt x="67" y="11"/>
                  </a:lnTo>
                  <a:lnTo>
                    <a:pt x="70" y="11"/>
                  </a:lnTo>
                  <a:lnTo>
                    <a:pt x="74" y="11"/>
                  </a:lnTo>
                  <a:lnTo>
                    <a:pt x="75" y="11"/>
                  </a:lnTo>
                  <a:lnTo>
                    <a:pt x="76" y="11"/>
                  </a:lnTo>
                  <a:lnTo>
                    <a:pt x="77" y="11"/>
                  </a:lnTo>
                  <a:lnTo>
                    <a:pt x="77" y="10"/>
                  </a:lnTo>
                  <a:lnTo>
                    <a:pt x="79" y="10"/>
                  </a:lnTo>
                  <a:lnTo>
                    <a:pt x="80" y="10"/>
                  </a:lnTo>
                  <a:lnTo>
                    <a:pt x="82" y="10"/>
                  </a:lnTo>
                  <a:lnTo>
                    <a:pt x="83" y="8"/>
                  </a:lnTo>
                  <a:lnTo>
                    <a:pt x="85" y="8"/>
                  </a:lnTo>
                  <a:lnTo>
                    <a:pt x="87" y="9"/>
                  </a:lnTo>
                  <a:lnTo>
                    <a:pt x="89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8"/>
                  </a:lnTo>
                  <a:lnTo>
                    <a:pt x="92" y="7"/>
                  </a:lnTo>
                  <a:lnTo>
                    <a:pt x="96" y="8"/>
                  </a:lnTo>
                  <a:lnTo>
                    <a:pt x="99" y="8"/>
                  </a:lnTo>
                  <a:lnTo>
                    <a:pt x="100" y="8"/>
                  </a:lnTo>
                  <a:lnTo>
                    <a:pt x="101" y="9"/>
                  </a:lnTo>
                  <a:lnTo>
                    <a:pt x="101" y="10"/>
                  </a:lnTo>
                  <a:lnTo>
                    <a:pt x="102" y="12"/>
                  </a:lnTo>
                  <a:lnTo>
                    <a:pt x="103" y="12"/>
                  </a:lnTo>
                  <a:lnTo>
                    <a:pt x="104" y="12"/>
                  </a:lnTo>
                  <a:lnTo>
                    <a:pt x="105" y="11"/>
                  </a:lnTo>
                  <a:lnTo>
                    <a:pt x="108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3" y="10"/>
                  </a:lnTo>
                  <a:lnTo>
                    <a:pt x="114" y="9"/>
                  </a:lnTo>
                  <a:lnTo>
                    <a:pt x="115" y="8"/>
                  </a:lnTo>
                  <a:lnTo>
                    <a:pt x="117" y="8"/>
                  </a:lnTo>
                  <a:lnTo>
                    <a:pt x="118" y="8"/>
                  </a:lnTo>
                  <a:lnTo>
                    <a:pt x="119" y="8"/>
                  </a:lnTo>
                  <a:lnTo>
                    <a:pt x="120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8" y="9"/>
                  </a:lnTo>
                  <a:lnTo>
                    <a:pt x="129" y="9"/>
                  </a:lnTo>
                  <a:lnTo>
                    <a:pt x="130" y="9"/>
                  </a:lnTo>
                  <a:lnTo>
                    <a:pt x="130" y="10"/>
                  </a:lnTo>
                  <a:lnTo>
                    <a:pt x="131" y="9"/>
                  </a:lnTo>
                  <a:lnTo>
                    <a:pt x="131" y="8"/>
                  </a:lnTo>
                  <a:lnTo>
                    <a:pt x="134" y="8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43" y="9"/>
                  </a:lnTo>
                  <a:lnTo>
                    <a:pt x="148" y="9"/>
                  </a:lnTo>
                  <a:lnTo>
                    <a:pt x="151" y="9"/>
                  </a:lnTo>
                  <a:lnTo>
                    <a:pt x="151" y="8"/>
                  </a:lnTo>
                  <a:lnTo>
                    <a:pt x="152" y="7"/>
                  </a:lnTo>
                  <a:lnTo>
                    <a:pt x="154" y="7"/>
                  </a:lnTo>
                  <a:lnTo>
                    <a:pt x="158" y="6"/>
                  </a:lnTo>
                  <a:lnTo>
                    <a:pt x="159" y="5"/>
                  </a:lnTo>
                  <a:lnTo>
                    <a:pt x="160" y="3"/>
                  </a:lnTo>
                  <a:lnTo>
                    <a:pt x="160" y="1"/>
                  </a:lnTo>
                  <a:lnTo>
                    <a:pt x="161" y="1"/>
                  </a:lnTo>
                  <a:lnTo>
                    <a:pt x="162" y="1"/>
                  </a:lnTo>
                  <a:lnTo>
                    <a:pt x="164" y="1"/>
                  </a:lnTo>
                  <a:lnTo>
                    <a:pt x="164" y="0"/>
                  </a:lnTo>
                  <a:lnTo>
                    <a:pt x="167" y="2"/>
                  </a:lnTo>
                  <a:lnTo>
                    <a:pt x="172" y="5"/>
                  </a:lnTo>
                  <a:lnTo>
                    <a:pt x="173" y="5"/>
                  </a:lnTo>
                  <a:lnTo>
                    <a:pt x="175" y="6"/>
                  </a:lnTo>
                  <a:lnTo>
                    <a:pt x="176" y="6"/>
                  </a:lnTo>
                  <a:lnTo>
                    <a:pt x="180" y="7"/>
                  </a:lnTo>
                  <a:lnTo>
                    <a:pt x="183" y="7"/>
                  </a:lnTo>
                  <a:lnTo>
                    <a:pt x="184" y="7"/>
                  </a:lnTo>
                  <a:lnTo>
                    <a:pt x="185" y="7"/>
                  </a:lnTo>
                  <a:lnTo>
                    <a:pt x="186" y="7"/>
                  </a:lnTo>
                  <a:lnTo>
                    <a:pt x="193" y="7"/>
                  </a:lnTo>
                  <a:lnTo>
                    <a:pt x="194" y="7"/>
                  </a:lnTo>
                  <a:lnTo>
                    <a:pt x="196" y="7"/>
                  </a:lnTo>
                  <a:lnTo>
                    <a:pt x="201" y="8"/>
                  </a:lnTo>
                  <a:lnTo>
                    <a:pt x="203" y="8"/>
                  </a:lnTo>
                  <a:lnTo>
                    <a:pt x="206" y="9"/>
                  </a:lnTo>
                  <a:lnTo>
                    <a:pt x="207" y="9"/>
                  </a:lnTo>
                  <a:lnTo>
                    <a:pt x="210" y="10"/>
                  </a:lnTo>
                  <a:lnTo>
                    <a:pt x="212" y="10"/>
                  </a:lnTo>
                  <a:lnTo>
                    <a:pt x="213" y="10"/>
                  </a:lnTo>
                  <a:lnTo>
                    <a:pt x="214" y="11"/>
                  </a:lnTo>
                  <a:lnTo>
                    <a:pt x="215" y="11"/>
                  </a:lnTo>
                  <a:lnTo>
                    <a:pt x="216" y="11"/>
                  </a:lnTo>
                  <a:lnTo>
                    <a:pt x="218" y="11"/>
                  </a:lnTo>
                  <a:lnTo>
                    <a:pt x="219" y="11"/>
                  </a:lnTo>
                  <a:lnTo>
                    <a:pt x="221" y="13"/>
                  </a:lnTo>
                  <a:lnTo>
                    <a:pt x="222" y="13"/>
                  </a:lnTo>
                  <a:lnTo>
                    <a:pt x="223" y="15"/>
                  </a:lnTo>
                  <a:lnTo>
                    <a:pt x="224" y="15"/>
                  </a:lnTo>
                  <a:lnTo>
                    <a:pt x="225" y="16"/>
                  </a:lnTo>
                  <a:lnTo>
                    <a:pt x="227" y="16"/>
                  </a:lnTo>
                  <a:lnTo>
                    <a:pt x="227" y="15"/>
                  </a:lnTo>
                  <a:lnTo>
                    <a:pt x="228" y="15"/>
                  </a:lnTo>
                  <a:lnTo>
                    <a:pt x="228" y="14"/>
                  </a:lnTo>
                  <a:lnTo>
                    <a:pt x="229" y="14"/>
                  </a:lnTo>
                  <a:lnTo>
                    <a:pt x="227" y="14"/>
                  </a:lnTo>
                  <a:lnTo>
                    <a:pt x="228" y="14"/>
                  </a:lnTo>
                  <a:lnTo>
                    <a:pt x="229" y="13"/>
                  </a:lnTo>
                  <a:lnTo>
                    <a:pt x="231" y="14"/>
                  </a:lnTo>
                  <a:lnTo>
                    <a:pt x="232" y="14"/>
                  </a:lnTo>
                  <a:lnTo>
                    <a:pt x="233" y="14"/>
                  </a:lnTo>
                  <a:lnTo>
                    <a:pt x="234" y="14"/>
                  </a:lnTo>
                  <a:lnTo>
                    <a:pt x="236" y="16"/>
                  </a:lnTo>
                  <a:lnTo>
                    <a:pt x="238" y="16"/>
                  </a:lnTo>
                  <a:lnTo>
                    <a:pt x="237" y="17"/>
                  </a:lnTo>
                  <a:lnTo>
                    <a:pt x="238" y="17"/>
                  </a:lnTo>
                  <a:lnTo>
                    <a:pt x="239" y="17"/>
                  </a:lnTo>
                  <a:lnTo>
                    <a:pt x="239" y="18"/>
                  </a:lnTo>
                  <a:lnTo>
                    <a:pt x="240" y="17"/>
                  </a:lnTo>
                  <a:lnTo>
                    <a:pt x="243" y="17"/>
                  </a:lnTo>
                  <a:lnTo>
                    <a:pt x="243" y="18"/>
                  </a:lnTo>
                  <a:lnTo>
                    <a:pt x="244" y="18"/>
                  </a:lnTo>
                  <a:lnTo>
                    <a:pt x="245" y="18"/>
                  </a:lnTo>
                  <a:lnTo>
                    <a:pt x="246" y="18"/>
                  </a:lnTo>
                  <a:lnTo>
                    <a:pt x="247" y="19"/>
                  </a:lnTo>
                  <a:lnTo>
                    <a:pt x="248" y="18"/>
                  </a:lnTo>
                  <a:lnTo>
                    <a:pt x="247" y="17"/>
                  </a:lnTo>
                  <a:lnTo>
                    <a:pt x="246" y="17"/>
                  </a:lnTo>
                  <a:lnTo>
                    <a:pt x="247" y="17"/>
                  </a:lnTo>
                  <a:lnTo>
                    <a:pt x="249" y="18"/>
                  </a:lnTo>
                  <a:lnTo>
                    <a:pt x="251" y="19"/>
                  </a:lnTo>
                  <a:lnTo>
                    <a:pt x="253" y="20"/>
                  </a:lnTo>
                  <a:lnTo>
                    <a:pt x="255" y="21"/>
                  </a:lnTo>
                  <a:lnTo>
                    <a:pt x="254" y="21"/>
                  </a:lnTo>
                  <a:lnTo>
                    <a:pt x="253" y="20"/>
                  </a:lnTo>
                  <a:lnTo>
                    <a:pt x="252" y="19"/>
                  </a:lnTo>
                  <a:lnTo>
                    <a:pt x="251" y="19"/>
                  </a:lnTo>
                  <a:lnTo>
                    <a:pt x="252" y="19"/>
                  </a:lnTo>
                  <a:lnTo>
                    <a:pt x="253" y="19"/>
                  </a:lnTo>
                  <a:lnTo>
                    <a:pt x="259" y="23"/>
                  </a:lnTo>
                  <a:lnTo>
                    <a:pt x="260" y="23"/>
                  </a:lnTo>
                  <a:lnTo>
                    <a:pt x="259" y="23"/>
                  </a:lnTo>
                  <a:lnTo>
                    <a:pt x="260" y="23"/>
                  </a:lnTo>
                  <a:lnTo>
                    <a:pt x="259" y="23"/>
                  </a:lnTo>
                  <a:lnTo>
                    <a:pt x="259" y="22"/>
                  </a:lnTo>
                  <a:lnTo>
                    <a:pt x="258" y="21"/>
                  </a:lnTo>
                  <a:lnTo>
                    <a:pt x="257" y="21"/>
                  </a:lnTo>
                  <a:lnTo>
                    <a:pt x="258" y="21"/>
                  </a:lnTo>
                  <a:lnTo>
                    <a:pt x="259" y="22"/>
                  </a:lnTo>
                  <a:lnTo>
                    <a:pt x="262" y="23"/>
                  </a:lnTo>
                  <a:lnTo>
                    <a:pt x="266" y="27"/>
                  </a:lnTo>
                  <a:lnTo>
                    <a:pt x="267" y="26"/>
                  </a:lnTo>
                  <a:lnTo>
                    <a:pt x="268" y="26"/>
                  </a:lnTo>
                  <a:lnTo>
                    <a:pt x="269" y="28"/>
                  </a:lnTo>
                  <a:lnTo>
                    <a:pt x="270" y="28"/>
                  </a:lnTo>
                  <a:lnTo>
                    <a:pt x="272" y="29"/>
                  </a:lnTo>
                  <a:lnTo>
                    <a:pt x="275" y="32"/>
                  </a:lnTo>
                  <a:lnTo>
                    <a:pt x="276" y="32"/>
                  </a:lnTo>
                  <a:lnTo>
                    <a:pt x="276" y="33"/>
                  </a:lnTo>
                  <a:lnTo>
                    <a:pt x="277" y="33"/>
                  </a:lnTo>
                  <a:lnTo>
                    <a:pt x="278" y="35"/>
                  </a:lnTo>
                  <a:lnTo>
                    <a:pt x="279" y="35"/>
                  </a:lnTo>
                  <a:lnTo>
                    <a:pt x="280" y="36"/>
                  </a:lnTo>
                  <a:lnTo>
                    <a:pt x="281" y="36"/>
                  </a:lnTo>
                  <a:lnTo>
                    <a:pt x="283" y="38"/>
                  </a:lnTo>
                  <a:lnTo>
                    <a:pt x="285" y="40"/>
                  </a:lnTo>
                  <a:lnTo>
                    <a:pt x="286" y="41"/>
                  </a:lnTo>
                  <a:lnTo>
                    <a:pt x="287" y="41"/>
                  </a:lnTo>
                  <a:lnTo>
                    <a:pt x="290" y="42"/>
                  </a:lnTo>
                  <a:lnTo>
                    <a:pt x="290" y="43"/>
                  </a:lnTo>
                  <a:lnTo>
                    <a:pt x="292" y="44"/>
                  </a:lnTo>
                  <a:lnTo>
                    <a:pt x="293" y="46"/>
                  </a:lnTo>
                  <a:lnTo>
                    <a:pt x="294" y="47"/>
                  </a:lnTo>
                  <a:lnTo>
                    <a:pt x="295" y="48"/>
                  </a:lnTo>
                  <a:lnTo>
                    <a:pt x="296" y="48"/>
                  </a:lnTo>
                  <a:lnTo>
                    <a:pt x="298" y="51"/>
                  </a:lnTo>
                  <a:lnTo>
                    <a:pt x="299" y="51"/>
                  </a:lnTo>
                  <a:lnTo>
                    <a:pt x="300" y="51"/>
                  </a:lnTo>
                  <a:lnTo>
                    <a:pt x="303" y="52"/>
                  </a:lnTo>
                  <a:lnTo>
                    <a:pt x="304" y="51"/>
                  </a:lnTo>
                  <a:lnTo>
                    <a:pt x="305" y="51"/>
                  </a:lnTo>
                  <a:lnTo>
                    <a:pt x="306" y="52"/>
                  </a:lnTo>
                  <a:lnTo>
                    <a:pt x="306" y="53"/>
                  </a:lnTo>
                  <a:lnTo>
                    <a:pt x="307" y="53"/>
                  </a:lnTo>
                  <a:lnTo>
                    <a:pt x="308" y="55"/>
                  </a:lnTo>
                  <a:lnTo>
                    <a:pt x="310" y="57"/>
                  </a:lnTo>
                  <a:lnTo>
                    <a:pt x="311" y="57"/>
                  </a:lnTo>
                  <a:lnTo>
                    <a:pt x="312" y="57"/>
                  </a:lnTo>
                  <a:lnTo>
                    <a:pt x="313" y="57"/>
                  </a:lnTo>
                  <a:lnTo>
                    <a:pt x="315" y="57"/>
                  </a:lnTo>
                  <a:lnTo>
                    <a:pt x="316" y="58"/>
                  </a:lnTo>
                  <a:lnTo>
                    <a:pt x="317" y="59"/>
                  </a:lnTo>
                  <a:lnTo>
                    <a:pt x="317" y="60"/>
                  </a:lnTo>
                  <a:lnTo>
                    <a:pt x="318" y="62"/>
                  </a:lnTo>
                  <a:lnTo>
                    <a:pt x="319" y="64"/>
                  </a:lnTo>
                  <a:lnTo>
                    <a:pt x="320" y="66"/>
                  </a:lnTo>
                  <a:lnTo>
                    <a:pt x="321" y="66"/>
                  </a:lnTo>
                  <a:lnTo>
                    <a:pt x="322" y="67"/>
                  </a:lnTo>
                  <a:lnTo>
                    <a:pt x="323" y="67"/>
                  </a:lnTo>
                  <a:lnTo>
                    <a:pt x="324" y="67"/>
                  </a:lnTo>
                  <a:lnTo>
                    <a:pt x="325" y="68"/>
                  </a:lnTo>
                  <a:lnTo>
                    <a:pt x="327" y="68"/>
                  </a:lnTo>
                  <a:lnTo>
                    <a:pt x="327" y="69"/>
                  </a:lnTo>
                  <a:lnTo>
                    <a:pt x="328" y="69"/>
                  </a:lnTo>
                  <a:lnTo>
                    <a:pt x="329" y="69"/>
                  </a:lnTo>
                  <a:lnTo>
                    <a:pt x="330" y="70"/>
                  </a:lnTo>
                  <a:lnTo>
                    <a:pt x="331" y="71"/>
                  </a:lnTo>
                  <a:lnTo>
                    <a:pt x="333" y="73"/>
                  </a:lnTo>
                  <a:lnTo>
                    <a:pt x="334" y="74"/>
                  </a:lnTo>
                  <a:lnTo>
                    <a:pt x="335" y="75"/>
                  </a:lnTo>
                  <a:lnTo>
                    <a:pt x="336" y="75"/>
                  </a:lnTo>
                  <a:lnTo>
                    <a:pt x="337" y="75"/>
                  </a:lnTo>
                  <a:lnTo>
                    <a:pt x="339" y="76"/>
                  </a:lnTo>
                  <a:lnTo>
                    <a:pt x="340" y="78"/>
                  </a:lnTo>
                  <a:lnTo>
                    <a:pt x="341" y="79"/>
                  </a:lnTo>
                  <a:lnTo>
                    <a:pt x="342" y="81"/>
                  </a:lnTo>
                  <a:lnTo>
                    <a:pt x="344" y="81"/>
                  </a:lnTo>
                  <a:lnTo>
                    <a:pt x="345" y="81"/>
                  </a:lnTo>
                  <a:lnTo>
                    <a:pt x="347" y="82"/>
                  </a:lnTo>
                  <a:lnTo>
                    <a:pt x="349" y="83"/>
                  </a:lnTo>
                  <a:lnTo>
                    <a:pt x="351" y="84"/>
                  </a:lnTo>
                  <a:lnTo>
                    <a:pt x="352" y="85"/>
                  </a:lnTo>
                  <a:lnTo>
                    <a:pt x="352" y="86"/>
                  </a:lnTo>
                  <a:lnTo>
                    <a:pt x="354" y="88"/>
                  </a:lnTo>
                  <a:lnTo>
                    <a:pt x="356" y="89"/>
                  </a:lnTo>
                  <a:lnTo>
                    <a:pt x="357" y="89"/>
                  </a:lnTo>
                  <a:lnTo>
                    <a:pt x="358" y="89"/>
                  </a:lnTo>
                  <a:lnTo>
                    <a:pt x="360" y="88"/>
                  </a:lnTo>
                  <a:lnTo>
                    <a:pt x="362" y="88"/>
                  </a:lnTo>
                  <a:lnTo>
                    <a:pt x="363" y="89"/>
                  </a:lnTo>
                  <a:lnTo>
                    <a:pt x="364" y="90"/>
                  </a:lnTo>
                  <a:lnTo>
                    <a:pt x="365" y="92"/>
                  </a:lnTo>
                  <a:lnTo>
                    <a:pt x="366" y="92"/>
                  </a:lnTo>
                  <a:lnTo>
                    <a:pt x="367" y="93"/>
                  </a:lnTo>
                  <a:lnTo>
                    <a:pt x="367" y="94"/>
                  </a:lnTo>
                  <a:lnTo>
                    <a:pt x="369" y="95"/>
                  </a:lnTo>
                  <a:lnTo>
                    <a:pt x="370" y="95"/>
                  </a:lnTo>
                  <a:lnTo>
                    <a:pt x="372" y="97"/>
                  </a:lnTo>
                  <a:lnTo>
                    <a:pt x="373" y="97"/>
                  </a:lnTo>
                  <a:lnTo>
                    <a:pt x="375" y="98"/>
                  </a:lnTo>
                  <a:lnTo>
                    <a:pt x="376" y="98"/>
                  </a:lnTo>
                  <a:lnTo>
                    <a:pt x="377" y="98"/>
                  </a:lnTo>
                  <a:lnTo>
                    <a:pt x="379" y="98"/>
                  </a:lnTo>
                  <a:lnTo>
                    <a:pt x="380" y="98"/>
                  </a:lnTo>
                  <a:lnTo>
                    <a:pt x="382" y="101"/>
                  </a:lnTo>
                  <a:lnTo>
                    <a:pt x="382" y="102"/>
                  </a:lnTo>
                  <a:lnTo>
                    <a:pt x="383" y="102"/>
                  </a:lnTo>
                  <a:lnTo>
                    <a:pt x="384" y="102"/>
                  </a:lnTo>
                  <a:lnTo>
                    <a:pt x="386" y="106"/>
                  </a:lnTo>
                  <a:lnTo>
                    <a:pt x="387" y="108"/>
                  </a:lnTo>
                  <a:lnTo>
                    <a:pt x="388" y="109"/>
                  </a:lnTo>
                  <a:lnTo>
                    <a:pt x="389" y="110"/>
                  </a:lnTo>
                  <a:lnTo>
                    <a:pt x="389" y="111"/>
                  </a:lnTo>
                  <a:lnTo>
                    <a:pt x="393" y="118"/>
                  </a:lnTo>
                  <a:lnTo>
                    <a:pt x="394" y="118"/>
                  </a:lnTo>
                  <a:lnTo>
                    <a:pt x="395" y="118"/>
                  </a:lnTo>
                  <a:lnTo>
                    <a:pt x="395" y="119"/>
                  </a:lnTo>
                  <a:lnTo>
                    <a:pt x="394" y="119"/>
                  </a:lnTo>
                  <a:lnTo>
                    <a:pt x="394" y="120"/>
                  </a:lnTo>
                  <a:lnTo>
                    <a:pt x="395" y="120"/>
                  </a:lnTo>
                  <a:lnTo>
                    <a:pt x="396" y="121"/>
                  </a:lnTo>
                  <a:lnTo>
                    <a:pt x="397" y="122"/>
                  </a:lnTo>
                  <a:lnTo>
                    <a:pt x="398" y="122"/>
                  </a:lnTo>
                  <a:lnTo>
                    <a:pt x="399" y="123"/>
                  </a:lnTo>
                  <a:lnTo>
                    <a:pt x="400" y="122"/>
                  </a:lnTo>
                  <a:lnTo>
                    <a:pt x="403" y="123"/>
                  </a:lnTo>
                  <a:lnTo>
                    <a:pt x="403" y="124"/>
                  </a:lnTo>
                  <a:lnTo>
                    <a:pt x="403" y="125"/>
                  </a:lnTo>
                  <a:lnTo>
                    <a:pt x="406" y="130"/>
                  </a:lnTo>
                  <a:lnTo>
                    <a:pt x="408" y="132"/>
                  </a:lnTo>
                  <a:lnTo>
                    <a:pt x="409" y="134"/>
                  </a:lnTo>
                  <a:lnTo>
                    <a:pt x="410" y="134"/>
                  </a:lnTo>
                  <a:lnTo>
                    <a:pt x="411" y="134"/>
                  </a:lnTo>
                  <a:lnTo>
                    <a:pt x="412" y="135"/>
                  </a:lnTo>
                  <a:lnTo>
                    <a:pt x="415" y="136"/>
                  </a:lnTo>
                  <a:lnTo>
                    <a:pt x="416" y="136"/>
                  </a:lnTo>
                  <a:lnTo>
                    <a:pt x="416" y="135"/>
                  </a:lnTo>
                  <a:lnTo>
                    <a:pt x="417" y="135"/>
                  </a:lnTo>
                  <a:lnTo>
                    <a:pt x="418" y="135"/>
                  </a:lnTo>
                  <a:lnTo>
                    <a:pt x="419" y="135"/>
                  </a:lnTo>
                  <a:lnTo>
                    <a:pt x="419" y="134"/>
                  </a:lnTo>
                  <a:lnTo>
                    <a:pt x="420" y="134"/>
                  </a:lnTo>
                  <a:lnTo>
                    <a:pt x="422" y="134"/>
                  </a:lnTo>
                  <a:lnTo>
                    <a:pt x="423" y="134"/>
                  </a:lnTo>
                  <a:lnTo>
                    <a:pt x="426" y="137"/>
                  </a:lnTo>
                  <a:lnTo>
                    <a:pt x="428" y="138"/>
                  </a:lnTo>
                  <a:lnTo>
                    <a:pt x="429" y="141"/>
                  </a:lnTo>
                  <a:lnTo>
                    <a:pt x="429" y="142"/>
                  </a:lnTo>
                  <a:lnTo>
                    <a:pt x="430" y="143"/>
                  </a:lnTo>
                  <a:lnTo>
                    <a:pt x="432" y="145"/>
                  </a:lnTo>
                  <a:lnTo>
                    <a:pt x="433" y="146"/>
                  </a:lnTo>
                  <a:lnTo>
                    <a:pt x="433" y="147"/>
                  </a:lnTo>
                  <a:lnTo>
                    <a:pt x="435" y="152"/>
                  </a:lnTo>
                  <a:lnTo>
                    <a:pt x="436" y="154"/>
                  </a:lnTo>
                  <a:lnTo>
                    <a:pt x="437" y="155"/>
                  </a:lnTo>
                  <a:lnTo>
                    <a:pt x="438" y="155"/>
                  </a:lnTo>
                  <a:lnTo>
                    <a:pt x="440" y="155"/>
                  </a:lnTo>
                  <a:lnTo>
                    <a:pt x="441" y="156"/>
                  </a:lnTo>
                  <a:lnTo>
                    <a:pt x="443" y="158"/>
                  </a:lnTo>
                  <a:lnTo>
                    <a:pt x="446" y="161"/>
                  </a:lnTo>
                  <a:lnTo>
                    <a:pt x="447" y="162"/>
                  </a:lnTo>
                  <a:lnTo>
                    <a:pt x="449" y="163"/>
                  </a:lnTo>
                  <a:lnTo>
                    <a:pt x="451" y="164"/>
                  </a:lnTo>
                  <a:lnTo>
                    <a:pt x="452" y="164"/>
                  </a:lnTo>
                  <a:lnTo>
                    <a:pt x="453" y="163"/>
                  </a:lnTo>
                  <a:lnTo>
                    <a:pt x="454" y="163"/>
                  </a:lnTo>
                  <a:lnTo>
                    <a:pt x="454" y="164"/>
                  </a:lnTo>
                  <a:lnTo>
                    <a:pt x="455" y="165"/>
                  </a:lnTo>
                  <a:lnTo>
                    <a:pt x="456" y="167"/>
                  </a:lnTo>
                  <a:lnTo>
                    <a:pt x="458" y="169"/>
                  </a:lnTo>
                  <a:lnTo>
                    <a:pt x="459" y="171"/>
                  </a:lnTo>
                  <a:lnTo>
                    <a:pt x="461" y="175"/>
                  </a:lnTo>
                  <a:lnTo>
                    <a:pt x="464" y="177"/>
                  </a:lnTo>
                  <a:lnTo>
                    <a:pt x="464" y="178"/>
                  </a:lnTo>
                  <a:lnTo>
                    <a:pt x="466" y="179"/>
                  </a:lnTo>
                  <a:lnTo>
                    <a:pt x="467" y="179"/>
                  </a:lnTo>
                  <a:lnTo>
                    <a:pt x="468" y="180"/>
                  </a:lnTo>
                  <a:lnTo>
                    <a:pt x="469" y="180"/>
                  </a:lnTo>
                  <a:lnTo>
                    <a:pt x="471" y="181"/>
                  </a:lnTo>
                  <a:lnTo>
                    <a:pt x="471" y="182"/>
                  </a:lnTo>
                  <a:lnTo>
                    <a:pt x="473" y="183"/>
                  </a:lnTo>
                  <a:lnTo>
                    <a:pt x="474" y="185"/>
                  </a:lnTo>
                  <a:lnTo>
                    <a:pt x="475" y="185"/>
                  </a:lnTo>
                  <a:lnTo>
                    <a:pt x="475" y="186"/>
                  </a:lnTo>
                  <a:lnTo>
                    <a:pt x="476" y="187"/>
                  </a:lnTo>
                  <a:lnTo>
                    <a:pt x="478" y="189"/>
                  </a:lnTo>
                  <a:lnTo>
                    <a:pt x="482" y="192"/>
                  </a:lnTo>
                  <a:lnTo>
                    <a:pt x="484" y="192"/>
                  </a:lnTo>
                  <a:lnTo>
                    <a:pt x="485" y="192"/>
                  </a:lnTo>
                  <a:lnTo>
                    <a:pt x="486" y="192"/>
                  </a:lnTo>
                  <a:lnTo>
                    <a:pt x="487" y="192"/>
                  </a:lnTo>
                  <a:lnTo>
                    <a:pt x="488" y="192"/>
                  </a:lnTo>
                  <a:lnTo>
                    <a:pt x="489" y="193"/>
                  </a:lnTo>
                  <a:lnTo>
                    <a:pt x="490" y="194"/>
                  </a:lnTo>
                  <a:lnTo>
                    <a:pt x="490" y="193"/>
                  </a:lnTo>
                  <a:lnTo>
                    <a:pt x="491" y="194"/>
                  </a:lnTo>
                  <a:lnTo>
                    <a:pt x="493" y="194"/>
                  </a:lnTo>
                  <a:lnTo>
                    <a:pt x="495" y="196"/>
                  </a:lnTo>
                  <a:lnTo>
                    <a:pt x="496" y="196"/>
                  </a:lnTo>
                  <a:lnTo>
                    <a:pt x="497" y="197"/>
                  </a:lnTo>
                  <a:lnTo>
                    <a:pt x="500" y="199"/>
                  </a:lnTo>
                  <a:lnTo>
                    <a:pt x="502" y="200"/>
                  </a:lnTo>
                  <a:lnTo>
                    <a:pt x="503" y="199"/>
                  </a:lnTo>
                  <a:lnTo>
                    <a:pt x="504" y="200"/>
                  </a:lnTo>
                  <a:lnTo>
                    <a:pt x="506" y="201"/>
                  </a:lnTo>
                  <a:lnTo>
                    <a:pt x="507" y="201"/>
                  </a:lnTo>
                  <a:lnTo>
                    <a:pt x="510" y="201"/>
                  </a:lnTo>
                  <a:lnTo>
                    <a:pt x="510" y="200"/>
                  </a:lnTo>
                  <a:lnTo>
                    <a:pt x="511" y="199"/>
                  </a:lnTo>
                  <a:lnTo>
                    <a:pt x="511" y="198"/>
                  </a:lnTo>
                  <a:lnTo>
                    <a:pt x="510" y="197"/>
                  </a:lnTo>
                  <a:lnTo>
                    <a:pt x="511" y="197"/>
                  </a:lnTo>
                  <a:lnTo>
                    <a:pt x="512" y="199"/>
                  </a:lnTo>
                  <a:lnTo>
                    <a:pt x="513" y="202"/>
                  </a:lnTo>
                  <a:lnTo>
                    <a:pt x="514" y="203"/>
                  </a:lnTo>
                  <a:lnTo>
                    <a:pt x="516" y="209"/>
                  </a:lnTo>
                  <a:lnTo>
                    <a:pt x="518" y="211"/>
                  </a:lnTo>
                  <a:lnTo>
                    <a:pt x="518" y="213"/>
                  </a:lnTo>
                  <a:lnTo>
                    <a:pt x="520" y="215"/>
                  </a:lnTo>
                  <a:lnTo>
                    <a:pt x="522" y="219"/>
                  </a:lnTo>
                  <a:lnTo>
                    <a:pt x="523" y="220"/>
                  </a:lnTo>
                  <a:lnTo>
                    <a:pt x="523" y="222"/>
                  </a:lnTo>
                  <a:lnTo>
                    <a:pt x="528" y="231"/>
                  </a:lnTo>
                  <a:lnTo>
                    <a:pt x="531" y="235"/>
                  </a:lnTo>
                  <a:lnTo>
                    <a:pt x="533" y="237"/>
                  </a:lnTo>
                  <a:lnTo>
                    <a:pt x="535" y="239"/>
                  </a:lnTo>
                  <a:lnTo>
                    <a:pt x="538" y="242"/>
                  </a:lnTo>
                  <a:lnTo>
                    <a:pt x="539" y="242"/>
                  </a:lnTo>
                  <a:lnTo>
                    <a:pt x="539" y="243"/>
                  </a:lnTo>
                  <a:lnTo>
                    <a:pt x="538" y="242"/>
                  </a:lnTo>
                  <a:lnTo>
                    <a:pt x="538" y="243"/>
                  </a:lnTo>
                  <a:lnTo>
                    <a:pt x="539" y="243"/>
                  </a:lnTo>
                  <a:lnTo>
                    <a:pt x="540" y="243"/>
                  </a:lnTo>
                  <a:lnTo>
                    <a:pt x="539" y="242"/>
                  </a:lnTo>
                  <a:lnTo>
                    <a:pt x="541" y="243"/>
                  </a:lnTo>
                  <a:lnTo>
                    <a:pt x="542" y="243"/>
                  </a:lnTo>
                  <a:lnTo>
                    <a:pt x="543" y="243"/>
                  </a:lnTo>
                  <a:lnTo>
                    <a:pt x="544" y="244"/>
                  </a:lnTo>
                  <a:lnTo>
                    <a:pt x="547" y="248"/>
                  </a:lnTo>
                  <a:lnTo>
                    <a:pt x="548" y="250"/>
                  </a:lnTo>
                  <a:lnTo>
                    <a:pt x="550" y="253"/>
                  </a:lnTo>
                  <a:lnTo>
                    <a:pt x="551" y="254"/>
                  </a:lnTo>
                  <a:lnTo>
                    <a:pt x="552" y="255"/>
                  </a:lnTo>
                  <a:lnTo>
                    <a:pt x="552" y="256"/>
                  </a:lnTo>
                  <a:lnTo>
                    <a:pt x="555" y="260"/>
                  </a:lnTo>
                  <a:lnTo>
                    <a:pt x="556" y="262"/>
                  </a:lnTo>
                  <a:lnTo>
                    <a:pt x="557" y="262"/>
                  </a:lnTo>
                  <a:lnTo>
                    <a:pt x="558" y="264"/>
                  </a:lnTo>
                  <a:lnTo>
                    <a:pt x="562" y="271"/>
                  </a:lnTo>
                  <a:lnTo>
                    <a:pt x="564" y="274"/>
                  </a:lnTo>
                  <a:lnTo>
                    <a:pt x="566" y="279"/>
                  </a:lnTo>
                  <a:lnTo>
                    <a:pt x="570" y="283"/>
                  </a:lnTo>
                  <a:lnTo>
                    <a:pt x="571" y="284"/>
                  </a:lnTo>
                  <a:lnTo>
                    <a:pt x="573" y="286"/>
                  </a:lnTo>
                  <a:lnTo>
                    <a:pt x="577" y="292"/>
                  </a:lnTo>
                  <a:lnTo>
                    <a:pt x="579" y="293"/>
                  </a:lnTo>
                  <a:lnTo>
                    <a:pt x="580" y="295"/>
                  </a:lnTo>
                  <a:lnTo>
                    <a:pt x="582" y="297"/>
                  </a:lnTo>
                  <a:lnTo>
                    <a:pt x="583" y="298"/>
                  </a:lnTo>
                  <a:lnTo>
                    <a:pt x="586" y="302"/>
                  </a:lnTo>
                  <a:lnTo>
                    <a:pt x="588" y="303"/>
                  </a:lnTo>
                  <a:lnTo>
                    <a:pt x="589" y="304"/>
                  </a:lnTo>
                  <a:lnTo>
                    <a:pt x="590" y="305"/>
                  </a:lnTo>
                  <a:lnTo>
                    <a:pt x="592" y="307"/>
                  </a:lnTo>
                  <a:lnTo>
                    <a:pt x="595" y="312"/>
                  </a:lnTo>
                  <a:lnTo>
                    <a:pt x="599" y="315"/>
                  </a:lnTo>
                  <a:lnTo>
                    <a:pt x="603" y="320"/>
                  </a:lnTo>
                  <a:lnTo>
                    <a:pt x="608" y="324"/>
                  </a:lnTo>
                  <a:lnTo>
                    <a:pt x="609" y="326"/>
                  </a:lnTo>
                  <a:lnTo>
                    <a:pt x="613" y="329"/>
                  </a:lnTo>
                  <a:lnTo>
                    <a:pt x="615" y="329"/>
                  </a:lnTo>
                  <a:lnTo>
                    <a:pt x="616" y="329"/>
                  </a:lnTo>
                  <a:lnTo>
                    <a:pt x="616" y="330"/>
                  </a:lnTo>
                  <a:lnTo>
                    <a:pt x="619" y="332"/>
                  </a:lnTo>
                  <a:lnTo>
                    <a:pt x="621" y="333"/>
                  </a:lnTo>
                  <a:lnTo>
                    <a:pt x="623" y="333"/>
                  </a:lnTo>
                  <a:lnTo>
                    <a:pt x="626" y="334"/>
                  </a:lnTo>
                  <a:lnTo>
                    <a:pt x="627" y="334"/>
                  </a:lnTo>
                  <a:lnTo>
                    <a:pt x="627" y="335"/>
                  </a:lnTo>
                  <a:lnTo>
                    <a:pt x="628" y="338"/>
                  </a:lnTo>
                  <a:lnTo>
                    <a:pt x="627" y="338"/>
                  </a:lnTo>
                  <a:lnTo>
                    <a:pt x="627" y="339"/>
                  </a:lnTo>
                  <a:lnTo>
                    <a:pt x="628" y="339"/>
                  </a:lnTo>
                  <a:lnTo>
                    <a:pt x="629" y="340"/>
                  </a:lnTo>
                  <a:lnTo>
                    <a:pt x="630" y="342"/>
                  </a:lnTo>
                  <a:lnTo>
                    <a:pt x="630" y="344"/>
                  </a:lnTo>
                  <a:lnTo>
                    <a:pt x="631" y="347"/>
                  </a:lnTo>
                  <a:lnTo>
                    <a:pt x="633" y="352"/>
                  </a:lnTo>
                  <a:lnTo>
                    <a:pt x="634" y="352"/>
                  </a:lnTo>
                  <a:lnTo>
                    <a:pt x="634" y="353"/>
                  </a:lnTo>
                  <a:lnTo>
                    <a:pt x="634" y="354"/>
                  </a:lnTo>
                  <a:lnTo>
                    <a:pt x="635" y="355"/>
                  </a:lnTo>
                  <a:lnTo>
                    <a:pt x="638" y="357"/>
                  </a:lnTo>
                  <a:lnTo>
                    <a:pt x="638" y="358"/>
                  </a:lnTo>
                  <a:lnTo>
                    <a:pt x="640" y="359"/>
                  </a:lnTo>
                  <a:lnTo>
                    <a:pt x="646" y="367"/>
                  </a:lnTo>
                  <a:lnTo>
                    <a:pt x="653" y="375"/>
                  </a:lnTo>
                  <a:lnTo>
                    <a:pt x="655" y="377"/>
                  </a:lnTo>
                  <a:lnTo>
                    <a:pt x="656" y="377"/>
                  </a:lnTo>
                  <a:lnTo>
                    <a:pt x="657" y="378"/>
                  </a:lnTo>
                  <a:lnTo>
                    <a:pt x="660" y="380"/>
                  </a:lnTo>
                  <a:lnTo>
                    <a:pt x="662" y="381"/>
                  </a:lnTo>
                  <a:lnTo>
                    <a:pt x="665" y="381"/>
                  </a:lnTo>
                  <a:lnTo>
                    <a:pt x="666" y="381"/>
                  </a:lnTo>
                  <a:lnTo>
                    <a:pt x="668" y="381"/>
                  </a:lnTo>
                  <a:lnTo>
                    <a:pt x="669" y="380"/>
                  </a:lnTo>
                  <a:lnTo>
                    <a:pt x="670" y="379"/>
                  </a:lnTo>
                  <a:lnTo>
                    <a:pt x="671" y="379"/>
                  </a:lnTo>
                  <a:lnTo>
                    <a:pt x="672" y="379"/>
                  </a:lnTo>
                  <a:lnTo>
                    <a:pt x="673" y="380"/>
                  </a:lnTo>
                  <a:lnTo>
                    <a:pt x="675" y="382"/>
                  </a:lnTo>
                  <a:lnTo>
                    <a:pt x="676" y="384"/>
                  </a:lnTo>
                  <a:lnTo>
                    <a:pt x="677" y="384"/>
                  </a:lnTo>
                  <a:lnTo>
                    <a:pt x="678" y="384"/>
                  </a:lnTo>
                  <a:lnTo>
                    <a:pt x="680" y="385"/>
                  </a:lnTo>
                  <a:lnTo>
                    <a:pt x="681" y="386"/>
                  </a:lnTo>
                  <a:lnTo>
                    <a:pt x="684" y="387"/>
                  </a:lnTo>
                  <a:lnTo>
                    <a:pt x="687" y="389"/>
                  </a:lnTo>
                  <a:lnTo>
                    <a:pt x="689" y="390"/>
                  </a:lnTo>
                  <a:lnTo>
                    <a:pt x="693" y="391"/>
                  </a:lnTo>
                  <a:lnTo>
                    <a:pt x="695" y="392"/>
                  </a:lnTo>
                  <a:lnTo>
                    <a:pt x="696" y="393"/>
                  </a:lnTo>
                  <a:lnTo>
                    <a:pt x="696" y="394"/>
                  </a:lnTo>
                  <a:lnTo>
                    <a:pt x="696" y="393"/>
                  </a:lnTo>
                  <a:lnTo>
                    <a:pt x="697" y="394"/>
                  </a:lnTo>
                  <a:lnTo>
                    <a:pt x="699" y="394"/>
                  </a:lnTo>
                  <a:lnTo>
                    <a:pt x="700" y="394"/>
                  </a:lnTo>
                  <a:lnTo>
                    <a:pt x="700" y="396"/>
                  </a:lnTo>
                  <a:lnTo>
                    <a:pt x="701" y="396"/>
                  </a:lnTo>
                  <a:lnTo>
                    <a:pt x="704" y="399"/>
                  </a:lnTo>
                  <a:lnTo>
                    <a:pt x="706" y="401"/>
                  </a:lnTo>
                  <a:lnTo>
                    <a:pt x="708" y="406"/>
                  </a:lnTo>
                  <a:lnTo>
                    <a:pt x="710" y="412"/>
                  </a:lnTo>
                  <a:lnTo>
                    <a:pt x="710" y="413"/>
                  </a:lnTo>
                  <a:lnTo>
                    <a:pt x="710" y="414"/>
                  </a:lnTo>
                  <a:lnTo>
                    <a:pt x="712" y="418"/>
                  </a:lnTo>
                  <a:lnTo>
                    <a:pt x="712" y="420"/>
                  </a:lnTo>
                  <a:lnTo>
                    <a:pt x="694" y="423"/>
                  </a:lnTo>
                  <a:lnTo>
                    <a:pt x="678" y="425"/>
                  </a:lnTo>
                  <a:lnTo>
                    <a:pt x="675" y="426"/>
                  </a:lnTo>
                  <a:lnTo>
                    <a:pt x="644" y="429"/>
                  </a:lnTo>
                  <a:lnTo>
                    <a:pt x="635" y="442"/>
                  </a:lnTo>
                  <a:lnTo>
                    <a:pt x="631" y="449"/>
                  </a:lnTo>
                  <a:lnTo>
                    <a:pt x="615" y="478"/>
                  </a:lnTo>
                  <a:lnTo>
                    <a:pt x="615" y="479"/>
                  </a:lnTo>
                  <a:lnTo>
                    <a:pt x="609" y="489"/>
                  </a:lnTo>
                  <a:lnTo>
                    <a:pt x="610" y="491"/>
                  </a:lnTo>
                  <a:lnTo>
                    <a:pt x="609" y="491"/>
                  </a:lnTo>
                  <a:lnTo>
                    <a:pt x="609" y="492"/>
                  </a:lnTo>
                  <a:lnTo>
                    <a:pt x="608" y="493"/>
                  </a:lnTo>
                  <a:lnTo>
                    <a:pt x="608" y="494"/>
                  </a:lnTo>
                  <a:lnTo>
                    <a:pt x="607" y="495"/>
                  </a:lnTo>
                  <a:lnTo>
                    <a:pt x="605" y="496"/>
                  </a:lnTo>
                  <a:lnTo>
                    <a:pt x="603" y="498"/>
                  </a:lnTo>
                  <a:lnTo>
                    <a:pt x="603" y="500"/>
                  </a:lnTo>
                  <a:lnTo>
                    <a:pt x="602" y="501"/>
                  </a:lnTo>
                  <a:lnTo>
                    <a:pt x="602" y="503"/>
                  </a:lnTo>
                  <a:lnTo>
                    <a:pt x="601" y="504"/>
                  </a:lnTo>
                  <a:lnTo>
                    <a:pt x="600" y="505"/>
                  </a:lnTo>
                  <a:lnTo>
                    <a:pt x="599" y="505"/>
                  </a:lnTo>
                  <a:lnTo>
                    <a:pt x="598" y="506"/>
                  </a:lnTo>
                  <a:lnTo>
                    <a:pt x="597" y="507"/>
                  </a:lnTo>
                  <a:lnTo>
                    <a:pt x="597" y="508"/>
                  </a:lnTo>
                  <a:lnTo>
                    <a:pt x="595" y="510"/>
                  </a:lnTo>
                  <a:lnTo>
                    <a:pt x="594" y="511"/>
                  </a:lnTo>
                  <a:lnTo>
                    <a:pt x="593" y="513"/>
                  </a:lnTo>
                  <a:lnTo>
                    <a:pt x="593" y="515"/>
                  </a:lnTo>
                  <a:lnTo>
                    <a:pt x="593" y="516"/>
                  </a:lnTo>
                  <a:lnTo>
                    <a:pt x="592" y="517"/>
                  </a:lnTo>
                  <a:lnTo>
                    <a:pt x="590" y="517"/>
                  </a:lnTo>
                  <a:lnTo>
                    <a:pt x="589" y="517"/>
                  </a:lnTo>
                  <a:lnTo>
                    <a:pt x="588" y="519"/>
                  </a:lnTo>
                  <a:lnTo>
                    <a:pt x="587" y="520"/>
                  </a:lnTo>
                  <a:lnTo>
                    <a:pt x="586" y="520"/>
                  </a:lnTo>
                  <a:lnTo>
                    <a:pt x="584" y="519"/>
                  </a:lnTo>
                  <a:lnTo>
                    <a:pt x="581" y="519"/>
                  </a:lnTo>
                  <a:lnTo>
                    <a:pt x="580" y="519"/>
                  </a:lnTo>
                  <a:lnTo>
                    <a:pt x="579" y="520"/>
                  </a:lnTo>
                  <a:lnTo>
                    <a:pt x="579" y="523"/>
                  </a:lnTo>
                  <a:lnTo>
                    <a:pt x="578" y="524"/>
                  </a:lnTo>
                  <a:lnTo>
                    <a:pt x="579" y="526"/>
                  </a:lnTo>
                  <a:lnTo>
                    <a:pt x="578" y="527"/>
                  </a:lnTo>
                  <a:lnTo>
                    <a:pt x="578" y="528"/>
                  </a:lnTo>
                  <a:lnTo>
                    <a:pt x="578" y="529"/>
                  </a:lnTo>
                  <a:lnTo>
                    <a:pt x="579" y="530"/>
                  </a:lnTo>
                  <a:lnTo>
                    <a:pt x="580" y="531"/>
                  </a:lnTo>
                  <a:lnTo>
                    <a:pt x="581" y="533"/>
                  </a:lnTo>
                  <a:lnTo>
                    <a:pt x="580" y="533"/>
                  </a:lnTo>
                  <a:lnTo>
                    <a:pt x="579" y="534"/>
                  </a:lnTo>
                  <a:lnTo>
                    <a:pt x="577" y="534"/>
                  </a:lnTo>
                  <a:lnTo>
                    <a:pt x="576" y="536"/>
                  </a:lnTo>
                  <a:lnTo>
                    <a:pt x="575" y="537"/>
                  </a:lnTo>
                  <a:lnTo>
                    <a:pt x="575" y="538"/>
                  </a:lnTo>
                  <a:lnTo>
                    <a:pt x="575" y="539"/>
                  </a:lnTo>
                  <a:lnTo>
                    <a:pt x="573" y="540"/>
                  </a:lnTo>
                  <a:lnTo>
                    <a:pt x="572" y="540"/>
                  </a:lnTo>
                  <a:lnTo>
                    <a:pt x="571" y="540"/>
                  </a:lnTo>
                  <a:lnTo>
                    <a:pt x="570" y="540"/>
                  </a:lnTo>
                  <a:lnTo>
                    <a:pt x="570" y="541"/>
                  </a:lnTo>
                  <a:lnTo>
                    <a:pt x="571" y="542"/>
                  </a:lnTo>
                  <a:lnTo>
                    <a:pt x="571" y="543"/>
                  </a:lnTo>
                  <a:lnTo>
                    <a:pt x="569" y="545"/>
                  </a:lnTo>
                  <a:lnTo>
                    <a:pt x="568" y="547"/>
                  </a:lnTo>
                  <a:lnTo>
                    <a:pt x="567" y="548"/>
                  </a:lnTo>
                  <a:lnTo>
                    <a:pt x="566" y="548"/>
                  </a:lnTo>
                  <a:lnTo>
                    <a:pt x="565" y="549"/>
                  </a:lnTo>
                  <a:lnTo>
                    <a:pt x="562" y="550"/>
                  </a:lnTo>
                  <a:lnTo>
                    <a:pt x="561" y="552"/>
                  </a:lnTo>
                  <a:lnTo>
                    <a:pt x="560" y="552"/>
                  </a:lnTo>
                  <a:lnTo>
                    <a:pt x="559" y="553"/>
                  </a:lnTo>
                  <a:lnTo>
                    <a:pt x="558" y="555"/>
                  </a:lnTo>
                  <a:lnTo>
                    <a:pt x="559" y="558"/>
                  </a:lnTo>
                  <a:lnTo>
                    <a:pt x="558" y="560"/>
                  </a:lnTo>
                  <a:lnTo>
                    <a:pt x="557" y="561"/>
                  </a:lnTo>
                  <a:lnTo>
                    <a:pt x="558" y="562"/>
                  </a:lnTo>
                  <a:lnTo>
                    <a:pt x="559" y="563"/>
                  </a:lnTo>
                  <a:lnTo>
                    <a:pt x="560" y="562"/>
                  </a:lnTo>
                  <a:lnTo>
                    <a:pt x="561" y="563"/>
                  </a:lnTo>
                  <a:lnTo>
                    <a:pt x="562" y="563"/>
                  </a:lnTo>
                  <a:lnTo>
                    <a:pt x="565" y="564"/>
                  </a:lnTo>
                  <a:lnTo>
                    <a:pt x="565" y="565"/>
                  </a:lnTo>
                  <a:lnTo>
                    <a:pt x="563" y="567"/>
                  </a:lnTo>
                  <a:lnTo>
                    <a:pt x="562" y="568"/>
                  </a:lnTo>
                  <a:lnTo>
                    <a:pt x="562" y="569"/>
                  </a:lnTo>
                  <a:lnTo>
                    <a:pt x="560" y="571"/>
                  </a:lnTo>
                  <a:lnTo>
                    <a:pt x="559" y="573"/>
                  </a:lnTo>
                  <a:lnTo>
                    <a:pt x="558" y="573"/>
                  </a:lnTo>
                  <a:lnTo>
                    <a:pt x="556" y="574"/>
                  </a:lnTo>
                  <a:lnTo>
                    <a:pt x="556" y="575"/>
                  </a:lnTo>
                  <a:lnTo>
                    <a:pt x="555" y="577"/>
                  </a:lnTo>
                  <a:lnTo>
                    <a:pt x="553" y="577"/>
                  </a:lnTo>
                  <a:lnTo>
                    <a:pt x="553" y="578"/>
                  </a:lnTo>
                  <a:lnTo>
                    <a:pt x="552" y="578"/>
                  </a:lnTo>
                  <a:lnTo>
                    <a:pt x="552" y="580"/>
                  </a:lnTo>
                  <a:lnTo>
                    <a:pt x="551" y="580"/>
                  </a:lnTo>
                  <a:lnTo>
                    <a:pt x="551" y="581"/>
                  </a:lnTo>
                  <a:lnTo>
                    <a:pt x="551" y="582"/>
                  </a:lnTo>
                  <a:lnTo>
                    <a:pt x="551" y="583"/>
                  </a:lnTo>
                  <a:lnTo>
                    <a:pt x="551" y="584"/>
                  </a:lnTo>
                  <a:lnTo>
                    <a:pt x="549" y="585"/>
                  </a:lnTo>
                  <a:lnTo>
                    <a:pt x="550" y="585"/>
                  </a:lnTo>
                  <a:lnTo>
                    <a:pt x="551" y="586"/>
                  </a:lnTo>
                  <a:lnTo>
                    <a:pt x="551" y="587"/>
                  </a:lnTo>
                  <a:lnTo>
                    <a:pt x="551" y="588"/>
                  </a:lnTo>
                  <a:lnTo>
                    <a:pt x="550" y="590"/>
                  </a:lnTo>
                  <a:lnTo>
                    <a:pt x="549" y="591"/>
                  </a:lnTo>
                  <a:lnTo>
                    <a:pt x="549" y="592"/>
                  </a:lnTo>
                  <a:lnTo>
                    <a:pt x="546" y="593"/>
                  </a:lnTo>
                  <a:lnTo>
                    <a:pt x="546" y="594"/>
                  </a:lnTo>
                  <a:lnTo>
                    <a:pt x="546" y="595"/>
                  </a:lnTo>
                  <a:lnTo>
                    <a:pt x="543" y="596"/>
                  </a:lnTo>
                  <a:lnTo>
                    <a:pt x="542" y="596"/>
                  </a:lnTo>
                  <a:lnTo>
                    <a:pt x="542" y="597"/>
                  </a:lnTo>
                  <a:lnTo>
                    <a:pt x="542" y="598"/>
                  </a:lnTo>
                  <a:lnTo>
                    <a:pt x="542" y="599"/>
                  </a:lnTo>
                  <a:lnTo>
                    <a:pt x="542" y="600"/>
                  </a:lnTo>
                  <a:lnTo>
                    <a:pt x="541" y="600"/>
                  </a:lnTo>
                  <a:lnTo>
                    <a:pt x="541" y="601"/>
                  </a:lnTo>
                  <a:lnTo>
                    <a:pt x="540" y="601"/>
                  </a:lnTo>
                  <a:lnTo>
                    <a:pt x="539" y="601"/>
                  </a:lnTo>
                  <a:lnTo>
                    <a:pt x="539" y="600"/>
                  </a:lnTo>
                  <a:lnTo>
                    <a:pt x="538" y="600"/>
                  </a:lnTo>
                  <a:lnTo>
                    <a:pt x="537" y="601"/>
                  </a:lnTo>
                  <a:lnTo>
                    <a:pt x="536" y="602"/>
                  </a:lnTo>
                  <a:lnTo>
                    <a:pt x="535" y="602"/>
                  </a:lnTo>
                  <a:lnTo>
                    <a:pt x="534" y="602"/>
                  </a:lnTo>
                  <a:lnTo>
                    <a:pt x="533" y="603"/>
                  </a:lnTo>
                  <a:lnTo>
                    <a:pt x="532" y="604"/>
                  </a:lnTo>
                  <a:lnTo>
                    <a:pt x="531" y="605"/>
                  </a:lnTo>
                  <a:lnTo>
                    <a:pt x="529" y="607"/>
                  </a:lnTo>
                  <a:lnTo>
                    <a:pt x="527" y="607"/>
                  </a:lnTo>
                  <a:lnTo>
                    <a:pt x="527" y="608"/>
                  </a:lnTo>
                  <a:lnTo>
                    <a:pt x="526" y="609"/>
                  </a:lnTo>
                  <a:lnTo>
                    <a:pt x="526" y="610"/>
                  </a:lnTo>
                  <a:lnTo>
                    <a:pt x="525" y="615"/>
                  </a:lnTo>
                  <a:lnTo>
                    <a:pt x="524" y="617"/>
                  </a:lnTo>
                  <a:lnTo>
                    <a:pt x="523" y="617"/>
                  </a:lnTo>
                  <a:lnTo>
                    <a:pt x="522" y="618"/>
                  </a:lnTo>
                  <a:lnTo>
                    <a:pt x="521" y="619"/>
                  </a:lnTo>
                  <a:lnTo>
                    <a:pt x="521" y="620"/>
                  </a:lnTo>
                  <a:lnTo>
                    <a:pt x="519" y="620"/>
                  </a:lnTo>
                  <a:lnTo>
                    <a:pt x="518" y="620"/>
                  </a:lnTo>
                  <a:lnTo>
                    <a:pt x="516" y="621"/>
                  </a:lnTo>
                  <a:lnTo>
                    <a:pt x="516" y="622"/>
                  </a:lnTo>
                  <a:lnTo>
                    <a:pt x="515" y="621"/>
                  </a:lnTo>
                  <a:lnTo>
                    <a:pt x="514" y="620"/>
                  </a:lnTo>
                  <a:lnTo>
                    <a:pt x="511" y="620"/>
                  </a:lnTo>
                  <a:lnTo>
                    <a:pt x="510" y="620"/>
                  </a:lnTo>
                  <a:lnTo>
                    <a:pt x="510" y="618"/>
                  </a:lnTo>
                  <a:lnTo>
                    <a:pt x="509" y="618"/>
                  </a:lnTo>
                  <a:lnTo>
                    <a:pt x="509" y="617"/>
                  </a:lnTo>
                  <a:lnTo>
                    <a:pt x="508" y="618"/>
                  </a:lnTo>
                  <a:lnTo>
                    <a:pt x="508" y="620"/>
                  </a:lnTo>
                  <a:lnTo>
                    <a:pt x="507" y="620"/>
                  </a:lnTo>
                  <a:lnTo>
                    <a:pt x="507" y="621"/>
                  </a:lnTo>
                  <a:lnTo>
                    <a:pt x="506" y="620"/>
                  </a:lnTo>
                  <a:lnTo>
                    <a:pt x="506" y="621"/>
                  </a:lnTo>
                  <a:lnTo>
                    <a:pt x="505" y="620"/>
                  </a:lnTo>
                  <a:lnTo>
                    <a:pt x="504" y="620"/>
                  </a:lnTo>
                  <a:lnTo>
                    <a:pt x="504" y="618"/>
                  </a:lnTo>
                  <a:lnTo>
                    <a:pt x="503" y="618"/>
                  </a:lnTo>
                  <a:lnTo>
                    <a:pt x="504" y="617"/>
                  </a:lnTo>
                  <a:lnTo>
                    <a:pt x="503" y="617"/>
                  </a:lnTo>
                  <a:lnTo>
                    <a:pt x="502" y="616"/>
                  </a:lnTo>
                  <a:lnTo>
                    <a:pt x="503" y="615"/>
                  </a:lnTo>
                  <a:lnTo>
                    <a:pt x="501" y="614"/>
                  </a:lnTo>
                  <a:lnTo>
                    <a:pt x="500" y="615"/>
                  </a:lnTo>
                  <a:lnTo>
                    <a:pt x="500" y="614"/>
                  </a:lnTo>
                  <a:lnTo>
                    <a:pt x="499" y="615"/>
                  </a:lnTo>
                  <a:lnTo>
                    <a:pt x="497" y="615"/>
                  </a:lnTo>
                  <a:lnTo>
                    <a:pt x="496" y="616"/>
                  </a:lnTo>
                  <a:lnTo>
                    <a:pt x="495" y="616"/>
                  </a:lnTo>
                  <a:lnTo>
                    <a:pt x="495" y="617"/>
                  </a:lnTo>
                  <a:lnTo>
                    <a:pt x="494" y="617"/>
                  </a:lnTo>
                  <a:lnTo>
                    <a:pt x="494" y="618"/>
                  </a:lnTo>
                  <a:lnTo>
                    <a:pt x="493" y="618"/>
                  </a:lnTo>
                  <a:lnTo>
                    <a:pt x="492" y="618"/>
                  </a:lnTo>
                  <a:lnTo>
                    <a:pt x="492" y="619"/>
                  </a:lnTo>
                  <a:lnTo>
                    <a:pt x="491" y="619"/>
                  </a:lnTo>
                  <a:lnTo>
                    <a:pt x="491" y="620"/>
                  </a:lnTo>
                  <a:lnTo>
                    <a:pt x="492" y="620"/>
                  </a:lnTo>
                  <a:lnTo>
                    <a:pt x="492" y="621"/>
                  </a:lnTo>
                  <a:lnTo>
                    <a:pt x="492" y="622"/>
                  </a:lnTo>
                  <a:lnTo>
                    <a:pt x="491" y="622"/>
                  </a:lnTo>
                  <a:lnTo>
                    <a:pt x="489" y="623"/>
                  </a:lnTo>
                  <a:lnTo>
                    <a:pt x="489" y="624"/>
                  </a:lnTo>
                  <a:lnTo>
                    <a:pt x="488" y="625"/>
                  </a:lnTo>
                  <a:lnTo>
                    <a:pt x="487" y="626"/>
                  </a:lnTo>
                  <a:lnTo>
                    <a:pt x="487" y="627"/>
                  </a:lnTo>
                  <a:lnTo>
                    <a:pt x="486" y="628"/>
                  </a:lnTo>
                  <a:lnTo>
                    <a:pt x="486" y="629"/>
                  </a:lnTo>
                  <a:lnTo>
                    <a:pt x="486" y="630"/>
                  </a:lnTo>
                  <a:lnTo>
                    <a:pt x="486" y="631"/>
                  </a:lnTo>
                  <a:lnTo>
                    <a:pt x="484" y="632"/>
                  </a:lnTo>
                  <a:lnTo>
                    <a:pt x="482" y="633"/>
                  </a:lnTo>
                  <a:lnTo>
                    <a:pt x="481" y="634"/>
                  </a:lnTo>
                  <a:lnTo>
                    <a:pt x="481" y="635"/>
                  </a:lnTo>
                  <a:lnTo>
                    <a:pt x="481" y="636"/>
                  </a:lnTo>
                  <a:lnTo>
                    <a:pt x="480" y="637"/>
                  </a:lnTo>
                  <a:lnTo>
                    <a:pt x="479" y="637"/>
                  </a:lnTo>
                  <a:lnTo>
                    <a:pt x="479" y="636"/>
                  </a:lnTo>
                  <a:lnTo>
                    <a:pt x="478" y="636"/>
                  </a:lnTo>
                  <a:lnTo>
                    <a:pt x="478" y="637"/>
                  </a:lnTo>
                  <a:lnTo>
                    <a:pt x="477" y="637"/>
                  </a:lnTo>
                  <a:lnTo>
                    <a:pt x="476" y="638"/>
                  </a:lnTo>
                  <a:lnTo>
                    <a:pt x="476" y="639"/>
                  </a:lnTo>
                  <a:lnTo>
                    <a:pt x="476" y="640"/>
                  </a:lnTo>
                  <a:lnTo>
                    <a:pt x="477" y="642"/>
                  </a:lnTo>
                  <a:lnTo>
                    <a:pt x="476" y="643"/>
                  </a:lnTo>
                  <a:lnTo>
                    <a:pt x="475" y="645"/>
                  </a:lnTo>
                  <a:lnTo>
                    <a:pt x="474" y="645"/>
                  </a:lnTo>
                  <a:lnTo>
                    <a:pt x="473" y="646"/>
                  </a:lnTo>
                  <a:lnTo>
                    <a:pt x="472" y="645"/>
                  </a:lnTo>
                  <a:lnTo>
                    <a:pt x="472" y="646"/>
                  </a:lnTo>
                  <a:lnTo>
                    <a:pt x="471" y="648"/>
                  </a:lnTo>
                  <a:lnTo>
                    <a:pt x="471" y="649"/>
                  </a:lnTo>
                  <a:lnTo>
                    <a:pt x="470" y="649"/>
                  </a:lnTo>
                  <a:lnTo>
                    <a:pt x="469" y="650"/>
                  </a:lnTo>
                  <a:lnTo>
                    <a:pt x="467" y="650"/>
                  </a:lnTo>
                  <a:lnTo>
                    <a:pt x="467" y="651"/>
                  </a:lnTo>
                  <a:lnTo>
                    <a:pt x="468" y="651"/>
                  </a:lnTo>
                  <a:lnTo>
                    <a:pt x="468" y="653"/>
                  </a:lnTo>
                  <a:lnTo>
                    <a:pt x="468" y="655"/>
                  </a:lnTo>
                  <a:lnTo>
                    <a:pt x="466" y="656"/>
                  </a:lnTo>
                  <a:lnTo>
                    <a:pt x="466" y="657"/>
                  </a:lnTo>
                  <a:lnTo>
                    <a:pt x="465" y="658"/>
                  </a:lnTo>
                  <a:lnTo>
                    <a:pt x="466" y="659"/>
                  </a:lnTo>
                  <a:lnTo>
                    <a:pt x="465" y="660"/>
                  </a:lnTo>
                  <a:lnTo>
                    <a:pt x="466" y="660"/>
                  </a:lnTo>
                  <a:lnTo>
                    <a:pt x="466" y="662"/>
                  </a:lnTo>
                  <a:lnTo>
                    <a:pt x="466" y="663"/>
                  </a:lnTo>
                  <a:lnTo>
                    <a:pt x="468" y="664"/>
                  </a:lnTo>
                  <a:lnTo>
                    <a:pt x="468" y="665"/>
                  </a:lnTo>
                  <a:lnTo>
                    <a:pt x="467" y="665"/>
                  </a:lnTo>
                  <a:lnTo>
                    <a:pt x="466" y="665"/>
                  </a:lnTo>
                  <a:lnTo>
                    <a:pt x="466" y="666"/>
                  </a:lnTo>
                  <a:lnTo>
                    <a:pt x="466" y="667"/>
                  </a:lnTo>
                  <a:lnTo>
                    <a:pt x="466" y="668"/>
                  </a:lnTo>
                  <a:lnTo>
                    <a:pt x="464" y="667"/>
                  </a:lnTo>
                  <a:lnTo>
                    <a:pt x="464" y="668"/>
                  </a:lnTo>
                  <a:lnTo>
                    <a:pt x="463" y="668"/>
                  </a:lnTo>
                  <a:lnTo>
                    <a:pt x="462" y="669"/>
                  </a:lnTo>
                  <a:lnTo>
                    <a:pt x="461" y="670"/>
                  </a:lnTo>
                  <a:lnTo>
                    <a:pt x="462" y="671"/>
                  </a:lnTo>
                  <a:lnTo>
                    <a:pt x="463" y="671"/>
                  </a:lnTo>
                  <a:lnTo>
                    <a:pt x="464" y="671"/>
                  </a:lnTo>
                  <a:lnTo>
                    <a:pt x="465" y="672"/>
                  </a:lnTo>
                  <a:lnTo>
                    <a:pt x="464" y="672"/>
                  </a:lnTo>
                  <a:lnTo>
                    <a:pt x="465" y="672"/>
                  </a:lnTo>
                  <a:lnTo>
                    <a:pt x="466" y="673"/>
                  </a:lnTo>
                  <a:lnTo>
                    <a:pt x="467" y="672"/>
                  </a:lnTo>
                  <a:lnTo>
                    <a:pt x="469" y="672"/>
                  </a:lnTo>
                  <a:lnTo>
                    <a:pt x="470" y="672"/>
                  </a:lnTo>
                  <a:lnTo>
                    <a:pt x="471" y="673"/>
                  </a:lnTo>
                  <a:lnTo>
                    <a:pt x="473" y="672"/>
                  </a:lnTo>
                  <a:lnTo>
                    <a:pt x="474" y="672"/>
                  </a:lnTo>
                  <a:lnTo>
                    <a:pt x="474" y="673"/>
                  </a:lnTo>
                  <a:lnTo>
                    <a:pt x="475" y="674"/>
                  </a:lnTo>
                  <a:lnTo>
                    <a:pt x="475" y="675"/>
                  </a:lnTo>
                  <a:lnTo>
                    <a:pt x="474" y="674"/>
                  </a:lnTo>
                  <a:lnTo>
                    <a:pt x="473" y="675"/>
                  </a:lnTo>
                  <a:lnTo>
                    <a:pt x="472" y="676"/>
                  </a:lnTo>
                  <a:lnTo>
                    <a:pt x="471" y="677"/>
                  </a:lnTo>
                  <a:lnTo>
                    <a:pt x="470" y="677"/>
                  </a:lnTo>
                  <a:lnTo>
                    <a:pt x="469" y="678"/>
                  </a:lnTo>
                  <a:lnTo>
                    <a:pt x="469" y="680"/>
                  </a:lnTo>
                  <a:lnTo>
                    <a:pt x="468" y="681"/>
                  </a:lnTo>
                  <a:lnTo>
                    <a:pt x="468" y="682"/>
                  </a:lnTo>
                  <a:lnTo>
                    <a:pt x="467" y="682"/>
                  </a:lnTo>
                  <a:lnTo>
                    <a:pt x="466" y="682"/>
                  </a:lnTo>
                  <a:lnTo>
                    <a:pt x="466" y="683"/>
                  </a:lnTo>
                  <a:lnTo>
                    <a:pt x="466" y="684"/>
                  </a:lnTo>
                  <a:lnTo>
                    <a:pt x="465" y="686"/>
                  </a:lnTo>
                  <a:lnTo>
                    <a:pt x="463" y="687"/>
                  </a:lnTo>
                  <a:lnTo>
                    <a:pt x="462" y="688"/>
                  </a:lnTo>
                  <a:lnTo>
                    <a:pt x="462" y="689"/>
                  </a:lnTo>
                  <a:lnTo>
                    <a:pt x="460" y="690"/>
                  </a:lnTo>
                  <a:lnTo>
                    <a:pt x="459" y="690"/>
                  </a:lnTo>
                  <a:lnTo>
                    <a:pt x="459" y="691"/>
                  </a:lnTo>
                  <a:lnTo>
                    <a:pt x="458" y="692"/>
                  </a:lnTo>
                  <a:lnTo>
                    <a:pt x="458" y="693"/>
                  </a:lnTo>
                  <a:lnTo>
                    <a:pt x="457" y="693"/>
                  </a:lnTo>
                  <a:lnTo>
                    <a:pt x="457" y="694"/>
                  </a:lnTo>
                  <a:lnTo>
                    <a:pt x="458" y="694"/>
                  </a:lnTo>
                  <a:lnTo>
                    <a:pt x="458" y="695"/>
                  </a:lnTo>
                  <a:lnTo>
                    <a:pt x="458" y="696"/>
                  </a:lnTo>
                  <a:lnTo>
                    <a:pt x="457" y="696"/>
                  </a:lnTo>
                  <a:lnTo>
                    <a:pt x="456" y="698"/>
                  </a:lnTo>
                  <a:lnTo>
                    <a:pt x="455" y="698"/>
                  </a:lnTo>
                  <a:lnTo>
                    <a:pt x="455" y="699"/>
                  </a:lnTo>
                  <a:lnTo>
                    <a:pt x="454" y="700"/>
                  </a:lnTo>
                  <a:lnTo>
                    <a:pt x="454" y="701"/>
                  </a:lnTo>
                  <a:lnTo>
                    <a:pt x="452" y="703"/>
                  </a:lnTo>
                  <a:lnTo>
                    <a:pt x="453" y="704"/>
                  </a:lnTo>
                  <a:lnTo>
                    <a:pt x="454" y="706"/>
                  </a:lnTo>
                  <a:lnTo>
                    <a:pt x="454" y="707"/>
                  </a:lnTo>
                  <a:lnTo>
                    <a:pt x="453" y="708"/>
                  </a:lnTo>
                  <a:lnTo>
                    <a:pt x="452" y="709"/>
                  </a:lnTo>
                  <a:lnTo>
                    <a:pt x="451" y="709"/>
                  </a:lnTo>
                  <a:lnTo>
                    <a:pt x="450" y="711"/>
                  </a:lnTo>
                  <a:lnTo>
                    <a:pt x="448" y="712"/>
                  </a:lnTo>
                  <a:lnTo>
                    <a:pt x="449" y="713"/>
                  </a:lnTo>
                  <a:lnTo>
                    <a:pt x="449" y="714"/>
                  </a:lnTo>
                  <a:lnTo>
                    <a:pt x="449" y="715"/>
                  </a:lnTo>
                  <a:lnTo>
                    <a:pt x="450" y="715"/>
                  </a:lnTo>
                  <a:lnTo>
                    <a:pt x="450" y="716"/>
                  </a:lnTo>
                  <a:lnTo>
                    <a:pt x="450" y="717"/>
                  </a:lnTo>
                  <a:lnTo>
                    <a:pt x="449" y="719"/>
                  </a:lnTo>
                  <a:lnTo>
                    <a:pt x="448" y="719"/>
                  </a:lnTo>
                  <a:lnTo>
                    <a:pt x="447" y="719"/>
                  </a:lnTo>
                  <a:lnTo>
                    <a:pt x="448" y="720"/>
                  </a:lnTo>
                  <a:lnTo>
                    <a:pt x="447" y="720"/>
                  </a:lnTo>
                  <a:lnTo>
                    <a:pt x="447" y="721"/>
                  </a:lnTo>
                  <a:lnTo>
                    <a:pt x="445" y="723"/>
                  </a:lnTo>
                  <a:lnTo>
                    <a:pt x="445" y="724"/>
                  </a:lnTo>
                  <a:lnTo>
                    <a:pt x="444" y="726"/>
                  </a:lnTo>
                  <a:lnTo>
                    <a:pt x="445" y="727"/>
                  </a:lnTo>
                  <a:lnTo>
                    <a:pt x="446" y="727"/>
                  </a:lnTo>
                  <a:lnTo>
                    <a:pt x="446" y="728"/>
                  </a:lnTo>
                  <a:lnTo>
                    <a:pt x="447" y="728"/>
                  </a:lnTo>
                  <a:lnTo>
                    <a:pt x="448" y="728"/>
                  </a:lnTo>
                  <a:lnTo>
                    <a:pt x="448" y="729"/>
                  </a:lnTo>
                  <a:lnTo>
                    <a:pt x="447" y="730"/>
                  </a:lnTo>
                  <a:lnTo>
                    <a:pt x="448" y="731"/>
                  </a:lnTo>
                  <a:lnTo>
                    <a:pt x="448" y="733"/>
                  </a:lnTo>
                  <a:lnTo>
                    <a:pt x="448" y="734"/>
                  </a:lnTo>
                  <a:lnTo>
                    <a:pt x="449" y="735"/>
                  </a:lnTo>
                  <a:lnTo>
                    <a:pt x="450" y="735"/>
                  </a:lnTo>
                  <a:lnTo>
                    <a:pt x="450" y="736"/>
                  </a:lnTo>
                  <a:lnTo>
                    <a:pt x="451" y="736"/>
                  </a:lnTo>
                  <a:lnTo>
                    <a:pt x="452" y="738"/>
                  </a:lnTo>
                  <a:lnTo>
                    <a:pt x="453" y="738"/>
                  </a:lnTo>
                  <a:lnTo>
                    <a:pt x="453" y="739"/>
                  </a:lnTo>
                  <a:lnTo>
                    <a:pt x="454" y="739"/>
                  </a:lnTo>
                  <a:lnTo>
                    <a:pt x="454" y="740"/>
                  </a:lnTo>
                  <a:lnTo>
                    <a:pt x="454" y="741"/>
                  </a:lnTo>
                  <a:lnTo>
                    <a:pt x="453" y="741"/>
                  </a:lnTo>
                  <a:lnTo>
                    <a:pt x="452" y="740"/>
                  </a:lnTo>
                  <a:lnTo>
                    <a:pt x="451" y="740"/>
                  </a:lnTo>
                  <a:lnTo>
                    <a:pt x="450" y="740"/>
                  </a:lnTo>
                  <a:lnTo>
                    <a:pt x="449" y="740"/>
                  </a:lnTo>
                  <a:lnTo>
                    <a:pt x="450" y="741"/>
                  </a:lnTo>
                  <a:lnTo>
                    <a:pt x="450" y="742"/>
                  </a:lnTo>
                  <a:lnTo>
                    <a:pt x="450" y="743"/>
                  </a:lnTo>
                  <a:lnTo>
                    <a:pt x="449" y="743"/>
                  </a:lnTo>
                  <a:lnTo>
                    <a:pt x="448" y="743"/>
                  </a:lnTo>
                  <a:lnTo>
                    <a:pt x="447" y="744"/>
                  </a:lnTo>
                  <a:lnTo>
                    <a:pt x="447" y="745"/>
                  </a:lnTo>
                  <a:lnTo>
                    <a:pt x="447" y="746"/>
                  </a:lnTo>
                  <a:lnTo>
                    <a:pt x="446" y="746"/>
                  </a:lnTo>
                  <a:lnTo>
                    <a:pt x="445" y="745"/>
                  </a:lnTo>
                  <a:lnTo>
                    <a:pt x="443" y="747"/>
                  </a:lnTo>
                  <a:lnTo>
                    <a:pt x="443" y="749"/>
                  </a:lnTo>
                  <a:lnTo>
                    <a:pt x="443" y="750"/>
                  </a:lnTo>
                  <a:lnTo>
                    <a:pt x="442" y="752"/>
                  </a:lnTo>
                  <a:lnTo>
                    <a:pt x="441" y="752"/>
                  </a:lnTo>
                  <a:lnTo>
                    <a:pt x="440" y="754"/>
                  </a:lnTo>
                  <a:lnTo>
                    <a:pt x="439" y="754"/>
                  </a:lnTo>
                  <a:lnTo>
                    <a:pt x="438" y="754"/>
                  </a:lnTo>
                  <a:lnTo>
                    <a:pt x="437" y="754"/>
                  </a:lnTo>
                  <a:lnTo>
                    <a:pt x="436" y="754"/>
                  </a:lnTo>
                  <a:lnTo>
                    <a:pt x="436" y="755"/>
                  </a:lnTo>
                  <a:lnTo>
                    <a:pt x="435" y="755"/>
                  </a:lnTo>
                  <a:lnTo>
                    <a:pt x="434" y="756"/>
                  </a:lnTo>
                  <a:lnTo>
                    <a:pt x="432" y="757"/>
                  </a:lnTo>
                  <a:lnTo>
                    <a:pt x="431" y="757"/>
                  </a:lnTo>
                  <a:lnTo>
                    <a:pt x="429" y="758"/>
                  </a:lnTo>
                  <a:lnTo>
                    <a:pt x="428" y="758"/>
                  </a:lnTo>
                  <a:lnTo>
                    <a:pt x="427" y="759"/>
                  </a:lnTo>
                  <a:lnTo>
                    <a:pt x="428" y="759"/>
                  </a:lnTo>
                  <a:lnTo>
                    <a:pt x="428" y="760"/>
                  </a:lnTo>
                  <a:lnTo>
                    <a:pt x="428" y="762"/>
                  </a:lnTo>
                  <a:lnTo>
                    <a:pt x="427" y="762"/>
                  </a:lnTo>
                  <a:lnTo>
                    <a:pt x="428" y="763"/>
                  </a:lnTo>
                  <a:lnTo>
                    <a:pt x="428" y="764"/>
                  </a:lnTo>
                  <a:lnTo>
                    <a:pt x="427" y="765"/>
                  </a:lnTo>
                  <a:lnTo>
                    <a:pt x="426" y="766"/>
                  </a:lnTo>
                  <a:lnTo>
                    <a:pt x="428" y="767"/>
                  </a:lnTo>
                  <a:lnTo>
                    <a:pt x="429" y="768"/>
                  </a:lnTo>
                  <a:lnTo>
                    <a:pt x="429" y="769"/>
                  </a:lnTo>
                  <a:lnTo>
                    <a:pt x="429" y="770"/>
                  </a:lnTo>
                  <a:lnTo>
                    <a:pt x="430" y="770"/>
                  </a:lnTo>
                  <a:lnTo>
                    <a:pt x="430" y="771"/>
                  </a:lnTo>
                  <a:lnTo>
                    <a:pt x="429" y="771"/>
                  </a:lnTo>
                  <a:lnTo>
                    <a:pt x="429" y="772"/>
                  </a:lnTo>
                  <a:lnTo>
                    <a:pt x="428" y="773"/>
                  </a:lnTo>
                  <a:lnTo>
                    <a:pt x="427" y="773"/>
                  </a:lnTo>
                  <a:lnTo>
                    <a:pt x="426" y="773"/>
                  </a:lnTo>
                  <a:lnTo>
                    <a:pt x="426" y="774"/>
                  </a:lnTo>
                  <a:lnTo>
                    <a:pt x="427" y="774"/>
                  </a:lnTo>
                  <a:lnTo>
                    <a:pt x="428" y="774"/>
                  </a:lnTo>
                  <a:lnTo>
                    <a:pt x="429" y="775"/>
                  </a:lnTo>
                  <a:lnTo>
                    <a:pt x="430" y="776"/>
                  </a:lnTo>
                  <a:lnTo>
                    <a:pt x="432" y="777"/>
                  </a:lnTo>
                  <a:lnTo>
                    <a:pt x="435" y="779"/>
                  </a:lnTo>
                  <a:lnTo>
                    <a:pt x="436" y="780"/>
                  </a:lnTo>
                  <a:lnTo>
                    <a:pt x="438" y="781"/>
                  </a:lnTo>
                  <a:lnTo>
                    <a:pt x="438" y="782"/>
                  </a:lnTo>
                  <a:lnTo>
                    <a:pt x="438" y="783"/>
                  </a:lnTo>
                  <a:lnTo>
                    <a:pt x="440" y="784"/>
                  </a:lnTo>
                  <a:lnTo>
                    <a:pt x="439" y="785"/>
                  </a:lnTo>
                  <a:lnTo>
                    <a:pt x="440" y="786"/>
                  </a:lnTo>
                  <a:lnTo>
                    <a:pt x="441" y="787"/>
                  </a:lnTo>
                  <a:lnTo>
                    <a:pt x="441" y="788"/>
                  </a:lnTo>
                  <a:lnTo>
                    <a:pt x="440" y="788"/>
                  </a:lnTo>
                  <a:lnTo>
                    <a:pt x="440" y="789"/>
                  </a:lnTo>
                  <a:lnTo>
                    <a:pt x="441" y="789"/>
                  </a:lnTo>
                  <a:lnTo>
                    <a:pt x="442" y="791"/>
                  </a:lnTo>
                  <a:lnTo>
                    <a:pt x="443" y="791"/>
                  </a:lnTo>
                  <a:lnTo>
                    <a:pt x="443" y="792"/>
                  </a:lnTo>
                  <a:lnTo>
                    <a:pt x="443" y="793"/>
                  </a:lnTo>
                  <a:lnTo>
                    <a:pt x="443" y="794"/>
                  </a:lnTo>
                  <a:lnTo>
                    <a:pt x="443" y="795"/>
                  </a:lnTo>
                  <a:lnTo>
                    <a:pt x="442" y="796"/>
                  </a:lnTo>
                  <a:lnTo>
                    <a:pt x="441" y="797"/>
                  </a:lnTo>
                  <a:lnTo>
                    <a:pt x="441" y="798"/>
                  </a:lnTo>
                  <a:lnTo>
                    <a:pt x="440" y="799"/>
                  </a:lnTo>
                  <a:lnTo>
                    <a:pt x="439" y="800"/>
                  </a:lnTo>
                  <a:lnTo>
                    <a:pt x="440" y="802"/>
                  </a:lnTo>
                  <a:lnTo>
                    <a:pt x="439" y="804"/>
                  </a:lnTo>
                  <a:lnTo>
                    <a:pt x="438" y="804"/>
                  </a:lnTo>
                  <a:lnTo>
                    <a:pt x="438" y="805"/>
                  </a:lnTo>
                  <a:lnTo>
                    <a:pt x="439" y="806"/>
                  </a:lnTo>
                  <a:lnTo>
                    <a:pt x="439" y="807"/>
                  </a:lnTo>
                  <a:lnTo>
                    <a:pt x="438" y="807"/>
                  </a:lnTo>
                  <a:lnTo>
                    <a:pt x="438" y="808"/>
                  </a:lnTo>
                  <a:lnTo>
                    <a:pt x="437" y="809"/>
                  </a:lnTo>
                  <a:lnTo>
                    <a:pt x="437" y="810"/>
                  </a:lnTo>
                  <a:lnTo>
                    <a:pt x="438" y="809"/>
                  </a:lnTo>
                  <a:lnTo>
                    <a:pt x="439" y="810"/>
                  </a:lnTo>
                  <a:lnTo>
                    <a:pt x="439" y="809"/>
                  </a:lnTo>
                  <a:lnTo>
                    <a:pt x="441" y="809"/>
                  </a:lnTo>
                  <a:lnTo>
                    <a:pt x="442" y="809"/>
                  </a:lnTo>
                  <a:lnTo>
                    <a:pt x="444" y="809"/>
                  </a:lnTo>
                  <a:lnTo>
                    <a:pt x="445" y="810"/>
                  </a:lnTo>
                  <a:lnTo>
                    <a:pt x="446" y="811"/>
                  </a:lnTo>
                  <a:lnTo>
                    <a:pt x="447" y="811"/>
                  </a:lnTo>
                  <a:lnTo>
                    <a:pt x="448" y="811"/>
                  </a:lnTo>
                  <a:lnTo>
                    <a:pt x="449" y="812"/>
                  </a:lnTo>
                  <a:lnTo>
                    <a:pt x="448" y="814"/>
                  </a:lnTo>
                  <a:lnTo>
                    <a:pt x="448" y="815"/>
                  </a:lnTo>
                  <a:lnTo>
                    <a:pt x="448" y="816"/>
                  </a:lnTo>
                  <a:lnTo>
                    <a:pt x="449" y="817"/>
                  </a:lnTo>
                  <a:lnTo>
                    <a:pt x="449" y="819"/>
                  </a:lnTo>
                  <a:lnTo>
                    <a:pt x="450" y="819"/>
                  </a:lnTo>
                  <a:lnTo>
                    <a:pt x="450" y="820"/>
                  </a:lnTo>
                  <a:lnTo>
                    <a:pt x="451" y="819"/>
                  </a:lnTo>
                  <a:lnTo>
                    <a:pt x="452" y="819"/>
                  </a:lnTo>
                  <a:lnTo>
                    <a:pt x="451" y="820"/>
                  </a:lnTo>
                  <a:lnTo>
                    <a:pt x="451" y="821"/>
                  </a:lnTo>
                  <a:lnTo>
                    <a:pt x="454" y="822"/>
                  </a:lnTo>
                  <a:lnTo>
                    <a:pt x="455" y="822"/>
                  </a:lnTo>
                  <a:lnTo>
                    <a:pt x="458" y="821"/>
                  </a:lnTo>
                  <a:lnTo>
                    <a:pt x="459" y="821"/>
                  </a:lnTo>
                  <a:lnTo>
                    <a:pt x="460" y="822"/>
                  </a:lnTo>
                  <a:lnTo>
                    <a:pt x="459" y="823"/>
                  </a:lnTo>
                  <a:lnTo>
                    <a:pt x="459" y="824"/>
                  </a:lnTo>
                  <a:lnTo>
                    <a:pt x="459" y="825"/>
                  </a:lnTo>
                  <a:lnTo>
                    <a:pt x="460" y="825"/>
                  </a:lnTo>
                  <a:lnTo>
                    <a:pt x="461" y="826"/>
                  </a:lnTo>
                  <a:lnTo>
                    <a:pt x="461" y="827"/>
                  </a:lnTo>
                  <a:lnTo>
                    <a:pt x="461" y="828"/>
                  </a:lnTo>
                  <a:lnTo>
                    <a:pt x="462" y="829"/>
                  </a:lnTo>
                  <a:lnTo>
                    <a:pt x="462" y="831"/>
                  </a:lnTo>
                  <a:lnTo>
                    <a:pt x="461" y="833"/>
                  </a:lnTo>
                  <a:lnTo>
                    <a:pt x="460" y="834"/>
                  </a:lnTo>
                  <a:lnTo>
                    <a:pt x="459" y="834"/>
                  </a:lnTo>
                  <a:lnTo>
                    <a:pt x="459" y="835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9"/>
                  </a:lnTo>
                  <a:lnTo>
                    <a:pt x="458" y="840"/>
                  </a:lnTo>
                  <a:lnTo>
                    <a:pt x="457" y="840"/>
                  </a:lnTo>
                  <a:lnTo>
                    <a:pt x="457" y="841"/>
                  </a:lnTo>
                  <a:lnTo>
                    <a:pt x="456" y="842"/>
                  </a:lnTo>
                  <a:lnTo>
                    <a:pt x="455" y="844"/>
                  </a:lnTo>
                  <a:lnTo>
                    <a:pt x="454" y="845"/>
                  </a:lnTo>
                  <a:lnTo>
                    <a:pt x="453" y="846"/>
                  </a:lnTo>
                  <a:lnTo>
                    <a:pt x="452" y="849"/>
                  </a:lnTo>
                  <a:lnTo>
                    <a:pt x="451" y="849"/>
                  </a:lnTo>
                  <a:lnTo>
                    <a:pt x="450" y="851"/>
                  </a:lnTo>
                  <a:lnTo>
                    <a:pt x="451" y="851"/>
                  </a:lnTo>
                  <a:lnTo>
                    <a:pt x="452" y="852"/>
                  </a:lnTo>
                  <a:lnTo>
                    <a:pt x="451" y="854"/>
                  </a:lnTo>
                  <a:lnTo>
                    <a:pt x="452" y="855"/>
                  </a:lnTo>
                  <a:lnTo>
                    <a:pt x="451" y="855"/>
                  </a:lnTo>
                  <a:lnTo>
                    <a:pt x="451" y="854"/>
                  </a:lnTo>
                  <a:lnTo>
                    <a:pt x="450" y="855"/>
                  </a:lnTo>
                  <a:lnTo>
                    <a:pt x="448" y="856"/>
                  </a:lnTo>
                  <a:lnTo>
                    <a:pt x="448" y="857"/>
                  </a:lnTo>
                  <a:lnTo>
                    <a:pt x="449" y="857"/>
                  </a:lnTo>
                  <a:lnTo>
                    <a:pt x="449" y="858"/>
                  </a:lnTo>
                  <a:lnTo>
                    <a:pt x="448" y="858"/>
                  </a:lnTo>
                  <a:lnTo>
                    <a:pt x="448" y="859"/>
                  </a:lnTo>
                  <a:lnTo>
                    <a:pt x="446" y="858"/>
                  </a:lnTo>
                  <a:lnTo>
                    <a:pt x="445" y="859"/>
                  </a:lnTo>
                  <a:lnTo>
                    <a:pt x="444" y="859"/>
                  </a:lnTo>
                  <a:lnTo>
                    <a:pt x="442" y="858"/>
                  </a:lnTo>
                  <a:lnTo>
                    <a:pt x="441" y="858"/>
                  </a:lnTo>
                  <a:lnTo>
                    <a:pt x="441" y="859"/>
                  </a:lnTo>
                  <a:lnTo>
                    <a:pt x="442" y="861"/>
                  </a:lnTo>
                  <a:lnTo>
                    <a:pt x="443" y="861"/>
                  </a:lnTo>
                  <a:lnTo>
                    <a:pt x="443" y="862"/>
                  </a:lnTo>
                  <a:lnTo>
                    <a:pt x="443" y="863"/>
                  </a:lnTo>
                  <a:lnTo>
                    <a:pt x="442" y="864"/>
                  </a:lnTo>
                  <a:lnTo>
                    <a:pt x="441" y="865"/>
                  </a:lnTo>
                  <a:lnTo>
                    <a:pt x="440" y="865"/>
                  </a:lnTo>
                  <a:lnTo>
                    <a:pt x="440" y="866"/>
                  </a:lnTo>
                  <a:lnTo>
                    <a:pt x="440" y="867"/>
                  </a:lnTo>
                  <a:lnTo>
                    <a:pt x="440" y="868"/>
                  </a:lnTo>
                  <a:lnTo>
                    <a:pt x="439" y="869"/>
                  </a:lnTo>
                  <a:lnTo>
                    <a:pt x="439" y="870"/>
                  </a:lnTo>
                  <a:lnTo>
                    <a:pt x="439" y="871"/>
                  </a:lnTo>
                  <a:lnTo>
                    <a:pt x="439" y="872"/>
                  </a:lnTo>
                  <a:lnTo>
                    <a:pt x="438" y="873"/>
                  </a:lnTo>
                  <a:lnTo>
                    <a:pt x="438" y="874"/>
                  </a:lnTo>
                  <a:lnTo>
                    <a:pt x="438" y="875"/>
                  </a:lnTo>
                  <a:lnTo>
                    <a:pt x="437" y="876"/>
                  </a:lnTo>
                  <a:lnTo>
                    <a:pt x="438" y="876"/>
                  </a:lnTo>
                  <a:lnTo>
                    <a:pt x="438" y="877"/>
                  </a:lnTo>
                  <a:lnTo>
                    <a:pt x="437" y="877"/>
                  </a:lnTo>
                  <a:lnTo>
                    <a:pt x="434" y="877"/>
                  </a:lnTo>
                  <a:lnTo>
                    <a:pt x="434" y="878"/>
                  </a:lnTo>
                  <a:lnTo>
                    <a:pt x="432" y="879"/>
                  </a:lnTo>
                  <a:lnTo>
                    <a:pt x="431" y="879"/>
                  </a:lnTo>
                  <a:lnTo>
                    <a:pt x="429" y="878"/>
                  </a:lnTo>
                  <a:lnTo>
                    <a:pt x="428" y="879"/>
                  </a:lnTo>
                  <a:lnTo>
                    <a:pt x="428" y="880"/>
                  </a:lnTo>
                  <a:lnTo>
                    <a:pt x="428" y="881"/>
                  </a:lnTo>
                  <a:lnTo>
                    <a:pt x="427" y="882"/>
                  </a:lnTo>
                  <a:lnTo>
                    <a:pt x="428" y="883"/>
                  </a:lnTo>
                  <a:lnTo>
                    <a:pt x="427" y="883"/>
                  </a:lnTo>
                  <a:lnTo>
                    <a:pt x="427" y="884"/>
                  </a:lnTo>
                  <a:lnTo>
                    <a:pt x="427" y="8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96" name="Freeform 56"/>
            <p:cNvSpPr>
              <a:spLocks/>
            </p:cNvSpPr>
            <p:nvPr/>
          </p:nvSpPr>
          <p:spPr bwMode="auto">
            <a:xfrm>
              <a:off x="3751263" y="1703388"/>
              <a:ext cx="1149350" cy="1452562"/>
            </a:xfrm>
            <a:custGeom>
              <a:avLst/>
              <a:gdLst>
                <a:gd name="T0" fmla="*/ 2147483647 w 717"/>
                <a:gd name="T1" fmla="*/ 2147483647 h 926"/>
                <a:gd name="T2" fmla="*/ 2147483647 w 717"/>
                <a:gd name="T3" fmla="*/ 2147483647 h 926"/>
                <a:gd name="T4" fmla="*/ 2147483647 w 717"/>
                <a:gd name="T5" fmla="*/ 2147483647 h 926"/>
                <a:gd name="T6" fmla="*/ 2147483647 w 717"/>
                <a:gd name="T7" fmla="*/ 2147483647 h 926"/>
                <a:gd name="T8" fmla="*/ 2147483647 w 717"/>
                <a:gd name="T9" fmla="*/ 2147483647 h 926"/>
                <a:gd name="T10" fmla="*/ 2147483647 w 717"/>
                <a:gd name="T11" fmla="*/ 2147483647 h 926"/>
                <a:gd name="T12" fmla="*/ 2147483647 w 717"/>
                <a:gd name="T13" fmla="*/ 2147483647 h 926"/>
                <a:gd name="T14" fmla="*/ 2147483647 w 717"/>
                <a:gd name="T15" fmla="*/ 2147483647 h 926"/>
                <a:gd name="T16" fmla="*/ 2147483647 w 717"/>
                <a:gd name="T17" fmla="*/ 2147483647 h 926"/>
                <a:gd name="T18" fmla="*/ 2147483647 w 717"/>
                <a:gd name="T19" fmla="*/ 2147483647 h 926"/>
                <a:gd name="T20" fmla="*/ 2147483647 w 717"/>
                <a:gd name="T21" fmla="*/ 2147483647 h 926"/>
                <a:gd name="T22" fmla="*/ 2147483647 w 717"/>
                <a:gd name="T23" fmla="*/ 2147483647 h 926"/>
                <a:gd name="T24" fmla="*/ 2147483647 w 717"/>
                <a:gd name="T25" fmla="*/ 2147483647 h 926"/>
                <a:gd name="T26" fmla="*/ 2147483647 w 717"/>
                <a:gd name="T27" fmla="*/ 2147483647 h 926"/>
                <a:gd name="T28" fmla="*/ 2147483647 w 717"/>
                <a:gd name="T29" fmla="*/ 2147483647 h 926"/>
                <a:gd name="T30" fmla="*/ 2147483647 w 717"/>
                <a:gd name="T31" fmla="*/ 2147483647 h 926"/>
                <a:gd name="T32" fmla="*/ 2147483647 w 717"/>
                <a:gd name="T33" fmla="*/ 2147483647 h 926"/>
                <a:gd name="T34" fmla="*/ 2147483647 w 717"/>
                <a:gd name="T35" fmla="*/ 2147483647 h 926"/>
                <a:gd name="T36" fmla="*/ 2147483647 w 717"/>
                <a:gd name="T37" fmla="*/ 2147483647 h 926"/>
                <a:gd name="T38" fmla="*/ 2147483647 w 717"/>
                <a:gd name="T39" fmla="*/ 2147483647 h 926"/>
                <a:gd name="T40" fmla="*/ 2147483647 w 717"/>
                <a:gd name="T41" fmla="*/ 2147483647 h 926"/>
                <a:gd name="T42" fmla="*/ 2147483647 w 717"/>
                <a:gd name="T43" fmla="*/ 2147483647 h 926"/>
                <a:gd name="T44" fmla="*/ 2147483647 w 717"/>
                <a:gd name="T45" fmla="*/ 2147483647 h 926"/>
                <a:gd name="T46" fmla="*/ 2147483647 w 717"/>
                <a:gd name="T47" fmla="*/ 2147483647 h 926"/>
                <a:gd name="T48" fmla="*/ 2147483647 w 717"/>
                <a:gd name="T49" fmla="*/ 2147483647 h 926"/>
                <a:gd name="T50" fmla="*/ 2147483647 w 717"/>
                <a:gd name="T51" fmla="*/ 2147483647 h 926"/>
                <a:gd name="T52" fmla="*/ 2147483647 w 717"/>
                <a:gd name="T53" fmla="*/ 2147483647 h 926"/>
                <a:gd name="T54" fmla="*/ 2147483647 w 717"/>
                <a:gd name="T55" fmla="*/ 2147483647 h 926"/>
                <a:gd name="T56" fmla="*/ 2147483647 w 717"/>
                <a:gd name="T57" fmla="*/ 2147483647 h 926"/>
                <a:gd name="T58" fmla="*/ 2147483647 w 717"/>
                <a:gd name="T59" fmla="*/ 2147483647 h 926"/>
                <a:gd name="T60" fmla="*/ 2147483647 w 717"/>
                <a:gd name="T61" fmla="*/ 2147483647 h 926"/>
                <a:gd name="T62" fmla="*/ 2147483647 w 717"/>
                <a:gd name="T63" fmla="*/ 2147483647 h 926"/>
                <a:gd name="T64" fmla="*/ 2147483647 w 717"/>
                <a:gd name="T65" fmla="*/ 2147483647 h 926"/>
                <a:gd name="T66" fmla="*/ 2147483647 w 717"/>
                <a:gd name="T67" fmla="*/ 2147483647 h 926"/>
                <a:gd name="T68" fmla="*/ 2147483647 w 717"/>
                <a:gd name="T69" fmla="*/ 2147483647 h 926"/>
                <a:gd name="T70" fmla="*/ 2147483647 w 717"/>
                <a:gd name="T71" fmla="*/ 2147483647 h 926"/>
                <a:gd name="T72" fmla="*/ 2147483647 w 717"/>
                <a:gd name="T73" fmla="*/ 2147483647 h 926"/>
                <a:gd name="T74" fmla="*/ 2147483647 w 717"/>
                <a:gd name="T75" fmla="*/ 2147483647 h 926"/>
                <a:gd name="T76" fmla="*/ 2147483647 w 717"/>
                <a:gd name="T77" fmla="*/ 2147483647 h 926"/>
                <a:gd name="T78" fmla="*/ 2147483647 w 717"/>
                <a:gd name="T79" fmla="*/ 2147483647 h 926"/>
                <a:gd name="T80" fmla="*/ 2147483647 w 717"/>
                <a:gd name="T81" fmla="*/ 2147483647 h 926"/>
                <a:gd name="T82" fmla="*/ 2147483647 w 717"/>
                <a:gd name="T83" fmla="*/ 2147483647 h 926"/>
                <a:gd name="T84" fmla="*/ 2147483647 w 717"/>
                <a:gd name="T85" fmla="*/ 2147483647 h 926"/>
                <a:gd name="T86" fmla="*/ 2147483647 w 717"/>
                <a:gd name="T87" fmla="*/ 2147483647 h 926"/>
                <a:gd name="T88" fmla="*/ 2147483647 w 717"/>
                <a:gd name="T89" fmla="*/ 2147483647 h 926"/>
                <a:gd name="T90" fmla="*/ 2147483647 w 717"/>
                <a:gd name="T91" fmla="*/ 2147483647 h 926"/>
                <a:gd name="T92" fmla="*/ 2147483647 w 717"/>
                <a:gd name="T93" fmla="*/ 2147483647 h 926"/>
                <a:gd name="T94" fmla="*/ 2147483647 w 717"/>
                <a:gd name="T95" fmla="*/ 2147483647 h 926"/>
                <a:gd name="T96" fmla="*/ 2147483647 w 717"/>
                <a:gd name="T97" fmla="*/ 2147483647 h 926"/>
                <a:gd name="T98" fmla="*/ 2147483647 w 717"/>
                <a:gd name="T99" fmla="*/ 2147483647 h 926"/>
                <a:gd name="T100" fmla="*/ 2147483647 w 717"/>
                <a:gd name="T101" fmla="*/ 2147483647 h 926"/>
                <a:gd name="T102" fmla="*/ 2147483647 w 717"/>
                <a:gd name="T103" fmla="*/ 2147483647 h 926"/>
                <a:gd name="T104" fmla="*/ 2147483647 w 717"/>
                <a:gd name="T105" fmla="*/ 2147483647 h 926"/>
                <a:gd name="T106" fmla="*/ 2147483647 w 717"/>
                <a:gd name="T107" fmla="*/ 2147483647 h 926"/>
                <a:gd name="T108" fmla="*/ 2147483647 w 717"/>
                <a:gd name="T109" fmla="*/ 2147483647 h 926"/>
                <a:gd name="T110" fmla="*/ 2147483647 w 717"/>
                <a:gd name="T111" fmla="*/ 2147483647 h 926"/>
                <a:gd name="T112" fmla="*/ 2147483647 w 717"/>
                <a:gd name="T113" fmla="*/ 2147483647 h 926"/>
                <a:gd name="T114" fmla="*/ 2147483647 w 717"/>
                <a:gd name="T115" fmla="*/ 2147483647 h 926"/>
                <a:gd name="T116" fmla="*/ 2147483647 w 717"/>
                <a:gd name="T117" fmla="*/ 2147483647 h 926"/>
                <a:gd name="T118" fmla="*/ 2147483647 w 717"/>
                <a:gd name="T119" fmla="*/ 2147483647 h 926"/>
                <a:gd name="T120" fmla="*/ 2147483647 w 717"/>
                <a:gd name="T121" fmla="*/ 2147483647 h 9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7"/>
                <a:gd name="T184" fmla="*/ 0 h 926"/>
                <a:gd name="T185" fmla="*/ 717 w 717"/>
                <a:gd name="T186" fmla="*/ 926 h 9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7" h="926">
                  <a:moveTo>
                    <a:pt x="431" y="888"/>
                  </a:moveTo>
                  <a:lnTo>
                    <a:pt x="426" y="893"/>
                  </a:lnTo>
                  <a:lnTo>
                    <a:pt x="420" y="895"/>
                  </a:lnTo>
                  <a:lnTo>
                    <a:pt x="419" y="896"/>
                  </a:lnTo>
                  <a:lnTo>
                    <a:pt x="415" y="896"/>
                  </a:lnTo>
                  <a:lnTo>
                    <a:pt x="413" y="900"/>
                  </a:lnTo>
                  <a:lnTo>
                    <a:pt x="413" y="901"/>
                  </a:lnTo>
                  <a:lnTo>
                    <a:pt x="412" y="901"/>
                  </a:lnTo>
                  <a:lnTo>
                    <a:pt x="406" y="905"/>
                  </a:lnTo>
                  <a:lnTo>
                    <a:pt x="405" y="905"/>
                  </a:lnTo>
                  <a:lnTo>
                    <a:pt x="400" y="905"/>
                  </a:lnTo>
                  <a:lnTo>
                    <a:pt x="396" y="908"/>
                  </a:lnTo>
                  <a:lnTo>
                    <a:pt x="395" y="908"/>
                  </a:lnTo>
                  <a:lnTo>
                    <a:pt x="395" y="909"/>
                  </a:lnTo>
                  <a:lnTo>
                    <a:pt x="391" y="910"/>
                  </a:lnTo>
                  <a:lnTo>
                    <a:pt x="391" y="914"/>
                  </a:lnTo>
                  <a:lnTo>
                    <a:pt x="390" y="915"/>
                  </a:lnTo>
                  <a:lnTo>
                    <a:pt x="388" y="920"/>
                  </a:lnTo>
                  <a:lnTo>
                    <a:pt x="387" y="920"/>
                  </a:lnTo>
                  <a:lnTo>
                    <a:pt x="383" y="924"/>
                  </a:lnTo>
                  <a:lnTo>
                    <a:pt x="381" y="926"/>
                  </a:lnTo>
                  <a:lnTo>
                    <a:pt x="379" y="924"/>
                  </a:lnTo>
                  <a:lnTo>
                    <a:pt x="375" y="920"/>
                  </a:lnTo>
                  <a:lnTo>
                    <a:pt x="371" y="920"/>
                  </a:lnTo>
                  <a:lnTo>
                    <a:pt x="363" y="923"/>
                  </a:lnTo>
                  <a:lnTo>
                    <a:pt x="360" y="925"/>
                  </a:lnTo>
                  <a:lnTo>
                    <a:pt x="359" y="922"/>
                  </a:lnTo>
                  <a:lnTo>
                    <a:pt x="358" y="916"/>
                  </a:lnTo>
                  <a:lnTo>
                    <a:pt x="357" y="911"/>
                  </a:lnTo>
                  <a:lnTo>
                    <a:pt x="357" y="910"/>
                  </a:lnTo>
                  <a:lnTo>
                    <a:pt x="357" y="905"/>
                  </a:lnTo>
                  <a:lnTo>
                    <a:pt x="354" y="900"/>
                  </a:lnTo>
                  <a:lnTo>
                    <a:pt x="349" y="898"/>
                  </a:lnTo>
                  <a:lnTo>
                    <a:pt x="344" y="894"/>
                  </a:lnTo>
                  <a:lnTo>
                    <a:pt x="340" y="894"/>
                  </a:lnTo>
                  <a:lnTo>
                    <a:pt x="339" y="894"/>
                  </a:lnTo>
                  <a:lnTo>
                    <a:pt x="339" y="893"/>
                  </a:lnTo>
                  <a:lnTo>
                    <a:pt x="334" y="889"/>
                  </a:lnTo>
                  <a:lnTo>
                    <a:pt x="328" y="887"/>
                  </a:lnTo>
                  <a:lnTo>
                    <a:pt x="327" y="886"/>
                  </a:lnTo>
                  <a:lnTo>
                    <a:pt x="324" y="881"/>
                  </a:lnTo>
                  <a:lnTo>
                    <a:pt x="324" y="880"/>
                  </a:lnTo>
                  <a:lnTo>
                    <a:pt x="324" y="879"/>
                  </a:lnTo>
                  <a:lnTo>
                    <a:pt x="327" y="874"/>
                  </a:lnTo>
                  <a:lnTo>
                    <a:pt x="324" y="869"/>
                  </a:lnTo>
                  <a:lnTo>
                    <a:pt x="324" y="868"/>
                  </a:lnTo>
                  <a:lnTo>
                    <a:pt x="323" y="863"/>
                  </a:lnTo>
                  <a:lnTo>
                    <a:pt x="319" y="860"/>
                  </a:lnTo>
                  <a:lnTo>
                    <a:pt x="319" y="859"/>
                  </a:lnTo>
                  <a:lnTo>
                    <a:pt x="316" y="855"/>
                  </a:lnTo>
                  <a:lnTo>
                    <a:pt x="311" y="851"/>
                  </a:lnTo>
                  <a:lnTo>
                    <a:pt x="306" y="849"/>
                  </a:lnTo>
                  <a:lnTo>
                    <a:pt x="306" y="848"/>
                  </a:lnTo>
                  <a:lnTo>
                    <a:pt x="302" y="846"/>
                  </a:lnTo>
                  <a:lnTo>
                    <a:pt x="296" y="842"/>
                  </a:lnTo>
                  <a:lnTo>
                    <a:pt x="295" y="842"/>
                  </a:lnTo>
                  <a:lnTo>
                    <a:pt x="291" y="837"/>
                  </a:lnTo>
                  <a:lnTo>
                    <a:pt x="286" y="833"/>
                  </a:lnTo>
                  <a:lnTo>
                    <a:pt x="279" y="827"/>
                  </a:lnTo>
                  <a:lnTo>
                    <a:pt x="273" y="822"/>
                  </a:lnTo>
                  <a:lnTo>
                    <a:pt x="269" y="818"/>
                  </a:lnTo>
                  <a:lnTo>
                    <a:pt x="260" y="818"/>
                  </a:lnTo>
                  <a:lnTo>
                    <a:pt x="254" y="818"/>
                  </a:lnTo>
                  <a:lnTo>
                    <a:pt x="249" y="819"/>
                  </a:lnTo>
                  <a:lnTo>
                    <a:pt x="248" y="819"/>
                  </a:lnTo>
                  <a:lnTo>
                    <a:pt x="242" y="818"/>
                  </a:lnTo>
                  <a:lnTo>
                    <a:pt x="236" y="817"/>
                  </a:lnTo>
                  <a:lnTo>
                    <a:pt x="231" y="818"/>
                  </a:lnTo>
                  <a:lnTo>
                    <a:pt x="230" y="818"/>
                  </a:lnTo>
                  <a:lnTo>
                    <a:pt x="224" y="818"/>
                  </a:lnTo>
                  <a:lnTo>
                    <a:pt x="217" y="818"/>
                  </a:lnTo>
                  <a:lnTo>
                    <a:pt x="212" y="822"/>
                  </a:lnTo>
                  <a:lnTo>
                    <a:pt x="211" y="823"/>
                  </a:lnTo>
                  <a:lnTo>
                    <a:pt x="210" y="823"/>
                  </a:lnTo>
                  <a:lnTo>
                    <a:pt x="204" y="821"/>
                  </a:lnTo>
                  <a:lnTo>
                    <a:pt x="203" y="821"/>
                  </a:lnTo>
                  <a:lnTo>
                    <a:pt x="199" y="818"/>
                  </a:lnTo>
                  <a:lnTo>
                    <a:pt x="193" y="818"/>
                  </a:lnTo>
                  <a:lnTo>
                    <a:pt x="188" y="818"/>
                  </a:lnTo>
                  <a:lnTo>
                    <a:pt x="182" y="822"/>
                  </a:lnTo>
                  <a:lnTo>
                    <a:pt x="180" y="823"/>
                  </a:lnTo>
                  <a:lnTo>
                    <a:pt x="179" y="822"/>
                  </a:lnTo>
                  <a:lnTo>
                    <a:pt x="174" y="818"/>
                  </a:lnTo>
                  <a:lnTo>
                    <a:pt x="173" y="818"/>
                  </a:lnTo>
                  <a:lnTo>
                    <a:pt x="173" y="817"/>
                  </a:lnTo>
                  <a:lnTo>
                    <a:pt x="168" y="811"/>
                  </a:lnTo>
                  <a:lnTo>
                    <a:pt x="166" y="806"/>
                  </a:lnTo>
                  <a:lnTo>
                    <a:pt x="161" y="805"/>
                  </a:lnTo>
                  <a:lnTo>
                    <a:pt x="155" y="805"/>
                  </a:lnTo>
                  <a:lnTo>
                    <a:pt x="152" y="808"/>
                  </a:lnTo>
                  <a:lnTo>
                    <a:pt x="148" y="813"/>
                  </a:lnTo>
                  <a:lnTo>
                    <a:pt x="148" y="814"/>
                  </a:lnTo>
                  <a:lnTo>
                    <a:pt x="146" y="814"/>
                  </a:lnTo>
                  <a:lnTo>
                    <a:pt x="141" y="814"/>
                  </a:lnTo>
                  <a:lnTo>
                    <a:pt x="140" y="814"/>
                  </a:lnTo>
                  <a:lnTo>
                    <a:pt x="139" y="814"/>
                  </a:lnTo>
                  <a:lnTo>
                    <a:pt x="134" y="810"/>
                  </a:lnTo>
                  <a:lnTo>
                    <a:pt x="129" y="807"/>
                  </a:lnTo>
                  <a:lnTo>
                    <a:pt x="124" y="805"/>
                  </a:lnTo>
                  <a:lnTo>
                    <a:pt x="123" y="805"/>
                  </a:lnTo>
                  <a:lnTo>
                    <a:pt x="122" y="804"/>
                  </a:lnTo>
                  <a:lnTo>
                    <a:pt x="119" y="799"/>
                  </a:lnTo>
                  <a:lnTo>
                    <a:pt x="119" y="798"/>
                  </a:lnTo>
                  <a:lnTo>
                    <a:pt x="119" y="797"/>
                  </a:lnTo>
                  <a:lnTo>
                    <a:pt x="119" y="789"/>
                  </a:lnTo>
                  <a:lnTo>
                    <a:pt x="119" y="788"/>
                  </a:lnTo>
                  <a:lnTo>
                    <a:pt x="122" y="780"/>
                  </a:lnTo>
                  <a:lnTo>
                    <a:pt x="123" y="774"/>
                  </a:lnTo>
                  <a:lnTo>
                    <a:pt x="124" y="767"/>
                  </a:lnTo>
                  <a:lnTo>
                    <a:pt x="125" y="766"/>
                  </a:lnTo>
                  <a:lnTo>
                    <a:pt x="128" y="761"/>
                  </a:lnTo>
                  <a:lnTo>
                    <a:pt x="133" y="755"/>
                  </a:lnTo>
                  <a:lnTo>
                    <a:pt x="135" y="749"/>
                  </a:lnTo>
                  <a:lnTo>
                    <a:pt x="135" y="748"/>
                  </a:lnTo>
                  <a:lnTo>
                    <a:pt x="136" y="747"/>
                  </a:lnTo>
                  <a:lnTo>
                    <a:pt x="139" y="746"/>
                  </a:lnTo>
                  <a:lnTo>
                    <a:pt x="137" y="743"/>
                  </a:lnTo>
                  <a:lnTo>
                    <a:pt x="136" y="742"/>
                  </a:lnTo>
                  <a:lnTo>
                    <a:pt x="137" y="741"/>
                  </a:lnTo>
                  <a:lnTo>
                    <a:pt x="138" y="736"/>
                  </a:lnTo>
                  <a:lnTo>
                    <a:pt x="137" y="731"/>
                  </a:lnTo>
                  <a:lnTo>
                    <a:pt x="137" y="730"/>
                  </a:lnTo>
                  <a:lnTo>
                    <a:pt x="137" y="729"/>
                  </a:lnTo>
                  <a:lnTo>
                    <a:pt x="138" y="724"/>
                  </a:lnTo>
                  <a:lnTo>
                    <a:pt x="138" y="723"/>
                  </a:lnTo>
                  <a:lnTo>
                    <a:pt x="139" y="723"/>
                  </a:lnTo>
                  <a:lnTo>
                    <a:pt x="143" y="718"/>
                  </a:lnTo>
                  <a:lnTo>
                    <a:pt x="144" y="717"/>
                  </a:lnTo>
                  <a:lnTo>
                    <a:pt x="143" y="716"/>
                  </a:lnTo>
                  <a:lnTo>
                    <a:pt x="142" y="716"/>
                  </a:lnTo>
                  <a:lnTo>
                    <a:pt x="141" y="716"/>
                  </a:lnTo>
                  <a:lnTo>
                    <a:pt x="137" y="711"/>
                  </a:lnTo>
                  <a:lnTo>
                    <a:pt x="134" y="704"/>
                  </a:lnTo>
                  <a:lnTo>
                    <a:pt x="132" y="701"/>
                  </a:lnTo>
                  <a:lnTo>
                    <a:pt x="127" y="701"/>
                  </a:lnTo>
                  <a:lnTo>
                    <a:pt x="126" y="701"/>
                  </a:lnTo>
                  <a:lnTo>
                    <a:pt x="119" y="698"/>
                  </a:lnTo>
                  <a:lnTo>
                    <a:pt x="114" y="696"/>
                  </a:lnTo>
                  <a:lnTo>
                    <a:pt x="109" y="694"/>
                  </a:lnTo>
                  <a:lnTo>
                    <a:pt x="108" y="694"/>
                  </a:lnTo>
                  <a:lnTo>
                    <a:pt x="108" y="693"/>
                  </a:lnTo>
                  <a:lnTo>
                    <a:pt x="104" y="689"/>
                  </a:lnTo>
                  <a:lnTo>
                    <a:pt x="98" y="689"/>
                  </a:lnTo>
                  <a:lnTo>
                    <a:pt x="98" y="688"/>
                  </a:lnTo>
                  <a:lnTo>
                    <a:pt x="91" y="686"/>
                  </a:lnTo>
                  <a:lnTo>
                    <a:pt x="90" y="685"/>
                  </a:lnTo>
                  <a:lnTo>
                    <a:pt x="86" y="682"/>
                  </a:lnTo>
                  <a:lnTo>
                    <a:pt x="85" y="681"/>
                  </a:lnTo>
                  <a:lnTo>
                    <a:pt x="85" y="679"/>
                  </a:lnTo>
                  <a:lnTo>
                    <a:pt x="87" y="673"/>
                  </a:lnTo>
                  <a:lnTo>
                    <a:pt x="86" y="667"/>
                  </a:lnTo>
                  <a:lnTo>
                    <a:pt x="82" y="660"/>
                  </a:lnTo>
                  <a:lnTo>
                    <a:pt x="79" y="655"/>
                  </a:lnTo>
                  <a:lnTo>
                    <a:pt x="78" y="654"/>
                  </a:lnTo>
                  <a:lnTo>
                    <a:pt x="78" y="648"/>
                  </a:lnTo>
                  <a:lnTo>
                    <a:pt x="79" y="641"/>
                  </a:lnTo>
                  <a:lnTo>
                    <a:pt x="77" y="632"/>
                  </a:lnTo>
                  <a:lnTo>
                    <a:pt x="77" y="631"/>
                  </a:lnTo>
                  <a:lnTo>
                    <a:pt x="78" y="630"/>
                  </a:lnTo>
                  <a:lnTo>
                    <a:pt x="82" y="626"/>
                  </a:lnTo>
                  <a:lnTo>
                    <a:pt x="83" y="622"/>
                  </a:lnTo>
                  <a:lnTo>
                    <a:pt x="80" y="617"/>
                  </a:lnTo>
                  <a:lnTo>
                    <a:pt x="76" y="610"/>
                  </a:lnTo>
                  <a:lnTo>
                    <a:pt x="72" y="606"/>
                  </a:lnTo>
                  <a:lnTo>
                    <a:pt x="72" y="605"/>
                  </a:lnTo>
                  <a:lnTo>
                    <a:pt x="72" y="604"/>
                  </a:lnTo>
                  <a:lnTo>
                    <a:pt x="72" y="598"/>
                  </a:lnTo>
                  <a:lnTo>
                    <a:pt x="72" y="591"/>
                  </a:lnTo>
                  <a:lnTo>
                    <a:pt x="72" y="583"/>
                  </a:lnTo>
                  <a:lnTo>
                    <a:pt x="70" y="578"/>
                  </a:lnTo>
                  <a:lnTo>
                    <a:pt x="70" y="577"/>
                  </a:lnTo>
                  <a:lnTo>
                    <a:pt x="69" y="573"/>
                  </a:lnTo>
                  <a:lnTo>
                    <a:pt x="65" y="572"/>
                  </a:lnTo>
                  <a:lnTo>
                    <a:pt x="62" y="571"/>
                  </a:lnTo>
                  <a:lnTo>
                    <a:pt x="63" y="569"/>
                  </a:lnTo>
                  <a:lnTo>
                    <a:pt x="65" y="561"/>
                  </a:lnTo>
                  <a:lnTo>
                    <a:pt x="66" y="560"/>
                  </a:lnTo>
                  <a:lnTo>
                    <a:pt x="69" y="557"/>
                  </a:lnTo>
                  <a:lnTo>
                    <a:pt x="69" y="551"/>
                  </a:lnTo>
                  <a:lnTo>
                    <a:pt x="67" y="545"/>
                  </a:lnTo>
                  <a:lnTo>
                    <a:pt x="67" y="544"/>
                  </a:lnTo>
                  <a:lnTo>
                    <a:pt x="66" y="538"/>
                  </a:lnTo>
                  <a:lnTo>
                    <a:pt x="65" y="532"/>
                  </a:lnTo>
                  <a:lnTo>
                    <a:pt x="65" y="531"/>
                  </a:lnTo>
                  <a:lnTo>
                    <a:pt x="66" y="525"/>
                  </a:lnTo>
                  <a:lnTo>
                    <a:pt x="66" y="520"/>
                  </a:lnTo>
                  <a:lnTo>
                    <a:pt x="65" y="514"/>
                  </a:lnTo>
                  <a:lnTo>
                    <a:pt x="63" y="509"/>
                  </a:lnTo>
                  <a:lnTo>
                    <a:pt x="63" y="508"/>
                  </a:lnTo>
                  <a:lnTo>
                    <a:pt x="64" y="502"/>
                  </a:lnTo>
                  <a:lnTo>
                    <a:pt x="64" y="501"/>
                  </a:lnTo>
                  <a:lnTo>
                    <a:pt x="65" y="500"/>
                  </a:lnTo>
                  <a:lnTo>
                    <a:pt x="68" y="496"/>
                  </a:lnTo>
                  <a:lnTo>
                    <a:pt x="68" y="492"/>
                  </a:lnTo>
                  <a:lnTo>
                    <a:pt x="67" y="486"/>
                  </a:lnTo>
                  <a:lnTo>
                    <a:pt x="64" y="479"/>
                  </a:lnTo>
                  <a:lnTo>
                    <a:pt x="63" y="478"/>
                  </a:lnTo>
                  <a:lnTo>
                    <a:pt x="64" y="472"/>
                  </a:lnTo>
                  <a:lnTo>
                    <a:pt x="65" y="471"/>
                  </a:lnTo>
                  <a:lnTo>
                    <a:pt x="67" y="467"/>
                  </a:lnTo>
                  <a:lnTo>
                    <a:pt x="64" y="465"/>
                  </a:lnTo>
                  <a:lnTo>
                    <a:pt x="61" y="463"/>
                  </a:lnTo>
                  <a:lnTo>
                    <a:pt x="64" y="461"/>
                  </a:lnTo>
                  <a:lnTo>
                    <a:pt x="67" y="458"/>
                  </a:lnTo>
                  <a:lnTo>
                    <a:pt x="67" y="453"/>
                  </a:lnTo>
                  <a:lnTo>
                    <a:pt x="65" y="448"/>
                  </a:lnTo>
                  <a:lnTo>
                    <a:pt x="65" y="447"/>
                  </a:lnTo>
                  <a:lnTo>
                    <a:pt x="66" y="445"/>
                  </a:lnTo>
                  <a:lnTo>
                    <a:pt x="69" y="441"/>
                  </a:lnTo>
                  <a:lnTo>
                    <a:pt x="68" y="436"/>
                  </a:lnTo>
                  <a:lnTo>
                    <a:pt x="68" y="430"/>
                  </a:lnTo>
                  <a:lnTo>
                    <a:pt x="68" y="425"/>
                  </a:lnTo>
                  <a:lnTo>
                    <a:pt x="68" y="417"/>
                  </a:lnTo>
                  <a:lnTo>
                    <a:pt x="68" y="411"/>
                  </a:lnTo>
                  <a:lnTo>
                    <a:pt x="68" y="410"/>
                  </a:lnTo>
                  <a:lnTo>
                    <a:pt x="69" y="405"/>
                  </a:lnTo>
                  <a:lnTo>
                    <a:pt x="66" y="401"/>
                  </a:lnTo>
                  <a:lnTo>
                    <a:pt x="66" y="400"/>
                  </a:lnTo>
                  <a:lnTo>
                    <a:pt x="65" y="400"/>
                  </a:lnTo>
                  <a:lnTo>
                    <a:pt x="63" y="395"/>
                  </a:lnTo>
                  <a:lnTo>
                    <a:pt x="63" y="394"/>
                  </a:lnTo>
                  <a:lnTo>
                    <a:pt x="61" y="389"/>
                  </a:lnTo>
                  <a:lnTo>
                    <a:pt x="61" y="388"/>
                  </a:lnTo>
                  <a:lnTo>
                    <a:pt x="61" y="382"/>
                  </a:lnTo>
                  <a:lnTo>
                    <a:pt x="60" y="374"/>
                  </a:lnTo>
                  <a:lnTo>
                    <a:pt x="59" y="369"/>
                  </a:lnTo>
                  <a:lnTo>
                    <a:pt x="59" y="368"/>
                  </a:lnTo>
                  <a:lnTo>
                    <a:pt x="59" y="362"/>
                  </a:lnTo>
                  <a:lnTo>
                    <a:pt x="59" y="361"/>
                  </a:lnTo>
                  <a:lnTo>
                    <a:pt x="59" y="360"/>
                  </a:lnTo>
                  <a:lnTo>
                    <a:pt x="65" y="354"/>
                  </a:lnTo>
                  <a:lnTo>
                    <a:pt x="66" y="350"/>
                  </a:lnTo>
                  <a:lnTo>
                    <a:pt x="64" y="343"/>
                  </a:lnTo>
                  <a:lnTo>
                    <a:pt x="64" y="342"/>
                  </a:lnTo>
                  <a:lnTo>
                    <a:pt x="63" y="336"/>
                  </a:lnTo>
                  <a:lnTo>
                    <a:pt x="61" y="331"/>
                  </a:lnTo>
                  <a:lnTo>
                    <a:pt x="55" y="325"/>
                  </a:lnTo>
                  <a:lnTo>
                    <a:pt x="55" y="324"/>
                  </a:lnTo>
                  <a:lnTo>
                    <a:pt x="52" y="318"/>
                  </a:lnTo>
                  <a:lnTo>
                    <a:pt x="52" y="317"/>
                  </a:lnTo>
                  <a:lnTo>
                    <a:pt x="52" y="311"/>
                  </a:lnTo>
                  <a:lnTo>
                    <a:pt x="52" y="310"/>
                  </a:lnTo>
                  <a:lnTo>
                    <a:pt x="52" y="309"/>
                  </a:lnTo>
                  <a:lnTo>
                    <a:pt x="57" y="301"/>
                  </a:lnTo>
                  <a:lnTo>
                    <a:pt x="61" y="294"/>
                  </a:lnTo>
                  <a:lnTo>
                    <a:pt x="61" y="293"/>
                  </a:lnTo>
                  <a:lnTo>
                    <a:pt x="67" y="288"/>
                  </a:lnTo>
                  <a:lnTo>
                    <a:pt x="69" y="283"/>
                  </a:lnTo>
                  <a:lnTo>
                    <a:pt x="70" y="279"/>
                  </a:lnTo>
                  <a:lnTo>
                    <a:pt x="66" y="274"/>
                  </a:lnTo>
                  <a:lnTo>
                    <a:pt x="61" y="274"/>
                  </a:lnTo>
                  <a:lnTo>
                    <a:pt x="60" y="273"/>
                  </a:lnTo>
                  <a:lnTo>
                    <a:pt x="59" y="273"/>
                  </a:lnTo>
                  <a:lnTo>
                    <a:pt x="53" y="268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53" y="254"/>
                  </a:lnTo>
                  <a:lnTo>
                    <a:pt x="53" y="248"/>
                  </a:lnTo>
                  <a:lnTo>
                    <a:pt x="54" y="247"/>
                  </a:lnTo>
                  <a:lnTo>
                    <a:pt x="56" y="242"/>
                  </a:lnTo>
                  <a:lnTo>
                    <a:pt x="55" y="237"/>
                  </a:lnTo>
                  <a:lnTo>
                    <a:pt x="52" y="231"/>
                  </a:lnTo>
                  <a:lnTo>
                    <a:pt x="47" y="221"/>
                  </a:lnTo>
                  <a:lnTo>
                    <a:pt x="47" y="220"/>
                  </a:lnTo>
                  <a:lnTo>
                    <a:pt x="45" y="215"/>
                  </a:lnTo>
                  <a:lnTo>
                    <a:pt x="45" y="214"/>
                  </a:lnTo>
                  <a:lnTo>
                    <a:pt x="45" y="213"/>
                  </a:lnTo>
                  <a:lnTo>
                    <a:pt x="48" y="208"/>
                  </a:lnTo>
                  <a:lnTo>
                    <a:pt x="46" y="204"/>
                  </a:lnTo>
                  <a:lnTo>
                    <a:pt x="45" y="203"/>
                  </a:lnTo>
                  <a:lnTo>
                    <a:pt x="44" y="197"/>
                  </a:lnTo>
                  <a:lnTo>
                    <a:pt x="41" y="192"/>
                  </a:lnTo>
                  <a:lnTo>
                    <a:pt x="38" y="186"/>
                  </a:lnTo>
                  <a:lnTo>
                    <a:pt x="37" y="185"/>
                  </a:lnTo>
                  <a:lnTo>
                    <a:pt x="38" y="183"/>
                  </a:lnTo>
                  <a:lnTo>
                    <a:pt x="42" y="178"/>
                  </a:lnTo>
                  <a:lnTo>
                    <a:pt x="43" y="175"/>
                  </a:lnTo>
                  <a:lnTo>
                    <a:pt x="40" y="172"/>
                  </a:lnTo>
                  <a:lnTo>
                    <a:pt x="39" y="172"/>
                  </a:lnTo>
                  <a:lnTo>
                    <a:pt x="36" y="164"/>
                  </a:lnTo>
                  <a:lnTo>
                    <a:pt x="32" y="159"/>
                  </a:lnTo>
                  <a:lnTo>
                    <a:pt x="31" y="158"/>
                  </a:lnTo>
                  <a:lnTo>
                    <a:pt x="31" y="157"/>
                  </a:lnTo>
                  <a:lnTo>
                    <a:pt x="32" y="152"/>
                  </a:lnTo>
                  <a:lnTo>
                    <a:pt x="30" y="149"/>
                  </a:lnTo>
                  <a:lnTo>
                    <a:pt x="23" y="145"/>
                  </a:lnTo>
                  <a:lnTo>
                    <a:pt x="18" y="142"/>
                  </a:lnTo>
                  <a:lnTo>
                    <a:pt x="17" y="142"/>
                  </a:lnTo>
                  <a:lnTo>
                    <a:pt x="12" y="140"/>
                  </a:lnTo>
                  <a:lnTo>
                    <a:pt x="12" y="139"/>
                  </a:lnTo>
                  <a:lnTo>
                    <a:pt x="11" y="139"/>
                  </a:lnTo>
                  <a:lnTo>
                    <a:pt x="8" y="134"/>
                  </a:lnTo>
                  <a:lnTo>
                    <a:pt x="4" y="133"/>
                  </a:lnTo>
                  <a:lnTo>
                    <a:pt x="2" y="132"/>
                  </a:lnTo>
                  <a:lnTo>
                    <a:pt x="2" y="131"/>
                  </a:lnTo>
                  <a:lnTo>
                    <a:pt x="0" y="123"/>
                  </a:lnTo>
                  <a:lnTo>
                    <a:pt x="2" y="121"/>
                  </a:lnTo>
                  <a:lnTo>
                    <a:pt x="4" y="120"/>
                  </a:lnTo>
                  <a:lnTo>
                    <a:pt x="7" y="121"/>
                  </a:lnTo>
                  <a:lnTo>
                    <a:pt x="13" y="117"/>
                  </a:lnTo>
                  <a:lnTo>
                    <a:pt x="13" y="112"/>
                  </a:lnTo>
                  <a:lnTo>
                    <a:pt x="14" y="106"/>
                  </a:lnTo>
                  <a:lnTo>
                    <a:pt x="13" y="100"/>
                  </a:lnTo>
                  <a:lnTo>
                    <a:pt x="11" y="98"/>
                  </a:lnTo>
                  <a:lnTo>
                    <a:pt x="6" y="97"/>
                  </a:lnTo>
                  <a:lnTo>
                    <a:pt x="4" y="97"/>
                  </a:lnTo>
                  <a:lnTo>
                    <a:pt x="4" y="95"/>
                  </a:lnTo>
                  <a:lnTo>
                    <a:pt x="1" y="90"/>
                  </a:lnTo>
                  <a:lnTo>
                    <a:pt x="1" y="89"/>
                  </a:lnTo>
                  <a:lnTo>
                    <a:pt x="1" y="88"/>
                  </a:lnTo>
                  <a:lnTo>
                    <a:pt x="1" y="82"/>
                  </a:lnTo>
                  <a:lnTo>
                    <a:pt x="1" y="81"/>
                  </a:lnTo>
                  <a:lnTo>
                    <a:pt x="16" y="58"/>
                  </a:lnTo>
                  <a:lnTo>
                    <a:pt x="17" y="52"/>
                  </a:lnTo>
                  <a:lnTo>
                    <a:pt x="17" y="51"/>
                  </a:lnTo>
                  <a:lnTo>
                    <a:pt x="18" y="50"/>
                  </a:lnTo>
                  <a:lnTo>
                    <a:pt x="22" y="47"/>
                  </a:lnTo>
                  <a:lnTo>
                    <a:pt x="26" y="44"/>
                  </a:lnTo>
                  <a:lnTo>
                    <a:pt x="28" y="40"/>
                  </a:lnTo>
                  <a:lnTo>
                    <a:pt x="29" y="35"/>
                  </a:lnTo>
                  <a:lnTo>
                    <a:pt x="28" y="29"/>
                  </a:lnTo>
                  <a:lnTo>
                    <a:pt x="27" y="25"/>
                  </a:lnTo>
                  <a:lnTo>
                    <a:pt x="20" y="23"/>
                  </a:lnTo>
                  <a:lnTo>
                    <a:pt x="19" y="22"/>
                  </a:lnTo>
                  <a:lnTo>
                    <a:pt x="18" y="20"/>
                  </a:lnTo>
                  <a:lnTo>
                    <a:pt x="17" y="14"/>
                  </a:lnTo>
                  <a:lnTo>
                    <a:pt x="17" y="12"/>
                  </a:lnTo>
                  <a:lnTo>
                    <a:pt x="19" y="11"/>
                  </a:lnTo>
                  <a:lnTo>
                    <a:pt x="26" y="8"/>
                  </a:lnTo>
                  <a:lnTo>
                    <a:pt x="31" y="5"/>
                  </a:lnTo>
                  <a:lnTo>
                    <a:pt x="32" y="5"/>
                  </a:lnTo>
                  <a:lnTo>
                    <a:pt x="38" y="6"/>
                  </a:lnTo>
                  <a:lnTo>
                    <a:pt x="44" y="7"/>
                  </a:lnTo>
                  <a:lnTo>
                    <a:pt x="50" y="8"/>
                  </a:lnTo>
                  <a:lnTo>
                    <a:pt x="57" y="9"/>
                  </a:lnTo>
                  <a:lnTo>
                    <a:pt x="64" y="10"/>
                  </a:lnTo>
                  <a:lnTo>
                    <a:pt x="69" y="10"/>
                  </a:lnTo>
                  <a:lnTo>
                    <a:pt x="75" y="10"/>
                  </a:lnTo>
                  <a:lnTo>
                    <a:pt x="82" y="9"/>
                  </a:lnTo>
                  <a:lnTo>
                    <a:pt x="89" y="8"/>
                  </a:lnTo>
                  <a:lnTo>
                    <a:pt x="98" y="7"/>
                  </a:lnTo>
                  <a:lnTo>
                    <a:pt x="99" y="7"/>
                  </a:lnTo>
                  <a:lnTo>
                    <a:pt x="104" y="10"/>
                  </a:lnTo>
                  <a:lnTo>
                    <a:pt x="109" y="11"/>
                  </a:lnTo>
                  <a:lnTo>
                    <a:pt x="114" y="9"/>
                  </a:lnTo>
                  <a:lnTo>
                    <a:pt x="120" y="7"/>
                  </a:lnTo>
                  <a:lnTo>
                    <a:pt x="121" y="7"/>
                  </a:lnTo>
                  <a:lnTo>
                    <a:pt x="127" y="8"/>
                  </a:lnTo>
                  <a:lnTo>
                    <a:pt x="128" y="8"/>
                  </a:lnTo>
                  <a:lnTo>
                    <a:pt x="133" y="9"/>
                  </a:lnTo>
                  <a:lnTo>
                    <a:pt x="138" y="8"/>
                  </a:lnTo>
                  <a:lnTo>
                    <a:pt x="145" y="8"/>
                  </a:lnTo>
                  <a:lnTo>
                    <a:pt x="152" y="8"/>
                  </a:lnTo>
                  <a:lnTo>
                    <a:pt x="158" y="6"/>
                  </a:lnTo>
                  <a:lnTo>
                    <a:pt x="160" y="2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9" y="1"/>
                  </a:lnTo>
                  <a:lnTo>
                    <a:pt x="170" y="1"/>
                  </a:lnTo>
                  <a:lnTo>
                    <a:pt x="175" y="4"/>
                  </a:lnTo>
                  <a:lnTo>
                    <a:pt x="183" y="6"/>
                  </a:lnTo>
                  <a:lnTo>
                    <a:pt x="188" y="6"/>
                  </a:lnTo>
                  <a:lnTo>
                    <a:pt x="195" y="6"/>
                  </a:lnTo>
                  <a:lnTo>
                    <a:pt x="196" y="6"/>
                  </a:lnTo>
                  <a:lnTo>
                    <a:pt x="203" y="8"/>
                  </a:lnTo>
                  <a:lnTo>
                    <a:pt x="209" y="8"/>
                  </a:lnTo>
                  <a:lnTo>
                    <a:pt x="210" y="8"/>
                  </a:lnTo>
                  <a:lnTo>
                    <a:pt x="215" y="9"/>
                  </a:lnTo>
                  <a:lnTo>
                    <a:pt x="221" y="10"/>
                  </a:lnTo>
                  <a:lnTo>
                    <a:pt x="222" y="10"/>
                  </a:lnTo>
                  <a:lnTo>
                    <a:pt x="222" y="11"/>
                  </a:lnTo>
                  <a:lnTo>
                    <a:pt x="226" y="14"/>
                  </a:lnTo>
                  <a:lnTo>
                    <a:pt x="230" y="13"/>
                  </a:lnTo>
                  <a:lnTo>
                    <a:pt x="231" y="13"/>
                  </a:lnTo>
                  <a:lnTo>
                    <a:pt x="239" y="15"/>
                  </a:lnTo>
                  <a:lnTo>
                    <a:pt x="245" y="16"/>
                  </a:lnTo>
                  <a:lnTo>
                    <a:pt x="250" y="17"/>
                  </a:lnTo>
                  <a:lnTo>
                    <a:pt x="251" y="17"/>
                  </a:lnTo>
                  <a:lnTo>
                    <a:pt x="252" y="17"/>
                  </a:lnTo>
                  <a:lnTo>
                    <a:pt x="258" y="21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75" y="28"/>
                  </a:lnTo>
                  <a:lnTo>
                    <a:pt x="275" y="29"/>
                  </a:lnTo>
                  <a:lnTo>
                    <a:pt x="280" y="32"/>
                  </a:lnTo>
                  <a:lnTo>
                    <a:pt x="285" y="36"/>
                  </a:lnTo>
                  <a:lnTo>
                    <a:pt x="288" y="40"/>
                  </a:lnTo>
                  <a:lnTo>
                    <a:pt x="293" y="42"/>
                  </a:lnTo>
                  <a:lnTo>
                    <a:pt x="294" y="43"/>
                  </a:lnTo>
                  <a:lnTo>
                    <a:pt x="298" y="47"/>
                  </a:lnTo>
                  <a:lnTo>
                    <a:pt x="302" y="50"/>
                  </a:lnTo>
                  <a:lnTo>
                    <a:pt x="307" y="50"/>
                  </a:lnTo>
                  <a:lnTo>
                    <a:pt x="308" y="50"/>
                  </a:lnTo>
                  <a:lnTo>
                    <a:pt x="309" y="51"/>
                  </a:lnTo>
                  <a:lnTo>
                    <a:pt x="312" y="55"/>
                  </a:lnTo>
                  <a:lnTo>
                    <a:pt x="317" y="56"/>
                  </a:lnTo>
                  <a:lnTo>
                    <a:pt x="318" y="57"/>
                  </a:lnTo>
                  <a:lnTo>
                    <a:pt x="319" y="58"/>
                  </a:lnTo>
                  <a:lnTo>
                    <a:pt x="322" y="63"/>
                  </a:lnTo>
                  <a:lnTo>
                    <a:pt x="326" y="67"/>
                  </a:lnTo>
                  <a:lnTo>
                    <a:pt x="330" y="68"/>
                  </a:lnTo>
                  <a:lnTo>
                    <a:pt x="331" y="68"/>
                  </a:lnTo>
                  <a:lnTo>
                    <a:pt x="331" y="69"/>
                  </a:lnTo>
                  <a:lnTo>
                    <a:pt x="337" y="73"/>
                  </a:lnTo>
                  <a:lnTo>
                    <a:pt x="342" y="76"/>
                  </a:lnTo>
                  <a:lnTo>
                    <a:pt x="343" y="76"/>
                  </a:lnTo>
                  <a:lnTo>
                    <a:pt x="343" y="77"/>
                  </a:lnTo>
                  <a:lnTo>
                    <a:pt x="346" y="80"/>
                  </a:lnTo>
                  <a:lnTo>
                    <a:pt x="352" y="83"/>
                  </a:lnTo>
                  <a:lnTo>
                    <a:pt x="353" y="83"/>
                  </a:lnTo>
                  <a:lnTo>
                    <a:pt x="357" y="87"/>
                  </a:lnTo>
                  <a:lnTo>
                    <a:pt x="362" y="87"/>
                  </a:lnTo>
                  <a:lnTo>
                    <a:pt x="363" y="87"/>
                  </a:lnTo>
                  <a:lnTo>
                    <a:pt x="364" y="88"/>
                  </a:lnTo>
                  <a:lnTo>
                    <a:pt x="369" y="92"/>
                  </a:lnTo>
                  <a:lnTo>
                    <a:pt x="374" y="95"/>
                  </a:lnTo>
                  <a:lnTo>
                    <a:pt x="378" y="97"/>
                  </a:lnTo>
                  <a:lnTo>
                    <a:pt x="385" y="101"/>
                  </a:lnTo>
                  <a:lnTo>
                    <a:pt x="386" y="101"/>
                  </a:lnTo>
                  <a:lnTo>
                    <a:pt x="390" y="106"/>
                  </a:lnTo>
                  <a:lnTo>
                    <a:pt x="391" y="107"/>
                  </a:lnTo>
                  <a:lnTo>
                    <a:pt x="394" y="112"/>
                  </a:lnTo>
                  <a:lnTo>
                    <a:pt x="397" y="118"/>
                  </a:lnTo>
                  <a:lnTo>
                    <a:pt x="400" y="121"/>
                  </a:lnTo>
                  <a:lnTo>
                    <a:pt x="405" y="122"/>
                  </a:lnTo>
                  <a:lnTo>
                    <a:pt x="406" y="123"/>
                  </a:lnTo>
                  <a:lnTo>
                    <a:pt x="407" y="124"/>
                  </a:lnTo>
                  <a:lnTo>
                    <a:pt x="410" y="131"/>
                  </a:lnTo>
                  <a:lnTo>
                    <a:pt x="414" y="134"/>
                  </a:lnTo>
                  <a:lnTo>
                    <a:pt x="418" y="135"/>
                  </a:lnTo>
                  <a:lnTo>
                    <a:pt x="423" y="133"/>
                  </a:lnTo>
                  <a:lnTo>
                    <a:pt x="424" y="133"/>
                  </a:lnTo>
                  <a:lnTo>
                    <a:pt x="425" y="134"/>
                  </a:lnTo>
                  <a:lnTo>
                    <a:pt x="431" y="138"/>
                  </a:lnTo>
                  <a:lnTo>
                    <a:pt x="432" y="139"/>
                  </a:lnTo>
                  <a:lnTo>
                    <a:pt x="436" y="145"/>
                  </a:lnTo>
                  <a:lnTo>
                    <a:pt x="437" y="145"/>
                  </a:lnTo>
                  <a:lnTo>
                    <a:pt x="437" y="146"/>
                  </a:lnTo>
                  <a:lnTo>
                    <a:pt x="439" y="152"/>
                  </a:lnTo>
                  <a:lnTo>
                    <a:pt x="443" y="155"/>
                  </a:lnTo>
                  <a:lnTo>
                    <a:pt x="444" y="155"/>
                  </a:lnTo>
                  <a:lnTo>
                    <a:pt x="449" y="161"/>
                  </a:lnTo>
                  <a:lnTo>
                    <a:pt x="454" y="163"/>
                  </a:lnTo>
                  <a:lnTo>
                    <a:pt x="460" y="167"/>
                  </a:lnTo>
                  <a:lnTo>
                    <a:pt x="461" y="167"/>
                  </a:lnTo>
                  <a:lnTo>
                    <a:pt x="461" y="168"/>
                  </a:lnTo>
                  <a:lnTo>
                    <a:pt x="465" y="175"/>
                  </a:lnTo>
                  <a:lnTo>
                    <a:pt x="470" y="178"/>
                  </a:lnTo>
                  <a:lnTo>
                    <a:pt x="475" y="181"/>
                  </a:lnTo>
                  <a:lnTo>
                    <a:pt x="475" y="182"/>
                  </a:lnTo>
                  <a:lnTo>
                    <a:pt x="476" y="182"/>
                  </a:lnTo>
                  <a:lnTo>
                    <a:pt x="479" y="186"/>
                  </a:lnTo>
                  <a:lnTo>
                    <a:pt x="485" y="191"/>
                  </a:lnTo>
                  <a:lnTo>
                    <a:pt x="490" y="192"/>
                  </a:lnTo>
                  <a:lnTo>
                    <a:pt x="491" y="192"/>
                  </a:lnTo>
                  <a:lnTo>
                    <a:pt x="498" y="195"/>
                  </a:lnTo>
                  <a:lnTo>
                    <a:pt x="503" y="199"/>
                  </a:lnTo>
                  <a:lnTo>
                    <a:pt x="508" y="200"/>
                  </a:lnTo>
                  <a:lnTo>
                    <a:pt x="511" y="197"/>
                  </a:lnTo>
                  <a:lnTo>
                    <a:pt x="514" y="196"/>
                  </a:lnTo>
                  <a:lnTo>
                    <a:pt x="515" y="198"/>
                  </a:lnTo>
                  <a:lnTo>
                    <a:pt x="518" y="204"/>
                  </a:lnTo>
                  <a:lnTo>
                    <a:pt x="521" y="210"/>
                  </a:lnTo>
                  <a:lnTo>
                    <a:pt x="524" y="215"/>
                  </a:lnTo>
                  <a:lnTo>
                    <a:pt x="527" y="220"/>
                  </a:lnTo>
                  <a:lnTo>
                    <a:pt x="533" y="232"/>
                  </a:lnTo>
                  <a:lnTo>
                    <a:pt x="537" y="237"/>
                  </a:lnTo>
                  <a:lnTo>
                    <a:pt x="542" y="241"/>
                  </a:lnTo>
                  <a:lnTo>
                    <a:pt x="547" y="243"/>
                  </a:lnTo>
                  <a:lnTo>
                    <a:pt x="548" y="244"/>
                  </a:lnTo>
                  <a:lnTo>
                    <a:pt x="553" y="251"/>
                  </a:lnTo>
                  <a:lnTo>
                    <a:pt x="556" y="256"/>
                  </a:lnTo>
                  <a:lnTo>
                    <a:pt x="559" y="261"/>
                  </a:lnTo>
                  <a:lnTo>
                    <a:pt x="566" y="271"/>
                  </a:lnTo>
                  <a:lnTo>
                    <a:pt x="566" y="272"/>
                  </a:lnTo>
                  <a:lnTo>
                    <a:pt x="571" y="279"/>
                  </a:lnTo>
                  <a:lnTo>
                    <a:pt x="574" y="284"/>
                  </a:lnTo>
                  <a:lnTo>
                    <a:pt x="581" y="292"/>
                  </a:lnTo>
                  <a:lnTo>
                    <a:pt x="586" y="298"/>
                  </a:lnTo>
                  <a:lnTo>
                    <a:pt x="590" y="302"/>
                  </a:lnTo>
                  <a:lnTo>
                    <a:pt x="595" y="307"/>
                  </a:lnTo>
                  <a:lnTo>
                    <a:pt x="596" y="307"/>
                  </a:lnTo>
                  <a:lnTo>
                    <a:pt x="599" y="312"/>
                  </a:lnTo>
                  <a:lnTo>
                    <a:pt x="607" y="320"/>
                  </a:lnTo>
                  <a:lnTo>
                    <a:pt x="611" y="324"/>
                  </a:lnTo>
                  <a:lnTo>
                    <a:pt x="617" y="329"/>
                  </a:lnTo>
                  <a:lnTo>
                    <a:pt x="622" y="332"/>
                  </a:lnTo>
                  <a:lnTo>
                    <a:pt x="629" y="334"/>
                  </a:lnTo>
                  <a:lnTo>
                    <a:pt x="630" y="334"/>
                  </a:lnTo>
                  <a:lnTo>
                    <a:pt x="630" y="335"/>
                  </a:lnTo>
                  <a:lnTo>
                    <a:pt x="633" y="341"/>
                  </a:lnTo>
                  <a:lnTo>
                    <a:pt x="636" y="348"/>
                  </a:lnTo>
                  <a:lnTo>
                    <a:pt x="638" y="353"/>
                  </a:lnTo>
                  <a:lnTo>
                    <a:pt x="642" y="358"/>
                  </a:lnTo>
                  <a:lnTo>
                    <a:pt x="650" y="368"/>
                  </a:lnTo>
                  <a:lnTo>
                    <a:pt x="657" y="375"/>
                  </a:lnTo>
                  <a:lnTo>
                    <a:pt x="661" y="378"/>
                  </a:lnTo>
                  <a:lnTo>
                    <a:pt x="665" y="380"/>
                  </a:lnTo>
                  <a:lnTo>
                    <a:pt x="671" y="379"/>
                  </a:lnTo>
                  <a:lnTo>
                    <a:pt x="672" y="379"/>
                  </a:lnTo>
                  <a:lnTo>
                    <a:pt x="678" y="382"/>
                  </a:lnTo>
                  <a:lnTo>
                    <a:pt x="684" y="386"/>
                  </a:lnTo>
                  <a:lnTo>
                    <a:pt x="690" y="388"/>
                  </a:lnTo>
                  <a:lnTo>
                    <a:pt x="696" y="391"/>
                  </a:lnTo>
                  <a:lnTo>
                    <a:pt x="702" y="393"/>
                  </a:lnTo>
                  <a:lnTo>
                    <a:pt x="702" y="394"/>
                  </a:lnTo>
                  <a:lnTo>
                    <a:pt x="707" y="399"/>
                  </a:lnTo>
                  <a:lnTo>
                    <a:pt x="708" y="399"/>
                  </a:lnTo>
                  <a:lnTo>
                    <a:pt x="713" y="406"/>
                  </a:lnTo>
                  <a:lnTo>
                    <a:pt x="713" y="407"/>
                  </a:lnTo>
                  <a:lnTo>
                    <a:pt x="714" y="413"/>
                  </a:lnTo>
                  <a:lnTo>
                    <a:pt x="716" y="420"/>
                  </a:lnTo>
                  <a:lnTo>
                    <a:pt x="717" y="422"/>
                  </a:lnTo>
                  <a:lnTo>
                    <a:pt x="714" y="423"/>
                  </a:lnTo>
                  <a:lnTo>
                    <a:pt x="697" y="428"/>
                  </a:lnTo>
                  <a:lnTo>
                    <a:pt x="681" y="430"/>
                  </a:lnTo>
                  <a:lnTo>
                    <a:pt x="648" y="434"/>
                  </a:lnTo>
                  <a:lnTo>
                    <a:pt x="639" y="445"/>
                  </a:lnTo>
                  <a:lnTo>
                    <a:pt x="636" y="452"/>
                  </a:lnTo>
                  <a:lnTo>
                    <a:pt x="620" y="482"/>
                  </a:lnTo>
                  <a:lnTo>
                    <a:pt x="614" y="492"/>
                  </a:lnTo>
                  <a:lnTo>
                    <a:pt x="611" y="498"/>
                  </a:lnTo>
                  <a:lnTo>
                    <a:pt x="607" y="503"/>
                  </a:lnTo>
                  <a:lnTo>
                    <a:pt x="605" y="508"/>
                  </a:lnTo>
                  <a:lnTo>
                    <a:pt x="604" y="508"/>
                  </a:lnTo>
                  <a:lnTo>
                    <a:pt x="599" y="514"/>
                  </a:lnTo>
                  <a:lnTo>
                    <a:pt x="598" y="518"/>
                  </a:lnTo>
                  <a:lnTo>
                    <a:pt x="597" y="520"/>
                  </a:lnTo>
                  <a:lnTo>
                    <a:pt x="596" y="520"/>
                  </a:lnTo>
                  <a:lnTo>
                    <a:pt x="591" y="523"/>
                  </a:lnTo>
                  <a:lnTo>
                    <a:pt x="590" y="524"/>
                  </a:lnTo>
                  <a:lnTo>
                    <a:pt x="585" y="523"/>
                  </a:lnTo>
                  <a:lnTo>
                    <a:pt x="583" y="527"/>
                  </a:lnTo>
                  <a:lnTo>
                    <a:pt x="584" y="532"/>
                  </a:lnTo>
                  <a:lnTo>
                    <a:pt x="584" y="533"/>
                  </a:lnTo>
                  <a:lnTo>
                    <a:pt x="583" y="533"/>
                  </a:lnTo>
                  <a:lnTo>
                    <a:pt x="580" y="539"/>
                  </a:lnTo>
                  <a:lnTo>
                    <a:pt x="580" y="540"/>
                  </a:lnTo>
                  <a:lnTo>
                    <a:pt x="579" y="540"/>
                  </a:lnTo>
                  <a:lnTo>
                    <a:pt x="576" y="543"/>
                  </a:lnTo>
                  <a:lnTo>
                    <a:pt x="574" y="548"/>
                  </a:lnTo>
                  <a:lnTo>
                    <a:pt x="574" y="549"/>
                  </a:lnTo>
                  <a:lnTo>
                    <a:pt x="573" y="550"/>
                  </a:lnTo>
                  <a:lnTo>
                    <a:pt x="568" y="553"/>
                  </a:lnTo>
                  <a:lnTo>
                    <a:pt x="565" y="556"/>
                  </a:lnTo>
                  <a:lnTo>
                    <a:pt x="564" y="559"/>
                  </a:lnTo>
                  <a:lnTo>
                    <a:pt x="566" y="563"/>
                  </a:lnTo>
                  <a:lnTo>
                    <a:pt x="567" y="564"/>
                  </a:lnTo>
                  <a:lnTo>
                    <a:pt x="567" y="565"/>
                  </a:lnTo>
                  <a:lnTo>
                    <a:pt x="567" y="570"/>
                  </a:lnTo>
                  <a:lnTo>
                    <a:pt x="567" y="571"/>
                  </a:lnTo>
                  <a:lnTo>
                    <a:pt x="566" y="572"/>
                  </a:lnTo>
                  <a:lnTo>
                    <a:pt x="563" y="576"/>
                  </a:lnTo>
                  <a:lnTo>
                    <a:pt x="559" y="580"/>
                  </a:lnTo>
                  <a:lnTo>
                    <a:pt x="559" y="581"/>
                  </a:lnTo>
                  <a:lnTo>
                    <a:pt x="556" y="584"/>
                  </a:lnTo>
                  <a:lnTo>
                    <a:pt x="555" y="588"/>
                  </a:lnTo>
                  <a:lnTo>
                    <a:pt x="555" y="589"/>
                  </a:lnTo>
                  <a:lnTo>
                    <a:pt x="553" y="595"/>
                  </a:lnTo>
                  <a:lnTo>
                    <a:pt x="553" y="596"/>
                  </a:lnTo>
                  <a:lnTo>
                    <a:pt x="548" y="600"/>
                  </a:lnTo>
                  <a:lnTo>
                    <a:pt x="545" y="604"/>
                  </a:lnTo>
                  <a:lnTo>
                    <a:pt x="544" y="605"/>
                  </a:lnTo>
                  <a:lnTo>
                    <a:pt x="543" y="605"/>
                  </a:lnTo>
                  <a:lnTo>
                    <a:pt x="538" y="607"/>
                  </a:lnTo>
                  <a:lnTo>
                    <a:pt x="533" y="610"/>
                  </a:lnTo>
                  <a:lnTo>
                    <a:pt x="530" y="618"/>
                  </a:lnTo>
                  <a:lnTo>
                    <a:pt x="530" y="619"/>
                  </a:lnTo>
                  <a:lnTo>
                    <a:pt x="529" y="619"/>
                  </a:lnTo>
                  <a:lnTo>
                    <a:pt x="525" y="624"/>
                  </a:lnTo>
                  <a:lnTo>
                    <a:pt x="524" y="624"/>
                  </a:lnTo>
                  <a:lnTo>
                    <a:pt x="519" y="626"/>
                  </a:lnTo>
                  <a:lnTo>
                    <a:pt x="518" y="627"/>
                  </a:lnTo>
                  <a:lnTo>
                    <a:pt x="517" y="626"/>
                  </a:lnTo>
                  <a:lnTo>
                    <a:pt x="512" y="625"/>
                  </a:lnTo>
                  <a:lnTo>
                    <a:pt x="507" y="625"/>
                  </a:lnTo>
                  <a:lnTo>
                    <a:pt x="505" y="625"/>
                  </a:lnTo>
                  <a:lnTo>
                    <a:pt x="505" y="623"/>
                  </a:lnTo>
                  <a:lnTo>
                    <a:pt x="503" y="619"/>
                  </a:lnTo>
                  <a:lnTo>
                    <a:pt x="500" y="620"/>
                  </a:lnTo>
                  <a:lnTo>
                    <a:pt x="496" y="622"/>
                  </a:lnTo>
                  <a:lnTo>
                    <a:pt x="493" y="627"/>
                  </a:lnTo>
                  <a:lnTo>
                    <a:pt x="490" y="632"/>
                  </a:lnTo>
                  <a:lnTo>
                    <a:pt x="490" y="633"/>
                  </a:lnTo>
                  <a:lnTo>
                    <a:pt x="486" y="637"/>
                  </a:lnTo>
                  <a:lnTo>
                    <a:pt x="486" y="638"/>
                  </a:lnTo>
                  <a:lnTo>
                    <a:pt x="482" y="640"/>
                  </a:lnTo>
                  <a:lnTo>
                    <a:pt x="482" y="644"/>
                  </a:lnTo>
                  <a:lnTo>
                    <a:pt x="482" y="646"/>
                  </a:lnTo>
                  <a:lnTo>
                    <a:pt x="481" y="646"/>
                  </a:lnTo>
                  <a:lnTo>
                    <a:pt x="477" y="650"/>
                  </a:lnTo>
                  <a:lnTo>
                    <a:pt x="473" y="653"/>
                  </a:lnTo>
                  <a:lnTo>
                    <a:pt x="473" y="657"/>
                  </a:lnTo>
                  <a:lnTo>
                    <a:pt x="473" y="658"/>
                  </a:lnTo>
                  <a:lnTo>
                    <a:pt x="473" y="659"/>
                  </a:lnTo>
                  <a:lnTo>
                    <a:pt x="470" y="663"/>
                  </a:lnTo>
                  <a:lnTo>
                    <a:pt x="471" y="668"/>
                  </a:lnTo>
                  <a:lnTo>
                    <a:pt x="471" y="669"/>
                  </a:lnTo>
                  <a:lnTo>
                    <a:pt x="469" y="670"/>
                  </a:lnTo>
                  <a:lnTo>
                    <a:pt x="468" y="672"/>
                  </a:lnTo>
                  <a:lnTo>
                    <a:pt x="469" y="672"/>
                  </a:lnTo>
                  <a:lnTo>
                    <a:pt x="475" y="672"/>
                  </a:lnTo>
                  <a:lnTo>
                    <a:pt x="476" y="674"/>
                  </a:lnTo>
                  <a:lnTo>
                    <a:pt x="477" y="676"/>
                  </a:lnTo>
                  <a:lnTo>
                    <a:pt x="473" y="682"/>
                  </a:lnTo>
                  <a:lnTo>
                    <a:pt x="470" y="687"/>
                  </a:lnTo>
                  <a:lnTo>
                    <a:pt x="466" y="691"/>
                  </a:lnTo>
                  <a:lnTo>
                    <a:pt x="466" y="692"/>
                  </a:lnTo>
                  <a:lnTo>
                    <a:pt x="462" y="695"/>
                  </a:lnTo>
                  <a:lnTo>
                    <a:pt x="460" y="701"/>
                  </a:lnTo>
                  <a:lnTo>
                    <a:pt x="456" y="706"/>
                  </a:lnTo>
                  <a:lnTo>
                    <a:pt x="457" y="710"/>
                  </a:lnTo>
                  <a:lnTo>
                    <a:pt x="457" y="712"/>
                  </a:lnTo>
                  <a:lnTo>
                    <a:pt x="456" y="712"/>
                  </a:lnTo>
                  <a:lnTo>
                    <a:pt x="453" y="715"/>
                  </a:lnTo>
                  <a:lnTo>
                    <a:pt x="454" y="721"/>
                  </a:lnTo>
                  <a:lnTo>
                    <a:pt x="454" y="722"/>
                  </a:lnTo>
                  <a:lnTo>
                    <a:pt x="453" y="723"/>
                  </a:lnTo>
                  <a:lnTo>
                    <a:pt x="450" y="726"/>
                  </a:lnTo>
                  <a:lnTo>
                    <a:pt x="452" y="729"/>
                  </a:lnTo>
                  <a:lnTo>
                    <a:pt x="452" y="730"/>
                  </a:lnTo>
                  <a:lnTo>
                    <a:pt x="453" y="735"/>
                  </a:lnTo>
                  <a:lnTo>
                    <a:pt x="456" y="738"/>
                  </a:lnTo>
                  <a:lnTo>
                    <a:pt x="457" y="739"/>
                  </a:lnTo>
                  <a:lnTo>
                    <a:pt x="456" y="741"/>
                  </a:lnTo>
                  <a:lnTo>
                    <a:pt x="453" y="746"/>
                  </a:lnTo>
                  <a:lnTo>
                    <a:pt x="453" y="747"/>
                  </a:lnTo>
                  <a:lnTo>
                    <a:pt x="452" y="747"/>
                  </a:lnTo>
                  <a:lnTo>
                    <a:pt x="448" y="750"/>
                  </a:lnTo>
                  <a:lnTo>
                    <a:pt x="447" y="754"/>
                  </a:lnTo>
                  <a:lnTo>
                    <a:pt x="447" y="756"/>
                  </a:lnTo>
                  <a:lnTo>
                    <a:pt x="445" y="757"/>
                  </a:lnTo>
                  <a:lnTo>
                    <a:pt x="440" y="758"/>
                  </a:lnTo>
                  <a:lnTo>
                    <a:pt x="436" y="761"/>
                  </a:lnTo>
                  <a:lnTo>
                    <a:pt x="432" y="765"/>
                  </a:lnTo>
                  <a:lnTo>
                    <a:pt x="432" y="769"/>
                  </a:lnTo>
                  <a:lnTo>
                    <a:pt x="433" y="774"/>
                  </a:lnTo>
                  <a:lnTo>
                    <a:pt x="435" y="777"/>
                  </a:lnTo>
                  <a:lnTo>
                    <a:pt x="441" y="780"/>
                  </a:lnTo>
                  <a:lnTo>
                    <a:pt x="442" y="781"/>
                  </a:lnTo>
                  <a:lnTo>
                    <a:pt x="442" y="782"/>
                  </a:lnTo>
                  <a:lnTo>
                    <a:pt x="445" y="787"/>
                  </a:lnTo>
                  <a:lnTo>
                    <a:pt x="447" y="792"/>
                  </a:lnTo>
                  <a:lnTo>
                    <a:pt x="448" y="793"/>
                  </a:lnTo>
                  <a:lnTo>
                    <a:pt x="447" y="794"/>
                  </a:lnTo>
                  <a:lnTo>
                    <a:pt x="446" y="799"/>
                  </a:lnTo>
                  <a:lnTo>
                    <a:pt x="444" y="806"/>
                  </a:lnTo>
                  <a:lnTo>
                    <a:pt x="444" y="807"/>
                  </a:lnTo>
                  <a:lnTo>
                    <a:pt x="443" y="808"/>
                  </a:lnTo>
                  <a:lnTo>
                    <a:pt x="444" y="808"/>
                  </a:lnTo>
                  <a:lnTo>
                    <a:pt x="445" y="808"/>
                  </a:lnTo>
                  <a:lnTo>
                    <a:pt x="451" y="811"/>
                  </a:lnTo>
                  <a:lnTo>
                    <a:pt x="452" y="811"/>
                  </a:lnTo>
                  <a:lnTo>
                    <a:pt x="452" y="813"/>
                  </a:lnTo>
                  <a:lnTo>
                    <a:pt x="453" y="818"/>
                  </a:lnTo>
                  <a:lnTo>
                    <a:pt x="456" y="821"/>
                  </a:lnTo>
                  <a:lnTo>
                    <a:pt x="460" y="820"/>
                  </a:lnTo>
                  <a:lnTo>
                    <a:pt x="463" y="820"/>
                  </a:lnTo>
                  <a:lnTo>
                    <a:pt x="464" y="822"/>
                  </a:lnTo>
                  <a:lnTo>
                    <a:pt x="465" y="828"/>
                  </a:lnTo>
                  <a:lnTo>
                    <a:pt x="466" y="834"/>
                  </a:lnTo>
                  <a:lnTo>
                    <a:pt x="466" y="835"/>
                  </a:lnTo>
                  <a:lnTo>
                    <a:pt x="466" y="836"/>
                  </a:lnTo>
                  <a:lnTo>
                    <a:pt x="463" y="842"/>
                  </a:lnTo>
                  <a:lnTo>
                    <a:pt x="459" y="847"/>
                  </a:lnTo>
                  <a:lnTo>
                    <a:pt x="457" y="852"/>
                  </a:lnTo>
                  <a:lnTo>
                    <a:pt x="456" y="857"/>
                  </a:lnTo>
                  <a:lnTo>
                    <a:pt x="456" y="858"/>
                  </a:lnTo>
                  <a:lnTo>
                    <a:pt x="452" y="863"/>
                  </a:lnTo>
                  <a:lnTo>
                    <a:pt x="451" y="864"/>
                  </a:lnTo>
                  <a:lnTo>
                    <a:pt x="450" y="863"/>
                  </a:lnTo>
                  <a:lnTo>
                    <a:pt x="447" y="863"/>
                  </a:lnTo>
                  <a:lnTo>
                    <a:pt x="447" y="866"/>
                  </a:lnTo>
                  <a:lnTo>
                    <a:pt x="447" y="867"/>
                  </a:lnTo>
                  <a:lnTo>
                    <a:pt x="444" y="872"/>
                  </a:lnTo>
                  <a:lnTo>
                    <a:pt x="443" y="877"/>
                  </a:lnTo>
                  <a:lnTo>
                    <a:pt x="443" y="878"/>
                  </a:lnTo>
                  <a:lnTo>
                    <a:pt x="442" y="878"/>
                  </a:lnTo>
                  <a:lnTo>
                    <a:pt x="437" y="882"/>
                  </a:lnTo>
                  <a:lnTo>
                    <a:pt x="436" y="883"/>
                  </a:lnTo>
                  <a:lnTo>
                    <a:pt x="432" y="884"/>
                  </a:lnTo>
                  <a:lnTo>
                    <a:pt x="431" y="888"/>
                  </a:lnTo>
                  <a:lnTo>
                    <a:pt x="426" y="886"/>
                  </a:lnTo>
                  <a:lnTo>
                    <a:pt x="427" y="881"/>
                  </a:lnTo>
                  <a:lnTo>
                    <a:pt x="428" y="879"/>
                  </a:lnTo>
                  <a:lnTo>
                    <a:pt x="429" y="879"/>
                  </a:lnTo>
                  <a:lnTo>
                    <a:pt x="434" y="877"/>
                  </a:lnTo>
                  <a:lnTo>
                    <a:pt x="438" y="875"/>
                  </a:lnTo>
                  <a:lnTo>
                    <a:pt x="439" y="870"/>
                  </a:lnTo>
                  <a:lnTo>
                    <a:pt x="439" y="869"/>
                  </a:lnTo>
                  <a:lnTo>
                    <a:pt x="442" y="865"/>
                  </a:lnTo>
                  <a:lnTo>
                    <a:pt x="442" y="860"/>
                  </a:lnTo>
                  <a:lnTo>
                    <a:pt x="442" y="857"/>
                  </a:lnTo>
                  <a:lnTo>
                    <a:pt x="445" y="857"/>
                  </a:lnTo>
                  <a:lnTo>
                    <a:pt x="449" y="858"/>
                  </a:lnTo>
                  <a:lnTo>
                    <a:pt x="451" y="856"/>
                  </a:lnTo>
                  <a:lnTo>
                    <a:pt x="451" y="851"/>
                  </a:lnTo>
                  <a:lnTo>
                    <a:pt x="451" y="850"/>
                  </a:lnTo>
                  <a:lnTo>
                    <a:pt x="452" y="849"/>
                  </a:lnTo>
                  <a:lnTo>
                    <a:pt x="455" y="845"/>
                  </a:lnTo>
                  <a:lnTo>
                    <a:pt x="455" y="844"/>
                  </a:lnTo>
                  <a:lnTo>
                    <a:pt x="458" y="839"/>
                  </a:lnTo>
                  <a:lnTo>
                    <a:pt x="460" y="834"/>
                  </a:lnTo>
                  <a:lnTo>
                    <a:pt x="460" y="829"/>
                  </a:lnTo>
                  <a:lnTo>
                    <a:pt x="459" y="826"/>
                  </a:lnTo>
                  <a:lnTo>
                    <a:pt x="456" y="827"/>
                  </a:lnTo>
                  <a:lnTo>
                    <a:pt x="455" y="827"/>
                  </a:lnTo>
                  <a:lnTo>
                    <a:pt x="453" y="826"/>
                  </a:lnTo>
                  <a:lnTo>
                    <a:pt x="449" y="821"/>
                  </a:lnTo>
                  <a:lnTo>
                    <a:pt x="448" y="821"/>
                  </a:lnTo>
                  <a:lnTo>
                    <a:pt x="448" y="820"/>
                  </a:lnTo>
                  <a:lnTo>
                    <a:pt x="447" y="815"/>
                  </a:lnTo>
                  <a:lnTo>
                    <a:pt x="444" y="814"/>
                  </a:lnTo>
                  <a:lnTo>
                    <a:pt x="439" y="814"/>
                  </a:lnTo>
                  <a:lnTo>
                    <a:pt x="434" y="815"/>
                  </a:lnTo>
                  <a:lnTo>
                    <a:pt x="436" y="811"/>
                  </a:lnTo>
                  <a:lnTo>
                    <a:pt x="439" y="805"/>
                  </a:lnTo>
                  <a:lnTo>
                    <a:pt x="440" y="798"/>
                  </a:lnTo>
                  <a:lnTo>
                    <a:pt x="442" y="793"/>
                  </a:lnTo>
                  <a:lnTo>
                    <a:pt x="440" y="789"/>
                  </a:lnTo>
                  <a:lnTo>
                    <a:pt x="438" y="785"/>
                  </a:lnTo>
                  <a:lnTo>
                    <a:pt x="432" y="782"/>
                  </a:lnTo>
                  <a:lnTo>
                    <a:pt x="432" y="781"/>
                  </a:lnTo>
                  <a:lnTo>
                    <a:pt x="431" y="781"/>
                  </a:lnTo>
                  <a:lnTo>
                    <a:pt x="428" y="776"/>
                  </a:lnTo>
                  <a:lnTo>
                    <a:pt x="427" y="776"/>
                  </a:lnTo>
                  <a:lnTo>
                    <a:pt x="427" y="775"/>
                  </a:lnTo>
                  <a:lnTo>
                    <a:pt x="427" y="770"/>
                  </a:lnTo>
                  <a:lnTo>
                    <a:pt x="427" y="769"/>
                  </a:lnTo>
                  <a:lnTo>
                    <a:pt x="427" y="764"/>
                  </a:lnTo>
                  <a:lnTo>
                    <a:pt x="427" y="762"/>
                  </a:lnTo>
                  <a:lnTo>
                    <a:pt x="428" y="762"/>
                  </a:lnTo>
                  <a:lnTo>
                    <a:pt x="432" y="757"/>
                  </a:lnTo>
                  <a:lnTo>
                    <a:pt x="437" y="753"/>
                  </a:lnTo>
                  <a:lnTo>
                    <a:pt x="438" y="753"/>
                  </a:lnTo>
                  <a:lnTo>
                    <a:pt x="442" y="752"/>
                  </a:lnTo>
                  <a:lnTo>
                    <a:pt x="442" y="748"/>
                  </a:lnTo>
                  <a:lnTo>
                    <a:pt x="443" y="747"/>
                  </a:lnTo>
                  <a:lnTo>
                    <a:pt x="444" y="746"/>
                  </a:lnTo>
                  <a:lnTo>
                    <a:pt x="449" y="743"/>
                  </a:lnTo>
                  <a:lnTo>
                    <a:pt x="451" y="740"/>
                  </a:lnTo>
                  <a:lnTo>
                    <a:pt x="448" y="738"/>
                  </a:lnTo>
                  <a:lnTo>
                    <a:pt x="448" y="737"/>
                  </a:lnTo>
                  <a:lnTo>
                    <a:pt x="447" y="736"/>
                  </a:lnTo>
                  <a:lnTo>
                    <a:pt x="447" y="731"/>
                  </a:lnTo>
                  <a:lnTo>
                    <a:pt x="445" y="726"/>
                  </a:lnTo>
                  <a:lnTo>
                    <a:pt x="444" y="724"/>
                  </a:lnTo>
                  <a:lnTo>
                    <a:pt x="445" y="723"/>
                  </a:lnTo>
                  <a:lnTo>
                    <a:pt x="448" y="720"/>
                  </a:lnTo>
                  <a:lnTo>
                    <a:pt x="448" y="715"/>
                  </a:lnTo>
                  <a:lnTo>
                    <a:pt x="447" y="714"/>
                  </a:lnTo>
                  <a:lnTo>
                    <a:pt x="448" y="713"/>
                  </a:lnTo>
                  <a:lnTo>
                    <a:pt x="451" y="709"/>
                  </a:lnTo>
                  <a:lnTo>
                    <a:pt x="451" y="705"/>
                  </a:lnTo>
                  <a:lnTo>
                    <a:pt x="451" y="704"/>
                  </a:lnTo>
                  <a:lnTo>
                    <a:pt x="452" y="703"/>
                  </a:lnTo>
                  <a:lnTo>
                    <a:pt x="455" y="698"/>
                  </a:lnTo>
                  <a:lnTo>
                    <a:pt x="457" y="693"/>
                  </a:lnTo>
                  <a:lnTo>
                    <a:pt x="458" y="692"/>
                  </a:lnTo>
                  <a:lnTo>
                    <a:pt x="458" y="691"/>
                  </a:lnTo>
                  <a:lnTo>
                    <a:pt x="462" y="688"/>
                  </a:lnTo>
                  <a:lnTo>
                    <a:pt x="466" y="684"/>
                  </a:lnTo>
                  <a:lnTo>
                    <a:pt x="468" y="679"/>
                  </a:lnTo>
                  <a:lnTo>
                    <a:pt x="469" y="678"/>
                  </a:lnTo>
                  <a:lnTo>
                    <a:pt x="468" y="678"/>
                  </a:lnTo>
                  <a:lnTo>
                    <a:pt x="467" y="678"/>
                  </a:lnTo>
                  <a:lnTo>
                    <a:pt x="466" y="677"/>
                  </a:lnTo>
                  <a:lnTo>
                    <a:pt x="462" y="674"/>
                  </a:lnTo>
                  <a:lnTo>
                    <a:pt x="459" y="672"/>
                  </a:lnTo>
                  <a:lnTo>
                    <a:pt x="462" y="669"/>
                  </a:lnTo>
                  <a:lnTo>
                    <a:pt x="465" y="667"/>
                  </a:lnTo>
                  <a:lnTo>
                    <a:pt x="465" y="662"/>
                  </a:lnTo>
                  <a:lnTo>
                    <a:pt x="465" y="661"/>
                  </a:lnTo>
                  <a:lnTo>
                    <a:pt x="468" y="657"/>
                  </a:lnTo>
                  <a:lnTo>
                    <a:pt x="468" y="652"/>
                  </a:lnTo>
                  <a:lnTo>
                    <a:pt x="468" y="651"/>
                  </a:lnTo>
                  <a:lnTo>
                    <a:pt x="469" y="650"/>
                  </a:lnTo>
                  <a:lnTo>
                    <a:pt x="473" y="646"/>
                  </a:lnTo>
                  <a:lnTo>
                    <a:pt x="476" y="643"/>
                  </a:lnTo>
                  <a:lnTo>
                    <a:pt x="477" y="639"/>
                  </a:lnTo>
                  <a:lnTo>
                    <a:pt x="477" y="637"/>
                  </a:lnTo>
                  <a:lnTo>
                    <a:pt x="478" y="637"/>
                  </a:lnTo>
                  <a:lnTo>
                    <a:pt x="483" y="633"/>
                  </a:lnTo>
                  <a:lnTo>
                    <a:pt x="486" y="629"/>
                  </a:lnTo>
                  <a:lnTo>
                    <a:pt x="489" y="624"/>
                  </a:lnTo>
                  <a:lnTo>
                    <a:pt x="492" y="619"/>
                  </a:lnTo>
                  <a:lnTo>
                    <a:pt x="492" y="618"/>
                  </a:lnTo>
                  <a:lnTo>
                    <a:pt x="493" y="618"/>
                  </a:lnTo>
                  <a:lnTo>
                    <a:pt x="498" y="615"/>
                  </a:lnTo>
                  <a:lnTo>
                    <a:pt x="498" y="614"/>
                  </a:lnTo>
                  <a:lnTo>
                    <a:pt x="499" y="614"/>
                  </a:lnTo>
                  <a:lnTo>
                    <a:pt x="505" y="614"/>
                  </a:lnTo>
                  <a:lnTo>
                    <a:pt x="507" y="614"/>
                  </a:lnTo>
                  <a:lnTo>
                    <a:pt x="507" y="616"/>
                  </a:lnTo>
                  <a:lnTo>
                    <a:pt x="509" y="619"/>
                  </a:lnTo>
                  <a:lnTo>
                    <a:pt x="513" y="619"/>
                  </a:lnTo>
                  <a:lnTo>
                    <a:pt x="518" y="621"/>
                  </a:lnTo>
                  <a:lnTo>
                    <a:pt x="521" y="619"/>
                  </a:lnTo>
                  <a:lnTo>
                    <a:pt x="525" y="616"/>
                  </a:lnTo>
                  <a:lnTo>
                    <a:pt x="528" y="608"/>
                  </a:lnTo>
                  <a:lnTo>
                    <a:pt x="528" y="607"/>
                  </a:lnTo>
                  <a:lnTo>
                    <a:pt x="529" y="607"/>
                  </a:lnTo>
                  <a:lnTo>
                    <a:pt x="535" y="602"/>
                  </a:lnTo>
                  <a:lnTo>
                    <a:pt x="536" y="602"/>
                  </a:lnTo>
                  <a:lnTo>
                    <a:pt x="536" y="601"/>
                  </a:lnTo>
                  <a:lnTo>
                    <a:pt x="541" y="600"/>
                  </a:lnTo>
                  <a:lnTo>
                    <a:pt x="543" y="597"/>
                  </a:lnTo>
                  <a:lnTo>
                    <a:pt x="543" y="596"/>
                  </a:lnTo>
                  <a:lnTo>
                    <a:pt x="544" y="596"/>
                  </a:lnTo>
                  <a:lnTo>
                    <a:pt x="548" y="592"/>
                  </a:lnTo>
                  <a:lnTo>
                    <a:pt x="550" y="588"/>
                  </a:lnTo>
                  <a:lnTo>
                    <a:pt x="550" y="582"/>
                  </a:lnTo>
                  <a:lnTo>
                    <a:pt x="550" y="581"/>
                  </a:lnTo>
                  <a:lnTo>
                    <a:pt x="551" y="580"/>
                  </a:lnTo>
                  <a:lnTo>
                    <a:pt x="555" y="577"/>
                  </a:lnTo>
                  <a:lnTo>
                    <a:pt x="559" y="573"/>
                  </a:lnTo>
                  <a:lnTo>
                    <a:pt x="562" y="570"/>
                  </a:lnTo>
                  <a:lnTo>
                    <a:pt x="561" y="566"/>
                  </a:lnTo>
                  <a:lnTo>
                    <a:pt x="558" y="561"/>
                  </a:lnTo>
                  <a:lnTo>
                    <a:pt x="558" y="560"/>
                  </a:lnTo>
                  <a:lnTo>
                    <a:pt x="558" y="559"/>
                  </a:lnTo>
                  <a:lnTo>
                    <a:pt x="559" y="553"/>
                  </a:lnTo>
                  <a:lnTo>
                    <a:pt x="560" y="552"/>
                  </a:lnTo>
                  <a:lnTo>
                    <a:pt x="565" y="548"/>
                  </a:lnTo>
                  <a:lnTo>
                    <a:pt x="569" y="545"/>
                  </a:lnTo>
                  <a:lnTo>
                    <a:pt x="571" y="541"/>
                  </a:lnTo>
                  <a:lnTo>
                    <a:pt x="571" y="540"/>
                  </a:lnTo>
                  <a:lnTo>
                    <a:pt x="572" y="540"/>
                  </a:lnTo>
                  <a:lnTo>
                    <a:pt x="575" y="536"/>
                  </a:lnTo>
                  <a:lnTo>
                    <a:pt x="578" y="531"/>
                  </a:lnTo>
                  <a:lnTo>
                    <a:pt x="578" y="527"/>
                  </a:lnTo>
                  <a:lnTo>
                    <a:pt x="578" y="526"/>
                  </a:lnTo>
                  <a:lnTo>
                    <a:pt x="578" y="525"/>
                  </a:lnTo>
                  <a:lnTo>
                    <a:pt x="581" y="520"/>
                  </a:lnTo>
                  <a:lnTo>
                    <a:pt x="582" y="518"/>
                  </a:lnTo>
                  <a:lnTo>
                    <a:pt x="583" y="518"/>
                  </a:lnTo>
                  <a:lnTo>
                    <a:pt x="589" y="518"/>
                  </a:lnTo>
                  <a:lnTo>
                    <a:pt x="593" y="516"/>
                  </a:lnTo>
                  <a:lnTo>
                    <a:pt x="594" y="512"/>
                  </a:lnTo>
                  <a:lnTo>
                    <a:pt x="594" y="511"/>
                  </a:lnTo>
                  <a:lnTo>
                    <a:pt x="595" y="510"/>
                  </a:lnTo>
                  <a:lnTo>
                    <a:pt x="600" y="505"/>
                  </a:lnTo>
                  <a:lnTo>
                    <a:pt x="602" y="500"/>
                  </a:lnTo>
                  <a:lnTo>
                    <a:pt x="603" y="500"/>
                  </a:lnTo>
                  <a:lnTo>
                    <a:pt x="607" y="495"/>
                  </a:lnTo>
                  <a:lnTo>
                    <a:pt x="609" y="490"/>
                  </a:lnTo>
                  <a:lnTo>
                    <a:pt x="615" y="479"/>
                  </a:lnTo>
                  <a:lnTo>
                    <a:pt x="631" y="450"/>
                  </a:lnTo>
                  <a:lnTo>
                    <a:pt x="635" y="442"/>
                  </a:lnTo>
                  <a:lnTo>
                    <a:pt x="644" y="430"/>
                  </a:lnTo>
                  <a:lnTo>
                    <a:pt x="645" y="429"/>
                  </a:lnTo>
                  <a:lnTo>
                    <a:pt x="646" y="429"/>
                  </a:lnTo>
                  <a:lnTo>
                    <a:pt x="680" y="424"/>
                  </a:lnTo>
                  <a:lnTo>
                    <a:pt x="696" y="422"/>
                  </a:lnTo>
                  <a:lnTo>
                    <a:pt x="710" y="418"/>
                  </a:lnTo>
                  <a:lnTo>
                    <a:pt x="709" y="414"/>
                  </a:lnTo>
                  <a:lnTo>
                    <a:pt x="708" y="409"/>
                  </a:lnTo>
                  <a:lnTo>
                    <a:pt x="704" y="403"/>
                  </a:lnTo>
                  <a:lnTo>
                    <a:pt x="699" y="398"/>
                  </a:lnTo>
                  <a:lnTo>
                    <a:pt x="694" y="396"/>
                  </a:lnTo>
                  <a:lnTo>
                    <a:pt x="688" y="393"/>
                  </a:lnTo>
                  <a:lnTo>
                    <a:pt x="687" y="393"/>
                  </a:lnTo>
                  <a:lnTo>
                    <a:pt x="682" y="391"/>
                  </a:lnTo>
                  <a:lnTo>
                    <a:pt x="682" y="390"/>
                  </a:lnTo>
                  <a:lnTo>
                    <a:pt x="676" y="387"/>
                  </a:lnTo>
                  <a:lnTo>
                    <a:pt x="671" y="385"/>
                  </a:lnTo>
                  <a:lnTo>
                    <a:pt x="665" y="386"/>
                  </a:lnTo>
                  <a:lnTo>
                    <a:pt x="664" y="386"/>
                  </a:lnTo>
                  <a:lnTo>
                    <a:pt x="663" y="385"/>
                  </a:lnTo>
                  <a:lnTo>
                    <a:pt x="658" y="382"/>
                  </a:lnTo>
                  <a:lnTo>
                    <a:pt x="653" y="379"/>
                  </a:lnTo>
                  <a:lnTo>
                    <a:pt x="646" y="371"/>
                  </a:lnTo>
                  <a:lnTo>
                    <a:pt x="638" y="361"/>
                  </a:lnTo>
                  <a:lnTo>
                    <a:pt x="634" y="356"/>
                  </a:lnTo>
                  <a:lnTo>
                    <a:pt x="633" y="356"/>
                  </a:lnTo>
                  <a:lnTo>
                    <a:pt x="631" y="350"/>
                  </a:lnTo>
                  <a:lnTo>
                    <a:pt x="628" y="343"/>
                  </a:lnTo>
                  <a:lnTo>
                    <a:pt x="626" y="338"/>
                  </a:lnTo>
                  <a:lnTo>
                    <a:pt x="620" y="337"/>
                  </a:lnTo>
                  <a:lnTo>
                    <a:pt x="620" y="336"/>
                  </a:lnTo>
                  <a:lnTo>
                    <a:pt x="614" y="333"/>
                  </a:lnTo>
                  <a:lnTo>
                    <a:pt x="608" y="328"/>
                  </a:lnTo>
                  <a:lnTo>
                    <a:pt x="603" y="324"/>
                  </a:lnTo>
                  <a:lnTo>
                    <a:pt x="595" y="315"/>
                  </a:lnTo>
                  <a:lnTo>
                    <a:pt x="592" y="311"/>
                  </a:lnTo>
                  <a:lnTo>
                    <a:pt x="586" y="306"/>
                  </a:lnTo>
                  <a:lnTo>
                    <a:pt x="582" y="301"/>
                  </a:lnTo>
                  <a:lnTo>
                    <a:pt x="577" y="296"/>
                  </a:lnTo>
                  <a:lnTo>
                    <a:pt x="570" y="287"/>
                  </a:lnTo>
                  <a:lnTo>
                    <a:pt x="569" y="287"/>
                  </a:lnTo>
                  <a:lnTo>
                    <a:pt x="566" y="282"/>
                  </a:lnTo>
                  <a:lnTo>
                    <a:pt x="562" y="274"/>
                  </a:lnTo>
                  <a:lnTo>
                    <a:pt x="555" y="264"/>
                  </a:lnTo>
                  <a:lnTo>
                    <a:pt x="552" y="259"/>
                  </a:lnTo>
                  <a:lnTo>
                    <a:pt x="548" y="254"/>
                  </a:lnTo>
                  <a:lnTo>
                    <a:pt x="544" y="248"/>
                  </a:lnTo>
                  <a:lnTo>
                    <a:pt x="540" y="246"/>
                  </a:lnTo>
                  <a:lnTo>
                    <a:pt x="539" y="246"/>
                  </a:lnTo>
                  <a:lnTo>
                    <a:pt x="533" y="240"/>
                  </a:lnTo>
                  <a:lnTo>
                    <a:pt x="528" y="235"/>
                  </a:lnTo>
                  <a:lnTo>
                    <a:pt x="528" y="234"/>
                  </a:lnTo>
                  <a:lnTo>
                    <a:pt x="522" y="223"/>
                  </a:lnTo>
                  <a:lnTo>
                    <a:pt x="519" y="218"/>
                  </a:lnTo>
                  <a:lnTo>
                    <a:pt x="516" y="212"/>
                  </a:lnTo>
                  <a:lnTo>
                    <a:pt x="513" y="206"/>
                  </a:lnTo>
                  <a:lnTo>
                    <a:pt x="512" y="204"/>
                  </a:lnTo>
                  <a:lnTo>
                    <a:pt x="510" y="205"/>
                  </a:lnTo>
                  <a:lnTo>
                    <a:pt x="509" y="206"/>
                  </a:lnTo>
                  <a:lnTo>
                    <a:pt x="508" y="206"/>
                  </a:lnTo>
                  <a:lnTo>
                    <a:pt x="501" y="204"/>
                  </a:lnTo>
                  <a:lnTo>
                    <a:pt x="501" y="203"/>
                  </a:lnTo>
                  <a:lnTo>
                    <a:pt x="496" y="200"/>
                  </a:lnTo>
                  <a:lnTo>
                    <a:pt x="489" y="197"/>
                  </a:lnTo>
                  <a:lnTo>
                    <a:pt x="483" y="196"/>
                  </a:lnTo>
                  <a:lnTo>
                    <a:pt x="482" y="196"/>
                  </a:lnTo>
                  <a:lnTo>
                    <a:pt x="475" y="190"/>
                  </a:lnTo>
                  <a:lnTo>
                    <a:pt x="472" y="186"/>
                  </a:lnTo>
                  <a:lnTo>
                    <a:pt x="467" y="183"/>
                  </a:lnTo>
                  <a:lnTo>
                    <a:pt x="466" y="183"/>
                  </a:lnTo>
                  <a:lnTo>
                    <a:pt x="461" y="179"/>
                  </a:lnTo>
                  <a:lnTo>
                    <a:pt x="461" y="178"/>
                  </a:lnTo>
                  <a:lnTo>
                    <a:pt x="456" y="172"/>
                  </a:lnTo>
                  <a:lnTo>
                    <a:pt x="451" y="168"/>
                  </a:lnTo>
                  <a:lnTo>
                    <a:pt x="446" y="166"/>
                  </a:lnTo>
                  <a:lnTo>
                    <a:pt x="446" y="165"/>
                  </a:lnTo>
                  <a:lnTo>
                    <a:pt x="440" y="159"/>
                  </a:lnTo>
                  <a:lnTo>
                    <a:pt x="436" y="156"/>
                  </a:lnTo>
                  <a:lnTo>
                    <a:pt x="435" y="156"/>
                  </a:lnTo>
                  <a:lnTo>
                    <a:pt x="434" y="155"/>
                  </a:lnTo>
                  <a:lnTo>
                    <a:pt x="432" y="148"/>
                  </a:lnTo>
                  <a:lnTo>
                    <a:pt x="428" y="142"/>
                  </a:lnTo>
                  <a:lnTo>
                    <a:pt x="423" y="139"/>
                  </a:lnTo>
                  <a:lnTo>
                    <a:pt x="419" y="140"/>
                  </a:lnTo>
                  <a:lnTo>
                    <a:pt x="418" y="141"/>
                  </a:lnTo>
                  <a:lnTo>
                    <a:pt x="417" y="140"/>
                  </a:lnTo>
                  <a:lnTo>
                    <a:pt x="411" y="139"/>
                  </a:lnTo>
                  <a:lnTo>
                    <a:pt x="410" y="138"/>
                  </a:lnTo>
                  <a:lnTo>
                    <a:pt x="406" y="134"/>
                  </a:lnTo>
                  <a:lnTo>
                    <a:pt x="406" y="133"/>
                  </a:lnTo>
                  <a:lnTo>
                    <a:pt x="403" y="127"/>
                  </a:lnTo>
                  <a:lnTo>
                    <a:pt x="398" y="127"/>
                  </a:lnTo>
                  <a:lnTo>
                    <a:pt x="397" y="126"/>
                  </a:lnTo>
                  <a:lnTo>
                    <a:pt x="393" y="122"/>
                  </a:lnTo>
                  <a:lnTo>
                    <a:pt x="393" y="121"/>
                  </a:lnTo>
                  <a:lnTo>
                    <a:pt x="392" y="121"/>
                  </a:lnTo>
                  <a:lnTo>
                    <a:pt x="389" y="114"/>
                  </a:lnTo>
                  <a:lnTo>
                    <a:pt x="386" y="110"/>
                  </a:lnTo>
                  <a:lnTo>
                    <a:pt x="382" y="105"/>
                  </a:lnTo>
                  <a:lnTo>
                    <a:pt x="376" y="102"/>
                  </a:lnTo>
                  <a:lnTo>
                    <a:pt x="371" y="99"/>
                  </a:lnTo>
                  <a:lnTo>
                    <a:pt x="366" y="96"/>
                  </a:lnTo>
                  <a:lnTo>
                    <a:pt x="361" y="93"/>
                  </a:lnTo>
                  <a:lnTo>
                    <a:pt x="356" y="92"/>
                  </a:lnTo>
                  <a:lnTo>
                    <a:pt x="355" y="92"/>
                  </a:lnTo>
                  <a:lnTo>
                    <a:pt x="354" y="92"/>
                  </a:lnTo>
                  <a:lnTo>
                    <a:pt x="350" y="88"/>
                  </a:lnTo>
                  <a:lnTo>
                    <a:pt x="344" y="85"/>
                  </a:lnTo>
                  <a:lnTo>
                    <a:pt x="343" y="85"/>
                  </a:lnTo>
                  <a:lnTo>
                    <a:pt x="342" y="84"/>
                  </a:lnTo>
                  <a:lnTo>
                    <a:pt x="339" y="80"/>
                  </a:lnTo>
                  <a:lnTo>
                    <a:pt x="334" y="78"/>
                  </a:lnTo>
                  <a:lnTo>
                    <a:pt x="333" y="78"/>
                  </a:lnTo>
                  <a:lnTo>
                    <a:pt x="333" y="77"/>
                  </a:lnTo>
                  <a:lnTo>
                    <a:pt x="328" y="73"/>
                  </a:lnTo>
                  <a:lnTo>
                    <a:pt x="323" y="71"/>
                  </a:lnTo>
                  <a:lnTo>
                    <a:pt x="322" y="71"/>
                  </a:lnTo>
                  <a:lnTo>
                    <a:pt x="318" y="66"/>
                  </a:lnTo>
                  <a:lnTo>
                    <a:pt x="315" y="61"/>
                  </a:lnTo>
                  <a:lnTo>
                    <a:pt x="309" y="60"/>
                  </a:lnTo>
                  <a:lnTo>
                    <a:pt x="308" y="59"/>
                  </a:lnTo>
                  <a:lnTo>
                    <a:pt x="305" y="56"/>
                  </a:lnTo>
                  <a:lnTo>
                    <a:pt x="301" y="55"/>
                  </a:lnTo>
                  <a:lnTo>
                    <a:pt x="300" y="55"/>
                  </a:lnTo>
                  <a:lnTo>
                    <a:pt x="295" y="52"/>
                  </a:lnTo>
                  <a:lnTo>
                    <a:pt x="294" y="51"/>
                  </a:lnTo>
                  <a:lnTo>
                    <a:pt x="290" y="47"/>
                  </a:lnTo>
                  <a:lnTo>
                    <a:pt x="286" y="45"/>
                  </a:lnTo>
                  <a:lnTo>
                    <a:pt x="285" y="44"/>
                  </a:lnTo>
                  <a:lnTo>
                    <a:pt x="281" y="40"/>
                  </a:lnTo>
                  <a:lnTo>
                    <a:pt x="277" y="36"/>
                  </a:lnTo>
                  <a:lnTo>
                    <a:pt x="272" y="33"/>
                  </a:lnTo>
                  <a:lnTo>
                    <a:pt x="267" y="31"/>
                  </a:lnTo>
                  <a:lnTo>
                    <a:pt x="262" y="28"/>
                  </a:lnTo>
                  <a:lnTo>
                    <a:pt x="256" y="26"/>
                  </a:lnTo>
                  <a:lnTo>
                    <a:pt x="249" y="23"/>
                  </a:lnTo>
                  <a:lnTo>
                    <a:pt x="244" y="22"/>
                  </a:lnTo>
                  <a:lnTo>
                    <a:pt x="237" y="20"/>
                  </a:lnTo>
                  <a:lnTo>
                    <a:pt x="230" y="19"/>
                  </a:lnTo>
                  <a:lnTo>
                    <a:pt x="225" y="19"/>
                  </a:lnTo>
                  <a:lnTo>
                    <a:pt x="224" y="19"/>
                  </a:lnTo>
                  <a:lnTo>
                    <a:pt x="219" y="15"/>
                  </a:lnTo>
                  <a:lnTo>
                    <a:pt x="215" y="15"/>
                  </a:lnTo>
                  <a:lnTo>
                    <a:pt x="214" y="15"/>
                  </a:lnTo>
                  <a:lnTo>
                    <a:pt x="208" y="13"/>
                  </a:lnTo>
                  <a:lnTo>
                    <a:pt x="203" y="13"/>
                  </a:lnTo>
                  <a:lnTo>
                    <a:pt x="202" y="13"/>
                  </a:lnTo>
                  <a:lnTo>
                    <a:pt x="195" y="12"/>
                  </a:lnTo>
                  <a:lnTo>
                    <a:pt x="188" y="12"/>
                  </a:lnTo>
                  <a:lnTo>
                    <a:pt x="182" y="12"/>
                  </a:lnTo>
                  <a:lnTo>
                    <a:pt x="173" y="9"/>
                  </a:lnTo>
                  <a:lnTo>
                    <a:pt x="172" y="9"/>
                  </a:lnTo>
                  <a:lnTo>
                    <a:pt x="168" y="7"/>
                  </a:lnTo>
                  <a:lnTo>
                    <a:pt x="164" y="6"/>
                  </a:lnTo>
                  <a:lnTo>
                    <a:pt x="162" y="9"/>
                  </a:lnTo>
                  <a:lnTo>
                    <a:pt x="161" y="10"/>
                  </a:lnTo>
                  <a:lnTo>
                    <a:pt x="154" y="13"/>
                  </a:lnTo>
                  <a:lnTo>
                    <a:pt x="153" y="14"/>
                  </a:lnTo>
                  <a:lnTo>
                    <a:pt x="145" y="14"/>
                  </a:lnTo>
                  <a:lnTo>
                    <a:pt x="138" y="14"/>
                  </a:lnTo>
                  <a:lnTo>
                    <a:pt x="133" y="14"/>
                  </a:lnTo>
                  <a:lnTo>
                    <a:pt x="132" y="14"/>
                  </a:lnTo>
                  <a:lnTo>
                    <a:pt x="127" y="13"/>
                  </a:lnTo>
                  <a:lnTo>
                    <a:pt x="121" y="13"/>
                  </a:lnTo>
                  <a:lnTo>
                    <a:pt x="116" y="14"/>
                  </a:lnTo>
                  <a:lnTo>
                    <a:pt x="111" y="16"/>
                  </a:lnTo>
                  <a:lnTo>
                    <a:pt x="110" y="16"/>
                  </a:lnTo>
                  <a:lnTo>
                    <a:pt x="109" y="16"/>
                  </a:lnTo>
                  <a:lnTo>
                    <a:pt x="103" y="15"/>
                  </a:lnTo>
                  <a:lnTo>
                    <a:pt x="102" y="15"/>
                  </a:lnTo>
                  <a:lnTo>
                    <a:pt x="98" y="13"/>
                  </a:lnTo>
                  <a:lnTo>
                    <a:pt x="90" y="14"/>
                  </a:lnTo>
                  <a:lnTo>
                    <a:pt x="89" y="14"/>
                  </a:lnTo>
                  <a:lnTo>
                    <a:pt x="83" y="15"/>
                  </a:lnTo>
                  <a:lnTo>
                    <a:pt x="76" y="16"/>
                  </a:lnTo>
                  <a:lnTo>
                    <a:pt x="69" y="16"/>
                  </a:lnTo>
                  <a:lnTo>
                    <a:pt x="64" y="15"/>
                  </a:lnTo>
                  <a:lnTo>
                    <a:pt x="63" y="15"/>
                  </a:lnTo>
                  <a:lnTo>
                    <a:pt x="56" y="14"/>
                  </a:lnTo>
                  <a:lnTo>
                    <a:pt x="50" y="13"/>
                  </a:lnTo>
                  <a:lnTo>
                    <a:pt x="43" y="13"/>
                  </a:lnTo>
                  <a:lnTo>
                    <a:pt x="37" y="12"/>
                  </a:lnTo>
                  <a:lnTo>
                    <a:pt x="32" y="11"/>
                  </a:lnTo>
                  <a:lnTo>
                    <a:pt x="28" y="13"/>
                  </a:lnTo>
                  <a:lnTo>
                    <a:pt x="23" y="15"/>
                  </a:lnTo>
                  <a:lnTo>
                    <a:pt x="24" y="18"/>
                  </a:lnTo>
                  <a:lnTo>
                    <a:pt x="30" y="20"/>
                  </a:lnTo>
                  <a:lnTo>
                    <a:pt x="31" y="21"/>
                  </a:lnTo>
                  <a:lnTo>
                    <a:pt x="31" y="22"/>
                  </a:lnTo>
                  <a:lnTo>
                    <a:pt x="34" y="28"/>
                  </a:lnTo>
                  <a:lnTo>
                    <a:pt x="34" y="29"/>
                  </a:lnTo>
                  <a:lnTo>
                    <a:pt x="34" y="34"/>
                  </a:lnTo>
                  <a:lnTo>
                    <a:pt x="34" y="35"/>
                  </a:lnTo>
                  <a:lnTo>
                    <a:pt x="34" y="41"/>
                  </a:lnTo>
                  <a:lnTo>
                    <a:pt x="34" y="42"/>
                  </a:lnTo>
                  <a:lnTo>
                    <a:pt x="33" y="42"/>
                  </a:lnTo>
                  <a:lnTo>
                    <a:pt x="30" y="47"/>
                  </a:lnTo>
                  <a:lnTo>
                    <a:pt x="30" y="48"/>
                  </a:lnTo>
                  <a:lnTo>
                    <a:pt x="26" y="51"/>
                  </a:lnTo>
                  <a:lnTo>
                    <a:pt x="25" y="51"/>
                  </a:lnTo>
                  <a:lnTo>
                    <a:pt x="22" y="54"/>
                  </a:lnTo>
                  <a:lnTo>
                    <a:pt x="21" y="59"/>
                  </a:lnTo>
                  <a:lnTo>
                    <a:pt x="21" y="60"/>
                  </a:lnTo>
                  <a:lnTo>
                    <a:pt x="6" y="83"/>
                  </a:lnTo>
                  <a:lnTo>
                    <a:pt x="6" y="88"/>
                  </a:lnTo>
                  <a:lnTo>
                    <a:pt x="8" y="92"/>
                  </a:lnTo>
                  <a:lnTo>
                    <a:pt x="12" y="92"/>
                  </a:lnTo>
                  <a:lnTo>
                    <a:pt x="13" y="93"/>
                  </a:lnTo>
                  <a:lnTo>
                    <a:pt x="14" y="93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8" y="99"/>
                  </a:lnTo>
                  <a:lnTo>
                    <a:pt x="19" y="106"/>
                  </a:lnTo>
                  <a:lnTo>
                    <a:pt x="19" y="112"/>
                  </a:lnTo>
                  <a:lnTo>
                    <a:pt x="18" y="118"/>
                  </a:lnTo>
                  <a:lnTo>
                    <a:pt x="18" y="119"/>
                  </a:lnTo>
                  <a:lnTo>
                    <a:pt x="17" y="120"/>
                  </a:lnTo>
                  <a:lnTo>
                    <a:pt x="9" y="127"/>
                  </a:lnTo>
                  <a:lnTo>
                    <a:pt x="8" y="128"/>
                  </a:lnTo>
                  <a:lnTo>
                    <a:pt x="6" y="127"/>
                  </a:lnTo>
                  <a:lnTo>
                    <a:pt x="1" y="125"/>
                  </a:lnTo>
                  <a:lnTo>
                    <a:pt x="3" y="123"/>
                  </a:lnTo>
                  <a:lnTo>
                    <a:pt x="5" y="122"/>
                  </a:lnTo>
                  <a:lnTo>
                    <a:pt x="7" y="128"/>
                  </a:lnTo>
                  <a:lnTo>
                    <a:pt x="11" y="129"/>
                  </a:lnTo>
                  <a:lnTo>
                    <a:pt x="12" y="129"/>
                  </a:lnTo>
                  <a:lnTo>
                    <a:pt x="12" y="130"/>
                  </a:lnTo>
                  <a:lnTo>
                    <a:pt x="16" y="135"/>
                  </a:lnTo>
                  <a:lnTo>
                    <a:pt x="20" y="137"/>
                  </a:lnTo>
                  <a:lnTo>
                    <a:pt x="25" y="140"/>
                  </a:lnTo>
                  <a:lnTo>
                    <a:pt x="34" y="144"/>
                  </a:lnTo>
                  <a:lnTo>
                    <a:pt x="35" y="145"/>
                  </a:lnTo>
                  <a:lnTo>
                    <a:pt x="35" y="146"/>
                  </a:lnTo>
                  <a:lnTo>
                    <a:pt x="37" y="151"/>
                  </a:lnTo>
                  <a:lnTo>
                    <a:pt x="37" y="152"/>
                  </a:lnTo>
                  <a:lnTo>
                    <a:pt x="37" y="157"/>
                  </a:lnTo>
                  <a:lnTo>
                    <a:pt x="40" y="160"/>
                  </a:lnTo>
                  <a:lnTo>
                    <a:pt x="40" y="161"/>
                  </a:lnTo>
                  <a:lnTo>
                    <a:pt x="41" y="161"/>
                  </a:lnTo>
                  <a:lnTo>
                    <a:pt x="44" y="169"/>
                  </a:lnTo>
                  <a:lnTo>
                    <a:pt x="48" y="172"/>
                  </a:lnTo>
                  <a:lnTo>
                    <a:pt x="49" y="173"/>
                  </a:lnTo>
                  <a:lnTo>
                    <a:pt x="49" y="175"/>
                  </a:lnTo>
                  <a:lnTo>
                    <a:pt x="47" y="180"/>
                  </a:lnTo>
                  <a:lnTo>
                    <a:pt x="47" y="181"/>
                  </a:lnTo>
                  <a:lnTo>
                    <a:pt x="44" y="185"/>
                  </a:lnTo>
                  <a:lnTo>
                    <a:pt x="46" y="189"/>
                  </a:lnTo>
                  <a:lnTo>
                    <a:pt x="49" y="195"/>
                  </a:lnTo>
                  <a:lnTo>
                    <a:pt x="49" y="196"/>
                  </a:lnTo>
                  <a:lnTo>
                    <a:pt x="51" y="202"/>
                  </a:lnTo>
                  <a:lnTo>
                    <a:pt x="53" y="206"/>
                  </a:lnTo>
                  <a:lnTo>
                    <a:pt x="54" y="207"/>
                  </a:lnTo>
                  <a:lnTo>
                    <a:pt x="53" y="209"/>
                  </a:lnTo>
                  <a:lnTo>
                    <a:pt x="51" y="214"/>
                  </a:lnTo>
                  <a:lnTo>
                    <a:pt x="52" y="218"/>
                  </a:lnTo>
                  <a:lnTo>
                    <a:pt x="57" y="228"/>
                  </a:lnTo>
                  <a:lnTo>
                    <a:pt x="57" y="229"/>
                  </a:lnTo>
                  <a:lnTo>
                    <a:pt x="60" y="235"/>
                  </a:lnTo>
                  <a:lnTo>
                    <a:pt x="62" y="242"/>
                  </a:lnTo>
                  <a:lnTo>
                    <a:pt x="62" y="243"/>
                  </a:lnTo>
                  <a:lnTo>
                    <a:pt x="62" y="244"/>
                  </a:lnTo>
                  <a:lnTo>
                    <a:pt x="59" y="249"/>
                  </a:lnTo>
                  <a:lnTo>
                    <a:pt x="58" y="255"/>
                  </a:lnTo>
                  <a:lnTo>
                    <a:pt x="58" y="265"/>
                  </a:lnTo>
                  <a:lnTo>
                    <a:pt x="62" y="268"/>
                  </a:lnTo>
                  <a:lnTo>
                    <a:pt x="67" y="269"/>
                  </a:lnTo>
                  <a:lnTo>
                    <a:pt x="68" y="269"/>
                  </a:lnTo>
                  <a:lnTo>
                    <a:pt x="69" y="270"/>
                  </a:lnTo>
                  <a:lnTo>
                    <a:pt x="74" y="276"/>
                  </a:lnTo>
                  <a:lnTo>
                    <a:pt x="75" y="277"/>
                  </a:lnTo>
                  <a:lnTo>
                    <a:pt x="75" y="279"/>
                  </a:lnTo>
                  <a:lnTo>
                    <a:pt x="75" y="284"/>
                  </a:lnTo>
                  <a:lnTo>
                    <a:pt x="75" y="285"/>
                  </a:lnTo>
                  <a:lnTo>
                    <a:pt x="74" y="285"/>
                  </a:lnTo>
                  <a:lnTo>
                    <a:pt x="71" y="291"/>
                  </a:lnTo>
                  <a:lnTo>
                    <a:pt x="66" y="297"/>
                  </a:lnTo>
                  <a:lnTo>
                    <a:pt x="62" y="304"/>
                  </a:lnTo>
                  <a:lnTo>
                    <a:pt x="61" y="304"/>
                  </a:lnTo>
                  <a:lnTo>
                    <a:pt x="57" y="311"/>
                  </a:lnTo>
                  <a:lnTo>
                    <a:pt x="58" y="316"/>
                  </a:lnTo>
                  <a:lnTo>
                    <a:pt x="60" y="321"/>
                  </a:lnTo>
                  <a:lnTo>
                    <a:pt x="65" y="327"/>
                  </a:lnTo>
                  <a:lnTo>
                    <a:pt x="66" y="328"/>
                  </a:lnTo>
                  <a:lnTo>
                    <a:pt x="69" y="333"/>
                  </a:lnTo>
                  <a:lnTo>
                    <a:pt x="69" y="334"/>
                  </a:lnTo>
                  <a:lnTo>
                    <a:pt x="70" y="342"/>
                  </a:lnTo>
                  <a:lnTo>
                    <a:pt x="72" y="349"/>
                  </a:lnTo>
                  <a:lnTo>
                    <a:pt x="72" y="350"/>
                  </a:lnTo>
                  <a:lnTo>
                    <a:pt x="72" y="351"/>
                  </a:lnTo>
                  <a:lnTo>
                    <a:pt x="69" y="356"/>
                  </a:lnTo>
                  <a:lnTo>
                    <a:pt x="69" y="357"/>
                  </a:lnTo>
                  <a:lnTo>
                    <a:pt x="64" y="363"/>
                  </a:lnTo>
                  <a:lnTo>
                    <a:pt x="64" y="368"/>
                  </a:lnTo>
                  <a:lnTo>
                    <a:pt x="65" y="373"/>
                  </a:lnTo>
                  <a:lnTo>
                    <a:pt x="65" y="374"/>
                  </a:lnTo>
                  <a:lnTo>
                    <a:pt x="66" y="382"/>
                  </a:lnTo>
                  <a:lnTo>
                    <a:pt x="66" y="387"/>
                  </a:lnTo>
                  <a:lnTo>
                    <a:pt x="68" y="392"/>
                  </a:lnTo>
                  <a:lnTo>
                    <a:pt x="70" y="398"/>
                  </a:lnTo>
                  <a:lnTo>
                    <a:pt x="74" y="403"/>
                  </a:lnTo>
                  <a:lnTo>
                    <a:pt x="75" y="404"/>
                  </a:lnTo>
                  <a:lnTo>
                    <a:pt x="75" y="405"/>
                  </a:lnTo>
                  <a:lnTo>
                    <a:pt x="74" y="411"/>
                  </a:lnTo>
                  <a:lnTo>
                    <a:pt x="74" y="417"/>
                  </a:lnTo>
                  <a:lnTo>
                    <a:pt x="74" y="425"/>
                  </a:lnTo>
                  <a:lnTo>
                    <a:pt x="73" y="430"/>
                  </a:lnTo>
                  <a:lnTo>
                    <a:pt x="73" y="436"/>
                  </a:lnTo>
                  <a:lnTo>
                    <a:pt x="74" y="442"/>
                  </a:lnTo>
                  <a:lnTo>
                    <a:pt x="74" y="443"/>
                  </a:lnTo>
                  <a:lnTo>
                    <a:pt x="71" y="448"/>
                  </a:lnTo>
                  <a:lnTo>
                    <a:pt x="72" y="452"/>
                  </a:lnTo>
                  <a:lnTo>
                    <a:pt x="72" y="453"/>
                  </a:lnTo>
                  <a:lnTo>
                    <a:pt x="72" y="459"/>
                  </a:lnTo>
                  <a:lnTo>
                    <a:pt x="72" y="460"/>
                  </a:lnTo>
                  <a:lnTo>
                    <a:pt x="71" y="461"/>
                  </a:lnTo>
                  <a:lnTo>
                    <a:pt x="70" y="463"/>
                  </a:lnTo>
                  <a:lnTo>
                    <a:pt x="72" y="465"/>
                  </a:lnTo>
                  <a:lnTo>
                    <a:pt x="74" y="466"/>
                  </a:lnTo>
                  <a:lnTo>
                    <a:pt x="73" y="468"/>
                  </a:lnTo>
                  <a:lnTo>
                    <a:pt x="70" y="473"/>
                  </a:lnTo>
                  <a:lnTo>
                    <a:pt x="69" y="478"/>
                  </a:lnTo>
                  <a:lnTo>
                    <a:pt x="72" y="484"/>
                  </a:lnTo>
                  <a:lnTo>
                    <a:pt x="72" y="485"/>
                  </a:lnTo>
                  <a:lnTo>
                    <a:pt x="73" y="491"/>
                  </a:lnTo>
                  <a:lnTo>
                    <a:pt x="73" y="492"/>
                  </a:lnTo>
                  <a:lnTo>
                    <a:pt x="74" y="497"/>
                  </a:lnTo>
                  <a:lnTo>
                    <a:pt x="74" y="498"/>
                  </a:lnTo>
                  <a:lnTo>
                    <a:pt x="73" y="499"/>
                  </a:lnTo>
                  <a:lnTo>
                    <a:pt x="69" y="503"/>
                  </a:lnTo>
                  <a:lnTo>
                    <a:pt x="69" y="508"/>
                  </a:lnTo>
                  <a:lnTo>
                    <a:pt x="70" y="512"/>
                  </a:lnTo>
                  <a:lnTo>
                    <a:pt x="70" y="513"/>
                  </a:lnTo>
                  <a:lnTo>
                    <a:pt x="71" y="519"/>
                  </a:lnTo>
                  <a:lnTo>
                    <a:pt x="71" y="520"/>
                  </a:lnTo>
                  <a:lnTo>
                    <a:pt x="71" y="525"/>
                  </a:lnTo>
                  <a:lnTo>
                    <a:pt x="71" y="531"/>
                  </a:lnTo>
                  <a:lnTo>
                    <a:pt x="72" y="537"/>
                  </a:lnTo>
                  <a:lnTo>
                    <a:pt x="72" y="538"/>
                  </a:lnTo>
                  <a:lnTo>
                    <a:pt x="72" y="544"/>
                  </a:lnTo>
                  <a:lnTo>
                    <a:pt x="74" y="549"/>
                  </a:lnTo>
                  <a:lnTo>
                    <a:pt x="75" y="550"/>
                  </a:lnTo>
                  <a:lnTo>
                    <a:pt x="75" y="558"/>
                  </a:lnTo>
                  <a:lnTo>
                    <a:pt x="75" y="559"/>
                  </a:lnTo>
                  <a:lnTo>
                    <a:pt x="74" y="560"/>
                  </a:lnTo>
                  <a:lnTo>
                    <a:pt x="70" y="563"/>
                  </a:lnTo>
                  <a:lnTo>
                    <a:pt x="69" y="568"/>
                  </a:lnTo>
                  <a:lnTo>
                    <a:pt x="72" y="569"/>
                  </a:lnTo>
                  <a:lnTo>
                    <a:pt x="74" y="569"/>
                  </a:lnTo>
                  <a:lnTo>
                    <a:pt x="74" y="571"/>
                  </a:lnTo>
                  <a:lnTo>
                    <a:pt x="75" y="576"/>
                  </a:lnTo>
                  <a:lnTo>
                    <a:pt x="77" y="582"/>
                  </a:lnTo>
                  <a:lnTo>
                    <a:pt x="78" y="582"/>
                  </a:lnTo>
                  <a:lnTo>
                    <a:pt x="78" y="583"/>
                  </a:lnTo>
                  <a:lnTo>
                    <a:pt x="77" y="591"/>
                  </a:lnTo>
                  <a:lnTo>
                    <a:pt x="78" y="598"/>
                  </a:lnTo>
                  <a:lnTo>
                    <a:pt x="77" y="603"/>
                  </a:lnTo>
                  <a:lnTo>
                    <a:pt x="80" y="607"/>
                  </a:lnTo>
                  <a:lnTo>
                    <a:pt x="85" y="614"/>
                  </a:lnTo>
                  <a:lnTo>
                    <a:pt x="88" y="620"/>
                  </a:lnTo>
                  <a:lnTo>
                    <a:pt x="88" y="621"/>
                  </a:lnTo>
                  <a:lnTo>
                    <a:pt x="88" y="622"/>
                  </a:lnTo>
                  <a:lnTo>
                    <a:pt x="88" y="627"/>
                  </a:lnTo>
                  <a:lnTo>
                    <a:pt x="87" y="628"/>
                  </a:lnTo>
                  <a:lnTo>
                    <a:pt x="87" y="629"/>
                  </a:lnTo>
                  <a:lnTo>
                    <a:pt x="83" y="633"/>
                  </a:lnTo>
                  <a:lnTo>
                    <a:pt x="84" y="640"/>
                  </a:lnTo>
                  <a:lnTo>
                    <a:pt x="84" y="648"/>
                  </a:lnTo>
                  <a:lnTo>
                    <a:pt x="84" y="653"/>
                  </a:lnTo>
                  <a:lnTo>
                    <a:pt x="86" y="657"/>
                  </a:lnTo>
                  <a:lnTo>
                    <a:pt x="90" y="664"/>
                  </a:lnTo>
                  <a:lnTo>
                    <a:pt x="91" y="665"/>
                  </a:lnTo>
                  <a:lnTo>
                    <a:pt x="92" y="672"/>
                  </a:lnTo>
                  <a:lnTo>
                    <a:pt x="92" y="673"/>
                  </a:lnTo>
                  <a:lnTo>
                    <a:pt x="91" y="679"/>
                  </a:lnTo>
                  <a:lnTo>
                    <a:pt x="93" y="681"/>
                  </a:lnTo>
                  <a:lnTo>
                    <a:pt x="99" y="683"/>
                  </a:lnTo>
                  <a:lnTo>
                    <a:pt x="106" y="684"/>
                  </a:lnTo>
                  <a:lnTo>
                    <a:pt x="107" y="684"/>
                  </a:lnTo>
                  <a:lnTo>
                    <a:pt x="111" y="689"/>
                  </a:lnTo>
                  <a:lnTo>
                    <a:pt x="116" y="691"/>
                  </a:lnTo>
                  <a:lnTo>
                    <a:pt x="121" y="693"/>
                  </a:lnTo>
                  <a:lnTo>
                    <a:pt x="127" y="696"/>
                  </a:lnTo>
                  <a:lnTo>
                    <a:pt x="133" y="695"/>
                  </a:lnTo>
                  <a:lnTo>
                    <a:pt x="134" y="695"/>
                  </a:lnTo>
                  <a:lnTo>
                    <a:pt x="135" y="696"/>
                  </a:lnTo>
                  <a:lnTo>
                    <a:pt x="139" y="701"/>
                  </a:lnTo>
                  <a:lnTo>
                    <a:pt x="139" y="702"/>
                  </a:lnTo>
                  <a:lnTo>
                    <a:pt x="142" y="708"/>
                  </a:lnTo>
                  <a:lnTo>
                    <a:pt x="145" y="711"/>
                  </a:lnTo>
                  <a:lnTo>
                    <a:pt x="150" y="712"/>
                  </a:lnTo>
                  <a:lnTo>
                    <a:pt x="154" y="714"/>
                  </a:lnTo>
                  <a:lnTo>
                    <a:pt x="151" y="717"/>
                  </a:lnTo>
                  <a:lnTo>
                    <a:pt x="147" y="722"/>
                  </a:lnTo>
                  <a:lnTo>
                    <a:pt x="143" y="726"/>
                  </a:lnTo>
                  <a:lnTo>
                    <a:pt x="142" y="730"/>
                  </a:lnTo>
                  <a:lnTo>
                    <a:pt x="144" y="735"/>
                  </a:lnTo>
                  <a:lnTo>
                    <a:pt x="144" y="736"/>
                  </a:lnTo>
                  <a:lnTo>
                    <a:pt x="142" y="741"/>
                  </a:lnTo>
                  <a:lnTo>
                    <a:pt x="145" y="746"/>
                  </a:lnTo>
                  <a:lnTo>
                    <a:pt x="147" y="749"/>
                  </a:lnTo>
                  <a:lnTo>
                    <a:pt x="144" y="750"/>
                  </a:lnTo>
                  <a:lnTo>
                    <a:pt x="140" y="752"/>
                  </a:lnTo>
                  <a:lnTo>
                    <a:pt x="139" y="756"/>
                  </a:lnTo>
                  <a:lnTo>
                    <a:pt x="138" y="757"/>
                  </a:lnTo>
                  <a:lnTo>
                    <a:pt x="133" y="764"/>
                  </a:lnTo>
                  <a:lnTo>
                    <a:pt x="129" y="769"/>
                  </a:lnTo>
                  <a:lnTo>
                    <a:pt x="128" y="775"/>
                  </a:lnTo>
                  <a:lnTo>
                    <a:pt x="128" y="776"/>
                  </a:lnTo>
                  <a:lnTo>
                    <a:pt x="127" y="782"/>
                  </a:lnTo>
                  <a:lnTo>
                    <a:pt x="124" y="790"/>
                  </a:lnTo>
                  <a:lnTo>
                    <a:pt x="124" y="797"/>
                  </a:lnTo>
                  <a:lnTo>
                    <a:pt x="126" y="800"/>
                  </a:lnTo>
                  <a:lnTo>
                    <a:pt x="131" y="802"/>
                  </a:lnTo>
                  <a:lnTo>
                    <a:pt x="132" y="802"/>
                  </a:lnTo>
                  <a:lnTo>
                    <a:pt x="137" y="806"/>
                  </a:lnTo>
                  <a:lnTo>
                    <a:pt x="141" y="809"/>
                  </a:lnTo>
                  <a:lnTo>
                    <a:pt x="145" y="808"/>
                  </a:lnTo>
                  <a:lnTo>
                    <a:pt x="147" y="805"/>
                  </a:lnTo>
                  <a:lnTo>
                    <a:pt x="148" y="805"/>
                  </a:lnTo>
                  <a:lnTo>
                    <a:pt x="148" y="804"/>
                  </a:lnTo>
                  <a:lnTo>
                    <a:pt x="152" y="801"/>
                  </a:lnTo>
                  <a:lnTo>
                    <a:pt x="153" y="800"/>
                  </a:lnTo>
                  <a:lnTo>
                    <a:pt x="154" y="800"/>
                  </a:lnTo>
                  <a:lnTo>
                    <a:pt x="161" y="799"/>
                  </a:lnTo>
                  <a:lnTo>
                    <a:pt x="162" y="799"/>
                  </a:lnTo>
                  <a:lnTo>
                    <a:pt x="168" y="802"/>
                  </a:lnTo>
                  <a:lnTo>
                    <a:pt x="169" y="802"/>
                  </a:lnTo>
                  <a:lnTo>
                    <a:pt x="170" y="803"/>
                  </a:lnTo>
                  <a:lnTo>
                    <a:pt x="173" y="808"/>
                  </a:lnTo>
                  <a:lnTo>
                    <a:pt x="177" y="814"/>
                  </a:lnTo>
                  <a:lnTo>
                    <a:pt x="181" y="816"/>
                  </a:lnTo>
                  <a:lnTo>
                    <a:pt x="186" y="813"/>
                  </a:lnTo>
                  <a:lnTo>
                    <a:pt x="187" y="813"/>
                  </a:lnTo>
                  <a:lnTo>
                    <a:pt x="188" y="813"/>
                  </a:lnTo>
                  <a:lnTo>
                    <a:pt x="193" y="813"/>
                  </a:lnTo>
                  <a:lnTo>
                    <a:pt x="200" y="813"/>
                  </a:lnTo>
                  <a:lnTo>
                    <a:pt x="201" y="813"/>
                  </a:lnTo>
                  <a:lnTo>
                    <a:pt x="205" y="816"/>
                  </a:lnTo>
                  <a:lnTo>
                    <a:pt x="210" y="817"/>
                  </a:lnTo>
                  <a:lnTo>
                    <a:pt x="214" y="813"/>
                  </a:lnTo>
                  <a:lnTo>
                    <a:pt x="215" y="813"/>
                  </a:lnTo>
                  <a:lnTo>
                    <a:pt x="216" y="813"/>
                  </a:lnTo>
                  <a:lnTo>
                    <a:pt x="223" y="813"/>
                  </a:lnTo>
                  <a:lnTo>
                    <a:pt x="224" y="813"/>
                  </a:lnTo>
                  <a:lnTo>
                    <a:pt x="230" y="813"/>
                  </a:lnTo>
                  <a:lnTo>
                    <a:pt x="236" y="811"/>
                  </a:lnTo>
                  <a:lnTo>
                    <a:pt x="237" y="811"/>
                  </a:lnTo>
                  <a:lnTo>
                    <a:pt x="242" y="813"/>
                  </a:lnTo>
                  <a:lnTo>
                    <a:pt x="248" y="813"/>
                  </a:lnTo>
                  <a:lnTo>
                    <a:pt x="253" y="812"/>
                  </a:lnTo>
                  <a:lnTo>
                    <a:pt x="254" y="812"/>
                  </a:lnTo>
                  <a:lnTo>
                    <a:pt x="260" y="812"/>
                  </a:lnTo>
                  <a:lnTo>
                    <a:pt x="261" y="812"/>
                  </a:lnTo>
                  <a:lnTo>
                    <a:pt x="270" y="813"/>
                  </a:lnTo>
                  <a:lnTo>
                    <a:pt x="271" y="813"/>
                  </a:lnTo>
                  <a:lnTo>
                    <a:pt x="272" y="814"/>
                  </a:lnTo>
                  <a:lnTo>
                    <a:pt x="276" y="818"/>
                  </a:lnTo>
                  <a:lnTo>
                    <a:pt x="283" y="823"/>
                  </a:lnTo>
                  <a:lnTo>
                    <a:pt x="290" y="829"/>
                  </a:lnTo>
                  <a:lnTo>
                    <a:pt x="295" y="833"/>
                  </a:lnTo>
                  <a:lnTo>
                    <a:pt x="299" y="838"/>
                  </a:lnTo>
                  <a:lnTo>
                    <a:pt x="304" y="841"/>
                  </a:lnTo>
                  <a:lnTo>
                    <a:pt x="309" y="844"/>
                  </a:lnTo>
                  <a:lnTo>
                    <a:pt x="314" y="846"/>
                  </a:lnTo>
                  <a:lnTo>
                    <a:pt x="314" y="847"/>
                  </a:lnTo>
                  <a:lnTo>
                    <a:pt x="319" y="851"/>
                  </a:lnTo>
                  <a:lnTo>
                    <a:pt x="320" y="851"/>
                  </a:lnTo>
                  <a:lnTo>
                    <a:pt x="323" y="856"/>
                  </a:lnTo>
                  <a:lnTo>
                    <a:pt x="328" y="860"/>
                  </a:lnTo>
                  <a:lnTo>
                    <a:pt x="328" y="861"/>
                  </a:lnTo>
                  <a:lnTo>
                    <a:pt x="329" y="862"/>
                  </a:lnTo>
                  <a:lnTo>
                    <a:pt x="329" y="867"/>
                  </a:lnTo>
                  <a:lnTo>
                    <a:pt x="333" y="873"/>
                  </a:lnTo>
                  <a:lnTo>
                    <a:pt x="333" y="875"/>
                  </a:lnTo>
                  <a:lnTo>
                    <a:pt x="332" y="876"/>
                  </a:lnTo>
                  <a:lnTo>
                    <a:pt x="330" y="880"/>
                  </a:lnTo>
                  <a:lnTo>
                    <a:pt x="331" y="883"/>
                  </a:lnTo>
                  <a:lnTo>
                    <a:pt x="336" y="885"/>
                  </a:lnTo>
                  <a:lnTo>
                    <a:pt x="337" y="885"/>
                  </a:lnTo>
                  <a:lnTo>
                    <a:pt x="341" y="889"/>
                  </a:lnTo>
                  <a:lnTo>
                    <a:pt x="346" y="889"/>
                  </a:lnTo>
                  <a:lnTo>
                    <a:pt x="347" y="889"/>
                  </a:lnTo>
                  <a:lnTo>
                    <a:pt x="347" y="890"/>
                  </a:lnTo>
                  <a:lnTo>
                    <a:pt x="352" y="894"/>
                  </a:lnTo>
                  <a:lnTo>
                    <a:pt x="357" y="896"/>
                  </a:lnTo>
                  <a:lnTo>
                    <a:pt x="358" y="897"/>
                  </a:lnTo>
                  <a:lnTo>
                    <a:pt x="362" y="903"/>
                  </a:lnTo>
                  <a:lnTo>
                    <a:pt x="362" y="904"/>
                  </a:lnTo>
                  <a:lnTo>
                    <a:pt x="362" y="905"/>
                  </a:lnTo>
                  <a:lnTo>
                    <a:pt x="362" y="910"/>
                  </a:lnTo>
                  <a:lnTo>
                    <a:pt x="364" y="915"/>
                  </a:lnTo>
                  <a:lnTo>
                    <a:pt x="364" y="917"/>
                  </a:lnTo>
                  <a:lnTo>
                    <a:pt x="369" y="914"/>
                  </a:lnTo>
                  <a:lnTo>
                    <a:pt x="370" y="914"/>
                  </a:lnTo>
                  <a:lnTo>
                    <a:pt x="371" y="914"/>
                  </a:lnTo>
                  <a:lnTo>
                    <a:pt x="376" y="915"/>
                  </a:lnTo>
                  <a:lnTo>
                    <a:pt x="377" y="915"/>
                  </a:lnTo>
                  <a:lnTo>
                    <a:pt x="378" y="916"/>
                  </a:lnTo>
                  <a:lnTo>
                    <a:pt x="381" y="918"/>
                  </a:lnTo>
                  <a:lnTo>
                    <a:pt x="383" y="917"/>
                  </a:lnTo>
                  <a:lnTo>
                    <a:pt x="385" y="913"/>
                  </a:lnTo>
                  <a:lnTo>
                    <a:pt x="386" y="907"/>
                  </a:lnTo>
                  <a:lnTo>
                    <a:pt x="386" y="905"/>
                  </a:lnTo>
                  <a:lnTo>
                    <a:pt x="388" y="905"/>
                  </a:lnTo>
                  <a:lnTo>
                    <a:pt x="393" y="903"/>
                  </a:lnTo>
                  <a:lnTo>
                    <a:pt x="397" y="900"/>
                  </a:lnTo>
                  <a:lnTo>
                    <a:pt x="398" y="900"/>
                  </a:lnTo>
                  <a:lnTo>
                    <a:pt x="399" y="900"/>
                  </a:lnTo>
                  <a:lnTo>
                    <a:pt x="404" y="900"/>
                  </a:lnTo>
                  <a:lnTo>
                    <a:pt x="408" y="897"/>
                  </a:lnTo>
                  <a:lnTo>
                    <a:pt x="410" y="893"/>
                  </a:lnTo>
                  <a:lnTo>
                    <a:pt x="411" y="891"/>
                  </a:lnTo>
                  <a:lnTo>
                    <a:pt x="412" y="891"/>
                  </a:lnTo>
                  <a:lnTo>
                    <a:pt x="418" y="890"/>
                  </a:lnTo>
                  <a:lnTo>
                    <a:pt x="423" y="888"/>
                  </a:lnTo>
                  <a:lnTo>
                    <a:pt x="426" y="886"/>
                  </a:lnTo>
                  <a:lnTo>
                    <a:pt x="431" y="888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2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397" name="Freeform 57"/>
            <p:cNvSpPr>
              <a:spLocks/>
            </p:cNvSpPr>
            <p:nvPr/>
          </p:nvSpPr>
          <p:spPr bwMode="auto">
            <a:xfrm>
              <a:off x="4500563" y="2365375"/>
              <a:ext cx="996950" cy="614363"/>
            </a:xfrm>
            <a:custGeom>
              <a:avLst/>
              <a:gdLst>
                <a:gd name="T0" fmla="*/ 2147483647 w 622"/>
                <a:gd name="T1" fmla="*/ 2147483647 h 392"/>
                <a:gd name="T2" fmla="*/ 2147483647 w 622"/>
                <a:gd name="T3" fmla="*/ 2147483647 h 392"/>
                <a:gd name="T4" fmla="*/ 2147483647 w 622"/>
                <a:gd name="T5" fmla="*/ 2147483647 h 392"/>
                <a:gd name="T6" fmla="*/ 2147483647 w 622"/>
                <a:gd name="T7" fmla="*/ 2147483647 h 392"/>
                <a:gd name="T8" fmla="*/ 2147483647 w 622"/>
                <a:gd name="T9" fmla="*/ 2147483647 h 392"/>
                <a:gd name="T10" fmla="*/ 2147483647 w 622"/>
                <a:gd name="T11" fmla="*/ 2147483647 h 392"/>
                <a:gd name="T12" fmla="*/ 2147483647 w 622"/>
                <a:gd name="T13" fmla="*/ 2147483647 h 392"/>
                <a:gd name="T14" fmla="*/ 2147483647 w 622"/>
                <a:gd name="T15" fmla="*/ 2147483647 h 392"/>
                <a:gd name="T16" fmla="*/ 2147483647 w 622"/>
                <a:gd name="T17" fmla="*/ 2147483647 h 392"/>
                <a:gd name="T18" fmla="*/ 2147483647 w 622"/>
                <a:gd name="T19" fmla="*/ 2147483647 h 392"/>
                <a:gd name="T20" fmla="*/ 2147483647 w 622"/>
                <a:gd name="T21" fmla="*/ 2147483647 h 392"/>
                <a:gd name="T22" fmla="*/ 2147483647 w 622"/>
                <a:gd name="T23" fmla="*/ 2147483647 h 392"/>
                <a:gd name="T24" fmla="*/ 2147483647 w 622"/>
                <a:gd name="T25" fmla="*/ 2147483647 h 392"/>
                <a:gd name="T26" fmla="*/ 2147483647 w 622"/>
                <a:gd name="T27" fmla="*/ 2147483647 h 392"/>
                <a:gd name="T28" fmla="*/ 2147483647 w 622"/>
                <a:gd name="T29" fmla="*/ 2147483647 h 392"/>
                <a:gd name="T30" fmla="*/ 2147483647 w 622"/>
                <a:gd name="T31" fmla="*/ 2147483647 h 392"/>
                <a:gd name="T32" fmla="*/ 2147483647 w 622"/>
                <a:gd name="T33" fmla="*/ 2147483647 h 392"/>
                <a:gd name="T34" fmla="*/ 2147483647 w 622"/>
                <a:gd name="T35" fmla="*/ 2147483647 h 392"/>
                <a:gd name="T36" fmla="*/ 2147483647 w 622"/>
                <a:gd name="T37" fmla="*/ 2147483647 h 392"/>
                <a:gd name="T38" fmla="*/ 2147483647 w 622"/>
                <a:gd name="T39" fmla="*/ 2147483647 h 392"/>
                <a:gd name="T40" fmla="*/ 2147483647 w 622"/>
                <a:gd name="T41" fmla="*/ 2147483647 h 392"/>
                <a:gd name="T42" fmla="*/ 2147483647 w 622"/>
                <a:gd name="T43" fmla="*/ 2147483647 h 392"/>
                <a:gd name="T44" fmla="*/ 2147483647 w 622"/>
                <a:gd name="T45" fmla="*/ 2147483647 h 392"/>
                <a:gd name="T46" fmla="*/ 2147483647 w 622"/>
                <a:gd name="T47" fmla="*/ 2147483647 h 392"/>
                <a:gd name="T48" fmla="*/ 2147483647 w 622"/>
                <a:gd name="T49" fmla="*/ 2147483647 h 392"/>
                <a:gd name="T50" fmla="*/ 2147483647 w 622"/>
                <a:gd name="T51" fmla="*/ 2147483647 h 392"/>
                <a:gd name="T52" fmla="*/ 2147483647 w 622"/>
                <a:gd name="T53" fmla="*/ 2147483647 h 392"/>
                <a:gd name="T54" fmla="*/ 2147483647 w 622"/>
                <a:gd name="T55" fmla="*/ 2147483647 h 392"/>
                <a:gd name="T56" fmla="*/ 2147483647 w 622"/>
                <a:gd name="T57" fmla="*/ 2147483647 h 392"/>
                <a:gd name="T58" fmla="*/ 2147483647 w 622"/>
                <a:gd name="T59" fmla="*/ 2147483647 h 392"/>
                <a:gd name="T60" fmla="*/ 2147483647 w 622"/>
                <a:gd name="T61" fmla="*/ 2147483647 h 392"/>
                <a:gd name="T62" fmla="*/ 2147483647 w 622"/>
                <a:gd name="T63" fmla="*/ 2147483647 h 392"/>
                <a:gd name="T64" fmla="*/ 2147483647 w 622"/>
                <a:gd name="T65" fmla="*/ 2147483647 h 392"/>
                <a:gd name="T66" fmla="*/ 2147483647 w 622"/>
                <a:gd name="T67" fmla="*/ 2147483647 h 392"/>
                <a:gd name="T68" fmla="*/ 2147483647 w 622"/>
                <a:gd name="T69" fmla="*/ 2147483647 h 392"/>
                <a:gd name="T70" fmla="*/ 2147483647 w 622"/>
                <a:gd name="T71" fmla="*/ 2147483647 h 392"/>
                <a:gd name="T72" fmla="*/ 2147483647 w 622"/>
                <a:gd name="T73" fmla="*/ 2147483647 h 392"/>
                <a:gd name="T74" fmla="*/ 2147483647 w 622"/>
                <a:gd name="T75" fmla="*/ 2147483647 h 392"/>
                <a:gd name="T76" fmla="*/ 2147483647 w 622"/>
                <a:gd name="T77" fmla="*/ 2147483647 h 392"/>
                <a:gd name="T78" fmla="*/ 2147483647 w 622"/>
                <a:gd name="T79" fmla="*/ 2147483647 h 392"/>
                <a:gd name="T80" fmla="*/ 2147483647 w 622"/>
                <a:gd name="T81" fmla="*/ 2147483647 h 392"/>
                <a:gd name="T82" fmla="*/ 2147483647 w 622"/>
                <a:gd name="T83" fmla="*/ 2147483647 h 392"/>
                <a:gd name="T84" fmla="*/ 2147483647 w 622"/>
                <a:gd name="T85" fmla="*/ 2147483647 h 392"/>
                <a:gd name="T86" fmla="*/ 2147483647 w 622"/>
                <a:gd name="T87" fmla="*/ 2147483647 h 392"/>
                <a:gd name="T88" fmla="*/ 2147483647 w 622"/>
                <a:gd name="T89" fmla="*/ 2147483647 h 392"/>
                <a:gd name="T90" fmla="*/ 2147483647 w 622"/>
                <a:gd name="T91" fmla="*/ 2147483647 h 392"/>
                <a:gd name="T92" fmla="*/ 2147483647 w 622"/>
                <a:gd name="T93" fmla="*/ 2147483647 h 392"/>
                <a:gd name="T94" fmla="*/ 2147483647 w 622"/>
                <a:gd name="T95" fmla="*/ 2147483647 h 392"/>
                <a:gd name="T96" fmla="*/ 2147483647 w 622"/>
                <a:gd name="T97" fmla="*/ 2147483647 h 392"/>
                <a:gd name="T98" fmla="*/ 2147483647 w 622"/>
                <a:gd name="T99" fmla="*/ 2147483647 h 392"/>
                <a:gd name="T100" fmla="*/ 2147483647 w 622"/>
                <a:gd name="T101" fmla="*/ 2147483647 h 392"/>
                <a:gd name="T102" fmla="*/ 2147483647 w 622"/>
                <a:gd name="T103" fmla="*/ 2147483647 h 392"/>
                <a:gd name="T104" fmla="*/ 2147483647 w 622"/>
                <a:gd name="T105" fmla="*/ 2147483647 h 392"/>
                <a:gd name="T106" fmla="*/ 2147483647 w 622"/>
                <a:gd name="T107" fmla="*/ 2147483647 h 392"/>
                <a:gd name="T108" fmla="*/ 2147483647 w 622"/>
                <a:gd name="T109" fmla="*/ 2147483647 h 392"/>
                <a:gd name="T110" fmla="*/ 2147483647 w 622"/>
                <a:gd name="T111" fmla="*/ 2147483647 h 392"/>
                <a:gd name="T112" fmla="*/ 2147483647 w 622"/>
                <a:gd name="T113" fmla="*/ 2147483647 h 392"/>
                <a:gd name="T114" fmla="*/ 2147483647 w 622"/>
                <a:gd name="T115" fmla="*/ 2147483647 h 392"/>
                <a:gd name="T116" fmla="*/ 2147483647 w 622"/>
                <a:gd name="T117" fmla="*/ 2147483647 h 392"/>
                <a:gd name="T118" fmla="*/ 2147483647 w 622"/>
                <a:gd name="T119" fmla="*/ 2147483647 h 392"/>
                <a:gd name="T120" fmla="*/ 2147483647 w 622"/>
                <a:gd name="T121" fmla="*/ 2147483647 h 392"/>
                <a:gd name="T122" fmla="*/ 2147483647 w 622"/>
                <a:gd name="T123" fmla="*/ 2147483647 h 392"/>
                <a:gd name="T124" fmla="*/ 2147483647 w 622"/>
                <a:gd name="T125" fmla="*/ 2147483647 h 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622"/>
                <a:gd name="T190" fmla="*/ 0 h 392"/>
                <a:gd name="T191" fmla="*/ 622 w 622"/>
                <a:gd name="T192" fmla="*/ 392 h 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622" h="392">
                  <a:moveTo>
                    <a:pt x="1" y="247"/>
                  </a:moveTo>
                  <a:lnTo>
                    <a:pt x="1" y="246"/>
                  </a:lnTo>
                  <a:lnTo>
                    <a:pt x="1" y="245"/>
                  </a:lnTo>
                  <a:lnTo>
                    <a:pt x="2" y="245"/>
                  </a:lnTo>
                  <a:lnTo>
                    <a:pt x="3" y="245"/>
                  </a:lnTo>
                  <a:lnTo>
                    <a:pt x="3" y="244"/>
                  </a:lnTo>
                  <a:lnTo>
                    <a:pt x="1" y="243"/>
                  </a:lnTo>
                  <a:lnTo>
                    <a:pt x="1" y="242"/>
                  </a:lnTo>
                  <a:lnTo>
                    <a:pt x="1" y="240"/>
                  </a:lnTo>
                  <a:lnTo>
                    <a:pt x="0" y="240"/>
                  </a:lnTo>
                  <a:lnTo>
                    <a:pt x="1" y="239"/>
                  </a:lnTo>
                  <a:lnTo>
                    <a:pt x="0" y="238"/>
                  </a:lnTo>
                  <a:lnTo>
                    <a:pt x="1" y="237"/>
                  </a:lnTo>
                  <a:lnTo>
                    <a:pt x="1" y="236"/>
                  </a:lnTo>
                  <a:lnTo>
                    <a:pt x="3" y="235"/>
                  </a:lnTo>
                  <a:lnTo>
                    <a:pt x="3" y="233"/>
                  </a:lnTo>
                  <a:lnTo>
                    <a:pt x="3" y="231"/>
                  </a:lnTo>
                  <a:lnTo>
                    <a:pt x="2" y="231"/>
                  </a:lnTo>
                  <a:lnTo>
                    <a:pt x="2" y="230"/>
                  </a:lnTo>
                  <a:lnTo>
                    <a:pt x="4" y="230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6" y="228"/>
                  </a:lnTo>
                  <a:lnTo>
                    <a:pt x="7" y="226"/>
                  </a:lnTo>
                  <a:lnTo>
                    <a:pt x="7" y="225"/>
                  </a:lnTo>
                  <a:lnTo>
                    <a:pt x="8" y="226"/>
                  </a:lnTo>
                  <a:lnTo>
                    <a:pt x="9" y="225"/>
                  </a:lnTo>
                  <a:lnTo>
                    <a:pt x="10" y="225"/>
                  </a:lnTo>
                  <a:lnTo>
                    <a:pt x="11" y="223"/>
                  </a:lnTo>
                  <a:lnTo>
                    <a:pt x="12" y="222"/>
                  </a:lnTo>
                  <a:lnTo>
                    <a:pt x="11" y="220"/>
                  </a:lnTo>
                  <a:lnTo>
                    <a:pt x="11" y="219"/>
                  </a:lnTo>
                  <a:lnTo>
                    <a:pt x="11" y="218"/>
                  </a:lnTo>
                  <a:lnTo>
                    <a:pt x="12" y="217"/>
                  </a:lnTo>
                  <a:lnTo>
                    <a:pt x="13" y="217"/>
                  </a:lnTo>
                  <a:lnTo>
                    <a:pt x="13" y="216"/>
                  </a:lnTo>
                  <a:lnTo>
                    <a:pt x="14" y="216"/>
                  </a:lnTo>
                  <a:lnTo>
                    <a:pt x="14" y="217"/>
                  </a:lnTo>
                  <a:lnTo>
                    <a:pt x="15" y="217"/>
                  </a:lnTo>
                  <a:lnTo>
                    <a:pt x="16" y="216"/>
                  </a:lnTo>
                  <a:lnTo>
                    <a:pt x="16" y="215"/>
                  </a:lnTo>
                  <a:lnTo>
                    <a:pt x="16" y="214"/>
                  </a:lnTo>
                  <a:lnTo>
                    <a:pt x="17" y="213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10"/>
                  </a:lnTo>
                  <a:lnTo>
                    <a:pt x="21" y="209"/>
                  </a:lnTo>
                  <a:lnTo>
                    <a:pt x="21" y="208"/>
                  </a:lnTo>
                  <a:lnTo>
                    <a:pt x="22" y="207"/>
                  </a:lnTo>
                  <a:lnTo>
                    <a:pt x="22" y="206"/>
                  </a:lnTo>
                  <a:lnTo>
                    <a:pt x="23" y="205"/>
                  </a:lnTo>
                  <a:lnTo>
                    <a:pt x="24" y="204"/>
                  </a:lnTo>
                  <a:lnTo>
                    <a:pt x="24" y="203"/>
                  </a:lnTo>
                  <a:lnTo>
                    <a:pt x="26" y="202"/>
                  </a:lnTo>
                  <a:lnTo>
                    <a:pt x="27" y="202"/>
                  </a:lnTo>
                  <a:lnTo>
                    <a:pt x="27" y="201"/>
                  </a:lnTo>
                  <a:lnTo>
                    <a:pt x="27" y="200"/>
                  </a:lnTo>
                  <a:lnTo>
                    <a:pt x="26" y="200"/>
                  </a:lnTo>
                  <a:lnTo>
                    <a:pt x="26" y="199"/>
                  </a:lnTo>
                  <a:lnTo>
                    <a:pt x="27" y="199"/>
                  </a:lnTo>
                  <a:lnTo>
                    <a:pt x="27" y="198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29" y="197"/>
                  </a:lnTo>
                  <a:lnTo>
                    <a:pt x="30" y="197"/>
                  </a:lnTo>
                  <a:lnTo>
                    <a:pt x="30" y="196"/>
                  </a:lnTo>
                  <a:lnTo>
                    <a:pt x="31" y="196"/>
                  </a:lnTo>
                  <a:lnTo>
                    <a:pt x="32" y="195"/>
                  </a:lnTo>
                  <a:lnTo>
                    <a:pt x="34" y="195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6" y="194"/>
                  </a:lnTo>
                  <a:lnTo>
                    <a:pt x="38" y="195"/>
                  </a:lnTo>
                  <a:lnTo>
                    <a:pt x="37" y="196"/>
                  </a:lnTo>
                  <a:lnTo>
                    <a:pt x="38" y="197"/>
                  </a:lnTo>
                  <a:lnTo>
                    <a:pt x="39" y="197"/>
                  </a:lnTo>
                  <a:lnTo>
                    <a:pt x="38" y="198"/>
                  </a:lnTo>
                  <a:lnTo>
                    <a:pt x="39" y="198"/>
                  </a:lnTo>
                  <a:lnTo>
                    <a:pt x="39" y="200"/>
                  </a:lnTo>
                  <a:lnTo>
                    <a:pt x="40" y="200"/>
                  </a:lnTo>
                  <a:lnTo>
                    <a:pt x="41" y="201"/>
                  </a:lnTo>
                  <a:lnTo>
                    <a:pt x="41" y="200"/>
                  </a:lnTo>
                  <a:lnTo>
                    <a:pt x="42" y="201"/>
                  </a:lnTo>
                  <a:lnTo>
                    <a:pt x="42" y="200"/>
                  </a:lnTo>
                  <a:lnTo>
                    <a:pt x="43" y="200"/>
                  </a:lnTo>
                  <a:lnTo>
                    <a:pt x="43" y="198"/>
                  </a:lnTo>
                  <a:lnTo>
                    <a:pt x="44" y="197"/>
                  </a:lnTo>
                  <a:lnTo>
                    <a:pt x="44" y="198"/>
                  </a:lnTo>
                  <a:lnTo>
                    <a:pt x="45" y="198"/>
                  </a:lnTo>
                  <a:lnTo>
                    <a:pt x="45" y="200"/>
                  </a:lnTo>
                  <a:lnTo>
                    <a:pt x="46" y="200"/>
                  </a:lnTo>
                  <a:lnTo>
                    <a:pt x="49" y="200"/>
                  </a:lnTo>
                  <a:lnTo>
                    <a:pt x="50" y="201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53" y="200"/>
                  </a:lnTo>
                  <a:lnTo>
                    <a:pt x="54" y="200"/>
                  </a:lnTo>
                  <a:lnTo>
                    <a:pt x="56" y="200"/>
                  </a:lnTo>
                  <a:lnTo>
                    <a:pt x="56" y="199"/>
                  </a:lnTo>
                  <a:lnTo>
                    <a:pt x="57" y="198"/>
                  </a:lnTo>
                  <a:lnTo>
                    <a:pt x="58" y="197"/>
                  </a:lnTo>
                  <a:lnTo>
                    <a:pt x="59" y="197"/>
                  </a:lnTo>
                  <a:lnTo>
                    <a:pt x="60" y="195"/>
                  </a:lnTo>
                  <a:lnTo>
                    <a:pt x="61" y="190"/>
                  </a:lnTo>
                  <a:lnTo>
                    <a:pt x="61" y="189"/>
                  </a:lnTo>
                  <a:lnTo>
                    <a:pt x="62" y="188"/>
                  </a:lnTo>
                  <a:lnTo>
                    <a:pt x="62" y="187"/>
                  </a:lnTo>
                  <a:lnTo>
                    <a:pt x="64" y="187"/>
                  </a:lnTo>
                  <a:lnTo>
                    <a:pt x="66" y="185"/>
                  </a:lnTo>
                  <a:lnTo>
                    <a:pt x="67" y="184"/>
                  </a:lnTo>
                  <a:lnTo>
                    <a:pt x="68" y="183"/>
                  </a:lnTo>
                  <a:lnTo>
                    <a:pt x="69" y="182"/>
                  </a:lnTo>
                  <a:lnTo>
                    <a:pt x="70" y="182"/>
                  </a:lnTo>
                  <a:lnTo>
                    <a:pt x="71" y="182"/>
                  </a:lnTo>
                  <a:lnTo>
                    <a:pt x="72" y="181"/>
                  </a:lnTo>
                  <a:lnTo>
                    <a:pt x="73" y="180"/>
                  </a:lnTo>
                  <a:lnTo>
                    <a:pt x="74" y="180"/>
                  </a:lnTo>
                  <a:lnTo>
                    <a:pt x="74" y="181"/>
                  </a:lnTo>
                  <a:lnTo>
                    <a:pt x="75" y="181"/>
                  </a:lnTo>
                  <a:lnTo>
                    <a:pt x="76" y="181"/>
                  </a:lnTo>
                  <a:lnTo>
                    <a:pt x="76" y="180"/>
                  </a:lnTo>
                  <a:lnTo>
                    <a:pt x="77" y="180"/>
                  </a:lnTo>
                  <a:lnTo>
                    <a:pt x="77" y="179"/>
                  </a:lnTo>
                  <a:lnTo>
                    <a:pt x="77" y="178"/>
                  </a:lnTo>
                  <a:lnTo>
                    <a:pt x="77" y="177"/>
                  </a:lnTo>
                  <a:lnTo>
                    <a:pt x="77" y="176"/>
                  </a:lnTo>
                  <a:lnTo>
                    <a:pt x="78" y="176"/>
                  </a:lnTo>
                  <a:lnTo>
                    <a:pt x="81" y="175"/>
                  </a:lnTo>
                  <a:lnTo>
                    <a:pt x="81" y="174"/>
                  </a:lnTo>
                  <a:lnTo>
                    <a:pt x="81" y="173"/>
                  </a:lnTo>
                  <a:lnTo>
                    <a:pt x="84" y="172"/>
                  </a:lnTo>
                  <a:lnTo>
                    <a:pt x="84" y="171"/>
                  </a:lnTo>
                  <a:lnTo>
                    <a:pt x="85" y="170"/>
                  </a:lnTo>
                  <a:lnTo>
                    <a:pt x="86" y="168"/>
                  </a:lnTo>
                  <a:lnTo>
                    <a:pt x="86" y="167"/>
                  </a:lnTo>
                  <a:lnTo>
                    <a:pt x="86" y="166"/>
                  </a:lnTo>
                  <a:lnTo>
                    <a:pt x="85" y="165"/>
                  </a:lnTo>
                  <a:lnTo>
                    <a:pt x="84" y="165"/>
                  </a:lnTo>
                  <a:lnTo>
                    <a:pt x="86" y="164"/>
                  </a:lnTo>
                  <a:lnTo>
                    <a:pt x="86" y="163"/>
                  </a:lnTo>
                  <a:lnTo>
                    <a:pt x="86" y="162"/>
                  </a:lnTo>
                  <a:lnTo>
                    <a:pt x="86" y="161"/>
                  </a:lnTo>
                  <a:lnTo>
                    <a:pt x="86" y="160"/>
                  </a:lnTo>
                  <a:lnTo>
                    <a:pt x="87" y="160"/>
                  </a:lnTo>
                  <a:lnTo>
                    <a:pt x="87" y="158"/>
                  </a:lnTo>
                  <a:lnTo>
                    <a:pt x="88" y="158"/>
                  </a:lnTo>
                  <a:lnTo>
                    <a:pt x="88" y="157"/>
                  </a:lnTo>
                  <a:lnTo>
                    <a:pt x="90" y="157"/>
                  </a:lnTo>
                  <a:lnTo>
                    <a:pt x="91" y="155"/>
                  </a:lnTo>
                  <a:lnTo>
                    <a:pt x="91" y="154"/>
                  </a:lnTo>
                  <a:lnTo>
                    <a:pt x="93" y="153"/>
                  </a:lnTo>
                  <a:lnTo>
                    <a:pt x="94" y="153"/>
                  </a:lnTo>
                  <a:lnTo>
                    <a:pt x="95" y="151"/>
                  </a:lnTo>
                  <a:lnTo>
                    <a:pt x="97" y="149"/>
                  </a:lnTo>
                  <a:lnTo>
                    <a:pt x="97" y="148"/>
                  </a:lnTo>
                  <a:lnTo>
                    <a:pt x="98" y="147"/>
                  </a:lnTo>
                  <a:lnTo>
                    <a:pt x="100" y="145"/>
                  </a:lnTo>
                  <a:lnTo>
                    <a:pt x="100" y="144"/>
                  </a:lnTo>
                  <a:lnTo>
                    <a:pt x="97" y="143"/>
                  </a:lnTo>
                  <a:lnTo>
                    <a:pt x="96" y="143"/>
                  </a:lnTo>
                  <a:lnTo>
                    <a:pt x="95" y="142"/>
                  </a:lnTo>
                  <a:lnTo>
                    <a:pt x="94" y="143"/>
                  </a:lnTo>
                  <a:lnTo>
                    <a:pt x="93" y="142"/>
                  </a:lnTo>
                  <a:lnTo>
                    <a:pt x="92" y="141"/>
                  </a:lnTo>
                  <a:lnTo>
                    <a:pt x="93" y="140"/>
                  </a:lnTo>
                  <a:lnTo>
                    <a:pt x="94" y="138"/>
                  </a:lnTo>
                  <a:lnTo>
                    <a:pt x="93" y="135"/>
                  </a:lnTo>
                  <a:lnTo>
                    <a:pt x="94" y="133"/>
                  </a:lnTo>
                  <a:lnTo>
                    <a:pt x="95" y="132"/>
                  </a:lnTo>
                  <a:lnTo>
                    <a:pt x="96" y="132"/>
                  </a:lnTo>
                  <a:lnTo>
                    <a:pt x="97" y="130"/>
                  </a:lnTo>
                  <a:lnTo>
                    <a:pt x="100" y="129"/>
                  </a:lnTo>
                  <a:lnTo>
                    <a:pt x="101" y="128"/>
                  </a:lnTo>
                  <a:lnTo>
                    <a:pt x="102" y="128"/>
                  </a:lnTo>
                  <a:lnTo>
                    <a:pt x="103" y="127"/>
                  </a:lnTo>
                  <a:lnTo>
                    <a:pt x="104" y="125"/>
                  </a:lnTo>
                  <a:lnTo>
                    <a:pt x="106" y="123"/>
                  </a:lnTo>
                  <a:lnTo>
                    <a:pt x="106" y="122"/>
                  </a:lnTo>
                  <a:lnTo>
                    <a:pt x="105" y="121"/>
                  </a:lnTo>
                  <a:lnTo>
                    <a:pt x="105" y="120"/>
                  </a:lnTo>
                  <a:lnTo>
                    <a:pt x="106" y="120"/>
                  </a:lnTo>
                  <a:lnTo>
                    <a:pt x="107" y="120"/>
                  </a:lnTo>
                  <a:lnTo>
                    <a:pt x="108" y="120"/>
                  </a:lnTo>
                  <a:lnTo>
                    <a:pt x="110" y="119"/>
                  </a:lnTo>
                  <a:lnTo>
                    <a:pt x="110" y="118"/>
                  </a:lnTo>
                  <a:lnTo>
                    <a:pt x="110" y="117"/>
                  </a:lnTo>
                  <a:lnTo>
                    <a:pt x="111" y="116"/>
                  </a:lnTo>
                  <a:lnTo>
                    <a:pt x="112" y="114"/>
                  </a:lnTo>
                  <a:lnTo>
                    <a:pt x="114" y="114"/>
                  </a:lnTo>
                  <a:lnTo>
                    <a:pt x="115" y="113"/>
                  </a:lnTo>
                  <a:lnTo>
                    <a:pt x="116" y="113"/>
                  </a:lnTo>
                  <a:lnTo>
                    <a:pt x="115" y="111"/>
                  </a:lnTo>
                  <a:lnTo>
                    <a:pt x="114" y="110"/>
                  </a:lnTo>
                  <a:lnTo>
                    <a:pt x="113" y="109"/>
                  </a:lnTo>
                  <a:lnTo>
                    <a:pt x="113" y="108"/>
                  </a:lnTo>
                  <a:lnTo>
                    <a:pt x="113" y="107"/>
                  </a:lnTo>
                  <a:lnTo>
                    <a:pt x="114" y="106"/>
                  </a:lnTo>
                  <a:lnTo>
                    <a:pt x="113" y="104"/>
                  </a:lnTo>
                  <a:lnTo>
                    <a:pt x="114" y="103"/>
                  </a:lnTo>
                  <a:lnTo>
                    <a:pt x="114" y="100"/>
                  </a:lnTo>
                  <a:lnTo>
                    <a:pt x="115" y="99"/>
                  </a:lnTo>
                  <a:lnTo>
                    <a:pt x="116" y="99"/>
                  </a:lnTo>
                  <a:lnTo>
                    <a:pt x="119" y="99"/>
                  </a:lnTo>
                  <a:lnTo>
                    <a:pt x="121" y="100"/>
                  </a:lnTo>
                  <a:lnTo>
                    <a:pt x="122" y="100"/>
                  </a:lnTo>
                  <a:lnTo>
                    <a:pt x="123" y="99"/>
                  </a:lnTo>
                  <a:lnTo>
                    <a:pt x="124" y="97"/>
                  </a:lnTo>
                  <a:lnTo>
                    <a:pt x="125" y="97"/>
                  </a:lnTo>
                  <a:lnTo>
                    <a:pt x="127" y="97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9" y="91"/>
                  </a:lnTo>
                  <a:lnTo>
                    <a:pt x="130" y="90"/>
                  </a:lnTo>
                  <a:lnTo>
                    <a:pt x="132" y="88"/>
                  </a:lnTo>
                  <a:lnTo>
                    <a:pt x="132" y="87"/>
                  </a:lnTo>
                  <a:lnTo>
                    <a:pt x="133" y="86"/>
                  </a:lnTo>
                  <a:lnTo>
                    <a:pt x="134" y="85"/>
                  </a:lnTo>
                  <a:lnTo>
                    <a:pt x="135" y="85"/>
                  </a:lnTo>
                  <a:lnTo>
                    <a:pt x="136" y="84"/>
                  </a:lnTo>
                  <a:lnTo>
                    <a:pt x="137" y="83"/>
                  </a:lnTo>
                  <a:lnTo>
                    <a:pt x="137" y="81"/>
                  </a:lnTo>
                  <a:lnTo>
                    <a:pt x="138" y="80"/>
                  </a:lnTo>
                  <a:lnTo>
                    <a:pt x="138" y="78"/>
                  </a:lnTo>
                  <a:lnTo>
                    <a:pt x="140" y="76"/>
                  </a:lnTo>
                  <a:lnTo>
                    <a:pt x="142" y="75"/>
                  </a:lnTo>
                  <a:lnTo>
                    <a:pt x="143" y="74"/>
                  </a:lnTo>
                  <a:lnTo>
                    <a:pt x="143" y="73"/>
                  </a:lnTo>
                  <a:lnTo>
                    <a:pt x="144" y="72"/>
                  </a:lnTo>
                  <a:lnTo>
                    <a:pt x="144" y="71"/>
                  </a:lnTo>
                  <a:lnTo>
                    <a:pt x="145" y="71"/>
                  </a:lnTo>
                  <a:lnTo>
                    <a:pt x="144" y="69"/>
                  </a:lnTo>
                  <a:lnTo>
                    <a:pt x="150" y="59"/>
                  </a:lnTo>
                  <a:lnTo>
                    <a:pt x="150" y="58"/>
                  </a:lnTo>
                  <a:lnTo>
                    <a:pt x="166" y="29"/>
                  </a:lnTo>
                  <a:lnTo>
                    <a:pt x="170" y="22"/>
                  </a:lnTo>
                  <a:lnTo>
                    <a:pt x="179" y="9"/>
                  </a:lnTo>
                  <a:lnTo>
                    <a:pt x="210" y="6"/>
                  </a:lnTo>
                  <a:lnTo>
                    <a:pt x="213" y="5"/>
                  </a:lnTo>
                  <a:lnTo>
                    <a:pt x="229" y="3"/>
                  </a:lnTo>
                  <a:lnTo>
                    <a:pt x="247" y="0"/>
                  </a:lnTo>
                  <a:lnTo>
                    <a:pt x="248" y="1"/>
                  </a:lnTo>
                  <a:lnTo>
                    <a:pt x="250" y="4"/>
                  </a:lnTo>
                  <a:lnTo>
                    <a:pt x="251" y="8"/>
                  </a:lnTo>
                  <a:lnTo>
                    <a:pt x="253" y="11"/>
                  </a:lnTo>
                  <a:lnTo>
                    <a:pt x="255" y="13"/>
                  </a:lnTo>
                  <a:lnTo>
                    <a:pt x="257" y="15"/>
                  </a:lnTo>
                  <a:lnTo>
                    <a:pt x="259" y="16"/>
                  </a:lnTo>
                  <a:lnTo>
                    <a:pt x="259" y="17"/>
                  </a:lnTo>
                  <a:lnTo>
                    <a:pt x="261" y="20"/>
                  </a:lnTo>
                  <a:lnTo>
                    <a:pt x="262" y="20"/>
                  </a:lnTo>
                  <a:lnTo>
                    <a:pt x="262" y="21"/>
                  </a:lnTo>
                  <a:lnTo>
                    <a:pt x="263" y="21"/>
                  </a:lnTo>
                  <a:lnTo>
                    <a:pt x="264" y="21"/>
                  </a:lnTo>
                  <a:lnTo>
                    <a:pt x="266" y="21"/>
                  </a:lnTo>
                  <a:lnTo>
                    <a:pt x="267" y="21"/>
                  </a:lnTo>
                  <a:lnTo>
                    <a:pt x="269" y="21"/>
                  </a:lnTo>
                  <a:lnTo>
                    <a:pt x="268" y="21"/>
                  </a:lnTo>
                  <a:lnTo>
                    <a:pt x="269" y="21"/>
                  </a:lnTo>
                  <a:lnTo>
                    <a:pt x="270" y="20"/>
                  </a:lnTo>
                  <a:lnTo>
                    <a:pt x="271" y="20"/>
                  </a:lnTo>
                  <a:lnTo>
                    <a:pt x="272" y="19"/>
                  </a:lnTo>
                  <a:lnTo>
                    <a:pt x="273" y="20"/>
                  </a:lnTo>
                  <a:lnTo>
                    <a:pt x="275" y="21"/>
                  </a:lnTo>
                  <a:lnTo>
                    <a:pt x="276" y="21"/>
                  </a:lnTo>
                  <a:lnTo>
                    <a:pt x="275" y="21"/>
                  </a:lnTo>
                  <a:lnTo>
                    <a:pt x="275" y="22"/>
                  </a:lnTo>
                  <a:lnTo>
                    <a:pt x="276" y="22"/>
                  </a:lnTo>
                  <a:lnTo>
                    <a:pt x="276" y="21"/>
                  </a:lnTo>
                  <a:lnTo>
                    <a:pt x="279" y="23"/>
                  </a:lnTo>
                  <a:lnTo>
                    <a:pt x="280" y="24"/>
                  </a:lnTo>
                  <a:lnTo>
                    <a:pt x="282" y="25"/>
                  </a:lnTo>
                  <a:lnTo>
                    <a:pt x="284" y="26"/>
                  </a:lnTo>
                  <a:lnTo>
                    <a:pt x="284" y="25"/>
                  </a:lnTo>
                  <a:lnTo>
                    <a:pt x="287" y="24"/>
                  </a:lnTo>
                  <a:lnTo>
                    <a:pt x="288" y="24"/>
                  </a:lnTo>
                  <a:lnTo>
                    <a:pt x="289" y="24"/>
                  </a:lnTo>
                  <a:lnTo>
                    <a:pt x="290" y="23"/>
                  </a:lnTo>
                  <a:lnTo>
                    <a:pt x="293" y="24"/>
                  </a:lnTo>
                  <a:lnTo>
                    <a:pt x="295" y="24"/>
                  </a:lnTo>
                  <a:lnTo>
                    <a:pt x="297" y="23"/>
                  </a:lnTo>
                  <a:lnTo>
                    <a:pt x="297" y="22"/>
                  </a:lnTo>
                  <a:lnTo>
                    <a:pt x="298" y="22"/>
                  </a:lnTo>
                  <a:lnTo>
                    <a:pt x="302" y="26"/>
                  </a:lnTo>
                  <a:lnTo>
                    <a:pt x="304" y="28"/>
                  </a:lnTo>
                  <a:lnTo>
                    <a:pt x="306" y="28"/>
                  </a:lnTo>
                  <a:lnTo>
                    <a:pt x="309" y="29"/>
                  </a:lnTo>
                  <a:lnTo>
                    <a:pt x="310" y="28"/>
                  </a:lnTo>
                  <a:lnTo>
                    <a:pt x="311" y="28"/>
                  </a:lnTo>
                  <a:lnTo>
                    <a:pt x="311" y="29"/>
                  </a:lnTo>
                  <a:lnTo>
                    <a:pt x="312" y="30"/>
                  </a:lnTo>
                  <a:lnTo>
                    <a:pt x="313" y="31"/>
                  </a:lnTo>
                  <a:lnTo>
                    <a:pt x="314" y="32"/>
                  </a:lnTo>
                  <a:lnTo>
                    <a:pt x="316" y="34"/>
                  </a:lnTo>
                  <a:lnTo>
                    <a:pt x="316" y="35"/>
                  </a:lnTo>
                  <a:lnTo>
                    <a:pt x="319" y="41"/>
                  </a:lnTo>
                  <a:lnTo>
                    <a:pt x="320" y="41"/>
                  </a:lnTo>
                  <a:lnTo>
                    <a:pt x="323" y="45"/>
                  </a:lnTo>
                  <a:lnTo>
                    <a:pt x="324" y="46"/>
                  </a:lnTo>
                  <a:lnTo>
                    <a:pt x="326" y="47"/>
                  </a:lnTo>
                  <a:lnTo>
                    <a:pt x="328" y="49"/>
                  </a:lnTo>
                  <a:lnTo>
                    <a:pt x="329" y="51"/>
                  </a:lnTo>
                  <a:lnTo>
                    <a:pt x="328" y="51"/>
                  </a:lnTo>
                  <a:lnTo>
                    <a:pt x="328" y="52"/>
                  </a:lnTo>
                  <a:lnTo>
                    <a:pt x="329" y="51"/>
                  </a:lnTo>
                  <a:lnTo>
                    <a:pt x="330" y="50"/>
                  </a:lnTo>
                  <a:lnTo>
                    <a:pt x="329" y="50"/>
                  </a:lnTo>
                  <a:lnTo>
                    <a:pt x="330" y="49"/>
                  </a:lnTo>
                  <a:lnTo>
                    <a:pt x="332" y="51"/>
                  </a:lnTo>
                  <a:lnTo>
                    <a:pt x="334" y="51"/>
                  </a:lnTo>
                  <a:lnTo>
                    <a:pt x="334" y="52"/>
                  </a:lnTo>
                  <a:lnTo>
                    <a:pt x="334" y="51"/>
                  </a:lnTo>
                  <a:lnTo>
                    <a:pt x="335" y="51"/>
                  </a:lnTo>
                  <a:lnTo>
                    <a:pt x="335" y="52"/>
                  </a:lnTo>
                  <a:lnTo>
                    <a:pt x="336" y="53"/>
                  </a:lnTo>
                  <a:lnTo>
                    <a:pt x="336" y="54"/>
                  </a:lnTo>
                  <a:lnTo>
                    <a:pt x="337" y="54"/>
                  </a:lnTo>
                  <a:lnTo>
                    <a:pt x="337" y="55"/>
                  </a:lnTo>
                  <a:lnTo>
                    <a:pt x="339" y="54"/>
                  </a:lnTo>
                  <a:lnTo>
                    <a:pt x="339" y="53"/>
                  </a:lnTo>
                  <a:lnTo>
                    <a:pt x="340" y="53"/>
                  </a:lnTo>
                  <a:lnTo>
                    <a:pt x="340" y="54"/>
                  </a:lnTo>
                  <a:lnTo>
                    <a:pt x="340" y="55"/>
                  </a:lnTo>
                  <a:lnTo>
                    <a:pt x="340" y="56"/>
                  </a:lnTo>
                  <a:lnTo>
                    <a:pt x="341" y="57"/>
                  </a:lnTo>
                  <a:lnTo>
                    <a:pt x="343" y="59"/>
                  </a:lnTo>
                  <a:lnTo>
                    <a:pt x="344" y="60"/>
                  </a:lnTo>
                  <a:lnTo>
                    <a:pt x="344" y="61"/>
                  </a:lnTo>
                  <a:lnTo>
                    <a:pt x="344" y="60"/>
                  </a:lnTo>
                  <a:lnTo>
                    <a:pt x="345" y="60"/>
                  </a:lnTo>
                  <a:lnTo>
                    <a:pt x="346" y="60"/>
                  </a:lnTo>
                  <a:lnTo>
                    <a:pt x="345" y="60"/>
                  </a:lnTo>
                  <a:lnTo>
                    <a:pt x="344" y="58"/>
                  </a:lnTo>
                  <a:lnTo>
                    <a:pt x="343" y="58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7"/>
                  </a:lnTo>
                  <a:lnTo>
                    <a:pt x="347" y="58"/>
                  </a:lnTo>
                  <a:lnTo>
                    <a:pt x="348" y="58"/>
                  </a:lnTo>
                  <a:lnTo>
                    <a:pt x="350" y="58"/>
                  </a:lnTo>
                  <a:lnTo>
                    <a:pt x="353" y="59"/>
                  </a:lnTo>
                  <a:lnTo>
                    <a:pt x="355" y="60"/>
                  </a:lnTo>
                  <a:lnTo>
                    <a:pt x="356" y="60"/>
                  </a:lnTo>
                  <a:lnTo>
                    <a:pt x="356" y="61"/>
                  </a:lnTo>
                  <a:lnTo>
                    <a:pt x="357" y="61"/>
                  </a:lnTo>
                  <a:lnTo>
                    <a:pt x="358" y="61"/>
                  </a:lnTo>
                  <a:lnTo>
                    <a:pt x="357" y="60"/>
                  </a:lnTo>
                  <a:lnTo>
                    <a:pt x="356" y="58"/>
                  </a:lnTo>
                  <a:lnTo>
                    <a:pt x="354" y="57"/>
                  </a:lnTo>
                  <a:lnTo>
                    <a:pt x="354" y="56"/>
                  </a:lnTo>
                  <a:lnTo>
                    <a:pt x="355" y="57"/>
                  </a:lnTo>
                  <a:lnTo>
                    <a:pt x="356" y="58"/>
                  </a:lnTo>
                  <a:lnTo>
                    <a:pt x="357" y="58"/>
                  </a:lnTo>
                  <a:lnTo>
                    <a:pt x="358" y="58"/>
                  </a:lnTo>
                  <a:lnTo>
                    <a:pt x="359" y="57"/>
                  </a:lnTo>
                  <a:lnTo>
                    <a:pt x="358" y="58"/>
                  </a:lnTo>
                  <a:lnTo>
                    <a:pt x="359" y="59"/>
                  </a:lnTo>
                  <a:lnTo>
                    <a:pt x="360" y="59"/>
                  </a:lnTo>
                  <a:lnTo>
                    <a:pt x="359" y="59"/>
                  </a:lnTo>
                  <a:lnTo>
                    <a:pt x="360" y="59"/>
                  </a:lnTo>
                  <a:lnTo>
                    <a:pt x="359" y="58"/>
                  </a:lnTo>
                  <a:lnTo>
                    <a:pt x="361" y="58"/>
                  </a:lnTo>
                  <a:lnTo>
                    <a:pt x="365" y="59"/>
                  </a:lnTo>
                  <a:lnTo>
                    <a:pt x="366" y="58"/>
                  </a:lnTo>
                  <a:lnTo>
                    <a:pt x="367" y="58"/>
                  </a:lnTo>
                  <a:lnTo>
                    <a:pt x="368" y="58"/>
                  </a:lnTo>
                  <a:lnTo>
                    <a:pt x="369" y="58"/>
                  </a:lnTo>
                  <a:lnTo>
                    <a:pt x="371" y="59"/>
                  </a:lnTo>
                  <a:lnTo>
                    <a:pt x="374" y="59"/>
                  </a:lnTo>
                  <a:lnTo>
                    <a:pt x="374" y="58"/>
                  </a:lnTo>
                  <a:lnTo>
                    <a:pt x="375" y="58"/>
                  </a:lnTo>
                  <a:lnTo>
                    <a:pt x="374" y="58"/>
                  </a:lnTo>
                  <a:lnTo>
                    <a:pt x="376" y="58"/>
                  </a:lnTo>
                  <a:lnTo>
                    <a:pt x="377" y="57"/>
                  </a:lnTo>
                  <a:lnTo>
                    <a:pt x="379" y="58"/>
                  </a:lnTo>
                  <a:lnTo>
                    <a:pt x="379" y="57"/>
                  </a:lnTo>
                  <a:lnTo>
                    <a:pt x="378" y="57"/>
                  </a:lnTo>
                  <a:lnTo>
                    <a:pt x="377" y="57"/>
                  </a:lnTo>
                  <a:lnTo>
                    <a:pt x="374" y="57"/>
                  </a:lnTo>
                  <a:lnTo>
                    <a:pt x="373" y="58"/>
                  </a:lnTo>
                  <a:lnTo>
                    <a:pt x="373" y="57"/>
                  </a:lnTo>
                  <a:lnTo>
                    <a:pt x="374" y="56"/>
                  </a:lnTo>
                  <a:lnTo>
                    <a:pt x="376" y="56"/>
                  </a:lnTo>
                  <a:lnTo>
                    <a:pt x="379" y="56"/>
                  </a:lnTo>
                  <a:lnTo>
                    <a:pt x="383" y="58"/>
                  </a:lnTo>
                  <a:lnTo>
                    <a:pt x="386" y="58"/>
                  </a:lnTo>
                  <a:lnTo>
                    <a:pt x="389" y="60"/>
                  </a:lnTo>
                  <a:lnTo>
                    <a:pt x="394" y="63"/>
                  </a:lnTo>
                  <a:lnTo>
                    <a:pt x="397" y="64"/>
                  </a:lnTo>
                  <a:lnTo>
                    <a:pt x="398" y="64"/>
                  </a:lnTo>
                  <a:lnTo>
                    <a:pt x="399" y="63"/>
                  </a:lnTo>
                  <a:lnTo>
                    <a:pt x="400" y="64"/>
                  </a:lnTo>
                  <a:lnTo>
                    <a:pt x="400" y="63"/>
                  </a:lnTo>
                  <a:lnTo>
                    <a:pt x="401" y="64"/>
                  </a:lnTo>
                  <a:lnTo>
                    <a:pt x="402" y="63"/>
                  </a:lnTo>
                  <a:lnTo>
                    <a:pt x="403" y="63"/>
                  </a:lnTo>
                  <a:lnTo>
                    <a:pt x="405" y="64"/>
                  </a:lnTo>
                  <a:lnTo>
                    <a:pt x="406" y="65"/>
                  </a:lnTo>
                  <a:lnTo>
                    <a:pt x="408" y="67"/>
                  </a:lnTo>
                  <a:lnTo>
                    <a:pt x="408" y="68"/>
                  </a:lnTo>
                  <a:lnTo>
                    <a:pt x="409" y="68"/>
                  </a:lnTo>
                  <a:lnTo>
                    <a:pt x="411" y="68"/>
                  </a:lnTo>
                  <a:lnTo>
                    <a:pt x="412" y="68"/>
                  </a:lnTo>
                  <a:lnTo>
                    <a:pt x="413" y="68"/>
                  </a:lnTo>
                  <a:lnTo>
                    <a:pt x="412" y="67"/>
                  </a:lnTo>
                  <a:lnTo>
                    <a:pt x="413" y="67"/>
                  </a:lnTo>
                  <a:lnTo>
                    <a:pt x="415" y="68"/>
                  </a:lnTo>
                  <a:lnTo>
                    <a:pt x="415" y="69"/>
                  </a:lnTo>
                  <a:lnTo>
                    <a:pt x="416" y="69"/>
                  </a:lnTo>
                  <a:lnTo>
                    <a:pt x="415" y="68"/>
                  </a:lnTo>
                  <a:lnTo>
                    <a:pt x="417" y="69"/>
                  </a:lnTo>
                  <a:lnTo>
                    <a:pt x="416" y="68"/>
                  </a:lnTo>
                  <a:lnTo>
                    <a:pt x="417" y="68"/>
                  </a:lnTo>
                  <a:lnTo>
                    <a:pt x="417" y="67"/>
                  </a:lnTo>
                  <a:lnTo>
                    <a:pt x="415" y="67"/>
                  </a:lnTo>
                  <a:lnTo>
                    <a:pt x="411" y="66"/>
                  </a:lnTo>
                  <a:lnTo>
                    <a:pt x="411" y="65"/>
                  </a:lnTo>
                  <a:lnTo>
                    <a:pt x="412" y="65"/>
                  </a:lnTo>
                  <a:lnTo>
                    <a:pt x="413" y="66"/>
                  </a:lnTo>
                  <a:lnTo>
                    <a:pt x="414" y="66"/>
                  </a:lnTo>
                  <a:lnTo>
                    <a:pt x="415" y="66"/>
                  </a:lnTo>
                  <a:lnTo>
                    <a:pt x="416" y="67"/>
                  </a:lnTo>
                  <a:lnTo>
                    <a:pt x="418" y="67"/>
                  </a:lnTo>
                  <a:lnTo>
                    <a:pt x="419" y="67"/>
                  </a:lnTo>
                  <a:lnTo>
                    <a:pt x="421" y="67"/>
                  </a:lnTo>
                  <a:lnTo>
                    <a:pt x="422" y="68"/>
                  </a:lnTo>
                  <a:lnTo>
                    <a:pt x="428" y="68"/>
                  </a:lnTo>
                  <a:lnTo>
                    <a:pt x="429" y="68"/>
                  </a:lnTo>
                  <a:lnTo>
                    <a:pt x="431" y="68"/>
                  </a:lnTo>
                  <a:lnTo>
                    <a:pt x="433" y="69"/>
                  </a:lnTo>
                  <a:lnTo>
                    <a:pt x="435" y="69"/>
                  </a:lnTo>
                  <a:lnTo>
                    <a:pt x="439" y="69"/>
                  </a:lnTo>
                  <a:lnTo>
                    <a:pt x="440" y="69"/>
                  </a:lnTo>
                  <a:lnTo>
                    <a:pt x="443" y="68"/>
                  </a:lnTo>
                  <a:lnTo>
                    <a:pt x="443" y="67"/>
                  </a:lnTo>
                  <a:lnTo>
                    <a:pt x="445" y="67"/>
                  </a:lnTo>
                  <a:lnTo>
                    <a:pt x="447" y="66"/>
                  </a:lnTo>
                  <a:lnTo>
                    <a:pt x="449" y="66"/>
                  </a:lnTo>
                  <a:lnTo>
                    <a:pt x="451" y="66"/>
                  </a:lnTo>
                  <a:lnTo>
                    <a:pt x="454" y="65"/>
                  </a:lnTo>
                  <a:lnTo>
                    <a:pt x="456" y="64"/>
                  </a:lnTo>
                  <a:lnTo>
                    <a:pt x="462" y="63"/>
                  </a:lnTo>
                  <a:lnTo>
                    <a:pt x="463" y="64"/>
                  </a:lnTo>
                  <a:lnTo>
                    <a:pt x="465" y="64"/>
                  </a:lnTo>
                  <a:lnTo>
                    <a:pt x="466" y="64"/>
                  </a:lnTo>
                  <a:lnTo>
                    <a:pt x="465" y="63"/>
                  </a:lnTo>
                  <a:lnTo>
                    <a:pt x="466" y="63"/>
                  </a:lnTo>
                  <a:lnTo>
                    <a:pt x="467" y="64"/>
                  </a:lnTo>
                  <a:lnTo>
                    <a:pt x="468" y="64"/>
                  </a:lnTo>
                  <a:lnTo>
                    <a:pt x="469" y="64"/>
                  </a:lnTo>
                  <a:lnTo>
                    <a:pt x="470" y="64"/>
                  </a:lnTo>
                  <a:lnTo>
                    <a:pt x="471" y="64"/>
                  </a:lnTo>
                  <a:lnTo>
                    <a:pt x="473" y="66"/>
                  </a:lnTo>
                  <a:lnTo>
                    <a:pt x="474" y="66"/>
                  </a:lnTo>
                  <a:lnTo>
                    <a:pt x="477" y="68"/>
                  </a:lnTo>
                  <a:lnTo>
                    <a:pt x="478" y="68"/>
                  </a:lnTo>
                  <a:lnTo>
                    <a:pt x="479" y="69"/>
                  </a:lnTo>
                  <a:lnTo>
                    <a:pt x="483" y="70"/>
                  </a:lnTo>
                  <a:lnTo>
                    <a:pt x="485" y="71"/>
                  </a:lnTo>
                  <a:lnTo>
                    <a:pt x="486" y="70"/>
                  </a:lnTo>
                  <a:lnTo>
                    <a:pt x="487" y="71"/>
                  </a:lnTo>
                  <a:lnTo>
                    <a:pt x="488" y="71"/>
                  </a:lnTo>
                  <a:lnTo>
                    <a:pt x="489" y="71"/>
                  </a:lnTo>
                  <a:lnTo>
                    <a:pt x="492" y="72"/>
                  </a:lnTo>
                  <a:lnTo>
                    <a:pt x="496" y="73"/>
                  </a:lnTo>
                  <a:lnTo>
                    <a:pt x="497" y="73"/>
                  </a:lnTo>
                  <a:lnTo>
                    <a:pt x="498" y="73"/>
                  </a:lnTo>
                  <a:lnTo>
                    <a:pt x="500" y="73"/>
                  </a:lnTo>
                  <a:lnTo>
                    <a:pt x="500" y="74"/>
                  </a:lnTo>
                  <a:lnTo>
                    <a:pt x="501" y="75"/>
                  </a:lnTo>
                  <a:lnTo>
                    <a:pt x="502" y="75"/>
                  </a:lnTo>
                  <a:lnTo>
                    <a:pt x="504" y="77"/>
                  </a:lnTo>
                  <a:lnTo>
                    <a:pt x="505" y="77"/>
                  </a:lnTo>
                  <a:lnTo>
                    <a:pt x="506" y="77"/>
                  </a:lnTo>
                  <a:lnTo>
                    <a:pt x="508" y="78"/>
                  </a:lnTo>
                  <a:lnTo>
                    <a:pt x="509" y="78"/>
                  </a:lnTo>
                  <a:lnTo>
                    <a:pt x="511" y="79"/>
                  </a:lnTo>
                  <a:lnTo>
                    <a:pt x="512" y="80"/>
                  </a:lnTo>
                  <a:lnTo>
                    <a:pt x="513" y="80"/>
                  </a:lnTo>
                  <a:lnTo>
                    <a:pt x="514" y="80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20" y="82"/>
                  </a:lnTo>
                  <a:lnTo>
                    <a:pt x="520" y="83"/>
                  </a:lnTo>
                  <a:lnTo>
                    <a:pt x="523" y="84"/>
                  </a:lnTo>
                  <a:lnTo>
                    <a:pt x="525" y="85"/>
                  </a:lnTo>
                  <a:lnTo>
                    <a:pt x="528" y="85"/>
                  </a:lnTo>
                  <a:lnTo>
                    <a:pt x="528" y="84"/>
                  </a:lnTo>
                  <a:lnTo>
                    <a:pt x="528" y="83"/>
                  </a:lnTo>
                  <a:lnTo>
                    <a:pt x="529" y="84"/>
                  </a:lnTo>
                  <a:lnTo>
                    <a:pt x="530" y="85"/>
                  </a:lnTo>
                  <a:lnTo>
                    <a:pt x="531" y="86"/>
                  </a:lnTo>
                  <a:lnTo>
                    <a:pt x="532" y="86"/>
                  </a:lnTo>
                  <a:lnTo>
                    <a:pt x="533" y="87"/>
                  </a:lnTo>
                  <a:lnTo>
                    <a:pt x="535" y="88"/>
                  </a:lnTo>
                  <a:lnTo>
                    <a:pt x="536" y="89"/>
                  </a:lnTo>
                  <a:lnTo>
                    <a:pt x="538" y="89"/>
                  </a:lnTo>
                  <a:lnTo>
                    <a:pt x="539" y="90"/>
                  </a:lnTo>
                  <a:lnTo>
                    <a:pt x="540" y="90"/>
                  </a:lnTo>
                  <a:lnTo>
                    <a:pt x="541" y="90"/>
                  </a:lnTo>
                  <a:lnTo>
                    <a:pt x="543" y="91"/>
                  </a:lnTo>
                  <a:lnTo>
                    <a:pt x="545" y="93"/>
                  </a:lnTo>
                  <a:lnTo>
                    <a:pt x="546" y="93"/>
                  </a:lnTo>
                  <a:lnTo>
                    <a:pt x="547" y="93"/>
                  </a:lnTo>
                  <a:lnTo>
                    <a:pt x="549" y="94"/>
                  </a:lnTo>
                  <a:lnTo>
                    <a:pt x="550" y="94"/>
                  </a:lnTo>
                  <a:lnTo>
                    <a:pt x="551" y="96"/>
                  </a:lnTo>
                  <a:lnTo>
                    <a:pt x="552" y="98"/>
                  </a:lnTo>
                  <a:lnTo>
                    <a:pt x="553" y="99"/>
                  </a:lnTo>
                  <a:lnTo>
                    <a:pt x="554" y="102"/>
                  </a:lnTo>
                  <a:lnTo>
                    <a:pt x="555" y="102"/>
                  </a:lnTo>
                  <a:lnTo>
                    <a:pt x="556" y="103"/>
                  </a:lnTo>
                  <a:lnTo>
                    <a:pt x="557" y="105"/>
                  </a:lnTo>
                  <a:lnTo>
                    <a:pt x="558" y="105"/>
                  </a:lnTo>
                  <a:lnTo>
                    <a:pt x="561" y="107"/>
                  </a:lnTo>
                  <a:lnTo>
                    <a:pt x="562" y="109"/>
                  </a:lnTo>
                  <a:lnTo>
                    <a:pt x="563" y="110"/>
                  </a:lnTo>
                  <a:lnTo>
                    <a:pt x="564" y="111"/>
                  </a:lnTo>
                  <a:lnTo>
                    <a:pt x="565" y="112"/>
                  </a:lnTo>
                  <a:lnTo>
                    <a:pt x="565" y="113"/>
                  </a:lnTo>
                  <a:lnTo>
                    <a:pt x="566" y="115"/>
                  </a:lnTo>
                  <a:lnTo>
                    <a:pt x="566" y="116"/>
                  </a:lnTo>
                  <a:lnTo>
                    <a:pt x="567" y="117"/>
                  </a:lnTo>
                  <a:lnTo>
                    <a:pt x="568" y="118"/>
                  </a:lnTo>
                  <a:lnTo>
                    <a:pt x="568" y="119"/>
                  </a:lnTo>
                  <a:lnTo>
                    <a:pt x="569" y="120"/>
                  </a:lnTo>
                  <a:lnTo>
                    <a:pt x="569" y="121"/>
                  </a:lnTo>
                  <a:lnTo>
                    <a:pt x="569" y="123"/>
                  </a:lnTo>
                  <a:lnTo>
                    <a:pt x="569" y="125"/>
                  </a:lnTo>
                  <a:lnTo>
                    <a:pt x="570" y="126"/>
                  </a:lnTo>
                  <a:lnTo>
                    <a:pt x="570" y="131"/>
                  </a:lnTo>
                  <a:lnTo>
                    <a:pt x="571" y="133"/>
                  </a:lnTo>
                  <a:lnTo>
                    <a:pt x="572" y="135"/>
                  </a:lnTo>
                  <a:lnTo>
                    <a:pt x="573" y="137"/>
                  </a:lnTo>
                  <a:lnTo>
                    <a:pt x="575" y="138"/>
                  </a:lnTo>
                  <a:lnTo>
                    <a:pt x="576" y="137"/>
                  </a:lnTo>
                  <a:lnTo>
                    <a:pt x="577" y="139"/>
                  </a:lnTo>
                  <a:lnTo>
                    <a:pt x="578" y="140"/>
                  </a:lnTo>
                  <a:lnTo>
                    <a:pt x="578" y="141"/>
                  </a:lnTo>
                  <a:lnTo>
                    <a:pt x="577" y="143"/>
                  </a:lnTo>
                  <a:lnTo>
                    <a:pt x="578" y="144"/>
                  </a:lnTo>
                  <a:lnTo>
                    <a:pt x="579" y="145"/>
                  </a:lnTo>
                  <a:lnTo>
                    <a:pt x="579" y="146"/>
                  </a:lnTo>
                  <a:lnTo>
                    <a:pt x="580" y="147"/>
                  </a:lnTo>
                  <a:lnTo>
                    <a:pt x="580" y="149"/>
                  </a:lnTo>
                  <a:lnTo>
                    <a:pt x="580" y="152"/>
                  </a:lnTo>
                  <a:lnTo>
                    <a:pt x="582" y="153"/>
                  </a:lnTo>
                  <a:lnTo>
                    <a:pt x="582" y="154"/>
                  </a:lnTo>
                  <a:lnTo>
                    <a:pt x="583" y="155"/>
                  </a:lnTo>
                  <a:lnTo>
                    <a:pt x="583" y="156"/>
                  </a:lnTo>
                  <a:lnTo>
                    <a:pt x="584" y="157"/>
                  </a:lnTo>
                  <a:lnTo>
                    <a:pt x="585" y="157"/>
                  </a:lnTo>
                  <a:lnTo>
                    <a:pt x="585" y="158"/>
                  </a:lnTo>
                  <a:lnTo>
                    <a:pt x="585" y="159"/>
                  </a:lnTo>
                  <a:lnTo>
                    <a:pt x="585" y="161"/>
                  </a:lnTo>
                  <a:lnTo>
                    <a:pt x="585" y="163"/>
                  </a:lnTo>
                  <a:lnTo>
                    <a:pt x="586" y="164"/>
                  </a:lnTo>
                  <a:lnTo>
                    <a:pt x="586" y="165"/>
                  </a:lnTo>
                  <a:lnTo>
                    <a:pt x="586" y="168"/>
                  </a:lnTo>
                  <a:lnTo>
                    <a:pt x="587" y="170"/>
                  </a:lnTo>
                  <a:lnTo>
                    <a:pt x="587" y="171"/>
                  </a:lnTo>
                  <a:lnTo>
                    <a:pt x="588" y="172"/>
                  </a:lnTo>
                  <a:lnTo>
                    <a:pt x="588" y="174"/>
                  </a:lnTo>
                  <a:lnTo>
                    <a:pt x="590" y="175"/>
                  </a:lnTo>
                  <a:lnTo>
                    <a:pt x="590" y="176"/>
                  </a:lnTo>
                  <a:lnTo>
                    <a:pt x="589" y="177"/>
                  </a:lnTo>
                  <a:lnTo>
                    <a:pt x="590" y="177"/>
                  </a:lnTo>
                  <a:lnTo>
                    <a:pt x="590" y="178"/>
                  </a:lnTo>
                  <a:lnTo>
                    <a:pt x="590" y="179"/>
                  </a:lnTo>
                  <a:lnTo>
                    <a:pt x="589" y="181"/>
                  </a:lnTo>
                  <a:lnTo>
                    <a:pt x="589" y="182"/>
                  </a:lnTo>
                  <a:lnTo>
                    <a:pt x="590" y="183"/>
                  </a:lnTo>
                  <a:lnTo>
                    <a:pt x="590" y="184"/>
                  </a:lnTo>
                  <a:lnTo>
                    <a:pt x="591" y="184"/>
                  </a:lnTo>
                  <a:lnTo>
                    <a:pt x="590" y="186"/>
                  </a:lnTo>
                  <a:lnTo>
                    <a:pt x="590" y="189"/>
                  </a:lnTo>
                  <a:lnTo>
                    <a:pt x="590" y="190"/>
                  </a:lnTo>
                  <a:lnTo>
                    <a:pt x="590" y="191"/>
                  </a:lnTo>
                  <a:lnTo>
                    <a:pt x="590" y="192"/>
                  </a:lnTo>
                  <a:lnTo>
                    <a:pt x="590" y="193"/>
                  </a:lnTo>
                  <a:lnTo>
                    <a:pt x="592" y="196"/>
                  </a:lnTo>
                  <a:lnTo>
                    <a:pt x="593" y="196"/>
                  </a:lnTo>
                  <a:lnTo>
                    <a:pt x="594" y="196"/>
                  </a:lnTo>
                  <a:lnTo>
                    <a:pt x="594" y="197"/>
                  </a:lnTo>
                  <a:lnTo>
                    <a:pt x="593" y="198"/>
                  </a:lnTo>
                  <a:lnTo>
                    <a:pt x="592" y="201"/>
                  </a:lnTo>
                  <a:lnTo>
                    <a:pt x="592" y="204"/>
                  </a:lnTo>
                  <a:lnTo>
                    <a:pt x="591" y="205"/>
                  </a:lnTo>
                  <a:lnTo>
                    <a:pt x="592" y="206"/>
                  </a:lnTo>
                  <a:lnTo>
                    <a:pt x="591" y="207"/>
                  </a:lnTo>
                  <a:lnTo>
                    <a:pt x="592" y="207"/>
                  </a:lnTo>
                  <a:lnTo>
                    <a:pt x="593" y="207"/>
                  </a:lnTo>
                  <a:lnTo>
                    <a:pt x="592" y="208"/>
                  </a:lnTo>
                  <a:lnTo>
                    <a:pt x="593" y="208"/>
                  </a:lnTo>
                  <a:lnTo>
                    <a:pt x="592" y="209"/>
                  </a:lnTo>
                  <a:lnTo>
                    <a:pt x="593" y="211"/>
                  </a:lnTo>
                  <a:lnTo>
                    <a:pt x="593" y="212"/>
                  </a:lnTo>
                  <a:lnTo>
                    <a:pt x="594" y="213"/>
                  </a:lnTo>
                  <a:lnTo>
                    <a:pt x="594" y="214"/>
                  </a:lnTo>
                  <a:lnTo>
                    <a:pt x="595" y="214"/>
                  </a:lnTo>
                  <a:lnTo>
                    <a:pt x="595" y="215"/>
                  </a:lnTo>
                  <a:lnTo>
                    <a:pt x="595" y="217"/>
                  </a:lnTo>
                  <a:lnTo>
                    <a:pt x="594" y="220"/>
                  </a:lnTo>
                  <a:lnTo>
                    <a:pt x="594" y="224"/>
                  </a:lnTo>
                  <a:lnTo>
                    <a:pt x="594" y="227"/>
                  </a:lnTo>
                  <a:lnTo>
                    <a:pt x="595" y="229"/>
                  </a:lnTo>
                  <a:lnTo>
                    <a:pt x="595" y="230"/>
                  </a:lnTo>
                  <a:lnTo>
                    <a:pt x="596" y="230"/>
                  </a:lnTo>
                  <a:lnTo>
                    <a:pt x="597" y="230"/>
                  </a:lnTo>
                  <a:lnTo>
                    <a:pt x="598" y="230"/>
                  </a:lnTo>
                  <a:lnTo>
                    <a:pt x="599" y="231"/>
                  </a:lnTo>
                  <a:lnTo>
                    <a:pt x="598" y="232"/>
                  </a:lnTo>
                  <a:lnTo>
                    <a:pt x="597" y="235"/>
                  </a:lnTo>
                  <a:lnTo>
                    <a:pt x="597" y="237"/>
                  </a:lnTo>
                  <a:lnTo>
                    <a:pt x="597" y="238"/>
                  </a:lnTo>
                  <a:lnTo>
                    <a:pt x="598" y="239"/>
                  </a:lnTo>
                  <a:lnTo>
                    <a:pt x="597" y="240"/>
                  </a:lnTo>
                  <a:lnTo>
                    <a:pt x="598" y="244"/>
                  </a:lnTo>
                  <a:lnTo>
                    <a:pt x="598" y="245"/>
                  </a:lnTo>
                  <a:lnTo>
                    <a:pt x="599" y="245"/>
                  </a:lnTo>
                  <a:lnTo>
                    <a:pt x="600" y="246"/>
                  </a:lnTo>
                  <a:lnTo>
                    <a:pt x="601" y="245"/>
                  </a:lnTo>
                  <a:lnTo>
                    <a:pt x="602" y="246"/>
                  </a:lnTo>
                  <a:lnTo>
                    <a:pt x="602" y="248"/>
                  </a:lnTo>
                  <a:lnTo>
                    <a:pt x="603" y="248"/>
                  </a:lnTo>
                  <a:lnTo>
                    <a:pt x="603" y="249"/>
                  </a:lnTo>
                  <a:lnTo>
                    <a:pt x="604" y="250"/>
                  </a:lnTo>
                  <a:lnTo>
                    <a:pt x="604" y="251"/>
                  </a:lnTo>
                  <a:lnTo>
                    <a:pt x="604" y="252"/>
                  </a:lnTo>
                  <a:lnTo>
                    <a:pt x="605" y="253"/>
                  </a:lnTo>
                  <a:lnTo>
                    <a:pt x="605" y="254"/>
                  </a:lnTo>
                  <a:lnTo>
                    <a:pt x="604" y="254"/>
                  </a:lnTo>
                  <a:lnTo>
                    <a:pt x="603" y="257"/>
                  </a:lnTo>
                  <a:lnTo>
                    <a:pt x="603" y="261"/>
                  </a:lnTo>
                  <a:lnTo>
                    <a:pt x="604" y="261"/>
                  </a:lnTo>
                  <a:lnTo>
                    <a:pt x="604" y="262"/>
                  </a:lnTo>
                  <a:lnTo>
                    <a:pt x="605" y="262"/>
                  </a:lnTo>
                  <a:lnTo>
                    <a:pt x="605" y="263"/>
                  </a:lnTo>
                  <a:lnTo>
                    <a:pt x="605" y="264"/>
                  </a:lnTo>
                  <a:lnTo>
                    <a:pt x="605" y="265"/>
                  </a:lnTo>
                  <a:lnTo>
                    <a:pt x="605" y="266"/>
                  </a:lnTo>
                  <a:lnTo>
                    <a:pt x="605" y="267"/>
                  </a:lnTo>
                  <a:lnTo>
                    <a:pt x="604" y="272"/>
                  </a:lnTo>
                  <a:lnTo>
                    <a:pt x="605" y="273"/>
                  </a:lnTo>
                  <a:lnTo>
                    <a:pt x="604" y="274"/>
                  </a:lnTo>
                  <a:lnTo>
                    <a:pt x="605" y="275"/>
                  </a:lnTo>
                  <a:lnTo>
                    <a:pt x="604" y="280"/>
                  </a:lnTo>
                  <a:lnTo>
                    <a:pt x="604" y="283"/>
                  </a:lnTo>
                  <a:lnTo>
                    <a:pt x="605" y="285"/>
                  </a:lnTo>
                  <a:lnTo>
                    <a:pt x="605" y="284"/>
                  </a:lnTo>
                  <a:lnTo>
                    <a:pt x="606" y="285"/>
                  </a:lnTo>
                  <a:lnTo>
                    <a:pt x="606" y="286"/>
                  </a:lnTo>
                  <a:lnTo>
                    <a:pt x="606" y="289"/>
                  </a:lnTo>
                  <a:lnTo>
                    <a:pt x="607" y="291"/>
                  </a:lnTo>
                  <a:lnTo>
                    <a:pt x="608" y="292"/>
                  </a:lnTo>
                  <a:lnTo>
                    <a:pt x="609" y="292"/>
                  </a:lnTo>
                  <a:lnTo>
                    <a:pt x="609" y="293"/>
                  </a:lnTo>
                  <a:lnTo>
                    <a:pt x="610" y="293"/>
                  </a:lnTo>
                  <a:lnTo>
                    <a:pt x="611" y="294"/>
                  </a:lnTo>
                  <a:lnTo>
                    <a:pt x="612" y="294"/>
                  </a:lnTo>
                  <a:lnTo>
                    <a:pt x="613" y="294"/>
                  </a:lnTo>
                  <a:lnTo>
                    <a:pt x="613" y="295"/>
                  </a:lnTo>
                  <a:lnTo>
                    <a:pt x="614" y="296"/>
                  </a:lnTo>
                  <a:lnTo>
                    <a:pt x="614" y="298"/>
                  </a:lnTo>
                  <a:lnTo>
                    <a:pt x="613" y="300"/>
                  </a:lnTo>
                  <a:lnTo>
                    <a:pt x="613" y="302"/>
                  </a:lnTo>
                  <a:lnTo>
                    <a:pt x="614" y="302"/>
                  </a:lnTo>
                  <a:lnTo>
                    <a:pt x="613" y="303"/>
                  </a:lnTo>
                  <a:lnTo>
                    <a:pt x="614" y="304"/>
                  </a:lnTo>
                  <a:lnTo>
                    <a:pt x="614" y="305"/>
                  </a:lnTo>
                  <a:lnTo>
                    <a:pt x="613" y="305"/>
                  </a:lnTo>
                  <a:lnTo>
                    <a:pt x="614" y="306"/>
                  </a:lnTo>
                  <a:lnTo>
                    <a:pt x="614" y="308"/>
                  </a:lnTo>
                  <a:lnTo>
                    <a:pt x="612" y="309"/>
                  </a:lnTo>
                  <a:lnTo>
                    <a:pt x="612" y="310"/>
                  </a:lnTo>
                  <a:lnTo>
                    <a:pt x="613" y="310"/>
                  </a:lnTo>
                  <a:lnTo>
                    <a:pt x="613" y="312"/>
                  </a:lnTo>
                  <a:lnTo>
                    <a:pt x="614" y="315"/>
                  </a:lnTo>
                  <a:lnTo>
                    <a:pt x="615" y="319"/>
                  </a:lnTo>
                  <a:lnTo>
                    <a:pt x="616" y="320"/>
                  </a:lnTo>
                  <a:lnTo>
                    <a:pt x="617" y="320"/>
                  </a:lnTo>
                  <a:lnTo>
                    <a:pt x="617" y="319"/>
                  </a:lnTo>
                  <a:lnTo>
                    <a:pt x="618" y="319"/>
                  </a:lnTo>
                  <a:lnTo>
                    <a:pt x="618" y="320"/>
                  </a:lnTo>
                  <a:lnTo>
                    <a:pt x="619" y="320"/>
                  </a:lnTo>
                  <a:lnTo>
                    <a:pt x="619" y="321"/>
                  </a:lnTo>
                  <a:lnTo>
                    <a:pt x="620" y="321"/>
                  </a:lnTo>
                  <a:lnTo>
                    <a:pt x="620" y="323"/>
                  </a:lnTo>
                  <a:lnTo>
                    <a:pt x="621" y="325"/>
                  </a:lnTo>
                  <a:lnTo>
                    <a:pt x="621" y="326"/>
                  </a:lnTo>
                  <a:lnTo>
                    <a:pt x="622" y="327"/>
                  </a:lnTo>
                  <a:lnTo>
                    <a:pt x="621" y="328"/>
                  </a:lnTo>
                  <a:lnTo>
                    <a:pt x="622" y="329"/>
                  </a:lnTo>
                  <a:lnTo>
                    <a:pt x="622" y="331"/>
                  </a:lnTo>
                  <a:lnTo>
                    <a:pt x="622" y="333"/>
                  </a:lnTo>
                  <a:lnTo>
                    <a:pt x="622" y="334"/>
                  </a:lnTo>
                  <a:lnTo>
                    <a:pt x="622" y="338"/>
                  </a:lnTo>
                  <a:lnTo>
                    <a:pt x="622" y="339"/>
                  </a:lnTo>
                  <a:lnTo>
                    <a:pt x="622" y="340"/>
                  </a:lnTo>
                  <a:lnTo>
                    <a:pt x="622" y="342"/>
                  </a:lnTo>
                  <a:lnTo>
                    <a:pt x="622" y="341"/>
                  </a:lnTo>
                  <a:lnTo>
                    <a:pt x="621" y="342"/>
                  </a:lnTo>
                  <a:lnTo>
                    <a:pt x="620" y="342"/>
                  </a:lnTo>
                  <a:lnTo>
                    <a:pt x="619" y="343"/>
                  </a:lnTo>
                  <a:lnTo>
                    <a:pt x="618" y="344"/>
                  </a:lnTo>
                  <a:lnTo>
                    <a:pt x="618" y="343"/>
                  </a:lnTo>
                  <a:lnTo>
                    <a:pt x="617" y="343"/>
                  </a:lnTo>
                  <a:lnTo>
                    <a:pt x="616" y="344"/>
                  </a:lnTo>
                  <a:lnTo>
                    <a:pt x="615" y="344"/>
                  </a:lnTo>
                  <a:lnTo>
                    <a:pt x="614" y="344"/>
                  </a:lnTo>
                  <a:lnTo>
                    <a:pt x="614" y="343"/>
                  </a:lnTo>
                  <a:lnTo>
                    <a:pt x="613" y="344"/>
                  </a:lnTo>
                  <a:lnTo>
                    <a:pt x="612" y="344"/>
                  </a:lnTo>
                  <a:lnTo>
                    <a:pt x="611" y="345"/>
                  </a:lnTo>
                  <a:lnTo>
                    <a:pt x="609" y="346"/>
                  </a:lnTo>
                  <a:lnTo>
                    <a:pt x="608" y="346"/>
                  </a:lnTo>
                  <a:lnTo>
                    <a:pt x="608" y="347"/>
                  </a:lnTo>
                  <a:lnTo>
                    <a:pt x="607" y="347"/>
                  </a:lnTo>
                  <a:lnTo>
                    <a:pt x="606" y="347"/>
                  </a:lnTo>
                  <a:lnTo>
                    <a:pt x="605" y="346"/>
                  </a:lnTo>
                  <a:lnTo>
                    <a:pt x="604" y="344"/>
                  </a:lnTo>
                  <a:lnTo>
                    <a:pt x="603" y="343"/>
                  </a:lnTo>
                  <a:lnTo>
                    <a:pt x="601" y="342"/>
                  </a:lnTo>
                  <a:lnTo>
                    <a:pt x="601" y="341"/>
                  </a:lnTo>
                  <a:lnTo>
                    <a:pt x="600" y="341"/>
                  </a:lnTo>
                  <a:lnTo>
                    <a:pt x="599" y="341"/>
                  </a:lnTo>
                  <a:lnTo>
                    <a:pt x="599" y="342"/>
                  </a:lnTo>
                  <a:lnTo>
                    <a:pt x="597" y="342"/>
                  </a:lnTo>
                  <a:lnTo>
                    <a:pt x="597" y="343"/>
                  </a:lnTo>
                  <a:lnTo>
                    <a:pt x="596" y="344"/>
                  </a:lnTo>
                  <a:lnTo>
                    <a:pt x="595" y="346"/>
                  </a:lnTo>
                  <a:lnTo>
                    <a:pt x="594" y="346"/>
                  </a:lnTo>
                  <a:lnTo>
                    <a:pt x="594" y="347"/>
                  </a:lnTo>
                  <a:lnTo>
                    <a:pt x="592" y="348"/>
                  </a:lnTo>
                  <a:lnTo>
                    <a:pt x="591" y="349"/>
                  </a:lnTo>
                  <a:lnTo>
                    <a:pt x="590" y="349"/>
                  </a:lnTo>
                  <a:lnTo>
                    <a:pt x="589" y="349"/>
                  </a:lnTo>
                  <a:lnTo>
                    <a:pt x="588" y="349"/>
                  </a:lnTo>
                  <a:lnTo>
                    <a:pt x="587" y="350"/>
                  </a:lnTo>
                  <a:lnTo>
                    <a:pt x="586" y="349"/>
                  </a:lnTo>
                  <a:lnTo>
                    <a:pt x="585" y="349"/>
                  </a:lnTo>
                  <a:lnTo>
                    <a:pt x="584" y="348"/>
                  </a:lnTo>
                  <a:lnTo>
                    <a:pt x="583" y="348"/>
                  </a:lnTo>
                  <a:lnTo>
                    <a:pt x="582" y="348"/>
                  </a:lnTo>
                  <a:lnTo>
                    <a:pt x="582" y="347"/>
                  </a:lnTo>
                  <a:lnTo>
                    <a:pt x="580" y="346"/>
                  </a:lnTo>
                  <a:lnTo>
                    <a:pt x="580" y="345"/>
                  </a:lnTo>
                  <a:lnTo>
                    <a:pt x="580" y="344"/>
                  </a:lnTo>
                  <a:lnTo>
                    <a:pt x="579" y="342"/>
                  </a:lnTo>
                  <a:lnTo>
                    <a:pt x="578" y="342"/>
                  </a:lnTo>
                  <a:lnTo>
                    <a:pt x="578" y="343"/>
                  </a:lnTo>
                  <a:lnTo>
                    <a:pt x="577" y="344"/>
                  </a:lnTo>
                  <a:lnTo>
                    <a:pt x="576" y="344"/>
                  </a:lnTo>
                  <a:lnTo>
                    <a:pt x="573" y="344"/>
                  </a:lnTo>
                  <a:lnTo>
                    <a:pt x="569" y="345"/>
                  </a:lnTo>
                  <a:lnTo>
                    <a:pt x="559" y="344"/>
                  </a:lnTo>
                  <a:lnTo>
                    <a:pt x="558" y="343"/>
                  </a:lnTo>
                  <a:lnTo>
                    <a:pt x="556" y="342"/>
                  </a:lnTo>
                  <a:lnTo>
                    <a:pt x="555" y="341"/>
                  </a:lnTo>
                  <a:lnTo>
                    <a:pt x="552" y="341"/>
                  </a:lnTo>
                  <a:lnTo>
                    <a:pt x="552" y="340"/>
                  </a:lnTo>
                  <a:lnTo>
                    <a:pt x="551" y="339"/>
                  </a:lnTo>
                  <a:lnTo>
                    <a:pt x="551" y="337"/>
                  </a:lnTo>
                  <a:lnTo>
                    <a:pt x="550" y="336"/>
                  </a:lnTo>
                  <a:lnTo>
                    <a:pt x="550" y="335"/>
                  </a:lnTo>
                  <a:lnTo>
                    <a:pt x="549" y="334"/>
                  </a:lnTo>
                  <a:lnTo>
                    <a:pt x="548" y="333"/>
                  </a:lnTo>
                  <a:lnTo>
                    <a:pt x="546" y="332"/>
                  </a:lnTo>
                  <a:lnTo>
                    <a:pt x="544" y="332"/>
                  </a:lnTo>
                  <a:lnTo>
                    <a:pt x="541" y="332"/>
                  </a:lnTo>
                  <a:lnTo>
                    <a:pt x="541" y="331"/>
                  </a:lnTo>
                  <a:lnTo>
                    <a:pt x="541" y="330"/>
                  </a:lnTo>
                  <a:lnTo>
                    <a:pt x="540" y="331"/>
                  </a:lnTo>
                  <a:lnTo>
                    <a:pt x="539" y="331"/>
                  </a:lnTo>
                  <a:lnTo>
                    <a:pt x="539" y="329"/>
                  </a:lnTo>
                  <a:lnTo>
                    <a:pt x="538" y="329"/>
                  </a:lnTo>
                  <a:lnTo>
                    <a:pt x="537" y="330"/>
                  </a:lnTo>
                  <a:lnTo>
                    <a:pt x="536" y="330"/>
                  </a:lnTo>
                  <a:lnTo>
                    <a:pt x="535" y="330"/>
                  </a:lnTo>
                  <a:lnTo>
                    <a:pt x="534" y="330"/>
                  </a:lnTo>
                  <a:lnTo>
                    <a:pt x="533" y="329"/>
                  </a:lnTo>
                  <a:lnTo>
                    <a:pt x="532" y="329"/>
                  </a:lnTo>
                  <a:lnTo>
                    <a:pt x="531" y="328"/>
                  </a:lnTo>
                  <a:lnTo>
                    <a:pt x="530" y="328"/>
                  </a:lnTo>
                  <a:lnTo>
                    <a:pt x="529" y="328"/>
                  </a:lnTo>
                  <a:lnTo>
                    <a:pt x="528" y="329"/>
                  </a:lnTo>
                  <a:lnTo>
                    <a:pt x="527" y="328"/>
                  </a:lnTo>
                  <a:lnTo>
                    <a:pt x="526" y="328"/>
                  </a:lnTo>
                  <a:lnTo>
                    <a:pt x="525" y="328"/>
                  </a:lnTo>
                  <a:lnTo>
                    <a:pt x="525" y="329"/>
                  </a:lnTo>
                  <a:lnTo>
                    <a:pt x="524" y="328"/>
                  </a:lnTo>
                  <a:lnTo>
                    <a:pt x="524" y="329"/>
                  </a:lnTo>
                  <a:lnTo>
                    <a:pt x="523" y="328"/>
                  </a:lnTo>
                  <a:lnTo>
                    <a:pt x="522" y="329"/>
                  </a:lnTo>
                  <a:lnTo>
                    <a:pt x="521" y="330"/>
                  </a:lnTo>
                  <a:lnTo>
                    <a:pt x="520" y="330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7" y="328"/>
                  </a:lnTo>
                  <a:lnTo>
                    <a:pt x="516" y="327"/>
                  </a:lnTo>
                  <a:lnTo>
                    <a:pt x="515" y="326"/>
                  </a:lnTo>
                  <a:lnTo>
                    <a:pt x="515" y="325"/>
                  </a:lnTo>
                  <a:lnTo>
                    <a:pt x="514" y="324"/>
                  </a:lnTo>
                  <a:lnTo>
                    <a:pt x="514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2"/>
                  </a:lnTo>
                  <a:lnTo>
                    <a:pt x="510" y="322"/>
                  </a:lnTo>
                  <a:lnTo>
                    <a:pt x="509" y="322"/>
                  </a:lnTo>
                  <a:lnTo>
                    <a:pt x="508" y="322"/>
                  </a:lnTo>
                  <a:lnTo>
                    <a:pt x="508" y="321"/>
                  </a:lnTo>
                  <a:lnTo>
                    <a:pt x="506" y="320"/>
                  </a:lnTo>
                  <a:lnTo>
                    <a:pt x="505" y="320"/>
                  </a:lnTo>
                  <a:lnTo>
                    <a:pt x="505" y="319"/>
                  </a:lnTo>
                  <a:lnTo>
                    <a:pt x="504" y="319"/>
                  </a:lnTo>
                  <a:lnTo>
                    <a:pt x="503" y="319"/>
                  </a:lnTo>
                  <a:lnTo>
                    <a:pt x="503" y="320"/>
                  </a:lnTo>
                  <a:lnTo>
                    <a:pt x="502" y="320"/>
                  </a:lnTo>
                  <a:lnTo>
                    <a:pt x="501" y="320"/>
                  </a:lnTo>
                  <a:lnTo>
                    <a:pt x="500" y="319"/>
                  </a:lnTo>
                  <a:lnTo>
                    <a:pt x="499" y="320"/>
                  </a:lnTo>
                  <a:lnTo>
                    <a:pt x="498" y="320"/>
                  </a:lnTo>
                  <a:lnTo>
                    <a:pt x="497" y="322"/>
                  </a:lnTo>
                  <a:lnTo>
                    <a:pt x="496" y="322"/>
                  </a:lnTo>
                  <a:lnTo>
                    <a:pt x="495" y="323"/>
                  </a:lnTo>
                  <a:lnTo>
                    <a:pt x="494" y="323"/>
                  </a:lnTo>
                  <a:lnTo>
                    <a:pt x="493" y="322"/>
                  </a:lnTo>
                  <a:lnTo>
                    <a:pt x="492" y="322"/>
                  </a:lnTo>
                  <a:lnTo>
                    <a:pt x="491" y="322"/>
                  </a:lnTo>
                  <a:lnTo>
                    <a:pt x="490" y="322"/>
                  </a:lnTo>
                  <a:lnTo>
                    <a:pt x="490" y="323"/>
                  </a:lnTo>
                  <a:lnTo>
                    <a:pt x="489" y="323"/>
                  </a:lnTo>
                  <a:lnTo>
                    <a:pt x="489" y="322"/>
                  </a:lnTo>
                  <a:lnTo>
                    <a:pt x="488" y="323"/>
                  </a:lnTo>
                  <a:lnTo>
                    <a:pt x="487" y="323"/>
                  </a:lnTo>
                  <a:lnTo>
                    <a:pt x="486" y="323"/>
                  </a:lnTo>
                  <a:lnTo>
                    <a:pt x="485" y="323"/>
                  </a:lnTo>
                  <a:lnTo>
                    <a:pt x="475" y="323"/>
                  </a:lnTo>
                  <a:lnTo>
                    <a:pt x="472" y="322"/>
                  </a:lnTo>
                  <a:lnTo>
                    <a:pt x="465" y="322"/>
                  </a:lnTo>
                  <a:lnTo>
                    <a:pt x="463" y="322"/>
                  </a:lnTo>
                  <a:lnTo>
                    <a:pt x="454" y="321"/>
                  </a:lnTo>
                  <a:lnTo>
                    <a:pt x="452" y="320"/>
                  </a:lnTo>
                  <a:lnTo>
                    <a:pt x="451" y="319"/>
                  </a:lnTo>
                  <a:lnTo>
                    <a:pt x="449" y="320"/>
                  </a:lnTo>
                  <a:lnTo>
                    <a:pt x="447" y="319"/>
                  </a:lnTo>
                  <a:lnTo>
                    <a:pt x="444" y="319"/>
                  </a:lnTo>
                  <a:lnTo>
                    <a:pt x="444" y="318"/>
                  </a:lnTo>
                  <a:lnTo>
                    <a:pt x="444" y="316"/>
                  </a:lnTo>
                  <a:lnTo>
                    <a:pt x="444" y="315"/>
                  </a:lnTo>
                  <a:lnTo>
                    <a:pt x="443" y="315"/>
                  </a:lnTo>
                  <a:lnTo>
                    <a:pt x="443" y="314"/>
                  </a:lnTo>
                  <a:lnTo>
                    <a:pt x="442" y="313"/>
                  </a:lnTo>
                  <a:lnTo>
                    <a:pt x="441" y="312"/>
                  </a:lnTo>
                  <a:lnTo>
                    <a:pt x="440" y="312"/>
                  </a:lnTo>
                  <a:lnTo>
                    <a:pt x="439" y="312"/>
                  </a:lnTo>
                  <a:lnTo>
                    <a:pt x="438" y="311"/>
                  </a:lnTo>
                  <a:lnTo>
                    <a:pt x="438" y="310"/>
                  </a:lnTo>
                  <a:lnTo>
                    <a:pt x="437" y="309"/>
                  </a:lnTo>
                  <a:lnTo>
                    <a:pt x="437" y="310"/>
                  </a:lnTo>
                  <a:lnTo>
                    <a:pt x="436" y="310"/>
                  </a:lnTo>
                  <a:lnTo>
                    <a:pt x="437" y="310"/>
                  </a:lnTo>
                  <a:lnTo>
                    <a:pt x="436" y="311"/>
                  </a:lnTo>
                  <a:lnTo>
                    <a:pt x="435" y="311"/>
                  </a:lnTo>
                  <a:lnTo>
                    <a:pt x="435" y="313"/>
                  </a:lnTo>
                  <a:lnTo>
                    <a:pt x="433" y="313"/>
                  </a:lnTo>
                  <a:lnTo>
                    <a:pt x="433" y="312"/>
                  </a:lnTo>
                  <a:lnTo>
                    <a:pt x="433" y="311"/>
                  </a:lnTo>
                  <a:lnTo>
                    <a:pt x="433" y="310"/>
                  </a:lnTo>
                  <a:lnTo>
                    <a:pt x="432" y="309"/>
                  </a:lnTo>
                  <a:lnTo>
                    <a:pt x="433" y="308"/>
                  </a:lnTo>
                  <a:lnTo>
                    <a:pt x="433" y="307"/>
                  </a:lnTo>
                  <a:lnTo>
                    <a:pt x="433" y="306"/>
                  </a:lnTo>
                  <a:lnTo>
                    <a:pt x="432" y="305"/>
                  </a:lnTo>
                  <a:lnTo>
                    <a:pt x="431" y="305"/>
                  </a:lnTo>
                  <a:lnTo>
                    <a:pt x="430" y="306"/>
                  </a:lnTo>
                  <a:lnTo>
                    <a:pt x="429" y="307"/>
                  </a:lnTo>
                  <a:lnTo>
                    <a:pt x="428" y="309"/>
                  </a:lnTo>
                  <a:lnTo>
                    <a:pt x="426" y="308"/>
                  </a:lnTo>
                  <a:lnTo>
                    <a:pt x="422" y="307"/>
                  </a:lnTo>
                  <a:lnTo>
                    <a:pt x="419" y="306"/>
                  </a:lnTo>
                  <a:lnTo>
                    <a:pt x="416" y="305"/>
                  </a:lnTo>
                  <a:lnTo>
                    <a:pt x="407" y="304"/>
                  </a:lnTo>
                  <a:lnTo>
                    <a:pt x="402" y="304"/>
                  </a:lnTo>
                  <a:lnTo>
                    <a:pt x="402" y="301"/>
                  </a:lnTo>
                  <a:lnTo>
                    <a:pt x="401" y="301"/>
                  </a:lnTo>
                  <a:lnTo>
                    <a:pt x="400" y="299"/>
                  </a:lnTo>
                  <a:lnTo>
                    <a:pt x="399" y="298"/>
                  </a:lnTo>
                  <a:lnTo>
                    <a:pt x="398" y="298"/>
                  </a:lnTo>
                  <a:lnTo>
                    <a:pt x="397" y="297"/>
                  </a:lnTo>
                  <a:lnTo>
                    <a:pt x="396" y="297"/>
                  </a:lnTo>
                  <a:lnTo>
                    <a:pt x="395" y="295"/>
                  </a:lnTo>
                  <a:lnTo>
                    <a:pt x="394" y="294"/>
                  </a:lnTo>
                  <a:lnTo>
                    <a:pt x="395" y="293"/>
                  </a:lnTo>
                  <a:lnTo>
                    <a:pt x="396" y="292"/>
                  </a:lnTo>
                  <a:lnTo>
                    <a:pt x="398" y="290"/>
                  </a:lnTo>
                  <a:lnTo>
                    <a:pt x="399" y="288"/>
                  </a:lnTo>
                  <a:lnTo>
                    <a:pt x="400" y="286"/>
                  </a:lnTo>
                  <a:lnTo>
                    <a:pt x="399" y="285"/>
                  </a:lnTo>
                  <a:lnTo>
                    <a:pt x="399" y="284"/>
                  </a:lnTo>
                  <a:lnTo>
                    <a:pt x="399" y="283"/>
                  </a:lnTo>
                  <a:lnTo>
                    <a:pt x="398" y="282"/>
                  </a:lnTo>
                  <a:lnTo>
                    <a:pt x="398" y="281"/>
                  </a:lnTo>
                  <a:lnTo>
                    <a:pt x="398" y="280"/>
                  </a:lnTo>
                  <a:lnTo>
                    <a:pt x="397" y="279"/>
                  </a:lnTo>
                  <a:lnTo>
                    <a:pt x="396" y="278"/>
                  </a:lnTo>
                  <a:lnTo>
                    <a:pt x="395" y="277"/>
                  </a:lnTo>
                  <a:lnTo>
                    <a:pt x="393" y="277"/>
                  </a:lnTo>
                  <a:lnTo>
                    <a:pt x="392" y="277"/>
                  </a:lnTo>
                  <a:lnTo>
                    <a:pt x="391" y="278"/>
                  </a:lnTo>
                  <a:lnTo>
                    <a:pt x="390" y="279"/>
                  </a:lnTo>
                  <a:lnTo>
                    <a:pt x="389" y="279"/>
                  </a:lnTo>
                  <a:lnTo>
                    <a:pt x="388" y="279"/>
                  </a:lnTo>
                  <a:lnTo>
                    <a:pt x="387" y="279"/>
                  </a:lnTo>
                  <a:lnTo>
                    <a:pt x="386" y="280"/>
                  </a:lnTo>
                  <a:lnTo>
                    <a:pt x="385" y="281"/>
                  </a:lnTo>
                  <a:lnTo>
                    <a:pt x="379" y="277"/>
                  </a:lnTo>
                  <a:lnTo>
                    <a:pt x="372" y="288"/>
                  </a:lnTo>
                  <a:lnTo>
                    <a:pt x="360" y="286"/>
                  </a:lnTo>
                  <a:lnTo>
                    <a:pt x="360" y="287"/>
                  </a:lnTo>
                  <a:lnTo>
                    <a:pt x="360" y="288"/>
                  </a:lnTo>
                  <a:lnTo>
                    <a:pt x="360" y="289"/>
                  </a:lnTo>
                  <a:lnTo>
                    <a:pt x="359" y="289"/>
                  </a:lnTo>
                  <a:lnTo>
                    <a:pt x="359" y="291"/>
                  </a:lnTo>
                  <a:lnTo>
                    <a:pt x="359" y="292"/>
                  </a:lnTo>
                  <a:lnTo>
                    <a:pt x="358" y="294"/>
                  </a:lnTo>
                  <a:lnTo>
                    <a:pt x="357" y="295"/>
                  </a:lnTo>
                  <a:lnTo>
                    <a:pt x="356" y="296"/>
                  </a:lnTo>
                  <a:lnTo>
                    <a:pt x="355" y="298"/>
                  </a:lnTo>
                  <a:lnTo>
                    <a:pt x="355" y="299"/>
                  </a:lnTo>
                  <a:lnTo>
                    <a:pt x="354" y="300"/>
                  </a:lnTo>
                  <a:lnTo>
                    <a:pt x="354" y="301"/>
                  </a:lnTo>
                  <a:lnTo>
                    <a:pt x="354" y="302"/>
                  </a:lnTo>
                  <a:lnTo>
                    <a:pt x="353" y="303"/>
                  </a:lnTo>
                  <a:lnTo>
                    <a:pt x="354" y="304"/>
                  </a:lnTo>
                  <a:lnTo>
                    <a:pt x="353" y="305"/>
                  </a:lnTo>
                  <a:lnTo>
                    <a:pt x="354" y="307"/>
                  </a:lnTo>
                  <a:lnTo>
                    <a:pt x="354" y="308"/>
                  </a:lnTo>
                  <a:lnTo>
                    <a:pt x="353" y="309"/>
                  </a:lnTo>
                  <a:lnTo>
                    <a:pt x="352" y="309"/>
                  </a:lnTo>
                  <a:lnTo>
                    <a:pt x="352" y="310"/>
                  </a:lnTo>
                  <a:lnTo>
                    <a:pt x="351" y="311"/>
                  </a:lnTo>
                  <a:lnTo>
                    <a:pt x="352" y="312"/>
                  </a:lnTo>
                  <a:lnTo>
                    <a:pt x="354" y="311"/>
                  </a:lnTo>
                  <a:lnTo>
                    <a:pt x="355" y="311"/>
                  </a:lnTo>
                  <a:lnTo>
                    <a:pt x="356" y="312"/>
                  </a:lnTo>
                  <a:lnTo>
                    <a:pt x="357" y="312"/>
                  </a:lnTo>
                  <a:lnTo>
                    <a:pt x="359" y="314"/>
                  </a:lnTo>
                  <a:lnTo>
                    <a:pt x="361" y="314"/>
                  </a:lnTo>
                  <a:lnTo>
                    <a:pt x="361" y="315"/>
                  </a:lnTo>
                  <a:lnTo>
                    <a:pt x="361" y="317"/>
                  </a:lnTo>
                  <a:lnTo>
                    <a:pt x="361" y="319"/>
                  </a:lnTo>
                  <a:lnTo>
                    <a:pt x="362" y="319"/>
                  </a:lnTo>
                  <a:lnTo>
                    <a:pt x="362" y="318"/>
                  </a:lnTo>
                  <a:lnTo>
                    <a:pt x="363" y="318"/>
                  </a:lnTo>
                  <a:lnTo>
                    <a:pt x="364" y="319"/>
                  </a:lnTo>
                  <a:lnTo>
                    <a:pt x="365" y="319"/>
                  </a:lnTo>
                  <a:lnTo>
                    <a:pt x="365" y="320"/>
                  </a:lnTo>
                  <a:lnTo>
                    <a:pt x="364" y="320"/>
                  </a:lnTo>
                  <a:lnTo>
                    <a:pt x="367" y="322"/>
                  </a:lnTo>
                  <a:lnTo>
                    <a:pt x="367" y="323"/>
                  </a:lnTo>
                  <a:lnTo>
                    <a:pt x="369" y="326"/>
                  </a:lnTo>
                  <a:lnTo>
                    <a:pt x="369" y="327"/>
                  </a:lnTo>
                  <a:lnTo>
                    <a:pt x="368" y="328"/>
                  </a:lnTo>
                  <a:lnTo>
                    <a:pt x="368" y="329"/>
                  </a:lnTo>
                  <a:lnTo>
                    <a:pt x="367" y="330"/>
                  </a:lnTo>
                  <a:lnTo>
                    <a:pt x="367" y="331"/>
                  </a:lnTo>
                  <a:lnTo>
                    <a:pt x="366" y="332"/>
                  </a:lnTo>
                  <a:lnTo>
                    <a:pt x="366" y="333"/>
                  </a:lnTo>
                  <a:lnTo>
                    <a:pt x="367" y="333"/>
                  </a:lnTo>
                  <a:lnTo>
                    <a:pt x="368" y="334"/>
                  </a:lnTo>
                  <a:lnTo>
                    <a:pt x="368" y="335"/>
                  </a:lnTo>
                  <a:lnTo>
                    <a:pt x="366" y="334"/>
                  </a:lnTo>
                  <a:lnTo>
                    <a:pt x="365" y="334"/>
                  </a:lnTo>
                  <a:lnTo>
                    <a:pt x="364" y="334"/>
                  </a:lnTo>
                  <a:lnTo>
                    <a:pt x="364" y="336"/>
                  </a:lnTo>
                  <a:lnTo>
                    <a:pt x="363" y="336"/>
                  </a:lnTo>
                  <a:lnTo>
                    <a:pt x="363" y="335"/>
                  </a:lnTo>
                  <a:lnTo>
                    <a:pt x="362" y="334"/>
                  </a:lnTo>
                  <a:lnTo>
                    <a:pt x="362" y="333"/>
                  </a:lnTo>
                  <a:lnTo>
                    <a:pt x="361" y="332"/>
                  </a:lnTo>
                  <a:lnTo>
                    <a:pt x="360" y="331"/>
                  </a:lnTo>
                  <a:lnTo>
                    <a:pt x="359" y="331"/>
                  </a:lnTo>
                  <a:lnTo>
                    <a:pt x="358" y="329"/>
                  </a:lnTo>
                  <a:lnTo>
                    <a:pt x="357" y="329"/>
                  </a:lnTo>
                  <a:lnTo>
                    <a:pt x="355" y="327"/>
                  </a:lnTo>
                  <a:lnTo>
                    <a:pt x="354" y="327"/>
                  </a:lnTo>
                  <a:lnTo>
                    <a:pt x="353" y="327"/>
                  </a:lnTo>
                  <a:lnTo>
                    <a:pt x="353" y="328"/>
                  </a:lnTo>
                  <a:lnTo>
                    <a:pt x="353" y="329"/>
                  </a:lnTo>
                  <a:lnTo>
                    <a:pt x="353" y="331"/>
                  </a:lnTo>
                  <a:lnTo>
                    <a:pt x="352" y="332"/>
                  </a:lnTo>
                  <a:lnTo>
                    <a:pt x="351" y="333"/>
                  </a:lnTo>
                  <a:lnTo>
                    <a:pt x="350" y="334"/>
                  </a:lnTo>
                  <a:lnTo>
                    <a:pt x="350" y="335"/>
                  </a:lnTo>
                  <a:lnTo>
                    <a:pt x="350" y="337"/>
                  </a:lnTo>
                  <a:lnTo>
                    <a:pt x="350" y="338"/>
                  </a:lnTo>
                  <a:lnTo>
                    <a:pt x="349" y="339"/>
                  </a:lnTo>
                  <a:lnTo>
                    <a:pt x="348" y="341"/>
                  </a:lnTo>
                  <a:lnTo>
                    <a:pt x="348" y="342"/>
                  </a:lnTo>
                  <a:lnTo>
                    <a:pt x="349" y="343"/>
                  </a:lnTo>
                  <a:lnTo>
                    <a:pt x="349" y="344"/>
                  </a:lnTo>
                  <a:lnTo>
                    <a:pt x="348" y="344"/>
                  </a:lnTo>
                  <a:lnTo>
                    <a:pt x="347" y="345"/>
                  </a:lnTo>
                  <a:lnTo>
                    <a:pt x="346" y="347"/>
                  </a:lnTo>
                  <a:lnTo>
                    <a:pt x="346" y="348"/>
                  </a:lnTo>
                  <a:lnTo>
                    <a:pt x="346" y="349"/>
                  </a:lnTo>
                  <a:lnTo>
                    <a:pt x="347" y="351"/>
                  </a:lnTo>
                  <a:lnTo>
                    <a:pt x="348" y="352"/>
                  </a:lnTo>
                  <a:lnTo>
                    <a:pt x="349" y="352"/>
                  </a:lnTo>
                  <a:lnTo>
                    <a:pt x="350" y="352"/>
                  </a:lnTo>
                  <a:lnTo>
                    <a:pt x="351" y="353"/>
                  </a:lnTo>
                  <a:lnTo>
                    <a:pt x="351" y="354"/>
                  </a:lnTo>
                  <a:lnTo>
                    <a:pt x="352" y="354"/>
                  </a:lnTo>
                  <a:lnTo>
                    <a:pt x="353" y="354"/>
                  </a:lnTo>
                  <a:lnTo>
                    <a:pt x="354" y="356"/>
                  </a:lnTo>
                  <a:lnTo>
                    <a:pt x="355" y="356"/>
                  </a:lnTo>
                  <a:lnTo>
                    <a:pt x="355" y="357"/>
                  </a:lnTo>
                  <a:lnTo>
                    <a:pt x="354" y="357"/>
                  </a:lnTo>
                  <a:lnTo>
                    <a:pt x="354" y="358"/>
                  </a:lnTo>
                  <a:lnTo>
                    <a:pt x="354" y="359"/>
                  </a:lnTo>
                  <a:lnTo>
                    <a:pt x="355" y="360"/>
                  </a:lnTo>
                  <a:lnTo>
                    <a:pt x="356" y="361"/>
                  </a:lnTo>
                  <a:lnTo>
                    <a:pt x="356" y="362"/>
                  </a:lnTo>
                  <a:lnTo>
                    <a:pt x="355" y="363"/>
                  </a:lnTo>
                  <a:lnTo>
                    <a:pt x="354" y="363"/>
                  </a:lnTo>
                  <a:lnTo>
                    <a:pt x="354" y="364"/>
                  </a:lnTo>
                  <a:lnTo>
                    <a:pt x="353" y="366"/>
                  </a:lnTo>
                  <a:lnTo>
                    <a:pt x="352" y="366"/>
                  </a:lnTo>
                  <a:lnTo>
                    <a:pt x="351" y="367"/>
                  </a:lnTo>
                  <a:lnTo>
                    <a:pt x="351" y="368"/>
                  </a:lnTo>
                  <a:lnTo>
                    <a:pt x="350" y="368"/>
                  </a:lnTo>
                  <a:lnTo>
                    <a:pt x="349" y="368"/>
                  </a:lnTo>
                  <a:lnTo>
                    <a:pt x="348" y="369"/>
                  </a:lnTo>
                  <a:lnTo>
                    <a:pt x="347" y="370"/>
                  </a:lnTo>
                  <a:lnTo>
                    <a:pt x="347" y="371"/>
                  </a:lnTo>
                  <a:lnTo>
                    <a:pt x="346" y="371"/>
                  </a:lnTo>
                  <a:lnTo>
                    <a:pt x="345" y="372"/>
                  </a:lnTo>
                  <a:lnTo>
                    <a:pt x="345" y="373"/>
                  </a:lnTo>
                  <a:lnTo>
                    <a:pt x="346" y="373"/>
                  </a:lnTo>
                  <a:lnTo>
                    <a:pt x="347" y="373"/>
                  </a:lnTo>
                  <a:lnTo>
                    <a:pt x="348" y="373"/>
                  </a:lnTo>
                  <a:lnTo>
                    <a:pt x="348" y="375"/>
                  </a:lnTo>
                  <a:lnTo>
                    <a:pt x="347" y="376"/>
                  </a:lnTo>
                  <a:lnTo>
                    <a:pt x="344" y="379"/>
                  </a:lnTo>
                  <a:lnTo>
                    <a:pt x="344" y="380"/>
                  </a:lnTo>
                  <a:lnTo>
                    <a:pt x="343" y="382"/>
                  </a:lnTo>
                  <a:lnTo>
                    <a:pt x="344" y="382"/>
                  </a:lnTo>
                  <a:lnTo>
                    <a:pt x="344" y="383"/>
                  </a:lnTo>
                  <a:lnTo>
                    <a:pt x="342" y="384"/>
                  </a:lnTo>
                  <a:lnTo>
                    <a:pt x="341" y="384"/>
                  </a:lnTo>
                  <a:lnTo>
                    <a:pt x="339" y="385"/>
                  </a:lnTo>
                  <a:lnTo>
                    <a:pt x="336" y="387"/>
                  </a:lnTo>
                  <a:lnTo>
                    <a:pt x="335" y="386"/>
                  </a:lnTo>
                  <a:lnTo>
                    <a:pt x="334" y="386"/>
                  </a:lnTo>
                  <a:lnTo>
                    <a:pt x="333" y="386"/>
                  </a:lnTo>
                  <a:lnTo>
                    <a:pt x="331" y="386"/>
                  </a:lnTo>
                  <a:lnTo>
                    <a:pt x="328" y="385"/>
                  </a:lnTo>
                  <a:lnTo>
                    <a:pt x="327" y="385"/>
                  </a:lnTo>
                  <a:lnTo>
                    <a:pt x="326" y="384"/>
                  </a:lnTo>
                  <a:lnTo>
                    <a:pt x="325" y="384"/>
                  </a:lnTo>
                  <a:lnTo>
                    <a:pt x="324" y="384"/>
                  </a:lnTo>
                  <a:lnTo>
                    <a:pt x="323" y="383"/>
                  </a:lnTo>
                  <a:lnTo>
                    <a:pt x="322" y="383"/>
                  </a:lnTo>
                  <a:lnTo>
                    <a:pt x="321" y="382"/>
                  </a:lnTo>
                  <a:lnTo>
                    <a:pt x="320" y="383"/>
                  </a:lnTo>
                  <a:lnTo>
                    <a:pt x="319" y="384"/>
                  </a:lnTo>
                  <a:lnTo>
                    <a:pt x="319" y="385"/>
                  </a:lnTo>
                  <a:lnTo>
                    <a:pt x="320" y="386"/>
                  </a:lnTo>
                  <a:lnTo>
                    <a:pt x="320" y="389"/>
                  </a:lnTo>
                  <a:lnTo>
                    <a:pt x="321" y="390"/>
                  </a:lnTo>
                  <a:lnTo>
                    <a:pt x="320" y="390"/>
                  </a:lnTo>
                  <a:lnTo>
                    <a:pt x="319" y="390"/>
                  </a:lnTo>
                  <a:lnTo>
                    <a:pt x="318" y="390"/>
                  </a:lnTo>
                  <a:lnTo>
                    <a:pt x="317" y="390"/>
                  </a:lnTo>
                  <a:lnTo>
                    <a:pt x="317" y="389"/>
                  </a:lnTo>
                  <a:lnTo>
                    <a:pt x="316" y="392"/>
                  </a:lnTo>
                  <a:lnTo>
                    <a:pt x="315" y="392"/>
                  </a:lnTo>
                  <a:lnTo>
                    <a:pt x="314" y="391"/>
                  </a:lnTo>
                  <a:lnTo>
                    <a:pt x="313" y="390"/>
                  </a:lnTo>
                  <a:lnTo>
                    <a:pt x="312" y="391"/>
                  </a:lnTo>
                  <a:lnTo>
                    <a:pt x="311" y="391"/>
                  </a:lnTo>
                  <a:lnTo>
                    <a:pt x="310" y="390"/>
                  </a:lnTo>
                  <a:lnTo>
                    <a:pt x="310" y="389"/>
                  </a:lnTo>
                  <a:lnTo>
                    <a:pt x="308" y="387"/>
                  </a:lnTo>
                  <a:lnTo>
                    <a:pt x="307" y="385"/>
                  </a:lnTo>
                  <a:lnTo>
                    <a:pt x="308" y="385"/>
                  </a:lnTo>
                  <a:lnTo>
                    <a:pt x="307" y="384"/>
                  </a:lnTo>
                  <a:lnTo>
                    <a:pt x="307" y="383"/>
                  </a:lnTo>
                  <a:lnTo>
                    <a:pt x="307" y="381"/>
                  </a:lnTo>
                  <a:lnTo>
                    <a:pt x="307" y="380"/>
                  </a:lnTo>
                  <a:lnTo>
                    <a:pt x="308" y="378"/>
                  </a:lnTo>
                  <a:lnTo>
                    <a:pt x="308" y="377"/>
                  </a:lnTo>
                  <a:lnTo>
                    <a:pt x="309" y="376"/>
                  </a:lnTo>
                  <a:lnTo>
                    <a:pt x="308" y="375"/>
                  </a:lnTo>
                  <a:lnTo>
                    <a:pt x="308" y="374"/>
                  </a:lnTo>
                  <a:lnTo>
                    <a:pt x="308" y="373"/>
                  </a:lnTo>
                  <a:lnTo>
                    <a:pt x="308" y="372"/>
                  </a:lnTo>
                  <a:lnTo>
                    <a:pt x="312" y="369"/>
                  </a:lnTo>
                  <a:lnTo>
                    <a:pt x="313" y="367"/>
                  </a:lnTo>
                  <a:lnTo>
                    <a:pt x="314" y="366"/>
                  </a:lnTo>
                  <a:lnTo>
                    <a:pt x="314" y="365"/>
                  </a:lnTo>
                  <a:lnTo>
                    <a:pt x="314" y="364"/>
                  </a:lnTo>
                  <a:lnTo>
                    <a:pt x="315" y="362"/>
                  </a:lnTo>
                  <a:lnTo>
                    <a:pt x="315" y="361"/>
                  </a:lnTo>
                  <a:lnTo>
                    <a:pt x="314" y="360"/>
                  </a:lnTo>
                  <a:lnTo>
                    <a:pt x="313" y="360"/>
                  </a:lnTo>
                  <a:lnTo>
                    <a:pt x="312" y="361"/>
                  </a:lnTo>
                  <a:lnTo>
                    <a:pt x="312" y="362"/>
                  </a:lnTo>
                  <a:lnTo>
                    <a:pt x="311" y="363"/>
                  </a:lnTo>
                  <a:lnTo>
                    <a:pt x="310" y="362"/>
                  </a:lnTo>
                  <a:lnTo>
                    <a:pt x="310" y="361"/>
                  </a:lnTo>
                  <a:lnTo>
                    <a:pt x="308" y="361"/>
                  </a:lnTo>
                  <a:lnTo>
                    <a:pt x="308" y="360"/>
                  </a:lnTo>
                  <a:lnTo>
                    <a:pt x="307" y="359"/>
                  </a:lnTo>
                  <a:lnTo>
                    <a:pt x="307" y="356"/>
                  </a:lnTo>
                  <a:lnTo>
                    <a:pt x="308" y="354"/>
                  </a:lnTo>
                  <a:lnTo>
                    <a:pt x="308" y="352"/>
                  </a:lnTo>
                  <a:lnTo>
                    <a:pt x="307" y="352"/>
                  </a:lnTo>
                  <a:lnTo>
                    <a:pt x="306" y="351"/>
                  </a:lnTo>
                  <a:lnTo>
                    <a:pt x="305" y="350"/>
                  </a:lnTo>
                  <a:lnTo>
                    <a:pt x="304" y="350"/>
                  </a:lnTo>
                  <a:lnTo>
                    <a:pt x="302" y="351"/>
                  </a:lnTo>
                  <a:lnTo>
                    <a:pt x="301" y="351"/>
                  </a:lnTo>
                  <a:lnTo>
                    <a:pt x="301" y="350"/>
                  </a:lnTo>
                  <a:lnTo>
                    <a:pt x="300" y="349"/>
                  </a:lnTo>
                  <a:lnTo>
                    <a:pt x="299" y="348"/>
                  </a:lnTo>
                  <a:lnTo>
                    <a:pt x="300" y="347"/>
                  </a:lnTo>
                  <a:lnTo>
                    <a:pt x="300" y="346"/>
                  </a:lnTo>
                  <a:lnTo>
                    <a:pt x="299" y="345"/>
                  </a:lnTo>
                  <a:lnTo>
                    <a:pt x="298" y="345"/>
                  </a:lnTo>
                  <a:lnTo>
                    <a:pt x="297" y="345"/>
                  </a:lnTo>
                  <a:lnTo>
                    <a:pt x="292" y="346"/>
                  </a:lnTo>
                  <a:lnTo>
                    <a:pt x="284" y="348"/>
                  </a:lnTo>
                  <a:lnTo>
                    <a:pt x="275" y="353"/>
                  </a:lnTo>
                  <a:lnTo>
                    <a:pt x="275" y="352"/>
                  </a:lnTo>
                  <a:lnTo>
                    <a:pt x="273" y="337"/>
                  </a:lnTo>
                  <a:lnTo>
                    <a:pt x="269" y="338"/>
                  </a:lnTo>
                  <a:lnTo>
                    <a:pt x="263" y="341"/>
                  </a:lnTo>
                  <a:lnTo>
                    <a:pt x="257" y="345"/>
                  </a:lnTo>
                  <a:lnTo>
                    <a:pt x="257" y="346"/>
                  </a:lnTo>
                  <a:lnTo>
                    <a:pt x="258" y="345"/>
                  </a:lnTo>
                  <a:lnTo>
                    <a:pt x="259" y="346"/>
                  </a:lnTo>
                  <a:lnTo>
                    <a:pt x="260" y="346"/>
                  </a:lnTo>
                  <a:lnTo>
                    <a:pt x="259" y="347"/>
                  </a:lnTo>
                  <a:lnTo>
                    <a:pt x="260" y="348"/>
                  </a:lnTo>
                  <a:lnTo>
                    <a:pt x="260" y="349"/>
                  </a:lnTo>
                  <a:lnTo>
                    <a:pt x="257" y="351"/>
                  </a:lnTo>
                  <a:lnTo>
                    <a:pt x="256" y="351"/>
                  </a:lnTo>
                  <a:lnTo>
                    <a:pt x="255" y="352"/>
                  </a:lnTo>
                  <a:lnTo>
                    <a:pt x="253" y="353"/>
                  </a:lnTo>
                  <a:lnTo>
                    <a:pt x="252" y="353"/>
                  </a:lnTo>
                  <a:lnTo>
                    <a:pt x="251" y="354"/>
                  </a:lnTo>
                  <a:lnTo>
                    <a:pt x="250" y="354"/>
                  </a:lnTo>
                  <a:lnTo>
                    <a:pt x="250" y="353"/>
                  </a:lnTo>
                  <a:lnTo>
                    <a:pt x="249" y="352"/>
                  </a:lnTo>
                  <a:lnTo>
                    <a:pt x="247" y="351"/>
                  </a:lnTo>
                  <a:lnTo>
                    <a:pt x="245" y="349"/>
                  </a:lnTo>
                  <a:lnTo>
                    <a:pt x="244" y="348"/>
                  </a:lnTo>
                  <a:lnTo>
                    <a:pt x="243" y="348"/>
                  </a:lnTo>
                  <a:lnTo>
                    <a:pt x="243" y="349"/>
                  </a:lnTo>
                  <a:lnTo>
                    <a:pt x="242" y="350"/>
                  </a:lnTo>
                  <a:lnTo>
                    <a:pt x="241" y="351"/>
                  </a:lnTo>
                  <a:lnTo>
                    <a:pt x="240" y="350"/>
                  </a:lnTo>
                  <a:lnTo>
                    <a:pt x="239" y="351"/>
                  </a:lnTo>
                  <a:lnTo>
                    <a:pt x="237" y="352"/>
                  </a:lnTo>
                  <a:lnTo>
                    <a:pt x="236" y="353"/>
                  </a:lnTo>
                  <a:lnTo>
                    <a:pt x="235" y="354"/>
                  </a:lnTo>
                  <a:lnTo>
                    <a:pt x="235" y="355"/>
                  </a:lnTo>
                  <a:lnTo>
                    <a:pt x="233" y="355"/>
                  </a:lnTo>
                  <a:lnTo>
                    <a:pt x="232" y="355"/>
                  </a:lnTo>
                  <a:lnTo>
                    <a:pt x="231" y="355"/>
                  </a:lnTo>
                  <a:lnTo>
                    <a:pt x="230" y="355"/>
                  </a:lnTo>
                  <a:lnTo>
                    <a:pt x="229" y="355"/>
                  </a:lnTo>
                  <a:lnTo>
                    <a:pt x="228" y="354"/>
                  </a:lnTo>
                  <a:lnTo>
                    <a:pt x="227" y="353"/>
                  </a:lnTo>
                  <a:lnTo>
                    <a:pt x="225" y="352"/>
                  </a:lnTo>
                  <a:lnTo>
                    <a:pt x="224" y="351"/>
                  </a:lnTo>
                  <a:lnTo>
                    <a:pt x="224" y="349"/>
                  </a:lnTo>
                  <a:lnTo>
                    <a:pt x="224" y="347"/>
                  </a:lnTo>
                  <a:lnTo>
                    <a:pt x="223" y="346"/>
                  </a:lnTo>
                  <a:lnTo>
                    <a:pt x="224" y="345"/>
                  </a:lnTo>
                  <a:lnTo>
                    <a:pt x="223" y="344"/>
                  </a:lnTo>
                  <a:lnTo>
                    <a:pt x="222" y="344"/>
                  </a:lnTo>
                  <a:lnTo>
                    <a:pt x="221" y="343"/>
                  </a:lnTo>
                  <a:lnTo>
                    <a:pt x="223" y="340"/>
                  </a:lnTo>
                  <a:lnTo>
                    <a:pt x="222" y="339"/>
                  </a:lnTo>
                  <a:lnTo>
                    <a:pt x="223" y="338"/>
                  </a:lnTo>
                  <a:lnTo>
                    <a:pt x="224" y="337"/>
                  </a:lnTo>
                  <a:lnTo>
                    <a:pt x="223" y="336"/>
                  </a:lnTo>
                  <a:lnTo>
                    <a:pt x="222" y="335"/>
                  </a:lnTo>
                  <a:lnTo>
                    <a:pt x="220" y="334"/>
                  </a:lnTo>
                  <a:lnTo>
                    <a:pt x="220" y="333"/>
                  </a:lnTo>
                  <a:lnTo>
                    <a:pt x="219" y="332"/>
                  </a:lnTo>
                  <a:lnTo>
                    <a:pt x="218" y="332"/>
                  </a:lnTo>
                  <a:lnTo>
                    <a:pt x="217" y="332"/>
                  </a:lnTo>
                  <a:lnTo>
                    <a:pt x="217" y="331"/>
                  </a:lnTo>
                  <a:lnTo>
                    <a:pt x="216" y="330"/>
                  </a:lnTo>
                  <a:lnTo>
                    <a:pt x="216" y="329"/>
                  </a:lnTo>
                  <a:lnTo>
                    <a:pt x="210" y="330"/>
                  </a:lnTo>
                  <a:lnTo>
                    <a:pt x="208" y="329"/>
                  </a:lnTo>
                  <a:lnTo>
                    <a:pt x="207" y="329"/>
                  </a:lnTo>
                  <a:lnTo>
                    <a:pt x="206" y="328"/>
                  </a:lnTo>
                  <a:lnTo>
                    <a:pt x="205" y="327"/>
                  </a:lnTo>
                  <a:lnTo>
                    <a:pt x="204" y="326"/>
                  </a:lnTo>
                  <a:lnTo>
                    <a:pt x="203" y="325"/>
                  </a:lnTo>
                  <a:lnTo>
                    <a:pt x="202" y="326"/>
                  </a:lnTo>
                  <a:lnTo>
                    <a:pt x="200" y="325"/>
                  </a:lnTo>
                  <a:lnTo>
                    <a:pt x="199" y="325"/>
                  </a:lnTo>
                  <a:lnTo>
                    <a:pt x="197" y="326"/>
                  </a:lnTo>
                  <a:lnTo>
                    <a:pt x="192" y="326"/>
                  </a:lnTo>
                  <a:lnTo>
                    <a:pt x="188" y="326"/>
                  </a:lnTo>
                  <a:lnTo>
                    <a:pt x="187" y="326"/>
                  </a:lnTo>
                  <a:lnTo>
                    <a:pt x="187" y="325"/>
                  </a:lnTo>
                  <a:lnTo>
                    <a:pt x="188" y="323"/>
                  </a:lnTo>
                  <a:lnTo>
                    <a:pt x="189" y="323"/>
                  </a:lnTo>
                  <a:lnTo>
                    <a:pt x="188" y="322"/>
                  </a:lnTo>
                  <a:lnTo>
                    <a:pt x="189" y="321"/>
                  </a:lnTo>
                  <a:lnTo>
                    <a:pt x="189" y="319"/>
                  </a:lnTo>
                  <a:lnTo>
                    <a:pt x="188" y="317"/>
                  </a:lnTo>
                  <a:lnTo>
                    <a:pt x="188" y="316"/>
                  </a:lnTo>
                  <a:lnTo>
                    <a:pt x="188" y="312"/>
                  </a:lnTo>
                  <a:lnTo>
                    <a:pt x="188" y="310"/>
                  </a:lnTo>
                  <a:lnTo>
                    <a:pt x="188" y="309"/>
                  </a:lnTo>
                  <a:lnTo>
                    <a:pt x="188" y="307"/>
                  </a:lnTo>
                  <a:lnTo>
                    <a:pt x="188" y="306"/>
                  </a:lnTo>
                  <a:lnTo>
                    <a:pt x="189" y="302"/>
                  </a:lnTo>
                  <a:lnTo>
                    <a:pt x="188" y="301"/>
                  </a:lnTo>
                  <a:lnTo>
                    <a:pt x="188" y="299"/>
                  </a:lnTo>
                  <a:lnTo>
                    <a:pt x="189" y="299"/>
                  </a:lnTo>
                  <a:lnTo>
                    <a:pt x="189" y="298"/>
                  </a:lnTo>
                  <a:lnTo>
                    <a:pt x="190" y="298"/>
                  </a:lnTo>
                  <a:lnTo>
                    <a:pt x="191" y="298"/>
                  </a:lnTo>
                  <a:lnTo>
                    <a:pt x="192" y="298"/>
                  </a:lnTo>
                  <a:lnTo>
                    <a:pt x="195" y="299"/>
                  </a:lnTo>
                  <a:lnTo>
                    <a:pt x="196" y="299"/>
                  </a:lnTo>
                  <a:lnTo>
                    <a:pt x="197" y="300"/>
                  </a:lnTo>
                  <a:lnTo>
                    <a:pt x="199" y="299"/>
                  </a:lnTo>
                  <a:lnTo>
                    <a:pt x="199" y="301"/>
                  </a:lnTo>
                  <a:lnTo>
                    <a:pt x="200" y="301"/>
                  </a:lnTo>
                  <a:lnTo>
                    <a:pt x="200" y="302"/>
                  </a:lnTo>
                  <a:lnTo>
                    <a:pt x="201" y="302"/>
                  </a:lnTo>
                  <a:lnTo>
                    <a:pt x="201" y="300"/>
                  </a:lnTo>
                  <a:lnTo>
                    <a:pt x="202" y="299"/>
                  </a:lnTo>
                  <a:lnTo>
                    <a:pt x="203" y="298"/>
                  </a:lnTo>
                  <a:lnTo>
                    <a:pt x="204" y="298"/>
                  </a:lnTo>
                  <a:lnTo>
                    <a:pt x="204" y="297"/>
                  </a:lnTo>
                  <a:lnTo>
                    <a:pt x="204" y="296"/>
                  </a:lnTo>
                  <a:lnTo>
                    <a:pt x="204" y="294"/>
                  </a:lnTo>
                  <a:lnTo>
                    <a:pt x="204" y="293"/>
                  </a:lnTo>
                  <a:lnTo>
                    <a:pt x="205" y="293"/>
                  </a:lnTo>
                  <a:lnTo>
                    <a:pt x="204" y="292"/>
                  </a:lnTo>
                  <a:lnTo>
                    <a:pt x="204" y="290"/>
                  </a:lnTo>
                  <a:lnTo>
                    <a:pt x="205" y="288"/>
                  </a:lnTo>
                  <a:lnTo>
                    <a:pt x="205" y="287"/>
                  </a:lnTo>
                  <a:lnTo>
                    <a:pt x="204" y="286"/>
                  </a:lnTo>
                  <a:lnTo>
                    <a:pt x="204" y="283"/>
                  </a:lnTo>
                  <a:lnTo>
                    <a:pt x="204" y="281"/>
                  </a:lnTo>
                  <a:lnTo>
                    <a:pt x="204" y="280"/>
                  </a:lnTo>
                  <a:lnTo>
                    <a:pt x="204" y="279"/>
                  </a:lnTo>
                  <a:lnTo>
                    <a:pt x="204" y="277"/>
                  </a:lnTo>
                  <a:lnTo>
                    <a:pt x="203" y="277"/>
                  </a:lnTo>
                  <a:lnTo>
                    <a:pt x="203" y="276"/>
                  </a:lnTo>
                  <a:lnTo>
                    <a:pt x="203" y="275"/>
                  </a:lnTo>
                  <a:lnTo>
                    <a:pt x="212" y="264"/>
                  </a:lnTo>
                  <a:lnTo>
                    <a:pt x="217" y="260"/>
                  </a:lnTo>
                  <a:lnTo>
                    <a:pt x="222" y="257"/>
                  </a:lnTo>
                  <a:lnTo>
                    <a:pt x="226" y="252"/>
                  </a:lnTo>
                  <a:lnTo>
                    <a:pt x="227" y="247"/>
                  </a:lnTo>
                  <a:lnTo>
                    <a:pt x="233" y="243"/>
                  </a:lnTo>
                  <a:lnTo>
                    <a:pt x="244" y="234"/>
                  </a:lnTo>
                  <a:lnTo>
                    <a:pt x="244" y="235"/>
                  </a:lnTo>
                  <a:lnTo>
                    <a:pt x="246" y="236"/>
                  </a:lnTo>
                  <a:lnTo>
                    <a:pt x="247" y="236"/>
                  </a:lnTo>
                  <a:lnTo>
                    <a:pt x="248" y="236"/>
                  </a:lnTo>
                  <a:lnTo>
                    <a:pt x="245" y="226"/>
                  </a:lnTo>
                  <a:lnTo>
                    <a:pt x="249" y="216"/>
                  </a:lnTo>
                  <a:lnTo>
                    <a:pt x="248" y="217"/>
                  </a:lnTo>
                  <a:lnTo>
                    <a:pt x="247" y="217"/>
                  </a:lnTo>
                  <a:lnTo>
                    <a:pt x="245" y="217"/>
                  </a:lnTo>
                  <a:lnTo>
                    <a:pt x="244" y="217"/>
                  </a:lnTo>
                  <a:lnTo>
                    <a:pt x="243" y="215"/>
                  </a:lnTo>
                  <a:lnTo>
                    <a:pt x="242" y="215"/>
                  </a:lnTo>
                  <a:lnTo>
                    <a:pt x="241" y="215"/>
                  </a:lnTo>
                  <a:lnTo>
                    <a:pt x="240" y="215"/>
                  </a:lnTo>
                  <a:lnTo>
                    <a:pt x="239" y="215"/>
                  </a:lnTo>
                  <a:lnTo>
                    <a:pt x="239" y="214"/>
                  </a:lnTo>
                  <a:lnTo>
                    <a:pt x="238" y="213"/>
                  </a:lnTo>
                  <a:lnTo>
                    <a:pt x="237" y="213"/>
                  </a:lnTo>
                  <a:lnTo>
                    <a:pt x="235" y="212"/>
                  </a:lnTo>
                  <a:lnTo>
                    <a:pt x="234" y="212"/>
                  </a:lnTo>
                  <a:lnTo>
                    <a:pt x="233" y="212"/>
                  </a:lnTo>
                  <a:lnTo>
                    <a:pt x="232" y="213"/>
                  </a:lnTo>
                  <a:lnTo>
                    <a:pt x="232" y="215"/>
                  </a:lnTo>
                  <a:lnTo>
                    <a:pt x="231" y="215"/>
                  </a:lnTo>
                  <a:lnTo>
                    <a:pt x="230" y="217"/>
                  </a:lnTo>
                  <a:lnTo>
                    <a:pt x="229" y="217"/>
                  </a:lnTo>
                  <a:lnTo>
                    <a:pt x="228" y="217"/>
                  </a:lnTo>
                  <a:lnTo>
                    <a:pt x="227" y="216"/>
                  </a:lnTo>
                  <a:lnTo>
                    <a:pt x="226" y="217"/>
                  </a:lnTo>
                  <a:lnTo>
                    <a:pt x="225" y="217"/>
                  </a:lnTo>
                  <a:lnTo>
                    <a:pt x="224" y="216"/>
                  </a:lnTo>
                  <a:lnTo>
                    <a:pt x="223" y="217"/>
                  </a:lnTo>
                  <a:lnTo>
                    <a:pt x="221" y="216"/>
                  </a:lnTo>
                  <a:lnTo>
                    <a:pt x="221" y="217"/>
                  </a:lnTo>
                  <a:lnTo>
                    <a:pt x="220" y="217"/>
                  </a:lnTo>
                  <a:lnTo>
                    <a:pt x="218" y="218"/>
                  </a:lnTo>
                  <a:lnTo>
                    <a:pt x="217" y="219"/>
                  </a:lnTo>
                  <a:lnTo>
                    <a:pt x="215" y="220"/>
                  </a:lnTo>
                  <a:lnTo>
                    <a:pt x="214" y="220"/>
                  </a:lnTo>
                  <a:lnTo>
                    <a:pt x="213" y="219"/>
                  </a:lnTo>
                  <a:lnTo>
                    <a:pt x="212" y="219"/>
                  </a:lnTo>
                  <a:lnTo>
                    <a:pt x="212" y="220"/>
                  </a:lnTo>
                  <a:lnTo>
                    <a:pt x="211" y="220"/>
                  </a:lnTo>
                  <a:lnTo>
                    <a:pt x="210" y="219"/>
                  </a:lnTo>
                  <a:lnTo>
                    <a:pt x="208" y="226"/>
                  </a:lnTo>
                  <a:lnTo>
                    <a:pt x="201" y="226"/>
                  </a:lnTo>
                  <a:lnTo>
                    <a:pt x="194" y="228"/>
                  </a:lnTo>
                  <a:lnTo>
                    <a:pt x="191" y="226"/>
                  </a:lnTo>
                  <a:lnTo>
                    <a:pt x="182" y="228"/>
                  </a:lnTo>
                  <a:lnTo>
                    <a:pt x="182" y="229"/>
                  </a:lnTo>
                  <a:lnTo>
                    <a:pt x="179" y="230"/>
                  </a:lnTo>
                  <a:lnTo>
                    <a:pt x="178" y="229"/>
                  </a:lnTo>
                  <a:lnTo>
                    <a:pt x="178" y="228"/>
                  </a:lnTo>
                  <a:lnTo>
                    <a:pt x="177" y="228"/>
                  </a:lnTo>
                  <a:lnTo>
                    <a:pt x="175" y="228"/>
                  </a:lnTo>
                  <a:lnTo>
                    <a:pt x="174" y="228"/>
                  </a:lnTo>
                  <a:lnTo>
                    <a:pt x="174" y="230"/>
                  </a:lnTo>
                  <a:lnTo>
                    <a:pt x="172" y="231"/>
                  </a:lnTo>
                  <a:lnTo>
                    <a:pt x="170" y="232"/>
                  </a:lnTo>
                  <a:lnTo>
                    <a:pt x="168" y="233"/>
                  </a:lnTo>
                  <a:lnTo>
                    <a:pt x="168" y="234"/>
                  </a:lnTo>
                  <a:lnTo>
                    <a:pt x="167" y="234"/>
                  </a:lnTo>
                  <a:lnTo>
                    <a:pt x="167" y="235"/>
                  </a:lnTo>
                  <a:lnTo>
                    <a:pt x="164" y="236"/>
                  </a:lnTo>
                  <a:lnTo>
                    <a:pt x="163" y="236"/>
                  </a:lnTo>
                  <a:lnTo>
                    <a:pt x="162" y="235"/>
                  </a:lnTo>
                  <a:lnTo>
                    <a:pt x="161" y="235"/>
                  </a:lnTo>
                  <a:lnTo>
                    <a:pt x="159" y="234"/>
                  </a:lnTo>
                  <a:lnTo>
                    <a:pt x="158" y="234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4" y="231"/>
                  </a:lnTo>
                  <a:lnTo>
                    <a:pt x="153" y="231"/>
                  </a:lnTo>
                  <a:lnTo>
                    <a:pt x="153" y="230"/>
                  </a:lnTo>
                  <a:lnTo>
                    <a:pt x="152" y="230"/>
                  </a:lnTo>
                  <a:lnTo>
                    <a:pt x="151" y="230"/>
                  </a:lnTo>
                  <a:lnTo>
                    <a:pt x="150" y="231"/>
                  </a:lnTo>
                  <a:lnTo>
                    <a:pt x="147" y="230"/>
                  </a:lnTo>
                  <a:lnTo>
                    <a:pt x="146" y="231"/>
                  </a:lnTo>
                  <a:lnTo>
                    <a:pt x="146" y="232"/>
                  </a:lnTo>
                  <a:lnTo>
                    <a:pt x="145" y="233"/>
                  </a:lnTo>
                  <a:lnTo>
                    <a:pt x="145" y="234"/>
                  </a:lnTo>
                  <a:lnTo>
                    <a:pt x="145" y="235"/>
                  </a:lnTo>
                  <a:lnTo>
                    <a:pt x="144" y="235"/>
                  </a:lnTo>
                  <a:lnTo>
                    <a:pt x="143" y="236"/>
                  </a:lnTo>
                  <a:lnTo>
                    <a:pt x="142" y="237"/>
                  </a:lnTo>
                  <a:lnTo>
                    <a:pt x="142" y="238"/>
                  </a:lnTo>
                  <a:lnTo>
                    <a:pt x="143" y="239"/>
                  </a:lnTo>
                  <a:lnTo>
                    <a:pt x="144" y="239"/>
                  </a:lnTo>
                  <a:lnTo>
                    <a:pt x="144" y="240"/>
                  </a:lnTo>
                  <a:lnTo>
                    <a:pt x="143" y="240"/>
                  </a:lnTo>
                  <a:lnTo>
                    <a:pt x="142" y="240"/>
                  </a:lnTo>
                  <a:lnTo>
                    <a:pt x="141" y="240"/>
                  </a:lnTo>
                  <a:lnTo>
                    <a:pt x="142" y="241"/>
                  </a:lnTo>
                  <a:lnTo>
                    <a:pt x="143" y="242"/>
                  </a:lnTo>
                  <a:lnTo>
                    <a:pt x="143" y="243"/>
                  </a:lnTo>
                  <a:lnTo>
                    <a:pt x="143" y="244"/>
                  </a:lnTo>
                  <a:lnTo>
                    <a:pt x="143" y="245"/>
                  </a:lnTo>
                  <a:lnTo>
                    <a:pt x="144" y="245"/>
                  </a:lnTo>
                  <a:lnTo>
                    <a:pt x="145" y="245"/>
                  </a:lnTo>
                  <a:lnTo>
                    <a:pt x="146" y="245"/>
                  </a:lnTo>
                  <a:lnTo>
                    <a:pt x="146" y="246"/>
                  </a:lnTo>
                  <a:lnTo>
                    <a:pt x="145" y="247"/>
                  </a:lnTo>
                  <a:lnTo>
                    <a:pt x="144" y="248"/>
                  </a:lnTo>
                  <a:lnTo>
                    <a:pt x="143" y="248"/>
                  </a:lnTo>
                  <a:lnTo>
                    <a:pt x="143" y="249"/>
                  </a:lnTo>
                  <a:lnTo>
                    <a:pt x="142" y="249"/>
                  </a:lnTo>
                  <a:lnTo>
                    <a:pt x="141" y="249"/>
                  </a:lnTo>
                  <a:lnTo>
                    <a:pt x="140" y="250"/>
                  </a:lnTo>
                  <a:lnTo>
                    <a:pt x="139" y="250"/>
                  </a:lnTo>
                  <a:lnTo>
                    <a:pt x="138" y="249"/>
                  </a:lnTo>
                  <a:lnTo>
                    <a:pt x="137" y="249"/>
                  </a:lnTo>
                  <a:lnTo>
                    <a:pt x="137" y="248"/>
                  </a:lnTo>
                  <a:lnTo>
                    <a:pt x="136" y="248"/>
                  </a:lnTo>
                  <a:lnTo>
                    <a:pt x="135" y="248"/>
                  </a:lnTo>
                  <a:lnTo>
                    <a:pt x="133" y="248"/>
                  </a:lnTo>
                  <a:lnTo>
                    <a:pt x="133" y="249"/>
                  </a:lnTo>
                  <a:lnTo>
                    <a:pt x="134" y="249"/>
                  </a:lnTo>
                  <a:lnTo>
                    <a:pt x="134" y="250"/>
                  </a:lnTo>
                  <a:lnTo>
                    <a:pt x="133" y="250"/>
                  </a:lnTo>
                  <a:lnTo>
                    <a:pt x="132" y="250"/>
                  </a:lnTo>
                  <a:lnTo>
                    <a:pt x="132" y="251"/>
                  </a:lnTo>
                  <a:lnTo>
                    <a:pt x="132" y="252"/>
                  </a:lnTo>
                  <a:lnTo>
                    <a:pt x="131" y="252"/>
                  </a:lnTo>
                  <a:lnTo>
                    <a:pt x="130" y="252"/>
                  </a:lnTo>
                  <a:lnTo>
                    <a:pt x="129" y="253"/>
                  </a:lnTo>
                  <a:lnTo>
                    <a:pt x="128" y="254"/>
                  </a:lnTo>
                  <a:lnTo>
                    <a:pt x="128" y="255"/>
                  </a:lnTo>
                  <a:lnTo>
                    <a:pt x="127" y="255"/>
                  </a:lnTo>
                  <a:lnTo>
                    <a:pt x="128" y="255"/>
                  </a:lnTo>
                  <a:lnTo>
                    <a:pt x="129" y="256"/>
                  </a:lnTo>
                  <a:lnTo>
                    <a:pt x="130" y="256"/>
                  </a:lnTo>
                  <a:lnTo>
                    <a:pt x="130" y="257"/>
                  </a:lnTo>
                  <a:lnTo>
                    <a:pt x="128" y="257"/>
                  </a:lnTo>
                  <a:lnTo>
                    <a:pt x="128" y="258"/>
                  </a:lnTo>
                  <a:lnTo>
                    <a:pt x="127" y="259"/>
                  </a:lnTo>
                  <a:lnTo>
                    <a:pt x="126" y="260"/>
                  </a:lnTo>
                  <a:lnTo>
                    <a:pt x="125" y="262"/>
                  </a:lnTo>
                  <a:lnTo>
                    <a:pt x="124" y="261"/>
                  </a:lnTo>
                  <a:lnTo>
                    <a:pt x="123" y="260"/>
                  </a:lnTo>
                  <a:lnTo>
                    <a:pt x="123" y="261"/>
                  </a:lnTo>
                  <a:lnTo>
                    <a:pt x="123" y="262"/>
                  </a:lnTo>
                  <a:lnTo>
                    <a:pt x="122" y="263"/>
                  </a:lnTo>
                  <a:lnTo>
                    <a:pt x="121" y="264"/>
                  </a:lnTo>
                  <a:lnTo>
                    <a:pt x="120" y="265"/>
                  </a:lnTo>
                  <a:lnTo>
                    <a:pt x="119" y="265"/>
                  </a:lnTo>
                  <a:lnTo>
                    <a:pt x="118" y="265"/>
                  </a:lnTo>
                  <a:lnTo>
                    <a:pt x="116" y="265"/>
                  </a:lnTo>
                  <a:lnTo>
                    <a:pt x="116" y="264"/>
                  </a:lnTo>
                  <a:lnTo>
                    <a:pt x="115" y="263"/>
                  </a:lnTo>
                  <a:lnTo>
                    <a:pt x="114" y="264"/>
                  </a:lnTo>
                  <a:lnTo>
                    <a:pt x="112" y="263"/>
                  </a:lnTo>
                  <a:lnTo>
                    <a:pt x="111" y="264"/>
                  </a:lnTo>
                  <a:lnTo>
                    <a:pt x="110" y="265"/>
                  </a:lnTo>
                  <a:lnTo>
                    <a:pt x="108" y="265"/>
                  </a:lnTo>
                  <a:lnTo>
                    <a:pt x="106" y="264"/>
                  </a:lnTo>
                  <a:lnTo>
                    <a:pt x="106" y="265"/>
                  </a:lnTo>
                  <a:lnTo>
                    <a:pt x="106" y="267"/>
                  </a:lnTo>
                  <a:lnTo>
                    <a:pt x="105" y="268"/>
                  </a:lnTo>
                  <a:lnTo>
                    <a:pt x="104" y="268"/>
                  </a:lnTo>
                  <a:lnTo>
                    <a:pt x="104" y="267"/>
                  </a:lnTo>
                  <a:lnTo>
                    <a:pt x="103" y="267"/>
                  </a:lnTo>
                  <a:lnTo>
                    <a:pt x="103" y="268"/>
                  </a:lnTo>
                  <a:lnTo>
                    <a:pt x="102" y="268"/>
                  </a:lnTo>
                  <a:lnTo>
                    <a:pt x="101" y="268"/>
                  </a:lnTo>
                  <a:lnTo>
                    <a:pt x="100" y="268"/>
                  </a:lnTo>
                  <a:lnTo>
                    <a:pt x="99" y="268"/>
                  </a:lnTo>
                  <a:lnTo>
                    <a:pt x="99" y="269"/>
                  </a:lnTo>
                  <a:lnTo>
                    <a:pt x="98" y="269"/>
                  </a:lnTo>
                  <a:lnTo>
                    <a:pt x="97" y="270"/>
                  </a:lnTo>
                  <a:lnTo>
                    <a:pt x="96" y="271"/>
                  </a:lnTo>
                  <a:lnTo>
                    <a:pt x="96" y="272"/>
                  </a:lnTo>
                  <a:lnTo>
                    <a:pt x="97" y="273"/>
                  </a:lnTo>
                  <a:lnTo>
                    <a:pt x="97" y="274"/>
                  </a:lnTo>
                  <a:lnTo>
                    <a:pt x="97" y="275"/>
                  </a:lnTo>
                  <a:lnTo>
                    <a:pt x="95" y="274"/>
                  </a:lnTo>
                  <a:lnTo>
                    <a:pt x="95" y="275"/>
                  </a:lnTo>
                  <a:lnTo>
                    <a:pt x="95" y="276"/>
                  </a:lnTo>
                  <a:lnTo>
                    <a:pt x="93" y="276"/>
                  </a:lnTo>
                  <a:lnTo>
                    <a:pt x="92" y="275"/>
                  </a:lnTo>
                  <a:lnTo>
                    <a:pt x="93" y="274"/>
                  </a:lnTo>
                  <a:lnTo>
                    <a:pt x="93" y="273"/>
                  </a:lnTo>
                  <a:lnTo>
                    <a:pt x="93" y="272"/>
                  </a:lnTo>
                  <a:lnTo>
                    <a:pt x="92" y="272"/>
                  </a:lnTo>
                  <a:lnTo>
                    <a:pt x="92" y="271"/>
                  </a:lnTo>
                  <a:lnTo>
                    <a:pt x="92" y="270"/>
                  </a:lnTo>
                  <a:lnTo>
                    <a:pt x="92" y="269"/>
                  </a:lnTo>
                  <a:lnTo>
                    <a:pt x="91" y="269"/>
                  </a:lnTo>
                  <a:lnTo>
                    <a:pt x="91" y="270"/>
                  </a:lnTo>
                  <a:lnTo>
                    <a:pt x="91" y="271"/>
                  </a:lnTo>
                  <a:lnTo>
                    <a:pt x="90" y="272"/>
                  </a:lnTo>
                  <a:lnTo>
                    <a:pt x="89" y="271"/>
                  </a:lnTo>
                  <a:lnTo>
                    <a:pt x="89" y="272"/>
                  </a:lnTo>
                  <a:lnTo>
                    <a:pt x="88" y="273"/>
                  </a:lnTo>
                  <a:lnTo>
                    <a:pt x="87" y="272"/>
                  </a:lnTo>
                  <a:lnTo>
                    <a:pt x="86" y="274"/>
                  </a:lnTo>
                  <a:lnTo>
                    <a:pt x="86" y="275"/>
                  </a:lnTo>
                  <a:lnTo>
                    <a:pt x="85" y="277"/>
                  </a:lnTo>
                  <a:lnTo>
                    <a:pt x="84" y="277"/>
                  </a:lnTo>
                  <a:lnTo>
                    <a:pt x="83" y="278"/>
                  </a:lnTo>
                  <a:lnTo>
                    <a:pt x="83" y="279"/>
                  </a:lnTo>
                  <a:lnTo>
                    <a:pt x="83" y="280"/>
                  </a:lnTo>
                  <a:lnTo>
                    <a:pt x="81" y="281"/>
                  </a:lnTo>
                  <a:lnTo>
                    <a:pt x="80" y="282"/>
                  </a:lnTo>
                  <a:lnTo>
                    <a:pt x="78" y="282"/>
                  </a:lnTo>
                  <a:lnTo>
                    <a:pt x="77" y="283"/>
                  </a:lnTo>
                  <a:lnTo>
                    <a:pt x="76" y="283"/>
                  </a:lnTo>
                  <a:lnTo>
                    <a:pt x="75" y="282"/>
                  </a:lnTo>
                  <a:lnTo>
                    <a:pt x="73" y="279"/>
                  </a:lnTo>
                  <a:lnTo>
                    <a:pt x="73" y="278"/>
                  </a:lnTo>
                  <a:lnTo>
                    <a:pt x="73" y="277"/>
                  </a:lnTo>
                  <a:lnTo>
                    <a:pt x="74" y="277"/>
                  </a:lnTo>
                  <a:lnTo>
                    <a:pt x="74" y="276"/>
                  </a:lnTo>
                  <a:lnTo>
                    <a:pt x="73" y="276"/>
                  </a:lnTo>
                  <a:lnTo>
                    <a:pt x="72" y="276"/>
                  </a:lnTo>
                  <a:lnTo>
                    <a:pt x="71" y="275"/>
                  </a:lnTo>
                  <a:lnTo>
                    <a:pt x="71" y="276"/>
                  </a:lnTo>
                  <a:lnTo>
                    <a:pt x="70" y="276"/>
                  </a:lnTo>
                  <a:lnTo>
                    <a:pt x="69" y="276"/>
                  </a:lnTo>
                  <a:lnTo>
                    <a:pt x="68" y="277"/>
                  </a:lnTo>
                  <a:lnTo>
                    <a:pt x="67" y="277"/>
                  </a:lnTo>
                  <a:lnTo>
                    <a:pt x="66" y="277"/>
                  </a:lnTo>
                  <a:lnTo>
                    <a:pt x="65" y="276"/>
                  </a:lnTo>
                  <a:lnTo>
                    <a:pt x="64" y="275"/>
                  </a:lnTo>
                  <a:lnTo>
                    <a:pt x="63" y="274"/>
                  </a:lnTo>
                  <a:lnTo>
                    <a:pt x="62" y="274"/>
                  </a:lnTo>
                  <a:lnTo>
                    <a:pt x="61" y="274"/>
                  </a:lnTo>
                  <a:lnTo>
                    <a:pt x="60" y="274"/>
                  </a:lnTo>
                  <a:lnTo>
                    <a:pt x="58" y="275"/>
                  </a:lnTo>
                  <a:lnTo>
                    <a:pt x="57" y="275"/>
                  </a:lnTo>
                  <a:lnTo>
                    <a:pt x="56" y="275"/>
                  </a:lnTo>
                  <a:lnTo>
                    <a:pt x="54" y="275"/>
                  </a:lnTo>
                  <a:lnTo>
                    <a:pt x="51" y="275"/>
                  </a:lnTo>
                  <a:lnTo>
                    <a:pt x="49" y="275"/>
                  </a:lnTo>
                  <a:lnTo>
                    <a:pt x="49" y="274"/>
                  </a:lnTo>
                  <a:lnTo>
                    <a:pt x="48" y="274"/>
                  </a:lnTo>
                  <a:lnTo>
                    <a:pt x="48" y="273"/>
                  </a:lnTo>
                  <a:lnTo>
                    <a:pt x="46" y="273"/>
                  </a:lnTo>
                  <a:lnTo>
                    <a:pt x="44" y="272"/>
                  </a:lnTo>
                  <a:lnTo>
                    <a:pt x="44" y="271"/>
                  </a:lnTo>
                  <a:lnTo>
                    <a:pt x="44" y="270"/>
                  </a:lnTo>
                  <a:lnTo>
                    <a:pt x="44" y="269"/>
                  </a:lnTo>
                  <a:lnTo>
                    <a:pt x="43" y="269"/>
                  </a:lnTo>
                  <a:lnTo>
                    <a:pt x="43" y="267"/>
                  </a:lnTo>
                  <a:lnTo>
                    <a:pt x="42" y="267"/>
                  </a:lnTo>
                  <a:lnTo>
                    <a:pt x="41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1" y="265"/>
                  </a:lnTo>
                  <a:lnTo>
                    <a:pt x="41" y="264"/>
                  </a:lnTo>
                  <a:lnTo>
                    <a:pt x="40" y="265"/>
                  </a:lnTo>
                  <a:lnTo>
                    <a:pt x="37" y="267"/>
                  </a:lnTo>
                  <a:lnTo>
                    <a:pt x="35" y="266"/>
                  </a:lnTo>
                  <a:lnTo>
                    <a:pt x="35" y="265"/>
                  </a:lnTo>
                  <a:lnTo>
                    <a:pt x="35" y="263"/>
                  </a:lnTo>
                  <a:lnTo>
                    <a:pt x="35" y="262"/>
                  </a:lnTo>
                  <a:lnTo>
                    <a:pt x="34" y="262"/>
                  </a:lnTo>
                  <a:lnTo>
                    <a:pt x="34" y="261"/>
                  </a:lnTo>
                  <a:lnTo>
                    <a:pt x="34" y="260"/>
                  </a:lnTo>
                  <a:lnTo>
                    <a:pt x="33" y="259"/>
                  </a:lnTo>
                  <a:lnTo>
                    <a:pt x="32" y="258"/>
                  </a:lnTo>
                  <a:lnTo>
                    <a:pt x="31" y="257"/>
                  </a:lnTo>
                  <a:lnTo>
                    <a:pt x="30" y="257"/>
                  </a:lnTo>
                  <a:lnTo>
                    <a:pt x="29" y="257"/>
                  </a:lnTo>
                  <a:lnTo>
                    <a:pt x="28" y="257"/>
                  </a:lnTo>
                  <a:lnTo>
                    <a:pt x="26" y="257"/>
                  </a:lnTo>
                  <a:lnTo>
                    <a:pt x="26" y="258"/>
                  </a:lnTo>
                  <a:lnTo>
                    <a:pt x="25" y="259"/>
                  </a:lnTo>
                  <a:lnTo>
                    <a:pt x="24" y="260"/>
                  </a:lnTo>
                  <a:lnTo>
                    <a:pt x="23" y="260"/>
                  </a:lnTo>
                  <a:lnTo>
                    <a:pt x="22" y="260"/>
                  </a:lnTo>
                  <a:lnTo>
                    <a:pt x="21" y="260"/>
                  </a:lnTo>
                  <a:lnTo>
                    <a:pt x="20" y="260"/>
                  </a:lnTo>
                  <a:lnTo>
                    <a:pt x="19" y="259"/>
                  </a:lnTo>
                  <a:lnTo>
                    <a:pt x="16" y="258"/>
                  </a:lnTo>
                  <a:lnTo>
                    <a:pt x="15" y="257"/>
                  </a:lnTo>
                  <a:lnTo>
                    <a:pt x="16" y="256"/>
                  </a:lnTo>
                  <a:lnTo>
                    <a:pt x="16" y="255"/>
                  </a:lnTo>
                  <a:lnTo>
                    <a:pt x="16" y="254"/>
                  </a:lnTo>
                  <a:lnTo>
                    <a:pt x="16" y="253"/>
                  </a:lnTo>
                  <a:lnTo>
                    <a:pt x="17" y="253"/>
                  </a:lnTo>
                  <a:lnTo>
                    <a:pt x="17" y="250"/>
                  </a:lnTo>
                  <a:lnTo>
                    <a:pt x="16" y="249"/>
                  </a:lnTo>
                  <a:lnTo>
                    <a:pt x="16" y="248"/>
                  </a:lnTo>
                  <a:lnTo>
                    <a:pt x="16" y="247"/>
                  </a:lnTo>
                  <a:lnTo>
                    <a:pt x="17" y="246"/>
                  </a:lnTo>
                  <a:lnTo>
                    <a:pt x="17" y="245"/>
                  </a:lnTo>
                  <a:lnTo>
                    <a:pt x="17" y="244"/>
                  </a:lnTo>
                  <a:lnTo>
                    <a:pt x="18" y="244"/>
                  </a:lnTo>
                  <a:lnTo>
                    <a:pt x="17" y="243"/>
                  </a:lnTo>
                  <a:lnTo>
                    <a:pt x="16" y="243"/>
                  </a:lnTo>
                  <a:lnTo>
                    <a:pt x="15" y="244"/>
                  </a:lnTo>
                  <a:lnTo>
                    <a:pt x="14" y="245"/>
                  </a:lnTo>
                  <a:lnTo>
                    <a:pt x="13" y="246"/>
                  </a:lnTo>
                  <a:lnTo>
                    <a:pt x="13" y="245"/>
                  </a:lnTo>
                  <a:lnTo>
                    <a:pt x="12" y="245"/>
                  </a:lnTo>
                  <a:lnTo>
                    <a:pt x="11" y="245"/>
                  </a:lnTo>
                  <a:lnTo>
                    <a:pt x="10" y="246"/>
                  </a:lnTo>
                  <a:lnTo>
                    <a:pt x="10" y="247"/>
                  </a:lnTo>
                  <a:lnTo>
                    <a:pt x="9" y="250"/>
                  </a:lnTo>
                  <a:lnTo>
                    <a:pt x="8" y="250"/>
                  </a:lnTo>
                  <a:lnTo>
                    <a:pt x="7" y="250"/>
                  </a:lnTo>
                  <a:lnTo>
                    <a:pt x="6" y="250"/>
                  </a:lnTo>
                  <a:lnTo>
                    <a:pt x="4" y="247"/>
                  </a:lnTo>
                  <a:lnTo>
                    <a:pt x="3" y="247"/>
                  </a:lnTo>
                  <a:lnTo>
                    <a:pt x="2" y="247"/>
                  </a:lnTo>
                  <a:lnTo>
                    <a:pt x="1" y="2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398" name="Freeform 58"/>
            <p:cNvSpPr>
              <a:spLocks/>
            </p:cNvSpPr>
            <p:nvPr/>
          </p:nvSpPr>
          <p:spPr bwMode="auto">
            <a:xfrm>
              <a:off x="4497388" y="2360613"/>
              <a:ext cx="1004887" cy="623887"/>
            </a:xfrm>
            <a:custGeom>
              <a:avLst/>
              <a:gdLst>
                <a:gd name="T0" fmla="*/ 2147483647 w 627"/>
                <a:gd name="T1" fmla="*/ 2147483647 h 398"/>
                <a:gd name="T2" fmla="*/ 2147483647 w 627"/>
                <a:gd name="T3" fmla="*/ 2147483647 h 398"/>
                <a:gd name="T4" fmla="*/ 2147483647 w 627"/>
                <a:gd name="T5" fmla="*/ 2147483647 h 398"/>
                <a:gd name="T6" fmla="*/ 2147483647 w 627"/>
                <a:gd name="T7" fmla="*/ 2147483647 h 398"/>
                <a:gd name="T8" fmla="*/ 2147483647 w 627"/>
                <a:gd name="T9" fmla="*/ 2147483647 h 398"/>
                <a:gd name="T10" fmla="*/ 2147483647 w 627"/>
                <a:gd name="T11" fmla="*/ 2147483647 h 398"/>
                <a:gd name="T12" fmla="*/ 2147483647 w 627"/>
                <a:gd name="T13" fmla="*/ 2147483647 h 398"/>
                <a:gd name="T14" fmla="*/ 2147483647 w 627"/>
                <a:gd name="T15" fmla="*/ 2147483647 h 398"/>
                <a:gd name="T16" fmla="*/ 2147483647 w 627"/>
                <a:gd name="T17" fmla="*/ 2147483647 h 398"/>
                <a:gd name="T18" fmla="*/ 2147483647 w 627"/>
                <a:gd name="T19" fmla="*/ 2147483647 h 398"/>
                <a:gd name="T20" fmla="*/ 2147483647 w 627"/>
                <a:gd name="T21" fmla="*/ 2147483647 h 398"/>
                <a:gd name="T22" fmla="*/ 2147483647 w 627"/>
                <a:gd name="T23" fmla="*/ 2147483647 h 398"/>
                <a:gd name="T24" fmla="*/ 2147483647 w 627"/>
                <a:gd name="T25" fmla="*/ 2147483647 h 398"/>
                <a:gd name="T26" fmla="*/ 2147483647 w 627"/>
                <a:gd name="T27" fmla="*/ 2147483647 h 398"/>
                <a:gd name="T28" fmla="*/ 2147483647 w 627"/>
                <a:gd name="T29" fmla="*/ 2147483647 h 398"/>
                <a:gd name="T30" fmla="*/ 2147483647 w 627"/>
                <a:gd name="T31" fmla="*/ 2147483647 h 398"/>
                <a:gd name="T32" fmla="*/ 2147483647 w 627"/>
                <a:gd name="T33" fmla="*/ 2147483647 h 398"/>
                <a:gd name="T34" fmla="*/ 2147483647 w 627"/>
                <a:gd name="T35" fmla="*/ 2147483647 h 398"/>
                <a:gd name="T36" fmla="*/ 2147483647 w 627"/>
                <a:gd name="T37" fmla="*/ 2147483647 h 398"/>
                <a:gd name="T38" fmla="*/ 2147483647 w 627"/>
                <a:gd name="T39" fmla="*/ 2147483647 h 398"/>
                <a:gd name="T40" fmla="*/ 2147483647 w 627"/>
                <a:gd name="T41" fmla="*/ 2147483647 h 398"/>
                <a:gd name="T42" fmla="*/ 2147483647 w 627"/>
                <a:gd name="T43" fmla="*/ 2147483647 h 398"/>
                <a:gd name="T44" fmla="*/ 2147483647 w 627"/>
                <a:gd name="T45" fmla="*/ 2147483647 h 398"/>
                <a:gd name="T46" fmla="*/ 2147483647 w 627"/>
                <a:gd name="T47" fmla="*/ 2147483647 h 398"/>
                <a:gd name="T48" fmla="*/ 2147483647 w 627"/>
                <a:gd name="T49" fmla="*/ 2147483647 h 398"/>
                <a:gd name="T50" fmla="*/ 2147483647 w 627"/>
                <a:gd name="T51" fmla="*/ 2147483647 h 398"/>
                <a:gd name="T52" fmla="*/ 2147483647 w 627"/>
                <a:gd name="T53" fmla="*/ 2147483647 h 398"/>
                <a:gd name="T54" fmla="*/ 2147483647 w 627"/>
                <a:gd name="T55" fmla="*/ 2147483647 h 398"/>
                <a:gd name="T56" fmla="*/ 2147483647 w 627"/>
                <a:gd name="T57" fmla="*/ 2147483647 h 398"/>
                <a:gd name="T58" fmla="*/ 2147483647 w 627"/>
                <a:gd name="T59" fmla="*/ 2147483647 h 398"/>
                <a:gd name="T60" fmla="*/ 2147483647 w 627"/>
                <a:gd name="T61" fmla="*/ 2147483647 h 398"/>
                <a:gd name="T62" fmla="*/ 2147483647 w 627"/>
                <a:gd name="T63" fmla="*/ 2147483647 h 398"/>
                <a:gd name="T64" fmla="*/ 2147483647 w 627"/>
                <a:gd name="T65" fmla="*/ 2147483647 h 398"/>
                <a:gd name="T66" fmla="*/ 2147483647 w 627"/>
                <a:gd name="T67" fmla="*/ 2147483647 h 398"/>
                <a:gd name="T68" fmla="*/ 2147483647 w 627"/>
                <a:gd name="T69" fmla="*/ 2147483647 h 398"/>
                <a:gd name="T70" fmla="*/ 2147483647 w 627"/>
                <a:gd name="T71" fmla="*/ 2147483647 h 398"/>
                <a:gd name="T72" fmla="*/ 2147483647 w 627"/>
                <a:gd name="T73" fmla="*/ 2147483647 h 398"/>
                <a:gd name="T74" fmla="*/ 2147483647 w 627"/>
                <a:gd name="T75" fmla="*/ 2147483647 h 398"/>
                <a:gd name="T76" fmla="*/ 2147483647 w 627"/>
                <a:gd name="T77" fmla="*/ 2147483647 h 398"/>
                <a:gd name="T78" fmla="*/ 2147483647 w 627"/>
                <a:gd name="T79" fmla="*/ 2147483647 h 398"/>
                <a:gd name="T80" fmla="*/ 2147483647 w 627"/>
                <a:gd name="T81" fmla="*/ 2147483647 h 398"/>
                <a:gd name="T82" fmla="*/ 2147483647 w 627"/>
                <a:gd name="T83" fmla="*/ 2147483647 h 398"/>
                <a:gd name="T84" fmla="*/ 2147483647 w 627"/>
                <a:gd name="T85" fmla="*/ 2147483647 h 398"/>
                <a:gd name="T86" fmla="*/ 2147483647 w 627"/>
                <a:gd name="T87" fmla="*/ 2147483647 h 398"/>
                <a:gd name="T88" fmla="*/ 2147483647 w 627"/>
                <a:gd name="T89" fmla="*/ 2147483647 h 398"/>
                <a:gd name="T90" fmla="*/ 2147483647 w 627"/>
                <a:gd name="T91" fmla="*/ 2147483647 h 398"/>
                <a:gd name="T92" fmla="*/ 2147483647 w 627"/>
                <a:gd name="T93" fmla="*/ 2147483647 h 398"/>
                <a:gd name="T94" fmla="*/ 2147483647 w 627"/>
                <a:gd name="T95" fmla="*/ 2147483647 h 398"/>
                <a:gd name="T96" fmla="*/ 2147483647 w 627"/>
                <a:gd name="T97" fmla="*/ 2147483647 h 398"/>
                <a:gd name="T98" fmla="*/ 2147483647 w 627"/>
                <a:gd name="T99" fmla="*/ 2147483647 h 398"/>
                <a:gd name="T100" fmla="*/ 2147483647 w 627"/>
                <a:gd name="T101" fmla="*/ 2147483647 h 398"/>
                <a:gd name="T102" fmla="*/ 2147483647 w 627"/>
                <a:gd name="T103" fmla="*/ 2147483647 h 398"/>
                <a:gd name="T104" fmla="*/ 2147483647 w 627"/>
                <a:gd name="T105" fmla="*/ 2147483647 h 398"/>
                <a:gd name="T106" fmla="*/ 2147483647 w 627"/>
                <a:gd name="T107" fmla="*/ 2147483647 h 398"/>
                <a:gd name="T108" fmla="*/ 2147483647 w 627"/>
                <a:gd name="T109" fmla="*/ 2147483647 h 398"/>
                <a:gd name="T110" fmla="*/ 2147483647 w 627"/>
                <a:gd name="T111" fmla="*/ 2147483647 h 398"/>
                <a:gd name="T112" fmla="*/ 2147483647 w 627"/>
                <a:gd name="T113" fmla="*/ 2147483647 h 398"/>
                <a:gd name="T114" fmla="*/ 2147483647 w 627"/>
                <a:gd name="T115" fmla="*/ 2147483647 h 398"/>
                <a:gd name="T116" fmla="*/ 2147483647 w 627"/>
                <a:gd name="T117" fmla="*/ 2147483647 h 398"/>
                <a:gd name="T118" fmla="*/ 2147483647 w 627"/>
                <a:gd name="T119" fmla="*/ 2147483647 h 398"/>
                <a:gd name="T120" fmla="*/ 2147483647 w 627"/>
                <a:gd name="T121" fmla="*/ 2147483647 h 3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7"/>
                <a:gd name="T184" fmla="*/ 0 h 398"/>
                <a:gd name="T185" fmla="*/ 627 w 627"/>
                <a:gd name="T186" fmla="*/ 398 h 3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7" h="398">
                  <a:moveTo>
                    <a:pt x="1" y="252"/>
                  </a:moveTo>
                  <a:lnTo>
                    <a:pt x="0" y="244"/>
                  </a:lnTo>
                  <a:lnTo>
                    <a:pt x="0" y="243"/>
                  </a:lnTo>
                  <a:lnTo>
                    <a:pt x="0" y="242"/>
                  </a:lnTo>
                  <a:lnTo>
                    <a:pt x="3" y="238"/>
                  </a:lnTo>
                  <a:lnTo>
                    <a:pt x="3" y="233"/>
                  </a:lnTo>
                  <a:lnTo>
                    <a:pt x="3" y="232"/>
                  </a:lnTo>
                  <a:lnTo>
                    <a:pt x="3" y="231"/>
                  </a:lnTo>
                  <a:lnTo>
                    <a:pt x="7" y="226"/>
                  </a:lnTo>
                  <a:lnTo>
                    <a:pt x="8" y="226"/>
                  </a:lnTo>
                  <a:lnTo>
                    <a:pt x="12" y="224"/>
                  </a:lnTo>
                  <a:lnTo>
                    <a:pt x="12" y="220"/>
                  </a:lnTo>
                  <a:lnTo>
                    <a:pt x="12" y="218"/>
                  </a:lnTo>
                  <a:lnTo>
                    <a:pt x="13" y="218"/>
                  </a:lnTo>
                  <a:lnTo>
                    <a:pt x="18" y="214"/>
                  </a:lnTo>
                  <a:lnTo>
                    <a:pt x="21" y="210"/>
                  </a:lnTo>
                  <a:lnTo>
                    <a:pt x="23" y="205"/>
                  </a:lnTo>
                  <a:lnTo>
                    <a:pt x="26" y="200"/>
                  </a:lnTo>
                  <a:lnTo>
                    <a:pt x="27" y="200"/>
                  </a:lnTo>
                  <a:lnTo>
                    <a:pt x="32" y="196"/>
                  </a:lnTo>
                  <a:lnTo>
                    <a:pt x="33" y="196"/>
                  </a:lnTo>
                  <a:lnTo>
                    <a:pt x="40" y="195"/>
                  </a:lnTo>
                  <a:lnTo>
                    <a:pt x="42" y="195"/>
                  </a:lnTo>
                  <a:lnTo>
                    <a:pt x="42" y="197"/>
                  </a:lnTo>
                  <a:lnTo>
                    <a:pt x="44" y="200"/>
                  </a:lnTo>
                  <a:lnTo>
                    <a:pt x="48" y="200"/>
                  </a:lnTo>
                  <a:lnTo>
                    <a:pt x="53" y="202"/>
                  </a:lnTo>
                  <a:lnTo>
                    <a:pt x="56" y="200"/>
                  </a:lnTo>
                  <a:lnTo>
                    <a:pt x="60" y="197"/>
                  </a:lnTo>
                  <a:lnTo>
                    <a:pt x="60" y="192"/>
                  </a:lnTo>
                  <a:lnTo>
                    <a:pt x="60" y="191"/>
                  </a:lnTo>
                  <a:lnTo>
                    <a:pt x="61" y="190"/>
                  </a:lnTo>
                  <a:lnTo>
                    <a:pt x="66" y="186"/>
                  </a:lnTo>
                  <a:lnTo>
                    <a:pt x="71" y="183"/>
                  </a:lnTo>
                  <a:lnTo>
                    <a:pt x="72" y="182"/>
                  </a:lnTo>
                  <a:lnTo>
                    <a:pt x="77" y="180"/>
                  </a:lnTo>
                  <a:lnTo>
                    <a:pt x="80" y="176"/>
                  </a:lnTo>
                  <a:lnTo>
                    <a:pt x="85" y="171"/>
                  </a:lnTo>
                  <a:lnTo>
                    <a:pt x="85" y="167"/>
                  </a:lnTo>
                  <a:lnTo>
                    <a:pt x="86" y="161"/>
                  </a:lnTo>
                  <a:lnTo>
                    <a:pt x="86" y="160"/>
                  </a:lnTo>
                  <a:lnTo>
                    <a:pt x="87" y="159"/>
                  </a:lnTo>
                  <a:lnTo>
                    <a:pt x="91" y="156"/>
                  </a:lnTo>
                  <a:lnTo>
                    <a:pt x="95" y="152"/>
                  </a:lnTo>
                  <a:lnTo>
                    <a:pt x="98" y="149"/>
                  </a:lnTo>
                  <a:lnTo>
                    <a:pt x="96" y="147"/>
                  </a:lnTo>
                  <a:lnTo>
                    <a:pt x="95" y="147"/>
                  </a:lnTo>
                  <a:lnTo>
                    <a:pt x="95" y="146"/>
                  </a:lnTo>
                  <a:lnTo>
                    <a:pt x="93" y="139"/>
                  </a:lnTo>
                  <a:lnTo>
                    <a:pt x="93" y="138"/>
                  </a:lnTo>
                  <a:lnTo>
                    <a:pt x="93" y="137"/>
                  </a:lnTo>
                  <a:lnTo>
                    <a:pt x="97" y="131"/>
                  </a:lnTo>
                  <a:lnTo>
                    <a:pt x="98" y="130"/>
                  </a:lnTo>
                  <a:lnTo>
                    <a:pt x="103" y="128"/>
                  </a:lnTo>
                  <a:lnTo>
                    <a:pt x="105" y="124"/>
                  </a:lnTo>
                  <a:lnTo>
                    <a:pt x="106" y="124"/>
                  </a:lnTo>
                  <a:lnTo>
                    <a:pt x="110" y="120"/>
                  </a:lnTo>
                  <a:lnTo>
                    <a:pt x="113" y="116"/>
                  </a:lnTo>
                  <a:lnTo>
                    <a:pt x="113" y="111"/>
                  </a:lnTo>
                  <a:lnTo>
                    <a:pt x="113" y="103"/>
                  </a:lnTo>
                  <a:lnTo>
                    <a:pt x="113" y="101"/>
                  </a:lnTo>
                  <a:lnTo>
                    <a:pt x="116" y="101"/>
                  </a:lnTo>
                  <a:lnTo>
                    <a:pt x="122" y="100"/>
                  </a:lnTo>
                  <a:lnTo>
                    <a:pt x="127" y="98"/>
                  </a:lnTo>
                  <a:lnTo>
                    <a:pt x="129" y="93"/>
                  </a:lnTo>
                  <a:lnTo>
                    <a:pt x="129" y="92"/>
                  </a:lnTo>
                  <a:lnTo>
                    <a:pt x="133" y="88"/>
                  </a:lnTo>
                  <a:lnTo>
                    <a:pt x="137" y="83"/>
                  </a:lnTo>
                  <a:lnTo>
                    <a:pt x="140" y="77"/>
                  </a:lnTo>
                  <a:lnTo>
                    <a:pt x="144" y="73"/>
                  </a:lnTo>
                  <a:lnTo>
                    <a:pt x="149" y="61"/>
                  </a:lnTo>
                  <a:lnTo>
                    <a:pt x="166" y="31"/>
                  </a:lnTo>
                  <a:lnTo>
                    <a:pt x="170" y="23"/>
                  </a:lnTo>
                  <a:lnTo>
                    <a:pt x="179" y="11"/>
                  </a:lnTo>
                  <a:lnTo>
                    <a:pt x="180" y="10"/>
                  </a:lnTo>
                  <a:lnTo>
                    <a:pt x="181" y="10"/>
                  </a:lnTo>
                  <a:lnTo>
                    <a:pt x="211" y="6"/>
                  </a:lnTo>
                  <a:lnTo>
                    <a:pt x="231" y="3"/>
                  </a:lnTo>
                  <a:lnTo>
                    <a:pt x="249" y="1"/>
                  </a:lnTo>
                  <a:lnTo>
                    <a:pt x="251" y="0"/>
                  </a:lnTo>
                  <a:lnTo>
                    <a:pt x="252" y="2"/>
                  </a:lnTo>
                  <a:lnTo>
                    <a:pt x="256" y="9"/>
                  </a:lnTo>
                  <a:lnTo>
                    <a:pt x="259" y="14"/>
                  </a:lnTo>
                  <a:lnTo>
                    <a:pt x="263" y="18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2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83" y="24"/>
                  </a:lnTo>
                  <a:lnTo>
                    <a:pt x="289" y="25"/>
                  </a:lnTo>
                  <a:lnTo>
                    <a:pt x="295" y="24"/>
                  </a:lnTo>
                  <a:lnTo>
                    <a:pt x="296" y="24"/>
                  </a:lnTo>
                  <a:lnTo>
                    <a:pt x="304" y="26"/>
                  </a:lnTo>
                  <a:lnTo>
                    <a:pt x="305" y="26"/>
                  </a:lnTo>
                  <a:lnTo>
                    <a:pt x="312" y="29"/>
                  </a:lnTo>
                  <a:lnTo>
                    <a:pt x="313" y="30"/>
                  </a:lnTo>
                  <a:lnTo>
                    <a:pt x="318" y="33"/>
                  </a:lnTo>
                  <a:lnTo>
                    <a:pt x="319" y="34"/>
                  </a:lnTo>
                  <a:lnTo>
                    <a:pt x="324" y="42"/>
                  </a:lnTo>
                  <a:lnTo>
                    <a:pt x="327" y="46"/>
                  </a:lnTo>
                  <a:lnTo>
                    <a:pt x="331" y="49"/>
                  </a:lnTo>
                  <a:lnTo>
                    <a:pt x="336" y="52"/>
                  </a:lnTo>
                  <a:lnTo>
                    <a:pt x="337" y="52"/>
                  </a:lnTo>
                  <a:lnTo>
                    <a:pt x="342" y="55"/>
                  </a:lnTo>
                  <a:lnTo>
                    <a:pt x="343" y="56"/>
                  </a:lnTo>
                  <a:lnTo>
                    <a:pt x="346" y="59"/>
                  </a:lnTo>
                  <a:lnTo>
                    <a:pt x="352" y="58"/>
                  </a:lnTo>
                  <a:lnTo>
                    <a:pt x="353" y="59"/>
                  </a:lnTo>
                  <a:lnTo>
                    <a:pt x="358" y="60"/>
                  </a:lnTo>
                  <a:lnTo>
                    <a:pt x="363" y="59"/>
                  </a:lnTo>
                  <a:lnTo>
                    <a:pt x="363" y="58"/>
                  </a:lnTo>
                  <a:lnTo>
                    <a:pt x="364" y="58"/>
                  </a:lnTo>
                  <a:lnTo>
                    <a:pt x="369" y="59"/>
                  </a:lnTo>
                  <a:lnTo>
                    <a:pt x="376" y="59"/>
                  </a:lnTo>
                  <a:lnTo>
                    <a:pt x="381" y="58"/>
                  </a:lnTo>
                  <a:lnTo>
                    <a:pt x="381" y="60"/>
                  </a:lnTo>
                  <a:lnTo>
                    <a:pt x="381" y="63"/>
                  </a:lnTo>
                  <a:lnTo>
                    <a:pt x="376" y="63"/>
                  </a:lnTo>
                  <a:lnTo>
                    <a:pt x="376" y="60"/>
                  </a:lnTo>
                  <a:lnTo>
                    <a:pt x="376" y="57"/>
                  </a:lnTo>
                  <a:lnTo>
                    <a:pt x="385" y="58"/>
                  </a:lnTo>
                  <a:lnTo>
                    <a:pt x="392" y="60"/>
                  </a:lnTo>
                  <a:lnTo>
                    <a:pt x="397" y="63"/>
                  </a:lnTo>
                  <a:lnTo>
                    <a:pt x="403" y="64"/>
                  </a:lnTo>
                  <a:lnTo>
                    <a:pt x="409" y="65"/>
                  </a:lnTo>
                  <a:lnTo>
                    <a:pt x="409" y="66"/>
                  </a:lnTo>
                  <a:lnTo>
                    <a:pt x="414" y="69"/>
                  </a:lnTo>
                  <a:lnTo>
                    <a:pt x="420" y="69"/>
                  </a:lnTo>
                  <a:lnTo>
                    <a:pt x="419" y="72"/>
                  </a:lnTo>
                  <a:lnTo>
                    <a:pt x="418" y="74"/>
                  </a:lnTo>
                  <a:lnTo>
                    <a:pt x="412" y="71"/>
                  </a:lnTo>
                  <a:lnTo>
                    <a:pt x="413" y="69"/>
                  </a:lnTo>
                  <a:lnTo>
                    <a:pt x="414" y="66"/>
                  </a:lnTo>
                  <a:lnTo>
                    <a:pt x="420" y="67"/>
                  </a:lnTo>
                  <a:lnTo>
                    <a:pt x="430" y="68"/>
                  </a:lnTo>
                  <a:lnTo>
                    <a:pt x="437" y="69"/>
                  </a:lnTo>
                  <a:lnTo>
                    <a:pt x="444" y="69"/>
                  </a:lnTo>
                  <a:lnTo>
                    <a:pt x="450" y="66"/>
                  </a:lnTo>
                  <a:lnTo>
                    <a:pt x="457" y="64"/>
                  </a:lnTo>
                  <a:lnTo>
                    <a:pt x="458" y="64"/>
                  </a:lnTo>
                  <a:lnTo>
                    <a:pt x="464" y="64"/>
                  </a:lnTo>
                  <a:lnTo>
                    <a:pt x="465" y="64"/>
                  </a:lnTo>
                  <a:lnTo>
                    <a:pt x="471" y="64"/>
                  </a:lnTo>
                  <a:lnTo>
                    <a:pt x="471" y="65"/>
                  </a:lnTo>
                  <a:lnTo>
                    <a:pt x="477" y="66"/>
                  </a:lnTo>
                  <a:lnTo>
                    <a:pt x="482" y="69"/>
                  </a:lnTo>
                  <a:lnTo>
                    <a:pt x="488" y="71"/>
                  </a:lnTo>
                  <a:lnTo>
                    <a:pt x="495" y="73"/>
                  </a:lnTo>
                  <a:lnTo>
                    <a:pt x="500" y="74"/>
                  </a:lnTo>
                  <a:lnTo>
                    <a:pt x="501" y="74"/>
                  </a:lnTo>
                  <a:lnTo>
                    <a:pt x="507" y="77"/>
                  </a:lnTo>
                  <a:lnTo>
                    <a:pt x="513" y="79"/>
                  </a:lnTo>
                  <a:lnTo>
                    <a:pt x="514" y="79"/>
                  </a:lnTo>
                  <a:lnTo>
                    <a:pt x="520" y="82"/>
                  </a:lnTo>
                  <a:lnTo>
                    <a:pt x="526" y="84"/>
                  </a:lnTo>
                  <a:lnTo>
                    <a:pt x="531" y="85"/>
                  </a:lnTo>
                  <a:lnTo>
                    <a:pt x="532" y="85"/>
                  </a:lnTo>
                  <a:lnTo>
                    <a:pt x="538" y="88"/>
                  </a:lnTo>
                  <a:lnTo>
                    <a:pt x="543" y="91"/>
                  </a:lnTo>
                  <a:lnTo>
                    <a:pt x="549" y="93"/>
                  </a:lnTo>
                  <a:lnTo>
                    <a:pt x="554" y="96"/>
                  </a:lnTo>
                  <a:lnTo>
                    <a:pt x="555" y="97"/>
                  </a:lnTo>
                  <a:lnTo>
                    <a:pt x="558" y="103"/>
                  </a:lnTo>
                  <a:lnTo>
                    <a:pt x="562" y="106"/>
                  </a:lnTo>
                  <a:lnTo>
                    <a:pt x="566" y="110"/>
                  </a:lnTo>
                  <a:lnTo>
                    <a:pt x="567" y="110"/>
                  </a:lnTo>
                  <a:lnTo>
                    <a:pt x="567" y="111"/>
                  </a:lnTo>
                  <a:lnTo>
                    <a:pt x="570" y="116"/>
                  </a:lnTo>
                  <a:lnTo>
                    <a:pt x="571" y="116"/>
                  </a:lnTo>
                  <a:lnTo>
                    <a:pt x="571" y="117"/>
                  </a:lnTo>
                  <a:lnTo>
                    <a:pt x="573" y="122"/>
                  </a:lnTo>
                  <a:lnTo>
                    <a:pt x="573" y="123"/>
                  </a:lnTo>
                  <a:lnTo>
                    <a:pt x="574" y="128"/>
                  </a:lnTo>
                  <a:lnTo>
                    <a:pt x="575" y="135"/>
                  </a:lnTo>
                  <a:lnTo>
                    <a:pt x="579" y="139"/>
                  </a:lnTo>
                  <a:lnTo>
                    <a:pt x="582" y="144"/>
                  </a:lnTo>
                  <a:lnTo>
                    <a:pt x="584" y="149"/>
                  </a:lnTo>
                  <a:lnTo>
                    <a:pt x="585" y="150"/>
                  </a:lnTo>
                  <a:lnTo>
                    <a:pt x="586" y="155"/>
                  </a:lnTo>
                  <a:lnTo>
                    <a:pt x="589" y="160"/>
                  </a:lnTo>
                  <a:lnTo>
                    <a:pt x="590" y="161"/>
                  </a:lnTo>
                  <a:lnTo>
                    <a:pt x="591" y="166"/>
                  </a:lnTo>
                  <a:lnTo>
                    <a:pt x="591" y="172"/>
                  </a:lnTo>
                  <a:lnTo>
                    <a:pt x="594" y="178"/>
                  </a:lnTo>
                  <a:lnTo>
                    <a:pt x="594" y="179"/>
                  </a:lnTo>
                  <a:lnTo>
                    <a:pt x="594" y="185"/>
                  </a:lnTo>
                  <a:lnTo>
                    <a:pt x="595" y="191"/>
                  </a:lnTo>
                  <a:lnTo>
                    <a:pt x="597" y="198"/>
                  </a:lnTo>
                  <a:lnTo>
                    <a:pt x="597" y="199"/>
                  </a:lnTo>
                  <a:lnTo>
                    <a:pt x="596" y="207"/>
                  </a:lnTo>
                  <a:lnTo>
                    <a:pt x="598" y="214"/>
                  </a:lnTo>
                  <a:lnTo>
                    <a:pt x="599" y="219"/>
                  </a:lnTo>
                  <a:lnTo>
                    <a:pt x="599" y="220"/>
                  </a:lnTo>
                  <a:lnTo>
                    <a:pt x="599" y="227"/>
                  </a:lnTo>
                  <a:lnTo>
                    <a:pt x="600" y="232"/>
                  </a:lnTo>
                  <a:lnTo>
                    <a:pt x="602" y="237"/>
                  </a:lnTo>
                  <a:lnTo>
                    <a:pt x="602" y="238"/>
                  </a:lnTo>
                  <a:lnTo>
                    <a:pt x="602" y="243"/>
                  </a:lnTo>
                  <a:lnTo>
                    <a:pt x="604" y="247"/>
                  </a:lnTo>
                  <a:lnTo>
                    <a:pt x="608" y="251"/>
                  </a:lnTo>
                  <a:lnTo>
                    <a:pt x="609" y="252"/>
                  </a:lnTo>
                  <a:lnTo>
                    <a:pt x="609" y="253"/>
                  </a:lnTo>
                  <a:lnTo>
                    <a:pt x="608" y="260"/>
                  </a:lnTo>
                  <a:lnTo>
                    <a:pt x="610" y="265"/>
                  </a:lnTo>
                  <a:lnTo>
                    <a:pt x="610" y="266"/>
                  </a:lnTo>
                  <a:lnTo>
                    <a:pt x="610" y="267"/>
                  </a:lnTo>
                  <a:lnTo>
                    <a:pt x="609" y="275"/>
                  </a:lnTo>
                  <a:lnTo>
                    <a:pt x="609" y="282"/>
                  </a:lnTo>
                  <a:lnTo>
                    <a:pt x="609" y="287"/>
                  </a:lnTo>
                  <a:lnTo>
                    <a:pt x="611" y="292"/>
                  </a:lnTo>
                  <a:lnTo>
                    <a:pt x="615" y="295"/>
                  </a:lnTo>
                  <a:lnTo>
                    <a:pt x="616" y="295"/>
                  </a:lnTo>
                  <a:lnTo>
                    <a:pt x="616" y="296"/>
                  </a:lnTo>
                  <a:lnTo>
                    <a:pt x="618" y="302"/>
                  </a:lnTo>
                  <a:lnTo>
                    <a:pt x="618" y="303"/>
                  </a:lnTo>
                  <a:lnTo>
                    <a:pt x="618" y="309"/>
                  </a:lnTo>
                  <a:lnTo>
                    <a:pt x="618" y="315"/>
                  </a:lnTo>
                  <a:lnTo>
                    <a:pt x="619" y="320"/>
                  </a:lnTo>
                  <a:lnTo>
                    <a:pt x="624" y="324"/>
                  </a:lnTo>
                  <a:lnTo>
                    <a:pt x="625" y="325"/>
                  </a:lnTo>
                  <a:lnTo>
                    <a:pt x="627" y="332"/>
                  </a:lnTo>
                  <a:lnTo>
                    <a:pt x="626" y="341"/>
                  </a:lnTo>
                  <a:lnTo>
                    <a:pt x="626" y="342"/>
                  </a:lnTo>
                  <a:lnTo>
                    <a:pt x="624" y="347"/>
                  </a:lnTo>
                  <a:lnTo>
                    <a:pt x="623" y="349"/>
                  </a:lnTo>
                  <a:lnTo>
                    <a:pt x="621" y="349"/>
                  </a:lnTo>
                  <a:lnTo>
                    <a:pt x="616" y="349"/>
                  </a:lnTo>
                  <a:lnTo>
                    <a:pt x="612" y="352"/>
                  </a:lnTo>
                  <a:lnTo>
                    <a:pt x="611" y="352"/>
                  </a:lnTo>
                  <a:lnTo>
                    <a:pt x="609" y="352"/>
                  </a:lnTo>
                  <a:lnTo>
                    <a:pt x="604" y="349"/>
                  </a:lnTo>
                  <a:lnTo>
                    <a:pt x="600" y="349"/>
                  </a:lnTo>
                  <a:lnTo>
                    <a:pt x="597" y="353"/>
                  </a:lnTo>
                  <a:lnTo>
                    <a:pt x="596" y="353"/>
                  </a:lnTo>
                  <a:lnTo>
                    <a:pt x="595" y="354"/>
                  </a:lnTo>
                  <a:lnTo>
                    <a:pt x="590" y="355"/>
                  </a:lnTo>
                  <a:lnTo>
                    <a:pt x="589" y="356"/>
                  </a:lnTo>
                  <a:lnTo>
                    <a:pt x="588" y="355"/>
                  </a:lnTo>
                  <a:lnTo>
                    <a:pt x="583" y="353"/>
                  </a:lnTo>
                  <a:lnTo>
                    <a:pt x="582" y="352"/>
                  </a:lnTo>
                  <a:lnTo>
                    <a:pt x="581" y="351"/>
                  </a:lnTo>
                  <a:lnTo>
                    <a:pt x="580" y="348"/>
                  </a:lnTo>
                  <a:lnTo>
                    <a:pt x="576" y="349"/>
                  </a:lnTo>
                  <a:lnTo>
                    <a:pt x="575" y="350"/>
                  </a:lnTo>
                  <a:lnTo>
                    <a:pt x="561" y="350"/>
                  </a:lnTo>
                  <a:lnTo>
                    <a:pt x="560" y="350"/>
                  </a:lnTo>
                  <a:lnTo>
                    <a:pt x="553" y="346"/>
                  </a:lnTo>
                  <a:lnTo>
                    <a:pt x="552" y="346"/>
                  </a:lnTo>
                  <a:lnTo>
                    <a:pt x="552" y="345"/>
                  </a:lnTo>
                  <a:lnTo>
                    <a:pt x="549" y="340"/>
                  </a:lnTo>
                  <a:lnTo>
                    <a:pt x="545" y="337"/>
                  </a:lnTo>
                  <a:lnTo>
                    <a:pt x="540" y="335"/>
                  </a:lnTo>
                  <a:lnTo>
                    <a:pt x="535" y="335"/>
                  </a:lnTo>
                  <a:lnTo>
                    <a:pt x="534" y="335"/>
                  </a:lnTo>
                  <a:lnTo>
                    <a:pt x="529" y="333"/>
                  </a:lnTo>
                  <a:lnTo>
                    <a:pt x="524" y="335"/>
                  </a:lnTo>
                  <a:lnTo>
                    <a:pt x="522" y="336"/>
                  </a:lnTo>
                  <a:lnTo>
                    <a:pt x="521" y="335"/>
                  </a:lnTo>
                  <a:lnTo>
                    <a:pt x="516" y="332"/>
                  </a:lnTo>
                  <a:lnTo>
                    <a:pt x="512" y="329"/>
                  </a:lnTo>
                  <a:lnTo>
                    <a:pt x="507" y="326"/>
                  </a:lnTo>
                  <a:lnTo>
                    <a:pt x="503" y="325"/>
                  </a:lnTo>
                  <a:lnTo>
                    <a:pt x="499" y="328"/>
                  </a:lnTo>
                  <a:lnTo>
                    <a:pt x="498" y="328"/>
                  </a:lnTo>
                  <a:lnTo>
                    <a:pt x="497" y="328"/>
                  </a:lnTo>
                  <a:lnTo>
                    <a:pt x="492" y="329"/>
                  </a:lnTo>
                  <a:lnTo>
                    <a:pt x="477" y="329"/>
                  </a:lnTo>
                  <a:lnTo>
                    <a:pt x="467" y="327"/>
                  </a:lnTo>
                  <a:lnTo>
                    <a:pt x="456" y="327"/>
                  </a:lnTo>
                  <a:lnTo>
                    <a:pt x="455" y="327"/>
                  </a:lnTo>
                  <a:lnTo>
                    <a:pt x="448" y="325"/>
                  </a:lnTo>
                  <a:lnTo>
                    <a:pt x="447" y="324"/>
                  </a:lnTo>
                  <a:lnTo>
                    <a:pt x="443" y="319"/>
                  </a:lnTo>
                  <a:lnTo>
                    <a:pt x="440" y="317"/>
                  </a:lnTo>
                  <a:lnTo>
                    <a:pt x="435" y="319"/>
                  </a:lnTo>
                  <a:lnTo>
                    <a:pt x="431" y="320"/>
                  </a:lnTo>
                  <a:lnTo>
                    <a:pt x="432" y="316"/>
                  </a:lnTo>
                  <a:lnTo>
                    <a:pt x="432" y="314"/>
                  </a:lnTo>
                  <a:lnTo>
                    <a:pt x="429" y="314"/>
                  </a:lnTo>
                  <a:lnTo>
                    <a:pt x="428" y="314"/>
                  </a:lnTo>
                  <a:lnTo>
                    <a:pt x="420" y="312"/>
                  </a:lnTo>
                  <a:lnTo>
                    <a:pt x="409" y="310"/>
                  </a:lnTo>
                  <a:lnTo>
                    <a:pt x="408" y="310"/>
                  </a:lnTo>
                  <a:lnTo>
                    <a:pt x="403" y="307"/>
                  </a:lnTo>
                  <a:lnTo>
                    <a:pt x="402" y="307"/>
                  </a:lnTo>
                  <a:lnTo>
                    <a:pt x="397" y="303"/>
                  </a:lnTo>
                  <a:lnTo>
                    <a:pt x="396" y="302"/>
                  </a:lnTo>
                  <a:lnTo>
                    <a:pt x="396" y="301"/>
                  </a:lnTo>
                  <a:lnTo>
                    <a:pt x="395" y="295"/>
                  </a:lnTo>
                  <a:lnTo>
                    <a:pt x="395" y="294"/>
                  </a:lnTo>
                  <a:lnTo>
                    <a:pt x="396" y="293"/>
                  </a:lnTo>
                  <a:lnTo>
                    <a:pt x="398" y="290"/>
                  </a:lnTo>
                  <a:lnTo>
                    <a:pt x="398" y="286"/>
                  </a:lnTo>
                  <a:lnTo>
                    <a:pt x="396" y="283"/>
                  </a:lnTo>
                  <a:lnTo>
                    <a:pt x="392" y="284"/>
                  </a:lnTo>
                  <a:lnTo>
                    <a:pt x="391" y="284"/>
                  </a:lnTo>
                  <a:lnTo>
                    <a:pt x="383" y="283"/>
                  </a:lnTo>
                  <a:lnTo>
                    <a:pt x="376" y="293"/>
                  </a:lnTo>
                  <a:lnTo>
                    <a:pt x="375" y="294"/>
                  </a:lnTo>
                  <a:lnTo>
                    <a:pt x="373" y="294"/>
                  </a:lnTo>
                  <a:lnTo>
                    <a:pt x="364" y="292"/>
                  </a:lnTo>
                  <a:lnTo>
                    <a:pt x="363" y="295"/>
                  </a:lnTo>
                  <a:lnTo>
                    <a:pt x="360" y="302"/>
                  </a:lnTo>
                  <a:lnTo>
                    <a:pt x="358" y="307"/>
                  </a:lnTo>
                  <a:lnTo>
                    <a:pt x="357" y="311"/>
                  </a:lnTo>
                  <a:lnTo>
                    <a:pt x="360" y="313"/>
                  </a:lnTo>
                  <a:lnTo>
                    <a:pt x="364" y="315"/>
                  </a:lnTo>
                  <a:lnTo>
                    <a:pt x="365" y="316"/>
                  </a:lnTo>
                  <a:lnTo>
                    <a:pt x="369" y="320"/>
                  </a:lnTo>
                  <a:lnTo>
                    <a:pt x="369" y="321"/>
                  </a:lnTo>
                  <a:lnTo>
                    <a:pt x="373" y="328"/>
                  </a:lnTo>
                  <a:lnTo>
                    <a:pt x="374" y="329"/>
                  </a:lnTo>
                  <a:lnTo>
                    <a:pt x="373" y="330"/>
                  </a:lnTo>
                  <a:lnTo>
                    <a:pt x="371" y="337"/>
                  </a:lnTo>
                  <a:lnTo>
                    <a:pt x="370" y="339"/>
                  </a:lnTo>
                  <a:lnTo>
                    <a:pt x="367" y="338"/>
                  </a:lnTo>
                  <a:lnTo>
                    <a:pt x="361" y="337"/>
                  </a:lnTo>
                  <a:lnTo>
                    <a:pt x="360" y="336"/>
                  </a:lnTo>
                  <a:lnTo>
                    <a:pt x="358" y="334"/>
                  </a:lnTo>
                  <a:lnTo>
                    <a:pt x="356" y="336"/>
                  </a:lnTo>
                  <a:lnTo>
                    <a:pt x="354" y="341"/>
                  </a:lnTo>
                  <a:lnTo>
                    <a:pt x="353" y="347"/>
                  </a:lnTo>
                  <a:lnTo>
                    <a:pt x="353" y="348"/>
                  </a:lnTo>
                  <a:lnTo>
                    <a:pt x="352" y="352"/>
                  </a:lnTo>
                  <a:lnTo>
                    <a:pt x="355" y="354"/>
                  </a:lnTo>
                  <a:lnTo>
                    <a:pt x="356" y="355"/>
                  </a:lnTo>
                  <a:lnTo>
                    <a:pt x="358" y="360"/>
                  </a:lnTo>
                  <a:lnTo>
                    <a:pt x="359" y="361"/>
                  </a:lnTo>
                  <a:lnTo>
                    <a:pt x="359" y="362"/>
                  </a:lnTo>
                  <a:lnTo>
                    <a:pt x="358" y="369"/>
                  </a:lnTo>
                  <a:lnTo>
                    <a:pt x="358" y="371"/>
                  </a:lnTo>
                  <a:lnTo>
                    <a:pt x="356" y="372"/>
                  </a:lnTo>
                  <a:lnTo>
                    <a:pt x="353" y="374"/>
                  </a:lnTo>
                  <a:lnTo>
                    <a:pt x="352" y="378"/>
                  </a:lnTo>
                  <a:lnTo>
                    <a:pt x="352" y="379"/>
                  </a:lnTo>
                  <a:lnTo>
                    <a:pt x="352" y="380"/>
                  </a:lnTo>
                  <a:lnTo>
                    <a:pt x="348" y="384"/>
                  </a:lnTo>
                  <a:lnTo>
                    <a:pt x="343" y="390"/>
                  </a:lnTo>
                  <a:lnTo>
                    <a:pt x="342" y="391"/>
                  </a:lnTo>
                  <a:lnTo>
                    <a:pt x="341" y="391"/>
                  </a:lnTo>
                  <a:lnTo>
                    <a:pt x="335" y="392"/>
                  </a:lnTo>
                  <a:lnTo>
                    <a:pt x="334" y="392"/>
                  </a:lnTo>
                  <a:lnTo>
                    <a:pt x="329" y="390"/>
                  </a:lnTo>
                  <a:lnTo>
                    <a:pt x="325" y="389"/>
                  </a:lnTo>
                  <a:lnTo>
                    <a:pt x="325" y="392"/>
                  </a:lnTo>
                  <a:lnTo>
                    <a:pt x="324" y="393"/>
                  </a:lnTo>
                  <a:lnTo>
                    <a:pt x="324" y="394"/>
                  </a:lnTo>
                  <a:lnTo>
                    <a:pt x="319" y="397"/>
                  </a:lnTo>
                  <a:lnTo>
                    <a:pt x="318" y="398"/>
                  </a:lnTo>
                  <a:lnTo>
                    <a:pt x="317" y="397"/>
                  </a:lnTo>
                  <a:lnTo>
                    <a:pt x="312" y="396"/>
                  </a:lnTo>
                  <a:lnTo>
                    <a:pt x="311" y="396"/>
                  </a:lnTo>
                  <a:lnTo>
                    <a:pt x="310" y="395"/>
                  </a:lnTo>
                  <a:lnTo>
                    <a:pt x="307" y="390"/>
                  </a:lnTo>
                  <a:lnTo>
                    <a:pt x="307" y="389"/>
                  </a:lnTo>
                  <a:lnTo>
                    <a:pt x="307" y="388"/>
                  </a:lnTo>
                  <a:lnTo>
                    <a:pt x="307" y="381"/>
                  </a:lnTo>
                  <a:lnTo>
                    <a:pt x="308" y="375"/>
                  </a:lnTo>
                  <a:lnTo>
                    <a:pt x="308" y="374"/>
                  </a:lnTo>
                  <a:lnTo>
                    <a:pt x="308" y="373"/>
                  </a:lnTo>
                  <a:lnTo>
                    <a:pt x="313" y="369"/>
                  </a:lnTo>
                  <a:lnTo>
                    <a:pt x="313" y="367"/>
                  </a:lnTo>
                  <a:lnTo>
                    <a:pt x="310" y="367"/>
                  </a:lnTo>
                  <a:lnTo>
                    <a:pt x="308" y="367"/>
                  </a:lnTo>
                  <a:lnTo>
                    <a:pt x="308" y="364"/>
                  </a:lnTo>
                  <a:lnTo>
                    <a:pt x="307" y="359"/>
                  </a:lnTo>
                  <a:lnTo>
                    <a:pt x="304" y="355"/>
                  </a:lnTo>
                  <a:lnTo>
                    <a:pt x="301" y="352"/>
                  </a:lnTo>
                  <a:lnTo>
                    <a:pt x="294" y="352"/>
                  </a:lnTo>
                  <a:lnTo>
                    <a:pt x="287" y="353"/>
                  </a:lnTo>
                  <a:lnTo>
                    <a:pt x="279" y="358"/>
                  </a:lnTo>
                  <a:lnTo>
                    <a:pt x="275" y="360"/>
                  </a:lnTo>
                  <a:lnTo>
                    <a:pt x="275" y="357"/>
                  </a:lnTo>
                  <a:lnTo>
                    <a:pt x="273" y="344"/>
                  </a:lnTo>
                  <a:lnTo>
                    <a:pt x="266" y="347"/>
                  </a:lnTo>
                  <a:lnTo>
                    <a:pt x="262" y="350"/>
                  </a:lnTo>
                  <a:lnTo>
                    <a:pt x="262" y="353"/>
                  </a:lnTo>
                  <a:lnTo>
                    <a:pt x="262" y="355"/>
                  </a:lnTo>
                  <a:lnTo>
                    <a:pt x="261" y="356"/>
                  </a:lnTo>
                  <a:lnTo>
                    <a:pt x="255" y="359"/>
                  </a:lnTo>
                  <a:lnTo>
                    <a:pt x="254" y="359"/>
                  </a:lnTo>
                  <a:lnTo>
                    <a:pt x="253" y="359"/>
                  </a:lnTo>
                  <a:lnTo>
                    <a:pt x="248" y="356"/>
                  </a:lnTo>
                  <a:lnTo>
                    <a:pt x="244" y="356"/>
                  </a:lnTo>
                  <a:lnTo>
                    <a:pt x="240" y="359"/>
                  </a:lnTo>
                  <a:lnTo>
                    <a:pt x="239" y="359"/>
                  </a:lnTo>
                  <a:lnTo>
                    <a:pt x="233" y="360"/>
                  </a:lnTo>
                  <a:lnTo>
                    <a:pt x="232" y="361"/>
                  </a:lnTo>
                  <a:lnTo>
                    <a:pt x="231" y="360"/>
                  </a:lnTo>
                  <a:lnTo>
                    <a:pt x="226" y="357"/>
                  </a:lnTo>
                  <a:lnTo>
                    <a:pt x="225" y="357"/>
                  </a:lnTo>
                  <a:lnTo>
                    <a:pt x="225" y="356"/>
                  </a:lnTo>
                  <a:lnTo>
                    <a:pt x="223" y="350"/>
                  </a:lnTo>
                  <a:lnTo>
                    <a:pt x="222" y="344"/>
                  </a:lnTo>
                  <a:lnTo>
                    <a:pt x="220" y="339"/>
                  </a:lnTo>
                  <a:lnTo>
                    <a:pt x="217" y="335"/>
                  </a:lnTo>
                  <a:lnTo>
                    <a:pt x="212" y="335"/>
                  </a:lnTo>
                  <a:lnTo>
                    <a:pt x="211" y="335"/>
                  </a:lnTo>
                  <a:lnTo>
                    <a:pt x="210" y="335"/>
                  </a:lnTo>
                  <a:lnTo>
                    <a:pt x="205" y="332"/>
                  </a:lnTo>
                  <a:lnTo>
                    <a:pt x="201" y="331"/>
                  </a:lnTo>
                  <a:lnTo>
                    <a:pt x="195" y="332"/>
                  </a:lnTo>
                  <a:lnTo>
                    <a:pt x="194" y="332"/>
                  </a:lnTo>
                  <a:lnTo>
                    <a:pt x="189" y="331"/>
                  </a:lnTo>
                  <a:lnTo>
                    <a:pt x="185" y="330"/>
                  </a:lnTo>
                  <a:lnTo>
                    <a:pt x="187" y="327"/>
                  </a:lnTo>
                  <a:lnTo>
                    <a:pt x="189" y="322"/>
                  </a:lnTo>
                  <a:lnTo>
                    <a:pt x="188" y="315"/>
                  </a:lnTo>
                  <a:lnTo>
                    <a:pt x="187" y="309"/>
                  </a:lnTo>
                  <a:lnTo>
                    <a:pt x="187" y="302"/>
                  </a:lnTo>
                  <a:lnTo>
                    <a:pt x="187" y="300"/>
                  </a:lnTo>
                  <a:lnTo>
                    <a:pt x="190" y="300"/>
                  </a:lnTo>
                  <a:lnTo>
                    <a:pt x="197" y="300"/>
                  </a:lnTo>
                  <a:lnTo>
                    <a:pt x="201" y="301"/>
                  </a:lnTo>
                  <a:lnTo>
                    <a:pt x="203" y="299"/>
                  </a:lnTo>
                  <a:lnTo>
                    <a:pt x="203" y="293"/>
                  </a:lnTo>
                  <a:lnTo>
                    <a:pt x="203" y="286"/>
                  </a:lnTo>
                  <a:lnTo>
                    <a:pt x="203" y="280"/>
                  </a:lnTo>
                  <a:lnTo>
                    <a:pt x="204" y="279"/>
                  </a:lnTo>
                  <a:lnTo>
                    <a:pt x="211" y="265"/>
                  </a:lnTo>
                  <a:lnTo>
                    <a:pt x="212" y="265"/>
                  </a:lnTo>
                  <a:lnTo>
                    <a:pt x="212" y="264"/>
                  </a:lnTo>
                  <a:lnTo>
                    <a:pt x="217" y="261"/>
                  </a:lnTo>
                  <a:lnTo>
                    <a:pt x="222" y="258"/>
                  </a:lnTo>
                  <a:lnTo>
                    <a:pt x="226" y="253"/>
                  </a:lnTo>
                  <a:lnTo>
                    <a:pt x="232" y="244"/>
                  </a:lnTo>
                  <a:lnTo>
                    <a:pt x="233" y="244"/>
                  </a:lnTo>
                  <a:lnTo>
                    <a:pt x="243" y="235"/>
                  </a:lnTo>
                  <a:lnTo>
                    <a:pt x="244" y="229"/>
                  </a:lnTo>
                  <a:lnTo>
                    <a:pt x="244" y="228"/>
                  </a:lnTo>
                  <a:lnTo>
                    <a:pt x="245" y="228"/>
                  </a:lnTo>
                  <a:lnTo>
                    <a:pt x="247" y="221"/>
                  </a:lnTo>
                  <a:lnTo>
                    <a:pt x="245" y="221"/>
                  </a:lnTo>
                  <a:lnTo>
                    <a:pt x="244" y="221"/>
                  </a:lnTo>
                  <a:lnTo>
                    <a:pt x="239" y="219"/>
                  </a:lnTo>
                  <a:lnTo>
                    <a:pt x="234" y="220"/>
                  </a:lnTo>
                  <a:lnTo>
                    <a:pt x="229" y="222"/>
                  </a:lnTo>
                  <a:lnTo>
                    <a:pt x="229" y="223"/>
                  </a:lnTo>
                  <a:lnTo>
                    <a:pt x="228" y="223"/>
                  </a:lnTo>
                  <a:lnTo>
                    <a:pt x="224" y="223"/>
                  </a:lnTo>
                  <a:lnTo>
                    <a:pt x="219" y="225"/>
                  </a:lnTo>
                  <a:lnTo>
                    <a:pt x="218" y="225"/>
                  </a:lnTo>
                  <a:lnTo>
                    <a:pt x="217" y="225"/>
                  </a:lnTo>
                  <a:lnTo>
                    <a:pt x="214" y="225"/>
                  </a:lnTo>
                  <a:lnTo>
                    <a:pt x="213" y="230"/>
                  </a:lnTo>
                  <a:lnTo>
                    <a:pt x="212" y="232"/>
                  </a:lnTo>
                  <a:lnTo>
                    <a:pt x="210" y="232"/>
                  </a:lnTo>
                  <a:lnTo>
                    <a:pt x="203" y="231"/>
                  </a:lnTo>
                  <a:lnTo>
                    <a:pt x="197" y="233"/>
                  </a:lnTo>
                  <a:lnTo>
                    <a:pt x="197" y="234"/>
                  </a:lnTo>
                  <a:lnTo>
                    <a:pt x="196" y="234"/>
                  </a:lnTo>
                  <a:lnTo>
                    <a:pt x="184" y="233"/>
                  </a:lnTo>
                  <a:lnTo>
                    <a:pt x="178" y="233"/>
                  </a:lnTo>
                  <a:lnTo>
                    <a:pt x="174" y="237"/>
                  </a:lnTo>
                  <a:lnTo>
                    <a:pt x="167" y="241"/>
                  </a:lnTo>
                  <a:lnTo>
                    <a:pt x="166" y="242"/>
                  </a:lnTo>
                  <a:lnTo>
                    <a:pt x="165" y="241"/>
                  </a:lnTo>
                  <a:lnTo>
                    <a:pt x="160" y="240"/>
                  </a:lnTo>
                  <a:lnTo>
                    <a:pt x="159" y="240"/>
                  </a:lnTo>
                  <a:lnTo>
                    <a:pt x="154" y="237"/>
                  </a:lnTo>
                  <a:lnTo>
                    <a:pt x="151" y="236"/>
                  </a:lnTo>
                  <a:lnTo>
                    <a:pt x="148" y="240"/>
                  </a:lnTo>
                  <a:lnTo>
                    <a:pt x="147" y="243"/>
                  </a:lnTo>
                  <a:lnTo>
                    <a:pt x="150" y="246"/>
                  </a:lnTo>
                  <a:lnTo>
                    <a:pt x="152" y="248"/>
                  </a:lnTo>
                  <a:lnTo>
                    <a:pt x="150" y="250"/>
                  </a:lnTo>
                  <a:lnTo>
                    <a:pt x="146" y="254"/>
                  </a:lnTo>
                  <a:lnTo>
                    <a:pt x="145" y="255"/>
                  </a:lnTo>
                  <a:lnTo>
                    <a:pt x="144" y="255"/>
                  </a:lnTo>
                  <a:lnTo>
                    <a:pt x="139" y="254"/>
                  </a:lnTo>
                  <a:lnTo>
                    <a:pt x="136" y="256"/>
                  </a:lnTo>
                  <a:lnTo>
                    <a:pt x="134" y="261"/>
                  </a:lnTo>
                  <a:lnTo>
                    <a:pt x="134" y="262"/>
                  </a:lnTo>
                  <a:lnTo>
                    <a:pt x="133" y="262"/>
                  </a:lnTo>
                  <a:lnTo>
                    <a:pt x="129" y="267"/>
                  </a:lnTo>
                  <a:lnTo>
                    <a:pt x="128" y="267"/>
                  </a:lnTo>
                  <a:lnTo>
                    <a:pt x="123" y="270"/>
                  </a:lnTo>
                  <a:lnTo>
                    <a:pt x="122" y="270"/>
                  </a:lnTo>
                  <a:lnTo>
                    <a:pt x="121" y="270"/>
                  </a:lnTo>
                  <a:lnTo>
                    <a:pt x="116" y="269"/>
                  </a:lnTo>
                  <a:lnTo>
                    <a:pt x="111" y="270"/>
                  </a:lnTo>
                  <a:lnTo>
                    <a:pt x="107" y="273"/>
                  </a:lnTo>
                  <a:lnTo>
                    <a:pt x="106" y="273"/>
                  </a:lnTo>
                  <a:lnTo>
                    <a:pt x="101" y="275"/>
                  </a:lnTo>
                  <a:lnTo>
                    <a:pt x="99" y="280"/>
                  </a:lnTo>
                  <a:lnTo>
                    <a:pt x="97" y="280"/>
                  </a:lnTo>
                  <a:lnTo>
                    <a:pt x="94" y="280"/>
                  </a:lnTo>
                  <a:lnTo>
                    <a:pt x="93" y="277"/>
                  </a:lnTo>
                  <a:lnTo>
                    <a:pt x="91" y="278"/>
                  </a:lnTo>
                  <a:lnTo>
                    <a:pt x="88" y="282"/>
                  </a:lnTo>
                  <a:lnTo>
                    <a:pt x="84" y="286"/>
                  </a:lnTo>
                  <a:lnTo>
                    <a:pt x="83" y="288"/>
                  </a:lnTo>
                  <a:lnTo>
                    <a:pt x="81" y="287"/>
                  </a:lnTo>
                  <a:lnTo>
                    <a:pt x="74" y="284"/>
                  </a:lnTo>
                  <a:lnTo>
                    <a:pt x="69" y="282"/>
                  </a:lnTo>
                  <a:lnTo>
                    <a:pt x="64" y="280"/>
                  </a:lnTo>
                  <a:lnTo>
                    <a:pt x="60" y="281"/>
                  </a:lnTo>
                  <a:lnTo>
                    <a:pt x="59" y="281"/>
                  </a:lnTo>
                  <a:lnTo>
                    <a:pt x="53" y="281"/>
                  </a:lnTo>
                  <a:lnTo>
                    <a:pt x="52" y="281"/>
                  </a:lnTo>
                  <a:lnTo>
                    <a:pt x="46" y="278"/>
                  </a:lnTo>
                  <a:lnTo>
                    <a:pt x="45" y="277"/>
                  </a:lnTo>
                  <a:lnTo>
                    <a:pt x="43" y="273"/>
                  </a:lnTo>
                  <a:lnTo>
                    <a:pt x="39" y="272"/>
                  </a:lnTo>
                  <a:lnTo>
                    <a:pt x="38" y="272"/>
                  </a:lnTo>
                  <a:lnTo>
                    <a:pt x="37" y="271"/>
                  </a:lnTo>
                  <a:lnTo>
                    <a:pt x="34" y="266"/>
                  </a:lnTo>
                  <a:lnTo>
                    <a:pt x="31" y="263"/>
                  </a:lnTo>
                  <a:lnTo>
                    <a:pt x="28" y="265"/>
                  </a:lnTo>
                  <a:lnTo>
                    <a:pt x="27" y="265"/>
                  </a:lnTo>
                  <a:lnTo>
                    <a:pt x="21" y="265"/>
                  </a:lnTo>
                  <a:lnTo>
                    <a:pt x="19" y="265"/>
                  </a:lnTo>
                  <a:lnTo>
                    <a:pt x="18" y="263"/>
                  </a:lnTo>
                  <a:lnTo>
                    <a:pt x="16" y="258"/>
                  </a:lnTo>
                  <a:lnTo>
                    <a:pt x="16" y="257"/>
                  </a:lnTo>
                  <a:lnTo>
                    <a:pt x="15" y="253"/>
                  </a:lnTo>
                  <a:lnTo>
                    <a:pt x="14" y="252"/>
                  </a:lnTo>
                  <a:lnTo>
                    <a:pt x="13" y="254"/>
                  </a:lnTo>
                  <a:lnTo>
                    <a:pt x="12" y="256"/>
                  </a:lnTo>
                  <a:lnTo>
                    <a:pt x="10" y="255"/>
                  </a:lnTo>
                  <a:lnTo>
                    <a:pt x="1" y="252"/>
                  </a:lnTo>
                  <a:lnTo>
                    <a:pt x="6" y="248"/>
                  </a:lnTo>
                  <a:lnTo>
                    <a:pt x="9" y="249"/>
                  </a:lnTo>
                  <a:lnTo>
                    <a:pt x="11" y="247"/>
                  </a:lnTo>
                  <a:lnTo>
                    <a:pt x="12" y="244"/>
                  </a:lnTo>
                  <a:lnTo>
                    <a:pt x="15" y="245"/>
                  </a:lnTo>
                  <a:lnTo>
                    <a:pt x="19" y="249"/>
                  </a:lnTo>
                  <a:lnTo>
                    <a:pt x="20" y="249"/>
                  </a:lnTo>
                  <a:lnTo>
                    <a:pt x="21" y="251"/>
                  </a:lnTo>
                  <a:lnTo>
                    <a:pt x="21" y="256"/>
                  </a:lnTo>
                  <a:lnTo>
                    <a:pt x="23" y="260"/>
                  </a:lnTo>
                  <a:lnTo>
                    <a:pt x="26" y="259"/>
                  </a:lnTo>
                  <a:lnTo>
                    <a:pt x="31" y="258"/>
                  </a:lnTo>
                  <a:lnTo>
                    <a:pt x="33" y="257"/>
                  </a:lnTo>
                  <a:lnTo>
                    <a:pt x="34" y="258"/>
                  </a:lnTo>
                  <a:lnTo>
                    <a:pt x="38" y="263"/>
                  </a:lnTo>
                  <a:lnTo>
                    <a:pt x="41" y="267"/>
                  </a:lnTo>
                  <a:lnTo>
                    <a:pt x="45" y="268"/>
                  </a:lnTo>
                  <a:lnTo>
                    <a:pt x="46" y="268"/>
                  </a:lnTo>
                  <a:lnTo>
                    <a:pt x="47" y="269"/>
                  </a:lnTo>
                  <a:lnTo>
                    <a:pt x="50" y="274"/>
                  </a:lnTo>
                  <a:lnTo>
                    <a:pt x="54" y="276"/>
                  </a:lnTo>
                  <a:lnTo>
                    <a:pt x="59" y="275"/>
                  </a:lnTo>
                  <a:lnTo>
                    <a:pt x="64" y="275"/>
                  </a:lnTo>
                  <a:lnTo>
                    <a:pt x="65" y="275"/>
                  </a:lnTo>
                  <a:lnTo>
                    <a:pt x="66" y="275"/>
                  </a:lnTo>
                  <a:lnTo>
                    <a:pt x="71" y="277"/>
                  </a:lnTo>
                  <a:lnTo>
                    <a:pt x="76" y="279"/>
                  </a:lnTo>
                  <a:lnTo>
                    <a:pt x="81" y="281"/>
                  </a:lnTo>
                  <a:lnTo>
                    <a:pt x="84" y="279"/>
                  </a:lnTo>
                  <a:lnTo>
                    <a:pt x="87" y="274"/>
                  </a:lnTo>
                  <a:lnTo>
                    <a:pt x="87" y="273"/>
                  </a:lnTo>
                  <a:lnTo>
                    <a:pt x="88" y="273"/>
                  </a:lnTo>
                  <a:lnTo>
                    <a:pt x="93" y="271"/>
                  </a:lnTo>
                  <a:lnTo>
                    <a:pt x="96" y="270"/>
                  </a:lnTo>
                  <a:lnTo>
                    <a:pt x="97" y="272"/>
                  </a:lnTo>
                  <a:lnTo>
                    <a:pt x="99" y="277"/>
                  </a:lnTo>
                  <a:lnTo>
                    <a:pt x="97" y="277"/>
                  </a:lnTo>
                  <a:lnTo>
                    <a:pt x="94" y="277"/>
                  </a:lnTo>
                  <a:lnTo>
                    <a:pt x="96" y="272"/>
                  </a:lnTo>
                  <a:lnTo>
                    <a:pt x="97" y="271"/>
                  </a:lnTo>
                  <a:lnTo>
                    <a:pt x="98" y="271"/>
                  </a:lnTo>
                  <a:lnTo>
                    <a:pt x="104" y="268"/>
                  </a:lnTo>
                  <a:lnTo>
                    <a:pt x="109" y="265"/>
                  </a:lnTo>
                  <a:lnTo>
                    <a:pt x="110" y="265"/>
                  </a:lnTo>
                  <a:lnTo>
                    <a:pt x="116" y="264"/>
                  </a:lnTo>
                  <a:lnTo>
                    <a:pt x="117" y="264"/>
                  </a:lnTo>
                  <a:lnTo>
                    <a:pt x="121" y="265"/>
                  </a:lnTo>
                  <a:lnTo>
                    <a:pt x="125" y="262"/>
                  </a:lnTo>
                  <a:lnTo>
                    <a:pt x="129" y="258"/>
                  </a:lnTo>
                  <a:lnTo>
                    <a:pt x="131" y="254"/>
                  </a:lnTo>
                  <a:lnTo>
                    <a:pt x="131" y="253"/>
                  </a:lnTo>
                  <a:lnTo>
                    <a:pt x="132" y="253"/>
                  </a:lnTo>
                  <a:lnTo>
                    <a:pt x="137" y="249"/>
                  </a:lnTo>
                  <a:lnTo>
                    <a:pt x="137" y="248"/>
                  </a:lnTo>
                  <a:lnTo>
                    <a:pt x="138" y="248"/>
                  </a:lnTo>
                  <a:lnTo>
                    <a:pt x="143" y="249"/>
                  </a:lnTo>
                  <a:lnTo>
                    <a:pt x="144" y="248"/>
                  </a:lnTo>
                  <a:lnTo>
                    <a:pt x="142" y="246"/>
                  </a:lnTo>
                  <a:lnTo>
                    <a:pt x="140" y="245"/>
                  </a:lnTo>
                  <a:lnTo>
                    <a:pt x="141" y="243"/>
                  </a:lnTo>
                  <a:lnTo>
                    <a:pt x="143" y="238"/>
                  </a:lnTo>
                  <a:lnTo>
                    <a:pt x="143" y="237"/>
                  </a:lnTo>
                  <a:lnTo>
                    <a:pt x="147" y="232"/>
                  </a:lnTo>
                  <a:lnTo>
                    <a:pt x="148" y="230"/>
                  </a:lnTo>
                  <a:lnTo>
                    <a:pt x="150" y="230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7" y="232"/>
                  </a:lnTo>
                  <a:lnTo>
                    <a:pt x="161" y="235"/>
                  </a:lnTo>
                  <a:lnTo>
                    <a:pt x="165" y="236"/>
                  </a:lnTo>
                  <a:lnTo>
                    <a:pt x="171" y="233"/>
                  </a:lnTo>
                  <a:lnTo>
                    <a:pt x="175" y="229"/>
                  </a:lnTo>
                  <a:lnTo>
                    <a:pt x="176" y="228"/>
                  </a:lnTo>
                  <a:lnTo>
                    <a:pt x="177" y="228"/>
                  </a:lnTo>
                  <a:lnTo>
                    <a:pt x="184" y="228"/>
                  </a:lnTo>
                  <a:lnTo>
                    <a:pt x="196" y="228"/>
                  </a:lnTo>
                  <a:lnTo>
                    <a:pt x="202" y="226"/>
                  </a:lnTo>
                  <a:lnTo>
                    <a:pt x="203" y="226"/>
                  </a:lnTo>
                  <a:lnTo>
                    <a:pt x="208" y="226"/>
                  </a:lnTo>
                  <a:lnTo>
                    <a:pt x="209" y="222"/>
                  </a:lnTo>
                  <a:lnTo>
                    <a:pt x="210" y="219"/>
                  </a:lnTo>
                  <a:lnTo>
                    <a:pt x="212" y="220"/>
                  </a:lnTo>
                  <a:lnTo>
                    <a:pt x="217" y="220"/>
                  </a:lnTo>
                  <a:lnTo>
                    <a:pt x="222" y="217"/>
                  </a:lnTo>
                  <a:lnTo>
                    <a:pt x="223" y="217"/>
                  </a:lnTo>
                  <a:lnTo>
                    <a:pt x="228" y="217"/>
                  </a:lnTo>
                  <a:lnTo>
                    <a:pt x="233" y="215"/>
                  </a:lnTo>
                  <a:lnTo>
                    <a:pt x="239" y="214"/>
                  </a:lnTo>
                  <a:lnTo>
                    <a:pt x="240" y="214"/>
                  </a:lnTo>
                  <a:lnTo>
                    <a:pt x="241" y="214"/>
                  </a:lnTo>
                  <a:lnTo>
                    <a:pt x="246" y="216"/>
                  </a:lnTo>
                  <a:lnTo>
                    <a:pt x="251" y="216"/>
                  </a:lnTo>
                  <a:lnTo>
                    <a:pt x="255" y="216"/>
                  </a:lnTo>
                  <a:lnTo>
                    <a:pt x="253" y="220"/>
                  </a:lnTo>
                  <a:lnTo>
                    <a:pt x="250" y="230"/>
                  </a:lnTo>
                  <a:lnTo>
                    <a:pt x="248" y="238"/>
                  </a:lnTo>
                  <a:lnTo>
                    <a:pt x="248" y="239"/>
                  </a:lnTo>
                  <a:lnTo>
                    <a:pt x="247" y="239"/>
                  </a:lnTo>
                  <a:lnTo>
                    <a:pt x="237" y="248"/>
                  </a:lnTo>
                  <a:lnTo>
                    <a:pt x="231" y="257"/>
                  </a:lnTo>
                  <a:lnTo>
                    <a:pt x="230" y="257"/>
                  </a:lnTo>
                  <a:lnTo>
                    <a:pt x="225" y="262"/>
                  </a:lnTo>
                  <a:lnTo>
                    <a:pt x="220" y="265"/>
                  </a:lnTo>
                  <a:lnTo>
                    <a:pt x="216" y="268"/>
                  </a:lnTo>
                  <a:lnTo>
                    <a:pt x="209" y="281"/>
                  </a:lnTo>
                  <a:lnTo>
                    <a:pt x="209" y="286"/>
                  </a:lnTo>
                  <a:lnTo>
                    <a:pt x="208" y="293"/>
                  </a:lnTo>
                  <a:lnTo>
                    <a:pt x="209" y="300"/>
                  </a:lnTo>
                  <a:lnTo>
                    <a:pt x="209" y="301"/>
                  </a:lnTo>
                  <a:lnTo>
                    <a:pt x="208" y="302"/>
                  </a:lnTo>
                  <a:lnTo>
                    <a:pt x="204" y="306"/>
                  </a:lnTo>
                  <a:lnTo>
                    <a:pt x="203" y="307"/>
                  </a:lnTo>
                  <a:lnTo>
                    <a:pt x="201" y="307"/>
                  </a:lnTo>
                  <a:lnTo>
                    <a:pt x="196" y="305"/>
                  </a:lnTo>
                  <a:lnTo>
                    <a:pt x="193" y="305"/>
                  </a:lnTo>
                  <a:lnTo>
                    <a:pt x="193" y="309"/>
                  </a:lnTo>
                  <a:lnTo>
                    <a:pt x="193" y="315"/>
                  </a:lnTo>
                  <a:lnTo>
                    <a:pt x="194" y="322"/>
                  </a:lnTo>
                  <a:lnTo>
                    <a:pt x="194" y="323"/>
                  </a:lnTo>
                  <a:lnTo>
                    <a:pt x="193" y="326"/>
                  </a:lnTo>
                  <a:lnTo>
                    <a:pt x="194" y="326"/>
                  </a:lnTo>
                  <a:lnTo>
                    <a:pt x="201" y="326"/>
                  </a:lnTo>
                  <a:lnTo>
                    <a:pt x="207" y="326"/>
                  </a:lnTo>
                  <a:lnTo>
                    <a:pt x="208" y="327"/>
                  </a:lnTo>
                  <a:lnTo>
                    <a:pt x="213" y="330"/>
                  </a:lnTo>
                  <a:lnTo>
                    <a:pt x="218" y="330"/>
                  </a:lnTo>
                  <a:lnTo>
                    <a:pt x="220" y="330"/>
                  </a:lnTo>
                  <a:lnTo>
                    <a:pt x="220" y="331"/>
                  </a:lnTo>
                  <a:lnTo>
                    <a:pt x="224" y="335"/>
                  </a:lnTo>
                  <a:lnTo>
                    <a:pt x="224" y="336"/>
                  </a:lnTo>
                  <a:lnTo>
                    <a:pt x="225" y="336"/>
                  </a:lnTo>
                  <a:lnTo>
                    <a:pt x="227" y="342"/>
                  </a:lnTo>
                  <a:lnTo>
                    <a:pt x="227" y="343"/>
                  </a:lnTo>
                  <a:lnTo>
                    <a:pt x="228" y="349"/>
                  </a:lnTo>
                  <a:lnTo>
                    <a:pt x="230" y="353"/>
                  </a:lnTo>
                  <a:lnTo>
                    <a:pt x="233" y="355"/>
                  </a:lnTo>
                  <a:lnTo>
                    <a:pt x="237" y="354"/>
                  </a:lnTo>
                  <a:lnTo>
                    <a:pt x="242" y="351"/>
                  </a:lnTo>
                  <a:lnTo>
                    <a:pt x="243" y="351"/>
                  </a:lnTo>
                  <a:lnTo>
                    <a:pt x="249" y="351"/>
                  </a:lnTo>
                  <a:lnTo>
                    <a:pt x="250" y="351"/>
                  </a:lnTo>
                  <a:lnTo>
                    <a:pt x="254" y="353"/>
                  </a:lnTo>
                  <a:lnTo>
                    <a:pt x="257" y="352"/>
                  </a:lnTo>
                  <a:lnTo>
                    <a:pt x="256" y="348"/>
                  </a:lnTo>
                  <a:lnTo>
                    <a:pt x="256" y="347"/>
                  </a:lnTo>
                  <a:lnTo>
                    <a:pt x="257" y="346"/>
                  </a:lnTo>
                  <a:lnTo>
                    <a:pt x="264" y="342"/>
                  </a:lnTo>
                  <a:lnTo>
                    <a:pt x="274" y="337"/>
                  </a:lnTo>
                  <a:lnTo>
                    <a:pt x="277" y="336"/>
                  </a:lnTo>
                  <a:lnTo>
                    <a:pt x="277" y="339"/>
                  </a:lnTo>
                  <a:lnTo>
                    <a:pt x="279" y="352"/>
                  </a:lnTo>
                  <a:lnTo>
                    <a:pt x="285" y="349"/>
                  </a:lnTo>
                  <a:lnTo>
                    <a:pt x="285" y="348"/>
                  </a:lnTo>
                  <a:lnTo>
                    <a:pt x="286" y="348"/>
                  </a:lnTo>
                  <a:lnTo>
                    <a:pt x="293" y="347"/>
                  </a:lnTo>
                  <a:lnTo>
                    <a:pt x="294" y="347"/>
                  </a:lnTo>
                  <a:lnTo>
                    <a:pt x="302" y="347"/>
                  </a:lnTo>
                  <a:lnTo>
                    <a:pt x="303" y="347"/>
                  </a:lnTo>
                  <a:lnTo>
                    <a:pt x="304" y="347"/>
                  </a:lnTo>
                  <a:lnTo>
                    <a:pt x="308" y="351"/>
                  </a:lnTo>
                  <a:lnTo>
                    <a:pt x="312" y="356"/>
                  </a:lnTo>
                  <a:lnTo>
                    <a:pt x="313" y="356"/>
                  </a:lnTo>
                  <a:lnTo>
                    <a:pt x="313" y="357"/>
                  </a:lnTo>
                  <a:lnTo>
                    <a:pt x="313" y="362"/>
                  </a:lnTo>
                  <a:lnTo>
                    <a:pt x="317" y="362"/>
                  </a:lnTo>
                  <a:lnTo>
                    <a:pt x="321" y="362"/>
                  </a:lnTo>
                  <a:lnTo>
                    <a:pt x="319" y="365"/>
                  </a:lnTo>
                  <a:lnTo>
                    <a:pt x="318" y="371"/>
                  </a:lnTo>
                  <a:lnTo>
                    <a:pt x="317" y="372"/>
                  </a:lnTo>
                  <a:lnTo>
                    <a:pt x="313" y="376"/>
                  </a:lnTo>
                  <a:lnTo>
                    <a:pt x="312" y="382"/>
                  </a:lnTo>
                  <a:lnTo>
                    <a:pt x="312" y="388"/>
                  </a:lnTo>
                  <a:lnTo>
                    <a:pt x="314" y="391"/>
                  </a:lnTo>
                  <a:lnTo>
                    <a:pt x="317" y="392"/>
                  </a:lnTo>
                  <a:lnTo>
                    <a:pt x="320" y="390"/>
                  </a:lnTo>
                  <a:lnTo>
                    <a:pt x="321" y="385"/>
                  </a:lnTo>
                  <a:lnTo>
                    <a:pt x="322" y="383"/>
                  </a:lnTo>
                  <a:lnTo>
                    <a:pt x="324" y="383"/>
                  </a:lnTo>
                  <a:lnTo>
                    <a:pt x="330" y="385"/>
                  </a:lnTo>
                  <a:lnTo>
                    <a:pt x="335" y="386"/>
                  </a:lnTo>
                  <a:lnTo>
                    <a:pt x="339" y="386"/>
                  </a:lnTo>
                  <a:lnTo>
                    <a:pt x="344" y="381"/>
                  </a:lnTo>
                  <a:lnTo>
                    <a:pt x="347" y="377"/>
                  </a:lnTo>
                  <a:lnTo>
                    <a:pt x="347" y="372"/>
                  </a:lnTo>
                  <a:lnTo>
                    <a:pt x="348" y="370"/>
                  </a:lnTo>
                  <a:lnTo>
                    <a:pt x="349" y="369"/>
                  </a:lnTo>
                  <a:lnTo>
                    <a:pt x="353" y="367"/>
                  </a:lnTo>
                  <a:lnTo>
                    <a:pt x="353" y="362"/>
                  </a:lnTo>
                  <a:lnTo>
                    <a:pt x="351" y="358"/>
                  </a:lnTo>
                  <a:lnTo>
                    <a:pt x="347" y="355"/>
                  </a:lnTo>
                  <a:lnTo>
                    <a:pt x="345" y="353"/>
                  </a:lnTo>
                  <a:lnTo>
                    <a:pt x="346" y="352"/>
                  </a:lnTo>
                  <a:lnTo>
                    <a:pt x="348" y="346"/>
                  </a:lnTo>
                  <a:lnTo>
                    <a:pt x="349" y="340"/>
                  </a:lnTo>
                  <a:lnTo>
                    <a:pt x="349" y="339"/>
                  </a:lnTo>
                  <a:lnTo>
                    <a:pt x="351" y="334"/>
                  </a:lnTo>
                  <a:lnTo>
                    <a:pt x="352" y="333"/>
                  </a:lnTo>
                  <a:lnTo>
                    <a:pt x="355" y="329"/>
                  </a:lnTo>
                  <a:lnTo>
                    <a:pt x="357" y="326"/>
                  </a:lnTo>
                  <a:lnTo>
                    <a:pt x="359" y="328"/>
                  </a:lnTo>
                  <a:lnTo>
                    <a:pt x="363" y="331"/>
                  </a:lnTo>
                  <a:lnTo>
                    <a:pt x="366" y="332"/>
                  </a:lnTo>
                  <a:lnTo>
                    <a:pt x="368" y="330"/>
                  </a:lnTo>
                  <a:lnTo>
                    <a:pt x="365" y="324"/>
                  </a:lnTo>
                  <a:lnTo>
                    <a:pt x="361" y="320"/>
                  </a:lnTo>
                  <a:lnTo>
                    <a:pt x="357" y="318"/>
                  </a:lnTo>
                  <a:lnTo>
                    <a:pt x="356" y="317"/>
                  </a:lnTo>
                  <a:lnTo>
                    <a:pt x="352" y="314"/>
                  </a:lnTo>
                  <a:lnTo>
                    <a:pt x="351" y="313"/>
                  </a:lnTo>
                  <a:lnTo>
                    <a:pt x="351" y="311"/>
                  </a:lnTo>
                  <a:lnTo>
                    <a:pt x="353" y="306"/>
                  </a:lnTo>
                  <a:lnTo>
                    <a:pt x="355" y="301"/>
                  </a:lnTo>
                  <a:lnTo>
                    <a:pt x="355" y="300"/>
                  </a:lnTo>
                  <a:lnTo>
                    <a:pt x="358" y="293"/>
                  </a:lnTo>
                  <a:lnTo>
                    <a:pt x="360" y="288"/>
                  </a:lnTo>
                  <a:lnTo>
                    <a:pt x="361" y="286"/>
                  </a:lnTo>
                  <a:lnTo>
                    <a:pt x="363" y="286"/>
                  </a:lnTo>
                  <a:lnTo>
                    <a:pt x="373" y="288"/>
                  </a:lnTo>
                  <a:lnTo>
                    <a:pt x="379" y="278"/>
                  </a:lnTo>
                  <a:lnTo>
                    <a:pt x="380" y="277"/>
                  </a:lnTo>
                  <a:lnTo>
                    <a:pt x="382" y="277"/>
                  </a:lnTo>
                  <a:lnTo>
                    <a:pt x="391" y="279"/>
                  </a:lnTo>
                  <a:lnTo>
                    <a:pt x="396" y="277"/>
                  </a:lnTo>
                  <a:lnTo>
                    <a:pt x="398" y="276"/>
                  </a:lnTo>
                  <a:lnTo>
                    <a:pt x="399" y="278"/>
                  </a:lnTo>
                  <a:lnTo>
                    <a:pt x="403" y="283"/>
                  </a:lnTo>
                  <a:lnTo>
                    <a:pt x="403" y="284"/>
                  </a:lnTo>
                  <a:lnTo>
                    <a:pt x="404" y="290"/>
                  </a:lnTo>
                  <a:lnTo>
                    <a:pt x="404" y="292"/>
                  </a:lnTo>
                  <a:lnTo>
                    <a:pt x="403" y="292"/>
                  </a:lnTo>
                  <a:lnTo>
                    <a:pt x="400" y="296"/>
                  </a:lnTo>
                  <a:lnTo>
                    <a:pt x="401" y="299"/>
                  </a:lnTo>
                  <a:lnTo>
                    <a:pt x="405" y="302"/>
                  </a:lnTo>
                  <a:lnTo>
                    <a:pt x="410" y="305"/>
                  </a:lnTo>
                  <a:lnTo>
                    <a:pt x="422" y="306"/>
                  </a:lnTo>
                  <a:lnTo>
                    <a:pt x="429" y="308"/>
                  </a:lnTo>
                  <a:lnTo>
                    <a:pt x="435" y="308"/>
                  </a:lnTo>
                  <a:lnTo>
                    <a:pt x="438" y="308"/>
                  </a:lnTo>
                  <a:lnTo>
                    <a:pt x="438" y="311"/>
                  </a:lnTo>
                  <a:lnTo>
                    <a:pt x="438" y="312"/>
                  </a:lnTo>
                  <a:lnTo>
                    <a:pt x="439" y="312"/>
                  </a:lnTo>
                  <a:lnTo>
                    <a:pt x="440" y="311"/>
                  </a:lnTo>
                  <a:lnTo>
                    <a:pt x="442" y="312"/>
                  </a:lnTo>
                  <a:lnTo>
                    <a:pt x="447" y="315"/>
                  </a:lnTo>
                  <a:lnTo>
                    <a:pt x="448" y="315"/>
                  </a:lnTo>
                  <a:lnTo>
                    <a:pt x="450" y="320"/>
                  </a:lnTo>
                  <a:lnTo>
                    <a:pt x="456" y="322"/>
                  </a:lnTo>
                  <a:lnTo>
                    <a:pt x="467" y="322"/>
                  </a:lnTo>
                  <a:lnTo>
                    <a:pt x="468" y="322"/>
                  </a:lnTo>
                  <a:lnTo>
                    <a:pt x="477" y="323"/>
                  </a:lnTo>
                  <a:lnTo>
                    <a:pt x="492" y="323"/>
                  </a:lnTo>
                  <a:lnTo>
                    <a:pt x="496" y="323"/>
                  </a:lnTo>
                  <a:lnTo>
                    <a:pt x="501" y="320"/>
                  </a:lnTo>
                  <a:lnTo>
                    <a:pt x="502" y="319"/>
                  </a:lnTo>
                  <a:lnTo>
                    <a:pt x="503" y="320"/>
                  </a:lnTo>
                  <a:lnTo>
                    <a:pt x="508" y="321"/>
                  </a:lnTo>
                  <a:lnTo>
                    <a:pt x="509" y="321"/>
                  </a:lnTo>
                  <a:lnTo>
                    <a:pt x="515" y="324"/>
                  </a:lnTo>
                  <a:lnTo>
                    <a:pt x="519" y="327"/>
                  </a:lnTo>
                  <a:lnTo>
                    <a:pt x="523" y="330"/>
                  </a:lnTo>
                  <a:lnTo>
                    <a:pt x="528" y="328"/>
                  </a:lnTo>
                  <a:lnTo>
                    <a:pt x="529" y="328"/>
                  </a:lnTo>
                  <a:lnTo>
                    <a:pt x="535" y="329"/>
                  </a:lnTo>
                  <a:lnTo>
                    <a:pt x="541" y="330"/>
                  </a:lnTo>
                  <a:lnTo>
                    <a:pt x="542" y="330"/>
                  </a:lnTo>
                  <a:lnTo>
                    <a:pt x="547" y="332"/>
                  </a:lnTo>
                  <a:lnTo>
                    <a:pt x="553" y="335"/>
                  </a:lnTo>
                  <a:lnTo>
                    <a:pt x="554" y="336"/>
                  </a:lnTo>
                  <a:lnTo>
                    <a:pt x="554" y="337"/>
                  </a:lnTo>
                  <a:lnTo>
                    <a:pt x="556" y="342"/>
                  </a:lnTo>
                  <a:lnTo>
                    <a:pt x="562" y="344"/>
                  </a:lnTo>
                  <a:lnTo>
                    <a:pt x="574" y="344"/>
                  </a:lnTo>
                  <a:lnTo>
                    <a:pt x="580" y="342"/>
                  </a:lnTo>
                  <a:lnTo>
                    <a:pt x="583" y="341"/>
                  </a:lnTo>
                  <a:lnTo>
                    <a:pt x="584" y="344"/>
                  </a:lnTo>
                  <a:lnTo>
                    <a:pt x="586" y="348"/>
                  </a:lnTo>
                  <a:lnTo>
                    <a:pt x="589" y="350"/>
                  </a:lnTo>
                  <a:lnTo>
                    <a:pt x="593" y="349"/>
                  </a:lnTo>
                  <a:lnTo>
                    <a:pt x="597" y="345"/>
                  </a:lnTo>
                  <a:lnTo>
                    <a:pt x="597" y="344"/>
                  </a:lnTo>
                  <a:lnTo>
                    <a:pt x="599" y="344"/>
                  </a:lnTo>
                  <a:lnTo>
                    <a:pt x="605" y="343"/>
                  </a:lnTo>
                  <a:lnTo>
                    <a:pt x="606" y="344"/>
                  </a:lnTo>
                  <a:lnTo>
                    <a:pt x="611" y="346"/>
                  </a:lnTo>
                  <a:lnTo>
                    <a:pt x="614" y="344"/>
                  </a:lnTo>
                  <a:lnTo>
                    <a:pt x="615" y="343"/>
                  </a:lnTo>
                  <a:lnTo>
                    <a:pt x="616" y="343"/>
                  </a:lnTo>
                  <a:lnTo>
                    <a:pt x="619" y="343"/>
                  </a:lnTo>
                  <a:lnTo>
                    <a:pt x="621" y="340"/>
                  </a:lnTo>
                  <a:lnTo>
                    <a:pt x="621" y="333"/>
                  </a:lnTo>
                  <a:lnTo>
                    <a:pt x="620" y="328"/>
                  </a:lnTo>
                  <a:lnTo>
                    <a:pt x="615" y="324"/>
                  </a:lnTo>
                  <a:lnTo>
                    <a:pt x="614" y="324"/>
                  </a:lnTo>
                  <a:lnTo>
                    <a:pt x="614" y="323"/>
                  </a:lnTo>
                  <a:lnTo>
                    <a:pt x="612" y="316"/>
                  </a:lnTo>
                  <a:lnTo>
                    <a:pt x="612" y="315"/>
                  </a:lnTo>
                  <a:lnTo>
                    <a:pt x="613" y="309"/>
                  </a:lnTo>
                  <a:lnTo>
                    <a:pt x="612" y="304"/>
                  </a:lnTo>
                  <a:lnTo>
                    <a:pt x="611" y="299"/>
                  </a:lnTo>
                  <a:lnTo>
                    <a:pt x="608" y="296"/>
                  </a:lnTo>
                  <a:lnTo>
                    <a:pt x="607" y="296"/>
                  </a:lnTo>
                  <a:lnTo>
                    <a:pt x="607" y="295"/>
                  </a:lnTo>
                  <a:lnTo>
                    <a:pt x="604" y="289"/>
                  </a:lnTo>
                  <a:lnTo>
                    <a:pt x="604" y="288"/>
                  </a:lnTo>
                  <a:lnTo>
                    <a:pt x="603" y="283"/>
                  </a:lnTo>
                  <a:lnTo>
                    <a:pt x="603" y="275"/>
                  </a:lnTo>
                  <a:lnTo>
                    <a:pt x="605" y="266"/>
                  </a:lnTo>
                  <a:lnTo>
                    <a:pt x="603" y="261"/>
                  </a:lnTo>
                  <a:lnTo>
                    <a:pt x="603" y="260"/>
                  </a:lnTo>
                  <a:lnTo>
                    <a:pt x="603" y="254"/>
                  </a:lnTo>
                  <a:lnTo>
                    <a:pt x="600" y="250"/>
                  </a:lnTo>
                  <a:lnTo>
                    <a:pt x="599" y="250"/>
                  </a:lnTo>
                  <a:lnTo>
                    <a:pt x="597" y="245"/>
                  </a:lnTo>
                  <a:lnTo>
                    <a:pt x="597" y="244"/>
                  </a:lnTo>
                  <a:lnTo>
                    <a:pt x="597" y="243"/>
                  </a:lnTo>
                  <a:lnTo>
                    <a:pt x="597" y="238"/>
                  </a:lnTo>
                  <a:lnTo>
                    <a:pt x="595" y="234"/>
                  </a:lnTo>
                  <a:lnTo>
                    <a:pt x="595" y="233"/>
                  </a:lnTo>
                  <a:lnTo>
                    <a:pt x="593" y="228"/>
                  </a:lnTo>
                  <a:lnTo>
                    <a:pt x="593" y="227"/>
                  </a:lnTo>
                  <a:lnTo>
                    <a:pt x="594" y="220"/>
                  </a:lnTo>
                  <a:lnTo>
                    <a:pt x="592" y="215"/>
                  </a:lnTo>
                  <a:lnTo>
                    <a:pt x="591" y="207"/>
                  </a:lnTo>
                  <a:lnTo>
                    <a:pt x="591" y="199"/>
                  </a:lnTo>
                  <a:lnTo>
                    <a:pt x="590" y="192"/>
                  </a:lnTo>
                  <a:lnTo>
                    <a:pt x="588" y="186"/>
                  </a:lnTo>
                  <a:lnTo>
                    <a:pt x="588" y="185"/>
                  </a:lnTo>
                  <a:lnTo>
                    <a:pt x="589" y="180"/>
                  </a:lnTo>
                  <a:lnTo>
                    <a:pt x="586" y="175"/>
                  </a:lnTo>
                  <a:lnTo>
                    <a:pt x="586" y="174"/>
                  </a:lnTo>
                  <a:lnTo>
                    <a:pt x="586" y="173"/>
                  </a:lnTo>
                  <a:lnTo>
                    <a:pt x="585" y="167"/>
                  </a:lnTo>
                  <a:lnTo>
                    <a:pt x="584" y="162"/>
                  </a:lnTo>
                  <a:lnTo>
                    <a:pt x="581" y="158"/>
                  </a:lnTo>
                  <a:lnTo>
                    <a:pt x="581" y="157"/>
                  </a:lnTo>
                  <a:lnTo>
                    <a:pt x="579" y="151"/>
                  </a:lnTo>
                  <a:lnTo>
                    <a:pt x="577" y="147"/>
                  </a:lnTo>
                  <a:lnTo>
                    <a:pt x="575" y="142"/>
                  </a:lnTo>
                  <a:lnTo>
                    <a:pt x="571" y="138"/>
                  </a:lnTo>
                  <a:lnTo>
                    <a:pt x="570" y="137"/>
                  </a:lnTo>
                  <a:lnTo>
                    <a:pt x="570" y="136"/>
                  </a:lnTo>
                  <a:lnTo>
                    <a:pt x="569" y="129"/>
                  </a:lnTo>
                  <a:lnTo>
                    <a:pt x="568" y="124"/>
                  </a:lnTo>
                  <a:lnTo>
                    <a:pt x="566" y="119"/>
                  </a:lnTo>
                  <a:lnTo>
                    <a:pt x="562" y="114"/>
                  </a:lnTo>
                  <a:lnTo>
                    <a:pt x="559" y="111"/>
                  </a:lnTo>
                  <a:lnTo>
                    <a:pt x="554" y="107"/>
                  </a:lnTo>
                  <a:lnTo>
                    <a:pt x="554" y="106"/>
                  </a:lnTo>
                  <a:lnTo>
                    <a:pt x="551" y="101"/>
                  </a:lnTo>
                  <a:lnTo>
                    <a:pt x="546" y="98"/>
                  </a:lnTo>
                  <a:lnTo>
                    <a:pt x="541" y="96"/>
                  </a:lnTo>
                  <a:lnTo>
                    <a:pt x="536" y="93"/>
                  </a:lnTo>
                  <a:lnTo>
                    <a:pt x="535" y="93"/>
                  </a:lnTo>
                  <a:lnTo>
                    <a:pt x="530" y="90"/>
                  </a:lnTo>
                  <a:lnTo>
                    <a:pt x="525" y="90"/>
                  </a:lnTo>
                  <a:lnTo>
                    <a:pt x="524" y="90"/>
                  </a:lnTo>
                  <a:lnTo>
                    <a:pt x="524" y="89"/>
                  </a:lnTo>
                  <a:lnTo>
                    <a:pt x="518" y="87"/>
                  </a:lnTo>
                  <a:lnTo>
                    <a:pt x="512" y="84"/>
                  </a:lnTo>
                  <a:lnTo>
                    <a:pt x="505" y="82"/>
                  </a:lnTo>
                  <a:lnTo>
                    <a:pt x="498" y="79"/>
                  </a:lnTo>
                  <a:lnTo>
                    <a:pt x="493" y="78"/>
                  </a:lnTo>
                  <a:lnTo>
                    <a:pt x="487" y="76"/>
                  </a:lnTo>
                  <a:lnTo>
                    <a:pt x="481" y="74"/>
                  </a:lnTo>
                  <a:lnTo>
                    <a:pt x="480" y="74"/>
                  </a:lnTo>
                  <a:lnTo>
                    <a:pt x="475" y="71"/>
                  </a:lnTo>
                  <a:lnTo>
                    <a:pt x="470" y="70"/>
                  </a:lnTo>
                  <a:lnTo>
                    <a:pt x="464" y="69"/>
                  </a:lnTo>
                  <a:lnTo>
                    <a:pt x="458" y="70"/>
                  </a:lnTo>
                  <a:lnTo>
                    <a:pt x="452" y="71"/>
                  </a:lnTo>
                  <a:lnTo>
                    <a:pt x="446" y="74"/>
                  </a:lnTo>
                  <a:lnTo>
                    <a:pt x="445" y="74"/>
                  </a:lnTo>
                  <a:lnTo>
                    <a:pt x="437" y="75"/>
                  </a:lnTo>
                  <a:lnTo>
                    <a:pt x="436" y="75"/>
                  </a:lnTo>
                  <a:lnTo>
                    <a:pt x="429" y="74"/>
                  </a:lnTo>
                  <a:lnTo>
                    <a:pt x="419" y="73"/>
                  </a:lnTo>
                  <a:lnTo>
                    <a:pt x="413" y="71"/>
                  </a:lnTo>
                  <a:lnTo>
                    <a:pt x="414" y="69"/>
                  </a:lnTo>
                  <a:lnTo>
                    <a:pt x="415" y="66"/>
                  </a:lnTo>
                  <a:lnTo>
                    <a:pt x="420" y="70"/>
                  </a:lnTo>
                  <a:lnTo>
                    <a:pt x="420" y="72"/>
                  </a:lnTo>
                  <a:lnTo>
                    <a:pt x="419" y="75"/>
                  </a:lnTo>
                  <a:lnTo>
                    <a:pt x="413" y="74"/>
                  </a:lnTo>
                  <a:lnTo>
                    <a:pt x="412" y="74"/>
                  </a:lnTo>
                  <a:lnTo>
                    <a:pt x="412" y="73"/>
                  </a:lnTo>
                  <a:lnTo>
                    <a:pt x="407" y="71"/>
                  </a:lnTo>
                  <a:lnTo>
                    <a:pt x="401" y="69"/>
                  </a:lnTo>
                  <a:lnTo>
                    <a:pt x="396" y="68"/>
                  </a:lnTo>
                  <a:lnTo>
                    <a:pt x="395" y="68"/>
                  </a:lnTo>
                  <a:lnTo>
                    <a:pt x="390" y="65"/>
                  </a:lnTo>
                  <a:lnTo>
                    <a:pt x="384" y="64"/>
                  </a:lnTo>
                  <a:lnTo>
                    <a:pt x="376" y="63"/>
                  </a:lnTo>
                  <a:lnTo>
                    <a:pt x="376" y="60"/>
                  </a:lnTo>
                  <a:lnTo>
                    <a:pt x="376" y="57"/>
                  </a:lnTo>
                  <a:lnTo>
                    <a:pt x="382" y="58"/>
                  </a:lnTo>
                  <a:lnTo>
                    <a:pt x="382" y="60"/>
                  </a:lnTo>
                  <a:lnTo>
                    <a:pt x="382" y="63"/>
                  </a:lnTo>
                  <a:lnTo>
                    <a:pt x="377" y="64"/>
                  </a:lnTo>
                  <a:lnTo>
                    <a:pt x="376" y="65"/>
                  </a:lnTo>
                  <a:lnTo>
                    <a:pt x="369" y="64"/>
                  </a:lnTo>
                  <a:lnTo>
                    <a:pt x="364" y="64"/>
                  </a:lnTo>
                  <a:lnTo>
                    <a:pt x="359" y="66"/>
                  </a:lnTo>
                  <a:lnTo>
                    <a:pt x="358" y="66"/>
                  </a:lnTo>
                  <a:lnTo>
                    <a:pt x="357" y="66"/>
                  </a:lnTo>
                  <a:lnTo>
                    <a:pt x="352" y="64"/>
                  </a:lnTo>
                  <a:lnTo>
                    <a:pt x="345" y="64"/>
                  </a:lnTo>
                  <a:lnTo>
                    <a:pt x="343" y="64"/>
                  </a:lnTo>
                  <a:lnTo>
                    <a:pt x="339" y="59"/>
                  </a:lnTo>
                  <a:lnTo>
                    <a:pt x="334" y="57"/>
                  </a:lnTo>
                  <a:lnTo>
                    <a:pt x="329" y="54"/>
                  </a:lnTo>
                  <a:lnTo>
                    <a:pt x="328" y="54"/>
                  </a:lnTo>
                  <a:lnTo>
                    <a:pt x="323" y="50"/>
                  </a:lnTo>
                  <a:lnTo>
                    <a:pt x="322" y="50"/>
                  </a:lnTo>
                  <a:lnTo>
                    <a:pt x="319" y="45"/>
                  </a:lnTo>
                  <a:lnTo>
                    <a:pt x="314" y="37"/>
                  </a:lnTo>
                  <a:lnTo>
                    <a:pt x="310" y="34"/>
                  </a:lnTo>
                  <a:lnTo>
                    <a:pt x="303" y="31"/>
                  </a:lnTo>
                  <a:lnTo>
                    <a:pt x="295" y="30"/>
                  </a:lnTo>
                  <a:lnTo>
                    <a:pt x="289" y="30"/>
                  </a:lnTo>
                  <a:lnTo>
                    <a:pt x="282" y="30"/>
                  </a:lnTo>
                  <a:lnTo>
                    <a:pt x="281" y="30"/>
                  </a:lnTo>
                  <a:lnTo>
                    <a:pt x="281" y="29"/>
                  </a:lnTo>
                  <a:lnTo>
                    <a:pt x="276" y="27"/>
                  </a:lnTo>
                  <a:lnTo>
                    <a:pt x="271" y="26"/>
                  </a:lnTo>
                  <a:lnTo>
                    <a:pt x="266" y="26"/>
                  </a:lnTo>
                  <a:lnTo>
                    <a:pt x="265" y="26"/>
                  </a:lnTo>
                  <a:lnTo>
                    <a:pt x="264" y="26"/>
                  </a:lnTo>
                  <a:lnTo>
                    <a:pt x="260" y="23"/>
                  </a:lnTo>
                  <a:lnTo>
                    <a:pt x="260" y="22"/>
                  </a:lnTo>
                  <a:lnTo>
                    <a:pt x="255" y="18"/>
                  </a:lnTo>
                  <a:lnTo>
                    <a:pt x="254" y="18"/>
                  </a:lnTo>
                  <a:lnTo>
                    <a:pt x="254" y="17"/>
                  </a:lnTo>
                  <a:lnTo>
                    <a:pt x="251" y="12"/>
                  </a:lnTo>
                  <a:lnTo>
                    <a:pt x="248" y="6"/>
                  </a:lnTo>
                  <a:lnTo>
                    <a:pt x="232" y="9"/>
                  </a:lnTo>
                  <a:lnTo>
                    <a:pt x="212" y="11"/>
                  </a:lnTo>
                  <a:lnTo>
                    <a:pt x="183" y="15"/>
                  </a:lnTo>
                  <a:lnTo>
                    <a:pt x="174" y="26"/>
                  </a:lnTo>
                  <a:lnTo>
                    <a:pt x="171" y="33"/>
                  </a:lnTo>
                  <a:lnTo>
                    <a:pt x="154" y="63"/>
                  </a:lnTo>
                  <a:lnTo>
                    <a:pt x="149" y="76"/>
                  </a:lnTo>
                  <a:lnTo>
                    <a:pt x="148" y="76"/>
                  </a:lnTo>
                  <a:lnTo>
                    <a:pt x="145" y="80"/>
                  </a:lnTo>
                  <a:lnTo>
                    <a:pt x="141" y="86"/>
                  </a:lnTo>
                  <a:lnTo>
                    <a:pt x="137" y="91"/>
                  </a:lnTo>
                  <a:lnTo>
                    <a:pt x="133" y="95"/>
                  </a:lnTo>
                  <a:lnTo>
                    <a:pt x="131" y="101"/>
                  </a:lnTo>
                  <a:lnTo>
                    <a:pt x="131" y="102"/>
                  </a:lnTo>
                  <a:lnTo>
                    <a:pt x="130" y="102"/>
                  </a:lnTo>
                  <a:lnTo>
                    <a:pt x="124" y="105"/>
                  </a:lnTo>
                  <a:lnTo>
                    <a:pt x="123" y="106"/>
                  </a:lnTo>
                  <a:lnTo>
                    <a:pt x="118" y="106"/>
                  </a:lnTo>
                  <a:lnTo>
                    <a:pt x="118" y="111"/>
                  </a:lnTo>
                  <a:lnTo>
                    <a:pt x="118" y="116"/>
                  </a:lnTo>
                  <a:lnTo>
                    <a:pt x="118" y="118"/>
                  </a:lnTo>
                  <a:lnTo>
                    <a:pt x="114" y="123"/>
                  </a:lnTo>
                  <a:lnTo>
                    <a:pt x="114" y="124"/>
                  </a:lnTo>
                  <a:lnTo>
                    <a:pt x="110" y="128"/>
                  </a:lnTo>
                  <a:lnTo>
                    <a:pt x="107" y="132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1" y="135"/>
                  </a:lnTo>
                  <a:lnTo>
                    <a:pt x="98" y="139"/>
                  </a:lnTo>
                  <a:lnTo>
                    <a:pt x="100" y="143"/>
                  </a:lnTo>
                  <a:lnTo>
                    <a:pt x="104" y="146"/>
                  </a:lnTo>
                  <a:lnTo>
                    <a:pt x="106" y="148"/>
                  </a:lnTo>
                  <a:lnTo>
                    <a:pt x="104" y="150"/>
                  </a:lnTo>
                  <a:lnTo>
                    <a:pt x="99" y="156"/>
                  </a:lnTo>
                  <a:lnTo>
                    <a:pt x="95" y="160"/>
                  </a:lnTo>
                  <a:lnTo>
                    <a:pt x="91" y="163"/>
                  </a:lnTo>
                  <a:lnTo>
                    <a:pt x="91" y="168"/>
                  </a:lnTo>
                  <a:lnTo>
                    <a:pt x="90" y="173"/>
                  </a:lnTo>
                  <a:lnTo>
                    <a:pt x="90" y="174"/>
                  </a:lnTo>
                  <a:lnTo>
                    <a:pt x="89" y="174"/>
                  </a:lnTo>
                  <a:lnTo>
                    <a:pt x="85" y="179"/>
                  </a:lnTo>
                  <a:lnTo>
                    <a:pt x="81" y="184"/>
                  </a:lnTo>
                  <a:lnTo>
                    <a:pt x="80" y="185"/>
                  </a:lnTo>
                  <a:lnTo>
                    <a:pt x="74" y="187"/>
                  </a:lnTo>
                  <a:lnTo>
                    <a:pt x="69" y="190"/>
                  </a:lnTo>
                  <a:lnTo>
                    <a:pt x="65" y="194"/>
                  </a:lnTo>
                  <a:lnTo>
                    <a:pt x="65" y="198"/>
                  </a:lnTo>
                  <a:lnTo>
                    <a:pt x="65" y="200"/>
                  </a:lnTo>
                  <a:lnTo>
                    <a:pt x="64" y="200"/>
                  </a:lnTo>
                  <a:lnTo>
                    <a:pt x="60" y="205"/>
                  </a:lnTo>
                  <a:lnTo>
                    <a:pt x="59" y="205"/>
                  </a:lnTo>
                  <a:lnTo>
                    <a:pt x="54" y="207"/>
                  </a:lnTo>
                  <a:lnTo>
                    <a:pt x="53" y="208"/>
                  </a:lnTo>
                  <a:lnTo>
                    <a:pt x="52" y="207"/>
                  </a:lnTo>
                  <a:lnTo>
                    <a:pt x="47" y="206"/>
                  </a:lnTo>
                  <a:lnTo>
                    <a:pt x="42" y="206"/>
                  </a:lnTo>
                  <a:lnTo>
                    <a:pt x="40" y="206"/>
                  </a:lnTo>
                  <a:lnTo>
                    <a:pt x="40" y="204"/>
                  </a:lnTo>
                  <a:lnTo>
                    <a:pt x="38" y="201"/>
                  </a:lnTo>
                  <a:lnTo>
                    <a:pt x="35" y="201"/>
                  </a:lnTo>
                  <a:lnTo>
                    <a:pt x="31" y="204"/>
                  </a:lnTo>
                  <a:lnTo>
                    <a:pt x="28" y="208"/>
                  </a:lnTo>
                  <a:lnTo>
                    <a:pt x="25" y="213"/>
                  </a:lnTo>
                  <a:lnTo>
                    <a:pt x="25" y="214"/>
                  </a:lnTo>
                  <a:lnTo>
                    <a:pt x="21" y="218"/>
                  </a:lnTo>
                  <a:lnTo>
                    <a:pt x="21" y="219"/>
                  </a:lnTo>
                  <a:lnTo>
                    <a:pt x="17" y="221"/>
                  </a:lnTo>
                  <a:lnTo>
                    <a:pt x="17" y="225"/>
                  </a:lnTo>
                  <a:lnTo>
                    <a:pt x="17" y="227"/>
                  </a:lnTo>
                  <a:lnTo>
                    <a:pt x="16" y="228"/>
                  </a:lnTo>
                  <a:lnTo>
                    <a:pt x="11" y="230"/>
                  </a:lnTo>
                  <a:lnTo>
                    <a:pt x="8" y="234"/>
                  </a:lnTo>
                  <a:lnTo>
                    <a:pt x="8" y="238"/>
                  </a:lnTo>
                  <a:lnTo>
                    <a:pt x="8" y="239"/>
                  </a:lnTo>
                  <a:lnTo>
                    <a:pt x="8" y="240"/>
                  </a:lnTo>
                  <a:lnTo>
                    <a:pt x="5" y="244"/>
                  </a:lnTo>
                  <a:lnTo>
                    <a:pt x="6" y="248"/>
                  </a:lnTo>
                  <a:lnTo>
                    <a:pt x="1" y="252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chemeClr val="bg2">
                  <a:lumMod val="50000"/>
                </a:scheme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399" name="Oval 250"/>
            <p:cNvSpPr>
              <a:spLocks noChangeArrowheads="1"/>
            </p:cNvSpPr>
            <p:nvPr/>
          </p:nvSpPr>
          <p:spPr bwMode="auto">
            <a:xfrm>
              <a:off x="4362450" y="4567238"/>
              <a:ext cx="71438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00" name="CaixaDeTexto 298"/>
            <p:cNvSpPr txBox="1">
              <a:spLocks noChangeArrowheads="1"/>
            </p:cNvSpPr>
            <p:nvPr/>
          </p:nvSpPr>
          <p:spPr bwMode="auto">
            <a:xfrm>
              <a:off x="4402202" y="4562005"/>
              <a:ext cx="885825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Salvador</a:t>
              </a:r>
            </a:p>
          </p:txBody>
        </p:sp>
        <p:sp>
          <p:nvSpPr>
            <p:cNvPr id="401" name="CaixaDeTexto 300"/>
            <p:cNvSpPr txBox="1">
              <a:spLocks noChangeArrowheads="1"/>
            </p:cNvSpPr>
            <p:nvPr/>
          </p:nvSpPr>
          <p:spPr bwMode="auto">
            <a:xfrm>
              <a:off x="5172075" y="3692525"/>
              <a:ext cx="885825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Maceió</a:t>
              </a:r>
            </a:p>
          </p:txBody>
        </p:sp>
        <p:sp>
          <p:nvSpPr>
            <p:cNvPr id="402" name="CaixaDeTexto 303"/>
            <p:cNvSpPr txBox="1">
              <a:spLocks noChangeArrowheads="1"/>
            </p:cNvSpPr>
            <p:nvPr/>
          </p:nvSpPr>
          <p:spPr bwMode="auto">
            <a:xfrm>
              <a:off x="5432425" y="2562225"/>
              <a:ext cx="604734" cy="2842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 dirty="0">
                  <a:latin typeface="Calibri" panose="020F0502020204030204" pitchFamily="34" charset="0"/>
                </a:rPr>
                <a:t>Natal</a:t>
              </a:r>
            </a:p>
          </p:txBody>
        </p:sp>
        <p:sp>
          <p:nvSpPr>
            <p:cNvPr id="403" name="CaixaDeTexto 306"/>
            <p:cNvSpPr txBox="1">
              <a:spLocks noChangeArrowheads="1"/>
            </p:cNvSpPr>
            <p:nvPr/>
          </p:nvSpPr>
          <p:spPr bwMode="auto">
            <a:xfrm>
              <a:off x="4637088" y="1903413"/>
              <a:ext cx="1101725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Fortaleza</a:t>
              </a:r>
            </a:p>
          </p:txBody>
        </p:sp>
        <p:sp>
          <p:nvSpPr>
            <p:cNvPr id="404" name="Oval 250"/>
            <p:cNvSpPr>
              <a:spLocks noChangeArrowheads="1"/>
            </p:cNvSpPr>
            <p:nvPr/>
          </p:nvSpPr>
          <p:spPr bwMode="auto">
            <a:xfrm>
              <a:off x="3313113" y="2276475"/>
              <a:ext cx="71437" cy="71438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05" name="CaixaDeTexto 308"/>
            <p:cNvSpPr txBox="1">
              <a:spLocks noChangeArrowheads="1"/>
            </p:cNvSpPr>
            <p:nvPr/>
          </p:nvSpPr>
          <p:spPr bwMode="auto">
            <a:xfrm>
              <a:off x="2637503" y="2180632"/>
              <a:ext cx="731837" cy="2460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solidFill>
                    <a:srgbClr val="000000"/>
                  </a:solidFill>
                  <a:latin typeface="Calibri" panose="020F0502020204030204" pitchFamily="34" charset="0"/>
                </a:rPr>
                <a:t>Teresina</a:t>
              </a:r>
            </a:p>
          </p:txBody>
        </p:sp>
        <p:sp>
          <p:nvSpPr>
            <p:cNvPr id="406" name="Oval 250"/>
            <p:cNvSpPr>
              <a:spLocks noChangeArrowheads="1"/>
            </p:cNvSpPr>
            <p:nvPr/>
          </p:nvSpPr>
          <p:spPr bwMode="auto">
            <a:xfrm>
              <a:off x="2924175" y="1528763"/>
              <a:ext cx="71438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07" name="CaixaDeTexto 310"/>
            <p:cNvSpPr txBox="1">
              <a:spLocks noChangeArrowheads="1"/>
            </p:cNvSpPr>
            <p:nvPr/>
          </p:nvSpPr>
          <p:spPr bwMode="auto">
            <a:xfrm>
              <a:off x="2882900" y="1249363"/>
              <a:ext cx="1100138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São Luís</a:t>
              </a:r>
            </a:p>
          </p:txBody>
        </p:sp>
        <p:sp>
          <p:nvSpPr>
            <p:cNvPr id="409" name="Oval 250"/>
            <p:cNvSpPr>
              <a:spLocks noChangeArrowheads="1"/>
            </p:cNvSpPr>
            <p:nvPr/>
          </p:nvSpPr>
          <p:spPr bwMode="auto">
            <a:xfrm>
              <a:off x="1979613" y="2281238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11" name="CaixaDeTexto 323"/>
            <p:cNvSpPr txBox="1">
              <a:spLocks noChangeArrowheads="1"/>
            </p:cNvSpPr>
            <p:nvPr/>
          </p:nvSpPr>
          <p:spPr bwMode="auto">
            <a:xfrm>
              <a:off x="3364446" y="2731494"/>
              <a:ext cx="1065213" cy="2487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Juazeiro do Norte</a:t>
              </a:r>
            </a:p>
          </p:txBody>
        </p:sp>
        <p:sp>
          <p:nvSpPr>
            <p:cNvPr id="412" name="CaixaDeTexto 320"/>
            <p:cNvSpPr txBox="1">
              <a:spLocks noChangeArrowheads="1"/>
            </p:cNvSpPr>
            <p:nvPr/>
          </p:nvSpPr>
          <p:spPr bwMode="auto">
            <a:xfrm>
              <a:off x="3656013" y="5045075"/>
              <a:ext cx="64452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Itabuna</a:t>
              </a:r>
            </a:p>
          </p:txBody>
        </p:sp>
        <p:sp>
          <p:nvSpPr>
            <p:cNvPr id="413" name="Oval 250"/>
            <p:cNvSpPr>
              <a:spLocks noChangeArrowheads="1"/>
            </p:cNvSpPr>
            <p:nvPr/>
          </p:nvSpPr>
          <p:spPr bwMode="auto">
            <a:xfrm>
              <a:off x="4075113" y="5060950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14" name="CaixaDeTexto 299"/>
            <p:cNvSpPr txBox="1">
              <a:spLocks noChangeArrowheads="1"/>
            </p:cNvSpPr>
            <p:nvPr/>
          </p:nvSpPr>
          <p:spPr bwMode="auto">
            <a:xfrm>
              <a:off x="4770438" y="4006850"/>
              <a:ext cx="739775" cy="247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Aracaju</a:t>
              </a:r>
            </a:p>
          </p:txBody>
        </p:sp>
        <p:sp>
          <p:nvSpPr>
            <p:cNvPr id="415" name="Oval 250"/>
            <p:cNvSpPr>
              <a:spLocks noChangeArrowheads="1"/>
            </p:cNvSpPr>
            <p:nvPr/>
          </p:nvSpPr>
          <p:spPr bwMode="auto">
            <a:xfrm>
              <a:off x="5156200" y="3727450"/>
              <a:ext cx="71438" cy="71438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16" name="Oval 250"/>
            <p:cNvSpPr>
              <a:spLocks noChangeArrowheads="1"/>
            </p:cNvSpPr>
            <p:nvPr/>
          </p:nvSpPr>
          <p:spPr bwMode="auto">
            <a:xfrm>
              <a:off x="4762500" y="4041775"/>
              <a:ext cx="71438" cy="71438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17" name="Line 20"/>
            <p:cNvSpPr>
              <a:spLocks noChangeShapeType="1"/>
            </p:cNvSpPr>
            <p:nvPr/>
          </p:nvSpPr>
          <p:spPr bwMode="auto">
            <a:xfrm>
              <a:off x="5516563" y="3051175"/>
              <a:ext cx="1587" cy="1588"/>
            </a:xfrm>
            <a:prstGeom prst="line">
              <a:avLst/>
            </a:prstGeom>
            <a:noFill/>
            <a:ln w="0">
              <a:solidFill>
                <a:srgbClr val="7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18" name="Line 20"/>
            <p:cNvSpPr>
              <a:spLocks noChangeShapeType="1"/>
            </p:cNvSpPr>
            <p:nvPr/>
          </p:nvSpPr>
          <p:spPr bwMode="auto">
            <a:xfrm>
              <a:off x="5513388" y="3063875"/>
              <a:ext cx="1587" cy="1588"/>
            </a:xfrm>
            <a:prstGeom prst="line">
              <a:avLst/>
            </a:prstGeom>
            <a:noFill/>
            <a:ln w="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20" name="Oval 250"/>
            <p:cNvSpPr>
              <a:spLocks noChangeArrowheads="1"/>
            </p:cNvSpPr>
            <p:nvPr/>
          </p:nvSpPr>
          <p:spPr bwMode="auto">
            <a:xfrm>
              <a:off x="5473700" y="3035300"/>
              <a:ext cx="71438" cy="71438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21" name="Oval 250"/>
            <p:cNvSpPr>
              <a:spLocks noChangeArrowheads="1"/>
            </p:cNvSpPr>
            <p:nvPr/>
          </p:nvSpPr>
          <p:spPr bwMode="auto">
            <a:xfrm>
              <a:off x="5399088" y="2659063"/>
              <a:ext cx="73025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grpSp>
          <p:nvGrpSpPr>
            <p:cNvPr id="422" name="Grupo 102"/>
            <p:cNvGrpSpPr>
              <a:grpSpLocks/>
            </p:cNvGrpSpPr>
            <p:nvPr/>
          </p:nvGrpSpPr>
          <p:grpSpPr bwMode="auto">
            <a:xfrm>
              <a:off x="3300413" y="2057400"/>
              <a:ext cx="1384300" cy="4051300"/>
              <a:chOff x="3577133" y="2057400"/>
              <a:chExt cx="1384334" cy="4050792"/>
            </a:xfrm>
          </p:grpSpPr>
          <p:sp>
            <p:nvSpPr>
              <p:cNvPr id="493" name="Forma livre 103"/>
              <p:cNvSpPr>
                <a:spLocks/>
              </p:cNvSpPr>
              <p:nvPr/>
            </p:nvSpPr>
            <p:spPr bwMode="auto">
              <a:xfrm>
                <a:off x="3577133" y="4352544"/>
                <a:ext cx="980237" cy="1755648"/>
              </a:xfrm>
              <a:custGeom>
                <a:avLst/>
                <a:gdLst>
                  <a:gd name="T0" fmla="*/ 0 w 980237"/>
                  <a:gd name="T1" fmla="*/ 1755648 h 1755648"/>
                  <a:gd name="T2" fmla="*/ 124358 w 980237"/>
                  <a:gd name="T3" fmla="*/ 1565453 h 1755648"/>
                  <a:gd name="T4" fmla="*/ 190195 w 980237"/>
                  <a:gd name="T5" fmla="*/ 958291 h 1755648"/>
                  <a:gd name="T6" fmla="*/ 358445 w 980237"/>
                  <a:gd name="T7" fmla="*/ 716890 h 1755648"/>
                  <a:gd name="T8" fmla="*/ 482803 w 980237"/>
                  <a:gd name="T9" fmla="*/ 643738 h 1755648"/>
                  <a:gd name="T10" fmla="*/ 614477 w 980237"/>
                  <a:gd name="T11" fmla="*/ 416966 h 1755648"/>
                  <a:gd name="T12" fmla="*/ 651053 w 980237"/>
                  <a:gd name="T13" fmla="*/ 219456 h 1755648"/>
                  <a:gd name="T14" fmla="*/ 716889 w 980237"/>
                  <a:gd name="T15" fmla="*/ 124358 h 1755648"/>
                  <a:gd name="T16" fmla="*/ 980237 w 980237"/>
                  <a:gd name="T17" fmla="*/ 0 h 17556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0237" h="1755648">
                    <a:moveTo>
                      <a:pt x="0" y="1755648"/>
                    </a:moveTo>
                    <a:cubicBezTo>
                      <a:pt x="46329" y="1726997"/>
                      <a:pt x="92659" y="1698346"/>
                      <a:pt x="124358" y="1565453"/>
                    </a:cubicBezTo>
                    <a:cubicBezTo>
                      <a:pt x="156057" y="1432560"/>
                      <a:pt x="151181" y="1099718"/>
                      <a:pt x="190195" y="958291"/>
                    </a:cubicBezTo>
                    <a:cubicBezTo>
                      <a:pt x="229209" y="816864"/>
                      <a:pt x="309677" y="769315"/>
                      <a:pt x="358445" y="716890"/>
                    </a:cubicBezTo>
                    <a:cubicBezTo>
                      <a:pt x="407213" y="664465"/>
                      <a:pt x="440131" y="693725"/>
                      <a:pt x="482803" y="643738"/>
                    </a:cubicBezTo>
                    <a:cubicBezTo>
                      <a:pt x="525475" y="593751"/>
                      <a:pt x="586435" y="487680"/>
                      <a:pt x="614477" y="416966"/>
                    </a:cubicBezTo>
                    <a:cubicBezTo>
                      <a:pt x="642519" y="346252"/>
                      <a:pt x="633984" y="268224"/>
                      <a:pt x="651053" y="219456"/>
                    </a:cubicBezTo>
                    <a:cubicBezTo>
                      <a:pt x="668122" y="170688"/>
                      <a:pt x="662025" y="160934"/>
                      <a:pt x="716889" y="124358"/>
                    </a:cubicBezTo>
                    <a:cubicBezTo>
                      <a:pt x="771753" y="87782"/>
                      <a:pt x="980237" y="0"/>
                      <a:pt x="980237" y="0"/>
                    </a:cubicBezTo>
                  </a:path>
                </a:pathLst>
              </a:custGeom>
              <a:noFill/>
              <a:ln w="3810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94" name="Forma livre 104"/>
              <p:cNvSpPr>
                <a:spLocks/>
              </p:cNvSpPr>
              <p:nvPr/>
            </p:nvSpPr>
            <p:spPr bwMode="auto">
              <a:xfrm>
                <a:off x="4528608" y="3384550"/>
                <a:ext cx="83609" cy="984250"/>
              </a:xfrm>
              <a:custGeom>
                <a:avLst/>
                <a:gdLst>
                  <a:gd name="T0" fmla="*/ 17992 w 83609"/>
                  <a:gd name="T1" fmla="*/ 984250 h 984250"/>
                  <a:gd name="T2" fmla="*/ 17992 w 83609"/>
                  <a:gd name="T3" fmla="*/ 781050 h 984250"/>
                  <a:gd name="T4" fmla="*/ 81492 w 83609"/>
                  <a:gd name="T5" fmla="*/ 635000 h 984250"/>
                  <a:gd name="T6" fmla="*/ 5292 w 83609"/>
                  <a:gd name="T7" fmla="*/ 361950 h 984250"/>
                  <a:gd name="T8" fmla="*/ 49742 w 83609"/>
                  <a:gd name="T9" fmla="*/ 158750 h 984250"/>
                  <a:gd name="T10" fmla="*/ 5292 w 83609"/>
                  <a:gd name="T11" fmla="*/ 57150 h 984250"/>
                  <a:gd name="T12" fmla="*/ 24342 w 83609"/>
                  <a:gd name="T13" fmla="*/ 0 h 9842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609" h="984250">
                    <a:moveTo>
                      <a:pt x="17992" y="984250"/>
                    </a:moveTo>
                    <a:cubicBezTo>
                      <a:pt x="12700" y="911754"/>
                      <a:pt x="7409" y="839258"/>
                      <a:pt x="17992" y="781050"/>
                    </a:cubicBezTo>
                    <a:cubicBezTo>
                      <a:pt x="28575" y="722842"/>
                      <a:pt x="83609" y="704850"/>
                      <a:pt x="81492" y="635000"/>
                    </a:cubicBezTo>
                    <a:cubicBezTo>
                      <a:pt x="79375" y="565150"/>
                      <a:pt x="10584" y="441325"/>
                      <a:pt x="5292" y="361950"/>
                    </a:cubicBezTo>
                    <a:cubicBezTo>
                      <a:pt x="0" y="282575"/>
                      <a:pt x="49742" y="209550"/>
                      <a:pt x="49742" y="158750"/>
                    </a:cubicBezTo>
                    <a:cubicBezTo>
                      <a:pt x="49742" y="107950"/>
                      <a:pt x="9525" y="83608"/>
                      <a:pt x="5292" y="57150"/>
                    </a:cubicBezTo>
                    <a:cubicBezTo>
                      <a:pt x="1059" y="30692"/>
                      <a:pt x="24342" y="0"/>
                      <a:pt x="24342" y="0"/>
                    </a:cubicBezTo>
                  </a:path>
                </a:pathLst>
              </a:custGeom>
              <a:noFill/>
              <a:ln w="3810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95" name="Forma livre 105"/>
              <p:cNvSpPr>
                <a:spLocks/>
              </p:cNvSpPr>
              <p:nvPr/>
            </p:nvSpPr>
            <p:spPr bwMode="auto">
              <a:xfrm>
                <a:off x="4546600" y="2495550"/>
                <a:ext cx="323850" cy="908050"/>
              </a:xfrm>
              <a:custGeom>
                <a:avLst/>
                <a:gdLst>
                  <a:gd name="T0" fmla="*/ 0 w 323850"/>
                  <a:gd name="T1" fmla="*/ 908050 h 908050"/>
                  <a:gd name="T2" fmla="*/ 44450 w 323850"/>
                  <a:gd name="T3" fmla="*/ 819150 h 908050"/>
                  <a:gd name="T4" fmla="*/ 44450 w 323850"/>
                  <a:gd name="T5" fmla="*/ 717550 h 908050"/>
                  <a:gd name="T6" fmla="*/ 76200 w 323850"/>
                  <a:gd name="T7" fmla="*/ 628650 h 908050"/>
                  <a:gd name="T8" fmla="*/ 76200 w 323850"/>
                  <a:gd name="T9" fmla="*/ 584200 h 908050"/>
                  <a:gd name="T10" fmla="*/ 107950 w 323850"/>
                  <a:gd name="T11" fmla="*/ 488950 h 908050"/>
                  <a:gd name="T12" fmla="*/ 196850 w 323850"/>
                  <a:gd name="T13" fmla="*/ 425450 h 908050"/>
                  <a:gd name="T14" fmla="*/ 152400 w 323850"/>
                  <a:gd name="T15" fmla="*/ 330200 h 908050"/>
                  <a:gd name="T16" fmla="*/ 152400 w 323850"/>
                  <a:gd name="T17" fmla="*/ 285750 h 908050"/>
                  <a:gd name="T18" fmla="*/ 215900 w 323850"/>
                  <a:gd name="T19" fmla="*/ 203200 h 908050"/>
                  <a:gd name="T20" fmla="*/ 215900 w 323850"/>
                  <a:gd name="T21" fmla="*/ 114300 h 908050"/>
                  <a:gd name="T22" fmla="*/ 323850 w 323850"/>
                  <a:gd name="T23" fmla="*/ 0 h 9080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23850" h="908050">
                    <a:moveTo>
                      <a:pt x="0" y="908050"/>
                    </a:moveTo>
                    <a:cubicBezTo>
                      <a:pt x="18521" y="879475"/>
                      <a:pt x="37042" y="850900"/>
                      <a:pt x="44450" y="819150"/>
                    </a:cubicBezTo>
                    <a:cubicBezTo>
                      <a:pt x="51858" y="787400"/>
                      <a:pt x="39158" y="749300"/>
                      <a:pt x="44450" y="717550"/>
                    </a:cubicBezTo>
                    <a:cubicBezTo>
                      <a:pt x="49742" y="685800"/>
                      <a:pt x="70908" y="650875"/>
                      <a:pt x="76200" y="628650"/>
                    </a:cubicBezTo>
                    <a:cubicBezTo>
                      <a:pt x="81492" y="606425"/>
                      <a:pt x="70908" y="607483"/>
                      <a:pt x="76200" y="584200"/>
                    </a:cubicBezTo>
                    <a:cubicBezTo>
                      <a:pt x="81492" y="560917"/>
                      <a:pt x="87842" y="515408"/>
                      <a:pt x="107950" y="488950"/>
                    </a:cubicBezTo>
                    <a:cubicBezTo>
                      <a:pt x="128058" y="462492"/>
                      <a:pt x="189442" y="451908"/>
                      <a:pt x="196850" y="425450"/>
                    </a:cubicBezTo>
                    <a:cubicBezTo>
                      <a:pt x="204258" y="398992"/>
                      <a:pt x="159808" y="353483"/>
                      <a:pt x="152400" y="330200"/>
                    </a:cubicBezTo>
                    <a:cubicBezTo>
                      <a:pt x="144992" y="306917"/>
                      <a:pt x="141817" y="306917"/>
                      <a:pt x="152400" y="285750"/>
                    </a:cubicBezTo>
                    <a:cubicBezTo>
                      <a:pt x="162983" y="264583"/>
                      <a:pt x="205317" y="231775"/>
                      <a:pt x="215900" y="203200"/>
                    </a:cubicBezTo>
                    <a:cubicBezTo>
                      <a:pt x="226483" y="174625"/>
                      <a:pt x="197908" y="148167"/>
                      <a:pt x="215900" y="114300"/>
                    </a:cubicBezTo>
                    <a:cubicBezTo>
                      <a:pt x="233892" y="80433"/>
                      <a:pt x="323850" y="0"/>
                      <a:pt x="323850" y="0"/>
                    </a:cubicBezTo>
                  </a:path>
                </a:pathLst>
              </a:custGeom>
              <a:noFill/>
              <a:ln w="3810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96" name="Forma livre 106"/>
              <p:cNvSpPr>
                <a:spLocks/>
              </p:cNvSpPr>
              <p:nvPr/>
            </p:nvSpPr>
            <p:spPr bwMode="auto">
              <a:xfrm>
                <a:off x="4828117" y="2057400"/>
                <a:ext cx="133350" cy="450850"/>
              </a:xfrm>
              <a:custGeom>
                <a:avLst/>
                <a:gdLst>
                  <a:gd name="T0" fmla="*/ 29633 w 133350"/>
                  <a:gd name="T1" fmla="*/ 450850 h 450850"/>
                  <a:gd name="T2" fmla="*/ 131233 w 133350"/>
                  <a:gd name="T3" fmla="*/ 330200 h 450850"/>
                  <a:gd name="T4" fmla="*/ 16933 w 133350"/>
                  <a:gd name="T5" fmla="*/ 152400 h 450850"/>
                  <a:gd name="T6" fmla="*/ 29633 w 133350"/>
                  <a:gd name="T7" fmla="*/ 88900 h 450850"/>
                  <a:gd name="T8" fmla="*/ 16933 w 133350"/>
                  <a:gd name="T9" fmla="*/ 0 h 4508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350" h="450850">
                    <a:moveTo>
                      <a:pt x="29633" y="450850"/>
                    </a:moveTo>
                    <a:cubicBezTo>
                      <a:pt x="81491" y="415396"/>
                      <a:pt x="133350" y="379942"/>
                      <a:pt x="131233" y="330200"/>
                    </a:cubicBezTo>
                    <a:cubicBezTo>
                      <a:pt x="129116" y="280458"/>
                      <a:pt x="33866" y="192617"/>
                      <a:pt x="16933" y="152400"/>
                    </a:cubicBezTo>
                    <a:cubicBezTo>
                      <a:pt x="0" y="112183"/>
                      <a:pt x="29633" y="114300"/>
                      <a:pt x="29633" y="88900"/>
                    </a:cubicBezTo>
                    <a:cubicBezTo>
                      <a:pt x="29633" y="63500"/>
                      <a:pt x="16933" y="0"/>
                      <a:pt x="16933" y="0"/>
                    </a:cubicBezTo>
                  </a:path>
                </a:pathLst>
              </a:custGeom>
              <a:noFill/>
              <a:ln w="3810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423" name="CaixaDeTexto 314"/>
            <p:cNvSpPr txBox="1">
              <a:spLocks noChangeArrowheads="1"/>
            </p:cNvSpPr>
            <p:nvPr/>
          </p:nvSpPr>
          <p:spPr bwMode="auto">
            <a:xfrm>
              <a:off x="4775199" y="2471215"/>
              <a:ext cx="681037" cy="2158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Mossoró</a:t>
              </a:r>
            </a:p>
          </p:txBody>
        </p:sp>
        <p:sp>
          <p:nvSpPr>
            <p:cNvPr id="424" name="Oval 250"/>
            <p:cNvSpPr>
              <a:spLocks noChangeArrowheads="1"/>
            </p:cNvSpPr>
            <p:nvPr/>
          </p:nvSpPr>
          <p:spPr bwMode="auto">
            <a:xfrm>
              <a:off x="4230688" y="4300538"/>
              <a:ext cx="71437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25" name="CaixaDeTexto 109"/>
            <p:cNvSpPr txBox="1">
              <a:spLocks noChangeArrowheads="1"/>
            </p:cNvSpPr>
            <p:nvPr/>
          </p:nvSpPr>
          <p:spPr bwMode="auto">
            <a:xfrm>
              <a:off x="1375206" y="2298701"/>
              <a:ext cx="849313" cy="2158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 dirty="0">
                  <a:latin typeface="Calibri" panose="020F0502020204030204" pitchFamily="34" charset="0"/>
                </a:rPr>
                <a:t>Imperatriz</a:t>
              </a:r>
            </a:p>
          </p:txBody>
        </p:sp>
        <p:sp>
          <p:nvSpPr>
            <p:cNvPr id="426" name="Oval 250"/>
            <p:cNvSpPr>
              <a:spLocks noChangeArrowheads="1"/>
            </p:cNvSpPr>
            <p:nvPr/>
          </p:nvSpPr>
          <p:spPr bwMode="auto">
            <a:xfrm>
              <a:off x="4014788" y="1946275"/>
              <a:ext cx="73025" cy="71438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27" name="Oval 250"/>
            <p:cNvSpPr>
              <a:spLocks noChangeArrowheads="1"/>
            </p:cNvSpPr>
            <p:nvPr/>
          </p:nvSpPr>
          <p:spPr bwMode="auto">
            <a:xfrm>
              <a:off x="4541838" y="2028825"/>
              <a:ext cx="73025" cy="71438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28" name="CaixaDeTexto 116"/>
            <p:cNvSpPr txBox="1">
              <a:spLocks noChangeArrowheads="1"/>
            </p:cNvSpPr>
            <p:nvPr/>
          </p:nvSpPr>
          <p:spPr bwMode="auto">
            <a:xfrm>
              <a:off x="3944938" y="1973263"/>
              <a:ext cx="64928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Sobral</a:t>
              </a:r>
            </a:p>
          </p:txBody>
        </p:sp>
        <p:sp>
          <p:nvSpPr>
            <p:cNvPr id="429" name="CaixaDeTexto 117"/>
            <p:cNvSpPr txBox="1">
              <a:spLocks noChangeArrowheads="1"/>
            </p:cNvSpPr>
            <p:nvPr/>
          </p:nvSpPr>
          <p:spPr bwMode="auto">
            <a:xfrm>
              <a:off x="3487848" y="4069285"/>
              <a:ext cx="1022350" cy="2487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Feira de Santana</a:t>
              </a:r>
            </a:p>
          </p:txBody>
        </p:sp>
        <p:sp>
          <p:nvSpPr>
            <p:cNvPr id="431" name="CaixaDeTexto 122"/>
            <p:cNvSpPr txBox="1">
              <a:spLocks noChangeArrowheads="1"/>
            </p:cNvSpPr>
            <p:nvPr/>
          </p:nvSpPr>
          <p:spPr bwMode="auto">
            <a:xfrm>
              <a:off x="2028825" y="1987550"/>
              <a:ext cx="725358" cy="2487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Açailândia</a:t>
              </a:r>
            </a:p>
          </p:txBody>
        </p:sp>
        <p:sp>
          <p:nvSpPr>
            <p:cNvPr id="432" name="Oval 250"/>
            <p:cNvSpPr>
              <a:spLocks noChangeArrowheads="1"/>
            </p:cNvSpPr>
            <p:nvPr/>
          </p:nvSpPr>
          <p:spPr bwMode="auto">
            <a:xfrm>
              <a:off x="4276725" y="3194050"/>
              <a:ext cx="73025" cy="730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33" name="CaixaDeTexto 125"/>
            <p:cNvSpPr txBox="1">
              <a:spLocks noChangeArrowheads="1"/>
            </p:cNvSpPr>
            <p:nvPr/>
          </p:nvSpPr>
          <p:spPr bwMode="auto">
            <a:xfrm>
              <a:off x="4281488" y="3127375"/>
              <a:ext cx="67945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Salgueiro</a:t>
              </a:r>
            </a:p>
          </p:txBody>
        </p:sp>
        <p:sp>
          <p:nvSpPr>
            <p:cNvPr id="434" name="AutoShape 126"/>
            <p:cNvSpPr>
              <a:spLocks noChangeArrowheads="1"/>
            </p:cNvSpPr>
            <p:nvPr/>
          </p:nvSpPr>
          <p:spPr bwMode="auto">
            <a:xfrm>
              <a:off x="4464050" y="1912938"/>
              <a:ext cx="77788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435" name="AutoShape 126"/>
            <p:cNvSpPr>
              <a:spLocks noChangeArrowheads="1"/>
            </p:cNvSpPr>
            <p:nvPr/>
          </p:nvSpPr>
          <p:spPr bwMode="auto">
            <a:xfrm>
              <a:off x="4602163" y="1965325"/>
              <a:ext cx="77787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436" name="CaixaDeTexto 306"/>
            <p:cNvSpPr txBox="1">
              <a:spLocks noChangeArrowheads="1"/>
            </p:cNvSpPr>
            <p:nvPr/>
          </p:nvSpPr>
          <p:spPr bwMode="auto">
            <a:xfrm>
              <a:off x="4441825" y="1789113"/>
              <a:ext cx="1101725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Pecém</a:t>
              </a:r>
            </a:p>
          </p:txBody>
        </p:sp>
        <p:sp>
          <p:nvSpPr>
            <p:cNvPr id="437" name="Forma livre 97"/>
            <p:cNvSpPr>
              <a:spLocks/>
            </p:cNvSpPr>
            <p:nvPr/>
          </p:nvSpPr>
          <p:spPr bwMode="auto">
            <a:xfrm>
              <a:off x="4397375" y="3641725"/>
              <a:ext cx="138113" cy="982663"/>
            </a:xfrm>
            <a:custGeom>
              <a:avLst/>
              <a:gdLst>
                <a:gd name="T0" fmla="*/ 0 w 137365"/>
                <a:gd name="T1" fmla="*/ 1006232 h 982294"/>
                <a:gd name="T2" fmla="*/ 15055 w 137365"/>
                <a:gd name="T3" fmla="*/ 908774 h 982294"/>
                <a:gd name="T4" fmla="*/ 67737 w 137365"/>
                <a:gd name="T5" fmla="*/ 849216 h 982294"/>
                <a:gd name="T6" fmla="*/ 15055 w 137365"/>
                <a:gd name="T7" fmla="*/ 805902 h 982294"/>
                <a:gd name="T8" fmla="*/ 37633 w 137365"/>
                <a:gd name="T9" fmla="*/ 784244 h 982294"/>
                <a:gd name="T10" fmla="*/ 22578 w 137365"/>
                <a:gd name="T11" fmla="*/ 730100 h 982294"/>
                <a:gd name="T12" fmla="*/ 52684 w 137365"/>
                <a:gd name="T13" fmla="*/ 670543 h 982294"/>
                <a:gd name="T14" fmla="*/ 97842 w 137365"/>
                <a:gd name="T15" fmla="*/ 578498 h 982294"/>
                <a:gd name="T16" fmla="*/ 97842 w 137365"/>
                <a:gd name="T17" fmla="*/ 535183 h 982294"/>
                <a:gd name="T18" fmla="*/ 90312 w 137365"/>
                <a:gd name="T19" fmla="*/ 513526 h 982294"/>
                <a:gd name="T20" fmla="*/ 30104 w 137365"/>
                <a:gd name="T21" fmla="*/ 470212 h 982294"/>
                <a:gd name="T22" fmla="*/ 30104 w 137365"/>
                <a:gd name="T23" fmla="*/ 361925 h 982294"/>
                <a:gd name="T24" fmla="*/ 22578 w 137365"/>
                <a:gd name="T25" fmla="*/ 334853 h 982294"/>
                <a:gd name="T26" fmla="*/ 90312 w 137365"/>
                <a:gd name="T27" fmla="*/ 291535 h 982294"/>
                <a:gd name="T28" fmla="*/ 90312 w 137365"/>
                <a:gd name="T29" fmla="*/ 242808 h 982294"/>
                <a:gd name="T30" fmla="*/ 120417 w 137365"/>
                <a:gd name="T31" fmla="*/ 199493 h 982294"/>
                <a:gd name="T32" fmla="*/ 150520 w 137365"/>
                <a:gd name="T33" fmla="*/ 167005 h 982294"/>
                <a:gd name="T34" fmla="*/ 127947 w 137365"/>
                <a:gd name="T35" fmla="*/ 129103 h 982294"/>
                <a:gd name="T36" fmla="*/ 158049 w 137365"/>
                <a:gd name="T37" fmla="*/ 96623 h 982294"/>
                <a:gd name="T38" fmla="*/ 195595 w 137365"/>
                <a:gd name="T39" fmla="*/ 0 h 98229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7365" h="982294">
                  <a:moveTo>
                    <a:pt x="0" y="982294"/>
                  </a:moveTo>
                  <a:cubicBezTo>
                    <a:pt x="1321" y="947497"/>
                    <a:pt x="2643" y="912701"/>
                    <a:pt x="10571" y="887154"/>
                  </a:cubicBezTo>
                  <a:cubicBezTo>
                    <a:pt x="18499" y="861607"/>
                    <a:pt x="47570" y="845750"/>
                    <a:pt x="47570" y="829013"/>
                  </a:cubicBezTo>
                  <a:cubicBezTo>
                    <a:pt x="47570" y="812276"/>
                    <a:pt x="14095" y="797300"/>
                    <a:pt x="10571" y="786729"/>
                  </a:cubicBezTo>
                  <a:cubicBezTo>
                    <a:pt x="7047" y="776158"/>
                    <a:pt x="25547" y="777920"/>
                    <a:pt x="26428" y="765587"/>
                  </a:cubicBezTo>
                  <a:cubicBezTo>
                    <a:pt x="27309" y="753254"/>
                    <a:pt x="14095" y="731230"/>
                    <a:pt x="15857" y="712731"/>
                  </a:cubicBezTo>
                  <a:cubicBezTo>
                    <a:pt x="17619" y="694232"/>
                    <a:pt x="28190" y="679256"/>
                    <a:pt x="36999" y="654590"/>
                  </a:cubicBezTo>
                  <a:cubicBezTo>
                    <a:pt x="45808" y="629924"/>
                    <a:pt x="63427" y="586759"/>
                    <a:pt x="68712" y="564736"/>
                  </a:cubicBezTo>
                  <a:cubicBezTo>
                    <a:pt x="73997" y="542713"/>
                    <a:pt x="69593" y="533022"/>
                    <a:pt x="68712" y="522451"/>
                  </a:cubicBezTo>
                  <a:cubicBezTo>
                    <a:pt x="67831" y="511880"/>
                    <a:pt x="71354" y="511880"/>
                    <a:pt x="63426" y="501309"/>
                  </a:cubicBezTo>
                  <a:cubicBezTo>
                    <a:pt x="55498" y="490738"/>
                    <a:pt x="28189" y="483691"/>
                    <a:pt x="21142" y="459025"/>
                  </a:cubicBezTo>
                  <a:cubicBezTo>
                    <a:pt x="14095" y="434359"/>
                    <a:pt x="22023" y="375337"/>
                    <a:pt x="21142" y="353314"/>
                  </a:cubicBezTo>
                  <a:cubicBezTo>
                    <a:pt x="20261" y="331291"/>
                    <a:pt x="8810" y="338338"/>
                    <a:pt x="15857" y="326886"/>
                  </a:cubicBezTo>
                  <a:cubicBezTo>
                    <a:pt x="22904" y="315434"/>
                    <a:pt x="55498" y="299578"/>
                    <a:pt x="63426" y="284602"/>
                  </a:cubicBezTo>
                  <a:cubicBezTo>
                    <a:pt x="71354" y="269626"/>
                    <a:pt x="59902" y="252008"/>
                    <a:pt x="63426" y="237032"/>
                  </a:cubicBezTo>
                  <a:cubicBezTo>
                    <a:pt x="66950" y="222056"/>
                    <a:pt x="77522" y="207080"/>
                    <a:pt x="84569" y="194747"/>
                  </a:cubicBezTo>
                  <a:cubicBezTo>
                    <a:pt x="91617" y="182414"/>
                    <a:pt x="104830" y="174486"/>
                    <a:pt x="105711" y="163034"/>
                  </a:cubicBezTo>
                  <a:cubicBezTo>
                    <a:pt x="106592" y="151582"/>
                    <a:pt x="88973" y="137487"/>
                    <a:pt x="89854" y="126035"/>
                  </a:cubicBezTo>
                  <a:cubicBezTo>
                    <a:pt x="90735" y="114583"/>
                    <a:pt x="103068" y="118107"/>
                    <a:pt x="110996" y="94322"/>
                  </a:cubicBezTo>
                  <a:cubicBezTo>
                    <a:pt x="118924" y="70537"/>
                    <a:pt x="137365" y="0"/>
                    <a:pt x="137365" y="0"/>
                  </a:cubicBezTo>
                </a:path>
              </a:pathLst>
            </a:custGeom>
            <a:noFill/>
            <a:ln w="3810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38" name="Forma livre 98"/>
            <p:cNvSpPr>
              <a:spLocks/>
            </p:cNvSpPr>
            <p:nvPr/>
          </p:nvSpPr>
          <p:spPr bwMode="auto">
            <a:xfrm>
              <a:off x="4522788" y="3046413"/>
              <a:ext cx="349250" cy="600075"/>
            </a:xfrm>
            <a:custGeom>
              <a:avLst/>
              <a:gdLst>
                <a:gd name="T0" fmla="*/ 8178 w 348888"/>
                <a:gd name="T1" fmla="*/ 526970 h 601668"/>
                <a:gd name="T2" fmla="*/ 37524 w 348888"/>
                <a:gd name="T3" fmla="*/ 482475 h 601668"/>
                <a:gd name="T4" fmla="*/ 1033 w 348888"/>
                <a:gd name="T5" fmla="*/ 404905 h 601668"/>
                <a:gd name="T6" fmla="*/ 86913 w 348888"/>
                <a:gd name="T7" fmla="*/ 351314 h 601668"/>
                <a:gd name="T8" fmla="*/ 190677 w 348888"/>
                <a:gd name="T9" fmla="*/ 285814 h 601668"/>
                <a:gd name="T10" fmla="*/ 305177 w 348888"/>
                <a:gd name="T11" fmla="*/ 250088 h 601668"/>
                <a:gd name="T12" fmla="*/ 315675 w 348888"/>
                <a:gd name="T13" fmla="*/ 174004 h 601668"/>
                <a:gd name="T14" fmla="*/ 366273 w 348888"/>
                <a:gd name="T15" fmla="*/ 130484 h 601668"/>
                <a:gd name="T16" fmla="*/ 347652 w 348888"/>
                <a:gd name="T17" fmla="*/ 86573 h 601668"/>
                <a:gd name="T18" fmla="*/ 330224 w 348888"/>
                <a:gd name="T19" fmla="*/ 50613 h 601668"/>
                <a:gd name="T20" fmla="*/ 337382 w 348888"/>
                <a:gd name="T21" fmla="*/ 0 h 6016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8888" h="601668">
                  <a:moveTo>
                    <a:pt x="7782" y="601668"/>
                  </a:moveTo>
                  <a:cubicBezTo>
                    <a:pt x="15147" y="587787"/>
                    <a:pt x="36781" y="574092"/>
                    <a:pt x="35648" y="550864"/>
                  </a:cubicBezTo>
                  <a:cubicBezTo>
                    <a:pt x="34515" y="527636"/>
                    <a:pt x="-6836" y="487258"/>
                    <a:pt x="984" y="462299"/>
                  </a:cubicBezTo>
                  <a:cubicBezTo>
                    <a:pt x="8804" y="437340"/>
                    <a:pt x="82566" y="401112"/>
                    <a:pt x="82566" y="401112"/>
                  </a:cubicBezTo>
                  <a:cubicBezTo>
                    <a:pt x="112593" y="378450"/>
                    <a:pt x="146585" y="345590"/>
                    <a:pt x="181144" y="326328"/>
                  </a:cubicBezTo>
                  <a:cubicBezTo>
                    <a:pt x="215703" y="307066"/>
                    <a:pt x="270129" y="306814"/>
                    <a:pt x="289920" y="285537"/>
                  </a:cubicBezTo>
                  <a:cubicBezTo>
                    <a:pt x="309711" y="264260"/>
                    <a:pt x="290219" y="221429"/>
                    <a:pt x="299893" y="198668"/>
                  </a:cubicBezTo>
                  <a:cubicBezTo>
                    <a:pt x="309567" y="175907"/>
                    <a:pt x="342898" y="165610"/>
                    <a:pt x="347961" y="148973"/>
                  </a:cubicBezTo>
                  <a:cubicBezTo>
                    <a:pt x="353024" y="132336"/>
                    <a:pt x="335980" y="114046"/>
                    <a:pt x="330272" y="98848"/>
                  </a:cubicBezTo>
                  <a:cubicBezTo>
                    <a:pt x="324564" y="83650"/>
                    <a:pt x="306350" y="83281"/>
                    <a:pt x="313715" y="57787"/>
                  </a:cubicBezTo>
                  <a:cubicBezTo>
                    <a:pt x="321080" y="32293"/>
                    <a:pt x="320514" y="0"/>
                    <a:pt x="320514" y="0"/>
                  </a:cubicBezTo>
                </a:path>
              </a:pathLst>
            </a:custGeom>
            <a:noFill/>
            <a:ln w="3810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39" name="Forma livre 99"/>
            <p:cNvSpPr>
              <a:spLocks/>
            </p:cNvSpPr>
            <p:nvPr/>
          </p:nvSpPr>
          <p:spPr bwMode="auto">
            <a:xfrm>
              <a:off x="4748213" y="2474913"/>
              <a:ext cx="133350" cy="595312"/>
            </a:xfrm>
            <a:custGeom>
              <a:avLst/>
              <a:gdLst>
                <a:gd name="T0" fmla="*/ 143789 w 132317"/>
                <a:gd name="T1" fmla="*/ 617378 h 594870"/>
                <a:gd name="T2" fmla="*/ 143789 w 132317"/>
                <a:gd name="T3" fmla="*/ 560931 h 594870"/>
                <a:gd name="T4" fmla="*/ 118801 w 132317"/>
                <a:gd name="T5" fmla="*/ 546818 h 594870"/>
                <a:gd name="T6" fmla="*/ 138791 w 132317"/>
                <a:gd name="T7" fmla="*/ 518595 h 594870"/>
                <a:gd name="T8" fmla="*/ 83804 w 132317"/>
                <a:gd name="T9" fmla="*/ 479790 h 594870"/>
                <a:gd name="T10" fmla="*/ 98801 w 132317"/>
                <a:gd name="T11" fmla="*/ 433928 h 594870"/>
                <a:gd name="T12" fmla="*/ 151 w 132317"/>
                <a:gd name="T13" fmla="*/ 432868 h 594870"/>
                <a:gd name="T14" fmla="*/ 75784 w 132317"/>
                <a:gd name="T15" fmla="*/ 375717 h 594870"/>
                <a:gd name="T16" fmla="*/ 51215 w 132317"/>
                <a:gd name="T17" fmla="*/ 283170 h 594870"/>
                <a:gd name="T18" fmla="*/ 16070 w 132317"/>
                <a:gd name="T19" fmla="*/ 256475 h 594870"/>
                <a:gd name="T20" fmla="*/ 75605 w 132317"/>
                <a:gd name="T21" fmla="*/ 253537 h 594870"/>
                <a:gd name="T22" fmla="*/ 143789 w 132317"/>
                <a:gd name="T23" fmla="*/ 211672 h 594870"/>
                <a:gd name="T24" fmla="*/ 193775 w 132317"/>
                <a:gd name="T25" fmla="*/ 130531 h 594870"/>
                <a:gd name="T26" fmla="*/ 173777 w 132317"/>
                <a:gd name="T27" fmla="*/ 88194 h 594870"/>
                <a:gd name="T28" fmla="*/ 163786 w 132317"/>
                <a:gd name="T29" fmla="*/ 0 h 5948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2317" h="594870">
                  <a:moveTo>
                    <a:pt x="97785" y="594870"/>
                  </a:moveTo>
                  <a:cubicBezTo>
                    <a:pt x="99201" y="573341"/>
                    <a:pt x="100618" y="551813"/>
                    <a:pt x="97785" y="540482"/>
                  </a:cubicBezTo>
                  <a:cubicBezTo>
                    <a:pt x="94952" y="529151"/>
                    <a:pt x="81354" y="533683"/>
                    <a:pt x="80788" y="526884"/>
                  </a:cubicBezTo>
                  <a:cubicBezTo>
                    <a:pt x="80222" y="520085"/>
                    <a:pt x="98352" y="510454"/>
                    <a:pt x="94386" y="499690"/>
                  </a:cubicBezTo>
                  <a:cubicBezTo>
                    <a:pt x="90420" y="488926"/>
                    <a:pt x="61527" y="475896"/>
                    <a:pt x="56994" y="462299"/>
                  </a:cubicBezTo>
                  <a:cubicBezTo>
                    <a:pt x="52462" y="448702"/>
                    <a:pt x="76673" y="425643"/>
                    <a:pt x="67191" y="418108"/>
                  </a:cubicBezTo>
                  <a:cubicBezTo>
                    <a:pt x="57709" y="410573"/>
                    <a:pt x="2711" y="426436"/>
                    <a:pt x="102" y="417088"/>
                  </a:cubicBezTo>
                  <a:cubicBezTo>
                    <a:pt x="-2507" y="407740"/>
                    <a:pt x="45750" y="386060"/>
                    <a:pt x="51537" y="362020"/>
                  </a:cubicBezTo>
                  <a:cubicBezTo>
                    <a:pt x="57324" y="337980"/>
                    <a:pt x="34482" y="296358"/>
                    <a:pt x="34825" y="272847"/>
                  </a:cubicBezTo>
                  <a:cubicBezTo>
                    <a:pt x="35168" y="249336"/>
                    <a:pt x="8162" y="251884"/>
                    <a:pt x="10927" y="247125"/>
                  </a:cubicBezTo>
                  <a:cubicBezTo>
                    <a:pt x="13692" y="242366"/>
                    <a:pt x="44053" y="247126"/>
                    <a:pt x="51418" y="244293"/>
                  </a:cubicBezTo>
                  <a:cubicBezTo>
                    <a:pt x="58783" y="241460"/>
                    <a:pt x="84392" y="223708"/>
                    <a:pt x="97785" y="203955"/>
                  </a:cubicBezTo>
                  <a:cubicBezTo>
                    <a:pt x="111178" y="184202"/>
                    <a:pt x="128378" y="145601"/>
                    <a:pt x="131777" y="125772"/>
                  </a:cubicBezTo>
                  <a:cubicBezTo>
                    <a:pt x="135176" y="105943"/>
                    <a:pt x="121579" y="105943"/>
                    <a:pt x="118180" y="84981"/>
                  </a:cubicBezTo>
                  <a:cubicBezTo>
                    <a:pt x="114781" y="64019"/>
                    <a:pt x="111382" y="0"/>
                    <a:pt x="111382" y="0"/>
                  </a:cubicBezTo>
                </a:path>
              </a:pathLst>
            </a:custGeom>
            <a:noFill/>
            <a:ln w="38100" cap="flat" cmpd="sng" algn="ctr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40" name="AutoShape 126"/>
            <p:cNvSpPr>
              <a:spLocks noChangeArrowheads="1"/>
            </p:cNvSpPr>
            <p:nvPr/>
          </p:nvSpPr>
          <p:spPr bwMode="auto">
            <a:xfrm>
              <a:off x="4389007" y="4573587"/>
              <a:ext cx="77787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441" name="AutoShape 126"/>
            <p:cNvSpPr>
              <a:spLocks noChangeArrowheads="1"/>
            </p:cNvSpPr>
            <p:nvPr/>
          </p:nvSpPr>
          <p:spPr bwMode="auto">
            <a:xfrm>
              <a:off x="4329113" y="4479925"/>
              <a:ext cx="77787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442" name="Forma livre 105"/>
            <p:cNvSpPr>
              <a:spLocks/>
            </p:cNvSpPr>
            <p:nvPr/>
          </p:nvSpPr>
          <p:spPr bwMode="auto">
            <a:xfrm>
              <a:off x="4259263" y="2855913"/>
              <a:ext cx="128587" cy="160337"/>
            </a:xfrm>
            <a:custGeom>
              <a:avLst/>
              <a:gdLst>
                <a:gd name="T0" fmla="*/ 0 w 128565"/>
                <a:gd name="T1" fmla="*/ 112231 h 160345"/>
                <a:gd name="T2" fmla="*/ 65819 w 128565"/>
                <a:gd name="T3" fmla="*/ 155419 h 160345"/>
                <a:gd name="T4" fmla="*/ 122896 w 128565"/>
                <a:gd name="T5" fmla="*/ 86377 h 160345"/>
                <a:gd name="T6" fmla="*/ 109747 w 128565"/>
                <a:gd name="T7" fmla="*/ 0 h 1603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565" h="160345">
                  <a:moveTo>
                    <a:pt x="0" y="112675"/>
                  </a:moveTo>
                  <a:cubicBezTo>
                    <a:pt x="22390" y="136510"/>
                    <a:pt x="44781" y="160345"/>
                    <a:pt x="65005" y="156011"/>
                  </a:cubicBezTo>
                  <a:cubicBezTo>
                    <a:pt x="85229" y="151677"/>
                    <a:pt x="114119" y="112675"/>
                    <a:pt x="121342" y="86673"/>
                  </a:cubicBezTo>
                  <a:cubicBezTo>
                    <a:pt x="128565" y="60671"/>
                    <a:pt x="108341" y="0"/>
                    <a:pt x="108341" y="0"/>
                  </a:cubicBezTo>
                </a:path>
              </a:pathLst>
            </a:custGeom>
            <a:noFill/>
            <a:ln w="381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43" name="Forma livre 106"/>
            <p:cNvSpPr>
              <a:spLocks/>
            </p:cNvSpPr>
            <p:nvPr/>
          </p:nvSpPr>
          <p:spPr bwMode="auto">
            <a:xfrm>
              <a:off x="4359275" y="2851150"/>
              <a:ext cx="996950" cy="265113"/>
            </a:xfrm>
            <a:custGeom>
              <a:avLst/>
              <a:gdLst>
                <a:gd name="T0" fmla="*/ 0 w 996740"/>
                <a:gd name="T1" fmla="*/ 0 h 264353"/>
                <a:gd name="T2" fmla="*/ 70449 w 996740"/>
                <a:gd name="T3" fmla="*/ 26796 h 264353"/>
                <a:gd name="T4" fmla="*/ 149642 w 996740"/>
                <a:gd name="T5" fmla="*/ 26796 h 264353"/>
                <a:gd name="T6" fmla="*/ 184879 w 996740"/>
                <a:gd name="T7" fmla="*/ 53594 h 264353"/>
                <a:gd name="T8" fmla="*/ 215680 w 996740"/>
                <a:gd name="T9" fmla="*/ 58953 h 264353"/>
                <a:gd name="T10" fmla="*/ 255299 w 996740"/>
                <a:gd name="T11" fmla="*/ 80391 h 264353"/>
                <a:gd name="T12" fmla="*/ 352138 w 996740"/>
                <a:gd name="T13" fmla="*/ 69678 h 264353"/>
                <a:gd name="T14" fmla="*/ 400555 w 996740"/>
                <a:gd name="T15" fmla="*/ 117904 h 264353"/>
                <a:gd name="T16" fmla="*/ 444574 w 996740"/>
                <a:gd name="T17" fmla="*/ 128621 h 264353"/>
                <a:gd name="T18" fmla="*/ 515000 w 996740"/>
                <a:gd name="T19" fmla="*/ 209020 h 264353"/>
                <a:gd name="T20" fmla="*/ 699874 w 996740"/>
                <a:gd name="T21" fmla="*/ 192940 h 264353"/>
                <a:gd name="T22" fmla="*/ 836335 w 996740"/>
                <a:gd name="T23" fmla="*/ 219736 h 264353"/>
                <a:gd name="T24" fmla="*/ 862740 w 996740"/>
                <a:gd name="T25" fmla="*/ 305482 h 264353"/>
                <a:gd name="T26" fmla="*/ 915562 w 996740"/>
                <a:gd name="T27" fmla="*/ 300126 h 264353"/>
                <a:gd name="T28" fmla="*/ 1012400 w 996740"/>
                <a:gd name="T29" fmla="*/ 326923 h 2643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96740" h="264353">
                  <a:moveTo>
                    <a:pt x="0" y="0"/>
                  </a:moveTo>
                  <a:cubicBezTo>
                    <a:pt x="22391" y="9028"/>
                    <a:pt x="44782" y="18057"/>
                    <a:pt x="69339" y="21668"/>
                  </a:cubicBezTo>
                  <a:cubicBezTo>
                    <a:pt x="93896" y="25279"/>
                    <a:pt x="128565" y="18057"/>
                    <a:pt x="147344" y="21668"/>
                  </a:cubicBezTo>
                  <a:cubicBezTo>
                    <a:pt x="166123" y="25280"/>
                    <a:pt x="171179" y="39003"/>
                    <a:pt x="182013" y="43337"/>
                  </a:cubicBezTo>
                  <a:cubicBezTo>
                    <a:pt x="192847" y="47671"/>
                    <a:pt x="200793" y="44059"/>
                    <a:pt x="212349" y="47670"/>
                  </a:cubicBezTo>
                  <a:cubicBezTo>
                    <a:pt x="223905" y="51281"/>
                    <a:pt x="228962" y="63560"/>
                    <a:pt x="251352" y="65005"/>
                  </a:cubicBezTo>
                  <a:cubicBezTo>
                    <a:pt x="273743" y="66450"/>
                    <a:pt x="322857" y="51282"/>
                    <a:pt x="346692" y="56338"/>
                  </a:cubicBezTo>
                  <a:cubicBezTo>
                    <a:pt x="370527" y="61394"/>
                    <a:pt x="379194" y="87396"/>
                    <a:pt x="394362" y="95341"/>
                  </a:cubicBezTo>
                  <a:cubicBezTo>
                    <a:pt x="409530" y="103286"/>
                    <a:pt x="418920" y="91729"/>
                    <a:pt x="437699" y="104008"/>
                  </a:cubicBezTo>
                  <a:cubicBezTo>
                    <a:pt x="456478" y="116287"/>
                    <a:pt x="465145" y="160346"/>
                    <a:pt x="507037" y="169013"/>
                  </a:cubicBezTo>
                  <a:cubicBezTo>
                    <a:pt x="548929" y="177680"/>
                    <a:pt x="636324" y="154568"/>
                    <a:pt x="689050" y="156012"/>
                  </a:cubicBezTo>
                  <a:cubicBezTo>
                    <a:pt x="741776" y="157456"/>
                    <a:pt x="796670" y="162512"/>
                    <a:pt x="823394" y="177680"/>
                  </a:cubicBezTo>
                  <a:cubicBezTo>
                    <a:pt x="850118" y="192848"/>
                    <a:pt x="836394" y="236184"/>
                    <a:pt x="849395" y="247018"/>
                  </a:cubicBezTo>
                  <a:cubicBezTo>
                    <a:pt x="862396" y="257852"/>
                    <a:pt x="876842" y="239796"/>
                    <a:pt x="901399" y="242685"/>
                  </a:cubicBezTo>
                  <a:cubicBezTo>
                    <a:pt x="925956" y="245574"/>
                    <a:pt x="996740" y="264353"/>
                    <a:pt x="996740" y="264353"/>
                  </a:cubicBezTo>
                </a:path>
              </a:pathLst>
            </a:custGeom>
            <a:noFill/>
            <a:ln w="381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44" name="Forma livre 107"/>
            <p:cNvSpPr>
              <a:spLocks/>
            </p:cNvSpPr>
            <p:nvPr/>
          </p:nvSpPr>
          <p:spPr bwMode="auto">
            <a:xfrm>
              <a:off x="5348288" y="3111500"/>
              <a:ext cx="133350" cy="233363"/>
            </a:xfrm>
            <a:custGeom>
              <a:avLst/>
              <a:gdLst>
                <a:gd name="T0" fmla="*/ 0 w 134343"/>
                <a:gd name="T1" fmla="*/ 0 h 234017"/>
                <a:gd name="T2" fmla="*/ 7510 w 134343"/>
                <a:gd name="T3" fmla="*/ 45799 h 234017"/>
                <a:gd name="T4" fmla="*/ 30036 w 134343"/>
                <a:gd name="T5" fmla="*/ 84551 h 234017"/>
                <a:gd name="T6" fmla="*/ 12515 w 134343"/>
                <a:gd name="T7" fmla="*/ 116263 h 234017"/>
                <a:gd name="T8" fmla="*/ 42546 w 134343"/>
                <a:gd name="T9" fmla="*/ 144443 h 234017"/>
                <a:gd name="T10" fmla="*/ 42546 w 134343"/>
                <a:gd name="T11" fmla="*/ 165581 h 234017"/>
                <a:gd name="T12" fmla="*/ 77586 w 134343"/>
                <a:gd name="T13" fmla="*/ 190242 h 2340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343" h="234017">
                  <a:moveTo>
                    <a:pt x="0" y="0"/>
                  </a:moveTo>
                  <a:cubicBezTo>
                    <a:pt x="2167" y="19501"/>
                    <a:pt x="4334" y="39003"/>
                    <a:pt x="13001" y="56338"/>
                  </a:cubicBezTo>
                  <a:cubicBezTo>
                    <a:pt x="21668" y="73673"/>
                    <a:pt x="50560" y="89563"/>
                    <a:pt x="52004" y="104008"/>
                  </a:cubicBezTo>
                  <a:cubicBezTo>
                    <a:pt x="53448" y="118453"/>
                    <a:pt x="18057" y="130732"/>
                    <a:pt x="21668" y="143011"/>
                  </a:cubicBezTo>
                  <a:cubicBezTo>
                    <a:pt x="25279" y="155290"/>
                    <a:pt x="65005" y="167568"/>
                    <a:pt x="73672" y="177680"/>
                  </a:cubicBezTo>
                  <a:cubicBezTo>
                    <a:pt x="82339" y="187792"/>
                    <a:pt x="63560" y="194293"/>
                    <a:pt x="73672" y="203682"/>
                  </a:cubicBezTo>
                  <a:cubicBezTo>
                    <a:pt x="83784" y="213071"/>
                    <a:pt x="134343" y="234017"/>
                    <a:pt x="134343" y="234017"/>
                  </a:cubicBezTo>
                </a:path>
              </a:pathLst>
            </a:custGeom>
            <a:noFill/>
            <a:ln w="381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45" name="CaixaDeTexto 301"/>
            <p:cNvSpPr txBox="1">
              <a:spLocks noChangeArrowheads="1"/>
            </p:cNvSpPr>
            <p:nvPr/>
          </p:nvSpPr>
          <p:spPr bwMode="auto">
            <a:xfrm>
              <a:off x="5332413" y="3379788"/>
              <a:ext cx="885825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Suape</a:t>
              </a:r>
            </a:p>
          </p:txBody>
        </p:sp>
        <p:sp>
          <p:nvSpPr>
            <p:cNvPr id="446" name="AutoShape 126"/>
            <p:cNvSpPr>
              <a:spLocks noChangeArrowheads="1"/>
            </p:cNvSpPr>
            <p:nvPr/>
          </p:nvSpPr>
          <p:spPr bwMode="auto">
            <a:xfrm>
              <a:off x="5446713" y="3395663"/>
              <a:ext cx="76200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447" name="AutoShape 126"/>
            <p:cNvSpPr>
              <a:spLocks noChangeArrowheads="1"/>
            </p:cNvSpPr>
            <p:nvPr/>
          </p:nvSpPr>
          <p:spPr bwMode="auto">
            <a:xfrm>
              <a:off x="5480050" y="2608263"/>
              <a:ext cx="77788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448" name="AutoShape 126"/>
            <p:cNvSpPr>
              <a:spLocks noChangeArrowheads="1"/>
            </p:cNvSpPr>
            <p:nvPr/>
          </p:nvSpPr>
          <p:spPr bwMode="auto">
            <a:xfrm>
              <a:off x="5556250" y="3028950"/>
              <a:ext cx="77788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449" name="AutoShape 126"/>
            <p:cNvSpPr>
              <a:spLocks noChangeArrowheads="1"/>
            </p:cNvSpPr>
            <p:nvPr/>
          </p:nvSpPr>
          <p:spPr bwMode="auto">
            <a:xfrm>
              <a:off x="5491163" y="3298825"/>
              <a:ext cx="77787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450" name="AutoShape 126"/>
            <p:cNvSpPr>
              <a:spLocks noChangeArrowheads="1"/>
            </p:cNvSpPr>
            <p:nvPr/>
          </p:nvSpPr>
          <p:spPr bwMode="auto">
            <a:xfrm>
              <a:off x="5192713" y="3789363"/>
              <a:ext cx="77787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451" name="AutoShape 126"/>
            <p:cNvSpPr>
              <a:spLocks noChangeArrowheads="1"/>
            </p:cNvSpPr>
            <p:nvPr/>
          </p:nvSpPr>
          <p:spPr bwMode="auto">
            <a:xfrm>
              <a:off x="4176713" y="5040313"/>
              <a:ext cx="77787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452" name="AutoShape 126"/>
            <p:cNvSpPr>
              <a:spLocks noChangeArrowheads="1"/>
            </p:cNvSpPr>
            <p:nvPr/>
          </p:nvSpPr>
          <p:spPr bwMode="auto">
            <a:xfrm>
              <a:off x="4808538" y="4092575"/>
              <a:ext cx="77787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453" name="CaixaDeTexto 100"/>
            <p:cNvSpPr txBox="1">
              <a:spLocks noChangeArrowheads="1"/>
            </p:cNvSpPr>
            <p:nvPr/>
          </p:nvSpPr>
          <p:spPr bwMode="auto">
            <a:xfrm>
              <a:off x="4306094" y="4338637"/>
              <a:ext cx="884238" cy="24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 dirty="0" err="1">
                  <a:latin typeface="Calibri" panose="020F0502020204030204" pitchFamily="34" charset="0"/>
                </a:rPr>
                <a:t>Aratú</a:t>
              </a:r>
              <a:endParaRPr lang="pt-BR" altLang="pt-BR" sz="1000" b="0" dirty="0">
                <a:latin typeface="Calibri" panose="020F0502020204030204" pitchFamily="34" charset="0"/>
              </a:endParaRPr>
            </a:p>
          </p:txBody>
        </p:sp>
        <p:sp>
          <p:nvSpPr>
            <p:cNvPr id="454" name="AutoShape 126"/>
            <p:cNvSpPr>
              <a:spLocks noChangeArrowheads="1"/>
            </p:cNvSpPr>
            <p:nvPr/>
          </p:nvSpPr>
          <p:spPr bwMode="auto">
            <a:xfrm>
              <a:off x="2962275" y="1454150"/>
              <a:ext cx="77788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455" name="AutoShape 126"/>
            <p:cNvSpPr>
              <a:spLocks noChangeArrowheads="1"/>
            </p:cNvSpPr>
            <p:nvPr/>
          </p:nvSpPr>
          <p:spPr bwMode="auto">
            <a:xfrm>
              <a:off x="2879725" y="1454150"/>
              <a:ext cx="77788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grpSp>
          <p:nvGrpSpPr>
            <p:cNvPr id="456" name="Grupo 101"/>
            <p:cNvGrpSpPr>
              <a:grpSpLocks/>
            </p:cNvGrpSpPr>
            <p:nvPr/>
          </p:nvGrpSpPr>
          <p:grpSpPr bwMode="auto">
            <a:xfrm>
              <a:off x="2608263" y="2025650"/>
              <a:ext cx="1954212" cy="2149475"/>
              <a:chOff x="2885022" y="2025650"/>
              <a:chExt cx="1953678" cy="2149934"/>
            </a:xfrm>
          </p:grpSpPr>
          <p:sp>
            <p:nvSpPr>
              <p:cNvPr id="491" name="Forma livre 102"/>
              <p:cNvSpPr>
                <a:spLocks/>
              </p:cNvSpPr>
              <p:nvPr/>
            </p:nvSpPr>
            <p:spPr bwMode="auto">
              <a:xfrm>
                <a:off x="3505200" y="2025650"/>
                <a:ext cx="1333500" cy="1479550"/>
              </a:xfrm>
              <a:custGeom>
                <a:avLst/>
                <a:gdLst>
                  <a:gd name="T0" fmla="*/ 0 w 1333500"/>
                  <a:gd name="T1" fmla="*/ 1479550 h 1479550"/>
                  <a:gd name="T2" fmla="*/ 63500 w 1333500"/>
                  <a:gd name="T3" fmla="*/ 1371600 h 1479550"/>
                  <a:gd name="T4" fmla="*/ 139700 w 1333500"/>
                  <a:gd name="T5" fmla="*/ 1327150 h 1479550"/>
                  <a:gd name="T6" fmla="*/ 304800 w 1333500"/>
                  <a:gd name="T7" fmla="*/ 1085850 h 1479550"/>
                  <a:gd name="T8" fmla="*/ 330200 w 1333500"/>
                  <a:gd name="T9" fmla="*/ 996950 h 1479550"/>
                  <a:gd name="T10" fmla="*/ 431800 w 1333500"/>
                  <a:gd name="T11" fmla="*/ 971550 h 1479550"/>
                  <a:gd name="T12" fmla="*/ 488950 w 1333500"/>
                  <a:gd name="T13" fmla="*/ 901700 h 1479550"/>
                  <a:gd name="T14" fmla="*/ 476250 w 1333500"/>
                  <a:gd name="T15" fmla="*/ 863600 h 1479550"/>
                  <a:gd name="T16" fmla="*/ 514350 w 1333500"/>
                  <a:gd name="T17" fmla="*/ 869950 h 1479550"/>
                  <a:gd name="T18" fmla="*/ 641350 w 1333500"/>
                  <a:gd name="T19" fmla="*/ 736600 h 1479550"/>
                  <a:gd name="T20" fmla="*/ 781050 w 1333500"/>
                  <a:gd name="T21" fmla="*/ 603250 h 1479550"/>
                  <a:gd name="T22" fmla="*/ 831850 w 1333500"/>
                  <a:gd name="T23" fmla="*/ 577850 h 1479550"/>
                  <a:gd name="T24" fmla="*/ 895350 w 1333500"/>
                  <a:gd name="T25" fmla="*/ 450850 h 1479550"/>
                  <a:gd name="T26" fmla="*/ 1073150 w 1333500"/>
                  <a:gd name="T27" fmla="*/ 260350 h 1479550"/>
                  <a:gd name="T28" fmla="*/ 1104900 w 1333500"/>
                  <a:gd name="T29" fmla="*/ 165100 h 1479550"/>
                  <a:gd name="T30" fmla="*/ 1333500 w 1333500"/>
                  <a:gd name="T31" fmla="*/ 0 h 147955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33500" h="1479550">
                    <a:moveTo>
                      <a:pt x="0" y="1479550"/>
                    </a:moveTo>
                    <a:cubicBezTo>
                      <a:pt x="20108" y="1438275"/>
                      <a:pt x="40217" y="1397000"/>
                      <a:pt x="63500" y="1371600"/>
                    </a:cubicBezTo>
                    <a:cubicBezTo>
                      <a:pt x="86783" y="1346200"/>
                      <a:pt x="99483" y="1374775"/>
                      <a:pt x="139700" y="1327150"/>
                    </a:cubicBezTo>
                    <a:cubicBezTo>
                      <a:pt x="179917" y="1279525"/>
                      <a:pt x="273050" y="1140883"/>
                      <a:pt x="304800" y="1085850"/>
                    </a:cubicBezTo>
                    <a:cubicBezTo>
                      <a:pt x="336550" y="1030817"/>
                      <a:pt x="309034" y="1016000"/>
                      <a:pt x="330200" y="996950"/>
                    </a:cubicBezTo>
                    <a:cubicBezTo>
                      <a:pt x="351366" y="977900"/>
                      <a:pt x="405342" y="987425"/>
                      <a:pt x="431800" y="971550"/>
                    </a:cubicBezTo>
                    <a:cubicBezTo>
                      <a:pt x="458258" y="955675"/>
                      <a:pt x="481542" y="919692"/>
                      <a:pt x="488950" y="901700"/>
                    </a:cubicBezTo>
                    <a:cubicBezTo>
                      <a:pt x="496358" y="883708"/>
                      <a:pt x="472017" y="868892"/>
                      <a:pt x="476250" y="863600"/>
                    </a:cubicBezTo>
                    <a:cubicBezTo>
                      <a:pt x="480483" y="858308"/>
                      <a:pt x="486833" y="891117"/>
                      <a:pt x="514350" y="869950"/>
                    </a:cubicBezTo>
                    <a:cubicBezTo>
                      <a:pt x="541867" y="848783"/>
                      <a:pt x="596900" y="781050"/>
                      <a:pt x="641350" y="736600"/>
                    </a:cubicBezTo>
                    <a:cubicBezTo>
                      <a:pt x="685800" y="692150"/>
                      <a:pt x="749300" y="629708"/>
                      <a:pt x="781050" y="603250"/>
                    </a:cubicBezTo>
                    <a:cubicBezTo>
                      <a:pt x="812800" y="576792"/>
                      <a:pt x="812800" y="603250"/>
                      <a:pt x="831850" y="577850"/>
                    </a:cubicBezTo>
                    <a:cubicBezTo>
                      <a:pt x="850900" y="552450"/>
                      <a:pt x="855133" y="503767"/>
                      <a:pt x="895350" y="450850"/>
                    </a:cubicBezTo>
                    <a:cubicBezTo>
                      <a:pt x="935567" y="397933"/>
                      <a:pt x="1038225" y="307975"/>
                      <a:pt x="1073150" y="260350"/>
                    </a:cubicBezTo>
                    <a:cubicBezTo>
                      <a:pt x="1108075" y="212725"/>
                      <a:pt x="1061508" y="208492"/>
                      <a:pt x="1104900" y="165100"/>
                    </a:cubicBezTo>
                    <a:cubicBezTo>
                      <a:pt x="1148292" y="121708"/>
                      <a:pt x="1333500" y="0"/>
                      <a:pt x="1333500" y="0"/>
                    </a:cubicBezTo>
                  </a:path>
                </a:pathLst>
              </a:custGeom>
              <a:noFill/>
              <a:ln w="38100" cap="flat" cmpd="sng" algn="ctr">
                <a:solidFill>
                  <a:srgbClr val="C0C0C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92" name="Forma livre 109"/>
              <p:cNvSpPr>
                <a:spLocks/>
              </p:cNvSpPr>
              <p:nvPr/>
            </p:nvSpPr>
            <p:spPr bwMode="auto">
              <a:xfrm>
                <a:off x="2885022" y="3517900"/>
                <a:ext cx="601128" cy="657684"/>
              </a:xfrm>
              <a:custGeom>
                <a:avLst/>
                <a:gdLst>
                  <a:gd name="T0" fmla="*/ 0 w 609600"/>
                  <a:gd name="T1" fmla="*/ 3911 h 704850"/>
                  <a:gd name="T2" fmla="*/ 213398 w 609600"/>
                  <a:gd name="T3" fmla="*/ 0 h 7048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9600" h="704850">
                    <a:moveTo>
                      <a:pt x="0" y="704850"/>
                    </a:moveTo>
                    <a:lnTo>
                      <a:pt x="609600" y="0"/>
                    </a:lnTo>
                  </a:path>
                </a:pathLst>
              </a:custGeom>
              <a:noFill/>
              <a:ln w="38100" cap="flat" cmpd="sng" algn="ctr">
                <a:solidFill>
                  <a:srgbClr val="C0C0C0"/>
                </a:solidFill>
                <a:prstDash val="sysDot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457" name="Forma livre 105"/>
            <p:cNvSpPr>
              <a:spLocks/>
            </p:cNvSpPr>
            <p:nvPr/>
          </p:nvSpPr>
          <p:spPr bwMode="auto">
            <a:xfrm>
              <a:off x="4297363" y="2060575"/>
              <a:ext cx="282575" cy="1158875"/>
            </a:xfrm>
            <a:custGeom>
              <a:avLst/>
              <a:gdLst>
                <a:gd name="T0" fmla="*/ 282575 w 282575"/>
                <a:gd name="T1" fmla="*/ 0 h 1158240"/>
                <a:gd name="T2" fmla="*/ 206375 w 282575"/>
                <a:gd name="T3" fmla="*/ 115192 h 1158240"/>
                <a:gd name="T4" fmla="*/ 183515 w 282575"/>
                <a:gd name="T5" fmla="*/ 266128 h 1158240"/>
                <a:gd name="T6" fmla="*/ 27305 w 282575"/>
                <a:gd name="T7" fmla="*/ 480618 h 1158240"/>
                <a:gd name="T8" fmla="*/ 19685 w 282575"/>
                <a:gd name="T9" fmla="*/ 718944 h 1158240"/>
                <a:gd name="T10" fmla="*/ 80645 w 282575"/>
                <a:gd name="T11" fmla="*/ 818243 h 1158240"/>
                <a:gd name="T12" fmla="*/ 53975 w 282575"/>
                <a:gd name="T13" fmla="*/ 949323 h 1158240"/>
                <a:gd name="T14" fmla="*/ 73025 w 282575"/>
                <a:gd name="T15" fmla="*/ 1000958 h 1158240"/>
                <a:gd name="T16" fmla="*/ 34925 w 282575"/>
                <a:gd name="T17" fmla="*/ 1056569 h 1158240"/>
                <a:gd name="T18" fmla="*/ 57785 w 282575"/>
                <a:gd name="T19" fmla="*/ 1096288 h 1158240"/>
                <a:gd name="T20" fmla="*/ 34925 w 282575"/>
                <a:gd name="T21" fmla="*/ 1207505 h 11582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2575" h="1158240">
                  <a:moveTo>
                    <a:pt x="282575" y="0"/>
                  </a:moveTo>
                  <a:cubicBezTo>
                    <a:pt x="252730" y="33972"/>
                    <a:pt x="222885" y="67945"/>
                    <a:pt x="206375" y="110490"/>
                  </a:cubicBezTo>
                  <a:cubicBezTo>
                    <a:pt x="189865" y="153035"/>
                    <a:pt x="213360" y="196850"/>
                    <a:pt x="183515" y="255270"/>
                  </a:cubicBezTo>
                  <a:cubicBezTo>
                    <a:pt x="153670" y="313690"/>
                    <a:pt x="54610" y="388620"/>
                    <a:pt x="27305" y="461010"/>
                  </a:cubicBezTo>
                  <a:cubicBezTo>
                    <a:pt x="0" y="533400"/>
                    <a:pt x="10795" y="635635"/>
                    <a:pt x="19685" y="689610"/>
                  </a:cubicBezTo>
                  <a:cubicBezTo>
                    <a:pt x="28575" y="743585"/>
                    <a:pt x="74930" y="748030"/>
                    <a:pt x="80645" y="784860"/>
                  </a:cubicBezTo>
                  <a:cubicBezTo>
                    <a:pt x="86360" y="821690"/>
                    <a:pt x="55245" y="881380"/>
                    <a:pt x="53975" y="910590"/>
                  </a:cubicBezTo>
                  <a:cubicBezTo>
                    <a:pt x="52705" y="939800"/>
                    <a:pt x="76200" y="942975"/>
                    <a:pt x="73025" y="960120"/>
                  </a:cubicBezTo>
                  <a:cubicBezTo>
                    <a:pt x="69850" y="977265"/>
                    <a:pt x="37465" y="998220"/>
                    <a:pt x="34925" y="1013460"/>
                  </a:cubicBezTo>
                  <a:cubicBezTo>
                    <a:pt x="32385" y="1028700"/>
                    <a:pt x="57785" y="1027430"/>
                    <a:pt x="57785" y="1051560"/>
                  </a:cubicBezTo>
                  <a:cubicBezTo>
                    <a:pt x="57785" y="1075690"/>
                    <a:pt x="34925" y="1158240"/>
                    <a:pt x="34925" y="1158240"/>
                  </a:cubicBezTo>
                </a:path>
              </a:pathLst>
            </a:custGeom>
            <a:noFill/>
            <a:ln w="38100" cap="flat" cmpd="sng" algn="ctr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8" name="Forma livre 106"/>
            <p:cNvSpPr>
              <a:spLocks/>
            </p:cNvSpPr>
            <p:nvPr/>
          </p:nvSpPr>
          <p:spPr bwMode="auto">
            <a:xfrm>
              <a:off x="3078163" y="3152775"/>
              <a:ext cx="1241425" cy="142875"/>
            </a:xfrm>
            <a:custGeom>
              <a:avLst/>
              <a:gdLst>
                <a:gd name="T0" fmla="*/ 1253327 w 1241267"/>
                <a:gd name="T1" fmla="*/ 61465 h 143435"/>
                <a:gd name="T2" fmla="*/ 1094574 w 1241267"/>
                <a:gd name="T3" fmla="*/ 3075 h 143435"/>
                <a:gd name="T4" fmla="*/ 990134 w 1241267"/>
                <a:gd name="T5" fmla="*/ 43029 h 143435"/>
                <a:gd name="T6" fmla="*/ 793777 w 1241267"/>
                <a:gd name="T7" fmla="*/ 82984 h 143435"/>
                <a:gd name="T8" fmla="*/ 568180 w 1241267"/>
                <a:gd name="T9" fmla="*/ 98352 h 143435"/>
                <a:gd name="T10" fmla="*/ 367650 w 1241267"/>
                <a:gd name="T11" fmla="*/ 33805 h 143435"/>
                <a:gd name="T12" fmla="*/ 204716 w 1241267"/>
                <a:gd name="T13" fmla="*/ 9222 h 143435"/>
                <a:gd name="T14" fmla="*/ 96076 w 1241267"/>
                <a:gd name="T15" fmla="*/ 58397 h 143435"/>
                <a:gd name="T16" fmla="*/ 0 w 1241267"/>
                <a:gd name="T17" fmla="*/ 0 h 1434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1267" h="143435">
                  <a:moveTo>
                    <a:pt x="1241267" y="82751"/>
                  </a:moveTo>
                  <a:cubicBezTo>
                    <a:pt x="1184375" y="45513"/>
                    <a:pt x="1127484" y="8276"/>
                    <a:pt x="1084040" y="4138"/>
                  </a:cubicBezTo>
                  <a:cubicBezTo>
                    <a:pt x="1040596" y="1"/>
                    <a:pt x="1030252" y="39997"/>
                    <a:pt x="980601" y="57926"/>
                  </a:cubicBezTo>
                  <a:cubicBezTo>
                    <a:pt x="930950" y="75855"/>
                    <a:pt x="855785" y="99301"/>
                    <a:pt x="786136" y="111714"/>
                  </a:cubicBezTo>
                  <a:cubicBezTo>
                    <a:pt x="716487" y="124127"/>
                    <a:pt x="633046" y="143435"/>
                    <a:pt x="562708" y="132402"/>
                  </a:cubicBezTo>
                  <a:cubicBezTo>
                    <a:pt x="492370" y="121369"/>
                    <a:pt x="424100" y="65511"/>
                    <a:pt x="364105" y="45513"/>
                  </a:cubicBezTo>
                  <a:cubicBezTo>
                    <a:pt x="304110" y="25515"/>
                    <a:pt x="247563" y="6896"/>
                    <a:pt x="202740" y="12413"/>
                  </a:cubicBezTo>
                  <a:cubicBezTo>
                    <a:pt x="157917" y="17930"/>
                    <a:pt x="128954" y="80683"/>
                    <a:pt x="95164" y="78614"/>
                  </a:cubicBezTo>
                  <a:cubicBezTo>
                    <a:pt x="61374" y="76545"/>
                    <a:pt x="0" y="0"/>
                    <a:pt x="0" y="0"/>
                  </a:cubicBezTo>
                </a:path>
              </a:pathLst>
            </a:custGeom>
            <a:noFill/>
            <a:ln w="38100" cap="flat" cmpd="sng" algn="ctr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59" name="Forma livre 132"/>
            <p:cNvSpPr>
              <a:spLocks/>
            </p:cNvSpPr>
            <p:nvPr/>
          </p:nvSpPr>
          <p:spPr bwMode="auto">
            <a:xfrm>
              <a:off x="1863725" y="1098550"/>
              <a:ext cx="184150" cy="1038225"/>
            </a:xfrm>
            <a:custGeom>
              <a:avLst/>
              <a:gdLst>
                <a:gd name="T0" fmla="*/ 0 w 184068"/>
                <a:gd name="T1" fmla="*/ 0 h 1039090"/>
                <a:gd name="T2" fmla="*/ 36842 w 184068"/>
                <a:gd name="T3" fmla="*/ 267527 h 1039090"/>
                <a:gd name="T4" fmla="*/ 190405 w 184068"/>
                <a:gd name="T5" fmla="*/ 975361 h 10390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4068" h="1039090">
                  <a:moveTo>
                    <a:pt x="0" y="0"/>
                  </a:moveTo>
                  <a:cubicBezTo>
                    <a:pt x="2474" y="55913"/>
                    <a:pt x="4948" y="111826"/>
                    <a:pt x="35626" y="285007"/>
                  </a:cubicBezTo>
                  <a:cubicBezTo>
                    <a:pt x="66304" y="458188"/>
                    <a:pt x="184068" y="1039090"/>
                    <a:pt x="184068" y="1039090"/>
                  </a:cubicBezTo>
                </a:path>
              </a:pathLst>
            </a:custGeom>
            <a:noFill/>
            <a:ln w="38100" cap="flat" cmpd="sng" algn="ctr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60" name="Forma livre 115"/>
            <p:cNvSpPr>
              <a:spLocks/>
            </p:cNvSpPr>
            <p:nvPr/>
          </p:nvSpPr>
          <p:spPr bwMode="auto">
            <a:xfrm>
              <a:off x="2033588" y="2135188"/>
              <a:ext cx="44450" cy="430212"/>
            </a:xfrm>
            <a:custGeom>
              <a:avLst/>
              <a:gdLst>
                <a:gd name="T0" fmla="*/ 10964 w 44823"/>
                <a:gd name="T1" fmla="*/ 0 h 430306"/>
                <a:gd name="T2" fmla="*/ 21926 w 44823"/>
                <a:gd name="T3" fmla="*/ 227892 h 430306"/>
                <a:gd name="T4" fmla="*/ 0 w 44823"/>
                <a:gd name="T5" fmla="*/ 423215 h 4303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823" h="430306">
                  <a:moveTo>
                    <a:pt x="20687" y="0"/>
                  </a:moveTo>
                  <a:cubicBezTo>
                    <a:pt x="32755" y="79992"/>
                    <a:pt x="44823" y="159985"/>
                    <a:pt x="41375" y="231703"/>
                  </a:cubicBezTo>
                  <a:cubicBezTo>
                    <a:pt x="37927" y="303421"/>
                    <a:pt x="0" y="430306"/>
                    <a:pt x="0" y="430306"/>
                  </a:cubicBezTo>
                </a:path>
              </a:pathLst>
            </a:custGeom>
            <a:noFill/>
            <a:ln w="381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61" name="Oval 250"/>
            <p:cNvSpPr>
              <a:spLocks noChangeArrowheads="1"/>
            </p:cNvSpPr>
            <p:nvPr/>
          </p:nvSpPr>
          <p:spPr bwMode="auto">
            <a:xfrm>
              <a:off x="1838325" y="1062038"/>
              <a:ext cx="71438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62" name="CaixaDeTexto 152"/>
            <p:cNvSpPr txBox="1">
              <a:spLocks noChangeArrowheads="1"/>
            </p:cNvSpPr>
            <p:nvPr/>
          </p:nvSpPr>
          <p:spPr bwMode="auto">
            <a:xfrm>
              <a:off x="1112838" y="1054101"/>
              <a:ext cx="654049" cy="4619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/>
              <a:r>
                <a:rPr lang="pt-BR" altLang="pt-BR" sz="1000" b="0">
                  <a:latin typeface="Calibri" panose="020F0502020204030204" pitchFamily="34" charset="0"/>
                </a:rPr>
                <a:t>Vila do Conde</a:t>
              </a:r>
            </a:p>
          </p:txBody>
        </p:sp>
        <p:sp>
          <p:nvSpPr>
            <p:cNvPr id="463" name="CaixaDeTexto 320"/>
            <p:cNvSpPr txBox="1">
              <a:spLocks noChangeArrowheads="1"/>
            </p:cNvSpPr>
            <p:nvPr/>
          </p:nvSpPr>
          <p:spPr bwMode="auto">
            <a:xfrm>
              <a:off x="4189413" y="5021263"/>
              <a:ext cx="644525" cy="246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1000" b="0">
                  <a:latin typeface="Calibri" panose="020F0502020204030204" pitchFamily="34" charset="0"/>
                </a:rPr>
                <a:t>Ilhéus</a:t>
              </a:r>
            </a:p>
          </p:txBody>
        </p:sp>
        <p:sp>
          <p:nvSpPr>
            <p:cNvPr id="464" name="Forma livre 107"/>
            <p:cNvSpPr>
              <a:spLocks/>
            </p:cNvSpPr>
            <p:nvPr/>
          </p:nvSpPr>
          <p:spPr bwMode="auto">
            <a:xfrm>
              <a:off x="4321175" y="3230563"/>
              <a:ext cx="1165225" cy="177800"/>
            </a:xfrm>
            <a:custGeom>
              <a:avLst/>
              <a:gdLst>
                <a:gd name="T0" fmla="*/ 0 w 1165860"/>
                <a:gd name="T1" fmla="*/ 0 h 177165"/>
                <a:gd name="T2" fmla="*/ 270506 w 1165860"/>
                <a:gd name="T3" fmla="*/ 95013 h 177165"/>
                <a:gd name="T4" fmla="*/ 566598 w 1165860"/>
                <a:gd name="T5" fmla="*/ 215022 h 177165"/>
                <a:gd name="T6" fmla="*/ 654330 w 1165860"/>
                <a:gd name="T7" fmla="*/ 200018 h 177165"/>
                <a:gd name="T8" fmla="*/ 789580 w 1165860"/>
                <a:gd name="T9" fmla="*/ 215022 h 177165"/>
                <a:gd name="T10" fmla="*/ 917522 w 1165860"/>
                <a:gd name="T11" fmla="*/ 210023 h 177165"/>
                <a:gd name="T12" fmla="*/ 972354 w 1165860"/>
                <a:gd name="T13" fmla="*/ 140014 h 177165"/>
                <a:gd name="T14" fmla="*/ 1118570 w 1165860"/>
                <a:gd name="T15" fmla="*/ 150018 h 177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5860" h="177165">
                  <a:moveTo>
                    <a:pt x="0" y="0"/>
                  </a:moveTo>
                  <a:cubicBezTo>
                    <a:pt x="91757" y="22542"/>
                    <a:pt x="183515" y="45085"/>
                    <a:pt x="281940" y="72390"/>
                  </a:cubicBezTo>
                  <a:cubicBezTo>
                    <a:pt x="380365" y="99695"/>
                    <a:pt x="523875" y="150495"/>
                    <a:pt x="590550" y="163830"/>
                  </a:cubicBezTo>
                  <a:cubicBezTo>
                    <a:pt x="657225" y="177165"/>
                    <a:pt x="643255" y="152400"/>
                    <a:pt x="681990" y="152400"/>
                  </a:cubicBezTo>
                  <a:cubicBezTo>
                    <a:pt x="720725" y="152400"/>
                    <a:pt x="777240" y="162560"/>
                    <a:pt x="822960" y="163830"/>
                  </a:cubicBezTo>
                  <a:cubicBezTo>
                    <a:pt x="868680" y="165100"/>
                    <a:pt x="924560" y="169545"/>
                    <a:pt x="956310" y="160020"/>
                  </a:cubicBezTo>
                  <a:cubicBezTo>
                    <a:pt x="988060" y="150495"/>
                    <a:pt x="978535" y="114300"/>
                    <a:pt x="1013460" y="106680"/>
                  </a:cubicBezTo>
                  <a:cubicBezTo>
                    <a:pt x="1048385" y="99060"/>
                    <a:pt x="1165860" y="114300"/>
                    <a:pt x="1165860" y="114300"/>
                  </a:cubicBezTo>
                </a:path>
              </a:pathLst>
            </a:custGeom>
            <a:noFill/>
            <a:ln w="38100" cap="flat" cmpd="sng" algn="ctr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65" name="Freeform 305"/>
            <p:cNvSpPr>
              <a:spLocks/>
            </p:cNvSpPr>
            <p:nvPr/>
          </p:nvSpPr>
          <p:spPr bwMode="auto">
            <a:xfrm>
              <a:off x="3900488" y="3238500"/>
              <a:ext cx="396875" cy="314325"/>
            </a:xfrm>
            <a:custGeom>
              <a:avLst/>
              <a:gdLst>
                <a:gd name="T0" fmla="*/ 0 w 250"/>
                <a:gd name="T1" fmla="*/ 198 h 198"/>
                <a:gd name="T2" fmla="*/ 15 w 250"/>
                <a:gd name="T3" fmla="*/ 177 h 198"/>
                <a:gd name="T4" fmla="*/ 30 w 250"/>
                <a:gd name="T5" fmla="*/ 165 h 198"/>
                <a:gd name="T6" fmla="*/ 48 w 250"/>
                <a:gd name="T7" fmla="*/ 141 h 198"/>
                <a:gd name="T8" fmla="*/ 81 w 250"/>
                <a:gd name="T9" fmla="*/ 126 h 198"/>
                <a:gd name="T10" fmla="*/ 99 w 250"/>
                <a:gd name="T11" fmla="*/ 99 h 198"/>
                <a:gd name="T12" fmla="*/ 135 w 250"/>
                <a:gd name="T13" fmla="*/ 81 h 198"/>
                <a:gd name="T14" fmla="*/ 147 w 250"/>
                <a:gd name="T15" fmla="*/ 63 h 198"/>
                <a:gd name="T16" fmla="*/ 150 w 250"/>
                <a:gd name="T17" fmla="*/ 54 h 198"/>
                <a:gd name="T18" fmla="*/ 201 w 250"/>
                <a:gd name="T19" fmla="*/ 45 h 198"/>
                <a:gd name="T20" fmla="*/ 228 w 250"/>
                <a:gd name="T21" fmla="*/ 27 h 198"/>
                <a:gd name="T22" fmla="*/ 246 w 250"/>
                <a:gd name="T23" fmla="*/ 15 h 198"/>
                <a:gd name="T24" fmla="*/ 249 w 250"/>
                <a:gd name="T25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0" h="198">
                  <a:moveTo>
                    <a:pt x="0" y="198"/>
                  </a:moveTo>
                  <a:cubicBezTo>
                    <a:pt x="7" y="177"/>
                    <a:pt x="0" y="182"/>
                    <a:pt x="15" y="177"/>
                  </a:cubicBezTo>
                  <a:cubicBezTo>
                    <a:pt x="32" y="151"/>
                    <a:pt x="9" y="182"/>
                    <a:pt x="30" y="165"/>
                  </a:cubicBezTo>
                  <a:cubicBezTo>
                    <a:pt x="40" y="157"/>
                    <a:pt x="37" y="149"/>
                    <a:pt x="48" y="141"/>
                  </a:cubicBezTo>
                  <a:cubicBezTo>
                    <a:pt x="57" y="127"/>
                    <a:pt x="64" y="129"/>
                    <a:pt x="81" y="126"/>
                  </a:cubicBezTo>
                  <a:cubicBezTo>
                    <a:pt x="89" y="118"/>
                    <a:pt x="91" y="105"/>
                    <a:pt x="99" y="99"/>
                  </a:cubicBezTo>
                  <a:cubicBezTo>
                    <a:pt x="109" y="91"/>
                    <a:pt x="124" y="88"/>
                    <a:pt x="135" y="81"/>
                  </a:cubicBezTo>
                  <a:cubicBezTo>
                    <a:pt x="139" y="75"/>
                    <a:pt x="143" y="69"/>
                    <a:pt x="147" y="63"/>
                  </a:cubicBezTo>
                  <a:cubicBezTo>
                    <a:pt x="149" y="60"/>
                    <a:pt x="147" y="56"/>
                    <a:pt x="150" y="54"/>
                  </a:cubicBezTo>
                  <a:cubicBezTo>
                    <a:pt x="161" y="46"/>
                    <a:pt x="192" y="46"/>
                    <a:pt x="201" y="45"/>
                  </a:cubicBezTo>
                  <a:cubicBezTo>
                    <a:pt x="217" y="41"/>
                    <a:pt x="217" y="37"/>
                    <a:pt x="228" y="27"/>
                  </a:cubicBezTo>
                  <a:cubicBezTo>
                    <a:pt x="233" y="22"/>
                    <a:pt x="246" y="15"/>
                    <a:pt x="246" y="15"/>
                  </a:cubicBezTo>
                  <a:cubicBezTo>
                    <a:pt x="250" y="4"/>
                    <a:pt x="249" y="9"/>
                    <a:pt x="249" y="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66" name="CaixaDeTexto 113"/>
            <p:cNvSpPr txBox="1">
              <a:spLocks noChangeArrowheads="1"/>
            </p:cNvSpPr>
            <p:nvPr/>
          </p:nvSpPr>
          <p:spPr bwMode="auto">
            <a:xfrm>
              <a:off x="2581275" y="3270250"/>
              <a:ext cx="779463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Campo Alegre de Lourdes</a:t>
              </a:r>
            </a:p>
          </p:txBody>
        </p:sp>
        <p:sp>
          <p:nvSpPr>
            <p:cNvPr id="467" name="CaixaDeTexto 100"/>
            <p:cNvSpPr txBox="1">
              <a:spLocks noChangeArrowheads="1"/>
            </p:cNvSpPr>
            <p:nvPr/>
          </p:nvSpPr>
          <p:spPr bwMode="auto">
            <a:xfrm>
              <a:off x="2355850" y="2687638"/>
              <a:ext cx="612775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Balsas</a:t>
              </a:r>
            </a:p>
          </p:txBody>
        </p:sp>
        <p:sp>
          <p:nvSpPr>
            <p:cNvPr id="470" name="CaixaDeTexto 126"/>
            <p:cNvSpPr txBox="1">
              <a:spLocks noChangeArrowheads="1"/>
            </p:cNvSpPr>
            <p:nvPr/>
          </p:nvSpPr>
          <p:spPr bwMode="auto">
            <a:xfrm>
              <a:off x="3105944" y="2968082"/>
              <a:ext cx="833437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Eliseu Martins</a:t>
              </a:r>
            </a:p>
          </p:txBody>
        </p:sp>
        <p:sp>
          <p:nvSpPr>
            <p:cNvPr id="471" name="Freeform 105"/>
            <p:cNvSpPr>
              <a:spLocks/>
            </p:cNvSpPr>
            <p:nvPr/>
          </p:nvSpPr>
          <p:spPr bwMode="auto">
            <a:xfrm>
              <a:off x="2414588" y="2876550"/>
              <a:ext cx="676275" cy="261938"/>
            </a:xfrm>
            <a:custGeom>
              <a:avLst/>
              <a:gdLst>
                <a:gd name="T0" fmla="*/ 0 w 676275"/>
                <a:gd name="T1" fmla="*/ 0 h 261938"/>
                <a:gd name="T2" fmla="*/ 366712 w 676275"/>
                <a:gd name="T3" fmla="*/ 57150 h 261938"/>
                <a:gd name="T4" fmla="*/ 676275 w 676275"/>
                <a:gd name="T5" fmla="*/ 261938 h 2619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6275" h="261938">
                  <a:moveTo>
                    <a:pt x="0" y="0"/>
                  </a:moveTo>
                  <a:cubicBezTo>
                    <a:pt x="127000" y="6747"/>
                    <a:pt x="254000" y="13494"/>
                    <a:pt x="366712" y="57150"/>
                  </a:cubicBezTo>
                  <a:cubicBezTo>
                    <a:pt x="479424" y="100806"/>
                    <a:pt x="577849" y="181372"/>
                    <a:pt x="676275" y="261938"/>
                  </a:cubicBezTo>
                </a:path>
              </a:pathLst>
            </a:custGeom>
            <a:noFill/>
            <a:ln w="38100" cap="flat" cmpd="sng" algn="ctr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73" name="Forma livre 116"/>
            <p:cNvSpPr>
              <a:spLocks/>
            </p:cNvSpPr>
            <p:nvPr/>
          </p:nvSpPr>
          <p:spPr bwMode="auto">
            <a:xfrm>
              <a:off x="2011363" y="2584450"/>
              <a:ext cx="422275" cy="301625"/>
            </a:xfrm>
            <a:custGeom>
              <a:avLst/>
              <a:gdLst>
                <a:gd name="T0" fmla="*/ 0 w 421419"/>
                <a:gd name="T1" fmla="*/ 0 h 302149"/>
                <a:gd name="T2" fmla="*/ 491691 w 421419"/>
                <a:gd name="T3" fmla="*/ 264809 h 3021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1419" h="302149">
                  <a:moveTo>
                    <a:pt x="0" y="0"/>
                  </a:moveTo>
                  <a:lnTo>
                    <a:pt x="421419" y="302149"/>
                  </a:lnTo>
                </a:path>
              </a:pathLst>
            </a:custGeom>
            <a:noFill/>
            <a:ln w="38100" cap="flat" cmpd="sng" algn="ctr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74" name="CaixaDeTexto 315"/>
            <p:cNvSpPr txBox="1">
              <a:spLocks noChangeArrowheads="1"/>
            </p:cNvSpPr>
            <p:nvPr/>
          </p:nvSpPr>
          <p:spPr bwMode="auto">
            <a:xfrm>
              <a:off x="3506788" y="3536950"/>
              <a:ext cx="87788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Petrolina</a:t>
              </a:r>
            </a:p>
          </p:txBody>
        </p:sp>
        <p:sp>
          <p:nvSpPr>
            <p:cNvPr id="475" name="Oval 250"/>
            <p:cNvSpPr>
              <a:spLocks noChangeArrowheads="1"/>
            </p:cNvSpPr>
            <p:nvPr/>
          </p:nvSpPr>
          <p:spPr bwMode="auto">
            <a:xfrm>
              <a:off x="2551113" y="4151313"/>
              <a:ext cx="73025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76" name="Oval 250"/>
            <p:cNvSpPr>
              <a:spLocks noChangeArrowheads="1"/>
            </p:cNvSpPr>
            <p:nvPr/>
          </p:nvSpPr>
          <p:spPr bwMode="auto">
            <a:xfrm>
              <a:off x="3065463" y="4187825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77" name="CaixaDeTexto 119"/>
            <p:cNvSpPr txBox="1">
              <a:spLocks noChangeArrowheads="1"/>
            </p:cNvSpPr>
            <p:nvPr/>
          </p:nvSpPr>
          <p:spPr bwMode="auto">
            <a:xfrm>
              <a:off x="2952501" y="4009493"/>
              <a:ext cx="782637" cy="2158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Ibotirama</a:t>
              </a:r>
            </a:p>
          </p:txBody>
        </p:sp>
        <p:sp>
          <p:nvSpPr>
            <p:cNvPr id="478" name="CaixaDeTexto 120"/>
            <p:cNvSpPr txBox="1">
              <a:spLocks noChangeArrowheads="1"/>
            </p:cNvSpPr>
            <p:nvPr/>
          </p:nvSpPr>
          <p:spPr bwMode="auto">
            <a:xfrm>
              <a:off x="2143088" y="3968750"/>
              <a:ext cx="782638" cy="2158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pt-BR" altLang="pt-BR" sz="800" b="0">
                  <a:solidFill>
                    <a:srgbClr val="000000"/>
                  </a:solidFill>
                  <a:latin typeface="Calibri" panose="020F0502020204030204" pitchFamily="34" charset="0"/>
                </a:rPr>
                <a:t>Barreiras</a:t>
              </a:r>
            </a:p>
          </p:txBody>
        </p:sp>
        <p:sp>
          <p:nvSpPr>
            <p:cNvPr id="481" name="Rectangle 55"/>
            <p:cNvSpPr>
              <a:spLocks noChangeArrowheads="1"/>
            </p:cNvSpPr>
            <p:nvPr/>
          </p:nvSpPr>
          <p:spPr bwMode="auto">
            <a:xfrm>
              <a:off x="3975765" y="3740163"/>
              <a:ext cx="272385" cy="180963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altLang="pt-BR" sz="1050"/>
                <a:t>02</a:t>
              </a:r>
            </a:p>
          </p:txBody>
        </p:sp>
        <p:sp>
          <p:nvSpPr>
            <p:cNvPr id="482" name="Rectangle 56"/>
            <p:cNvSpPr>
              <a:spLocks noChangeArrowheads="1"/>
            </p:cNvSpPr>
            <p:nvPr/>
          </p:nvSpPr>
          <p:spPr bwMode="auto">
            <a:xfrm>
              <a:off x="4658390" y="3648087"/>
              <a:ext cx="272385" cy="180963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altLang="pt-BR" sz="1050"/>
                <a:t>03</a:t>
              </a:r>
            </a:p>
          </p:txBody>
        </p:sp>
        <p:sp>
          <p:nvSpPr>
            <p:cNvPr id="483" name="Rectangle 57"/>
            <p:cNvSpPr>
              <a:spLocks noChangeArrowheads="1"/>
            </p:cNvSpPr>
            <p:nvPr/>
          </p:nvSpPr>
          <p:spPr bwMode="auto">
            <a:xfrm>
              <a:off x="4948903" y="2776550"/>
              <a:ext cx="272385" cy="180963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altLang="pt-BR" sz="1050"/>
                <a:t>17</a:t>
              </a:r>
            </a:p>
          </p:txBody>
        </p:sp>
        <p:sp>
          <p:nvSpPr>
            <p:cNvPr id="484" name="Rectangle 57"/>
            <p:cNvSpPr>
              <a:spLocks noChangeArrowheads="1"/>
            </p:cNvSpPr>
            <p:nvPr/>
          </p:nvSpPr>
          <p:spPr bwMode="auto">
            <a:xfrm>
              <a:off x="4993353" y="4271975"/>
              <a:ext cx="272385" cy="180963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altLang="pt-BR" sz="1050" dirty="0"/>
                <a:t>22</a:t>
              </a:r>
            </a:p>
          </p:txBody>
        </p:sp>
        <p:sp>
          <p:nvSpPr>
            <p:cNvPr id="485" name="Rectangle 58"/>
            <p:cNvSpPr>
              <a:spLocks noChangeArrowheads="1"/>
            </p:cNvSpPr>
            <p:nvPr/>
          </p:nvSpPr>
          <p:spPr bwMode="auto">
            <a:xfrm>
              <a:off x="2637503" y="3632212"/>
              <a:ext cx="272385" cy="180963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altLang="pt-BR" sz="1050"/>
                <a:t>23</a:t>
              </a:r>
            </a:p>
          </p:txBody>
        </p:sp>
        <p:sp>
          <p:nvSpPr>
            <p:cNvPr id="486" name="Rectangle 60"/>
            <p:cNvSpPr>
              <a:spLocks noChangeArrowheads="1"/>
            </p:cNvSpPr>
            <p:nvPr/>
          </p:nvSpPr>
          <p:spPr bwMode="auto">
            <a:xfrm>
              <a:off x="3078829" y="2824175"/>
              <a:ext cx="272385" cy="180963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altLang="pt-BR" sz="1050"/>
                <a:t>25</a:t>
              </a:r>
            </a:p>
          </p:txBody>
        </p:sp>
        <p:sp>
          <p:nvSpPr>
            <p:cNvPr id="487" name="Rectangle 61"/>
            <p:cNvSpPr>
              <a:spLocks noChangeArrowheads="1"/>
            </p:cNvSpPr>
            <p:nvPr/>
          </p:nvSpPr>
          <p:spPr bwMode="auto">
            <a:xfrm>
              <a:off x="2204115" y="2482862"/>
              <a:ext cx="272385" cy="180963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altLang="pt-BR" sz="1050" dirty="0"/>
                <a:t>43</a:t>
              </a:r>
            </a:p>
          </p:txBody>
        </p:sp>
        <p:sp>
          <p:nvSpPr>
            <p:cNvPr id="488" name="Rectangle 61"/>
            <p:cNvSpPr>
              <a:spLocks noChangeArrowheads="1"/>
            </p:cNvSpPr>
            <p:nvPr/>
          </p:nvSpPr>
          <p:spPr bwMode="auto">
            <a:xfrm>
              <a:off x="3356641" y="4562487"/>
              <a:ext cx="272385" cy="180963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altLang="pt-BR" sz="1050"/>
                <a:t>45</a:t>
              </a:r>
            </a:p>
          </p:txBody>
        </p:sp>
        <p:sp>
          <p:nvSpPr>
            <p:cNvPr id="489" name="Rectangle 61"/>
            <p:cNvSpPr>
              <a:spLocks noChangeArrowheads="1"/>
            </p:cNvSpPr>
            <p:nvPr/>
          </p:nvSpPr>
          <p:spPr bwMode="auto">
            <a:xfrm>
              <a:off x="3393153" y="3810012"/>
              <a:ext cx="272385" cy="180963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altLang="pt-BR" sz="1050"/>
                <a:t>50</a:t>
              </a:r>
            </a:p>
          </p:txBody>
        </p:sp>
        <p:sp>
          <p:nvSpPr>
            <p:cNvPr id="490" name="Freeform 360"/>
            <p:cNvSpPr>
              <a:spLocks/>
            </p:cNvSpPr>
            <p:nvPr/>
          </p:nvSpPr>
          <p:spPr bwMode="auto">
            <a:xfrm>
              <a:off x="2508250" y="4254500"/>
              <a:ext cx="1654175" cy="809625"/>
            </a:xfrm>
            <a:custGeom>
              <a:avLst/>
              <a:gdLst>
                <a:gd name="T0" fmla="*/ 1042 w 1042"/>
                <a:gd name="T1" fmla="*/ 510 h 510"/>
                <a:gd name="T2" fmla="*/ 994 w 1042"/>
                <a:gd name="T3" fmla="*/ 472 h 510"/>
                <a:gd name="T4" fmla="*/ 966 w 1042"/>
                <a:gd name="T5" fmla="*/ 448 h 510"/>
                <a:gd name="T6" fmla="*/ 946 w 1042"/>
                <a:gd name="T7" fmla="*/ 426 h 510"/>
                <a:gd name="T8" fmla="*/ 918 w 1042"/>
                <a:gd name="T9" fmla="*/ 388 h 510"/>
                <a:gd name="T10" fmla="*/ 892 w 1042"/>
                <a:gd name="T11" fmla="*/ 350 h 510"/>
                <a:gd name="T12" fmla="*/ 874 w 1042"/>
                <a:gd name="T13" fmla="*/ 340 h 510"/>
                <a:gd name="T14" fmla="*/ 814 w 1042"/>
                <a:gd name="T15" fmla="*/ 352 h 510"/>
                <a:gd name="T16" fmla="*/ 776 w 1042"/>
                <a:gd name="T17" fmla="*/ 370 h 510"/>
                <a:gd name="T18" fmla="*/ 680 w 1042"/>
                <a:gd name="T19" fmla="*/ 356 h 510"/>
                <a:gd name="T20" fmla="*/ 656 w 1042"/>
                <a:gd name="T21" fmla="*/ 346 h 510"/>
                <a:gd name="T22" fmla="*/ 650 w 1042"/>
                <a:gd name="T23" fmla="*/ 344 h 510"/>
                <a:gd name="T24" fmla="*/ 442 w 1042"/>
                <a:gd name="T25" fmla="*/ 356 h 510"/>
                <a:gd name="T26" fmla="*/ 404 w 1042"/>
                <a:gd name="T27" fmla="*/ 344 h 510"/>
                <a:gd name="T28" fmla="*/ 372 w 1042"/>
                <a:gd name="T29" fmla="*/ 296 h 510"/>
                <a:gd name="T30" fmla="*/ 362 w 1042"/>
                <a:gd name="T31" fmla="*/ 284 h 510"/>
                <a:gd name="T32" fmla="*/ 350 w 1042"/>
                <a:gd name="T33" fmla="*/ 272 h 510"/>
                <a:gd name="T34" fmla="*/ 322 w 1042"/>
                <a:gd name="T35" fmla="*/ 236 h 510"/>
                <a:gd name="T36" fmla="*/ 280 w 1042"/>
                <a:gd name="T37" fmla="*/ 194 h 510"/>
                <a:gd name="T38" fmla="*/ 240 w 1042"/>
                <a:gd name="T39" fmla="*/ 182 h 510"/>
                <a:gd name="T40" fmla="*/ 138 w 1042"/>
                <a:gd name="T41" fmla="*/ 180 h 510"/>
                <a:gd name="T42" fmla="*/ 106 w 1042"/>
                <a:gd name="T43" fmla="*/ 140 h 510"/>
                <a:gd name="T44" fmla="*/ 80 w 1042"/>
                <a:gd name="T45" fmla="*/ 100 h 510"/>
                <a:gd name="T46" fmla="*/ 62 w 1042"/>
                <a:gd name="T47" fmla="*/ 76 h 510"/>
                <a:gd name="T48" fmla="*/ 46 w 1042"/>
                <a:gd name="T49" fmla="*/ 38 h 510"/>
                <a:gd name="T50" fmla="*/ 0 w 1042"/>
                <a:gd name="T51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42" h="510">
                  <a:moveTo>
                    <a:pt x="1042" y="510"/>
                  </a:moveTo>
                  <a:cubicBezTo>
                    <a:pt x="1029" y="497"/>
                    <a:pt x="1009" y="482"/>
                    <a:pt x="994" y="472"/>
                  </a:cubicBezTo>
                  <a:cubicBezTo>
                    <a:pt x="987" y="461"/>
                    <a:pt x="977" y="455"/>
                    <a:pt x="966" y="448"/>
                  </a:cubicBezTo>
                  <a:cubicBezTo>
                    <a:pt x="957" y="442"/>
                    <a:pt x="955" y="432"/>
                    <a:pt x="946" y="426"/>
                  </a:cubicBezTo>
                  <a:cubicBezTo>
                    <a:pt x="937" y="413"/>
                    <a:pt x="928" y="401"/>
                    <a:pt x="918" y="388"/>
                  </a:cubicBezTo>
                  <a:cubicBezTo>
                    <a:pt x="914" y="375"/>
                    <a:pt x="906" y="355"/>
                    <a:pt x="892" y="350"/>
                  </a:cubicBezTo>
                  <a:cubicBezTo>
                    <a:pt x="887" y="345"/>
                    <a:pt x="874" y="340"/>
                    <a:pt x="874" y="340"/>
                  </a:cubicBezTo>
                  <a:cubicBezTo>
                    <a:pt x="833" y="342"/>
                    <a:pt x="840" y="343"/>
                    <a:pt x="814" y="352"/>
                  </a:cubicBezTo>
                  <a:cubicBezTo>
                    <a:pt x="803" y="363"/>
                    <a:pt x="790" y="365"/>
                    <a:pt x="776" y="370"/>
                  </a:cubicBezTo>
                  <a:cubicBezTo>
                    <a:pt x="740" y="367"/>
                    <a:pt x="717" y="358"/>
                    <a:pt x="680" y="356"/>
                  </a:cubicBezTo>
                  <a:cubicBezTo>
                    <a:pt x="671" y="353"/>
                    <a:pt x="665" y="349"/>
                    <a:pt x="656" y="346"/>
                  </a:cubicBezTo>
                  <a:cubicBezTo>
                    <a:pt x="654" y="345"/>
                    <a:pt x="650" y="344"/>
                    <a:pt x="650" y="344"/>
                  </a:cubicBezTo>
                  <a:cubicBezTo>
                    <a:pt x="567" y="345"/>
                    <a:pt x="516" y="351"/>
                    <a:pt x="442" y="356"/>
                  </a:cubicBezTo>
                  <a:cubicBezTo>
                    <a:pt x="412" y="354"/>
                    <a:pt x="421" y="356"/>
                    <a:pt x="404" y="344"/>
                  </a:cubicBezTo>
                  <a:cubicBezTo>
                    <a:pt x="393" y="328"/>
                    <a:pt x="383" y="312"/>
                    <a:pt x="372" y="296"/>
                  </a:cubicBezTo>
                  <a:cubicBezTo>
                    <a:pt x="369" y="292"/>
                    <a:pt x="365" y="288"/>
                    <a:pt x="362" y="284"/>
                  </a:cubicBezTo>
                  <a:cubicBezTo>
                    <a:pt x="358" y="280"/>
                    <a:pt x="350" y="272"/>
                    <a:pt x="350" y="272"/>
                  </a:cubicBezTo>
                  <a:cubicBezTo>
                    <a:pt x="346" y="260"/>
                    <a:pt x="332" y="243"/>
                    <a:pt x="322" y="236"/>
                  </a:cubicBezTo>
                  <a:cubicBezTo>
                    <a:pt x="312" y="222"/>
                    <a:pt x="294" y="204"/>
                    <a:pt x="280" y="194"/>
                  </a:cubicBezTo>
                  <a:cubicBezTo>
                    <a:pt x="270" y="180"/>
                    <a:pt x="258" y="183"/>
                    <a:pt x="240" y="182"/>
                  </a:cubicBezTo>
                  <a:cubicBezTo>
                    <a:pt x="206" y="181"/>
                    <a:pt x="172" y="181"/>
                    <a:pt x="138" y="180"/>
                  </a:cubicBezTo>
                  <a:cubicBezTo>
                    <a:pt x="129" y="166"/>
                    <a:pt x="116" y="155"/>
                    <a:pt x="106" y="140"/>
                  </a:cubicBezTo>
                  <a:cubicBezTo>
                    <a:pt x="98" y="129"/>
                    <a:pt x="92" y="108"/>
                    <a:pt x="80" y="100"/>
                  </a:cubicBezTo>
                  <a:cubicBezTo>
                    <a:pt x="77" y="88"/>
                    <a:pt x="74" y="79"/>
                    <a:pt x="62" y="76"/>
                  </a:cubicBezTo>
                  <a:cubicBezTo>
                    <a:pt x="58" y="63"/>
                    <a:pt x="52" y="50"/>
                    <a:pt x="46" y="38"/>
                  </a:cubicBezTo>
                  <a:cubicBezTo>
                    <a:pt x="40" y="10"/>
                    <a:pt x="28" y="0"/>
                    <a:pt x="0" y="0"/>
                  </a:cubicBez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08" name="Oval 250"/>
            <p:cNvSpPr>
              <a:spLocks noChangeArrowheads="1"/>
            </p:cNvSpPr>
            <p:nvPr/>
          </p:nvSpPr>
          <p:spPr bwMode="auto">
            <a:xfrm>
              <a:off x="4819650" y="2436813"/>
              <a:ext cx="71438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10" name="Oval 250"/>
            <p:cNvSpPr>
              <a:spLocks noChangeArrowheads="1"/>
            </p:cNvSpPr>
            <p:nvPr/>
          </p:nvSpPr>
          <p:spPr bwMode="auto">
            <a:xfrm>
              <a:off x="4237038" y="2938463"/>
              <a:ext cx="71437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68" name="Oval 250"/>
            <p:cNvSpPr>
              <a:spLocks noChangeArrowheads="1"/>
            </p:cNvSpPr>
            <p:nvPr/>
          </p:nvSpPr>
          <p:spPr bwMode="auto">
            <a:xfrm>
              <a:off x="2374900" y="2843213"/>
              <a:ext cx="71438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79" name="Oval 250"/>
            <p:cNvSpPr>
              <a:spLocks noChangeArrowheads="1"/>
            </p:cNvSpPr>
            <p:nvPr/>
          </p:nvSpPr>
          <p:spPr bwMode="auto">
            <a:xfrm>
              <a:off x="3848100" y="3527425"/>
              <a:ext cx="71438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80" name="Oval 250"/>
            <p:cNvSpPr>
              <a:spLocks noChangeArrowheads="1"/>
            </p:cNvSpPr>
            <p:nvPr/>
          </p:nvSpPr>
          <p:spPr bwMode="auto">
            <a:xfrm>
              <a:off x="3181350" y="3462338"/>
              <a:ext cx="71438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19" name="Oval 250"/>
            <p:cNvSpPr>
              <a:spLocks noChangeArrowheads="1"/>
            </p:cNvSpPr>
            <p:nvPr/>
          </p:nvSpPr>
          <p:spPr bwMode="auto">
            <a:xfrm>
              <a:off x="5434013" y="3305175"/>
              <a:ext cx="71437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69" name="Oval 250"/>
            <p:cNvSpPr>
              <a:spLocks noChangeArrowheads="1"/>
            </p:cNvSpPr>
            <p:nvPr/>
          </p:nvSpPr>
          <p:spPr bwMode="auto">
            <a:xfrm>
              <a:off x="3051175" y="3106738"/>
              <a:ext cx="71438" cy="71437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  <p:sp>
          <p:nvSpPr>
            <p:cNvPr id="430" name="Oval 250"/>
            <p:cNvSpPr>
              <a:spLocks noChangeArrowheads="1"/>
            </p:cNvSpPr>
            <p:nvPr/>
          </p:nvSpPr>
          <p:spPr bwMode="auto">
            <a:xfrm>
              <a:off x="2012950" y="2089150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altLang="pt-BR" sz="1400" b="0">
                <a:latin typeface="Tahoma" panose="020B0604030504040204" pitchFamily="34" charset="0"/>
              </a:endParaRPr>
            </a:p>
          </p:txBody>
        </p:sp>
      </p:grpSp>
      <p:sp>
        <p:nvSpPr>
          <p:cNvPr id="511" name="Rectangle 52"/>
          <p:cNvSpPr>
            <a:spLocks noChangeArrowheads="1"/>
          </p:cNvSpPr>
          <p:nvPr/>
        </p:nvSpPr>
        <p:spPr bwMode="auto">
          <a:xfrm>
            <a:off x="4905763" y="1113223"/>
            <a:ext cx="4543423" cy="4542449"/>
          </a:xfrm>
          <a:prstGeom prst="rect">
            <a:avLst/>
          </a:prstGeom>
          <a:noFill/>
          <a:ln w="95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/>
          </a:p>
        </p:txBody>
      </p:sp>
      <p:sp>
        <p:nvSpPr>
          <p:cNvPr id="512" name="Rectangle 6"/>
          <p:cNvSpPr>
            <a:spLocks noChangeArrowheads="1"/>
          </p:cNvSpPr>
          <p:nvPr/>
        </p:nvSpPr>
        <p:spPr bwMode="auto">
          <a:xfrm>
            <a:off x="4930077" y="870938"/>
            <a:ext cx="579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altLang="pt-BR" sz="1400" dirty="0" err="1">
                <a:solidFill>
                  <a:srgbClr val="C00000"/>
                </a:solidFill>
              </a:rPr>
              <a:t>Eixos</a:t>
            </a:r>
            <a:r>
              <a:rPr lang="es-ES_tradnl" altLang="pt-BR" sz="1400" dirty="0">
                <a:solidFill>
                  <a:srgbClr val="C00000"/>
                </a:solidFill>
              </a:rPr>
              <a:t> Priorizados no Nordeste Competitivo</a:t>
            </a:r>
          </a:p>
        </p:txBody>
      </p:sp>
      <p:sp>
        <p:nvSpPr>
          <p:cNvPr id="513" name="CaixaDeTexto 302"/>
          <p:cNvSpPr txBox="1">
            <a:spLocks noChangeArrowheads="1"/>
          </p:cNvSpPr>
          <p:nvPr/>
        </p:nvSpPr>
        <p:spPr bwMode="auto">
          <a:xfrm>
            <a:off x="8952513" y="2783958"/>
            <a:ext cx="59405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pt-BR" altLang="pt-BR" sz="1000" b="0" dirty="0">
                <a:latin typeface="Calibri" panose="020F0502020204030204" pitchFamily="34" charset="0"/>
              </a:rPr>
              <a:t>João Pessoa</a:t>
            </a:r>
          </a:p>
        </p:txBody>
      </p:sp>
      <p:sp>
        <p:nvSpPr>
          <p:cNvPr id="514" name="Line 33"/>
          <p:cNvSpPr>
            <a:spLocks noChangeShapeType="1"/>
          </p:cNvSpPr>
          <p:nvPr/>
        </p:nvSpPr>
        <p:spPr bwMode="auto">
          <a:xfrm>
            <a:off x="85613" y="1099538"/>
            <a:ext cx="9488600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" name="Retângulo 4"/>
          <p:cNvSpPr/>
          <p:nvPr/>
        </p:nvSpPr>
        <p:spPr>
          <a:xfrm>
            <a:off x="4911774" y="5152600"/>
            <a:ext cx="3026923" cy="1065500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519" name="Rectangle 58"/>
          <p:cNvSpPr>
            <a:spLocks noChangeArrowheads="1"/>
          </p:cNvSpPr>
          <p:nvPr/>
        </p:nvSpPr>
        <p:spPr bwMode="auto">
          <a:xfrm>
            <a:off x="4960017" y="5638382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/>
              <a:t>23</a:t>
            </a:r>
          </a:p>
        </p:txBody>
      </p:sp>
      <p:sp>
        <p:nvSpPr>
          <p:cNvPr id="520" name="Rectangle 60"/>
          <p:cNvSpPr>
            <a:spLocks noChangeArrowheads="1"/>
          </p:cNvSpPr>
          <p:nvPr/>
        </p:nvSpPr>
        <p:spPr bwMode="auto">
          <a:xfrm>
            <a:off x="4963039" y="5755490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/>
              <a:t>25</a:t>
            </a:r>
          </a:p>
        </p:txBody>
      </p:sp>
      <p:sp>
        <p:nvSpPr>
          <p:cNvPr id="521" name="Rectangle 61"/>
          <p:cNvSpPr>
            <a:spLocks noChangeArrowheads="1"/>
          </p:cNvSpPr>
          <p:nvPr/>
        </p:nvSpPr>
        <p:spPr bwMode="auto">
          <a:xfrm>
            <a:off x="4967237" y="5875532"/>
            <a:ext cx="138821" cy="98203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43</a:t>
            </a:r>
          </a:p>
        </p:txBody>
      </p:sp>
      <p:sp>
        <p:nvSpPr>
          <p:cNvPr id="522" name="Rectangle 57"/>
          <p:cNvSpPr>
            <a:spLocks noChangeArrowheads="1"/>
          </p:cNvSpPr>
          <p:nvPr/>
        </p:nvSpPr>
        <p:spPr bwMode="auto">
          <a:xfrm>
            <a:off x="4959904" y="5516122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/>
              <a:t>22</a:t>
            </a:r>
          </a:p>
        </p:txBody>
      </p:sp>
      <p:sp>
        <p:nvSpPr>
          <p:cNvPr id="523" name="Rectangle 61"/>
          <p:cNvSpPr>
            <a:spLocks noChangeArrowheads="1"/>
          </p:cNvSpPr>
          <p:nvPr/>
        </p:nvSpPr>
        <p:spPr bwMode="auto">
          <a:xfrm>
            <a:off x="4970186" y="5996011"/>
            <a:ext cx="135872" cy="90827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/>
              <a:t>45</a:t>
            </a:r>
          </a:p>
        </p:txBody>
      </p:sp>
      <p:sp>
        <p:nvSpPr>
          <p:cNvPr id="524" name="Rectangle 61"/>
          <p:cNvSpPr>
            <a:spLocks noChangeArrowheads="1"/>
          </p:cNvSpPr>
          <p:nvPr/>
        </p:nvSpPr>
        <p:spPr bwMode="auto">
          <a:xfrm>
            <a:off x="4970186" y="6111473"/>
            <a:ext cx="135872" cy="88950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pt-BR" sz="600"/>
              <a:t>50</a:t>
            </a:r>
          </a:p>
        </p:txBody>
      </p:sp>
      <p:sp>
        <p:nvSpPr>
          <p:cNvPr id="525" name="Rectangle 58"/>
          <p:cNvSpPr>
            <a:spLocks noChangeArrowheads="1"/>
          </p:cNvSpPr>
          <p:nvPr/>
        </p:nvSpPr>
        <p:spPr bwMode="auto">
          <a:xfrm>
            <a:off x="4959904" y="5402002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07</a:t>
            </a:r>
          </a:p>
        </p:txBody>
      </p:sp>
      <p:sp>
        <p:nvSpPr>
          <p:cNvPr id="526" name="Rectangle 58"/>
          <p:cNvSpPr>
            <a:spLocks noChangeArrowheads="1"/>
          </p:cNvSpPr>
          <p:nvPr/>
        </p:nvSpPr>
        <p:spPr bwMode="auto">
          <a:xfrm>
            <a:off x="4963039" y="5284819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03</a:t>
            </a:r>
          </a:p>
        </p:txBody>
      </p:sp>
      <p:sp>
        <p:nvSpPr>
          <p:cNvPr id="527" name="Rectangle 58"/>
          <p:cNvSpPr>
            <a:spLocks noChangeArrowheads="1"/>
          </p:cNvSpPr>
          <p:nvPr/>
        </p:nvSpPr>
        <p:spPr bwMode="auto">
          <a:xfrm>
            <a:off x="4959904" y="5167393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02</a:t>
            </a:r>
          </a:p>
        </p:txBody>
      </p:sp>
      <p:graphicFrame>
        <p:nvGraphicFramePr>
          <p:cNvPr id="515" name="Group 35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2969097"/>
              </p:ext>
            </p:extLst>
          </p:nvPr>
        </p:nvGraphicFramePr>
        <p:xfrm>
          <a:off x="5145132" y="5071548"/>
          <a:ext cx="2865072" cy="1126000"/>
        </p:xfrm>
        <a:graphic>
          <a:graphicData uri="http://schemas.openxmlformats.org/drawingml/2006/table">
            <a:tbl>
              <a:tblPr/>
              <a:tblGrid>
                <a:gridCol w="28650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pt-BR" sz="700" b="1" i="0" u="sng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BR-116 Sudeste - Fortaleza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BR-110 Mossoró – Salvador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Ferrovia Transnordestina Juazeiro do Norte – Suape (bitola métrica)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Cabotagem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BR-020 Barreiras - Fortaleza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Ferrovia Nova Transnordestina Balsas – Salgueiro – Pecém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Ferrovia Norte-Sul Balsas – Vila do Conde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FIOL Barreiras – Ilhéus</a:t>
                      </a:r>
                      <a:r>
                        <a:rPr kumimoji="0" lang="pt-BR" altLang="pt-BR" sz="7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altLang="pt-B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Hidrovia São Francisco + Nova </a:t>
                      </a:r>
                      <a:r>
                        <a:rPr kumimoji="0" lang="pt-BR" altLang="pt-B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Transnordestina</a:t>
                      </a:r>
                      <a:r>
                        <a:rPr kumimoji="0" lang="pt-BR" altLang="pt-B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Barreiras –Suape</a:t>
                      </a: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530" name="Text Box 85"/>
          <p:cNvSpPr txBox="1">
            <a:spLocks noChangeArrowheads="1"/>
          </p:cNvSpPr>
          <p:nvPr/>
        </p:nvSpPr>
        <p:spPr bwMode="auto">
          <a:xfrm>
            <a:off x="113579" y="5245285"/>
            <a:ext cx="2004311" cy="1015663"/>
          </a:xfrm>
          <a:prstGeom prst="rect">
            <a:avLst/>
          </a:prstGeom>
          <a:solidFill>
            <a:schemeClr val="bg1"/>
          </a:solidFill>
          <a:ln w="38100" algn="ctr">
            <a:solidFill>
              <a:srgbClr val="FF0000"/>
            </a:solidFill>
            <a:miter lim="800000"/>
            <a:headEnd/>
            <a:tailEnd/>
          </a:ln>
          <a:extLst/>
        </p:spPr>
        <p:txBody>
          <a:bodyPr wrap="square"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marL="0" indent="0" algn="ctr" eaLnBrk="1" hangingPunct="1">
              <a:defRPr/>
            </a:pPr>
            <a:r>
              <a:rPr lang="pt-BR" sz="1000" dirty="0"/>
              <a:t>Custo Logístico de Transporte da </a:t>
            </a:r>
          </a:p>
          <a:p>
            <a:pPr algn="ctr" eaLnBrk="1" hangingPunct="1">
              <a:defRPr/>
            </a:pPr>
            <a:r>
              <a:rPr lang="pt-BR" sz="1000" dirty="0"/>
              <a:t>Região Nordeste:</a:t>
            </a:r>
          </a:p>
          <a:p>
            <a:pPr algn="ctr" eaLnBrk="1" hangingPunct="1">
              <a:defRPr/>
            </a:pPr>
            <a:r>
              <a:rPr lang="pt-BR" sz="1000" dirty="0"/>
              <a:t> </a:t>
            </a:r>
          </a:p>
          <a:p>
            <a:pPr algn="ctr" eaLnBrk="1" hangingPunct="1">
              <a:defRPr/>
            </a:pPr>
            <a:r>
              <a:rPr lang="pt-BR" sz="1000" dirty="0"/>
              <a:t>Atual: R$ 30,2 Bilhões/ano</a:t>
            </a:r>
          </a:p>
          <a:p>
            <a:pPr algn="ctr" eaLnBrk="1" hangingPunct="1">
              <a:defRPr/>
            </a:pPr>
            <a:r>
              <a:rPr lang="pt-BR" sz="1000" dirty="0"/>
              <a:t>2020: R$ 69,4 Bilhões/ano</a:t>
            </a:r>
          </a:p>
        </p:txBody>
      </p:sp>
      <p:sp>
        <p:nvSpPr>
          <p:cNvPr id="7" name="Seta para a direita 6"/>
          <p:cNvSpPr/>
          <p:nvPr/>
        </p:nvSpPr>
        <p:spPr>
          <a:xfrm>
            <a:off x="7955199" y="5589168"/>
            <a:ext cx="481871" cy="400163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532" name="Text Box 85"/>
          <p:cNvSpPr txBox="1">
            <a:spLocks noChangeArrowheads="1"/>
          </p:cNvSpPr>
          <p:nvPr/>
        </p:nvSpPr>
        <p:spPr bwMode="auto">
          <a:xfrm>
            <a:off x="8476412" y="5235217"/>
            <a:ext cx="1360488" cy="861774"/>
          </a:xfrm>
          <a:prstGeom prst="rect">
            <a:avLst/>
          </a:prstGeom>
          <a:solidFill>
            <a:schemeClr val="bg1"/>
          </a:solidFill>
          <a:ln w="38100" algn="ctr">
            <a:solidFill>
              <a:srgbClr val="FF0000"/>
            </a:solidFill>
            <a:miter lim="800000"/>
            <a:headEnd/>
            <a:tailEnd/>
          </a:ln>
          <a:extLst/>
        </p:spPr>
        <p:txBody>
          <a:bodyPr wrap="square"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marL="0" indent="0" algn="ctr" eaLnBrk="1" hangingPunct="1">
              <a:defRPr/>
            </a:pPr>
            <a:r>
              <a:rPr lang="pt-BR" sz="1000" dirty="0"/>
              <a:t>Nove Eixos podem gerar até R$ 5,9 Bilhões/ano de economias potenciais em 2020</a:t>
            </a:r>
          </a:p>
        </p:txBody>
      </p:sp>
      <p:sp>
        <p:nvSpPr>
          <p:cNvPr id="8" name="Forma livre 7"/>
          <p:cNvSpPr/>
          <p:nvPr/>
        </p:nvSpPr>
        <p:spPr>
          <a:xfrm>
            <a:off x="6391324" y="3700184"/>
            <a:ext cx="454831" cy="194307"/>
          </a:xfrm>
          <a:custGeom>
            <a:avLst/>
            <a:gdLst>
              <a:gd name="connsiteX0" fmla="*/ 0 w 454831"/>
              <a:gd name="connsiteY0" fmla="*/ 194307 h 194307"/>
              <a:gd name="connsiteX1" fmla="*/ 14214 w 454831"/>
              <a:gd name="connsiteY1" fmla="*/ 170618 h 194307"/>
              <a:gd name="connsiteX2" fmla="*/ 18952 w 454831"/>
              <a:gd name="connsiteY2" fmla="*/ 156405 h 194307"/>
              <a:gd name="connsiteX3" fmla="*/ 42641 w 454831"/>
              <a:gd name="connsiteY3" fmla="*/ 132715 h 194307"/>
              <a:gd name="connsiteX4" fmla="*/ 66330 w 454831"/>
              <a:gd name="connsiteY4" fmla="*/ 127978 h 194307"/>
              <a:gd name="connsiteX5" fmla="*/ 80543 w 454831"/>
              <a:gd name="connsiteY5" fmla="*/ 118502 h 194307"/>
              <a:gd name="connsiteX6" fmla="*/ 132659 w 454831"/>
              <a:gd name="connsiteY6" fmla="*/ 118502 h 194307"/>
              <a:gd name="connsiteX7" fmla="*/ 146873 w 454831"/>
              <a:gd name="connsiteY7" fmla="*/ 127978 h 194307"/>
              <a:gd name="connsiteX8" fmla="*/ 175300 w 454831"/>
              <a:gd name="connsiteY8" fmla="*/ 137453 h 194307"/>
              <a:gd name="connsiteX9" fmla="*/ 189513 w 454831"/>
              <a:gd name="connsiteY9" fmla="*/ 132715 h 194307"/>
              <a:gd name="connsiteX10" fmla="*/ 203727 w 454831"/>
              <a:gd name="connsiteY10" fmla="*/ 104289 h 194307"/>
              <a:gd name="connsiteX11" fmla="*/ 213202 w 454831"/>
              <a:gd name="connsiteY11" fmla="*/ 90075 h 194307"/>
              <a:gd name="connsiteX12" fmla="*/ 217940 w 454831"/>
              <a:gd name="connsiteY12" fmla="*/ 75862 h 194307"/>
              <a:gd name="connsiteX13" fmla="*/ 260581 w 454831"/>
              <a:gd name="connsiteY13" fmla="*/ 71124 h 194307"/>
              <a:gd name="connsiteX14" fmla="*/ 274794 w 454831"/>
              <a:gd name="connsiteY14" fmla="*/ 61648 h 194307"/>
              <a:gd name="connsiteX15" fmla="*/ 293745 w 454831"/>
              <a:gd name="connsiteY15" fmla="*/ 33221 h 194307"/>
              <a:gd name="connsiteX16" fmla="*/ 336386 w 454831"/>
              <a:gd name="connsiteY16" fmla="*/ 19008 h 194307"/>
              <a:gd name="connsiteX17" fmla="*/ 350599 w 454831"/>
              <a:gd name="connsiteY17" fmla="*/ 14270 h 194307"/>
              <a:gd name="connsiteX18" fmla="*/ 416929 w 454831"/>
              <a:gd name="connsiteY18" fmla="*/ 4794 h 194307"/>
              <a:gd name="connsiteX19" fmla="*/ 454831 w 454831"/>
              <a:gd name="connsiteY19" fmla="*/ 56 h 194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54831" h="194307">
                <a:moveTo>
                  <a:pt x="0" y="194307"/>
                </a:moveTo>
                <a:cubicBezTo>
                  <a:pt x="4738" y="186411"/>
                  <a:pt x="10096" y="178854"/>
                  <a:pt x="14214" y="170618"/>
                </a:cubicBezTo>
                <a:cubicBezTo>
                  <a:pt x="16447" y="166151"/>
                  <a:pt x="16719" y="160872"/>
                  <a:pt x="18952" y="156405"/>
                </a:cubicBezTo>
                <a:cubicBezTo>
                  <a:pt x="24298" y="145713"/>
                  <a:pt x="30977" y="137089"/>
                  <a:pt x="42641" y="132715"/>
                </a:cubicBezTo>
                <a:cubicBezTo>
                  <a:pt x="50181" y="129888"/>
                  <a:pt x="58434" y="129557"/>
                  <a:pt x="66330" y="127978"/>
                </a:cubicBezTo>
                <a:cubicBezTo>
                  <a:pt x="71068" y="124819"/>
                  <a:pt x="75309" y="120745"/>
                  <a:pt x="80543" y="118502"/>
                </a:cubicBezTo>
                <a:cubicBezTo>
                  <a:pt x="101020" y="109726"/>
                  <a:pt x="109011" y="115124"/>
                  <a:pt x="132659" y="118502"/>
                </a:cubicBezTo>
                <a:cubicBezTo>
                  <a:pt x="137397" y="121661"/>
                  <a:pt x="141669" y="125665"/>
                  <a:pt x="146873" y="127978"/>
                </a:cubicBezTo>
                <a:cubicBezTo>
                  <a:pt x="156000" y="132034"/>
                  <a:pt x="175300" y="137453"/>
                  <a:pt x="175300" y="137453"/>
                </a:cubicBezTo>
                <a:cubicBezTo>
                  <a:pt x="180038" y="135874"/>
                  <a:pt x="185613" y="135835"/>
                  <a:pt x="189513" y="132715"/>
                </a:cubicBezTo>
                <a:cubicBezTo>
                  <a:pt x="200828" y="123663"/>
                  <a:pt x="198005" y="115733"/>
                  <a:pt x="203727" y="104289"/>
                </a:cubicBezTo>
                <a:cubicBezTo>
                  <a:pt x="206273" y="99196"/>
                  <a:pt x="210656" y="95168"/>
                  <a:pt x="213202" y="90075"/>
                </a:cubicBezTo>
                <a:cubicBezTo>
                  <a:pt x="215435" y="85608"/>
                  <a:pt x="213303" y="77717"/>
                  <a:pt x="217940" y="75862"/>
                </a:cubicBezTo>
                <a:cubicBezTo>
                  <a:pt x="231218" y="70551"/>
                  <a:pt x="246367" y="72703"/>
                  <a:pt x="260581" y="71124"/>
                </a:cubicBezTo>
                <a:cubicBezTo>
                  <a:pt x="265319" y="67965"/>
                  <a:pt x="271044" y="65933"/>
                  <a:pt x="274794" y="61648"/>
                </a:cubicBezTo>
                <a:cubicBezTo>
                  <a:pt x="282293" y="53077"/>
                  <a:pt x="282941" y="36822"/>
                  <a:pt x="293745" y="33221"/>
                </a:cubicBezTo>
                <a:lnTo>
                  <a:pt x="336386" y="19008"/>
                </a:lnTo>
                <a:cubicBezTo>
                  <a:pt x="341124" y="17429"/>
                  <a:pt x="345702" y="15249"/>
                  <a:pt x="350599" y="14270"/>
                </a:cubicBezTo>
                <a:cubicBezTo>
                  <a:pt x="404154" y="3559"/>
                  <a:pt x="338149" y="16049"/>
                  <a:pt x="416929" y="4794"/>
                </a:cubicBezTo>
                <a:cubicBezTo>
                  <a:pt x="456598" y="-873"/>
                  <a:pt x="425897" y="56"/>
                  <a:pt x="454831" y="56"/>
                </a:cubicBezTo>
              </a:path>
            </a:pathLst>
          </a:custGeom>
          <a:noFill/>
          <a:ln w="38100" cap="flat" cmpd="sng" algn="ctr">
            <a:solidFill>
              <a:srgbClr val="0099FF"/>
            </a:solidFill>
            <a:prstDash val="sysDot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" name="Forma livre 8"/>
          <p:cNvSpPr/>
          <p:nvPr/>
        </p:nvSpPr>
        <p:spPr>
          <a:xfrm>
            <a:off x="6841418" y="3332247"/>
            <a:ext cx="611179" cy="358518"/>
          </a:xfrm>
          <a:custGeom>
            <a:avLst/>
            <a:gdLst>
              <a:gd name="connsiteX0" fmla="*/ 0 w 611179"/>
              <a:gd name="connsiteY0" fmla="*/ 358518 h 358518"/>
              <a:gd name="connsiteX1" fmla="*/ 4737 w 611179"/>
              <a:gd name="connsiteY1" fmla="*/ 325353 h 358518"/>
              <a:gd name="connsiteX2" fmla="*/ 23689 w 611179"/>
              <a:gd name="connsiteY2" fmla="*/ 315877 h 358518"/>
              <a:gd name="connsiteX3" fmla="*/ 52116 w 611179"/>
              <a:gd name="connsiteY3" fmla="*/ 301664 h 358518"/>
              <a:gd name="connsiteX4" fmla="*/ 94756 w 611179"/>
              <a:gd name="connsiteY4" fmla="*/ 277975 h 358518"/>
              <a:gd name="connsiteX5" fmla="*/ 108970 w 611179"/>
              <a:gd name="connsiteY5" fmla="*/ 263761 h 358518"/>
              <a:gd name="connsiteX6" fmla="*/ 123183 w 611179"/>
              <a:gd name="connsiteY6" fmla="*/ 254286 h 358518"/>
              <a:gd name="connsiteX7" fmla="*/ 146872 w 611179"/>
              <a:gd name="connsiteY7" fmla="*/ 230597 h 358518"/>
              <a:gd name="connsiteX8" fmla="*/ 175299 w 611179"/>
              <a:gd name="connsiteY8" fmla="*/ 187956 h 358518"/>
              <a:gd name="connsiteX9" fmla="*/ 184775 w 611179"/>
              <a:gd name="connsiteY9" fmla="*/ 173743 h 358518"/>
              <a:gd name="connsiteX10" fmla="*/ 198988 w 611179"/>
              <a:gd name="connsiteY10" fmla="*/ 159529 h 358518"/>
              <a:gd name="connsiteX11" fmla="*/ 232153 w 611179"/>
              <a:gd name="connsiteY11" fmla="*/ 116889 h 358518"/>
              <a:gd name="connsiteX12" fmla="*/ 255842 w 611179"/>
              <a:gd name="connsiteY12" fmla="*/ 74248 h 358518"/>
              <a:gd name="connsiteX13" fmla="*/ 270056 w 611179"/>
              <a:gd name="connsiteY13" fmla="*/ 60035 h 358518"/>
              <a:gd name="connsiteX14" fmla="*/ 289007 w 611179"/>
              <a:gd name="connsiteY14" fmla="*/ 55297 h 358518"/>
              <a:gd name="connsiteX15" fmla="*/ 317434 w 611179"/>
              <a:gd name="connsiteY15" fmla="*/ 45821 h 358518"/>
              <a:gd name="connsiteX16" fmla="*/ 487995 w 611179"/>
              <a:gd name="connsiteY16" fmla="*/ 36346 h 358518"/>
              <a:gd name="connsiteX17" fmla="*/ 596965 w 611179"/>
              <a:gd name="connsiteY17" fmla="*/ 12657 h 358518"/>
              <a:gd name="connsiteX18" fmla="*/ 611179 w 611179"/>
              <a:gd name="connsiteY18" fmla="*/ 17394 h 358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11179" h="358518">
                <a:moveTo>
                  <a:pt x="0" y="358518"/>
                </a:moveTo>
                <a:cubicBezTo>
                  <a:pt x="1579" y="347463"/>
                  <a:pt x="-686" y="335115"/>
                  <a:pt x="4737" y="325353"/>
                </a:cubicBezTo>
                <a:cubicBezTo>
                  <a:pt x="8167" y="319179"/>
                  <a:pt x="17557" y="319381"/>
                  <a:pt x="23689" y="315877"/>
                </a:cubicBezTo>
                <a:cubicBezTo>
                  <a:pt x="49405" y="301183"/>
                  <a:pt x="26056" y="310351"/>
                  <a:pt x="52116" y="301664"/>
                </a:cubicBezTo>
                <a:cubicBezTo>
                  <a:pt x="84698" y="279943"/>
                  <a:pt x="69739" y="286315"/>
                  <a:pt x="94756" y="277975"/>
                </a:cubicBezTo>
                <a:cubicBezTo>
                  <a:pt x="99494" y="273237"/>
                  <a:pt x="103822" y="268051"/>
                  <a:pt x="108970" y="263761"/>
                </a:cubicBezTo>
                <a:cubicBezTo>
                  <a:pt x="113344" y="260116"/>
                  <a:pt x="119157" y="258312"/>
                  <a:pt x="123183" y="254286"/>
                </a:cubicBezTo>
                <a:cubicBezTo>
                  <a:pt x="154768" y="222701"/>
                  <a:pt x="108972" y="255863"/>
                  <a:pt x="146872" y="230597"/>
                </a:cubicBezTo>
                <a:lnTo>
                  <a:pt x="175299" y="187956"/>
                </a:lnTo>
                <a:cubicBezTo>
                  <a:pt x="178458" y="183218"/>
                  <a:pt x="180749" y="177769"/>
                  <a:pt x="184775" y="173743"/>
                </a:cubicBezTo>
                <a:cubicBezTo>
                  <a:pt x="189513" y="169005"/>
                  <a:pt x="194874" y="164818"/>
                  <a:pt x="198988" y="159529"/>
                </a:cubicBezTo>
                <a:cubicBezTo>
                  <a:pt x="238653" y="108531"/>
                  <a:pt x="199888" y="149154"/>
                  <a:pt x="232153" y="116889"/>
                </a:cubicBezTo>
                <a:cubicBezTo>
                  <a:pt x="238110" y="99017"/>
                  <a:pt x="239552" y="90537"/>
                  <a:pt x="255842" y="74248"/>
                </a:cubicBezTo>
                <a:cubicBezTo>
                  <a:pt x="260580" y="69510"/>
                  <a:pt x="264238" y="63359"/>
                  <a:pt x="270056" y="60035"/>
                </a:cubicBezTo>
                <a:cubicBezTo>
                  <a:pt x="275710" y="56804"/>
                  <a:pt x="282770" y="57168"/>
                  <a:pt x="289007" y="55297"/>
                </a:cubicBezTo>
                <a:cubicBezTo>
                  <a:pt x="298574" y="52427"/>
                  <a:pt x="307958" y="48979"/>
                  <a:pt x="317434" y="45821"/>
                </a:cubicBezTo>
                <a:cubicBezTo>
                  <a:pt x="381104" y="24598"/>
                  <a:pt x="326741" y="41233"/>
                  <a:pt x="487995" y="36346"/>
                </a:cubicBezTo>
                <a:cubicBezTo>
                  <a:pt x="507971" y="-23579"/>
                  <a:pt x="487494" y="7444"/>
                  <a:pt x="596965" y="12657"/>
                </a:cubicBezTo>
                <a:lnTo>
                  <a:pt x="611179" y="17394"/>
                </a:lnTo>
              </a:path>
            </a:pathLst>
          </a:custGeom>
          <a:noFill/>
          <a:ln w="38100" cap="flat" cmpd="sng" algn="ctr">
            <a:solidFill>
              <a:srgbClr val="0099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34327290"/>
      </p:ext>
    </p:extLst>
  </p:cSld>
  <p:clrMapOvr>
    <a:masterClrMapping/>
  </p:clrMapOvr>
  <p:transition/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/>
        </p:nvGrpSpPr>
        <p:grpSpPr>
          <a:xfrm>
            <a:off x="85614" y="1177890"/>
            <a:ext cx="5185727" cy="3906701"/>
            <a:chOff x="85614" y="1177890"/>
            <a:chExt cx="5185727" cy="3906701"/>
          </a:xfrm>
        </p:grpSpPr>
        <p:pic>
          <p:nvPicPr>
            <p:cNvPr id="923" name="Picture 3"/>
            <p:cNvPicPr>
              <a:picLocks noChangeAspect="1" noChangeArrowheads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925" t="32774" r="1714" b="-22372"/>
            <a:stretch/>
          </p:blipFill>
          <p:spPr bwMode="auto">
            <a:xfrm>
              <a:off x="136619" y="1222171"/>
              <a:ext cx="5134722" cy="38624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43" name="Forma livre 342"/>
            <p:cNvSpPr/>
            <p:nvPr/>
          </p:nvSpPr>
          <p:spPr bwMode="auto">
            <a:xfrm>
              <a:off x="4134947" y="3348731"/>
              <a:ext cx="435326" cy="100089"/>
            </a:xfrm>
            <a:custGeom>
              <a:avLst/>
              <a:gdLst>
                <a:gd name="connsiteX0" fmla="*/ 0 w 529390"/>
                <a:gd name="connsiteY0" fmla="*/ 0 h 136769"/>
                <a:gd name="connsiteX1" fmla="*/ 60158 w 529390"/>
                <a:gd name="connsiteY1" fmla="*/ 20053 h 136769"/>
                <a:gd name="connsiteX2" fmla="*/ 100263 w 529390"/>
                <a:gd name="connsiteY2" fmla="*/ 44116 h 136769"/>
                <a:gd name="connsiteX3" fmla="*/ 425116 w 529390"/>
                <a:gd name="connsiteY3" fmla="*/ 132347 h 136769"/>
                <a:gd name="connsiteX4" fmla="*/ 457200 w 529390"/>
                <a:gd name="connsiteY4" fmla="*/ 136358 h 136769"/>
                <a:gd name="connsiteX5" fmla="*/ 529390 w 529390"/>
                <a:gd name="connsiteY5" fmla="*/ 136358 h 136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9390" h="136769">
                  <a:moveTo>
                    <a:pt x="0" y="0"/>
                  </a:moveTo>
                  <a:cubicBezTo>
                    <a:pt x="20053" y="6684"/>
                    <a:pt x="40811" y="11540"/>
                    <a:pt x="60158" y="20053"/>
                  </a:cubicBezTo>
                  <a:cubicBezTo>
                    <a:pt x="74428" y="26332"/>
                    <a:pt x="85362" y="39531"/>
                    <a:pt x="100263" y="44116"/>
                  </a:cubicBezTo>
                  <a:cubicBezTo>
                    <a:pt x="207508" y="77114"/>
                    <a:pt x="316478" y="104272"/>
                    <a:pt x="425116" y="132347"/>
                  </a:cubicBezTo>
                  <a:cubicBezTo>
                    <a:pt x="435551" y="135044"/>
                    <a:pt x="446430" y="135944"/>
                    <a:pt x="457200" y="136358"/>
                  </a:cubicBezTo>
                  <a:cubicBezTo>
                    <a:pt x="481246" y="137283"/>
                    <a:pt x="505327" y="136358"/>
                    <a:pt x="529390" y="136358"/>
                  </a:cubicBezTo>
                </a:path>
              </a:pathLst>
            </a:custGeom>
            <a:noFill/>
            <a:ln w="19050" cap="flat" cmpd="sng" algn="ctr">
              <a:solidFill>
                <a:srgbClr val="7030A0"/>
              </a:solidFill>
              <a:prstDash val="solid"/>
              <a:miter lim="800000"/>
              <a:headEnd type="none" w="med" len="med"/>
              <a:tailEnd type="triangle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pic>
          <p:nvPicPr>
            <p:cNvPr id="924" name="Picture 42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6039" r="-26039"/>
            <a:stretch>
              <a:fillRect/>
            </a:stretch>
          </p:blipFill>
          <p:spPr bwMode="auto">
            <a:xfrm>
              <a:off x="144220" y="3667907"/>
              <a:ext cx="2004160" cy="12658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925" name="Picture 790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35" t="-19238" r="-19296" b="70670"/>
            <a:stretch>
              <a:fillRect/>
            </a:stretch>
          </p:blipFill>
          <p:spPr bwMode="auto">
            <a:xfrm>
              <a:off x="144220" y="4532869"/>
              <a:ext cx="1654993" cy="4910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922" name="Retângulo 921"/>
            <p:cNvSpPr/>
            <p:nvPr/>
          </p:nvSpPr>
          <p:spPr bwMode="auto">
            <a:xfrm>
              <a:off x="85614" y="1177890"/>
              <a:ext cx="4844229" cy="3852744"/>
            </a:xfrm>
            <a:prstGeom prst="rect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tlCol="0" anchor="ctr"/>
            <a:lstStyle/>
            <a:p>
              <a:pPr algn="ctr"/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45" name="Freeform 452"/>
            <p:cNvSpPr>
              <a:spLocks noEditPoints="1"/>
            </p:cNvSpPr>
            <p:nvPr/>
          </p:nvSpPr>
          <p:spPr bwMode="auto">
            <a:xfrm>
              <a:off x="127736" y="2888547"/>
              <a:ext cx="2742074" cy="1688151"/>
            </a:xfrm>
            <a:custGeom>
              <a:avLst/>
              <a:gdLst>
                <a:gd name="T0" fmla="*/ 2147483647 w 3046"/>
                <a:gd name="T1" fmla="*/ 2147483647 h 2100"/>
                <a:gd name="T2" fmla="*/ 2147483647 w 3046"/>
                <a:gd name="T3" fmla="*/ 2147483647 h 2100"/>
                <a:gd name="T4" fmla="*/ 2147483647 w 3046"/>
                <a:gd name="T5" fmla="*/ 2147483647 h 2100"/>
                <a:gd name="T6" fmla="*/ 2147483647 w 3046"/>
                <a:gd name="T7" fmla="*/ 2147483647 h 2100"/>
                <a:gd name="T8" fmla="*/ 2147483647 w 3046"/>
                <a:gd name="T9" fmla="*/ 2147483647 h 2100"/>
                <a:gd name="T10" fmla="*/ 2147483647 w 3046"/>
                <a:gd name="T11" fmla="*/ 2147483647 h 2100"/>
                <a:gd name="T12" fmla="*/ 2147483647 w 3046"/>
                <a:gd name="T13" fmla="*/ 2147483647 h 2100"/>
                <a:gd name="T14" fmla="*/ 2147483647 w 3046"/>
                <a:gd name="T15" fmla="*/ 2147483647 h 2100"/>
                <a:gd name="T16" fmla="*/ 2147483647 w 3046"/>
                <a:gd name="T17" fmla="*/ 2147483647 h 2100"/>
                <a:gd name="T18" fmla="*/ 2147483647 w 3046"/>
                <a:gd name="T19" fmla="*/ 2147483647 h 2100"/>
                <a:gd name="T20" fmla="*/ 2147483647 w 3046"/>
                <a:gd name="T21" fmla="*/ 2147483647 h 2100"/>
                <a:gd name="T22" fmla="*/ 2147483647 w 3046"/>
                <a:gd name="T23" fmla="*/ 2147483647 h 2100"/>
                <a:gd name="T24" fmla="*/ 2147483647 w 3046"/>
                <a:gd name="T25" fmla="*/ 2147483647 h 2100"/>
                <a:gd name="T26" fmla="*/ 2147483647 w 3046"/>
                <a:gd name="T27" fmla="*/ 2147483647 h 2100"/>
                <a:gd name="T28" fmla="*/ 2147483647 w 3046"/>
                <a:gd name="T29" fmla="*/ 2147483647 h 2100"/>
                <a:gd name="T30" fmla="*/ 2147483647 w 3046"/>
                <a:gd name="T31" fmla="*/ 2147483647 h 2100"/>
                <a:gd name="T32" fmla="*/ 2147483647 w 3046"/>
                <a:gd name="T33" fmla="*/ 2147483647 h 2100"/>
                <a:gd name="T34" fmla="*/ 2147483647 w 3046"/>
                <a:gd name="T35" fmla="*/ 2147483647 h 2100"/>
                <a:gd name="T36" fmla="*/ 2147483647 w 3046"/>
                <a:gd name="T37" fmla="*/ 2147483647 h 2100"/>
                <a:gd name="T38" fmla="*/ 2147483647 w 3046"/>
                <a:gd name="T39" fmla="*/ 2147483647 h 2100"/>
                <a:gd name="T40" fmla="*/ 2147483647 w 3046"/>
                <a:gd name="T41" fmla="*/ 2147483647 h 2100"/>
                <a:gd name="T42" fmla="*/ 2147483647 w 3046"/>
                <a:gd name="T43" fmla="*/ 2147483647 h 2100"/>
                <a:gd name="T44" fmla="*/ 2147483647 w 3046"/>
                <a:gd name="T45" fmla="*/ 2147483647 h 2100"/>
                <a:gd name="T46" fmla="*/ 2147483647 w 3046"/>
                <a:gd name="T47" fmla="*/ 2147483647 h 2100"/>
                <a:gd name="T48" fmla="*/ 2147483647 w 3046"/>
                <a:gd name="T49" fmla="*/ 2147483647 h 2100"/>
                <a:gd name="T50" fmla="*/ 2147483647 w 3046"/>
                <a:gd name="T51" fmla="*/ 2147483647 h 2100"/>
                <a:gd name="T52" fmla="*/ 2147483647 w 3046"/>
                <a:gd name="T53" fmla="*/ 2147483647 h 2100"/>
                <a:gd name="T54" fmla="*/ 2147483647 w 3046"/>
                <a:gd name="T55" fmla="*/ 2147483647 h 2100"/>
                <a:gd name="T56" fmla="*/ 2147483647 w 3046"/>
                <a:gd name="T57" fmla="*/ 2147483647 h 2100"/>
                <a:gd name="T58" fmla="*/ 2147483647 w 3046"/>
                <a:gd name="T59" fmla="*/ 2147483647 h 2100"/>
                <a:gd name="T60" fmla="*/ 2147483647 w 3046"/>
                <a:gd name="T61" fmla="*/ 2147483647 h 2100"/>
                <a:gd name="T62" fmla="*/ 2147483647 w 3046"/>
                <a:gd name="T63" fmla="*/ 2147483647 h 2100"/>
                <a:gd name="T64" fmla="*/ 2147483647 w 3046"/>
                <a:gd name="T65" fmla="*/ 2147483647 h 2100"/>
                <a:gd name="T66" fmla="*/ 2147483647 w 3046"/>
                <a:gd name="T67" fmla="*/ 2147483647 h 2100"/>
                <a:gd name="T68" fmla="*/ 2147483647 w 3046"/>
                <a:gd name="T69" fmla="*/ 2147483647 h 2100"/>
                <a:gd name="T70" fmla="*/ 2147483647 w 3046"/>
                <a:gd name="T71" fmla="*/ 2147483647 h 2100"/>
                <a:gd name="T72" fmla="*/ 2147483647 w 3046"/>
                <a:gd name="T73" fmla="*/ 2147483647 h 2100"/>
                <a:gd name="T74" fmla="*/ 2147483647 w 3046"/>
                <a:gd name="T75" fmla="*/ 2147483647 h 2100"/>
                <a:gd name="T76" fmla="*/ 2147483647 w 3046"/>
                <a:gd name="T77" fmla="*/ 2147483647 h 2100"/>
                <a:gd name="T78" fmla="*/ 2147483647 w 3046"/>
                <a:gd name="T79" fmla="*/ 2147483647 h 2100"/>
                <a:gd name="T80" fmla="*/ 2147483647 w 3046"/>
                <a:gd name="T81" fmla="*/ 2147483647 h 2100"/>
                <a:gd name="T82" fmla="*/ 2147483647 w 3046"/>
                <a:gd name="T83" fmla="*/ 2147483647 h 2100"/>
                <a:gd name="T84" fmla="*/ 2147483647 w 3046"/>
                <a:gd name="T85" fmla="*/ 2147483647 h 2100"/>
                <a:gd name="T86" fmla="*/ 2147483647 w 3046"/>
                <a:gd name="T87" fmla="*/ 2147483647 h 2100"/>
                <a:gd name="T88" fmla="*/ 2147483647 w 3046"/>
                <a:gd name="T89" fmla="*/ 2147483647 h 2100"/>
                <a:gd name="T90" fmla="*/ 2147483647 w 3046"/>
                <a:gd name="T91" fmla="*/ 2147483647 h 2100"/>
                <a:gd name="T92" fmla="*/ 2147483647 w 3046"/>
                <a:gd name="T93" fmla="*/ 2147483647 h 2100"/>
                <a:gd name="T94" fmla="*/ 2147483647 w 3046"/>
                <a:gd name="T95" fmla="*/ 2147483647 h 2100"/>
                <a:gd name="T96" fmla="*/ 2147483647 w 3046"/>
                <a:gd name="T97" fmla="*/ 2147483647 h 2100"/>
                <a:gd name="T98" fmla="*/ 2147483647 w 3046"/>
                <a:gd name="T99" fmla="*/ 2147483647 h 2100"/>
                <a:gd name="T100" fmla="*/ 2147483647 w 3046"/>
                <a:gd name="T101" fmla="*/ 2147483647 h 2100"/>
                <a:gd name="T102" fmla="*/ 2147483647 w 3046"/>
                <a:gd name="T103" fmla="*/ 2147483647 h 2100"/>
                <a:gd name="T104" fmla="*/ 2147483647 w 3046"/>
                <a:gd name="T105" fmla="*/ 2147483647 h 2100"/>
                <a:gd name="T106" fmla="*/ 2147483647 w 3046"/>
                <a:gd name="T107" fmla="*/ 2147483647 h 2100"/>
                <a:gd name="T108" fmla="*/ 2147483647 w 3046"/>
                <a:gd name="T109" fmla="*/ 2147483647 h 2100"/>
                <a:gd name="T110" fmla="*/ 2147483647 w 3046"/>
                <a:gd name="T111" fmla="*/ 2147483647 h 2100"/>
                <a:gd name="T112" fmla="*/ 2147483647 w 3046"/>
                <a:gd name="T113" fmla="*/ 2147483647 h 2100"/>
                <a:gd name="T114" fmla="*/ 2147483647 w 3046"/>
                <a:gd name="T115" fmla="*/ 2147483647 h 2100"/>
                <a:gd name="T116" fmla="*/ 2147483647 w 3046"/>
                <a:gd name="T117" fmla="*/ 2147483647 h 2100"/>
                <a:gd name="T118" fmla="*/ 2147483647 w 3046"/>
                <a:gd name="T119" fmla="*/ 2147483647 h 2100"/>
                <a:gd name="T120" fmla="*/ 2147483647 w 3046"/>
                <a:gd name="T121" fmla="*/ 2147483647 h 2100"/>
                <a:gd name="T122" fmla="*/ 2147483647 w 3046"/>
                <a:gd name="T123" fmla="*/ 2147483647 h 2100"/>
                <a:gd name="T124" fmla="*/ 2147483647 w 3046"/>
                <a:gd name="T125" fmla="*/ 2147483647 h 21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046" h="2100">
                  <a:moveTo>
                    <a:pt x="774" y="102"/>
                  </a:moveTo>
                  <a:lnTo>
                    <a:pt x="776" y="100"/>
                  </a:lnTo>
                  <a:lnTo>
                    <a:pt x="776" y="98"/>
                  </a:lnTo>
                  <a:lnTo>
                    <a:pt x="778" y="97"/>
                  </a:lnTo>
                  <a:lnTo>
                    <a:pt x="781" y="93"/>
                  </a:lnTo>
                  <a:lnTo>
                    <a:pt x="783" y="89"/>
                  </a:lnTo>
                  <a:lnTo>
                    <a:pt x="785" y="87"/>
                  </a:lnTo>
                  <a:lnTo>
                    <a:pt x="786" y="85"/>
                  </a:lnTo>
                  <a:lnTo>
                    <a:pt x="787" y="84"/>
                  </a:lnTo>
                  <a:lnTo>
                    <a:pt x="789" y="84"/>
                  </a:lnTo>
                  <a:lnTo>
                    <a:pt x="791" y="84"/>
                  </a:lnTo>
                  <a:lnTo>
                    <a:pt x="793" y="84"/>
                  </a:lnTo>
                  <a:lnTo>
                    <a:pt x="794" y="84"/>
                  </a:lnTo>
                  <a:lnTo>
                    <a:pt x="794" y="83"/>
                  </a:lnTo>
                  <a:lnTo>
                    <a:pt x="795" y="82"/>
                  </a:lnTo>
                  <a:lnTo>
                    <a:pt x="796" y="81"/>
                  </a:lnTo>
                  <a:lnTo>
                    <a:pt x="797" y="79"/>
                  </a:lnTo>
                  <a:lnTo>
                    <a:pt x="799" y="78"/>
                  </a:lnTo>
                  <a:lnTo>
                    <a:pt x="801" y="77"/>
                  </a:lnTo>
                  <a:lnTo>
                    <a:pt x="802" y="77"/>
                  </a:lnTo>
                  <a:lnTo>
                    <a:pt x="806" y="74"/>
                  </a:lnTo>
                  <a:lnTo>
                    <a:pt x="806" y="73"/>
                  </a:lnTo>
                  <a:lnTo>
                    <a:pt x="807" y="72"/>
                  </a:lnTo>
                  <a:lnTo>
                    <a:pt x="808" y="71"/>
                  </a:lnTo>
                  <a:lnTo>
                    <a:pt x="811" y="69"/>
                  </a:lnTo>
                  <a:lnTo>
                    <a:pt x="812" y="69"/>
                  </a:lnTo>
                  <a:lnTo>
                    <a:pt x="813" y="69"/>
                  </a:lnTo>
                  <a:lnTo>
                    <a:pt x="815" y="70"/>
                  </a:lnTo>
                  <a:lnTo>
                    <a:pt x="816" y="70"/>
                  </a:lnTo>
                  <a:lnTo>
                    <a:pt x="817" y="70"/>
                  </a:lnTo>
                  <a:lnTo>
                    <a:pt x="819" y="70"/>
                  </a:lnTo>
                  <a:lnTo>
                    <a:pt x="820" y="70"/>
                  </a:lnTo>
                  <a:lnTo>
                    <a:pt x="822" y="68"/>
                  </a:lnTo>
                  <a:lnTo>
                    <a:pt x="824" y="67"/>
                  </a:lnTo>
                  <a:lnTo>
                    <a:pt x="827" y="63"/>
                  </a:lnTo>
                  <a:lnTo>
                    <a:pt x="828" y="63"/>
                  </a:lnTo>
                  <a:lnTo>
                    <a:pt x="830" y="62"/>
                  </a:lnTo>
                  <a:lnTo>
                    <a:pt x="831" y="62"/>
                  </a:lnTo>
                  <a:lnTo>
                    <a:pt x="833" y="61"/>
                  </a:lnTo>
                  <a:lnTo>
                    <a:pt x="837" y="60"/>
                  </a:lnTo>
                  <a:lnTo>
                    <a:pt x="840" y="59"/>
                  </a:lnTo>
                  <a:lnTo>
                    <a:pt x="845" y="56"/>
                  </a:lnTo>
                  <a:lnTo>
                    <a:pt x="848" y="54"/>
                  </a:lnTo>
                  <a:lnTo>
                    <a:pt x="850" y="53"/>
                  </a:lnTo>
                  <a:lnTo>
                    <a:pt x="853" y="52"/>
                  </a:lnTo>
                  <a:lnTo>
                    <a:pt x="870" y="50"/>
                  </a:lnTo>
                  <a:lnTo>
                    <a:pt x="873" y="49"/>
                  </a:lnTo>
                  <a:lnTo>
                    <a:pt x="876" y="48"/>
                  </a:lnTo>
                  <a:lnTo>
                    <a:pt x="877" y="48"/>
                  </a:lnTo>
                  <a:lnTo>
                    <a:pt x="879" y="47"/>
                  </a:lnTo>
                  <a:lnTo>
                    <a:pt x="886" y="46"/>
                  </a:lnTo>
                  <a:lnTo>
                    <a:pt x="887" y="46"/>
                  </a:lnTo>
                  <a:lnTo>
                    <a:pt x="889" y="45"/>
                  </a:lnTo>
                  <a:lnTo>
                    <a:pt x="890" y="45"/>
                  </a:lnTo>
                  <a:lnTo>
                    <a:pt x="894" y="44"/>
                  </a:lnTo>
                  <a:lnTo>
                    <a:pt x="895" y="44"/>
                  </a:lnTo>
                  <a:lnTo>
                    <a:pt x="897" y="43"/>
                  </a:lnTo>
                  <a:lnTo>
                    <a:pt x="899" y="41"/>
                  </a:lnTo>
                  <a:lnTo>
                    <a:pt x="900" y="39"/>
                  </a:lnTo>
                  <a:lnTo>
                    <a:pt x="904" y="34"/>
                  </a:lnTo>
                  <a:lnTo>
                    <a:pt x="905" y="32"/>
                  </a:lnTo>
                  <a:lnTo>
                    <a:pt x="907" y="30"/>
                  </a:lnTo>
                  <a:lnTo>
                    <a:pt x="909" y="29"/>
                  </a:lnTo>
                  <a:lnTo>
                    <a:pt x="910" y="28"/>
                  </a:lnTo>
                  <a:lnTo>
                    <a:pt x="911" y="28"/>
                  </a:lnTo>
                  <a:lnTo>
                    <a:pt x="912" y="27"/>
                  </a:lnTo>
                  <a:lnTo>
                    <a:pt x="913" y="27"/>
                  </a:lnTo>
                  <a:lnTo>
                    <a:pt x="914" y="27"/>
                  </a:lnTo>
                  <a:lnTo>
                    <a:pt x="915" y="26"/>
                  </a:lnTo>
                  <a:lnTo>
                    <a:pt x="916" y="25"/>
                  </a:lnTo>
                  <a:lnTo>
                    <a:pt x="918" y="21"/>
                  </a:lnTo>
                  <a:lnTo>
                    <a:pt x="920" y="20"/>
                  </a:lnTo>
                  <a:lnTo>
                    <a:pt x="923" y="15"/>
                  </a:lnTo>
                  <a:lnTo>
                    <a:pt x="927" y="11"/>
                  </a:lnTo>
                  <a:lnTo>
                    <a:pt x="928" y="11"/>
                  </a:lnTo>
                  <a:lnTo>
                    <a:pt x="930" y="10"/>
                  </a:lnTo>
                  <a:lnTo>
                    <a:pt x="932" y="11"/>
                  </a:lnTo>
                  <a:lnTo>
                    <a:pt x="934" y="11"/>
                  </a:lnTo>
                  <a:lnTo>
                    <a:pt x="937" y="10"/>
                  </a:lnTo>
                  <a:lnTo>
                    <a:pt x="938" y="10"/>
                  </a:lnTo>
                  <a:lnTo>
                    <a:pt x="941" y="8"/>
                  </a:lnTo>
                  <a:lnTo>
                    <a:pt x="943" y="7"/>
                  </a:lnTo>
                  <a:lnTo>
                    <a:pt x="944" y="6"/>
                  </a:lnTo>
                  <a:lnTo>
                    <a:pt x="948" y="5"/>
                  </a:lnTo>
                  <a:lnTo>
                    <a:pt x="950" y="5"/>
                  </a:lnTo>
                  <a:lnTo>
                    <a:pt x="953" y="5"/>
                  </a:lnTo>
                  <a:lnTo>
                    <a:pt x="954" y="5"/>
                  </a:lnTo>
                  <a:lnTo>
                    <a:pt x="955" y="5"/>
                  </a:lnTo>
                  <a:lnTo>
                    <a:pt x="957" y="3"/>
                  </a:lnTo>
                  <a:lnTo>
                    <a:pt x="958" y="2"/>
                  </a:lnTo>
                  <a:lnTo>
                    <a:pt x="959" y="2"/>
                  </a:lnTo>
                  <a:lnTo>
                    <a:pt x="962" y="0"/>
                  </a:lnTo>
                  <a:lnTo>
                    <a:pt x="964" y="0"/>
                  </a:lnTo>
                  <a:lnTo>
                    <a:pt x="965" y="0"/>
                  </a:lnTo>
                  <a:lnTo>
                    <a:pt x="966" y="1"/>
                  </a:lnTo>
                  <a:lnTo>
                    <a:pt x="968" y="1"/>
                  </a:lnTo>
                  <a:lnTo>
                    <a:pt x="969" y="2"/>
                  </a:lnTo>
                  <a:lnTo>
                    <a:pt x="970" y="2"/>
                  </a:lnTo>
                  <a:lnTo>
                    <a:pt x="972" y="4"/>
                  </a:lnTo>
                  <a:lnTo>
                    <a:pt x="974" y="5"/>
                  </a:lnTo>
                  <a:lnTo>
                    <a:pt x="975" y="6"/>
                  </a:lnTo>
                  <a:lnTo>
                    <a:pt x="976" y="6"/>
                  </a:lnTo>
                  <a:lnTo>
                    <a:pt x="977" y="6"/>
                  </a:lnTo>
                  <a:lnTo>
                    <a:pt x="978" y="7"/>
                  </a:lnTo>
                  <a:lnTo>
                    <a:pt x="979" y="7"/>
                  </a:lnTo>
                  <a:lnTo>
                    <a:pt x="983" y="9"/>
                  </a:lnTo>
                  <a:lnTo>
                    <a:pt x="985" y="11"/>
                  </a:lnTo>
                  <a:lnTo>
                    <a:pt x="986" y="12"/>
                  </a:lnTo>
                  <a:lnTo>
                    <a:pt x="987" y="14"/>
                  </a:lnTo>
                  <a:lnTo>
                    <a:pt x="988" y="14"/>
                  </a:lnTo>
                  <a:lnTo>
                    <a:pt x="989" y="15"/>
                  </a:lnTo>
                  <a:lnTo>
                    <a:pt x="990" y="16"/>
                  </a:lnTo>
                  <a:lnTo>
                    <a:pt x="992" y="20"/>
                  </a:lnTo>
                  <a:lnTo>
                    <a:pt x="994" y="21"/>
                  </a:lnTo>
                  <a:lnTo>
                    <a:pt x="995" y="23"/>
                  </a:lnTo>
                  <a:lnTo>
                    <a:pt x="997" y="26"/>
                  </a:lnTo>
                  <a:lnTo>
                    <a:pt x="999" y="26"/>
                  </a:lnTo>
                  <a:lnTo>
                    <a:pt x="999" y="27"/>
                  </a:lnTo>
                  <a:lnTo>
                    <a:pt x="1000" y="28"/>
                  </a:lnTo>
                  <a:lnTo>
                    <a:pt x="1001" y="29"/>
                  </a:lnTo>
                  <a:lnTo>
                    <a:pt x="1002" y="30"/>
                  </a:lnTo>
                  <a:lnTo>
                    <a:pt x="1003" y="31"/>
                  </a:lnTo>
                  <a:lnTo>
                    <a:pt x="1004" y="34"/>
                  </a:lnTo>
                  <a:lnTo>
                    <a:pt x="1006" y="34"/>
                  </a:lnTo>
                  <a:lnTo>
                    <a:pt x="1008" y="35"/>
                  </a:lnTo>
                  <a:lnTo>
                    <a:pt x="1009" y="35"/>
                  </a:lnTo>
                  <a:lnTo>
                    <a:pt x="1009" y="36"/>
                  </a:lnTo>
                  <a:lnTo>
                    <a:pt x="1010" y="35"/>
                  </a:lnTo>
                  <a:lnTo>
                    <a:pt x="1012" y="36"/>
                  </a:lnTo>
                  <a:lnTo>
                    <a:pt x="1015" y="36"/>
                  </a:lnTo>
                  <a:lnTo>
                    <a:pt x="1017" y="37"/>
                  </a:lnTo>
                  <a:lnTo>
                    <a:pt x="1018" y="38"/>
                  </a:lnTo>
                  <a:lnTo>
                    <a:pt x="1020" y="38"/>
                  </a:lnTo>
                  <a:lnTo>
                    <a:pt x="1023" y="36"/>
                  </a:lnTo>
                  <a:lnTo>
                    <a:pt x="1025" y="36"/>
                  </a:lnTo>
                  <a:lnTo>
                    <a:pt x="1027" y="36"/>
                  </a:lnTo>
                  <a:lnTo>
                    <a:pt x="1029" y="36"/>
                  </a:lnTo>
                  <a:lnTo>
                    <a:pt x="1034" y="38"/>
                  </a:lnTo>
                  <a:lnTo>
                    <a:pt x="1038" y="39"/>
                  </a:lnTo>
                  <a:lnTo>
                    <a:pt x="1039" y="40"/>
                  </a:lnTo>
                  <a:lnTo>
                    <a:pt x="1041" y="40"/>
                  </a:lnTo>
                  <a:lnTo>
                    <a:pt x="1044" y="40"/>
                  </a:lnTo>
                  <a:lnTo>
                    <a:pt x="1046" y="39"/>
                  </a:lnTo>
                  <a:lnTo>
                    <a:pt x="1050" y="38"/>
                  </a:lnTo>
                  <a:lnTo>
                    <a:pt x="1052" y="37"/>
                  </a:lnTo>
                  <a:lnTo>
                    <a:pt x="1054" y="37"/>
                  </a:lnTo>
                  <a:lnTo>
                    <a:pt x="1056" y="37"/>
                  </a:lnTo>
                  <a:lnTo>
                    <a:pt x="1058" y="38"/>
                  </a:lnTo>
                  <a:lnTo>
                    <a:pt x="1065" y="40"/>
                  </a:lnTo>
                  <a:lnTo>
                    <a:pt x="1066" y="41"/>
                  </a:lnTo>
                  <a:lnTo>
                    <a:pt x="1068" y="42"/>
                  </a:lnTo>
                  <a:lnTo>
                    <a:pt x="1070" y="42"/>
                  </a:lnTo>
                  <a:lnTo>
                    <a:pt x="1074" y="42"/>
                  </a:lnTo>
                  <a:lnTo>
                    <a:pt x="1076" y="42"/>
                  </a:lnTo>
                  <a:lnTo>
                    <a:pt x="1079" y="41"/>
                  </a:lnTo>
                  <a:lnTo>
                    <a:pt x="1081" y="41"/>
                  </a:lnTo>
                  <a:lnTo>
                    <a:pt x="1088" y="42"/>
                  </a:lnTo>
                  <a:lnTo>
                    <a:pt x="1089" y="42"/>
                  </a:lnTo>
                  <a:lnTo>
                    <a:pt x="1092" y="43"/>
                  </a:lnTo>
                  <a:lnTo>
                    <a:pt x="1094" y="44"/>
                  </a:lnTo>
                  <a:lnTo>
                    <a:pt x="1095" y="44"/>
                  </a:lnTo>
                  <a:lnTo>
                    <a:pt x="1099" y="47"/>
                  </a:lnTo>
                  <a:lnTo>
                    <a:pt x="1102" y="51"/>
                  </a:lnTo>
                  <a:lnTo>
                    <a:pt x="1105" y="53"/>
                  </a:lnTo>
                  <a:lnTo>
                    <a:pt x="1106" y="55"/>
                  </a:lnTo>
                  <a:lnTo>
                    <a:pt x="1109" y="58"/>
                  </a:lnTo>
                  <a:lnTo>
                    <a:pt x="1110" y="59"/>
                  </a:lnTo>
                  <a:lnTo>
                    <a:pt x="1112" y="60"/>
                  </a:lnTo>
                  <a:lnTo>
                    <a:pt x="1113" y="60"/>
                  </a:lnTo>
                  <a:lnTo>
                    <a:pt x="1119" y="63"/>
                  </a:lnTo>
                  <a:lnTo>
                    <a:pt x="1120" y="63"/>
                  </a:lnTo>
                  <a:lnTo>
                    <a:pt x="1121" y="63"/>
                  </a:lnTo>
                  <a:lnTo>
                    <a:pt x="1124" y="63"/>
                  </a:lnTo>
                  <a:lnTo>
                    <a:pt x="1128" y="63"/>
                  </a:lnTo>
                  <a:lnTo>
                    <a:pt x="1131" y="63"/>
                  </a:lnTo>
                  <a:lnTo>
                    <a:pt x="1133" y="62"/>
                  </a:lnTo>
                  <a:lnTo>
                    <a:pt x="1136" y="62"/>
                  </a:lnTo>
                  <a:lnTo>
                    <a:pt x="1138" y="62"/>
                  </a:lnTo>
                  <a:lnTo>
                    <a:pt x="1141" y="62"/>
                  </a:lnTo>
                  <a:lnTo>
                    <a:pt x="1144" y="64"/>
                  </a:lnTo>
                  <a:lnTo>
                    <a:pt x="1146" y="65"/>
                  </a:lnTo>
                  <a:lnTo>
                    <a:pt x="1148" y="66"/>
                  </a:lnTo>
                  <a:lnTo>
                    <a:pt x="1150" y="66"/>
                  </a:lnTo>
                  <a:lnTo>
                    <a:pt x="1151" y="67"/>
                  </a:lnTo>
                  <a:lnTo>
                    <a:pt x="1154" y="68"/>
                  </a:lnTo>
                  <a:lnTo>
                    <a:pt x="1157" y="69"/>
                  </a:lnTo>
                  <a:lnTo>
                    <a:pt x="1158" y="70"/>
                  </a:lnTo>
                  <a:lnTo>
                    <a:pt x="1163" y="72"/>
                  </a:lnTo>
                  <a:lnTo>
                    <a:pt x="1163" y="73"/>
                  </a:lnTo>
                  <a:lnTo>
                    <a:pt x="1166" y="73"/>
                  </a:lnTo>
                  <a:lnTo>
                    <a:pt x="1171" y="73"/>
                  </a:lnTo>
                  <a:lnTo>
                    <a:pt x="1172" y="73"/>
                  </a:lnTo>
                  <a:lnTo>
                    <a:pt x="1173" y="73"/>
                  </a:lnTo>
                  <a:lnTo>
                    <a:pt x="1174" y="74"/>
                  </a:lnTo>
                  <a:lnTo>
                    <a:pt x="1175" y="74"/>
                  </a:lnTo>
                  <a:lnTo>
                    <a:pt x="1176" y="74"/>
                  </a:lnTo>
                  <a:lnTo>
                    <a:pt x="1179" y="71"/>
                  </a:lnTo>
                  <a:lnTo>
                    <a:pt x="1180" y="71"/>
                  </a:lnTo>
                  <a:lnTo>
                    <a:pt x="1181" y="70"/>
                  </a:lnTo>
                  <a:lnTo>
                    <a:pt x="1182" y="70"/>
                  </a:lnTo>
                  <a:lnTo>
                    <a:pt x="1185" y="69"/>
                  </a:lnTo>
                  <a:lnTo>
                    <a:pt x="1186" y="69"/>
                  </a:lnTo>
                  <a:lnTo>
                    <a:pt x="1192" y="70"/>
                  </a:lnTo>
                  <a:lnTo>
                    <a:pt x="1194" y="69"/>
                  </a:lnTo>
                  <a:lnTo>
                    <a:pt x="1197" y="68"/>
                  </a:lnTo>
                  <a:lnTo>
                    <a:pt x="1200" y="68"/>
                  </a:lnTo>
                  <a:lnTo>
                    <a:pt x="1212" y="68"/>
                  </a:lnTo>
                  <a:lnTo>
                    <a:pt x="1217" y="69"/>
                  </a:lnTo>
                  <a:lnTo>
                    <a:pt x="1225" y="71"/>
                  </a:lnTo>
                  <a:lnTo>
                    <a:pt x="1233" y="71"/>
                  </a:lnTo>
                  <a:lnTo>
                    <a:pt x="1234" y="72"/>
                  </a:lnTo>
                  <a:lnTo>
                    <a:pt x="1235" y="71"/>
                  </a:lnTo>
                  <a:lnTo>
                    <a:pt x="1236" y="71"/>
                  </a:lnTo>
                  <a:lnTo>
                    <a:pt x="1237" y="71"/>
                  </a:lnTo>
                  <a:lnTo>
                    <a:pt x="1237" y="72"/>
                  </a:lnTo>
                  <a:lnTo>
                    <a:pt x="1237" y="73"/>
                  </a:lnTo>
                  <a:lnTo>
                    <a:pt x="1244" y="72"/>
                  </a:lnTo>
                  <a:lnTo>
                    <a:pt x="1247" y="73"/>
                  </a:lnTo>
                  <a:lnTo>
                    <a:pt x="1249" y="73"/>
                  </a:lnTo>
                  <a:lnTo>
                    <a:pt x="1252" y="73"/>
                  </a:lnTo>
                  <a:lnTo>
                    <a:pt x="1253" y="73"/>
                  </a:lnTo>
                  <a:lnTo>
                    <a:pt x="1255" y="72"/>
                  </a:lnTo>
                  <a:lnTo>
                    <a:pt x="1258" y="70"/>
                  </a:lnTo>
                  <a:lnTo>
                    <a:pt x="1260" y="69"/>
                  </a:lnTo>
                  <a:lnTo>
                    <a:pt x="1262" y="68"/>
                  </a:lnTo>
                  <a:lnTo>
                    <a:pt x="1265" y="68"/>
                  </a:lnTo>
                  <a:lnTo>
                    <a:pt x="1267" y="67"/>
                  </a:lnTo>
                  <a:lnTo>
                    <a:pt x="1270" y="66"/>
                  </a:lnTo>
                  <a:lnTo>
                    <a:pt x="1271" y="66"/>
                  </a:lnTo>
                  <a:lnTo>
                    <a:pt x="1273" y="66"/>
                  </a:lnTo>
                  <a:lnTo>
                    <a:pt x="1276" y="67"/>
                  </a:lnTo>
                  <a:lnTo>
                    <a:pt x="1277" y="68"/>
                  </a:lnTo>
                  <a:lnTo>
                    <a:pt x="1279" y="67"/>
                  </a:lnTo>
                  <a:lnTo>
                    <a:pt x="1280" y="67"/>
                  </a:lnTo>
                  <a:lnTo>
                    <a:pt x="1281" y="66"/>
                  </a:lnTo>
                  <a:lnTo>
                    <a:pt x="1281" y="65"/>
                  </a:lnTo>
                  <a:lnTo>
                    <a:pt x="1285" y="66"/>
                  </a:lnTo>
                  <a:lnTo>
                    <a:pt x="1289" y="68"/>
                  </a:lnTo>
                  <a:lnTo>
                    <a:pt x="1294" y="69"/>
                  </a:lnTo>
                  <a:lnTo>
                    <a:pt x="1295" y="70"/>
                  </a:lnTo>
                  <a:lnTo>
                    <a:pt x="1297" y="71"/>
                  </a:lnTo>
                  <a:lnTo>
                    <a:pt x="1298" y="71"/>
                  </a:lnTo>
                  <a:lnTo>
                    <a:pt x="1299" y="74"/>
                  </a:lnTo>
                  <a:lnTo>
                    <a:pt x="1300" y="79"/>
                  </a:lnTo>
                  <a:lnTo>
                    <a:pt x="1300" y="82"/>
                  </a:lnTo>
                  <a:lnTo>
                    <a:pt x="1301" y="83"/>
                  </a:lnTo>
                  <a:lnTo>
                    <a:pt x="1302" y="85"/>
                  </a:lnTo>
                  <a:lnTo>
                    <a:pt x="1303" y="85"/>
                  </a:lnTo>
                  <a:lnTo>
                    <a:pt x="1305" y="88"/>
                  </a:lnTo>
                  <a:lnTo>
                    <a:pt x="1306" y="88"/>
                  </a:lnTo>
                  <a:lnTo>
                    <a:pt x="1311" y="92"/>
                  </a:lnTo>
                  <a:lnTo>
                    <a:pt x="1312" y="93"/>
                  </a:lnTo>
                  <a:lnTo>
                    <a:pt x="1314" y="95"/>
                  </a:lnTo>
                  <a:lnTo>
                    <a:pt x="1317" y="95"/>
                  </a:lnTo>
                  <a:lnTo>
                    <a:pt x="1320" y="96"/>
                  </a:lnTo>
                  <a:lnTo>
                    <a:pt x="1329" y="98"/>
                  </a:lnTo>
                  <a:lnTo>
                    <a:pt x="1333" y="98"/>
                  </a:lnTo>
                  <a:lnTo>
                    <a:pt x="1340" y="99"/>
                  </a:lnTo>
                  <a:lnTo>
                    <a:pt x="1341" y="99"/>
                  </a:lnTo>
                  <a:lnTo>
                    <a:pt x="1347" y="100"/>
                  </a:lnTo>
                  <a:lnTo>
                    <a:pt x="1352" y="99"/>
                  </a:lnTo>
                  <a:lnTo>
                    <a:pt x="1354" y="98"/>
                  </a:lnTo>
                  <a:lnTo>
                    <a:pt x="1356" y="98"/>
                  </a:lnTo>
                  <a:lnTo>
                    <a:pt x="1357" y="97"/>
                  </a:lnTo>
                  <a:lnTo>
                    <a:pt x="1357" y="96"/>
                  </a:lnTo>
                  <a:lnTo>
                    <a:pt x="1361" y="93"/>
                  </a:lnTo>
                  <a:lnTo>
                    <a:pt x="1363" y="92"/>
                  </a:lnTo>
                  <a:lnTo>
                    <a:pt x="1365" y="92"/>
                  </a:lnTo>
                  <a:lnTo>
                    <a:pt x="1366" y="92"/>
                  </a:lnTo>
                  <a:lnTo>
                    <a:pt x="1368" y="91"/>
                  </a:lnTo>
                  <a:lnTo>
                    <a:pt x="1369" y="91"/>
                  </a:lnTo>
                  <a:lnTo>
                    <a:pt x="1371" y="92"/>
                  </a:lnTo>
                  <a:lnTo>
                    <a:pt x="1373" y="92"/>
                  </a:lnTo>
                  <a:lnTo>
                    <a:pt x="1374" y="92"/>
                  </a:lnTo>
                  <a:lnTo>
                    <a:pt x="1379" y="92"/>
                  </a:lnTo>
                  <a:lnTo>
                    <a:pt x="1381" y="93"/>
                  </a:lnTo>
                  <a:lnTo>
                    <a:pt x="1382" y="94"/>
                  </a:lnTo>
                  <a:lnTo>
                    <a:pt x="1385" y="95"/>
                  </a:lnTo>
                  <a:lnTo>
                    <a:pt x="1385" y="96"/>
                  </a:lnTo>
                  <a:lnTo>
                    <a:pt x="1386" y="98"/>
                  </a:lnTo>
                  <a:lnTo>
                    <a:pt x="1386" y="99"/>
                  </a:lnTo>
                  <a:lnTo>
                    <a:pt x="1385" y="102"/>
                  </a:lnTo>
                  <a:lnTo>
                    <a:pt x="1385" y="105"/>
                  </a:lnTo>
                  <a:lnTo>
                    <a:pt x="1385" y="106"/>
                  </a:lnTo>
                  <a:lnTo>
                    <a:pt x="1385" y="107"/>
                  </a:lnTo>
                  <a:lnTo>
                    <a:pt x="1382" y="108"/>
                  </a:lnTo>
                  <a:lnTo>
                    <a:pt x="1381" y="109"/>
                  </a:lnTo>
                  <a:lnTo>
                    <a:pt x="1379" y="109"/>
                  </a:lnTo>
                  <a:lnTo>
                    <a:pt x="1378" y="109"/>
                  </a:lnTo>
                  <a:lnTo>
                    <a:pt x="1375" y="108"/>
                  </a:lnTo>
                  <a:lnTo>
                    <a:pt x="1373" y="108"/>
                  </a:lnTo>
                  <a:lnTo>
                    <a:pt x="1372" y="108"/>
                  </a:lnTo>
                  <a:lnTo>
                    <a:pt x="1371" y="109"/>
                  </a:lnTo>
                  <a:lnTo>
                    <a:pt x="1369" y="110"/>
                  </a:lnTo>
                  <a:lnTo>
                    <a:pt x="1368" y="112"/>
                  </a:lnTo>
                  <a:lnTo>
                    <a:pt x="1367" y="112"/>
                  </a:lnTo>
                  <a:lnTo>
                    <a:pt x="1367" y="116"/>
                  </a:lnTo>
                  <a:lnTo>
                    <a:pt x="1367" y="117"/>
                  </a:lnTo>
                  <a:lnTo>
                    <a:pt x="1366" y="118"/>
                  </a:lnTo>
                  <a:lnTo>
                    <a:pt x="1363" y="125"/>
                  </a:lnTo>
                  <a:lnTo>
                    <a:pt x="1362" y="128"/>
                  </a:lnTo>
                  <a:lnTo>
                    <a:pt x="1362" y="130"/>
                  </a:lnTo>
                  <a:lnTo>
                    <a:pt x="1361" y="134"/>
                  </a:lnTo>
                  <a:lnTo>
                    <a:pt x="1361" y="137"/>
                  </a:lnTo>
                  <a:lnTo>
                    <a:pt x="1361" y="139"/>
                  </a:lnTo>
                  <a:lnTo>
                    <a:pt x="1361" y="142"/>
                  </a:lnTo>
                  <a:lnTo>
                    <a:pt x="1361" y="144"/>
                  </a:lnTo>
                  <a:lnTo>
                    <a:pt x="1361" y="147"/>
                  </a:lnTo>
                  <a:lnTo>
                    <a:pt x="1361" y="149"/>
                  </a:lnTo>
                  <a:lnTo>
                    <a:pt x="1362" y="152"/>
                  </a:lnTo>
                  <a:lnTo>
                    <a:pt x="1362" y="155"/>
                  </a:lnTo>
                  <a:lnTo>
                    <a:pt x="1363" y="159"/>
                  </a:lnTo>
                  <a:lnTo>
                    <a:pt x="1363" y="163"/>
                  </a:lnTo>
                  <a:lnTo>
                    <a:pt x="1362" y="166"/>
                  </a:lnTo>
                  <a:lnTo>
                    <a:pt x="1363" y="168"/>
                  </a:lnTo>
                  <a:lnTo>
                    <a:pt x="1365" y="174"/>
                  </a:lnTo>
                  <a:lnTo>
                    <a:pt x="1367" y="177"/>
                  </a:lnTo>
                  <a:lnTo>
                    <a:pt x="1367" y="178"/>
                  </a:lnTo>
                  <a:lnTo>
                    <a:pt x="1367" y="179"/>
                  </a:lnTo>
                  <a:lnTo>
                    <a:pt x="1368" y="180"/>
                  </a:lnTo>
                  <a:lnTo>
                    <a:pt x="1371" y="186"/>
                  </a:lnTo>
                  <a:lnTo>
                    <a:pt x="1373" y="191"/>
                  </a:lnTo>
                  <a:lnTo>
                    <a:pt x="1373" y="192"/>
                  </a:lnTo>
                  <a:lnTo>
                    <a:pt x="1374" y="192"/>
                  </a:lnTo>
                  <a:lnTo>
                    <a:pt x="1374" y="195"/>
                  </a:lnTo>
                  <a:lnTo>
                    <a:pt x="1375" y="196"/>
                  </a:lnTo>
                  <a:lnTo>
                    <a:pt x="1375" y="199"/>
                  </a:lnTo>
                  <a:lnTo>
                    <a:pt x="1375" y="200"/>
                  </a:lnTo>
                  <a:lnTo>
                    <a:pt x="1375" y="203"/>
                  </a:lnTo>
                  <a:lnTo>
                    <a:pt x="1376" y="206"/>
                  </a:lnTo>
                  <a:lnTo>
                    <a:pt x="1377" y="207"/>
                  </a:lnTo>
                  <a:lnTo>
                    <a:pt x="1378" y="209"/>
                  </a:lnTo>
                  <a:lnTo>
                    <a:pt x="1378" y="210"/>
                  </a:lnTo>
                  <a:lnTo>
                    <a:pt x="1379" y="211"/>
                  </a:lnTo>
                  <a:lnTo>
                    <a:pt x="1381" y="213"/>
                  </a:lnTo>
                  <a:lnTo>
                    <a:pt x="1381" y="215"/>
                  </a:lnTo>
                  <a:lnTo>
                    <a:pt x="1381" y="216"/>
                  </a:lnTo>
                  <a:lnTo>
                    <a:pt x="1384" y="220"/>
                  </a:lnTo>
                  <a:lnTo>
                    <a:pt x="1385" y="220"/>
                  </a:lnTo>
                  <a:lnTo>
                    <a:pt x="1386" y="220"/>
                  </a:lnTo>
                  <a:lnTo>
                    <a:pt x="1388" y="220"/>
                  </a:lnTo>
                  <a:lnTo>
                    <a:pt x="1391" y="220"/>
                  </a:lnTo>
                  <a:lnTo>
                    <a:pt x="1392" y="221"/>
                  </a:lnTo>
                  <a:lnTo>
                    <a:pt x="1393" y="221"/>
                  </a:lnTo>
                  <a:lnTo>
                    <a:pt x="1394" y="222"/>
                  </a:lnTo>
                  <a:lnTo>
                    <a:pt x="1395" y="222"/>
                  </a:lnTo>
                  <a:lnTo>
                    <a:pt x="1395" y="223"/>
                  </a:lnTo>
                  <a:lnTo>
                    <a:pt x="1396" y="223"/>
                  </a:lnTo>
                  <a:lnTo>
                    <a:pt x="1396" y="222"/>
                  </a:lnTo>
                  <a:lnTo>
                    <a:pt x="1397" y="222"/>
                  </a:lnTo>
                  <a:lnTo>
                    <a:pt x="1397" y="223"/>
                  </a:lnTo>
                  <a:lnTo>
                    <a:pt x="1398" y="223"/>
                  </a:lnTo>
                  <a:lnTo>
                    <a:pt x="1398" y="224"/>
                  </a:lnTo>
                  <a:lnTo>
                    <a:pt x="1399" y="225"/>
                  </a:lnTo>
                  <a:lnTo>
                    <a:pt x="1400" y="225"/>
                  </a:lnTo>
                  <a:lnTo>
                    <a:pt x="1400" y="224"/>
                  </a:lnTo>
                  <a:lnTo>
                    <a:pt x="1402" y="224"/>
                  </a:lnTo>
                  <a:lnTo>
                    <a:pt x="1403" y="224"/>
                  </a:lnTo>
                  <a:lnTo>
                    <a:pt x="1404" y="224"/>
                  </a:lnTo>
                  <a:lnTo>
                    <a:pt x="1404" y="222"/>
                  </a:lnTo>
                  <a:lnTo>
                    <a:pt x="1408" y="219"/>
                  </a:lnTo>
                  <a:lnTo>
                    <a:pt x="1409" y="219"/>
                  </a:lnTo>
                  <a:lnTo>
                    <a:pt x="1411" y="218"/>
                  </a:lnTo>
                  <a:lnTo>
                    <a:pt x="1416" y="216"/>
                  </a:lnTo>
                  <a:lnTo>
                    <a:pt x="1417" y="215"/>
                  </a:lnTo>
                  <a:lnTo>
                    <a:pt x="1419" y="213"/>
                  </a:lnTo>
                  <a:lnTo>
                    <a:pt x="1422" y="211"/>
                  </a:lnTo>
                  <a:lnTo>
                    <a:pt x="1422" y="210"/>
                  </a:lnTo>
                  <a:lnTo>
                    <a:pt x="1424" y="206"/>
                  </a:lnTo>
                  <a:lnTo>
                    <a:pt x="1425" y="204"/>
                  </a:lnTo>
                  <a:lnTo>
                    <a:pt x="1425" y="203"/>
                  </a:lnTo>
                  <a:lnTo>
                    <a:pt x="1427" y="202"/>
                  </a:lnTo>
                  <a:lnTo>
                    <a:pt x="1429" y="198"/>
                  </a:lnTo>
                  <a:lnTo>
                    <a:pt x="1432" y="194"/>
                  </a:lnTo>
                  <a:lnTo>
                    <a:pt x="1435" y="189"/>
                  </a:lnTo>
                  <a:lnTo>
                    <a:pt x="1435" y="188"/>
                  </a:lnTo>
                  <a:lnTo>
                    <a:pt x="1436" y="185"/>
                  </a:lnTo>
                  <a:lnTo>
                    <a:pt x="1438" y="181"/>
                  </a:lnTo>
                  <a:lnTo>
                    <a:pt x="1440" y="177"/>
                  </a:lnTo>
                  <a:lnTo>
                    <a:pt x="1440" y="176"/>
                  </a:lnTo>
                  <a:lnTo>
                    <a:pt x="1441" y="173"/>
                  </a:lnTo>
                  <a:lnTo>
                    <a:pt x="1442" y="171"/>
                  </a:lnTo>
                  <a:lnTo>
                    <a:pt x="1443" y="168"/>
                  </a:lnTo>
                  <a:lnTo>
                    <a:pt x="1444" y="168"/>
                  </a:lnTo>
                  <a:lnTo>
                    <a:pt x="1445" y="168"/>
                  </a:lnTo>
                  <a:lnTo>
                    <a:pt x="1445" y="167"/>
                  </a:lnTo>
                  <a:lnTo>
                    <a:pt x="1446" y="167"/>
                  </a:lnTo>
                  <a:lnTo>
                    <a:pt x="1455" y="167"/>
                  </a:lnTo>
                  <a:lnTo>
                    <a:pt x="1459" y="168"/>
                  </a:lnTo>
                  <a:lnTo>
                    <a:pt x="1461" y="169"/>
                  </a:lnTo>
                  <a:lnTo>
                    <a:pt x="1462" y="169"/>
                  </a:lnTo>
                  <a:lnTo>
                    <a:pt x="1466" y="172"/>
                  </a:lnTo>
                  <a:lnTo>
                    <a:pt x="1468" y="173"/>
                  </a:lnTo>
                  <a:lnTo>
                    <a:pt x="1469" y="174"/>
                  </a:lnTo>
                  <a:lnTo>
                    <a:pt x="1471" y="176"/>
                  </a:lnTo>
                  <a:lnTo>
                    <a:pt x="1472" y="177"/>
                  </a:lnTo>
                  <a:lnTo>
                    <a:pt x="1473" y="180"/>
                  </a:lnTo>
                  <a:lnTo>
                    <a:pt x="1475" y="190"/>
                  </a:lnTo>
                  <a:lnTo>
                    <a:pt x="1476" y="199"/>
                  </a:lnTo>
                  <a:lnTo>
                    <a:pt x="1476" y="202"/>
                  </a:lnTo>
                  <a:lnTo>
                    <a:pt x="1476" y="204"/>
                  </a:lnTo>
                  <a:lnTo>
                    <a:pt x="1477" y="206"/>
                  </a:lnTo>
                  <a:lnTo>
                    <a:pt x="1478" y="211"/>
                  </a:lnTo>
                  <a:lnTo>
                    <a:pt x="1477" y="213"/>
                  </a:lnTo>
                  <a:lnTo>
                    <a:pt x="1476" y="215"/>
                  </a:lnTo>
                  <a:lnTo>
                    <a:pt x="1476" y="216"/>
                  </a:lnTo>
                  <a:lnTo>
                    <a:pt x="1476" y="217"/>
                  </a:lnTo>
                  <a:lnTo>
                    <a:pt x="1476" y="218"/>
                  </a:lnTo>
                  <a:lnTo>
                    <a:pt x="1476" y="219"/>
                  </a:lnTo>
                  <a:lnTo>
                    <a:pt x="1475" y="226"/>
                  </a:lnTo>
                  <a:lnTo>
                    <a:pt x="1475" y="230"/>
                  </a:lnTo>
                  <a:lnTo>
                    <a:pt x="1475" y="235"/>
                  </a:lnTo>
                  <a:lnTo>
                    <a:pt x="1473" y="241"/>
                  </a:lnTo>
                  <a:lnTo>
                    <a:pt x="1473" y="243"/>
                  </a:lnTo>
                  <a:lnTo>
                    <a:pt x="1474" y="246"/>
                  </a:lnTo>
                  <a:lnTo>
                    <a:pt x="1474" y="248"/>
                  </a:lnTo>
                  <a:lnTo>
                    <a:pt x="1473" y="249"/>
                  </a:lnTo>
                  <a:lnTo>
                    <a:pt x="1473" y="250"/>
                  </a:lnTo>
                  <a:lnTo>
                    <a:pt x="1472" y="254"/>
                  </a:lnTo>
                  <a:lnTo>
                    <a:pt x="1471" y="257"/>
                  </a:lnTo>
                  <a:lnTo>
                    <a:pt x="1472" y="259"/>
                  </a:lnTo>
                  <a:lnTo>
                    <a:pt x="1472" y="260"/>
                  </a:lnTo>
                  <a:lnTo>
                    <a:pt x="1473" y="263"/>
                  </a:lnTo>
                  <a:lnTo>
                    <a:pt x="1477" y="266"/>
                  </a:lnTo>
                  <a:lnTo>
                    <a:pt x="1478" y="266"/>
                  </a:lnTo>
                  <a:lnTo>
                    <a:pt x="1482" y="269"/>
                  </a:lnTo>
                  <a:lnTo>
                    <a:pt x="1485" y="270"/>
                  </a:lnTo>
                  <a:lnTo>
                    <a:pt x="1487" y="271"/>
                  </a:lnTo>
                  <a:lnTo>
                    <a:pt x="1490" y="274"/>
                  </a:lnTo>
                  <a:lnTo>
                    <a:pt x="1493" y="277"/>
                  </a:lnTo>
                  <a:lnTo>
                    <a:pt x="1494" y="278"/>
                  </a:lnTo>
                  <a:lnTo>
                    <a:pt x="1495" y="278"/>
                  </a:lnTo>
                  <a:lnTo>
                    <a:pt x="1496" y="279"/>
                  </a:lnTo>
                  <a:lnTo>
                    <a:pt x="1497" y="278"/>
                  </a:lnTo>
                  <a:lnTo>
                    <a:pt x="1499" y="277"/>
                  </a:lnTo>
                  <a:lnTo>
                    <a:pt x="1501" y="276"/>
                  </a:lnTo>
                  <a:lnTo>
                    <a:pt x="1502" y="274"/>
                  </a:lnTo>
                  <a:lnTo>
                    <a:pt x="1505" y="270"/>
                  </a:lnTo>
                  <a:lnTo>
                    <a:pt x="1506" y="266"/>
                  </a:lnTo>
                  <a:lnTo>
                    <a:pt x="1507" y="264"/>
                  </a:lnTo>
                  <a:lnTo>
                    <a:pt x="1507" y="263"/>
                  </a:lnTo>
                  <a:lnTo>
                    <a:pt x="1507" y="256"/>
                  </a:lnTo>
                  <a:lnTo>
                    <a:pt x="1506" y="253"/>
                  </a:lnTo>
                  <a:lnTo>
                    <a:pt x="1505" y="250"/>
                  </a:lnTo>
                  <a:lnTo>
                    <a:pt x="1504" y="247"/>
                  </a:lnTo>
                  <a:lnTo>
                    <a:pt x="1503" y="244"/>
                  </a:lnTo>
                  <a:lnTo>
                    <a:pt x="1504" y="240"/>
                  </a:lnTo>
                  <a:lnTo>
                    <a:pt x="1506" y="233"/>
                  </a:lnTo>
                  <a:lnTo>
                    <a:pt x="1506" y="232"/>
                  </a:lnTo>
                  <a:lnTo>
                    <a:pt x="1506" y="230"/>
                  </a:lnTo>
                  <a:lnTo>
                    <a:pt x="1505" y="230"/>
                  </a:lnTo>
                  <a:lnTo>
                    <a:pt x="1505" y="229"/>
                  </a:lnTo>
                  <a:lnTo>
                    <a:pt x="1503" y="228"/>
                  </a:lnTo>
                  <a:lnTo>
                    <a:pt x="1503" y="227"/>
                  </a:lnTo>
                  <a:lnTo>
                    <a:pt x="1502" y="225"/>
                  </a:lnTo>
                  <a:lnTo>
                    <a:pt x="1502" y="224"/>
                  </a:lnTo>
                  <a:lnTo>
                    <a:pt x="1502" y="223"/>
                  </a:lnTo>
                  <a:lnTo>
                    <a:pt x="1503" y="222"/>
                  </a:lnTo>
                  <a:lnTo>
                    <a:pt x="1503" y="221"/>
                  </a:lnTo>
                  <a:lnTo>
                    <a:pt x="1503" y="219"/>
                  </a:lnTo>
                  <a:lnTo>
                    <a:pt x="1503" y="217"/>
                  </a:lnTo>
                  <a:lnTo>
                    <a:pt x="1503" y="216"/>
                  </a:lnTo>
                  <a:lnTo>
                    <a:pt x="1504" y="214"/>
                  </a:lnTo>
                  <a:lnTo>
                    <a:pt x="1505" y="213"/>
                  </a:lnTo>
                  <a:lnTo>
                    <a:pt x="1507" y="210"/>
                  </a:lnTo>
                  <a:lnTo>
                    <a:pt x="1509" y="205"/>
                  </a:lnTo>
                  <a:lnTo>
                    <a:pt x="1510" y="204"/>
                  </a:lnTo>
                  <a:lnTo>
                    <a:pt x="1512" y="203"/>
                  </a:lnTo>
                  <a:lnTo>
                    <a:pt x="1514" y="202"/>
                  </a:lnTo>
                  <a:lnTo>
                    <a:pt x="1515" y="200"/>
                  </a:lnTo>
                  <a:lnTo>
                    <a:pt x="1516" y="197"/>
                  </a:lnTo>
                  <a:lnTo>
                    <a:pt x="1516" y="196"/>
                  </a:lnTo>
                  <a:lnTo>
                    <a:pt x="1516" y="195"/>
                  </a:lnTo>
                  <a:lnTo>
                    <a:pt x="1516" y="193"/>
                  </a:lnTo>
                  <a:lnTo>
                    <a:pt x="1515" y="191"/>
                  </a:lnTo>
                  <a:lnTo>
                    <a:pt x="1515" y="190"/>
                  </a:lnTo>
                  <a:lnTo>
                    <a:pt x="1515" y="188"/>
                  </a:lnTo>
                  <a:lnTo>
                    <a:pt x="1516" y="187"/>
                  </a:lnTo>
                  <a:lnTo>
                    <a:pt x="1516" y="185"/>
                  </a:lnTo>
                  <a:lnTo>
                    <a:pt x="1516" y="184"/>
                  </a:lnTo>
                  <a:lnTo>
                    <a:pt x="1516" y="183"/>
                  </a:lnTo>
                  <a:lnTo>
                    <a:pt x="1517" y="182"/>
                  </a:lnTo>
                  <a:lnTo>
                    <a:pt x="1518" y="181"/>
                  </a:lnTo>
                  <a:lnTo>
                    <a:pt x="1520" y="180"/>
                  </a:lnTo>
                  <a:lnTo>
                    <a:pt x="1521" y="180"/>
                  </a:lnTo>
                  <a:lnTo>
                    <a:pt x="1522" y="179"/>
                  </a:lnTo>
                  <a:lnTo>
                    <a:pt x="1525" y="177"/>
                  </a:lnTo>
                  <a:lnTo>
                    <a:pt x="1526" y="177"/>
                  </a:lnTo>
                  <a:lnTo>
                    <a:pt x="1527" y="176"/>
                  </a:lnTo>
                  <a:lnTo>
                    <a:pt x="1528" y="176"/>
                  </a:lnTo>
                  <a:lnTo>
                    <a:pt x="1534" y="177"/>
                  </a:lnTo>
                  <a:lnTo>
                    <a:pt x="1539" y="178"/>
                  </a:lnTo>
                  <a:lnTo>
                    <a:pt x="1543" y="178"/>
                  </a:lnTo>
                  <a:lnTo>
                    <a:pt x="1546" y="178"/>
                  </a:lnTo>
                  <a:lnTo>
                    <a:pt x="1549" y="177"/>
                  </a:lnTo>
                  <a:lnTo>
                    <a:pt x="1551" y="175"/>
                  </a:lnTo>
                  <a:lnTo>
                    <a:pt x="1552" y="175"/>
                  </a:lnTo>
                  <a:lnTo>
                    <a:pt x="1555" y="175"/>
                  </a:lnTo>
                  <a:lnTo>
                    <a:pt x="1556" y="175"/>
                  </a:lnTo>
                  <a:lnTo>
                    <a:pt x="1557" y="174"/>
                  </a:lnTo>
                  <a:lnTo>
                    <a:pt x="1559" y="174"/>
                  </a:lnTo>
                  <a:lnTo>
                    <a:pt x="1560" y="174"/>
                  </a:lnTo>
                  <a:lnTo>
                    <a:pt x="1561" y="174"/>
                  </a:lnTo>
                  <a:lnTo>
                    <a:pt x="1561" y="175"/>
                  </a:lnTo>
                  <a:lnTo>
                    <a:pt x="1563" y="176"/>
                  </a:lnTo>
                  <a:lnTo>
                    <a:pt x="1564" y="176"/>
                  </a:lnTo>
                  <a:lnTo>
                    <a:pt x="1566" y="177"/>
                  </a:lnTo>
                  <a:lnTo>
                    <a:pt x="1567" y="178"/>
                  </a:lnTo>
                  <a:lnTo>
                    <a:pt x="1568" y="179"/>
                  </a:lnTo>
                  <a:lnTo>
                    <a:pt x="1574" y="180"/>
                  </a:lnTo>
                  <a:lnTo>
                    <a:pt x="1575" y="180"/>
                  </a:lnTo>
                  <a:lnTo>
                    <a:pt x="1577" y="180"/>
                  </a:lnTo>
                  <a:lnTo>
                    <a:pt x="1580" y="180"/>
                  </a:lnTo>
                  <a:lnTo>
                    <a:pt x="1582" y="182"/>
                  </a:lnTo>
                  <a:lnTo>
                    <a:pt x="1583" y="182"/>
                  </a:lnTo>
                  <a:lnTo>
                    <a:pt x="1588" y="183"/>
                  </a:lnTo>
                  <a:lnTo>
                    <a:pt x="1589" y="183"/>
                  </a:lnTo>
                  <a:lnTo>
                    <a:pt x="1590" y="183"/>
                  </a:lnTo>
                  <a:lnTo>
                    <a:pt x="1592" y="182"/>
                  </a:lnTo>
                  <a:lnTo>
                    <a:pt x="1596" y="181"/>
                  </a:lnTo>
                  <a:lnTo>
                    <a:pt x="1601" y="177"/>
                  </a:lnTo>
                  <a:lnTo>
                    <a:pt x="1603" y="176"/>
                  </a:lnTo>
                  <a:lnTo>
                    <a:pt x="1606" y="173"/>
                  </a:lnTo>
                  <a:lnTo>
                    <a:pt x="1608" y="173"/>
                  </a:lnTo>
                  <a:lnTo>
                    <a:pt x="1612" y="171"/>
                  </a:lnTo>
                  <a:lnTo>
                    <a:pt x="1614" y="171"/>
                  </a:lnTo>
                  <a:lnTo>
                    <a:pt x="1615" y="171"/>
                  </a:lnTo>
                  <a:lnTo>
                    <a:pt x="1617" y="171"/>
                  </a:lnTo>
                  <a:lnTo>
                    <a:pt x="1622" y="171"/>
                  </a:lnTo>
                  <a:lnTo>
                    <a:pt x="1625" y="173"/>
                  </a:lnTo>
                  <a:lnTo>
                    <a:pt x="1627" y="173"/>
                  </a:lnTo>
                  <a:lnTo>
                    <a:pt x="1628" y="173"/>
                  </a:lnTo>
                  <a:lnTo>
                    <a:pt x="1629" y="173"/>
                  </a:lnTo>
                  <a:lnTo>
                    <a:pt x="1630" y="173"/>
                  </a:lnTo>
                  <a:lnTo>
                    <a:pt x="1631" y="173"/>
                  </a:lnTo>
                  <a:lnTo>
                    <a:pt x="1636" y="175"/>
                  </a:lnTo>
                  <a:lnTo>
                    <a:pt x="1637" y="176"/>
                  </a:lnTo>
                  <a:lnTo>
                    <a:pt x="1640" y="176"/>
                  </a:lnTo>
                  <a:lnTo>
                    <a:pt x="1644" y="176"/>
                  </a:lnTo>
                  <a:lnTo>
                    <a:pt x="1646" y="175"/>
                  </a:lnTo>
                  <a:lnTo>
                    <a:pt x="1649" y="175"/>
                  </a:lnTo>
                  <a:lnTo>
                    <a:pt x="1650" y="174"/>
                  </a:lnTo>
                  <a:lnTo>
                    <a:pt x="1651" y="173"/>
                  </a:lnTo>
                  <a:lnTo>
                    <a:pt x="1653" y="173"/>
                  </a:lnTo>
                  <a:lnTo>
                    <a:pt x="1654" y="173"/>
                  </a:lnTo>
                  <a:lnTo>
                    <a:pt x="1655" y="173"/>
                  </a:lnTo>
                  <a:lnTo>
                    <a:pt x="1656" y="173"/>
                  </a:lnTo>
                  <a:lnTo>
                    <a:pt x="1657" y="173"/>
                  </a:lnTo>
                  <a:lnTo>
                    <a:pt x="1657" y="172"/>
                  </a:lnTo>
                  <a:lnTo>
                    <a:pt x="1658" y="172"/>
                  </a:lnTo>
                  <a:lnTo>
                    <a:pt x="1661" y="171"/>
                  </a:lnTo>
                  <a:lnTo>
                    <a:pt x="1662" y="170"/>
                  </a:lnTo>
                  <a:lnTo>
                    <a:pt x="1668" y="169"/>
                  </a:lnTo>
                  <a:lnTo>
                    <a:pt x="1674" y="169"/>
                  </a:lnTo>
                  <a:lnTo>
                    <a:pt x="1677" y="169"/>
                  </a:lnTo>
                  <a:lnTo>
                    <a:pt x="1678" y="170"/>
                  </a:lnTo>
                  <a:lnTo>
                    <a:pt x="1678" y="171"/>
                  </a:lnTo>
                  <a:lnTo>
                    <a:pt x="1679" y="171"/>
                  </a:lnTo>
                  <a:lnTo>
                    <a:pt x="1680" y="171"/>
                  </a:lnTo>
                  <a:lnTo>
                    <a:pt x="1681" y="171"/>
                  </a:lnTo>
                  <a:lnTo>
                    <a:pt x="1682" y="172"/>
                  </a:lnTo>
                  <a:lnTo>
                    <a:pt x="1683" y="173"/>
                  </a:lnTo>
                  <a:lnTo>
                    <a:pt x="1684" y="173"/>
                  </a:lnTo>
                  <a:lnTo>
                    <a:pt x="1687" y="173"/>
                  </a:lnTo>
                  <a:lnTo>
                    <a:pt x="1689" y="173"/>
                  </a:lnTo>
                  <a:lnTo>
                    <a:pt x="1692" y="173"/>
                  </a:lnTo>
                  <a:lnTo>
                    <a:pt x="1694" y="173"/>
                  </a:lnTo>
                  <a:lnTo>
                    <a:pt x="1695" y="172"/>
                  </a:lnTo>
                  <a:lnTo>
                    <a:pt x="1696" y="171"/>
                  </a:lnTo>
                  <a:lnTo>
                    <a:pt x="1697" y="170"/>
                  </a:lnTo>
                  <a:lnTo>
                    <a:pt x="1698" y="171"/>
                  </a:lnTo>
                  <a:lnTo>
                    <a:pt x="1699" y="171"/>
                  </a:lnTo>
                  <a:lnTo>
                    <a:pt x="1701" y="170"/>
                  </a:lnTo>
                  <a:lnTo>
                    <a:pt x="1702" y="171"/>
                  </a:lnTo>
                  <a:lnTo>
                    <a:pt x="1704" y="171"/>
                  </a:lnTo>
                  <a:lnTo>
                    <a:pt x="1705" y="171"/>
                  </a:lnTo>
                  <a:lnTo>
                    <a:pt x="1707" y="172"/>
                  </a:lnTo>
                  <a:lnTo>
                    <a:pt x="1707" y="173"/>
                  </a:lnTo>
                  <a:lnTo>
                    <a:pt x="1708" y="173"/>
                  </a:lnTo>
                  <a:lnTo>
                    <a:pt x="1709" y="174"/>
                  </a:lnTo>
                  <a:lnTo>
                    <a:pt x="1710" y="174"/>
                  </a:lnTo>
                  <a:lnTo>
                    <a:pt x="1711" y="175"/>
                  </a:lnTo>
                  <a:lnTo>
                    <a:pt x="1712" y="175"/>
                  </a:lnTo>
                  <a:lnTo>
                    <a:pt x="1713" y="176"/>
                  </a:lnTo>
                  <a:lnTo>
                    <a:pt x="1714" y="178"/>
                  </a:lnTo>
                  <a:lnTo>
                    <a:pt x="1714" y="179"/>
                  </a:lnTo>
                  <a:lnTo>
                    <a:pt x="1714" y="180"/>
                  </a:lnTo>
                  <a:lnTo>
                    <a:pt x="1715" y="180"/>
                  </a:lnTo>
                  <a:lnTo>
                    <a:pt x="1716" y="181"/>
                  </a:lnTo>
                  <a:lnTo>
                    <a:pt x="1717" y="182"/>
                  </a:lnTo>
                  <a:lnTo>
                    <a:pt x="1718" y="183"/>
                  </a:lnTo>
                  <a:lnTo>
                    <a:pt x="1722" y="183"/>
                  </a:lnTo>
                  <a:lnTo>
                    <a:pt x="1725" y="183"/>
                  </a:lnTo>
                  <a:lnTo>
                    <a:pt x="1728" y="183"/>
                  </a:lnTo>
                  <a:lnTo>
                    <a:pt x="1730" y="183"/>
                  </a:lnTo>
                  <a:lnTo>
                    <a:pt x="1731" y="181"/>
                  </a:lnTo>
                  <a:lnTo>
                    <a:pt x="1736" y="181"/>
                  </a:lnTo>
                  <a:lnTo>
                    <a:pt x="1736" y="180"/>
                  </a:lnTo>
                  <a:lnTo>
                    <a:pt x="1738" y="178"/>
                  </a:lnTo>
                  <a:lnTo>
                    <a:pt x="1738" y="177"/>
                  </a:lnTo>
                  <a:lnTo>
                    <a:pt x="1739" y="176"/>
                  </a:lnTo>
                  <a:lnTo>
                    <a:pt x="1738" y="174"/>
                  </a:lnTo>
                  <a:lnTo>
                    <a:pt x="1736" y="169"/>
                  </a:lnTo>
                  <a:lnTo>
                    <a:pt x="1733" y="166"/>
                  </a:lnTo>
                  <a:lnTo>
                    <a:pt x="1729" y="163"/>
                  </a:lnTo>
                  <a:lnTo>
                    <a:pt x="1728" y="162"/>
                  </a:lnTo>
                  <a:lnTo>
                    <a:pt x="1728" y="159"/>
                  </a:lnTo>
                  <a:lnTo>
                    <a:pt x="1728" y="158"/>
                  </a:lnTo>
                  <a:lnTo>
                    <a:pt x="1728" y="156"/>
                  </a:lnTo>
                  <a:lnTo>
                    <a:pt x="1730" y="154"/>
                  </a:lnTo>
                  <a:lnTo>
                    <a:pt x="1730" y="153"/>
                  </a:lnTo>
                  <a:lnTo>
                    <a:pt x="1731" y="152"/>
                  </a:lnTo>
                  <a:lnTo>
                    <a:pt x="1731" y="148"/>
                  </a:lnTo>
                  <a:lnTo>
                    <a:pt x="1731" y="145"/>
                  </a:lnTo>
                  <a:lnTo>
                    <a:pt x="1731" y="144"/>
                  </a:lnTo>
                  <a:lnTo>
                    <a:pt x="1731" y="143"/>
                  </a:lnTo>
                  <a:lnTo>
                    <a:pt x="1732" y="142"/>
                  </a:lnTo>
                  <a:lnTo>
                    <a:pt x="1733" y="141"/>
                  </a:lnTo>
                  <a:lnTo>
                    <a:pt x="1735" y="141"/>
                  </a:lnTo>
                  <a:lnTo>
                    <a:pt x="1738" y="141"/>
                  </a:lnTo>
                  <a:lnTo>
                    <a:pt x="1739" y="142"/>
                  </a:lnTo>
                  <a:lnTo>
                    <a:pt x="1741" y="143"/>
                  </a:lnTo>
                  <a:lnTo>
                    <a:pt x="1743" y="145"/>
                  </a:lnTo>
                  <a:lnTo>
                    <a:pt x="1745" y="146"/>
                  </a:lnTo>
                  <a:lnTo>
                    <a:pt x="1745" y="148"/>
                  </a:lnTo>
                  <a:lnTo>
                    <a:pt x="1746" y="148"/>
                  </a:lnTo>
                  <a:lnTo>
                    <a:pt x="1746" y="149"/>
                  </a:lnTo>
                  <a:lnTo>
                    <a:pt x="1747" y="150"/>
                  </a:lnTo>
                  <a:lnTo>
                    <a:pt x="1748" y="152"/>
                  </a:lnTo>
                  <a:lnTo>
                    <a:pt x="1748" y="153"/>
                  </a:lnTo>
                  <a:lnTo>
                    <a:pt x="1749" y="154"/>
                  </a:lnTo>
                  <a:lnTo>
                    <a:pt x="1752" y="159"/>
                  </a:lnTo>
                  <a:lnTo>
                    <a:pt x="1752" y="161"/>
                  </a:lnTo>
                  <a:lnTo>
                    <a:pt x="1752" y="165"/>
                  </a:lnTo>
                  <a:lnTo>
                    <a:pt x="1752" y="166"/>
                  </a:lnTo>
                  <a:lnTo>
                    <a:pt x="1753" y="168"/>
                  </a:lnTo>
                  <a:lnTo>
                    <a:pt x="1757" y="171"/>
                  </a:lnTo>
                  <a:lnTo>
                    <a:pt x="1759" y="171"/>
                  </a:lnTo>
                  <a:lnTo>
                    <a:pt x="1760" y="171"/>
                  </a:lnTo>
                  <a:lnTo>
                    <a:pt x="1761" y="172"/>
                  </a:lnTo>
                  <a:lnTo>
                    <a:pt x="1761" y="173"/>
                  </a:lnTo>
                  <a:lnTo>
                    <a:pt x="1762" y="176"/>
                  </a:lnTo>
                  <a:lnTo>
                    <a:pt x="1762" y="178"/>
                  </a:lnTo>
                  <a:lnTo>
                    <a:pt x="1763" y="179"/>
                  </a:lnTo>
                  <a:lnTo>
                    <a:pt x="1764" y="179"/>
                  </a:lnTo>
                  <a:lnTo>
                    <a:pt x="1765" y="179"/>
                  </a:lnTo>
                  <a:lnTo>
                    <a:pt x="1767" y="181"/>
                  </a:lnTo>
                  <a:lnTo>
                    <a:pt x="1769" y="181"/>
                  </a:lnTo>
                  <a:lnTo>
                    <a:pt x="1770" y="182"/>
                  </a:lnTo>
                  <a:lnTo>
                    <a:pt x="1771" y="183"/>
                  </a:lnTo>
                  <a:lnTo>
                    <a:pt x="1772" y="185"/>
                  </a:lnTo>
                  <a:lnTo>
                    <a:pt x="1773" y="186"/>
                  </a:lnTo>
                  <a:lnTo>
                    <a:pt x="1775" y="187"/>
                  </a:lnTo>
                  <a:lnTo>
                    <a:pt x="1777" y="188"/>
                  </a:lnTo>
                  <a:lnTo>
                    <a:pt x="1780" y="188"/>
                  </a:lnTo>
                  <a:lnTo>
                    <a:pt x="1782" y="188"/>
                  </a:lnTo>
                  <a:lnTo>
                    <a:pt x="1782" y="189"/>
                  </a:lnTo>
                  <a:lnTo>
                    <a:pt x="1785" y="190"/>
                  </a:lnTo>
                  <a:lnTo>
                    <a:pt x="1787" y="190"/>
                  </a:lnTo>
                  <a:lnTo>
                    <a:pt x="1789" y="189"/>
                  </a:lnTo>
                  <a:lnTo>
                    <a:pt x="1794" y="186"/>
                  </a:lnTo>
                  <a:lnTo>
                    <a:pt x="1796" y="186"/>
                  </a:lnTo>
                  <a:lnTo>
                    <a:pt x="1797" y="186"/>
                  </a:lnTo>
                  <a:lnTo>
                    <a:pt x="1797" y="185"/>
                  </a:lnTo>
                  <a:lnTo>
                    <a:pt x="1798" y="183"/>
                  </a:lnTo>
                  <a:lnTo>
                    <a:pt x="1799" y="182"/>
                  </a:lnTo>
                  <a:lnTo>
                    <a:pt x="1799" y="181"/>
                  </a:lnTo>
                  <a:lnTo>
                    <a:pt x="1800" y="181"/>
                  </a:lnTo>
                  <a:lnTo>
                    <a:pt x="1800" y="180"/>
                  </a:lnTo>
                  <a:lnTo>
                    <a:pt x="1801" y="180"/>
                  </a:lnTo>
                  <a:lnTo>
                    <a:pt x="1802" y="180"/>
                  </a:lnTo>
                  <a:lnTo>
                    <a:pt x="1803" y="180"/>
                  </a:lnTo>
                  <a:lnTo>
                    <a:pt x="1804" y="181"/>
                  </a:lnTo>
                  <a:lnTo>
                    <a:pt x="1805" y="181"/>
                  </a:lnTo>
                  <a:lnTo>
                    <a:pt x="1805" y="182"/>
                  </a:lnTo>
                  <a:lnTo>
                    <a:pt x="1806" y="182"/>
                  </a:lnTo>
                  <a:lnTo>
                    <a:pt x="1807" y="182"/>
                  </a:lnTo>
                  <a:lnTo>
                    <a:pt x="1808" y="181"/>
                  </a:lnTo>
                  <a:lnTo>
                    <a:pt x="1808" y="180"/>
                  </a:lnTo>
                  <a:lnTo>
                    <a:pt x="1809" y="180"/>
                  </a:lnTo>
                  <a:lnTo>
                    <a:pt x="1809" y="179"/>
                  </a:lnTo>
                  <a:lnTo>
                    <a:pt x="1810" y="179"/>
                  </a:lnTo>
                  <a:lnTo>
                    <a:pt x="1810" y="178"/>
                  </a:lnTo>
                  <a:lnTo>
                    <a:pt x="1811" y="178"/>
                  </a:lnTo>
                  <a:lnTo>
                    <a:pt x="1812" y="177"/>
                  </a:lnTo>
                  <a:lnTo>
                    <a:pt x="1813" y="176"/>
                  </a:lnTo>
                  <a:lnTo>
                    <a:pt x="1813" y="175"/>
                  </a:lnTo>
                  <a:lnTo>
                    <a:pt x="1814" y="175"/>
                  </a:lnTo>
                  <a:lnTo>
                    <a:pt x="1814" y="174"/>
                  </a:lnTo>
                  <a:lnTo>
                    <a:pt x="1814" y="173"/>
                  </a:lnTo>
                  <a:lnTo>
                    <a:pt x="1815" y="171"/>
                  </a:lnTo>
                  <a:lnTo>
                    <a:pt x="1816" y="169"/>
                  </a:lnTo>
                  <a:lnTo>
                    <a:pt x="1818" y="167"/>
                  </a:lnTo>
                  <a:lnTo>
                    <a:pt x="1818" y="166"/>
                  </a:lnTo>
                  <a:lnTo>
                    <a:pt x="1819" y="165"/>
                  </a:lnTo>
                  <a:lnTo>
                    <a:pt x="1819" y="164"/>
                  </a:lnTo>
                  <a:lnTo>
                    <a:pt x="1819" y="162"/>
                  </a:lnTo>
                  <a:lnTo>
                    <a:pt x="1819" y="155"/>
                  </a:lnTo>
                  <a:lnTo>
                    <a:pt x="1819" y="154"/>
                  </a:lnTo>
                  <a:lnTo>
                    <a:pt x="1819" y="153"/>
                  </a:lnTo>
                  <a:lnTo>
                    <a:pt x="1820" y="152"/>
                  </a:lnTo>
                  <a:lnTo>
                    <a:pt x="1821" y="151"/>
                  </a:lnTo>
                  <a:lnTo>
                    <a:pt x="1822" y="151"/>
                  </a:lnTo>
                  <a:lnTo>
                    <a:pt x="1823" y="150"/>
                  </a:lnTo>
                  <a:lnTo>
                    <a:pt x="1825" y="150"/>
                  </a:lnTo>
                  <a:lnTo>
                    <a:pt x="1831" y="155"/>
                  </a:lnTo>
                  <a:lnTo>
                    <a:pt x="1832" y="156"/>
                  </a:lnTo>
                  <a:lnTo>
                    <a:pt x="1834" y="158"/>
                  </a:lnTo>
                  <a:lnTo>
                    <a:pt x="1835" y="160"/>
                  </a:lnTo>
                  <a:lnTo>
                    <a:pt x="1835" y="162"/>
                  </a:lnTo>
                  <a:lnTo>
                    <a:pt x="1835" y="164"/>
                  </a:lnTo>
                  <a:lnTo>
                    <a:pt x="1834" y="165"/>
                  </a:lnTo>
                  <a:lnTo>
                    <a:pt x="1834" y="169"/>
                  </a:lnTo>
                  <a:lnTo>
                    <a:pt x="1835" y="172"/>
                  </a:lnTo>
                  <a:lnTo>
                    <a:pt x="1835" y="173"/>
                  </a:lnTo>
                  <a:lnTo>
                    <a:pt x="1837" y="178"/>
                  </a:lnTo>
                  <a:lnTo>
                    <a:pt x="1838" y="179"/>
                  </a:lnTo>
                  <a:lnTo>
                    <a:pt x="1839" y="180"/>
                  </a:lnTo>
                  <a:lnTo>
                    <a:pt x="1840" y="180"/>
                  </a:lnTo>
                  <a:lnTo>
                    <a:pt x="1841" y="180"/>
                  </a:lnTo>
                  <a:lnTo>
                    <a:pt x="1841" y="181"/>
                  </a:lnTo>
                  <a:lnTo>
                    <a:pt x="1844" y="183"/>
                  </a:lnTo>
                  <a:lnTo>
                    <a:pt x="1849" y="186"/>
                  </a:lnTo>
                  <a:lnTo>
                    <a:pt x="1850" y="186"/>
                  </a:lnTo>
                  <a:lnTo>
                    <a:pt x="1851" y="185"/>
                  </a:lnTo>
                  <a:lnTo>
                    <a:pt x="1853" y="182"/>
                  </a:lnTo>
                  <a:lnTo>
                    <a:pt x="1856" y="178"/>
                  </a:lnTo>
                  <a:lnTo>
                    <a:pt x="1858" y="176"/>
                  </a:lnTo>
                  <a:lnTo>
                    <a:pt x="1859" y="173"/>
                  </a:lnTo>
                  <a:lnTo>
                    <a:pt x="1860" y="168"/>
                  </a:lnTo>
                  <a:lnTo>
                    <a:pt x="1861" y="166"/>
                  </a:lnTo>
                  <a:lnTo>
                    <a:pt x="1861" y="163"/>
                  </a:lnTo>
                  <a:lnTo>
                    <a:pt x="1862" y="162"/>
                  </a:lnTo>
                  <a:lnTo>
                    <a:pt x="1863" y="162"/>
                  </a:lnTo>
                  <a:lnTo>
                    <a:pt x="1864" y="160"/>
                  </a:lnTo>
                  <a:lnTo>
                    <a:pt x="1865" y="159"/>
                  </a:lnTo>
                  <a:lnTo>
                    <a:pt x="1865" y="157"/>
                  </a:lnTo>
                  <a:lnTo>
                    <a:pt x="1864" y="156"/>
                  </a:lnTo>
                  <a:lnTo>
                    <a:pt x="1863" y="155"/>
                  </a:lnTo>
                  <a:lnTo>
                    <a:pt x="1862" y="155"/>
                  </a:lnTo>
                  <a:lnTo>
                    <a:pt x="1861" y="154"/>
                  </a:lnTo>
                  <a:lnTo>
                    <a:pt x="1860" y="153"/>
                  </a:lnTo>
                  <a:lnTo>
                    <a:pt x="1859" y="152"/>
                  </a:lnTo>
                  <a:lnTo>
                    <a:pt x="1859" y="150"/>
                  </a:lnTo>
                  <a:lnTo>
                    <a:pt x="1860" y="147"/>
                  </a:lnTo>
                  <a:lnTo>
                    <a:pt x="1860" y="146"/>
                  </a:lnTo>
                  <a:lnTo>
                    <a:pt x="1861" y="145"/>
                  </a:lnTo>
                  <a:lnTo>
                    <a:pt x="1862" y="144"/>
                  </a:lnTo>
                  <a:lnTo>
                    <a:pt x="1862" y="143"/>
                  </a:lnTo>
                  <a:lnTo>
                    <a:pt x="1863" y="143"/>
                  </a:lnTo>
                  <a:lnTo>
                    <a:pt x="1864" y="141"/>
                  </a:lnTo>
                  <a:lnTo>
                    <a:pt x="1866" y="137"/>
                  </a:lnTo>
                  <a:lnTo>
                    <a:pt x="1868" y="136"/>
                  </a:lnTo>
                  <a:lnTo>
                    <a:pt x="1869" y="136"/>
                  </a:lnTo>
                  <a:lnTo>
                    <a:pt x="1870" y="136"/>
                  </a:lnTo>
                  <a:lnTo>
                    <a:pt x="1871" y="137"/>
                  </a:lnTo>
                  <a:lnTo>
                    <a:pt x="1873" y="139"/>
                  </a:lnTo>
                  <a:lnTo>
                    <a:pt x="1874" y="139"/>
                  </a:lnTo>
                  <a:lnTo>
                    <a:pt x="1875" y="139"/>
                  </a:lnTo>
                  <a:lnTo>
                    <a:pt x="1877" y="138"/>
                  </a:lnTo>
                  <a:lnTo>
                    <a:pt x="1884" y="136"/>
                  </a:lnTo>
                  <a:lnTo>
                    <a:pt x="1885" y="136"/>
                  </a:lnTo>
                  <a:lnTo>
                    <a:pt x="1887" y="136"/>
                  </a:lnTo>
                  <a:lnTo>
                    <a:pt x="1888" y="136"/>
                  </a:lnTo>
                  <a:lnTo>
                    <a:pt x="1896" y="137"/>
                  </a:lnTo>
                  <a:lnTo>
                    <a:pt x="1898" y="137"/>
                  </a:lnTo>
                  <a:lnTo>
                    <a:pt x="1899" y="137"/>
                  </a:lnTo>
                  <a:lnTo>
                    <a:pt x="1900" y="137"/>
                  </a:lnTo>
                  <a:lnTo>
                    <a:pt x="1901" y="138"/>
                  </a:lnTo>
                  <a:lnTo>
                    <a:pt x="1903" y="139"/>
                  </a:lnTo>
                  <a:lnTo>
                    <a:pt x="1904" y="139"/>
                  </a:lnTo>
                  <a:lnTo>
                    <a:pt x="1910" y="139"/>
                  </a:lnTo>
                  <a:lnTo>
                    <a:pt x="1912" y="137"/>
                  </a:lnTo>
                  <a:lnTo>
                    <a:pt x="1917" y="136"/>
                  </a:lnTo>
                  <a:lnTo>
                    <a:pt x="1919" y="136"/>
                  </a:lnTo>
                  <a:lnTo>
                    <a:pt x="1920" y="136"/>
                  </a:lnTo>
                  <a:lnTo>
                    <a:pt x="1923" y="138"/>
                  </a:lnTo>
                  <a:lnTo>
                    <a:pt x="1926" y="141"/>
                  </a:lnTo>
                  <a:lnTo>
                    <a:pt x="1928" y="144"/>
                  </a:lnTo>
                  <a:lnTo>
                    <a:pt x="1930" y="146"/>
                  </a:lnTo>
                  <a:lnTo>
                    <a:pt x="1930" y="147"/>
                  </a:lnTo>
                  <a:lnTo>
                    <a:pt x="1930" y="148"/>
                  </a:lnTo>
                  <a:lnTo>
                    <a:pt x="1930" y="149"/>
                  </a:lnTo>
                  <a:lnTo>
                    <a:pt x="1930" y="151"/>
                  </a:lnTo>
                  <a:lnTo>
                    <a:pt x="1930" y="152"/>
                  </a:lnTo>
                  <a:lnTo>
                    <a:pt x="1930" y="153"/>
                  </a:lnTo>
                  <a:lnTo>
                    <a:pt x="1931" y="153"/>
                  </a:lnTo>
                  <a:lnTo>
                    <a:pt x="1934" y="156"/>
                  </a:lnTo>
                  <a:lnTo>
                    <a:pt x="1936" y="158"/>
                  </a:lnTo>
                  <a:lnTo>
                    <a:pt x="1937" y="159"/>
                  </a:lnTo>
                  <a:lnTo>
                    <a:pt x="1938" y="159"/>
                  </a:lnTo>
                  <a:lnTo>
                    <a:pt x="1938" y="160"/>
                  </a:lnTo>
                  <a:lnTo>
                    <a:pt x="1941" y="163"/>
                  </a:lnTo>
                  <a:lnTo>
                    <a:pt x="1942" y="164"/>
                  </a:lnTo>
                  <a:lnTo>
                    <a:pt x="1943" y="164"/>
                  </a:lnTo>
                  <a:lnTo>
                    <a:pt x="1944" y="163"/>
                  </a:lnTo>
                  <a:lnTo>
                    <a:pt x="1946" y="162"/>
                  </a:lnTo>
                  <a:lnTo>
                    <a:pt x="1947" y="162"/>
                  </a:lnTo>
                  <a:lnTo>
                    <a:pt x="1949" y="162"/>
                  </a:lnTo>
                  <a:lnTo>
                    <a:pt x="1950" y="162"/>
                  </a:lnTo>
                  <a:lnTo>
                    <a:pt x="1952" y="160"/>
                  </a:lnTo>
                  <a:lnTo>
                    <a:pt x="1953" y="159"/>
                  </a:lnTo>
                  <a:lnTo>
                    <a:pt x="1955" y="159"/>
                  </a:lnTo>
                  <a:lnTo>
                    <a:pt x="1957" y="156"/>
                  </a:lnTo>
                  <a:lnTo>
                    <a:pt x="1957" y="155"/>
                  </a:lnTo>
                  <a:lnTo>
                    <a:pt x="1957" y="152"/>
                  </a:lnTo>
                  <a:lnTo>
                    <a:pt x="1958" y="151"/>
                  </a:lnTo>
                  <a:lnTo>
                    <a:pt x="1958" y="149"/>
                  </a:lnTo>
                  <a:lnTo>
                    <a:pt x="1959" y="148"/>
                  </a:lnTo>
                  <a:lnTo>
                    <a:pt x="1960" y="146"/>
                  </a:lnTo>
                  <a:lnTo>
                    <a:pt x="1962" y="146"/>
                  </a:lnTo>
                  <a:lnTo>
                    <a:pt x="1963" y="146"/>
                  </a:lnTo>
                  <a:lnTo>
                    <a:pt x="1965" y="145"/>
                  </a:lnTo>
                  <a:lnTo>
                    <a:pt x="1967" y="146"/>
                  </a:lnTo>
                  <a:lnTo>
                    <a:pt x="1970" y="146"/>
                  </a:lnTo>
                  <a:lnTo>
                    <a:pt x="1972" y="146"/>
                  </a:lnTo>
                  <a:lnTo>
                    <a:pt x="1973" y="146"/>
                  </a:lnTo>
                  <a:lnTo>
                    <a:pt x="1974" y="146"/>
                  </a:lnTo>
                  <a:lnTo>
                    <a:pt x="1974" y="144"/>
                  </a:lnTo>
                  <a:lnTo>
                    <a:pt x="1975" y="143"/>
                  </a:lnTo>
                  <a:lnTo>
                    <a:pt x="1976" y="143"/>
                  </a:lnTo>
                  <a:lnTo>
                    <a:pt x="1977" y="142"/>
                  </a:lnTo>
                  <a:lnTo>
                    <a:pt x="1978" y="142"/>
                  </a:lnTo>
                  <a:lnTo>
                    <a:pt x="1980" y="142"/>
                  </a:lnTo>
                  <a:lnTo>
                    <a:pt x="1984" y="143"/>
                  </a:lnTo>
                  <a:lnTo>
                    <a:pt x="1988" y="143"/>
                  </a:lnTo>
                  <a:lnTo>
                    <a:pt x="1989" y="142"/>
                  </a:lnTo>
                  <a:lnTo>
                    <a:pt x="1990" y="140"/>
                  </a:lnTo>
                  <a:lnTo>
                    <a:pt x="1991" y="139"/>
                  </a:lnTo>
                  <a:lnTo>
                    <a:pt x="1992" y="139"/>
                  </a:lnTo>
                  <a:lnTo>
                    <a:pt x="1995" y="138"/>
                  </a:lnTo>
                  <a:lnTo>
                    <a:pt x="1999" y="138"/>
                  </a:lnTo>
                  <a:lnTo>
                    <a:pt x="2000" y="136"/>
                  </a:lnTo>
                  <a:lnTo>
                    <a:pt x="2001" y="136"/>
                  </a:lnTo>
                  <a:lnTo>
                    <a:pt x="2002" y="136"/>
                  </a:lnTo>
                  <a:lnTo>
                    <a:pt x="2003" y="136"/>
                  </a:lnTo>
                  <a:lnTo>
                    <a:pt x="2004" y="137"/>
                  </a:lnTo>
                  <a:lnTo>
                    <a:pt x="2006" y="140"/>
                  </a:lnTo>
                  <a:lnTo>
                    <a:pt x="2007" y="142"/>
                  </a:lnTo>
                  <a:lnTo>
                    <a:pt x="2007" y="145"/>
                  </a:lnTo>
                  <a:lnTo>
                    <a:pt x="2008" y="146"/>
                  </a:lnTo>
                  <a:lnTo>
                    <a:pt x="2009" y="147"/>
                  </a:lnTo>
                  <a:lnTo>
                    <a:pt x="2011" y="149"/>
                  </a:lnTo>
                  <a:lnTo>
                    <a:pt x="2012" y="149"/>
                  </a:lnTo>
                  <a:lnTo>
                    <a:pt x="2013" y="152"/>
                  </a:lnTo>
                  <a:lnTo>
                    <a:pt x="2014" y="153"/>
                  </a:lnTo>
                  <a:lnTo>
                    <a:pt x="2015" y="154"/>
                  </a:lnTo>
                  <a:lnTo>
                    <a:pt x="2016" y="156"/>
                  </a:lnTo>
                  <a:lnTo>
                    <a:pt x="2016" y="157"/>
                  </a:lnTo>
                  <a:lnTo>
                    <a:pt x="2016" y="158"/>
                  </a:lnTo>
                  <a:lnTo>
                    <a:pt x="2015" y="158"/>
                  </a:lnTo>
                  <a:lnTo>
                    <a:pt x="2014" y="159"/>
                  </a:lnTo>
                  <a:lnTo>
                    <a:pt x="2013" y="160"/>
                  </a:lnTo>
                  <a:lnTo>
                    <a:pt x="2012" y="160"/>
                  </a:lnTo>
                  <a:lnTo>
                    <a:pt x="2009" y="161"/>
                  </a:lnTo>
                  <a:lnTo>
                    <a:pt x="2009" y="162"/>
                  </a:lnTo>
                  <a:lnTo>
                    <a:pt x="2010" y="169"/>
                  </a:lnTo>
                  <a:lnTo>
                    <a:pt x="2011" y="169"/>
                  </a:lnTo>
                  <a:lnTo>
                    <a:pt x="2012" y="171"/>
                  </a:lnTo>
                  <a:lnTo>
                    <a:pt x="2014" y="173"/>
                  </a:lnTo>
                  <a:lnTo>
                    <a:pt x="2017" y="175"/>
                  </a:lnTo>
                  <a:lnTo>
                    <a:pt x="2018" y="176"/>
                  </a:lnTo>
                  <a:lnTo>
                    <a:pt x="2018" y="177"/>
                  </a:lnTo>
                  <a:lnTo>
                    <a:pt x="2019" y="179"/>
                  </a:lnTo>
                  <a:lnTo>
                    <a:pt x="2020" y="181"/>
                  </a:lnTo>
                  <a:lnTo>
                    <a:pt x="2021" y="183"/>
                  </a:lnTo>
                  <a:lnTo>
                    <a:pt x="2022" y="183"/>
                  </a:lnTo>
                  <a:lnTo>
                    <a:pt x="2024" y="183"/>
                  </a:lnTo>
                  <a:lnTo>
                    <a:pt x="2026" y="182"/>
                  </a:lnTo>
                  <a:lnTo>
                    <a:pt x="2031" y="183"/>
                  </a:lnTo>
                  <a:lnTo>
                    <a:pt x="2032" y="183"/>
                  </a:lnTo>
                  <a:lnTo>
                    <a:pt x="2033" y="184"/>
                  </a:lnTo>
                  <a:lnTo>
                    <a:pt x="2033" y="186"/>
                  </a:lnTo>
                  <a:lnTo>
                    <a:pt x="2034" y="186"/>
                  </a:lnTo>
                  <a:lnTo>
                    <a:pt x="2034" y="187"/>
                  </a:lnTo>
                  <a:lnTo>
                    <a:pt x="2034" y="189"/>
                  </a:lnTo>
                  <a:lnTo>
                    <a:pt x="2037" y="191"/>
                  </a:lnTo>
                  <a:lnTo>
                    <a:pt x="2038" y="192"/>
                  </a:lnTo>
                  <a:lnTo>
                    <a:pt x="2040" y="192"/>
                  </a:lnTo>
                  <a:lnTo>
                    <a:pt x="2041" y="192"/>
                  </a:lnTo>
                  <a:lnTo>
                    <a:pt x="2043" y="195"/>
                  </a:lnTo>
                  <a:lnTo>
                    <a:pt x="2044" y="196"/>
                  </a:lnTo>
                  <a:lnTo>
                    <a:pt x="2045" y="196"/>
                  </a:lnTo>
                  <a:lnTo>
                    <a:pt x="2046" y="196"/>
                  </a:lnTo>
                  <a:lnTo>
                    <a:pt x="2047" y="196"/>
                  </a:lnTo>
                  <a:lnTo>
                    <a:pt x="2048" y="196"/>
                  </a:lnTo>
                  <a:lnTo>
                    <a:pt x="2049" y="197"/>
                  </a:lnTo>
                  <a:lnTo>
                    <a:pt x="2051" y="199"/>
                  </a:lnTo>
                  <a:lnTo>
                    <a:pt x="2053" y="200"/>
                  </a:lnTo>
                  <a:lnTo>
                    <a:pt x="2053" y="201"/>
                  </a:lnTo>
                  <a:lnTo>
                    <a:pt x="2054" y="203"/>
                  </a:lnTo>
                  <a:lnTo>
                    <a:pt x="2057" y="207"/>
                  </a:lnTo>
                  <a:lnTo>
                    <a:pt x="2057" y="209"/>
                  </a:lnTo>
                  <a:lnTo>
                    <a:pt x="2058" y="210"/>
                  </a:lnTo>
                  <a:lnTo>
                    <a:pt x="2059" y="211"/>
                  </a:lnTo>
                  <a:lnTo>
                    <a:pt x="2060" y="211"/>
                  </a:lnTo>
                  <a:lnTo>
                    <a:pt x="2061" y="211"/>
                  </a:lnTo>
                  <a:lnTo>
                    <a:pt x="2063" y="211"/>
                  </a:lnTo>
                  <a:lnTo>
                    <a:pt x="2064" y="212"/>
                  </a:lnTo>
                  <a:lnTo>
                    <a:pt x="2065" y="213"/>
                  </a:lnTo>
                  <a:lnTo>
                    <a:pt x="2067" y="213"/>
                  </a:lnTo>
                  <a:lnTo>
                    <a:pt x="2069" y="215"/>
                  </a:lnTo>
                  <a:lnTo>
                    <a:pt x="2070" y="217"/>
                  </a:lnTo>
                  <a:lnTo>
                    <a:pt x="2070" y="219"/>
                  </a:lnTo>
                  <a:lnTo>
                    <a:pt x="2069" y="224"/>
                  </a:lnTo>
                  <a:lnTo>
                    <a:pt x="2070" y="226"/>
                  </a:lnTo>
                  <a:lnTo>
                    <a:pt x="2070" y="228"/>
                  </a:lnTo>
                  <a:lnTo>
                    <a:pt x="2071" y="230"/>
                  </a:lnTo>
                  <a:lnTo>
                    <a:pt x="2073" y="232"/>
                  </a:lnTo>
                  <a:lnTo>
                    <a:pt x="2075" y="233"/>
                  </a:lnTo>
                  <a:lnTo>
                    <a:pt x="2078" y="237"/>
                  </a:lnTo>
                  <a:lnTo>
                    <a:pt x="2077" y="240"/>
                  </a:lnTo>
                  <a:lnTo>
                    <a:pt x="2075" y="242"/>
                  </a:lnTo>
                  <a:lnTo>
                    <a:pt x="2075" y="243"/>
                  </a:lnTo>
                  <a:lnTo>
                    <a:pt x="2075" y="245"/>
                  </a:lnTo>
                  <a:lnTo>
                    <a:pt x="2074" y="247"/>
                  </a:lnTo>
                  <a:lnTo>
                    <a:pt x="2073" y="247"/>
                  </a:lnTo>
                  <a:lnTo>
                    <a:pt x="2073" y="249"/>
                  </a:lnTo>
                  <a:lnTo>
                    <a:pt x="2072" y="249"/>
                  </a:lnTo>
                  <a:lnTo>
                    <a:pt x="2072" y="250"/>
                  </a:lnTo>
                  <a:lnTo>
                    <a:pt x="2071" y="251"/>
                  </a:lnTo>
                  <a:lnTo>
                    <a:pt x="2071" y="252"/>
                  </a:lnTo>
                  <a:lnTo>
                    <a:pt x="2071" y="253"/>
                  </a:lnTo>
                  <a:lnTo>
                    <a:pt x="2070" y="253"/>
                  </a:lnTo>
                  <a:lnTo>
                    <a:pt x="2069" y="253"/>
                  </a:lnTo>
                  <a:lnTo>
                    <a:pt x="2068" y="254"/>
                  </a:lnTo>
                  <a:lnTo>
                    <a:pt x="2068" y="255"/>
                  </a:lnTo>
                  <a:lnTo>
                    <a:pt x="2067" y="255"/>
                  </a:lnTo>
                  <a:lnTo>
                    <a:pt x="2067" y="256"/>
                  </a:lnTo>
                  <a:lnTo>
                    <a:pt x="2067" y="257"/>
                  </a:lnTo>
                  <a:lnTo>
                    <a:pt x="2066" y="257"/>
                  </a:lnTo>
                  <a:lnTo>
                    <a:pt x="2066" y="258"/>
                  </a:lnTo>
                  <a:lnTo>
                    <a:pt x="2065" y="258"/>
                  </a:lnTo>
                  <a:lnTo>
                    <a:pt x="2066" y="258"/>
                  </a:lnTo>
                  <a:lnTo>
                    <a:pt x="2065" y="259"/>
                  </a:lnTo>
                  <a:lnTo>
                    <a:pt x="2064" y="259"/>
                  </a:lnTo>
                  <a:lnTo>
                    <a:pt x="2065" y="259"/>
                  </a:lnTo>
                  <a:lnTo>
                    <a:pt x="2064" y="260"/>
                  </a:lnTo>
                  <a:lnTo>
                    <a:pt x="2064" y="259"/>
                  </a:lnTo>
                  <a:lnTo>
                    <a:pt x="2064" y="260"/>
                  </a:lnTo>
                  <a:lnTo>
                    <a:pt x="2063" y="260"/>
                  </a:lnTo>
                  <a:lnTo>
                    <a:pt x="2062" y="260"/>
                  </a:lnTo>
                  <a:lnTo>
                    <a:pt x="2061" y="261"/>
                  </a:lnTo>
                  <a:lnTo>
                    <a:pt x="2062" y="261"/>
                  </a:lnTo>
                  <a:lnTo>
                    <a:pt x="2061" y="261"/>
                  </a:lnTo>
                  <a:lnTo>
                    <a:pt x="2061" y="262"/>
                  </a:lnTo>
                  <a:lnTo>
                    <a:pt x="2060" y="263"/>
                  </a:lnTo>
                  <a:lnTo>
                    <a:pt x="2060" y="264"/>
                  </a:lnTo>
                  <a:lnTo>
                    <a:pt x="2059" y="264"/>
                  </a:lnTo>
                  <a:lnTo>
                    <a:pt x="2059" y="266"/>
                  </a:lnTo>
                  <a:lnTo>
                    <a:pt x="2058" y="266"/>
                  </a:lnTo>
                  <a:lnTo>
                    <a:pt x="2058" y="267"/>
                  </a:lnTo>
                  <a:lnTo>
                    <a:pt x="2058" y="268"/>
                  </a:lnTo>
                  <a:lnTo>
                    <a:pt x="2058" y="269"/>
                  </a:lnTo>
                  <a:lnTo>
                    <a:pt x="2058" y="271"/>
                  </a:lnTo>
                  <a:lnTo>
                    <a:pt x="2057" y="271"/>
                  </a:lnTo>
                  <a:lnTo>
                    <a:pt x="2057" y="272"/>
                  </a:lnTo>
                  <a:lnTo>
                    <a:pt x="2057" y="271"/>
                  </a:lnTo>
                  <a:lnTo>
                    <a:pt x="2056" y="272"/>
                  </a:lnTo>
                  <a:lnTo>
                    <a:pt x="2056" y="273"/>
                  </a:lnTo>
                  <a:lnTo>
                    <a:pt x="2056" y="274"/>
                  </a:lnTo>
                  <a:lnTo>
                    <a:pt x="2056" y="275"/>
                  </a:lnTo>
                  <a:lnTo>
                    <a:pt x="2055" y="275"/>
                  </a:lnTo>
                  <a:lnTo>
                    <a:pt x="2056" y="276"/>
                  </a:lnTo>
                  <a:lnTo>
                    <a:pt x="2056" y="277"/>
                  </a:lnTo>
                  <a:lnTo>
                    <a:pt x="2055" y="277"/>
                  </a:lnTo>
                  <a:lnTo>
                    <a:pt x="2056" y="277"/>
                  </a:lnTo>
                  <a:lnTo>
                    <a:pt x="2056" y="278"/>
                  </a:lnTo>
                  <a:lnTo>
                    <a:pt x="2055" y="278"/>
                  </a:lnTo>
                  <a:lnTo>
                    <a:pt x="2054" y="278"/>
                  </a:lnTo>
                  <a:lnTo>
                    <a:pt x="2054" y="279"/>
                  </a:lnTo>
                  <a:lnTo>
                    <a:pt x="2054" y="280"/>
                  </a:lnTo>
                  <a:lnTo>
                    <a:pt x="2053" y="280"/>
                  </a:lnTo>
                  <a:lnTo>
                    <a:pt x="2053" y="281"/>
                  </a:lnTo>
                  <a:lnTo>
                    <a:pt x="2052" y="281"/>
                  </a:lnTo>
                  <a:lnTo>
                    <a:pt x="2052" y="282"/>
                  </a:lnTo>
                  <a:lnTo>
                    <a:pt x="2051" y="283"/>
                  </a:lnTo>
                  <a:lnTo>
                    <a:pt x="2051" y="284"/>
                  </a:lnTo>
                  <a:lnTo>
                    <a:pt x="2051" y="285"/>
                  </a:lnTo>
                  <a:lnTo>
                    <a:pt x="2051" y="284"/>
                  </a:lnTo>
                  <a:lnTo>
                    <a:pt x="2051" y="285"/>
                  </a:lnTo>
                  <a:lnTo>
                    <a:pt x="2051" y="286"/>
                  </a:lnTo>
                  <a:lnTo>
                    <a:pt x="2051" y="287"/>
                  </a:lnTo>
                  <a:lnTo>
                    <a:pt x="2051" y="288"/>
                  </a:lnTo>
                  <a:lnTo>
                    <a:pt x="2051" y="289"/>
                  </a:lnTo>
                  <a:lnTo>
                    <a:pt x="2052" y="290"/>
                  </a:lnTo>
                  <a:lnTo>
                    <a:pt x="2051" y="291"/>
                  </a:lnTo>
                  <a:lnTo>
                    <a:pt x="2052" y="292"/>
                  </a:lnTo>
                  <a:lnTo>
                    <a:pt x="2051" y="292"/>
                  </a:lnTo>
                  <a:lnTo>
                    <a:pt x="2051" y="293"/>
                  </a:lnTo>
                  <a:lnTo>
                    <a:pt x="2051" y="294"/>
                  </a:lnTo>
                  <a:lnTo>
                    <a:pt x="2051" y="295"/>
                  </a:lnTo>
                  <a:lnTo>
                    <a:pt x="2051" y="296"/>
                  </a:lnTo>
                  <a:lnTo>
                    <a:pt x="2052" y="296"/>
                  </a:lnTo>
                  <a:lnTo>
                    <a:pt x="2052" y="297"/>
                  </a:lnTo>
                  <a:lnTo>
                    <a:pt x="2051" y="298"/>
                  </a:lnTo>
                  <a:lnTo>
                    <a:pt x="2052" y="298"/>
                  </a:lnTo>
                  <a:lnTo>
                    <a:pt x="2053" y="298"/>
                  </a:lnTo>
                  <a:lnTo>
                    <a:pt x="2053" y="299"/>
                  </a:lnTo>
                  <a:lnTo>
                    <a:pt x="2053" y="301"/>
                  </a:lnTo>
                  <a:lnTo>
                    <a:pt x="2052" y="301"/>
                  </a:lnTo>
                  <a:lnTo>
                    <a:pt x="2051" y="302"/>
                  </a:lnTo>
                  <a:lnTo>
                    <a:pt x="2051" y="303"/>
                  </a:lnTo>
                  <a:lnTo>
                    <a:pt x="2052" y="303"/>
                  </a:lnTo>
                  <a:lnTo>
                    <a:pt x="2052" y="304"/>
                  </a:lnTo>
                  <a:lnTo>
                    <a:pt x="2053" y="304"/>
                  </a:lnTo>
                  <a:lnTo>
                    <a:pt x="2054" y="305"/>
                  </a:lnTo>
                  <a:lnTo>
                    <a:pt x="2053" y="306"/>
                  </a:lnTo>
                  <a:lnTo>
                    <a:pt x="2053" y="307"/>
                  </a:lnTo>
                  <a:lnTo>
                    <a:pt x="2052" y="306"/>
                  </a:lnTo>
                  <a:lnTo>
                    <a:pt x="2052" y="307"/>
                  </a:lnTo>
                  <a:lnTo>
                    <a:pt x="2052" y="308"/>
                  </a:lnTo>
                  <a:lnTo>
                    <a:pt x="2052" y="309"/>
                  </a:lnTo>
                  <a:lnTo>
                    <a:pt x="2051" y="309"/>
                  </a:lnTo>
                  <a:lnTo>
                    <a:pt x="2051" y="310"/>
                  </a:lnTo>
                  <a:lnTo>
                    <a:pt x="2050" y="310"/>
                  </a:lnTo>
                  <a:lnTo>
                    <a:pt x="2051" y="310"/>
                  </a:lnTo>
                  <a:lnTo>
                    <a:pt x="2051" y="311"/>
                  </a:lnTo>
                  <a:lnTo>
                    <a:pt x="2052" y="311"/>
                  </a:lnTo>
                  <a:lnTo>
                    <a:pt x="2051" y="311"/>
                  </a:lnTo>
                  <a:lnTo>
                    <a:pt x="2050" y="311"/>
                  </a:lnTo>
                  <a:lnTo>
                    <a:pt x="2049" y="313"/>
                  </a:lnTo>
                  <a:lnTo>
                    <a:pt x="2050" y="313"/>
                  </a:lnTo>
                  <a:lnTo>
                    <a:pt x="2050" y="314"/>
                  </a:lnTo>
                  <a:lnTo>
                    <a:pt x="2050" y="315"/>
                  </a:lnTo>
                  <a:lnTo>
                    <a:pt x="2051" y="315"/>
                  </a:lnTo>
                  <a:lnTo>
                    <a:pt x="2051" y="316"/>
                  </a:lnTo>
                  <a:lnTo>
                    <a:pt x="2051" y="315"/>
                  </a:lnTo>
                  <a:lnTo>
                    <a:pt x="2052" y="316"/>
                  </a:lnTo>
                  <a:lnTo>
                    <a:pt x="2052" y="317"/>
                  </a:lnTo>
                  <a:lnTo>
                    <a:pt x="2051" y="317"/>
                  </a:lnTo>
                  <a:lnTo>
                    <a:pt x="2051" y="318"/>
                  </a:lnTo>
                  <a:lnTo>
                    <a:pt x="2052" y="319"/>
                  </a:lnTo>
                  <a:lnTo>
                    <a:pt x="2051" y="319"/>
                  </a:lnTo>
                  <a:lnTo>
                    <a:pt x="2051" y="320"/>
                  </a:lnTo>
                  <a:lnTo>
                    <a:pt x="2050" y="320"/>
                  </a:lnTo>
                  <a:lnTo>
                    <a:pt x="2050" y="321"/>
                  </a:lnTo>
                  <a:lnTo>
                    <a:pt x="2051" y="321"/>
                  </a:lnTo>
                  <a:lnTo>
                    <a:pt x="2050" y="321"/>
                  </a:lnTo>
                  <a:lnTo>
                    <a:pt x="2051" y="322"/>
                  </a:lnTo>
                  <a:lnTo>
                    <a:pt x="2052" y="323"/>
                  </a:lnTo>
                  <a:lnTo>
                    <a:pt x="2052" y="324"/>
                  </a:lnTo>
                  <a:lnTo>
                    <a:pt x="2053" y="324"/>
                  </a:lnTo>
                  <a:lnTo>
                    <a:pt x="2052" y="324"/>
                  </a:lnTo>
                  <a:lnTo>
                    <a:pt x="2053" y="325"/>
                  </a:lnTo>
                  <a:lnTo>
                    <a:pt x="2054" y="325"/>
                  </a:lnTo>
                  <a:lnTo>
                    <a:pt x="2054" y="326"/>
                  </a:lnTo>
                  <a:lnTo>
                    <a:pt x="2055" y="326"/>
                  </a:lnTo>
                  <a:lnTo>
                    <a:pt x="2056" y="327"/>
                  </a:lnTo>
                  <a:lnTo>
                    <a:pt x="2057" y="327"/>
                  </a:lnTo>
                  <a:lnTo>
                    <a:pt x="2057" y="328"/>
                  </a:lnTo>
                  <a:lnTo>
                    <a:pt x="2058" y="328"/>
                  </a:lnTo>
                  <a:lnTo>
                    <a:pt x="2059" y="329"/>
                  </a:lnTo>
                  <a:lnTo>
                    <a:pt x="2060" y="329"/>
                  </a:lnTo>
                  <a:lnTo>
                    <a:pt x="2061" y="329"/>
                  </a:lnTo>
                  <a:lnTo>
                    <a:pt x="2061" y="330"/>
                  </a:lnTo>
                  <a:lnTo>
                    <a:pt x="2061" y="331"/>
                  </a:lnTo>
                  <a:lnTo>
                    <a:pt x="2062" y="331"/>
                  </a:lnTo>
                  <a:lnTo>
                    <a:pt x="2062" y="332"/>
                  </a:lnTo>
                  <a:lnTo>
                    <a:pt x="2062" y="333"/>
                  </a:lnTo>
                  <a:lnTo>
                    <a:pt x="2064" y="332"/>
                  </a:lnTo>
                  <a:lnTo>
                    <a:pt x="2064" y="333"/>
                  </a:lnTo>
                  <a:lnTo>
                    <a:pt x="2064" y="334"/>
                  </a:lnTo>
                  <a:lnTo>
                    <a:pt x="2066" y="335"/>
                  </a:lnTo>
                  <a:lnTo>
                    <a:pt x="2067" y="335"/>
                  </a:lnTo>
                  <a:lnTo>
                    <a:pt x="2068" y="335"/>
                  </a:lnTo>
                  <a:lnTo>
                    <a:pt x="2068" y="336"/>
                  </a:lnTo>
                  <a:lnTo>
                    <a:pt x="2070" y="337"/>
                  </a:lnTo>
                  <a:lnTo>
                    <a:pt x="2071" y="337"/>
                  </a:lnTo>
                  <a:lnTo>
                    <a:pt x="2071" y="338"/>
                  </a:lnTo>
                  <a:lnTo>
                    <a:pt x="2072" y="338"/>
                  </a:lnTo>
                  <a:lnTo>
                    <a:pt x="2072" y="339"/>
                  </a:lnTo>
                  <a:lnTo>
                    <a:pt x="2073" y="339"/>
                  </a:lnTo>
                  <a:lnTo>
                    <a:pt x="2074" y="340"/>
                  </a:lnTo>
                  <a:lnTo>
                    <a:pt x="2074" y="341"/>
                  </a:lnTo>
                  <a:lnTo>
                    <a:pt x="2075" y="341"/>
                  </a:lnTo>
                  <a:lnTo>
                    <a:pt x="2076" y="341"/>
                  </a:lnTo>
                  <a:lnTo>
                    <a:pt x="2076" y="342"/>
                  </a:lnTo>
                  <a:lnTo>
                    <a:pt x="2076" y="343"/>
                  </a:lnTo>
                  <a:lnTo>
                    <a:pt x="2079" y="344"/>
                  </a:lnTo>
                  <a:lnTo>
                    <a:pt x="2079" y="343"/>
                  </a:lnTo>
                  <a:lnTo>
                    <a:pt x="2081" y="344"/>
                  </a:lnTo>
                  <a:lnTo>
                    <a:pt x="2083" y="345"/>
                  </a:lnTo>
                  <a:lnTo>
                    <a:pt x="2083" y="346"/>
                  </a:lnTo>
                  <a:lnTo>
                    <a:pt x="2085" y="347"/>
                  </a:lnTo>
                  <a:lnTo>
                    <a:pt x="2085" y="348"/>
                  </a:lnTo>
                  <a:lnTo>
                    <a:pt x="2086" y="348"/>
                  </a:lnTo>
                  <a:lnTo>
                    <a:pt x="2087" y="348"/>
                  </a:lnTo>
                  <a:lnTo>
                    <a:pt x="2088" y="348"/>
                  </a:lnTo>
                  <a:lnTo>
                    <a:pt x="2089" y="349"/>
                  </a:lnTo>
                  <a:lnTo>
                    <a:pt x="2091" y="350"/>
                  </a:lnTo>
                  <a:lnTo>
                    <a:pt x="2092" y="350"/>
                  </a:lnTo>
                  <a:lnTo>
                    <a:pt x="2094" y="350"/>
                  </a:lnTo>
                  <a:lnTo>
                    <a:pt x="2095" y="351"/>
                  </a:lnTo>
                  <a:lnTo>
                    <a:pt x="2097" y="352"/>
                  </a:lnTo>
                  <a:lnTo>
                    <a:pt x="2097" y="354"/>
                  </a:lnTo>
                  <a:lnTo>
                    <a:pt x="2097" y="355"/>
                  </a:lnTo>
                  <a:lnTo>
                    <a:pt x="2098" y="355"/>
                  </a:lnTo>
                  <a:lnTo>
                    <a:pt x="2098" y="356"/>
                  </a:lnTo>
                  <a:lnTo>
                    <a:pt x="2099" y="357"/>
                  </a:lnTo>
                  <a:lnTo>
                    <a:pt x="2098" y="358"/>
                  </a:lnTo>
                  <a:lnTo>
                    <a:pt x="2098" y="359"/>
                  </a:lnTo>
                  <a:lnTo>
                    <a:pt x="2099" y="359"/>
                  </a:lnTo>
                  <a:lnTo>
                    <a:pt x="2099" y="360"/>
                  </a:lnTo>
                  <a:lnTo>
                    <a:pt x="2099" y="361"/>
                  </a:lnTo>
                  <a:lnTo>
                    <a:pt x="2099" y="362"/>
                  </a:lnTo>
                  <a:lnTo>
                    <a:pt x="2100" y="363"/>
                  </a:lnTo>
                  <a:lnTo>
                    <a:pt x="2100" y="364"/>
                  </a:lnTo>
                  <a:lnTo>
                    <a:pt x="2100" y="366"/>
                  </a:lnTo>
                  <a:lnTo>
                    <a:pt x="2100" y="367"/>
                  </a:lnTo>
                  <a:lnTo>
                    <a:pt x="2100" y="368"/>
                  </a:lnTo>
                  <a:lnTo>
                    <a:pt x="2099" y="368"/>
                  </a:lnTo>
                  <a:lnTo>
                    <a:pt x="2098" y="368"/>
                  </a:lnTo>
                  <a:lnTo>
                    <a:pt x="2098" y="369"/>
                  </a:lnTo>
                  <a:lnTo>
                    <a:pt x="2099" y="369"/>
                  </a:lnTo>
                  <a:lnTo>
                    <a:pt x="2099" y="370"/>
                  </a:lnTo>
                  <a:lnTo>
                    <a:pt x="2100" y="372"/>
                  </a:lnTo>
                  <a:lnTo>
                    <a:pt x="2100" y="373"/>
                  </a:lnTo>
                  <a:lnTo>
                    <a:pt x="2100" y="374"/>
                  </a:lnTo>
                  <a:lnTo>
                    <a:pt x="2101" y="375"/>
                  </a:lnTo>
                  <a:lnTo>
                    <a:pt x="2101" y="376"/>
                  </a:lnTo>
                  <a:lnTo>
                    <a:pt x="2101" y="377"/>
                  </a:lnTo>
                  <a:lnTo>
                    <a:pt x="2101" y="378"/>
                  </a:lnTo>
                  <a:lnTo>
                    <a:pt x="2103" y="378"/>
                  </a:lnTo>
                  <a:lnTo>
                    <a:pt x="2104" y="378"/>
                  </a:lnTo>
                  <a:lnTo>
                    <a:pt x="2104" y="379"/>
                  </a:lnTo>
                  <a:lnTo>
                    <a:pt x="2104" y="380"/>
                  </a:lnTo>
                  <a:lnTo>
                    <a:pt x="2103" y="381"/>
                  </a:lnTo>
                  <a:lnTo>
                    <a:pt x="2103" y="382"/>
                  </a:lnTo>
                  <a:lnTo>
                    <a:pt x="2103" y="383"/>
                  </a:lnTo>
                  <a:lnTo>
                    <a:pt x="2103" y="385"/>
                  </a:lnTo>
                  <a:lnTo>
                    <a:pt x="2103" y="386"/>
                  </a:lnTo>
                  <a:lnTo>
                    <a:pt x="2105" y="387"/>
                  </a:lnTo>
                  <a:lnTo>
                    <a:pt x="2106" y="387"/>
                  </a:lnTo>
                  <a:lnTo>
                    <a:pt x="2108" y="389"/>
                  </a:lnTo>
                  <a:lnTo>
                    <a:pt x="2108" y="390"/>
                  </a:lnTo>
                  <a:lnTo>
                    <a:pt x="2108" y="391"/>
                  </a:lnTo>
                  <a:lnTo>
                    <a:pt x="2107" y="392"/>
                  </a:lnTo>
                  <a:lnTo>
                    <a:pt x="2107" y="393"/>
                  </a:lnTo>
                  <a:lnTo>
                    <a:pt x="2107" y="394"/>
                  </a:lnTo>
                  <a:lnTo>
                    <a:pt x="2107" y="395"/>
                  </a:lnTo>
                  <a:lnTo>
                    <a:pt x="2106" y="396"/>
                  </a:lnTo>
                  <a:lnTo>
                    <a:pt x="2107" y="396"/>
                  </a:lnTo>
                  <a:lnTo>
                    <a:pt x="2108" y="396"/>
                  </a:lnTo>
                  <a:lnTo>
                    <a:pt x="2109" y="397"/>
                  </a:lnTo>
                  <a:lnTo>
                    <a:pt x="2110" y="398"/>
                  </a:lnTo>
                  <a:lnTo>
                    <a:pt x="2111" y="398"/>
                  </a:lnTo>
                  <a:lnTo>
                    <a:pt x="2112" y="398"/>
                  </a:lnTo>
                  <a:lnTo>
                    <a:pt x="2112" y="399"/>
                  </a:lnTo>
                  <a:lnTo>
                    <a:pt x="2111" y="399"/>
                  </a:lnTo>
                  <a:lnTo>
                    <a:pt x="2111" y="400"/>
                  </a:lnTo>
                  <a:lnTo>
                    <a:pt x="2112" y="401"/>
                  </a:lnTo>
                  <a:lnTo>
                    <a:pt x="2112" y="402"/>
                  </a:lnTo>
                  <a:lnTo>
                    <a:pt x="2112" y="403"/>
                  </a:lnTo>
                  <a:lnTo>
                    <a:pt x="2111" y="405"/>
                  </a:lnTo>
                  <a:lnTo>
                    <a:pt x="2110" y="406"/>
                  </a:lnTo>
                  <a:lnTo>
                    <a:pt x="2110" y="407"/>
                  </a:lnTo>
                  <a:lnTo>
                    <a:pt x="2109" y="407"/>
                  </a:lnTo>
                  <a:lnTo>
                    <a:pt x="2109" y="408"/>
                  </a:lnTo>
                  <a:lnTo>
                    <a:pt x="2109" y="409"/>
                  </a:lnTo>
                  <a:lnTo>
                    <a:pt x="2109" y="410"/>
                  </a:lnTo>
                  <a:lnTo>
                    <a:pt x="2109" y="411"/>
                  </a:lnTo>
                  <a:lnTo>
                    <a:pt x="2109" y="412"/>
                  </a:lnTo>
                  <a:lnTo>
                    <a:pt x="2109" y="413"/>
                  </a:lnTo>
                  <a:lnTo>
                    <a:pt x="2108" y="414"/>
                  </a:lnTo>
                  <a:lnTo>
                    <a:pt x="2107" y="415"/>
                  </a:lnTo>
                  <a:lnTo>
                    <a:pt x="2106" y="416"/>
                  </a:lnTo>
                  <a:lnTo>
                    <a:pt x="2105" y="418"/>
                  </a:lnTo>
                  <a:lnTo>
                    <a:pt x="2104" y="418"/>
                  </a:lnTo>
                  <a:lnTo>
                    <a:pt x="2105" y="419"/>
                  </a:lnTo>
                  <a:lnTo>
                    <a:pt x="2105" y="420"/>
                  </a:lnTo>
                  <a:lnTo>
                    <a:pt x="2104" y="421"/>
                  </a:lnTo>
                  <a:lnTo>
                    <a:pt x="2103" y="421"/>
                  </a:lnTo>
                  <a:lnTo>
                    <a:pt x="2102" y="422"/>
                  </a:lnTo>
                  <a:lnTo>
                    <a:pt x="2099" y="422"/>
                  </a:lnTo>
                  <a:lnTo>
                    <a:pt x="2097" y="421"/>
                  </a:lnTo>
                  <a:lnTo>
                    <a:pt x="2096" y="421"/>
                  </a:lnTo>
                  <a:lnTo>
                    <a:pt x="2093" y="420"/>
                  </a:lnTo>
                  <a:lnTo>
                    <a:pt x="2092" y="421"/>
                  </a:lnTo>
                  <a:lnTo>
                    <a:pt x="2091" y="420"/>
                  </a:lnTo>
                  <a:lnTo>
                    <a:pt x="2090" y="419"/>
                  </a:lnTo>
                  <a:lnTo>
                    <a:pt x="2089" y="419"/>
                  </a:lnTo>
                  <a:lnTo>
                    <a:pt x="2088" y="419"/>
                  </a:lnTo>
                  <a:lnTo>
                    <a:pt x="2087" y="419"/>
                  </a:lnTo>
                  <a:lnTo>
                    <a:pt x="2087" y="418"/>
                  </a:lnTo>
                  <a:lnTo>
                    <a:pt x="2086" y="418"/>
                  </a:lnTo>
                  <a:lnTo>
                    <a:pt x="2085" y="419"/>
                  </a:lnTo>
                  <a:lnTo>
                    <a:pt x="2084" y="421"/>
                  </a:lnTo>
                  <a:lnTo>
                    <a:pt x="2083" y="422"/>
                  </a:lnTo>
                  <a:lnTo>
                    <a:pt x="2085" y="423"/>
                  </a:lnTo>
                  <a:lnTo>
                    <a:pt x="2085" y="424"/>
                  </a:lnTo>
                  <a:lnTo>
                    <a:pt x="2084" y="424"/>
                  </a:lnTo>
                  <a:lnTo>
                    <a:pt x="2082" y="425"/>
                  </a:lnTo>
                  <a:lnTo>
                    <a:pt x="2082" y="426"/>
                  </a:lnTo>
                  <a:lnTo>
                    <a:pt x="2081" y="426"/>
                  </a:lnTo>
                  <a:lnTo>
                    <a:pt x="2080" y="426"/>
                  </a:lnTo>
                  <a:lnTo>
                    <a:pt x="2079" y="427"/>
                  </a:lnTo>
                  <a:lnTo>
                    <a:pt x="2079" y="428"/>
                  </a:lnTo>
                  <a:lnTo>
                    <a:pt x="2078" y="428"/>
                  </a:lnTo>
                  <a:lnTo>
                    <a:pt x="2078" y="429"/>
                  </a:lnTo>
                  <a:lnTo>
                    <a:pt x="2079" y="429"/>
                  </a:lnTo>
                  <a:lnTo>
                    <a:pt x="2079" y="430"/>
                  </a:lnTo>
                  <a:lnTo>
                    <a:pt x="2080" y="430"/>
                  </a:lnTo>
                  <a:lnTo>
                    <a:pt x="2081" y="430"/>
                  </a:lnTo>
                  <a:lnTo>
                    <a:pt x="2081" y="431"/>
                  </a:lnTo>
                  <a:lnTo>
                    <a:pt x="2082" y="432"/>
                  </a:lnTo>
                  <a:lnTo>
                    <a:pt x="2080" y="432"/>
                  </a:lnTo>
                  <a:lnTo>
                    <a:pt x="2079" y="432"/>
                  </a:lnTo>
                  <a:lnTo>
                    <a:pt x="2079" y="434"/>
                  </a:lnTo>
                  <a:lnTo>
                    <a:pt x="2078" y="435"/>
                  </a:lnTo>
                  <a:lnTo>
                    <a:pt x="2078" y="437"/>
                  </a:lnTo>
                  <a:lnTo>
                    <a:pt x="2078" y="438"/>
                  </a:lnTo>
                  <a:lnTo>
                    <a:pt x="2077" y="439"/>
                  </a:lnTo>
                  <a:lnTo>
                    <a:pt x="2077" y="441"/>
                  </a:lnTo>
                  <a:lnTo>
                    <a:pt x="2077" y="442"/>
                  </a:lnTo>
                  <a:lnTo>
                    <a:pt x="2076" y="443"/>
                  </a:lnTo>
                  <a:lnTo>
                    <a:pt x="2075" y="443"/>
                  </a:lnTo>
                  <a:lnTo>
                    <a:pt x="2074" y="444"/>
                  </a:lnTo>
                  <a:lnTo>
                    <a:pt x="2073" y="444"/>
                  </a:lnTo>
                  <a:lnTo>
                    <a:pt x="2071" y="444"/>
                  </a:lnTo>
                  <a:lnTo>
                    <a:pt x="2070" y="444"/>
                  </a:lnTo>
                  <a:lnTo>
                    <a:pt x="2069" y="445"/>
                  </a:lnTo>
                  <a:lnTo>
                    <a:pt x="2068" y="446"/>
                  </a:lnTo>
                  <a:lnTo>
                    <a:pt x="2068" y="448"/>
                  </a:lnTo>
                  <a:lnTo>
                    <a:pt x="2068" y="450"/>
                  </a:lnTo>
                  <a:lnTo>
                    <a:pt x="2067" y="450"/>
                  </a:lnTo>
                  <a:lnTo>
                    <a:pt x="2065" y="451"/>
                  </a:lnTo>
                  <a:lnTo>
                    <a:pt x="2064" y="452"/>
                  </a:lnTo>
                  <a:lnTo>
                    <a:pt x="2063" y="453"/>
                  </a:lnTo>
                  <a:lnTo>
                    <a:pt x="2063" y="455"/>
                  </a:lnTo>
                  <a:lnTo>
                    <a:pt x="2064" y="456"/>
                  </a:lnTo>
                  <a:lnTo>
                    <a:pt x="2064" y="458"/>
                  </a:lnTo>
                  <a:lnTo>
                    <a:pt x="2064" y="459"/>
                  </a:lnTo>
                  <a:lnTo>
                    <a:pt x="2065" y="460"/>
                  </a:lnTo>
                  <a:lnTo>
                    <a:pt x="2066" y="460"/>
                  </a:lnTo>
                  <a:lnTo>
                    <a:pt x="2066" y="461"/>
                  </a:lnTo>
                  <a:lnTo>
                    <a:pt x="2066" y="462"/>
                  </a:lnTo>
                  <a:lnTo>
                    <a:pt x="2066" y="463"/>
                  </a:lnTo>
                  <a:lnTo>
                    <a:pt x="2061" y="473"/>
                  </a:lnTo>
                  <a:lnTo>
                    <a:pt x="2055" y="484"/>
                  </a:lnTo>
                  <a:lnTo>
                    <a:pt x="2060" y="494"/>
                  </a:lnTo>
                  <a:lnTo>
                    <a:pt x="2064" y="499"/>
                  </a:lnTo>
                  <a:lnTo>
                    <a:pt x="2071" y="501"/>
                  </a:lnTo>
                  <a:lnTo>
                    <a:pt x="2070" y="506"/>
                  </a:lnTo>
                  <a:lnTo>
                    <a:pt x="2072" y="509"/>
                  </a:lnTo>
                  <a:lnTo>
                    <a:pt x="2073" y="510"/>
                  </a:lnTo>
                  <a:lnTo>
                    <a:pt x="2073" y="511"/>
                  </a:lnTo>
                  <a:lnTo>
                    <a:pt x="2074" y="511"/>
                  </a:lnTo>
                  <a:lnTo>
                    <a:pt x="2075" y="511"/>
                  </a:lnTo>
                  <a:lnTo>
                    <a:pt x="2076" y="511"/>
                  </a:lnTo>
                  <a:lnTo>
                    <a:pt x="2078" y="512"/>
                  </a:lnTo>
                  <a:lnTo>
                    <a:pt x="2078" y="513"/>
                  </a:lnTo>
                  <a:lnTo>
                    <a:pt x="2078" y="514"/>
                  </a:lnTo>
                  <a:lnTo>
                    <a:pt x="2079" y="516"/>
                  </a:lnTo>
                  <a:lnTo>
                    <a:pt x="2080" y="516"/>
                  </a:lnTo>
                  <a:lnTo>
                    <a:pt x="2081" y="517"/>
                  </a:lnTo>
                  <a:lnTo>
                    <a:pt x="2083" y="518"/>
                  </a:lnTo>
                  <a:lnTo>
                    <a:pt x="2084" y="518"/>
                  </a:lnTo>
                  <a:lnTo>
                    <a:pt x="2085" y="519"/>
                  </a:lnTo>
                  <a:lnTo>
                    <a:pt x="2085" y="520"/>
                  </a:lnTo>
                  <a:lnTo>
                    <a:pt x="2086" y="523"/>
                  </a:lnTo>
                  <a:lnTo>
                    <a:pt x="2085" y="526"/>
                  </a:lnTo>
                  <a:lnTo>
                    <a:pt x="2084" y="527"/>
                  </a:lnTo>
                  <a:lnTo>
                    <a:pt x="2083" y="527"/>
                  </a:lnTo>
                  <a:lnTo>
                    <a:pt x="2083" y="528"/>
                  </a:lnTo>
                  <a:lnTo>
                    <a:pt x="2082" y="532"/>
                  </a:lnTo>
                  <a:lnTo>
                    <a:pt x="2082" y="533"/>
                  </a:lnTo>
                  <a:lnTo>
                    <a:pt x="2081" y="534"/>
                  </a:lnTo>
                  <a:lnTo>
                    <a:pt x="2080" y="536"/>
                  </a:lnTo>
                  <a:lnTo>
                    <a:pt x="2080" y="537"/>
                  </a:lnTo>
                  <a:lnTo>
                    <a:pt x="2081" y="537"/>
                  </a:lnTo>
                  <a:lnTo>
                    <a:pt x="2081" y="538"/>
                  </a:lnTo>
                  <a:lnTo>
                    <a:pt x="2082" y="542"/>
                  </a:lnTo>
                  <a:lnTo>
                    <a:pt x="2083" y="542"/>
                  </a:lnTo>
                  <a:lnTo>
                    <a:pt x="2083" y="543"/>
                  </a:lnTo>
                  <a:lnTo>
                    <a:pt x="2082" y="546"/>
                  </a:lnTo>
                  <a:lnTo>
                    <a:pt x="2083" y="546"/>
                  </a:lnTo>
                  <a:lnTo>
                    <a:pt x="2083" y="547"/>
                  </a:lnTo>
                  <a:lnTo>
                    <a:pt x="2082" y="550"/>
                  </a:lnTo>
                  <a:lnTo>
                    <a:pt x="2082" y="551"/>
                  </a:lnTo>
                  <a:lnTo>
                    <a:pt x="2085" y="555"/>
                  </a:lnTo>
                  <a:lnTo>
                    <a:pt x="2084" y="557"/>
                  </a:lnTo>
                  <a:lnTo>
                    <a:pt x="2084" y="558"/>
                  </a:lnTo>
                  <a:lnTo>
                    <a:pt x="2084" y="559"/>
                  </a:lnTo>
                  <a:lnTo>
                    <a:pt x="2084" y="560"/>
                  </a:lnTo>
                  <a:lnTo>
                    <a:pt x="2083" y="561"/>
                  </a:lnTo>
                  <a:lnTo>
                    <a:pt x="2083" y="562"/>
                  </a:lnTo>
                  <a:lnTo>
                    <a:pt x="2084" y="562"/>
                  </a:lnTo>
                  <a:lnTo>
                    <a:pt x="2085" y="562"/>
                  </a:lnTo>
                  <a:lnTo>
                    <a:pt x="2085" y="563"/>
                  </a:lnTo>
                  <a:lnTo>
                    <a:pt x="2086" y="563"/>
                  </a:lnTo>
                  <a:lnTo>
                    <a:pt x="2088" y="565"/>
                  </a:lnTo>
                  <a:lnTo>
                    <a:pt x="2088" y="566"/>
                  </a:lnTo>
                  <a:lnTo>
                    <a:pt x="2089" y="567"/>
                  </a:lnTo>
                  <a:lnTo>
                    <a:pt x="2090" y="567"/>
                  </a:lnTo>
                  <a:lnTo>
                    <a:pt x="2091" y="568"/>
                  </a:lnTo>
                  <a:lnTo>
                    <a:pt x="2092" y="568"/>
                  </a:lnTo>
                  <a:lnTo>
                    <a:pt x="2092" y="569"/>
                  </a:lnTo>
                  <a:lnTo>
                    <a:pt x="2092" y="570"/>
                  </a:lnTo>
                  <a:lnTo>
                    <a:pt x="2091" y="570"/>
                  </a:lnTo>
                  <a:lnTo>
                    <a:pt x="2091" y="571"/>
                  </a:lnTo>
                  <a:lnTo>
                    <a:pt x="2089" y="571"/>
                  </a:lnTo>
                  <a:lnTo>
                    <a:pt x="2089" y="572"/>
                  </a:lnTo>
                  <a:lnTo>
                    <a:pt x="2088" y="573"/>
                  </a:lnTo>
                  <a:lnTo>
                    <a:pt x="2088" y="574"/>
                  </a:lnTo>
                  <a:lnTo>
                    <a:pt x="2088" y="575"/>
                  </a:lnTo>
                  <a:lnTo>
                    <a:pt x="2088" y="576"/>
                  </a:lnTo>
                  <a:lnTo>
                    <a:pt x="2086" y="577"/>
                  </a:lnTo>
                  <a:lnTo>
                    <a:pt x="2085" y="578"/>
                  </a:lnTo>
                  <a:lnTo>
                    <a:pt x="2085" y="579"/>
                  </a:lnTo>
                  <a:lnTo>
                    <a:pt x="2085" y="580"/>
                  </a:lnTo>
                  <a:lnTo>
                    <a:pt x="2085" y="581"/>
                  </a:lnTo>
                  <a:lnTo>
                    <a:pt x="2086" y="581"/>
                  </a:lnTo>
                  <a:lnTo>
                    <a:pt x="2087" y="583"/>
                  </a:lnTo>
                  <a:lnTo>
                    <a:pt x="2088" y="584"/>
                  </a:lnTo>
                  <a:lnTo>
                    <a:pt x="2089" y="584"/>
                  </a:lnTo>
                  <a:lnTo>
                    <a:pt x="2089" y="585"/>
                  </a:lnTo>
                  <a:lnTo>
                    <a:pt x="2089" y="586"/>
                  </a:lnTo>
                  <a:lnTo>
                    <a:pt x="2090" y="586"/>
                  </a:lnTo>
                  <a:lnTo>
                    <a:pt x="2090" y="587"/>
                  </a:lnTo>
                  <a:lnTo>
                    <a:pt x="2089" y="587"/>
                  </a:lnTo>
                  <a:lnTo>
                    <a:pt x="2089" y="588"/>
                  </a:lnTo>
                  <a:lnTo>
                    <a:pt x="2088" y="590"/>
                  </a:lnTo>
                  <a:lnTo>
                    <a:pt x="2088" y="591"/>
                  </a:lnTo>
                  <a:lnTo>
                    <a:pt x="2087" y="591"/>
                  </a:lnTo>
                  <a:lnTo>
                    <a:pt x="2087" y="592"/>
                  </a:lnTo>
                  <a:lnTo>
                    <a:pt x="2088" y="595"/>
                  </a:lnTo>
                  <a:lnTo>
                    <a:pt x="2088" y="597"/>
                  </a:lnTo>
                  <a:lnTo>
                    <a:pt x="2088" y="598"/>
                  </a:lnTo>
                  <a:lnTo>
                    <a:pt x="2088" y="599"/>
                  </a:lnTo>
                  <a:lnTo>
                    <a:pt x="2089" y="599"/>
                  </a:lnTo>
                  <a:lnTo>
                    <a:pt x="2090" y="599"/>
                  </a:lnTo>
                  <a:lnTo>
                    <a:pt x="2091" y="601"/>
                  </a:lnTo>
                  <a:lnTo>
                    <a:pt x="2091" y="603"/>
                  </a:lnTo>
                  <a:lnTo>
                    <a:pt x="2092" y="604"/>
                  </a:lnTo>
                  <a:lnTo>
                    <a:pt x="2093" y="605"/>
                  </a:lnTo>
                  <a:lnTo>
                    <a:pt x="2094" y="606"/>
                  </a:lnTo>
                  <a:lnTo>
                    <a:pt x="2094" y="607"/>
                  </a:lnTo>
                  <a:lnTo>
                    <a:pt x="2094" y="608"/>
                  </a:lnTo>
                  <a:lnTo>
                    <a:pt x="2094" y="609"/>
                  </a:lnTo>
                  <a:lnTo>
                    <a:pt x="2094" y="610"/>
                  </a:lnTo>
                  <a:lnTo>
                    <a:pt x="2095" y="609"/>
                  </a:lnTo>
                  <a:lnTo>
                    <a:pt x="2095" y="608"/>
                  </a:lnTo>
                  <a:lnTo>
                    <a:pt x="2096" y="608"/>
                  </a:lnTo>
                  <a:lnTo>
                    <a:pt x="2098" y="608"/>
                  </a:lnTo>
                  <a:lnTo>
                    <a:pt x="2098" y="607"/>
                  </a:lnTo>
                  <a:lnTo>
                    <a:pt x="2100" y="608"/>
                  </a:lnTo>
                  <a:lnTo>
                    <a:pt x="2101" y="608"/>
                  </a:lnTo>
                  <a:lnTo>
                    <a:pt x="2102" y="608"/>
                  </a:lnTo>
                  <a:lnTo>
                    <a:pt x="2103" y="608"/>
                  </a:lnTo>
                  <a:lnTo>
                    <a:pt x="2104" y="608"/>
                  </a:lnTo>
                  <a:lnTo>
                    <a:pt x="2105" y="608"/>
                  </a:lnTo>
                  <a:lnTo>
                    <a:pt x="2106" y="608"/>
                  </a:lnTo>
                  <a:lnTo>
                    <a:pt x="2107" y="609"/>
                  </a:lnTo>
                  <a:lnTo>
                    <a:pt x="2107" y="610"/>
                  </a:lnTo>
                  <a:lnTo>
                    <a:pt x="2106" y="610"/>
                  </a:lnTo>
                  <a:lnTo>
                    <a:pt x="2105" y="610"/>
                  </a:lnTo>
                  <a:lnTo>
                    <a:pt x="2105" y="611"/>
                  </a:lnTo>
                  <a:lnTo>
                    <a:pt x="2104" y="611"/>
                  </a:lnTo>
                  <a:lnTo>
                    <a:pt x="2103" y="615"/>
                  </a:lnTo>
                  <a:lnTo>
                    <a:pt x="2102" y="615"/>
                  </a:lnTo>
                  <a:lnTo>
                    <a:pt x="2101" y="616"/>
                  </a:lnTo>
                  <a:lnTo>
                    <a:pt x="2100" y="617"/>
                  </a:lnTo>
                  <a:lnTo>
                    <a:pt x="2101" y="617"/>
                  </a:lnTo>
                  <a:lnTo>
                    <a:pt x="2101" y="618"/>
                  </a:lnTo>
                  <a:lnTo>
                    <a:pt x="2101" y="619"/>
                  </a:lnTo>
                  <a:lnTo>
                    <a:pt x="2101" y="620"/>
                  </a:lnTo>
                  <a:lnTo>
                    <a:pt x="2104" y="621"/>
                  </a:lnTo>
                  <a:lnTo>
                    <a:pt x="2105" y="620"/>
                  </a:lnTo>
                  <a:lnTo>
                    <a:pt x="2106" y="620"/>
                  </a:lnTo>
                  <a:lnTo>
                    <a:pt x="2107" y="621"/>
                  </a:lnTo>
                  <a:lnTo>
                    <a:pt x="2108" y="622"/>
                  </a:lnTo>
                  <a:lnTo>
                    <a:pt x="2109" y="623"/>
                  </a:lnTo>
                  <a:lnTo>
                    <a:pt x="2109" y="624"/>
                  </a:lnTo>
                  <a:lnTo>
                    <a:pt x="2110" y="625"/>
                  </a:lnTo>
                  <a:lnTo>
                    <a:pt x="2109" y="627"/>
                  </a:lnTo>
                  <a:lnTo>
                    <a:pt x="2110" y="628"/>
                  </a:lnTo>
                  <a:lnTo>
                    <a:pt x="2111" y="629"/>
                  </a:lnTo>
                  <a:lnTo>
                    <a:pt x="2111" y="630"/>
                  </a:lnTo>
                  <a:lnTo>
                    <a:pt x="2111" y="631"/>
                  </a:lnTo>
                  <a:lnTo>
                    <a:pt x="2112" y="631"/>
                  </a:lnTo>
                  <a:lnTo>
                    <a:pt x="2112" y="632"/>
                  </a:lnTo>
                  <a:lnTo>
                    <a:pt x="2112" y="634"/>
                  </a:lnTo>
                  <a:lnTo>
                    <a:pt x="2112" y="635"/>
                  </a:lnTo>
                  <a:lnTo>
                    <a:pt x="2112" y="636"/>
                  </a:lnTo>
                  <a:lnTo>
                    <a:pt x="2112" y="637"/>
                  </a:lnTo>
                  <a:lnTo>
                    <a:pt x="2112" y="638"/>
                  </a:lnTo>
                  <a:lnTo>
                    <a:pt x="2112" y="639"/>
                  </a:lnTo>
                  <a:lnTo>
                    <a:pt x="2111" y="639"/>
                  </a:lnTo>
                  <a:lnTo>
                    <a:pt x="2112" y="640"/>
                  </a:lnTo>
                  <a:lnTo>
                    <a:pt x="2113" y="641"/>
                  </a:lnTo>
                  <a:lnTo>
                    <a:pt x="2113" y="642"/>
                  </a:lnTo>
                  <a:lnTo>
                    <a:pt x="2115" y="643"/>
                  </a:lnTo>
                  <a:lnTo>
                    <a:pt x="2115" y="644"/>
                  </a:lnTo>
                  <a:lnTo>
                    <a:pt x="2115" y="645"/>
                  </a:lnTo>
                  <a:lnTo>
                    <a:pt x="2114" y="645"/>
                  </a:lnTo>
                  <a:lnTo>
                    <a:pt x="2114" y="646"/>
                  </a:lnTo>
                  <a:lnTo>
                    <a:pt x="2113" y="647"/>
                  </a:lnTo>
                  <a:lnTo>
                    <a:pt x="2113" y="648"/>
                  </a:lnTo>
                  <a:lnTo>
                    <a:pt x="2115" y="648"/>
                  </a:lnTo>
                  <a:lnTo>
                    <a:pt x="2115" y="649"/>
                  </a:lnTo>
                  <a:lnTo>
                    <a:pt x="2116" y="649"/>
                  </a:lnTo>
                  <a:lnTo>
                    <a:pt x="2116" y="650"/>
                  </a:lnTo>
                  <a:lnTo>
                    <a:pt x="2117" y="651"/>
                  </a:lnTo>
                  <a:lnTo>
                    <a:pt x="2118" y="651"/>
                  </a:lnTo>
                  <a:lnTo>
                    <a:pt x="2118" y="652"/>
                  </a:lnTo>
                  <a:lnTo>
                    <a:pt x="2117" y="653"/>
                  </a:lnTo>
                  <a:lnTo>
                    <a:pt x="2117" y="654"/>
                  </a:lnTo>
                  <a:lnTo>
                    <a:pt x="2117" y="655"/>
                  </a:lnTo>
                  <a:lnTo>
                    <a:pt x="2118" y="655"/>
                  </a:lnTo>
                  <a:lnTo>
                    <a:pt x="2118" y="657"/>
                  </a:lnTo>
                  <a:lnTo>
                    <a:pt x="2118" y="658"/>
                  </a:lnTo>
                  <a:lnTo>
                    <a:pt x="2118" y="659"/>
                  </a:lnTo>
                  <a:lnTo>
                    <a:pt x="2120" y="660"/>
                  </a:lnTo>
                  <a:lnTo>
                    <a:pt x="2122" y="661"/>
                  </a:lnTo>
                  <a:lnTo>
                    <a:pt x="2122" y="662"/>
                  </a:lnTo>
                  <a:lnTo>
                    <a:pt x="2123" y="662"/>
                  </a:lnTo>
                  <a:lnTo>
                    <a:pt x="2124" y="662"/>
                  </a:lnTo>
                  <a:lnTo>
                    <a:pt x="2125" y="662"/>
                  </a:lnTo>
                  <a:lnTo>
                    <a:pt x="2125" y="663"/>
                  </a:lnTo>
                  <a:lnTo>
                    <a:pt x="2125" y="665"/>
                  </a:lnTo>
                  <a:lnTo>
                    <a:pt x="2125" y="666"/>
                  </a:lnTo>
                  <a:lnTo>
                    <a:pt x="2124" y="666"/>
                  </a:lnTo>
                  <a:lnTo>
                    <a:pt x="2123" y="666"/>
                  </a:lnTo>
                  <a:lnTo>
                    <a:pt x="2124" y="667"/>
                  </a:lnTo>
                  <a:lnTo>
                    <a:pt x="2122" y="668"/>
                  </a:lnTo>
                  <a:lnTo>
                    <a:pt x="2121" y="668"/>
                  </a:lnTo>
                  <a:lnTo>
                    <a:pt x="2121" y="670"/>
                  </a:lnTo>
                  <a:lnTo>
                    <a:pt x="2120" y="670"/>
                  </a:lnTo>
                  <a:lnTo>
                    <a:pt x="2120" y="671"/>
                  </a:lnTo>
                  <a:lnTo>
                    <a:pt x="2121" y="671"/>
                  </a:lnTo>
                  <a:lnTo>
                    <a:pt x="2121" y="672"/>
                  </a:lnTo>
                  <a:lnTo>
                    <a:pt x="2121" y="673"/>
                  </a:lnTo>
                  <a:lnTo>
                    <a:pt x="2121" y="674"/>
                  </a:lnTo>
                  <a:lnTo>
                    <a:pt x="2122" y="675"/>
                  </a:lnTo>
                  <a:lnTo>
                    <a:pt x="2121" y="676"/>
                  </a:lnTo>
                  <a:lnTo>
                    <a:pt x="2120" y="678"/>
                  </a:lnTo>
                  <a:lnTo>
                    <a:pt x="2119" y="678"/>
                  </a:lnTo>
                  <a:lnTo>
                    <a:pt x="2118" y="679"/>
                  </a:lnTo>
                  <a:lnTo>
                    <a:pt x="2117" y="679"/>
                  </a:lnTo>
                  <a:lnTo>
                    <a:pt x="2117" y="680"/>
                  </a:lnTo>
                  <a:lnTo>
                    <a:pt x="2118" y="681"/>
                  </a:lnTo>
                  <a:lnTo>
                    <a:pt x="2118" y="682"/>
                  </a:lnTo>
                  <a:lnTo>
                    <a:pt x="2119" y="683"/>
                  </a:lnTo>
                  <a:lnTo>
                    <a:pt x="2119" y="684"/>
                  </a:lnTo>
                  <a:lnTo>
                    <a:pt x="2118" y="684"/>
                  </a:lnTo>
                  <a:lnTo>
                    <a:pt x="2118" y="685"/>
                  </a:lnTo>
                  <a:lnTo>
                    <a:pt x="2119" y="685"/>
                  </a:lnTo>
                  <a:lnTo>
                    <a:pt x="2120" y="685"/>
                  </a:lnTo>
                  <a:lnTo>
                    <a:pt x="2118" y="686"/>
                  </a:lnTo>
                  <a:lnTo>
                    <a:pt x="2118" y="687"/>
                  </a:lnTo>
                  <a:lnTo>
                    <a:pt x="2118" y="688"/>
                  </a:lnTo>
                  <a:lnTo>
                    <a:pt x="2118" y="689"/>
                  </a:lnTo>
                  <a:lnTo>
                    <a:pt x="2119" y="689"/>
                  </a:lnTo>
                  <a:lnTo>
                    <a:pt x="2120" y="689"/>
                  </a:lnTo>
                  <a:lnTo>
                    <a:pt x="2122" y="689"/>
                  </a:lnTo>
                  <a:lnTo>
                    <a:pt x="2123" y="689"/>
                  </a:lnTo>
                  <a:lnTo>
                    <a:pt x="2124" y="689"/>
                  </a:lnTo>
                  <a:lnTo>
                    <a:pt x="2124" y="690"/>
                  </a:lnTo>
                  <a:lnTo>
                    <a:pt x="2125" y="691"/>
                  </a:lnTo>
                  <a:lnTo>
                    <a:pt x="2125" y="690"/>
                  </a:lnTo>
                  <a:lnTo>
                    <a:pt x="2126" y="689"/>
                  </a:lnTo>
                  <a:lnTo>
                    <a:pt x="2127" y="689"/>
                  </a:lnTo>
                  <a:lnTo>
                    <a:pt x="2126" y="690"/>
                  </a:lnTo>
                  <a:lnTo>
                    <a:pt x="2127" y="690"/>
                  </a:lnTo>
                  <a:lnTo>
                    <a:pt x="2127" y="691"/>
                  </a:lnTo>
                  <a:lnTo>
                    <a:pt x="2128" y="691"/>
                  </a:lnTo>
                  <a:lnTo>
                    <a:pt x="2129" y="691"/>
                  </a:lnTo>
                  <a:lnTo>
                    <a:pt x="2130" y="690"/>
                  </a:lnTo>
                  <a:lnTo>
                    <a:pt x="2130" y="689"/>
                  </a:lnTo>
                  <a:lnTo>
                    <a:pt x="2131" y="689"/>
                  </a:lnTo>
                  <a:lnTo>
                    <a:pt x="2132" y="690"/>
                  </a:lnTo>
                  <a:lnTo>
                    <a:pt x="2133" y="690"/>
                  </a:lnTo>
                  <a:lnTo>
                    <a:pt x="2134" y="690"/>
                  </a:lnTo>
                  <a:lnTo>
                    <a:pt x="2134" y="689"/>
                  </a:lnTo>
                  <a:lnTo>
                    <a:pt x="2135" y="689"/>
                  </a:lnTo>
                  <a:lnTo>
                    <a:pt x="2135" y="690"/>
                  </a:lnTo>
                  <a:lnTo>
                    <a:pt x="2136" y="690"/>
                  </a:lnTo>
                  <a:lnTo>
                    <a:pt x="2136" y="691"/>
                  </a:lnTo>
                  <a:lnTo>
                    <a:pt x="2137" y="691"/>
                  </a:lnTo>
                  <a:lnTo>
                    <a:pt x="2138" y="691"/>
                  </a:lnTo>
                  <a:lnTo>
                    <a:pt x="2138" y="690"/>
                  </a:lnTo>
                  <a:lnTo>
                    <a:pt x="2139" y="691"/>
                  </a:lnTo>
                  <a:lnTo>
                    <a:pt x="2139" y="690"/>
                  </a:lnTo>
                  <a:lnTo>
                    <a:pt x="2140" y="690"/>
                  </a:lnTo>
                  <a:lnTo>
                    <a:pt x="2140" y="691"/>
                  </a:lnTo>
                  <a:lnTo>
                    <a:pt x="2141" y="690"/>
                  </a:lnTo>
                  <a:lnTo>
                    <a:pt x="2141" y="691"/>
                  </a:lnTo>
                  <a:lnTo>
                    <a:pt x="2142" y="691"/>
                  </a:lnTo>
                  <a:lnTo>
                    <a:pt x="2143" y="692"/>
                  </a:lnTo>
                  <a:lnTo>
                    <a:pt x="2144" y="692"/>
                  </a:lnTo>
                  <a:lnTo>
                    <a:pt x="2145" y="692"/>
                  </a:lnTo>
                  <a:lnTo>
                    <a:pt x="2145" y="691"/>
                  </a:lnTo>
                  <a:lnTo>
                    <a:pt x="2146" y="692"/>
                  </a:lnTo>
                  <a:lnTo>
                    <a:pt x="2148" y="692"/>
                  </a:lnTo>
                  <a:lnTo>
                    <a:pt x="2149" y="693"/>
                  </a:lnTo>
                  <a:lnTo>
                    <a:pt x="2149" y="692"/>
                  </a:lnTo>
                  <a:lnTo>
                    <a:pt x="2150" y="691"/>
                  </a:lnTo>
                  <a:lnTo>
                    <a:pt x="2151" y="691"/>
                  </a:lnTo>
                  <a:lnTo>
                    <a:pt x="2152" y="691"/>
                  </a:lnTo>
                  <a:lnTo>
                    <a:pt x="2153" y="691"/>
                  </a:lnTo>
                  <a:lnTo>
                    <a:pt x="2154" y="690"/>
                  </a:lnTo>
                  <a:lnTo>
                    <a:pt x="2155" y="691"/>
                  </a:lnTo>
                  <a:lnTo>
                    <a:pt x="2155" y="690"/>
                  </a:lnTo>
                  <a:lnTo>
                    <a:pt x="2156" y="689"/>
                  </a:lnTo>
                  <a:lnTo>
                    <a:pt x="2157" y="689"/>
                  </a:lnTo>
                  <a:lnTo>
                    <a:pt x="2158" y="690"/>
                  </a:lnTo>
                  <a:lnTo>
                    <a:pt x="2159" y="690"/>
                  </a:lnTo>
                  <a:lnTo>
                    <a:pt x="2159" y="689"/>
                  </a:lnTo>
                  <a:lnTo>
                    <a:pt x="2159" y="688"/>
                  </a:lnTo>
                  <a:lnTo>
                    <a:pt x="2160" y="688"/>
                  </a:lnTo>
                  <a:lnTo>
                    <a:pt x="2161" y="688"/>
                  </a:lnTo>
                  <a:lnTo>
                    <a:pt x="2162" y="687"/>
                  </a:lnTo>
                  <a:lnTo>
                    <a:pt x="2163" y="686"/>
                  </a:lnTo>
                  <a:lnTo>
                    <a:pt x="2164" y="686"/>
                  </a:lnTo>
                  <a:lnTo>
                    <a:pt x="2164" y="687"/>
                  </a:lnTo>
                  <a:lnTo>
                    <a:pt x="2165" y="687"/>
                  </a:lnTo>
                  <a:lnTo>
                    <a:pt x="2165" y="686"/>
                  </a:lnTo>
                  <a:lnTo>
                    <a:pt x="2166" y="686"/>
                  </a:lnTo>
                  <a:lnTo>
                    <a:pt x="2168" y="686"/>
                  </a:lnTo>
                  <a:lnTo>
                    <a:pt x="2169" y="685"/>
                  </a:lnTo>
                  <a:lnTo>
                    <a:pt x="2169" y="683"/>
                  </a:lnTo>
                  <a:lnTo>
                    <a:pt x="2170" y="682"/>
                  </a:lnTo>
                  <a:lnTo>
                    <a:pt x="2171" y="682"/>
                  </a:lnTo>
                  <a:lnTo>
                    <a:pt x="2172" y="682"/>
                  </a:lnTo>
                  <a:lnTo>
                    <a:pt x="2172" y="681"/>
                  </a:lnTo>
                  <a:lnTo>
                    <a:pt x="2173" y="682"/>
                  </a:lnTo>
                  <a:lnTo>
                    <a:pt x="2174" y="682"/>
                  </a:lnTo>
                  <a:lnTo>
                    <a:pt x="2174" y="681"/>
                  </a:lnTo>
                  <a:lnTo>
                    <a:pt x="2175" y="682"/>
                  </a:lnTo>
                  <a:lnTo>
                    <a:pt x="2175" y="681"/>
                  </a:lnTo>
                  <a:lnTo>
                    <a:pt x="2175" y="682"/>
                  </a:lnTo>
                  <a:lnTo>
                    <a:pt x="2177" y="681"/>
                  </a:lnTo>
                  <a:lnTo>
                    <a:pt x="2178" y="681"/>
                  </a:lnTo>
                  <a:lnTo>
                    <a:pt x="2178" y="680"/>
                  </a:lnTo>
                  <a:lnTo>
                    <a:pt x="2179" y="679"/>
                  </a:lnTo>
                  <a:lnTo>
                    <a:pt x="2179" y="678"/>
                  </a:lnTo>
                  <a:lnTo>
                    <a:pt x="2179" y="677"/>
                  </a:lnTo>
                  <a:lnTo>
                    <a:pt x="2179" y="676"/>
                  </a:lnTo>
                  <a:lnTo>
                    <a:pt x="2179" y="675"/>
                  </a:lnTo>
                  <a:lnTo>
                    <a:pt x="2181" y="674"/>
                  </a:lnTo>
                  <a:lnTo>
                    <a:pt x="2181" y="673"/>
                  </a:lnTo>
                  <a:lnTo>
                    <a:pt x="2182" y="673"/>
                  </a:lnTo>
                  <a:lnTo>
                    <a:pt x="2184" y="673"/>
                  </a:lnTo>
                  <a:lnTo>
                    <a:pt x="2186" y="673"/>
                  </a:lnTo>
                  <a:lnTo>
                    <a:pt x="2186" y="674"/>
                  </a:lnTo>
                  <a:lnTo>
                    <a:pt x="2188" y="675"/>
                  </a:lnTo>
                  <a:lnTo>
                    <a:pt x="2190" y="676"/>
                  </a:lnTo>
                  <a:lnTo>
                    <a:pt x="2191" y="676"/>
                  </a:lnTo>
                  <a:lnTo>
                    <a:pt x="2192" y="676"/>
                  </a:lnTo>
                  <a:lnTo>
                    <a:pt x="2193" y="676"/>
                  </a:lnTo>
                  <a:lnTo>
                    <a:pt x="2194" y="676"/>
                  </a:lnTo>
                  <a:lnTo>
                    <a:pt x="2195" y="677"/>
                  </a:lnTo>
                  <a:lnTo>
                    <a:pt x="2196" y="677"/>
                  </a:lnTo>
                  <a:lnTo>
                    <a:pt x="2196" y="676"/>
                  </a:lnTo>
                  <a:lnTo>
                    <a:pt x="2197" y="676"/>
                  </a:lnTo>
                  <a:lnTo>
                    <a:pt x="2198" y="676"/>
                  </a:lnTo>
                  <a:lnTo>
                    <a:pt x="2199" y="676"/>
                  </a:lnTo>
                  <a:lnTo>
                    <a:pt x="2199" y="675"/>
                  </a:lnTo>
                  <a:lnTo>
                    <a:pt x="2200" y="674"/>
                  </a:lnTo>
                  <a:lnTo>
                    <a:pt x="2200" y="673"/>
                  </a:lnTo>
                  <a:lnTo>
                    <a:pt x="2201" y="673"/>
                  </a:lnTo>
                  <a:lnTo>
                    <a:pt x="2203" y="673"/>
                  </a:lnTo>
                  <a:lnTo>
                    <a:pt x="2205" y="673"/>
                  </a:lnTo>
                  <a:lnTo>
                    <a:pt x="2206" y="674"/>
                  </a:lnTo>
                  <a:lnTo>
                    <a:pt x="2206" y="675"/>
                  </a:lnTo>
                  <a:lnTo>
                    <a:pt x="2206" y="677"/>
                  </a:lnTo>
                  <a:lnTo>
                    <a:pt x="2205" y="678"/>
                  </a:lnTo>
                  <a:lnTo>
                    <a:pt x="2205" y="679"/>
                  </a:lnTo>
                  <a:lnTo>
                    <a:pt x="2206" y="680"/>
                  </a:lnTo>
                  <a:lnTo>
                    <a:pt x="2207" y="681"/>
                  </a:lnTo>
                  <a:lnTo>
                    <a:pt x="2209" y="682"/>
                  </a:lnTo>
                  <a:lnTo>
                    <a:pt x="2210" y="682"/>
                  </a:lnTo>
                  <a:lnTo>
                    <a:pt x="2211" y="683"/>
                  </a:lnTo>
                  <a:lnTo>
                    <a:pt x="2212" y="684"/>
                  </a:lnTo>
                  <a:lnTo>
                    <a:pt x="2213" y="685"/>
                  </a:lnTo>
                  <a:lnTo>
                    <a:pt x="2213" y="686"/>
                  </a:lnTo>
                  <a:lnTo>
                    <a:pt x="2214" y="686"/>
                  </a:lnTo>
                  <a:lnTo>
                    <a:pt x="2215" y="686"/>
                  </a:lnTo>
                  <a:lnTo>
                    <a:pt x="2216" y="686"/>
                  </a:lnTo>
                  <a:lnTo>
                    <a:pt x="2217" y="686"/>
                  </a:lnTo>
                  <a:lnTo>
                    <a:pt x="2218" y="685"/>
                  </a:lnTo>
                  <a:lnTo>
                    <a:pt x="2219" y="685"/>
                  </a:lnTo>
                  <a:lnTo>
                    <a:pt x="2219" y="686"/>
                  </a:lnTo>
                  <a:lnTo>
                    <a:pt x="2221" y="686"/>
                  </a:lnTo>
                  <a:lnTo>
                    <a:pt x="2221" y="687"/>
                  </a:lnTo>
                  <a:lnTo>
                    <a:pt x="2221" y="688"/>
                  </a:lnTo>
                  <a:lnTo>
                    <a:pt x="2222" y="689"/>
                  </a:lnTo>
                  <a:lnTo>
                    <a:pt x="2223" y="691"/>
                  </a:lnTo>
                  <a:lnTo>
                    <a:pt x="2224" y="690"/>
                  </a:lnTo>
                  <a:lnTo>
                    <a:pt x="2225" y="689"/>
                  </a:lnTo>
                  <a:lnTo>
                    <a:pt x="2226" y="688"/>
                  </a:lnTo>
                  <a:lnTo>
                    <a:pt x="2228" y="686"/>
                  </a:lnTo>
                  <a:lnTo>
                    <a:pt x="2228" y="684"/>
                  </a:lnTo>
                  <a:lnTo>
                    <a:pt x="2229" y="683"/>
                  </a:lnTo>
                  <a:lnTo>
                    <a:pt x="2230" y="682"/>
                  </a:lnTo>
                  <a:lnTo>
                    <a:pt x="2232" y="681"/>
                  </a:lnTo>
                  <a:lnTo>
                    <a:pt x="2233" y="681"/>
                  </a:lnTo>
                  <a:lnTo>
                    <a:pt x="2235" y="681"/>
                  </a:lnTo>
                  <a:lnTo>
                    <a:pt x="2236" y="680"/>
                  </a:lnTo>
                  <a:lnTo>
                    <a:pt x="2236" y="679"/>
                  </a:lnTo>
                  <a:lnTo>
                    <a:pt x="2237" y="677"/>
                  </a:lnTo>
                  <a:lnTo>
                    <a:pt x="2238" y="676"/>
                  </a:lnTo>
                  <a:lnTo>
                    <a:pt x="2239" y="676"/>
                  </a:lnTo>
                  <a:lnTo>
                    <a:pt x="2240" y="677"/>
                  </a:lnTo>
                  <a:lnTo>
                    <a:pt x="2241" y="677"/>
                  </a:lnTo>
                  <a:lnTo>
                    <a:pt x="2242" y="677"/>
                  </a:lnTo>
                  <a:lnTo>
                    <a:pt x="2243" y="677"/>
                  </a:lnTo>
                  <a:lnTo>
                    <a:pt x="2244" y="677"/>
                  </a:lnTo>
                  <a:lnTo>
                    <a:pt x="2245" y="678"/>
                  </a:lnTo>
                  <a:lnTo>
                    <a:pt x="2245" y="679"/>
                  </a:lnTo>
                  <a:lnTo>
                    <a:pt x="2245" y="680"/>
                  </a:lnTo>
                  <a:lnTo>
                    <a:pt x="2245" y="681"/>
                  </a:lnTo>
                  <a:lnTo>
                    <a:pt x="2244" y="681"/>
                  </a:lnTo>
                  <a:lnTo>
                    <a:pt x="2244" y="682"/>
                  </a:lnTo>
                  <a:lnTo>
                    <a:pt x="2244" y="683"/>
                  </a:lnTo>
                  <a:lnTo>
                    <a:pt x="2244" y="684"/>
                  </a:lnTo>
                  <a:lnTo>
                    <a:pt x="2244" y="686"/>
                  </a:lnTo>
                  <a:lnTo>
                    <a:pt x="2243" y="686"/>
                  </a:lnTo>
                  <a:lnTo>
                    <a:pt x="2243" y="687"/>
                  </a:lnTo>
                  <a:lnTo>
                    <a:pt x="2243" y="688"/>
                  </a:lnTo>
                  <a:lnTo>
                    <a:pt x="2243" y="689"/>
                  </a:lnTo>
                  <a:lnTo>
                    <a:pt x="2244" y="689"/>
                  </a:lnTo>
                  <a:lnTo>
                    <a:pt x="2245" y="690"/>
                  </a:lnTo>
                  <a:lnTo>
                    <a:pt x="2246" y="691"/>
                  </a:lnTo>
                  <a:lnTo>
                    <a:pt x="2246" y="692"/>
                  </a:lnTo>
                  <a:lnTo>
                    <a:pt x="2246" y="694"/>
                  </a:lnTo>
                  <a:lnTo>
                    <a:pt x="2246" y="695"/>
                  </a:lnTo>
                  <a:lnTo>
                    <a:pt x="2248" y="696"/>
                  </a:lnTo>
                  <a:lnTo>
                    <a:pt x="2249" y="696"/>
                  </a:lnTo>
                  <a:lnTo>
                    <a:pt x="2250" y="696"/>
                  </a:lnTo>
                  <a:lnTo>
                    <a:pt x="2251" y="696"/>
                  </a:lnTo>
                  <a:lnTo>
                    <a:pt x="2252" y="699"/>
                  </a:lnTo>
                  <a:lnTo>
                    <a:pt x="2253" y="699"/>
                  </a:lnTo>
                  <a:lnTo>
                    <a:pt x="2253" y="700"/>
                  </a:lnTo>
                  <a:lnTo>
                    <a:pt x="2252" y="701"/>
                  </a:lnTo>
                  <a:lnTo>
                    <a:pt x="2253" y="702"/>
                  </a:lnTo>
                  <a:lnTo>
                    <a:pt x="2253" y="703"/>
                  </a:lnTo>
                  <a:lnTo>
                    <a:pt x="2252" y="704"/>
                  </a:lnTo>
                  <a:lnTo>
                    <a:pt x="2252" y="705"/>
                  </a:lnTo>
                  <a:lnTo>
                    <a:pt x="2252" y="706"/>
                  </a:lnTo>
                  <a:lnTo>
                    <a:pt x="2253" y="706"/>
                  </a:lnTo>
                  <a:lnTo>
                    <a:pt x="2253" y="707"/>
                  </a:lnTo>
                  <a:lnTo>
                    <a:pt x="2254" y="707"/>
                  </a:lnTo>
                  <a:lnTo>
                    <a:pt x="2256" y="709"/>
                  </a:lnTo>
                  <a:lnTo>
                    <a:pt x="2257" y="709"/>
                  </a:lnTo>
                  <a:lnTo>
                    <a:pt x="2258" y="708"/>
                  </a:lnTo>
                  <a:lnTo>
                    <a:pt x="2259" y="708"/>
                  </a:lnTo>
                  <a:lnTo>
                    <a:pt x="2260" y="707"/>
                  </a:lnTo>
                  <a:lnTo>
                    <a:pt x="2261" y="706"/>
                  </a:lnTo>
                  <a:lnTo>
                    <a:pt x="2262" y="706"/>
                  </a:lnTo>
                  <a:lnTo>
                    <a:pt x="2263" y="706"/>
                  </a:lnTo>
                  <a:lnTo>
                    <a:pt x="2264" y="705"/>
                  </a:lnTo>
                  <a:lnTo>
                    <a:pt x="2266" y="703"/>
                  </a:lnTo>
                  <a:lnTo>
                    <a:pt x="2267" y="703"/>
                  </a:lnTo>
                  <a:lnTo>
                    <a:pt x="2268" y="703"/>
                  </a:lnTo>
                  <a:lnTo>
                    <a:pt x="2268" y="705"/>
                  </a:lnTo>
                  <a:lnTo>
                    <a:pt x="2269" y="706"/>
                  </a:lnTo>
                  <a:lnTo>
                    <a:pt x="2270" y="707"/>
                  </a:lnTo>
                  <a:lnTo>
                    <a:pt x="2271" y="708"/>
                  </a:lnTo>
                  <a:lnTo>
                    <a:pt x="2272" y="709"/>
                  </a:lnTo>
                  <a:lnTo>
                    <a:pt x="2273" y="709"/>
                  </a:lnTo>
                  <a:lnTo>
                    <a:pt x="2274" y="709"/>
                  </a:lnTo>
                  <a:lnTo>
                    <a:pt x="2274" y="708"/>
                  </a:lnTo>
                  <a:lnTo>
                    <a:pt x="2275" y="708"/>
                  </a:lnTo>
                  <a:lnTo>
                    <a:pt x="2276" y="709"/>
                  </a:lnTo>
                  <a:lnTo>
                    <a:pt x="2277" y="709"/>
                  </a:lnTo>
                  <a:lnTo>
                    <a:pt x="2279" y="711"/>
                  </a:lnTo>
                  <a:lnTo>
                    <a:pt x="2280" y="712"/>
                  </a:lnTo>
                  <a:lnTo>
                    <a:pt x="2281" y="712"/>
                  </a:lnTo>
                  <a:lnTo>
                    <a:pt x="2282" y="711"/>
                  </a:lnTo>
                  <a:lnTo>
                    <a:pt x="2283" y="711"/>
                  </a:lnTo>
                  <a:lnTo>
                    <a:pt x="2284" y="711"/>
                  </a:lnTo>
                  <a:lnTo>
                    <a:pt x="2285" y="712"/>
                  </a:lnTo>
                  <a:lnTo>
                    <a:pt x="2286" y="712"/>
                  </a:lnTo>
                  <a:lnTo>
                    <a:pt x="2286" y="713"/>
                  </a:lnTo>
                  <a:lnTo>
                    <a:pt x="2286" y="714"/>
                  </a:lnTo>
                  <a:lnTo>
                    <a:pt x="2286" y="716"/>
                  </a:lnTo>
                  <a:lnTo>
                    <a:pt x="2286" y="717"/>
                  </a:lnTo>
                  <a:lnTo>
                    <a:pt x="2286" y="719"/>
                  </a:lnTo>
                  <a:lnTo>
                    <a:pt x="2287" y="719"/>
                  </a:lnTo>
                  <a:lnTo>
                    <a:pt x="2288" y="719"/>
                  </a:lnTo>
                  <a:lnTo>
                    <a:pt x="2288" y="720"/>
                  </a:lnTo>
                  <a:lnTo>
                    <a:pt x="2289" y="720"/>
                  </a:lnTo>
                  <a:lnTo>
                    <a:pt x="2288" y="721"/>
                  </a:lnTo>
                  <a:lnTo>
                    <a:pt x="2288" y="722"/>
                  </a:lnTo>
                  <a:lnTo>
                    <a:pt x="2287" y="723"/>
                  </a:lnTo>
                  <a:lnTo>
                    <a:pt x="2287" y="724"/>
                  </a:lnTo>
                  <a:lnTo>
                    <a:pt x="2288" y="724"/>
                  </a:lnTo>
                  <a:lnTo>
                    <a:pt x="2288" y="726"/>
                  </a:lnTo>
                  <a:lnTo>
                    <a:pt x="2288" y="727"/>
                  </a:lnTo>
                  <a:lnTo>
                    <a:pt x="2288" y="728"/>
                  </a:lnTo>
                  <a:lnTo>
                    <a:pt x="2287" y="728"/>
                  </a:lnTo>
                  <a:lnTo>
                    <a:pt x="2287" y="729"/>
                  </a:lnTo>
                  <a:lnTo>
                    <a:pt x="2287" y="730"/>
                  </a:lnTo>
                  <a:lnTo>
                    <a:pt x="2286" y="731"/>
                  </a:lnTo>
                  <a:lnTo>
                    <a:pt x="2284" y="732"/>
                  </a:lnTo>
                  <a:lnTo>
                    <a:pt x="2284" y="733"/>
                  </a:lnTo>
                  <a:lnTo>
                    <a:pt x="2284" y="734"/>
                  </a:lnTo>
                  <a:lnTo>
                    <a:pt x="2285" y="736"/>
                  </a:lnTo>
                  <a:lnTo>
                    <a:pt x="2284" y="736"/>
                  </a:lnTo>
                  <a:lnTo>
                    <a:pt x="2283" y="737"/>
                  </a:lnTo>
                  <a:lnTo>
                    <a:pt x="2283" y="738"/>
                  </a:lnTo>
                  <a:lnTo>
                    <a:pt x="2283" y="739"/>
                  </a:lnTo>
                  <a:lnTo>
                    <a:pt x="2282" y="739"/>
                  </a:lnTo>
                  <a:lnTo>
                    <a:pt x="2282" y="740"/>
                  </a:lnTo>
                  <a:lnTo>
                    <a:pt x="2282" y="741"/>
                  </a:lnTo>
                  <a:lnTo>
                    <a:pt x="2282" y="743"/>
                  </a:lnTo>
                  <a:lnTo>
                    <a:pt x="2283" y="743"/>
                  </a:lnTo>
                  <a:lnTo>
                    <a:pt x="2283" y="744"/>
                  </a:lnTo>
                  <a:lnTo>
                    <a:pt x="2284" y="745"/>
                  </a:lnTo>
                  <a:lnTo>
                    <a:pt x="2285" y="745"/>
                  </a:lnTo>
                  <a:lnTo>
                    <a:pt x="2286" y="745"/>
                  </a:lnTo>
                  <a:lnTo>
                    <a:pt x="2286" y="746"/>
                  </a:lnTo>
                  <a:lnTo>
                    <a:pt x="2287" y="748"/>
                  </a:lnTo>
                  <a:lnTo>
                    <a:pt x="2288" y="749"/>
                  </a:lnTo>
                  <a:lnTo>
                    <a:pt x="2289" y="750"/>
                  </a:lnTo>
                  <a:lnTo>
                    <a:pt x="2289" y="752"/>
                  </a:lnTo>
                  <a:lnTo>
                    <a:pt x="2288" y="755"/>
                  </a:lnTo>
                  <a:lnTo>
                    <a:pt x="2287" y="755"/>
                  </a:lnTo>
                  <a:lnTo>
                    <a:pt x="2286" y="756"/>
                  </a:lnTo>
                  <a:lnTo>
                    <a:pt x="2285" y="756"/>
                  </a:lnTo>
                  <a:lnTo>
                    <a:pt x="2284" y="757"/>
                  </a:lnTo>
                  <a:lnTo>
                    <a:pt x="2285" y="757"/>
                  </a:lnTo>
                  <a:lnTo>
                    <a:pt x="2284" y="758"/>
                  </a:lnTo>
                  <a:lnTo>
                    <a:pt x="2283" y="760"/>
                  </a:lnTo>
                  <a:lnTo>
                    <a:pt x="2281" y="761"/>
                  </a:lnTo>
                  <a:lnTo>
                    <a:pt x="2281" y="763"/>
                  </a:lnTo>
                  <a:lnTo>
                    <a:pt x="2280" y="763"/>
                  </a:lnTo>
                  <a:lnTo>
                    <a:pt x="2281" y="764"/>
                  </a:lnTo>
                  <a:lnTo>
                    <a:pt x="2282" y="765"/>
                  </a:lnTo>
                  <a:lnTo>
                    <a:pt x="2282" y="766"/>
                  </a:lnTo>
                  <a:lnTo>
                    <a:pt x="2279" y="769"/>
                  </a:lnTo>
                  <a:lnTo>
                    <a:pt x="2280" y="769"/>
                  </a:lnTo>
                  <a:lnTo>
                    <a:pt x="2280" y="770"/>
                  </a:lnTo>
                  <a:lnTo>
                    <a:pt x="2281" y="770"/>
                  </a:lnTo>
                  <a:lnTo>
                    <a:pt x="2282" y="771"/>
                  </a:lnTo>
                  <a:lnTo>
                    <a:pt x="2281" y="772"/>
                  </a:lnTo>
                  <a:lnTo>
                    <a:pt x="2281" y="773"/>
                  </a:lnTo>
                  <a:lnTo>
                    <a:pt x="2280" y="773"/>
                  </a:lnTo>
                  <a:lnTo>
                    <a:pt x="2278" y="774"/>
                  </a:lnTo>
                  <a:lnTo>
                    <a:pt x="2275" y="776"/>
                  </a:lnTo>
                  <a:lnTo>
                    <a:pt x="2275" y="777"/>
                  </a:lnTo>
                  <a:lnTo>
                    <a:pt x="2275" y="778"/>
                  </a:lnTo>
                  <a:lnTo>
                    <a:pt x="2275" y="779"/>
                  </a:lnTo>
                  <a:lnTo>
                    <a:pt x="2274" y="779"/>
                  </a:lnTo>
                  <a:lnTo>
                    <a:pt x="2274" y="778"/>
                  </a:lnTo>
                  <a:lnTo>
                    <a:pt x="2273" y="778"/>
                  </a:lnTo>
                  <a:lnTo>
                    <a:pt x="2273" y="779"/>
                  </a:lnTo>
                  <a:lnTo>
                    <a:pt x="2272" y="780"/>
                  </a:lnTo>
                  <a:lnTo>
                    <a:pt x="2271" y="779"/>
                  </a:lnTo>
                  <a:lnTo>
                    <a:pt x="2270" y="779"/>
                  </a:lnTo>
                  <a:lnTo>
                    <a:pt x="2270" y="780"/>
                  </a:lnTo>
                  <a:lnTo>
                    <a:pt x="2269" y="781"/>
                  </a:lnTo>
                  <a:lnTo>
                    <a:pt x="2268" y="782"/>
                  </a:lnTo>
                  <a:lnTo>
                    <a:pt x="2269" y="784"/>
                  </a:lnTo>
                  <a:lnTo>
                    <a:pt x="2270" y="786"/>
                  </a:lnTo>
                  <a:lnTo>
                    <a:pt x="2269" y="787"/>
                  </a:lnTo>
                  <a:lnTo>
                    <a:pt x="2267" y="787"/>
                  </a:lnTo>
                  <a:lnTo>
                    <a:pt x="2266" y="787"/>
                  </a:lnTo>
                  <a:lnTo>
                    <a:pt x="2265" y="787"/>
                  </a:lnTo>
                  <a:lnTo>
                    <a:pt x="2264" y="788"/>
                  </a:lnTo>
                  <a:lnTo>
                    <a:pt x="2263" y="788"/>
                  </a:lnTo>
                  <a:lnTo>
                    <a:pt x="2263" y="789"/>
                  </a:lnTo>
                  <a:lnTo>
                    <a:pt x="2263" y="791"/>
                  </a:lnTo>
                  <a:lnTo>
                    <a:pt x="2263" y="793"/>
                  </a:lnTo>
                  <a:lnTo>
                    <a:pt x="2263" y="794"/>
                  </a:lnTo>
                  <a:lnTo>
                    <a:pt x="2263" y="795"/>
                  </a:lnTo>
                  <a:lnTo>
                    <a:pt x="2263" y="796"/>
                  </a:lnTo>
                  <a:lnTo>
                    <a:pt x="2263" y="797"/>
                  </a:lnTo>
                  <a:lnTo>
                    <a:pt x="2261" y="797"/>
                  </a:lnTo>
                  <a:lnTo>
                    <a:pt x="2260" y="797"/>
                  </a:lnTo>
                  <a:lnTo>
                    <a:pt x="2260" y="798"/>
                  </a:lnTo>
                  <a:lnTo>
                    <a:pt x="2259" y="798"/>
                  </a:lnTo>
                  <a:lnTo>
                    <a:pt x="2258" y="798"/>
                  </a:lnTo>
                  <a:lnTo>
                    <a:pt x="2258" y="797"/>
                  </a:lnTo>
                  <a:lnTo>
                    <a:pt x="2257" y="797"/>
                  </a:lnTo>
                  <a:lnTo>
                    <a:pt x="2256" y="797"/>
                  </a:lnTo>
                  <a:lnTo>
                    <a:pt x="2255" y="797"/>
                  </a:lnTo>
                  <a:lnTo>
                    <a:pt x="2254" y="797"/>
                  </a:lnTo>
                  <a:lnTo>
                    <a:pt x="2253" y="797"/>
                  </a:lnTo>
                  <a:lnTo>
                    <a:pt x="2249" y="796"/>
                  </a:lnTo>
                  <a:lnTo>
                    <a:pt x="2248" y="795"/>
                  </a:lnTo>
                  <a:lnTo>
                    <a:pt x="2248" y="794"/>
                  </a:lnTo>
                  <a:lnTo>
                    <a:pt x="2246" y="794"/>
                  </a:lnTo>
                  <a:lnTo>
                    <a:pt x="2244" y="794"/>
                  </a:lnTo>
                  <a:lnTo>
                    <a:pt x="2243" y="795"/>
                  </a:lnTo>
                  <a:lnTo>
                    <a:pt x="2242" y="797"/>
                  </a:lnTo>
                  <a:lnTo>
                    <a:pt x="2242" y="798"/>
                  </a:lnTo>
                  <a:lnTo>
                    <a:pt x="2243" y="799"/>
                  </a:lnTo>
                  <a:lnTo>
                    <a:pt x="2243" y="800"/>
                  </a:lnTo>
                  <a:lnTo>
                    <a:pt x="2242" y="800"/>
                  </a:lnTo>
                  <a:lnTo>
                    <a:pt x="2241" y="800"/>
                  </a:lnTo>
                  <a:lnTo>
                    <a:pt x="2240" y="801"/>
                  </a:lnTo>
                  <a:lnTo>
                    <a:pt x="2241" y="802"/>
                  </a:lnTo>
                  <a:lnTo>
                    <a:pt x="2240" y="804"/>
                  </a:lnTo>
                  <a:lnTo>
                    <a:pt x="2240" y="805"/>
                  </a:lnTo>
                  <a:lnTo>
                    <a:pt x="2241" y="806"/>
                  </a:lnTo>
                  <a:lnTo>
                    <a:pt x="2241" y="807"/>
                  </a:lnTo>
                  <a:lnTo>
                    <a:pt x="2242" y="807"/>
                  </a:lnTo>
                  <a:lnTo>
                    <a:pt x="2242" y="808"/>
                  </a:lnTo>
                  <a:lnTo>
                    <a:pt x="2242" y="810"/>
                  </a:lnTo>
                  <a:lnTo>
                    <a:pt x="2240" y="814"/>
                  </a:lnTo>
                  <a:lnTo>
                    <a:pt x="2240" y="815"/>
                  </a:lnTo>
                  <a:lnTo>
                    <a:pt x="2240" y="816"/>
                  </a:lnTo>
                  <a:lnTo>
                    <a:pt x="2239" y="817"/>
                  </a:lnTo>
                  <a:lnTo>
                    <a:pt x="2239" y="818"/>
                  </a:lnTo>
                  <a:lnTo>
                    <a:pt x="2239" y="819"/>
                  </a:lnTo>
                  <a:lnTo>
                    <a:pt x="2239" y="820"/>
                  </a:lnTo>
                  <a:lnTo>
                    <a:pt x="2239" y="821"/>
                  </a:lnTo>
                  <a:lnTo>
                    <a:pt x="2239" y="823"/>
                  </a:lnTo>
                  <a:lnTo>
                    <a:pt x="2239" y="826"/>
                  </a:lnTo>
                  <a:lnTo>
                    <a:pt x="2239" y="827"/>
                  </a:lnTo>
                  <a:lnTo>
                    <a:pt x="2239" y="828"/>
                  </a:lnTo>
                  <a:lnTo>
                    <a:pt x="2238" y="828"/>
                  </a:lnTo>
                  <a:lnTo>
                    <a:pt x="2236" y="827"/>
                  </a:lnTo>
                  <a:lnTo>
                    <a:pt x="2235" y="827"/>
                  </a:lnTo>
                  <a:lnTo>
                    <a:pt x="2234" y="828"/>
                  </a:lnTo>
                  <a:lnTo>
                    <a:pt x="2233" y="829"/>
                  </a:lnTo>
                  <a:lnTo>
                    <a:pt x="2232" y="830"/>
                  </a:lnTo>
                  <a:lnTo>
                    <a:pt x="2229" y="831"/>
                  </a:lnTo>
                  <a:lnTo>
                    <a:pt x="2230" y="834"/>
                  </a:lnTo>
                  <a:lnTo>
                    <a:pt x="2230" y="835"/>
                  </a:lnTo>
                  <a:lnTo>
                    <a:pt x="2229" y="835"/>
                  </a:lnTo>
                  <a:lnTo>
                    <a:pt x="2227" y="838"/>
                  </a:lnTo>
                  <a:lnTo>
                    <a:pt x="2225" y="840"/>
                  </a:lnTo>
                  <a:lnTo>
                    <a:pt x="2224" y="841"/>
                  </a:lnTo>
                  <a:lnTo>
                    <a:pt x="2223" y="842"/>
                  </a:lnTo>
                  <a:lnTo>
                    <a:pt x="2223" y="843"/>
                  </a:lnTo>
                  <a:lnTo>
                    <a:pt x="2223" y="844"/>
                  </a:lnTo>
                  <a:lnTo>
                    <a:pt x="2219" y="847"/>
                  </a:lnTo>
                  <a:lnTo>
                    <a:pt x="2218" y="848"/>
                  </a:lnTo>
                  <a:lnTo>
                    <a:pt x="2217" y="848"/>
                  </a:lnTo>
                  <a:lnTo>
                    <a:pt x="2216" y="850"/>
                  </a:lnTo>
                  <a:lnTo>
                    <a:pt x="2215" y="851"/>
                  </a:lnTo>
                  <a:lnTo>
                    <a:pt x="2215" y="852"/>
                  </a:lnTo>
                  <a:lnTo>
                    <a:pt x="2215" y="853"/>
                  </a:lnTo>
                  <a:lnTo>
                    <a:pt x="2216" y="853"/>
                  </a:lnTo>
                  <a:lnTo>
                    <a:pt x="2216" y="854"/>
                  </a:lnTo>
                  <a:lnTo>
                    <a:pt x="2217" y="854"/>
                  </a:lnTo>
                  <a:lnTo>
                    <a:pt x="2218" y="854"/>
                  </a:lnTo>
                  <a:lnTo>
                    <a:pt x="2219" y="856"/>
                  </a:lnTo>
                  <a:lnTo>
                    <a:pt x="2219" y="857"/>
                  </a:lnTo>
                  <a:lnTo>
                    <a:pt x="2220" y="857"/>
                  </a:lnTo>
                  <a:lnTo>
                    <a:pt x="2222" y="857"/>
                  </a:lnTo>
                  <a:lnTo>
                    <a:pt x="2223" y="857"/>
                  </a:lnTo>
                  <a:lnTo>
                    <a:pt x="2223" y="858"/>
                  </a:lnTo>
                  <a:lnTo>
                    <a:pt x="2224" y="861"/>
                  </a:lnTo>
                  <a:lnTo>
                    <a:pt x="2224" y="863"/>
                  </a:lnTo>
                  <a:lnTo>
                    <a:pt x="2225" y="864"/>
                  </a:lnTo>
                  <a:lnTo>
                    <a:pt x="2226" y="865"/>
                  </a:lnTo>
                  <a:lnTo>
                    <a:pt x="2225" y="866"/>
                  </a:lnTo>
                  <a:lnTo>
                    <a:pt x="2225" y="867"/>
                  </a:lnTo>
                  <a:lnTo>
                    <a:pt x="2225" y="868"/>
                  </a:lnTo>
                  <a:lnTo>
                    <a:pt x="2226" y="868"/>
                  </a:lnTo>
                  <a:lnTo>
                    <a:pt x="2227" y="869"/>
                  </a:lnTo>
                  <a:lnTo>
                    <a:pt x="2229" y="869"/>
                  </a:lnTo>
                  <a:lnTo>
                    <a:pt x="2228" y="870"/>
                  </a:lnTo>
                  <a:lnTo>
                    <a:pt x="2228" y="871"/>
                  </a:lnTo>
                  <a:lnTo>
                    <a:pt x="2226" y="875"/>
                  </a:lnTo>
                  <a:lnTo>
                    <a:pt x="2225" y="875"/>
                  </a:lnTo>
                  <a:lnTo>
                    <a:pt x="2224" y="875"/>
                  </a:lnTo>
                  <a:lnTo>
                    <a:pt x="2223" y="875"/>
                  </a:lnTo>
                  <a:lnTo>
                    <a:pt x="2222" y="875"/>
                  </a:lnTo>
                  <a:lnTo>
                    <a:pt x="2221" y="877"/>
                  </a:lnTo>
                  <a:lnTo>
                    <a:pt x="2219" y="878"/>
                  </a:lnTo>
                  <a:lnTo>
                    <a:pt x="2218" y="879"/>
                  </a:lnTo>
                  <a:lnTo>
                    <a:pt x="2220" y="882"/>
                  </a:lnTo>
                  <a:lnTo>
                    <a:pt x="2221" y="883"/>
                  </a:lnTo>
                  <a:lnTo>
                    <a:pt x="2221" y="885"/>
                  </a:lnTo>
                  <a:lnTo>
                    <a:pt x="2220" y="887"/>
                  </a:lnTo>
                  <a:lnTo>
                    <a:pt x="2220" y="888"/>
                  </a:lnTo>
                  <a:lnTo>
                    <a:pt x="2222" y="890"/>
                  </a:lnTo>
                  <a:lnTo>
                    <a:pt x="2223" y="890"/>
                  </a:lnTo>
                  <a:lnTo>
                    <a:pt x="2224" y="890"/>
                  </a:lnTo>
                  <a:lnTo>
                    <a:pt x="2224" y="891"/>
                  </a:lnTo>
                  <a:lnTo>
                    <a:pt x="2224" y="892"/>
                  </a:lnTo>
                  <a:lnTo>
                    <a:pt x="2224" y="896"/>
                  </a:lnTo>
                  <a:lnTo>
                    <a:pt x="2225" y="898"/>
                  </a:lnTo>
                  <a:lnTo>
                    <a:pt x="2225" y="899"/>
                  </a:lnTo>
                  <a:lnTo>
                    <a:pt x="2225" y="900"/>
                  </a:lnTo>
                  <a:lnTo>
                    <a:pt x="2226" y="901"/>
                  </a:lnTo>
                  <a:lnTo>
                    <a:pt x="2226" y="902"/>
                  </a:lnTo>
                  <a:lnTo>
                    <a:pt x="2226" y="904"/>
                  </a:lnTo>
                  <a:lnTo>
                    <a:pt x="2227" y="905"/>
                  </a:lnTo>
                  <a:lnTo>
                    <a:pt x="2228" y="905"/>
                  </a:lnTo>
                  <a:lnTo>
                    <a:pt x="2229" y="906"/>
                  </a:lnTo>
                  <a:lnTo>
                    <a:pt x="2231" y="907"/>
                  </a:lnTo>
                  <a:lnTo>
                    <a:pt x="2231" y="908"/>
                  </a:lnTo>
                  <a:lnTo>
                    <a:pt x="2233" y="911"/>
                  </a:lnTo>
                  <a:lnTo>
                    <a:pt x="2233" y="912"/>
                  </a:lnTo>
                  <a:lnTo>
                    <a:pt x="2234" y="912"/>
                  </a:lnTo>
                  <a:lnTo>
                    <a:pt x="2235" y="912"/>
                  </a:lnTo>
                  <a:lnTo>
                    <a:pt x="2236" y="912"/>
                  </a:lnTo>
                  <a:lnTo>
                    <a:pt x="2236" y="913"/>
                  </a:lnTo>
                  <a:lnTo>
                    <a:pt x="2236" y="914"/>
                  </a:lnTo>
                  <a:lnTo>
                    <a:pt x="2236" y="915"/>
                  </a:lnTo>
                  <a:lnTo>
                    <a:pt x="2236" y="916"/>
                  </a:lnTo>
                  <a:lnTo>
                    <a:pt x="2236" y="917"/>
                  </a:lnTo>
                  <a:lnTo>
                    <a:pt x="2236" y="918"/>
                  </a:lnTo>
                  <a:lnTo>
                    <a:pt x="2236" y="919"/>
                  </a:lnTo>
                  <a:lnTo>
                    <a:pt x="2236" y="920"/>
                  </a:lnTo>
                  <a:lnTo>
                    <a:pt x="2235" y="920"/>
                  </a:lnTo>
                  <a:lnTo>
                    <a:pt x="2234" y="920"/>
                  </a:lnTo>
                  <a:lnTo>
                    <a:pt x="2231" y="919"/>
                  </a:lnTo>
                  <a:lnTo>
                    <a:pt x="2229" y="918"/>
                  </a:lnTo>
                  <a:lnTo>
                    <a:pt x="2228" y="918"/>
                  </a:lnTo>
                  <a:lnTo>
                    <a:pt x="2227" y="917"/>
                  </a:lnTo>
                  <a:lnTo>
                    <a:pt x="2225" y="916"/>
                  </a:lnTo>
                  <a:lnTo>
                    <a:pt x="2224" y="916"/>
                  </a:lnTo>
                  <a:lnTo>
                    <a:pt x="2223" y="917"/>
                  </a:lnTo>
                  <a:lnTo>
                    <a:pt x="2222" y="917"/>
                  </a:lnTo>
                  <a:lnTo>
                    <a:pt x="2222" y="919"/>
                  </a:lnTo>
                  <a:lnTo>
                    <a:pt x="2221" y="920"/>
                  </a:lnTo>
                  <a:lnTo>
                    <a:pt x="2220" y="920"/>
                  </a:lnTo>
                  <a:lnTo>
                    <a:pt x="2219" y="922"/>
                  </a:lnTo>
                  <a:lnTo>
                    <a:pt x="2217" y="922"/>
                  </a:lnTo>
                  <a:lnTo>
                    <a:pt x="2216" y="921"/>
                  </a:lnTo>
                  <a:lnTo>
                    <a:pt x="2215" y="921"/>
                  </a:lnTo>
                  <a:lnTo>
                    <a:pt x="2214" y="921"/>
                  </a:lnTo>
                  <a:lnTo>
                    <a:pt x="2213" y="922"/>
                  </a:lnTo>
                  <a:lnTo>
                    <a:pt x="2212" y="923"/>
                  </a:lnTo>
                  <a:lnTo>
                    <a:pt x="2211" y="925"/>
                  </a:lnTo>
                  <a:lnTo>
                    <a:pt x="2211" y="926"/>
                  </a:lnTo>
                  <a:lnTo>
                    <a:pt x="2211" y="927"/>
                  </a:lnTo>
                  <a:lnTo>
                    <a:pt x="2211" y="928"/>
                  </a:lnTo>
                  <a:lnTo>
                    <a:pt x="2212" y="929"/>
                  </a:lnTo>
                  <a:lnTo>
                    <a:pt x="2212" y="930"/>
                  </a:lnTo>
                  <a:lnTo>
                    <a:pt x="2213" y="930"/>
                  </a:lnTo>
                  <a:lnTo>
                    <a:pt x="2213" y="931"/>
                  </a:lnTo>
                  <a:lnTo>
                    <a:pt x="2213" y="932"/>
                  </a:lnTo>
                  <a:lnTo>
                    <a:pt x="2213" y="933"/>
                  </a:lnTo>
                  <a:lnTo>
                    <a:pt x="2215" y="934"/>
                  </a:lnTo>
                  <a:lnTo>
                    <a:pt x="2216" y="934"/>
                  </a:lnTo>
                  <a:lnTo>
                    <a:pt x="2217" y="934"/>
                  </a:lnTo>
                  <a:lnTo>
                    <a:pt x="2217" y="935"/>
                  </a:lnTo>
                  <a:lnTo>
                    <a:pt x="2219" y="935"/>
                  </a:lnTo>
                  <a:lnTo>
                    <a:pt x="2218" y="936"/>
                  </a:lnTo>
                  <a:lnTo>
                    <a:pt x="2217" y="937"/>
                  </a:lnTo>
                  <a:lnTo>
                    <a:pt x="2216" y="938"/>
                  </a:lnTo>
                  <a:lnTo>
                    <a:pt x="2216" y="939"/>
                  </a:lnTo>
                  <a:lnTo>
                    <a:pt x="2214" y="938"/>
                  </a:lnTo>
                  <a:lnTo>
                    <a:pt x="2211" y="939"/>
                  </a:lnTo>
                  <a:lnTo>
                    <a:pt x="2210" y="939"/>
                  </a:lnTo>
                  <a:lnTo>
                    <a:pt x="2209" y="939"/>
                  </a:lnTo>
                  <a:lnTo>
                    <a:pt x="2206" y="939"/>
                  </a:lnTo>
                  <a:lnTo>
                    <a:pt x="2205" y="939"/>
                  </a:lnTo>
                  <a:lnTo>
                    <a:pt x="2202" y="941"/>
                  </a:lnTo>
                  <a:lnTo>
                    <a:pt x="2202" y="939"/>
                  </a:lnTo>
                  <a:lnTo>
                    <a:pt x="2201" y="939"/>
                  </a:lnTo>
                  <a:lnTo>
                    <a:pt x="2200" y="939"/>
                  </a:lnTo>
                  <a:lnTo>
                    <a:pt x="2199" y="939"/>
                  </a:lnTo>
                  <a:lnTo>
                    <a:pt x="2198" y="939"/>
                  </a:lnTo>
                  <a:lnTo>
                    <a:pt x="2197" y="939"/>
                  </a:lnTo>
                  <a:lnTo>
                    <a:pt x="2196" y="939"/>
                  </a:lnTo>
                  <a:lnTo>
                    <a:pt x="2197" y="939"/>
                  </a:lnTo>
                  <a:lnTo>
                    <a:pt x="2197" y="940"/>
                  </a:lnTo>
                  <a:lnTo>
                    <a:pt x="2197" y="941"/>
                  </a:lnTo>
                  <a:lnTo>
                    <a:pt x="2197" y="942"/>
                  </a:lnTo>
                  <a:lnTo>
                    <a:pt x="2198" y="943"/>
                  </a:lnTo>
                  <a:lnTo>
                    <a:pt x="2197" y="943"/>
                  </a:lnTo>
                  <a:lnTo>
                    <a:pt x="2197" y="944"/>
                  </a:lnTo>
                  <a:lnTo>
                    <a:pt x="2199" y="945"/>
                  </a:lnTo>
                  <a:lnTo>
                    <a:pt x="2199" y="946"/>
                  </a:lnTo>
                  <a:lnTo>
                    <a:pt x="2200" y="946"/>
                  </a:lnTo>
                  <a:lnTo>
                    <a:pt x="2201" y="946"/>
                  </a:lnTo>
                  <a:lnTo>
                    <a:pt x="2202" y="946"/>
                  </a:lnTo>
                  <a:lnTo>
                    <a:pt x="2203" y="947"/>
                  </a:lnTo>
                  <a:lnTo>
                    <a:pt x="2204" y="947"/>
                  </a:lnTo>
                  <a:lnTo>
                    <a:pt x="2205" y="946"/>
                  </a:lnTo>
                  <a:lnTo>
                    <a:pt x="2206" y="946"/>
                  </a:lnTo>
                  <a:lnTo>
                    <a:pt x="2206" y="945"/>
                  </a:lnTo>
                  <a:lnTo>
                    <a:pt x="2207" y="946"/>
                  </a:lnTo>
                  <a:lnTo>
                    <a:pt x="2208" y="946"/>
                  </a:lnTo>
                  <a:lnTo>
                    <a:pt x="2208" y="947"/>
                  </a:lnTo>
                  <a:lnTo>
                    <a:pt x="2208" y="946"/>
                  </a:lnTo>
                  <a:lnTo>
                    <a:pt x="2209" y="946"/>
                  </a:lnTo>
                  <a:lnTo>
                    <a:pt x="2210" y="946"/>
                  </a:lnTo>
                  <a:lnTo>
                    <a:pt x="2211" y="946"/>
                  </a:lnTo>
                  <a:lnTo>
                    <a:pt x="2212" y="947"/>
                  </a:lnTo>
                  <a:lnTo>
                    <a:pt x="2213" y="948"/>
                  </a:lnTo>
                  <a:lnTo>
                    <a:pt x="2213" y="949"/>
                  </a:lnTo>
                  <a:lnTo>
                    <a:pt x="2214" y="948"/>
                  </a:lnTo>
                  <a:lnTo>
                    <a:pt x="2215" y="948"/>
                  </a:lnTo>
                  <a:lnTo>
                    <a:pt x="2216" y="948"/>
                  </a:lnTo>
                  <a:lnTo>
                    <a:pt x="2216" y="947"/>
                  </a:lnTo>
                  <a:lnTo>
                    <a:pt x="2216" y="948"/>
                  </a:lnTo>
                  <a:lnTo>
                    <a:pt x="2217" y="947"/>
                  </a:lnTo>
                  <a:lnTo>
                    <a:pt x="2219" y="947"/>
                  </a:lnTo>
                  <a:lnTo>
                    <a:pt x="2220" y="947"/>
                  </a:lnTo>
                  <a:lnTo>
                    <a:pt x="2221" y="947"/>
                  </a:lnTo>
                  <a:lnTo>
                    <a:pt x="2222" y="947"/>
                  </a:lnTo>
                  <a:lnTo>
                    <a:pt x="2223" y="948"/>
                  </a:lnTo>
                  <a:lnTo>
                    <a:pt x="2223" y="949"/>
                  </a:lnTo>
                  <a:lnTo>
                    <a:pt x="2224" y="950"/>
                  </a:lnTo>
                  <a:lnTo>
                    <a:pt x="2224" y="951"/>
                  </a:lnTo>
                  <a:lnTo>
                    <a:pt x="2224" y="952"/>
                  </a:lnTo>
                  <a:lnTo>
                    <a:pt x="2225" y="952"/>
                  </a:lnTo>
                  <a:lnTo>
                    <a:pt x="2225" y="953"/>
                  </a:lnTo>
                  <a:lnTo>
                    <a:pt x="2226" y="953"/>
                  </a:lnTo>
                  <a:lnTo>
                    <a:pt x="2227" y="953"/>
                  </a:lnTo>
                  <a:lnTo>
                    <a:pt x="2228" y="954"/>
                  </a:lnTo>
                  <a:lnTo>
                    <a:pt x="2229" y="954"/>
                  </a:lnTo>
                  <a:lnTo>
                    <a:pt x="2229" y="955"/>
                  </a:lnTo>
                  <a:lnTo>
                    <a:pt x="2230" y="956"/>
                  </a:lnTo>
                  <a:lnTo>
                    <a:pt x="2230" y="958"/>
                  </a:lnTo>
                  <a:lnTo>
                    <a:pt x="2231" y="960"/>
                  </a:lnTo>
                  <a:lnTo>
                    <a:pt x="2231" y="962"/>
                  </a:lnTo>
                  <a:lnTo>
                    <a:pt x="2233" y="963"/>
                  </a:lnTo>
                  <a:lnTo>
                    <a:pt x="2236" y="963"/>
                  </a:lnTo>
                  <a:lnTo>
                    <a:pt x="2236" y="964"/>
                  </a:lnTo>
                  <a:lnTo>
                    <a:pt x="2237" y="965"/>
                  </a:lnTo>
                  <a:lnTo>
                    <a:pt x="2236" y="966"/>
                  </a:lnTo>
                  <a:lnTo>
                    <a:pt x="2235" y="966"/>
                  </a:lnTo>
                  <a:lnTo>
                    <a:pt x="2234" y="967"/>
                  </a:lnTo>
                  <a:lnTo>
                    <a:pt x="2233" y="969"/>
                  </a:lnTo>
                  <a:lnTo>
                    <a:pt x="2232" y="970"/>
                  </a:lnTo>
                  <a:lnTo>
                    <a:pt x="2229" y="970"/>
                  </a:lnTo>
                  <a:lnTo>
                    <a:pt x="2228" y="971"/>
                  </a:lnTo>
                  <a:lnTo>
                    <a:pt x="2226" y="972"/>
                  </a:lnTo>
                  <a:lnTo>
                    <a:pt x="2225" y="971"/>
                  </a:lnTo>
                  <a:lnTo>
                    <a:pt x="2224" y="971"/>
                  </a:lnTo>
                  <a:lnTo>
                    <a:pt x="2222" y="972"/>
                  </a:lnTo>
                  <a:lnTo>
                    <a:pt x="2222" y="973"/>
                  </a:lnTo>
                  <a:lnTo>
                    <a:pt x="2222" y="974"/>
                  </a:lnTo>
                  <a:lnTo>
                    <a:pt x="2222" y="975"/>
                  </a:lnTo>
                  <a:lnTo>
                    <a:pt x="2221" y="976"/>
                  </a:lnTo>
                  <a:lnTo>
                    <a:pt x="2220" y="978"/>
                  </a:lnTo>
                  <a:lnTo>
                    <a:pt x="2219" y="979"/>
                  </a:lnTo>
                  <a:lnTo>
                    <a:pt x="2219" y="980"/>
                  </a:lnTo>
                  <a:lnTo>
                    <a:pt x="2218" y="979"/>
                  </a:lnTo>
                  <a:lnTo>
                    <a:pt x="2217" y="979"/>
                  </a:lnTo>
                  <a:lnTo>
                    <a:pt x="2216" y="979"/>
                  </a:lnTo>
                  <a:lnTo>
                    <a:pt x="2214" y="979"/>
                  </a:lnTo>
                  <a:lnTo>
                    <a:pt x="2212" y="977"/>
                  </a:lnTo>
                  <a:lnTo>
                    <a:pt x="2211" y="977"/>
                  </a:lnTo>
                  <a:lnTo>
                    <a:pt x="2210" y="977"/>
                  </a:lnTo>
                  <a:lnTo>
                    <a:pt x="2210" y="978"/>
                  </a:lnTo>
                  <a:lnTo>
                    <a:pt x="2211" y="979"/>
                  </a:lnTo>
                  <a:lnTo>
                    <a:pt x="2211" y="981"/>
                  </a:lnTo>
                  <a:lnTo>
                    <a:pt x="2210" y="982"/>
                  </a:lnTo>
                  <a:lnTo>
                    <a:pt x="2210" y="983"/>
                  </a:lnTo>
                  <a:lnTo>
                    <a:pt x="2209" y="984"/>
                  </a:lnTo>
                  <a:lnTo>
                    <a:pt x="2209" y="986"/>
                  </a:lnTo>
                  <a:lnTo>
                    <a:pt x="2208" y="987"/>
                  </a:lnTo>
                  <a:lnTo>
                    <a:pt x="2207" y="989"/>
                  </a:lnTo>
                  <a:lnTo>
                    <a:pt x="2206" y="992"/>
                  </a:lnTo>
                  <a:lnTo>
                    <a:pt x="2206" y="993"/>
                  </a:lnTo>
                  <a:lnTo>
                    <a:pt x="2207" y="993"/>
                  </a:lnTo>
                  <a:lnTo>
                    <a:pt x="2207" y="994"/>
                  </a:lnTo>
                  <a:lnTo>
                    <a:pt x="2207" y="995"/>
                  </a:lnTo>
                  <a:lnTo>
                    <a:pt x="2207" y="996"/>
                  </a:lnTo>
                  <a:lnTo>
                    <a:pt x="2206" y="996"/>
                  </a:lnTo>
                  <a:lnTo>
                    <a:pt x="2205" y="997"/>
                  </a:lnTo>
                  <a:lnTo>
                    <a:pt x="2203" y="998"/>
                  </a:lnTo>
                  <a:lnTo>
                    <a:pt x="2202" y="1000"/>
                  </a:lnTo>
                  <a:lnTo>
                    <a:pt x="2202" y="1002"/>
                  </a:lnTo>
                  <a:lnTo>
                    <a:pt x="2202" y="1003"/>
                  </a:lnTo>
                  <a:lnTo>
                    <a:pt x="2203" y="1003"/>
                  </a:lnTo>
                  <a:lnTo>
                    <a:pt x="2203" y="1004"/>
                  </a:lnTo>
                  <a:lnTo>
                    <a:pt x="2202" y="1004"/>
                  </a:lnTo>
                  <a:lnTo>
                    <a:pt x="2201" y="1003"/>
                  </a:lnTo>
                  <a:lnTo>
                    <a:pt x="2200" y="1004"/>
                  </a:lnTo>
                  <a:lnTo>
                    <a:pt x="2199" y="1004"/>
                  </a:lnTo>
                  <a:lnTo>
                    <a:pt x="2198" y="1005"/>
                  </a:lnTo>
                  <a:lnTo>
                    <a:pt x="2197" y="1006"/>
                  </a:lnTo>
                  <a:lnTo>
                    <a:pt x="2196" y="1007"/>
                  </a:lnTo>
                  <a:lnTo>
                    <a:pt x="2195" y="1009"/>
                  </a:lnTo>
                  <a:lnTo>
                    <a:pt x="2195" y="1011"/>
                  </a:lnTo>
                  <a:lnTo>
                    <a:pt x="2195" y="1012"/>
                  </a:lnTo>
                  <a:lnTo>
                    <a:pt x="2196" y="1012"/>
                  </a:lnTo>
                  <a:lnTo>
                    <a:pt x="2197" y="1013"/>
                  </a:lnTo>
                  <a:lnTo>
                    <a:pt x="2197" y="1014"/>
                  </a:lnTo>
                  <a:lnTo>
                    <a:pt x="2197" y="1015"/>
                  </a:lnTo>
                  <a:lnTo>
                    <a:pt x="2197" y="1016"/>
                  </a:lnTo>
                  <a:lnTo>
                    <a:pt x="2196" y="1016"/>
                  </a:lnTo>
                  <a:lnTo>
                    <a:pt x="2195" y="1016"/>
                  </a:lnTo>
                  <a:lnTo>
                    <a:pt x="2194" y="1016"/>
                  </a:lnTo>
                  <a:lnTo>
                    <a:pt x="2194" y="1017"/>
                  </a:lnTo>
                  <a:lnTo>
                    <a:pt x="2195" y="1018"/>
                  </a:lnTo>
                  <a:lnTo>
                    <a:pt x="2195" y="1019"/>
                  </a:lnTo>
                  <a:lnTo>
                    <a:pt x="2195" y="1020"/>
                  </a:lnTo>
                  <a:lnTo>
                    <a:pt x="2196" y="1020"/>
                  </a:lnTo>
                  <a:lnTo>
                    <a:pt x="2196" y="1021"/>
                  </a:lnTo>
                  <a:lnTo>
                    <a:pt x="2194" y="1023"/>
                  </a:lnTo>
                  <a:lnTo>
                    <a:pt x="2193" y="1023"/>
                  </a:lnTo>
                  <a:lnTo>
                    <a:pt x="2193" y="1024"/>
                  </a:lnTo>
                  <a:lnTo>
                    <a:pt x="2192" y="1024"/>
                  </a:lnTo>
                  <a:lnTo>
                    <a:pt x="2192" y="1025"/>
                  </a:lnTo>
                  <a:lnTo>
                    <a:pt x="2191" y="1025"/>
                  </a:lnTo>
                  <a:lnTo>
                    <a:pt x="2190" y="1024"/>
                  </a:lnTo>
                  <a:lnTo>
                    <a:pt x="2189" y="1024"/>
                  </a:lnTo>
                  <a:lnTo>
                    <a:pt x="2189" y="1026"/>
                  </a:lnTo>
                  <a:lnTo>
                    <a:pt x="2189" y="1027"/>
                  </a:lnTo>
                  <a:lnTo>
                    <a:pt x="2190" y="1027"/>
                  </a:lnTo>
                  <a:lnTo>
                    <a:pt x="2191" y="1029"/>
                  </a:lnTo>
                  <a:lnTo>
                    <a:pt x="2192" y="1028"/>
                  </a:lnTo>
                  <a:lnTo>
                    <a:pt x="2192" y="1027"/>
                  </a:lnTo>
                  <a:lnTo>
                    <a:pt x="2193" y="1027"/>
                  </a:lnTo>
                  <a:lnTo>
                    <a:pt x="2193" y="1029"/>
                  </a:lnTo>
                  <a:lnTo>
                    <a:pt x="2193" y="1030"/>
                  </a:lnTo>
                  <a:lnTo>
                    <a:pt x="2194" y="1030"/>
                  </a:lnTo>
                  <a:lnTo>
                    <a:pt x="2195" y="1030"/>
                  </a:lnTo>
                  <a:lnTo>
                    <a:pt x="2196" y="1031"/>
                  </a:lnTo>
                  <a:lnTo>
                    <a:pt x="2196" y="1032"/>
                  </a:lnTo>
                  <a:lnTo>
                    <a:pt x="2197" y="1032"/>
                  </a:lnTo>
                  <a:lnTo>
                    <a:pt x="2197" y="1033"/>
                  </a:lnTo>
                  <a:lnTo>
                    <a:pt x="2197" y="1034"/>
                  </a:lnTo>
                  <a:lnTo>
                    <a:pt x="2196" y="1035"/>
                  </a:lnTo>
                  <a:lnTo>
                    <a:pt x="2197" y="1035"/>
                  </a:lnTo>
                  <a:lnTo>
                    <a:pt x="2197" y="1036"/>
                  </a:lnTo>
                  <a:lnTo>
                    <a:pt x="2198" y="1036"/>
                  </a:lnTo>
                  <a:lnTo>
                    <a:pt x="2198" y="1037"/>
                  </a:lnTo>
                  <a:lnTo>
                    <a:pt x="2197" y="1037"/>
                  </a:lnTo>
                  <a:lnTo>
                    <a:pt x="2197" y="1038"/>
                  </a:lnTo>
                  <a:lnTo>
                    <a:pt x="2197" y="1039"/>
                  </a:lnTo>
                  <a:lnTo>
                    <a:pt x="2198" y="1039"/>
                  </a:lnTo>
                  <a:lnTo>
                    <a:pt x="2198" y="1040"/>
                  </a:lnTo>
                  <a:lnTo>
                    <a:pt x="2197" y="1041"/>
                  </a:lnTo>
                  <a:lnTo>
                    <a:pt x="2198" y="1041"/>
                  </a:lnTo>
                  <a:lnTo>
                    <a:pt x="2199" y="1040"/>
                  </a:lnTo>
                  <a:lnTo>
                    <a:pt x="2200" y="1041"/>
                  </a:lnTo>
                  <a:lnTo>
                    <a:pt x="2200" y="1042"/>
                  </a:lnTo>
                  <a:lnTo>
                    <a:pt x="2200" y="1043"/>
                  </a:lnTo>
                  <a:lnTo>
                    <a:pt x="2200" y="1044"/>
                  </a:lnTo>
                  <a:lnTo>
                    <a:pt x="2201" y="1044"/>
                  </a:lnTo>
                  <a:lnTo>
                    <a:pt x="2202" y="1045"/>
                  </a:lnTo>
                  <a:lnTo>
                    <a:pt x="2202" y="1047"/>
                  </a:lnTo>
                  <a:lnTo>
                    <a:pt x="2203" y="1048"/>
                  </a:lnTo>
                  <a:lnTo>
                    <a:pt x="2203" y="1049"/>
                  </a:lnTo>
                  <a:lnTo>
                    <a:pt x="2206" y="1049"/>
                  </a:lnTo>
                  <a:lnTo>
                    <a:pt x="2207" y="1049"/>
                  </a:lnTo>
                  <a:lnTo>
                    <a:pt x="2208" y="1048"/>
                  </a:lnTo>
                  <a:lnTo>
                    <a:pt x="2208" y="1050"/>
                  </a:lnTo>
                  <a:lnTo>
                    <a:pt x="2208" y="1051"/>
                  </a:lnTo>
                  <a:lnTo>
                    <a:pt x="2206" y="1053"/>
                  </a:lnTo>
                  <a:lnTo>
                    <a:pt x="2206" y="1054"/>
                  </a:lnTo>
                  <a:lnTo>
                    <a:pt x="2207" y="1055"/>
                  </a:lnTo>
                  <a:lnTo>
                    <a:pt x="2206" y="1056"/>
                  </a:lnTo>
                  <a:lnTo>
                    <a:pt x="2207" y="1058"/>
                  </a:lnTo>
                  <a:lnTo>
                    <a:pt x="2206" y="1059"/>
                  </a:lnTo>
                  <a:lnTo>
                    <a:pt x="2206" y="1060"/>
                  </a:lnTo>
                  <a:lnTo>
                    <a:pt x="2206" y="1061"/>
                  </a:lnTo>
                  <a:lnTo>
                    <a:pt x="2205" y="1063"/>
                  </a:lnTo>
                  <a:lnTo>
                    <a:pt x="2205" y="1064"/>
                  </a:lnTo>
                  <a:lnTo>
                    <a:pt x="2205" y="1066"/>
                  </a:lnTo>
                  <a:lnTo>
                    <a:pt x="2205" y="1067"/>
                  </a:lnTo>
                  <a:lnTo>
                    <a:pt x="2206" y="1067"/>
                  </a:lnTo>
                  <a:lnTo>
                    <a:pt x="2206" y="1068"/>
                  </a:lnTo>
                  <a:lnTo>
                    <a:pt x="2207" y="1068"/>
                  </a:lnTo>
                  <a:lnTo>
                    <a:pt x="2208" y="1068"/>
                  </a:lnTo>
                  <a:lnTo>
                    <a:pt x="2209" y="1070"/>
                  </a:lnTo>
                  <a:lnTo>
                    <a:pt x="2210" y="1070"/>
                  </a:lnTo>
                  <a:lnTo>
                    <a:pt x="2210" y="1071"/>
                  </a:lnTo>
                  <a:lnTo>
                    <a:pt x="2211" y="1072"/>
                  </a:lnTo>
                  <a:lnTo>
                    <a:pt x="2212" y="1072"/>
                  </a:lnTo>
                  <a:lnTo>
                    <a:pt x="2213" y="1071"/>
                  </a:lnTo>
                  <a:lnTo>
                    <a:pt x="2214" y="1071"/>
                  </a:lnTo>
                  <a:lnTo>
                    <a:pt x="2215" y="1073"/>
                  </a:lnTo>
                  <a:lnTo>
                    <a:pt x="2216" y="1074"/>
                  </a:lnTo>
                  <a:lnTo>
                    <a:pt x="2216" y="1075"/>
                  </a:lnTo>
                  <a:lnTo>
                    <a:pt x="2217" y="1075"/>
                  </a:lnTo>
                  <a:lnTo>
                    <a:pt x="2218" y="1076"/>
                  </a:lnTo>
                  <a:lnTo>
                    <a:pt x="2219" y="1076"/>
                  </a:lnTo>
                  <a:lnTo>
                    <a:pt x="2220" y="1076"/>
                  </a:lnTo>
                  <a:lnTo>
                    <a:pt x="2221" y="1076"/>
                  </a:lnTo>
                  <a:lnTo>
                    <a:pt x="2221" y="1077"/>
                  </a:lnTo>
                  <a:lnTo>
                    <a:pt x="2222" y="1077"/>
                  </a:lnTo>
                  <a:lnTo>
                    <a:pt x="2223" y="1075"/>
                  </a:lnTo>
                  <a:lnTo>
                    <a:pt x="2225" y="1078"/>
                  </a:lnTo>
                  <a:lnTo>
                    <a:pt x="2226" y="1078"/>
                  </a:lnTo>
                  <a:lnTo>
                    <a:pt x="2228" y="1078"/>
                  </a:lnTo>
                  <a:lnTo>
                    <a:pt x="2229" y="1078"/>
                  </a:lnTo>
                  <a:lnTo>
                    <a:pt x="2230" y="1077"/>
                  </a:lnTo>
                  <a:lnTo>
                    <a:pt x="2232" y="1077"/>
                  </a:lnTo>
                  <a:lnTo>
                    <a:pt x="2233" y="1078"/>
                  </a:lnTo>
                  <a:lnTo>
                    <a:pt x="2234" y="1079"/>
                  </a:lnTo>
                  <a:lnTo>
                    <a:pt x="2235" y="1080"/>
                  </a:lnTo>
                  <a:lnTo>
                    <a:pt x="2236" y="1080"/>
                  </a:lnTo>
                  <a:lnTo>
                    <a:pt x="2236" y="1081"/>
                  </a:lnTo>
                  <a:lnTo>
                    <a:pt x="2235" y="1081"/>
                  </a:lnTo>
                  <a:lnTo>
                    <a:pt x="2235" y="1082"/>
                  </a:lnTo>
                  <a:lnTo>
                    <a:pt x="2236" y="1083"/>
                  </a:lnTo>
                  <a:lnTo>
                    <a:pt x="2237" y="1082"/>
                  </a:lnTo>
                  <a:lnTo>
                    <a:pt x="2239" y="1081"/>
                  </a:lnTo>
                  <a:lnTo>
                    <a:pt x="2242" y="1081"/>
                  </a:lnTo>
                  <a:lnTo>
                    <a:pt x="2243" y="1081"/>
                  </a:lnTo>
                  <a:lnTo>
                    <a:pt x="2244" y="1084"/>
                  </a:lnTo>
                  <a:lnTo>
                    <a:pt x="2243" y="1085"/>
                  </a:lnTo>
                  <a:lnTo>
                    <a:pt x="2243" y="1086"/>
                  </a:lnTo>
                  <a:lnTo>
                    <a:pt x="2243" y="1087"/>
                  </a:lnTo>
                  <a:lnTo>
                    <a:pt x="2243" y="1089"/>
                  </a:lnTo>
                  <a:lnTo>
                    <a:pt x="2243" y="1090"/>
                  </a:lnTo>
                  <a:lnTo>
                    <a:pt x="2244" y="1090"/>
                  </a:lnTo>
                  <a:lnTo>
                    <a:pt x="2245" y="1089"/>
                  </a:lnTo>
                  <a:lnTo>
                    <a:pt x="2246" y="1090"/>
                  </a:lnTo>
                  <a:lnTo>
                    <a:pt x="2247" y="1091"/>
                  </a:lnTo>
                  <a:lnTo>
                    <a:pt x="2248" y="1091"/>
                  </a:lnTo>
                  <a:lnTo>
                    <a:pt x="2249" y="1091"/>
                  </a:lnTo>
                  <a:lnTo>
                    <a:pt x="2250" y="1091"/>
                  </a:lnTo>
                  <a:lnTo>
                    <a:pt x="2248" y="1094"/>
                  </a:lnTo>
                  <a:lnTo>
                    <a:pt x="2247" y="1095"/>
                  </a:lnTo>
                  <a:lnTo>
                    <a:pt x="2247" y="1097"/>
                  </a:lnTo>
                  <a:lnTo>
                    <a:pt x="2245" y="1099"/>
                  </a:lnTo>
                  <a:lnTo>
                    <a:pt x="2250" y="1101"/>
                  </a:lnTo>
                  <a:lnTo>
                    <a:pt x="2253" y="1104"/>
                  </a:lnTo>
                  <a:lnTo>
                    <a:pt x="2256" y="1105"/>
                  </a:lnTo>
                  <a:lnTo>
                    <a:pt x="2256" y="1106"/>
                  </a:lnTo>
                  <a:lnTo>
                    <a:pt x="2256" y="1108"/>
                  </a:lnTo>
                  <a:lnTo>
                    <a:pt x="2256" y="1109"/>
                  </a:lnTo>
                  <a:lnTo>
                    <a:pt x="2257" y="1109"/>
                  </a:lnTo>
                  <a:lnTo>
                    <a:pt x="2258" y="1109"/>
                  </a:lnTo>
                  <a:lnTo>
                    <a:pt x="2259" y="1108"/>
                  </a:lnTo>
                  <a:lnTo>
                    <a:pt x="2260" y="1107"/>
                  </a:lnTo>
                  <a:lnTo>
                    <a:pt x="2261" y="1107"/>
                  </a:lnTo>
                  <a:lnTo>
                    <a:pt x="2262" y="1107"/>
                  </a:lnTo>
                  <a:lnTo>
                    <a:pt x="2262" y="1108"/>
                  </a:lnTo>
                  <a:lnTo>
                    <a:pt x="2262" y="1109"/>
                  </a:lnTo>
                  <a:lnTo>
                    <a:pt x="2263" y="1110"/>
                  </a:lnTo>
                  <a:lnTo>
                    <a:pt x="2264" y="1110"/>
                  </a:lnTo>
                  <a:lnTo>
                    <a:pt x="2265" y="1110"/>
                  </a:lnTo>
                  <a:lnTo>
                    <a:pt x="2266" y="1111"/>
                  </a:lnTo>
                  <a:lnTo>
                    <a:pt x="2267" y="1111"/>
                  </a:lnTo>
                  <a:lnTo>
                    <a:pt x="2268" y="1110"/>
                  </a:lnTo>
                  <a:lnTo>
                    <a:pt x="2270" y="1110"/>
                  </a:lnTo>
                  <a:lnTo>
                    <a:pt x="2270" y="1111"/>
                  </a:lnTo>
                  <a:lnTo>
                    <a:pt x="2270" y="1112"/>
                  </a:lnTo>
                  <a:lnTo>
                    <a:pt x="2271" y="1112"/>
                  </a:lnTo>
                  <a:lnTo>
                    <a:pt x="2273" y="1112"/>
                  </a:lnTo>
                  <a:lnTo>
                    <a:pt x="2274" y="1112"/>
                  </a:lnTo>
                  <a:lnTo>
                    <a:pt x="2275" y="1114"/>
                  </a:lnTo>
                  <a:lnTo>
                    <a:pt x="2275" y="1115"/>
                  </a:lnTo>
                  <a:lnTo>
                    <a:pt x="2276" y="1116"/>
                  </a:lnTo>
                  <a:lnTo>
                    <a:pt x="2277" y="1116"/>
                  </a:lnTo>
                  <a:lnTo>
                    <a:pt x="2278" y="1117"/>
                  </a:lnTo>
                  <a:lnTo>
                    <a:pt x="2279" y="1118"/>
                  </a:lnTo>
                  <a:lnTo>
                    <a:pt x="2278" y="1118"/>
                  </a:lnTo>
                  <a:lnTo>
                    <a:pt x="2278" y="1119"/>
                  </a:lnTo>
                  <a:lnTo>
                    <a:pt x="2280" y="1120"/>
                  </a:lnTo>
                  <a:lnTo>
                    <a:pt x="2280" y="1121"/>
                  </a:lnTo>
                  <a:lnTo>
                    <a:pt x="2282" y="1121"/>
                  </a:lnTo>
                  <a:lnTo>
                    <a:pt x="2282" y="1122"/>
                  </a:lnTo>
                  <a:lnTo>
                    <a:pt x="2283" y="1122"/>
                  </a:lnTo>
                  <a:lnTo>
                    <a:pt x="2284" y="1123"/>
                  </a:lnTo>
                  <a:lnTo>
                    <a:pt x="2285" y="1123"/>
                  </a:lnTo>
                  <a:lnTo>
                    <a:pt x="2285" y="1122"/>
                  </a:lnTo>
                  <a:lnTo>
                    <a:pt x="2286" y="1121"/>
                  </a:lnTo>
                  <a:lnTo>
                    <a:pt x="2286" y="1120"/>
                  </a:lnTo>
                  <a:lnTo>
                    <a:pt x="2287" y="1120"/>
                  </a:lnTo>
                  <a:lnTo>
                    <a:pt x="2287" y="1119"/>
                  </a:lnTo>
                  <a:lnTo>
                    <a:pt x="2288" y="1118"/>
                  </a:lnTo>
                  <a:lnTo>
                    <a:pt x="2288" y="1119"/>
                  </a:lnTo>
                  <a:lnTo>
                    <a:pt x="2289" y="1120"/>
                  </a:lnTo>
                  <a:lnTo>
                    <a:pt x="2290" y="1121"/>
                  </a:lnTo>
                  <a:lnTo>
                    <a:pt x="2289" y="1123"/>
                  </a:lnTo>
                  <a:lnTo>
                    <a:pt x="2288" y="1124"/>
                  </a:lnTo>
                  <a:lnTo>
                    <a:pt x="2287" y="1125"/>
                  </a:lnTo>
                  <a:lnTo>
                    <a:pt x="2286" y="1126"/>
                  </a:lnTo>
                  <a:lnTo>
                    <a:pt x="2284" y="1127"/>
                  </a:lnTo>
                  <a:lnTo>
                    <a:pt x="2283" y="1128"/>
                  </a:lnTo>
                  <a:lnTo>
                    <a:pt x="2283" y="1129"/>
                  </a:lnTo>
                  <a:lnTo>
                    <a:pt x="2282" y="1129"/>
                  </a:lnTo>
                  <a:lnTo>
                    <a:pt x="2281" y="1129"/>
                  </a:lnTo>
                  <a:lnTo>
                    <a:pt x="2280" y="1131"/>
                  </a:lnTo>
                  <a:lnTo>
                    <a:pt x="2279" y="1132"/>
                  </a:lnTo>
                  <a:lnTo>
                    <a:pt x="2280" y="1133"/>
                  </a:lnTo>
                  <a:lnTo>
                    <a:pt x="2280" y="1134"/>
                  </a:lnTo>
                  <a:lnTo>
                    <a:pt x="2280" y="1135"/>
                  </a:lnTo>
                  <a:lnTo>
                    <a:pt x="2280" y="1136"/>
                  </a:lnTo>
                  <a:lnTo>
                    <a:pt x="2281" y="1136"/>
                  </a:lnTo>
                  <a:lnTo>
                    <a:pt x="2283" y="1135"/>
                  </a:lnTo>
                  <a:lnTo>
                    <a:pt x="2284" y="1136"/>
                  </a:lnTo>
                  <a:lnTo>
                    <a:pt x="2286" y="1137"/>
                  </a:lnTo>
                  <a:lnTo>
                    <a:pt x="2285" y="1138"/>
                  </a:lnTo>
                  <a:lnTo>
                    <a:pt x="2283" y="1139"/>
                  </a:lnTo>
                  <a:lnTo>
                    <a:pt x="2283" y="1141"/>
                  </a:lnTo>
                  <a:lnTo>
                    <a:pt x="2282" y="1141"/>
                  </a:lnTo>
                  <a:lnTo>
                    <a:pt x="2281" y="1141"/>
                  </a:lnTo>
                  <a:lnTo>
                    <a:pt x="2282" y="1142"/>
                  </a:lnTo>
                  <a:lnTo>
                    <a:pt x="2283" y="1141"/>
                  </a:lnTo>
                  <a:lnTo>
                    <a:pt x="2283" y="1142"/>
                  </a:lnTo>
                  <a:lnTo>
                    <a:pt x="2283" y="1143"/>
                  </a:lnTo>
                  <a:lnTo>
                    <a:pt x="2284" y="1144"/>
                  </a:lnTo>
                  <a:lnTo>
                    <a:pt x="2285" y="1145"/>
                  </a:lnTo>
                  <a:lnTo>
                    <a:pt x="2286" y="1146"/>
                  </a:lnTo>
                  <a:lnTo>
                    <a:pt x="2286" y="1147"/>
                  </a:lnTo>
                  <a:lnTo>
                    <a:pt x="2287" y="1148"/>
                  </a:lnTo>
                  <a:lnTo>
                    <a:pt x="2287" y="1150"/>
                  </a:lnTo>
                  <a:lnTo>
                    <a:pt x="2287" y="1151"/>
                  </a:lnTo>
                  <a:lnTo>
                    <a:pt x="2283" y="1151"/>
                  </a:lnTo>
                  <a:lnTo>
                    <a:pt x="2282" y="1151"/>
                  </a:lnTo>
                  <a:lnTo>
                    <a:pt x="2281" y="1151"/>
                  </a:lnTo>
                  <a:lnTo>
                    <a:pt x="2280" y="1152"/>
                  </a:lnTo>
                  <a:lnTo>
                    <a:pt x="2280" y="1154"/>
                  </a:lnTo>
                  <a:lnTo>
                    <a:pt x="2280" y="1155"/>
                  </a:lnTo>
                  <a:lnTo>
                    <a:pt x="2281" y="1156"/>
                  </a:lnTo>
                  <a:lnTo>
                    <a:pt x="2283" y="1157"/>
                  </a:lnTo>
                  <a:lnTo>
                    <a:pt x="2285" y="1157"/>
                  </a:lnTo>
                  <a:lnTo>
                    <a:pt x="2287" y="1157"/>
                  </a:lnTo>
                  <a:lnTo>
                    <a:pt x="2290" y="1160"/>
                  </a:lnTo>
                  <a:lnTo>
                    <a:pt x="2290" y="1162"/>
                  </a:lnTo>
                  <a:lnTo>
                    <a:pt x="2290" y="1163"/>
                  </a:lnTo>
                  <a:lnTo>
                    <a:pt x="2290" y="1164"/>
                  </a:lnTo>
                  <a:lnTo>
                    <a:pt x="2290" y="1165"/>
                  </a:lnTo>
                  <a:lnTo>
                    <a:pt x="2290" y="1166"/>
                  </a:lnTo>
                  <a:lnTo>
                    <a:pt x="2288" y="1167"/>
                  </a:lnTo>
                  <a:lnTo>
                    <a:pt x="2287" y="1169"/>
                  </a:lnTo>
                  <a:lnTo>
                    <a:pt x="2286" y="1169"/>
                  </a:lnTo>
                  <a:lnTo>
                    <a:pt x="2285" y="1169"/>
                  </a:lnTo>
                  <a:lnTo>
                    <a:pt x="2284" y="1169"/>
                  </a:lnTo>
                  <a:lnTo>
                    <a:pt x="2284" y="1168"/>
                  </a:lnTo>
                  <a:lnTo>
                    <a:pt x="2286" y="1167"/>
                  </a:lnTo>
                  <a:lnTo>
                    <a:pt x="2286" y="1166"/>
                  </a:lnTo>
                  <a:lnTo>
                    <a:pt x="2286" y="1165"/>
                  </a:lnTo>
                  <a:lnTo>
                    <a:pt x="2284" y="1165"/>
                  </a:lnTo>
                  <a:lnTo>
                    <a:pt x="2283" y="1164"/>
                  </a:lnTo>
                  <a:lnTo>
                    <a:pt x="2282" y="1165"/>
                  </a:lnTo>
                  <a:lnTo>
                    <a:pt x="2281" y="1166"/>
                  </a:lnTo>
                  <a:lnTo>
                    <a:pt x="2280" y="1166"/>
                  </a:lnTo>
                  <a:lnTo>
                    <a:pt x="2280" y="1165"/>
                  </a:lnTo>
                  <a:lnTo>
                    <a:pt x="2279" y="1165"/>
                  </a:lnTo>
                  <a:lnTo>
                    <a:pt x="2278" y="1164"/>
                  </a:lnTo>
                  <a:lnTo>
                    <a:pt x="2275" y="1165"/>
                  </a:lnTo>
                  <a:lnTo>
                    <a:pt x="2274" y="1166"/>
                  </a:lnTo>
                  <a:lnTo>
                    <a:pt x="2273" y="1166"/>
                  </a:lnTo>
                  <a:lnTo>
                    <a:pt x="2272" y="1166"/>
                  </a:lnTo>
                  <a:lnTo>
                    <a:pt x="2271" y="1166"/>
                  </a:lnTo>
                  <a:lnTo>
                    <a:pt x="2270" y="1167"/>
                  </a:lnTo>
                  <a:lnTo>
                    <a:pt x="2269" y="1167"/>
                  </a:lnTo>
                  <a:lnTo>
                    <a:pt x="2267" y="1167"/>
                  </a:lnTo>
                  <a:lnTo>
                    <a:pt x="2266" y="1169"/>
                  </a:lnTo>
                  <a:lnTo>
                    <a:pt x="2265" y="1168"/>
                  </a:lnTo>
                  <a:lnTo>
                    <a:pt x="2264" y="1168"/>
                  </a:lnTo>
                  <a:lnTo>
                    <a:pt x="2263" y="1168"/>
                  </a:lnTo>
                  <a:lnTo>
                    <a:pt x="2262" y="1168"/>
                  </a:lnTo>
                  <a:lnTo>
                    <a:pt x="2261" y="1169"/>
                  </a:lnTo>
                  <a:lnTo>
                    <a:pt x="2260" y="1169"/>
                  </a:lnTo>
                  <a:lnTo>
                    <a:pt x="2260" y="1170"/>
                  </a:lnTo>
                  <a:lnTo>
                    <a:pt x="2260" y="1171"/>
                  </a:lnTo>
                  <a:lnTo>
                    <a:pt x="2260" y="1172"/>
                  </a:lnTo>
                  <a:lnTo>
                    <a:pt x="2262" y="1175"/>
                  </a:lnTo>
                  <a:lnTo>
                    <a:pt x="2263" y="1175"/>
                  </a:lnTo>
                  <a:lnTo>
                    <a:pt x="2262" y="1175"/>
                  </a:lnTo>
                  <a:lnTo>
                    <a:pt x="2261" y="1176"/>
                  </a:lnTo>
                  <a:lnTo>
                    <a:pt x="2260" y="1176"/>
                  </a:lnTo>
                  <a:lnTo>
                    <a:pt x="2260" y="1177"/>
                  </a:lnTo>
                  <a:lnTo>
                    <a:pt x="2261" y="1178"/>
                  </a:lnTo>
                  <a:lnTo>
                    <a:pt x="2261" y="1179"/>
                  </a:lnTo>
                  <a:lnTo>
                    <a:pt x="2262" y="1180"/>
                  </a:lnTo>
                  <a:lnTo>
                    <a:pt x="2263" y="1178"/>
                  </a:lnTo>
                  <a:lnTo>
                    <a:pt x="2263" y="1179"/>
                  </a:lnTo>
                  <a:lnTo>
                    <a:pt x="2264" y="1179"/>
                  </a:lnTo>
                  <a:lnTo>
                    <a:pt x="2265" y="1180"/>
                  </a:lnTo>
                  <a:lnTo>
                    <a:pt x="2266" y="1180"/>
                  </a:lnTo>
                  <a:lnTo>
                    <a:pt x="2267" y="1181"/>
                  </a:lnTo>
                  <a:lnTo>
                    <a:pt x="2267" y="1182"/>
                  </a:lnTo>
                  <a:lnTo>
                    <a:pt x="2267" y="1183"/>
                  </a:lnTo>
                  <a:lnTo>
                    <a:pt x="2267" y="1184"/>
                  </a:lnTo>
                  <a:lnTo>
                    <a:pt x="2267" y="1185"/>
                  </a:lnTo>
                  <a:lnTo>
                    <a:pt x="2267" y="1186"/>
                  </a:lnTo>
                  <a:lnTo>
                    <a:pt x="2268" y="1188"/>
                  </a:lnTo>
                  <a:lnTo>
                    <a:pt x="2268" y="1189"/>
                  </a:lnTo>
                  <a:lnTo>
                    <a:pt x="2269" y="1188"/>
                  </a:lnTo>
                  <a:lnTo>
                    <a:pt x="2270" y="1188"/>
                  </a:lnTo>
                  <a:lnTo>
                    <a:pt x="2270" y="1189"/>
                  </a:lnTo>
                  <a:lnTo>
                    <a:pt x="2272" y="1189"/>
                  </a:lnTo>
                  <a:lnTo>
                    <a:pt x="2273" y="1190"/>
                  </a:lnTo>
                  <a:lnTo>
                    <a:pt x="2274" y="1191"/>
                  </a:lnTo>
                  <a:lnTo>
                    <a:pt x="2275" y="1192"/>
                  </a:lnTo>
                  <a:lnTo>
                    <a:pt x="2275" y="1191"/>
                  </a:lnTo>
                  <a:lnTo>
                    <a:pt x="2276" y="1192"/>
                  </a:lnTo>
                  <a:lnTo>
                    <a:pt x="2278" y="1191"/>
                  </a:lnTo>
                  <a:lnTo>
                    <a:pt x="2279" y="1191"/>
                  </a:lnTo>
                  <a:lnTo>
                    <a:pt x="2279" y="1192"/>
                  </a:lnTo>
                  <a:lnTo>
                    <a:pt x="2280" y="1192"/>
                  </a:lnTo>
                  <a:lnTo>
                    <a:pt x="2280" y="1193"/>
                  </a:lnTo>
                  <a:lnTo>
                    <a:pt x="2282" y="1194"/>
                  </a:lnTo>
                  <a:lnTo>
                    <a:pt x="2283" y="1194"/>
                  </a:lnTo>
                  <a:lnTo>
                    <a:pt x="2284" y="1194"/>
                  </a:lnTo>
                  <a:lnTo>
                    <a:pt x="2285" y="1195"/>
                  </a:lnTo>
                  <a:lnTo>
                    <a:pt x="2287" y="1195"/>
                  </a:lnTo>
                  <a:lnTo>
                    <a:pt x="2287" y="1196"/>
                  </a:lnTo>
                  <a:lnTo>
                    <a:pt x="2287" y="1195"/>
                  </a:lnTo>
                  <a:lnTo>
                    <a:pt x="2288" y="1195"/>
                  </a:lnTo>
                  <a:lnTo>
                    <a:pt x="2289" y="1195"/>
                  </a:lnTo>
                  <a:lnTo>
                    <a:pt x="2290" y="1195"/>
                  </a:lnTo>
                  <a:lnTo>
                    <a:pt x="2291" y="1196"/>
                  </a:lnTo>
                  <a:lnTo>
                    <a:pt x="2291" y="1197"/>
                  </a:lnTo>
                  <a:lnTo>
                    <a:pt x="2292" y="1197"/>
                  </a:lnTo>
                  <a:lnTo>
                    <a:pt x="2293" y="1198"/>
                  </a:lnTo>
                  <a:lnTo>
                    <a:pt x="2293" y="1197"/>
                  </a:lnTo>
                  <a:lnTo>
                    <a:pt x="2294" y="1198"/>
                  </a:lnTo>
                  <a:lnTo>
                    <a:pt x="2295" y="1199"/>
                  </a:lnTo>
                  <a:lnTo>
                    <a:pt x="2296" y="1199"/>
                  </a:lnTo>
                  <a:lnTo>
                    <a:pt x="2296" y="1200"/>
                  </a:lnTo>
                  <a:lnTo>
                    <a:pt x="2297" y="1201"/>
                  </a:lnTo>
                  <a:lnTo>
                    <a:pt x="2297" y="1202"/>
                  </a:lnTo>
                  <a:lnTo>
                    <a:pt x="2297" y="1203"/>
                  </a:lnTo>
                  <a:lnTo>
                    <a:pt x="2298" y="1203"/>
                  </a:lnTo>
                  <a:lnTo>
                    <a:pt x="2299" y="1202"/>
                  </a:lnTo>
                  <a:lnTo>
                    <a:pt x="2300" y="1202"/>
                  </a:lnTo>
                  <a:lnTo>
                    <a:pt x="2301" y="1202"/>
                  </a:lnTo>
                  <a:lnTo>
                    <a:pt x="2302" y="1203"/>
                  </a:lnTo>
                  <a:lnTo>
                    <a:pt x="2303" y="1203"/>
                  </a:lnTo>
                  <a:lnTo>
                    <a:pt x="2305" y="1204"/>
                  </a:lnTo>
                  <a:lnTo>
                    <a:pt x="2306" y="1203"/>
                  </a:lnTo>
                  <a:lnTo>
                    <a:pt x="2307" y="1204"/>
                  </a:lnTo>
                  <a:lnTo>
                    <a:pt x="2307" y="1206"/>
                  </a:lnTo>
                  <a:lnTo>
                    <a:pt x="2306" y="1207"/>
                  </a:lnTo>
                  <a:lnTo>
                    <a:pt x="2304" y="1207"/>
                  </a:lnTo>
                  <a:lnTo>
                    <a:pt x="2303" y="1207"/>
                  </a:lnTo>
                  <a:lnTo>
                    <a:pt x="2304" y="1208"/>
                  </a:lnTo>
                  <a:lnTo>
                    <a:pt x="2304" y="1209"/>
                  </a:lnTo>
                  <a:lnTo>
                    <a:pt x="2303" y="1210"/>
                  </a:lnTo>
                  <a:lnTo>
                    <a:pt x="2302" y="1210"/>
                  </a:lnTo>
                  <a:lnTo>
                    <a:pt x="2301" y="1210"/>
                  </a:lnTo>
                  <a:lnTo>
                    <a:pt x="2300" y="1212"/>
                  </a:lnTo>
                  <a:lnTo>
                    <a:pt x="2299" y="1212"/>
                  </a:lnTo>
                  <a:lnTo>
                    <a:pt x="2298" y="1212"/>
                  </a:lnTo>
                  <a:lnTo>
                    <a:pt x="2297" y="1213"/>
                  </a:lnTo>
                  <a:lnTo>
                    <a:pt x="2296" y="1214"/>
                  </a:lnTo>
                  <a:lnTo>
                    <a:pt x="2297" y="1214"/>
                  </a:lnTo>
                  <a:lnTo>
                    <a:pt x="2296" y="1215"/>
                  </a:lnTo>
                  <a:lnTo>
                    <a:pt x="2295" y="1216"/>
                  </a:lnTo>
                  <a:lnTo>
                    <a:pt x="2294" y="1218"/>
                  </a:lnTo>
                  <a:lnTo>
                    <a:pt x="2293" y="1222"/>
                  </a:lnTo>
                  <a:lnTo>
                    <a:pt x="2292" y="1222"/>
                  </a:lnTo>
                  <a:lnTo>
                    <a:pt x="2292" y="1223"/>
                  </a:lnTo>
                  <a:lnTo>
                    <a:pt x="2291" y="1223"/>
                  </a:lnTo>
                  <a:lnTo>
                    <a:pt x="2291" y="1224"/>
                  </a:lnTo>
                  <a:lnTo>
                    <a:pt x="2291" y="1225"/>
                  </a:lnTo>
                  <a:lnTo>
                    <a:pt x="2290" y="1228"/>
                  </a:lnTo>
                  <a:lnTo>
                    <a:pt x="2291" y="1229"/>
                  </a:lnTo>
                  <a:lnTo>
                    <a:pt x="2292" y="1230"/>
                  </a:lnTo>
                  <a:lnTo>
                    <a:pt x="2292" y="1232"/>
                  </a:lnTo>
                  <a:lnTo>
                    <a:pt x="2291" y="1232"/>
                  </a:lnTo>
                  <a:lnTo>
                    <a:pt x="2290" y="1233"/>
                  </a:lnTo>
                  <a:lnTo>
                    <a:pt x="2290" y="1234"/>
                  </a:lnTo>
                  <a:lnTo>
                    <a:pt x="2290" y="1235"/>
                  </a:lnTo>
                  <a:lnTo>
                    <a:pt x="2290" y="1236"/>
                  </a:lnTo>
                  <a:lnTo>
                    <a:pt x="2290" y="1237"/>
                  </a:lnTo>
                  <a:lnTo>
                    <a:pt x="2290" y="1239"/>
                  </a:lnTo>
                  <a:lnTo>
                    <a:pt x="2290" y="1240"/>
                  </a:lnTo>
                  <a:lnTo>
                    <a:pt x="2289" y="1241"/>
                  </a:lnTo>
                  <a:lnTo>
                    <a:pt x="2288" y="1241"/>
                  </a:lnTo>
                  <a:lnTo>
                    <a:pt x="2287" y="1241"/>
                  </a:lnTo>
                  <a:lnTo>
                    <a:pt x="2287" y="1242"/>
                  </a:lnTo>
                  <a:lnTo>
                    <a:pt x="2286" y="1243"/>
                  </a:lnTo>
                  <a:lnTo>
                    <a:pt x="2287" y="1243"/>
                  </a:lnTo>
                  <a:lnTo>
                    <a:pt x="2288" y="1243"/>
                  </a:lnTo>
                  <a:lnTo>
                    <a:pt x="2289" y="1243"/>
                  </a:lnTo>
                  <a:lnTo>
                    <a:pt x="2288" y="1244"/>
                  </a:lnTo>
                  <a:lnTo>
                    <a:pt x="2289" y="1246"/>
                  </a:lnTo>
                  <a:lnTo>
                    <a:pt x="2288" y="1246"/>
                  </a:lnTo>
                  <a:lnTo>
                    <a:pt x="2290" y="1246"/>
                  </a:lnTo>
                  <a:lnTo>
                    <a:pt x="2290" y="1247"/>
                  </a:lnTo>
                  <a:lnTo>
                    <a:pt x="2290" y="1248"/>
                  </a:lnTo>
                  <a:lnTo>
                    <a:pt x="2291" y="1249"/>
                  </a:lnTo>
                  <a:lnTo>
                    <a:pt x="2292" y="1251"/>
                  </a:lnTo>
                  <a:lnTo>
                    <a:pt x="2292" y="1252"/>
                  </a:lnTo>
                  <a:lnTo>
                    <a:pt x="2293" y="1253"/>
                  </a:lnTo>
                  <a:lnTo>
                    <a:pt x="2294" y="1254"/>
                  </a:lnTo>
                  <a:lnTo>
                    <a:pt x="2295" y="1255"/>
                  </a:lnTo>
                  <a:lnTo>
                    <a:pt x="2297" y="1255"/>
                  </a:lnTo>
                  <a:lnTo>
                    <a:pt x="2298" y="1257"/>
                  </a:lnTo>
                  <a:lnTo>
                    <a:pt x="2299" y="1256"/>
                  </a:lnTo>
                  <a:lnTo>
                    <a:pt x="2300" y="1256"/>
                  </a:lnTo>
                  <a:lnTo>
                    <a:pt x="2300" y="1255"/>
                  </a:lnTo>
                  <a:lnTo>
                    <a:pt x="2301" y="1254"/>
                  </a:lnTo>
                  <a:lnTo>
                    <a:pt x="2303" y="1253"/>
                  </a:lnTo>
                  <a:lnTo>
                    <a:pt x="2306" y="1253"/>
                  </a:lnTo>
                  <a:lnTo>
                    <a:pt x="2307" y="1252"/>
                  </a:lnTo>
                  <a:lnTo>
                    <a:pt x="2308" y="1251"/>
                  </a:lnTo>
                  <a:lnTo>
                    <a:pt x="2309" y="1251"/>
                  </a:lnTo>
                  <a:lnTo>
                    <a:pt x="2310" y="1251"/>
                  </a:lnTo>
                  <a:lnTo>
                    <a:pt x="2310" y="1252"/>
                  </a:lnTo>
                  <a:lnTo>
                    <a:pt x="2310" y="1253"/>
                  </a:lnTo>
                  <a:lnTo>
                    <a:pt x="2312" y="1253"/>
                  </a:lnTo>
                  <a:lnTo>
                    <a:pt x="2313" y="1253"/>
                  </a:lnTo>
                  <a:lnTo>
                    <a:pt x="2313" y="1254"/>
                  </a:lnTo>
                  <a:lnTo>
                    <a:pt x="2313" y="1255"/>
                  </a:lnTo>
                  <a:lnTo>
                    <a:pt x="2314" y="1255"/>
                  </a:lnTo>
                  <a:lnTo>
                    <a:pt x="2314" y="1256"/>
                  </a:lnTo>
                  <a:lnTo>
                    <a:pt x="2314" y="1255"/>
                  </a:lnTo>
                  <a:lnTo>
                    <a:pt x="2314" y="1256"/>
                  </a:lnTo>
                  <a:lnTo>
                    <a:pt x="2315" y="1256"/>
                  </a:lnTo>
                  <a:lnTo>
                    <a:pt x="2316" y="1256"/>
                  </a:lnTo>
                  <a:lnTo>
                    <a:pt x="2317" y="1255"/>
                  </a:lnTo>
                  <a:lnTo>
                    <a:pt x="2318" y="1252"/>
                  </a:lnTo>
                  <a:lnTo>
                    <a:pt x="2319" y="1251"/>
                  </a:lnTo>
                  <a:lnTo>
                    <a:pt x="2320" y="1251"/>
                  </a:lnTo>
                  <a:lnTo>
                    <a:pt x="2321" y="1251"/>
                  </a:lnTo>
                  <a:lnTo>
                    <a:pt x="2321" y="1249"/>
                  </a:lnTo>
                  <a:lnTo>
                    <a:pt x="2324" y="1249"/>
                  </a:lnTo>
                  <a:lnTo>
                    <a:pt x="2325" y="1249"/>
                  </a:lnTo>
                  <a:lnTo>
                    <a:pt x="2326" y="1248"/>
                  </a:lnTo>
                  <a:lnTo>
                    <a:pt x="2327" y="1249"/>
                  </a:lnTo>
                  <a:lnTo>
                    <a:pt x="2327" y="1252"/>
                  </a:lnTo>
                  <a:lnTo>
                    <a:pt x="2328" y="1253"/>
                  </a:lnTo>
                  <a:lnTo>
                    <a:pt x="2328" y="1254"/>
                  </a:lnTo>
                  <a:lnTo>
                    <a:pt x="2330" y="1254"/>
                  </a:lnTo>
                  <a:lnTo>
                    <a:pt x="2331" y="1254"/>
                  </a:lnTo>
                  <a:lnTo>
                    <a:pt x="2332" y="1254"/>
                  </a:lnTo>
                  <a:lnTo>
                    <a:pt x="2334" y="1255"/>
                  </a:lnTo>
                  <a:lnTo>
                    <a:pt x="2335" y="1256"/>
                  </a:lnTo>
                  <a:lnTo>
                    <a:pt x="2336" y="1253"/>
                  </a:lnTo>
                  <a:lnTo>
                    <a:pt x="2336" y="1252"/>
                  </a:lnTo>
                  <a:lnTo>
                    <a:pt x="2337" y="1252"/>
                  </a:lnTo>
                  <a:lnTo>
                    <a:pt x="2337" y="1251"/>
                  </a:lnTo>
                  <a:lnTo>
                    <a:pt x="2338" y="1252"/>
                  </a:lnTo>
                  <a:lnTo>
                    <a:pt x="2341" y="1250"/>
                  </a:lnTo>
                  <a:lnTo>
                    <a:pt x="2343" y="1250"/>
                  </a:lnTo>
                  <a:lnTo>
                    <a:pt x="2344" y="1250"/>
                  </a:lnTo>
                  <a:lnTo>
                    <a:pt x="2345" y="1249"/>
                  </a:lnTo>
                  <a:lnTo>
                    <a:pt x="2346" y="1249"/>
                  </a:lnTo>
                  <a:lnTo>
                    <a:pt x="2347" y="1249"/>
                  </a:lnTo>
                  <a:lnTo>
                    <a:pt x="2347" y="1248"/>
                  </a:lnTo>
                  <a:lnTo>
                    <a:pt x="2348" y="1249"/>
                  </a:lnTo>
                  <a:lnTo>
                    <a:pt x="2350" y="1248"/>
                  </a:lnTo>
                  <a:lnTo>
                    <a:pt x="2350" y="1247"/>
                  </a:lnTo>
                  <a:lnTo>
                    <a:pt x="2351" y="1247"/>
                  </a:lnTo>
                  <a:lnTo>
                    <a:pt x="2352" y="1247"/>
                  </a:lnTo>
                  <a:lnTo>
                    <a:pt x="2353" y="1247"/>
                  </a:lnTo>
                  <a:lnTo>
                    <a:pt x="2353" y="1248"/>
                  </a:lnTo>
                  <a:lnTo>
                    <a:pt x="2354" y="1248"/>
                  </a:lnTo>
                  <a:lnTo>
                    <a:pt x="2355" y="1248"/>
                  </a:lnTo>
                  <a:lnTo>
                    <a:pt x="2359" y="1247"/>
                  </a:lnTo>
                  <a:lnTo>
                    <a:pt x="2360" y="1248"/>
                  </a:lnTo>
                  <a:lnTo>
                    <a:pt x="2360" y="1247"/>
                  </a:lnTo>
                  <a:lnTo>
                    <a:pt x="2361" y="1247"/>
                  </a:lnTo>
                  <a:lnTo>
                    <a:pt x="2363" y="1247"/>
                  </a:lnTo>
                  <a:lnTo>
                    <a:pt x="2364" y="1247"/>
                  </a:lnTo>
                  <a:lnTo>
                    <a:pt x="2365" y="1247"/>
                  </a:lnTo>
                  <a:lnTo>
                    <a:pt x="2366" y="1246"/>
                  </a:lnTo>
                  <a:lnTo>
                    <a:pt x="2367" y="1245"/>
                  </a:lnTo>
                  <a:lnTo>
                    <a:pt x="2368" y="1246"/>
                  </a:lnTo>
                  <a:lnTo>
                    <a:pt x="2368" y="1249"/>
                  </a:lnTo>
                  <a:lnTo>
                    <a:pt x="2368" y="1250"/>
                  </a:lnTo>
                  <a:lnTo>
                    <a:pt x="2368" y="1252"/>
                  </a:lnTo>
                  <a:lnTo>
                    <a:pt x="2368" y="1254"/>
                  </a:lnTo>
                  <a:lnTo>
                    <a:pt x="2368" y="1255"/>
                  </a:lnTo>
                  <a:lnTo>
                    <a:pt x="2369" y="1255"/>
                  </a:lnTo>
                  <a:lnTo>
                    <a:pt x="2369" y="1256"/>
                  </a:lnTo>
                  <a:lnTo>
                    <a:pt x="2369" y="1257"/>
                  </a:lnTo>
                  <a:lnTo>
                    <a:pt x="2369" y="1258"/>
                  </a:lnTo>
                  <a:lnTo>
                    <a:pt x="2369" y="1259"/>
                  </a:lnTo>
                  <a:lnTo>
                    <a:pt x="2367" y="1260"/>
                  </a:lnTo>
                  <a:lnTo>
                    <a:pt x="2367" y="1261"/>
                  </a:lnTo>
                  <a:lnTo>
                    <a:pt x="2367" y="1262"/>
                  </a:lnTo>
                  <a:lnTo>
                    <a:pt x="2366" y="1262"/>
                  </a:lnTo>
                  <a:lnTo>
                    <a:pt x="2365" y="1263"/>
                  </a:lnTo>
                  <a:lnTo>
                    <a:pt x="2365" y="1264"/>
                  </a:lnTo>
                  <a:lnTo>
                    <a:pt x="2364" y="1265"/>
                  </a:lnTo>
                  <a:lnTo>
                    <a:pt x="2363" y="1265"/>
                  </a:lnTo>
                  <a:lnTo>
                    <a:pt x="2364" y="1266"/>
                  </a:lnTo>
                  <a:lnTo>
                    <a:pt x="2364" y="1267"/>
                  </a:lnTo>
                  <a:lnTo>
                    <a:pt x="2365" y="1267"/>
                  </a:lnTo>
                  <a:lnTo>
                    <a:pt x="2366" y="1269"/>
                  </a:lnTo>
                  <a:lnTo>
                    <a:pt x="2367" y="1269"/>
                  </a:lnTo>
                  <a:lnTo>
                    <a:pt x="2367" y="1270"/>
                  </a:lnTo>
                  <a:lnTo>
                    <a:pt x="2368" y="1270"/>
                  </a:lnTo>
                  <a:lnTo>
                    <a:pt x="2369" y="1268"/>
                  </a:lnTo>
                  <a:lnTo>
                    <a:pt x="2371" y="1267"/>
                  </a:lnTo>
                  <a:lnTo>
                    <a:pt x="2373" y="1265"/>
                  </a:lnTo>
                  <a:lnTo>
                    <a:pt x="2374" y="1265"/>
                  </a:lnTo>
                  <a:lnTo>
                    <a:pt x="2375" y="1264"/>
                  </a:lnTo>
                  <a:lnTo>
                    <a:pt x="2376" y="1264"/>
                  </a:lnTo>
                  <a:lnTo>
                    <a:pt x="2378" y="1264"/>
                  </a:lnTo>
                  <a:lnTo>
                    <a:pt x="2379" y="1264"/>
                  </a:lnTo>
                  <a:lnTo>
                    <a:pt x="2379" y="1263"/>
                  </a:lnTo>
                  <a:lnTo>
                    <a:pt x="2380" y="1263"/>
                  </a:lnTo>
                  <a:lnTo>
                    <a:pt x="2381" y="1263"/>
                  </a:lnTo>
                  <a:lnTo>
                    <a:pt x="2382" y="1262"/>
                  </a:lnTo>
                  <a:lnTo>
                    <a:pt x="2383" y="1261"/>
                  </a:lnTo>
                  <a:lnTo>
                    <a:pt x="2383" y="1260"/>
                  </a:lnTo>
                  <a:lnTo>
                    <a:pt x="2384" y="1260"/>
                  </a:lnTo>
                  <a:lnTo>
                    <a:pt x="2385" y="1261"/>
                  </a:lnTo>
                  <a:lnTo>
                    <a:pt x="2386" y="1260"/>
                  </a:lnTo>
                  <a:lnTo>
                    <a:pt x="2387" y="1259"/>
                  </a:lnTo>
                  <a:lnTo>
                    <a:pt x="2390" y="1259"/>
                  </a:lnTo>
                  <a:lnTo>
                    <a:pt x="2391" y="1259"/>
                  </a:lnTo>
                  <a:lnTo>
                    <a:pt x="2391" y="1260"/>
                  </a:lnTo>
                  <a:lnTo>
                    <a:pt x="2391" y="1261"/>
                  </a:lnTo>
                  <a:lnTo>
                    <a:pt x="2393" y="1260"/>
                  </a:lnTo>
                  <a:lnTo>
                    <a:pt x="2394" y="1260"/>
                  </a:lnTo>
                  <a:lnTo>
                    <a:pt x="2395" y="1261"/>
                  </a:lnTo>
                  <a:lnTo>
                    <a:pt x="2397" y="1262"/>
                  </a:lnTo>
                  <a:lnTo>
                    <a:pt x="2398" y="1262"/>
                  </a:lnTo>
                  <a:lnTo>
                    <a:pt x="2399" y="1262"/>
                  </a:lnTo>
                  <a:lnTo>
                    <a:pt x="2400" y="1262"/>
                  </a:lnTo>
                  <a:lnTo>
                    <a:pt x="2403" y="1260"/>
                  </a:lnTo>
                  <a:lnTo>
                    <a:pt x="2404" y="1259"/>
                  </a:lnTo>
                  <a:lnTo>
                    <a:pt x="2405" y="1259"/>
                  </a:lnTo>
                  <a:lnTo>
                    <a:pt x="2406" y="1259"/>
                  </a:lnTo>
                  <a:lnTo>
                    <a:pt x="2407" y="1259"/>
                  </a:lnTo>
                  <a:lnTo>
                    <a:pt x="2408" y="1259"/>
                  </a:lnTo>
                  <a:lnTo>
                    <a:pt x="2409" y="1260"/>
                  </a:lnTo>
                  <a:lnTo>
                    <a:pt x="2410" y="1260"/>
                  </a:lnTo>
                  <a:lnTo>
                    <a:pt x="2411" y="1260"/>
                  </a:lnTo>
                  <a:lnTo>
                    <a:pt x="2413" y="1261"/>
                  </a:lnTo>
                  <a:lnTo>
                    <a:pt x="2413" y="1260"/>
                  </a:lnTo>
                  <a:lnTo>
                    <a:pt x="2414" y="1260"/>
                  </a:lnTo>
                  <a:lnTo>
                    <a:pt x="2414" y="1259"/>
                  </a:lnTo>
                  <a:lnTo>
                    <a:pt x="2415" y="1259"/>
                  </a:lnTo>
                  <a:lnTo>
                    <a:pt x="2415" y="1258"/>
                  </a:lnTo>
                  <a:lnTo>
                    <a:pt x="2416" y="1258"/>
                  </a:lnTo>
                  <a:lnTo>
                    <a:pt x="2416" y="1257"/>
                  </a:lnTo>
                  <a:lnTo>
                    <a:pt x="2418" y="1258"/>
                  </a:lnTo>
                  <a:lnTo>
                    <a:pt x="2418" y="1257"/>
                  </a:lnTo>
                  <a:lnTo>
                    <a:pt x="2419" y="1257"/>
                  </a:lnTo>
                  <a:lnTo>
                    <a:pt x="2419" y="1256"/>
                  </a:lnTo>
                  <a:lnTo>
                    <a:pt x="2420" y="1256"/>
                  </a:lnTo>
                  <a:lnTo>
                    <a:pt x="2419" y="1256"/>
                  </a:lnTo>
                  <a:lnTo>
                    <a:pt x="2419" y="1255"/>
                  </a:lnTo>
                  <a:lnTo>
                    <a:pt x="2419" y="1254"/>
                  </a:lnTo>
                  <a:lnTo>
                    <a:pt x="2420" y="1254"/>
                  </a:lnTo>
                  <a:lnTo>
                    <a:pt x="2421" y="1254"/>
                  </a:lnTo>
                  <a:lnTo>
                    <a:pt x="2422" y="1254"/>
                  </a:lnTo>
                  <a:lnTo>
                    <a:pt x="2423" y="1254"/>
                  </a:lnTo>
                  <a:lnTo>
                    <a:pt x="2423" y="1253"/>
                  </a:lnTo>
                  <a:lnTo>
                    <a:pt x="2424" y="1253"/>
                  </a:lnTo>
                  <a:lnTo>
                    <a:pt x="2425" y="1253"/>
                  </a:lnTo>
                  <a:lnTo>
                    <a:pt x="2426" y="1253"/>
                  </a:lnTo>
                  <a:lnTo>
                    <a:pt x="2426" y="1252"/>
                  </a:lnTo>
                  <a:lnTo>
                    <a:pt x="2427" y="1252"/>
                  </a:lnTo>
                  <a:lnTo>
                    <a:pt x="2427" y="1251"/>
                  </a:lnTo>
                  <a:lnTo>
                    <a:pt x="2428" y="1251"/>
                  </a:lnTo>
                  <a:lnTo>
                    <a:pt x="2428" y="1250"/>
                  </a:lnTo>
                  <a:lnTo>
                    <a:pt x="2429" y="1250"/>
                  </a:lnTo>
                  <a:lnTo>
                    <a:pt x="2430" y="1251"/>
                  </a:lnTo>
                  <a:lnTo>
                    <a:pt x="2430" y="1250"/>
                  </a:lnTo>
                  <a:lnTo>
                    <a:pt x="2431" y="1249"/>
                  </a:lnTo>
                  <a:lnTo>
                    <a:pt x="2432" y="1248"/>
                  </a:lnTo>
                  <a:lnTo>
                    <a:pt x="2433" y="1248"/>
                  </a:lnTo>
                  <a:lnTo>
                    <a:pt x="2434" y="1248"/>
                  </a:lnTo>
                  <a:lnTo>
                    <a:pt x="2434" y="1247"/>
                  </a:lnTo>
                  <a:lnTo>
                    <a:pt x="2435" y="1247"/>
                  </a:lnTo>
                  <a:lnTo>
                    <a:pt x="2436" y="1247"/>
                  </a:lnTo>
                  <a:lnTo>
                    <a:pt x="2437" y="1247"/>
                  </a:lnTo>
                  <a:lnTo>
                    <a:pt x="2438" y="1247"/>
                  </a:lnTo>
                  <a:lnTo>
                    <a:pt x="2440" y="1246"/>
                  </a:lnTo>
                  <a:lnTo>
                    <a:pt x="2441" y="1245"/>
                  </a:lnTo>
                  <a:lnTo>
                    <a:pt x="2441" y="1244"/>
                  </a:lnTo>
                  <a:lnTo>
                    <a:pt x="2442" y="1243"/>
                  </a:lnTo>
                  <a:lnTo>
                    <a:pt x="2443" y="1243"/>
                  </a:lnTo>
                  <a:lnTo>
                    <a:pt x="2443" y="1242"/>
                  </a:lnTo>
                  <a:lnTo>
                    <a:pt x="2444" y="1242"/>
                  </a:lnTo>
                  <a:lnTo>
                    <a:pt x="2444" y="1241"/>
                  </a:lnTo>
                  <a:lnTo>
                    <a:pt x="2444" y="1240"/>
                  </a:lnTo>
                  <a:lnTo>
                    <a:pt x="2444" y="1239"/>
                  </a:lnTo>
                  <a:lnTo>
                    <a:pt x="2445" y="1239"/>
                  </a:lnTo>
                  <a:lnTo>
                    <a:pt x="2447" y="1238"/>
                  </a:lnTo>
                  <a:lnTo>
                    <a:pt x="2448" y="1238"/>
                  </a:lnTo>
                  <a:lnTo>
                    <a:pt x="2448" y="1237"/>
                  </a:lnTo>
                  <a:lnTo>
                    <a:pt x="2449" y="1237"/>
                  </a:lnTo>
                  <a:lnTo>
                    <a:pt x="2449" y="1238"/>
                  </a:lnTo>
                  <a:lnTo>
                    <a:pt x="2450" y="1238"/>
                  </a:lnTo>
                  <a:lnTo>
                    <a:pt x="2451" y="1238"/>
                  </a:lnTo>
                  <a:lnTo>
                    <a:pt x="2451" y="1239"/>
                  </a:lnTo>
                  <a:lnTo>
                    <a:pt x="2450" y="1239"/>
                  </a:lnTo>
                  <a:lnTo>
                    <a:pt x="2450" y="1240"/>
                  </a:lnTo>
                  <a:lnTo>
                    <a:pt x="2449" y="1240"/>
                  </a:lnTo>
                  <a:lnTo>
                    <a:pt x="2449" y="1241"/>
                  </a:lnTo>
                  <a:lnTo>
                    <a:pt x="2448" y="1242"/>
                  </a:lnTo>
                  <a:lnTo>
                    <a:pt x="2449" y="1242"/>
                  </a:lnTo>
                  <a:lnTo>
                    <a:pt x="2449" y="1243"/>
                  </a:lnTo>
                  <a:lnTo>
                    <a:pt x="2450" y="1243"/>
                  </a:lnTo>
                  <a:lnTo>
                    <a:pt x="2450" y="1244"/>
                  </a:lnTo>
                  <a:lnTo>
                    <a:pt x="2451" y="1244"/>
                  </a:lnTo>
                  <a:lnTo>
                    <a:pt x="2451" y="1245"/>
                  </a:lnTo>
                  <a:lnTo>
                    <a:pt x="2452" y="1246"/>
                  </a:lnTo>
                  <a:lnTo>
                    <a:pt x="2453" y="1246"/>
                  </a:lnTo>
                  <a:lnTo>
                    <a:pt x="2453" y="1247"/>
                  </a:lnTo>
                  <a:lnTo>
                    <a:pt x="2454" y="1248"/>
                  </a:lnTo>
                  <a:lnTo>
                    <a:pt x="2454" y="1249"/>
                  </a:lnTo>
                  <a:lnTo>
                    <a:pt x="2453" y="1249"/>
                  </a:lnTo>
                  <a:lnTo>
                    <a:pt x="2453" y="1250"/>
                  </a:lnTo>
                  <a:lnTo>
                    <a:pt x="2453" y="1251"/>
                  </a:lnTo>
                  <a:lnTo>
                    <a:pt x="2453" y="1252"/>
                  </a:lnTo>
                  <a:lnTo>
                    <a:pt x="2453" y="1253"/>
                  </a:lnTo>
                  <a:lnTo>
                    <a:pt x="2454" y="1253"/>
                  </a:lnTo>
                  <a:lnTo>
                    <a:pt x="2454" y="1254"/>
                  </a:lnTo>
                  <a:lnTo>
                    <a:pt x="2454" y="1255"/>
                  </a:lnTo>
                  <a:lnTo>
                    <a:pt x="2454" y="1256"/>
                  </a:lnTo>
                  <a:lnTo>
                    <a:pt x="2454" y="1257"/>
                  </a:lnTo>
                  <a:lnTo>
                    <a:pt x="2454" y="1258"/>
                  </a:lnTo>
                  <a:lnTo>
                    <a:pt x="2455" y="1258"/>
                  </a:lnTo>
                  <a:lnTo>
                    <a:pt x="2454" y="1259"/>
                  </a:lnTo>
                  <a:lnTo>
                    <a:pt x="2455" y="1259"/>
                  </a:lnTo>
                  <a:lnTo>
                    <a:pt x="2457" y="1259"/>
                  </a:lnTo>
                  <a:lnTo>
                    <a:pt x="2458" y="1259"/>
                  </a:lnTo>
                  <a:lnTo>
                    <a:pt x="2459" y="1259"/>
                  </a:lnTo>
                  <a:lnTo>
                    <a:pt x="2460" y="1259"/>
                  </a:lnTo>
                  <a:lnTo>
                    <a:pt x="2460" y="1258"/>
                  </a:lnTo>
                  <a:lnTo>
                    <a:pt x="2462" y="1258"/>
                  </a:lnTo>
                  <a:lnTo>
                    <a:pt x="2463" y="1257"/>
                  </a:lnTo>
                  <a:lnTo>
                    <a:pt x="2464" y="1255"/>
                  </a:lnTo>
                  <a:lnTo>
                    <a:pt x="2465" y="1255"/>
                  </a:lnTo>
                  <a:lnTo>
                    <a:pt x="2465" y="1254"/>
                  </a:lnTo>
                  <a:lnTo>
                    <a:pt x="2465" y="1253"/>
                  </a:lnTo>
                  <a:lnTo>
                    <a:pt x="2465" y="1251"/>
                  </a:lnTo>
                  <a:lnTo>
                    <a:pt x="2466" y="1251"/>
                  </a:lnTo>
                  <a:lnTo>
                    <a:pt x="2467" y="1250"/>
                  </a:lnTo>
                  <a:lnTo>
                    <a:pt x="2468" y="1250"/>
                  </a:lnTo>
                  <a:lnTo>
                    <a:pt x="2468" y="1249"/>
                  </a:lnTo>
                  <a:lnTo>
                    <a:pt x="2469" y="1247"/>
                  </a:lnTo>
                  <a:lnTo>
                    <a:pt x="2470" y="1246"/>
                  </a:lnTo>
                  <a:lnTo>
                    <a:pt x="2471" y="1245"/>
                  </a:lnTo>
                  <a:lnTo>
                    <a:pt x="2472" y="1245"/>
                  </a:lnTo>
                  <a:lnTo>
                    <a:pt x="2473" y="1245"/>
                  </a:lnTo>
                  <a:lnTo>
                    <a:pt x="2474" y="1246"/>
                  </a:lnTo>
                  <a:lnTo>
                    <a:pt x="2475" y="1246"/>
                  </a:lnTo>
                  <a:lnTo>
                    <a:pt x="2476" y="1246"/>
                  </a:lnTo>
                  <a:lnTo>
                    <a:pt x="2477" y="1246"/>
                  </a:lnTo>
                  <a:lnTo>
                    <a:pt x="2477" y="1245"/>
                  </a:lnTo>
                  <a:lnTo>
                    <a:pt x="2478" y="1244"/>
                  </a:lnTo>
                  <a:lnTo>
                    <a:pt x="2479" y="1245"/>
                  </a:lnTo>
                  <a:lnTo>
                    <a:pt x="2480" y="1246"/>
                  </a:lnTo>
                  <a:lnTo>
                    <a:pt x="2481" y="1246"/>
                  </a:lnTo>
                  <a:lnTo>
                    <a:pt x="2482" y="1245"/>
                  </a:lnTo>
                  <a:lnTo>
                    <a:pt x="2482" y="1246"/>
                  </a:lnTo>
                  <a:lnTo>
                    <a:pt x="2484" y="1246"/>
                  </a:lnTo>
                  <a:lnTo>
                    <a:pt x="2485" y="1247"/>
                  </a:lnTo>
                  <a:lnTo>
                    <a:pt x="2485" y="1248"/>
                  </a:lnTo>
                  <a:lnTo>
                    <a:pt x="2485" y="1252"/>
                  </a:lnTo>
                  <a:lnTo>
                    <a:pt x="2486" y="1253"/>
                  </a:lnTo>
                  <a:lnTo>
                    <a:pt x="2487" y="1255"/>
                  </a:lnTo>
                  <a:lnTo>
                    <a:pt x="2487" y="1256"/>
                  </a:lnTo>
                  <a:lnTo>
                    <a:pt x="2488" y="1256"/>
                  </a:lnTo>
                  <a:lnTo>
                    <a:pt x="2489" y="1256"/>
                  </a:lnTo>
                  <a:lnTo>
                    <a:pt x="2491" y="1255"/>
                  </a:lnTo>
                  <a:lnTo>
                    <a:pt x="2492" y="1253"/>
                  </a:lnTo>
                  <a:lnTo>
                    <a:pt x="2493" y="1253"/>
                  </a:lnTo>
                  <a:lnTo>
                    <a:pt x="2495" y="1252"/>
                  </a:lnTo>
                  <a:lnTo>
                    <a:pt x="2496" y="1251"/>
                  </a:lnTo>
                  <a:lnTo>
                    <a:pt x="2496" y="1250"/>
                  </a:lnTo>
                  <a:lnTo>
                    <a:pt x="2496" y="1249"/>
                  </a:lnTo>
                  <a:lnTo>
                    <a:pt x="2496" y="1248"/>
                  </a:lnTo>
                  <a:lnTo>
                    <a:pt x="2496" y="1237"/>
                  </a:lnTo>
                  <a:lnTo>
                    <a:pt x="2497" y="1236"/>
                  </a:lnTo>
                  <a:lnTo>
                    <a:pt x="2498" y="1236"/>
                  </a:lnTo>
                  <a:lnTo>
                    <a:pt x="2499" y="1236"/>
                  </a:lnTo>
                  <a:lnTo>
                    <a:pt x="2500" y="1236"/>
                  </a:lnTo>
                  <a:lnTo>
                    <a:pt x="2501" y="1235"/>
                  </a:lnTo>
                  <a:lnTo>
                    <a:pt x="2501" y="1233"/>
                  </a:lnTo>
                  <a:lnTo>
                    <a:pt x="2502" y="1233"/>
                  </a:lnTo>
                  <a:lnTo>
                    <a:pt x="2503" y="1233"/>
                  </a:lnTo>
                  <a:lnTo>
                    <a:pt x="2504" y="1233"/>
                  </a:lnTo>
                  <a:lnTo>
                    <a:pt x="2504" y="1232"/>
                  </a:lnTo>
                  <a:lnTo>
                    <a:pt x="2505" y="1233"/>
                  </a:lnTo>
                  <a:lnTo>
                    <a:pt x="2506" y="1234"/>
                  </a:lnTo>
                  <a:lnTo>
                    <a:pt x="2506" y="1236"/>
                  </a:lnTo>
                  <a:lnTo>
                    <a:pt x="2506" y="1237"/>
                  </a:lnTo>
                  <a:lnTo>
                    <a:pt x="2506" y="1238"/>
                  </a:lnTo>
                  <a:lnTo>
                    <a:pt x="2506" y="1239"/>
                  </a:lnTo>
                  <a:lnTo>
                    <a:pt x="2510" y="1240"/>
                  </a:lnTo>
                  <a:lnTo>
                    <a:pt x="2511" y="1240"/>
                  </a:lnTo>
                  <a:lnTo>
                    <a:pt x="2512" y="1242"/>
                  </a:lnTo>
                  <a:lnTo>
                    <a:pt x="2512" y="1243"/>
                  </a:lnTo>
                  <a:lnTo>
                    <a:pt x="2513" y="1243"/>
                  </a:lnTo>
                  <a:lnTo>
                    <a:pt x="2514" y="1243"/>
                  </a:lnTo>
                  <a:lnTo>
                    <a:pt x="2515" y="1242"/>
                  </a:lnTo>
                  <a:lnTo>
                    <a:pt x="2515" y="1241"/>
                  </a:lnTo>
                  <a:lnTo>
                    <a:pt x="2515" y="1240"/>
                  </a:lnTo>
                  <a:lnTo>
                    <a:pt x="2514" y="1240"/>
                  </a:lnTo>
                  <a:lnTo>
                    <a:pt x="2513" y="1239"/>
                  </a:lnTo>
                  <a:lnTo>
                    <a:pt x="2513" y="1238"/>
                  </a:lnTo>
                  <a:lnTo>
                    <a:pt x="2512" y="1236"/>
                  </a:lnTo>
                  <a:lnTo>
                    <a:pt x="2511" y="1236"/>
                  </a:lnTo>
                  <a:lnTo>
                    <a:pt x="2510" y="1236"/>
                  </a:lnTo>
                  <a:lnTo>
                    <a:pt x="2511" y="1232"/>
                  </a:lnTo>
                  <a:lnTo>
                    <a:pt x="2511" y="1231"/>
                  </a:lnTo>
                  <a:lnTo>
                    <a:pt x="2512" y="1230"/>
                  </a:lnTo>
                  <a:lnTo>
                    <a:pt x="2513" y="1229"/>
                  </a:lnTo>
                  <a:lnTo>
                    <a:pt x="2514" y="1229"/>
                  </a:lnTo>
                  <a:lnTo>
                    <a:pt x="2515" y="1229"/>
                  </a:lnTo>
                  <a:lnTo>
                    <a:pt x="2516" y="1228"/>
                  </a:lnTo>
                  <a:lnTo>
                    <a:pt x="2516" y="1227"/>
                  </a:lnTo>
                  <a:lnTo>
                    <a:pt x="2517" y="1227"/>
                  </a:lnTo>
                  <a:lnTo>
                    <a:pt x="2517" y="1226"/>
                  </a:lnTo>
                  <a:lnTo>
                    <a:pt x="2517" y="1222"/>
                  </a:lnTo>
                  <a:lnTo>
                    <a:pt x="2517" y="1221"/>
                  </a:lnTo>
                  <a:lnTo>
                    <a:pt x="2516" y="1220"/>
                  </a:lnTo>
                  <a:lnTo>
                    <a:pt x="2516" y="1219"/>
                  </a:lnTo>
                  <a:lnTo>
                    <a:pt x="2517" y="1218"/>
                  </a:lnTo>
                  <a:lnTo>
                    <a:pt x="2516" y="1217"/>
                  </a:lnTo>
                  <a:lnTo>
                    <a:pt x="2515" y="1215"/>
                  </a:lnTo>
                  <a:lnTo>
                    <a:pt x="2515" y="1213"/>
                  </a:lnTo>
                  <a:lnTo>
                    <a:pt x="2515" y="1212"/>
                  </a:lnTo>
                  <a:lnTo>
                    <a:pt x="2514" y="1211"/>
                  </a:lnTo>
                  <a:lnTo>
                    <a:pt x="2514" y="1210"/>
                  </a:lnTo>
                  <a:lnTo>
                    <a:pt x="2513" y="1209"/>
                  </a:lnTo>
                  <a:lnTo>
                    <a:pt x="2512" y="1209"/>
                  </a:lnTo>
                  <a:lnTo>
                    <a:pt x="2513" y="1209"/>
                  </a:lnTo>
                  <a:lnTo>
                    <a:pt x="2514" y="1208"/>
                  </a:lnTo>
                  <a:lnTo>
                    <a:pt x="2512" y="1207"/>
                  </a:lnTo>
                  <a:lnTo>
                    <a:pt x="2510" y="1207"/>
                  </a:lnTo>
                  <a:lnTo>
                    <a:pt x="2509" y="1207"/>
                  </a:lnTo>
                  <a:lnTo>
                    <a:pt x="2507" y="1207"/>
                  </a:lnTo>
                  <a:lnTo>
                    <a:pt x="2506" y="1207"/>
                  </a:lnTo>
                  <a:lnTo>
                    <a:pt x="2505" y="1207"/>
                  </a:lnTo>
                  <a:lnTo>
                    <a:pt x="2504" y="1206"/>
                  </a:lnTo>
                  <a:lnTo>
                    <a:pt x="2503" y="1206"/>
                  </a:lnTo>
                  <a:lnTo>
                    <a:pt x="2502" y="1207"/>
                  </a:lnTo>
                  <a:lnTo>
                    <a:pt x="2502" y="1208"/>
                  </a:lnTo>
                  <a:lnTo>
                    <a:pt x="2499" y="1208"/>
                  </a:lnTo>
                  <a:lnTo>
                    <a:pt x="2498" y="1209"/>
                  </a:lnTo>
                  <a:lnTo>
                    <a:pt x="2497" y="1210"/>
                  </a:lnTo>
                  <a:lnTo>
                    <a:pt x="2495" y="1209"/>
                  </a:lnTo>
                  <a:lnTo>
                    <a:pt x="2492" y="1210"/>
                  </a:lnTo>
                  <a:lnTo>
                    <a:pt x="2490" y="1212"/>
                  </a:lnTo>
                  <a:lnTo>
                    <a:pt x="2488" y="1211"/>
                  </a:lnTo>
                  <a:lnTo>
                    <a:pt x="2487" y="1211"/>
                  </a:lnTo>
                  <a:lnTo>
                    <a:pt x="2486" y="1210"/>
                  </a:lnTo>
                  <a:lnTo>
                    <a:pt x="2485" y="1209"/>
                  </a:lnTo>
                  <a:lnTo>
                    <a:pt x="2484" y="1208"/>
                  </a:lnTo>
                  <a:lnTo>
                    <a:pt x="2483" y="1207"/>
                  </a:lnTo>
                  <a:lnTo>
                    <a:pt x="2483" y="1206"/>
                  </a:lnTo>
                  <a:lnTo>
                    <a:pt x="2482" y="1205"/>
                  </a:lnTo>
                  <a:lnTo>
                    <a:pt x="2483" y="1202"/>
                  </a:lnTo>
                  <a:lnTo>
                    <a:pt x="2483" y="1201"/>
                  </a:lnTo>
                  <a:lnTo>
                    <a:pt x="2484" y="1199"/>
                  </a:lnTo>
                  <a:lnTo>
                    <a:pt x="2486" y="1197"/>
                  </a:lnTo>
                  <a:lnTo>
                    <a:pt x="2486" y="1196"/>
                  </a:lnTo>
                  <a:lnTo>
                    <a:pt x="2489" y="1195"/>
                  </a:lnTo>
                  <a:lnTo>
                    <a:pt x="2490" y="1195"/>
                  </a:lnTo>
                  <a:lnTo>
                    <a:pt x="2492" y="1195"/>
                  </a:lnTo>
                  <a:lnTo>
                    <a:pt x="2493" y="1195"/>
                  </a:lnTo>
                  <a:lnTo>
                    <a:pt x="2495" y="1195"/>
                  </a:lnTo>
                  <a:lnTo>
                    <a:pt x="2496" y="1193"/>
                  </a:lnTo>
                  <a:lnTo>
                    <a:pt x="2497" y="1192"/>
                  </a:lnTo>
                  <a:lnTo>
                    <a:pt x="2498" y="1192"/>
                  </a:lnTo>
                  <a:lnTo>
                    <a:pt x="2500" y="1191"/>
                  </a:lnTo>
                  <a:lnTo>
                    <a:pt x="2501" y="1190"/>
                  </a:lnTo>
                  <a:lnTo>
                    <a:pt x="2503" y="1190"/>
                  </a:lnTo>
                  <a:lnTo>
                    <a:pt x="2504" y="1190"/>
                  </a:lnTo>
                  <a:lnTo>
                    <a:pt x="2505" y="1189"/>
                  </a:lnTo>
                  <a:lnTo>
                    <a:pt x="2506" y="1188"/>
                  </a:lnTo>
                  <a:lnTo>
                    <a:pt x="2506" y="1187"/>
                  </a:lnTo>
                  <a:lnTo>
                    <a:pt x="2508" y="1188"/>
                  </a:lnTo>
                  <a:lnTo>
                    <a:pt x="2509" y="1187"/>
                  </a:lnTo>
                  <a:lnTo>
                    <a:pt x="2509" y="1186"/>
                  </a:lnTo>
                  <a:lnTo>
                    <a:pt x="2509" y="1185"/>
                  </a:lnTo>
                  <a:lnTo>
                    <a:pt x="2510" y="1184"/>
                  </a:lnTo>
                  <a:lnTo>
                    <a:pt x="2511" y="1184"/>
                  </a:lnTo>
                  <a:lnTo>
                    <a:pt x="2512" y="1184"/>
                  </a:lnTo>
                  <a:lnTo>
                    <a:pt x="2513" y="1183"/>
                  </a:lnTo>
                  <a:lnTo>
                    <a:pt x="2515" y="1183"/>
                  </a:lnTo>
                  <a:lnTo>
                    <a:pt x="2516" y="1185"/>
                  </a:lnTo>
                  <a:lnTo>
                    <a:pt x="2517" y="1185"/>
                  </a:lnTo>
                  <a:lnTo>
                    <a:pt x="2519" y="1185"/>
                  </a:lnTo>
                  <a:lnTo>
                    <a:pt x="2520" y="1185"/>
                  </a:lnTo>
                  <a:lnTo>
                    <a:pt x="2521" y="1185"/>
                  </a:lnTo>
                  <a:lnTo>
                    <a:pt x="2522" y="1185"/>
                  </a:lnTo>
                  <a:lnTo>
                    <a:pt x="2524" y="1183"/>
                  </a:lnTo>
                  <a:lnTo>
                    <a:pt x="2526" y="1183"/>
                  </a:lnTo>
                  <a:lnTo>
                    <a:pt x="2527" y="1182"/>
                  </a:lnTo>
                  <a:lnTo>
                    <a:pt x="2528" y="1182"/>
                  </a:lnTo>
                  <a:lnTo>
                    <a:pt x="2526" y="1182"/>
                  </a:lnTo>
                  <a:lnTo>
                    <a:pt x="2527" y="1180"/>
                  </a:lnTo>
                  <a:lnTo>
                    <a:pt x="2526" y="1179"/>
                  </a:lnTo>
                  <a:lnTo>
                    <a:pt x="2523" y="1177"/>
                  </a:lnTo>
                  <a:lnTo>
                    <a:pt x="2522" y="1175"/>
                  </a:lnTo>
                  <a:lnTo>
                    <a:pt x="2521" y="1172"/>
                  </a:lnTo>
                  <a:lnTo>
                    <a:pt x="2521" y="1170"/>
                  </a:lnTo>
                  <a:lnTo>
                    <a:pt x="2520" y="1170"/>
                  </a:lnTo>
                  <a:lnTo>
                    <a:pt x="2519" y="1170"/>
                  </a:lnTo>
                  <a:lnTo>
                    <a:pt x="2518" y="1170"/>
                  </a:lnTo>
                  <a:lnTo>
                    <a:pt x="2517" y="1170"/>
                  </a:lnTo>
                  <a:lnTo>
                    <a:pt x="2516" y="1169"/>
                  </a:lnTo>
                  <a:lnTo>
                    <a:pt x="2517" y="1167"/>
                  </a:lnTo>
                  <a:lnTo>
                    <a:pt x="2516" y="1166"/>
                  </a:lnTo>
                  <a:lnTo>
                    <a:pt x="2515" y="1165"/>
                  </a:lnTo>
                  <a:lnTo>
                    <a:pt x="2515" y="1163"/>
                  </a:lnTo>
                  <a:lnTo>
                    <a:pt x="2515" y="1162"/>
                  </a:lnTo>
                  <a:lnTo>
                    <a:pt x="2516" y="1161"/>
                  </a:lnTo>
                  <a:lnTo>
                    <a:pt x="2517" y="1160"/>
                  </a:lnTo>
                  <a:lnTo>
                    <a:pt x="2518" y="1160"/>
                  </a:lnTo>
                  <a:lnTo>
                    <a:pt x="2518" y="1159"/>
                  </a:lnTo>
                  <a:lnTo>
                    <a:pt x="2518" y="1158"/>
                  </a:lnTo>
                  <a:lnTo>
                    <a:pt x="2519" y="1157"/>
                  </a:lnTo>
                  <a:lnTo>
                    <a:pt x="2521" y="1157"/>
                  </a:lnTo>
                  <a:lnTo>
                    <a:pt x="2522" y="1156"/>
                  </a:lnTo>
                  <a:lnTo>
                    <a:pt x="2522" y="1155"/>
                  </a:lnTo>
                  <a:lnTo>
                    <a:pt x="2522" y="1154"/>
                  </a:lnTo>
                  <a:lnTo>
                    <a:pt x="2523" y="1155"/>
                  </a:lnTo>
                  <a:lnTo>
                    <a:pt x="2524" y="1155"/>
                  </a:lnTo>
                  <a:lnTo>
                    <a:pt x="2525" y="1155"/>
                  </a:lnTo>
                  <a:lnTo>
                    <a:pt x="2526" y="1156"/>
                  </a:lnTo>
                  <a:lnTo>
                    <a:pt x="2527" y="1157"/>
                  </a:lnTo>
                  <a:lnTo>
                    <a:pt x="2528" y="1158"/>
                  </a:lnTo>
                  <a:lnTo>
                    <a:pt x="2529" y="1158"/>
                  </a:lnTo>
                  <a:lnTo>
                    <a:pt x="2530" y="1158"/>
                  </a:lnTo>
                  <a:lnTo>
                    <a:pt x="2531" y="1156"/>
                  </a:lnTo>
                  <a:lnTo>
                    <a:pt x="2533" y="1155"/>
                  </a:lnTo>
                  <a:lnTo>
                    <a:pt x="2534" y="1155"/>
                  </a:lnTo>
                  <a:lnTo>
                    <a:pt x="2535" y="1154"/>
                  </a:lnTo>
                  <a:lnTo>
                    <a:pt x="2536" y="1154"/>
                  </a:lnTo>
                  <a:lnTo>
                    <a:pt x="2536" y="1155"/>
                  </a:lnTo>
                  <a:lnTo>
                    <a:pt x="2537" y="1155"/>
                  </a:lnTo>
                  <a:lnTo>
                    <a:pt x="2538" y="1155"/>
                  </a:lnTo>
                  <a:lnTo>
                    <a:pt x="2541" y="1155"/>
                  </a:lnTo>
                  <a:lnTo>
                    <a:pt x="2542" y="1156"/>
                  </a:lnTo>
                  <a:lnTo>
                    <a:pt x="2542" y="1157"/>
                  </a:lnTo>
                  <a:lnTo>
                    <a:pt x="2540" y="1159"/>
                  </a:lnTo>
                  <a:lnTo>
                    <a:pt x="2540" y="1160"/>
                  </a:lnTo>
                  <a:lnTo>
                    <a:pt x="2541" y="1161"/>
                  </a:lnTo>
                  <a:lnTo>
                    <a:pt x="2541" y="1162"/>
                  </a:lnTo>
                  <a:lnTo>
                    <a:pt x="2541" y="1164"/>
                  </a:lnTo>
                  <a:lnTo>
                    <a:pt x="2540" y="1164"/>
                  </a:lnTo>
                  <a:lnTo>
                    <a:pt x="2539" y="1164"/>
                  </a:lnTo>
                  <a:lnTo>
                    <a:pt x="2539" y="1165"/>
                  </a:lnTo>
                  <a:lnTo>
                    <a:pt x="2539" y="1166"/>
                  </a:lnTo>
                  <a:lnTo>
                    <a:pt x="2538" y="1167"/>
                  </a:lnTo>
                  <a:lnTo>
                    <a:pt x="2538" y="1168"/>
                  </a:lnTo>
                  <a:lnTo>
                    <a:pt x="2539" y="1169"/>
                  </a:lnTo>
                  <a:lnTo>
                    <a:pt x="2537" y="1170"/>
                  </a:lnTo>
                  <a:lnTo>
                    <a:pt x="2536" y="1172"/>
                  </a:lnTo>
                  <a:lnTo>
                    <a:pt x="2535" y="1173"/>
                  </a:lnTo>
                  <a:lnTo>
                    <a:pt x="2536" y="1175"/>
                  </a:lnTo>
                  <a:lnTo>
                    <a:pt x="2535" y="1175"/>
                  </a:lnTo>
                  <a:lnTo>
                    <a:pt x="2534" y="1176"/>
                  </a:lnTo>
                  <a:lnTo>
                    <a:pt x="2533" y="1176"/>
                  </a:lnTo>
                  <a:lnTo>
                    <a:pt x="2532" y="1177"/>
                  </a:lnTo>
                  <a:lnTo>
                    <a:pt x="2533" y="1178"/>
                  </a:lnTo>
                  <a:lnTo>
                    <a:pt x="2535" y="1180"/>
                  </a:lnTo>
                  <a:lnTo>
                    <a:pt x="2535" y="1181"/>
                  </a:lnTo>
                  <a:lnTo>
                    <a:pt x="2536" y="1182"/>
                  </a:lnTo>
                  <a:lnTo>
                    <a:pt x="2537" y="1183"/>
                  </a:lnTo>
                  <a:lnTo>
                    <a:pt x="2538" y="1183"/>
                  </a:lnTo>
                  <a:lnTo>
                    <a:pt x="2539" y="1182"/>
                  </a:lnTo>
                  <a:lnTo>
                    <a:pt x="2541" y="1182"/>
                  </a:lnTo>
                  <a:lnTo>
                    <a:pt x="2543" y="1182"/>
                  </a:lnTo>
                  <a:lnTo>
                    <a:pt x="2545" y="1182"/>
                  </a:lnTo>
                  <a:lnTo>
                    <a:pt x="2546" y="1182"/>
                  </a:lnTo>
                  <a:lnTo>
                    <a:pt x="2549" y="1181"/>
                  </a:lnTo>
                  <a:lnTo>
                    <a:pt x="2551" y="1180"/>
                  </a:lnTo>
                  <a:lnTo>
                    <a:pt x="2552" y="1180"/>
                  </a:lnTo>
                  <a:lnTo>
                    <a:pt x="2554" y="1179"/>
                  </a:lnTo>
                  <a:lnTo>
                    <a:pt x="2555" y="1178"/>
                  </a:lnTo>
                  <a:lnTo>
                    <a:pt x="2556" y="1177"/>
                  </a:lnTo>
                  <a:lnTo>
                    <a:pt x="2557" y="1176"/>
                  </a:lnTo>
                  <a:lnTo>
                    <a:pt x="2557" y="1175"/>
                  </a:lnTo>
                  <a:lnTo>
                    <a:pt x="2558" y="1174"/>
                  </a:lnTo>
                  <a:lnTo>
                    <a:pt x="2559" y="1173"/>
                  </a:lnTo>
                  <a:lnTo>
                    <a:pt x="2560" y="1173"/>
                  </a:lnTo>
                  <a:lnTo>
                    <a:pt x="2563" y="1173"/>
                  </a:lnTo>
                  <a:lnTo>
                    <a:pt x="2564" y="1173"/>
                  </a:lnTo>
                  <a:lnTo>
                    <a:pt x="2565" y="1172"/>
                  </a:lnTo>
                  <a:lnTo>
                    <a:pt x="2566" y="1172"/>
                  </a:lnTo>
                  <a:lnTo>
                    <a:pt x="2565" y="1171"/>
                  </a:lnTo>
                  <a:lnTo>
                    <a:pt x="2565" y="1170"/>
                  </a:lnTo>
                  <a:lnTo>
                    <a:pt x="2566" y="1169"/>
                  </a:lnTo>
                  <a:lnTo>
                    <a:pt x="2567" y="1169"/>
                  </a:lnTo>
                  <a:lnTo>
                    <a:pt x="2568" y="1169"/>
                  </a:lnTo>
                  <a:lnTo>
                    <a:pt x="2569" y="1168"/>
                  </a:lnTo>
                  <a:lnTo>
                    <a:pt x="2569" y="1167"/>
                  </a:lnTo>
                  <a:lnTo>
                    <a:pt x="2569" y="1168"/>
                  </a:lnTo>
                  <a:lnTo>
                    <a:pt x="2569" y="1169"/>
                  </a:lnTo>
                  <a:lnTo>
                    <a:pt x="2570" y="1170"/>
                  </a:lnTo>
                  <a:lnTo>
                    <a:pt x="2573" y="1172"/>
                  </a:lnTo>
                  <a:lnTo>
                    <a:pt x="2574" y="1174"/>
                  </a:lnTo>
                  <a:lnTo>
                    <a:pt x="2575" y="1176"/>
                  </a:lnTo>
                  <a:lnTo>
                    <a:pt x="2576" y="1177"/>
                  </a:lnTo>
                  <a:lnTo>
                    <a:pt x="2575" y="1177"/>
                  </a:lnTo>
                  <a:lnTo>
                    <a:pt x="2574" y="1177"/>
                  </a:lnTo>
                  <a:lnTo>
                    <a:pt x="2573" y="1179"/>
                  </a:lnTo>
                  <a:lnTo>
                    <a:pt x="2572" y="1179"/>
                  </a:lnTo>
                  <a:lnTo>
                    <a:pt x="2571" y="1180"/>
                  </a:lnTo>
                  <a:lnTo>
                    <a:pt x="2570" y="1181"/>
                  </a:lnTo>
                  <a:lnTo>
                    <a:pt x="2569" y="1182"/>
                  </a:lnTo>
                  <a:lnTo>
                    <a:pt x="2568" y="1182"/>
                  </a:lnTo>
                  <a:lnTo>
                    <a:pt x="2567" y="1182"/>
                  </a:lnTo>
                  <a:lnTo>
                    <a:pt x="2566" y="1183"/>
                  </a:lnTo>
                  <a:lnTo>
                    <a:pt x="2565" y="1185"/>
                  </a:lnTo>
                  <a:lnTo>
                    <a:pt x="2566" y="1186"/>
                  </a:lnTo>
                  <a:lnTo>
                    <a:pt x="2567" y="1186"/>
                  </a:lnTo>
                  <a:lnTo>
                    <a:pt x="2567" y="1187"/>
                  </a:lnTo>
                  <a:lnTo>
                    <a:pt x="2568" y="1188"/>
                  </a:lnTo>
                  <a:lnTo>
                    <a:pt x="2569" y="1187"/>
                  </a:lnTo>
                  <a:lnTo>
                    <a:pt x="2570" y="1188"/>
                  </a:lnTo>
                  <a:lnTo>
                    <a:pt x="2571" y="1188"/>
                  </a:lnTo>
                  <a:lnTo>
                    <a:pt x="2573" y="1187"/>
                  </a:lnTo>
                  <a:lnTo>
                    <a:pt x="2574" y="1187"/>
                  </a:lnTo>
                  <a:lnTo>
                    <a:pt x="2575" y="1187"/>
                  </a:lnTo>
                  <a:lnTo>
                    <a:pt x="2576" y="1187"/>
                  </a:lnTo>
                  <a:lnTo>
                    <a:pt x="2577" y="1187"/>
                  </a:lnTo>
                  <a:lnTo>
                    <a:pt x="2578" y="1186"/>
                  </a:lnTo>
                  <a:lnTo>
                    <a:pt x="2579" y="1186"/>
                  </a:lnTo>
                  <a:lnTo>
                    <a:pt x="2580" y="1187"/>
                  </a:lnTo>
                  <a:lnTo>
                    <a:pt x="2580" y="1186"/>
                  </a:lnTo>
                  <a:lnTo>
                    <a:pt x="2582" y="1186"/>
                  </a:lnTo>
                  <a:lnTo>
                    <a:pt x="2583" y="1185"/>
                  </a:lnTo>
                  <a:lnTo>
                    <a:pt x="2584" y="1185"/>
                  </a:lnTo>
                  <a:lnTo>
                    <a:pt x="2585" y="1185"/>
                  </a:lnTo>
                  <a:lnTo>
                    <a:pt x="2586" y="1185"/>
                  </a:lnTo>
                  <a:lnTo>
                    <a:pt x="2588" y="1184"/>
                  </a:lnTo>
                  <a:lnTo>
                    <a:pt x="2589" y="1184"/>
                  </a:lnTo>
                  <a:lnTo>
                    <a:pt x="2589" y="1182"/>
                  </a:lnTo>
                  <a:lnTo>
                    <a:pt x="2591" y="1182"/>
                  </a:lnTo>
                  <a:lnTo>
                    <a:pt x="2592" y="1181"/>
                  </a:lnTo>
                  <a:lnTo>
                    <a:pt x="2593" y="1180"/>
                  </a:lnTo>
                  <a:lnTo>
                    <a:pt x="2594" y="1179"/>
                  </a:lnTo>
                  <a:lnTo>
                    <a:pt x="2595" y="1178"/>
                  </a:lnTo>
                  <a:lnTo>
                    <a:pt x="2596" y="1179"/>
                  </a:lnTo>
                  <a:lnTo>
                    <a:pt x="2598" y="1180"/>
                  </a:lnTo>
                  <a:lnTo>
                    <a:pt x="2599" y="1178"/>
                  </a:lnTo>
                  <a:lnTo>
                    <a:pt x="2599" y="1177"/>
                  </a:lnTo>
                  <a:lnTo>
                    <a:pt x="2600" y="1176"/>
                  </a:lnTo>
                  <a:lnTo>
                    <a:pt x="2600" y="1175"/>
                  </a:lnTo>
                  <a:lnTo>
                    <a:pt x="2601" y="1175"/>
                  </a:lnTo>
                  <a:lnTo>
                    <a:pt x="2601" y="1174"/>
                  </a:lnTo>
                  <a:lnTo>
                    <a:pt x="2603" y="1173"/>
                  </a:lnTo>
                  <a:lnTo>
                    <a:pt x="2603" y="1171"/>
                  </a:lnTo>
                  <a:lnTo>
                    <a:pt x="2603" y="1170"/>
                  </a:lnTo>
                  <a:lnTo>
                    <a:pt x="2604" y="1170"/>
                  </a:lnTo>
                  <a:lnTo>
                    <a:pt x="2604" y="1169"/>
                  </a:lnTo>
                  <a:lnTo>
                    <a:pt x="2603" y="1168"/>
                  </a:lnTo>
                  <a:lnTo>
                    <a:pt x="2603" y="1166"/>
                  </a:lnTo>
                  <a:lnTo>
                    <a:pt x="2602" y="1167"/>
                  </a:lnTo>
                  <a:lnTo>
                    <a:pt x="2602" y="1166"/>
                  </a:lnTo>
                  <a:lnTo>
                    <a:pt x="2603" y="1166"/>
                  </a:lnTo>
                  <a:lnTo>
                    <a:pt x="2604" y="1166"/>
                  </a:lnTo>
                  <a:lnTo>
                    <a:pt x="2606" y="1167"/>
                  </a:lnTo>
                  <a:lnTo>
                    <a:pt x="2608" y="1169"/>
                  </a:lnTo>
                  <a:lnTo>
                    <a:pt x="2610" y="1170"/>
                  </a:lnTo>
                  <a:lnTo>
                    <a:pt x="2611" y="1173"/>
                  </a:lnTo>
                  <a:lnTo>
                    <a:pt x="2612" y="1173"/>
                  </a:lnTo>
                  <a:lnTo>
                    <a:pt x="2613" y="1172"/>
                  </a:lnTo>
                  <a:lnTo>
                    <a:pt x="2613" y="1174"/>
                  </a:lnTo>
                  <a:lnTo>
                    <a:pt x="2616" y="1175"/>
                  </a:lnTo>
                  <a:lnTo>
                    <a:pt x="2616" y="1176"/>
                  </a:lnTo>
                  <a:lnTo>
                    <a:pt x="2616" y="1178"/>
                  </a:lnTo>
                  <a:lnTo>
                    <a:pt x="2617" y="1178"/>
                  </a:lnTo>
                  <a:lnTo>
                    <a:pt x="2618" y="1178"/>
                  </a:lnTo>
                  <a:lnTo>
                    <a:pt x="2620" y="1179"/>
                  </a:lnTo>
                  <a:lnTo>
                    <a:pt x="2621" y="1179"/>
                  </a:lnTo>
                  <a:lnTo>
                    <a:pt x="2622" y="1179"/>
                  </a:lnTo>
                  <a:lnTo>
                    <a:pt x="2623" y="1180"/>
                  </a:lnTo>
                  <a:lnTo>
                    <a:pt x="2624" y="1180"/>
                  </a:lnTo>
                  <a:lnTo>
                    <a:pt x="2624" y="1181"/>
                  </a:lnTo>
                  <a:lnTo>
                    <a:pt x="2624" y="1182"/>
                  </a:lnTo>
                  <a:lnTo>
                    <a:pt x="2624" y="1183"/>
                  </a:lnTo>
                  <a:lnTo>
                    <a:pt x="2625" y="1184"/>
                  </a:lnTo>
                  <a:lnTo>
                    <a:pt x="2624" y="1187"/>
                  </a:lnTo>
                  <a:lnTo>
                    <a:pt x="2625" y="1188"/>
                  </a:lnTo>
                  <a:lnTo>
                    <a:pt x="2625" y="1189"/>
                  </a:lnTo>
                  <a:lnTo>
                    <a:pt x="2624" y="1190"/>
                  </a:lnTo>
                  <a:lnTo>
                    <a:pt x="2624" y="1191"/>
                  </a:lnTo>
                  <a:lnTo>
                    <a:pt x="2625" y="1192"/>
                  </a:lnTo>
                  <a:lnTo>
                    <a:pt x="2627" y="1192"/>
                  </a:lnTo>
                  <a:lnTo>
                    <a:pt x="2628" y="1192"/>
                  </a:lnTo>
                  <a:lnTo>
                    <a:pt x="2630" y="1191"/>
                  </a:lnTo>
                  <a:lnTo>
                    <a:pt x="2631" y="1191"/>
                  </a:lnTo>
                  <a:lnTo>
                    <a:pt x="2632" y="1191"/>
                  </a:lnTo>
                  <a:lnTo>
                    <a:pt x="2633" y="1190"/>
                  </a:lnTo>
                  <a:lnTo>
                    <a:pt x="2633" y="1189"/>
                  </a:lnTo>
                  <a:lnTo>
                    <a:pt x="2634" y="1189"/>
                  </a:lnTo>
                  <a:lnTo>
                    <a:pt x="2636" y="1188"/>
                  </a:lnTo>
                  <a:lnTo>
                    <a:pt x="2637" y="1187"/>
                  </a:lnTo>
                  <a:lnTo>
                    <a:pt x="2638" y="1187"/>
                  </a:lnTo>
                  <a:lnTo>
                    <a:pt x="2640" y="1188"/>
                  </a:lnTo>
                  <a:lnTo>
                    <a:pt x="2641" y="1188"/>
                  </a:lnTo>
                  <a:lnTo>
                    <a:pt x="2643" y="1186"/>
                  </a:lnTo>
                  <a:lnTo>
                    <a:pt x="2643" y="1185"/>
                  </a:lnTo>
                  <a:lnTo>
                    <a:pt x="2644" y="1185"/>
                  </a:lnTo>
                  <a:lnTo>
                    <a:pt x="2646" y="1183"/>
                  </a:lnTo>
                  <a:lnTo>
                    <a:pt x="2647" y="1183"/>
                  </a:lnTo>
                  <a:lnTo>
                    <a:pt x="2650" y="1182"/>
                  </a:lnTo>
                  <a:lnTo>
                    <a:pt x="2651" y="1181"/>
                  </a:lnTo>
                  <a:lnTo>
                    <a:pt x="2652" y="1181"/>
                  </a:lnTo>
                  <a:lnTo>
                    <a:pt x="2653" y="1181"/>
                  </a:lnTo>
                  <a:lnTo>
                    <a:pt x="2654" y="1181"/>
                  </a:lnTo>
                  <a:lnTo>
                    <a:pt x="2655" y="1180"/>
                  </a:lnTo>
                  <a:lnTo>
                    <a:pt x="2657" y="1180"/>
                  </a:lnTo>
                  <a:lnTo>
                    <a:pt x="2662" y="1181"/>
                  </a:lnTo>
                  <a:lnTo>
                    <a:pt x="2665" y="1181"/>
                  </a:lnTo>
                  <a:lnTo>
                    <a:pt x="2666" y="1181"/>
                  </a:lnTo>
                  <a:lnTo>
                    <a:pt x="2667" y="1181"/>
                  </a:lnTo>
                  <a:lnTo>
                    <a:pt x="2668" y="1182"/>
                  </a:lnTo>
                  <a:lnTo>
                    <a:pt x="2670" y="1182"/>
                  </a:lnTo>
                  <a:lnTo>
                    <a:pt x="2671" y="1182"/>
                  </a:lnTo>
                  <a:lnTo>
                    <a:pt x="2672" y="1181"/>
                  </a:lnTo>
                  <a:lnTo>
                    <a:pt x="2673" y="1181"/>
                  </a:lnTo>
                  <a:lnTo>
                    <a:pt x="2673" y="1180"/>
                  </a:lnTo>
                  <a:lnTo>
                    <a:pt x="2674" y="1180"/>
                  </a:lnTo>
                  <a:lnTo>
                    <a:pt x="2676" y="1180"/>
                  </a:lnTo>
                  <a:lnTo>
                    <a:pt x="2676" y="1179"/>
                  </a:lnTo>
                  <a:lnTo>
                    <a:pt x="2675" y="1178"/>
                  </a:lnTo>
                  <a:lnTo>
                    <a:pt x="2677" y="1177"/>
                  </a:lnTo>
                  <a:lnTo>
                    <a:pt x="2677" y="1176"/>
                  </a:lnTo>
                  <a:lnTo>
                    <a:pt x="2677" y="1175"/>
                  </a:lnTo>
                  <a:lnTo>
                    <a:pt x="2677" y="1174"/>
                  </a:lnTo>
                  <a:lnTo>
                    <a:pt x="2678" y="1173"/>
                  </a:lnTo>
                  <a:lnTo>
                    <a:pt x="2678" y="1172"/>
                  </a:lnTo>
                  <a:lnTo>
                    <a:pt x="2677" y="1171"/>
                  </a:lnTo>
                  <a:lnTo>
                    <a:pt x="2677" y="1170"/>
                  </a:lnTo>
                  <a:lnTo>
                    <a:pt x="2679" y="1170"/>
                  </a:lnTo>
                  <a:lnTo>
                    <a:pt x="2680" y="1169"/>
                  </a:lnTo>
                  <a:lnTo>
                    <a:pt x="2681" y="1169"/>
                  </a:lnTo>
                  <a:lnTo>
                    <a:pt x="2683" y="1168"/>
                  </a:lnTo>
                  <a:lnTo>
                    <a:pt x="2684" y="1168"/>
                  </a:lnTo>
                  <a:lnTo>
                    <a:pt x="2685" y="1168"/>
                  </a:lnTo>
                  <a:lnTo>
                    <a:pt x="2685" y="1167"/>
                  </a:lnTo>
                  <a:lnTo>
                    <a:pt x="2687" y="1167"/>
                  </a:lnTo>
                  <a:lnTo>
                    <a:pt x="2688" y="1166"/>
                  </a:lnTo>
                  <a:lnTo>
                    <a:pt x="2689" y="1165"/>
                  </a:lnTo>
                  <a:lnTo>
                    <a:pt x="2690" y="1165"/>
                  </a:lnTo>
                  <a:lnTo>
                    <a:pt x="2690" y="1164"/>
                  </a:lnTo>
                  <a:lnTo>
                    <a:pt x="2691" y="1164"/>
                  </a:lnTo>
                  <a:lnTo>
                    <a:pt x="2693" y="1164"/>
                  </a:lnTo>
                  <a:lnTo>
                    <a:pt x="2694" y="1164"/>
                  </a:lnTo>
                  <a:lnTo>
                    <a:pt x="2696" y="1164"/>
                  </a:lnTo>
                  <a:lnTo>
                    <a:pt x="2697" y="1163"/>
                  </a:lnTo>
                  <a:lnTo>
                    <a:pt x="2697" y="1162"/>
                  </a:lnTo>
                  <a:lnTo>
                    <a:pt x="2700" y="1162"/>
                  </a:lnTo>
                  <a:lnTo>
                    <a:pt x="2701" y="1162"/>
                  </a:lnTo>
                  <a:lnTo>
                    <a:pt x="2702" y="1161"/>
                  </a:lnTo>
                  <a:lnTo>
                    <a:pt x="2704" y="1161"/>
                  </a:lnTo>
                  <a:lnTo>
                    <a:pt x="2706" y="1161"/>
                  </a:lnTo>
                  <a:lnTo>
                    <a:pt x="2707" y="1160"/>
                  </a:lnTo>
                  <a:lnTo>
                    <a:pt x="2707" y="1159"/>
                  </a:lnTo>
                  <a:lnTo>
                    <a:pt x="2708" y="1158"/>
                  </a:lnTo>
                  <a:lnTo>
                    <a:pt x="2711" y="1157"/>
                  </a:lnTo>
                  <a:lnTo>
                    <a:pt x="2711" y="1156"/>
                  </a:lnTo>
                  <a:lnTo>
                    <a:pt x="2711" y="1155"/>
                  </a:lnTo>
                  <a:lnTo>
                    <a:pt x="2710" y="1155"/>
                  </a:lnTo>
                  <a:lnTo>
                    <a:pt x="2710" y="1154"/>
                  </a:lnTo>
                  <a:lnTo>
                    <a:pt x="2711" y="1153"/>
                  </a:lnTo>
                  <a:lnTo>
                    <a:pt x="2712" y="1152"/>
                  </a:lnTo>
                  <a:lnTo>
                    <a:pt x="2713" y="1151"/>
                  </a:lnTo>
                  <a:lnTo>
                    <a:pt x="2714" y="1149"/>
                  </a:lnTo>
                  <a:lnTo>
                    <a:pt x="2715" y="1147"/>
                  </a:lnTo>
                  <a:lnTo>
                    <a:pt x="2717" y="1147"/>
                  </a:lnTo>
                  <a:lnTo>
                    <a:pt x="2717" y="1146"/>
                  </a:lnTo>
                  <a:lnTo>
                    <a:pt x="2717" y="1145"/>
                  </a:lnTo>
                  <a:lnTo>
                    <a:pt x="2719" y="1146"/>
                  </a:lnTo>
                  <a:lnTo>
                    <a:pt x="2719" y="1145"/>
                  </a:lnTo>
                  <a:lnTo>
                    <a:pt x="2721" y="1144"/>
                  </a:lnTo>
                  <a:lnTo>
                    <a:pt x="2722" y="1144"/>
                  </a:lnTo>
                  <a:lnTo>
                    <a:pt x="2723" y="1144"/>
                  </a:lnTo>
                  <a:lnTo>
                    <a:pt x="2724" y="1143"/>
                  </a:lnTo>
                  <a:lnTo>
                    <a:pt x="2725" y="1142"/>
                  </a:lnTo>
                  <a:lnTo>
                    <a:pt x="2726" y="1142"/>
                  </a:lnTo>
                  <a:lnTo>
                    <a:pt x="2726" y="1143"/>
                  </a:lnTo>
                  <a:lnTo>
                    <a:pt x="2727" y="1143"/>
                  </a:lnTo>
                  <a:lnTo>
                    <a:pt x="2728" y="1142"/>
                  </a:lnTo>
                  <a:lnTo>
                    <a:pt x="2729" y="1141"/>
                  </a:lnTo>
                  <a:lnTo>
                    <a:pt x="2731" y="1141"/>
                  </a:lnTo>
                  <a:lnTo>
                    <a:pt x="2734" y="1141"/>
                  </a:lnTo>
                  <a:lnTo>
                    <a:pt x="2735" y="1140"/>
                  </a:lnTo>
                  <a:lnTo>
                    <a:pt x="2736" y="1139"/>
                  </a:lnTo>
                  <a:lnTo>
                    <a:pt x="2737" y="1139"/>
                  </a:lnTo>
                  <a:lnTo>
                    <a:pt x="2737" y="1138"/>
                  </a:lnTo>
                  <a:lnTo>
                    <a:pt x="2738" y="1138"/>
                  </a:lnTo>
                  <a:lnTo>
                    <a:pt x="2739" y="1138"/>
                  </a:lnTo>
                  <a:lnTo>
                    <a:pt x="2740" y="1139"/>
                  </a:lnTo>
                  <a:lnTo>
                    <a:pt x="2740" y="1140"/>
                  </a:lnTo>
                  <a:lnTo>
                    <a:pt x="2741" y="1140"/>
                  </a:lnTo>
                  <a:lnTo>
                    <a:pt x="2742" y="1139"/>
                  </a:lnTo>
                  <a:lnTo>
                    <a:pt x="2743" y="1138"/>
                  </a:lnTo>
                  <a:lnTo>
                    <a:pt x="2744" y="1138"/>
                  </a:lnTo>
                  <a:lnTo>
                    <a:pt x="2744" y="1137"/>
                  </a:lnTo>
                  <a:lnTo>
                    <a:pt x="2745" y="1137"/>
                  </a:lnTo>
                  <a:lnTo>
                    <a:pt x="2746" y="1137"/>
                  </a:lnTo>
                  <a:lnTo>
                    <a:pt x="2747" y="1137"/>
                  </a:lnTo>
                  <a:lnTo>
                    <a:pt x="2748" y="1136"/>
                  </a:lnTo>
                  <a:lnTo>
                    <a:pt x="2749" y="1135"/>
                  </a:lnTo>
                  <a:lnTo>
                    <a:pt x="2750" y="1135"/>
                  </a:lnTo>
                  <a:lnTo>
                    <a:pt x="2751" y="1135"/>
                  </a:lnTo>
                  <a:lnTo>
                    <a:pt x="2752" y="1135"/>
                  </a:lnTo>
                  <a:lnTo>
                    <a:pt x="2753" y="1135"/>
                  </a:lnTo>
                  <a:lnTo>
                    <a:pt x="2754" y="1135"/>
                  </a:lnTo>
                  <a:lnTo>
                    <a:pt x="2755" y="1135"/>
                  </a:lnTo>
                  <a:lnTo>
                    <a:pt x="2756" y="1135"/>
                  </a:lnTo>
                  <a:lnTo>
                    <a:pt x="2757" y="1134"/>
                  </a:lnTo>
                  <a:lnTo>
                    <a:pt x="2758" y="1134"/>
                  </a:lnTo>
                  <a:lnTo>
                    <a:pt x="2759" y="1133"/>
                  </a:lnTo>
                  <a:lnTo>
                    <a:pt x="2760" y="1133"/>
                  </a:lnTo>
                  <a:lnTo>
                    <a:pt x="2761" y="1133"/>
                  </a:lnTo>
                  <a:lnTo>
                    <a:pt x="2761" y="1134"/>
                  </a:lnTo>
                  <a:lnTo>
                    <a:pt x="2761" y="1135"/>
                  </a:lnTo>
                  <a:lnTo>
                    <a:pt x="2761" y="1136"/>
                  </a:lnTo>
                  <a:lnTo>
                    <a:pt x="2761" y="1135"/>
                  </a:lnTo>
                  <a:lnTo>
                    <a:pt x="2762" y="1135"/>
                  </a:lnTo>
                  <a:lnTo>
                    <a:pt x="2764" y="1135"/>
                  </a:lnTo>
                  <a:lnTo>
                    <a:pt x="2766" y="1135"/>
                  </a:lnTo>
                  <a:lnTo>
                    <a:pt x="2769" y="1136"/>
                  </a:lnTo>
                  <a:lnTo>
                    <a:pt x="2770" y="1136"/>
                  </a:lnTo>
                  <a:lnTo>
                    <a:pt x="2771" y="1136"/>
                  </a:lnTo>
                  <a:lnTo>
                    <a:pt x="2772" y="1135"/>
                  </a:lnTo>
                  <a:lnTo>
                    <a:pt x="2773" y="1135"/>
                  </a:lnTo>
                  <a:lnTo>
                    <a:pt x="2773" y="1136"/>
                  </a:lnTo>
                  <a:lnTo>
                    <a:pt x="2774" y="1137"/>
                  </a:lnTo>
                  <a:lnTo>
                    <a:pt x="2775" y="1136"/>
                  </a:lnTo>
                  <a:lnTo>
                    <a:pt x="2776" y="1136"/>
                  </a:lnTo>
                  <a:lnTo>
                    <a:pt x="2777" y="1137"/>
                  </a:lnTo>
                  <a:lnTo>
                    <a:pt x="2779" y="1138"/>
                  </a:lnTo>
                  <a:lnTo>
                    <a:pt x="2780" y="1138"/>
                  </a:lnTo>
                  <a:lnTo>
                    <a:pt x="2781" y="1138"/>
                  </a:lnTo>
                  <a:lnTo>
                    <a:pt x="2781" y="1139"/>
                  </a:lnTo>
                  <a:lnTo>
                    <a:pt x="2782" y="1138"/>
                  </a:lnTo>
                  <a:lnTo>
                    <a:pt x="2783" y="1137"/>
                  </a:lnTo>
                  <a:lnTo>
                    <a:pt x="2783" y="1136"/>
                  </a:lnTo>
                  <a:lnTo>
                    <a:pt x="2784" y="1136"/>
                  </a:lnTo>
                  <a:lnTo>
                    <a:pt x="2785" y="1136"/>
                  </a:lnTo>
                  <a:lnTo>
                    <a:pt x="2786" y="1135"/>
                  </a:lnTo>
                  <a:lnTo>
                    <a:pt x="2787" y="1135"/>
                  </a:lnTo>
                  <a:lnTo>
                    <a:pt x="2788" y="1134"/>
                  </a:lnTo>
                  <a:lnTo>
                    <a:pt x="2790" y="1133"/>
                  </a:lnTo>
                  <a:lnTo>
                    <a:pt x="2790" y="1132"/>
                  </a:lnTo>
                  <a:lnTo>
                    <a:pt x="2791" y="1132"/>
                  </a:lnTo>
                  <a:lnTo>
                    <a:pt x="2792" y="1132"/>
                  </a:lnTo>
                  <a:lnTo>
                    <a:pt x="2793" y="1132"/>
                  </a:lnTo>
                  <a:lnTo>
                    <a:pt x="2794" y="1132"/>
                  </a:lnTo>
                  <a:lnTo>
                    <a:pt x="2795" y="1132"/>
                  </a:lnTo>
                  <a:lnTo>
                    <a:pt x="2795" y="1133"/>
                  </a:lnTo>
                  <a:lnTo>
                    <a:pt x="2796" y="1133"/>
                  </a:lnTo>
                  <a:lnTo>
                    <a:pt x="2797" y="1133"/>
                  </a:lnTo>
                  <a:lnTo>
                    <a:pt x="2798" y="1134"/>
                  </a:lnTo>
                  <a:lnTo>
                    <a:pt x="2799" y="1134"/>
                  </a:lnTo>
                  <a:lnTo>
                    <a:pt x="2800" y="1134"/>
                  </a:lnTo>
                  <a:lnTo>
                    <a:pt x="2800" y="1133"/>
                  </a:lnTo>
                  <a:lnTo>
                    <a:pt x="2801" y="1133"/>
                  </a:lnTo>
                  <a:lnTo>
                    <a:pt x="2802" y="1133"/>
                  </a:lnTo>
                  <a:lnTo>
                    <a:pt x="2803" y="1134"/>
                  </a:lnTo>
                  <a:lnTo>
                    <a:pt x="2804" y="1134"/>
                  </a:lnTo>
                  <a:lnTo>
                    <a:pt x="2805" y="1133"/>
                  </a:lnTo>
                  <a:lnTo>
                    <a:pt x="2805" y="1132"/>
                  </a:lnTo>
                  <a:lnTo>
                    <a:pt x="2806" y="1131"/>
                  </a:lnTo>
                  <a:lnTo>
                    <a:pt x="2806" y="1130"/>
                  </a:lnTo>
                  <a:lnTo>
                    <a:pt x="2807" y="1129"/>
                  </a:lnTo>
                  <a:lnTo>
                    <a:pt x="2808" y="1127"/>
                  </a:lnTo>
                  <a:lnTo>
                    <a:pt x="2808" y="1126"/>
                  </a:lnTo>
                  <a:lnTo>
                    <a:pt x="2809" y="1126"/>
                  </a:lnTo>
                  <a:lnTo>
                    <a:pt x="2809" y="1125"/>
                  </a:lnTo>
                  <a:lnTo>
                    <a:pt x="2810" y="1125"/>
                  </a:lnTo>
                  <a:lnTo>
                    <a:pt x="2811" y="1125"/>
                  </a:lnTo>
                  <a:lnTo>
                    <a:pt x="2812" y="1125"/>
                  </a:lnTo>
                  <a:lnTo>
                    <a:pt x="2813" y="1125"/>
                  </a:lnTo>
                  <a:lnTo>
                    <a:pt x="2814" y="1125"/>
                  </a:lnTo>
                  <a:lnTo>
                    <a:pt x="2814" y="1124"/>
                  </a:lnTo>
                  <a:lnTo>
                    <a:pt x="2815" y="1124"/>
                  </a:lnTo>
                  <a:lnTo>
                    <a:pt x="2816" y="1124"/>
                  </a:lnTo>
                  <a:lnTo>
                    <a:pt x="2817" y="1124"/>
                  </a:lnTo>
                  <a:lnTo>
                    <a:pt x="2818" y="1124"/>
                  </a:lnTo>
                  <a:lnTo>
                    <a:pt x="2819" y="1124"/>
                  </a:lnTo>
                  <a:lnTo>
                    <a:pt x="2821" y="1125"/>
                  </a:lnTo>
                  <a:lnTo>
                    <a:pt x="2822" y="1125"/>
                  </a:lnTo>
                  <a:lnTo>
                    <a:pt x="2824" y="1126"/>
                  </a:lnTo>
                  <a:lnTo>
                    <a:pt x="2825" y="1126"/>
                  </a:lnTo>
                  <a:lnTo>
                    <a:pt x="2826" y="1126"/>
                  </a:lnTo>
                  <a:lnTo>
                    <a:pt x="2826" y="1127"/>
                  </a:lnTo>
                  <a:lnTo>
                    <a:pt x="2827" y="1127"/>
                  </a:lnTo>
                  <a:lnTo>
                    <a:pt x="2828" y="1127"/>
                  </a:lnTo>
                  <a:lnTo>
                    <a:pt x="2829" y="1126"/>
                  </a:lnTo>
                  <a:lnTo>
                    <a:pt x="2830" y="1124"/>
                  </a:lnTo>
                  <a:lnTo>
                    <a:pt x="2831" y="1123"/>
                  </a:lnTo>
                  <a:lnTo>
                    <a:pt x="2832" y="1123"/>
                  </a:lnTo>
                  <a:lnTo>
                    <a:pt x="2833" y="1123"/>
                  </a:lnTo>
                  <a:lnTo>
                    <a:pt x="2834" y="1123"/>
                  </a:lnTo>
                  <a:lnTo>
                    <a:pt x="2835" y="1123"/>
                  </a:lnTo>
                  <a:lnTo>
                    <a:pt x="2837" y="1122"/>
                  </a:lnTo>
                  <a:lnTo>
                    <a:pt x="2837" y="1120"/>
                  </a:lnTo>
                  <a:lnTo>
                    <a:pt x="2837" y="1119"/>
                  </a:lnTo>
                  <a:lnTo>
                    <a:pt x="2837" y="1118"/>
                  </a:lnTo>
                  <a:lnTo>
                    <a:pt x="2837" y="1119"/>
                  </a:lnTo>
                  <a:lnTo>
                    <a:pt x="2837" y="1118"/>
                  </a:lnTo>
                  <a:lnTo>
                    <a:pt x="2838" y="1118"/>
                  </a:lnTo>
                  <a:lnTo>
                    <a:pt x="2839" y="1118"/>
                  </a:lnTo>
                  <a:lnTo>
                    <a:pt x="2839" y="1119"/>
                  </a:lnTo>
                  <a:lnTo>
                    <a:pt x="2840" y="1119"/>
                  </a:lnTo>
                  <a:lnTo>
                    <a:pt x="2840" y="1120"/>
                  </a:lnTo>
                  <a:lnTo>
                    <a:pt x="2841" y="1120"/>
                  </a:lnTo>
                  <a:lnTo>
                    <a:pt x="2842" y="1120"/>
                  </a:lnTo>
                  <a:lnTo>
                    <a:pt x="2843" y="1120"/>
                  </a:lnTo>
                  <a:lnTo>
                    <a:pt x="2844" y="1120"/>
                  </a:lnTo>
                  <a:lnTo>
                    <a:pt x="2845" y="1120"/>
                  </a:lnTo>
                  <a:lnTo>
                    <a:pt x="2846" y="1120"/>
                  </a:lnTo>
                  <a:lnTo>
                    <a:pt x="2846" y="1121"/>
                  </a:lnTo>
                  <a:lnTo>
                    <a:pt x="2847" y="1121"/>
                  </a:lnTo>
                  <a:lnTo>
                    <a:pt x="2847" y="1122"/>
                  </a:lnTo>
                  <a:lnTo>
                    <a:pt x="2848" y="1122"/>
                  </a:lnTo>
                  <a:lnTo>
                    <a:pt x="2849" y="1123"/>
                  </a:lnTo>
                  <a:lnTo>
                    <a:pt x="2849" y="1124"/>
                  </a:lnTo>
                  <a:lnTo>
                    <a:pt x="2850" y="1124"/>
                  </a:lnTo>
                  <a:lnTo>
                    <a:pt x="2851" y="1124"/>
                  </a:lnTo>
                  <a:lnTo>
                    <a:pt x="2852" y="1124"/>
                  </a:lnTo>
                  <a:lnTo>
                    <a:pt x="2853" y="1124"/>
                  </a:lnTo>
                  <a:lnTo>
                    <a:pt x="2854" y="1124"/>
                  </a:lnTo>
                  <a:lnTo>
                    <a:pt x="2855" y="1124"/>
                  </a:lnTo>
                  <a:lnTo>
                    <a:pt x="2855" y="1125"/>
                  </a:lnTo>
                  <a:lnTo>
                    <a:pt x="2856" y="1125"/>
                  </a:lnTo>
                  <a:lnTo>
                    <a:pt x="2856" y="1126"/>
                  </a:lnTo>
                  <a:lnTo>
                    <a:pt x="2857" y="1126"/>
                  </a:lnTo>
                  <a:lnTo>
                    <a:pt x="2857" y="1127"/>
                  </a:lnTo>
                  <a:lnTo>
                    <a:pt x="2858" y="1127"/>
                  </a:lnTo>
                  <a:lnTo>
                    <a:pt x="2859" y="1128"/>
                  </a:lnTo>
                  <a:lnTo>
                    <a:pt x="2859" y="1129"/>
                  </a:lnTo>
                  <a:lnTo>
                    <a:pt x="2860" y="1129"/>
                  </a:lnTo>
                  <a:lnTo>
                    <a:pt x="2860" y="1130"/>
                  </a:lnTo>
                  <a:lnTo>
                    <a:pt x="2860" y="1131"/>
                  </a:lnTo>
                  <a:lnTo>
                    <a:pt x="2861" y="1131"/>
                  </a:lnTo>
                  <a:lnTo>
                    <a:pt x="2862" y="1131"/>
                  </a:lnTo>
                  <a:lnTo>
                    <a:pt x="2862" y="1132"/>
                  </a:lnTo>
                  <a:lnTo>
                    <a:pt x="2861" y="1132"/>
                  </a:lnTo>
                  <a:lnTo>
                    <a:pt x="2861" y="1133"/>
                  </a:lnTo>
                  <a:lnTo>
                    <a:pt x="2862" y="1133"/>
                  </a:lnTo>
                  <a:lnTo>
                    <a:pt x="2862" y="1134"/>
                  </a:lnTo>
                  <a:lnTo>
                    <a:pt x="2862" y="1135"/>
                  </a:lnTo>
                  <a:lnTo>
                    <a:pt x="2862" y="1136"/>
                  </a:lnTo>
                  <a:lnTo>
                    <a:pt x="2862" y="1137"/>
                  </a:lnTo>
                  <a:lnTo>
                    <a:pt x="2862" y="1138"/>
                  </a:lnTo>
                  <a:lnTo>
                    <a:pt x="2863" y="1138"/>
                  </a:lnTo>
                  <a:lnTo>
                    <a:pt x="2864" y="1138"/>
                  </a:lnTo>
                  <a:lnTo>
                    <a:pt x="2864" y="1139"/>
                  </a:lnTo>
                  <a:lnTo>
                    <a:pt x="2863" y="1139"/>
                  </a:lnTo>
                  <a:lnTo>
                    <a:pt x="2863" y="1140"/>
                  </a:lnTo>
                  <a:lnTo>
                    <a:pt x="2863" y="1141"/>
                  </a:lnTo>
                  <a:lnTo>
                    <a:pt x="2864" y="1141"/>
                  </a:lnTo>
                  <a:lnTo>
                    <a:pt x="2864" y="1142"/>
                  </a:lnTo>
                  <a:lnTo>
                    <a:pt x="2864" y="1143"/>
                  </a:lnTo>
                  <a:lnTo>
                    <a:pt x="2865" y="1143"/>
                  </a:lnTo>
                  <a:lnTo>
                    <a:pt x="2865" y="1144"/>
                  </a:lnTo>
                  <a:lnTo>
                    <a:pt x="2865" y="1145"/>
                  </a:lnTo>
                  <a:lnTo>
                    <a:pt x="2865" y="1146"/>
                  </a:lnTo>
                  <a:lnTo>
                    <a:pt x="2864" y="1146"/>
                  </a:lnTo>
                  <a:lnTo>
                    <a:pt x="2864" y="1145"/>
                  </a:lnTo>
                  <a:lnTo>
                    <a:pt x="2864" y="1146"/>
                  </a:lnTo>
                  <a:lnTo>
                    <a:pt x="2863" y="1146"/>
                  </a:lnTo>
                  <a:lnTo>
                    <a:pt x="2863" y="1147"/>
                  </a:lnTo>
                  <a:lnTo>
                    <a:pt x="2863" y="1148"/>
                  </a:lnTo>
                  <a:lnTo>
                    <a:pt x="2863" y="1149"/>
                  </a:lnTo>
                  <a:lnTo>
                    <a:pt x="2863" y="1150"/>
                  </a:lnTo>
                  <a:lnTo>
                    <a:pt x="2862" y="1150"/>
                  </a:lnTo>
                  <a:lnTo>
                    <a:pt x="2862" y="1151"/>
                  </a:lnTo>
                  <a:lnTo>
                    <a:pt x="2863" y="1151"/>
                  </a:lnTo>
                  <a:lnTo>
                    <a:pt x="2863" y="1152"/>
                  </a:lnTo>
                  <a:lnTo>
                    <a:pt x="2863" y="1153"/>
                  </a:lnTo>
                  <a:lnTo>
                    <a:pt x="2863" y="1154"/>
                  </a:lnTo>
                  <a:lnTo>
                    <a:pt x="2864" y="1154"/>
                  </a:lnTo>
                  <a:lnTo>
                    <a:pt x="2865" y="1154"/>
                  </a:lnTo>
                  <a:lnTo>
                    <a:pt x="2866" y="1154"/>
                  </a:lnTo>
                  <a:lnTo>
                    <a:pt x="2866" y="1155"/>
                  </a:lnTo>
                  <a:lnTo>
                    <a:pt x="2867" y="1155"/>
                  </a:lnTo>
                  <a:lnTo>
                    <a:pt x="2867" y="1156"/>
                  </a:lnTo>
                  <a:lnTo>
                    <a:pt x="2866" y="1156"/>
                  </a:lnTo>
                  <a:lnTo>
                    <a:pt x="2866" y="1157"/>
                  </a:lnTo>
                  <a:lnTo>
                    <a:pt x="2867" y="1157"/>
                  </a:lnTo>
                  <a:lnTo>
                    <a:pt x="2866" y="1158"/>
                  </a:lnTo>
                  <a:lnTo>
                    <a:pt x="2865" y="1158"/>
                  </a:lnTo>
                  <a:lnTo>
                    <a:pt x="2865" y="1159"/>
                  </a:lnTo>
                  <a:lnTo>
                    <a:pt x="2865" y="1160"/>
                  </a:lnTo>
                  <a:lnTo>
                    <a:pt x="2866" y="1160"/>
                  </a:lnTo>
                  <a:lnTo>
                    <a:pt x="2865" y="1160"/>
                  </a:lnTo>
                  <a:lnTo>
                    <a:pt x="2865" y="1161"/>
                  </a:lnTo>
                  <a:lnTo>
                    <a:pt x="2865" y="1160"/>
                  </a:lnTo>
                  <a:lnTo>
                    <a:pt x="2864" y="1160"/>
                  </a:lnTo>
                  <a:lnTo>
                    <a:pt x="2864" y="1161"/>
                  </a:lnTo>
                  <a:lnTo>
                    <a:pt x="2865" y="1161"/>
                  </a:lnTo>
                  <a:lnTo>
                    <a:pt x="2865" y="1162"/>
                  </a:lnTo>
                  <a:lnTo>
                    <a:pt x="2864" y="1162"/>
                  </a:lnTo>
                  <a:lnTo>
                    <a:pt x="2865" y="1162"/>
                  </a:lnTo>
                  <a:lnTo>
                    <a:pt x="2866" y="1162"/>
                  </a:lnTo>
                  <a:lnTo>
                    <a:pt x="2867" y="1162"/>
                  </a:lnTo>
                  <a:lnTo>
                    <a:pt x="2867" y="1161"/>
                  </a:lnTo>
                  <a:lnTo>
                    <a:pt x="2868" y="1162"/>
                  </a:lnTo>
                  <a:lnTo>
                    <a:pt x="2869" y="1162"/>
                  </a:lnTo>
                  <a:lnTo>
                    <a:pt x="2869" y="1161"/>
                  </a:lnTo>
                  <a:lnTo>
                    <a:pt x="2869" y="1162"/>
                  </a:lnTo>
                  <a:lnTo>
                    <a:pt x="2869" y="1161"/>
                  </a:lnTo>
                  <a:lnTo>
                    <a:pt x="2869" y="1162"/>
                  </a:lnTo>
                  <a:lnTo>
                    <a:pt x="2870" y="1162"/>
                  </a:lnTo>
                  <a:lnTo>
                    <a:pt x="2870" y="1163"/>
                  </a:lnTo>
                  <a:lnTo>
                    <a:pt x="2871" y="1163"/>
                  </a:lnTo>
                  <a:lnTo>
                    <a:pt x="2870" y="1164"/>
                  </a:lnTo>
                  <a:lnTo>
                    <a:pt x="2871" y="1164"/>
                  </a:lnTo>
                  <a:lnTo>
                    <a:pt x="2872" y="1164"/>
                  </a:lnTo>
                  <a:lnTo>
                    <a:pt x="2872" y="1165"/>
                  </a:lnTo>
                  <a:lnTo>
                    <a:pt x="2873" y="1165"/>
                  </a:lnTo>
                  <a:lnTo>
                    <a:pt x="2874" y="1165"/>
                  </a:lnTo>
                  <a:lnTo>
                    <a:pt x="2874" y="1166"/>
                  </a:lnTo>
                  <a:lnTo>
                    <a:pt x="2875" y="1167"/>
                  </a:lnTo>
                  <a:lnTo>
                    <a:pt x="2876" y="1167"/>
                  </a:lnTo>
                  <a:lnTo>
                    <a:pt x="2876" y="1168"/>
                  </a:lnTo>
                  <a:lnTo>
                    <a:pt x="2876" y="1169"/>
                  </a:lnTo>
                  <a:lnTo>
                    <a:pt x="2876" y="1170"/>
                  </a:lnTo>
                  <a:lnTo>
                    <a:pt x="2877" y="1171"/>
                  </a:lnTo>
                  <a:lnTo>
                    <a:pt x="2878" y="1171"/>
                  </a:lnTo>
                  <a:lnTo>
                    <a:pt x="2878" y="1172"/>
                  </a:lnTo>
                  <a:lnTo>
                    <a:pt x="2878" y="1173"/>
                  </a:lnTo>
                  <a:lnTo>
                    <a:pt x="2877" y="1173"/>
                  </a:lnTo>
                  <a:lnTo>
                    <a:pt x="2877" y="1174"/>
                  </a:lnTo>
                  <a:lnTo>
                    <a:pt x="2876" y="1175"/>
                  </a:lnTo>
                  <a:lnTo>
                    <a:pt x="2876" y="1176"/>
                  </a:lnTo>
                  <a:lnTo>
                    <a:pt x="2876" y="1177"/>
                  </a:lnTo>
                  <a:lnTo>
                    <a:pt x="2875" y="1178"/>
                  </a:lnTo>
                  <a:lnTo>
                    <a:pt x="2875" y="1179"/>
                  </a:lnTo>
                  <a:lnTo>
                    <a:pt x="2875" y="1180"/>
                  </a:lnTo>
                  <a:lnTo>
                    <a:pt x="2875" y="1181"/>
                  </a:lnTo>
                  <a:lnTo>
                    <a:pt x="2876" y="1181"/>
                  </a:lnTo>
                  <a:lnTo>
                    <a:pt x="2877" y="1181"/>
                  </a:lnTo>
                  <a:lnTo>
                    <a:pt x="2877" y="1180"/>
                  </a:lnTo>
                  <a:lnTo>
                    <a:pt x="2878" y="1180"/>
                  </a:lnTo>
                  <a:lnTo>
                    <a:pt x="2878" y="1179"/>
                  </a:lnTo>
                  <a:lnTo>
                    <a:pt x="2879" y="1178"/>
                  </a:lnTo>
                  <a:lnTo>
                    <a:pt x="2880" y="1178"/>
                  </a:lnTo>
                  <a:lnTo>
                    <a:pt x="2881" y="1177"/>
                  </a:lnTo>
                  <a:lnTo>
                    <a:pt x="2882" y="1178"/>
                  </a:lnTo>
                  <a:lnTo>
                    <a:pt x="2882" y="1179"/>
                  </a:lnTo>
                  <a:lnTo>
                    <a:pt x="2883" y="1179"/>
                  </a:lnTo>
                  <a:lnTo>
                    <a:pt x="2885" y="1179"/>
                  </a:lnTo>
                  <a:lnTo>
                    <a:pt x="2885" y="1180"/>
                  </a:lnTo>
                  <a:lnTo>
                    <a:pt x="2885" y="1179"/>
                  </a:lnTo>
                  <a:lnTo>
                    <a:pt x="2886" y="1178"/>
                  </a:lnTo>
                  <a:lnTo>
                    <a:pt x="2886" y="1179"/>
                  </a:lnTo>
                  <a:lnTo>
                    <a:pt x="2887" y="1179"/>
                  </a:lnTo>
                  <a:lnTo>
                    <a:pt x="2887" y="1180"/>
                  </a:lnTo>
                  <a:lnTo>
                    <a:pt x="2887" y="1181"/>
                  </a:lnTo>
                  <a:lnTo>
                    <a:pt x="2888" y="1181"/>
                  </a:lnTo>
                  <a:lnTo>
                    <a:pt x="2888" y="1182"/>
                  </a:lnTo>
                  <a:lnTo>
                    <a:pt x="2887" y="1182"/>
                  </a:lnTo>
                  <a:lnTo>
                    <a:pt x="2887" y="1183"/>
                  </a:lnTo>
                  <a:lnTo>
                    <a:pt x="2887" y="1184"/>
                  </a:lnTo>
                  <a:lnTo>
                    <a:pt x="2887" y="1185"/>
                  </a:lnTo>
                  <a:lnTo>
                    <a:pt x="2887" y="1186"/>
                  </a:lnTo>
                  <a:lnTo>
                    <a:pt x="2887" y="1187"/>
                  </a:lnTo>
                  <a:lnTo>
                    <a:pt x="2887" y="1188"/>
                  </a:lnTo>
                  <a:lnTo>
                    <a:pt x="2886" y="1188"/>
                  </a:lnTo>
                  <a:lnTo>
                    <a:pt x="2886" y="1189"/>
                  </a:lnTo>
                  <a:lnTo>
                    <a:pt x="2885" y="1189"/>
                  </a:lnTo>
                  <a:lnTo>
                    <a:pt x="2885" y="1190"/>
                  </a:lnTo>
                  <a:lnTo>
                    <a:pt x="2885" y="1191"/>
                  </a:lnTo>
                  <a:lnTo>
                    <a:pt x="2885" y="1192"/>
                  </a:lnTo>
                  <a:lnTo>
                    <a:pt x="2885" y="1193"/>
                  </a:lnTo>
                  <a:lnTo>
                    <a:pt x="2885" y="1194"/>
                  </a:lnTo>
                  <a:lnTo>
                    <a:pt x="2885" y="1195"/>
                  </a:lnTo>
                  <a:lnTo>
                    <a:pt x="2885" y="1196"/>
                  </a:lnTo>
                  <a:lnTo>
                    <a:pt x="2886" y="1196"/>
                  </a:lnTo>
                  <a:lnTo>
                    <a:pt x="2885" y="1196"/>
                  </a:lnTo>
                  <a:lnTo>
                    <a:pt x="2885" y="1197"/>
                  </a:lnTo>
                  <a:lnTo>
                    <a:pt x="2885" y="1198"/>
                  </a:lnTo>
                  <a:lnTo>
                    <a:pt x="2886" y="1199"/>
                  </a:lnTo>
                  <a:lnTo>
                    <a:pt x="2887" y="1199"/>
                  </a:lnTo>
                  <a:lnTo>
                    <a:pt x="2888" y="1199"/>
                  </a:lnTo>
                  <a:lnTo>
                    <a:pt x="2888" y="1200"/>
                  </a:lnTo>
                  <a:lnTo>
                    <a:pt x="2889" y="1200"/>
                  </a:lnTo>
                  <a:lnTo>
                    <a:pt x="2889" y="1199"/>
                  </a:lnTo>
                  <a:lnTo>
                    <a:pt x="2890" y="1199"/>
                  </a:lnTo>
                  <a:lnTo>
                    <a:pt x="2891" y="1199"/>
                  </a:lnTo>
                  <a:lnTo>
                    <a:pt x="2892" y="1199"/>
                  </a:lnTo>
                  <a:lnTo>
                    <a:pt x="2894" y="1201"/>
                  </a:lnTo>
                  <a:lnTo>
                    <a:pt x="2894" y="1202"/>
                  </a:lnTo>
                  <a:lnTo>
                    <a:pt x="2895" y="1202"/>
                  </a:lnTo>
                  <a:lnTo>
                    <a:pt x="2895" y="1203"/>
                  </a:lnTo>
                  <a:lnTo>
                    <a:pt x="2896" y="1203"/>
                  </a:lnTo>
                  <a:lnTo>
                    <a:pt x="2895" y="1203"/>
                  </a:lnTo>
                  <a:lnTo>
                    <a:pt x="2896" y="1203"/>
                  </a:lnTo>
                  <a:lnTo>
                    <a:pt x="2897" y="1203"/>
                  </a:lnTo>
                  <a:lnTo>
                    <a:pt x="2898" y="1203"/>
                  </a:lnTo>
                  <a:lnTo>
                    <a:pt x="2898" y="1202"/>
                  </a:lnTo>
                  <a:lnTo>
                    <a:pt x="2899" y="1202"/>
                  </a:lnTo>
                  <a:lnTo>
                    <a:pt x="2899" y="1201"/>
                  </a:lnTo>
                  <a:lnTo>
                    <a:pt x="2899" y="1200"/>
                  </a:lnTo>
                  <a:lnTo>
                    <a:pt x="2901" y="1201"/>
                  </a:lnTo>
                  <a:lnTo>
                    <a:pt x="2901" y="1202"/>
                  </a:lnTo>
                  <a:lnTo>
                    <a:pt x="2901" y="1203"/>
                  </a:lnTo>
                  <a:lnTo>
                    <a:pt x="2902" y="1203"/>
                  </a:lnTo>
                  <a:lnTo>
                    <a:pt x="2902" y="1204"/>
                  </a:lnTo>
                  <a:lnTo>
                    <a:pt x="2902" y="1205"/>
                  </a:lnTo>
                  <a:lnTo>
                    <a:pt x="2902" y="1206"/>
                  </a:lnTo>
                  <a:lnTo>
                    <a:pt x="2903" y="1206"/>
                  </a:lnTo>
                  <a:lnTo>
                    <a:pt x="2903" y="1207"/>
                  </a:lnTo>
                  <a:lnTo>
                    <a:pt x="2904" y="1207"/>
                  </a:lnTo>
                  <a:lnTo>
                    <a:pt x="2905" y="1208"/>
                  </a:lnTo>
                  <a:lnTo>
                    <a:pt x="2905" y="1207"/>
                  </a:lnTo>
                  <a:lnTo>
                    <a:pt x="2905" y="1206"/>
                  </a:lnTo>
                  <a:lnTo>
                    <a:pt x="2906" y="1206"/>
                  </a:lnTo>
                  <a:lnTo>
                    <a:pt x="2906" y="1205"/>
                  </a:lnTo>
                  <a:lnTo>
                    <a:pt x="2906" y="1204"/>
                  </a:lnTo>
                  <a:lnTo>
                    <a:pt x="2907" y="1204"/>
                  </a:lnTo>
                  <a:lnTo>
                    <a:pt x="2906" y="1204"/>
                  </a:lnTo>
                  <a:lnTo>
                    <a:pt x="2906" y="1203"/>
                  </a:lnTo>
                  <a:lnTo>
                    <a:pt x="2907" y="1203"/>
                  </a:lnTo>
                  <a:lnTo>
                    <a:pt x="2907" y="1202"/>
                  </a:lnTo>
                  <a:lnTo>
                    <a:pt x="2908" y="1202"/>
                  </a:lnTo>
                  <a:lnTo>
                    <a:pt x="2908" y="1201"/>
                  </a:lnTo>
                  <a:lnTo>
                    <a:pt x="2909" y="1201"/>
                  </a:lnTo>
                  <a:lnTo>
                    <a:pt x="2909" y="1200"/>
                  </a:lnTo>
                  <a:lnTo>
                    <a:pt x="2909" y="1199"/>
                  </a:lnTo>
                  <a:lnTo>
                    <a:pt x="2910" y="1199"/>
                  </a:lnTo>
                  <a:lnTo>
                    <a:pt x="2910" y="1200"/>
                  </a:lnTo>
                  <a:lnTo>
                    <a:pt x="2910" y="1201"/>
                  </a:lnTo>
                  <a:lnTo>
                    <a:pt x="2911" y="1202"/>
                  </a:lnTo>
                  <a:lnTo>
                    <a:pt x="2912" y="1202"/>
                  </a:lnTo>
                  <a:lnTo>
                    <a:pt x="2912" y="1203"/>
                  </a:lnTo>
                  <a:lnTo>
                    <a:pt x="2913" y="1203"/>
                  </a:lnTo>
                  <a:lnTo>
                    <a:pt x="2914" y="1203"/>
                  </a:lnTo>
                  <a:lnTo>
                    <a:pt x="2915" y="1202"/>
                  </a:lnTo>
                  <a:lnTo>
                    <a:pt x="2915" y="1203"/>
                  </a:lnTo>
                  <a:lnTo>
                    <a:pt x="2915" y="1202"/>
                  </a:lnTo>
                  <a:lnTo>
                    <a:pt x="2915" y="1203"/>
                  </a:lnTo>
                  <a:lnTo>
                    <a:pt x="2915" y="1202"/>
                  </a:lnTo>
                  <a:lnTo>
                    <a:pt x="2916" y="1202"/>
                  </a:lnTo>
                  <a:lnTo>
                    <a:pt x="2916" y="1201"/>
                  </a:lnTo>
                  <a:lnTo>
                    <a:pt x="2917" y="1201"/>
                  </a:lnTo>
                  <a:lnTo>
                    <a:pt x="2917" y="1200"/>
                  </a:lnTo>
                  <a:lnTo>
                    <a:pt x="2917" y="1201"/>
                  </a:lnTo>
                  <a:lnTo>
                    <a:pt x="2917" y="1202"/>
                  </a:lnTo>
                  <a:lnTo>
                    <a:pt x="2918" y="1202"/>
                  </a:lnTo>
                  <a:lnTo>
                    <a:pt x="2919" y="1202"/>
                  </a:lnTo>
                  <a:lnTo>
                    <a:pt x="2919" y="1203"/>
                  </a:lnTo>
                  <a:lnTo>
                    <a:pt x="2919" y="1204"/>
                  </a:lnTo>
                  <a:lnTo>
                    <a:pt x="2920" y="1204"/>
                  </a:lnTo>
                  <a:lnTo>
                    <a:pt x="2920" y="1205"/>
                  </a:lnTo>
                  <a:lnTo>
                    <a:pt x="2921" y="1205"/>
                  </a:lnTo>
                  <a:lnTo>
                    <a:pt x="2921" y="1206"/>
                  </a:lnTo>
                  <a:lnTo>
                    <a:pt x="2922" y="1206"/>
                  </a:lnTo>
                  <a:lnTo>
                    <a:pt x="2922" y="1205"/>
                  </a:lnTo>
                  <a:lnTo>
                    <a:pt x="2923" y="1205"/>
                  </a:lnTo>
                  <a:lnTo>
                    <a:pt x="2923" y="1206"/>
                  </a:lnTo>
                  <a:lnTo>
                    <a:pt x="2923" y="1207"/>
                  </a:lnTo>
                  <a:lnTo>
                    <a:pt x="2924" y="1207"/>
                  </a:lnTo>
                  <a:lnTo>
                    <a:pt x="2925" y="1207"/>
                  </a:lnTo>
                  <a:lnTo>
                    <a:pt x="2925" y="1208"/>
                  </a:lnTo>
                  <a:lnTo>
                    <a:pt x="2924" y="1208"/>
                  </a:lnTo>
                  <a:lnTo>
                    <a:pt x="2924" y="1209"/>
                  </a:lnTo>
                  <a:lnTo>
                    <a:pt x="2923" y="1209"/>
                  </a:lnTo>
                  <a:lnTo>
                    <a:pt x="2922" y="1209"/>
                  </a:lnTo>
                  <a:lnTo>
                    <a:pt x="2922" y="1210"/>
                  </a:lnTo>
                  <a:lnTo>
                    <a:pt x="2921" y="1210"/>
                  </a:lnTo>
                  <a:lnTo>
                    <a:pt x="2921" y="1211"/>
                  </a:lnTo>
                  <a:lnTo>
                    <a:pt x="2920" y="1212"/>
                  </a:lnTo>
                  <a:lnTo>
                    <a:pt x="2921" y="1213"/>
                  </a:lnTo>
                  <a:lnTo>
                    <a:pt x="2921" y="1214"/>
                  </a:lnTo>
                  <a:lnTo>
                    <a:pt x="2922" y="1214"/>
                  </a:lnTo>
                  <a:lnTo>
                    <a:pt x="2922" y="1213"/>
                  </a:lnTo>
                  <a:lnTo>
                    <a:pt x="2922" y="1212"/>
                  </a:lnTo>
                  <a:lnTo>
                    <a:pt x="2921" y="1212"/>
                  </a:lnTo>
                  <a:lnTo>
                    <a:pt x="2922" y="1211"/>
                  </a:lnTo>
                  <a:lnTo>
                    <a:pt x="2923" y="1211"/>
                  </a:lnTo>
                  <a:lnTo>
                    <a:pt x="2924" y="1211"/>
                  </a:lnTo>
                  <a:lnTo>
                    <a:pt x="2925" y="1211"/>
                  </a:lnTo>
                  <a:lnTo>
                    <a:pt x="2926" y="1212"/>
                  </a:lnTo>
                  <a:lnTo>
                    <a:pt x="2927" y="1212"/>
                  </a:lnTo>
                  <a:lnTo>
                    <a:pt x="2928" y="1211"/>
                  </a:lnTo>
                  <a:lnTo>
                    <a:pt x="2928" y="1212"/>
                  </a:lnTo>
                  <a:lnTo>
                    <a:pt x="2928" y="1213"/>
                  </a:lnTo>
                  <a:lnTo>
                    <a:pt x="2929" y="1213"/>
                  </a:lnTo>
                  <a:lnTo>
                    <a:pt x="2929" y="1214"/>
                  </a:lnTo>
                  <a:lnTo>
                    <a:pt x="2929" y="1215"/>
                  </a:lnTo>
                  <a:lnTo>
                    <a:pt x="2929" y="1216"/>
                  </a:lnTo>
                  <a:lnTo>
                    <a:pt x="2930" y="1216"/>
                  </a:lnTo>
                  <a:lnTo>
                    <a:pt x="2930" y="1215"/>
                  </a:lnTo>
                  <a:lnTo>
                    <a:pt x="2931" y="1215"/>
                  </a:lnTo>
                  <a:lnTo>
                    <a:pt x="2932" y="1214"/>
                  </a:lnTo>
                  <a:lnTo>
                    <a:pt x="2932" y="1213"/>
                  </a:lnTo>
                  <a:lnTo>
                    <a:pt x="2933" y="1212"/>
                  </a:lnTo>
                  <a:lnTo>
                    <a:pt x="2933" y="1211"/>
                  </a:lnTo>
                  <a:lnTo>
                    <a:pt x="2934" y="1211"/>
                  </a:lnTo>
                  <a:lnTo>
                    <a:pt x="2935" y="1211"/>
                  </a:lnTo>
                  <a:lnTo>
                    <a:pt x="2935" y="1210"/>
                  </a:lnTo>
                  <a:lnTo>
                    <a:pt x="2935" y="1209"/>
                  </a:lnTo>
                  <a:lnTo>
                    <a:pt x="2936" y="1209"/>
                  </a:lnTo>
                  <a:lnTo>
                    <a:pt x="2936" y="1208"/>
                  </a:lnTo>
                  <a:lnTo>
                    <a:pt x="2936" y="1207"/>
                  </a:lnTo>
                  <a:lnTo>
                    <a:pt x="2937" y="1207"/>
                  </a:lnTo>
                  <a:lnTo>
                    <a:pt x="2938" y="1207"/>
                  </a:lnTo>
                  <a:lnTo>
                    <a:pt x="2938" y="1206"/>
                  </a:lnTo>
                  <a:lnTo>
                    <a:pt x="2938" y="1205"/>
                  </a:lnTo>
                  <a:lnTo>
                    <a:pt x="2939" y="1205"/>
                  </a:lnTo>
                  <a:lnTo>
                    <a:pt x="2938" y="1205"/>
                  </a:lnTo>
                  <a:lnTo>
                    <a:pt x="2938" y="1204"/>
                  </a:lnTo>
                  <a:lnTo>
                    <a:pt x="2938" y="1205"/>
                  </a:lnTo>
                  <a:lnTo>
                    <a:pt x="2938" y="1204"/>
                  </a:lnTo>
                  <a:lnTo>
                    <a:pt x="2938" y="1203"/>
                  </a:lnTo>
                  <a:lnTo>
                    <a:pt x="2939" y="1203"/>
                  </a:lnTo>
                  <a:lnTo>
                    <a:pt x="2939" y="1202"/>
                  </a:lnTo>
                  <a:lnTo>
                    <a:pt x="2939" y="1203"/>
                  </a:lnTo>
                  <a:lnTo>
                    <a:pt x="2940" y="1203"/>
                  </a:lnTo>
                  <a:lnTo>
                    <a:pt x="2940" y="1204"/>
                  </a:lnTo>
                  <a:lnTo>
                    <a:pt x="2940" y="1205"/>
                  </a:lnTo>
                  <a:lnTo>
                    <a:pt x="2941" y="1205"/>
                  </a:lnTo>
                  <a:lnTo>
                    <a:pt x="2941" y="1206"/>
                  </a:lnTo>
                  <a:lnTo>
                    <a:pt x="2942" y="1206"/>
                  </a:lnTo>
                  <a:lnTo>
                    <a:pt x="2943" y="1207"/>
                  </a:lnTo>
                  <a:lnTo>
                    <a:pt x="2944" y="1207"/>
                  </a:lnTo>
                  <a:lnTo>
                    <a:pt x="2945" y="1208"/>
                  </a:lnTo>
                  <a:lnTo>
                    <a:pt x="2946" y="1208"/>
                  </a:lnTo>
                  <a:lnTo>
                    <a:pt x="2946" y="1207"/>
                  </a:lnTo>
                  <a:lnTo>
                    <a:pt x="2947" y="1207"/>
                  </a:lnTo>
                  <a:lnTo>
                    <a:pt x="2948" y="1207"/>
                  </a:lnTo>
                  <a:lnTo>
                    <a:pt x="2948" y="1206"/>
                  </a:lnTo>
                  <a:lnTo>
                    <a:pt x="2949" y="1206"/>
                  </a:lnTo>
                  <a:lnTo>
                    <a:pt x="2949" y="1205"/>
                  </a:lnTo>
                  <a:lnTo>
                    <a:pt x="2950" y="1205"/>
                  </a:lnTo>
                  <a:lnTo>
                    <a:pt x="2950" y="1206"/>
                  </a:lnTo>
                  <a:lnTo>
                    <a:pt x="2951" y="1206"/>
                  </a:lnTo>
                  <a:lnTo>
                    <a:pt x="2952" y="1206"/>
                  </a:lnTo>
                  <a:lnTo>
                    <a:pt x="2952" y="1205"/>
                  </a:lnTo>
                  <a:lnTo>
                    <a:pt x="2953" y="1205"/>
                  </a:lnTo>
                  <a:lnTo>
                    <a:pt x="2953" y="1204"/>
                  </a:lnTo>
                  <a:lnTo>
                    <a:pt x="2954" y="1204"/>
                  </a:lnTo>
                  <a:lnTo>
                    <a:pt x="2955" y="1204"/>
                  </a:lnTo>
                  <a:lnTo>
                    <a:pt x="2956" y="1204"/>
                  </a:lnTo>
                  <a:lnTo>
                    <a:pt x="2956" y="1203"/>
                  </a:lnTo>
                  <a:lnTo>
                    <a:pt x="2957" y="1203"/>
                  </a:lnTo>
                  <a:lnTo>
                    <a:pt x="2957" y="1202"/>
                  </a:lnTo>
                  <a:lnTo>
                    <a:pt x="2958" y="1202"/>
                  </a:lnTo>
                  <a:lnTo>
                    <a:pt x="2958" y="1203"/>
                  </a:lnTo>
                  <a:lnTo>
                    <a:pt x="2959" y="1203"/>
                  </a:lnTo>
                  <a:lnTo>
                    <a:pt x="2960" y="1203"/>
                  </a:lnTo>
                  <a:lnTo>
                    <a:pt x="2961" y="1203"/>
                  </a:lnTo>
                  <a:lnTo>
                    <a:pt x="2961" y="1204"/>
                  </a:lnTo>
                  <a:lnTo>
                    <a:pt x="2962" y="1204"/>
                  </a:lnTo>
                  <a:lnTo>
                    <a:pt x="2963" y="1204"/>
                  </a:lnTo>
                  <a:lnTo>
                    <a:pt x="2963" y="1205"/>
                  </a:lnTo>
                  <a:lnTo>
                    <a:pt x="2964" y="1205"/>
                  </a:lnTo>
                  <a:lnTo>
                    <a:pt x="2964" y="1206"/>
                  </a:lnTo>
                  <a:lnTo>
                    <a:pt x="2965" y="1206"/>
                  </a:lnTo>
                  <a:lnTo>
                    <a:pt x="2965" y="1207"/>
                  </a:lnTo>
                  <a:lnTo>
                    <a:pt x="2966" y="1207"/>
                  </a:lnTo>
                  <a:lnTo>
                    <a:pt x="2966" y="1206"/>
                  </a:lnTo>
                  <a:lnTo>
                    <a:pt x="2967" y="1206"/>
                  </a:lnTo>
                  <a:lnTo>
                    <a:pt x="2968" y="1206"/>
                  </a:lnTo>
                  <a:lnTo>
                    <a:pt x="2968" y="1205"/>
                  </a:lnTo>
                  <a:lnTo>
                    <a:pt x="2969" y="1205"/>
                  </a:lnTo>
                  <a:lnTo>
                    <a:pt x="2968" y="1205"/>
                  </a:lnTo>
                  <a:lnTo>
                    <a:pt x="2969" y="1205"/>
                  </a:lnTo>
                  <a:lnTo>
                    <a:pt x="2968" y="1205"/>
                  </a:lnTo>
                  <a:lnTo>
                    <a:pt x="2967" y="1205"/>
                  </a:lnTo>
                  <a:lnTo>
                    <a:pt x="2967" y="1204"/>
                  </a:lnTo>
                  <a:lnTo>
                    <a:pt x="2966" y="1204"/>
                  </a:lnTo>
                  <a:lnTo>
                    <a:pt x="2966" y="1203"/>
                  </a:lnTo>
                  <a:lnTo>
                    <a:pt x="2966" y="1202"/>
                  </a:lnTo>
                  <a:lnTo>
                    <a:pt x="2966" y="1201"/>
                  </a:lnTo>
                  <a:lnTo>
                    <a:pt x="2967" y="1201"/>
                  </a:lnTo>
                  <a:lnTo>
                    <a:pt x="2966" y="1200"/>
                  </a:lnTo>
                  <a:lnTo>
                    <a:pt x="2965" y="1199"/>
                  </a:lnTo>
                  <a:lnTo>
                    <a:pt x="2966" y="1199"/>
                  </a:lnTo>
                  <a:lnTo>
                    <a:pt x="2967" y="1199"/>
                  </a:lnTo>
                  <a:lnTo>
                    <a:pt x="2968" y="1199"/>
                  </a:lnTo>
                  <a:lnTo>
                    <a:pt x="2969" y="1199"/>
                  </a:lnTo>
                  <a:lnTo>
                    <a:pt x="2969" y="1198"/>
                  </a:lnTo>
                  <a:lnTo>
                    <a:pt x="2969" y="1197"/>
                  </a:lnTo>
                  <a:lnTo>
                    <a:pt x="2970" y="1197"/>
                  </a:lnTo>
                  <a:lnTo>
                    <a:pt x="2971" y="1197"/>
                  </a:lnTo>
                  <a:lnTo>
                    <a:pt x="2971" y="1196"/>
                  </a:lnTo>
                  <a:lnTo>
                    <a:pt x="2971" y="1195"/>
                  </a:lnTo>
                  <a:lnTo>
                    <a:pt x="2972" y="1195"/>
                  </a:lnTo>
                  <a:lnTo>
                    <a:pt x="2972" y="1194"/>
                  </a:lnTo>
                  <a:lnTo>
                    <a:pt x="2972" y="1195"/>
                  </a:lnTo>
                  <a:lnTo>
                    <a:pt x="2973" y="1195"/>
                  </a:lnTo>
                  <a:lnTo>
                    <a:pt x="2974" y="1195"/>
                  </a:lnTo>
                  <a:lnTo>
                    <a:pt x="2975" y="1195"/>
                  </a:lnTo>
                  <a:lnTo>
                    <a:pt x="2976" y="1195"/>
                  </a:lnTo>
                  <a:lnTo>
                    <a:pt x="2976" y="1196"/>
                  </a:lnTo>
                  <a:lnTo>
                    <a:pt x="2977" y="1196"/>
                  </a:lnTo>
                  <a:lnTo>
                    <a:pt x="2977" y="1197"/>
                  </a:lnTo>
                  <a:lnTo>
                    <a:pt x="2978" y="1197"/>
                  </a:lnTo>
                  <a:lnTo>
                    <a:pt x="2978" y="1198"/>
                  </a:lnTo>
                  <a:lnTo>
                    <a:pt x="2978" y="1197"/>
                  </a:lnTo>
                  <a:lnTo>
                    <a:pt x="2978" y="1198"/>
                  </a:lnTo>
                  <a:lnTo>
                    <a:pt x="2979" y="1198"/>
                  </a:lnTo>
                  <a:lnTo>
                    <a:pt x="2980" y="1198"/>
                  </a:lnTo>
                  <a:lnTo>
                    <a:pt x="2980" y="1197"/>
                  </a:lnTo>
                  <a:lnTo>
                    <a:pt x="2981" y="1197"/>
                  </a:lnTo>
                  <a:lnTo>
                    <a:pt x="2982" y="1197"/>
                  </a:lnTo>
                  <a:lnTo>
                    <a:pt x="2982" y="1198"/>
                  </a:lnTo>
                  <a:lnTo>
                    <a:pt x="2981" y="1198"/>
                  </a:lnTo>
                  <a:lnTo>
                    <a:pt x="2982" y="1198"/>
                  </a:lnTo>
                  <a:lnTo>
                    <a:pt x="2983" y="1198"/>
                  </a:lnTo>
                  <a:lnTo>
                    <a:pt x="2983" y="1199"/>
                  </a:lnTo>
                  <a:lnTo>
                    <a:pt x="2982" y="1199"/>
                  </a:lnTo>
                  <a:lnTo>
                    <a:pt x="2981" y="1199"/>
                  </a:lnTo>
                  <a:lnTo>
                    <a:pt x="2981" y="1200"/>
                  </a:lnTo>
                  <a:lnTo>
                    <a:pt x="2980" y="1200"/>
                  </a:lnTo>
                  <a:lnTo>
                    <a:pt x="2980" y="1201"/>
                  </a:lnTo>
                  <a:lnTo>
                    <a:pt x="2979" y="1201"/>
                  </a:lnTo>
                  <a:lnTo>
                    <a:pt x="2979" y="1202"/>
                  </a:lnTo>
                  <a:lnTo>
                    <a:pt x="2980" y="1202"/>
                  </a:lnTo>
                  <a:lnTo>
                    <a:pt x="2980" y="1203"/>
                  </a:lnTo>
                  <a:lnTo>
                    <a:pt x="2980" y="1202"/>
                  </a:lnTo>
                  <a:lnTo>
                    <a:pt x="2981" y="1202"/>
                  </a:lnTo>
                  <a:lnTo>
                    <a:pt x="2982" y="1202"/>
                  </a:lnTo>
                  <a:lnTo>
                    <a:pt x="2982" y="1203"/>
                  </a:lnTo>
                  <a:lnTo>
                    <a:pt x="2982" y="1204"/>
                  </a:lnTo>
                  <a:lnTo>
                    <a:pt x="2981" y="1205"/>
                  </a:lnTo>
                  <a:lnTo>
                    <a:pt x="2981" y="1206"/>
                  </a:lnTo>
                  <a:lnTo>
                    <a:pt x="2981" y="1207"/>
                  </a:lnTo>
                  <a:lnTo>
                    <a:pt x="2981" y="1208"/>
                  </a:lnTo>
                  <a:lnTo>
                    <a:pt x="2981" y="1209"/>
                  </a:lnTo>
                  <a:lnTo>
                    <a:pt x="2981" y="1210"/>
                  </a:lnTo>
                  <a:lnTo>
                    <a:pt x="2982" y="1210"/>
                  </a:lnTo>
                  <a:lnTo>
                    <a:pt x="2982" y="1211"/>
                  </a:lnTo>
                  <a:lnTo>
                    <a:pt x="2983" y="1211"/>
                  </a:lnTo>
                  <a:lnTo>
                    <a:pt x="2983" y="1210"/>
                  </a:lnTo>
                  <a:lnTo>
                    <a:pt x="2983" y="1209"/>
                  </a:lnTo>
                  <a:lnTo>
                    <a:pt x="2984" y="1209"/>
                  </a:lnTo>
                  <a:lnTo>
                    <a:pt x="2985" y="1209"/>
                  </a:lnTo>
                  <a:lnTo>
                    <a:pt x="2985" y="1208"/>
                  </a:lnTo>
                  <a:lnTo>
                    <a:pt x="2985" y="1207"/>
                  </a:lnTo>
                  <a:lnTo>
                    <a:pt x="2985" y="1206"/>
                  </a:lnTo>
                  <a:lnTo>
                    <a:pt x="2984" y="1206"/>
                  </a:lnTo>
                  <a:lnTo>
                    <a:pt x="2984" y="1205"/>
                  </a:lnTo>
                  <a:lnTo>
                    <a:pt x="2985" y="1205"/>
                  </a:lnTo>
                  <a:lnTo>
                    <a:pt x="2985" y="1204"/>
                  </a:lnTo>
                  <a:lnTo>
                    <a:pt x="2986" y="1204"/>
                  </a:lnTo>
                  <a:lnTo>
                    <a:pt x="2986" y="1205"/>
                  </a:lnTo>
                  <a:lnTo>
                    <a:pt x="2987" y="1205"/>
                  </a:lnTo>
                  <a:lnTo>
                    <a:pt x="2987" y="1204"/>
                  </a:lnTo>
                  <a:lnTo>
                    <a:pt x="2987" y="1203"/>
                  </a:lnTo>
                  <a:lnTo>
                    <a:pt x="2986" y="1203"/>
                  </a:lnTo>
                  <a:lnTo>
                    <a:pt x="2986" y="1202"/>
                  </a:lnTo>
                  <a:lnTo>
                    <a:pt x="2987" y="1202"/>
                  </a:lnTo>
                  <a:lnTo>
                    <a:pt x="2987" y="1201"/>
                  </a:lnTo>
                  <a:lnTo>
                    <a:pt x="2987" y="1202"/>
                  </a:lnTo>
                  <a:lnTo>
                    <a:pt x="2988" y="1202"/>
                  </a:lnTo>
                  <a:lnTo>
                    <a:pt x="2989" y="1202"/>
                  </a:lnTo>
                  <a:lnTo>
                    <a:pt x="2990" y="1202"/>
                  </a:lnTo>
                  <a:lnTo>
                    <a:pt x="2990" y="1203"/>
                  </a:lnTo>
                  <a:lnTo>
                    <a:pt x="2991" y="1203"/>
                  </a:lnTo>
                  <a:lnTo>
                    <a:pt x="2992" y="1203"/>
                  </a:lnTo>
                  <a:lnTo>
                    <a:pt x="2992" y="1202"/>
                  </a:lnTo>
                  <a:lnTo>
                    <a:pt x="2993" y="1202"/>
                  </a:lnTo>
                  <a:lnTo>
                    <a:pt x="2994" y="1202"/>
                  </a:lnTo>
                  <a:lnTo>
                    <a:pt x="2995" y="1204"/>
                  </a:lnTo>
                  <a:lnTo>
                    <a:pt x="2995" y="1205"/>
                  </a:lnTo>
                  <a:lnTo>
                    <a:pt x="2996" y="1205"/>
                  </a:lnTo>
                  <a:lnTo>
                    <a:pt x="2997" y="1206"/>
                  </a:lnTo>
                  <a:lnTo>
                    <a:pt x="2997" y="1205"/>
                  </a:lnTo>
                  <a:lnTo>
                    <a:pt x="2998" y="1205"/>
                  </a:lnTo>
                  <a:lnTo>
                    <a:pt x="2999" y="1205"/>
                  </a:lnTo>
                  <a:lnTo>
                    <a:pt x="2999" y="1206"/>
                  </a:lnTo>
                  <a:lnTo>
                    <a:pt x="3000" y="1206"/>
                  </a:lnTo>
                  <a:lnTo>
                    <a:pt x="3000" y="1207"/>
                  </a:lnTo>
                  <a:lnTo>
                    <a:pt x="3001" y="1207"/>
                  </a:lnTo>
                  <a:lnTo>
                    <a:pt x="3002" y="1207"/>
                  </a:lnTo>
                  <a:lnTo>
                    <a:pt x="3003" y="1207"/>
                  </a:lnTo>
                  <a:lnTo>
                    <a:pt x="3004" y="1207"/>
                  </a:lnTo>
                  <a:lnTo>
                    <a:pt x="3004" y="1208"/>
                  </a:lnTo>
                  <a:lnTo>
                    <a:pt x="3003" y="1208"/>
                  </a:lnTo>
                  <a:lnTo>
                    <a:pt x="3004" y="1208"/>
                  </a:lnTo>
                  <a:lnTo>
                    <a:pt x="3004" y="1209"/>
                  </a:lnTo>
                  <a:lnTo>
                    <a:pt x="3005" y="1209"/>
                  </a:lnTo>
                  <a:lnTo>
                    <a:pt x="3005" y="1210"/>
                  </a:lnTo>
                  <a:lnTo>
                    <a:pt x="3006" y="1210"/>
                  </a:lnTo>
                  <a:lnTo>
                    <a:pt x="3006" y="1211"/>
                  </a:lnTo>
                  <a:lnTo>
                    <a:pt x="3007" y="1211"/>
                  </a:lnTo>
                  <a:lnTo>
                    <a:pt x="3007" y="1212"/>
                  </a:lnTo>
                  <a:lnTo>
                    <a:pt x="3007" y="1211"/>
                  </a:lnTo>
                  <a:lnTo>
                    <a:pt x="3007" y="1210"/>
                  </a:lnTo>
                  <a:lnTo>
                    <a:pt x="3007" y="1209"/>
                  </a:lnTo>
                  <a:lnTo>
                    <a:pt x="3008" y="1209"/>
                  </a:lnTo>
                  <a:lnTo>
                    <a:pt x="3009" y="1209"/>
                  </a:lnTo>
                  <a:lnTo>
                    <a:pt x="3010" y="1209"/>
                  </a:lnTo>
                  <a:lnTo>
                    <a:pt x="3011" y="1209"/>
                  </a:lnTo>
                  <a:lnTo>
                    <a:pt x="3012" y="1209"/>
                  </a:lnTo>
                  <a:lnTo>
                    <a:pt x="3013" y="1208"/>
                  </a:lnTo>
                  <a:lnTo>
                    <a:pt x="3013" y="1209"/>
                  </a:lnTo>
                  <a:lnTo>
                    <a:pt x="3013" y="1210"/>
                  </a:lnTo>
                  <a:lnTo>
                    <a:pt x="3014" y="1210"/>
                  </a:lnTo>
                  <a:lnTo>
                    <a:pt x="3014" y="1211"/>
                  </a:lnTo>
                  <a:lnTo>
                    <a:pt x="3015" y="1211"/>
                  </a:lnTo>
                  <a:lnTo>
                    <a:pt x="3015" y="1212"/>
                  </a:lnTo>
                  <a:lnTo>
                    <a:pt x="3016" y="1212"/>
                  </a:lnTo>
                  <a:lnTo>
                    <a:pt x="3016" y="1213"/>
                  </a:lnTo>
                  <a:lnTo>
                    <a:pt x="3017" y="1213"/>
                  </a:lnTo>
                  <a:lnTo>
                    <a:pt x="3018" y="1213"/>
                  </a:lnTo>
                  <a:lnTo>
                    <a:pt x="3019" y="1213"/>
                  </a:lnTo>
                  <a:lnTo>
                    <a:pt x="3019" y="1212"/>
                  </a:lnTo>
                  <a:lnTo>
                    <a:pt x="3020" y="1211"/>
                  </a:lnTo>
                  <a:lnTo>
                    <a:pt x="3020" y="1212"/>
                  </a:lnTo>
                  <a:lnTo>
                    <a:pt x="3021" y="1212"/>
                  </a:lnTo>
                  <a:lnTo>
                    <a:pt x="3022" y="1212"/>
                  </a:lnTo>
                  <a:lnTo>
                    <a:pt x="3023" y="1212"/>
                  </a:lnTo>
                  <a:lnTo>
                    <a:pt x="3024" y="1212"/>
                  </a:lnTo>
                  <a:lnTo>
                    <a:pt x="3024" y="1213"/>
                  </a:lnTo>
                  <a:lnTo>
                    <a:pt x="3025" y="1212"/>
                  </a:lnTo>
                  <a:lnTo>
                    <a:pt x="3026" y="1212"/>
                  </a:lnTo>
                  <a:lnTo>
                    <a:pt x="3027" y="1212"/>
                  </a:lnTo>
                  <a:lnTo>
                    <a:pt x="3027" y="1213"/>
                  </a:lnTo>
                  <a:lnTo>
                    <a:pt x="3027" y="1214"/>
                  </a:lnTo>
                  <a:lnTo>
                    <a:pt x="3028" y="1214"/>
                  </a:lnTo>
                  <a:lnTo>
                    <a:pt x="3028" y="1215"/>
                  </a:lnTo>
                  <a:lnTo>
                    <a:pt x="3028" y="1216"/>
                  </a:lnTo>
                  <a:lnTo>
                    <a:pt x="3029" y="1216"/>
                  </a:lnTo>
                  <a:lnTo>
                    <a:pt x="3029" y="1217"/>
                  </a:lnTo>
                  <a:lnTo>
                    <a:pt x="3030" y="1216"/>
                  </a:lnTo>
                  <a:lnTo>
                    <a:pt x="3030" y="1215"/>
                  </a:lnTo>
                  <a:lnTo>
                    <a:pt x="3032" y="1216"/>
                  </a:lnTo>
                  <a:lnTo>
                    <a:pt x="3033" y="1216"/>
                  </a:lnTo>
                  <a:lnTo>
                    <a:pt x="3033" y="1215"/>
                  </a:lnTo>
                  <a:lnTo>
                    <a:pt x="3033" y="1216"/>
                  </a:lnTo>
                  <a:lnTo>
                    <a:pt x="3034" y="1216"/>
                  </a:lnTo>
                  <a:lnTo>
                    <a:pt x="3034" y="1217"/>
                  </a:lnTo>
                  <a:lnTo>
                    <a:pt x="3034" y="1218"/>
                  </a:lnTo>
                  <a:lnTo>
                    <a:pt x="3034" y="1219"/>
                  </a:lnTo>
                  <a:lnTo>
                    <a:pt x="3034" y="1220"/>
                  </a:lnTo>
                  <a:lnTo>
                    <a:pt x="3034" y="1221"/>
                  </a:lnTo>
                  <a:lnTo>
                    <a:pt x="3035" y="1222"/>
                  </a:lnTo>
                  <a:lnTo>
                    <a:pt x="3036" y="1222"/>
                  </a:lnTo>
                  <a:lnTo>
                    <a:pt x="3037" y="1222"/>
                  </a:lnTo>
                  <a:lnTo>
                    <a:pt x="3038" y="1222"/>
                  </a:lnTo>
                  <a:lnTo>
                    <a:pt x="3038" y="1223"/>
                  </a:lnTo>
                  <a:lnTo>
                    <a:pt x="3039" y="1224"/>
                  </a:lnTo>
                  <a:lnTo>
                    <a:pt x="3040" y="1225"/>
                  </a:lnTo>
                  <a:lnTo>
                    <a:pt x="3039" y="1226"/>
                  </a:lnTo>
                  <a:lnTo>
                    <a:pt x="3039" y="1227"/>
                  </a:lnTo>
                  <a:lnTo>
                    <a:pt x="3038" y="1227"/>
                  </a:lnTo>
                  <a:lnTo>
                    <a:pt x="3037" y="1228"/>
                  </a:lnTo>
                  <a:lnTo>
                    <a:pt x="3037" y="1229"/>
                  </a:lnTo>
                  <a:lnTo>
                    <a:pt x="3038" y="1230"/>
                  </a:lnTo>
                  <a:lnTo>
                    <a:pt x="3039" y="1230"/>
                  </a:lnTo>
                  <a:lnTo>
                    <a:pt x="3040" y="1231"/>
                  </a:lnTo>
                  <a:lnTo>
                    <a:pt x="3041" y="1232"/>
                  </a:lnTo>
                  <a:lnTo>
                    <a:pt x="3042" y="1232"/>
                  </a:lnTo>
                  <a:lnTo>
                    <a:pt x="3043" y="1233"/>
                  </a:lnTo>
                  <a:lnTo>
                    <a:pt x="3044" y="1234"/>
                  </a:lnTo>
                  <a:lnTo>
                    <a:pt x="3044" y="1236"/>
                  </a:lnTo>
                  <a:lnTo>
                    <a:pt x="3044" y="1237"/>
                  </a:lnTo>
                  <a:lnTo>
                    <a:pt x="3045" y="1238"/>
                  </a:lnTo>
                  <a:lnTo>
                    <a:pt x="3045" y="1239"/>
                  </a:lnTo>
                  <a:lnTo>
                    <a:pt x="3046" y="1240"/>
                  </a:lnTo>
                  <a:lnTo>
                    <a:pt x="3046" y="1241"/>
                  </a:lnTo>
                  <a:lnTo>
                    <a:pt x="3045" y="1241"/>
                  </a:lnTo>
                  <a:lnTo>
                    <a:pt x="3045" y="1242"/>
                  </a:lnTo>
                  <a:lnTo>
                    <a:pt x="3044" y="1242"/>
                  </a:lnTo>
                  <a:lnTo>
                    <a:pt x="3044" y="1243"/>
                  </a:lnTo>
                  <a:lnTo>
                    <a:pt x="3044" y="1244"/>
                  </a:lnTo>
                  <a:lnTo>
                    <a:pt x="3043" y="1244"/>
                  </a:lnTo>
                  <a:lnTo>
                    <a:pt x="3042" y="1245"/>
                  </a:lnTo>
                  <a:lnTo>
                    <a:pt x="3041" y="1245"/>
                  </a:lnTo>
                  <a:lnTo>
                    <a:pt x="3041" y="1246"/>
                  </a:lnTo>
                  <a:lnTo>
                    <a:pt x="3040" y="1246"/>
                  </a:lnTo>
                  <a:lnTo>
                    <a:pt x="3040" y="1247"/>
                  </a:lnTo>
                  <a:lnTo>
                    <a:pt x="3040" y="1248"/>
                  </a:lnTo>
                  <a:lnTo>
                    <a:pt x="3041" y="1249"/>
                  </a:lnTo>
                  <a:lnTo>
                    <a:pt x="3040" y="1250"/>
                  </a:lnTo>
                  <a:lnTo>
                    <a:pt x="3040" y="1251"/>
                  </a:lnTo>
                  <a:lnTo>
                    <a:pt x="3039" y="1251"/>
                  </a:lnTo>
                  <a:lnTo>
                    <a:pt x="3038" y="1251"/>
                  </a:lnTo>
                  <a:lnTo>
                    <a:pt x="3038" y="1252"/>
                  </a:lnTo>
                  <a:lnTo>
                    <a:pt x="3037" y="1252"/>
                  </a:lnTo>
                  <a:lnTo>
                    <a:pt x="3037" y="1253"/>
                  </a:lnTo>
                  <a:lnTo>
                    <a:pt x="3036" y="1253"/>
                  </a:lnTo>
                  <a:lnTo>
                    <a:pt x="3035" y="1253"/>
                  </a:lnTo>
                  <a:lnTo>
                    <a:pt x="3034" y="1253"/>
                  </a:lnTo>
                  <a:lnTo>
                    <a:pt x="3033" y="1253"/>
                  </a:lnTo>
                  <a:lnTo>
                    <a:pt x="3032" y="1253"/>
                  </a:lnTo>
                  <a:lnTo>
                    <a:pt x="3031" y="1253"/>
                  </a:lnTo>
                  <a:lnTo>
                    <a:pt x="3030" y="1253"/>
                  </a:lnTo>
                  <a:lnTo>
                    <a:pt x="3030" y="1254"/>
                  </a:lnTo>
                  <a:lnTo>
                    <a:pt x="3030" y="1255"/>
                  </a:lnTo>
                  <a:lnTo>
                    <a:pt x="3030" y="1256"/>
                  </a:lnTo>
                  <a:lnTo>
                    <a:pt x="3030" y="1257"/>
                  </a:lnTo>
                  <a:lnTo>
                    <a:pt x="3031" y="1258"/>
                  </a:lnTo>
                  <a:lnTo>
                    <a:pt x="3031" y="1259"/>
                  </a:lnTo>
                  <a:lnTo>
                    <a:pt x="3031" y="1261"/>
                  </a:lnTo>
                  <a:lnTo>
                    <a:pt x="3030" y="1260"/>
                  </a:lnTo>
                  <a:lnTo>
                    <a:pt x="3029" y="1260"/>
                  </a:lnTo>
                  <a:lnTo>
                    <a:pt x="3029" y="1261"/>
                  </a:lnTo>
                  <a:lnTo>
                    <a:pt x="3028" y="1261"/>
                  </a:lnTo>
                  <a:lnTo>
                    <a:pt x="3027" y="1261"/>
                  </a:lnTo>
                  <a:lnTo>
                    <a:pt x="3024" y="1259"/>
                  </a:lnTo>
                  <a:lnTo>
                    <a:pt x="3023" y="1259"/>
                  </a:lnTo>
                  <a:lnTo>
                    <a:pt x="3022" y="1259"/>
                  </a:lnTo>
                  <a:lnTo>
                    <a:pt x="3021" y="1259"/>
                  </a:lnTo>
                  <a:lnTo>
                    <a:pt x="3021" y="1260"/>
                  </a:lnTo>
                  <a:lnTo>
                    <a:pt x="3020" y="1261"/>
                  </a:lnTo>
                  <a:lnTo>
                    <a:pt x="3020" y="1262"/>
                  </a:lnTo>
                  <a:lnTo>
                    <a:pt x="3019" y="1263"/>
                  </a:lnTo>
                  <a:lnTo>
                    <a:pt x="3017" y="1264"/>
                  </a:lnTo>
                  <a:lnTo>
                    <a:pt x="3016" y="1264"/>
                  </a:lnTo>
                  <a:lnTo>
                    <a:pt x="3016" y="1265"/>
                  </a:lnTo>
                  <a:lnTo>
                    <a:pt x="3016" y="1266"/>
                  </a:lnTo>
                  <a:lnTo>
                    <a:pt x="3017" y="1266"/>
                  </a:lnTo>
                  <a:lnTo>
                    <a:pt x="3017" y="1267"/>
                  </a:lnTo>
                  <a:lnTo>
                    <a:pt x="3016" y="1267"/>
                  </a:lnTo>
                  <a:lnTo>
                    <a:pt x="3016" y="1266"/>
                  </a:lnTo>
                  <a:lnTo>
                    <a:pt x="3015" y="1266"/>
                  </a:lnTo>
                  <a:lnTo>
                    <a:pt x="3014" y="1267"/>
                  </a:lnTo>
                  <a:lnTo>
                    <a:pt x="3013" y="1267"/>
                  </a:lnTo>
                  <a:lnTo>
                    <a:pt x="3013" y="1268"/>
                  </a:lnTo>
                  <a:lnTo>
                    <a:pt x="3012" y="1268"/>
                  </a:lnTo>
                  <a:lnTo>
                    <a:pt x="3012" y="1270"/>
                  </a:lnTo>
                  <a:lnTo>
                    <a:pt x="3011" y="1270"/>
                  </a:lnTo>
                  <a:lnTo>
                    <a:pt x="3010" y="1270"/>
                  </a:lnTo>
                  <a:lnTo>
                    <a:pt x="3010" y="1272"/>
                  </a:lnTo>
                  <a:lnTo>
                    <a:pt x="3011" y="1273"/>
                  </a:lnTo>
                  <a:lnTo>
                    <a:pt x="3010" y="1275"/>
                  </a:lnTo>
                  <a:lnTo>
                    <a:pt x="3011" y="1276"/>
                  </a:lnTo>
                  <a:lnTo>
                    <a:pt x="3010" y="1277"/>
                  </a:lnTo>
                  <a:lnTo>
                    <a:pt x="3010" y="1278"/>
                  </a:lnTo>
                  <a:lnTo>
                    <a:pt x="3010" y="1279"/>
                  </a:lnTo>
                  <a:lnTo>
                    <a:pt x="3011" y="1279"/>
                  </a:lnTo>
                  <a:lnTo>
                    <a:pt x="3012" y="1279"/>
                  </a:lnTo>
                  <a:lnTo>
                    <a:pt x="3012" y="1280"/>
                  </a:lnTo>
                  <a:lnTo>
                    <a:pt x="3013" y="1280"/>
                  </a:lnTo>
                  <a:lnTo>
                    <a:pt x="3014" y="1279"/>
                  </a:lnTo>
                  <a:lnTo>
                    <a:pt x="3015" y="1280"/>
                  </a:lnTo>
                  <a:lnTo>
                    <a:pt x="3014" y="1282"/>
                  </a:lnTo>
                  <a:lnTo>
                    <a:pt x="3014" y="1283"/>
                  </a:lnTo>
                  <a:lnTo>
                    <a:pt x="3013" y="1283"/>
                  </a:lnTo>
                  <a:lnTo>
                    <a:pt x="3013" y="1284"/>
                  </a:lnTo>
                  <a:lnTo>
                    <a:pt x="3013" y="1285"/>
                  </a:lnTo>
                  <a:lnTo>
                    <a:pt x="3012" y="1285"/>
                  </a:lnTo>
                  <a:lnTo>
                    <a:pt x="3012" y="1284"/>
                  </a:lnTo>
                  <a:lnTo>
                    <a:pt x="3012" y="1285"/>
                  </a:lnTo>
                  <a:lnTo>
                    <a:pt x="3011" y="1285"/>
                  </a:lnTo>
                  <a:lnTo>
                    <a:pt x="3010" y="1285"/>
                  </a:lnTo>
                  <a:lnTo>
                    <a:pt x="3009" y="1285"/>
                  </a:lnTo>
                  <a:lnTo>
                    <a:pt x="3008" y="1285"/>
                  </a:lnTo>
                  <a:lnTo>
                    <a:pt x="3008" y="1284"/>
                  </a:lnTo>
                  <a:lnTo>
                    <a:pt x="3008" y="1285"/>
                  </a:lnTo>
                  <a:lnTo>
                    <a:pt x="3007" y="1285"/>
                  </a:lnTo>
                  <a:lnTo>
                    <a:pt x="3007" y="1286"/>
                  </a:lnTo>
                  <a:lnTo>
                    <a:pt x="3007" y="1287"/>
                  </a:lnTo>
                  <a:lnTo>
                    <a:pt x="3007" y="1288"/>
                  </a:lnTo>
                  <a:lnTo>
                    <a:pt x="3006" y="1288"/>
                  </a:lnTo>
                  <a:lnTo>
                    <a:pt x="3007" y="1288"/>
                  </a:lnTo>
                  <a:lnTo>
                    <a:pt x="3006" y="1288"/>
                  </a:lnTo>
                  <a:lnTo>
                    <a:pt x="3006" y="1289"/>
                  </a:lnTo>
                  <a:lnTo>
                    <a:pt x="3006" y="1290"/>
                  </a:lnTo>
                  <a:lnTo>
                    <a:pt x="3005" y="1289"/>
                  </a:lnTo>
                  <a:lnTo>
                    <a:pt x="3005" y="1290"/>
                  </a:lnTo>
                  <a:lnTo>
                    <a:pt x="3005" y="1291"/>
                  </a:lnTo>
                  <a:lnTo>
                    <a:pt x="3004" y="1291"/>
                  </a:lnTo>
                  <a:lnTo>
                    <a:pt x="3004" y="1292"/>
                  </a:lnTo>
                  <a:lnTo>
                    <a:pt x="3004" y="1293"/>
                  </a:lnTo>
                  <a:lnTo>
                    <a:pt x="3003" y="1293"/>
                  </a:lnTo>
                  <a:lnTo>
                    <a:pt x="3004" y="1293"/>
                  </a:lnTo>
                  <a:lnTo>
                    <a:pt x="3003" y="1293"/>
                  </a:lnTo>
                  <a:lnTo>
                    <a:pt x="3003" y="1294"/>
                  </a:lnTo>
                  <a:lnTo>
                    <a:pt x="3002" y="1294"/>
                  </a:lnTo>
                  <a:lnTo>
                    <a:pt x="3001" y="1294"/>
                  </a:lnTo>
                  <a:lnTo>
                    <a:pt x="3001" y="1295"/>
                  </a:lnTo>
                  <a:lnTo>
                    <a:pt x="3000" y="1295"/>
                  </a:lnTo>
                  <a:lnTo>
                    <a:pt x="2999" y="1295"/>
                  </a:lnTo>
                  <a:lnTo>
                    <a:pt x="2999" y="1294"/>
                  </a:lnTo>
                  <a:lnTo>
                    <a:pt x="2998" y="1294"/>
                  </a:lnTo>
                  <a:lnTo>
                    <a:pt x="2998" y="1293"/>
                  </a:lnTo>
                  <a:lnTo>
                    <a:pt x="2997" y="1292"/>
                  </a:lnTo>
                  <a:lnTo>
                    <a:pt x="2997" y="1293"/>
                  </a:lnTo>
                  <a:lnTo>
                    <a:pt x="2996" y="1293"/>
                  </a:lnTo>
                  <a:lnTo>
                    <a:pt x="2995" y="1292"/>
                  </a:lnTo>
                  <a:lnTo>
                    <a:pt x="2994" y="1292"/>
                  </a:lnTo>
                  <a:lnTo>
                    <a:pt x="2994" y="1293"/>
                  </a:lnTo>
                  <a:lnTo>
                    <a:pt x="2993" y="1293"/>
                  </a:lnTo>
                  <a:lnTo>
                    <a:pt x="2992" y="1293"/>
                  </a:lnTo>
                  <a:lnTo>
                    <a:pt x="2991" y="1293"/>
                  </a:lnTo>
                  <a:lnTo>
                    <a:pt x="2990" y="1293"/>
                  </a:lnTo>
                  <a:lnTo>
                    <a:pt x="2987" y="1295"/>
                  </a:lnTo>
                  <a:lnTo>
                    <a:pt x="2987" y="1296"/>
                  </a:lnTo>
                  <a:lnTo>
                    <a:pt x="2986" y="1296"/>
                  </a:lnTo>
                  <a:lnTo>
                    <a:pt x="2987" y="1297"/>
                  </a:lnTo>
                  <a:lnTo>
                    <a:pt x="2986" y="1297"/>
                  </a:lnTo>
                  <a:lnTo>
                    <a:pt x="2986" y="1298"/>
                  </a:lnTo>
                  <a:lnTo>
                    <a:pt x="2985" y="1299"/>
                  </a:lnTo>
                  <a:lnTo>
                    <a:pt x="2984" y="1299"/>
                  </a:lnTo>
                  <a:lnTo>
                    <a:pt x="2985" y="1298"/>
                  </a:lnTo>
                  <a:lnTo>
                    <a:pt x="2986" y="1298"/>
                  </a:lnTo>
                  <a:lnTo>
                    <a:pt x="2986" y="1297"/>
                  </a:lnTo>
                  <a:lnTo>
                    <a:pt x="2986" y="1296"/>
                  </a:lnTo>
                  <a:lnTo>
                    <a:pt x="2985" y="1295"/>
                  </a:lnTo>
                  <a:lnTo>
                    <a:pt x="2984" y="1295"/>
                  </a:lnTo>
                  <a:lnTo>
                    <a:pt x="2983" y="1296"/>
                  </a:lnTo>
                  <a:lnTo>
                    <a:pt x="2982" y="1296"/>
                  </a:lnTo>
                  <a:lnTo>
                    <a:pt x="2981" y="1296"/>
                  </a:lnTo>
                  <a:lnTo>
                    <a:pt x="2980" y="1295"/>
                  </a:lnTo>
                  <a:lnTo>
                    <a:pt x="2980" y="1296"/>
                  </a:lnTo>
                  <a:lnTo>
                    <a:pt x="2979" y="1296"/>
                  </a:lnTo>
                  <a:lnTo>
                    <a:pt x="2979" y="1297"/>
                  </a:lnTo>
                  <a:lnTo>
                    <a:pt x="2978" y="1297"/>
                  </a:lnTo>
                  <a:lnTo>
                    <a:pt x="2977" y="1297"/>
                  </a:lnTo>
                  <a:lnTo>
                    <a:pt x="2976" y="1297"/>
                  </a:lnTo>
                  <a:lnTo>
                    <a:pt x="2974" y="1298"/>
                  </a:lnTo>
                  <a:lnTo>
                    <a:pt x="2973" y="1299"/>
                  </a:lnTo>
                  <a:lnTo>
                    <a:pt x="2971" y="1299"/>
                  </a:lnTo>
                  <a:lnTo>
                    <a:pt x="2970" y="1299"/>
                  </a:lnTo>
                  <a:lnTo>
                    <a:pt x="2970" y="1300"/>
                  </a:lnTo>
                  <a:lnTo>
                    <a:pt x="2969" y="1300"/>
                  </a:lnTo>
                  <a:lnTo>
                    <a:pt x="2968" y="1300"/>
                  </a:lnTo>
                  <a:lnTo>
                    <a:pt x="2967" y="1300"/>
                  </a:lnTo>
                  <a:lnTo>
                    <a:pt x="2966" y="1300"/>
                  </a:lnTo>
                  <a:lnTo>
                    <a:pt x="2965" y="1300"/>
                  </a:lnTo>
                  <a:lnTo>
                    <a:pt x="2964" y="1300"/>
                  </a:lnTo>
                  <a:lnTo>
                    <a:pt x="2963" y="1300"/>
                  </a:lnTo>
                  <a:lnTo>
                    <a:pt x="2963" y="1299"/>
                  </a:lnTo>
                  <a:lnTo>
                    <a:pt x="2962" y="1298"/>
                  </a:lnTo>
                  <a:lnTo>
                    <a:pt x="2961" y="1298"/>
                  </a:lnTo>
                  <a:lnTo>
                    <a:pt x="2960" y="1298"/>
                  </a:lnTo>
                  <a:lnTo>
                    <a:pt x="2959" y="1298"/>
                  </a:lnTo>
                  <a:lnTo>
                    <a:pt x="2959" y="1299"/>
                  </a:lnTo>
                  <a:lnTo>
                    <a:pt x="2959" y="1298"/>
                  </a:lnTo>
                  <a:lnTo>
                    <a:pt x="2958" y="1298"/>
                  </a:lnTo>
                  <a:lnTo>
                    <a:pt x="2957" y="1297"/>
                  </a:lnTo>
                  <a:lnTo>
                    <a:pt x="2958" y="1296"/>
                  </a:lnTo>
                  <a:lnTo>
                    <a:pt x="2957" y="1296"/>
                  </a:lnTo>
                  <a:lnTo>
                    <a:pt x="2956" y="1295"/>
                  </a:lnTo>
                  <a:lnTo>
                    <a:pt x="2955" y="1295"/>
                  </a:lnTo>
                  <a:lnTo>
                    <a:pt x="2954" y="1295"/>
                  </a:lnTo>
                  <a:lnTo>
                    <a:pt x="2954" y="1296"/>
                  </a:lnTo>
                  <a:lnTo>
                    <a:pt x="2953" y="1295"/>
                  </a:lnTo>
                  <a:lnTo>
                    <a:pt x="2952" y="1296"/>
                  </a:lnTo>
                  <a:lnTo>
                    <a:pt x="2951" y="1296"/>
                  </a:lnTo>
                  <a:lnTo>
                    <a:pt x="2950" y="1297"/>
                  </a:lnTo>
                  <a:lnTo>
                    <a:pt x="2949" y="1297"/>
                  </a:lnTo>
                  <a:lnTo>
                    <a:pt x="2949" y="1298"/>
                  </a:lnTo>
                  <a:lnTo>
                    <a:pt x="2948" y="1299"/>
                  </a:lnTo>
                  <a:lnTo>
                    <a:pt x="2947" y="1300"/>
                  </a:lnTo>
                  <a:lnTo>
                    <a:pt x="2947" y="1301"/>
                  </a:lnTo>
                  <a:lnTo>
                    <a:pt x="2947" y="1302"/>
                  </a:lnTo>
                  <a:lnTo>
                    <a:pt x="2947" y="1303"/>
                  </a:lnTo>
                  <a:lnTo>
                    <a:pt x="2946" y="1303"/>
                  </a:lnTo>
                  <a:lnTo>
                    <a:pt x="2945" y="1304"/>
                  </a:lnTo>
                  <a:lnTo>
                    <a:pt x="2944" y="1305"/>
                  </a:lnTo>
                  <a:lnTo>
                    <a:pt x="2943" y="1305"/>
                  </a:lnTo>
                  <a:lnTo>
                    <a:pt x="2942" y="1305"/>
                  </a:lnTo>
                  <a:lnTo>
                    <a:pt x="2941" y="1305"/>
                  </a:lnTo>
                  <a:lnTo>
                    <a:pt x="2940" y="1305"/>
                  </a:lnTo>
                  <a:lnTo>
                    <a:pt x="2939" y="1306"/>
                  </a:lnTo>
                  <a:lnTo>
                    <a:pt x="2938" y="1306"/>
                  </a:lnTo>
                  <a:lnTo>
                    <a:pt x="2938" y="1307"/>
                  </a:lnTo>
                  <a:lnTo>
                    <a:pt x="2937" y="1307"/>
                  </a:lnTo>
                  <a:lnTo>
                    <a:pt x="2936" y="1307"/>
                  </a:lnTo>
                  <a:lnTo>
                    <a:pt x="2935" y="1307"/>
                  </a:lnTo>
                  <a:lnTo>
                    <a:pt x="2934" y="1306"/>
                  </a:lnTo>
                  <a:lnTo>
                    <a:pt x="2934" y="1305"/>
                  </a:lnTo>
                  <a:lnTo>
                    <a:pt x="2934" y="1304"/>
                  </a:lnTo>
                  <a:lnTo>
                    <a:pt x="2933" y="1303"/>
                  </a:lnTo>
                  <a:lnTo>
                    <a:pt x="2932" y="1303"/>
                  </a:lnTo>
                  <a:lnTo>
                    <a:pt x="2932" y="1302"/>
                  </a:lnTo>
                  <a:lnTo>
                    <a:pt x="2932" y="1301"/>
                  </a:lnTo>
                  <a:lnTo>
                    <a:pt x="2933" y="1301"/>
                  </a:lnTo>
                  <a:lnTo>
                    <a:pt x="2933" y="1300"/>
                  </a:lnTo>
                  <a:lnTo>
                    <a:pt x="2932" y="1300"/>
                  </a:lnTo>
                  <a:lnTo>
                    <a:pt x="2931" y="1300"/>
                  </a:lnTo>
                  <a:lnTo>
                    <a:pt x="2932" y="1300"/>
                  </a:lnTo>
                  <a:lnTo>
                    <a:pt x="2932" y="1299"/>
                  </a:lnTo>
                  <a:lnTo>
                    <a:pt x="2932" y="1298"/>
                  </a:lnTo>
                  <a:lnTo>
                    <a:pt x="2933" y="1297"/>
                  </a:lnTo>
                  <a:lnTo>
                    <a:pt x="2933" y="1296"/>
                  </a:lnTo>
                  <a:lnTo>
                    <a:pt x="2932" y="1295"/>
                  </a:lnTo>
                  <a:lnTo>
                    <a:pt x="2932" y="1294"/>
                  </a:lnTo>
                  <a:lnTo>
                    <a:pt x="2931" y="1294"/>
                  </a:lnTo>
                  <a:lnTo>
                    <a:pt x="2931" y="1293"/>
                  </a:lnTo>
                  <a:lnTo>
                    <a:pt x="2930" y="1293"/>
                  </a:lnTo>
                  <a:lnTo>
                    <a:pt x="2929" y="1293"/>
                  </a:lnTo>
                  <a:lnTo>
                    <a:pt x="2928" y="1293"/>
                  </a:lnTo>
                  <a:lnTo>
                    <a:pt x="2927" y="1293"/>
                  </a:lnTo>
                  <a:lnTo>
                    <a:pt x="2926" y="1293"/>
                  </a:lnTo>
                  <a:lnTo>
                    <a:pt x="2925" y="1293"/>
                  </a:lnTo>
                  <a:lnTo>
                    <a:pt x="2924" y="1293"/>
                  </a:lnTo>
                  <a:lnTo>
                    <a:pt x="2924" y="1294"/>
                  </a:lnTo>
                  <a:lnTo>
                    <a:pt x="2923" y="1294"/>
                  </a:lnTo>
                  <a:lnTo>
                    <a:pt x="2922" y="1295"/>
                  </a:lnTo>
                  <a:lnTo>
                    <a:pt x="2921" y="1296"/>
                  </a:lnTo>
                  <a:lnTo>
                    <a:pt x="2920" y="1296"/>
                  </a:lnTo>
                  <a:lnTo>
                    <a:pt x="2920" y="1297"/>
                  </a:lnTo>
                  <a:lnTo>
                    <a:pt x="2919" y="1297"/>
                  </a:lnTo>
                  <a:lnTo>
                    <a:pt x="2919" y="1298"/>
                  </a:lnTo>
                  <a:lnTo>
                    <a:pt x="2918" y="1298"/>
                  </a:lnTo>
                  <a:lnTo>
                    <a:pt x="2918" y="1299"/>
                  </a:lnTo>
                  <a:lnTo>
                    <a:pt x="2917" y="1298"/>
                  </a:lnTo>
                  <a:lnTo>
                    <a:pt x="2916" y="1298"/>
                  </a:lnTo>
                  <a:lnTo>
                    <a:pt x="2915" y="1299"/>
                  </a:lnTo>
                  <a:lnTo>
                    <a:pt x="2914" y="1299"/>
                  </a:lnTo>
                  <a:lnTo>
                    <a:pt x="2913" y="1300"/>
                  </a:lnTo>
                  <a:lnTo>
                    <a:pt x="2912" y="1300"/>
                  </a:lnTo>
                  <a:lnTo>
                    <a:pt x="2911" y="1301"/>
                  </a:lnTo>
                  <a:lnTo>
                    <a:pt x="2910" y="1301"/>
                  </a:lnTo>
                  <a:lnTo>
                    <a:pt x="2909" y="1302"/>
                  </a:lnTo>
                  <a:lnTo>
                    <a:pt x="2909" y="1303"/>
                  </a:lnTo>
                  <a:lnTo>
                    <a:pt x="2909" y="1304"/>
                  </a:lnTo>
                  <a:lnTo>
                    <a:pt x="2909" y="1305"/>
                  </a:lnTo>
                  <a:lnTo>
                    <a:pt x="2908" y="1305"/>
                  </a:lnTo>
                  <a:lnTo>
                    <a:pt x="2907" y="1305"/>
                  </a:lnTo>
                  <a:lnTo>
                    <a:pt x="2906" y="1305"/>
                  </a:lnTo>
                  <a:lnTo>
                    <a:pt x="2906" y="1306"/>
                  </a:lnTo>
                  <a:lnTo>
                    <a:pt x="2905" y="1306"/>
                  </a:lnTo>
                  <a:lnTo>
                    <a:pt x="2904" y="1306"/>
                  </a:lnTo>
                  <a:lnTo>
                    <a:pt x="2904" y="1305"/>
                  </a:lnTo>
                  <a:lnTo>
                    <a:pt x="2904" y="1304"/>
                  </a:lnTo>
                  <a:lnTo>
                    <a:pt x="2903" y="1304"/>
                  </a:lnTo>
                  <a:lnTo>
                    <a:pt x="2902" y="1304"/>
                  </a:lnTo>
                  <a:lnTo>
                    <a:pt x="2902" y="1303"/>
                  </a:lnTo>
                  <a:lnTo>
                    <a:pt x="2901" y="1303"/>
                  </a:lnTo>
                  <a:lnTo>
                    <a:pt x="2900" y="1304"/>
                  </a:lnTo>
                  <a:lnTo>
                    <a:pt x="2900" y="1303"/>
                  </a:lnTo>
                  <a:lnTo>
                    <a:pt x="2899" y="1303"/>
                  </a:lnTo>
                  <a:lnTo>
                    <a:pt x="2899" y="1302"/>
                  </a:lnTo>
                  <a:lnTo>
                    <a:pt x="2899" y="1301"/>
                  </a:lnTo>
                  <a:lnTo>
                    <a:pt x="2898" y="1301"/>
                  </a:lnTo>
                  <a:lnTo>
                    <a:pt x="2898" y="1302"/>
                  </a:lnTo>
                  <a:lnTo>
                    <a:pt x="2897" y="1302"/>
                  </a:lnTo>
                  <a:lnTo>
                    <a:pt x="2897" y="1303"/>
                  </a:lnTo>
                  <a:lnTo>
                    <a:pt x="2896" y="1303"/>
                  </a:lnTo>
                  <a:lnTo>
                    <a:pt x="2895" y="1303"/>
                  </a:lnTo>
                  <a:lnTo>
                    <a:pt x="2894" y="1303"/>
                  </a:lnTo>
                  <a:lnTo>
                    <a:pt x="2893" y="1303"/>
                  </a:lnTo>
                  <a:lnTo>
                    <a:pt x="2892" y="1303"/>
                  </a:lnTo>
                  <a:lnTo>
                    <a:pt x="2891" y="1304"/>
                  </a:lnTo>
                  <a:lnTo>
                    <a:pt x="2890" y="1305"/>
                  </a:lnTo>
                  <a:lnTo>
                    <a:pt x="2889" y="1305"/>
                  </a:lnTo>
                  <a:lnTo>
                    <a:pt x="2889" y="1304"/>
                  </a:lnTo>
                  <a:lnTo>
                    <a:pt x="2888" y="1304"/>
                  </a:lnTo>
                  <a:lnTo>
                    <a:pt x="2888" y="1303"/>
                  </a:lnTo>
                  <a:lnTo>
                    <a:pt x="2887" y="1303"/>
                  </a:lnTo>
                  <a:lnTo>
                    <a:pt x="2886" y="1304"/>
                  </a:lnTo>
                  <a:lnTo>
                    <a:pt x="2885" y="1305"/>
                  </a:lnTo>
                  <a:lnTo>
                    <a:pt x="2885" y="1306"/>
                  </a:lnTo>
                  <a:lnTo>
                    <a:pt x="2883" y="1307"/>
                  </a:lnTo>
                  <a:lnTo>
                    <a:pt x="2882" y="1307"/>
                  </a:lnTo>
                  <a:lnTo>
                    <a:pt x="2882" y="1308"/>
                  </a:lnTo>
                  <a:lnTo>
                    <a:pt x="2881" y="1308"/>
                  </a:lnTo>
                  <a:lnTo>
                    <a:pt x="2880" y="1309"/>
                  </a:lnTo>
                  <a:lnTo>
                    <a:pt x="2879" y="1309"/>
                  </a:lnTo>
                  <a:lnTo>
                    <a:pt x="2879" y="1310"/>
                  </a:lnTo>
                  <a:lnTo>
                    <a:pt x="2878" y="1309"/>
                  </a:lnTo>
                  <a:lnTo>
                    <a:pt x="2878" y="1310"/>
                  </a:lnTo>
                  <a:lnTo>
                    <a:pt x="2877" y="1310"/>
                  </a:lnTo>
                  <a:lnTo>
                    <a:pt x="2876" y="1310"/>
                  </a:lnTo>
                  <a:lnTo>
                    <a:pt x="2875" y="1312"/>
                  </a:lnTo>
                  <a:lnTo>
                    <a:pt x="2875" y="1313"/>
                  </a:lnTo>
                  <a:lnTo>
                    <a:pt x="2873" y="1314"/>
                  </a:lnTo>
                  <a:lnTo>
                    <a:pt x="2872" y="1314"/>
                  </a:lnTo>
                  <a:lnTo>
                    <a:pt x="2873" y="1314"/>
                  </a:lnTo>
                  <a:lnTo>
                    <a:pt x="2872" y="1314"/>
                  </a:lnTo>
                  <a:lnTo>
                    <a:pt x="2872" y="1315"/>
                  </a:lnTo>
                  <a:lnTo>
                    <a:pt x="2871" y="1315"/>
                  </a:lnTo>
                  <a:lnTo>
                    <a:pt x="2870" y="1315"/>
                  </a:lnTo>
                  <a:lnTo>
                    <a:pt x="2870" y="1316"/>
                  </a:lnTo>
                  <a:lnTo>
                    <a:pt x="2870" y="1315"/>
                  </a:lnTo>
                  <a:lnTo>
                    <a:pt x="2869" y="1315"/>
                  </a:lnTo>
                  <a:lnTo>
                    <a:pt x="2869" y="1316"/>
                  </a:lnTo>
                  <a:lnTo>
                    <a:pt x="2869" y="1317"/>
                  </a:lnTo>
                  <a:lnTo>
                    <a:pt x="2868" y="1317"/>
                  </a:lnTo>
                  <a:lnTo>
                    <a:pt x="2866" y="1316"/>
                  </a:lnTo>
                  <a:lnTo>
                    <a:pt x="2865" y="1315"/>
                  </a:lnTo>
                  <a:lnTo>
                    <a:pt x="2864" y="1315"/>
                  </a:lnTo>
                  <a:lnTo>
                    <a:pt x="2864" y="1314"/>
                  </a:lnTo>
                  <a:lnTo>
                    <a:pt x="2864" y="1313"/>
                  </a:lnTo>
                  <a:lnTo>
                    <a:pt x="2863" y="1313"/>
                  </a:lnTo>
                  <a:lnTo>
                    <a:pt x="2863" y="1314"/>
                  </a:lnTo>
                  <a:lnTo>
                    <a:pt x="2862" y="1314"/>
                  </a:lnTo>
                  <a:lnTo>
                    <a:pt x="2862" y="1315"/>
                  </a:lnTo>
                  <a:lnTo>
                    <a:pt x="2862" y="1316"/>
                  </a:lnTo>
                  <a:lnTo>
                    <a:pt x="2861" y="1316"/>
                  </a:lnTo>
                  <a:lnTo>
                    <a:pt x="2860" y="1316"/>
                  </a:lnTo>
                  <a:lnTo>
                    <a:pt x="2860" y="1317"/>
                  </a:lnTo>
                  <a:lnTo>
                    <a:pt x="2859" y="1317"/>
                  </a:lnTo>
                  <a:lnTo>
                    <a:pt x="2859" y="1318"/>
                  </a:lnTo>
                  <a:lnTo>
                    <a:pt x="2859" y="1319"/>
                  </a:lnTo>
                  <a:lnTo>
                    <a:pt x="2858" y="1319"/>
                  </a:lnTo>
                  <a:lnTo>
                    <a:pt x="2858" y="1320"/>
                  </a:lnTo>
                  <a:lnTo>
                    <a:pt x="2858" y="1319"/>
                  </a:lnTo>
                  <a:lnTo>
                    <a:pt x="2857" y="1319"/>
                  </a:lnTo>
                  <a:lnTo>
                    <a:pt x="2857" y="1318"/>
                  </a:lnTo>
                  <a:lnTo>
                    <a:pt x="2856" y="1318"/>
                  </a:lnTo>
                  <a:lnTo>
                    <a:pt x="2856" y="1317"/>
                  </a:lnTo>
                  <a:lnTo>
                    <a:pt x="2855" y="1317"/>
                  </a:lnTo>
                  <a:lnTo>
                    <a:pt x="2854" y="1317"/>
                  </a:lnTo>
                  <a:lnTo>
                    <a:pt x="2854" y="1318"/>
                  </a:lnTo>
                  <a:lnTo>
                    <a:pt x="2853" y="1318"/>
                  </a:lnTo>
                  <a:lnTo>
                    <a:pt x="2853" y="1319"/>
                  </a:lnTo>
                  <a:lnTo>
                    <a:pt x="2853" y="1318"/>
                  </a:lnTo>
                  <a:lnTo>
                    <a:pt x="2852" y="1318"/>
                  </a:lnTo>
                  <a:lnTo>
                    <a:pt x="2852" y="1317"/>
                  </a:lnTo>
                  <a:lnTo>
                    <a:pt x="2852" y="1316"/>
                  </a:lnTo>
                  <a:lnTo>
                    <a:pt x="2851" y="1316"/>
                  </a:lnTo>
                  <a:lnTo>
                    <a:pt x="2851" y="1317"/>
                  </a:lnTo>
                  <a:lnTo>
                    <a:pt x="2851" y="1316"/>
                  </a:lnTo>
                  <a:lnTo>
                    <a:pt x="2850" y="1316"/>
                  </a:lnTo>
                  <a:lnTo>
                    <a:pt x="2849" y="1316"/>
                  </a:lnTo>
                  <a:lnTo>
                    <a:pt x="2849" y="1317"/>
                  </a:lnTo>
                  <a:lnTo>
                    <a:pt x="2848" y="1317"/>
                  </a:lnTo>
                  <a:lnTo>
                    <a:pt x="2848" y="1318"/>
                  </a:lnTo>
                  <a:lnTo>
                    <a:pt x="2848" y="1317"/>
                  </a:lnTo>
                  <a:lnTo>
                    <a:pt x="2848" y="1318"/>
                  </a:lnTo>
                  <a:lnTo>
                    <a:pt x="2847" y="1318"/>
                  </a:lnTo>
                  <a:lnTo>
                    <a:pt x="2846" y="1318"/>
                  </a:lnTo>
                  <a:lnTo>
                    <a:pt x="2846" y="1319"/>
                  </a:lnTo>
                  <a:lnTo>
                    <a:pt x="2846" y="1318"/>
                  </a:lnTo>
                  <a:lnTo>
                    <a:pt x="2846" y="1319"/>
                  </a:lnTo>
                  <a:lnTo>
                    <a:pt x="2845" y="1319"/>
                  </a:lnTo>
                  <a:lnTo>
                    <a:pt x="2845" y="1320"/>
                  </a:lnTo>
                  <a:lnTo>
                    <a:pt x="2844" y="1320"/>
                  </a:lnTo>
                  <a:lnTo>
                    <a:pt x="2843" y="1320"/>
                  </a:lnTo>
                  <a:lnTo>
                    <a:pt x="2843" y="1321"/>
                  </a:lnTo>
                  <a:lnTo>
                    <a:pt x="2842" y="1321"/>
                  </a:lnTo>
                  <a:lnTo>
                    <a:pt x="2841" y="1321"/>
                  </a:lnTo>
                  <a:lnTo>
                    <a:pt x="2840" y="1321"/>
                  </a:lnTo>
                  <a:lnTo>
                    <a:pt x="2839" y="1321"/>
                  </a:lnTo>
                  <a:lnTo>
                    <a:pt x="2839" y="1322"/>
                  </a:lnTo>
                  <a:lnTo>
                    <a:pt x="2838" y="1322"/>
                  </a:lnTo>
                  <a:lnTo>
                    <a:pt x="2838" y="1323"/>
                  </a:lnTo>
                  <a:lnTo>
                    <a:pt x="2838" y="1324"/>
                  </a:lnTo>
                  <a:lnTo>
                    <a:pt x="2837" y="1324"/>
                  </a:lnTo>
                  <a:lnTo>
                    <a:pt x="2837" y="1325"/>
                  </a:lnTo>
                  <a:lnTo>
                    <a:pt x="2837" y="1326"/>
                  </a:lnTo>
                  <a:lnTo>
                    <a:pt x="2836" y="1326"/>
                  </a:lnTo>
                  <a:lnTo>
                    <a:pt x="2836" y="1327"/>
                  </a:lnTo>
                  <a:lnTo>
                    <a:pt x="2835" y="1327"/>
                  </a:lnTo>
                  <a:lnTo>
                    <a:pt x="2836" y="1327"/>
                  </a:lnTo>
                  <a:lnTo>
                    <a:pt x="2836" y="1328"/>
                  </a:lnTo>
                  <a:lnTo>
                    <a:pt x="2836" y="1329"/>
                  </a:lnTo>
                  <a:lnTo>
                    <a:pt x="2836" y="1330"/>
                  </a:lnTo>
                  <a:lnTo>
                    <a:pt x="2835" y="1330"/>
                  </a:lnTo>
                  <a:lnTo>
                    <a:pt x="2835" y="1331"/>
                  </a:lnTo>
                  <a:lnTo>
                    <a:pt x="2834" y="1331"/>
                  </a:lnTo>
                  <a:lnTo>
                    <a:pt x="2834" y="1332"/>
                  </a:lnTo>
                  <a:lnTo>
                    <a:pt x="2833" y="1332"/>
                  </a:lnTo>
                  <a:lnTo>
                    <a:pt x="2834" y="1333"/>
                  </a:lnTo>
                  <a:lnTo>
                    <a:pt x="2833" y="1333"/>
                  </a:lnTo>
                  <a:lnTo>
                    <a:pt x="2832" y="1333"/>
                  </a:lnTo>
                  <a:lnTo>
                    <a:pt x="2831" y="1333"/>
                  </a:lnTo>
                  <a:lnTo>
                    <a:pt x="2831" y="1334"/>
                  </a:lnTo>
                  <a:lnTo>
                    <a:pt x="2830" y="1334"/>
                  </a:lnTo>
                  <a:lnTo>
                    <a:pt x="2829" y="1334"/>
                  </a:lnTo>
                  <a:lnTo>
                    <a:pt x="2829" y="1333"/>
                  </a:lnTo>
                  <a:lnTo>
                    <a:pt x="2828" y="1333"/>
                  </a:lnTo>
                  <a:lnTo>
                    <a:pt x="2828" y="1334"/>
                  </a:lnTo>
                  <a:lnTo>
                    <a:pt x="2828" y="1333"/>
                  </a:lnTo>
                  <a:lnTo>
                    <a:pt x="2827" y="1332"/>
                  </a:lnTo>
                  <a:lnTo>
                    <a:pt x="2826" y="1332"/>
                  </a:lnTo>
                  <a:lnTo>
                    <a:pt x="2825" y="1332"/>
                  </a:lnTo>
                  <a:lnTo>
                    <a:pt x="2824" y="1332"/>
                  </a:lnTo>
                  <a:lnTo>
                    <a:pt x="2823" y="1332"/>
                  </a:lnTo>
                  <a:lnTo>
                    <a:pt x="2823" y="1333"/>
                  </a:lnTo>
                  <a:lnTo>
                    <a:pt x="2823" y="1334"/>
                  </a:lnTo>
                  <a:lnTo>
                    <a:pt x="2823" y="1333"/>
                  </a:lnTo>
                  <a:lnTo>
                    <a:pt x="2822" y="1333"/>
                  </a:lnTo>
                  <a:lnTo>
                    <a:pt x="2821" y="1333"/>
                  </a:lnTo>
                  <a:lnTo>
                    <a:pt x="2821" y="1334"/>
                  </a:lnTo>
                  <a:lnTo>
                    <a:pt x="2821" y="1335"/>
                  </a:lnTo>
                  <a:lnTo>
                    <a:pt x="2821" y="1336"/>
                  </a:lnTo>
                  <a:lnTo>
                    <a:pt x="2820" y="1337"/>
                  </a:lnTo>
                  <a:lnTo>
                    <a:pt x="2819" y="1337"/>
                  </a:lnTo>
                  <a:lnTo>
                    <a:pt x="2819" y="1338"/>
                  </a:lnTo>
                  <a:lnTo>
                    <a:pt x="2818" y="1338"/>
                  </a:lnTo>
                  <a:lnTo>
                    <a:pt x="2817" y="1338"/>
                  </a:lnTo>
                  <a:lnTo>
                    <a:pt x="2817" y="1339"/>
                  </a:lnTo>
                  <a:lnTo>
                    <a:pt x="2817" y="1340"/>
                  </a:lnTo>
                  <a:lnTo>
                    <a:pt x="2818" y="1340"/>
                  </a:lnTo>
                  <a:lnTo>
                    <a:pt x="2818" y="1341"/>
                  </a:lnTo>
                  <a:lnTo>
                    <a:pt x="2818" y="1342"/>
                  </a:lnTo>
                  <a:lnTo>
                    <a:pt x="2819" y="1342"/>
                  </a:lnTo>
                  <a:lnTo>
                    <a:pt x="2820" y="1343"/>
                  </a:lnTo>
                  <a:lnTo>
                    <a:pt x="2820" y="1344"/>
                  </a:lnTo>
                  <a:lnTo>
                    <a:pt x="2819" y="1345"/>
                  </a:lnTo>
                  <a:lnTo>
                    <a:pt x="2818" y="1346"/>
                  </a:lnTo>
                  <a:lnTo>
                    <a:pt x="2818" y="1347"/>
                  </a:lnTo>
                  <a:lnTo>
                    <a:pt x="2818" y="1348"/>
                  </a:lnTo>
                  <a:lnTo>
                    <a:pt x="2818" y="1349"/>
                  </a:lnTo>
                  <a:lnTo>
                    <a:pt x="2818" y="1350"/>
                  </a:lnTo>
                  <a:lnTo>
                    <a:pt x="2818" y="1351"/>
                  </a:lnTo>
                  <a:lnTo>
                    <a:pt x="2817" y="1351"/>
                  </a:lnTo>
                  <a:lnTo>
                    <a:pt x="2816" y="1351"/>
                  </a:lnTo>
                  <a:lnTo>
                    <a:pt x="2816" y="1352"/>
                  </a:lnTo>
                  <a:lnTo>
                    <a:pt x="2816" y="1353"/>
                  </a:lnTo>
                  <a:lnTo>
                    <a:pt x="2816" y="1354"/>
                  </a:lnTo>
                  <a:lnTo>
                    <a:pt x="2815" y="1354"/>
                  </a:lnTo>
                  <a:lnTo>
                    <a:pt x="2815" y="1355"/>
                  </a:lnTo>
                  <a:lnTo>
                    <a:pt x="2816" y="1355"/>
                  </a:lnTo>
                  <a:lnTo>
                    <a:pt x="2816" y="1356"/>
                  </a:lnTo>
                  <a:lnTo>
                    <a:pt x="2815" y="1357"/>
                  </a:lnTo>
                  <a:lnTo>
                    <a:pt x="2814" y="1357"/>
                  </a:lnTo>
                  <a:lnTo>
                    <a:pt x="2814" y="1358"/>
                  </a:lnTo>
                  <a:lnTo>
                    <a:pt x="2813" y="1358"/>
                  </a:lnTo>
                  <a:lnTo>
                    <a:pt x="2812" y="1358"/>
                  </a:lnTo>
                  <a:lnTo>
                    <a:pt x="2812" y="1359"/>
                  </a:lnTo>
                  <a:lnTo>
                    <a:pt x="2812" y="1360"/>
                  </a:lnTo>
                  <a:lnTo>
                    <a:pt x="2812" y="1361"/>
                  </a:lnTo>
                  <a:lnTo>
                    <a:pt x="2813" y="1361"/>
                  </a:lnTo>
                  <a:lnTo>
                    <a:pt x="2813" y="1362"/>
                  </a:lnTo>
                  <a:lnTo>
                    <a:pt x="2812" y="1363"/>
                  </a:lnTo>
                  <a:lnTo>
                    <a:pt x="2811" y="1363"/>
                  </a:lnTo>
                  <a:lnTo>
                    <a:pt x="2811" y="1364"/>
                  </a:lnTo>
                  <a:lnTo>
                    <a:pt x="2811" y="1365"/>
                  </a:lnTo>
                  <a:lnTo>
                    <a:pt x="2811" y="1367"/>
                  </a:lnTo>
                  <a:lnTo>
                    <a:pt x="2811" y="1368"/>
                  </a:lnTo>
                  <a:lnTo>
                    <a:pt x="2810" y="1368"/>
                  </a:lnTo>
                  <a:lnTo>
                    <a:pt x="2810" y="1369"/>
                  </a:lnTo>
                  <a:lnTo>
                    <a:pt x="2810" y="1370"/>
                  </a:lnTo>
                  <a:lnTo>
                    <a:pt x="2809" y="1370"/>
                  </a:lnTo>
                  <a:lnTo>
                    <a:pt x="2809" y="1371"/>
                  </a:lnTo>
                  <a:lnTo>
                    <a:pt x="2808" y="1372"/>
                  </a:lnTo>
                  <a:lnTo>
                    <a:pt x="2809" y="1372"/>
                  </a:lnTo>
                  <a:lnTo>
                    <a:pt x="2810" y="1372"/>
                  </a:lnTo>
                  <a:lnTo>
                    <a:pt x="2810" y="1373"/>
                  </a:lnTo>
                  <a:lnTo>
                    <a:pt x="2810" y="1374"/>
                  </a:lnTo>
                  <a:lnTo>
                    <a:pt x="2811" y="1374"/>
                  </a:lnTo>
                  <a:lnTo>
                    <a:pt x="2810" y="1375"/>
                  </a:lnTo>
                  <a:lnTo>
                    <a:pt x="2811" y="1375"/>
                  </a:lnTo>
                  <a:lnTo>
                    <a:pt x="2811" y="1376"/>
                  </a:lnTo>
                  <a:lnTo>
                    <a:pt x="2811" y="1377"/>
                  </a:lnTo>
                  <a:lnTo>
                    <a:pt x="2810" y="1377"/>
                  </a:lnTo>
                  <a:lnTo>
                    <a:pt x="2809" y="1378"/>
                  </a:lnTo>
                  <a:lnTo>
                    <a:pt x="2808" y="1379"/>
                  </a:lnTo>
                  <a:lnTo>
                    <a:pt x="2808" y="1380"/>
                  </a:lnTo>
                  <a:lnTo>
                    <a:pt x="2809" y="1381"/>
                  </a:lnTo>
                  <a:lnTo>
                    <a:pt x="2810" y="1381"/>
                  </a:lnTo>
                  <a:lnTo>
                    <a:pt x="2810" y="1382"/>
                  </a:lnTo>
                  <a:lnTo>
                    <a:pt x="2809" y="1382"/>
                  </a:lnTo>
                  <a:lnTo>
                    <a:pt x="2809" y="1383"/>
                  </a:lnTo>
                  <a:lnTo>
                    <a:pt x="2808" y="1383"/>
                  </a:lnTo>
                  <a:lnTo>
                    <a:pt x="2808" y="1384"/>
                  </a:lnTo>
                  <a:lnTo>
                    <a:pt x="2808" y="1385"/>
                  </a:lnTo>
                  <a:lnTo>
                    <a:pt x="2809" y="1385"/>
                  </a:lnTo>
                  <a:lnTo>
                    <a:pt x="2809" y="1386"/>
                  </a:lnTo>
                  <a:lnTo>
                    <a:pt x="2808" y="1386"/>
                  </a:lnTo>
                  <a:lnTo>
                    <a:pt x="2808" y="1387"/>
                  </a:lnTo>
                  <a:lnTo>
                    <a:pt x="2807" y="1387"/>
                  </a:lnTo>
                  <a:lnTo>
                    <a:pt x="2806" y="1388"/>
                  </a:lnTo>
                  <a:lnTo>
                    <a:pt x="2807" y="1389"/>
                  </a:lnTo>
                  <a:lnTo>
                    <a:pt x="2807" y="1390"/>
                  </a:lnTo>
                  <a:lnTo>
                    <a:pt x="2807" y="1391"/>
                  </a:lnTo>
                  <a:lnTo>
                    <a:pt x="2806" y="1391"/>
                  </a:lnTo>
                  <a:lnTo>
                    <a:pt x="2805" y="1391"/>
                  </a:lnTo>
                  <a:lnTo>
                    <a:pt x="2804" y="1391"/>
                  </a:lnTo>
                  <a:lnTo>
                    <a:pt x="2804" y="1392"/>
                  </a:lnTo>
                  <a:lnTo>
                    <a:pt x="2804" y="1393"/>
                  </a:lnTo>
                  <a:lnTo>
                    <a:pt x="2805" y="1393"/>
                  </a:lnTo>
                  <a:lnTo>
                    <a:pt x="2805" y="1394"/>
                  </a:lnTo>
                  <a:lnTo>
                    <a:pt x="2805" y="1395"/>
                  </a:lnTo>
                  <a:lnTo>
                    <a:pt x="2805" y="1396"/>
                  </a:lnTo>
                  <a:lnTo>
                    <a:pt x="2805" y="1397"/>
                  </a:lnTo>
                  <a:lnTo>
                    <a:pt x="2804" y="1397"/>
                  </a:lnTo>
                  <a:lnTo>
                    <a:pt x="2804" y="1398"/>
                  </a:lnTo>
                  <a:lnTo>
                    <a:pt x="2803" y="1399"/>
                  </a:lnTo>
                  <a:lnTo>
                    <a:pt x="2802" y="1399"/>
                  </a:lnTo>
                  <a:lnTo>
                    <a:pt x="2801" y="1399"/>
                  </a:lnTo>
                  <a:lnTo>
                    <a:pt x="2801" y="1400"/>
                  </a:lnTo>
                  <a:lnTo>
                    <a:pt x="2800" y="1400"/>
                  </a:lnTo>
                  <a:lnTo>
                    <a:pt x="2799" y="1400"/>
                  </a:lnTo>
                  <a:lnTo>
                    <a:pt x="2798" y="1400"/>
                  </a:lnTo>
                  <a:lnTo>
                    <a:pt x="2797" y="1400"/>
                  </a:lnTo>
                  <a:lnTo>
                    <a:pt x="2796" y="1400"/>
                  </a:lnTo>
                  <a:lnTo>
                    <a:pt x="2796" y="1401"/>
                  </a:lnTo>
                  <a:lnTo>
                    <a:pt x="2796" y="1402"/>
                  </a:lnTo>
                  <a:lnTo>
                    <a:pt x="2795" y="1402"/>
                  </a:lnTo>
                  <a:lnTo>
                    <a:pt x="2794" y="1403"/>
                  </a:lnTo>
                  <a:lnTo>
                    <a:pt x="2793" y="1403"/>
                  </a:lnTo>
                  <a:lnTo>
                    <a:pt x="2792" y="1403"/>
                  </a:lnTo>
                  <a:lnTo>
                    <a:pt x="2791" y="1403"/>
                  </a:lnTo>
                  <a:lnTo>
                    <a:pt x="2791" y="1404"/>
                  </a:lnTo>
                  <a:lnTo>
                    <a:pt x="2790" y="1404"/>
                  </a:lnTo>
                  <a:lnTo>
                    <a:pt x="2789" y="1404"/>
                  </a:lnTo>
                  <a:lnTo>
                    <a:pt x="2788" y="1405"/>
                  </a:lnTo>
                  <a:lnTo>
                    <a:pt x="2787" y="1404"/>
                  </a:lnTo>
                  <a:lnTo>
                    <a:pt x="2787" y="1405"/>
                  </a:lnTo>
                  <a:lnTo>
                    <a:pt x="2786" y="1405"/>
                  </a:lnTo>
                  <a:lnTo>
                    <a:pt x="2785" y="1406"/>
                  </a:lnTo>
                  <a:lnTo>
                    <a:pt x="2786" y="1407"/>
                  </a:lnTo>
                  <a:lnTo>
                    <a:pt x="2785" y="1408"/>
                  </a:lnTo>
                  <a:lnTo>
                    <a:pt x="2785" y="1409"/>
                  </a:lnTo>
                  <a:lnTo>
                    <a:pt x="2785" y="1410"/>
                  </a:lnTo>
                  <a:lnTo>
                    <a:pt x="2784" y="1411"/>
                  </a:lnTo>
                  <a:lnTo>
                    <a:pt x="2783" y="1411"/>
                  </a:lnTo>
                  <a:lnTo>
                    <a:pt x="2782" y="1411"/>
                  </a:lnTo>
                  <a:lnTo>
                    <a:pt x="2782" y="1412"/>
                  </a:lnTo>
                  <a:lnTo>
                    <a:pt x="2782" y="1414"/>
                  </a:lnTo>
                  <a:lnTo>
                    <a:pt x="2782" y="1415"/>
                  </a:lnTo>
                  <a:lnTo>
                    <a:pt x="2782" y="1416"/>
                  </a:lnTo>
                  <a:lnTo>
                    <a:pt x="2782" y="1417"/>
                  </a:lnTo>
                  <a:lnTo>
                    <a:pt x="2781" y="1418"/>
                  </a:lnTo>
                  <a:lnTo>
                    <a:pt x="2780" y="1418"/>
                  </a:lnTo>
                  <a:lnTo>
                    <a:pt x="2780" y="1420"/>
                  </a:lnTo>
                  <a:lnTo>
                    <a:pt x="2779" y="1420"/>
                  </a:lnTo>
                  <a:lnTo>
                    <a:pt x="2780" y="1421"/>
                  </a:lnTo>
                  <a:lnTo>
                    <a:pt x="2780" y="1422"/>
                  </a:lnTo>
                  <a:lnTo>
                    <a:pt x="2780" y="1423"/>
                  </a:lnTo>
                  <a:lnTo>
                    <a:pt x="2780" y="1424"/>
                  </a:lnTo>
                  <a:lnTo>
                    <a:pt x="2781" y="1424"/>
                  </a:lnTo>
                  <a:lnTo>
                    <a:pt x="2782" y="1424"/>
                  </a:lnTo>
                  <a:lnTo>
                    <a:pt x="2782" y="1425"/>
                  </a:lnTo>
                  <a:lnTo>
                    <a:pt x="2782" y="1426"/>
                  </a:lnTo>
                  <a:lnTo>
                    <a:pt x="2782" y="1427"/>
                  </a:lnTo>
                  <a:lnTo>
                    <a:pt x="2783" y="1428"/>
                  </a:lnTo>
                  <a:lnTo>
                    <a:pt x="2784" y="1428"/>
                  </a:lnTo>
                  <a:lnTo>
                    <a:pt x="2784" y="1429"/>
                  </a:lnTo>
                  <a:lnTo>
                    <a:pt x="2785" y="1429"/>
                  </a:lnTo>
                  <a:lnTo>
                    <a:pt x="2785" y="1430"/>
                  </a:lnTo>
                  <a:lnTo>
                    <a:pt x="2786" y="1430"/>
                  </a:lnTo>
                  <a:lnTo>
                    <a:pt x="2787" y="1429"/>
                  </a:lnTo>
                  <a:lnTo>
                    <a:pt x="2788" y="1429"/>
                  </a:lnTo>
                  <a:lnTo>
                    <a:pt x="2789" y="1429"/>
                  </a:lnTo>
                  <a:lnTo>
                    <a:pt x="2790" y="1429"/>
                  </a:lnTo>
                  <a:lnTo>
                    <a:pt x="2790" y="1430"/>
                  </a:lnTo>
                  <a:lnTo>
                    <a:pt x="2791" y="1430"/>
                  </a:lnTo>
                  <a:lnTo>
                    <a:pt x="2792" y="1430"/>
                  </a:lnTo>
                  <a:lnTo>
                    <a:pt x="2792" y="1431"/>
                  </a:lnTo>
                  <a:lnTo>
                    <a:pt x="2793" y="1431"/>
                  </a:lnTo>
                  <a:lnTo>
                    <a:pt x="2793" y="1432"/>
                  </a:lnTo>
                  <a:lnTo>
                    <a:pt x="2794" y="1432"/>
                  </a:lnTo>
                  <a:lnTo>
                    <a:pt x="2795" y="1433"/>
                  </a:lnTo>
                  <a:lnTo>
                    <a:pt x="2796" y="1433"/>
                  </a:lnTo>
                  <a:lnTo>
                    <a:pt x="2796" y="1434"/>
                  </a:lnTo>
                  <a:lnTo>
                    <a:pt x="2795" y="1434"/>
                  </a:lnTo>
                  <a:lnTo>
                    <a:pt x="2795" y="1435"/>
                  </a:lnTo>
                  <a:lnTo>
                    <a:pt x="2795" y="1436"/>
                  </a:lnTo>
                  <a:lnTo>
                    <a:pt x="2796" y="1437"/>
                  </a:lnTo>
                  <a:lnTo>
                    <a:pt x="2797" y="1438"/>
                  </a:lnTo>
                  <a:lnTo>
                    <a:pt x="2798" y="1438"/>
                  </a:lnTo>
                  <a:lnTo>
                    <a:pt x="2798" y="1439"/>
                  </a:lnTo>
                  <a:lnTo>
                    <a:pt x="2798" y="1440"/>
                  </a:lnTo>
                  <a:lnTo>
                    <a:pt x="2798" y="1441"/>
                  </a:lnTo>
                  <a:lnTo>
                    <a:pt x="2799" y="1442"/>
                  </a:lnTo>
                  <a:lnTo>
                    <a:pt x="2799" y="1443"/>
                  </a:lnTo>
                  <a:lnTo>
                    <a:pt x="2798" y="1445"/>
                  </a:lnTo>
                  <a:lnTo>
                    <a:pt x="2798" y="1446"/>
                  </a:lnTo>
                  <a:lnTo>
                    <a:pt x="2799" y="1447"/>
                  </a:lnTo>
                  <a:lnTo>
                    <a:pt x="2800" y="1446"/>
                  </a:lnTo>
                  <a:lnTo>
                    <a:pt x="2801" y="1446"/>
                  </a:lnTo>
                  <a:lnTo>
                    <a:pt x="2802" y="1445"/>
                  </a:lnTo>
                  <a:lnTo>
                    <a:pt x="2803" y="1445"/>
                  </a:lnTo>
                  <a:lnTo>
                    <a:pt x="2804" y="1444"/>
                  </a:lnTo>
                  <a:lnTo>
                    <a:pt x="2805" y="1444"/>
                  </a:lnTo>
                  <a:lnTo>
                    <a:pt x="2805" y="1445"/>
                  </a:lnTo>
                  <a:lnTo>
                    <a:pt x="2805" y="1446"/>
                  </a:lnTo>
                  <a:lnTo>
                    <a:pt x="2805" y="1447"/>
                  </a:lnTo>
                  <a:lnTo>
                    <a:pt x="2807" y="1448"/>
                  </a:lnTo>
                  <a:lnTo>
                    <a:pt x="2808" y="1448"/>
                  </a:lnTo>
                  <a:lnTo>
                    <a:pt x="2809" y="1449"/>
                  </a:lnTo>
                  <a:lnTo>
                    <a:pt x="2810" y="1450"/>
                  </a:lnTo>
                  <a:lnTo>
                    <a:pt x="2811" y="1450"/>
                  </a:lnTo>
                  <a:lnTo>
                    <a:pt x="2811" y="1451"/>
                  </a:lnTo>
                  <a:lnTo>
                    <a:pt x="2811" y="1452"/>
                  </a:lnTo>
                  <a:lnTo>
                    <a:pt x="2811" y="1453"/>
                  </a:lnTo>
                  <a:lnTo>
                    <a:pt x="2811" y="1454"/>
                  </a:lnTo>
                  <a:lnTo>
                    <a:pt x="2811" y="1455"/>
                  </a:lnTo>
                  <a:lnTo>
                    <a:pt x="2812" y="1456"/>
                  </a:lnTo>
                  <a:lnTo>
                    <a:pt x="2813" y="1456"/>
                  </a:lnTo>
                  <a:lnTo>
                    <a:pt x="2813" y="1457"/>
                  </a:lnTo>
                  <a:lnTo>
                    <a:pt x="2813" y="1458"/>
                  </a:lnTo>
                  <a:lnTo>
                    <a:pt x="2813" y="1459"/>
                  </a:lnTo>
                  <a:lnTo>
                    <a:pt x="2812" y="1459"/>
                  </a:lnTo>
                  <a:lnTo>
                    <a:pt x="2812" y="1460"/>
                  </a:lnTo>
                  <a:lnTo>
                    <a:pt x="2812" y="1461"/>
                  </a:lnTo>
                  <a:lnTo>
                    <a:pt x="2812" y="1462"/>
                  </a:lnTo>
                  <a:lnTo>
                    <a:pt x="2813" y="1462"/>
                  </a:lnTo>
                  <a:lnTo>
                    <a:pt x="2813" y="1463"/>
                  </a:lnTo>
                  <a:lnTo>
                    <a:pt x="2813" y="1464"/>
                  </a:lnTo>
                  <a:lnTo>
                    <a:pt x="2813" y="1465"/>
                  </a:lnTo>
                  <a:lnTo>
                    <a:pt x="2814" y="1465"/>
                  </a:lnTo>
                  <a:lnTo>
                    <a:pt x="2815" y="1465"/>
                  </a:lnTo>
                  <a:lnTo>
                    <a:pt x="2816" y="1466"/>
                  </a:lnTo>
                  <a:lnTo>
                    <a:pt x="2817" y="1467"/>
                  </a:lnTo>
                  <a:lnTo>
                    <a:pt x="2818" y="1467"/>
                  </a:lnTo>
                  <a:lnTo>
                    <a:pt x="2819" y="1467"/>
                  </a:lnTo>
                  <a:lnTo>
                    <a:pt x="2819" y="1468"/>
                  </a:lnTo>
                  <a:lnTo>
                    <a:pt x="2819" y="1469"/>
                  </a:lnTo>
                  <a:lnTo>
                    <a:pt x="2819" y="1470"/>
                  </a:lnTo>
                  <a:lnTo>
                    <a:pt x="2820" y="1471"/>
                  </a:lnTo>
                  <a:lnTo>
                    <a:pt x="2821" y="1471"/>
                  </a:lnTo>
                  <a:lnTo>
                    <a:pt x="2821" y="1472"/>
                  </a:lnTo>
                  <a:lnTo>
                    <a:pt x="2822" y="1472"/>
                  </a:lnTo>
                  <a:lnTo>
                    <a:pt x="2823" y="1473"/>
                  </a:lnTo>
                  <a:lnTo>
                    <a:pt x="2824" y="1474"/>
                  </a:lnTo>
                  <a:lnTo>
                    <a:pt x="2825" y="1475"/>
                  </a:lnTo>
                  <a:lnTo>
                    <a:pt x="2825" y="1476"/>
                  </a:lnTo>
                  <a:lnTo>
                    <a:pt x="2826" y="1477"/>
                  </a:lnTo>
                  <a:lnTo>
                    <a:pt x="2827" y="1477"/>
                  </a:lnTo>
                  <a:lnTo>
                    <a:pt x="2828" y="1478"/>
                  </a:lnTo>
                  <a:lnTo>
                    <a:pt x="2829" y="1478"/>
                  </a:lnTo>
                  <a:lnTo>
                    <a:pt x="2830" y="1478"/>
                  </a:lnTo>
                  <a:lnTo>
                    <a:pt x="2829" y="1479"/>
                  </a:lnTo>
                  <a:lnTo>
                    <a:pt x="2828" y="1479"/>
                  </a:lnTo>
                  <a:lnTo>
                    <a:pt x="2826" y="1479"/>
                  </a:lnTo>
                  <a:lnTo>
                    <a:pt x="2825" y="1478"/>
                  </a:lnTo>
                  <a:lnTo>
                    <a:pt x="2824" y="1477"/>
                  </a:lnTo>
                  <a:lnTo>
                    <a:pt x="2823" y="1477"/>
                  </a:lnTo>
                  <a:lnTo>
                    <a:pt x="2822" y="1477"/>
                  </a:lnTo>
                  <a:lnTo>
                    <a:pt x="2821" y="1477"/>
                  </a:lnTo>
                  <a:lnTo>
                    <a:pt x="2820" y="1477"/>
                  </a:lnTo>
                  <a:lnTo>
                    <a:pt x="2819" y="1477"/>
                  </a:lnTo>
                  <a:lnTo>
                    <a:pt x="2818" y="1478"/>
                  </a:lnTo>
                  <a:lnTo>
                    <a:pt x="2817" y="1478"/>
                  </a:lnTo>
                  <a:lnTo>
                    <a:pt x="2816" y="1478"/>
                  </a:lnTo>
                  <a:lnTo>
                    <a:pt x="2816" y="1479"/>
                  </a:lnTo>
                  <a:lnTo>
                    <a:pt x="2815" y="1479"/>
                  </a:lnTo>
                  <a:lnTo>
                    <a:pt x="2814" y="1479"/>
                  </a:lnTo>
                  <a:lnTo>
                    <a:pt x="2813" y="1479"/>
                  </a:lnTo>
                  <a:lnTo>
                    <a:pt x="2812" y="1479"/>
                  </a:lnTo>
                  <a:lnTo>
                    <a:pt x="2811" y="1479"/>
                  </a:lnTo>
                  <a:lnTo>
                    <a:pt x="2809" y="1480"/>
                  </a:lnTo>
                  <a:lnTo>
                    <a:pt x="2808" y="1480"/>
                  </a:lnTo>
                  <a:lnTo>
                    <a:pt x="2809" y="1479"/>
                  </a:lnTo>
                  <a:lnTo>
                    <a:pt x="2809" y="1478"/>
                  </a:lnTo>
                  <a:lnTo>
                    <a:pt x="2808" y="1477"/>
                  </a:lnTo>
                  <a:lnTo>
                    <a:pt x="2808" y="1478"/>
                  </a:lnTo>
                  <a:lnTo>
                    <a:pt x="2807" y="1477"/>
                  </a:lnTo>
                  <a:lnTo>
                    <a:pt x="2806" y="1477"/>
                  </a:lnTo>
                  <a:lnTo>
                    <a:pt x="2805" y="1477"/>
                  </a:lnTo>
                  <a:lnTo>
                    <a:pt x="2804" y="1477"/>
                  </a:lnTo>
                  <a:lnTo>
                    <a:pt x="2803" y="1478"/>
                  </a:lnTo>
                  <a:lnTo>
                    <a:pt x="2804" y="1478"/>
                  </a:lnTo>
                  <a:lnTo>
                    <a:pt x="2803" y="1479"/>
                  </a:lnTo>
                  <a:lnTo>
                    <a:pt x="2801" y="1480"/>
                  </a:lnTo>
                  <a:lnTo>
                    <a:pt x="2800" y="1480"/>
                  </a:lnTo>
                  <a:lnTo>
                    <a:pt x="2798" y="1480"/>
                  </a:lnTo>
                  <a:lnTo>
                    <a:pt x="2797" y="1480"/>
                  </a:lnTo>
                  <a:lnTo>
                    <a:pt x="2796" y="1480"/>
                  </a:lnTo>
                  <a:lnTo>
                    <a:pt x="2796" y="1481"/>
                  </a:lnTo>
                  <a:lnTo>
                    <a:pt x="2795" y="1481"/>
                  </a:lnTo>
                  <a:lnTo>
                    <a:pt x="2794" y="1481"/>
                  </a:lnTo>
                  <a:lnTo>
                    <a:pt x="2795" y="1482"/>
                  </a:lnTo>
                  <a:lnTo>
                    <a:pt x="2794" y="1482"/>
                  </a:lnTo>
                  <a:lnTo>
                    <a:pt x="2793" y="1482"/>
                  </a:lnTo>
                  <a:lnTo>
                    <a:pt x="2793" y="1481"/>
                  </a:lnTo>
                  <a:lnTo>
                    <a:pt x="2792" y="1481"/>
                  </a:lnTo>
                  <a:lnTo>
                    <a:pt x="2791" y="1482"/>
                  </a:lnTo>
                  <a:lnTo>
                    <a:pt x="2790" y="1482"/>
                  </a:lnTo>
                  <a:lnTo>
                    <a:pt x="2788" y="1482"/>
                  </a:lnTo>
                  <a:lnTo>
                    <a:pt x="2788" y="1481"/>
                  </a:lnTo>
                  <a:lnTo>
                    <a:pt x="2788" y="1480"/>
                  </a:lnTo>
                  <a:lnTo>
                    <a:pt x="2788" y="1479"/>
                  </a:lnTo>
                  <a:lnTo>
                    <a:pt x="2789" y="1479"/>
                  </a:lnTo>
                  <a:lnTo>
                    <a:pt x="2790" y="1479"/>
                  </a:lnTo>
                  <a:lnTo>
                    <a:pt x="2790" y="1478"/>
                  </a:lnTo>
                  <a:lnTo>
                    <a:pt x="2790" y="1477"/>
                  </a:lnTo>
                  <a:lnTo>
                    <a:pt x="2791" y="1476"/>
                  </a:lnTo>
                  <a:lnTo>
                    <a:pt x="2791" y="1475"/>
                  </a:lnTo>
                  <a:lnTo>
                    <a:pt x="2790" y="1474"/>
                  </a:lnTo>
                  <a:lnTo>
                    <a:pt x="2790" y="1473"/>
                  </a:lnTo>
                  <a:lnTo>
                    <a:pt x="2789" y="1473"/>
                  </a:lnTo>
                  <a:lnTo>
                    <a:pt x="2788" y="1472"/>
                  </a:lnTo>
                  <a:lnTo>
                    <a:pt x="2786" y="1471"/>
                  </a:lnTo>
                  <a:lnTo>
                    <a:pt x="2785" y="1471"/>
                  </a:lnTo>
                  <a:lnTo>
                    <a:pt x="2784" y="1471"/>
                  </a:lnTo>
                  <a:lnTo>
                    <a:pt x="2782" y="1470"/>
                  </a:lnTo>
                  <a:lnTo>
                    <a:pt x="2781" y="1470"/>
                  </a:lnTo>
                  <a:lnTo>
                    <a:pt x="2780" y="1470"/>
                  </a:lnTo>
                  <a:lnTo>
                    <a:pt x="2780" y="1471"/>
                  </a:lnTo>
                  <a:lnTo>
                    <a:pt x="2779" y="1471"/>
                  </a:lnTo>
                  <a:lnTo>
                    <a:pt x="2779" y="1472"/>
                  </a:lnTo>
                  <a:lnTo>
                    <a:pt x="2778" y="1472"/>
                  </a:lnTo>
                  <a:lnTo>
                    <a:pt x="2777" y="1472"/>
                  </a:lnTo>
                  <a:lnTo>
                    <a:pt x="2776" y="1472"/>
                  </a:lnTo>
                  <a:lnTo>
                    <a:pt x="2775" y="1473"/>
                  </a:lnTo>
                  <a:lnTo>
                    <a:pt x="2775" y="1474"/>
                  </a:lnTo>
                  <a:lnTo>
                    <a:pt x="2774" y="1475"/>
                  </a:lnTo>
                  <a:lnTo>
                    <a:pt x="2773" y="1475"/>
                  </a:lnTo>
                  <a:lnTo>
                    <a:pt x="2773" y="1474"/>
                  </a:lnTo>
                  <a:lnTo>
                    <a:pt x="2773" y="1473"/>
                  </a:lnTo>
                  <a:lnTo>
                    <a:pt x="2774" y="1473"/>
                  </a:lnTo>
                  <a:lnTo>
                    <a:pt x="2774" y="1472"/>
                  </a:lnTo>
                  <a:lnTo>
                    <a:pt x="2774" y="1471"/>
                  </a:lnTo>
                  <a:lnTo>
                    <a:pt x="2774" y="1470"/>
                  </a:lnTo>
                  <a:lnTo>
                    <a:pt x="2774" y="1469"/>
                  </a:lnTo>
                  <a:lnTo>
                    <a:pt x="2775" y="1468"/>
                  </a:lnTo>
                  <a:lnTo>
                    <a:pt x="2776" y="1468"/>
                  </a:lnTo>
                  <a:lnTo>
                    <a:pt x="2776" y="1467"/>
                  </a:lnTo>
                  <a:lnTo>
                    <a:pt x="2777" y="1467"/>
                  </a:lnTo>
                  <a:lnTo>
                    <a:pt x="2777" y="1466"/>
                  </a:lnTo>
                  <a:lnTo>
                    <a:pt x="2777" y="1465"/>
                  </a:lnTo>
                  <a:lnTo>
                    <a:pt x="2776" y="1462"/>
                  </a:lnTo>
                  <a:lnTo>
                    <a:pt x="2775" y="1461"/>
                  </a:lnTo>
                  <a:lnTo>
                    <a:pt x="2774" y="1462"/>
                  </a:lnTo>
                  <a:lnTo>
                    <a:pt x="2774" y="1461"/>
                  </a:lnTo>
                  <a:lnTo>
                    <a:pt x="2773" y="1461"/>
                  </a:lnTo>
                  <a:lnTo>
                    <a:pt x="2772" y="1461"/>
                  </a:lnTo>
                  <a:lnTo>
                    <a:pt x="2771" y="1460"/>
                  </a:lnTo>
                  <a:lnTo>
                    <a:pt x="2769" y="1459"/>
                  </a:lnTo>
                  <a:lnTo>
                    <a:pt x="2768" y="1460"/>
                  </a:lnTo>
                  <a:lnTo>
                    <a:pt x="2768" y="1461"/>
                  </a:lnTo>
                  <a:lnTo>
                    <a:pt x="2767" y="1461"/>
                  </a:lnTo>
                  <a:lnTo>
                    <a:pt x="2768" y="1462"/>
                  </a:lnTo>
                  <a:lnTo>
                    <a:pt x="2767" y="1462"/>
                  </a:lnTo>
                  <a:lnTo>
                    <a:pt x="2766" y="1463"/>
                  </a:lnTo>
                  <a:lnTo>
                    <a:pt x="2766" y="1464"/>
                  </a:lnTo>
                  <a:lnTo>
                    <a:pt x="2765" y="1464"/>
                  </a:lnTo>
                  <a:lnTo>
                    <a:pt x="2765" y="1465"/>
                  </a:lnTo>
                  <a:lnTo>
                    <a:pt x="2764" y="1465"/>
                  </a:lnTo>
                  <a:lnTo>
                    <a:pt x="2764" y="1466"/>
                  </a:lnTo>
                  <a:lnTo>
                    <a:pt x="2763" y="1467"/>
                  </a:lnTo>
                  <a:lnTo>
                    <a:pt x="2762" y="1467"/>
                  </a:lnTo>
                  <a:lnTo>
                    <a:pt x="2761" y="1467"/>
                  </a:lnTo>
                  <a:lnTo>
                    <a:pt x="2760" y="1467"/>
                  </a:lnTo>
                  <a:lnTo>
                    <a:pt x="2760" y="1468"/>
                  </a:lnTo>
                  <a:lnTo>
                    <a:pt x="2760" y="1467"/>
                  </a:lnTo>
                  <a:lnTo>
                    <a:pt x="2759" y="1467"/>
                  </a:lnTo>
                  <a:lnTo>
                    <a:pt x="2759" y="1468"/>
                  </a:lnTo>
                  <a:lnTo>
                    <a:pt x="2758" y="1468"/>
                  </a:lnTo>
                  <a:lnTo>
                    <a:pt x="2757" y="1468"/>
                  </a:lnTo>
                  <a:lnTo>
                    <a:pt x="2757" y="1469"/>
                  </a:lnTo>
                  <a:lnTo>
                    <a:pt x="2756" y="1470"/>
                  </a:lnTo>
                  <a:lnTo>
                    <a:pt x="2755" y="1470"/>
                  </a:lnTo>
                  <a:lnTo>
                    <a:pt x="2755" y="1471"/>
                  </a:lnTo>
                  <a:lnTo>
                    <a:pt x="2755" y="1472"/>
                  </a:lnTo>
                  <a:lnTo>
                    <a:pt x="2754" y="1472"/>
                  </a:lnTo>
                  <a:lnTo>
                    <a:pt x="2754" y="1473"/>
                  </a:lnTo>
                  <a:lnTo>
                    <a:pt x="2754" y="1474"/>
                  </a:lnTo>
                  <a:lnTo>
                    <a:pt x="2754" y="1475"/>
                  </a:lnTo>
                  <a:lnTo>
                    <a:pt x="2754" y="1476"/>
                  </a:lnTo>
                  <a:lnTo>
                    <a:pt x="2753" y="1476"/>
                  </a:lnTo>
                  <a:lnTo>
                    <a:pt x="2752" y="1476"/>
                  </a:lnTo>
                  <a:lnTo>
                    <a:pt x="2751" y="1476"/>
                  </a:lnTo>
                  <a:lnTo>
                    <a:pt x="2750" y="1476"/>
                  </a:lnTo>
                  <a:lnTo>
                    <a:pt x="2750" y="1477"/>
                  </a:lnTo>
                  <a:lnTo>
                    <a:pt x="2750" y="1478"/>
                  </a:lnTo>
                  <a:lnTo>
                    <a:pt x="2749" y="1478"/>
                  </a:lnTo>
                  <a:lnTo>
                    <a:pt x="2749" y="1479"/>
                  </a:lnTo>
                  <a:lnTo>
                    <a:pt x="2748" y="1479"/>
                  </a:lnTo>
                  <a:lnTo>
                    <a:pt x="2748" y="1478"/>
                  </a:lnTo>
                  <a:lnTo>
                    <a:pt x="2747" y="1479"/>
                  </a:lnTo>
                  <a:lnTo>
                    <a:pt x="2746" y="1479"/>
                  </a:lnTo>
                  <a:lnTo>
                    <a:pt x="2746" y="1480"/>
                  </a:lnTo>
                  <a:lnTo>
                    <a:pt x="2746" y="1481"/>
                  </a:lnTo>
                  <a:lnTo>
                    <a:pt x="2745" y="1481"/>
                  </a:lnTo>
                  <a:lnTo>
                    <a:pt x="2745" y="1482"/>
                  </a:lnTo>
                  <a:lnTo>
                    <a:pt x="2744" y="1482"/>
                  </a:lnTo>
                  <a:lnTo>
                    <a:pt x="2744" y="1483"/>
                  </a:lnTo>
                  <a:lnTo>
                    <a:pt x="2743" y="1483"/>
                  </a:lnTo>
                  <a:lnTo>
                    <a:pt x="2742" y="1483"/>
                  </a:lnTo>
                  <a:lnTo>
                    <a:pt x="2743" y="1483"/>
                  </a:lnTo>
                  <a:lnTo>
                    <a:pt x="2743" y="1482"/>
                  </a:lnTo>
                  <a:lnTo>
                    <a:pt x="2742" y="1482"/>
                  </a:lnTo>
                  <a:lnTo>
                    <a:pt x="2741" y="1482"/>
                  </a:lnTo>
                  <a:lnTo>
                    <a:pt x="2740" y="1482"/>
                  </a:lnTo>
                  <a:lnTo>
                    <a:pt x="2739" y="1482"/>
                  </a:lnTo>
                  <a:lnTo>
                    <a:pt x="2739" y="1481"/>
                  </a:lnTo>
                  <a:lnTo>
                    <a:pt x="2738" y="1481"/>
                  </a:lnTo>
                  <a:lnTo>
                    <a:pt x="2737" y="1482"/>
                  </a:lnTo>
                  <a:lnTo>
                    <a:pt x="2736" y="1482"/>
                  </a:lnTo>
                  <a:lnTo>
                    <a:pt x="2735" y="1482"/>
                  </a:lnTo>
                  <a:lnTo>
                    <a:pt x="2735" y="1483"/>
                  </a:lnTo>
                  <a:lnTo>
                    <a:pt x="2734" y="1483"/>
                  </a:lnTo>
                  <a:lnTo>
                    <a:pt x="2734" y="1484"/>
                  </a:lnTo>
                  <a:lnTo>
                    <a:pt x="2733" y="1484"/>
                  </a:lnTo>
                  <a:lnTo>
                    <a:pt x="2733" y="1485"/>
                  </a:lnTo>
                  <a:lnTo>
                    <a:pt x="2733" y="1486"/>
                  </a:lnTo>
                  <a:lnTo>
                    <a:pt x="2732" y="1486"/>
                  </a:lnTo>
                  <a:lnTo>
                    <a:pt x="2732" y="1487"/>
                  </a:lnTo>
                  <a:lnTo>
                    <a:pt x="2731" y="1487"/>
                  </a:lnTo>
                  <a:lnTo>
                    <a:pt x="2731" y="1488"/>
                  </a:lnTo>
                  <a:lnTo>
                    <a:pt x="2731" y="1489"/>
                  </a:lnTo>
                  <a:lnTo>
                    <a:pt x="2730" y="1489"/>
                  </a:lnTo>
                  <a:lnTo>
                    <a:pt x="2730" y="1488"/>
                  </a:lnTo>
                  <a:lnTo>
                    <a:pt x="2729" y="1488"/>
                  </a:lnTo>
                  <a:lnTo>
                    <a:pt x="2728" y="1488"/>
                  </a:lnTo>
                  <a:lnTo>
                    <a:pt x="2728" y="1487"/>
                  </a:lnTo>
                  <a:lnTo>
                    <a:pt x="2728" y="1486"/>
                  </a:lnTo>
                  <a:lnTo>
                    <a:pt x="2727" y="1486"/>
                  </a:lnTo>
                  <a:lnTo>
                    <a:pt x="2726" y="1486"/>
                  </a:lnTo>
                  <a:lnTo>
                    <a:pt x="2725" y="1486"/>
                  </a:lnTo>
                  <a:lnTo>
                    <a:pt x="2724" y="1486"/>
                  </a:lnTo>
                  <a:lnTo>
                    <a:pt x="2724" y="1487"/>
                  </a:lnTo>
                  <a:lnTo>
                    <a:pt x="2723" y="1487"/>
                  </a:lnTo>
                  <a:lnTo>
                    <a:pt x="2723" y="1488"/>
                  </a:lnTo>
                  <a:lnTo>
                    <a:pt x="2722" y="1488"/>
                  </a:lnTo>
                  <a:lnTo>
                    <a:pt x="2722" y="1489"/>
                  </a:lnTo>
                  <a:lnTo>
                    <a:pt x="2723" y="1489"/>
                  </a:lnTo>
                  <a:lnTo>
                    <a:pt x="2722" y="1489"/>
                  </a:lnTo>
                  <a:lnTo>
                    <a:pt x="2721" y="1489"/>
                  </a:lnTo>
                  <a:lnTo>
                    <a:pt x="2721" y="1490"/>
                  </a:lnTo>
                  <a:lnTo>
                    <a:pt x="2720" y="1490"/>
                  </a:lnTo>
                  <a:lnTo>
                    <a:pt x="2719" y="1490"/>
                  </a:lnTo>
                  <a:lnTo>
                    <a:pt x="2719" y="1489"/>
                  </a:lnTo>
                  <a:lnTo>
                    <a:pt x="2720" y="1489"/>
                  </a:lnTo>
                  <a:lnTo>
                    <a:pt x="2720" y="1488"/>
                  </a:lnTo>
                  <a:lnTo>
                    <a:pt x="2721" y="1488"/>
                  </a:lnTo>
                  <a:lnTo>
                    <a:pt x="2720" y="1488"/>
                  </a:lnTo>
                  <a:lnTo>
                    <a:pt x="2719" y="1488"/>
                  </a:lnTo>
                  <a:lnTo>
                    <a:pt x="2719" y="1487"/>
                  </a:lnTo>
                  <a:lnTo>
                    <a:pt x="2718" y="1487"/>
                  </a:lnTo>
                  <a:lnTo>
                    <a:pt x="2717" y="1487"/>
                  </a:lnTo>
                  <a:lnTo>
                    <a:pt x="2717" y="1486"/>
                  </a:lnTo>
                  <a:lnTo>
                    <a:pt x="2716" y="1486"/>
                  </a:lnTo>
                  <a:lnTo>
                    <a:pt x="2716" y="1487"/>
                  </a:lnTo>
                  <a:lnTo>
                    <a:pt x="2715" y="1487"/>
                  </a:lnTo>
                  <a:lnTo>
                    <a:pt x="2715" y="1488"/>
                  </a:lnTo>
                  <a:lnTo>
                    <a:pt x="2714" y="1488"/>
                  </a:lnTo>
                  <a:lnTo>
                    <a:pt x="2714" y="1489"/>
                  </a:lnTo>
                  <a:lnTo>
                    <a:pt x="2714" y="1490"/>
                  </a:lnTo>
                  <a:lnTo>
                    <a:pt x="2715" y="1490"/>
                  </a:lnTo>
                  <a:lnTo>
                    <a:pt x="2715" y="1491"/>
                  </a:lnTo>
                  <a:lnTo>
                    <a:pt x="2715" y="1492"/>
                  </a:lnTo>
                  <a:lnTo>
                    <a:pt x="2714" y="1492"/>
                  </a:lnTo>
                  <a:lnTo>
                    <a:pt x="2713" y="1492"/>
                  </a:lnTo>
                  <a:lnTo>
                    <a:pt x="2713" y="1491"/>
                  </a:lnTo>
                  <a:lnTo>
                    <a:pt x="2713" y="1492"/>
                  </a:lnTo>
                  <a:lnTo>
                    <a:pt x="2712" y="1492"/>
                  </a:lnTo>
                  <a:lnTo>
                    <a:pt x="2711" y="1492"/>
                  </a:lnTo>
                  <a:lnTo>
                    <a:pt x="2711" y="1493"/>
                  </a:lnTo>
                  <a:lnTo>
                    <a:pt x="2711" y="1494"/>
                  </a:lnTo>
                  <a:lnTo>
                    <a:pt x="2711" y="1495"/>
                  </a:lnTo>
                  <a:lnTo>
                    <a:pt x="2711" y="1496"/>
                  </a:lnTo>
                  <a:lnTo>
                    <a:pt x="2711" y="1497"/>
                  </a:lnTo>
                  <a:lnTo>
                    <a:pt x="2712" y="1497"/>
                  </a:lnTo>
                  <a:lnTo>
                    <a:pt x="2712" y="1498"/>
                  </a:lnTo>
                  <a:lnTo>
                    <a:pt x="2712" y="1499"/>
                  </a:lnTo>
                  <a:lnTo>
                    <a:pt x="2713" y="1499"/>
                  </a:lnTo>
                  <a:lnTo>
                    <a:pt x="2713" y="1500"/>
                  </a:lnTo>
                  <a:lnTo>
                    <a:pt x="2714" y="1500"/>
                  </a:lnTo>
                  <a:lnTo>
                    <a:pt x="2714" y="1501"/>
                  </a:lnTo>
                  <a:lnTo>
                    <a:pt x="2714" y="1502"/>
                  </a:lnTo>
                  <a:lnTo>
                    <a:pt x="2715" y="1502"/>
                  </a:lnTo>
                  <a:lnTo>
                    <a:pt x="2716" y="1502"/>
                  </a:lnTo>
                  <a:lnTo>
                    <a:pt x="2717" y="1502"/>
                  </a:lnTo>
                  <a:lnTo>
                    <a:pt x="2717" y="1501"/>
                  </a:lnTo>
                  <a:lnTo>
                    <a:pt x="2717" y="1500"/>
                  </a:lnTo>
                  <a:lnTo>
                    <a:pt x="2718" y="1500"/>
                  </a:lnTo>
                  <a:lnTo>
                    <a:pt x="2718" y="1499"/>
                  </a:lnTo>
                  <a:lnTo>
                    <a:pt x="2719" y="1499"/>
                  </a:lnTo>
                  <a:lnTo>
                    <a:pt x="2720" y="1499"/>
                  </a:lnTo>
                  <a:lnTo>
                    <a:pt x="2721" y="1499"/>
                  </a:lnTo>
                  <a:lnTo>
                    <a:pt x="2722" y="1499"/>
                  </a:lnTo>
                  <a:lnTo>
                    <a:pt x="2723" y="1499"/>
                  </a:lnTo>
                  <a:lnTo>
                    <a:pt x="2722" y="1499"/>
                  </a:lnTo>
                  <a:lnTo>
                    <a:pt x="2722" y="1500"/>
                  </a:lnTo>
                  <a:lnTo>
                    <a:pt x="2722" y="1501"/>
                  </a:lnTo>
                  <a:lnTo>
                    <a:pt x="2722" y="1502"/>
                  </a:lnTo>
                  <a:lnTo>
                    <a:pt x="2722" y="1503"/>
                  </a:lnTo>
                  <a:lnTo>
                    <a:pt x="2723" y="1503"/>
                  </a:lnTo>
                  <a:lnTo>
                    <a:pt x="2724" y="1503"/>
                  </a:lnTo>
                  <a:lnTo>
                    <a:pt x="2724" y="1504"/>
                  </a:lnTo>
                  <a:lnTo>
                    <a:pt x="2725" y="1504"/>
                  </a:lnTo>
                  <a:lnTo>
                    <a:pt x="2726" y="1504"/>
                  </a:lnTo>
                  <a:lnTo>
                    <a:pt x="2726" y="1503"/>
                  </a:lnTo>
                  <a:lnTo>
                    <a:pt x="2727" y="1503"/>
                  </a:lnTo>
                  <a:lnTo>
                    <a:pt x="2727" y="1504"/>
                  </a:lnTo>
                  <a:lnTo>
                    <a:pt x="2728" y="1504"/>
                  </a:lnTo>
                  <a:lnTo>
                    <a:pt x="2728" y="1505"/>
                  </a:lnTo>
                  <a:lnTo>
                    <a:pt x="2727" y="1505"/>
                  </a:lnTo>
                  <a:lnTo>
                    <a:pt x="2727" y="1504"/>
                  </a:lnTo>
                  <a:lnTo>
                    <a:pt x="2726" y="1504"/>
                  </a:lnTo>
                  <a:lnTo>
                    <a:pt x="2726" y="1505"/>
                  </a:lnTo>
                  <a:lnTo>
                    <a:pt x="2725" y="1505"/>
                  </a:lnTo>
                  <a:lnTo>
                    <a:pt x="2724" y="1505"/>
                  </a:lnTo>
                  <a:lnTo>
                    <a:pt x="2723" y="1505"/>
                  </a:lnTo>
                  <a:lnTo>
                    <a:pt x="2723" y="1506"/>
                  </a:lnTo>
                  <a:lnTo>
                    <a:pt x="2723" y="1505"/>
                  </a:lnTo>
                  <a:lnTo>
                    <a:pt x="2722" y="1505"/>
                  </a:lnTo>
                  <a:lnTo>
                    <a:pt x="2721" y="1505"/>
                  </a:lnTo>
                  <a:lnTo>
                    <a:pt x="2721" y="1504"/>
                  </a:lnTo>
                  <a:lnTo>
                    <a:pt x="2720" y="1504"/>
                  </a:lnTo>
                  <a:lnTo>
                    <a:pt x="2719" y="1504"/>
                  </a:lnTo>
                  <a:lnTo>
                    <a:pt x="2719" y="1503"/>
                  </a:lnTo>
                  <a:lnTo>
                    <a:pt x="2718" y="1503"/>
                  </a:lnTo>
                  <a:lnTo>
                    <a:pt x="2718" y="1504"/>
                  </a:lnTo>
                  <a:lnTo>
                    <a:pt x="2717" y="1504"/>
                  </a:lnTo>
                  <a:lnTo>
                    <a:pt x="2717" y="1505"/>
                  </a:lnTo>
                  <a:lnTo>
                    <a:pt x="2716" y="1505"/>
                  </a:lnTo>
                  <a:lnTo>
                    <a:pt x="2716" y="1506"/>
                  </a:lnTo>
                  <a:lnTo>
                    <a:pt x="2716" y="1505"/>
                  </a:lnTo>
                  <a:lnTo>
                    <a:pt x="2715" y="1505"/>
                  </a:lnTo>
                  <a:lnTo>
                    <a:pt x="2715" y="1504"/>
                  </a:lnTo>
                  <a:lnTo>
                    <a:pt x="2714" y="1504"/>
                  </a:lnTo>
                  <a:lnTo>
                    <a:pt x="2714" y="1505"/>
                  </a:lnTo>
                  <a:lnTo>
                    <a:pt x="2713" y="1505"/>
                  </a:lnTo>
                  <a:lnTo>
                    <a:pt x="2712" y="1505"/>
                  </a:lnTo>
                  <a:lnTo>
                    <a:pt x="2712" y="1506"/>
                  </a:lnTo>
                  <a:lnTo>
                    <a:pt x="2711" y="1506"/>
                  </a:lnTo>
                  <a:lnTo>
                    <a:pt x="2711" y="1507"/>
                  </a:lnTo>
                  <a:lnTo>
                    <a:pt x="2710" y="1507"/>
                  </a:lnTo>
                  <a:lnTo>
                    <a:pt x="2710" y="1508"/>
                  </a:lnTo>
                  <a:lnTo>
                    <a:pt x="2710" y="1509"/>
                  </a:lnTo>
                  <a:lnTo>
                    <a:pt x="2709" y="1509"/>
                  </a:lnTo>
                  <a:lnTo>
                    <a:pt x="2709" y="1510"/>
                  </a:lnTo>
                  <a:lnTo>
                    <a:pt x="2708" y="1510"/>
                  </a:lnTo>
                  <a:lnTo>
                    <a:pt x="2708" y="1511"/>
                  </a:lnTo>
                  <a:lnTo>
                    <a:pt x="2708" y="1512"/>
                  </a:lnTo>
                  <a:lnTo>
                    <a:pt x="2708" y="1513"/>
                  </a:lnTo>
                  <a:lnTo>
                    <a:pt x="2708" y="1514"/>
                  </a:lnTo>
                  <a:lnTo>
                    <a:pt x="2709" y="1514"/>
                  </a:lnTo>
                  <a:lnTo>
                    <a:pt x="2710" y="1514"/>
                  </a:lnTo>
                  <a:lnTo>
                    <a:pt x="2710" y="1515"/>
                  </a:lnTo>
                  <a:lnTo>
                    <a:pt x="2709" y="1515"/>
                  </a:lnTo>
                  <a:lnTo>
                    <a:pt x="2709" y="1516"/>
                  </a:lnTo>
                  <a:lnTo>
                    <a:pt x="2708" y="1516"/>
                  </a:lnTo>
                  <a:lnTo>
                    <a:pt x="2707" y="1516"/>
                  </a:lnTo>
                  <a:lnTo>
                    <a:pt x="2707" y="1517"/>
                  </a:lnTo>
                  <a:lnTo>
                    <a:pt x="2707" y="1518"/>
                  </a:lnTo>
                  <a:lnTo>
                    <a:pt x="2706" y="1518"/>
                  </a:lnTo>
                  <a:lnTo>
                    <a:pt x="2707" y="1518"/>
                  </a:lnTo>
                  <a:lnTo>
                    <a:pt x="2707" y="1519"/>
                  </a:lnTo>
                  <a:lnTo>
                    <a:pt x="2706" y="1519"/>
                  </a:lnTo>
                  <a:lnTo>
                    <a:pt x="2705" y="1519"/>
                  </a:lnTo>
                  <a:lnTo>
                    <a:pt x="2705" y="1520"/>
                  </a:lnTo>
                  <a:lnTo>
                    <a:pt x="2704" y="1521"/>
                  </a:lnTo>
                  <a:lnTo>
                    <a:pt x="2705" y="1521"/>
                  </a:lnTo>
                  <a:lnTo>
                    <a:pt x="2705" y="1522"/>
                  </a:lnTo>
                  <a:lnTo>
                    <a:pt x="2704" y="1522"/>
                  </a:lnTo>
                  <a:lnTo>
                    <a:pt x="2705" y="1523"/>
                  </a:lnTo>
                  <a:lnTo>
                    <a:pt x="2704" y="1523"/>
                  </a:lnTo>
                  <a:lnTo>
                    <a:pt x="2704" y="1524"/>
                  </a:lnTo>
                  <a:lnTo>
                    <a:pt x="2703" y="1524"/>
                  </a:lnTo>
                  <a:lnTo>
                    <a:pt x="2703" y="1523"/>
                  </a:lnTo>
                  <a:lnTo>
                    <a:pt x="2704" y="1523"/>
                  </a:lnTo>
                  <a:lnTo>
                    <a:pt x="2703" y="1523"/>
                  </a:lnTo>
                  <a:lnTo>
                    <a:pt x="2703" y="1522"/>
                  </a:lnTo>
                  <a:lnTo>
                    <a:pt x="2703" y="1521"/>
                  </a:lnTo>
                  <a:lnTo>
                    <a:pt x="2703" y="1520"/>
                  </a:lnTo>
                  <a:lnTo>
                    <a:pt x="2703" y="1519"/>
                  </a:lnTo>
                  <a:lnTo>
                    <a:pt x="2703" y="1518"/>
                  </a:lnTo>
                  <a:lnTo>
                    <a:pt x="2704" y="1518"/>
                  </a:lnTo>
                  <a:lnTo>
                    <a:pt x="2704" y="1517"/>
                  </a:lnTo>
                  <a:lnTo>
                    <a:pt x="2704" y="1516"/>
                  </a:lnTo>
                  <a:lnTo>
                    <a:pt x="2704" y="1515"/>
                  </a:lnTo>
                  <a:lnTo>
                    <a:pt x="2704" y="1514"/>
                  </a:lnTo>
                  <a:lnTo>
                    <a:pt x="2703" y="1514"/>
                  </a:lnTo>
                  <a:lnTo>
                    <a:pt x="2702" y="1514"/>
                  </a:lnTo>
                  <a:lnTo>
                    <a:pt x="2702" y="1513"/>
                  </a:lnTo>
                  <a:lnTo>
                    <a:pt x="2701" y="1513"/>
                  </a:lnTo>
                  <a:lnTo>
                    <a:pt x="2700" y="1513"/>
                  </a:lnTo>
                  <a:lnTo>
                    <a:pt x="2699" y="1513"/>
                  </a:lnTo>
                  <a:lnTo>
                    <a:pt x="2699" y="1514"/>
                  </a:lnTo>
                  <a:lnTo>
                    <a:pt x="2698" y="1514"/>
                  </a:lnTo>
                  <a:lnTo>
                    <a:pt x="2698" y="1515"/>
                  </a:lnTo>
                  <a:lnTo>
                    <a:pt x="2697" y="1515"/>
                  </a:lnTo>
                  <a:lnTo>
                    <a:pt x="2697" y="1514"/>
                  </a:lnTo>
                  <a:lnTo>
                    <a:pt x="2698" y="1514"/>
                  </a:lnTo>
                  <a:lnTo>
                    <a:pt x="2698" y="1513"/>
                  </a:lnTo>
                  <a:lnTo>
                    <a:pt x="2698" y="1512"/>
                  </a:lnTo>
                  <a:lnTo>
                    <a:pt x="2697" y="1512"/>
                  </a:lnTo>
                  <a:lnTo>
                    <a:pt x="2697" y="1513"/>
                  </a:lnTo>
                  <a:lnTo>
                    <a:pt x="2696" y="1513"/>
                  </a:lnTo>
                  <a:lnTo>
                    <a:pt x="2696" y="1514"/>
                  </a:lnTo>
                  <a:lnTo>
                    <a:pt x="2695" y="1514"/>
                  </a:lnTo>
                  <a:lnTo>
                    <a:pt x="2694" y="1514"/>
                  </a:lnTo>
                  <a:lnTo>
                    <a:pt x="2693" y="1515"/>
                  </a:lnTo>
                  <a:lnTo>
                    <a:pt x="2692" y="1515"/>
                  </a:lnTo>
                  <a:lnTo>
                    <a:pt x="2692" y="1516"/>
                  </a:lnTo>
                  <a:lnTo>
                    <a:pt x="2692" y="1515"/>
                  </a:lnTo>
                  <a:lnTo>
                    <a:pt x="2691" y="1515"/>
                  </a:lnTo>
                  <a:lnTo>
                    <a:pt x="2691" y="1516"/>
                  </a:lnTo>
                  <a:lnTo>
                    <a:pt x="2690" y="1516"/>
                  </a:lnTo>
                  <a:lnTo>
                    <a:pt x="2690" y="1517"/>
                  </a:lnTo>
                  <a:lnTo>
                    <a:pt x="2691" y="1517"/>
                  </a:lnTo>
                  <a:lnTo>
                    <a:pt x="2692" y="1517"/>
                  </a:lnTo>
                  <a:lnTo>
                    <a:pt x="2693" y="1517"/>
                  </a:lnTo>
                  <a:lnTo>
                    <a:pt x="2693" y="1518"/>
                  </a:lnTo>
                  <a:lnTo>
                    <a:pt x="2694" y="1518"/>
                  </a:lnTo>
                  <a:lnTo>
                    <a:pt x="2695" y="1518"/>
                  </a:lnTo>
                  <a:lnTo>
                    <a:pt x="2696" y="1518"/>
                  </a:lnTo>
                  <a:lnTo>
                    <a:pt x="2696" y="1519"/>
                  </a:lnTo>
                  <a:lnTo>
                    <a:pt x="2695" y="1519"/>
                  </a:lnTo>
                  <a:lnTo>
                    <a:pt x="2695" y="1520"/>
                  </a:lnTo>
                  <a:lnTo>
                    <a:pt x="2695" y="1521"/>
                  </a:lnTo>
                  <a:lnTo>
                    <a:pt x="2696" y="1521"/>
                  </a:lnTo>
                  <a:lnTo>
                    <a:pt x="2695" y="1522"/>
                  </a:lnTo>
                  <a:lnTo>
                    <a:pt x="2696" y="1522"/>
                  </a:lnTo>
                  <a:lnTo>
                    <a:pt x="2696" y="1523"/>
                  </a:lnTo>
                  <a:lnTo>
                    <a:pt x="2695" y="1523"/>
                  </a:lnTo>
                  <a:lnTo>
                    <a:pt x="2696" y="1523"/>
                  </a:lnTo>
                  <a:lnTo>
                    <a:pt x="2696" y="1524"/>
                  </a:lnTo>
                  <a:lnTo>
                    <a:pt x="2696" y="1525"/>
                  </a:lnTo>
                  <a:lnTo>
                    <a:pt x="2695" y="1525"/>
                  </a:lnTo>
                  <a:lnTo>
                    <a:pt x="2694" y="1525"/>
                  </a:lnTo>
                  <a:lnTo>
                    <a:pt x="2693" y="1525"/>
                  </a:lnTo>
                  <a:lnTo>
                    <a:pt x="2693" y="1524"/>
                  </a:lnTo>
                  <a:lnTo>
                    <a:pt x="2693" y="1523"/>
                  </a:lnTo>
                  <a:lnTo>
                    <a:pt x="2694" y="1523"/>
                  </a:lnTo>
                  <a:lnTo>
                    <a:pt x="2693" y="1523"/>
                  </a:lnTo>
                  <a:lnTo>
                    <a:pt x="2692" y="1523"/>
                  </a:lnTo>
                  <a:lnTo>
                    <a:pt x="2691" y="1523"/>
                  </a:lnTo>
                  <a:lnTo>
                    <a:pt x="2690" y="1523"/>
                  </a:lnTo>
                  <a:lnTo>
                    <a:pt x="2690" y="1522"/>
                  </a:lnTo>
                  <a:lnTo>
                    <a:pt x="2691" y="1522"/>
                  </a:lnTo>
                  <a:lnTo>
                    <a:pt x="2690" y="1521"/>
                  </a:lnTo>
                  <a:lnTo>
                    <a:pt x="2690" y="1520"/>
                  </a:lnTo>
                  <a:lnTo>
                    <a:pt x="2689" y="1521"/>
                  </a:lnTo>
                  <a:lnTo>
                    <a:pt x="2689" y="1520"/>
                  </a:lnTo>
                  <a:lnTo>
                    <a:pt x="2688" y="1520"/>
                  </a:lnTo>
                  <a:lnTo>
                    <a:pt x="2688" y="1519"/>
                  </a:lnTo>
                  <a:lnTo>
                    <a:pt x="2687" y="1519"/>
                  </a:lnTo>
                  <a:lnTo>
                    <a:pt x="2687" y="1518"/>
                  </a:lnTo>
                  <a:lnTo>
                    <a:pt x="2687" y="1519"/>
                  </a:lnTo>
                  <a:lnTo>
                    <a:pt x="2686" y="1519"/>
                  </a:lnTo>
                  <a:lnTo>
                    <a:pt x="2685" y="1519"/>
                  </a:lnTo>
                  <a:lnTo>
                    <a:pt x="2685" y="1518"/>
                  </a:lnTo>
                  <a:lnTo>
                    <a:pt x="2686" y="1518"/>
                  </a:lnTo>
                  <a:lnTo>
                    <a:pt x="2687" y="1518"/>
                  </a:lnTo>
                  <a:lnTo>
                    <a:pt x="2687" y="1517"/>
                  </a:lnTo>
                  <a:lnTo>
                    <a:pt x="2687" y="1516"/>
                  </a:lnTo>
                  <a:lnTo>
                    <a:pt x="2687" y="1515"/>
                  </a:lnTo>
                  <a:lnTo>
                    <a:pt x="2686" y="1515"/>
                  </a:lnTo>
                  <a:lnTo>
                    <a:pt x="2685" y="1515"/>
                  </a:lnTo>
                  <a:lnTo>
                    <a:pt x="2685" y="1514"/>
                  </a:lnTo>
                  <a:lnTo>
                    <a:pt x="2684" y="1515"/>
                  </a:lnTo>
                  <a:lnTo>
                    <a:pt x="2683" y="1515"/>
                  </a:lnTo>
                  <a:lnTo>
                    <a:pt x="2684" y="1515"/>
                  </a:lnTo>
                  <a:lnTo>
                    <a:pt x="2684" y="1514"/>
                  </a:lnTo>
                  <a:lnTo>
                    <a:pt x="2684" y="1513"/>
                  </a:lnTo>
                  <a:lnTo>
                    <a:pt x="2683" y="1513"/>
                  </a:lnTo>
                  <a:lnTo>
                    <a:pt x="2682" y="1513"/>
                  </a:lnTo>
                  <a:lnTo>
                    <a:pt x="2682" y="1514"/>
                  </a:lnTo>
                  <a:lnTo>
                    <a:pt x="2681" y="1514"/>
                  </a:lnTo>
                  <a:lnTo>
                    <a:pt x="2680" y="1514"/>
                  </a:lnTo>
                  <a:lnTo>
                    <a:pt x="2680" y="1513"/>
                  </a:lnTo>
                  <a:lnTo>
                    <a:pt x="2679" y="1513"/>
                  </a:lnTo>
                  <a:lnTo>
                    <a:pt x="2679" y="1514"/>
                  </a:lnTo>
                  <a:lnTo>
                    <a:pt x="2678" y="1514"/>
                  </a:lnTo>
                  <a:lnTo>
                    <a:pt x="2678" y="1513"/>
                  </a:lnTo>
                  <a:lnTo>
                    <a:pt x="2677" y="1513"/>
                  </a:lnTo>
                  <a:lnTo>
                    <a:pt x="2677" y="1512"/>
                  </a:lnTo>
                  <a:lnTo>
                    <a:pt x="2677" y="1511"/>
                  </a:lnTo>
                  <a:lnTo>
                    <a:pt x="2676" y="1511"/>
                  </a:lnTo>
                  <a:lnTo>
                    <a:pt x="2676" y="1510"/>
                  </a:lnTo>
                  <a:lnTo>
                    <a:pt x="2676" y="1511"/>
                  </a:lnTo>
                  <a:lnTo>
                    <a:pt x="2675" y="1511"/>
                  </a:lnTo>
                  <a:lnTo>
                    <a:pt x="2674" y="1511"/>
                  </a:lnTo>
                  <a:lnTo>
                    <a:pt x="2674" y="1512"/>
                  </a:lnTo>
                  <a:lnTo>
                    <a:pt x="2673" y="1513"/>
                  </a:lnTo>
                  <a:lnTo>
                    <a:pt x="2673" y="1514"/>
                  </a:lnTo>
                  <a:lnTo>
                    <a:pt x="2674" y="1514"/>
                  </a:lnTo>
                  <a:lnTo>
                    <a:pt x="2675" y="1514"/>
                  </a:lnTo>
                  <a:lnTo>
                    <a:pt x="2675" y="1515"/>
                  </a:lnTo>
                  <a:lnTo>
                    <a:pt x="2674" y="1515"/>
                  </a:lnTo>
                  <a:lnTo>
                    <a:pt x="2674" y="1516"/>
                  </a:lnTo>
                  <a:lnTo>
                    <a:pt x="2673" y="1516"/>
                  </a:lnTo>
                  <a:lnTo>
                    <a:pt x="2673" y="1517"/>
                  </a:lnTo>
                  <a:lnTo>
                    <a:pt x="2674" y="1518"/>
                  </a:lnTo>
                  <a:lnTo>
                    <a:pt x="2675" y="1518"/>
                  </a:lnTo>
                  <a:lnTo>
                    <a:pt x="2676" y="1518"/>
                  </a:lnTo>
                  <a:lnTo>
                    <a:pt x="2676" y="1519"/>
                  </a:lnTo>
                  <a:lnTo>
                    <a:pt x="2677" y="1519"/>
                  </a:lnTo>
                  <a:lnTo>
                    <a:pt x="2677" y="1520"/>
                  </a:lnTo>
                  <a:lnTo>
                    <a:pt x="2677" y="1521"/>
                  </a:lnTo>
                  <a:lnTo>
                    <a:pt x="2676" y="1521"/>
                  </a:lnTo>
                  <a:lnTo>
                    <a:pt x="2676" y="1522"/>
                  </a:lnTo>
                  <a:lnTo>
                    <a:pt x="2676" y="1523"/>
                  </a:lnTo>
                  <a:lnTo>
                    <a:pt x="2675" y="1523"/>
                  </a:lnTo>
                  <a:lnTo>
                    <a:pt x="2675" y="1524"/>
                  </a:lnTo>
                  <a:lnTo>
                    <a:pt x="2676" y="1524"/>
                  </a:lnTo>
                  <a:lnTo>
                    <a:pt x="2676" y="1525"/>
                  </a:lnTo>
                  <a:lnTo>
                    <a:pt x="2677" y="1526"/>
                  </a:lnTo>
                  <a:lnTo>
                    <a:pt x="2677" y="1525"/>
                  </a:lnTo>
                  <a:lnTo>
                    <a:pt x="2678" y="1525"/>
                  </a:lnTo>
                  <a:lnTo>
                    <a:pt x="2677" y="1525"/>
                  </a:lnTo>
                  <a:lnTo>
                    <a:pt x="2677" y="1526"/>
                  </a:lnTo>
                  <a:lnTo>
                    <a:pt x="2678" y="1526"/>
                  </a:lnTo>
                  <a:lnTo>
                    <a:pt x="2678" y="1527"/>
                  </a:lnTo>
                  <a:lnTo>
                    <a:pt x="2677" y="1527"/>
                  </a:lnTo>
                  <a:lnTo>
                    <a:pt x="2677" y="1528"/>
                  </a:lnTo>
                  <a:lnTo>
                    <a:pt x="2677" y="1529"/>
                  </a:lnTo>
                  <a:lnTo>
                    <a:pt x="2676" y="1529"/>
                  </a:lnTo>
                  <a:lnTo>
                    <a:pt x="2677" y="1529"/>
                  </a:lnTo>
                  <a:lnTo>
                    <a:pt x="2676" y="1529"/>
                  </a:lnTo>
                  <a:lnTo>
                    <a:pt x="2675" y="1529"/>
                  </a:lnTo>
                  <a:lnTo>
                    <a:pt x="2675" y="1528"/>
                  </a:lnTo>
                  <a:lnTo>
                    <a:pt x="2674" y="1528"/>
                  </a:lnTo>
                  <a:lnTo>
                    <a:pt x="2673" y="1528"/>
                  </a:lnTo>
                  <a:lnTo>
                    <a:pt x="2673" y="1529"/>
                  </a:lnTo>
                  <a:lnTo>
                    <a:pt x="2672" y="1529"/>
                  </a:lnTo>
                  <a:lnTo>
                    <a:pt x="2671" y="1529"/>
                  </a:lnTo>
                  <a:lnTo>
                    <a:pt x="2671" y="1528"/>
                  </a:lnTo>
                  <a:lnTo>
                    <a:pt x="2671" y="1527"/>
                  </a:lnTo>
                  <a:lnTo>
                    <a:pt x="2670" y="1527"/>
                  </a:lnTo>
                  <a:lnTo>
                    <a:pt x="2669" y="1527"/>
                  </a:lnTo>
                  <a:lnTo>
                    <a:pt x="2669" y="1528"/>
                  </a:lnTo>
                  <a:lnTo>
                    <a:pt x="2668" y="1528"/>
                  </a:lnTo>
                  <a:lnTo>
                    <a:pt x="2668" y="1527"/>
                  </a:lnTo>
                  <a:lnTo>
                    <a:pt x="2668" y="1526"/>
                  </a:lnTo>
                  <a:lnTo>
                    <a:pt x="2667" y="1526"/>
                  </a:lnTo>
                  <a:lnTo>
                    <a:pt x="2667" y="1525"/>
                  </a:lnTo>
                  <a:lnTo>
                    <a:pt x="2668" y="1525"/>
                  </a:lnTo>
                  <a:lnTo>
                    <a:pt x="2668" y="1524"/>
                  </a:lnTo>
                  <a:lnTo>
                    <a:pt x="2668" y="1523"/>
                  </a:lnTo>
                  <a:lnTo>
                    <a:pt x="2669" y="1523"/>
                  </a:lnTo>
                  <a:lnTo>
                    <a:pt x="2668" y="1523"/>
                  </a:lnTo>
                  <a:lnTo>
                    <a:pt x="2668" y="1522"/>
                  </a:lnTo>
                  <a:lnTo>
                    <a:pt x="2667" y="1522"/>
                  </a:lnTo>
                  <a:lnTo>
                    <a:pt x="2667" y="1521"/>
                  </a:lnTo>
                  <a:lnTo>
                    <a:pt x="2668" y="1521"/>
                  </a:lnTo>
                  <a:lnTo>
                    <a:pt x="2667" y="1521"/>
                  </a:lnTo>
                  <a:lnTo>
                    <a:pt x="2667" y="1520"/>
                  </a:lnTo>
                  <a:lnTo>
                    <a:pt x="2666" y="1520"/>
                  </a:lnTo>
                  <a:lnTo>
                    <a:pt x="2666" y="1519"/>
                  </a:lnTo>
                  <a:lnTo>
                    <a:pt x="2665" y="1519"/>
                  </a:lnTo>
                  <a:lnTo>
                    <a:pt x="2664" y="1519"/>
                  </a:lnTo>
                  <a:lnTo>
                    <a:pt x="2664" y="1520"/>
                  </a:lnTo>
                  <a:lnTo>
                    <a:pt x="2663" y="1520"/>
                  </a:lnTo>
                  <a:lnTo>
                    <a:pt x="2662" y="1520"/>
                  </a:lnTo>
                  <a:lnTo>
                    <a:pt x="2661" y="1520"/>
                  </a:lnTo>
                  <a:lnTo>
                    <a:pt x="2661" y="1521"/>
                  </a:lnTo>
                  <a:lnTo>
                    <a:pt x="2660" y="1521"/>
                  </a:lnTo>
                  <a:lnTo>
                    <a:pt x="2660" y="1522"/>
                  </a:lnTo>
                  <a:lnTo>
                    <a:pt x="2659" y="1522"/>
                  </a:lnTo>
                  <a:lnTo>
                    <a:pt x="2658" y="1522"/>
                  </a:lnTo>
                  <a:lnTo>
                    <a:pt x="2658" y="1523"/>
                  </a:lnTo>
                  <a:lnTo>
                    <a:pt x="2657" y="1523"/>
                  </a:lnTo>
                  <a:lnTo>
                    <a:pt x="2656" y="1523"/>
                  </a:lnTo>
                  <a:lnTo>
                    <a:pt x="2656" y="1524"/>
                  </a:lnTo>
                  <a:lnTo>
                    <a:pt x="2655" y="1524"/>
                  </a:lnTo>
                  <a:lnTo>
                    <a:pt x="2655" y="1525"/>
                  </a:lnTo>
                  <a:lnTo>
                    <a:pt x="2654" y="1525"/>
                  </a:lnTo>
                  <a:lnTo>
                    <a:pt x="2654" y="1526"/>
                  </a:lnTo>
                  <a:lnTo>
                    <a:pt x="2654" y="1527"/>
                  </a:lnTo>
                  <a:lnTo>
                    <a:pt x="2653" y="1527"/>
                  </a:lnTo>
                  <a:lnTo>
                    <a:pt x="2653" y="1528"/>
                  </a:lnTo>
                  <a:lnTo>
                    <a:pt x="2653" y="1529"/>
                  </a:lnTo>
                  <a:lnTo>
                    <a:pt x="2653" y="1530"/>
                  </a:lnTo>
                  <a:lnTo>
                    <a:pt x="2654" y="1530"/>
                  </a:lnTo>
                  <a:lnTo>
                    <a:pt x="2655" y="1530"/>
                  </a:lnTo>
                  <a:lnTo>
                    <a:pt x="2655" y="1531"/>
                  </a:lnTo>
                  <a:lnTo>
                    <a:pt x="2656" y="1531"/>
                  </a:lnTo>
                  <a:lnTo>
                    <a:pt x="2656" y="1532"/>
                  </a:lnTo>
                  <a:lnTo>
                    <a:pt x="2657" y="1532"/>
                  </a:lnTo>
                  <a:lnTo>
                    <a:pt x="2656" y="1532"/>
                  </a:lnTo>
                  <a:lnTo>
                    <a:pt x="2657" y="1533"/>
                  </a:lnTo>
                  <a:lnTo>
                    <a:pt x="2658" y="1533"/>
                  </a:lnTo>
                  <a:lnTo>
                    <a:pt x="2657" y="1533"/>
                  </a:lnTo>
                  <a:lnTo>
                    <a:pt x="2657" y="1534"/>
                  </a:lnTo>
                  <a:lnTo>
                    <a:pt x="2657" y="1535"/>
                  </a:lnTo>
                  <a:lnTo>
                    <a:pt x="2657" y="1536"/>
                  </a:lnTo>
                  <a:lnTo>
                    <a:pt x="2658" y="1536"/>
                  </a:lnTo>
                  <a:lnTo>
                    <a:pt x="2659" y="1536"/>
                  </a:lnTo>
                  <a:lnTo>
                    <a:pt x="2660" y="1536"/>
                  </a:lnTo>
                  <a:lnTo>
                    <a:pt x="2659" y="1536"/>
                  </a:lnTo>
                  <a:lnTo>
                    <a:pt x="2658" y="1536"/>
                  </a:lnTo>
                  <a:lnTo>
                    <a:pt x="2658" y="1537"/>
                  </a:lnTo>
                  <a:lnTo>
                    <a:pt x="2657" y="1537"/>
                  </a:lnTo>
                  <a:lnTo>
                    <a:pt x="2658" y="1537"/>
                  </a:lnTo>
                  <a:lnTo>
                    <a:pt x="2659" y="1538"/>
                  </a:lnTo>
                  <a:lnTo>
                    <a:pt x="2659" y="1539"/>
                  </a:lnTo>
                  <a:lnTo>
                    <a:pt x="2659" y="1540"/>
                  </a:lnTo>
                  <a:lnTo>
                    <a:pt x="2659" y="1541"/>
                  </a:lnTo>
                  <a:lnTo>
                    <a:pt x="2660" y="1541"/>
                  </a:lnTo>
                  <a:lnTo>
                    <a:pt x="2659" y="1541"/>
                  </a:lnTo>
                  <a:lnTo>
                    <a:pt x="2659" y="1542"/>
                  </a:lnTo>
                  <a:lnTo>
                    <a:pt x="2658" y="1542"/>
                  </a:lnTo>
                  <a:lnTo>
                    <a:pt x="2658" y="1543"/>
                  </a:lnTo>
                  <a:lnTo>
                    <a:pt x="2658" y="1542"/>
                  </a:lnTo>
                  <a:lnTo>
                    <a:pt x="2658" y="1543"/>
                  </a:lnTo>
                  <a:lnTo>
                    <a:pt x="2658" y="1542"/>
                  </a:lnTo>
                  <a:lnTo>
                    <a:pt x="2657" y="1542"/>
                  </a:lnTo>
                  <a:lnTo>
                    <a:pt x="2656" y="1542"/>
                  </a:lnTo>
                  <a:lnTo>
                    <a:pt x="2655" y="1542"/>
                  </a:lnTo>
                  <a:lnTo>
                    <a:pt x="2654" y="1542"/>
                  </a:lnTo>
                  <a:lnTo>
                    <a:pt x="2653" y="1542"/>
                  </a:lnTo>
                  <a:lnTo>
                    <a:pt x="2652" y="1542"/>
                  </a:lnTo>
                  <a:lnTo>
                    <a:pt x="2653" y="1542"/>
                  </a:lnTo>
                  <a:lnTo>
                    <a:pt x="2652" y="1542"/>
                  </a:lnTo>
                  <a:lnTo>
                    <a:pt x="2651" y="1542"/>
                  </a:lnTo>
                  <a:lnTo>
                    <a:pt x="2650" y="1542"/>
                  </a:lnTo>
                  <a:lnTo>
                    <a:pt x="2650" y="1543"/>
                  </a:lnTo>
                  <a:lnTo>
                    <a:pt x="2649" y="1543"/>
                  </a:lnTo>
                  <a:lnTo>
                    <a:pt x="2648" y="1543"/>
                  </a:lnTo>
                  <a:lnTo>
                    <a:pt x="2648" y="1544"/>
                  </a:lnTo>
                  <a:lnTo>
                    <a:pt x="2647" y="1544"/>
                  </a:lnTo>
                  <a:lnTo>
                    <a:pt x="2647" y="1545"/>
                  </a:lnTo>
                  <a:lnTo>
                    <a:pt x="2646" y="1545"/>
                  </a:lnTo>
                  <a:lnTo>
                    <a:pt x="2645" y="1545"/>
                  </a:lnTo>
                  <a:lnTo>
                    <a:pt x="2645" y="1544"/>
                  </a:lnTo>
                  <a:lnTo>
                    <a:pt x="2644" y="1544"/>
                  </a:lnTo>
                  <a:lnTo>
                    <a:pt x="2644" y="1545"/>
                  </a:lnTo>
                  <a:lnTo>
                    <a:pt x="2644" y="1544"/>
                  </a:lnTo>
                  <a:lnTo>
                    <a:pt x="2644" y="1545"/>
                  </a:lnTo>
                  <a:lnTo>
                    <a:pt x="2643" y="1545"/>
                  </a:lnTo>
                  <a:lnTo>
                    <a:pt x="2643" y="1544"/>
                  </a:lnTo>
                  <a:lnTo>
                    <a:pt x="2643" y="1543"/>
                  </a:lnTo>
                  <a:lnTo>
                    <a:pt x="2642" y="1543"/>
                  </a:lnTo>
                  <a:lnTo>
                    <a:pt x="2641" y="1543"/>
                  </a:lnTo>
                  <a:lnTo>
                    <a:pt x="2641" y="1544"/>
                  </a:lnTo>
                  <a:lnTo>
                    <a:pt x="2641" y="1545"/>
                  </a:lnTo>
                  <a:lnTo>
                    <a:pt x="2640" y="1545"/>
                  </a:lnTo>
                  <a:lnTo>
                    <a:pt x="2640" y="1546"/>
                  </a:lnTo>
                  <a:lnTo>
                    <a:pt x="2640" y="1545"/>
                  </a:lnTo>
                  <a:lnTo>
                    <a:pt x="2640" y="1544"/>
                  </a:lnTo>
                  <a:lnTo>
                    <a:pt x="2640" y="1543"/>
                  </a:lnTo>
                  <a:lnTo>
                    <a:pt x="2640" y="1542"/>
                  </a:lnTo>
                  <a:lnTo>
                    <a:pt x="2639" y="1542"/>
                  </a:lnTo>
                  <a:lnTo>
                    <a:pt x="2638" y="1542"/>
                  </a:lnTo>
                  <a:lnTo>
                    <a:pt x="2638" y="1543"/>
                  </a:lnTo>
                  <a:lnTo>
                    <a:pt x="2637" y="1543"/>
                  </a:lnTo>
                  <a:lnTo>
                    <a:pt x="2637" y="1542"/>
                  </a:lnTo>
                  <a:lnTo>
                    <a:pt x="2637" y="1541"/>
                  </a:lnTo>
                  <a:lnTo>
                    <a:pt x="2636" y="1541"/>
                  </a:lnTo>
                  <a:lnTo>
                    <a:pt x="2636" y="1542"/>
                  </a:lnTo>
                  <a:lnTo>
                    <a:pt x="2635" y="1542"/>
                  </a:lnTo>
                  <a:lnTo>
                    <a:pt x="2635" y="1541"/>
                  </a:lnTo>
                  <a:lnTo>
                    <a:pt x="2634" y="1541"/>
                  </a:lnTo>
                  <a:lnTo>
                    <a:pt x="2634" y="1540"/>
                  </a:lnTo>
                  <a:lnTo>
                    <a:pt x="2635" y="1540"/>
                  </a:lnTo>
                  <a:lnTo>
                    <a:pt x="2636" y="1540"/>
                  </a:lnTo>
                  <a:lnTo>
                    <a:pt x="2636" y="1539"/>
                  </a:lnTo>
                  <a:lnTo>
                    <a:pt x="2636" y="1538"/>
                  </a:lnTo>
                  <a:lnTo>
                    <a:pt x="2636" y="1537"/>
                  </a:lnTo>
                  <a:lnTo>
                    <a:pt x="2635" y="1537"/>
                  </a:lnTo>
                  <a:lnTo>
                    <a:pt x="2635" y="1536"/>
                  </a:lnTo>
                  <a:lnTo>
                    <a:pt x="2634" y="1536"/>
                  </a:lnTo>
                  <a:lnTo>
                    <a:pt x="2633" y="1536"/>
                  </a:lnTo>
                  <a:lnTo>
                    <a:pt x="2632" y="1536"/>
                  </a:lnTo>
                  <a:lnTo>
                    <a:pt x="2631" y="1536"/>
                  </a:lnTo>
                  <a:lnTo>
                    <a:pt x="2630" y="1536"/>
                  </a:lnTo>
                  <a:lnTo>
                    <a:pt x="2630" y="1535"/>
                  </a:lnTo>
                  <a:lnTo>
                    <a:pt x="2629" y="1535"/>
                  </a:lnTo>
                  <a:lnTo>
                    <a:pt x="2629" y="1536"/>
                  </a:lnTo>
                  <a:lnTo>
                    <a:pt x="2628" y="1536"/>
                  </a:lnTo>
                  <a:lnTo>
                    <a:pt x="2627" y="1536"/>
                  </a:lnTo>
                  <a:lnTo>
                    <a:pt x="2626" y="1536"/>
                  </a:lnTo>
                  <a:lnTo>
                    <a:pt x="2625" y="1536"/>
                  </a:lnTo>
                  <a:lnTo>
                    <a:pt x="2624" y="1536"/>
                  </a:lnTo>
                  <a:lnTo>
                    <a:pt x="2623" y="1536"/>
                  </a:lnTo>
                  <a:lnTo>
                    <a:pt x="2623" y="1537"/>
                  </a:lnTo>
                  <a:lnTo>
                    <a:pt x="2622" y="1537"/>
                  </a:lnTo>
                  <a:lnTo>
                    <a:pt x="2621" y="1537"/>
                  </a:lnTo>
                  <a:lnTo>
                    <a:pt x="2620" y="1538"/>
                  </a:lnTo>
                  <a:lnTo>
                    <a:pt x="2619" y="1539"/>
                  </a:lnTo>
                  <a:lnTo>
                    <a:pt x="2618" y="1539"/>
                  </a:lnTo>
                  <a:lnTo>
                    <a:pt x="2618" y="1540"/>
                  </a:lnTo>
                  <a:lnTo>
                    <a:pt x="2617" y="1540"/>
                  </a:lnTo>
                  <a:lnTo>
                    <a:pt x="2616" y="1540"/>
                  </a:lnTo>
                  <a:lnTo>
                    <a:pt x="2616" y="1541"/>
                  </a:lnTo>
                  <a:lnTo>
                    <a:pt x="2616" y="1542"/>
                  </a:lnTo>
                  <a:lnTo>
                    <a:pt x="2615" y="1542"/>
                  </a:lnTo>
                  <a:lnTo>
                    <a:pt x="2614" y="1543"/>
                  </a:lnTo>
                  <a:lnTo>
                    <a:pt x="2613" y="1543"/>
                  </a:lnTo>
                  <a:lnTo>
                    <a:pt x="2613" y="1544"/>
                  </a:lnTo>
                  <a:lnTo>
                    <a:pt x="2612" y="1545"/>
                  </a:lnTo>
                  <a:lnTo>
                    <a:pt x="2610" y="1547"/>
                  </a:lnTo>
                  <a:lnTo>
                    <a:pt x="2610" y="1548"/>
                  </a:lnTo>
                  <a:lnTo>
                    <a:pt x="2610" y="1549"/>
                  </a:lnTo>
                  <a:lnTo>
                    <a:pt x="2609" y="1549"/>
                  </a:lnTo>
                  <a:lnTo>
                    <a:pt x="2609" y="1550"/>
                  </a:lnTo>
                  <a:lnTo>
                    <a:pt x="2608" y="1550"/>
                  </a:lnTo>
                  <a:lnTo>
                    <a:pt x="2608" y="1551"/>
                  </a:lnTo>
                  <a:lnTo>
                    <a:pt x="2607" y="1552"/>
                  </a:lnTo>
                  <a:lnTo>
                    <a:pt x="2607" y="1553"/>
                  </a:lnTo>
                  <a:lnTo>
                    <a:pt x="2606" y="1553"/>
                  </a:lnTo>
                  <a:lnTo>
                    <a:pt x="2605" y="1553"/>
                  </a:lnTo>
                  <a:lnTo>
                    <a:pt x="2604" y="1553"/>
                  </a:lnTo>
                  <a:lnTo>
                    <a:pt x="2603" y="1554"/>
                  </a:lnTo>
                  <a:lnTo>
                    <a:pt x="2602" y="1555"/>
                  </a:lnTo>
                  <a:lnTo>
                    <a:pt x="2602" y="1554"/>
                  </a:lnTo>
                  <a:lnTo>
                    <a:pt x="2601" y="1554"/>
                  </a:lnTo>
                  <a:lnTo>
                    <a:pt x="2601" y="1553"/>
                  </a:lnTo>
                  <a:lnTo>
                    <a:pt x="2600" y="1553"/>
                  </a:lnTo>
                  <a:lnTo>
                    <a:pt x="2600" y="1552"/>
                  </a:lnTo>
                  <a:lnTo>
                    <a:pt x="2600" y="1553"/>
                  </a:lnTo>
                  <a:lnTo>
                    <a:pt x="2599" y="1553"/>
                  </a:lnTo>
                  <a:lnTo>
                    <a:pt x="2598" y="1553"/>
                  </a:lnTo>
                  <a:lnTo>
                    <a:pt x="2598" y="1554"/>
                  </a:lnTo>
                  <a:lnTo>
                    <a:pt x="2597" y="1554"/>
                  </a:lnTo>
                  <a:lnTo>
                    <a:pt x="2597" y="1555"/>
                  </a:lnTo>
                  <a:lnTo>
                    <a:pt x="2596" y="1555"/>
                  </a:lnTo>
                  <a:lnTo>
                    <a:pt x="2596" y="1556"/>
                  </a:lnTo>
                  <a:lnTo>
                    <a:pt x="2596" y="1555"/>
                  </a:lnTo>
                  <a:lnTo>
                    <a:pt x="2596" y="1554"/>
                  </a:lnTo>
                  <a:lnTo>
                    <a:pt x="2595" y="1554"/>
                  </a:lnTo>
                  <a:lnTo>
                    <a:pt x="2594" y="1554"/>
                  </a:lnTo>
                  <a:lnTo>
                    <a:pt x="2593" y="1554"/>
                  </a:lnTo>
                  <a:lnTo>
                    <a:pt x="2593" y="1553"/>
                  </a:lnTo>
                  <a:lnTo>
                    <a:pt x="2593" y="1552"/>
                  </a:lnTo>
                  <a:lnTo>
                    <a:pt x="2593" y="1551"/>
                  </a:lnTo>
                  <a:lnTo>
                    <a:pt x="2592" y="1551"/>
                  </a:lnTo>
                  <a:lnTo>
                    <a:pt x="2591" y="1551"/>
                  </a:lnTo>
                  <a:lnTo>
                    <a:pt x="2590" y="1551"/>
                  </a:lnTo>
                  <a:lnTo>
                    <a:pt x="2590" y="1552"/>
                  </a:lnTo>
                  <a:lnTo>
                    <a:pt x="2589" y="1552"/>
                  </a:lnTo>
                  <a:lnTo>
                    <a:pt x="2589" y="1553"/>
                  </a:lnTo>
                  <a:lnTo>
                    <a:pt x="2588" y="1553"/>
                  </a:lnTo>
                  <a:lnTo>
                    <a:pt x="2587" y="1554"/>
                  </a:lnTo>
                  <a:lnTo>
                    <a:pt x="2586" y="1554"/>
                  </a:lnTo>
                  <a:lnTo>
                    <a:pt x="2586" y="1555"/>
                  </a:lnTo>
                  <a:lnTo>
                    <a:pt x="2586" y="1556"/>
                  </a:lnTo>
                  <a:lnTo>
                    <a:pt x="2585" y="1556"/>
                  </a:lnTo>
                  <a:lnTo>
                    <a:pt x="2585" y="1557"/>
                  </a:lnTo>
                  <a:lnTo>
                    <a:pt x="2584" y="1558"/>
                  </a:lnTo>
                  <a:lnTo>
                    <a:pt x="2584" y="1559"/>
                  </a:lnTo>
                  <a:lnTo>
                    <a:pt x="2583" y="1560"/>
                  </a:lnTo>
                  <a:lnTo>
                    <a:pt x="2582" y="1563"/>
                  </a:lnTo>
                  <a:lnTo>
                    <a:pt x="2582" y="1564"/>
                  </a:lnTo>
                  <a:lnTo>
                    <a:pt x="2581" y="1564"/>
                  </a:lnTo>
                  <a:lnTo>
                    <a:pt x="2581" y="1565"/>
                  </a:lnTo>
                  <a:lnTo>
                    <a:pt x="2581" y="1566"/>
                  </a:lnTo>
                  <a:lnTo>
                    <a:pt x="2581" y="1567"/>
                  </a:lnTo>
                  <a:lnTo>
                    <a:pt x="2581" y="1568"/>
                  </a:lnTo>
                  <a:lnTo>
                    <a:pt x="2581" y="1569"/>
                  </a:lnTo>
                  <a:lnTo>
                    <a:pt x="2580" y="1569"/>
                  </a:lnTo>
                  <a:lnTo>
                    <a:pt x="2580" y="1570"/>
                  </a:lnTo>
                  <a:lnTo>
                    <a:pt x="2580" y="1571"/>
                  </a:lnTo>
                  <a:lnTo>
                    <a:pt x="2580" y="1572"/>
                  </a:lnTo>
                  <a:lnTo>
                    <a:pt x="2580" y="1573"/>
                  </a:lnTo>
                  <a:lnTo>
                    <a:pt x="2580" y="1574"/>
                  </a:lnTo>
                  <a:lnTo>
                    <a:pt x="2580" y="1575"/>
                  </a:lnTo>
                  <a:lnTo>
                    <a:pt x="2580" y="1577"/>
                  </a:lnTo>
                  <a:lnTo>
                    <a:pt x="2580" y="1578"/>
                  </a:lnTo>
                  <a:lnTo>
                    <a:pt x="2580" y="1579"/>
                  </a:lnTo>
                  <a:lnTo>
                    <a:pt x="2580" y="1580"/>
                  </a:lnTo>
                  <a:lnTo>
                    <a:pt x="2581" y="1581"/>
                  </a:lnTo>
                  <a:lnTo>
                    <a:pt x="2581" y="1582"/>
                  </a:lnTo>
                  <a:lnTo>
                    <a:pt x="2581" y="1583"/>
                  </a:lnTo>
                  <a:lnTo>
                    <a:pt x="2581" y="1584"/>
                  </a:lnTo>
                  <a:lnTo>
                    <a:pt x="2582" y="1584"/>
                  </a:lnTo>
                  <a:lnTo>
                    <a:pt x="2581" y="1584"/>
                  </a:lnTo>
                  <a:lnTo>
                    <a:pt x="2582" y="1584"/>
                  </a:lnTo>
                  <a:lnTo>
                    <a:pt x="2582" y="1585"/>
                  </a:lnTo>
                  <a:lnTo>
                    <a:pt x="2582" y="1586"/>
                  </a:lnTo>
                  <a:lnTo>
                    <a:pt x="2582" y="1587"/>
                  </a:lnTo>
                  <a:lnTo>
                    <a:pt x="2582" y="1588"/>
                  </a:lnTo>
                  <a:lnTo>
                    <a:pt x="2582" y="1589"/>
                  </a:lnTo>
                  <a:lnTo>
                    <a:pt x="2583" y="1589"/>
                  </a:lnTo>
                  <a:lnTo>
                    <a:pt x="2584" y="1589"/>
                  </a:lnTo>
                  <a:lnTo>
                    <a:pt x="2583" y="1589"/>
                  </a:lnTo>
                  <a:lnTo>
                    <a:pt x="2583" y="1588"/>
                  </a:lnTo>
                  <a:lnTo>
                    <a:pt x="2584" y="1588"/>
                  </a:lnTo>
                  <a:lnTo>
                    <a:pt x="2585" y="1588"/>
                  </a:lnTo>
                  <a:lnTo>
                    <a:pt x="2586" y="1588"/>
                  </a:lnTo>
                  <a:lnTo>
                    <a:pt x="2586" y="1589"/>
                  </a:lnTo>
                  <a:lnTo>
                    <a:pt x="2587" y="1589"/>
                  </a:lnTo>
                  <a:lnTo>
                    <a:pt x="2588" y="1589"/>
                  </a:lnTo>
                  <a:lnTo>
                    <a:pt x="2589" y="1589"/>
                  </a:lnTo>
                  <a:lnTo>
                    <a:pt x="2589" y="1588"/>
                  </a:lnTo>
                  <a:lnTo>
                    <a:pt x="2590" y="1588"/>
                  </a:lnTo>
                  <a:lnTo>
                    <a:pt x="2590" y="1589"/>
                  </a:lnTo>
                  <a:lnTo>
                    <a:pt x="2589" y="1589"/>
                  </a:lnTo>
                  <a:lnTo>
                    <a:pt x="2589" y="1590"/>
                  </a:lnTo>
                  <a:lnTo>
                    <a:pt x="2590" y="1590"/>
                  </a:lnTo>
                  <a:lnTo>
                    <a:pt x="2589" y="1590"/>
                  </a:lnTo>
                  <a:lnTo>
                    <a:pt x="2589" y="1591"/>
                  </a:lnTo>
                  <a:lnTo>
                    <a:pt x="2589" y="1592"/>
                  </a:lnTo>
                  <a:lnTo>
                    <a:pt x="2589" y="1593"/>
                  </a:lnTo>
                  <a:lnTo>
                    <a:pt x="2589" y="1594"/>
                  </a:lnTo>
                  <a:lnTo>
                    <a:pt x="2588" y="1594"/>
                  </a:lnTo>
                  <a:lnTo>
                    <a:pt x="2587" y="1594"/>
                  </a:lnTo>
                  <a:lnTo>
                    <a:pt x="2587" y="1595"/>
                  </a:lnTo>
                  <a:lnTo>
                    <a:pt x="2587" y="1594"/>
                  </a:lnTo>
                  <a:lnTo>
                    <a:pt x="2587" y="1595"/>
                  </a:lnTo>
                  <a:lnTo>
                    <a:pt x="2587" y="1594"/>
                  </a:lnTo>
                  <a:lnTo>
                    <a:pt x="2587" y="1595"/>
                  </a:lnTo>
                  <a:lnTo>
                    <a:pt x="2586" y="1595"/>
                  </a:lnTo>
                  <a:lnTo>
                    <a:pt x="2586" y="1596"/>
                  </a:lnTo>
                  <a:lnTo>
                    <a:pt x="2585" y="1596"/>
                  </a:lnTo>
                  <a:lnTo>
                    <a:pt x="2585" y="1597"/>
                  </a:lnTo>
                  <a:lnTo>
                    <a:pt x="2584" y="1597"/>
                  </a:lnTo>
                  <a:lnTo>
                    <a:pt x="2584" y="1598"/>
                  </a:lnTo>
                  <a:lnTo>
                    <a:pt x="2584" y="1599"/>
                  </a:lnTo>
                  <a:lnTo>
                    <a:pt x="2583" y="1599"/>
                  </a:lnTo>
                  <a:lnTo>
                    <a:pt x="2584" y="1599"/>
                  </a:lnTo>
                  <a:lnTo>
                    <a:pt x="2583" y="1599"/>
                  </a:lnTo>
                  <a:lnTo>
                    <a:pt x="2584" y="1599"/>
                  </a:lnTo>
                  <a:lnTo>
                    <a:pt x="2584" y="1600"/>
                  </a:lnTo>
                  <a:lnTo>
                    <a:pt x="2584" y="1601"/>
                  </a:lnTo>
                  <a:lnTo>
                    <a:pt x="2585" y="1601"/>
                  </a:lnTo>
                  <a:lnTo>
                    <a:pt x="2585" y="1602"/>
                  </a:lnTo>
                  <a:lnTo>
                    <a:pt x="2585" y="1603"/>
                  </a:lnTo>
                  <a:lnTo>
                    <a:pt x="2585" y="1604"/>
                  </a:lnTo>
                  <a:lnTo>
                    <a:pt x="2586" y="1604"/>
                  </a:lnTo>
                  <a:lnTo>
                    <a:pt x="2586" y="1605"/>
                  </a:lnTo>
                  <a:lnTo>
                    <a:pt x="2586" y="1606"/>
                  </a:lnTo>
                  <a:lnTo>
                    <a:pt x="2586" y="1607"/>
                  </a:lnTo>
                  <a:lnTo>
                    <a:pt x="2587" y="1607"/>
                  </a:lnTo>
                  <a:lnTo>
                    <a:pt x="2586" y="1607"/>
                  </a:lnTo>
                  <a:lnTo>
                    <a:pt x="2586" y="1608"/>
                  </a:lnTo>
                  <a:lnTo>
                    <a:pt x="2587" y="1608"/>
                  </a:lnTo>
                  <a:lnTo>
                    <a:pt x="2587" y="1609"/>
                  </a:lnTo>
                  <a:lnTo>
                    <a:pt x="2588" y="1609"/>
                  </a:lnTo>
                  <a:lnTo>
                    <a:pt x="2588" y="1610"/>
                  </a:lnTo>
                  <a:lnTo>
                    <a:pt x="2587" y="1610"/>
                  </a:lnTo>
                  <a:lnTo>
                    <a:pt x="2587" y="1611"/>
                  </a:lnTo>
                  <a:lnTo>
                    <a:pt x="2587" y="1612"/>
                  </a:lnTo>
                  <a:lnTo>
                    <a:pt x="2587" y="1613"/>
                  </a:lnTo>
                  <a:lnTo>
                    <a:pt x="2587" y="1614"/>
                  </a:lnTo>
                  <a:lnTo>
                    <a:pt x="2586" y="1614"/>
                  </a:lnTo>
                  <a:lnTo>
                    <a:pt x="2586" y="1615"/>
                  </a:lnTo>
                  <a:lnTo>
                    <a:pt x="2586" y="1616"/>
                  </a:lnTo>
                  <a:lnTo>
                    <a:pt x="2586" y="1617"/>
                  </a:lnTo>
                  <a:lnTo>
                    <a:pt x="2586" y="1618"/>
                  </a:lnTo>
                  <a:lnTo>
                    <a:pt x="2587" y="1618"/>
                  </a:lnTo>
                  <a:lnTo>
                    <a:pt x="2586" y="1618"/>
                  </a:lnTo>
                  <a:lnTo>
                    <a:pt x="2586" y="1619"/>
                  </a:lnTo>
                  <a:lnTo>
                    <a:pt x="2586" y="1620"/>
                  </a:lnTo>
                  <a:lnTo>
                    <a:pt x="2587" y="1620"/>
                  </a:lnTo>
                  <a:lnTo>
                    <a:pt x="2586" y="1620"/>
                  </a:lnTo>
                  <a:lnTo>
                    <a:pt x="2586" y="1621"/>
                  </a:lnTo>
                  <a:lnTo>
                    <a:pt x="2587" y="1621"/>
                  </a:lnTo>
                  <a:lnTo>
                    <a:pt x="2586" y="1621"/>
                  </a:lnTo>
                  <a:lnTo>
                    <a:pt x="2586" y="1620"/>
                  </a:lnTo>
                  <a:lnTo>
                    <a:pt x="2585" y="1620"/>
                  </a:lnTo>
                  <a:lnTo>
                    <a:pt x="2585" y="1621"/>
                  </a:lnTo>
                  <a:lnTo>
                    <a:pt x="2584" y="1621"/>
                  </a:lnTo>
                  <a:lnTo>
                    <a:pt x="2584" y="1620"/>
                  </a:lnTo>
                  <a:lnTo>
                    <a:pt x="2583" y="1620"/>
                  </a:lnTo>
                  <a:lnTo>
                    <a:pt x="2583" y="1621"/>
                  </a:lnTo>
                  <a:lnTo>
                    <a:pt x="2583" y="1622"/>
                  </a:lnTo>
                  <a:lnTo>
                    <a:pt x="2583" y="1623"/>
                  </a:lnTo>
                  <a:lnTo>
                    <a:pt x="2584" y="1623"/>
                  </a:lnTo>
                  <a:lnTo>
                    <a:pt x="2584" y="1624"/>
                  </a:lnTo>
                  <a:lnTo>
                    <a:pt x="2583" y="1624"/>
                  </a:lnTo>
                  <a:lnTo>
                    <a:pt x="2582" y="1624"/>
                  </a:lnTo>
                  <a:lnTo>
                    <a:pt x="2582" y="1625"/>
                  </a:lnTo>
                  <a:lnTo>
                    <a:pt x="2581" y="1625"/>
                  </a:lnTo>
                  <a:lnTo>
                    <a:pt x="2581" y="1626"/>
                  </a:lnTo>
                  <a:lnTo>
                    <a:pt x="2581" y="1625"/>
                  </a:lnTo>
                  <a:lnTo>
                    <a:pt x="2581" y="1626"/>
                  </a:lnTo>
                  <a:lnTo>
                    <a:pt x="2581" y="1625"/>
                  </a:lnTo>
                  <a:lnTo>
                    <a:pt x="2580" y="1625"/>
                  </a:lnTo>
                  <a:lnTo>
                    <a:pt x="2580" y="1624"/>
                  </a:lnTo>
                  <a:lnTo>
                    <a:pt x="2579" y="1624"/>
                  </a:lnTo>
                  <a:lnTo>
                    <a:pt x="2579" y="1625"/>
                  </a:lnTo>
                  <a:lnTo>
                    <a:pt x="2578" y="1625"/>
                  </a:lnTo>
                  <a:lnTo>
                    <a:pt x="2578" y="1626"/>
                  </a:lnTo>
                  <a:lnTo>
                    <a:pt x="2578" y="1627"/>
                  </a:lnTo>
                  <a:lnTo>
                    <a:pt x="2577" y="1627"/>
                  </a:lnTo>
                  <a:lnTo>
                    <a:pt x="2577" y="1626"/>
                  </a:lnTo>
                  <a:lnTo>
                    <a:pt x="2577" y="1627"/>
                  </a:lnTo>
                  <a:lnTo>
                    <a:pt x="2576" y="1627"/>
                  </a:lnTo>
                  <a:lnTo>
                    <a:pt x="2575" y="1627"/>
                  </a:lnTo>
                  <a:lnTo>
                    <a:pt x="2575" y="1628"/>
                  </a:lnTo>
                  <a:lnTo>
                    <a:pt x="2574" y="1628"/>
                  </a:lnTo>
                  <a:lnTo>
                    <a:pt x="2574" y="1627"/>
                  </a:lnTo>
                  <a:lnTo>
                    <a:pt x="2574" y="1626"/>
                  </a:lnTo>
                  <a:lnTo>
                    <a:pt x="2573" y="1626"/>
                  </a:lnTo>
                  <a:lnTo>
                    <a:pt x="2572" y="1626"/>
                  </a:lnTo>
                  <a:lnTo>
                    <a:pt x="2572" y="1625"/>
                  </a:lnTo>
                  <a:lnTo>
                    <a:pt x="2571" y="1625"/>
                  </a:lnTo>
                  <a:lnTo>
                    <a:pt x="2571" y="1626"/>
                  </a:lnTo>
                  <a:lnTo>
                    <a:pt x="2571" y="1627"/>
                  </a:lnTo>
                  <a:lnTo>
                    <a:pt x="2571" y="1626"/>
                  </a:lnTo>
                  <a:lnTo>
                    <a:pt x="2570" y="1626"/>
                  </a:lnTo>
                  <a:lnTo>
                    <a:pt x="2570" y="1627"/>
                  </a:lnTo>
                  <a:lnTo>
                    <a:pt x="2569" y="1627"/>
                  </a:lnTo>
                  <a:lnTo>
                    <a:pt x="2569" y="1626"/>
                  </a:lnTo>
                  <a:lnTo>
                    <a:pt x="2569" y="1625"/>
                  </a:lnTo>
                  <a:lnTo>
                    <a:pt x="2568" y="1625"/>
                  </a:lnTo>
                  <a:lnTo>
                    <a:pt x="2568" y="1624"/>
                  </a:lnTo>
                  <a:lnTo>
                    <a:pt x="2567" y="1624"/>
                  </a:lnTo>
                  <a:lnTo>
                    <a:pt x="2566" y="1624"/>
                  </a:lnTo>
                  <a:lnTo>
                    <a:pt x="2566" y="1623"/>
                  </a:lnTo>
                  <a:lnTo>
                    <a:pt x="2565" y="1623"/>
                  </a:lnTo>
                  <a:lnTo>
                    <a:pt x="2565" y="1622"/>
                  </a:lnTo>
                  <a:lnTo>
                    <a:pt x="2564" y="1622"/>
                  </a:lnTo>
                  <a:lnTo>
                    <a:pt x="2563" y="1622"/>
                  </a:lnTo>
                  <a:lnTo>
                    <a:pt x="2563" y="1621"/>
                  </a:lnTo>
                  <a:lnTo>
                    <a:pt x="2562" y="1621"/>
                  </a:lnTo>
                  <a:lnTo>
                    <a:pt x="2562" y="1622"/>
                  </a:lnTo>
                  <a:lnTo>
                    <a:pt x="2562" y="1623"/>
                  </a:lnTo>
                  <a:lnTo>
                    <a:pt x="2561" y="1623"/>
                  </a:lnTo>
                  <a:lnTo>
                    <a:pt x="2561" y="1624"/>
                  </a:lnTo>
                  <a:lnTo>
                    <a:pt x="2560" y="1624"/>
                  </a:lnTo>
                  <a:lnTo>
                    <a:pt x="2560" y="1623"/>
                  </a:lnTo>
                  <a:lnTo>
                    <a:pt x="2559" y="1623"/>
                  </a:lnTo>
                  <a:lnTo>
                    <a:pt x="2559" y="1624"/>
                  </a:lnTo>
                  <a:lnTo>
                    <a:pt x="2558" y="1624"/>
                  </a:lnTo>
                  <a:lnTo>
                    <a:pt x="2558" y="1625"/>
                  </a:lnTo>
                  <a:lnTo>
                    <a:pt x="2557" y="1625"/>
                  </a:lnTo>
                  <a:lnTo>
                    <a:pt x="2556" y="1625"/>
                  </a:lnTo>
                  <a:lnTo>
                    <a:pt x="2555" y="1625"/>
                  </a:lnTo>
                  <a:lnTo>
                    <a:pt x="2555" y="1626"/>
                  </a:lnTo>
                  <a:lnTo>
                    <a:pt x="2554" y="1626"/>
                  </a:lnTo>
                  <a:lnTo>
                    <a:pt x="2554" y="1627"/>
                  </a:lnTo>
                  <a:lnTo>
                    <a:pt x="2554" y="1628"/>
                  </a:lnTo>
                  <a:lnTo>
                    <a:pt x="2553" y="1628"/>
                  </a:lnTo>
                  <a:lnTo>
                    <a:pt x="2553" y="1627"/>
                  </a:lnTo>
                  <a:lnTo>
                    <a:pt x="2552" y="1627"/>
                  </a:lnTo>
                  <a:lnTo>
                    <a:pt x="2552" y="1628"/>
                  </a:lnTo>
                  <a:lnTo>
                    <a:pt x="2551" y="1628"/>
                  </a:lnTo>
                  <a:lnTo>
                    <a:pt x="2550" y="1628"/>
                  </a:lnTo>
                  <a:lnTo>
                    <a:pt x="2550" y="1629"/>
                  </a:lnTo>
                  <a:lnTo>
                    <a:pt x="2549" y="1629"/>
                  </a:lnTo>
                  <a:lnTo>
                    <a:pt x="2549" y="1628"/>
                  </a:lnTo>
                  <a:lnTo>
                    <a:pt x="2548" y="1628"/>
                  </a:lnTo>
                  <a:lnTo>
                    <a:pt x="2547" y="1628"/>
                  </a:lnTo>
                  <a:lnTo>
                    <a:pt x="2547" y="1629"/>
                  </a:lnTo>
                  <a:lnTo>
                    <a:pt x="2546" y="1629"/>
                  </a:lnTo>
                  <a:lnTo>
                    <a:pt x="2546" y="1628"/>
                  </a:lnTo>
                  <a:lnTo>
                    <a:pt x="2547" y="1627"/>
                  </a:lnTo>
                  <a:lnTo>
                    <a:pt x="2547" y="1626"/>
                  </a:lnTo>
                  <a:lnTo>
                    <a:pt x="2548" y="1626"/>
                  </a:lnTo>
                  <a:lnTo>
                    <a:pt x="2547" y="1626"/>
                  </a:lnTo>
                  <a:lnTo>
                    <a:pt x="2547" y="1625"/>
                  </a:lnTo>
                  <a:lnTo>
                    <a:pt x="2546" y="1625"/>
                  </a:lnTo>
                  <a:lnTo>
                    <a:pt x="2545" y="1625"/>
                  </a:lnTo>
                  <a:lnTo>
                    <a:pt x="2545" y="1624"/>
                  </a:lnTo>
                  <a:lnTo>
                    <a:pt x="2544" y="1624"/>
                  </a:lnTo>
                  <a:lnTo>
                    <a:pt x="2544" y="1625"/>
                  </a:lnTo>
                  <a:lnTo>
                    <a:pt x="2544" y="1624"/>
                  </a:lnTo>
                  <a:lnTo>
                    <a:pt x="2543" y="1624"/>
                  </a:lnTo>
                  <a:lnTo>
                    <a:pt x="2542" y="1624"/>
                  </a:lnTo>
                  <a:lnTo>
                    <a:pt x="2542" y="1623"/>
                  </a:lnTo>
                  <a:lnTo>
                    <a:pt x="2542" y="1624"/>
                  </a:lnTo>
                  <a:lnTo>
                    <a:pt x="2541" y="1624"/>
                  </a:lnTo>
                  <a:lnTo>
                    <a:pt x="2541" y="1623"/>
                  </a:lnTo>
                  <a:lnTo>
                    <a:pt x="2540" y="1623"/>
                  </a:lnTo>
                  <a:lnTo>
                    <a:pt x="2539" y="1623"/>
                  </a:lnTo>
                  <a:lnTo>
                    <a:pt x="2539" y="1624"/>
                  </a:lnTo>
                  <a:lnTo>
                    <a:pt x="2539" y="1623"/>
                  </a:lnTo>
                  <a:lnTo>
                    <a:pt x="2539" y="1624"/>
                  </a:lnTo>
                  <a:lnTo>
                    <a:pt x="2539" y="1623"/>
                  </a:lnTo>
                  <a:lnTo>
                    <a:pt x="2538" y="1623"/>
                  </a:lnTo>
                  <a:lnTo>
                    <a:pt x="2539" y="1623"/>
                  </a:lnTo>
                  <a:lnTo>
                    <a:pt x="2539" y="1622"/>
                  </a:lnTo>
                  <a:lnTo>
                    <a:pt x="2539" y="1621"/>
                  </a:lnTo>
                  <a:lnTo>
                    <a:pt x="2540" y="1621"/>
                  </a:lnTo>
                  <a:lnTo>
                    <a:pt x="2540" y="1620"/>
                  </a:lnTo>
                  <a:lnTo>
                    <a:pt x="2540" y="1619"/>
                  </a:lnTo>
                  <a:lnTo>
                    <a:pt x="2540" y="1618"/>
                  </a:lnTo>
                  <a:lnTo>
                    <a:pt x="2539" y="1618"/>
                  </a:lnTo>
                  <a:lnTo>
                    <a:pt x="2539" y="1617"/>
                  </a:lnTo>
                  <a:lnTo>
                    <a:pt x="2539" y="1618"/>
                  </a:lnTo>
                  <a:lnTo>
                    <a:pt x="2539" y="1617"/>
                  </a:lnTo>
                  <a:lnTo>
                    <a:pt x="2538" y="1617"/>
                  </a:lnTo>
                  <a:lnTo>
                    <a:pt x="2538" y="1616"/>
                  </a:lnTo>
                  <a:lnTo>
                    <a:pt x="2537" y="1616"/>
                  </a:lnTo>
                  <a:lnTo>
                    <a:pt x="2536" y="1616"/>
                  </a:lnTo>
                  <a:lnTo>
                    <a:pt x="2535" y="1616"/>
                  </a:lnTo>
                  <a:lnTo>
                    <a:pt x="2534" y="1616"/>
                  </a:lnTo>
                  <a:lnTo>
                    <a:pt x="2534" y="1615"/>
                  </a:lnTo>
                  <a:lnTo>
                    <a:pt x="2534" y="1614"/>
                  </a:lnTo>
                  <a:lnTo>
                    <a:pt x="2535" y="1614"/>
                  </a:lnTo>
                  <a:lnTo>
                    <a:pt x="2535" y="1613"/>
                  </a:lnTo>
                  <a:lnTo>
                    <a:pt x="2535" y="1612"/>
                  </a:lnTo>
                  <a:lnTo>
                    <a:pt x="2534" y="1612"/>
                  </a:lnTo>
                  <a:lnTo>
                    <a:pt x="2533" y="1612"/>
                  </a:lnTo>
                  <a:lnTo>
                    <a:pt x="2534" y="1612"/>
                  </a:lnTo>
                  <a:lnTo>
                    <a:pt x="2534" y="1611"/>
                  </a:lnTo>
                  <a:lnTo>
                    <a:pt x="2534" y="1610"/>
                  </a:lnTo>
                  <a:lnTo>
                    <a:pt x="2534" y="1609"/>
                  </a:lnTo>
                  <a:lnTo>
                    <a:pt x="2533" y="1609"/>
                  </a:lnTo>
                  <a:lnTo>
                    <a:pt x="2532" y="1609"/>
                  </a:lnTo>
                  <a:lnTo>
                    <a:pt x="2531" y="1609"/>
                  </a:lnTo>
                  <a:lnTo>
                    <a:pt x="2531" y="1608"/>
                  </a:lnTo>
                  <a:lnTo>
                    <a:pt x="2530" y="1608"/>
                  </a:lnTo>
                  <a:lnTo>
                    <a:pt x="2529" y="1608"/>
                  </a:lnTo>
                  <a:lnTo>
                    <a:pt x="2528" y="1608"/>
                  </a:lnTo>
                  <a:lnTo>
                    <a:pt x="2527" y="1608"/>
                  </a:lnTo>
                  <a:lnTo>
                    <a:pt x="2526" y="1608"/>
                  </a:lnTo>
                  <a:lnTo>
                    <a:pt x="2525" y="1608"/>
                  </a:lnTo>
                  <a:lnTo>
                    <a:pt x="2524" y="1608"/>
                  </a:lnTo>
                  <a:lnTo>
                    <a:pt x="2523" y="1608"/>
                  </a:lnTo>
                  <a:lnTo>
                    <a:pt x="2523" y="1609"/>
                  </a:lnTo>
                  <a:lnTo>
                    <a:pt x="2522" y="1609"/>
                  </a:lnTo>
                  <a:lnTo>
                    <a:pt x="2522" y="1610"/>
                  </a:lnTo>
                  <a:lnTo>
                    <a:pt x="2522" y="1609"/>
                  </a:lnTo>
                  <a:lnTo>
                    <a:pt x="2521" y="1609"/>
                  </a:lnTo>
                  <a:lnTo>
                    <a:pt x="2521" y="1610"/>
                  </a:lnTo>
                  <a:lnTo>
                    <a:pt x="2520" y="1610"/>
                  </a:lnTo>
                  <a:lnTo>
                    <a:pt x="2519" y="1610"/>
                  </a:lnTo>
                  <a:lnTo>
                    <a:pt x="2518" y="1610"/>
                  </a:lnTo>
                  <a:lnTo>
                    <a:pt x="2517" y="1610"/>
                  </a:lnTo>
                  <a:lnTo>
                    <a:pt x="2516" y="1610"/>
                  </a:lnTo>
                  <a:lnTo>
                    <a:pt x="2515" y="1610"/>
                  </a:lnTo>
                  <a:lnTo>
                    <a:pt x="2514" y="1610"/>
                  </a:lnTo>
                  <a:lnTo>
                    <a:pt x="2513" y="1610"/>
                  </a:lnTo>
                  <a:lnTo>
                    <a:pt x="2513" y="1611"/>
                  </a:lnTo>
                  <a:lnTo>
                    <a:pt x="2512" y="1611"/>
                  </a:lnTo>
                  <a:lnTo>
                    <a:pt x="2511" y="1611"/>
                  </a:lnTo>
                  <a:lnTo>
                    <a:pt x="2511" y="1610"/>
                  </a:lnTo>
                  <a:lnTo>
                    <a:pt x="2510" y="1610"/>
                  </a:lnTo>
                  <a:lnTo>
                    <a:pt x="2511" y="1610"/>
                  </a:lnTo>
                  <a:lnTo>
                    <a:pt x="2510" y="1610"/>
                  </a:lnTo>
                  <a:lnTo>
                    <a:pt x="2510" y="1609"/>
                  </a:lnTo>
                  <a:lnTo>
                    <a:pt x="2511" y="1609"/>
                  </a:lnTo>
                  <a:lnTo>
                    <a:pt x="2511" y="1608"/>
                  </a:lnTo>
                  <a:lnTo>
                    <a:pt x="2510" y="1608"/>
                  </a:lnTo>
                  <a:lnTo>
                    <a:pt x="2511" y="1608"/>
                  </a:lnTo>
                  <a:lnTo>
                    <a:pt x="2511" y="1607"/>
                  </a:lnTo>
                  <a:lnTo>
                    <a:pt x="2510" y="1607"/>
                  </a:lnTo>
                  <a:lnTo>
                    <a:pt x="2510" y="1606"/>
                  </a:lnTo>
                  <a:lnTo>
                    <a:pt x="2510" y="1607"/>
                  </a:lnTo>
                  <a:lnTo>
                    <a:pt x="2510" y="1606"/>
                  </a:lnTo>
                  <a:lnTo>
                    <a:pt x="2511" y="1606"/>
                  </a:lnTo>
                  <a:lnTo>
                    <a:pt x="2511" y="1605"/>
                  </a:lnTo>
                  <a:lnTo>
                    <a:pt x="2510" y="1604"/>
                  </a:lnTo>
                  <a:lnTo>
                    <a:pt x="2509" y="1604"/>
                  </a:lnTo>
                  <a:lnTo>
                    <a:pt x="2508" y="1604"/>
                  </a:lnTo>
                  <a:lnTo>
                    <a:pt x="2508" y="1603"/>
                  </a:lnTo>
                  <a:lnTo>
                    <a:pt x="2507" y="1603"/>
                  </a:lnTo>
                  <a:lnTo>
                    <a:pt x="2506" y="1603"/>
                  </a:lnTo>
                  <a:lnTo>
                    <a:pt x="2505" y="1603"/>
                  </a:lnTo>
                  <a:lnTo>
                    <a:pt x="2505" y="1604"/>
                  </a:lnTo>
                  <a:lnTo>
                    <a:pt x="2505" y="1603"/>
                  </a:lnTo>
                  <a:lnTo>
                    <a:pt x="2505" y="1604"/>
                  </a:lnTo>
                  <a:lnTo>
                    <a:pt x="2505" y="1603"/>
                  </a:lnTo>
                  <a:lnTo>
                    <a:pt x="2506" y="1603"/>
                  </a:lnTo>
                  <a:lnTo>
                    <a:pt x="2505" y="1603"/>
                  </a:lnTo>
                  <a:lnTo>
                    <a:pt x="2506" y="1603"/>
                  </a:lnTo>
                  <a:lnTo>
                    <a:pt x="2505" y="1603"/>
                  </a:lnTo>
                  <a:lnTo>
                    <a:pt x="2506" y="1603"/>
                  </a:lnTo>
                  <a:lnTo>
                    <a:pt x="2506" y="1602"/>
                  </a:lnTo>
                  <a:lnTo>
                    <a:pt x="2505" y="1602"/>
                  </a:lnTo>
                  <a:lnTo>
                    <a:pt x="2506" y="1602"/>
                  </a:lnTo>
                  <a:lnTo>
                    <a:pt x="2505" y="1602"/>
                  </a:lnTo>
                  <a:lnTo>
                    <a:pt x="2505" y="1601"/>
                  </a:lnTo>
                  <a:lnTo>
                    <a:pt x="2504" y="1601"/>
                  </a:lnTo>
                  <a:lnTo>
                    <a:pt x="2504" y="1602"/>
                  </a:lnTo>
                  <a:lnTo>
                    <a:pt x="2503" y="1602"/>
                  </a:lnTo>
                  <a:lnTo>
                    <a:pt x="2503" y="1601"/>
                  </a:lnTo>
                  <a:lnTo>
                    <a:pt x="2504" y="1601"/>
                  </a:lnTo>
                  <a:lnTo>
                    <a:pt x="2503" y="1601"/>
                  </a:lnTo>
                  <a:lnTo>
                    <a:pt x="2502" y="1601"/>
                  </a:lnTo>
                  <a:lnTo>
                    <a:pt x="2501" y="1601"/>
                  </a:lnTo>
                  <a:lnTo>
                    <a:pt x="2500" y="1601"/>
                  </a:lnTo>
                  <a:lnTo>
                    <a:pt x="2499" y="1601"/>
                  </a:lnTo>
                  <a:lnTo>
                    <a:pt x="2499" y="1602"/>
                  </a:lnTo>
                  <a:lnTo>
                    <a:pt x="2498" y="1602"/>
                  </a:lnTo>
                  <a:lnTo>
                    <a:pt x="2499" y="1602"/>
                  </a:lnTo>
                  <a:lnTo>
                    <a:pt x="2499" y="1603"/>
                  </a:lnTo>
                  <a:lnTo>
                    <a:pt x="2498" y="1603"/>
                  </a:lnTo>
                  <a:lnTo>
                    <a:pt x="2499" y="1603"/>
                  </a:lnTo>
                  <a:lnTo>
                    <a:pt x="2498" y="1603"/>
                  </a:lnTo>
                  <a:lnTo>
                    <a:pt x="2497" y="1603"/>
                  </a:lnTo>
                  <a:lnTo>
                    <a:pt x="2499" y="1601"/>
                  </a:lnTo>
                  <a:lnTo>
                    <a:pt x="2497" y="1603"/>
                  </a:lnTo>
                  <a:lnTo>
                    <a:pt x="2497" y="1602"/>
                  </a:lnTo>
                  <a:lnTo>
                    <a:pt x="2498" y="1602"/>
                  </a:lnTo>
                  <a:lnTo>
                    <a:pt x="2497" y="1602"/>
                  </a:lnTo>
                  <a:lnTo>
                    <a:pt x="2498" y="1602"/>
                  </a:lnTo>
                  <a:lnTo>
                    <a:pt x="2498" y="1601"/>
                  </a:lnTo>
                  <a:lnTo>
                    <a:pt x="2498" y="1600"/>
                  </a:lnTo>
                  <a:lnTo>
                    <a:pt x="2497" y="1600"/>
                  </a:lnTo>
                  <a:lnTo>
                    <a:pt x="2496" y="1600"/>
                  </a:lnTo>
                  <a:lnTo>
                    <a:pt x="2496" y="1599"/>
                  </a:lnTo>
                  <a:lnTo>
                    <a:pt x="2495" y="1599"/>
                  </a:lnTo>
                  <a:lnTo>
                    <a:pt x="2494" y="1599"/>
                  </a:lnTo>
                  <a:lnTo>
                    <a:pt x="2493" y="1599"/>
                  </a:lnTo>
                  <a:lnTo>
                    <a:pt x="2492" y="1599"/>
                  </a:lnTo>
                  <a:lnTo>
                    <a:pt x="2491" y="1599"/>
                  </a:lnTo>
                  <a:lnTo>
                    <a:pt x="2491" y="1600"/>
                  </a:lnTo>
                  <a:lnTo>
                    <a:pt x="2490" y="1600"/>
                  </a:lnTo>
                  <a:lnTo>
                    <a:pt x="2489" y="1600"/>
                  </a:lnTo>
                  <a:lnTo>
                    <a:pt x="2489" y="1601"/>
                  </a:lnTo>
                  <a:lnTo>
                    <a:pt x="2488" y="1601"/>
                  </a:lnTo>
                  <a:lnTo>
                    <a:pt x="2489" y="1601"/>
                  </a:lnTo>
                  <a:lnTo>
                    <a:pt x="2488" y="1601"/>
                  </a:lnTo>
                  <a:lnTo>
                    <a:pt x="2487" y="1601"/>
                  </a:lnTo>
                  <a:lnTo>
                    <a:pt x="2487" y="1600"/>
                  </a:lnTo>
                  <a:lnTo>
                    <a:pt x="2488" y="1600"/>
                  </a:lnTo>
                  <a:lnTo>
                    <a:pt x="2488" y="1599"/>
                  </a:lnTo>
                  <a:lnTo>
                    <a:pt x="2488" y="1598"/>
                  </a:lnTo>
                  <a:lnTo>
                    <a:pt x="2487" y="1598"/>
                  </a:lnTo>
                  <a:lnTo>
                    <a:pt x="2487" y="1597"/>
                  </a:lnTo>
                  <a:lnTo>
                    <a:pt x="2486" y="1597"/>
                  </a:lnTo>
                  <a:lnTo>
                    <a:pt x="2485" y="1597"/>
                  </a:lnTo>
                  <a:lnTo>
                    <a:pt x="2485" y="1598"/>
                  </a:lnTo>
                  <a:lnTo>
                    <a:pt x="2485" y="1597"/>
                  </a:lnTo>
                  <a:lnTo>
                    <a:pt x="2484" y="1597"/>
                  </a:lnTo>
                  <a:lnTo>
                    <a:pt x="2483" y="1597"/>
                  </a:lnTo>
                  <a:lnTo>
                    <a:pt x="2483" y="1596"/>
                  </a:lnTo>
                  <a:lnTo>
                    <a:pt x="2483" y="1597"/>
                  </a:lnTo>
                  <a:lnTo>
                    <a:pt x="2483" y="1596"/>
                  </a:lnTo>
                  <a:lnTo>
                    <a:pt x="2482" y="1596"/>
                  </a:lnTo>
                  <a:lnTo>
                    <a:pt x="2482" y="1597"/>
                  </a:lnTo>
                  <a:lnTo>
                    <a:pt x="2481" y="1597"/>
                  </a:lnTo>
                  <a:lnTo>
                    <a:pt x="2480" y="1597"/>
                  </a:lnTo>
                  <a:lnTo>
                    <a:pt x="2479" y="1597"/>
                  </a:lnTo>
                  <a:lnTo>
                    <a:pt x="2479" y="1596"/>
                  </a:lnTo>
                  <a:lnTo>
                    <a:pt x="2478" y="1596"/>
                  </a:lnTo>
                  <a:lnTo>
                    <a:pt x="2478" y="1595"/>
                  </a:lnTo>
                  <a:lnTo>
                    <a:pt x="2477" y="1595"/>
                  </a:lnTo>
                  <a:lnTo>
                    <a:pt x="2476" y="1595"/>
                  </a:lnTo>
                  <a:lnTo>
                    <a:pt x="2475" y="1595"/>
                  </a:lnTo>
                  <a:lnTo>
                    <a:pt x="2475" y="1594"/>
                  </a:lnTo>
                  <a:lnTo>
                    <a:pt x="2474" y="1594"/>
                  </a:lnTo>
                  <a:lnTo>
                    <a:pt x="2473" y="1594"/>
                  </a:lnTo>
                  <a:lnTo>
                    <a:pt x="2472" y="1594"/>
                  </a:lnTo>
                  <a:lnTo>
                    <a:pt x="2471" y="1594"/>
                  </a:lnTo>
                  <a:lnTo>
                    <a:pt x="2470" y="1594"/>
                  </a:lnTo>
                  <a:lnTo>
                    <a:pt x="2469" y="1594"/>
                  </a:lnTo>
                  <a:lnTo>
                    <a:pt x="2468" y="1594"/>
                  </a:lnTo>
                  <a:lnTo>
                    <a:pt x="2468" y="1595"/>
                  </a:lnTo>
                  <a:lnTo>
                    <a:pt x="2467" y="1595"/>
                  </a:lnTo>
                  <a:lnTo>
                    <a:pt x="2467" y="1594"/>
                  </a:lnTo>
                  <a:lnTo>
                    <a:pt x="2467" y="1595"/>
                  </a:lnTo>
                  <a:lnTo>
                    <a:pt x="2467" y="1594"/>
                  </a:lnTo>
                  <a:lnTo>
                    <a:pt x="2467" y="1595"/>
                  </a:lnTo>
                  <a:lnTo>
                    <a:pt x="2467" y="1594"/>
                  </a:lnTo>
                  <a:lnTo>
                    <a:pt x="2466" y="1594"/>
                  </a:lnTo>
                  <a:lnTo>
                    <a:pt x="2465" y="1594"/>
                  </a:lnTo>
                  <a:lnTo>
                    <a:pt x="2466" y="1593"/>
                  </a:lnTo>
                  <a:lnTo>
                    <a:pt x="2466" y="1594"/>
                  </a:lnTo>
                  <a:lnTo>
                    <a:pt x="2466" y="1593"/>
                  </a:lnTo>
                  <a:lnTo>
                    <a:pt x="2466" y="1594"/>
                  </a:lnTo>
                  <a:lnTo>
                    <a:pt x="2466" y="1593"/>
                  </a:lnTo>
                  <a:lnTo>
                    <a:pt x="2466" y="1592"/>
                  </a:lnTo>
                  <a:lnTo>
                    <a:pt x="2465" y="1592"/>
                  </a:lnTo>
                  <a:lnTo>
                    <a:pt x="2464" y="1591"/>
                  </a:lnTo>
                  <a:lnTo>
                    <a:pt x="2463" y="1591"/>
                  </a:lnTo>
                  <a:lnTo>
                    <a:pt x="2462" y="1591"/>
                  </a:lnTo>
                  <a:lnTo>
                    <a:pt x="2461" y="1591"/>
                  </a:lnTo>
                  <a:lnTo>
                    <a:pt x="2461" y="1592"/>
                  </a:lnTo>
                  <a:lnTo>
                    <a:pt x="2460" y="1592"/>
                  </a:lnTo>
                  <a:lnTo>
                    <a:pt x="2460" y="1593"/>
                  </a:lnTo>
                  <a:lnTo>
                    <a:pt x="2459" y="1593"/>
                  </a:lnTo>
                  <a:lnTo>
                    <a:pt x="2459" y="1592"/>
                  </a:lnTo>
                  <a:lnTo>
                    <a:pt x="2458" y="1592"/>
                  </a:lnTo>
                  <a:lnTo>
                    <a:pt x="2458" y="1593"/>
                  </a:lnTo>
                  <a:lnTo>
                    <a:pt x="2458" y="1592"/>
                  </a:lnTo>
                  <a:lnTo>
                    <a:pt x="2457" y="1592"/>
                  </a:lnTo>
                  <a:lnTo>
                    <a:pt x="2456" y="1592"/>
                  </a:lnTo>
                  <a:lnTo>
                    <a:pt x="2455" y="1592"/>
                  </a:lnTo>
                  <a:lnTo>
                    <a:pt x="2455" y="1593"/>
                  </a:lnTo>
                  <a:lnTo>
                    <a:pt x="2454" y="1593"/>
                  </a:lnTo>
                  <a:lnTo>
                    <a:pt x="2453" y="1593"/>
                  </a:lnTo>
                  <a:lnTo>
                    <a:pt x="2452" y="1593"/>
                  </a:lnTo>
                  <a:lnTo>
                    <a:pt x="2451" y="1593"/>
                  </a:lnTo>
                  <a:lnTo>
                    <a:pt x="2451" y="1592"/>
                  </a:lnTo>
                  <a:lnTo>
                    <a:pt x="2452" y="1591"/>
                  </a:lnTo>
                  <a:lnTo>
                    <a:pt x="2452" y="1590"/>
                  </a:lnTo>
                  <a:lnTo>
                    <a:pt x="2451" y="1590"/>
                  </a:lnTo>
                  <a:lnTo>
                    <a:pt x="2450" y="1589"/>
                  </a:lnTo>
                  <a:lnTo>
                    <a:pt x="2449" y="1589"/>
                  </a:lnTo>
                  <a:lnTo>
                    <a:pt x="2447" y="1588"/>
                  </a:lnTo>
                  <a:lnTo>
                    <a:pt x="2446" y="1588"/>
                  </a:lnTo>
                  <a:lnTo>
                    <a:pt x="2445" y="1588"/>
                  </a:lnTo>
                  <a:lnTo>
                    <a:pt x="2444" y="1588"/>
                  </a:lnTo>
                  <a:lnTo>
                    <a:pt x="2443" y="1588"/>
                  </a:lnTo>
                  <a:lnTo>
                    <a:pt x="2442" y="1588"/>
                  </a:lnTo>
                  <a:lnTo>
                    <a:pt x="2441" y="1588"/>
                  </a:lnTo>
                  <a:lnTo>
                    <a:pt x="2440" y="1588"/>
                  </a:lnTo>
                  <a:lnTo>
                    <a:pt x="2439" y="1588"/>
                  </a:lnTo>
                  <a:lnTo>
                    <a:pt x="2438" y="1588"/>
                  </a:lnTo>
                  <a:lnTo>
                    <a:pt x="2437" y="1588"/>
                  </a:lnTo>
                  <a:lnTo>
                    <a:pt x="2436" y="1588"/>
                  </a:lnTo>
                  <a:lnTo>
                    <a:pt x="2435" y="1588"/>
                  </a:lnTo>
                  <a:lnTo>
                    <a:pt x="2434" y="1588"/>
                  </a:lnTo>
                  <a:lnTo>
                    <a:pt x="2433" y="1588"/>
                  </a:lnTo>
                  <a:lnTo>
                    <a:pt x="2432" y="1588"/>
                  </a:lnTo>
                  <a:lnTo>
                    <a:pt x="2431" y="1588"/>
                  </a:lnTo>
                  <a:lnTo>
                    <a:pt x="2430" y="1588"/>
                  </a:lnTo>
                  <a:lnTo>
                    <a:pt x="2427" y="1588"/>
                  </a:lnTo>
                  <a:lnTo>
                    <a:pt x="2426" y="1588"/>
                  </a:lnTo>
                  <a:lnTo>
                    <a:pt x="2425" y="1588"/>
                  </a:lnTo>
                  <a:lnTo>
                    <a:pt x="2424" y="1588"/>
                  </a:lnTo>
                  <a:lnTo>
                    <a:pt x="2423" y="1588"/>
                  </a:lnTo>
                  <a:lnTo>
                    <a:pt x="2422" y="1589"/>
                  </a:lnTo>
                  <a:lnTo>
                    <a:pt x="2421" y="1589"/>
                  </a:lnTo>
                  <a:lnTo>
                    <a:pt x="2418" y="1589"/>
                  </a:lnTo>
                  <a:lnTo>
                    <a:pt x="2413" y="1590"/>
                  </a:lnTo>
                  <a:lnTo>
                    <a:pt x="2411" y="1590"/>
                  </a:lnTo>
                  <a:lnTo>
                    <a:pt x="2409" y="1590"/>
                  </a:lnTo>
                  <a:lnTo>
                    <a:pt x="2406" y="1591"/>
                  </a:lnTo>
                  <a:lnTo>
                    <a:pt x="2405" y="1591"/>
                  </a:lnTo>
                  <a:lnTo>
                    <a:pt x="2402" y="1592"/>
                  </a:lnTo>
                  <a:lnTo>
                    <a:pt x="2401" y="1592"/>
                  </a:lnTo>
                  <a:lnTo>
                    <a:pt x="2395" y="1594"/>
                  </a:lnTo>
                  <a:lnTo>
                    <a:pt x="2392" y="1594"/>
                  </a:lnTo>
                  <a:lnTo>
                    <a:pt x="2388" y="1596"/>
                  </a:lnTo>
                  <a:lnTo>
                    <a:pt x="2387" y="1597"/>
                  </a:lnTo>
                  <a:lnTo>
                    <a:pt x="2387" y="1598"/>
                  </a:lnTo>
                  <a:lnTo>
                    <a:pt x="2386" y="1599"/>
                  </a:lnTo>
                  <a:lnTo>
                    <a:pt x="2385" y="1600"/>
                  </a:lnTo>
                  <a:lnTo>
                    <a:pt x="2384" y="1600"/>
                  </a:lnTo>
                  <a:lnTo>
                    <a:pt x="2384" y="1599"/>
                  </a:lnTo>
                  <a:lnTo>
                    <a:pt x="2384" y="1598"/>
                  </a:lnTo>
                  <a:lnTo>
                    <a:pt x="2383" y="1598"/>
                  </a:lnTo>
                  <a:lnTo>
                    <a:pt x="2382" y="1598"/>
                  </a:lnTo>
                  <a:lnTo>
                    <a:pt x="2381" y="1598"/>
                  </a:lnTo>
                  <a:lnTo>
                    <a:pt x="2379" y="1599"/>
                  </a:lnTo>
                  <a:lnTo>
                    <a:pt x="2377" y="1599"/>
                  </a:lnTo>
                  <a:lnTo>
                    <a:pt x="2375" y="1600"/>
                  </a:lnTo>
                  <a:lnTo>
                    <a:pt x="2374" y="1601"/>
                  </a:lnTo>
                  <a:lnTo>
                    <a:pt x="2373" y="1601"/>
                  </a:lnTo>
                  <a:lnTo>
                    <a:pt x="2371" y="1602"/>
                  </a:lnTo>
                  <a:lnTo>
                    <a:pt x="2371" y="1603"/>
                  </a:lnTo>
                  <a:lnTo>
                    <a:pt x="2371" y="1604"/>
                  </a:lnTo>
                  <a:lnTo>
                    <a:pt x="2370" y="1604"/>
                  </a:lnTo>
                  <a:lnTo>
                    <a:pt x="2371" y="1604"/>
                  </a:lnTo>
                  <a:lnTo>
                    <a:pt x="2371" y="1605"/>
                  </a:lnTo>
                  <a:lnTo>
                    <a:pt x="2370" y="1607"/>
                  </a:lnTo>
                  <a:lnTo>
                    <a:pt x="2368" y="1609"/>
                  </a:lnTo>
                  <a:lnTo>
                    <a:pt x="2367" y="1609"/>
                  </a:lnTo>
                  <a:lnTo>
                    <a:pt x="2366" y="1608"/>
                  </a:lnTo>
                  <a:lnTo>
                    <a:pt x="2366" y="1607"/>
                  </a:lnTo>
                  <a:lnTo>
                    <a:pt x="2367" y="1608"/>
                  </a:lnTo>
                  <a:lnTo>
                    <a:pt x="2368" y="1607"/>
                  </a:lnTo>
                  <a:lnTo>
                    <a:pt x="2368" y="1606"/>
                  </a:lnTo>
                  <a:lnTo>
                    <a:pt x="2368" y="1605"/>
                  </a:lnTo>
                  <a:lnTo>
                    <a:pt x="2367" y="1604"/>
                  </a:lnTo>
                  <a:lnTo>
                    <a:pt x="2366" y="1603"/>
                  </a:lnTo>
                  <a:lnTo>
                    <a:pt x="2365" y="1602"/>
                  </a:lnTo>
                  <a:lnTo>
                    <a:pt x="2364" y="1602"/>
                  </a:lnTo>
                  <a:lnTo>
                    <a:pt x="2363" y="1602"/>
                  </a:lnTo>
                  <a:lnTo>
                    <a:pt x="2359" y="1602"/>
                  </a:lnTo>
                  <a:lnTo>
                    <a:pt x="2358" y="1603"/>
                  </a:lnTo>
                  <a:lnTo>
                    <a:pt x="2353" y="1604"/>
                  </a:lnTo>
                  <a:lnTo>
                    <a:pt x="2351" y="1605"/>
                  </a:lnTo>
                  <a:lnTo>
                    <a:pt x="2347" y="1607"/>
                  </a:lnTo>
                  <a:lnTo>
                    <a:pt x="2345" y="1607"/>
                  </a:lnTo>
                  <a:lnTo>
                    <a:pt x="2344" y="1608"/>
                  </a:lnTo>
                  <a:lnTo>
                    <a:pt x="2343" y="1608"/>
                  </a:lnTo>
                  <a:lnTo>
                    <a:pt x="2341" y="1609"/>
                  </a:lnTo>
                  <a:lnTo>
                    <a:pt x="2340" y="1611"/>
                  </a:lnTo>
                  <a:lnTo>
                    <a:pt x="2339" y="1611"/>
                  </a:lnTo>
                  <a:lnTo>
                    <a:pt x="2338" y="1613"/>
                  </a:lnTo>
                  <a:lnTo>
                    <a:pt x="2337" y="1613"/>
                  </a:lnTo>
                  <a:lnTo>
                    <a:pt x="2337" y="1614"/>
                  </a:lnTo>
                  <a:lnTo>
                    <a:pt x="2337" y="1616"/>
                  </a:lnTo>
                  <a:lnTo>
                    <a:pt x="2338" y="1616"/>
                  </a:lnTo>
                  <a:lnTo>
                    <a:pt x="2339" y="1616"/>
                  </a:lnTo>
                  <a:lnTo>
                    <a:pt x="2340" y="1616"/>
                  </a:lnTo>
                  <a:lnTo>
                    <a:pt x="2340" y="1617"/>
                  </a:lnTo>
                  <a:lnTo>
                    <a:pt x="2340" y="1618"/>
                  </a:lnTo>
                  <a:lnTo>
                    <a:pt x="2339" y="1618"/>
                  </a:lnTo>
                  <a:lnTo>
                    <a:pt x="2338" y="1618"/>
                  </a:lnTo>
                  <a:lnTo>
                    <a:pt x="2337" y="1618"/>
                  </a:lnTo>
                  <a:lnTo>
                    <a:pt x="2337" y="1619"/>
                  </a:lnTo>
                  <a:lnTo>
                    <a:pt x="2336" y="1619"/>
                  </a:lnTo>
                  <a:lnTo>
                    <a:pt x="2336" y="1620"/>
                  </a:lnTo>
                  <a:lnTo>
                    <a:pt x="2336" y="1621"/>
                  </a:lnTo>
                  <a:lnTo>
                    <a:pt x="2335" y="1621"/>
                  </a:lnTo>
                  <a:lnTo>
                    <a:pt x="2335" y="1622"/>
                  </a:lnTo>
                  <a:lnTo>
                    <a:pt x="2334" y="1622"/>
                  </a:lnTo>
                  <a:lnTo>
                    <a:pt x="2335" y="1623"/>
                  </a:lnTo>
                  <a:lnTo>
                    <a:pt x="2335" y="1624"/>
                  </a:lnTo>
                  <a:lnTo>
                    <a:pt x="2334" y="1624"/>
                  </a:lnTo>
                  <a:lnTo>
                    <a:pt x="2334" y="1625"/>
                  </a:lnTo>
                  <a:lnTo>
                    <a:pt x="2334" y="1626"/>
                  </a:lnTo>
                  <a:lnTo>
                    <a:pt x="2335" y="1626"/>
                  </a:lnTo>
                  <a:lnTo>
                    <a:pt x="2335" y="1627"/>
                  </a:lnTo>
                  <a:lnTo>
                    <a:pt x="2334" y="1627"/>
                  </a:lnTo>
                  <a:lnTo>
                    <a:pt x="2334" y="1628"/>
                  </a:lnTo>
                  <a:lnTo>
                    <a:pt x="2333" y="1629"/>
                  </a:lnTo>
                  <a:lnTo>
                    <a:pt x="2332" y="1629"/>
                  </a:lnTo>
                  <a:lnTo>
                    <a:pt x="2331" y="1629"/>
                  </a:lnTo>
                  <a:lnTo>
                    <a:pt x="2330" y="1629"/>
                  </a:lnTo>
                  <a:lnTo>
                    <a:pt x="2330" y="1630"/>
                  </a:lnTo>
                  <a:lnTo>
                    <a:pt x="2330" y="1631"/>
                  </a:lnTo>
                  <a:lnTo>
                    <a:pt x="2329" y="1631"/>
                  </a:lnTo>
                  <a:lnTo>
                    <a:pt x="2329" y="1630"/>
                  </a:lnTo>
                  <a:lnTo>
                    <a:pt x="2329" y="1631"/>
                  </a:lnTo>
                  <a:lnTo>
                    <a:pt x="2329" y="1632"/>
                  </a:lnTo>
                  <a:lnTo>
                    <a:pt x="2330" y="1633"/>
                  </a:lnTo>
                  <a:lnTo>
                    <a:pt x="2331" y="1633"/>
                  </a:lnTo>
                  <a:lnTo>
                    <a:pt x="2331" y="1634"/>
                  </a:lnTo>
                  <a:lnTo>
                    <a:pt x="2330" y="1634"/>
                  </a:lnTo>
                  <a:lnTo>
                    <a:pt x="2329" y="1634"/>
                  </a:lnTo>
                  <a:lnTo>
                    <a:pt x="2328" y="1634"/>
                  </a:lnTo>
                  <a:lnTo>
                    <a:pt x="2327" y="1634"/>
                  </a:lnTo>
                  <a:lnTo>
                    <a:pt x="2328" y="1634"/>
                  </a:lnTo>
                  <a:lnTo>
                    <a:pt x="2327" y="1634"/>
                  </a:lnTo>
                  <a:lnTo>
                    <a:pt x="2327" y="1633"/>
                  </a:lnTo>
                  <a:lnTo>
                    <a:pt x="2326" y="1633"/>
                  </a:lnTo>
                  <a:lnTo>
                    <a:pt x="2326" y="1634"/>
                  </a:lnTo>
                  <a:lnTo>
                    <a:pt x="2325" y="1634"/>
                  </a:lnTo>
                  <a:lnTo>
                    <a:pt x="2324" y="1634"/>
                  </a:lnTo>
                  <a:lnTo>
                    <a:pt x="2324" y="1635"/>
                  </a:lnTo>
                  <a:lnTo>
                    <a:pt x="2324" y="1636"/>
                  </a:lnTo>
                  <a:lnTo>
                    <a:pt x="2323" y="1636"/>
                  </a:lnTo>
                  <a:lnTo>
                    <a:pt x="2323" y="1637"/>
                  </a:lnTo>
                  <a:lnTo>
                    <a:pt x="2322" y="1637"/>
                  </a:lnTo>
                  <a:lnTo>
                    <a:pt x="2321" y="1637"/>
                  </a:lnTo>
                  <a:lnTo>
                    <a:pt x="2321" y="1638"/>
                  </a:lnTo>
                  <a:lnTo>
                    <a:pt x="2320" y="1639"/>
                  </a:lnTo>
                  <a:lnTo>
                    <a:pt x="2319" y="1640"/>
                  </a:lnTo>
                  <a:lnTo>
                    <a:pt x="2319" y="1641"/>
                  </a:lnTo>
                  <a:lnTo>
                    <a:pt x="2319" y="1642"/>
                  </a:lnTo>
                  <a:lnTo>
                    <a:pt x="2319" y="1643"/>
                  </a:lnTo>
                  <a:lnTo>
                    <a:pt x="2319" y="1644"/>
                  </a:lnTo>
                  <a:lnTo>
                    <a:pt x="2319" y="1645"/>
                  </a:lnTo>
                  <a:lnTo>
                    <a:pt x="2320" y="1645"/>
                  </a:lnTo>
                  <a:lnTo>
                    <a:pt x="2320" y="1646"/>
                  </a:lnTo>
                  <a:lnTo>
                    <a:pt x="2321" y="1646"/>
                  </a:lnTo>
                  <a:lnTo>
                    <a:pt x="2321" y="1645"/>
                  </a:lnTo>
                  <a:lnTo>
                    <a:pt x="2322" y="1645"/>
                  </a:lnTo>
                  <a:lnTo>
                    <a:pt x="2322" y="1644"/>
                  </a:lnTo>
                  <a:lnTo>
                    <a:pt x="2323" y="1644"/>
                  </a:lnTo>
                  <a:lnTo>
                    <a:pt x="2323" y="1645"/>
                  </a:lnTo>
                  <a:lnTo>
                    <a:pt x="2324" y="1646"/>
                  </a:lnTo>
                  <a:lnTo>
                    <a:pt x="2324" y="1647"/>
                  </a:lnTo>
                  <a:lnTo>
                    <a:pt x="2325" y="1647"/>
                  </a:lnTo>
                  <a:lnTo>
                    <a:pt x="2325" y="1648"/>
                  </a:lnTo>
                  <a:lnTo>
                    <a:pt x="2324" y="1648"/>
                  </a:lnTo>
                  <a:lnTo>
                    <a:pt x="2323" y="1648"/>
                  </a:lnTo>
                  <a:lnTo>
                    <a:pt x="2322" y="1648"/>
                  </a:lnTo>
                  <a:lnTo>
                    <a:pt x="2322" y="1649"/>
                  </a:lnTo>
                  <a:lnTo>
                    <a:pt x="2321" y="1650"/>
                  </a:lnTo>
                  <a:lnTo>
                    <a:pt x="2321" y="1651"/>
                  </a:lnTo>
                  <a:lnTo>
                    <a:pt x="2320" y="1651"/>
                  </a:lnTo>
                  <a:lnTo>
                    <a:pt x="2320" y="1652"/>
                  </a:lnTo>
                  <a:lnTo>
                    <a:pt x="2319" y="1652"/>
                  </a:lnTo>
                  <a:lnTo>
                    <a:pt x="2318" y="1652"/>
                  </a:lnTo>
                  <a:lnTo>
                    <a:pt x="2318" y="1653"/>
                  </a:lnTo>
                  <a:lnTo>
                    <a:pt x="2317" y="1653"/>
                  </a:lnTo>
                  <a:lnTo>
                    <a:pt x="2317" y="1654"/>
                  </a:lnTo>
                  <a:lnTo>
                    <a:pt x="2316" y="1654"/>
                  </a:lnTo>
                  <a:lnTo>
                    <a:pt x="2316" y="1655"/>
                  </a:lnTo>
                  <a:lnTo>
                    <a:pt x="2316" y="1656"/>
                  </a:lnTo>
                  <a:lnTo>
                    <a:pt x="2316" y="1657"/>
                  </a:lnTo>
                  <a:lnTo>
                    <a:pt x="2315" y="1657"/>
                  </a:lnTo>
                  <a:lnTo>
                    <a:pt x="2316" y="1658"/>
                  </a:lnTo>
                  <a:lnTo>
                    <a:pt x="2315" y="1658"/>
                  </a:lnTo>
                  <a:lnTo>
                    <a:pt x="2316" y="1658"/>
                  </a:lnTo>
                  <a:lnTo>
                    <a:pt x="2315" y="1658"/>
                  </a:lnTo>
                  <a:lnTo>
                    <a:pt x="2315" y="1659"/>
                  </a:lnTo>
                  <a:lnTo>
                    <a:pt x="2316" y="1659"/>
                  </a:lnTo>
                  <a:lnTo>
                    <a:pt x="2316" y="1660"/>
                  </a:lnTo>
                  <a:lnTo>
                    <a:pt x="2315" y="1660"/>
                  </a:lnTo>
                  <a:lnTo>
                    <a:pt x="2315" y="1661"/>
                  </a:lnTo>
                  <a:lnTo>
                    <a:pt x="2316" y="1661"/>
                  </a:lnTo>
                  <a:lnTo>
                    <a:pt x="2315" y="1661"/>
                  </a:lnTo>
                  <a:lnTo>
                    <a:pt x="2315" y="1662"/>
                  </a:lnTo>
                  <a:lnTo>
                    <a:pt x="2316" y="1662"/>
                  </a:lnTo>
                  <a:lnTo>
                    <a:pt x="2316" y="1663"/>
                  </a:lnTo>
                  <a:lnTo>
                    <a:pt x="2317" y="1663"/>
                  </a:lnTo>
                  <a:lnTo>
                    <a:pt x="2317" y="1664"/>
                  </a:lnTo>
                  <a:lnTo>
                    <a:pt x="2316" y="1664"/>
                  </a:lnTo>
                  <a:lnTo>
                    <a:pt x="2317" y="1664"/>
                  </a:lnTo>
                  <a:lnTo>
                    <a:pt x="2316" y="1664"/>
                  </a:lnTo>
                  <a:lnTo>
                    <a:pt x="2315" y="1664"/>
                  </a:lnTo>
                  <a:lnTo>
                    <a:pt x="2314" y="1664"/>
                  </a:lnTo>
                  <a:lnTo>
                    <a:pt x="2314" y="1663"/>
                  </a:lnTo>
                  <a:lnTo>
                    <a:pt x="2313" y="1663"/>
                  </a:lnTo>
                  <a:lnTo>
                    <a:pt x="2313" y="1664"/>
                  </a:lnTo>
                  <a:lnTo>
                    <a:pt x="2312" y="1664"/>
                  </a:lnTo>
                  <a:lnTo>
                    <a:pt x="2311" y="1664"/>
                  </a:lnTo>
                  <a:lnTo>
                    <a:pt x="2311" y="1665"/>
                  </a:lnTo>
                  <a:lnTo>
                    <a:pt x="2310" y="1665"/>
                  </a:lnTo>
                  <a:lnTo>
                    <a:pt x="2310" y="1666"/>
                  </a:lnTo>
                  <a:lnTo>
                    <a:pt x="2310" y="1667"/>
                  </a:lnTo>
                  <a:lnTo>
                    <a:pt x="2309" y="1667"/>
                  </a:lnTo>
                  <a:lnTo>
                    <a:pt x="2308" y="1667"/>
                  </a:lnTo>
                  <a:lnTo>
                    <a:pt x="2307" y="1666"/>
                  </a:lnTo>
                  <a:lnTo>
                    <a:pt x="2308" y="1665"/>
                  </a:lnTo>
                  <a:lnTo>
                    <a:pt x="2309" y="1665"/>
                  </a:lnTo>
                  <a:lnTo>
                    <a:pt x="2309" y="1664"/>
                  </a:lnTo>
                  <a:lnTo>
                    <a:pt x="2310" y="1664"/>
                  </a:lnTo>
                  <a:lnTo>
                    <a:pt x="2309" y="1664"/>
                  </a:lnTo>
                  <a:lnTo>
                    <a:pt x="2309" y="1663"/>
                  </a:lnTo>
                  <a:lnTo>
                    <a:pt x="2309" y="1662"/>
                  </a:lnTo>
                  <a:lnTo>
                    <a:pt x="2308" y="1662"/>
                  </a:lnTo>
                  <a:lnTo>
                    <a:pt x="2308" y="1661"/>
                  </a:lnTo>
                  <a:lnTo>
                    <a:pt x="2307" y="1661"/>
                  </a:lnTo>
                  <a:lnTo>
                    <a:pt x="2306" y="1661"/>
                  </a:lnTo>
                  <a:lnTo>
                    <a:pt x="2305" y="1661"/>
                  </a:lnTo>
                  <a:lnTo>
                    <a:pt x="2304" y="1661"/>
                  </a:lnTo>
                  <a:lnTo>
                    <a:pt x="2303" y="1661"/>
                  </a:lnTo>
                  <a:lnTo>
                    <a:pt x="2302" y="1661"/>
                  </a:lnTo>
                  <a:lnTo>
                    <a:pt x="2301" y="1661"/>
                  </a:lnTo>
                  <a:lnTo>
                    <a:pt x="2300" y="1661"/>
                  </a:lnTo>
                  <a:lnTo>
                    <a:pt x="2299" y="1661"/>
                  </a:lnTo>
                  <a:lnTo>
                    <a:pt x="2298" y="1661"/>
                  </a:lnTo>
                  <a:lnTo>
                    <a:pt x="2298" y="1662"/>
                  </a:lnTo>
                  <a:lnTo>
                    <a:pt x="2298" y="1661"/>
                  </a:lnTo>
                  <a:lnTo>
                    <a:pt x="2297" y="1661"/>
                  </a:lnTo>
                  <a:lnTo>
                    <a:pt x="2297" y="1662"/>
                  </a:lnTo>
                  <a:lnTo>
                    <a:pt x="2296" y="1662"/>
                  </a:lnTo>
                  <a:lnTo>
                    <a:pt x="2295" y="1662"/>
                  </a:lnTo>
                  <a:lnTo>
                    <a:pt x="2294" y="1662"/>
                  </a:lnTo>
                  <a:lnTo>
                    <a:pt x="2294" y="1663"/>
                  </a:lnTo>
                  <a:lnTo>
                    <a:pt x="2293" y="1663"/>
                  </a:lnTo>
                  <a:lnTo>
                    <a:pt x="2294" y="1663"/>
                  </a:lnTo>
                  <a:lnTo>
                    <a:pt x="2294" y="1664"/>
                  </a:lnTo>
                  <a:lnTo>
                    <a:pt x="2293" y="1664"/>
                  </a:lnTo>
                  <a:lnTo>
                    <a:pt x="2292" y="1664"/>
                  </a:lnTo>
                  <a:lnTo>
                    <a:pt x="2291" y="1664"/>
                  </a:lnTo>
                  <a:lnTo>
                    <a:pt x="2290" y="1664"/>
                  </a:lnTo>
                  <a:lnTo>
                    <a:pt x="2290" y="1665"/>
                  </a:lnTo>
                  <a:lnTo>
                    <a:pt x="2289" y="1665"/>
                  </a:lnTo>
                  <a:lnTo>
                    <a:pt x="2288" y="1665"/>
                  </a:lnTo>
                  <a:lnTo>
                    <a:pt x="2288" y="1666"/>
                  </a:lnTo>
                  <a:lnTo>
                    <a:pt x="2287" y="1666"/>
                  </a:lnTo>
                  <a:lnTo>
                    <a:pt x="2287" y="1667"/>
                  </a:lnTo>
                  <a:lnTo>
                    <a:pt x="2287" y="1668"/>
                  </a:lnTo>
                  <a:lnTo>
                    <a:pt x="2288" y="1668"/>
                  </a:lnTo>
                  <a:lnTo>
                    <a:pt x="2288" y="1669"/>
                  </a:lnTo>
                  <a:lnTo>
                    <a:pt x="2288" y="1670"/>
                  </a:lnTo>
                  <a:lnTo>
                    <a:pt x="2287" y="1670"/>
                  </a:lnTo>
                  <a:lnTo>
                    <a:pt x="2287" y="1669"/>
                  </a:lnTo>
                  <a:lnTo>
                    <a:pt x="2286" y="1669"/>
                  </a:lnTo>
                  <a:lnTo>
                    <a:pt x="2284" y="1670"/>
                  </a:lnTo>
                  <a:lnTo>
                    <a:pt x="2284" y="1671"/>
                  </a:lnTo>
                  <a:lnTo>
                    <a:pt x="2283" y="1671"/>
                  </a:lnTo>
                  <a:lnTo>
                    <a:pt x="2283" y="1672"/>
                  </a:lnTo>
                  <a:lnTo>
                    <a:pt x="2282" y="1672"/>
                  </a:lnTo>
                  <a:lnTo>
                    <a:pt x="2282" y="1673"/>
                  </a:lnTo>
                  <a:lnTo>
                    <a:pt x="2282" y="1674"/>
                  </a:lnTo>
                  <a:lnTo>
                    <a:pt x="2282" y="1675"/>
                  </a:lnTo>
                  <a:lnTo>
                    <a:pt x="2283" y="1675"/>
                  </a:lnTo>
                  <a:lnTo>
                    <a:pt x="2283" y="1676"/>
                  </a:lnTo>
                  <a:lnTo>
                    <a:pt x="2283" y="1677"/>
                  </a:lnTo>
                  <a:lnTo>
                    <a:pt x="2282" y="1677"/>
                  </a:lnTo>
                  <a:lnTo>
                    <a:pt x="2283" y="1677"/>
                  </a:lnTo>
                  <a:lnTo>
                    <a:pt x="2282" y="1677"/>
                  </a:lnTo>
                  <a:lnTo>
                    <a:pt x="2282" y="1678"/>
                  </a:lnTo>
                  <a:lnTo>
                    <a:pt x="2281" y="1678"/>
                  </a:lnTo>
                  <a:lnTo>
                    <a:pt x="2281" y="1679"/>
                  </a:lnTo>
                  <a:lnTo>
                    <a:pt x="2281" y="1680"/>
                  </a:lnTo>
                  <a:lnTo>
                    <a:pt x="2280" y="1680"/>
                  </a:lnTo>
                  <a:lnTo>
                    <a:pt x="2281" y="1680"/>
                  </a:lnTo>
                  <a:lnTo>
                    <a:pt x="2279" y="1680"/>
                  </a:lnTo>
                  <a:lnTo>
                    <a:pt x="2279" y="1679"/>
                  </a:lnTo>
                  <a:lnTo>
                    <a:pt x="2278" y="1679"/>
                  </a:lnTo>
                  <a:lnTo>
                    <a:pt x="2278" y="1678"/>
                  </a:lnTo>
                  <a:lnTo>
                    <a:pt x="2279" y="1678"/>
                  </a:lnTo>
                  <a:lnTo>
                    <a:pt x="2280" y="1678"/>
                  </a:lnTo>
                  <a:lnTo>
                    <a:pt x="2279" y="1678"/>
                  </a:lnTo>
                  <a:lnTo>
                    <a:pt x="2279" y="1677"/>
                  </a:lnTo>
                  <a:lnTo>
                    <a:pt x="2280" y="1677"/>
                  </a:lnTo>
                  <a:lnTo>
                    <a:pt x="2280" y="1676"/>
                  </a:lnTo>
                  <a:lnTo>
                    <a:pt x="2280" y="1675"/>
                  </a:lnTo>
                  <a:lnTo>
                    <a:pt x="2280" y="1674"/>
                  </a:lnTo>
                  <a:lnTo>
                    <a:pt x="2281" y="1674"/>
                  </a:lnTo>
                  <a:lnTo>
                    <a:pt x="2280" y="1674"/>
                  </a:lnTo>
                  <a:lnTo>
                    <a:pt x="2280" y="1673"/>
                  </a:lnTo>
                  <a:lnTo>
                    <a:pt x="2280" y="1674"/>
                  </a:lnTo>
                  <a:lnTo>
                    <a:pt x="2279" y="1674"/>
                  </a:lnTo>
                  <a:lnTo>
                    <a:pt x="2279" y="1673"/>
                  </a:lnTo>
                  <a:lnTo>
                    <a:pt x="2278" y="1673"/>
                  </a:lnTo>
                  <a:lnTo>
                    <a:pt x="2278" y="1672"/>
                  </a:lnTo>
                  <a:lnTo>
                    <a:pt x="2279" y="1672"/>
                  </a:lnTo>
                  <a:lnTo>
                    <a:pt x="2279" y="1671"/>
                  </a:lnTo>
                  <a:lnTo>
                    <a:pt x="2277" y="1670"/>
                  </a:lnTo>
                  <a:lnTo>
                    <a:pt x="2276" y="1670"/>
                  </a:lnTo>
                  <a:lnTo>
                    <a:pt x="2275" y="1670"/>
                  </a:lnTo>
                  <a:lnTo>
                    <a:pt x="2275" y="1671"/>
                  </a:lnTo>
                  <a:lnTo>
                    <a:pt x="2274" y="1671"/>
                  </a:lnTo>
                  <a:lnTo>
                    <a:pt x="2273" y="1671"/>
                  </a:lnTo>
                  <a:lnTo>
                    <a:pt x="2273" y="1672"/>
                  </a:lnTo>
                  <a:lnTo>
                    <a:pt x="2273" y="1673"/>
                  </a:lnTo>
                  <a:lnTo>
                    <a:pt x="2272" y="1673"/>
                  </a:lnTo>
                  <a:lnTo>
                    <a:pt x="2272" y="1674"/>
                  </a:lnTo>
                  <a:lnTo>
                    <a:pt x="2271" y="1674"/>
                  </a:lnTo>
                  <a:lnTo>
                    <a:pt x="2271" y="1673"/>
                  </a:lnTo>
                  <a:lnTo>
                    <a:pt x="2271" y="1672"/>
                  </a:lnTo>
                  <a:lnTo>
                    <a:pt x="2272" y="1672"/>
                  </a:lnTo>
                  <a:lnTo>
                    <a:pt x="2272" y="1671"/>
                  </a:lnTo>
                  <a:lnTo>
                    <a:pt x="2271" y="1671"/>
                  </a:lnTo>
                  <a:lnTo>
                    <a:pt x="2270" y="1671"/>
                  </a:lnTo>
                  <a:lnTo>
                    <a:pt x="2270" y="1672"/>
                  </a:lnTo>
                  <a:lnTo>
                    <a:pt x="2269" y="1672"/>
                  </a:lnTo>
                  <a:lnTo>
                    <a:pt x="2269" y="1671"/>
                  </a:lnTo>
                  <a:lnTo>
                    <a:pt x="2268" y="1671"/>
                  </a:lnTo>
                  <a:lnTo>
                    <a:pt x="2267" y="1671"/>
                  </a:lnTo>
                  <a:lnTo>
                    <a:pt x="2267" y="1670"/>
                  </a:lnTo>
                  <a:lnTo>
                    <a:pt x="2268" y="1670"/>
                  </a:lnTo>
                  <a:lnTo>
                    <a:pt x="2268" y="1669"/>
                  </a:lnTo>
                  <a:lnTo>
                    <a:pt x="2268" y="1668"/>
                  </a:lnTo>
                  <a:lnTo>
                    <a:pt x="2268" y="1667"/>
                  </a:lnTo>
                  <a:lnTo>
                    <a:pt x="2269" y="1667"/>
                  </a:lnTo>
                  <a:lnTo>
                    <a:pt x="2268" y="1667"/>
                  </a:lnTo>
                  <a:lnTo>
                    <a:pt x="2268" y="1666"/>
                  </a:lnTo>
                  <a:lnTo>
                    <a:pt x="2269" y="1666"/>
                  </a:lnTo>
                  <a:lnTo>
                    <a:pt x="2269" y="1665"/>
                  </a:lnTo>
                  <a:lnTo>
                    <a:pt x="2269" y="1664"/>
                  </a:lnTo>
                  <a:lnTo>
                    <a:pt x="2270" y="1664"/>
                  </a:lnTo>
                  <a:lnTo>
                    <a:pt x="2269" y="1664"/>
                  </a:lnTo>
                  <a:lnTo>
                    <a:pt x="2270" y="1664"/>
                  </a:lnTo>
                  <a:lnTo>
                    <a:pt x="2269" y="1664"/>
                  </a:lnTo>
                  <a:lnTo>
                    <a:pt x="2269" y="1663"/>
                  </a:lnTo>
                  <a:lnTo>
                    <a:pt x="2269" y="1662"/>
                  </a:lnTo>
                  <a:lnTo>
                    <a:pt x="2270" y="1662"/>
                  </a:lnTo>
                  <a:lnTo>
                    <a:pt x="2271" y="1662"/>
                  </a:lnTo>
                  <a:lnTo>
                    <a:pt x="2271" y="1663"/>
                  </a:lnTo>
                  <a:lnTo>
                    <a:pt x="2272" y="1663"/>
                  </a:lnTo>
                  <a:lnTo>
                    <a:pt x="2272" y="1662"/>
                  </a:lnTo>
                  <a:lnTo>
                    <a:pt x="2273" y="1662"/>
                  </a:lnTo>
                  <a:lnTo>
                    <a:pt x="2274" y="1661"/>
                  </a:lnTo>
                  <a:lnTo>
                    <a:pt x="2273" y="1661"/>
                  </a:lnTo>
                  <a:lnTo>
                    <a:pt x="2273" y="1660"/>
                  </a:lnTo>
                  <a:lnTo>
                    <a:pt x="2273" y="1659"/>
                  </a:lnTo>
                  <a:lnTo>
                    <a:pt x="2273" y="1658"/>
                  </a:lnTo>
                  <a:lnTo>
                    <a:pt x="2273" y="1657"/>
                  </a:lnTo>
                  <a:lnTo>
                    <a:pt x="2272" y="1657"/>
                  </a:lnTo>
                  <a:lnTo>
                    <a:pt x="2272" y="1656"/>
                  </a:lnTo>
                  <a:lnTo>
                    <a:pt x="2271" y="1656"/>
                  </a:lnTo>
                  <a:lnTo>
                    <a:pt x="2271" y="1655"/>
                  </a:lnTo>
                  <a:lnTo>
                    <a:pt x="2270" y="1654"/>
                  </a:lnTo>
                  <a:lnTo>
                    <a:pt x="2269" y="1653"/>
                  </a:lnTo>
                  <a:lnTo>
                    <a:pt x="2268" y="1653"/>
                  </a:lnTo>
                  <a:lnTo>
                    <a:pt x="2267" y="1653"/>
                  </a:lnTo>
                  <a:lnTo>
                    <a:pt x="2266" y="1652"/>
                  </a:lnTo>
                  <a:lnTo>
                    <a:pt x="2264" y="1651"/>
                  </a:lnTo>
                  <a:lnTo>
                    <a:pt x="2263" y="1651"/>
                  </a:lnTo>
                  <a:lnTo>
                    <a:pt x="2262" y="1651"/>
                  </a:lnTo>
                  <a:lnTo>
                    <a:pt x="2261" y="1651"/>
                  </a:lnTo>
                  <a:lnTo>
                    <a:pt x="2260" y="1651"/>
                  </a:lnTo>
                  <a:lnTo>
                    <a:pt x="2260" y="1652"/>
                  </a:lnTo>
                  <a:lnTo>
                    <a:pt x="2260" y="1651"/>
                  </a:lnTo>
                  <a:lnTo>
                    <a:pt x="2259" y="1651"/>
                  </a:lnTo>
                  <a:lnTo>
                    <a:pt x="2258" y="1651"/>
                  </a:lnTo>
                  <a:lnTo>
                    <a:pt x="2256" y="1651"/>
                  </a:lnTo>
                  <a:lnTo>
                    <a:pt x="2255" y="1651"/>
                  </a:lnTo>
                  <a:lnTo>
                    <a:pt x="2254" y="1651"/>
                  </a:lnTo>
                  <a:lnTo>
                    <a:pt x="2254" y="1652"/>
                  </a:lnTo>
                  <a:lnTo>
                    <a:pt x="2253" y="1652"/>
                  </a:lnTo>
                  <a:lnTo>
                    <a:pt x="2253" y="1653"/>
                  </a:lnTo>
                  <a:lnTo>
                    <a:pt x="2254" y="1653"/>
                  </a:lnTo>
                  <a:lnTo>
                    <a:pt x="2254" y="1654"/>
                  </a:lnTo>
                  <a:lnTo>
                    <a:pt x="2254" y="1655"/>
                  </a:lnTo>
                  <a:lnTo>
                    <a:pt x="2253" y="1655"/>
                  </a:lnTo>
                  <a:lnTo>
                    <a:pt x="2253" y="1654"/>
                  </a:lnTo>
                  <a:lnTo>
                    <a:pt x="2253" y="1655"/>
                  </a:lnTo>
                  <a:lnTo>
                    <a:pt x="2253" y="1654"/>
                  </a:lnTo>
                  <a:lnTo>
                    <a:pt x="2253" y="1653"/>
                  </a:lnTo>
                  <a:lnTo>
                    <a:pt x="2253" y="1652"/>
                  </a:lnTo>
                  <a:lnTo>
                    <a:pt x="2252" y="1651"/>
                  </a:lnTo>
                  <a:lnTo>
                    <a:pt x="2252" y="1650"/>
                  </a:lnTo>
                  <a:lnTo>
                    <a:pt x="2251" y="1650"/>
                  </a:lnTo>
                  <a:lnTo>
                    <a:pt x="2249" y="1651"/>
                  </a:lnTo>
                  <a:lnTo>
                    <a:pt x="2248" y="1652"/>
                  </a:lnTo>
                  <a:lnTo>
                    <a:pt x="2247" y="1652"/>
                  </a:lnTo>
                  <a:lnTo>
                    <a:pt x="2248" y="1652"/>
                  </a:lnTo>
                  <a:lnTo>
                    <a:pt x="2248" y="1653"/>
                  </a:lnTo>
                  <a:lnTo>
                    <a:pt x="2249" y="1653"/>
                  </a:lnTo>
                  <a:lnTo>
                    <a:pt x="2250" y="1653"/>
                  </a:lnTo>
                  <a:lnTo>
                    <a:pt x="2250" y="1654"/>
                  </a:lnTo>
                  <a:lnTo>
                    <a:pt x="2250" y="1655"/>
                  </a:lnTo>
                  <a:lnTo>
                    <a:pt x="2250" y="1656"/>
                  </a:lnTo>
                  <a:lnTo>
                    <a:pt x="2251" y="1656"/>
                  </a:lnTo>
                  <a:lnTo>
                    <a:pt x="2252" y="1656"/>
                  </a:lnTo>
                  <a:lnTo>
                    <a:pt x="2252" y="1657"/>
                  </a:lnTo>
                  <a:lnTo>
                    <a:pt x="2251" y="1657"/>
                  </a:lnTo>
                  <a:lnTo>
                    <a:pt x="2251" y="1658"/>
                  </a:lnTo>
                  <a:lnTo>
                    <a:pt x="2250" y="1658"/>
                  </a:lnTo>
                  <a:lnTo>
                    <a:pt x="2250" y="1659"/>
                  </a:lnTo>
                  <a:lnTo>
                    <a:pt x="2248" y="1659"/>
                  </a:lnTo>
                  <a:lnTo>
                    <a:pt x="2247" y="1659"/>
                  </a:lnTo>
                  <a:lnTo>
                    <a:pt x="2246" y="1660"/>
                  </a:lnTo>
                  <a:lnTo>
                    <a:pt x="2246" y="1661"/>
                  </a:lnTo>
                  <a:lnTo>
                    <a:pt x="2245" y="1661"/>
                  </a:lnTo>
                  <a:lnTo>
                    <a:pt x="2246" y="1662"/>
                  </a:lnTo>
                  <a:lnTo>
                    <a:pt x="2246" y="1663"/>
                  </a:lnTo>
                  <a:lnTo>
                    <a:pt x="2245" y="1664"/>
                  </a:lnTo>
                  <a:lnTo>
                    <a:pt x="2245" y="1665"/>
                  </a:lnTo>
                  <a:lnTo>
                    <a:pt x="2245" y="1666"/>
                  </a:lnTo>
                  <a:lnTo>
                    <a:pt x="2246" y="1666"/>
                  </a:lnTo>
                  <a:lnTo>
                    <a:pt x="2246" y="1667"/>
                  </a:lnTo>
                  <a:lnTo>
                    <a:pt x="2247" y="1667"/>
                  </a:lnTo>
                  <a:lnTo>
                    <a:pt x="2247" y="1668"/>
                  </a:lnTo>
                  <a:lnTo>
                    <a:pt x="2248" y="1668"/>
                  </a:lnTo>
                  <a:lnTo>
                    <a:pt x="2247" y="1668"/>
                  </a:lnTo>
                  <a:lnTo>
                    <a:pt x="2246" y="1668"/>
                  </a:lnTo>
                  <a:lnTo>
                    <a:pt x="2246" y="1667"/>
                  </a:lnTo>
                  <a:lnTo>
                    <a:pt x="2245" y="1667"/>
                  </a:lnTo>
                  <a:lnTo>
                    <a:pt x="2245" y="1668"/>
                  </a:lnTo>
                  <a:lnTo>
                    <a:pt x="2245" y="1669"/>
                  </a:lnTo>
                  <a:lnTo>
                    <a:pt x="2245" y="1670"/>
                  </a:lnTo>
                  <a:lnTo>
                    <a:pt x="2244" y="1670"/>
                  </a:lnTo>
                  <a:lnTo>
                    <a:pt x="2244" y="1671"/>
                  </a:lnTo>
                  <a:lnTo>
                    <a:pt x="2243" y="1671"/>
                  </a:lnTo>
                  <a:lnTo>
                    <a:pt x="2243" y="1672"/>
                  </a:lnTo>
                  <a:lnTo>
                    <a:pt x="2242" y="1672"/>
                  </a:lnTo>
                  <a:lnTo>
                    <a:pt x="2242" y="1673"/>
                  </a:lnTo>
                  <a:lnTo>
                    <a:pt x="2241" y="1673"/>
                  </a:lnTo>
                  <a:lnTo>
                    <a:pt x="2241" y="1672"/>
                  </a:lnTo>
                  <a:lnTo>
                    <a:pt x="2241" y="1671"/>
                  </a:lnTo>
                  <a:lnTo>
                    <a:pt x="2242" y="1671"/>
                  </a:lnTo>
                  <a:lnTo>
                    <a:pt x="2242" y="1670"/>
                  </a:lnTo>
                  <a:lnTo>
                    <a:pt x="2242" y="1669"/>
                  </a:lnTo>
                  <a:lnTo>
                    <a:pt x="2242" y="1668"/>
                  </a:lnTo>
                  <a:lnTo>
                    <a:pt x="2242" y="1667"/>
                  </a:lnTo>
                  <a:lnTo>
                    <a:pt x="2241" y="1667"/>
                  </a:lnTo>
                  <a:lnTo>
                    <a:pt x="2240" y="1666"/>
                  </a:lnTo>
                  <a:lnTo>
                    <a:pt x="2239" y="1666"/>
                  </a:lnTo>
                  <a:lnTo>
                    <a:pt x="2236" y="1665"/>
                  </a:lnTo>
                  <a:lnTo>
                    <a:pt x="2235" y="1665"/>
                  </a:lnTo>
                  <a:lnTo>
                    <a:pt x="2234" y="1666"/>
                  </a:lnTo>
                  <a:lnTo>
                    <a:pt x="2233" y="1666"/>
                  </a:lnTo>
                  <a:lnTo>
                    <a:pt x="2232" y="1666"/>
                  </a:lnTo>
                  <a:lnTo>
                    <a:pt x="2231" y="1666"/>
                  </a:lnTo>
                  <a:lnTo>
                    <a:pt x="2230" y="1666"/>
                  </a:lnTo>
                  <a:lnTo>
                    <a:pt x="2229" y="1667"/>
                  </a:lnTo>
                  <a:lnTo>
                    <a:pt x="2228" y="1667"/>
                  </a:lnTo>
                  <a:lnTo>
                    <a:pt x="2226" y="1668"/>
                  </a:lnTo>
                  <a:lnTo>
                    <a:pt x="2225" y="1668"/>
                  </a:lnTo>
                  <a:lnTo>
                    <a:pt x="2224" y="1668"/>
                  </a:lnTo>
                  <a:lnTo>
                    <a:pt x="2223" y="1668"/>
                  </a:lnTo>
                  <a:lnTo>
                    <a:pt x="2222" y="1668"/>
                  </a:lnTo>
                  <a:lnTo>
                    <a:pt x="2221" y="1668"/>
                  </a:lnTo>
                  <a:lnTo>
                    <a:pt x="2221" y="1669"/>
                  </a:lnTo>
                  <a:lnTo>
                    <a:pt x="2220" y="1669"/>
                  </a:lnTo>
                  <a:lnTo>
                    <a:pt x="2219" y="1669"/>
                  </a:lnTo>
                  <a:lnTo>
                    <a:pt x="2218" y="1670"/>
                  </a:lnTo>
                  <a:lnTo>
                    <a:pt x="2217" y="1670"/>
                  </a:lnTo>
                  <a:lnTo>
                    <a:pt x="2215" y="1671"/>
                  </a:lnTo>
                  <a:lnTo>
                    <a:pt x="2214" y="1671"/>
                  </a:lnTo>
                  <a:lnTo>
                    <a:pt x="2213" y="1671"/>
                  </a:lnTo>
                  <a:lnTo>
                    <a:pt x="2212" y="1671"/>
                  </a:lnTo>
                  <a:lnTo>
                    <a:pt x="2212" y="1672"/>
                  </a:lnTo>
                  <a:lnTo>
                    <a:pt x="2211" y="1672"/>
                  </a:lnTo>
                  <a:lnTo>
                    <a:pt x="2210" y="1672"/>
                  </a:lnTo>
                  <a:lnTo>
                    <a:pt x="2210" y="1673"/>
                  </a:lnTo>
                  <a:lnTo>
                    <a:pt x="2209" y="1673"/>
                  </a:lnTo>
                  <a:lnTo>
                    <a:pt x="2208" y="1673"/>
                  </a:lnTo>
                  <a:lnTo>
                    <a:pt x="2207" y="1673"/>
                  </a:lnTo>
                  <a:lnTo>
                    <a:pt x="2207" y="1674"/>
                  </a:lnTo>
                  <a:lnTo>
                    <a:pt x="2206" y="1674"/>
                  </a:lnTo>
                  <a:lnTo>
                    <a:pt x="2205" y="1674"/>
                  </a:lnTo>
                  <a:lnTo>
                    <a:pt x="2204" y="1675"/>
                  </a:lnTo>
                  <a:lnTo>
                    <a:pt x="2203" y="1675"/>
                  </a:lnTo>
                  <a:lnTo>
                    <a:pt x="2202" y="1675"/>
                  </a:lnTo>
                  <a:lnTo>
                    <a:pt x="2201" y="1675"/>
                  </a:lnTo>
                  <a:lnTo>
                    <a:pt x="2201" y="1676"/>
                  </a:lnTo>
                  <a:lnTo>
                    <a:pt x="2200" y="1676"/>
                  </a:lnTo>
                  <a:lnTo>
                    <a:pt x="2199" y="1676"/>
                  </a:lnTo>
                  <a:lnTo>
                    <a:pt x="2198" y="1677"/>
                  </a:lnTo>
                  <a:lnTo>
                    <a:pt x="2197" y="1677"/>
                  </a:lnTo>
                  <a:lnTo>
                    <a:pt x="2196" y="1677"/>
                  </a:lnTo>
                  <a:lnTo>
                    <a:pt x="2196" y="1678"/>
                  </a:lnTo>
                  <a:lnTo>
                    <a:pt x="2195" y="1678"/>
                  </a:lnTo>
                  <a:lnTo>
                    <a:pt x="2194" y="1678"/>
                  </a:lnTo>
                  <a:lnTo>
                    <a:pt x="2193" y="1678"/>
                  </a:lnTo>
                  <a:lnTo>
                    <a:pt x="2193" y="1679"/>
                  </a:lnTo>
                  <a:lnTo>
                    <a:pt x="2192" y="1679"/>
                  </a:lnTo>
                  <a:lnTo>
                    <a:pt x="2191" y="1679"/>
                  </a:lnTo>
                  <a:lnTo>
                    <a:pt x="2191" y="1680"/>
                  </a:lnTo>
                  <a:lnTo>
                    <a:pt x="2190" y="1680"/>
                  </a:lnTo>
                  <a:lnTo>
                    <a:pt x="2189" y="1680"/>
                  </a:lnTo>
                  <a:lnTo>
                    <a:pt x="2188" y="1681"/>
                  </a:lnTo>
                  <a:lnTo>
                    <a:pt x="2187" y="1681"/>
                  </a:lnTo>
                  <a:lnTo>
                    <a:pt x="2186" y="1681"/>
                  </a:lnTo>
                  <a:lnTo>
                    <a:pt x="2185" y="1682"/>
                  </a:lnTo>
                  <a:lnTo>
                    <a:pt x="2184" y="1682"/>
                  </a:lnTo>
                  <a:lnTo>
                    <a:pt x="2183" y="1683"/>
                  </a:lnTo>
                  <a:lnTo>
                    <a:pt x="2182" y="1683"/>
                  </a:lnTo>
                  <a:lnTo>
                    <a:pt x="2181" y="1684"/>
                  </a:lnTo>
                  <a:lnTo>
                    <a:pt x="2180" y="1684"/>
                  </a:lnTo>
                  <a:lnTo>
                    <a:pt x="2179" y="1685"/>
                  </a:lnTo>
                  <a:lnTo>
                    <a:pt x="2178" y="1685"/>
                  </a:lnTo>
                  <a:lnTo>
                    <a:pt x="2177" y="1685"/>
                  </a:lnTo>
                  <a:lnTo>
                    <a:pt x="2176" y="1685"/>
                  </a:lnTo>
                  <a:lnTo>
                    <a:pt x="2176" y="1686"/>
                  </a:lnTo>
                  <a:lnTo>
                    <a:pt x="2175" y="1686"/>
                  </a:lnTo>
                  <a:lnTo>
                    <a:pt x="2174" y="1687"/>
                  </a:lnTo>
                  <a:lnTo>
                    <a:pt x="2173" y="1687"/>
                  </a:lnTo>
                  <a:lnTo>
                    <a:pt x="2172" y="1687"/>
                  </a:lnTo>
                  <a:lnTo>
                    <a:pt x="2172" y="1688"/>
                  </a:lnTo>
                  <a:lnTo>
                    <a:pt x="2171" y="1688"/>
                  </a:lnTo>
                  <a:lnTo>
                    <a:pt x="2170" y="1688"/>
                  </a:lnTo>
                  <a:lnTo>
                    <a:pt x="2169" y="1688"/>
                  </a:lnTo>
                  <a:lnTo>
                    <a:pt x="2169" y="1689"/>
                  </a:lnTo>
                  <a:lnTo>
                    <a:pt x="2168" y="1689"/>
                  </a:lnTo>
                  <a:lnTo>
                    <a:pt x="2167" y="1689"/>
                  </a:lnTo>
                  <a:lnTo>
                    <a:pt x="2166" y="1690"/>
                  </a:lnTo>
                  <a:lnTo>
                    <a:pt x="2165" y="1690"/>
                  </a:lnTo>
                  <a:lnTo>
                    <a:pt x="2164" y="1691"/>
                  </a:lnTo>
                  <a:lnTo>
                    <a:pt x="2163" y="1691"/>
                  </a:lnTo>
                  <a:lnTo>
                    <a:pt x="2162" y="1691"/>
                  </a:lnTo>
                  <a:lnTo>
                    <a:pt x="2162" y="1692"/>
                  </a:lnTo>
                  <a:lnTo>
                    <a:pt x="2161" y="1692"/>
                  </a:lnTo>
                  <a:lnTo>
                    <a:pt x="2160" y="1692"/>
                  </a:lnTo>
                  <a:lnTo>
                    <a:pt x="2159" y="1693"/>
                  </a:lnTo>
                  <a:lnTo>
                    <a:pt x="2158" y="1694"/>
                  </a:lnTo>
                  <a:lnTo>
                    <a:pt x="2157" y="1694"/>
                  </a:lnTo>
                  <a:lnTo>
                    <a:pt x="2156" y="1694"/>
                  </a:lnTo>
                  <a:lnTo>
                    <a:pt x="2156" y="1695"/>
                  </a:lnTo>
                  <a:lnTo>
                    <a:pt x="2155" y="1695"/>
                  </a:lnTo>
                  <a:lnTo>
                    <a:pt x="2154" y="1695"/>
                  </a:lnTo>
                  <a:lnTo>
                    <a:pt x="2153" y="1695"/>
                  </a:lnTo>
                  <a:lnTo>
                    <a:pt x="2153" y="1696"/>
                  </a:lnTo>
                  <a:lnTo>
                    <a:pt x="2152" y="1696"/>
                  </a:lnTo>
                  <a:lnTo>
                    <a:pt x="2151" y="1696"/>
                  </a:lnTo>
                  <a:lnTo>
                    <a:pt x="2151" y="1697"/>
                  </a:lnTo>
                  <a:lnTo>
                    <a:pt x="2150" y="1697"/>
                  </a:lnTo>
                  <a:lnTo>
                    <a:pt x="2149" y="1697"/>
                  </a:lnTo>
                  <a:lnTo>
                    <a:pt x="2149" y="1698"/>
                  </a:lnTo>
                  <a:lnTo>
                    <a:pt x="2148" y="1698"/>
                  </a:lnTo>
                  <a:lnTo>
                    <a:pt x="2147" y="1698"/>
                  </a:lnTo>
                  <a:lnTo>
                    <a:pt x="2146" y="1699"/>
                  </a:lnTo>
                  <a:lnTo>
                    <a:pt x="2145" y="1699"/>
                  </a:lnTo>
                  <a:lnTo>
                    <a:pt x="2145" y="1700"/>
                  </a:lnTo>
                  <a:lnTo>
                    <a:pt x="2145" y="1699"/>
                  </a:lnTo>
                  <a:lnTo>
                    <a:pt x="2145" y="1700"/>
                  </a:lnTo>
                  <a:lnTo>
                    <a:pt x="2144" y="1700"/>
                  </a:lnTo>
                  <a:lnTo>
                    <a:pt x="2143" y="1700"/>
                  </a:lnTo>
                  <a:lnTo>
                    <a:pt x="2142" y="1701"/>
                  </a:lnTo>
                  <a:lnTo>
                    <a:pt x="2141" y="1701"/>
                  </a:lnTo>
                  <a:lnTo>
                    <a:pt x="2141" y="1702"/>
                  </a:lnTo>
                  <a:lnTo>
                    <a:pt x="2140" y="1702"/>
                  </a:lnTo>
                  <a:lnTo>
                    <a:pt x="2139" y="1702"/>
                  </a:lnTo>
                  <a:lnTo>
                    <a:pt x="2138" y="1703"/>
                  </a:lnTo>
                  <a:lnTo>
                    <a:pt x="2137" y="1704"/>
                  </a:lnTo>
                  <a:lnTo>
                    <a:pt x="2136" y="1704"/>
                  </a:lnTo>
                  <a:lnTo>
                    <a:pt x="2135" y="1704"/>
                  </a:lnTo>
                  <a:lnTo>
                    <a:pt x="2135" y="1705"/>
                  </a:lnTo>
                  <a:lnTo>
                    <a:pt x="2134" y="1705"/>
                  </a:lnTo>
                  <a:lnTo>
                    <a:pt x="2133" y="1705"/>
                  </a:lnTo>
                  <a:lnTo>
                    <a:pt x="2134" y="1705"/>
                  </a:lnTo>
                  <a:lnTo>
                    <a:pt x="2133" y="1706"/>
                  </a:lnTo>
                  <a:lnTo>
                    <a:pt x="2132" y="1706"/>
                  </a:lnTo>
                  <a:lnTo>
                    <a:pt x="2132" y="1707"/>
                  </a:lnTo>
                  <a:lnTo>
                    <a:pt x="2131" y="1707"/>
                  </a:lnTo>
                  <a:lnTo>
                    <a:pt x="2130" y="1707"/>
                  </a:lnTo>
                  <a:lnTo>
                    <a:pt x="2130" y="1708"/>
                  </a:lnTo>
                  <a:lnTo>
                    <a:pt x="2128" y="1708"/>
                  </a:lnTo>
                  <a:lnTo>
                    <a:pt x="2127" y="1708"/>
                  </a:lnTo>
                  <a:lnTo>
                    <a:pt x="2127" y="1709"/>
                  </a:lnTo>
                  <a:lnTo>
                    <a:pt x="2126" y="1709"/>
                  </a:lnTo>
                  <a:lnTo>
                    <a:pt x="2125" y="1710"/>
                  </a:lnTo>
                  <a:lnTo>
                    <a:pt x="2124" y="1710"/>
                  </a:lnTo>
                  <a:lnTo>
                    <a:pt x="2124" y="1711"/>
                  </a:lnTo>
                  <a:lnTo>
                    <a:pt x="2123" y="1711"/>
                  </a:lnTo>
                  <a:lnTo>
                    <a:pt x="2122" y="1711"/>
                  </a:lnTo>
                  <a:lnTo>
                    <a:pt x="2122" y="1712"/>
                  </a:lnTo>
                  <a:lnTo>
                    <a:pt x="2121" y="1712"/>
                  </a:lnTo>
                  <a:lnTo>
                    <a:pt x="2120" y="1712"/>
                  </a:lnTo>
                  <a:lnTo>
                    <a:pt x="2120" y="1713"/>
                  </a:lnTo>
                  <a:lnTo>
                    <a:pt x="2119" y="1713"/>
                  </a:lnTo>
                  <a:lnTo>
                    <a:pt x="2118" y="1713"/>
                  </a:lnTo>
                  <a:lnTo>
                    <a:pt x="2118" y="1714"/>
                  </a:lnTo>
                  <a:lnTo>
                    <a:pt x="2117" y="1714"/>
                  </a:lnTo>
                  <a:lnTo>
                    <a:pt x="2116" y="1714"/>
                  </a:lnTo>
                  <a:lnTo>
                    <a:pt x="2116" y="1715"/>
                  </a:lnTo>
                  <a:lnTo>
                    <a:pt x="2115" y="1715"/>
                  </a:lnTo>
                  <a:lnTo>
                    <a:pt x="2114" y="1715"/>
                  </a:lnTo>
                  <a:lnTo>
                    <a:pt x="2113" y="1715"/>
                  </a:lnTo>
                  <a:lnTo>
                    <a:pt x="2113" y="1716"/>
                  </a:lnTo>
                  <a:lnTo>
                    <a:pt x="2112" y="1716"/>
                  </a:lnTo>
                  <a:lnTo>
                    <a:pt x="2112" y="1717"/>
                  </a:lnTo>
                  <a:lnTo>
                    <a:pt x="2111" y="1717"/>
                  </a:lnTo>
                  <a:lnTo>
                    <a:pt x="2110" y="1717"/>
                  </a:lnTo>
                  <a:lnTo>
                    <a:pt x="2110" y="1718"/>
                  </a:lnTo>
                  <a:lnTo>
                    <a:pt x="2109" y="1718"/>
                  </a:lnTo>
                  <a:lnTo>
                    <a:pt x="2108" y="1718"/>
                  </a:lnTo>
                  <a:lnTo>
                    <a:pt x="2107" y="1718"/>
                  </a:lnTo>
                  <a:lnTo>
                    <a:pt x="2107" y="1719"/>
                  </a:lnTo>
                  <a:lnTo>
                    <a:pt x="2106" y="1719"/>
                  </a:lnTo>
                  <a:lnTo>
                    <a:pt x="2105" y="1719"/>
                  </a:lnTo>
                  <a:lnTo>
                    <a:pt x="2105" y="1720"/>
                  </a:lnTo>
                  <a:lnTo>
                    <a:pt x="2104" y="1721"/>
                  </a:lnTo>
                  <a:lnTo>
                    <a:pt x="2104" y="1722"/>
                  </a:lnTo>
                  <a:lnTo>
                    <a:pt x="2103" y="1722"/>
                  </a:lnTo>
                  <a:lnTo>
                    <a:pt x="2102" y="1722"/>
                  </a:lnTo>
                  <a:lnTo>
                    <a:pt x="2101" y="1722"/>
                  </a:lnTo>
                  <a:lnTo>
                    <a:pt x="2101" y="1723"/>
                  </a:lnTo>
                  <a:lnTo>
                    <a:pt x="2101" y="1722"/>
                  </a:lnTo>
                  <a:lnTo>
                    <a:pt x="2101" y="1723"/>
                  </a:lnTo>
                  <a:lnTo>
                    <a:pt x="2100" y="1723"/>
                  </a:lnTo>
                  <a:lnTo>
                    <a:pt x="2100" y="1724"/>
                  </a:lnTo>
                  <a:lnTo>
                    <a:pt x="2099" y="1724"/>
                  </a:lnTo>
                  <a:lnTo>
                    <a:pt x="2098" y="1724"/>
                  </a:lnTo>
                  <a:lnTo>
                    <a:pt x="2097" y="1724"/>
                  </a:lnTo>
                  <a:lnTo>
                    <a:pt x="2096" y="1724"/>
                  </a:lnTo>
                  <a:lnTo>
                    <a:pt x="2094" y="1725"/>
                  </a:lnTo>
                  <a:lnTo>
                    <a:pt x="2093" y="1725"/>
                  </a:lnTo>
                  <a:lnTo>
                    <a:pt x="2091" y="1726"/>
                  </a:lnTo>
                  <a:lnTo>
                    <a:pt x="2088" y="1728"/>
                  </a:lnTo>
                  <a:lnTo>
                    <a:pt x="2087" y="1729"/>
                  </a:lnTo>
                  <a:lnTo>
                    <a:pt x="2086" y="1729"/>
                  </a:lnTo>
                  <a:lnTo>
                    <a:pt x="2084" y="1730"/>
                  </a:lnTo>
                  <a:lnTo>
                    <a:pt x="2084" y="1731"/>
                  </a:lnTo>
                  <a:lnTo>
                    <a:pt x="2082" y="1732"/>
                  </a:lnTo>
                  <a:lnTo>
                    <a:pt x="2081" y="1732"/>
                  </a:lnTo>
                  <a:lnTo>
                    <a:pt x="2080" y="1733"/>
                  </a:lnTo>
                  <a:lnTo>
                    <a:pt x="2079" y="1733"/>
                  </a:lnTo>
                  <a:lnTo>
                    <a:pt x="2078" y="1734"/>
                  </a:lnTo>
                  <a:lnTo>
                    <a:pt x="2077" y="1735"/>
                  </a:lnTo>
                  <a:lnTo>
                    <a:pt x="2076" y="1735"/>
                  </a:lnTo>
                  <a:lnTo>
                    <a:pt x="2075" y="1736"/>
                  </a:lnTo>
                  <a:lnTo>
                    <a:pt x="2074" y="1736"/>
                  </a:lnTo>
                  <a:lnTo>
                    <a:pt x="2073" y="1737"/>
                  </a:lnTo>
                  <a:lnTo>
                    <a:pt x="2072" y="1737"/>
                  </a:lnTo>
                  <a:lnTo>
                    <a:pt x="2072" y="1738"/>
                  </a:lnTo>
                  <a:lnTo>
                    <a:pt x="2071" y="1738"/>
                  </a:lnTo>
                  <a:lnTo>
                    <a:pt x="2071" y="1739"/>
                  </a:lnTo>
                  <a:lnTo>
                    <a:pt x="2070" y="1739"/>
                  </a:lnTo>
                  <a:lnTo>
                    <a:pt x="2069" y="1739"/>
                  </a:lnTo>
                  <a:lnTo>
                    <a:pt x="2068" y="1739"/>
                  </a:lnTo>
                  <a:lnTo>
                    <a:pt x="2068" y="1740"/>
                  </a:lnTo>
                  <a:lnTo>
                    <a:pt x="2067" y="1740"/>
                  </a:lnTo>
                  <a:lnTo>
                    <a:pt x="2067" y="1741"/>
                  </a:lnTo>
                  <a:lnTo>
                    <a:pt x="2066" y="1741"/>
                  </a:lnTo>
                  <a:lnTo>
                    <a:pt x="2065" y="1741"/>
                  </a:lnTo>
                  <a:lnTo>
                    <a:pt x="2064" y="1741"/>
                  </a:lnTo>
                  <a:lnTo>
                    <a:pt x="2064" y="1742"/>
                  </a:lnTo>
                  <a:lnTo>
                    <a:pt x="2063" y="1742"/>
                  </a:lnTo>
                  <a:lnTo>
                    <a:pt x="2062" y="1742"/>
                  </a:lnTo>
                  <a:lnTo>
                    <a:pt x="2062" y="1743"/>
                  </a:lnTo>
                  <a:lnTo>
                    <a:pt x="2061" y="1743"/>
                  </a:lnTo>
                  <a:lnTo>
                    <a:pt x="2061" y="1744"/>
                  </a:lnTo>
                  <a:lnTo>
                    <a:pt x="2060" y="1744"/>
                  </a:lnTo>
                  <a:lnTo>
                    <a:pt x="2059" y="1744"/>
                  </a:lnTo>
                  <a:lnTo>
                    <a:pt x="2059" y="1745"/>
                  </a:lnTo>
                  <a:lnTo>
                    <a:pt x="2058" y="1745"/>
                  </a:lnTo>
                  <a:lnTo>
                    <a:pt x="2057" y="1746"/>
                  </a:lnTo>
                  <a:lnTo>
                    <a:pt x="2056" y="1746"/>
                  </a:lnTo>
                  <a:lnTo>
                    <a:pt x="2055" y="1746"/>
                  </a:lnTo>
                  <a:lnTo>
                    <a:pt x="2055" y="1747"/>
                  </a:lnTo>
                  <a:lnTo>
                    <a:pt x="2054" y="1747"/>
                  </a:lnTo>
                  <a:lnTo>
                    <a:pt x="2054" y="1748"/>
                  </a:lnTo>
                  <a:lnTo>
                    <a:pt x="2053" y="1748"/>
                  </a:lnTo>
                  <a:lnTo>
                    <a:pt x="2052" y="1748"/>
                  </a:lnTo>
                  <a:lnTo>
                    <a:pt x="2052" y="1749"/>
                  </a:lnTo>
                  <a:lnTo>
                    <a:pt x="2051" y="1749"/>
                  </a:lnTo>
                  <a:lnTo>
                    <a:pt x="2051" y="1750"/>
                  </a:lnTo>
                  <a:lnTo>
                    <a:pt x="2050" y="1750"/>
                  </a:lnTo>
                  <a:lnTo>
                    <a:pt x="2049" y="1751"/>
                  </a:lnTo>
                  <a:lnTo>
                    <a:pt x="2048" y="1751"/>
                  </a:lnTo>
                  <a:lnTo>
                    <a:pt x="2048" y="1752"/>
                  </a:lnTo>
                  <a:lnTo>
                    <a:pt x="2047" y="1752"/>
                  </a:lnTo>
                  <a:lnTo>
                    <a:pt x="2046" y="1753"/>
                  </a:lnTo>
                  <a:lnTo>
                    <a:pt x="2045" y="1753"/>
                  </a:lnTo>
                  <a:lnTo>
                    <a:pt x="2045" y="1754"/>
                  </a:lnTo>
                  <a:lnTo>
                    <a:pt x="2044" y="1754"/>
                  </a:lnTo>
                  <a:lnTo>
                    <a:pt x="2044" y="1755"/>
                  </a:lnTo>
                  <a:lnTo>
                    <a:pt x="2043" y="1755"/>
                  </a:lnTo>
                  <a:lnTo>
                    <a:pt x="2042" y="1756"/>
                  </a:lnTo>
                  <a:lnTo>
                    <a:pt x="2041" y="1756"/>
                  </a:lnTo>
                  <a:lnTo>
                    <a:pt x="2041" y="1757"/>
                  </a:lnTo>
                  <a:lnTo>
                    <a:pt x="2040" y="1757"/>
                  </a:lnTo>
                  <a:lnTo>
                    <a:pt x="2040" y="1758"/>
                  </a:lnTo>
                  <a:lnTo>
                    <a:pt x="2039" y="1758"/>
                  </a:lnTo>
                  <a:lnTo>
                    <a:pt x="2039" y="1759"/>
                  </a:lnTo>
                  <a:lnTo>
                    <a:pt x="2038" y="1759"/>
                  </a:lnTo>
                  <a:lnTo>
                    <a:pt x="2037" y="1759"/>
                  </a:lnTo>
                  <a:lnTo>
                    <a:pt x="2037" y="1760"/>
                  </a:lnTo>
                  <a:lnTo>
                    <a:pt x="2036" y="1760"/>
                  </a:lnTo>
                  <a:lnTo>
                    <a:pt x="2036" y="1761"/>
                  </a:lnTo>
                  <a:lnTo>
                    <a:pt x="2035" y="1761"/>
                  </a:lnTo>
                  <a:lnTo>
                    <a:pt x="2035" y="1762"/>
                  </a:lnTo>
                  <a:lnTo>
                    <a:pt x="2034" y="1762"/>
                  </a:lnTo>
                  <a:lnTo>
                    <a:pt x="2033" y="1763"/>
                  </a:lnTo>
                  <a:lnTo>
                    <a:pt x="2032" y="1764"/>
                  </a:lnTo>
                  <a:lnTo>
                    <a:pt x="2032" y="1765"/>
                  </a:lnTo>
                  <a:lnTo>
                    <a:pt x="2031" y="1765"/>
                  </a:lnTo>
                  <a:lnTo>
                    <a:pt x="2031" y="1766"/>
                  </a:lnTo>
                  <a:lnTo>
                    <a:pt x="2030" y="1766"/>
                  </a:lnTo>
                  <a:lnTo>
                    <a:pt x="2030" y="1767"/>
                  </a:lnTo>
                  <a:lnTo>
                    <a:pt x="2029" y="1767"/>
                  </a:lnTo>
                  <a:lnTo>
                    <a:pt x="2029" y="1768"/>
                  </a:lnTo>
                  <a:lnTo>
                    <a:pt x="2029" y="1769"/>
                  </a:lnTo>
                  <a:lnTo>
                    <a:pt x="2029" y="1770"/>
                  </a:lnTo>
                  <a:lnTo>
                    <a:pt x="2029" y="1771"/>
                  </a:lnTo>
                  <a:lnTo>
                    <a:pt x="2029" y="1772"/>
                  </a:lnTo>
                  <a:lnTo>
                    <a:pt x="2029" y="1773"/>
                  </a:lnTo>
                  <a:lnTo>
                    <a:pt x="2029" y="1774"/>
                  </a:lnTo>
                  <a:lnTo>
                    <a:pt x="2030" y="1774"/>
                  </a:lnTo>
                  <a:lnTo>
                    <a:pt x="2031" y="1774"/>
                  </a:lnTo>
                  <a:lnTo>
                    <a:pt x="2030" y="1774"/>
                  </a:lnTo>
                  <a:lnTo>
                    <a:pt x="2030" y="1775"/>
                  </a:lnTo>
                  <a:lnTo>
                    <a:pt x="2029" y="1775"/>
                  </a:lnTo>
                  <a:lnTo>
                    <a:pt x="2029" y="1776"/>
                  </a:lnTo>
                  <a:lnTo>
                    <a:pt x="2028" y="1776"/>
                  </a:lnTo>
                  <a:lnTo>
                    <a:pt x="2028" y="1777"/>
                  </a:lnTo>
                  <a:lnTo>
                    <a:pt x="2027" y="1778"/>
                  </a:lnTo>
                  <a:lnTo>
                    <a:pt x="2027" y="1779"/>
                  </a:lnTo>
                  <a:lnTo>
                    <a:pt x="2026" y="1779"/>
                  </a:lnTo>
                  <a:lnTo>
                    <a:pt x="2025" y="1779"/>
                  </a:lnTo>
                  <a:lnTo>
                    <a:pt x="2025" y="1780"/>
                  </a:lnTo>
                  <a:lnTo>
                    <a:pt x="2024" y="1781"/>
                  </a:lnTo>
                  <a:lnTo>
                    <a:pt x="2024" y="1782"/>
                  </a:lnTo>
                  <a:lnTo>
                    <a:pt x="2023" y="1782"/>
                  </a:lnTo>
                  <a:lnTo>
                    <a:pt x="2022" y="1782"/>
                  </a:lnTo>
                  <a:lnTo>
                    <a:pt x="2022" y="1783"/>
                  </a:lnTo>
                  <a:lnTo>
                    <a:pt x="2023" y="1783"/>
                  </a:lnTo>
                  <a:lnTo>
                    <a:pt x="2022" y="1783"/>
                  </a:lnTo>
                  <a:lnTo>
                    <a:pt x="2022" y="1784"/>
                  </a:lnTo>
                  <a:lnTo>
                    <a:pt x="2022" y="1785"/>
                  </a:lnTo>
                  <a:lnTo>
                    <a:pt x="2022" y="1786"/>
                  </a:lnTo>
                  <a:lnTo>
                    <a:pt x="2022" y="1787"/>
                  </a:lnTo>
                  <a:lnTo>
                    <a:pt x="2023" y="1787"/>
                  </a:lnTo>
                  <a:lnTo>
                    <a:pt x="2024" y="1787"/>
                  </a:lnTo>
                  <a:lnTo>
                    <a:pt x="2025" y="1787"/>
                  </a:lnTo>
                  <a:lnTo>
                    <a:pt x="2025" y="1788"/>
                  </a:lnTo>
                  <a:lnTo>
                    <a:pt x="2024" y="1788"/>
                  </a:lnTo>
                  <a:lnTo>
                    <a:pt x="2024" y="1789"/>
                  </a:lnTo>
                  <a:lnTo>
                    <a:pt x="2024" y="1790"/>
                  </a:lnTo>
                  <a:lnTo>
                    <a:pt x="2025" y="1790"/>
                  </a:lnTo>
                  <a:lnTo>
                    <a:pt x="2026" y="1790"/>
                  </a:lnTo>
                  <a:lnTo>
                    <a:pt x="2026" y="1791"/>
                  </a:lnTo>
                  <a:lnTo>
                    <a:pt x="2027" y="1791"/>
                  </a:lnTo>
                  <a:lnTo>
                    <a:pt x="2027" y="1792"/>
                  </a:lnTo>
                  <a:lnTo>
                    <a:pt x="2026" y="1792"/>
                  </a:lnTo>
                  <a:lnTo>
                    <a:pt x="2025" y="1792"/>
                  </a:lnTo>
                  <a:lnTo>
                    <a:pt x="2025" y="1793"/>
                  </a:lnTo>
                  <a:lnTo>
                    <a:pt x="2026" y="1794"/>
                  </a:lnTo>
                  <a:lnTo>
                    <a:pt x="2026" y="1795"/>
                  </a:lnTo>
                  <a:lnTo>
                    <a:pt x="2025" y="1795"/>
                  </a:lnTo>
                  <a:lnTo>
                    <a:pt x="2024" y="1795"/>
                  </a:lnTo>
                  <a:lnTo>
                    <a:pt x="2024" y="1796"/>
                  </a:lnTo>
                  <a:lnTo>
                    <a:pt x="2024" y="1797"/>
                  </a:lnTo>
                  <a:lnTo>
                    <a:pt x="2023" y="1796"/>
                  </a:lnTo>
                  <a:lnTo>
                    <a:pt x="2022" y="1796"/>
                  </a:lnTo>
                  <a:lnTo>
                    <a:pt x="2021" y="1796"/>
                  </a:lnTo>
                  <a:lnTo>
                    <a:pt x="2021" y="1797"/>
                  </a:lnTo>
                  <a:lnTo>
                    <a:pt x="2020" y="1797"/>
                  </a:lnTo>
                  <a:lnTo>
                    <a:pt x="2020" y="1798"/>
                  </a:lnTo>
                  <a:lnTo>
                    <a:pt x="2020" y="1799"/>
                  </a:lnTo>
                  <a:lnTo>
                    <a:pt x="2019" y="1799"/>
                  </a:lnTo>
                  <a:lnTo>
                    <a:pt x="2018" y="1800"/>
                  </a:lnTo>
                  <a:lnTo>
                    <a:pt x="2017" y="1800"/>
                  </a:lnTo>
                  <a:lnTo>
                    <a:pt x="2017" y="1801"/>
                  </a:lnTo>
                  <a:lnTo>
                    <a:pt x="2016" y="1801"/>
                  </a:lnTo>
                  <a:lnTo>
                    <a:pt x="2015" y="1801"/>
                  </a:lnTo>
                  <a:lnTo>
                    <a:pt x="2014" y="1801"/>
                  </a:lnTo>
                  <a:lnTo>
                    <a:pt x="2014" y="1800"/>
                  </a:lnTo>
                  <a:lnTo>
                    <a:pt x="2014" y="1801"/>
                  </a:lnTo>
                  <a:lnTo>
                    <a:pt x="2013" y="1801"/>
                  </a:lnTo>
                  <a:lnTo>
                    <a:pt x="2012" y="1801"/>
                  </a:lnTo>
                  <a:lnTo>
                    <a:pt x="2012" y="1802"/>
                  </a:lnTo>
                  <a:lnTo>
                    <a:pt x="2011" y="1802"/>
                  </a:lnTo>
                  <a:lnTo>
                    <a:pt x="2011" y="1801"/>
                  </a:lnTo>
                  <a:lnTo>
                    <a:pt x="2011" y="1802"/>
                  </a:lnTo>
                  <a:lnTo>
                    <a:pt x="2010" y="1802"/>
                  </a:lnTo>
                  <a:lnTo>
                    <a:pt x="2011" y="1802"/>
                  </a:lnTo>
                  <a:lnTo>
                    <a:pt x="2011" y="1803"/>
                  </a:lnTo>
                  <a:lnTo>
                    <a:pt x="2010" y="1803"/>
                  </a:lnTo>
                  <a:lnTo>
                    <a:pt x="2010" y="1802"/>
                  </a:lnTo>
                  <a:lnTo>
                    <a:pt x="2010" y="1803"/>
                  </a:lnTo>
                  <a:lnTo>
                    <a:pt x="2009" y="1803"/>
                  </a:lnTo>
                  <a:lnTo>
                    <a:pt x="2009" y="1802"/>
                  </a:lnTo>
                  <a:lnTo>
                    <a:pt x="2008" y="1802"/>
                  </a:lnTo>
                  <a:lnTo>
                    <a:pt x="2008" y="1803"/>
                  </a:lnTo>
                  <a:lnTo>
                    <a:pt x="2007" y="1803"/>
                  </a:lnTo>
                  <a:lnTo>
                    <a:pt x="2006" y="1803"/>
                  </a:lnTo>
                  <a:lnTo>
                    <a:pt x="2005" y="1804"/>
                  </a:lnTo>
                  <a:lnTo>
                    <a:pt x="2004" y="1804"/>
                  </a:lnTo>
                  <a:lnTo>
                    <a:pt x="2004" y="1805"/>
                  </a:lnTo>
                  <a:lnTo>
                    <a:pt x="2003" y="1805"/>
                  </a:lnTo>
                  <a:lnTo>
                    <a:pt x="2002" y="1806"/>
                  </a:lnTo>
                  <a:lnTo>
                    <a:pt x="2001" y="1806"/>
                  </a:lnTo>
                  <a:lnTo>
                    <a:pt x="2000" y="1806"/>
                  </a:lnTo>
                  <a:lnTo>
                    <a:pt x="1999" y="1807"/>
                  </a:lnTo>
                  <a:lnTo>
                    <a:pt x="1998" y="1807"/>
                  </a:lnTo>
                  <a:lnTo>
                    <a:pt x="1998" y="1808"/>
                  </a:lnTo>
                  <a:lnTo>
                    <a:pt x="1997" y="1809"/>
                  </a:lnTo>
                  <a:lnTo>
                    <a:pt x="1996" y="1810"/>
                  </a:lnTo>
                  <a:lnTo>
                    <a:pt x="1995" y="1811"/>
                  </a:lnTo>
                  <a:lnTo>
                    <a:pt x="1994" y="1811"/>
                  </a:lnTo>
                  <a:lnTo>
                    <a:pt x="1993" y="1812"/>
                  </a:lnTo>
                  <a:lnTo>
                    <a:pt x="1992" y="1812"/>
                  </a:lnTo>
                  <a:lnTo>
                    <a:pt x="1989" y="1814"/>
                  </a:lnTo>
                  <a:lnTo>
                    <a:pt x="1988" y="1814"/>
                  </a:lnTo>
                  <a:lnTo>
                    <a:pt x="1986" y="1816"/>
                  </a:lnTo>
                  <a:lnTo>
                    <a:pt x="1985" y="1816"/>
                  </a:lnTo>
                  <a:lnTo>
                    <a:pt x="1984" y="1817"/>
                  </a:lnTo>
                  <a:lnTo>
                    <a:pt x="1983" y="1817"/>
                  </a:lnTo>
                  <a:lnTo>
                    <a:pt x="1981" y="1818"/>
                  </a:lnTo>
                  <a:lnTo>
                    <a:pt x="1980" y="1820"/>
                  </a:lnTo>
                  <a:lnTo>
                    <a:pt x="1978" y="1820"/>
                  </a:lnTo>
                  <a:lnTo>
                    <a:pt x="1978" y="1821"/>
                  </a:lnTo>
                  <a:lnTo>
                    <a:pt x="1977" y="1821"/>
                  </a:lnTo>
                  <a:lnTo>
                    <a:pt x="1976" y="1822"/>
                  </a:lnTo>
                  <a:lnTo>
                    <a:pt x="1975" y="1822"/>
                  </a:lnTo>
                  <a:lnTo>
                    <a:pt x="1974" y="1823"/>
                  </a:lnTo>
                  <a:lnTo>
                    <a:pt x="1973" y="1823"/>
                  </a:lnTo>
                  <a:lnTo>
                    <a:pt x="1972" y="1824"/>
                  </a:lnTo>
                  <a:lnTo>
                    <a:pt x="1971" y="1826"/>
                  </a:lnTo>
                  <a:lnTo>
                    <a:pt x="1970" y="1826"/>
                  </a:lnTo>
                  <a:lnTo>
                    <a:pt x="1969" y="1827"/>
                  </a:lnTo>
                  <a:lnTo>
                    <a:pt x="1968" y="1827"/>
                  </a:lnTo>
                  <a:lnTo>
                    <a:pt x="1967" y="1829"/>
                  </a:lnTo>
                  <a:lnTo>
                    <a:pt x="1966" y="1829"/>
                  </a:lnTo>
                  <a:lnTo>
                    <a:pt x="1965" y="1830"/>
                  </a:lnTo>
                  <a:lnTo>
                    <a:pt x="1964" y="1830"/>
                  </a:lnTo>
                  <a:lnTo>
                    <a:pt x="1963" y="1832"/>
                  </a:lnTo>
                  <a:lnTo>
                    <a:pt x="1962" y="1832"/>
                  </a:lnTo>
                  <a:lnTo>
                    <a:pt x="1961" y="1833"/>
                  </a:lnTo>
                  <a:lnTo>
                    <a:pt x="1960" y="1833"/>
                  </a:lnTo>
                  <a:lnTo>
                    <a:pt x="1960" y="1834"/>
                  </a:lnTo>
                  <a:lnTo>
                    <a:pt x="1960" y="1835"/>
                  </a:lnTo>
                  <a:lnTo>
                    <a:pt x="1960" y="1836"/>
                  </a:lnTo>
                  <a:lnTo>
                    <a:pt x="1960" y="1837"/>
                  </a:lnTo>
                  <a:lnTo>
                    <a:pt x="1959" y="1837"/>
                  </a:lnTo>
                  <a:lnTo>
                    <a:pt x="1958" y="1837"/>
                  </a:lnTo>
                  <a:lnTo>
                    <a:pt x="1957" y="1837"/>
                  </a:lnTo>
                  <a:lnTo>
                    <a:pt x="1956" y="1838"/>
                  </a:lnTo>
                  <a:lnTo>
                    <a:pt x="1954" y="1839"/>
                  </a:lnTo>
                  <a:lnTo>
                    <a:pt x="1953" y="1839"/>
                  </a:lnTo>
                  <a:lnTo>
                    <a:pt x="1953" y="1840"/>
                  </a:lnTo>
                  <a:lnTo>
                    <a:pt x="1952" y="1840"/>
                  </a:lnTo>
                  <a:lnTo>
                    <a:pt x="1951" y="1840"/>
                  </a:lnTo>
                  <a:lnTo>
                    <a:pt x="1948" y="1843"/>
                  </a:lnTo>
                  <a:lnTo>
                    <a:pt x="1947" y="1844"/>
                  </a:lnTo>
                  <a:lnTo>
                    <a:pt x="1946" y="1845"/>
                  </a:lnTo>
                  <a:lnTo>
                    <a:pt x="1946" y="1846"/>
                  </a:lnTo>
                  <a:lnTo>
                    <a:pt x="1947" y="1846"/>
                  </a:lnTo>
                  <a:lnTo>
                    <a:pt x="1947" y="1847"/>
                  </a:lnTo>
                  <a:lnTo>
                    <a:pt x="1947" y="1848"/>
                  </a:lnTo>
                  <a:lnTo>
                    <a:pt x="1946" y="1848"/>
                  </a:lnTo>
                  <a:lnTo>
                    <a:pt x="1946" y="1849"/>
                  </a:lnTo>
                  <a:lnTo>
                    <a:pt x="1945" y="1849"/>
                  </a:lnTo>
                  <a:lnTo>
                    <a:pt x="1944" y="1849"/>
                  </a:lnTo>
                  <a:lnTo>
                    <a:pt x="1943" y="1849"/>
                  </a:lnTo>
                  <a:lnTo>
                    <a:pt x="1942" y="1849"/>
                  </a:lnTo>
                  <a:lnTo>
                    <a:pt x="1941" y="1850"/>
                  </a:lnTo>
                  <a:lnTo>
                    <a:pt x="1940" y="1850"/>
                  </a:lnTo>
                  <a:lnTo>
                    <a:pt x="1939" y="1850"/>
                  </a:lnTo>
                  <a:lnTo>
                    <a:pt x="1938" y="1850"/>
                  </a:lnTo>
                  <a:lnTo>
                    <a:pt x="1937" y="1850"/>
                  </a:lnTo>
                  <a:lnTo>
                    <a:pt x="1937" y="1851"/>
                  </a:lnTo>
                  <a:lnTo>
                    <a:pt x="1935" y="1852"/>
                  </a:lnTo>
                  <a:lnTo>
                    <a:pt x="1934" y="1852"/>
                  </a:lnTo>
                  <a:lnTo>
                    <a:pt x="1934" y="1853"/>
                  </a:lnTo>
                  <a:lnTo>
                    <a:pt x="1933" y="1853"/>
                  </a:lnTo>
                  <a:lnTo>
                    <a:pt x="1932" y="1853"/>
                  </a:lnTo>
                  <a:lnTo>
                    <a:pt x="1932" y="1854"/>
                  </a:lnTo>
                  <a:lnTo>
                    <a:pt x="1931" y="1854"/>
                  </a:lnTo>
                  <a:lnTo>
                    <a:pt x="1930" y="1855"/>
                  </a:lnTo>
                  <a:lnTo>
                    <a:pt x="1928" y="1856"/>
                  </a:lnTo>
                  <a:lnTo>
                    <a:pt x="1927" y="1856"/>
                  </a:lnTo>
                  <a:lnTo>
                    <a:pt x="1926" y="1857"/>
                  </a:lnTo>
                  <a:lnTo>
                    <a:pt x="1924" y="1857"/>
                  </a:lnTo>
                  <a:lnTo>
                    <a:pt x="1923" y="1858"/>
                  </a:lnTo>
                  <a:lnTo>
                    <a:pt x="1921" y="1859"/>
                  </a:lnTo>
                  <a:lnTo>
                    <a:pt x="1920" y="1860"/>
                  </a:lnTo>
                  <a:lnTo>
                    <a:pt x="1919" y="1860"/>
                  </a:lnTo>
                  <a:lnTo>
                    <a:pt x="1917" y="1861"/>
                  </a:lnTo>
                  <a:lnTo>
                    <a:pt x="1916" y="1862"/>
                  </a:lnTo>
                  <a:lnTo>
                    <a:pt x="1915" y="1863"/>
                  </a:lnTo>
                  <a:lnTo>
                    <a:pt x="1914" y="1864"/>
                  </a:lnTo>
                  <a:lnTo>
                    <a:pt x="1912" y="1864"/>
                  </a:lnTo>
                  <a:lnTo>
                    <a:pt x="1911" y="1865"/>
                  </a:lnTo>
                  <a:lnTo>
                    <a:pt x="1910" y="1866"/>
                  </a:lnTo>
                  <a:lnTo>
                    <a:pt x="1909" y="1866"/>
                  </a:lnTo>
                  <a:lnTo>
                    <a:pt x="1907" y="1867"/>
                  </a:lnTo>
                  <a:lnTo>
                    <a:pt x="1906" y="1867"/>
                  </a:lnTo>
                  <a:lnTo>
                    <a:pt x="1906" y="1868"/>
                  </a:lnTo>
                  <a:lnTo>
                    <a:pt x="1904" y="1869"/>
                  </a:lnTo>
                  <a:lnTo>
                    <a:pt x="1902" y="1870"/>
                  </a:lnTo>
                  <a:lnTo>
                    <a:pt x="1901" y="1870"/>
                  </a:lnTo>
                  <a:lnTo>
                    <a:pt x="1900" y="1871"/>
                  </a:lnTo>
                  <a:lnTo>
                    <a:pt x="1899" y="1872"/>
                  </a:lnTo>
                  <a:lnTo>
                    <a:pt x="1898" y="1872"/>
                  </a:lnTo>
                  <a:lnTo>
                    <a:pt x="1896" y="1873"/>
                  </a:lnTo>
                  <a:lnTo>
                    <a:pt x="1896" y="1874"/>
                  </a:lnTo>
                  <a:lnTo>
                    <a:pt x="1894" y="1874"/>
                  </a:lnTo>
                  <a:lnTo>
                    <a:pt x="1893" y="1874"/>
                  </a:lnTo>
                  <a:lnTo>
                    <a:pt x="1892" y="1875"/>
                  </a:lnTo>
                  <a:lnTo>
                    <a:pt x="1890" y="1876"/>
                  </a:lnTo>
                  <a:lnTo>
                    <a:pt x="1889" y="1876"/>
                  </a:lnTo>
                  <a:lnTo>
                    <a:pt x="1889" y="1877"/>
                  </a:lnTo>
                  <a:lnTo>
                    <a:pt x="1888" y="1877"/>
                  </a:lnTo>
                  <a:lnTo>
                    <a:pt x="1887" y="1877"/>
                  </a:lnTo>
                  <a:lnTo>
                    <a:pt x="1886" y="1878"/>
                  </a:lnTo>
                  <a:lnTo>
                    <a:pt x="1885" y="1879"/>
                  </a:lnTo>
                  <a:lnTo>
                    <a:pt x="1885" y="1878"/>
                  </a:lnTo>
                  <a:lnTo>
                    <a:pt x="1884" y="1878"/>
                  </a:lnTo>
                  <a:lnTo>
                    <a:pt x="1883" y="1878"/>
                  </a:lnTo>
                  <a:lnTo>
                    <a:pt x="1884" y="1880"/>
                  </a:lnTo>
                  <a:lnTo>
                    <a:pt x="1883" y="1881"/>
                  </a:lnTo>
                  <a:lnTo>
                    <a:pt x="1880" y="1882"/>
                  </a:lnTo>
                  <a:lnTo>
                    <a:pt x="1880" y="1883"/>
                  </a:lnTo>
                  <a:lnTo>
                    <a:pt x="1879" y="1883"/>
                  </a:lnTo>
                  <a:lnTo>
                    <a:pt x="1877" y="1884"/>
                  </a:lnTo>
                  <a:lnTo>
                    <a:pt x="1876" y="1884"/>
                  </a:lnTo>
                  <a:lnTo>
                    <a:pt x="1873" y="1886"/>
                  </a:lnTo>
                  <a:lnTo>
                    <a:pt x="1873" y="1887"/>
                  </a:lnTo>
                  <a:lnTo>
                    <a:pt x="1872" y="1888"/>
                  </a:lnTo>
                  <a:lnTo>
                    <a:pt x="1871" y="1889"/>
                  </a:lnTo>
                  <a:lnTo>
                    <a:pt x="1872" y="1889"/>
                  </a:lnTo>
                  <a:lnTo>
                    <a:pt x="1871" y="1889"/>
                  </a:lnTo>
                  <a:lnTo>
                    <a:pt x="1870" y="1889"/>
                  </a:lnTo>
                  <a:lnTo>
                    <a:pt x="1870" y="1890"/>
                  </a:lnTo>
                  <a:lnTo>
                    <a:pt x="1869" y="1890"/>
                  </a:lnTo>
                  <a:lnTo>
                    <a:pt x="1868" y="1890"/>
                  </a:lnTo>
                  <a:lnTo>
                    <a:pt x="1868" y="1891"/>
                  </a:lnTo>
                  <a:lnTo>
                    <a:pt x="1867" y="1891"/>
                  </a:lnTo>
                  <a:lnTo>
                    <a:pt x="1866" y="1891"/>
                  </a:lnTo>
                  <a:lnTo>
                    <a:pt x="1866" y="1892"/>
                  </a:lnTo>
                  <a:lnTo>
                    <a:pt x="1865" y="1892"/>
                  </a:lnTo>
                  <a:lnTo>
                    <a:pt x="1864" y="1892"/>
                  </a:lnTo>
                  <a:lnTo>
                    <a:pt x="1863" y="1892"/>
                  </a:lnTo>
                  <a:lnTo>
                    <a:pt x="1863" y="1893"/>
                  </a:lnTo>
                  <a:lnTo>
                    <a:pt x="1862" y="1893"/>
                  </a:lnTo>
                  <a:lnTo>
                    <a:pt x="1861" y="1893"/>
                  </a:lnTo>
                  <a:lnTo>
                    <a:pt x="1861" y="1894"/>
                  </a:lnTo>
                  <a:lnTo>
                    <a:pt x="1860" y="1894"/>
                  </a:lnTo>
                  <a:lnTo>
                    <a:pt x="1859" y="1894"/>
                  </a:lnTo>
                  <a:lnTo>
                    <a:pt x="1858" y="1894"/>
                  </a:lnTo>
                  <a:lnTo>
                    <a:pt x="1858" y="1895"/>
                  </a:lnTo>
                  <a:lnTo>
                    <a:pt x="1857" y="1895"/>
                  </a:lnTo>
                  <a:lnTo>
                    <a:pt x="1856" y="1895"/>
                  </a:lnTo>
                  <a:lnTo>
                    <a:pt x="1855" y="1895"/>
                  </a:lnTo>
                  <a:lnTo>
                    <a:pt x="1855" y="1896"/>
                  </a:lnTo>
                  <a:lnTo>
                    <a:pt x="1854" y="1896"/>
                  </a:lnTo>
                  <a:lnTo>
                    <a:pt x="1853" y="1896"/>
                  </a:lnTo>
                  <a:lnTo>
                    <a:pt x="1853" y="1897"/>
                  </a:lnTo>
                  <a:lnTo>
                    <a:pt x="1852" y="1897"/>
                  </a:lnTo>
                  <a:lnTo>
                    <a:pt x="1851" y="1897"/>
                  </a:lnTo>
                  <a:lnTo>
                    <a:pt x="1850" y="1897"/>
                  </a:lnTo>
                  <a:lnTo>
                    <a:pt x="1850" y="1898"/>
                  </a:lnTo>
                  <a:lnTo>
                    <a:pt x="1849" y="1898"/>
                  </a:lnTo>
                  <a:lnTo>
                    <a:pt x="1848" y="1898"/>
                  </a:lnTo>
                  <a:lnTo>
                    <a:pt x="1848" y="1899"/>
                  </a:lnTo>
                  <a:lnTo>
                    <a:pt x="1847" y="1899"/>
                  </a:lnTo>
                  <a:lnTo>
                    <a:pt x="1846" y="1899"/>
                  </a:lnTo>
                  <a:lnTo>
                    <a:pt x="1846" y="1900"/>
                  </a:lnTo>
                  <a:lnTo>
                    <a:pt x="1845" y="1900"/>
                  </a:lnTo>
                  <a:lnTo>
                    <a:pt x="1844" y="1900"/>
                  </a:lnTo>
                  <a:lnTo>
                    <a:pt x="1844" y="1901"/>
                  </a:lnTo>
                  <a:lnTo>
                    <a:pt x="1843" y="1901"/>
                  </a:lnTo>
                  <a:lnTo>
                    <a:pt x="1842" y="1901"/>
                  </a:lnTo>
                  <a:lnTo>
                    <a:pt x="1842" y="1902"/>
                  </a:lnTo>
                  <a:lnTo>
                    <a:pt x="1841" y="1902"/>
                  </a:lnTo>
                  <a:lnTo>
                    <a:pt x="1840" y="1902"/>
                  </a:lnTo>
                  <a:lnTo>
                    <a:pt x="1840" y="1903"/>
                  </a:lnTo>
                  <a:lnTo>
                    <a:pt x="1839" y="1903"/>
                  </a:lnTo>
                  <a:lnTo>
                    <a:pt x="1838" y="1903"/>
                  </a:lnTo>
                  <a:lnTo>
                    <a:pt x="1838" y="1904"/>
                  </a:lnTo>
                  <a:lnTo>
                    <a:pt x="1837" y="1904"/>
                  </a:lnTo>
                  <a:lnTo>
                    <a:pt x="1836" y="1904"/>
                  </a:lnTo>
                  <a:lnTo>
                    <a:pt x="1835" y="1904"/>
                  </a:lnTo>
                  <a:lnTo>
                    <a:pt x="1835" y="1905"/>
                  </a:lnTo>
                  <a:lnTo>
                    <a:pt x="1834" y="1905"/>
                  </a:lnTo>
                  <a:lnTo>
                    <a:pt x="1833" y="1905"/>
                  </a:lnTo>
                  <a:lnTo>
                    <a:pt x="1833" y="1906"/>
                  </a:lnTo>
                  <a:lnTo>
                    <a:pt x="1832" y="1906"/>
                  </a:lnTo>
                  <a:lnTo>
                    <a:pt x="1831" y="1907"/>
                  </a:lnTo>
                  <a:lnTo>
                    <a:pt x="1830" y="1907"/>
                  </a:lnTo>
                  <a:lnTo>
                    <a:pt x="1828" y="1909"/>
                  </a:lnTo>
                  <a:lnTo>
                    <a:pt x="1827" y="1909"/>
                  </a:lnTo>
                  <a:lnTo>
                    <a:pt x="1826" y="1910"/>
                  </a:lnTo>
                  <a:lnTo>
                    <a:pt x="1825" y="1910"/>
                  </a:lnTo>
                  <a:lnTo>
                    <a:pt x="1825" y="1911"/>
                  </a:lnTo>
                  <a:lnTo>
                    <a:pt x="1823" y="1911"/>
                  </a:lnTo>
                  <a:lnTo>
                    <a:pt x="1822" y="1911"/>
                  </a:lnTo>
                  <a:lnTo>
                    <a:pt x="1822" y="1912"/>
                  </a:lnTo>
                  <a:lnTo>
                    <a:pt x="1821" y="1913"/>
                  </a:lnTo>
                  <a:lnTo>
                    <a:pt x="1820" y="1913"/>
                  </a:lnTo>
                  <a:lnTo>
                    <a:pt x="1819" y="1914"/>
                  </a:lnTo>
                  <a:lnTo>
                    <a:pt x="1818" y="1914"/>
                  </a:lnTo>
                  <a:lnTo>
                    <a:pt x="1816" y="1916"/>
                  </a:lnTo>
                  <a:lnTo>
                    <a:pt x="1815" y="1916"/>
                  </a:lnTo>
                  <a:lnTo>
                    <a:pt x="1813" y="1918"/>
                  </a:lnTo>
                  <a:lnTo>
                    <a:pt x="1811" y="1919"/>
                  </a:lnTo>
                  <a:lnTo>
                    <a:pt x="1809" y="1920"/>
                  </a:lnTo>
                  <a:lnTo>
                    <a:pt x="1808" y="1921"/>
                  </a:lnTo>
                  <a:lnTo>
                    <a:pt x="1804" y="1923"/>
                  </a:lnTo>
                  <a:lnTo>
                    <a:pt x="1804" y="1924"/>
                  </a:lnTo>
                  <a:lnTo>
                    <a:pt x="1803" y="1924"/>
                  </a:lnTo>
                  <a:lnTo>
                    <a:pt x="1802" y="1924"/>
                  </a:lnTo>
                  <a:lnTo>
                    <a:pt x="1802" y="1925"/>
                  </a:lnTo>
                  <a:lnTo>
                    <a:pt x="1801" y="1926"/>
                  </a:lnTo>
                  <a:lnTo>
                    <a:pt x="1799" y="1927"/>
                  </a:lnTo>
                  <a:lnTo>
                    <a:pt x="1798" y="1928"/>
                  </a:lnTo>
                  <a:lnTo>
                    <a:pt x="1797" y="1928"/>
                  </a:lnTo>
                  <a:lnTo>
                    <a:pt x="1796" y="1929"/>
                  </a:lnTo>
                  <a:lnTo>
                    <a:pt x="1795" y="1930"/>
                  </a:lnTo>
                  <a:lnTo>
                    <a:pt x="1794" y="1931"/>
                  </a:lnTo>
                  <a:lnTo>
                    <a:pt x="1793" y="1931"/>
                  </a:lnTo>
                  <a:lnTo>
                    <a:pt x="1792" y="1932"/>
                  </a:lnTo>
                  <a:lnTo>
                    <a:pt x="1791" y="1933"/>
                  </a:lnTo>
                  <a:lnTo>
                    <a:pt x="1790" y="1933"/>
                  </a:lnTo>
                  <a:lnTo>
                    <a:pt x="1789" y="1934"/>
                  </a:lnTo>
                  <a:lnTo>
                    <a:pt x="1787" y="1935"/>
                  </a:lnTo>
                  <a:lnTo>
                    <a:pt x="1786" y="1936"/>
                  </a:lnTo>
                  <a:lnTo>
                    <a:pt x="1785" y="1937"/>
                  </a:lnTo>
                  <a:lnTo>
                    <a:pt x="1783" y="1939"/>
                  </a:lnTo>
                  <a:lnTo>
                    <a:pt x="1782" y="1940"/>
                  </a:lnTo>
                  <a:lnTo>
                    <a:pt x="1781" y="1940"/>
                  </a:lnTo>
                  <a:lnTo>
                    <a:pt x="1781" y="1941"/>
                  </a:lnTo>
                  <a:lnTo>
                    <a:pt x="1779" y="1941"/>
                  </a:lnTo>
                  <a:lnTo>
                    <a:pt x="1778" y="1943"/>
                  </a:lnTo>
                  <a:lnTo>
                    <a:pt x="1777" y="1943"/>
                  </a:lnTo>
                  <a:lnTo>
                    <a:pt x="1776" y="1944"/>
                  </a:lnTo>
                  <a:lnTo>
                    <a:pt x="1775" y="1945"/>
                  </a:lnTo>
                  <a:lnTo>
                    <a:pt x="1773" y="1946"/>
                  </a:lnTo>
                  <a:lnTo>
                    <a:pt x="1772" y="1947"/>
                  </a:lnTo>
                  <a:lnTo>
                    <a:pt x="1771" y="1947"/>
                  </a:lnTo>
                  <a:lnTo>
                    <a:pt x="1770" y="1948"/>
                  </a:lnTo>
                  <a:lnTo>
                    <a:pt x="1768" y="1949"/>
                  </a:lnTo>
                  <a:lnTo>
                    <a:pt x="1767" y="1950"/>
                  </a:lnTo>
                  <a:lnTo>
                    <a:pt x="1767" y="1951"/>
                  </a:lnTo>
                  <a:lnTo>
                    <a:pt x="1766" y="1951"/>
                  </a:lnTo>
                  <a:lnTo>
                    <a:pt x="1765" y="1951"/>
                  </a:lnTo>
                  <a:lnTo>
                    <a:pt x="1765" y="1952"/>
                  </a:lnTo>
                  <a:lnTo>
                    <a:pt x="1763" y="1953"/>
                  </a:lnTo>
                  <a:lnTo>
                    <a:pt x="1762" y="1954"/>
                  </a:lnTo>
                  <a:lnTo>
                    <a:pt x="1761" y="1955"/>
                  </a:lnTo>
                  <a:lnTo>
                    <a:pt x="1760" y="1955"/>
                  </a:lnTo>
                  <a:lnTo>
                    <a:pt x="1759" y="1956"/>
                  </a:lnTo>
                  <a:lnTo>
                    <a:pt x="1758" y="1957"/>
                  </a:lnTo>
                  <a:lnTo>
                    <a:pt x="1755" y="1960"/>
                  </a:lnTo>
                  <a:lnTo>
                    <a:pt x="1752" y="1961"/>
                  </a:lnTo>
                  <a:lnTo>
                    <a:pt x="1751" y="1963"/>
                  </a:lnTo>
                  <a:lnTo>
                    <a:pt x="1749" y="1964"/>
                  </a:lnTo>
                  <a:lnTo>
                    <a:pt x="1747" y="1965"/>
                  </a:lnTo>
                  <a:lnTo>
                    <a:pt x="1745" y="1967"/>
                  </a:lnTo>
                  <a:lnTo>
                    <a:pt x="1745" y="1968"/>
                  </a:lnTo>
                  <a:lnTo>
                    <a:pt x="1744" y="1968"/>
                  </a:lnTo>
                  <a:lnTo>
                    <a:pt x="1741" y="1970"/>
                  </a:lnTo>
                  <a:lnTo>
                    <a:pt x="1738" y="1972"/>
                  </a:lnTo>
                  <a:lnTo>
                    <a:pt x="1737" y="1974"/>
                  </a:lnTo>
                  <a:lnTo>
                    <a:pt x="1735" y="1975"/>
                  </a:lnTo>
                  <a:lnTo>
                    <a:pt x="1734" y="1976"/>
                  </a:lnTo>
                  <a:lnTo>
                    <a:pt x="1732" y="1978"/>
                  </a:lnTo>
                  <a:lnTo>
                    <a:pt x="1731" y="1978"/>
                  </a:lnTo>
                  <a:lnTo>
                    <a:pt x="1731" y="1979"/>
                  </a:lnTo>
                  <a:lnTo>
                    <a:pt x="1730" y="1980"/>
                  </a:lnTo>
                  <a:lnTo>
                    <a:pt x="1729" y="1981"/>
                  </a:lnTo>
                  <a:lnTo>
                    <a:pt x="1727" y="1982"/>
                  </a:lnTo>
                  <a:lnTo>
                    <a:pt x="1725" y="1984"/>
                  </a:lnTo>
                  <a:lnTo>
                    <a:pt x="1725" y="1985"/>
                  </a:lnTo>
                  <a:lnTo>
                    <a:pt x="1724" y="1985"/>
                  </a:lnTo>
                  <a:lnTo>
                    <a:pt x="1721" y="1988"/>
                  </a:lnTo>
                  <a:lnTo>
                    <a:pt x="1720" y="1989"/>
                  </a:lnTo>
                  <a:lnTo>
                    <a:pt x="1719" y="1990"/>
                  </a:lnTo>
                  <a:lnTo>
                    <a:pt x="1718" y="1992"/>
                  </a:lnTo>
                  <a:lnTo>
                    <a:pt x="1717" y="1992"/>
                  </a:lnTo>
                  <a:lnTo>
                    <a:pt x="1717" y="1993"/>
                  </a:lnTo>
                  <a:lnTo>
                    <a:pt x="1716" y="1994"/>
                  </a:lnTo>
                  <a:lnTo>
                    <a:pt x="1715" y="1995"/>
                  </a:lnTo>
                  <a:lnTo>
                    <a:pt x="1712" y="1999"/>
                  </a:lnTo>
                  <a:lnTo>
                    <a:pt x="1712" y="2000"/>
                  </a:lnTo>
                  <a:lnTo>
                    <a:pt x="1712" y="2001"/>
                  </a:lnTo>
                  <a:lnTo>
                    <a:pt x="1711" y="2001"/>
                  </a:lnTo>
                  <a:lnTo>
                    <a:pt x="1711" y="2002"/>
                  </a:lnTo>
                  <a:lnTo>
                    <a:pt x="1711" y="2003"/>
                  </a:lnTo>
                  <a:lnTo>
                    <a:pt x="1711" y="2004"/>
                  </a:lnTo>
                  <a:lnTo>
                    <a:pt x="1711" y="2005"/>
                  </a:lnTo>
                  <a:lnTo>
                    <a:pt x="1710" y="2005"/>
                  </a:lnTo>
                  <a:lnTo>
                    <a:pt x="1711" y="2005"/>
                  </a:lnTo>
                  <a:lnTo>
                    <a:pt x="1710" y="2005"/>
                  </a:lnTo>
                  <a:lnTo>
                    <a:pt x="1710" y="2006"/>
                  </a:lnTo>
                  <a:lnTo>
                    <a:pt x="1710" y="2007"/>
                  </a:lnTo>
                  <a:lnTo>
                    <a:pt x="1710" y="2008"/>
                  </a:lnTo>
                  <a:lnTo>
                    <a:pt x="1710" y="2007"/>
                  </a:lnTo>
                  <a:lnTo>
                    <a:pt x="1710" y="2008"/>
                  </a:lnTo>
                  <a:lnTo>
                    <a:pt x="1710" y="2009"/>
                  </a:lnTo>
                  <a:lnTo>
                    <a:pt x="1709" y="2010"/>
                  </a:lnTo>
                  <a:lnTo>
                    <a:pt x="1708" y="2010"/>
                  </a:lnTo>
                  <a:lnTo>
                    <a:pt x="1708" y="2009"/>
                  </a:lnTo>
                  <a:lnTo>
                    <a:pt x="1705" y="2010"/>
                  </a:lnTo>
                  <a:lnTo>
                    <a:pt x="1704" y="2010"/>
                  </a:lnTo>
                  <a:lnTo>
                    <a:pt x="1702" y="2009"/>
                  </a:lnTo>
                  <a:lnTo>
                    <a:pt x="1701" y="2009"/>
                  </a:lnTo>
                  <a:lnTo>
                    <a:pt x="1701" y="2013"/>
                  </a:lnTo>
                  <a:lnTo>
                    <a:pt x="1702" y="2013"/>
                  </a:lnTo>
                  <a:lnTo>
                    <a:pt x="1702" y="2014"/>
                  </a:lnTo>
                  <a:lnTo>
                    <a:pt x="1702" y="2015"/>
                  </a:lnTo>
                  <a:lnTo>
                    <a:pt x="1703" y="2018"/>
                  </a:lnTo>
                  <a:lnTo>
                    <a:pt x="1703" y="2019"/>
                  </a:lnTo>
                  <a:lnTo>
                    <a:pt x="1703" y="2020"/>
                  </a:lnTo>
                  <a:lnTo>
                    <a:pt x="1704" y="2020"/>
                  </a:lnTo>
                  <a:lnTo>
                    <a:pt x="1704" y="2021"/>
                  </a:lnTo>
                  <a:lnTo>
                    <a:pt x="1704" y="2022"/>
                  </a:lnTo>
                  <a:lnTo>
                    <a:pt x="1705" y="2023"/>
                  </a:lnTo>
                  <a:lnTo>
                    <a:pt x="1705" y="2024"/>
                  </a:lnTo>
                  <a:lnTo>
                    <a:pt x="1705" y="2025"/>
                  </a:lnTo>
                  <a:lnTo>
                    <a:pt x="1704" y="2026"/>
                  </a:lnTo>
                  <a:lnTo>
                    <a:pt x="1704" y="2027"/>
                  </a:lnTo>
                  <a:lnTo>
                    <a:pt x="1704" y="2029"/>
                  </a:lnTo>
                  <a:lnTo>
                    <a:pt x="1705" y="2029"/>
                  </a:lnTo>
                  <a:lnTo>
                    <a:pt x="1705" y="2030"/>
                  </a:lnTo>
                  <a:lnTo>
                    <a:pt x="1704" y="2030"/>
                  </a:lnTo>
                  <a:lnTo>
                    <a:pt x="1704" y="2031"/>
                  </a:lnTo>
                  <a:lnTo>
                    <a:pt x="1702" y="2032"/>
                  </a:lnTo>
                  <a:lnTo>
                    <a:pt x="1701" y="2032"/>
                  </a:lnTo>
                  <a:lnTo>
                    <a:pt x="1701" y="2033"/>
                  </a:lnTo>
                  <a:lnTo>
                    <a:pt x="1700" y="2033"/>
                  </a:lnTo>
                  <a:lnTo>
                    <a:pt x="1700" y="2034"/>
                  </a:lnTo>
                  <a:lnTo>
                    <a:pt x="1700" y="2035"/>
                  </a:lnTo>
                  <a:lnTo>
                    <a:pt x="1700" y="2036"/>
                  </a:lnTo>
                  <a:lnTo>
                    <a:pt x="1699" y="2037"/>
                  </a:lnTo>
                  <a:lnTo>
                    <a:pt x="1698" y="2037"/>
                  </a:lnTo>
                  <a:lnTo>
                    <a:pt x="1698" y="2038"/>
                  </a:lnTo>
                  <a:lnTo>
                    <a:pt x="1698" y="2039"/>
                  </a:lnTo>
                  <a:lnTo>
                    <a:pt x="1698" y="2040"/>
                  </a:lnTo>
                  <a:lnTo>
                    <a:pt x="1697" y="2041"/>
                  </a:lnTo>
                  <a:lnTo>
                    <a:pt x="1697" y="2042"/>
                  </a:lnTo>
                  <a:lnTo>
                    <a:pt x="1696" y="2043"/>
                  </a:lnTo>
                  <a:lnTo>
                    <a:pt x="1695" y="2045"/>
                  </a:lnTo>
                  <a:lnTo>
                    <a:pt x="1695" y="2046"/>
                  </a:lnTo>
                  <a:lnTo>
                    <a:pt x="1695" y="2047"/>
                  </a:lnTo>
                  <a:lnTo>
                    <a:pt x="1696" y="2047"/>
                  </a:lnTo>
                  <a:lnTo>
                    <a:pt x="1696" y="2048"/>
                  </a:lnTo>
                  <a:lnTo>
                    <a:pt x="1697" y="2047"/>
                  </a:lnTo>
                  <a:lnTo>
                    <a:pt x="1698" y="2047"/>
                  </a:lnTo>
                  <a:lnTo>
                    <a:pt x="1698" y="2048"/>
                  </a:lnTo>
                  <a:lnTo>
                    <a:pt x="1697" y="2048"/>
                  </a:lnTo>
                  <a:lnTo>
                    <a:pt x="1697" y="2049"/>
                  </a:lnTo>
                  <a:lnTo>
                    <a:pt x="1698" y="2050"/>
                  </a:lnTo>
                  <a:lnTo>
                    <a:pt x="1698" y="2051"/>
                  </a:lnTo>
                  <a:lnTo>
                    <a:pt x="1698" y="2052"/>
                  </a:lnTo>
                  <a:lnTo>
                    <a:pt x="1698" y="2051"/>
                  </a:lnTo>
                  <a:lnTo>
                    <a:pt x="1697" y="2052"/>
                  </a:lnTo>
                  <a:lnTo>
                    <a:pt x="1697" y="2051"/>
                  </a:lnTo>
                  <a:lnTo>
                    <a:pt x="1697" y="2050"/>
                  </a:lnTo>
                  <a:lnTo>
                    <a:pt x="1697" y="2049"/>
                  </a:lnTo>
                  <a:lnTo>
                    <a:pt x="1696" y="2049"/>
                  </a:lnTo>
                  <a:lnTo>
                    <a:pt x="1695" y="2049"/>
                  </a:lnTo>
                  <a:lnTo>
                    <a:pt x="1694" y="2049"/>
                  </a:lnTo>
                  <a:lnTo>
                    <a:pt x="1693" y="2049"/>
                  </a:lnTo>
                  <a:lnTo>
                    <a:pt x="1692" y="2049"/>
                  </a:lnTo>
                  <a:lnTo>
                    <a:pt x="1691" y="2051"/>
                  </a:lnTo>
                  <a:lnTo>
                    <a:pt x="1690" y="2051"/>
                  </a:lnTo>
                  <a:lnTo>
                    <a:pt x="1688" y="2052"/>
                  </a:lnTo>
                  <a:lnTo>
                    <a:pt x="1687" y="2053"/>
                  </a:lnTo>
                  <a:lnTo>
                    <a:pt x="1685" y="2055"/>
                  </a:lnTo>
                  <a:lnTo>
                    <a:pt x="1684" y="2055"/>
                  </a:lnTo>
                  <a:lnTo>
                    <a:pt x="1683" y="2056"/>
                  </a:lnTo>
                  <a:lnTo>
                    <a:pt x="1682" y="2056"/>
                  </a:lnTo>
                  <a:lnTo>
                    <a:pt x="1681" y="2057"/>
                  </a:lnTo>
                  <a:lnTo>
                    <a:pt x="1681" y="2058"/>
                  </a:lnTo>
                  <a:lnTo>
                    <a:pt x="1678" y="2060"/>
                  </a:lnTo>
                  <a:lnTo>
                    <a:pt x="1677" y="2061"/>
                  </a:lnTo>
                  <a:lnTo>
                    <a:pt x="1676" y="2061"/>
                  </a:lnTo>
                  <a:lnTo>
                    <a:pt x="1676" y="2062"/>
                  </a:lnTo>
                  <a:lnTo>
                    <a:pt x="1675" y="2063"/>
                  </a:lnTo>
                  <a:lnTo>
                    <a:pt x="1674" y="2063"/>
                  </a:lnTo>
                  <a:lnTo>
                    <a:pt x="1673" y="2064"/>
                  </a:lnTo>
                  <a:lnTo>
                    <a:pt x="1671" y="2066"/>
                  </a:lnTo>
                  <a:lnTo>
                    <a:pt x="1669" y="2067"/>
                  </a:lnTo>
                  <a:lnTo>
                    <a:pt x="1668" y="2068"/>
                  </a:lnTo>
                  <a:lnTo>
                    <a:pt x="1667" y="2069"/>
                  </a:lnTo>
                  <a:lnTo>
                    <a:pt x="1666" y="2069"/>
                  </a:lnTo>
                  <a:lnTo>
                    <a:pt x="1665" y="2069"/>
                  </a:lnTo>
                  <a:lnTo>
                    <a:pt x="1664" y="2070"/>
                  </a:lnTo>
                  <a:lnTo>
                    <a:pt x="1664" y="2071"/>
                  </a:lnTo>
                  <a:lnTo>
                    <a:pt x="1663" y="2071"/>
                  </a:lnTo>
                  <a:lnTo>
                    <a:pt x="1662" y="2072"/>
                  </a:lnTo>
                  <a:lnTo>
                    <a:pt x="1661" y="2073"/>
                  </a:lnTo>
                  <a:lnTo>
                    <a:pt x="1660" y="2074"/>
                  </a:lnTo>
                  <a:lnTo>
                    <a:pt x="1659" y="2074"/>
                  </a:lnTo>
                  <a:lnTo>
                    <a:pt x="1657" y="2076"/>
                  </a:lnTo>
                  <a:lnTo>
                    <a:pt x="1656" y="2076"/>
                  </a:lnTo>
                  <a:lnTo>
                    <a:pt x="1655" y="2077"/>
                  </a:lnTo>
                  <a:lnTo>
                    <a:pt x="1654" y="2079"/>
                  </a:lnTo>
                  <a:lnTo>
                    <a:pt x="1653" y="2080"/>
                  </a:lnTo>
                  <a:lnTo>
                    <a:pt x="1652" y="2080"/>
                  </a:lnTo>
                  <a:lnTo>
                    <a:pt x="1651" y="2081"/>
                  </a:lnTo>
                  <a:lnTo>
                    <a:pt x="1650" y="2083"/>
                  </a:lnTo>
                  <a:lnTo>
                    <a:pt x="1648" y="2083"/>
                  </a:lnTo>
                  <a:lnTo>
                    <a:pt x="1647" y="2084"/>
                  </a:lnTo>
                  <a:lnTo>
                    <a:pt x="1645" y="2086"/>
                  </a:lnTo>
                  <a:lnTo>
                    <a:pt x="1645" y="2087"/>
                  </a:lnTo>
                  <a:lnTo>
                    <a:pt x="1644" y="2087"/>
                  </a:lnTo>
                  <a:lnTo>
                    <a:pt x="1640" y="2091"/>
                  </a:lnTo>
                  <a:lnTo>
                    <a:pt x="1640" y="2092"/>
                  </a:lnTo>
                  <a:lnTo>
                    <a:pt x="1639" y="2092"/>
                  </a:lnTo>
                  <a:lnTo>
                    <a:pt x="1637" y="2094"/>
                  </a:lnTo>
                  <a:lnTo>
                    <a:pt x="1636" y="2095"/>
                  </a:lnTo>
                  <a:lnTo>
                    <a:pt x="1635" y="2096"/>
                  </a:lnTo>
                  <a:lnTo>
                    <a:pt x="1634" y="2097"/>
                  </a:lnTo>
                  <a:lnTo>
                    <a:pt x="1634" y="2098"/>
                  </a:lnTo>
                  <a:lnTo>
                    <a:pt x="1632" y="2099"/>
                  </a:lnTo>
                  <a:lnTo>
                    <a:pt x="1631" y="2099"/>
                  </a:lnTo>
                  <a:lnTo>
                    <a:pt x="1631" y="2100"/>
                  </a:lnTo>
                  <a:lnTo>
                    <a:pt x="1630" y="2100"/>
                  </a:lnTo>
                  <a:lnTo>
                    <a:pt x="1630" y="2099"/>
                  </a:lnTo>
                  <a:lnTo>
                    <a:pt x="1630" y="2097"/>
                  </a:lnTo>
                  <a:lnTo>
                    <a:pt x="1631" y="2096"/>
                  </a:lnTo>
                  <a:lnTo>
                    <a:pt x="1632" y="2095"/>
                  </a:lnTo>
                  <a:lnTo>
                    <a:pt x="1634" y="2093"/>
                  </a:lnTo>
                  <a:lnTo>
                    <a:pt x="1635" y="2091"/>
                  </a:lnTo>
                  <a:lnTo>
                    <a:pt x="1637" y="2090"/>
                  </a:lnTo>
                  <a:lnTo>
                    <a:pt x="1640" y="2087"/>
                  </a:lnTo>
                  <a:lnTo>
                    <a:pt x="1643" y="2085"/>
                  </a:lnTo>
                  <a:lnTo>
                    <a:pt x="1644" y="2084"/>
                  </a:lnTo>
                  <a:lnTo>
                    <a:pt x="1646" y="2083"/>
                  </a:lnTo>
                  <a:lnTo>
                    <a:pt x="1647" y="2080"/>
                  </a:lnTo>
                  <a:lnTo>
                    <a:pt x="1648" y="2080"/>
                  </a:lnTo>
                  <a:lnTo>
                    <a:pt x="1655" y="2075"/>
                  </a:lnTo>
                  <a:lnTo>
                    <a:pt x="1657" y="2074"/>
                  </a:lnTo>
                  <a:lnTo>
                    <a:pt x="1658" y="2073"/>
                  </a:lnTo>
                  <a:lnTo>
                    <a:pt x="1658" y="2072"/>
                  </a:lnTo>
                  <a:lnTo>
                    <a:pt x="1657" y="2071"/>
                  </a:lnTo>
                  <a:lnTo>
                    <a:pt x="1656" y="2071"/>
                  </a:lnTo>
                  <a:lnTo>
                    <a:pt x="1656" y="2070"/>
                  </a:lnTo>
                  <a:lnTo>
                    <a:pt x="1656" y="2069"/>
                  </a:lnTo>
                  <a:lnTo>
                    <a:pt x="1657" y="2069"/>
                  </a:lnTo>
                  <a:lnTo>
                    <a:pt x="1657" y="2068"/>
                  </a:lnTo>
                  <a:lnTo>
                    <a:pt x="1656" y="2068"/>
                  </a:lnTo>
                  <a:lnTo>
                    <a:pt x="1655" y="2067"/>
                  </a:lnTo>
                  <a:lnTo>
                    <a:pt x="1654" y="2067"/>
                  </a:lnTo>
                  <a:lnTo>
                    <a:pt x="1653" y="2067"/>
                  </a:lnTo>
                  <a:lnTo>
                    <a:pt x="1652" y="2068"/>
                  </a:lnTo>
                  <a:lnTo>
                    <a:pt x="1651" y="2068"/>
                  </a:lnTo>
                  <a:lnTo>
                    <a:pt x="1651" y="2069"/>
                  </a:lnTo>
                  <a:lnTo>
                    <a:pt x="1651" y="2070"/>
                  </a:lnTo>
                  <a:lnTo>
                    <a:pt x="1650" y="2069"/>
                  </a:lnTo>
                  <a:lnTo>
                    <a:pt x="1648" y="2069"/>
                  </a:lnTo>
                  <a:lnTo>
                    <a:pt x="1648" y="2068"/>
                  </a:lnTo>
                  <a:lnTo>
                    <a:pt x="1647" y="2067"/>
                  </a:lnTo>
                  <a:lnTo>
                    <a:pt x="1647" y="2068"/>
                  </a:lnTo>
                  <a:lnTo>
                    <a:pt x="1647" y="2069"/>
                  </a:lnTo>
                  <a:lnTo>
                    <a:pt x="1647" y="2070"/>
                  </a:lnTo>
                  <a:lnTo>
                    <a:pt x="1646" y="2070"/>
                  </a:lnTo>
                  <a:lnTo>
                    <a:pt x="1646" y="2071"/>
                  </a:lnTo>
                  <a:lnTo>
                    <a:pt x="1647" y="2072"/>
                  </a:lnTo>
                  <a:lnTo>
                    <a:pt x="1646" y="2074"/>
                  </a:lnTo>
                  <a:lnTo>
                    <a:pt x="1645" y="2075"/>
                  </a:lnTo>
                  <a:lnTo>
                    <a:pt x="1644" y="2075"/>
                  </a:lnTo>
                  <a:lnTo>
                    <a:pt x="1640" y="2075"/>
                  </a:lnTo>
                  <a:lnTo>
                    <a:pt x="1638" y="2076"/>
                  </a:lnTo>
                  <a:lnTo>
                    <a:pt x="1637" y="2076"/>
                  </a:lnTo>
                  <a:lnTo>
                    <a:pt x="1637" y="2074"/>
                  </a:lnTo>
                  <a:lnTo>
                    <a:pt x="1636" y="2075"/>
                  </a:lnTo>
                  <a:lnTo>
                    <a:pt x="1635" y="2074"/>
                  </a:lnTo>
                  <a:lnTo>
                    <a:pt x="1634" y="2074"/>
                  </a:lnTo>
                  <a:lnTo>
                    <a:pt x="1633" y="2074"/>
                  </a:lnTo>
                  <a:lnTo>
                    <a:pt x="1632" y="2074"/>
                  </a:lnTo>
                  <a:lnTo>
                    <a:pt x="1632" y="2075"/>
                  </a:lnTo>
                  <a:lnTo>
                    <a:pt x="1631" y="2075"/>
                  </a:lnTo>
                  <a:lnTo>
                    <a:pt x="1630" y="2075"/>
                  </a:lnTo>
                  <a:lnTo>
                    <a:pt x="1629" y="2076"/>
                  </a:lnTo>
                  <a:lnTo>
                    <a:pt x="1628" y="2077"/>
                  </a:lnTo>
                  <a:lnTo>
                    <a:pt x="1627" y="2077"/>
                  </a:lnTo>
                  <a:lnTo>
                    <a:pt x="1627" y="2076"/>
                  </a:lnTo>
                  <a:lnTo>
                    <a:pt x="1625" y="2076"/>
                  </a:lnTo>
                  <a:lnTo>
                    <a:pt x="1625" y="2075"/>
                  </a:lnTo>
                  <a:lnTo>
                    <a:pt x="1624" y="2075"/>
                  </a:lnTo>
                  <a:lnTo>
                    <a:pt x="1624" y="2074"/>
                  </a:lnTo>
                  <a:lnTo>
                    <a:pt x="1623" y="2074"/>
                  </a:lnTo>
                  <a:lnTo>
                    <a:pt x="1621" y="2073"/>
                  </a:lnTo>
                  <a:lnTo>
                    <a:pt x="1618" y="2070"/>
                  </a:lnTo>
                  <a:lnTo>
                    <a:pt x="1617" y="2069"/>
                  </a:lnTo>
                  <a:lnTo>
                    <a:pt x="1616" y="2068"/>
                  </a:lnTo>
                  <a:lnTo>
                    <a:pt x="1615" y="2067"/>
                  </a:lnTo>
                  <a:lnTo>
                    <a:pt x="1614" y="2066"/>
                  </a:lnTo>
                  <a:lnTo>
                    <a:pt x="1614" y="2065"/>
                  </a:lnTo>
                  <a:lnTo>
                    <a:pt x="1613" y="2063"/>
                  </a:lnTo>
                  <a:lnTo>
                    <a:pt x="1613" y="2061"/>
                  </a:lnTo>
                  <a:lnTo>
                    <a:pt x="1612" y="2061"/>
                  </a:lnTo>
                  <a:lnTo>
                    <a:pt x="1611" y="2060"/>
                  </a:lnTo>
                  <a:lnTo>
                    <a:pt x="1610" y="2061"/>
                  </a:lnTo>
                  <a:lnTo>
                    <a:pt x="1609" y="2061"/>
                  </a:lnTo>
                  <a:lnTo>
                    <a:pt x="1608" y="2060"/>
                  </a:lnTo>
                  <a:lnTo>
                    <a:pt x="1607" y="2059"/>
                  </a:lnTo>
                  <a:lnTo>
                    <a:pt x="1606" y="2059"/>
                  </a:lnTo>
                  <a:lnTo>
                    <a:pt x="1605" y="2057"/>
                  </a:lnTo>
                  <a:lnTo>
                    <a:pt x="1604" y="2056"/>
                  </a:lnTo>
                  <a:lnTo>
                    <a:pt x="1603" y="2055"/>
                  </a:lnTo>
                  <a:lnTo>
                    <a:pt x="1603" y="2054"/>
                  </a:lnTo>
                  <a:lnTo>
                    <a:pt x="1603" y="2053"/>
                  </a:lnTo>
                  <a:lnTo>
                    <a:pt x="1603" y="2052"/>
                  </a:lnTo>
                  <a:lnTo>
                    <a:pt x="1606" y="2052"/>
                  </a:lnTo>
                  <a:lnTo>
                    <a:pt x="1607" y="2051"/>
                  </a:lnTo>
                  <a:lnTo>
                    <a:pt x="1608" y="2050"/>
                  </a:lnTo>
                  <a:lnTo>
                    <a:pt x="1608" y="2049"/>
                  </a:lnTo>
                  <a:lnTo>
                    <a:pt x="1609" y="2049"/>
                  </a:lnTo>
                  <a:lnTo>
                    <a:pt x="1610" y="2047"/>
                  </a:lnTo>
                  <a:lnTo>
                    <a:pt x="1610" y="2046"/>
                  </a:lnTo>
                  <a:lnTo>
                    <a:pt x="1611" y="2046"/>
                  </a:lnTo>
                  <a:lnTo>
                    <a:pt x="1612" y="2046"/>
                  </a:lnTo>
                  <a:lnTo>
                    <a:pt x="1612" y="2045"/>
                  </a:lnTo>
                  <a:lnTo>
                    <a:pt x="1612" y="2044"/>
                  </a:lnTo>
                  <a:lnTo>
                    <a:pt x="1612" y="2043"/>
                  </a:lnTo>
                  <a:lnTo>
                    <a:pt x="1612" y="2042"/>
                  </a:lnTo>
                  <a:lnTo>
                    <a:pt x="1612" y="2041"/>
                  </a:lnTo>
                  <a:lnTo>
                    <a:pt x="1613" y="2041"/>
                  </a:lnTo>
                  <a:lnTo>
                    <a:pt x="1614" y="2041"/>
                  </a:lnTo>
                  <a:lnTo>
                    <a:pt x="1614" y="2040"/>
                  </a:lnTo>
                  <a:lnTo>
                    <a:pt x="1615" y="2039"/>
                  </a:lnTo>
                  <a:lnTo>
                    <a:pt x="1616" y="2039"/>
                  </a:lnTo>
                  <a:lnTo>
                    <a:pt x="1616" y="2038"/>
                  </a:lnTo>
                  <a:lnTo>
                    <a:pt x="1616" y="2037"/>
                  </a:lnTo>
                  <a:lnTo>
                    <a:pt x="1615" y="2037"/>
                  </a:lnTo>
                  <a:lnTo>
                    <a:pt x="1614" y="2037"/>
                  </a:lnTo>
                  <a:lnTo>
                    <a:pt x="1613" y="2036"/>
                  </a:lnTo>
                  <a:lnTo>
                    <a:pt x="1612" y="2036"/>
                  </a:lnTo>
                  <a:lnTo>
                    <a:pt x="1611" y="2036"/>
                  </a:lnTo>
                  <a:lnTo>
                    <a:pt x="1611" y="2035"/>
                  </a:lnTo>
                  <a:lnTo>
                    <a:pt x="1610" y="2034"/>
                  </a:lnTo>
                  <a:lnTo>
                    <a:pt x="1610" y="2033"/>
                  </a:lnTo>
                  <a:lnTo>
                    <a:pt x="1609" y="2033"/>
                  </a:lnTo>
                  <a:lnTo>
                    <a:pt x="1608" y="2032"/>
                  </a:lnTo>
                  <a:lnTo>
                    <a:pt x="1608" y="2031"/>
                  </a:lnTo>
                  <a:lnTo>
                    <a:pt x="1608" y="2030"/>
                  </a:lnTo>
                  <a:lnTo>
                    <a:pt x="1607" y="2029"/>
                  </a:lnTo>
                  <a:lnTo>
                    <a:pt x="1607" y="2028"/>
                  </a:lnTo>
                  <a:lnTo>
                    <a:pt x="1606" y="2027"/>
                  </a:lnTo>
                  <a:lnTo>
                    <a:pt x="1606" y="2026"/>
                  </a:lnTo>
                  <a:lnTo>
                    <a:pt x="1605" y="2025"/>
                  </a:lnTo>
                  <a:lnTo>
                    <a:pt x="1604" y="2024"/>
                  </a:lnTo>
                  <a:lnTo>
                    <a:pt x="1604" y="2023"/>
                  </a:lnTo>
                  <a:lnTo>
                    <a:pt x="1605" y="2023"/>
                  </a:lnTo>
                  <a:lnTo>
                    <a:pt x="1605" y="2022"/>
                  </a:lnTo>
                  <a:lnTo>
                    <a:pt x="1603" y="2021"/>
                  </a:lnTo>
                  <a:lnTo>
                    <a:pt x="1603" y="2020"/>
                  </a:lnTo>
                  <a:lnTo>
                    <a:pt x="1602" y="2019"/>
                  </a:lnTo>
                  <a:lnTo>
                    <a:pt x="1602" y="2018"/>
                  </a:lnTo>
                  <a:lnTo>
                    <a:pt x="1602" y="2017"/>
                  </a:lnTo>
                  <a:lnTo>
                    <a:pt x="1601" y="2015"/>
                  </a:lnTo>
                  <a:lnTo>
                    <a:pt x="1600" y="2014"/>
                  </a:lnTo>
                  <a:lnTo>
                    <a:pt x="1599" y="2013"/>
                  </a:lnTo>
                  <a:lnTo>
                    <a:pt x="1600" y="2012"/>
                  </a:lnTo>
                  <a:lnTo>
                    <a:pt x="1600" y="2011"/>
                  </a:lnTo>
                  <a:lnTo>
                    <a:pt x="1599" y="2011"/>
                  </a:lnTo>
                  <a:lnTo>
                    <a:pt x="1598" y="2010"/>
                  </a:lnTo>
                  <a:lnTo>
                    <a:pt x="1599" y="2009"/>
                  </a:lnTo>
                  <a:lnTo>
                    <a:pt x="1600" y="2009"/>
                  </a:lnTo>
                  <a:lnTo>
                    <a:pt x="1599" y="2007"/>
                  </a:lnTo>
                  <a:lnTo>
                    <a:pt x="1600" y="2005"/>
                  </a:lnTo>
                  <a:lnTo>
                    <a:pt x="1600" y="2004"/>
                  </a:lnTo>
                  <a:lnTo>
                    <a:pt x="1600" y="2003"/>
                  </a:lnTo>
                  <a:lnTo>
                    <a:pt x="1600" y="2001"/>
                  </a:lnTo>
                  <a:lnTo>
                    <a:pt x="1600" y="1999"/>
                  </a:lnTo>
                  <a:lnTo>
                    <a:pt x="1600" y="1998"/>
                  </a:lnTo>
                  <a:lnTo>
                    <a:pt x="1600" y="1997"/>
                  </a:lnTo>
                  <a:lnTo>
                    <a:pt x="1601" y="1996"/>
                  </a:lnTo>
                  <a:lnTo>
                    <a:pt x="1602" y="1995"/>
                  </a:lnTo>
                  <a:lnTo>
                    <a:pt x="1603" y="1994"/>
                  </a:lnTo>
                  <a:lnTo>
                    <a:pt x="1602" y="1994"/>
                  </a:lnTo>
                  <a:lnTo>
                    <a:pt x="1603" y="1993"/>
                  </a:lnTo>
                  <a:lnTo>
                    <a:pt x="1602" y="1992"/>
                  </a:lnTo>
                  <a:lnTo>
                    <a:pt x="1601" y="1993"/>
                  </a:lnTo>
                  <a:lnTo>
                    <a:pt x="1600" y="1993"/>
                  </a:lnTo>
                  <a:lnTo>
                    <a:pt x="1599" y="1992"/>
                  </a:lnTo>
                  <a:lnTo>
                    <a:pt x="1598" y="1991"/>
                  </a:lnTo>
                  <a:lnTo>
                    <a:pt x="1597" y="1990"/>
                  </a:lnTo>
                  <a:lnTo>
                    <a:pt x="1596" y="1990"/>
                  </a:lnTo>
                  <a:lnTo>
                    <a:pt x="1596" y="1989"/>
                  </a:lnTo>
                  <a:lnTo>
                    <a:pt x="1595" y="1989"/>
                  </a:lnTo>
                  <a:lnTo>
                    <a:pt x="1595" y="1988"/>
                  </a:lnTo>
                  <a:lnTo>
                    <a:pt x="1595" y="1987"/>
                  </a:lnTo>
                  <a:lnTo>
                    <a:pt x="1596" y="1987"/>
                  </a:lnTo>
                  <a:lnTo>
                    <a:pt x="1597" y="1986"/>
                  </a:lnTo>
                  <a:lnTo>
                    <a:pt x="1597" y="1985"/>
                  </a:lnTo>
                  <a:lnTo>
                    <a:pt x="1598" y="1985"/>
                  </a:lnTo>
                  <a:lnTo>
                    <a:pt x="1597" y="1985"/>
                  </a:lnTo>
                  <a:lnTo>
                    <a:pt x="1597" y="1984"/>
                  </a:lnTo>
                  <a:lnTo>
                    <a:pt x="1596" y="1985"/>
                  </a:lnTo>
                  <a:lnTo>
                    <a:pt x="1596" y="1984"/>
                  </a:lnTo>
                  <a:lnTo>
                    <a:pt x="1595" y="1984"/>
                  </a:lnTo>
                  <a:lnTo>
                    <a:pt x="1596" y="1983"/>
                  </a:lnTo>
                  <a:lnTo>
                    <a:pt x="1596" y="1982"/>
                  </a:lnTo>
                  <a:lnTo>
                    <a:pt x="1597" y="1982"/>
                  </a:lnTo>
                  <a:lnTo>
                    <a:pt x="1595" y="1982"/>
                  </a:lnTo>
                  <a:lnTo>
                    <a:pt x="1594" y="1981"/>
                  </a:lnTo>
                  <a:lnTo>
                    <a:pt x="1594" y="1980"/>
                  </a:lnTo>
                  <a:lnTo>
                    <a:pt x="1594" y="1979"/>
                  </a:lnTo>
                  <a:lnTo>
                    <a:pt x="1593" y="1979"/>
                  </a:lnTo>
                  <a:lnTo>
                    <a:pt x="1593" y="1978"/>
                  </a:lnTo>
                  <a:lnTo>
                    <a:pt x="1592" y="1978"/>
                  </a:lnTo>
                  <a:lnTo>
                    <a:pt x="1591" y="1978"/>
                  </a:lnTo>
                  <a:lnTo>
                    <a:pt x="1591" y="1977"/>
                  </a:lnTo>
                  <a:lnTo>
                    <a:pt x="1590" y="1976"/>
                  </a:lnTo>
                  <a:lnTo>
                    <a:pt x="1590" y="1975"/>
                  </a:lnTo>
                  <a:lnTo>
                    <a:pt x="1590" y="1973"/>
                  </a:lnTo>
                  <a:lnTo>
                    <a:pt x="1589" y="1973"/>
                  </a:lnTo>
                  <a:lnTo>
                    <a:pt x="1590" y="1974"/>
                  </a:lnTo>
                  <a:lnTo>
                    <a:pt x="1589" y="1974"/>
                  </a:lnTo>
                  <a:lnTo>
                    <a:pt x="1588" y="1974"/>
                  </a:lnTo>
                  <a:lnTo>
                    <a:pt x="1587" y="1976"/>
                  </a:lnTo>
                  <a:lnTo>
                    <a:pt x="1587" y="1977"/>
                  </a:lnTo>
                  <a:lnTo>
                    <a:pt x="1587" y="1978"/>
                  </a:lnTo>
                  <a:lnTo>
                    <a:pt x="1588" y="1979"/>
                  </a:lnTo>
                  <a:lnTo>
                    <a:pt x="1588" y="1980"/>
                  </a:lnTo>
                  <a:lnTo>
                    <a:pt x="1587" y="1980"/>
                  </a:lnTo>
                  <a:lnTo>
                    <a:pt x="1586" y="1980"/>
                  </a:lnTo>
                  <a:lnTo>
                    <a:pt x="1586" y="1979"/>
                  </a:lnTo>
                  <a:lnTo>
                    <a:pt x="1586" y="1978"/>
                  </a:lnTo>
                  <a:lnTo>
                    <a:pt x="1585" y="1978"/>
                  </a:lnTo>
                  <a:lnTo>
                    <a:pt x="1584" y="1979"/>
                  </a:lnTo>
                  <a:lnTo>
                    <a:pt x="1583" y="1980"/>
                  </a:lnTo>
                  <a:lnTo>
                    <a:pt x="1583" y="1981"/>
                  </a:lnTo>
                  <a:lnTo>
                    <a:pt x="1583" y="1982"/>
                  </a:lnTo>
                  <a:lnTo>
                    <a:pt x="1580" y="1985"/>
                  </a:lnTo>
                  <a:lnTo>
                    <a:pt x="1580" y="1986"/>
                  </a:lnTo>
                  <a:lnTo>
                    <a:pt x="1580" y="1988"/>
                  </a:lnTo>
                  <a:lnTo>
                    <a:pt x="1580" y="1991"/>
                  </a:lnTo>
                  <a:lnTo>
                    <a:pt x="1579" y="1992"/>
                  </a:lnTo>
                  <a:lnTo>
                    <a:pt x="1579" y="1993"/>
                  </a:lnTo>
                  <a:lnTo>
                    <a:pt x="1577" y="1995"/>
                  </a:lnTo>
                  <a:lnTo>
                    <a:pt x="1576" y="1995"/>
                  </a:lnTo>
                  <a:lnTo>
                    <a:pt x="1575" y="1994"/>
                  </a:lnTo>
                  <a:lnTo>
                    <a:pt x="1575" y="1993"/>
                  </a:lnTo>
                  <a:lnTo>
                    <a:pt x="1575" y="1992"/>
                  </a:lnTo>
                  <a:lnTo>
                    <a:pt x="1576" y="1992"/>
                  </a:lnTo>
                  <a:lnTo>
                    <a:pt x="1575" y="1991"/>
                  </a:lnTo>
                  <a:lnTo>
                    <a:pt x="1574" y="1989"/>
                  </a:lnTo>
                  <a:lnTo>
                    <a:pt x="1573" y="1989"/>
                  </a:lnTo>
                  <a:lnTo>
                    <a:pt x="1573" y="1988"/>
                  </a:lnTo>
                  <a:lnTo>
                    <a:pt x="1573" y="1989"/>
                  </a:lnTo>
                  <a:lnTo>
                    <a:pt x="1573" y="1990"/>
                  </a:lnTo>
                  <a:lnTo>
                    <a:pt x="1573" y="1991"/>
                  </a:lnTo>
                  <a:lnTo>
                    <a:pt x="1573" y="1992"/>
                  </a:lnTo>
                  <a:lnTo>
                    <a:pt x="1572" y="1993"/>
                  </a:lnTo>
                  <a:lnTo>
                    <a:pt x="1571" y="1992"/>
                  </a:lnTo>
                  <a:lnTo>
                    <a:pt x="1570" y="1992"/>
                  </a:lnTo>
                  <a:lnTo>
                    <a:pt x="1570" y="1993"/>
                  </a:lnTo>
                  <a:lnTo>
                    <a:pt x="1569" y="1993"/>
                  </a:lnTo>
                  <a:lnTo>
                    <a:pt x="1569" y="1994"/>
                  </a:lnTo>
                  <a:lnTo>
                    <a:pt x="1569" y="1995"/>
                  </a:lnTo>
                  <a:lnTo>
                    <a:pt x="1569" y="1996"/>
                  </a:lnTo>
                  <a:lnTo>
                    <a:pt x="1569" y="1997"/>
                  </a:lnTo>
                  <a:lnTo>
                    <a:pt x="1568" y="1998"/>
                  </a:lnTo>
                  <a:lnTo>
                    <a:pt x="1567" y="1998"/>
                  </a:lnTo>
                  <a:lnTo>
                    <a:pt x="1567" y="1997"/>
                  </a:lnTo>
                  <a:lnTo>
                    <a:pt x="1566" y="1997"/>
                  </a:lnTo>
                  <a:lnTo>
                    <a:pt x="1566" y="1998"/>
                  </a:lnTo>
                  <a:lnTo>
                    <a:pt x="1565" y="2000"/>
                  </a:lnTo>
                  <a:lnTo>
                    <a:pt x="1563" y="2003"/>
                  </a:lnTo>
                  <a:lnTo>
                    <a:pt x="1560" y="2005"/>
                  </a:lnTo>
                  <a:lnTo>
                    <a:pt x="1559" y="2004"/>
                  </a:lnTo>
                  <a:lnTo>
                    <a:pt x="1559" y="2002"/>
                  </a:lnTo>
                  <a:lnTo>
                    <a:pt x="1560" y="2000"/>
                  </a:lnTo>
                  <a:lnTo>
                    <a:pt x="1561" y="2000"/>
                  </a:lnTo>
                  <a:lnTo>
                    <a:pt x="1563" y="1999"/>
                  </a:lnTo>
                  <a:lnTo>
                    <a:pt x="1562" y="1998"/>
                  </a:lnTo>
                  <a:lnTo>
                    <a:pt x="1563" y="1997"/>
                  </a:lnTo>
                  <a:lnTo>
                    <a:pt x="1563" y="1996"/>
                  </a:lnTo>
                  <a:lnTo>
                    <a:pt x="1564" y="1995"/>
                  </a:lnTo>
                  <a:lnTo>
                    <a:pt x="1564" y="1994"/>
                  </a:lnTo>
                  <a:lnTo>
                    <a:pt x="1564" y="1993"/>
                  </a:lnTo>
                  <a:lnTo>
                    <a:pt x="1562" y="1993"/>
                  </a:lnTo>
                  <a:lnTo>
                    <a:pt x="1561" y="1992"/>
                  </a:lnTo>
                  <a:lnTo>
                    <a:pt x="1560" y="1994"/>
                  </a:lnTo>
                  <a:lnTo>
                    <a:pt x="1559" y="1994"/>
                  </a:lnTo>
                  <a:lnTo>
                    <a:pt x="1559" y="1993"/>
                  </a:lnTo>
                  <a:lnTo>
                    <a:pt x="1559" y="1992"/>
                  </a:lnTo>
                  <a:lnTo>
                    <a:pt x="1557" y="1993"/>
                  </a:lnTo>
                  <a:lnTo>
                    <a:pt x="1557" y="1992"/>
                  </a:lnTo>
                  <a:lnTo>
                    <a:pt x="1556" y="1992"/>
                  </a:lnTo>
                  <a:lnTo>
                    <a:pt x="1555" y="1992"/>
                  </a:lnTo>
                  <a:lnTo>
                    <a:pt x="1554" y="1991"/>
                  </a:lnTo>
                  <a:lnTo>
                    <a:pt x="1555" y="1990"/>
                  </a:lnTo>
                  <a:lnTo>
                    <a:pt x="1555" y="1989"/>
                  </a:lnTo>
                  <a:lnTo>
                    <a:pt x="1554" y="1986"/>
                  </a:lnTo>
                  <a:lnTo>
                    <a:pt x="1553" y="1985"/>
                  </a:lnTo>
                  <a:lnTo>
                    <a:pt x="1550" y="1983"/>
                  </a:lnTo>
                  <a:lnTo>
                    <a:pt x="1549" y="1982"/>
                  </a:lnTo>
                  <a:lnTo>
                    <a:pt x="1549" y="1981"/>
                  </a:lnTo>
                  <a:lnTo>
                    <a:pt x="1548" y="1981"/>
                  </a:lnTo>
                  <a:lnTo>
                    <a:pt x="1548" y="1980"/>
                  </a:lnTo>
                  <a:lnTo>
                    <a:pt x="1548" y="1979"/>
                  </a:lnTo>
                  <a:lnTo>
                    <a:pt x="1547" y="1979"/>
                  </a:lnTo>
                  <a:lnTo>
                    <a:pt x="1546" y="1978"/>
                  </a:lnTo>
                  <a:lnTo>
                    <a:pt x="1547" y="1978"/>
                  </a:lnTo>
                  <a:lnTo>
                    <a:pt x="1547" y="1977"/>
                  </a:lnTo>
                  <a:lnTo>
                    <a:pt x="1546" y="1977"/>
                  </a:lnTo>
                  <a:lnTo>
                    <a:pt x="1546" y="1976"/>
                  </a:lnTo>
                  <a:lnTo>
                    <a:pt x="1545" y="1976"/>
                  </a:lnTo>
                  <a:lnTo>
                    <a:pt x="1544" y="1975"/>
                  </a:lnTo>
                  <a:lnTo>
                    <a:pt x="1543" y="1974"/>
                  </a:lnTo>
                  <a:lnTo>
                    <a:pt x="1542" y="1974"/>
                  </a:lnTo>
                  <a:lnTo>
                    <a:pt x="1541" y="1974"/>
                  </a:lnTo>
                  <a:lnTo>
                    <a:pt x="1541" y="1973"/>
                  </a:lnTo>
                  <a:lnTo>
                    <a:pt x="1540" y="1973"/>
                  </a:lnTo>
                  <a:lnTo>
                    <a:pt x="1540" y="1972"/>
                  </a:lnTo>
                  <a:lnTo>
                    <a:pt x="1539" y="1972"/>
                  </a:lnTo>
                  <a:lnTo>
                    <a:pt x="1538" y="1972"/>
                  </a:lnTo>
                  <a:lnTo>
                    <a:pt x="1538" y="1971"/>
                  </a:lnTo>
                  <a:lnTo>
                    <a:pt x="1537" y="1970"/>
                  </a:lnTo>
                  <a:lnTo>
                    <a:pt x="1536" y="1970"/>
                  </a:lnTo>
                  <a:lnTo>
                    <a:pt x="1536" y="1971"/>
                  </a:lnTo>
                  <a:lnTo>
                    <a:pt x="1535" y="1972"/>
                  </a:lnTo>
                  <a:lnTo>
                    <a:pt x="1535" y="1973"/>
                  </a:lnTo>
                  <a:lnTo>
                    <a:pt x="1534" y="1973"/>
                  </a:lnTo>
                  <a:lnTo>
                    <a:pt x="1533" y="1973"/>
                  </a:lnTo>
                  <a:lnTo>
                    <a:pt x="1532" y="1974"/>
                  </a:lnTo>
                  <a:lnTo>
                    <a:pt x="1531" y="1973"/>
                  </a:lnTo>
                  <a:lnTo>
                    <a:pt x="1530" y="1973"/>
                  </a:lnTo>
                  <a:lnTo>
                    <a:pt x="1529" y="1973"/>
                  </a:lnTo>
                  <a:lnTo>
                    <a:pt x="1528" y="1973"/>
                  </a:lnTo>
                  <a:lnTo>
                    <a:pt x="1527" y="1974"/>
                  </a:lnTo>
                  <a:lnTo>
                    <a:pt x="1526" y="1974"/>
                  </a:lnTo>
                  <a:lnTo>
                    <a:pt x="1526" y="1975"/>
                  </a:lnTo>
                  <a:lnTo>
                    <a:pt x="1525" y="1975"/>
                  </a:lnTo>
                  <a:lnTo>
                    <a:pt x="1524" y="1975"/>
                  </a:lnTo>
                  <a:lnTo>
                    <a:pt x="1523" y="1976"/>
                  </a:lnTo>
                  <a:lnTo>
                    <a:pt x="1521" y="1978"/>
                  </a:lnTo>
                  <a:lnTo>
                    <a:pt x="1519" y="1978"/>
                  </a:lnTo>
                  <a:lnTo>
                    <a:pt x="1518" y="1978"/>
                  </a:lnTo>
                  <a:lnTo>
                    <a:pt x="1517" y="1979"/>
                  </a:lnTo>
                  <a:lnTo>
                    <a:pt x="1516" y="1980"/>
                  </a:lnTo>
                  <a:lnTo>
                    <a:pt x="1514" y="1980"/>
                  </a:lnTo>
                  <a:lnTo>
                    <a:pt x="1513" y="1981"/>
                  </a:lnTo>
                  <a:lnTo>
                    <a:pt x="1513" y="1983"/>
                  </a:lnTo>
                  <a:lnTo>
                    <a:pt x="1512" y="1987"/>
                  </a:lnTo>
                  <a:lnTo>
                    <a:pt x="1511" y="1989"/>
                  </a:lnTo>
                  <a:lnTo>
                    <a:pt x="1510" y="1990"/>
                  </a:lnTo>
                  <a:lnTo>
                    <a:pt x="1509" y="1991"/>
                  </a:lnTo>
                  <a:lnTo>
                    <a:pt x="1509" y="1992"/>
                  </a:lnTo>
                  <a:lnTo>
                    <a:pt x="1510" y="1993"/>
                  </a:lnTo>
                  <a:lnTo>
                    <a:pt x="1510" y="1995"/>
                  </a:lnTo>
                  <a:lnTo>
                    <a:pt x="1509" y="1995"/>
                  </a:lnTo>
                  <a:lnTo>
                    <a:pt x="1508" y="1995"/>
                  </a:lnTo>
                  <a:lnTo>
                    <a:pt x="1507" y="1995"/>
                  </a:lnTo>
                  <a:lnTo>
                    <a:pt x="1506" y="1996"/>
                  </a:lnTo>
                  <a:lnTo>
                    <a:pt x="1505" y="1997"/>
                  </a:lnTo>
                  <a:lnTo>
                    <a:pt x="1503" y="1998"/>
                  </a:lnTo>
                  <a:lnTo>
                    <a:pt x="1503" y="1999"/>
                  </a:lnTo>
                  <a:lnTo>
                    <a:pt x="1502" y="2000"/>
                  </a:lnTo>
                  <a:lnTo>
                    <a:pt x="1501" y="2001"/>
                  </a:lnTo>
                  <a:lnTo>
                    <a:pt x="1501" y="2002"/>
                  </a:lnTo>
                  <a:lnTo>
                    <a:pt x="1500" y="2003"/>
                  </a:lnTo>
                  <a:lnTo>
                    <a:pt x="1499" y="2006"/>
                  </a:lnTo>
                  <a:lnTo>
                    <a:pt x="1497" y="2006"/>
                  </a:lnTo>
                  <a:lnTo>
                    <a:pt x="1496" y="2006"/>
                  </a:lnTo>
                  <a:lnTo>
                    <a:pt x="1496" y="2007"/>
                  </a:lnTo>
                  <a:lnTo>
                    <a:pt x="1496" y="2009"/>
                  </a:lnTo>
                  <a:lnTo>
                    <a:pt x="1495" y="2009"/>
                  </a:lnTo>
                  <a:lnTo>
                    <a:pt x="1494" y="2010"/>
                  </a:lnTo>
                  <a:lnTo>
                    <a:pt x="1493" y="2012"/>
                  </a:lnTo>
                  <a:lnTo>
                    <a:pt x="1492" y="2012"/>
                  </a:lnTo>
                  <a:lnTo>
                    <a:pt x="1490" y="2010"/>
                  </a:lnTo>
                  <a:lnTo>
                    <a:pt x="1489" y="2010"/>
                  </a:lnTo>
                  <a:lnTo>
                    <a:pt x="1489" y="2009"/>
                  </a:lnTo>
                  <a:lnTo>
                    <a:pt x="1488" y="2009"/>
                  </a:lnTo>
                  <a:lnTo>
                    <a:pt x="1485" y="2006"/>
                  </a:lnTo>
                  <a:lnTo>
                    <a:pt x="1484" y="2005"/>
                  </a:lnTo>
                  <a:lnTo>
                    <a:pt x="1484" y="2004"/>
                  </a:lnTo>
                  <a:lnTo>
                    <a:pt x="1484" y="2003"/>
                  </a:lnTo>
                  <a:lnTo>
                    <a:pt x="1483" y="2002"/>
                  </a:lnTo>
                  <a:lnTo>
                    <a:pt x="1483" y="2001"/>
                  </a:lnTo>
                  <a:lnTo>
                    <a:pt x="1484" y="2001"/>
                  </a:lnTo>
                  <a:lnTo>
                    <a:pt x="1484" y="2000"/>
                  </a:lnTo>
                  <a:lnTo>
                    <a:pt x="1484" y="1999"/>
                  </a:lnTo>
                  <a:lnTo>
                    <a:pt x="1484" y="1998"/>
                  </a:lnTo>
                  <a:lnTo>
                    <a:pt x="1485" y="1997"/>
                  </a:lnTo>
                  <a:lnTo>
                    <a:pt x="1484" y="1996"/>
                  </a:lnTo>
                  <a:lnTo>
                    <a:pt x="1483" y="1995"/>
                  </a:lnTo>
                  <a:lnTo>
                    <a:pt x="1482" y="1995"/>
                  </a:lnTo>
                  <a:lnTo>
                    <a:pt x="1482" y="1994"/>
                  </a:lnTo>
                  <a:lnTo>
                    <a:pt x="1481" y="1993"/>
                  </a:lnTo>
                  <a:lnTo>
                    <a:pt x="1481" y="1992"/>
                  </a:lnTo>
                  <a:lnTo>
                    <a:pt x="1480" y="1992"/>
                  </a:lnTo>
                  <a:lnTo>
                    <a:pt x="1478" y="1992"/>
                  </a:lnTo>
                  <a:lnTo>
                    <a:pt x="1476" y="1992"/>
                  </a:lnTo>
                  <a:lnTo>
                    <a:pt x="1477" y="1991"/>
                  </a:lnTo>
                  <a:lnTo>
                    <a:pt x="1478" y="1990"/>
                  </a:lnTo>
                  <a:lnTo>
                    <a:pt x="1477" y="1988"/>
                  </a:lnTo>
                  <a:lnTo>
                    <a:pt x="1476" y="1988"/>
                  </a:lnTo>
                  <a:lnTo>
                    <a:pt x="1477" y="1987"/>
                  </a:lnTo>
                  <a:lnTo>
                    <a:pt x="1478" y="1986"/>
                  </a:lnTo>
                  <a:lnTo>
                    <a:pt x="1476" y="1985"/>
                  </a:lnTo>
                  <a:lnTo>
                    <a:pt x="1476" y="1984"/>
                  </a:lnTo>
                  <a:lnTo>
                    <a:pt x="1475" y="1984"/>
                  </a:lnTo>
                  <a:lnTo>
                    <a:pt x="1476" y="1983"/>
                  </a:lnTo>
                  <a:lnTo>
                    <a:pt x="1475" y="1982"/>
                  </a:lnTo>
                  <a:lnTo>
                    <a:pt x="1476" y="1982"/>
                  </a:lnTo>
                  <a:lnTo>
                    <a:pt x="1476" y="1981"/>
                  </a:lnTo>
                  <a:lnTo>
                    <a:pt x="1476" y="1980"/>
                  </a:lnTo>
                  <a:lnTo>
                    <a:pt x="1475" y="1980"/>
                  </a:lnTo>
                  <a:lnTo>
                    <a:pt x="1473" y="1980"/>
                  </a:lnTo>
                  <a:lnTo>
                    <a:pt x="1472" y="1980"/>
                  </a:lnTo>
                  <a:lnTo>
                    <a:pt x="1472" y="1979"/>
                  </a:lnTo>
                  <a:lnTo>
                    <a:pt x="1473" y="1978"/>
                  </a:lnTo>
                  <a:lnTo>
                    <a:pt x="1472" y="1978"/>
                  </a:lnTo>
                  <a:lnTo>
                    <a:pt x="1472" y="1977"/>
                  </a:lnTo>
                  <a:lnTo>
                    <a:pt x="1472" y="1976"/>
                  </a:lnTo>
                  <a:lnTo>
                    <a:pt x="1472" y="1975"/>
                  </a:lnTo>
                  <a:lnTo>
                    <a:pt x="1473" y="1974"/>
                  </a:lnTo>
                  <a:lnTo>
                    <a:pt x="1473" y="1973"/>
                  </a:lnTo>
                  <a:lnTo>
                    <a:pt x="1473" y="1972"/>
                  </a:lnTo>
                  <a:lnTo>
                    <a:pt x="1474" y="1971"/>
                  </a:lnTo>
                  <a:lnTo>
                    <a:pt x="1475" y="1972"/>
                  </a:lnTo>
                  <a:lnTo>
                    <a:pt x="1476" y="1971"/>
                  </a:lnTo>
                  <a:lnTo>
                    <a:pt x="1476" y="1970"/>
                  </a:lnTo>
                  <a:lnTo>
                    <a:pt x="1476" y="1969"/>
                  </a:lnTo>
                  <a:lnTo>
                    <a:pt x="1476" y="1968"/>
                  </a:lnTo>
                  <a:lnTo>
                    <a:pt x="1477" y="1968"/>
                  </a:lnTo>
                  <a:lnTo>
                    <a:pt x="1479" y="1968"/>
                  </a:lnTo>
                  <a:lnTo>
                    <a:pt x="1481" y="1968"/>
                  </a:lnTo>
                  <a:lnTo>
                    <a:pt x="1481" y="1967"/>
                  </a:lnTo>
                  <a:lnTo>
                    <a:pt x="1482" y="1966"/>
                  </a:lnTo>
                  <a:lnTo>
                    <a:pt x="1482" y="1965"/>
                  </a:lnTo>
                  <a:lnTo>
                    <a:pt x="1483" y="1965"/>
                  </a:lnTo>
                  <a:lnTo>
                    <a:pt x="1484" y="1964"/>
                  </a:lnTo>
                  <a:lnTo>
                    <a:pt x="1484" y="1963"/>
                  </a:lnTo>
                  <a:lnTo>
                    <a:pt x="1484" y="1961"/>
                  </a:lnTo>
                  <a:lnTo>
                    <a:pt x="1484" y="1960"/>
                  </a:lnTo>
                  <a:lnTo>
                    <a:pt x="1484" y="1959"/>
                  </a:lnTo>
                  <a:lnTo>
                    <a:pt x="1484" y="1958"/>
                  </a:lnTo>
                  <a:lnTo>
                    <a:pt x="1483" y="1957"/>
                  </a:lnTo>
                  <a:lnTo>
                    <a:pt x="1483" y="1956"/>
                  </a:lnTo>
                  <a:lnTo>
                    <a:pt x="1484" y="1955"/>
                  </a:lnTo>
                  <a:lnTo>
                    <a:pt x="1486" y="1955"/>
                  </a:lnTo>
                  <a:lnTo>
                    <a:pt x="1484" y="1954"/>
                  </a:lnTo>
                  <a:lnTo>
                    <a:pt x="1484" y="1953"/>
                  </a:lnTo>
                  <a:lnTo>
                    <a:pt x="1484" y="1952"/>
                  </a:lnTo>
                  <a:lnTo>
                    <a:pt x="1485" y="1952"/>
                  </a:lnTo>
                  <a:lnTo>
                    <a:pt x="1486" y="1951"/>
                  </a:lnTo>
                  <a:lnTo>
                    <a:pt x="1487" y="1951"/>
                  </a:lnTo>
                  <a:lnTo>
                    <a:pt x="1486" y="1949"/>
                  </a:lnTo>
                  <a:lnTo>
                    <a:pt x="1485" y="1949"/>
                  </a:lnTo>
                  <a:lnTo>
                    <a:pt x="1486" y="1948"/>
                  </a:lnTo>
                  <a:lnTo>
                    <a:pt x="1485" y="1948"/>
                  </a:lnTo>
                  <a:lnTo>
                    <a:pt x="1484" y="1948"/>
                  </a:lnTo>
                  <a:lnTo>
                    <a:pt x="1485" y="1947"/>
                  </a:lnTo>
                  <a:lnTo>
                    <a:pt x="1484" y="1945"/>
                  </a:lnTo>
                  <a:lnTo>
                    <a:pt x="1484" y="1944"/>
                  </a:lnTo>
                  <a:lnTo>
                    <a:pt x="1485" y="1944"/>
                  </a:lnTo>
                  <a:lnTo>
                    <a:pt x="1486" y="1944"/>
                  </a:lnTo>
                  <a:lnTo>
                    <a:pt x="1486" y="1943"/>
                  </a:lnTo>
                  <a:lnTo>
                    <a:pt x="1486" y="1942"/>
                  </a:lnTo>
                  <a:lnTo>
                    <a:pt x="1486" y="1941"/>
                  </a:lnTo>
                  <a:lnTo>
                    <a:pt x="1486" y="1938"/>
                  </a:lnTo>
                  <a:lnTo>
                    <a:pt x="1485" y="1938"/>
                  </a:lnTo>
                  <a:lnTo>
                    <a:pt x="1484" y="1937"/>
                  </a:lnTo>
                  <a:lnTo>
                    <a:pt x="1485" y="1935"/>
                  </a:lnTo>
                  <a:lnTo>
                    <a:pt x="1485" y="1934"/>
                  </a:lnTo>
                  <a:lnTo>
                    <a:pt x="1486" y="1934"/>
                  </a:lnTo>
                  <a:lnTo>
                    <a:pt x="1488" y="1934"/>
                  </a:lnTo>
                  <a:lnTo>
                    <a:pt x="1488" y="1935"/>
                  </a:lnTo>
                  <a:lnTo>
                    <a:pt x="1489" y="1937"/>
                  </a:lnTo>
                  <a:lnTo>
                    <a:pt x="1489" y="1935"/>
                  </a:lnTo>
                  <a:lnTo>
                    <a:pt x="1490" y="1934"/>
                  </a:lnTo>
                  <a:lnTo>
                    <a:pt x="1490" y="1933"/>
                  </a:lnTo>
                  <a:lnTo>
                    <a:pt x="1489" y="1933"/>
                  </a:lnTo>
                  <a:lnTo>
                    <a:pt x="1489" y="1932"/>
                  </a:lnTo>
                  <a:lnTo>
                    <a:pt x="1490" y="1931"/>
                  </a:lnTo>
                  <a:lnTo>
                    <a:pt x="1490" y="1930"/>
                  </a:lnTo>
                  <a:lnTo>
                    <a:pt x="1491" y="1930"/>
                  </a:lnTo>
                  <a:lnTo>
                    <a:pt x="1492" y="1930"/>
                  </a:lnTo>
                  <a:lnTo>
                    <a:pt x="1493" y="1930"/>
                  </a:lnTo>
                  <a:lnTo>
                    <a:pt x="1494" y="1930"/>
                  </a:lnTo>
                  <a:lnTo>
                    <a:pt x="1494" y="1929"/>
                  </a:lnTo>
                  <a:lnTo>
                    <a:pt x="1494" y="1928"/>
                  </a:lnTo>
                  <a:lnTo>
                    <a:pt x="1494" y="1929"/>
                  </a:lnTo>
                  <a:lnTo>
                    <a:pt x="1493" y="1929"/>
                  </a:lnTo>
                  <a:lnTo>
                    <a:pt x="1493" y="1928"/>
                  </a:lnTo>
                  <a:lnTo>
                    <a:pt x="1494" y="1927"/>
                  </a:lnTo>
                  <a:lnTo>
                    <a:pt x="1493" y="1926"/>
                  </a:lnTo>
                  <a:lnTo>
                    <a:pt x="1493" y="1925"/>
                  </a:lnTo>
                  <a:lnTo>
                    <a:pt x="1492" y="1924"/>
                  </a:lnTo>
                  <a:lnTo>
                    <a:pt x="1491" y="1924"/>
                  </a:lnTo>
                  <a:lnTo>
                    <a:pt x="1489" y="1924"/>
                  </a:lnTo>
                  <a:lnTo>
                    <a:pt x="1489" y="1923"/>
                  </a:lnTo>
                  <a:lnTo>
                    <a:pt x="1488" y="1924"/>
                  </a:lnTo>
                  <a:lnTo>
                    <a:pt x="1488" y="1923"/>
                  </a:lnTo>
                  <a:lnTo>
                    <a:pt x="1489" y="1921"/>
                  </a:lnTo>
                  <a:lnTo>
                    <a:pt x="1489" y="1920"/>
                  </a:lnTo>
                  <a:lnTo>
                    <a:pt x="1489" y="1919"/>
                  </a:lnTo>
                  <a:lnTo>
                    <a:pt x="1488" y="1918"/>
                  </a:lnTo>
                  <a:lnTo>
                    <a:pt x="1488" y="1917"/>
                  </a:lnTo>
                  <a:lnTo>
                    <a:pt x="1489" y="1915"/>
                  </a:lnTo>
                  <a:lnTo>
                    <a:pt x="1489" y="1913"/>
                  </a:lnTo>
                  <a:lnTo>
                    <a:pt x="1489" y="1912"/>
                  </a:lnTo>
                  <a:lnTo>
                    <a:pt x="1490" y="1911"/>
                  </a:lnTo>
                  <a:lnTo>
                    <a:pt x="1490" y="1910"/>
                  </a:lnTo>
                  <a:lnTo>
                    <a:pt x="1490" y="1909"/>
                  </a:lnTo>
                  <a:lnTo>
                    <a:pt x="1492" y="1909"/>
                  </a:lnTo>
                  <a:lnTo>
                    <a:pt x="1492" y="1908"/>
                  </a:lnTo>
                  <a:lnTo>
                    <a:pt x="1491" y="1907"/>
                  </a:lnTo>
                  <a:lnTo>
                    <a:pt x="1492" y="1904"/>
                  </a:lnTo>
                  <a:lnTo>
                    <a:pt x="1493" y="1904"/>
                  </a:lnTo>
                  <a:lnTo>
                    <a:pt x="1493" y="1902"/>
                  </a:lnTo>
                  <a:lnTo>
                    <a:pt x="1493" y="1901"/>
                  </a:lnTo>
                  <a:lnTo>
                    <a:pt x="1494" y="1900"/>
                  </a:lnTo>
                  <a:lnTo>
                    <a:pt x="1496" y="1899"/>
                  </a:lnTo>
                  <a:lnTo>
                    <a:pt x="1496" y="1898"/>
                  </a:lnTo>
                  <a:lnTo>
                    <a:pt x="1497" y="1898"/>
                  </a:lnTo>
                  <a:lnTo>
                    <a:pt x="1500" y="1896"/>
                  </a:lnTo>
                  <a:lnTo>
                    <a:pt x="1500" y="1895"/>
                  </a:lnTo>
                  <a:lnTo>
                    <a:pt x="1501" y="1895"/>
                  </a:lnTo>
                  <a:lnTo>
                    <a:pt x="1502" y="1895"/>
                  </a:lnTo>
                  <a:lnTo>
                    <a:pt x="1503" y="1895"/>
                  </a:lnTo>
                  <a:lnTo>
                    <a:pt x="1503" y="1894"/>
                  </a:lnTo>
                  <a:lnTo>
                    <a:pt x="1506" y="1894"/>
                  </a:lnTo>
                  <a:lnTo>
                    <a:pt x="1507" y="1893"/>
                  </a:lnTo>
                  <a:lnTo>
                    <a:pt x="1507" y="1892"/>
                  </a:lnTo>
                  <a:lnTo>
                    <a:pt x="1507" y="1891"/>
                  </a:lnTo>
                  <a:lnTo>
                    <a:pt x="1507" y="1890"/>
                  </a:lnTo>
                  <a:lnTo>
                    <a:pt x="1507" y="1889"/>
                  </a:lnTo>
                  <a:lnTo>
                    <a:pt x="1508" y="1888"/>
                  </a:lnTo>
                  <a:lnTo>
                    <a:pt x="1509" y="1887"/>
                  </a:lnTo>
                  <a:lnTo>
                    <a:pt x="1510" y="1888"/>
                  </a:lnTo>
                  <a:lnTo>
                    <a:pt x="1511" y="1887"/>
                  </a:lnTo>
                  <a:lnTo>
                    <a:pt x="1510" y="1887"/>
                  </a:lnTo>
                  <a:lnTo>
                    <a:pt x="1510" y="1885"/>
                  </a:lnTo>
                  <a:lnTo>
                    <a:pt x="1511" y="1884"/>
                  </a:lnTo>
                  <a:lnTo>
                    <a:pt x="1511" y="1883"/>
                  </a:lnTo>
                  <a:lnTo>
                    <a:pt x="1512" y="1881"/>
                  </a:lnTo>
                  <a:lnTo>
                    <a:pt x="1513" y="1881"/>
                  </a:lnTo>
                  <a:lnTo>
                    <a:pt x="1513" y="1880"/>
                  </a:lnTo>
                  <a:lnTo>
                    <a:pt x="1512" y="1879"/>
                  </a:lnTo>
                  <a:lnTo>
                    <a:pt x="1513" y="1878"/>
                  </a:lnTo>
                  <a:lnTo>
                    <a:pt x="1514" y="1878"/>
                  </a:lnTo>
                  <a:lnTo>
                    <a:pt x="1513" y="1878"/>
                  </a:lnTo>
                  <a:lnTo>
                    <a:pt x="1513" y="1877"/>
                  </a:lnTo>
                  <a:lnTo>
                    <a:pt x="1512" y="1877"/>
                  </a:lnTo>
                  <a:lnTo>
                    <a:pt x="1511" y="1878"/>
                  </a:lnTo>
                  <a:lnTo>
                    <a:pt x="1510" y="1879"/>
                  </a:lnTo>
                  <a:lnTo>
                    <a:pt x="1509" y="1878"/>
                  </a:lnTo>
                  <a:lnTo>
                    <a:pt x="1508" y="1878"/>
                  </a:lnTo>
                  <a:lnTo>
                    <a:pt x="1507" y="1877"/>
                  </a:lnTo>
                  <a:lnTo>
                    <a:pt x="1506" y="1877"/>
                  </a:lnTo>
                  <a:lnTo>
                    <a:pt x="1505" y="1877"/>
                  </a:lnTo>
                  <a:lnTo>
                    <a:pt x="1504" y="1878"/>
                  </a:lnTo>
                  <a:lnTo>
                    <a:pt x="1503" y="1877"/>
                  </a:lnTo>
                  <a:lnTo>
                    <a:pt x="1503" y="1876"/>
                  </a:lnTo>
                  <a:lnTo>
                    <a:pt x="1504" y="1875"/>
                  </a:lnTo>
                  <a:lnTo>
                    <a:pt x="1503" y="1874"/>
                  </a:lnTo>
                  <a:lnTo>
                    <a:pt x="1501" y="1873"/>
                  </a:lnTo>
                  <a:lnTo>
                    <a:pt x="1500" y="1873"/>
                  </a:lnTo>
                  <a:lnTo>
                    <a:pt x="1499" y="1872"/>
                  </a:lnTo>
                  <a:lnTo>
                    <a:pt x="1499" y="1871"/>
                  </a:lnTo>
                  <a:lnTo>
                    <a:pt x="1499" y="1870"/>
                  </a:lnTo>
                  <a:lnTo>
                    <a:pt x="1498" y="1869"/>
                  </a:lnTo>
                  <a:lnTo>
                    <a:pt x="1497" y="1869"/>
                  </a:lnTo>
                  <a:lnTo>
                    <a:pt x="1497" y="1868"/>
                  </a:lnTo>
                  <a:lnTo>
                    <a:pt x="1497" y="1867"/>
                  </a:lnTo>
                  <a:lnTo>
                    <a:pt x="1497" y="1866"/>
                  </a:lnTo>
                  <a:lnTo>
                    <a:pt x="1495" y="1867"/>
                  </a:lnTo>
                  <a:lnTo>
                    <a:pt x="1494" y="1867"/>
                  </a:lnTo>
                  <a:lnTo>
                    <a:pt x="1494" y="1866"/>
                  </a:lnTo>
                  <a:lnTo>
                    <a:pt x="1494" y="1865"/>
                  </a:lnTo>
                  <a:lnTo>
                    <a:pt x="1493" y="1865"/>
                  </a:lnTo>
                  <a:lnTo>
                    <a:pt x="1492" y="1863"/>
                  </a:lnTo>
                  <a:lnTo>
                    <a:pt x="1492" y="1862"/>
                  </a:lnTo>
                  <a:lnTo>
                    <a:pt x="1492" y="1860"/>
                  </a:lnTo>
                  <a:lnTo>
                    <a:pt x="1491" y="1860"/>
                  </a:lnTo>
                  <a:lnTo>
                    <a:pt x="1491" y="1859"/>
                  </a:lnTo>
                  <a:lnTo>
                    <a:pt x="1490" y="1858"/>
                  </a:lnTo>
                  <a:lnTo>
                    <a:pt x="1489" y="1858"/>
                  </a:lnTo>
                  <a:lnTo>
                    <a:pt x="1489" y="1857"/>
                  </a:lnTo>
                  <a:lnTo>
                    <a:pt x="1489" y="1856"/>
                  </a:lnTo>
                  <a:lnTo>
                    <a:pt x="1489" y="1855"/>
                  </a:lnTo>
                  <a:lnTo>
                    <a:pt x="1489" y="1851"/>
                  </a:lnTo>
                  <a:lnTo>
                    <a:pt x="1488" y="1851"/>
                  </a:lnTo>
                  <a:lnTo>
                    <a:pt x="1487" y="1851"/>
                  </a:lnTo>
                  <a:lnTo>
                    <a:pt x="1487" y="1853"/>
                  </a:lnTo>
                  <a:lnTo>
                    <a:pt x="1486" y="1854"/>
                  </a:lnTo>
                  <a:lnTo>
                    <a:pt x="1486" y="1855"/>
                  </a:lnTo>
                  <a:lnTo>
                    <a:pt x="1485" y="1854"/>
                  </a:lnTo>
                  <a:lnTo>
                    <a:pt x="1485" y="1853"/>
                  </a:lnTo>
                  <a:lnTo>
                    <a:pt x="1484" y="1852"/>
                  </a:lnTo>
                  <a:lnTo>
                    <a:pt x="1483" y="1851"/>
                  </a:lnTo>
                  <a:lnTo>
                    <a:pt x="1482" y="1851"/>
                  </a:lnTo>
                  <a:lnTo>
                    <a:pt x="1482" y="1850"/>
                  </a:lnTo>
                  <a:lnTo>
                    <a:pt x="1481" y="1850"/>
                  </a:lnTo>
                  <a:lnTo>
                    <a:pt x="1480" y="1850"/>
                  </a:lnTo>
                  <a:lnTo>
                    <a:pt x="1478" y="1850"/>
                  </a:lnTo>
                  <a:lnTo>
                    <a:pt x="1477" y="1850"/>
                  </a:lnTo>
                  <a:lnTo>
                    <a:pt x="1476" y="1850"/>
                  </a:lnTo>
                  <a:lnTo>
                    <a:pt x="1476" y="1851"/>
                  </a:lnTo>
                  <a:lnTo>
                    <a:pt x="1475" y="1851"/>
                  </a:lnTo>
                  <a:lnTo>
                    <a:pt x="1473" y="1853"/>
                  </a:lnTo>
                  <a:lnTo>
                    <a:pt x="1472" y="1854"/>
                  </a:lnTo>
                  <a:lnTo>
                    <a:pt x="1472" y="1853"/>
                  </a:lnTo>
                  <a:lnTo>
                    <a:pt x="1471" y="1853"/>
                  </a:lnTo>
                  <a:lnTo>
                    <a:pt x="1472" y="1852"/>
                  </a:lnTo>
                  <a:lnTo>
                    <a:pt x="1471" y="1852"/>
                  </a:lnTo>
                  <a:lnTo>
                    <a:pt x="1471" y="1853"/>
                  </a:lnTo>
                  <a:lnTo>
                    <a:pt x="1469" y="1852"/>
                  </a:lnTo>
                  <a:lnTo>
                    <a:pt x="1469" y="1853"/>
                  </a:lnTo>
                  <a:lnTo>
                    <a:pt x="1468" y="1853"/>
                  </a:lnTo>
                  <a:lnTo>
                    <a:pt x="1467" y="1853"/>
                  </a:lnTo>
                  <a:lnTo>
                    <a:pt x="1466" y="1854"/>
                  </a:lnTo>
                  <a:lnTo>
                    <a:pt x="1467" y="1854"/>
                  </a:lnTo>
                  <a:lnTo>
                    <a:pt x="1468" y="1856"/>
                  </a:lnTo>
                  <a:lnTo>
                    <a:pt x="1467" y="1857"/>
                  </a:lnTo>
                  <a:lnTo>
                    <a:pt x="1466" y="1857"/>
                  </a:lnTo>
                  <a:lnTo>
                    <a:pt x="1463" y="1857"/>
                  </a:lnTo>
                  <a:lnTo>
                    <a:pt x="1462" y="1857"/>
                  </a:lnTo>
                  <a:lnTo>
                    <a:pt x="1462" y="1858"/>
                  </a:lnTo>
                  <a:lnTo>
                    <a:pt x="1461" y="1860"/>
                  </a:lnTo>
                  <a:lnTo>
                    <a:pt x="1461" y="1861"/>
                  </a:lnTo>
                  <a:lnTo>
                    <a:pt x="1461" y="1862"/>
                  </a:lnTo>
                  <a:lnTo>
                    <a:pt x="1461" y="1863"/>
                  </a:lnTo>
                  <a:lnTo>
                    <a:pt x="1460" y="1863"/>
                  </a:lnTo>
                  <a:lnTo>
                    <a:pt x="1459" y="1862"/>
                  </a:lnTo>
                  <a:lnTo>
                    <a:pt x="1459" y="1861"/>
                  </a:lnTo>
                  <a:lnTo>
                    <a:pt x="1458" y="1861"/>
                  </a:lnTo>
                  <a:lnTo>
                    <a:pt x="1457" y="1861"/>
                  </a:lnTo>
                  <a:lnTo>
                    <a:pt x="1456" y="1860"/>
                  </a:lnTo>
                  <a:lnTo>
                    <a:pt x="1455" y="1859"/>
                  </a:lnTo>
                  <a:lnTo>
                    <a:pt x="1457" y="1859"/>
                  </a:lnTo>
                  <a:lnTo>
                    <a:pt x="1456" y="1859"/>
                  </a:lnTo>
                  <a:lnTo>
                    <a:pt x="1456" y="1857"/>
                  </a:lnTo>
                  <a:lnTo>
                    <a:pt x="1455" y="1857"/>
                  </a:lnTo>
                  <a:lnTo>
                    <a:pt x="1456" y="1857"/>
                  </a:lnTo>
                  <a:lnTo>
                    <a:pt x="1457" y="1856"/>
                  </a:lnTo>
                  <a:lnTo>
                    <a:pt x="1457" y="1855"/>
                  </a:lnTo>
                  <a:lnTo>
                    <a:pt x="1456" y="1854"/>
                  </a:lnTo>
                  <a:lnTo>
                    <a:pt x="1457" y="1853"/>
                  </a:lnTo>
                  <a:lnTo>
                    <a:pt x="1458" y="1852"/>
                  </a:lnTo>
                  <a:lnTo>
                    <a:pt x="1457" y="1851"/>
                  </a:lnTo>
                  <a:lnTo>
                    <a:pt x="1456" y="1850"/>
                  </a:lnTo>
                  <a:lnTo>
                    <a:pt x="1456" y="1849"/>
                  </a:lnTo>
                  <a:lnTo>
                    <a:pt x="1455" y="1849"/>
                  </a:lnTo>
                  <a:lnTo>
                    <a:pt x="1454" y="1849"/>
                  </a:lnTo>
                  <a:lnTo>
                    <a:pt x="1453" y="1848"/>
                  </a:lnTo>
                  <a:lnTo>
                    <a:pt x="1452" y="1848"/>
                  </a:lnTo>
                  <a:lnTo>
                    <a:pt x="1452" y="1847"/>
                  </a:lnTo>
                  <a:lnTo>
                    <a:pt x="1451" y="1848"/>
                  </a:lnTo>
                  <a:lnTo>
                    <a:pt x="1451" y="1849"/>
                  </a:lnTo>
                  <a:lnTo>
                    <a:pt x="1451" y="1850"/>
                  </a:lnTo>
                  <a:lnTo>
                    <a:pt x="1452" y="1851"/>
                  </a:lnTo>
                  <a:lnTo>
                    <a:pt x="1452" y="1852"/>
                  </a:lnTo>
                  <a:lnTo>
                    <a:pt x="1452" y="1853"/>
                  </a:lnTo>
                  <a:lnTo>
                    <a:pt x="1451" y="1853"/>
                  </a:lnTo>
                  <a:lnTo>
                    <a:pt x="1451" y="1854"/>
                  </a:lnTo>
                  <a:lnTo>
                    <a:pt x="1452" y="1855"/>
                  </a:lnTo>
                  <a:lnTo>
                    <a:pt x="1452" y="1856"/>
                  </a:lnTo>
                  <a:lnTo>
                    <a:pt x="1452" y="1857"/>
                  </a:lnTo>
                  <a:lnTo>
                    <a:pt x="1451" y="1857"/>
                  </a:lnTo>
                  <a:lnTo>
                    <a:pt x="1450" y="1857"/>
                  </a:lnTo>
                  <a:lnTo>
                    <a:pt x="1450" y="1855"/>
                  </a:lnTo>
                  <a:lnTo>
                    <a:pt x="1449" y="1855"/>
                  </a:lnTo>
                  <a:lnTo>
                    <a:pt x="1448" y="1854"/>
                  </a:lnTo>
                  <a:lnTo>
                    <a:pt x="1448" y="1852"/>
                  </a:lnTo>
                  <a:lnTo>
                    <a:pt x="1447" y="1852"/>
                  </a:lnTo>
                  <a:lnTo>
                    <a:pt x="1446" y="1853"/>
                  </a:lnTo>
                  <a:lnTo>
                    <a:pt x="1445" y="1853"/>
                  </a:lnTo>
                  <a:lnTo>
                    <a:pt x="1445" y="1852"/>
                  </a:lnTo>
                  <a:lnTo>
                    <a:pt x="1444" y="1852"/>
                  </a:lnTo>
                  <a:lnTo>
                    <a:pt x="1443" y="1853"/>
                  </a:lnTo>
                  <a:lnTo>
                    <a:pt x="1442" y="1852"/>
                  </a:lnTo>
                  <a:lnTo>
                    <a:pt x="1441" y="1853"/>
                  </a:lnTo>
                  <a:lnTo>
                    <a:pt x="1439" y="1853"/>
                  </a:lnTo>
                  <a:lnTo>
                    <a:pt x="1438" y="1854"/>
                  </a:lnTo>
                  <a:lnTo>
                    <a:pt x="1437" y="1853"/>
                  </a:lnTo>
                  <a:lnTo>
                    <a:pt x="1436" y="1853"/>
                  </a:lnTo>
                  <a:lnTo>
                    <a:pt x="1435" y="1853"/>
                  </a:lnTo>
                  <a:lnTo>
                    <a:pt x="1434" y="1854"/>
                  </a:lnTo>
                  <a:lnTo>
                    <a:pt x="1434" y="1855"/>
                  </a:lnTo>
                  <a:lnTo>
                    <a:pt x="1433" y="1855"/>
                  </a:lnTo>
                  <a:lnTo>
                    <a:pt x="1433" y="1856"/>
                  </a:lnTo>
                  <a:lnTo>
                    <a:pt x="1431" y="1856"/>
                  </a:lnTo>
                  <a:lnTo>
                    <a:pt x="1430" y="1856"/>
                  </a:lnTo>
                  <a:lnTo>
                    <a:pt x="1429" y="1855"/>
                  </a:lnTo>
                  <a:lnTo>
                    <a:pt x="1429" y="1854"/>
                  </a:lnTo>
                  <a:lnTo>
                    <a:pt x="1430" y="1853"/>
                  </a:lnTo>
                  <a:lnTo>
                    <a:pt x="1430" y="1851"/>
                  </a:lnTo>
                  <a:lnTo>
                    <a:pt x="1429" y="1850"/>
                  </a:lnTo>
                  <a:lnTo>
                    <a:pt x="1428" y="1852"/>
                  </a:lnTo>
                  <a:lnTo>
                    <a:pt x="1427" y="1853"/>
                  </a:lnTo>
                  <a:lnTo>
                    <a:pt x="1426" y="1854"/>
                  </a:lnTo>
                  <a:lnTo>
                    <a:pt x="1425" y="1856"/>
                  </a:lnTo>
                  <a:lnTo>
                    <a:pt x="1424" y="1856"/>
                  </a:lnTo>
                  <a:lnTo>
                    <a:pt x="1423" y="1856"/>
                  </a:lnTo>
                  <a:lnTo>
                    <a:pt x="1422" y="1856"/>
                  </a:lnTo>
                  <a:lnTo>
                    <a:pt x="1421" y="1856"/>
                  </a:lnTo>
                  <a:lnTo>
                    <a:pt x="1421" y="1855"/>
                  </a:lnTo>
                  <a:lnTo>
                    <a:pt x="1421" y="1854"/>
                  </a:lnTo>
                  <a:lnTo>
                    <a:pt x="1421" y="1853"/>
                  </a:lnTo>
                  <a:lnTo>
                    <a:pt x="1420" y="1852"/>
                  </a:lnTo>
                  <a:lnTo>
                    <a:pt x="1420" y="1851"/>
                  </a:lnTo>
                  <a:lnTo>
                    <a:pt x="1419" y="1851"/>
                  </a:lnTo>
                  <a:lnTo>
                    <a:pt x="1419" y="1850"/>
                  </a:lnTo>
                  <a:lnTo>
                    <a:pt x="1418" y="1850"/>
                  </a:lnTo>
                  <a:lnTo>
                    <a:pt x="1416" y="1849"/>
                  </a:lnTo>
                  <a:lnTo>
                    <a:pt x="1416" y="1848"/>
                  </a:lnTo>
                  <a:lnTo>
                    <a:pt x="1415" y="1847"/>
                  </a:lnTo>
                  <a:lnTo>
                    <a:pt x="1414" y="1848"/>
                  </a:lnTo>
                  <a:lnTo>
                    <a:pt x="1413" y="1848"/>
                  </a:lnTo>
                  <a:lnTo>
                    <a:pt x="1412" y="1847"/>
                  </a:lnTo>
                  <a:lnTo>
                    <a:pt x="1411" y="1847"/>
                  </a:lnTo>
                  <a:lnTo>
                    <a:pt x="1411" y="1846"/>
                  </a:lnTo>
                  <a:lnTo>
                    <a:pt x="1410" y="1845"/>
                  </a:lnTo>
                  <a:lnTo>
                    <a:pt x="1410" y="1844"/>
                  </a:lnTo>
                  <a:lnTo>
                    <a:pt x="1410" y="1843"/>
                  </a:lnTo>
                  <a:lnTo>
                    <a:pt x="1409" y="1843"/>
                  </a:lnTo>
                  <a:lnTo>
                    <a:pt x="1408" y="1843"/>
                  </a:lnTo>
                  <a:lnTo>
                    <a:pt x="1408" y="1842"/>
                  </a:lnTo>
                  <a:lnTo>
                    <a:pt x="1408" y="1841"/>
                  </a:lnTo>
                  <a:lnTo>
                    <a:pt x="1408" y="1840"/>
                  </a:lnTo>
                  <a:lnTo>
                    <a:pt x="1407" y="1840"/>
                  </a:lnTo>
                  <a:lnTo>
                    <a:pt x="1406" y="1839"/>
                  </a:lnTo>
                  <a:lnTo>
                    <a:pt x="1405" y="1840"/>
                  </a:lnTo>
                  <a:lnTo>
                    <a:pt x="1403" y="1841"/>
                  </a:lnTo>
                  <a:lnTo>
                    <a:pt x="1403" y="1842"/>
                  </a:lnTo>
                  <a:lnTo>
                    <a:pt x="1402" y="1843"/>
                  </a:lnTo>
                  <a:lnTo>
                    <a:pt x="1401" y="1843"/>
                  </a:lnTo>
                  <a:lnTo>
                    <a:pt x="1400" y="1842"/>
                  </a:lnTo>
                  <a:lnTo>
                    <a:pt x="1399" y="1841"/>
                  </a:lnTo>
                  <a:lnTo>
                    <a:pt x="1398" y="1840"/>
                  </a:lnTo>
                  <a:lnTo>
                    <a:pt x="1398" y="1839"/>
                  </a:lnTo>
                  <a:lnTo>
                    <a:pt x="1397" y="1839"/>
                  </a:lnTo>
                  <a:lnTo>
                    <a:pt x="1396" y="1840"/>
                  </a:lnTo>
                  <a:lnTo>
                    <a:pt x="1395" y="1840"/>
                  </a:lnTo>
                  <a:lnTo>
                    <a:pt x="1396" y="1841"/>
                  </a:lnTo>
                  <a:lnTo>
                    <a:pt x="1396" y="1842"/>
                  </a:lnTo>
                  <a:lnTo>
                    <a:pt x="1396" y="1843"/>
                  </a:lnTo>
                  <a:lnTo>
                    <a:pt x="1398" y="1843"/>
                  </a:lnTo>
                  <a:lnTo>
                    <a:pt x="1399" y="1844"/>
                  </a:lnTo>
                  <a:lnTo>
                    <a:pt x="1399" y="1845"/>
                  </a:lnTo>
                  <a:lnTo>
                    <a:pt x="1399" y="1846"/>
                  </a:lnTo>
                  <a:lnTo>
                    <a:pt x="1398" y="1847"/>
                  </a:lnTo>
                  <a:lnTo>
                    <a:pt x="1397" y="1847"/>
                  </a:lnTo>
                  <a:lnTo>
                    <a:pt x="1396" y="1846"/>
                  </a:lnTo>
                  <a:lnTo>
                    <a:pt x="1395" y="1844"/>
                  </a:lnTo>
                  <a:lnTo>
                    <a:pt x="1394" y="1843"/>
                  </a:lnTo>
                  <a:lnTo>
                    <a:pt x="1393" y="1843"/>
                  </a:lnTo>
                  <a:lnTo>
                    <a:pt x="1392" y="1844"/>
                  </a:lnTo>
                  <a:lnTo>
                    <a:pt x="1391" y="1844"/>
                  </a:lnTo>
                  <a:lnTo>
                    <a:pt x="1390" y="1843"/>
                  </a:lnTo>
                  <a:lnTo>
                    <a:pt x="1389" y="1843"/>
                  </a:lnTo>
                  <a:lnTo>
                    <a:pt x="1388" y="1843"/>
                  </a:lnTo>
                  <a:lnTo>
                    <a:pt x="1386" y="1844"/>
                  </a:lnTo>
                  <a:lnTo>
                    <a:pt x="1385" y="1843"/>
                  </a:lnTo>
                  <a:lnTo>
                    <a:pt x="1383" y="1843"/>
                  </a:lnTo>
                  <a:lnTo>
                    <a:pt x="1382" y="1843"/>
                  </a:lnTo>
                  <a:lnTo>
                    <a:pt x="1381" y="1843"/>
                  </a:lnTo>
                  <a:lnTo>
                    <a:pt x="1378" y="1843"/>
                  </a:lnTo>
                  <a:lnTo>
                    <a:pt x="1378" y="1844"/>
                  </a:lnTo>
                  <a:lnTo>
                    <a:pt x="1377" y="1844"/>
                  </a:lnTo>
                  <a:lnTo>
                    <a:pt x="1377" y="1845"/>
                  </a:lnTo>
                  <a:lnTo>
                    <a:pt x="1378" y="1845"/>
                  </a:lnTo>
                  <a:lnTo>
                    <a:pt x="1378" y="1846"/>
                  </a:lnTo>
                  <a:lnTo>
                    <a:pt x="1378" y="1847"/>
                  </a:lnTo>
                  <a:lnTo>
                    <a:pt x="1377" y="1847"/>
                  </a:lnTo>
                  <a:lnTo>
                    <a:pt x="1376" y="1848"/>
                  </a:lnTo>
                  <a:lnTo>
                    <a:pt x="1375" y="1847"/>
                  </a:lnTo>
                  <a:lnTo>
                    <a:pt x="1375" y="1846"/>
                  </a:lnTo>
                  <a:lnTo>
                    <a:pt x="1374" y="1845"/>
                  </a:lnTo>
                  <a:lnTo>
                    <a:pt x="1373" y="1845"/>
                  </a:lnTo>
                  <a:lnTo>
                    <a:pt x="1372" y="1845"/>
                  </a:lnTo>
                  <a:lnTo>
                    <a:pt x="1371" y="1845"/>
                  </a:lnTo>
                  <a:lnTo>
                    <a:pt x="1370" y="1844"/>
                  </a:lnTo>
                  <a:lnTo>
                    <a:pt x="1368" y="1843"/>
                  </a:lnTo>
                  <a:lnTo>
                    <a:pt x="1367" y="1843"/>
                  </a:lnTo>
                  <a:lnTo>
                    <a:pt x="1365" y="1843"/>
                  </a:lnTo>
                  <a:lnTo>
                    <a:pt x="1365" y="1844"/>
                  </a:lnTo>
                  <a:lnTo>
                    <a:pt x="1364" y="1845"/>
                  </a:lnTo>
                  <a:lnTo>
                    <a:pt x="1362" y="1847"/>
                  </a:lnTo>
                  <a:lnTo>
                    <a:pt x="1361" y="1847"/>
                  </a:lnTo>
                  <a:lnTo>
                    <a:pt x="1361" y="1846"/>
                  </a:lnTo>
                  <a:lnTo>
                    <a:pt x="1361" y="1845"/>
                  </a:lnTo>
                  <a:lnTo>
                    <a:pt x="1360" y="1844"/>
                  </a:lnTo>
                  <a:lnTo>
                    <a:pt x="1360" y="1843"/>
                  </a:lnTo>
                  <a:lnTo>
                    <a:pt x="1359" y="1843"/>
                  </a:lnTo>
                  <a:lnTo>
                    <a:pt x="1358" y="1843"/>
                  </a:lnTo>
                  <a:lnTo>
                    <a:pt x="1357" y="1843"/>
                  </a:lnTo>
                  <a:lnTo>
                    <a:pt x="1356" y="1842"/>
                  </a:lnTo>
                  <a:lnTo>
                    <a:pt x="1356" y="1841"/>
                  </a:lnTo>
                  <a:lnTo>
                    <a:pt x="1357" y="1840"/>
                  </a:lnTo>
                  <a:lnTo>
                    <a:pt x="1356" y="1840"/>
                  </a:lnTo>
                  <a:lnTo>
                    <a:pt x="1355" y="1840"/>
                  </a:lnTo>
                  <a:lnTo>
                    <a:pt x="1352" y="1840"/>
                  </a:lnTo>
                  <a:lnTo>
                    <a:pt x="1351" y="1839"/>
                  </a:lnTo>
                  <a:lnTo>
                    <a:pt x="1352" y="1837"/>
                  </a:lnTo>
                  <a:lnTo>
                    <a:pt x="1351" y="1836"/>
                  </a:lnTo>
                  <a:lnTo>
                    <a:pt x="1350" y="1836"/>
                  </a:lnTo>
                  <a:lnTo>
                    <a:pt x="1348" y="1836"/>
                  </a:lnTo>
                  <a:lnTo>
                    <a:pt x="1347" y="1836"/>
                  </a:lnTo>
                  <a:lnTo>
                    <a:pt x="1345" y="1837"/>
                  </a:lnTo>
                  <a:lnTo>
                    <a:pt x="1345" y="1836"/>
                  </a:lnTo>
                  <a:lnTo>
                    <a:pt x="1345" y="1835"/>
                  </a:lnTo>
                  <a:lnTo>
                    <a:pt x="1346" y="1833"/>
                  </a:lnTo>
                  <a:lnTo>
                    <a:pt x="1346" y="1832"/>
                  </a:lnTo>
                  <a:lnTo>
                    <a:pt x="1346" y="1831"/>
                  </a:lnTo>
                  <a:lnTo>
                    <a:pt x="1347" y="1830"/>
                  </a:lnTo>
                  <a:lnTo>
                    <a:pt x="1347" y="1829"/>
                  </a:lnTo>
                  <a:lnTo>
                    <a:pt x="1348" y="1829"/>
                  </a:lnTo>
                  <a:lnTo>
                    <a:pt x="1348" y="1830"/>
                  </a:lnTo>
                  <a:lnTo>
                    <a:pt x="1349" y="1829"/>
                  </a:lnTo>
                  <a:lnTo>
                    <a:pt x="1348" y="1828"/>
                  </a:lnTo>
                  <a:lnTo>
                    <a:pt x="1348" y="1827"/>
                  </a:lnTo>
                  <a:lnTo>
                    <a:pt x="1347" y="1827"/>
                  </a:lnTo>
                  <a:lnTo>
                    <a:pt x="1346" y="1828"/>
                  </a:lnTo>
                  <a:lnTo>
                    <a:pt x="1345" y="1828"/>
                  </a:lnTo>
                  <a:lnTo>
                    <a:pt x="1345" y="1830"/>
                  </a:lnTo>
                  <a:lnTo>
                    <a:pt x="1344" y="1830"/>
                  </a:lnTo>
                  <a:lnTo>
                    <a:pt x="1342" y="1830"/>
                  </a:lnTo>
                  <a:lnTo>
                    <a:pt x="1341" y="1830"/>
                  </a:lnTo>
                  <a:lnTo>
                    <a:pt x="1341" y="1829"/>
                  </a:lnTo>
                  <a:lnTo>
                    <a:pt x="1339" y="1827"/>
                  </a:lnTo>
                  <a:lnTo>
                    <a:pt x="1338" y="1827"/>
                  </a:lnTo>
                  <a:lnTo>
                    <a:pt x="1336" y="1827"/>
                  </a:lnTo>
                  <a:lnTo>
                    <a:pt x="1335" y="1828"/>
                  </a:lnTo>
                  <a:lnTo>
                    <a:pt x="1334" y="1829"/>
                  </a:lnTo>
                  <a:lnTo>
                    <a:pt x="1335" y="1830"/>
                  </a:lnTo>
                  <a:lnTo>
                    <a:pt x="1336" y="1830"/>
                  </a:lnTo>
                  <a:lnTo>
                    <a:pt x="1337" y="1830"/>
                  </a:lnTo>
                  <a:lnTo>
                    <a:pt x="1338" y="1830"/>
                  </a:lnTo>
                  <a:lnTo>
                    <a:pt x="1337" y="1833"/>
                  </a:lnTo>
                  <a:lnTo>
                    <a:pt x="1336" y="1833"/>
                  </a:lnTo>
                  <a:lnTo>
                    <a:pt x="1335" y="1834"/>
                  </a:lnTo>
                  <a:lnTo>
                    <a:pt x="1335" y="1835"/>
                  </a:lnTo>
                  <a:lnTo>
                    <a:pt x="1336" y="1836"/>
                  </a:lnTo>
                  <a:lnTo>
                    <a:pt x="1336" y="1837"/>
                  </a:lnTo>
                  <a:lnTo>
                    <a:pt x="1333" y="1838"/>
                  </a:lnTo>
                  <a:lnTo>
                    <a:pt x="1333" y="1839"/>
                  </a:lnTo>
                  <a:lnTo>
                    <a:pt x="1333" y="1840"/>
                  </a:lnTo>
                  <a:lnTo>
                    <a:pt x="1332" y="1841"/>
                  </a:lnTo>
                  <a:lnTo>
                    <a:pt x="1331" y="1842"/>
                  </a:lnTo>
                  <a:lnTo>
                    <a:pt x="1330" y="1844"/>
                  </a:lnTo>
                  <a:lnTo>
                    <a:pt x="1329" y="1844"/>
                  </a:lnTo>
                  <a:lnTo>
                    <a:pt x="1327" y="1845"/>
                  </a:lnTo>
                  <a:lnTo>
                    <a:pt x="1326" y="1846"/>
                  </a:lnTo>
                  <a:lnTo>
                    <a:pt x="1324" y="1845"/>
                  </a:lnTo>
                  <a:lnTo>
                    <a:pt x="1324" y="1844"/>
                  </a:lnTo>
                  <a:lnTo>
                    <a:pt x="1324" y="1842"/>
                  </a:lnTo>
                  <a:lnTo>
                    <a:pt x="1323" y="1841"/>
                  </a:lnTo>
                  <a:lnTo>
                    <a:pt x="1323" y="1840"/>
                  </a:lnTo>
                  <a:lnTo>
                    <a:pt x="1321" y="1840"/>
                  </a:lnTo>
                  <a:lnTo>
                    <a:pt x="1320" y="1840"/>
                  </a:lnTo>
                  <a:lnTo>
                    <a:pt x="1319" y="1840"/>
                  </a:lnTo>
                  <a:lnTo>
                    <a:pt x="1319" y="1841"/>
                  </a:lnTo>
                  <a:lnTo>
                    <a:pt x="1319" y="1842"/>
                  </a:lnTo>
                  <a:lnTo>
                    <a:pt x="1319" y="1843"/>
                  </a:lnTo>
                  <a:lnTo>
                    <a:pt x="1318" y="1843"/>
                  </a:lnTo>
                  <a:lnTo>
                    <a:pt x="1317" y="1843"/>
                  </a:lnTo>
                  <a:lnTo>
                    <a:pt x="1315" y="1843"/>
                  </a:lnTo>
                  <a:lnTo>
                    <a:pt x="1314" y="1843"/>
                  </a:lnTo>
                  <a:lnTo>
                    <a:pt x="1314" y="1841"/>
                  </a:lnTo>
                  <a:lnTo>
                    <a:pt x="1314" y="1840"/>
                  </a:lnTo>
                  <a:lnTo>
                    <a:pt x="1313" y="1840"/>
                  </a:lnTo>
                  <a:lnTo>
                    <a:pt x="1312" y="1840"/>
                  </a:lnTo>
                  <a:lnTo>
                    <a:pt x="1311" y="1841"/>
                  </a:lnTo>
                  <a:lnTo>
                    <a:pt x="1311" y="1842"/>
                  </a:lnTo>
                  <a:lnTo>
                    <a:pt x="1311" y="1843"/>
                  </a:lnTo>
                  <a:lnTo>
                    <a:pt x="1311" y="1844"/>
                  </a:lnTo>
                  <a:lnTo>
                    <a:pt x="1311" y="1845"/>
                  </a:lnTo>
                  <a:lnTo>
                    <a:pt x="1310" y="1845"/>
                  </a:lnTo>
                  <a:lnTo>
                    <a:pt x="1309" y="1845"/>
                  </a:lnTo>
                  <a:lnTo>
                    <a:pt x="1308" y="1844"/>
                  </a:lnTo>
                  <a:lnTo>
                    <a:pt x="1307" y="1844"/>
                  </a:lnTo>
                  <a:lnTo>
                    <a:pt x="1307" y="1843"/>
                  </a:lnTo>
                  <a:lnTo>
                    <a:pt x="1306" y="1843"/>
                  </a:lnTo>
                  <a:lnTo>
                    <a:pt x="1305" y="1843"/>
                  </a:lnTo>
                  <a:lnTo>
                    <a:pt x="1303" y="1842"/>
                  </a:lnTo>
                  <a:lnTo>
                    <a:pt x="1303" y="1841"/>
                  </a:lnTo>
                  <a:lnTo>
                    <a:pt x="1303" y="1840"/>
                  </a:lnTo>
                  <a:lnTo>
                    <a:pt x="1302" y="1840"/>
                  </a:lnTo>
                  <a:lnTo>
                    <a:pt x="1301" y="1840"/>
                  </a:lnTo>
                  <a:lnTo>
                    <a:pt x="1300" y="1840"/>
                  </a:lnTo>
                  <a:lnTo>
                    <a:pt x="1298" y="1840"/>
                  </a:lnTo>
                  <a:lnTo>
                    <a:pt x="1297" y="1839"/>
                  </a:lnTo>
                  <a:lnTo>
                    <a:pt x="1296" y="1838"/>
                  </a:lnTo>
                  <a:lnTo>
                    <a:pt x="1295" y="1838"/>
                  </a:lnTo>
                  <a:lnTo>
                    <a:pt x="1294" y="1838"/>
                  </a:lnTo>
                  <a:lnTo>
                    <a:pt x="1293" y="1838"/>
                  </a:lnTo>
                  <a:lnTo>
                    <a:pt x="1292" y="1839"/>
                  </a:lnTo>
                  <a:lnTo>
                    <a:pt x="1291" y="1839"/>
                  </a:lnTo>
                  <a:lnTo>
                    <a:pt x="1290" y="1839"/>
                  </a:lnTo>
                  <a:lnTo>
                    <a:pt x="1290" y="1838"/>
                  </a:lnTo>
                  <a:lnTo>
                    <a:pt x="1289" y="1838"/>
                  </a:lnTo>
                  <a:lnTo>
                    <a:pt x="1288" y="1838"/>
                  </a:lnTo>
                  <a:lnTo>
                    <a:pt x="1287" y="1837"/>
                  </a:lnTo>
                  <a:lnTo>
                    <a:pt x="1285" y="1838"/>
                  </a:lnTo>
                  <a:lnTo>
                    <a:pt x="1284" y="1839"/>
                  </a:lnTo>
                  <a:lnTo>
                    <a:pt x="1283" y="1840"/>
                  </a:lnTo>
                  <a:lnTo>
                    <a:pt x="1283" y="1841"/>
                  </a:lnTo>
                  <a:lnTo>
                    <a:pt x="1282" y="1841"/>
                  </a:lnTo>
                  <a:lnTo>
                    <a:pt x="1280" y="1841"/>
                  </a:lnTo>
                  <a:lnTo>
                    <a:pt x="1279" y="1842"/>
                  </a:lnTo>
                  <a:lnTo>
                    <a:pt x="1278" y="1843"/>
                  </a:lnTo>
                  <a:lnTo>
                    <a:pt x="1278" y="1844"/>
                  </a:lnTo>
                  <a:lnTo>
                    <a:pt x="1278" y="1845"/>
                  </a:lnTo>
                  <a:lnTo>
                    <a:pt x="1279" y="1846"/>
                  </a:lnTo>
                  <a:lnTo>
                    <a:pt x="1278" y="1847"/>
                  </a:lnTo>
                  <a:lnTo>
                    <a:pt x="1277" y="1847"/>
                  </a:lnTo>
                  <a:lnTo>
                    <a:pt x="1277" y="1848"/>
                  </a:lnTo>
                  <a:lnTo>
                    <a:pt x="1276" y="1848"/>
                  </a:lnTo>
                  <a:lnTo>
                    <a:pt x="1275" y="1848"/>
                  </a:lnTo>
                  <a:lnTo>
                    <a:pt x="1273" y="1847"/>
                  </a:lnTo>
                  <a:lnTo>
                    <a:pt x="1272" y="1847"/>
                  </a:lnTo>
                  <a:lnTo>
                    <a:pt x="1271" y="1847"/>
                  </a:lnTo>
                  <a:lnTo>
                    <a:pt x="1270" y="1846"/>
                  </a:lnTo>
                  <a:lnTo>
                    <a:pt x="1270" y="1847"/>
                  </a:lnTo>
                  <a:lnTo>
                    <a:pt x="1269" y="1846"/>
                  </a:lnTo>
                  <a:lnTo>
                    <a:pt x="1267" y="1846"/>
                  </a:lnTo>
                  <a:lnTo>
                    <a:pt x="1265" y="1845"/>
                  </a:lnTo>
                  <a:lnTo>
                    <a:pt x="1264" y="1845"/>
                  </a:lnTo>
                  <a:lnTo>
                    <a:pt x="1263" y="1845"/>
                  </a:lnTo>
                  <a:lnTo>
                    <a:pt x="1262" y="1845"/>
                  </a:lnTo>
                  <a:lnTo>
                    <a:pt x="1261" y="1845"/>
                  </a:lnTo>
                  <a:lnTo>
                    <a:pt x="1260" y="1845"/>
                  </a:lnTo>
                  <a:lnTo>
                    <a:pt x="1260" y="1844"/>
                  </a:lnTo>
                  <a:lnTo>
                    <a:pt x="1260" y="1843"/>
                  </a:lnTo>
                  <a:lnTo>
                    <a:pt x="1259" y="1843"/>
                  </a:lnTo>
                  <a:lnTo>
                    <a:pt x="1258" y="1843"/>
                  </a:lnTo>
                  <a:lnTo>
                    <a:pt x="1257" y="1843"/>
                  </a:lnTo>
                  <a:lnTo>
                    <a:pt x="1256" y="1843"/>
                  </a:lnTo>
                  <a:lnTo>
                    <a:pt x="1255" y="1844"/>
                  </a:lnTo>
                  <a:lnTo>
                    <a:pt x="1254" y="1844"/>
                  </a:lnTo>
                  <a:lnTo>
                    <a:pt x="1254" y="1843"/>
                  </a:lnTo>
                  <a:lnTo>
                    <a:pt x="1252" y="1841"/>
                  </a:lnTo>
                  <a:lnTo>
                    <a:pt x="1251" y="1840"/>
                  </a:lnTo>
                  <a:lnTo>
                    <a:pt x="1250" y="1839"/>
                  </a:lnTo>
                  <a:lnTo>
                    <a:pt x="1250" y="1838"/>
                  </a:lnTo>
                  <a:lnTo>
                    <a:pt x="1250" y="1837"/>
                  </a:lnTo>
                  <a:lnTo>
                    <a:pt x="1249" y="1837"/>
                  </a:lnTo>
                  <a:lnTo>
                    <a:pt x="1248" y="1836"/>
                  </a:lnTo>
                  <a:lnTo>
                    <a:pt x="1247" y="1836"/>
                  </a:lnTo>
                  <a:lnTo>
                    <a:pt x="1246" y="1835"/>
                  </a:lnTo>
                  <a:lnTo>
                    <a:pt x="1245" y="1835"/>
                  </a:lnTo>
                  <a:lnTo>
                    <a:pt x="1245" y="1834"/>
                  </a:lnTo>
                  <a:lnTo>
                    <a:pt x="1245" y="1833"/>
                  </a:lnTo>
                  <a:lnTo>
                    <a:pt x="1244" y="1833"/>
                  </a:lnTo>
                  <a:lnTo>
                    <a:pt x="1244" y="1832"/>
                  </a:lnTo>
                  <a:lnTo>
                    <a:pt x="1243" y="1831"/>
                  </a:lnTo>
                  <a:lnTo>
                    <a:pt x="1244" y="1831"/>
                  </a:lnTo>
                  <a:lnTo>
                    <a:pt x="1244" y="1830"/>
                  </a:lnTo>
                  <a:lnTo>
                    <a:pt x="1245" y="1830"/>
                  </a:lnTo>
                  <a:lnTo>
                    <a:pt x="1246" y="1830"/>
                  </a:lnTo>
                  <a:lnTo>
                    <a:pt x="1247" y="1830"/>
                  </a:lnTo>
                  <a:lnTo>
                    <a:pt x="1247" y="1829"/>
                  </a:lnTo>
                  <a:lnTo>
                    <a:pt x="1247" y="1828"/>
                  </a:lnTo>
                  <a:lnTo>
                    <a:pt x="1247" y="1827"/>
                  </a:lnTo>
                  <a:lnTo>
                    <a:pt x="1247" y="1826"/>
                  </a:lnTo>
                  <a:lnTo>
                    <a:pt x="1246" y="1826"/>
                  </a:lnTo>
                  <a:lnTo>
                    <a:pt x="1245" y="1826"/>
                  </a:lnTo>
                  <a:lnTo>
                    <a:pt x="1245" y="1825"/>
                  </a:lnTo>
                  <a:lnTo>
                    <a:pt x="1244" y="1825"/>
                  </a:lnTo>
                  <a:lnTo>
                    <a:pt x="1245" y="1825"/>
                  </a:lnTo>
                  <a:lnTo>
                    <a:pt x="1245" y="1824"/>
                  </a:lnTo>
                  <a:lnTo>
                    <a:pt x="1246" y="1824"/>
                  </a:lnTo>
                  <a:lnTo>
                    <a:pt x="1245" y="1823"/>
                  </a:lnTo>
                  <a:lnTo>
                    <a:pt x="1244" y="1823"/>
                  </a:lnTo>
                  <a:lnTo>
                    <a:pt x="1243" y="1823"/>
                  </a:lnTo>
                  <a:lnTo>
                    <a:pt x="1243" y="1822"/>
                  </a:lnTo>
                  <a:lnTo>
                    <a:pt x="1243" y="1821"/>
                  </a:lnTo>
                  <a:lnTo>
                    <a:pt x="1244" y="1820"/>
                  </a:lnTo>
                  <a:lnTo>
                    <a:pt x="1243" y="1820"/>
                  </a:lnTo>
                  <a:lnTo>
                    <a:pt x="1244" y="1819"/>
                  </a:lnTo>
                  <a:lnTo>
                    <a:pt x="1245" y="1818"/>
                  </a:lnTo>
                  <a:lnTo>
                    <a:pt x="1245" y="1817"/>
                  </a:lnTo>
                  <a:lnTo>
                    <a:pt x="1246" y="1817"/>
                  </a:lnTo>
                  <a:lnTo>
                    <a:pt x="1246" y="1816"/>
                  </a:lnTo>
                  <a:lnTo>
                    <a:pt x="1245" y="1815"/>
                  </a:lnTo>
                  <a:lnTo>
                    <a:pt x="1245" y="1814"/>
                  </a:lnTo>
                  <a:lnTo>
                    <a:pt x="1244" y="1814"/>
                  </a:lnTo>
                  <a:lnTo>
                    <a:pt x="1244" y="1813"/>
                  </a:lnTo>
                  <a:lnTo>
                    <a:pt x="1243" y="1813"/>
                  </a:lnTo>
                  <a:lnTo>
                    <a:pt x="1244" y="1812"/>
                  </a:lnTo>
                  <a:lnTo>
                    <a:pt x="1244" y="1811"/>
                  </a:lnTo>
                  <a:lnTo>
                    <a:pt x="1244" y="1810"/>
                  </a:lnTo>
                  <a:lnTo>
                    <a:pt x="1245" y="1810"/>
                  </a:lnTo>
                  <a:lnTo>
                    <a:pt x="1244" y="1810"/>
                  </a:lnTo>
                  <a:lnTo>
                    <a:pt x="1245" y="1809"/>
                  </a:lnTo>
                  <a:lnTo>
                    <a:pt x="1246" y="1810"/>
                  </a:lnTo>
                  <a:lnTo>
                    <a:pt x="1246" y="1809"/>
                  </a:lnTo>
                  <a:lnTo>
                    <a:pt x="1247" y="1808"/>
                  </a:lnTo>
                  <a:lnTo>
                    <a:pt x="1248" y="1807"/>
                  </a:lnTo>
                  <a:lnTo>
                    <a:pt x="1248" y="1806"/>
                  </a:lnTo>
                  <a:lnTo>
                    <a:pt x="1247" y="1805"/>
                  </a:lnTo>
                  <a:lnTo>
                    <a:pt x="1246" y="1805"/>
                  </a:lnTo>
                  <a:lnTo>
                    <a:pt x="1245" y="1804"/>
                  </a:lnTo>
                  <a:lnTo>
                    <a:pt x="1244" y="1804"/>
                  </a:lnTo>
                  <a:lnTo>
                    <a:pt x="1244" y="1803"/>
                  </a:lnTo>
                  <a:lnTo>
                    <a:pt x="1245" y="1803"/>
                  </a:lnTo>
                  <a:lnTo>
                    <a:pt x="1245" y="1802"/>
                  </a:lnTo>
                  <a:lnTo>
                    <a:pt x="1245" y="1801"/>
                  </a:lnTo>
                  <a:lnTo>
                    <a:pt x="1246" y="1801"/>
                  </a:lnTo>
                  <a:lnTo>
                    <a:pt x="1246" y="1800"/>
                  </a:lnTo>
                  <a:lnTo>
                    <a:pt x="1245" y="1800"/>
                  </a:lnTo>
                  <a:lnTo>
                    <a:pt x="1246" y="1799"/>
                  </a:lnTo>
                  <a:lnTo>
                    <a:pt x="1245" y="1798"/>
                  </a:lnTo>
                  <a:lnTo>
                    <a:pt x="1245" y="1797"/>
                  </a:lnTo>
                  <a:lnTo>
                    <a:pt x="1245" y="1796"/>
                  </a:lnTo>
                  <a:lnTo>
                    <a:pt x="1244" y="1796"/>
                  </a:lnTo>
                  <a:lnTo>
                    <a:pt x="1244" y="1795"/>
                  </a:lnTo>
                  <a:lnTo>
                    <a:pt x="1244" y="1794"/>
                  </a:lnTo>
                  <a:lnTo>
                    <a:pt x="1245" y="1794"/>
                  </a:lnTo>
                  <a:lnTo>
                    <a:pt x="1245" y="1793"/>
                  </a:lnTo>
                  <a:lnTo>
                    <a:pt x="1245" y="1791"/>
                  </a:lnTo>
                  <a:lnTo>
                    <a:pt x="1246" y="1791"/>
                  </a:lnTo>
                  <a:lnTo>
                    <a:pt x="1247" y="1791"/>
                  </a:lnTo>
                  <a:lnTo>
                    <a:pt x="1247" y="1790"/>
                  </a:lnTo>
                  <a:lnTo>
                    <a:pt x="1247" y="1789"/>
                  </a:lnTo>
                  <a:lnTo>
                    <a:pt x="1248" y="1789"/>
                  </a:lnTo>
                  <a:lnTo>
                    <a:pt x="1249" y="1788"/>
                  </a:lnTo>
                  <a:lnTo>
                    <a:pt x="1249" y="1789"/>
                  </a:lnTo>
                  <a:lnTo>
                    <a:pt x="1250" y="1789"/>
                  </a:lnTo>
                  <a:lnTo>
                    <a:pt x="1250" y="1790"/>
                  </a:lnTo>
                  <a:lnTo>
                    <a:pt x="1251" y="1789"/>
                  </a:lnTo>
                  <a:lnTo>
                    <a:pt x="1252" y="1790"/>
                  </a:lnTo>
                  <a:lnTo>
                    <a:pt x="1253" y="1791"/>
                  </a:lnTo>
                  <a:lnTo>
                    <a:pt x="1253" y="1790"/>
                  </a:lnTo>
                  <a:lnTo>
                    <a:pt x="1253" y="1789"/>
                  </a:lnTo>
                  <a:lnTo>
                    <a:pt x="1253" y="1788"/>
                  </a:lnTo>
                  <a:lnTo>
                    <a:pt x="1254" y="1787"/>
                  </a:lnTo>
                  <a:lnTo>
                    <a:pt x="1254" y="1788"/>
                  </a:lnTo>
                  <a:lnTo>
                    <a:pt x="1255" y="1787"/>
                  </a:lnTo>
                  <a:lnTo>
                    <a:pt x="1256" y="1787"/>
                  </a:lnTo>
                  <a:lnTo>
                    <a:pt x="1257" y="1786"/>
                  </a:lnTo>
                  <a:lnTo>
                    <a:pt x="1257" y="1785"/>
                  </a:lnTo>
                  <a:lnTo>
                    <a:pt x="1257" y="1784"/>
                  </a:lnTo>
                  <a:lnTo>
                    <a:pt x="1256" y="1784"/>
                  </a:lnTo>
                  <a:lnTo>
                    <a:pt x="1256" y="1783"/>
                  </a:lnTo>
                  <a:lnTo>
                    <a:pt x="1255" y="1783"/>
                  </a:lnTo>
                  <a:lnTo>
                    <a:pt x="1255" y="1782"/>
                  </a:lnTo>
                  <a:lnTo>
                    <a:pt x="1255" y="1781"/>
                  </a:lnTo>
                  <a:lnTo>
                    <a:pt x="1255" y="1780"/>
                  </a:lnTo>
                  <a:lnTo>
                    <a:pt x="1256" y="1780"/>
                  </a:lnTo>
                  <a:lnTo>
                    <a:pt x="1255" y="1780"/>
                  </a:lnTo>
                  <a:lnTo>
                    <a:pt x="1255" y="1779"/>
                  </a:lnTo>
                  <a:lnTo>
                    <a:pt x="1256" y="1779"/>
                  </a:lnTo>
                  <a:lnTo>
                    <a:pt x="1256" y="1778"/>
                  </a:lnTo>
                  <a:lnTo>
                    <a:pt x="1256" y="1777"/>
                  </a:lnTo>
                  <a:lnTo>
                    <a:pt x="1256" y="1776"/>
                  </a:lnTo>
                  <a:lnTo>
                    <a:pt x="1255" y="1776"/>
                  </a:lnTo>
                  <a:lnTo>
                    <a:pt x="1255" y="1775"/>
                  </a:lnTo>
                  <a:lnTo>
                    <a:pt x="1254" y="1775"/>
                  </a:lnTo>
                  <a:lnTo>
                    <a:pt x="1254" y="1774"/>
                  </a:lnTo>
                  <a:lnTo>
                    <a:pt x="1254" y="1773"/>
                  </a:lnTo>
                  <a:lnTo>
                    <a:pt x="1253" y="1772"/>
                  </a:lnTo>
                  <a:lnTo>
                    <a:pt x="1253" y="1771"/>
                  </a:lnTo>
                  <a:lnTo>
                    <a:pt x="1254" y="1771"/>
                  </a:lnTo>
                  <a:lnTo>
                    <a:pt x="1255" y="1771"/>
                  </a:lnTo>
                  <a:lnTo>
                    <a:pt x="1256" y="1770"/>
                  </a:lnTo>
                  <a:lnTo>
                    <a:pt x="1257" y="1769"/>
                  </a:lnTo>
                  <a:lnTo>
                    <a:pt x="1258" y="1770"/>
                  </a:lnTo>
                  <a:lnTo>
                    <a:pt x="1259" y="1770"/>
                  </a:lnTo>
                  <a:lnTo>
                    <a:pt x="1260" y="1769"/>
                  </a:lnTo>
                  <a:lnTo>
                    <a:pt x="1261" y="1769"/>
                  </a:lnTo>
                  <a:lnTo>
                    <a:pt x="1262" y="1769"/>
                  </a:lnTo>
                  <a:lnTo>
                    <a:pt x="1262" y="1768"/>
                  </a:lnTo>
                  <a:lnTo>
                    <a:pt x="1262" y="1767"/>
                  </a:lnTo>
                  <a:lnTo>
                    <a:pt x="1262" y="1766"/>
                  </a:lnTo>
                  <a:lnTo>
                    <a:pt x="1263" y="1765"/>
                  </a:lnTo>
                  <a:lnTo>
                    <a:pt x="1264" y="1765"/>
                  </a:lnTo>
                  <a:lnTo>
                    <a:pt x="1264" y="1764"/>
                  </a:lnTo>
                  <a:lnTo>
                    <a:pt x="1264" y="1762"/>
                  </a:lnTo>
                  <a:lnTo>
                    <a:pt x="1265" y="1762"/>
                  </a:lnTo>
                  <a:lnTo>
                    <a:pt x="1266" y="1762"/>
                  </a:lnTo>
                  <a:lnTo>
                    <a:pt x="1267" y="1762"/>
                  </a:lnTo>
                  <a:lnTo>
                    <a:pt x="1268" y="1762"/>
                  </a:lnTo>
                  <a:lnTo>
                    <a:pt x="1268" y="1761"/>
                  </a:lnTo>
                  <a:lnTo>
                    <a:pt x="1269" y="1762"/>
                  </a:lnTo>
                  <a:lnTo>
                    <a:pt x="1270" y="1762"/>
                  </a:lnTo>
                  <a:lnTo>
                    <a:pt x="1270" y="1761"/>
                  </a:lnTo>
                  <a:lnTo>
                    <a:pt x="1270" y="1760"/>
                  </a:lnTo>
                  <a:lnTo>
                    <a:pt x="1270" y="1759"/>
                  </a:lnTo>
                  <a:lnTo>
                    <a:pt x="1271" y="1759"/>
                  </a:lnTo>
                  <a:lnTo>
                    <a:pt x="1271" y="1758"/>
                  </a:lnTo>
                  <a:lnTo>
                    <a:pt x="1271" y="1757"/>
                  </a:lnTo>
                  <a:lnTo>
                    <a:pt x="1270" y="1757"/>
                  </a:lnTo>
                  <a:lnTo>
                    <a:pt x="1270" y="1756"/>
                  </a:lnTo>
                  <a:lnTo>
                    <a:pt x="1269" y="1756"/>
                  </a:lnTo>
                  <a:lnTo>
                    <a:pt x="1269" y="1755"/>
                  </a:lnTo>
                  <a:lnTo>
                    <a:pt x="1270" y="1754"/>
                  </a:lnTo>
                  <a:lnTo>
                    <a:pt x="1269" y="1754"/>
                  </a:lnTo>
                  <a:lnTo>
                    <a:pt x="1270" y="1753"/>
                  </a:lnTo>
                  <a:lnTo>
                    <a:pt x="1270" y="1752"/>
                  </a:lnTo>
                  <a:lnTo>
                    <a:pt x="1270" y="1751"/>
                  </a:lnTo>
                  <a:lnTo>
                    <a:pt x="1270" y="1750"/>
                  </a:lnTo>
                  <a:lnTo>
                    <a:pt x="1269" y="1749"/>
                  </a:lnTo>
                  <a:lnTo>
                    <a:pt x="1270" y="1748"/>
                  </a:lnTo>
                  <a:lnTo>
                    <a:pt x="1270" y="1747"/>
                  </a:lnTo>
                  <a:lnTo>
                    <a:pt x="1271" y="1747"/>
                  </a:lnTo>
                  <a:lnTo>
                    <a:pt x="1271" y="1746"/>
                  </a:lnTo>
                  <a:lnTo>
                    <a:pt x="1272" y="1745"/>
                  </a:lnTo>
                  <a:lnTo>
                    <a:pt x="1274" y="1744"/>
                  </a:lnTo>
                  <a:lnTo>
                    <a:pt x="1274" y="1742"/>
                  </a:lnTo>
                  <a:lnTo>
                    <a:pt x="1275" y="1741"/>
                  </a:lnTo>
                  <a:lnTo>
                    <a:pt x="1276" y="1740"/>
                  </a:lnTo>
                  <a:lnTo>
                    <a:pt x="1276" y="1739"/>
                  </a:lnTo>
                  <a:lnTo>
                    <a:pt x="1275" y="1738"/>
                  </a:lnTo>
                  <a:lnTo>
                    <a:pt x="1275" y="1737"/>
                  </a:lnTo>
                  <a:lnTo>
                    <a:pt x="1274" y="1736"/>
                  </a:lnTo>
                  <a:lnTo>
                    <a:pt x="1273" y="1737"/>
                  </a:lnTo>
                  <a:lnTo>
                    <a:pt x="1272" y="1738"/>
                  </a:lnTo>
                  <a:lnTo>
                    <a:pt x="1271" y="1741"/>
                  </a:lnTo>
                  <a:lnTo>
                    <a:pt x="1270" y="1739"/>
                  </a:lnTo>
                  <a:lnTo>
                    <a:pt x="1270" y="1738"/>
                  </a:lnTo>
                  <a:lnTo>
                    <a:pt x="1270" y="1737"/>
                  </a:lnTo>
                  <a:lnTo>
                    <a:pt x="1272" y="1734"/>
                  </a:lnTo>
                  <a:lnTo>
                    <a:pt x="1272" y="1733"/>
                  </a:lnTo>
                  <a:lnTo>
                    <a:pt x="1275" y="1730"/>
                  </a:lnTo>
                  <a:lnTo>
                    <a:pt x="1276" y="1729"/>
                  </a:lnTo>
                  <a:lnTo>
                    <a:pt x="1276" y="1728"/>
                  </a:lnTo>
                  <a:lnTo>
                    <a:pt x="1278" y="1726"/>
                  </a:lnTo>
                  <a:lnTo>
                    <a:pt x="1279" y="1725"/>
                  </a:lnTo>
                  <a:lnTo>
                    <a:pt x="1280" y="1725"/>
                  </a:lnTo>
                  <a:lnTo>
                    <a:pt x="1281" y="1722"/>
                  </a:lnTo>
                  <a:lnTo>
                    <a:pt x="1282" y="1722"/>
                  </a:lnTo>
                  <a:lnTo>
                    <a:pt x="1284" y="1720"/>
                  </a:lnTo>
                  <a:lnTo>
                    <a:pt x="1285" y="1719"/>
                  </a:lnTo>
                  <a:lnTo>
                    <a:pt x="1286" y="1719"/>
                  </a:lnTo>
                  <a:lnTo>
                    <a:pt x="1287" y="1718"/>
                  </a:lnTo>
                  <a:lnTo>
                    <a:pt x="1287" y="1717"/>
                  </a:lnTo>
                  <a:lnTo>
                    <a:pt x="1288" y="1717"/>
                  </a:lnTo>
                  <a:lnTo>
                    <a:pt x="1289" y="1716"/>
                  </a:lnTo>
                  <a:lnTo>
                    <a:pt x="1290" y="1716"/>
                  </a:lnTo>
                  <a:lnTo>
                    <a:pt x="1289" y="1715"/>
                  </a:lnTo>
                  <a:lnTo>
                    <a:pt x="1288" y="1715"/>
                  </a:lnTo>
                  <a:lnTo>
                    <a:pt x="1289" y="1714"/>
                  </a:lnTo>
                  <a:lnTo>
                    <a:pt x="1288" y="1714"/>
                  </a:lnTo>
                  <a:lnTo>
                    <a:pt x="1287" y="1714"/>
                  </a:lnTo>
                  <a:lnTo>
                    <a:pt x="1287" y="1713"/>
                  </a:lnTo>
                  <a:lnTo>
                    <a:pt x="1286" y="1714"/>
                  </a:lnTo>
                  <a:lnTo>
                    <a:pt x="1285" y="1714"/>
                  </a:lnTo>
                  <a:lnTo>
                    <a:pt x="1283" y="1714"/>
                  </a:lnTo>
                  <a:lnTo>
                    <a:pt x="1282" y="1714"/>
                  </a:lnTo>
                  <a:lnTo>
                    <a:pt x="1280" y="1711"/>
                  </a:lnTo>
                  <a:lnTo>
                    <a:pt x="1280" y="1710"/>
                  </a:lnTo>
                  <a:lnTo>
                    <a:pt x="1278" y="1709"/>
                  </a:lnTo>
                  <a:lnTo>
                    <a:pt x="1277" y="1710"/>
                  </a:lnTo>
                  <a:lnTo>
                    <a:pt x="1276" y="1710"/>
                  </a:lnTo>
                  <a:lnTo>
                    <a:pt x="1275" y="1710"/>
                  </a:lnTo>
                  <a:lnTo>
                    <a:pt x="1274" y="1710"/>
                  </a:lnTo>
                  <a:lnTo>
                    <a:pt x="1274" y="1709"/>
                  </a:lnTo>
                  <a:lnTo>
                    <a:pt x="1273" y="1709"/>
                  </a:lnTo>
                  <a:lnTo>
                    <a:pt x="1273" y="1708"/>
                  </a:lnTo>
                  <a:lnTo>
                    <a:pt x="1274" y="1708"/>
                  </a:lnTo>
                  <a:lnTo>
                    <a:pt x="1274" y="1705"/>
                  </a:lnTo>
                  <a:lnTo>
                    <a:pt x="1273" y="1705"/>
                  </a:lnTo>
                  <a:lnTo>
                    <a:pt x="1272" y="1705"/>
                  </a:lnTo>
                  <a:lnTo>
                    <a:pt x="1271" y="1705"/>
                  </a:lnTo>
                  <a:lnTo>
                    <a:pt x="1270" y="1703"/>
                  </a:lnTo>
                  <a:lnTo>
                    <a:pt x="1270" y="1702"/>
                  </a:lnTo>
                  <a:lnTo>
                    <a:pt x="1269" y="1702"/>
                  </a:lnTo>
                  <a:lnTo>
                    <a:pt x="1268" y="1702"/>
                  </a:lnTo>
                  <a:lnTo>
                    <a:pt x="1267" y="1701"/>
                  </a:lnTo>
                  <a:lnTo>
                    <a:pt x="1267" y="1700"/>
                  </a:lnTo>
                  <a:lnTo>
                    <a:pt x="1267" y="1701"/>
                  </a:lnTo>
                  <a:lnTo>
                    <a:pt x="1266" y="1701"/>
                  </a:lnTo>
                  <a:lnTo>
                    <a:pt x="1266" y="1700"/>
                  </a:lnTo>
                  <a:lnTo>
                    <a:pt x="1264" y="1700"/>
                  </a:lnTo>
                  <a:lnTo>
                    <a:pt x="1264" y="1701"/>
                  </a:lnTo>
                  <a:lnTo>
                    <a:pt x="1263" y="1701"/>
                  </a:lnTo>
                  <a:lnTo>
                    <a:pt x="1263" y="1700"/>
                  </a:lnTo>
                  <a:lnTo>
                    <a:pt x="1262" y="1699"/>
                  </a:lnTo>
                  <a:lnTo>
                    <a:pt x="1262" y="1698"/>
                  </a:lnTo>
                  <a:lnTo>
                    <a:pt x="1262" y="1697"/>
                  </a:lnTo>
                  <a:lnTo>
                    <a:pt x="1261" y="1697"/>
                  </a:lnTo>
                  <a:lnTo>
                    <a:pt x="1261" y="1696"/>
                  </a:lnTo>
                  <a:lnTo>
                    <a:pt x="1260" y="1695"/>
                  </a:lnTo>
                  <a:lnTo>
                    <a:pt x="1261" y="1695"/>
                  </a:lnTo>
                  <a:lnTo>
                    <a:pt x="1260" y="1694"/>
                  </a:lnTo>
                  <a:lnTo>
                    <a:pt x="1259" y="1694"/>
                  </a:lnTo>
                  <a:lnTo>
                    <a:pt x="1258" y="1693"/>
                  </a:lnTo>
                  <a:lnTo>
                    <a:pt x="1258" y="1692"/>
                  </a:lnTo>
                  <a:lnTo>
                    <a:pt x="1259" y="1692"/>
                  </a:lnTo>
                  <a:lnTo>
                    <a:pt x="1259" y="1693"/>
                  </a:lnTo>
                  <a:lnTo>
                    <a:pt x="1259" y="1692"/>
                  </a:lnTo>
                  <a:lnTo>
                    <a:pt x="1259" y="1691"/>
                  </a:lnTo>
                  <a:lnTo>
                    <a:pt x="1258" y="1691"/>
                  </a:lnTo>
                  <a:lnTo>
                    <a:pt x="1259" y="1690"/>
                  </a:lnTo>
                  <a:lnTo>
                    <a:pt x="1257" y="1688"/>
                  </a:lnTo>
                  <a:lnTo>
                    <a:pt x="1258" y="1688"/>
                  </a:lnTo>
                  <a:lnTo>
                    <a:pt x="1258" y="1687"/>
                  </a:lnTo>
                  <a:lnTo>
                    <a:pt x="1259" y="1685"/>
                  </a:lnTo>
                  <a:lnTo>
                    <a:pt x="1258" y="1685"/>
                  </a:lnTo>
                  <a:lnTo>
                    <a:pt x="1258" y="1684"/>
                  </a:lnTo>
                  <a:lnTo>
                    <a:pt x="1257" y="1683"/>
                  </a:lnTo>
                  <a:lnTo>
                    <a:pt x="1257" y="1682"/>
                  </a:lnTo>
                  <a:lnTo>
                    <a:pt x="1255" y="1682"/>
                  </a:lnTo>
                  <a:lnTo>
                    <a:pt x="1255" y="1681"/>
                  </a:lnTo>
                  <a:lnTo>
                    <a:pt x="1256" y="1681"/>
                  </a:lnTo>
                  <a:lnTo>
                    <a:pt x="1257" y="1681"/>
                  </a:lnTo>
                  <a:lnTo>
                    <a:pt x="1257" y="1680"/>
                  </a:lnTo>
                  <a:lnTo>
                    <a:pt x="1257" y="1679"/>
                  </a:lnTo>
                  <a:lnTo>
                    <a:pt x="1256" y="1679"/>
                  </a:lnTo>
                  <a:lnTo>
                    <a:pt x="1256" y="1678"/>
                  </a:lnTo>
                  <a:lnTo>
                    <a:pt x="1255" y="1677"/>
                  </a:lnTo>
                  <a:lnTo>
                    <a:pt x="1254" y="1677"/>
                  </a:lnTo>
                  <a:lnTo>
                    <a:pt x="1254" y="1676"/>
                  </a:lnTo>
                  <a:lnTo>
                    <a:pt x="1253" y="1676"/>
                  </a:lnTo>
                  <a:lnTo>
                    <a:pt x="1252" y="1676"/>
                  </a:lnTo>
                  <a:lnTo>
                    <a:pt x="1252" y="1675"/>
                  </a:lnTo>
                  <a:lnTo>
                    <a:pt x="1252" y="1674"/>
                  </a:lnTo>
                  <a:lnTo>
                    <a:pt x="1251" y="1673"/>
                  </a:lnTo>
                  <a:lnTo>
                    <a:pt x="1250" y="1672"/>
                  </a:lnTo>
                  <a:lnTo>
                    <a:pt x="1249" y="1672"/>
                  </a:lnTo>
                  <a:lnTo>
                    <a:pt x="1248" y="1671"/>
                  </a:lnTo>
                  <a:lnTo>
                    <a:pt x="1247" y="1671"/>
                  </a:lnTo>
                  <a:lnTo>
                    <a:pt x="1247" y="1670"/>
                  </a:lnTo>
                  <a:lnTo>
                    <a:pt x="1244" y="1668"/>
                  </a:lnTo>
                  <a:lnTo>
                    <a:pt x="1242" y="1667"/>
                  </a:lnTo>
                  <a:lnTo>
                    <a:pt x="1242" y="1666"/>
                  </a:lnTo>
                  <a:lnTo>
                    <a:pt x="1241" y="1664"/>
                  </a:lnTo>
                  <a:lnTo>
                    <a:pt x="1240" y="1663"/>
                  </a:lnTo>
                  <a:lnTo>
                    <a:pt x="1241" y="1662"/>
                  </a:lnTo>
                  <a:lnTo>
                    <a:pt x="1242" y="1662"/>
                  </a:lnTo>
                  <a:lnTo>
                    <a:pt x="1245" y="1661"/>
                  </a:lnTo>
                  <a:lnTo>
                    <a:pt x="1246" y="1660"/>
                  </a:lnTo>
                  <a:lnTo>
                    <a:pt x="1245" y="1659"/>
                  </a:lnTo>
                  <a:lnTo>
                    <a:pt x="1244" y="1658"/>
                  </a:lnTo>
                  <a:lnTo>
                    <a:pt x="1244" y="1656"/>
                  </a:lnTo>
                  <a:lnTo>
                    <a:pt x="1246" y="1655"/>
                  </a:lnTo>
                  <a:lnTo>
                    <a:pt x="1247" y="1650"/>
                  </a:lnTo>
                  <a:lnTo>
                    <a:pt x="1247" y="1648"/>
                  </a:lnTo>
                  <a:lnTo>
                    <a:pt x="1247" y="1646"/>
                  </a:lnTo>
                  <a:lnTo>
                    <a:pt x="1247" y="1643"/>
                  </a:lnTo>
                  <a:lnTo>
                    <a:pt x="1248" y="1642"/>
                  </a:lnTo>
                  <a:lnTo>
                    <a:pt x="1250" y="1642"/>
                  </a:lnTo>
                  <a:lnTo>
                    <a:pt x="1250" y="1641"/>
                  </a:lnTo>
                  <a:lnTo>
                    <a:pt x="1250" y="1640"/>
                  </a:lnTo>
                  <a:lnTo>
                    <a:pt x="1249" y="1639"/>
                  </a:lnTo>
                  <a:lnTo>
                    <a:pt x="1249" y="1638"/>
                  </a:lnTo>
                  <a:lnTo>
                    <a:pt x="1250" y="1637"/>
                  </a:lnTo>
                  <a:lnTo>
                    <a:pt x="1250" y="1636"/>
                  </a:lnTo>
                  <a:lnTo>
                    <a:pt x="1249" y="1636"/>
                  </a:lnTo>
                  <a:lnTo>
                    <a:pt x="1248" y="1637"/>
                  </a:lnTo>
                  <a:lnTo>
                    <a:pt x="1247" y="1637"/>
                  </a:lnTo>
                  <a:lnTo>
                    <a:pt x="1247" y="1636"/>
                  </a:lnTo>
                  <a:lnTo>
                    <a:pt x="1247" y="1635"/>
                  </a:lnTo>
                  <a:lnTo>
                    <a:pt x="1246" y="1634"/>
                  </a:lnTo>
                  <a:lnTo>
                    <a:pt x="1245" y="1634"/>
                  </a:lnTo>
                  <a:lnTo>
                    <a:pt x="1244" y="1634"/>
                  </a:lnTo>
                  <a:lnTo>
                    <a:pt x="1243" y="1634"/>
                  </a:lnTo>
                  <a:lnTo>
                    <a:pt x="1243" y="1633"/>
                  </a:lnTo>
                  <a:lnTo>
                    <a:pt x="1241" y="1632"/>
                  </a:lnTo>
                  <a:lnTo>
                    <a:pt x="1240" y="1631"/>
                  </a:lnTo>
                  <a:lnTo>
                    <a:pt x="1240" y="1630"/>
                  </a:lnTo>
                  <a:lnTo>
                    <a:pt x="1241" y="1630"/>
                  </a:lnTo>
                  <a:lnTo>
                    <a:pt x="1241" y="1629"/>
                  </a:lnTo>
                  <a:lnTo>
                    <a:pt x="1240" y="1629"/>
                  </a:lnTo>
                  <a:lnTo>
                    <a:pt x="1239" y="1628"/>
                  </a:lnTo>
                  <a:lnTo>
                    <a:pt x="1239" y="1627"/>
                  </a:lnTo>
                  <a:lnTo>
                    <a:pt x="1238" y="1627"/>
                  </a:lnTo>
                  <a:lnTo>
                    <a:pt x="1237" y="1628"/>
                  </a:lnTo>
                  <a:lnTo>
                    <a:pt x="1236" y="1628"/>
                  </a:lnTo>
                  <a:lnTo>
                    <a:pt x="1234" y="1627"/>
                  </a:lnTo>
                  <a:lnTo>
                    <a:pt x="1233" y="1627"/>
                  </a:lnTo>
                  <a:lnTo>
                    <a:pt x="1232" y="1628"/>
                  </a:lnTo>
                  <a:lnTo>
                    <a:pt x="1231" y="1627"/>
                  </a:lnTo>
                  <a:lnTo>
                    <a:pt x="1231" y="1626"/>
                  </a:lnTo>
                  <a:lnTo>
                    <a:pt x="1228" y="1625"/>
                  </a:lnTo>
                  <a:lnTo>
                    <a:pt x="1228" y="1624"/>
                  </a:lnTo>
                  <a:lnTo>
                    <a:pt x="1227" y="1624"/>
                  </a:lnTo>
                  <a:lnTo>
                    <a:pt x="1226" y="1624"/>
                  </a:lnTo>
                  <a:lnTo>
                    <a:pt x="1226" y="1623"/>
                  </a:lnTo>
                  <a:lnTo>
                    <a:pt x="1227" y="1622"/>
                  </a:lnTo>
                  <a:lnTo>
                    <a:pt x="1227" y="1621"/>
                  </a:lnTo>
                  <a:lnTo>
                    <a:pt x="1226" y="1620"/>
                  </a:lnTo>
                  <a:lnTo>
                    <a:pt x="1227" y="1620"/>
                  </a:lnTo>
                  <a:lnTo>
                    <a:pt x="1227" y="1619"/>
                  </a:lnTo>
                  <a:lnTo>
                    <a:pt x="1226" y="1619"/>
                  </a:lnTo>
                  <a:lnTo>
                    <a:pt x="1225" y="1618"/>
                  </a:lnTo>
                  <a:lnTo>
                    <a:pt x="1224" y="1619"/>
                  </a:lnTo>
                  <a:lnTo>
                    <a:pt x="1223" y="1618"/>
                  </a:lnTo>
                  <a:lnTo>
                    <a:pt x="1224" y="1618"/>
                  </a:lnTo>
                  <a:lnTo>
                    <a:pt x="1223" y="1617"/>
                  </a:lnTo>
                  <a:lnTo>
                    <a:pt x="1222" y="1617"/>
                  </a:lnTo>
                  <a:lnTo>
                    <a:pt x="1221" y="1617"/>
                  </a:lnTo>
                  <a:lnTo>
                    <a:pt x="1220" y="1616"/>
                  </a:lnTo>
                  <a:lnTo>
                    <a:pt x="1219" y="1616"/>
                  </a:lnTo>
                  <a:lnTo>
                    <a:pt x="1219" y="1615"/>
                  </a:lnTo>
                  <a:lnTo>
                    <a:pt x="1219" y="1613"/>
                  </a:lnTo>
                  <a:lnTo>
                    <a:pt x="1220" y="1612"/>
                  </a:lnTo>
                  <a:lnTo>
                    <a:pt x="1219" y="1612"/>
                  </a:lnTo>
                  <a:lnTo>
                    <a:pt x="1219" y="1611"/>
                  </a:lnTo>
                  <a:lnTo>
                    <a:pt x="1218" y="1611"/>
                  </a:lnTo>
                  <a:lnTo>
                    <a:pt x="1217" y="1611"/>
                  </a:lnTo>
                  <a:lnTo>
                    <a:pt x="1219" y="1610"/>
                  </a:lnTo>
                  <a:lnTo>
                    <a:pt x="1220" y="1609"/>
                  </a:lnTo>
                  <a:lnTo>
                    <a:pt x="1219" y="1608"/>
                  </a:lnTo>
                  <a:lnTo>
                    <a:pt x="1218" y="1608"/>
                  </a:lnTo>
                  <a:lnTo>
                    <a:pt x="1217" y="1609"/>
                  </a:lnTo>
                  <a:lnTo>
                    <a:pt x="1216" y="1608"/>
                  </a:lnTo>
                  <a:lnTo>
                    <a:pt x="1217" y="1607"/>
                  </a:lnTo>
                  <a:lnTo>
                    <a:pt x="1217" y="1605"/>
                  </a:lnTo>
                  <a:lnTo>
                    <a:pt x="1217" y="1604"/>
                  </a:lnTo>
                  <a:lnTo>
                    <a:pt x="1215" y="1604"/>
                  </a:lnTo>
                  <a:lnTo>
                    <a:pt x="1213" y="1604"/>
                  </a:lnTo>
                  <a:lnTo>
                    <a:pt x="1213" y="1603"/>
                  </a:lnTo>
                  <a:lnTo>
                    <a:pt x="1212" y="1602"/>
                  </a:lnTo>
                  <a:lnTo>
                    <a:pt x="1211" y="1601"/>
                  </a:lnTo>
                  <a:lnTo>
                    <a:pt x="1210" y="1600"/>
                  </a:lnTo>
                  <a:lnTo>
                    <a:pt x="1211" y="1600"/>
                  </a:lnTo>
                  <a:lnTo>
                    <a:pt x="1210" y="1599"/>
                  </a:lnTo>
                  <a:lnTo>
                    <a:pt x="1210" y="1598"/>
                  </a:lnTo>
                  <a:lnTo>
                    <a:pt x="1210" y="1597"/>
                  </a:lnTo>
                  <a:lnTo>
                    <a:pt x="1210" y="1596"/>
                  </a:lnTo>
                  <a:lnTo>
                    <a:pt x="1210" y="1595"/>
                  </a:lnTo>
                  <a:lnTo>
                    <a:pt x="1210" y="1594"/>
                  </a:lnTo>
                  <a:lnTo>
                    <a:pt x="1210" y="1593"/>
                  </a:lnTo>
                  <a:lnTo>
                    <a:pt x="1208" y="1592"/>
                  </a:lnTo>
                  <a:lnTo>
                    <a:pt x="1207" y="1592"/>
                  </a:lnTo>
                  <a:lnTo>
                    <a:pt x="1206" y="1593"/>
                  </a:lnTo>
                  <a:lnTo>
                    <a:pt x="1206" y="1592"/>
                  </a:lnTo>
                  <a:lnTo>
                    <a:pt x="1206" y="1591"/>
                  </a:lnTo>
                  <a:lnTo>
                    <a:pt x="1206" y="1590"/>
                  </a:lnTo>
                  <a:lnTo>
                    <a:pt x="1205" y="1590"/>
                  </a:lnTo>
                  <a:lnTo>
                    <a:pt x="1204" y="1590"/>
                  </a:lnTo>
                  <a:lnTo>
                    <a:pt x="1204" y="1591"/>
                  </a:lnTo>
                  <a:lnTo>
                    <a:pt x="1203" y="1591"/>
                  </a:lnTo>
                  <a:lnTo>
                    <a:pt x="1202" y="1591"/>
                  </a:lnTo>
                  <a:lnTo>
                    <a:pt x="1201" y="1591"/>
                  </a:lnTo>
                  <a:lnTo>
                    <a:pt x="1202" y="1590"/>
                  </a:lnTo>
                  <a:lnTo>
                    <a:pt x="1200" y="1590"/>
                  </a:lnTo>
                  <a:lnTo>
                    <a:pt x="1200" y="1589"/>
                  </a:lnTo>
                  <a:lnTo>
                    <a:pt x="1202" y="1588"/>
                  </a:lnTo>
                  <a:lnTo>
                    <a:pt x="1200" y="1588"/>
                  </a:lnTo>
                  <a:lnTo>
                    <a:pt x="1200" y="1587"/>
                  </a:lnTo>
                  <a:lnTo>
                    <a:pt x="1201" y="1587"/>
                  </a:lnTo>
                  <a:lnTo>
                    <a:pt x="1202" y="1587"/>
                  </a:lnTo>
                  <a:lnTo>
                    <a:pt x="1203" y="1587"/>
                  </a:lnTo>
                  <a:lnTo>
                    <a:pt x="1204" y="1585"/>
                  </a:lnTo>
                  <a:lnTo>
                    <a:pt x="1204" y="1584"/>
                  </a:lnTo>
                  <a:lnTo>
                    <a:pt x="1203" y="1584"/>
                  </a:lnTo>
                  <a:lnTo>
                    <a:pt x="1202" y="1584"/>
                  </a:lnTo>
                  <a:lnTo>
                    <a:pt x="1202" y="1583"/>
                  </a:lnTo>
                  <a:lnTo>
                    <a:pt x="1203" y="1582"/>
                  </a:lnTo>
                  <a:lnTo>
                    <a:pt x="1202" y="1582"/>
                  </a:lnTo>
                  <a:lnTo>
                    <a:pt x="1201" y="1581"/>
                  </a:lnTo>
                  <a:lnTo>
                    <a:pt x="1201" y="1580"/>
                  </a:lnTo>
                  <a:lnTo>
                    <a:pt x="1200" y="1580"/>
                  </a:lnTo>
                  <a:lnTo>
                    <a:pt x="1200" y="1579"/>
                  </a:lnTo>
                  <a:lnTo>
                    <a:pt x="1199" y="1580"/>
                  </a:lnTo>
                  <a:lnTo>
                    <a:pt x="1199" y="1579"/>
                  </a:lnTo>
                  <a:lnTo>
                    <a:pt x="1199" y="1577"/>
                  </a:lnTo>
                  <a:lnTo>
                    <a:pt x="1200" y="1577"/>
                  </a:lnTo>
                  <a:lnTo>
                    <a:pt x="1200" y="1576"/>
                  </a:lnTo>
                  <a:lnTo>
                    <a:pt x="1200" y="1575"/>
                  </a:lnTo>
                  <a:lnTo>
                    <a:pt x="1200" y="1574"/>
                  </a:lnTo>
                  <a:lnTo>
                    <a:pt x="1200" y="1573"/>
                  </a:lnTo>
                  <a:lnTo>
                    <a:pt x="1199" y="1572"/>
                  </a:lnTo>
                  <a:lnTo>
                    <a:pt x="1199" y="1571"/>
                  </a:lnTo>
                  <a:lnTo>
                    <a:pt x="1198" y="1570"/>
                  </a:lnTo>
                  <a:lnTo>
                    <a:pt x="1197" y="1570"/>
                  </a:lnTo>
                  <a:lnTo>
                    <a:pt x="1196" y="1570"/>
                  </a:lnTo>
                  <a:lnTo>
                    <a:pt x="1196" y="1571"/>
                  </a:lnTo>
                  <a:lnTo>
                    <a:pt x="1195" y="1571"/>
                  </a:lnTo>
                  <a:lnTo>
                    <a:pt x="1193" y="1570"/>
                  </a:lnTo>
                  <a:lnTo>
                    <a:pt x="1194" y="1569"/>
                  </a:lnTo>
                  <a:lnTo>
                    <a:pt x="1194" y="1568"/>
                  </a:lnTo>
                  <a:lnTo>
                    <a:pt x="1195" y="1568"/>
                  </a:lnTo>
                  <a:lnTo>
                    <a:pt x="1196" y="1568"/>
                  </a:lnTo>
                  <a:lnTo>
                    <a:pt x="1197" y="1567"/>
                  </a:lnTo>
                  <a:lnTo>
                    <a:pt x="1199" y="1567"/>
                  </a:lnTo>
                  <a:lnTo>
                    <a:pt x="1199" y="1566"/>
                  </a:lnTo>
                  <a:lnTo>
                    <a:pt x="1197" y="1566"/>
                  </a:lnTo>
                  <a:lnTo>
                    <a:pt x="1197" y="1565"/>
                  </a:lnTo>
                  <a:lnTo>
                    <a:pt x="1197" y="1564"/>
                  </a:lnTo>
                  <a:lnTo>
                    <a:pt x="1198" y="1563"/>
                  </a:lnTo>
                  <a:lnTo>
                    <a:pt x="1198" y="1562"/>
                  </a:lnTo>
                  <a:lnTo>
                    <a:pt x="1197" y="1562"/>
                  </a:lnTo>
                  <a:lnTo>
                    <a:pt x="1196" y="1562"/>
                  </a:lnTo>
                  <a:lnTo>
                    <a:pt x="1195" y="1562"/>
                  </a:lnTo>
                  <a:lnTo>
                    <a:pt x="1195" y="1561"/>
                  </a:lnTo>
                  <a:lnTo>
                    <a:pt x="1193" y="1562"/>
                  </a:lnTo>
                  <a:lnTo>
                    <a:pt x="1192" y="1561"/>
                  </a:lnTo>
                  <a:lnTo>
                    <a:pt x="1192" y="1560"/>
                  </a:lnTo>
                  <a:lnTo>
                    <a:pt x="1192" y="1559"/>
                  </a:lnTo>
                  <a:lnTo>
                    <a:pt x="1191" y="1558"/>
                  </a:lnTo>
                  <a:lnTo>
                    <a:pt x="1191" y="1557"/>
                  </a:lnTo>
                  <a:lnTo>
                    <a:pt x="1192" y="1557"/>
                  </a:lnTo>
                  <a:lnTo>
                    <a:pt x="1193" y="1558"/>
                  </a:lnTo>
                  <a:lnTo>
                    <a:pt x="1195" y="1559"/>
                  </a:lnTo>
                  <a:lnTo>
                    <a:pt x="1196" y="1558"/>
                  </a:lnTo>
                  <a:lnTo>
                    <a:pt x="1197" y="1557"/>
                  </a:lnTo>
                  <a:lnTo>
                    <a:pt x="1197" y="1556"/>
                  </a:lnTo>
                  <a:lnTo>
                    <a:pt x="1196" y="1556"/>
                  </a:lnTo>
                  <a:lnTo>
                    <a:pt x="1195" y="1556"/>
                  </a:lnTo>
                  <a:lnTo>
                    <a:pt x="1194" y="1556"/>
                  </a:lnTo>
                  <a:lnTo>
                    <a:pt x="1195" y="1555"/>
                  </a:lnTo>
                  <a:lnTo>
                    <a:pt x="1196" y="1554"/>
                  </a:lnTo>
                  <a:lnTo>
                    <a:pt x="1196" y="1553"/>
                  </a:lnTo>
                  <a:lnTo>
                    <a:pt x="1194" y="1553"/>
                  </a:lnTo>
                  <a:lnTo>
                    <a:pt x="1193" y="1552"/>
                  </a:lnTo>
                  <a:lnTo>
                    <a:pt x="1193" y="1551"/>
                  </a:lnTo>
                  <a:lnTo>
                    <a:pt x="1193" y="1550"/>
                  </a:lnTo>
                  <a:lnTo>
                    <a:pt x="1192" y="1550"/>
                  </a:lnTo>
                  <a:lnTo>
                    <a:pt x="1191" y="1552"/>
                  </a:lnTo>
                  <a:lnTo>
                    <a:pt x="1191" y="1553"/>
                  </a:lnTo>
                  <a:lnTo>
                    <a:pt x="1190" y="1552"/>
                  </a:lnTo>
                  <a:lnTo>
                    <a:pt x="1190" y="1553"/>
                  </a:lnTo>
                  <a:lnTo>
                    <a:pt x="1189" y="1553"/>
                  </a:lnTo>
                  <a:lnTo>
                    <a:pt x="1190" y="1554"/>
                  </a:lnTo>
                  <a:lnTo>
                    <a:pt x="1189" y="1554"/>
                  </a:lnTo>
                  <a:lnTo>
                    <a:pt x="1189" y="1555"/>
                  </a:lnTo>
                  <a:lnTo>
                    <a:pt x="1188" y="1554"/>
                  </a:lnTo>
                  <a:lnTo>
                    <a:pt x="1187" y="1554"/>
                  </a:lnTo>
                  <a:lnTo>
                    <a:pt x="1186" y="1554"/>
                  </a:lnTo>
                  <a:lnTo>
                    <a:pt x="1186" y="1553"/>
                  </a:lnTo>
                  <a:lnTo>
                    <a:pt x="1185" y="1553"/>
                  </a:lnTo>
                  <a:lnTo>
                    <a:pt x="1184" y="1552"/>
                  </a:lnTo>
                  <a:lnTo>
                    <a:pt x="1183" y="1552"/>
                  </a:lnTo>
                  <a:lnTo>
                    <a:pt x="1181" y="1552"/>
                  </a:lnTo>
                  <a:lnTo>
                    <a:pt x="1180" y="1552"/>
                  </a:lnTo>
                  <a:lnTo>
                    <a:pt x="1180" y="1551"/>
                  </a:lnTo>
                  <a:lnTo>
                    <a:pt x="1182" y="1550"/>
                  </a:lnTo>
                  <a:lnTo>
                    <a:pt x="1182" y="1549"/>
                  </a:lnTo>
                  <a:lnTo>
                    <a:pt x="1179" y="1548"/>
                  </a:lnTo>
                  <a:lnTo>
                    <a:pt x="1178" y="1547"/>
                  </a:lnTo>
                  <a:lnTo>
                    <a:pt x="1178" y="1545"/>
                  </a:lnTo>
                  <a:lnTo>
                    <a:pt x="1177" y="1544"/>
                  </a:lnTo>
                  <a:lnTo>
                    <a:pt x="1177" y="1543"/>
                  </a:lnTo>
                  <a:lnTo>
                    <a:pt x="1176" y="1543"/>
                  </a:lnTo>
                  <a:lnTo>
                    <a:pt x="1175" y="1543"/>
                  </a:lnTo>
                  <a:lnTo>
                    <a:pt x="1174" y="1542"/>
                  </a:lnTo>
                  <a:lnTo>
                    <a:pt x="1175" y="1541"/>
                  </a:lnTo>
                  <a:lnTo>
                    <a:pt x="1175" y="1540"/>
                  </a:lnTo>
                  <a:lnTo>
                    <a:pt x="1175" y="1539"/>
                  </a:lnTo>
                  <a:lnTo>
                    <a:pt x="1175" y="1537"/>
                  </a:lnTo>
                  <a:lnTo>
                    <a:pt x="1176" y="1535"/>
                  </a:lnTo>
                  <a:lnTo>
                    <a:pt x="1175" y="1536"/>
                  </a:lnTo>
                  <a:lnTo>
                    <a:pt x="1174" y="1536"/>
                  </a:lnTo>
                  <a:lnTo>
                    <a:pt x="1173" y="1537"/>
                  </a:lnTo>
                  <a:lnTo>
                    <a:pt x="1172" y="1539"/>
                  </a:lnTo>
                  <a:lnTo>
                    <a:pt x="1171" y="1539"/>
                  </a:lnTo>
                  <a:lnTo>
                    <a:pt x="1171" y="1538"/>
                  </a:lnTo>
                  <a:lnTo>
                    <a:pt x="1170" y="1535"/>
                  </a:lnTo>
                  <a:lnTo>
                    <a:pt x="1170" y="1534"/>
                  </a:lnTo>
                  <a:lnTo>
                    <a:pt x="1170" y="1533"/>
                  </a:lnTo>
                  <a:lnTo>
                    <a:pt x="1169" y="1533"/>
                  </a:lnTo>
                  <a:lnTo>
                    <a:pt x="1168" y="1532"/>
                  </a:lnTo>
                  <a:lnTo>
                    <a:pt x="1168" y="1531"/>
                  </a:lnTo>
                  <a:lnTo>
                    <a:pt x="1167" y="1531"/>
                  </a:lnTo>
                  <a:lnTo>
                    <a:pt x="1167" y="1529"/>
                  </a:lnTo>
                  <a:lnTo>
                    <a:pt x="1168" y="1528"/>
                  </a:lnTo>
                  <a:lnTo>
                    <a:pt x="1168" y="1527"/>
                  </a:lnTo>
                  <a:lnTo>
                    <a:pt x="1168" y="1526"/>
                  </a:lnTo>
                  <a:lnTo>
                    <a:pt x="1167" y="1526"/>
                  </a:lnTo>
                  <a:lnTo>
                    <a:pt x="1166" y="1526"/>
                  </a:lnTo>
                  <a:lnTo>
                    <a:pt x="1165" y="1525"/>
                  </a:lnTo>
                  <a:lnTo>
                    <a:pt x="1164" y="1524"/>
                  </a:lnTo>
                  <a:lnTo>
                    <a:pt x="1165" y="1523"/>
                  </a:lnTo>
                  <a:lnTo>
                    <a:pt x="1166" y="1523"/>
                  </a:lnTo>
                  <a:lnTo>
                    <a:pt x="1168" y="1524"/>
                  </a:lnTo>
                  <a:lnTo>
                    <a:pt x="1169" y="1524"/>
                  </a:lnTo>
                  <a:lnTo>
                    <a:pt x="1169" y="1523"/>
                  </a:lnTo>
                  <a:lnTo>
                    <a:pt x="1166" y="1520"/>
                  </a:lnTo>
                  <a:lnTo>
                    <a:pt x="1167" y="1519"/>
                  </a:lnTo>
                  <a:lnTo>
                    <a:pt x="1168" y="1519"/>
                  </a:lnTo>
                  <a:lnTo>
                    <a:pt x="1169" y="1519"/>
                  </a:lnTo>
                  <a:lnTo>
                    <a:pt x="1172" y="1521"/>
                  </a:lnTo>
                  <a:lnTo>
                    <a:pt x="1173" y="1522"/>
                  </a:lnTo>
                  <a:lnTo>
                    <a:pt x="1173" y="1521"/>
                  </a:lnTo>
                  <a:lnTo>
                    <a:pt x="1172" y="1521"/>
                  </a:lnTo>
                  <a:lnTo>
                    <a:pt x="1172" y="1520"/>
                  </a:lnTo>
                  <a:lnTo>
                    <a:pt x="1171" y="1519"/>
                  </a:lnTo>
                  <a:lnTo>
                    <a:pt x="1170" y="1519"/>
                  </a:lnTo>
                  <a:lnTo>
                    <a:pt x="1170" y="1518"/>
                  </a:lnTo>
                  <a:lnTo>
                    <a:pt x="1171" y="1517"/>
                  </a:lnTo>
                  <a:lnTo>
                    <a:pt x="1172" y="1516"/>
                  </a:lnTo>
                  <a:lnTo>
                    <a:pt x="1173" y="1516"/>
                  </a:lnTo>
                  <a:lnTo>
                    <a:pt x="1176" y="1516"/>
                  </a:lnTo>
                  <a:lnTo>
                    <a:pt x="1178" y="1516"/>
                  </a:lnTo>
                  <a:lnTo>
                    <a:pt x="1179" y="1514"/>
                  </a:lnTo>
                  <a:lnTo>
                    <a:pt x="1180" y="1514"/>
                  </a:lnTo>
                  <a:lnTo>
                    <a:pt x="1181" y="1513"/>
                  </a:lnTo>
                  <a:lnTo>
                    <a:pt x="1182" y="1513"/>
                  </a:lnTo>
                  <a:lnTo>
                    <a:pt x="1182" y="1512"/>
                  </a:lnTo>
                  <a:lnTo>
                    <a:pt x="1183" y="1511"/>
                  </a:lnTo>
                  <a:lnTo>
                    <a:pt x="1182" y="1509"/>
                  </a:lnTo>
                  <a:lnTo>
                    <a:pt x="1182" y="1507"/>
                  </a:lnTo>
                  <a:lnTo>
                    <a:pt x="1183" y="1505"/>
                  </a:lnTo>
                  <a:lnTo>
                    <a:pt x="1183" y="1504"/>
                  </a:lnTo>
                  <a:lnTo>
                    <a:pt x="1183" y="1502"/>
                  </a:lnTo>
                  <a:lnTo>
                    <a:pt x="1182" y="1501"/>
                  </a:lnTo>
                  <a:lnTo>
                    <a:pt x="1181" y="1500"/>
                  </a:lnTo>
                  <a:lnTo>
                    <a:pt x="1181" y="1499"/>
                  </a:lnTo>
                  <a:lnTo>
                    <a:pt x="1180" y="1499"/>
                  </a:lnTo>
                  <a:lnTo>
                    <a:pt x="1180" y="1498"/>
                  </a:lnTo>
                  <a:lnTo>
                    <a:pt x="1181" y="1498"/>
                  </a:lnTo>
                  <a:lnTo>
                    <a:pt x="1181" y="1497"/>
                  </a:lnTo>
                  <a:lnTo>
                    <a:pt x="1181" y="1496"/>
                  </a:lnTo>
                  <a:lnTo>
                    <a:pt x="1182" y="1496"/>
                  </a:lnTo>
                  <a:lnTo>
                    <a:pt x="1182" y="1495"/>
                  </a:lnTo>
                  <a:lnTo>
                    <a:pt x="1183" y="1495"/>
                  </a:lnTo>
                  <a:lnTo>
                    <a:pt x="1183" y="1494"/>
                  </a:lnTo>
                  <a:lnTo>
                    <a:pt x="1183" y="1493"/>
                  </a:lnTo>
                  <a:lnTo>
                    <a:pt x="1182" y="1493"/>
                  </a:lnTo>
                  <a:lnTo>
                    <a:pt x="1183" y="1493"/>
                  </a:lnTo>
                  <a:lnTo>
                    <a:pt x="1183" y="1492"/>
                  </a:lnTo>
                  <a:lnTo>
                    <a:pt x="1184" y="1492"/>
                  </a:lnTo>
                  <a:lnTo>
                    <a:pt x="1183" y="1492"/>
                  </a:lnTo>
                  <a:lnTo>
                    <a:pt x="1182" y="1491"/>
                  </a:lnTo>
                  <a:lnTo>
                    <a:pt x="1181" y="1490"/>
                  </a:lnTo>
                  <a:lnTo>
                    <a:pt x="1180" y="1490"/>
                  </a:lnTo>
                  <a:lnTo>
                    <a:pt x="1180" y="1489"/>
                  </a:lnTo>
                  <a:lnTo>
                    <a:pt x="1181" y="1489"/>
                  </a:lnTo>
                  <a:lnTo>
                    <a:pt x="1182" y="1489"/>
                  </a:lnTo>
                  <a:lnTo>
                    <a:pt x="1183" y="1489"/>
                  </a:lnTo>
                  <a:lnTo>
                    <a:pt x="1183" y="1488"/>
                  </a:lnTo>
                  <a:lnTo>
                    <a:pt x="1183" y="1487"/>
                  </a:lnTo>
                  <a:lnTo>
                    <a:pt x="1182" y="1485"/>
                  </a:lnTo>
                  <a:lnTo>
                    <a:pt x="1182" y="1484"/>
                  </a:lnTo>
                  <a:lnTo>
                    <a:pt x="1182" y="1483"/>
                  </a:lnTo>
                  <a:lnTo>
                    <a:pt x="1182" y="1482"/>
                  </a:lnTo>
                  <a:lnTo>
                    <a:pt x="1183" y="1482"/>
                  </a:lnTo>
                  <a:lnTo>
                    <a:pt x="1183" y="1481"/>
                  </a:lnTo>
                  <a:lnTo>
                    <a:pt x="1184" y="1481"/>
                  </a:lnTo>
                  <a:lnTo>
                    <a:pt x="1185" y="1481"/>
                  </a:lnTo>
                  <a:lnTo>
                    <a:pt x="1186" y="1483"/>
                  </a:lnTo>
                  <a:lnTo>
                    <a:pt x="1186" y="1484"/>
                  </a:lnTo>
                  <a:lnTo>
                    <a:pt x="1187" y="1484"/>
                  </a:lnTo>
                  <a:lnTo>
                    <a:pt x="1188" y="1484"/>
                  </a:lnTo>
                  <a:lnTo>
                    <a:pt x="1188" y="1483"/>
                  </a:lnTo>
                  <a:lnTo>
                    <a:pt x="1188" y="1482"/>
                  </a:lnTo>
                  <a:lnTo>
                    <a:pt x="1187" y="1480"/>
                  </a:lnTo>
                  <a:lnTo>
                    <a:pt x="1187" y="1479"/>
                  </a:lnTo>
                  <a:lnTo>
                    <a:pt x="1186" y="1479"/>
                  </a:lnTo>
                  <a:lnTo>
                    <a:pt x="1186" y="1478"/>
                  </a:lnTo>
                  <a:lnTo>
                    <a:pt x="1186" y="1477"/>
                  </a:lnTo>
                  <a:lnTo>
                    <a:pt x="1187" y="1475"/>
                  </a:lnTo>
                  <a:lnTo>
                    <a:pt x="1187" y="1474"/>
                  </a:lnTo>
                  <a:lnTo>
                    <a:pt x="1189" y="1472"/>
                  </a:lnTo>
                  <a:lnTo>
                    <a:pt x="1189" y="1471"/>
                  </a:lnTo>
                  <a:lnTo>
                    <a:pt x="1188" y="1470"/>
                  </a:lnTo>
                  <a:lnTo>
                    <a:pt x="1187" y="1470"/>
                  </a:lnTo>
                  <a:lnTo>
                    <a:pt x="1187" y="1469"/>
                  </a:lnTo>
                  <a:lnTo>
                    <a:pt x="1187" y="1468"/>
                  </a:lnTo>
                  <a:lnTo>
                    <a:pt x="1187" y="1467"/>
                  </a:lnTo>
                  <a:lnTo>
                    <a:pt x="1186" y="1467"/>
                  </a:lnTo>
                  <a:lnTo>
                    <a:pt x="1186" y="1466"/>
                  </a:lnTo>
                  <a:lnTo>
                    <a:pt x="1187" y="1466"/>
                  </a:lnTo>
                  <a:lnTo>
                    <a:pt x="1186" y="1466"/>
                  </a:lnTo>
                  <a:lnTo>
                    <a:pt x="1186" y="1465"/>
                  </a:lnTo>
                  <a:lnTo>
                    <a:pt x="1186" y="1466"/>
                  </a:lnTo>
                  <a:lnTo>
                    <a:pt x="1185" y="1466"/>
                  </a:lnTo>
                  <a:lnTo>
                    <a:pt x="1185" y="1465"/>
                  </a:lnTo>
                  <a:lnTo>
                    <a:pt x="1185" y="1464"/>
                  </a:lnTo>
                  <a:lnTo>
                    <a:pt x="1184" y="1464"/>
                  </a:lnTo>
                  <a:lnTo>
                    <a:pt x="1183" y="1464"/>
                  </a:lnTo>
                  <a:lnTo>
                    <a:pt x="1183" y="1465"/>
                  </a:lnTo>
                  <a:lnTo>
                    <a:pt x="1183" y="1464"/>
                  </a:lnTo>
                  <a:lnTo>
                    <a:pt x="1182" y="1463"/>
                  </a:lnTo>
                  <a:lnTo>
                    <a:pt x="1181" y="1462"/>
                  </a:lnTo>
                  <a:lnTo>
                    <a:pt x="1180" y="1462"/>
                  </a:lnTo>
                  <a:lnTo>
                    <a:pt x="1181" y="1461"/>
                  </a:lnTo>
                  <a:lnTo>
                    <a:pt x="1181" y="1460"/>
                  </a:lnTo>
                  <a:lnTo>
                    <a:pt x="1180" y="1460"/>
                  </a:lnTo>
                  <a:lnTo>
                    <a:pt x="1180" y="1461"/>
                  </a:lnTo>
                  <a:lnTo>
                    <a:pt x="1179" y="1461"/>
                  </a:lnTo>
                  <a:lnTo>
                    <a:pt x="1179" y="1458"/>
                  </a:lnTo>
                  <a:lnTo>
                    <a:pt x="1178" y="1458"/>
                  </a:lnTo>
                  <a:lnTo>
                    <a:pt x="1179" y="1456"/>
                  </a:lnTo>
                  <a:lnTo>
                    <a:pt x="1180" y="1456"/>
                  </a:lnTo>
                  <a:lnTo>
                    <a:pt x="1179" y="1455"/>
                  </a:lnTo>
                  <a:lnTo>
                    <a:pt x="1178" y="1455"/>
                  </a:lnTo>
                  <a:lnTo>
                    <a:pt x="1178" y="1454"/>
                  </a:lnTo>
                  <a:lnTo>
                    <a:pt x="1177" y="1453"/>
                  </a:lnTo>
                  <a:lnTo>
                    <a:pt x="1176" y="1453"/>
                  </a:lnTo>
                  <a:lnTo>
                    <a:pt x="1175" y="1452"/>
                  </a:lnTo>
                  <a:lnTo>
                    <a:pt x="1174" y="1452"/>
                  </a:lnTo>
                  <a:lnTo>
                    <a:pt x="1172" y="1451"/>
                  </a:lnTo>
                  <a:lnTo>
                    <a:pt x="1172" y="1450"/>
                  </a:lnTo>
                  <a:lnTo>
                    <a:pt x="1173" y="1448"/>
                  </a:lnTo>
                  <a:lnTo>
                    <a:pt x="1172" y="1448"/>
                  </a:lnTo>
                  <a:lnTo>
                    <a:pt x="1168" y="1446"/>
                  </a:lnTo>
                  <a:lnTo>
                    <a:pt x="1168" y="1445"/>
                  </a:lnTo>
                  <a:lnTo>
                    <a:pt x="1169" y="1445"/>
                  </a:lnTo>
                  <a:lnTo>
                    <a:pt x="1170" y="1445"/>
                  </a:lnTo>
                  <a:lnTo>
                    <a:pt x="1171" y="1444"/>
                  </a:lnTo>
                  <a:lnTo>
                    <a:pt x="1171" y="1443"/>
                  </a:lnTo>
                  <a:lnTo>
                    <a:pt x="1171" y="1442"/>
                  </a:lnTo>
                  <a:lnTo>
                    <a:pt x="1171" y="1441"/>
                  </a:lnTo>
                  <a:lnTo>
                    <a:pt x="1172" y="1441"/>
                  </a:lnTo>
                  <a:lnTo>
                    <a:pt x="1172" y="1440"/>
                  </a:lnTo>
                  <a:lnTo>
                    <a:pt x="1171" y="1440"/>
                  </a:lnTo>
                  <a:lnTo>
                    <a:pt x="1169" y="1440"/>
                  </a:lnTo>
                  <a:lnTo>
                    <a:pt x="1169" y="1439"/>
                  </a:lnTo>
                  <a:lnTo>
                    <a:pt x="1169" y="1438"/>
                  </a:lnTo>
                  <a:lnTo>
                    <a:pt x="1169" y="1437"/>
                  </a:lnTo>
                  <a:lnTo>
                    <a:pt x="1169" y="1436"/>
                  </a:lnTo>
                  <a:lnTo>
                    <a:pt x="1168" y="1436"/>
                  </a:lnTo>
                  <a:lnTo>
                    <a:pt x="1167" y="1436"/>
                  </a:lnTo>
                  <a:lnTo>
                    <a:pt x="1167" y="1435"/>
                  </a:lnTo>
                  <a:lnTo>
                    <a:pt x="1167" y="1434"/>
                  </a:lnTo>
                  <a:lnTo>
                    <a:pt x="1168" y="1431"/>
                  </a:lnTo>
                  <a:lnTo>
                    <a:pt x="1168" y="1430"/>
                  </a:lnTo>
                  <a:lnTo>
                    <a:pt x="1168" y="1429"/>
                  </a:lnTo>
                  <a:lnTo>
                    <a:pt x="1169" y="1428"/>
                  </a:lnTo>
                  <a:lnTo>
                    <a:pt x="1170" y="1428"/>
                  </a:lnTo>
                  <a:lnTo>
                    <a:pt x="1171" y="1428"/>
                  </a:lnTo>
                  <a:lnTo>
                    <a:pt x="1172" y="1427"/>
                  </a:lnTo>
                  <a:lnTo>
                    <a:pt x="1173" y="1426"/>
                  </a:lnTo>
                  <a:lnTo>
                    <a:pt x="1174" y="1426"/>
                  </a:lnTo>
                  <a:lnTo>
                    <a:pt x="1174" y="1425"/>
                  </a:lnTo>
                  <a:lnTo>
                    <a:pt x="1174" y="1423"/>
                  </a:lnTo>
                  <a:lnTo>
                    <a:pt x="1175" y="1422"/>
                  </a:lnTo>
                  <a:lnTo>
                    <a:pt x="1174" y="1421"/>
                  </a:lnTo>
                  <a:lnTo>
                    <a:pt x="1173" y="1420"/>
                  </a:lnTo>
                  <a:lnTo>
                    <a:pt x="1173" y="1419"/>
                  </a:lnTo>
                  <a:lnTo>
                    <a:pt x="1173" y="1418"/>
                  </a:lnTo>
                  <a:lnTo>
                    <a:pt x="1175" y="1417"/>
                  </a:lnTo>
                  <a:lnTo>
                    <a:pt x="1176" y="1416"/>
                  </a:lnTo>
                  <a:lnTo>
                    <a:pt x="1176" y="1415"/>
                  </a:lnTo>
                  <a:lnTo>
                    <a:pt x="1176" y="1414"/>
                  </a:lnTo>
                  <a:lnTo>
                    <a:pt x="1175" y="1414"/>
                  </a:lnTo>
                  <a:lnTo>
                    <a:pt x="1174" y="1412"/>
                  </a:lnTo>
                  <a:lnTo>
                    <a:pt x="1174" y="1411"/>
                  </a:lnTo>
                  <a:lnTo>
                    <a:pt x="1174" y="1410"/>
                  </a:lnTo>
                  <a:lnTo>
                    <a:pt x="1174" y="1409"/>
                  </a:lnTo>
                  <a:lnTo>
                    <a:pt x="1176" y="1409"/>
                  </a:lnTo>
                  <a:lnTo>
                    <a:pt x="1176" y="1408"/>
                  </a:lnTo>
                  <a:lnTo>
                    <a:pt x="1175" y="1407"/>
                  </a:lnTo>
                  <a:lnTo>
                    <a:pt x="1174" y="1406"/>
                  </a:lnTo>
                  <a:lnTo>
                    <a:pt x="1173" y="1405"/>
                  </a:lnTo>
                  <a:lnTo>
                    <a:pt x="1171" y="1405"/>
                  </a:lnTo>
                  <a:lnTo>
                    <a:pt x="1170" y="1404"/>
                  </a:lnTo>
                  <a:lnTo>
                    <a:pt x="1168" y="1403"/>
                  </a:lnTo>
                  <a:lnTo>
                    <a:pt x="1168" y="1401"/>
                  </a:lnTo>
                  <a:lnTo>
                    <a:pt x="1167" y="1400"/>
                  </a:lnTo>
                  <a:lnTo>
                    <a:pt x="1167" y="1399"/>
                  </a:lnTo>
                  <a:lnTo>
                    <a:pt x="1167" y="1398"/>
                  </a:lnTo>
                  <a:lnTo>
                    <a:pt x="1168" y="1397"/>
                  </a:lnTo>
                  <a:lnTo>
                    <a:pt x="1169" y="1396"/>
                  </a:lnTo>
                  <a:lnTo>
                    <a:pt x="1170" y="1396"/>
                  </a:lnTo>
                  <a:lnTo>
                    <a:pt x="1171" y="1398"/>
                  </a:lnTo>
                  <a:lnTo>
                    <a:pt x="1172" y="1398"/>
                  </a:lnTo>
                  <a:lnTo>
                    <a:pt x="1173" y="1398"/>
                  </a:lnTo>
                  <a:lnTo>
                    <a:pt x="1172" y="1396"/>
                  </a:lnTo>
                  <a:lnTo>
                    <a:pt x="1171" y="1394"/>
                  </a:lnTo>
                  <a:lnTo>
                    <a:pt x="1170" y="1394"/>
                  </a:lnTo>
                  <a:lnTo>
                    <a:pt x="1170" y="1393"/>
                  </a:lnTo>
                  <a:lnTo>
                    <a:pt x="1170" y="1392"/>
                  </a:lnTo>
                  <a:lnTo>
                    <a:pt x="1170" y="1391"/>
                  </a:lnTo>
                  <a:lnTo>
                    <a:pt x="1172" y="1391"/>
                  </a:lnTo>
                  <a:lnTo>
                    <a:pt x="1172" y="1390"/>
                  </a:lnTo>
                  <a:lnTo>
                    <a:pt x="1173" y="1389"/>
                  </a:lnTo>
                  <a:lnTo>
                    <a:pt x="1173" y="1388"/>
                  </a:lnTo>
                  <a:lnTo>
                    <a:pt x="1173" y="1384"/>
                  </a:lnTo>
                  <a:lnTo>
                    <a:pt x="1176" y="1386"/>
                  </a:lnTo>
                  <a:lnTo>
                    <a:pt x="1177" y="1387"/>
                  </a:lnTo>
                  <a:lnTo>
                    <a:pt x="1178" y="1387"/>
                  </a:lnTo>
                  <a:lnTo>
                    <a:pt x="1178" y="1386"/>
                  </a:lnTo>
                  <a:lnTo>
                    <a:pt x="1178" y="1385"/>
                  </a:lnTo>
                  <a:lnTo>
                    <a:pt x="1177" y="1384"/>
                  </a:lnTo>
                  <a:lnTo>
                    <a:pt x="1177" y="1383"/>
                  </a:lnTo>
                  <a:lnTo>
                    <a:pt x="1177" y="1381"/>
                  </a:lnTo>
                  <a:lnTo>
                    <a:pt x="1178" y="1380"/>
                  </a:lnTo>
                  <a:lnTo>
                    <a:pt x="1179" y="1380"/>
                  </a:lnTo>
                  <a:lnTo>
                    <a:pt x="1179" y="1379"/>
                  </a:lnTo>
                  <a:lnTo>
                    <a:pt x="1179" y="1378"/>
                  </a:lnTo>
                  <a:lnTo>
                    <a:pt x="1178" y="1378"/>
                  </a:lnTo>
                  <a:lnTo>
                    <a:pt x="1177" y="1378"/>
                  </a:lnTo>
                  <a:lnTo>
                    <a:pt x="1177" y="1377"/>
                  </a:lnTo>
                  <a:lnTo>
                    <a:pt x="1177" y="1376"/>
                  </a:lnTo>
                  <a:lnTo>
                    <a:pt x="1178" y="1376"/>
                  </a:lnTo>
                  <a:lnTo>
                    <a:pt x="1179" y="1374"/>
                  </a:lnTo>
                  <a:lnTo>
                    <a:pt x="1180" y="1373"/>
                  </a:lnTo>
                  <a:lnTo>
                    <a:pt x="1181" y="1371"/>
                  </a:lnTo>
                  <a:lnTo>
                    <a:pt x="1182" y="1371"/>
                  </a:lnTo>
                  <a:lnTo>
                    <a:pt x="1183" y="1371"/>
                  </a:lnTo>
                  <a:lnTo>
                    <a:pt x="1184" y="1371"/>
                  </a:lnTo>
                  <a:lnTo>
                    <a:pt x="1186" y="1371"/>
                  </a:lnTo>
                  <a:lnTo>
                    <a:pt x="1186" y="1372"/>
                  </a:lnTo>
                  <a:lnTo>
                    <a:pt x="1186" y="1374"/>
                  </a:lnTo>
                  <a:lnTo>
                    <a:pt x="1187" y="1374"/>
                  </a:lnTo>
                  <a:lnTo>
                    <a:pt x="1188" y="1374"/>
                  </a:lnTo>
                  <a:lnTo>
                    <a:pt x="1189" y="1374"/>
                  </a:lnTo>
                  <a:lnTo>
                    <a:pt x="1189" y="1373"/>
                  </a:lnTo>
                  <a:lnTo>
                    <a:pt x="1188" y="1372"/>
                  </a:lnTo>
                  <a:lnTo>
                    <a:pt x="1188" y="1371"/>
                  </a:lnTo>
                  <a:lnTo>
                    <a:pt x="1190" y="1369"/>
                  </a:lnTo>
                  <a:lnTo>
                    <a:pt x="1190" y="1368"/>
                  </a:lnTo>
                  <a:lnTo>
                    <a:pt x="1190" y="1367"/>
                  </a:lnTo>
                  <a:lnTo>
                    <a:pt x="1188" y="1369"/>
                  </a:lnTo>
                  <a:lnTo>
                    <a:pt x="1187" y="1370"/>
                  </a:lnTo>
                  <a:lnTo>
                    <a:pt x="1186" y="1370"/>
                  </a:lnTo>
                  <a:lnTo>
                    <a:pt x="1185" y="1370"/>
                  </a:lnTo>
                  <a:lnTo>
                    <a:pt x="1185" y="1369"/>
                  </a:lnTo>
                  <a:lnTo>
                    <a:pt x="1186" y="1366"/>
                  </a:lnTo>
                  <a:lnTo>
                    <a:pt x="1186" y="1365"/>
                  </a:lnTo>
                  <a:lnTo>
                    <a:pt x="1186" y="1364"/>
                  </a:lnTo>
                  <a:lnTo>
                    <a:pt x="1186" y="1363"/>
                  </a:lnTo>
                  <a:lnTo>
                    <a:pt x="1185" y="1363"/>
                  </a:lnTo>
                  <a:lnTo>
                    <a:pt x="1185" y="1364"/>
                  </a:lnTo>
                  <a:lnTo>
                    <a:pt x="1184" y="1364"/>
                  </a:lnTo>
                  <a:lnTo>
                    <a:pt x="1183" y="1364"/>
                  </a:lnTo>
                  <a:lnTo>
                    <a:pt x="1182" y="1362"/>
                  </a:lnTo>
                  <a:lnTo>
                    <a:pt x="1182" y="1361"/>
                  </a:lnTo>
                  <a:lnTo>
                    <a:pt x="1182" y="1360"/>
                  </a:lnTo>
                  <a:lnTo>
                    <a:pt x="1181" y="1360"/>
                  </a:lnTo>
                  <a:lnTo>
                    <a:pt x="1179" y="1361"/>
                  </a:lnTo>
                  <a:lnTo>
                    <a:pt x="1178" y="1361"/>
                  </a:lnTo>
                  <a:lnTo>
                    <a:pt x="1178" y="1358"/>
                  </a:lnTo>
                  <a:lnTo>
                    <a:pt x="1180" y="1357"/>
                  </a:lnTo>
                  <a:lnTo>
                    <a:pt x="1180" y="1356"/>
                  </a:lnTo>
                  <a:lnTo>
                    <a:pt x="1178" y="1355"/>
                  </a:lnTo>
                  <a:lnTo>
                    <a:pt x="1177" y="1355"/>
                  </a:lnTo>
                  <a:lnTo>
                    <a:pt x="1176" y="1355"/>
                  </a:lnTo>
                  <a:lnTo>
                    <a:pt x="1175" y="1356"/>
                  </a:lnTo>
                  <a:lnTo>
                    <a:pt x="1173" y="1357"/>
                  </a:lnTo>
                  <a:lnTo>
                    <a:pt x="1173" y="1356"/>
                  </a:lnTo>
                  <a:lnTo>
                    <a:pt x="1172" y="1355"/>
                  </a:lnTo>
                  <a:lnTo>
                    <a:pt x="1173" y="1354"/>
                  </a:lnTo>
                  <a:lnTo>
                    <a:pt x="1173" y="1353"/>
                  </a:lnTo>
                  <a:lnTo>
                    <a:pt x="1174" y="1353"/>
                  </a:lnTo>
                  <a:lnTo>
                    <a:pt x="1176" y="1353"/>
                  </a:lnTo>
                  <a:lnTo>
                    <a:pt x="1177" y="1352"/>
                  </a:lnTo>
                  <a:lnTo>
                    <a:pt x="1178" y="1352"/>
                  </a:lnTo>
                  <a:lnTo>
                    <a:pt x="1179" y="1351"/>
                  </a:lnTo>
                  <a:lnTo>
                    <a:pt x="1180" y="1352"/>
                  </a:lnTo>
                  <a:lnTo>
                    <a:pt x="1181" y="1352"/>
                  </a:lnTo>
                  <a:lnTo>
                    <a:pt x="1181" y="1353"/>
                  </a:lnTo>
                  <a:lnTo>
                    <a:pt x="1182" y="1354"/>
                  </a:lnTo>
                  <a:lnTo>
                    <a:pt x="1183" y="1354"/>
                  </a:lnTo>
                  <a:lnTo>
                    <a:pt x="1183" y="1353"/>
                  </a:lnTo>
                  <a:lnTo>
                    <a:pt x="1183" y="1351"/>
                  </a:lnTo>
                  <a:lnTo>
                    <a:pt x="1182" y="1350"/>
                  </a:lnTo>
                  <a:lnTo>
                    <a:pt x="1182" y="1349"/>
                  </a:lnTo>
                  <a:lnTo>
                    <a:pt x="1181" y="1347"/>
                  </a:lnTo>
                  <a:lnTo>
                    <a:pt x="1182" y="1346"/>
                  </a:lnTo>
                  <a:lnTo>
                    <a:pt x="1182" y="1345"/>
                  </a:lnTo>
                  <a:lnTo>
                    <a:pt x="1181" y="1344"/>
                  </a:lnTo>
                  <a:lnTo>
                    <a:pt x="1180" y="1344"/>
                  </a:lnTo>
                  <a:lnTo>
                    <a:pt x="1180" y="1343"/>
                  </a:lnTo>
                  <a:lnTo>
                    <a:pt x="1179" y="1342"/>
                  </a:lnTo>
                  <a:lnTo>
                    <a:pt x="1178" y="1342"/>
                  </a:lnTo>
                  <a:lnTo>
                    <a:pt x="1177" y="1340"/>
                  </a:lnTo>
                  <a:lnTo>
                    <a:pt x="1174" y="1341"/>
                  </a:lnTo>
                  <a:lnTo>
                    <a:pt x="1173" y="1341"/>
                  </a:lnTo>
                  <a:lnTo>
                    <a:pt x="1172" y="1341"/>
                  </a:lnTo>
                  <a:lnTo>
                    <a:pt x="1170" y="1341"/>
                  </a:lnTo>
                  <a:lnTo>
                    <a:pt x="1169" y="1341"/>
                  </a:lnTo>
                  <a:lnTo>
                    <a:pt x="1169" y="1340"/>
                  </a:lnTo>
                  <a:lnTo>
                    <a:pt x="1168" y="1339"/>
                  </a:lnTo>
                  <a:lnTo>
                    <a:pt x="1168" y="1338"/>
                  </a:lnTo>
                  <a:lnTo>
                    <a:pt x="1168" y="1335"/>
                  </a:lnTo>
                  <a:lnTo>
                    <a:pt x="1169" y="1334"/>
                  </a:lnTo>
                  <a:lnTo>
                    <a:pt x="1170" y="1336"/>
                  </a:lnTo>
                  <a:lnTo>
                    <a:pt x="1171" y="1336"/>
                  </a:lnTo>
                  <a:lnTo>
                    <a:pt x="1172" y="1335"/>
                  </a:lnTo>
                  <a:lnTo>
                    <a:pt x="1172" y="1334"/>
                  </a:lnTo>
                  <a:lnTo>
                    <a:pt x="1173" y="1334"/>
                  </a:lnTo>
                  <a:lnTo>
                    <a:pt x="1174" y="1332"/>
                  </a:lnTo>
                  <a:lnTo>
                    <a:pt x="1174" y="1331"/>
                  </a:lnTo>
                  <a:lnTo>
                    <a:pt x="1174" y="1330"/>
                  </a:lnTo>
                  <a:lnTo>
                    <a:pt x="1174" y="1329"/>
                  </a:lnTo>
                  <a:lnTo>
                    <a:pt x="1174" y="1328"/>
                  </a:lnTo>
                  <a:lnTo>
                    <a:pt x="1174" y="1327"/>
                  </a:lnTo>
                  <a:lnTo>
                    <a:pt x="1174" y="1326"/>
                  </a:lnTo>
                  <a:lnTo>
                    <a:pt x="1173" y="1325"/>
                  </a:lnTo>
                  <a:lnTo>
                    <a:pt x="1172" y="1324"/>
                  </a:lnTo>
                  <a:lnTo>
                    <a:pt x="1172" y="1323"/>
                  </a:lnTo>
                  <a:lnTo>
                    <a:pt x="1171" y="1322"/>
                  </a:lnTo>
                  <a:lnTo>
                    <a:pt x="1172" y="1320"/>
                  </a:lnTo>
                  <a:lnTo>
                    <a:pt x="1173" y="1318"/>
                  </a:lnTo>
                  <a:lnTo>
                    <a:pt x="1173" y="1316"/>
                  </a:lnTo>
                  <a:lnTo>
                    <a:pt x="1174" y="1316"/>
                  </a:lnTo>
                  <a:lnTo>
                    <a:pt x="1174" y="1315"/>
                  </a:lnTo>
                  <a:lnTo>
                    <a:pt x="1174" y="1313"/>
                  </a:lnTo>
                  <a:lnTo>
                    <a:pt x="1173" y="1313"/>
                  </a:lnTo>
                  <a:lnTo>
                    <a:pt x="1173" y="1312"/>
                  </a:lnTo>
                  <a:lnTo>
                    <a:pt x="1173" y="1311"/>
                  </a:lnTo>
                  <a:lnTo>
                    <a:pt x="1172" y="1310"/>
                  </a:lnTo>
                  <a:lnTo>
                    <a:pt x="1171" y="1310"/>
                  </a:lnTo>
                  <a:lnTo>
                    <a:pt x="1171" y="1309"/>
                  </a:lnTo>
                  <a:lnTo>
                    <a:pt x="1171" y="1308"/>
                  </a:lnTo>
                  <a:lnTo>
                    <a:pt x="1171" y="1307"/>
                  </a:lnTo>
                  <a:lnTo>
                    <a:pt x="1170" y="1307"/>
                  </a:lnTo>
                  <a:lnTo>
                    <a:pt x="1170" y="1306"/>
                  </a:lnTo>
                  <a:lnTo>
                    <a:pt x="1170" y="1305"/>
                  </a:lnTo>
                  <a:lnTo>
                    <a:pt x="1169" y="1303"/>
                  </a:lnTo>
                  <a:lnTo>
                    <a:pt x="1167" y="1302"/>
                  </a:lnTo>
                  <a:lnTo>
                    <a:pt x="1167" y="1301"/>
                  </a:lnTo>
                  <a:lnTo>
                    <a:pt x="1168" y="1300"/>
                  </a:lnTo>
                  <a:lnTo>
                    <a:pt x="1168" y="1299"/>
                  </a:lnTo>
                  <a:lnTo>
                    <a:pt x="1169" y="1298"/>
                  </a:lnTo>
                  <a:lnTo>
                    <a:pt x="1169" y="1297"/>
                  </a:lnTo>
                  <a:lnTo>
                    <a:pt x="1167" y="1297"/>
                  </a:lnTo>
                  <a:lnTo>
                    <a:pt x="1166" y="1296"/>
                  </a:lnTo>
                  <a:lnTo>
                    <a:pt x="1166" y="1295"/>
                  </a:lnTo>
                  <a:lnTo>
                    <a:pt x="1166" y="1293"/>
                  </a:lnTo>
                  <a:lnTo>
                    <a:pt x="1166" y="1291"/>
                  </a:lnTo>
                  <a:lnTo>
                    <a:pt x="1166" y="1290"/>
                  </a:lnTo>
                  <a:lnTo>
                    <a:pt x="1166" y="1287"/>
                  </a:lnTo>
                  <a:lnTo>
                    <a:pt x="1166" y="1286"/>
                  </a:lnTo>
                  <a:lnTo>
                    <a:pt x="1164" y="1283"/>
                  </a:lnTo>
                  <a:lnTo>
                    <a:pt x="1163" y="1280"/>
                  </a:lnTo>
                  <a:lnTo>
                    <a:pt x="1163" y="1279"/>
                  </a:lnTo>
                  <a:lnTo>
                    <a:pt x="1162" y="1278"/>
                  </a:lnTo>
                  <a:lnTo>
                    <a:pt x="1161" y="1276"/>
                  </a:lnTo>
                  <a:lnTo>
                    <a:pt x="1159" y="1273"/>
                  </a:lnTo>
                  <a:lnTo>
                    <a:pt x="1157" y="1273"/>
                  </a:lnTo>
                  <a:lnTo>
                    <a:pt x="1157" y="1272"/>
                  </a:lnTo>
                  <a:lnTo>
                    <a:pt x="1158" y="1271"/>
                  </a:lnTo>
                  <a:lnTo>
                    <a:pt x="1159" y="1270"/>
                  </a:lnTo>
                  <a:lnTo>
                    <a:pt x="1159" y="1269"/>
                  </a:lnTo>
                  <a:lnTo>
                    <a:pt x="1157" y="1268"/>
                  </a:lnTo>
                  <a:lnTo>
                    <a:pt x="1156" y="1269"/>
                  </a:lnTo>
                  <a:lnTo>
                    <a:pt x="1155" y="1269"/>
                  </a:lnTo>
                  <a:lnTo>
                    <a:pt x="1153" y="1269"/>
                  </a:lnTo>
                  <a:lnTo>
                    <a:pt x="1152" y="1268"/>
                  </a:lnTo>
                  <a:lnTo>
                    <a:pt x="1152" y="1267"/>
                  </a:lnTo>
                  <a:lnTo>
                    <a:pt x="1151" y="1266"/>
                  </a:lnTo>
                  <a:lnTo>
                    <a:pt x="1150" y="1266"/>
                  </a:lnTo>
                  <a:lnTo>
                    <a:pt x="1151" y="1265"/>
                  </a:lnTo>
                  <a:lnTo>
                    <a:pt x="1152" y="1264"/>
                  </a:lnTo>
                  <a:lnTo>
                    <a:pt x="1151" y="1264"/>
                  </a:lnTo>
                  <a:lnTo>
                    <a:pt x="1150" y="1265"/>
                  </a:lnTo>
                  <a:lnTo>
                    <a:pt x="1149" y="1265"/>
                  </a:lnTo>
                  <a:lnTo>
                    <a:pt x="1148" y="1265"/>
                  </a:lnTo>
                  <a:lnTo>
                    <a:pt x="1147" y="1265"/>
                  </a:lnTo>
                  <a:lnTo>
                    <a:pt x="1147" y="1264"/>
                  </a:lnTo>
                  <a:lnTo>
                    <a:pt x="1146" y="1263"/>
                  </a:lnTo>
                  <a:lnTo>
                    <a:pt x="1146" y="1262"/>
                  </a:lnTo>
                  <a:lnTo>
                    <a:pt x="1145" y="1261"/>
                  </a:lnTo>
                  <a:lnTo>
                    <a:pt x="1145" y="1260"/>
                  </a:lnTo>
                  <a:lnTo>
                    <a:pt x="1144" y="1260"/>
                  </a:lnTo>
                  <a:lnTo>
                    <a:pt x="1143" y="1260"/>
                  </a:lnTo>
                  <a:lnTo>
                    <a:pt x="1142" y="1259"/>
                  </a:lnTo>
                  <a:lnTo>
                    <a:pt x="1141" y="1258"/>
                  </a:lnTo>
                  <a:lnTo>
                    <a:pt x="1141" y="1256"/>
                  </a:lnTo>
                  <a:lnTo>
                    <a:pt x="1142" y="1253"/>
                  </a:lnTo>
                  <a:lnTo>
                    <a:pt x="1143" y="1252"/>
                  </a:lnTo>
                  <a:lnTo>
                    <a:pt x="1144" y="1250"/>
                  </a:lnTo>
                  <a:lnTo>
                    <a:pt x="1144" y="1249"/>
                  </a:lnTo>
                  <a:lnTo>
                    <a:pt x="1145" y="1247"/>
                  </a:lnTo>
                  <a:lnTo>
                    <a:pt x="1144" y="1247"/>
                  </a:lnTo>
                  <a:lnTo>
                    <a:pt x="1143" y="1246"/>
                  </a:lnTo>
                  <a:lnTo>
                    <a:pt x="1141" y="1246"/>
                  </a:lnTo>
                  <a:lnTo>
                    <a:pt x="1140" y="1244"/>
                  </a:lnTo>
                  <a:lnTo>
                    <a:pt x="1140" y="1243"/>
                  </a:lnTo>
                  <a:lnTo>
                    <a:pt x="1139" y="1243"/>
                  </a:lnTo>
                  <a:lnTo>
                    <a:pt x="1138" y="1243"/>
                  </a:lnTo>
                  <a:lnTo>
                    <a:pt x="1137" y="1243"/>
                  </a:lnTo>
                  <a:lnTo>
                    <a:pt x="1136" y="1243"/>
                  </a:lnTo>
                  <a:lnTo>
                    <a:pt x="1134" y="1244"/>
                  </a:lnTo>
                  <a:lnTo>
                    <a:pt x="1132" y="1244"/>
                  </a:lnTo>
                  <a:lnTo>
                    <a:pt x="1132" y="1245"/>
                  </a:lnTo>
                  <a:lnTo>
                    <a:pt x="1131" y="1245"/>
                  </a:lnTo>
                  <a:lnTo>
                    <a:pt x="1130" y="1245"/>
                  </a:lnTo>
                  <a:lnTo>
                    <a:pt x="1129" y="1244"/>
                  </a:lnTo>
                  <a:lnTo>
                    <a:pt x="1129" y="1243"/>
                  </a:lnTo>
                  <a:lnTo>
                    <a:pt x="1126" y="1243"/>
                  </a:lnTo>
                  <a:lnTo>
                    <a:pt x="1123" y="1243"/>
                  </a:lnTo>
                  <a:lnTo>
                    <a:pt x="1122" y="1243"/>
                  </a:lnTo>
                  <a:lnTo>
                    <a:pt x="1122" y="1242"/>
                  </a:lnTo>
                  <a:lnTo>
                    <a:pt x="1122" y="1241"/>
                  </a:lnTo>
                  <a:lnTo>
                    <a:pt x="1121" y="1240"/>
                  </a:lnTo>
                  <a:lnTo>
                    <a:pt x="1120" y="1240"/>
                  </a:lnTo>
                  <a:lnTo>
                    <a:pt x="1118" y="1240"/>
                  </a:lnTo>
                  <a:lnTo>
                    <a:pt x="1117" y="1240"/>
                  </a:lnTo>
                  <a:lnTo>
                    <a:pt x="1117" y="1239"/>
                  </a:lnTo>
                  <a:lnTo>
                    <a:pt x="1116" y="1238"/>
                  </a:lnTo>
                  <a:lnTo>
                    <a:pt x="1116" y="1237"/>
                  </a:lnTo>
                  <a:lnTo>
                    <a:pt x="1116" y="1236"/>
                  </a:lnTo>
                  <a:lnTo>
                    <a:pt x="1116" y="1235"/>
                  </a:lnTo>
                  <a:lnTo>
                    <a:pt x="1116" y="1234"/>
                  </a:lnTo>
                  <a:lnTo>
                    <a:pt x="1115" y="1234"/>
                  </a:lnTo>
                  <a:lnTo>
                    <a:pt x="1114" y="1233"/>
                  </a:lnTo>
                  <a:lnTo>
                    <a:pt x="1113" y="1233"/>
                  </a:lnTo>
                  <a:lnTo>
                    <a:pt x="1112" y="1232"/>
                  </a:lnTo>
                  <a:lnTo>
                    <a:pt x="1111" y="1232"/>
                  </a:lnTo>
                  <a:lnTo>
                    <a:pt x="1110" y="1232"/>
                  </a:lnTo>
                  <a:lnTo>
                    <a:pt x="1110" y="1231"/>
                  </a:lnTo>
                  <a:lnTo>
                    <a:pt x="1109" y="1229"/>
                  </a:lnTo>
                  <a:lnTo>
                    <a:pt x="1108" y="1229"/>
                  </a:lnTo>
                  <a:lnTo>
                    <a:pt x="1107" y="1230"/>
                  </a:lnTo>
                  <a:lnTo>
                    <a:pt x="1106" y="1230"/>
                  </a:lnTo>
                  <a:lnTo>
                    <a:pt x="1105" y="1231"/>
                  </a:lnTo>
                  <a:lnTo>
                    <a:pt x="1103" y="1231"/>
                  </a:lnTo>
                  <a:lnTo>
                    <a:pt x="1102" y="1231"/>
                  </a:lnTo>
                  <a:lnTo>
                    <a:pt x="1101" y="1230"/>
                  </a:lnTo>
                  <a:lnTo>
                    <a:pt x="1100" y="1230"/>
                  </a:lnTo>
                  <a:lnTo>
                    <a:pt x="1099" y="1230"/>
                  </a:lnTo>
                  <a:lnTo>
                    <a:pt x="1097" y="1230"/>
                  </a:lnTo>
                  <a:lnTo>
                    <a:pt x="1096" y="1230"/>
                  </a:lnTo>
                  <a:lnTo>
                    <a:pt x="1095" y="1230"/>
                  </a:lnTo>
                  <a:lnTo>
                    <a:pt x="1095" y="1229"/>
                  </a:lnTo>
                  <a:lnTo>
                    <a:pt x="1095" y="1228"/>
                  </a:lnTo>
                  <a:lnTo>
                    <a:pt x="1094" y="1226"/>
                  </a:lnTo>
                  <a:lnTo>
                    <a:pt x="1093" y="1226"/>
                  </a:lnTo>
                  <a:lnTo>
                    <a:pt x="1092" y="1227"/>
                  </a:lnTo>
                  <a:lnTo>
                    <a:pt x="1091" y="1228"/>
                  </a:lnTo>
                  <a:lnTo>
                    <a:pt x="1091" y="1227"/>
                  </a:lnTo>
                  <a:lnTo>
                    <a:pt x="1090" y="1227"/>
                  </a:lnTo>
                  <a:lnTo>
                    <a:pt x="1090" y="1226"/>
                  </a:lnTo>
                  <a:lnTo>
                    <a:pt x="1089" y="1226"/>
                  </a:lnTo>
                  <a:lnTo>
                    <a:pt x="1089" y="1225"/>
                  </a:lnTo>
                  <a:lnTo>
                    <a:pt x="1088" y="1224"/>
                  </a:lnTo>
                  <a:lnTo>
                    <a:pt x="1087" y="1223"/>
                  </a:lnTo>
                  <a:lnTo>
                    <a:pt x="1086" y="1223"/>
                  </a:lnTo>
                  <a:lnTo>
                    <a:pt x="1084" y="1222"/>
                  </a:lnTo>
                  <a:lnTo>
                    <a:pt x="1083" y="1222"/>
                  </a:lnTo>
                  <a:lnTo>
                    <a:pt x="1082" y="1222"/>
                  </a:lnTo>
                  <a:lnTo>
                    <a:pt x="1082" y="1221"/>
                  </a:lnTo>
                  <a:lnTo>
                    <a:pt x="1082" y="1220"/>
                  </a:lnTo>
                  <a:lnTo>
                    <a:pt x="1082" y="1219"/>
                  </a:lnTo>
                  <a:lnTo>
                    <a:pt x="1082" y="1218"/>
                  </a:lnTo>
                  <a:lnTo>
                    <a:pt x="1082" y="1217"/>
                  </a:lnTo>
                  <a:lnTo>
                    <a:pt x="1082" y="1216"/>
                  </a:lnTo>
                  <a:lnTo>
                    <a:pt x="1082" y="1214"/>
                  </a:lnTo>
                  <a:lnTo>
                    <a:pt x="1082" y="1213"/>
                  </a:lnTo>
                  <a:lnTo>
                    <a:pt x="1082" y="1212"/>
                  </a:lnTo>
                  <a:lnTo>
                    <a:pt x="1083" y="1212"/>
                  </a:lnTo>
                  <a:lnTo>
                    <a:pt x="1083" y="1211"/>
                  </a:lnTo>
                  <a:lnTo>
                    <a:pt x="1084" y="1209"/>
                  </a:lnTo>
                  <a:lnTo>
                    <a:pt x="1084" y="1208"/>
                  </a:lnTo>
                  <a:lnTo>
                    <a:pt x="1085" y="1207"/>
                  </a:lnTo>
                  <a:lnTo>
                    <a:pt x="1086" y="1206"/>
                  </a:lnTo>
                  <a:lnTo>
                    <a:pt x="1087" y="1205"/>
                  </a:lnTo>
                  <a:lnTo>
                    <a:pt x="1088" y="1205"/>
                  </a:lnTo>
                  <a:lnTo>
                    <a:pt x="1088" y="1204"/>
                  </a:lnTo>
                  <a:lnTo>
                    <a:pt x="1088" y="1203"/>
                  </a:lnTo>
                  <a:lnTo>
                    <a:pt x="1087" y="1203"/>
                  </a:lnTo>
                  <a:lnTo>
                    <a:pt x="1086" y="1202"/>
                  </a:lnTo>
                  <a:lnTo>
                    <a:pt x="1085" y="1202"/>
                  </a:lnTo>
                  <a:lnTo>
                    <a:pt x="1085" y="1201"/>
                  </a:lnTo>
                  <a:lnTo>
                    <a:pt x="1084" y="1200"/>
                  </a:lnTo>
                  <a:lnTo>
                    <a:pt x="1084" y="1199"/>
                  </a:lnTo>
                  <a:lnTo>
                    <a:pt x="1083" y="1199"/>
                  </a:lnTo>
                  <a:lnTo>
                    <a:pt x="1082" y="1199"/>
                  </a:lnTo>
                  <a:lnTo>
                    <a:pt x="1081" y="1199"/>
                  </a:lnTo>
                  <a:lnTo>
                    <a:pt x="1080" y="1198"/>
                  </a:lnTo>
                  <a:lnTo>
                    <a:pt x="1079" y="1197"/>
                  </a:lnTo>
                  <a:lnTo>
                    <a:pt x="1078" y="1196"/>
                  </a:lnTo>
                  <a:lnTo>
                    <a:pt x="1077" y="1196"/>
                  </a:lnTo>
                  <a:lnTo>
                    <a:pt x="1076" y="1196"/>
                  </a:lnTo>
                  <a:lnTo>
                    <a:pt x="1075" y="1196"/>
                  </a:lnTo>
                  <a:lnTo>
                    <a:pt x="1075" y="1195"/>
                  </a:lnTo>
                  <a:lnTo>
                    <a:pt x="1071" y="1195"/>
                  </a:lnTo>
                  <a:lnTo>
                    <a:pt x="1070" y="1194"/>
                  </a:lnTo>
                  <a:lnTo>
                    <a:pt x="1069" y="1193"/>
                  </a:lnTo>
                  <a:lnTo>
                    <a:pt x="1068" y="1192"/>
                  </a:lnTo>
                  <a:lnTo>
                    <a:pt x="1068" y="1191"/>
                  </a:lnTo>
                  <a:lnTo>
                    <a:pt x="1067" y="1190"/>
                  </a:lnTo>
                  <a:lnTo>
                    <a:pt x="1066" y="1189"/>
                  </a:lnTo>
                  <a:lnTo>
                    <a:pt x="1065" y="1189"/>
                  </a:lnTo>
                  <a:lnTo>
                    <a:pt x="1065" y="1188"/>
                  </a:lnTo>
                  <a:lnTo>
                    <a:pt x="1064" y="1187"/>
                  </a:lnTo>
                  <a:lnTo>
                    <a:pt x="1064" y="1186"/>
                  </a:lnTo>
                  <a:lnTo>
                    <a:pt x="1064" y="1185"/>
                  </a:lnTo>
                  <a:lnTo>
                    <a:pt x="1065" y="1183"/>
                  </a:lnTo>
                  <a:lnTo>
                    <a:pt x="1066" y="1182"/>
                  </a:lnTo>
                  <a:lnTo>
                    <a:pt x="1067" y="1181"/>
                  </a:lnTo>
                  <a:lnTo>
                    <a:pt x="1067" y="1180"/>
                  </a:lnTo>
                  <a:lnTo>
                    <a:pt x="1068" y="1176"/>
                  </a:lnTo>
                  <a:lnTo>
                    <a:pt x="1068" y="1173"/>
                  </a:lnTo>
                  <a:lnTo>
                    <a:pt x="1068" y="1172"/>
                  </a:lnTo>
                  <a:lnTo>
                    <a:pt x="1067" y="1170"/>
                  </a:lnTo>
                  <a:lnTo>
                    <a:pt x="1065" y="1168"/>
                  </a:lnTo>
                  <a:lnTo>
                    <a:pt x="1065" y="1166"/>
                  </a:lnTo>
                  <a:lnTo>
                    <a:pt x="1061" y="1163"/>
                  </a:lnTo>
                  <a:lnTo>
                    <a:pt x="1060" y="1163"/>
                  </a:lnTo>
                  <a:lnTo>
                    <a:pt x="1059" y="1163"/>
                  </a:lnTo>
                  <a:lnTo>
                    <a:pt x="1058" y="1163"/>
                  </a:lnTo>
                  <a:lnTo>
                    <a:pt x="1057" y="1164"/>
                  </a:lnTo>
                  <a:lnTo>
                    <a:pt x="1056" y="1165"/>
                  </a:lnTo>
                  <a:lnTo>
                    <a:pt x="1057" y="1165"/>
                  </a:lnTo>
                  <a:lnTo>
                    <a:pt x="1057" y="1167"/>
                  </a:lnTo>
                  <a:lnTo>
                    <a:pt x="1058" y="1170"/>
                  </a:lnTo>
                  <a:lnTo>
                    <a:pt x="1058" y="1172"/>
                  </a:lnTo>
                  <a:lnTo>
                    <a:pt x="1059" y="1173"/>
                  </a:lnTo>
                  <a:lnTo>
                    <a:pt x="1058" y="1174"/>
                  </a:lnTo>
                  <a:lnTo>
                    <a:pt x="1057" y="1175"/>
                  </a:lnTo>
                  <a:lnTo>
                    <a:pt x="1056" y="1175"/>
                  </a:lnTo>
                  <a:lnTo>
                    <a:pt x="1055" y="1175"/>
                  </a:lnTo>
                  <a:lnTo>
                    <a:pt x="1054" y="1174"/>
                  </a:lnTo>
                  <a:lnTo>
                    <a:pt x="1053" y="1174"/>
                  </a:lnTo>
                  <a:lnTo>
                    <a:pt x="1052" y="1172"/>
                  </a:lnTo>
                  <a:lnTo>
                    <a:pt x="1052" y="1169"/>
                  </a:lnTo>
                  <a:lnTo>
                    <a:pt x="1051" y="1168"/>
                  </a:lnTo>
                  <a:lnTo>
                    <a:pt x="1051" y="1167"/>
                  </a:lnTo>
                  <a:lnTo>
                    <a:pt x="1050" y="1167"/>
                  </a:lnTo>
                  <a:lnTo>
                    <a:pt x="1048" y="1167"/>
                  </a:lnTo>
                  <a:lnTo>
                    <a:pt x="1046" y="1167"/>
                  </a:lnTo>
                  <a:lnTo>
                    <a:pt x="1044" y="1166"/>
                  </a:lnTo>
                  <a:lnTo>
                    <a:pt x="1043" y="1166"/>
                  </a:lnTo>
                  <a:lnTo>
                    <a:pt x="1041" y="1164"/>
                  </a:lnTo>
                  <a:lnTo>
                    <a:pt x="1040" y="1164"/>
                  </a:lnTo>
                  <a:lnTo>
                    <a:pt x="1038" y="1165"/>
                  </a:lnTo>
                  <a:lnTo>
                    <a:pt x="1036" y="1168"/>
                  </a:lnTo>
                  <a:lnTo>
                    <a:pt x="1035" y="1170"/>
                  </a:lnTo>
                  <a:lnTo>
                    <a:pt x="1035" y="1172"/>
                  </a:lnTo>
                  <a:lnTo>
                    <a:pt x="1032" y="1173"/>
                  </a:lnTo>
                  <a:lnTo>
                    <a:pt x="1031" y="1173"/>
                  </a:lnTo>
                  <a:lnTo>
                    <a:pt x="1031" y="1172"/>
                  </a:lnTo>
                  <a:lnTo>
                    <a:pt x="1029" y="1171"/>
                  </a:lnTo>
                  <a:lnTo>
                    <a:pt x="1028" y="1170"/>
                  </a:lnTo>
                  <a:lnTo>
                    <a:pt x="1025" y="1170"/>
                  </a:lnTo>
                  <a:lnTo>
                    <a:pt x="1024" y="1170"/>
                  </a:lnTo>
                  <a:lnTo>
                    <a:pt x="1023" y="1171"/>
                  </a:lnTo>
                  <a:lnTo>
                    <a:pt x="1019" y="1173"/>
                  </a:lnTo>
                  <a:lnTo>
                    <a:pt x="1018" y="1175"/>
                  </a:lnTo>
                  <a:lnTo>
                    <a:pt x="1017" y="1175"/>
                  </a:lnTo>
                  <a:lnTo>
                    <a:pt x="1016" y="1176"/>
                  </a:lnTo>
                  <a:lnTo>
                    <a:pt x="1014" y="1177"/>
                  </a:lnTo>
                  <a:lnTo>
                    <a:pt x="1012" y="1177"/>
                  </a:lnTo>
                  <a:lnTo>
                    <a:pt x="1011" y="1176"/>
                  </a:lnTo>
                  <a:lnTo>
                    <a:pt x="1010" y="1176"/>
                  </a:lnTo>
                  <a:lnTo>
                    <a:pt x="1009" y="1176"/>
                  </a:lnTo>
                  <a:lnTo>
                    <a:pt x="1009" y="1175"/>
                  </a:lnTo>
                  <a:lnTo>
                    <a:pt x="1005" y="1174"/>
                  </a:lnTo>
                  <a:lnTo>
                    <a:pt x="1004" y="1174"/>
                  </a:lnTo>
                  <a:lnTo>
                    <a:pt x="1003" y="1174"/>
                  </a:lnTo>
                  <a:lnTo>
                    <a:pt x="1001" y="1175"/>
                  </a:lnTo>
                  <a:lnTo>
                    <a:pt x="999" y="1178"/>
                  </a:lnTo>
                  <a:lnTo>
                    <a:pt x="998" y="1178"/>
                  </a:lnTo>
                  <a:lnTo>
                    <a:pt x="995" y="1178"/>
                  </a:lnTo>
                  <a:lnTo>
                    <a:pt x="994" y="1180"/>
                  </a:lnTo>
                  <a:lnTo>
                    <a:pt x="992" y="1180"/>
                  </a:lnTo>
                  <a:lnTo>
                    <a:pt x="990" y="1179"/>
                  </a:lnTo>
                  <a:lnTo>
                    <a:pt x="989" y="1179"/>
                  </a:lnTo>
                  <a:lnTo>
                    <a:pt x="988" y="1179"/>
                  </a:lnTo>
                  <a:lnTo>
                    <a:pt x="985" y="1179"/>
                  </a:lnTo>
                  <a:lnTo>
                    <a:pt x="982" y="1177"/>
                  </a:lnTo>
                  <a:lnTo>
                    <a:pt x="981" y="1177"/>
                  </a:lnTo>
                  <a:lnTo>
                    <a:pt x="980" y="1177"/>
                  </a:lnTo>
                  <a:lnTo>
                    <a:pt x="978" y="1178"/>
                  </a:lnTo>
                  <a:lnTo>
                    <a:pt x="978" y="1179"/>
                  </a:lnTo>
                  <a:lnTo>
                    <a:pt x="976" y="1179"/>
                  </a:lnTo>
                  <a:lnTo>
                    <a:pt x="974" y="1179"/>
                  </a:lnTo>
                  <a:lnTo>
                    <a:pt x="973" y="1178"/>
                  </a:lnTo>
                  <a:lnTo>
                    <a:pt x="972" y="1178"/>
                  </a:lnTo>
                  <a:lnTo>
                    <a:pt x="972" y="1177"/>
                  </a:lnTo>
                  <a:lnTo>
                    <a:pt x="971" y="1176"/>
                  </a:lnTo>
                  <a:lnTo>
                    <a:pt x="971" y="1174"/>
                  </a:lnTo>
                  <a:lnTo>
                    <a:pt x="971" y="1173"/>
                  </a:lnTo>
                  <a:lnTo>
                    <a:pt x="969" y="1172"/>
                  </a:lnTo>
                  <a:lnTo>
                    <a:pt x="968" y="1172"/>
                  </a:lnTo>
                  <a:lnTo>
                    <a:pt x="963" y="1170"/>
                  </a:lnTo>
                  <a:lnTo>
                    <a:pt x="962" y="1170"/>
                  </a:lnTo>
                  <a:lnTo>
                    <a:pt x="961" y="1170"/>
                  </a:lnTo>
                  <a:lnTo>
                    <a:pt x="960" y="1171"/>
                  </a:lnTo>
                  <a:lnTo>
                    <a:pt x="960" y="1172"/>
                  </a:lnTo>
                  <a:lnTo>
                    <a:pt x="958" y="1172"/>
                  </a:lnTo>
                  <a:lnTo>
                    <a:pt x="957" y="1172"/>
                  </a:lnTo>
                  <a:lnTo>
                    <a:pt x="954" y="1172"/>
                  </a:lnTo>
                  <a:lnTo>
                    <a:pt x="953" y="1172"/>
                  </a:lnTo>
                  <a:lnTo>
                    <a:pt x="952" y="1172"/>
                  </a:lnTo>
                  <a:lnTo>
                    <a:pt x="952" y="1174"/>
                  </a:lnTo>
                  <a:lnTo>
                    <a:pt x="951" y="1174"/>
                  </a:lnTo>
                  <a:lnTo>
                    <a:pt x="951" y="1175"/>
                  </a:lnTo>
                  <a:lnTo>
                    <a:pt x="950" y="1175"/>
                  </a:lnTo>
                  <a:lnTo>
                    <a:pt x="947" y="1175"/>
                  </a:lnTo>
                  <a:lnTo>
                    <a:pt x="947" y="1176"/>
                  </a:lnTo>
                  <a:lnTo>
                    <a:pt x="945" y="1176"/>
                  </a:lnTo>
                  <a:lnTo>
                    <a:pt x="944" y="1176"/>
                  </a:lnTo>
                  <a:lnTo>
                    <a:pt x="943" y="1176"/>
                  </a:lnTo>
                  <a:lnTo>
                    <a:pt x="941" y="1175"/>
                  </a:lnTo>
                  <a:lnTo>
                    <a:pt x="939" y="1175"/>
                  </a:lnTo>
                  <a:lnTo>
                    <a:pt x="939" y="1174"/>
                  </a:lnTo>
                  <a:lnTo>
                    <a:pt x="939" y="1173"/>
                  </a:lnTo>
                  <a:lnTo>
                    <a:pt x="938" y="1172"/>
                  </a:lnTo>
                  <a:lnTo>
                    <a:pt x="938" y="1170"/>
                  </a:lnTo>
                  <a:lnTo>
                    <a:pt x="937" y="1169"/>
                  </a:lnTo>
                  <a:lnTo>
                    <a:pt x="936" y="1168"/>
                  </a:lnTo>
                  <a:lnTo>
                    <a:pt x="935" y="1167"/>
                  </a:lnTo>
                  <a:lnTo>
                    <a:pt x="934" y="1166"/>
                  </a:lnTo>
                  <a:lnTo>
                    <a:pt x="934" y="1165"/>
                  </a:lnTo>
                  <a:lnTo>
                    <a:pt x="933" y="1165"/>
                  </a:lnTo>
                  <a:lnTo>
                    <a:pt x="933" y="1164"/>
                  </a:lnTo>
                  <a:lnTo>
                    <a:pt x="934" y="1163"/>
                  </a:lnTo>
                  <a:lnTo>
                    <a:pt x="933" y="1162"/>
                  </a:lnTo>
                  <a:lnTo>
                    <a:pt x="931" y="1162"/>
                  </a:lnTo>
                  <a:lnTo>
                    <a:pt x="927" y="1158"/>
                  </a:lnTo>
                  <a:lnTo>
                    <a:pt x="926" y="1158"/>
                  </a:lnTo>
                  <a:lnTo>
                    <a:pt x="924" y="1159"/>
                  </a:lnTo>
                  <a:lnTo>
                    <a:pt x="921" y="1158"/>
                  </a:lnTo>
                  <a:lnTo>
                    <a:pt x="920" y="1158"/>
                  </a:lnTo>
                  <a:lnTo>
                    <a:pt x="914" y="1160"/>
                  </a:lnTo>
                  <a:lnTo>
                    <a:pt x="913" y="1161"/>
                  </a:lnTo>
                  <a:lnTo>
                    <a:pt x="913" y="1162"/>
                  </a:lnTo>
                  <a:lnTo>
                    <a:pt x="913" y="1167"/>
                  </a:lnTo>
                  <a:lnTo>
                    <a:pt x="913" y="1168"/>
                  </a:lnTo>
                  <a:lnTo>
                    <a:pt x="912" y="1169"/>
                  </a:lnTo>
                  <a:lnTo>
                    <a:pt x="911" y="1170"/>
                  </a:lnTo>
                  <a:lnTo>
                    <a:pt x="910" y="1171"/>
                  </a:lnTo>
                  <a:lnTo>
                    <a:pt x="910" y="1172"/>
                  </a:lnTo>
                  <a:lnTo>
                    <a:pt x="909" y="1172"/>
                  </a:lnTo>
                  <a:lnTo>
                    <a:pt x="908" y="1172"/>
                  </a:lnTo>
                  <a:lnTo>
                    <a:pt x="905" y="1171"/>
                  </a:lnTo>
                  <a:lnTo>
                    <a:pt x="903" y="1170"/>
                  </a:lnTo>
                  <a:lnTo>
                    <a:pt x="902" y="1170"/>
                  </a:lnTo>
                  <a:lnTo>
                    <a:pt x="900" y="1171"/>
                  </a:lnTo>
                  <a:lnTo>
                    <a:pt x="899" y="1171"/>
                  </a:lnTo>
                  <a:lnTo>
                    <a:pt x="898" y="1171"/>
                  </a:lnTo>
                  <a:lnTo>
                    <a:pt x="897" y="1171"/>
                  </a:lnTo>
                  <a:lnTo>
                    <a:pt x="893" y="1169"/>
                  </a:lnTo>
                  <a:lnTo>
                    <a:pt x="891" y="1168"/>
                  </a:lnTo>
                  <a:lnTo>
                    <a:pt x="890" y="1168"/>
                  </a:lnTo>
                  <a:lnTo>
                    <a:pt x="888" y="1168"/>
                  </a:lnTo>
                  <a:lnTo>
                    <a:pt x="887" y="1168"/>
                  </a:lnTo>
                  <a:lnTo>
                    <a:pt x="886" y="1169"/>
                  </a:lnTo>
                  <a:lnTo>
                    <a:pt x="885" y="1170"/>
                  </a:lnTo>
                  <a:lnTo>
                    <a:pt x="884" y="1170"/>
                  </a:lnTo>
                  <a:lnTo>
                    <a:pt x="883" y="1170"/>
                  </a:lnTo>
                  <a:lnTo>
                    <a:pt x="882" y="1170"/>
                  </a:lnTo>
                  <a:lnTo>
                    <a:pt x="881" y="1170"/>
                  </a:lnTo>
                  <a:lnTo>
                    <a:pt x="880" y="1170"/>
                  </a:lnTo>
                  <a:lnTo>
                    <a:pt x="880" y="1169"/>
                  </a:lnTo>
                  <a:lnTo>
                    <a:pt x="879" y="1168"/>
                  </a:lnTo>
                  <a:lnTo>
                    <a:pt x="878" y="1168"/>
                  </a:lnTo>
                  <a:lnTo>
                    <a:pt x="877" y="1168"/>
                  </a:lnTo>
                  <a:lnTo>
                    <a:pt x="877" y="1167"/>
                  </a:lnTo>
                  <a:lnTo>
                    <a:pt x="876" y="1167"/>
                  </a:lnTo>
                  <a:lnTo>
                    <a:pt x="876" y="1166"/>
                  </a:lnTo>
                  <a:lnTo>
                    <a:pt x="876" y="1165"/>
                  </a:lnTo>
                  <a:lnTo>
                    <a:pt x="875" y="1160"/>
                  </a:lnTo>
                  <a:lnTo>
                    <a:pt x="873" y="1158"/>
                  </a:lnTo>
                  <a:lnTo>
                    <a:pt x="872" y="1157"/>
                  </a:lnTo>
                  <a:lnTo>
                    <a:pt x="871" y="1157"/>
                  </a:lnTo>
                  <a:lnTo>
                    <a:pt x="870" y="1157"/>
                  </a:lnTo>
                  <a:lnTo>
                    <a:pt x="867" y="1157"/>
                  </a:lnTo>
                  <a:lnTo>
                    <a:pt x="866" y="1156"/>
                  </a:lnTo>
                  <a:lnTo>
                    <a:pt x="863" y="1155"/>
                  </a:lnTo>
                  <a:lnTo>
                    <a:pt x="861" y="1154"/>
                  </a:lnTo>
                  <a:lnTo>
                    <a:pt x="860" y="1154"/>
                  </a:lnTo>
                  <a:lnTo>
                    <a:pt x="858" y="1154"/>
                  </a:lnTo>
                  <a:lnTo>
                    <a:pt x="855" y="1156"/>
                  </a:lnTo>
                  <a:lnTo>
                    <a:pt x="854" y="1157"/>
                  </a:lnTo>
                  <a:lnTo>
                    <a:pt x="850" y="1160"/>
                  </a:lnTo>
                  <a:lnTo>
                    <a:pt x="848" y="1161"/>
                  </a:lnTo>
                  <a:lnTo>
                    <a:pt x="847" y="1160"/>
                  </a:lnTo>
                  <a:lnTo>
                    <a:pt x="846" y="1157"/>
                  </a:lnTo>
                  <a:lnTo>
                    <a:pt x="845" y="1156"/>
                  </a:lnTo>
                  <a:lnTo>
                    <a:pt x="841" y="1155"/>
                  </a:lnTo>
                  <a:lnTo>
                    <a:pt x="839" y="1154"/>
                  </a:lnTo>
                  <a:lnTo>
                    <a:pt x="836" y="1151"/>
                  </a:lnTo>
                  <a:lnTo>
                    <a:pt x="835" y="1150"/>
                  </a:lnTo>
                  <a:lnTo>
                    <a:pt x="832" y="1149"/>
                  </a:lnTo>
                  <a:lnTo>
                    <a:pt x="831" y="1149"/>
                  </a:lnTo>
                  <a:lnTo>
                    <a:pt x="830" y="1149"/>
                  </a:lnTo>
                  <a:lnTo>
                    <a:pt x="828" y="1149"/>
                  </a:lnTo>
                  <a:lnTo>
                    <a:pt x="827" y="1150"/>
                  </a:lnTo>
                  <a:lnTo>
                    <a:pt x="826" y="1150"/>
                  </a:lnTo>
                  <a:lnTo>
                    <a:pt x="825" y="1151"/>
                  </a:lnTo>
                  <a:lnTo>
                    <a:pt x="824" y="1151"/>
                  </a:lnTo>
                  <a:lnTo>
                    <a:pt x="824" y="1152"/>
                  </a:lnTo>
                  <a:lnTo>
                    <a:pt x="823" y="1153"/>
                  </a:lnTo>
                  <a:lnTo>
                    <a:pt x="823" y="1154"/>
                  </a:lnTo>
                  <a:lnTo>
                    <a:pt x="822" y="1156"/>
                  </a:lnTo>
                  <a:lnTo>
                    <a:pt x="820" y="1158"/>
                  </a:lnTo>
                  <a:lnTo>
                    <a:pt x="819" y="1158"/>
                  </a:lnTo>
                  <a:lnTo>
                    <a:pt x="817" y="1164"/>
                  </a:lnTo>
                  <a:lnTo>
                    <a:pt x="816" y="1165"/>
                  </a:lnTo>
                  <a:lnTo>
                    <a:pt x="814" y="1167"/>
                  </a:lnTo>
                  <a:lnTo>
                    <a:pt x="813" y="1169"/>
                  </a:lnTo>
                  <a:lnTo>
                    <a:pt x="813" y="1170"/>
                  </a:lnTo>
                  <a:lnTo>
                    <a:pt x="812" y="1170"/>
                  </a:lnTo>
                  <a:lnTo>
                    <a:pt x="808" y="1171"/>
                  </a:lnTo>
                  <a:lnTo>
                    <a:pt x="806" y="1172"/>
                  </a:lnTo>
                  <a:lnTo>
                    <a:pt x="805" y="1172"/>
                  </a:lnTo>
                  <a:lnTo>
                    <a:pt x="804" y="1172"/>
                  </a:lnTo>
                  <a:lnTo>
                    <a:pt x="803" y="1172"/>
                  </a:lnTo>
                  <a:lnTo>
                    <a:pt x="801" y="1171"/>
                  </a:lnTo>
                  <a:lnTo>
                    <a:pt x="800" y="1170"/>
                  </a:lnTo>
                  <a:lnTo>
                    <a:pt x="800" y="1168"/>
                  </a:lnTo>
                  <a:lnTo>
                    <a:pt x="799" y="1168"/>
                  </a:lnTo>
                  <a:lnTo>
                    <a:pt x="798" y="1167"/>
                  </a:lnTo>
                  <a:lnTo>
                    <a:pt x="796" y="1166"/>
                  </a:lnTo>
                  <a:lnTo>
                    <a:pt x="793" y="1166"/>
                  </a:lnTo>
                  <a:lnTo>
                    <a:pt x="791" y="1165"/>
                  </a:lnTo>
                  <a:lnTo>
                    <a:pt x="790" y="1165"/>
                  </a:lnTo>
                  <a:lnTo>
                    <a:pt x="789" y="1165"/>
                  </a:lnTo>
                  <a:lnTo>
                    <a:pt x="787" y="1166"/>
                  </a:lnTo>
                  <a:lnTo>
                    <a:pt x="786" y="1167"/>
                  </a:lnTo>
                  <a:lnTo>
                    <a:pt x="785" y="1167"/>
                  </a:lnTo>
                  <a:lnTo>
                    <a:pt x="784" y="1167"/>
                  </a:lnTo>
                  <a:lnTo>
                    <a:pt x="782" y="1166"/>
                  </a:lnTo>
                  <a:lnTo>
                    <a:pt x="781" y="1165"/>
                  </a:lnTo>
                  <a:lnTo>
                    <a:pt x="781" y="1164"/>
                  </a:lnTo>
                  <a:lnTo>
                    <a:pt x="780" y="1162"/>
                  </a:lnTo>
                  <a:lnTo>
                    <a:pt x="781" y="1161"/>
                  </a:lnTo>
                  <a:lnTo>
                    <a:pt x="782" y="1158"/>
                  </a:lnTo>
                  <a:lnTo>
                    <a:pt x="784" y="1156"/>
                  </a:lnTo>
                  <a:lnTo>
                    <a:pt x="784" y="1153"/>
                  </a:lnTo>
                  <a:lnTo>
                    <a:pt x="785" y="1151"/>
                  </a:lnTo>
                  <a:lnTo>
                    <a:pt x="786" y="1151"/>
                  </a:lnTo>
                  <a:lnTo>
                    <a:pt x="786" y="1150"/>
                  </a:lnTo>
                  <a:lnTo>
                    <a:pt x="786" y="1147"/>
                  </a:lnTo>
                  <a:lnTo>
                    <a:pt x="786" y="1146"/>
                  </a:lnTo>
                  <a:lnTo>
                    <a:pt x="785" y="1144"/>
                  </a:lnTo>
                  <a:lnTo>
                    <a:pt x="783" y="1143"/>
                  </a:lnTo>
                  <a:lnTo>
                    <a:pt x="782" y="1142"/>
                  </a:lnTo>
                  <a:lnTo>
                    <a:pt x="781" y="1141"/>
                  </a:lnTo>
                  <a:lnTo>
                    <a:pt x="779" y="1141"/>
                  </a:lnTo>
                  <a:lnTo>
                    <a:pt x="778" y="1140"/>
                  </a:lnTo>
                  <a:lnTo>
                    <a:pt x="777" y="1138"/>
                  </a:lnTo>
                  <a:lnTo>
                    <a:pt x="776" y="1135"/>
                  </a:lnTo>
                  <a:lnTo>
                    <a:pt x="775" y="1135"/>
                  </a:lnTo>
                  <a:lnTo>
                    <a:pt x="774" y="1133"/>
                  </a:lnTo>
                  <a:lnTo>
                    <a:pt x="773" y="1132"/>
                  </a:lnTo>
                  <a:lnTo>
                    <a:pt x="772" y="1130"/>
                  </a:lnTo>
                  <a:lnTo>
                    <a:pt x="772" y="1128"/>
                  </a:lnTo>
                  <a:lnTo>
                    <a:pt x="772" y="1125"/>
                  </a:lnTo>
                  <a:lnTo>
                    <a:pt x="772" y="1124"/>
                  </a:lnTo>
                  <a:lnTo>
                    <a:pt x="771" y="1121"/>
                  </a:lnTo>
                  <a:lnTo>
                    <a:pt x="769" y="1120"/>
                  </a:lnTo>
                  <a:lnTo>
                    <a:pt x="769" y="1119"/>
                  </a:lnTo>
                  <a:lnTo>
                    <a:pt x="768" y="1119"/>
                  </a:lnTo>
                  <a:lnTo>
                    <a:pt x="768" y="1118"/>
                  </a:lnTo>
                  <a:lnTo>
                    <a:pt x="767" y="1117"/>
                  </a:lnTo>
                  <a:lnTo>
                    <a:pt x="764" y="1114"/>
                  </a:lnTo>
                  <a:lnTo>
                    <a:pt x="760" y="1112"/>
                  </a:lnTo>
                  <a:lnTo>
                    <a:pt x="756" y="1108"/>
                  </a:lnTo>
                  <a:lnTo>
                    <a:pt x="754" y="1107"/>
                  </a:lnTo>
                  <a:lnTo>
                    <a:pt x="753" y="1107"/>
                  </a:lnTo>
                  <a:lnTo>
                    <a:pt x="750" y="1107"/>
                  </a:lnTo>
                  <a:lnTo>
                    <a:pt x="749" y="1107"/>
                  </a:lnTo>
                  <a:lnTo>
                    <a:pt x="745" y="1107"/>
                  </a:lnTo>
                  <a:lnTo>
                    <a:pt x="742" y="1108"/>
                  </a:lnTo>
                  <a:lnTo>
                    <a:pt x="741" y="1108"/>
                  </a:lnTo>
                  <a:lnTo>
                    <a:pt x="739" y="1110"/>
                  </a:lnTo>
                  <a:lnTo>
                    <a:pt x="738" y="1110"/>
                  </a:lnTo>
                  <a:lnTo>
                    <a:pt x="736" y="1110"/>
                  </a:lnTo>
                  <a:lnTo>
                    <a:pt x="736" y="1109"/>
                  </a:lnTo>
                  <a:lnTo>
                    <a:pt x="734" y="1107"/>
                  </a:lnTo>
                  <a:lnTo>
                    <a:pt x="733" y="1104"/>
                  </a:lnTo>
                  <a:lnTo>
                    <a:pt x="732" y="1104"/>
                  </a:lnTo>
                  <a:lnTo>
                    <a:pt x="732" y="1103"/>
                  </a:lnTo>
                  <a:lnTo>
                    <a:pt x="731" y="1103"/>
                  </a:lnTo>
                  <a:lnTo>
                    <a:pt x="729" y="1101"/>
                  </a:lnTo>
                  <a:lnTo>
                    <a:pt x="728" y="1101"/>
                  </a:lnTo>
                  <a:lnTo>
                    <a:pt x="726" y="1101"/>
                  </a:lnTo>
                  <a:lnTo>
                    <a:pt x="725" y="1101"/>
                  </a:lnTo>
                  <a:lnTo>
                    <a:pt x="723" y="1101"/>
                  </a:lnTo>
                  <a:lnTo>
                    <a:pt x="722" y="1102"/>
                  </a:lnTo>
                  <a:lnTo>
                    <a:pt x="721" y="1104"/>
                  </a:lnTo>
                  <a:lnTo>
                    <a:pt x="720" y="1104"/>
                  </a:lnTo>
                  <a:lnTo>
                    <a:pt x="719" y="1104"/>
                  </a:lnTo>
                  <a:lnTo>
                    <a:pt x="716" y="1104"/>
                  </a:lnTo>
                  <a:lnTo>
                    <a:pt x="715" y="1104"/>
                  </a:lnTo>
                  <a:lnTo>
                    <a:pt x="714" y="1104"/>
                  </a:lnTo>
                  <a:lnTo>
                    <a:pt x="712" y="1102"/>
                  </a:lnTo>
                  <a:lnTo>
                    <a:pt x="706" y="1098"/>
                  </a:lnTo>
                  <a:lnTo>
                    <a:pt x="703" y="1096"/>
                  </a:lnTo>
                  <a:lnTo>
                    <a:pt x="700" y="1094"/>
                  </a:lnTo>
                  <a:lnTo>
                    <a:pt x="699" y="1094"/>
                  </a:lnTo>
                  <a:lnTo>
                    <a:pt x="697" y="1093"/>
                  </a:lnTo>
                  <a:lnTo>
                    <a:pt x="695" y="1093"/>
                  </a:lnTo>
                  <a:lnTo>
                    <a:pt x="692" y="1093"/>
                  </a:lnTo>
                  <a:lnTo>
                    <a:pt x="688" y="1091"/>
                  </a:lnTo>
                  <a:lnTo>
                    <a:pt x="685" y="1091"/>
                  </a:lnTo>
                  <a:lnTo>
                    <a:pt x="683" y="1091"/>
                  </a:lnTo>
                  <a:lnTo>
                    <a:pt x="678" y="1090"/>
                  </a:lnTo>
                  <a:lnTo>
                    <a:pt x="677" y="1090"/>
                  </a:lnTo>
                  <a:lnTo>
                    <a:pt x="675" y="1090"/>
                  </a:lnTo>
                  <a:lnTo>
                    <a:pt x="669" y="1088"/>
                  </a:lnTo>
                  <a:lnTo>
                    <a:pt x="668" y="1087"/>
                  </a:lnTo>
                  <a:lnTo>
                    <a:pt x="666" y="1087"/>
                  </a:lnTo>
                  <a:lnTo>
                    <a:pt x="665" y="1087"/>
                  </a:lnTo>
                  <a:lnTo>
                    <a:pt x="664" y="1086"/>
                  </a:lnTo>
                  <a:lnTo>
                    <a:pt x="663" y="1085"/>
                  </a:lnTo>
                  <a:lnTo>
                    <a:pt x="661" y="1083"/>
                  </a:lnTo>
                  <a:lnTo>
                    <a:pt x="659" y="1081"/>
                  </a:lnTo>
                  <a:lnTo>
                    <a:pt x="658" y="1081"/>
                  </a:lnTo>
                  <a:lnTo>
                    <a:pt x="658" y="1080"/>
                  </a:lnTo>
                  <a:lnTo>
                    <a:pt x="657" y="1078"/>
                  </a:lnTo>
                  <a:lnTo>
                    <a:pt x="655" y="1077"/>
                  </a:lnTo>
                  <a:lnTo>
                    <a:pt x="654" y="1077"/>
                  </a:lnTo>
                  <a:lnTo>
                    <a:pt x="653" y="1077"/>
                  </a:lnTo>
                  <a:lnTo>
                    <a:pt x="650" y="1077"/>
                  </a:lnTo>
                  <a:lnTo>
                    <a:pt x="649" y="1076"/>
                  </a:lnTo>
                  <a:lnTo>
                    <a:pt x="647" y="1075"/>
                  </a:lnTo>
                  <a:lnTo>
                    <a:pt x="646" y="1075"/>
                  </a:lnTo>
                  <a:lnTo>
                    <a:pt x="646" y="1074"/>
                  </a:lnTo>
                  <a:lnTo>
                    <a:pt x="645" y="1074"/>
                  </a:lnTo>
                  <a:lnTo>
                    <a:pt x="644" y="1073"/>
                  </a:lnTo>
                  <a:lnTo>
                    <a:pt x="641" y="1071"/>
                  </a:lnTo>
                  <a:lnTo>
                    <a:pt x="639" y="1069"/>
                  </a:lnTo>
                  <a:lnTo>
                    <a:pt x="638" y="1067"/>
                  </a:lnTo>
                  <a:lnTo>
                    <a:pt x="638" y="1066"/>
                  </a:lnTo>
                  <a:lnTo>
                    <a:pt x="638" y="1064"/>
                  </a:lnTo>
                  <a:lnTo>
                    <a:pt x="637" y="1061"/>
                  </a:lnTo>
                  <a:lnTo>
                    <a:pt x="634" y="1058"/>
                  </a:lnTo>
                  <a:lnTo>
                    <a:pt x="633" y="1056"/>
                  </a:lnTo>
                  <a:lnTo>
                    <a:pt x="632" y="1055"/>
                  </a:lnTo>
                  <a:lnTo>
                    <a:pt x="630" y="1053"/>
                  </a:lnTo>
                  <a:lnTo>
                    <a:pt x="628" y="1053"/>
                  </a:lnTo>
                  <a:lnTo>
                    <a:pt x="627" y="1052"/>
                  </a:lnTo>
                  <a:lnTo>
                    <a:pt x="626" y="1052"/>
                  </a:lnTo>
                  <a:lnTo>
                    <a:pt x="624" y="1052"/>
                  </a:lnTo>
                  <a:lnTo>
                    <a:pt x="623" y="1053"/>
                  </a:lnTo>
                  <a:lnTo>
                    <a:pt x="619" y="1055"/>
                  </a:lnTo>
                  <a:lnTo>
                    <a:pt x="618" y="1055"/>
                  </a:lnTo>
                  <a:lnTo>
                    <a:pt x="616" y="1055"/>
                  </a:lnTo>
                  <a:lnTo>
                    <a:pt x="614" y="1054"/>
                  </a:lnTo>
                  <a:lnTo>
                    <a:pt x="611" y="1053"/>
                  </a:lnTo>
                  <a:lnTo>
                    <a:pt x="607" y="1051"/>
                  </a:lnTo>
                  <a:lnTo>
                    <a:pt x="604" y="1051"/>
                  </a:lnTo>
                  <a:lnTo>
                    <a:pt x="603" y="1050"/>
                  </a:lnTo>
                  <a:lnTo>
                    <a:pt x="600" y="1050"/>
                  </a:lnTo>
                  <a:lnTo>
                    <a:pt x="598" y="1049"/>
                  </a:lnTo>
                  <a:lnTo>
                    <a:pt x="597" y="1048"/>
                  </a:lnTo>
                  <a:lnTo>
                    <a:pt x="595" y="1048"/>
                  </a:lnTo>
                  <a:lnTo>
                    <a:pt x="593" y="1047"/>
                  </a:lnTo>
                  <a:lnTo>
                    <a:pt x="591" y="1048"/>
                  </a:lnTo>
                  <a:lnTo>
                    <a:pt x="591" y="1049"/>
                  </a:lnTo>
                  <a:lnTo>
                    <a:pt x="589" y="1050"/>
                  </a:lnTo>
                  <a:lnTo>
                    <a:pt x="585" y="1050"/>
                  </a:lnTo>
                  <a:lnTo>
                    <a:pt x="583" y="1050"/>
                  </a:lnTo>
                  <a:lnTo>
                    <a:pt x="582" y="1050"/>
                  </a:lnTo>
                  <a:lnTo>
                    <a:pt x="581" y="1050"/>
                  </a:lnTo>
                  <a:lnTo>
                    <a:pt x="580" y="1049"/>
                  </a:lnTo>
                  <a:lnTo>
                    <a:pt x="578" y="1047"/>
                  </a:lnTo>
                  <a:lnTo>
                    <a:pt x="576" y="1045"/>
                  </a:lnTo>
                  <a:lnTo>
                    <a:pt x="572" y="1044"/>
                  </a:lnTo>
                  <a:lnTo>
                    <a:pt x="571" y="1044"/>
                  </a:lnTo>
                  <a:lnTo>
                    <a:pt x="569" y="1044"/>
                  </a:lnTo>
                  <a:lnTo>
                    <a:pt x="568" y="1044"/>
                  </a:lnTo>
                  <a:lnTo>
                    <a:pt x="567" y="1044"/>
                  </a:lnTo>
                  <a:lnTo>
                    <a:pt x="566" y="1045"/>
                  </a:lnTo>
                  <a:lnTo>
                    <a:pt x="565" y="1046"/>
                  </a:lnTo>
                  <a:lnTo>
                    <a:pt x="561" y="1051"/>
                  </a:lnTo>
                  <a:lnTo>
                    <a:pt x="559" y="1053"/>
                  </a:lnTo>
                  <a:lnTo>
                    <a:pt x="558" y="1054"/>
                  </a:lnTo>
                  <a:lnTo>
                    <a:pt x="554" y="1056"/>
                  </a:lnTo>
                  <a:lnTo>
                    <a:pt x="550" y="1057"/>
                  </a:lnTo>
                  <a:lnTo>
                    <a:pt x="547" y="1058"/>
                  </a:lnTo>
                  <a:lnTo>
                    <a:pt x="545" y="1057"/>
                  </a:lnTo>
                  <a:lnTo>
                    <a:pt x="544" y="1057"/>
                  </a:lnTo>
                  <a:lnTo>
                    <a:pt x="543" y="1057"/>
                  </a:lnTo>
                  <a:lnTo>
                    <a:pt x="542" y="1056"/>
                  </a:lnTo>
                  <a:lnTo>
                    <a:pt x="540" y="1056"/>
                  </a:lnTo>
                  <a:lnTo>
                    <a:pt x="538" y="1056"/>
                  </a:lnTo>
                  <a:lnTo>
                    <a:pt x="537" y="1056"/>
                  </a:lnTo>
                  <a:lnTo>
                    <a:pt x="534" y="1056"/>
                  </a:lnTo>
                  <a:lnTo>
                    <a:pt x="533" y="1057"/>
                  </a:lnTo>
                  <a:lnTo>
                    <a:pt x="531" y="1058"/>
                  </a:lnTo>
                  <a:lnTo>
                    <a:pt x="530" y="1058"/>
                  </a:lnTo>
                  <a:lnTo>
                    <a:pt x="529" y="1059"/>
                  </a:lnTo>
                  <a:lnTo>
                    <a:pt x="528" y="1058"/>
                  </a:lnTo>
                  <a:lnTo>
                    <a:pt x="527" y="1058"/>
                  </a:lnTo>
                  <a:lnTo>
                    <a:pt x="524" y="1057"/>
                  </a:lnTo>
                  <a:lnTo>
                    <a:pt x="523" y="1055"/>
                  </a:lnTo>
                  <a:lnTo>
                    <a:pt x="521" y="1055"/>
                  </a:lnTo>
                  <a:lnTo>
                    <a:pt x="520" y="1055"/>
                  </a:lnTo>
                  <a:lnTo>
                    <a:pt x="519" y="1054"/>
                  </a:lnTo>
                  <a:lnTo>
                    <a:pt x="518" y="1054"/>
                  </a:lnTo>
                  <a:lnTo>
                    <a:pt x="517" y="1053"/>
                  </a:lnTo>
                  <a:lnTo>
                    <a:pt x="516" y="1051"/>
                  </a:lnTo>
                  <a:lnTo>
                    <a:pt x="514" y="1049"/>
                  </a:lnTo>
                  <a:lnTo>
                    <a:pt x="512" y="1046"/>
                  </a:lnTo>
                  <a:lnTo>
                    <a:pt x="511" y="1046"/>
                  </a:lnTo>
                  <a:lnTo>
                    <a:pt x="510" y="1045"/>
                  </a:lnTo>
                  <a:lnTo>
                    <a:pt x="509" y="1044"/>
                  </a:lnTo>
                  <a:lnTo>
                    <a:pt x="507" y="1043"/>
                  </a:lnTo>
                  <a:lnTo>
                    <a:pt x="506" y="1043"/>
                  </a:lnTo>
                  <a:lnTo>
                    <a:pt x="503" y="1042"/>
                  </a:lnTo>
                  <a:lnTo>
                    <a:pt x="500" y="1042"/>
                  </a:lnTo>
                  <a:lnTo>
                    <a:pt x="494" y="1042"/>
                  </a:lnTo>
                  <a:lnTo>
                    <a:pt x="491" y="1042"/>
                  </a:lnTo>
                  <a:lnTo>
                    <a:pt x="488" y="1043"/>
                  </a:lnTo>
                  <a:lnTo>
                    <a:pt x="486" y="1043"/>
                  </a:lnTo>
                  <a:lnTo>
                    <a:pt x="485" y="1044"/>
                  </a:lnTo>
                  <a:lnTo>
                    <a:pt x="483" y="1045"/>
                  </a:lnTo>
                  <a:lnTo>
                    <a:pt x="482" y="1046"/>
                  </a:lnTo>
                  <a:lnTo>
                    <a:pt x="480" y="1046"/>
                  </a:lnTo>
                  <a:lnTo>
                    <a:pt x="477" y="1046"/>
                  </a:lnTo>
                  <a:lnTo>
                    <a:pt x="475" y="1046"/>
                  </a:lnTo>
                  <a:lnTo>
                    <a:pt x="473" y="1044"/>
                  </a:lnTo>
                  <a:lnTo>
                    <a:pt x="473" y="1043"/>
                  </a:lnTo>
                  <a:lnTo>
                    <a:pt x="473" y="1041"/>
                  </a:lnTo>
                  <a:lnTo>
                    <a:pt x="472" y="1038"/>
                  </a:lnTo>
                  <a:lnTo>
                    <a:pt x="472" y="1037"/>
                  </a:lnTo>
                  <a:lnTo>
                    <a:pt x="471" y="1033"/>
                  </a:lnTo>
                  <a:lnTo>
                    <a:pt x="471" y="1031"/>
                  </a:lnTo>
                  <a:lnTo>
                    <a:pt x="471" y="1030"/>
                  </a:lnTo>
                  <a:lnTo>
                    <a:pt x="470" y="1029"/>
                  </a:lnTo>
                  <a:lnTo>
                    <a:pt x="467" y="1029"/>
                  </a:lnTo>
                  <a:lnTo>
                    <a:pt x="466" y="1029"/>
                  </a:lnTo>
                  <a:lnTo>
                    <a:pt x="466" y="1028"/>
                  </a:lnTo>
                  <a:lnTo>
                    <a:pt x="465" y="1026"/>
                  </a:lnTo>
                  <a:lnTo>
                    <a:pt x="464" y="1026"/>
                  </a:lnTo>
                  <a:lnTo>
                    <a:pt x="461" y="1025"/>
                  </a:lnTo>
                  <a:lnTo>
                    <a:pt x="458" y="1024"/>
                  </a:lnTo>
                  <a:lnTo>
                    <a:pt x="457" y="1024"/>
                  </a:lnTo>
                  <a:lnTo>
                    <a:pt x="455" y="1025"/>
                  </a:lnTo>
                  <a:lnTo>
                    <a:pt x="453" y="1025"/>
                  </a:lnTo>
                  <a:lnTo>
                    <a:pt x="453" y="1026"/>
                  </a:lnTo>
                  <a:lnTo>
                    <a:pt x="452" y="1026"/>
                  </a:lnTo>
                  <a:lnTo>
                    <a:pt x="450" y="1026"/>
                  </a:lnTo>
                  <a:lnTo>
                    <a:pt x="447" y="1026"/>
                  </a:lnTo>
                  <a:lnTo>
                    <a:pt x="444" y="1027"/>
                  </a:lnTo>
                  <a:lnTo>
                    <a:pt x="442" y="1027"/>
                  </a:lnTo>
                  <a:lnTo>
                    <a:pt x="440" y="1028"/>
                  </a:lnTo>
                  <a:lnTo>
                    <a:pt x="439" y="1028"/>
                  </a:lnTo>
                  <a:lnTo>
                    <a:pt x="437" y="1028"/>
                  </a:lnTo>
                  <a:lnTo>
                    <a:pt x="436" y="1028"/>
                  </a:lnTo>
                  <a:lnTo>
                    <a:pt x="435" y="1028"/>
                  </a:lnTo>
                  <a:lnTo>
                    <a:pt x="433" y="1029"/>
                  </a:lnTo>
                  <a:lnTo>
                    <a:pt x="432" y="1030"/>
                  </a:lnTo>
                  <a:lnTo>
                    <a:pt x="430" y="1030"/>
                  </a:lnTo>
                  <a:lnTo>
                    <a:pt x="429" y="1029"/>
                  </a:lnTo>
                  <a:lnTo>
                    <a:pt x="426" y="1029"/>
                  </a:lnTo>
                  <a:lnTo>
                    <a:pt x="424" y="1029"/>
                  </a:lnTo>
                  <a:lnTo>
                    <a:pt x="423" y="1028"/>
                  </a:lnTo>
                  <a:lnTo>
                    <a:pt x="421" y="1026"/>
                  </a:lnTo>
                  <a:lnTo>
                    <a:pt x="420" y="1025"/>
                  </a:lnTo>
                  <a:lnTo>
                    <a:pt x="420" y="1024"/>
                  </a:lnTo>
                  <a:lnTo>
                    <a:pt x="419" y="1023"/>
                  </a:lnTo>
                  <a:lnTo>
                    <a:pt x="417" y="1022"/>
                  </a:lnTo>
                  <a:lnTo>
                    <a:pt x="417" y="1020"/>
                  </a:lnTo>
                  <a:lnTo>
                    <a:pt x="416" y="1020"/>
                  </a:lnTo>
                  <a:lnTo>
                    <a:pt x="415" y="1018"/>
                  </a:lnTo>
                  <a:lnTo>
                    <a:pt x="414" y="1017"/>
                  </a:lnTo>
                  <a:lnTo>
                    <a:pt x="411" y="1015"/>
                  </a:lnTo>
                  <a:lnTo>
                    <a:pt x="409" y="1011"/>
                  </a:lnTo>
                  <a:lnTo>
                    <a:pt x="408" y="1010"/>
                  </a:lnTo>
                  <a:lnTo>
                    <a:pt x="406" y="1009"/>
                  </a:lnTo>
                  <a:lnTo>
                    <a:pt x="406" y="1008"/>
                  </a:lnTo>
                  <a:lnTo>
                    <a:pt x="404" y="1007"/>
                  </a:lnTo>
                  <a:lnTo>
                    <a:pt x="403" y="1006"/>
                  </a:lnTo>
                  <a:lnTo>
                    <a:pt x="401" y="1004"/>
                  </a:lnTo>
                  <a:lnTo>
                    <a:pt x="399" y="1003"/>
                  </a:lnTo>
                  <a:lnTo>
                    <a:pt x="397" y="1003"/>
                  </a:lnTo>
                  <a:lnTo>
                    <a:pt x="396" y="1003"/>
                  </a:lnTo>
                  <a:lnTo>
                    <a:pt x="394" y="1002"/>
                  </a:lnTo>
                  <a:lnTo>
                    <a:pt x="392" y="1001"/>
                  </a:lnTo>
                  <a:lnTo>
                    <a:pt x="391" y="1001"/>
                  </a:lnTo>
                  <a:lnTo>
                    <a:pt x="389" y="999"/>
                  </a:lnTo>
                  <a:lnTo>
                    <a:pt x="384" y="997"/>
                  </a:lnTo>
                  <a:lnTo>
                    <a:pt x="383" y="996"/>
                  </a:lnTo>
                  <a:lnTo>
                    <a:pt x="382" y="995"/>
                  </a:lnTo>
                  <a:lnTo>
                    <a:pt x="381" y="995"/>
                  </a:lnTo>
                  <a:lnTo>
                    <a:pt x="380" y="995"/>
                  </a:lnTo>
                  <a:lnTo>
                    <a:pt x="377" y="993"/>
                  </a:lnTo>
                  <a:lnTo>
                    <a:pt x="372" y="993"/>
                  </a:lnTo>
                  <a:lnTo>
                    <a:pt x="372" y="992"/>
                  </a:lnTo>
                  <a:lnTo>
                    <a:pt x="371" y="992"/>
                  </a:lnTo>
                  <a:lnTo>
                    <a:pt x="370" y="992"/>
                  </a:lnTo>
                  <a:lnTo>
                    <a:pt x="369" y="992"/>
                  </a:lnTo>
                  <a:lnTo>
                    <a:pt x="367" y="992"/>
                  </a:lnTo>
                  <a:lnTo>
                    <a:pt x="365" y="992"/>
                  </a:lnTo>
                  <a:lnTo>
                    <a:pt x="363" y="992"/>
                  </a:lnTo>
                  <a:lnTo>
                    <a:pt x="362" y="992"/>
                  </a:lnTo>
                  <a:lnTo>
                    <a:pt x="361" y="991"/>
                  </a:lnTo>
                  <a:lnTo>
                    <a:pt x="359" y="990"/>
                  </a:lnTo>
                  <a:lnTo>
                    <a:pt x="358" y="989"/>
                  </a:lnTo>
                  <a:lnTo>
                    <a:pt x="354" y="986"/>
                  </a:lnTo>
                  <a:lnTo>
                    <a:pt x="351" y="984"/>
                  </a:lnTo>
                  <a:lnTo>
                    <a:pt x="348" y="983"/>
                  </a:lnTo>
                  <a:lnTo>
                    <a:pt x="345" y="983"/>
                  </a:lnTo>
                  <a:lnTo>
                    <a:pt x="344" y="983"/>
                  </a:lnTo>
                  <a:lnTo>
                    <a:pt x="343" y="982"/>
                  </a:lnTo>
                  <a:lnTo>
                    <a:pt x="341" y="983"/>
                  </a:lnTo>
                  <a:lnTo>
                    <a:pt x="340" y="983"/>
                  </a:lnTo>
                  <a:lnTo>
                    <a:pt x="338" y="983"/>
                  </a:lnTo>
                  <a:lnTo>
                    <a:pt x="335" y="986"/>
                  </a:lnTo>
                  <a:lnTo>
                    <a:pt x="334" y="987"/>
                  </a:lnTo>
                  <a:lnTo>
                    <a:pt x="333" y="989"/>
                  </a:lnTo>
                  <a:lnTo>
                    <a:pt x="332" y="992"/>
                  </a:lnTo>
                  <a:lnTo>
                    <a:pt x="331" y="993"/>
                  </a:lnTo>
                  <a:lnTo>
                    <a:pt x="330" y="994"/>
                  </a:lnTo>
                  <a:lnTo>
                    <a:pt x="329" y="1001"/>
                  </a:lnTo>
                  <a:lnTo>
                    <a:pt x="328" y="1001"/>
                  </a:lnTo>
                  <a:lnTo>
                    <a:pt x="328" y="1002"/>
                  </a:lnTo>
                  <a:lnTo>
                    <a:pt x="327" y="1004"/>
                  </a:lnTo>
                  <a:lnTo>
                    <a:pt x="325" y="1009"/>
                  </a:lnTo>
                  <a:lnTo>
                    <a:pt x="325" y="1013"/>
                  </a:lnTo>
                  <a:lnTo>
                    <a:pt x="324" y="1014"/>
                  </a:lnTo>
                  <a:lnTo>
                    <a:pt x="325" y="1016"/>
                  </a:lnTo>
                  <a:lnTo>
                    <a:pt x="325" y="1020"/>
                  </a:lnTo>
                  <a:lnTo>
                    <a:pt x="326" y="1023"/>
                  </a:lnTo>
                  <a:lnTo>
                    <a:pt x="326" y="1028"/>
                  </a:lnTo>
                  <a:lnTo>
                    <a:pt x="325" y="1029"/>
                  </a:lnTo>
                  <a:lnTo>
                    <a:pt x="323" y="1030"/>
                  </a:lnTo>
                  <a:lnTo>
                    <a:pt x="322" y="1031"/>
                  </a:lnTo>
                  <a:lnTo>
                    <a:pt x="316" y="1033"/>
                  </a:lnTo>
                  <a:lnTo>
                    <a:pt x="315" y="1033"/>
                  </a:lnTo>
                  <a:lnTo>
                    <a:pt x="311" y="1033"/>
                  </a:lnTo>
                  <a:lnTo>
                    <a:pt x="310" y="1034"/>
                  </a:lnTo>
                  <a:lnTo>
                    <a:pt x="309" y="1035"/>
                  </a:lnTo>
                  <a:lnTo>
                    <a:pt x="307" y="1037"/>
                  </a:lnTo>
                  <a:lnTo>
                    <a:pt x="305" y="1038"/>
                  </a:lnTo>
                  <a:lnTo>
                    <a:pt x="304" y="1039"/>
                  </a:lnTo>
                  <a:lnTo>
                    <a:pt x="302" y="1039"/>
                  </a:lnTo>
                  <a:lnTo>
                    <a:pt x="301" y="1037"/>
                  </a:lnTo>
                  <a:lnTo>
                    <a:pt x="301" y="1035"/>
                  </a:lnTo>
                  <a:lnTo>
                    <a:pt x="301" y="1032"/>
                  </a:lnTo>
                  <a:lnTo>
                    <a:pt x="301" y="1030"/>
                  </a:lnTo>
                  <a:lnTo>
                    <a:pt x="301" y="1027"/>
                  </a:lnTo>
                  <a:lnTo>
                    <a:pt x="301" y="1026"/>
                  </a:lnTo>
                  <a:lnTo>
                    <a:pt x="301" y="1023"/>
                  </a:lnTo>
                  <a:lnTo>
                    <a:pt x="299" y="1021"/>
                  </a:lnTo>
                  <a:lnTo>
                    <a:pt x="298" y="1019"/>
                  </a:lnTo>
                  <a:lnTo>
                    <a:pt x="295" y="1017"/>
                  </a:lnTo>
                  <a:lnTo>
                    <a:pt x="294" y="1017"/>
                  </a:lnTo>
                  <a:lnTo>
                    <a:pt x="291" y="1017"/>
                  </a:lnTo>
                  <a:lnTo>
                    <a:pt x="287" y="1018"/>
                  </a:lnTo>
                  <a:lnTo>
                    <a:pt x="286" y="1018"/>
                  </a:lnTo>
                  <a:lnTo>
                    <a:pt x="284" y="1018"/>
                  </a:lnTo>
                  <a:lnTo>
                    <a:pt x="281" y="1020"/>
                  </a:lnTo>
                  <a:lnTo>
                    <a:pt x="281" y="1021"/>
                  </a:lnTo>
                  <a:lnTo>
                    <a:pt x="280" y="1021"/>
                  </a:lnTo>
                  <a:lnTo>
                    <a:pt x="278" y="1022"/>
                  </a:lnTo>
                  <a:lnTo>
                    <a:pt x="277" y="1023"/>
                  </a:lnTo>
                  <a:lnTo>
                    <a:pt x="275" y="1023"/>
                  </a:lnTo>
                  <a:lnTo>
                    <a:pt x="272" y="1023"/>
                  </a:lnTo>
                  <a:lnTo>
                    <a:pt x="270" y="1023"/>
                  </a:lnTo>
                  <a:lnTo>
                    <a:pt x="268" y="1022"/>
                  </a:lnTo>
                  <a:lnTo>
                    <a:pt x="265" y="1022"/>
                  </a:lnTo>
                  <a:lnTo>
                    <a:pt x="263" y="1021"/>
                  </a:lnTo>
                  <a:lnTo>
                    <a:pt x="260" y="1021"/>
                  </a:lnTo>
                  <a:lnTo>
                    <a:pt x="257" y="1020"/>
                  </a:lnTo>
                  <a:lnTo>
                    <a:pt x="254" y="1020"/>
                  </a:lnTo>
                  <a:lnTo>
                    <a:pt x="253" y="1020"/>
                  </a:lnTo>
                  <a:lnTo>
                    <a:pt x="249" y="1019"/>
                  </a:lnTo>
                  <a:lnTo>
                    <a:pt x="246" y="1017"/>
                  </a:lnTo>
                  <a:lnTo>
                    <a:pt x="244" y="1016"/>
                  </a:lnTo>
                  <a:lnTo>
                    <a:pt x="242" y="1015"/>
                  </a:lnTo>
                  <a:lnTo>
                    <a:pt x="241" y="1015"/>
                  </a:lnTo>
                  <a:lnTo>
                    <a:pt x="239" y="1013"/>
                  </a:lnTo>
                  <a:lnTo>
                    <a:pt x="236" y="1012"/>
                  </a:lnTo>
                  <a:lnTo>
                    <a:pt x="234" y="1011"/>
                  </a:lnTo>
                  <a:lnTo>
                    <a:pt x="232" y="1011"/>
                  </a:lnTo>
                  <a:lnTo>
                    <a:pt x="230" y="1010"/>
                  </a:lnTo>
                  <a:lnTo>
                    <a:pt x="229" y="1010"/>
                  </a:lnTo>
                  <a:lnTo>
                    <a:pt x="227" y="1011"/>
                  </a:lnTo>
                  <a:lnTo>
                    <a:pt x="225" y="1011"/>
                  </a:lnTo>
                  <a:lnTo>
                    <a:pt x="224" y="1012"/>
                  </a:lnTo>
                  <a:lnTo>
                    <a:pt x="220" y="1013"/>
                  </a:lnTo>
                  <a:lnTo>
                    <a:pt x="218" y="1014"/>
                  </a:lnTo>
                  <a:lnTo>
                    <a:pt x="216" y="1016"/>
                  </a:lnTo>
                  <a:lnTo>
                    <a:pt x="212" y="1019"/>
                  </a:lnTo>
                  <a:lnTo>
                    <a:pt x="210" y="1019"/>
                  </a:lnTo>
                  <a:lnTo>
                    <a:pt x="209" y="1020"/>
                  </a:lnTo>
                  <a:lnTo>
                    <a:pt x="207" y="1020"/>
                  </a:lnTo>
                  <a:lnTo>
                    <a:pt x="206" y="1019"/>
                  </a:lnTo>
                  <a:lnTo>
                    <a:pt x="204" y="1018"/>
                  </a:lnTo>
                  <a:lnTo>
                    <a:pt x="201" y="1015"/>
                  </a:lnTo>
                  <a:lnTo>
                    <a:pt x="200" y="1014"/>
                  </a:lnTo>
                  <a:lnTo>
                    <a:pt x="199" y="1013"/>
                  </a:lnTo>
                  <a:lnTo>
                    <a:pt x="196" y="1012"/>
                  </a:lnTo>
                  <a:lnTo>
                    <a:pt x="193" y="1010"/>
                  </a:lnTo>
                  <a:lnTo>
                    <a:pt x="192" y="1009"/>
                  </a:lnTo>
                  <a:lnTo>
                    <a:pt x="190" y="1006"/>
                  </a:lnTo>
                  <a:lnTo>
                    <a:pt x="187" y="1003"/>
                  </a:lnTo>
                  <a:lnTo>
                    <a:pt x="186" y="1002"/>
                  </a:lnTo>
                  <a:lnTo>
                    <a:pt x="185" y="1000"/>
                  </a:lnTo>
                  <a:lnTo>
                    <a:pt x="184" y="995"/>
                  </a:lnTo>
                  <a:lnTo>
                    <a:pt x="182" y="993"/>
                  </a:lnTo>
                  <a:lnTo>
                    <a:pt x="180" y="993"/>
                  </a:lnTo>
                  <a:lnTo>
                    <a:pt x="179" y="993"/>
                  </a:lnTo>
                  <a:lnTo>
                    <a:pt x="177" y="994"/>
                  </a:lnTo>
                  <a:lnTo>
                    <a:pt x="176" y="994"/>
                  </a:lnTo>
                  <a:lnTo>
                    <a:pt x="174" y="995"/>
                  </a:lnTo>
                  <a:lnTo>
                    <a:pt x="173" y="995"/>
                  </a:lnTo>
                  <a:lnTo>
                    <a:pt x="172" y="996"/>
                  </a:lnTo>
                  <a:lnTo>
                    <a:pt x="171" y="996"/>
                  </a:lnTo>
                  <a:lnTo>
                    <a:pt x="168" y="998"/>
                  </a:lnTo>
                  <a:lnTo>
                    <a:pt x="165" y="1001"/>
                  </a:lnTo>
                  <a:lnTo>
                    <a:pt x="163" y="1002"/>
                  </a:lnTo>
                  <a:lnTo>
                    <a:pt x="160" y="1004"/>
                  </a:lnTo>
                  <a:lnTo>
                    <a:pt x="157" y="1006"/>
                  </a:lnTo>
                  <a:lnTo>
                    <a:pt x="156" y="1007"/>
                  </a:lnTo>
                  <a:lnTo>
                    <a:pt x="153" y="1009"/>
                  </a:lnTo>
                  <a:lnTo>
                    <a:pt x="148" y="1011"/>
                  </a:lnTo>
                  <a:lnTo>
                    <a:pt x="143" y="1013"/>
                  </a:lnTo>
                  <a:lnTo>
                    <a:pt x="141" y="1014"/>
                  </a:lnTo>
                  <a:lnTo>
                    <a:pt x="140" y="1014"/>
                  </a:lnTo>
                  <a:lnTo>
                    <a:pt x="139" y="1014"/>
                  </a:lnTo>
                  <a:lnTo>
                    <a:pt x="137" y="1014"/>
                  </a:lnTo>
                  <a:lnTo>
                    <a:pt x="135" y="1013"/>
                  </a:lnTo>
                  <a:lnTo>
                    <a:pt x="134" y="1014"/>
                  </a:lnTo>
                  <a:lnTo>
                    <a:pt x="133" y="1013"/>
                  </a:lnTo>
                  <a:lnTo>
                    <a:pt x="131" y="1013"/>
                  </a:lnTo>
                  <a:lnTo>
                    <a:pt x="129" y="1012"/>
                  </a:lnTo>
                  <a:lnTo>
                    <a:pt x="126" y="1010"/>
                  </a:lnTo>
                  <a:lnTo>
                    <a:pt x="125" y="1009"/>
                  </a:lnTo>
                  <a:lnTo>
                    <a:pt x="123" y="1008"/>
                  </a:lnTo>
                  <a:lnTo>
                    <a:pt x="118" y="1006"/>
                  </a:lnTo>
                  <a:lnTo>
                    <a:pt x="115" y="1004"/>
                  </a:lnTo>
                  <a:lnTo>
                    <a:pt x="113" y="1004"/>
                  </a:lnTo>
                  <a:lnTo>
                    <a:pt x="113" y="1003"/>
                  </a:lnTo>
                  <a:lnTo>
                    <a:pt x="112" y="1003"/>
                  </a:lnTo>
                  <a:lnTo>
                    <a:pt x="101" y="1001"/>
                  </a:lnTo>
                  <a:lnTo>
                    <a:pt x="91" y="1005"/>
                  </a:lnTo>
                  <a:lnTo>
                    <a:pt x="87" y="1004"/>
                  </a:lnTo>
                  <a:lnTo>
                    <a:pt x="86" y="1004"/>
                  </a:lnTo>
                  <a:lnTo>
                    <a:pt x="71" y="990"/>
                  </a:lnTo>
                  <a:lnTo>
                    <a:pt x="64" y="988"/>
                  </a:lnTo>
                  <a:lnTo>
                    <a:pt x="63" y="988"/>
                  </a:lnTo>
                  <a:lnTo>
                    <a:pt x="58" y="988"/>
                  </a:lnTo>
                  <a:lnTo>
                    <a:pt x="48" y="989"/>
                  </a:lnTo>
                  <a:lnTo>
                    <a:pt x="44" y="991"/>
                  </a:lnTo>
                  <a:lnTo>
                    <a:pt x="34" y="999"/>
                  </a:lnTo>
                  <a:lnTo>
                    <a:pt x="33" y="999"/>
                  </a:lnTo>
                  <a:lnTo>
                    <a:pt x="31" y="1000"/>
                  </a:lnTo>
                  <a:lnTo>
                    <a:pt x="29" y="1000"/>
                  </a:lnTo>
                  <a:lnTo>
                    <a:pt x="27" y="1002"/>
                  </a:lnTo>
                  <a:lnTo>
                    <a:pt x="25" y="1006"/>
                  </a:lnTo>
                  <a:lnTo>
                    <a:pt x="25" y="1005"/>
                  </a:lnTo>
                  <a:lnTo>
                    <a:pt x="22" y="1008"/>
                  </a:lnTo>
                  <a:lnTo>
                    <a:pt x="18" y="1010"/>
                  </a:lnTo>
                  <a:lnTo>
                    <a:pt x="18" y="1011"/>
                  </a:lnTo>
                  <a:lnTo>
                    <a:pt x="15" y="1012"/>
                  </a:lnTo>
                  <a:lnTo>
                    <a:pt x="14" y="1012"/>
                  </a:lnTo>
                  <a:lnTo>
                    <a:pt x="12" y="1013"/>
                  </a:lnTo>
                  <a:lnTo>
                    <a:pt x="8" y="1019"/>
                  </a:lnTo>
                  <a:lnTo>
                    <a:pt x="7" y="1020"/>
                  </a:lnTo>
                  <a:lnTo>
                    <a:pt x="6" y="1018"/>
                  </a:lnTo>
                  <a:lnTo>
                    <a:pt x="6" y="1014"/>
                  </a:lnTo>
                  <a:lnTo>
                    <a:pt x="5" y="1012"/>
                  </a:lnTo>
                  <a:lnTo>
                    <a:pt x="3" y="1007"/>
                  </a:lnTo>
                  <a:lnTo>
                    <a:pt x="2" y="1006"/>
                  </a:lnTo>
                  <a:lnTo>
                    <a:pt x="0" y="1003"/>
                  </a:lnTo>
                  <a:lnTo>
                    <a:pt x="0" y="1002"/>
                  </a:lnTo>
                  <a:lnTo>
                    <a:pt x="0" y="1001"/>
                  </a:lnTo>
                  <a:lnTo>
                    <a:pt x="0" y="1000"/>
                  </a:lnTo>
                  <a:lnTo>
                    <a:pt x="1" y="997"/>
                  </a:lnTo>
                  <a:lnTo>
                    <a:pt x="1" y="996"/>
                  </a:lnTo>
                  <a:lnTo>
                    <a:pt x="5" y="991"/>
                  </a:lnTo>
                  <a:lnTo>
                    <a:pt x="7" y="986"/>
                  </a:lnTo>
                  <a:lnTo>
                    <a:pt x="8" y="985"/>
                  </a:lnTo>
                  <a:lnTo>
                    <a:pt x="9" y="984"/>
                  </a:lnTo>
                  <a:lnTo>
                    <a:pt x="11" y="982"/>
                  </a:lnTo>
                  <a:lnTo>
                    <a:pt x="12" y="981"/>
                  </a:lnTo>
                  <a:lnTo>
                    <a:pt x="14" y="979"/>
                  </a:lnTo>
                  <a:lnTo>
                    <a:pt x="19" y="975"/>
                  </a:lnTo>
                  <a:lnTo>
                    <a:pt x="20" y="974"/>
                  </a:lnTo>
                  <a:lnTo>
                    <a:pt x="22" y="974"/>
                  </a:lnTo>
                  <a:lnTo>
                    <a:pt x="25" y="972"/>
                  </a:lnTo>
                  <a:lnTo>
                    <a:pt x="26" y="972"/>
                  </a:lnTo>
                  <a:lnTo>
                    <a:pt x="31" y="971"/>
                  </a:lnTo>
                  <a:lnTo>
                    <a:pt x="32" y="970"/>
                  </a:lnTo>
                  <a:lnTo>
                    <a:pt x="34" y="970"/>
                  </a:lnTo>
                  <a:lnTo>
                    <a:pt x="35" y="969"/>
                  </a:lnTo>
                  <a:lnTo>
                    <a:pt x="37" y="967"/>
                  </a:lnTo>
                  <a:lnTo>
                    <a:pt x="38" y="966"/>
                  </a:lnTo>
                  <a:lnTo>
                    <a:pt x="38" y="964"/>
                  </a:lnTo>
                  <a:lnTo>
                    <a:pt x="39" y="962"/>
                  </a:lnTo>
                  <a:lnTo>
                    <a:pt x="40" y="960"/>
                  </a:lnTo>
                  <a:lnTo>
                    <a:pt x="44" y="958"/>
                  </a:lnTo>
                  <a:lnTo>
                    <a:pt x="47" y="956"/>
                  </a:lnTo>
                  <a:lnTo>
                    <a:pt x="56" y="954"/>
                  </a:lnTo>
                  <a:lnTo>
                    <a:pt x="58" y="953"/>
                  </a:lnTo>
                  <a:lnTo>
                    <a:pt x="61" y="952"/>
                  </a:lnTo>
                  <a:lnTo>
                    <a:pt x="62" y="952"/>
                  </a:lnTo>
                  <a:lnTo>
                    <a:pt x="66" y="951"/>
                  </a:lnTo>
                  <a:lnTo>
                    <a:pt x="75" y="948"/>
                  </a:lnTo>
                  <a:lnTo>
                    <a:pt x="76" y="948"/>
                  </a:lnTo>
                  <a:lnTo>
                    <a:pt x="79" y="947"/>
                  </a:lnTo>
                  <a:lnTo>
                    <a:pt x="79" y="946"/>
                  </a:lnTo>
                  <a:lnTo>
                    <a:pt x="89" y="943"/>
                  </a:lnTo>
                  <a:lnTo>
                    <a:pt x="90" y="942"/>
                  </a:lnTo>
                  <a:lnTo>
                    <a:pt x="96" y="933"/>
                  </a:lnTo>
                  <a:lnTo>
                    <a:pt x="97" y="933"/>
                  </a:lnTo>
                  <a:lnTo>
                    <a:pt x="103" y="927"/>
                  </a:lnTo>
                  <a:lnTo>
                    <a:pt x="106" y="925"/>
                  </a:lnTo>
                  <a:lnTo>
                    <a:pt x="107" y="924"/>
                  </a:lnTo>
                  <a:lnTo>
                    <a:pt x="111" y="920"/>
                  </a:lnTo>
                  <a:lnTo>
                    <a:pt x="130" y="908"/>
                  </a:lnTo>
                  <a:lnTo>
                    <a:pt x="136" y="905"/>
                  </a:lnTo>
                  <a:lnTo>
                    <a:pt x="137" y="905"/>
                  </a:lnTo>
                  <a:lnTo>
                    <a:pt x="147" y="898"/>
                  </a:lnTo>
                  <a:lnTo>
                    <a:pt x="160" y="895"/>
                  </a:lnTo>
                  <a:lnTo>
                    <a:pt x="161" y="895"/>
                  </a:lnTo>
                  <a:lnTo>
                    <a:pt x="163" y="894"/>
                  </a:lnTo>
                  <a:lnTo>
                    <a:pt x="164" y="893"/>
                  </a:lnTo>
                  <a:lnTo>
                    <a:pt x="165" y="893"/>
                  </a:lnTo>
                  <a:lnTo>
                    <a:pt x="167" y="891"/>
                  </a:lnTo>
                  <a:lnTo>
                    <a:pt x="168" y="890"/>
                  </a:lnTo>
                  <a:lnTo>
                    <a:pt x="169" y="888"/>
                  </a:lnTo>
                  <a:lnTo>
                    <a:pt x="170" y="888"/>
                  </a:lnTo>
                  <a:lnTo>
                    <a:pt x="173" y="886"/>
                  </a:lnTo>
                  <a:lnTo>
                    <a:pt x="176" y="885"/>
                  </a:lnTo>
                  <a:lnTo>
                    <a:pt x="179" y="885"/>
                  </a:lnTo>
                  <a:lnTo>
                    <a:pt x="180" y="884"/>
                  </a:lnTo>
                  <a:lnTo>
                    <a:pt x="181" y="883"/>
                  </a:lnTo>
                  <a:lnTo>
                    <a:pt x="183" y="881"/>
                  </a:lnTo>
                  <a:lnTo>
                    <a:pt x="185" y="878"/>
                  </a:lnTo>
                  <a:lnTo>
                    <a:pt x="188" y="877"/>
                  </a:lnTo>
                  <a:lnTo>
                    <a:pt x="191" y="876"/>
                  </a:lnTo>
                  <a:lnTo>
                    <a:pt x="192" y="875"/>
                  </a:lnTo>
                  <a:lnTo>
                    <a:pt x="197" y="875"/>
                  </a:lnTo>
                  <a:lnTo>
                    <a:pt x="197" y="874"/>
                  </a:lnTo>
                  <a:lnTo>
                    <a:pt x="199" y="874"/>
                  </a:lnTo>
                  <a:lnTo>
                    <a:pt x="201" y="873"/>
                  </a:lnTo>
                  <a:lnTo>
                    <a:pt x="204" y="871"/>
                  </a:lnTo>
                  <a:lnTo>
                    <a:pt x="205" y="871"/>
                  </a:lnTo>
                  <a:lnTo>
                    <a:pt x="208" y="869"/>
                  </a:lnTo>
                  <a:lnTo>
                    <a:pt x="211" y="868"/>
                  </a:lnTo>
                  <a:lnTo>
                    <a:pt x="214" y="868"/>
                  </a:lnTo>
                  <a:lnTo>
                    <a:pt x="215" y="868"/>
                  </a:lnTo>
                  <a:lnTo>
                    <a:pt x="216" y="868"/>
                  </a:lnTo>
                  <a:lnTo>
                    <a:pt x="218" y="867"/>
                  </a:lnTo>
                  <a:lnTo>
                    <a:pt x="218" y="866"/>
                  </a:lnTo>
                  <a:lnTo>
                    <a:pt x="219" y="866"/>
                  </a:lnTo>
                  <a:lnTo>
                    <a:pt x="220" y="866"/>
                  </a:lnTo>
                  <a:lnTo>
                    <a:pt x="221" y="864"/>
                  </a:lnTo>
                  <a:lnTo>
                    <a:pt x="223" y="860"/>
                  </a:lnTo>
                  <a:lnTo>
                    <a:pt x="230" y="855"/>
                  </a:lnTo>
                  <a:lnTo>
                    <a:pt x="231" y="855"/>
                  </a:lnTo>
                  <a:lnTo>
                    <a:pt x="231" y="854"/>
                  </a:lnTo>
                  <a:lnTo>
                    <a:pt x="232" y="854"/>
                  </a:lnTo>
                  <a:lnTo>
                    <a:pt x="233" y="853"/>
                  </a:lnTo>
                  <a:lnTo>
                    <a:pt x="235" y="851"/>
                  </a:lnTo>
                  <a:lnTo>
                    <a:pt x="237" y="850"/>
                  </a:lnTo>
                  <a:lnTo>
                    <a:pt x="237" y="849"/>
                  </a:lnTo>
                  <a:lnTo>
                    <a:pt x="238" y="848"/>
                  </a:lnTo>
                  <a:lnTo>
                    <a:pt x="240" y="847"/>
                  </a:lnTo>
                  <a:lnTo>
                    <a:pt x="246" y="841"/>
                  </a:lnTo>
                  <a:lnTo>
                    <a:pt x="249" y="839"/>
                  </a:lnTo>
                  <a:lnTo>
                    <a:pt x="250" y="835"/>
                  </a:lnTo>
                  <a:lnTo>
                    <a:pt x="251" y="833"/>
                  </a:lnTo>
                  <a:lnTo>
                    <a:pt x="253" y="831"/>
                  </a:lnTo>
                  <a:lnTo>
                    <a:pt x="255" y="829"/>
                  </a:lnTo>
                  <a:lnTo>
                    <a:pt x="257" y="828"/>
                  </a:lnTo>
                  <a:lnTo>
                    <a:pt x="259" y="827"/>
                  </a:lnTo>
                  <a:lnTo>
                    <a:pt x="260" y="827"/>
                  </a:lnTo>
                  <a:lnTo>
                    <a:pt x="262" y="823"/>
                  </a:lnTo>
                  <a:lnTo>
                    <a:pt x="266" y="818"/>
                  </a:lnTo>
                  <a:lnTo>
                    <a:pt x="268" y="816"/>
                  </a:lnTo>
                  <a:lnTo>
                    <a:pt x="272" y="811"/>
                  </a:lnTo>
                  <a:lnTo>
                    <a:pt x="274" y="805"/>
                  </a:lnTo>
                  <a:lnTo>
                    <a:pt x="274" y="803"/>
                  </a:lnTo>
                  <a:lnTo>
                    <a:pt x="275" y="800"/>
                  </a:lnTo>
                  <a:lnTo>
                    <a:pt x="277" y="795"/>
                  </a:lnTo>
                  <a:lnTo>
                    <a:pt x="279" y="789"/>
                  </a:lnTo>
                  <a:lnTo>
                    <a:pt x="279" y="788"/>
                  </a:lnTo>
                  <a:lnTo>
                    <a:pt x="280" y="786"/>
                  </a:lnTo>
                  <a:lnTo>
                    <a:pt x="281" y="783"/>
                  </a:lnTo>
                  <a:lnTo>
                    <a:pt x="282" y="777"/>
                  </a:lnTo>
                  <a:lnTo>
                    <a:pt x="284" y="776"/>
                  </a:lnTo>
                  <a:lnTo>
                    <a:pt x="284" y="774"/>
                  </a:lnTo>
                  <a:lnTo>
                    <a:pt x="286" y="770"/>
                  </a:lnTo>
                  <a:lnTo>
                    <a:pt x="287" y="770"/>
                  </a:lnTo>
                  <a:lnTo>
                    <a:pt x="289" y="767"/>
                  </a:lnTo>
                  <a:lnTo>
                    <a:pt x="292" y="764"/>
                  </a:lnTo>
                  <a:lnTo>
                    <a:pt x="294" y="762"/>
                  </a:lnTo>
                  <a:lnTo>
                    <a:pt x="297" y="760"/>
                  </a:lnTo>
                  <a:lnTo>
                    <a:pt x="297" y="758"/>
                  </a:lnTo>
                  <a:lnTo>
                    <a:pt x="299" y="757"/>
                  </a:lnTo>
                  <a:lnTo>
                    <a:pt x="300" y="757"/>
                  </a:lnTo>
                  <a:lnTo>
                    <a:pt x="301" y="757"/>
                  </a:lnTo>
                  <a:lnTo>
                    <a:pt x="302" y="757"/>
                  </a:lnTo>
                  <a:lnTo>
                    <a:pt x="304" y="754"/>
                  </a:lnTo>
                  <a:lnTo>
                    <a:pt x="305" y="754"/>
                  </a:lnTo>
                  <a:lnTo>
                    <a:pt x="308" y="753"/>
                  </a:lnTo>
                  <a:lnTo>
                    <a:pt x="312" y="747"/>
                  </a:lnTo>
                  <a:lnTo>
                    <a:pt x="313" y="746"/>
                  </a:lnTo>
                  <a:lnTo>
                    <a:pt x="315" y="745"/>
                  </a:lnTo>
                  <a:lnTo>
                    <a:pt x="323" y="739"/>
                  </a:lnTo>
                  <a:lnTo>
                    <a:pt x="329" y="733"/>
                  </a:lnTo>
                  <a:lnTo>
                    <a:pt x="331" y="727"/>
                  </a:lnTo>
                  <a:lnTo>
                    <a:pt x="332" y="726"/>
                  </a:lnTo>
                  <a:lnTo>
                    <a:pt x="332" y="723"/>
                  </a:lnTo>
                  <a:lnTo>
                    <a:pt x="332" y="721"/>
                  </a:lnTo>
                  <a:lnTo>
                    <a:pt x="335" y="714"/>
                  </a:lnTo>
                  <a:lnTo>
                    <a:pt x="337" y="711"/>
                  </a:lnTo>
                  <a:lnTo>
                    <a:pt x="340" y="706"/>
                  </a:lnTo>
                  <a:lnTo>
                    <a:pt x="345" y="702"/>
                  </a:lnTo>
                  <a:lnTo>
                    <a:pt x="348" y="700"/>
                  </a:lnTo>
                  <a:lnTo>
                    <a:pt x="349" y="700"/>
                  </a:lnTo>
                  <a:lnTo>
                    <a:pt x="351" y="699"/>
                  </a:lnTo>
                  <a:lnTo>
                    <a:pt x="353" y="699"/>
                  </a:lnTo>
                  <a:lnTo>
                    <a:pt x="354" y="699"/>
                  </a:lnTo>
                  <a:lnTo>
                    <a:pt x="355" y="698"/>
                  </a:lnTo>
                  <a:lnTo>
                    <a:pt x="358" y="699"/>
                  </a:lnTo>
                  <a:lnTo>
                    <a:pt x="361" y="698"/>
                  </a:lnTo>
                  <a:lnTo>
                    <a:pt x="361" y="697"/>
                  </a:lnTo>
                  <a:lnTo>
                    <a:pt x="362" y="696"/>
                  </a:lnTo>
                  <a:lnTo>
                    <a:pt x="362" y="695"/>
                  </a:lnTo>
                  <a:lnTo>
                    <a:pt x="364" y="692"/>
                  </a:lnTo>
                  <a:lnTo>
                    <a:pt x="367" y="689"/>
                  </a:lnTo>
                  <a:lnTo>
                    <a:pt x="369" y="689"/>
                  </a:lnTo>
                  <a:lnTo>
                    <a:pt x="371" y="686"/>
                  </a:lnTo>
                  <a:lnTo>
                    <a:pt x="372" y="684"/>
                  </a:lnTo>
                  <a:lnTo>
                    <a:pt x="373" y="682"/>
                  </a:lnTo>
                  <a:lnTo>
                    <a:pt x="374" y="680"/>
                  </a:lnTo>
                  <a:lnTo>
                    <a:pt x="376" y="677"/>
                  </a:lnTo>
                  <a:lnTo>
                    <a:pt x="379" y="673"/>
                  </a:lnTo>
                  <a:lnTo>
                    <a:pt x="379" y="671"/>
                  </a:lnTo>
                  <a:lnTo>
                    <a:pt x="380" y="669"/>
                  </a:lnTo>
                  <a:lnTo>
                    <a:pt x="381" y="668"/>
                  </a:lnTo>
                  <a:lnTo>
                    <a:pt x="381" y="665"/>
                  </a:lnTo>
                  <a:lnTo>
                    <a:pt x="382" y="663"/>
                  </a:lnTo>
                  <a:lnTo>
                    <a:pt x="381" y="660"/>
                  </a:lnTo>
                  <a:lnTo>
                    <a:pt x="380" y="658"/>
                  </a:lnTo>
                  <a:lnTo>
                    <a:pt x="379" y="656"/>
                  </a:lnTo>
                  <a:lnTo>
                    <a:pt x="378" y="653"/>
                  </a:lnTo>
                  <a:lnTo>
                    <a:pt x="377" y="652"/>
                  </a:lnTo>
                  <a:lnTo>
                    <a:pt x="376" y="649"/>
                  </a:lnTo>
                  <a:lnTo>
                    <a:pt x="376" y="645"/>
                  </a:lnTo>
                  <a:lnTo>
                    <a:pt x="375" y="643"/>
                  </a:lnTo>
                  <a:lnTo>
                    <a:pt x="374" y="642"/>
                  </a:lnTo>
                  <a:lnTo>
                    <a:pt x="371" y="638"/>
                  </a:lnTo>
                  <a:lnTo>
                    <a:pt x="370" y="638"/>
                  </a:lnTo>
                  <a:lnTo>
                    <a:pt x="369" y="637"/>
                  </a:lnTo>
                  <a:lnTo>
                    <a:pt x="368" y="637"/>
                  </a:lnTo>
                  <a:lnTo>
                    <a:pt x="365" y="634"/>
                  </a:lnTo>
                  <a:lnTo>
                    <a:pt x="364" y="632"/>
                  </a:lnTo>
                  <a:lnTo>
                    <a:pt x="364" y="630"/>
                  </a:lnTo>
                  <a:lnTo>
                    <a:pt x="364" y="628"/>
                  </a:lnTo>
                  <a:lnTo>
                    <a:pt x="365" y="627"/>
                  </a:lnTo>
                  <a:lnTo>
                    <a:pt x="367" y="622"/>
                  </a:lnTo>
                  <a:lnTo>
                    <a:pt x="368" y="621"/>
                  </a:lnTo>
                  <a:lnTo>
                    <a:pt x="370" y="619"/>
                  </a:lnTo>
                  <a:lnTo>
                    <a:pt x="371" y="617"/>
                  </a:lnTo>
                  <a:lnTo>
                    <a:pt x="373" y="615"/>
                  </a:lnTo>
                  <a:lnTo>
                    <a:pt x="374" y="612"/>
                  </a:lnTo>
                  <a:lnTo>
                    <a:pt x="376" y="611"/>
                  </a:lnTo>
                  <a:lnTo>
                    <a:pt x="378" y="609"/>
                  </a:lnTo>
                  <a:lnTo>
                    <a:pt x="379" y="608"/>
                  </a:lnTo>
                  <a:lnTo>
                    <a:pt x="381" y="609"/>
                  </a:lnTo>
                  <a:lnTo>
                    <a:pt x="383" y="609"/>
                  </a:lnTo>
                  <a:lnTo>
                    <a:pt x="386" y="610"/>
                  </a:lnTo>
                  <a:lnTo>
                    <a:pt x="388" y="611"/>
                  </a:lnTo>
                  <a:lnTo>
                    <a:pt x="393" y="612"/>
                  </a:lnTo>
                  <a:lnTo>
                    <a:pt x="395" y="612"/>
                  </a:lnTo>
                  <a:lnTo>
                    <a:pt x="396" y="613"/>
                  </a:lnTo>
                  <a:lnTo>
                    <a:pt x="400" y="615"/>
                  </a:lnTo>
                  <a:lnTo>
                    <a:pt x="402" y="614"/>
                  </a:lnTo>
                  <a:lnTo>
                    <a:pt x="405" y="613"/>
                  </a:lnTo>
                  <a:lnTo>
                    <a:pt x="408" y="611"/>
                  </a:lnTo>
                  <a:lnTo>
                    <a:pt x="412" y="609"/>
                  </a:lnTo>
                  <a:lnTo>
                    <a:pt x="414" y="607"/>
                  </a:lnTo>
                  <a:lnTo>
                    <a:pt x="414" y="606"/>
                  </a:lnTo>
                  <a:lnTo>
                    <a:pt x="415" y="605"/>
                  </a:lnTo>
                  <a:lnTo>
                    <a:pt x="416" y="603"/>
                  </a:lnTo>
                  <a:lnTo>
                    <a:pt x="417" y="601"/>
                  </a:lnTo>
                  <a:lnTo>
                    <a:pt x="417" y="600"/>
                  </a:lnTo>
                  <a:lnTo>
                    <a:pt x="418" y="599"/>
                  </a:lnTo>
                  <a:lnTo>
                    <a:pt x="419" y="598"/>
                  </a:lnTo>
                  <a:lnTo>
                    <a:pt x="421" y="596"/>
                  </a:lnTo>
                  <a:lnTo>
                    <a:pt x="424" y="595"/>
                  </a:lnTo>
                  <a:lnTo>
                    <a:pt x="426" y="594"/>
                  </a:lnTo>
                  <a:lnTo>
                    <a:pt x="426" y="593"/>
                  </a:lnTo>
                  <a:lnTo>
                    <a:pt x="427" y="591"/>
                  </a:lnTo>
                  <a:lnTo>
                    <a:pt x="428" y="590"/>
                  </a:lnTo>
                  <a:lnTo>
                    <a:pt x="428" y="589"/>
                  </a:lnTo>
                  <a:lnTo>
                    <a:pt x="428" y="588"/>
                  </a:lnTo>
                  <a:lnTo>
                    <a:pt x="429" y="588"/>
                  </a:lnTo>
                  <a:lnTo>
                    <a:pt x="429" y="586"/>
                  </a:lnTo>
                  <a:lnTo>
                    <a:pt x="429" y="584"/>
                  </a:lnTo>
                  <a:lnTo>
                    <a:pt x="430" y="581"/>
                  </a:lnTo>
                  <a:lnTo>
                    <a:pt x="431" y="577"/>
                  </a:lnTo>
                  <a:lnTo>
                    <a:pt x="431" y="576"/>
                  </a:lnTo>
                  <a:lnTo>
                    <a:pt x="432" y="574"/>
                  </a:lnTo>
                  <a:lnTo>
                    <a:pt x="433" y="571"/>
                  </a:lnTo>
                  <a:lnTo>
                    <a:pt x="433" y="570"/>
                  </a:lnTo>
                  <a:lnTo>
                    <a:pt x="435" y="568"/>
                  </a:lnTo>
                  <a:lnTo>
                    <a:pt x="436" y="567"/>
                  </a:lnTo>
                  <a:lnTo>
                    <a:pt x="438" y="564"/>
                  </a:lnTo>
                  <a:lnTo>
                    <a:pt x="442" y="561"/>
                  </a:lnTo>
                  <a:lnTo>
                    <a:pt x="447" y="557"/>
                  </a:lnTo>
                  <a:lnTo>
                    <a:pt x="449" y="556"/>
                  </a:lnTo>
                  <a:lnTo>
                    <a:pt x="450" y="554"/>
                  </a:lnTo>
                  <a:lnTo>
                    <a:pt x="452" y="552"/>
                  </a:lnTo>
                  <a:lnTo>
                    <a:pt x="452" y="550"/>
                  </a:lnTo>
                  <a:lnTo>
                    <a:pt x="452" y="548"/>
                  </a:lnTo>
                  <a:lnTo>
                    <a:pt x="452" y="547"/>
                  </a:lnTo>
                  <a:lnTo>
                    <a:pt x="452" y="546"/>
                  </a:lnTo>
                  <a:lnTo>
                    <a:pt x="452" y="545"/>
                  </a:lnTo>
                  <a:lnTo>
                    <a:pt x="452" y="544"/>
                  </a:lnTo>
                  <a:lnTo>
                    <a:pt x="452" y="543"/>
                  </a:lnTo>
                  <a:lnTo>
                    <a:pt x="453" y="542"/>
                  </a:lnTo>
                  <a:lnTo>
                    <a:pt x="453" y="541"/>
                  </a:lnTo>
                  <a:lnTo>
                    <a:pt x="453" y="540"/>
                  </a:lnTo>
                  <a:lnTo>
                    <a:pt x="453" y="539"/>
                  </a:lnTo>
                  <a:lnTo>
                    <a:pt x="453" y="538"/>
                  </a:lnTo>
                  <a:lnTo>
                    <a:pt x="453" y="537"/>
                  </a:lnTo>
                  <a:lnTo>
                    <a:pt x="454" y="534"/>
                  </a:lnTo>
                  <a:lnTo>
                    <a:pt x="454" y="533"/>
                  </a:lnTo>
                  <a:lnTo>
                    <a:pt x="455" y="532"/>
                  </a:lnTo>
                  <a:lnTo>
                    <a:pt x="455" y="531"/>
                  </a:lnTo>
                  <a:lnTo>
                    <a:pt x="456" y="530"/>
                  </a:lnTo>
                  <a:lnTo>
                    <a:pt x="457" y="528"/>
                  </a:lnTo>
                  <a:lnTo>
                    <a:pt x="457" y="527"/>
                  </a:lnTo>
                  <a:lnTo>
                    <a:pt x="457" y="526"/>
                  </a:lnTo>
                  <a:lnTo>
                    <a:pt x="457" y="524"/>
                  </a:lnTo>
                  <a:lnTo>
                    <a:pt x="456" y="523"/>
                  </a:lnTo>
                  <a:lnTo>
                    <a:pt x="456" y="522"/>
                  </a:lnTo>
                  <a:lnTo>
                    <a:pt x="456" y="521"/>
                  </a:lnTo>
                  <a:lnTo>
                    <a:pt x="456" y="520"/>
                  </a:lnTo>
                  <a:lnTo>
                    <a:pt x="456" y="518"/>
                  </a:lnTo>
                  <a:lnTo>
                    <a:pt x="455" y="517"/>
                  </a:lnTo>
                  <a:lnTo>
                    <a:pt x="454" y="515"/>
                  </a:lnTo>
                  <a:lnTo>
                    <a:pt x="454" y="514"/>
                  </a:lnTo>
                  <a:lnTo>
                    <a:pt x="453" y="512"/>
                  </a:lnTo>
                  <a:lnTo>
                    <a:pt x="453" y="510"/>
                  </a:lnTo>
                  <a:lnTo>
                    <a:pt x="452" y="507"/>
                  </a:lnTo>
                  <a:lnTo>
                    <a:pt x="451" y="506"/>
                  </a:lnTo>
                  <a:lnTo>
                    <a:pt x="450" y="504"/>
                  </a:lnTo>
                  <a:lnTo>
                    <a:pt x="449" y="503"/>
                  </a:lnTo>
                  <a:lnTo>
                    <a:pt x="448" y="499"/>
                  </a:lnTo>
                  <a:lnTo>
                    <a:pt x="448" y="497"/>
                  </a:lnTo>
                  <a:lnTo>
                    <a:pt x="449" y="492"/>
                  </a:lnTo>
                  <a:lnTo>
                    <a:pt x="449" y="490"/>
                  </a:lnTo>
                  <a:lnTo>
                    <a:pt x="449" y="486"/>
                  </a:lnTo>
                  <a:lnTo>
                    <a:pt x="449" y="480"/>
                  </a:lnTo>
                  <a:lnTo>
                    <a:pt x="450" y="477"/>
                  </a:lnTo>
                  <a:lnTo>
                    <a:pt x="450" y="476"/>
                  </a:lnTo>
                  <a:lnTo>
                    <a:pt x="454" y="474"/>
                  </a:lnTo>
                  <a:lnTo>
                    <a:pt x="455" y="474"/>
                  </a:lnTo>
                  <a:lnTo>
                    <a:pt x="461" y="475"/>
                  </a:lnTo>
                  <a:lnTo>
                    <a:pt x="469" y="473"/>
                  </a:lnTo>
                  <a:lnTo>
                    <a:pt x="472" y="471"/>
                  </a:lnTo>
                  <a:lnTo>
                    <a:pt x="474" y="467"/>
                  </a:lnTo>
                  <a:lnTo>
                    <a:pt x="481" y="464"/>
                  </a:lnTo>
                  <a:lnTo>
                    <a:pt x="486" y="454"/>
                  </a:lnTo>
                  <a:lnTo>
                    <a:pt x="487" y="447"/>
                  </a:lnTo>
                  <a:lnTo>
                    <a:pt x="488" y="446"/>
                  </a:lnTo>
                  <a:lnTo>
                    <a:pt x="488" y="445"/>
                  </a:lnTo>
                  <a:lnTo>
                    <a:pt x="488" y="444"/>
                  </a:lnTo>
                  <a:lnTo>
                    <a:pt x="488" y="443"/>
                  </a:lnTo>
                  <a:lnTo>
                    <a:pt x="490" y="441"/>
                  </a:lnTo>
                  <a:lnTo>
                    <a:pt x="491" y="438"/>
                  </a:lnTo>
                  <a:lnTo>
                    <a:pt x="493" y="436"/>
                  </a:lnTo>
                  <a:lnTo>
                    <a:pt x="494" y="434"/>
                  </a:lnTo>
                  <a:lnTo>
                    <a:pt x="495" y="433"/>
                  </a:lnTo>
                  <a:lnTo>
                    <a:pt x="496" y="432"/>
                  </a:lnTo>
                  <a:lnTo>
                    <a:pt x="497" y="431"/>
                  </a:lnTo>
                  <a:lnTo>
                    <a:pt x="499" y="429"/>
                  </a:lnTo>
                  <a:lnTo>
                    <a:pt x="499" y="428"/>
                  </a:lnTo>
                  <a:lnTo>
                    <a:pt x="501" y="426"/>
                  </a:lnTo>
                  <a:lnTo>
                    <a:pt x="503" y="423"/>
                  </a:lnTo>
                  <a:lnTo>
                    <a:pt x="504" y="422"/>
                  </a:lnTo>
                  <a:lnTo>
                    <a:pt x="506" y="420"/>
                  </a:lnTo>
                  <a:lnTo>
                    <a:pt x="507" y="419"/>
                  </a:lnTo>
                  <a:lnTo>
                    <a:pt x="508" y="419"/>
                  </a:lnTo>
                  <a:lnTo>
                    <a:pt x="510" y="418"/>
                  </a:lnTo>
                  <a:lnTo>
                    <a:pt x="513" y="417"/>
                  </a:lnTo>
                  <a:lnTo>
                    <a:pt x="515" y="418"/>
                  </a:lnTo>
                  <a:lnTo>
                    <a:pt x="516" y="418"/>
                  </a:lnTo>
                  <a:lnTo>
                    <a:pt x="517" y="418"/>
                  </a:lnTo>
                  <a:lnTo>
                    <a:pt x="518" y="418"/>
                  </a:lnTo>
                  <a:lnTo>
                    <a:pt x="519" y="419"/>
                  </a:lnTo>
                  <a:lnTo>
                    <a:pt x="522" y="419"/>
                  </a:lnTo>
                  <a:lnTo>
                    <a:pt x="526" y="418"/>
                  </a:lnTo>
                  <a:lnTo>
                    <a:pt x="527" y="418"/>
                  </a:lnTo>
                  <a:lnTo>
                    <a:pt x="528" y="418"/>
                  </a:lnTo>
                  <a:lnTo>
                    <a:pt x="530" y="416"/>
                  </a:lnTo>
                  <a:lnTo>
                    <a:pt x="532" y="414"/>
                  </a:lnTo>
                  <a:lnTo>
                    <a:pt x="534" y="413"/>
                  </a:lnTo>
                  <a:lnTo>
                    <a:pt x="535" y="412"/>
                  </a:lnTo>
                  <a:lnTo>
                    <a:pt x="537" y="412"/>
                  </a:lnTo>
                  <a:lnTo>
                    <a:pt x="538" y="412"/>
                  </a:lnTo>
                  <a:lnTo>
                    <a:pt x="540" y="411"/>
                  </a:lnTo>
                  <a:lnTo>
                    <a:pt x="541" y="409"/>
                  </a:lnTo>
                  <a:lnTo>
                    <a:pt x="542" y="407"/>
                  </a:lnTo>
                  <a:lnTo>
                    <a:pt x="543" y="405"/>
                  </a:lnTo>
                  <a:lnTo>
                    <a:pt x="543" y="401"/>
                  </a:lnTo>
                  <a:lnTo>
                    <a:pt x="544" y="398"/>
                  </a:lnTo>
                  <a:lnTo>
                    <a:pt x="544" y="397"/>
                  </a:lnTo>
                  <a:lnTo>
                    <a:pt x="546" y="392"/>
                  </a:lnTo>
                  <a:lnTo>
                    <a:pt x="546" y="389"/>
                  </a:lnTo>
                  <a:lnTo>
                    <a:pt x="545" y="388"/>
                  </a:lnTo>
                  <a:lnTo>
                    <a:pt x="543" y="385"/>
                  </a:lnTo>
                  <a:lnTo>
                    <a:pt x="542" y="383"/>
                  </a:lnTo>
                  <a:lnTo>
                    <a:pt x="542" y="382"/>
                  </a:lnTo>
                  <a:lnTo>
                    <a:pt x="541" y="382"/>
                  </a:lnTo>
                  <a:lnTo>
                    <a:pt x="541" y="381"/>
                  </a:lnTo>
                  <a:lnTo>
                    <a:pt x="541" y="378"/>
                  </a:lnTo>
                  <a:lnTo>
                    <a:pt x="541" y="375"/>
                  </a:lnTo>
                  <a:lnTo>
                    <a:pt x="540" y="374"/>
                  </a:lnTo>
                  <a:lnTo>
                    <a:pt x="540" y="372"/>
                  </a:lnTo>
                  <a:lnTo>
                    <a:pt x="540" y="371"/>
                  </a:lnTo>
                  <a:lnTo>
                    <a:pt x="540" y="368"/>
                  </a:lnTo>
                  <a:lnTo>
                    <a:pt x="540" y="365"/>
                  </a:lnTo>
                  <a:lnTo>
                    <a:pt x="540" y="364"/>
                  </a:lnTo>
                  <a:lnTo>
                    <a:pt x="541" y="362"/>
                  </a:lnTo>
                  <a:lnTo>
                    <a:pt x="541" y="360"/>
                  </a:lnTo>
                  <a:lnTo>
                    <a:pt x="541" y="359"/>
                  </a:lnTo>
                  <a:lnTo>
                    <a:pt x="542" y="359"/>
                  </a:lnTo>
                  <a:lnTo>
                    <a:pt x="542" y="358"/>
                  </a:lnTo>
                  <a:lnTo>
                    <a:pt x="543" y="357"/>
                  </a:lnTo>
                  <a:lnTo>
                    <a:pt x="543" y="356"/>
                  </a:lnTo>
                  <a:lnTo>
                    <a:pt x="543" y="355"/>
                  </a:lnTo>
                  <a:lnTo>
                    <a:pt x="543" y="354"/>
                  </a:lnTo>
                  <a:lnTo>
                    <a:pt x="543" y="352"/>
                  </a:lnTo>
                  <a:lnTo>
                    <a:pt x="543" y="350"/>
                  </a:lnTo>
                  <a:lnTo>
                    <a:pt x="544" y="348"/>
                  </a:lnTo>
                  <a:lnTo>
                    <a:pt x="545" y="347"/>
                  </a:lnTo>
                  <a:lnTo>
                    <a:pt x="544" y="345"/>
                  </a:lnTo>
                  <a:lnTo>
                    <a:pt x="543" y="344"/>
                  </a:lnTo>
                  <a:lnTo>
                    <a:pt x="542" y="341"/>
                  </a:lnTo>
                  <a:lnTo>
                    <a:pt x="541" y="341"/>
                  </a:lnTo>
                  <a:lnTo>
                    <a:pt x="541" y="339"/>
                  </a:lnTo>
                  <a:lnTo>
                    <a:pt x="541" y="336"/>
                  </a:lnTo>
                  <a:lnTo>
                    <a:pt x="543" y="332"/>
                  </a:lnTo>
                  <a:lnTo>
                    <a:pt x="544" y="328"/>
                  </a:lnTo>
                  <a:lnTo>
                    <a:pt x="545" y="324"/>
                  </a:lnTo>
                  <a:lnTo>
                    <a:pt x="546" y="323"/>
                  </a:lnTo>
                  <a:lnTo>
                    <a:pt x="546" y="322"/>
                  </a:lnTo>
                  <a:lnTo>
                    <a:pt x="547" y="321"/>
                  </a:lnTo>
                  <a:lnTo>
                    <a:pt x="547" y="320"/>
                  </a:lnTo>
                  <a:lnTo>
                    <a:pt x="548" y="318"/>
                  </a:lnTo>
                  <a:lnTo>
                    <a:pt x="550" y="314"/>
                  </a:lnTo>
                  <a:lnTo>
                    <a:pt x="550" y="313"/>
                  </a:lnTo>
                  <a:lnTo>
                    <a:pt x="552" y="310"/>
                  </a:lnTo>
                  <a:lnTo>
                    <a:pt x="552" y="308"/>
                  </a:lnTo>
                  <a:lnTo>
                    <a:pt x="553" y="308"/>
                  </a:lnTo>
                  <a:lnTo>
                    <a:pt x="553" y="307"/>
                  </a:lnTo>
                  <a:lnTo>
                    <a:pt x="553" y="306"/>
                  </a:lnTo>
                  <a:lnTo>
                    <a:pt x="554" y="305"/>
                  </a:lnTo>
                  <a:lnTo>
                    <a:pt x="555" y="303"/>
                  </a:lnTo>
                  <a:lnTo>
                    <a:pt x="556" y="301"/>
                  </a:lnTo>
                  <a:lnTo>
                    <a:pt x="557" y="298"/>
                  </a:lnTo>
                  <a:lnTo>
                    <a:pt x="559" y="296"/>
                  </a:lnTo>
                  <a:lnTo>
                    <a:pt x="561" y="294"/>
                  </a:lnTo>
                  <a:lnTo>
                    <a:pt x="562" y="293"/>
                  </a:lnTo>
                  <a:lnTo>
                    <a:pt x="563" y="292"/>
                  </a:lnTo>
                  <a:lnTo>
                    <a:pt x="564" y="291"/>
                  </a:lnTo>
                  <a:lnTo>
                    <a:pt x="566" y="290"/>
                  </a:lnTo>
                  <a:lnTo>
                    <a:pt x="567" y="290"/>
                  </a:lnTo>
                  <a:lnTo>
                    <a:pt x="567" y="289"/>
                  </a:lnTo>
                  <a:lnTo>
                    <a:pt x="568" y="289"/>
                  </a:lnTo>
                  <a:lnTo>
                    <a:pt x="572" y="286"/>
                  </a:lnTo>
                  <a:lnTo>
                    <a:pt x="579" y="282"/>
                  </a:lnTo>
                  <a:lnTo>
                    <a:pt x="580" y="281"/>
                  </a:lnTo>
                  <a:lnTo>
                    <a:pt x="581" y="281"/>
                  </a:lnTo>
                  <a:lnTo>
                    <a:pt x="583" y="279"/>
                  </a:lnTo>
                  <a:lnTo>
                    <a:pt x="586" y="277"/>
                  </a:lnTo>
                  <a:lnTo>
                    <a:pt x="591" y="272"/>
                  </a:lnTo>
                  <a:lnTo>
                    <a:pt x="592" y="271"/>
                  </a:lnTo>
                  <a:lnTo>
                    <a:pt x="594" y="267"/>
                  </a:lnTo>
                  <a:lnTo>
                    <a:pt x="594" y="264"/>
                  </a:lnTo>
                  <a:lnTo>
                    <a:pt x="604" y="250"/>
                  </a:lnTo>
                  <a:lnTo>
                    <a:pt x="605" y="248"/>
                  </a:lnTo>
                  <a:lnTo>
                    <a:pt x="606" y="247"/>
                  </a:lnTo>
                  <a:lnTo>
                    <a:pt x="607" y="247"/>
                  </a:lnTo>
                  <a:lnTo>
                    <a:pt x="607" y="246"/>
                  </a:lnTo>
                  <a:lnTo>
                    <a:pt x="608" y="245"/>
                  </a:lnTo>
                  <a:lnTo>
                    <a:pt x="609" y="244"/>
                  </a:lnTo>
                  <a:lnTo>
                    <a:pt x="611" y="241"/>
                  </a:lnTo>
                  <a:lnTo>
                    <a:pt x="612" y="240"/>
                  </a:lnTo>
                  <a:lnTo>
                    <a:pt x="615" y="238"/>
                  </a:lnTo>
                  <a:lnTo>
                    <a:pt x="617" y="238"/>
                  </a:lnTo>
                  <a:lnTo>
                    <a:pt x="619" y="237"/>
                  </a:lnTo>
                  <a:lnTo>
                    <a:pt x="620" y="237"/>
                  </a:lnTo>
                  <a:lnTo>
                    <a:pt x="620" y="236"/>
                  </a:lnTo>
                  <a:lnTo>
                    <a:pt x="621" y="236"/>
                  </a:lnTo>
                  <a:lnTo>
                    <a:pt x="621" y="235"/>
                  </a:lnTo>
                  <a:lnTo>
                    <a:pt x="622" y="235"/>
                  </a:lnTo>
                  <a:lnTo>
                    <a:pt x="623" y="235"/>
                  </a:lnTo>
                  <a:lnTo>
                    <a:pt x="623" y="234"/>
                  </a:lnTo>
                  <a:lnTo>
                    <a:pt x="624" y="234"/>
                  </a:lnTo>
                  <a:lnTo>
                    <a:pt x="625" y="233"/>
                  </a:lnTo>
                  <a:lnTo>
                    <a:pt x="627" y="231"/>
                  </a:lnTo>
                  <a:lnTo>
                    <a:pt x="628" y="229"/>
                  </a:lnTo>
                  <a:lnTo>
                    <a:pt x="629" y="227"/>
                  </a:lnTo>
                  <a:lnTo>
                    <a:pt x="634" y="218"/>
                  </a:lnTo>
                  <a:lnTo>
                    <a:pt x="637" y="213"/>
                  </a:lnTo>
                  <a:lnTo>
                    <a:pt x="638" y="211"/>
                  </a:lnTo>
                  <a:lnTo>
                    <a:pt x="639" y="210"/>
                  </a:lnTo>
                  <a:lnTo>
                    <a:pt x="643" y="206"/>
                  </a:lnTo>
                  <a:lnTo>
                    <a:pt x="644" y="205"/>
                  </a:lnTo>
                  <a:lnTo>
                    <a:pt x="646" y="201"/>
                  </a:lnTo>
                  <a:lnTo>
                    <a:pt x="647" y="199"/>
                  </a:lnTo>
                  <a:lnTo>
                    <a:pt x="648" y="198"/>
                  </a:lnTo>
                  <a:lnTo>
                    <a:pt x="649" y="196"/>
                  </a:lnTo>
                  <a:lnTo>
                    <a:pt x="650" y="196"/>
                  </a:lnTo>
                  <a:lnTo>
                    <a:pt x="651" y="196"/>
                  </a:lnTo>
                  <a:lnTo>
                    <a:pt x="655" y="193"/>
                  </a:lnTo>
                  <a:lnTo>
                    <a:pt x="658" y="191"/>
                  </a:lnTo>
                  <a:lnTo>
                    <a:pt x="663" y="188"/>
                  </a:lnTo>
                  <a:lnTo>
                    <a:pt x="667" y="187"/>
                  </a:lnTo>
                  <a:lnTo>
                    <a:pt x="675" y="186"/>
                  </a:lnTo>
                  <a:lnTo>
                    <a:pt x="680" y="185"/>
                  </a:lnTo>
                  <a:lnTo>
                    <a:pt x="684" y="184"/>
                  </a:lnTo>
                  <a:lnTo>
                    <a:pt x="686" y="184"/>
                  </a:lnTo>
                  <a:lnTo>
                    <a:pt x="701" y="183"/>
                  </a:lnTo>
                  <a:lnTo>
                    <a:pt x="707" y="183"/>
                  </a:lnTo>
                  <a:lnTo>
                    <a:pt x="708" y="182"/>
                  </a:lnTo>
                  <a:lnTo>
                    <a:pt x="710" y="182"/>
                  </a:lnTo>
                  <a:lnTo>
                    <a:pt x="713" y="181"/>
                  </a:lnTo>
                  <a:lnTo>
                    <a:pt x="714" y="181"/>
                  </a:lnTo>
                  <a:lnTo>
                    <a:pt x="719" y="179"/>
                  </a:lnTo>
                  <a:lnTo>
                    <a:pt x="721" y="179"/>
                  </a:lnTo>
                  <a:lnTo>
                    <a:pt x="722" y="179"/>
                  </a:lnTo>
                  <a:lnTo>
                    <a:pt x="724" y="178"/>
                  </a:lnTo>
                  <a:lnTo>
                    <a:pt x="728" y="176"/>
                  </a:lnTo>
                  <a:lnTo>
                    <a:pt x="729" y="175"/>
                  </a:lnTo>
                  <a:lnTo>
                    <a:pt x="730" y="174"/>
                  </a:lnTo>
                  <a:lnTo>
                    <a:pt x="731" y="174"/>
                  </a:lnTo>
                  <a:lnTo>
                    <a:pt x="731" y="173"/>
                  </a:lnTo>
                  <a:lnTo>
                    <a:pt x="732" y="173"/>
                  </a:lnTo>
                  <a:lnTo>
                    <a:pt x="735" y="171"/>
                  </a:lnTo>
                  <a:lnTo>
                    <a:pt x="737" y="169"/>
                  </a:lnTo>
                  <a:lnTo>
                    <a:pt x="738" y="169"/>
                  </a:lnTo>
                  <a:lnTo>
                    <a:pt x="742" y="166"/>
                  </a:lnTo>
                  <a:lnTo>
                    <a:pt x="743" y="165"/>
                  </a:lnTo>
                  <a:lnTo>
                    <a:pt x="747" y="163"/>
                  </a:lnTo>
                  <a:lnTo>
                    <a:pt x="749" y="161"/>
                  </a:lnTo>
                  <a:lnTo>
                    <a:pt x="751" y="157"/>
                  </a:lnTo>
                  <a:lnTo>
                    <a:pt x="751" y="156"/>
                  </a:lnTo>
                  <a:lnTo>
                    <a:pt x="753" y="152"/>
                  </a:lnTo>
                  <a:lnTo>
                    <a:pt x="755" y="144"/>
                  </a:lnTo>
                  <a:lnTo>
                    <a:pt x="759" y="136"/>
                  </a:lnTo>
                  <a:lnTo>
                    <a:pt x="759" y="135"/>
                  </a:lnTo>
                  <a:lnTo>
                    <a:pt x="760" y="134"/>
                  </a:lnTo>
                  <a:lnTo>
                    <a:pt x="761" y="132"/>
                  </a:lnTo>
                  <a:lnTo>
                    <a:pt x="761" y="131"/>
                  </a:lnTo>
                  <a:lnTo>
                    <a:pt x="762" y="126"/>
                  </a:lnTo>
                  <a:lnTo>
                    <a:pt x="766" y="120"/>
                  </a:lnTo>
                  <a:lnTo>
                    <a:pt x="767" y="119"/>
                  </a:lnTo>
                  <a:lnTo>
                    <a:pt x="768" y="117"/>
                  </a:lnTo>
                  <a:lnTo>
                    <a:pt x="769" y="115"/>
                  </a:lnTo>
                  <a:lnTo>
                    <a:pt x="771" y="110"/>
                  </a:lnTo>
                  <a:lnTo>
                    <a:pt x="772" y="109"/>
                  </a:lnTo>
                  <a:lnTo>
                    <a:pt x="772" y="108"/>
                  </a:lnTo>
                  <a:lnTo>
                    <a:pt x="773" y="107"/>
                  </a:lnTo>
                  <a:lnTo>
                    <a:pt x="773" y="106"/>
                  </a:lnTo>
                  <a:lnTo>
                    <a:pt x="774" y="102"/>
                  </a:lnTo>
                  <a:close/>
                  <a:moveTo>
                    <a:pt x="2335" y="1629"/>
                  </a:moveTo>
                  <a:lnTo>
                    <a:pt x="2335" y="1629"/>
                  </a:lnTo>
                  <a:lnTo>
                    <a:pt x="2335" y="1628"/>
                  </a:lnTo>
                  <a:lnTo>
                    <a:pt x="2336" y="1628"/>
                  </a:lnTo>
                  <a:lnTo>
                    <a:pt x="2337" y="1628"/>
                  </a:lnTo>
                  <a:lnTo>
                    <a:pt x="2337" y="1629"/>
                  </a:lnTo>
                  <a:lnTo>
                    <a:pt x="2337" y="1630"/>
                  </a:lnTo>
                  <a:lnTo>
                    <a:pt x="2336" y="1630"/>
                  </a:lnTo>
                  <a:lnTo>
                    <a:pt x="2336" y="1629"/>
                  </a:lnTo>
                  <a:lnTo>
                    <a:pt x="2335" y="1630"/>
                  </a:lnTo>
                  <a:lnTo>
                    <a:pt x="2335" y="1629"/>
                  </a:lnTo>
                  <a:close/>
                  <a:moveTo>
                    <a:pt x="2339" y="1625"/>
                  </a:moveTo>
                  <a:lnTo>
                    <a:pt x="2338" y="1624"/>
                  </a:lnTo>
                  <a:lnTo>
                    <a:pt x="2339" y="1624"/>
                  </a:lnTo>
                  <a:lnTo>
                    <a:pt x="2340" y="1624"/>
                  </a:lnTo>
                  <a:lnTo>
                    <a:pt x="2340" y="1625"/>
                  </a:lnTo>
                  <a:lnTo>
                    <a:pt x="2340" y="1626"/>
                  </a:lnTo>
                  <a:lnTo>
                    <a:pt x="2340" y="1625"/>
                  </a:lnTo>
                  <a:lnTo>
                    <a:pt x="2339" y="1625"/>
                  </a:lnTo>
                  <a:close/>
                  <a:moveTo>
                    <a:pt x="2336" y="1621"/>
                  </a:moveTo>
                  <a:lnTo>
                    <a:pt x="2336" y="1621"/>
                  </a:lnTo>
                  <a:lnTo>
                    <a:pt x="2337" y="1620"/>
                  </a:lnTo>
                  <a:lnTo>
                    <a:pt x="2337" y="1619"/>
                  </a:lnTo>
                  <a:lnTo>
                    <a:pt x="2338" y="1619"/>
                  </a:lnTo>
                  <a:lnTo>
                    <a:pt x="2338" y="1620"/>
                  </a:lnTo>
                  <a:lnTo>
                    <a:pt x="2338" y="1621"/>
                  </a:lnTo>
                  <a:lnTo>
                    <a:pt x="2337" y="1621"/>
                  </a:lnTo>
                  <a:lnTo>
                    <a:pt x="2336" y="1621"/>
                  </a:lnTo>
                  <a:close/>
                  <a:moveTo>
                    <a:pt x="1664" y="2079"/>
                  </a:moveTo>
                  <a:lnTo>
                    <a:pt x="1664" y="2079"/>
                  </a:lnTo>
                  <a:lnTo>
                    <a:pt x="1665" y="2079"/>
                  </a:lnTo>
                  <a:lnTo>
                    <a:pt x="1665" y="2080"/>
                  </a:lnTo>
                  <a:lnTo>
                    <a:pt x="1664" y="2080"/>
                  </a:lnTo>
                  <a:lnTo>
                    <a:pt x="1664" y="2079"/>
                  </a:lnTo>
                  <a:close/>
                  <a:moveTo>
                    <a:pt x="2453" y="1630"/>
                  </a:moveTo>
                  <a:lnTo>
                    <a:pt x="2453" y="1629"/>
                  </a:lnTo>
                  <a:lnTo>
                    <a:pt x="2453" y="1628"/>
                  </a:lnTo>
                  <a:lnTo>
                    <a:pt x="2454" y="1627"/>
                  </a:lnTo>
                  <a:lnTo>
                    <a:pt x="2455" y="1627"/>
                  </a:lnTo>
                  <a:lnTo>
                    <a:pt x="2456" y="1627"/>
                  </a:lnTo>
                  <a:lnTo>
                    <a:pt x="2457" y="1627"/>
                  </a:lnTo>
                  <a:lnTo>
                    <a:pt x="2458" y="1627"/>
                  </a:lnTo>
                  <a:lnTo>
                    <a:pt x="2457" y="1628"/>
                  </a:lnTo>
                  <a:lnTo>
                    <a:pt x="2457" y="1629"/>
                  </a:lnTo>
                  <a:lnTo>
                    <a:pt x="2457" y="1630"/>
                  </a:lnTo>
                  <a:lnTo>
                    <a:pt x="2456" y="1631"/>
                  </a:lnTo>
                  <a:lnTo>
                    <a:pt x="2456" y="1630"/>
                  </a:lnTo>
                  <a:lnTo>
                    <a:pt x="2455" y="1630"/>
                  </a:lnTo>
                  <a:lnTo>
                    <a:pt x="2455" y="1631"/>
                  </a:lnTo>
                  <a:lnTo>
                    <a:pt x="2454" y="1631"/>
                  </a:lnTo>
                  <a:lnTo>
                    <a:pt x="2453" y="1631"/>
                  </a:lnTo>
                  <a:lnTo>
                    <a:pt x="2453" y="1630"/>
                  </a:lnTo>
                  <a:close/>
                  <a:moveTo>
                    <a:pt x="2374" y="1608"/>
                  </a:moveTo>
                  <a:lnTo>
                    <a:pt x="2374" y="1607"/>
                  </a:lnTo>
                  <a:lnTo>
                    <a:pt x="2375" y="1607"/>
                  </a:lnTo>
                  <a:lnTo>
                    <a:pt x="2374" y="1608"/>
                  </a:lnTo>
                  <a:close/>
                  <a:moveTo>
                    <a:pt x="2322" y="1655"/>
                  </a:moveTo>
                  <a:lnTo>
                    <a:pt x="2322" y="1655"/>
                  </a:lnTo>
                  <a:lnTo>
                    <a:pt x="2322" y="1656"/>
                  </a:lnTo>
                  <a:lnTo>
                    <a:pt x="2322" y="1655"/>
                  </a:lnTo>
                  <a:close/>
                  <a:moveTo>
                    <a:pt x="2322" y="1641"/>
                  </a:moveTo>
                  <a:lnTo>
                    <a:pt x="2323" y="1641"/>
                  </a:lnTo>
                  <a:lnTo>
                    <a:pt x="2322" y="1641"/>
                  </a:lnTo>
                  <a:close/>
                  <a:moveTo>
                    <a:pt x="2324" y="1636"/>
                  </a:moveTo>
                  <a:lnTo>
                    <a:pt x="2324" y="1636"/>
                  </a:lnTo>
                  <a:lnTo>
                    <a:pt x="2324" y="1637"/>
                  </a:lnTo>
                  <a:lnTo>
                    <a:pt x="2324" y="1636"/>
                  </a:lnTo>
                  <a:close/>
                  <a:moveTo>
                    <a:pt x="2059" y="1793"/>
                  </a:moveTo>
                  <a:lnTo>
                    <a:pt x="2059" y="1792"/>
                  </a:lnTo>
                  <a:lnTo>
                    <a:pt x="2059" y="1791"/>
                  </a:lnTo>
                  <a:lnTo>
                    <a:pt x="2060" y="1790"/>
                  </a:lnTo>
                  <a:lnTo>
                    <a:pt x="2061" y="1790"/>
                  </a:lnTo>
                  <a:lnTo>
                    <a:pt x="2061" y="1791"/>
                  </a:lnTo>
                  <a:lnTo>
                    <a:pt x="2061" y="1793"/>
                  </a:lnTo>
                  <a:lnTo>
                    <a:pt x="2060" y="1793"/>
                  </a:lnTo>
                  <a:lnTo>
                    <a:pt x="2059" y="1793"/>
                  </a:lnTo>
                  <a:close/>
                  <a:moveTo>
                    <a:pt x="2058" y="1787"/>
                  </a:moveTo>
                  <a:lnTo>
                    <a:pt x="2058" y="1787"/>
                  </a:lnTo>
                  <a:lnTo>
                    <a:pt x="2058" y="1786"/>
                  </a:lnTo>
                  <a:lnTo>
                    <a:pt x="2059" y="1785"/>
                  </a:lnTo>
                  <a:lnTo>
                    <a:pt x="2060" y="1785"/>
                  </a:lnTo>
                  <a:lnTo>
                    <a:pt x="2061" y="1786"/>
                  </a:lnTo>
                  <a:lnTo>
                    <a:pt x="2060" y="1786"/>
                  </a:lnTo>
                  <a:lnTo>
                    <a:pt x="2060" y="1787"/>
                  </a:lnTo>
                  <a:lnTo>
                    <a:pt x="2059" y="1788"/>
                  </a:lnTo>
                  <a:lnTo>
                    <a:pt x="2058" y="1787"/>
                  </a:lnTo>
                  <a:close/>
                  <a:moveTo>
                    <a:pt x="2035" y="1783"/>
                  </a:moveTo>
                  <a:lnTo>
                    <a:pt x="2035" y="1782"/>
                  </a:lnTo>
                  <a:lnTo>
                    <a:pt x="2035" y="1781"/>
                  </a:lnTo>
                  <a:lnTo>
                    <a:pt x="2036" y="1780"/>
                  </a:lnTo>
                  <a:lnTo>
                    <a:pt x="2037" y="1780"/>
                  </a:lnTo>
                  <a:lnTo>
                    <a:pt x="2038" y="1781"/>
                  </a:lnTo>
                  <a:lnTo>
                    <a:pt x="2037" y="1782"/>
                  </a:lnTo>
                  <a:lnTo>
                    <a:pt x="2037" y="1783"/>
                  </a:lnTo>
                  <a:lnTo>
                    <a:pt x="2036" y="1783"/>
                  </a:lnTo>
                  <a:lnTo>
                    <a:pt x="2035" y="1783"/>
                  </a:lnTo>
                  <a:close/>
                  <a:moveTo>
                    <a:pt x="2267" y="1667"/>
                  </a:moveTo>
                  <a:lnTo>
                    <a:pt x="2267" y="1666"/>
                  </a:lnTo>
                  <a:lnTo>
                    <a:pt x="2268" y="1666"/>
                  </a:lnTo>
                  <a:lnTo>
                    <a:pt x="2268" y="1667"/>
                  </a:lnTo>
                  <a:lnTo>
                    <a:pt x="2267" y="1667"/>
                  </a:lnTo>
                  <a:close/>
                  <a:moveTo>
                    <a:pt x="2277" y="1675"/>
                  </a:moveTo>
                  <a:lnTo>
                    <a:pt x="2277" y="1674"/>
                  </a:lnTo>
                  <a:lnTo>
                    <a:pt x="2277" y="1675"/>
                  </a:lnTo>
                  <a:close/>
                  <a:moveTo>
                    <a:pt x="2277" y="1674"/>
                  </a:moveTo>
                  <a:lnTo>
                    <a:pt x="2278" y="1673"/>
                  </a:lnTo>
                  <a:lnTo>
                    <a:pt x="2278" y="1674"/>
                  </a:lnTo>
                  <a:lnTo>
                    <a:pt x="2277" y="1674"/>
                  </a:lnTo>
                  <a:close/>
                  <a:moveTo>
                    <a:pt x="2291" y="1665"/>
                  </a:moveTo>
                  <a:lnTo>
                    <a:pt x="2291" y="1665"/>
                  </a:lnTo>
                  <a:lnTo>
                    <a:pt x="2291" y="1666"/>
                  </a:lnTo>
                  <a:lnTo>
                    <a:pt x="2292" y="1666"/>
                  </a:lnTo>
                  <a:lnTo>
                    <a:pt x="2291" y="1666"/>
                  </a:lnTo>
                  <a:lnTo>
                    <a:pt x="2291" y="1665"/>
                  </a:lnTo>
                  <a:lnTo>
                    <a:pt x="2291" y="1666"/>
                  </a:lnTo>
                  <a:lnTo>
                    <a:pt x="2291" y="1665"/>
                  </a:lnTo>
                  <a:close/>
                  <a:moveTo>
                    <a:pt x="2316" y="1658"/>
                  </a:moveTo>
                  <a:lnTo>
                    <a:pt x="2316" y="1658"/>
                  </a:lnTo>
                  <a:lnTo>
                    <a:pt x="2316" y="1657"/>
                  </a:lnTo>
                  <a:lnTo>
                    <a:pt x="2317" y="1657"/>
                  </a:lnTo>
                  <a:lnTo>
                    <a:pt x="2317" y="1656"/>
                  </a:lnTo>
                  <a:lnTo>
                    <a:pt x="2317" y="1657"/>
                  </a:lnTo>
                  <a:lnTo>
                    <a:pt x="2317" y="1658"/>
                  </a:lnTo>
                  <a:lnTo>
                    <a:pt x="2316" y="1658"/>
                  </a:lnTo>
                  <a:close/>
                  <a:moveTo>
                    <a:pt x="2319" y="1657"/>
                  </a:moveTo>
                  <a:lnTo>
                    <a:pt x="2319" y="1656"/>
                  </a:lnTo>
                  <a:lnTo>
                    <a:pt x="2319" y="1657"/>
                  </a:lnTo>
                  <a:close/>
                  <a:moveTo>
                    <a:pt x="2562" y="1658"/>
                  </a:moveTo>
                  <a:lnTo>
                    <a:pt x="2562" y="1657"/>
                  </a:lnTo>
                  <a:lnTo>
                    <a:pt x="2562" y="1656"/>
                  </a:lnTo>
                  <a:lnTo>
                    <a:pt x="2562" y="1655"/>
                  </a:lnTo>
                  <a:lnTo>
                    <a:pt x="2562" y="1656"/>
                  </a:lnTo>
                  <a:lnTo>
                    <a:pt x="2562" y="1655"/>
                  </a:lnTo>
                  <a:lnTo>
                    <a:pt x="2562" y="1654"/>
                  </a:lnTo>
                  <a:lnTo>
                    <a:pt x="2562" y="1653"/>
                  </a:lnTo>
                  <a:lnTo>
                    <a:pt x="2562" y="1652"/>
                  </a:lnTo>
                  <a:lnTo>
                    <a:pt x="2562" y="1651"/>
                  </a:lnTo>
                  <a:lnTo>
                    <a:pt x="2562" y="1650"/>
                  </a:lnTo>
                  <a:lnTo>
                    <a:pt x="2562" y="1649"/>
                  </a:lnTo>
                  <a:lnTo>
                    <a:pt x="2562" y="1648"/>
                  </a:lnTo>
                  <a:lnTo>
                    <a:pt x="2562" y="1647"/>
                  </a:lnTo>
                  <a:lnTo>
                    <a:pt x="2563" y="1647"/>
                  </a:lnTo>
                  <a:lnTo>
                    <a:pt x="2563" y="1646"/>
                  </a:lnTo>
                  <a:lnTo>
                    <a:pt x="2564" y="1646"/>
                  </a:lnTo>
                  <a:lnTo>
                    <a:pt x="2564" y="1647"/>
                  </a:lnTo>
                  <a:lnTo>
                    <a:pt x="2564" y="1646"/>
                  </a:lnTo>
                  <a:lnTo>
                    <a:pt x="2565" y="1646"/>
                  </a:lnTo>
                  <a:lnTo>
                    <a:pt x="2565" y="1647"/>
                  </a:lnTo>
                  <a:lnTo>
                    <a:pt x="2566" y="1647"/>
                  </a:lnTo>
                  <a:lnTo>
                    <a:pt x="2566" y="1646"/>
                  </a:lnTo>
                  <a:lnTo>
                    <a:pt x="2566" y="1645"/>
                  </a:lnTo>
                  <a:lnTo>
                    <a:pt x="2567" y="1645"/>
                  </a:lnTo>
                  <a:lnTo>
                    <a:pt x="2567" y="1646"/>
                  </a:lnTo>
                  <a:lnTo>
                    <a:pt x="2567" y="1645"/>
                  </a:lnTo>
                  <a:lnTo>
                    <a:pt x="2567" y="1644"/>
                  </a:lnTo>
                  <a:lnTo>
                    <a:pt x="2568" y="1644"/>
                  </a:lnTo>
                  <a:lnTo>
                    <a:pt x="2568" y="1643"/>
                  </a:lnTo>
                  <a:lnTo>
                    <a:pt x="2569" y="1643"/>
                  </a:lnTo>
                  <a:lnTo>
                    <a:pt x="2568" y="1643"/>
                  </a:lnTo>
                  <a:lnTo>
                    <a:pt x="2569" y="1643"/>
                  </a:lnTo>
                  <a:lnTo>
                    <a:pt x="2569" y="1642"/>
                  </a:lnTo>
                  <a:lnTo>
                    <a:pt x="2570" y="1642"/>
                  </a:lnTo>
                  <a:lnTo>
                    <a:pt x="2571" y="1642"/>
                  </a:lnTo>
                  <a:lnTo>
                    <a:pt x="2571" y="1641"/>
                  </a:lnTo>
                  <a:lnTo>
                    <a:pt x="2572" y="1641"/>
                  </a:lnTo>
                  <a:lnTo>
                    <a:pt x="2573" y="1641"/>
                  </a:lnTo>
                  <a:lnTo>
                    <a:pt x="2573" y="1640"/>
                  </a:lnTo>
                  <a:lnTo>
                    <a:pt x="2573" y="1639"/>
                  </a:lnTo>
                  <a:lnTo>
                    <a:pt x="2573" y="1638"/>
                  </a:lnTo>
                  <a:lnTo>
                    <a:pt x="2574" y="1638"/>
                  </a:lnTo>
                  <a:lnTo>
                    <a:pt x="2575" y="1638"/>
                  </a:lnTo>
                  <a:lnTo>
                    <a:pt x="2575" y="1637"/>
                  </a:lnTo>
                  <a:lnTo>
                    <a:pt x="2575" y="1638"/>
                  </a:lnTo>
                  <a:lnTo>
                    <a:pt x="2576" y="1638"/>
                  </a:lnTo>
                  <a:lnTo>
                    <a:pt x="2577" y="1638"/>
                  </a:lnTo>
                  <a:lnTo>
                    <a:pt x="2578" y="1638"/>
                  </a:lnTo>
                  <a:lnTo>
                    <a:pt x="2578" y="1637"/>
                  </a:lnTo>
                  <a:lnTo>
                    <a:pt x="2579" y="1637"/>
                  </a:lnTo>
                  <a:lnTo>
                    <a:pt x="2579" y="1636"/>
                  </a:lnTo>
                  <a:lnTo>
                    <a:pt x="2579" y="1637"/>
                  </a:lnTo>
                  <a:lnTo>
                    <a:pt x="2578" y="1636"/>
                  </a:lnTo>
                  <a:lnTo>
                    <a:pt x="2579" y="1636"/>
                  </a:lnTo>
                  <a:lnTo>
                    <a:pt x="2579" y="1635"/>
                  </a:lnTo>
                  <a:lnTo>
                    <a:pt x="2579" y="1636"/>
                  </a:lnTo>
                  <a:lnTo>
                    <a:pt x="2579" y="1635"/>
                  </a:lnTo>
                  <a:lnTo>
                    <a:pt x="2580" y="1635"/>
                  </a:lnTo>
                  <a:lnTo>
                    <a:pt x="2579" y="1635"/>
                  </a:lnTo>
                  <a:lnTo>
                    <a:pt x="2580" y="1635"/>
                  </a:lnTo>
                  <a:lnTo>
                    <a:pt x="2580" y="1634"/>
                  </a:lnTo>
                  <a:lnTo>
                    <a:pt x="2581" y="1634"/>
                  </a:lnTo>
                  <a:lnTo>
                    <a:pt x="2581" y="1633"/>
                  </a:lnTo>
                  <a:lnTo>
                    <a:pt x="2581" y="1634"/>
                  </a:lnTo>
                  <a:lnTo>
                    <a:pt x="2581" y="1633"/>
                  </a:lnTo>
                  <a:lnTo>
                    <a:pt x="2582" y="1633"/>
                  </a:lnTo>
                  <a:lnTo>
                    <a:pt x="2582" y="1632"/>
                  </a:lnTo>
                  <a:lnTo>
                    <a:pt x="2582" y="1633"/>
                  </a:lnTo>
                  <a:lnTo>
                    <a:pt x="2583" y="1633"/>
                  </a:lnTo>
                  <a:lnTo>
                    <a:pt x="2583" y="1632"/>
                  </a:lnTo>
                  <a:lnTo>
                    <a:pt x="2584" y="1632"/>
                  </a:lnTo>
                  <a:lnTo>
                    <a:pt x="2584" y="1631"/>
                  </a:lnTo>
                  <a:lnTo>
                    <a:pt x="2585" y="1631"/>
                  </a:lnTo>
                  <a:lnTo>
                    <a:pt x="2586" y="1631"/>
                  </a:lnTo>
                  <a:lnTo>
                    <a:pt x="2586" y="1630"/>
                  </a:lnTo>
                  <a:lnTo>
                    <a:pt x="2586" y="1629"/>
                  </a:lnTo>
                  <a:lnTo>
                    <a:pt x="2587" y="1629"/>
                  </a:lnTo>
                  <a:lnTo>
                    <a:pt x="2588" y="1628"/>
                  </a:lnTo>
                  <a:lnTo>
                    <a:pt x="2589" y="1628"/>
                  </a:lnTo>
                  <a:lnTo>
                    <a:pt x="2589" y="1627"/>
                  </a:lnTo>
                  <a:lnTo>
                    <a:pt x="2590" y="1627"/>
                  </a:lnTo>
                  <a:lnTo>
                    <a:pt x="2591" y="1627"/>
                  </a:lnTo>
                  <a:lnTo>
                    <a:pt x="2591" y="1626"/>
                  </a:lnTo>
                  <a:lnTo>
                    <a:pt x="2592" y="1626"/>
                  </a:lnTo>
                  <a:lnTo>
                    <a:pt x="2592" y="1625"/>
                  </a:lnTo>
                  <a:lnTo>
                    <a:pt x="2593" y="1625"/>
                  </a:lnTo>
                  <a:lnTo>
                    <a:pt x="2593" y="1624"/>
                  </a:lnTo>
                  <a:lnTo>
                    <a:pt x="2593" y="1625"/>
                  </a:lnTo>
                  <a:lnTo>
                    <a:pt x="2594" y="1625"/>
                  </a:lnTo>
                  <a:lnTo>
                    <a:pt x="2594" y="1624"/>
                  </a:lnTo>
                  <a:lnTo>
                    <a:pt x="2595" y="1624"/>
                  </a:lnTo>
                  <a:lnTo>
                    <a:pt x="2595" y="1623"/>
                  </a:lnTo>
                  <a:lnTo>
                    <a:pt x="2596" y="1623"/>
                  </a:lnTo>
                  <a:lnTo>
                    <a:pt x="2596" y="1622"/>
                  </a:lnTo>
                  <a:lnTo>
                    <a:pt x="2597" y="1622"/>
                  </a:lnTo>
                  <a:lnTo>
                    <a:pt x="2597" y="1621"/>
                  </a:lnTo>
                  <a:lnTo>
                    <a:pt x="2597" y="1620"/>
                  </a:lnTo>
                  <a:lnTo>
                    <a:pt x="2597" y="1619"/>
                  </a:lnTo>
                  <a:lnTo>
                    <a:pt x="2598" y="1619"/>
                  </a:lnTo>
                  <a:lnTo>
                    <a:pt x="2598" y="1618"/>
                  </a:lnTo>
                  <a:lnTo>
                    <a:pt x="2598" y="1617"/>
                  </a:lnTo>
                  <a:lnTo>
                    <a:pt x="2597" y="1617"/>
                  </a:lnTo>
                  <a:lnTo>
                    <a:pt x="2598" y="1617"/>
                  </a:lnTo>
                  <a:lnTo>
                    <a:pt x="2597" y="1617"/>
                  </a:lnTo>
                  <a:lnTo>
                    <a:pt x="2598" y="1617"/>
                  </a:lnTo>
                  <a:lnTo>
                    <a:pt x="2598" y="1616"/>
                  </a:lnTo>
                  <a:lnTo>
                    <a:pt x="2598" y="1615"/>
                  </a:lnTo>
                  <a:lnTo>
                    <a:pt x="2599" y="1614"/>
                  </a:lnTo>
                  <a:lnTo>
                    <a:pt x="2599" y="1613"/>
                  </a:lnTo>
                  <a:lnTo>
                    <a:pt x="2600" y="1613"/>
                  </a:lnTo>
                  <a:lnTo>
                    <a:pt x="2601" y="1613"/>
                  </a:lnTo>
                  <a:lnTo>
                    <a:pt x="2601" y="1612"/>
                  </a:lnTo>
                  <a:lnTo>
                    <a:pt x="2601" y="1611"/>
                  </a:lnTo>
                  <a:lnTo>
                    <a:pt x="2601" y="1610"/>
                  </a:lnTo>
                  <a:lnTo>
                    <a:pt x="2601" y="1609"/>
                  </a:lnTo>
                  <a:lnTo>
                    <a:pt x="2602" y="1609"/>
                  </a:lnTo>
                  <a:lnTo>
                    <a:pt x="2603" y="1609"/>
                  </a:lnTo>
                  <a:lnTo>
                    <a:pt x="2603" y="1608"/>
                  </a:lnTo>
                  <a:lnTo>
                    <a:pt x="2603" y="1607"/>
                  </a:lnTo>
                  <a:lnTo>
                    <a:pt x="2603" y="1606"/>
                  </a:lnTo>
                  <a:lnTo>
                    <a:pt x="2604" y="1606"/>
                  </a:lnTo>
                  <a:lnTo>
                    <a:pt x="2604" y="1605"/>
                  </a:lnTo>
                  <a:lnTo>
                    <a:pt x="2604" y="1604"/>
                  </a:lnTo>
                  <a:lnTo>
                    <a:pt x="2604" y="1603"/>
                  </a:lnTo>
                  <a:lnTo>
                    <a:pt x="2605" y="1600"/>
                  </a:lnTo>
                  <a:lnTo>
                    <a:pt x="2605" y="1599"/>
                  </a:lnTo>
                  <a:lnTo>
                    <a:pt x="2605" y="1598"/>
                  </a:lnTo>
                  <a:lnTo>
                    <a:pt x="2606" y="1598"/>
                  </a:lnTo>
                  <a:lnTo>
                    <a:pt x="2605" y="1597"/>
                  </a:lnTo>
                  <a:lnTo>
                    <a:pt x="2606" y="1597"/>
                  </a:lnTo>
                  <a:lnTo>
                    <a:pt x="2606" y="1596"/>
                  </a:lnTo>
                  <a:lnTo>
                    <a:pt x="2606" y="1595"/>
                  </a:lnTo>
                  <a:lnTo>
                    <a:pt x="2607" y="1595"/>
                  </a:lnTo>
                  <a:lnTo>
                    <a:pt x="2607" y="1594"/>
                  </a:lnTo>
                  <a:lnTo>
                    <a:pt x="2608" y="1594"/>
                  </a:lnTo>
                  <a:lnTo>
                    <a:pt x="2608" y="1593"/>
                  </a:lnTo>
                  <a:lnTo>
                    <a:pt x="2608" y="1592"/>
                  </a:lnTo>
                  <a:lnTo>
                    <a:pt x="2609" y="1592"/>
                  </a:lnTo>
                  <a:lnTo>
                    <a:pt x="2609" y="1591"/>
                  </a:lnTo>
                  <a:lnTo>
                    <a:pt x="2610" y="1591"/>
                  </a:lnTo>
                  <a:lnTo>
                    <a:pt x="2610" y="1590"/>
                  </a:lnTo>
                  <a:lnTo>
                    <a:pt x="2611" y="1590"/>
                  </a:lnTo>
                  <a:lnTo>
                    <a:pt x="2612" y="1590"/>
                  </a:lnTo>
                  <a:lnTo>
                    <a:pt x="2613" y="1590"/>
                  </a:lnTo>
                  <a:lnTo>
                    <a:pt x="2614" y="1590"/>
                  </a:lnTo>
                  <a:lnTo>
                    <a:pt x="2614" y="1591"/>
                  </a:lnTo>
                  <a:lnTo>
                    <a:pt x="2615" y="1591"/>
                  </a:lnTo>
                  <a:lnTo>
                    <a:pt x="2615" y="1590"/>
                  </a:lnTo>
                  <a:lnTo>
                    <a:pt x="2615" y="1591"/>
                  </a:lnTo>
                  <a:lnTo>
                    <a:pt x="2616" y="1591"/>
                  </a:lnTo>
                  <a:lnTo>
                    <a:pt x="2615" y="1591"/>
                  </a:lnTo>
                  <a:lnTo>
                    <a:pt x="2616" y="1591"/>
                  </a:lnTo>
                  <a:lnTo>
                    <a:pt x="2616" y="1592"/>
                  </a:lnTo>
                  <a:lnTo>
                    <a:pt x="2617" y="1592"/>
                  </a:lnTo>
                  <a:lnTo>
                    <a:pt x="2617" y="1593"/>
                  </a:lnTo>
                  <a:lnTo>
                    <a:pt x="2618" y="1593"/>
                  </a:lnTo>
                  <a:lnTo>
                    <a:pt x="2618" y="1594"/>
                  </a:lnTo>
                  <a:lnTo>
                    <a:pt x="2619" y="1594"/>
                  </a:lnTo>
                  <a:lnTo>
                    <a:pt x="2620" y="1594"/>
                  </a:lnTo>
                  <a:lnTo>
                    <a:pt x="2621" y="1594"/>
                  </a:lnTo>
                  <a:lnTo>
                    <a:pt x="2622" y="1594"/>
                  </a:lnTo>
                  <a:lnTo>
                    <a:pt x="2622" y="1595"/>
                  </a:lnTo>
                  <a:lnTo>
                    <a:pt x="2623" y="1595"/>
                  </a:lnTo>
                  <a:lnTo>
                    <a:pt x="2622" y="1595"/>
                  </a:lnTo>
                  <a:lnTo>
                    <a:pt x="2623" y="1595"/>
                  </a:lnTo>
                  <a:lnTo>
                    <a:pt x="2624" y="1595"/>
                  </a:lnTo>
                  <a:lnTo>
                    <a:pt x="2624" y="1596"/>
                  </a:lnTo>
                  <a:lnTo>
                    <a:pt x="2625" y="1597"/>
                  </a:lnTo>
                  <a:lnTo>
                    <a:pt x="2626" y="1597"/>
                  </a:lnTo>
                  <a:lnTo>
                    <a:pt x="2627" y="1597"/>
                  </a:lnTo>
                  <a:lnTo>
                    <a:pt x="2627" y="1596"/>
                  </a:lnTo>
                  <a:lnTo>
                    <a:pt x="2628" y="1596"/>
                  </a:lnTo>
                  <a:lnTo>
                    <a:pt x="2629" y="1596"/>
                  </a:lnTo>
                  <a:lnTo>
                    <a:pt x="2629" y="1597"/>
                  </a:lnTo>
                  <a:lnTo>
                    <a:pt x="2630" y="1597"/>
                  </a:lnTo>
                  <a:lnTo>
                    <a:pt x="2631" y="1597"/>
                  </a:lnTo>
                  <a:lnTo>
                    <a:pt x="2631" y="1598"/>
                  </a:lnTo>
                  <a:lnTo>
                    <a:pt x="2632" y="1598"/>
                  </a:lnTo>
                  <a:lnTo>
                    <a:pt x="2632" y="1599"/>
                  </a:lnTo>
                  <a:lnTo>
                    <a:pt x="2633" y="1599"/>
                  </a:lnTo>
                  <a:lnTo>
                    <a:pt x="2633" y="1598"/>
                  </a:lnTo>
                  <a:lnTo>
                    <a:pt x="2633" y="1599"/>
                  </a:lnTo>
                  <a:lnTo>
                    <a:pt x="2633" y="1600"/>
                  </a:lnTo>
                  <a:lnTo>
                    <a:pt x="2634" y="1600"/>
                  </a:lnTo>
                  <a:lnTo>
                    <a:pt x="2635" y="1601"/>
                  </a:lnTo>
                  <a:lnTo>
                    <a:pt x="2636" y="1603"/>
                  </a:lnTo>
                  <a:lnTo>
                    <a:pt x="2636" y="1604"/>
                  </a:lnTo>
                  <a:lnTo>
                    <a:pt x="2635" y="1605"/>
                  </a:lnTo>
                  <a:lnTo>
                    <a:pt x="2635" y="1606"/>
                  </a:lnTo>
                  <a:lnTo>
                    <a:pt x="2636" y="1607"/>
                  </a:lnTo>
                  <a:lnTo>
                    <a:pt x="2638" y="1608"/>
                  </a:lnTo>
                  <a:lnTo>
                    <a:pt x="2639" y="1608"/>
                  </a:lnTo>
                  <a:lnTo>
                    <a:pt x="2639" y="1607"/>
                  </a:lnTo>
                  <a:lnTo>
                    <a:pt x="2640" y="1607"/>
                  </a:lnTo>
                  <a:lnTo>
                    <a:pt x="2642" y="1610"/>
                  </a:lnTo>
                  <a:lnTo>
                    <a:pt x="2643" y="1612"/>
                  </a:lnTo>
                  <a:lnTo>
                    <a:pt x="2643" y="1613"/>
                  </a:lnTo>
                  <a:lnTo>
                    <a:pt x="2644" y="1614"/>
                  </a:lnTo>
                  <a:lnTo>
                    <a:pt x="2643" y="1614"/>
                  </a:lnTo>
                  <a:lnTo>
                    <a:pt x="2643" y="1615"/>
                  </a:lnTo>
                  <a:lnTo>
                    <a:pt x="2642" y="1616"/>
                  </a:lnTo>
                  <a:lnTo>
                    <a:pt x="2643" y="1617"/>
                  </a:lnTo>
                  <a:lnTo>
                    <a:pt x="2641" y="1620"/>
                  </a:lnTo>
                  <a:lnTo>
                    <a:pt x="2641" y="1621"/>
                  </a:lnTo>
                  <a:lnTo>
                    <a:pt x="2641" y="1622"/>
                  </a:lnTo>
                  <a:lnTo>
                    <a:pt x="2639" y="1624"/>
                  </a:lnTo>
                  <a:lnTo>
                    <a:pt x="2639" y="1625"/>
                  </a:lnTo>
                  <a:lnTo>
                    <a:pt x="2639" y="1626"/>
                  </a:lnTo>
                  <a:lnTo>
                    <a:pt x="2640" y="1626"/>
                  </a:lnTo>
                  <a:lnTo>
                    <a:pt x="2640" y="1627"/>
                  </a:lnTo>
                  <a:lnTo>
                    <a:pt x="2640" y="1629"/>
                  </a:lnTo>
                  <a:lnTo>
                    <a:pt x="2639" y="1630"/>
                  </a:lnTo>
                  <a:lnTo>
                    <a:pt x="2637" y="1630"/>
                  </a:lnTo>
                  <a:lnTo>
                    <a:pt x="2636" y="1631"/>
                  </a:lnTo>
                  <a:lnTo>
                    <a:pt x="2637" y="1631"/>
                  </a:lnTo>
                  <a:lnTo>
                    <a:pt x="2637" y="1632"/>
                  </a:lnTo>
                  <a:lnTo>
                    <a:pt x="2637" y="1633"/>
                  </a:lnTo>
                  <a:lnTo>
                    <a:pt x="2638" y="1633"/>
                  </a:lnTo>
                  <a:lnTo>
                    <a:pt x="2639" y="1633"/>
                  </a:lnTo>
                  <a:lnTo>
                    <a:pt x="2639" y="1634"/>
                  </a:lnTo>
                  <a:lnTo>
                    <a:pt x="2638" y="1635"/>
                  </a:lnTo>
                  <a:lnTo>
                    <a:pt x="2637" y="1635"/>
                  </a:lnTo>
                  <a:lnTo>
                    <a:pt x="2637" y="1636"/>
                  </a:lnTo>
                  <a:lnTo>
                    <a:pt x="2638" y="1636"/>
                  </a:lnTo>
                  <a:lnTo>
                    <a:pt x="2639" y="1636"/>
                  </a:lnTo>
                  <a:lnTo>
                    <a:pt x="2640" y="1636"/>
                  </a:lnTo>
                  <a:lnTo>
                    <a:pt x="2640" y="1635"/>
                  </a:lnTo>
                  <a:lnTo>
                    <a:pt x="2641" y="1635"/>
                  </a:lnTo>
                  <a:lnTo>
                    <a:pt x="2641" y="1636"/>
                  </a:lnTo>
                  <a:lnTo>
                    <a:pt x="2643" y="1636"/>
                  </a:lnTo>
                  <a:lnTo>
                    <a:pt x="2642" y="1637"/>
                  </a:lnTo>
                  <a:lnTo>
                    <a:pt x="2641" y="1637"/>
                  </a:lnTo>
                  <a:lnTo>
                    <a:pt x="2640" y="1638"/>
                  </a:lnTo>
                  <a:lnTo>
                    <a:pt x="2639" y="1638"/>
                  </a:lnTo>
                  <a:lnTo>
                    <a:pt x="2638" y="1637"/>
                  </a:lnTo>
                  <a:lnTo>
                    <a:pt x="2637" y="1637"/>
                  </a:lnTo>
                  <a:lnTo>
                    <a:pt x="2637" y="1636"/>
                  </a:lnTo>
                  <a:lnTo>
                    <a:pt x="2636" y="1636"/>
                  </a:lnTo>
                  <a:lnTo>
                    <a:pt x="2635" y="1636"/>
                  </a:lnTo>
                  <a:lnTo>
                    <a:pt x="2634" y="1636"/>
                  </a:lnTo>
                  <a:lnTo>
                    <a:pt x="2634" y="1635"/>
                  </a:lnTo>
                  <a:lnTo>
                    <a:pt x="2633" y="1635"/>
                  </a:lnTo>
                  <a:lnTo>
                    <a:pt x="2632" y="1635"/>
                  </a:lnTo>
                  <a:lnTo>
                    <a:pt x="2631" y="1635"/>
                  </a:lnTo>
                  <a:lnTo>
                    <a:pt x="2630" y="1635"/>
                  </a:lnTo>
                  <a:lnTo>
                    <a:pt x="2629" y="1635"/>
                  </a:lnTo>
                  <a:lnTo>
                    <a:pt x="2628" y="1635"/>
                  </a:lnTo>
                  <a:lnTo>
                    <a:pt x="2627" y="1635"/>
                  </a:lnTo>
                  <a:lnTo>
                    <a:pt x="2626" y="1636"/>
                  </a:lnTo>
                  <a:lnTo>
                    <a:pt x="2625" y="1637"/>
                  </a:lnTo>
                  <a:lnTo>
                    <a:pt x="2624" y="1638"/>
                  </a:lnTo>
                  <a:lnTo>
                    <a:pt x="2624" y="1639"/>
                  </a:lnTo>
                  <a:lnTo>
                    <a:pt x="2623" y="1638"/>
                  </a:lnTo>
                  <a:lnTo>
                    <a:pt x="2623" y="1639"/>
                  </a:lnTo>
                  <a:lnTo>
                    <a:pt x="2623" y="1640"/>
                  </a:lnTo>
                  <a:lnTo>
                    <a:pt x="2622" y="1641"/>
                  </a:lnTo>
                  <a:lnTo>
                    <a:pt x="2622" y="1642"/>
                  </a:lnTo>
                  <a:lnTo>
                    <a:pt x="2622" y="1643"/>
                  </a:lnTo>
                  <a:lnTo>
                    <a:pt x="2623" y="1643"/>
                  </a:lnTo>
                  <a:lnTo>
                    <a:pt x="2623" y="1644"/>
                  </a:lnTo>
                  <a:lnTo>
                    <a:pt x="2622" y="1644"/>
                  </a:lnTo>
                  <a:lnTo>
                    <a:pt x="2620" y="1645"/>
                  </a:lnTo>
                  <a:lnTo>
                    <a:pt x="2621" y="1646"/>
                  </a:lnTo>
                  <a:lnTo>
                    <a:pt x="2621" y="1647"/>
                  </a:lnTo>
                  <a:lnTo>
                    <a:pt x="2622" y="1648"/>
                  </a:lnTo>
                  <a:lnTo>
                    <a:pt x="2623" y="1648"/>
                  </a:lnTo>
                  <a:lnTo>
                    <a:pt x="2624" y="1648"/>
                  </a:lnTo>
                  <a:lnTo>
                    <a:pt x="2625" y="1648"/>
                  </a:lnTo>
                  <a:lnTo>
                    <a:pt x="2626" y="1648"/>
                  </a:lnTo>
                  <a:lnTo>
                    <a:pt x="2627" y="1648"/>
                  </a:lnTo>
                  <a:lnTo>
                    <a:pt x="2627" y="1649"/>
                  </a:lnTo>
                  <a:lnTo>
                    <a:pt x="2627" y="1650"/>
                  </a:lnTo>
                  <a:lnTo>
                    <a:pt x="2627" y="1651"/>
                  </a:lnTo>
                  <a:lnTo>
                    <a:pt x="2626" y="1650"/>
                  </a:lnTo>
                  <a:lnTo>
                    <a:pt x="2626" y="1651"/>
                  </a:lnTo>
                  <a:lnTo>
                    <a:pt x="2625" y="1651"/>
                  </a:lnTo>
                  <a:lnTo>
                    <a:pt x="2624" y="1651"/>
                  </a:lnTo>
                  <a:lnTo>
                    <a:pt x="2624" y="1652"/>
                  </a:lnTo>
                  <a:lnTo>
                    <a:pt x="2625" y="1652"/>
                  </a:lnTo>
                  <a:lnTo>
                    <a:pt x="2625" y="1653"/>
                  </a:lnTo>
                  <a:lnTo>
                    <a:pt x="2625" y="1654"/>
                  </a:lnTo>
                  <a:lnTo>
                    <a:pt x="2626" y="1655"/>
                  </a:lnTo>
                  <a:lnTo>
                    <a:pt x="2627" y="1655"/>
                  </a:lnTo>
                  <a:lnTo>
                    <a:pt x="2628" y="1655"/>
                  </a:lnTo>
                  <a:lnTo>
                    <a:pt x="2629" y="1655"/>
                  </a:lnTo>
                  <a:lnTo>
                    <a:pt x="2630" y="1655"/>
                  </a:lnTo>
                  <a:lnTo>
                    <a:pt x="2630" y="1656"/>
                  </a:lnTo>
                  <a:lnTo>
                    <a:pt x="2631" y="1657"/>
                  </a:lnTo>
                  <a:lnTo>
                    <a:pt x="2632" y="1657"/>
                  </a:lnTo>
                  <a:lnTo>
                    <a:pt x="2632" y="1658"/>
                  </a:lnTo>
                  <a:lnTo>
                    <a:pt x="2633" y="1659"/>
                  </a:lnTo>
                  <a:lnTo>
                    <a:pt x="2634" y="1659"/>
                  </a:lnTo>
                  <a:lnTo>
                    <a:pt x="2634" y="1658"/>
                  </a:lnTo>
                  <a:lnTo>
                    <a:pt x="2634" y="1657"/>
                  </a:lnTo>
                  <a:lnTo>
                    <a:pt x="2634" y="1656"/>
                  </a:lnTo>
                  <a:lnTo>
                    <a:pt x="2635" y="1656"/>
                  </a:lnTo>
                  <a:lnTo>
                    <a:pt x="2636" y="1656"/>
                  </a:lnTo>
                  <a:lnTo>
                    <a:pt x="2636" y="1657"/>
                  </a:lnTo>
                  <a:lnTo>
                    <a:pt x="2637" y="1657"/>
                  </a:lnTo>
                  <a:lnTo>
                    <a:pt x="2637" y="1658"/>
                  </a:lnTo>
                  <a:lnTo>
                    <a:pt x="2638" y="1659"/>
                  </a:lnTo>
                  <a:lnTo>
                    <a:pt x="2639" y="1658"/>
                  </a:lnTo>
                  <a:lnTo>
                    <a:pt x="2640" y="1658"/>
                  </a:lnTo>
                  <a:lnTo>
                    <a:pt x="2640" y="1659"/>
                  </a:lnTo>
                  <a:lnTo>
                    <a:pt x="2640" y="1660"/>
                  </a:lnTo>
                  <a:lnTo>
                    <a:pt x="2641" y="1660"/>
                  </a:lnTo>
                  <a:lnTo>
                    <a:pt x="2641" y="1661"/>
                  </a:lnTo>
                  <a:lnTo>
                    <a:pt x="2640" y="1662"/>
                  </a:lnTo>
                  <a:lnTo>
                    <a:pt x="2640" y="1661"/>
                  </a:lnTo>
                  <a:lnTo>
                    <a:pt x="2639" y="1661"/>
                  </a:lnTo>
                  <a:lnTo>
                    <a:pt x="2638" y="1661"/>
                  </a:lnTo>
                  <a:lnTo>
                    <a:pt x="2637" y="1661"/>
                  </a:lnTo>
                  <a:lnTo>
                    <a:pt x="2636" y="1661"/>
                  </a:lnTo>
                  <a:lnTo>
                    <a:pt x="2636" y="1662"/>
                  </a:lnTo>
                  <a:lnTo>
                    <a:pt x="2636" y="1663"/>
                  </a:lnTo>
                  <a:lnTo>
                    <a:pt x="2636" y="1664"/>
                  </a:lnTo>
                  <a:lnTo>
                    <a:pt x="2636" y="1665"/>
                  </a:lnTo>
                  <a:lnTo>
                    <a:pt x="2637" y="1665"/>
                  </a:lnTo>
                  <a:lnTo>
                    <a:pt x="2637" y="1666"/>
                  </a:lnTo>
                  <a:lnTo>
                    <a:pt x="2636" y="1666"/>
                  </a:lnTo>
                  <a:lnTo>
                    <a:pt x="2636" y="1667"/>
                  </a:lnTo>
                  <a:lnTo>
                    <a:pt x="2636" y="1668"/>
                  </a:lnTo>
                  <a:lnTo>
                    <a:pt x="2637" y="1669"/>
                  </a:lnTo>
                  <a:lnTo>
                    <a:pt x="2637" y="1670"/>
                  </a:lnTo>
                  <a:lnTo>
                    <a:pt x="2636" y="1670"/>
                  </a:lnTo>
                  <a:lnTo>
                    <a:pt x="2636" y="1671"/>
                  </a:lnTo>
                  <a:lnTo>
                    <a:pt x="2636" y="1672"/>
                  </a:lnTo>
                  <a:lnTo>
                    <a:pt x="2636" y="1673"/>
                  </a:lnTo>
                  <a:lnTo>
                    <a:pt x="2636" y="1674"/>
                  </a:lnTo>
                  <a:lnTo>
                    <a:pt x="2636" y="1675"/>
                  </a:lnTo>
                  <a:lnTo>
                    <a:pt x="2637" y="1675"/>
                  </a:lnTo>
                  <a:lnTo>
                    <a:pt x="2638" y="1675"/>
                  </a:lnTo>
                  <a:lnTo>
                    <a:pt x="2639" y="1674"/>
                  </a:lnTo>
                  <a:lnTo>
                    <a:pt x="2639" y="1675"/>
                  </a:lnTo>
                  <a:lnTo>
                    <a:pt x="2638" y="1675"/>
                  </a:lnTo>
                  <a:lnTo>
                    <a:pt x="2638" y="1676"/>
                  </a:lnTo>
                  <a:lnTo>
                    <a:pt x="2637" y="1676"/>
                  </a:lnTo>
                  <a:lnTo>
                    <a:pt x="2636" y="1677"/>
                  </a:lnTo>
                  <a:lnTo>
                    <a:pt x="2636" y="1678"/>
                  </a:lnTo>
                  <a:lnTo>
                    <a:pt x="2635" y="1678"/>
                  </a:lnTo>
                  <a:lnTo>
                    <a:pt x="2635" y="1679"/>
                  </a:lnTo>
                  <a:lnTo>
                    <a:pt x="2635" y="1680"/>
                  </a:lnTo>
                  <a:lnTo>
                    <a:pt x="2634" y="1680"/>
                  </a:lnTo>
                  <a:lnTo>
                    <a:pt x="2633" y="1681"/>
                  </a:lnTo>
                  <a:lnTo>
                    <a:pt x="2633" y="1682"/>
                  </a:lnTo>
                  <a:lnTo>
                    <a:pt x="2632" y="1682"/>
                  </a:lnTo>
                  <a:lnTo>
                    <a:pt x="2631" y="1682"/>
                  </a:lnTo>
                  <a:lnTo>
                    <a:pt x="2630" y="1683"/>
                  </a:lnTo>
                  <a:lnTo>
                    <a:pt x="2629" y="1682"/>
                  </a:lnTo>
                  <a:lnTo>
                    <a:pt x="2628" y="1682"/>
                  </a:lnTo>
                  <a:lnTo>
                    <a:pt x="2626" y="1682"/>
                  </a:lnTo>
                  <a:lnTo>
                    <a:pt x="2625" y="1682"/>
                  </a:lnTo>
                  <a:lnTo>
                    <a:pt x="2624" y="1681"/>
                  </a:lnTo>
                  <a:lnTo>
                    <a:pt x="2624" y="1680"/>
                  </a:lnTo>
                  <a:lnTo>
                    <a:pt x="2623" y="1680"/>
                  </a:lnTo>
                  <a:lnTo>
                    <a:pt x="2623" y="1679"/>
                  </a:lnTo>
                  <a:lnTo>
                    <a:pt x="2623" y="1678"/>
                  </a:lnTo>
                  <a:lnTo>
                    <a:pt x="2622" y="1678"/>
                  </a:lnTo>
                  <a:lnTo>
                    <a:pt x="2621" y="1677"/>
                  </a:lnTo>
                  <a:lnTo>
                    <a:pt x="2621" y="1675"/>
                  </a:lnTo>
                  <a:lnTo>
                    <a:pt x="2620" y="1674"/>
                  </a:lnTo>
                  <a:lnTo>
                    <a:pt x="2619" y="1673"/>
                  </a:lnTo>
                  <a:lnTo>
                    <a:pt x="2619" y="1672"/>
                  </a:lnTo>
                  <a:lnTo>
                    <a:pt x="2620" y="1671"/>
                  </a:lnTo>
                  <a:lnTo>
                    <a:pt x="2621" y="1671"/>
                  </a:lnTo>
                  <a:lnTo>
                    <a:pt x="2621" y="1670"/>
                  </a:lnTo>
                  <a:lnTo>
                    <a:pt x="2621" y="1669"/>
                  </a:lnTo>
                  <a:lnTo>
                    <a:pt x="2622" y="1668"/>
                  </a:lnTo>
                  <a:lnTo>
                    <a:pt x="2621" y="1665"/>
                  </a:lnTo>
                  <a:lnTo>
                    <a:pt x="2620" y="1665"/>
                  </a:lnTo>
                  <a:lnTo>
                    <a:pt x="2620" y="1664"/>
                  </a:lnTo>
                  <a:lnTo>
                    <a:pt x="2619" y="1663"/>
                  </a:lnTo>
                  <a:lnTo>
                    <a:pt x="2619" y="1662"/>
                  </a:lnTo>
                  <a:lnTo>
                    <a:pt x="2619" y="1661"/>
                  </a:lnTo>
                  <a:lnTo>
                    <a:pt x="2618" y="1661"/>
                  </a:lnTo>
                  <a:lnTo>
                    <a:pt x="2617" y="1661"/>
                  </a:lnTo>
                  <a:lnTo>
                    <a:pt x="2616" y="1661"/>
                  </a:lnTo>
                  <a:lnTo>
                    <a:pt x="2616" y="1662"/>
                  </a:lnTo>
                  <a:lnTo>
                    <a:pt x="2615" y="1662"/>
                  </a:lnTo>
                  <a:lnTo>
                    <a:pt x="2615" y="1661"/>
                  </a:lnTo>
                  <a:lnTo>
                    <a:pt x="2615" y="1660"/>
                  </a:lnTo>
                  <a:lnTo>
                    <a:pt x="2614" y="1660"/>
                  </a:lnTo>
                  <a:lnTo>
                    <a:pt x="2613" y="1661"/>
                  </a:lnTo>
                  <a:lnTo>
                    <a:pt x="2612" y="1661"/>
                  </a:lnTo>
                  <a:lnTo>
                    <a:pt x="2611" y="1661"/>
                  </a:lnTo>
                  <a:lnTo>
                    <a:pt x="2610" y="1662"/>
                  </a:lnTo>
                  <a:lnTo>
                    <a:pt x="2609" y="1662"/>
                  </a:lnTo>
                  <a:lnTo>
                    <a:pt x="2609" y="1661"/>
                  </a:lnTo>
                  <a:lnTo>
                    <a:pt x="2608" y="1661"/>
                  </a:lnTo>
                  <a:lnTo>
                    <a:pt x="2607" y="1661"/>
                  </a:lnTo>
                  <a:lnTo>
                    <a:pt x="2606" y="1661"/>
                  </a:lnTo>
                  <a:lnTo>
                    <a:pt x="2605" y="1662"/>
                  </a:lnTo>
                  <a:lnTo>
                    <a:pt x="2604" y="1662"/>
                  </a:lnTo>
                  <a:lnTo>
                    <a:pt x="2603" y="1663"/>
                  </a:lnTo>
                  <a:lnTo>
                    <a:pt x="2602" y="1664"/>
                  </a:lnTo>
                  <a:lnTo>
                    <a:pt x="2602" y="1665"/>
                  </a:lnTo>
                  <a:lnTo>
                    <a:pt x="2600" y="1664"/>
                  </a:lnTo>
                  <a:lnTo>
                    <a:pt x="2601" y="1663"/>
                  </a:lnTo>
                  <a:lnTo>
                    <a:pt x="2600" y="1663"/>
                  </a:lnTo>
                  <a:lnTo>
                    <a:pt x="2600" y="1662"/>
                  </a:lnTo>
                  <a:lnTo>
                    <a:pt x="2599" y="1661"/>
                  </a:lnTo>
                  <a:lnTo>
                    <a:pt x="2598" y="1662"/>
                  </a:lnTo>
                  <a:lnTo>
                    <a:pt x="2598" y="1664"/>
                  </a:lnTo>
                  <a:lnTo>
                    <a:pt x="2597" y="1664"/>
                  </a:lnTo>
                  <a:lnTo>
                    <a:pt x="2596" y="1665"/>
                  </a:lnTo>
                  <a:lnTo>
                    <a:pt x="2595" y="1666"/>
                  </a:lnTo>
                  <a:lnTo>
                    <a:pt x="2595" y="1665"/>
                  </a:lnTo>
                  <a:lnTo>
                    <a:pt x="2593" y="1666"/>
                  </a:lnTo>
                  <a:lnTo>
                    <a:pt x="2591" y="1666"/>
                  </a:lnTo>
                  <a:lnTo>
                    <a:pt x="2588" y="1665"/>
                  </a:lnTo>
                  <a:lnTo>
                    <a:pt x="2588" y="1666"/>
                  </a:lnTo>
                  <a:lnTo>
                    <a:pt x="2587" y="1666"/>
                  </a:lnTo>
                  <a:lnTo>
                    <a:pt x="2586" y="1666"/>
                  </a:lnTo>
                  <a:lnTo>
                    <a:pt x="2585" y="1666"/>
                  </a:lnTo>
                  <a:lnTo>
                    <a:pt x="2584" y="1666"/>
                  </a:lnTo>
                  <a:lnTo>
                    <a:pt x="2583" y="1666"/>
                  </a:lnTo>
                  <a:lnTo>
                    <a:pt x="2582" y="1666"/>
                  </a:lnTo>
                  <a:lnTo>
                    <a:pt x="2581" y="1666"/>
                  </a:lnTo>
                  <a:lnTo>
                    <a:pt x="2580" y="1667"/>
                  </a:lnTo>
                  <a:lnTo>
                    <a:pt x="2579" y="1667"/>
                  </a:lnTo>
                  <a:lnTo>
                    <a:pt x="2579" y="1668"/>
                  </a:lnTo>
                  <a:lnTo>
                    <a:pt x="2578" y="1668"/>
                  </a:lnTo>
                  <a:lnTo>
                    <a:pt x="2577" y="1668"/>
                  </a:lnTo>
                  <a:lnTo>
                    <a:pt x="2576" y="1668"/>
                  </a:lnTo>
                  <a:lnTo>
                    <a:pt x="2575" y="1668"/>
                  </a:lnTo>
                  <a:lnTo>
                    <a:pt x="2574" y="1668"/>
                  </a:lnTo>
                  <a:lnTo>
                    <a:pt x="2573" y="1667"/>
                  </a:lnTo>
                  <a:lnTo>
                    <a:pt x="2573" y="1668"/>
                  </a:lnTo>
                  <a:lnTo>
                    <a:pt x="2572" y="1668"/>
                  </a:lnTo>
                  <a:lnTo>
                    <a:pt x="2571" y="1668"/>
                  </a:lnTo>
                  <a:lnTo>
                    <a:pt x="2571" y="1667"/>
                  </a:lnTo>
                  <a:lnTo>
                    <a:pt x="2571" y="1668"/>
                  </a:lnTo>
                  <a:lnTo>
                    <a:pt x="2570" y="1667"/>
                  </a:lnTo>
                  <a:lnTo>
                    <a:pt x="2570" y="1668"/>
                  </a:lnTo>
                  <a:lnTo>
                    <a:pt x="2570" y="1667"/>
                  </a:lnTo>
                  <a:lnTo>
                    <a:pt x="2569" y="1667"/>
                  </a:lnTo>
                  <a:lnTo>
                    <a:pt x="2569" y="1666"/>
                  </a:lnTo>
                  <a:lnTo>
                    <a:pt x="2568" y="1666"/>
                  </a:lnTo>
                  <a:lnTo>
                    <a:pt x="2569" y="1666"/>
                  </a:lnTo>
                  <a:lnTo>
                    <a:pt x="2568" y="1666"/>
                  </a:lnTo>
                  <a:lnTo>
                    <a:pt x="2567" y="1666"/>
                  </a:lnTo>
                  <a:lnTo>
                    <a:pt x="2567" y="1665"/>
                  </a:lnTo>
                  <a:lnTo>
                    <a:pt x="2566" y="1665"/>
                  </a:lnTo>
                  <a:lnTo>
                    <a:pt x="2566" y="1664"/>
                  </a:lnTo>
                  <a:lnTo>
                    <a:pt x="2566" y="1663"/>
                  </a:lnTo>
                  <a:lnTo>
                    <a:pt x="2566" y="1662"/>
                  </a:lnTo>
                  <a:lnTo>
                    <a:pt x="2565" y="1662"/>
                  </a:lnTo>
                  <a:lnTo>
                    <a:pt x="2564" y="1662"/>
                  </a:lnTo>
                  <a:lnTo>
                    <a:pt x="2565" y="1662"/>
                  </a:lnTo>
                  <a:lnTo>
                    <a:pt x="2565" y="1661"/>
                  </a:lnTo>
                  <a:lnTo>
                    <a:pt x="2564" y="1661"/>
                  </a:lnTo>
                  <a:lnTo>
                    <a:pt x="2564" y="1660"/>
                  </a:lnTo>
                  <a:lnTo>
                    <a:pt x="2563" y="1660"/>
                  </a:lnTo>
                  <a:lnTo>
                    <a:pt x="2563" y="1659"/>
                  </a:lnTo>
                  <a:lnTo>
                    <a:pt x="2563" y="1658"/>
                  </a:lnTo>
                  <a:lnTo>
                    <a:pt x="2562" y="1658"/>
                  </a:lnTo>
                  <a:close/>
                  <a:moveTo>
                    <a:pt x="2754" y="1479"/>
                  </a:moveTo>
                  <a:lnTo>
                    <a:pt x="2754" y="1478"/>
                  </a:lnTo>
                  <a:lnTo>
                    <a:pt x="2754" y="1477"/>
                  </a:lnTo>
                  <a:lnTo>
                    <a:pt x="2755" y="1477"/>
                  </a:lnTo>
                  <a:lnTo>
                    <a:pt x="2754" y="1479"/>
                  </a:lnTo>
                  <a:close/>
                  <a:moveTo>
                    <a:pt x="2765" y="1494"/>
                  </a:moveTo>
                  <a:lnTo>
                    <a:pt x="2765" y="1493"/>
                  </a:lnTo>
                  <a:lnTo>
                    <a:pt x="2766" y="1493"/>
                  </a:lnTo>
                  <a:lnTo>
                    <a:pt x="2766" y="1492"/>
                  </a:lnTo>
                  <a:lnTo>
                    <a:pt x="2767" y="1493"/>
                  </a:lnTo>
                  <a:lnTo>
                    <a:pt x="2766" y="1494"/>
                  </a:lnTo>
                  <a:lnTo>
                    <a:pt x="2765" y="1494"/>
                  </a:lnTo>
                  <a:close/>
                  <a:moveTo>
                    <a:pt x="2774" y="1479"/>
                  </a:moveTo>
                  <a:lnTo>
                    <a:pt x="2773" y="1479"/>
                  </a:lnTo>
                  <a:lnTo>
                    <a:pt x="2774" y="1478"/>
                  </a:lnTo>
                  <a:lnTo>
                    <a:pt x="2774" y="1479"/>
                  </a:lnTo>
                  <a:close/>
                  <a:moveTo>
                    <a:pt x="2781" y="1494"/>
                  </a:moveTo>
                  <a:lnTo>
                    <a:pt x="2780" y="1494"/>
                  </a:lnTo>
                  <a:lnTo>
                    <a:pt x="2781" y="1494"/>
                  </a:lnTo>
                  <a:lnTo>
                    <a:pt x="2781" y="1495"/>
                  </a:lnTo>
                  <a:lnTo>
                    <a:pt x="2781" y="1494"/>
                  </a:lnTo>
                  <a:close/>
                  <a:moveTo>
                    <a:pt x="2781" y="1495"/>
                  </a:moveTo>
                  <a:lnTo>
                    <a:pt x="2781" y="1495"/>
                  </a:lnTo>
                  <a:lnTo>
                    <a:pt x="2782" y="1494"/>
                  </a:lnTo>
                  <a:lnTo>
                    <a:pt x="2783" y="1493"/>
                  </a:lnTo>
                  <a:lnTo>
                    <a:pt x="2783" y="1492"/>
                  </a:lnTo>
                  <a:lnTo>
                    <a:pt x="2784" y="1491"/>
                  </a:lnTo>
                  <a:lnTo>
                    <a:pt x="2784" y="1492"/>
                  </a:lnTo>
                  <a:lnTo>
                    <a:pt x="2784" y="1493"/>
                  </a:lnTo>
                  <a:lnTo>
                    <a:pt x="2785" y="1493"/>
                  </a:lnTo>
                  <a:lnTo>
                    <a:pt x="2785" y="1494"/>
                  </a:lnTo>
                  <a:lnTo>
                    <a:pt x="2784" y="1494"/>
                  </a:lnTo>
                  <a:lnTo>
                    <a:pt x="2784" y="1495"/>
                  </a:lnTo>
                  <a:lnTo>
                    <a:pt x="2783" y="1495"/>
                  </a:lnTo>
                  <a:lnTo>
                    <a:pt x="2783" y="1496"/>
                  </a:lnTo>
                  <a:lnTo>
                    <a:pt x="2781" y="1495"/>
                  </a:lnTo>
                  <a:close/>
                  <a:moveTo>
                    <a:pt x="2768" y="1467"/>
                  </a:moveTo>
                  <a:lnTo>
                    <a:pt x="2768" y="1466"/>
                  </a:lnTo>
                  <a:lnTo>
                    <a:pt x="2769" y="1466"/>
                  </a:lnTo>
                  <a:lnTo>
                    <a:pt x="2770" y="1465"/>
                  </a:lnTo>
                  <a:lnTo>
                    <a:pt x="2771" y="1466"/>
                  </a:lnTo>
                  <a:lnTo>
                    <a:pt x="2770" y="1467"/>
                  </a:lnTo>
                  <a:lnTo>
                    <a:pt x="2768" y="1467"/>
                  </a:lnTo>
                  <a:close/>
                  <a:moveTo>
                    <a:pt x="2768" y="1476"/>
                  </a:moveTo>
                  <a:lnTo>
                    <a:pt x="2768" y="1476"/>
                  </a:lnTo>
                  <a:lnTo>
                    <a:pt x="2768" y="1475"/>
                  </a:lnTo>
                  <a:lnTo>
                    <a:pt x="2769" y="1476"/>
                  </a:lnTo>
                  <a:lnTo>
                    <a:pt x="2768" y="1476"/>
                  </a:lnTo>
                  <a:close/>
                  <a:moveTo>
                    <a:pt x="2785" y="1486"/>
                  </a:moveTo>
                  <a:lnTo>
                    <a:pt x="2785" y="1486"/>
                  </a:lnTo>
                  <a:lnTo>
                    <a:pt x="2785" y="1485"/>
                  </a:lnTo>
                  <a:lnTo>
                    <a:pt x="2785" y="1486"/>
                  </a:lnTo>
                  <a:close/>
                  <a:moveTo>
                    <a:pt x="2785" y="1488"/>
                  </a:moveTo>
                  <a:lnTo>
                    <a:pt x="2785" y="1488"/>
                  </a:lnTo>
                  <a:lnTo>
                    <a:pt x="2785" y="1487"/>
                  </a:lnTo>
                  <a:lnTo>
                    <a:pt x="2785" y="1488"/>
                  </a:lnTo>
                  <a:close/>
                  <a:moveTo>
                    <a:pt x="2717" y="1524"/>
                  </a:moveTo>
                  <a:lnTo>
                    <a:pt x="2717" y="1524"/>
                  </a:lnTo>
                  <a:lnTo>
                    <a:pt x="2717" y="1523"/>
                  </a:lnTo>
                  <a:lnTo>
                    <a:pt x="2718" y="1523"/>
                  </a:lnTo>
                  <a:lnTo>
                    <a:pt x="2718" y="1524"/>
                  </a:lnTo>
                  <a:lnTo>
                    <a:pt x="2717" y="1524"/>
                  </a:lnTo>
                  <a:close/>
                  <a:moveTo>
                    <a:pt x="2714" y="1607"/>
                  </a:moveTo>
                  <a:lnTo>
                    <a:pt x="2714" y="1607"/>
                  </a:lnTo>
                  <a:lnTo>
                    <a:pt x="2715" y="1607"/>
                  </a:lnTo>
                  <a:lnTo>
                    <a:pt x="2714" y="1607"/>
                  </a:lnTo>
                  <a:close/>
                  <a:moveTo>
                    <a:pt x="2714" y="1611"/>
                  </a:moveTo>
                  <a:lnTo>
                    <a:pt x="2714" y="1610"/>
                  </a:lnTo>
                  <a:lnTo>
                    <a:pt x="2714" y="1609"/>
                  </a:lnTo>
                  <a:lnTo>
                    <a:pt x="2714" y="1608"/>
                  </a:lnTo>
                  <a:lnTo>
                    <a:pt x="2715" y="1608"/>
                  </a:lnTo>
                  <a:lnTo>
                    <a:pt x="2716" y="1608"/>
                  </a:lnTo>
                  <a:lnTo>
                    <a:pt x="2717" y="1609"/>
                  </a:lnTo>
                  <a:lnTo>
                    <a:pt x="2717" y="1610"/>
                  </a:lnTo>
                  <a:lnTo>
                    <a:pt x="2716" y="1611"/>
                  </a:lnTo>
                  <a:lnTo>
                    <a:pt x="2717" y="1611"/>
                  </a:lnTo>
                  <a:lnTo>
                    <a:pt x="2718" y="1611"/>
                  </a:lnTo>
                  <a:lnTo>
                    <a:pt x="2719" y="1611"/>
                  </a:lnTo>
                  <a:lnTo>
                    <a:pt x="2719" y="1612"/>
                  </a:lnTo>
                  <a:lnTo>
                    <a:pt x="2719" y="1613"/>
                  </a:lnTo>
                  <a:lnTo>
                    <a:pt x="2719" y="1614"/>
                  </a:lnTo>
                  <a:lnTo>
                    <a:pt x="2718" y="1614"/>
                  </a:lnTo>
                  <a:lnTo>
                    <a:pt x="2718" y="1615"/>
                  </a:lnTo>
                  <a:lnTo>
                    <a:pt x="2717" y="1616"/>
                  </a:lnTo>
                  <a:lnTo>
                    <a:pt x="2716" y="1616"/>
                  </a:lnTo>
                  <a:lnTo>
                    <a:pt x="2715" y="1616"/>
                  </a:lnTo>
                  <a:lnTo>
                    <a:pt x="2715" y="1615"/>
                  </a:lnTo>
                  <a:lnTo>
                    <a:pt x="2715" y="1614"/>
                  </a:lnTo>
                  <a:lnTo>
                    <a:pt x="2716" y="1614"/>
                  </a:lnTo>
                  <a:lnTo>
                    <a:pt x="2716" y="1613"/>
                  </a:lnTo>
                  <a:lnTo>
                    <a:pt x="2716" y="1612"/>
                  </a:lnTo>
                  <a:lnTo>
                    <a:pt x="2715" y="1612"/>
                  </a:lnTo>
                  <a:lnTo>
                    <a:pt x="2714" y="1611"/>
                  </a:lnTo>
                  <a:close/>
                  <a:moveTo>
                    <a:pt x="2702" y="1530"/>
                  </a:moveTo>
                  <a:lnTo>
                    <a:pt x="2702" y="1529"/>
                  </a:lnTo>
                  <a:lnTo>
                    <a:pt x="2704" y="1528"/>
                  </a:lnTo>
                  <a:lnTo>
                    <a:pt x="2704" y="1527"/>
                  </a:lnTo>
                  <a:lnTo>
                    <a:pt x="2704" y="1526"/>
                  </a:lnTo>
                  <a:lnTo>
                    <a:pt x="2704" y="1525"/>
                  </a:lnTo>
                  <a:lnTo>
                    <a:pt x="2704" y="1526"/>
                  </a:lnTo>
                  <a:lnTo>
                    <a:pt x="2705" y="1527"/>
                  </a:lnTo>
                  <a:lnTo>
                    <a:pt x="2704" y="1528"/>
                  </a:lnTo>
                  <a:lnTo>
                    <a:pt x="2704" y="1529"/>
                  </a:lnTo>
                  <a:lnTo>
                    <a:pt x="2705" y="1529"/>
                  </a:lnTo>
                  <a:lnTo>
                    <a:pt x="2706" y="1530"/>
                  </a:lnTo>
                  <a:lnTo>
                    <a:pt x="2707" y="1530"/>
                  </a:lnTo>
                  <a:lnTo>
                    <a:pt x="2708" y="1530"/>
                  </a:lnTo>
                  <a:lnTo>
                    <a:pt x="2709" y="1530"/>
                  </a:lnTo>
                  <a:lnTo>
                    <a:pt x="2710" y="1529"/>
                  </a:lnTo>
                  <a:lnTo>
                    <a:pt x="2710" y="1528"/>
                  </a:lnTo>
                  <a:lnTo>
                    <a:pt x="2710" y="1527"/>
                  </a:lnTo>
                  <a:lnTo>
                    <a:pt x="2710" y="1526"/>
                  </a:lnTo>
                  <a:lnTo>
                    <a:pt x="2711" y="1526"/>
                  </a:lnTo>
                  <a:lnTo>
                    <a:pt x="2712" y="1526"/>
                  </a:lnTo>
                  <a:lnTo>
                    <a:pt x="2713" y="1526"/>
                  </a:lnTo>
                  <a:lnTo>
                    <a:pt x="2714" y="1527"/>
                  </a:lnTo>
                  <a:lnTo>
                    <a:pt x="2714" y="1528"/>
                  </a:lnTo>
                  <a:lnTo>
                    <a:pt x="2715" y="1528"/>
                  </a:lnTo>
                  <a:lnTo>
                    <a:pt x="2715" y="1529"/>
                  </a:lnTo>
                  <a:lnTo>
                    <a:pt x="2716" y="1529"/>
                  </a:lnTo>
                  <a:lnTo>
                    <a:pt x="2717" y="1529"/>
                  </a:lnTo>
                  <a:lnTo>
                    <a:pt x="2717" y="1530"/>
                  </a:lnTo>
                  <a:lnTo>
                    <a:pt x="2717" y="1531"/>
                  </a:lnTo>
                  <a:lnTo>
                    <a:pt x="2716" y="1532"/>
                  </a:lnTo>
                  <a:lnTo>
                    <a:pt x="2716" y="1533"/>
                  </a:lnTo>
                  <a:lnTo>
                    <a:pt x="2715" y="1533"/>
                  </a:lnTo>
                  <a:lnTo>
                    <a:pt x="2714" y="1533"/>
                  </a:lnTo>
                  <a:lnTo>
                    <a:pt x="2713" y="1534"/>
                  </a:lnTo>
                  <a:lnTo>
                    <a:pt x="2712" y="1533"/>
                  </a:lnTo>
                  <a:lnTo>
                    <a:pt x="2711" y="1533"/>
                  </a:lnTo>
                  <a:lnTo>
                    <a:pt x="2710" y="1533"/>
                  </a:lnTo>
                  <a:lnTo>
                    <a:pt x="2710" y="1534"/>
                  </a:lnTo>
                  <a:lnTo>
                    <a:pt x="2710" y="1535"/>
                  </a:lnTo>
                  <a:lnTo>
                    <a:pt x="2709" y="1536"/>
                  </a:lnTo>
                  <a:lnTo>
                    <a:pt x="2708" y="1536"/>
                  </a:lnTo>
                  <a:lnTo>
                    <a:pt x="2707" y="1536"/>
                  </a:lnTo>
                  <a:lnTo>
                    <a:pt x="2706" y="1536"/>
                  </a:lnTo>
                  <a:lnTo>
                    <a:pt x="2706" y="1537"/>
                  </a:lnTo>
                  <a:lnTo>
                    <a:pt x="2705" y="1537"/>
                  </a:lnTo>
                  <a:lnTo>
                    <a:pt x="2704" y="1538"/>
                  </a:lnTo>
                  <a:lnTo>
                    <a:pt x="2703" y="1538"/>
                  </a:lnTo>
                  <a:lnTo>
                    <a:pt x="2704" y="1539"/>
                  </a:lnTo>
                  <a:lnTo>
                    <a:pt x="2703" y="1540"/>
                  </a:lnTo>
                  <a:lnTo>
                    <a:pt x="2702" y="1540"/>
                  </a:lnTo>
                  <a:lnTo>
                    <a:pt x="2702" y="1539"/>
                  </a:lnTo>
                  <a:lnTo>
                    <a:pt x="2703" y="1538"/>
                  </a:lnTo>
                  <a:lnTo>
                    <a:pt x="2702" y="1537"/>
                  </a:lnTo>
                  <a:lnTo>
                    <a:pt x="2702" y="1536"/>
                  </a:lnTo>
                  <a:lnTo>
                    <a:pt x="2702" y="1535"/>
                  </a:lnTo>
                  <a:lnTo>
                    <a:pt x="2704" y="1533"/>
                  </a:lnTo>
                  <a:lnTo>
                    <a:pt x="2703" y="1533"/>
                  </a:lnTo>
                  <a:lnTo>
                    <a:pt x="2704" y="1531"/>
                  </a:lnTo>
                  <a:lnTo>
                    <a:pt x="2703" y="1531"/>
                  </a:lnTo>
                  <a:lnTo>
                    <a:pt x="2703" y="1530"/>
                  </a:lnTo>
                  <a:lnTo>
                    <a:pt x="2702" y="1530"/>
                  </a:lnTo>
                  <a:close/>
                  <a:moveTo>
                    <a:pt x="2720" y="1535"/>
                  </a:moveTo>
                  <a:lnTo>
                    <a:pt x="2720" y="1535"/>
                  </a:lnTo>
                  <a:close/>
                  <a:moveTo>
                    <a:pt x="2721" y="1536"/>
                  </a:moveTo>
                  <a:lnTo>
                    <a:pt x="2721" y="1536"/>
                  </a:lnTo>
                  <a:close/>
                  <a:moveTo>
                    <a:pt x="2722" y="1534"/>
                  </a:moveTo>
                  <a:lnTo>
                    <a:pt x="2721" y="1534"/>
                  </a:lnTo>
                  <a:lnTo>
                    <a:pt x="2722" y="1534"/>
                  </a:lnTo>
                  <a:close/>
                  <a:moveTo>
                    <a:pt x="2757" y="1479"/>
                  </a:moveTo>
                  <a:lnTo>
                    <a:pt x="2757" y="1479"/>
                  </a:lnTo>
                  <a:close/>
                  <a:moveTo>
                    <a:pt x="2628" y="1546"/>
                  </a:moveTo>
                  <a:lnTo>
                    <a:pt x="2629" y="1546"/>
                  </a:lnTo>
                  <a:lnTo>
                    <a:pt x="2628" y="1546"/>
                  </a:lnTo>
                  <a:lnTo>
                    <a:pt x="2628" y="1545"/>
                  </a:lnTo>
                  <a:lnTo>
                    <a:pt x="2629" y="1545"/>
                  </a:lnTo>
                  <a:lnTo>
                    <a:pt x="2629" y="1544"/>
                  </a:lnTo>
                  <a:lnTo>
                    <a:pt x="2630" y="1544"/>
                  </a:lnTo>
                  <a:lnTo>
                    <a:pt x="2630" y="1543"/>
                  </a:lnTo>
                  <a:lnTo>
                    <a:pt x="2631" y="1543"/>
                  </a:lnTo>
                  <a:lnTo>
                    <a:pt x="2631" y="1544"/>
                  </a:lnTo>
                  <a:lnTo>
                    <a:pt x="2632" y="1544"/>
                  </a:lnTo>
                  <a:lnTo>
                    <a:pt x="2633" y="1544"/>
                  </a:lnTo>
                  <a:lnTo>
                    <a:pt x="2634" y="1545"/>
                  </a:lnTo>
                  <a:lnTo>
                    <a:pt x="2633" y="1545"/>
                  </a:lnTo>
                  <a:lnTo>
                    <a:pt x="2633" y="1546"/>
                  </a:lnTo>
                  <a:lnTo>
                    <a:pt x="2633" y="1547"/>
                  </a:lnTo>
                  <a:lnTo>
                    <a:pt x="2632" y="1547"/>
                  </a:lnTo>
                  <a:lnTo>
                    <a:pt x="2632" y="1546"/>
                  </a:lnTo>
                  <a:lnTo>
                    <a:pt x="2631" y="1546"/>
                  </a:lnTo>
                  <a:lnTo>
                    <a:pt x="2630" y="1547"/>
                  </a:lnTo>
                  <a:lnTo>
                    <a:pt x="2630" y="1546"/>
                  </a:lnTo>
                  <a:lnTo>
                    <a:pt x="2629" y="1547"/>
                  </a:lnTo>
                  <a:lnTo>
                    <a:pt x="2628" y="1546"/>
                  </a:lnTo>
                  <a:close/>
                  <a:moveTo>
                    <a:pt x="2666" y="1637"/>
                  </a:moveTo>
                  <a:lnTo>
                    <a:pt x="2666" y="1636"/>
                  </a:lnTo>
                  <a:lnTo>
                    <a:pt x="2667" y="1635"/>
                  </a:lnTo>
                  <a:lnTo>
                    <a:pt x="2668" y="1636"/>
                  </a:lnTo>
                  <a:lnTo>
                    <a:pt x="2668" y="1637"/>
                  </a:lnTo>
                  <a:lnTo>
                    <a:pt x="2667" y="1638"/>
                  </a:lnTo>
                  <a:lnTo>
                    <a:pt x="2666" y="1637"/>
                  </a:lnTo>
                  <a:close/>
                  <a:moveTo>
                    <a:pt x="2666" y="1627"/>
                  </a:moveTo>
                  <a:lnTo>
                    <a:pt x="2666" y="1626"/>
                  </a:lnTo>
                  <a:lnTo>
                    <a:pt x="2667" y="1626"/>
                  </a:lnTo>
                  <a:lnTo>
                    <a:pt x="2667" y="1625"/>
                  </a:lnTo>
                  <a:lnTo>
                    <a:pt x="2668" y="1624"/>
                  </a:lnTo>
                  <a:lnTo>
                    <a:pt x="2669" y="1624"/>
                  </a:lnTo>
                  <a:lnTo>
                    <a:pt x="2670" y="1624"/>
                  </a:lnTo>
                  <a:lnTo>
                    <a:pt x="2670" y="1623"/>
                  </a:lnTo>
                  <a:lnTo>
                    <a:pt x="2671" y="1623"/>
                  </a:lnTo>
                  <a:lnTo>
                    <a:pt x="2672" y="1623"/>
                  </a:lnTo>
                  <a:lnTo>
                    <a:pt x="2672" y="1622"/>
                  </a:lnTo>
                  <a:lnTo>
                    <a:pt x="2673" y="1622"/>
                  </a:lnTo>
                  <a:lnTo>
                    <a:pt x="2674" y="1622"/>
                  </a:lnTo>
                  <a:lnTo>
                    <a:pt x="2674" y="1623"/>
                  </a:lnTo>
                  <a:lnTo>
                    <a:pt x="2673" y="1624"/>
                  </a:lnTo>
                  <a:lnTo>
                    <a:pt x="2673" y="1625"/>
                  </a:lnTo>
                  <a:lnTo>
                    <a:pt x="2674" y="1625"/>
                  </a:lnTo>
                  <a:lnTo>
                    <a:pt x="2674" y="1626"/>
                  </a:lnTo>
                  <a:lnTo>
                    <a:pt x="2676" y="1626"/>
                  </a:lnTo>
                  <a:lnTo>
                    <a:pt x="2677" y="1626"/>
                  </a:lnTo>
                  <a:lnTo>
                    <a:pt x="2677" y="1627"/>
                  </a:lnTo>
                  <a:lnTo>
                    <a:pt x="2678" y="1627"/>
                  </a:lnTo>
                  <a:lnTo>
                    <a:pt x="2679" y="1627"/>
                  </a:lnTo>
                  <a:lnTo>
                    <a:pt x="2679" y="1628"/>
                  </a:lnTo>
                  <a:lnTo>
                    <a:pt x="2679" y="1627"/>
                  </a:lnTo>
                  <a:lnTo>
                    <a:pt x="2680" y="1628"/>
                  </a:lnTo>
                  <a:lnTo>
                    <a:pt x="2681" y="1628"/>
                  </a:lnTo>
                  <a:lnTo>
                    <a:pt x="2681" y="1629"/>
                  </a:lnTo>
                  <a:lnTo>
                    <a:pt x="2680" y="1631"/>
                  </a:lnTo>
                  <a:lnTo>
                    <a:pt x="2680" y="1632"/>
                  </a:lnTo>
                  <a:lnTo>
                    <a:pt x="2679" y="1632"/>
                  </a:lnTo>
                  <a:lnTo>
                    <a:pt x="2679" y="1631"/>
                  </a:lnTo>
                  <a:lnTo>
                    <a:pt x="2678" y="1631"/>
                  </a:lnTo>
                  <a:lnTo>
                    <a:pt x="2677" y="1631"/>
                  </a:lnTo>
                  <a:lnTo>
                    <a:pt x="2677" y="1630"/>
                  </a:lnTo>
                  <a:lnTo>
                    <a:pt x="2676" y="1630"/>
                  </a:lnTo>
                  <a:lnTo>
                    <a:pt x="2675" y="1630"/>
                  </a:lnTo>
                  <a:lnTo>
                    <a:pt x="2674" y="1630"/>
                  </a:lnTo>
                  <a:lnTo>
                    <a:pt x="2674" y="1631"/>
                  </a:lnTo>
                  <a:lnTo>
                    <a:pt x="2673" y="1631"/>
                  </a:lnTo>
                  <a:lnTo>
                    <a:pt x="2672" y="1631"/>
                  </a:lnTo>
                  <a:lnTo>
                    <a:pt x="2671" y="1632"/>
                  </a:lnTo>
                  <a:lnTo>
                    <a:pt x="2670" y="1632"/>
                  </a:lnTo>
                  <a:lnTo>
                    <a:pt x="2670" y="1631"/>
                  </a:lnTo>
                  <a:lnTo>
                    <a:pt x="2669" y="1631"/>
                  </a:lnTo>
                  <a:lnTo>
                    <a:pt x="2669" y="1630"/>
                  </a:lnTo>
                  <a:lnTo>
                    <a:pt x="2668" y="1630"/>
                  </a:lnTo>
                  <a:lnTo>
                    <a:pt x="2667" y="1629"/>
                  </a:lnTo>
                  <a:lnTo>
                    <a:pt x="2667" y="1627"/>
                  </a:lnTo>
                  <a:lnTo>
                    <a:pt x="2666" y="1627"/>
                  </a:lnTo>
                  <a:close/>
                  <a:moveTo>
                    <a:pt x="2542" y="1631"/>
                  </a:moveTo>
                  <a:lnTo>
                    <a:pt x="2542" y="1631"/>
                  </a:lnTo>
                  <a:lnTo>
                    <a:pt x="2543" y="1630"/>
                  </a:lnTo>
                  <a:lnTo>
                    <a:pt x="2544" y="1630"/>
                  </a:lnTo>
                  <a:lnTo>
                    <a:pt x="2544" y="1631"/>
                  </a:lnTo>
                  <a:lnTo>
                    <a:pt x="2543" y="1633"/>
                  </a:lnTo>
                  <a:lnTo>
                    <a:pt x="2542" y="1633"/>
                  </a:lnTo>
                  <a:lnTo>
                    <a:pt x="2542" y="1634"/>
                  </a:lnTo>
                  <a:lnTo>
                    <a:pt x="2542" y="1633"/>
                  </a:lnTo>
                  <a:lnTo>
                    <a:pt x="2542" y="1632"/>
                  </a:lnTo>
                  <a:lnTo>
                    <a:pt x="2542" y="1631"/>
                  </a:lnTo>
                  <a:close/>
                  <a:moveTo>
                    <a:pt x="2569" y="1629"/>
                  </a:moveTo>
                  <a:lnTo>
                    <a:pt x="2568" y="1628"/>
                  </a:lnTo>
                  <a:lnTo>
                    <a:pt x="2569" y="1628"/>
                  </a:lnTo>
                  <a:lnTo>
                    <a:pt x="2569" y="1629"/>
                  </a:lnTo>
                  <a:close/>
                  <a:moveTo>
                    <a:pt x="2479" y="1605"/>
                  </a:moveTo>
                  <a:lnTo>
                    <a:pt x="2479" y="1604"/>
                  </a:lnTo>
                  <a:lnTo>
                    <a:pt x="2480" y="1604"/>
                  </a:lnTo>
                  <a:lnTo>
                    <a:pt x="2481" y="1604"/>
                  </a:lnTo>
                  <a:lnTo>
                    <a:pt x="2481" y="1603"/>
                  </a:lnTo>
                  <a:lnTo>
                    <a:pt x="2482" y="1603"/>
                  </a:lnTo>
                  <a:lnTo>
                    <a:pt x="2482" y="1604"/>
                  </a:lnTo>
                  <a:lnTo>
                    <a:pt x="2481" y="1604"/>
                  </a:lnTo>
                  <a:lnTo>
                    <a:pt x="2481" y="1605"/>
                  </a:lnTo>
                  <a:lnTo>
                    <a:pt x="2480" y="1605"/>
                  </a:lnTo>
                  <a:lnTo>
                    <a:pt x="2479" y="1605"/>
                  </a:lnTo>
                  <a:close/>
                  <a:moveTo>
                    <a:pt x="2483" y="1604"/>
                  </a:moveTo>
                  <a:lnTo>
                    <a:pt x="2483" y="1603"/>
                  </a:lnTo>
                  <a:lnTo>
                    <a:pt x="2484" y="1603"/>
                  </a:lnTo>
                  <a:lnTo>
                    <a:pt x="2484" y="1604"/>
                  </a:lnTo>
                  <a:lnTo>
                    <a:pt x="2483" y="1604"/>
                  </a:lnTo>
                  <a:close/>
                  <a:moveTo>
                    <a:pt x="2495" y="1611"/>
                  </a:moveTo>
                  <a:lnTo>
                    <a:pt x="2495" y="1611"/>
                  </a:lnTo>
                  <a:lnTo>
                    <a:pt x="2495" y="1610"/>
                  </a:lnTo>
                  <a:lnTo>
                    <a:pt x="2496" y="1610"/>
                  </a:lnTo>
                  <a:lnTo>
                    <a:pt x="2495" y="1611"/>
                  </a:lnTo>
                  <a:close/>
                  <a:moveTo>
                    <a:pt x="2452" y="1594"/>
                  </a:moveTo>
                  <a:lnTo>
                    <a:pt x="2452" y="1594"/>
                  </a:lnTo>
                  <a:lnTo>
                    <a:pt x="2453" y="1594"/>
                  </a:lnTo>
                  <a:lnTo>
                    <a:pt x="2453" y="1595"/>
                  </a:lnTo>
                  <a:lnTo>
                    <a:pt x="2452" y="1595"/>
                  </a:lnTo>
                  <a:lnTo>
                    <a:pt x="2452" y="1594"/>
                  </a:lnTo>
                  <a:close/>
                  <a:moveTo>
                    <a:pt x="2476" y="1608"/>
                  </a:moveTo>
                  <a:lnTo>
                    <a:pt x="2476" y="1607"/>
                  </a:lnTo>
                  <a:lnTo>
                    <a:pt x="2477" y="1607"/>
                  </a:lnTo>
                  <a:lnTo>
                    <a:pt x="2478" y="1607"/>
                  </a:lnTo>
                  <a:lnTo>
                    <a:pt x="2479" y="1607"/>
                  </a:lnTo>
                  <a:lnTo>
                    <a:pt x="2479" y="1608"/>
                  </a:lnTo>
                  <a:lnTo>
                    <a:pt x="2480" y="1608"/>
                  </a:lnTo>
                  <a:lnTo>
                    <a:pt x="2480" y="1609"/>
                  </a:lnTo>
                  <a:lnTo>
                    <a:pt x="2480" y="1610"/>
                  </a:lnTo>
                  <a:lnTo>
                    <a:pt x="2479" y="1610"/>
                  </a:lnTo>
                  <a:lnTo>
                    <a:pt x="2479" y="1609"/>
                  </a:lnTo>
                  <a:lnTo>
                    <a:pt x="2478" y="1609"/>
                  </a:lnTo>
                  <a:lnTo>
                    <a:pt x="2477" y="1608"/>
                  </a:lnTo>
                  <a:lnTo>
                    <a:pt x="2476" y="1608"/>
                  </a:lnTo>
                  <a:close/>
                  <a:moveTo>
                    <a:pt x="2606" y="1663"/>
                  </a:moveTo>
                  <a:lnTo>
                    <a:pt x="2606" y="1663"/>
                  </a:lnTo>
                  <a:lnTo>
                    <a:pt x="2606" y="1662"/>
                  </a:lnTo>
                  <a:lnTo>
                    <a:pt x="2607" y="1662"/>
                  </a:lnTo>
                  <a:lnTo>
                    <a:pt x="2607" y="1663"/>
                  </a:lnTo>
                  <a:lnTo>
                    <a:pt x="2606" y="1663"/>
                  </a:lnTo>
                  <a:close/>
                  <a:moveTo>
                    <a:pt x="2616" y="1664"/>
                  </a:moveTo>
                  <a:lnTo>
                    <a:pt x="2616" y="1664"/>
                  </a:lnTo>
                  <a:lnTo>
                    <a:pt x="2617" y="1664"/>
                  </a:lnTo>
                  <a:lnTo>
                    <a:pt x="2616" y="1664"/>
                  </a:lnTo>
                  <a:close/>
                  <a:moveTo>
                    <a:pt x="2629" y="1654"/>
                  </a:moveTo>
                  <a:lnTo>
                    <a:pt x="2629" y="1654"/>
                  </a:lnTo>
                  <a:lnTo>
                    <a:pt x="2630" y="1654"/>
                  </a:lnTo>
                  <a:lnTo>
                    <a:pt x="2629" y="1654"/>
                  </a:lnTo>
                  <a:close/>
                  <a:moveTo>
                    <a:pt x="2624" y="1641"/>
                  </a:moveTo>
                  <a:lnTo>
                    <a:pt x="2624" y="1640"/>
                  </a:lnTo>
                  <a:lnTo>
                    <a:pt x="2625" y="1640"/>
                  </a:lnTo>
                  <a:lnTo>
                    <a:pt x="2625" y="1641"/>
                  </a:lnTo>
                  <a:lnTo>
                    <a:pt x="2624" y="1641"/>
                  </a:lnTo>
                  <a:close/>
                  <a:moveTo>
                    <a:pt x="2643" y="1628"/>
                  </a:moveTo>
                  <a:lnTo>
                    <a:pt x="2643" y="1627"/>
                  </a:lnTo>
                  <a:lnTo>
                    <a:pt x="2643" y="1628"/>
                  </a:lnTo>
                  <a:close/>
                  <a:moveTo>
                    <a:pt x="2623" y="1539"/>
                  </a:moveTo>
                  <a:lnTo>
                    <a:pt x="2623" y="1539"/>
                  </a:lnTo>
                  <a:lnTo>
                    <a:pt x="2624" y="1539"/>
                  </a:lnTo>
                  <a:lnTo>
                    <a:pt x="2623" y="1540"/>
                  </a:lnTo>
                  <a:lnTo>
                    <a:pt x="2623" y="1539"/>
                  </a:lnTo>
                  <a:close/>
                  <a:moveTo>
                    <a:pt x="2624" y="1541"/>
                  </a:moveTo>
                  <a:lnTo>
                    <a:pt x="2623" y="1540"/>
                  </a:lnTo>
                  <a:lnTo>
                    <a:pt x="2624" y="1540"/>
                  </a:lnTo>
                  <a:lnTo>
                    <a:pt x="2625" y="1541"/>
                  </a:lnTo>
                  <a:lnTo>
                    <a:pt x="2624" y="1541"/>
                  </a:lnTo>
                  <a:close/>
                  <a:moveTo>
                    <a:pt x="2657" y="1530"/>
                  </a:moveTo>
                  <a:lnTo>
                    <a:pt x="2657" y="1530"/>
                  </a:lnTo>
                  <a:lnTo>
                    <a:pt x="2657" y="1529"/>
                  </a:lnTo>
                  <a:lnTo>
                    <a:pt x="2657" y="1530"/>
                  </a:lnTo>
                  <a:close/>
                  <a:moveTo>
                    <a:pt x="2659" y="1524"/>
                  </a:moveTo>
                  <a:lnTo>
                    <a:pt x="2659" y="1523"/>
                  </a:lnTo>
                  <a:lnTo>
                    <a:pt x="2659" y="1524"/>
                  </a:lnTo>
                  <a:close/>
                  <a:moveTo>
                    <a:pt x="2674" y="1538"/>
                  </a:moveTo>
                  <a:lnTo>
                    <a:pt x="2674" y="1538"/>
                  </a:lnTo>
                  <a:lnTo>
                    <a:pt x="2675" y="1537"/>
                  </a:lnTo>
                  <a:lnTo>
                    <a:pt x="2676" y="1536"/>
                  </a:lnTo>
                  <a:lnTo>
                    <a:pt x="2676" y="1535"/>
                  </a:lnTo>
                  <a:lnTo>
                    <a:pt x="2677" y="1535"/>
                  </a:lnTo>
                  <a:lnTo>
                    <a:pt x="2677" y="1536"/>
                  </a:lnTo>
                  <a:lnTo>
                    <a:pt x="2678" y="1536"/>
                  </a:lnTo>
                  <a:lnTo>
                    <a:pt x="2678" y="1537"/>
                  </a:lnTo>
                  <a:lnTo>
                    <a:pt x="2679" y="1538"/>
                  </a:lnTo>
                  <a:lnTo>
                    <a:pt x="2680" y="1538"/>
                  </a:lnTo>
                  <a:lnTo>
                    <a:pt x="2680" y="1539"/>
                  </a:lnTo>
                  <a:lnTo>
                    <a:pt x="2680" y="1540"/>
                  </a:lnTo>
                  <a:lnTo>
                    <a:pt x="2679" y="1540"/>
                  </a:lnTo>
                  <a:lnTo>
                    <a:pt x="2679" y="1539"/>
                  </a:lnTo>
                  <a:lnTo>
                    <a:pt x="2678" y="1539"/>
                  </a:lnTo>
                  <a:lnTo>
                    <a:pt x="2677" y="1539"/>
                  </a:lnTo>
                  <a:lnTo>
                    <a:pt x="2677" y="1540"/>
                  </a:lnTo>
                  <a:lnTo>
                    <a:pt x="2676" y="1540"/>
                  </a:lnTo>
                  <a:lnTo>
                    <a:pt x="2676" y="1539"/>
                  </a:lnTo>
                  <a:lnTo>
                    <a:pt x="2675" y="1539"/>
                  </a:lnTo>
                  <a:lnTo>
                    <a:pt x="2674" y="1539"/>
                  </a:lnTo>
                  <a:lnTo>
                    <a:pt x="2674" y="1538"/>
                  </a:lnTo>
                  <a:close/>
                  <a:moveTo>
                    <a:pt x="2581" y="1628"/>
                  </a:moveTo>
                  <a:lnTo>
                    <a:pt x="2581" y="1627"/>
                  </a:lnTo>
                  <a:lnTo>
                    <a:pt x="2582" y="1627"/>
                  </a:lnTo>
                  <a:lnTo>
                    <a:pt x="2582" y="1628"/>
                  </a:lnTo>
                  <a:lnTo>
                    <a:pt x="2581" y="1628"/>
                  </a:lnTo>
                  <a:close/>
                  <a:moveTo>
                    <a:pt x="2587" y="1628"/>
                  </a:moveTo>
                  <a:lnTo>
                    <a:pt x="2587" y="1627"/>
                  </a:lnTo>
                  <a:lnTo>
                    <a:pt x="2588" y="1627"/>
                  </a:lnTo>
                  <a:lnTo>
                    <a:pt x="2588" y="1628"/>
                  </a:lnTo>
                  <a:lnTo>
                    <a:pt x="2587" y="1628"/>
                  </a:lnTo>
                  <a:close/>
                </a:path>
              </a:pathLst>
            </a:custGeom>
            <a:noFill/>
            <a:ln w="19050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46" name="Freeform 757"/>
            <p:cNvSpPr>
              <a:spLocks/>
            </p:cNvSpPr>
            <p:nvPr/>
          </p:nvSpPr>
          <p:spPr bwMode="auto">
            <a:xfrm>
              <a:off x="816405" y="1365996"/>
              <a:ext cx="3617089" cy="2543480"/>
            </a:xfrm>
            <a:custGeom>
              <a:avLst/>
              <a:gdLst>
                <a:gd name="T0" fmla="*/ 2147483647 w 4018"/>
                <a:gd name="T1" fmla="*/ 2147483647 h 3164"/>
                <a:gd name="T2" fmla="*/ 2147483647 w 4018"/>
                <a:gd name="T3" fmla="*/ 2147483647 h 3164"/>
                <a:gd name="T4" fmla="*/ 2147483647 w 4018"/>
                <a:gd name="T5" fmla="*/ 2147483647 h 3164"/>
                <a:gd name="T6" fmla="*/ 2147483647 w 4018"/>
                <a:gd name="T7" fmla="*/ 2147483647 h 3164"/>
                <a:gd name="T8" fmla="*/ 2147483647 w 4018"/>
                <a:gd name="T9" fmla="*/ 2147483647 h 3164"/>
                <a:gd name="T10" fmla="*/ 2147483647 w 4018"/>
                <a:gd name="T11" fmla="*/ 2147483647 h 3164"/>
                <a:gd name="T12" fmla="*/ 2147483647 w 4018"/>
                <a:gd name="T13" fmla="*/ 2147483647 h 3164"/>
                <a:gd name="T14" fmla="*/ 2147483647 w 4018"/>
                <a:gd name="T15" fmla="*/ 2147483647 h 3164"/>
                <a:gd name="T16" fmla="*/ 2147483647 w 4018"/>
                <a:gd name="T17" fmla="*/ 2147483647 h 3164"/>
                <a:gd name="T18" fmla="*/ 2147483647 w 4018"/>
                <a:gd name="T19" fmla="*/ 2147483647 h 3164"/>
                <a:gd name="T20" fmla="*/ 2147483647 w 4018"/>
                <a:gd name="T21" fmla="*/ 2147483647 h 3164"/>
                <a:gd name="T22" fmla="*/ 2147483647 w 4018"/>
                <a:gd name="T23" fmla="*/ 2147483647 h 3164"/>
                <a:gd name="T24" fmla="*/ 2147483647 w 4018"/>
                <a:gd name="T25" fmla="*/ 2147483647 h 3164"/>
                <a:gd name="T26" fmla="*/ 2147483647 w 4018"/>
                <a:gd name="T27" fmla="*/ 2147483647 h 3164"/>
                <a:gd name="T28" fmla="*/ 2147483647 w 4018"/>
                <a:gd name="T29" fmla="*/ 2147483647 h 3164"/>
                <a:gd name="T30" fmla="*/ 2147483647 w 4018"/>
                <a:gd name="T31" fmla="*/ 2147483647 h 3164"/>
                <a:gd name="T32" fmla="*/ 2147483647 w 4018"/>
                <a:gd name="T33" fmla="*/ 2147483647 h 3164"/>
                <a:gd name="T34" fmla="*/ 2147483647 w 4018"/>
                <a:gd name="T35" fmla="*/ 2147483647 h 3164"/>
                <a:gd name="T36" fmla="*/ 2147483647 w 4018"/>
                <a:gd name="T37" fmla="*/ 2147483647 h 3164"/>
                <a:gd name="T38" fmla="*/ 2147483647 w 4018"/>
                <a:gd name="T39" fmla="*/ 2147483647 h 3164"/>
                <a:gd name="T40" fmla="*/ 2147483647 w 4018"/>
                <a:gd name="T41" fmla="*/ 2147483647 h 3164"/>
                <a:gd name="T42" fmla="*/ 2147483647 w 4018"/>
                <a:gd name="T43" fmla="*/ 2147483647 h 3164"/>
                <a:gd name="T44" fmla="*/ 2147483647 w 4018"/>
                <a:gd name="T45" fmla="*/ 2147483647 h 3164"/>
                <a:gd name="T46" fmla="*/ 2147483647 w 4018"/>
                <a:gd name="T47" fmla="*/ 2147483647 h 3164"/>
                <a:gd name="T48" fmla="*/ 2147483647 w 4018"/>
                <a:gd name="T49" fmla="*/ 2147483647 h 3164"/>
                <a:gd name="T50" fmla="*/ 2147483647 w 4018"/>
                <a:gd name="T51" fmla="*/ 2147483647 h 3164"/>
                <a:gd name="T52" fmla="*/ 2147483647 w 4018"/>
                <a:gd name="T53" fmla="*/ 2147483647 h 3164"/>
                <a:gd name="T54" fmla="*/ 2147483647 w 4018"/>
                <a:gd name="T55" fmla="*/ 2147483647 h 3164"/>
                <a:gd name="T56" fmla="*/ 2147483647 w 4018"/>
                <a:gd name="T57" fmla="*/ 2147483647 h 3164"/>
                <a:gd name="T58" fmla="*/ 2147483647 w 4018"/>
                <a:gd name="T59" fmla="*/ 2147483647 h 3164"/>
                <a:gd name="T60" fmla="*/ 2147483647 w 4018"/>
                <a:gd name="T61" fmla="*/ 2147483647 h 3164"/>
                <a:gd name="T62" fmla="*/ 2147483647 w 4018"/>
                <a:gd name="T63" fmla="*/ 2147483647 h 3164"/>
                <a:gd name="T64" fmla="*/ 2147483647 w 4018"/>
                <a:gd name="T65" fmla="*/ 2147483647 h 3164"/>
                <a:gd name="T66" fmla="*/ 2147483647 w 4018"/>
                <a:gd name="T67" fmla="*/ 2147483647 h 3164"/>
                <a:gd name="T68" fmla="*/ 2147483647 w 4018"/>
                <a:gd name="T69" fmla="*/ 2147483647 h 3164"/>
                <a:gd name="T70" fmla="*/ 2147483647 w 4018"/>
                <a:gd name="T71" fmla="*/ 2147483647 h 3164"/>
                <a:gd name="T72" fmla="*/ 2147483647 w 4018"/>
                <a:gd name="T73" fmla="*/ 2147483647 h 3164"/>
                <a:gd name="T74" fmla="*/ 2147483647 w 4018"/>
                <a:gd name="T75" fmla="*/ 2147483647 h 3164"/>
                <a:gd name="T76" fmla="*/ 2147483647 w 4018"/>
                <a:gd name="T77" fmla="*/ 2147483647 h 3164"/>
                <a:gd name="T78" fmla="*/ 2147483647 w 4018"/>
                <a:gd name="T79" fmla="*/ 2147483647 h 3164"/>
                <a:gd name="T80" fmla="*/ 2147483647 w 4018"/>
                <a:gd name="T81" fmla="*/ 2147483647 h 3164"/>
                <a:gd name="T82" fmla="*/ 2147483647 w 4018"/>
                <a:gd name="T83" fmla="*/ 2147483647 h 3164"/>
                <a:gd name="T84" fmla="*/ 2147483647 w 4018"/>
                <a:gd name="T85" fmla="*/ 2147483647 h 3164"/>
                <a:gd name="T86" fmla="*/ 2147483647 w 4018"/>
                <a:gd name="T87" fmla="*/ 2147483647 h 3164"/>
                <a:gd name="T88" fmla="*/ 2147483647 w 4018"/>
                <a:gd name="T89" fmla="*/ 2147483647 h 3164"/>
                <a:gd name="T90" fmla="*/ 2147483647 w 4018"/>
                <a:gd name="T91" fmla="*/ 2147483647 h 3164"/>
                <a:gd name="T92" fmla="*/ 2147483647 w 4018"/>
                <a:gd name="T93" fmla="*/ 2147483647 h 3164"/>
                <a:gd name="T94" fmla="*/ 2147483647 w 4018"/>
                <a:gd name="T95" fmla="*/ 2147483647 h 3164"/>
                <a:gd name="T96" fmla="*/ 2147483647 w 4018"/>
                <a:gd name="T97" fmla="*/ 2147483647 h 3164"/>
                <a:gd name="T98" fmla="*/ 2147483647 w 4018"/>
                <a:gd name="T99" fmla="*/ 2147483647 h 3164"/>
                <a:gd name="T100" fmla="*/ 2147483647 w 4018"/>
                <a:gd name="T101" fmla="*/ 2147483647 h 3164"/>
                <a:gd name="T102" fmla="*/ 2147483647 w 4018"/>
                <a:gd name="T103" fmla="*/ 2147483647 h 3164"/>
                <a:gd name="T104" fmla="*/ 2147483647 w 4018"/>
                <a:gd name="T105" fmla="*/ 2147483647 h 3164"/>
                <a:gd name="T106" fmla="*/ 2147483647 w 4018"/>
                <a:gd name="T107" fmla="*/ 2147483647 h 3164"/>
                <a:gd name="T108" fmla="*/ 2147483647 w 4018"/>
                <a:gd name="T109" fmla="*/ 2147483647 h 3164"/>
                <a:gd name="T110" fmla="*/ 2147483647 w 4018"/>
                <a:gd name="T111" fmla="*/ 2147483647 h 3164"/>
                <a:gd name="T112" fmla="*/ 2147483647 w 4018"/>
                <a:gd name="T113" fmla="*/ 2147483647 h 3164"/>
                <a:gd name="T114" fmla="*/ 2147483647 w 4018"/>
                <a:gd name="T115" fmla="*/ 2147483647 h 3164"/>
                <a:gd name="T116" fmla="*/ 2147483647 w 4018"/>
                <a:gd name="T117" fmla="*/ 2147483647 h 3164"/>
                <a:gd name="T118" fmla="*/ 2147483647 w 4018"/>
                <a:gd name="T119" fmla="*/ 2147483647 h 3164"/>
                <a:gd name="T120" fmla="*/ 2147483647 w 4018"/>
                <a:gd name="T121" fmla="*/ 2147483647 h 3164"/>
                <a:gd name="T122" fmla="*/ 2147483647 w 4018"/>
                <a:gd name="T123" fmla="*/ 2147483647 h 3164"/>
                <a:gd name="T124" fmla="*/ 2147483647 w 4018"/>
                <a:gd name="T125" fmla="*/ 2147483647 h 316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018" h="3164">
                  <a:moveTo>
                    <a:pt x="3817" y="1537"/>
                  </a:moveTo>
                  <a:lnTo>
                    <a:pt x="3816" y="1536"/>
                  </a:lnTo>
                  <a:lnTo>
                    <a:pt x="3814" y="1535"/>
                  </a:lnTo>
                  <a:lnTo>
                    <a:pt x="3813" y="1534"/>
                  </a:lnTo>
                  <a:lnTo>
                    <a:pt x="3810" y="1533"/>
                  </a:lnTo>
                  <a:lnTo>
                    <a:pt x="3808" y="1533"/>
                  </a:lnTo>
                  <a:lnTo>
                    <a:pt x="3807" y="1533"/>
                  </a:lnTo>
                  <a:lnTo>
                    <a:pt x="3806" y="1532"/>
                  </a:lnTo>
                  <a:lnTo>
                    <a:pt x="3805" y="1530"/>
                  </a:lnTo>
                  <a:lnTo>
                    <a:pt x="3804" y="1528"/>
                  </a:lnTo>
                  <a:lnTo>
                    <a:pt x="3803" y="1528"/>
                  </a:lnTo>
                  <a:lnTo>
                    <a:pt x="3802" y="1528"/>
                  </a:lnTo>
                  <a:lnTo>
                    <a:pt x="3800" y="1528"/>
                  </a:lnTo>
                  <a:lnTo>
                    <a:pt x="3799" y="1528"/>
                  </a:lnTo>
                  <a:lnTo>
                    <a:pt x="3798" y="1527"/>
                  </a:lnTo>
                  <a:lnTo>
                    <a:pt x="3797" y="1525"/>
                  </a:lnTo>
                  <a:lnTo>
                    <a:pt x="3796" y="1524"/>
                  </a:lnTo>
                  <a:lnTo>
                    <a:pt x="3795" y="1523"/>
                  </a:lnTo>
                  <a:lnTo>
                    <a:pt x="3795" y="1522"/>
                  </a:lnTo>
                  <a:lnTo>
                    <a:pt x="3795" y="1521"/>
                  </a:lnTo>
                  <a:lnTo>
                    <a:pt x="3792" y="1520"/>
                  </a:lnTo>
                  <a:lnTo>
                    <a:pt x="3791" y="1520"/>
                  </a:lnTo>
                  <a:lnTo>
                    <a:pt x="3790" y="1521"/>
                  </a:lnTo>
                  <a:lnTo>
                    <a:pt x="3789" y="1521"/>
                  </a:lnTo>
                  <a:lnTo>
                    <a:pt x="3789" y="1520"/>
                  </a:lnTo>
                  <a:lnTo>
                    <a:pt x="3789" y="1518"/>
                  </a:lnTo>
                  <a:lnTo>
                    <a:pt x="3788" y="1518"/>
                  </a:lnTo>
                  <a:lnTo>
                    <a:pt x="3787" y="1517"/>
                  </a:lnTo>
                  <a:lnTo>
                    <a:pt x="3786" y="1518"/>
                  </a:lnTo>
                  <a:lnTo>
                    <a:pt x="3785" y="1518"/>
                  </a:lnTo>
                  <a:lnTo>
                    <a:pt x="3785" y="1517"/>
                  </a:lnTo>
                  <a:lnTo>
                    <a:pt x="3784" y="1517"/>
                  </a:lnTo>
                  <a:lnTo>
                    <a:pt x="3783" y="1517"/>
                  </a:lnTo>
                  <a:lnTo>
                    <a:pt x="3783" y="1515"/>
                  </a:lnTo>
                  <a:lnTo>
                    <a:pt x="3781" y="1512"/>
                  </a:lnTo>
                  <a:lnTo>
                    <a:pt x="3779" y="1511"/>
                  </a:lnTo>
                  <a:lnTo>
                    <a:pt x="3777" y="1510"/>
                  </a:lnTo>
                  <a:lnTo>
                    <a:pt x="3776" y="1510"/>
                  </a:lnTo>
                  <a:lnTo>
                    <a:pt x="3774" y="1512"/>
                  </a:lnTo>
                  <a:lnTo>
                    <a:pt x="3773" y="1513"/>
                  </a:lnTo>
                  <a:lnTo>
                    <a:pt x="3772" y="1512"/>
                  </a:lnTo>
                  <a:lnTo>
                    <a:pt x="3771" y="1511"/>
                  </a:lnTo>
                  <a:lnTo>
                    <a:pt x="3770" y="1510"/>
                  </a:lnTo>
                  <a:lnTo>
                    <a:pt x="3769" y="1510"/>
                  </a:lnTo>
                  <a:lnTo>
                    <a:pt x="3769" y="1509"/>
                  </a:lnTo>
                  <a:lnTo>
                    <a:pt x="3769" y="1510"/>
                  </a:lnTo>
                  <a:lnTo>
                    <a:pt x="3767" y="1511"/>
                  </a:lnTo>
                  <a:lnTo>
                    <a:pt x="3766" y="1511"/>
                  </a:lnTo>
                  <a:lnTo>
                    <a:pt x="3762" y="1510"/>
                  </a:lnTo>
                  <a:lnTo>
                    <a:pt x="3762" y="1509"/>
                  </a:lnTo>
                  <a:lnTo>
                    <a:pt x="3761" y="1509"/>
                  </a:lnTo>
                  <a:lnTo>
                    <a:pt x="3759" y="1508"/>
                  </a:lnTo>
                  <a:lnTo>
                    <a:pt x="3757" y="1508"/>
                  </a:lnTo>
                  <a:lnTo>
                    <a:pt x="3756" y="1509"/>
                  </a:lnTo>
                  <a:lnTo>
                    <a:pt x="3753" y="1509"/>
                  </a:lnTo>
                  <a:lnTo>
                    <a:pt x="3752" y="1509"/>
                  </a:lnTo>
                  <a:lnTo>
                    <a:pt x="3751" y="1508"/>
                  </a:lnTo>
                  <a:lnTo>
                    <a:pt x="3749" y="1507"/>
                  </a:lnTo>
                  <a:lnTo>
                    <a:pt x="3748" y="1506"/>
                  </a:lnTo>
                  <a:lnTo>
                    <a:pt x="3747" y="1506"/>
                  </a:lnTo>
                  <a:lnTo>
                    <a:pt x="3744" y="1505"/>
                  </a:lnTo>
                  <a:lnTo>
                    <a:pt x="3742" y="1505"/>
                  </a:lnTo>
                  <a:lnTo>
                    <a:pt x="3741" y="1504"/>
                  </a:lnTo>
                  <a:lnTo>
                    <a:pt x="3739" y="1504"/>
                  </a:lnTo>
                  <a:lnTo>
                    <a:pt x="3738" y="1505"/>
                  </a:lnTo>
                  <a:lnTo>
                    <a:pt x="3737" y="1506"/>
                  </a:lnTo>
                  <a:lnTo>
                    <a:pt x="3736" y="1507"/>
                  </a:lnTo>
                  <a:lnTo>
                    <a:pt x="3734" y="1505"/>
                  </a:lnTo>
                  <a:lnTo>
                    <a:pt x="3732" y="1503"/>
                  </a:lnTo>
                  <a:lnTo>
                    <a:pt x="3731" y="1502"/>
                  </a:lnTo>
                  <a:lnTo>
                    <a:pt x="3730" y="1500"/>
                  </a:lnTo>
                  <a:lnTo>
                    <a:pt x="3729" y="1499"/>
                  </a:lnTo>
                  <a:lnTo>
                    <a:pt x="3728" y="1499"/>
                  </a:lnTo>
                  <a:lnTo>
                    <a:pt x="3727" y="1499"/>
                  </a:lnTo>
                  <a:lnTo>
                    <a:pt x="3726" y="1499"/>
                  </a:lnTo>
                  <a:lnTo>
                    <a:pt x="3725" y="1500"/>
                  </a:lnTo>
                  <a:lnTo>
                    <a:pt x="3723" y="1500"/>
                  </a:lnTo>
                  <a:lnTo>
                    <a:pt x="3722" y="1499"/>
                  </a:lnTo>
                  <a:lnTo>
                    <a:pt x="3721" y="1498"/>
                  </a:lnTo>
                  <a:lnTo>
                    <a:pt x="3720" y="1497"/>
                  </a:lnTo>
                  <a:lnTo>
                    <a:pt x="3720" y="1495"/>
                  </a:lnTo>
                  <a:lnTo>
                    <a:pt x="3720" y="1494"/>
                  </a:lnTo>
                  <a:lnTo>
                    <a:pt x="3719" y="1493"/>
                  </a:lnTo>
                  <a:lnTo>
                    <a:pt x="3717" y="1492"/>
                  </a:lnTo>
                  <a:lnTo>
                    <a:pt x="3715" y="1491"/>
                  </a:lnTo>
                  <a:lnTo>
                    <a:pt x="3713" y="1492"/>
                  </a:lnTo>
                  <a:lnTo>
                    <a:pt x="3712" y="1493"/>
                  </a:lnTo>
                  <a:lnTo>
                    <a:pt x="3711" y="1494"/>
                  </a:lnTo>
                  <a:lnTo>
                    <a:pt x="3710" y="1495"/>
                  </a:lnTo>
                  <a:lnTo>
                    <a:pt x="3709" y="1496"/>
                  </a:lnTo>
                  <a:lnTo>
                    <a:pt x="3708" y="1496"/>
                  </a:lnTo>
                  <a:lnTo>
                    <a:pt x="3705" y="1497"/>
                  </a:lnTo>
                  <a:lnTo>
                    <a:pt x="3700" y="1499"/>
                  </a:lnTo>
                  <a:lnTo>
                    <a:pt x="3698" y="1499"/>
                  </a:lnTo>
                  <a:lnTo>
                    <a:pt x="3695" y="1499"/>
                  </a:lnTo>
                  <a:lnTo>
                    <a:pt x="3694" y="1499"/>
                  </a:lnTo>
                  <a:lnTo>
                    <a:pt x="3694" y="1500"/>
                  </a:lnTo>
                  <a:lnTo>
                    <a:pt x="3694" y="1501"/>
                  </a:lnTo>
                  <a:lnTo>
                    <a:pt x="3694" y="1502"/>
                  </a:lnTo>
                  <a:lnTo>
                    <a:pt x="3693" y="1503"/>
                  </a:lnTo>
                  <a:lnTo>
                    <a:pt x="3694" y="1506"/>
                  </a:lnTo>
                  <a:lnTo>
                    <a:pt x="3693" y="1506"/>
                  </a:lnTo>
                  <a:lnTo>
                    <a:pt x="3692" y="1506"/>
                  </a:lnTo>
                  <a:lnTo>
                    <a:pt x="3691" y="1506"/>
                  </a:lnTo>
                  <a:lnTo>
                    <a:pt x="3689" y="1505"/>
                  </a:lnTo>
                  <a:lnTo>
                    <a:pt x="3685" y="1505"/>
                  </a:lnTo>
                  <a:lnTo>
                    <a:pt x="3683" y="1506"/>
                  </a:lnTo>
                  <a:lnTo>
                    <a:pt x="3682" y="1506"/>
                  </a:lnTo>
                  <a:lnTo>
                    <a:pt x="3682" y="1507"/>
                  </a:lnTo>
                  <a:lnTo>
                    <a:pt x="3683" y="1507"/>
                  </a:lnTo>
                  <a:lnTo>
                    <a:pt x="3683" y="1508"/>
                  </a:lnTo>
                  <a:lnTo>
                    <a:pt x="3683" y="1509"/>
                  </a:lnTo>
                  <a:lnTo>
                    <a:pt x="3682" y="1510"/>
                  </a:lnTo>
                  <a:lnTo>
                    <a:pt x="3682" y="1511"/>
                  </a:lnTo>
                  <a:lnTo>
                    <a:pt x="3680" y="1512"/>
                  </a:lnTo>
                  <a:lnTo>
                    <a:pt x="3680" y="1513"/>
                  </a:lnTo>
                  <a:lnTo>
                    <a:pt x="3681" y="1514"/>
                  </a:lnTo>
                  <a:lnTo>
                    <a:pt x="3682" y="1515"/>
                  </a:lnTo>
                  <a:lnTo>
                    <a:pt x="3682" y="1516"/>
                  </a:lnTo>
                  <a:lnTo>
                    <a:pt x="3680" y="1517"/>
                  </a:lnTo>
                  <a:lnTo>
                    <a:pt x="3679" y="1518"/>
                  </a:lnTo>
                  <a:lnTo>
                    <a:pt x="3678" y="1519"/>
                  </a:lnTo>
                  <a:lnTo>
                    <a:pt x="3678" y="1520"/>
                  </a:lnTo>
                  <a:lnTo>
                    <a:pt x="3678" y="1523"/>
                  </a:lnTo>
                  <a:lnTo>
                    <a:pt x="3677" y="1523"/>
                  </a:lnTo>
                  <a:lnTo>
                    <a:pt x="3677" y="1524"/>
                  </a:lnTo>
                  <a:lnTo>
                    <a:pt x="3675" y="1524"/>
                  </a:lnTo>
                  <a:lnTo>
                    <a:pt x="3673" y="1524"/>
                  </a:lnTo>
                  <a:lnTo>
                    <a:pt x="3671" y="1524"/>
                  </a:lnTo>
                  <a:lnTo>
                    <a:pt x="3670" y="1524"/>
                  </a:lnTo>
                  <a:lnTo>
                    <a:pt x="3669" y="1526"/>
                  </a:lnTo>
                  <a:lnTo>
                    <a:pt x="3668" y="1528"/>
                  </a:lnTo>
                  <a:lnTo>
                    <a:pt x="3668" y="1529"/>
                  </a:lnTo>
                  <a:lnTo>
                    <a:pt x="3667" y="1529"/>
                  </a:lnTo>
                  <a:lnTo>
                    <a:pt x="3666" y="1530"/>
                  </a:lnTo>
                  <a:lnTo>
                    <a:pt x="3665" y="1530"/>
                  </a:lnTo>
                  <a:lnTo>
                    <a:pt x="3664" y="1531"/>
                  </a:lnTo>
                  <a:lnTo>
                    <a:pt x="3663" y="1530"/>
                  </a:lnTo>
                  <a:lnTo>
                    <a:pt x="3660" y="1530"/>
                  </a:lnTo>
                  <a:lnTo>
                    <a:pt x="3659" y="1530"/>
                  </a:lnTo>
                  <a:lnTo>
                    <a:pt x="3658" y="1530"/>
                  </a:lnTo>
                  <a:lnTo>
                    <a:pt x="3657" y="1529"/>
                  </a:lnTo>
                  <a:lnTo>
                    <a:pt x="3656" y="1529"/>
                  </a:lnTo>
                  <a:lnTo>
                    <a:pt x="3654" y="1530"/>
                  </a:lnTo>
                  <a:lnTo>
                    <a:pt x="3653" y="1530"/>
                  </a:lnTo>
                  <a:lnTo>
                    <a:pt x="3652" y="1531"/>
                  </a:lnTo>
                  <a:lnTo>
                    <a:pt x="3651" y="1532"/>
                  </a:lnTo>
                  <a:lnTo>
                    <a:pt x="3650" y="1533"/>
                  </a:lnTo>
                  <a:lnTo>
                    <a:pt x="3648" y="1533"/>
                  </a:lnTo>
                  <a:lnTo>
                    <a:pt x="3647" y="1532"/>
                  </a:lnTo>
                  <a:lnTo>
                    <a:pt x="3646" y="1531"/>
                  </a:lnTo>
                  <a:lnTo>
                    <a:pt x="3647" y="1530"/>
                  </a:lnTo>
                  <a:lnTo>
                    <a:pt x="3646" y="1529"/>
                  </a:lnTo>
                  <a:lnTo>
                    <a:pt x="3645" y="1527"/>
                  </a:lnTo>
                  <a:lnTo>
                    <a:pt x="3645" y="1526"/>
                  </a:lnTo>
                  <a:lnTo>
                    <a:pt x="3644" y="1525"/>
                  </a:lnTo>
                  <a:lnTo>
                    <a:pt x="3642" y="1524"/>
                  </a:lnTo>
                  <a:lnTo>
                    <a:pt x="3641" y="1524"/>
                  </a:lnTo>
                  <a:lnTo>
                    <a:pt x="3640" y="1524"/>
                  </a:lnTo>
                  <a:lnTo>
                    <a:pt x="3638" y="1525"/>
                  </a:lnTo>
                  <a:lnTo>
                    <a:pt x="3637" y="1525"/>
                  </a:lnTo>
                  <a:lnTo>
                    <a:pt x="3636" y="1525"/>
                  </a:lnTo>
                  <a:lnTo>
                    <a:pt x="3635" y="1525"/>
                  </a:lnTo>
                  <a:lnTo>
                    <a:pt x="3635" y="1526"/>
                  </a:lnTo>
                  <a:lnTo>
                    <a:pt x="3634" y="1526"/>
                  </a:lnTo>
                  <a:lnTo>
                    <a:pt x="3633" y="1527"/>
                  </a:lnTo>
                  <a:lnTo>
                    <a:pt x="3632" y="1526"/>
                  </a:lnTo>
                  <a:lnTo>
                    <a:pt x="3631" y="1525"/>
                  </a:lnTo>
                  <a:lnTo>
                    <a:pt x="3630" y="1525"/>
                  </a:lnTo>
                  <a:lnTo>
                    <a:pt x="3630" y="1524"/>
                  </a:lnTo>
                  <a:lnTo>
                    <a:pt x="3629" y="1523"/>
                  </a:lnTo>
                  <a:lnTo>
                    <a:pt x="3628" y="1523"/>
                  </a:lnTo>
                  <a:lnTo>
                    <a:pt x="3626" y="1523"/>
                  </a:lnTo>
                  <a:lnTo>
                    <a:pt x="3625" y="1523"/>
                  </a:lnTo>
                  <a:lnTo>
                    <a:pt x="3625" y="1521"/>
                  </a:lnTo>
                  <a:lnTo>
                    <a:pt x="3625" y="1520"/>
                  </a:lnTo>
                  <a:lnTo>
                    <a:pt x="3626" y="1519"/>
                  </a:lnTo>
                  <a:lnTo>
                    <a:pt x="3626" y="1518"/>
                  </a:lnTo>
                  <a:lnTo>
                    <a:pt x="3627" y="1518"/>
                  </a:lnTo>
                  <a:lnTo>
                    <a:pt x="3627" y="1517"/>
                  </a:lnTo>
                  <a:lnTo>
                    <a:pt x="3627" y="1515"/>
                  </a:lnTo>
                  <a:lnTo>
                    <a:pt x="3626" y="1515"/>
                  </a:lnTo>
                  <a:lnTo>
                    <a:pt x="3625" y="1515"/>
                  </a:lnTo>
                  <a:lnTo>
                    <a:pt x="3625" y="1514"/>
                  </a:lnTo>
                  <a:lnTo>
                    <a:pt x="3625" y="1513"/>
                  </a:lnTo>
                  <a:lnTo>
                    <a:pt x="3624" y="1512"/>
                  </a:lnTo>
                  <a:lnTo>
                    <a:pt x="3622" y="1513"/>
                  </a:lnTo>
                  <a:lnTo>
                    <a:pt x="3621" y="1514"/>
                  </a:lnTo>
                  <a:lnTo>
                    <a:pt x="3620" y="1514"/>
                  </a:lnTo>
                  <a:lnTo>
                    <a:pt x="3619" y="1514"/>
                  </a:lnTo>
                  <a:lnTo>
                    <a:pt x="3618" y="1513"/>
                  </a:lnTo>
                  <a:lnTo>
                    <a:pt x="3620" y="1511"/>
                  </a:lnTo>
                  <a:lnTo>
                    <a:pt x="3620" y="1510"/>
                  </a:lnTo>
                  <a:lnTo>
                    <a:pt x="3619" y="1509"/>
                  </a:lnTo>
                  <a:lnTo>
                    <a:pt x="3619" y="1508"/>
                  </a:lnTo>
                  <a:lnTo>
                    <a:pt x="3618" y="1507"/>
                  </a:lnTo>
                  <a:lnTo>
                    <a:pt x="3618" y="1505"/>
                  </a:lnTo>
                  <a:lnTo>
                    <a:pt x="3617" y="1505"/>
                  </a:lnTo>
                  <a:lnTo>
                    <a:pt x="3616" y="1503"/>
                  </a:lnTo>
                  <a:lnTo>
                    <a:pt x="3615" y="1503"/>
                  </a:lnTo>
                  <a:lnTo>
                    <a:pt x="3614" y="1503"/>
                  </a:lnTo>
                  <a:lnTo>
                    <a:pt x="3613" y="1505"/>
                  </a:lnTo>
                  <a:lnTo>
                    <a:pt x="3612" y="1505"/>
                  </a:lnTo>
                  <a:lnTo>
                    <a:pt x="3611" y="1506"/>
                  </a:lnTo>
                  <a:lnTo>
                    <a:pt x="3610" y="1506"/>
                  </a:lnTo>
                  <a:lnTo>
                    <a:pt x="3609" y="1506"/>
                  </a:lnTo>
                  <a:lnTo>
                    <a:pt x="3608" y="1506"/>
                  </a:lnTo>
                  <a:lnTo>
                    <a:pt x="3608" y="1505"/>
                  </a:lnTo>
                  <a:lnTo>
                    <a:pt x="3608" y="1504"/>
                  </a:lnTo>
                  <a:lnTo>
                    <a:pt x="3608" y="1503"/>
                  </a:lnTo>
                  <a:lnTo>
                    <a:pt x="3608" y="1502"/>
                  </a:lnTo>
                  <a:lnTo>
                    <a:pt x="3606" y="1503"/>
                  </a:lnTo>
                  <a:lnTo>
                    <a:pt x="3605" y="1503"/>
                  </a:lnTo>
                  <a:lnTo>
                    <a:pt x="3604" y="1504"/>
                  </a:lnTo>
                  <a:lnTo>
                    <a:pt x="3604" y="1505"/>
                  </a:lnTo>
                  <a:lnTo>
                    <a:pt x="3603" y="1506"/>
                  </a:lnTo>
                  <a:lnTo>
                    <a:pt x="3601" y="1507"/>
                  </a:lnTo>
                  <a:lnTo>
                    <a:pt x="3600" y="1509"/>
                  </a:lnTo>
                  <a:lnTo>
                    <a:pt x="3599" y="1510"/>
                  </a:lnTo>
                  <a:lnTo>
                    <a:pt x="3598" y="1510"/>
                  </a:lnTo>
                  <a:lnTo>
                    <a:pt x="3597" y="1511"/>
                  </a:lnTo>
                  <a:lnTo>
                    <a:pt x="3596" y="1512"/>
                  </a:lnTo>
                  <a:lnTo>
                    <a:pt x="3595" y="1514"/>
                  </a:lnTo>
                  <a:lnTo>
                    <a:pt x="3594" y="1513"/>
                  </a:lnTo>
                  <a:lnTo>
                    <a:pt x="3593" y="1513"/>
                  </a:lnTo>
                  <a:lnTo>
                    <a:pt x="3592" y="1512"/>
                  </a:lnTo>
                  <a:lnTo>
                    <a:pt x="3592" y="1511"/>
                  </a:lnTo>
                  <a:lnTo>
                    <a:pt x="3591" y="1510"/>
                  </a:lnTo>
                  <a:lnTo>
                    <a:pt x="3590" y="1511"/>
                  </a:lnTo>
                  <a:lnTo>
                    <a:pt x="3590" y="1510"/>
                  </a:lnTo>
                  <a:lnTo>
                    <a:pt x="3589" y="1508"/>
                  </a:lnTo>
                  <a:lnTo>
                    <a:pt x="3589" y="1506"/>
                  </a:lnTo>
                  <a:lnTo>
                    <a:pt x="3588" y="1507"/>
                  </a:lnTo>
                  <a:lnTo>
                    <a:pt x="3586" y="1509"/>
                  </a:lnTo>
                  <a:lnTo>
                    <a:pt x="3586" y="1510"/>
                  </a:lnTo>
                  <a:lnTo>
                    <a:pt x="3585" y="1511"/>
                  </a:lnTo>
                  <a:lnTo>
                    <a:pt x="3584" y="1510"/>
                  </a:lnTo>
                  <a:lnTo>
                    <a:pt x="3583" y="1510"/>
                  </a:lnTo>
                  <a:lnTo>
                    <a:pt x="3581" y="1511"/>
                  </a:lnTo>
                  <a:lnTo>
                    <a:pt x="3581" y="1512"/>
                  </a:lnTo>
                  <a:lnTo>
                    <a:pt x="3586" y="1517"/>
                  </a:lnTo>
                  <a:lnTo>
                    <a:pt x="3621" y="1562"/>
                  </a:lnTo>
                  <a:lnTo>
                    <a:pt x="3621" y="1564"/>
                  </a:lnTo>
                  <a:lnTo>
                    <a:pt x="3621" y="1570"/>
                  </a:lnTo>
                  <a:lnTo>
                    <a:pt x="3621" y="1572"/>
                  </a:lnTo>
                  <a:lnTo>
                    <a:pt x="3621" y="1573"/>
                  </a:lnTo>
                  <a:lnTo>
                    <a:pt x="3620" y="1574"/>
                  </a:lnTo>
                  <a:lnTo>
                    <a:pt x="3620" y="1575"/>
                  </a:lnTo>
                  <a:lnTo>
                    <a:pt x="3620" y="1576"/>
                  </a:lnTo>
                  <a:lnTo>
                    <a:pt x="3621" y="1576"/>
                  </a:lnTo>
                  <a:lnTo>
                    <a:pt x="3620" y="1579"/>
                  </a:lnTo>
                  <a:lnTo>
                    <a:pt x="3620" y="1580"/>
                  </a:lnTo>
                  <a:lnTo>
                    <a:pt x="3618" y="1581"/>
                  </a:lnTo>
                  <a:lnTo>
                    <a:pt x="3616" y="1580"/>
                  </a:lnTo>
                  <a:lnTo>
                    <a:pt x="3614" y="1580"/>
                  </a:lnTo>
                  <a:lnTo>
                    <a:pt x="3612" y="1581"/>
                  </a:lnTo>
                  <a:lnTo>
                    <a:pt x="3610" y="1578"/>
                  </a:lnTo>
                  <a:lnTo>
                    <a:pt x="3609" y="1577"/>
                  </a:lnTo>
                  <a:lnTo>
                    <a:pt x="3608" y="1577"/>
                  </a:lnTo>
                  <a:lnTo>
                    <a:pt x="3605" y="1577"/>
                  </a:lnTo>
                  <a:lnTo>
                    <a:pt x="3602" y="1575"/>
                  </a:lnTo>
                  <a:lnTo>
                    <a:pt x="3600" y="1576"/>
                  </a:lnTo>
                  <a:lnTo>
                    <a:pt x="3599" y="1576"/>
                  </a:lnTo>
                  <a:lnTo>
                    <a:pt x="3599" y="1575"/>
                  </a:lnTo>
                  <a:lnTo>
                    <a:pt x="3598" y="1574"/>
                  </a:lnTo>
                  <a:lnTo>
                    <a:pt x="3597" y="1574"/>
                  </a:lnTo>
                  <a:lnTo>
                    <a:pt x="3596" y="1574"/>
                  </a:lnTo>
                  <a:lnTo>
                    <a:pt x="3595" y="1574"/>
                  </a:lnTo>
                  <a:lnTo>
                    <a:pt x="3593" y="1573"/>
                  </a:lnTo>
                  <a:lnTo>
                    <a:pt x="3592" y="1573"/>
                  </a:lnTo>
                  <a:lnTo>
                    <a:pt x="3592" y="1572"/>
                  </a:lnTo>
                  <a:lnTo>
                    <a:pt x="3591" y="1572"/>
                  </a:lnTo>
                  <a:lnTo>
                    <a:pt x="3591" y="1571"/>
                  </a:lnTo>
                  <a:lnTo>
                    <a:pt x="3590" y="1571"/>
                  </a:lnTo>
                  <a:lnTo>
                    <a:pt x="3589" y="1571"/>
                  </a:lnTo>
                  <a:lnTo>
                    <a:pt x="3589" y="1570"/>
                  </a:lnTo>
                  <a:lnTo>
                    <a:pt x="3588" y="1569"/>
                  </a:lnTo>
                  <a:lnTo>
                    <a:pt x="3588" y="1568"/>
                  </a:lnTo>
                  <a:lnTo>
                    <a:pt x="3588" y="1566"/>
                  </a:lnTo>
                  <a:lnTo>
                    <a:pt x="3587" y="1565"/>
                  </a:lnTo>
                  <a:lnTo>
                    <a:pt x="3586" y="1564"/>
                  </a:lnTo>
                  <a:lnTo>
                    <a:pt x="3585" y="1564"/>
                  </a:lnTo>
                  <a:lnTo>
                    <a:pt x="3585" y="1562"/>
                  </a:lnTo>
                  <a:lnTo>
                    <a:pt x="3584" y="1562"/>
                  </a:lnTo>
                  <a:lnTo>
                    <a:pt x="3584" y="1563"/>
                  </a:lnTo>
                  <a:lnTo>
                    <a:pt x="3584" y="1564"/>
                  </a:lnTo>
                  <a:lnTo>
                    <a:pt x="3582" y="1563"/>
                  </a:lnTo>
                  <a:lnTo>
                    <a:pt x="3581" y="1564"/>
                  </a:lnTo>
                  <a:lnTo>
                    <a:pt x="3581" y="1563"/>
                  </a:lnTo>
                  <a:lnTo>
                    <a:pt x="3580" y="1562"/>
                  </a:lnTo>
                  <a:lnTo>
                    <a:pt x="3579" y="1561"/>
                  </a:lnTo>
                  <a:lnTo>
                    <a:pt x="3580" y="1560"/>
                  </a:lnTo>
                  <a:lnTo>
                    <a:pt x="3580" y="1559"/>
                  </a:lnTo>
                  <a:lnTo>
                    <a:pt x="3580" y="1558"/>
                  </a:lnTo>
                  <a:lnTo>
                    <a:pt x="3580" y="1557"/>
                  </a:lnTo>
                  <a:lnTo>
                    <a:pt x="3579" y="1557"/>
                  </a:lnTo>
                  <a:lnTo>
                    <a:pt x="3577" y="1559"/>
                  </a:lnTo>
                  <a:lnTo>
                    <a:pt x="3577" y="1558"/>
                  </a:lnTo>
                  <a:lnTo>
                    <a:pt x="3576" y="1557"/>
                  </a:lnTo>
                  <a:lnTo>
                    <a:pt x="3576" y="1558"/>
                  </a:lnTo>
                  <a:lnTo>
                    <a:pt x="3575" y="1558"/>
                  </a:lnTo>
                  <a:lnTo>
                    <a:pt x="3576" y="1559"/>
                  </a:lnTo>
                  <a:lnTo>
                    <a:pt x="3575" y="1560"/>
                  </a:lnTo>
                  <a:lnTo>
                    <a:pt x="3574" y="1559"/>
                  </a:lnTo>
                  <a:lnTo>
                    <a:pt x="3572" y="1560"/>
                  </a:lnTo>
                  <a:lnTo>
                    <a:pt x="3571" y="1561"/>
                  </a:lnTo>
                  <a:lnTo>
                    <a:pt x="3568" y="1563"/>
                  </a:lnTo>
                  <a:lnTo>
                    <a:pt x="3568" y="1564"/>
                  </a:lnTo>
                  <a:lnTo>
                    <a:pt x="3567" y="1565"/>
                  </a:lnTo>
                  <a:lnTo>
                    <a:pt x="3566" y="1566"/>
                  </a:lnTo>
                  <a:lnTo>
                    <a:pt x="3565" y="1566"/>
                  </a:lnTo>
                  <a:lnTo>
                    <a:pt x="3564" y="1566"/>
                  </a:lnTo>
                  <a:lnTo>
                    <a:pt x="3562" y="1566"/>
                  </a:lnTo>
                  <a:lnTo>
                    <a:pt x="3561" y="1564"/>
                  </a:lnTo>
                  <a:lnTo>
                    <a:pt x="3561" y="1563"/>
                  </a:lnTo>
                  <a:lnTo>
                    <a:pt x="3560" y="1563"/>
                  </a:lnTo>
                  <a:lnTo>
                    <a:pt x="3559" y="1563"/>
                  </a:lnTo>
                  <a:lnTo>
                    <a:pt x="3558" y="1564"/>
                  </a:lnTo>
                  <a:lnTo>
                    <a:pt x="3558" y="1566"/>
                  </a:lnTo>
                  <a:lnTo>
                    <a:pt x="3558" y="1567"/>
                  </a:lnTo>
                  <a:lnTo>
                    <a:pt x="3559" y="1568"/>
                  </a:lnTo>
                  <a:lnTo>
                    <a:pt x="3559" y="1569"/>
                  </a:lnTo>
                  <a:lnTo>
                    <a:pt x="3557" y="1571"/>
                  </a:lnTo>
                  <a:lnTo>
                    <a:pt x="3557" y="1572"/>
                  </a:lnTo>
                  <a:lnTo>
                    <a:pt x="3556" y="1572"/>
                  </a:lnTo>
                  <a:lnTo>
                    <a:pt x="3554" y="1572"/>
                  </a:lnTo>
                  <a:lnTo>
                    <a:pt x="3554" y="1571"/>
                  </a:lnTo>
                  <a:lnTo>
                    <a:pt x="3553" y="1569"/>
                  </a:lnTo>
                  <a:lnTo>
                    <a:pt x="3552" y="1568"/>
                  </a:lnTo>
                  <a:lnTo>
                    <a:pt x="3551" y="1568"/>
                  </a:lnTo>
                  <a:lnTo>
                    <a:pt x="3550" y="1567"/>
                  </a:lnTo>
                  <a:lnTo>
                    <a:pt x="3549" y="1566"/>
                  </a:lnTo>
                  <a:lnTo>
                    <a:pt x="3548" y="1566"/>
                  </a:lnTo>
                  <a:lnTo>
                    <a:pt x="3548" y="1567"/>
                  </a:lnTo>
                  <a:lnTo>
                    <a:pt x="3547" y="1567"/>
                  </a:lnTo>
                  <a:lnTo>
                    <a:pt x="3546" y="1568"/>
                  </a:lnTo>
                  <a:lnTo>
                    <a:pt x="3546" y="1569"/>
                  </a:lnTo>
                  <a:lnTo>
                    <a:pt x="3545" y="1570"/>
                  </a:lnTo>
                  <a:lnTo>
                    <a:pt x="3544" y="1571"/>
                  </a:lnTo>
                  <a:lnTo>
                    <a:pt x="3545" y="1573"/>
                  </a:lnTo>
                  <a:lnTo>
                    <a:pt x="3545" y="1574"/>
                  </a:lnTo>
                  <a:lnTo>
                    <a:pt x="3545" y="1575"/>
                  </a:lnTo>
                  <a:lnTo>
                    <a:pt x="3544" y="1576"/>
                  </a:lnTo>
                  <a:lnTo>
                    <a:pt x="3544" y="1577"/>
                  </a:lnTo>
                  <a:lnTo>
                    <a:pt x="3543" y="1576"/>
                  </a:lnTo>
                  <a:lnTo>
                    <a:pt x="3543" y="1575"/>
                  </a:lnTo>
                  <a:lnTo>
                    <a:pt x="3540" y="1575"/>
                  </a:lnTo>
                  <a:lnTo>
                    <a:pt x="3539" y="1574"/>
                  </a:lnTo>
                  <a:lnTo>
                    <a:pt x="3538" y="1575"/>
                  </a:lnTo>
                  <a:lnTo>
                    <a:pt x="3537" y="1575"/>
                  </a:lnTo>
                  <a:lnTo>
                    <a:pt x="3537" y="1574"/>
                  </a:lnTo>
                  <a:lnTo>
                    <a:pt x="3536" y="1572"/>
                  </a:lnTo>
                  <a:lnTo>
                    <a:pt x="3536" y="1571"/>
                  </a:lnTo>
                  <a:lnTo>
                    <a:pt x="3535" y="1571"/>
                  </a:lnTo>
                  <a:lnTo>
                    <a:pt x="3534" y="1571"/>
                  </a:lnTo>
                  <a:lnTo>
                    <a:pt x="3533" y="1571"/>
                  </a:lnTo>
                  <a:lnTo>
                    <a:pt x="3531" y="1571"/>
                  </a:lnTo>
                  <a:lnTo>
                    <a:pt x="3530" y="1571"/>
                  </a:lnTo>
                  <a:lnTo>
                    <a:pt x="3530" y="1572"/>
                  </a:lnTo>
                  <a:lnTo>
                    <a:pt x="3530" y="1573"/>
                  </a:lnTo>
                  <a:lnTo>
                    <a:pt x="3529" y="1574"/>
                  </a:lnTo>
                  <a:lnTo>
                    <a:pt x="3528" y="1575"/>
                  </a:lnTo>
                  <a:lnTo>
                    <a:pt x="3527" y="1575"/>
                  </a:lnTo>
                  <a:lnTo>
                    <a:pt x="3527" y="1573"/>
                  </a:lnTo>
                  <a:lnTo>
                    <a:pt x="3528" y="1573"/>
                  </a:lnTo>
                  <a:lnTo>
                    <a:pt x="3529" y="1572"/>
                  </a:lnTo>
                  <a:lnTo>
                    <a:pt x="3528" y="1572"/>
                  </a:lnTo>
                  <a:lnTo>
                    <a:pt x="3527" y="1573"/>
                  </a:lnTo>
                  <a:lnTo>
                    <a:pt x="3525" y="1572"/>
                  </a:lnTo>
                  <a:lnTo>
                    <a:pt x="3524" y="1572"/>
                  </a:lnTo>
                  <a:lnTo>
                    <a:pt x="3524" y="1573"/>
                  </a:lnTo>
                  <a:lnTo>
                    <a:pt x="3522" y="1572"/>
                  </a:lnTo>
                  <a:lnTo>
                    <a:pt x="3521" y="1573"/>
                  </a:lnTo>
                  <a:lnTo>
                    <a:pt x="3522" y="1574"/>
                  </a:lnTo>
                  <a:lnTo>
                    <a:pt x="3522" y="1575"/>
                  </a:lnTo>
                  <a:lnTo>
                    <a:pt x="3521" y="1576"/>
                  </a:lnTo>
                  <a:lnTo>
                    <a:pt x="3520" y="1577"/>
                  </a:lnTo>
                  <a:lnTo>
                    <a:pt x="3518" y="1578"/>
                  </a:lnTo>
                  <a:lnTo>
                    <a:pt x="3517" y="1577"/>
                  </a:lnTo>
                  <a:lnTo>
                    <a:pt x="3515" y="1579"/>
                  </a:lnTo>
                  <a:lnTo>
                    <a:pt x="3515" y="1578"/>
                  </a:lnTo>
                  <a:lnTo>
                    <a:pt x="3514" y="1578"/>
                  </a:lnTo>
                  <a:lnTo>
                    <a:pt x="3510" y="1581"/>
                  </a:lnTo>
                  <a:lnTo>
                    <a:pt x="3508" y="1581"/>
                  </a:lnTo>
                  <a:lnTo>
                    <a:pt x="3507" y="1582"/>
                  </a:lnTo>
                  <a:lnTo>
                    <a:pt x="3507" y="1584"/>
                  </a:lnTo>
                  <a:lnTo>
                    <a:pt x="3507" y="1585"/>
                  </a:lnTo>
                  <a:lnTo>
                    <a:pt x="3507" y="1586"/>
                  </a:lnTo>
                  <a:lnTo>
                    <a:pt x="3506" y="1587"/>
                  </a:lnTo>
                  <a:lnTo>
                    <a:pt x="3505" y="1587"/>
                  </a:lnTo>
                  <a:lnTo>
                    <a:pt x="3504" y="1587"/>
                  </a:lnTo>
                  <a:lnTo>
                    <a:pt x="3503" y="1588"/>
                  </a:lnTo>
                  <a:lnTo>
                    <a:pt x="3503" y="1587"/>
                  </a:lnTo>
                  <a:lnTo>
                    <a:pt x="3502" y="1588"/>
                  </a:lnTo>
                  <a:lnTo>
                    <a:pt x="3503" y="1588"/>
                  </a:lnTo>
                  <a:lnTo>
                    <a:pt x="3503" y="1590"/>
                  </a:lnTo>
                  <a:lnTo>
                    <a:pt x="3503" y="1591"/>
                  </a:lnTo>
                  <a:lnTo>
                    <a:pt x="3504" y="1591"/>
                  </a:lnTo>
                  <a:lnTo>
                    <a:pt x="3505" y="1592"/>
                  </a:lnTo>
                  <a:lnTo>
                    <a:pt x="3505" y="1593"/>
                  </a:lnTo>
                  <a:lnTo>
                    <a:pt x="3505" y="1594"/>
                  </a:lnTo>
                  <a:lnTo>
                    <a:pt x="3506" y="1594"/>
                  </a:lnTo>
                  <a:lnTo>
                    <a:pt x="3506" y="1595"/>
                  </a:lnTo>
                  <a:lnTo>
                    <a:pt x="3505" y="1595"/>
                  </a:lnTo>
                  <a:lnTo>
                    <a:pt x="3505" y="1596"/>
                  </a:lnTo>
                  <a:lnTo>
                    <a:pt x="3504" y="1595"/>
                  </a:lnTo>
                  <a:lnTo>
                    <a:pt x="3503" y="1595"/>
                  </a:lnTo>
                  <a:lnTo>
                    <a:pt x="3503" y="1596"/>
                  </a:lnTo>
                  <a:lnTo>
                    <a:pt x="3502" y="1597"/>
                  </a:lnTo>
                  <a:lnTo>
                    <a:pt x="3503" y="1598"/>
                  </a:lnTo>
                  <a:lnTo>
                    <a:pt x="3502" y="1600"/>
                  </a:lnTo>
                  <a:lnTo>
                    <a:pt x="3503" y="1601"/>
                  </a:lnTo>
                  <a:lnTo>
                    <a:pt x="3503" y="1602"/>
                  </a:lnTo>
                  <a:lnTo>
                    <a:pt x="3504" y="1602"/>
                  </a:lnTo>
                  <a:lnTo>
                    <a:pt x="3503" y="1603"/>
                  </a:lnTo>
                  <a:lnTo>
                    <a:pt x="3503" y="1604"/>
                  </a:lnTo>
                  <a:lnTo>
                    <a:pt x="3502" y="1605"/>
                  </a:lnTo>
                  <a:lnTo>
                    <a:pt x="3501" y="1605"/>
                  </a:lnTo>
                  <a:lnTo>
                    <a:pt x="3499" y="1607"/>
                  </a:lnTo>
                  <a:lnTo>
                    <a:pt x="3498" y="1608"/>
                  </a:lnTo>
                  <a:lnTo>
                    <a:pt x="3497" y="1608"/>
                  </a:lnTo>
                  <a:lnTo>
                    <a:pt x="3495" y="1610"/>
                  </a:lnTo>
                  <a:lnTo>
                    <a:pt x="3494" y="1610"/>
                  </a:lnTo>
                  <a:lnTo>
                    <a:pt x="3493" y="1611"/>
                  </a:lnTo>
                  <a:lnTo>
                    <a:pt x="3492" y="1611"/>
                  </a:lnTo>
                  <a:lnTo>
                    <a:pt x="3491" y="1611"/>
                  </a:lnTo>
                  <a:lnTo>
                    <a:pt x="3491" y="1612"/>
                  </a:lnTo>
                  <a:lnTo>
                    <a:pt x="3491" y="1613"/>
                  </a:lnTo>
                  <a:lnTo>
                    <a:pt x="3490" y="1613"/>
                  </a:lnTo>
                  <a:lnTo>
                    <a:pt x="3490" y="1614"/>
                  </a:lnTo>
                  <a:lnTo>
                    <a:pt x="3489" y="1614"/>
                  </a:lnTo>
                  <a:lnTo>
                    <a:pt x="3487" y="1615"/>
                  </a:lnTo>
                  <a:lnTo>
                    <a:pt x="3487" y="1616"/>
                  </a:lnTo>
                  <a:lnTo>
                    <a:pt x="3487" y="1617"/>
                  </a:lnTo>
                  <a:lnTo>
                    <a:pt x="3486" y="1617"/>
                  </a:lnTo>
                  <a:lnTo>
                    <a:pt x="3486" y="1618"/>
                  </a:lnTo>
                  <a:lnTo>
                    <a:pt x="3484" y="1618"/>
                  </a:lnTo>
                  <a:lnTo>
                    <a:pt x="3484" y="1619"/>
                  </a:lnTo>
                  <a:lnTo>
                    <a:pt x="3483" y="1619"/>
                  </a:lnTo>
                  <a:lnTo>
                    <a:pt x="3483" y="1620"/>
                  </a:lnTo>
                  <a:lnTo>
                    <a:pt x="3482" y="1620"/>
                  </a:lnTo>
                  <a:lnTo>
                    <a:pt x="3481" y="1620"/>
                  </a:lnTo>
                  <a:lnTo>
                    <a:pt x="3481" y="1621"/>
                  </a:lnTo>
                  <a:lnTo>
                    <a:pt x="3480" y="1621"/>
                  </a:lnTo>
                  <a:lnTo>
                    <a:pt x="3480" y="1622"/>
                  </a:lnTo>
                  <a:lnTo>
                    <a:pt x="3480" y="1623"/>
                  </a:lnTo>
                  <a:lnTo>
                    <a:pt x="3480" y="1624"/>
                  </a:lnTo>
                  <a:lnTo>
                    <a:pt x="3480" y="1626"/>
                  </a:lnTo>
                  <a:lnTo>
                    <a:pt x="3480" y="1628"/>
                  </a:lnTo>
                  <a:lnTo>
                    <a:pt x="3480" y="1629"/>
                  </a:lnTo>
                  <a:lnTo>
                    <a:pt x="3480" y="1631"/>
                  </a:lnTo>
                  <a:lnTo>
                    <a:pt x="3482" y="1632"/>
                  </a:lnTo>
                  <a:lnTo>
                    <a:pt x="3481" y="1632"/>
                  </a:lnTo>
                  <a:lnTo>
                    <a:pt x="3482" y="1633"/>
                  </a:lnTo>
                  <a:lnTo>
                    <a:pt x="3481" y="1634"/>
                  </a:lnTo>
                  <a:lnTo>
                    <a:pt x="3482" y="1635"/>
                  </a:lnTo>
                  <a:lnTo>
                    <a:pt x="3481" y="1636"/>
                  </a:lnTo>
                  <a:lnTo>
                    <a:pt x="3482" y="1638"/>
                  </a:lnTo>
                  <a:lnTo>
                    <a:pt x="3481" y="1641"/>
                  </a:lnTo>
                  <a:lnTo>
                    <a:pt x="3481" y="1643"/>
                  </a:lnTo>
                  <a:lnTo>
                    <a:pt x="3481" y="1644"/>
                  </a:lnTo>
                  <a:lnTo>
                    <a:pt x="3482" y="1646"/>
                  </a:lnTo>
                  <a:lnTo>
                    <a:pt x="3481" y="1647"/>
                  </a:lnTo>
                  <a:lnTo>
                    <a:pt x="3481" y="1648"/>
                  </a:lnTo>
                  <a:lnTo>
                    <a:pt x="3480" y="1648"/>
                  </a:lnTo>
                  <a:lnTo>
                    <a:pt x="3479" y="1648"/>
                  </a:lnTo>
                  <a:lnTo>
                    <a:pt x="3477" y="1648"/>
                  </a:lnTo>
                  <a:lnTo>
                    <a:pt x="3476" y="1648"/>
                  </a:lnTo>
                  <a:lnTo>
                    <a:pt x="3476" y="1649"/>
                  </a:lnTo>
                  <a:lnTo>
                    <a:pt x="3476" y="1650"/>
                  </a:lnTo>
                  <a:lnTo>
                    <a:pt x="3475" y="1651"/>
                  </a:lnTo>
                  <a:lnTo>
                    <a:pt x="3475" y="1652"/>
                  </a:lnTo>
                  <a:lnTo>
                    <a:pt x="3475" y="1653"/>
                  </a:lnTo>
                  <a:lnTo>
                    <a:pt x="3476" y="1654"/>
                  </a:lnTo>
                  <a:lnTo>
                    <a:pt x="3476" y="1656"/>
                  </a:lnTo>
                  <a:lnTo>
                    <a:pt x="3476" y="1657"/>
                  </a:lnTo>
                  <a:lnTo>
                    <a:pt x="3478" y="1658"/>
                  </a:lnTo>
                  <a:lnTo>
                    <a:pt x="3481" y="1658"/>
                  </a:lnTo>
                  <a:lnTo>
                    <a:pt x="3481" y="1659"/>
                  </a:lnTo>
                  <a:lnTo>
                    <a:pt x="3480" y="1660"/>
                  </a:lnTo>
                  <a:lnTo>
                    <a:pt x="3479" y="1660"/>
                  </a:lnTo>
                  <a:lnTo>
                    <a:pt x="3477" y="1661"/>
                  </a:lnTo>
                  <a:lnTo>
                    <a:pt x="3475" y="1661"/>
                  </a:lnTo>
                  <a:lnTo>
                    <a:pt x="3474" y="1660"/>
                  </a:lnTo>
                  <a:lnTo>
                    <a:pt x="3473" y="1661"/>
                  </a:lnTo>
                  <a:lnTo>
                    <a:pt x="3471" y="1662"/>
                  </a:lnTo>
                  <a:lnTo>
                    <a:pt x="3470" y="1664"/>
                  </a:lnTo>
                  <a:lnTo>
                    <a:pt x="3470" y="1665"/>
                  </a:lnTo>
                  <a:lnTo>
                    <a:pt x="3469" y="1666"/>
                  </a:lnTo>
                  <a:lnTo>
                    <a:pt x="3468" y="1666"/>
                  </a:lnTo>
                  <a:lnTo>
                    <a:pt x="3467" y="1667"/>
                  </a:lnTo>
                  <a:lnTo>
                    <a:pt x="3467" y="1668"/>
                  </a:lnTo>
                  <a:lnTo>
                    <a:pt x="3466" y="1669"/>
                  </a:lnTo>
                  <a:lnTo>
                    <a:pt x="3467" y="1671"/>
                  </a:lnTo>
                  <a:lnTo>
                    <a:pt x="3468" y="1671"/>
                  </a:lnTo>
                  <a:lnTo>
                    <a:pt x="3469" y="1671"/>
                  </a:lnTo>
                  <a:lnTo>
                    <a:pt x="3470" y="1671"/>
                  </a:lnTo>
                  <a:lnTo>
                    <a:pt x="3499" y="1677"/>
                  </a:lnTo>
                  <a:lnTo>
                    <a:pt x="3501" y="1678"/>
                  </a:lnTo>
                  <a:lnTo>
                    <a:pt x="3502" y="1678"/>
                  </a:lnTo>
                  <a:lnTo>
                    <a:pt x="3503" y="1678"/>
                  </a:lnTo>
                  <a:lnTo>
                    <a:pt x="3504" y="1678"/>
                  </a:lnTo>
                  <a:lnTo>
                    <a:pt x="3507" y="1679"/>
                  </a:lnTo>
                  <a:lnTo>
                    <a:pt x="3520" y="1682"/>
                  </a:lnTo>
                  <a:lnTo>
                    <a:pt x="3521" y="1682"/>
                  </a:lnTo>
                  <a:lnTo>
                    <a:pt x="3522" y="1682"/>
                  </a:lnTo>
                  <a:lnTo>
                    <a:pt x="3522" y="1683"/>
                  </a:lnTo>
                  <a:lnTo>
                    <a:pt x="3523" y="1686"/>
                  </a:lnTo>
                  <a:lnTo>
                    <a:pt x="3523" y="1687"/>
                  </a:lnTo>
                  <a:lnTo>
                    <a:pt x="3523" y="1688"/>
                  </a:lnTo>
                  <a:lnTo>
                    <a:pt x="3523" y="1689"/>
                  </a:lnTo>
                  <a:lnTo>
                    <a:pt x="3522" y="1692"/>
                  </a:lnTo>
                  <a:lnTo>
                    <a:pt x="3520" y="1698"/>
                  </a:lnTo>
                  <a:lnTo>
                    <a:pt x="3517" y="1708"/>
                  </a:lnTo>
                  <a:lnTo>
                    <a:pt x="3517" y="1710"/>
                  </a:lnTo>
                  <a:lnTo>
                    <a:pt x="3515" y="1716"/>
                  </a:lnTo>
                  <a:lnTo>
                    <a:pt x="3514" y="1716"/>
                  </a:lnTo>
                  <a:lnTo>
                    <a:pt x="3509" y="1736"/>
                  </a:lnTo>
                  <a:lnTo>
                    <a:pt x="3510" y="1736"/>
                  </a:lnTo>
                  <a:lnTo>
                    <a:pt x="3511" y="1737"/>
                  </a:lnTo>
                  <a:lnTo>
                    <a:pt x="3511" y="1738"/>
                  </a:lnTo>
                  <a:lnTo>
                    <a:pt x="3511" y="1739"/>
                  </a:lnTo>
                  <a:lnTo>
                    <a:pt x="3511" y="1740"/>
                  </a:lnTo>
                  <a:lnTo>
                    <a:pt x="3511" y="1742"/>
                  </a:lnTo>
                  <a:lnTo>
                    <a:pt x="3509" y="1742"/>
                  </a:lnTo>
                  <a:lnTo>
                    <a:pt x="3508" y="1743"/>
                  </a:lnTo>
                  <a:lnTo>
                    <a:pt x="3507" y="1744"/>
                  </a:lnTo>
                  <a:lnTo>
                    <a:pt x="3505" y="1744"/>
                  </a:lnTo>
                  <a:lnTo>
                    <a:pt x="3504" y="1744"/>
                  </a:lnTo>
                  <a:lnTo>
                    <a:pt x="3503" y="1745"/>
                  </a:lnTo>
                  <a:lnTo>
                    <a:pt x="3503" y="1746"/>
                  </a:lnTo>
                  <a:lnTo>
                    <a:pt x="3504" y="1746"/>
                  </a:lnTo>
                  <a:lnTo>
                    <a:pt x="3505" y="1747"/>
                  </a:lnTo>
                  <a:lnTo>
                    <a:pt x="3506" y="1747"/>
                  </a:lnTo>
                  <a:lnTo>
                    <a:pt x="3507" y="1749"/>
                  </a:lnTo>
                  <a:lnTo>
                    <a:pt x="3507" y="1751"/>
                  </a:lnTo>
                  <a:lnTo>
                    <a:pt x="3506" y="1752"/>
                  </a:lnTo>
                  <a:lnTo>
                    <a:pt x="3507" y="1752"/>
                  </a:lnTo>
                  <a:lnTo>
                    <a:pt x="3509" y="1751"/>
                  </a:lnTo>
                  <a:lnTo>
                    <a:pt x="3510" y="1751"/>
                  </a:lnTo>
                  <a:lnTo>
                    <a:pt x="3511" y="1752"/>
                  </a:lnTo>
                  <a:lnTo>
                    <a:pt x="3511" y="1753"/>
                  </a:lnTo>
                  <a:lnTo>
                    <a:pt x="3510" y="1754"/>
                  </a:lnTo>
                  <a:lnTo>
                    <a:pt x="3511" y="1755"/>
                  </a:lnTo>
                  <a:lnTo>
                    <a:pt x="3513" y="1755"/>
                  </a:lnTo>
                  <a:lnTo>
                    <a:pt x="3514" y="1756"/>
                  </a:lnTo>
                  <a:lnTo>
                    <a:pt x="3516" y="1757"/>
                  </a:lnTo>
                  <a:lnTo>
                    <a:pt x="3517" y="1758"/>
                  </a:lnTo>
                  <a:lnTo>
                    <a:pt x="3518" y="1759"/>
                  </a:lnTo>
                  <a:lnTo>
                    <a:pt x="3519" y="1761"/>
                  </a:lnTo>
                  <a:lnTo>
                    <a:pt x="3521" y="1762"/>
                  </a:lnTo>
                  <a:lnTo>
                    <a:pt x="3522" y="1763"/>
                  </a:lnTo>
                  <a:lnTo>
                    <a:pt x="3523" y="1763"/>
                  </a:lnTo>
                  <a:lnTo>
                    <a:pt x="3524" y="1763"/>
                  </a:lnTo>
                  <a:lnTo>
                    <a:pt x="3524" y="1765"/>
                  </a:lnTo>
                  <a:lnTo>
                    <a:pt x="3524" y="1766"/>
                  </a:lnTo>
                  <a:lnTo>
                    <a:pt x="3526" y="1765"/>
                  </a:lnTo>
                  <a:lnTo>
                    <a:pt x="3527" y="1766"/>
                  </a:lnTo>
                  <a:lnTo>
                    <a:pt x="3528" y="1766"/>
                  </a:lnTo>
                  <a:lnTo>
                    <a:pt x="3529" y="1766"/>
                  </a:lnTo>
                  <a:lnTo>
                    <a:pt x="3530" y="1767"/>
                  </a:lnTo>
                  <a:lnTo>
                    <a:pt x="3530" y="1766"/>
                  </a:lnTo>
                  <a:lnTo>
                    <a:pt x="3531" y="1766"/>
                  </a:lnTo>
                  <a:lnTo>
                    <a:pt x="3532" y="1767"/>
                  </a:lnTo>
                  <a:lnTo>
                    <a:pt x="3533" y="1767"/>
                  </a:lnTo>
                  <a:lnTo>
                    <a:pt x="3534" y="1767"/>
                  </a:lnTo>
                  <a:lnTo>
                    <a:pt x="3535" y="1767"/>
                  </a:lnTo>
                  <a:lnTo>
                    <a:pt x="3535" y="1768"/>
                  </a:lnTo>
                  <a:lnTo>
                    <a:pt x="3536" y="1768"/>
                  </a:lnTo>
                  <a:lnTo>
                    <a:pt x="3537" y="1768"/>
                  </a:lnTo>
                  <a:lnTo>
                    <a:pt x="3537" y="1769"/>
                  </a:lnTo>
                  <a:lnTo>
                    <a:pt x="3538" y="1769"/>
                  </a:lnTo>
                  <a:lnTo>
                    <a:pt x="3538" y="1770"/>
                  </a:lnTo>
                  <a:lnTo>
                    <a:pt x="3539" y="1770"/>
                  </a:lnTo>
                  <a:lnTo>
                    <a:pt x="3540" y="1771"/>
                  </a:lnTo>
                  <a:lnTo>
                    <a:pt x="3538" y="1789"/>
                  </a:lnTo>
                  <a:lnTo>
                    <a:pt x="3537" y="1802"/>
                  </a:lnTo>
                  <a:lnTo>
                    <a:pt x="3537" y="1803"/>
                  </a:lnTo>
                  <a:lnTo>
                    <a:pt x="3538" y="1804"/>
                  </a:lnTo>
                  <a:lnTo>
                    <a:pt x="3539" y="1805"/>
                  </a:lnTo>
                  <a:lnTo>
                    <a:pt x="3540" y="1808"/>
                  </a:lnTo>
                  <a:lnTo>
                    <a:pt x="3541" y="1809"/>
                  </a:lnTo>
                  <a:lnTo>
                    <a:pt x="3540" y="1810"/>
                  </a:lnTo>
                  <a:lnTo>
                    <a:pt x="3542" y="1812"/>
                  </a:lnTo>
                  <a:lnTo>
                    <a:pt x="3543" y="1814"/>
                  </a:lnTo>
                  <a:lnTo>
                    <a:pt x="3543" y="1816"/>
                  </a:lnTo>
                  <a:lnTo>
                    <a:pt x="3544" y="1817"/>
                  </a:lnTo>
                  <a:lnTo>
                    <a:pt x="3544" y="1818"/>
                  </a:lnTo>
                  <a:lnTo>
                    <a:pt x="3543" y="1819"/>
                  </a:lnTo>
                  <a:lnTo>
                    <a:pt x="3541" y="1820"/>
                  </a:lnTo>
                  <a:lnTo>
                    <a:pt x="3540" y="1820"/>
                  </a:lnTo>
                  <a:lnTo>
                    <a:pt x="3539" y="1820"/>
                  </a:lnTo>
                  <a:lnTo>
                    <a:pt x="3538" y="1822"/>
                  </a:lnTo>
                  <a:lnTo>
                    <a:pt x="3537" y="1823"/>
                  </a:lnTo>
                  <a:lnTo>
                    <a:pt x="3536" y="1824"/>
                  </a:lnTo>
                  <a:lnTo>
                    <a:pt x="3535" y="1824"/>
                  </a:lnTo>
                  <a:lnTo>
                    <a:pt x="3534" y="1823"/>
                  </a:lnTo>
                  <a:lnTo>
                    <a:pt x="3534" y="1822"/>
                  </a:lnTo>
                  <a:lnTo>
                    <a:pt x="3533" y="1822"/>
                  </a:lnTo>
                  <a:lnTo>
                    <a:pt x="3532" y="1822"/>
                  </a:lnTo>
                  <a:lnTo>
                    <a:pt x="3531" y="1823"/>
                  </a:lnTo>
                  <a:lnTo>
                    <a:pt x="3531" y="1824"/>
                  </a:lnTo>
                  <a:lnTo>
                    <a:pt x="3530" y="1825"/>
                  </a:lnTo>
                  <a:lnTo>
                    <a:pt x="3529" y="1825"/>
                  </a:lnTo>
                  <a:lnTo>
                    <a:pt x="3527" y="1825"/>
                  </a:lnTo>
                  <a:lnTo>
                    <a:pt x="3526" y="1827"/>
                  </a:lnTo>
                  <a:lnTo>
                    <a:pt x="3513" y="1824"/>
                  </a:lnTo>
                  <a:lnTo>
                    <a:pt x="3507" y="1824"/>
                  </a:lnTo>
                  <a:lnTo>
                    <a:pt x="3505" y="1823"/>
                  </a:lnTo>
                  <a:lnTo>
                    <a:pt x="3502" y="1823"/>
                  </a:lnTo>
                  <a:lnTo>
                    <a:pt x="3497" y="1822"/>
                  </a:lnTo>
                  <a:lnTo>
                    <a:pt x="3490" y="1821"/>
                  </a:lnTo>
                  <a:lnTo>
                    <a:pt x="3488" y="1821"/>
                  </a:lnTo>
                  <a:lnTo>
                    <a:pt x="3485" y="1820"/>
                  </a:lnTo>
                  <a:lnTo>
                    <a:pt x="3481" y="1822"/>
                  </a:lnTo>
                  <a:lnTo>
                    <a:pt x="3480" y="1822"/>
                  </a:lnTo>
                  <a:lnTo>
                    <a:pt x="3478" y="1822"/>
                  </a:lnTo>
                  <a:lnTo>
                    <a:pt x="3475" y="1820"/>
                  </a:lnTo>
                  <a:lnTo>
                    <a:pt x="3475" y="1819"/>
                  </a:lnTo>
                  <a:lnTo>
                    <a:pt x="3475" y="1818"/>
                  </a:lnTo>
                  <a:lnTo>
                    <a:pt x="3475" y="1817"/>
                  </a:lnTo>
                  <a:lnTo>
                    <a:pt x="3474" y="1816"/>
                  </a:lnTo>
                  <a:lnTo>
                    <a:pt x="3474" y="1814"/>
                  </a:lnTo>
                  <a:lnTo>
                    <a:pt x="3473" y="1812"/>
                  </a:lnTo>
                  <a:lnTo>
                    <a:pt x="3474" y="1810"/>
                  </a:lnTo>
                  <a:lnTo>
                    <a:pt x="3473" y="1810"/>
                  </a:lnTo>
                  <a:lnTo>
                    <a:pt x="3473" y="1809"/>
                  </a:lnTo>
                  <a:lnTo>
                    <a:pt x="3472" y="1808"/>
                  </a:lnTo>
                  <a:lnTo>
                    <a:pt x="3470" y="1808"/>
                  </a:lnTo>
                  <a:lnTo>
                    <a:pt x="3470" y="1807"/>
                  </a:lnTo>
                  <a:lnTo>
                    <a:pt x="3469" y="1806"/>
                  </a:lnTo>
                  <a:lnTo>
                    <a:pt x="3469" y="1805"/>
                  </a:lnTo>
                  <a:lnTo>
                    <a:pt x="3469" y="1804"/>
                  </a:lnTo>
                  <a:lnTo>
                    <a:pt x="3469" y="1803"/>
                  </a:lnTo>
                  <a:lnTo>
                    <a:pt x="3467" y="1803"/>
                  </a:lnTo>
                  <a:lnTo>
                    <a:pt x="3466" y="1803"/>
                  </a:lnTo>
                  <a:lnTo>
                    <a:pt x="3465" y="1804"/>
                  </a:lnTo>
                  <a:lnTo>
                    <a:pt x="3464" y="1804"/>
                  </a:lnTo>
                  <a:lnTo>
                    <a:pt x="3464" y="1803"/>
                  </a:lnTo>
                  <a:lnTo>
                    <a:pt x="3461" y="1803"/>
                  </a:lnTo>
                  <a:lnTo>
                    <a:pt x="3460" y="1803"/>
                  </a:lnTo>
                  <a:lnTo>
                    <a:pt x="3457" y="1803"/>
                  </a:lnTo>
                  <a:lnTo>
                    <a:pt x="3435" y="1800"/>
                  </a:lnTo>
                  <a:lnTo>
                    <a:pt x="3434" y="1801"/>
                  </a:lnTo>
                  <a:lnTo>
                    <a:pt x="3434" y="1802"/>
                  </a:lnTo>
                  <a:lnTo>
                    <a:pt x="3434" y="1803"/>
                  </a:lnTo>
                  <a:lnTo>
                    <a:pt x="3433" y="1804"/>
                  </a:lnTo>
                  <a:lnTo>
                    <a:pt x="3433" y="1805"/>
                  </a:lnTo>
                  <a:lnTo>
                    <a:pt x="3431" y="1806"/>
                  </a:lnTo>
                  <a:lnTo>
                    <a:pt x="3432" y="1807"/>
                  </a:lnTo>
                  <a:lnTo>
                    <a:pt x="3430" y="1808"/>
                  </a:lnTo>
                  <a:lnTo>
                    <a:pt x="3429" y="1808"/>
                  </a:lnTo>
                  <a:lnTo>
                    <a:pt x="3429" y="1809"/>
                  </a:lnTo>
                  <a:lnTo>
                    <a:pt x="3429" y="1810"/>
                  </a:lnTo>
                  <a:lnTo>
                    <a:pt x="3430" y="1810"/>
                  </a:lnTo>
                  <a:lnTo>
                    <a:pt x="3431" y="1812"/>
                  </a:lnTo>
                  <a:lnTo>
                    <a:pt x="3432" y="1813"/>
                  </a:lnTo>
                  <a:lnTo>
                    <a:pt x="3432" y="1814"/>
                  </a:lnTo>
                  <a:lnTo>
                    <a:pt x="3430" y="1815"/>
                  </a:lnTo>
                  <a:lnTo>
                    <a:pt x="3429" y="1816"/>
                  </a:lnTo>
                  <a:lnTo>
                    <a:pt x="3429" y="1817"/>
                  </a:lnTo>
                  <a:lnTo>
                    <a:pt x="3430" y="1818"/>
                  </a:lnTo>
                  <a:lnTo>
                    <a:pt x="3431" y="1818"/>
                  </a:lnTo>
                  <a:lnTo>
                    <a:pt x="3430" y="1819"/>
                  </a:lnTo>
                  <a:lnTo>
                    <a:pt x="3429" y="1819"/>
                  </a:lnTo>
                  <a:lnTo>
                    <a:pt x="3429" y="1820"/>
                  </a:lnTo>
                  <a:lnTo>
                    <a:pt x="3429" y="1821"/>
                  </a:lnTo>
                  <a:lnTo>
                    <a:pt x="3429" y="1822"/>
                  </a:lnTo>
                  <a:lnTo>
                    <a:pt x="3430" y="1823"/>
                  </a:lnTo>
                  <a:lnTo>
                    <a:pt x="3431" y="1823"/>
                  </a:lnTo>
                  <a:lnTo>
                    <a:pt x="3431" y="1822"/>
                  </a:lnTo>
                  <a:lnTo>
                    <a:pt x="3433" y="1823"/>
                  </a:lnTo>
                  <a:lnTo>
                    <a:pt x="3435" y="1825"/>
                  </a:lnTo>
                  <a:lnTo>
                    <a:pt x="3435" y="1826"/>
                  </a:lnTo>
                  <a:lnTo>
                    <a:pt x="3435" y="1827"/>
                  </a:lnTo>
                  <a:lnTo>
                    <a:pt x="3436" y="1828"/>
                  </a:lnTo>
                  <a:lnTo>
                    <a:pt x="3436" y="1829"/>
                  </a:lnTo>
                  <a:lnTo>
                    <a:pt x="3438" y="1830"/>
                  </a:lnTo>
                  <a:lnTo>
                    <a:pt x="3439" y="1830"/>
                  </a:lnTo>
                  <a:lnTo>
                    <a:pt x="3439" y="1829"/>
                  </a:lnTo>
                  <a:lnTo>
                    <a:pt x="3439" y="1827"/>
                  </a:lnTo>
                  <a:lnTo>
                    <a:pt x="3440" y="1826"/>
                  </a:lnTo>
                  <a:lnTo>
                    <a:pt x="3440" y="1824"/>
                  </a:lnTo>
                  <a:lnTo>
                    <a:pt x="3441" y="1823"/>
                  </a:lnTo>
                  <a:lnTo>
                    <a:pt x="3443" y="1826"/>
                  </a:lnTo>
                  <a:lnTo>
                    <a:pt x="3444" y="1826"/>
                  </a:lnTo>
                  <a:lnTo>
                    <a:pt x="3447" y="1827"/>
                  </a:lnTo>
                  <a:lnTo>
                    <a:pt x="3448" y="1827"/>
                  </a:lnTo>
                  <a:lnTo>
                    <a:pt x="3450" y="1826"/>
                  </a:lnTo>
                  <a:lnTo>
                    <a:pt x="3451" y="1826"/>
                  </a:lnTo>
                  <a:lnTo>
                    <a:pt x="3452" y="1826"/>
                  </a:lnTo>
                  <a:lnTo>
                    <a:pt x="3453" y="1826"/>
                  </a:lnTo>
                  <a:lnTo>
                    <a:pt x="3455" y="1825"/>
                  </a:lnTo>
                  <a:lnTo>
                    <a:pt x="3456" y="1825"/>
                  </a:lnTo>
                  <a:lnTo>
                    <a:pt x="3456" y="1826"/>
                  </a:lnTo>
                  <a:lnTo>
                    <a:pt x="3457" y="1827"/>
                  </a:lnTo>
                  <a:lnTo>
                    <a:pt x="3457" y="1828"/>
                  </a:lnTo>
                  <a:lnTo>
                    <a:pt x="3458" y="1832"/>
                  </a:lnTo>
                  <a:lnTo>
                    <a:pt x="3458" y="1834"/>
                  </a:lnTo>
                  <a:lnTo>
                    <a:pt x="3459" y="1836"/>
                  </a:lnTo>
                  <a:lnTo>
                    <a:pt x="3459" y="1837"/>
                  </a:lnTo>
                  <a:lnTo>
                    <a:pt x="3460" y="1837"/>
                  </a:lnTo>
                  <a:lnTo>
                    <a:pt x="3461" y="1836"/>
                  </a:lnTo>
                  <a:lnTo>
                    <a:pt x="3462" y="1836"/>
                  </a:lnTo>
                  <a:lnTo>
                    <a:pt x="3464" y="1839"/>
                  </a:lnTo>
                  <a:lnTo>
                    <a:pt x="3466" y="1839"/>
                  </a:lnTo>
                  <a:lnTo>
                    <a:pt x="3466" y="1840"/>
                  </a:lnTo>
                  <a:lnTo>
                    <a:pt x="3466" y="1841"/>
                  </a:lnTo>
                  <a:lnTo>
                    <a:pt x="3467" y="1841"/>
                  </a:lnTo>
                  <a:lnTo>
                    <a:pt x="3468" y="1841"/>
                  </a:lnTo>
                  <a:lnTo>
                    <a:pt x="3468" y="1842"/>
                  </a:lnTo>
                  <a:lnTo>
                    <a:pt x="3469" y="1844"/>
                  </a:lnTo>
                  <a:lnTo>
                    <a:pt x="3470" y="1844"/>
                  </a:lnTo>
                  <a:lnTo>
                    <a:pt x="3470" y="1845"/>
                  </a:lnTo>
                  <a:lnTo>
                    <a:pt x="3469" y="1846"/>
                  </a:lnTo>
                  <a:lnTo>
                    <a:pt x="3470" y="1846"/>
                  </a:lnTo>
                  <a:lnTo>
                    <a:pt x="3470" y="1847"/>
                  </a:lnTo>
                  <a:lnTo>
                    <a:pt x="3471" y="1847"/>
                  </a:lnTo>
                  <a:lnTo>
                    <a:pt x="3471" y="1848"/>
                  </a:lnTo>
                  <a:lnTo>
                    <a:pt x="3470" y="1850"/>
                  </a:lnTo>
                  <a:lnTo>
                    <a:pt x="3470" y="1851"/>
                  </a:lnTo>
                  <a:lnTo>
                    <a:pt x="3471" y="1851"/>
                  </a:lnTo>
                  <a:lnTo>
                    <a:pt x="3472" y="1852"/>
                  </a:lnTo>
                  <a:lnTo>
                    <a:pt x="3472" y="1854"/>
                  </a:lnTo>
                  <a:lnTo>
                    <a:pt x="3474" y="1854"/>
                  </a:lnTo>
                  <a:lnTo>
                    <a:pt x="3474" y="1855"/>
                  </a:lnTo>
                  <a:lnTo>
                    <a:pt x="3474" y="1856"/>
                  </a:lnTo>
                  <a:lnTo>
                    <a:pt x="3475" y="1856"/>
                  </a:lnTo>
                  <a:lnTo>
                    <a:pt x="3476" y="1856"/>
                  </a:lnTo>
                  <a:lnTo>
                    <a:pt x="3478" y="1857"/>
                  </a:lnTo>
                  <a:lnTo>
                    <a:pt x="3479" y="1857"/>
                  </a:lnTo>
                  <a:lnTo>
                    <a:pt x="3479" y="1858"/>
                  </a:lnTo>
                  <a:lnTo>
                    <a:pt x="3481" y="1858"/>
                  </a:lnTo>
                  <a:lnTo>
                    <a:pt x="3482" y="1859"/>
                  </a:lnTo>
                  <a:lnTo>
                    <a:pt x="3482" y="1861"/>
                  </a:lnTo>
                  <a:lnTo>
                    <a:pt x="3482" y="1862"/>
                  </a:lnTo>
                  <a:lnTo>
                    <a:pt x="3483" y="1862"/>
                  </a:lnTo>
                  <a:lnTo>
                    <a:pt x="3484" y="1861"/>
                  </a:lnTo>
                  <a:lnTo>
                    <a:pt x="3485" y="1860"/>
                  </a:lnTo>
                  <a:lnTo>
                    <a:pt x="3486" y="1861"/>
                  </a:lnTo>
                  <a:lnTo>
                    <a:pt x="3487" y="1861"/>
                  </a:lnTo>
                  <a:lnTo>
                    <a:pt x="3487" y="1862"/>
                  </a:lnTo>
                  <a:lnTo>
                    <a:pt x="3487" y="1863"/>
                  </a:lnTo>
                  <a:lnTo>
                    <a:pt x="3487" y="1864"/>
                  </a:lnTo>
                  <a:lnTo>
                    <a:pt x="3487" y="1866"/>
                  </a:lnTo>
                  <a:lnTo>
                    <a:pt x="3487" y="1868"/>
                  </a:lnTo>
                  <a:lnTo>
                    <a:pt x="3487" y="1869"/>
                  </a:lnTo>
                  <a:lnTo>
                    <a:pt x="3487" y="1870"/>
                  </a:lnTo>
                  <a:lnTo>
                    <a:pt x="3487" y="1871"/>
                  </a:lnTo>
                  <a:lnTo>
                    <a:pt x="3488" y="1871"/>
                  </a:lnTo>
                  <a:lnTo>
                    <a:pt x="3488" y="1870"/>
                  </a:lnTo>
                  <a:lnTo>
                    <a:pt x="3491" y="1870"/>
                  </a:lnTo>
                  <a:lnTo>
                    <a:pt x="3491" y="1871"/>
                  </a:lnTo>
                  <a:lnTo>
                    <a:pt x="3490" y="1872"/>
                  </a:lnTo>
                  <a:lnTo>
                    <a:pt x="3490" y="1873"/>
                  </a:lnTo>
                  <a:lnTo>
                    <a:pt x="3492" y="1873"/>
                  </a:lnTo>
                  <a:lnTo>
                    <a:pt x="3492" y="1874"/>
                  </a:lnTo>
                  <a:lnTo>
                    <a:pt x="3493" y="1874"/>
                  </a:lnTo>
                  <a:lnTo>
                    <a:pt x="3493" y="1875"/>
                  </a:lnTo>
                  <a:lnTo>
                    <a:pt x="3494" y="1876"/>
                  </a:lnTo>
                  <a:lnTo>
                    <a:pt x="3495" y="1876"/>
                  </a:lnTo>
                  <a:lnTo>
                    <a:pt x="3496" y="1876"/>
                  </a:lnTo>
                  <a:lnTo>
                    <a:pt x="3497" y="1875"/>
                  </a:lnTo>
                  <a:lnTo>
                    <a:pt x="3497" y="1874"/>
                  </a:lnTo>
                  <a:lnTo>
                    <a:pt x="3498" y="1874"/>
                  </a:lnTo>
                  <a:lnTo>
                    <a:pt x="3502" y="1874"/>
                  </a:lnTo>
                  <a:lnTo>
                    <a:pt x="3502" y="1875"/>
                  </a:lnTo>
                  <a:lnTo>
                    <a:pt x="3502" y="1876"/>
                  </a:lnTo>
                  <a:lnTo>
                    <a:pt x="3500" y="1877"/>
                  </a:lnTo>
                  <a:lnTo>
                    <a:pt x="3498" y="1878"/>
                  </a:lnTo>
                  <a:lnTo>
                    <a:pt x="3496" y="1880"/>
                  </a:lnTo>
                  <a:lnTo>
                    <a:pt x="3493" y="1881"/>
                  </a:lnTo>
                  <a:lnTo>
                    <a:pt x="3492" y="1881"/>
                  </a:lnTo>
                  <a:lnTo>
                    <a:pt x="3490" y="1882"/>
                  </a:lnTo>
                  <a:lnTo>
                    <a:pt x="3489" y="1883"/>
                  </a:lnTo>
                  <a:lnTo>
                    <a:pt x="3488" y="1883"/>
                  </a:lnTo>
                  <a:lnTo>
                    <a:pt x="3487" y="1884"/>
                  </a:lnTo>
                  <a:lnTo>
                    <a:pt x="3486" y="1884"/>
                  </a:lnTo>
                  <a:lnTo>
                    <a:pt x="3485" y="1884"/>
                  </a:lnTo>
                  <a:lnTo>
                    <a:pt x="3484" y="1884"/>
                  </a:lnTo>
                  <a:lnTo>
                    <a:pt x="3483" y="1884"/>
                  </a:lnTo>
                  <a:lnTo>
                    <a:pt x="3484" y="1886"/>
                  </a:lnTo>
                  <a:lnTo>
                    <a:pt x="3484" y="1887"/>
                  </a:lnTo>
                  <a:lnTo>
                    <a:pt x="3483" y="1888"/>
                  </a:lnTo>
                  <a:lnTo>
                    <a:pt x="3483" y="1889"/>
                  </a:lnTo>
                  <a:lnTo>
                    <a:pt x="3482" y="1890"/>
                  </a:lnTo>
                  <a:lnTo>
                    <a:pt x="3481" y="1891"/>
                  </a:lnTo>
                  <a:lnTo>
                    <a:pt x="3482" y="1893"/>
                  </a:lnTo>
                  <a:lnTo>
                    <a:pt x="3482" y="1894"/>
                  </a:lnTo>
                  <a:lnTo>
                    <a:pt x="3483" y="1895"/>
                  </a:lnTo>
                  <a:lnTo>
                    <a:pt x="3483" y="1896"/>
                  </a:lnTo>
                  <a:lnTo>
                    <a:pt x="3484" y="1897"/>
                  </a:lnTo>
                  <a:lnTo>
                    <a:pt x="3483" y="1898"/>
                  </a:lnTo>
                  <a:lnTo>
                    <a:pt x="3483" y="1899"/>
                  </a:lnTo>
                  <a:lnTo>
                    <a:pt x="3483" y="1900"/>
                  </a:lnTo>
                  <a:lnTo>
                    <a:pt x="3483" y="1901"/>
                  </a:lnTo>
                  <a:lnTo>
                    <a:pt x="3484" y="1903"/>
                  </a:lnTo>
                  <a:lnTo>
                    <a:pt x="3484" y="1904"/>
                  </a:lnTo>
                  <a:lnTo>
                    <a:pt x="3486" y="1904"/>
                  </a:lnTo>
                  <a:lnTo>
                    <a:pt x="3486" y="1905"/>
                  </a:lnTo>
                  <a:lnTo>
                    <a:pt x="3487" y="1905"/>
                  </a:lnTo>
                  <a:lnTo>
                    <a:pt x="3485" y="1907"/>
                  </a:lnTo>
                  <a:lnTo>
                    <a:pt x="3485" y="1908"/>
                  </a:lnTo>
                  <a:lnTo>
                    <a:pt x="3486" y="1908"/>
                  </a:lnTo>
                  <a:lnTo>
                    <a:pt x="3490" y="1909"/>
                  </a:lnTo>
                  <a:lnTo>
                    <a:pt x="3492" y="1910"/>
                  </a:lnTo>
                  <a:lnTo>
                    <a:pt x="3493" y="1911"/>
                  </a:lnTo>
                  <a:lnTo>
                    <a:pt x="3494" y="1911"/>
                  </a:lnTo>
                  <a:lnTo>
                    <a:pt x="3495" y="1913"/>
                  </a:lnTo>
                  <a:lnTo>
                    <a:pt x="3497" y="1912"/>
                  </a:lnTo>
                  <a:lnTo>
                    <a:pt x="3499" y="1912"/>
                  </a:lnTo>
                  <a:lnTo>
                    <a:pt x="3500" y="1912"/>
                  </a:lnTo>
                  <a:lnTo>
                    <a:pt x="3500" y="1914"/>
                  </a:lnTo>
                  <a:lnTo>
                    <a:pt x="3499" y="1915"/>
                  </a:lnTo>
                  <a:lnTo>
                    <a:pt x="3498" y="1917"/>
                  </a:lnTo>
                  <a:lnTo>
                    <a:pt x="3498" y="1918"/>
                  </a:lnTo>
                  <a:lnTo>
                    <a:pt x="3499" y="1918"/>
                  </a:lnTo>
                  <a:lnTo>
                    <a:pt x="3501" y="1916"/>
                  </a:lnTo>
                  <a:lnTo>
                    <a:pt x="3502" y="1915"/>
                  </a:lnTo>
                  <a:lnTo>
                    <a:pt x="3502" y="1916"/>
                  </a:lnTo>
                  <a:lnTo>
                    <a:pt x="3502" y="1917"/>
                  </a:lnTo>
                  <a:lnTo>
                    <a:pt x="3500" y="1919"/>
                  </a:lnTo>
                  <a:lnTo>
                    <a:pt x="3500" y="1921"/>
                  </a:lnTo>
                  <a:lnTo>
                    <a:pt x="3500" y="1922"/>
                  </a:lnTo>
                  <a:lnTo>
                    <a:pt x="3501" y="1922"/>
                  </a:lnTo>
                  <a:lnTo>
                    <a:pt x="3503" y="1922"/>
                  </a:lnTo>
                  <a:lnTo>
                    <a:pt x="3504" y="1922"/>
                  </a:lnTo>
                  <a:lnTo>
                    <a:pt x="3506" y="1923"/>
                  </a:lnTo>
                  <a:lnTo>
                    <a:pt x="3507" y="1923"/>
                  </a:lnTo>
                  <a:lnTo>
                    <a:pt x="3508" y="1922"/>
                  </a:lnTo>
                  <a:lnTo>
                    <a:pt x="3508" y="1923"/>
                  </a:lnTo>
                  <a:lnTo>
                    <a:pt x="3509" y="1923"/>
                  </a:lnTo>
                  <a:lnTo>
                    <a:pt x="3508" y="1924"/>
                  </a:lnTo>
                  <a:lnTo>
                    <a:pt x="3508" y="1925"/>
                  </a:lnTo>
                  <a:lnTo>
                    <a:pt x="3508" y="1926"/>
                  </a:lnTo>
                  <a:lnTo>
                    <a:pt x="3509" y="1927"/>
                  </a:lnTo>
                  <a:lnTo>
                    <a:pt x="3511" y="1928"/>
                  </a:lnTo>
                  <a:lnTo>
                    <a:pt x="3512" y="1929"/>
                  </a:lnTo>
                  <a:lnTo>
                    <a:pt x="3512" y="1932"/>
                  </a:lnTo>
                  <a:lnTo>
                    <a:pt x="3513" y="1932"/>
                  </a:lnTo>
                  <a:lnTo>
                    <a:pt x="3514" y="1932"/>
                  </a:lnTo>
                  <a:lnTo>
                    <a:pt x="3515" y="1932"/>
                  </a:lnTo>
                  <a:lnTo>
                    <a:pt x="3516" y="1932"/>
                  </a:lnTo>
                  <a:lnTo>
                    <a:pt x="3516" y="1933"/>
                  </a:lnTo>
                  <a:lnTo>
                    <a:pt x="3517" y="1934"/>
                  </a:lnTo>
                  <a:lnTo>
                    <a:pt x="3517" y="1935"/>
                  </a:lnTo>
                  <a:lnTo>
                    <a:pt x="3516" y="1937"/>
                  </a:lnTo>
                  <a:lnTo>
                    <a:pt x="3515" y="1937"/>
                  </a:lnTo>
                  <a:lnTo>
                    <a:pt x="3515" y="1938"/>
                  </a:lnTo>
                  <a:lnTo>
                    <a:pt x="3514" y="1938"/>
                  </a:lnTo>
                  <a:lnTo>
                    <a:pt x="3514" y="1939"/>
                  </a:lnTo>
                  <a:lnTo>
                    <a:pt x="3515" y="1940"/>
                  </a:lnTo>
                  <a:lnTo>
                    <a:pt x="3517" y="1940"/>
                  </a:lnTo>
                  <a:lnTo>
                    <a:pt x="3519" y="1939"/>
                  </a:lnTo>
                  <a:lnTo>
                    <a:pt x="3520" y="1939"/>
                  </a:lnTo>
                  <a:lnTo>
                    <a:pt x="3520" y="1940"/>
                  </a:lnTo>
                  <a:lnTo>
                    <a:pt x="3520" y="1941"/>
                  </a:lnTo>
                  <a:lnTo>
                    <a:pt x="3520" y="1942"/>
                  </a:lnTo>
                  <a:lnTo>
                    <a:pt x="3519" y="1943"/>
                  </a:lnTo>
                  <a:lnTo>
                    <a:pt x="3519" y="1944"/>
                  </a:lnTo>
                  <a:lnTo>
                    <a:pt x="3519" y="1945"/>
                  </a:lnTo>
                  <a:lnTo>
                    <a:pt x="3520" y="1946"/>
                  </a:lnTo>
                  <a:lnTo>
                    <a:pt x="3521" y="1948"/>
                  </a:lnTo>
                  <a:lnTo>
                    <a:pt x="3520" y="1949"/>
                  </a:lnTo>
                  <a:lnTo>
                    <a:pt x="3520" y="1950"/>
                  </a:lnTo>
                  <a:lnTo>
                    <a:pt x="3520" y="1951"/>
                  </a:lnTo>
                  <a:lnTo>
                    <a:pt x="3520" y="1952"/>
                  </a:lnTo>
                  <a:lnTo>
                    <a:pt x="3520" y="1954"/>
                  </a:lnTo>
                  <a:lnTo>
                    <a:pt x="3520" y="1955"/>
                  </a:lnTo>
                  <a:lnTo>
                    <a:pt x="3521" y="1955"/>
                  </a:lnTo>
                  <a:lnTo>
                    <a:pt x="3522" y="1954"/>
                  </a:lnTo>
                  <a:lnTo>
                    <a:pt x="3523" y="1954"/>
                  </a:lnTo>
                  <a:lnTo>
                    <a:pt x="3523" y="1955"/>
                  </a:lnTo>
                  <a:lnTo>
                    <a:pt x="3523" y="1956"/>
                  </a:lnTo>
                  <a:lnTo>
                    <a:pt x="3524" y="1957"/>
                  </a:lnTo>
                  <a:lnTo>
                    <a:pt x="3525" y="1958"/>
                  </a:lnTo>
                  <a:lnTo>
                    <a:pt x="3524" y="1959"/>
                  </a:lnTo>
                  <a:lnTo>
                    <a:pt x="3523" y="1960"/>
                  </a:lnTo>
                  <a:lnTo>
                    <a:pt x="3523" y="1961"/>
                  </a:lnTo>
                  <a:lnTo>
                    <a:pt x="3524" y="1962"/>
                  </a:lnTo>
                  <a:lnTo>
                    <a:pt x="3524" y="1963"/>
                  </a:lnTo>
                  <a:lnTo>
                    <a:pt x="3525" y="1963"/>
                  </a:lnTo>
                  <a:lnTo>
                    <a:pt x="3526" y="1963"/>
                  </a:lnTo>
                  <a:lnTo>
                    <a:pt x="3525" y="1964"/>
                  </a:lnTo>
                  <a:lnTo>
                    <a:pt x="3524" y="1964"/>
                  </a:lnTo>
                  <a:lnTo>
                    <a:pt x="3524" y="1965"/>
                  </a:lnTo>
                  <a:lnTo>
                    <a:pt x="3523" y="1967"/>
                  </a:lnTo>
                  <a:lnTo>
                    <a:pt x="3522" y="1969"/>
                  </a:lnTo>
                  <a:lnTo>
                    <a:pt x="3522" y="1970"/>
                  </a:lnTo>
                  <a:lnTo>
                    <a:pt x="3521" y="1970"/>
                  </a:lnTo>
                  <a:lnTo>
                    <a:pt x="3520" y="1970"/>
                  </a:lnTo>
                  <a:lnTo>
                    <a:pt x="3520" y="1972"/>
                  </a:lnTo>
                  <a:lnTo>
                    <a:pt x="3519" y="1972"/>
                  </a:lnTo>
                  <a:lnTo>
                    <a:pt x="3518" y="1972"/>
                  </a:lnTo>
                  <a:lnTo>
                    <a:pt x="3517" y="1974"/>
                  </a:lnTo>
                  <a:lnTo>
                    <a:pt x="3518" y="1975"/>
                  </a:lnTo>
                  <a:lnTo>
                    <a:pt x="3518" y="1976"/>
                  </a:lnTo>
                  <a:lnTo>
                    <a:pt x="3519" y="1977"/>
                  </a:lnTo>
                  <a:lnTo>
                    <a:pt x="3520" y="1977"/>
                  </a:lnTo>
                  <a:lnTo>
                    <a:pt x="3520" y="1978"/>
                  </a:lnTo>
                  <a:lnTo>
                    <a:pt x="3518" y="1979"/>
                  </a:lnTo>
                  <a:lnTo>
                    <a:pt x="3518" y="1980"/>
                  </a:lnTo>
                  <a:lnTo>
                    <a:pt x="3520" y="1981"/>
                  </a:lnTo>
                  <a:lnTo>
                    <a:pt x="3523" y="1981"/>
                  </a:lnTo>
                  <a:lnTo>
                    <a:pt x="3524" y="1982"/>
                  </a:lnTo>
                  <a:lnTo>
                    <a:pt x="3525" y="1983"/>
                  </a:lnTo>
                  <a:lnTo>
                    <a:pt x="3526" y="1984"/>
                  </a:lnTo>
                  <a:lnTo>
                    <a:pt x="3525" y="1985"/>
                  </a:lnTo>
                  <a:lnTo>
                    <a:pt x="3524" y="1986"/>
                  </a:lnTo>
                  <a:lnTo>
                    <a:pt x="3524" y="1987"/>
                  </a:lnTo>
                  <a:lnTo>
                    <a:pt x="3523" y="1988"/>
                  </a:lnTo>
                  <a:lnTo>
                    <a:pt x="3523" y="1989"/>
                  </a:lnTo>
                  <a:lnTo>
                    <a:pt x="3524" y="1989"/>
                  </a:lnTo>
                  <a:lnTo>
                    <a:pt x="3523" y="1989"/>
                  </a:lnTo>
                  <a:lnTo>
                    <a:pt x="3521" y="1988"/>
                  </a:lnTo>
                  <a:lnTo>
                    <a:pt x="3518" y="1988"/>
                  </a:lnTo>
                  <a:lnTo>
                    <a:pt x="3518" y="1989"/>
                  </a:lnTo>
                  <a:lnTo>
                    <a:pt x="3515" y="1990"/>
                  </a:lnTo>
                  <a:lnTo>
                    <a:pt x="3515" y="1991"/>
                  </a:lnTo>
                  <a:lnTo>
                    <a:pt x="3516" y="1992"/>
                  </a:lnTo>
                  <a:lnTo>
                    <a:pt x="3517" y="1993"/>
                  </a:lnTo>
                  <a:lnTo>
                    <a:pt x="3519" y="1993"/>
                  </a:lnTo>
                  <a:lnTo>
                    <a:pt x="3520" y="1993"/>
                  </a:lnTo>
                  <a:lnTo>
                    <a:pt x="3520" y="1994"/>
                  </a:lnTo>
                  <a:lnTo>
                    <a:pt x="3519" y="1996"/>
                  </a:lnTo>
                  <a:lnTo>
                    <a:pt x="3518" y="1997"/>
                  </a:lnTo>
                  <a:lnTo>
                    <a:pt x="3518" y="1998"/>
                  </a:lnTo>
                  <a:lnTo>
                    <a:pt x="3519" y="1999"/>
                  </a:lnTo>
                  <a:lnTo>
                    <a:pt x="3521" y="2000"/>
                  </a:lnTo>
                  <a:lnTo>
                    <a:pt x="3522" y="2000"/>
                  </a:lnTo>
                  <a:lnTo>
                    <a:pt x="3522" y="1999"/>
                  </a:lnTo>
                  <a:lnTo>
                    <a:pt x="3523" y="1999"/>
                  </a:lnTo>
                  <a:lnTo>
                    <a:pt x="3524" y="2000"/>
                  </a:lnTo>
                  <a:lnTo>
                    <a:pt x="3525" y="2000"/>
                  </a:lnTo>
                  <a:lnTo>
                    <a:pt x="3526" y="2001"/>
                  </a:lnTo>
                  <a:lnTo>
                    <a:pt x="3526" y="2002"/>
                  </a:lnTo>
                  <a:lnTo>
                    <a:pt x="3526" y="2003"/>
                  </a:lnTo>
                  <a:lnTo>
                    <a:pt x="3526" y="2004"/>
                  </a:lnTo>
                  <a:lnTo>
                    <a:pt x="3525" y="2004"/>
                  </a:lnTo>
                  <a:lnTo>
                    <a:pt x="3524" y="2005"/>
                  </a:lnTo>
                  <a:lnTo>
                    <a:pt x="3524" y="2006"/>
                  </a:lnTo>
                  <a:lnTo>
                    <a:pt x="3523" y="2006"/>
                  </a:lnTo>
                  <a:lnTo>
                    <a:pt x="3521" y="2006"/>
                  </a:lnTo>
                  <a:lnTo>
                    <a:pt x="3520" y="2008"/>
                  </a:lnTo>
                  <a:lnTo>
                    <a:pt x="3521" y="2009"/>
                  </a:lnTo>
                  <a:lnTo>
                    <a:pt x="3520" y="2010"/>
                  </a:lnTo>
                  <a:lnTo>
                    <a:pt x="3519" y="2010"/>
                  </a:lnTo>
                  <a:lnTo>
                    <a:pt x="3518" y="2010"/>
                  </a:lnTo>
                  <a:lnTo>
                    <a:pt x="3518" y="2011"/>
                  </a:lnTo>
                  <a:lnTo>
                    <a:pt x="3517" y="2013"/>
                  </a:lnTo>
                  <a:lnTo>
                    <a:pt x="3516" y="2013"/>
                  </a:lnTo>
                  <a:lnTo>
                    <a:pt x="3514" y="2016"/>
                  </a:lnTo>
                  <a:lnTo>
                    <a:pt x="3514" y="2019"/>
                  </a:lnTo>
                  <a:lnTo>
                    <a:pt x="3513" y="2019"/>
                  </a:lnTo>
                  <a:lnTo>
                    <a:pt x="3513" y="2020"/>
                  </a:lnTo>
                  <a:lnTo>
                    <a:pt x="3513" y="2021"/>
                  </a:lnTo>
                  <a:lnTo>
                    <a:pt x="3515" y="2022"/>
                  </a:lnTo>
                  <a:lnTo>
                    <a:pt x="3516" y="2024"/>
                  </a:lnTo>
                  <a:lnTo>
                    <a:pt x="3517" y="2024"/>
                  </a:lnTo>
                  <a:lnTo>
                    <a:pt x="3517" y="2025"/>
                  </a:lnTo>
                  <a:lnTo>
                    <a:pt x="3516" y="2025"/>
                  </a:lnTo>
                  <a:lnTo>
                    <a:pt x="3515" y="2026"/>
                  </a:lnTo>
                  <a:lnTo>
                    <a:pt x="3515" y="2027"/>
                  </a:lnTo>
                  <a:lnTo>
                    <a:pt x="3516" y="2027"/>
                  </a:lnTo>
                  <a:lnTo>
                    <a:pt x="3516" y="2028"/>
                  </a:lnTo>
                  <a:lnTo>
                    <a:pt x="3517" y="2029"/>
                  </a:lnTo>
                  <a:lnTo>
                    <a:pt x="3516" y="2030"/>
                  </a:lnTo>
                  <a:lnTo>
                    <a:pt x="3515" y="2030"/>
                  </a:lnTo>
                  <a:lnTo>
                    <a:pt x="3512" y="2031"/>
                  </a:lnTo>
                  <a:lnTo>
                    <a:pt x="3511" y="2032"/>
                  </a:lnTo>
                  <a:lnTo>
                    <a:pt x="3510" y="2032"/>
                  </a:lnTo>
                  <a:lnTo>
                    <a:pt x="3508" y="2033"/>
                  </a:lnTo>
                  <a:lnTo>
                    <a:pt x="3505" y="2034"/>
                  </a:lnTo>
                  <a:lnTo>
                    <a:pt x="3505" y="2035"/>
                  </a:lnTo>
                  <a:lnTo>
                    <a:pt x="3504" y="2037"/>
                  </a:lnTo>
                  <a:lnTo>
                    <a:pt x="3503" y="2038"/>
                  </a:lnTo>
                  <a:lnTo>
                    <a:pt x="3503" y="2039"/>
                  </a:lnTo>
                  <a:lnTo>
                    <a:pt x="3503" y="2042"/>
                  </a:lnTo>
                  <a:lnTo>
                    <a:pt x="3503" y="2043"/>
                  </a:lnTo>
                  <a:lnTo>
                    <a:pt x="3502" y="2043"/>
                  </a:lnTo>
                  <a:lnTo>
                    <a:pt x="3501" y="2043"/>
                  </a:lnTo>
                  <a:lnTo>
                    <a:pt x="3500" y="2044"/>
                  </a:lnTo>
                  <a:lnTo>
                    <a:pt x="3500" y="2045"/>
                  </a:lnTo>
                  <a:lnTo>
                    <a:pt x="3500" y="2046"/>
                  </a:lnTo>
                  <a:lnTo>
                    <a:pt x="3501" y="2047"/>
                  </a:lnTo>
                  <a:lnTo>
                    <a:pt x="3502" y="2048"/>
                  </a:lnTo>
                  <a:lnTo>
                    <a:pt x="3503" y="2050"/>
                  </a:lnTo>
                  <a:lnTo>
                    <a:pt x="3503" y="2051"/>
                  </a:lnTo>
                  <a:lnTo>
                    <a:pt x="3503" y="2052"/>
                  </a:lnTo>
                  <a:lnTo>
                    <a:pt x="3503" y="2053"/>
                  </a:lnTo>
                  <a:lnTo>
                    <a:pt x="3505" y="2056"/>
                  </a:lnTo>
                  <a:lnTo>
                    <a:pt x="3505" y="2057"/>
                  </a:lnTo>
                  <a:lnTo>
                    <a:pt x="3506" y="2057"/>
                  </a:lnTo>
                  <a:lnTo>
                    <a:pt x="3507" y="2058"/>
                  </a:lnTo>
                  <a:lnTo>
                    <a:pt x="3505" y="2059"/>
                  </a:lnTo>
                  <a:lnTo>
                    <a:pt x="3505" y="2060"/>
                  </a:lnTo>
                  <a:lnTo>
                    <a:pt x="3505" y="2062"/>
                  </a:lnTo>
                  <a:lnTo>
                    <a:pt x="3505" y="2063"/>
                  </a:lnTo>
                  <a:lnTo>
                    <a:pt x="3503" y="2062"/>
                  </a:lnTo>
                  <a:lnTo>
                    <a:pt x="3502" y="2064"/>
                  </a:lnTo>
                  <a:lnTo>
                    <a:pt x="3500" y="2066"/>
                  </a:lnTo>
                  <a:lnTo>
                    <a:pt x="3499" y="2067"/>
                  </a:lnTo>
                  <a:lnTo>
                    <a:pt x="3497" y="2070"/>
                  </a:lnTo>
                  <a:lnTo>
                    <a:pt x="3496" y="2072"/>
                  </a:lnTo>
                  <a:lnTo>
                    <a:pt x="3496" y="2073"/>
                  </a:lnTo>
                  <a:lnTo>
                    <a:pt x="3490" y="2074"/>
                  </a:lnTo>
                  <a:lnTo>
                    <a:pt x="3488" y="2073"/>
                  </a:lnTo>
                  <a:lnTo>
                    <a:pt x="3484" y="2073"/>
                  </a:lnTo>
                  <a:lnTo>
                    <a:pt x="3483" y="2073"/>
                  </a:lnTo>
                  <a:lnTo>
                    <a:pt x="3481" y="2072"/>
                  </a:lnTo>
                  <a:lnTo>
                    <a:pt x="3480" y="2072"/>
                  </a:lnTo>
                  <a:lnTo>
                    <a:pt x="3480" y="2071"/>
                  </a:lnTo>
                  <a:lnTo>
                    <a:pt x="3478" y="2070"/>
                  </a:lnTo>
                  <a:lnTo>
                    <a:pt x="3477" y="2070"/>
                  </a:lnTo>
                  <a:lnTo>
                    <a:pt x="3477" y="2069"/>
                  </a:lnTo>
                  <a:lnTo>
                    <a:pt x="3476" y="2068"/>
                  </a:lnTo>
                  <a:lnTo>
                    <a:pt x="3475" y="2067"/>
                  </a:lnTo>
                  <a:lnTo>
                    <a:pt x="3474" y="2066"/>
                  </a:lnTo>
                  <a:lnTo>
                    <a:pt x="3471" y="2064"/>
                  </a:lnTo>
                  <a:lnTo>
                    <a:pt x="3471" y="2065"/>
                  </a:lnTo>
                  <a:lnTo>
                    <a:pt x="3470" y="2067"/>
                  </a:lnTo>
                  <a:lnTo>
                    <a:pt x="3470" y="2068"/>
                  </a:lnTo>
                  <a:lnTo>
                    <a:pt x="3470" y="2069"/>
                  </a:lnTo>
                  <a:lnTo>
                    <a:pt x="3470" y="2070"/>
                  </a:lnTo>
                  <a:lnTo>
                    <a:pt x="3470" y="2071"/>
                  </a:lnTo>
                  <a:lnTo>
                    <a:pt x="3471" y="2073"/>
                  </a:lnTo>
                  <a:lnTo>
                    <a:pt x="3472" y="2074"/>
                  </a:lnTo>
                  <a:lnTo>
                    <a:pt x="3472" y="2075"/>
                  </a:lnTo>
                  <a:lnTo>
                    <a:pt x="3472" y="2077"/>
                  </a:lnTo>
                  <a:lnTo>
                    <a:pt x="3471" y="2078"/>
                  </a:lnTo>
                  <a:lnTo>
                    <a:pt x="3471" y="2080"/>
                  </a:lnTo>
                  <a:lnTo>
                    <a:pt x="3470" y="2082"/>
                  </a:lnTo>
                  <a:lnTo>
                    <a:pt x="3470" y="2083"/>
                  </a:lnTo>
                  <a:lnTo>
                    <a:pt x="3470" y="2084"/>
                  </a:lnTo>
                  <a:lnTo>
                    <a:pt x="3471" y="2086"/>
                  </a:lnTo>
                  <a:lnTo>
                    <a:pt x="3471" y="2088"/>
                  </a:lnTo>
                  <a:lnTo>
                    <a:pt x="3472" y="2090"/>
                  </a:lnTo>
                  <a:lnTo>
                    <a:pt x="3472" y="2091"/>
                  </a:lnTo>
                  <a:lnTo>
                    <a:pt x="3471" y="2093"/>
                  </a:lnTo>
                  <a:lnTo>
                    <a:pt x="3471" y="2094"/>
                  </a:lnTo>
                  <a:lnTo>
                    <a:pt x="3471" y="2095"/>
                  </a:lnTo>
                  <a:lnTo>
                    <a:pt x="3470" y="2096"/>
                  </a:lnTo>
                  <a:lnTo>
                    <a:pt x="3466" y="2097"/>
                  </a:lnTo>
                  <a:lnTo>
                    <a:pt x="3464" y="2097"/>
                  </a:lnTo>
                  <a:lnTo>
                    <a:pt x="3463" y="2097"/>
                  </a:lnTo>
                  <a:lnTo>
                    <a:pt x="3464" y="2098"/>
                  </a:lnTo>
                  <a:lnTo>
                    <a:pt x="3464" y="2099"/>
                  </a:lnTo>
                  <a:lnTo>
                    <a:pt x="3464" y="2100"/>
                  </a:lnTo>
                  <a:lnTo>
                    <a:pt x="3463" y="2100"/>
                  </a:lnTo>
                  <a:lnTo>
                    <a:pt x="3458" y="2099"/>
                  </a:lnTo>
                  <a:lnTo>
                    <a:pt x="3458" y="2100"/>
                  </a:lnTo>
                  <a:lnTo>
                    <a:pt x="3458" y="2101"/>
                  </a:lnTo>
                  <a:lnTo>
                    <a:pt x="3457" y="2103"/>
                  </a:lnTo>
                  <a:lnTo>
                    <a:pt x="3457" y="2104"/>
                  </a:lnTo>
                  <a:lnTo>
                    <a:pt x="3456" y="2104"/>
                  </a:lnTo>
                  <a:lnTo>
                    <a:pt x="3455" y="2104"/>
                  </a:lnTo>
                  <a:lnTo>
                    <a:pt x="3453" y="2103"/>
                  </a:lnTo>
                  <a:lnTo>
                    <a:pt x="3452" y="2103"/>
                  </a:lnTo>
                  <a:lnTo>
                    <a:pt x="3451" y="2103"/>
                  </a:lnTo>
                  <a:lnTo>
                    <a:pt x="3451" y="2104"/>
                  </a:lnTo>
                  <a:lnTo>
                    <a:pt x="3451" y="2105"/>
                  </a:lnTo>
                  <a:lnTo>
                    <a:pt x="3450" y="2105"/>
                  </a:lnTo>
                  <a:lnTo>
                    <a:pt x="3449" y="2105"/>
                  </a:lnTo>
                  <a:lnTo>
                    <a:pt x="3448" y="2105"/>
                  </a:lnTo>
                  <a:lnTo>
                    <a:pt x="3448" y="2106"/>
                  </a:lnTo>
                  <a:lnTo>
                    <a:pt x="3447" y="2107"/>
                  </a:lnTo>
                  <a:lnTo>
                    <a:pt x="3447" y="2109"/>
                  </a:lnTo>
                  <a:lnTo>
                    <a:pt x="3447" y="2110"/>
                  </a:lnTo>
                  <a:lnTo>
                    <a:pt x="3446" y="2111"/>
                  </a:lnTo>
                  <a:lnTo>
                    <a:pt x="3446" y="2112"/>
                  </a:lnTo>
                  <a:lnTo>
                    <a:pt x="3445" y="2114"/>
                  </a:lnTo>
                  <a:lnTo>
                    <a:pt x="3444" y="2115"/>
                  </a:lnTo>
                  <a:lnTo>
                    <a:pt x="3443" y="2116"/>
                  </a:lnTo>
                  <a:lnTo>
                    <a:pt x="3444" y="2117"/>
                  </a:lnTo>
                  <a:lnTo>
                    <a:pt x="3443" y="2118"/>
                  </a:lnTo>
                  <a:lnTo>
                    <a:pt x="3442" y="2119"/>
                  </a:lnTo>
                  <a:lnTo>
                    <a:pt x="3439" y="2117"/>
                  </a:lnTo>
                  <a:lnTo>
                    <a:pt x="3437" y="2118"/>
                  </a:lnTo>
                  <a:lnTo>
                    <a:pt x="3436" y="2118"/>
                  </a:lnTo>
                  <a:lnTo>
                    <a:pt x="3434" y="2121"/>
                  </a:lnTo>
                  <a:lnTo>
                    <a:pt x="3433" y="2122"/>
                  </a:lnTo>
                  <a:lnTo>
                    <a:pt x="3433" y="2124"/>
                  </a:lnTo>
                  <a:lnTo>
                    <a:pt x="3431" y="2124"/>
                  </a:lnTo>
                  <a:lnTo>
                    <a:pt x="3429" y="2125"/>
                  </a:lnTo>
                  <a:lnTo>
                    <a:pt x="3428" y="2125"/>
                  </a:lnTo>
                  <a:lnTo>
                    <a:pt x="3426" y="2124"/>
                  </a:lnTo>
                  <a:lnTo>
                    <a:pt x="3425" y="2124"/>
                  </a:lnTo>
                  <a:lnTo>
                    <a:pt x="3424" y="2125"/>
                  </a:lnTo>
                  <a:lnTo>
                    <a:pt x="3422" y="2128"/>
                  </a:lnTo>
                  <a:lnTo>
                    <a:pt x="3419" y="2132"/>
                  </a:lnTo>
                  <a:lnTo>
                    <a:pt x="3419" y="2133"/>
                  </a:lnTo>
                  <a:lnTo>
                    <a:pt x="3419" y="2134"/>
                  </a:lnTo>
                  <a:lnTo>
                    <a:pt x="3419" y="2135"/>
                  </a:lnTo>
                  <a:lnTo>
                    <a:pt x="3418" y="2138"/>
                  </a:lnTo>
                  <a:lnTo>
                    <a:pt x="3417" y="2139"/>
                  </a:lnTo>
                  <a:lnTo>
                    <a:pt x="3417" y="2141"/>
                  </a:lnTo>
                  <a:lnTo>
                    <a:pt x="3418" y="2144"/>
                  </a:lnTo>
                  <a:lnTo>
                    <a:pt x="3417" y="2144"/>
                  </a:lnTo>
                  <a:lnTo>
                    <a:pt x="3416" y="2145"/>
                  </a:lnTo>
                  <a:lnTo>
                    <a:pt x="3416" y="2147"/>
                  </a:lnTo>
                  <a:lnTo>
                    <a:pt x="3415" y="2149"/>
                  </a:lnTo>
                  <a:lnTo>
                    <a:pt x="3415" y="2150"/>
                  </a:lnTo>
                  <a:lnTo>
                    <a:pt x="3415" y="2151"/>
                  </a:lnTo>
                  <a:lnTo>
                    <a:pt x="3415" y="2152"/>
                  </a:lnTo>
                  <a:lnTo>
                    <a:pt x="3415" y="2153"/>
                  </a:lnTo>
                  <a:lnTo>
                    <a:pt x="3414" y="2154"/>
                  </a:lnTo>
                  <a:lnTo>
                    <a:pt x="3413" y="2154"/>
                  </a:lnTo>
                  <a:lnTo>
                    <a:pt x="3412" y="2154"/>
                  </a:lnTo>
                  <a:lnTo>
                    <a:pt x="3411" y="2154"/>
                  </a:lnTo>
                  <a:lnTo>
                    <a:pt x="3411" y="2158"/>
                  </a:lnTo>
                  <a:lnTo>
                    <a:pt x="3412" y="2159"/>
                  </a:lnTo>
                  <a:lnTo>
                    <a:pt x="3414" y="2161"/>
                  </a:lnTo>
                  <a:lnTo>
                    <a:pt x="3416" y="2163"/>
                  </a:lnTo>
                  <a:lnTo>
                    <a:pt x="3415" y="2165"/>
                  </a:lnTo>
                  <a:lnTo>
                    <a:pt x="3416" y="2165"/>
                  </a:lnTo>
                  <a:lnTo>
                    <a:pt x="3416" y="2166"/>
                  </a:lnTo>
                  <a:lnTo>
                    <a:pt x="3416" y="2167"/>
                  </a:lnTo>
                  <a:lnTo>
                    <a:pt x="3416" y="2168"/>
                  </a:lnTo>
                  <a:lnTo>
                    <a:pt x="3415" y="2168"/>
                  </a:lnTo>
                  <a:lnTo>
                    <a:pt x="3415" y="2169"/>
                  </a:lnTo>
                  <a:lnTo>
                    <a:pt x="3415" y="2170"/>
                  </a:lnTo>
                  <a:lnTo>
                    <a:pt x="3416" y="2171"/>
                  </a:lnTo>
                  <a:lnTo>
                    <a:pt x="3417" y="2173"/>
                  </a:lnTo>
                  <a:lnTo>
                    <a:pt x="3417" y="2174"/>
                  </a:lnTo>
                  <a:lnTo>
                    <a:pt x="3417" y="2175"/>
                  </a:lnTo>
                  <a:lnTo>
                    <a:pt x="3418" y="2178"/>
                  </a:lnTo>
                  <a:lnTo>
                    <a:pt x="3417" y="2179"/>
                  </a:lnTo>
                  <a:lnTo>
                    <a:pt x="3416" y="2180"/>
                  </a:lnTo>
                  <a:lnTo>
                    <a:pt x="3415" y="2181"/>
                  </a:lnTo>
                  <a:lnTo>
                    <a:pt x="3414" y="2183"/>
                  </a:lnTo>
                  <a:lnTo>
                    <a:pt x="3413" y="2183"/>
                  </a:lnTo>
                  <a:lnTo>
                    <a:pt x="3413" y="2184"/>
                  </a:lnTo>
                  <a:lnTo>
                    <a:pt x="3413" y="2185"/>
                  </a:lnTo>
                  <a:lnTo>
                    <a:pt x="3412" y="2185"/>
                  </a:lnTo>
                  <a:lnTo>
                    <a:pt x="3410" y="2185"/>
                  </a:lnTo>
                  <a:lnTo>
                    <a:pt x="3409" y="2185"/>
                  </a:lnTo>
                  <a:lnTo>
                    <a:pt x="3409" y="2186"/>
                  </a:lnTo>
                  <a:lnTo>
                    <a:pt x="3411" y="2187"/>
                  </a:lnTo>
                  <a:lnTo>
                    <a:pt x="3413" y="2190"/>
                  </a:lnTo>
                  <a:lnTo>
                    <a:pt x="3412" y="2190"/>
                  </a:lnTo>
                  <a:lnTo>
                    <a:pt x="3412" y="2191"/>
                  </a:lnTo>
                  <a:lnTo>
                    <a:pt x="3411" y="2191"/>
                  </a:lnTo>
                  <a:lnTo>
                    <a:pt x="3411" y="2192"/>
                  </a:lnTo>
                  <a:lnTo>
                    <a:pt x="3410" y="2193"/>
                  </a:lnTo>
                  <a:lnTo>
                    <a:pt x="3409" y="2193"/>
                  </a:lnTo>
                  <a:lnTo>
                    <a:pt x="3408" y="2196"/>
                  </a:lnTo>
                  <a:lnTo>
                    <a:pt x="3408" y="2200"/>
                  </a:lnTo>
                  <a:lnTo>
                    <a:pt x="3408" y="2202"/>
                  </a:lnTo>
                  <a:lnTo>
                    <a:pt x="3408" y="2203"/>
                  </a:lnTo>
                  <a:lnTo>
                    <a:pt x="3407" y="2204"/>
                  </a:lnTo>
                  <a:lnTo>
                    <a:pt x="3407" y="2205"/>
                  </a:lnTo>
                  <a:lnTo>
                    <a:pt x="3407" y="2207"/>
                  </a:lnTo>
                  <a:lnTo>
                    <a:pt x="3407" y="2208"/>
                  </a:lnTo>
                  <a:lnTo>
                    <a:pt x="3406" y="2208"/>
                  </a:lnTo>
                  <a:lnTo>
                    <a:pt x="3403" y="2209"/>
                  </a:lnTo>
                  <a:lnTo>
                    <a:pt x="3399" y="2212"/>
                  </a:lnTo>
                  <a:lnTo>
                    <a:pt x="3398" y="2212"/>
                  </a:lnTo>
                  <a:lnTo>
                    <a:pt x="3397" y="2211"/>
                  </a:lnTo>
                  <a:lnTo>
                    <a:pt x="3396" y="2211"/>
                  </a:lnTo>
                  <a:lnTo>
                    <a:pt x="3395" y="2211"/>
                  </a:lnTo>
                  <a:lnTo>
                    <a:pt x="3393" y="2212"/>
                  </a:lnTo>
                  <a:lnTo>
                    <a:pt x="3392" y="2212"/>
                  </a:lnTo>
                  <a:lnTo>
                    <a:pt x="3391" y="2212"/>
                  </a:lnTo>
                  <a:lnTo>
                    <a:pt x="3391" y="2213"/>
                  </a:lnTo>
                  <a:lnTo>
                    <a:pt x="3389" y="2217"/>
                  </a:lnTo>
                  <a:lnTo>
                    <a:pt x="3389" y="2218"/>
                  </a:lnTo>
                  <a:lnTo>
                    <a:pt x="3388" y="2218"/>
                  </a:lnTo>
                  <a:lnTo>
                    <a:pt x="3388" y="2219"/>
                  </a:lnTo>
                  <a:lnTo>
                    <a:pt x="3386" y="2221"/>
                  </a:lnTo>
                  <a:lnTo>
                    <a:pt x="3386" y="2222"/>
                  </a:lnTo>
                  <a:lnTo>
                    <a:pt x="3385" y="2223"/>
                  </a:lnTo>
                  <a:lnTo>
                    <a:pt x="3383" y="2223"/>
                  </a:lnTo>
                  <a:lnTo>
                    <a:pt x="3382" y="2222"/>
                  </a:lnTo>
                  <a:lnTo>
                    <a:pt x="3382" y="2221"/>
                  </a:lnTo>
                  <a:lnTo>
                    <a:pt x="3381" y="2221"/>
                  </a:lnTo>
                  <a:lnTo>
                    <a:pt x="3378" y="2222"/>
                  </a:lnTo>
                  <a:lnTo>
                    <a:pt x="3377" y="2223"/>
                  </a:lnTo>
                  <a:lnTo>
                    <a:pt x="3377" y="2224"/>
                  </a:lnTo>
                  <a:lnTo>
                    <a:pt x="3376" y="2224"/>
                  </a:lnTo>
                  <a:lnTo>
                    <a:pt x="3375" y="2224"/>
                  </a:lnTo>
                  <a:lnTo>
                    <a:pt x="3374" y="2224"/>
                  </a:lnTo>
                  <a:lnTo>
                    <a:pt x="3373" y="2224"/>
                  </a:lnTo>
                  <a:lnTo>
                    <a:pt x="3372" y="2224"/>
                  </a:lnTo>
                  <a:lnTo>
                    <a:pt x="3371" y="2223"/>
                  </a:lnTo>
                  <a:lnTo>
                    <a:pt x="3369" y="2223"/>
                  </a:lnTo>
                  <a:lnTo>
                    <a:pt x="3366" y="2222"/>
                  </a:lnTo>
                  <a:lnTo>
                    <a:pt x="3366" y="2221"/>
                  </a:lnTo>
                  <a:lnTo>
                    <a:pt x="3365" y="2221"/>
                  </a:lnTo>
                  <a:lnTo>
                    <a:pt x="3365" y="2222"/>
                  </a:lnTo>
                  <a:lnTo>
                    <a:pt x="3362" y="2225"/>
                  </a:lnTo>
                  <a:lnTo>
                    <a:pt x="3361" y="2232"/>
                  </a:lnTo>
                  <a:lnTo>
                    <a:pt x="3360" y="2233"/>
                  </a:lnTo>
                  <a:lnTo>
                    <a:pt x="3360" y="2234"/>
                  </a:lnTo>
                  <a:lnTo>
                    <a:pt x="3359" y="2234"/>
                  </a:lnTo>
                  <a:lnTo>
                    <a:pt x="3359" y="2235"/>
                  </a:lnTo>
                  <a:lnTo>
                    <a:pt x="3357" y="2235"/>
                  </a:lnTo>
                  <a:lnTo>
                    <a:pt x="3357" y="2236"/>
                  </a:lnTo>
                  <a:lnTo>
                    <a:pt x="3357" y="2238"/>
                  </a:lnTo>
                  <a:lnTo>
                    <a:pt x="3358" y="2239"/>
                  </a:lnTo>
                  <a:lnTo>
                    <a:pt x="3359" y="2240"/>
                  </a:lnTo>
                  <a:lnTo>
                    <a:pt x="3359" y="2242"/>
                  </a:lnTo>
                  <a:lnTo>
                    <a:pt x="3360" y="2242"/>
                  </a:lnTo>
                  <a:lnTo>
                    <a:pt x="3360" y="2243"/>
                  </a:lnTo>
                  <a:lnTo>
                    <a:pt x="3360" y="2244"/>
                  </a:lnTo>
                  <a:lnTo>
                    <a:pt x="3359" y="2245"/>
                  </a:lnTo>
                  <a:lnTo>
                    <a:pt x="3359" y="2246"/>
                  </a:lnTo>
                  <a:lnTo>
                    <a:pt x="3360" y="2246"/>
                  </a:lnTo>
                  <a:lnTo>
                    <a:pt x="3360" y="2248"/>
                  </a:lnTo>
                  <a:lnTo>
                    <a:pt x="3359" y="2249"/>
                  </a:lnTo>
                  <a:lnTo>
                    <a:pt x="3359" y="2250"/>
                  </a:lnTo>
                  <a:lnTo>
                    <a:pt x="3357" y="2251"/>
                  </a:lnTo>
                  <a:lnTo>
                    <a:pt x="3357" y="2252"/>
                  </a:lnTo>
                  <a:lnTo>
                    <a:pt x="3358" y="2252"/>
                  </a:lnTo>
                  <a:lnTo>
                    <a:pt x="3357" y="2253"/>
                  </a:lnTo>
                  <a:lnTo>
                    <a:pt x="3356" y="2253"/>
                  </a:lnTo>
                  <a:lnTo>
                    <a:pt x="3356" y="2254"/>
                  </a:lnTo>
                  <a:lnTo>
                    <a:pt x="3355" y="2255"/>
                  </a:lnTo>
                  <a:lnTo>
                    <a:pt x="3355" y="2256"/>
                  </a:lnTo>
                  <a:lnTo>
                    <a:pt x="3355" y="2259"/>
                  </a:lnTo>
                  <a:lnTo>
                    <a:pt x="3354" y="2260"/>
                  </a:lnTo>
                  <a:lnTo>
                    <a:pt x="3353" y="2262"/>
                  </a:lnTo>
                  <a:lnTo>
                    <a:pt x="3352" y="2263"/>
                  </a:lnTo>
                  <a:lnTo>
                    <a:pt x="3352" y="2264"/>
                  </a:lnTo>
                  <a:lnTo>
                    <a:pt x="3351" y="2264"/>
                  </a:lnTo>
                  <a:lnTo>
                    <a:pt x="3350" y="2265"/>
                  </a:lnTo>
                  <a:lnTo>
                    <a:pt x="3349" y="2265"/>
                  </a:lnTo>
                  <a:lnTo>
                    <a:pt x="3349" y="2266"/>
                  </a:lnTo>
                  <a:lnTo>
                    <a:pt x="3349" y="2267"/>
                  </a:lnTo>
                  <a:lnTo>
                    <a:pt x="3348" y="2267"/>
                  </a:lnTo>
                  <a:lnTo>
                    <a:pt x="3348" y="2268"/>
                  </a:lnTo>
                  <a:lnTo>
                    <a:pt x="3348" y="2269"/>
                  </a:lnTo>
                  <a:lnTo>
                    <a:pt x="3349" y="2269"/>
                  </a:lnTo>
                  <a:lnTo>
                    <a:pt x="3348" y="2269"/>
                  </a:lnTo>
                  <a:lnTo>
                    <a:pt x="3348" y="2270"/>
                  </a:lnTo>
                  <a:lnTo>
                    <a:pt x="3347" y="2271"/>
                  </a:lnTo>
                  <a:lnTo>
                    <a:pt x="3347" y="2273"/>
                  </a:lnTo>
                  <a:lnTo>
                    <a:pt x="3346" y="2273"/>
                  </a:lnTo>
                  <a:lnTo>
                    <a:pt x="3346" y="2274"/>
                  </a:lnTo>
                  <a:lnTo>
                    <a:pt x="3347" y="2275"/>
                  </a:lnTo>
                  <a:lnTo>
                    <a:pt x="3346" y="2276"/>
                  </a:lnTo>
                  <a:lnTo>
                    <a:pt x="3344" y="2276"/>
                  </a:lnTo>
                  <a:lnTo>
                    <a:pt x="3344" y="2277"/>
                  </a:lnTo>
                  <a:lnTo>
                    <a:pt x="3344" y="2279"/>
                  </a:lnTo>
                  <a:lnTo>
                    <a:pt x="3344" y="2280"/>
                  </a:lnTo>
                  <a:lnTo>
                    <a:pt x="3343" y="2281"/>
                  </a:lnTo>
                  <a:lnTo>
                    <a:pt x="3342" y="2283"/>
                  </a:lnTo>
                  <a:lnTo>
                    <a:pt x="3342" y="2284"/>
                  </a:lnTo>
                  <a:lnTo>
                    <a:pt x="3342" y="2285"/>
                  </a:lnTo>
                  <a:lnTo>
                    <a:pt x="3341" y="2286"/>
                  </a:lnTo>
                  <a:lnTo>
                    <a:pt x="3341" y="2287"/>
                  </a:lnTo>
                  <a:lnTo>
                    <a:pt x="3342" y="2288"/>
                  </a:lnTo>
                  <a:lnTo>
                    <a:pt x="3342" y="2289"/>
                  </a:lnTo>
                  <a:lnTo>
                    <a:pt x="3340" y="2289"/>
                  </a:lnTo>
                  <a:lnTo>
                    <a:pt x="3340" y="2291"/>
                  </a:lnTo>
                  <a:lnTo>
                    <a:pt x="3339" y="2291"/>
                  </a:lnTo>
                  <a:lnTo>
                    <a:pt x="3338" y="2292"/>
                  </a:lnTo>
                  <a:lnTo>
                    <a:pt x="3338" y="2293"/>
                  </a:lnTo>
                  <a:lnTo>
                    <a:pt x="3338" y="2294"/>
                  </a:lnTo>
                  <a:lnTo>
                    <a:pt x="3336" y="2295"/>
                  </a:lnTo>
                  <a:lnTo>
                    <a:pt x="3336" y="2296"/>
                  </a:lnTo>
                  <a:lnTo>
                    <a:pt x="3335" y="2297"/>
                  </a:lnTo>
                  <a:lnTo>
                    <a:pt x="3334" y="2299"/>
                  </a:lnTo>
                  <a:lnTo>
                    <a:pt x="3333" y="2300"/>
                  </a:lnTo>
                  <a:lnTo>
                    <a:pt x="3332" y="2301"/>
                  </a:lnTo>
                  <a:lnTo>
                    <a:pt x="3331" y="2301"/>
                  </a:lnTo>
                  <a:lnTo>
                    <a:pt x="3330" y="2302"/>
                  </a:lnTo>
                  <a:lnTo>
                    <a:pt x="3330" y="2303"/>
                  </a:lnTo>
                  <a:lnTo>
                    <a:pt x="3330" y="2304"/>
                  </a:lnTo>
                  <a:lnTo>
                    <a:pt x="3331" y="2304"/>
                  </a:lnTo>
                  <a:lnTo>
                    <a:pt x="3330" y="2305"/>
                  </a:lnTo>
                  <a:lnTo>
                    <a:pt x="3330" y="2306"/>
                  </a:lnTo>
                  <a:lnTo>
                    <a:pt x="3329" y="2306"/>
                  </a:lnTo>
                  <a:lnTo>
                    <a:pt x="3329" y="2307"/>
                  </a:lnTo>
                  <a:lnTo>
                    <a:pt x="3329" y="2308"/>
                  </a:lnTo>
                  <a:lnTo>
                    <a:pt x="3328" y="2309"/>
                  </a:lnTo>
                  <a:lnTo>
                    <a:pt x="3327" y="2311"/>
                  </a:lnTo>
                  <a:lnTo>
                    <a:pt x="3327" y="2312"/>
                  </a:lnTo>
                  <a:lnTo>
                    <a:pt x="3325" y="2312"/>
                  </a:lnTo>
                  <a:lnTo>
                    <a:pt x="3324" y="2313"/>
                  </a:lnTo>
                  <a:lnTo>
                    <a:pt x="3323" y="2313"/>
                  </a:lnTo>
                  <a:lnTo>
                    <a:pt x="3322" y="2313"/>
                  </a:lnTo>
                  <a:lnTo>
                    <a:pt x="3321" y="2313"/>
                  </a:lnTo>
                  <a:lnTo>
                    <a:pt x="3321" y="2314"/>
                  </a:lnTo>
                  <a:lnTo>
                    <a:pt x="3320" y="2315"/>
                  </a:lnTo>
                  <a:lnTo>
                    <a:pt x="3318" y="2314"/>
                  </a:lnTo>
                  <a:lnTo>
                    <a:pt x="3317" y="2315"/>
                  </a:lnTo>
                  <a:lnTo>
                    <a:pt x="3316" y="2315"/>
                  </a:lnTo>
                  <a:lnTo>
                    <a:pt x="3316" y="2316"/>
                  </a:lnTo>
                  <a:lnTo>
                    <a:pt x="3316" y="2317"/>
                  </a:lnTo>
                  <a:lnTo>
                    <a:pt x="3315" y="2317"/>
                  </a:lnTo>
                  <a:lnTo>
                    <a:pt x="3306" y="2316"/>
                  </a:lnTo>
                  <a:lnTo>
                    <a:pt x="3303" y="2316"/>
                  </a:lnTo>
                  <a:lnTo>
                    <a:pt x="3302" y="2316"/>
                  </a:lnTo>
                  <a:lnTo>
                    <a:pt x="3295" y="2315"/>
                  </a:lnTo>
                  <a:lnTo>
                    <a:pt x="3285" y="2314"/>
                  </a:lnTo>
                  <a:lnTo>
                    <a:pt x="3275" y="2313"/>
                  </a:lnTo>
                  <a:lnTo>
                    <a:pt x="3270" y="2312"/>
                  </a:lnTo>
                  <a:lnTo>
                    <a:pt x="3260" y="2311"/>
                  </a:lnTo>
                  <a:lnTo>
                    <a:pt x="3259" y="2311"/>
                  </a:lnTo>
                  <a:lnTo>
                    <a:pt x="3253" y="2310"/>
                  </a:lnTo>
                  <a:lnTo>
                    <a:pt x="3251" y="2310"/>
                  </a:lnTo>
                  <a:lnTo>
                    <a:pt x="3236" y="2308"/>
                  </a:lnTo>
                  <a:lnTo>
                    <a:pt x="3231" y="2307"/>
                  </a:lnTo>
                  <a:lnTo>
                    <a:pt x="3229" y="2307"/>
                  </a:lnTo>
                  <a:lnTo>
                    <a:pt x="3216" y="2306"/>
                  </a:lnTo>
                  <a:lnTo>
                    <a:pt x="3198" y="2304"/>
                  </a:lnTo>
                  <a:lnTo>
                    <a:pt x="3197" y="2304"/>
                  </a:lnTo>
                  <a:lnTo>
                    <a:pt x="3197" y="2305"/>
                  </a:lnTo>
                  <a:lnTo>
                    <a:pt x="3197" y="2306"/>
                  </a:lnTo>
                  <a:lnTo>
                    <a:pt x="3197" y="2307"/>
                  </a:lnTo>
                  <a:lnTo>
                    <a:pt x="3197" y="2306"/>
                  </a:lnTo>
                  <a:lnTo>
                    <a:pt x="3195" y="2308"/>
                  </a:lnTo>
                  <a:lnTo>
                    <a:pt x="3195" y="2309"/>
                  </a:lnTo>
                  <a:lnTo>
                    <a:pt x="3194" y="2310"/>
                  </a:lnTo>
                  <a:lnTo>
                    <a:pt x="3194" y="2311"/>
                  </a:lnTo>
                  <a:lnTo>
                    <a:pt x="3194" y="2312"/>
                  </a:lnTo>
                  <a:lnTo>
                    <a:pt x="3194" y="2313"/>
                  </a:lnTo>
                  <a:lnTo>
                    <a:pt x="3193" y="2313"/>
                  </a:lnTo>
                  <a:lnTo>
                    <a:pt x="3194" y="2314"/>
                  </a:lnTo>
                  <a:lnTo>
                    <a:pt x="3193" y="2315"/>
                  </a:lnTo>
                  <a:lnTo>
                    <a:pt x="3192" y="2316"/>
                  </a:lnTo>
                  <a:lnTo>
                    <a:pt x="3192" y="2317"/>
                  </a:lnTo>
                  <a:lnTo>
                    <a:pt x="3192" y="2318"/>
                  </a:lnTo>
                  <a:lnTo>
                    <a:pt x="3191" y="2318"/>
                  </a:lnTo>
                  <a:lnTo>
                    <a:pt x="3191" y="2319"/>
                  </a:lnTo>
                  <a:lnTo>
                    <a:pt x="3192" y="2320"/>
                  </a:lnTo>
                  <a:lnTo>
                    <a:pt x="3191" y="2321"/>
                  </a:lnTo>
                  <a:lnTo>
                    <a:pt x="3191" y="2322"/>
                  </a:lnTo>
                  <a:lnTo>
                    <a:pt x="3190" y="2322"/>
                  </a:lnTo>
                  <a:lnTo>
                    <a:pt x="3190" y="2323"/>
                  </a:lnTo>
                  <a:lnTo>
                    <a:pt x="3189" y="2323"/>
                  </a:lnTo>
                  <a:lnTo>
                    <a:pt x="3189" y="2324"/>
                  </a:lnTo>
                  <a:lnTo>
                    <a:pt x="3189" y="2325"/>
                  </a:lnTo>
                  <a:lnTo>
                    <a:pt x="3189" y="2326"/>
                  </a:lnTo>
                  <a:lnTo>
                    <a:pt x="3188" y="2326"/>
                  </a:lnTo>
                  <a:lnTo>
                    <a:pt x="3188" y="2327"/>
                  </a:lnTo>
                  <a:lnTo>
                    <a:pt x="3187" y="2328"/>
                  </a:lnTo>
                  <a:lnTo>
                    <a:pt x="3187" y="2329"/>
                  </a:lnTo>
                  <a:lnTo>
                    <a:pt x="3187" y="2331"/>
                  </a:lnTo>
                  <a:lnTo>
                    <a:pt x="3188" y="2331"/>
                  </a:lnTo>
                  <a:lnTo>
                    <a:pt x="3188" y="2333"/>
                  </a:lnTo>
                  <a:lnTo>
                    <a:pt x="3187" y="2333"/>
                  </a:lnTo>
                  <a:lnTo>
                    <a:pt x="3187" y="2334"/>
                  </a:lnTo>
                  <a:lnTo>
                    <a:pt x="3187" y="2335"/>
                  </a:lnTo>
                  <a:lnTo>
                    <a:pt x="3186" y="2335"/>
                  </a:lnTo>
                  <a:lnTo>
                    <a:pt x="3184" y="2336"/>
                  </a:lnTo>
                  <a:lnTo>
                    <a:pt x="3184" y="2335"/>
                  </a:lnTo>
                  <a:lnTo>
                    <a:pt x="3183" y="2335"/>
                  </a:lnTo>
                  <a:lnTo>
                    <a:pt x="3183" y="2336"/>
                  </a:lnTo>
                  <a:lnTo>
                    <a:pt x="3182" y="2335"/>
                  </a:lnTo>
                  <a:lnTo>
                    <a:pt x="3181" y="2336"/>
                  </a:lnTo>
                  <a:lnTo>
                    <a:pt x="3180" y="2336"/>
                  </a:lnTo>
                  <a:lnTo>
                    <a:pt x="3179" y="2336"/>
                  </a:lnTo>
                  <a:lnTo>
                    <a:pt x="3178" y="2337"/>
                  </a:lnTo>
                  <a:lnTo>
                    <a:pt x="3178" y="2336"/>
                  </a:lnTo>
                  <a:lnTo>
                    <a:pt x="3178" y="2337"/>
                  </a:lnTo>
                  <a:lnTo>
                    <a:pt x="3178" y="2338"/>
                  </a:lnTo>
                  <a:lnTo>
                    <a:pt x="3177" y="2338"/>
                  </a:lnTo>
                  <a:lnTo>
                    <a:pt x="3177" y="2339"/>
                  </a:lnTo>
                  <a:lnTo>
                    <a:pt x="3176" y="2340"/>
                  </a:lnTo>
                  <a:lnTo>
                    <a:pt x="3174" y="2340"/>
                  </a:lnTo>
                  <a:lnTo>
                    <a:pt x="3172" y="2340"/>
                  </a:lnTo>
                  <a:lnTo>
                    <a:pt x="3171" y="2340"/>
                  </a:lnTo>
                  <a:lnTo>
                    <a:pt x="3170" y="2340"/>
                  </a:lnTo>
                  <a:lnTo>
                    <a:pt x="3170" y="2341"/>
                  </a:lnTo>
                  <a:lnTo>
                    <a:pt x="3169" y="2343"/>
                  </a:lnTo>
                  <a:lnTo>
                    <a:pt x="3170" y="2343"/>
                  </a:lnTo>
                  <a:lnTo>
                    <a:pt x="3169" y="2344"/>
                  </a:lnTo>
                  <a:lnTo>
                    <a:pt x="3168" y="2343"/>
                  </a:lnTo>
                  <a:lnTo>
                    <a:pt x="3168" y="2344"/>
                  </a:lnTo>
                  <a:lnTo>
                    <a:pt x="3167" y="2344"/>
                  </a:lnTo>
                  <a:lnTo>
                    <a:pt x="3167" y="2345"/>
                  </a:lnTo>
                  <a:lnTo>
                    <a:pt x="3166" y="2346"/>
                  </a:lnTo>
                  <a:lnTo>
                    <a:pt x="3166" y="2347"/>
                  </a:lnTo>
                  <a:lnTo>
                    <a:pt x="3165" y="2347"/>
                  </a:lnTo>
                  <a:lnTo>
                    <a:pt x="3165" y="2346"/>
                  </a:lnTo>
                  <a:lnTo>
                    <a:pt x="3164" y="2345"/>
                  </a:lnTo>
                  <a:lnTo>
                    <a:pt x="3163" y="2345"/>
                  </a:lnTo>
                  <a:lnTo>
                    <a:pt x="3162" y="2345"/>
                  </a:lnTo>
                  <a:lnTo>
                    <a:pt x="3161" y="2346"/>
                  </a:lnTo>
                  <a:lnTo>
                    <a:pt x="3162" y="2347"/>
                  </a:lnTo>
                  <a:lnTo>
                    <a:pt x="3163" y="2347"/>
                  </a:lnTo>
                  <a:lnTo>
                    <a:pt x="3163" y="2348"/>
                  </a:lnTo>
                  <a:lnTo>
                    <a:pt x="3163" y="2349"/>
                  </a:lnTo>
                  <a:lnTo>
                    <a:pt x="3162" y="2350"/>
                  </a:lnTo>
                  <a:lnTo>
                    <a:pt x="3161" y="2351"/>
                  </a:lnTo>
                  <a:lnTo>
                    <a:pt x="3160" y="2351"/>
                  </a:lnTo>
                  <a:lnTo>
                    <a:pt x="3160" y="2352"/>
                  </a:lnTo>
                  <a:lnTo>
                    <a:pt x="3159" y="2353"/>
                  </a:lnTo>
                  <a:lnTo>
                    <a:pt x="3159" y="2354"/>
                  </a:lnTo>
                  <a:lnTo>
                    <a:pt x="3159" y="2355"/>
                  </a:lnTo>
                  <a:lnTo>
                    <a:pt x="3159" y="2356"/>
                  </a:lnTo>
                  <a:lnTo>
                    <a:pt x="3158" y="2357"/>
                  </a:lnTo>
                  <a:lnTo>
                    <a:pt x="3157" y="2358"/>
                  </a:lnTo>
                  <a:lnTo>
                    <a:pt x="3157" y="2359"/>
                  </a:lnTo>
                  <a:lnTo>
                    <a:pt x="3157" y="2360"/>
                  </a:lnTo>
                  <a:lnTo>
                    <a:pt x="3157" y="2361"/>
                  </a:lnTo>
                  <a:lnTo>
                    <a:pt x="3156" y="2361"/>
                  </a:lnTo>
                  <a:lnTo>
                    <a:pt x="3156" y="2362"/>
                  </a:lnTo>
                  <a:lnTo>
                    <a:pt x="3157" y="2362"/>
                  </a:lnTo>
                  <a:lnTo>
                    <a:pt x="3158" y="2362"/>
                  </a:lnTo>
                  <a:lnTo>
                    <a:pt x="3159" y="2363"/>
                  </a:lnTo>
                  <a:lnTo>
                    <a:pt x="3160" y="2363"/>
                  </a:lnTo>
                  <a:lnTo>
                    <a:pt x="3160" y="2364"/>
                  </a:lnTo>
                  <a:lnTo>
                    <a:pt x="3160" y="2365"/>
                  </a:lnTo>
                  <a:lnTo>
                    <a:pt x="3160" y="2367"/>
                  </a:lnTo>
                  <a:lnTo>
                    <a:pt x="3161" y="2369"/>
                  </a:lnTo>
                  <a:lnTo>
                    <a:pt x="3162" y="2369"/>
                  </a:lnTo>
                  <a:lnTo>
                    <a:pt x="3161" y="2372"/>
                  </a:lnTo>
                  <a:lnTo>
                    <a:pt x="3161" y="2373"/>
                  </a:lnTo>
                  <a:lnTo>
                    <a:pt x="3162" y="2373"/>
                  </a:lnTo>
                  <a:lnTo>
                    <a:pt x="3162" y="2374"/>
                  </a:lnTo>
                  <a:lnTo>
                    <a:pt x="3162" y="2375"/>
                  </a:lnTo>
                  <a:lnTo>
                    <a:pt x="3162" y="2376"/>
                  </a:lnTo>
                  <a:lnTo>
                    <a:pt x="3163" y="2376"/>
                  </a:lnTo>
                  <a:lnTo>
                    <a:pt x="3163" y="2377"/>
                  </a:lnTo>
                  <a:lnTo>
                    <a:pt x="3164" y="2377"/>
                  </a:lnTo>
                  <a:lnTo>
                    <a:pt x="3165" y="2377"/>
                  </a:lnTo>
                  <a:lnTo>
                    <a:pt x="3166" y="2378"/>
                  </a:lnTo>
                  <a:lnTo>
                    <a:pt x="3167" y="2379"/>
                  </a:lnTo>
                  <a:lnTo>
                    <a:pt x="3168" y="2380"/>
                  </a:lnTo>
                  <a:lnTo>
                    <a:pt x="3169" y="2380"/>
                  </a:lnTo>
                  <a:lnTo>
                    <a:pt x="3169" y="2381"/>
                  </a:lnTo>
                  <a:lnTo>
                    <a:pt x="3170" y="2381"/>
                  </a:lnTo>
                  <a:lnTo>
                    <a:pt x="3171" y="2381"/>
                  </a:lnTo>
                  <a:lnTo>
                    <a:pt x="3172" y="2381"/>
                  </a:lnTo>
                  <a:lnTo>
                    <a:pt x="3173" y="2382"/>
                  </a:lnTo>
                  <a:lnTo>
                    <a:pt x="3173" y="2384"/>
                  </a:lnTo>
                  <a:lnTo>
                    <a:pt x="3173" y="2385"/>
                  </a:lnTo>
                  <a:lnTo>
                    <a:pt x="3174" y="2385"/>
                  </a:lnTo>
                  <a:lnTo>
                    <a:pt x="3174" y="2387"/>
                  </a:lnTo>
                  <a:lnTo>
                    <a:pt x="3174" y="2388"/>
                  </a:lnTo>
                  <a:lnTo>
                    <a:pt x="3174" y="2389"/>
                  </a:lnTo>
                  <a:lnTo>
                    <a:pt x="3173" y="2389"/>
                  </a:lnTo>
                  <a:lnTo>
                    <a:pt x="3172" y="2390"/>
                  </a:lnTo>
                  <a:lnTo>
                    <a:pt x="3173" y="2392"/>
                  </a:lnTo>
                  <a:lnTo>
                    <a:pt x="3172" y="2394"/>
                  </a:lnTo>
                  <a:lnTo>
                    <a:pt x="3173" y="2397"/>
                  </a:lnTo>
                  <a:lnTo>
                    <a:pt x="3173" y="2398"/>
                  </a:lnTo>
                  <a:lnTo>
                    <a:pt x="3172" y="2399"/>
                  </a:lnTo>
                  <a:lnTo>
                    <a:pt x="3172" y="2400"/>
                  </a:lnTo>
                  <a:lnTo>
                    <a:pt x="3172" y="2401"/>
                  </a:lnTo>
                  <a:lnTo>
                    <a:pt x="3172" y="2403"/>
                  </a:lnTo>
                  <a:lnTo>
                    <a:pt x="3171" y="2402"/>
                  </a:lnTo>
                  <a:lnTo>
                    <a:pt x="3170" y="2403"/>
                  </a:lnTo>
                  <a:lnTo>
                    <a:pt x="3169" y="2402"/>
                  </a:lnTo>
                  <a:lnTo>
                    <a:pt x="3168" y="2403"/>
                  </a:lnTo>
                  <a:lnTo>
                    <a:pt x="3167" y="2403"/>
                  </a:lnTo>
                  <a:lnTo>
                    <a:pt x="3165" y="2403"/>
                  </a:lnTo>
                  <a:lnTo>
                    <a:pt x="3163" y="2404"/>
                  </a:lnTo>
                  <a:lnTo>
                    <a:pt x="3163" y="2405"/>
                  </a:lnTo>
                  <a:lnTo>
                    <a:pt x="3164" y="2405"/>
                  </a:lnTo>
                  <a:lnTo>
                    <a:pt x="3164" y="2406"/>
                  </a:lnTo>
                  <a:lnTo>
                    <a:pt x="3164" y="2407"/>
                  </a:lnTo>
                  <a:lnTo>
                    <a:pt x="3164" y="2408"/>
                  </a:lnTo>
                  <a:lnTo>
                    <a:pt x="3164" y="2409"/>
                  </a:lnTo>
                  <a:lnTo>
                    <a:pt x="3165" y="2410"/>
                  </a:lnTo>
                  <a:lnTo>
                    <a:pt x="3165" y="2411"/>
                  </a:lnTo>
                  <a:lnTo>
                    <a:pt x="3164" y="2411"/>
                  </a:lnTo>
                  <a:lnTo>
                    <a:pt x="3164" y="2412"/>
                  </a:lnTo>
                  <a:lnTo>
                    <a:pt x="3165" y="2412"/>
                  </a:lnTo>
                  <a:lnTo>
                    <a:pt x="3165" y="2413"/>
                  </a:lnTo>
                  <a:lnTo>
                    <a:pt x="3166" y="2413"/>
                  </a:lnTo>
                  <a:lnTo>
                    <a:pt x="3166" y="2414"/>
                  </a:lnTo>
                  <a:lnTo>
                    <a:pt x="3166" y="2415"/>
                  </a:lnTo>
                  <a:lnTo>
                    <a:pt x="3166" y="2416"/>
                  </a:lnTo>
                  <a:lnTo>
                    <a:pt x="3166" y="2417"/>
                  </a:lnTo>
                  <a:lnTo>
                    <a:pt x="3167" y="2417"/>
                  </a:lnTo>
                  <a:lnTo>
                    <a:pt x="3166" y="2418"/>
                  </a:lnTo>
                  <a:lnTo>
                    <a:pt x="3167" y="2419"/>
                  </a:lnTo>
                  <a:lnTo>
                    <a:pt x="3167" y="2420"/>
                  </a:lnTo>
                  <a:lnTo>
                    <a:pt x="3167" y="2421"/>
                  </a:lnTo>
                  <a:lnTo>
                    <a:pt x="3167" y="2422"/>
                  </a:lnTo>
                  <a:lnTo>
                    <a:pt x="3167" y="2423"/>
                  </a:lnTo>
                  <a:lnTo>
                    <a:pt x="3167" y="2424"/>
                  </a:lnTo>
                  <a:lnTo>
                    <a:pt x="3168" y="2425"/>
                  </a:lnTo>
                  <a:lnTo>
                    <a:pt x="3168" y="2427"/>
                  </a:lnTo>
                  <a:lnTo>
                    <a:pt x="3167" y="2428"/>
                  </a:lnTo>
                  <a:lnTo>
                    <a:pt x="3167" y="2429"/>
                  </a:lnTo>
                  <a:lnTo>
                    <a:pt x="3166" y="2429"/>
                  </a:lnTo>
                  <a:lnTo>
                    <a:pt x="3165" y="2429"/>
                  </a:lnTo>
                  <a:lnTo>
                    <a:pt x="3164" y="2429"/>
                  </a:lnTo>
                  <a:lnTo>
                    <a:pt x="3164" y="2430"/>
                  </a:lnTo>
                  <a:lnTo>
                    <a:pt x="3164" y="2429"/>
                  </a:lnTo>
                  <a:lnTo>
                    <a:pt x="3164" y="2430"/>
                  </a:lnTo>
                  <a:lnTo>
                    <a:pt x="3163" y="2430"/>
                  </a:lnTo>
                  <a:lnTo>
                    <a:pt x="3162" y="2430"/>
                  </a:lnTo>
                  <a:lnTo>
                    <a:pt x="3162" y="2429"/>
                  </a:lnTo>
                  <a:lnTo>
                    <a:pt x="3162" y="2430"/>
                  </a:lnTo>
                  <a:lnTo>
                    <a:pt x="3162" y="2431"/>
                  </a:lnTo>
                  <a:lnTo>
                    <a:pt x="3162" y="2430"/>
                  </a:lnTo>
                  <a:lnTo>
                    <a:pt x="3161" y="2430"/>
                  </a:lnTo>
                  <a:lnTo>
                    <a:pt x="3160" y="2431"/>
                  </a:lnTo>
                  <a:lnTo>
                    <a:pt x="3159" y="2431"/>
                  </a:lnTo>
                  <a:lnTo>
                    <a:pt x="3158" y="2432"/>
                  </a:lnTo>
                  <a:lnTo>
                    <a:pt x="3158" y="2433"/>
                  </a:lnTo>
                  <a:lnTo>
                    <a:pt x="3158" y="2435"/>
                  </a:lnTo>
                  <a:lnTo>
                    <a:pt x="3157" y="2435"/>
                  </a:lnTo>
                  <a:lnTo>
                    <a:pt x="3157" y="2436"/>
                  </a:lnTo>
                  <a:lnTo>
                    <a:pt x="3156" y="2436"/>
                  </a:lnTo>
                  <a:lnTo>
                    <a:pt x="3156" y="2437"/>
                  </a:lnTo>
                  <a:lnTo>
                    <a:pt x="3155" y="2440"/>
                  </a:lnTo>
                  <a:lnTo>
                    <a:pt x="3154" y="2441"/>
                  </a:lnTo>
                  <a:lnTo>
                    <a:pt x="3153" y="2441"/>
                  </a:lnTo>
                  <a:lnTo>
                    <a:pt x="3153" y="2442"/>
                  </a:lnTo>
                  <a:lnTo>
                    <a:pt x="3154" y="2443"/>
                  </a:lnTo>
                  <a:lnTo>
                    <a:pt x="3153" y="2447"/>
                  </a:lnTo>
                  <a:lnTo>
                    <a:pt x="3152" y="2447"/>
                  </a:lnTo>
                  <a:lnTo>
                    <a:pt x="3152" y="2448"/>
                  </a:lnTo>
                  <a:lnTo>
                    <a:pt x="3151" y="2449"/>
                  </a:lnTo>
                  <a:lnTo>
                    <a:pt x="3149" y="2449"/>
                  </a:lnTo>
                  <a:lnTo>
                    <a:pt x="3148" y="2450"/>
                  </a:lnTo>
                  <a:lnTo>
                    <a:pt x="3148" y="2451"/>
                  </a:lnTo>
                  <a:lnTo>
                    <a:pt x="3147" y="2451"/>
                  </a:lnTo>
                  <a:lnTo>
                    <a:pt x="3147" y="2452"/>
                  </a:lnTo>
                  <a:lnTo>
                    <a:pt x="3147" y="2453"/>
                  </a:lnTo>
                  <a:lnTo>
                    <a:pt x="3148" y="2453"/>
                  </a:lnTo>
                  <a:lnTo>
                    <a:pt x="3149" y="2454"/>
                  </a:lnTo>
                  <a:lnTo>
                    <a:pt x="3153" y="2456"/>
                  </a:lnTo>
                  <a:lnTo>
                    <a:pt x="3155" y="2456"/>
                  </a:lnTo>
                  <a:lnTo>
                    <a:pt x="3156" y="2456"/>
                  </a:lnTo>
                  <a:lnTo>
                    <a:pt x="3157" y="2456"/>
                  </a:lnTo>
                  <a:lnTo>
                    <a:pt x="3158" y="2456"/>
                  </a:lnTo>
                  <a:lnTo>
                    <a:pt x="3159" y="2456"/>
                  </a:lnTo>
                  <a:lnTo>
                    <a:pt x="3160" y="2457"/>
                  </a:lnTo>
                  <a:lnTo>
                    <a:pt x="3159" y="2457"/>
                  </a:lnTo>
                  <a:lnTo>
                    <a:pt x="3159" y="2458"/>
                  </a:lnTo>
                  <a:lnTo>
                    <a:pt x="3159" y="2459"/>
                  </a:lnTo>
                  <a:lnTo>
                    <a:pt x="3159" y="2460"/>
                  </a:lnTo>
                  <a:lnTo>
                    <a:pt x="3158" y="2461"/>
                  </a:lnTo>
                  <a:lnTo>
                    <a:pt x="3160" y="2462"/>
                  </a:lnTo>
                  <a:lnTo>
                    <a:pt x="3161" y="2462"/>
                  </a:lnTo>
                  <a:lnTo>
                    <a:pt x="3162" y="2463"/>
                  </a:lnTo>
                  <a:lnTo>
                    <a:pt x="3163" y="2463"/>
                  </a:lnTo>
                  <a:lnTo>
                    <a:pt x="3163" y="2464"/>
                  </a:lnTo>
                  <a:lnTo>
                    <a:pt x="3162" y="2464"/>
                  </a:lnTo>
                  <a:lnTo>
                    <a:pt x="3161" y="2464"/>
                  </a:lnTo>
                  <a:lnTo>
                    <a:pt x="3160" y="2464"/>
                  </a:lnTo>
                  <a:lnTo>
                    <a:pt x="3160" y="2465"/>
                  </a:lnTo>
                  <a:lnTo>
                    <a:pt x="3160" y="2466"/>
                  </a:lnTo>
                  <a:lnTo>
                    <a:pt x="3160" y="2467"/>
                  </a:lnTo>
                  <a:lnTo>
                    <a:pt x="3160" y="2468"/>
                  </a:lnTo>
                  <a:lnTo>
                    <a:pt x="3159" y="2468"/>
                  </a:lnTo>
                  <a:lnTo>
                    <a:pt x="3158" y="2469"/>
                  </a:lnTo>
                  <a:lnTo>
                    <a:pt x="3157" y="2468"/>
                  </a:lnTo>
                  <a:lnTo>
                    <a:pt x="3156" y="2468"/>
                  </a:lnTo>
                  <a:lnTo>
                    <a:pt x="3155" y="2468"/>
                  </a:lnTo>
                  <a:lnTo>
                    <a:pt x="3155" y="2469"/>
                  </a:lnTo>
                  <a:lnTo>
                    <a:pt x="3156" y="2469"/>
                  </a:lnTo>
                  <a:lnTo>
                    <a:pt x="3157" y="2470"/>
                  </a:lnTo>
                  <a:lnTo>
                    <a:pt x="3156" y="2470"/>
                  </a:lnTo>
                  <a:lnTo>
                    <a:pt x="3156" y="2471"/>
                  </a:lnTo>
                  <a:lnTo>
                    <a:pt x="3155" y="2472"/>
                  </a:lnTo>
                  <a:lnTo>
                    <a:pt x="3154" y="2472"/>
                  </a:lnTo>
                  <a:lnTo>
                    <a:pt x="3153" y="2472"/>
                  </a:lnTo>
                  <a:lnTo>
                    <a:pt x="3153" y="2473"/>
                  </a:lnTo>
                  <a:lnTo>
                    <a:pt x="3152" y="2474"/>
                  </a:lnTo>
                  <a:lnTo>
                    <a:pt x="3152" y="2475"/>
                  </a:lnTo>
                  <a:lnTo>
                    <a:pt x="3151" y="2475"/>
                  </a:lnTo>
                  <a:lnTo>
                    <a:pt x="3151" y="2476"/>
                  </a:lnTo>
                  <a:lnTo>
                    <a:pt x="3150" y="2478"/>
                  </a:lnTo>
                  <a:lnTo>
                    <a:pt x="3149" y="2478"/>
                  </a:lnTo>
                  <a:lnTo>
                    <a:pt x="3148" y="2478"/>
                  </a:lnTo>
                  <a:lnTo>
                    <a:pt x="3147" y="2478"/>
                  </a:lnTo>
                  <a:lnTo>
                    <a:pt x="3147" y="2479"/>
                  </a:lnTo>
                  <a:lnTo>
                    <a:pt x="3146" y="2480"/>
                  </a:lnTo>
                  <a:lnTo>
                    <a:pt x="3146" y="2481"/>
                  </a:lnTo>
                  <a:lnTo>
                    <a:pt x="3146" y="2482"/>
                  </a:lnTo>
                  <a:lnTo>
                    <a:pt x="3145" y="2482"/>
                  </a:lnTo>
                  <a:lnTo>
                    <a:pt x="3144" y="2483"/>
                  </a:lnTo>
                  <a:lnTo>
                    <a:pt x="3144" y="2485"/>
                  </a:lnTo>
                  <a:lnTo>
                    <a:pt x="3143" y="2485"/>
                  </a:lnTo>
                  <a:lnTo>
                    <a:pt x="3143" y="2486"/>
                  </a:lnTo>
                  <a:lnTo>
                    <a:pt x="3142" y="2486"/>
                  </a:lnTo>
                  <a:lnTo>
                    <a:pt x="3142" y="2485"/>
                  </a:lnTo>
                  <a:lnTo>
                    <a:pt x="3141" y="2487"/>
                  </a:lnTo>
                  <a:lnTo>
                    <a:pt x="3141" y="2488"/>
                  </a:lnTo>
                  <a:lnTo>
                    <a:pt x="3142" y="2488"/>
                  </a:lnTo>
                  <a:lnTo>
                    <a:pt x="3143" y="2488"/>
                  </a:lnTo>
                  <a:lnTo>
                    <a:pt x="3143" y="2489"/>
                  </a:lnTo>
                  <a:lnTo>
                    <a:pt x="3142" y="2489"/>
                  </a:lnTo>
                  <a:lnTo>
                    <a:pt x="3142" y="2490"/>
                  </a:lnTo>
                  <a:lnTo>
                    <a:pt x="3141" y="2491"/>
                  </a:lnTo>
                  <a:lnTo>
                    <a:pt x="3140" y="2491"/>
                  </a:lnTo>
                  <a:lnTo>
                    <a:pt x="3140" y="2492"/>
                  </a:lnTo>
                  <a:lnTo>
                    <a:pt x="3140" y="2494"/>
                  </a:lnTo>
                  <a:lnTo>
                    <a:pt x="3141" y="2494"/>
                  </a:lnTo>
                  <a:lnTo>
                    <a:pt x="3140" y="2494"/>
                  </a:lnTo>
                  <a:lnTo>
                    <a:pt x="3141" y="2495"/>
                  </a:lnTo>
                  <a:lnTo>
                    <a:pt x="3140" y="2495"/>
                  </a:lnTo>
                  <a:lnTo>
                    <a:pt x="3141" y="2495"/>
                  </a:lnTo>
                  <a:lnTo>
                    <a:pt x="3140" y="2495"/>
                  </a:lnTo>
                  <a:lnTo>
                    <a:pt x="3141" y="2495"/>
                  </a:lnTo>
                  <a:lnTo>
                    <a:pt x="3140" y="2496"/>
                  </a:lnTo>
                  <a:lnTo>
                    <a:pt x="3141" y="2496"/>
                  </a:lnTo>
                  <a:lnTo>
                    <a:pt x="3140" y="2496"/>
                  </a:lnTo>
                  <a:lnTo>
                    <a:pt x="3141" y="2497"/>
                  </a:lnTo>
                  <a:lnTo>
                    <a:pt x="3140" y="2497"/>
                  </a:lnTo>
                  <a:lnTo>
                    <a:pt x="3141" y="2497"/>
                  </a:lnTo>
                  <a:lnTo>
                    <a:pt x="3141" y="2498"/>
                  </a:lnTo>
                  <a:lnTo>
                    <a:pt x="3142" y="2498"/>
                  </a:lnTo>
                  <a:lnTo>
                    <a:pt x="3141" y="2498"/>
                  </a:lnTo>
                  <a:lnTo>
                    <a:pt x="3141" y="2499"/>
                  </a:lnTo>
                  <a:lnTo>
                    <a:pt x="3142" y="2499"/>
                  </a:lnTo>
                  <a:lnTo>
                    <a:pt x="3142" y="2500"/>
                  </a:lnTo>
                  <a:lnTo>
                    <a:pt x="3141" y="2500"/>
                  </a:lnTo>
                  <a:lnTo>
                    <a:pt x="3142" y="2501"/>
                  </a:lnTo>
                  <a:lnTo>
                    <a:pt x="3141" y="2501"/>
                  </a:lnTo>
                  <a:lnTo>
                    <a:pt x="3140" y="2501"/>
                  </a:lnTo>
                  <a:lnTo>
                    <a:pt x="3140" y="2500"/>
                  </a:lnTo>
                  <a:lnTo>
                    <a:pt x="3140" y="2499"/>
                  </a:lnTo>
                  <a:lnTo>
                    <a:pt x="3138" y="2499"/>
                  </a:lnTo>
                  <a:lnTo>
                    <a:pt x="3137" y="2499"/>
                  </a:lnTo>
                  <a:lnTo>
                    <a:pt x="3137" y="2498"/>
                  </a:lnTo>
                  <a:lnTo>
                    <a:pt x="3137" y="2499"/>
                  </a:lnTo>
                  <a:lnTo>
                    <a:pt x="3136" y="2499"/>
                  </a:lnTo>
                  <a:lnTo>
                    <a:pt x="3135" y="2500"/>
                  </a:lnTo>
                  <a:lnTo>
                    <a:pt x="3134" y="2500"/>
                  </a:lnTo>
                  <a:lnTo>
                    <a:pt x="3134" y="2501"/>
                  </a:lnTo>
                  <a:lnTo>
                    <a:pt x="3134" y="2502"/>
                  </a:lnTo>
                  <a:lnTo>
                    <a:pt x="3133" y="2503"/>
                  </a:lnTo>
                  <a:lnTo>
                    <a:pt x="3133" y="2505"/>
                  </a:lnTo>
                  <a:lnTo>
                    <a:pt x="3134" y="2506"/>
                  </a:lnTo>
                  <a:lnTo>
                    <a:pt x="3134" y="2507"/>
                  </a:lnTo>
                  <a:lnTo>
                    <a:pt x="3134" y="2508"/>
                  </a:lnTo>
                  <a:lnTo>
                    <a:pt x="3135" y="2509"/>
                  </a:lnTo>
                  <a:lnTo>
                    <a:pt x="3134" y="2509"/>
                  </a:lnTo>
                  <a:lnTo>
                    <a:pt x="3133" y="2509"/>
                  </a:lnTo>
                  <a:lnTo>
                    <a:pt x="3133" y="2510"/>
                  </a:lnTo>
                  <a:lnTo>
                    <a:pt x="3133" y="2511"/>
                  </a:lnTo>
                  <a:lnTo>
                    <a:pt x="3133" y="2512"/>
                  </a:lnTo>
                  <a:lnTo>
                    <a:pt x="3132" y="2512"/>
                  </a:lnTo>
                  <a:lnTo>
                    <a:pt x="3131" y="2513"/>
                  </a:lnTo>
                  <a:lnTo>
                    <a:pt x="3130" y="2513"/>
                  </a:lnTo>
                  <a:lnTo>
                    <a:pt x="3130" y="2514"/>
                  </a:lnTo>
                  <a:lnTo>
                    <a:pt x="3129" y="2514"/>
                  </a:lnTo>
                  <a:lnTo>
                    <a:pt x="3128" y="2514"/>
                  </a:lnTo>
                  <a:lnTo>
                    <a:pt x="3127" y="2514"/>
                  </a:lnTo>
                  <a:lnTo>
                    <a:pt x="3127" y="2515"/>
                  </a:lnTo>
                  <a:lnTo>
                    <a:pt x="3126" y="2515"/>
                  </a:lnTo>
                  <a:lnTo>
                    <a:pt x="3125" y="2516"/>
                  </a:lnTo>
                  <a:lnTo>
                    <a:pt x="3125" y="2517"/>
                  </a:lnTo>
                  <a:lnTo>
                    <a:pt x="3124" y="2517"/>
                  </a:lnTo>
                  <a:lnTo>
                    <a:pt x="3123" y="2517"/>
                  </a:lnTo>
                  <a:lnTo>
                    <a:pt x="3122" y="2517"/>
                  </a:lnTo>
                  <a:lnTo>
                    <a:pt x="3122" y="2516"/>
                  </a:lnTo>
                  <a:lnTo>
                    <a:pt x="3121" y="2516"/>
                  </a:lnTo>
                  <a:lnTo>
                    <a:pt x="3120" y="2516"/>
                  </a:lnTo>
                  <a:lnTo>
                    <a:pt x="3120" y="2515"/>
                  </a:lnTo>
                  <a:lnTo>
                    <a:pt x="3119" y="2515"/>
                  </a:lnTo>
                  <a:lnTo>
                    <a:pt x="3119" y="2516"/>
                  </a:lnTo>
                  <a:lnTo>
                    <a:pt x="3118" y="2516"/>
                  </a:lnTo>
                  <a:lnTo>
                    <a:pt x="3117" y="2515"/>
                  </a:lnTo>
                  <a:lnTo>
                    <a:pt x="3116" y="2515"/>
                  </a:lnTo>
                  <a:lnTo>
                    <a:pt x="3115" y="2516"/>
                  </a:lnTo>
                  <a:lnTo>
                    <a:pt x="3115" y="2517"/>
                  </a:lnTo>
                  <a:lnTo>
                    <a:pt x="3116" y="2518"/>
                  </a:lnTo>
                  <a:lnTo>
                    <a:pt x="3116" y="2519"/>
                  </a:lnTo>
                  <a:lnTo>
                    <a:pt x="3115" y="2519"/>
                  </a:lnTo>
                  <a:lnTo>
                    <a:pt x="3115" y="2520"/>
                  </a:lnTo>
                  <a:lnTo>
                    <a:pt x="3114" y="2520"/>
                  </a:lnTo>
                  <a:lnTo>
                    <a:pt x="3114" y="2521"/>
                  </a:lnTo>
                  <a:lnTo>
                    <a:pt x="3114" y="2522"/>
                  </a:lnTo>
                  <a:lnTo>
                    <a:pt x="3113" y="2522"/>
                  </a:lnTo>
                  <a:lnTo>
                    <a:pt x="3113" y="2523"/>
                  </a:lnTo>
                  <a:lnTo>
                    <a:pt x="3113" y="2524"/>
                  </a:lnTo>
                  <a:lnTo>
                    <a:pt x="3113" y="2525"/>
                  </a:lnTo>
                  <a:lnTo>
                    <a:pt x="3113" y="2526"/>
                  </a:lnTo>
                  <a:lnTo>
                    <a:pt x="3113" y="2527"/>
                  </a:lnTo>
                  <a:lnTo>
                    <a:pt x="3112" y="2527"/>
                  </a:lnTo>
                  <a:lnTo>
                    <a:pt x="3111" y="2527"/>
                  </a:lnTo>
                  <a:lnTo>
                    <a:pt x="3111" y="2528"/>
                  </a:lnTo>
                  <a:lnTo>
                    <a:pt x="3112" y="2529"/>
                  </a:lnTo>
                  <a:lnTo>
                    <a:pt x="3113" y="2529"/>
                  </a:lnTo>
                  <a:lnTo>
                    <a:pt x="3113" y="2531"/>
                  </a:lnTo>
                  <a:lnTo>
                    <a:pt x="3114" y="2532"/>
                  </a:lnTo>
                  <a:lnTo>
                    <a:pt x="3113" y="2533"/>
                  </a:lnTo>
                  <a:lnTo>
                    <a:pt x="3113" y="2534"/>
                  </a:lnTo>
                  <a:lnTo>
                    <a:pt x="3112" y="2534"/>
                  </a:lnTo>
                  <a:lnTo>
                    <a:pt x="3112" y="2535"/>
                  </a:lnTo>
                  <a:lnTo>
                    <a:pt x="3112" y="2536"/>
                  </a:lnTo>
                  <a:lnTo>
                    <a:pt x="3111" y="2536"/>
                  </a:lnTo>
                  <a:lnTo>
                    <a:pt x="3111" y="2537"/>
                  </a:lnTo>
                  <a:lnTo>
                    <a:pt x="3110" y="2538"/>
                  </a:lnTo>
                  <a:lnTo>
                    <a:pt x="3109" y="2538"/>
                  </a:lnTo>
                  <a:lnTo>
                    <a:pt x="3108" y="2538"/>
                  </a:lnTo>
                  <a:lnTo>
                    <a:pt x="3107" y="2538"/>
                  </a:lnTo>
                  <a:lnTo>
                    <a:pt x="3106" y="2538"/>
                  </a:lnTo>
                  <a:lnTo>
                    <a:pt x="3105" y="2538"/>
                  </a:lnTo>
                  <a:lnTo>
                    <a:pt x="3105" y="2539"/>
                  </a:lnTo>
                  <a:lnTo>
                    <a:pt x="3105" y="2540"/>
                  </a:lnTo>
                  <a:lnTo>
                    <a:pt x="3104" y="2540"/>
                  </a:lnTo>
                  <a:lnTo>
                    <a:pt x="3104" y="2541"/>
                  </a:lnTo>
                  <a:lnTo>
                    <a:pt x="3103" y="2541"/>
                  </a:lnTo>
                  <a:lnTo>
                    <a:pt x="3104" y="2542"/>
                  </a:lnTo>
                  <a:lnTo>
                    <a:pt x="3104" y="2543"/>
                  </a:lnTo>
                  <a:lnTo>
                    <a:pt x="3105" y="2543"/>
                  </a:lnTo>
                  <a:lnTo>
                    <a:pt x="3105" y="2544"/>
                  </a:lnTo>
                  <a:lnTo>
                    <a:pt x="3104" y="2544"/>
                  </a:lnTo>
                  <a:lnTo>
                    <a:pt x="3104" y="2545"/>
                  </a:lnTo>
                  <a:lnTo>
                    <a:pt x="3103" y="2545"/>
                  </a:lnTo>
                  <a:lnTo>
                    <a:pt x="3103" y="2546"/>
                  </a:lnTo>
                  <a:lnTo>
                    <a:pt x="3102" y="2546"/>
                  </a:lnTo>
                  <a:lnTo>
                    <a:pt x="3101" y="2547"/>
                  </a:lnTo>
                  <a:lnTo>
                    <a:pt x="3100" y="2547"/>
                  </a:lnTo>
                  <a:lnTo>
                    <a:pt x="3100" y="2548"/>
                  </a:lnTo>
                  <a:lnTo>
                    <a:pt x="3100" y="2549"/>
                  </a:lnTo>
                  <a:lnTo>
                    <a:pt x="3100" y="2550"/>
                  </a:lnTo>
                  <a:lnTo>
                    <a:pt x="3099" y="2551"/>
                  </a:lnTo>
                  <a:lnTo>
                    <a:pt x="3099" y="2552"/>
                  </a:lnTo>
                  <a:lnTo>
                    <a:pt x="3099" y="2553"/>
                  </a:lnTo>
                  <a:lnTo>
                    <a:pt x="3098" y="2553"/>
                  </a:lnTo>
                  <a:lnTo>
                    <a:pt x="3097" y="2553"/>
                  </a:lnTo>
                  <a:lnTo>
                    <a:pt x="3098" y="2553"/>
                  </a:lnTo>
                  <a:lnTo>
                    <a:pt x="3098" y="2554"/>
                  </a:lnTo>
                  <a:lnTo>
                    <a:pt x="3099" y="2554"/>
                  </a:lnTo>
                  <a:lnTo>
                    <a:pt x="3099" y="2555"/>
                  </a:lnTo>
                  <a:lnTo>
                    <a:pt x="3098" y="2555"/>
                  </a:lnTo>
                  <a:lnTo>
                    <a:pt x="3099" y="2556"/>
                  </a:lnTo>
                  <a:lnTo>
                    <a:pt x="3098" y="2556"/>
                  </a:lnTo>
                  <a:lnTo>
                    <a:pt x="3098" y="2557"/>
                  </a:lnTo>
                  <a:lnTo>
                    <a:pt x="3098" y="2558"/>
                  </a:lnTo>
                  <a:lnTo>
                    <a:pt x="3097" y="2558"/>
                  </a:lnTo>
                  <a:lnTo>
                    <a:pt x="3097" y="2559"/>
                  </a:lnTo>
                  <a:lnTo>
                    <a:pt x="3097" y="2560"/>
                  </a:lnTo>
                  <a:lnTo>
                    <a:pt x="3096" y="2560"/>
                  </a:lnTo>
                  <a:lnTo>
                    <a:pt x="3096" y="2559"/>
                  </a:lnTo>
                  <a:lnTo>
                    <a:pt x="3095" y="2559"/>
                  </a:lnTo>
                  <a:lnTo>
                    <a:pt x="3095" y="2560"/>
                  </a:lnTo>
                  <a:lnTo>
                    <a:pt x="3094" y="2560"/>
                  </a:lnTo>
                  <a:lnTo>
                    <a:pt x="3093" y="2560"/>
                  </a:lnTo>
                  <a:lnTo>
                    <a:pt x="3093" y="2561"/>
                  </a:lnTo>
                  <a:lnTo>
                    <a:pt x="3092" y="2561"/>
                  </a:lnTo>
                  <a:lnTo>
                    <a:pt x="3093" y="2562"/>
                  </a:lnTo>
                  <a:lnTo>
                    <a:pt x="3093" y="2563"/>
                  </a:lnTo>
                  <a:lnTo>
                    <a:pt x="3093" y="2564"/>
                  </a:lnTo>
                  <a:lnTo>
                    <a:pt x="3093" y="2565"/>
                  </a:lnTo>
                  <a:lnTo>
                    <a:pt x="3093" y="2566"/>
                  </a:lnTo>
                  <a:lnTo>
                    <a:pt x="3092" y="2566"/>
                  </a:lnTo>
                  <a:lnTo>
                    <a:pt x="3092" y="2565"/>
                  </a:lnTo>
                  <a:lnTo>
                    <a:pt x="3091" y="2565"/>
                  </a:lnTo>
                  <a:lnTo>
                    <a:pt x="3090" y="2565"/>
                  </a:lnTo>
                  <a:lnTo>
                    <a:pt x="3090" y="2564"/>
                  </a:lnTo>
                  <a:lnTo>
                    <a:pt x="3089" y="2564"/>
                  </a:lnTo>
                  <a:lnTo>
                    <a:pt x="3089" y="2563"/>
                  </a:lnTo>
                  <a:lnTo>
                    <a:pt x="3088" y="2563"/>
                  </a:lnTo>
                  <a:lnTo>
                    <a:pt x="3088" y="2564"/>
                  </a:lnTo>
                  <a:lnTo>
                    <a:pt x="3087" y="2563"/>
                  </a:lnTo>
                  <a:lnTo>
                    <a:pt x="3086" y="2562"/>
                  </a:lnTo>
                  <a:lnTo>
                    <a:pt x="3085" y="2562"/>
                  </a:lnTo>
                  <a:lnTo>
                    <a:pt x="3085" y="2563"/>
                  </a:lnTo>
                  <a:lnTo>
                    <a:pt x="3084" y="2563"/>
                  </a:lnTo>
                  <a:lnTo>
                    <a:pt x="3084" y="2564"/>
                  </a:lnTo>
                  <a:lnTo>
                    <a:pt x="3083" y="2563"/>
                  </a:lnTo>
                  <a:lnTo>
                    <a:pt x="3082" y="2563"/>
                  </a:lnTo>
                  <a:lnTo>
                    <a:pt x="3081" y="2562"/>
                  </a:lnTo>
                  <a:lnTo>
                    <a:pt x="3080" y="2562"/>
                  </a:lnTo>
                  <a:lnTo>
                    <a:pt x="3079" y="2562"/>
                  </a:lnTo>
                  <a:lnTo>
                    <a:pt x="3078" y="2561"/>
                  </a:lnTo>
                  <a:lnTo>
                    <a:pt x="3078" y="2560"/>
                  </a:lnTo>
                  <a:lnTo>
                    <a:pt x="3077" y="2560"/>
                  </a:lnTo>
                  <a:lnTo>
                    <a:pt x="3077" y="2561"/>
                  </a:lnTo>
                  <a:lnTo>
                    <a:pt x="3076" y="2561"/>
                  </a:lnTo>
                  <a:lnTo>
                    <a:pt x="3075" y="2561"/>
                  </a:lnTo>
                  <a:lnTo>
                    <a:pt x="3074" y="2561"/>
                  </a:lnTo>
                  <a:lnTo>
                    <a:pt x="3073" y="2561"/>
                  </a:lnTo>
                  <a:lnTo>
                    <a:pt x="3072" y="2561"/>
                  </a:lnTo>
                  <a:lnTo>
                    <a:pt x="3071" y="2562"/>
                  </a:lnTo>
                  <a:lnTo>
                    <a:pt x="3070" y="2562"/>
                  </a:lnTo>
                  <a:lnTo>
                    <a:pt x="3069" y="2563"/>
                  </a:lnTo>
                  <a:lnTo>
                    <a:pt x="3068" y="2563"/>
                  </a:lnTo>
                  <a:lnTo>
                    <a:pt x="3067" y="2563"/>
                  </a:lnTo>
                  <a:lnTo>
                    <a:pt x="3066" y="2563"/>
                  </a:lnTo>
                  <a:lnTo>
                    <a:pt x="3065" y="2563"/>
                  </a:lnTo>
                  <a:lnTo>
                    <a:pt x="3064" y="2563"/>
                  </a:lnTo>
                  <a:lnTo>
                    <a:pt x="3063" y="2564"/>
                  </a:lnTo>
                  <a:lnTo>
                    <a:pt x="3062" y="2564"/>
                  </a:lnTo>
                  <a:lnTo>
                    <a:pt x="3061" y="2564"/>
                  </a:lnTo>
                  <a:lnTo>
                    <a:pt x="3061" y="2563"/>
                  </a:lnTo>
                  <a:lnTo>
                    <a:pt x="3060" y="2563"/>
                  </a:lnTo>
                  <a:lnTo>
                    <a:pt x="3059" y="2563"/>
                  </a:lnTo>
                  <a:lnTo>
                    <a:pt x="3058" y="2563"/>
                  </a:lnTo>
                  <a:lnTo>
                    <a:pt x="3057" y="2563"/>
                  </a:lnTo>
                  <a:lnTo>
                    <a:pt x="3056" y="2563"/>
                  </a:lnTo>
                  <a:lnTo>
                    <a:pt x="3055" y="2563"/>
                  </a:lnTo>
                  <a:lnTo>
                    <a:pt x="3054" y="2563"/>
                  </a:lnTo>
                  <a:lnTo>
                    <a:pt x="3053" y="2562"/>
                  </a:lnTo>
                  <a:lnTo>
                    <a:pt x="3052" y="2562"/>
                  </a:lnTo>
                  <a:lnTo>
                    <a:pt x="3051" y="2563"/>
                  </a:lnTo>
                  <a:lnTo>
                    <a:pt x="3051" y="2564"/>
                  </a:lnTo>
                  <a:lnTo>
                    <a:pt x="3050" y="2564"/>
                  </a:lnTo>
                  <a:lnTo>
                    <a:pt x="3049" y="2564"/>
                  </a:lnTo>
                  <a:lnTo>
                    <a:pt x="3048" y="2565"/>
                  </a:lnTo>
                  <a:lnTo>
                    <a:pt x="3047" y="2566"/>
                  </a:lnTo>
                  <a:lnTo>
                    <a:pt x="3046" y="2566"/>
                  </a:lnTo>
                  <a:lnTo>
                    <a:pt x="3045" y="2566"/>
                  </a:lnTo>
                  <a:lnTo>
                    <a:pt x="3045" y="2567"/>
                  </a:lnTo>
                  <a:lnTo>
                    <a:pt x="3045" y="2568"/>
                  </a:lnTo>
                  <a:lnTo>
                    <a:pt x="3045" y="2569"/>
                  </a:lnTo>
                  <a:lnTo>
                    <a:pt x="3045" y="2570"/>
                  </a:lnTo>
                  <a:lnTo>
                    <a:pt x="3044" y="2570"/>
                  </a:lnTo>
                  <a:lnTo>
                    <a:pt x="3043" y="2570"/>
                  </a:lnTo>
                  <a:lnTo>
                    <a:pt x="3042" y="2570"/>
                  </a:lnTo>
                  <a:lnTo>
                    <a:pt x="3042" y="2569"/>
                  </a:lnTo>
                  <a:lnTo>
                    <a:pt x="3042" y="2568"/>
                  </a:lnTo>
                  <a:lnTo>
                    <a:pt x="3041" y="2568"/>
                  </a:lnTo>
                  <a:lnTo>
                    <a:pt x="3040" y="2568"/>
                  </a:lnTo>
                  <a:lnTo>
                    <a:pt x="3037" y="2569"/>
                  </a:lnTo>
                  <a:lnTo>
                    <a:pt x="3036" y="2570"/>
                  </a:lnTo>
                  <a:lnTo>
                    <a:pt x="3035" y="2570"/>
                  </a:lnTo>
                  <a:lnTo>
                    <a:pt x="3034" y="2571"/>
                  </a:lnTo>
                  <a:lnTo>
                    <a:pt x="3033" y="2572"/>
                  </a:lnTo>
                  <a:lnTo>
                    <a:pt x="3033" y="2573"/>
                  </a:lnTo>
                  <a:lnTo>
                    <a:pt x="3032" y="2573"/>
                  </a:lnTo>
                  <a:lnTo>
                    <a:pt x="3032" y="2574"/>
                  </a:lnTo>
                  <a:lnTo>
                    <a:pt x="3032" y="2575"/>
                  </a:lnTo>
                  <a:lnTo>
                    <a:pt x="3032" y="2576"/>
                  </a:lnTo>
                  <a:lnTo>
                    <a:pt x="3032" y="2577"/>
                  </a:lnTo>
                  <a:lnTo>
                    <a:pt x="3033" y="2577"/>
                  </a:lnTo>
                  <a:lnTo>
                    <a:pt x="3033" y="2579"/>
                  </a:lnTo>
                  <a:lnTo>
                    <a:pt x="3034" y="2579"/>
                  </a:lnTo>
                  <a:lnTo>
                    <a:pt x="3035" y="2579"/>
                  </a:lnTo>
                  <a:lnTo>
                    <a:pt x="3035" y="2580"/>
                  </a:lnTo>
                  <a:lnTo>
                    <a:pt x="3035" y="2581"/>
                  </a:lnTo>
                  <a:lnTo>
                    <a:pt x="3034" y="2581"/>
                  </a:lnTo>
                  <a:lnTo>
                    <a:pt x="3035" y="2581"/>
                  </a:lnTo>
                  <a:lnTo>
                    <a:pt x="3036" y="2583"/>
                  </a:lnTo>
                  <a:lnTo>
                    <a:pt x="3037" y="2583"/>
                  </a:lnTo>
                  <a:lnTo>
                    <a:pt x="3038" y="2583"/>
                  </a:lnTo>
                  <a:lnTo>
                    <a:pt x="3038" y="2584"/>
                  </a:lnTo>
                  <a:lnTo>
                    <a:pt x="3039" y="2584"/>
                  </a:lnTo>
                  <a:lnTo>
                    <a:pt x="3039" y="2585"/>
                  </a:lnTo>
                  <a:lnTo>
                    <a:pt x="3039" y="2586"/>
                  </a:lnTo>
                  <a:lnTo>
                    <a:pt x="3039" y="2585"/>
                  </a:lnTo>
                  <a:lnTo>
                    <a:pt x="3040" y="2585"/>
                  </a:lnTo>
                  <a:lnTo>
                    <a:pt x="3041" y="2585"/>
                  </a:lnTo>
                  <a:lnTo>
                    <a:pt x="3042" y="2585"/>
                  </a:lnTo>
                  <a:lnTo>
                    <a:pt x="3042" y="2586"/>
                  </a:lnTo>
                  <a:lnTo>
                    <a:pt x="3042" y="2588"/>
                  </a:lnTo>
                  <a:lnTo>
                    <a:pt x="3042" y="2589"/>
                  </a:lnTo>
                  <a:lnTo>
                    <a:pt x="3043" y="2589"/>
                  </a:lnTo>
                  <a:lnTo>
                    <a:pt x="3043" y="2590"/>
                  </a:lnTo>
                  <a:lnTo>
                    <a:pt x="3044" y="2590"/>
                  </a:lnTo>
                  <a:lnTo>
                    <a:pt x="3045" y="2590"/>
                  </a:lnTo>
                  <a:lnTo>
                    <a:pt x="3046" y="2590"/>
                  </a:lnTo>
                  <a:lnTo>
                    <a:pt x="3047" y="2590"/>
                  </a:lnTo>
                  <a:lnTo>
                    <a:pt x="3047" y="2591"/>
                  </a:lnTo>
                  <a:lnTo>
                    <a:pt x="3048" y="2592"/>
                  </a:lnTo>
                  <a:lnTo>
                    <a:pt x="3049" y="2593"/>
                  </a:lnTo>
                  <a:lnTo>
                    <a:pt x="3050" y="2593"/>
                  </a:lnTo>
                  <a:lnTo>
                    <a:pt x="3051" y="2594"/>
                  </a:lnTo>
                  <a:lnTo>
                    <a:pt x="3052" y="2594"/>
                  </a:lnTo>
                  <a:lnTo>
                    <a:pt x="3053" y="2594"/>
                  </a:lnTo>
                  <a:lnTo>
                    <a:pt x="3053" y="2595"/>
                  </a:lnTo>
                  <a:lnTo>
                    <a:pt x="3053" y="2596"/>
                  </a:lnTo>
                  <a:lnTo>
                    <a:pt x="3053" y="2597"/>
                  </a:lnTo>
                  <a:lnTo>
                    <a:pt x="3054" y="2597"/>
                  </a:lnTo>
                  <a:lnTo>
                    <a:pt x="3054" y="2599"/>
                  </a:lnTo>
                  <a:lnTo>
                    <a:pt x="3053" y="2599"/>
                  </a:lnTo>
                  <a:lnTo>
                    <a:pt x="3053" y="2600"/>
                  </a:lnTo>
                  <a:lnTo>
                    <a:pt x="3051" y="2599"/>
                  </a:lnTo>
                  <a:lnTo>
                    <a:pt x="3050" y="2599"/>
                  </a:lnTo>
                  <a:lnTo>
                    <a:pt x="3049" y="2599"/>
                  </a:lnTo>
                  <a:lnTo>
                    <a:pt x="3049" y="2600"/>
                  </a:lnTo>
                  <a:lnTo>
                    <a:pt x="3048" y="2600"/>
                  </a:lnTo>
                  <a:lnTo>
                    <a:pt x="3048" y="2599"/>
                  </a:lnTo>
                  <a:lnTo>
                    <a:pt x="3047" y="2599"/>
                  </a:lnTo>
                  <a:lnTo>
                    <a:pt x="3047" y="2598"/>
                  </a:lnTo>
                  <a:lnTo>
                    <a:pt x="3046" y="2598"/>
                  </a:lnTo>
                  <a:lnTo>
                    <a:pt x="3046" y="2599"/>
                  </a:lnTo>
                  <a:lnTo>
                    <a:pt x="3047" y="2599"/>
                  </a:lnTo>
                  <a:lnTo>
                    <a:pt x="3047" y="2600"/>
                  </a:lnTo>
                  <a:lnTo>
                    <a:pt x="3047" y="2601"/>
                  </a:lnTo>
                  <a:lnTo>
                    <a:pt x="3046" y="2601"/>
                  </a:lnTo>
                  <a:lnTo>
                    <a:pt x="3046" y="2602"/>
                  </a:lnTo>
                  <a:lnTo>
                    <a:pt x="3045" y="2602"/>
                  </a:lnTo>
                  <a:lnTo>
                    <a:pt x="3045" y="2603"/>
                  </a:lnTo>
                  <a:lnTo>
                    <a:pt x="3046" y="2603"/>
                  </a:lnTo>
                  <a:lnTo>
                    <a:pt x="3045" y="2603"/>
                  </a:lnTo>
                  <a:lnTo>
                    <a:pt x="3045" y="2604"/>
                  </a:lnTo>
                  <a:lnTo>
                    <a:pt x="3045" y="2605"/>
                  </a:lnTo>
                  <a:lnTo>
                    <a:pt x="3044" y="2605"/>
                  </a:lnTo>
                  <a:lnTo>
                    <a:pt x="3044" y="2606"/>
                  </a:lnTo>
                  <a:lnTo>
                    <a:pt x="3043" y="2606"/>
                  </a:lnTo>
                  <a:lnTo>
                    <a:pt x="3043" y="2607"/>
                  </a:lnTo>
                  <a:lnTo>
                    <a:pt x="3042" y="2607"/>
                  </a:lnTo>
                  <a:lnTo>
                    <a:pt x="3041" y="2608"/>
                  </a:lnTo>
                  <a:lnTo>
                    <a:pt x="3040" y="2609"/>
                  </a:lnTo>
                  <a:lnTo>
                    <a:pt x="3039" y="2609"/>
                  </a:lnTo>
                  <a:lnTo>
                    <a:pt x="3039" y="2610"/>
                  </a:lnTo>
                  <a:lnTo>
                    <a:pt x="3038" y="2610"/>
                  </a:lnTo>
                  <a:lnTo>
                    <a:pt x="3038" y="2611"/>
                  </a:lnTo>
                  <a:lnTo>
                    <a:pt x="3039" y="2611"/>
                  </a:lnTo>
                  <a:lnTo>
                    <a:pt x="3039" y="2612"/>
                  </a:lnTo>
                  <a:lnTo>
                    <a:pt x="3039" y="2613"/>
                  </a:lnTo>
                  <a:lnTo>
                    <a:pt x="3038" y="2613"/>
                  </a:lnTo>
                  <a:lnTo>
                    <a:pt x="3037" y="2613"/>
                  </a:lnTo>
                  <a:lnTo>
                    <a:pt x="3036" y="2613"/>
                  </a:lnTo>
                  <a:lnTo>
                    <a:pt x="3035" y="2613"/>
                  </a:lnTo>
                  <a:lnTo>
                    <a:pt x="3034" y="2613"/>
                  </a:lnTo>
                  <a:lnTo>
                    <a:pt x="3034" y="2614"/>
                  </a:lnTo>
                  <a:lnTo>
                    <a:pt x="3033" y="2614"/>
                  </a:lnTo>
                  <a:lnTo>
                    <a:pt x="3033" y="2615"/>
                  </a:lnTo>
                  <a:lnTo>
                    <a:pt x="3034" y="2615"/>
                  </a:lnTo>
                  <a:lnTo>
                    <a:pt x="3034" y="2616"/>
                  </a:lnTo>
                  <a:lnTo>
                    <a:pt x="3034" y="2617"/>
                  </a:lnTo>
                  <a:lnTo>
                    <a:pt x="3033" y="2617"/>
                  </a:lnTo>
                  <a:lnTo>
                    <a:pt x="3032" y="2618"/>
                  </a:lnTo>
                  <a:lnTo>
                    <a:pt x="3032" y="2619"/>
                  </a:lnTo>
                  <a:lnTo>
                    <a:pt x="3032" y="2620"/>
                  </a:lnTo>
                  <a:lnTo>
                    <a:pt x="3030" y="2622"/>
                  </a:lnTo>
                  <a:lnTo>
                    <a:pt x="3029" y="2622"/>
                  </a:lnTo>
                  <a:lnTo>
                    <a:pt x="3028" y="2622"/>
                  </a:lnTo>
                  <a:lnTo>
                    <a:pt x="3027" y="2622"/>
                  </a:lnTo>
                  <a:lnTo>
                    <a:pt x="3026" y="2622"/>
                  </a:lnTo>
                  <a:lnTo>
                    <a:pt x="3025" y="2621"/>
                  </a:lnTo>
                  <a:lnTo>
                    <a:pt x="3024" y="2620"/>
                  </a:lnTo>
                  <a:lnTo>
                    <a:pt x="3023" y="2620"/>
                  </a:lnTo>
                  <a:lnTo>
                    <a:pt x="3022" y="2620"/>
                  </a:lnTo>
                  <a:lnTo>
                    <a:pt x="3022" y="2621"/>
                  </a:lnTo>
                  <a:lnTo>
                    <a:pt x="3019" y="2625"/>
                  </a:lnTo>
                  <a:lnTo>
                    <a:pt x="3019" y="2626"/>
                  </a:lnTo>
                  <a:lnTo>
                    <a:pt x="3020" y="2626"/>
                  </a:lnTo>
                  <a:lnTo>
                    <a:pt x="3019" y="2627"/>
                  </a:lnTo>
                  <a:lnTo>
                    <a:pt x="3019" y="2628"/>
                  </a:lnTo>
                  <a:lnTo>
                    <a:pt x="3018" y="2629"/>
                  </a:lnTo>
                  <a:lnTo>
                    <a:pt x="3019" y="2630"/>
                  </a:lnTo>
                  <a:lnTo>
                    <a:pt x="3018" y="2631"/>
                  </a:lnTo>
                  <a:lnTo>
                    <a:pt x="3017" y="2631"/>
                  </a:lnTo>
                  <a:lnTo>
                    <a:pt x="3017" y="2632"/>
                  </a:lnTo>
                  <a:lnTo>
                    <a:pt x="3016" y="2632"/>
                  </a:lnTo>
                  <a:lnTo>
                    <a:pt x="3016" y="2633"/>
                  </a:lnTo>
                  <a:lnTo>
                    <a:pt x="3015" y="2633"/>
                  </a:lnTo>
                  <a:lnTo>
                    <a:pt x="3015" y="2634"/>
                  </a:lnTo>
                  <a:lnTo>
                    <a:pt x="3015" y="2635"/>
                  </a:lnTo>
                  <a:lnTo>
                    <a:pt x="3014" y="2636"/>
                  </a:lnTo>
                  <a:lnTo>
                    <a:pt x="3013" y="2636"/>
                  </a:lnTo>
                  <a:lnTo>
                    <a:pt x="3012" y="2636"/>
                  </a:lnTo>
                  <a:lnTo>
                    <a:pt x="3011" y="2636"/>
                  </a:lnTo>
                  <a:lnTo>
                    <a:pt x="3011" y="2637"/>
                  </a:lnTo>
                  <a:lnTo>
                    <a:pt x="3010" y="2637"/>
                  </a:lnTo>
                  <a:lnTo>
                    <a:pt x="3010" y="2638"/>
                  </a:lnTo>
                  <a:lnTo>
                    <a:pt x="3010" y="2639"/>
                  </a:lnTo>
                  <a:lnTo>
                    <a:pt x="3010" y="2640"/>
                  </a:lnTo>
                  <a:lnTo>
                    <a:pt x="3009" y="2640"/>
                  </a:lnTo>
                  <a:lnTo>
                    <a:pt x="3009" y="2641"/>
                  </a:lnTo>
                  <a:lnTo>
                    <a:pt x="3009" y="2642"/>
                  </a:lnTo>
                  <a:lnTo>
                    <a:pt x="3009" y="2643"/>
                  </a:lnTo>
                  <a:lnTo>
                    <a:pt x="3008" y="2643"/>
                  </a:lnTo>
                  <a:lnTo>
                    <a:pt x="3008" y="2644"/>
                  </a:lnTo>
                  <a:lnTo>
                    <a:pt x="3007" y="2644"/>
                  </a:lnTo>
                  <a:lnTo>
                    <a:pt x="3007" y="2645"/>
                  </a:lnTo>
                  <a:lnTo>
                    <a:pt x="3007" y="2646"/>
                  </a:lnTo>
                  <a:lnTo>
                    <a:pt x="3006" y="2646"/>
                  </a:lnTo>
                  <a:lnTo>
                    <a:pt x="3006" y="2647"/>
                  </a:lnTo>
                  <a:lnTo>
                    <a:pt x="3005" y="2647"/>
                  </a:lnTo>
                  <a:lnTo>
                    <a:pt x="3004" y="2647"/>
                  </a:lnTo>
                  <a:lnTo>
                    <a:pt x="3004" y="2648"/>
                  </a:lnTo>
                  <a:lnTo>
                    <a:pt x="3004" y="2649"/>
                  </a:lnTo>
                  <a:lnTo>
                    <a:pt x="3004" y="2650"/>
                  </a:lnTo>
                  <a:lnTo>
                    <a:pt x="3004" y="2651"/>
                  </a:lnTo>
                  <a:lnTo>
                    <a:pt x="3005" y="2651"/>
                  </a:lnTo>
                  <a:lnTo>
                    <a:pt x="3005" y="2652"/>
                  </a:lnTo>
                  <a:lnTo>
                    <a:pt x="3005" y="2653"/>
                  </a:lnTo>
                  <a:lnTo>
                    <a:pt x="3006" y="2653"/>
                  </a:lnTo>
                  <a:lnTo>
                    <a:pt x="3006" y="2654"/>
                  </a:lnTo>
                  <a:lnTo>
                    <a:pt x="3007" y="2655"/>
                  </a:lnTo>
                  <a:lnTo>
                    <a:pt x="3008" y="2657"/>
                  </a:lnTo>
                  <a:lnTo>
                    <a:pt x="3007" y="2657"/>
                  </a:lnTo>
                  <a:lnTo>
                    <a:pt x="3006" y="2658"/>
                  </a:lnTo>
                  <a:lnTo>
                    <a:pt x="3005" y="2658"/>
                  </a:lnTo>
                  <a:lnTo>
                    <a:pt x="3005" y="2659"/>
                  </a:lnTo>
                  <a:lnTo>
                    <a:pt x="3005" y="2660"/>
                  </a:lnTo>
                  <a:lnTo>
                    <a:pt x="3004" y="2660"/>
                  </a:lnTo>
                  <a:lnTo>
                    <a:pt x="3004" y="2661"/>
                  </a:lnTo>
                  <a:lnTo>
                    <a:pt x="3005" y="2661"/>
                  </a:lnTo>
                  <a:lnTo>
                    <a:pt x="3005" y="2662"/>
                  </a:lnTo>
                  <a:lnTo>
                    <a:pt x="3004" y="2662"/>
                  </a:lnTo>
                  <a:lnTo>
                    <a:pt x="3004" y="2663"/>
                  </a:lnTo>
                  <a:lnTo>
                    <a:pt x="3004" y="2664"/>
                  </a:lnTo>
                  <a:lnTo>
                    <a:pt x="3005" y="2665"/>
                  </a:lnTo>
                  <a:lnTo>
                    <a:pt x="3005" y="2666"/>
                  </a:lnTo>
                  <a:lnTo>
                    <a:pt x="3006" y="2666"/>
                  </a:lnTo>
                  <a:lnTo>
                    <a:pt x="3006" y="2665"/>
                  </a:lnTo>
                  <a:lnTo>
                    <a:pt x="3007" y="2664"/>
                  </a:lnTo>
                  <a:lnTo>
                    <a:pt x="3007" y="2665"/>
                  </a:lnTo>
                  <a:lnTo>
                    <a:pt x="3008" y="2665"/>
                  </a:lnTo>
                  <a:lnTo>
                    <a:pt x="3008" y="2666"/>
                  </a:lnTo>
                  <a:lnTo>
                    <a:pt x="3008" y="2667"/>
                  </a:lnTo>
                  <a:lnTo>
                    <a:pt x="3009" y="2667"/>
                  </a:lnTo>
                  <a:lnTo>
                    <a:pt x="3009" y="2668"/>
                  </a:lnTo>
                  <a:lnTo>
                    <a:pt x="3008" y="2669"/>
                  </a:lnTo>
                  <a:lnTo>
                    <a:pt x="3007" y="2669"/>
                  </a:lnTo>
                  <a:lnTo>
                    <a:pt x="3007" y="2670"/>
                  </a:lnTo>
                  <a:lnTo>
                    <a:pt x="3006" y="2670"/>
                  </a:lnTo>
                  <a:lnTo>
                    <a:pt x="3006" y="2671"/>
                  </a:lnTo>
                  <a:lnTo>
                    <a:pt x="3006" y="2672"/>
                  </a:lnTo>
                  <a:lnTo>
                    <a:pt x="3007" y="2674"/>
                  </a:lnTo>
                  <a:lnTo>
                    <a:pt x="3007" y="2675"/>
                  </a:lnTo>
                  <a:lnTo>
                    <a:pt x="3006" y="2676"/>
                  </a:lnTo>
                  <a:lnTo>
                    <a:pt x="3005" y="2676"/>
                  </a:lnTo>
                  <a:lnTo>
                    <a:pt x="3005" y="2677"/>
                  </a:lnTo>
                  <a:lnTo>
                    <a:pt x="3004" y="2677"/>
                  </a:lnTo>
                  <a:lnTo>
                    <a:pt x="3002" y="2678"/>
                  </a:lnTo>
                  <a:lnTo>
                    <a:pt x="3001" y="2680"/>
                  </a:lnTo>
                  <a:lnTo>
                    <a:pt x="3000" y="2680"/>
                  </a:lnTo>
                  <a:lnTo>
                    <a:pt x="3000" y="2681"/>
                  </a:lnTo>
                  <a:lnTo>
                    <a:pt x="2999" y="2681"/>
                  </a:lnTo>
                  <a:lnTo>
                    <a:pt x="2999" y="2682"/>
                  </a:lnTo>
                  <a:lnTo>
                    <a:pt x="2998" y="2682"/>
                  </a:lnTo>
                  <a:lnTo>
                    <a:pt x="2997" y="2682"/>
                  </a:lnTo>
                  <a:lnTo>
                    <a:pt x="2996" y="2682"/>
                  </a:lnTo>
                  <a:lnTo>
                    <a:pt x="2995" y="2683"/>
                  </a:lnTo>
                  <a:lnTo>
                    <a:pt x="2994" y="2684"/>
                  </a:lnTo>
                  <a:lnTo>
                    <a:pt x="2993" y="2685"/>
                  </a:lnTo>
                  <a:lnTo>
                    <a:pt x="2992" y="2685"/>
                  </a:lnTo>
                  <a:lnTo>
                    <a:pt x="2992" y="2686"/>
                  </a:lnTo>
                  <a:lnTo>
                    <a:pt x="2992" y="2687"/>
                  </a:lnTo>
                  <a:lnTo>
                    <a:pt x="2992" y="2688"/>
                  </a:lnTo>
                  <a:lnTo>
                    <a:pt x="2992" y="2689"/>
                  </a:lnTo>
                  <a:lnTo>
                    <a:pt x="2992" y="2690"/>
                  </a:lnTo>
                  <a:lnTo>
                    <a:pt x="2992" y="2691"/>
                  </a:lnTo>
                  <a:lnTo>
                    <a:pt x="2992" y="2692"/>
                  </a:lnTo>
                  <a:lnTo>
                    <a:pt x="2992" y="2693"/>
                  </a:lnTo>
                  <a:lnTo>
                    <a:pt x="2992" y="2694"/>
                  </a:lnTo>
                  <a:lnTo>
                    <a:pt x="2991" y="2695"/>
                  </a:lnTo>
                  <a:lnTo>
                    <a:pt x="2991" y="2696"/>
                  </a:lnTo>
                  <a:lnTo>
                    <a:pt x="2990" y="2696"/>
                  </a:lnTo>
                  <a:lnTo>
                    <a:pt x="2989" y="2697"/>
                  </a:lnTo>
                  <a:lnTo>
                    <a:pt x="2989" y="2698"/>
                  </a:lnTo>
                  <a:lnTo>
                    <a:pt x="2988" y="2698"/>
                  </a:lnTo>
                  <a:lnTo>
                    <a:pt x="2988" y="2699"/>
                  </a:lnTo>
                  <a:lnTo>
                    <a:pt x="2988" y="2700"/>
                  </a:lnTo>
                  <a:lnTo>
                    <a:pt x="2988" y="2701"/>
                  </a:lnTo>
                  <a:lnTo>
                    <a:pt x="2989" y="2701"/>
                  </a:lnTo>
                  <a:lnTo>
                    <a:pt x="2989" y="2702"/>
                  </a:lnTo>
                  <a:lnTo>
                    <a:pt x="2990" y="2702"/>
                  </a:lnTo>
                  <a:lnTo>
                    <a:pt x="2991" y="2702"/>
                  </a:lnTo>
                  <a:lnTo>
                    <a:pt x="2991" y="2703"/>
                  </a:lnTo>
                  <a:lnTo>
                    <a:pt x="2991" y="2704"/>
                  </a:lnTo>
                  <a:lnTo>
                    <a:pt x="2991" y="2705"/>
                  </a:lnTo>
                  <a:lnTo>
                    <a:pt x="2992" y="2706"/>
                  </a:lnTo>
                  <a:lnTo>
                    <a:pt x="2991" y="2706"/>
                  </a:lnTo>
                  <a:lnTo>
                    <a:pt x="2990" y="2706"/>
                  </a:lnTo>
                  <a:lnTo>
                    <a:pt x="2989" y="2707"/>
                  </a:lnTo>
                  <a:lnTo>
                    <a:pt x="2988" y="2707"/>
                  </a:lnTo>
                  <a:lnTo>
                    <a:pt x="2988" y="2708"/>
                  </a:lnTo>
                  <a:lnTo>
                    <a:pt x="2987" y="2708"/>
                  </a:lnTo>
                  <a:lnTo>
                    <a:pt x="2987" y="2709"/>
                  </a:lnTo>
                  <a:lnTo>
                    <a:pt x="2988" y="2709"/>
                  </a:lnTo>
                  <a:lnTo>
                    <a:pt x="2988" y="2710"/>
                  </a:lnTo>
                  <a:lnTo>
                    <a:pt x="2989" y="2710"/>
                  </a:lnTo>
                  <a:lnTo>
                    <a:pt x="2989" y="2711"/>
                  </a:lnTo>
                  <a:lnTo>
                    <a:pt x="2989" y="2712"/>
                  </a:lnTo>
                  <a:lnTo>
                    <a:pt x="2989" y="2713"/>
                  </a:lnTo>
                  <a:lnTo>
                    <a:pt x="2989" y="2714"/>
                  </a:lnTo>
                  <a:lnTo>
                    <a:pt x="2989" y="2715"/>
                  </a:lnTo>
                  <a:lnTo>
                    <a:pt x="2989" y="2716"/>
                  </a:lnTo>
                  <a:lnTo>
                    <a:pt x="2989" y="2717"/>
                  </a:lnTo>
                  <a:lnTo>
                    <a:pt x="2988" y="2718"/>
                  </a:lnTo>
                  <a:lnTo>
                    <a:pt x="2987" y="2718"/>
                  </a:lnTo>
                  <a:lnTo>
                    <a:pt x="2986" y="2718"/>
                  </a:lnTo>
                  <a:lnTo>
                    <a:pt x="2985" y="2718"/>
                  </a:lnTo>
                  <a:lnTo>
                    <a:pt x="2984" y="2718"/>
                  </a:lnTo>
                  <a:lnTo>
                    <a:pt x="2984" y="2719"/>
                  </a:lnTo>
                  <a:lnTo>
                    <a:pt x="2985" y="2719"/>
                  </a:lnTo>
                  <a:lnTo>
                    <a:pt x="2985" y="2720"/>
                  </a:lnTo>
                  <a:lnTo>
                    <a:pt x="2985" y="2721"/>
                  </a:lnTo>
                  <a:lnTo>
                    <a:pt x="2984" y="2721"/>
                  </a:lnTo>
                  <a:lnTo>
                    <a:pt x="2983" y="2721"/>
                  </a:lnTo>
                  <a:lnTo>
                    <a:pt x="2982" y="2722"/>
                  </a:lnTo>
                  <a:lnTo>
                    <a:pt x="2982" y="2723"/>
                  </a:lnTo>
                  <a:lnTo>
                    <a:pt x="2981" y="2723"/>
                  </a:lnTo>
                  <a:lnTo>
                    <a:pt x="2980" y="2723"/>
                  </a:lnTo>
                  <a:lnTo>
                    <a:pt x="2980" y="2724"/>
                  </a:lnTo>
                  <a:lnTo>
                    <a:pt x="2981" y="2725"/>
                  </a:lnTo>
                  <a:lnTo>
                    <a:pt x="2982" y="2725"/>
                  </a:lnTo>
                  <a:lnTo>
                    <a:pt x="2983" y="2725"/>
                  </a:lnTo>
                  <a:lnTo>
                    <a:pt x="2984" y="2725"/>
                  </a:lnTo>
                  <a:lnTo>
                    <a:pt x="2985" y="2725"/>
                  </a:lnTo>
                  <a:lnTo>
                    <a:pt x="2985" y="2726"/>
                  </a:lnTo>
                  <a:lnTo>
                    <a:pt x="2985" y="2727"/>
                  </a:lnTo>
                  <a:lnTo>
                    <a:pt x="2985" y="2728"/>
                  </a:lnTo>
                  <a:lnTo>
                    <a:pt x="2985" y="2729"/>
                  </a:lnTo>
                  <a:lnTo>
                    <a:pt x="2985" y="2730"/>
                  </a:lnTo>
                  <a:lnTo>
                    <a:pt x="2984" y="2730"/>
                  </a:lnTo>
                  <a:lnTo>
                    <a:pt x="2984" y="2731"/>
                  </a:lnTo>
                  <a:lnTo>
                    <a:pt x="2983" y="2731"/>
                  </a:lnTo>
                  <a:lnTo>
                    <a:pt x="2980" y="2731"/>
                  </a:lnTo>
                  <a:lnTo>
                    <a:pt x="2979" y="2731"/>
                  </a:lnTo>
                  <a:lnTo>
                    <a:pt x="2979" y="2732"/>
                  </a:lnTo>
                  <a:lnTo>
                    <a:pt x="2978" y="2732"/>
                  </a:lnTo>
                  <a:lnTo>
                    <a:pt x="2977" y="2732"/>
                  </a:lnTo>
                  <a:lnTo>
                    <a:pt x="2976" y="2732"/>
                  </a:lnTo>
                  <a:lnTo>
                    <a:pt x="2976" y="2731"/>
                  </a:lnTo>
                  <a:lnTo>
                    <a:pt x="2977" y="2731"/>
                  </a:lnTo>
                  <a:lnTo>
                    <a:pt x="2977" y="2730"/>
                  </a:lnTo>
                  <a:lnTo>
                    <a:pt x="2976" y="2730"/>
                  </a:lnTo>
                  <a:lnTo>
                    <a:pt x="2975" y="2729"/>
                  </a:lnTo>
                  <a:lnTo>
                    <a:pt x="2975" y="2728"/>
                  </a:lnTo>
                  <a:lnTo>
                    <a:pt x="2975" y="2727"/>
                  </a:lnTo>
                  <a:lnTo>
                    <a:pt x="2975" y="2728"/>
                  </a:lnTo>
                  <a:lnTo>
                    <a:pt x="2974" y="2728"/>
                  </a:lnTo>
                  <a:lnTo>
                    <a:pt x="2973" y="2728"/>
                  </a:lnTo>
                  <a:lnTo>
                    <a:pt x="2972" y="2728"/>
                  </a:lnTo>
                  <a:lnTo>
                    <a:pt x="2972" y="2729"/>
                  </a:lnTo>
                  <a:lnTo>
                    <a:pt x="2972" y="2730"/>
                  </a:lnTo>
                  <a:lnTo>
                    <a:pt x="2971" y="2730"/>
                  </a:lnTo>
                  <a:lnTo>
                    <a:pt x="2971" y="2731"/>
                  </a:lnTo>
                  <a:lnTo>
                    <a:pt x="2971" y="2732"/>
                  </a:lnTo>
                  <a:lnTo>
                    <a:pt x="2970" y="2732"/>
                  </a:lnTo>
                  <a:lnTo>
                    <a:pt x="2970" y="2733"/>
                  </a:lnTo>
                  <a:lnTo>
                    <a:pt x="2971" y="2733"/>
                  </a:lnTo>
                  <a:lnTo>
                    <a:pt x="2971" y="2734"/>
                  </a:lnTo>
                  <a:lnTo>
                    <a:pt x="2971" y="2735"/>
                  </a:lnTo>
                  <a:lnTo>
                    <a:pt x="2971" y="2736"/>
                  </a:lnTo>
                  <a:lnTo>
                    <a:pt x="2971" y="2737"/>
                  </a:lnTo>
                  <a:lnTo>
                    <a:pt x="2971" y="2738"/>
                  </a:lnTo>
                  <a:lnTo>
                    <a:pt x="2970" y="2738"/>
                  </a:lnTo>
                  <a:lnTo>
                    <a:pt x="2969" y="2739"/>
                  </a:lnTo>
                  <a:lnTo>
                    <a:pt x="2969" y="2740"/>
                  </a:lnTo>
                  <a:lnTo>
                    <a:pt x="2969" y="2741"/>
                  </a:lnTo>
                  <a:lnTo>
                    <a:pt x="2968" y="2741"/>
                  </a:lnTo>
                  <a:lnTo>
                    <a:pt x="2968" y="2742"/>
                  </a:lnTo>
                  <a:lnTo>
                    <a:pt x="2967" y="2742"/>
                  </a:lnTo>
                  <a:lnTo>
                    <a:pt x="2967" y="2743"/>
                  </a:lnTo>
                  <a:lnTo>
                    <a:pt x="2967" y="2744"/>
                  </a:lnTo>
                  <a:lnTo>
                    <a:pt x="2966" y="2744"/>
                  </a:lnTo>
                  <a:lnTo>
                    <a:pt x="2966" y="2745"/>
                  </a:lnTo>
                  <a:lnTo>
                    <a:pt x="2965" y="2746"/>
                  </a:lnTo>
                  <a:lnTo>
                    <a:pt x="2965" y="2747"/>
                  </a:lnTo>
                  <a:lnTo>
                    <a:pt x="2965" y="2748"/>
                  </a:lnTo>
                  <a:lnTo>
                    <a:pt x="2964" y="2748"/>
                  </a:lnTo>
                  <a:lnTo>
                    <a:pt x="2964" y="2749"/>
                  </a:lnTo>
                  <a:lnTo>
                    <a:pt x="2965" y="2750"/>
                  </a:lnTo>
                  <a:lnTo>
                    <a:pt x="2966" y="2750"/>
                  </a:lnTo>
                  <a:lnTo>
                    <a:pt x="2967" y="2750"/>
                  </a:lnTo>
                  <a:lnTo>
                    <a:pt x="2967" y="2751"/>
                  </a:lnTo>
                  <a:lnTo>
                    <a:pt x="2968" y="2752"/>
                  </a:lnTo>
                  <a:lnTo>
                    <a:pt x="2969" y="2752"/>
                  </a:lnTo>
                  <a:lnTo>
                    <a:pt x="2970" y="2752"/>
                  </a:lnTo>
                  <a:lnTo>
                    <a:pt x="2971" y="2752"/>
                  </a:lnTo>
                  <a:lnTo>
                    <a:pt x="2971" y="2753"/>
                  </a:lnTo>
                  <a:lnTo>
                    <a:pt x="2972" y="2753"/>
                  </a:lnTo>
                  <a:lnTo>
                    <a:pt x="2971" y="2753"/>
                  </a:lnTo>
                  <a:lnTo>
                    <a:pt x="2971" y="2754"/>
                  </a:lnTo>
                  <a:lnTo>
                    <a:pt x="2970" y="2754"/>
                  </a:lnTo>
                  <a:lnTo>
                    <a:pt x="2970" y="2755"/>
                  </a:lnTo>
                  <a:lnTo>
                    <a:pt x="2971" y="2756"/>
                  </a:lnTo>
                  <a:lnTo>
                    <a:pt x="2972" y="2756"/>
                  </a:lnTo>
                  <a:lnTo>
                    <a:pt x="2972" y="2757"/>
                  </a:lnTo>
                  <a:lnTo>
                    <a:pt x="2973" y="2758"/>
                  </a:lnTo>
                  <a:lnTo>
                    <a:pt x="2975" y="2759"/>
                  </a:lnTo>
                  <a:lnTo>
                    <a:pt x="2975" y="2760"/>
                  </a:lnTo>
                  <a:lnTo>
                    <a:pt x="2975" y="2761"/>
                  </a:lnTo>
                  <a:lnTo>
                    <a:pt x="2975" y="2762"/>
                  </a:lnTo>
                  <a:lnTo>
                    <a:pt x="2974" y="2762"/>
                  </a:lnTo>
                  <a:lnTo>
                    <a:pt x="2974" y="2763"/>
                  </a:lnTo>
                  <a:lnTo>
                    <a:pt x="2973" y="2763"/>
                  </a:lnTo>
                  <a:lnTo>
                    <a:pt x="2973" y="2764"/>
                  </a:lnTo>
                  <a:lnTo>
                    <a:pt x="2972" y="2764"/>
                  </a:lnTo>
                  <a:lnTo>
                    <a:pt x="2971" y="2764"/>
                  </a:lnTo>
                  <a:lnTo>
                    <a:pt x="2971" y="2765"/>
                  </a:lnTo>
                  <a:lnTo>
                    <a:pt x="2970" y="2765"/>
                  </a:lnTo>
                  <a:lnTo>
                    <a:pt x="2970" y="2766"/>
                  </a:lnTo>
                  <a:lnTo>
                    <a:pt x="2970" y="2765"/>
                  </a:lnTo>
                  <a:lnTo>
                    <a:pt x="2970" y="2766"/>
                  </a:lnTo>
                  <a:lnTo>
                    <a:pt x="2969" y="2766"/>
                  </a:lnTo>
                  <a:lnTo>
                    <a:pt x="2969" y="2765"/>
                  </a:lnTo>
                  <a:lnTo>
                    <a:pt x="2969" y="2766"/>
                  </a:lnTo>
                  <a:lnTo>
                    <a:pt x="2969" y="2765"/>
                  </a:lnTo>
                  <a:lnTo>
                    <a:pt x="2968" y="2766"/>
                  </a:lnTo>
                  <a:lnTo>
                    <a:pt x="2968" y="2767"/>
                  </a:lnTo>
                  <a:lnTo>
                    <a:pt x="2967" y="2767"/>
                  </a:lnTo>
                  <a:lnTo>
                    <a:pt x="2968" y="2767"/>
                  </a:lnTo>
                  <a:lnTo>
                    <a:pt x="2967" y="2767"/>
                  </a:lnTo>
                  <a:lnTo>
                    <a:pt x="2967" y="2768"/>
                  </a:lnTo>
                  <a:lnTo>
                    <a:pt x="2967" y="2767"/>
                  </a:lnTo>
                  <a:lnTo>
                    <a:pt x="2967" y="2768"/>
                  </a:lnTo>
                  <a:lnTo>
                    <a:pt x="2967" y="2769"/>
                  </a:lnTo>
                  <a:lnTo>
                    <a:pt x="2966" y="2769"/>
                  </a:lnTo>
                  <a:lnTo>
                    <a:pt x="2966" y="2770"/>
                  </a:lnTo>
                  <a:lnTo>
                    <a:pt x="2965" y="2770"/>
                  </a:lnTo>
                  <a:lnTo>
                    <a:pt x="2966" y="2770"/>
                  </a:lnTo>
                  <a:lnTo>
                    <a:pt x="2966" y="2771"/>
                  </a:lnTo>
                  <a:lnTo>
                    <a:pt x="2965" y="2771"/>
                  </a:lnTo>
                  <a:lnTo>
                    <a:pt x="2965" y="2770"/>
                  </a:lnTo>
                  <a:lnTo>
                    <a:pt x="2965" y="2771"/>
                  </a:lnTo>
                  <a:lnTo>
                    <a:pt x="2965" y="2772"/>
                  </a:lnTo>
                  <a:lnTo>
                    <a:pt x="2964" y="2772"/>
                  </a:lnTo>
                  <a:lnTo>
                    <a:pt x="2964" y="2773"/>
                  </a:lnTo>
                  <a:lnTo>
                    <a:pt x="2964" y="2774"/>
                  </a:lnTo>
                  <a:lnTo>
                    <a:pt x="2963" y="2774"/>
                  </a:lnTo>
                  <a:lnTo>
                    <a:pt x="2963" y="2775"/>
                  </a:lnTo>
                  <a:lnTo>
                    <a:pt x="2962" y="2775"/>
                  </a:lnTo>
                  <a:lnTo>
                    <a:pt x="2962" y="2774"/>
                  </a:lnTo>
                  <a:lnTo>
                    <a:pt x="2961" y="2774"/>
                  </a:lnTo>
                  <a:lnTo>
                    <a:pt x="2961" y="2773"/>
                  </a:lnTo>
                  <a:lnTo>
                    <a:pt x="2960" y="2773"/>
                  </a:lnTo>
                  <a:lnTo>
                    <a:pt x="2959" y="2772"/>
                  </a:lnTo>
                  <a:lnTo>
                    <a:pt x="2958" y="2773"/>
                  </a:lnTo>
                  <a:lnTo>
                    <a:pt x="2958" y="2774"/>
                  </a:lnTo>
                  <a:lnTo>
                    <a:pt x="2957" y="2774"/>
                  </a:lnTo>
                  <a:lnTo>
                    <a:pt x="2956" y="2774"/>
                  </a:lnTo>
                  <a:lnTo>
                    <a:pt x="2957" y="2776"/>
                  </a:lnTo>
                  <a:lnTo>
                    <a:pt x="2957" y="2777"/>
                  </a:lnTo>
                  <a:lnTo>
                    <a:pt x="2957" y="2778"/>
                  </a:lnTo>
                  <a:lnTo>
                    <a:pt x="2957" y="2779"/>
                  </a:lnTo>
                  <a:lnTo>
                    <a:pt x="2956" y="2779"/>
                  </a:lnTo>
                  <a:lnTo>
                    <a:pt x="2955" y="2779"/>
                  </a:lnTo>
                  <a:lnTo>
                    <a:pt x="2955" y="2780"/>
                  </a:lnTo>
                  <a:lnTo>
                    <a:pt x="2954" y="2780"/>
                  </a:lnTo>
                  <a:lnTo>
                    <a:pt x="2954" y="2781"/>
                  </a:lnTo>
                  <a:lnTo>
                    <a:pt x="2955" y="2781"/>
                  </a:lnTo>
                  <a:lnTo>
                    <a:pt x="2955" y="2782"/>
                  </a:lnTo>
                  <a:lnTo>
                    <a:pt x="2954" y="2782"/>
                  </a:lnTo>
                  <a:lnTo>
                    <a:pt x="2953" y="2783"/>
                  </a:lnTo>
                  <a:lnTo>
                    <a:pt x="2952" y="2783"/>
                  </a:lnTo>
                  <a:lnTo>
                    <a:pt x="2952" y="2784"/>
                  </a:lnTo>
                  <a:lnTo>
                    <a:pt x="2951" y="2784"/>
                  </a:lnTo>
                  <a:lnTo>
                    <a:pt x="2950" y="2784"/>
                  </a:lnTo>
                  <a:lnTo>
                    <a:pt x="2949" y="2784"/>
                  </a:lnTo>
                  <a:lnTo>
                    <a:pt x="2948" y="2784"/>
                  </a:lnTo>
                  <a:lnTo>
                    <a:pt x="2947" y="2784"/>
                  </a:lnTo>
                  <a:lnTo>
                    <a:pt x="2947" y="2785"/>
                  </a:lnTo>
                  <a:lnTo>
                    <a:pt x="2946" y="2785"/>
                  </a:lnTo>
                  <a:lnTo>
                    <a:pt x="2947" y="2785"/>
                  </a:lnTo>
                  <a:lnTo>
                    <a:pt x="2947" y="2786"/>
                  </a:lnTo>
                  <a:lnTo>
                    <a:pt x="2948" y="2786"/>
                  </a:lnTo>
                  <a:lnTo>
                    <a:pt x="2947" y="2786"/>
                  </a:lnTo>
                  <a:lnTo>
                    <a:pt x="2947" y="2787"/>
                  </a:lnTo>
                  <a:lnTo>
                    <a:pt x="2948" y="2787"/>
                  </a:lnTo>
                  <a:lnTo>
                    <a:pt x="2948" y="2788"/>
                  </a:lnTo>
                  <a:lnTo>
                    <a:pt x="2948" y="2789"/>
                  </a:lnTo>
                  <a:lnTo>
                    <a:pt x="2947" y="2789"/>
                  </a:lnTo>
                  <a:lnTo>
                    <a:pt x="2946" y="2789"/>
                  </a:lnTo>
                  <a:lnTo>
                    <a:pt x="2945" y="2790"/>
                  </a:lnTo>
                  <a:lnTo>
                    <a:pt x="2944" y="2790"/>
                  </a:lnTo>
                  <a:lnTo>
                    <a:pt x="2943" y="2791"/>
                  </a:lnTo>
                  <a:lnTo>
                    <a:pt x="2942" y="2792"/>
                  </a:lnTo>
                  <a:lnTo>
                    <a:pt x="2941" y="2792"/>
                  </a:lnTo>
                  <a:lnTo>
                    <a:pt x="2940" y="2792"/>
                  </a:lnTo>
                  <a:lnTo>
                    <a:pt x="2940" y="2793"/>
                  </a:lnTo>
                  <a:lnTo>
                    <a:pt x="2939" y="2794"/>
                  </a:lnTo>
                  <a:lnTo>
                    <a:pt x="2938" y="2795"/>
                  </a:lnTo>
                  <a:lnTo>
                    <a:pt x="2938" y="2796"/>
                  </a:lnTo>
                  <a:lnTo>
                    <a:pt x="2937" y="2797"/>
                  </a:lnTo>
                  <a:lnTo>
                    <a:pt x="2936" y="2797"/>
                  </a:lnTo>
                  <a:lnTo>
                    <a:pt x="2936" y="2798"/>
                  </a:lnTo>
                  <a:lnTo>
                    <a:pt x="2935" y="2798"/>
                  </a:lnTo>
                  <a:lnTo>
                    <a:pt x="2935" y="2799"/>
                  </a:lnTo>
                  <a:lnTo>
                    <a:pt x="2934" y="2799"/>
                  </a:lnTo>
                  <a:lnTo>
                    <a:pt x="2934" y="2800"/>
                  </a:lnTo>
                  <a:lnTo>
                    <a:pt x="2934" y="2801"/>
                  </a:lnTo>
                  <a:lnTo>
                    <a:pt x="2933" y="2801"/>
                  </a:lnTo>
                  <a:lnTo>
                    <a:pt x="2933" y="2802"/>
                  </a:lnTo>
                  <a:lnTo>
                    <a:pt x="2933" y="2803"/>
                  </a:lnTo>
                  <a:lnTo>
                    <a:pt x="2932" y="2804"/>
                  </a:lnTo>
                  <a:lnTo>
                    <a:pt x="2931" y="2805"/>
                  </a:lnTo>
                  <a:lnTo>
                    <a:pt x="2931" y="2806"/>
                  </a:lnTo>
                  <a:lnTo>
                    <a:pt x="2932" y="2806"/>
                  </a:lnTo>
                  <a:lnTo>
                    <a:pt x="2932" y="2807"/>
                  </a:lnTo>
                  <a:lnTo>
                    <a:pt x="2933" y="2807"/>
                  </a:lnTo>
                  <a:lnTo>
                    <a:pt x="2933" y="2806"/>
                  </a:lnTo>
                  <a:lnTo>
                    <a:pt x="2934" y="2806"/>
                  </a:lnTo>
                  <a:lnTo>
                    <a:pt x="2935" y="2806"/>
                  </a:lnTo>
                  <a:lnTo>
                    <a:pt x="2935" y="2807"/>
                  </a:lnTo>
                  <a:lnTo>
                    <a:pt x="2935" y="2808"/>
                  </a:lnTo>
                  <a:lnTo>
                    <a:pt x="2934" y="2808"/>
                  </a:lnTo>
                  <a:lnTo>
                    <a:pt x="2934" y="2809"/>
                  </a:lnTo>
                  <a:lnTo>
                    <a:pt x="2934" y="2810"/>
                  </a:lnTo>
                  <a:lnTo>
                    <a:pt x="2933" y="2810"/>
                  </a:lnTo>
                  <a:lnTo>
                    <a:pt x="2932" y="2810"/>
                  </a:lnTo>
                  <a:lnTo>
                    <a:pt x="2931" y="2811"/>
                  </a:lnTo>
                  <a:lnTo>
                    <a:pt x="2930" y="2812"/>
                  </a:lnTo>
                  <a:lnTo>
                    <a:pt x="2930" y="2813"/>
                  </a:lnTo>
                  <a:lnTo>
                    <a:pt x="2931" y="2816"/>
                  </a:lnTo>
                  <a:lnTo>
                    <a:pt x="2932" y="2816"/>
                  </a:lnTo>
                  <a:lnTo>
                    <a:pt x="2933" y="2816"/>
                  </a:lnTo>
                  <a:lnTo>
                    <a:pt x="2934" y="2816"/>
                  </a:lnTo>
                  <a:lnTo>
                    <a:pt x="2935" y="2816"/>
                  </a:lnTo>
                  <a:lnTo>
                    <a:pt x="2936" y="2816"/>
                  </a:lnTo>
                  <a:lnTo>
                    <a:pt x="2937" y="2815"/>
                  </a:lnTo>
                  <a:lnTo>
                    <a:pt x="2937" y="2814"/>
                  </a:lnTo>
                  <a:lnTo>
                    <a:pt x="2938" y="2815"/>
                  </a:lnTo>
                  <a:lnTo>
                    <a:pt x="2937" y="2815"/>
                  </a:lnTo>
                  <a:lnTo>
                    <a:pt x="2938" y="2815"/>
                  </a:lnTo>
                  <a:lnTo>
                    <a:pt x="2938" y="2816"/>
                  </a:lnTo>
                  <a:lnTo>
                    <a:pt x="2938" y="2817"/>
                  </a:lnTo>
                  <a:lnTo>
                    <a:pt x="2938" y="2818"/>
                  </a:lnTo>
                  <a:lnTo>
                    <a:pt x="2938" y="2819"/>
                  </a:lnTo>
                  <a:lnTo>
                    <a:pt x="2938" y="2820"/>
                  </a:lnTo>
                  <a:lnTo>
                    <a:pt x="2938" y="2821"/>
                  </a:lnTo>
                  <a:lnTo>
                    <a:pt x="2939" y="2821"/>
                  </a:lnTo>
                  <a:lnTo>
                    <a:pt x="2939" y="2822"/>
                  </a:lnTo>
                  <a:lnTo>
                    <a:pt x="2940" y="2822"/>
                  </a:lnTo>
                  <a:lnTo>
                    <a:pt x="2941" y="2822"/>
                  </a:lnTo>
                  <a:lnTo>
                    <a:pt x="2942" y="2822"/>
                  </a:lnTo>
                  <a:lnTo>
                    <a:pt x="2943" y="2822"/>
                  </a:lnTo>
                  <a:lnTo>
                    <a:pt x="2943" y="2821"/>
                  </a:lnTo>
                  <a:lnTo>
                    <a:pt x="2944" y="2821"/>
                  </a:lnTo>
                  <a:lnTo>
                    <a:pt x="2945" y="2821"/>
                  </a:lnTo>
                  <a:lnTo>
                    <a:pt x="2945" y="2820"/>
                  </a:lnTo>
                  <a:lnTo>
                    <a:pt x="2945" y="2821"/>
                  </a:lnTo>
                  <a:lnTo>
                    <a:pt x="2945" y="2822"/>
                  </a:lnTo>
                  <a:lnTo>
                    <a:pt x="2946" y="2823"/>
                  </a:lnTo>
                  <a:lnTo>
                    <a:pt x="2946" y="2822"/>
                  </a:lnTo>
                  <a:lnTo>
                    <a:pt x="2947" y="2822"/>
                  </a:lnTo>
                  <a:lnTo>
                    <a:pt x="2947" y="2821"/>
                  </a:lnTo>
                  <a:lnTo>
                    <a:pt x="2947" y="2820"/>
                  </a:lnTo>
                  <a:lnTo>
                    <a:pt x="2948" y="2820"/>
                  </a:lnTo>
                  <a:lnTo>
                    <a:pt x="2948" y="2821"/>
                  </a:lnTo>
                  <a:lnTo>
                    <a:pt x="2947" y="2821"/>
                  </a:lnTo>
                  <a:lnTo>
                    <a:pt x="2948" y="2821"/>
                  </a:lnTo>
                  <a:lnTo>
                    <a:pt x="2948" y="2822"/>
                  </a:lnTo>
                  <a:lnTo>
                    <a:pt x="2949" y="2822"/>
                  </a:lnTo>
                  <a:lnTo>
                    <a:pt x="2949" y="2823"/>
                  </a:lnTo>
                  <a:lnTo>
                    <a:pt x="2949" y="2822"/>
                  </a:lnTo>
                  <a:lnTo>
                    <a:pt x="2950" y="2822"/>
                  </a:lnTo>
                  <a:lnTo>
                    <a:pt x="2950" y="2823"/>
                  </a:lnTo>
                  <a:lnTo>
                    <a:pt x="2951" y="2822"/>
                  </a:lnTo>
                  <a:lnTo>
                    <a:pt x="2952" y="2822"/>
                  </a:lnTo>
                  <a:lnTo>
                    <a:pt x="2952" y="2821"/>
                  </a:lnTo>
                  <a:lnTo>
                    <a:pt x="2953" y="2821"/>
                  </a:lnTo>
                  <a:lnTo>
                    <a:pt x="2953" y="2822"/>
                  </a:lnTo>
                  <a:lnTo>
                    <a:pt x="2954" y="2822"/>
                  </a:lnTo>
                  <a:lnTo>
                    <a:pt x="2954" y="2823"/>
                  </a:lnTo>
                  <a:lnTo>
                    <a:pt x="2955" y="2823"/>
                  </a:lnTo>
                  <a:lnTo>
                    <a:pt x="2955" y="2824"/>
                  </a:lnTo>
                  <a:lnTo>
                    <a:pt x="2955" y="2825"/>
                  </a:lnTo>
                  <a:lnTo>
                    <a:pt x="2956" y="2826"/>
                  </a:lnTo>
                  <a:lnTo>
                    <a:pt x="2957" y="2826"/>
                  </a:lnTo>
                  <a:lnTo>
                    <a:pt x="2958" y="2826"/>
                  </a:lnTo>
                  <a:lnTo>
                    <a:pt x="2958" y="2827"/>
                  </a:lnTo>
                  <a:lnTo>
                    <a:pt x="2958" y="2828"/>
                  </a:lnTo>
                  <a:lnTo>
                    <a:pt x="2957" y="2828"/>
                  </a:lnTo>
                  <a:lnTo>
                    <a:pt x="2957" y="2829"/>
                  </a:lnTo>
                  <a:lnTo>
                    <a:pt x="2957" y="2830"/>
                  </a:lnTo>
                  <a:lnTo>
                    <a:pt x="2957" y="2829"/>
                  </a:lnTo>
                  <a:lnTo>
                    <a:pt x="2958" y="2829"/>
                  </a:lnTo>
                  <a:lnTo>
                    <a:pt x="2958" y="2830"/>
                  </a:lnTo>
                  <a:lnTo>
                    <a:pt x="2958" y="2831"/>
                  </a:lnTo>
                  <a:lnTo>
                    <a:pt x="2959" y="2831"/>
                  </a:lnTo>
                  <a:lnTo>
                    <a:pt x="2959" y="2830"/>
                  </a:lnTo>
                  <a:lnTo>
                    <a:pt x="2960" y="2830"/>
                  </a:lnTo>
                  <a:lnTo>
                    <a:pt x="2961" y="2830"/>
                  </a:lnTo>
                  <a:lnTo>
                    <a:pt x="2961" y="2831"/>
                  </a:lnTo>
                  <a:lnTo>
                    <a:pt x="2961" y="2832"/>
                  </a:lnTo>
                  <a:lnTo>
                    <a:pt x="2962" y="2832"/>
                  </a:lnTo>
                  <a:lnTo>
                    <a:pt x="2962" y="2833"/>
                  </a:lnTo>
                  <a:lnTo>
                    <a:pt x="2962" y="2834"/>
                  </a:lnTo>
                  <a:lnTo>
                    <a:pt x="2962" y="2835"/>
                  </a:lnTo>
                  <a:lnTo>
                    <a:pt x="2963" y="2835"/>
                  </a:lnTo>
                  <a:lnTo>
                    <a:pt x="2963" y="2836"/>
                  </a:lnTo>
                  <a:lnTo>
                    <a:pt x="2963" y="2837"/>
                  </a:lnTo>
                  <a:lnTo>
                    <a:pt x="2962" y="2837"/>
                  </a:lnTo>
                  <a:lnTo>
                    <a:pt x="2962" y="2838"/>
                  </a:lnTo>
                  <a:lnTo>
                    <a:pt x="2962" y="2839"/>
                  </a:lnTo>
                  <a:lnTo>
                    <a:pt x="2961" y="2839"/>
                  </a:lnTo>
                  <a:lnTo>
                    <a:pt x="2961" y="2840"/>
                  </a:lnTo>
                  <a:lnTo>
                    <a:pt x="2960" y="2840"/>
                  </a:lnTo>
                  <a:lnTo>
                    <a:pt x="2961" y="2840"/>
                  </a:lnTo>
                  <a:lnTo>
                    <a:pt x="2961" y="2841"/>
                  </a:lnTo>
                  <a:lnTo>
                    <a:pt x="2962" y="2841"/>
                  </a:lnTo>
                  <a:lnTo>
                    <a:pt x="2961" y="2841"/>
                  </a:lnTo>
                  <a:lnTo>
                    <a:pt x="2961" y="2842"/>
                  </a:lnTo>
                  <a:lnTo>
                    <a:pt x="2962" y="2842"/>
                  </a:lnTo>
                  <a:lnTo>
                    <a:pt x="2962" y="2843"/>
                  </a:lnTo>
                  <a:lnTo>
                    <a:pt x="2961" y="2843"/>
                  </a:lnTo>
                  <a:lnTo>
                    <a:pt x="2960" y="2844"/>
                  </a:lnTo>
                  <a:lnTo>
                    <a:pt x="2961" y="2844"/>
                  </a:lnTo>
                  <a:lnTo>
                    <a:pt x="2961" y="2843"/>
                  </a:lnTo>
                  <a:lnTo>
                    <a:pt x="2962" y="2843"/>
                  </a:lnTo>
                  <a:lnTo>
                    <a:pt x="2962" y="2844"/>
                  </a:lnTo>
                  <a:lnTo>
                    <a:pt x="2962" y="2845"/>
                  </a:lnTo>
                  <a:lnTo>
                    <a:pt x="2961" y="2845"/>
                  </a:lnTo>
                  <a:lnTo>
                    <a:pt x="2960" y="2846"/>
                  </a:lnTo>
                  <a:lnTo>
                    <a:pt x="2959" y="2846"/>
                  </a:lnTo>
                  <a:lnTo>
                    <a:pt x="2958" y="2845"/>
                  </a:lnTo>
                  <a:lnTo>
                    <a:pt x="2958" y="2846"/>
                  </a:lnTo>
                  <a:lnTo>
                    <a:pt x="2957" y="2846"/>
                  </a:lnTo>
                  <a:lnTo>
                    <a:pt x="2956" y="2846"/>
                  </a:lnTo>
                  <a:lnTo>
                    <a:pt x="2955" y="2846"/>
                  </a:lnTo>
                  <a:lnTo>
                    <a:pt x="2954" y="2846"/>
                  </a:lnTo>
                  <a:lnTo>
                    <a:pt x="2953" y="2846"/>
                  </a:lnTo>
                  <a:lnTo>
                    <a:pt x="2952" y="2847"/>
                  </a:lnTo>
                  <a:lnTo>
                    <a:pt x="2950" y="2848"/>
                  </a:lnTo>
                  <a:lnTo>
                    <a:pt x="2949" y="2848"/>
                  </a:lnTo>
                  <a:lnTo>
                    <a:pt x="2948" y="2848"/>
                  </a:lnTo>
                  <a:lnTo>
                    <a:pt x="2947" y="2850"/>
                  </a:lnTo>
                  <a:lnTo>
                    <a:pt x="2946" y="2850"/>
                  </a:lnTo>
                  <a:lnTo>
                    <a:pt x="2945" y="2851"/>
                  </a:lnTo>
                  <a:lnTo>
                    <a:pt x="2944" y="2851"/>
                  </a:lnTo>
                  <a:lnTo>
                    <a:pt x="2943" y="2852"/>
                  </a:lnTo>
                  <a:lnTo>
                    <a:pt x="2941" y="2853"/>
                  </a:lnTo>
                  <a:lnTo>
                    <a:pt x="2938" y="2853"/>
                  </a:lnTo>
                  <a:lnTo>
                    <a:pt x="2937" y="2853"/>
                  </a:lnTo>
                  <a:lnTo>
                    <a:pt x="2936" y="2853"/>
                  </a:lnTo>
                  <a:lnTo>
                    <a:pt x="2935" y="2853"/>
                  </a:lnTo>
                  <a:lnTo>
                    <a:pt x="2934" y="2853"/>
                  </a:lnTo>
                  <a:lnTo>
                    <a:pt x="2933" y="2852"/>
                  </a:lnTo>
                  <a:lnTo>
                    <a:pt x="2932" y="2852"/>
                  </a:lnTo>
                  <a:lnTo>
                    <a:pt x="2931" y="2852"/>
                  </a:lnTo>
                  <a:lnTo>
                    <a:pt x="2931" y="2851"/>
                  </a:lnTo>
                  <a:lnTo>
                    <a:pt x="2930" y="2851"/>
                  </a:lnTo>
                  <a:lnTo>
                    <a:pt x="2929" y="2851"/>
                  </a:lnTo>
                  <a:lnTo>
                    <a:pt x="2928" y="2851"/>
                  </a:lnTo>
                  <a:lnTo>
                    <a:pt x="2927" y="2852"/>
                  </a:lnTo>
                  <a:lnTo>
                    <a:pt x="2926" y="2852"/>
                  </a:lnTo>
                  <a:lnTo>
                    <a:pt x="2925" y="2852"/>
                  </a:lnTo>
                  <a:lnTo>
                    <a:pt x="2924" y="2852"/>
                  </a:lnTo>
                  <a:lnTo>
                    <a:pt x="2923" y="2853"/>
                  </a:lnTo>
                  <a:lnTo>
                    <a:pt x="2922" y="2853"/>
                  </a:lnTo>
                  <a:lnTo>
                    <a:pt x="2921" y="2854"/>
                  </a:lnTo>
                  <a:lnTo>
                    <a:pt x="2920" y="2855"/>
                  </a:lnTo>
                  <a:lnTo>
                    <a:pt x="2918" y="2855"/>
                  </a:lnTo>
                  <a:lnTo>
                    <a:pt x="2917" y="2856"/>
                  </a:lnTo>
                  <a:lnTo>
                    <a:pt x="2916" y="2857"/>
                  </a:lnTo>
                  <a:lnTo>
                    <a:pt x="2915" y="2857"/>
                  </a:lnTo>
                  <a:lnTo>
                    <a:pt x="2914" y="2858"/>
                  </a:lnTo>
                  <a:lnTo>
                    <a:pt x="2910" y="2859"/>
                  </a:lnTo>
                  <a:lnTo>
                    <a:pt x="2909" y="2860"/>
                  </a:lnTo>
                  <a:lnTo>
                    <a:pt x="2908" y="2860"/>
                  </a:lnTo>
                  <a:lnTo>
                    <a:pt x="2907" y="2860"/>
                  </a:lnTo>
                  <a:lnTo>
                    <a:pt x="2905" y="2860"/>
                  </a:lnTo>
                  <a:lnTo>
                    <a:pt x="2904" y="2861"/>
                  </a:lnTo>
                  <a:lnTo>
                    <a:pt x="2902" y="2861"/>
                  </a:lnTo>
                  <a:lnTo>
                    <a:pt x="2901" y="2861"/>
                  </a:lnTo>
                  <a:lnTo>
                    <a:pt x="2897" y="2862"/>
                  </a:lnTo>
                  <a:lnTo>
                    <a:pt x="2894" y="2863"/>
                  </a:lnTo>
                  <a:lnTo>
                    <a:pt x="2892" y="2864"/>
                  </a:lnTo>
                  <a:lnTo>
                    <a:pt x="2891" y="2864"/>
                  </a:lnTo>
                  <a:lnTo>
                    <a:pt x="2883" y="2867"/>
                  </a:lnTo>
                  <a:lnTo>
                    <a:pt x="2881" y="2868"/>
                  </a:lnTo>
                  <a:lnTo>
                    <a:pt x="2880" y="2868"/>
                  </a:lnTo>
                  <a:lnTo>
                    <a:pt x="2878" y="2869"/>
                  </a:lnTo>
                  <a:lnTo>
                    <a:pt x="2874" y="2870"/>
                  </a:lnTo>
                  <a:lnTo>
                    <a:pt x="2872" y="2871"/>
                  </a:lnTo>
                  <a:lnTo>
                    <a:pt x="2867" y="2873"/>
                  </a:lnTo>
                  <a:lnTo>
                    <a:pt x="2863" y="2874"/>
                  </a:lnTo>
                  <a:lnTo>
                    <a:pt x="2862" y="2874"/>
                  </a:lnTo>
                  <a:lnTo>
                    <a:pt x="2860" y="2875"/>
                  </a:lnTo>
                  <a:lnTo>
                    <a:pt x="2858" y="2875"/>
                  </a:lnTo>
                  <a:lnTo>
                    <a:pt x="2857" y="2876"/>
                  </a:lnTo>
                  <a:lnTo>
                    <a:pt x="2854" y="2877"/>
                  </a:lnTo>
                  <a:lnTo>
                    <a:pt x="2851" y="2878"/>
                  </a:lnTo>
                  <a:lnTo>
                    <a:pt x="2850" y="2878"/>
                  </a:lnTo>
                  <a:lnTo>
                    <a:pt x="2849" y="2878"/>
                  </a:lnTo>
                  <a:lnTo>
                    <a:pt x="2849" y="2879"/>
                  </a:lnTo>
                  <a:lnTo>
                    <a:pt x="2850" y="2880"/>
                  </a:lnTo>
                  <a:lnTo>
                    <a:pt x="2851" y="2880"/>
                  </a:lnTo>
                  <a:lnTo>
                    <a:pt x="2850" y="2880"/>
                  </a:lnTo>
                  <a:lnTo>
                    <a:pt x="2850" y="2881"/>
                  </a:lnTo>
                  <a:lnTo>
                    <a:pt x="2849" y="2882"/>
                  </a:lnTo>
                  <a:lnTo>
                    <a:pt x="2847" y="2882"/>
                  </a:lnTo>
                  <a:lnTo>
                    <a:pt x="2845" y="2883"/>
                  </a:lnTo>
                  <a:lnTo>
                    <a:pt x="2844" y="2883"/>
                  </a:lnTo>
                  <a:lnTo>
                    <a:pt x="2843" y="2883"/>
                  </a:lnTo>
                  <a:lnTo>
                    <a:pt x="2842" y="2884"/>
                  </a:lnTo>
                  <a:lnTo>
                    <a:pt x="2841" y="2884"/>
                  </a:lnTo>
                  <a:lnTo>
                    <a:pt x="2840" y="2883"/>
                  </a:lnTo>
                  <a:lnTo>
                    <a:pt x="2839" y="2883"/>
                  </a:lnTo>
                  <a:lnTo>
                    <a:pt x="2839" y="2884"/>
                  </a:lnTo>
                  <a:lnTo>
                    <a:pt x="2838" y="2884"/>
                  </a:lnTo>
                  <a:lnTo>
                    <a:pt x="2837" y="2884"/>
                  </a:lnTo>
                  <a:lnTo>
                    <a:pt x="2836" y="2885"/>
                  </a:lnTo>
                  <a:lnTo>
                    <a:pt x="2833" y="2885"/>
                  </a:lnTo>
                  <a:lnTo>
                    <a:pt x="2830" y="2886"/>
                  </a:lnTo>
                  <a:lnTo>
                    <a:pt x="2829" y="2887"/>
                  </a:lnTo>
                  <a:lnTo>
                    <a:pt x="2827" y="2887"/>
                  </a:lnTo>
                  <a:lnTo>
                    <a:pt x="2826" y="2887"/>
                  </a:lnTo>
                  <a:lnTo>
                    <a:pt x="2824" y="2887"/>
                  </a:lnTo>
                  <a:lnTo>
                    <a:pt x="2823" y="2888"/>
                  </a:lnTo>
                  <a:lnTo>
                    <a:pt x="2822" y="2888"/>
                  </a:lnTo>
                  <a:lnTo>
                    <a:pt x="2821" y="2888"/>
                  </a:lnTo>
                  <a:lnTo>
                    <a:pt x="2820" y="2888"/>
                  </a:lnTo>
                  <a:lnTo>
                    <a:pt x="2819" y="2889"/>
                  </a:lnTo>
                  <a:lnTo>
                    <a:pt x="2818" y="2889"/>
                  </a:lnTo>
                  <a:lnTo>
                    <a:pt x="2817" y="2889"/>
                  </a:lnTo>
                  <a:lnTo>
                    <a:pt x="2816" y="2889"/>
                  </a:lnTo>
                  <a:lnTo>
                    <a:pt x="2814" y="2890"/>
                  </a:lnTo>
                  <a:lnTo>
                    <a:pt x="2813" y="2890"/>
                  </a:lnTo>
                  <a:lnTo>
                    <a:pt x="2812" y="2890"/>
                  </a:lnTo>
                  <a:lnTo>
                    <a:pt x="2811" y="2891"/>
                  </a:lnTo>
                  <a:lnTo>
                    <a:pt x="2810" y="2892"/>
                  </a:lnTo>
                  <a:lnTo>
                    <a:pt x="2809" y="2892"/>
                  </a:lnTo>
                  <a:lnTo>
                    <a:pt x="2808" y="2892"/>
                  </a:lnTo>
                  <a:lnTo>
                    <a:pt x="2807" y="2893"/>
                  </a:lnTo>
                  <a:lnTo>
                    <a:pt x="2806" y="2893"/>
                  </a:lnTo>
                  <a:lnTo>
                    <a:pt x="2805" y="2894"/>
                  </a:lnTo>
                  <a:lnTo>
                    <a:pt x="2804" y="2894"/>
                  </a:lnTo>
                  <a:lnTo>
                    <a:pt x="2803" y="2894"/>
                  </a:lnTo>
                  <a:lnTo>
                    <a:pt x="2800" y="2896"/>
                  </a:lnTo>
                  <a:lnTo>
                    <a:pt x="2797" y="2897"/>
                  </a:lnTo>
                  <a:lnTo>
                    <a:pt x="2796" y="2897"/>
                  </a:lnTo>
                  <a:lnTo>
                    <a:pt x="2796" y="2898"/>
                  </a:lnTo>
                  <a:lnTo>
                    <a:pt x="2793" y="2899"/>
                  </a:lnTo>
                  <a:lnTo>
                    <a:pt x="2787" y="2900"/>
                  </a:lnTo>
                  <a:lnTo>
                    <a:pt x="2785" y="2902"/>
                  </a:lnTo>
                  <a:lnTo>
                    <a:pt x="2783" y="2903"/>
                  </a:lnTo>
                  <a:lnTo>
                    <a:pt x="2782" y="2903"/>
                  </a:lnTo>
                  <a:lnTo>
                    <a:pt x="2781" y="2903"/>
                  </a:lnTo>
                  <a:lnTo>
                    <a:pt x="2780" y="2904"/>
                  </a:lnTo>
                  <a:lnTo>
                    <a:pt x="2778" y="2904"/>
                  </a:lnTo>
                  <a:lnTo>
                    <a:pt x="2776" y="2905"/>
                  </a:lnTo>
                  <a:lnTo>
                    <a:pt x="2775" y="2905"/>
                  </a:lnTo>
                  <a:lnTo>
                    <a:pt x="2772" y="2906"/>
                  </a:lnTo>
                  <a:lnTo>
                    <a:pt x="2770" y="2907"/>
                  </a:lnTo>
                  <a:lnTo>
                    <a:pt x="2768" y="2907"/>
                  </a:lnTo>
                  <a:lnTo>
                    <a:pt x="2767" y="2907"/>
                  </a:lnTo>
                  <a:lnTo>
                    <a:pt x="2766" y="2907"/>
                  </a:lnTo>
                  <a:lnTo>
                    <a:pt x="2765" y="2907"/>
                  </a:lnTo>
                  <a:lnTo>
                    <a:pt x="2764" y="2907"/>
                  </a:lnTo>
                  <a:lnTo>
                    <a:pt x="2763" y="2907"/>
                  </a:lnTo>
                  <a:lnTo>
                    <a:pt x="2762" y="2908"/>
                  </a:lnTo>
                  <a:lnTo>
                    <a:pt x="2760" y="2908"/>
                  </a:lnTo>
                  <a:lnTo>
                    <a:pt x="2759" y="2909"/>
                  </a:lnTo>
                  <a:lnTo>
                    <a:pt x="2758" y="2910"/>
                  </a:lnTo>
                  <a:lnTo>
                    <a:pt x="2757" y="2910"/>
                  </a:lnTo>
                  <a:lnTo>
                    <a:pt x="2756" y="2910"/>
                  </a:lnTo>
                  <a:lnTo>
                    <a:pt x="2756" y="2909"/>
                  </a:lnTo>
                  <a:lnTo>
                    <a:pt x="2755" y="2910"/>
                  </a:lnTo>
                  <a:lnTo>
                    <a:pt x="2754" y="2910"/>
                  </a:lnTo>
                  <a:lnTo>
                    <a:pt x="2753" y="2910"/>
                  </a:lnTo>
                  <a:lnTo>
                    <a:pt x="2752" y="2910"/>
                  </a:lnTo>
                  <a:lnTo>
                    <a:pt x="2751" y="2910"/>
                  </a:lnTo>
                  <a:lnTo>
                    <a:pt x="2750" y="2911"/>
                  </a:lnTo>
                  <a:lnTo>
                    <a:pt x="2749" y="2911"/>
                  </a:lnTo>
                  <a:lnTo>
                    <a:pt x="2748" y="2911"/>
                  </a:lnTo>
                  <a:lnTo>
                    <a:pt x="2747" y="2911"/>
                  </a:lnTo>
                  <a:lnTo>
                    <a:pt x="2746" y="2912"/>
                  </a:lnTo>
                  <a:lnTo>
                    <a:pt x="2744" y="2912"/>
                  </a:lnTo>
                  <a:lnTo>
                    <a:pt x="2743" y="2913"/>
                  </a:lnTo>
                  <a:lnTo>
                    <a:pt x="2743" y="2914"/>
                  </a:lnTo>
                  <a:lnTo>
                    <a:pt x="2743" y="2915"/>
                  </a:lnTo>
                  <a:lnTo>
                    <a:pt x="2744" y="2915"/>
                  </a:lnTo>
                  <a:lnTo>
                    <a:pt x="2743" y="2916"/>
                  </a:lnTo>
                  <a:lnTo>
                    <a:pt x="2742" y="2916"/>
                  </a:lnTo>
                  <a:lnTo>
                    <a:pt x="2741" y="2917"/>
                  </a:lnTo>
                  <a:lnTo>
                    <a:pt x="2740" y="2917"/>
                  </a:lnTo>
                  <a:lnTo>
                    <a:pt x="2738" y="2918"/>
                  </a:lnTo>
                  <a:lnTo>
                    <a:pt x="2738" y="2919"/>
                  </a:lnTo>
                  <a:lnTo>
                    <a:pt x="2737" y="2919"/>
                  </a:lnTo>
                  <a:lnTo>
                    <a:pt x="2736" y="2920"/>
                  </a:lnTo>
                  <a:lnTo>
                    <a:pt x="2737" y="2921"/>
                  </a:lnTo>
                  <a:lnTo>
                    <a:pt x="2736" y="2921"/>
                  </a:lnTo>
                  <a:lnTo>
                    <a:pt x="2735" y="2922"/>
                  </a:lnTo>
                  <a:lnTo>
                    <a:pt x="2734" y="2922"/>
                  </a:lnTo>
                  <a:lnTo>
                    <a:pt x="2733" y="2923"/>
                  </a:lnTo>
                  <a:lnTo>
                    <a:pt x="2732" y="2924"/>
                  </a:lnTo>
                  <a:lnTo>
                    <a:pt x="2731" y="2924"/>
                  </a:lnTo>
                  <a:lnTo>
                    <a:pt x="2730" y="2924"/>
                  </a:lnTo>
                  <a:lnTo>
                    <a:pt x="2729" y="2924"/>
                  </a:lnTo>
                  <a:lnTo>
                    <a:pt x="2728" y="2925"/>
                  </a:lnTo>
                  <a:lnTo>
                    <a:pt x="2727" y="2925"/>
                  </a:lnTo>
                  <a:lnTo>
                    <a:pt x="2726" y="2925"/>
                  </a:lnTo>
                  <a:lnTo>
                    <a:pt x="2725" y="2926"/>
                  </a:lnTo>
                  <a:lnTo>
                    <a:pt x="2724" y="2926"/>
                  </a:lnTo>
                  <a:lnTo>
                    <a:pt x="2722" y="2927"/>
                  </a:lnTo>
                  <a:lnTo>
                    <a:pt x="2721" y="2927"/>
                  </a:lnTo>
                  <a:lnTo>
                    <a:pt x="2719" y="2927"/>
                  </a:lnTo>
                  <a:lnTo>
                    <a:pt x="2718" y="2928"/>
                  </a:lnTo>
                  <a:lnTo>
                    <a:pt x="2718" y="2929"/>
                  </a:lnTo>
                  <a:lnTo>
                    <a:pt x="2716" y="2930"/>
                  </a:lnTo>
                  <a:lnTo>
                    <a:pt x="2714" y="2931"/>
                  </a:lnTo>
                  <a:lnTo>
                    <a:pt x="2713" y="2930"/>
                  </a:lnTo>
                  <a:lnTo>
                    <a:pt x="2712" y="2930"/>
                  </a:lnTo>
                  <a:lnTo>
                    <a:pt x="2711" y="2930"/>
                  </a:lnTo>
                  <a:lnTo>
                    <a:pt x="2711" y="2931"/>
                  </a:lnTo>
                  <a:lnTo>
                    <a:pt x="2710" y="2931"/>
                  </a:lnTo>
                  <a:lnTo>
                    <a:pt x="2709" y="2931"/>
                  </a:lnTo>
                  <a:lnTo>
                    <a:pt x="2709" y="2932"/>
                  </a:lnTo>
                  <a:lnTo>
                    <a:pt x="2708" y="2933"/>
                  </a:lnTo>
                  <a:lnTo>
                    <a:pt x="2707" y="2933"/>
                  </a:lnTo>
                  <a:lnTo>
                    <a:pt x="2706" y="2934"/>
                  </a:lnTo>
                  <a:lnTo>
                    <a:pt x="2705" y="2934"/>
                  </a:lnTo>
                  <a:lnTo>
                    <a:pt x="2705" y="2935"/>
                  </a:lnTo>
                  <a:lnTo>
                    <a:pt x="2704" y="2935"/>
                  </a:lnTo>
                  <a:lnTo>
                    <a:pt x="2704" y="2936"/>
                  </a:lnTo>
                  <a:lnTo>
                    <a:pt x="2703" y="2936"/>
                  </a:lnTo>
                  <a:lnTo>
                    <a:pt x="2703" y="2937"/>
                  </a:lnTo>
                  <a:lnTo>
                    <a:pt x="2702" y="2937"/>
                  </a:lnTo>
                  <a:lnTo>
                    <a:pt x="2701" y="2937"/>
                  </a:lnTo>
                  <a:lnTo>
                    <a:pt x="2700" y="2937"/>
                  </a:lnTo>
                  <a:lnTo>
                    <a:pt x="2699" y="2936"/>
                  </a:lnTo>
                  <a:lnTo>
                    <a:pt x="2699" y="2935"/>
                  </a:lnTo>
                  <a:lnTo>
                    <a:pt x="2698" y="2935"/>
                  </a:lnTo>
                  <a:lnTo>
                    <a:pt x="2697" y="2935"/>
                  </a:lnTo>
                  <a:lnTo>
                    <a:pt x="2696" y="2935"/>
                  </a:lnTo>
                  <a:lnTo>
                    <a:pt x="2692" y="2937"/>
                  </a:lnTo>
                  <a:lnTo>
                    <a:pt x="2691" y="2938"/>
                  </a:lnTo>
                  <a:lnTo>
                    <a:pt x="2690" y="2938"/>
                  </a:lnTo>
                  <a:lnTo>
                    <a:pt x="2690" y="2937"/>
                  </a:lnTo>
                  <a:lnTo>
                    <a:pt x="2689" y="2937"/>
                  </a:lnTo>
                  <a:lnTo>
                    <a:pt x="2687" y="2938"/>
                  </a:lnTo>
                  <a:lnTo>
                    <a:pt x="2686" y="2938"/>
                  </a:lnTo>
                  <a:lnTo>
                    <a:pt x="2686" y="2939"/>
                  </a:lnTo>
                  <a:lnTo>
                    <a:pt x="2686" y="2940"/>
                  </a:lnTo>
                  <a:lnTo>
                    <a:pt x="2686" y="2942"/>
                  </a:lnTo>
                  <a:lnTo>
                    <a:pt x="2686" y="2943"/>
                  </a:lnTo>
                  <a:lnTo>
                    <a:pt x="2687" y="2944"/>
                  </a:lnTo>
                  <a:lnTo>
                    <a:pt x="2688" y="2944"/>
                  </a:lnTo>
                  <a:lnTo>
                    <a:pt x="2688" y="2945"/>
                  </a:lnTo>
                  <a:lnTo>
                    <a:pt x="2688" y="2946"/>
                  </a:lnTo>
                  <a:lnTo>
                    <a:pt x="2687" y="2947"/>
                  </a:lnTo>
                  <a:lnTo>
                    <a:pt x="2686" y="2948"/>
                  </a:lnTo>
                  <a:lnTo>
                    <a:pt x="2685" y="2949"/>
                  </a:lnTo>
                  <a:lnTo>
                    <a:pt x="2684" y="2949"/>
                  </a:lnTo>
                  <a:lnTo>
                    <a:pt x="2683" y="2950"/>
                  </a:lnTo>
                  <a:lnTo>
                    <a:pt x="2681" y="2951"/>
                  </a:lnTo>
                  <a:lnTo>
                    <a:pt x="2680" y="2952"/>
                  </a:lnTo>
                  <a:lnTo>
                    <a:pt x="2677" y="2953"/>
                  </a:lnTo>
                  <a:lnTo>
                    <a:pt x="2676" y="2954"/>
                  </a:lnTo>
                  <a:lnTo>
                    <a:pt x="2675" y="2954"/>
                  </a:lnTo>
                  <a:lnTo>
                    <a:pt x="2672" y="2955"/>
                  </a:lnTo>
                  <a:lnTo>
                    <a:pt x="2672" y="2954"/>
                  </a:lnTo>
                  <a:lnTo>
                    <a:pt x="2672" y="2952"/>
                  </a:lnTo>
                  <a:lnTo>
                    <a:pt x="2672" y="2951"/>
                  </a:lnTo>
                  <a:lnTo>
                    <a:pt x="2671" y="2952"/>
                  </a:lnTo>
                  <a:lnTo>
                    <a:pt x="2669" y="2953"/>
                  </a:lnTo>
                  <a:lnTo>
                    <a:pt x="2668" y="2953"/>
                  </a:lnTo>
                  <a:lnTo>
                    <a:pt x="2667" y="2953"/>
                  </a:lnTo>
                  <a:lnTo>
                    <a:pt x="2666" y="2952"/>
                  </a:lnTo>
                  <a:lnTo>
                    <a:pt x="2665" y="2952"/>
                  </a:lnTo>
                  <a:lnTo>
                    <a:pt x="2663" y="2951"/>
                  </a:lnTo>
                  <a:lnTo>
                    <a:pt x="2662" y="2951"/>
                  </a:lnTo>
                  <a:lnTo>
                    <a:pt x="2660" y="2951"/>
                  </a:lnTo>
                  <a:lnTo>
                    <a:pt x="2658" y="2951"/>
                  </a:lnTo>
                  <a:lnTo>
                    <a:pt x="2657" y="2952"/>
                  </a:lnTo>
                  <a:lnTo>
                    <a:pt x="2656" y="2952"/>
                  </a:lnTo>
                  <a:lnTo>
                    <a:pt x="2656" y="2953"/>
                  </a:lnTo>
                  <a:lnTo>
                    <a:pt x="2656" y="2954"/>
                  </a:lnTo>
                  <a:lnTo>
                    <a:pt x="2655" y="2954"/>
                  </a:lnTo>
                  <a:lnTo>
                    <a:pt x="2655" y="2955"/>
                  </a:lnTo>
                  <a:lnTo>
                    <a:pt x="2654" y="2957"/>
                  </a:lnTo>
                  <a:lnTo>
                    <a:pt x="2654" y="2958"/>
                  </a:lnTo>
                  <a:lnTo>
                    <a:pt x="2653" y="2959"/>
                  </a:lnTo>
                  <a:lnTo>
                    <a:pt x="2652" y="2959"/>
                  </a:lnTo>
                  <a:lnTo>
                    <a:pt x="2650" y="2959"/>
                  </a:lnTo>
                  <a:lnTo>
                    <a:pt x="2649" y="2958"/>
                  </a:lnTo>
                  <a:lnTo>
                    <a:pt x="2649" y="2957"/>
                  </a:lnTo>
                  <a:lnTo>
                    <a:pt x="2649" y="2956"/>
                  </a:lnTo>
                  <a:lnTo>
                    <a:pt x="2648" y="2956"/>
                  </a:lnTo>
                  <a:lnTo>
                    <a:pt x="2648" y="2955"/>
                  </a:lnTo>
                  <a:lnTo>
                    <a:pt x="2648" y="2954"/>
                  </a:lnTo>
                  <a:lnTo>
                    <a:pt x="2648" y="2953"/>
                  </a:lnTo>
                  <a:lnTo>
                    <a:pt x="2648" y="2952"/>
                  </a:lnTo>
                  <a:lnTo>
                    <a:pt x="2647" y="2951"/>
                  </a:lnTo>
                  <a:lnTo>
                    <a:pt x="2646" y="2951"/>
                  </a:lnTo>
                  <a:lnTo>
                    <a:pt x="2647" y="2950"/>
                  </a:lnTo>
                  <a:lnTo>
                    <a:pt x="2647" y="2949"/>
                  </a:lnTo>
                  <a:lnTo>
                    <a:pt x="2647" y="2948"/>
                  </a:lnTo>
                  <a:lnTo>
                    <a:pt x="2646" y="2947"/>
                  </a:lnTo>
                  <a:lnTo>
                    <a:pt x="2645" y="2947"/>
                  </a:lnTo>
                  <a:lnTo>
                    <a:pt x="2646" y="2947"/>
                  </a:lnTo>
                  <a:lnTo>
                    <a:pt x="2646" y="2946"/>
                  </a:lnTo>
                  <a:lnTo>
                    <a:pt x="2646" y="2945"/>
                  </a:lnTo>
                  <a:lnTo>
                    <a:pt x="2646" y="2946"/>
                  </a:lnTo>
                  <a:lnTo>
                    <a:pt x="2647" y="2945"/>
                  </a:lnTo>
                  <a:lnTo>
                    <a:pt x="2648" y="2944"/>
                  </a:lnTo>
                  <a:lnTo>
                    <a:pt x="2649" y="2944"/>
                  </a:lnTo>
                  <a:lnTo>
                    <a:pt x="2650" y="2944"/>
                  </a:lnTo>
                  <a:lnTo>
                    <a:pt x="2650" y="2943"/>
                  </a:lnTo>
                  <a:lnTo>
                    <a:pt x="2651" y="2943"/>
                  </a:lnTo>
                  <a:lnTo>
                    <a:pt x="2651" y="2942"/>
                  </a:lnTo>
                  <a:lnTo>
                    <a:pt x="2652" y="2941"/>
                  </a:lnTo>
                  <a:lnTo>
                    <a:pt x="2653" y="2941"/>
                  </a:lnTo>
                  <a:lnTo>
                    <a:pt x="2654" y="2941"/>
                  </a:lnTo>
                  <a:lnTo>
                    <a:pt x="2654" y="2940"/>
                  </a:lnTo>
                  <a:lnTo>
                    <a:pt x="2653" y="2940"/>
                  </a:lnTo>
                  <a:lnTo>
                    <a:pt x="2653" y="2939"/>
                  </a:lnTo>
                  <a:lnTo>
                    <a:pt x="2654" y="2939"/>
                  </a:lnTo>
                  <a:lnTo>
                    <a:pt x="2654" y="2938"/>
                  </a:lnTo>
                  <a:lnTo>
                    <a:pt x="2654" y="2937"/>
                  </a:lnTo>
                  <a:lnTo>
                    <a:pt x="2655" y="2937"/>
                  </a:lnTo>
                  <a:lnTo>
                    <a:pt x="2656" y="2936"/>
                  </a:lnTo>
                  <a:lnTo>
                    <a:pt x="2655" y="2935"/>
                  </a:lnTo>
                  <a:lnTo>
                    <a:pt x="2655" y="2934"/>
                  </a:lnTo>
                  <a:lnTo>
                    <a:pt x="2656" y="2933"/>
                  </a:lnTo>
                  <a:lnTo>
                    <a:pt x="2656" y="2932"/>
                  </a:lnTo>
                  <a:lnTo>
                    <a:pt x="2655" y="2932"/>
                  </a:lnTo>
                  <a:lnTo>
                    <a:pt x="2656" y="2932"/>
                  </a:lnTo>
                  <a:lnTo>
                    <a:pt x="2656" y="2931"/>
                  </a:lnTo>
                  <a:lnTo>
                    <a:pt x="2656" y="2930"/>
                  </a:lnTo>
                  <a:lnTo>
                    <a:pt x="2655" y="2930"/>
                  </a:lnTo>
                  <a:lnTo>
                    <a:pt x="2654" y="2930"/>
                  </a:lnTo>
                  <a:lnTo>
                    <a:pt x="2652" y="2931"/>
                  </a:lnTo>
                  <a:lnTo>
                    <a:pt x="2651" y="2931"/>
                  </a:lnTo>
                  <a:lnTo>
                    <a:pt x="2650" y="2931"/>
                  </a:lnTo>
                  <a:lnTo>
                    <a:pt x="2650" y="2930"/>
                  </a:lnTo>
                  <a:lnTo>
                    <a:pt x="2649" y="2930"/>
                  </a:lnTo>
                  <a:lnTo>
                    <a:pt x="2648" y="2930"/>
                  </a:lnTo>
                  <a:lnTo>
                    <a:pt x="2648" y="2931"/>
                  </a:lnTo>
                  <a:lnTo>
                    <a:pt x="2647" y="2930"/>
                  </a:lnTo>
                  <a:lnTo>
                    <a:pt x="2646" y="2929"/>
                  </a:lnTo>
                  <a:lnTo>
                    <a:pt x="2645" y="2928"/>
                  </a:lnTo>
                  <a:lnTo>
                    <a:pt x="2645" y="2927"/>
                  </a:lnTo>
                  <a:lnTo>
                    <a:pt x="2645" y="2926"/>
                  </a:lnTo>
                  <a:lnTo>
                    <a:pt x="2644" y="2926"/>
                  </a:lnTo>
                  <a:lnTo>
                    <a:pt x="2643" y="2926"/>
                  </a:lnTo>
                  <a:lnTo>
                    <a:pt x="2642" y="2926"/>
                  </a:lnTo>
                  <a:lnTo>
                    <a:pt x="2641" y="2927"/>
                  </a:lnTo>
                  <a:lnTo>
                    <a:pt x="2640" y="2927"/>
                  </a:lnTo>
                  <a:lnTo>
                    <a:pt x="2640" y="2928"/>
                  </a:lnTo>
                  <a:lnTo>
                    <a:pt x="2639" y="2928"/>
                  </a:lnTo>
                  <a:lnTo>
                    <a:pt x="2638" y="2928"/>
                  </a:lnTo>
                  <a:lnTo>
                    <a:pt x="2637" y="2928"/>
                  </a:lnTo>
                  <a:lnTo>
                    <a:pt x="2636" y="2928"/>
                  </a:lnTo>
                  <a:lnTo>
                    <a:pt x="2635" y="2928"/>
                  </a:lnTo>
                  <a:lnTo>
                    <a:pt x="2635" y="2930"/>
                  </a:lnTo>
                  <a:lnTo>
                    <a:pt x="2634" y="2930"/>
                  </a:lnTo>
                  <a:lnTo>
                    <a:pt x="2633" y="2930"/>
                  </a:lnTo>
                  <a:lnTo>
                    <a:pt x="2632" y="2930"/>
                  </a:lnTo>
                  <a:lnTo>
                    <a:pt x="2631" y="2931"/>
                  </a:lnTo>
                  <a:lnTo>
                    <a:pt x="2631" y="2930"/>
                  </a:lnTo>
                  <a:lnTo>
                    <a:pt x="2630" y="2930"/>
                  </a:lnTo>
                  <a:lnTo>
                    <a:pt x="2630" y="2929"/>
                  </a:lnTo>
                  <a:lnTo>
                    <a:pt x="2630" y="2928"/>
                  </a:lnTo>
                  <a:lnTo>
                    <a:pt x="2631" y="2928"/>
                  </a:lnTo>
                  <a:lnTo>
                    <a:pt x="2631" y="2927"/>
                  </a:lnTo>
                  <a:lnTo>
                    <a:pt x="2632" y="2927"/>
                  </a:lnTo>
                  <a:lnTo>
                    <a:pt x="2632" y="2926"/>
                  </a:lnTo>
                  <a:lnTo>
                    <a:pt x="2631" y="2926"/>
                  </a:lnTo>
                  <a:lnTo>
                    <a:pt x="2630" y="2927"/>
                  </a:lnTo>
                  <a:lnTo>
                    <a:pt x="2629" y="2927"/>
                  </a:lnTo>
                  <a:lnTo>
                    <a:pt x="2628" y="2927"/>
                  </a:lnTo>
                  <a:lnTo>
                    <a:pt x="2627" y="2927"/>
                  </a:lnTo>
                  <a:lnTo>
                    <a:pt x="2627" y="2928"/>
                  </a:lnTo>
                  <a:lnTo>
                    <a:pt x="2625" y="2928"/>
                  </a:lnTo>
                  <a:lnTo>
                    <a:pt x="2624" y="2927"/>
                  </a:lnTo>
                  <a:lnTo>
                    <a:pt x="2623" y="2926"/>
                  </a:lnTo>
                  <a:lnTo>
                    <a:pt x="2622" y="2924"/>
                  </a:lnTo>
                  <a:lnTo>
                    <a:pt x="2621" y="2924"/>
                  </a:lnTo>
                  <a:lnTo>
                    <a:pt x="2620" y="2924"/>
                  </a:lnTo>
                  <a:lnTo>
                    <a:pt x="2620" y="2922"/>
                  </a:lnTo>
                  <a:lnTo>
                    <a:pt x="2621" y="2921"/>
                  </a:lnTo>
                  <a:lnTo>
                    <a:pt x="2621" y="2920"/>
                  </a:lnTo>
                  <a:lnTo>
                    <a:pt x="2621" y="2919"/>
                  </a:lnTo>
                  <a:lnTo>
                    <a:pt x="2620" y="2919"/>
                  </a:lnTo>
                  <a:lnTo>
                    <a:pt x="2619" y="2919"/>
                  </a:lnTo>
                  <a:lnTo>
                    <a:pt x="2619" y="2918"/>
                  </a:lnTo>
                  <a:lnTo>
                    <a:pt x="2618" y="2918"/>
                  </a:lnTo>
                  <a:lnTo>
                    <a:pt x="2618" y="2917"/>
                  </a:lnTo>
                  <a:lnTo>
                    <a:pt x="2617" y="2917"/>
                  </a:lnTo>
                  <a:lnTo>
                    <a:pt x="2616" y="2918"/>
                  </a:lnTo>
                  <a:lnTo>
                    <a:pt x="2615" y="2919"/>
                  </a:lnTo>
                  <a:lnTo>
                    <a:pt x="2614" y="2919"/>
                  </a:lnTo>
                  <a:lnTo>
                    <a:pt x="2614" y="2918"/>
                  </a:lnTo>
                  <a:lnTo>
                    <a:pt x="2613" y="2918"/>
                  </a:lnTo>
                  <a:lnTo>
                    <a:pt x="2613" y="2917"/>
                  </a:lnTo>
                  <a:lnTo>
                    <a:pt x="2612" y="2917"/>
                  </a:lnTo>
                  <a:lnTo>
                    <a:pt x="2611" y="2917"/>
                  </a:lnTo>
                  <a:lnTo>
                    <a:pt x="2610" y="2918"/>
                  </a:lnTo>
                  <a:lnTo>
                    <a:pt x="2609" y="2918"/>
                  </a:lnTo>
                  <a:lnTo>
                    <a:pt x="2608" y="2918"/>
                  </a:lnTo>
                  <a:lnTo>
                    <a:pt x="2607" y="2918"/>
                  </a:lnTo>
                  <a:lnTo>
                    <a:pt x="2607" y="2917"/>
                  </a:lnTo>
                  <a:lnTo>
                    <a:pt x="2606" y="2917"/>
                  </a:lnTo>
                  <a:lnTo>
                    <a:pt x="2605" y="2917"/>
                  </a:lnTo>
                  <a:lnTo>
                    <a:pt x="2605" y="2918"/>
                  </a:lnTo>
                  <a:lnTo>
                    <a:pt x="2604" y="2918"/>
                  </a:lnTo>
                  <a:lnTo>
                    <a:pt x="2604" y="2919"/>
                  </a:lnTo>
                  <a:lnTo>
                    <a:pt x="2603" y="2919"/>
                  </a:lnTo>
                  <a:lnTo>
                    <a:pt x="2601" y="2919"/>
                  </a:lnTo>
                  <a:lnTo>
                    <a:pt x="2600" y="2920"/>
                  </a:lnTo>
                  <a:lnTo>
                    <a:pt x="2599" y="2921"/>
                  </a:lnTo>
                  <a:lnTo>
                    <a:pt x="2598" y="2921"/>
                  </a:lnTo>
                  <a:lnTo>
                    <a:pt x="2597" y="2920"/>
                  </a:lnTo>
                  <a:lnTo>
                    <a:pt x="2596" y="2920"/>
                  </a:lnTo>
                  <a:lnTo>
                    <a:pt x="2596" y="2919"/>
                  </a:lnTo>
                  <a:lnTo>
                    <a:pt x="2595" y="2918"/>
                  </a:lnTo>
                  <a:lnTo>
                    <a:pt x="2594" y="2918"/>
                  </a:lnTo>
                  <a:lnTo>
                    <a:pt x="2593" y="2918"/>
                  </a:lnTo>
                  <a:lnTo>
                    <a:pt x="2593" y="2917"/>
                  </a:lnTo>
                  <a:lnTo>
                    <a:pt x="2593" y="2916"/>
                  </a:lnTo>
                  <a:lnTo>
                    <a:pt x="2594" y="2915"/>
                  </a:lnTo>
                  <a:lnTo>
                    <a:pt x="2593" y="2915"/>
                  </a:lnTo>
                  <a:lnTo>
                    <a:pt x="2592" y="2914"/>
                  </a:lnTo>
                  <a:lnTo>
                    <a:pt x="2591" y="2914"/>
                  </a:lnTo>
                  <a:lnTo>
                    <a:pt x="2591" y="2915"/>
                  </a:lnTo>
                  <a:lnTo>
                    <a:pt x="2590" y="2915"/>
                  </a:lnTo>
                  <a:lnTo>
                    <a:pt x="2589" y="2915"/>
                  </a:lnTo>
                  <a:lnTo>
                    <a:pt x="2589" y="2916"/>
                  </a:lnTo>
                  <a:lnTo>
                    <a:pt x="2588" y="2916"/>
                  </a:lnTo>
                  <a:lnTo>
                    <a:pt x="2587" y="2915"/>
                  </a:lnTo>
                  <a:lnTo>
                    <a:pt x="2586" y="2915"/>
                  </a:lnTo>
                  <a:lnTo>
                    <a:pt x="2585" y="2915"/>
                  </a:lnTo>
                  <a:lnTo>
                    <a:pt x="2585" y="2914"/>
                  </a:lnTo>
                  <a:lnTo>
                    <a:pt x="2585" y="2913"/>
                  </a:lnTo>
                  <a:lnTo>
                    <a:pt x="2584" y="2913"/>
                  </a:lnTo>
                  <a:lnTo>
                    <a:pt x="2583" y="2913"/>
                  </a:lnTo>
                  <a:lnTo>
                    <a:pt x="2583" y="2912"/>
                  </a:lnTo>
                  <a:lnTo>
                    <a:pt x="2582" y="2912"/>
                  </a:lnTo>
                  <a:lnTo>
                    <a:pt x="2582" y="2913"/>
                  </a:lnTo>
                  <a:lnTo>
                    <a:pt x="2582" y="2914"/>
                  </a:lnTo>
                  <a:lnTo>
                    <a:pt x="2581" y="2914"/>
                  </a:lnTo>
                  <a:lnTo>
                    <a:pt x="2580" y="2914"/>
                  </a:lnTo>
                  <a:lnTo>
                    <a:pt x="2579" y="2914"/>
                  </a:lnTo>
                  <a:lnTo>
                    <a:pt x="2579" y="2915"/>
                  </a:lnTo>
                  <a:lnTo>
                    <a:pt x="2578" y="2915"/>
                  </a:lnTo>
                  <a:lnTo>
                    <a:pt x="2578" y="2914"/>
                  </a:lnTo>
                  <a:lnTo>
                    <a:pt x="2577" y="2914"/>
                  </a:lnTo>
                  <a:lnTo>
                    <a:pt x="2577" y="2915"/>
                  </a:lnTo>
                  <a:lnTo>
                    <a:pt x="2576" y="2915"/>
                  </a:lnTo>
                  <a:lnTo>
                    <a:pt x="2576" y="2916"/>
                  </a:lnTo>
                  <a:lnTo>
                    <a:pt x="2576" y="2917"/>
                  </a:lnTo>
                  <a:lnTo>
                    <a:pt x="2576" y="2918"/>
                  </a:lnTo>
                  <a:lnTo>
                    <a:pt x="2575" y="2918"/>
                  </a:lnTo>
                  <a:lnTo>
                    <a:pt x="2574" y="2918"/>
                  </a:lnTo>
                  <a:lnTo>
                    <a:pt x="2574" y="2919"/>
                  </a:lnTo>
                  <a:lnTo>
                    <a:pt x="2573" y="2919"/>
                  </a:lnTo>
                  <a:lnTo>
                    <a:pt x="2572" y="2920"/>
                  </a:lnTo>
                  <a:lnTo>
                    <a:pt x="2571" y="2920"/>
                  </a:lnTo>
                  <a:lnTo>
                    <a:pt x="2571" y="2921"/>
                  </a:lnTo>
                  <a:lnTo>
                    <a:pt x="2570" y="2921"/>
                  </a:lnTo>
                  <a:lnTo>
                    <a:pt x="2569" y="2922"/>
                  </a:lnTo>
                  <a:lnTo>
                    <a:pt x="2568" y="2922"/>
                  </a:lnTo>
                  <a:lnTo>
                    <a:pt x="2567" y="2923"/>
                  </a:lnTo>
                  <a:lnTo>
                    <a:pt x="2566" y="2923"/>
                  </a:lnTo>
                  <a:lnTo>
                    <a:pt x="2566" y="2924"/>
                  </a:lnTo>
                  <a:lnTo>
                    <a:pt x="2565" y="2924"/>
                  </a:lnTo>
                  <a:lnTo>
                    <a:pt x="2564" y="2924"/>
                  </a:lnTo>
                  <a:lnTo>
                    <a:pt x="2564" y="2925"/>
                  </a:lnTo>
                  <a:lnTo>
                    <a:pt x="2563" y="2925"/>
                  </a:lnTo>
                  <a:lnTo>
                    <a:pt x="2562" y="2925"/>
                  </a:lnTo>
                  <a:lnTo>
                    <a:pt x="2561" y="2926"/>
                  </a:lnTo>
                  <a:lnTo>
                    <a:pt x="2560" y="2926"/>
                  </a:lnTo>
                  <a:lnTo>
                    <a:pt x="2560" y="2927"/>
                  </a:lnTo>
                  <a:lnTo>
                    <a:pt x="2559" y="2927"/>
                  </a:lnTo>
                  <a:lnTo>
                    <a:pt x="2558" y="2927"/>
                  </a:lnTo>
                  <a:lnTo>
                    <a:pt x="2558" y="2928"/>
                  </a:lnTo>
                  <a:lnTo>
                    <a:pt x="2557" y="2929"/>
                  </a:lnTo>
                  <a:lnTo>
                    <a:pt x="2556" y="2929"/>
                  </a:lnTo>
                  <a:lnTo>
                    <a:pt x="2555" y="2929"/>
                  </a:lnTo>
                  <a:lnTo>
                    <a:pt x="2554" y="2929"/>
                  </a:lnTo>
                  <a:lnTo>
                    <a:pt x="2553" y="2929"/>
                  </a:lnTo>
                  <a:lnTo>
                    <a:pt x="2552" y="2930"/>
                  </a:lnTo>
                  <a:lnTo>
                    <a:pt x="2551" y="2930"/>
                  </a:lnTo>
                  <a:lnTo>
                    <a:pt x="2551" y="2931"/>
                  </a:lnTo>
                  <a:lnTo>
                    <a:pt x="2550" y="2931"/>
                  </a:lnTo>
                  <a:lnTo>
                    <a:pt x="2549" y="2931"/>
                  </a:lnTo>
                  <a:lnTo>
                    <a:pt x="2548" y="2931"/>
                  </a:lnTo>
                  <a:lnTo>
                    <a:pt x="2547" y="2931"/>
                  </a:lnTo>
                  <a:lnTo>
                    <a:pt x="2547" y="2932"/>
                  </a:lnTo>
                  <a:lnTo>
                    <a:pt x="2547" y="2933"/>
                  </a:lnTo>
                  <a:lnTo>
                    <a:pt x="2546" y="2933"/>
                  </a:lnTo>
                  <a:lnTo>
                    <a:pt x="2546" y="2932"/>
                  </a:lnTo>
                  <a:lnTo>
                    <a:pt x="2545" y="2932"/>
                  </a:lnTo>
                  <a:lnTo>
                    <a:pt x="2544" y="2932"/>
                  </a:lnTo>
                  <a:lnTo>
                    <a:pt x="2544" y="2933"/>
                  </a:lnTo>
                  <a:lnTo>
                    <a:pt x="2544" y="2934"/>
                  </a:lnTo>
                  <a:lnTo>
                    <a:pt x="2543" y="2934"/>
                  </a:lnTo>
                  <a:lnTo>
                    <a:pt x="2542" y="2934"/>
                  </a:lnTo>
                  <a:lnTo>
                    <a:pt x="2541" y="2934"/>
                  </a:lnTo>
                  <a:lnTo>
                    <a:pt x="2540" y="2934"/>
                  </a:lnTo>
                  <a:lnTo>
                    <a:pt x="2539" y="2934"/>
                  </a:lnTo>
                  <a:lnTo>
                    <a:pt x="2539" y="2933"/>
                  </a:lnTo>
                  <a:lnTo>
                    <a:pt x="2538" y="2933"/>
                  </a:lnTo>
                  <a:lnTo>
                    <a:pt x="2537" y="2933"/>
                  </a:lnTo>
                  <a:lnTo>
                    <a:pt x="2537" y="2932"/>
                  </a:lnTo>
                  <a:lnTo>
                    <a:pt x="2536" y="2933"/>
                  </a:lnTo>
                  <a:lnTo>
                    <a:pt x="2535" y="2933"/>
                  </a:lnTo>
                  <a:lnTo>
                    <a:pt x="2535" y="2934"/>
                  </a:lnTo>
                  <a:lnTo>
                    <a:pt x="2534" y="2934"/>
                  </a:lnTo>
                  <a:lnTo>
                    <a:pt x="2533" y="2934"/>
                  </a:lnTo>
                  <a:lnTo>
                    <a:pt x="2532" y="2934"/>
                  </a:lnTo>
                  <a:lnTo>
                    <a:pt x="2531" y="2934"/>
                  </a:lnTo>
                  <a:lnTo>
                    <a:pt x="2530" y="2934"/>
                  </a:lnTo>
                  <a:lnTo>
                    <a:pt x="2530" y="2933"/>
                  </a:lnTo>
                  <a:lnTo>
                    <a:pt x="2529" y="2933"/>
                  </a:lnTo>
                  <a:lnTo>
                    <a:pt x="2529" y="2934"/>
                  </a:lnTo>
                  <a:lnTo>
                    <a:pt x="2528" y="2934"/>
                  </a:lnTo>
                  <a:lnTo>
                    <a:pt x="2527" y="2934"/>
                  </a:lnTo>
                  <a:lnTo>
                    <a:pt x="2527" y="2933"/>
                  </a:lnTo>
                  <a:lnTo>
                    <a:pt x="2526" y="2933"/>
                  </a:lnTo>
                  <a:lnTo>
                    <a:pt x="2527" y="2932"/>
                  </a:lnTo>
                  <a:lnTo>
                    <a:pt x="2527" y="2931"/>
                  </a:lnTo>
                  <a:lnTo>
                    <a:pt x="2527" y="2930"/>
                  </a:lnTo>
                  <a:lnTo>
                    <a:pt x="2527" y="2929"/>
                  </a:lnTo>
                  <a:lnTo>
                    <a:pt x="2527" y="2928"/>
                  </a:lnTo>
                  <a:lnTo>
                    <a:pt x="2526" y="2928"/>
                  </a:lnTo>
                  <a:lnTo>
                    <a:pt x="2525" y="2928"/>
                  </a:lnTo>
                  <a:lnTo>
                    <a:pt x="2525" y="2927"/>
                  </a:lnTo>
                  <a:lnTo>
                    <a:pt x="2524" y="2927"/>
                  </a:lnTo>
                  <a:lnTo>
                    <a:pt x="2524" y="2928"/>
                  </a:lnTo>
                  <a:lnTo>
                    <a:pt x="2523" y="2928"/>
                  </a:lnTo>
                  <a:lnTo>
                    <a:pt x="2522" y="2928"/>
                  </a:lnTo>
                  <a:lnTo>
                    <a:pt x="2522" y="2929"/>
                  </a:lnTo>
                  <a:lnTo>
                    <a:pt x="2522" y="2930"/>
                  </a:lnTo>
                  <a:lnTo>
                    <a:pt x="2522" y="2931"/>
                  </a:lnTo>
                  <a:lnTo>
                    <a:pt x="2521" y="2931"/>
                  </a:lnTo>
                  <a:lnTo>
                    <a:pt x="2521" y="2932"/>
                  </a:lnTo>
                  <a:lnTo>
                    <a:pt x="2520" y="2932"/>
                  </a:lnTo>
                  <a:lnTo>
                    <a:pt x="2519" y="2932"/>
                  </a:lnTo>
                  <a:lnTo>
                    <a:pt x="2518" y="2932"/>
                  </a:lnTo>
                  <a:lnTo>
                    <a:pt x="2517" y="2933"/>
                  </a:lnTo>
                  <a:lnTo>
                    <a:pt x="2516" y="2933"/>
                  </a:lnTo>
                  <a:lnTo>
                    <a:pt x="2515" y="2934"/>
                  </a:lnTo>
                  <a:lnTo>
                    <a:pt x="2514" y="2934"/>
                  </a:lnTo>
                  <a:lnTo>
                    <a:pt x="2513" y="2934"/>
                  </a:lnTo>
                  <a:lnTo>
                    <a:pt x="2512" y="2934"/>
                  </a:lnTo>
                  <a:lnTo>
                    <a:pt x="2511" y="2934"/>
                  </a:lnTo>
                  <a:lnTo>
                    <a:pt x="2510" y="2934"/>
                  </a:lnTo>
                  <a:lnTo>
                    <a:pt x="2509" y="2934"/>
                  </a:lnTo>
                  <a:lnTo>
                    <a:pt x="2509" y="2935"/>
                  </a:lnTo>
                  <a:lnTo>
                    <a:pt x="2508" y="2935"/>
                  </a:lnTo>
                  <a:lnTo>
                    <a:pt x="2507" y="2935"/>
                  </a:lnTo>
                  <a:lnTo>
                    <a:pt x="2507" y="2936"/>
                  </a:lnTo>
                  <a:lnTo>
                    <a:pt x="2507" y="2937"/>
                  </a:lnTo>
                  <a:lnTo>
                    <a:pt x="2506" y="2937"/>
                  </a:lnTo>
                  <a:lnTo>
                    <a:pt x="2506" y="2936"/>
                  </a:lnTo>
                  <a:lnTo>
                    <a:pt x="2506" y="2935"/>
                  </a:lnTo>
                  <a:lnTo>
                    <a:pt x="2506" y="2934"/>
                  </a:lnTo>
                  <a:lnTo>
                    <a:pt x="2505" y="2933"/>
                  </a:lnTo>
                  <a:lnTo>
                    <a:pt x="2505" y="2932"/>
                  </a:lnTo>
                  <a:lnTo>
                    <a:pt x="2504" y="2932"/>
                  </a:lnTo>
                  <a:lnTo>
                    <a:pt x="2503" y="2932"/>
                  </a:lnTo>
                  <a:lnTo>
                    <a:pt x="2503" y="2931"/>
                  </a:lnTo>
                  <a:lnTo>
                    <a:pt x="2502" y="2931"/>
                  </a:lnTo>
                  <a:lnTo>
                    <a:pt x="2501" y="2929"/>
                  </a:lnTo>
                  <a:lnTo>
                    <a:pt x="2501" y="2930"/>
                  </a:lnTo>
                  <a:lnTo>
                    <a:pt x="2500" y="2930"/>
                  </a:lnTo>
                  <a:lnTo>
                    <a:pt x="2500" y="2929"/>
                  </a:lnTo>
                  <a:lnTo>
                    <a:pt x="2501" y="2929"/>
                  </a:lnTo>
                  <a:lnTo>
                    <a:pt x="2500" y="2928"/>
                  </a:lnTo>
                  <a:lnTo>
                    <a:pt x="2501" y="2927"/>
                  </a:lnTo>
                  <a:lnTo>
                    <a:pt x="2500" y="2927"/>
                  </a:lnTo>
                  <a:lnTo>
                    <a:pt x="2501" y="2927"/>
                  </a:lnTo>
                  <a:lnTo>
                    <a:pt x="2501" y="2926"/>
                  </a:lnTo>
                  <a:lnTo>
                    <a:pt x="2501" y="2925"/>
                  </a:lnTo>
                  <a:lnTo>
                    <a:pt x="2501" y="2924"/>
                  </a:lnTo>
                  <a:lnTo>
                    <a:pt x="2501" y="2923"/>
                  </a:lnTo>
                  <a:lnTo>
                    <a:pt x="2501" y="2922"/>
                  </a:lnTo>
                  <a:lnTo>
                    <a:pt x="2500" y="2922"/>
                  </a:lnTo>
                  <a:lnTo>
                    <a:pt x="2500" y="2923"/>
                  </a:lnTo>
                  <a:lnTo>
                    <a:pt x="2499" y="2924"/>
                  </a:lnTo>
                  <a:lnTo>
                    <a:pt x="2498" y="2924"/>
                  </a:lnTo>
                  <a:lnTo>
                    <a:pt x="2497" y="2924"/>
                  </a:lnTo>
                  <a:lnTo>
                    <a:pt x="2497" y="2925"/>
                  </a:lnTo>
                  <a:lnTo>
                    <a:pt x="2496" y="2925"/>
                  </a:lnTo>
                  <a:lnTo>
                    <a:pt x="2496" y="2924"/>
                  </a:lnTo>
                  <a:lnTo>
                    <a:pt x="2495" y="2924"/>
                  </a:lnTo>
                  <a:lnTo>
                    <a:pt x="2495" y="2925"/>
                  </a:lnTo>
                  <a:lnTo>
                    <a:pt x="2495" y="2926"/>
                  </a:lnTo>
                  <a:lnTo>
                    <a:pt x="2496" y="2926"/>
                  </a:lnTo>
                  <a:lnTo>
                    <a:pt x="2496" y="2927"/>
                  </a:lnTo>
                  <a:lnTo>
                    <a:pt x="2495" y="2927"/>
                  </a:lnTo>
                  <a:lnTo>
                    <a:pt x="2494" y="2927"/>
                  </a:lnTo>
                  <a:lnTo>
                    <a:pt x="2494" y="2928"/>
                  </a:lnTo>
                  <a:lnTo>
                    <a:pt x="2494" y="2929"/>
                  </a:lnTo>
                  <a:lnTo>
                    <a:pt x="2493" y="2929"/>
                  </a:lnTo>
                  <a:lnTo>
                    <a:pt x="2492" y="2929"/>
                  </a:lnTo>
                  <a:lnTo>
                    <a:pt x="2492" y="2928"/>
                  </a:lnTo>
                  <a:lnTo>
                    <a:pt x="2491" y="2928"/>
                  </a:lnTo>
                  <a:lnTo>
                    <a:pt x="2491" y="2929"/>
                  </a:lnTo>
                  <a:lnTo>
                    <a:pt x="2491" y="2930"/>
                  </a:lnTo>
                  <a:lnTo>
                    <a:pt x="2491" y="2931"/>
                  </a:lnTo>
                  <a:lnTo>
                    <a:pt x="2490" y="2932"/>
                  </a:lnTo>
                  <a:lnTo>
                    <a:pt x="2491" y="2932"/>
                  </a:lnTo>
                  <a:lnTo>
                    <a:pt x="2490" y="2932"/>
                  </a:lnTo>
                  <a:lnTo>
                    <a:pt x="2490" y="2933"/>
                  </a:lnTo>
                  <a:lnTo>
                    <a:pt x="2490" y="2932"/>
                  </a:lnTo>
                  <a:lnTo>
                    <a:pt x="2489" y="2932"/>
                  </a:lnTo>
                  <a:lnTo>
                    <a:pt x="2489" y="2933"/>
                  </a:lnTo>
                  <a:lnTo>
                    <a:pt x="2488" y="2933"/>
                  </a:lnTo>
                  <a:lnTo>
                    <a:pt x="2487" y="2933"/>
                  </a:lnTo>
                  <a:lnTo>
                    <a:pt x="2487" y="2932"/>
                  </a:lnTo>
                  <a:lnTo>
                    <a:pt x="2487" y="2931"/>
                  </a:lnTo>
                  <a:lnTo>
                    <a:pt x="2487" y="2930"/>
                  </a:lnTo>
                  <a:lnTo>
                    <a:pt x="2486" y="2930"/>
                  </a:lnTo>
                  <a:lnTo>
                    <a:pt x="2485" y="2930"/>
                  </a:lnTo>
                  <a:lnTo>
                    <a:pt x="2485" y="2931"/>
                  </a:lnTo>
                  <a:lnTo>
                    <a:pt x="2485" y="2930"/>
                  </a:lnTo>
                  <a:lnTo>
                    <a:pt x="2484" y="2929"/>
                  </a:lnTo>
                  <a:lnTo>
                    <a:pt x="2484" y="2928"/>
                  </a:lnTo>
                  <a:lnTo>
                    <a:pt x="2483" y="2928"/>
                  </a:lnTo>
                  <a:lnTo>
                    <a:pt x="2482" y="2928"/>
                  </a:lnTo>
                  <a:lnTo>
                    <a:pt x="2482" y="2927"/>
                  </a:lnTo>
                  <a:lnTo>
                    <a:pt x="2483" y="2927"/>
                  </a:lnTo>
                  <a:lnTo>
                    <a:pt x="2482" y="2927"/>
                  </a:lnTo>
                  <a:lnTo>
                    <a:pt x="2482" y="2926"/>
                  </a:lnTo>
                  <a:lnTo>
                    <a:pt x="2481" y="2926"/>
                  </a:lnTo>
                  <a:lnTo>
                    <a:pt x="2480" y="2926"/>
                  </a:lnTo>
                  <a:lnTo>
                    <a:pt x="2480" y="2925"/>
                  </a:lnTo>
                  <a:lnTo>
                    <a:pt x="2479" y="2925"/>
                  </a:lnTo>
                  <a:lnTo>
                    <a:pt x="2478" y="2925"/>
                  </a:lnTo>
                  <a:lnTo>
                    <a:pt x="2477" y="2925"/>
                  </a:lnTo>
                  <a:lnTo>
                    <a:pt x="2477" y="2926"/>
                  </a:lnTo>
                  <a:lnTo>
                    <a:pt x="2477" y="2927"/>
                  </a:lnTo>
                  <a:lnTo>
                    <a:pt x="2476" y="2927"/>
                  </a:lnTo>
                  <a:lnTo>
                    <a:pt x="2475" y="2927"/>
                  </a:lnTo>
                  <a:lnTo>
                    <a:pt x="2475" y="2928"/>
                  </a:lnTo>
                  <a:lnTo>
                    <a:pt x="2474" y="2928"/>
                  </a:lnTo>
                  <a:lnTo>
                    <a:pt x="2474" y="2927"/>
                  </a:lnTo>
                  <a:lnTo>
                    <a:pt x="2473" y="2927"/>
                  </a:lnTo>
                  <a:lnTo>
                    <a:pt x="2472" y="2928"/>
                  </a:lnTo>
                  <a:lnTo>
                    <a:pt x="2472" y="2929"/>
                  </a:lnTo>
                  <a:lnTo>
                    <a:pt x="2472" y="2930"/>
                  </a:lnTo>
                  <a:lnTo>
                    <a:pt x="2472" y="2931"/>
                  </a:lnTo>
                  <a:lnTo>
                    <a:pt x="2471" y="2931"/>
                  </a:lnTo>
                  <a:lnTo>
                    <a:pt x="2471" y="2932"/>
                  </a:lnTo>
                  <a:lnTo>
                    <a:pt x="2470" y="2933"/>
                  </a:lnTo>
                  <a:lnTo>
                    <a:pt x="2470" y="2934"/>
                  </a:lnTo>
                  <a:lnTo>
                    <a:pt x="2469" y="2934"/>
                  </a:lnTo>
                  <a:lnTo>
                    <a:pt x="2469" y="2933"/>
                  </a:lnTo>
                  <a:lnTo>
                    <a:pt x="2469" y="2932"/>
                  </a:lnTo>
                  <a:lnTo>
                    <a:pt x="2468" y="2932"/>
                  </a:lnTo>
                  <a:lnTo>
                    <a:pt x="2468" y="2931"/>
                  </a:lnTo>
                  <a:lnTo>
                    <a:pt x="2467" y="2931"/>
                  </a:lnTo>
                  <a:lnTo>
                    <a:pt x="2467" y="2930"/>
                  </a:lnTo>
                  <a:lnTo>
                    <a:pt x="2467" y="2929"/>
                  </a:lnTo>
                  <a:lnTo>
                    <a:pt x="2467" y="2928"/>
                  </a:lnTo>
                  <a:lnTo>
                    <a:pt x="2467" y="2927"/>
                  </a:lnTo>
                  <a:lnTo>
                    <a:pt x="2467" y="2926"/>
                  </a:lnTo>
                  <a:lnTo>
                    <a:pt x="2466" y="2927"/>
                  </a:lnTo>
                  <a:lnTo>
                    <a:pt x="2465" y="2926"/>
                  </a:lnTo>
                  <a:lnTo>
                    <a:pt x="2465" y="2927"/>
                  </a:lnTo>
                  <a:lnTo>
                    <a:pt x="2464" y="2926"/>
                  </a:lnTo>
                  <a:lnTo>
                    <a:pt x="2463" y="2926"/>
                  </a:lnTo>
                  <a:lnTo>
                    <a:pt x="2463" y="2927"/>
                  </a:lnTo>
                  <a:lnTo>
                    <a:pt x="2462" y="2927"/>
                  </a:lnTo>
                  <a:lnTo>
                    <a:pt x="2461" y="2927"/>
                  </a:lnTo>
                  <a:lnTo>
                    <a:pt x="2460" y="2927"/>
                  </a:lnTo>
                  <a:lnTo>
                    <a:pt x="2460" y="2928"/>
                  </a:lnTo>
                  <a:lnTo>
                    <a:pt x="2459" y="2928"/>
                  </a:lnTo>
                  <a:lnTo>
                    <a:pt x="2459" y="2927"/>
                  </a:lnTo>
                  <a:lnTo>
                    <a:pt x="2458" y="2927"/>
                  </a:lnTo>
                  <a:lnTo>
                    <a:pt x="2457" y="2927"/>
                  </a:lnTo>
                  <a:lnTo>
                    <a:pt x="2457" y="2928"/>
                  </a:lnTo>
                  <a:lnTo>
                    <a:pt x="2457" y="2929"/>
                  </a:lnTo>
                  <a:lnTo>
                    <a:pt x="2456" y="2929"/>
                  </a:lnTo>
                  <a:lnTo>
                    <a:pt x="2455" y="2929"/>
                  </a:lnTo>
                  <a:lnTo>
                    <a:pt x="2455" y="2928"/>
                  </a:lnTo>
                  <a:lnTo>
                    <a:pt x="2454" y="2928"/>
                  </a:lnTo>
                  <a:lnTo>
                    <a:pt x="2453" y="2929"/>
                  </a:lnTo>
                  <a:lnTo>
                    <a:pt x="2453" y="2930"/>
                  </a:lnTo>
                  <a:lnTo>
                    <a:pt x="2452" y="2930"/>
                  </a:lnTo>
                  <a:lnTo>
                    <a:pt x="2452" y="2931"/>
                  </a:lnTo>
                  <a:lnTo>
                    <a:pt x="2451" y="2931"/>
                  </a:lnTo>
                  <a:lnTo>
                    <a:pt x="2450" y="2931"/>
                  </a:lnTo>
                  <a:lnTo>
                    <a:pt x="2450" y="2932"/>
                  </a:lnTo>
                  <a:lnTo>
                    <a:pt x="2450" y="2933"/>
                  </a:lnTo>
                  <a:lnTo>
                    <a:pt x="2449" y="2934"/>
                  </a:lnTo>
                  <a:lnTo>
                    <a:pt x="2448" y="2934"/>
                  </a:lnTo>
                  <a:lnTo>
                    <a:pt x="2447" y="2934"/>
                  </a:lnTo>
                  <a:lnTo>
                    <a:pt x="2448" y="2934"/>
                  </a:lnTo>
                  <a:lnTo>
                    <a:pt x="2448" y="2933"/>
                  </a:lnTo>
                  <a:lnTo>
                    <a:pt x="2447" y="2933"/>
                  </a:lnTo>
                  <a:lnTo>
                    <a:pt x="2446" y="2933"/>
                  </a:lnTo>
                  <a:lnTo>
                    <a:pt x="2446" y="2932"/>
                  </a:lnTo>
                  <a:lnTo>
                    <a:pt x="2445" y="2932"/>
                  </a:lnTo>
                  <a:lnTo>
                    <a:pt x="2444" y="2932"/>
                  </a:lnTo>
                  <a:lnTo>
                    <a:pt x="2444" y="2931"/>
                  </a:lnTo>
                  <a:lnTo>
                    <a:pt x="2445" y="2931"/>
                  </a:lnTo>
                  <a:lnTo>
                    <a:pt x="2445" y="2930"/>
                  </a:lnTo>
                  <a:lnTo>
                    <a:pt x="2444" y="2930"/>
                  </a:lnTo>
                  <a:lnTo>
                    <a:pt x="2443" y="2930"/>
                  </a:lnTo>
                  <a:lnTo>
                    <a:pt x="2442" y="2930"/>
                  </a:lnTo>
                  <a:lnTo>
                    <a:pt x="2442" y="2929"/>
                  </a:lnTo>
                  <a:lnTo>
                    <a:pt x="2442" y="2928"/>
                  </a:lnTo>
                  <a:lnTo>
                    <a:pt x="2442" y="2927"/>
                  </a:lnTo>
                  <a:lnTo>
                    <a:pt x="2441" y="2927"/>
                  </a:lnTo>
                  <a:lnTo>
                    <a:pt x="2440" y="2927"/>
                  </a:lnTo>
                  <a:lnTo>
                    <a:pt x="2440" y="2926"/>
                  </a:lnTo>
                  <a:lnTo>
                    <a:pt x="2441" y="2926"/>
                  </a:lnTo>
                  <a:lnTo>
                    <a:pt x="2442" y="2925"/>
                  </a:lnTo>
                  <a:lnTo>
                    <a:pt x="2441" y="2925"/>
                  </a:lnTo>
                  <a:lnTo>
                    <a:pt x="2440" y="2925"/>
                  </a:lnTo>
                  <a:lnTo>
                    <a:pt x="2440" y="2924"/>
                  </a:lnTo>
                  <a:lnTo>
                    <a:pt x="2439" y="2924"/>
                  </a:lnTo>
                  <a:lnTo>
                    <a:pt x="2439" y="2923"/>
                  </a:lnTo>
                  <a:lnTo>
                    <a:pt x="2439" y="2922"/>
                  </a:lnTo>
                  <a:lnTo>
                    <a:pt x="2439" y="2921"/>
                  </a:lnTo>
                  <a:lnTo>
                    <a:pt x="2439" y="2920"/>
                  </a:lnTo>
                  <a:lnTo>
                    <a:pt x="2438" y="2920"/>
                  </a:lnTo>
                  <a:lnTo>
                    <a:pt x="2438" y="2921"/>
                  </a:lnTo>
                  <a:lnTo>
                    <a:pt x="2438" y="2922"/>
                  </a:lnTo>
                  <a:lnTo>
                    <a:pt x="2437" y="2922"/>
                  </a:lnTo>
                  <a:lnTo>
                    <a:pt x="2437" y="2921"/>
                  </a:lnTo>
                  <a:lnTo>
                    <a:pt x="2436" y="2921"/>
                  </a:lnTo>
                  <a:lnTo>
                    <a:pt x="2435" y="2921"/>
                  </a:lnTo>
                  <a:lnTo>
                    <a:pt x="2434" y="2921"/>
                  </a:lnTo>
                  <a:lnTo>
                    <a:pt x="2434" y="2922"/>
                  </a:lnTo>
                  <a:lnTo>
                    <a:pt x="2434" y="2923"/>
                  </a:lnTo>
                  <a:lnTo>
                    <a:pt x="2433" y="2923"/>
                  </a:lnTo>
                  <a:lnTo>
                    <a:pt x="2433" y="2922"/>
                  </a:lnTo>
                  <a:lnTo>
                    <a:pt x="2432" y="2922"/>
                  </a:lnTo>
                  <a:lnTo>
                    <a:pt x="2432" y="2923"/>
                  </a:lnTo>
                  <a:lnTo>
                    <a:pt x="2431" y="2923"/>
                  </a:lnTo>
                  <a:lnTo>
                    <a:pt x="2430" y="2923"/>
                  </a:lnTo>
                  <a:lnTo>
                    <a:pt x="2430" y="2924"/>
                  </a:lnTo>
                  <a:lnTo>
                    <a:pt x="2429" y="2925"/>
                  </a:lnTo>
                  <a:lnTo>
                    <a:pt x="2428" y="2925"/>
                  </a:lnTo>
                  <a:lnTo>
                    <a:pt x="2427" y="2925"/>
                  </a:lnTo>
                  <a:lnTo>
                    <a:pt x="2427" y="2926"/>
                  </a:lnTo>
                  <a:lnTo>
                    <a:pt x="2426" y="2926"/>
                  </a:lnTo>
                  <a:lnTo>
                    <a:pt x="2425" y="2926"/>
                  </a:lnTo>
                  <a:lnTo>
                    <a:pt x="2424" y="2926"/>
                  </a:lnTo>
                  <a:lnTo>
                    <a:pt x="2423" y="2926"/>
                  </a:lnTo>
                  <a:lnTo>
                    <a:pt x="2422" y="2926"/>
                  </a:lnTo>
                  <a:lnTo>
                    <a:pt x="2423" y="2926"/>
                  </a:lnTo>
                  <a:lnTo>
                    <a:pt x="2423" y="2927"/>
                  </a:lnTo>
                  <a:lnTo>
                    <a:pt x="2422" y="2927"/>
                  </a:lnTo>
                  <a:lnTo>
                    <a:pt x="2421" y="2927"/>
                  </a:lnTo>
                  <a:lnTo>
                    <a:pt x="2420" y="2927"/>
                  </a:lnTo>
                  <a:lnTo>
                    <a:pt x="2419" y="2927"/>
                  </a:lnTo>
                  <a:lnTo>
                    <a:pt x="2419" y="2928"/>
                  </a:lnTo>
                  <a:lnTo>
                    <a:pt x="2418" y="2928"/>
                  </a:lnTo>
                  <a:lnTo>
                    <a:pt x="2417" y="2928"/>
                  </a:lnTo>
                  <a:lnTo>
                    <a:pt x="2416" y="2928"/>
                  </a:lnTo>
                  <a:lnTo>
                    <a:pt x="2415" y="2928"/>
                  </a:lnTo>
                  <a:lnTo>
                    <a:pt x="2415" y="2929"/>
                  </a:lnTo>
                  <a:lnTo>
                    <a:pt x="2415" y="2930"/>
                  </a:lnTo>
                  <a:lnTo>
                    <a:pt x="2414" y="2930"/>
                  </a:lnTo>
                  <a:lnTo>
                    <a:pt x="2413" y="2930"/>
                  </a:lnTo>
                  <a:lnTo>
                    <a:pt x="2412" y="2930"/>
                  </a:lnTo>
                  <a:lnTo>
                    <a:pt x="2412" y="2931"/>
                  </a:lnTo>
                  <a:lnTo>
                    <a:pt x="2411" y="2931"/>
                  </a:lnTo>
                  <a:lnTo>
                    <a:pt x="2410" y="2931"/>
                  </a:lnTo>
                  <a:lnTo>
                    <a:pt x="2409" y="2931"/>
                  </a:lnTo>
                  <a:lnTo>
                    <a:pt x="2408" y="2931"/>
                  </a:lnTo>
                  <a:lnTo>
                    <a:pt x="2408" y="2930"/>
                  </a:lnTo>
                  <a:lnTo>
                    <a:pt x="2407" y="2929"/>
                  </a:lnTo>
                  <a:lnTo>
                    <a:pt x="2406" y="2929"/>
                  </a:lnTo>
                  <a:lnTo>
                    <a:pt x="2406" y="2930"/>
                  </a:lnTo>
                  <a:lnTo>
                    <a:pt x="2405" y="2930"/>
                  </a:lnTo>
                  <a:lnTo>
                    <a:pt x="2405" y="2931"/>
                  </a:lnTo>
                  <a:lnTo>
                    <a:pt x="2404" y="2931"/>
                  </a:lnTo>
                  <a:lnTo>
                    <a:pt x="2403" y="2931"/>
                  </a:lnTo>
                  <a:lnTo>
                    <a:pt x="2402" y="2931"/>
                  </a:lnTo>
                  <a:lnTo>
                    <a:pt x="2402" y="2932"/>
                  </a:lnTo>
                  <a:lnTo>
                    <a:pt x="2401" y="2932"/>
                  </a:lnTo>
                  <a:lnTo>
                    <a:pt x="2401" y="2931"/>
                  </a:lnTo>
                  <a:lnTo>
                    <a:pt x="2400" y="2931"/>
                  </a:lnTo>
                  <a:lnTo>
                    <a:pt x="2400" y="2930"/>
                  </a:lnTo>
                  <a:lnTo>
                    <a:pt x="2400" y="2931"/>
                  </a:lnTo>
                  <a:lnTo>
                    <a:pt x="2399" y="2931"/>
                  </a:lnTo>
                  <a:lnTo>
                    <a:pt x="2399" y="2930"/>
                  </a:lnTo>
                  <a:lnTo>
                    <a:pt x="2398" y="2931"/>
                  </a:lnTo>
                  <a:lnTo>
                    <a:pt x="2398" y="2932"/>
                  </a:lnTo>
                  <a:lnTo>
                    <a:pt x="2398" y="2933"/>
                  </a:lnTo>
                  <a:lnTo>
                    <a:pt x="2398" y="2934"/>
                  </a:lnTo>
                  <a:lnTo>
                    <a:pt x="2399" y="2934"/>
                  </a:lnTo>
                  <a:lnTo>
                    <a:pt x="2398" y="2934"/>
                  </a:lnTo>
                  <a:lnTo>
                    <a:pt x="2398" y="2935"/>
                  </a:lnTo>
                  <a:lnTo>
                    <a:pt x="2397" y="2935"/>
                  </a:lnTo>
                  <a:lnTo>
                    <a:pt x="2396" y="2935"/>
                  </a:lnTo>
                  <a:lnTo>
                    <a:pt x="2395" y="2935"/>
                  </a:lnTo>
                  <a:lnTo>
                    <a:pt x="2394" y="2934"/>
                  </a:lnTo>
                  <a:lnTo>
                    <a:pt x="2393" y="2934"/>
                  </a:lnTo>
                  <a:lnTo>
                    <a:pt x="2393" y="2935"/>
                  </a:lnTo>
                  <a:lnTo>
                    <a:pt x="2393" y="2936"/>
                  </a:lnTo>
                  <a:lnTo>
                    <a:pt x="2392" y="2936"/>
                  </a:lnTo>
                  <a:lnTo>
                    <a:pt x="2391" y="2936"/>
                  </a:lnTo>
                  <a:lnTo>
                    <a:pt x="2390" y="2936"/>
                  </a:lnTo>
                  <a:lnTo>
                    <a:pt x="2390" y="2937"/>
                  </a:lnTo>
                  <a:lnTo>
                    <a:pt x="2389" y="2937"/>
                  </a:lnTo>
                  <a:lnTo>
                    <a:pt x="2388" y="2937"/>
                  </a:lnTo>
                  <a:lnTo>
                    <a:pt x="2387" y="2937"/>
                  </a:lnTo>
                  <a:lnTo>
                    <a:pt x="2386" y="2937"/>
                  </a:lnTo>
                  <a:lnTo>
                    <a:pt x="2385" y="2937"/>
                  </a:lnTo>
                  <a:lnTo>
                    <a:pt x="2384" y="2938"/>
                  </a:lnTo>
                  <a:lnTo>
                    <a:pt x="2383" y="2938"/>
                  </a:lnTo>
                  <a:lnTo>
                    <a:pt x="2382" y="2939"/>
                  </a:lnTo>
                  <a:lnTo>
                    <a:pt x="2381" y="2940"/>
                  </a:lnTo>
                  <a:lnTo>
                    <a:pt x="2380" y="2940"/>
                  </a:lnTo>
                  <a:lnTo>
                    <a:pt x="2380" y="2939"/>
                  </a:lnTo>
                  <a:lnTo>
                    <a:pt x="2379" y="2939"/>
                  </a:lnTo>
                  <a:lnTo>
                    <a:pt x="2378" y="2940"/>
                  </a:lnTo>
                  <a:lnTo>
                    <a:pt x="2377" y="2940"/>
                  </a:lnTo>
                  <a:lnTo>
                    <a:pt x="2376" y="2940"/>
                  </a:lnTo>
                  <a:lnTo>
                    <a:pt x="2376" y="2941"/>
                  </a:lnTo>
                  <a:lnTo>
                    <a:pt x="2375" y="2941"/>
                  </a:lnTo>
                  <a:lnTo>
                    <a:pt x="2374" y="2941"/>
                  </a:lnTo>
                  <a:lnTo>
                    <a:pt x="2373" y="2941"/>
                  </a:lnTo>
                  <a:lnTo>
                    <a:pt x="2373" y="2942"/>
                  </a:lnTo>
                  <a:lnTo>
                    <a:pt x="2373" y="2943"/>
                  </a:lnTo>
                  <a:lnTo>
                    <a:pt x="2372" y="2943"/>
                  </a:lnTo>
                  <a:lnTo>
                    <a:pt x="2371" y="2943"/>
                  </a:lnTo>
                  <a:lnTo>
                    <a:pt x="2370" y="2942"/>
                  </a:lnTo>
                  <a:lnTo>
                    <a:pt x="2369" y="2942"/>
                  </a:lnTo>
                  <a:lnTo>
                    <a:pt x="2368" y="2942"/>
                  </a:lnTo>
                  <a:lnTo>
                    <a:pt x="2367" y="2942"/>
                  </a:lnTo>
                  <a:lnTo>
                    <a:pt x="2367" y="2943"/>
                  </a:lnTo>
                  <a:lnTo>
                    <a:pt x="2366" y="2943"/>
                  </a:lnTo>
                  <a:lnTo>
                    <a:pt x="2365" y="2943"/>
                  </a:lnTo>
                  <a:lnTo>
                    <a:pt x="2365" y="2944"/>
                  </a:lnTo>
                  <a:lnTo>
                    <a:pt x="2364" y="2944"/>
                  </a:lnTo>
                  <a:lnTo>
                    <a:pt x="2363" y="2944"/>
                  </a:lnTo>
                  <a:lnTo>
                    <a:pt x="2364" y="2945"/>
                  </a:lnTo>
                  <a:lnTo>
                    <a:pt x="2363" y="2945"/>
                  </a:lnTo>
                  <a:lnTo>
                    <a:pt x="2362" y="2946"/>
                  </a:lnTo>
                  <a:lnTo>
                    <a:pt x="2362" y="2945"/>
                  </a:lnTo>
                  <a:lnTo>
                    <a:pt x="2361" y="2945"/>
                  </a:lnTo>
                  <a:lnTo>
                    <a:pt x="2360" y="2945"/>
                  </a:lnTo>
                  <a:lnTo>
                    <a:pt x="2359" y="2945"/>
                  </a:lnTo>
                  <a:lnTo>
                    <a:pt x="2359" y="2946"/>
                  </a:lnTo>
                  <a:lnTo>
                    <a:pt x="2358" y="2946"/>
                  </a:lnTo>
                  <a:lnTo>
                    <a:pt x="2358" y="2947"/>
                  </a:lnTo>
                  <a:lnTo>
                    <a:pt x="2358" y="2948"/>
                  </a:lnTo>
                  <a:lnTo>
                    <a:pt x="2357" y="2948"/>
                  </a:lnTo>
                  <a:lnTo>
                    <a:pt x="2357" y="2947"/>
                  </a:lnTo>
                  <a:lnTo>
                    <a:pt x="2356" y="2947"/>
                  </a:lnTo>
                  <a:lnTo>
                    <a:pt x="2355" y="2948"/>
                  </a:lnTo>
                  <a:lnTo>
                    <a:pt x="2355" y="2949"/>
                  </a:lnTo>
                  <a:lnTo>
                    <a:pt x="2354" y="2949"/>
                  </a:lnTo>
                  <a:lnTo>
                    <a:pt x="2353" y="2949"/>
                  </a:lnTo>
                  <a:lnTo>
                    <a:pt x="2353" y="2948"/>
                  </a:lnTo>
                  <a:lnTo>
                    <a:pt x="2352" y="2948"/>
                  </a:lnTo>
                  <a:lnTo>
                    <a:pt x="2352" y="2947"/>
                  </a:lnTo>
                  <a:lnTo>
                    <a:pt x="2351" y="2946"/>
                  </a:lnTo>
                  <a:lnTo>
                    <a:pt x="2351" y="2945"/>
                  </a:lnTo>
                  <a:lnTo>
                    <a:pt x="2350" y="2945"/>
                  </a:lnTo>
                  <a:lnTo>
                    <a:pt x="2349" y="2945"/>
                  </a:lnTo>
                  <a:lnTo>
                    <a:pt x="2349" y="2944"/>
                  </a:lnTo>
                  <a:lnTo>
                    <a:pt x="2348" y="2944"/>
                  </a:lnTo>
                  <a:lnTo>
                    <a:pt x="2347" y="2944"/>
                  </a:lnTo>
                  <a:lnTo>
                    <a:pt x="2346" y="2944"/>
                  </a:lnTo>
                  <a:lnTo>
                    <a:pt x="2346" y="2945"/>
                  </a:lnTo>
                  <a:lnTo>
                    <a:pt x="2345" y="2945"/>
                  </a:lnTo>
                  <a:lnTo>
                    <a:pt x="2345" y="2944"/>
                  </a:lnTo>
                  <a:lnTo>
                    <a:pt x="2344" y="2944"/>
                  </a:lnTo>
                  <a:lnTo>
                    <a:pt x="2343" y="2944"/>
                  </a:lnTo>
                  <a:lnTo>
                    <a:pt x="2343" y="2945"/>
                  </a:lnTo>
                  <a:lnTo>
                    <a:pt x="2342" y="2945"/>
                  </a:lnTo>
                  <a:lnTo>
                    <a:pt x="2342" y="2946"/>
                  </a:lnTo>
                  <a:lnTo>
                    <a:pt x="2342" y="2947"/>
                  </a:lnTo>
                  <a:lnTo>
                    <a:pt x="2341" y="2947"/>
                  </a:lnTo>
                  <a:lnTo>
                    <a:pt x="2341" y="2946"/>
                  </a:lnTo>
                  <a:lnTo>
                    <a:pt x="2340" y="2946"/>
                  </a:lnTo>
                  <a:lnTo>
                    <a:pt x="2340" y="2947"/>
                  </a:lnTo>
                  <a:lnTo>
                    <a:pt x="2339" y="2947"/>
                  </a:lnTo>
                  <a:lnTo>
                    <a:pt x="2339" y="2946"/>
                  </a:lnTo>
                  <a:lnTo>
                    <a:pt x="2338" y="2946"/>
                  </a:lnTo>
                  <a:lnTo>
                    <a:pt x="2337" y="2946"/>
                  </a:lnTo>
                  <a:lnTo>
                    <a:pt x="2337" y="2947"/>
                  </a:lnTo>
                  <a:lnTo>
                    <a:pt x="2336" y="2946"/>
                  </a:lnTo>
                  <a:lnTo>
                    <a:pt x="2335" y="2946"/>
                  </a:lnTo>
                  <a:lnTo>
                    <a:pt x="2334" y="2947"/>
                  </a:lnTo>
                  <a:lnTo>
                    <a:pt x="2333" y="2946"/>
                  </a:lnTo>
                  <a:lnTo>
                    <a:pt x="2333" y="2947"/>
                  </a:lnTo>
                  <a:lnTo>
                    <a:pt x="2332" y="2947"/>
                  </a:lnTo>
                  <a:lnTo>
                    <a:pt x="2331" y="2947"/>
                  </a:lnTo>
                  <a:lnTo>
                    <a:pt x="2331" y="2948"/>
                  </a:lnTo>
                  <a:lnTo>
                    <a:pt x="2331" y="2949"/>
                  </a:lnTo>
                  <a:lnTo>
                    <a:pt x="2330" y="2949"/>
                  </a:lnTo>
                  <a:lnTo>
                    <a:pt x="2331" y="2949"/>
                  </a:lnTo>
                  <a:lnTo>
                    <a:pt x="2330" y="2949"/>
                  </a:lnTo>
                  <a:lnTo>
                    <a:pt x="2330" y="2950"/>
                  </a:lnTo>
                  <a:lnTo>
                    <a:pt x="2329" y="2950"/>
                  </a:lnTo>
                  <a:lnTo>
                    <a:pt x="2329" y="2951"/>
                  </a:lnTo>
                  <a:lnTo>
                    <a:pt x="2328" y="2951"/>
                  </a:lnTo>
                  <a:lnTo>
                    <a:pt x="2327" y="2951"/>
                  </a:lnTo>
                  <a:lnTo>
                    <a:pt x="2326" y="2951"/>
                  </a:lnTo>
                  <a:lnTo>
                    <a:pt x="2326" y="2952"/>
                  </a:lnTo>
                  <a:lnTo>
                    <a:pt x="2326" y="2953"/>
                  </a:lnTo>
                  <a:lnTo>
                    <a:pt x="2325" y="2953"/>
                  </a:lnTo>
                  <a:lnTo>
                    <a:pt x="2325" y="2954"/>
                  </a:lnTo>
                  <a:lnTo>
                    <a:pt x="2324" y="2954"/>
                  </a:lnTo>
                  <a:lnTo>
                    <a:pt x="2324" y="2953"/>
                  </a:lnTo>
                  <a:lnTo>
                    <a:pt x="2324" y="2952"/>
                  </a:lnTo>
                  <a:lnTo>
                    <a:pt x="2324" y="2951"/>
                  </a:lnTo>
                  <a:lnTo>
                    <a:pt x="2325" y="2951"/>
                  </a:lnTo>
                  <a:lnTo>
                    <a:pt x="2324" y="2951"/>
                  </a:lnTo>
                  <a:lnTo>
                    <a:pt x="2323" y="2951"/>
                  </a:lnTo>
                  <a:lnTo>
                    <a:pt x="2322" y="2951"/>
                  </a:lnTo>
                  <a:lnTo>
                    <a:pt x="2322" y="2950"/>
                  </a:lnTo>
                  <a:lnTo>
                    <a:pt x="2321" y="2950"/>
                  </a:lnTo>
                  <a:lnTo>
                    <a:pt x="2321" y="2951"/>
                  </a:lnTo>
                  <a:lnTo>
                    <a:pt x="2320" y="2951"/>
                  </a:lnTo>
                  <a:lnTo>
                    <a:pt x="2319" y="2951"/>
                  </a:lnTo>
                  <a:lnTo>
                    <a:pt x="2319" y="2952"/>
                  </a:lnTo>
                  <a:lnTo>
                    <a:pt x="2320" y="2952"/>
                  </a:lnTo>
                  <a:lnTo>
                    <a:pt x="2319" y="2953"/>
                  </a:lnTo>
                  <a:lnTo>
                    <a:pt x="2319" y="2954"/>
                  </a:lnTo>
                  <a:lnTo>
                    <a:pt x="2318" y="2953"/>
                  </a:lnTo>
                  <a:lnTo>
                    <a:pt x="2317" y="2954"/>
                  </a:lnTo>
                  <a:lnTo>
                    <a:pt x="2316" y="2954"/>
                  </a:lnTo>
                  <a:lnTo>
                    <a:pt x="2316" y="2955"/>
                  </a:lnTo>
                  <a:lnTo>
                    <a:pt x="2316" y="2954"/>
                  </a:lnTo>
                  <a:lnTo>
                    <a:pt x="2316" y="2955"/>
                  </a:lnTo>
                  <a:lnTo>
                    <a:pt x="2315" y="2955"/>
                  </a:lnTo>
                  <a:lnTo>
                    <a:pt x="2314" y="2955"/>
                  </a:lnTo>
                  <a:lnTo>
                    <a:pt x="2314" y="2954"/>
                  </a:lnTo>
                  <a:lnTo>
                    <a:pt x="2313" y="2954"/>
                  </a:lnTo>
                  <a:lnTo>
                    <a:pt x="2312" y="2954"/>
                  </a:lnTo>
                  <a:lnTo>
                    <a:pt x="2312" y="2955"/>
                  </a:lnTo>
                  <a:lnTo>
                    <a:pt x="2313" y="2955"/>
                  </a:lnTo>
                  <a:lnTo>
                    <a:pt x="2313" y="2956"/>
                  </a:lnTo>
                  <a:lnTo>
                    <a:pt x="2313" y="2957"/>
                  </a:lnTo>
                  <a:lnTo>
                    <a:pt x="2313" y="2958"/>
                  </a:lnTo>
                  <a:lnTo>
                    <a:pt x="2312" y="2957"/>
                  </a:lnTo>
                  <a:lnTo>
                    <a:pt x="2312" y="2958"/>
                  </a:lnTo>
                  <a:lnTo>
                    <a:pt x="2313" y="2958"/>
                  </a:lnTo>
                  <a:lnTo>
                    <a:pt x="2312" y="2958"/>
                  </a:lnTo>
                  <a:lnTo>
                    <a:pt x="2312" y="2959"/>
                  </a:lnTo>
                  <a:lnTo>
                    <a:pt x="2312" y="2960"/>
                  </a:lnTo>
                  <a:lnTo>
                    <a:pt x="2312" y="2961"/>
                  </a:lnTo>
                  <a:lnTo>
                    <a:pt x="2313" y="2961"/>
                  </a:lnTo>
                  <a:lnTo>
                    <a:pt x="2313" y="2962"/>
                  </a:lnTo>
                  <a:lnTo>
                    <a:pt x="2312" y="2962"/>
                  </a:lnTo>
                  <a:lnTo>
                    <a:pt x="2311" y="2962"/>
                  </a:lnTo>
                  <a:lnTo>
                    <a:pt x="2311" y="2963"/>
                  </a:lnTo>
                  <a:lnTo>
                    <a:pt x="2310" y="2963"/>
                  </a:lnTo>
                  <a:lnTo>
                    <a:pt x="2309" y="2963"/>
                  </a:lnTo>
                  <a:lnTo>
                    <a:pt x="2309" y="2962"/>
                  </a:lnTo>
                  <a:lnTo>
                    <a:pt x="2308" y="2962"/>
                  </a:lnTo>
                  <a:lnTo>
                    <a:pt x="2308" y="2963"/>
                  </a:lnTo>
                  <a:lnTo>
                    <a:pt x="2307" y="2963"/>
                  </a:lnTo>
                  <a:lnTo>
                    <a:pt x="2308" y="2963"/>
                  </a:lnTo>
                  <a:lnTo>
                    <a:pt x="2308" y="2964"/>
                  </a:lnTo>
                  <a:lnTo>
                    <a:pt x="2307" y="2964"/>
                  </a:lnTo>
                  <a:lnTo>
                    <a:pt x="2306" y="2964"/>
                  </a:lnTo>
                  <a:lnTo>
                    <a:pt x="2306" y="2965"/>
                  </a:lnTo>
                  <a:lnTo>
                    <a:pt x="2305" y="2966"/>
                  </a:lnTo>
                  <a:lnTo>
                    <a:pt x="2305" y="2965"/>
                  </a:lnTo>
                  <a:lnTo>
                    <a:pt x="2305" y="2964"/>
                  </a:lnTo>
                  <a:lnTo>
                    <a:pt x="2304" y="2964"/>
                  </a:lnTo>
                  <a:lnTo>
                    <a:pt x="2304" y="2963"/>
                  </a:lnTo>
                  <a:lnTo>
                    <a:pt x="2303" y="2963"/>
                  </a:lnTo>
                  <a:lnTo>
                    <a:pt x="2303" y="2964"/>
                  </a:lnTo>
                  <a:lnTo>
                    <a:pt x="2302" y="2964"/>
                  </a:lnTo>
                  <a:lnTo>
                    <a:pt x="2302" y="2965"/>
                  </a:lnTo>
                  <a:lnTo>
                    <a:pt x="2302" y="2966"/>
                  </a:lnTo>
                  <a:lnTo>
                    <a:pt x="2302" y="2967"/>
                  </a:lnTo>
                  <a:lnTo>
                    <a:pt x="2301" y="2967"/>
                  </a:lnTo>
                  <a:lnTo>
                    <a:pt x="2301" y="2968"/>
                  </a:lnTo>
                  <a:lnTo>
                    <a:pt x="2300" y="2968"/>
                  </a:lnTo>
                  <a:lnTo>
                    <a:pt x="2300" y="2967"/>
                  </a:lnTo>
                  <a:lnTo>
                    <a:pt x="2299" y="2967"/>
                  </a:lnTo>
                  <a:lnTo>
                    <a:pt x="2299" y="2968"/>
                  </a:lnTo>
                  <a:lnTo>
                    <a:pt x="2298" y="2968"/>
                  </a:lnTo>
                  <a:lnTo>
                    <a:pt x="2297" y="2968"/>
                  </a:lnTo>
                  <a:lnTo>
                    <a:pt x="2297" y="2969"/>
                  </a:lnTo>
                  <a:lnTo>
                    <a:pt x="2297" y="2970"/>
                  </a:lnTo>
                  <a:lnTo>
                    <a:pt x="2296" y="2970"/>
                  </a:lnTo>
                  <a:lnTo>
                    <a:pt x="2296" y="2969"/>
                  </a:lnTo>
                  <a:lnTo>
                    <a:pt x="2297" y="2969"/>
                  </a:lnTo>
                  <a:lnTo>
                    <a:pt x="2297" y="2968"/>
                  </a:lnTo>
                  <a:lnTo>
                    <a:pt x="2296" y="2968"/>
                  </a:lnTo>
                  <a:lnTo>
                    <a:pt x="2295" y="2968"/>
                  </a:lnTo>
                  <a:lnTo>
                    <a:pt x="2294" y="2968"/>
                  </a:lnTo>
                  <a:lnTo>
                    <a:pt x="2294" y="2967"/>
                  </a:lnTo>
                  <a:lnTo>
                    <a:pt x="2293" y="2967"/>
                  </a:lnTo>
                  <a:lnTo>
                    <a:pt x="2292" y="2967"/>
                  </a:lnTo>
                  <a:lnTo>
                    <a:pt x="2292" y="2968"/>
                  </a:lnTo>
                  <a:lnTo>
                    <a:pt x="2292" y="2969"/>
                  </a:lnTo>
                  <a:lnTo>
                    <a:pt x="2291" y="2969"/>
                  </a:lnTo>
                  <a:lnTo>
                    <a:pt x="2292" y="2969"/>
                  </a:lnTo>
                  <a:lnTo>
                    <a:pt x="2291" y="2969"/>
                  </a:lnTo>
                  <a:lnTo>
                    <a:pt x="2290" y="2969"/>
                  </a:lnTo>
                  <a:lnTo>
                    <a:pt x="2290" y="2970"/>
                  </a:lnTo>
                  <a:lnTo>
                    <a:pt x="2290" y="2971"/>
                  </a:lnTo>
                  <a:lnTo>
                    <a:pt x="2289" y="2971"/>
                  </a:lnTo>
                  <a:lnTo>
                    <a:pt x="2288" y="2971"/>
                  </a:lnTo>
                  <a:lnTo>
                    <a:pt x="2287" y="2971"/>
                  </a:lnTo>
                  <a:lnTo>
                    <a:pt x="2287" y="2972"/>
                  </a:lnTo>
                  <a:lnTo>
                    <a:pt x="2287" y="2973"/>
                  </a:lnTo>
                  <a:lnTo>
                    <a:pt x="2286" y="2973"/>
                  </a:lnTo>
                  <a:lnTo>
                    <a:pt x="2285" y="2973"/>
                  </a:lnTo>
                  <a:lnTo>
                    <a:pt x="2285" y="2974"/>
                  </a:lnTo>
                  <a:lnTo>
                    <a:pt x="2284" y="2974"/>
                  </a:lnTo>
                  <a:lnTo>
                    <a:pt x="2284" y="2975"/>
                  </a:lnTo>
                  <a:lnTo>
                    <a:pt x="2283" y="2975"/>
                  </a:lnTo>
                  <a:lnTo>
                    <a:pt x="2283" y="2974"/>
                  </a:lnTo>
                  <a:lnTo>
                    <a:pt x="2282" y="2975"/>
                  </a:lnTo>
                  <a:lnTo>
                    <a:pt x="2281" y="2975"/>
                  </a:lnTo>
                  <a:lnTo>
                    <a:pt x="2281" y="2974"/>
                  </a:lnTo>
                  <a:lnTo>
                    <a:pt x="2281" y="2973"/>
                  </a:lnTo>
                  <a:lnTo>
                    <a:pt x="2281" y="2974"/>
                  </a:lnTo>
                  <a:lnTo>
                    <a:pt x="2281" y="2973"/>
                  </a:lnTo>
                  <a:lnTo>
                    <a:pt x="2280" y="2973"/>
                  </a:lnTo>
                  <a:lnTo>
                    <a:pt x="2279" y="2973"/>
                  </a:lnTo>
                  <a:lnTo>
                    <a:pt x="2279" y="2974"/>
                  </a:lnTo>
                  <a:lnTo>
                    <a:pt x="2278" y="2974"/>
                  </a:lnTo>
                  <a:lnTo>
                    <a:pt x="2278" y="2975"/>
                  </a:lnTo>
                  <a:lnTo>
                    <a:pt x="2277" y="2975"/>
                  </a:lnTo>
                  <a:lnTo>
                    <a:pt x="2276" y="2975"/>
                  </a:lnTo>
                  <a:lnTo>
                    <a:pt x="2276" y="2976"/>
                  </a:lnTo>
                  <a:lnTo>
                    <a:pt x="2277" y="2976"/>
                  </a:lnTo>
                  <a:lnTo>
                    <a:pt x="2276" y="2976"/>
                  </a:lnTo>
                  <a:lnTo>
                    <a:pt x="2277" y="2976"/>
                  </a:lnTo>
                  <a:lnTo>
                    <a:pt x="2276" y="2976"/>
                  </a:lnTo>
                  <a:lnTo>
                    <a:pt x="2276" y="2977"/>
                  </a:lnTo>
                  <a:lnTo>
                    <a:pt x="2276" y="2978"/>
                  </a:lnTo>
                  <a:lnTo>
                    <a:pt x="2275" y="2978"/>
                  </a:lnTo>
                  <a:lnTo>
                    <a:pt x="2274" y="2978"/>
                  </a:lnTo>
                  <a:lnTo>
                    <a:pt x="2273" y="2978"/>
                  </a:lnTo>
                  <a:lnTo>
                    <a:pt x="2272" y="2978"/>
                  </a:lnTo>
                  <a:lnTo>
                    <a:pt x="2272" y="2979"/>
                  </a:lnTo>
                  <a:lnTo>
                    <a:pt x="2272" y="2980"/>
                  </a:lnTo>
                  <a:lnTo>
                    <a:pt x="2271" y="2979"/>
                  </a:lnTo>
                  <a:lnTo>
                    <a:pt x="2271" y="2978"/>
                  </a:lnTo>
                  <a:lnTo>
                    <a:pt x="2270" y="2978"/>
                  </a:lnTo>
                  <a:lnTo>
                    <a:pt x="2270" y="2979"/>
                  </a:lnTo>
                  <a:lnTo>
                    <a:pt x="2269" y="2979"/>
                  </a:lnTo>
                  <a:lnTo>
                    <a:pt x="2269" y="2980"/>
                  </a:lnTo>
                  <a:lnTo>
                    <a:pt x="2268" y="2980"/>
                  </a:lnTo>
                  <a:lnTo>
                    <a:pt x="2268" y="2979"/>
                  </a:lnTo>
                  <a:lnTo>
                    <a:pt x="2268" y="2978"/>
                  </a:lnTo>
                  <a:lnTo>
                    <a:pt x="2267" y="2978"/>
                  </a:lnTo>
                  <a:lnTo>
                    <a:pt x="2267" y="2977"/>
                  </a:lnTo>
                  <a:lnTo>
                    <a:pt x="2266" y="2977"/>
                  </a:lnTo>
                  <a:lnTo>
                    <a:pt x="2266" y="2978"/>
                  </a:lnTo>
                  <a:lnTo>
                    <a:pt x="2265" y="2978"/>
                  </a:lnTo>
                  <a:lnTo>
                    <a:pt x="2265" y="2979"/>
                  </a:lnTo>
                  <a:lnTo>
                    <a:pt x="2264" y="2979"/>
                  </a:lnTo>
                  <a:lnTo>
                    <a:pt x="2263" y="2979"/>
                  </a:lnTo>
                  <a:lnTo>
                    <a:pt x="2263" y="2980"/>
                  </a:lnTo>
                  <a:lnTo>
                    <a:pt x="2263" y="2979"/>
                  </a:lnTo>
                  <a:lnTo>
                    <a:pt x="2263" y="2978"/>
                  </a:lnTo>
                  <a:lnTo>
                    <a:pt x="2263" y="2977"/>
                  </a:lnTo>
                  <a:lnTo>
                    <a:pt x="2263" y="2976"/>
                  </a:lnTo>
                  <a:lnTo>
                    <a:pt x="2263" y="2975"/>
                  </a:lnTo>
                  <a:lnTo>
                    <a:pt x="2263" y="2974"/>
                  </a:lnTo>
                  <a:lnTo>
                    <a:pt x="2263" y="2973"/>
                  </a:lnTo>
                  <a:lnTo>
                    <a:pt x="2263" y="2972"/>
                  </a:lnTo>
                  <a:lnTo>
                    <a:pt x="2263" y="2971"/>
                  </a:lnTo>
                  <a:lnTo>
                    <a:pt x="2263" y="2970"/>
                  </a:lnTo>
                  <a:lnTo>
                    <a:pt x="2262" y="2971"/>
                  </a:lnTo>
                  <a:lnTo>
                    <a:pt x="2262" y="2972"/>
                  </a:lnTo>
                  <a:lnTo>
                    <a:pt x="2262" y="2971"/>
                  </a:lnTo>
                  <a:lnTo>
                    <a:pt x="2261" y="2971"/>
                  </a:lnTo>
                  <a:lnTo>
                    <a:pt x="2260" y="2971"/>
                  </a:lnTo>
                  <a:lnTo>
                    <a:pt x="2259" y="2970"/>
                  </a:lnTo>
                  <a:lnTo>
                    <a:pt x="2258" y="2970"/>
                  </a:lnTo>
                  <a:lnTo>
                    <a:pt x="2257" y="2970"/>
                  </a:lnTo>
                  <a:lnTo>
                    <a:pt x="2256" y="2970"/>
                  </a:lnTo>
                  <a:lnTo>
                    <a:pt x="2255" y="2970"/>
                  </a:lnTo>
                  <a:lnTo>
                    <a:pt x="2254" y="2971"/>
                  </a:lnTo>
                  <a:lnTo>
                    <a:pt x="2254" y="2970"/>
                  </a:lnTo>
                  <a:lnTo>
                    <a:pt x="2253" y="2969"/>
                  </a:lnTo>
                  <a:lnTo>
                    <a:pt x="2252" y="2970"/>
                  </a:lnTo>
                  <a:lnTo>
                    <a:pt x="2251" y="2970"/>
                  </a:lnTo>
                  <a:lnTo>
                    <a:pt x="2252" y="2971"/>
                  </a:lnTo>
                  <a:lnTo>
                    <a:pt x="2251" y="2971"/>
                  </a:lnTo>
                  <a:lnTo>
                    <a:pt x="2251" y="2972"/>
                  </a:lnTo>
                  <a:lnTo>
                    <a:pt x="2250" y="2972"/>
                  </a:lnTo>
                  <a:lnTo>
                    <a:pt x="2250" y="2973"/>
                  </a:lnTo>
                  <a:lnTo>
                    <a:pt x="2249" y="2973"/>
                  </a:lnTo>
                  <a:lnTo>
                    <a:pt x="2248" y="2973"/>
                  </a:lnTo>
                  <a:lnTo>
                    <a:pt x="2248" y="2972"/>
                  </a:lnTo>
                  <a:lnTo>
                    <a:pt x="2247" y="2972"/>
                  </a:lnTo>
                  <a:lnTo>
                    <a:pt x="2246" y="2973"/>
                  </a:lnTo>
                  <a:lnTo>
                    <a:pt x="2245" y="2973"/>
                  </a:lnTo>
                  <a:lnTo>
                    <a:pt x="2245" y="2974"/>
                  </a:lnTo>
                  <a:lnTo>
                    <a:pt x="2244" y="2974"/>
                  </a:lnTo>
                  <a:lnTo>
                    <a:pt x="2244" y="2975"/>
                  </a:lnTo>
                  <a:lnTo>
                    <a:pt x="2244" y="2974"/>
                  </a:lnTo>
                  <a:lnTo>
                    <a:pt x="2243" y="2974"/>
                  </a:lnTo>
                  <a:lnTo>
                    <a:pt x="2243" y="2975"/>
                  </a:lnTo>
                  <a:lnTo>
                    <a:pt x="2242" y="2975"/>
                  </a:lnTo>
                  <a:lnTo>
                    <a:pt x="2242" y="2974"/>
                  </a:lnTo>
                  <a:lnTo>
                    <a:pt x="2242" y="2973"/>
                  </a:lnTo>
                  <a:lnTo>
                    <a:pt x="2242" y="2972"/>
                  </a:lnTo>
                  <a:lnTo>
                    <a:pt x="2241" y="2972"/>
                  </a:lnTo>
                  <a:lnTo>
                    <a:pt x="2241" y="2973"/>
                  </a:lnTo>
                  <a:lnTo>
                    <a:pt x="2240" y="2973"/>
                  </a:lnTo>
                  <a:lnTo>
                    <a:pt x="2239" y="2973"/>
                  </a:lnTo>
                  <a:lnTo>
                    <a:pt x="2238" y="2973"/>
                  </a:lnTo>
                  <a:lnTo>
                    <a:pt x="2238" y="2974"/>
                  </a:lnTo>
                  <a:lnTo>
                    <a:pt x="2238" y="2973"/>
                  </a:lnTo>
                  <a:lnTo>
                    <a:pt x="2237" y="2973"/>
                  </a:lnTo>
                  <a:lnTo>
                    <a:pt x="2237" y="2972"/>
                  </a:lnTo>
                  <a:lnTo>
                    <a:pt x="2237" y="2971"/>
                  </a:lnTo>
                  <a:lnTo>
                    <a:pt x="2236" y="2971"/>
                  </a:lnTo>
                  <a:lnTo>
                    <a:pt x="2236" y="2972"/>
                  </a:lnTo>
                  <a:lnTo>
                    <a:pt x="2236" y="2971"/>
                  </a:lnTo>
                  <a:lnTo>
                    <a:pt x="2235" y="2971"/>
                  </a:lnTo>
                  <a:lnTo>
                    <a:pt x="2234" y="2971"/>
                  </a:lnTo>
                  <a:lnTo>
                    <a:pt x="2234" y="2972"/>
                  </a:lnTo>
                  <a:lnTo>
                    <a:pt x="2233" y="2972"/>
                  </a:lnTo>
                  <a:lnTo>
                    <a:pt x="2232" y="2972"/>
                  </a:lnTo>
                  <a:lnTo>
                    <a:pt x="2232" y="2973"/>
                  </a:lnTo>
                  <a:lnTo>
                    <a:pt x="2232" y="2972"/>
                  </a:lnTo>
                  <a:lnTo>
                    <a:pt x="2231" y="2972"/>
                  </a:lnTo>
                  <a:lnTo>
                    <a:pt x="2231" y="2971"/>
                  </a:lnTo>
                  <a:lnTo>
                    <a:pt x="2231" y="2972"/>
                  </a:lnTo>
                  <a:lnTo>
                    <a:pt x="2231" y="2971"/>
                  </a:lnTo>
                  <a:lnTo>
                    <a:pt x="2230" y="2971"/>
                  </a:lnTo>
                  <a:lnTo>
                    <a:pt x="2229" y="2971"/>
                  </a:lnTo>
                  <a:lnTo>
                    <a:pt x="2229" y="2970"/>
                  </a:lnTo>
                  <a:lnTo>
                    <a:pt x="2229" y="2971"/>
                  </a:lnTo>
                  <a:lnTo>
                    <a:pt x="2228" y="2971"/>
                  </a:lnTo>
                  <a:lnTo>
                    <a:pt x="2228" y="2972"/>
                  </a:lnTo>
                  <a:lnTo>
                    <a:pt x="2227" y="2972"/>
                  </a:lnTo>
                  <a:lnTo>
                    <a:pt x="2226" y="2972"/>
                  </a:lnTo>
                  <a:lnTo>
                    <a:pt x="2226" y="2973"/>
                  </a:lnTo>
                  <a:lnTo>
                    <a:pt x="2226" y="2972"/>
                  </a:lnTo>
                  <a:lnTo>
                    <a:pt x="2226" y="2973"/>
                  </a:lnTo>
                  <a:lnTo>
                    <a:pt x="2225" y="2973"/>
                  </a:lnTo>
                  <a:lnTo>
                    <a:pt x="2224" y="2973"/>
                  </a:lnTo>
                  <a:lnTo>
                    <a:pt x="2224" y="2974"/>
                  </a:lnTo>
                  <a:lnTo>
                    <a:pt x="2225" y="2975"/>
                  </a:lnTo>
                  <a:lnTo>
                    <a:pt x="2224" y="2975"/>
                  </a:lnTo>
                  <a:lnTo>
                    <a:pt x="2224" y="2976"/>
                  </a:lnTo>
                  <a:lnTo>
                    <a:pt x="2223" y="2976"/>
                  </a:lnTo>
                  <a:lnTo>
                    <a:pt x="2223" y="2975"/>
                  </a:lnTo>
                  <a:lnTo>
                    <a:pt x="2222" y="2975"/>
                  </a:lnTo>
                  <a:lnTo>
                    <a:pt x="2222" y="2976"/>
                  </a:lnTo>
                  <a:lnTo>
                    <a:pt x="2222" y="2975"/>
                  </a:lnTo>
                  <a:lnTo>
                    <a:pt x="2221" y="2975"/>
                  </a:lnTo>
                  <a:lnTo>
                    <a:pt x="2221" y="2976"/>
                  </a:lnTo>
                  <a:lnTo>
                    <a:pt x="2220" y="2977"/>
                  </a:lnTo>
                  <a:lnTo>
                    <a:pt x="2219" y="2976"/>
                  </a:lnTo>
                  <a:lnTo>
                    <a:pt x="2219" y="2975"/>
                  </a:lnTo>
                  <a:lnTo>
                    <a:pt x="2218" y="2975"/>
                  </a:lnTo>
                  <a:lnTo>
                    <a:pt x="2218" y="2974"/>
                  </a:lnTo>
                  <a:lnTo>
                    <a:pt x="2218" y="2973"/>
                  </a:lnTo>
                  <a:lnTo>
                    <a:pt x="2218" y="2972"/>
                  </a:lnTo>
                  <a:lnTo>
                    <a:pt x="2218" y="2971"/>
                  </a:lnTo>
                  <a:lnTo>
                    <a:pt x="2216" y="2971"/>
                  </a:lnTo>
                  <a:lnTo>
                    <a:pt x="2214" y="2970"/>
                  </a:lnTo>
                  <a:lnTo>
                    <a:pt x="2211" y="2970"/>
                  </a:lnTo>
                  <a:lnTo>
                    <a:pt x="2211" y="2969"/>
                  </a:lnTo>
                  <a:lnTo>
                    <a:pt x="2210" y="2969"/>
                  </a:lnTo>
                  <a:lnTo>
                    <a:pt x="2209" y="2969"/>
                  </a:lnTo>
                  <a:lnTo>
                    <a:pt x="2208" y="2970"/>
                  </a:lnTo>
                  <a:lnTo>
                    <a:pt x="2207" y="2969"/>
                  </a:lnTo>
                  <a:lnTo>
                    <a:pt x="2206" y="2969"/>
                  </a:lnTo>
                  <a:lnTo>
                    <a:pt x="2206" y="2968"/>
                  </a:lnTo>
                  <a:lnTo>
                    <a:pt x="2205" y="2968"/>
                  </a:lnTo>
                  <a:lnTo>
                    <a:pt x="2204" y="2969"/>
                  </a:lnTo>
                  <a:lnTo>
                    <a:pt x="2203" y="2970"/>
                  </a:lnTo>
                  <a:lnTo>
                    <a:pt x="2203" y="2969"/>
                  </a:lnTo>
                  <a:lnTo>
                    <a:pt x="2202" y="2969"/>
                  </a:lnTo>
                  <a:lnTo>
                    <a:pt x="2201" y="2969"/>
                  </a:lnTo>
                  <a:lnTo>
                    <a:pt x="2201" y="2970"/>
                  </a:lnTo>
                  <a:lnTo>
                    <a:pt x="2201" y="2969"/>
                  </a:lnTo>
                  <a:lnTo>
                    <a:pt x="2200" y="2969"/>
                  </a:lnTo>
                  <a:lnTo>
                    <a:pt x="2199" y="2969"/>
                  </a:lnTo>
                  <a:lnTo>
                    <a:pt x="2199" y="2970"/>
                  </a:lnTo>
                  <a:lnTo>
                    <a:pt x="2198" y="2969"/>
                  </a:lnTo>
                  <a:lnTo>
                    <a:pt x="2198" y="2970"/>
                  </a:lnTo>
                  <a:lnTo>
                    <a:pt x="2198" y="2969"/>
                  </a:lnTo>
                  <a:lnTo>
                    <a:pt x="2197" y="2969"/>
                  </a:lnTo>
                  <a:lnTo>
                    <a:pt x="2197" y="2970"/>
                  </a:lnTo>
                  <a:lnTo>
                    <a:pt x="2196" y="2970"/>
                  </a:lnTo>
                  <a:lnTo>
                    <a:pt x="2196" y="2971"/>
                  </a:lnTo>
                  <a:lnTo>
                    <a:pt x="2195" y="2971"/>
                  </a:lnTo>
                  <a:lnTo>
                    <a:pt x="2194" y="2971"/>
                  </a:lnTo>
                  <a:lnTo>
                    <a:pt x="2194" y="2972"/>
                  </a:lnTo>
                  <a:lnTo>
                    <a:pt x="2194" y="2973"/>
                  </a:lnTo>
                  <a:lnTo>
                    <a:pt x="2195" y="2973"/>
                  </a:lnTo>
                  <a:lnTo>
                    <a:pt x="2195" y="2974"/>
                  </a:lnTo>
                  <a:lnTo>
                    <a:pt x="2196" y="2974"/>
                  </a:lnTo>
                  <a:lnTo>
                    <a:pt x="2195" y="2974"/>
                  </a:lnTo>
                  <a:lnTo>
                    <a:pt x="2195" y="2975"/>
                  </a:lnTo>
                  <a:lnTo>
                    <a:pt x="2194" y="2975"/>
                  </a:lnTo>
                  <a:lnTo>
                    <a:pt x="2194" y="2976"/>
                  </a:lnTo>
                  <a:lnTo>
                    <a:pt x="2194" y="2977"/>
                  </a:lnTo>
                  <a:lnTo>
                    <a:pt x="2195" y="2977"/>
                  </a:lnTo>
                  <a:lnTo>
                    <a:pt x="2195" y="2978"/>
                  </a:lnTo>
                  <a:lnTo>
                    <a:pt x="2194" y="2978"/>
                  </a:lnTo>
                  <a:lnTo>
                    <a:pt x="2193" y="2978"/>
                  </a:lnTo>
                  <a:lnTo>
                    <a:pt x="2193" y="2977"/>
                  </a:lnTo>
                  <a:lnTo>
                    <a:pt x="2192" y="2977"/>
                  </a:lnTo>
                  <a:lnTo>
                    <a:pt x="2191" y="2978"/>
                  </a:lnTo>
                  <a:lnTo>
                    <a:pt x="2190" y="2978"/>
                  </a:lnTo>
                  <a:lnTo>
                    <a:pt x="2190" y="2979"/>
                  </a:lnTo>
                  <a:lnTo>
                    <a:pt x="2189" y="2979"/>
                  </a:lnTo>
                  <a:lnTo>
                    <a:pt x="2189" y="2980"/>
                  </a:lnTo>
                  <a:lnTo>
                    <a:pt x="2188" y="2980"/>
                  </a:lnTo>
                  <a:lnTo>
                    <a:pt x="2187" y="2981"/>
                  </a:lnTo>
                  <a:lnTo>
                    <a:pt x="2187" y="2982"/>
                  </a:lnTo>
                  <a:lnTo>
                    <a:pt x="2186" y="2982"/>
                  </a:lnTo>
                  <a:lnTo>
                    <a:pt x="2186" y="2981"/>
                  </a:lnTo>
                  <a:lnTo>
                    <a:pt x="2186" y="2982"/>
                  </a:lnTo>
                  <a:lnTo>
                    <a:pt x="2185" y="2982"/>
                  </a:lnTo>
                  <a:lnTo>
                    <a:pt x="2184" y="2982"/>
                  </a:lnTo>
                  <a:lnTo>
                    <a:pt x="2184" y="2983"/>
                  </a:lnTo>
                  <a:lnTo>
                    <a:pt x="2183" y="2983"/>
                  </a:lnTo>
                  <a:lnTo>
                    <a:pt x="2182" y="2984"/>
                  </a:lnTo>
                  <a:lnTo>
                    <a:pt x="2182" y="2985"/>
                  </a:lnTo>
                  <a:lnTo>
                    <a:pt x="2181" y="2985"/>
                  </a:lnTo>
                  <a:lnTo>
                    <a:pt x="2180" y="2985"/>
                  </a:lnTo>
                  <a:lnTo>
                    <a:pt x="2179" y="2986"/>
                  </a:lnTo>
                  <a:lnTo>
                    <a:pt x="2178" y="2986"/>
                  </a:lnTo>
                  <a:lnTo>
                    <a:pt x="2178" y="2985"/>
                  </a:lnTo>
                  <a:lnTo>
                    <a:pt x="2178" y="2986"/>
                  </a:lnTo>
                  <a:lnTo>
                    <a:pt x="2178" y="2985"/>
                  </a:lnTo>
                  <a:lnTo>
                    <a:pt x="2177" y="2985"/>
                  </a:lnTo>
                  <a:lnTo>
                    <a:pt x="2177" y="2986"/>
                  </a:lnTo>
                  <a:lnTo>
                    <a:pt x="2176" y="2986"/>
                  </a:lnTo>
                  <a:lnTo>
                    <a:pt x="2176" y="2987"/>
                  </a:lnTo>
                  <a:lnTo>
                    <a:pt x="2176" y="2986"/>
                  </a:lnTo>
                  <a:lnTo>
                    <a:pt x="2175" y="2986"/>
                  </a:lnTo>
                  <a:lnTo>
                    <a:pt x="2175" y="2987"/>
                  </a:lnTo>
                  <a:lnTo>
                    <a:pt x="2174" y="2987"/>
                  </a:lnTo>
                  <a:lnTo>
                    <a:pt x="2174" y="2988"/>
                  </a:lnTo>
                  <a:lnTo>
                    <a:pt x="2174" y="2989"/>
                  </a:lnTo>
                  <a:lnTo>
                    <a:pt x="2173" y="2989"/>
                  </a:lnTo>
                  <a:lnTo>
                    <a:pt x="2173" y="2990"/>
                  </a:lnTo>
                  <a:lnTo>
                    <a:pt x="2172" y="2990"/>
                  </a:lnTo>
                  <a:lnTo>
                    <a:pt x="2172" y="2989"/>
                  </a:lnTo>
                  <a:lnTo>
                    <a:pt x="2172" y="2990"/>
                  </a:lnTo>
                  <a:lnTo>
                    <a:pt x="2171" y="2990"/>
                  </a:lnTo>
                  <a:lnTo>
                    <a:pt x="2171" y="2991"/>
                  </a:lnTo>
                  <a:lnTo>
                    <a:pt x="2170" y="2991"/>
                  </a:lnTo>
                  <a:lnTo>
                    <a:pt x="2169" y="2991"/>
                  </a:lnTo>
                  <a:lnTo>
                    <a:pt x="2169" y="2992"/>
                  </a:lnTo>
                  <a:lnTo>
                    <a:pt x="2169" y="2993"/>
                  </a:lnTo>
                  <a:lnTo>
                    <a:pt x="2168" y="2993"/>
                  </a:lnTo>
                  <a:lnTo>
                    <a:pt x="2168" y="2994"/>
                  </a:lnTo>
                  <a:lnTo>
                    <a:pt x="2167" y="2993"/>
                  </a:lnTo>
                  <a:lnTo>
                    <a:pt x="2166" y="2993"/>
                  </a:lnTo>
                  <a:lnTo>
                    <a:pt x="2165" y="2993"/>
                  </a:lnTo>
                  <a:lnTo>
                    <a:pt x="2165" y="2994"/>
                  </a:lnTo>
                  <a:lnTo>
                    <a:pt x="2164" y="2994"/>
                  </a:lnTo>
                  <a:lnTo>
                    <a:pt x="2164" y="2993"/>
                  </a:lnTo>
                  <a:lnTo>
                    <a:pt x="2164" y="2992"/>
                  </a:lnTo>
                  <a:lnTo>
                    <a:pt x="2165" y="2992"/>
                  </a:lnTo>
                  <a:lnTo>
                    <a:pt x="2164" y="2992"/>
                  </a:lnTo>
                  <a:lnTo>
                    <a:pt x="2164" y="2991"/>
                  </a:lnTo>
                  <a:lnTo>
                    <a:pt x="2163" y="2991"/>
                  </a:lnTo>
                  <a:lnTo>
                    <a:pt x="2162" y="2991"/>
                  </a:lnTo>
                  <a:lnTo>
                    <a:pt x="2162" y="2992"/>
                  </a:lnTo>
                  <a:lnTo>
                    <a:pt x="2163" y="2992"/>
                  </a:lnTo>
                  <a:lnTo>
                    <a:pt x="2162" y="2992"/>
                  </a:lnTo>
                  <a:lnTo>
                    <a:pt x="2161" y="2992"/>
                  </a:lnTo>
                  <a:lnTo>
                    <a:pt x="2161" y="2993"/>
                  </a:lnTo>
                  <a:lnTo>
                    <a:pt x="2161" y="2992"/>
                  </a:lnTo>
                  <a:lnTo>
                    <a:pt x="2160" y="2992"/>
                  </a:lnTo>
                  <a:lnTo>
                    <a:pt x="2160" y="2993"/>
                  </a:lnTo>
                  <a:lnTo>
                    <a:pt x="2159" y="2993"/>
                  </a:lnTo>
                  <a:lnTo>
                    <a:pt x="2158" y="2993"/>
                  </a:lnTo>
                  <a:lnTo>
                    <a:pt x="2158" y="2994"/>
                  </a:lnTo>
                  <a:lnTo>
                    <a:pt x="2157" y="2994"/>
                  </a:lnTo>
                  <a:lnTo>
                    <a:pt x="2157" y="2993"/>
                  </a:lnTo>
                  <a:lnTo>
                    <a:pt x="2157" y="2992"/>
                  </a:lnTo>
                  <a:lnTo>
                    <a:pt x="2157" y="2991"/>
                  </a:lnTo>
                  <a:lnTo>
                    <a:pt x="2156" y="2991"/>
                  </a:lnTo>
                  <a:lnTo>
                    <a:pt x="2156" y="2992"/>
                  </a:lnTo>
                  <a:lnTo>
                    <a:pt x="2156" y="2991"/>
                  </a:lnTo>
                  <a:lnTo>
                    <a:pt x="2155" y="2991"/>
                  </a:lnTo>
                  <a:lnTo>
                    <a:pt x="2156" y="2991"/>
                  </a:lnTo>
                  <a:lnTo>
                    <a:pt x="2155" y="2990"/>
                  </a:lnTo>
                  <a:lnTo>
                    <a:pt x="2155" y="2991"/>
                  </a:lnTo>
                  <a:lnTo>
                    <a:pt x="2154" y="2991"/>
                  </a:lnTo>
                  <a:lnTo>
                    <a:pt x="2153" y="2991"/>
                  </a:lnTo>
                  <a:lnTo>
                    <a:pt x="2152" y="2991"/>
                  </a:lnTo>
                  <a:lnTo>
                    <a:pt x="2152" y="2990"/>
                  </a:lnTo>
                  <a:lnTo>
                    <a:pt x="2151" y="2990"/>
                  </a:lnTo>
                  <a:lnTo>
                    <a:pt x="2150" y="2990"/>
                  </a:lnTo>
                  <a:lnTo>
                    <a:pt x="2150" y="2989"/>
                  </a:lnTo>
                  <a:lnTo>
                    <a:pt x="2150" y="2988"/>
                  </a:lnTo>
                  <a:lnTo>
                    <a:pt x="2149" y="2988"/>
                  </a:lnTo>
                  <a:lnTo>
                    <a:pt x="2149" y="2989"/>
                  </a:lnTo>
                  <a:lnTo>
                    <a:pt x="2148" y="2989"/>
                  </a:lnTo>
                  <a:lnTo>
                    <a:pt x="2147" y="2989"/>
                  </a:lnTo>
                  <a:lnTo>
                    <a:pt x="2146" y="2989"/>
                  </a:lnTo>
                  <a:lnTo>
                    <a:pt x="2145" y="2990"/>
                  </a:lnTo>
                  <a:lnTo>
                    <a:pt x="2144" y="2990"/>
                  </a:lnTo>
                  <a:lnTo>
                    <a:pt x="2143" y="2990"/>
                  </a:lnTo>
                  <a:lnTo>
                    <a:pt x="2142" y="2990"/>
                  </a:lnTo>
                  <a:lnTo>
                    <a:pt x="2141" y="2990"/>
                  </a:lnTo>
                  <a:lnTo>
                    <a:pt x="2141" y="2991"/>
                  </a:lnTo>
                  <a:lnTo>
                    <a:pt x="2140" y="2991"/>
                  </a:lnTo>
                  <a:lnTo>
                    <a:pt x="2139" y="2991"/>
                  </a:lnTo>
                  <a:lnTo>
                    <a:pt x="2138" y="2991"/>
                  </a:lnTo>
                  <a:lnTo>
                    <a:pt x="2137" y="2991"/>
                  </a:lnTo>
                  <a:lnTo>
                    <a:pt x="2137" y="2992"/>
                  </a:lnTo>
                  <a:lnTo>
                    <a:pt x="2136" y="2992"/>
                  </a:lnTo>
                  <a:lnTo>
                    <a:pt x="2136" y="2993"/>
                  </a:lnTo>
                  <a:lnTo>
                    <a:pt x="2136" y="2994"/>
                  </a:lnTo>
                  <a:lnTo>
                    <a:pt x="2136" y="2995"/>
                  </a:lnTo>
                  <a:lnTo>
                    <a:pt x="2135" y="2995"/>
                  </a:lnTo>
                  <a:lnTo>
                    <a:pt x="2135" y="2996"/>
                  </a:lnTo>
                  <a:lnTo>
                    <a:pt x="2134" y="2997"/>
                  </a:lnTo>
                  <a:lnTo>
                    <a:pt x="2134" y="2998"/>
                  </a:lnTo>
                  <a:lnTo>
                    <a:pt x="2133" y="2998"/>
                  </a:lnTo>
                  <a:lnTo>
                    <a:pt x="2132" y="2998"/>
                  </a:lnTo>
                  <a:lnTo>
                    <a:pt x="2131" y="2998"/>
                  </a:lnTo>
                  <a:lnTo>
                    <a:pt x="2130" y="2998"/>
                  </a:lnTo>
                  <a:lnTo>
                    <a:pt x="2130" y="2999"/>
                  </a:lnTo>
                  <a:lnTo>
                    <a:pt x="2130" y="3000"/>
                  </a:lnTo>
                  <a:lnTo>
                    <a:pt x="2130" y="3001"/>
                  </a:lnTo>
                  <a:lnTo>
                    <a:pt x="2129" y="3001"/>
                  </a:lnTo>
                  <a:lnTo>
                    <a:pt x="2129" y="3002"/>
                  </a:lnTo>
                  <a:lnTo>
                    <a:pt x="2129" y="3003"/>
                  </a:lnTo>
                  <a:lnTo>
                    <a:pt x="2128" y="3003"/>
                  </a:lnTo>
                  <a:lnTo>
                    <a:pt x="2127" y="3003"/>
                  </a:lnTo>
                  <a:lnTo>
                    <a:pt x="2127" y="3004"/>
                  </a:lnTo>
                  <a:lnTo>
                    <a:pt x="2127" y="3005"/>
                  </a:lnTo>
                  <a:lnTo>
                    <a:pt x="2126" y="3005"/>
                  </a:lnTo>
                  <a:lnTo>
                    <a:pt x="2125" y="3005"/>
                  </a:lnTo>
                  <a:lnTo>
                    <a:pt x="2124" y="3005"/>
                  </a:lnTo>
                  <a:lnTo>
                    <a:pt x="2124" y="3006"/>
                  </a:lnTo>
                  <a:lnTo>
                    <a:pt x="2124" y="3007"/>
                  </a:lnTo>
                  <a:lnTo>
                    <a:pt x="2124" y="3008"/>
                  </a:lnTo>
                  <a:lnTo>
                    <a:pt x="2123" y="3008"/>
                  </a:lnTo>
                  <a:lnTo>
                    <a:pt x="2122" y="3008"/>
                  </a:lnTo>
                  <a:lnTo>
                    <a:pt x="2122" y="3006"/>
                  </a:lnTo>
                  <a:lnTo>
                    <a:pt x="2122" y="3005"/>
                  </a:lnTo>
                  <a:lnTo>
                    <a:pt x="2121" y="3005"/>
                  </a:lnTo>
                  <a:lnTo>
                    <a:pt x="2120" y="3006"/>
                  </a:lnTo>
                  <a:lnTo>
                    <a:pt x="2120" y="3005"/>
                  </a:lnTo>
                  <a:lnTo>
                    <a:pt x="2118" y="3005"/>
                  </a:lnTo>
                  <a:lnTo>
                    <a:pt x="2117" y="3005"/>
                  </a:lnTo>
                  <a:lnTo>
                    <a:pt x="2115" y="3005"/>
                  </a:lnTo>
                  <a:lnTo>
                    <a:pt x="2114" y="3005"/>
                  </a:lnTo>
                  <a:lnTo>
                    <a:pt x="2114" y="3004"/>
                  </a:lnTo>
                  <a:lnTo>
                    <a:pt x="2114" y="3003"/>
                  </a:lnTo>
                  <a:lnTo>
                    <a:pt x="2113" y="3003"/>
                  </a:lnTo>
                  <a:lnTo>
                    <a:pt x="2112" y="3004"/>
                  </a:lnTo>
                  <a:lnTo>
                    <a:pt x="2111" y="3004"/>
                  </a:lnTo>
                  <a:lnTo>
                    <a:pt x="2111" y="3003"/>
                  </a:lnTo>
                  <a:lnTo>
                    <a:pt x="2110" y="3003"/>
                  </a:lnTo>
                  <a:lnTo>
                    <a:pt x="2109" y="3002"/>
                  </a:lnTo>
                  <a:lnTo>
                    <a:pt x="2108" y="3002"/>
                  </a:lnTo>
                  <a:lnTo>
                    <a:pt x="2107" y="3002"/>
                  </a:lnTo>
                  <a:lnTo>
                    <a:pt x="2106" y="3001"/>
                  </a:lnTo>
                  <a:lnTo>
                    <a:pt x="2105" y="3000"/>
                  </a:lnTo>
                  <a:lnTo>
                    <a:pt x="2103" y="2998"/>
                  </a:lnTo>
                  <a:lnTo>
                    <a:pt x="2102" y="2998"/>
                  </a:lnTo>
                  <a:lnTo>
                    <a:pt x="2101" y="2998"/>
                  </a:lnTo>
                  <a:lnTo>
                    <a:pt x="2100" y="2998"/>
                  </a:lnTo>
                  <a:lnTo>
                    <a:pt x="2100" y="2999"/>
                  </a:lnTo>
                  <a:lnTo>
                    <a:pt x="2099" y="2999"/>
                  </a:lnTo>
                  <a:lnTo>
                    <a:pt x="2099" y="3000"/>
                  </a:lnTo>
                  <a:lnTo>
                    <a:pt x="2098" y="3000"/>
                  </a:lnTo>
                  <a:lnTo>
                    <a:pt x="2097" y="3001"/>
                  </a:lnTo>
                  <a:lnTo>
                    <a:pt x="2097" y="3002"/>
                  </a:lnTo>
                  <a:lnTo>
                    <a:pt x="2096" y="3003"/>
                  </a:lnTo>
                  <a:lnTo>
                    <a:pt x="2095" y="3003"/>
                  </a:lnTo>
                  <a:lnTo>
                    <a:pt x="2095" y="3004"/>
                  </a:lnTo>
                  <a:lnTo>
                    <a:pt x="2094" y="3004"/>
                  </a:lnTo>
                  <a:lnTo>
                    <a:pt x="2093" y="3003"/>
                  </a:lnTo>
                  <a:lnTo>
                    <a:pt x="2092" y="3003"/>
                  </a:lnTo>
                  <a:lnTo>
                    <a:pt x="2091" y="3003"/>
                  </a:lnTo>
                  <a:lnTo>
                    <a:pt x="2090" y="3003"/>
                  </a:lnTo>
                  <a:lnTo>
                    <a:pt x="2089" y="3003"/>
                  </a:lnTo>
                  <a:lnTo>
                    <a:pt x="2089" y="3004"/>
                  </a:lnTo>
                  <a:lnTo>
                    <a:pt x="2088" y="3004"/>
                  </a:lnTo>
                  <a:lnTo>
                    <a:pt x="2087" y="3004"/>
                  </a:lnTo>
                  <a:lnTo>
                    <a:pt x="2086" y="3004"/>
                  </a:lnTo>
                  <a:lnTo>
                    <a:pt x="2085" y="3004"/>
                  </a:lnTo>
                  <a:lnTo>
                    <a:pt x="2085" y="3005"/>
                  </a:lnTo>
                  <a:lnTo>
                    <a:pt x="2084" y="3006"/>
                  </a:lnTo>
                  <a:lnTo>
                    <a:pt x="2083" y="3006"/>
                  </a:lnTo>
                  <a:lnTo>
                    <a:pt x="2083" y="3005"/>
                  </a:lnTo>
                  <a:lnTo>
                    <a:pt x="2082" y="3005"/>
                  </a:lnTo>
                  <a:lnTo>
                    <a:pt x="2080" y="3006"/>
                  </a:lnTo>
                  <a:lnTo>
                    <a:pt x="2080" y="3007"/>
                  </a:lnTo>
                  <a:lnTo>
                    <a:pt x="2079" y="3007"/>
                  </a:lnTo>
                  <a:lnTo>
                    <a:pt x="2078" y="3007"/>
                  </a:lnTo>
                  <a:lnTo>
                    <a:pt x="2078" y="3006"/>
                  </a:lnTo>
                  <a:lnTo>
                    <a:pt x="2077" y="3006"/>
                  </a:lnTo>
                  <a:lnTo>
                    <a:pt x="2077" y="3007"/>
                  </a:lnTo>
                  <a:lnTo>
                    <a:pt x="2077" y="3008"/>
                  </a:lnTo>
                  <a:lnTo>
                    <a:pt x="2076" y="3008"/>
                  </a:lnTo>
                  <a:lnTo>
                    <a:pt x="2075" y="3008"/>
                  </a:lnTo>
                  <a:lnTo>
                    <a:pt x="2074" y="3008"/>
                  </a:lnTo>
                  <a:lnTo>
                    <a:pt x="2073" y="3009"/>
                  </a:lnTo>
                  <a:lnTo>
                    <a:pt x="2073" y="3010"/>
                  </a:lnTo>
                  <a:lnTo>
                    <a:pt x="2073" y="3011"/>
                  </a:lnTo>
                  <a:lnTo>
                    <a:pt x="2073" y="3012"/>
                  </a:lnTo>
                  <a:lnTo>
                    <a:pt x="2072" y="3012"/>
                  </a:lnTo>
                  <a:lnTo>
                    <a:pt x="2072" y="3013"/>
                  </a:lnTo>
                  <a:lnTo>
                    <a:pt x="2072" y="3014"/>
                  </a:lnTo>
                  <a:lnTo>
                    <a:pt x="2072" y="3016"/>
                  </a:lnTo>
                  <a:lnTo>
                    <a:pt x="2070" y="3017"/>
                  </a:lnTo>
                  <a:lnTo>
                    <a:pt x="2069" y="3017"/>
                  </a:lnTo>
                  <a:lnTo>
                    <a:pt x="2068" y="3017"/>
                  </a:lnTo>
                  <a:lnTo>
                    <a:pt x="2067" y="3017"/>
                  </a:lnTo>
                  <a:lnTo>
                    <a:pt x="2066" y="3017"/>
                  </a:lnTo>
                  <a:lnTo>
                    <a:pt x="2065" y="3018"/>
                  </a:lnTo>
                  <a:lnTo>
                    <a:pt x="2064" y="3020"/>
                  </a:lnTo>
                  <a:lnTo>
                    <a:pt x="2063" y="3021"/>
                  </a:lnTo>
                  <a:lnTo>
                    <a:pt x="2062" y="3021"/>
                  </a:lnTo>
                  <a:lnTo>
                    <a:pt x="2061" y="3021"/>
                  </a:lnTo>
                  <a:lnTo>
                    <a:pt x="2061" y="3020"/>
                  </a:lnTo>
                  <a:lnTo>
                    <a:pt x="2060" y="3020"/>
                  </a:lnTo>
                  <a:lnTo>
                    <a:pt x="2059" y="3020"/>
                  </a:lnTo>
                  <a:lnTo>
                    <a:pt x="2057" y="3019"/>
                  </a:lnTo>
                  <a:lnTo>
                    <a:pt x="2056" y="3019"/>
                  </a:lnTo>
                  <a:lnTo>
                    <a:pt x="2054" y="3018"/>
                  </a:lnTo>
                  <a:lnTo>
                    <a:pt x="2053" y="3018"/>
                  </a:lnTo>
                  <a:lnTo>
                    <a:pt x="2052" y="3018"/>
                  </a:lnTo>
                  <a:lnTo>
                    <a:pt x="2051" y="3018"/>
                  </a:lnTo>
                  <a:lnTo>
                    <a:pt x="2050" y="3018"/>
                  </a:lnTo>
                  <a:lnTo>
                    <a:pt x="2049" y="3018"/>
                  </a:lnTo>
                  <a:lnTo>
                    <a:pt x="2049" y="3019"/>
                  </a:lnTo>
                  <a:lnTo>
                    <a:pt x="2048" y="3019"/>
                  </a:lnTo>
                  <a:lnTo>
                    <a:pt x="2047" y="3019"/>
                  </a:lnTo>
                  <a:lnTo>
                    <a:pt x="2046" y="3019"/>
                  </a:lnTo>
                  <a:lnTo>
                    <a:pt x="2045" y="3019"/>
                  </a:lnTo>
                  <a:lnTo>
                    <a:pt x="2044" y="3019"/>
                  </a:lnTo>
                  <a:lnTo>
                    <a:pt x="2044" y="3020"/>
                  </a:lnTo>
                  <a:lnTo>
                    <a:pt x="2043" y="3020"/>
                  </a:lnTo>
                  <a:lnTo>
                    <a:pt x="2043" y="3021"/>
                  </a:lnTo>
                  <a:lnTo>
                    <a:pt x="2042" y="3023"/>
                  </a:lnTo>
                  <a:lnTo>
                    <a:pt x="2041" y="3024"/>
                  </a:lnTo>
                  <a:lnTo>
                    <a:pt x="2041" y="3025"/>
                  </a:lnTo>
                  <a:lnTo>
                    <a:pt x="2040" y="3026"/>
                  </a:lnTo>
                  <a:lnTo>
                    <a:pt x="2040" y="3027"/>
                  </a:lnTo>
                  <a:lnTo>
                    <a:pt x="2039" y="3028"/>
                  </a:lnTo>
                  <a:lnTo>
                    <a:pt x="2038" y="3028"/>
                  </a:lnTo>
                  <a:lnTo>
                    <a:pt x="2037" y="3027"/>
                  </a:lnTo>
                  <a:lnTo>
                    <a:pt x="2036" y="3027"/>
                  </a:lnTo>
                  <a:lnTo>
                    <a:pt x="2035" y="3027"/>
                  </a:lnTo>
                  <a:lnTo>
                    <a:pt x="2035" y="3028"/>
                  </a:lnTo>
                  <a:lnTo>
                    <a:pt x="2034" y="3028"/>
                  </a:lnTo>
                  <a:lnTo>
                    <a:pt x="2033" y="3028"/>
                  </a:lnTo>
                  <a:lnTo>
                    <a:pt x="2032" y="3027"/>
                  </a:lnTo>
                  <a:lnTo>
                    <a:pt x="2031" y="3027"/>
                  </a:lnTo>
                  <a:lnTo>
                    <a:pt x="2030" y="3027"/>
                  </a:lnTo>
                  <a:lnTo>
                    <a:pt x="2030" y="3026"/>
                  </a:lnTo>
                  <a:lnTo>
                    <a:pt x="2029" y="3026"/>
                  </a:lnTo>
                  <a:lnTo>
                    <a:pt x="2028" y="3026"/>
                  </a:lnTo>
                  <a:lnTo>
                    <a:pt x="2027" y="3026"/>
                  </a:lnTo>
                  <a:lnTo>
                    <a:pt x="2026" y="3026"/>
                  </a:lnTo>
                  <a:lnTo>
                    <a:pt x="2025" y="3026"/>
                  </a:lnTo>
                  <a:lnTo>
                    <a:pt x="2025" y="3027"/>
                  </a:lnTo>
                  <a:lnTo>
                    <a:pt x="2023" y="3028"/>
                  </a:lnTo>
                  <a:lnTo>
                    <a:pt x="2022" y="3029"/>
                  </a:lnTo>
                  <a:lnTo>
                    <a:pt x="2021" y="3029"/>
                  </a:lnTo>
                  <a:lnTo>
                    <a:pt x="2020" y="3030"/>
                  </a:lnTo>
                  <a:lnTo>
                    <a:pt x="2019" y="3030"/>
                  </a:lnTo>
                  <a:lnTo>
                    <a:pt x="2018" y="3030"/>
                  </a:lnTo>
                  <a:lnTo>
                    <a:pt x="2018" y="3031"/>
                  </a:lnTo>
                  <a:lnTo>
                    <a:pt x="2017" y="3032"/>
                  </a:lnTo>
                  <a:lnTo>
                    <a:pt x="2016" y="3033"/>
                  </a:lnTo>
                  <a:lnTo>
                    <a:pt x="2016" y="3032"/>
                  </a:lnTo>
                  <a:lnTo>
                    <a:pt x="2015" y="3032"/>
                  </a:lnTo>
                  <a:lnTo>
                    <a:pt x="2014" y="3032"/>
                  </a:lnTo>
                  <a:lnTo>
                    <a:pt x="2012" y="3031"/>
                  </a:lnTo>
                  <a:lnTo>
                    <a:pt x="2011" y="3030"/>
                  </a:lnTo>
                  <a:lnTo>
                    <a:pt x="2010" y="3030"/>
                  </a:lnTo>
                  <a:lnTo>
                    <a:pt x="2009" y="3031"/>
                  </a:lnTo>
                  <a:lnTo>
                    <a:pt x="2008" y="3030"/>
                  </a:lnTo>
                  <a:lnTo>
                    <a:pt x="2008" y="3029"/>
                  </a:lnTo>
                  <a:lnTo>
                    <a:pt x="2007" y="3029"/>
                  </a:lnTo>
                  <a:lnTo>
                    <a:pt x="2006" y="3030"/>
                  </a:lnTo>
                  <a:lnTo>
                    <a:pt x="2005" y="3030"/>
                  </a:lnTo>
                  <a:lnTo>
                    <a:pt x="2004" y="3030"/>
                  </a:lnTo>
                  <a:lnTo>
                    <a:pt x="2001" y="3029"/>
                  </a:lnTo>
                  <a:lnTo>
                    <a:pt x="1999" y="3029"/>
                  </a:lnTo>
                  <a:lnTo>
                    <a:pt x="1997" y="3029"/>
                  </a:lnTo>
                  <a:lnTo>
                    <a:pt x="1996" y="3029"/>
                  </a:lnTo>
                  <a:lnTo>
                    <a:pt x="1996" y="3030"/>
                  </a:lnTo>
                  <a:lnTo>
                    <a:pt x="1996" y="3029"/>
                  </a:lnTo>
                  <a:lnTo>
                    <a:pt x="1996" y="3028"/>
                  </a:lnTo>
                  <a:lnTo>
                    <a:pt x="1996" y="3027"/>
                  </a:lnTo>
                  <a:lnTo>
                    <a:pt x="1995" y="3027"/>
                  </a:lnTo>
                  <a:lnTo>
                    <a:pt x="1994" y="3027"/>
                  </a:lnTo>
                  <a:lnTo>
                    <a:pt x="1993" y="3028"/>
                  </a:lnTo>
                  <a:lnTo>
                    <a:pt x="1992" y="3028"/>
                  </a:lnTo>
                  <a:lnTo>
                    <a:pt x="1991" y="3029"/>
                  </a:lnTo>
                  <a:lnTo>
                    <a:pt x="1990" y="3029"/>
                  </a:lnTo>
                  <a:lnTo>
                    <a:pt x="1989" y="3029"/>
                  </a:lnTo>
                  <a:lnTo>
                    <a:pt x="1988" y="3029"/>
                  </a:lnTo>
                  <a:lnTo>
                    <a:pt x="1987" y="3029"/>
                  </a:lnTo>
                  <a:lnTo>
                    <a:pt x="1986" y="3029"/>
                  </a:lnTo>
                  <a:lnTo>
                    <a:pt x="1985" y="3029"/>
                  </a:lnTo>
                  <a:lnTo>
                    <a:pt x="1984" y="3029"/>
                  </a:lnTo>
                  <a:lnTo>
                    <a:pt x="1983" y="3030"/>
                  </a:lnTo>
                  <a:lnTo>
                    <a:pt x="1982" y="3031"/>
                  </a:lnTo>
                  <a:lnTo>
                    <a:pt x="1981" y="3031"/>
                  </a:lnTo>
                  <a:lnTo>
                    <a:pt x="1980" y="3031"/>
                  </a:lnTo>
                  <a:lnTo>
                    <a:pt x="1979" y="3031"/>
                  </a:lnTo>
                  <a:lnTo>
                    <a:pt x="1979" y="3032"/>
                  </a:lnTo>
                  <a:lnTo>
                    <a:pt x="1978" y="3032"/>
                  </a:lnTo>
                  <a:lnTo>
                    <a:pt x="1977" y="3033"/>
                  </a:lnTo>
                  <a:lnTo>
                    <a:pt x="1976" y="3034"/>
                  </a:lnTo>
                  <a:lnTo>
                    <a:pt x="1975" y="3034"/>
                  </a:lnTo>
                  <a:lnTo>
                    <a:pt x="1975" y="3033"/>
                  </a:lnTo>
                  <a:lnTo>
                    <a:pt x="1974" y="3032"/>
                  </a:lnTo>
                  <a:lnTo>
                    <a:pt x="1973" y="3032"/>
                  </a:lnTo>
                  <a:lnTo>
                    <a:pt x="1972" y="3032"/>
                  </a:lnTo>
                  <a:lnTo>
                    <a:pt x="1972" y="3033"/>
                  </a:lnTo>
                  <a:lnTo>
                    <a:pt x="1971" y="3033"/>
                  </a:lnTo>
                  <a:lnTo>
                    <a:pt x="1970" y="3034"/>
                  </a:lnTo>
                  <a:lnTo>
                    <a:pt x="1969" y="3035"/>
                  </a:lnTo>
                  <a:lnTo>
                    <a:pt x="1966" y="3035"/>
                  </a:lnTo>
                  <a:lnTo>
                    <a:pt x="1964" y="3035"/>
                  </a:lnTo>
                  <a:lnTo>
                    <a:pt x="1963" y="3036"/>
                  </a:lnTo>
                  <a:lnTo>
                    <a:pt x="1962" y="3037"/>
                  </a:lnTo>
                  <a:lnTo>
                    <a:pt x="1961" y="3037"/>
                  </a:lnTo>
                  <a:lnTo>
                    <a:pt x="1961" y="3036"/>
                  </a:lnTo>
                  <a:lnTo>
                    <a:pt x="1960" y="3036"/>
                  </a:lnTo>
                  <a:lnTo>
                    <a:pt x="1959" y="3037"/>
                  </a:lnTo>
                  <a:lnTo>
                    <a:pt x="1958" y="3038"/>
                  </a:lnTo>
                  <a:lnTo>
                    <a:pt x="1957" y="3038"/>
                  </a:lnTo>
                  <a:lnTo>
                    <a:pt x="1956" y="3038"/>
                  </a:lnTo>
                  <a:lnTo>
                    <a:pt x="1954" y="3039"/>
                  </a:lnTo>
                  <a:lnTo>
                    <a:pt x="1954" y="3040"/>
                  </a:lnTo>
                  <a:lnTo>
                    <a:pt x="1952" y="3039"/>
                  </a:lnTo>
                  <a:lnTo>
                    <a:pt x="1952" y="3040"/>
                  </a:lnTo>
                  <a:lnTo>
                    <a:pt x="1952" y="3041"/>
                  </a:lnTo>
                  <a:lnTo>
                    <a:pt x="1950" y="3041"/>
                  </a:lnTo>
                  <a:lnTo>
                    <a:pt x="1949" y="3043"/>
                  </a:lnTo>
                  <a:lnTo>
                    <a:pt x="1948" y="3045"/>
                  </a:lnTo>
                  <a:lnTo>
                    <a:pt x="1947" y="3046"/>
                  </a:lnTo>
                  <a:lnTo>
                    <a:pt x="1946" y="3047"/>
                  </a:lnTo>
                  <a:lnTo>
                    <a:pt x="1945" y="3048"/>
                  </a:lnTo>
                  <a:lnTo>
                    <a:pt x="1945" y="3049"/>
                  </a:lnTo>
                  <a:lnTo>
                    <a:pt x="1946" y="3049"/>
                  </a:lnTo>
                  <a:lnTo>
                    <a:pt x="1946" y="3050"/>
                  </a:lnTo>
                  <a:lnTo>
                    <a:pt x="1946" y="3051"/>
                  </a:lnTo>
                  <a:lnTo>
                    <a:pt x="1943" y="3052"/>
                  </a:lnTo>
                  <a:lnTo>
                    <a:pt x="1942" y="3053"/>
                  </a:lnTo>
                  <a:lnTo>
                    <a:pt x="1942" y="3054"/>
                  </a:lnTo>
                  <a:lnTo>
                    <a:pt x="1941" y="3055"/>
                  </a:lnTo>
                  <a:lnTo>
                    <a:pt x="1939" y="3055"/>
                  </a:lnTo>
                  <a:lnTo>
                    <a:pt x="1937" y="3055"/>
                  </a:lnTo>
                  <a:lnTo>
                    <a:pt x="1936" y="3056"/>
                  </a:lnTo>
                  <a:lnTo>
                    <a:pt x="1935" y="3056"/>
                  </a:lnTo>
                  <a:lnTo>
                    <a:pt x="1932" y="3056"/>
                  </a:lnTo>
                  <a:lnTo>
                    <a:pt x="1932" y="3057"/>
                  </a:lnTo>
                  <a:lnTo>
                    <a:pt x="1931" y="3058"/>
                  </a:lnTo>
                  <a:lnTo>
                    <a:pt x="1929" y="3058"/>
                  </a:lnTo>
                  <a:lnTo>
                    <a:pt x="1928" y="3058"/>
                  </a:lnTo>
                  <a:lnTo>
                    <a:pt x="1926" y="3058"/>
                  </a:lnTo>
                  <a:lnTo>
                    <a:pt x="1925" y="3058"/>
                  </a:lnTo>
                  <a:lnTo>
                    <a:pt x="1925" y="3059"/>
                  </a:lnTo>
                  <a:lnTo>
                    <a:pt x="1924" y="3059"/>
                  </a:lnTo>
                  <a:lnTo>
                    <a:pt x="1923" y="3060"/>
                  </a:lnTo>
                  <a:lnTo>
                    <a:pt x="1922" y="3061"/>
                  </a:lnTo>
                  <a:lnTo>
                    <a:pt x="1920" y="3061"/>
                  </a:lnTo>
                  <a:lnTo>
                    <a:pt x="1920" y="3062"/>
                  </a:lnTo>
                  <a:lnTo>
                    <a:pt x="1919" y="3062"/>
                  </a:lnTo>
                  <a:lnTo>
                    <a:pt x="1918" y="3062"/>
                  </a:lnTo>
                  <a:lnTo>
                    <a:pt x="1916" y="3063"/>
                  </a:lnTo>
                  <a:lnTo>
                    <a:pt x="1915" y="3063"/>
                  </a:lnTo>
                  <a:lnTo>
                    <a:pt x="1914" y="3064"/>
                  </a:lnTo>
                  <a:lnTo>
                    <a:pt x="1912" y="3064"/>
                  </a:lnTo>
                  <a:lnTo>
                    <a:pt x="1912" y="3065"/>
                  </a:lnTo>
                  <a:lnTo>
                    <a:pt x="1913" y="3066"/>
                  </a:lnTo>
                  <a:lnTo>
                    <a:pt x="1913" y="3067"/>
                  </a:lnTo>
                  <a:lnTo>
                    <a:pt x="1912" y="3068"/>
                  </a:lnTo>
                  <a:lnTo>
                    <a:pt x="1912" y="3069"/>
                  </a:lnTo>
                  <a:lnTo>
                    <a:pt x="1912" y="3070"/>
                  </a:lnTo>
                  <a:lnTo>
                    <a:pt x="1912" y="3071"/>
                  </a:lnTo>
                  <a:lnTo>
                    <a:pt x="1910" y="3072"/>
                  </a:lnTo>
                  <a:lnTo>
                    <a:pt x="1911" y="3073"/>
                  </a:lnTo>
                  <a:lnTo>
                    <a:pt x="1911" y="3074"/>
                  </a:lnTo>
                  <a:lnTo>
                    <a:pt x="1909" y="3074"/>
                  </a:lnTo>
                  <a:lnTo>
                    <a:pt x="1908" y="3074"/>
                  </a:lnTo>
                  <a:lnTo>
                    <a:pt x="1908" y="3075"/>
                  </a:lnTo>
                  <a:lnTo>
                    <a:pt x="1907" y="3075"/>
                  </a:lnTo>
                  <a:lnTo>
                    <a:pt x="1906" y="3076"/>
                  </a:lnTo>
                  <a:lnTo>
                    <a:pt x="1905" y="3076"/>
                  </a:lnTo>
                  <a:lnTo>
                    <a:pt x="1903" y="3076"/>
                  </a:lnTo>
                  <a:lnTo>
                    <a:pt x="1902" y="3075"/>
                  </a:lnTo>
                  <a:lnTo>
                    <a:pt x="1901" y="3075"/>
                  </a:lnTo>
                  <a:lnTo>
                    <a:pt x="1900" y="3075"/>
                  </a:lnTo>
                  <a:lnTo>
                    <a:pt x="1897" y="3075"/>
                  </a:lnTo>
                  <a:lnTo>
                    <a:pt x="1892" y="3074"/>
                  </a:lnTo>
                  <a:lnTo>
                    <a:pt x="1890" y="3074"/>
                  </a:lnTo>
                  <a:lnTo>
                    <a:pt x="1889" y="3075"/>
                  </a:lnTo>
                  <a:lnTo>
                    <a:pt x="1888" y="3075"/>
                  </a:lnTo>
                  <a:lnTo>
                    <a:pt x="1887" y="3075"/>
                  </a:lnTo>
                  <a:lnTo>
                    <a:pt x="1886" y="3075"/>
                  </a:lnTo>
                  <a:lnTo>
                    <a:pt x="1885" y="3076"/>
                  </a:lnTo>
                  <a:lnTo>
                    <a:pt x="1882" y="3077"/>
                  </a:lnTo>
                  <a:lnTo>
                    <a:pt x="1881" y="3077"/>
                  </a:lnTo>
                  <a:lnTo>
                    <a:pt x="1879" y="3079"/>
                  </a:lnTo>
                  <a:lnTo>
                    <a:pt x="1878" y="3079"/>
                  </a:lnTo>
                  <a:lnTo>
                    <a:pt x="1878" y="3080"/>
                  </a:lnTo>
                  <a:lnTo>
                    <a:pt x="1876" y="3082"/>
                  </a:lnTo>
                  <a:lnTo>
                    <a:pt x="1875" y="3082"/>
                  </a:lnTo>
                  <a:lnTo>
                    <a:pt x="1873" y="3081"/>
                  </a:lnTo>
                  <a:lnTo>
                    <a:pt x="1872" y="3081"/>
                  </a:lnTo>
                  <a:lnTo>
                    <a:pt x="1871" y="3082"/>
                  </a:lnTo>
                  <a:lnTo>
                    <a:pt x="1869" y="3083"/>
                  </a:lnTo>
                  <a:lnTo>
                    <a:pt x="1868" y="3083"/>
                  </a:lnTo>
                  <a:lnTo>
                    <a:pt x="1868" y="3084"/>
                  </a:lnTo>
                  <a:lnTo>
                    <a:pt x="1867" y="3085"/>
                  </a:lnTo>
                  <a:lnTo>
                    <a:pt x="1866" y="3085"/>
                  </a:lnTo>
                  <a:lnTo>
                    <a:pt x="1865" y="3085"/>
                  </a:lnTo>
                  <a:lnTo>
                    <a:pt x="1863" y="3086"/>
                  </a:lnTo>
                  <a:lnTo>
                    <a:pt x="1862" y="3086"/>
                  </a:lnTo>
                  <a:lnTo>
                    <a:pt x="1860" y="3086"/>
                  </a:lnTo>
                  <a:lnTo>
                    <a:pt x="1859" y="3085"/>
                  </a:lnTo>
                  <a:lnTo>
                    <a:pt x="1859" y="3084"/>
                  </a:lnTo>
                  <a:lnTo>
                    <a:pt x="1860" y="3083"/>
                  </a:lnTo>
                  <a:lnTo>
                    <a:pt x="1860" y="3082"/>
                  </a:lnTo>
                  <a:lnTo>
                    <a:pt x="1859" y="3081"/>
                  </a:lnTo>
                  <a:lnTo>
                    <a:pt x="1860" y="3078"/>
                  </a:lnTo>
                  <a:lnTo>
                    <a:pt x="1859" y="3077"/>
                  </a:lnTo>
                  <a:lnTo>
                    <a:pt x="1859" y="3076"/>
                  </a:lnTo>
                  <a:lnTo>
                    <a:pt x="1859" y="3075"/>
                  </a:lnTo>
                  <a:lnTo>
                    <a:pt x="1859" y="3074"/>
                  </a:lnTo>
                  <a:lnTo>
                    <a:pt x="1858" y="3074"/>
                  </a:lnTo>
                  <a:lnTo>
                    <a:pt x="1857" y="3073"/>
                  </a:lnTo>
                  <a:lnTo>
                    <a:pt x="1856" y="3073"/>
                  </a:lnTo>
                  <a:lnTo>
                    <a:pt x="1855" y="3073"/>
                  </a:lnTo>
                  <a:lnTo>
                    <a:pt x="1853" y="3072"/>
                  </a:lnTo>
                  <a:lnTo>
                    <a:pt x="1852" y="3072"/>
                  </a:lnTo>
                  <a:lnTo>
                    <a:pt x="1851" y="3072"/>
                  </a:lnTo>
                  <a:lnTo>
                    <a:pt x="1851" y="3070"/>
                  </a:lnTo>
                  <a:lnTo>
                    <a:pt x="1851" y="3069"/>
                  </a:lnTo>
                  <a:lnTo>
                    <a:pt x="1848" y="3068"/>
                  </a:lnTo>
                  <a:lnTo>
                    <a:pt x="1848" y="3066"/>
                  </a:lnTo>
                  <a:lnTo>
                    <a:pt x="1847" y="3067"/>
                  </a:lnTo>
                  <a:lnTo>
                    <a:pt x="1846" y="3067"/>
                  </a:lnTo>
                  <a:lnTo>
                    <a:pt x="1845" y="3064"/>
                  </a:lnTo>
                  <a:lnTo>
                    <a:pt x="1843" y="3063"/>
                  </a:lnTo>
                  <a:lnTo>
                    <a:pt x="1841" y="3061"/>
                  </a:lnTo>
                  <a:lnTo>
                    <a:pt x="1839" y="3060"/>
                  </a:lnTo>
                  <a:lnTo>
                    <a:pt x="1838" y="3060"/>
                  </a:lnTo>
                  <a:lnTo>
                    <a:pt x="1837" y="3060"/>
                  </a:lnTo>
                  <a:lnTo>
                    <a:pt x="1837" y="3061"/>
                  </a:lnTo>
                  <a:lnTo>
                    <a:pt x="1838" y="3060"/>
                  </a:lnTo>
                  <a:lnTo>
                    <a:pt x="1838" y="3062"/>
                  </a:lnTo>
                  <a:lnTo>
                    <a:pt x="1839" y="3063"/>
                  </a:lnTo>
                  <a:lnTo>
                    <a:pt x="1839" y="3064"/>
                  </a:lnTo>
                  <a:lnTo>
                    <a:pt x="1838" y="3064"/>
                  </a:lnTo>
                  <a:lnTo>
                    <a:pt x="1838" y="3065"/>
                  </a:lnTo>
                  <a:lnTo>
                    <a:pt x="1838" y="3067"/>
                  </a:lnTo>
                  <a:lnTo>
                    <a:pt x="1836" y="3068"/>
                  </a:lnTo>
                  <a:lnTo>
                    <a:pt x="1836" y="3069"/>
                  </a:lnTo>
                  <a:lnTo>
                    <a:pt x="1835" y="3069"/>
                  </a:lnTo>
                  <a:lnTo>
                    <a:pt x="1835" y="3070"/>
                  </a:lnTo>
                  <a:lnTo>
                    <a:pt x="1834" y="3071"/>
                  </a:lnTo>
                  <a:lnTo>
                    <a:pt x="1834" y="3072"/>
                  </a:lnTo>
                  <a:lnTo>
                    <a:pt x="1833" y="3074"/>
                  </a:lnTo>
                  <a:lnTo>
                    <a:pt x="1831" y="3073"/>
                  </a:lnTo>
                  <a:lnTo>
                    <a:pt x="1830" y="3072"/>
                  </a:lnTo>
                  <a:lnTo>
                    <a:pt x="1829" y="3073"/>
                  </a:lnTo>
                  <a:lnTo>
                    <a:pt x="1828" y="3074"/>
                  </a:lnTo>
                  <a:lnTo>
                    <a:pt x="1827" y="3075"/>
                  </a:lnTo>
                  <a:lnTo>
                    <a:pt x="1826" y="3076"/>
                  </a:lnTo>
                  <a:lnTo>
                    <a:pt x="1824" y="3076"/>
                  </a:lnTo>
                  <a:lnTo>
                    <a:pt x="1824" y="3078"/>
                  </a:lnTo>
                  <a:lnTo>
                    <a:pt x="1823" y="3078"/>
                  </a:lnTo>
                  <a:lnTo>
                    <a:pt x="1821" y="3079"/>
                  </a:lnTo>
                  <a:lnTo>
                    <a:pt x="1820" y="3079"/>
                  </a:lnTo>
                  <a:lnTo>
                    <a:pt x="1819" y="3079"/>
                  </a:lnTo>
                  <a:lnTo>
                    <a:pt x="1818" y="3079"/>
                  </a:lnTo>
                  <a:lnTo>
                    <a:pt x="1817" y="3080"/>
                  </a:lnTo>
                  <a:lnTo>
                    <a:pt x="1815" y="3080"/>
                  </a:lnTo>
                  <a:lnTo>
                    <a:pt x="1815" y="3081"/>
                  </a:lnTo>
                  <a:lnTo>
                    <a:pt x="1814" y="3080"/>
                  </a:lnTo>
                  <a:lnTo>
                    <a:pt x="1813" y="3080"/>
                  </a:lnTo>
                  <a:lnTo>
                    <a:pt x="1812" y="3081"/>
                  </a:lnTo>
                  <a:lnTo>
                    <a:pt x="1811" y="3081"/>
                  </a:lnTo>
                  <a:lnTo>
                    <a:pt x="1810" y="3081"/>
                  </a:lnTo>
                  <a:lnTo>
                    <a:pt x="1809" y="3081"/>
                  </a:lnTo>
                  <a:lnTo>
                    <a:pt x="1808" y="3081"/>
                  </a:lnTo>
                  <a:lnTo>
                    <a:pt x="1806" y="3082"/>
                  </a:lnTo>
                  <a:lnTo>
                    <a:pt x="1805" y="3082"/>
                  </a:lnTo>
                  <a:lnTo>
                    <a:pt x="1804" y="3081"/>
                  </a:lnTo>
                  <a:lnTo>
                    <a:pt x="1803" y="3082"/>
                  </a:lnTo>
                  <a:lnTo>
                    <a:pt x="1802" y="3081"/>
                  </a:lnTo>
                  <a:lnTo>
                    <a:pt x="1802" y="3080"/>
                  </a:lnTo>
                  <a:lnTo>
                    <a:pt x="1801" y="3080"/>
                  </a:lnTo>
                  <a:lnTo>
                    <a:pt x="1800" y="3079"/>
                  </a:lnTo>
                  <a:lnTo>
                    <a:pt x="1801" y="3077"/>
                  </a:lnTo>
                  <a:lnTo>
                    <a:pt x="1802" y="3076"/>
                  </a:lnTo>
                  <a:lnTo>
                    <a:pt x="1803" y="3076"/>
                  </a:lnTo>
                  <a:lnTo>
                    <a:pt x="1804" y="3076"/>
                  </a:lnTo>
                  <a:lnTo>
                    <a:pt x="1805" y="3075"/>
                  </a:lnTo>
                  <a:lnTo>
                    <a:pt x="1806" y="3074"/>
                  </a:lnTo>
                  <a:lnTo>
                    <a:pt x="1807" y="3073"/>
                  </a:lnTo>
                  <a:lnTo>
                    <a:pt x="1808" y="3073"/>
                  </a:lnTo>
                  <a:lnTo>
                    <a:pt x="1809" y="3071"/>
                  </a:lnTo>
                  <a:lnTo>
                    <a:pt x="1810" y="3071"/>
                  </a:lnTo>
                  <a:lnTo>
                    <a:pt x="1811" y="3071"/>
                  </a:lnTo>
                  <a:lnTo>
                    <a:pt x="1810" y="3070"/>
                  </a:lnTo>
                  <a:lnTo>
                    <a:pt x="1809" y="3068"/>
                  </a:lnTo>
                  <a:lnTo>
                    <a:pt x="1808" y="3066"/>
                  </a:lnTo>
                  <a:lnTo>
                    <a:pt x="1805" y="3064"/>
                  </a:lnTo>
                  <a:lnTo>
                    <a:pt x="1804" y="3063"/>
                  </a:lnTo>
                  <a:lnTo>
                    <a:pt x="1804" y="3062"/>
                  </a:lnTo>
                  <a:lnTo>
                    <a:pt x="1804" y="3061"/>
                  </a:lnTo>
                  <a:lnTo>
                    <a:pt x="1804" y="3062"/>
                  </a:lnTo>
                  <a:lnTo>
                    <a:pt x="1803" y="3063"/>
                  </a:lnTo>
                  <a:lnTo>
                    <a:pt x="1802" y="3063"/>
                  </a:lnTo>
                  <a:lnTo>
                    <a:pt x="1801" y="3063"/>
                  </a:lnTo>
                  <a:lnTo>
                    <a:pt x="1800" y="3064"/>
                  </a:lnTo>
                  <a:lnTo>
                    <a:pt x="1800" y="3065"/>
                  </a:lnTo>
                  <a:lnTo>
                    <a:pt x="1801" y="3066"/>
                  </a:lnTo>
                  <a:lnTo>
                    <a:pt x="1800" y="3066"/>
                  </a:lnTo>
                  <a:lnTo>
                    <a:pt x="1799" y="3067"/>
                  </a:lnTo>
                  <a:lnTo>
                    <a:pt x="1798" y="3067"/>
                  </a:lnTo>
                  <a:lnTo>
                    <a:pt x="1795" y="3067"/>
                  </a:lnTo>
                  <a:lnTo>
                    <a:pt x="1794" y="3067"/>
                  </a:lnTo>
                  <a:lnTo>
                    <a:pt x="1793" y="3068"/>
                  </a:lnTo>
                  <a:lnTo>
                    <a:pt x="1792" y="3069"/>
                  </a:lnTo>
                  <a:lnTo>
                    <a:pt x="1792" y="3070"/>
                  </a:lnTo>
                  <a:lnTo>
                    <a:pt x="1791" y="3071"/>
                  </a:lnTo>
                  <a:lnTo>
                    <a:pt x="1790" y="3072"/>
                  </a:lnTo>
                  <a:lnTo>
                    <a:pt x="1789" y="3073"/>
                  </a:lnTo>
                  <a:lnTo>
                    <a:pt x="1787" y="3074"/>
                  </a:lnTo>
                  <a:lnTo>
                    <a:pt x="1786" y="3074"/>
                  </a:lnTo>
                  <a:lnTo>
                    <a:pt x="1784" y="3075"/>
                  </a:lnTo>
                  <a:lnTo>
                    <a:pt x="1781" y="3076"/>
                  </a:lnTo>
                  <a:lnTo>
                    <a:pt x="1780" y="3076"/>
                  </a:lnTo>
                  <a:lnTo>
                    <a:pt x="1778" y="3076"/>
                  </a:lnTo>
                  <a:lnTo>
                    <a:pt x="1776" y="3076"/>
                  </a:lnTo>
                  <a:lnTo>
                    <a:pt x="1774" y="3076"/>
                  </a:lnTo>
                  <a:lnTo>
                    <a:pt x="1773" y="3077"/>
                  </a:lnTo>
                  <a:lnTo>
                    <a:pt x="1772" y="3077"/>
                  </a:lnTo>
                  <a:lnTo>
                    <a:pt x="1771" y="3076"/>
                  </a:lnTo>
                  <a:lnTo>
                    <a:pt x="1770" y="3075"/>
                  </a:lnTo>
                  <a:lnTo>
                    <a:pt x="1770" y="3074"/>
                  </a:lnTo>
                  <a:lnTo>
                    <a:pt x="1768" y="3072"/>
                  </a:lnTo>
                  <a:lnTo>
                    <a:pt x="1767" y="3071"/>
                  </a:lnTo>
                  <a:lnTo>
                    <a:pt x="1768" y="3070"/>
                  </a:lnTo>
                  <a:lnTo>
                    <a:pt x="1769" y="3070"/>
                  </a:lnTo>
                  <a:lnTo>
                    <a:pt x="1770" y="3069"/>
                  </a:lnTo>
                  <a:lnTo>
                    <a:pt x="1771" y="3069"/>
                  </a:lnTo>
                  <a:lnTo>
                    <a:pt x="1770" y="3067"/>
                  </a:lnTo>
                  <a:lnTo>
                    <a:pt x="1771" y="3066"/>
                  </a:lnTo>
                  <a:lnTo>
                    <a:pt x="1772" y="3064"/>
                  </a:lnTo>
                  <a:lnTo>
                    <a:pt x="1774" y="3063"/>
                  </a:lnTo>
                  <a:lnTo>
                    <a:pt x="1773" y="3062"/>
                  </a:lnTo>
                  <a:lnTo>
                    <a:pt x="1773" y="3061"/>
                  </a:lnTo>
                  <a:lnTo>
                    <a:pt x="1774" y="3060"/>
                  </a:lnTo>
                  <a:lnTo>
                    <a:pt x="1774" y="3059"/>
                  </a:lnTo>
                  <a:lnTo>
                    <a:pt x="1774" y="3058"/>
                  </a:lnTo>
                  <a:lnTo>
                    <a:pt x="1775" y="3058"/>
                  </a:lnTo>
                  <a:lnTo>
                    <a:pt x="1776" y="3058"/>
                  </a:lnTo>
                  <a:lnTo>
                    <a:pt x="1776" y="3056"/>
                  </a:lnTo>
                  <a:lnTo>
                    <a:pt x="1776" y="3055"/>
                  </a:lnTo>
                  <a:lnTo>
                    <a:pt x="1775" y="3054"/>
                  </a:lnTo>
                  <a:lnTo>
                    <a:pt x="1775" y="3053"/>
                  </a:lnTo>
                  <a:lnTo>
                    <a:pt x="1777" y="3051"/>
                  </a:lnTo>
                  <a:lnTo>
                    <a:pt x="1777" y="3050"/>
                  </a:lnTo>
                  <a:lnTo>
                    <a:pt x="1776" y="3049"/>
                  </a:lnTo>
                  <a:lnTo>
                    <a:pt x="1773" y="3049"/>
                  </a:lnTo>
                  <a:lnTo>
                    <a:pt x="1772" y="3049"/>
                  </a:lnTo>
                  <a:lnTo>
                    <a:pt x="1771" y="3049"/>
                  </a:lnTo>
                  <a:lnTo>
                    <a:pt x="1771" y="3048"/>
                  </a:lnTo>
                  <a:lnTo>
                    <a:pt x="1770" y="3048"/>
                  </a:lnTo>
                  <a:lnTo>
                    <a:pt x="1769" y="3049"/>
                  </a:lnTo>
                  <a:lnTo>
                    <a:pt x="1768" y="3049"/>
                  </a:lnTo>
                  <a:lnTo>
                    <a:pt x="1766" y="3050"/>
                  </a:lnTo>
                  <a:lnTo>
                    <a:pt x="1765" y="3052"/>
                  </a:lnTo>
                  <a:lnTo>
                    <a:pt x="1764" y="3052"/>
                  </a:lnTo>
                  <a:lnTo>
                    <a:pt x="1763" y="3052"/>
                  </a:lnTo>
                  <a:lnTo>
                    <a:pt x="1762" y="3051"/>
                  </a:lnTo>
                  <a:lnTo>
                    <a:pt x="1761" y="3050"/>
                  </a:lnTo>
                  <a:lnTo>
                    <a:pt x="1760" y="3049"/>
                  </a:lnTo>
                  <a:lnTo>
                    <a:pt x="1759" y="3049"/>
                  </a:lnTo>
                  <a:lnTo>
                    <a:pt x="1758" y="3049"/>
                  </a:lnTo>
                  <a:lnTo>
                    <a:pt x="1757" y="3048"/>
                  </a:lnTo>
                  <a:lnTo>
                    <a:pt x="1757" y="3049"/>
                  </a:lnTo>
                  <a:lnTo>
                    <a:pt x="1757" y="3050"/>
                  </a:lnTo>
                  <a:lnTo>
                    <a:pt x="1756" y="3051"/>
                  </a:lnTo>
                  <a:lnTo>
                    <a:pt x="1754" y="3051"/>
                  </a:lnTo>
                  <a:lnTo>
                    <a:pt x="1753" y="3052"/>
                  </a:lnTo>
                  <a:lnTo>
                    <a:pt x="1753" y="3053"/>
                  </a:lnTo>
                  <a:lnTo>
                    <a:pt x="1753" y="3054"/>
                  </a:lnTo>
                  <a:lnTo>
                    <a:pt x="1752" y="3054"/>
                  </a:lnTo>
                  <a:lnTo>
                    <a:pt x="1751" y="3055"/>
                  </a:lnTo>
                  <a:lnTo>
                    <a:pt x="1750" y="3056"/>
                  </a:lnTo>
                  <a:lnTo>
                    <a:pt x="1750" y="3057"/>
                  </a:lnTo>
                  <a:lnTo>
                    <a:pt x="1750" y="3059"/>
                  </a:lnTo>
                  <a:lnTo>
                    <a:pt x="1751" y="3060"/>
                  </a:lnTo>
                  <a:lnTo>
                    <a:pt x="1752" y="3061"/>
                  </a:lnTo>
                  <a:lnTo>
                    <a:pt x="1751" y="3063"/>
                  </a:lnTo>
                  <a:lnTo>
                    <a:pt x="1752" y="3064"/>
                  </a:lnTo>
                  <a:lnTo>
                    <a:pt x="1753" y="3064"/>
                  </a:lnTo>
                  <a:lnTo>
                    <a:pt x="1754" y="3064"/>
                  </a:lnTo>
                  <a:lnTo>
                    <a:pt x="1755" y="3064"/>
                  </a:lnTo>
                  <a:lnTo>
                    <a:pt x="1756" y="3064"/>
                  </a:lnTo>
                  <a:lnTo>
                    <a:pt x="1756" y="3066"/>
                  </a:lnTo>
                  <a:lnTo>
                    <a:pt x="1757" y="3069"/>
                  </a:lnTo>
                  <a:lnTo>
                    <a:pt x="1758" y="3071"/>
                  </a:lnTo>
                  <a:lnTo>
                    <a:pt x="1761" y="3073"/>
                  </a:lnTo>
                  <a:lnTo>
                    <a:pt x="1762" y="3074"/>
                  </a:lnTo>
                  <a:lnTo>
                    <a:pt x="1761" y="3076"/>
                  </a:lnTo>
                  <a:lnTo>
                    <a:pt x="1763" y="3076"/>
                  </a:lnTo>
                  <a:lnTo>
                    <a:pt x="1762" y="3076"/>
                  </a:lnTo>
                  <a:lnTo>
                    <a:pt x="1761" y="3077"/>
                  </a:lnTo>
                  <a:lnTo>
                    <a:pt x="1759" y="3077"/>
                  </a:lnTo>
                  <a:lnTo>
                    <a:pt x="1757" y="3079"/>
                  </a:lnTo>
                  <a:lnTo>
                    <a:pt x="1756" y="3079"/>
                  </a:lnTo>
                  <a:lnTo>
                    <a:pt x="1755" y="3079"/>
                  </a:lnTo>
                  <a:lnTo>
                    <a:pt x="1754" y="3079"/>
                  </a:lnTo>
                  <a:lnTo>
                    <a:pt x="1752" y="3079"/>
                  </a:lnTo>
                  <a:lnTo>
                    <a:pt x="1751" y="3079"/>
                  </a:lnTo>
                  <a:lnTo>
                    <a:pt x="1750" y="3077"/>
                  </a:lnTo>
                  <a:lnTo>
                    <a:pt x="1748" y="3077"/>
                  </a:lnTo>
                  <a:lnTo>
                    <a:pt x="1747" y="3078"/>
                  </a:lnTo>
                  <a:lnTo>
                    <a:pt x="1746" y="3078"/>
                  </a:lnTo>
                  <a:lnTo>
                    <a:pt x="1745" y="3078"/>
                  </a:lnTo>
                  <a:lnTo>
                    <a:pt x="1744" y="3079"/>
                  </a:lnTo>
                  <a:lnTo>
                    <a:pt x="1744" y="3080"/>
                  </a:lnTo>
                  <a:lnTo>
                    <a:pt x="1744" y="3081"/>
                  </a:lnTo>
                  <a:lnTo>
                    <a:pt x="1743" y="3082"/>
                  </a:lnTo>
                  <a:lnTo>
                    <a:pt x="1741" y="3081"/>
                  </a:lnTo>
                  <a:lnTo>
                    <a:pt x="1741" y="3082"/>
                  </a:lnTo>
                  <a:lnTo>
                    <a:pt x="1740" y="3083"/>
                  </a:lnTo>
                  <a:lnTo>
                    <a:pt x="1739" y="3084"/>
                  </a:lnTo>
                  <a:lnTo>
                    <a:pt x="1738" y="3084"/>
                  </a:lnTo>
                  <a:lnTo>
                    <a:pt x="1736" y="3084"/>
                  </a:lnTo>
                  <a:lnTo>
                    <a:pt x="1735" y="3085"/>
                  </a:lnTo>
                  <a:lnTo>
                    <a:pt x="1733" y="3086"/>
                  </a:lnTo>
                  <a:lnTo>
                    <a:pt x="1732" y="3086"/>
                  </a:lnTo>
                  <a:lnTo>
                    <a:pt x="1731" y="3087"/>
                  </a:lnTo>
                  <a:lnTo>
                    <a:pt x="1730" y="3089"/>
                  </a:lnTo>
                  <a:lnTo>
                    <a:pt x="1728" y="3089"/>
                  </a:lnTo>
                  <a:lnTo>
                    <a:pt x="1727" y="3089"/>
                  </a:lnTo>
                  <a:lnTo>
                    <a:pt x="1725" y="3089"/>
                  </a:lnTo>
                  <a:lnTo>
                    <a:pt x="1724" y="3089"/>
                  </a:lnTo>
                  <a:lnTo>
                    <a:pt x="1721" y="3090"/>
                  </a:lnTo>
                  <a:lnTo>
                    <a:pt x="1721" y="3091"/>
                  </a:lnTo>
                  <a:lnTo>
                    <a:pt x="1719" y="3093"/>
                  </a:lnTo>
                  <a:lnTo>
                    <a:pt x="1718" y="3095"/>
                  </a:lnTo>
                  <a:lnTo>
                    <a:pt x="1718" y="3096"/>
                  </a:lnTo>
                  <a:lnTo>
                    <a:pt x="1717" y="3099"/>
                  </a:lnTo>
                  <a:lnTo>
                    <a:pt x="1718" y="3100"/>
                  </a:lnTo>
                  <a:lnTo>
                    <a:pt x="1718" y="3101"/>
                  </a:lnTo>
                  <a:lnTo>
                    <a:pt x="1719" y="3102"/>
                  </a:lnTo>
                  <a:lnTo>
                    <a:pt x="1720" y="3103"/>
                  </a:lnTo>
                  <a:lnTo>
                    <a:pt x="1721" y="3104"/>
                  </a:lnTo>
                  <a:lnTo>
                    <a:pt x="1722" y="3105"/>
                  </a:lnTo>
                  <a:lnTo>
                    <a:pt x="1723" y="3105"/>
                  </a:lnTo>
                  <a:lnTo>
                    <a:pt x="1725" y="3106"/>
                  </a:lnTo>
                  <a:lnTo>
                    <a:pt x="1727" y="3104"/>
                  </a:lnTo>
                  <a:lnTo>
                    <a:pt x="1730" y="3103"/>
                  </a:lnTo>
                  <a:lnTo>
                    <a:pt x="1732" y="3104"/>
                  </a:lnTo>
                  <a:lnTo>
                    <a:pt x="1733" y="3103"/>
                  </a:lnTo>
                  <a:lnTo>
                    <a:pt x="1734" y="3102"/>
                  </a:lnTo>
                  <a:lnTo>
                    <a:pt x="1737" y="3102"/>
                  </a:lnTo>
                  <a:lnTo>
                    <a:pt x="1737" y="3101"/>
                  </a:lnTo>
                  <a:lnTo>
                    <a:pt x="1738" y="3100"/>
                  </a:lnTo>
                  <a:lnTo>
                    <a:pt x="1739" y="3100"/>
                  </a:lnTo>
                  <a:lnTo>
                    <a:pt x="1740" y="3101"/>
                  </a:lnTo>
                  <a:lnTo>
                    <a:pt x="1741" y="3101"/>
                  </a:lnTo>
                  <a:lnTo>
                    <a:pt x="1742" y="3101"/>
                  </a:lnTo>
                  <a:lnTo>
                    <a:pt x="1744" y="3101"/>
                  </a:lnTo>
                  <a:lnTo>
                    <a:pt x="1745" y="3101"/>
                  </a:lnTo>
                  <a:lnTo>
                    <a:pt x="1747" y="3101"/>
                  </a:lnTo>
                  <a:lnTo>
                    <a:pt x="1749" y="3102"/>
                  </a:lnTo>
                  <a:lnTo>
                    <a:pt x="1748" y="3103"/>
                  </a:lnTo>
                  <a:lnTo>
                    <a:pt x="1747" y="3103"/>
                  </a:lnTo>
                  <a:lnTo>
                    <a:pt x="1748" y="3103"/>
                  </a:lnTo>
                  <a:lnTo>
                    <a:pt x="1749" y="3104"/>
                  </a:lnTo>
                  <a:lnTo>
                    <a:pt x="1749" y="3105"/>
                  </a:lnTo>
                  <a:lnTo>
                    <a:pt x="1750" y="3106"/>
                  </a:lnTo>
                  <a:lnTo>
                    <a:pt x="1750" y="3107"/>
                  </a:lnTo>
                  <a:lnTo>
                    <a:pt x="1750" y="3109"/>
                  </a:lnTo>
                  <a:lnTo>
                    <a:pt x="1751" y="3111"/>
                  </a:lnTo>
                  <a:lnTo>
                    <a:pt x="1752" y="3112"/>
                  </a:lnTo>
                  <a:lnTo>
                    <a:pt x="1751" y="3113"/>
                  </a:lnTo>
                  <a:lnTo>
                    <a:pt x="1751" y="3114"/>
                  </a:lnTo>
                  <a:lnTo>
                    <a:pt x="1752" y="3115"/>
                  </a:lnTo>
                  <a:lnTo>
                    <a:pt x="1752" y="3116"/>
                  </a:lnTo>
                  <a:lnTo>
                    <a:pt x="1752" y="3120"/>
                  </a:lnTo>
                  <a:lnTo>
                    <a:pt x="1752" y="3121"/>
                  </a:lnTo>
                  <a:lnTo>
                    <a:pt x="1751" y="3121"/>
                  </a:lnTo>
                  <a:lnTo>
                    <a:pt x="1751" y="3122"/>
                  </a:lnTo>
                  <a:lnTo>
                    <a:pt x="1750" y="3123"/>
                  </a:lnTo>
                  <a:lnTo>
                    <a:pt x="1749" y="3123"/>
                  </a:lnTo>
                  <a:lnTo>
                    <a:pt x="1748" y="3123"/>
                  </a:lnTo>
                  <a:lnTo>
                    <a:pt x="1747" y="3124"/>
                  </a:lnTo>
                  <a:lnTo>
                    <a:pt x="1746" y="3125"/>
                  </a:lnTo>
                  <a:lnTo>
                    <a:pt x="1746" y="3126"/>
                  </a:lnTo>
                  <a:lnTo>
                    <a:pt x="1745" y="3130"/>
                  </a:lnTo>
                  <a:lnTo>
                    <a:pt x="1746" y="3130"/>
                  </a:lnTo>
                  <a:lnTo>
                    <a:pt x="1747" y="3130"/>
                  </a:lnTo>
                  <a:lnTo>
                    <a:pt x="1748" y="3132"/>
                  </a:lnTo>
                  <a:lnTo>
                    <a:pt x="1748" y="3133"/>
                  </a:lnTo>
                  <a:lnTo>
                    <a:pt x="1749" y="3134"/>
                  </a:lnTo>
                  <a:lnTo>
                    <a:pt x="1750" y="3134"/>
                  </a:lnTo>
                  <a:lnTo>
                    <a:pt x="1750" y="3135"/>
                  </a:lnTo>
                  <a:lnTo>
                    <a:pt x="1750" y="3136"/>
                  </a:lnTo>
                  <a:lnTo>
                    <a:pt x="1749" y="3137"/>
                  </a:lnTo>
                  <a:lnTo>
                    <a:pt x="1748" y="3137"/>
                  </a:lnTo>
                  <a:lnTo>
                    <a:pt x="1747" y="3137"/>
                  </a:lnTo>
                  <a:lnTo>
                    <a:pt x="1747" y="3136"/>
                  </a:lnTo>
                  <a:lnTo>
                    <a:pt x="1746" y="3134"/>
                  </a:lnTo>
                  <a:lnTo>
                    <a:pt x="1745" y="3134"/>
                  </a:lnTo>
                  <a:lnTo>
                    <a:pt x="1741" y="3133"/>
                  </a:lnTo>
                  <a:lnTo>
                    <a:pt x="1741" y="3132"/>
                  </a:lnTo>
                  <a:lnTo>
                    <a:pt x="1741" y="3131"/>
                  </a:lnTo>
                  <a:lnTo>
                    <a:pt x="1741" y="3130"/>
                  </a:lnTo>
                  <a:lnTo>
                    <a:pt x="1741" y="3128"/>
                  </a:lnTo>
                  <a:lnTo>
                    <a:pt x="1740" y="3127"/>
                  </a:lnTo>
                  <a:lnTo>
                    <a:pt x="1739" y="3126"/>
                  </a:lnTo>
                  <a:lnTo>
                    <a:pt x="1739" y="3127"/>
                  </a:lnTo>
                  <a:lnTo>
                    <a:pt x="1738" y="3127"/>
                  </a:lnTo>
                  <a:lnTo>
                    <a:pt x="1737" y="3127"/>
                  </a:lnTo>
                  <a:lnTo>
                    <a:pt x="1736" y="3127"/>
                  </a:lnTo>
                  <a:lnTo>
                    <a:pt x="1736" y="3129"/>
                  </a:lnTo>
                  <a:lnTo>
                    <a:pt x="1735" y="3130"/>
                  </a:lnTo>
                  <a:lnTo>
                    <a:pt x="1734" y="3130"/>
                  </a:lnTo>
                  <a:lnTo>
                    <a:pt x="1733" y="3130"/>
                  </a:lnTo>
                  <a:lnTo>
                    <a:pt x="1732" y="3130"/>
                  </a:lnTo>
                  <a:lnTo>
                    <a:pt x="1731" y="3131"/>
                  </a:lnTo>
                  <a:lnTo>
                    <a:pt x="1731" y="3142"/>
                  </a:lnTo>
                  <a:lnTo>
                    <a:pt x="1731" y="3143"/>
                  </a:lnTo>
                  <a:lnTo>
                    <a:pt x="1731" y="3144"/>
                  </a:lnTo>
                  <a:lnTo>
                    <a:pt x="1731" y="3145"/>
                  </a:lnTo>
                  <a:lnTo>
                    <a:pt x="1730" y="3146"/>
                  </a:lnTo>
                  <a:lnTo>
                    <a:pt x="1728" y="3147"/>
                  </a:lnTo>
                  <a:lnTo>
                    <a:pt x="1727" y="3147"/>
                  </a:lnTo>
                  <a:lnTo>
                    <a:pt x="1726" y="3149"/>
                  </a:lnTo>
                  <a:lnTo>
                    <a:pt x="1724" y="3150"/>
                  </a:lnTo>
                  <a:lnTo>
                    <a:pt x="1723" y="3150"/>
                  </a:lnTo>
                  <a:lnTo>
                    <a:pt x="1722" y="3150"/>
                  </a:lnTo>
                  <a:lnTo>
                    <a:pt x="1722" y="3149"/>
                  </a:lnTo>
                  <a:lnTo>
                    <a:pt x="1721" y="3147"/>
                  </a:lnTo>
                  <a:lnTo>
                    <a:pt x="1720" y="3146"/>
                  </a:lnTo>
                  <a:lnTo>
                    <a:pt x="1720" y="3142"/>
                  </a:lnTo>
                  <a:lnTo>
                    <a:pt x="1720" y="3141"/>
                  </a:lnTo>
                  <a:lnTo>
                    <a:pt x="1719" y="3140"/>
                  </a:lnTo>
                  <a:lnTo>
                    <a:pt x="1717" y="3140"/>
                  </a:lnTo>
                  <a:lnTo>
                    <a:pt x="1717" y="3139"/>
                  </a:lnTo>
                  <a:lnTo>
                    <a:pt x="1716" y="3140"/>
                  </a:lnTo>
                  <a:lnTo>
                    <a:pt x="1715" y="3140"/>
                  </a:lnTo>
                  <a:lnTo>
                    <a:pt x="1714" y="3139"/>
                  </a:lnTo>
                  <a:lnTo>
                    <a:pt x="1713" y="3138"/>
                  </a:lnTo>
                  <a:lnTo>
                    <a:pt x="1712" y="3139"/>
                  </a:lnTo>
                  <a:lnTo>
                    <a:pt x="1712" y="3140"/>
                  </a:lnTo>
                  <a:lnTo>
                    <a:pt x="1711" y="3140"/>
                  </a:lnTo>
                  <a:lnTo>
                    <a:pt x="1710" y="3140"/>
                  </a:lnTo>
                  <a:lnTo>
                    <a:pt x="1709" y="3140"/>
                  </a:lnTo>
                  <a:lnTo>
                    <a:pt x="1708" y="3139"/>
                  </a:lnTo>
                  <a:lnTo>
                    <a:pt x="1707" y="3139"/>
                  </a:lnTo>
                  <a:lnTo>
                    <a:pt x="1706" y="3139"/>
                  </a:lnTo>
                  <a:lnTo>
                    <a:pt x="1705" y="3140"/>
                  </a:lnTo>
                  <a:lnTo>
                    <a:pt x="1704" y="3141"/>
                  </a:lnTo>
                  <a:lnTo>
                    <a:pt x="1703" y="3143"/>
                  </a:lnTo>
                  <a:lnTo>
                    <a:pt x="1703" y="3144"/>
                  </a:lnTo>
                  <a:lnTo>
                    <a:pt x="1702" y="3144"/>
                  </a:lnTo>
                  <a:lnTo>
                    <a:pt x="1701" y="3145"/>
                  </a:lnTo>
                  <a:lnTo>
                    <a:pt x="1700" y="3145"/>
                  </a:lnTo>
                  <a:lnTo>
                    <a:pt x="1700" y="3147"/>
                  </a:lnTo>
                  <a:lnTo>
                    <a:pt x="1700" y="3148"/>
                  </a:lnTo>
                  <a:lnTo>
                    <a:pt x="1700" y="3149"/>
                  </a:lnTo>
                  <a:lnTo>
                    <a:pt x="1699" y="3149"/>
                  </a:lnTo>
                  <a:lnTo>
                    <a:pt x="1698" y="3151"/>
                  </a:lnTo>
                  <a:lnTo>
                    <a:pt x="1697" y="3152"/>
                  </a:lnTo>
                  <a:lnTo>
                    <a:pt x="1695" y="3152"/>
                  </a:lnTo>
                  <a:lnTo>
                    <a:pt x="1695" y="3153"/>
                  </a:lnTo>
                  <a:lnTo>
                    <a:pt x="1694" y="3153"/>
                  </a:lnTo>
                  <a:lnTo>
                    <a:pt x="1693" y="3153"/>
                  </a:lnTo>
                  <a:lnTo>
                    <a:pt x="1692" y="3153"/>
                  </a:lnTo>
                  <a:lnTo>
                    <a:pt x="1690" y="3153"/>
                  </a:lnTo>
                  <a:lnTo>
                    <a:pt x="1689" y="3153"/>
                  </a:lnTo>
                  <a:lnTo>
                    <a:pt x="1690" y="3152"/>
                  </a:lnTo>
                  <a:lnTo>
                    <a:pt x="1689" y="3152"/>
                  </a:lnTo>
                  <a:lnTo>
                    <a:pt x="1689" y="3151"/>
                  </a:lnTo>
                  <a:lnTo>
                    <a:pt x="1689" y="3150"/>
                  </a:lnTo>
                  <a:lnTo>
                    <a:pt x="1689" y="3149"/>
                  </a:lnTo>
                  <a:lnTo>
                    <a:pt x="1689" y="3148"/>
                  </a:lnTo>
                  <a:lnTo>
                    <a:pt x="1689" y="3147"/>
                  </a:lnTo>
                  <a:lnTo>
                    <a:pt x="1688" y="3147"/>
                  </a:lnTo>
                  <a:lnTo>
                    <a:pt x="1688" y="3146"/>
                  </a:lnTo>
                  <a:lnTo>
                    <a:pt x="1688" y="3145"/>
                  </a:lnTo>
                  <a:lnTo>
                    <a:pt x="1688" y="3144"/>
                  </a:lnTo>
                  <a:lnTo>
                    <a:pt x="1688" y="3143"/>
                  </a:lnTo>
                  <a:lnTo>
                    <a:pt x="1689" y="3143"/>
                  </a:lnTo>
                  <a:lnTo>
                    <a:pt x="1689" y="3142"/>
                  </a:lnTo>
                  <a:lnTo>
                    <a:pt x="1688" y="3141"/>
                  </a:lnTo>
                  <a:lnTo>
                    <a:pt x="1688" y="3140"/>
                  </a:lnTo>
                  <a:lnTo>
                    <a:pt x="1687" y="3140"/>
                  </a:lnTo>
                  <a:lnTo>
                    <a:pt x="1686" y="3139"/>
                  </a:lnTo>
                  <a:lnTo>
                    <a:pt x="1686" y="3138"/>
                  </a:lnTo>
                  <a:lnTo>
                    <a:pt x="1685" y="3138"/>
                  </a:lnTo>
                  <a:lnTo>
                    <a:pt x="1685" y="3137"/>
                  </a:lnTo>
                  <a:lnTo>
                    <a:pt x="1684" y="3137"/>
                  </a:lnTo>
                  <a:lnTo>
                    <a:pt x="1684" y="3136"/>
                  </a:lnTo>
                  <a:lnTo>
                    <a:pt x="1683" y="3136"/>
                  </a:lnTo>
                  <a:lnTo>
                    <a:pt x="1684" y="3135"/>
                  </a:lnTo>
                  <a:lnTo>
                    <a:pt x="1684" y="3134"/>
                  </a:lnTo>
                  <a:lnTo>
                    <a:pt x="1685" y="3134"/>
                  </a:lnTo>
                  <a:lnTo>
                    <a:pt x="1685" y="3133"/>
                  </a:lnTo>
                  <a:lnTo>
                    <a:pt x="1686" y="3133"/>
                  </a:lnTo>
                  <a:lnTo>
                    <a:pt x="1686" y="3132"/>
                  </a:lnTo>
                  <a:lnTo>
                    <a:pt x="1685" y="3132"/>
                  </a:lnTo>
                  <a:lnTo>
                    <a:pt x="1684" y="3132"/>
                  </a:lnTo>
                  <a:lnTo>
                    <a:pt x="1684" y="3131"/>
                  </a:lnTo>
                  <a:lnTo>
                    <a:pt x="1683" y="3131"/>
                  </a:lnTo>
                  <a:lnTo>
                    <a:pt x="1683" y="3132"/>
                  </a:lnTo>
                  <a:lnTo>
                    <a:pt x="1682" y="3132"/>
                  </a:lnTo>
                  <a:lnTo>
                    <a:pt x="1680" y="3133"/>
                  </a:lnTo>
                  <a:lnTo>
                    <a:pt x="1679" y="3133"/>
                  </a:lnTo>
                  <a:lnTo>
                    <a:pt x="1679" y="3134"/>
                  </a:lnTo>
                  <a:lnTo>
                    <a:pt x="1679" y="3135"/>
                  </a:lnTo>
                  <a:lnTo>
                    <a:pt x="1679" y="3136"/>
                  </a:lnTo>
                  <a:lnTo>
                    <a:pt x="1678" y="3136"/>
                  </a:lnTo>
                  <a:lnTo>
                    <a:pt x="1678" y="3137"/>
                  </a:lnTo>
                  <a:lnTo>
                    <a:pt x="1677" y="3137"/>
                  </a:lnTo>
                  <a:lnTo>
                    <a:pt x="1676" y="3138"/>
                  </a:lnTo>
                  <a:lnTo>
                    <a:pt x="1676" y="3139"/>
                  </a:lnTo>
                  <a:lnTo>
                    <a:pt x="1675" y="3140"/>
                  </a:lnTo>
                  <a:lnTo>
                    <a:pt x="1673" y="3141"/>
                  </a:lnTo>
                  <a:lnTo>
                    <a:pt x="1672" y="3141"/>
                  </a:lnTo>
                  <a:lnTo>
                    <a:pt x="1671" y="3141"/>
                  </a:lnTo>
                  <a:lnTo>
                    <a:pt x="1670" y="3141"/>
                  </a:lnTo>
                  <a:lnTo>
                    <a:pt x="1669" y="3141"/>
                  </a:lnTo>
                  <a:lnTo>
                    <a:pt x="1669" y="3142"/>
                  </a:lnTo>
                  <a:lnTo>
                    <a:pt x="1668" y="3142"/>
                  </a:lnTo>
                  <a:lnTo>
                    <a:pt x="1667" y="3142"/>
                  </a:lnTo>
                  <a:lnTo>
                    <a:pt x="1666" y="3143"/>
                  </a:lnTo>
                  <a:lnTo>
                    <a:pt x="1665" y="3144"/>
                  </a:lnTo>
                  <a:lnTo>
                    <a:pt x="1665" y="3145"/>
                  </a:lnTo>
                  <a:lnTo>
                    <a:pt x="1664" y="3144"/>
                  </a:lnTo>
                  <a:lnTo>
                    <a:pt x="1663" y="3144"/>
                  </a:lnTo>
                  <a:lnTo>
                    <a:pt x="1663" y="3145"/>
                  </a:lnTo>
                  <a:lnTo>
                    <a:pt x="1662" y="3145"/>
                  </a:lnTo>
                  <a:lnTo>
                    <a:pt x="1662" y="3146"/>
                  </a:lnTo>
                  <a:lnTo>
                    <a:pt x="1661" y="3146"/>
                  </a:lnTo>
                  <a:lnTo>
                    <a:pt x="1661" y="3147"/>
                  </a:lnTo>
                  <a:lnTo>
                    <a:pt x="1660" y="3147"/>
                  </a:lnTo>
                  <a:lnTo>
                    <a:pt x="1659" y="3147"/>
                  </a:lnTo>
                  <a:lnTo>
                    <a:pt x="1658" y="3147"/>
                  </a:lnTo>
                  <a:lnTo>
                    <a:pt x="1658" y="3148"/>
                  </a:lnTo>
                  <a:lnTo>
                    <a:pt x="1657" y="3148"/>
                  </a:lnTo>
                  <a:lnTo>
                    <a:pt x="1656" y="3148"/>
                  </a:lnTo>
                  <a:lnTo>
                    <a:pt x="1655" y="3148"/>
                  </a:lnTo>
                  <a:lnTo>
                    <a:pt x="1654" y="3148"/>
                  </a:lnTo>
                  <a:lnTo>
                    <a:pt x="1654" y="3149"/>
                  </a:lnTo>
                  <a:lnTo>
                    <a:pt x="1654" y="3150"/>
                  </a:lnTo>
                  <a:lnTo>
                    <a:pt x="1655" y="3150"/>
                  </a:lnTo>
                  <a:lnTo>
                    <a:pt x="1654" y="3150"/>
                  </a:lnTo>
                  <a:lnTo>
                    <a:pt x="1654" y="3151"/>
                  </a:lnTo>
                  <a:lnTo>
                    <a:pt x="1653" y="3151"/>
                  </a:lnTo>
                  <a:lnTo>
                    <a:pt x="1653" y="3152"/>
                  </a:lnTo>
                  <a:lnTo>
                    <a:pt x="1651" y="3151"/>
                  </a:lnTo>
                  <a:lnTo>
                    <a:pt x="1651" y="3152"/>
                  </a:lnTo>
                  <a:lnTo>
                    <a:pt x="1650" y="3152"/>
                  </a:lnTo>
                  <a:lnTo>
                    <a:pt x="1650" y="3153"/>
                  </a:lnTo>
                  <a:lnTo>
                    <a:pt x="1649" y="3153"/>
                  </a:lnTo>
                  <a:lnTo>
                    <a:pt x="1649" y="3154"/>
                  </a:lnTo>
                  <a:lnTo>
                    <a:pt x="1648" y="3154"/>
                  </a:lnTo>
                  <a:lnTo>
                    <a:pt x="1648" y="3155"/>
                  </a:lnTo>
                  <a:lnTo>
                    <a:pt x="1646" y="3154"/>
                  </a:lnTo>
                  <a:lnTo>
                    <a:pt x="1645" y="3154"/>
                  </a:lnTo>
                  <a:lnTo>
                    <a:pt x="1644" y="3154"/>
                  </a:lnTo>
                  <a:lnTo>
                    <a:pt x="1643" y="3153"/>
                  </a:lnTo>
                  <a:lnTo>
                    <a:pt x="1642" y="3153"/>
                  </a:lnTo>
                  <a:lnTo>
                    <a:pt x="1641" y="3153"/>
                  </a:lnTo>
                  <a:lnTo>
                    <a:pt x="1640" y="3153"/>
                  </a:lnTo>
                  <a:lnTo>
                    <a:pt x="1639" y="3153"/>
                  </a:lnTo>
                  <a:lnTo>
                    <a:pt x="1638" y="3154"/>
                  </a:lnTo>
                  <a:lnTo>
                    <a:pt x="1635" y="3156"/>
                  </a:lnTo>
                  <a:lnTo>
                    <a:pt x="1634" y="3156"/>
                  </a:lnTo>
                  <a:lnTo>
                    <a:pt x="1633" y="3156"/>
                  </a:lnTo>
                  <a:lnTo>
                    <a:pt x="1632" y="3156"/>
                  </a:lnTo>
                  <a:lnTo>
                    <a:pt x="1630" y="3155"/>
                  </a:lnTo>
                  <a:lnTo>
                    <a:pt x="1629" y="3154"/>
                  </a:lnTo>
                  <a:lnTo>
                    <a:pt x="1628" y="3154"/>
                  </a:lnTo>
                  <a:lnTo>
                    <a:pt x="1626" y="3155"/>
                  </a:lnTo>
                  <a:lnTo>
                    <a:pt x="1626" y="3154"/>
                  </a:lnTo>
                  <a:lnTo>
                    <a:pt x="1626" y="3153"/>
                  </a:lnTo>
                  <a:lnTo>
                    <a:pt x="1625" y="3153"/>
                  </a:lnTo>
                  <a:lnTo>
                    <a:pt x="1622" y="3153"/>
                  </a:lnTo>
                  <a:lnTo>
                    <a:pt x="1621" y="3154"/>
                  </a:lnTo>
                  <a:lnTo>
                    <a:pt x="1620" y="3155"/>
                  </a:lnTo>
                  <a:lnTo>
                    <a:pt x="1619" y="3154"/>
                  </a:lnTo>
                  <a:lnTo>
                    <a:pt x="1618" y="3154"/>
                  </a:lnTo>
                  <a:lnTo>
                    <a:pt x="1618" y="3155"/>
                  </a:lnTo>
                  <a:lnTo>
                    <a:pt x="1617" y="3156"/>
                  </a:lnTo>
                  <a:lnTo>
                    <a:pt x="1616" y="3157"/>
                  </a:lnTo>
                  <a:lnTo>
                    <a:pt x="1615" y="3157"/>
                  </a:lnTo>
                  <a:lnTo>
                    <a:pt x="1614" y="3157"/>
                  </a:lnTo>
                  <a:lnTo>
                    <a:pt x="1614" y="3158"/>
                  </a:lnTo>
                  <a:lnTo>
                    <a:pt x="1613" y="3158"/>
                  </a:lnTo>
                  <a:lnTo>
                    <a:pt x="1611" y="3158"/>
                  </a:lnTo>
                  <a:lnTo>
                    <a:pt x="1610" y="3158"/>
                  </a:lnTo>
                  <a:lnTo>
                    <a:pt x="1609" y="3159"/>
                  </a:lnTo>
                  <a:lnTo>
                    <a:pt x="1608" y="3159"/>
                  </a:lnTo>
                  <a:lnTo>
                    <a:pt x="1606" y="3161"/>
                  </a:lnTo>
                  <a:lnTo>
                    <a:pt x="1604" y="3162"/>
                  </a:lnTo>
                  <a:lnTo>
                    <a:pt x="1603" y="3164"/>
                  </a:lnTo>
                  <a:lnTo>
                    <a:pt x="1602" y="3164"/>
                  </a:lnTo>
                  <a:lnTo>
                    <a:pt x="1602" y="3163"/>
                  </a:lnTo>
                  <a:lnTo>
                    <a:pt x="1601" y="3163"/>
                  </a:lnTo>
                  <a:lnTo>
                    <a:pt x="1600" y="3161"/>
                  </a:lnTo>
                  <a:lnTo>
                    <a:pt x="1599" y="3161"/>
                  </a:lnTo>
                  <a:lnTo>
                    <a:pt x="1599" y="3160"/>
                  </a:lnTo>
                  <a:lnTo>
                    <a:pt x="1598" y="3159"/>
                  </a:lnTo>
                  <a:lnTo>
                    <a:pt x="1599" y="3159"/>
                  </a:lnTo>
                  <a:lnTo>
                    <a:pt x="1600" y="3158"/>
                  </a:lnTo>
                  <a:lnTo>
                    <a:pt x="1600" y="3157"/>
                  </a:lnTo>
                  <a:lnTo>
                    <a:pt x="1601" y="3156"/>
                  </a:lnTo>
                  <a:lnTo>
                    <a:pt x="1602" y="3156"/>
                  </a:lnTo>
                  <a:lnTo>
                    <a:pt x="1602" y="3155"/>
                  </a:lnTo>
                  <a:lnTo>
                    <a:pt x="1602" y="3154"/>
                  </a:lnTo>
                  <a:lnTo>
                    <a:pt x="1604" y="3153"/>
                  </a:lnTo>
                  <a:lnTo>
                    <a:pt x="1604" y="3152"/>
                  </a:lnTo>
                  <a:lnTo>
                    <a:pt x="1604" y="3151"/>
                  </a:lnTo>
                  <a:lnTo>
                    <a:pt x="1604" y="3150"/>
                  </a:lnTo>
                  <a:lnTo>
                    <a:pt x="1604" y="3149"/>
                  </a:lnTo>
                  <a:lnTo>
                    <a:pt x="1603" y="3149"/>
                  </a:lnTo>
                  <a:lnTo>
                    <a:pt x="1603" y="3148"/>
                  </a:lnTo>
                  <a:lnTo>
                    <a:pt x="1603" y="3146"/>
                  </a:lnTo>
                  <a:lnTo>
                    <a:pt x="1603" y="3144"/>
                  </a:lnTo>
                  <a:lnTo>
                    <a:pt x="1603" y="3143"/>
                  </a:lnTo>
                  <a:lnTo>
                    <a:pt x="1603" y="3140"/>
                  </a:lnTo>
                  <a:lnTo>
                    <a:pt x="1602" y="3139"/>
                  </a:lnTo>
                  <a:lnTo>
                    <a:pt x="1601" y="3140"/>
                  </a:lnTo>
                  <a:lnTo>
                    <a:pt x="1600" y="3141"/>
                  </a:lnTo>
                  <a:lnTo>
                    <a:pt x="1599" y="3141"/>
                  </a:lnTo>
                  <a:lnTo>
                    <a:pt x="1598" y="3141"/>
                  </a:lnTo>
                  <a:lnTo>
                    <a:pt x="1596" y="3141"/>
                  </a:lnTo>
                  <a:lnTo>
                    <a:pt x="1595" y="3141"/>
                  </a:lnTo>
                  <a:lnTo>
                    <a:pt x="1595" y="3142"/>
                  </a:lnTo>
                  <a:lnTo>
                    <a:pt x="1594" y="3141"/>
                  </a:lnTo>
                  <a:lnTo>
                    <a:pt x="1590" y="3142"/>
                  </a:lnTo>
                  <a:lnTo>
                    <a:pt x="1589" y="3142"/>
                  </a:lnTo>
                  <a:lnTo>
                    <a:pt x="1588" y="3142"/>
                  </a:lnTo>
                  <a:lnTo>
                    <a:pt x="1588" y="3141"/>
                  </a:lnTo>
                  <a:lnTo>
                    <a:pt x="1587" y="3141"/>
                  </a:lnTo>
                  <a:lnTo>
                    <a:pt x="1586" y="3141"/>
                  </a:lnTo>
                  <a:lnTo>
                    <a:pt x="1585" y="3141"/>
                  </a:lnTo>
                  <a:lnTo>
                    <a:pt x="1585" y="3142"/>
                  </a:lnTo>
                  <a:lnTo>
                    <a:pt x="1583" y="3143"/>
                  </a:lnTo>
                  <a:lnTo>
                    <a:pt x="1582" y="3142"/>
                  </a:lnTo>
                  <a:lnTo>
                    <a:pt x="1582" y="3143"/>
                  </a:lnTo>
                  <a:lnTo>
                    <a:pt x="1581" y="3143"/>
                  </a:lnTo>
                  <a:lnTo>
                    <a:pt x="1580" y="3143"/>
                  </a:lnTo>
                  <a:lnTo>
                    <a:pt x="1579" y="3144"/>
                  </a:lnTo>
                  <a:lnTo>
                    <a:pt x="1578" y="3144"/>
                  </a:lnTo>
                  <a:lnTo>
                    <a:pt x="1576" y="3144"/>
                  </a:lnTo>
                  <a:lnTo>
                    <a:pt x="1573" y="3146"/>
                  </a:lnTo>
                  <a:lnTo>
                    <a:pt x="1572" y="3145"/>
                  </a:lnTo>
                  <a:lnTo>
                    <a:pt x="1572" y="3146"/>
                  </a:lnTo>
                  <a:lnTo>
                    <a:pt x="1571" y="3146"/>
                  </a:lnTo>
                  <a:lnTo>
                    <a:pt x="1571" y="3147"/>
                  </a:lnTo>
                  <a:lnTo>
                    <a:pt x="1570" y="3150"/>
                  </a:lnTo>
                  <a:lnTo>
                    <a:pt x="1569" y="3149"/>
                  </a:lnTo>
                  <a:lnTo>
                    <a:pt x="1567" y="3148"/>
                  </a:lnTo>
                  <a:lnTo>
                    <a:pt x="1566" y="3148"/>
                  </a:lnTo>
                  <a:lnTo>
                    <a:pt x="1565" y="3148"/>
                  </a:lnTo>
                  <a:lnTo>
                    <a:pt x="1563" y="3148"/>
                  </a:lnTo>
                  <a:lnTo>
                    <a:pt x="1563" y="3147"/>
                  </a:lnTo>
                  <a:lnTo>
                    <a:pt x="1562" y="3146"/>
                  </a:lnTo>
                  <a:lnTo>
                    <a:pt x="1562" y="3143"/>
                  </a:lnTo>
                  <a:lnTo>
                    <a:pt x="1561" y="3142"/>
                  </a:lnTo>
                  <a:lnTo>
                    <a:pt x="1560" y="3143"/>
                  </a:lnTo>
                  <a:lnTo>
                    <a:pt x="1559" y="3143"/>
                  </a:lnTo>
                  <a:lnTo>
                    <a:pt x="1556" y="3143"/>
                  </a:lnTo>
                  <a:lnTo>
                    <a:pt x="1556" y="3145"/>
                  </a:lnTo>
                  <a:lnTo>
                    <a:pt x="1555" y="3145"/>
                  </a:lnTo>
                  <a:lnTo>
                    <a:pt x="1554" y="3145"/>
                  </a:lnTo>
                  <a:lnTo>
                    <a:pt x="1553" y="3146"/>
                  </a:lnTo>
                  <a:lnTo>
                    <a:pt x="1552" y="3149"/>
                  </a:lnTo>
                  <a:lnTo>
                    <a:pt x="1551" y="3150"/>
                  </a:lnTo>
                  <a:lnTo>
                    <a:pt x="1550" y="3150"/>
                  </a:lnTo>
                  <a:lnTo>
                    <a:pt x="1549" y="3150"/>
                  </a:lnTo>
                  <a:lnTo>
                    <a:pt x="1549" y="3149"/>
                  </a:lnTo>
                  <a:lnTo>
                    <a:pt x="1549" y="3150"/>
                  </a:lnTo>
                  <a:lnTo>
                    <a:pt x="1549" y="3149"/>
                  </a:lnTo>
                  <a:lnTo>
                    <a:pt x="1548" y="3149"/>
                  </a:lnTo>
                  <a:lnTo>
                    <a:pt x="1548" y="3148"/>
                  </a:lnTo>
                  <a:lnTo>
                    <a:pt x="1548" y="3147"/>
                  </a:lnTo>
                  <a:lnTo>
                    <a:pt x="1547" y="3147"/>
                  </a:lnTo>
                  <a:lnTo>
                    <a:pt x="1545" y="3147"/>
                  </a:lnTo>
                  <a:lnTo>
                    <a:pt x="1545" y="3146"/>
                  </a:lnTo>
                  <a:lnTo>
                    <a:pt x="1545" y="3145"/>
                  </a:lnTo>
                  <a:lnTo>
                    <a:pt x="1544" y="3145"/>
                  </a:lnTo>
                  <a:lnTo>
                    <a:pt x="1543" y="3145"/>
                  </a:lnTo>
                  <a:lnTo>
                    <a:pt x="1542" y="3146"/>
                  </a:lnTo>
                  <a:lnTo>
                    <a:pt x="1541" y="3147"/>
                  </a:lnTo>
                  <a:lnTo>
                    <a:pt x="1538" y="3147"/>
                  </a:lnTo>
                  <a:lnTo>
                    <a:pt x="1536" y="3148"/>
                  </a:lnTo>
                  <a:lnTo>
                    <a:pt x="1535" y="3149"/>
                  </a:lnTo>
                  <a:lnTo>
                    <a:pt x="1535" y="3150"/>
                  </a:lnTo>
                  <a:lnTo>
                    <a:pt x="1534" y="3150"/>
                  </a:lnTo>
                  <a:lnTo>
                    <a:pt x="1533" y="3151"/>
                  </a:lnTo>
                  <a:lnTo>
                    <a:pt x="1532" y="3149"/>
                  </a:lnTo>
                  <a:lnTo>
                    <a:pt x="1530" y="3149"/>
                  </a:lnTo>
                  <a:lnTo>
                    <a:pt x="1529" y="3148"/>
                  </a:lnTo>
                  <a:lnTo>
                    <a:pt x="1528" y="3147"/>
                  </a:lnTo>
                  <a:lnTo>
                    <a:pt x="1527" y="3146"/>
                  </a:lnTo>
                  <a:lnTo>
                    <a:pt x="1527" y="3145"/>
                  </a:lnTo>
                  <a:lnTo>
                    <a:pt x="1526" y="3143"/>
                  </a:lnTo>
                  <a:lnTo>
                    <a:pt x="1525" y="3142"/>
                  </a:lnTo>
                  <a:lnTo>
                    <a:pt x="1525" y="3141"/>
                  </a:lnTo>
                  <a:lnTo>
                    <a:pt x="1525" y="3140"/>
                  </a:lnTo>
                  <a:lnTo>
                    <a:pt x="1523" y="3140"/>
                  </a:lnTo>
                  <a:lnTo>
                    <a:pt x="1524" y="3140"/>
                  </a:lnTo>
                  <a:lnTo>
                    <a:pt x="1523" y="3138"/>
                  </a:lnTo>
                  <a:lnTo>
                    <a:pt x="1524" y="3137"/>
                  </a:lnTo>
                  <a:lnTo>
                    <a:pt x="1523" y="3137"/>
                  </a:lnTo>
                  <a:lnTo>
                    <a:pt x="1522" y="3137"/>
                  </a:lnTo>
                  <a:lnTo>
                    <a:pt x="1521" y="3137"/>
                  </a:lnTo>
                  <a:lnTo>
                    <a:pt x="1522" y="3136"/>
                  </a:lnTo>
                  <a:lnTo>
                    <a:pt x="1522" y="3135"/>
                  </a:lnTo>
                  <a:lnTo>
                    <a:pt x="1523" y="3135"/>
                  </a:lnTo>
                  <a:lnTo>
                    <a:pt x="1524" y="3135"/>
                  </a:lnTo>
                  <a:lnTo>
                    <a:pt x="1525" y="3134"/>
                  </a:lnTo>
                  <a:lnTo>
                    <a:pt x="1525" y="3133"/>
                  </a:lnTo>
                  <a:lnTo>
                    <a:pt x="1525" y="3131"/>
                  </a:lnTo>
                  <a:lnTo>
                    <a:pt x="1525" y="3130"/>
                  </a:lnTo>
                  <a:lnTo>
                    <a:pt x="1525" y="3129"/>
                  </a:lnTo>
                  <a:lnTo>
                    <a:pt x="1525" y="3128"/>
                  </a:lnTo>
                  <a:lnTo>
                    <a:pt x="1525" y="3127"/>
                  </a:lnTo>
                  <a:lnTo>
                    <a:pt x="1526" y="3126"/>
                  </a:lnTo>
                  <a:lnTo>
                    <a:pt x="1527" y="3126"/>
                  </a:lnTo>
                  <a:lnTo>
                    <a:pt x="1527" y="3124"/>
                  </a:lnTo>
                  <a:lnTo>
                    <a:pt x="1526" y="3123"/>
                  </a:lnTo>
                  <a:lnTo>
                    <a:pt x="1525" y="3122"/>
                  </a:lnTo>
                  <a:lnTo>
                    <a:pt x="1526" y="3119"/>
                  </a:lnTo>
                  <a:lnTo>
                    <a:pt x="1526" y="3118"/>
                  </a:lnTo>
                  <a:lnTo>
                    <a:pt x="1526" y="3117"/>
                  </a:lnTo>
                  <a:lnTo>
                    <a:pt x="1527" y="3117"/>
                  </a:lnTo>
                  <a:lnTo>
                    <a:pt x="1527" y="3116"/>
                  </a:lnTo>
                  <a:lnTo>
                    <a:pt x="1528" y="3116"/>
                  </a:lnTo>
                  <a:lnTo>
                    <a:pt x="1529" y="3112"/>
                  </a:lnTo>
                  <a:lnTo>
                    <a:pt x="1530" y="3110"/>
                  </a:lnTo>
                  <a:lnTo>
                    <a:pt x="1531" y="3109"/>
                  </a:lnTo>
                  <a:lnTo>
                    <a:pt x="1532" y="3108"/>
                  </a:lnTo>
                  <a:lnTo>
                    <a:pt x="1531" y="3108"/>
                  </a:lnTo>
                  <a:lnTo>
                    <a:pt x="1532" y="3107"/>
                  </a:lnTo>
                  <a:lnTo>
                    <a:pt x="1533" y="3106"/>
                  </a:lnTo>
                  <a:lnTo>
                    <a:pt x="1534" y="3106"/>
                  </a:lnTo>
                  <a:lnTo>
                    <a:pt x="1535" y="3106"/>
                  </a:lnTo>
                  <a:lnTo>
                    <a:pt x="1536" y="3104"/>
                  </a:lnTo>
                  <a:lnTo>
                    <a:pt x="1537" y="3104"/>
                  </a:lnTo>
                  <a:lnTo>
                    <a:pt x="1538" y="3104"/>
                  </a:lnTo>
                  <a:lnTo>
                    <a:pt x="1539" y="3103"/>
                  </a:lnTo>
                  <a:lnTo>
                    <a:pt x="1539" y="3102"/>
                  </a:lnTo>
                  <a:lnTo>
                    <a:pt x="1538" y="3101"/>
                  </a:lnTo>
                  <a:lnTo>
                    <a:pt x="1539" y="3101"/>
                  </a:lnTo>
                  <a:lnTo>
                    <a:pt x="1541" y="3101"/>
                  </a:lnTo>
                  <a:lnTo>
                    <a:pt x="1542" y="3100"/>
                  </a:lnTo>
                  <a:lnTo>
                    <a:pt x="1542" y="3098"/>
                  </a:lnTo>
                  <a:lnTo>
                    <a:pt x="1541" y="3097"/>
                  </a:lnTo>
                  <a:lnTo>
                    <a:pt x="1540" y="3098"/>
                  </a:lnTo>
                  <a:lnTo>
                    <a:pt x="1538" y="3097"/>
                  </a:lnTo>
                  <a:lnTo>
                    <a:pt x="1537" y="3097"/>
                  </a:lnTo>
                  <a:lnTo>
                    <a:pt x="1536" y="3096"/>
                  </a:lnTo>
                  <a:lnTo>
                    <a:pt x="1535" y="3096"/>
                  </a:lnTo>
                  <a:lnTo>
                    <a:pt x="1534" y="3096"/>
                  </a:lnTo>
                  <a:lnTo>
                    <a:pt x="1533" y="3097"/>
                  </a:lnTo>
                  <a:lnTo>
                    <a:pt x="1532" y="3097"/>
                  </a:lnTo>
                  <a:lnTo>
                    <a:pt x="1532" y="3096"/>
                  </a:lnTo>
                  <a:lnTo>
                    <a:pt x="1532" y="3095"/>
                  </a:lnTo>
                  <a:lnTo>
                    <a:pt x="1531" y="3094"/>
                  </a:lnTo>
                  <a:lnTo>
                    <a:pt x="1531" y="3093"/>
                  </a:lnTo>
                  <a:lnTo>
                    <a:pt x="1530" y="3093"/>
                  </a:lnTo>
                  <a:lnTo>
                    <a:pt x="1529" y="3092"/>
                  </a:lnTo>
                  <a:lnTo>
                    <a:pt x="1528" y="3091"/>
                  </a:lnTo>
                  <a:lnTo>
                    <a:pt x="1528" y="3092"/>
                  </a:lnTo>
                  <a:lnTo>
                    <a:pt x="1527" y="3091"/>
                  </a:lnTo>
                  <a:lnTo>
                    <a:pt x="1526" y="3091"/>
                  </a:lnTo>
                  <a:lnTo>
                    <a:pt x="1526" y="3090"/>
                  </a:lnTo>
                  <a:lnTo>
                    <a:pt x="1525" y="3089"/>
                  </a:lnTo>
                  <a:lnTo>
                    <a:pt x="1524" y="3089"/>
                  </a:lnTo>
                  <a:lnTo>
                    <a:pt x="1523" y="3089"/>
                  </a:lnTo>
                  <a:lnTo>
                    <a:pt x="1522" y="3089"/>
                  </a:lnTo>
                  <a:lnTo>
                    <a:pt x="1522" y="3090"/>
                  </a:lnTo>
                  <a:lnTo>
                    <a:pt x="1522" y="3089"/>
                  </a:lnTo>
                  <a:lnTo>
                    <a:pt x="1520" y="3089"/>
                  </a:lnTo>
                  <a:lnTo>
                    <a:pt x="1519" y="3088"/>
                  </a:lnTo>
                  <a:lnTo>
                    <a:pt x="1518" y="3088"/>
                  </a:lnTo>
                  <a:lnTo>
                    <a:pt x="1517" y="3088"/>
                  </a:lnTo>
                  <a:lnTo>
                    <a:pt x="1515" y="3087"/>
                  </a:lnTo>
                  <a:lnTo>
                    <a:pt x="1515" y="3086"/>
                  </a:lnTo>
                  <a:lnTo>
                    <a:pt x="1514" y="3086"/>
                  </a:lnTo>
                  <a:lnTo>
                    <a:pt x="1514" y="3085"/>
                  </a:lnTo>
                  <a:lnTo>
                    <a:pt x="1513" y="3085"/>
                  </a:lnTo>
                  <a:lnTo>
                    <a:pt x="1511" y="3086"/>
                  </a:lnTo>
                  <a:lnTo>
                    <a:pt x="1510" y="3085"/>
                  </a:lnTo>
                  <a:lnTo>
                    <a:pt x="1510" y="3086"/>
                  </a:lnTo>
                  <a:lnTo>
                    <a:pt x="1509" y="3085"/>
                  </a:lnTo>
                  <a:lnTo>
                    <a:pt x="1508" y="3084"/>
                  </a:lnTo>
                  <a:lnTo>
                    <a:pt x="1507" y="3083"/>
                  </a:lnTo>
                  <a:lnTo>
                    <a:pt x="1505" y="3083"/>
                  </a:lnTo>
                  <a:lnTo>
                    <a:pt x="1505" y="3082"/>
                  </a:lnTo>
                  <a:lnTo>
                    <a:pt x="1504" y="3082"/>
                  </a:lnTo>
                  <a:lnTo>
                    <a:pt x="1503" y="3083"/>
                  </a:lnTo>
                  <a:lnTo>
                    <a:pt x="1503" y="3082"/>
                  </a:lnTo>
                  <a:lnTo>
                    <a:pt x="1502" y="3080"/>
                  </a:lnTo>
                  <a:lnTo>
                    <a:pt x="1502" y="3079"/>
                  </a:lnTo>
                  <a:lnTo>
                    <a:pt x="1502" y="3078"/>
                  </a:lnTo>
                  <a:lnTo>
                    <a:pt x="1502" y="3077"/>
                  </a:lnTo>
                  <a:lnTo>
                    <a:pt x="1502" y="3076"/>
                  </a:lnTo>
                  <a:lnTo>
                    <a:pt x="1502" y="3075"/>
                  </a:lnTo>
                  <a:lnTo>
                    <a:pt x="1501" y="3074"/>
                  </a:lnTo>
                  <a:lnTo>
                    <a:pt x="1500" y="3074"/>
                  </a:lnTo>
                  <a:lnTo>
                    <a:pt x="1499" y="3073"/>
                  </a:lnTo>
                  <a:lnTo>
                    <a:pt x="1498" y="3073"/>
                  </a:lnTo>
                  <a:lnTo>
                    <a:pt x="1498" y="3072"/>
                  </a:lnTo>
                  <a:lnTo>
                    <a:pt x="1497" y="3074"/>
                  </a:lnTo>
                  <a:lnTo>
                    <a:pt x="1496" y="3073"/>
                  </a:lnTo>
                  <a:lnTo>
                    <a:pt x="1496" y="3072"/>
                  </a:lnTo>
                  <a:lnTo>
                    <a:pt x="1495" y="3071"/>
                  </a:lnTo>
                  <a:lnTo>
                    <a:pt x="1495" y="3070"/>
                  </a:lnTo>
                  <a:lnTo>
                    <a:pt x="1496" y="3070"/>
                  </a:lnTo>
                  <a:lnTo>
                    <a:pt x="1497" y="3069"/>
                  </a:lnTo>
                  <a:lnTo>
                    <a:pt x="1498" y="3069"/>
                  </a:lnTo>
                  <a:lnTo>
                    <a:pt x="1497" y="3069"/>
                  </a:lnTo>
                  <a:lnTo>
                    <a:pt x="1495" y="3066"/>
                  </a:lnTo>
                  <a:lnTo>
                    <a:pt x="1495" y="3065"/>
                  </a:lnTo>
                  <a:lnTo>
                    <a:pt x="1495" y="3064"/>
                  </a:lnTo>
                  <a:lnTo>
                    <a:pt x="1495" y="3063"/>
                  </a:lnTo>
                  <a:lnTo>
                    <a:pt x="1496" y="3063"/>
                  </a:lnTo>
                  <a:lnTo>
                    <a:pt x="1497" y="3062"/>
                  </a:lnTo>
                  <a:lnTo>
                    <a:pt x="1498" y="3062"/>
                  </a:lnTo>
                  <a:lnTo>
                    <a:pt x="1499" y="3062"/>
                  </a:lnTo>
                  <a:lnTo>
                    <a:pt x="1500" y="3062"/>
                  </a:lnTo>
                  <a:lnTo>
                    <a:pt x="1501" y="3063"/>
                  </a:lnTo>
                  <a:lnTo>
                    <a:pt x="1502" y="3061"/>
                  </a:lnTo>
                  <a:lnTo>
                    <a:pt x="1504" y="3061"/>
                  </a:lnTo>
                  <a:lnTo>
                    <a:pt x="1505" y="3061"/>
                  </a:lnTo>
                  <a:lnTo>
                    <a:pt x="1506" y="3060"/>
                  </a:lnTo>
                  <a:lnTo>
                    <a:pt x="1507" y="3060"/>
                  </a:lnTo>
                  <a:lnTo>
                    <a:pt x="1508" y="3060"/>
                  </a:lnTo>
                  <a:lnTo>
                    <a:pt x="1509" y="3060"/>
                  </a:lnTo>
                  <a:lnTo>
                    <a:pt x="1510" y="3059"/>
                  </a:lnTo>
                  <a:lnTo>
                    <a:pt x="1513" y="3058"/>
                  </a:lnTo>
                  <a:lnTo>
                    <a:pt x="1514" y="3059"/>
                  </a:lnTo>
                  <a:lnTo>
                    <a:pt x="1515" y="3059"/>
                  </a:lnTo>
                  <a:lnTo>
                    <a:pt x="1515" y="3060"/>
                  </a:lnTo>
                  <a:lnTo>
                    <a:pt x="1516" y="3060"/>
                  </a:lnTo>
                  <a:lnTo>
                    <a:pt x="1517" y="3059"/>
                  </a:lnTo>
                  <a:lnTo>
                    <a:pt x="1518" y="3058"/>
                  </a:lnTo>
                  <a:lnTo>
                    <a:pt x="1519" y="3059"/>
                  </a:lnTo>
                  <a:lnTo>
                    <a:pt x="1521" y="3059"/>
                  </a:lnTo>
                  <a:lnTo>
                    <a:pt x="1521" y="3060"/>
                  </a:lnTo>
                  <a:lnTo>
                    <a:pt x="1521" y="3061"/>
                  </a:lnTo>
                  <a:lnTo>
                    <a:pt x="1519" y="3062"/>
                  </a:lnTo>
                  <a:lnTo>
                    <a:pt x="1519" y="3063"/>
                  </a:lnTo>
                  <a:lnTo>
                    <a:pt x="1520" y="3063"/>
                  </a:lnTo>
                  <a:lnTo>
                    <a:pt x="1521" y="3063"/>
                  </a:lnTo>
                  <a:lnTo>
                    <a:pt x="1522" y="3063"/>
                  </a:lnTo>
                  <a:lnTo>
                    <a:pt x="1523" y="3061"/>
                  </a:lnTo>
                  <a:lnTo>
                    <a:pt x="1525" y="3060"/>
                  </a:lnTo>
                  <a:lnTo>
                    <a:pt x="1525" y="3059"/>
                  </a:lnTo>
                  <a:lnTo>
                    <a:pt x="1525" y="3058"/>
                  </a:lnTo>
                  <a:lnTo>
                    <a:pt x="1525" y="3057"/>
                  </a:lnTo>
                  <a:lnTo>
                    <a:pt x="1525" y="3056"/>
                  </a:lnTo>
                  <a:lnTo>
                    <a:pt x="1525" y="3054"/>
                  </a:lnTo>
                  <a:lnTo>
                    <a:pt x="1522" y="3051"/>
                  </a:lnTo>
                  <a:lnTo>
                    <a:pt x="1520" y="3051"/>
                  </a:lnTo>
                  <a:lnTo>
                    <a:pt x="1518" y="3051"/>
                  </a:lnTo>
                  <a:lnTo>
                    <a:pt x="1516" y="3050"/>
                  </a:lnTo>
                  <a:lnTo>
                    <a:pt x="1515" y="3049"/>
                  </a:lnTo>
                  <a:lnTo>
                    <a:pt x="1515" y="3048"/>
                  </a:lnTo>
                  <a:lnTo>
                    <a:pt x="1515" y="3046"/>
                  </a:lnTo>
                  <a:lnTo>
                    <a:pt x="1516" y="3045"/>
                  </a:lnTo>
                  <a:lnTo>
                    <a:pt x="1517" y="3045"/>
                  </a:lnTo>
                  <a:lnTo>
                    <a:pt x="1518" y="3045"/>
                  </a:lnTo>
                  <a:lnTo>
                    <a:pt x="1522" y="3045"/>
                  </a:lnTo>
                  <a:lnTo>
                    <a:pt x="1522" y="3044"/>
                  </a:lnTo>
                  <a:lnTo>
                    <a:pt x="1522" y="3042"/>
                  </a:lnTo>
                  <a:lnTo>
                    <a:pt x="1521" y="3041"/>
                  </a:lnTo>
                  <a:lnTo>
                    <a:pt x="1521" y="3040"/>
                  </a:lnTo>
                  <a:lnTo>
                    <a:pt x="1520" y="3039"/>
                  </a:lnTo>
                  <a:lnTo>
                    <a:pt x="1519" y="3038"/>
                  </a:lnTo>
                  <a:lnTo>
                    <a:pt x="1518" y="3037"/>
                  </a:lnTo>
                  <a:lnTo>
                    <a:pt x="1518" y="3036"/>
                  </a:lnTo>
                  <a:lnTo>
                    <a:pt x="1518" y="3035"/>
                  </a:lnTo>
                  <a:lnTo>
                    <a:pt x="1517" y="3036"/>
                  </a:lnTo>
                  <a:lnTo>
                    <a:pt x="1516" y="3035"/>
                  </a:lnTo>
                  <a:lnTo>
                    <a:pt x="1517" y="3035"/>
                  </a:lnTo>
                  <a:lnTo>
                    <a:pt x="1518" y="3035"/>
                  </a:lnTo>
                  <a:lnTo>
                    <a:pt x="1518" y="3033"/>
                  </a:lnTo>
                  <a:lnTo>
                    <a:pt x="1520" y="3032"/>
                  </a:lnTo>
                  <a:lnTo>
                    <a:pt x="1521" y="3031"/>
                  </a:lnTo>
                  <a:lnTo>
                    <a:pt x="1519" y="3030"/>
                  </a:lnTo>
                  <a:lnTo>
                    <a:pt x="1518" y="3029"/>
                  </a:lnTo>
                  <a:lnTo>
                    <a:pt x="1516" y="3030"/>
                  </a:lnTo>
                  <a:lnTo>
                    <a:pt x="1515" y="3030"/>
                  </a:lnTo>
                  <a:lnTo>
                    <a:pt x="1515" y="3029"/>
                  </a:lnTo>
                  <a:lnTo>
                    <a:pt x="1515" y="3028"/>
                  </a:lnTo>
                  <a:lnTo>
                    <a:pt x="1515" y="3027"/>
                  </a:lnTo>
                  <a:lnTo>
                    <a:pt x="1514" y="3026"/>
                  </a:lnTo>
                  <a:lnTo>
                    <a:pt x="1515" y="3025"/>
                  </a:lnTo>
                  <a:lnTo>
                    <a:pt x="1516" y="3023"/>
                  </a:lnTo>
                  <a:lnTo>
                    <a:pt x="1517" y="3023"/>
                  </a:lnTo>
                  <a:lnTo>
                    <a:pt x="1518" y="3023"/>
                  </a:lnTo>
                  <a:lnTo>
                    <a:pt x="1518" y="3022"/>
                  </a:lnTo>
                  <a:lnTo>
                    <a:pt x="1519" y="3021"/>
                  </a:lnTo>
                  <a:lnTo>
                    <a:pt x="1521" y="3020"/>
                  </a:lnTo>
                  <a:lnTo>
                    <a:pt x="1522" y="3019"/>
                  </a:lnTo>
                  <a:lnTo>
                    <a:pt x="1523" y="3018"/>
                  </a:lnTo>
                  <a:lnTo>
                    <a:pt x="1524" y="3017"/>
                  </a:lnTo>
                  <a:lnTo>
                    <a:pt x="1525" y="3015"/>
                  </a:lnTo>
                  <a:lnTo>
                    <a:pt x="1524" y="3014"/>
                  </a:lnTo>
                  <a:lnTo>
                    <a:pt x="1523" y="3013"/>
                  </a:lnTo>
                  <a:lnTo>
                    <a:pt x="1523" y="3012"/>
                  </a:lnTo>
                  <a:lnTo>
                    <a:pt x="1522" y="3013"/>
                  </a:lnTo>
                  <a:lnTo>
                    <a:pt x="1522" y="3014"/>
                  </a:lnTo>
                  <a:lnTo>
                    <a:pt x="1521" y="3014"/>
                  </a:lnTo>
                  <a:lnTo>
                    <a:pt x="1521" y="3015"/>
                  </a:lnTo>
                  <a:lnTo>
                    <a:pt x="1520" y="3016"/>
                  </a:lnTo>
                  <a:lnTo>
                    <a:pt x="1520" y="3017"/>
                  </a:lnTo>
                  <a:lnTo>
                    <a:pt x="1519" y="3017"/>
                  </a:lnTo>
                  <a:lnTo>
                    <a:pt x="1518" y="3016"/>
                  </a:lnTo>
                  <a:lnTo>
                    <a:pt x="1517" y="3016"/>
                  </a:lnTo>
                  <a:lnTo>
                    <a:pt x="1517" y="3015"/>
                  </a:lnTo>
                  <a:lnTo>
                    <a:pt x="1515" y="3015"/>
                  </a:lnTo>
                  <a:lnTo>
                    <a:pt x="1515" y="3014"/>
                  </a:lnTo>
                  <a:lnTo>
                    <a:pt x="1513" y="3013"/>
                  </a:lnTo>
                  <a:lnTo>
                    <a:pt x="1513" y="3012"/>
                  </a:lnTo>
                  <a:lnTo>
                    <a:pt x="1514" y="3012"/>
                  </a:lnTo>
                  <a:lnTo>
                    <a:pt x="1513" y="3011"/>
                  </a:lnTo>
                  <a:lnTo>
                    <a:pt x="1512" y="3010"/>
                  </a:lnTo>
                  <a:lnTo>
                    <a:pt x="1511" y="3010"/>
                  </a:lnTo>
                  <a:lnTo>
                    <a:pt x="1510" y="3009"/>
                  </a:lnTo>
                  <a:lnTo>
                    <a:pt x="1510" y="3008"/>
                  </a:lnTo>
                  <a:lnTo>
                    <a:pt x="1509" y="3006"/>
                  </a:lnTo>
                  <a:lnTo>
                    <a:pt x="1508" y="3006"/>
                  </a:lnTo>
                  <a:lnTo>
                    <a:pt x="1506" y="3006"/>
                  </a:lnTo>
                  <a:lnTo>
                    <a:pt x="1505" y="3006"/>
                  </a:lnTo>
                  <a:lnTo>
                    <a:pt x="1505" y="3005"/>
                  </a:lnTo>
                  <a:lnTo>
                    <a:pt x="1505" y="3004"/>
                  </a:lnTo>
                  <a:lnTo>
                    <a:pt x="1503" y="3004"/>
                  </a:lnTo>
                  <a:lnTo>
                    <a:pt x="1502" y="3005"/>
                  </a:lnTo>
                  <a:lnTo>
                    <a:pt x="1501" y="3005"/>
                  </a:lnTo>
                  <a:lnTo>
                    <a:pt x="1500" y="3004"/>
                  </a:lnTo>
                  <a:lnTo>
                    <a:pt x="1499" y="3004"/>
                  </a:lnTo>
                  <a:lnTo>
                    <a:pt x="1498" y="3004"/>
                  </a:lnTo>
                  <a:lnTo>
                    <a:pt x="1497" y="3003"/>
                  </a:lnTo>
                  <a:lnTo>
                    <a:pt x="1497" y="3002"/>
                  </a:lnTo>
                  <a:lnTo>
                    <a:pt x="1497" y="3001"/>
                  </a:lnTo>
                  <a:lnTo>
                    <a:pt x="1496" y="3001"/>
                  </a:lnTo>
                  <a:lnTo>
                    <a:pt x="1495" y="3001"/>
                  </a:lnTo>
                  <a:lnTo>
                    <a:pt x="1494" y="3002"/>
                  </a:lnTo>
                  <a:lnTo>
                    <a:pt x="1493" y="3003"/>
                  </a:lnTo>
                  <a:lnTo>
                    <a:pt x="1492" y="3003"/>
                  </a:lnTo>
                  <a:lnTo>
                    <a:pt x="1491" y="3003"/>
                  </a:lnTo>
                  <a:lnTo>
                    <a:pt x="1491" y="3002"/>
                  </a:lnTo>
                  <a:lnTo>
                    <a:pt x="1491" y="3000"/>
                  </a:lnTo>
                  <a:lnTo>
                    <a:pt x="1491" y="2999"/>
                  </a:lnTo>
                  <a:lnTo>
                    <a:pt x="1488" y="2998"/>
                  </a:lnTo>
                  <a:lnTo>
                    <a:pt x="1485" y="2995"/>
                  </a:lnTo>
                  <a:lnTo>
                    <a:pt x="1480" y="2993"/>
                  </a:lnTo>
                  <a:lnTo>
                    <a:pt x="1482" y="2991"/>
                  </a:lnTo>
                  <a:lnTo>
                    <a:pt x="1482" y="2989"/>
                  </a:lnTo>
                  <a:lnTo>
                    <a:pt x="1483" y="2988"/>
                  </a:lnTo>
                  <a:lnTo>
                    <a:pt x="1485" y="2985"/>
                  </a:lnTo>
                  <a:lnTo>
                    <a:pt x="1484" y="2985"/>
                  </a:lnTo>
                  <a:lnTo>
                    <a:pt x="1483" y="2985"/>
                  </a:lnTo>
                  <a:lnTo>
                    <a:pt x="1482" y="2985"/>
                  </a:lnTo>
                  <a:lnTo>
                    <a:pt x="1481" y="2984"/>
                  </a:lnTo>
                  <a:lnTo>
                    <a:pt x="1480" y="2983"/>
                  </a:lnTo>
                  <a:lnTo>
                    <a:pt x="1479" y="2984"/>
                  </a:lnTo>
                  <a:lnTo>
                    <a:pt x="1478" y="2984"/>
                  </a:lnTo>
                  <a:lnTo>
                    <a:pt x="1478" y="2983"/>
                  </a:lnTo>
                  <a:lnTo>
                    <a:pt x="1478" y="2981"/>
                  </a:lnTo>
                  <a:lnTo>
                    <a:pt x="1478" y="2980"/>
                  </a:lnTo>
                  <a:lnTo>
                    <a:pt x="1478" y="2979"/>
                  </a:lnTo>
                  <a:lnTo>
                    <a:pt x="1479" y="2978"/>
                  </a:lnTo>
                  <a:lnTo>
                    <a:pt x="1478" y="2975"/>
                  </a:lnTo>
                  <a:lnTo>
                    <a:pt x="1477" y="2975"/>
                  </a:lnTo>
                  <a:lnTo>
                    <a:pt x="1474" y="2975"/>
                  </a:lnTo>
                  <a:lnTo>
                    <a:pt x="1472" y="2976"/>
                  </a:lnTo>
                  <a:lnTo>
                    <a:pt x="1471" y="2977"/>
                  </a:lnTo>
                  <a:lnTo>
                    <a:pt x="1470" y="2976"/>
                  </a:lnTo>
                  <a:lnTo>
                    <a:pt x="1470" y="2975"/>
                  </a:lnTo>
                  <a:lnTo>
                    <a:pt x="1471" y="2975"/>
                  </a:lnTo>
                  <a:lnTo>
                    <a:pt x="1471" y="2974"/>
                  </a:lnTo>
                  <a:lnTo>
                    <a:pt x="1470" y="2974"/>
                  </a:lnTo>
                  <a:lnTo>
                    <a:pt x="1469" y="2973"/>
                  </a:lnTo>
                  <a:lnTo>
                    <a:pt x="1468" y="2972"/>
                  </a:lnTo>
                  <a:lnTo>
                    <a:pt x="1467" y="2971"/>
                  </a:lnTo>
                  <a:lnTo>
                    <a:pt x="1465" y="2971"/>
                  </a:lnTo>
                  <a:lnTo>
                    <a:pt x="1464" y="2972"/>
                  </a:lnTo>
                  <a:lnTo>
                    <a:pt x="1463" y="2972"/>
                  </a:lnTo>
                  <a:lnTo>
                    <a:pt x="1461" y="2972"/>
                  </a:lnTo>
                  <a:lnTo>
                    <a:pt x="1460" y="2972"/>
                  </a:lnTo>
                  <a:lnTo>
                    <a:pt x="1458" y="2969"/>
                  </a:lnTo>
                  <a:lnTo>
                    <a:pt x="1457" y="2971"/>
                  </a:lnTo>
                  <a:lnTo>
                    <a:pt x="1456" y="2971"/>
                  </a:lnTo>
                  <a:lnTo>
                    <a:pt x="1456" y="2970"/>
                  </a:lnTo>
                  <a:lnTo>
                    <a:pt x="1455" y="2970"/>
                  </a:lnTo>
                  <a:lnTo>
                    <a:pt x="1454" y="2970"/>
                  </a:lnTo>
                  <a:lnTo>
                    <a:pt x="1453" y="2970"/>
                  </a:lnTo>
                  <a:lnTo>
                    <a:pt x="1452" y="2969"/>
                  </a:lnTo>
                  <a:lnTo>
                    <a:pt x="1451" y="2969"/>
                  </a:lnTo>
                  <a:lnTo>
                    <a:pt x="1451" y="2968"/>
                  </a:lnTo>
                  <a:lnTo>
                    <a:pt x="1450" y="2967"/>
                  </a:lnTo>
                  <a:lnTo>
                    <a:pt x="1449" y="2965"/>
                  </a:lnTo>
                  <a:lnTo>
                    <a:pt x="1448" y="2965"/>
                  </a:lnTo>
                  <a:lnTo>
                    <a:pt x="1447" y="2966"/>
                  </a:lnTo>
                  <a:lnTo>
                    <a:pt x="1446" y="2966"/>
                  </a:lnTo>
                  <a:lnTo>
                    <a:pt x="1445" y="2965"/>
                  </a:lnTo>
                  <a:lnTo>
                    <a:pt x="1445" y="2964"/>
                  </a:lnTo>
                  <a:lnTo>
                    <a:pt x="1444" y="2964"/>
                  </a:lnTo>
                  <a:lnTo>
                    <a:pt x="1443" y="2962"/>
                  </a:lnTo>
                  <a:lnTo>
                    <a:pt x="1442" y="2962"/>
                  </a:lnTo>
                  <a:lnTo>
                    <a:pt x="1441" y="2962"/>
                  </a:lnTo>
                  <a:lnTo>
                    <a:pt x="1441" y="2961"/>
                  </a:lnTo>
                  <a:lnTo>
                    <a:pt x="1440" y="2961"/>
                  </a:lnTo>
                  <a:lnTo>
                    <a:pt x="1440" y="2960"/>
                  </a:lnTo>
                  <a:lnTo>
                    <a:pt x="1440" y="2958"/>
                  </a:lnTo>
                  <a:lnTo>
                    <a:pt x="1440" y="2957"/>
                  </a:lnTo>
                  <a:lnTo>
                    <a:pt x="1441" y="2955"/>
                  </a:lnTo>
                  <a:lnTo>
                    <a:pt x="1441" y="2954"/>
                  </a:lnTo>
                  <a:lnTo>
                    <a:pt x="1441" y="2953"/>
                  </a:lnTo>
                  <a:lnTo>
                    <a:pt x="1442" y="2952"/>
                  </a:lnTo>
                  <a:lnTo>
                    <a:pt x="1441" y="2950"/>
                  </a:lnTo>
                  <a:lnTo>
                    <a:pt x="1442" y="2949"/>
                  </a:lnTo>
                  <a:lnTo>
                    <a:pt x="1441" y="2948"/>
                  </a:lnTo>
                  <a:lnTo>
                    <a:pt x="1441" y="2947"/>
                  </a:lnTo>
                  <a:lnTo>
                    <a:pt x="1443" y="2945"/>
                  </a:lnTo>
                  <a:lnTo>
                    <a:pt x="1443" y="2944"/>
                  </a:lnTo>
                  <a:lnTo>
                    <a:pt x="1443" y="2942"/>
                  </a:lnTo>
                  <a:lnTo>
                    <a:pt x="1442" y="2943"/>
                  </a:lnTo>
                  <a:lnTo>
                    <a:pt x="1441" y="2943"/>
                  </a:lnTo>
                  <a:lnTo>
                    <a:pt x="1438" y="2943"/>
                  </a:lnTo>
                  <a:lnTo>
                    <a:pt x="1438" y="2942"/>
                  </a:lnTo>
                  <a:lnTo>
                    <a:pt x="1437" y="2941"/>
                  </a:lnTo>
                  <a:lnTo>
                    <a:pt x="1437" y="2939"/>
                  </a:lnTo>
                  <a:lnTo>
                    <a:pt x="1436" y="2938"/>
                  </a:lnTo>
                  <a:lnTo>
                    <a:pt x="1435" y="2938"/>
                  </a:lnTo>
                  <a:lnTo>
                    <a:pt x="1435" y="2937"/>
                  </a:lnTo>
                  <a:lnTo>
                    <a:pt x="1435" y="2936"/>
                  </a:lnTo>
                  <a:lnTo>
                    <a:pt x="1435" y="2935"/>
                  </a:lnTo>
                  <a:lnTo>
                    <a:pt x="1434" y="2934"/>
                  </a:lnTo>
                  <a:lnTo>
                    <a:pt x="1433" y="2935"/>
                  </a:lnTo>
                  <a:lnTo>
                    <a:pt x="1432" y="2935"/>
                  </a:lnTo>
                  <a:lnTo>
                    <a:pt x="1433" y="2934"/>
                  </a:lnTo>
                  <a:lnTo>
                    <a:pt x="1433" y="2933"/>
                  </a:lnTo>
                  <a:lnTo>
                    <a:pt x="1432" y="2933"/>
                  </a:lnTo>
                  <a:lnTo>
                    <a:pt x="1432" y="2932"/>
                  </a:lnTo>
                  <a:lnTo>
                    <a:pt x="1432" y="2931"/>
                  </a:lnTo>
                  <a:lnTo>
                    <a:pt x="1433" y="2931"/>
                  </a:lnTo>
                  <a:lnTo>
                    <a:pt x="1433" y="2930"/>
                  </a:lnTo>
                  <a:lnTo>
                    <a:pt x="1432" y="2930"/>
                  </a:lnTo>
                  <a:lnTo>
                    <a:pt x="1432" y="2929"/>
                  </a:lnTo>
                  <a:lnTo>
                    <a:pt x="1431" y="2929"/>
                  </a:lnTo>
                  <a:lnTo>
                    <a:pt x="1432" y="2928"/>
                  </a:lnTo>
                  <a:lnTo>
                    <a:pt x="1432" y="2927"/>
                  </a:lnTo>
                  <a:lnTo>
                    <a:pt x="1432" y="2926"/>
                  </a:lnTo>
                  <a:lnTo>
                    <a:pt x="1431" y="2926"/>
                  </a:lnTo>
                  <a:lnTo>
                    <a:pt x="1431" y="2925"/>
                  </a:lnTo>
                  <a:lnTo>
                    <a:pt x="1430" y="2924"/>
                  </a:lnTo>
                  <a:lnTo>
                    <a:pt x="1429" y="2924"/>
                  </a:lnTo>
                  <a:lnTo>
                    <a:pt x="1428" y="2924"/>
                  </a:lnTo>
                  <a:lnTo>
                    <a:pt x="1428" y="2923"/>
                  </a:lnTo>
                  <a:lnTo>
                    <a:pt x="1428" y="2921"/>
                  </a:lnTo>
                  <a:lnTo>
                    <a:pt x="1427" y="2921"/>
                  </a:lnTo>
                  <a:lnTo>
                    <a:pt x="1427" y="2922"/>
                  </a:lnTo>
                  <a:lnTo>
                    <a:pt x="1426" y="2923"/>
                  </a:lnTo>
                  <a:lnTo>
                    <a:pt x="1425" y="2921"/>
                  </a:lnTo>
                  <a:lnTo>
                    <a:pt x="1424" y="2921"/>
                  </a:lnTo>
                  <a:lnTo>
                    <a:pt x="1424" y="2920"/>
                  </a:lnTo>
                  <a:lnTo>
                    <a:pt x="1424" y="2918"/>
                  </a:lnTo>
                  <a:lnTo>
                    <a:pt x="1425" y="2918"/>
                  </a:lnTo>
                  <a:lnTo>
                    <a:pt x="1426" y="2919"/>
                  </a:lnTo>
                  <a:lnTo>
                    <a:pt x="1427" y="2919"/>
                  </a:lnTo>
                  <a:lnTo>
                    <a:pt x="1427" y="2918"/>
                  </a:lnTo>
                  <a:lnTo>
                    <a:pt x="1428" y="2918"/>
                  </a:lnTo>
                  <a:lnTo>
                    <a:pt x="1428" y="2917"/>
                  </a:lnTo>
                  <a:lnTo>
                    <a:pt x="1429" y="2917"/>
                  </a:lnTo>
                  <a:lnTo>
                    <a:pt x="1431" y="2915"/>
                  </a:lnTo>
                  <a:lnTo>
                    <a:pt x="1431" y="2914"/>
                  </a:lnTo>
                  <a:lnTo>
                    <a:pt x="1430" y="2914"/>
                  </a:lnTo>
                  <a:lnTo>
                    <a:pt x="1430" y="2913"/>
                  </a:lnTo>
                  <a:lnTo>
                    <a:pt x="1430" y="2912"/>
                  </a:lnTo>
                  <a:lnTo>
                    <a:pt x="1429" y="2911"/>
                  </a:lnTo>
                  <a:lnTo>
                    <a:pt x="1429" y="2910"/>
                  </a:lnTo>
                  <a:lnTo>
                    <a:pt x="1430" y="2910"/>
                  </a:lnTo>
                  <a:lnTo>
                    <a:pt x="1431" y="2910"/>
                  </a:lnTo>
                  <a:lnTo>
                    <a:pt x="1432" y="2910"/>
                  </a:lnTo>
                  <a:lnTo>
                    <a:pt x="1432" y="2909"/>
                  </a:lnTo>
                  <a:lnTo>
                    <a:pt x="1432" y="2908"/>
                  </a:lnTo>
                  <a:lnTo>
                    <a:pt x="1432" y="2907"/>
                  </a:lnTo>
                  <a:lnTo>
                    <a:pt x="1431" y="2906"/>
                  </a:lnTo>
                  <a:lnTo>
                    <a:pt x="1430" y="2906"/>
                  </a:lnTo>
                  <a:lnTo>
                    <a:pt x="1430" y="2905"/>
                  </a:lnTo>
                  <a:lnTo>
                    <a:pt x="1430" y="2903"/>
                  </a:lnTo>
                  <a:lnTo>
                    <a:pt x="1431" y="2901"/>
                  </a:lnTo>
                  <a:lnTo>
                    <a:pt x="1432" y="2900"/>
                  </a:lnTo>
                  <a:lnTo>
                    <a:pt x="1433" y="2899"/>
                  </a:lnTo>
                  <a:lnTo>
                    <a:pt x="1434" y="2898"/>
                  </a:lnTo>
                  <a:lnTo>
                    <a:pt x="1435" y="2898"/>
                  </a:lnTo>
                  <a:lnTo>
                    <a:pt x="1436" y="2897"/>
                  </a:lnTo>
                  <a:lnTo>
                    <a:pt x="1437" y="2898"/>
                  </a:lnTo>
                  <a:lnTo>
                    <a:pt x="1438" y="2898"/>
                  </a:lnTo>
                  <a:lnTo>
                    <a:pt x="1438" y="2897"/>
                  </a:lnTo>
                  <a:lnTo>
                    <a:pt x="1437" y="2897"/>
                  </a:lnTo>
                  <a:lnTo>
                    <a:pt x="1437" y="2896"/>
                  </a:lnTo>
                  <a:lnTo>
                    <a:pt x="1437" y="2894"/>
                  </a:lnTo>
                  <a:lnTo>
                    <a:pt x="1438" y="2892"/>
                  </a:lnTo>
                  <a:lnTo>
                    <a:pt x="1440" y="2891"/>
                  </a:lnTo>
                  <a:lnTo>
                    <a:pt x="1441" y="2890"/>
                  </a:lnTo>
                  <a:lnTo>
                    <a:pt x="1442" y="2890"/>
                  </a:lnTo>
                  <a:lnTo>
                    <a:pt x="1442" y="2889"/>
                  </a:lnTo>
                  <a:lnTo>
                    <a:pt x="1442" y="2888"/>
                  </a:lnTo>
                  <a:lnTo>
                    <a:pt x="1442" y="2887"/>
                  </a:lnTo>
                  <a:lnTo>
                    <a:pt x="1441" y="2887"/>
                  </a:lnTo>
                  <a:lnTo>
                    <a:pt x="1441" y="2886"/>
                  </a:lnTo>
                  <a:lnTo>
                    <a:pt x="1442" y="2883"/>
                  </a:lnTo>
                  <a:lnTo>
                    <a:pt x="1443" y="2881"/>
                  </a:lnTo>
                  <a:lnTo>
                    <a:pt x="1444" y="2880"/>
                  </a:lnTo>
                  <a:lnTo>
                    <a:pt x="1444" y="2878"/>
                  </a:lnTo>
                  <a:lnTo>
                    <a:pt x="1445" y="2877"/>
                  </a:lnTo>
                  <a:lnTo>
                    <a:pt x="1445" y="2876"/>
                  </a:lnTo>
                  <a:lnTo>
                    <a:pt x="1446" y="2875"/>
                  </a:lnTo>
                  <a:lnTo>
                    <a:pt x="1446" y="2873"/>
                  </a:lnTo>
                  <a:lnTo>
                    <a:pt x="1445" y="2872"/>
                  </a:lnTo>
                  <a:lnTo>
                    <a:pt x="1445" y="2871"/>
                  </a:lnTo>
                  <a:lnTo>
                    <a:pt x="1446" y="2871"/>
                  </a:lnTo>
                  <a:lnTo>
                    <a:pt x="1447" y="2871"/>
                  </a:lnTo>
                  <a:lnTo>
                    <a:pt x="1449" y="2873"/>
                  </a:lnTo>
                  <a:lnTo>
                    <a:pt x="1451" y="2873"/>
                  </a:lnTo>
                  <a:lnTo>
                    <a:pt x="1452" y="2873"/>
                  </a:lnTo>
                  <a:lnTo>
                    <a:pt x="1453" y="2873"/>
                  </a:lnTo>
                  <a:lnTo>
                    <a:pt x="1454" y="2874"/>
                  </a:lnTo>
                  <a:lnTo>
                    <a:pt x="1454" y="2873"/>
                  </a:lnTo>
                  <a:lnTo>
                    <a:pt x="1455" y="2872"/>
                  </a:lnTo>
                  <a:lnTo>
                    <a:pt x="1456" y="2870"/>
                  </a:lnTo>
                  <a:lnTo>
                    <a:pt x="1457" y="2869"/>
                  </a:lnTo>
                  <a:lnTo>
                    <a:pt x="1457" y="2868"/>
                  </a:lnTo>
                  <a:lnTo>
                    <a:pt x="1457" y="2867"/>
                  </a:lnTo>
                  <a:lnTo>
                    <a:pt x="1457" y="2866"/>
                  </a:lnTo>
                  <a:lnTo>
                    <a:pt x="1459" y="2865"/>
                  </a:lnTo>
                  <a:lnTo>
                    <a:pt x="1460" y="2865"/>
                  </a:lnTo>
                  <a:lnTo>
                    <a:pt x="1461" y="2866"/>
                  </a:lnTo>
                  <a:lnTo>
                    <a:pt x="1463" y="2865"/>
                  </a:lnTo>
                  <a:lnTo>
                    <a:pt x="1464" y="2864"/>
                  </a:lnTo>
                  <a:lnTo>
                    <a:pt x="1467" y="2864"/>
                  </a:lnTo>
                  <a:lnTo>
                    <a:pt x="1468" y="2863"/>
                  </a:lnTo>
                  <a:lnTo>
                    <a:pt x="1469" y="2861"/>
                  </a:lnTo>
                  <a:lnTo>
                    <a:pt x="1470" y="2860"/>
                  </a:lnTo>
                  <a:lnTo>
                    <a:pt x="1471" y="2860"/>
                  </a:lnTo>
                  <a:lnTo>
                    <a:pt x="1472" y="2859"/>
                  </a:lnTo>
                  <a:lnTo>
                    <a:pt x="1471" y="2858"/>
                  </a:lnTo>
                  <a:lnTo>
                    <a:pt x="1471" y="2857"/>
                  </a:lnTo>
                  <a:lnTo>
                    <a:pt x="1468" y="2857"/>
                  </a:lnTo>
                  <a:lnTo>
                    <a:pt x="1466" y="2856"/>
                  </a:lnTo>
                  <a:lnTo>
                    <a:pt x="1466" y="2854"/>
                  </a:lnTo>
                  <a:lnTo>
                    <a:pt x="1465" y="2852"/>
                  </a:lnTo>
                  <a:lnTo>
                    <a:pt x="1465" y="2850"/>
                  </a:lnTo>
                  <a:lnTo>
                    <a:pt x="1464" y="2849"/>
                  </a:lnTo>
                  <a:lnTo>
                    <a:pt x="1464" y="2848"/>
                  </a:lnTo>
                  <a:lnTo>
                    <a:pt x="1463" y="2848"/>
                  </a:lnTo>
                  <a:lnTo>
                    <a:pt x="1462" y="2847"/>
                  </a:lnTo>
                  <a:lnTo>
                    <a:pt x="1461" y="2847"/>
                  </a:lnTo>
                  <a:lnTo>
                    <a:pt x="1460" y="2847"/>
                  </a:lnTo>
                  <a:lnTo>
                    <a:pt x="1460" y="2846"/>
                  </a:lnTo>
                  <a:lnTo>
                    <a:pt x="1459" y="2846"/>
                  </a:lnTo>
                  <a:lnTo>
                    <a:pt x="1459" y="2845"/>
                  </a:lnTo>
                  <a:lnTo>
                    <a:pt x="1459" y="2844"/>
                  </a:lnTo>
                  <a:lnTo>
                    <a:pt x="1458" y="2843"/>
                  </a:lnTo>
                  <a:lnTo>
                    <a:pt x="1458" y="2842"/>
                  </a:lnTo>
                  <a:lnTo>
                    <a:pt x="1457" y="2841"/>
                  </a:lnTo>
                  <a:lnTo>
                    <a:pt x="1456" y="2841"/>
                  </a:lnTo>
                  <a:lnTo>
                    <a:pt x="1455" y="2841"/>
                  </a:lnTo>
                  <a:lnTo>
                    <a:pt x="1454" y="2841"/>
                  </a:lnTo>
                  <a:lnTo>
                    <a:pt x="1452" y="2841"/>
                  </a:lnTo>
                  <a:lnTo>
                    <a:pt x="1451" y="2842"/>
                  </a:lnTo>
                  <a:lnTo>
                    <a:pt x="1451" y="2841"/>
                  </a:lnTo>
                  <a:lnTo>
                    <a:pt x="1451" y="2842"/>
                  </a:lnTo>
                  <a:lnTo>
                    <a:pt x="1450" y="2842"/>
                  </a:lnTo>
                  <a:lnTo>
                    <a:pt x="1449" y="2842"/>
                  </a:lnTo>
                  <a:lnTo>
                    <a:pt x="1448" y="2843"/>
                  </a:lnTo>
                  <a:lnTo>
                    <a:pt x="1448" y="2842"/>
                  </a:lnTo>
                  <a:lnTo>
                    <a:pt x="1447" y="2841"/>
                  </a:lnTo>
                  <a:lnTo>
                    <a:pt x="1446" y="2840"/>
                  </a:lnTo>
                  <a:lnTo>
                    <a:pt x="1445" y="2840"/>
                  </a:lnTo>
                  <a:lnTo>
                    <a:pt x="1444" y="2840"/>
                  </a:lnTo>
                  <a:lnTo>
                    <a:pt x="1443" y="2840"/>
                  </a:lnTo>
                  <a:lnTo>
                    <a:pt x="1443" y="2841"/>
                  </a:lnTo>
                  <a:lnTo>
                    <a:pt x="1443" y="2840"/>
                  </a:lnTo>
                  <a:lnTo>
                    <a:pt x="1442" y="2840"/>
                  </a:lnTo>
                  <a:lnTo>
                    <a:pt x="1441" y="2839"/>
                  </a:lnTo>
                  <a:lnTo>
                    <a:pt x="1441" y="2840"/>
                  </a:lnTo>
                  <a:lnTo>
                    <a:pt x="1440" y="2840"/>
                  </a:lnTo>
                  <a:lnTo>
                    <a:pt x="1439" y="2841"/>
                  </a:lnTo>
                  <a:lnTo>
                    <a:pt x="1438" y="2841"/>
                  </a:lnTo>
                  <a:lnTo>
                    <a:pt x="1437" y="2840"/>
                  </a:lnTo>
                  <a:lnTo>
                    <a:pt x="1436" y="2840"/>
                  </a:lnTo>
                  <a:lnTo>
                    <a:pt x="1435" y="2840"/>
                  </a:lnTo>
                  <a:lnTo>
                    <a:pt x="1434" y="2840"/>
                  </a:lnTo>
                  <a:lnTo>
                    <a:pt x="1434" y="2839"/>
                  </a:lnTo>
                  <a:lnTo>
                    <a:pt x="1432" y="2838"/>
                  </a:lnTo>
                  <a:lnTo>
                    <a:pt x="1432" y="2837"/>
                  </a:lnTo>
                  <a:lnTo>
                    <a:pt x="1433" y="2837"/>
                  </a:lnTo>
                  <a:lnTo>
                    <a:pt x="1432" y="2836"/>
                  </a:lnTo>
                  <a:lnTo>
                    <a:pt x="1432" y="2835"/>
                  </a:lnTo>
                  <a:lnTo>
                    <a:pt x="1432" y="2834"/>
                  </a:lnTo>
                  <a:lnTo>
                    <a:pt x="1432" y="2833"/>
                  </a:lnTo>
                  <a:lnTo>
                    <a:pt x="1431" y="2833"/>
                  </a:lnTo>
                  <a:lnTo>
                    <a:pt x="1432" y="2833"/>
                  </a:lnTo>
                  <a:lnTo>
                    <a:pt x="1433" y="2833"/>
                  </a:lnTo>
                  <a:lnTo>
                    <a:pt x="1434" y="2833"/>
                  </a:lnTo>
                  <a:lnTo>
                    <a:pt x="1435" y="2833"/>
                  </a:lnTo>
                  <a:lnTo>
                    <a:pt x="1436" y="2833"/>
                  </a:lnTo>
                  <a:lnTo>
                    <a:pt x="1437" y="2833"/>
                  </a:lnTo>
                  <a:lnTo>
                    <a:pt x="1437" y="2835"/>
                  </a:lnTo>
                  <a:lnTo>
                    <a:pt x="1440" y="2833"/>
                  </a:lnTo>
                  <a:lnTo>
                    <a:pt x="1441" y="2833"/>
                  </a:lnTo>
                  <a:lnTo>
                    <a:pt x="1444" y="2833"/>
                  </a:lnTo>
                  <a:lnTo>
                    <a:pt x="1445" y="2833"/>
                  </a:lnTo>
                  <a:lnTo>
                    <a:pt x="1446" y="2833"/>
                  </a:lnTo>
                  <a:lnTo>
                    <a:pt x="1449" y="2832"/>
                  </a:lnTo>
                  <a:lnTo>
                    <a:pt x="1451" y="2833"/>
                  </a:lnTo>
                  <a:lnTo>
                    <a:pt x="1451" y="2832"/>
                  </a:lnTo>
                  <a:lnTo>
                    <a:pt x="1452" y="2831"/>
                  </a:lnTo>
                  <a:lnTo>
                    <a:pt x="1453" y="2830"/>
                  </a:lnTo>
                  <a:lnTo>
                    <a:pt x="1454" y="2829"/>
                  </a:lnTo>
                  <a:lnTo>
                    <a:pt x="1452" y="2829"/>
                  </a:lnTo>
                  <a:lnTo>
                    <a:pt x="1452" y="2828"/>
                  </a:lnTo>
                  <a:lnTo>
                    <a:pt x="1451" y="2828"/>
                  </a:lnTo>
                  <a:lnTo>
                    <a:pt x="1450" y="2828"/>
                  </a:lnTo>
                  <a:lnTo>
                    <a:pt x="1448" y="2827"/>
                  </a:lnTo>
                  <a:lnTo>
                    <a:pt x="1448" y="2826"/>
                  </a:lnTo>
                  <a:lnTo>
                    <a:pt x="1448" y="2825"/>
                  </a:lnTo>
                  <a:lnTo>
                    <a:pt x="1448" y="2824"/>
                  </a:lnTo>
                  <a:lnTo>
                    <a:pt x="1447" y="2824"/>
                  </a:lnTo>
                  <a:lnTo>
                    <a:pt x="1447" y="2823"/>
                  </a:lnTo>
                  <a:lnTo>
                    <a:pt x="1446" y="2822"/>
                  </a:lnTo>
                  <a:lnTo>
                    <a:pt x="1446" y="2821"/>
                  </a:lnTo>
                  <a:lnTo>
                    <a:pt x="1446" y="2820"/>
                  </a:lnTo>
                  <a:lnTo>
                    <a:pt x="1446" y="2819"/>
                  </a:lnTo>
                  <a:lnTo>
                    <a:pt x="1447" y="2817"/>
                  </a:lnTo>
                  <a:lnTo>
                    <a:pt x="1448" y="2816"/>
                  </a:lnTo>
                  <a:lnTo>
                    <a:pt x="1449" y="2815"/>
                  </a:lnTo>
                  <a:lnTo>
                    <a:pt x="1450" y="2815"/>
                  </a:lnTo>
                  <a:lnTo>
                    <a:pt x="1451" y="2815"/>
                  </a:lnTo>
                  <a:lnTo>
                    <a:pt x="1452" y="2816"/>
                  </a:lnTo>
                  <a:lnTo>
                    <a:pt x="1454" y="2816"/>
                  </a:lnTo>
                  <a:lnTo>
                    <a:pt x="1455" y="2814"/>
                  </a:lnTo>
                  <a:lnTo>
                    <a:pt x="1456" y="2814"/>
                  </a:lnTo>
                  <a:lnTo>
                    <a:pt x="1457" y="2813"/>
                  </a:lnTo>
                  <a:lnTo>
                    <a:pt x="1457" y="2811"/>
                  </a:lnTo>
                  <a:lnTo>
                    <a:pt x="1458" y="2811"/>
                  </a:lnTo>
                  <a:lnTo>
                    <a:pt x="1459" y="2810"/>
                  </a:lnTo>
                  <a:lnTo>
                    <a:pt x="1460" y="2810"/>
                  </a:lnTo>
                  <a:lnTo>
                    <a:pt x="1462" y="2811"/>
                  </a:lnTo>
                  <a:lnTo>
                    <a:pt x="1463" y="2812"/>
                  </a:lnTo>
                  <a:lnTo>
                    <a:pt x="1464" y="2812"/>
                  </a:lnTo>
                  <a:lnTo>
                    <a:pt x="1466" y="2813"/>
                  </a:lnTo>
                  <a:lnTo>
                    <a:pt x="1469" y="2814"/>
                  </a:lnTo>
                  <a:lnTo>
                    <a:pt x="1470" y="2814"/>
                  </a:lnTo>
                  <a:lnTo>
                    <a:pt x="1471" y="2814"/>
                  </a:lnTo>
                  <a:lnTo>
                    <a:pt x="1471" y="2813"/>
                  </a:lnTo>
                  <a:lnTo>
                    <a:pt x="1471" y="2812"/>
                  </a:lnTo>
                  <a:lnTo>
                    <a:pt x="1471" y="2811"/>
                  </a:lnTo>
                  <a:lnTo>
                    <a:pt x="1471" y="2810"/>
                  </a:lnTo>
                  <a:lnTo>
                    <a:pt x="1471" y="2809"/>
                  </a:lnTo>
                  <a:lnTo>
                    <a:pt x="1471" y="2808"/>
                  </a:lnTo>
                  <a:lnTo>
                    <a:pt x="1471" y="2807"/>
                  </a:lnTo>
                  <a:lnTo>
                    <a:pt x="1471" y="2806"/>
                  </a:lnTo>
                  <a:lnTo>
                    <a:pt x="1470" y="2806"/>
                  </a:lnTo>
                  <a:lnTo>
                    <a:pt x="1469" y="2806"/>
                  </a:lnTo>
                  <a:lnTo>
                    <a:pt x="1468" y="2806"/>
                  </a:lnTo>
                  <a:lnTo>
                    <a:pt x="1468" y="2805"/>
                  </a:lnTo>
                  <a:lnTo>
                    <a:pt x="1466" y="2802"/>
                  </a:lnTo>
                  <a:lnTo>
                    <a:pt x="1466" y="2801"/>
                  </a:lnTo>
                  <a:lnTo>
                    <a:pt x="1464" y="2800"/>
                  </a:lnTo>
                  <a:lnTo>
                    <a:pt x="1463" y="2799"/>
                  </a:lnTo>
                  <a:lnTo>
                    <a:pt x="1462" y="2799"/>
                  </a:lnTo>
                  <a:lnTo>
                    <a:pt x="1461" y="2798"/>
                  </a:lnTo>
                  <a:lnTo>
                    <a:pt x="1461" y="2796"/>
                  </a:lnTo>
                  <a:lnTo>
                    <a:pt x="1461" y="2795"/>
                  </a:lnTo>
                  <a:lnTo>
                    <a:pt x="1460" y="2794"/>
                  </a:lnTo>
                  <a:lnTo>
                    <a:pt x="1460" y="2793"/>
                  </a:lnTo>
                  <a:lnTo>
                    <a:pt x="1460" y="2792"/>
                  </a:lnTo>
                  <a:lnTo>
                    <a:pt x="1459" y="2790"/>
                  </a:lnTo>
                  <a:lnTo>
                    <a:pt x="1459" y="2786"/>
                  </a:lnTo>
                  <a:lnTo>
                    <a:pt x="1459" y="2785"/>
                  </a:lnTo>
                  <a:lnTo>
                    <a:pt x="1459" y="2784"/>
                  </a:lnTo>
                  <a:lnTo>
                    <a:pt x="1458" y="2784"/>
                  </a:lnTo>
                  <a:lnTo>
                    <a:pt x="1457" y="2784"/>
                  </a:lnTo>
                  <a:lnTo>
                    <a:pt x="1455" y="2782"/>
                  </a:lnTo>
                  <a:lnTo>
                    <a:pt x="1455" y="2781"/>
                  </a:lnTo>
                  <a:lnTo>
                    <a:pt x="1456" y="2779"/>
                  </a:lnTo>
                  <a:lnTo>
                    <a:pt x="1456" y="2777"/>
                  </a:lnTo>
                  <a:lnTo>
                    <a:pt x="1455" y="2776"/>
                  </a:lnTo>
                  <a:lnTo>
                    <a:pt x="1453" y="2773"/>
                  </a:lnTo>
                  <a:lnTo>
                    <a:pt x="1454" y="2772"/>
                  </a:lnTo>
                  <a:lnTo>
                    <a:pt x="1456" y="2771"/>
                  </a:lnTo>
                  <a:lnTo>
                    <a:pt x="1457" y="2769"/>
                  </a:lnTo>
                  <a:lnTo>
                    <a:pt x="1458" y="2769"/>
                  </a:lnTo>
                  <a:lnTo>
                    <a:pt x="1459" y="2769"/>
                  </a:lnTo>
                  <a:lnTo>
                    <a:pt x="1460" y="2769"/>
                  </a:lnTo>
                  <a:lnTo>
                    <a:pt x="1461" y="2769"/>
                  </a:lnTo>
                  <a:lnTo>
                    <a:pt x="1463" y="2765"/>
                  </a:lnTo>
                  <a:lnTo>
                    <a:pt x="1463" y="2764"/>
                  </a:lnTo>
                  <a:lnTo>
                    <a:pt x="1464" y="2763"/>
                  </a:lnTo>
                  <a:lnTo>
                    <a:pt x="1462" y="2763"/>
                  </a:lnTo>
                  <a:lnTo>
                    <a:pt x="1461" y="2762"/>
                  </a:lnTo>
                  <a:lnTo>
                    <a:pt x="1460" y="2762"/>
                  </a:lnTo>
                  <a:lnTo>
                    <a:pt x="1460" y="2761"/>
                  </a:lnTo>
                  <a:lnTo>
                    <a:pt x="1460" y="2760"/>
                  </a:lnTo>
                  <a:lnTo>
                    <a:pt x="1461" y="2759"/>
                  </a:lnTo>
                  <a:lnTo>
                    <a:pt x="1460" y="2758"/>
                  </a:lnTo>
                  <a:lnTo>
                    <a:pt x="1459" y="2757"/>
                  </a:lnTo>
                  <a:lnTo>
                    <a:pt x="1459" y="2755"/>
                  </a:lnTo>
                  <a:lnTo>
                    <a:pt x="1458" y="2752"/>
                  </a:lnTo>
                  <a:lnTo>
                    <a:pt x="1458" y="2751"/>
                  </a:lnTo>
                  <a:lnTo>
                    <a:pt x="1457" y="2751"/>
                  </a:lnTo>
                  <a:lnTo>
                    <a:pt x="1455" y="2751"/>
                  </a:lnTo>
                  <a:lnTo>
                    <a:pt x="1454" y="2751"/>
                  </a:lnTo>
                  <a:lnTo>
                    <a:pt x="1454" y="2750"/>
                  </a:lnTo>
                  <a:lnTo>
                    <a:pt x="1453" y="2748"/>
                  </a:lnTo>
                  <a:lnTo>
                    <a:pt x="1452" y="2748"/>
                  </a:lnTo>
                  <a:lnTo>
                    <a:pt x="1451" y="2748"/>
                  </a:lnTo>
                  <a:lnTo>
                    <a:pt x="1451" y="2747"/>
                  </a:lnTo>
                  <a:lnTo>
                    <a:pt x="1450" y="2747"/>
                  </a:lnTo>
                  <a:lnTo>
                    <a:pt x="1450" y="2746"/>
                  </a:lnTo>
                  <a:lnTo>
                    <a:pt x="1450" y="2745"/>
                  </a:lnTo>
                  <a:lnTo>
                    <a:pt x="1451" y="2744"/>
                  </a:lnTo>
                  <a:lnTo>
                    <a:pt x="1452" y="2742"/>
                  </a:lnTo>
                  <a:lnTo>
                    <a:pt x="1453" y="2742"/>
                  </a:lnTo>
                  <a:lnTo>
                    <a:pt x="1454" y="2741"/>
                  </a:lnTo>
                  <a:lnTo>
                    <a:pt x="1458" y="2738"/>
                  </a:lnTo>
                  <a:lnTo>
                    <a:pt x="1458" y="2737"/>
                  </a:lnTo>
                  <a:lnTo>
                    <a:pt x="1458" y="2736"/>
                  </a:lnTo>
                  <a:lnTo>
                    <a:pt x="1459" y="2735"/>
                  </a:lnTo>
                  <a:lnTo>
                    <a:pt x="1460" y="2734"/>
                  </a:lnTo>
                  <a:lnTo>
                    <a:pt x="1462" y="2732"/>
                  </a:lnTo>
                  <a:lnTo>
                    <a:pt x="1464" y="2729"/>
                  </a:lnTo>
                  <a:lnTo>
                    <a:pt x="1465" y="2729"/>
                  </a:lnTo>
                  <a:lnTo>
                    <a:pt x="1465" y="2728"/>
                  </a:lnTo>
                  <a:lnTo>
                    <a:pt x="1464" y="2725"/>
                  </a:lnTo>
                  <a:lnTo>
                    <a:pt x="1467" y="2724"/>
                  </a:lnTo>
                  <a:lnTo>
                    <a:pt x="1468" y="2723"/>
                  </a:lnTo>
                  <a:lnTo>
                    <a:pt x="1469" y="2722"/>
                  </a:lnTo>
                  <a:lnTo>
                    <a:pt x="1470" y="2721"/>
                  </a:lnTo>
                  <a:lnTo>
                    <a:pt x="1471" y="2721"/>
                  </a:lnTo>
                  <a:lnTo>
                    <a:pt x="1473" y="2722"/>
                  </a:lnTo>
                  <a:lnTo>
                    <a:pt x="1474" y="2722"/>
                  </a:lnTo>
                  <a:lnTo>
                    <a:pt x="1474" y="2721"/>
                  </a:lnTo>
                  <a:lnTo>
                    <a:pt x="1474" y="2720"/>
                  </a:lnTo>
                  <a:lnTo>
                    <a:pt x="1474" y="2717"/>
                  </a:lnTo>
                  <a:lnTo>
                    <a:pt x="1474" y="2715"/>
                  </a:lnTo>
                  <a:lnTo>
                    <a:pt x="1474" y="2714"/>
                  </a:lnTo>
                  <a:lnTo>
                    <a:pt x="1474" y="2713"/>
                  </a:lnTo>
                  <a:lnTo>
                    <a:pt x="1474" y="2712"/>
                  </a:lnTo>
                  <a:lnTo>
                    <a:pt x="1474" y="2711"/>
                  </a:lnTo>
                  <a:lnTo>
                    <a:pt x="1475" y="2710"/>
                  </a:lnTo>
                  <a:lnTo>
                    <a:pt x="1475" y="2709"/>
                  </a:lnTo>
                  <a:lnTo>
                    <a:pt x="1475" y="2708"/>
                  </a:lnTo>
                  <a:lnTo>
                    <a:pt x="1477" y="2704"/>
                  </a:lnTo>
                  <a:lnTo>
                    <a:pt x="1477" y="2702"/>
                  </a:lnTo>
                  <a:lnTo>
                    <a:pt x="1477" y="2701"/>
                  </a:lnTo>
                  <a:lnTo>
                    <a:pt x="1476" y="2701"/>
                  </a:lnTo>
                  <a:lnTo>
                    <a:pt x="1476" y="2700"/>
                  </a:lnTo>
                  <a:lnTo>
                    <a:pt x="1475" y="2699"/>
                  </a:lnTo>
                  <a:lnTo>
                    <a:pt x="1475" y="2698"/>
                  </a:lnTo>
                  <a:lnTo>
                    <a:pt x="1476" y="2696"/>
                  </a:lnTo>
                  <a:lnTo>
                    <a:pt x="1475" y="2695"/>
                  </a:lnTo>
                  <a:lnTo>
                    <a:pt x="1476" y="2694"/>
                  </a:lnTo>
                  <a:lnTo>
                    <a:pt x="1477" y="2694"/>
                  </a:lnTo>
                  <a:lnTo>
                    <a:pt x="1478" y="2694"/>
                  </a:lnTo>
                  <a:lnTo>
                    <a:pt x="1478" y="2693"/>
                  </a:lnTo>
                  <a:lnTo>
                    <a:pt x="1477" y="2692"/>
                  </a:lnTo>
                  <a:lnTo>
                    <a:pt x="1477" y="2691"/>
                  </a:lnTo>
                  <a:lnTo>
                    <a:pt x="1478" y="2689"/>
                  </a:lnTo>
                  <a:lnTo>
                    <a:pt x="1479" y="2688"/>
                  </a:lnTo>
                  <a:lnTo>
                    <a:pt x="1481" y="2688"/>
                  </a:lnTo>
                  <a:lnTo>
                    <a:pt x="1483" y="2688"/>
                  </a:lnTo>
                  <a:lnTo>
                    <a:pt x="1483" y="2689"/>
                  </a:lnTo>
                  <a:lnTo>
                    <a:pt x="1484" y="2690"/>
                  </a:lnTo>
                  <a:lnTo>
                    <a:pt x="1488" y="2691"/>
                  </a:lnTo>
                  <a:lnTo>
                    <a:pt x="1489" y="2691"/>
                  </a:lnTo>
                  <a:lnTo>
                    <a:pt x="1490" y="2691"/>
                  </a:lnTo>
                  <a:lnTo>
                    <a:pt x="1491" y="2691"/>
                  </a:lnTo>
                  <a:lnTo>
                    <a:pt x="1492" y="2691"/>
                  </a:lnTo>
                  <a:lnTo>
                    <a:pt x="1493" y="2691"/>
                  </a:lnTo>
                  <a:lnTo>
                    <a:pt x="1493" y="2692"/>
                  </a:lnTo>
                  <a:lnTo>
                    <a:pt x="1494" y="2692"/>
                  </a:lnTo>
                  <a:lnTo>
                    <a:pt x="1495" y="2692"/>
                  </a:lnTo>
                  <a:lnTo>
                    <a:pt x="1495" y="2691"/>
                  </a:lnTo>
                  <a:lnTo>
                    <a:pt x="1496" y="2691"/>
                  </a:lnTo>
                  <a:lnTo>
                    <a:pt x="1498" y="2691"/>
                  </a:lnTo>
                  <a:lnTo>
                    <a:pt x="1498" y="2690"/>
                  </a:lnTo>
                  <a:lnTo>
                    <a:pt x="1498" y="2689"/>
                  </a:lnTo>
                  <a:lnTo>
                    <a:pt x="1498" y="2688"/>
                  </a:lnTo>
                  <a:lnTo>
                    <a:pt x="1498" y="2687"/>
                  </a:lnTo>
                  <a:lnTo>
                    <a:pt x="1498" y="2685"/>
                  </a:lnTo>
                  <a:lnTo>
                    <a:pt x="1498" y="2683"/>
                  </a:lnTo>
                  <a:lnTo>
                    <a:pt x="1498" y="2682"/>
                  </a:lnTo>
                  <a:lnTo>
                    <a:pt x="1499" y="2682"/>
                  </a:lnTo>
                  <a:lnTo>
                    <a:pt x="1500" y="2681"/>
                  </a:lnTo>
                  <a:lnTo>
                    <a:pt x="1501" y="2681"/>
                  </a:lnTo>
                  <a:lnTo>
                    <a:pt x="1502" y="2681"/>
                  </a:lnTo>
                  <a:lnTo>
                    <a:pt x="1504" y="2681"/>
                  </a:lnTo>
                  <a:lnTo>
                    <a:pt x="1505" y="2680"/>
                  </a:lnTo>
                  <a:lnTo>
                    <a:pt x="1504" y="2678"/>
                  </a:lnTo>
                  <a:lnTo>
                    <a:pt x="1503" y="2676"/>
                  </a:lnTo>
                  <a:lnTo>
                    <a:pt x="1504" y="2675"/>
                  </a:lnTo>
                  <a:lnTo>
                    <a:pt x="1505" y="2674"/>
                  </a:lnTo>
                  <a:lnTo>
                    <a:pt x="1505" y="2673"/>
                  </a:lnTo>
                  <a:lnTo>
                    <a:pt x="1506" y="2673"/>
                  </a:lnTo>
                  <a:lnTo>
                    <a:pt x="1507" y="2674"/>
                  </a:lnTo>
                  <a:lnTo>
                    <a:pt x="1508" y="2673"/>
                  </a:lnTo>
                  <a:lnTo>
                    <a:pt x="1508" y="2672"/>
                  </a:lnTo>
                  <a:lnTo>
                    <a:pt x="1509" y="2672"/>
                  </a:lnTo>
                  <a:lnTo>
                    <a:pt x="1509" y="2673"/>
                  </a:lnTo>
                  <a:lnTo>
                    <a:pt x="1510" y="2673"/>
                  </a:lnTo>
                  <a:lnTo>
                    <a:pt x="1510" y="2672"/>
                  </a:lnTo>
                  <a:lnTo>
                    <a:pt x="1510" y="2671"/>
                  </a:lnTo>
                  <a:lnTo>
                    <a:pt x="1510" y="2670"/>
                  </a:lnTo>
                  <a:lnTo>
                    <a:pt x="1513" y="2668"/>
                  </a:lnTo>
                  <a:lnTo>
                    <a:pt x="1515" y="2667"/>
                  </a:lnTo>
                  <a:lnTo>
                    <a:pt x="1516" y="2667"/>
                  </a:lnTo>
                  <a:lnTo>
                    <a:pt x="1516" y="2666"/>
                  </a:lnTo>
                  <a:lnTo>
                    <a:pt x="1517" y="2665"/>
                  </a:lnTo>
                  <a:lnTo>
                    <a:pt x="1516" y="2664"/>
                  </a:lnTo>
                  <a:lnTo>
                    <a:pt x="1515" y="2664"/>
                  </a:lnTo>
                  <a:lnTo>
                    <a:pt x="1515" y="2663"/>
                  </a:lnTo>
                  <a:lnTo>
                    <a:pt x="1514" y="2663"/>
                  </a:lnTo>
                  <a:lnTo>
                    <a:pt x="1517" y="2660"/>
                  </a:lnTo>
                  <a:lnTo>
                    <a:pt x="1517" y="2659"/>
                  </a:lnTo>
                  <a:lnTo>
                    <a:pt x="1516" y="2658"/>
                  </a:lnTo>
                  <a:lnTo>
                    <a:pt x="1515" y="2657"/>
                  </a:lnTo>
                  <a:lnTo>
                    <a:pt x="1516" y="2657"/>
                  </a:lnTo>
                  <a:lnTo>
                    <a:pt x="1516" y="2655"/>
                  </a:lnTo>
                  <a:lnTo>
                    <a:pt x="1518" y="2654"/>
                  </a:lnTo>
                  <a:lnTo>
                    <a:pt x="1519" y="2652"/>
                  </a:lnTo>
                  <a:lnTo>
                    <a:pt x="1520" y="2651"/>
                  </a:lnTo>
                  <a:lnTo>
                    <a:pt x="1519" y="2651"/>
                  </a:lnTo>
                  <a:lnTo>
                    <a:pt x="1520" y="2650"/>
                  </a:lnTo>
                  <a:lnTo>
                    <a:pt x="1521" y="2650"/>
                  </a:lnTo>
                  <a:lnTo>
                    <a:pt x="1522" y="2649"/>
                  </a:lnTo>
                  <a:lnTo>
                    <a:pt x="1523" y="2649"/>
                  </a:lnTo>
                  <a:lnTo>
                    <a:pt x="1524" y="2646"/>
                  </a:lnTo>
                  <a:lnTo>
                    <a:pt x="1524" y="2644"/>
                  </a:lnTo>
                  <a:lnTo>
                    <a:pt x="1523" y="2643"/>
                  </a:lnTo>
                  <a:lnTo>
                    <a:pt x="1522" y="2642"/>
                  </a:lnTo>
                  <a:lnTo>
                    <a:pt x="1521" y="2640"/>
                  </a:lnTo>
                  <a:lnTo>
                    <a:pt x="1521" y="2639"/>
                  </a:lnTo>
                  <a:lnTo>
                    <a:pt x="1520" y="2639"/>
                  </a:lnTo>
                  <a:lnTo>
                    <a:pt x="1519" y="2639"/>
                  </a:lnTo>
                  <a:lnTo>
                    <a:pt x="1518" y="2638"/>
                  </a:lnTo>
                  <a:lnTo>
                    <a:pt x="1518" y="2637"/>
                  </a:lnTo>
                  <a:lnTo>
                    <a:pt x="1517" y="2637"/>
                  </a:lnTo>
                  <a:lnTo>
                    <a:pt x="1517" y="2635"/>
                  </a:lnTo>
                  <a:lnTo>
                    <a:pt x="1517" y="2634"/>
                  </a:lnTo>
                  <a:lnTo>
                    <a:pt x="1517" y="2633"/>
                  </a:lnTo>
                  <a:lnTo>
                    <a:pt x="1518" y="2633"/>
                  </a:lnTo>
                  <a:lnTo>
                    <a:pt x="1518" y="2632"/>
                  </a:lnTo>
                  <a:lnTo>
                    <a:pt x="1518" y="2631"/>
                  </a:lnTo>
                  <a:lnTo>
                    <a:pt x="1519" y="2630"/>
                  </a:lnTo>
                  <a:lnTo>
                    <a:pt x="1520" y="2630"/>
                  </a:lnTo>
                  <a:lnTo>
                    <a:pt x="1519" y="2628"/>
                  </a:lnTo>
                  <a:lnTo>
                    <a:pt x="1519" y="2627"/>
                  </a:lnTo>
                  <a:lnTo>
                    <a:pt x="1519" y="2626"/>
                  </a:lnTo>
                  <a:lnTo>
                    <a:pt x="1521" y="2625"/>
                  </a:lnTo>
                  <a:lnTo>
                    <a:pt x="1522" y="2624"/>
                  </a:lnTo>
                  <a:lnTo>
                    <a:pt x="1522" y="2623"/>
                  </a:lnTo>
                  <a:lnTo>
                    <a:pt x="1522" y="2622"/>
                  </a:lnTo>
                  <a:lnTo>
                    <a:pt x="1523" y="2622"/>
                  </a:lnTo>
                  <a:lnTo>
                    <a:pt x="1523" y="2621"/>
                  </a:lnTo>
                  <a:lnTo>
                    <a:pt x="1523" y="2620"/>
                  </a:lnTo>
                  <a:lnTo>
                    <a:pt x="1523" y="2618"/>
                  </a:lnTo>
                  <a:lnTo>
                    <a:pt x="1522" y="2618"/>
                  </a:lnTo>
                  <a:lnTo>
                    <a:pt x="1522" y="2617"/>
                  </a:lnTo>
                  <a:lnTo>
                    <a:pt x="1523" y="2616"/>
                  </a:lnTo>
                  <a:lnTo>
                    <a:pt x="1523" y="2615"/>
                  </a:lnTo>
                  <a:lnTo>
                    <a:pt x="1524" y="2614"/>
                  </a:lnTo>
                  <a:lnTo>
                    <a:pt x="1523" y="2614"/>
                  </a:lnTo>
                  <a:lnTo>
                    <a:pt x="1523" y="2613"/>
                  </a:lnTo>
                  <a:lnTo>
                    <a:pt x="1522" y="2613"/>
                  </a:lnTo>
                  <a:lnTo>
                    <a:pt x="1521" y="2613"/>
                  </a:lnTo>
                  <a:lnTo>
                    <a:pt x="1521" y="2611"/>
                  </a:lnTo>
                  <a:lnTo>
                    <a:pt x="1521" y="2610"/>
                  </a:lnTo>
                  <a:lnTo>
                    <a:pt x="1521" y="2608"/>
                  </a:lnTo>
                  <a:lnTo>
                    <a:pt x="1521" y="2607"/>
                  </a:lnTo>
                  <a:lnTo>
                    <a:pt x="1521" y="2606"/>
                  </a:lnTo>
                  <a:lnTo>
                    <a:pt x="1520" y="2606"/>
                  </a:lnTo>
                  <a:lnTo>
                    <a:pt x="1519" y="2605"/>
                  </a:lnTo>
                  <a:lnTo>
                    <a:pt x="1518" y="2605"/>
                  </a:lnTo>
                  <a:lnTo>
                    <a:pt x="1517" y="2605"/>
                  </a:lnTo>
                  <a:lnTo>
                    <a:pt x="1516" y="2606"/>
                  </a:lnTo>
                  <a:lnTo>
                    <a:pt x="1515" y="2606"/>
                  </a:lnTo>
                  <a:lnTo>
                    <a:pt x="1514" y="2605"/>
                  </a:lnTo>
                  <a:lnTo>
                    <a:pt x="1512" y="2603"/>
                  </a:lnTo>
                  <a:lnTo>
                    <a:pt x="1511" y="2603"/>
                  </a:lnTo>
                  <a:lnTo>
                    <a:pt x="1510" y="2602"/>
                  </a:lnTo>
                  <a:lnTo>
                    <a:pt x="1509" y="2602"/>
                  </a:lnTo>
                  <a:lnTo>
                    <a:pt x="1509" y="2603"/>
                  </a:lnTo>
                  <a:lnTo>
                    <a:pt x="1508" y="2603"/>
                  </a:lnTo>
                  <a:lnTo>
                    <a:pt x="1507" y="2603"/>
                  </a:lnTo>
                  <a:lnTo>
                    <a:pt x="1506" y="2602"/>
                  </a:lnTo>
                  <a:lnTo>
                    <a:pt x="1505" y="2601"/>
                  </a:lnTo>
                  <a:lnTo>
                    <a:pt x="1504" y="2600"/>
                  </a:lnTo>
                  <a:lnTo>
                    <a:pt x="1503" y="2599"/>
                  </a:lnTo>
                  <a:lnTo>
                    <a:pt x="1503" y="2597"/>
                  </a:lnTo>
                  <a:lnTo>
                    <a:pt x="1502" y="2597"/>
                  </a:lnTo>
                  <a:lnTo>
                    <a:pt x="1501" y="2597"/>
                  </a:lnTo>
                  <a:lnTo>
                    <a:pt x="1499" y="2599"/>
                  </a:lnTo>
                  <a:lnTo>
                    <a:pt x="1498" y="2600"/>
                  </a:lnTo>
                  <a:lnTo>
                    <a:pt x="1497" y="2600"/>
                  </a:lnTo>
                  <a:lnTo>
                    <a:pt x="1496" y="2600"/>
                  </a:lnTo>
                  <a:lnTo>
                    <a:pt x="1495" y="2601"/>
                  </a:lnTo>
                  <a:lnTo>
                    <a:pt x="1494" y="2602"/>
                  </a:lnTo>
                  <a:lnTo>
                    <a:pt x="1493" y="2602"/>
                  </a:lnTo>
                  <a:lnTo>
                    <a:pt x="1492" y="2603"/>
                  </a:lnTo>
                  <a:lnTo>
                    <a:pt x="1491" y="2603"/>
                  </a:lnTo>
                  <a:lnTo>
                    <a:pt x="1489" y="2601"/>
                  </a:lnTo>
                  <a:lnTo>
                    <a:pt x="1488" y="2601"/>
                  </a:lnTo>
                  <a:lnTo>
                    <a:pt x="1488" y="2600"/>
                  </a:lnTo>
                  <a:lnTo>
                    <a:pt x="1487" y="2600"/>
                  </a:lnTo>
                  <a:lnTo>
                    <a:pt x="1487" y="2599"/>
                  </a:lnTo>
                  <a:lnTo>
                    <a:pt x="1487" y="2598"/>
                  </a:lnTo>
                  <a:lnTo>
                    <a:pt x="1488" y="2597"/>
                  </a:lnTo>
                  <a:lnTo>
                    <a:pt x="1488" y="2596"/>
                  </a:lnTo>
                  <a:lnTo>
                    <a:pt x="1487" y="2595"/>
                  </a:lnTo>
                  <a:lnTo>
                    <a:pt x="1488" y="2594"/>
                  </a:lnTo>
                  <a:lnTo>
                    <a:pt x="1488" y="2593"/>
                  </a:lnTo>
                  <a:lnTo>
                    <a:pt x="1487" y="2593"/>
                  </a:lnTo>
                  <a:lnTo>
                    <a:pt x="1486" y="2590"/>
                  </a:lnTo>
                  <a:lnTo>
                    <a:pt x="1485" y="2590"/>
                  </a:lnTo>
                  <a:lnTo>
                    <a:pt x="1484" y="2590"/>
                  </a:lnTo>
                  <a:lnTo>
                    <a:pt x="1483" y="2590"/>
                  </a:lnTo>
                  <a:lnTo>
                    <a:pt x="1481" y="2589"/>
                  </a:lnTo>
                  <a:lnTo>
                    <a:pt x="1481" y="2588"/>
                  </a:lnTo>
                  <a:lnTo>
                    <a:pt x="1481" y="2586"/>
                  </a:lnTo>
                  <a:lnTo>
                    <a:pt x="1481" y="2585"/>
                  </a:lnTo>
                  <a:lnTo>
                    <a:pt x="1480" y="2584"/>
                  </a:lnTo>
                  <a:lnTo>
                    <a:pt x="1479" y="2583"/>
                  </a:lnTo>
                  <a:lnTo>
                    <a:pt x="1478" y="2583"/>
                  </a:lnTo>
                  <a:lnTo>
                    <a:pt x="1478" y="2582"/>
                  </a:lnTo>
                  <a:lnTo>
                    <a:pt x="1478" y="2581"/>
                  </a:lnTo>
                  <a:lnTo>
                    <a:pt x="1478" y="2580"/>
                  </a:lnTo>
                  <a:lnTo>
                    <a:pt x="1479" y="2580"/>
                  </a:lnTo>
                  <a:lnTo>
                    <a:pt x="1479" y="2578"/>
                  </a:lnTo>
                  <a:lnTo>
                    <a:pt x="1479" y="2577"/>
                  </a:lnTo>
                  <a:lnTo>
                    <a:pt x="1479" y="2576"/>
                  </a:lnTo>
                  <a:lnTo>
                    <a:pt x="1479" y="2575"/>
                  </a:lnTo>
                  <a:lnTo>
                    <a:pt x="1480" y="2575"/>
                  </a:lnTo>
                  <a:lnTo>
                    <a:pt x="1480" y="2574"/>
                  </a:lnTo>
                  <a:lnTo>
                    <a:pt x="1480" y="2573"/>
                  </a:lnTo>
                  <a:lnTo>
                    <a:pt x="1480" y="2572"/>
                  </a:lnTo>
                  <a:lnTo>
                    <a:pt x="1479" y="2571"/>
                  </a:lnTo>
                  <a:lnTo>
                    <a:pt x="1478" y="2571"/>
                  </a:lnTo>
                  <a:lnTo>
                    <a:pt x="1477" y="2571"/>
                  </a:lnTo>
                  <a:lnTo>
                    <a:pt x="1476" y="2571"/>
                  </a:lnTo>
                  <a:lnTo>
                    <a:pt x="1475" y="2571"/>
                  </a:lnTo>
                  <a:lnTo>
                    <a:pt x="1474" y="2570"/>
                  </a:lnTo>
                  <a:lnTo>
                    <a:pt x="1473" y="2570"/>
                  </a:lnTo>
                  <a:lnTo>
                    <a:pt x="1472" y="2571"/>
                  </a:lnTo>
                  <a:lnTo>
                    <a:pt x="1471" y="2573"/>
                  </a:lnTo>
                  <a:lnTo>
                    <a:pt x="1471" y="2574"/>
                  </a:lnTo>
                  <a:lnTo>
                    <a:pt x="1470" y="2575"/>
                  </a:lnTo>
                  <a:lnTo>
                    <a:pt x="1468" y="2575"/>
                  </a:lnTo>
                  <a:lnTo>
                    <a:pt x="1467" y="2575"/>
                  </a:lnTo>
                  <a:lnTo>
                    <a:pt x="1465" y="2576"/>
                  </a:lnTo>
                  <a:lnTo>
                    <a:pt x="1464" y="2577"/>
                  </a:lnTo>
                  <a:lnTo>
                    <a:pt x="1463" y="2578"/>
                  </a:lnTo>
                  <a:lnTo>
                    <a:pt x="1463" y="2580"/>
                  </a:lnTo>
                  <a:lnTo>
                    <a:pt x="1461" y="2582"/>
                  </a:lnTo>
                  <a:lnTo>
                    <a:pt x="1460" y="2583"/>
                  </a:lnTo>
                  <a:lnTo>
                    <a:pt x="1459" y="2584"/>
                  </a:lnTo>
                  <a:lnTo>
                    <a:pt x="1458" y="2585"/>
                  </a:lnTo>
                  <a:lnTo>
                    <a:pt x="1457" y="2583"/>
                  </a:lnTo>
                  <a:lnTo>
                    <a:pt x="1456" y="2582"/>
                  </a:lnTo>
                  <a:lnTo>
                    <a:pt x="1456" y="2581"/>
                  </a:lnTo>
                  <a:lnTo>
                    <a:pt x="1456" y="2580"/>
                  </a:lnTo>
                  <a:lnTo>
                    <a:pt x="1454" y="2580"/>
                  </a:lnTo>
                  <a:lnTo>
                    <a:pt x="1454" y="2579"/>
                  </a:lnTo>
                  <a:lnTo>
                    <a:pt x="1453" y="2579"/>
                  </a:lnTo>
                  <a:lnTo>
                    <a:pt x="1452" y="2580"/>
                  </a:lnTo>
                  <a:lnTo>
                    <a:pt x="1451" y="2580"/>
                  </a:lnTo>
                  <a:lnTo>
                    <a:pt x="1450" y="2580"/>
                  </a:lnTo>
                  <a:lnTo>
                    <a:pt x="1449" y="2580"/>
                  </a:lnTo>
                  <a:lnTo>
                    <a:pt x="1448" y="2580"/>
                  </a:lnTo>
                  <a:lnTo>
                    <a:pt x="1448" y="2579"/>
                  </a:lnTo>
                  <a:lnTo>
                    <a:pt x="1447" y="2578"/>
                  </a:lnTo>
                  <a:lnTo>
                    <a:pt x="1446" y="2577"/>
                  </a:lnTo>
                  <a:lnTo>
                    <a:pt x="1445" y="2576"/>
                  </a:lnTo>
                  <a:lnTo>
                    <a:pt x="1444" y="2576"/>
                  </a:lnTo>
                  <a:lnTo>
                    <a:pt x="1442" y="2575"/>
                  </a:lnTo>
                  <a:lnTo>
                    <a:pt x="1441" y="2574"/>
                  </a:lnTo>
                  <a:lnTo>
                    <a:pt x="1440" y="2573"/>
                  </a:lnTo>
                  <a:lnTo>
                    <a:pt x="1440" y="2572"/>
                  </a:lnTo>
                  <a:lnTo>
                    <a:pt x="1441" y="2571"/>
                  </a:lnTo>
                  <a:lnTo>
                    <a:pt x="1441" y="2569"/>
                  </a:lnTo>
                  <a:lnTo>
                    <a:pt x="1441" y="2568"/>
                  </a:lnTo>
                  <a:lnTo>
                    <a:pt x="1440" y="2567"/>
                  </a:lnTo>
                  <a:lnTo>
                    <a:pt x="1438" y="2567"/>
                  </a:lnTo>
                  <a:lnTo>
                    <a:pt x="1436" y="2567"/>
                  </a:lnTo>
                  <a:lnTo>
                    <a:pt x="1435" y="2567"/>
                  </a:lnTo>
                  <a:lnTo>
                    <a:pt x="1435" y="2568"/>
                  </a:lnTo>
                  <a:lnTo>
                    <a:pt x="1434" y="2569"/>
                  </a:lnTo>
                  <a:lnTo>
                    <a:pt x="1434" y="2570"/>
                  </a:lnTo>
                  <a:lnTo>
                    <a:pt x="1433" y="2570"/>
                  </a:lnTo>
                  <a:lnTo>
                    <a:pt x="1432" y="2570"/>
                  </a:lnTo>
                  <a:lnTo>
                    <a:pt x="1431" y="2570"/>
                  </a:lnTo>
                  <a:lnTo>
                    <a:pt x="1431" y="2571"/>
                  </a:lnTo>
                  <a:lnTo>
                    <a:pt x="1430" y="2571"/>
                  </a:lnTo>
                  <a:lnTo>
                    <a:pt x="1429" y="2570"/>
                  </a:lnTo>
                  <a:lnTo>
                    <a:pt x="1428" y="2570"/>
                  </a:lnTo>
                  <a:lnTo>
                    <a:pt x="1427" y="2570"/>
                  </a:lnTo>
                  <a:lnTo>
                    <a:pt x="1426" y="2570"/>
                  </a:lnTo>
                  <a:lnTo>
                    <a:pt x="1425" y="2570"/>
                  </a:lnTo>
                  <a:lnTo>
                    <a:pt x="1423" y="2569"/>
                  </a:lnTo>
                  <a:lnTo>
                    <a:pt x="1421" y="2568"/>
                  </a:lnTo>
                  <a:lnTo>
                    <a:pt x="1421" y="2567"/>
                  </a:lnTo>
                  <a:lnTo>
                    <a:pt x="1419" y="2567"/>
                  </a:lnTo>
                  <a:lnTo>
                    <a:pt x="1417" y="2567"/>
                  </a:lnTo>
                  <a:lnTo>
                    <a:pt x="1416" y="2567"/>
                  </a:lnTo>
                  <a:lnTo>
                    <a:pt x="1416" y="2568"/>
                  </a:lnTo>
                  <a:lnTo>
                    <a:pt x="1414" y="2569"/>
                  </a:lnTo>
                  <a:lnTo>
                    <a:pt x="1414" y="2570"/>
                  </a:lnTo>
                  <a:lnTo>
                    <a:pt x="1414" y="2571"/>
                  </a:lnTo>
                  <a:lnTo>
                    <a:pt x="1414" y="2572"/>
                  </a:lnTo>
                  <a:lnTo>
                    <a:pt x="1414" y="2573"/>
                  </a:lnTo>
                  <a:lnTo>
                    <a:pt x="1413" y="2574"/>
                  </a:lnTo>
                  <a:lnTo>
                    <a:pt x="1413" y="2575"/>
                  </a:lnTo>
                  <a:lnTo>
                    <a:pt x="1412" y="2575"/>
                  </a:lnTo>
                  <a:lnTo>
                    <a:pt x="1410" y="2576"/>
                  </a:lnTo>
                  <a:lnTo>
                    <a:pt x="1410" y="2575"/>
                  </a:lnTo>
                  <a:lnTo>
                    <a:pt x="1410" y="2576"/>
                  </a:lnTo>
                  <a:lnTo>
                    <a:pt x="1409" y="2575"/>
                  </a:lnTo>
                  <a:lnTo>
                    <a:pt x="1409" y="2576"/>
                  </a:lnTo>
                  <a:lnTo>
                    <a:pt x="1408" y="2576"/>
                  </a:lnTo>
                  <a:lnTo>
                    <a:pt x="1407" y="2575"/>
                  </a:lnTo>
                  <a:lnTo>
                    <a:pt x="1407" y="2576"/>
                  </a:lnTo>
                  <a:lnTo>
                    <a:pt x="1406" y="2576"/>
                  </a:lnTo>
                  <a:lnTo>
                    <a:pt x="1405" y="2576"/>
                  </a:lnTo>
                  <a:lnTo>
                    <a:pt x="1404" y="2577"/>
                  </a:lnTo>
                  <a:lnTo>
                    <a:pt x="1404" y="2579"/>
                  </a:lnTo>
                  <a:lnTo>
                    <a:pt x="1403" y="2580"/>
                  </a:lnTo>
                  <a:lnTo>
                    <a:pt x="1401" y="2580"/>
                  </a:lnTo>
                  <a:lnTo>
                    <a:pt x="1400" y="2580"/>
                  </a:lnTo>
                  <a:lnTo>
                    <a:pt x="1400" y="2581"/>
                  </a:lnTo>
                  <a:lnTo>
                    <a:pt x="1399" y="2581"/>
                  </a:lnTo>
                  <a:lnTo>
                    <a:pt x="1399" y="2580"/>
                  </a:lnTo>
                  <a:lnTo>
                    <a:pt x="1398" y="2580"/>
                  </a:lnTo>
                  <a:lnTo>
                    <a:pt x="1397" y="2581"/>
                  </a:lnTo>
                  <a:lnTo>
                    <a:pt x="1396" y="2582"/>
                  </a:lnTo>
                  <a:lnTo>
                    <a:pt x="1395" y="2582"/>
                  </a:lnTo>
                  <a:lnTo>
                    <a:pt x="1394" y="2582"/>
                  </a:lnTo>
                  <a:lnTo>
                    <a:pt x="1394" y="2583"/>
                  </a:lnTo>
                  <a:lnTo>
                    <a:pt x="1394" y="2584"/>
                  </a:lnTo>
                  <a:lnTo>
                    <a:pt x="1393" y="2584"/>
                  </a:lnTo>
                  <a:lnTo>
                    <a:pt x="1392" y="2583"/>
                  </a:lnTo>
                  <a:lnTo>
                    <a:pt x="1391" y="2583"/>
                  </a:lnTo>
                  <a:lnTo>
                    <a:pt x="1390" y="2584"/>
                  </a:lnTo>
                  <a:lnTo>
                    <a:pt x="1390" y="2585"/>
                  </a:lnTo>
                  <a:lnTo>
                    <a:pt x="1389" y="2584"/>
                  </a:lnTo>
                  <a:lnTo>
                    <a:pt x="1388" y="2585"/>
                  </a:lnTo>
                  <a:lnTo>
                    <a:pt x="1387" y="2585"/>
                  </a:lnTo>
                  <a:lnTo>
                    <a:pt x="1386" y="2585"/>
                  </a:lnTo>
                  <a:lnTo>
                    <a:pt x="1385" y="2585"/>
                  </a:lnTo>
                  <a:lnTo>
                    <a:pt x="1384" y="2586"/>
                  </a:lnTo>
                  <a:lnTo>
                    <a:pt x="1384" y="2587"/>
                  </a:lnTo>
                  <a:lnTo>
                    <a:pt x="1383" y="2586"/>
                  </a:lnTo>
                  <a:lnTo>
                    <a:pt x="1381" y="2586"/>
                  </a:lnTo>
                  <a:lnTo>
                    <a:pt x="1380" y="2585"/>
                  </a:lnTo>
                  <a:lnTo>
                    <a:pt x="1380" y="2586"/>
                  </a:lnTo>
                  <a:lnTo>
                    <a:pt x="1379" y="2586"/>
                  </a:lnTo>
                  <a:lnTo>
                    <a:pt x="1378" y="2586"/>
                  </a:lnTo>
                  <a:lnTo>
                    <a:pt x="1377" y="2585"/>
                  </a:lnTo>
                  <a:lnTo>
                    <a:pt x="1376" y="2585"/>
                  </a:lnTo>
                  <a:lnTo>
                    <a:pt x="1376" y="2584"/>
                  </a:lnTo>
                  <a:lnTo>
                    <a:pt x="1375" y="2585"/>
                  </a:lnTo>
                  <a:lnTo>
                    <a:pt x="1375" y="2584"/>
                  </a:lnTo>
                  <a:lnTo>
                    <a:pt x="1374" y="2584"/>
                  </a:lnTo>
                  <a:lnTo>
                    <a:pt x="1374" y="2585"/>
                  </a:lnTo>
                  <a:lnTo>
                    <a:pt x="1373" y="2584"/>
                  </a:lnTo>
                  <a:lnTo>
                    <a:pt x="1373" y="2585"/>
                  </a:lnTo>
                  <a:lnTo>
                    <a:pt x="1372" y="2585"/>
                  </a:lnTo>
                  <a:lnTo>
                    <a:pt x="1371" y="2585"/>
                  </a:lnTo>
                  <a:lnTo>
                    <a:pt x="1371" y="2584"/>
                  </a:lnTo>
                  <a:lnTo>
                    <a:pt x="1370" y="2584"/>
                  </a:lnTo>
                  <a:lnTo>
                    <a:pt x="1370" y="2583"/>
                  </a:lnTo>
                  <a:lnTo>
                    <a:pt x="1369" y="2583"/>
                  </a:lnTo>
                  <a:lnTo>
                    <a:pt x="1369" y="2584"/>
                  </a:lnTo>
                  <a:lnTo>
                    <a:pt x="1368" y="2584"/>
                  </a:lnTo>
                  <a:lnTo>
                    <a:pt x="1367" y="2584"/>
                  </a:lnTo>
                  <a:lnTo>
                    <a:pt x="1366" y="2583"/>
                  </a:lnTo>
                  <a:lnTo>
                    <a:pt x="1365" y="2583"/>
                  </a:lnTo>
                  <a:lnTo>
                    <a:pt x="1365" y="2584"/>
                  </a:lnTo>
                  <a:lnTo>
                    <a:pt x="1364" y="2585"/>
                  </a:lnTo>
                  <a:lnTo>
                    <a:pt x="1363" y="2585"/>
                  </a:lnTo>
                  <a:lnTo>
                    <a:pt x="1362" y="2585"/>
                  </a:lnTo>
                  <a:lnTo>
                    <a:pt x="1362" y="2584"/>
                  </a:lnTo>
                  <a:lnTo>
                    <a:pt x="1361" y="2584"/>
                  </a:lnTo>
                  <a:lnTo>
                    <a:pt x="1362" y="2583"/>
                  </a:lnTo>
                  <a:lnTo>
                    <a:pt x="1361" y="2583"/>
                  </a:lnTo>
                  <a:lnTo>
                    <a:pt x="1360" y="2584"/>
                  </a:lnTo>
                  <a:lnTo>
                    <a:pt x="1360" y="2585"/>
                  </a:lnTo>
                  <a:lnTo>
                    <a:pt x="1359" y="2584"/>
                  </a:lnTo>
                  <a:lnTo>
                    <a:pt x="1359" y="2583"/>
                  </a:lnTo>
                  <a:lnTo>
                    <a:pt x="1358" y="2583"/>
                  </a:lnTo>
                  <a:lnTo>
                    <a:pt x="1357" y="2583"/>
                  </a:lnTo>
                  <a:lnTo>
                    <a:pt x="1355" y="2583"/>
                  </a:lnTo>
                  <a:lnTo>
                    <a:pt x="1354" y="2583"/>
                  </a:lnTo>
                  <a:lnTo>
                    <a:pt x="1353" y="2583"/>
                  </a:lnTo>
                  <a:lnTo>
                    <a:pt x="1353" y="2582"/>
                  </a:lnTo>
                  <a:lnTo>
                    <a:pt x="1353" y="2581"/>
                  </a:lnTo>
                  <a:lnTo>
                    <a:pt x="1353" y="2580"/>
                  </a:lnTo>
                  <a:lnTo>
                    <a:pt x="1355" y="2579"/>
                  </a:lnTo>
                  <a:lnTo>
                    <a:pt x="1354" y="2579"/>
                  </a:lnTo>
                  <a:lnTo>
                    <a:pt x="1353" y="2579"/>
                  </a:lnTo>
                  <a:lnTo>
                    <a:pt x="1353" y="2578"/>
                  </a:lnTo>
                  <a:lnTo>
                    <a:pt x="1354" y="2578"/>
                  </a:lnTo>
                  <a:lnTo>
                    <a:pt x="1354" y="2577"/>
                  </a:lnTo>
                  <a:lnTo>
                    <a:pt x="1353" y="2576"/>
                  </a:lnTo>
                  <a:lnTo>
                    <a:pt x="1353" y="2575"/>
                  </a:lnTo>
                  <a:lnTo>
                    <a:pt x="1352" y="2574"/>
                  </a:lnTo>
                  <a:lnTo>
                    <a:pt x="1352" y="2573"/>
                  </a:lnTo>
                  <a:lnTo>
                    <a:pt x="1353" y="2573"/>
                  </a:lnTo>
                  <a:lnTo>
                    <a:pt x="1354" y="2572"/>
                  </a:lnTo>
                  <a:lnTo>
                    <a:pt x="1355" y="2572"/>
                  </a:lnTo>
                  <a:lnTo>
                    <a:pt x="1356" y="2570"/>
                  </a:lnTo>
                  <a:lnTo>
                    <a:pt x="1357" y="2569"/>
                  </a:lnTo>
                  <a:lnTo>
                    <a:pt x="1356" y="2568"/>
                  </a:lnTo>
                  <a:lnTo>
                    <a:pt x="1356" y="2567"/>
                  </a:lnTo>
                  <a:lnTo>
                    <a:pt x="1356" y="2566"/>
                  </a:lnTo>
                  <a:lnTo>
                    <a:pt x="1356" y="2565"/>
                  </a:lnTo>
                  <a:lnTo>
                    <a:pt x="1355" y="2565"/>
                  </a:lnTo>
                  <a:lnTo>
                    <a:pt x="1355" y="2564"/>
                  </a:lnTo>
                  <a:lnTo>
                    <a:pt x="1356" y="2564"/>
                  </a:lnTo>
                  <a:lnTo>
                    <a:pt x="1356" y="2562"/>
                  </a:lnTo>
                  <a:lnTo>
                    <a:pt x="1357" y="2562"/>
                  </a:lnTo>
                  <a:lnTo>
                    <a:pt x="1359" y="2561"/>
                  </a:lnTo>
                  <a:lnTo>
                    <a:pt x="1358" y="2560"/>
                  </a:lnTo>
                  <a:lnTo>
                    <a:pt x="1359" y="2560"/>
                  </a:lnTo>
                  <a:lnTo>
                    <a:pt x="1360" y="2560"/>
                  </a:lnTo>
                  <a:lnTo>
                    <a:pt x="1360" y="2559"/>
                  </a:lnTo>
                  <a:lnTo>
                    <a:pt x="1360" y="2557"/>
                  </a:lnTo>
                  <a:lnTo>
                    <a:pt x="1360" y="2556"/>
                  </a:lnTo>
                  <a:lnTo>
                    <a:pt x="1359" y="2556"/>
                  </a:lnTo>
                  <a:lnTo>
                    <a:pt x="1358" y="2556"/>
                  </a:lnTo>
                  <a:lnTo>
                    <a:pt x="1357" y="2556"/>
                  </a:lnTo>
                  <a:lnTo>
                    <a:pt x="1357" y="2555"/>
                  </a:lnTo>
                  <a:lnTo>
                    <a:pt x="1355" y="2554"/>
                  </a:lnTo>
                  <a:lnTo>
                    <a:pt x="1353" y="2553"/>
                  </a:lnTo>
                  <a:lnTo>
                    <a:pt x="1353" y="2552"/>
                  </a:lnTo>
                  <a:lnTo>
                    <a:pt x="1353" y="2551"/>
                  </a:lnTo>
                  <a:lnTo>
                    <a:pt x="1353" y="2549"/>
                  </a:lnTo>
                  <a:lnTo>
                    <a:pt x="1352" y="2549"/>
                  </a:lnTo>
                  <a:lnTo>
                    <a:pt x="1352" y="2548"/>
                  </a:lnTo>
                  <a:lnTo>
                    <a:pt x="1352" y="2547"/>
                  </a:lnTo>
                  <a:lnTo>
                    <a:pt x="1353" y="2546"/>
                  </a:lnTo>
                  <a:lnTo>
                    <a:pt x="1353" y="2545"/>
                  </a:lnTo>
                  <a:lnTo>
                    <a:pt x="1352" y="2545"/>
                  </a:lnTo>
                  <a:lnTo>
                    <a:pt x="1351" y="2544"/>
                  </a:lnTo>
                  <a:lnTo>
                    <a:pt x="1351" y="2543"/>
                  </a:lnTo>
                  <a:lnTo>
                    <a:pt x="1350" y="2543"/>
                  </a:lnTo>
                  <a:lnTo>
                    <a:pt x="1350" y="2542"/>
                  </a:lnTo>
                  <a:lnTo>
                    <a:pt x="1348" y="2542"/>
                  </a:lnTo>
                  <a:lnTo>
                    <a:pt x="1348" y="2541"/>
                  </a:lnTo>
                  <a:lnTo>
                    <a:pt x="1349" y="2540"/>
                  </a:lnTo>
                  <a:lnTo>
                    <a:pt x="1349" y="2539"/>
                  </a:lnTo>
                  <a:lnTo>
                    <a:pt x="1350" y="2539"/>
                  </a:lnTo>
                  <a:lnTo>
                    <a:pt x="1350" y="2538"/>
                  </a:lnTo>
                  <a:lnTo>
                    <a:pt x="1350" y="2537"/>
                  </a:lnTo>
                  <a:lnTo>
                    <a:pt x="1348" y="2536"/>
                  </a:lnTo>
                  <a:lnTo>
                    <a:pt x="1348" y="2535"/>
                  </a:lnTo>
                  <a:lnTo>
                    <a:pt x="1347" y="2534"/>
                  </a:lnTo>
                  <a:lnTo>
                    <a:pt x="1346" y="2533"/>
                  </a:lnTo>
                  <a:lnTo>
                    <a:pt x="1347" y="2533"/>
                  </a:lnTo>
                  <a:lnTo>
                    <a:pt x="1347" y="2532"/>
                  </a:lnTo>
                  <a:lnTo>
                    <a:pt x="1347" y="2531"/>
                  </a:lnTo>
                  <a:lnTo>
                    <a:pt x="1347" y="2530"/>
                  </a:lnTo>
                  <a:lnTo>
                    <a:pt x="1347" y="2529"/>
                  </a:lnTo>
                  <a:lnTo>
                    <a:pt x="1347" y="2528"/>
                  </a:lnTo>
                  <a:lnTo>
                    <a:pt x="1347" y="2526"/>
                  </a:lnTo>
                  <a:lnTo>
                    <a:pt x="1347" y="2525"/>
                  </a:lnTo>
                  <a:lnTo>
                    <a:pt x="1346" y="2525"/>
                  </a:lnTo>
                  <a:lnTo>
                    <a:pt x="1346" y="2524"/>
                  </a:lnTo>
                  <a:lnTo>
                    <a:pt x="1346" y="2523"/>
                  </a:lnTo>
                  <a:lnTo>
                    <a:pt x="1345" y="2522"/>
                  </a:lnTo>
                  <a:lnTo>
                    <a:pt x="1344" y="2521"/>
                  </a:lnTo>
                  <a:lnTo>
                    <a:pt x="1345" y="2519"/>
                  </a:lnTo>
                  <a:lnTo>
                    <a:pt x="1344" y="2518"/>
                  </a:lnTo>
                  <a:lnTo>
                    <a:pt x="1344" y="2517"/>
                  </a:lnTo>
                  <a:lnTo>
                    <a:pt x="1343" y="2516"/>
                  </a:lnTo>
                  <a:lnTo>
                    <a:pt x="1342" y="2515"/>
                  </a:lnTo>
                  <a:lnTo>
                    <a:pt x="1341" y="2514"/>
                  </a:lnTo>
                  <a:lnTo>
                    <a:pt x="1340" y="2514"/>
                  </a:lnTo>
                  <a:lnTo>
                    <a:pt x="1339" y="2515"/>
                  </a:lnTo>
                  <a:lnTo>
                    <a:pt x="1336" y="2514"/>
                  </a:lnTo>
                  <a:lnTo>
                    <a:pt x="1336" y="2513"/>
                  </a:lnTo>
                  <a:lnTo>
                    <a:pt x="1336" y="2512"/>
                  </a:lnTo>
                  <a:lnTo>
                    <a:pt x="1336" y="2511"/>
                  </a:lnTo>
                  <a:lnTo>
                    <a:pt x="1335" y="2511"/>
                  </a:lnTo>
                  <a:lnTo>
                    <a:pt x="1336" y="2510"/>
                  </a:lnTo>
                  <a:lnTo>
                    <a:pt x="1337" y="2509"/>
                  </a:lnTo>
                  <a:lnTo>
                    <a:pt x="1338" y="2509"/>
                  </a:lnTo>
                  <a:lnTo>
                    <a:pt x="1339" y="2505"/>
                  </a:lnTo>
                  <a:lnTo>
                    <a:pt x="1340" y="2505"/>
                  </a:lnTo>
                  <a:lnTo>
                    <a:pt x="1340" y="2504"/>
                  </a:lnTo>
                  <a:lnTo>
                    <a:pt x="1341" y="2504"/>
                  </a:lnTo>
                  <a:lnTo>
                    <a:pt x="1342" y="2504"/>
                  </a:lnTo>
                  <a:lnTo>
                    <a:pt x="1342" y="2503"/>
                  </a:lnTo>
                  <a:lnTo>
                    <a:pt x="1341" y="2502"/>
                  </a:lnTo>
                  <a:lnTo>
                    <a:pt x="1340" y="2502"/>
                  </a:lnTo>
                  <a:lnTo>
                    <a:pt x="1339" y="2502"/>
                  </a:lnTo>
                  <a:lnTo>
                    <a:pt x="1338" y="2502"/>
                  </a:lnTo>
                  <a:lnTo>
                    <a:pt x="1337" y="2502"/>
                  </a:lnTo>
                  <a:lnTo>
                    <a:pt x="1336" y="2502"/>
                  </a:lnTo>
                  <a:lnTo>
                    <a:pt x="1335" y="2502"/>
                  </a:lnTo>
                  <a:lnTo>
                    <a:pt x="1333" y="2501"/>
                  </a:lnTo>
                  <a:lnTo>
                    <a:pt x="1333" y="2502"/>
                  </a:lnTo>
                  <a:lnTo>
                    <a:pt x="1331" y="2502"/>
                  </a:lnTo>
                  <a:lnTo>
                    <a:pt x="1330" y="2502"/>
                  </a:lnTo>
                  <a:lnTo>
                    <a:pt x="1330" y="2503"/>
                  </a:lnTo>
                  <a:lnTo>
                    <a:pt x="1329" y="2504"/>
                  </a:lnTo>
                  <a:lnTo>
                    <a:pt x="1329" y="2503"/>
                  </a:lnTo>
                  <a:lnTo>
                    <a:pt x="1329" y="2502"/>
                  </a:lnTo>
                  <a:lnTo>
                    <a:pt x="1329" y="2501"/>
                  </a:lnTo>
                  <a:lnTo>
                    <a:pt x="1329" y="2500"/>
                  </a:lnTo>
                  <a:lnTo>
                    <a:pt x="1328" y="2499"/>
                  </a:lnTo>
                  <a:lnTo>
                    <a:pt x="1327" y="2498"/>
                  </a:lnTo>
                  <a:lnTo>
                    <a:pt x="1326" y="2497"/>
                  </a:lnTo>
                  <a:lnTo>
                    <a:pt x="1326" y="2495"/>
                  </a:lnTo>
                  <a:lnTo>
                    <a:pt x="1325" y="2493"/>
                  </a:lnTo>
                  <a:lnTo>
                    <a:pt x="1324" y="2493"/>
                  </a:lnTo>
                  <a:lnTo>
                    <a:pt x="1323" y="2493"/>
                  </a:lnTo>
                  <a:lnTo>
                    <a:pt x="1323" y="2492"/>
                  </a:lnTo>
                  <a:lnTo>
                    <a:pt x="1323" y="2491"/>
                  </a:lnTo>
                  <a:lnTo>
                    <a:pt x="1323" y="2489"/>
                  </a:lnTo>
                  <a:lnTo>
                    <a:pt x="1322" y="2486"/>
                  </a:lnTo>
                  <a:lnTo>
                    <a:pt x="1322" y="2485"/>
                  </a:lnTo>
                  <a:lnTo>
                    <a:pt x="1323" y="2485"/>
                  </a:lnTo>
                  <a:lnTo>
                    <a:pt x="1323" y="2484"/>
                  </a:lnTo>
                  <a:lnTo>
                    <a:pt x="1324" y="2482"/>
                  </a:lnTo>
                  <a:lnTo>
                    <a:pt x="1324" y="2481"/>
                  </a:lnTo>
                  <a:lnTo>
                    <a:pt x="1325" y="2481"/>
                  </a:lnTo>
                  <a:lnTo>
                    <a:pt x="1325" y="2480"/>
                  </a:lnTo>
                  <a:lnTo>
                    <a:pt x="1324" y="2480"/>
                  </a:lnTo>
                  <a:lnTo>
                    <a:pt x="1324" y="2479"/>
                  </a:lnTo>
                  <a:lnTo>
                    <a:pt x="1324" y="2478"/>
                  </a:lnTo>
                  <a:lnTo>
                    <a:pt x="1323" y="2478"/>
                  </a:lnTo>
                  <a:lnTo>
                    <a:pt x="1322" y="2477"/>
                  </a:lnTo>
                  <a:lnTo>
                    <a:pt x="1321" y="2475"/>
                  </a:lnTo>
                  <a:lnTo>
                    <a:pt x="1320" y="2475"/>
                  </a:lnTo>
                  <a:lnTo>
                    <a:pt x="1320" y="2474"/>
                  </a:lnTo>
                  <a:lnTo>
                    <a:pt x="1320" y="2473"/>
                  </a:lnTo>
                  <a:lnTo>
                    <a:pt x="1320" y="2472"/>
                  </a:lnTo>
                  <a:lnTo>
                    <a:pt x="1321" y="2471"/>
                  </a:lnTo>
                  <a:lnTo>
                    <a:pt x="1323" y="2470"/>
                  </a:lnTo>
                  <a:lnTo>
                    <a:pt x="1323" y="2469"/>
                  </a:lnTo>
                  <a:lnTo>
                    <a:pt x="1323" y="2468"/>
                  </a:lnTo>
                  <a:lnTo>
                    <a:pt x="1323" y="2467"/>
                  </a:lnTo>
                  <a:lnTo>
                    <a:pt x="1324" y="2466"/>
                  </a:lnTo>
                  <a:lnTo>
                    <a:pt x="1324" y="2465"/>
                  </a:lnTo>
                  <a:lnTo>
                    <a:pt x="1326" y="2465"/>
                  </a:lnTo>
                  <a:lnTo>
                    <a:pt x="1326" y="2464"/>
                  </a:lnTo>
                  <a:lnTo>
                    <a:pt x="1327" y="2464"/>
                  </a:lnTo>
                  <a:lnTo>
                    <a:pt x="1327" y="2463"/>
                  </a:lnTo>
                  <a:lnTo>
                    <a:pt x="1327" y="2462"/>
                  </a:lnTo>
                  <a:lnTo>
                    <a:pt x="1326" y="2462"/>
                  </a:lnTo>
                  <a:lnTo>
                    <a:pt x="1325" y="2461"/>
                  </a:lnTo>
                  <a:lnTo>
                    <a:pt x="1324" y="2461"/>
                  </a:lnTo>
                  <a:lnTo>
                    <a:pt x="1323" y="2460"/>
                  </a:lnTo>
                  <a:lnTo>
                    <a:pt x="1323" y="2459"/>
                  </a:lnTo>
                  <a:lnTo>
                    <a:pt x="1321" y="2457"/>
                  </a:lnTo>
                  <a:lnTo>
                    <a:pt x="1320" y="2457"/>
                  </a:lnTo>
                  <a:lnTo>
                    <a:pt x="1320" y="2456"/>
                  </a:lnTo>
                  <a:lnTo>
                    <a:pt x="1319" y="2456"/>
                  </a:lnTo>
                  <a:lnTo>
                    <a:pt x="1318" y="2456"/>
                  </a:lnTo>
                  <a:lnTo>
                    <a:pt x="1318" y="2455"/>
                  </a:lnTo>
                  <a:lnTo>
                    <a:pt x="1319" y="2454"/>
                  </a:lnTo>
                  <a:lnTo>
                    <a:pt x="1319" y="2453"/>
                  </a:lnTo>
                  <a:lnTo>
                    <a:pt x="1319" y="2452"/>
                  </a:lnTo>
                  <a:lnTo>
                    <a:pt x="1319" y="2451"/>
                  </a:lnTo>
                  <a:lnTo>
                    <a:pt x="1320" y="2449"/>
                  </a:lnTo>
                  <a:lnTo>
                    <a:pt x="1317" y="2445"/>
                  </a:lnTo>
                  <a:lnTo>
                    <a:pt x="1317" y="2444"/>
                  </a:lnTo>
                  <a:lnTo>
                    <a:pt x="1318" y="2441"/>
                  </a:lnTo>
                  <a:lnTo>
                    <a:pt x="1318" y="2440"/>
                  </a:lnTo>
                  <a:lnTo>
                    <a:pt x="1317" y="2440"/>
                  </a:lnTo>
                  <a:lnTo>
                    <a:pt x="1318" y="2437"/>
                  </a:lnTo>
                  <a:lnTo>
                    <a:pt x="1318" y="2436"/>
                  </a:lnTo>
                  <a:lnTo>
                    <a:pt x="1317" y="2436"/>
                  </a:lnTo>
                  <a:lnTo>
                    <a:pt x="1316" y="2432"/>
                  </a:lnTo>
                  <a:lnTo>
                    <a:pt x="1316" y="2431"/>
                  </a:lnTo>
                  <a:lnTo>
                    <a:pt x="1315" y="2431"/>
                  </a:lnTo>
                  <a:lnTo>
                    <a:pt x="1315" y="2430"/>
                  </a:lnTo>
                  <a:lnTo>
                    <a:pt x="1316" y="2428"/>
                  </a:lnTo>
                  <a:lnTo>
                    <a:pt x="1317" y="2427"/>
                  </a:lnTo>
                  <a:lnTo>
                    <a:pt x="1317" y="2426"/>
                  </a:lnTo>
                  <a:lnTo>
                    <a:pt x="1318" y="2422"/>
                  </a:lnTo>
                  <a:lnTo>
                    <a:pt x="1318" y="2421"/>
                  </a:lnTo>
                  <a:lnTo>
                    <a:pt x="1319" y="2421"/>
                  </a:lnTo>
                  <a:lnTo>
                    <a:pt x="1320" y="2420"/>
                  </a:lnTo>
                  <a:lnTo>
                    <a:pt x="1321" y="2417"/>
                  </a:lnTo>
                  <a:lnTo>
                    <a:pt x="1320" y="2414"/>
                  </a:lnTo>
                  <a:lnTo>
                    <a:pt x="1320" y="2413"/>
                  </a:lnTo>
                  <a:lnTo>
                    <a:pt x="1319" y="2412"/>
                  </a:lnTo>
                  <a:lnTo>
                    <a:pt x="1318" y="2412"/>
                  </a:lnTo>
                  <a:lnTo>
                    <a:pt x="1316" y="2411"/>
                  </a:lnTo>
                  <a:lnTo>
                    <a:pt x="1315" y="2410"/>
                  </a:lnTo>
                  <a:lnTo>
                    <a:pt x="1314" y="2410"/>
                  </a:lnTo>
                  <a:lnTo>
                    <a:pt x="1313" y="2408"/>
                  </a:lnTo>
                  <a:lnTo>
                    <a:pt x="1313" y="2407"/>
                  </a:lnTo>
                  <a:lnTo>
                    <a:pt x="1313" y="2406"/>
                  </a:lnTo>
                  <a:lnTo>
                    <a:pt x="1311" y="2405"/>
                  </a:lnTo>
                  <a:lnTo>
                    <a:pt x="1310" y="2405"/>
                  </a:lnTo>
                  <a:lnTo>
                    <a:pt x="1309" y="2405"/>
                  </a:lnTo>
                  <a:lnTo>
                    <a:pt x="1308" y="2405"/>
                  </a:lnTo>
                  <a:lnTo>
                    <a:pt x="1308" y="2404"/>
                  </a:lnTo>
                  <a:lnTo>
                    <a:pt x="1307" y="2403"/>
                  </a:lnTo>
                  <a:lnTo>
                    <a:pt x="1305" y="2400"/>
                  </a:lnTo>
                  <a:lnTo>
                    <a:pt x="1306" y="2395"/>
                  </a:lnTo>
                  <a:lnTo>
                    <a:pt x="1299" y="2393"/>
                  </a:lnTo>
                  <a:lnTo>
                    <a:pt x="1295" y="2388"/>
                  </a:lnTo>
                  <a:lnTo>
                    <a:pt x="1290" y="2378"/>
                  </a:lnTo>
                  <a:lnTo>
                    <a:pt x="1296" y="2367"/>
                  </a:lnTo>
                  <a:lnTo>
                    <a:pt x="1301" y="2357"/>
                  </a:lnTo>
                  <a:lnTo>
                    <a:pt x="1301" y="2356"/>
                  </a:lnTo>
                  <a:lnTo>
                    <a:pt x="1301" y="2355"/>
                  </a:lnTo>
                  <a:lnTo>
                    <a:pt x="1301" y="2354"/>
                  </a:lnTo>
                  <a:lnTo>
                    <a:pt x="1300" y="2354"/>
                  </a:lnTo>
                  <a:lnTo>
                    <a:pt x="1299" y="2353"/>
                  </a:lnTo>
                  <a:lnTo>
                    <a:pt x="1299" y="2352"/>
                  </a:lnTo>
                  <a:lnTo>
                    <a:pt x="1299" y="2350"/>
                  </a:lnTo>
                  <a:lnTo>
                    <a:pt x="1298" y="2349"/>
                  </a:lnTo>
                  <a:lnTo>
                    <a:pt x="1298" y="2347"/>
                  </a:lnTo>
                  <a:lnTo>
                    <a:pt x="1299" y="2346"/>
                  </a:lnTo>
                  <a:lnTo>
                    <a:pt x="1300" y="2345"/>
                  </a:lnTo>
                  <a:lnTo>
                    <a:pt x="1302" y="2344"/>
                  </a:lnTo>
                  <a:lnTo>
                    <a:pt x="1303" y="2344"/>
                  </a:lnTo>
                  <a:lnTo>
                    <a:pt x="1303" y="2342"/>
                  </a:lnTo>
                  <a:lnTo>
                    <a:pt x="1303" y="2340"/>
                  </a:lnTo>
                  <a:lnTo>
                    <a:pt x="1304" y="2339"/>
                  </a:lnTo>
                  <a:lnTo>
                    <a:pt x="1305" y="2338"/>
                  </a:lnTo>
                  <a:lnTo>
                    <a:pt x="1306" y="2338"/>
                  </a:lnTo>
                  <a:lnTo>
                    <a:pt x="1308" y="2338"/>
                  </a:lnTo>
                  <a:lnTo>
                    <a:pt x="1309" y="2338"/>
                  </a:lnTo>
                  <a:lnTo>
                    <a:pt x="1310" y="2337"/>
                  </a:lnTo>
                  <a:lnTo>
                    <a:pt x="1311" y="2337"/>
                  </a:lnTo>
                  <a:lnTo>
                    <a:pt x="1312" y="2336"/>
                  </a:lnTo>
                  <a:lnTo>
                    <a:pt x="1312" y="2335"/>
                  </a:lnTo>
                  <a:lnTo>
                    <a:pt x="1312" y="2333"/>
                  </a:lnTo>
                  <a:lnTo>
                    <a:pt x="1313" y="2332"/>
                  </a:lnTo>
                  <a:lnTo>
                    <a:pt x="1313" y="2331"/>
                  </a:lnTo>
                  <a:lnTo>
                    <a:pt x="1313" y="2329"/>
                  </a:lnTo>
                  <a:lnTo>
                    <a:pt x="1314" y="2328"/>
                  </a:lnTo>
                  <a:lnTo>
                    <a:pt x="1314" y="2326"/>
                  </a:lnTo>
                  <a:lnTo>
                    <a:pt x="1315" y="2326"/>
                  </a:lnTo>
                  <a:lnTo>
                    <a:pt x="1317" y="2326"/>
                  </a:lnTo>
                  <a:lnTo>
                    <a:pt x="1316" y="2325"/>
                  </a:lnTo>
                  <a:lnTo>
                    <a:pt x="1316" y="2324"/>
                  </a:lnTo>
                  <a:lnTo>
                    <a:pt x="1315" y="2324"/>
                  </a:lnTo>
                  <a:lnTo>
                    <a:pt x="1314" y="2324"/>
                  </a:lnTo>
                  <a:lnTo>
                    <a:pt x="1314" y="2323"/>
                  </a:lnTo>
                  <a:lnTo>
                    <a:pt x="1313" y="2323"/>
                  </a:lnTo>
                  <a:lnTo>
                    <a:pt x="1313" y="2322"/>
                  </a:lnTo>
                  <a:lnTo>
                    <a:pt x="1314" y="2322"/>
                  </a:lnTo>
                  <a:lnTo>
                    <a:pt x="1314" y="2321"/>
                  </a:lnTo>
                  <a:lnTo>
                    <a:pt x="1315" y="2320"/>
                  </a:lnTo>
                  <a:lnTo>
                    <a:pt x="1316" y="2320"/>
                  </a:lnTo>
                  <a:lnTo>
                    <a:pt x="1317" y="2320"/>
                  </a:lnTo>
                  <a:lnTo>
                    <a:pt x="1317" y="2319"/>
                  </a:lnTo>
                  <a:lnTo>
                    <a:pt x="1319" y="2318"/>
                  </a:lnTo>
                  <a:lnTo>
                    <a:pt x="1320" y="2318"/>
                  </a:lnTo>
                  <a:lnTo>
                    <a:pt x="1320" y="2317"/>
                  </a:lnTo>
                  <a:lnTo>
                    <a:pt x="1318" y="2316"/>
                  </a:lnTo>
                  <a:lnTo>
                    <a:pt x="1319" y="2315"/>
                  </a:lnTo>
                  <a:lnTo>
                    <a:pt x="1320" y="2313"/>
                  </a:lnTo>
                  <a:lnTo>
                    <a:pt x="1321" y="2312"/>
                  </a:lnTo>
                  <a:lnTo>
                    <a:pt x="1322" y="2312"/>
                  </a:lnTo>
                  <a:lnTo>
                    <a:pt x="1322" y="2313"/>
                  </a:lnTo>
                  <a:lnTo>
                    <a:pt x="1323" y="2313"/>
                  </a:lnTo>
                  <a:lnTo>
                    <a:pt x="1324" y="2313"/>
                  </a:lnTo>
                  <a:lnTo>
                    <a:pt x="1325" y="2313"/>
                  </a:lnTo>
                  <a:lnTo>
                    <a:pt x="1326" y="2314"/>
                  </a:lnTo>
                  <a:lnTo>
                    <a:pt x="1327" y="2315"/>
                  </a:lnTo>
                  <a:lnTo>
                    <a:pt x="1328" y="2314"/>
                  </a:lnTo>
                  <a:lnTo>
                    <a:pt x="1331" y="2315"/>
                  </a:lnTo>
                  <a:lnTo>
                    <a:pt x="1332" y="2315"/>
                  </a:lnTo>
                  <a:lnTo>
                    <a:pt x="1334" y="2316"/>
                  </a:lnTo>
                  <a:lnTo>
                    <a:pt x="1337" y="2316"/>
                  </a:lnTo>
                  <a:lnTo>
                    <a:pt x="1338" y="2315"/>
                  </a:lnTo>
                  <a:lnTo>
                    <a:pt x="1339" y="2315"/>
                  </a:lnTo>
                  <a:lnTo>
                    <a:pt x="1340" y="2314"/>
                  </a:lnTo>
                  <a:lnTo>
                    <a:pt x="1340" y="2313"/>
                  </a:lnTo>
                  <a:lnTo>
                    <a:pt x="1339" y="2312"/>
                  </a:lnTo>
                  <a:lnTo>
                    <a:pt x="1340" y="2312"/>
                  </a:lnTo>
                  <a:lnTo>
                    <a:pt x="1341" y="2310"/>
                  </a:lnTo>
                  <a:lnTo>
                    <a:pt x="1342" y="2309"/>
                  </a:lnTo>
                  <a:lnTo>
                    <a:pt x="1343" y="2308"/>
                  </a:lnTo>
                  <a:lnTo>
                    <a:pt x="1344" y="2307"/>
                  </a:lnTo>
                  <a:lnTo>
                    <a:pt x="1344" y="2306"/>
                  </a:lnTo>
                  <a:lnTo>
                    <a:pt x="1344" y="2305"/>
                  </a:lnTo>
                  <a:lnTo>
                    <a:pt x="1344" y="2304"/>
                  </a:lnTo>
                  <a:lnTo>
                    <a:pt x="1344" y="2303"/>
                  </a:lnTo>
                  <a:lnTo>
                    <a:pt x="1344" y="2302"/>
                  </a:lnTo>
                  <a:lnTo>
                    <a:pt x="1344" y="2301"/>
                  </a:lnTo>
                  <a:lnTo>
                    <a:pt x="1345" y="2301"/>
                  </a:lnTo>
                  <a:lnTo>
                    <a:pt x="1345" y="2300"/>
                  </a:lnTo>
                  <a:lnTo>
                    <a:pt x="1346" y="2299"/>
                  </a:lnTo>
                  <a:lnTo>
                    <a:pt x="1347" y="2297"/>
                  </a:lnTo>
                  <a:lnTo>
                    <a:pt x="1347" y="2296"/>
                  </a:lnTo>
                  <a:lnTo>
                    <a:pt x="1347" y="2295"/>
                  </a:lnTo>
                  <a:lnTo>
                    <a:pt x="1346" y="2294"/>
                  </a:lnTo>
                  <a:lnTo>
                    <a:pt x="1346" y="2293"/>
                  </a:lnTo>
                  <a:lnTo>
                    <a:pt x="1347" y="2293"/>
                  </a:lnTo>
                  <a:lnTo>
                    <a:pt x="1347" y="2292"/>
                  </a:lnTo>
                  <a:lnTo>
                    <a:pt x="1346" y="2292"/>
                  </a:lnTo>
                  <a:lnTo>
                    <a:pt x="1345" y="2292"/>
                  </a:lnTo>
                  <a:lnTo>
                    <a:pt x="1344" y="2291"/>
                  </a:lnTo>
                  <a:lnTo>
                    <a:pt x="1343" y="2290"/>
                  </a:lnTo>
                  <a:lnTo>
                    <a:pt x="1342" y="2290"/>
                  </a:lnTo>
                  <a:lnTo>
                    <a:pt x="1341" y="2290"/>
                  </a:lnTo>
                  <a:lnTo>
                    <a:pt x="1342" y="2289"/>
                  </a:lnTo>
                  <a:lnTo>
                    <a:pt x="1342" y="2288"/>
                  </a:lnTo>
                  <a:lnTo>
                    <a:pt x="1342" y="2287"/>
                  </a:lnTo>
                  <a:lnTo>
                    <a:pt x="1342" y="2286"/>
                  </a:lnTo>
                  <a:lnTo>
                    <a:pt x="1343" y="2285"/>
                  </a:lnTo>
                  <a:lnTo>
                    <a:pt x="1343" y="2284"/>
                  </a:lnTo>
                  <a:lnTo>
                    <a:pt x="1343" y="2283"/>
                  </a:lnTo>
                  <a:lnTo>
                    <a:pt x="1341" y="2281"/>
                  </a:lnTo>
                  <a:lnTo>
                    <a:pt x="1340" y="2281"/>
                  </a:lnTo>
                  <a:lnTo>
                    <a:pt x="1338" y="2280"/>
                  </a:lnTo>
                  <a:lnTo>
                    <a:pt x="1338" y="2279"/>
                  </a:lnTo>
                  <a:lnTo>
                    <a:pt x="1338" y="2277"/>
                  </a:lnTo>
                  <a:lnTo>
                    <a:pt x="1338" y="2276"/>
                  </a:lnTo>
                  <a:lnTo>
                    <a:pt x="1338" y="2275"/>
                  </a:lnTo>
                  <a:lnTo>
                    <a:pt x="1339" y="2274"/>
                  </a:lnTo>
                  <a:lnTo>
                    <a:pt x="1339" y="2273"/>
                  </a:lnTo>
                  <a:lnTo>
                    <a:pt x="1339" y="2272"/>
                  </a:lnTo>
                  <a:lnTo>
                    <a:pt x="1338" y="2272"/>
                  </a:lnTo>
                  <a:lnTo>
                    <a:pt x="1336" y="2272"/>
                  </a:lnTo>
                  <a:lnTo>
                    <a:pt x="1336" y="2271"/>
                  </a:lnTo>
                  <a:lnTo>
                    <a:pt x="1336" y="2270"/>
                  </a:lnTo>
                  <a:lnTo>
                    <a:pt x="1336" y="2269"/>
                  </a:lnTo>
                  <a:lnTo>
                    <a:pt x="1335" y="2268"/>
                  </a:lnTo>
                  <a:lnTo>
                    <a:pt x="1335" y="2267"/>
                  </a:lnTo>
                  <a:lnTo>
                    <a:pt x="1335" y="2266"/>
                  </a:lnTo>
                  <a:lnTo>
                    <a:pt x="1334" y="2264"/>
                  </a:lnTo>
                  <a:lnTo>
                    <a:pt x="1334" y="2263"/>
                  </a:lnTo>
                  <a:lnTo>
                    <a:pt x="1333" y="2263"/>
                  </a:lnTo>
                  <a:lnTo>
                    <a:pt x="1333" y="2262"/>
                  </a:lnTo>
                  <a:lnTo>
                    <a:pt x="1334" y="2262"/>
                  </a:lnTo>
                  <a:lnTo>
                    <a:pt x="1335" y="2262"/>
                  </a:lnTo>
                  <a:lnTo>
                    <a:pt x="1335" y="2261"/>
                  </a:lnTo>
                  <a:lnTo>
                    <a:pt x="1335" y="2260"/>
                  </a:lnTo>
                  <a:lnTo>
                    <a:pt x="1335" y="2258"/>
                  </a:lnTo>
                  <a:lnTo>
                    <a:pt x="1335" y="2257"/>
                  </a:lnTo>
                  <a:lnTo>
                    <a:pt x="1334" y="2256"/>
                  </a:lnTo>
                  <a:lnTo>
                    <a:pt x="1334" y="2255"/>
                  </a:lnTo>
                  <a:lnTo>
                    <a:pt x="1334" y="2254"/>
                  </a:lnTo>
                  <a:lnTo>
                    <a:pt x="1334" y="2253"/>
                  </a:lnTo>
                  <a:lnTo>
                    <a:pt x="1333" y="2253"/>
                  </a:lnTo>
                  <a:lnTo>
                    <a:pt x="1333" y="2252"/>
                  </a:lnTo>
                  <a:lnTo>
                    <a:pt x="1334" y="2251"/>
                  </a:lnTo>
                  <a:lnTo>
                    <a:pt x="1333" y="2250"/>
                  </a:lnTo>
                  <a:lnTo>
                    <a:pt x="1333" y="2249"/>
                  </a:lnTo>
                  <a:lnTo>
                    <a:pt x="1332" y="2249"/>
                  </a:lnTo>
                  <a:lnTo>
                    <a:pt x="1332" y="2248"/>
                  </a:lnTo>
                  <a:lnTo>
                    <a:pt x="1332" y="2246"/>
                  </a:lnTo>
                  <a:lnTo>
                    <a:pt x="1330" y="2245"/>
                  </a:lnTo>
                  <a:lnTo>
                    <a:pt x="1329" y="2244"/>
                  </a:lnTo>
                  <a:lnTo>
                    <a:pt x="1327" y="2244"/>
                  </a:lnTo>
                  <a:lnTo>
                    <a:pt x="1326" y="2244"/>
                  </a:lnTo>
                  <a:lnTo>
                    <a:pt x="1324" y="2243"/>
                  </a:lnTo>
                  <a:lnTo>
                    <a:pt x="1323" y="2242"/>
                  </a:lnTo>
                  <a:lnTo>
                    <a:pt x="1322" y="2242"/>
                  </a:lnTo>
                  <a:lnTo>
                    <a:pt x="1321" y="2242"/>
                  </a:lnTo>
                  <a:lnTo>
                    <a:pt x="1320" y="2242"/>
                  </a:lnTo>
                  <a:lnTo>
                    <a:pt x="1320" y="2241"/>
                  </a:lnTo>
                  <a:lnTo>
                    <a:pt x="1318" y="2240"/>
                  </a:lnTo>
                  <a:lnTo>
                    <a:pt x="1318" y="2239"/>
                  </a:lnTo>
                  <a:lnTo>
                    <a:pt x="1316" y="2238"/>
                  </a:lnTo>
                  <a:lnTo>
                    <a:pt x="1314" y="2237"/>
                  </a:lnTo>
                  <a:lnTo>
                    <a:pt x="1314" y="2238"/>
                  </a:lnTo>
                  <a:lnTo>
                    <a:pt x="1311" y="2237"/>
                  </a:lnTo>
                  <a:lnTo>
                    <a:pt x="1311" y="2236"/>
                  </a:lnTo>
                  <a:lnTo>
                    <a:pt x="1311" y="2235"/>
                  </a:lnTo>
                  <a:lnTo>
                    <a:pt x="1310" y="2235"/>
                  </a:lnTo>
                  <a:lnTo>
                    <a:pt x="1309" y="2235"/>
                  </a:lnTo>
                  <a:lnTo>
                    <a:pt x="1309" y="2234"/>
                  </a:lnTo>
                  <a:lnTo>
                    <a:pt x="1308" y="2233"/>
                  </a:lnTo>
                  <a:lnTo>
                    <a:pt x="1307" y="2233"/>
                  </a:lnTo>
                  <a:lnTo>
                    <a:pt x="1307" y="2232"/>
                  </a:lnTo>
                  <a:lnTo>
                    <a:pt x="1306" y="2232"/>
                  </a:lnTo>
                  <a:lnTo>
                    <a:pt x="1306" y="2231"/>
                  </a:lnTo>
                  <a:lnTo>
                    <a:pt x="1305" y="2231"/>
                  </a:lnTo>
                  <a:lnTo>
                    <a:pt x="1303" y="2230"/>
                  </a:lnTo>
                  <a:lnTo>
                    <a:pt x="1303" y="2229"/>
                  </a:lnTo>
                  <a:lnTo>
                    <a:pt x="1302" y="2229"/>
                  </a:lnTo>
                  <a:lnTo>
                    <a:pt x="1301" y="2229"/>
                  </a:lnTo>
                  <a:lnTo>
                    <a:pt x="1299" y="2228"/>
                  </a:lnTo>
                  <a:lnTo>
                    <a:pt x="1299" y="2227"/>
                  </a:lnTo>
                  <a:lnTo>
                    <a:pt x="1299" y="2226"/>
                  </a:lnTo>
                  <a:lnTo>
                    <a:pt x="1297" y="2227"/>
                  </a:lnTo>
                  <a:lnTo>
                    <a:pt x="1297" y="2226"/>
                  </a:lnTo>
                  <a:lnTo>
                    <a:pt x="1297" y="2225"/>
                  </a:lnTo>
                  <a:lnTo>
                    <a:pt x="1296" y="2225"/>
                  </a:lnTo>
                  <a:lnTo>
                    <a:pt x="1296" y="2224"/>
                  </a:lnTo>
                  <a:lnTo>
                    <a:pt x="1296" y="2223"/>
                  </a:lnTo>
                  <a:lnTo>
                    <a:pt x="1295" y="2223"/>
                  </a:lnTo>
                  <a:lnTo>
                    <a:pt x="1294" y="2223"/>
                  </a:lnTo>
                  <a:lnTo>
                    <a:pt x="1293" y="2222"/>
                  </a:lnTo>
                  <a:lnTo>
                    <a:pt x="1292" y="2222"/>
                  </a:lnTo>
                  <a:lnTo>
                    <a:pt x="1292" y="2221"/>
                  </a:lnTo>
                  <a:lnTo>
                    <a:pt x="1291" y="2221"/>
                  </a:lnTo>
                  <a:lnTo>
                    <a:pt x="1290" y="2220"/>
                  </a:lnTo>
                  <a:lnTo>
                    <a:pt x="1289" y="2220"/>
                  </a:lnTo>
                  <a:lnTo>
                    <a:pt x="1289" y="2219"/>
                  </a:lnTo>
                  <a:lnTo>
                    <a:pt x="1288" y="2219"/>
                  </a:lnTo>
                  <a:lnTo>
                    <a:pt x="1287" y="2218"/>
                  </a:lnTo>
                  <a:lnTo>
                    <a:pt x="1288" y="2218"/>
                  </a:lnTo>
                  <a:lnTo>
                    <a:pt x="1287" y="2218"/>
                  </a:lnTo>
                  <a:lnTo>
                    <a:pt x="1287" y="2217"/>
                  </a:lnTo>
                  <a:lnTo>
                    <a:pt x="1286" y="2216"/>
                  </a:lnTo>
                  <a:lnTo>
                    <a:pt x="1285" y="2215"/>
                  </a:lnTo>
                  <a:lnTo>
                    <a:pt x="1286" y="2215"/>
                  </a:lnTo>
                  <a:lnTo>
                    <a:pt x="1285" y="2215"/>
                  </a:lnTo>
                  <a:lnTo>
                    <a:pt x="1285" y="2214"/>
                  </a:lnTo>
                  <a:lnTo>
                    <a:pt x="1286" y="2214"/>
                  </a:lnTo>
                  <a:lnTo>
                    <a:pt x="1286" y="2213"/>
                  </a:lnTo>
                  <a:lnTo>
                    <a:pt x="1287" y="2213"/>
                  </a:lnTo>
                  <a:lnTo>
                    <a:pt x="1286" y="2212"/>
                  </a:lnTo>
                  <a:lnTo>
                    <a:pt x="1286" y="2211"/>
                  </a:lnTo>
                  <a:lnTo>
                    <a:pt x="1287" y="2211"/>
                  </a:lnTo>
                  <a:lnTo>
                    <a:pt x="1287" y="2210"/>
                  </a:lnTo>
                  <a:lnTo>
                    <a:pt x="1286" y="2209"/>
                  </a:lnTo>
                  <a:lnTo>
                    <a:pt x="1286" y="2210"/>
                  </a:lnTo>
                  <a:lnTo>
                    <a:pt x="1286" y="2209"/>
                  </a:lnTo>
                  <a:lnTo>
                    <a:pt x="1285" y="2209"/>
                  </a:lnTo>
                  <a:lnTo>
                    <a:pt x="1285" y="2208"/>
                  </a:lnTo>
                  <a:lnTo>
                    <a:pt x="1285" y="2207"/>
                  </a:lnTo>
                  <a:lnTo>
                    <a:pt x="1284" y="2207"/>
                  </a:lnTo>
                  <a:lnTo>
                    <a:pt x="1285" y="2205"/>
                  </a:lnTo>
                  <a:lnTo>
                    <a:pt x="1286" y="2205"/>
                  </a:lnTo>
                  <a:lnTo>
                    <a:pt x="1287" y="2205"/>
                  </a:lnTo>
                  <a:lnTo>
                    <a:pt x="1286" y="2205"/>
                  </a:lnTo>
                  <a:lnTo>
                    <a:pt x="1286" y="2204"/>
                  </a:lnTo>
                  <a:lnTo>
                    <a:pt x="1285" y="2204"/>
                  </a:lnTo>
                  <a:lnTo>
                    <a:pt x="1286" y="2204"/>
                  </a:lnTo>
                  <a:lnTo>
                    <a:pt x="1286" y="2203"/>
                  </a:lnTo>
                  <a:lnTo>
                    <a:pt x="1287" y="2203"/>
                  </a:lnTo>
                  <a:lnTo>
                    <a:pt x="1287" y="2202"/>
                  </a:lnTo>
                  <a:lnTo>
                    <a:pt x="1287" y="2201"/>
                  </a:lnTo>
                  <a:lnTo>
                    <a:pt x="1287" y="2200"/>
                  </a:lnTo>
                  <a:lnTo>
                    <a:pt x="1288" y="2201"/>
                  </a:lnTo>
                  <a:lnTo>
                    <a:pt x="1288" y="2200"/>
                  </a:lnTo>
                  <a:lnTo>
                    <a:pt x="1289" y="2199"/>
                  </a:lnTo>
                  <a:lnTo>
                    <a:pt x="1288" y="2198"/>
                  </a:lnTo>
                  <a:lnTo>
                    <a:pt x="1287" y="2198"/>
                  </a:lnTo>
                  <a:lnTo>
                    <a:pt x="1287" y="2197"/>
                  </a:lnTo>
                  <a:lnTo>
                    <a:pt x="1286" y="2197"/>
                  </a:lnTo>
                  <a:lnTo>
                    <a:pt x="1286" y="2196"/>
                  </a:lnTo>
                  <a:lnTo>
                    <a:pt x="1287" y="2195"/>
                  </a:lnTo>
                  <a:lnTo>
                    <a:pt x="1288" y="2195"/>
                  </a:lnTo>
                  <a:lnTo>
                    <a:pt x="1288" y="2193"/>
                  </a:lnTo>
                  <a:lnTo>
                    <a:pt x="1288" y="2192"/>
                  </a:lnTo>
                  <a:lnTo>
                    <a:pt x="1287" y="2192"/>
                  </a:lnTo>
                  <a:lnTo>
                    <a:pt x="1286" y="2192"/>
                  </a:lnTo>
                  <a:lnTo>
                    <a:pt x="1287" y="2191"/>
                  </a:lnTo>
                  <a:lnTo>
                    <a:pt x="1287" y="2190"/>
                  </a:lnTo>
                  <a:lnTo>
                    <a:pt x="1286" y="2190"/>
                  </a:lnTo>
                  <a:lnTo>
                    <a:pt x="1286" y="2189"/>
                  </a:lnTo>
                  <a:lnTo>
                    <a:pt x="1286" y="2188"/>
                  </a:lnTo>
                  <a:lnTo>
                    <a:pt x="1286" y="2187"/>
                  </a:lnTo>
                  <a:lnTo>
                    <a:pt x="1286" y="2186"/>
                  </a:lnTo>
                  <a:lnTo>
                    <a:pt x="1287" y="2186"/>
                  </a:lnTo>
                  <a:lnTo>
                    <a:pt x="1286" y="2185"/>
                  </a:lnTo>
                  <a:lnTo>
                    <a:pt x="1287" y="2184"/>
                  </a:lnTo>
                  <a:lnTo>
                    <a:pt x="1286" y="2183"/>
                  </a:lnTo>
                  <a:lnTo>
                    <a:pt x="1286" y="2182"/>
                  </a:lnTo>
                  <a:lnTo>
                    <a:pt x="1286" y="2181"/>
                  </a:lnTo>
                  <a:lnTo>
                    <a:pt x="1286" y="2180"/>
                  </a:lnTo>
                  <a:lnTo>
                    <a:pt x="1286" y="2179"/>
                  </a:lnTo>
                  <a:lnTo>
                    <a:pt x="1286" y="2178"/>
                  </a:lnTo>
                  <a:lnTo>
                    <a:pt x="1286" y="2179"/>
                  </a:lnTo>
                  <a:lnTo>
                    <a:pt x="1286" y="2178"/>
                  </a:lnTo>
                  <a:lnTo>
                    <a:pt x="1286" y="2177"/>
                  </a:lnTo>
                  <a:lnTo>
                    <a:pt x="1287" y="2176"/>
                  </a:lnTo>
                  <a:lnTo>
                    <a:pt x="1287" y="2175"/>
                  </a:lnTo>
                  <a:lnTo>
                    <a:pt x="1288" y="2175"/>
                  </a:lnTo>
                  <a:lnTo>
                    <a:pt x="1288" y="2174"/>
                  </a:lnTo>
                  <a:lnTo>
                    <a:pt x="1289" y="2174"/>
                  </a:lnTo>
                  <a:lnTo>
                    <a:pt x="1289" y="2173"/>
                  </a:lnTo>
                  <a:lnTo>
                    <a:pt x="1289" y="2172"/>
                  </a:lnTo>
                  <a:lnTo>
                    <a:pt x="1290" y="2172"/>
                  </a:lnTo>
                  <a:lnTo>
                    <a:pt x="1291" y="2172"/>
                  </a:lnTo>
                  <a:lnTo>
                    <a:pt x="1291" y="2171"/>
                  </a:lnTo>
                  <a:lnTo>
                    <a:pt x="1290" y="2171"/>
                  </a:lnTo>
                  <a:lnTo>
                    <a:pt x="1291" y="2171"/>
                  </a:lnTo>
                  <a:lnTo>
                    <a:pt x="1291" y="2170"/>
                  </a:lnTo>
                  <a:lnTo>
                    <a:pt x="1290" y="2169"/>
                  </a:lnTo>
                  <a:lnTo>
                    <a:pt x="1291" y="2169"/>
                  </a:lnTo>
                  <a:lnTo>
                    <a:pt x="1291" y="2168"/>
                  </a:lnTo>
                  <a:lnTo>
                    <a:pt x="1291" y="2167"/>
                  </a:lnTo>
                  <a:lnTo>
                    <a:pt x="1291" y="2166"/>
                  </a:lnTo>
                  <a:lnTo>
                    <a:pt x="1292" y="2165"/>
                  </a:lnTo>
                  <a:lnTo>
                    <a:pt x="1292" y="2166"/>
                  </a:lnTo>
                  <a:lnTo>
                    <a:pt x="1292" y="2165"/>
                  </a:lnTo>
                  <a:lnTo>
                    <a:pt x="1293" y="2165"/>
                  </a:lnTo>
                  <a:lnTo>
                    <a:pt x="1293" y="2163"/>
                  </a:lnTo>
                  <a:lnTo>
                    <a:pt x="1293" y="2162"/>
                  </a:lnTo>
                  <a:lnTo>
                    <a:pt x="1293" y="2161"/>
                  </a:lnTo>
                  <a:lnTo>
                    <a:pt x="1293" y="2160"/>
                  </a:lnTo>
                  <a:lnTo>
                    <a:pt x="1294" y="2160"/>
                  </a:lnTo>
                  <a:lnTo>
                    <a:pt x="1294" y="2158"/>
                  </a:lnTo>
                  <a:lnTo>
                    <a:pt x="1295" y="2158"/>
                  </a:lnTo>
                  <a:lnTo>
                    <a:pt x="1295" y="2157"/>
                  </a:lnTo>
                  <a:lnTo>
                    <a:pt x="1296" y="2156"/>
                  </a:lnTo>
                  <a:lnTo>
                    <a:pt x="1296" y="2155"/>
                  </a:lnTo>
                  <a:lnTo>
                    <a:pt x="1297" y="2155"/>
                  </a:lnTo>
                  <a:lnTo>
                    <a:pt x="1296" y="2155"/>
                  </a:lnTo>
                  <a:lnTo>
                    <a:pt x="1297" y="2154"/>
                  </a:lnTo>
                  <a:lnTo>
                    <a:pt x="1298" y="2154"/>
                  </a:lnTo>
                  <a:lnTo>
                    <a:pt x="1299" y="2154"/>
                  </a:lnTo>
                  <a:lnTo>
                    <a:pt x="1299" y="2153"/>
                  </a:lnTo>
                  <a:lnTo>
                    <a:pt x="1299" y="2154"/>
                  </a:lnTo>
                  <a:lnTo>
                    <a:pt x="1300" y="2153"/>
                  </a:lnTo>
                  <a:lnTo>
                    <a:pt x="1299" y="2153"/>
                  </a:lnTo>
                  <a:lnTo>
                    <a:pt x="1300" y="2153"/>
                  </a:lnTo>
                  <a:lnTo>
                    <a:pt x="1301" y="2152"/>
                  </a:lnTo>
                  <a:lnTo>
                    <a:pt x="1300" y="2152"/>
                  </a:lnTo>
                  <a:lnTo>
                    <a:pt x="1301" y="2152"/>
                  </a:lnTo>
                  <a:lnTo>
                    <a:pt x="1301" y="2151"/>
                  </a:lnTo>
                  <a:lnTo>
                    <a:pt x="1302" y="2151"/>
                  </a:lnTo>
                  <a:lnTo>
                    <a:pt x="1302" y="2150"/>
                  </a:lnTo>
                  <a:lnTo>
                    <a:pt x="1302" y="2149"/>
                  </a:lnTo>
                  <a:lnTo>
                    <a:pt x="1303" y="2149"/>
                  </a:lnTo>
                  <a:lnTo>
                    <a:pt x="1303" y="2148"/>
                  </a:lnTo>
                  <a:lnTo>
                    <a:pt x="1304" y="2147"/>
                  </a:lnTo>
                  <a:lnTo>
                    <a:pt x="1305" y="2147"/>
                  </a:lnTo>
                  <a:lnTo>
                    <a:pt x="1306" y="2147"/>
                  </a:lnTo>
                  <a:lnTo>
                    <a:pt x="1306" y="2146"/>
                  </a:lnTo>
                  <a:lnTo>
                    <a:pt x="1306" y="2145"/>
                  </a:lnTo>
                  <a:lnTo>
                    <a:pt x="1307" y="2144"/>
                  </a:lnTo>
                  <a:lnTo>
                    <a:pt x="1307" y="2143"/>
                  </a:lnTo>
                  <a:lnTo>
                    <a:pt x="1308" y="2143"/>
                  </a:lnTo>
                  <a:lnTo>
                    <a:pt x="1308" y="2141"/>
                  </a:lnTo>
                  <a:lnTo>
                    <a:pt x="1309" y="2141"/>
                  </a:lnTo>
                  <a:lnTo>
                    <a:pt x="1310" y="2139"/>
                  </a:lnTo>
                  <a:lnTo>
                    <a:pt x="1310" y="2137"/>
                  </a:lnTo>
                  <a:lnTo>
                    <a:pt x="1310" y="2136"/>
                  </a:lnTo>
                  <a:lnTo>
                    <a:pt x="1312" y="2134"/>
                  </a:lnTo>
                  <a:lnTo>
                    <a:pt x="1313" y="2131"/>
                  </a:lnTo>
                  <a:lnTo>
                    <a:pt x="1310" y="2127"/>
                  </a:lnTo>
                  <a:lnTo>
                    <a:pt x="1308" y="2126"/>
                  </a:lnTo>
                  <a:lnTo>
                    <a:pt x="1306" y="2124"/>
                  </a:lnTo>
                  <a:lnTo>
                    <a:pt x="1305" y="2122"/>
                  </a:lnTo>
                  <a:lnTo>
                    <a:pt x="1305" y="2120"/>
                  </a:lnTo>
                  <a:lnTo>
                    <a:pt x="1304" y="2118"/>
                  </a:lnTo>
                  <a:lnTo>
                    <a:pt x="1305" y="2113"/>
                  </a:lnTo>
                  <a:lnTo>
                    <a:pt x="1305" y="2111"/>
                  </a:lnTo>
                  <a:lnTo>
                    <a:pt x="1304" y="2109"/>
                  </a:lnTo>
                  <a:lnTo>
                    <a:pt x="1302" y="2107"/>
                  </a:lnTo>
                  <a:lnTo>
                    <a:pt x="1300" y="2107"/>
                  </a:lnTo>
                  <a:lnTo>
                    <a:pt x="1299" y="2106"/>
                  </a:lnTo>
                  <a:lnTo>
                    <a:pt x="1298" y="2105"/>
                  </a:lnTo>
                  <a:lnTo>
                    <a:pt x="1296" y="2105"/>
                  </a:lnTo>
                  <a:lnTo>
                    <a:pt x="1295" y="2105"/>
                  </a:lnTo>
                  <a:lnTo>
                    <a:pt x="1294" y="2105"/>
                  </a:lnTo>
                  <a:lnTo>
                    <a:pt x="1293" y="2104"/>
                  </a:lnTo>
                  <a:lnTo>
                    <a:pt x="1292" y="2103"/>
                  </a:lnTo>
                  <a:lnTo>
                    <a:pt x="1292" y="2101"/>
                  </a:lnTo>
                  <a:lnTo>
                    <a:pt x="1289" y="2097"/>
                  </a:lnTo>
                  <a:lnTo>
                    <a:pt x="1288" y="2095"/>
                  </a:lnTo>
                  <a:lnTo>
                    <a:pt x="1288" y="2094"/>
                  </a:lnTo>
                  <a:lnTo>
                    <a:pt x="1286" y="2093"/>
                  </a:lnTo>
                  <a:lnTo>
                    <a:pt x="1284" y="2091"/>
                  </a:lnTo>
                  <a:lnTo>
                    <a:pt x="1283" y="2090"/>
                  </a:lnTo>
                  <a:lnTo>
                    <a:pt x="1282" y="2090"/>
                  </a:lnTo>
                  <a:lnTo>
                    <a:pt x="1281" y="2090"/>
                  </a:lnTo>
                  <a:lnTo>
                    <a:pt x="1280" y="2090"/>
                  </a:lnTo>
                  <a:lnTo>
                    <a:pt x="1279" y="2090"/>
                  </a:lnTo>
                  <a:lnTo>
                    <a:pt x="1278" y="2089"/>
                  </a:lnTo>
                  <a:lnTo>
                    <a:pt x="1276" y="2086"/>
                  </a:lnTo>
                  <a:lnTo>
                    <a:pt x="1275" y="2086"/>
                  </a:lnTo>
                  <a:lnTo>
                    <a:pt x="1273" y="2086"/>
                  </a:lnTo>
                  <a:lnTo>
                    <a:pt x="1272" y="2085"/>
                  </a:lnTo>
                  <a:lnTo>
                    <a:pt x="1269" y="2083"/>
                  </a:lnTo>
                  <a:lnTo>
                    <a:pt x="1269" y="2081"/>
                  </a:lnTo>
                  <a:lnTo>
                    <a:pt x="1269" y="2080"/>
                  </a:lnTo>
                  <a:lnTo>
                    <a:pt x="1268" y="2080"/>
                  </a:lnTo>
                  <a:lnTo>
                    <a:pt x="1268" y="2078"/>
                  </a:lnTo>
                  <a:lnTo>
                    <a:pt x="1267" y="2077"/>
                  </a:lnTo>
                  <a:lnTo>
                    <a:pt x="1266" y="2077"/>
                  </a:lnTo>
                  <a:lnTo>
                    <a:pt x="1261" y="2076"/>
                  </a:lnTo>
                  <a:lnTo>
                    <a:pt x="1259" y="2077"/>
                  </a:lnTo>
                  <a:lnTo>
                    <a:pt x="1257" y="2077"/>
                  </a:lnTo>
                  <a:lnTo>
                    <a:pt x="1256" y="2077"/>
                  </a:lnTo>
                  <a:lnTo>
                    <a:pt x="1255" y="2075"/>
                  </a:lnTo>
                  <a:lnTo>
                    <a:pt x="1254" y="2073"/>
                  </a:lnTo>
                  <a:lnTo>
                    <a:pt x="1253" y="2071"/>
                  </a:lnTo>
                  <a:lnTo>
                    <a:pt x="1253" y="2070"/>
                  </a:lnTo>
                  <a:lnTo>
                    <a:pt x="1252" y="2069"/>
                  </a:lnTo>
                  <a:lnTo>
                    <a:pt x="1249" y="2067"/>
                  </a:lnTo>
                  <a:lnTo>
                    <a:pt x="1247" y="2065"/>
                  </a:lnTo>
                  <a:lnTo>
                    <a:pt x="1246" y="2063"/>
                  </a:lnTo>
                  <a:lnTo>
                    <a:pt x="1245" y="2063"/>
                  </a:lnTo>
                  <a:lnTo>
                    <a:pt x="1244" y="2056"/>
                  </a:lnTo>
                  <a:lnTo>
                    <a:pt x="1244" y="2055"/>
                  </a:lnTo>
                  <a:lnTo>
                    <a:pt x="1247" y="2054"/>
                  </a:lnTo>
                  <a:lnTo>
                    <a:pt x="1248" y="2054"/>
                  </a:lnTo>
                  <a:lnTo>
                    <a:pt x="1249" y="2053"/>
                  </a:lnTo>
                  <a:lnTo>
                    <a:pt x="1250" y="2052"/>
                  </a:lnTo>
                  <a:lnTo>
                    <a:pt x="1251" y="2052"/>
                  </a:lnTo>
                  <a:lnTo>
                    <a:pt x="1251" y="2051"/>
                  </a:lnTo>
                  <a:lnTo>
                    <a:pt x="1251" y="2050"/>
                  </a:lnTo>
                  <a:lnTo>
                    <a:pt x="1250" y="2048"/>
                  </a:lnTo>
                  <a:lnTo>
                    <a:pt x="1249" y="2047"/>
                  </a:lnTo>
                  <a:lnTo>
                    <a:pt x="1248" y="2046"/>
                  </a:lnTo>
                  <a:lnTo>
                    <a:pt x="1247" y="2043"/>
                  </a:lnTo>
                  <a:lnTo>
                    <a:pt x="1246" y="2043"/>
                  </a:lnTo>
                  <a:lnTo>
                    <a:pt x="1244" y="2041"/>
                  </a:lnTo>
                  <a:lnTo>
                    <a:pt x="1243" y="2040"/>
                  </a:lnTo>
                  <a:lnTo>
                    <a:pt x="1242" y="2039"/>
                  </a:lnTo>
                  <a:lnTo>
                    <a:pt x="1242" y="2036"/>
                  </a:lnTo>
                  <a:lnTo>
                    <a:pt x="1241" y="2034"/>
                  </a:lnTo>
                  <a:lnTo>
                    <a:pt x="1239" y="2031"/>
                  </a:lnTo>
                  <a:lnTo>
                    <a:pt x="1238" y="2030"/>
                  </a:lnTo>
                  <a:lnTo>
                    <a:pt x="1237" y="2030"/>
                  </a:lnTo>
                  <a:lnTo>
                    <a:pt x="1236" y="2030"/>
                  </a:lnTo>
                  <a:lnTo>
                    <a:pt x="1235" y="2030"/>
                  </a:lnTo>
                  <a:lnTo>
                    <a:pt x="1234" y="2032"/>
                  </a:lnTo>
                  <a:lnTo>
                    <a:pt x="1230" y="2032"/>
                  </a:lnTo>
                  <a:lnTo>
                    <a:pt x="1227" y="2033"/>
                  </a:lnTo>
                  <a:lnTo>
                    <a:pt x="1226" y="2033"/>
                  </a:lnTo>
                  <a:lnTo>
                    <a:pt x="1225" y="2034"/>
                  </a:lnTo>
                  <a:lnTo>
                    <a:pt x="1224" y="2036"/>
                  </a:lnTo>
                  <a:lnTo>
                    <a:pt x="1223" y="2037"/>
                  </a:lnTo>
                  <a:lnTo>
                    <a:pt x="1219" y="2037"/>
                  </a:lnTo>
                  <a:lnTo>
                    <a:pt x="1215" y="2036"/>
                  </a:lnTo>
                  <a:lnTo>
                    <a:pt x="1213" y="2036"/>
                  </a:lnTo>
                  <a:lnTo>
                    <a:pt x="1212" y="2036"/>
                  </a:lnTo>
                  <a:lnTo>
                    <a:pt x="1211" y="2037"/>
                  </a:lnTo>
                  <a:lnTo>
                    <a:pt x="1210" y="2037"/>
                  </a:lnTo>
                  <a:lnTo>
                    <a:pt x="1209" y="2038"/>
                  </a:lnTo>
                  <a:lnTo>
                    <a:pt x="1209" y="2040"/>
                  </a:lnTo>
                  <a:lnTo>
                    <a:pt x="1208" y="2040"/>
                  </a:lnTo>
                  <a:lnTo>
                    <a:pt x="1207" y="2040"/>
                  </a:lnTo>
                  <a:lnTo>
                    <a:pt x="1205" y="2040"/>
                  </a:lnTo>
                  <a:lnTo>
                    <a:pt x="1202" y="2040"/>
                  </a:lnTo>
                  <a:lnTo>
                    <a:pt x="1200" y="2039"/>
                  </a:lnTo>
                  <a:lnTo>
                    <a:pt x="1198" y="2040"/>
                  </a:lnTo>
                  <a:lnTo>
                    <a:pt x="1197" y="2040"/>
                  </a:lnTo>
                  <a:lnTo>
                    <a:pt x="1195" y="2040"/>
                  </a:lnTo>
                  <a:lnTo>
                    <a:pt x="1194" y="2042"/>
                  </a:lnTo>
                  <a:lnTo>
                    <a:pt x="1193" y="2043"/>
                  </a:lnTo>
                  <a:lnTo>
                    <a:pt x="1193" y="2045"/>
                  </a:lnTo>
                  <a:lnTo>
                    <a:pt x="1192" y="2046"/>
                  </a:lnTo>
                  <a:lnTo>
                    <a:pt x="1192" y="2049"/>
                  </a:lnTo>
                  <a:lnTo>
                    <a:pt x="1192" y="2050"/>
                  </a:lnTo>
                  <a:lnTo>
                    <a:pt x="1190" y="2053"/>
                  </a:lnTo>
                  <a:lnTo>
                    <a:pt x="1188" y="2053"/>
                  </a:lnTo>
                  <a:lnTo>
                    <a:pt x="1187" y="2054"/>
                  </a:lnTo>
                  <a:lnTo>
                    <a:pt x="1185" y="2056"/>
                  </a:lnTo>
                  <a:lnTo>
                    <a:pt x="1184" y="2056"/>
                  </a:lnTo>
                  <a:lnTo>
                    <a:pt x="1182" y="2056"/>
                  </a:lnTo>
                  <a:lnTo>
                    <a:pt x="1181" y="2056"/>
                  </a:lnTo>
                  <a:lnTo>
                    <a:pt x="1179" y="2057"/>
                  </a:lnTo>
                  <a:lnTo>
                    <a:pt x="1178" y="2058"/>
                  </a:lnTo>
                  <a:lnTo>
                    <a:pt x="1177" y="2058"/>
                  </a:lnTo>
                  <a:lnTo>
                    <a:pt x="1176" y="2057"/>
                  </a:lnTo>
                  <a:lnTo>
                    <a:pt x="1173" y="2054"/>
                  </a:lnTo>
                  <a:lnTo>
                    <a:pt x="1173" y="2053"/>
                  </a:lnTo>
                  <a:lnTo>
                    <a:pt x="1172" y="2053"/>
                  </a:lnTo>
                  <a:lnTo>
                    <a:pt x="1171" y="2052"/>
                  </a:lnTo>
                  <a:lnTo>
                    <a:pt x="1169" y="2050"/>
                  </a:lnTo>
                  <a:lnTo>
                    <a:pt x="1166" y="2047"/>
                  </a:lnTo>
                  <a:lnTo>
                    <a:pt x="1165" y="2047"/>
                  </a:lnTo>
                  <a:lnTo>
                    <a:pt x="1165" y="2046"/>
                  </a:lnTo>
                  <a:lnTo>
                    <a:pt x="1165" y="2045"/>
                  </a:lnTo>
                  <a:lnTo>
                    <a:pt x="1165" y="2043"/>
                  </a:lnTo>
                  <a:lnTo>
                    <a:pt x="1165" y="2042"/>
                  </a:lnTo>
                  <a:lnTo>
                    <a:pt x="1165" y="2041"/>
                  </a:lnTo>
                  <a:lnTo>
                    <a:pt x="1165" y="2040"/>
                  </a:lnTo>
                  <a:lnTo>
                    <a:pt x="1163" y="2038"/>
                  </a:lnTo>
                  <a:lnTo>
                    <a:pt x="1161" y="2035"/>
                  </a:lnTo>
                  <a:lnTo>
                    <a:pt x="1158" y="2032"/>
                  </a:lnTo>
                  <a:lnTo>
                    <a:pt x="1155" y="2030"/>
                  </a:lnTo>
                  <a:lnTo>
                    <a:pt x="1154" y="2030"/>
                  </a:lnTo>
                  <a:lnTo>
                    <a:pt x="1152" y="2030"/>
                  </a:lnTo>
                  <a:lnTo>
                    <a:pt x="1147" y="2031"/>
                  </a:lnTo>
                  <a:lnTo>
                    <a:pt x="1145" y="2033"/>
                  </a:lnTo>
                  <a:lnTo>
                    <a:pt x="1139" y="2033"/>
                  </a:lnTo>
                  <a:lnTo>
                    <a:pt x="1138" y="2033"/>
                  </a:lnTo>
                  <a:lnTo>
                    <a:pt x="1136" y="2032"/>
                  </a:lnTo>
                  <a:lnTo>
                    <a:pt x="1135" y="2031"/>
                  </a:lnTo>
                  <a:lnTo>
                    <a:pt x="1134" y="2031"/>
                  </a:lnTo>
                  <a:lnTo>
                    <a:pt x="1133" y="2031"/>
                  </a:lnTo>
                  <a:lnTo>
                    <a:pt x="1131" y="2031"/>
                  </a:lnTo>
                  <a:lnTo>
                    <a:pt x="1123" y="2030"/>
                  </a:lnTo>
                  <a:lnTo>
                    <a:pt x="1122" y="2030"/>
                  </a:lnTo>
                  <a:lnTo>
                    <a:pt x="1120" y="2030"/>
                  </a:lnTo>
                  <a:lnTo>
                    <a:pt x="1119" y="2030"/>
                  </a:lnTo>
                  <a:lnTo>
                    <a:pt x="1112" y="2032"/>
                  </a:lnTo>
                  <a:lnTo>
                    <a:pt x="1110" y="2033"/>
                  </a:lnTo>
                  <a:lnTo>
                    <a:pt x="1109" y="2033"/>
                  </a:lnTo>
                  <a:lnTo>
                    <a:pt x="1108" y="2033"/>
                  </a:lnTo>
                  <a:lnTo>
                    <a:pt x="1106" y="2031"/>
                  </a:lnTo>
                  <a:lnTo>
                    <a:pt x="1105" y="2030"/>
                  </a:lnTo>
                  <a:lnTo>
                    <a:pt x="1104" y="2030"/>
                  </a:lnTo>
                  <a:lnTo>
                    <a:pt x="1103" y="2030"/>
                  </a:lnTo>
                  <a:lnTo>
                    <a:pt x="1101" y="2031"/>
                  </a:lnTo>
                  <a:lnTo>
                    <a:pt x="1099" y="2035"/>
                  </a:lnTo>
                  <a:lnTo>
                    <a:pt x="1098" y="2037"/>
                  </a:lnTo>
                  <a:lnTo>
                    <a:pt x="1097" y="2037"/>
                  </a:lnTo>
                  <a:lnTo>
                    <a:pt x="1097" y="2038"/>
                  </a:lnTo>
                  <a:lnTo>
                    <a:pt x="1096" y="2039"/>
                  </a:lnTo>
                  <a:lnTo>
                    <a:pt x="1095" y="2040"/>
                  </a:lnTo>
                  <a:lnTo>
                    <a:pt x="1095" y="2041"/>
                  </a:lnTo>
                  <a:lnTo>
                    <a:pt x="1094" y="2044"/>
                  </a:lnTo>
                  <a:lnTo>
                    <a:pt x="1094" y="2046"/>
                  </a:lnTo>
                  <a:lnTo>
                    <a:pt x="1095" y="2047"/>
                  </a:lnTo>
                  <a:lnTo>
                    <a:pt x="1096" y="2048"/>
                  </a:lnTo>
                  <a:lnTo>
                    <a:pt x="1097" y="2049"/>
                  </a:lnTo>
                  <a:lnTo>
                    <a:pt x="1098" y="2049"/>
                  </a:lnTo>
                  <a:lnTo>
                    <a:pt x="1099" y="2050"/>
                  </a:lnTo>
                  <a:lnTo>
                    <a:pt x="1100" y="2051"/>
                  </a:lnTo>
                  <a:lnTo>
                    <a:pt x="1100" y="2053"/>
                  </a:lnTo>
                  <a:lnTo>
                    <a:pt x="1099" y="2054"/>
                  </a:lnTo>
                  <a:lnTo>
                    <a:pt x="1098" y="2056"/>
                  </a:lnTo>
                  <a:lnTo>
                    <a:pt x="1097" y="2056"/>
                  </a:lnTo>
                  <a:lnTo>
                    <a:pt x="1096" y="2057"/>
                  </a:lnTo>
                  <a:lnTo>
                    <a:pt x="1096" y="2060"/>
                  </a:lnTo>
                  <a:lnTo>
                    <a:pt x="1095" y="2062"/>
                  </a:lnTo>
                  <a:lnTo>
                    <a:pt x="1094" y="2067"/>
                  </a:lnTo>
                  <a:lnTo>
                    <a:pt x="1093" y="2070"/>
                  </a:lnTo>
                  <a:lnTo>
                    <a:pt x="1091" y="2072"/>
                  </a:lnTo>
                  <a:lnTo>
                    <a:pt x="1088" y="2076"/>
                  </a:lnTo>
                  <a:lnTo>
                    <a:pt x="1086" y="2079"/>
                  </a:lnTo>
                  <a:lnTo>
                    <a:pt x="1085" y="2080"/>
                  </a:lnTo>
                  <a:lnTo>
                    <a:pt x="1084" y="2080"/>
                  </a:lnTo>
                  <a:lnTo>
                    <a:pt x="1079" y="2077"/>
                  </a:lnTo>
                  <a:lnTo>
                    <a:pt x="1076" y="2075"/>
                  </a:lnTo>
                  <a:lnTo>
                    <a:pt x="1076" y="2074"/>
                  </a:lnTo>
                  <a:lnTo>
                    <a:pt x="1075" y="2074"/>
                  </a:lnTo>
                  <a:lnTo>
                    <a:pt x="1074" y="2074"/>
                  </a:lnTo>
                  <a:lnTo>
                    <a:pt x="1073" y="2073"/>
                  </a:lnTo>
                  <a:lnTo>
                    <a:pt x="1072" y="2072"/>
                  </a:lnTo>
                  <a:lnTo>
                    <a:pt x="1070" y="2067"/>
                  </a:lnTo>
                  <a:lnTo>
                    <a:pt x="1070" y="2066"/>
                  </a:lnTo>
                  <a:lnTo>
                    <a:pt x="1069" y="2063"/>
                  </a:lnTo>
                  <a:lnTo>
                    <a:pt x="1069" y="2059"/>
                  </a:lnTo>
                  <a:lnTo>
                    <a:pt x="1070" y="2058"/>
                  </a:lnTo>
                  <a:lnTo>
                    <a:pt x="1070" y="2056"/>
                  </a:lnTo>
                  <a:lnTo>
                    <a:pt x="1070" y="2054"/>
                  </a:lnTo>
                  <a:lnTo>
                    <a:pt x="1069" y="2052"/>
                  </a:lnTo>
                  <a:lnTo>
                    <a:pt x="1067" y="2050"/>
                  </a:lnTo>
                  <a:lnTo>
                    <a:pt x="1066" y="2049"/>
                  </a:lnTo>
                  <a:lnTo>
                    <a:pt x="1060" y="2044"/>
                  </a:lnTo>
                  <a:lnTo>
                    <a:pt x="1058" y="2044"/>
                  </a:lnTo>
                  <a:lnTo>
                    <a:pt x="1057" y="2045"/>
                  </a:lnTo>
                  <a:lnTo>
                    <a:pt x="1056" y="2045"/>
                  </a:lnTo>
                  <a:lnTo>
                    <a:pt x="1055" y="2046"/>
                  </a:lnTo>
                  <a:lnTo>
                    <a:pt x="1054" y="2047"/>
                  </a:lnTo>
                  <a:lnTo>
                    <a:pt x="1054" y="2048"/>
                  </a:lnTo>
                  <a:lnTo>
                    <a:pt x="1054" y="2049"/>
                  </a:lnTo>
                  <a:lnTo>
                    <a:pt x="1054" y="2056"/>
                  </a:lnTo>
                  <a:lnTo>
                    <a:pt x="1054" y="2058"/>
                  </a:lnTo>
                  <a:lnTo>
                    <a:pt x="1054" y="2059"/>
                  </a:lnTo>
                  <a:lnTo>
                    <a:pt x="1053" y="2060"/>
                  </a:lnTo>
                  <a:lnTo>
                    <a:pt x="1053" y="2061"/>
                  </a:lnTo>
                  <a:lnTo>
                    <a:pt x="1051" y="2063"/>
                  </a:lnTo>
                  <a:lnTo>
                    <a:pt x="1050" y="2065"/>
                  </a:lnTo>
                  <a:lnTo>
                    <a:pt x="1049" y="2067"/>
                  </a:lnTo>
                  <a:lnTo>
                    <a:pt x="1049" y="2068"/>
                  </a:lnTo>
                  <a:lnTo>
                    <a:pt x="1049" y="2069"/>
                  </a:lnTo>
                  <a:lnTo>
                    <a:pt x="1048" y="2069"/>
                  </a:lnTo>
                  <a:lnTo>
                    <a:pt x="1048" y="2070"/>
                  </a:lnTo>
                  <a:lnTo>
                    <a:pt x="1047" y="2071"/>
                  </a:lnTo>
                  <a:lnTo>
                    <a:pt x="1046" y="2072"/>
                  </a:lnTo>
                  <a:lnTo>
                    <a:pt x="1045" y="2072"/>
                  </a:lnTo>
                  <a:lnTo>
                    <a:pt x="1045" y="2073"/>
                  </a:lnTo>
                  <a:lnTo>
                    <a:pt x="1044" y="2073"/>
                  </a:lnTo>
                  <a:lnTo>
                    <a:pt x="1044" y="2074"/>
                  </a:lnTo>
                  <a:lnTo>
                    <a:pt x="1043" y="2074"/>
                  </a:lnTo>
                  <a:lnTo>
                    <a:pt x="1043" y="2075"/>
                  </a:lnTo>
                  <a:lnTo>
                    <a:pt x="1042" y="2076"/>
                  </a:lnTo>
                  <a:lnTo>
                    <a:pt x="1041" y="2076"/>
                  </a:lnTo>
                  <a:lnTo>
                    <a:pt x="1040" y="2076"/>
                  </a:lnTo>
                  <a:lnTo>
                    <a:pt x="1040" y="2075"/>
                  </a:lnTo>
                  <a:lnTo>
                    <a:pt x="1039" y="2075"/>
                  </a:lnTo>
                  <a:lnTo>
                    <a:pt x="1038" y="2074"/>
                  </a:lnTo>
                  <a:lnTo>
                    <a:pt x="1037" y="2074"/>
                  </a:lnTo>
                  <a:lnTo>
                    <a:pt x="1036" y="2074"/>
                  </a:lnTo>
                  <a:lnTo>
                    <a:pt x="1035" y="2074"/>
                  </a:lnTo>
                  <a:lnTo>
                    <a:pt x="1035" y="2075"/>
                  </a:lnTo>
                  <a:lnTo>
                    <a:pt x="1034" y="2075"/>
                  </a:lnTo>
                  <a:lnTo>
                    <a:pt x="1034" y="2076"/>
                  </a:lnTo>
                  <a:lnTo>
                    <a:pt x="1033" y="2077"/>
                  </a:lnTo>
                  <a:lnTo>
                    <a:pt x="1032" y="2079"/>
                  </a:lnTo>
                  <a:lnTo>
                    <a:pt x="1032" y="2080"/>
                  </a:lnTo>
                  <a:lnTo>
                    <a:pt x="1031" y="2080"/>
                  </a:lnTo>
                  <a:lnTo>
                    <a:pt x="1029" y="2080"/>
                  </a:lnTo>
                  <a:lnTo>
                    <a:pt x="1024" y="2083"/>
                  </a:lnTo>
                  <a:lnTo>
                    <a:pt x="1022" y="2084"/>
                  </a:lnTo>
                  <a:lnTo>
                    <a:pt x="1020" y="2084"/>
                  </a:lnTo>
                  <a:lnTo>
                    <a:pt x="1017" y="2083"/>
                  </a:lnTo>
                  <a:lnTo>
                    <a:pt x="1017" y="2082"/>
                  </a:lnTo>
                  <a:lnTo>
                    <a:pt x="1015" y="2082"/>
                  </a:lnTo>
                  <a:lnTo>
                    <a:pt x="1012" y="2082"/>
                  </a:lnTo>
                  <a:lnTo>
                    <a:pt x="1010" y="2081"/>
                  </a:lnTo>
                  <a:lnTo>
                    <a:pt x="1008" y="2080"/>
                  </a:lnTo>
                  <a:lnTo>
                    <a:pt x="1007" y="2079"/>
                  </a:lnTo>
                  <a:lnTo>
                    <a:pt x="1006" y="2077"/>
                  </a:lnTo>
                  <a:lnTo>
                    <a:pt x="1005" y="2076"/>
                  </a:lnTo>
                  <a:lnTo>
                    <a:pt x="1004" y="2075"/>
                  </a:lnTo>
                  <a:lnTo>
                    <a:pt x="1002" y="2075"/>
                  </a:lnTo>
                  <a:lnTo>
                    <a:pt x="1000" y="2073"/>
                  </a:lnTo>
                  <a:lnTo>
                    <a:pt x="999" y="2073"/>
                  </a:lnTo>
                  <a:lnTo>
                    <a:pt x="998" y="2073"/>
                  </a:lnTo>
                  <a:lnTo>
                    <a:pt x="997" y="2072"/>
                  </a:lnTo>
                  <a:lnTo>
                    <a:pt x="997" y="2070"/>
                  </a:lnTo>
                  <a:lnTo>
                    <a:pt x="996" y="2067"/>
                  </a:lnTo>
                  <a:lnTo>
                    <a:pt x="996" y="2066"/>
                  </a:lnTo>
                  <a:lnTo>
                    <a:pt x="995" y="2065"/>
                  </a:lnTo>
                  <a:lnTo>
                    <a:pt x="994" y="2065"/>
                  </a:lnTo>
                  <a:lnTo>
                    <a:pt x="992" y="2065"/>
                  </a:lnTo>
                  <a:lnTo>
                    <a:pt x="988" y="2062"/>
                  </a:lnTo>
                  <a:lnTo>
                    <a:pt x="987" y="2060"/>
                  </a:lnTo>
                  <a:lnTo>
                    <a:pt x="987" y="2059"/>
                  </a:lnTo>
                  <a:lnTo>
                    <a:pt x="987" y="2055"/>
                  </a:lnTo>
                  <a:lnTo>
                    <a:pt x="987" y="2053"/>
                  </a:lnTo>
                  <a:lnTo>
                    <a:pt x="984" y="2048"/>
                  </a:lnTo>
                  <a:lnTo>
                    <a:pt x="983" y="2047"/>
                  </a:lnTo>
                  <a:lnTo>
                    <a:pt x="983" y="2046"/>
                  </a:lnTo>
                  <a:lnTo>
                    <a:pt x="982" y="2044"/>
                  </a:lnTo>
                  <a:lnTo>
                    <a:pt x="981" y="2043"/>
                  </a:lnTo>
                  <a:lnTo>
                    <a:pt x="981" y="2042"/>
                  </a:lnTo>
                  <a:lnTo>
                    <a:pt x="980" y="2042"/>
                  </a:lnTo>
                  <a:lnTo>
                    <a:pt x="980" y="2040"/>
                  </a:lnTo>
                  <a:lnTo>
                    <a:pt x="978" y="2039"/>
                  </a:lnTo>
                  <a:lnTo>
                    <a:pt x="976" y="2037"/>
                  </a:lnTo>
                  <a:lnTo>
                    <a:pt x="974" y="2036"/>
                  </a:lnTo>
                  <a:lnTo>
                    <a:pt x="973" y="2035"/>
                  </a:lnTo>
                  <a:lnTo>
                    <a:pt x="970" y="2035"/>
                  </a:lnTo>
                  <a:lnTo>
                    <a:pt x="968" y="2035"/>
                  </a:lnTo>
                  <a:lnTo>
                    <a:pt x="967" y="2036"/>
                  </a:lnTo>
                  <a:lnTo>
                    <a:pt x="966" y="2037"/>
                  </a:lnTo>
                  <a:lnTo>
                    <a:pt x="966" y="2038"/>
                  </a:lnTo>
                  <a:lnTo>
                    <a:pt x="966" y="2039"/>
                  </a:lnTo>
                  <a:lnTo>
                    <a:pt x="966" y="2042"/>
                  </a:lnTo>
                  <a:lnTo>
                    <a:pt x="966" y="2046"/>
                  </a:lnTo>
                  <a:lnTo>
                    <a:pt x="965" y="2047"/>
                  </a:lnTo>
                  <a:lnTo>
                    <a:pt x="965" y="2048"/>
                  </a:lnTo>
                  <a:lnTo>
                    <a:pt x="963" y="2050"/>
                  </a:lnTo>
                  <a:lnTo>
                    <a:pt x="963" y="2052"/>
                  </a:lnTo>
                  <a:lnTo>
                    <a:pt x="963" y="2053"/>
                  </a:lnTo>
                  <a:lnTo>
                    <a:pt x="963" y="2056"/>
                  </a:lnTo>
                  <a:lnTo>
                    <a:pt x="964" y="2057"/>
                  </a:lnTo>
                  <a:lnTo>
                    <a:pt x="968" y="2060"/>
                  </a:lnTo>
                  <a:lnTo>
                    <a:pt x="971" y="2063"/>
                  </a:lnTo>
                  <a:lnTo>
                    <a:pt x="973" y="2068"/>
                  </a:lnTo>
                  <a:lnTo>
                    <a:pt x="974" y="2070"/>
                  </a:lnTo>
                  <a:lnTo>
                    <a:pt x="973" y="2071"/>
                  </a:lnTo>
                  <a:lnTo>
                    <a:pt x="973" y="2072"/>
                  </a:lnTo>
                  <a:lnTo>
                    <a:pt x="971" y="2074"/>
                  </a:lnTo>
                  <a:lnTo>
                    <a:pt x="971" y="2075"/>
                  </a:lnTo>
                  <a:lnTo>
                    <a:pt x="966" y="2075"/>
                  </a:lnTo>
                  <a:lnTo>
                    <a:pt x="965" y="2077"/>
                  </a:lnTo>
                  <a:lnTo>
                    <a:pt x="963" y="2077"/>
                  </a:lnTo>
                  <a:lnTo>
                    <a:pt x="960" y="2077"/>
                  </a:lnTo>
                  <a:lnTo>
                    <a:pt x="957" y="2077"/>
                  </a:lnTo>
                  <a:lnTo>
                    <a:pt x="953" y="2077"/>
                  </a:lnTo>
                  <a:lnTo>
                    <a:pt x="952" y="2076"/>
                  </a:lnTo>
                  <a:lnTo>
                    <a:pt x="951" y="2075"/>
                  </a:lnTo>
                  <a:lnTo>
                    <a:pt x="950" y="2074"/>
                  </a:lnTo>
                  <a:lnTo>
                    <a:pt x="949" y="2074"/>
                  </a:lnTo>
                  <a:lnTo>
                    <a:pt x="949" y="2073"/>
                  </a:lnTo>
                  <a:lnTo>
                    <a:pt x="949" y="2072"/>
                  </a:lnTo>
                  <a:lnTo>
                    <a:pt x="948" y="2070"/>
                  </a:lnTo>
                  <a:lnTo>
                    <a:pt x="947" y="2069"/>
                  </a:lnTo>
                  <a:lnTo>
                    <a:pt x="946" y="2069"/>
                  </a:lnTo>
                  <a:lnTo>
                    <a:pt x="945" y="2068"/>
                  </a:lnTo>
                  <a:lnTo>
                    <a:pt x="944" y="2068"/>
                  </a:lnTo>
                  <a:lnTo>
                    <a:pt x="943" y="2067"/>
                  </a:lnTo>
                  <a:lnTo>
                    <a:pt x="942" y="2067"/>
                  </a:lnTo>
                  <a:lnTo>
                    <a:pt x="942" y="2066"/>
                  </a:lnTo>
                  <a:lnTo>
                    <a:pt x="940" y="2065"/>
                  </a:lnTo>
                  <a:lnTo>
                    <a:pt x="939" y="2065"/>
                  </a:lnTo>
                  <a:lnTo>
                    <a:pt x="937" y="2065"/>
                  </a:lnTo>
                  <a:lnTo>
                    <a:pt x="936" y="2064"/>
                  </a:lnTo>
                  <a:lnTo>
                    <a:pt x="934" y="2065"/>
                  </a:lnTo>
                  <a:lnTo>
                    <a:pt x="933" y="2065"/>
                  </a:lnTo>
                  <a:lnTo>
                    <a:pt x="932" y="2064"/>
                  </a:lnTo>
                  <a:lnTo>
                    <a:pt x="931" y="2065"/>
                  </a:lnTo>
                  <a:lnTo>
                    <a:pt x="930" y="2066"/>
                  </a:lnTo>
                  <a:lnTo>
                    <a:pt x="929" y="2067"/>
                  </a:lnTo>
                  <a:lnTo>
                    <a:pt x="927" y="2067"/>
                  </a:lnTo>
                  <a:lnTo>
                    <a:pt x="924" y="2067"/>
                  </a:lnTo>
                  <a:lnTo>
                    <a:pt x="922" y="2067"/>
                  </a:lnTo>
                  <a:lnTo>
                    <a:pt x="919" y="2067"/>
                  </a:lnTo>
                  <a:lnTo>
                    <a:pt x="918" y="2067"/>
                  </a:lnTo>
                  <a:lnTo>
                    <a:pt x="917" y="2066"/>
                  </a:lnTo>
                  <a:lnTo>
                    <a:pt x="916" y="2065"/>
                  </a:lnTo>
                  <a:lnTo>
                    <a:pt x="915" y="2065"/>
                  </a:lnTo>
                  <a:lnTo>
                    <a:pt x="914" y="2065"/>
                  </a:lnTo>
                  <a:lnTo>
                    <a:pt x="913" y="2065"/>
                  </a:lnTo>
                  <a:lnTo>
                    <a:pt x="913" y="2064"/>
                  </a:lnTo>
                  <a:lnTo>
                    <a:pt x="912" y="2063"/>
                  </a:lnTo>
                  <a:lnTo>
                    <a:pt x="909" y="2063"/>
                  </a:lnTo>
                  <a:lnTo>
                    <a:pt x="903" y="2063"/>
                  </a:lnTo>
                  <a:lnTo>
                    <a:pt x="897" y="2064"/>
                  </a:lnTo>
                  <a:lnTo>
                    <a:pt x="896" y="2065"/>
                  </a:lnTo>
                  <a:lnTo>
                    <a:pt x="893" y="2066"/>
                  </a:lnTo>
                  <a:lnTo>
                    <a:pt x="892" y="2066"/>
                  </a:lnTo>
                  <a:lnTo>
                    <a:pt x="892" y="2067"/>
                  </a:lnTo>
                  <a:lnTo>
                    <a:pt x="891" y="2067"/>
                  </a:lnTo>
                  <a:lnTo>
                    <a:pt x="890" y="2067"/>
                  </a:lnTo>
                  <a:lnTo>
                    <a:pt x="889" y="2067"/>
                  </a:lnTo>
                  <a:lnTo>
                    <a:pt x="888" y="2067"/>
                  </a:lnTo>
                  <a:lnTo>
                    <a:pt x="886" y="2067"/>
                  </a:lnTo>
                  <a:lnTo>
                    <a:pt x="885" y="2068"/>
                  </a:lnTo>
                  <a:lnTo>
                    <a:pt x="884" y="2069"/>
                  </a:lnTo>
                  <a:lnTo>
                    <a:pt x="881" y="2069"/>
                  </a:lnTo>
                  <a:lnTo>
                    <a:pt x="879" y="2070"/>
                  </a:lnTo>
                  <a:lnTo>
                    <a:pt x="875" y="2070"/>
                  </a:lnTo>
                  <a:lnTo>
                    <a:pt x="872" y="2070"/>
                  </a:lnTo>
                  <a:lnTo>
                    <a:pt x="871" y="2069"/>
                  </a:lnTo>
                  <a:lnTo>
                    <a:pt x="866" y="2067"/>
                  </a:lnTo>
                  <a:lnTo>
                    <a:pt x="865" y="2067"/>
                  </a:lnTo>
                  <a:lnTo>
                    <a:pt x="864" y="2067"/>
                  </a:lnTo>
                  <a:lnTo>
                    <a:pt x="863" y="2067"/>
                  </a:lnTo>
                  <a:lnTo>
                    <a:pt x="862" y="2067"/>
                  </a:lnTo>
                  <a:lnTo>
                    <a:pt x="860" y="2067"/>
                  </a:lnTo>
                  <a:lnTo>
                    <a:pt x="857" y="2065"/>
                  </a:lnTo>
                  <a:lnTo>
                    <a:pt x="852" y="2065"/>
                  </a:lnTo>
                  <a:lnTo>
                    <a:pt x="850" y="2065"/>
                  </a:lnTo>
                  <a:lnTo>
                    <a:pt x="849" y="2065"/>
                  </a:lnTo>
                  <a:lnTo>
                    <a:pt x="847" y="2065"/>
                  </a:lnTo>
                  <a:lnTo>
                    <a:pt x="843" y="2067"/>
                  </a:lnTo>
                  <a:lnTo>
                    <a:pt x="841" y="2067"/>
                  </a:lnTo>
                  <a:lnTo>
                    <a:pt x="838" y="2070"/>
                  </a:lnTo>
                  <a:lnTo>
                    <a:pt x="836" y="2071"/>
                  </a:lnTo>
                  <a:lnTo>
                    <a:pt x="831" y="2075"/>
                  </a:lnTo>
                  <a:lnTo>
                    <a:pt x="827" y="2076"/>
                  </a:lnTo>
                  <a:lnTo>
                    <a:pt x="825" y="2077"/>
                  </a:lnTo>
                  <a:lnTo>
                    <a:pt x="824" y="2077"/>
                  </a:lnTo>
                  <a:lnTo>
                    <a:pt x="823" y="2077"/>
                  </a:lnTo>
                  <a:lnTo>
                    <a:pt x="818" y="2076"/>
                  </a:lnTo>
                  <a:lnTo>
                    <a:pt x="817" y="2076"/>
                  </a:lnTo>
                  <a:lnTo>
                    <a:pt x="815" y="2074"/>
                  </a:lnTo>
                  <a:lnTo>
                    <a:pt x="812" y="2074"/>
                  </a:lnTo>
                  <a:lnTo>
                    <a:pt x="810" y="2074"/>
                  </a:lnTo>
                  <a:lnTo>
                    <a:pt x="809" y="2074"/>
                  </a:lnTo>
                  <a:lnTo>
                    <a:pt x="803" y="2073"/>
                  </a:lnTo>
                  <a:lnTo>
                    <a:pt x="802" y="2072"/>
                  </a:lnTo>
                  <a:lnTo>
                    <a:pt x="801" y="2071"/>
                  </a:lnTo>
                  <a:lnTo>
                    <a:pt x="799" y="2070"/>
                  </a:lnTo>
                  <a:lnTo>
                    <a:pt x="798" y="2070"/>
                  </a:lnTo>
                  <a:lnTo>
                    <a:pt x="796" y="2069"/>
                  </a:lnTo>
                  <a:lnTo>
                    <a:pt x="796" y="2068"/>
                  </a:lnTo>
                  <a:lnTo>
                    <a:pt x="795" y="2068"/>
                  </a:lnTo>
                  <a:lnTo>
                    <a:pt x="794" y="2068"/>
                  </a:lnTo>
                  <a:lnTo>
                    <a:pt x="792" y="2068"/>
                  </a:lnTo>
                  <a:lnTo>
                    <a:pt x="791" y="2069"/>
                  </a:lnTo>
                  <a:lnTo>
                    <a:pt x="790" y="2069"/>
                  </a:lnTo>
                  <a:lnTo>
                    <a:pt x="787" y="2069"/>
                  </a:lnTo>
                  <a:lnTo>
                    <a:pt x="786" y="2069"/>
                  </a:lnTo>
                  <a:lnTo>
                    <a:pt x="784" y="2071"/>
                  </a:lnTo>
                  <a:lnTo>
                    <a:pt x="781" y="2072"/>
                  </a:lnTo>
                  <a:lnTo>
                    <a:pt x="778" y="2072"/>
                  </a:lnTo>
                  <a:lnTo>
                    <a:pt x="774" y="2072"/>
                  </a:lnTo>
                  <a:lnTo>
                    <a:pt x="769" y="2071"/>
                  </a:lnTo>
                  <a:lnTo>
                    <a:pt x="763" y="2070"/>
                  </a:lnTo>
                  <a:lnTo>
                    <a:pt x="762" y="2070"/>
                  </a:lnTo>
                  <a:lnTo>
                    <a:pt x="761" y="2071"/>
                  </a:lnTo>
                  <a:lnTo>
                    <a:pt x="760" y="2071"/>
                  </a:lnTo>
                  <a:lnTo>
                    <a:pt x="757" y="2073"/>
                  </a:lnTo>
                  <a:lnTo>
                    <a:pt x="756" y="2074"/>
                  </a:lnTo>
                  <a:lnTo>
                    <a:pt x="755" y="2074"/>
                  </a:lnTo>
                  <a:lnTo>
                    <a:pt x="753" y="2075"/>
                  </a:lnTo>
                  <a:lnTo>
                    <a:pt x="752" y="2076"/>
                  </a:lnTo>
                  <a:lnTo>
                    <a:pt x="751" y="2077"/>
                  </a:lnTo>
                  <a:lnTo>
                    <a:pt x="751" y="2078"/>
                  </a:lnTo>
                  <a:lnTo>
                    <a:pt x="751" y="2079"/>
                  </a:lnTo>
                  <a:lnTo>
                    <a:pt x="751" y="2081"/>
                  </a:lnTo>
                  <a:lnTo>
                    <a:pt x="750" y="2082"/>
                  </a:lnTo>
                  <a:lnTo>
                    <a:pt x="750" y="2084"/>
                  </a:lnTo>
                  <a:lnTo>
                    <a:pt x="750" y="2085"/>
                  </a:lnTo>
                  <a:lnTo>
                    <a:pt x="751" y="2087"/>
                  </a:lnTo>
                  <a:lnTo>
                    <a:pt x="751" y="2089"/>
                  </a:lnTo>
                  <a:lnTo>
                    <a:pt x="751" y="2090"/>
                  </a:lnTo>
                  <a:lnTo>
                    <a:pt x="751" y="2091"/>
                  </a:lnTo>
                  <a:lnTo>
                    <a:pt x="750" y="2094"/>
                  </a:lnTo>
                  <a:lnTo>
                    <a:pt x="749" y="2096"/>
                  </a:lnTo>
                  <a:lnTo>
                    <a:pt x="747" y="2097"/>
                  </a:lnTo>
                  <a:lnTo>
                    <a:pt x="745" y="2098"/>
                  </a:lnTo>
                  <a:lnTo>
                    <a:pt x="744" y="2099"/>
                  </a:lnTo>
                  <a:lnTo>
                    <a:pt x="742" y="2104"/>
                  </a:lnTo>
                  <a:lnTo>
                    <a:pt x="740" y="2107"/>
                  </a:lnTo>
                  <a:lnTo>
                    <a:pt x="739" y="2108"/>
                  </a:lnTo>
                  <a:lnTo>
                    <a:pt x="738" y="2110"/>
                  </a:lnTo>
                  <a:lnTo>
                    <a:pt x="738" y="2111"/>
                  </a:lnTo>
                  <a:lnTo>
                    <a:pt x="738" y="2113"/>
                  </a:lnTo>
                  <a:lnTo>
                    <a:pt x="738" y="2115"/>
                  </a:lnTo>
                  <a:lnTo>
                    <a:pt x="738" y="2116"/>
                  </a:lnTo>
                  <a:lnTo>
                    <a:pt x="737" y="2117"/>
                  </a:lnTo>
                  <a:lnTo>
                    <a:pt x="737" y="2118"/>
                  </a:lnTo>
                  <a:lnTo>
                    <a:pt x="737" y="2119"/>
                  </a:lnTo>
                  <a:lnTo>
                    <a:pt x="738" y="2121"/>
                  </a:lnTo>
                  <a:lnTo>
                    <a:pt x="738" y="2122"/>
                  </a:lnTo>
                  <a:lnTo>
                    <a:pt x="740" y="2123"/>
                  </a:lnTo>
                  <a:lnTo>
                    <a:pt x="740" y="2124"/>
                  </a:lnTo>
                  <a:lnTo>
                    <a:pt x="741" y="2124"/>
                  </a:lnTo>
                  <a:lnTo>
                    <a:pt x="741" y="2126"/>
                  </a:lnTo>
                  <a:lnTo>
                    <a:pt x="741" y="2127"/>
                  </a:lnTo>
                  <a:lnTo>
                    <a:pt x="739" y="2134"/>
                  </a:lnTo>
                  <a:lnTo>
                    <a:pt x="738" y="2138"/>
                  </a:lnTo>
                  <a:lnTo>
                    <a:pt x="739" y="2141"/>
                  </a:lnTo>
                  <a:lnTo>
                    <a:pt x="740" y="2144"/>
                  </a:lnTo>
                  <a:lnTo>
                    <a:pt x="741" y="2147"/>
                  </a:lnTo>
                  <a:lnTo>
                    <a:pt x="742" y="2150"/>
                  </a:lnTo>
                  <a:lnTo>
                    <a:pt x="742" y="2157"/>
                  </a:lnTo>
                  <a:lnTo>
                    <a:pt x="742" y="2158"/>
                  </a:lnTo>
                  <a:lnTo>
                    <a:pt x="741" y="2160"/>
                  </a:lnTo>
                  <a:lnTo>
                    <a:pt x="740" y="2164"/>
                  </a:lnTo>
                  <a:lnTo>
                    <a:pt x="737" y="2168"/>
                  </a:lnTo>
                  <a:lnTo>
                    <a:pt x="736" y="2170"/>
                  </a:lnTo>
                  <a:lnTo>
                    <a:pt x="734" y="2171"/>
                  </a:lnTo>
                  <a:lnTo>
                    <a:pt x="732" y="2172"/>
                  </a:lnTo>
                  <a:lnTo>
                    <a:pt x="731" y="2173"/>
                  </a:lnTo>
                  <a:lnTo>
                    <a:pt x="730" y="2172"/>
                  </a:lnTo>
                  <a:lnTo>
                    <a:pt x="729" y="2172"/>
                  </a:lnTo>
                  <a:lnTo>
                    <a:pt x="728" y="2171"/>
                  </a:lnTo>
                  <a:lnTo>
                    <a:pt x="725" y="2168"/>
                  </a:lnTo>
                  <a:lnTo>
                    <a:pt x="722" y="2165"/>
                  </a:lnTo>
                  <a:lnTo>
                    <a:pt x="720" y="2164"/>
                  </a:lnTo>
                  <a:lnTo>
                    <a:pt x="717" y="2163"/>
                  </a:lnTo>
                  <a:lnTo>
                    <a:pt x="713" y="2160"/>
                  </a:lnTo>
                  <a:lnTo>
                    <a:pt x="712" y="2160"/>
                  </a:lnTo>
                  <a:lnTo>
                    <a:pt x="708" y="2157"/>
                  </a:lnTo>
                  <a:lnTo>
                    <a:pt x="707" y="2154"/>
                  </a:lnTo>
                  <a:lnTo>
                    <a:pt x="707" y="2153"/>
                  </a:lnTo>
                  <a:lnTo>
                    <a:pt x="706" y="2151"/>
                  </a:lnTo>
                  <a:lnTo>
                    <a:pt x="707" y="2148"/>
                  </a:lnTo>
                  <a:lnTo>
                    <a:pt x="708" y="2144"/>
                  </a:lnTo>
                  <a:lnTo>
                    <a:pt x="708" y="2143"/>
                  </a:lnTo>
                  <a:lnTo>
                    <a:pt x="709" y="2142"/>
                  </a:lnTo>
                  <a:lnTo>
                    <a:pt x="709" y="2140"/>
                  </a:lnTo>
                  <a:lnTo>
                    <a:pt x="708" y="2137"/>
                  </a:lnTo>
                  <a:lnTo>
                    <a:pt x="708" y="2135"/>
                  </a:lnTo>
                  <a:lnTo>
                    <a:pt x="710" y="2129"/>
                  </a:lnTo>
                  <a:lnTo>
                    <a:pt x="710" y="2124"/>
                  </a:lnTo>
                  <a:lnTo>
                    <a:pt x="710" y="2120"/>
                  </a:lnTo>
                  <a:lnTo>
                    <a:pt x="711" y="2113"/>
                  </a:lnTo>
                  <a:lnTo>
                    <a:pt x="711" y="2112"/>
                  </a:lnTo>
                  <a:lnTo>
                    <a:pt x="711" y="2111"/>
                  </a:lnTo>
                  <a:lnTo>
                    <a:pt x="711" y="2110"/>
                  </a:lnTo>
                  <a:lnTo>
                    <a:pt x="711" y="2109"/>
                  </a:lnTo>
                  <a:lnTo>
                    <a:pt x="712" y="2107"/>
                  </a:lnTo>
                  <a:lnTo>
                    <a:pt x="713" y="2105"/>
                  </a:lnTo>
                  <a:lnTo>
                    <a:pt x="712" y="2100"/>
                  </a:lnTo>
                  <a:lnTo>
                    <a:pt x="711" y="2098"/>
                  </a:lnTo>
                  <a:lnTo>
                    <a:pt x="711" y="2096"/>
                  </a:lnTo>
                  <a:lnTo>
                    <a:pt x="711" y="2093"/>
                  </a:lnTo>
                  <a:lnTo>
                    <a:pt x="710" y="2084"/>
                  </a:lnTo>
                  <a:lnTo>
                    <a:pt x="708" y="2074"/>
                  </a:lnTo>
                  <a:lnTo>
                    <a:pt x="707" y="2071"/>
                  </a:lnTo>
                  <a:lnTo>
                    <a:pt x="706" y="2070"/>
                  </a:lnTo>
                  <a:lnTo>
                    <a:pt x="704" y="2068"/>
                  </a:lnTo>
                  <a:lnTo>
                    <a:pt x="703" y="2067"/>
                  </a:lnTo>
                  <a:lnTo>
                    <a:pt x="701" y="2066"/>
                  </a:lnTo>
                  <a:lnTo>
                    <a:pt x="697" y="2063"/>
                  </a:lnTo>
                  <a:lnTo>
                    <a:pt x="696" y="2063"/>
                  </a:lnTo>
                  <a:lnTo>
                    <a:pt x="694" y="2062"/>
                  </a:lnTo>
                  <a:lnTo>
                    <a:pt x="690" y="2061"/>
                  </a:lnTo>
                  <a:lnTo>
                    <a:pt x="681" y="2061"/>
                  </a:lnTo>
                  <a:lnTo>
                    <a:pt x="680" y="2061"/>
                  </a:lnTo>
                  <a:lnTo>
                    <a:pt x="680" y="2062"/>
                  </a:lnTo>
                  <a:lnTo>
                    <a:pt x="679" y="2062"/>
                  </a:lnTo>
                  <a:lnTo>
                    <a:pt x="678" y="2062"/>
                  </a:lnTo>
                  <a:lnTo>
                    <a:pt x="677" y="2065"/>
                  </a:lnTo>
                  <a:lnTo>
                    <a:pt x="676" y="2067"/>
                  </a:lnTo>
                  <a:lnTo>
                    <a:pt x="675" y="2070"/>
                  </a:lnTo>
                  <a:lnTo>
                    <a:pt x="675" y="2071"/>
                  </a:lnTo>
                  <a:lnTo>
                    <a:pt x="673" y="2075"/>
                  </a:lnTo>
                  <a:lnTo>
                    <a:pt x="671" y="2079"/>
                  </a:lnTo>
                  <a:lnTo>
                    <a:pt x="670" y="2082"/>
                  </a:lnTo>
                  <a:lnTo>
                    <a:pt x="670" y="2083"/>
                  </a:lnTo>
                  <a:lnTo>
                    <a:pt x="667" y="2088"/>
                  </a:lnTo>
                  <a:lnTo>
                    <a:pt x="664" y="2092"/>
                  </a:lnTo>
                  <a:lnTo>
                    <a:pt x="662" y="2096"/>
                  </a:lnTo>
                  <a:lnTo>
                    <a:pt x="660" y="2097"/>
                  </a:lnTo>
                  <a:lnTo>
                    <a:pt x="660" y="2098"/>
                  </a:lnTo>
                  <a:lnTo>
                    <a:pt x="659" y="2100"/>
                  </a:lnTo>
                  <a:lnTo>
                    <a:pt x="657" y="2104"/>
                  </a:lnTo>
                  <a:lnTo>
                    <a:pt x="657" y="2105"/>
                  </a:lnTo>
                  <a:lnTo>
                    <a:pt x="654" y="2107"/>
                  </a:lnTo>
                  <a:lnTo>
                    <a:pt x="652" y="2109"/>
                  </a:lnTo>
                  <a:lnTo>
                    <a:pt x="651" y="2110"/>
                  </a:lnTo>
                  <a:lnTo>
                    <a:pt x="646" y="2112"/>
                  </a:lnTo>
                  <a:lnTo>
                    <a:pt x="644" y="2113"/>
                  </a:lnTo>
                  <a:lnTo>
                    <a:pt x="643" y="2113"/>
                  </a:lnTo>
                  <a:lnTo>
                    <a:pt x="639" y="2116"/>
                  </a:lnTo>
                  <a:lnTo>
                    <a:pt x="639" y="2118"/>
                  </a:lnTo>
                  <a:lnTo>
                    <a:pt x="638" y="2118"/>
                  </a:lnTo>
                  <a:lnTo>
                    <a:pt x="637" y="2118"/>
                  </a:lnTo>
                  <a:lnTo>
                    <a:pt x="635" y="2118"/>
                  </a:lnTo>
                  <a:lnTo>
                    <a:pt x="635" y="2119"/>
                  </a:lnTo>
                  <a:lnTo>
                    <a:pt x="634" y="2119"/>
                  </a:lnTo>
                  <a:lnTo>
                    <a:pt x="633" y="2118"/>
                  </a:lnTo>
                  <a:lnTo>
                    <a:pt x="633" y="2117"/>
                  </a:lnTo>
                  <a:lnTo>
                    <a:pt x="632" y="2117"/>
                  </a:lnTo>
                  <a:lnTo>
                    <a:pt x="632" y="2116"/>
                  </a:lnTo>
                  <a:lnTo>
                    <a:pt x="631" y="2116"/>
                  </a:lnTo>
                  <a:lnTo>
                    <a:pt x="631" y="2117"/>
                  </a:lnTo>
                  <a:lnTo>
                    <a:pt x="630" y="2117"/>
                  </a:lnTo>
                  <a:lnTo>
                    <a:pt x="630" y="2116"/>
                  </a:lnTo>
                  <a:lnTo>
                    <a:pt x="629" y="2116"/>
                  </a:lnTo>
                  <a:lnTo>
                    <a:pt x="628" y="2115"/>
                  </a:lnTo>
                  <a:lnTo>
                    <a:pt x="627" y="2115"/>
                  </a:lnTo>
                  <a:lnTo>
                    <a:pt x="626" y="2114"/>
                  </a:lnTo>
                  <a:lnTo>
                    <a:pt x="623" y="2114"/>
                  </a:lnTo>
                  <a:lnTo>
                    <a:pt x="621" y="2114"/>
                  </a:lnTo>
                  <a:lnTo>
                    <a:pt x="620" y="2114"/>
                  </a:lnTo>
                  <a:lnTo>
                    <a:pt x="619" y="2114"/>
                  </a:lnTo>
                  <a:lnTo>
                    <a:pt x="616" y="2110"/>
                  </a:lnTo>
                  <a:lnTo>
                    <a:pt x="616" y="2109"/>
                  </a:lnTo>
                  <a:lnTo>
                    <a:pt x="616" y="2107"/>
                  </a:lnTo>
                  <a:lnTo>
                    <a:pt x="614" y="2105"/>
                  </a:lnTo>
                  <a:lnTo>
                    <a:pt x="613" y="2104"/>
                  </a:lnTo>
                  <a:lnTo>
                    <a:pt x="613" y="2103"/>
                  </a:lnTo>
                  <a:lnTo>
                    <a:pt x="612" y="2101"/>
                  </a:lnTo>
                  <a:lnTo>
                    <a:pt x="611" y="2100"/>
                  </a:lnTo>
                  <a:lnTo>
                    <a:pt x="610" y="2097"/>
                  </a:lnTo>
                  <a:lnTo>
                    <a:pt x="610" y="2094"/>
                  </a:lnTo>
                  <a:lnTo>
                    <a:pt x="610" y="2093"/>
                  </a:lnTo>
                  <a:lnTo>
                    <a:pt x="610" y="2090"/>
                  </a:lnTo>
                  <a:lnTo>
                    <a:pt x="609" y="2089"/>
                  </a:lnTo>
                  <a:lnTo>
                    <a:pt x="609" y="2086"/>
                  </a:lnTo>
                  <a:lnTo>
                    <a:pt x="608" y="2086"/>
                  </a:lnTo>
                  <a:lnTo>
                    <a:pt x="608" y="2085"/>
                  </a:lnTo>
                  <a:lnTo>
                    <a:pt x="606" y="2080"/>
                  </a:lnTo>
                  <a:lnTo>
                    <a:pt x="603" y="2074"/>
                  </a:lnTo>
                  <a:lnTo>
                    <a:pt x="602" y="2073"/>
                  </a:lnTo>
                  <a:lnTo>
                    <a:pt x="602" y="2072"/>
                  </a:lnTo>
                  <a:lnTo>
                    <a:pt x="602" y="2071"/>
                  </a:lnTo>
                  <a:lnTo>
                    <a:pt x="600" y="2068"/>
                  </a:lnTo>
                  <a:lnTo>
                    <a:pt x="598" y="2062"/>
                  </a:lnTo>
                  <a:lnTo>
                    <a:pt x="597" y="2060"/>
                  </a:lnTo>
                  <a:lnTo>
                    <a:pt x="598" y="2057"/>
                  </a:lnTo>
                  <a:lnTo>
                    <a:pt x="598" y="2053"/>
                  </a:lnTo>
                  <a:lnTo>
                    <a:pt x="597" y="2049"/>
                  </a:lnTo>
                  <a:lnTo>
                    <a:pt x="597" y="2046"/>
                  </a:lnTo>
                  <a:lnTo>
                    <a:pt x="596" y="2043"/>
                  </a:lnTo>
                  <a:lnTo>
                    <a:pt x="596" y="2041"/>
                  </a:lnTo>
                  <a:lnTo>
                    <a:pt x="596" y="2038"/>
                  </a:lnTo>
                  <a:lnTo>
                    <a:pt x="596" y="2036"/>
                  </a:lnTo>
                  <a:lnTo>
                    <a:pt x="596" y="2033"/>
                  </a:lnTo>
                  <a:lnTo>
                    <a:pt x="596" y="2031"/>
                  </a:lnTo>
                  <a:lnTo>
                    <a:pt x="596" y="2028"/>
                  </a:lnTo>
                  <a:lnTo>
                    <a:pt x="597" y="2024"/>
                  </a:lnTo>
                  <a:lnTo>
                    <a:pt x="597" y="2022"/>
                  </a:lnTo>
                  <a:lnTo>
                    <a:pt x="598" y="2019"/>
                  </a:lnTo>
                  <a:lnTo>
                    <a:pt x="601" y="2012"/>
                  </a:lnTo>
                  <a:lnTo>
                    <a:pt x="602" y="2011"/>
                  </a:lnTo>
                  <a:lnTo>
                    <a:pt x="602" y="2010"/>
                  </a:lnTo>
                  <a:lnTo>
                    <a:pt x="602" y="2006"/>
                  </a:lnTo>
                  <a:lnTo>
                    <a:pt x="603" y="2006"/>
                  </a:lnTo>
                  <a:lnTo>
                    <a:pt x="604" y="2004"/>
                  </a:lnTo>
                  <a:lnTo>
                    <a:pt x="606" y="2003"/>
                  </a:lnTo>
                  <a:lnTo>
                    <a:pt x="607" y="2002"/>
                  </a:lnTo>
                  <a:lnTo>
                    <a:pt x="608" y="2002"/>
                  </a:lnTo>
                  <a:lnTo>
                    <a:pt x="610" y="2002"/>
                  </a:lnTo>
                  <a:lnTo>
                    <a:pt x="613" y="2003"/>
                  </a:lnTo>
                  <a:lnTo>
                    <a:pt x="614" y="2003"/>
                  </a:lnTo>
                  <a:lnTo>
                    <a:pt x="616" y="2003"/>
                  </a:lnTo>
                  <a:lnTo>
                    <a:pt x="617" y="2002"/>
                  </a:lnTo>
                  <a:lnTo>
                    <a:pt x="620" y="2001"/>
                  </a:lnTo>
                  <a:lnTo>
                    <a:pt x="620" y="2000"/>
                  </a:lnTo>
                  <a:lnTo>
                    <a:pt x="620" y="1999"/>
                  </a:lnTo>
                  <a:lnTo>
                    <a:pt x="620" y="1996"/>
                  </a:lnTo>
                  <a:lnTo>
                    <a:pt x="621" y="1993"/>
                  </a:lnTo>
                  <a:lnTo>
                    <a:pt x="621" y="1992"/>
                  </a:lnTo>
                  <a:lnTo>
                    <a:pt x="620" y="1990"/>
                  </a:lnTo>
                  <a:lnTo>
                    <a:pt x="620" y="1989"/>
                  </a:lnTo>
                  <a:lnTo>
                    <a:pt x="617" y="1988"/>
                  </a:lnTo>
                  <a:lnTo>
                    <a:pt x="616" y="1987"/>
                  </a:lnTo>
                  <a:lnTo>
                    <a:pt x="614" y="1986"/>
                  </a:lnTo>
                  <a:lnTo>
                    <a:pt x="609" y="1986"/>
                  </a:lnTo>
                  <a:lnTo>
                    <a:pt x="608" y="1986"/>
                  </a:lnTo>
                  <a:lnTo>
                    <a:pt x="606" y="1986"/>
                  </a:lnTo>
                  <a:lnTo>
                    <a:pt x="604" y="1985"/>
                  </a:lnTo>
                  <a:lnTo>
                    <a:pt x="603" y="1985"/>
                  </a:lnTo>
                  <a:lnTo>
                    <a:pt x="601" y="1986"/>
                  </a:lnTo>
                  <a:lnTo>
                    <a:pt x="600" y="1986"/>
                  </a:lnTo>
                  <a:lnTo>
                    <a:pt x="598" y="1986"/>
                  </a:lnTo>
                  <a:lnTo>
                    <a:pt x="596" y="1987"/>
                  </a:lnTo>
                  <a:lnTo>
                    <a:pt x="592" y="1990"/>
                  </a:lnTo>
                  <a:lnTo>
                    <a:pt x="592" y="1991"/>
                  </a:lnTo>
                  <a:lnTo>
                    <a:pt x="591" y="1992"/>
                  </a:lnTo>
                  <a:lnTo>
                    <a:pt x="589" y="1992"/>
                  </a:lnTo>
                  <a:lnTo>
                    <a:pt x="587" y="1993"/>
                  </a:lnTo>
                  <a:lnTo>
                    <a:pt x="582" y="1994"/>
                  </a:lnTo>
                  <a:lnTo>
                    <a:pt x="576" y="1993"/>
                  </a:lnTo>
                  <a:lnTo>
                    <a:pt x="575" y="1993"/>
                  </a:lnTo>
                  <a:lnTo>
                    <a:pt x="568" y="1992"/>
                  </a:lnTo>
                  <a:lnTo>
                    <a:pt x="564" y="1992"/>
                  </a:lnTo>
                  <a:lnTo>
                    <a:pt x="555" y="1990"/>
                  </a:lnTo>
                  <a:lnTo>
                    <a:pt x="552" y="1989"/>
                  </a:lnTo>
                  <a:lnTo>
                    <a:pt x="549" y="1989"/>
                  </a:lnTo>
                  <a:lnTo>
                    <a:pt x="547" y="1987"/>
                  </a:lnTo>
                  <a:lnTo>
                    <a:pt x="546" y="1986"/>
                  </a:lnTo>
                  <a:lnTo>
                    <a:pt x="541" y="1982"/>
                  </a:lnTo>
                  <a:lnTo>
                    <a:pt x="540" y="1982"/>
                  </a:lnTo>
                  <a:lnTo>
                    <a:pt x="538" y="1979"/>
                  </a:lnTo>
                  <a:lnTo>
                    <a:pt x="537" y="1979"/>
                  </a:lnTo>
                  <a:lnTo>
                    <a:pt x="536" y="1977"/>
                  </a:lnTo>
                  <a:lnTo>
                    <a:pt x="535" y="1976"/>
                  </a:lnTo>
                  <a:lnTo>
                    <a:pt x="535" y="1973"/>
                  </a:lnTo>
                  <a:lnTo>
                    <a:pt x="534" y="1968"/>
                  </a:lnTo>
                  <a:lnTo>
                    <a:pt x="533" y="1965"/>
                  </a:lnTo>
                  <a:lnTo>
                    <a:pt x="532" y="1965"/>
                  </a:lnTo>
                  <a:lnTo>
                    <a:pt x="530" y="1964"/>
                  </a:lnTo>
                  <a:lnTo>
                    <a:pt x="529" y="1963"/>
                  </a:lnTo>
                  <a:lnTo>
                    <a:pt x="524" y="1962"/>
                  </a:lnTo>
                  <a:lnTo>
                    <a:pt x="520" y="1960"/>
                  </a:lnTo>
                  <a:lnTo>
                    <a:pt x="516" y="1959"/>
                  </a:lnTo>
                  <a:lnTo>
                    <a:pt x="516" y="1960"/>
                  </a:lnTo>
                  <a:lnTo>
                    <a:pt x="515" y="1961"/>
                  </a:lnTo>
                  <a:lnTo>
                    <a:pt x="514" y="1961"/>
                  </a:lnTo>
                  <a:lnTo>
                    <a:pt x="512" y="1962"/>
                  </a:lnTo>
                  <a:lnTo>
                    <a:pt x="511" y="1961"/>
                  </a:lnTo>
                  <a:lnTo>
                    <a:pt x="508" y="1960"/>
                  </a:lnTo>
                  <a:lnTo>
                    <a:pt x="506" y="1960"/>
                  </a:lnTo>
                  <a:lnTo>
                    <a:pt x="505" y="1960"/>
                  </a:lnTo>
                  <a:lnTo>
                    <a:pt x="502" y="1961"/>
                  </a:lnTo>
                  <a:lnTo>
                    <a:pt x="500" y="1962"/>
                  </a:lnTo>
                  <a:lnTo>
                    <a:pt x="497" y="1962"/>
                  </a:lnTo>
                  <a:lnTo>
                    <a:pt x="495" y="1963"/>
                  </a:lnTo>
                  <a:lnTo>
                    <a:pt x="493" y="1964"/>
                  </a:lnTo>
                  <a:lnTo>
                    <a:pt x="490" y="1966"/>
                  </a:lnTo>
                  <a:lnTo>
                    <a:pt x="488" y="1967"/>
                  </a:lnTo>
                  <a:lnTo>
                    <a:pt x="487" y="1967"/>
                  </a:lnTo>
                  <a:lnTo>
                    <a:pt x="484" y="1967"/>
                  </a:lnTo>
                  <a:lnTo>
                    <a:pt x="482" y="1967"/>
                  </a:lnTo>
                  <a:lnTo>
                    <a:pt x="479" y="1966"/>
                  </a:lnTo>
                  <a:lnTo>
                    <a:pt x="472" y="1967"/>
                  </a:lnTo>
                  <a:lnTo>
                    <a:pt x="472" y="1966"/>
                  </a:lnTo>
                  <a:lnTo>
                    <a:pt x="472" y="1965"/>
                  </a:lnTo>
                  <a:lnTo>
                    <a:pt x="471" y="1965"/>
                  </a:lnTo>
                  <a:lnTo>
                    <a:pt x="470" y="1965"/>
                  </a:lnTo>
                  <a:lnTo>
                    <a:pt x="469" y="1966"/>
                  </a:lnTo>
                  <a:lnTo>
                    <a:pt x="468" y="1965"/>
                  </a:lnTo>
                  <a:lnTo>
                    <a:pt x="460" y="1965"/>
                  </a:lnTo>
                  <a:lnTo>
                    <a:pt x="452" y="1963"/>
                  </a:lnTo>
                  <a:lnTo>
                    <a:pt x="447" y="1962"/>
                  </a:lnTo>
                  <a:lnTo>
                    <a:pt x="435" y="1962"/>
                  </a:lnTo>
                  <a:lnTo>
                    <a:pt x="432" y="1962"/>
                  </a:lnTo>
                  <a:lnTo>
                    <a:pt x="429" y="1963"/>
                  </a:lnTo>
                  <a:lnTo>
                    <a:pt x="427" y="1964"/>
                  </a:lnTo>
                  <a:lnTo>
                    <a:pt x="421" y="1963"/>
                  </a:lnTo>
                  <a:lnTo>
                    <a:pt x="420" y="1963"/>
                  </a:lnTo>
                  <a:lnTo>
                    <a:pt x="417" y="1964"/>
                  </a:lnTo>
                  <a:lnTo>
                    <a:pt x="416" y="1964"/>
                  </a:lnTo>
                  <a:lnTo>
                    <a:pt x="415" y="1965"/>
                  </a:lnTo>
                  <a:lnTo>
                    <a:pt x="414" y="1965"/>
                  </a:lnTo>
                  <a:lnTo>
                    <a:pt x="411" y="1968"/>
                  </a:lnTo>
                  <a:lnTo>
                    <a:pt x="410" y="1968"/>
                  </a:lnTo>
                  <a:lnTo>
                    <a:pt x="409" y="1968"/>
                  </a:lnTo>
                  <a:lnTo>
                    <a:pt x="408" y="1967"/>
                  </a:lnTo>
                  <a:lnTo>
                    <a:pt x="407" y="1967"/>
                  </a:lnTo>
                  <a:lnTo>
                    <a:pt x="406" y="1967"/>
                  </a:lnTo>
                  <a:lnTo>
                    <a:pt x="401" y="1967"/>
                  </a:lnTo>
                  <a:lnTo>
                    <a:pt x="398" y="1967"/>
                  </a:lnTo>
                  <a:lnTo>
                    <a:pt x="398" y="1966"/>
                  </a:lnTo>
                  <a:lnTo>
                    <a:pt x="393" y="1964"/>
                  </a:lnTo>
                  <a:lnTo>
                    <a:pt x="392" y="1963"/>
                  </a:lnTo>
                  <a:lnTo>
                    <a:pt x="389" y="1962"/>
                  </a:lnTo>
                  <a:lnTo>
                    <a:pt x="386" y="1961"/>
                  </a:lnTo>
                  <a:lnTo>
                    <a:pt x="385" y="1960"/>
                  </a:lnTo>
                  <a:lnTo>
                    <a:pt x="383" y="1960"/>
                  </a:lnTo>
                  <a:lnTo>
                    <a:pt x="381" y="1959"/>
                  </a:lnTo>
                  <a:lnTo>
                    <a:pt x="379" y="1958"/>
                  </a:lnTo>
                  <a:lnTo>
                    <a:pt x="376" y="1956"/>
                  </a:lnTo>
                  <a:lnTo>
                    <a:pt x="373" y="1956"/>
                  </a:lnTo>
                  <a:lnTo>
                    <a:pt x="371" y="1956"/>
                  </a:lnTo>
                  <a:lnTo>
                    <a:pt x="368" y="1956"/>
                  </a:lnTo>
                  <a:lnTo>
                    <a:pt x="366" y="1957"/>
                  </a:lnTo>
                  <a:lnTo>
                    <a:pt x="363" y="1957"/>
                  </a:lnTo>
                  <a:lnTo>
                    <a:pt x="359" y="1957"/>
                  </a:lnTo>
                  <a:lnTo>
                    <a:pt x="356" y="1957"/>
                  </a:lnTo>
                  <a:lnTo>
                    <a:pt x="355" y="1957"/>
                  </a:lnTo>
                  <a:lnTo>
                    <a:pt x="354" y="1957"/>
                  </a:lnTo>
                  <a:lnTo>
                    <a:pt x="348" y="1954"/>
                  </a:lnTo>
                  <a:lnTo>
                    <a:pt x="347" y="1954"/>
                  </a:lnTo>
                  <a:lnTo>
                    <a:pt x="345" y="1953"/>
                  </a:lnTo>
                  <a:lnTo>
                    <a:pt x="344" y="1952"/>
                  </a:lnTo>
                  <a:lnTo>
                    <a:pt x="341" y="1949"/>
                  </a:lnTo>
                  <a:lnTo>
                    <a:pt x="340" y="1947"/>
                  </a:lnTo>
                  <a:lnTo>
                    <a:pt x="337" y="1945"/>
                  </a:lnTo>
                  <a:lnTo>
                    <a:pt x="334" y="1941"/>
                  </a:lnTo>
                  <a:lnTo>
                    <a:pt x="330" y="1938"/>
                  </a:lnTo>
                  <a:lnTo>
                    <a:pt x="329" y="1938"/>
                  </a:lnTo>
                  <a:lnTo>
                    <a:pt x="327" y="1937"/>
                  </a:lnTo>
                  <a:lnTo>
                    <a:pt x="324" y="1936"/>
                  </a:lnTo>
                  <a:lnTo>
                    <a:pt x="323" y="1936"/>
                  </a:lnTo>
                  <a:lnTo>
                    <a:pt x="316" y="1935"/>
                  </a:lnTo>
                  <a:lnTo>
                    <a:pt x="314" y="1935"/>
                  </a:lnTo>
                  <a:lnTo>
                    <a:pt x="311" y="1936"/>
                  </a:lnTo>
                  <a:lnTo>
                    <a:pt x="309" y="1936"/>
                  </a:lnTo>
                  <a:lnTo>
                    <a:pt x="305" y="1936"/>
                  </a:lnTo>
                  <a:lnTo>
                    <a:pt x="303" y="1936"/>
                  </a:lnTo>
                  <a:lnTo>
                    <a:pt x="301" y="1935"/>
                  </a:lnTo>
                  <a:lnTo>
                    <a:pt x="300" y="1934"/>
                  </a:lnTo>
                  <a:lnTo>
                    <a:pt x="293" y="1932"/>
                  </a:lnTo>
                  <a:lnTo>
                    <a:pt x="291" y="1931"/>
                  </a:lnTo>
                  <a:lnTo>
                    <a:pt x="289" y="1931"/>
                  </a:lnTo>
                  <a:lnTo>
                    <a:pt x="287" y="1931"/>
                  </a:lnTo>
                  <a:lnTo>
                    <a:pt x="285" y="1932"/>
                  </a:lnTo>
                  <a:lnTo>
                    <a:pt x="281" y="1933"/>
                  </a:lnTo>
                  <a:lnTo>
                    <a:pt x="279" y="1934"/>
                  </a:lnTo>
                  <a:lnTo>
                    <a:pt x="276" y="1934"/>
                  </a:lnTo>
                  <a:lnTo>
                    <a:pt x="274" y="1934"/>
                  </a:lnTo>
                  <a:lnTo>
                    <a:pt x="273" y="1933"/>
                  </a:lnTo>
                  <a:lnTo>
                    <a:pt x="269" y="1932"/>
                  </a:lnTo>
                  <a:lnTo>
                    <a:pt x="264" y="1930"/>
                  </a:lnTo>
                  <a:lnTo>
                    <a:pt x="262" y="1930"/>
                  </a:lnTo>
                  <a:lnTo>
                    <a:pt x="260" y="1930"/>
                  </a:lnTo>
                  <a:lnTo>
                    <a:pt x="258" y="1930"/>
                  </a:lnTo>
                  <a:lnTo>
                    <a:pt x="255" y="1932"/>
                  </a:lnTo>
                  <a:lnTo>
                    <a:pt x="253" y="1932"/>
                  </a:lnTo>
                  <a:lnTo>
                    <a:pt x="252" y="1931"/>
                  </a:lnTo>
                  <a:lnTo>
                    <a:pt x="250" y="1930"/>
                  </a:lnTo>
                  <a:lnTo>
                    <a:pt x="247" y="1930"/>
                  </a:lnTo>
                  <a:lnTo>
                    <a:pt x="245" y="1929"/>
                  </a:lnTo>
                  <a:lnTo>
                    <a:pt x="244" y="1930"/>
                  </a:lnTo>
                  <a:lnTo>
                    <a:pt x="244" y="1929"/>
                  </a:lnTo>
                  <a:lnTo>
                    <a:pt x="243" y="1929"/>
                  </a:lnTo>
                  <a:lnTo>
                    <a:pt x="241" y="1928"/>
                  </a:lnTo>
                  <a:lnTo>
                    <a:pt x="239" y="1928"/>
                  </a:lnTo>
                  <a:lnTo>
                    <a:pt x="238" y="1925"/>
                  </a:lnTo>
                  <a:lnTo>
                    <a:pt x="237" y="1924"/>
                  </a:lnTo>
                  <a:lnTo>
                    <a:pt x="236" y="1923"/>
                  </a:lnTo>
                  <a:lnTo>
                    <a:pt x="235" y="1922"/>
                  </a:lnTo>
                  <a:lnTo>
                    <a:pt x="234" y="1921"/>
                  </a:lnTo>
                  <a:lnTo>
                    <a:pt x="234" y="1920"/>
                  </a:lnTo>
                  <a:lnTo>
                    <a:pt x="232" y="1920"/>
                  </a:lnTo>
                  <a:lnTo>
                    <a:pt x="230" y="1917"/>
                  </a:lnTo>
                  <a:lnTo>
                    <a:pt x="229" y="1915"/>
                  </a:lnTo>
                  <a:lnTo>
                    <a:pt x="227" y="1914"/>
                  </a:lnTo>
                  <a:lnTo>
                    <a:pt x="225" y="1910"/>
                  </a:lnTo>
                  <a:lnTo>
                    <a:pt x="224" y="1909"/>
                  </a:lnTo>
                  <a:lnTo>
                    <a:pt x="223" y="1908"/>
                  </a:lnTo>
                  <a:lnTo>
                    <a:pt x="222" y="1908"/>
                  </a:lnTo>
                  <a:lnTo>
                    <a:pt x="221" y="1906"/>
                  </a:lnTo>
                  <a:lnTo>
                    <a:pt x="220" y="1905"/>
                  </a:lnTo>
                  <a:lnTo>
                    <a:pt x="218" y="1903"/>
                  </a:lnTo>
                  <a:lnTo>
                    <a:pt x="214" y="1901"/>
                  </a:lnTo>
                  <a:lnTo>
                    <a:pt x="213" y="1901"/>
                  </a:lnTo>
                  <a:lnTo>
                    <a:pt x="212" y="1900"/>
                  </a:lnTo>
                  <a:lnTo>
                    <a:pt x="211" y="1900"/>
                  </a:lnTo>
                  <a:lnTo>
                    <a:pt x="210" y="1900"/>
                  </a:lnTo>
                  <a:lnTo>
                    <a:pt x="209" y="1899"/>
                  </a:lnTo>
                  <a:lnTo>
                    <a:pt x="207" y="1898"/>
                  </a:lnTo>
                  <a:lnTo>
                    <a:pt x="205" y="1896"/>
                  </a:lnTo>
                  <a:lnTo>
                    <a:pt x="204" y="1896"/>
                  </a:lnTo>
                  <a:lnTo>
                    <a:pt x="203" y="1895"/>
                  </a:lnTo>
                  <a:lnTo>
                    <a:pt x="201" y="1895"/>
                  </a:lnTo>
                  <a:lnTo>
                    <a:pt x="200" y="1894"/>
                  </a:lnTo>
                  <a:lnTo>
                    <a:pt x="199" y="1894"/>
                  </a:lnTo>
                  <a:lnTo>
                    <a:pt x="197" y="1894"/>
                  </a:lnTo>
                  <a:lnTo>
                    <a:pt x="194" y="1896"/>
                  </a:lnTo>
                  <a:lnTo>
                    <a:pt x="193" y="1896"/>
                  </a:lnTo>
                  <a:lnTo>
                    <a:pt x="192" y="1897"/>
                  </a:lnTo>
                  <a:lnTo>
                    <a:pt x="190" y="1899"/>
                  </a:lnTo>
                  <a:lnTo>
                    <a:pt x="189" y="1899"/>
                  </a:lnTo>
                  <a:lnTo>
                    <a:pt x="188" y="1899"/>
                  </a:lnTo>
                  <a:lnTo>
                    <a:pt x="185" y="1899"/>
                  </a:lnTo>
                  <a:lnTo>
                    <a:pt x="183" y="1899"/>
                  </a:lnTo>
                  <a:lnTo>
                    <a:pt x="179" y="1900"/>
                  </a:lnTo>
                  <a:lnTo>
                    <a:pt x="178" y="1901"/>
                  </a:lnTo>
                  <a:lnTo>
                    <a:pt x="176" y="1902"/>
                  </a:lnTo>
                  <a:lnTo>
                    <a:pt x="173" y="1904"/>
                  </a:lnTo>
                  <a:lnTo>
                    <a:pt x="172" y="1904"/>
                  </a:lnTo>
                  <a:lnTo>
                    <a:pt x="169" y="1905"/>
                  </a:lnTo>
                  <a:lnTo>
                    <a:pt x="167" y="1905"/>
                  </a:lnTo>
                  <a:lnTo>
                    <a:pt x="165" y="1904"/>
                  </a:lnTo>
                  <a:lnTo>
                    <a:pt x="163" y="1905"/>
                  </a:lnTo>
                  <a:lnTo>
                    <a:pt x="162" y="1905"/>
                  </a:lnTo>
                  <a:lnTo>
                    <a:pt x="158" y="1909"/>
                  </a:lnTo>
                  <a:lnTo>
                    <a:pt x="155" y="1914"/>
                  </a:lnTo>
                  <a:lnTo>
                    <a:pt x="153" y="1915"/>
                  </a:lnTo>
                  <a:lnTo>
                    <a:pt x="151" y="1919"/>
                  </a:lnTo>
                  <a:lnTo>
                    <a:pt x="150" y="1920"/>
                  </a:lnTo>
                  <a:lnTo>
                    <a:pt x="149" y="1921"/>
                  </a:lnTo>
                  <a:lnTo>
                    <a:pt x="148" y="1921"/>
                  </a:lnTo>
                  <a:lnTo>
                    <a:pt x="147" y="1921"/>
                  </a:lnTo>
                  <a:lnTo>
                    <a:pt x="146" y="1922"/>
                  </a:lnTo>
                  <a:lnTo>
                    <a:pt x="145" y="1922"/>
                  </a:lnTo>
                  <a:lnTo>
                    <a:pt x="144" y="1923"/>
                  </a:lnTo>
                  <a:lnTo>
                    <a:pt x="142" y="1924"/>
                  </a:lnTo>
                  <a:lnTo>
                    <a:pt x="140" y="1926"/>
                  </a:lnTo>
                  <a:lnTo>
                    <a:pt x="139" y="1928"/>
                  </a:lnTo>
                  <a:lnTo>
                    <a:pt x="135" y="1933"/>
                  </a:lnTo>
                  <a:lnTo>
                    <a:pt x="134" y="1935"/>
                  </a:lnTo>
                  <a:lnTo>
                    <a:pt x="132" y="1937"/>
                  </a:lnTo>
                  <a:lnTo>
                    <a:pt x="130" y="1938"/>
                  </a:lnTo>
                  <a:lnTo>
                    <a:pt x="129" y="1938"/>
                  </a:lnTo>
                  <a:lnTo>
                    <a:pt x="125" y="1939"/>
                  </a:lnTo>
                  <a:lnTo>
                    <a:pt x="124" y="1939"/>
                  </a:lnTo>
                  <a:lnTo>
                    <a:pt x="122" y="1940"/>
                  </a:lnTo>
                  <a:lnTo>
                    <a:pt x="121" y="1940"/>
                  </a:lnTo>
                  <a:lnTo>
                    <a:pt x="114" y="1941"/>
                  </a:lnTo>
                  <a:lnTo>
                    <a:pt x="112" y="1942"/>
                  </a:lnTo>
                  <a:lnTo>
                    <a:pt x="111" y="1942"/>
                  </a:lnTo>
                  <a:lnTo>
                    <a:pt x="108" y="1943"/>
                  </a:lnTo>
                  <a:lnTo>
                    <a:pt x="105" y="1944"/>
                  </a:lnTo>
                  <a:lnTo>
                    <a:pt x="88" y="1946"/>
                  </a:lnTo>
                  <a:lnTo>
                    <a:pt x="85" y="1947"/>
                  </a:lnTo>
                  <a:lnTo>
                    <a:pt x="83" y="1948"/>
                  </a:lnTo>
                  <a:lnTo>
                    <a:pt x="80" y="1950"/>
                  </a:lnTo>
                  <a:lnTo>
                    <a:pt x="75" y="1953"/>
                  </a:lnTo>
                  <a:lnTo>
                    <a:pt x="72" y="1954"/>
                  </a:lnTo>
                  <a:lnTo>
                    <a:pt x="68" y="1955"/>
                  </a:lnTo>
                  <a:lnTo>
                    <a:pt x="66" y="1956"/>
                  </a:lnTo>
                  <a:lnTo>
                    <a:pt x="65" y="1956"/>
                  </a:lnTo>
                  <a:lnTo>
                    <a:pt x="63" y="1957"/>
                  </a:lnTo>
                  <a:lnTo>
                    <a:pt x="62" y="1957"/>
                  </a:lnTo>
                  <a:lnTo>
                    <a:pt x="59" y="1961"/>
                  </a:lnTo>
                  <a:lnTo>
                    <a:pt x="57" y="1962"/>
                  </a:lnTo>
                  <a:lnTo>
                    <a:pt x="55" y="1964"/>
                  </a:lnTo>
                  <a:lnTo>
                    <a:pt x="54" y="1964"/>
                  </a:lnTo>
                  <a:lnTo>
                    <a:pt x="52" y="1964"/>
                  </a:lnTo>
                  <a:lnTo>
                    <a:pt x="51" y="1964"/>
                  </a:lnTo>
                  <a:lnTo>
                    <a:pt x="50" y="1964"/>
                  </a:lnTo>
                  <a:lnTo>
                    <a:pt x="48" y="1963"/>
                  </a:lnTo>
                  <a:lnTo>
                    <a:pt x="47" y="1963"/>
                  </a:lnTo>
                  <a:lnTo>
                    <a:pt x="46" y="1963"/>
                  </a:lnTo>
                  <a:lnTo>
                    <a:pt x="43" y="1965"/>
                  </a:lnTo>
                  <a:lnTo>
                    <a:pt x="42" y="1966"/>
                  </a:lnTo>
                  <a:lnTo>
                    <a:pt x="41" y="1967"/>
                  </a:lnTo>
                  <a:lnTo>
                    <a:pt x="41" y="1968"/>
                  </a:lnTo>
                  <a:lnTo>
                    <a:pt x="37" y="1971"/>
                  </a:lnTo>
                  <a:lnTo>
                    <a:pt x="36" y="1971"/>
                  </a:lnTo>
                  <a:lnTo>
                    <a:pt x="34" y="1972"/>
                  </a:lnTo>
                  <a:lnTo>
                    <a:pt x="32" y="1973"/>
                  </a:lnTo>
                  <a:lnTo>
                    <a:pt x="31" y="1975"/>
                  </a:lnTo>
                  <a:lnTo>
                    <a:pt x="30" y="1976"/>
                  </a:lnTo>
                  <a:lnTo>
                    <a:pt x="29" y="1977"/>
                  </a:lnTo>
                  <a:lnTo>
                    <a:pt x="29" y="1978"/>
                  </a:lnTo>
                  <a:lnTo>
                    <a:pt x="28" y="1978"/>
                  </a:lnTo>
                  <a:lnTo>
                    <a:pt x="26" y="1978"/>
                  </a:lnTo>
                  <a:lnTo>
                    <a:pt x="24" y="1978"/>
                  </a:lnTo>
                  <a:lnTo>
                    <a:pt x="22" y="1978"/>
                  </a:lnTo>
                  <a:lnTo>
                    <a:pt x="21" y="1979"/>
                  </a:lnTo>
                  <a:lnTo>
                    <a:pt x="20" y="1981"/>
                  </a:lnTo>
                  <a:lnTo>
                    <a:pt x="18" y="1983"/>
                  </a:lnTo>
                  <a:lnTo>
                    <a:pt x="16" y="1987"/>
                  </a:lnTo>
                  <a:lnTo>
                    <a:pt x="13" y="1991"/>
                  </a:lnTo>
                  <a:lnTo>
                    <a:pt x="11" y="1992"/>
                  </a:lnTo>
                  <a:lnTo>
                    <a:pt x="11" y="1994"/>
                  </a:lnTo>
                  <a:lnTo>
                    <a:pt x="9" y="1996"/>
                  </a:lnTo>
                  <a:lnTo>
                    <a:pt x="8" y="1995"/>
                  </a:lnTo>
                  <a:lnTo>
                    <a:pt x="7" y="1994"/>
                  </a:lnTo>
                  <a:lnTo>
                    <a:pt x="6" y="1992"/>
                  </a:lnTo>
                  <a:lnTo>
                    <a:pt x="5" y="1987"/>
                  </a:lnTo>
                  <a:lnTo>
                    <a:pt x="4" y="1984"/>
                  </a:lnTo>
                  <a:lnTo>
                    <a:pt x="4" y="1982"/>
                  </a:lnTo>
                  <a:lnTo>
                    <a:pt x="4" y="1980"/>
                  </a:lnTo>
                  <a:lnTo>
                    <a:pt x="7" y="1977"/>
                  </a:lnTo>
                  <a:lnTo>
                    <a:pt x="8" y="1974"/>
                  </a:lnTo>
                  <a:lnTo>
                    <a:pt x="9" y="1972"/>
                  </a:lnTo>
                  <a:lnTo>
                    <a:pt x="9" y="1966"/>
                  </a:lnTo>
                  <a:lnTo>
                    <a:pt x="9" y="1965"/>
                  </a:lnTo>
                  <a:lnTo>
                    <a:pt x="9" y="1963"/>
                  </a:lnTo>
                  <a:lnTo>
                    <a:pt x="8" y="1962"/>
                  </a:lnTo>
                  <a:lnTo>
                    <a:pt x="8" y="1961"/>
                  </a:lnTo>
                  <a:lnTo>
                    <a:pt x="6" y="1958"/>
                  </a:lnTo>
                  <a:lnTo>
                    <a:pt x="5" y="1955"/>
                  </a:lnTo>
                  <a:lnTo>
                    <a:pt x="4" y="1953"/>
                  </a:lnTo>
                  <a:lnTo>
                    <a:pt x="4" y="1952"/>
                  </a:lnTo>
                  <a:lnTo>
                    <a:pt x="4" y="1949"/>
                  </a:lnTo>
                  <a:lnTo>
                    <a:pt x="5" y="1949"/>
                  </a:lnTo>
                  <a:lnTo>
                    <a:pt x="6" y="1947"/>
                  </a:lnTo>
                  <a:lnTo>
                    <a:pt x="7" y="1944"/>
                  </a:lnTo>
                  <a:lnTo>
                    <a:pt x="8" y="1942"/>
                  </a:lnTo>
                  <a:lnTo>
                    <a:pt x="8" y="1941"/>
                  </a:lnTo>
                  <a:lnTo>
                    <a:pt x="11" y="1937"/>
                  </a:lnTo>
                  <a:lnTo>
                    <a:pt x="12" y="1935"/>
                  </a:lnTo>
                  <a:lnTo>
                    <a:pt x="13" y="1934"/>
                  </a:lnTo>
                  <a:lnTo>
                    <a:pt x="13" y="1932"/>
                  </a:lnTo>
                  <a:lnTo>
                    <a:pt x="13" y="1930"/>
                  </a:lnTo>
                  <a:lnTo>
                    <a:pt x="12" y="1929"/>
                  </a:lnTo>
                  <a:lnTo>
                    <a:pt x="12" y="1928"/>
                  </a:lnTo>
                  <a:lnTo>
                    <a:pt x="10" y="1924"/>
                  </a:lnTo>
                  <a:lnTo>
                    <a:pt x="10" y="1923"/>
                  </a:lnTo>
                  <a:lnTo>
                    <a:pt x="8" y="1922"/>
                  </a:lnTo>
                  <a:lnTo>
                    <a:pt x="7" y="1917"/>
                  </a:lnTo>
                  <a:lnTo>
                    <a:pt x="7" y="1915"/>
                  </a:lnTo>
                  <a:lnTo>
                    <a:pt x="7" y="1911"/>
                  </a:lnTo>
                  <a:lnTo>
                    <a:pt x="7" y="1910"/>
                  </a:lnTo>
                  <a:lnTo>
                    <a:pt x="7" y="1905"/>
                  </a:lnTo>
                  <a:lnTo>
                    <a:pt x="7" y="1903"/>
                  </a:lnTo>
                  <a:lnTo>
                    <a:pt x="7" y="1901"/>
                  </a:lnTo>
                  <a:lnTo>
                    <a:pt x="7" y="1896"/>
                  </a:lnTo>
                  <a:lnTo>
                    <a:pt x="7" y="1894"/>
                  </a:lnTo>
                  <a:lnTo>
                    <a:pt x="7" y="1892"/>
                  </a:lnTo>
                  <a:lnTo>
                    <a:pt x="6" y="1890"/>
                  </a:lnTo>
                  <a:lnTo>
                    <a:pt x="4" y="1887"/>
                  </a:lnTo>
                  <a:lnTo>
                    <a:pt x="3" y="1886"/>
                  </a:lnTo>
                  <a:lnTo>
                    <a:pt x="2" y="1886"/>
                  </a:lnTo>
                  <a:lnTo>
                    <a:pt x="2" y="1885"/>
                  </a:lnTo>
                  <a:lnTo>
                    <a:pt x="1" y="1884"/>
                  </a:lnTo>
                  <a:lnTo>
                    <a:pt x="1" y="1882"/>
                  </a:lnTo>
                  <a:lnTo>
                    <a:pt x="3" y="1880"/>
                  </a:lnTo>
                  <a:lnTo>
                    <a:pt x="4" y="1878"/>
                  </a:lnTo>
                  <a:lnTo>
                    <a:pt x="5" y="1876"/>
                  </a:lnTo>
                  <a:lnTo>
                    <a:pt x="6" y="1875"/>
                  </a:lnTo>
                  <a:lnTo>
                    <a:pt x="6" y="1874"/>
                  </a:lnTo>
                  <a:lnTo>
                    <a:pt x="5" y="1872"/>
                  </a:lnTo>
                  <a:lnTo>
                    <a:pt x="4" y="1871"/>
                  </a:lnTo>
                  <a:lnTo>
                    <a:pt x="1" y="1868"/>
                  </a:lnTo>
                  <a:lnTo>
                    <a:pt x="1" y="1867"/>
                  </a:lnTo>
                  <a:lnTo>
                    <a:pt x="0" y="1866"/>
                  </a:lnTo>
                  <a:lnTo>
                    <a:pt x="1" y="1864"/>
                  </a:lnTo>
                  <a:lnTo>
                    <a:pt x="1" y="1863"/>
                  </a:lnTo>
                  <a:lnTo>
                    <a:pt x="2" y="1862"/>
                  </a:lnTo>
                  <a:lnTo>
                    <a:pt x="3" y="1861"/>
                  </a:lnTo>
                  <a:lnTo>
                    <a:pt x="3" y="1858"/>
                  </a:lnTo>
                  <a:lnTo>
                    <a:pt x="3" y="1855"/>
                  </a:lnTo>
                  <a:lnTo>
                    <a:pt x="4" y="1850"/>
                  </a:lnTo>
                  <a:lnTo>
                    <a:pt x="4" y="1849"/>
                  </a:lnTo>
                  <a:lnTo>
                    <a:pt x="6" y="1847"/>
                  </a:lnTo>
                  <a:lnTo>
                    <a:pt x="8" y="1843"/>
                  </a:lnTo>
                  <a:lnTo>
                    <a:pt x="10" y="1839"/>
                  </a:lnTo>
                  <a:lnTo>
                    <a:pt x="11" y="1838"/>
                  </a:lnTo>
                  <a:lnTo>
                    <a:pt x="13" y="1837"/>
                  </a:lnTo>
                  <a:lnTo>
                    <a:pt x="14" y="1836"/>
                  </a:lnTo>
                  <a:lnTo>
                    <a:pt x="14" y="1834"/>
                  </a:lnTo>
                  <a:lnTo>
                    <a:pt x="14" y="1833"/>
                  </a:lnTo>
                  <a:lnTo>
                    <a:pt x="15" y="1832"/>
                  </a:lnTo>
                  <a:lnTo>
                    <a:pt x="16" y="1831"/>
                  </a:lnTo>
                  <a:lnTo>
                    <a:pt x="17" y="1829"/>
                  </a:lnTo>
                  <a:lnTo>
                    <a:pt x="17" y="1828"/>
                  </a:lnTo>
                  <a:lnTo>
                    <a:pt x="17" y="1827"/>
                  </a:lnTo>
                  <a:lnTo>
                    <a:pt x="19" y="1825"/>
                  </a:lnTo>
                  <a:lnTo>
                    <a:pt x="19" y="1824"/>
                  </a:lnTo>
                  <a:lnTo>
                    <a:pt x="20" y="1823"/>
                  </a:lnTo>
                  <a:lnTo>
                    <a:pt x="21" y="1821"/>
                  </a:lnTo>
                  <a:lnTo>
                    <a:pt x="22" y="1819"/>
                  </a:lnTo>
                  <a:lnTo>
                    <a:pt x="23" y="1814"/>
                  </a:lnTo>
                  <a:lnTo>
                    <a:pt x="24" y="1812"/>
                  </a:lnTo>
                  <a:lnTo>
                    <a:pt x="25" y="1812"/>
                  </a:lnTo>
                  <a:lnTo>
                    <a:pt x="27" y="1811"/>
                  </a:lnTo>
                  <a:lnTo>
                    <a:pt x="28" y="1811"/>
                  </a:lnTo>
                  <a:lnTo>
                    <a:pt x="29" y="1811"/>
                  </a:lnTo>
                  <a:lnTo>
                    <a:pt x="31" y="1811"/>
                  </a:lnTo>
                  <a:lnTo>
                    <a:pt x="32" y="1811"/>
                  </a:lnTo>
                  <a:lnTo>
                    <a:pt x="34" y="1812"/>
                  </a:lnTo>
                  <a:lnTo>
                    <a:pt x="36" y="1813"/>
                  </a:lnTo>
                  <a:lnTo>
                    <a:pt x="36" y="1814"/>
                  </a:lnTo>
                  <a:lnTo>
                    <a:pt x="38" y="1815"/>
                  </a:lnTo>
                  <a:lnTo>
                    <a:pt x="39" y="1815"/>
                  </a:lnTo>
                  <a:lnTo>
                    <a:pt x="41" y="1815"/>
                  </a:lnTo>
                  <a:lnTo>
                    <a:pt x="42" y="1815"/>
                  </a:lnTo>
                  <a:lnTo>
                    <a:pt x="43" y="1815"/>
                  </a:lnTo>
                  <a:lnTo>
                    <a:pt x="44" y="1814"/>
                  </a:lnTo>
                  <a:lnTo>
                    <a:pt x="45" y="1812"/>
                  </a:lnTo>
                  <a:lnTo>
                    <a:pt x="45" y="1811"/>
                  </a:lnTo>
                  <a:lnTo>
                    <a:pt x="46" y="1810"/>
                  </a:lnTo>
                  <a:lnTo>
                    <a:pt x="46" y="1808"/>
                  </a:lnTo>
                  <a:lnTo>
                    <a:pt x="46" y="1803"/>
                  </a:lnTo>
                  <a:lnTo>
                    <a:pt x="45" y="1800"/>
                  </a:lnTo>
                  <a:lnTo>
                    <a:pt x="44" y="1797"/>
                  </a:lnTo>
                  <a:lnTo>
                    <a:pt x="43" y="1796"/>
                  </a:lnTo>
                  <a:lnTo>
                    <a:pt x="42" y="1795"/>
                  </a:lnTo>
                  <a:lnTo>
                    <a:pt x="40" y="1790"/>
                  </a:lnTo>
                  <a:lnTo>
                    <a:pt x="39" y="1790"/>
                  </a:lnTo>
                  <a:lnTo>
                    <a:pt x="38" y="1787"/>
                  </a:lnTo>
                  <a:lnTo>
                    <a:pt x="36" y="1786"/>
                  </a:lnTo>
                  <a:lnTo>
                    <a:pt x="36" y="1785"/>
                  </a:lnTo>
                  <a:lnTo>
                    <a:pt x="35" y="1784"/>
                  </a:lnTo>
                  <a:lnTo>
                    <a:pt x="35" y="1783"/>
                  </a:lnTo>
                  <a:lnTo>
                    <a:pt x="34" y="1783"/>
                  </a:lnTo>
                  <a:lnTo>
                    <a:pt x="34" y="1781"/>
                  </a:lnTo>
                  <a:lnTo>
                    <a:pt x="34" y="1776"/>
                  </a:lnTo>
                  <a:lnTo>
                    <a:pt x="34" y="1775"/>
                  </a:lnTo>
                  <a:lnTo>
                    <a:pt x="34" y="1774"/>
                  </a:lnTo>
                  <a:lnTo>
                    <a:pt x="36" y="1772"/>
                  </a:lnTo>
                  <a:lnTo>
                    <a:pt x="39" y="1770"/>
                  </a:lnTo>
                  <a:lnTo>
                    <a:pt x="43" y="1769"/>
                  </a:lnTo>
                  <a:lnTo>
                    <a:pt x="44" y="1769"/>
                  </a:lnTo>
                  <a:lnTo>
                    <a:pt x="44" y="1770"/>
                  </a:lnTo>
                  <a:lnTo>
                    <a:pt x="49" y="1771"/>
                  </a:lnTo>
                  <a:lnTo>
                    <a:pt x="50" y="1771"/>
                  </a:lnTo>
                  <a:lnTo>
                    <a:pt x="53" y="1773"/>
                  </a:lnTo>
                  <a:lnTo>
                    <a:pt x="54" y="1774"/>
                  </a:lnTo>
                  <a:lnTo>
                    <a:pt x="60" y="1775"/>
                  </a:lnTo>
                  <a:lnTo>
                    <a:pt x="65" y="1778"/>
                  </a:lnTo>
                  <a:lnTo>
                    <a:pt x="71" y="1781"/>
                  </a:lnTo>
                  <a:lnTo>
                    <a:pt x="73" y="1782"/>
                  </a:lnTo>
                  <a:lnTo>
                    <a:pt x="76" y="1783"/>
                  </a:lnTo>
                  <a:lnTo>
                    <a:pt x="77" y="1783"/>
                  </a:lnTo>
                  <a:lnTo>
                    <a:pt x="78" y="1782"/>
                  </a:lnTo>
                  <a:lnTo>
                    <a:pt x="80" y="1780"/>
                  </a:lnTo>
                  <a:lnTo>
                    <a:pt x="81" y="1779"/>
                  </a:lnTo>
                  <a:lnTo>
                    <a:pt x="82" y="1777"/>
                  </a:lnTo>
                  <a:lnTo>
                    <a:pt x="82" y="1776"/>
                  </a:lnTo>
                  <a:lnTo>
                    <a:pt x="82" y="1774"/>
                  </a:lnTo>
                  <a:lnTo>
                    <a:pt x="82" y="1773"/>
                  </a:lnTo>
                  <a:lnTo>
                    <a:pt x="81" y="1771"/>
                  </a:lnTo>
                  <a:lnTo>
                    <a:pt x="78" y="1767"/>
                  </a:lnTo>
                  <a:lnTo>
                    <a:pt x="71" y="1761"/>
                  </a:lnTo>
                  <a:lnTo>
                    <a:pt x="68" y="1758"/>
                  </a:lnTo>
                  <a:lnTo>
                    <a:pt x="67" y="1756"/>
                  </a:lnTo>
                  <a:lnTo>
                    <a:pt x="65" y="1754"/>
                  </a:lnTo>
                  <a:lnTo>
                    <a:pt x="65" y="1753"/>
                  </a:lnTo>
                  <a:lnTo>
                    <a:pt x="65" y="1751"/>
                  </a:lnTo>
                  <a:lnTo>
                    <a:pt x="66" y="1749"/>
                  </a:lnTo>
                  <a:lnTo>
                    <a:pt x="68" y="1747"/>
                  </a:lnTo>
                  <a:lnTo>
                    <a:pt x="69" y="1745"/>
                  </a:lnTo>
                  <a:lnTo>
                    <a:pt x="70" y="1745"/>
                  </a:lnTo>
                  <a:lnTo>
                    <a:pt x="71" y="1743"/>
                  </a:lnTo>
                  <a:lnTo>
                    <a:pt x="73" y="1739"/>
                  </a:lnTo>
                  <a:lnTo>
                    <a:pt x="74" y="1738"/>
                  </a:lnTo>
                  <a:lnTo>
                    <a:pt x="76" y="1733"/>
                  </a:lnTo>
                  <a:lnTo>
                    <a:pt x="77" y="1732"/>
                  </a:lnTo>
                  <a:lnTo>
                    <a:pt x="78" y="1731"/>
                  </a:lnTo>
                  <a:lnTo>
                    <a:pt x="78" y="1730"/>
                  </a:lnTo>
                  <a:lnTo>
                    <a:pt x="79" y="1728"/>
                  </a:lnTo>
                  <a:lnTo>
                    <a:pt x="80" y="1726"/>
                  </a:lnTo>
                  <a:lnTo>
                    <a:pt x="81" y="1725"/>
                  </a:lnTo>
                  <a:lnTo>
                    <a:pt x="81" y="1723"/>
                  </a:lnTo>
                  <a:lnTo>
                    <a:pt x="81" y="1721"/>
                  </a:lnTo>
                  <a:lnTo>
                    <a:pt x="81" y="1719"/>
                  </a:lnTo>
                  <a:lnTo>
                    <a:pt x="84" y="1713"/>
                  </a:lnTo>
                  <a:lnTo>
                    <a:pt x="85" y="1711"/>
                  </a:lnTo>
                  <a:lnTo>
                    <a:pt x="86" y="1709"/>
                  </a:lnTo>
                  <a:lnTo>
                    <a:pt x="87" y="1708"/>
                  </a:lnTo>
                  <a:lnTo>
                    <a:pt x="88" y="1706"/>
                  </a:lnTo>
                  <a:lnTo>
                    <a:pt x="90" y="1704"/>
                  </a:lnTo>
                  <a:lnTo>
                    <a:pt x="93" y="1702"/>
                  </a:lnTo>
                  <a:lnTo>
                    <a:pt x="95" y="1700"/>
                  </a:lnTo>
                  <a:lnTo>
                    <a:pt x="98" y="1697"/>
                  </a:lnTo>
                  <a:lnTo>
                    <a:pt x="99" y="1696"/>
                  </a:lnTo>
                  <a:lnTo>
                    <a:pt x="101" y="1695"/>
                  </a:lnTo>
                  <a:lnTo>
                    <a:pt x="102" y="1695"/>
                  </a:lnTo>
                  <a:lnTo>
                    <a:pt x="105" y="1695"/>
                  </a:lnTo>
                  <a:lnTo>
                    <a:pt x="107" y="1693"/>
                  </a:lnTo>
                  <a:lnTo>
                    <a:pt x="108" y="1692"/>
                  </a:lnTo>
                  <a:lnTo>
                    <a:pt x="109" y="1691"/>
                  </a:lnTo>
                  <a:lnTo>
                    <a:pt x="110" y="1691"/>
                  </a:lnTo>
                  <a:lnTo>
                    <a:pt x="112" y="1689"/>
                  </a:lnTo>
                  <a:lnTo>
                    <a:pt x="114" y="1688"/>
                  </a:lnTo>
                  <a:lnTo>
                    <a:pt x="115" y="1686"/>
                  </a:lnTo>
                  <a:lnTo>
                    <a:pt x="115" y="1685"/>
                  </a:lnTo>
                  <a:lnTo>
                    <a:pt x="116" y="1679"/>
                  </a:lnTo>
                  <a:lnTo>
                    <a:pt x="116" y="1677"/>
                  </a:lnTo>
                  <a:lnTo>
                    <a:pt x="116" y="1675"/>
                  </a:lnTo>
                  <a:lnTo>
                    <a:pt x="116" y="1673"/>
                  </a:lnTo>
                  <a:lnTo>
                    <a:pt x="117" y="1672"/>
                  </a:lnTo>
                  <a:lnTo>
                    <a:pt x="117" y="1671"/>
                  </a:lnTo>
                  <a:lnTo>
                    <a:pt x="118" y="1670"/>
                  </a:lnTo>
                  <a:lnTo>
                    <a:pt x="120" y="1669"/>
                  </a:lnTo>
                  <a:lnTo>
                    <a:pt x="125" y="1668"/>
                  </a:lnTo>
                  <a:lnTo>
                    <a:pt x="127" y="1668"/>
                  </a:lnTo>
                  <a:lnTo>
                    <a:pt x="128" y="1667"/>
                  </a:lnTo>
                  <a:lnTo>
                    <a:pt x="132" y="1666"/>
                  </a:lnTo>
                  <a:lnTo>
                    <a:pt x="135" y="1666"/>
                  </a:lnTo>
                  <a:lnTo>
                    <a:pt x="137" y="1666"/>
                  </a:lnTo>
                  <a:lnTo>
                    <a:pt x="138" y="1666"/>
                  </a:lnTo>
                  <a:lnTo>
                    <a:pt x="139" y="1666"/>
                  </a:lnTo>
                  <a:lnTo>
                    <a:pt x="139" y="1665"/>
                  </a:lnTo>
                  <a:lnTo>
                    <a:pt x="142" y="1662"/>
                  </a:lnTo>
                  <a:lnTo>
                    <a:pt x="142" y="1661"/>
                  </a:lnTo>
                  <a:lnTo>
                    <a:pt x="141" y="1660"/>
                  </a:lnTo>
                  <a:lnTo>
                    <a:pt x="141" y="1658"/>
                  </a:lnTo>
                  <a:lnTo>
                    <a:pt x="141" y="1656"/>
                  </a:lnTo>
                  <a:lnTo>
                    <a:pt x="140" y="1653"/>
                  </a:lnTo>
                  <a:lnTo>
                    <a:pt x="140" y="1652"/>
                  </a:lnTo>
                  <a:lnTo>
                    <a:pt x="142" y="1652"/>
                  </a:lnTo>
                  <a:lnTo>
                    <a:pt x="144" y="1651"/>
                  </a:lnTo>
                  <a:lnTo>
                    <a:pt x="149" y="1651"/>
                  </a:lnTo>
                  <a:lnTo>
                    <a:pt x="152" y="1651"/>
                  </a:lnTo>
                  <a:lnTo>
                    <a:pt x="155" y="1652"/>
                  </a:lnTo>
                  <a:lnTo>
                    <a:pt x="158" y="1652"/>
                  </a:lnTo>
                  <a:lnTo>
                    <a:pt x="159" y="1652"/>
                  </a:lnTo>
                  <a:lnTo>
                    <a:pt x="162" y="1652"/>
                  </a:lnTo>
                  <a:lnTo>
                    <a:pt x="164" y="1652"/>
                  </a:lnTo>
                  <a:lnTo>
                    <a:pt x="165" y="1652"/>
                  </a:lnTo>
                  <a:lnTo>
                    <a:pt x="166" y="1652"/>
                  </a:lnTo>
                  <a:lnTo>
                    <a:pt x="169" y="1654"/>
                  </a:lnTo>
                  <a:lnTo>
                    <a:pt x="171" y="1654"/>
                  </a:lnTo>
                  <a:lnTo>
                    <a:pt x="172" y="1654"/>
                  </a:lnTo>
                  <a:lnTo>
                    <a:pt x="173" y="1654"/>
                  </a:lnTo>
                  <a:lnTo>
                    <a:pt x="175" y="1652"/>
                  </a:lnTo>
                  <a:lnTo>
                    <a:pt x="176" y="1651"/>
                  </a:lnTo>
                  <a:lnTo>
                    <a:pt x="177" y="1648"/>
                  </a:lnTo>
                  <a:lnTo>
                    <a:pt x="179" y="1648"/>
                  </a:lnTo>
                  <a:lnTo>
                    <a:pt x="182" y="1647"/>
                  </a:lnTo>
                  <a:lnTo>
                    <a:pt x="185" y="1645"/>
                  </a:lnTo>
                  <a:lnTo>
                    <a:pt x="188" y="1643"/>
                  </a:lnTo>
                  <a:lnTo>
                    <a:pt x="189" y="1641"/>
                  </a:lnTo>
                  <a:lnTo>
                    <a:pt x="192" y="1638"/>
                  </a:lnTo>
                  <a:lnTo>
                    <a:pt x="193" y="1636"/>
                  </a:lnTo>
                  <a:lnTo>
                    <a:pt x="196" y="1633"/>
                  </a:lnTo>
                  <a:lnTo>
                    <a:pt x="197" y="1631"/>
                  </a:lnTo>
                  <a:lnTo>
                    <a:pt x="201" y="1625"/>
                  </a:lnTo>
                  <a:lnTo>
                    <a:pt x="202" y="1623"/>
                  </a:lnTo>
                  <a:lnTo>
                    <a:pt x="204" y="1620"/>
                  </a:lnTo>
                  <a:lnTo>
                    <a:pt x="204" y="1619"/>
                  </a:lnTo>
                  <a:lnTo>
                    <a:pt x="205" y="1617"/>
                  </a:lnTo>
                  <a:lnTo>
                    <a:pt x="205" y="1615"/>
                  </a:lnTo>
                  <a:lnTo>
                    <a:pt x="206" y="1612"/>
                  </a:lnTo>
                  <a:lnTo>
                    <a:pt x="207" y="1610"/>
                  </a:lnTo>
                  <a:lnTo>
                    <a:pt x="206" y="1609"/>
                  </a:lnTo>
                  <a:lnTo>
                    <a:pt x="204" y="1608"/>
                  </a:lnTo>
                  <a:lnTo>
                    <a:pt x="204" y="1606"/>
                  </a:lnTo>
                  <a:lnTo>
                    <a:pt x="204" y="1604"/>
                  </a:lnTo>
                  <a:lnTo>
                    <a:pt x="205" y="1603"/>
                  </a:lnTo>
                  <a:lnTo>
                    <a:pt x="205" y="1602"/>
                  </a:lnTo>
                  <a:lnTo>
                    <a:pt x="205" y="1601"/>
                  </a:lnTo>
                  <a:lnTo>
                    <a:pt x="205" y="1600"/>
                  </a:lnTo>
                  <a:lnTo>
                    <a:pt x="205" y="1599"/>
                  </a:lnTo>
                  <a:lnTo>
                    <a:pt x="206" y="1598"/>
                  </a:lnTo>
                  <a:lnTo>
                    <a:pt x="206" y="1596"/>
                  </a:lnTo>
                  <a:lnTo>
                    <a:pt x="204" y="1594"/>
                  </a:lnTo>
                  <a:lnTo>
                    <a:pt x="204" y="1593"/>
                  </a:lnTo>
                  <a:lnTo>
                    <a:pt x="203" y="1590"/>
                  </a:lnTo>
                  <a:lnTo>
                    <a:pt x="202" y="1587"/>
                  </a:lnTo>
                  <a:lnTo>
                    <a:pt x="202" y="1584"/>
                  </a:lnTo>
                  <a:lnTo>
                    <a:pt x="203" y="1582"/>
                  </a:lnTo>
                  <a:lnTo>
                    <a:pt x="203" y="1581"/>
                  </a:lnTo>
                  <a:lnTo>
                    <a:pt x="205" y="1580"/>
                  </a:lnTo>
                  <a:lnTo>
                    <a:pt x="206" y="1579"/>
                  </a:lnTo>
                  <a:lnTo>
                    <a:pt x="206" y="1578"/>
                  </a:lnTo>
                  <a:lnTo>
                    <a:pt x="207" y="1579"/>
                  </a:lnTo>
                  <a:lnTo>
                    <a:pt x="209" y="1578"/>
                  </a:lnTo>
                  <a:lnTo>
                    <a:pt x="212" y="1577"/>
                  </a:lnTo>
                  <a:lnTo>
                    <a:pt x="215" y="1577"/>
                  </a:lnTo>
                  <a:lnTo>
                    <a:pt x="216" y="1576"/>
                  </a:lnTo>
                  <a:lnTo>
                    <a:pt x="218" y="1575"/>
                  </a:lnTo>
                  <a:lnTo>
                    <a:pt x="221" y="1574"/>
                  </a:lnTo>
                  <a:lnTo>
                    <a:pt x="225" y="1569"/>
                  </a:lnTo>
                  <a:lnTo>
                    <a:pt x="227" y="1567"/>
                  </a:lnTo>
                  <a:lnTo>
                    <a:pt x="228" y="1565"/>
                  </a:lnTo>
                  <a:lnTo>
                    <a:pt x="230" y="1560"/>
                  </a:lnTo>
                  <a:lnTo>
                    <a:pt x="231" y="1557"/>
                  </a:lnTo>
                  <a:lnTo>
                    <a:pt x="233" y="1552"/>
                  </a:lnTo>
                  <a:lnTo>
                    <a:pt x="235" y="1546"/>
                  </a:lnTo>
                  <a:lnTo>
                    <a:pt x="235" y="1544"/>
                  </a:lnTo>
                  <a:lnTo>
                    <a:pt x="236" y="1543"/>
                  </a:lnTo>
                  <a:lnTo>
                    <a:pt x="237" y="1543"/>
                  </a:lnTo>
                  <a:lnTo>
                    <a:pt x="240" y="1542"/>
                  </a:lnTo>
                  <a:lnTo>
                    <a:pt x="242" y="1541"/>
                  </a:lnTo>
                  <a:lnTo>
                    <a:pt x="243" y="1541"/>
                  </a:lnTo>
                  <a:lnTo>
                    <a:pt x="246" y="1541"/>
                  </a:lnTo>
                  <a:lnTo>
                    <a:pt x="249" y="1540"/>
                  </a:lnTo>
                  <a:lnTo>
                    <a:pt x="250" y="1539"/>
                  </a:lnTo>
                  <a:lnTo>
                    <a:pt x="252" y="1538"/>
                  </a:lnTo>
                  <a:lnTo>
                    <a:pt x="253" y="1537"/>
                  </a:lnTo>
                  <a:lnTo>
                    <a:pt x="254" y="1535"/>
                  </a:lnTo>
                  <a:lnTo>
                    <a:pt x="256" y="1531"/>
                  </a:lnTo>
                  <a:lnTo>
                    <a:pt x="258" y="1526"/>
                  </a:lnTo>
                  <a:lnTo>
                    <a:pt x="260" y="1522"/>
                  </a:lnTo>
                  <a:lnTo>
                    <a:pt x="262" y="1519"/>
                  </a:lnTo>
                  <a:lnTo>
                    <a:pt x="264" y="1516"/>
                  </a:lnTo>
                  <a:lnTo>
                    <a:pt x="267" y="1511"/>
                  </a:lnTo>
                  <a:lnTo>
                    <a:pt x="270" y="1506"/>
                  </a:lnTo>
                  <a:lnTo>
                    <a:pt x="273" y="1502"/>
                  </a:lnTo>
                  <a:lnTo>
                    <a:pt x="273" y="1501"/>
                  </a:lnTo>
                  <a:lnTo>
                    <a:pt x="274" y="1500"/>
                  </a:lnTo>
                  <a:lnTo>
                    <a:pt x="277" y="1497"/>
                  </a:lnTo>
                  <a:lnTo>
                    <a:pt x="279" y="1496"/>
                  </a:lnTo>
                  <a:lnTo>
                    <a:pt x="283" y="1494"/>
                  </a:lnTo>
                  <a:lnTo>
                    <a:pt x="285" y="1494"/>
                  </a:lnTo>
                  <a:lnTo>
                    <a:pt x="286" y="1493"/>
                  </a:lnTo>
                  <a:lnTo>
                    <a:pt x="290" y="1493"/>
                  </a:lnTo>
                  <a:lnTo>
                    <a:pt x="292" y="1492"/>
                  </a:lnTo>
                  <a:lnTo>
                    <a:pt x="297" y="1491"/>
                  </a:lnTo>
                  <a:lnTo>
                    <a:pt x="299" y="1490"/>
                  </a:lnTo>
                  <a:lnTo>
                    <a:pt x="302" y="1491"/>
                  </a:lnTo>
                  <a:lnTo>
                    <a:pt x="306" y="1492"/>
                  </a:lnTo>
                  <a:lnTo>
                    <a:pt x="308" y="1492"/>
                  </a:lnTo>
                  <a:lnTo>
                    <a:pt x="309" y="1492"/>
                  </a:lnTo>
                  <a:lnTo>
                    <a:pt x="310" y="1492"/>
                  </a:lnTo>
                  <a:lnTo>
                    <a:pt x="314" y="1491"/>
                  </a:lnTo>
                  <a:lnTo>
                    <a:pt x="316" y="1492"/>
                  </a:lnTo>
                  <a:lnTo>
                    <a:pt x="317" y="1492"/>
                  </a:lnTo>
                  <a:lnTo>
                    <a:pt x="320" y="1491"/>
                  </a:lnTo>
                  <a:lnTo>
                    <a:pt x="322" y="1490"/>
                  </a:lnTo>
                  <a:lnTo>
                    <a:pt x="324" y="1488"/>
                  </a:lnTo>
                  <a:lnTo>
                    <a:pt x="326" y="1488"/>
                  </a:lnTo>
                  <a:lnTo>
                    <a:pt x="330" y="1487"/>
                  </a:lnTo>
                  <a:lnTo>
                    <a:pt x="332" y="1487"/>
                  </a:lnTo>
                  <a:lnTo>
                    <a:pt x="335" y="1488"/>
                  </a:lnTo>
                  <a:lnTo>
                    <a:pt x="337" y="1488"/>
                  </a:lnTo>
                  <a:lnTo>
                    <a:pt x="340" y="1489"/>
                  </a:lnTo>
                  <a:lnTo>
                    <a:pt x="344" y="1490"/>
                  </a:lnTo>
                  <a:lnTo>
                    <a:pt x="345" y="1490"/>
                  </a:lnTo>
                  <a:lnTo>
                    <a:pt x="347" y="1490"/>
                  </a:lnTo>
                  <a:lnTo>
                    <a:pt x="351" y="1490"/>
                  </a:lnTo>
                  <a:lnTo>
                    <a:pt x="354" y="1491"/>
                  </a:lnTo>
                  <a:lnTo>
                    <a:pt x="355" y="1491"/>
                  </a:lnTo>
                  <a:lnTo>
                    <a:pt x="358" y="1492"/>
                  </a:lnTo>
                  <a:lnTo>
                    <a:pt x="359" y="1492"/>
                  </a:lnTo>
                  <a:lnTo>
                    <a:pt x="361" y="1490"/>
                  </a:lnTo>
                  <a:lnTo>
                    <a:pt x="362" y="1488"/>
                  </a:lnTo>
                  <a:lnTo>
                    <a:pt x="364" y="1486"/>
                  </a:lnTo>
                  <a:lnTo>
                    <a:pt x="365" y="1485"/>
                  </a:lnTo>
                  <a:lnTo>
                    <a:pt x="367" y="1484"/>
                  </a:lnTo>
                  <a:lnTo>
                    <a:pt x="369" y="1483"/>
                  </a:lnTo>
                  <a:lnTo>
                    <a:pt x="370" y="1482"/>
                  </a:lnTo>
                  <a:lnTo>
                    <a:pt x="371" y="1480"/>
                  </a:lnTo>
                  <a:lnTo>
                    <a:pt x="372" y="1477"/>
                  </a:lnTo>
                  <a:lnTo>
                    <a:pt x="373" y="1473"/>
                  </a:lnTo>
                  <a:lnTo>
                    <a:pt x="374" y="1471"/>
                  </a:lnTo>
                  <a:lnTo>
                    <a:pt x="375" y="1469"/>
                  </a:lnTo>
                  <a:lnTo>
                    <a:pt x="378" y="1466"/>
                  </a:lnTo>
                  <a:lnTo>
                    <a:pt x="381" y="1466"/>
                  </a:lnTo>
                  <a:lnTo>
                    <a:pt x="384" y="1466"/>
                  </a:lnTo>
                  <a:lnTo>
                    <a:pt x="388" y="1467"/>
                  </a:lnTo>
                  <a:lnTo>
                    <a:pt x="389" y="1468"/>
                  </a:lnTo>
                  <a:lnTo>
                    <a:pt x="391" y="1468"/>
                  </a:lnTo>
                  <a:lnTo>
                    <a:pt x="392" y="1469"/>
                  </a:lnTo>
                  <a:lnTo>
                    <a:pt x="395" y="1469"/>
                  </a:lnTo>
                  <a:lnTo>
                    <a:pt x="397" y="1472"/>
                  </a:lnTo>
                  <a:lnTo>
                    <a:pt x="397" y="1473"/>
                  </a:lnTo>
                  <a:lnTo>
                    <a:pt x="399" y="1473"/>
                  </a:lnTo>
                  <a:lnTo>
                    <a:pt x="401" y="1473"/>
                  </a:lnTo>
                  <a:lnTo>
                    <a:pt x="403" y="1474"/>
                  </a:lnTo>
                  <a:lnTo>
                    <a:pt x="405" y="1475"/>
                  </a:lnTo>
                  <a:lnTo>
                    <a:pt x="407" y="1476"/>
                  </a:lnTo>
                  <a:lnTo>
                    <a:pt x="411" y="1477"/>
                  </a:lnTo>
                  <a:lnTo>
                    <a:pt x="412" y="1477"/>
                  </a:lnTo>
                  <a:lnTo>
                    <a:pt x="416" y="1476"/>
                  </a:lnTo>
                  <a:lnTo>
                    <a:pt x="418" y="1476"/>
                  </a:lnTo>
                  <a:lnTo>
                    <a:pt x="419" y="1476"/>
                  </a:lnTo>
                  <a:lnTo>
                    <a:pt x="421" y="1476"/>
                  </a:lnTo>
                  <a:lnTo>
                    <a:pt x="424" y="1476"/>
                  </a:lnTo>
                  <a:lnTo>
                    <a:pt x="425" y="1475"/>
                  </a:lnTo>
                  <a:lnTo>
                    <a:pt x="425" y="1474"/>
                  </a:lnTo>
                  <a:lnTo>
                    <a:pt x="426" y="1473"/>
                  </a:lnTo>
                  <a:lnTo>
                    <a:pt x="427" y="1473"/>
                  </a:lnTo>
                  <a:lnTo>
                    <a:pt x="429" y="1472"/>
                  </a:lnTo>
                  <a:lnTo>
                    <a:pt x="430" y="1473"/>
                  </a:lnTo>
                  <a:lnTo>
                    <a:pt x="432" y="1473"/>
                  </a:lnTo>
                  <a:lnTo>
                    <a:pt x="433" y="1474"/>
                  </a:lnTo>
                  <a:lnTo>
                    <a:pt x="434" y="1475"/>
                  </a:lnTo>
                  <a:lnTo>
                    <a:pt x="434" y="1476"/>
                  </a:lnTo>
                  <a:lnTo>
                    <a:pt x="434" y="1477"/>
                  </a:lnTo>
                  <a:lnTo>
                    <a:pt x="434" y="1478"/>
                  </a:lnTo>
                  <a:lnTo>
                    <a:pt x="435" y="1478"/>
                  </a:lnTo>
                  <a:lnTo>
                    <a:pt x="437" y="1478"/>
                  </a:lnTo>
                  <a:lnTo>
                    <a:pt x="439" y="1478"/>
                  </a:lnTo>
                  <a:lnTo>
                    <a:pt x="440" y="1478"/>
                  </a:lnTo>
                  <a:lnTo>
                    <a:pt x="443" y="1482"/>
                  </a:lnTo>
                  <a:lnTo>
                    <a:pt x="445" y="1483"/>
                  </a:lnTo>
                  <a:lnTo>
                    <a:pt x="446" y="1483"/>
                  </a:lnTo>
                  <a:lnTo>
                    <a:pt x="447" y="1483"/>
                  </a:lnTo>
                  <a:lnTo>
                    <a:pt x="448" y="1483"/>
                  </a:lnTo>
                  <a:lnTo>
                    <a:pt x="450" y="1482"/>
                  </a:lnTo>
                  <a:lnTo>
                    <a:pt x="451" y="1483"/>
                  </a:lnTo>
                  <a:lnTo>
                    <a:pt x="453" y="1483"/>
                  </a:lnTo>
                  <a:lnTo>
                    <a:pt x="458" y="1487"/>
                  </a:lnTo>
                  <a:lnTo>
                    <a:pt x="459" y="1487"/>
                  </a:lnTo>
                  <a:lnTo>
                    <a:pt x="460" y="1487"/>
                  </a:lnTo>
                  <a:lnTo>
                    <a:pt x="462" y="1487"/>
                  </a:lnTo>
                  <a:lnTo>
                    <a:pt x="463" y="1487"/>
                  </a:lnTo>
                  <a:lnTo>
                    <a:pt x="463" y="1486"/>
                  </a:lnTo>
                  <a:lnTo>
                    <a:pt x="465" y="1484"/>
                  </a:lnTo>
                  <a:lnTo>
                    <a:pt x="466" y="1483"/>
                  </a:lnTo>
                  <a:lnTo>
                    <a:pt x="467" y="1481"/>
                  </a:lnTo>
                  <a:lnTo>
                    <a:pt x="467" y="1480"/>
                  </a:lnTo>
                  <a:lnTo>
                    <a:pt x="467" y="1479"/>
                  </a:lnTo>
                  <a:lnTo>
                    <a:pt x="468" y="1477"/>
                  </a:lnTo>
                  <a:lnTo>
                    <a:pt x="468" y="1476"/>
                  </a:lnTo>
                  <a:lnTo>
                    <a:pt x="469" y="1476"/>
                  </a:lnTo>
                  <a:lnTo>
                    <a:pt x="470" y="1476"/>
                  </a:lnTo>
                  <a:lnTo>
                    <a:pt x="473" y="1476"/>
                  </a:lnTo>
                  <a:lnTo>
                    <a:pt x="473" y="1475"/>
                  </a:lnTo>
                  <a:lnTo>
                    <a:pt x="478" y="1478"/>
                  </a:lnTo>
                  <a:lnTo>
                    <a:pt x="480" y="1478"/>
                  </a:lnTo>
                  <a:lnTo>
                    <a:pt x="482" y="1478"/>
                  </a:lnTo>
                  <a:lnTo>
                    <a:pt x="485" y="1476"/>
                  </a:lnTo>
                  <a:lnTo>
                    <a:pt x="486" y="1476"/>
                  </a:lnTo>
                  <a:lnTo>
                    <a:pt x="490" y="1472"/>
                  </a:lnTo>
                  <a:lnTo>
                    <a:pt x="492" y="1471"/>
                  </a:lnTo>
                  <a:lnTo>
                    <a:pt x="496" y="1469"/>
                  </a:lnTo>
                  <a:lnTo>
                    <a:pt x="500" y="1469"/>
                  </a:lnTo>
                  <a:lnTo>
                    <a:pt x="502" y="1469"/>
                  </a:lnTo>
                  <a:lnTo>
                    <a:pt x="504" y="1469"/>
                  </a:lnTo>
                  <a:lnTo>
                    <a:pt x="505" y="1470"/>
                  </a:lnTo>
                  <a:lnTo>
                    <a:pt x="506" y="1470"/>
                  </a:lnTo>
                  <a:lnTo>
                    <a:pt x="509" y="1473"/>
                  </a:lnTo>
                  <a:lnTo>
                    <a:pt x="512" y="1475"/>
                  </a:lnTo>
                  <a:lnTo>
                    <a:pt x="513" y="1475"/>
                  </a:lnTo>
                  <a:lnTo>
                    <a:pt x="514" y="1475"/>
                  </a:lnTo>
                  <a:lnTo>
                    <a:pt x="515" y="1474"/>
                  </a:lnTo>
                  <a:lnTo>
                    <a:pt x="516" y="1473"/>
                  </a:lnTo>
                  <a:lnTo>
                    <a:pt x="516" y="1471"/>
                  </a:lnTo>
                  <a:lnTo>
                    <a:pt x="516" y="1470"/>
                  </a:lnTo>
                  <a:lnTo>
                    <a:pt x="515" y="1469"/>
                  </a:lnTo>
                  <a:lnTo>
                    <a:pt x="512" y="1466"/>
                  </a:lnTo>
                  <a:lnTo>
                    <a:pt x="511" y="1464"/>
                  </a:lnTo>
                  <a:lnTo>
                    <a:pt x="510" y="1463"/>
                  </a:lnTo>
                  <a:lnTo>
                    <a:pt x="510" y="1462"/>
                  </a:lnTo>
                  <a:lnTo>
                    <a:pt x="511" y="1460"/>
                  </a:lnTo>
                  <a:lnTo>
                    <a:pt x="511" y="1459"/>
                  </a:lnTo>
                  <a:lnTo>
                    <a:pt x="513" y="1459"/>
                  </a:lnTo>
                  <a:lnTo>
                    <a:pt x="515" y="1458"/>
                  </a:lnTo>
                  <a:lnTo>
                    <a:pt x="519" y="1457"/>
                  </a:lnTo>
                  <a:lnTo>
                    <a:pt x="520" y="1457"/>
                  </a:lnTo>
                  <a:lnTo>
                    <a:pt x="527" y="1455"/>
                  </a:lnTo>
                  <a:lnTo>
                    <a:pt x="528" y="1455"/>
                  </a:lnTo>
                  <a:lnTo>
                    <a:pt x="531" y="1455"/>
                  </a:lnTo>
                  <a:lnTo>
                    <a:pt x="533" y="1455"/>
                  </a:lnTo>
                  <a:lnTo>
                    <a:pt x="539" y="1454"/>
                  </a:lnTo>
                  <a:lnTo>
                    <a:pt x="540" y="1454"/>
                  </a:lnTo>
                  <a:lnTo>
                    <a:pt x="541" y="1455"/>
                  </a:lnTo>
                  <a:lnTo>
                    <a:pt x="543" y="1456"/>
                  </a:lnTo>
                  <a:lnTo>
                    <a:pt x="544" y="1456"/>
                  </a:lnTo>
                  <a:lnTo>
                    <a:pt x="545" y="1456"/>
                  </a:lnTo>
                  <a:lnTo>
                    <a:pt x="546" y="1455"/>
                  </a:lnTo>
                  <a:lnTo>
                    <a:pt x="547" y="1455"/>
                  </a:lnTo>
                  <a:lnTo>
                    <a:pt x="548" y="1454"/>
                  </a:lnTo>
                  <a:lnTo>
                    <a:pt x="549" y="1453"/>
                  </a:lnTo>
                  <a:lnTo>
                    <a:pt x="550" y="1452"/>
                  </a:lnTo>
                  <a:lnTo>
                    <a:pt x="550" y="1449"/>
                  </a:lnTo>
                  <a:lnTo>
                    <a:pt x="550" y="1446"/>
                  </a:lnTo>
                  <a:lnTo>
                    <a:pt x="549" y="1442"/>
                  </a:lnTo>
                  <a:lnTo>
                    <a:pt x="549" y="1440"/>
                  </a:lnTo>
                  <a:lnTo>
                    <a:pt x="551" y="1439"/>
                  </a:lnTo>
                  <a:lnTo>
                    <a:pt x="553" y="1437"/>
                  </a:lnTo>
                  <a:lnTo>
                    <a:pt x="554" y="1436"/>
                  </a:lnTo>
                  <a:lnTo>
                    <a:pt x="555" y="1437"/>
                  </a:lnTo>
                  <a:lnTo>
                    <a:pt x="558" y="1437"/>
                  </a:lnTo>
                  <a:lnTo>
                    <a:pt x="560" y="1437"/>
                  </a:lnTo>
                  <a:lnTo>
                    <a:pt x="563" y="1437"/>
                  </a:lnTo>
                  <a:lnTo>
                    <a:pt x="565" y="1438"/>
                  </a:lnTo>
                  <a:lnTo>
                    <a:pt x="566" y="1437"/>
                  </a:lnTo>
                  <a:lnTo>
                    <a:pt x="567" y="1438"/>
                  </a:lnTo>
                  <a:lnTo>
                    <a:pt x="568" y="1438"/>
                  </a:lnTo>
                  <a:lnTo>
                    <a:pt x="568" y="1439"/>
                  </a:lnTo>
                  <a:lnTo>
                    <a:pt x="569" y="1439"/>
                  </a:lnTo>
                  <a:lnTo>
                    <a:pt x="569" y="1440"/>
                  </a:lnTo>
                  <a:lnTo>
                    <a:pt x="569" y="1441"/>
                  </a:lnTo>
                  <a:lnTo>
                    <a:pt x="570" y="1442"/>
                  </a:lnTo>
                  <a:lnTo>
                    <a:pt x="571" y="1443"/>
                  </a:lnTo>
                  <a:lnTo>
                    <a:pt x="571" y="1444"/>
                  </a:lnTo>
                  <a:lnTo>
                    <a:pt x="570" y="1447"/>
                  </a:lnTo>
                  <a:lnTo>
                    <a:pt x="570" y="1450"/>
                  </a:lnTo>
                  <a:lnTo>
                    <a:pt x="570" y="1452"/>
                  </a:lnTo>
                  <a:lnTo>
                    <a:pt x="570" y="1456"/>
                  </a:lnTo>
                  <a:lnTo>
                    <a:pt x="570" y="1459"/>
                  </a:lnTo>
                  <a:lnTo>
                    <a:pt x="571" y="1463"/>
                  </a:lnTo>
                  <a:lnTo>
                    <a:pt x="572" y="1464"/>
                  </a:lnTo>
                  <a:lnTo>
                    <a:pt x="573" y="1466"/>
                  </a:lnTo>
                  <a:lnTo>
                    <a:pt x="575" y="1467"/>
                  </a:lnTo>
                  <a:lnTo>
                    <a:pt x="577" y="1469"/>
                  </a:lnTo>
                  <a:lnTo>
                    <a:pt x="581" y="1475"/>
                  </a:lnTo>
                  <a:lnTo>
                    <a:pt x="584" y="1478"/>
                  </a:lnTo>
                  <a:lnTo>
                    <a:pt x="587" y="1481"/>
                  </a:lnTo>
                  <a:lnTo>
                    <a:pt x="588" y="1483"/>
                  </a:lnTo>
                  <a:lnTo>
                    <a:pt x="591" y="1490"/>
                  </a:lnTo>
                  <a:lnTo>
                    <a:pt x="592" y="1493"/>
                  </a:lnTo>
                  <a:lnTo>
                    <a:pt x="593" y="1495"/>
                  </a:lnTo>
                  <a:lnTo>
                    <a:pt x="595" y="1496"/>
                  </a:lnTo>
                  <a:lnTo>
                    <a:pt x="599" y="1497"/>
                  </a:lnTo>
                  <a:lnTo>
                    <a:pt x="601" y="1497"/>
                  </a:lnTo>
                  <a:lnTo>
                    <a:pt x="603" y="1496"/>
                  </a:lnTo>
                  <a:lnTo>
                    <a:pt x="605" y="1496"/>
                  </a:lnTo>
                  <a:lnTo>
                    <a:pt x="606" y="1495"/>
                  </a:lnTo>
                  <a:lnTo>
                    <a:pt x="606" y="1494"/>
                  </a:lnTo>
                  <a:lnTo>
                    <a:pt x="607" y="1493"/>
                  </a:lnTo>
                  <a:lnTo>
                    <a:pt x="609" y="1490"/>
                  </a:lnTo>
                  <a:lnTo>
                    <a:pt x="610" y="1486"/>
                  </a:lnTo>
                  <a:lnTo>
                    <a:pt x="613" y="1484"/>
                  </a:lnTo>
                  <a:lnTo>
                    <a:pt x="617" y="1481"/>
                  </a:lnTo>
                  <a:lnTo>
                    <a:pt x="619" y="1480"/>
                  </a:lnTo>
                  <a:lnTo>
                    <a:pt x="621" y="1475"/>
                  </a:lnTo>
                  <a:lnTo>
                    <a:pt x="622" y="1473"/>
                  </a:lnTo>
                  <a:lnTo>
                    <a:pt x="623" y="1470"/>
                  </a:lnTo>
                  <a:lnTo>
                    <a:pt x="624" y="1468"/>
                  </a:lnTo>
                  <a:lnTo>
                    <a:pt x="626" y="1466"/>
                  </a:lnTo>
                  <a:lnTo>
                    <a:pt x="628" y="1466"/>
                  </a:lnTo>
                  <a:lnTo>
                    <a:pt x="630" y="1468"/>
                  </a:lnTo>
                  <a:lnTo>
                    <a:pt x="632" y="1469"/>
                  </a:lnTo>
                  <a:lnTo>
                    <a:pt x="633" y="1469"/>
                  </a:lnTo>
                  <a:lnTo>
                    <a:pt x="635" y="1469"/>
                  </a:lnTo>
                  <a:lnTo>
                    <a:pt x="637" y="1469"/>
                  </a:lnTo>
                  <a:lnTo>
                    <a:pt x="638" y="1467"/>
                  </a:lnTo>
                  <a:lnTo>
                    <a:pt x="639" y="1462"/>
                  </a:lnTo>
                  <a:lnTo>
                    <a:pt x="639" y="1461"/>
                  </a:lnTo>
                  <a:lnTo>
                    <a:pt x="640" y="1459"/>
                  </a:lnTo>
                  <a:lnTo>
                    <a:pt x="641" y="1458"/>
                  </a:lnTo>
                  <a:lnTo>
                    <a:pt x="643" y="1456"/>
                  </a:lnTo>
                  <a:lnTo>
                    <a:pt x="644" y="1456"/>
                  </a:lnTo>
                  <a:lnTo>
                    <a:pt x="645" y="1455"/>
                  </a:lnTo>
                  <a:lnTo>
                    <a:pt x="647" y="1455"/>
                  </a:lnTo>
                  <a:lnTo>
                    <a:pt x="651" y="1455"/>
                  </a:lnTo>
                  <a:lnTo>
                    <a:pt x="653" y="1454"/>
                  </a:lnTo>
                  <a:lnTo>
                    <a:pt x="654" y="1453"/>
                  </a:lnTo>
                  <a:lnTo>
                    <a:pt x="654" y="1452"/>
                  </a:lnTo>
                  <a:lnTo>
                    <a:pt x="655" y="1449"/>
                  </a:lnTo>
                  <a:lnTo>
                    <a:pt x="656" y="1448"/>
                  </a:lnTo>
                  <a:lnTo>
                    <a:pt x="657" y="1446"/>
                  </a:lnTo>
                  <a:lnTo>
                    <a:pt x="660" y="1441"/>
                  </a:lnTo>
                  <a:lnTo>
                    <a:pt x="661" y="1439"/>
                  </a:lnTo>
                  <a:lnTo>
                    <a:pt x="664" y="1436"/>
                  </a:lnTo>
                  <a:lnTo>
                    <a:pt x="665" y="1435"/>
                  </a:lnTo>
                  <a:lnTo>
                    <a:pt x="668" y="1432"/>
                  </a:lnTo>
                  <a:lnTo>
                    <a:pt x="669" y="1432"/>
                  </a:lnTo>
                  <a:lnTo>
                    <a:pt x="671" y="1432"/>
                  </a:lnTo>
                  <a:lnTo>
                    <a:pt x="672" y="1432"/>
                  </a:lnTo>
                  <a:lnTo>
                    <a:pt x="672" y="1431"/>
                  </a:lnTo>
                  <a:lnTo>
                    <a:pt x="674" y="1430"/>
                  </a:lnTo>
                  <a:lnTo>
                    <a:pt x="674" y="1429"/>
                  </a:lnTo>
                  <a:lnTo>
                    <a:pt x="675" y="1429"/>
                  </a:lnTo>
                  <a:lnTo>
                    <a:pt x="675" y="1428"/>
                  </a:lnTo>
                  <a:lnTo>
                    <a:pt x="675" y="1427"/>
                  </a:lnTo>
                  <a:lnTo>
                    <a:pt x="675" y="1426"/>
                  </a:lnTo>
                  <a:lnTo>
                    <a:pt x="674" y="1425"/>
                  </a:lnTo>
                  <a:lnTo>
                    <a:pt x="674" y="1424"/>
                  </a:lnTo>
                  <a:lnTo>
                    <a:pt x="673" y="1423"/>
                  </a:lnTo>
                  <a:lnTo>
                    <a:pt x="672" y="1422"/>
                  </a:lnTo>
                  <a:lnTo>
                    <a:pt x="672" y="1421"/>
                  </a:lnTo>
                  <a:lnTo>
                    <a:pt x="671" y="1420"/>
                  </a:lnTo>
                  <a:lnTo>
                    <a:pt x="670" y="1419"/>
                  </a:lnTo>
                  <a:lnTo>
                    <a:pt x="669" y="1419"/>
                  </a:lnTo>
                  <a:lnTo>
                    <a:pt x="669" y="1418"/>
                  </a:lnTo>
                  <a:lnTo>
                    <a:pt x="668" y="1417"/>
                  </a:lnTo>
                  <a:lnTo>
                    <a:pt x="668" y="1416"/>
                  </a:lnTo>
                  <a:lnTo>
                    <a:pt x="669" y="1415"/>
                  </a:lnTo>
                  <a:lnTo>
                    <a:pt x="670" y="1415"/>
                  </a:lnTo>
                  <a:lnTo>
                    <a:pt x="671" y="1415"/>
                  </a:lnTo>
                  <a:lnTo>
                    <a:pt x="672" y="1415"/>
                  </a:lnTo>
                  <a:lnTo>
                    <a:pt x="673" y="1415"/>
                  </a:lnTo>
                  <a:lnTo>
                    <a:pt x="674" y="1416"/>
                  </a:lnTo>
                  <a:lnTo>
                    <a:pt x="675" y="1416"/>
                  </a:lnTo>
                  <a:lnTo>
                    <a:pt x="676" y="1417"/>
                  </a:lnTo>
                  <a:lnTo>
                    <a:pt x="677" y="1417"/>
                  </a:lnTo>
                  <a:lnTo>
                    <a:pt x="678" y="1417"/>
                  </a:lnTo>
                  <a:lnTo>
                    <a:pt x="679" y="1417"/>
                  </a:lnTo>
                  <a:lnTo>
                    <a:pt x="680" y="1417"/>
                  </a:lnTo>
                  <a:lnTo>
                    <a:pt x="681" y="1416"/>
                  </a:lnTo>
                  <a:lnTo>
                    <a:pt x="682" y="1416"/>
                  </a:lnTo>
                  <a:lnTo>
                    <a:pt x="684" y="1417"/>
                  </a:lnTo>
                  <a:lnTo>
                    <a:pt x="685" y="1417"/>
                  </a:lnTo>
                  <a:lnTo>
                    <a:pt x="687" y="1417"/>
                  </a:lnTo>
                  <a:lnTo>
                    <a:pt x="687" y="1416"/>
                  </a:lnTo>
                  <a:lnTo>
                    <a:pt x="688" y="1415"/>
                  </a:lnTo>
                  <a:lnTo>
                    <a:pt x="688" y="1414"/>
                  </a:lnTo>
                  <a:lnTo>
                    <a:pt x="689" y="1412"/>
                  </a:lnTo>
                  <a:lnTo>
                    <a:pt x="691" y="1410"/>
                  </a:lnTo>
                  <a:lnTo>
                    <a:pt x="693" y="1409"/>
                  </a:lnTo>
                  <a:lnTo>
                    <a:pt x="694" y="1409"/>
                  </a:lnTo>
                  <a:lnTo>
                    <a:pt x="696" y="1407"/>
                  </a:lnTo>
                  <a:lnTo>
                    <a:pt x="699" y="1405"/>
                  </a:lnTo>
                  <a:lnTo>
                    <a:pt x="701" y="1405"/>
                  </a:lnTo>
                  <a:lnTo>
                    <a:pt x="702" y="1405"/>
                  </a:lnTo>
                  <a:lnTo>
                    <a:pt x="703" y="1406"/>
                  </a:lnTo>
                  <a:lnTo>
                    <a:pt x="704" y="1405"/>
                  </a:lnTo>
                  <a:lnTo>
                    <a:pt x="706" y="1406"/>
                  </a:lnTo>
                  <a:lnTo>
                    <a:pt x="706" y="1407"/>
                  </a:lnTo>
                  <a:lnTo>
                    <a:pt x="706" y="1408"/>
                  </a:lnTo>
                  <a:lnTo>
                    <a:pt x="706" y="1409"/>
                  </a:lnTo>
                  <a:lnTo>
                    <a:pt x="704" y="1410"/>
                  </a:lnTo>
                  <a:lnTo>
                    <a:pt x="704" y="1411"/>
                  </a:lnTo>
                  <a:lnTo>
                    <a:pt x="704" y="1412"/>
                  </a:lnTo>
                  <a:lnTo>
                    <a:pt x="705" y="1413"/>
                  </a:lnTo>
                  <a:lnTo>
                    <a:pt x="706" y="1413"/>
                  </a:lnTo>
                  <a:lnTo>
                    <a:pt x="708" y="1413"/>
                  </a:lnTo>
                  <a:lnTo>
                    <a:pt x="709" y="1413"/>
                  </a:lnTo>
                  <a:lnTo>
                    <a:pt x="710" y="1414"/>
                  </a:lnTo>
                  <a:lnTo>
                    <a:pt x="710" y="1415"/>
                  </a:lnTo>
                  <a:lnTo>
                    <a:pt x="711" y="1417"/>
                  </a:lnTo>
                  <a:lnTo>
                    <a:pt x="712" y="1417"/>
                  </a:lnTo>
                  <a:lnTo>
                    <a:pt x="714" y="1417"/>
                  </a:lnTo>
                  <a:lnTo>
                    <a:pt x="715" y="1418"/>
                  </a:lnTo>
                  <a:lnTo>
                    <a:pt x="715" y="1419"/>
                  </a:lnTo>
                  <a:lnTo>
                    <a:pt x="716" y="1419"/>
                  </a:lnTo>
                  <a:lnTo>
                    <a:pt x="717" y="1418"/>
                  </a:lnTo>
                  <a:lnTo>
                    <a:pt x="718" y="1417"/>
                  </a:lnTo>
                  <a:lnTo>
                    <a:pt x="720" y="1417"/>
                  </a:lnTo>
                  <a:lnTo>
                    <a:pt x="723" y="1415"/>
                  </a:lnTo>
                  <a:lnTo>
                    <a:pt x="724" y="1414"/>
                  </a:lnTo>
                  <a:lnTo>
                    <a:pt x="726" y="1412"/>
                  </a:lnTo>
                  <a:lnTo>
                    <a:pt x="728" y="1409"/>
                  </a:lnTo>
                  <a:lnTo>
                    <a:pt x="728" y="1407"/>
                  </a:lnTo>
                  <a:lnTo>
                    <a:pt x="729" y="1405"/>
                  </a:lnTo>
                  <a:lnTo>
                    <a:pt x="731" y="1403"/>
                  </a:lnTo>
                  <a:lnTo>
                    <a:pt x="734" y="1402"/>
                  </a:lnTo>
                  <a:lnTo>
                    <a:pt x="736" y="1402"/>
                  </a:lnTo>
                  <a:lnTo>
                    <a:pt x="738" y="1403"/>
                  </a:lnTo>
                  <a:lnTo>
                    <a:pt x="742" y="1405"/>
                  </a:lnTo>
                  <a:lnTo>
                    <a:pt x="745" y="1404"/>
                  </a:lnTo>
                  <a:lnTo>
                    <a:pt x="746" y="1402"/>
                  </a:lnTo>
                  <a:lnTo>
                    <a:pt x="748" y="1399"/>
                  </a:lnTo>
                  <a:lnTo>
                    <a:pt x="749" y="1399"/>
                  </a:lnTo>
                  <a:lnTo>
                    <a:pt x="751" y="1398"/>
                  </a:lnTo>
                  <a:lnTo>
                    <a:pt x="751" y="1397"/>
                  </a:lnTo>
                  <a:lnTo>
                    <a:pt x="751" y="1395"/>
                  </a:lnTo>
                  <a:lnTo>
                    <a:pt x="751" y="1394"/>
                  </a:lnTo>
                  <a:lnTo>
                    <a:pt x="750" y="1393"/>
                  </a:lnTo>
                  <a:lnTo>
                    <a:pt x="751" y="1393"/>
                  </a:lnTo>
                  <a:lnTo>
                    <a:pt x="752" y="1393"/>
                  </a:lnTo>
                  <a:lnTo>
                    <a:pt x="753" y="1393"/>
                  </a:lnTo>
                  <a:lnTo>
                    <a:pt x="754" y="1392"/>
                  </a:lnTo>
                  <a:lnTo>
                    <a:pt x="754" y="1390"/>
                  </a:lnTo>
                  <a:lnTo>
                    <a:pt x="755" y="1389"/>
                  </a:lnTo>
                  <a:lnTo>
                    <a:pt x="756" y="1388"/>
                  </a:lnTo>
                  <a:lnTo>
                    <a:pt x="759" y="1387"/>
                  </a:lnTo>
                  <a:lnTo>
                    <a:pt x="761" y="1385"/>
                  </a:lnTo>
                  <a:lnTo>
                    <a:pt x="762" y="1385"/>
                  </a:lnTo>
                  <a:lnTo>
                    <a:pt x="764" y="1383"/>
                  </a:lnTo>
                  <a:lnTo>
                    <a:pt x="765" y="1383"/>
                  </a:lnTo>
                  <a:lnTo>
                    <a:pt x="768" y="1381"/>
                  </a:lnTo>
                  <a:lnTo>
                    <a:pt x="769" y="1381"/>
                  </a:lnTo>
                  <a:lnTo>
                    <a:pt x="770" y="1381"/>
                  </a:lnTo>
                  <a:lnTo>
                    <a:pt x="774" y="1381"/>
                  </a:lnTo>
                  <a:lnTo>
                    <a:pt x="775" y="1382"/>
                  </a:lnTo>
                  <a:lnTo>
                    <a:pt x="776" y="1383"/>
                  </a:lnTo>
                  <a:lnTo>
                    <a:pt x="777" y="1385"/>
                  </a:lnTo>
                  <a:lnTo>
                    <a:pt x="778" y="1385"/>
                  </a:lnTo>
                  <a:lnTo>
                    <a:pt x="785" y="1386"/>
                  </a:lnTo>
                  <a:lnTo>
                    <a:pt x="786" y="1387"/>
                  </a:lnTo>
                  <a:lnTo>
                    <a:pt x="787" y="1388"/>
                  </a:lnTo>
                  <a:lnTo>
                    <a:pt x="788" y="1390"/>
                  </a:lnTo>
                  <a:lnTo>
                    <a:pt x="788" y="1391"/>
                  </a:lnTo>
                  <a:lnTo>
                    <a:pt x="789" y="1392"/>
                  </a:lnTo>
                  <a:lnTo>
                    <a:pt x="791" y="1393"/>
                  </a:lnTo>
                  <a:lnTo>
                    <a:pt x="794" y="1394"/>
                  </a:lnTo>
                  <a:lnTo>
                    <a:pt x="797" y="1395"/>
                  </a:lnTo>
                  <a:lnTo>
                    <a:pt x="799" y="1395"/>
                  </a:lnTo>
                  <a:lnTo>
                    <a:pt x="800" y="1395"/>
                  </a:lnTo>
                  <a:lnTo>
                    <a:pt x="802" y="1396"/>
                  </a:lnTo>
                  <a:lnTo>
                    <a:pt x="803" y="1398"/>
                  </a:lnTo>
                  <a:lnTo>
                    <a:pt x="804" y="1400"/>
                  </a:lnTo>
                  <a:lnTo>
                    <a:pt x="804" y="1409"/>
                  </a:lnTo>
                  <a:lnTo>
                    <a:pt x="805" y="1410"/>
                  </a:lnTo>
                  <a:lnTo>
                    <a:pt x="807" y="1411"/>
                  </a:lnTo>
                  <a:lnTo>
                    <a:pt x="808" y="1411"/>
                  </a:lnTo>
                  <a:lnTo>
                    <a:pt x="810" y="1410"/>
                  </a:lnTo>
                  <a:lnTo>
                    <a:pt x="811" y="1408"/>
                  </a:lnTo>
                  <a:lnTo>
                    <a:pt x="812" y="1405"/>
                  </a:lnTo>
                  <a:lnTo>
                    <a:pt x="815" y="1403"/>
                  </a:lnTo>
                  <a:lnTo>
                    <a:pt x="818" y="1403"/>
                  </a:lnTo>
                  <a:lnTo>
                    <a:pt x="820" y="1401"/>
                  </a:lnTo>
                  <a:lnTo>
                    <a:pt x="821" y="1401"/>
                  </a:lnTo>
                  <a:lnTo>
                    <a:pt x="823" y="1403"/>
                  </a:lnTo>
                  <a:lnTo>
                    <a:pt x="825" y="1403"/>
                  </a:lnTo>
                  <a:lnTo>
                    <a:pt x="829" y="1399"/>
                  </a:lnTo>
                  <a:lnTo>
                    <a:pt x="830" y="1399"/>
                  </a:lnTo>
                  <a:lnTo>
                    <a:pt x="831" y="1400"/>
                  </a:lnTo>
                  <a:lnTo>
                    <a:pt x="834" y="1402"/>
                  </a:lnTo>
                  <a:lnTo>
                    <a:pt x="839" y="1403"/>
                  </a:lnTo>
                  <a:lnTo>
                    <a:pt x="842" y="1402"/>
                  </a:lnTo>
                  <a:lnTo>
                    <a:pt x="844" y="1402"/>
                  </a:lnTo>
                  <a:lnTo>
                    <a:pt x="847" y="1401"/>
                  </a:lnTo>
                  <a:lnTo>
                    <a:pt x="850" y="1403"/>
                  </a:lnTo>
                  <a:lnTo>
                    <a:pt x="853" y="1402"/>
                  </a:lnTo>
                  <a:lnTo>
                    <a:pt x="856" y="1401"/>
                  </a:lnTo>
                  <a:lnTo>
                    <a:pt x="858" y="1401"/>
                  </a:lnTo>
                  <a:lnTo>
                    <a:pt x="860" y="1402"/>
                  </a:lnTo>
                  <a:lnTo>
                    <a:pt x="862" y="1402"/>
                  </a:lnTo>
                  <a:lnTo>
                    <a:pt x="863" y="1401"/>
                  </a:lnTo>
                  <a:lnTo>
                    <a:pt x="865" y="1401"/>
                  </a:lnTo>
                  <a:lnTo>
                    <a:pt x="866" y="1401"/>
                  </a:lnTo>
                  <a:lnTo>
                    <a:pt x="868" y="1402"/>
                  </a:lnTo>
                  <a:lnTo>
                    <a:pt x="870" y="1400"/>
                  </a:lnTo>
                  <a:lnTo>
                    <a:pt x="870" y="1398"/>
                  </a:lnTo>
                  <a:lnTo>
                    <a:pt x="873" y="1396"/>
                  </a:lnTo>
                  <a:lnTo>
                    <a:pt x="877" y="1396"/>
                  </a:lnTo>
                  <a:lnTo>
                    <a:pt x="881" y="1398"/>
                  </a:lnTo>
                  <a:lnTo>
                    <a:pt x="884" y="1399"/>
                  </a:lnTo>
                  <a:lnTo>
                    <a:pt x="886" y="1399"/>
                  </a:lnTo>
                  <a:lnTo>
                    <a:pt x="888" y="1399"/>
                  </a:lnTo>
                  <a:lnTo>
                    <a:pt x="890" y="1398"/>
                  </a:lnTo>
                  <a:lnTo>
                    <a:pt x="891" y="1397"/>
                  </a:lnTo>
                  <a:lnTo>
                    <a:pt x="895" y="1397"/>
                  </a:lnTo>
                  <a:lnTo>
                    <a:pt x="896" y="1397"/>
                  </a:lnTo>
                  <a:lnTo>
                    <a:pt x="899" y="1396"/>
                  </a:lnTo>
                  <a:lnTo>
                    <a:pt x="900" y="1397"/>
                  </a:lnTo>
                  <a:lnTo>
                    <a:pt x="901" y="1399"/>
                  </a:lnTo>
                  <a:lnTo>
                    <a:pt x="901" y="1401"/>
                  </a:lnTo>
                  <a:lnTo>
                    <a:pt x="901" y="1402"/>
                  </a:lnTo>
                  <a:lnTo>
                    <a:pt x="901" y="1405"/>
                  </a:lnTo>
                  <a:lnTo>
                    <a:pt x="902" y="1406"/>
                  </a:lnTo>
                  <a:lnTo>
                    <a:pt x="903" y="1407"/>
                  </a:lnTo>
                  <a:lnTo>
                    <a:pt x="906" y="1406"/>
                  </a:lnTo>
                  <a:lnTo>
                    <a:pt x="909" y="1407"/>
                  </a:lnTo>
                  <a:lnTo>
                    <a:pt x="910" y="1408"/>
                  </a:lnTo>
                  <a:lnTo>
                    <a:pt x="910" y="1410"/>
                  </a:lnTo>
                  <a:lnTo>
                    <a:pt x="912" y="1412"/>
                  </a:lnTo>
                  <a:lnTo>
                    <a:pt x="914" y="1413"/>
                  </a:lnTo>
                  <a:lnTo>
                    <a:pt x="916" y="1412"/>
                  </a:lnTo>
                  <a:lnTo>
                    <a:pt x="918" y="1411"/>
                  </a:lnTo>
                  <a:lnTo>
                    <a:pt x="919" y="1410"/>
                  </a:lnTo>
                  <a:lnTo>
                    <a:pt x="920" y="1410"/>
                  </a:lnTo>
                  <a:lnTo>
                    <a:pt x="921" y="1410"/>
                  </a:lnTo>
                  <a:lnTo>
                    <a:pt x="922" y="1409"/>
                  </a:lnTo>
                  <a:lnTo>
                    <a:pt x="924" y="1409"/>
                  </a:lnTo>
                  <a:lnTo>
                    <a:pt x="925" y="1409"/>
                  </a:lnTo>
                  <a:lnTo>
                    <a:pt x="926" y="1410"/>
                  </a:lnTo>
                  <a:lnTo>
                    <a:pt x="926" y="1412"/>
                  </a:lnTo>
                  <a:lnTo>
                    <a:pt x="925" y="1414"/>
                  </a:lnTo>
                  <a:lnTo>
                    <a:pt x="924" y="1415"/>
                  </a:lnTo>
                  <a:lnTo>
                    <a:pt x="924" y="1417"/>
                  </a:lnTo>
                  <a:lnTo>
                    <a:pt x="925" y="1418"/>
                  </a:lnTo>
                  <a:lnTo>
                    <a:pt x="926" y="1419"/>
                  </a:lnTo>
                  <a:lnTo>
                    <a:pt x="928" y="1419"/>
                  </a:lnTo>
                  <a:lnTo>
                    <a:pt x="930" y="1415"/>
                  </a:lnTo>
                  <a:lnTo>
                    <a:pt x="934" y="1414"/>
                  </a:lnTo>
                  <a:lnTo>
                    <a:pt x="935" y="1413"/>
                  </a:lnTo>
                  <a:lnTo>
                    <a:pt x="936" y="1412"/>
                  </a:lnTo>
                  <a:lnTo>
                    <a:pt x="937" y="1411"/>
                  </a:lnTo>
                  <a:lnTo>
                    <a:pt x="939" y="1411"/>
                  </a:lnTo>
                  <a:lnTo>
                    <a:pt x="941" y="1414"/>
                  </a:lnTo>
                  <a:lnTo>
                    <a:pt x="942" y="1415"/>
                  </a:lnTo>
                  <a:lnTo>
                    <a:pt x="944" y="1415"/>
                  </a:lnTo>
                  <a:lnTo>
                    <a:pt x="947" y="1413"/>
                  </a:lnTo>
                  <a:lnTo>
                    <a:pt x="948" y="1412"/>
                  </a:lnTo>
                  <a:lnTo>
                    <a:pt x="950" y="1412"/>
                  </a:lnTo>
                  <a:lnTo>
                    <a:pt x="951" y="1412"/>
                  </a:lnTo>
                  <a:lnTo>
                    <a:pt x="953" y="1412"/>
                  </a:lnTo>
                  <a:lnTo>
                    <a:pt x="953" y="1413"/>
                  </a:lnTo>
                  <a:lnTo>
                    <a:pt x="953" y="1415"/>
                  </a:lnTo>
                  <a:lnTo>
                    <a:pt x="953" y="1416"/>
                  </a:lnTo>
                  <a:lnTo>
                    <a:pt x="953" y="1417"/>
                  </a:lnTo>
                  <a:lnTo>
                    <a:pt x="954" y="1418"/>
                  </a:lnTo>
                  <a:lnTo>
                    <a:pt x="958" y="1417"/>
                  </a:lnTo>
                  <a:lnTo>
                    <a:pt x="960" y="1418"/>
                  </a:lnTo>
                  <a:lnTo>
                    <a:pt x="965" y="1417"/>
                  </a:lnTo>
                  <a:lnTo>
                    <a:pt x="967" y="1418"/>
                  </a:lnTo>
                  <a:lnTo>
                    <a:pt x="970" y="1417"/>
                  </a:lnTo>
                  <a:lnTo>
                    <a:pt x="972" y="1417"/>
                  </a:lnTo>
                  <a:lnTo>
                    <a:pt x="973" y="1418"/>
                  </a:lnTo>
                  <a:lnTo>
                    <a:pt x="975" y="1419"/>
                  </a:lnTo>
                  <a:lnTo>
                    <a:pt x="976" y="1419"/>
                  </a:lnTo>
                  <a:lnTo>
                    <a:pt x="978" y="1421"/>
                  </a:lnTo>
                  <a:lnTo>
                    <a:pt x="978" y="1422"/>
                  </a:lnTo>
                  <a:lnTo>
                    <a:pt x="980" y="1423"/>
                  </a:lnTo>
                  <a:lnTo>
                    <a:pt x="983" y="1424"/>
                  </a:lnTo>
                  <a:lnTo>
                    <a:pt x="984" y="1425"/>
                  </a:lnTo>
                  <a:lnTo>
                    <a:pt x="986" y="1425"/>
                  </a:lnTo>
                  <a:lnTo>
                    <a:pt x="987" y="1424"/>
                  </a:lnTo>
                  <a:lnTo>
                    <a:pt x="987" y="1423"/>
                  </a:lnTo>
                  <a:lnTo>
                    <a:pt x="987" y="1422"/>
                  </a:lnTo>
                  <a:lnTo>
                    <a:pt x="984" y="1422"/>
                  </a:lnTo>
                  <a:lnTo>
                    <a:pt x="983" y="1420"/>
                  </a:lnTo>
                  <a:lnTo>
                    <a:pt x="983" y="1419"/>
                  </a:lnTo>
                  <a:lnTo>
                    <a:pt x="984" y="1417"/>
                  </a:lnTo>
                  <a:lnTo>
                    <a:pt x="987" y="1415"/>
                  </a:lnTo>
                  <a:lnTo>
                    <a:pt x="990" y="1414"/>
                  </a:lnTo>
                  <a:lnTo>
                    <a:pt x="993" y="1413"/>
                  </a:lnTo>
                  <a:lnTo>
                    <a:pt x="994" y="1412"/>
                  </a:lnTo>
                  <a:lnTo>
                    <a:pt x="995" y="1410"/>
                  </a:lnTo>
                  <a:lnTo>
                    <a:pt x="996" y="1409"/>
                  </a:lnTo>
                  <a:lnTo>
                    <a:pt x="996" y="1407"/>
                  </a:lnTo>
                  <a:lnTo>
                    <a:pt x="997" y="1405"/>
                  </a:lnTo>
                  <a:lnTo>
                    <a:pt x="999" y="1405"/>
                  </a:lnTo>
                  <a:lnTo>
                    <a:pt x="1000" y="1405"/>
                  </a:lnTo>
                  <a:lnTo>
                    <a:pt x="1001" y="1406"/>
                  </a:lnTo>
                  <a:lnTo>
                    <a:pt x="1003" y="1406"/>
                  </a:lnTo>
                  <a:lnTo>
                    <a:pt x="1004" y="1408"/>
                  </a:lnTo>
                  <a:lnTo>
                    <a:pt x="1004" y="1410"/>
                  </a:lnTo>
                  <a:lnTo>
                    <a:pt x="1005" y="1411"/>
                  </a:lnTo>
                  <a:lnTo>
                    <a:pt x="1013" y="1412"/>
                  </a:lnTo>
                  <a:lnTo>
                    <a:pt x="1015" y="1412"/>
                  </a:lnTo>
                  <a:lnTo>
                    <a:pt x="1016" y="1413"/>
                  </a:lnTo>
                  <a:lnTo>
                    <a:pt x="1015" y="1415"/>
                  </a:lnTo>
                  <a:lnTo>
                    <a:pt x="1015" y="1417"/>
                  </a:lnTo>
                  <a:lnTo>
                    <a:pt x="1016" y="1418"/>
                  </a:lnTo>
                  <a:lnTo>
                    <a:pt x="1017" y="1419"/>
                  </a:lnTo>
                  <a:lnTo>
                    <a:pt x="1020" y="1419"/>
                  </a:lnTo>
                  <a:lnTo>
                    <a:pt x="1021" y="1419"/>
                  </a:lnTo>
                  <a:lnTo>
                    <a:pt x="1023" y="1420"/>
                  </a:lnTo>
                  <a:lnTo>
                    <a:pt x="1026" y="1420"/>
                  </a:lnTo>
                  <a:lnTo>
                    <a:pt x="1027" y="1421"/>
                  </a:lnTo>
                  <a:lnTo>
                    <a:pt x="1029" y="1422"/>
                  </a:lnTo>
                  <a:lnTo>
                    <a:pt x="1030" y="1423"/>
                  </a:lnTo>
                  <a:lnTo>
                    <a:pt x="1033" y="1423"/>
                  </a:lnTo>
                  <a:lnTo>
                    <a:pt x="1034" y="1424"/>
                  </a:lnTo>
                  <a:lnTo>
                    <a:pt x="1036" y="1424"/>
                  </a:lnTo>
                  <a:lnTo>
                    <a:pt x="1037" y="1423"/>
                  </a:lnTo>
                  <a:lnTo>
                    <a:pt x="1038" y="1424"/>
                  </a:lnTo>
                  <a:lnTo>
                    <a:pt x="1038" y="1425"/>
                  </a:lnTo>
                  <a:lnTo>
                    <a:pt x="1038" y="1428"/>
                  </a:lnTo>
                  <a:lnTo>
                    <a:pt x="1039" y="1429"/>
                  </a:lnTo>
                  <a:lnTo>
                    <a:pt x="1039" y="1431"/>
                  </a:lnTo>
                  <a:lnTo>
                    <a:pt x="1040" y="1431"/>
                  </a:lnTo>
                  <a:lnTo>
                    <a:pt x="1041" y="1432"/>
                  </a:lnTo>
                  <a:lnTo>
                    <a:pt x="1041" y="1437"/>
                  </a:lnTo>
                  <a:lnTo>
                    <a:pt x="1042" y="1438"/>
                  </a:lnTo>
                  <a:lnTo>
                    <a:pt x="1044" y="1439"/>
                  </a:lnTo>
                  <a:lnTo>
                    <a:pt x="1048" y="1441"/>
                  </a:lnTo>
                  <a:lnTo>
                    <a:pt x="1051" y="1443"/>
                  </a:lnTo>
                  <a:lnTo>
                    <a:pt x="1052" y="1444"/>
                  </a:lnTo>
                  <a:lnTo>
                    <a:pt x="1052" y="1445"/>
                  </a:lnTo>
                  <a:lnTo>
                    <a:pt x="1054" y="1446"/>
                  </a:lnTo>
                  <a:lnTo>
                    <a:pt x="1055" y="1445"/>
                  </a:lnTo>
                  <a:lnTo>
                    <a:pt x="1056" y="1445"/>
                  </a:lnTo>
                  <a:lnTo>
                    <a:pt x="1059" y="1447"/>
                  </a:lnTo>
                  <a:lnTo>
                    <a:pt x="1060" y="1447"/>
                  </a:lnTo>
                  <a:lnTo>
                    <a:pt x="1065" y="1447"/>
                  </a:lnTo>
                  <a:lnTo>
                    <a:pt x="1069" y="1446"/>
                  </a:lnTo>
                  <a:lnTo>
                    <a:pt x="1070" y="1445"/>
                  </a:lnTo>
                  <a:lnTo>
                    <a:pt x="1072" y="1441"/>
                  </a:lnTo>
                  <a:lnTo>
                    <a:pt x="1074" y="1441"/>
                  </a:lnTo>
                  <a:lnTo>
                    <a:pt x="1076" y="1443"/>
                  </a:lnTo>
                  <a:lnTo>
                    <a:pt x="1077" y="1446"/>
                  </a:lnTo>
                  <a:lnTo>
                    <a:pt x="1078" y="1447"/>
                  </a:lnTo>
                  <a:lnTo>
                    <a:pt x="1078" y="1448"/>
                  </a:lnTo>
                  <a:lnTo>
                    <a:pt x="1079" y="1449"/>
                  </a:lnTo>
                  <a:lnTo>
                    <a:pt x="1080" y="1450"/>
                  </a:lnTo>
                  <a:lnTo>
                    <a:pt x="1081" y="1450"/>
                  </a:lnTo>
                  <a:lnTo>
                    <a:pt x="1083" y="1450"/>
                  </a:lnTo>
                  <a:lnTo>
                    <a:pt x="1084" y="1451"/>
                  </a:lnTo>
                  <a:lnTo>
                    <a:pt x="1087" y="1454"/>
                  </a:lnTo>
                  <a:lnTo>
                    <a:pt x="1088" y="1455"/>
                  </a:lnTo>
                  <a:lnTo>
                    <a:pt x="1088" y="1456"/>
                  </a:lnTo>
                  <a:lnTo>
                    <a:pt x="1088" y="1457"/>
                  </a:lnTo>
                  <a:lnTo>
                    <a:pt x="1089" y="1458"/>
                  </a:lnTo>
                  <a:lnTo>
                    <a:pt x="1091" y="1458"/>
                  </a:lnTo>
                  <a:lnTo>
                    <a:pt x="1093" y="1458"/>
                  </a:lnTo>
                  <a:lnTo>
                    <a:pt x="1094" y="1457"/>
                  </a:lnTo>
                  <a:lnTo>
                    <a:pt x="1095" y="1457"/>
                  </a:lnTo>
                  <a:lnTo>
                    <a:pt x="1096" y="1456"/>
                  </a:lnTo>
                  <a:lnTo>
                    <a:pt x="1098" y="1455"/>
                  </a:lnTo>
                  <a:lnTo>
                    <a:pt x="1099" y="1454"/>
                  </a:lnTo>
                  <a:lnTo>
                    <a:pt x="1100" y="1455"/>
                  </a:lnTo>
                  <a:lnTo>
                    <a:pt x="1101" y="1458"/>
                  </a:lnTo>
                  <a:lnTo>
                    <a:pt x="1100" y="1459"/>
                  </a:lnTo>
                  <a:lnTo>
                    <a:pt x="1099" y="1462"/>
                  </a:lnTo>
                  <a:lnTo>
                    <a:pt x="1099" y="1463"/>
                  </a:lnTo>
                  <a:lnTo>
                    <a:pt x="1100" y="1464"/>
                  </a:lnTo>
                  <a:lnTo>
                    <a:pt x="1099" y="1466"/>
                  </a:lnTo>
                  <a:lnTo>
                    <a:pt x="1099" y="1467"/>
                  </a:lnTo>
                  <a:lnTo>
                    <a:pt x="1100" y="1467"/>
                  </a:lnTo>
                  <a:lnTo>
                    <a:pt x="1101" y="1467"/>
                  </a:lnTo>
                  <a:lnTo>
                    <a:pt x="1103" y="1466"/>
                  </a:lnTo>
                  <a:lnTo>
                    <a:pt x="1104" y="1467"/>
                  </a:lnTo>
                  <a:lnTo>
                    <a:pt x="1104" y="1468"/>
                  </a:lnTo>
                  <a:lnTo>
                    <a:pt x="1104" y="1469"/>
                  </a:lnTo>
                  <a:lnTo>
                    <a:pt x="1104" y="1471"/>
                  </a:lnTo>
                  <a:lnTo>
                    <a:pt x="1104" y="1472"/>
                  </a:lnTo>
                  <a:lnTo>
                    <a:pt x="1104" y="1473"/>
                  </a:lnTo>
                  <a:lnTo>
                    <a:pt x="1104" y="1474"/>
                  </a:lnTo>
                  <a:lnTo>
                    <a:pt x="1105" y="1476"/>
                  </a:lnTo>
                  <a:lnTo>
                    <a:pt x="1106" y="1476"/>
                  </a:lnTo>
                  <a:lnTo>
                    <a:pt x="1107" y="1476"/>
                  </a:lnTo>
                  <a:lnTo>
                    <a:pt x="1108" y="1475"/>
                  </a:lnTo>
                  <a:lnTo>
                    <a:pt x="1108" y="1474"/>
                  </a:lnTo>
                  <a:lnTo>
                    <a:pt x="1111" y="1473"/>
                  </a:lnTo>
                  <a:lnTo>
                    <a:pt x="1112" y="1472"/>
                  </a:lnTo>
                  <a:lnTo>
                    <a:pt x="1114" y="1472"/>
                  </a:lnTo>
                  <a:lnTo>
                    <a:pt x="1116" y="1472"/>
                  </a:lnTo>
                  <a:lnTo>
                    <a:pt x="1117" y="1472"/>
                  </a:lnTo>
                  <a:lnTo>
                    <a:pt x="1117" y="1469"/>
                  </a:lnTo>
                  <a:lnTo>
                    <a:pt x="1118" y="1467"/>
                  </a:lnTo>
                  <a:lnTo>
                    <a:pt x="1118" y="1466"/>
                  </a:lnTo>
                  <a:lnTo>
                    <a:pt x="1120" y="1466"/>
                  </a:lnTo>
                  <a:lnTo>
                    <a:pt x="1122" y="1465"/>
                  </a:lnTo>
                  <a:lnTo>
                    <a:pt x="1123" y="1465"/>
                  </a:lnTo>
                  <a:lnTo>
                    <a:pt x="1124" y="1466"/>
                  </a:lnTo>
                  <a:lnTo>
                    <a:pt x="1126" y="1467"/>
                  </a:lnTo>
                  <a:lnTo>
                    <a:pt x="1127" y="1468"/>
                  </a:lnTo>
                  <a:lnTo>
                    <a:pt x="1128" y="1468"/>
                  </a:lnTo>
                  <a:lnTo>
                    <a:pt x="1130" y="1469"/>
                  </a:lnTo>
                  <a:lnTo>
                    <a:pt x="1131" y="1469"/>
                  </a:lnTo>
                  <a:lnTo>
                    <a:pt x="1131" y="1467"/>
                  </a:lnTo>
                  <a:lnTo>
                    <a:pt x="1131" y="1466"/>
                  </a:lnTo>
                  <a:lnTo>
                    <a:pt x="1132" y="1466"/>
                  </a:lnTo>
                  <a:lnTo>
                    <a:pt x="1134" y="1467"/>
                  </a:lnTo>
                  <a:lnTo>
                    <a:pt x="1135" y="1469"/>
                  </a:lnTo>
                  <a:lnTo>
                    <a:pt x="1137" y="1469"/>
                  </a:lnTo>
                  <a:lnTo>
                    <a:pt x="1138" y="1469"/>
                  </a:lnTo>
                  <a:lnTo>
                    <a:pt x="1139" y="1467"/>
                  </a:lnTo>
                  <a:lnTo>
                    <a:pt x="1140" y="1466"/>
                  </a:lnTo>
                  <a:lnTo>
                    <a:pt x="1139" y="1465"/>
                  </a:lnTo>
                  <a:lnTo>
                    <a:pt x="1139" y="1464"/>
                  </a:lnTo>
                  <a:lnTo>
                    <a:pt x="1137" y="1464"/>
                  </a:lnTo>
                  <a:lnTo>
                    <a:pt x="1136" y="1463"/>
                  </a:lnTo>
                  <a:lnTo>
                    <a:pt x="1137" y="1462"/>
                  </a:lnTo>
                  <a:lnTo>
                    <a:pt x="1137" y="1461"/>
                  </a:lnTo>
                  <a:lnTo>
                    <a:pt x="1138" y="1461"/>
                  </a:lnTo>
                  <a:lnTo>
                    <a:pt x="1139" y="1461"/>
                  </a:lnTo>
                  <a:lnTo>
                    <a:pt x="1140" y="1459"/>
                  </a:lnTo>
                  <a:lnTo>
                    <a:pt x="1139" y="1459"/>
                  </a:lnTo>
                  <a:lnTo>
                    <a:pt x="1141" y="1456"/>
                  </a:lnTo>
                  <a:lnTo>
                    <a:pt x="1142" y="1456"/>
                  </a:lnTo>
                  <a:lnTo>
                    <a:pt x="1144" y="1456"/>
                  </a:lnTo>
                  <a:lnTo>
                    <a:pt x="1145" y="1457"/>
                  </a:lnTo>
                  <a:lnTo>
                    <a:pt x="1146" y="1458"/>
                  </a:lnTo>
                  <a:lnTo>
                    <a:pt x="1146" y="1459"/>
                  </a:lnTo>
                  <a:lnTo>
                    <a:pt x="1147" y="1459"/>
                  </a:lnTo>
                  <a:lnTo>
                    <a:pt x="1148" y="1459"/>
                  </a:lnTo>
                  <a:lnTo>
                    <a:pt x="1148" y="1461"/>
                  </a:lnTo>
                  <a:lnTo>
                    <a:pt x="1149" y="1461"/>
                  </a:lnTo>
                  <a:lnTo>
                    <a:pt x="1150" y="1461"/>
                  </a:lnTo>
                  <a:lnTo>
                    <a:pt x="1151" y="1460"/>
                  </a:lnTo>
                  <a:lnTo>
                    <a:pt x="1152" y="1459"/>
                  </a:lnTo>
                  <a:lnTo>
                    <a:pt x="1151" y="1459"/>
                  </a:lnTo>
                  <a:lnTo>
                    <a:pt x="1151" y="1458"/>
                  </a:lnTo>
                  <a:lnTo>
                    <a:pt x="1150" y="1455"/>
                  </a:lnTo>
                  <a:lnTo>
                    <a:pt x="1150" y="1454"/>
                  </a:lnTo>
                  <a:lnTo>
                    <a:pt x="1151" y="1452"/>
                  </a:lnTo>
                  <a:lnTo>
                    <a:pt x="1152" y="1451"/>
                  </a:lnTo>
                  <a:lnTo>
                    <a:pt x="1152" y="1449"/>
                  </a:lnTo>
                  <a:lnTo>
                    <a:pt x="1152" y="1448"/>
                  </a:lnTo>
                  <a:lnTo>
                    <a:pt x="1152" y="1447"/>
                  </a:lnTo>
                  <a:lnTo>
                    <a:pt x="1153" y="1446"/>
                  </a:lnTo>
                  <a:lnTo>
                    <a:pt x="1158" y="1445"/>
                  </a:lnTo>
                  <a:lnTo>
                    <a:pt x="1159" y="1443"/>
                  </a:lnTo>
                  <a:lnTo>
                    <a:pt x="1160" y="1442"/>
                  </a:lnTo>
                  <a:lnTo>
                    <a:pt x="1161" y="1442"/>
                  </a:lnTo>
                  <a:lnTo>
                    <a:pt x="1163" y="1444"/>
                  </a:lnTo>
                  <a:lnTo>
                    <a:pt x="1164" y="1446"/>
                  </a:lnTo>
                  <a:lnTo>
                    <a:pt x="1163" y="1447"/>
                  </a:lnTo>
                  <a:lnTo>
                    <a:pt x="1163" y="1449"/>
                  </a:lnTo>
                  <a:lnTo>
                    <a:pt x="1164" y="1449"/>
                  </a:lnTo>
                  <a:lnTo>
                    <a:pt x="1165" y="1449"/>
                  </a:lnTo>
                  <a:lnTo>
                    <a:pt x="1167" y="1450"/>
                  </a:lnTo>
                  <a:lnTo>
                    <a:pt x="1169" y="1452"/>
                  </a:lnTo>
                  <a:lnTo>
                    <a:pt x="1170" y="1452"/>
                  </a:lnTo>
                  <a:lnTo>
                    <a:pt x="1171" y="1452"/>
                  </a:lnTo>
                  <a:lnTo>
                    <a:pt x="1172" y="1451"/>
                  </a:lnTo>
                  <a:lnTo>
                    <a:pt x="1173" y="1451"/>
                  </a:lnTo>
                  <a:lnTo>
                    <a:pt x="1174" y="1450"/>
                  </a:lnTo>
                  <a:lnTo>
                    <a:pt x="1176" y="1449"/>
                  </a:lnTo>
                  <a:lnTo>
                    <a:pt x="1178" y="1448"/>
                  </a:lnTo>
                  <a:lnTo>
                    <a:pt x="1179" y="1448"/>
                  </a:lnTo>
                  <a:lnTo>
                    <a:pt x="1181" y="1449"/>
                  </a:lnTo>
                  <a:lnTo>
                    <a:pt x="1182" y="1449"/>
                  </a:lnTo>
                  <a:lnTo>
                    <a:pt x="1182" y="1448"/>
                  </a:lnTo>
                  <a:lnTo>
                    <a:pt x="1182" y="1447"/>
                  </a:lnTo>
                  <a:lnTo>
                    <a:pt x="1182" y="1446"/>
                  </a:lnTo>
                  <a:lnTo>
                    <a:pt x="1180" y="1445"/>
                  </a:lnTo>
                  <a:lnTo>
                    <a:pt x="1179" y="1444"/>
                  </a:lnTo>
                  <a:lnTo>
                    <a:pt x="1178" y="1442"/>
                  </a:lnTo>
                  <a:lnTo>
                    <a:pt x="1179" y="1442"/>
                  </a:lnTo>
                  <a:lnTo>
                    <a:pt x="1180" y="1441"/>
                  </a:lnTo>
                  <a:lnTo>
                    <a:pt x="1181" y="1440"/>
                  </a:lnTo>
                  <a:lnTo>
                    <a:pt x="1182" y="1439"/>
                  </a:lnTo>
                  <a:lnTo>
                    <a:pt x="1183" y="1438"/>
                  </a:lnTo>
                  <a:lnTo>
                    <a:pt x="1183" y="1436"/>
                  </a:lnTo>
                  <a:lnTo>
                    <a:pt x="1184" y="1436"/>
                  </a:lnTo>
                  <a:lnTo>
                    <a:pt x="1185" y="1436"/>
                  </a:lnTo>
                  <a:lnTo>
                    <a:pt x="1186" y="1436"/>
                  </a:lnTo>
                  <a:lnTo>
                    <a:pt x="1188" y="1436"/>
                  </a:lnTo>
                  <a:lnTo>
                    <a:pt x="1187" y="1435"/>
                  </a:lnTo>
                  <a:lnTo>
                    <a:pt x="1186" y="1434"/>
                  </a:lnTo>
                  <a:lnTo>
                    <a:pt x="1185" y="1432"/>
                  </a:lnTo>
                  <a:lnTo>
                    <a:pt x="1185" y="1431"/>
                  </a:lnTo>
                  <a:lnTo>
                    <a:pt x="1186" y="1431"/>
                  </a:lnTo>
                  <a:lnTo>
                    <a:pt x="1188" y="1431"/>
                  </a:lnTo>
                  <a:lnTo>
                    <a:pt x="1189" y="1431"/>
                  </a:lnTo>
                  <a:lnTo>
                    <a:pt x="1191" y="1431"/>
                  </a:lnTo>
                  <a:lnTo>
                    <a:pt x="1193" y="1431"/>
                  </a:lnTo>
                  <a:lnTo>
                    <a:pt x="1194" y="1431"/>
                  </a:lnTo>
                  <a:lnTo>
                    <a:pt x="1194" y="1432"/>
                  </a:lnTo>
                  <a:lnTo>
                    <a:pt x="1195" y="1436"/>
                  </a:lnTo>
                  <a:lnTo>
                    <a:pt x="1195" y="1438"/>
                  </a:lnTo>
                  <a:lnTo>
                    <a:pt x="1196" y="1438"/>
                  </a:lnTo>
                  <a:lnTo>
                    <a:pt x="1198" y="1438"/>
                  </a:lnTo>
                  <a:lnTo>
                    <a:pt x="1199" y="1438"/>
                  </a:lnTo>
                  <a:lnTo>
                    <a:pt x="1200" y="1437"/>
                  </a:lnTo>
                  <a:lnTo>
                    <a:pt x="1201" y="1436"/>
                  </a:lnTo>
                  <a:lnTo>
                    <a:pt x="1202" y="1435"/>
                  </a:lnTo>
                  <a:lnTo>
                    <a:pt x="1203" y="1433"/>
                  </a:lnTo>
                  <a:lnTo>
                    <a:pt x="1204" y="1433"/>
                  </a:lnTo>
                  <a:lnTo>
                    <a:pt x="1204" y="1432"/>
                  </a:lnTo>
                  <a:lnTo>
                    <a:pt x="1204" y="1430"/>
                  </a:lnTo>
                  <a:lnTo>
                    <a:pt x="1205" y="1429"/>
                  </a:lnTo>
                  <a:lnTo>
                    <a:pt x="1206" y="1429"/>
                  </a:lnTo>
                  <a:lnTo>
                    <a:pt x="1207" y="1430"/>
                  </a:lnTo>
                  <a:lnTo>
                    <a:pt x="1209" y="1431"/>
                  </a:lnTo>
                  <a:lnTo>
                    <a:pt x="1210" y="1430"/>
                  </a:lnTo>
                  <a:lnTo>
                    <a:pt x="1212" y="1426"/>
                  </a:lnTo>
                  <a:lnTo>
                    <a:pt x="1212" y="1424"/>
                  </a:lnTo>
                  <a:lnTo>
                    <a:pt x="1213" y="1422"/>
                  </a:lnTo>
                  <a:lnTo>
                    <a:pt x="1215" y="1420"/>
                  </a:lnTo>
                  <a:lnTo>
                    <a:pt x="1217" y="1419"/>
                  </a:lnTo>
                  <a:lnTo>
                    <a:pt x="1218" y="1420"/>
                  </a:lnTo>
                  <a:lnTo>
                    <a:pt x="1219" y="1421"/>
                  </a:lnTo>
                  <a:lnTo>
                    <a:pt x="1219" y="1422"/>
                  </a:lnTo>
                  <a:lnTo>
                    <a:pt x="1218" y="1422"/>
                  </a:lnTo>
                  <a:lnTo>
                    <a:pt x="1218" y="1424"/>
                  </a:lnTo>
                  <a:lnTo>
                    <a:pt x="1218" y="1425"/>
                  </a:lnTo>
                  <a:lnTo>
                    <a:pt x="1219" y="1425"/>
                  </a:lnTo>
                  <a:lnTo>
                    <a:pt x="1221" y="1423"/>
                  </a:lnTo>
                  <a:lnTo>
                    <a:pt x="1222" y="1423"/>
                  </a:lnTo>
                  <a:lnTo>
                    <a:pt x="1223" y="1422"/>
                  </a:lnTo>
                  <a:lnTo>
                    <a:pt x="1225" y="1423"/>
                  </a:lnTo>
                  <a:lnTo>
                    <a:pt x="1226" y="1423"/>
                  </a:lnTo>
                  <a:lnTo>
                    <a:pt x="1226" y="1422"/>
                  </a:lnTo>
                  <a:lnTo>
                    <a:pt x="1227" y="1419"/>
                  </a:lnTo>
                  <a:lnTo>
                    <a:pt x="1228" y="1419"/>
                  </a:lnTo>
                  <a:lnTo>
                    <a:pt x="1229" y="1418"/>
                  </a:lnTo>
                  <a:lnTo>
                    <a:pt x="1230" y="1417"/>
                  </a:lnTo>
                  <a:lnTo>
                    <a:pt x="1232" y="1417"/>
                  </a:lnTo>
                  <a:lnTo>
                    <a:pt x="1232" y="1416"/>
                  </a:lnTo>
                  <a:lnTo>
                    <a:pt x="1232" y="1415"/>
                  </a:lnTo>
                  <a:lnTo>
                    <a:pt x="1231" y="1415"/>
                  </a:lnTo>
                  <a:lnTo>
                    <a:pt x="1230" y="1414"/>
                  </a:lnTo>
                  <a:lnTo>
                    <a:pt x="1229" y="1413"/>
                  </a:lnTo>
                  <a:lnTo>
                    <a:pt x="1227" y="1412"/>
                  </a:lnTo>
                  <a:lnTo>
                    <a:pt x="1226" y="1412"/>
                  </a:lnTo>
                  <a:lnTo>
                    <a:pt x="1225" y="1409"/>
                  </a:lnTo>
                  <a:lnTo>
                    <a:pt x="1225" y="1408"/>
                  </a:lnTo>
                  <a:lnTo>
                    <a:pt x="1225" y="1407"/>
                  </a:lnTo>
                  <a:lnTo>
                    <a:pt x="1223" y="1406"/>
                  </a:lnTo>
                  <a:lnTo>
                    <a:pt x="1223" y="1405"/>
                  </a:lnTo>
                  <a:lnTo>
                    <a:pt x="1224" y="1404"/>
                  </a:lnTo>
                  <a:lnTo>
                    <a:pt x="1225" y="1403"/>
                  </a:lnTo>
                  <a:lnTo>
                    <a:pt x="1226" y="1402"/>
                  </a:lnTo>
                  <a:lnTo>
                    <a:pt x="1228" y="1401"/>
                  </a:lnTo>
                  <a:lnTo>
                    <a:pt x="1229" y="1400"/>
                  </a:lnTo>
                  <a:lnTo>
                    <a:pt x="1230" y="1400"/>
                  </a:lnTo>
                  <a:lnTo>
                    <a:pt x="1230" y="1399"/>
                  </a:lnTo>
                  <a:lnTo>
                    <a:pt x="1230" y="1398"/>
                  </a:lnTo>
                  <a:lnTo>
                    <a:pt x="1229" y="1396"/>
                  </a:lnTo>
                  <a:lnTo>
                    <a:pt x="1228" y="1396"/>
                  </a:lnTo>
                  <a:lnTo>
                    <a:pt x="1228" y="1395"/>
                  </a:lnTo>
                  <a:lnTo>
                    <a:pt x="1229" y="1394"/>
                  </a:lnTo>
                  <a:lnTo>
                    <a:pt x="1230" y="1393"/>
                  </a:lnTo>
                  <a:lnTo>
                    <a:pt x="1231" y="1392"/>
                  </a:lnTo>
                  <a:lnTo>
                    <a:pt x="1232" y="1392"/>
                  </a:lnTo>
                  <a:lnTo>
                    <a:pt x="1232" y="1393"/>
                  </a:lnTo>
                  <a:lnTo>
                    <a:pt x="1232" y="1395"/>
                  </a:lnTo>
                  <a:lnTo>
                    <a:pt x="1232" y="1396"/>
                  </a:lnTo>
                  <a:lnTo>
                    <a:pt x="1232" y="1397"/>
                  </a:lnTo>
                  <a:lnTo>
                    <a:pt x="1234" y="1397"/>
                  </a:lnTo>
                  <a:lnTo>
                    <a:pt x="1236" y="1395"/>
                  </a:lnTo>
                  <a:lnTo>
                    <a:pt x="1236" y="1394"/>
                  </a:lnTo>
                  <a:lnTo>
                    <a:pt x="1236" y="1392"/>
                  </a:lnTo>
                  <a:lnTo>
                    <a:pt x="1235" y="1391"/>
                  </a:lnTo>
                  <a:lnTo>
                    <a:pt x="1235" y="1390"/>
                  </a:lnTo>
                  <a:lnTo>
                    <a:pt x="1237" y="1389"/>
                  </a:lnTo>
                  <a:lnTo>
                    <a:pt x="1238" y="1389"/>
                  </a:lnTo>
                  <a:lnTo>
                    <a:pt x="1239" y="1388"/>
                  </a:lnTo>
                  <a:lnTo>
                    <a:pt x="1240" y="1388"/>
                  </a:lnTo>
                  <a:lnTo>
                    <a:pt x="1241" y="1387"/>
                  </a:lnTo>
                  <a:lnTo>
                    <a:pt x="1242" y="1387"/>
                  </a:lnTo>
                  <a:lnTo>
                    <a:pt x="1243" y="1387"/>
                  </a:lnTo>
                  <a:lnTo>
                    <a:pt x="1244" y="1387"/>
                  </a:lnTo>
                  <a:lnTo>
                    <a:pt x="1245" y="1387"/>
                  </a:lnTo>
                  <a:lnTo>
                    <a:pt x="1244" y="1386"/>
                  </a:lnTo>
                  <a:lnTo>
                    <a:pt x="1243" y="1386"/>
                  </a:lnTo>
                  <a:lnTo>
                    <a:pt x="1242" y="1385"/>
                  </a:lnTo>
                  <a:lnTo>
                    <a:pt x="1242" y="1384"/>
                  </a:lnTo>
                  <a:lnTo>
                    <a:pt x="1243" y="1384"/>
                  </a:lnTo>
                  <a:lnTo>
                    <a:pt x="1245" y="1383"/>
                  </a:lnTo>
                  <a:lnTo>
                    <a:pt x="1246" y="1384"/>
                  </a:lnTo>
                  <a:lnTo>
                    <a:pt x="1246" y="1383"/>
                  </a:lnTo>
                  <a:lnTo>
                    <a:pt x="1247" y="1383"/>
                  </a:lnTo>
                  <a:lnTo>
                    <a:pt x="1248" y="1382"/>
                  </a:lnTo>
                  <a:lnTo>
                    <a:pt x="1249" y="1379"/>
                  </a:lnTo>
                  <a:lnTo>
                    <a:pt x="1249" y="1377"/>
                  </a:lnTo>
                  <a:lnTo>
                    <a:pt x="1250" y="1376"/>
                  </a:lnTo>
                  <a:lnTo>
                    <a:pt x="1251" y="1377"/>
                  </a:lnTo>
                  <a:lnTo>
                    <a:pt x="1252" y="1378"/>
                  </a:lnTo>
                  <a:lnTo>
                    <a:pt x="1253" y="1378"/>
                  </a:lnTo>
                  <a:lnTo>
                    <a:pt x="1255" y="1377"/>
                  </a:lnTo>
                  <a:lnTo>
                    <a:pt x="1256" y="1375"/>
                  </a:lnTo>
                  <a:lnTo>
                    <a:pt x="1258" y="1374"/>
                  </a:lnTo>
                  <a:lnTo>
                    <a:pt x="1259" y="1374"/>
                  </a:lnTo>
                  <a:lnTo>
                    <a:pt x="1259" y="1373"/>
                  </a:lnTo>
                  <a:lnTo>
                    <a:pt x="1260" y="1373"/>
                  </a:lnTo>
                  <a:lnTo>
                    <a:pt x="1261" y="1374"/>
                  </a:lnTo>
                  <a:lnTo>
                    <a:pt x="1262" y="1374"/>
                  </a:lnTo>
                  <a:lnTo>
                    <a:pt x="1262" y="1375"/>
                  </a:lnTo>
                  <a:lnTo>
                    <a:pt x="1260" y="1376"/>
                  </a:lnTo>
                  <a:lnTo>
                    <a:pt x="1260" y="1378"/>
                  </a:lnTo>
                  <a:lnTo>
                    <a:pt x="1260" y="1379"/>
                  </a:lnTo>
                  <a:lnTo>
                    <a:pt x="1260" y="1380"/>
                  </a:lnTo>
                  <a:lnTo>
                    <a:pt x="1259" y="1381"/>
                  </a:lnTo>
                  <a:lnTo>
                    <a:pt x="1259" y="1382"/>
                  </a:lnTo>
                  <a:lnTo>
                    <a:pt x="1259" y="1385"/>
                  </a:lnTo>
                  <a:lnTo>
                    <a:pt x="1260" y="1387"/>
                  </a:lnTo>
                  <a:lnTo>
                    <a:pt x="1261" y="1387"/>
                  </a:lnTo>
                  <a:lnTo>
                    <a:pt x="1262" y="1385"/>
                  </a:lnTo>
                  <a:lnTo>
                    <a:pt x="1263" y="1385"/>
                  </a:lnTo>
                  <a:lnTo>
                    <a:pt x="1262" y="1383"/>
                  </a:lnTo>
                  <a:lnTo>
                    <a:pt x="1262" y="1382"/>
                  </a:lnTo>
                  <a:lnTo>
                    <a:pt x="1263" y="1382"/>
                  </a:lnTo>
                  <a:lnTo>
                    <a:pt x="1266" y="1381"/>
                  </a:lnTo>
                  <a:lnTo>
                    <a:pt x="1267" y="1380"/>
                  </a:lnTo>
                  <a:lnTo>
                    <a:pt x="1267" y="1379"/>
                  </a:lnTo>
                  <a:lnTo>
                    <a:pt x="1267" y="1378"/>
                  </a:lnTo>
                  <a:lnTo>
                    <a:pt x="1268" y="1377"/>
                  </a:lnTo>
                  <a:lnTo>
                    <a:pt x="1267" y="1375"/>
                  </a:lnTo>
                  <a:lnTo>
                    <a:pt x="1268" y="1375"/>
                  </a:lnTo>
                  <a:lnTo>
                    <a:pt x="1270" y="1374"/>
                  </a:lnTo>
                  <a:lnTo>
                    <a:pt x="1272" y="1373"/>
                  </a:lnTo>
                  <a:lnTo>
                    <a:pt x="1273" y="1374"/>
                  </a:lnTo>
                  <a:lnTo>
                    <a:pt x="1274" y="1375"/>
                  </a:lnTo>
                  <a:lnTo>
                    <a:pt x="1274" y="1376"/>
                  </a:lnTo>
                  <a:lnTo>
                    <a:pt x="1275" y="1376"/>
                  </a:lnTo>
                  <a:lnTo>
                    <a:pt x="1276" y="1375"/>
                  </a:lnTo>
                  <a:lnTo>
                    <a:pt x="1277" y="1374"/>
                  </a:lnTo>
                  <a:lnTo>
                    <a:pt x="1278" y="1374"/>
                  </a:lnTo>
                  <a:lnTo>
                    <a:pt x="1279" y="1374"/>
                  </a:lnTo>
                  <a:lnTo>
                    <a:pt x="1279" y="1375"/>
                  </a:lnTo>
                  <a:lnTo>
                    <a:pt x="1279" y="1374"/>
                  </a:lnTo>
                  <a:lnTo>
                    <a:pt x="1278" y="1372"/>
                  </a:lnTo>
                  <a:lnTo>
                    <a:pt x="1279" y="1370"/>
                  </a:lnTo>
                  <a:lnTo>
                    <a:pt x="1280" y="1370"/>
                  </a:lnTo>
                  <a:lnTo>
                    <a:pt x="1281" y="1368"/>
                  </a:lnTo>
                  <a:lnTo>
                    <a:pt x="1282" y="1369"/>
                  </a:lnTo>
                  <a:lnTo>
                    <a:pt x="1283" y="1369"/>
                  </a:lnTo>
                  <a:lnTo>
                    <a:pt x="1284" y="1370"/>
                  </a:lnTo>
                  <a:lnTo>
                    <a:pt x="1285" y="1368"/>
                  </a:lnTo>
                  <a:lnTo>
                    <a:pt x="1286" y="1368"/>
                  </a:lnTo>
                  <a:lnTo>
                    <a:pt x="1286" y="1369"/>
                  </a:lnTo>
                  <a:lnTo>
                    <a:pt x="1287" y="1369"/>
                  </a:lnTo>
                  <a:lnTo>
                    <a:pt x="1287" y="1368"/>
                  </a:lnTo>
                  <a:lnTo>
                    <a:pt x="1288" y="1366"/>
                  </a:lnTo>
                  <a:lnTo>
                    <a:pt x="1289" y="1365"/>
                  </a:lnTo>
                  <a:lnTo>
                    <a:pt x="1291" y="1363"/>
                  </a:lnTo>
                  <a:lnTo>
                    <a:pt x="1292" y="1363"/>
                  </a:lnTo>
                  <a:lnTo>
                    <a:pt x="1294" y="1363"/>
                  </a:lnTo>
                  <a:lnTo>
                    <a:pt x="1295" y="1363"/>
                  </a:lnTo>
                  <a:lnTo>
                    <a:pt x="1296" y="1364"/>
                  </a:lnTo>
                  <a:lnTo>
                    <a:pt x="1296" y="1365"/>
                  </a:lnTo>
                  <a:lnTo>
                    <a:pt x="1297" y="1366"/>
                  </a:lnTo>
                  <a:lnTo>
                    <a:pt x="1298" y="1366"/>
                  </a:lnTo>
                  <a:lnTo>
                    <a:pt x="1299" y="1365"/>
                  </a:lnTo>
                  <a:lnTo>
                    <a:pt x="1300" y="1365"/>
                  </a:lnTo>
                  <a:lnTo>
                    <a:pt x="1300" y="1364"/>
                  </a:lnTo>
                  <a:lnTo>
                    <a:pt x="1299" y="1363"/>
                  </a:lnTo>
                  <a:lnTo>
                    <a:pt x="1298" y="1362"/>
                  </a:lnTo>
                  <a:lnTo>
                    <a:pt x="1297" y="1360"/>
                  </a:lnTo>
                  <a:lnTo>
                    <a:pt x="1298" y="1359"/>
                  </a:lnTo>
                  <a:lnTo>
                    <a:pt x="1299" y="1358"/>
                  </a:lnTo>
                  <a:lnTo>
                    <a:pt x="1299" y="1357"/>
                  </a:lnTo>
                  <a:lnTo>
                    <a:pt x="1299" y="1356"/>
                  </a:lnTo>
                  <a:lnTo>
                    <a:pt x="1300" y="1356"/>
                  </a:lnTo>
                  <a:lnTo>
                    <a:pt x="1303" y="1356"/>
                  </a:lnTo>
                  <a:lnTo>
                    <a:pt x="1304" y="1357"/>
                  </a:lnTo>
                  <a:lnTo>
                    <a:pt x="1305" y="1358"/>
                  </a:lnTo>
                  <a:lnTo>
                    <a:pt x="1305" y="1359"/>
                  </a:lnTo>
                  <a:lnTo>
                    <a:pt x="1306" y="1359"/>
                  </a:lnTo>
                  <a:lnTo>
                    <a:pt x="1307" y="1357"/>
                  </a:lnTo>
                  <a:lnTo>
                    <a:pt x="1311" y="1358"/>
                  </a:lnTo>
                  <a:lnTo>
                    <a:pt x="1312" y="1356"/>
                  </a:lnTo>
                  <a:lnTo>
                    <a:pt x="1311" y="1355"/>
                  </a:lnTo>
                  <a:lnTo>
                    <a:pt x="1309" y="1355"/>
                  </a:lnTo>
                  <a:lnTo>
                    <a:pt x="1308" y="1355"/>
                  </a:lnTo>
                  <a:lnTo>
                    <a:pt x="1308" y="1354"/>
                  </a:lnTo>
                  <a:lnTo>
                    <a:pt x="1309" y="1353"/>
                  </a:lnTo>
                  <a:lnTo>
                    <a:pt x="1310" y="1353"/>
                  </a:lnTo>
                  <a:lnTo>
                    <a:pt x="1310" y="1352"/>
                  </a:lnTo>
                  <a:lnTo>
                    <a:pt x="1311" y="1352"/>
                  </a:lnTo>
                  <a:lnTo>
                    <a:pt x="1312" y="1352"/>
                  </a:lnTo>
                  <a:lnTo>
                    <a:pt x="1312" y="1351"/>
                  </a:lnTo>
                  <a:lnTo>
                    <a:pt x="1312" y="1350"/>
                  </a:lnTo>
                  <a:lnTo>
                    <a:pt x="1313" y="1350"/>
                  </a:lnTo>
                  <a:lnTo>
                    <a:pt x="1313" y="1348"/>
                  </a:lnTo>
                  <a:lnTo>
                    <a:pt x="1314" y="1348"/>
                  </a:lnTo>
                  <a:lnTo>
                    <a:pt x="1315" y="1349"/>
                  </a:lnTo>
                  <a:lnTo>
                    <a:pt x="1315" y="1350"/>
                  </a:lnTo>
                  <a:lnTo>
                    <a:pt x="1316" y="1350"/>
                  </a:lnTo>
                  <a:lnTo>
                    <a:pt x="1316" y="1349"/>
                  </a:lnTo>
                  <a:lnTo>
                    <a:pt x="1318" y="1348"/>
                  </a:lnTo>
                  <a:lnTo>
                    <a:pt x="1320" y="1349"/>
                  </a:lnTo>
                  <a:lnTo>
                    <a:pt x="1322" y="1348"/>
                  </a:lnTo>
                  <a:lnTo>
                    <a:pt x="1322" y="1347"/>
                  </a:lnTo>
                  <a:lnTo>
                    <a:pt x="1323" y="1346"/>
                  </a:lnTo>
                  <a:lnTo>
                    <a:pt x="1325" y="1345"/>
                  </a:lnTo>
                  <a:lnTo>
                    <a:pt x="1326" y="1345"/>
                  </a:lnTo>
                  <a:lnTo>
                    <a:pt x="1327" y="1344"/>
                  </a:lnTo>
                  <a:lnTo>
                    <a:pt x="1327" y="1342"/>
                  </a:lnTo>
                  <a:lnTo>
                    <a:pt x="1326" y="1341"/>
                  </a:lnTo>
                  <a:lnTo>
                    <a:pt x="1326" y="1342"/>
                  </a:lnTo>
                  <a:lnTo>
                    <a:pt x="1325" y="1342"/>
                  </a:lnTo>
                  <a:lnTo>
                    <a:pt x="1325" y="1341"/>
                  </a:lnTo>
                  <a:lnTo>
                    <a:pt x="1326" y="1338"/>
                  </a:lnTo>
                  <a:lnTo>
                    <a:pt x="1328" y="1338"/>
                  </a:lnTo>
                  <a:lnTo>
                    <a:pt x="1329" y="1339"/>
                  </a:lnTo>
                  <a:lnTo>
                    <a:pt x="1330" y="1339"/>
                  </a:lnTo>
                  <a:lnTo>
                    <a:pt x="1331" y="1338"/>
                  </a:lnTo>
                  <a:lnTo>
                    <a:pt x="1332" y="1336"/>
                  </a:lnTo>
                  <a:lnTo>
                    <a:pt x="1333" y="1337"/>
                  </a:lnTo>
                  <a:lnTo>
                    <a:pt x="1333" y="1336"/>
                  </a:lnTo>
                  <a:lnTo>
                    <a:pt x="1334" y="1336"/>
                  </a:lnTo>
                  <a:lnTo>
                    <a:pt x="1336" y="1334"/>
                  </a:lnTo>
                  <a:lnTo>
                    <a:pt x="1338" y="1333"/>
                  </a:lnTo>
                  <a:lnTo>
                    <a:pt x="1339" y="1333"/>
                  </a:lnTo>
                  <a:lnTo>
                    <a:pt x="1342" y="1333"/>
                  </a:lnTo>
                  <a:lnTo>
                    <a:pt x="1343" y="1333"/>
                  </a:lnTo>
                  <a:lnTo>
                    <a:pt x="1345" y="1334"/>
                  </a:lnTo>
                  <a:lnTo>
                    <a:pt x="1346" y="1335"/>
                  </a:lnTo>
                  <a:lnTo>
                    <a:pt x="1347" y="1334"/>
                  </a:lnTo>
                  <a:lnTo>
                    <a:pt x="1347" y="1333"/>
                  </a:lnTo>
                  <a:lnTo>
                    <a:pt x="1346" y="1332"/>
                  </a:lnTo>
                  <a:lnTo>
                    <a:pt x="1346" y="1331"/>
                  </a:lnTo>
                  <a:lnTo>
                    <a:pt x="1345" y="1331"/>
                  </a:lnTo>
                  <a:lnTo>
                    <a:pt x="1346" y="1331"/>
                  </a:lnTo>
                  <a:lnTo>
                    <a:pt x="1347" y="1330"/>
                  </a:lnTo>
                  <a:lnTo>
                    <a:pt x="1348" y="1331"/>
                  </a:lnTo>
                  <a:lnTo>
                    <a:pt x="1350" y="1331"/>
                  </a:lnTo>
                  <a:lnTo>
                    <a:pt x="1352" y="1330"/>
                  </a:lnTo>
                  <a:lnTo>
                    <a:pt x="1353" y="1329"/>
                  </a:lnTo>
                  <a:lnTo>
                    <a:pt x="1353" y="1328"/>
                  </a:lnTo>
                  <a:lnTo>
                    <a:pt x="1353" y="1327"/>
                  </a:lnTo>
                  <a:lnTo>
                    <a:pt x="1353" y="1326"/>
                  </a:lnTo>
                  <a:lnTo>
                    <a:pt x="1354" y="1325"/>
                  </a:lnTo>
                  <a:lnTo>
                    <a:pt x="1354" y="1324"/>
                  </a:lnTo>
                  <a:lnTo>
                    <a:pt x="1354" y="1323"/>
                  </a:lnTo>
                  <a:lnTo>
                    <a:pt x="1353" y="1324"/>
                  </a:lnTo>
                  <a:lnTo>
                    <a:pt x="1353" y="1322"/>
                  </a:lnTo>
                  <a:lnTo>
                    <a:pt x="1352" y="1322"/>
                  </a:lnTo>
                  <a:lnTo>
                    <a:pt x="1351" y="1321"/>
                  </a:lnTo>
                  <a:lnTo>
                    <a:pt x="1351" y="1319"/>
                  </a:lnTo>
                  <a:lnTo>
                    <a:pt x="1350" y="1319"/>
                  </a:lnTo>
                  <a:lnTo>
                    <a:pt x="1350" y="1318"/>
                  </a:lnTo>
                  <a:lnTo>
                    <a:pt x="1349" y="1318"/>
                  </a:lnTo>
                  <a:lnTo>
                    <a:pt x="1348" y="1318"/>
                  </a:lnTo>
                  <a:lnTo>
                    <a:pt x="1348" y="1317"/>
                  </a:lnTo>
                  <a:lnTo>
                    <a:pt x="1349" y="1317"/>
                  </a:lnTo>
                  <a:lnTo>
                    <a:pt x="1350" y="1317"/>
                  </a:lnTo>
                  <a:lnTo>
                    <a:pt x="1350" y="1316"/>
                  </a:lnTo>
                  <a:lnTo>
                    <a:pt x="1350" y="1315"/>
                  </a:lnTo>
                  <a:lnTo>
                    <a:pt x="1350" y="1314"/>
                  </a:lnTo>
                  <a:lnTo>
                    <a:pt x="1350" y="1311"/>
                  </a:lnTo>
                  <a:lnTo>
                    <a:pt x="1349" y="1311"/>
                  </a:lnTo>
                  <a:lnTo>
                    <a:pt x="1348" y="1311"/>
                  </a:lnTo>
                  <a:lnTo>
                    <a:pt x="1347" y="1310"/>
                  </a:lnTo>
                  <a:lnTo>
                    <a:pt x="1346" y="1310"/>
                  </a:lnTo>
                  <a:lnTo>
                    <a:pt x="1347" y="1310"/>
                  </a:lnTo>
                  <a:lnTo>
                    <a:pt x="1346" y="1310"/>
                  </a:lnTo>
                  <a:lnTo>
                    <a:pt x="1345" y="1309"/>
                  </a:lnTo>
                  <a:lnTo>
                    <a:pt x="1343" y="1305"/>
                  </a:lnTo>
                  <a:lnTo>
                    <a:pt x="1342" y="1306"/>
                  </a:lnTo>
                  <a:lnTo>
                    <a:pt x="1343" y="1304"/>
                  </a:lnTo>
                  <a:lnTo>
                    <a:pt x="1342" y="1304"/>
                  </a:lnTo>
                  <a:lnTo>
                    <a:pt x="1343" y="1303"/>
                  </a:lnTo>
                  <a:lnTo>
                    <a:pt x="1342" y="1303"/>
                  </a:lnTo>
                  <a:lnTo>
                    <a:pt x="1342" y="1302"/>
                  </a:lnTo>
                  <a:lnTo>
                    <a:pt x="1341" y="1301"/>
                  </a:lnTo>
                  <a:lnTo>
                    <a:pt x="1342" y="1301"/>
                  </a:lnTo>
                  <a:lnTo>
                    <a:pt x="1342" y="1300"/>
                  </a:lnTo>
                  <a:lnTo>
                    <a:pt x="1342" y="1299"/>
                  </a:lnTo>
                  <a:lnTo>
                    <a:pt x="1343" y="1300"/>
                  </a:lnTo>
                  <a:lnTo>
                    <a:pt x="1343" y="1299"/>
                  </a:lnTo>
                  <a:lnTo>
                    <a:pt x="1345" y="1299"/>
                  </a:lnTo>
                  <a:lnTo>
                    <a:pt x="1345" y="1297"/>
                  </a:lnTo>
                  <a:lnTo>
                    <a:pt x="1346" y="1297"/>
                  </a:lnTo>
                  <a:lnTo>
                    <a:pt x="1345" y="1296"/>
                  </a:lnTo>
                  <a:lnTo>
                    <a:pt x="1345" y="1295"/>
                  </a:lnTo>
                  <a:lnTo>
                    <a:pt x="1345" y="1294"/>
                  </a:lnTo>
                  <a:lnTo>
                    <a:pt x="1344" y="1293"/>
                  </a:lnTo>
                  <a:lnTo>
                    <a:pt x="1343" y="1292"/>
                  </a:lnTo>
                  <a:lnTo>
                    <a:pt x="1342" y="1292"/>
                  </a:lnTo>
                  <a:lnTo>
                    <a:pt x="1342" y="1291"/>
                  </a:lnTo>
                  <a:lnTo>
                    <a:pt x="1342" y="1290"/>
                  </a:lnTo>
                  <a:lnTo>
                    <a:pt x="1341" y="1290"/>
                  </a:lnTo>
                  <a:lnTo>
                    <a:pt x="1340" y="1290"/>
                  </a:lnTo>
                  <a:lnTo>
                    <a:pt x="1340" y="1289"/>
                  </a:lnTo>
                  <a:lnTo>
                    <a:pt x="1339" y="1289"/>
                  </a:lnTo>
                  <a:lnTo>
                    <a:pt x="1339" y="1288"/>
                  </a:lnTo>
                  <a:lnTo>
                    <a:pt x="1338" y="1289"/>
                  </a:lnTo>
                  <a:lnTo>
                    <a:pt x="1338" y="1288"/>
                  </a:lnTo>
                  <a:lnTo>
                    <a:pt x="1338" y="1287"/>
                  </a:lnTo>
                  <a:lnTo>
                    <a:pt x="1339" y="1287"/>
                  </a:lnTo>
                  <a:lnTo>
                    <a:pt x="1338" y="1287"/>
                  </a:lnTo>
                  <a:lnTo>
                    <a:pt x="1338" y="1286"/>
                  </a:lnTo>
                  <a:lnTo>
                    <a:pt x="1339" y="1286"/>
                  </a:lnTo>
                  <a:lnTo>
                    <a:pt x="1338" y="1285"/>
                  </a:lnTo>
                  <a:lnTo>
                    <a:pt x="1338" y="1284"/>
                  </a:lnTo>
                  <a:lnTo>
                    <a:pt x="1337" y="1283"/>
                  </a:lnTo>
                  <a:lnTo>
                    <a:pt x="1337" y="1284"/>
                  </a:lnTo>
                  <a:lnTo>
                    <a:pt x="1337" y="1283"/>
                  </a:lnTo>
                  <a:lnTo>
                    <a:pt x="1336" y="1283"/>
                  </a:lnTo>
                  <a:lnTo>
                    <a:pt x="1336" y="1282"/>
                  </a:lnTo>
                  <a:lnTo>
                    <a:pt x="1336" y="1283"/>
                  </a:lnTo>
                  <a:lnTo>
                    <a:pt x="1336" y="1282"/>
                  </a:lnTo>
                  <a:lnTo>
                    <a:pt x="1336" y="1281"/>
                  </a:lnTo>
                  <a:lnTo>
                    <a:pt x="1336" y="1280"/>
                  </a:lnTo>
                  <a:lnTo>
                    <a:pt x="1337" y="1280"/>
                  </a:lnTo>
                  <a:lnTo>
                    <a:pt x="1336" y="1279"/>
                  </a:lnTo>
                  <a:lnTo>
                    <a:pt x="1335" y="1278"/>
                  </a:lnTo>
                  <a:lnTo>
                    <a:pt x="1335" y="1277"/>
                  </a:lnTo>
                  <a:lnTo>
                    <a:pt x="1336" y="1277"/>
                  </a:lnTo>
                  <a:lnTo>
                    <a:pt x="1336" y="1276"/>
                  </a:lnTo>
                  <a:lnTo>
                    <a:pt x="1337" y="1276"/>
                  </a:lnTo>
                  <a:lnTo>
                    <a:pt x="1336" y="1275"/>
                  </a:lnTo>
                  <a:lnTo>
                    <a:pt x="1337" y="1274"/>
                  </a:lnTo>
                  <a:lnTo>
                    <a:pt x="1338" y="1274"/>
                  </a:lnTo>
                  <a:lnTo>
                    <a:pt x="1337" y="1274"/>
                  </a:lnTo>
                  <a:lnTo>
                    <a:pt x="1336" y="1274"/>
                  </a:lnTo>
                  <a:lnTo>
                    <a:pt x="1336" y="1273"/>
                  </a:lnTo>
                  <a:lnTo>
                    <a:pt x="1336" y="1272"/>
                  </a:lnTo>
                  <a:lnTo>
                    <a:pt x="1336" y="1271"/>
                  </a:lnTo>
                  <a:lnTo>
                    <a:pt x="1336" y="1270"/>
                  </a:lnTo>
                  <a:lnTo>
                    <a:pt x="1336" y="1269"/>
                  </a:lnTo>
                  <a:lnTo>
                    <a:pt x="1335" y="1269"/>
                  </a:lnTo>
                  <a:lnTo>
                    <a:pt x="1334" y="1268"/>
                  </a:lnTo>
                  <a:lnTo>
                    <a:pt x="1333" y="1269"/>
                  </a:lnTo>
                  <a:lnTo>
                    <a:pt x="1332" y="1268"/>
                  </a:lnTo>
                  <a:lnTo>
                    <a:pt x="1332" y="1267"/>
                  </a:lnTo>
                  <a:lnTo>
                    <a:pt x="1331" y="1266"/>
                  </a:lnTo>
                  <a:lnTo>
                    <a:pt x="1332" y="1266"/>
                  </a:lnTo>
                  <a:lnTo>
                    <a:pt x="1331" y="1265"/>
                  </a:lnTo>
                  <a:lnTo>
                    <a:pt x="1331" y="1264"/>
                  </a:lnTo>
                  <a:lnTo>
                    <a:pt x="1331" y="1263"/>
                  </a:lnTo>
                  <a:lnTo>
                    <a:pt x="1332" y="1262"/>
                  </a:lnTo>
                  <a:lnTo>
                    <a:pt x="1332" y="1261"/>
                  </a:lnTo>
                  <a:lnTo>
                    <a:pt x="1333" y="1261"/>
                  </a:lnTo>
                  <a:lnTo>
                    <a:pt x="1333" y="1260"/>
                  </a:lnTo>
                  <a:lnTo>
                    <a:pt x="1332" y="1260"/>
                  </a:lnTo>
                  <a:lnTo>
                    <a:pt x="1333" y="1259"/>
                  </a:lnTo>
                  <a:lnTo>
                    <a:pt x="1333" y="1258"/>
                  </a:lnTo>
                  <a:lnTo>
                    <a:pt x="1333" y="1257"/>
                  </a:lnTo>
                  <a:lnTo>
                    <a:pt x="1332" y="1257"/>
                  </a:lnTo>
                  <a:lnTo>
                    <a:pt x="1332" y="1256"/>
                  </a:lnTo>
                  <a:lnTo>
                    <a:pt x="1332" y="1255"/>
                  </a:lnTo>
                  <a:lnTo>
                    <a:pt x="1333" y="1255"/>
                  </a:lnTo>
                  <a:lnTo>
                    <a:pt x="1333" y="1254"/>
                  </a:lnTo>
                  <a:lnTo>
                    <a:pt x="1332" y="1253"/>
                  </a:lnTo>
                  <a:lnTo>
                    <a:pt x="1333" y="1253"/>
                  </a:lnTo>
                  <a:lnTo>
                    <a:pt x="1332" y="1252"/>
                  </a:lnTo>
                  <a:lnTo>
                    <a:pt x="1331" y="1252"/>
                  </a:lnTo>
                  <a:lnTo>
                    <a:pt x="1332" y="1252"/>
                  </a:lnTo>
                  <a:lnTo>
                    <a:pt x="1331" y="1251"/>
                  </a:lnTo>
                  <a:lnTo>
                    <a:pt x="1331" y="1250"/>
                  </a:lnTo>
                  <a:lnTo>
                    <a:pt x="1330" y="1249"/>
                  </a:lnTo>
                  <a:lnTo>
                    <a:pt x="1330" y="1247"/>
                  </a:lnTo>
                  <a:lnTo>
                    <a:pt x="1330" y="1246"/>
                  </a:lnTo>
                  <a:lnTo>
                    <a:pt x="1330" y="1245"/>
                  </a:lnTo>
                  <a:lnTo>
                    <a:pt x="1329" y="1245"/>
                  </a:lnTo>
                  <a:lnTo>
                    <a:pt x="1329" y="1244"/>
                  </a:lnTo>
                  <a:lnTo>
                    <a:pt x="1328" y="1244"/>
                  </a:lnTo>
                  <a:lnTo>
                    <a:pt x="1328" y="1243"/>
                  </a:lnTo>
                  <a:lnTo>
                    <a:pt x="1328" y="1242"/>
                  </a:lnTo>
                  <a:lnTo>
                    <a:pt x="1329" y="1242"/>
                  </a:lnTo>
                  <a:lnTo>
                    <a:pt x="1330" y="1242"/>
                  </a:lnTo>
                  <a:lnTo>
                    <a:pt x="1330" y="1241"/>
                  </a:lnTo>
                  <a:lnTo>
                    <a:pt x="1331" y="1241"/>
                  </a:lnTo>
                  <a:lnTo>
                    <a:pt x="1331" y="1240"/>
                  </a:lnTo>
                  <a:lnTo>
                    <a:pt x="1331" y="1238"/>
                  </a:lnTo>
                  <a:lnTo>
                    <a:pt x="1332" y="1238"/>
                  </a:lnTo>
                  <a:lnTo>
                    <a:pt x="1333" y="1238"/>
                  </a:lnTo>
                  <a:lnTo>
                    <a:pt x="1334" y="1238"/>
                  </a:lnTo>
                  <a:lnTo>
                    <a:pt x="1335" y="1237"/>
                  </a:lnTo>
                  <a:lnTo>
                    <a:pt x="1335" y="1238"/>
                  </a:lnTo>
                  <a:lnTo>
                    <a:pt x="1336" y="1236"/>
                  </a:lnTo>
                  <a:lnTo>
                    <a:pt x="1335" y="1236"/>
                  </a:lnTo>
                  <a:lnTo>
                    <a:pt x="1334" y="1234"/>
                  </a:lnTo>
                  <a:lnTo>
                    <a:pt x="1333" y="1234"/>
                  </a:lnTo>
                  <a:lnTo>
                    <a:pt x="1334" y="1233"/>
                  </a:lnTo>
                  <a:lnTo>
                    <a:pt x="1335" y="1234"/>
                  </a:lnTo>
                  <a:lnTo>
                    <a:pt x="1336" y="1233"/>
                  </a:lnTo>
                  <a:lnTo>
                    <a:pt x="1336" y="1232"/>
                  </a:lnTo>
                  <a:lnTo>
                    <a:pt x="1337" y="1232"/>
                  </a:lnTo>
                  <a:lnTo>
                    <a:pt x="1337" y="1231"/>
                  </a:lnTo>
                  <a:lnTo>
                    <a:pt x="1336" y="1230"/>
                  </a:lnTo>
                  <a:lnTo>
                    <a:pt x="1335" y="1230"/>
                  </a:lnTo>
                  <a:lnTo>
                    <a:pt x="1335" y="1229"/>
                  </a:lnTo>
                  <a:lnTo>
                    <a:pt x="1335" y="1227"/>
                  </a:lnTo>
                  <a:lnTo>
                    <a:pt x="1336" y="1227"/>
                  </a:lnTo>
                  <a:lnTo>
                    <a:pt x="1337" y="1227"/>
                  </a:lnTo>
                  <a:lnTo>
                    <a:pt x="1337" y="1226"/>
                  </a:lnTo>
                  <a:lnTo>
                    <a:pt x="1336" y="1226"/>
                  </a:lnTo>
                  <a:lnTo>
                    <a:pt x="1337" y="1226"/>
                  </a:lnTo>
                  <a:lnTo>
                    <a:pt x="1338" y="1226"/>
                  </a:lnTo>
                  <a:lnTo>
                    <a:pt x="1338" y="1225"/>
                  </a:lnTo>
                  <a:lnTo>
                    <a:pt x="1339" y="1225"/>
                  </a:lnTo>
                  <a:lnTo>
                    <a:pt x="1340" y="1225"/>
                  </a:lnTo>
                  <a:lnTo>
                    <a:pt x="1340" y="1224"/>
                  </a:lnTo>
                  <a:lnTo>
                    <a:pt x="1341" y="1224"/>
                  </a:lnTo>
                  <a:lnTo>
                    <a:pt x="1340" y="1223"/>
                  </a:lnTo>
                  <a:lnTo>
                    <a:pt x="1341" y="1222"/>
                  </a:lnTo>
                  <a:lnTo>
                    <a:pt x="1342" y="1222"/>
                  </a:lnTo>
                  <a:lnTo>
                    <a:pt x="1342" y="1221"/>
                  </a:lnTo>
                  <a:lnTo>
                    <a:pt x="1343" y="1221"/>
                  </a:lnTo>
                  <a:lnTo>
                    <a:pt x="1343" y="1220"/>
                  </a:lnTo>
                  <a:lnTo>
                    <a:pt x="1342" y="1218"/>
                  </a:lnTo>
                  <a:lnTo>
                    <a:pt x="1342" y="1217"/>
                  </a:lnTo>
                  <a:lnTo>
                    <a:pt x="1343" y="1216"/>
                  </a:lnTo>
                  <a:lnTo>
                    <a:pt x="1341" y="1216"/>
                  </a:lnTo>
                  <a:lnTo>
                    <a:pt x="1341" y="1215"/>
                  </a:lnTo>
                  <a:lnTo>
                    <a:pt x="1342" y="1215"/>
                  </a:lnTo>
                  <a:lnTo>
                    <a:pt x="1341" y="1214"/>
                  </a:lnTo>
                  <a:lnTo>
                    <a:pt x="1341" y="1215"/>
                  </a:lnTo>
                  <a:lnTo>
                    <a:pt x="1340" y="1214"/>
                  </a:lnTo>
                  <a:lnTo>
                    <a:pt x="1341" y="1213"/>
                  </a:lnTo>
                  <a:lnTo>
                    <a:pt x="1340" y="1213"/>
                  </a:lnTo>
                  <a:lnTo>
                    <a:pt x="1341" y="1213"/>
                  </a:lnTo>
                  <a:lnTo>
                    <a:pt x="1340" y="1212"/>
                  </a:lnTo>
                  <a:lnTo>
                    <a:pt x="1341" y="1211"/>
                  </a:lnTo>
                  <a:lnTo>
                    <a:pt x="1342" y="1211"/>
                  </a:lnTo>
                  <a:lnTo>
                    <a:pt x="1342" y="1210"/>
                  </a:lnTo>
                  <a:lnTo>
                    <a:pt x="1343" y="1210"/>
                  </a:lnTo>
                  <a:lnTo>
                    <a:pt x="1343" y="1209"/>
                  </a:lnTo>
                  <a:lnTo>
                    <a:pt x="1343" y="1210"/>
                  </a:lnTo>
                  <a:lnTo>
                    <a:pt x="1343" y="1209"/>
                  </a:lnTo>
                  <a:lnTo>
                    <a:pt x="1344" y="1209"/>
                  </a:lnTo>
                  <a:lnTo>
                    <a:pt x="1344" y="1208"/>
                  </a:lnTo>
                  <a:lnTo>
                    <a:pt x="1345" y="1208"/>
                  </a:lnTo>
                  <a:lnTo>
                    <a:pt x="1346" y="1207"/>
                  </a:lnTo>
                  <a:lnTo>
                    <a:pt x="1347" y="1208"/>
                  </a:lnTo>
                  <a:lnTo>
                    <a:pt x="1347" y="1207"/>
                  </a:lnTo>
                  <a:lnTo>
                    <a:pt x="1347" y="1206"/>
                  </a:lnTo>
                  <a:lnTo>
                    <a:pt x="1347" y="1207"/>
                  </a:lnTo>
                  <a:lnTo>
                    <a:pt x="1348" y="1207"/>
                  </a:lnTo>
                  <a:lnTo>
                    <a:pt x="1348" y="1206"/>
                  </a:lnTo>
                  <a:lnTo>
                    <a:pt x="1349" y="1206"/>
                  </a:lnTo>
                  <a:lnTo>
                    <a:pt x="1350" y="1206"/>
                  </a:lnTo>
                  <a:lnTo>
                    <a:pt x="1350" y="1204"/>
                  </a:lnTo>
                  <a:lnTo>
                    <a:pt x="1351" y="1204"/>
                  </a:lnTo>
                  <a:lnTo>
                    <a:pt x="1351" y="1203"/>
                  </a:lnTo>
                  <a:lnTo>
                    <a:pt x="1352" y="1201"/>
                  </a:lnTo>
                  <a:lnTo>
                    <a:pt x="1352" y="1200"/>
                  </a:lnTo>
                  <a:lnTo>
                    <a:pt x="1352" y="1199"/>
                  </a:lnTo>
                  <a:lnTo>
                    <a:pt x="1351" y="1198"/>
                  </a:lnTo>
                  <a:lnTo>
                    <a:pt x="1352" y="1197"/>
                  </a:lnTo>
                  <a:lnTo>
                    <a:pt x="1352" y="1196"/>
                  </a:lnTo>
                  <a:lnTo>
                    <a:pt x="1353" y="1195"/>
                  </a:lnTo>
                  <a:lnTo>
                    <a:pt x="1353" y="1194"/>
                  </a:lnTo>
                  <a:lnTo>
                    <a:pt x="1354" y="1194"/>
                  </a:lnTo>
                  <a:lnTo>
                    <a:pt x="1355" y="1193"/>
                  </a:lnTo>
                  <a:lnTo>
                    <a:pt x="1356" y="1193"/>
                  </a:lnTo>
                  <a:lnTo>
                    <a:pt x="1357" y="1193"/>
                  </a:lnTo>
                  <a:lnTo>
                    <a:pt x="1357" y="1192"/>
                  </a:lnTo>
                  <a:lnTo>
                    <a:pt x="1357" y="1191"/>
                  </a:lnTo>
                  <a:lnTo>
                    <a:pt x="1357" y="1190"/>
                  </a:lnTo>
                  <a:lnTo>
                    <a:pt x="1358" y="1191"/>
                  </a:lnTo>
                  <a:lnTo>
                    <a:pt x="1358" y="1190"/>
                  </a:lnTo>
                  <a:lnTo>
                    <a:pt x="1359" y="1190"/>
                  </a:lnTo>
                  <a:lnTo>
                    <a:pt x="1359" y="1191"/>
                  </a:lnTo>
                  <a:lnTo>
                    <a:pt x="1360" y="1191"/>
                  </a:lnTo>
                  <a:lnTo>
                    <a:pt x="1360" y="1190"/>
                  </a:lnTo>
                  <a:lnTo>
                    <a:pt x="1360" y="1191"/>
                  </a:lnTo>
                  <a:lnTo>
                    <a:pt x="1361" y="1191"/>
                  </a:lnTo>
                  <a:lnTo>
                    <a:pt x="1362" y="1191"/>
                  </a:lnTo>
                  <a:lnTo>
                    <a:pt x="1363" y="1191"/>
                  </a:lnTo>
                  <a:lnTo>
                    <a:pt x="1363" y="1190"/>
                  </a:lnTo>
                  <a:lnTo>
                    <a:pt x="1363" y="1189"/>
                  </a:lnTo>
                  <a:lnTo>
                    <a:pt x="1363" y="1190"/>
                  </a:lnTo>
                  <a:lnTo>
                    <a:pt x="1364" y="1190"/>
                  </a:lnTo>
                  <a:lnTo>
                    <a:pt x="1364" y="1189"/>
                  </a:lnTo>
                  <a:lnTo>
                    <a:pt x="1365" y="1189"/>
                  </a:lnTo>
                  <a:lnTo>
                    <a:pt x="1366" y="1188"/>
                  </a:lnTo>
                  <a:lnTo>
                    <a:pt x="1367" y="1188"/>
                  </a:lnTo>
                  <a:lnTo>
                    <a:pt x="1368" y="1187"/>
                  </a:lnTo>
                  <a:lnTo>
                    <a:pt x="1368" y="1186"/>
                  </a:lnTo>
                  <a:lnTo>
                    <a:pt x="1367" y="1185"/>
                  </a:lnTo>
                  <a:lnTo>
                    <a:pt x="1367" y="1184"/>
                  </a:lnTo>
                  <a:lnTo>
                    <a:pt x="1367" y="1183"/>
                  </a:lnTo>
                  <a:lnTo>
                    <a:pt x="1366" y="1182"/>
                  </a:lnTo>
                  <a:lnTo>
                    <a:pt x="1365" y="1182"/>
                  </a:lnTo>
                  <a:lnTo>
                    <a:pt x="1364" y="1182"/>
                  </a:lnTo>
                  <a:lnTo>
                    <a:pt x="1364" y="1181"/>
                  </a:lnTo>
                  <a:lnTo>
                    <a:pt x="1365" y="1180"/>
                  </a:lnTo>
                  <a:lnTo>
                    <a:pt x="1364" y="1180"/>
                  </a:lnTo>
                  <a:lnTo>
                    <a:pt x="1364" y="1179"/>
                  </a:lnTo>
                  <a:lnTo>
                    <a:pt x="1365" y="1179"/>
                  </a:lnTo>
                  <a:lnTo>
                    <a:pt x="1365" y="1177"/>
                  </a:lnTo>
                  <a:lnTo>
                    <a:pt x="1366" y="1176"/>
                  </a:lnTo>
                  <a:lnTo>
                    <a:pt x="1367" y="1175"/>
                  </a:lnTo>
                  <a:lnTo>
                    <a:pt x="1368" y="1174"/>
                  </a:lnTo>
                  <a:lnTo>
                    <a:pt x="1369" y="1174"/>
                  </a:lnTo>
                  <a:lnTo>
                    <a:pt x="1370" y="1174"/>
                  </a:lnTo>
                  <a:lnTo>
                    <a:pt x="1370" y="1172"/>
                  </a:lnTo>
                  <a:lnTo>
                    <a:pt x="1370" y="1171"/>
                  </a:lnTo>
                  <a:lnTo>
                    <a:pt x="1371" y="1168"/>
                  </a:lnTo>
                  <a:lnTo>
                    <a:pt x="1371" y="1166"/>
                  </a:lnTo>
                  <a:lnTo>
                    <a:pt x="1371" y="1165"/>
                  </a:lnTo>
                  <a:lnTo>
                    <a:pt x="1371" y="1164"/>
                  </a:lnTo>
                  <a:lnTo>
                    <a:pt x="1370" y="1163"/>
                  </a:lnTo>
                  <a:lnTo>
                    <a:pt x="1369" y="1161"/>
                  </a:lnTo>
                  <a:lnTo>
                    <a:pt x="1368" y="1159"/>
                  </a:lnTo>
                  <a:lnTo>
                    <a:pt x="1367" y="1158"/>
                  </a:lnTo>
                  <a:lnTo>
                    <a:pt x="1367" y="1157"/>
                  </a:lnTo>
                  <a:lnTo>
                    <a:pt x="1367" y="1154"/>
                  </a:lnTo>
                  <a:lnTo>
                    <a:pt x="1366" y="1154"/>
                  </a:lnTo>
                  <a:lnTo>
                    <a:pt x="1366" y="1153"/>
                  </a:lnTo>
                  <a:lnTo>
                    <a:pt x="1366" y="1152"/>
                  </a:lnTo>
                  <a:lnTo>
                    <a:pt x="1365" y="1151"/>
                  </a:lnTo>
                  <a:lnTo>
                    <a:pt x="1364" y="1150"/>
                  </a:lnTo>
                  <a:lnTo>
                    <a:pt x="1364" y="1149"/>
                  </a:lnTo>
                  <a:lnTo>
                    <a:pt x="1362" y="1148"/>
                  </a:lnTo>
                  <a:lnTo>
                    <a:pt x="1361" y="1146"/>
                  </a:lnTo>
                  <a:lnTo>
                    <a:pt x="1358" y="1144"/>
                  </a:lnTo>
                  <a:lnTo>
                    <a:pt x="1356" y="1140"/>
                  </a:lnTo>
                  <a:lnTo>
                    <a:pt x="1356" y="1138"/>
                  </a:lnTo>
                  <a:lnTo>
                    <a:pt x="1356" y="1137"/>
                  </a:lnTo>
                  <a:lnTo>
                    <a:pt x="1355" y="1135"/>
                  </a:lnTo>
                  <a:lnTo>
                    <a:pt x="1353" y="1133"/>
                  </a:lnTo>
                  <a:lnTo>
                    <a:pt x="1353" y="1132"/>
                  </a:lnTo>
                  <a:lnTo>
                    <a:pt x="1351" y="1131"/>
                  </a:lnTo>
                  <a:lnTo>
                    <a:pt x="1350" y="1130"/>
                  </a:lnTo>
                  <a:lnTo>
                    <a:pt x="1349" y="1130"/>
                  </a:lnTo>
                  <a:lnTo>
                    <a:pt x="1348" y="1130"/>
                  </a:lnTo>
                  <a:lnTo>
                    <a:pt x="1346" y="1131"/>
                  </a:lnTo>
                  <a:lnTo>
                    <a:pt x="1343" y="1131"/>
                  </a:lnTo>
                  <a:lnTo>
                    <a:pt x="1341" y="1130"/>
                  </a:lnTo>
                  <a:lnTo>
                    <a:pt x="1339" y="1129"/>
                  </a:lnTo>
                  <a:lnTo>
                    <a:pt x="1338" y="1130"/>
                  </a:lnTo>
                  <a:lnTo>
                    <a:pt x="1336" y="1129"/>
                  </a:lnTo>
                  <a:lnTo>
                    <a:pt x="1335" y="1129"/>
                  </a:lnTo>
                  <a:lnTo>
                    <a:pt x="1334" y="1129"/>
                  </a:lnTo>
                  <a:lnTo>
                    <a:pt x="1333" y="1128"/>
                  </a:lnTo>
                  <a:lnTo>
                    <a:pt x="1332" y="1127"/>
                  </a:lnTo>
                  <a:lnTo>
                    <a:pt x="1332" y="1126"/>
                  </a:lnTo>
                  <a:lnTo>
                    <a:pt x="1332" y="1125"/>
                  </a:lnTo>
                  <a:lnTo>
                    <a:pt x="1331" y="1125"/>
                  </a:lnTo>
                  <a:lnTo>
                    <a:pt x="1330" y="1125"/>
                  </a:lnTo>
                  <a:lnTo>
                    <a:pt x="1329" y="1125"/>
                  </a:lnTo>
                  <a:lnTo>
                    <a:pt x="1328" y="1124"/>
                  </a:lnTo>
                  <a:lnTo>
                    <a:pt x="1327" y="1124"/>
                  </a:lnTo>
                  <a:lnTo>
                    <a:pt x="1326" y="1125"/>
                  </a:lnTo>
                  <a:lnTo>
                    <a:pt x="1324" y="1126"/>
                  </a:lnTo>
                  <a:lnTo>
                    <a:pt x="1323" y="1126"/>
                  </a:lnTo>
                  <a:lnTo>
                    <a:pt x="1322" y="1126"/>
                  </a:lnTo>
                  <a:lnTo>
                    <a:pt x="1322" y="1127"/>
                  </a:lnTo>
                  <a:lnTo>
                    <a:pt x="1321" y="1127"/>
                  </a:lnTo>
                  <a:lnTo>
                    <a:pt x="1320" y="1128"/>
                  </a:lnTo>
                  <a:lnTo>
                    <a:pt x="1316" y="1128"/>
                  </a:lnTo>
                  <a:lnTo>
                    <a:pt x="1315" y="1128"/>
                  </a:lnTo>
                  <a:lnTo>
                    <a:pt x="1313" y="1129"/>
                  </a:lnTo>
                  <a:lnTo>
                    <a:pt x="1312" y="1129"/>
                  </a:lnTo>
                  <a:lnTo>
                    <a:pt x="1310" y="1130"/>
                  </a:lnTo>
                  <a:lnTo>
                    <a:pt x="1308" y="1132"/>
                  </a:lnTo>
                  <a:lnTo>
                    <a:pt x="1306" y="1132"/>
                  </a:lnTo>
                  <a:lnTo>
                    <a:pt x="1305" y="1132"/>
                  </a:lnTo>
                  <a:lnTo>
                    <a:pt x="1303" y="1131"/>
                  </a:lnTo>
                  <a:lnTo>
                    <a:pt x="1302" y="1130"/>
                  </a:lnTo>
                  <a:lnTo>
                    <a:pt x="1302" y="1128"/>
                  </a:lnTo>
                  <a:lnTo>
                    <a:pt x="1300" y="1127"/>
                  </a:lnTo>
                  <a:lnTo>
                    <a:pt x="1300" y="1125"/>
                  </a:lnTo>
                  <a:lnTo>
                    <a:pt x="1300" y="1124"/>
                  </a:lnTo>
                  <a:lnTo>
                    <a:pt x="1299" y="1122"/>
                  </a:lnTo>
                  <a:lnTo>
                    <a:pt x="1298" y="1122"/>
                  </a:lnTo>
                  <a:lnTo>
                    <a:pt x="1293" y="1127"/>
                  </a:lnTo>
                  <a:lnTo>
                    <a:pt x="1292" y="1126"/>
                  </a:lnTo>
                  <a:lnTo>
                    <a:pt x="1290" y="1124"/>
                  </a:lnTo>
                  <a:lnTo>
                    <a:pt x="1290" y="1123"/>
                  </a:lnTo>
                  <a:lnTo>
                    <a:pt x="1290" y="1119"/>
                  </a:lnTo>
                  <a:lnTo>
                    <a:pt x="1290" y="1117"/>
                  </a:lnTo>
                  <a:lnTo>
                    <a:pt x="1289" y="1115"/>
                  </a:lnTo>
                  <a:lnTo>
                    <a:pt x="1291" y="1112"/>
                  </a:lnTo>
                  <a:lnTo>
                    <a:pt x="1291" y="1110"/>
                  </a:lnTo>
                  <a:lnTo>
                    <a:pt x="1290" y="1109"/>
                  </a:lnTo>
                  <a:lnTo>
                    <a:pt x="1288" y="1107"/>
                  </a:lnTo>
                  <a:lnTo>
                    <a:pt x="1288" y="1106"/>
                  </a:lnTo>
                  <a:lnTo>
                    <a:pt x="1288" y="1105"/>
                  </a:lnTo>
                  <a:lnTo>
                    <a:pt x="1288" y="1103"/>
                  </a:lnTo>
                  <a:lnTo>
                    <a:pt x="1287" y="1102"/>
                  </a:lnTo>
                  <a:lnTo>
                    <a:pt x="1286" y="1101"/>
                  </a:lnTo>
                  <a:lnTo>
                    <a:pt x="1285" y="1101"/>
                  </a:lnTo>
                  <a:lnTo>
                    <a:pt x="1284" y="1101"/>
                  </a:lnTo>
                  <a:lnTo>
                    <a:pt x="1283" y="1101"/>
                  </a:lnTo>
                  <a:lnTo>
                    <a:pt x="1282" y="1101"/>
                  </a:lnTo>
                  <a:lnTo>
                    <a:pt x="1281" y="1100"/>
                  </a:lnTo>
                  <a:lnTo>
                    <a:pt x="1280" y="1100"/>
                  </a:lnTo>
                  <a:lnTo>
                    <a:pt x="1279" y="1100"/>
                  </a:lnTo>
                  <a:lnTo>
                    <a:pt x="1280" y="1099"/>
                  </a:lnTo>
                  <a:lnTo>
                    <a:pt x="1279" y="1099"/>
                  </a:lnTo>
                  <a:lnTo>
                    <a:pt x="1278" y="1099"/>
                  </a:lnTo>
                  <a:lnTo>
                    <a:pt x="1278" y="1098"/>
                  </a:lnTo>
                  <a:lnTo>
                    <a:pt x="1279" y="1098"/>
                  </a:lnTo>
                  <a:lnTo>
                    <a:pt x="1279" y="1097"/>
                  </a:lnTo>
                  <a:lnTo>
                    <a:pt x="1279" y="1096"/>
                  </a:lnTo>
                  <a:lnTo>
                    <a:pt x="1280" y="1096"/>
                  </a:lnTo>
                  <a:lnTo>
                    <a:pt x="1281" y="1095"/>
                  </a:lnTo>
                  <a:lnTo>
                    <a:pt x="1282" y="1095"/>
                  </a:lnTo>
                  <a:lnTo>
                    <a:pt x="1283" y="1094"/>
                  </a:lnTo>
                  <a:lnTo>
                    <a:pt x="1284" y="1094"/>
                  </a:lnTo>
                  <a:lnTo>
                    <a:pt x="1284" y="1093"/>
                  </a:lnTo>
                  <a:lnTo>
                    <a:pt x="1284" y="1090"/>
                  </a:lnTo>
                  <a:lnTo>
                    <a:pt x="1285" y="1089"/>
                  </a:lnTo>
                  <a:lnTo>
                    <a:pt x="1286" y="1089"/>
                  </a:lnTo>
                  <a:lnTo>
                    <a:pt x="1286" y="1088"/>
                  </a:lnTo>
                  <a:lnTo>
                    <a:pt x="1285" y="1088"/>
                  </a:lnTo>
                  <a:lnTo>
                    <a:pt x="1284" y="1088"/>
                  </a:lnTo>
                  <a:lnTo>
                    <a:pt x="1283" y="1087"/>
                  </a:lnTo>
                  <a:lnTo>
                    <a:pt x="1283" y="1085"/>
                  </a:lnTo>
                  <a:lnTo>
                    <a:pt x="1282" y="1084"/>
                  </a:lnTo>
                  <a:lnTo>
                    <a:pt x="1281" y="1084"/>
                  </a:lnTo>
                  <a:lnTo>
                    <a:pt x="1280" y="1083"/>
                  </a:lnTo>
                  <a:lnTo>
                    <a:pt x="1280" y="1082"/>
                  </a:lnTo>
                  <a:lnTo>
                    <a:pt x="1281" y="1082"/>
                  </a:lnTo>
                  <a:lnTo>
                    <a:pt x="1283" y="1083"/>
                  </a:lnTo>
                  <a:lnTo>
                    <a:pt x="1284" y="1083"/>
                  </a:lnTo>
                  <a:lnTo>
                    <a:pt x="1285" y="1085"/>
                  </a:lnTo>
                  <a:lnTo>
                    <a:pt x="1286" y="1084"/>
                  </a:lnTo>
                  <a:lnTo>
                    <a:pt x="1286" y="1083"/>
                  </a:lnTo>
                  <a:lnTo>
                    <a:pt x="1286" y="1082"/>
                  </a:lnTo>
                  <a:lnTo>
                    <a:pt x="1283" y="1080"/>
                  </a:lnTo>
                  <a:lnTo>
                    <a:pt x="1282" y="1079"/>
                  </a:lnTo>
                  <a:lnTo>
                    <a:pt x="1282" y="1078"/>
                  </a:lnTo>
                  <a:lnTo>
                    <a:pt x="1282" y="1077"/>
                  </a:lnTo>
                  <a:lnTo>
                    <a:pt x="1281" y="1077"/>
                  </a:lnTo>
                  <a:lnTo>
                    <a:pt x="1281" y="1076"/>
                  </a:lnTo>
                  <a:lnTo>
                    <a:pt x="1280" y="1075"/>
                  </a:lnTo>
                  <a:lnTo>
                    <a:pt x="1281" y="1074"/>
                  </a:lnTo>
                  <a:lnTo>
                    <a:pt x="1284" y="1075"/>
                  </a:lnTo>
                  <a:lnTo>
                    <a:pt x="1284" y="1074"/>
                  </a:lnTo>
                  <a:lnTo>
                    <a:pt x="1283" y="1072"/>
                  </a:lnTo>
                  <a:lnTo>
                    <a:pt x="1283" y="1071"/>
                  </a:lnTo>
                  <a:lnTo>
                    <a:pt x="1284" y="1071"/>
                  </a:lnTo>
                  <a:lnTo>
                    <a:pt x="1285" y="1071"/>
                  </a:lnTo>
                  <a:lnTo>
                    <a:pt x="1285" y="1072"/>
                  </a:lnTo>
                  <a:lnTo>
                    <a:pt x="1285" y="1073"/>
                  </a:lnTo>
                  <a:lnTo>
                    <a:pt x="1286" y="1073"/>
                  </a:lnTo>
                  <a:lnTo>
                    <a:pt x="1288" y="1072"/>
                  </a:lnTo>
                  <a:lnTo>
                    <a:pt x="1288" y="1071"/>
                  </a:lnTo>
                  <a:lnTo>
                    <a:pt x="1289" y="1071"/>
                  </a:lnTo>
                  <a:lnTo>
                    <a:pt x="1289" y="1070"/>
                  </a:lnTo>
                  <a:lnTo>
                    <a:pt x="1289" y="1069"/>
                  </a:lnTo>
                  <a:lnTo>
                    <a:pt x="1289" y="1068"/>
                  </a:lnTo>
                  <a:lnTo>
                    <a:pt x="1290" y="1064"/>
                  </a:lnTo>
                  <a:lnTo>
                    <a:pt x="1289" y="1063"/>
                  </a:lnTo>
                  <a:lnTo>
                    <a:pt x="1288" y="1064"/>
                  </a:lnTo>
                  <a:lnTo>
                    <a:pt x="1288" y="1063"/>
                  </a:lnTo>
                  <a:lnTo>
                    <a:pt x="1287" y="1062"/>
                  </a:lnTo>
                  <a:lnTo>
                    <a:pt x="1289" y="1061"/>
                  </a:lnTo>
                  <a:lnTo>
                    <a:pt x="1289" y="1060"/>
                  </a:lnTo>
                  <a:lnTo>
                    <a:pt x="1289" y="1059"/>
                  </a:lnTo>
                  <a:lnTo>
                    <a:pt x="1291" y="1059"/>
                  </a:lnTo>
                  <a:lnTo>
                    <a:pt x="1293" y="1059"/>
                  </a:lnTo>
                  <a:lnTo>
                    <a:pt x="1294" y="1058"/>
                  </a:lnTo>
                  <a:lnTo>
                    <a:pt x="1294" y="1057"/>
                  </a:lnTo>
                  <a:lnTo>
                    <a:pt x="1293" y="1057"/>
                  </a:lnTo>
                  <a:lnTo>
                    <a:pt x="1292" y="1057"/>
                  </a:lnTo>
                  <a:lnTo>
                    <a:pt x="1291" y="1055"/>
                  </a:lnTo>
                  <a:lnTo>
                    <a:pt x="1291" y="1053"/>
                  </a:lnTo>
                  <a:lnTo>
                    <a:pt x="1292" y="1052"/>
                  </a:lnTo>
                  <a:lnTo>
                    <a:pt x="1293" y="1053"/>
                  </a:lnTo>
                  <a:lnTo>
                    <a:pt x="1292" y="1054"/>
                  </a:lnTo>
                  <a:lnTo>
                    <a:pt x="1294" y="1055"/>
                  </a:lnTo>
                  <a:lnTo>
                    <a:pt x="1295" y="1055"/>
                  </a:lnTo>
                  <a:lnTo>
                    <a:pt x="1296" y="1056"/>
                  </a:lnTo>
                  <a:lnTo>
                    <a:pt x="1296" y="1057"/>
                  </a:lnTo>
                  <a:lnTo>
                    <a:pt x="1296" y="1058"/>
                  </a:lnTo>
                  <a:lnTo>
                    <a:pt x="1297" y="1059"/>
                  </a:lnTo>
                  <a:lnTo>
                    <a:pt x="1297" y="1060"/>
                  </a:lnTo>
                  <a:lnTo>
                    <a:pt x="1299" y="1060"/>
                  </a:lnTo>
                  <a:lnTo>
                    <a:pt x="1299" y="1061"/>
                  </a:lnTo>
                  <a:lnTo>
                    <a:pt x="1300" y="1062"/>
                  </a:lnTo>
                  <a:lnTo>
                    <a:pt x="1301" y="1061"/>
                  </a:lnTo>
                  <a:lnTo>
                    <a:pt x="1303" y="1062"/>
                  </a:lnTo>
                  <a:lnTo>
                    <a:pt x="1303" y="1061"/>
                  </a:lnTo>
                  <a:lnTo>
                    <a:pt x="1304" y="1060"/>
                  </a:lnTo>
                  <a:lnTo>
                    <a:pt x="1305" y="1060"/>
                  </a:lnTo>
                  <a:lnTo>
                    <a:pt x="1305" y="1061"/>
                  </a:lnTo>
                  <a:lnTo>
                    <a:pt x="1305" y="1062"/>
                  </a:lnTo>
                  <a:lnTo>
                    <a:pt x="1306" y="1063"/>
                  </a:lnTo>
                  <a:lnTo>
                    <a:pt x="1307" y="1064"/>
                  </a:lnTo>
                  <a:lnTo>
                    <a:pt x="1308" y="1064"/>
                  </a:lnTo>
                  <a:lnTo>
                    <a:pt x="1310" y="1064"/>
                  </a:lnTo>
                  <a:lnTo>
                    <a:pt x="1310" y="1063"/>
                  </a:lnTo>
                  <a:lnTo>
                    <a:pt x="1309" y="1062"/>
                  </a:lnTo>
                  <a:lnTo>
                    <a:pt x="1309" y="1061"/>
                  </a:lnTo>
                  <a:lnTo>
                    <a:pt x="1310" y="1061"/>
                  </a:lnTo>
                  <a:lnTo>
                    <a:pt x="1310" y="1060"/>
                  </a:lnTo>
                  <a:lnTo>
                    <a:pt x="1312" y="1061"/>
                  </a:lnTo>
                  <a:lnTo>
                    <a:pt x="1313" y="1061"/>
                  </a:lnTo>
                  <a:lnTo>
                    <a:pt x="1313" y="1062"/>
                  </a:lnTo>
                  <a:lnTo>
                    <a:pt x="1314" y="1063"/>
                  </a:lnTo>
                  <a:lnTo>
                    <a:pt x="1315" y="1062"/>
                  </a:lnTo>
                  <a:lnTo>
                    <a:pt x="1316" y="1062"/>
                  </a:lnTo>
                  <a:lnTo>
                    <a:pt x="1316" y="1061"/>
                  </a:lnTo>
                  <a:lnTo>
                    <a:pt x="1315" y="1061"/>
                  </a:lnTo>
                  <a:lnTo>
                    <a:pt x="1315" y="1060"/>
                  </a:lnTo>
                  <a:lnTo>
                    <a:pt x="1313" y="1058"/>
                  </a:lnTo>
                  <a:lnTo>
                    <a:pt x="1313" y="1057"/>
                  </a:lnTo>
                  <a:lnTo>
                    <a:pt x="1312" y="1056"/>
                  </a:lnTo>
                  <a:lnTo>
                    <a:pt x="1312" y="1055"/>
                  </a:lnTo>
                  <a:lnTo>
                    <a:pt x="1313" y="1055"/>
                  </a:lnTo>
                  <a:lnTo>
                    <a:pt x="1313" y="1054"/>
                  </a:lnTo>
                  <a:lnTo>
                    <a:pt x="1313" y="1053"/>
                  </a:lnTo>
                  <a:lnTo>
                    <a:pt x="1314" y="1053"/>
                  </a:lnTo>
                  <a:lnTo>
                    <a:pt x="1315" y="1052"/>
                  </a:lnTo>
                  <a:lnTo>
                    <a:pt x="1316" y="1053"/>
                  </a:lnTo>
                  <a:lnTo>
                    <a:pt x="1317" y="1052"/>
                  </a:lnTo>
                  <a:lnTo>
                    <a:pt x="1318" y="1051"/>
                  </a:lnTo>
                  <a:lnTo>
                    <a:pt x="1319" y="1051"/>
                  </a:lnTo>
                  <a:lnTo>
                    <a:pt x="1320" y="1051"/>
                  </a:lnTo>
                  <a:lnTo>
                    <a:pt x="1320" y="1053"/>
                  </a:lnTo>
                  <a:lnTo>
                    <a:pt x="1321" y="1053"/>
                  </a:lnTo>
                  <a:lnTo>
                    <a:pt x="1323" y="1054"/>
                  </a:lnTo>
                  <a:lnTo>
                    <a:pt x="1323" y="1053"/>
                  </a:lnTo>
                  <a:lnTo>
                    <a:pt x="1323" y="1051"/>
                  </a:lnTo>
                  <a:lnTo>
                    <a:pt x="1323" y="1050"/>
                  </a:lnTo>
                  <a:lnTo>
                    <a:pt x="1322" y="1049"/>
                  </a:lnTo>
                  <a:lnTo>
                    <a:pt x="1321" y="1048"/>
                  </a:lnTo>
                  <a:lnTo>
                    <a:pt x="1321" y="1047"/>
                  </a:lnTo>
                  <a:lnTo>
                    <a:pt x="1322" y="1047"/>
                  </a:lnTo>
                  <a:lnTo>
                    <a:pt x="1324" y="1046"/>
                  </a:lnTo>
                  <a:lnTo>
                    <a:pt x="1325" y="1045"/>
                  </a:lnTo>
                  <a:lnTo>
                    <a:pt x="1325" y="1043"/>
                  </a:lnTo>
                  <a:lnTo>
                    <a:pt x="1325" y="1042"/>
                  </a:lnTo>
                  <a:lnTo>
                    <a:pt x="1324" y="1040"/>
                  </a:lnTo>
                  <a:lnTo>
                    <a:pt x="1323" y="1040"/>
                  </a:lnTo>
                  <a:lnTo>
                    <a:pt x="1323" y="1039"/>
                  </a:lnTo>
                  <a:lnTo>
                    <a:pt x="1322" y="1039"/>
                  </a:lnTo>
                  <a:lnTo>
                    <a:pt x="1321" y="1039"/>
                  </a:lnTo>
                  <a:lnTo>
                    <a:pt x="1320" y="1037"/>
                  </a:lnTo>
                  <a:lnTo>
                    <a:pt x="1320" y="1036"/>
                  </a:lnTo>
                  <a:lnTo>
                    <a:pt x="1321" y="1035"/>
                  </a:lnTo>
                  <a:lnTo>
                    <a:pt x="1323" y="1034"/>
                  </a:lnTo>
                  <a:lnTo>
                    <a:pt x="1325" y="1034"/>
                  </a:lnTo>
                  <a:lnTo>
                    <a:pt x="1326" y="1034"/>
                  </a:lnTo>
                  <a:lnTo>
                    <a:pt x="1326" y="1032"/>
                  </a:lnTo>
                  <a:lnTo>
                    <a:pt x="1326" y="1031"/>
                  </a:lnTo>
                  <a:lnTo>
                    <a:pt x="1324" y="1031"/>
                  </a:lnTo>
                  <a:lnTo>
                    <a:pt x="1325" y="1031"/>
                  </a:lnTo>
                  <a:lnTo>
                    <a:pt x="1325" y="1030"/>
                  </a:lnTo>
                  <a:lnTo>
                    <a:pt x="1326" y="1030"/>
                  </a:lnTo>
                  <a:lnTo>
                    <a:pt x="1327" y="1030"/>
                  </a:lnTo>
                  <a:lnTo>
                    <a:pt x="1329" y="1030"/>
                  </a:lnTo>
                  <a:lnTo>
                    <a:pt x="1330" y="1030"/>
                  </a:lnTo>
                  <a:lnTo>
                    <a:pt x="1330" y="1029"/>
                  </a:lnTo>
                  <a:lnTo>
                    <a:pt x="1330" y="1028"/>
                  </a:lnTo>
                  <a:lnTo>
                    <a:pt x="1329" y="1028"/>
                  </a:lnTo>
                  <a:lnTo>
                    <a:pt x="1329" y="1027"/>
                  </a:lnTo>
                  <a:lnTo>
                    <a:pt x="1329" y="1026"/>
                  </a:lnTo>
                  <a:lnTo>
                    <a:pt x="1330" y="1025"/>
                  </a:lnTo>
                  <a:lnTo>
                    <a:pt x="1331" y="1025"/>
                  </a:lnTo>
                  <a:lnTo>
                    <a:pt x="1332" y="1025"/>
                  </a:lnTo>
                  <a:lnTo>
                    <a:pt x="1333" y="1024"/>
                  </a:lnTo>
                  <a:lnTo>
                    <a:pt x="1334" y="1024"/>
                  </a:lnTo>
                  <a:lnTo>
                    <a:pt x="1336" y="1025"/>
                  </a:lnTo>
                  <a:lnTo>
                    <a:pt x="1337" y="1026"/>
                  </a:lnTo>
                  <a:lnTo>
                    <a:pt x="1337" y="1027"/>
                  </a:lnTo>
                  <a:lnTo>
                    <a:pt x="1338" y="1027"/>
                  </a:lnTo>
                  <a:lnTo>
                    <a:pt x="1339" y="1026"/>
                  </a:lnTo>
                  <a:lnTo>
                    <a:pt x="1340" y="1025"/>
                  </a:lnTo>
                  <a:lnTo>
                    <a:pt x="1339" y="1025"/>
                  </a:lnTo>
                  <a:lnTo>
                    <a:pt x="1338" y="1024"/>
                  </a:lnTo>
                  <a:lnTo>
                    <a:pt x="1337" y="1024"/>
                  </a:lnTo>
                  <a:lnTo>
                    <a:pt x="1338" y="1024"/>
                  </a:lnTo>
                  <a:lnTo>
                    <a:pt x="1338" y="1023"/>
                  </a:lnTo>
                  <a:lnTo>
                    <a:pt x="1340" y="1023"/>
                  </a:lnTo>
                  <a:lnTo>
                    <a:pt x="1341" y="1023"/>
                  </a:lnTo>
                  <a:lnTo>
                    <a:pt x="1340" y="1022"/>
                  </a:lnTo>
                  <a:lnTo>
                    <a:pt x="1340" y="1021"/>
                  </a:lnTo>
                  <a:lnTo>
                    <a:pt x="1339" y="1020"/>
                  </a:lnTo>
                  <a:lnTo>
                    <a:pt x="1339" y="1019"/>
                  </a:lnTo>
                  <a:lnTo>
                    <a:pt x="1341" y="1018"/>
                  </a:lnTo>
                  <a:lnTo>
                    <a:pt x="1341" y="1017"/>
                  </a:lnTo>
                  <a:lnTo>
                    <a:pt x="1342" y="1017"/>
                  </a:lnTo>
                  <a:lnTo>
                    <a:pt x="1343" y="1017"/>
                  </a:lnTo>
                  <a:lnTo>
                    <a:pt x="1343" y="1016"/>
                  </a:lnTo>
                  <a:lnTo>
                    <a:pt x="1342" y="1016"/>
                  </a:lnTo>
                  <a:lnTo>
                    <a:pt x="1342" y="1015"/>
                  </a:lnTo>
                  <a:lnTo>
                    <a:pt x="1343" y="1015"/>
                  </a:lnTo>
                  <a:lnTo>
                    <a:pt x="1344" y="1016"/>
                  </a:lnTo>
                  <a:lnTo>
                    <a:pt x="1346" y="1017"/>
                  </a:lnTo>
                  <a:lnTo>
                    <a:pt x="1346" y="1018"/>
                  </a:lnTo>
                  <a:lnTo>
                    <a:pt x="1347" y="1018"/>
                  </a:lnTo>
                  <a:lnTo>
                    <a:pt x="1347" y="1017"/>
                  </a:lnTo>
                  <a:lnTo>
                    <a:pt x="1347" y="1015"/>
                  </a:lnTo>
                  <a:lnTo>
                    <a:pt x="1347" y="1014"/>
                  </a:lnTo>
                  <a:lnTo>
                    <a:pt x="1347" y="1013"/>
                  </a:lnTo>
                  <a:lnTo>
                    <a:pt x="1347" y="1014"/>
                  </a:lnTo>
                  <a:lnTo>
                    <a:pt x="1348" y="1013"/>
                  </a:lnTo>
                  <a:lnTo>
                    <a:pt x="1347" y="1012"/>
                  </a:lnTo>
                  <a:lnTo>
                    <a:pt x="1348" y="1011"/>
                  </a:lnTo>
                  <a:lnTo>
                    <a:pt x="1350" y="1010"/>
                  </a:lnTo>
                  <a:lnTo>
                    <a:pt x="1351" y="1012"/>
                  </a:lnTo>
                  <a:lnTo>
                    <a:pt x="1352" y="1011"/>
                  </a:lnTo>
                  <a:lnTo>
                    <a:pt x="1352" y="1008"/>
                  </a:lnTo>
                  <a:lnTo>
                    <a:pt x="1351" y="1008"/>
                  </a:lnTo>
                  <a:lnTo>
                    <a:pt x="1350" y="1008"/>
                  </a:lnTo>
                  <a:lnTo>
                    <a:pt x="1350" y="1007"/>
                  </a:lnTo>
                  <a:lnTo>
                    <a:pt x="1347" y="1005"/>
                  </a:lnTo>
                  <a:lnTo>
                    <a:pt x="1347" y="1004"/>
                  </a:lnTo>
                  <a:lnTo>
                    <a:pt x="1348" y="1004"/>
                  </a:lnTo>
                  <a:lnTo>
                    <a:pt x="1349" y="1005"/>
                  </a:lnTo>
                  <a:lnTo>
                    <a:pt x="1350" y="1005"/>
                  </a:lnTo>
                  <a:lnTo>
                    <a:pt x="1351" y="1005"/>
                  </a:lnTo>
                  <a:lnTo>
                    <a:pt x="1352" y="1005"/>
                  </a:lnTo>
                  <a:lnTo>
                    <a:pt x="1354" y="1006"/>
                  </a:lnTo>
                  <a:lnTo>
                    <a:pt x="1355" y="1006"/>
                  </a:lnTo>
                  <a:lnTo>
                    <a:pt x="1356" y="1005"/>
                  </a:lnTo>
                  <a:lnTo>
                    <a:pt x="1355" y="1005"/>
                  </a:lnTo>
                  <a:lnTo>
                    <a:pt x="1353" y="1004"/>
                  </a:lnTo>
                  <a:lnTo>
                    <a:pt x="1352" y="1004"/>
                  </a:lnTo>
                  <a:lnTo>
                    <a:pt x="1352" y="1003"/>
                  </a:lnTo>
                  <a:lnTo>
                    <a:pt x="1351" y="1003"/>
                  </a:lnTo>
                  <a:lnTo>
                    <a:pt x="1352" y="1002"/>
                  </a:lnTo>
                  <a:lnTo>
                    <a:pt x="1353" y="1001"/>
                  </a:lnTo>
                  <a:lnTo>
                    <a:pt x="1352" y="1000"/>
                  </a:lnTo>
                  <a:lnTo>
                    <a:pt x="1351" y="998"/>
                  </a:lnTo>
                  <a:lnTo>
                    <a:pt x="1352" y="998"/>
                  </a:lnTo>
                  <a:lnTo>
                    <a:pt x="1352" y="997"/>
                  </a:lnTo>
                  <a:lnTo>
                    <a:pt x="1353" y="997"/>
                  </a:lnTo>
                  <a:lnTo>
                    <a:pt x="1356" y="997"/>
                  </a:lnTo>
                  <a:lnTo>
                    <a:pt x="1357" y="997"/>
                  </a:lnTo>
                  <a:lnTo>
                    <a:pt x="1358" y="997"/>
                  </a:lnTo>
                  <a:lnTo>
                    <a:pt x="1360" y="997"/>
                  </a:lnTo>
                  <a:lnTo>
                    <a:pt x="1360" y="996"/>
                  </a:lnTo>
                  <a:lnTo>
                    <a:pt x="1360" y="995"/>
                  </a:lnTo>
                  <a:lnTo>
                    <a:pt x="1359" y="994"/>
                  </a:lnTo>
                  <a:lnTo>
                    <a:pt x="1359" y="993"/>
                  </a:lnTo>
                  <a:lnTo>
                    <a:pt x="1361" y="991"/>
                  </a:lnTo>
                  <a:lnTo>
                    <a:pt x="1362" y="992"/>
                  </a:lnTo>
                  <a:lnTo>
                    <a:pt x="1361" y="993"/>
                  </a:lnTo>
                  <a:lnTo>
                    <a:pt x="1362" y="994"/>
                  </a:lnTo>
                  <a:lnTo>
                    <a:pt x="1363" y="993"/>
                  </a:lnTo>
                  <a:lnTo>
                    <a:pt x="1364" y="993"/>
                  </a:lnTo>
                  <a:lnTo>
                    <a:pt x="1366" y="992"/>
                  </a:lnTo>
                  <a:lnTo>
                    <a:pt x="1366" y="991"/>
                  </a:lnTo>
                  <a:lnTo>
                    <a:pt x="1367" y="991"/>
                  </a:lnTo>
                  <a:lnTo>
                    <a:pt x="1367" y="992"/>
                  </a:lnTo>
                  <a:lnTo>
                    <a:pt x="1367" y="993"/>
                  </a:lnTo>
                  <a:lnTo>
                    <a:pt x="1367" y="995"/>
                  </a:lnTo>
                  <a:lnTo>
                    <a:pt x="1367" y="996"/>
                  </a:lnTo>
                  <a:lnTo>
                    <a:pt x="1368" y="996"/>
                  </a:lnTo>
                  <a:lnTo>
                    <a:pt x="1369" y="995"/>
                  </a:lnTo>
                  <a:lnTo>
                    <a:pt x="1370" y="994"/>
                  </a:lnTo>
                  <a:lnTo>
                    <a:pt x="1370" y="993"/>
                  </a:lnTo>
                  <a:lnTo>
                    <a:pt x="1369" y="992"/>
                  </a:lnTo>
                  <a:lnTo>
                    <a:pt x="1369" y="991"/>
                  </a:lnTo>
                  <a:lnTo>
                    <a:pt x="1370" y="991"/>
                  </a:lnTo>
                  <a:lnTo>
                    <a:pt x="1371" y="990"/>
                  </a:lnTo>
                  <a:lnTo>
                    <a:pt x="1372" y="990"/>
                  </a:lnTo>
                  <a:lnTo>
                    <a:pt x="1372" y="989"/>
                  </a:lnTo>
                  <a:lnTo>
                    <a:pt x="1372" y="988"/>
                  </a:lnTo>
                  <a:lnTo>
                    <a:pt x="1373" y="989"/>
                  </a:lnTo>
                  <a:lnTo>
                    <a:pt x="1375" y="990"/>
                  </a:lnTo>
                  <a:lnTo>
                    <a:pt x="1375" y="991"/>
                  </a:lnTo>
                  <a:lnTo>
                    <a:pt x="1377" y="991"/>
                  </a:lnTo>
                  <a:lnTo>
                    <a:pt x="1377" y="990"/>
                  </a:lnTo>
                  <a:lnTo>
                    <a:pt x="1377" y="989"/>
                  </a:lnTo>
                  <a:lnTo>
                    <a:pt x="1377" y="988"/>
                  </a:lnTo>
                  <a:lnTo>
                    <a:pt x="1377" y="987"/>
                  </a:lnTo>
                  <a:lnTo>
                    <a:pt x="1377" y="986"/>
                  </a:lnTo>
                  <a:lnTo>
                    <a:pt x="1377" y="985"/>
                  </a:lnTo>
                  <a:lnTo>
                    <a:pt x="1378" y="985"/>
                  </a:lnTo>
                  <a:lnTo>
                    <a:pt x="1378" y="986"/>
                  </a:lnTo>
                  <a:lnTo>
                    <a:pt x="1379" y="986"/>
                  </a:lnTo>
                  <a:lnTo>
                    <a:pt x="1380" y="985"/>
                  </a:lnTo>
                  <a:lnTo>
                    <a:pt x="1378" y="984"/>
                  </a:lnTo>
                  <a:lnTo>
                    <a:pt x="1378" y="983"/>
                  </a:lnTo>
                  <a:lnTo>
                    <a:pt x="1379" y="983"/>
                  </a:lnTo>
                  <a:lnTo>
                    <a:pt x="1380" y="983"/>
                  </a:lnTo>
                  <a:lnTo>
                    <a:pt x="1380" y="981"/>
                  </a:lnTo>
                  <a:lnTo>
                    <a:pt x="1379" y="981"/>
                  </a:lnTo>
                  <a:lnTo>
                    <a:pt x="1378" y="981"/>
                  </a:lnTo>
                  <a:lnTo>
                    <a:pt x="1378" y="980"/>
                  </a:lnTo>
                  <a:lnTo>
                    <a:pt x="1379" y="980"/>
                  </a:lnTo>
                  <a:lnTo>
                    <a:pt x="1380" y="979"/>
                  </a:lnTo>
                  <a:lnTo>
                    <a:pt x="1381" y="976"/>
                  </a:lnTo>
                  <a:lnTo>
                    <a:pt x="1382" y="977"/>
                  </a:lnTo>
                  <a:lnTo>
                    <a:pt x="1383" y="979"/>
                  </a:lnTo>
                  <a:lnTo>
                    <a:pt x="1383" y="980"/>
                  </a:lnTo>
                  <a:lnTo>
                    <a:pt x="1384" y="980"/>
                  </a:lnTo>
                  <a:lnTo>
                    <a:pt x="1384" y="979"/>
                  </a:lnTo>
                  <a:lnTo>
                    <a:pt x="1383" y="978"/>
                  </a:lnTo>
                  <a:lnTo>
                    <a:pt x="1384" y="978"/>
                  </a:lnTo>
                  <a:lnTo>
                    <a:pt x="1384" y="977"/>
                  </a:lnTo>
                  <a:lnTo>
                    <a:pt x="1384" y="974"/>
                  </a:lnTo>
                  <a:lnTo>
                    <a:pt x="1385" y="974"/>
                  </a:lnTo>
                  <a:lnTo>
                    <a:pt x="1386" y="975"/>
                  </a:lnTo>
                  <a:lnTo>
                    <a:pt x="1387" y="975"/>
                  </a:lnTo>
                  <a:lnTo>
                    <a:pt x="1387" y="973"/>
                  </a:lnTo>
                  <a:lnTo>
                    <a:pt x="1388" y="973"/>
                  </a:lnTo>
                  <a:lnTo>
                    <a:pt x="1388" y="975"/>
                  </a:lnTo>
                  <a:lnTo>
                    <a:pt x="1389" y="974"/>
                  </a:lnTo>
                  <a:lnTo>
                    <a:pt x="1390" y="975"/>
                  </a:lnTo>
                  <a:lnTo>
                    <a:pt x="1390" y="974"/>
                  </a:lnTo>
                  <a:lnTo>
                    <a:pt x="1390" y="973"/>
                  </a:lnTo>
                  <a:lnTo>
                    <a:pt x="1391" y="969"/>
                  </a:lnTo>
                  <a:lnTo>
                    <a:pt x="1392" y="970"/>
                  </a:lnTo>
                  <a:lnTo>
                    <a:pt x="1392" y="971"/>
                  </a:lnTo>
                  <a:lnTo>
                    <a:pt x="1393" y="971"/>
                  </a:lnTo>
                  <a:lnTo>
                    <a:pt x="1393" y="970"/>
                  </a:lnTo>
                  <a:lnTo>
                    <a:pt x="1394" y="970"/>
                  </a:lnTo>
                  <a:lnTo>
                    <a:pt x="1396" y="972"/>
                  </a:lnTo>
                  <a:lnTo>
                    <a:pt x="1397" y="972"/>
                  </a:lnTo>
                  <a:lnTo>
                    <a:pt x="1398" y="971"/>
                  </a:lnTo>
                  <a:lnTo>
                    <a:pt x="1399" y="972"/>
                  </a:lnTo>
                  <a:lnTo>
                    <a:pt x="1400" y="971"/>
                  </a:lnTo>
                  <a:lnTo>
                    <a:pt x="1400" y="970"/>
                  </a:lnTo>
                  <a:lnTo>
                    <a:pt x="1398" y="970"/>
                  </a:lnTo>
                  <a:lnTo>
                    <a:pt x="1397" y="970"/>
                  </a:lnTo>
                  <a:lnTo>
                    <a:pt x="1397" y="971"/>
                  </a:lnTo>
                  <a:lnTo>
                    <a:pt x="1396" y="970"/>
                  </a:lnTo>
                  <a:lnTo>
                    <a:pt x="1395" y="969"/>
                  </a:lnTo>
                  <a:lnTo>
                    <a:pt x="1397" y="968"/>
                  </a:lnTo>
                  <a:lnTo>
                    <a:pt x="1398" y="969"/>
                  </a:lnTo>
                  <a:lnTo>
                    <a:pt x="1399" y="970"/>
                  </a:lnTo>
                  <a:lnTo>
                    <a:pt x="1400" y="969"/>
                  </a:lnTo>
                  <a:lnTo>
                    <a:pt x="1399" y="968"/>
                  </a:lnTo>
                  <a:lnTo>
                    <a:pt x="1399" y="967"/>
                  </a:lnTo>
                  <a:lnTo>
                    <a:pt x="1400" y="967"/>
                  </a:lnTo>
                  <a:lnTo>
                    <a:pt x="1400" y="968"/>
                  </a:lnTo>
                  <a:lnTo>
                    <a:pt x="1401" y="967"/>
                  </a:lnTo>
                  <a:lnTo>
                    <a:pt x="1402" y="967"/>
                  </a:lnTo>
                  <a:lnTo>
                    <a:pt x="1403" y="969"/>
                  </a:lnTo>
                  <a:lnTo>
                    <a:pt x="1404" y="969"/>
                  </a:lnTo>
                  <a:lnTo>
                    <a:pt x="1405" y="969"/>
                  </a:lnTo>
                  <a:lnTo>
                    <a:pt x="1405" y="968"/>
                  </a:lnTo>
                  <a:lnTo>
                    <a:pt x="1404" y="967"/>
                  </a:lnTo>
                  <a:lnTo>
                    <a:pt x="1404" y="966"/>
                  </a:lnTo>
                  <a:lnTo>
                    <a:pt x="1404" y="965"/>
                  </a:lnTo>
                  <a:lnTo>
                    <a:pt x="1405" y="964"/>
                  </a:lnTo>
                  <a:lnTo>
                    <a:pt x="1406" y="964"/>
                  </a:lnTo>
                  <a:lnTo>
                    <a:pt x="1406" y="965"/>
                  </a:lnTo>
                  <a:lnTo>
                    <a:pt x="1406" y="966"/>
                  </a:lnTo>
                  <a:lnTo>
                    <a:pt x="1407" y="966"/>
                  </a:lnTo>
                  <a:lnTo>
                    <a:pt x="1408" y="966"/>
                  </a:lnTo>
                  <a:lnTo>
                    <a:pt x="1409" y="966"/>
                  </a:lnTo>
                  <a:lnTo>
                    <a:pt x="1411" y="966"/>
                  </a:lnTo>
                  <a:lnTo>
                    <a:pt x="1411" y="965"/>
                  </a:lnTo>
                  <a:lnTo>
                    <a:pt x="1411" y="964"/>
                  </a:lnTo>
                  <a:lnTo>
                    <a:pt x="1410" y="964"/>
                  </a:lnTo>
                  <a:lnTo>
                    <a:pt x="1410" y="965"/>
                  </a:lnTo>
                  <a:lnTo>
                    <a:pt x="1409" y="964"/>
                  </a:lnTo>
                  <a:lnTo>
                    <a:pt x="1410" y="964"/>
                  </a:lnTo>
                  <a:lnTo>
                    <a:pt x="1410" y="963"/>
                  </a:lnTo>
                  <a:lnTo>
                    <a:pt x="1410" y="962"/>
                  </a:lnTo>
                  <a:lnTo>
                    <a:pt x="1411" y="963"/>
                  </a:lnTo>
                  <a:lnTo>
                    <a:pt x="1412" y="962"/>
                  </a:lnTo>
                  <a:lnTo>
                    <a:pt x="1413" y="961"/>
                  </a:lnTo>
                  <a:lnTo>
                    <a:pt x="1413" y="962"/>
                  </a:lnTo>
                  <a:lnTo>
                    <a:pt x="1414" y="963"/>
                  </a:lnTo>
                  <a:lnTo>
                    <a:pt x="1414" y="964"/>
                  </a:lnTo>
                  <a:lnTo>
                    <a:pt x="1415" y="963"/>
                  </a:lnTo>
                  <a:lnTo>
                    <a:pt x="1416" y="963"/>
                  </a:lnTo>
                  <a:lnTo>
                    <a:pt x="1416" y="962"/>
                  </a:lnTo>
                  <a:lnTo>
                    <a:pt x="1417" y="961"/>
                  </a:lnTo>
                  <a:lnTo>
                    <a:pt x="1417" y="960"/>
                  </a:lnTo>
                  <a:lnTo>
                    <a:pt x="1416" y="960"/>
                  </a:lnTo>
                  <a:lnTo>
                    <a:pt x="1415" y="960"/>
                  </a:lnTo>
                  <a:lnTo>
                    <a:pt x="1414" y="959"/>
                  </a:lnTo>
                  <a:lnTo>
                    <a:pt x="1415" y="959"/>
                  </a:lnTo>
                  <a:lnTo>
                    <a:pt x="1415" y="957"/>
                  </a:lnTo>
                  <a:lnTo>
                    <a:pt x="1414" y="955"/>
                  </a:lnTo>
                  <a:lnTo>
                    <a:pt x="1414" y="954"/>
                  </a:lnTo>
                  <a:lnTo>
                    <a:pt x="1414" y="953"/>
                  </a:lnTo>
                  <a:lnTo>
                    <a:pt x="1415" y="953"/>
                  </a:lnTo>
                  <a:lnTo>
                    <a:pt x="1416" y="953"/>
                  </a:lnTo>
                  <a:lnTo>
                    <a:pt x="1416" y="955"/>
                  </a:lnTo>
                  <a:lnTo>
                    <a:pt x="1417" y="955"/>
                  </a:lnTo>
                  <a:lnTo>
                    <a:pt x="1417" y="956"/>
                  </a:lnTo>
                  <a:lnTo>
                    <a:pt x="1418" y="956"/>
                  </a:lnTo>
                  <a:lnTo>
                    <a:pt x="1418" y="957"/>
                  </a:lnTo>
                  <a:lnTo>
                    <a:pt x="1419" y="957"/>
                  </a:lnTo>
                  <a:lnTo>
                    <a:pt x="1420" y="958"/>
                  </a:lnTo>
                  <a:lnTo>
                    <a:pt x="1421" y="958"/>
                  </a:lnTo>
                  <a:lnTo>
                    <a:pt x="1421" y="957"/>
                  </a:lnTo>
                  <a:lnTo>
                    <a:pt x="1420" y="956"/>
                  </a:lnTo>
                  <a:lnTo>
                    <a:pt x="1420" y="955"/>
                  </a:lnTo>
                  <a:lnTo>
                    <a:pt x="1421" y="955"/>
                  </a:lnTo>
                  <a:lnTo>
                    <a:pt x="1421" y="956"/>
                  </a:lnTo>
                  <a:lnTo>
                    <a:pt x="1422" y="956"/>
                  </a:lnTo>
                  <a:lnTo>
                    <a:pt x="1422" y="955"/>
                  </a:lnTo>
                  <a:lnTo>
                    <a:pt x="1422" y="953"/>
                  </a:lnTo>
                  <a:lnTo>
                    <a:pt x="1422" y="952"/>
                  </a:lnTo>
                  <a:lnTo>
                    <a:pt x="1422" y="951"/>
                  </a:lnTo>
                  <a:lnTo>
                    <a:pt x="1423" y="951"/>
                  </a:lnTo>
                  <a:lnTo>
                    <a:pt x="1424" y="952"/>
                  </a:lnTo>
                  <a:lnTo>
                    <a:pt x="1424" y="953"/>
                  </a:lnTo>
                  <a:lnTo>
                    <a:pt x="1424" y="951"/>
                  </a:lnTo>
                  <a:lnTo>
                    <a:pt x="1424" y="950"/>
                  </a:lnTo>
                  <a:lnTo>
                    <a:pt x="1425" y="950"/>
                  </a:lnTo>
                  <a:lnTo>
                    <a:pt x="1425" y="951"/>
                  </a:lnTo>
                  <a:lnTo>
                    <a:pt x="1426" y="953"/>
                  </a:lnTo>
                  <a:lnTo>
                    <a:pt x="1427" y="953"/>
                  </a:lnTo>
                  <a:lnTo>
                    <a:pt x="1428" y="953"/>
                  </a:lnTo>
                  <a:lnTo>
                    <a:pt x="1428" y="952"/>
                  </a:lnTo>
                  <a:lnTo>
                    <a:pt x="1427" y="951"/>
                  </a:lnTo>
                  <a:lnTo>
                    <a:pt x="1427" y="950"/>
                  </a:lnTo>
                  <a:lnTo>
                    <a:pt x="1428" y="950"/>
                  </a:lnTo>
                  <a:lnTo>
                    <a:pt x="1429" y="950"/>
                  </a:lnTo>
                  <a:lnTo>
                    <a:pt x="1429" y="949"/>
                  </a:lnTo>
                  <a:lnTo>
                    <a:pt x="1431" y="949"/>
                  </a:lnTo>
                  <a:lnTo>
                    <a:pt x="1431" y="948"/>
                  </a:lnTo>
                  <a:lnTo>
                    <a:pt x="1430" y="948"/>
                  </a:lnTo>
                  <a:lnTo>
                    <a:pt x="1431" y="947"/>
                  </a:lnTo>
                  <a:lnTo>
                    <a:pt x="1432" y="946"/>
                  </a:lnTo>
                  <a:lnTo>
                    <a:pt x="1433" y="946"/>
                  </a:lnTo>
                  <a:lnTo>
                    <a:pt x="1434" y="945"/>
                  </a:lnTo>
                  <a:lnTo>
                    <a:pt x="1434" y="944"/>
                  </a:lnTo>
                  <a:lnTo>
                    <a:pt x="1433" y="943"/>
                  </a:lnTo>
                  <a:lnTo>
                    <a:pt x="1432" y="943"/>
                  </a:lnTo>
                  <a:lnTo>
                    <a:pt x="1431" y="944"/>
                  </a:lnTo>
                  <a:lnTo>
                    <a:pt x="1430" y="945"/>
                  </a:lnTo>
                  <a:lnTo>
                    <a:pt x="1429" y="945"/>
                  </a:lnTo>
                  <a:lnTo>
                    <a:pt x="1429" y="944"/>
                  </a:lnTo>
                  <a:lnTo>
                    <a:pt x="1429" y="943"/>
                  </a:lnTo>
                  <a:lnTo>
                    <a:pt x="1429" y="942"/>
                  </a:lnTo>
                  <a:lnTo>
                    <a:pt x="1430" y="943"/>
                  </a:lnTo>
                  <a:lnTo>
                    <a:pt x="1431" y="943"/>
                  </a:lnTo>
                  <a:lnTo>
                    <a:pt x="1431" y="940"/>
                  </a:lnTo>
                  <a:lnTo>
                    <a:pt x="1430" y="940"/>
                  </a:lnTo>
                  <a:lnTo>
                    <a:pt x="1429" y="940"/>
                  </a:lnTo>
                  <a:lnTo>
                    <a:pt x="1428" y="940"/>
                  </a:lnTo>
                  <a:lnTo>
                    <a:pt x="1427" y="940"/>
                  </a:lnTo>
                  <a:lnTo>
                    <a:pt x="1428" y="939"/>
                  </a:lnTo>
                  <a:lnTo>
                    <a:pt x="1431" y="939"/>
                  </a:lnTo>
                  <a:lnTo>
                    <a:pt x="1433" y="939"/>
                  </a:lnTo>
                  <a:lnTo>
                    <a:pt x="1434" y="938"/>
                  </a:lnTo>
                  <a:lnTo>
                    <a:pt x="1435" y="938"/>
                  </a:lnTo>
                  <a:lnTo>
                    <a:pt x="1436" y="935"/>
                  </a:lnTo>
                  <a:lnTo>
                    <a:pt x="1436" y="934"/>
                  </a:lnTo>
                  <a:lnTo>
                    <a:pt x="1436" y="933"/>
                  </a:lnTo>
                  <a:lnTo>
                    <a:pt x="1435" y="933"/>
                  </a:lnTo>
                  <a:lnTo>
                    <a:pt x="1434" y="932"/>
                  </a:lnTo>
                  <a:lnTo>
                    <a:pt x="1431" y="931"/>
                  </a:lnTo>
                  <a:lnTo>
                    <a:pt x="1430" y="930"/>
                  </a:lnTo>
                  <a:lnTo>
                    <a:pt x="1431" y="929"/>
                  </a:lnTo>
                  <a:lnTo>
                    <a:pt x="1431" y="928"/>
                  </a:lnTo>
                  <a:lnTo>
                    <a:pt x="1430" y="928"/>
                  </a:lnTo>
                  <a:lnTo>
                    <a:pt x="1429" y="928"/>
                  </a:lnTo>
                  <a:lnTo>
                    <a:pt x="1427" y="929"/>
                  </a:lnTo>
                  <a:lnTo>
                    <a:pt x="1425" y="928"/>
                  </a:lnTo>
                  <a:lnTo>
                    <a:pt x="1425" y="927"/>
                  </a:lnTo>
                  <a:lnTo>
                    <a:pt x="1426" y="926"/>
                  </a:lnTo>
                  <a:lnTo>
                    <a:pt x="1427" y="926"/>
                  </a:lnTo>
                  <a:lnTo>
                    <a:pt x="1428" y="926"/>
                  </a:lnTo>
                  <a:lnTo>
                    <a:pt x="1428" y="925"/>
                  </a:lnTo>
                  <a:lnTo>
                    <a:pt x="1428" y="924"/>
                  </a:lnTo>
                  <a:lnTo>
                    <a:pt x="1427" y="924"/>
                  </a:lnTo>
                  <a:lnTo>
                    <a:pt x="1426" y="924"/>
                  </a:lnTo>
                  <a:lnTo>
                    <a:pt x="1425" y="924"/>
                  </a:lnTo>
                  <a:lnTo>
                    <a:pt x="1423" y="924"/>
                  </a:lnTo>
                  <a:lnTo>
                    <a:pt x="1423" y="923"/>
                  </a:lnTo>
                  <a:lnTo>
                    <a:pt x="1423" y="922"/>
                  </a:lnTo>
                  <a:lnTo>
                    <a:pt x="1424" y="921"/>
                  </a:lnTo>
                  <a:lnTo>
                    <a:pt x="1426" y="920"/>
                  </a:lnTo>
                  <a:lnTo>
                    <a:pt x="1426" y="919"/>
                  </a:lnTo>
                  <a:lnTo>
                    <a:pt x="1424" y="918"/>
                  </a:lnTo>
                  <a:lnTo>
                    <a:pt x="1423" y="918"/>
                  </a:lnTo>
                  <a:lnTo>
                    <a:pt x="1422" y="919"/>
                  </a:lnTo>
                  <a:lnTo>
                    <a:pt x="1422" y="918"/>
                  </a:lnTo>
                  <a:lnTo>
                    <a:pt x="1422" y="916"/>
                  </a:lnTo>
                  <a:lnTo>
                    <a:pt x="1421" y="916"/>
                  </a:lnTo>
                  <a:lnTo>
                    <a:pt x="1421" y="915"/>
                  </a:lnTo>
                  <a:lnTo>
                    <a:pt x="1422" y="915"/>
                  </a:lnTo>
                  <a:lnTo>
                    <a:pt x="1423" y="915"/>
                  </a:lnTo>
                  <a:lnTo>
                    <a:pt x="1424" y="913"/>
                  </a:lnTo>
                  <a:lnTo>
                    <a:pt x="1424" y="912"/>
                  </a:lnTo>
                  <a:lnTo>
                    <a:pt x="1425" y="912"/>
                  </a:lnTo>
                  <a:lnTo>
                    <a:pt x="1426" y="912"/>
                  </a:lnTo>
                  <a:lnTo>
                    <a:pt x="1426" y="911"/>
                  </a:lnTo>
                  <a:lnTo>
                    <a:pt x="1424" y="910"/>
                  </a:lnTo>
                  <a:lnTo>
                    <a:pt x="1424" y="909"/>
                  </a:lnTo>
                  <a:lnTo>
                    <a:pt x="1423" y="909"/>
                  </a:lnTo>
                  <a:lnTo>
                    <a:pt x="1422" y="910"/>
                  </a:lnTo>
                  <a:lnTo>
                    <a:pt x="1421" y="910"/>
                  </a:lnTo>
                  <a:lnTo>
                    <a:pt x="1421" y="907"/>
                  </a:lnTo>
                  <a:lnTo>
                    <a:pt x="1420" y="905"/>
                  </a:lnTo>
                  <a:lnTo>
                    <a:pt x="1419" y="904"/>
                  </a:lnTo>
                  <a:lnTo>
                    <a:pt x="1418" y="904"/>
                  </a:lnTo>
                  <a:lnTo>
                    <a:pt x="1417" y="904"/>
                  </a:lnTo>
                  <a:lnTo>
                    <a:pt x="1416" y="905"/>
                  </a:lnTo>
                  <a:lnTo>
                    <a:pt x="1416" y="906"/>
                  </a:lnTo>
                  <a:lnTo>
                    <a:pt x="1415" y="906"/>
                  </a:lnTo>
                  <a:lnTo>
                    <a:pt x="1413" y="907"/>
                  </a:lnTo>
                  <a:lnTo>
                    <a:pt x="1413" y="906"/>
                  </a:lnTo>
                  <a:lnTo>
                    <a:pt x="1414" y="905"/>
                  </a:lnTo>
                  <a:lnTo>
                    <a:pt x="1414" y="904"/>
                  </a:lnTo>
                  <a:lnTo>
                    <a:pt x="1414" y="902"/>
                  </a:lnTo>
                  <a:lnTo>
                    <a:pt x="1414" y="901"/>
                  </a:lnTo>
                  <a:lnTo>
                    <a:pt x="1413" y="901"/>
                  </a:lnTo>
                  <a:lnTo>
                    <a:pt x="1412" y="901"/>
                  </a:lnTo>
                  <a:lnTo>
                    <a:pt x="1411" y="900"/>
                  </a:lnTo>
                  <a:lnTo>
                    <a:pt x="1411" y="899"/>
                  </a:lnTo>
                  <a:lnTo>
                    <a:pt x="1412" y="898"/>
                  </a:lnTo>
                  <a:lnTo>
                    <a:pt x="1414" y="899"/>
                  </a:lnTo>
                  <a:lnTo>
                    <a:pt x="1414" y="898"/>
                  </a:lnTo>
                  <a:lnTo>
                    <a:pt x="1415" y="898"/>
                  </a:lnTo>
                  <a:lnTo>
                    <a:pt x="1415" y="896"/>
                  </a:lnTo>
                  <a:lnTo>
                    <a:pt x="1414" y="896"/>
                  </a:lnTo>
                  <a:lnTo>
                    <a:pt x="1412" y="896"/>
                  </a:lnTo>
                  <a:lnTo>
                    <a:pt x="1412" y="895"/>
                  </a:lnTo>
                  <a:lnTo>
                    <a:pt x="1413" y="894"/>
                  </a:lnTo>
                  <a:lnTo>
                    <a:pt x="1412" y="893"/>
                  </a:lnTo>
                  <a:lnTo>
                    <a:pt x="1411" y="893"/>
                  </a:lnTo>
                  <a:lnTo>
                    <a:pt x="1410" y="893"/>
                  </a:lnTo>
                  <a:lnTo>
                    <a:pt x="1410" y="891"/>
                  </a:lnTo>
                  <a:lnTo>
                    <a:pt x="1410" y="889"/>
                  </a:lnTo>
                  <a:lnTo>
                    <a:pt x="1411" y="889"/>
                  </a:lnTo>
                  <a:lnTo>
                    <a:pt x="1412" y="889"/>
                  </a:lnTo>
                  <a:lnTo>
                    <a:pt x="1413" y="889"/>
                  </a:lnTo>
                  <a:lnTo>
                    <a:pt x="1414" y="888"/>
                  </a:lnTo>
                  <a:lnTo>
                    <a:pt x="1414" y="887"/>
                  </a:lnTo>
                  <a:lnTo>
                    <a:pt x="1412" y="886"/>
                  </a:lnTo>
                  <a:lnTo>
                    <a:pt x="1412" y="885"/>
                  </a:lnTo>
                  <a:lnTo>
                    <a:pt x="1412" y="882"/>
                  </a:lnTo>
                  <a:lnTo>
                    <a:pt x="1411" y="880"/>
                  </a:lnTo>
                  <a:lnTo>
                    <a:pt x="1412" y="879"/>
                  </a:lnTo>
                  <a:lnTo>
                    <a:pt x="1413" y="880"/>
                  </a:lnTo>
                  <a:lnTo>
                    <a:pt x="1413" y="879"/>
                  </a:lnTo>
                  <a:lnTo>
                    <a:pt x="1414" y="877"/>
                  </a:lnTo>
                  <a:lnTo>
                    <a:pt x="1415" y="876"/>
                  </a:lnTo>
                  <a:lnTo>
                    <a:pt x="1416" y="876"/>
                  </a:lnTo>
                  <a:lnTo>
                    <a:pt x="1417" y="875"/>
                  </a:lnTo>
                  <a:lnTo>
                    <a:pt x="1416" y="874"/>
                  </a:lnTo>
                  <a:lnTo>
                    <a:pt x="1415" y="875"/>
                  </a:lnTo>
                  <a:lnTo>
                    <a:pt x="1414" y="876"/>
                  </a:lnTo>
                  <a:lnTo>
                    <a:pt x="1411" y="876"/>
                  </a:lnTo>
                  <a:lnTo>
                    <a:pt x="1410" y="876"/>
                  </a:lnTo>
                  <a:lnTo>
                    <a:pt x="1410" y="875"/>
                  </a:lnTo>
                  <a:lnTo>
                    <a:pt x="1409" y="874"/>
                  </a:lnTo>
                  <a:lnTo>
                    <a:pt x="1410" y="874"/>
                  </a:lnTo>
                  <a:lnTo>
                    <a:pt x="1411" y="873"/>
                  </a:lnTo>
                  <a:lnTo>
                    <a:pt x="1410" y="872"/>
                  </a:lnTo>
                  <a:lnTo>
                    <a:pt x="1410" y="870"/>
                  </a:lnTo>
                  <a:lnTo>
                    <a:pt x="1409" y="870"/>
                  </a:lnTo>
                  <a:lnTo>
                    <a:pt x="1408" y="869"/>
                  </a:lnTo>
                  <a:lnTo>
                    <a:pt x="1407" y="868"/>
                  </a:lnTo>
                  <a:lnTo>
                    <a:pt x="1407" y="867"/>
                  </a:lnTo>
                  <a:lnTo>
                    <a:pt x="1408" y="866"/>
                  </a:lnTo>
                  <a:lnTo>
                    <a:pt x="1409" y="866"/>
                  </a:lnTo>
                  <a:lnTo>
                    <a:pt x="1409" y="865"/>
                  </a:lnTo>
                  <a:lnTo>
                    <a:pt x="1408" y="864"/>
                  </a:lnTo>
                  <a:lnTo>
                    <a:pt x="1408" y="863"/>
                  </a:lnTo>
                  <a:lnTo>
                    <a:pt x="1409" y="863"/>
                  </a:lnTo>
                  <a:lnTo>
                    <a:pt x="1409" y="862"/>
                  </a:lnTo>
                  <a:lnTo>
                    <a:pt x="1408" y="862"/>
                  </a:lnTo>
                  <a:lnTo>
                    <a:pt x="1408" y="861"/>
                  </a:lnTo>
                  <a:lnTo>
                    <a:pt x="1408" y="860"/>
                  </a:lnTo>
                  <a:lnTo>
                    <a:pt x="1409" y="860"/>
                  </a:lnTo>
                  <a:lnTo>
                    <a:pt x="1409" y="858"/>
                  </a:lnTo>
                  <a:lnTo>
                    <a:pt x="1408" y="857"/>
                  </a:lnTo>
                  <a:lnTo>
                    <a:pt x="1407" y="856"/>
                  </a:lnTo>
                  <a:lnTo>
                    <a:pt x="1406" y="856"/>
                  </a:lnTo>
                  <a:lnTo>
                    <a:pt x="1405" y="856"/>
                  </a:lnTo>
                  <a:lnTo>
                    <a:pt x="1404" y="855"/>
                  </a:lnTo>
                  <a:lnTo>
                    <a:pt x="1405" y="853"/>
                  </a:lnTo>
                  <a:lnTo>
                    <a:pt x="1405" y="852"/>
                  </a:lnTo>
                  <a:lnTo>
                    <a:pt x="1406" y="853"/>
                  </a:lnTo>
                  <a:lnTo>
                    <a:pt x="1407" y="852"/>
                  </a:lnTo>
                  <a:lnTo>
                    <a:pt x="1407" y="851"/>
                  </a:lnTo>
                  <a:lnTo>
                    <a:pt x="1406" y="851"/>
                  </a:lnTo>
                  <a:lnTo>
                    <a:pt x="1404" y="852"/>
                  </a:lnTo>
                  <a:lnTo>
                    <a:pt x="1404" y="850"/>
                  </a:lnTo>
                  <a:lnTo>
                    <a:pt x="1404" y="849"/>
                  </a:lnTo>
                  <a:lnTo>
                    <a:pt x="1403" y="849"/>
                  </a:lnTo>
                  <a:lnTo>
                    <a:pt x="1403" y="848"/>
                  </a:lnTo>
                  <a:lnTo>
                    <a:pt x="1404" y="847"/>
                  </a:lnTo>
                  <a:lnTo>
                    <a:pt x="1404" y="846"/>
                  </a:lnTo>
                  <a:lnTo>
                    <a:pt x="1404" y="845"/>
                  </a:lnTo>
                  <a:lnTo>
                    <a:pt x="1404" y="844"/>
                  </a:lnTo>
                  <a:lnTo>
                    <a:pt x="1405" y="844"/>
                  </a:lnTo>
                  <a:lnTo>
                    <a:pt x="1406" y="844"/>
                  </a:lnTo>
                  <a:lnTo>
                    <a:pt x="1407" y="844"/>
                  </a:lnTo>
                  <a:lnTo>
                    <a:pt x="1407" y="843"/>
                  </a:lnTo>
                  <a:lnTo>
                    <a:pt x="1407" y="842"/>
                  </a:lnTo>
                  <a:lnTo>
                    <a:pt x="1405" y="841"/>
                  </a:lnTo>
                  <a:lnTo>
                    <a:pt x="1405" y="840"/>
                  </a:lnTo>
                  <a:lnTo>
                    <a:pt x="1407" y="840"/>
                  </a:lnTo>
                  <a:lnTo>
                    <a:pt x="1408" y="840"/>
                  </a:lnTo>
                  <a:lnTo>
                    <a:pt x="1409" y="839"/>
                  </a:lnTo>
                  <a:lnTo>
                    <a:pt x="1409" y="838"/>
                  </a:lnTo>
                  <a:lnTo>
                    <a:pt x="1408" y="836"/>
                  </a:lnTo>
                  <a:lnTo>
                    <a:pt x="1407" y="835"/>
                  </a:lnTo>
                  <a:lnTo>
                    <a:pt x="1407" y="834"/>
                  </a:lnTo>
                  <a:lnTo>
                    <a:pt x="1407" y="833"/>
                  </a:lnTo>
                  <a:lnTo>
                    <a:pt x="1404" y="831"/>
                  </a:lnTo>
                  <a:lnTo>
                    <a:pt x="1403" y="829"/>
                  </a:lnTo>
                  <a:lnTo>
                    <a:pt x="1402" y="829"/>
                  </a:lnTo>
                  <a:lnTo>
                    <a:pt x="1400" y="830"/>
                  </a:lnTo>
                  <a:lnTo>
                    <a:pt x="1400" y="831"/>
                  </a:lnTo>
                  <a:lnTo>
                    <a:pt x="1399" y="829"/>
                  </a:lnTo>
                  <a:lnTo>
                    <a:pt x="1400" y="828"/>
                  </a:lnTo>
                  <a:lnTo>
                    <a:pt x="1401" y="828"/>
                  </a:lnTo>
                  <a:lnTo>
                    <a:pt x="1401" y="822"/>
                  </a:lnTo>
                  <a:lnTo>
                    <a:pt x="1401" y="821"/>
                  </a:lnTo>
                  <a:lnTo>
                    <a:pt x="1400" y="822"/>
                  </a:lnTo>
                  <a:lnTo>
                    <a:pt x="1399" y="822"/>
                  </a:lnTo>
                  <a:lnTo>
                    <a:pt x="1398" y="822"/>
                  </a:lnTo>
                  <a:lnTo>
                    <a:pt x="1397" y="821"/>
                  </a:lnTo>
                  <a:lnTo>
                    <a:pt x="1397" y="819"/>
                  </a:lnTo>
                  <a:lnTo>
                    <a:pt x="1399" y="818"/>
                  </a:lnTo>
                  <a:lnTo>
                    <a:pt x="1400" y="818"/>
                  </a:lnTo>
                  <a:lnTo>
                    <a:pt x="1400" y="816"/>
                  </a:lnTo>
                  <a:lnTo>
                    <a:pt x="1400" y="815"/>
                  </a:lnTo>
                  <a:lnTo>
                    <a:pt x="1397" y="815"/>
                  </a:lnTo>
                  <a:lnTo>
                    <a:pt x="1398" y="814"/>
                  </a:lnTo>
                  <a:lnTo>
                    <a:pt x="1399" y="814"/>
                  </a:lnTo>
                  <a:lnTo>
                    <a:pt x="1399" y="813"/>
                  </a:lnTo>
                  <a:lnTo>
                    <a:pt x="1398" y="811"/>
                  </a:lnTo>
                  <a:lnTo>
                    <a:pt x="1397" y="810"/>
                  </a:lnTo>
                  <a:lnTo>
                    <a:pt x="1396" y="811"/>
                  </a:lnTo>
                  <a:lnTo>
                    <a:pt x="1396" y="813"/>
                  </a:lnTo>
                  <a:lnTo>
                    <a:pt x="1395" y="813"/>
                  </a:lnTo>
                  <a:lnTo>
                    <a:pt x="1395" y="812"/>
                  </a:lnTo>
                  <a:lnTo>
                    <a:pt x="1394" y="812"/>
                  </a:lnTo>
                  <a:lnTo>
                    <a:pt x="1394" y="813"/>
                  </a:lnTo>
                  <a:lnTo>
                    <a:pt x="1393" y="813"/>
                  </a:lnTo>
                  <a:lnTo>
                    <a:pt x="1392" y="813"/>
                  </a:lnTo>
                  <a:lnTo>
                    <a:pt x="1392" y="812"/>
                  </a:lnTo>
                  <a:lnTo>
                    <a:pt x="1392" y="811"/>
                  </a:lnTo>
                  <a:lnTo>
                    <a:pt x="1391" y="812"/>
                  </a:lnTo>
                  <a:lnTo>
                    <a:pt x="1390" y="810"/>
                  </a:lnTo>
                  <a:lnTo>
                    <a:pt x="1391" y="808"/>
                  </a:lnTo>
                  <a:lnTo>
                    <a:pt x="1391" y="807"/>
                  </a:lnTo>
                  <a:lnTo>
                    <a:pt x="1390" y="807"/>
                  </a:lnTo>
                  <a:lnTo>
                    <a:pt x="1389" y="806"/>
                  </a:lnTo>
                  <a:lnTo>
                    <a:pt x="1388" y="806"/>
                  </a:lnTo>
                  <a:lnTo>
                    <a:pt x="1388" y="805"/>
                  </a:lnTo>
                  <a:lnTo>
                    <a:pt x="1389" y="804"/>
                  </a:lnTo>
                  <a:lnTo>
                    <a:pt x="1388" y="803"/>
                  </a:lnTo>
                  <a:lnTo>
                    <a:pt x="1389" y="802"/>
                  </a:lnTo>
                  <a:lnTo>
                    <a:pt x="1388" y="802"/>
                  </a:lnTo>
                  <a:lnTo>
                    <a:pt x="1388" y="801"/>
                  </a:lnTo>
                  <a:lnTo>
                    <a:pt x="1387" y="802"/>
                  </a:lnTo>
                  <a:lnTo>
                    <a:pt x="1386" y="803"/>
                  </a:lnTo>
                  <a:lnTo>
                    <a:pt x="1385" y="803"/>
                  </a:lnTo>
                  <a:lnTo>
                    <a:pt x="1385" y="801"/>
                  </a:lnTo>
                  <a:lnTo>
                    <a:pt x="1385" y="799"/>
                  </a:lnTo>
                  <a:lnTo>
                    <a:pt x="1385" y="798"/>
                  </a:lnTo>
                  <a:lnTo>
                    <a:pt x="1384" y="798"/>
                  </a:lnTo>
                  <a:lnTo>
                    <a:pt x="1383" y="799"/>
                  </a:lnTo>
                  <a:lnTo>
                    <a:pt x="1381" y="801"/>
                  </a:lnTo>
                  <a:lnTo>
                    <a:pt x="1381" y="800"/>
                  </a:lnTo>
                  <a:lnTo>
                    <a:pt x="1382" y="798"/>
                  </a:lnTo>
                  <a:lnTo>
                    <a:pt x="1380" y="797"/>
                  </a:lnTo>
                  <a:lnTo>
                    <a:pt x="1380" y="796"/>
                  </a:lnTo>
                  <a:lnTo>
                    <a:pt x="1379" y="795"/>
                  </a:lnTo>
                  <a:lnTo>
                    <a:pt x="1378" y="794"/>
                  </a:lnTo>
                  <a:lnTo>
                    <a:pt x="1378" y="795"/>
                  </a:lnTo>
                  <a:lnTo>
                    <a:pt x="1377" y="795"/>
                  </a:lnTo>
                  <a:lnTo>
                    <a:pt x="1376" y="795"/>
                  </a:lnTo>
                  <a:lnTo>
                    <a:pt x="1377" y="795"/>
                  </a:lnTo>
                  <a:lnTo>
                    <a:pt x="1378" y="793"/>
                  </a:lnTo>
                  <a:lnTo>
                    <a:pt x="1379" y="791"/>
                  </a:lnTo>
                  <a:lnTo>
                    <a:pt x="1378" y="790"/>
                  </a:lnTo>
                  <a:lnTo>
                    <a:pt x="1377" y="790"/>
                  </a:lnTo>
                  <a:lnTo>
                    <a:pt x="1377" y="791"/>
                  </a:lnTo>
                  <a:lnTo>
                    <a:pt x="1376" y="792"/>
                  </a:lnTo>
                  <a:lnTo>
                    <a:pt x="1374" y="792"/>
                  </a:lnTo>
                  <a:lnTo>
                    <a:pt x="1373" y="793"/>
                  </a:lnTo>
                  <a:lnTo>
                    <a:pt x="1373" y="794"/>
                  </a:lnTo>
                  <a:lnTo>
                    <a:pt x="1372" y="794"/>
                  </a:lnTo>
                  <a:lnTo>
                    <a:pt x="1371" y="794"/>
                  </a:lnTo>
                  <a:lnTo>
                    <a:pt x="1371" y="793"/>
                  </a:lnTo>
                  <a:lnTo>
                    <a:pt x="1370" y="792"/>
                  </a:lnTo>
                  <a:lnTo>
                    <a:pt x="1371" y="792"/>
                  </a:lnTo>
                  <a:lnTo>
                    <a:pt x="1373" y="791"/>
                  </a:lnTo>
                  <a:lnTo>
                    <a:pt x="1372" y="790"/>
                  </a:lnTo>
                  <a:lnTo>
                    <a:pt x="1371" y="789"/>
                  </a:lnTo>
                  <a:lnTo>
                    <a:pt x="1370" y="789"/>
                  </a:lnTo>
                  <a:lnTo>
                    <a:pt x="1371" y="788"/>
                  </a:lnTo>
                  <a:lnTo>
                    <a:pt x="1371" y="787"/>
                  </a:lnTo>
                  <a:lnTo>
                    <a:pt x="1370" y="787"/>
                  </a:lnTo>
                  <a:lnTo>
                    <a:pt x="1370" y="788"/>
                  </a:lnTo>
                  <a:lnTo>
                    <a:pt x="1369" y="787"/>
                  </a:lnTo>
                  <a:lnTo>
                    <a:pt x="1369" y="786"/>
                  </a:lnTo>
                  <a:lnTo>
                    <a:pt x="1369" y="785"/>
                  </a:lnTo>
                  <a:lnTo>
                    <a:pt x="1370" y="786"/>
                  </a:lnTo>
                  <a:lnTo>
                    <a:pt x="1370" y="785"/>
                  </a:lnTo>
                  <a:lnTo>
                    <a:pt x="1369" y="785"/>
                  </a:lnTo>
                  <a:lnTo>
                    <a:pt x="1367" y="785"/>
                  </a:lnTo>
                  <a:lnTo>
                    <a:pt x="1366" y="784"/>
                  </a:lnTo>
                  <a:lnTo>
                    <a:pt x="1365" y="784"/>
                  </a:lnTo>
                  <a:lnTo>
                    <a:pt x="1364" y="783"/>
                  </a:lnTo>
                  <a:lnTo>
                    <a:pt x="1363" y="784"/>
                  </a:lnTo>
                  <a:lnTo>
                    <a:pt x="1364" y="784"/>
                  </a:lnTo>
                  <a:lnTo>
                    <a:pt x="1362" y="785"/>
                  </a:lnTo>
                  <a:lnTo>
                    <a:pt x="1361" y="787"/>
                  </a:lnTo>
                  <a:lnTo>
                    <a:pt x="1361" y="788"/>
                  </a:lnTo>
                  <a:lnTo>
                    <a:pt x="1360" y="788"/>
                  </a:lnTo>
                  <a:lnTo>
                    <a:pt x="1359" y="787"/>
                  </a:lnTo>
                  <a:lnTo>
                    <a:pt x="1358" y="787"/>
                  </a:lnTo>
                  <a:lnTo>
                    <a:pt x="1357" y="787"/>
                  </a:lnTo>
                  <a:lnTo>
                    <a:pt x="1357" y="786"/>
                  </a:lnTo>
                  <a:lnTo>
                    <a:pt x="1358" y="786"/>
                  </a:lnTo>
                  <a:lnTo>
                    <a:pt x="1358" y="785"/>
                  </a:lnTo>
                  <a:lnTo>
                    <a:pt x="1358" y="784"/>
                  </a:lnTo>
                  <a:lnTo>
                    <a:pt x="1358" y="783"/>
                  </a:lnTo>
                  <a:lnTo>
                    <a:pt x="1359" y="781"/>
                  </a:lnTo>
                  <a:lnTo>
                    <a:pt x="1358" y="780"/>
                  </a:lnTo>
                  <a:lnTo>
                    <a:pt x="1357" y="779"/>
                  </a:lnTo>
                  <a:lnTo>
                    <a:pt x="1356" y="779"/>
                  </a:lnTo>
                  <a:lnTo>
                    <a:pt x="1356" y="778"/>
                  </a:lnTo>
                  <a:lnTo>
                    <a:pt x="1355" y="779"/>
                  </a:lnTo>
                  <a:lnTo>
                    <a:pt x="1354" y="779"/>
                  </a:lnTo>
                  <a:lnTo>
                    <a:pt x="1353" y="779"/>
                  </a:lnTo>
                  <a:lnTo>
                    <a:pt x="1354" y="780"/>
                  </a:lnTo>
                  <a:lnTo>
                    <a:pt x="1354" y="782"/>
                  </a:lnTo>
                  <a:lnTo>
                    <a:pt x="1354" y="783"/>
                  </a:lnTo>
                  <a:lnTo>
                    <a:pt x="1353" y="782"/>
                  </a:lnTo>
                  <a:lnTo>
                    <a:pt x="1352" y="782"/>
                  </a:lnTo>
                  <a:lnTo>
                    <a:pt x="1352" y="781"/>
                  </a:lnTo>
                  <a:lnTo>
                    <a:pt x="1353" y="781"/>
                  </a:lnTo>
                  <a:lnTo>
                    <a:pt x="1353" y="780"/>
                  </a:lnTo>
                  <a:lnTo>
                    <a:pt x="1352" y="780"/>
                  </a:lnTo>
                  <a:lnTo>
                    <a:pt x="1351" y="779"/>
                  </a:lnTo>
                  <a:lnTo>
                    <a:pt x="1351" y="778"/>
                  </a:lnTo>
                  <a:lnTo>
                    <a:pt x="1352" y="777"/>
                  </a:lnTo>
                  <a:lnTo>
                    <a:pt x="1351" y="776"/>
                  </a:lnTo>
                  <a:lnTo>
                    <a:pt x="1350" y="776"/>
                  </a:lnTo>
                  <a:lnTo>
                    <a:pt x="1349" y="776"/>
                  </a:lnTo>
                  <a:lnTo>
                    <a:pt x="1348" y="777"/>
                  </a:lnTo>
                  <a:lnTo>
                    <a:pt x="1346" y="777"/>
                  </a:lnTo>
                  <a:lnTo>
                    <a:pt x="1345" y="777"/>
                  </a:lnTo>
                  <a:lnTo>
                    <a:pt x="1347" y="774"/>
                  </a:lnTo>
                  <a:lnTo>
                    <a:pt x="1345" y="773"/>
                  </a:lnTo>
                  <a:lnTo>
                    <a:pt x="1346" y="773"/>
                  </a:lnTo>
                  <a:lnTo>
                    <a:pt x="1346" y="772"/>
                  </a:lnTo>
                  <a:lnTo>
                    <a:pt x="1347" y="772"/>
                  </a:lnTo>
                  <a:lnTo>
                    <a:pt x="1347" y="771"/>
                  </a:lnTo>
                  <a:lnTo>
                    <a:pt x="1346" y="771"/>
                  </a:lnTo>
                  <a:lnTo>
                    <a:pt x="1346" y="772"/>
                  </a:lnTo>
                  <a:lnTo>
                    <a:pt x="1345" y="772"/>
                  </a:lnTo>
                  <a:lnTo>
                    <a:pt x="1345" y="771"/>
                  </a:lnTo>
                  <a:lnTo>
                    <a:pt x="1346" y="771"/>
                  </a:lnTo>
                  <a:lnTo>
                    <a:pt x="1346" y="770"/>
                  </a:lnTo>
                  <a:lnTo>
                    <a:pt x="1348" y="771"/>
                  </a:lnTo>
                  <a:lnTo>
                    <a:pt x="1348" y="770"/>
                  </a:lnTo>
                  <a:lnTo>
                    <a:pt x="1347" y="769"/>
                  </a:lnTo>
                  <a:lnTo>
                    <a:pt x="1347" y="768"/>
                  </a:lnTo>
                  <a:lnTo>
                    <a:pt x="1347" y="767"/>
                  </a:lnTo>
                  <a:lnTo>
                    <a:pt x="1346" y="767"/>
                  </a:lnTo>
                  <a:lnTo>
                    <a:pt x="1345" y="767"/>
                  </a:lnTo>
                  <a:lnTo>
                    <a:pt x="1344" y="767"/>
                  </a:lnTo>
                  <a:lnTo>
                    <a:pt x="1343" y="768"/>
                  </a:lnTo>
                  <a:lnTo>
                    <a:pt x="1342" y="767"/>
                  </a:lnTo>
                  <a:lnTo>
                    <a:pt x="1341" y="767"/>
                  </a:lnTo>
                  <a:lnTo>
                    <a:pt x="1340" y="767"/>
                  </a:lnTo>
                  <a:lnTo>
                    <a:pt x="1340" y="768"/>
                  </a:lnTo>
                  <a:lnTo>
                    <a:pt x="1340" y="767"/>
                  </a:lnTo>
                  <a:lnTo>
                    <a:pt x="1339" y="767"/>
                  </a:lnTo>
                  <a:lnTo>
                    <a:pt x="1340" y="767"/>
                  </a:lnTo>
                  <a:lnTo>
                    <a:pt x="1340" y="766"/>
                  </a:lnTo>
                  <a:lnTo>
                    <a:pt x="1339" y="766"/>
                  </a:lnTo>
                  <a:lnTo>
                    <a:pt x="1338" y="766"/>
                  </a:lnTo>
                  <a:lnTo>
                    <a:pt x="1339" y="765"/>
                  </a:lnTo>
                  <a:lnTo>
                    <a:pt x="1338" y="765"/>
                  </a:lnTo>
                  <a:lnTo>
                    <a:pt x="1340" y="764"/>
                  </a:lnTo>
                  <a:lnTo>
                    <a:pt x="1339" y="764"/>
                  </a:lnTo>
                  <a:lnTo>
                    <a:pt x="1338" y="764"/>
                  </a:lnTo>
                  <a:lnTo>
                    <a:pt x="1337" y="764"/>
                  </a:lnTo>
                  <a:lnTo>
                    <a:pt x="1336" y="764"/>
                  </a:lnTo>
                  <a:lnTo>
                    <a:pt x="1335" y="764"/>
                  </a:lnTo>
                  <a:lnTo>
                    <a:pt x="1335" y="763"/>
                  </a:lnTo>
                  <a:lnTo>
                    <a:pt x="1336" y="763"/>
                  </a:lnTo>
                  <a:lnTo>
                    <a:pt x="1335" y="762"/>
                  </a:lnTo>
                  <a:lnTo>
                    <a:pt x="1335" y="763"/>
                  </a:lnTo>
                  <a:lnTo>
                    <a:pt x="1334" y="763"/>
                  </a:lnTo>
                  <a:lnTo>
                    <a:pt x="1334" y="762"/>
                  </a:lnTo>
                  <a:lnTo>
                    <a:pt x="1335" y="761"/>
                  </a:lnTo>
                  <a:lnTo>
                    <a:pt x="1335" y="762"/>
                  </a:lnTo>
                  <a:lnTo>
                    <a:pt x="1335" y="761"/>
                  </a:lnTo>
                  <a:lnTo>
                    <a:pt x="1336" y="761"/>
                  </a:lnTo>
                  <a:lnTo>
                    <a:pt x="1336" y="759"/>
                  </a:lnTo>
                  <a:lnTo>
                    <a:pt x="1335" y="759"/>
                  </a:lnTo>
                  <a:lnTo>
                    <a:pt x="1335" y="757"/>
                  </a:lnTo>
                  <a:lnTo>
                    <a:pt x="1334" y="757"/>
                  </a:lnTo>
                  <a:lnTo>
                    <a:pt x="1334" y="756"/>
                  </a:lnTo>
                  <a:lnTo>
                    <a:pt x="1334" y="755"/>
                  </a:lnTo>
                  <a:lnTo>
                    <a:pt x="1334" y="754"/>
                  </a:lnTo>
                  <a:lnTo>
                    <a:pt x="1333" y="754"/>
                  </a:lnTo>
                  <a:lnTo>
                    <a:pt x="1332" y="753"/>
                  </a:lnTo>
                  <a:lnTo>
                    <a:pt x="1332" y="751"/>
                  </a:lnTo>
                  <a:lnTo>
                    <a:pt x="1331" y="751"/>
                  </a:lnTo>
                  <a:lnTo>
                    <a:pt x="1330" y="750"/>
                  </a:lnTo>
                  <a:lnTo>
                    <a:pt x="1330" y="748"/>
                  </a:lnTo>
                  <a:lnTo>
                    <a:pt x="1331" y="747"/>
                  </a:lnTo>
                  <a:lnTo>
                    <a:pt x="1331" y="746"/>
                  </a:lnTo>
                  <a:lnTo>
                    <a:pt x="1332" y="745"/>
                  </a:lnTo>
                  <a:lnTo>
                    <a:pt x="1332" y="744"/>
                  </a:lnTo>
                  <a:lnTo>
                    <a:pt x="1333" y="745"/>
                  </a:lnTo>
                  <a:lnTo>
                    <a:pt x="1333" y="744"/>
                  </a:lnTo>
                  <a:lnTo>
                    <a:pt x="1332" y="743"/>
                  </a:lnTo>
                  <a:lnTo>
                    <a:pt x="1333" y="742"/>
                  </a:lnTo>
                  <a:lnTo>
                    <a:pt x="1333" y="741"/>
                  </a:lnTo>
                  <a:lnTo>
                    <a:pt x="1333" y="740"/>
                  </a:lnTo>
                  <a:lnTo>
                    <a:pt x="1333" y="739"/>
                  </a:lnTo>
                  <a:lnTo>
                    <a:pt x="1333" y="737"/>
                  </a:lnTo>
                  <a:lnTo>
                    <a:pt x="1333" y="736"/>
                  </a:lnTo>
                  <a:lnTo>
                    <a:pt x="1333" y="735"/>
                  </a:lnTo>
                  <a:lnTo>
                    <a:pt x="1335" y="735"/>
                  </a:lnTo>
                  <a:lnTo>
                    <a:pt x="1335" y="734"/>
                  </a:lnTo>
                  <a:lnTo>
                    <a:pt x="1336" y="733"/>
                  </a:lnTo>
                  <a:lnTo>
                    <a:pt x="1336" y="732"/>
                  </a:lnTo>
                  <a:lnTo>
                    <a:pt x="1336" y="731"/>
                  </a:lnTo>
                  <a:lnTo>
                    <a:pt x="1336" y="730"/>
                  </a:lnTo>
                  <a:lnTo>
                    <a:pt x="1337" y="730"/>
                  </a:lnTo>
                  <a:lnTo>
                    <a:pt x="1338" y="730"/>
                  </a:lnTo>
                  <a:lnTo>
                    <a:pt x="1339" y="730"/>
                  </a:lnTo>
                  <a:lnTo>
                    <a:pt x="1339" y="729"/>
                  </a:lnTo>
                  <a:lnTo>
                    <a:pt x="1340" y="728"/>
                  </a:lnTo>
                  <a:lnTo>
                    <a:pt x="1341" y="727"/>
                  </a:lnTo>
                  <a:lnTo>
                    <a:pt x="1342" y="728"/>
                  </a:lnTo>
                  <a:lnTo>
                    <a:pt x="1343" y="727"/>
                  </a:lnTo>
                  <a:lnTo>
                    <a:pt x="1342" y="727"/>
                  </a:lnTo>
                  <a:lnTo>
                    <a:pt x="1342" y="726"/>
                  </a:lnTo>
                  <a:lnTo>
                    <a:pt x="1343" y="725"/>
                  </a:lnTo>
                  <a:lnTo>
                    <a:pt x="1343" y="724"/>
                  </a:lnTo>
                  <a:lnTo>
                    <a:pt x="1343" y="723"/>
                  </a:lnTo>
                  <a:lnTo>
                    <a:pt x="1344" y="722"/>
                  </a:lnTo>
                  <a:lnTo>
                    <a:pt x="1344" y="721"/>
                  </a:lnTo>
                  <a:lnTo>
                    <a:pt x="1344" y="720"/>
                  </a:lnTo>
                  <a:lnTo>
                    <a:pt x="1344" y="719"/>
                  </a:lnTo>
                  <a:lnTo>
                    <a:pt x="1345" y="719"/>
                  </a:lnTo>
                  <a:lnTo>
                    <a:pt x="1345" y="717"/>
                  </a:lnTo>
                  <a:lnTo>
                    <a:pt x="1345" y="716"/>
                  </a:lnTo>
                  <a:lnTo>
                    <a:pt x="1345" y="714"/>
                  </a:lnTo>
                  <a:lnTo>
                    <a:pt x="1345" y="713"/>
                  </a:lnTo>
                  <a:lnTo>
                    <a:pt x="1345" y="712"/>
                  </a:lnTo>
                  <a:lnTo>
                    <a:pt x="1344" y="711"/>
                  </a:lnTo>
                  <a:lnTo>
                    <a:pt x="1345" y="710"/>
                  </a:lnTo>
                  <a:lnTo>
                    <a:pt x="1344" y="710"/>
                  </a:lnTo>
                  <a:lnTo>
                    <a:pt x="1345" y="709"/>
                  </a:lnTo>
                  <a:lnTo>
                    <a:pt x="1346" y="709"/>
                  </a:lnTo>
                  <a:lnTo>
                    <a:pt x="1346" y="708"/>
                  </a:lnTo>
                  <a:lnTo>
                    <a:pt x="1347" y="708"/>
                  </a:lnTo>
                  <a:lnTo>
                    <a:pt x="1347" y="709"/>
                  </a:lnTo>
                  <a:lnTo>
                    <a:pt x="1347" y="708"/>
                  </a:lnTo>
                  <a:lnTo>
                    <a:pt x="1347" y="707"/>
                  </a:lnTo>
                  <a:lnTo>
                    <a:pt x="1347" y="706"/>
                  </a:lnTo>
                  <a:lnTo>
                    <a:pt x="1348" y="706"/>
                  </a:lnTo>
                  <a:lnTo>
                    <a:pt x="1348" y="705"/>
                  </a:lnTo>
                  <a:lnTo>
                    <a:pt x="1349" y="705"/>
                  </a:lnTo>
                  <a:lnTo>
                    <a:pt x="1350" y="705"/>
                  </a:lnTo>
                  <a:lnTo>
                    <a:pt x="1352" y="703"/>
                  </a:lnTo>
                  <a:lnTo>
                    <a:pt x="1353" y="703"/>
                  </a:lnTo>
                  <a:lnTo>
                    <a:pt x="1354" y="702"/>
                  </a:lnTo>
                  <a:lnTo>
                    <a:pt x="1355" y="701"/>
                  </a:lnTo>
                  <a:lnTo>
                    <a:pt x="1356" y="700"/>
                  </a:lnTo>
                  <a:lnTo>
                    <a:pt x="1356" y="699"/>
                  </a:lnTo>
                  <a:lnTo>
                    <a:pt x="1357" y="698"/>
                  </a:lnTo>
                  <a:lnTo>
                    <a:pt x="1359" y="696"/>
                  </a:lnTo>
                  <a:lnTo>
                    <a:pt x="1360" y="695"/>
                  </a:lnTo>
                  <a:lnTo>
                    <a:pt x="1361" y="695"/>
                  </a:lnTo>
                  <a:lnTo>
                    <a:pt x="1362" y="693"/>
                  </a:lnTo>
                  <a:lnTo>
                    <a:pt x="1363" y="693"/>
                  </a:lnTo>
                  <a:lnTo>
                    <a:pt x="1363" y="691"/>
                  </a:lnTo>
                  <a:lnTo>
                    <a:pt x="1364" y="690"/>
                  </a:lnTo>
                  <a:lnTo>
                    <a:pt x="1365" y="689"/>
                  </a:lnTo>
                  <a:lnTo>
                    <a:pt x="1366" y="688"/>
                  </a:lnTo>
                  <a:lnTo>
                    <a:pt x="1367" y="688"/>
                  </a:lnTo>
                  <a:lnTo>
                    <a:pt x="1367" y="687"/>
                  </a:lnTo>
                  <a:lnTo>
                    <a:pt x="1367" y="686"/>
                  </a:lnTo>
                  <a:lnTo>
                    <a:pt x="1368" y="686"/>
                  </a:lnTo>
                  <a:lnTo>
                    <a:pt x="1369" y="684"/>
                  </a:lnTo>
                  <a:lnTo>
                    <a:pt x="1370" y="682"/>
                  </a:lnTo>
                  <a:lnTo>
                    <a:pt x="1370" y="681"/>
                  </a:lnTo>
                  <a:lnTo>
                    <a:pt x="1371" y="680"/>
                  </a:lnTo>
                  <a:lnTo>
                    <a:pt x="1372" y="680"/>
                  </a:lnTo>
                  <a:lnTo>
                    <a:pt x="1373" y="679"/>
                  </a:lnTo>
                  <a:lnTo>
                    <a:pt x="1373" y="677"/>
                  </a:lnTo>
                  <a:lnTo>
                    <a:pt x="1372" y="675"/>
                  </a:lnTo>
                  <a:lnTo>
                    <a:pt x="1372" y="674"/>
                  </a:lnTo>
                  <a:lnTo>
                    <a:pt x="1374" y="673"/>
                  </a:lnTo>
                  <a:lnTo>
                    <a:pt x="1375" y="672"/>
                  </a:lnTo>
                  <a:lnTo>
                    <a:pt x="1375" y="670"/>
                  </a:lnTo>
                  <a:lnTo>
                    <a:pt x="1374" y="669"/>
                  </a:lnTo>
                  <a:lnTo>
                    <a:pt x="1374" y="667"/>
                  </a:lnTo>
                  <a:lnTo>
                    <a:pt x="1375" y="665"/>
                  </a:lnTo>
                  <a:lnTo>
                    <a:pt x="1377" y="664"/>
                  </a:lnTo>
                  <a:lnTo>
                    <a:pt x="1377" y="663"/>
                  </a:lnTo>
                  <a:lnTo>
                    <a:pt x="1378" y="663"/>
                  </a:lnTo>
                  <a:lnTo>
                    <a:pt x="1379" y="663"/>
                  </a:lnTo>
                  <a:lnTo>
                    <a:pt x="1380" y="661"/>
                  </a:lnTo>
                  <a:lnTo>
                    <a:pt x="1380" y="659"/>
                  </a:lnTo>
                  <a:lnTo>
                    <a:pt x="1381" y="658"/>
                  </a:lnTo>
                  <a:lnTo>
                    <a:pt x="1382" y="659"/>
                  </a:lnTo>
                  <a:lnTo>
                    <a:pt x="1383" y="659"/>
                  </a:lnTo>
                  <a:lnTo>
                    <a:pt x="1383" y="658"/>
                  </a:lnTo>
                  <a:lnTo>
                    <a:pt x="1383" y="657"/>
                  </a:lnTo>
                  <a:lnTo>
                    <a:pt x="1383" y="656"/>
                  </a:lnTo>
                  <a:lnTo>
                    <a:pt x="1384" y="656"/>
                  </a:lnTo>
                  <a:lnTo>
                    <a:pt x="1384" y="655"/>
                  </a:lnTo>
                  <a:lnTo>
                    <a:pt x="1384" y="653"/>
                  </a:lnTo>
                  <a:lnTo>
                    <a:pt x="1385" y="653"/>
                  </a:lnTo>
                  <a:lnTo>
                    <a:pt x="1385" y="652"/>
                  </a:lnTo>
                  <a:lnTo>
                    <a:pt x="1385" y="651"/>
                  </a:lnTo>
                  <a:lnTo>
                    <a:pt x="1385" y="650"/>
                  </a:lnTo>
                  <a:lnTo>
                    <a:pt x="1385" y="649"/>
                  </a:lnTo>
                  <a:lnTo>
                    <a:pt x="1384" y="648"/>
                  </a:lnTo>
                  <a:lnTo>
                    <a:pt x="1384" y="646"/>
                  </a:lnTo>
                  <a:lnTo>
                    <a:pt x="1383" y="646"/>
                  </a:lnTo>
                  <a:lnTo>
                    <a:pt x="1383" y="645"/>
                  </a:lnTo>
                  <a:lnTo>
                    <a:pt x="1384" y="645"/>
                  </a:lnTo>
                  <a:lnTo>
                    <a:pt x="1383" y="645"/>
                  </a:lnTo>
                  <a:lnTo>
                    <a:pt x="1384" y="645"/>
                  </a:lnTo>
                  <a:lnTo>
                    <a:pt x="1383" y="644"/>
                  </a:lnTo>
                  <a:lnTo>
                    <a:pt x="1384" y="644"/>
                  </a:lnTo>
                  <a:lnTo>
                    <a:pt x="1385" y="644"/>
                  </a:lnTo>
                  <a:lnTo>
                    <a:pt x="1386" y="643"/>
                  </a:lnTo>
                  <a:lnTo>
                    <a:pt x="1385" y="642"/>
                  </a:lnTo>
                  <a:lnTo>
                    <a:pt x="1384" y="641"/>
                  </a:lnTo>
                  <a:lnTo>
                    <a:pt x="1383" y="641"/>
                  </a:lnTo>
                  <a:lnTo>
                    <a:pt x="1382" y="641"/>
                  </a:lnTo>
                  <a:lnTo>
                    <a:pt x="1381" y="640"/>
                  </a:lnTo>
                  <a:lnTo>
                    <a:pt x="1382" y="640"/>
                  </a:lnTo>
                  <a:lnTo>
                    <a:pt x="1382" y="639"/>
                  </a:lnTo>
                  <a:lnTo>
                    <a:pt x="1383" y="639"/>
                  </a:lnTo>
                  <a:lnTo>
                    <a:pt x="1384" y="639"/>
                  </a:lnTo>
                  <a:lnTo>
                    <a:pt x="1384" y="638"/>
                  </a:lnTo>
                  <a:lnTo>
                    <a:pt x="1383" y="637"/>
                  </a:lnTo>
                  <a:lnTo>
                    <a:pt x="1383" y="636"/>
                  </a:lnTo>
                  <a:lnTo>
                    <a:pt x="1384" y="636"/>
                  </a:lnTo>
                  <a:lnTo>
                    <a:pt x="1384" y="634"/>
                  </a:lnTo>
                  <a:lnTo>
                    <a:pt x="1382" y="634"/>
                  </a:lnTo>
                  <a:lnTo>
                    <a:pt x="1381" y="635"/>
                  </a:lnTo>
                  <a:lnTo>
                    <a:pt x="1380" y="635"/>
                  </a:lnTo>
                  <a:lnTo>
                    <a:pt x="1380" y="634"/>
                  </a:lnTo>
                  <a:lnTo>
                    <a:pt x="1380" y="633"/>
                  </a:lnTo>
                  <a:lnTo>
                    <a:pt x="1381" y="633"/>
                  </a:lnTo>
                  <a:lnTo>
                    <a:pt x="1382" y="633"/>
                  </a:lnTo>
                  <a:lnTo>
                    <a:pt x="1383" y="633"/>
                  </a:lnTo>
                  <a:lnTo>
                    <a:pt x="1384" y="632"/>
                  </a:lnTo>
                  <a:lnTo>
                    <a:pt x="1383" y="631"/>
                  </a:lnTo>
                  <a:lnTo>
                    <a:pt x="1384" y="629"/>
                  </a:lnTo>
                  <a:lnTo>
                    <a:pt x="1382" y="628"/>
                  </a:lnTo>
                  <a:lnTo>
                    <a:pt x="1381" y="627"/>
                  </a:lnTo>
                  <a:lnTo>
                    <a:pt x="1381" y="626"/>
                  </a:lnTo>
                  <a:lnTo>
                    <a:pt x="1380" y="626"/>
                  </a:lnTo>
                  <a:lnTo>
                    <a:pt x="1379" y="626"/>
                  </a:lnTo>
                  <a:lnTo>
                    <a:pt x="1379" y="625"/>
                  </a:lnTo>
                  <a:lnTo>
                    <a:pt x="1380" y="625"/>
                  </a:lnTo>
                  <a:lnTo>
                    <a:pt x="1381" y="624"/>
                  </a:lnTo>
                  <a:lnTo>
                    <a:pt x="1380" y="623"/>
                  </a:lnTo>
                  <a:lnTo>
                    <a:pt x="1379" y="623"/>
                  </a:lnTo>
                  <a:lnTo>
                    <a:pt x="1378" y="623"/>
                  </a:lnTo>
                  <a:lnTo>
                    <a:pt x="1378" y="622"/>
                  </a:lnTo>
                  <a:lnTo>
                    <a:pt x="1380" y="622"/>
                  </a:lnTo>
                  <a:lnTo>
                    <a:pt x="1381" y="621"/>
                  </a:lnTo>
                  <a:lnTo>
                    <a:pt x="1381" y="620"/>
                  </a:lnTo>
                  <a:lnTo>
                    <a:pt x="1380" y="620"/>
                  </a:lnTo>
                  <a:lnTo>
                    <a:pt x="1379" y="620"/>
                  </a:lnTo>
                  <a:lnTo>
                    <a:pt x="1377" y="620"/>
                  </a:lnTo>
                  <a:lnTo>
                    <a:pt x="1378" y="619"/>
                  </a:lnTo>
                  <a:lnTo>
                    <a:pt x="1379" y="617"/>
                  </a:lnTo>
                  <a:lnTo>
                    <a:pt x="1378" y="617"/>
                  </a:lnTo>
                  <a:lnTo>
                    <a:pt x="1378" y="616"/>
                  </a:lnTo>
                  <a:lnTo>
                    <a:pt x="1378" y="615"/>
                  </a:lnTo>
                  <a:lnTo>
                    <a:pt x="1377" y="615"/>
                  </a:lnTo>
                  <a:lnTo>
                    <a:pt x="1377" y="614"/>
                  </a:lnTo>
                  <a:lnTo>
                    <a:pt x="1378" y="614"/>
                  </a:lnTo>
                  <a:lnTo>
                    <a:pt x="1378" y="613"/>
                  </a:lnTo>
                  <a:lnTo>
                    <a:pt x="1379" y="613"/>
                  </a:lnTo>
                  <a:lnTo>
                    <a:pt x="1379" y="614"/>
                  </a:lnTo>
                  <a:lnTo>
                    <a:pt x="1380" y="614"/>
                  </a:lnTo>
                  <a:lnTo>
                    <a:pt x="1381" y="613"/>
                  </a:lnTo>
                  <a:lnTo>
                    <a:pt x="1382" y="613"/>
                  </a:lnTo>
                  <a:lnTo>
                    <a:pt x="1381" y="612"/>
                  </a:lnTo>
                  <a:lnTo>
                    <a:pt x="1382" y="612"/>
                  </a:lnTo>
                  <a:lnTo>
                    <a:pt x="1382" y="611"/>
                  </a:lnTo>
                  <a:lnTo>
                    <a:pt x="1381" y="611"/>
                  </a:lnTo>
                  <a:lnTo>
                    <a:pt x="1382" y="610"/>
                  </a:lnTo>
                  <a:lnTo>
                    <a:pt x="1383" y="610"/>
                  </a:lnTo>
                  <a:lnTo>
                    <a:pt x="1383" y="609"/>
                  </a:lnTo>
                  <a:lnTo>
                    <a:pt x="1382" y="608"/>
                  </a:lnTo>
                  <a:lnTo>
                    <a:pt x="1383" y="607"/>
                  </a:lnTo>
                  <a:lnTo>
                    <a:pt x="1384" y="607"/>
                  </a:lnTo>
                  <a:lnTo>
                    <a:pt x="1384" y="606"/>
                  </a:lnTo>
                  <a:lnTo>
                    <a:pt x="1385" y="606"/>
                  </a:lnTo>
                  <a:lnTo>
                    <a:pt x="1385" y="605"/>
                  </a:lnTo>
                  <a:lnTo>
                    <a:pt x="1384" y="605"/>
                  </a:lnTo>
                  <a:lnTo>
                    <a:pt x="1385" y="603"/>
                  </a:lnTo>
                  <a:lnTo>
                    <a:pt x="1384" y="602"/>
                  </a:lnTo>
                  <a:lnTo>
                    <a:pt x="1385" y="601"/>
                  </a:lnTo>
                  <a:lnTo>
                    <a:pt x="1384" y="601"/>
                  </a:lnTo>
                  <a:lnTo>
                    <a:pt x="1384" y="600"/>
                  </a:lnTo>
                  <a:lnTo>
                    <a:pt x="1385" y="598"/>
                  </a:lnTo>
                  <a:lnTo>
                    <a:pt x="1386" y="598"/>
                  </a:lnTo>
                  <a:lnTo>
                    <a:pt x="1386" y="599"/>
                  </a:lnTo>
                  <a:lnTo>
                    <a:pt x="1387" y="599"/>
                  </a:lnTo>
                  <a:lnTo>
                    <a:pt x="1387" y="598"/>
                  </a:lnTo>
                  <a:lnTo>
                    <a:pt x="1388" y="598"/>
                  </a:lnTo>
                  <a:lnTo>
                    <a:pt x="1388" y="597"/>
                  </a:lnTo>
                  <a:lnTo>
                    <a:pt x="1389" y="597"/>
                  </a:lnTo>
                  <a:lnTo>
                    <a:pt x="1389" y="598"/>
                  </a:lnTo>
                  <a:lnTo>
                    <a:pt x="1389" y="599"/>
                  </a:lnTo>
                  <a:lnTo>
                    <a:pt x="1389" y="600"/>
                  </a:lnTo>
                  <a:lnTo>
                    <a:pt x="1391" y="599"/>
                  </a:lnTo>
                  <a:lnTo>
                    <a:pt x="1392" y="599"/>
                  </a:lnTo>
                  <a:lnTo>
                    <a:pt x="1393" y="599"/>
                  </a:lnTo>
                  <a:lnTo>
                    <a:pt x="1392" y="598"/>
                  </a:lnTo>
                  <a:lnTo>
                    <a:pt x="1393" y="598"/>
                  </a:lnTo>
                  <a:lnTo>
                    <a:pt x="1393" y="597"/>
                  </a:lnTo>
                  <a:lnTo>
                    <a:pt x="1392" y="597"/>
                  </a:lnTo>
                  <a:lnTo>
                    <a:pt x="1391" y="596"/>
                  </a:lnTo>
                  <a:lnTo>
                    <a:pt x="1391" y="595"/>
                  </a:lnTo>
                  <a:lnTo>
                    <a:pt x="1392" y="595"/>
                  </a:lnTo>
                  <a:lnTo>
                    <a:pt x="1394" y="595"/>
                  </a:lnTo>
                  <a:lnTo>
                    <a:pt x="1394" y="594"/>
                  </a:lnTo>
                  <a:lnTo>
                    <a:pt x="1393" y="592"/>
                  </a:lnTo>
                  <a:lnTo>
                    <a:pt x="1392" y="592"/>
                  </a:lnTo>
                  <a:lnTo>
                    <a:pt x="1392" y="591"/>
                  </a:lnTo>
                  <a:lnTo>
                    <a:pt x="1394" y="591"/>
                  </a:lnTo>
                  <a:lnTo>
                    <a:pt x="1395" y="590"/>
                  </a:lnTo>
                  <a:lnTo>
                    <a:pt x="1395" y="589"/>
                  </a:lnTo>
                  <a:lnTo>
                    <a:pt x="1396" y="589"/>
                  </a:lnTo>
                  <a:lnTo>
                    <a:pt x="1396" y="588"/>
                  </a:lnTo>
                  <a:lnTo>
                    <a:pt x="1395" y="588"/>
                  </a:lnTo>
                  <a:lnTo>
                    <a:pt x="1395" y="586"/>
                  </a:lnTo>
                  <a:lnTo>
                    <a:pt x="1395" y="585"/>
                  </a:lnTo>
                  <a:lnTo>
                    <a:pt x="1394" y="585"/>
                  </a:lnTo>
                  <a:lnTo>
                    <a:pt x="1394" y="584"/>
                  </a:lnTo>
                  <a:lnTo>
                    <a:pt x="1395" y="584"/>
                  </a:lnTo>
                  <a:lnTo>
                    <a:pt x="1395" y="583"/>
                  </a:lnTo>
                  <a:lnTo>
                    <a:pt x="1394" y="583"/>
                  </a:lnTo>
                  <a:lnTo>
                    <a:pt x="1394" y="582"/>
                  </a:lnTo>
                  <a:lnTo>
                    <a:pt x="1395" y="582"/>
                  </a:lnTo>
                  <a:lnTo>
                    <a:pt x="1394" y="582"/>
                  </a:lnTo>
                  <a:lnTo>
                    <a:pt x="1394" y="581"/>
                  </a:lnTo>
                  <a:lnTo>
                    <a:pt x="1394" y="580"/>
                  </a:lnTo>
                  <a:lnTo>
                    <a:pt x="1395" y="579"/>
                  </a:lnTo>
                  <a:lnTo>
                    <a:pt x="1394" y="578"/>
                  </a:lnTo>
                  <a:lnTo>
                    <a:pt x="1395" y="577"/>
                  </a:lnTo>
                  <a:lnTo>
                    <a:pt x="1396" y="578"/>
                  </a:lnTo>
                  <a:lnTo>
                    <a:pt x="1397" y="576"/>
                  </a:lnTo>
                  <a:lnTo>
                    <a:pt x="1398" y="577"/>
                  </a:lnTo>
                  <a:lnTo>
                    <a:pt x="1398" y="576"/>
                  </a:lnTo>
                  <a:lnTo>
                    <a:pt x="1398" y="575"/>
                  </a:lnTo>
                  <a:lnTo>
                    <a:pt x="1399" y="574"/>
                  </a:lnTo>
                  <a:lnTo>
                    <a:pt x="1398" y="574"/>
                  </a:lnTo>
                  <a:lnTo>
                    <a:pt x="1398" y="573"/>
                  </a:lnTo>
                  <a:lnTo>
                    <a:pt x="1399" y="573"/>
                  </a:lnTo>
                  <a:lnTo>
                    <a:pt x="1400" y="574"/>
                  </a:lnTo>
                  <a:lnTo>
                    <a:pt x="1400" y="573"/>
                  </a:lnTo>
                  <a:lnTo>
                    <a:pt x="1400" y="572"/>
                  </a:lnTo>
                  <a:lnTo>
                    <a:pt x="1400" y="573"/>
                  </a:lnTo>
                  <a:lnTo>
                    <a:pt x="1401" y="572"/>
                  </a:lnTo>
                  <a:lnTo>
                    <a:pt x="1402" y="572"/>
                  </a:lnTo>
                  <a:lnTo>
                    <a:pt x="1402" y="573"/>
                  </a:lnTo>
                  <a:lnTo>
                    <a:pt x="1403" y="573"/>
                  </a:lnTo>
                  <a:lnTo>
                    <a:pt x="1403" y="572"/>
                  </a:lnTo>
                  <a:lnTo>
                    <a:pt x="1403" y="571"/>
                  </a:lnTo>
                  <a:lnTo>
                    <a:pt x="1404" y="570"/>
                  </a:lnTo>
                  <a:lnTo>
                    <a:pt x="1404" y="571"/>
                  </a:lnTo>
                  <a:lnTo>
                    <a:pt x="1405" y="572"/>
                  </a:lnTo>
                  <a:lnTo>
                    <a:pt x="1405" y="570"/>
                  </a:lnTo>
                  <a:lnTo>
                    <a:pt x="1406" y="570"/>
                  </a:lnTo>
                  <a:lnTo>
                    <a:pt x="1407" y="570"/>
                  </a:lnTo>
                  <a:lnTo>
                    <a:pt x="1407" y="569"/>
                  </a:lnTo>
                  <a:lnTo>
                    <a:pt x="1408" y="570"/>
                  </a:lnTo>
                  <a:lnTo>
                    <a:pt x="1407" y="571"/>
                  </a:lnTo>
                  <a:lnTo>
                    <a:pt x="1407" y="572"/>
                  </a:lnTo>
                  <a:lnTo>
                    <a:pt x="1408" y="572"/>
                  </a:lnTo>
                  <a:lnTo>
                    <a:pt x="1409" y="572"/>
                  </a:lnTo>
                  <a:lnTo>
                    <a:pt x="1410" y="572"/>
                  </a:lnTo>
                  <a:lnTo>
                    <a:pt x="1410" y="573"/>
                  </a:lnTo>
                  <a:lnTo>
                    <a:pt x="1411" y="573"/>
                  </a:lnTo>
                  <a:lnTo>
                    <a:pt x="1411" y="572"/>
                  </a:lnTo>
                  <a:lnTo>
                    <a:pt x="1411" y="573"/>
                  </a:lnTo>
                  <a:lnTo>
                    <a:pt x="1412" y="573"/>
                  </a:lnTo>
                  <a:lnTo>
                    <a:pt x="1412" y="574"/>
                  </a:lnTo>
                  <a:lnTo>
                    <a:pt x="1413" y="574"/>
                  </a:lnTo>
                  <a:lnTo>
                    <a:pt x="1414" y="574"/>
                  </a:lnTo>
                  <a:lnTo>
                    <a:pt x="1414" y="575"/>
                  </a:lnTo>
                  <a:lnTo>
                    <a:pt x="1416" y="575"/>
                  </a:lnTo>
                  <a:lnTo>
                    <a:pt x="1416" y="574"/>
                  </a:lnTo>
                  <a:lnTo>
                    <a:pt x="1417" y="574"/>
                  </a:lnTo>
                  <a:lnTo>
                    <a:pt x="1418" y="575"/>
                  </a:lnTo>
                  <a:lnTo>
                    <a:pt x="1419" y="574"/>
                  </a:lnTo>
                  <a:lnTo>
                    <a:pt x="1420" y="574"/>
                  </a:lnTo>
                  <a:lnTo>
                    <a:pt x="1421" y="573"/>
                  </a:lnTo>
                  <a:lnTo>
                    <a:pt x="1421" y="574"/>
                  </a:lnTo>
                  <a:lnTo>
                    <a:pt x="1422" y="574"/>
                  </a:lnTo>
                  <a:lnTo>
                    <a:pt x="1423" y="573"/>
                  </a:lnTo>
                  <a:lnTo>
                    <a:pt x="1424" y="573"/>
                  </a:lnTo>
                  <a:lnTo>
                    <a:pt x="1424" y="574"/>
                  </a:lnTo>
                  <a:lnTo>
                    <a:pt x="1424" y="575"/>
                  </a:lnTo>
                  <a:lnTo>
                    <a:pt x="1424" y="574"/>
                  </a:lnTo>
                  <a:lnTo>
                    <a:pt x="1426" y="573"/>
                  </a:lnTo>
                  <a:lnTo>
                    <a:pt x="1427" y="573"/>
                  </a:lnTo>
                  <a:lnTo>
                    <a:pt x="1427" y="574"/>
                  </a:lnTo>
                  <a:lnTo>
                    <a:pt x="1428" y="574"/>
                  </a:lnTo>
                  <a:lnTo>
                    <a:pt x="1428" y="572"/>
                  </a:lnTo>
                  <a:lnTo>
                    <a:pt x="1429" y="572"/>
                  </a:lnTo>
                  <a:lnTo>
                    <a:pt x="1428" y="571"/>
                  </a:lnTo>
                  <a:lnTo>
                    <a:pt x="1430" y="571"/>
                  </a:lnTo>
                  <a:lnTo>
                    <a:pt x="1431" y="570"/>
                  </a:lnTo>
                  <a:lnTo>
                    <a:pt x="1430" y="569"/>
                  </a:lnTo>
                  <a:lnTo>
                    <a:pt x="1430" y="568"/>
                  </a:lnTo>
                  <a:lnTo>
                    <a:pt x="1431" y="568"/>
                  </a:lnTo>
                  <a:lnTo>
                    <a:pt x="1432" y="568"/>
                  </a:lnTo>
                  <a:lnTo>
                    <a:pt x="1432" y="567"/>
                  </a:lnTo>
                  <a:lnTo>
                    <a:pt x="1431" y="566"/>
                  </a:lnTo>
                  <a:lnTo>
                    <a:pt x="1432" y="566"/>
                  </a:lnTo>
                  <a:lnTo>
                    <a:pt x="1432" y="565"/>
                  </a:lnTo>
                  <a:lnTo>
                    <a:pt x="1433" y="565"/>
                  </a:lnTo>
                  <a:lnTo>
                    <a:pt x="1434" y="564"/>
                  </a:lnTo>
                  <a:lnTo>
                    <a:pt x="1435" y="565"/>
                  </a:lnTo>
                  <a:lnTo>
                    <a:pt x="1435" y="564"/>
                  </a:lnTo>
                  <a:lnTo>
                    <a:pt x="1437" y="563"/>
                  </a:lnTo>
                  <a:lnTo>
                    <a:pt x="1437" y="562"/>
                  </a:lnTo>
                  <a:lnTo>
                    <a:pt x="1438" y="562"/>
                  </a:lnTo>
                  <a:lnTo>
                    <a:pt x="1439" y="563"/>
                  </a:lnTo>
                  <a:lnTo>
                    <a:pt x="1440" y="563"/>
                  </a:lnTo>
                  <a:lnTo>
                    <a:pt x="1440" y="562"/>
                  </a:lnTo>
                  <a:lnTo>
                    <a:pt x="1440" y="561"/>
                  </a:lnTo>
                  <a:lnTo>
                    <a:pt x="1441" y="561"/>
                  </a:lnTo>
                  <a:lnTo>
                    <a:pt x="1441" y="560"/>
                  </a:lnTo>
                  <a:lnTo>
                    <a:pt x="1440" y="560"/>
                  </a:lnTo>
                  <a:lnTo>
                    <a:pt x="1439" y="560"/>
                  </a:lnTo>
                  <a:lnTo>
                    <a:pt x="1439" y="559"/>
                  </a:lnTo>
                  <a:lnTo>
                    <a:pt x="1440" y="559"/>
                  </a:lnTo>
                  <a:lnTo>
                    <a:pt x="1441" y="559"/>
                  </a:lnTo>
                  <a:lnTo>
                    <a:pt x="1441" y="558"/>
                  </a:lnTo>
                  <a:lnTo>
                    <a:pt x="1441" y="559"/>
                  </a:lnTo>
                  <a:lnTo>
                    <a:pt x="1442" y="559"/>
                  </a:lnTo>
                  <a:lnTo>
                    <a:pt x="1442" y="560"/>
                  </a:lnTo>
                  <a:lnTo>
                    <a:pt x="1442" y="561"/>
                  </a:lnTo>
                  <a:lnTo>
                    <a:pt x="1443" y="561"/>
                  </a:lnTo>
                  <a:lnTo>
                    <a:pt x="1443" y="560"/>
                  </a:lnTo>
                  <a:lnTo>
                    <a:pt x="1444" y="560"/>
                  </a:lnTo>
                  <a:lnTo>
                    <a:pt x="1445" y="560"/>
                  </a:lnTo>
                  <a:lnTo>
                    <a:pt x="1446" y="560"/>
                  </a:lnTo>
                  <a:lnTo>
                    <a:pt x="1445" y="559"/>
                  </a:lnTo>
                  <a:lnTo>
                    <a:pt x="1446" y="559"/>
                  </a:lnTo>
                  <a:lnTo>
                    <a:pt x="1446" y="558"/>
                  </a:lnTo>
                  <a:lnTo>
                    <a:pt x="1447" y="558"/>
                  </a:lnTo>
                  <a:lnTo>
                    <a:pt x="1446" y="558"/>
                  </a:lnTo>
                  <a:lnTo>
                    <a:pt x="1447" y="558"/>
                  </a:lnTo>
                  <a:lnTo>
                    <a:pt x="1448" y="558"/>
                  </a:lnTo>
                  <a:lnTo>
                    <a:pt x="1448" y="557"/>
                  </a:lnTo>
                  <a:lnTo>
                    <a:pt x="1447" y="557"/>
                  </a:lnTo>
                  <a:lnTo>
                    <a:pt x="1446" y="557"/>
                  </a:lnTo>
                  <a:lnTo>
                    <a:pt x="1447" y="557"/>
                  </a:lnTo>
                  <a:lnTo>
                    <a:pt x="1448" y="556"/>
                  </a:lnTo>
                  <a:lnTo>
                    <a:pt x="1447" y="556"/>
                  </a:lnTo>
                  <a:lnTo>
                    <a:pt x="1446" y="556"/>
                  </a:lnTo>
                  <a:lnTo>
                    <a:pt x="1447" y="555"/>
                  </a:lnTo>
                  <a:lnTo>
                    <a:pt x="1446" y="555"/>
                  </a:lnTo>
                  <a:lnTo>
                    <a:pt x="1447" y="554"/>
                  </a:lnTo>
                  <a:lnTo>
                    <a:pt x="1448" y="554"/>
                  </a:lnTo>
                  <a:lnTo>
                    <a:pt x="1447" y="553"/>
                  </a:lnTo>
                  <a:lnTo>
                    <a:pt x="1446" y="554"/>
                  </a:lnTo>
                  <a:lnTo>
                    <a:pt x="1446" y="553"/>
                  </a:lnTo>
                  <a:lnTo>
                    <a:pt x="1447" y="552"/>
                  </a:lnTo>
                  <a:lnTo>
                    <a:pt x="1448" y="552"/>
                  </a:lnTo>
                  <a:lnTo>
                    <a:pt x="1448" y="551"/>
                  </a:lnTo>
                  <a:lnTo>
                    <a:pt x="1448" y="550"/>
                  </a:lnTo>
                  <a:lnTo>
                    <a:pt x="1449" y="549"/>
                  </a:lnTo>
                  <a:lnTo>
                    <a:pt x="1449" y="550"/>
                  </a:lnTo>
                  <a:lnTo>
                    <a:pt x="1450" y="550"/>
                  </a:lnTo>
                  <a:lnTo>
                    <a:pt x="1450" y="549"/>
                  </a:lnTo>
                  <a:lnTo>
                    <a:pt x="1451" y="549"/>
                  </a:lnTo>
                  <a:lnTo>
                    <a:pt x="1451" y="548"/>
                  </a:lnTo>
                  <a:lnTo>
                    <a:pt x="1452" y="549"/>
                  </a:lnTo>
                  <a:lnTo>
                    <a:pt x="1453" y="548"/>
                  </a:lnTo>
                  <a:lnTo>
                    <a:pt x="1454" y="548"/>
                  </a:lnTo>
                  <a:lnTo>
                    <a:pt x="1453" y="548"/>
                  </a:lnTo>
                  <a:lnTo>
                    <a:pt x="1453" y="546"/>
                  </a:lnTo>
                  <a:lnTo>
                    <a:pt x="1454" y="547"/>
                  </a:lnTo>
                  <a:lnTo>
                    <a:pt x="1454" y="546"/>
                  </a:lnTo>
                  <a:lnTo>
                    <a:pt x="1455" y="546"/>
                  </a:lnTo>
                  <a:lnTo>
                    <a:pt x="1455" y="545"/>
                  </a:lnTo>
                  <a:lnTo>
                    <a:pt x="1456" y="546"/>
                  </a:lnTo>
                  <a:lnTo>
                    <a:pt x="1456" y="547"/>
                  </a:lnTo>
                  <a:lnTo>
                    <a:pt x="1457" y="546"/>
                  </a:lnTo>
                  <a:lnTo>
                    <a:pt x="1458" y="545"/>
                  </a:lnTo>
                  <a:lnTo>
                    <a:pt x="1457" y="545"/>
                  </a:lnTo>
                  <a:lnTo>
                    <a:pt x="1457" y="544"/>
                  </a:lnTo>
                  <a:lnTo>
                    <a:pt x="1458" y="544"/>
                  </a:lnTo>
                  <a:lnTo>
                    <a:pt x="1458" y="545"/>
                  </a:lnTo>
                  <a:lnTo>
                    <a:pt x="1458" y="544"/>
                  </a:lnTo>
                  <a:lnTo>
                    <a:pt x="1459" y="544"/>
                  </a:lnTo>
                  <a:lnTo>
                    <a:pt x="1459" y="545"/>
                  </a:lnTo>
                  <a:lnTo>
                    <a:pt x="1460" y="547"/>
                  </a:lnTo>
                  <a:lnTo>
                    <a:pt x="1460" y="548"/>
                  </a:lnTo>
                  <a:lnTo>
                    <a:pt x="1459" y="549"/>
                  </a:lnTo>
                  <a:lnTo>
                    <a:pt x="1459" y="550"/>
                  </a:lnTo>
                  <a:lnTo>
                    <a:pt x="1458" y="552"/>
                  </a:lnTo>
                  <a:lnTo>
                    <a:pt x="1459" y="552"/>
                  </a:lnTo>
                  <a:lnTo>
                    <a:pt x="1461" y="551"/>
                  </a:lnTo>
                  <a:lnTo>
                    <a:pt x="1462" y="550"/>
                  </a:lnTo>
                  <a:lnTo>
                    <a:pt x="1464" y="552"/>
                  </a:lnTo>
                  <a:lnTo>
                    <a:pt x="1464" y="553"/>
                  </a:lnTo>
                  <a:lnTo>
                    <a:pt x="1465" y="554"/>
                  </a:lnTo>
                  <a:lnTo>
                    <a:pt x="1466" y="554"/>
                  </a:lnTo>
                  <a:lnTo>
                    <a:pt x="1466" y="555"/>
                  </a:lnTo>
                  <a:lnTo>
                    <a:pt x="1467" y="555"/>
                  </a:lnTo>
                  <a:lnTo>
                    <a:pt x="1468" y="556"/>
                  </a:lnTo>
                  <a:lnTo>
                    <a:pt x="1469" y="556"/>
                  </a:lnTo>
                  <a:lnTo>
                    <a:pt x="1470" y="557"/>
                  </a:lnTo>
                  <a:lnTo>
                    <a:pt x="1473" y="556"/>
                  </a:lnTo>
                  <a:lnTo>
                    <a:pt x="1473" y="557"/>
                  </a:lnTo>
                  <a:lnTo>
                    <a:pt x="1474" y="558"/>
                  </a:lnTo>
                  <a:lnTo>
                    <a:pt x="1476" y="558"/>
                  </a:lnTo>
                  <a:lnTo>
                    <a:pt x="1478" y="557"/>
                  </a:lnTo>
                  <a:lnTo>
                    <a:pt x="1479" y="557"/>
                  </a:lnTo>
                  <a:lnTo>
                    <a:pt x="1481" y="555"/>
                  </a:lnTo>
                  <a:lnTo>
                    <a:pt x="1482" y="555"/>
                  </a:lnTo>
                  <a:lnTo>
                    <a:pt x="1484" y="553"/>
                  </a:lnTo>
                  <a:lnTo>
                    <a:pt x="1485" y="553"/>
                  </a:lnTo>
                  <a:lnTo>
                    <a:pt x="1485" y="552"/>
                  </a:lnTo>
                  <a:lnTo>
                    <a:pt x="1487" y="550"/>
                  </a:lnTo>
                  <a:lnTo>
                    <a:pt x="1488" y="550"/>
                  </a:lnTo>
                  <a:lnTo>
                    <a:pt x="1490" y="550"/>
                  </a:lnTo>
                  <a:lnTo>
                    <a:pt x="1491" y="549"/>
                  </a:lnTo>
                  <a:lnTo>
                    <a:pt x="1492" y="550"/>
                  </a:lnTo>
                  <a:lnTo>
                    <a:pt x="1494" y="549"/>
                  </a:lnTo>
                  <a:lnTo>
                    <a:pt x="1495" y="549"/>
                  </a:lnTo>
                  <a:lnTo>
                    <a:pt x="1495" y="548"/>
                  </a:lnTo>
                  <a:lnTo>
                    <a:pt x="1496" y="548"/>
                  </a:lnTo>
                  <a:lnTo>
                    <a:pt x="1497" y="548"/>
                  </a:lnTo>
                  <a:lnTo>
                    <a:pt x="1498" y="548"/>
                  </a:lnTo>
                  <a:lnTo>
                    <a:pt x="1500" y="548"/>
                  </a:lnTo>
                  <a:lnTo>
                    <a:pt x="1513" y="547"/>
                  </a:lnTo>
                  <a:lnTo>
                    <a:pt x="1524" y="545"/>
                  </a:lnTo>
                  <a:lnTo>
                    <a:pt x="1528" y="544"/>
                  </a:lnTo>
                  <a:lnTo>
                    <a:pt x="1532" y="544"/>
                  </a:lnTo>
                  <a:lnTo>
                    <a:pt x="1561" y="539"/>
                  </a:lnTo>
                  <a:lnTo>
                    <a:pt x="1570" y="537"/>
                  </a:lnTo>
                  <a:lnTo>
                    <a:pt x="1572" y="537"/>
                  </a:lnTo>
                  <a:lnTo>
                    <a:pt x="1574" y="538"/>
                  </a:lnTo>
                  <a:lnTo>
                    <a:pt x="1575" y="537"/>
                  </a:lnTo>
                  <a:lnTo>
                    <a:pt x="1576" y="535"/>
                  </a:lnTo>
                  <a:lnTo>
                    <a:pt x="1577" y="533"/>
                  </a:lnTo>
                  <a:lnTo>
                    <a:pt x="1577" y="532"/>
                  </a:lnTo>
                  <a:lnTo>
                    <a:pt x="1577" y="531"/>
                  </a:lnTo>
                  <a:lnTo>
                    <a:pt x="1578" y="530"/>
                  </a:lnTo>
                  <a:lnTo>
                    <a:pt x="1578" y="528"/>
                  </a:lnTo>
                  <a:lnTo>
                    <a:pt x="1575" y="522"/>
                  </a:lnTo>
                  <a:lnTo>
                    <a:pt x="1575" y="521"/>
                  </a:lnTo>
                  <a:lnTo>
                    <a:pt x="1574" y="520"/>
                  </a:lnTo>
                  <a:lnTo>
                    <a:pt x="1573" y="517"/>
                  </a:lnTo>
                  <a:lnTo>
                    <a:pt x="1572" y="514"/>
                  </a:lnTo>
                  <a:lnTo>
                    <a:pt x="1572" y="513"/>
                  </a:lnTo>
                  <a:lnTo>
                    <a:pt x="1573" y="512"/>
                  </a:lnTo>
                  <a:lnTo>
                    <a:pt x="1573" y="511"/>
                  </a:lnTo>
                  <a:lnTo>
                    <a:pt x="1572" y="510"/>
                  </a:lnTo>
                  <a:lnTo>
                    <a:pt x="1572" y="508"/>
                  </a:lnTo>
                  <a:lnTo>
                    <a:pt x="1573" y="507"/>
                  </a:lnTo>
                  <a:lnTo>
                    <a:pt x="1574" y="506"/>
                  </a:lnTo>
                  <a:lnTo>
                    <a:pt x="1575" y="505"/>
                  </a:lnTo>
                  <a:lnTo>
                    <a:pt x="1576" y="504"/>
                  </a:lnTo>
                  <a:lnTo>
                    <a:pt x="1576" y="503"/>
                  </a:lnTo>
                  <a:lnTo>
                    <a:pt x="1577" y="501"/>
                  </a:lnTo>
                  <a:lnTo>
                    <a:pt x="1575" y="496"/>
                  </a:lnTo>
                  <a:lnTo>
                    <a:pt x="1575" y="492"/>
                  </a:lnTo>
                  <a:lnTo>
                    <a:pt x="1574" y="492"/>
                  </a:lnTo>
                  <a:lnTo>
                    <a:pt x="1574" y="491"/>
                  </a:lnTo>
                  <a:lnTo>
                    <a:pt x="1573" y="488"/>
                  </a:lnTo>
                  <a:lnTo>
                    <a:pt x="1572" y="487"/>
                  </a:lnTo>
                  <a:lnTo>
                    <a:pt x="1572" y="486"/>
                  </a:lnTo>
                  <a:lnTo>
                    <a:pt x="1572" y="484"/>
                  </a:lnTo>
                  <a:lnTo>
                    <a:pt x="1572" y="483"/>
                  </a:lnTo>
                  <a:lnTo>
                    <a:pt x="1573" y="481"/>
                  </a:lnTo>
                  <a:lnTo>
                    <a:pt x="1573" y="479"/>
                  </a:lnTo>
                  <a:lnTo>
                    <a:pt x="1571" y="477"/>
                  </a:lnTo>
                  <a:lnTo>
                    <a:pt x="1571" y="476"/>
                  </a:lnTo>
                  <a:lnTo>
                    <a:pt x="1571" y="475"/>
                  </a:lnTo>
                  <a:lnTo>
                    <a:pt x="1569" y="474"/>
                  </a:lnTo>
                  <a:lnTo>
                    <a:pt x="1568" y="473"/>
                  </a:lnTo>
                  <a:lnTo>
                    <a:pt x="1567" y="469"/>
                  </a:lnTo>
                  <a:lnTo>
                    <a:pt x="1567" y="467"/>
                  </a:lnTo>
                  <a:lnTo>
                    <a:pt x="1566" y="464"/>
                  </a:lnTo>
                  <a:lnTo>
                    <a:pt x="1565" y="462"/>
                  </a:lnTo>
                  <a:lnTo>
                    <a:pt x="1564" y="461"/>
                  </a:lnTo>
                  <a:lnTo>
                    <a:pt x="1564" y="460"/>
                  </a:lnTo>
                  <a:lnTo>
                    <a:pt x="1565" y="458"/>
                  </a:lnTo>
                  <a:lnTo>
                    <a:pt x="1565" y="457"/>
                  </a:lnTo>
                  <a:lnTo>
                    <a:pt x="1566" y="450"/>
                  </a:lnTo>
                  <a:lnTo>
                    <a:pt x="1566" y="449"/>
                  </a:lnTo>
                  <a:lnTo>
                    <a:pt x="1566" y="448"/>
                  </a:lnTo>
                  <a:lnTo>
                    <a:pt x="1565" y="447"/>
                  </a:lnTo>
                  <a:lnTo>
                    <a:pt x="1565" y="446"/>
                  </a:lnTo>
                  <a:lnTo>
                    <a:pt x="1564" y="445"/>
                  </a:lnTo>
                  <a:lnTo>
                    <a:pt x="1564" y="444"/>
                  </a:lnTo>
                  <a:lnTo>
                    <a:pt x="1565" y="443"/>
                  </a:lnTo>
                  <a:lnTo>
                    <a:pt x="1566" y="440"/>
                  </a:lnTo>
                  <a:lnTo>
                    <a:pt x="1566" y="438"/>
                  </a:lnTo>
                  <a:lnTo>
                    <a:pt x="1566" y="437"/>
                  </a:lnTo>
                  <a:lnTo>
                    <a:pt x="1559" y="435"/>
                  </a:lnTo>
                  <a:lnTo>
                    <a:pt x="1558" y="434"/>
                  </a:lnTo>
                  <a:lnTo>
                    <a:pt x="1556" y="433"/>
                  </a:lnTo>
                  <a:lnTo>
                    <a:pt x="1554" y="431"/>
                  </a:lnTo>
                  <a:lnTo>
                    <a:pt x="1554" y="430"/>
                  </a:lnTo>
                  <a:lnTo>
                    <a:pt x="1552" y="427"/>
                  </a:lnTo>
                  <a:lnTo>
                    <a:pt x="1552" y="426"/>
                  </a:lnTo>
                  <a:lnTo>
                    <a:pt x="1551" y="426"/>
                  </a:lnTo>
                  <a:lnTo>
                    <a:pt x="1549" y="426"/>
                  </a:lnTo>
                  <a:lnTo>
                    <a:pt x="1547" y="425"/>
                  </a:lnTo>
                  <a:lnTo>
                    <a:pt x="1545" y="425"/>
                  </a:lnTo>
                  <a:lnTo>
                    <a:pt x="1544" y="424"/>
                  </a:lnTo>
                  <a:lnTo>
                    <a:pt x="1542" y="423"/>
                  </a:lnTo>
                  <a:lnTo>
                    <a:pt x="1539" y="420"/>
                  </a:lnTo>
                  <a:lnTo>
                    <a:pt x="1537" y="417"/>
                  </a:lnTo>
                  <a:lnTo>
                    <a:pt x="1536" y="416"/>
                  </a:lnTo>
                  <a:lnTo>
                    <a:pt x="1535" y="414"/>
                  </a:lnTo>
                  <a:lnTo>
                    <a:pt x="1535" y="413"/>
                  </a:lnTo>
                  <a:lnTo>
                    <a:pt x="1534" y="412"/>
                  </a:lnTo>
                  <a:lnTo>
                    <a:pt x="1534" y="411"/>
                  </a:lnTo>
                  <a:lnTo>
                    <a:pt x="1535" y="408"/>
                  </a:lnTo>
                  <a:lnTo>
                    <a:pt x="1535" y="405"/>
                  </a:lnTo>
                  <a:lnTo>
                    <a:pt x="1535" y="404"/>
                  </a:lnTo>
                  <a:lnTo>
                    <a:pt x="1537" y="397"/>
                  </a:lnTo>
                  <a:lnTo>
                    <a:pt x="1538" y="394"/>
                  </a:lnTo>
                  <a:lnTo>
                    <a:pt x="1539" y="392"/>
                  </a:lnTo>
                  <a:lnTo>
                    <a:pt x="1539" y="390"/>
                  </a:lnTo>
                  <a:lnTo>
                    <a:pt x="1540" y="389"/>
                  </a:lnTo>
                  <a:lnTo>
                    <a:pt x="1541" y="388"/>
                  </a:lnTo>
                  <a:lnTo>
                    <a:pt x="1542" y="385"/>
                  </a:lnTo>
                  <a:lnTo>
                    <a:pt x="1542" y="383"/>
                  </a:lnTo>
                  <a:lnTo>
                    <a:pt x="1542" y="380"/>
                  </a:lnTo>
                  <a:lnTo>
                    <a:pt x="1542" y="378"/>
                  </a:lnTo>
                  <a:lnTo>
                    <a:pt x="1542" y="376"/>
                  </a:lnTo>
                  <a:lnTo>
                    <a:pt x="1543" y="370"/>
                  </a:lnTo>
                  <a:lnTo>
                    <a:pt x="1544" y="369"/>
                  </a:lnTo>
                  <a:lnTo>
                    <a:pt x="1545" y="367"/>
                  </a:lnTo>
                  <a:lnTo>
                    <a:pt x="1547" y="365"/>
                  </a:lnTo>
                  <a:lnTo>
                    <a:pt x="1548" y="363"/>
                  </a:lnTo>
                  <a:lnTo>
                    <a:pt x="1548" y="362"/>
                  </a:lnTo>
                  <a:lnTo>
                    <a:pt x="1550" y="360"/>
                  </a:lnTo>
                  <a:lnTo>
                    <a:pt x="1550" y="359"/>
                  </a:lnTo>
                  <a:lnTo>
                    <a:pt x="1551" y="359"/>
                  </a:lnTo>
                  <a:lnTo>
                    <a:pt x="1556" y="356"/>
                  </a:lnTo>
                  <a:lnTo>
                    <a:pt x="1559" y="355"/>
                  </a:lnTo>
                  <a:lnTo>
                    <a:pt x="1560" y="354"/>
                  </a:lnTo>
                  <a:lnTo>
                    <a:pt x="1561" y="353"/>
                  </a:lnTo>
                  <a:lnTo>
                    <a:pt x="1561" y="352"/>
                  </a:lnTo>
                  <a:lnTo>
                    <a:pt x="1562" y="352"/>
                  </a:lnTo>
                  <a:lnTo>
                    <a:pt x="1566" y="351"/>
                  </a:lnTo>
                  <a:lnTo>
                    <a:pt x="1568" y="350"/>
                  </a:lnTo>
                  <a:lnTo>
                    <a:pt x="1569" y="350"/>
                  </a:lnTo>
                  <a:lnTo>
                    <a:pt x="1571" y="348"/>
                  </a:lnTo>
                  <a:lnTo>
                    <a:pt x="1573" y="347"/>
                  </a:lnTo>
                  <a:lnTo>
                    <a:pt x="1574" y="346"/>
                  </a:lnTo>
                  <a:lnTo>
                    <a:pt x="1574" y="345"/>
                  </a:lnTo>
                  <a:lnTo>
                    <a:pt x="1572" y="344"/>
                  </a:lnTo>
                  <a:lnTo>
                    <a:pt x="1569" y="343"/>
                  </a:lnTo>
                  <a:lnTo>
                    <a:pt x="1568" y="343"/>
                  </a:lnTo>
                  <a:lnTo>
                    <a:pt x="1567" y="342"/>
                  </a:lnTo>
                  <a:lnTo>
                    <a:pt x="1567" y="341"/>
                  </a:lnTo>
                  <a:lnTo>
                    <a:pt x="1568" y="340"/>
                  </a:lnTo>
                  <a:lnTo>
                    <a:pt x="1569" y="339"/>
                  </a:lnTo>
                  <a:lnTo>
                    <a:pt x="1570" y="338"/>
                  </a:lnTo>
                  <a:lnTo>
                    <a:pt x="1571" y="338"/>
                  </a:lnTo>
                  <a:lnTo>
                    <a:pt x="1572" y="337"/>
                  </a:lnTo>
                  <a:lnTo>
                    <a:pt x="1573" y="337"/>
                  </a:lnTo>
                  <a:lnTo>
                    <a:pt x="1575" y="337"/>
                  </a:lnTo>
                  <a:lnTo>
                    <a:pt x="1575" y="336"/>
                  </a:lnTo>
                  <a:lnTo>
                    <a:pt x="1577" y="334"/>
                  </a:lnTo>
                  <a:lnTo>
                    <a:pt x="1578" y="332"/>
                  </a:lnTo>
                  <a:lnTo>
                    <a:pt x="1579" y="331"/>
                  </a:lnTo>
                  <a:lnTo>
                    <a:pt x="1580" y="329"/>
                  </a:lnTo>
                  <a:lnTo>
                    <a:pt x="1580" y="328"/>
                  </a:lnTo>
                  <a:lnTo>
                    <a:pt x="1579" y="327"/>
                  </a:lnTo>
                  <a:lnTo>
                    <a:pt x="1578" y="326"/>
                  </a:lnTo>
                  <a:lnTo>
                    <a:pt x="1574" y="322"/>
                  </a:lnTo>
                  <a:lnTo>
                    <a:pt x="1572" y="320"/>
                  </a:lnTo>
                  <a:lnTo>
                    <a:pt x="1568" y="313"/>
                  </a:lnTo>
                  <a:lnTo>
                    <a:pt x="1567" y="313"/>
                  </a:lnTo>
                  <a:lnTo>
                    <a:pt x="1567" y="312"/>
                  </a:lnTo>
                  <a:lnTo>
                    <a:pt x="1566" y="312"/>
                  </a:lnTo>
                  <a:lnTo>
                    <a:pt x="1563" y="312"/>
                  </a:lnTo>
                  <a:lnTo>
                    <a:pt x="1562" y="312"/>
                  </a:lnTo>
                  <a:lnTo>
                    <a:pt x="1562" y="311"/>
                  </a:lnTo>
                  <a:lnTo>
                    <a:pt x="1562" y="310"/>
                  </a:lnTo>
                  <a:lnTo>
                    <a:pt x="1562" y="308"/>
                  </a:lnTo>
                  <a:lnTo>
                    <a:pt x="1563" y="306"/>
                  </a:lnTo>
                  <a:lnTo>
                    <a:pt x="1562" y="302"/>
                  </a:lnTo>
                  <a:lnTo>
                    <a:pt x="1563" y="297"/>
                  </a:lnTo>
                  <a:lnTo>
                    <a:pt x="1563" y="295"/>
                  </a:lnTo>
                  <a:lnTo>
                    <a:pt x="1562" y="294"/>
                  </a:lnTo>
                  <a:lnTo>
                    <a:pt x="1561" y="294"/>
                  </a:lnTo>
                  <a:lnTo>
                    <a:pt x="1559" y="294"/>
                  </a:lnTo>
                  <a:lnTo>
                    <a:pt x="1557" y="294"/>
                  </a:lnTo>
                  <a:lnTo>
                    <a:pt x="1556" y="295"/>
                  </a:lnTo>
                  <a:lnTo>
                    <a:pt x="1555" y="296"/>
                  </a:lnTo>
                  <a:lnTo>
                    <a:pt x="1555" y="297"/>
                  </a:lnTo>
                  <a:lnTo>
                    <a:pt x="1555" y="298"/>
                  </a:lnTo>
                  <a:lnTo>
                    <a:pt x="1553" y="298"/>
                  </a:lnTo>
                  <a:lnTo>
                    <a:pt x="1552" y="298"/>
                  </a:lnTo>
                  <a:lnTo>
                    <a:pt x="1551" y="299"/>
                  </a:lnTo>
                  <a:lnTo>
                    <a:pt x="1550" y="300"/>
                  </a:lnTo>
                  <a:lnTo>
                    <a:pt x="1549" y="301"/>
                  </a:lnTo>
                  <a:lnTo>
                    <a:pt x="1548" y="300"/>
                  </a:lnTo>
                  <a:lnTo>
                    <a:pt x="1548" y="299"/>
                  </a:lnTo>
                  <a:lnTo>
                    <a:pt x="1547" y="298"/>
                  </a:lnTo>
                  <a:lnTo>
                    <a:pt x="1547" y="296"/>
                  </a:lnTo>
                  <a:lnTo>
                    <a:pt x="1546" y="294"/>
                  </a:lnTo>
                  <a:lnTo>
                    <a:pt x="1546" y="293"/>
                  </a:lnTo>
                  <a:lnTo>
                    <a:pt x="1545" y="291"/>
                  </a:lnTo>
                  <a:lnTo>
                    <a:pt x="1546" y="291"/>
                  </a:lnTo>
                  <a:lnTo>
                    <a:pt x="1547" y="290"/>
                  </a:lnTo>
                  <a:lnTo>
                    <a:pt x="1548" y="288"/>
                  </a:lnTo>
                  <a:lnTo>
                    <a:pt x="1547" y="288"/>
                  </a:lnTo>
                  <a:lnTo>
                    <a:pt x="1547" y="287"/>
                  </a:lnTo>
                  <a:lnTo>
                    <a:pt x="1546" y="285"/>
                  </a:lnTo>
                  <a:lnTo>
                    <a:pt x="1546" y="284"/>
                  </a:lnTo>
                  <a:lnTo>
                    <a:pt x="1547" y="281"/>
                  </a:lnTo>
                  <a:lnTo>
                    <a:pt x="1548" y="279"/>
                  </a:lnTo>
                  <a:lnTo>
                    <a:pt x="1549" y="278"/>
                  </a:lnTo>
                  <a:lnTo>
                    <a:pt x="1550" y="278"/>
                  </a:lnTo>
                  <a:lnTo>
                    <a:pt x="1551" y="275"/>
                  </a:lnTo>
                  <a:lnTo>
                    <a:pt x="1552" y="274"/>
                  </a:lnTo>
                  <a:lnTo>
                    <a:pt x="1553" y="272"/>
                  </a:lnTo>
                  <a:lnTo>
                    <a:pt x="1555" y="268"/>
                  </a:lnTo>
                  <a:lnTo>
                    <a:pt x="1556" y="265"/>
                  </a:lnTo>
                  <a:lnTo>
                    <a:pt x="1556" y="264"/>
                  </a:lnTo>
                  <a:lnTo>
                    <a:pt x="1558" y="263"/>
                  </a:lnTo>
                  <a:lnTo>
                    <a:pt x="1560" y="260"/>
                  </a:lnTo>
                  <a:lnTo>
                    <a:pt x="1561" y="259"/>
                  </a:lnTo>
                  <a:lnTo>
                    <a:pt x="1562" y="258"/>
                  </a:lnTo>
                  <a:lnTo>
                    <a:pt x="1565" y="251"/>
                  </a:lnTo>
                  <a:lnTo>
                    <a:pt x="1566" y="250"/>
                  </a:lnTo>
                  <a:lnTo>
                    <a:pt x="1566" y="249"/>
                  </a:lnTo>
                  <a:lnTo>
                    <a:pt x="1566" y="248"/>
                  </a:lnTo>
                  <a:lnTo>
                    <a:pt x="1565" y="247"/>
                  </a:lnTo>
                  <a:lnTo>
                    <a:pt x="1564" y="245"/>
                  </a:lnTo>
                  <a:lnTo>
                    <a:pt x="1563" y="245"/>
                  </a:lnTo>
                  <a:lnTo>
                    <a:pt x="1563" y="244"/>
                  </a:lnTo>
                  <a:lnTo>
                    <a:pt x="1564" y="243"/>
                  </a:lnTo>
                  <a:lnTo>
                    <a:pt x="1564" y="242"/>
                  </a:lnTo>
                  <a:lnTo>
                    <a:pt x="1563" y="242"/>
                  </a:lnTo>
                  <a:lnTo>
                    <a:pt x="1563" y="241"/>
                  </a:lnTo>
                  <a:lnTo>
                    <a:pt x="1561" y="240"/>
                  </a:lnTo>
                  <a:lnTo>
                    <a:pt x="1559" y="239"/>
                  </a:lnTo>
                  <a:lnTo>
                    <a:pt x="1558" y="237"/>
                  </a:lnTo>
                  <a:lnTo>
                    <a:pt x="1557" y="236"/>
                  </a:lnTo>
                  <a:lnTo>
                    <a:pt x="1555" y="234"/>
                  </a:lnTo>
                  <a:lnTo>
                    <a:pt x="1554" y="233"/>
                  </a:lnTo>
                  <a:lnTo>
                    <a:pt x="1553" y="232"/>
                  </a:lnTo>
                  <a:lnTo>
                    <a:pt x="1553" y="231"/>
                  </a:lnTo>
                  <a:lnTo>
                    <a:pt x="1554" y="229"/>
                  </a:lnTo>
                  <a:lnTo>
                    <a:pt x="1555" y="227"/>
                  </a:lnTo>
                  <a:lnTo>
                    <a:pt x="1556" y="225"/>
                  </a:lnTo>
                  <a:lnTo>
                    <a:pt x="1557" y="224"/>
                  </a:lnTo>
                  <a:lnTo>
                    <a:pt x="1561" y="224"/>
                  </a:lnTo>
                  <a:lnTo>
                    <a:pt x="1566" y="220"/>
                  </a:lnTo>
                  <a:lnTo>
                    <a:pt x="1572" y="217"/>
                  </a:lnTo>
                  <a:lnTo>
                    <a:pt x="1577" y="215"/>
                  </a:lnTo>
                  <a:lnTo>
                    <a:pt x="1578" y="214"/>
                  </a:lnTo>
                  <a:lnTo>
                    <a:pt x="1579" y="213"/>
                  </a:lnTo>
                  <a:lnTo>
                    <a:pt x="1579" y="212"/>
                  </a:lnTo>
                  <a:lnTo>
                    <a:pt x="1580" y="212"/>
                  </a:lnTo>
                  <a:lnTo>
                    <a:pt x="1584" y="212"/>
                  </a:lnTo>
                  <a:lnTo>
                    <a:pt x="1590" y="212"/>
                  </a:lnTo>
                  <a:lnTo>
                    <a:pt x="1593" y="213"/>
                  </a:lnTo>
                  <a:lnTo>
                    <a:pt x="1594" y="214"/>
                  </a:lnTo>
                  <a:lnTo>
                    <a:pt x="1596" y="214"/>
                  </a:lnTo>
                  <a:lnTo>
                    <a:pt x="1599" y="215"/>
                  </a:lnTo>
                  <a:lnTo>
                    <a:pt x="1605" y="217"/>
                  </a:lnTo>
                  <a:lnTo>
                    <a:pt x="1606" y="217"/>
                  </a:lnTo>
                  <a:lnTo>
                    <a:pt x="1611" y="219"/>
                  </a:lnTo>
                  <a:lnTo>
                    <a:pt x="1612" y="220"/>
                  </a:lnTo>
                  <a:lnTo>
                    <a:pt x="1613" y="221"/>
                  </a:lnTo>
                  <a:lnTo>
                    <a:pt x="1614" y="222"/>
                  </a:lnTo>
                  <a:lnTo>
                    <a:pt x="1616" y="223"/>
                  </a:lnTo>
                  <a:lnTo>
                    <a:pt x="1619" y="224"/>
                  </a:lnTo>
                  <a:lnTo>
                    <a:pt x="1621" y="224"/>
                  </a:lnTo>
                  <a:lnTo>
                    <a:pt x="1623" y="224"/>
                  </a:lnTo>
                  <a:lnTo>
                    <a:pt x="1626" y="225"/>
                  </a:lnTo>
                  <a:lnTo>
                    <a:pt x="1627" y="226"/>
                  </a:lnTo>
                  <a:lnTo>
                    <a:pt x="1628" y="227"/>
                  </a:lnTo>
                  <a:lnTo>
                    <a:pt x="1629" y="228"/>
                  </a:lnTo>
                  <a:lnTo>
                    <a:pt x="1632" y="230"/>
                  </a:lnTo>
                  <a:lnTo>
                    <a:pt x="1634" y="231"/>
                  </a:lnTo>
                  <a:lnTo>
                    <a:pt x="1635" y="232"/>
                  </a:lnTo>
                  <a:lnTo>
                    <a:pt x="1636" y="233"/>
                  </a:lnTo>
                  <a:lnTo>
                    <a:pt x="1639" y="234"/>
                  </a:lnTo>
                  <a:lnTo>
                    <a:pt x="1641" y="234"/>
                  </a:lnTo>
                  <a:lnTo>
                    <a:pt x="1642" y="234"/>
                  </a:lnTo>
                  <a:lnTo>
                    <a:pt x="1642" y="235"/>
                  </a:lnTo>
                  <a:lnTo>
                    <a:pt x="1644" y="237"/>
                  </a:lnTo>
                  <a:lnTo>
                    <a:pt x="1645" y="237"/>
                  </a:lnTo>
                  <a:lnTo>
                    <a:pt x="1647" y="241"/>
                  </a:lnTo>
                  <a:lnTo>
                    <a:pt x="1648" y="241"/>
                  </a:lnTo>
                  <a:lnTo>
                    <a:pt x="1649" y="242"/>
                  </a:lnTo>
                  <a:lnTo>
                    <a:pt x="1649" y="243"/>
                  </a:lnTo>
                  <a:lnTo>
                    <a:pt x="1651" y="244"/>
                  </a:lnTo>
                  <a:lnTo>
                    <a:pt x="1653" y="245"/>
                  </a:lnTo>
                  <a:lnTo>
                    <a:pt x="1655" y="246"/>
                  </a:lnTo>
                  <a:lnTo>
                    <a:pt x="1659" y="247"/>
                  </a:lnTo>
                  <a:lnTo>
                    <a:pt x="1660" y="247"/>
                  </a:lnTo>
                  <a:lnTo>
                    <a:pt x="1663" y="246"/>
                  </a:lnTo>
                  <a:lnTo>
                    <a:pt x="1666" y="245"/>
                  </a:lnTo>
                  <a:lnTo>
                    <a:pt x="1666" y="246"/>
                  </a:lnTo>
                  <a:lnTo>
                    <a:pt x="1668" y="247"/>
                  </a:lnTo>
                  <a:lnTo>
                    <a:pt x="1670" y="247"/>
                  </a:lnTo>
                  <a:lnTo>
                    <a:pt x="1671" y="246"/>
                  </a:lnTo>
                  <a:lnTo>
                    <a:pt x="1673" y="245"/>
                  </a:lnTo>
                  <a:lnTo>
                    <a:pt x="1674" y="245"/>
                  </a:lnTo>
                  <a:lnTo>
                    <a:pt x="1676" y="245"/>
                  </a:lnTo>
                  <a:lnTo>
                    <a:pt x="1677" y="246"/>
                  </a:lnTo>
                  <a:lnTo>
                    <a:pt x="1678" y="246"/>
                  </a:lnTo>
                  <a:lnTo>
                    <a:pt x="1680" y="245"/>
                  </a:lnTo>
                  <a:lnTo>
                    <a:pt x="1682" y="243"/>
                  </a:lnTo>
                  <a:lnTo>
                    <a:pt x="1683" y="243"/>
                  </a:lnTo>
                  <a:lnTo>
                    <a:pt x="1684" y="242"/>
                  </a:lnTo>
                  <a:lnTo>
                    <a:pt x="1687" y="240"/>
                  </a:lnTo>
                  <a:lnTo>
                    <a:pt x="1689" y="241"/>
                  </a:lnTo>
                  <a:lnTo>
                    <a:pt x="1690" y="241"/>
                  </a:lnTo>
                  <a:lnTo>
                    <a:pt x="1690" y="240"/>
                  </a:lnTo>
                  <a:lnTo>
                    <a:pt x="1690" y="239"/>
                  </a:lnTo>
                  <a:lnTo>
                    <a:pt x="1691" y="239"/>
                  </a:lnTo>
                  <a:lnTo>
                    <a:pt x="1693" y="238"/>
                  </a:lnTo>
                  <a:lnTo>
                    <a:pt x="1695" y="237"/>
                  </a:lnTo>
                  <a:lnTo>
                    <a:pt x="1696" y="237"/>
                  </a:lnTo>
                  <a:lnTo>
                    <a:pt x="1697" y="237"/>
                  </a:lnTo>
                  <a:lnTo>
                    <a:pt x="1698" y="238"/>
                  </a:lnTo>
                  <a:lnTo>
                    <a:pt x="1699" y="239"/>
                  </a:lnTo>
                  <a:lnTo>
                    <a:pt x="1700" y="240"/>
                  </a:lnTo>
                  <a:lnTo>
                    <a:pt x="1701" y="240"/>
                  </a:lnTo>
                  <a:lnTo>
                    <a:pt x="1702" y="239"/>
                  </a:lnTo>
                  <a:lnTo>
                    <a:pt x="1703" y="237"/>
                  </a:lnTo>
                  <a:lnTo>
                    <a:pt x="1705" y="237"/>
                  </a:lnTo>
                  <a:lnTo>
                    <a:pt x="1705" y="236"/>
                  </a:lnTo>
                  <a:lnTo>
                    <a:pt x="1705" y="235"/>
                  </a:lnTo>
                  <a:lnTo>
                    <a:pt x="1704" y="233"/>
                  </a:lnTo>
                  <a:lnTo>
                    <a:pt x="1703" y="233"/>
                  </a:lnTo>
                  <a:lnTo>
                    <a:pt x="1703" y="232"/>
                  </a:lnTo>
                  <a:lnTo>
                    <a:pt x="1703" y="230"/>
                  </a:lnTo>
                  <a:lnTo>
                    <a:pt x="1703" y="228"/>
                  </a:lnTo>
                  <a:lnTo>
                    <a:pt x="1702" y="227"/>
                  </a:lnTo>
                  <a:lnTo>
                    <a:pt x="1700" y="226"/>
                  </a:lnTo>
                  <a:lnTo>
                    <a:pt x="1700" y="224"/>
                  </a:lnTo>
                  <a:lnTo>
                    <a:pt x="1700" y="223"/>
                  </a:lnTo>
                  <a:lnTo>
                    <a:pt x="1700" y="222"/>
                  </a:lnTo>
                  <a:lnTo>
                    <a:pt x="1696" y="218"/>
                  </a:lnTo>
                  <a:lnTo>
                    <a:pt x="1697" y="214"/>
                  </a:lnTo>
                  <a:lnTo>
                    <a:pt x="1698" y="212"/>
                  </a:lnTo>
                  <a:lnTo>
                    <a:pt x="1698" y="211"/>
                  </a:lnTo>
                  <a:lnTo>
                    <a:pt x="1699" y="211"/>
                  </a:lnTo>
                  <a:lnTo>
                    <a:pt x="1701" y="211"/>
                  </a:lnTo>
                  <a:lnTo>
                    <a:pt x="1702" y="210"/>
                  </a:lnTo>
                  <a:lnTo>
                    <a:pt x="1702" y="209"/>
                  </a:lnTo>
                  <a:lnTo>
                    <a:pt x="1702" y="207"/>
                  </a:lnTo>
                  <a:lnTo>
                    <a:pt x="1702" y="206"/>
                  </a:lnTo>
                  <a:lnTo>
                    <a:pt x="1701" y="205"/>
                  </a:lnTo>
                  <a:lnTo>
                    <a:pt x="1698" y="204"/>
                  </a:lnTo>
                  <a:lnTo>
                    <a:pt x="1696" y="202"/>
                  </a:lnTo>
                  <a:lnTo>
                    <a:pt x="1697" y="201"/>
                  </a:lnTo>
                  <a:lnTo>
                    <a:pt x="1695" y="200"/>
                  </a:lnTo>
                  <a:lnTo>
                    <a:pt x="1694" y="199"/>
                  </a:lnTo>
                  <a:lnTo>
                    <a:pt x="1694" y="198"/>
                  </a:lnTo>
                  <a:lnTo>
                    <a:pt x="1694" y="197"/>
                  </a:lnTo>
                  <a:lnTo>
                    <a:pt x="1695" y="195"/>
                  </a:lnTo>
                  <a:lnTo>
                    <a:pt x="1695" y="194"/>
                  </a:lnTo>
                  <a:lnTo>
                    <a:pt x="1694" y="192"/>
                  </a:lnTo>
                  <a:lnTo>
                    <a:pt x="1693" y="191"/>
                  </a:lnTo>
                  <a:lnTo>
                    <a:pt x="1693" y="190"/>
                  </a:lnTo>
                  <a:lnTo>
                    <a:pt x="1693" y="189"/>
                  </a:lnTo>
                  <a:lnTo>
                    <a:pt x="1693" y="188"/>
                  </a:lnTo>
                  <a:lnTo>
                    <a:pt x="1693" y="187"/>
                  </a:lnTo>
                  <a:lnTo>
                    <a:pt x="1694" y="184"/>
                  </a:lnTo>
                  <a:lnTo>
                    <a:pt x="1694" y="183"/>
                  </a:lnTo>
                  <a:lnTo>
                    <a:pt x="1694" y="181"/>
                  </a:lnTo>
                  <a:lnTo>
                    <a:pt x="1694" y="179"/>
                  </a:lnTo>
                  <a:lnTo>
                    <a:pt x="1695" y="178"/>
                  </a:lnTo>
                  <a:lnTo>
                    <a:pt x="1696" y="176"/>
                  </a:lnTo>
                  <a:lnTo>
                    <a:pt x="1698" y="175"/>
                  </a:lnTo>
                  <a:lnTo>
                    <a:pt x="1699" y="173"/>
                  </a:lnTo>
                  <a:lnTo>
                    <a:pt x="1700" y="170"/>
                  </a:lnTo>
                  <a:lnTo>
                    <a:pt x="1701" y="169"/>
                  </a:lnTo>
                  <a:lnTo>
                    <a:pt x="1702" y="167"/>
                  </a:lnTo>
                  <a:lnTo>
                    <a:pt x="1703" y="165"/>
                  </a:lnTo>
                  <a:lnTo>
                    <a:pt x="1703" y="163"/>
                  </a:lnTo>
                  <a:lnTo>
                    <a:pt x="1703" y="162"/>
                  </a:lnTo>
                  <a:lnTo>
                    <a:pt x="1703" y="161"/>
                  </a:lnTo>
                  <a:lnTo>
                    <a:pt x="1702" y="159"/>
                  </a:lnTo>
                  <a:lnTo>
                    <a:pt x="1701" y="159"/>
                  </a:lnTo>
                  <a:lnTo>
                    <a:pt x="1700" y="156"/>
                  </a:lnTo>
                  <a:lnTo>
                    <a:pt x="1700" y="154"/>
                  </a:lnTo>
                  <a:lnTo>
                    <a:pt x="1699" y="153"/>
                  </a:lnTo>
                  <a:lnTo>
                    <a:pt x="1699" y="152"/>
                  </a:lnTo>
                  <a:lnTo>
                    <a:pt x="1695" y="151"/>
                  </a:lnTo>
                  <a:lnTo>
                    <a:pt x="1694" y="150"/>
                  </a:lnTo>
                  <a:lnTo>
                    <a:pt x="1691" y="150"/>
                  </a:lnTo>
                  <a:lnTo>
                    <a:pt x="1690" y="149"/>
                  </a:lnTo>
                  <a:lnTo>
                    <a:pt x="1690" y="148"/>
                  </a:lnTo>
                  <a:lnTo>
                    <a:pt x="1690" y="147"/>
                  </a:lnTo>
                  <a:lnTo>
                    <a:pt x="1691" y="146"/>
                  </a:lnTo>
                  <a:lnTo>
                    <a:pt x="1692" y="146"/>
                  </a:lnTo>
                  <a:lnTo>
                    <a:pt x="1692" y="144"/>
                  </a:lnTo>
                  <a:lnTo>
                    <a:pt x="1690" y="141"/>
                  </a:lnTo>
                  <a:lnTo>
                    <a:pt x="1689" y="139"/>
                  </a:lnTo>
                  <a:lnTo>
                    <a:pt x="1689" y="137"/>
                  </a:lnTo>
                  <a:lnTo>
                    <a:pt x="1689" y="136"/>
                  </a:lnTo>
                  <a:lnTo>
                    <a:pt x="1690" y="136"/>
                  </a:lnTo>
                  <a:lnTo>
                    <a:pt x="1695" y="133"/>
                  </a:lnTo>
                  <a:lnTo>
                    <a:pt x="1697" y="131"/>
                  </a:lnTo>
                  <a:lnTo>
                    <a:pt x="1697" y="130"/>
                  </a:lnTo>
                  <a:lnTo>
                    <a:pt x="1697" y="129"/>
                  </a:lnTo>
                  <a:lnTo>
                    <a:pt x="1697" y="126"/>
                  </a:lnTo>
                  <a:lnTo>
                    <a:pt x="1697" y="125"/>
                  </a:lnTo>
                  <a:lnTo>
                    <a:pt x="1699" y="124"/>
                  </a:lnTo>
                  <a:lnTo>
                    <a:pt x="1700" y="123"/>
                  </a:lnTo>
                  <a:lnTo>
                    <a:pt x="1702" y="123"/>
                  </a:lnTo>
                  <a:lnTo>
                    <a:pt x="1706" y="122"/>
                  </a:lnTo>
                  <a:lnTo>
                    <a:pt x="1708" y="121"/>
                  </a:lnTo>
                  <a:lnTo>
                    <a:pt x="1710" y="120"/>
                  </a:lnTo>
                  <a:lnTo>
                    <a:pt x="1711" y="118"/>
                  </a:lnTo>
                  <a:lnTo>
                    <a:pt x="1711" y="116"/>
                  </a:lnTo>
                  <a:lnTo>
                    <a:pt x="1711" y="114"/>
                  </a:lnTo>
                  <a:lnTo>
                    <a:pt x="1711" y="113"/>
                  </a:lnTo>
                  <a:lnTo>
                    <a:pt x="1711" y="112"/>
                  </a:lnTo>
                  <a:lnTo>
                    <a:pt x="1713" y="108"/>
                  </a:lnTo>
                  <a:lnTo>
                    <a:pt x="1714" y="107"/>
                  </a:lnTo>
                  <a:lnTo>
                    <a:pt x="1717" y="110"/>
                  </a:lnTo>
                  <a:lnTo>
                    <a:pt x="1718" y="110"/>
                  </a:lnTo>
                  <a:lnTo>
                    <a:pt x="1719" y="110"/>
                  </a:lnTo>
                  <a:lnTo>
                    <a:pt x="1720" y="110"/>
                  </a:lnTo>
                  <a:lnTo>
                    <a:pt x="1722" y="109"/>
                  </a:lnTo>
                  <a:lnTo>
                    <a:pt x="1723" y="109"/>
                  </a:lnTo>
                  <a:lnTo>
                    <a:pt x="1725" y="110"/>
                  </a:lnTo>
                  <a:lnTo>
                    <a:pt x="1726" y="111"/>
                  </a:lnTo>
                  <a:lnTo>
                    <a:pt x="1726" y="112"/>
                  </a:lnTo>
                  <a:lnTo>
                    <a:pt x="1727" y="114"/>
                  </a:lnTo>
                  <a:lnTo>
                    <a:pt x="1727" y="117"/>
                  </a:lnTo>
                  <a:lnTo>
                    <a:pt x="1727" y="118"/>
                  </a:lnTo>
                  <a:lnTo>
                    <a:pt x="1727" y="119"/>
                  </a:lnTo>
                  <a:lnTo>
                    <a:pt x="1728" y="119"/>
                  </a:lnTo>
                  <a:lnTo>
                    <a:pt x="1731" y="119"/>
                  </a:lnTo>
                  <a:lnTo>
                    <a:pt x="1732" y="119"/>
                  </a:lnTo>
                  <a:lnTo>
                    <a:pt x="1733" y="119"/>
                  </a:lnTo>
                  <a:lnTo>
                    <a:pt x="1733" y="120"/>
                  </a:lnTo>
                  <a:lnTo>
                    <a:pt x="1734" y="122"/>
                  </a:lnTo>
                  <a:lnTo>
                    <a:pt x="1734" y="123"/>
                  </a:lnTo>
                  <a:lnTo>
                    <a:pt x="1738" y="128"/>
                  </a:lnTo>
                  <a:lnTo>
                    <a:pt x="1739" y="129"/>
                  </a:lnTo>
                  <a:lnTo>
                    <a:pt x="1740" y="129"/>
                  </a:lnTo>
                  <a:lnTo>
                    <a:pt x="1743" y="129"/>
                  </a:lnTo>
                  <a:lnTo>
                    <a:pt x="1745" y="130"/>
                  </a:lnTo>
                  <a:lnTo>
                    <a:pt x="1747" y="131"/>
                  </a:lnTo>
                  <a:lnTo>
                    <a:pt x="1749" y="133"/>
                  </a:lnTo>
                  <a:lnTo>
                    <a:pt x="1750" y="136"/>
                  </a:lnTo>
                  <a:lnTo>
                    <a:pt x="1754" y="137"/>
                  </a:lnTo>
                  <a:lnTo>
                    <a:pt x="1754" y="139"/>
                  </a:lnTo>
                  <a:lnTo>
                    <a:pt x="1755" y="140"/>
                  </a:lnTo>
                  <a:lnTo>
                    <a:pt x="1756" y="141"/>
                  </a:lnTo>
                  <a:lnTo>
                    <a:pt x="1756" y="142"/>
                  </a:lnTo>
                  <a:lnTo>
                    <a:pt x="1757" y="142"/>
                  </a:lnTo>
                  <a:lnTo>
                    <a:pt x="1760" y="143"/>
                  </a:lnTo>
                  <a:lnTo>
                    <a:pt x="1760" y="145"/>
                  </a:lnTo>
                  <a:lnTo>
                    <a:pt x="1762" y="145"/>
                  </a:lnTo>
                  <a:lnTo>
                    <a:pt x="1763" y="145"/>
                  </a:lnTo>
                  <a:lnTo>
                    <a:pt x="1764" y="145"/>
                  </a:lnTo>
                  <a:lnTo>
                    <a:pt x="1765" y="146"/>
                  </a:lnTo>
                  <a:lnTo>
                    <a:pt x="1766" y="147"/>
                  </a:lnTo>
                  <a:lnTo>
                    <a:pt x="1771" y="149"/>
                  </a:lnTo>
                  <a:lnTo>
                    <a:pt x="1771" y="150"/>
                  </a:lnTo>
                  <a:lnTo>
                    <a:pt x="1771" y="153"/>
                  </a:lnTo>
                  <a:lnTo>
                    <a:pt x="1774" y="153"/>
                  </a:lnTo>
                  <a:lnTo>
                    <a:pt x="1775" y="154"/>
                  </a:lnTo>
                  <a:lnTo>
                    <a:pt x="1775" y="153"/>
                  </a:lnTo>
                  <a:lnTo>
                    <a:pt x="1776" y="155"/>
                  </a:lnTo>
                  <a:lnTo>
                    <a:pt x="1776" y="156"/>
                  </a:lnTo>
                  <a:lnTo>
                    <a:pt x="1775" y="158"/>
                  </a:lnTo>
                  <a:lnTo>
                    <a:pt x="1775" y="160"/>
                  </a:lnTo>
                  <a:lnTo>
                    <a:pt x="1775" y="162"/>
                  </a:lnTo>
                  <a:lnTo>
                    <a:pt x="1775" y="163"/>
                  </a:lnTo>
                  <a:lnTo>
                    <a:pt x="1773" y="165"/>
                  </a:lnTo>
                  <a:lnTo>
                    <a:pt x="1773" y="166"/>
                  </a:lnTo>
                  <a:lnTo>
                    <a:pt x="1774" y="166"/>
                  </a:lnTo>
                  <a:lnTo>
                    <a:pt x="1775" y="166"/>
                  </a:lnTo>
                  <a:lnTo>
                    <a:pt x="1776" y="167"/>
                  </a:lnTo>
                  <a:lnTo>
                    <a:pt x="1776" y="168"/>
                  </a:lnTo>
                  <a:lnTo>
                    <a:pt x="1777" y="169"/>
                  </a:lnTo>
                  <a:lnTo>
                    <a:pt x="1779" y="169"/>
                  </a:lnTo>
                  <a:lnTo>
                    <a:pt x="1781" y="169"/>
                  </a:lnTo>
                  <a:lnTo>
                    <a:pt x="1781" y="170"/>
                  </a:lnTo>
                  <a:lnTo>
                    <a:pt x="1782" y="170"/>
                  </a:lnTo>
                  <a:lnTo>
                    <a:pt x="1781" y="172"/>
                  </a:lnTo>
                  <a:lnTo>
                    <a:pt x="1779" y="175"/>
                  </a:lnTo>
                  <a:lnTo>
                    <a:pt x="1778" y="177"/>
                  </a:lnTo>
                  <a:lnTo>
                    <a:pt x="1777" y="177"/>
                  </a:lnTo>
                  <a:lnTo>
                    <a:pt x="1776" y="178"/>
                  </a:lnTo>
                  <a:lnTo>
                    <a:pt x="1775" y="178"/>
                  </a:lnTo>
                  <a:lnTo>
                    <a:pt x="1775" y="179"/>
                  </a:lnTo>
                  <a:lnTo>
                    <a:pt x="1775" y="180"/>
                  </a:lnTo>
                  <a:lnTo>
                    <a:pt x="1775" y="181"/>
                  </a:lnTo>
                  <a:lnTo>
                    <a:pt x="1774" y="184"/>
                  </a:lnTo>
                  <a:lnTo>
                    <a:pt x="1774" y="185"/>
                  </a:lnTo>
                  <a:lnTo>
                    <a:pt x="1774" y="186"/>
                  </a:lnTo>
                  <a:lnTo>
                    <a:pt x="1775" y="186"/>
                  </a:lnTo>
                  <a:lnTo>
                    <a:pt x="1776" y="187"/>
                  </a:lnTo>
                  <a:lnTo>
                    <a:pt x="1777" y="188"/>
                  </a:lnTo>
                  <a:lnTo>
                    <a:pt x="1778" y="190"/>
                  </a:lnTo>
                  <a:lnTo>
                    <a:pt x="1780" y="190"/>
                  </a:lnTo>
                  <a:lnTo>
                    <a:pt x="1782" y="189"/>
                  </a:lnTo>
                  <a:lnTo>
                    <a:pt x="1783" y="189"/>
                  </a:lnTo>
                  <a:lnTo>
                    <a:pt x="1783" y="190"/>
                  </a:lnTo>
                  <a:lnTo>
                    <a:pt x="1783" y="194"/>
                  </a:lnTo>
                  <a:lnTo>
                    <a:pt x="1784" y="195"/>
                  </a:lnTo>
                  <a:lnTo>
                    <a:pt x="1785" y="197"/>
                  </a:lnTo>
                  <a:lnTo>
                    <a:pt x="1787" y="197"/>
                  </a:lnTo>
                  <a:lnTo>
                    <a:pt x="1790" y="197"/>
                  </a:lnTo>
                  <a:lnTo>
                    <a:pt x="1791" y="197"/>
                  </a:lnTo>
                  <a:lnTo>
                    <a:pt x="1792" y="197"/>
                  </a:lnTo>
                  <a:lnTo>
                    <a:pt x="1794" y="198"/>
                  </a:lnTo>
                  <a:lnTo>
                    <a:pt x="1795" y="198"/>
                  </a:lnTo>
                  <a:lnTo>
                    <a:pt x="1798" y="197"/>
                  </a:lnTo>
                  <a:lnTo>
                    <a:pt x="1799" y="196"/>
                  </a:lnTo>
                  <a:lnTo>
                    <a:pt x="1800" y="195"/>
                  </a:lnTo>
                  <a:lnTo>
                    <a:pt x="1801" y="196"/>
                  </a:lnTo>
                  <a:lnTo>
                    <a:pt x="1802" y="196"/>
                  </a:lnTo>
                  <a:lnTo>
                    <a:pt x="1804" y="196"/>
                  </a:lnTo>
                  <a:lnTo>
                    <a:pt x="1807" y="201"/>
                  </a:lnTo>
                  <a:lnTo>
                    <a:pt x="1807" y="204"/>
                  </a:lnTo>
                  <a:lnTo>
                    <a:pt x="1808" y="204"/>
                  </a:lnTo>
                  <a:lnTo>
                    <a:pt x="1809" y="204"/>
                  </a:lnTo>
                  <a:lnTo>
                    <a:pt x="1810" y="204"/>
                  </a:lnTo>
                  <a:lnTo>
                    <a:pt x="1811" y="202"/>
                  </a:lnTo>
                  <a:lnTo>
                    <a:pt x="1814" y="202"/>
                  </a:lnTo>
                  <a:lnTo>
                    <a:pt x="1816" y="203"/>
                  </a:lnTo>
                  <a:lnTo>
                    <a:pt x="1817" y="204"/>
                  </a:lnTo>
                  <a:lnTo>
                    <a:pt x="1818" y="205"/>
                  </a:lnTo>
                  <a:lnTo>
                    <a:pt x="1824" y="207"/>
                  </a:lnTo>
                  <a:lnTo>
                    <a:pt x="1825" y="207"/>
                  </a:lnTo>
                  <a:lnTo>
                    <a:pt x="1828" y="204"/>
                  </a:lnTo>
                  <a:lnTo>
                    <a:pt x="1829" y="202"/>
                  </a:lnTo>
                  <a:lnTo>
                    <a:pt x="1829" y="201"/>
                  </a:lnTo>
                  <a:lnTo>
                    <a:pt x="1830" y="200"/>
                  </a:lnTo>
                  <a:lnTo>
                    <a:pt x="1829" y="197"/>
                  </a:lnTo>
                  <a:lnTo>
                    <a:pt x="1829" y="194"/>
                  </a:lnTo>
                  <a:lnTo>
                    <a:pt x="1828" y="194"/>
                  </a:lnTo>
                  <a:lnTo>
                    <a:pt x="1828" y="193"/>
                  </a:lnTo>
                  <a:lnTo>
                    <a:pt x="1829" y="192"/>
                  </a:lnTo>
                  <a:lnTo>
                    <a:pt x="1830" y="192"/>
                  </a:lnTo>
                  <a:lnTo>
                    <a:pt x="1831" y="192"/>
                  </a:lnTo>
                  <a:lnTo>
                    <a:pt x="1831" y="193"/>
                  </a:lnTo>
                  <a:lnTo>
                    <a:pt x="1831" y="194"/>
                  </a:lnTo>
                  <a:lnTo>
                    <a:pt x="1831" y="195"/>
                  </a:lnTo>
                  <a:lnTo>
                    <a:pt x="1832" y="196"/>
                  </a:lnTo>
                  <a:lnTo>
                    <a:pt x="1833" y="198"/>
                  </a:lnTo>
                  <a:lnTo>
                    <a:pt x="1834" y="199"/>
                  </a:lnTo>
                  <a:lnTo>
                    <a:pt x="1835" y="200"/>
                  </a:lnTo>
                  <a:lnTo>
                    <a:pt x="1838" y="201"/>
                  </a:lnTo>
                  <a:lnTo>
                    <a:pt x="1840" y="199"/>
                  </a:lnTo>
                  <a:lnTo>
                    <a:pt x="1840" y="198"/>
                  </a:lnTo>
                  <a:lnTo>
                    <a:pt x="1841" y="198"/>
                  </a:lnTo>
                  <a:lnTo>
                    <a:pt x="1842" y="199"/>
                  </a:lnTo>
                  <a:lnTo>
                    <a:pt x="1843" y="199"/>
                  </a:lnTo>
                  <a:lnTo>
                    <a:pt x="1844" y="198"/>
                  </a:lnTo>
                  <a:lnTo>
                    <a:pt x="1845" y="198"/>
                  </a:lnTo>
                  <a:lnTo>
                    <a:pt x="1846" y="202"/>
                  </a:lnTo>
                  <a:lnTo>
                    <a:pt x="1846" y="203"/>
                  </a:lnTo>
                  <a:lnTo>
                    <a:pt x="1848" y="205"/>
                  </a:lnTo>
                  <a:lnTo>
                    <a:pt x="1849" y="206"/>
                  </a:lnTo>
                  <a:lnTo>
                    <a:pt x="1851" y="206"/>
                  </a:lnTo>
                  <a:lnTo>
                    <a:pt x="1852" y="206"/>
                  </a:lnTo>
                  <a:lnTo>
                    <a:pt x="1855" y="205"/>
                  </a:lnTo>
                  <a:lnTo>
                    <a:pt x="1857" y="204"/>
                  </a:lnTo>
                  <a:lnTo>
                    <a:pt x="1858" y="202"/>
                  </a:lnTo>
                  <a:lnTo>
                    <a:pt x="1858" y="197"/>
                  </a:lnTo>
                  <a:lnTo>
                    <a:pt x="1859" y="195"/>
                  </a:lnTo>
                  <a:lnTo>
                    <a:pt x="1859" y="194"/>
                  </a:lnTo>
                  <a:lnTo>
                    <a:pt x="1860" y="194"/>
                  </a:lnTo>
                  <a:lnTo>
                    <a:pt x="1861" y="194"/>
                  </a:lnTo>
                  <a:lnTo>
                    <a:pt x="1864" y="196"/>
                  </a:lnTo>
                  <a:lnTo>
                    <a:pt x="1865" y="196"/>
                  </a:lnTo>
                  <a:lnTo>
                    <a:pt x="1865" y="195"/>
                  </a:lnTo>
                  <a:lnTo>
                    <a:pt x="1866" y="193"/>
                  </a:lnTo>
                  <a:lnTo>
                    <a:pt x="1867" y="191"/>
                  </a:lnTo>
                  <a:lnTo>
                    <a:pt x="1868" y="189"/>
                  </a:lnTo>
                  <a:lnTo>
                    <a:pt x="1869" y="187"/>
                  </a:lnTo>
                  <a:lnTo>
                    <a:pt x="1873" y="185"/>
                  </a:lnTo>
                  <a:lnTo>
                    <a:pt x="1875" y="184"/>
                  </a:lnTo>
                  <a:lnTo>
                    <a:pt x="1876" y="185"/>
                  </a:lnTo>
                  <a:lnTo>
                    <a:pt x="1876" y="186"/>
                  </a:lnTo>
                  <a:lnTo>
                    <a:pt x="1878" y="187"/>
                  </a:lnTo>
                  <a:lnTo>
                    <a:pt x="1881" y="187"/>
                  </a:lnTo>
                  <a:lnTo>
                    <a:pt x="1883" y="190"/>
                  </a:lnTo>
                  <a:lnTo>
                    <a:pt x="1883" y="192"/>
                  </a:lnTo>
                  <a:lnTo>
                    <a:pt x="1884" y="193"/>
                  </a:lnTo>
                  <a:lnTo>
                    <a:pt x="1886" y="194"/>
                  </a:lnTo>
                  <a:lnTo>
                    <a:pt x="1886" y="195"/>
                  </a:lnTo>
                  <a:lnTo>
                    <a:pt x="1886" y="196"/>
                  </a:lnTo>
                  <a:lnTo>
                    <a:pt x="1886" y="197"/>
                  </a:lnTo>
                  <a:lnTo>
                    <a:pt x="1885" y="201"/>
                  </a:lnTo>
                  <a:lnTo>
                    <a:pt x="1884" y="202"/>
                  </a:lnTo>
                  <a:lnTo>
                    <a:pt x="1884" y="203"/>
                  </a:lnTo>
                  <a:lnTo>
                    <a:pt x="1885" y="204"/>
                  </a:lnTo>
                  <a:lnTo>
                    <a:pt x="1886" y="204"/>
                  </a:lnTo>
                  <a:lnTo>
                    <a:pt x="1887" y="204"/>
                  </a:lnTo>
                  <a:lnTo>
                    <a:pt x="1888" y="204"/>
                  </a:lnTo>
                  <a:lnTo>
                    <a:pt x="1889" y="205"/>
                  </a:lnTo>
                  <a:lnTo>
                    <a:pt x="1889" y="206"/>
                  </a:lnTo>
                  <a:lnTo>
                    <a:pt x="1890" y="208"/>
                  </a:lnTo>
                  <a:lnTo>
                    <a:pt x="1891" y="209"/>
                  </a:lnTo>
                  <a:lnTo>
                    <a:pt x="1892" y="210"/>
                  </a:lnTo>
                  <a:lnTo>
                    <a:pt x="1894" y="212"/>
                  </a:lnTo>
                  <a:lnTo>
                    <a:pt x="1896" y="213"/>
                  </a:lnTo>
                  <a:lnTo>
                    <a:pt x="1897" y="213"/>
                  </a:lnTo>
                  <a:lnTo>
                    <a:pt x="1897" y="217"/>
                  </a:lnTo>
                  <a:lnTo>
                    <a:pt x="1898" y="217"/>
                  </a:lnTo>
                  <a:lnTo>
                    <a:pt x="1898" y="218"/>
                  </a:lnTo>
                  <a:lnTo>
                    <a:pt x="1898" y="219"/>
                  </a:lnTo>
                  <a:lnTo>
                    <a:pt x="1898" y="223"/>
                  </a:lnTo>
                  <a:lnTo>
                    <a:pt x="1898" y="224"/>
                  </a:lnTo>
                  <a:lnTo>
                    <a:pt x="1898" y="225"/>
                  </a:lnTo>
                  <a:lnTo>
                    <a:pt x="1897" y="226"/>
                  </a:lnTo>
                  <a:lnTo>
                    <a:pt x="1896" y="229"/>
                  </a:lnTo>
                  <a:lnTo>
                    <a:pt x="1896" y="230"/>
                  </a:lnTo>
                  <a:lnTo>
                    <a:pt x="1894" y="231"/>
                  </a:lnTo>
                  <a:lnTo>
                    <a:pt x="1893" y="231"/>
                  </a:lnTo>
                  <a:lnTo>
                    <a:pt x="1893" y="232"/>
                  </a:lnTo>
                  <a:lnTo>
                    <a:pt x="1894" y="234"/>
                  </a:lnTo>
                  <a:lnTo>
                    <a:pt x="1894" y="242"/>
                  </a:lnTo>
                  <a:lnTo>
                    <a:pt x="1894" y="243"/>
                  </a:lnTo>
                  <a:lnTo>
                    <a:pt x="1893" y="244"/>
                  </a:lnTo>
                  <a:lnTo>
                    <a:pt x="1893" y="245"/>
                  </a:lnTo>
                  <a:lnTo>
                    <a:pt x="1893" y="246"/>
                  </a:lnTo>
                  <a:lnTo>
                    <a:pt x="1892" y="247"/>
                  </a:lnTo>
                  <a:lnTo>
                    <a:pt x="1890" y="248"/>
                  </a:lnTo>
                  <a:lnTo>
                    <a:pt x="1888" y="251"/>
                  </a:lnTo>
                  <a:lnTo>
                    <a:pt x="1887" y="251"/>
                  </a:lnTo>
                  <a:lnTo>
                    <a:pt x="1885" y="251"/>
                  </a:lnTo>
                  <a:lnTo>
                    <a:pt x="1885" y="252"/>
                  </a:lnTo>
                  <a:lnTo>
                    <a:pt x="1885" y="253"/>
                  </a:lnTo>
                  <a:lnTo>
                    <a:pt x="1883" y="255"/>
                  </a:lnTo>
                  <a:lnTo>
                    <a:pt x="1879" y="258"/>
                  </a:lnTo>
                  <a:lnTo>
                    <a:pt x="1878" y="258"/>
                  </a:lnTo>
                  <a:lnTo>
                    <a:pt x="1878" y="260"/>
                  </a:lnTo>
                  <a:lnTo>
                    <a:pt x="1877" y="260"/>
                  </a:lnTo>
                  <a:lnTo>
                    <a:pt x="1877" y="261"/>
                  </a:lnTo>
                  <a:lnTo>
                    <a:pt x="1876" y="262"/>
                  </a:lnTo>
                  <a:lnTo>
                    <a:pt x="1876" y="265"/>
                  </a:lnTo>
                  <a:lnTo>
                    <a:pt x="1875" y="266"/>
                  </a:lnTo>
                  <a:lnTo>
                    <a:pt x="1873" y="268"/>
                  </a:lnTo>
                  <a:lnTo>
                    <a:pt x="1872" y="269"/>
                  </a:lnTo>
                  <a:lnTo>
                    <a:pt x="1873" y="271"/>
                  </a:lnTo>
                  <a:lnTo>
                    <a:pt x="1872" y="273"/>
                  </a:lnTo>
                  <a:lnTo>
                    <a:pt x="1871" y="273"/>
                  </a:lnTo>
                  <a:lnTo>
                    <a:pt x="1870" y="274"/>
                  </a:lnTo>
                  <a:lnTo>
                    <a:pt x="1867" y="274"/>
                  </a:lnTo>
                  <a:lnTo>
                    <a:pt x="1865" y="278"/>
                  </a:lnTo>
                  <a:lnTo>
                    <a:pt x="1864" y="279"/>
                  </a:lnTo>
                  <a:lnTo>
                    <a:pt x="1864" y="280"/>
                  </a:lnTo>
                  <a:lnTo>
                    <a:pt x="1866" y="282"/>
                  </a:lnTo>
                  <a:lnTo>
                    <a:pt x="1866" y="283"/>
                  </a:lnTo>
                  <a:lnTo>
                    <a:pt x="1866" y="284"/>
                  </a:lnTo>
                  <a:lnTo>
                    <a:pt x="1865" y="285"/>
                  </a:lnTo>
                  <a:lnTo>
                    <a:pt x="1865" y="287"/>
                  </a:lnTo>
                  <a:lnTo>
                    <a:pt x="1865" y="288"/>
                  </a:lnTo>
                  <a:lnTo>
                    <a:pt x="1864" y="291"/>
                  </a:lnTo>
                  <a:lnTo>
                    <a:pt x="1863" y="292"/>
                  </a:lnTo>
                  <a:lnTo>
                    <a:pt x="1862" y="292"/>
                  </a:lnTo>
                  <a:lnTo>
                    <a:pt x="1861" y="293"/>
                  </a:lnTo>
                  <a:lnTo>
                    <a:pt x="1860" y="294"/>
                  </a:lnTo>
                  <a:lnTo>
                    <a:pt x="1859" y="295"/>
                  </a:lnTo>
                  <a:lnTo>
                    <a:pt x="1855" y="295"/>
                  </a:lnTo>
                  <a:lnTo>
                    <a:pt x="1853" y="294"/>
                  </a:lnTo>
                  <a:lnTo>
                    <a:pt x="1852" y="295"/>
                  </a:lnTo>
                  <a:lnTo>
                    <a:pt x="1852" y="296"/>
                  </a:lnTo>
                  <a:lnTo>
                    <a:pt x="1848" y="297"/>
                  </a:lnTo>
                  <a:lnTo>
                    <a:pt x="1847" y="298"/>
                  </a:lnTo>
                  <a:lnTo>
                    <a:pt x="1847" y="299"/>
                  </a:lnTo>
                  <a:lnTo>
                    <a:pt x="1846" y="300"/>
                  </a:lnTo>
                  <a:lnTo>
                    <a:pt x="1845" y="300"/>
                  </a:lnTo>
                  <a:lnTo>
                    <a:pt x="1844" y="300"/>
                  </a:lnTo>
                  <a:lnTo>
                    <a:pt x="1841" y="299"/>
                  </a:lnTo>
                  <a:lnTo>
                    <a:pt x="1840" y="299"/>
                  </a:lnTo>
                  <a:lnTo>
                    <a:pt x="1838" y="299"/>
                  </a:lnTo>
                  <a:lnTo>
                    <a:pt x="1838" y="300"/>
                  </a:lnTo>
                  <a:lnTo>
                    <a:pt x="1837" y="301"/>
                  </a:lnTo>
                  <a:lnTo>
                    <a:pt x="1838" y="303"/>
                  </a:lnTo>
                  <a:lnTo>
                    <a:pt x="1838" y="304"/>
                  </a:lnTo>
                  <a:lnTo>
                    <a:pt x="1841" y="305"/>
                  </a:lnTo>
                  <a:lnTo>
                    <a:pt x="1842" y="307"/>
                  </a:lnTo>
                  <a:lnTo>
                    <a:pt x="1845" y="309"/>
                  </a:lnTo>
                  <a:lnTo>
                    <a:pt x="1845" y="310"/>
                  </a:lnTo>
                  <a:lnTo>
                    <a:pt x="1844" y="312"/>
                  </a:lnTo>
                  <a:lnTo>
                    <a:pt x="1844" y="314"/>
                  </a:lnTo>
                  <a:lnTo>
                    <a:pt x="1844" y="317"/>
                  </a:lnTo>
                  <a:lnTo>
                    <a:pt x="1845" y="318"/>
                  </a:lnTo>
                  <a:lnTo>
                    <a:pt x="1845" y="320"/>
                  </a:lnTo>
                  <a:lnTo>
                    <a:pt x="1846" y="320"/>
                  </a:lnTo>
                  <a:lnTo>
                    <a:pt x="1849" y="320"/>
                  </a:lnTo>
                  <a:lnTo>
                    <a:pt x="1850" y="321"/>
                  </a:lnTo>
                  <a:lnTo>
                    <a:pt x="1851" y="322"/>
                  </a:lnTo>
                  <a:lnTo>
                    <a:pt x="1850" y="325"/>
                  </a:lnTo>
                  <a:lnTo>
                    <a:pt x="1851" y="326"/>
                  </a:lnTo>
                  <a:lnTo>
                    <a:pt x="1851" y="327"/>
                  </a:lnTo>
                  <a:lnTo>
                    <a:pt x="1854" y="327"/>
                  </a:lnTo>
                  <a:lnTo>
                    <a:pt x="1855" y="327"/>
                  </a:lnTo>
                  <a:lnTo>
                    <a:pt x="1858" y="327"/>
                  </a:lnTo>
                  <a:lnTo>
                    <a:pt x="1859" y="326"/>
                  </a:lnTo>
                  <a:lnTo>
                    <a:pt x="1860" y="326"/>
                  </a:lnTo>
                  <a:lnTo>
                    <a:pt x="1859" y="325"/>
                  </a:lnTo>
                  <a:lnTo>
                    <a:pt x="1859" y="324"/>
                  </a:lnTo>
                  <a:lnTo>
                    <a:pt x="1859" y="323"/>
                  </a:lnTo>
                  <a:lnTo>
                    <a:pt x="1859" y="322"/>
                  </a:lnTo>
                  <a:lnTo>
                    <a:pt x="1861" y="321"/>
                  </a:lnTo>
                  <a:lnTo>
                    <a:pt x="1861" y="319"/>
                  </a:lnTo>
                  <a:lnTo>
                    <a:pt x="1862" y="319"/>
                  </a:lnTo>
                  <a:lnTo>
                    <a:pt x="1863" y="318"/>
                  </a:lnTo>
                  <a:lnTo>
                    <a:pt x="1864" y="317"/>
                  </a:lnTo>
                  <a:lnTo>
                    <a:pt x="1865" y="317"/>
                  </a:lnTo>
                  <a:lnTo>
                    <a:pt x="1865" y="316"/>
                  </a:lnTo>
                  <a:lnTo>
                    <a:pt x="1866" y="316"/>
                  </a:lnTo>
                  <a:lnTo>
                    <a:pt x="1866" y="315"/>
                  </a:lnTo>
                  <a:lnTo>
                    <a:pt x="1865" y="315"/>
                  </a:lnTo>
                  <a:lnTo>
                    <a:pt x="1866" y="314"/>
                  </a:lnTo>
                  <a:lnTo>
                    <a:pt x="1865" y="312"/>
                  </a:lnTo>
                  <a:lnTo>
                    <a:pt x="1866" y="311"/>
                  </a:lnTo>
                  <a:lnTo>
                    <a:pt x="1866" y="310"/>
                  </a:lnTo>
                  <a:lnTo>
                    <a:pt x="1868" y="310"/>
                  </a:lnTo>
                  <a:lnTo>
                    <a:pt x="1869" y="309"/>
                  </a:lnTo>
                  <a:lnTo>
                    <a:pt x="1869" y="308"/>
                  </a:lnTo>
                  <a:lnTo>
                    <a:pt x="1869" y="307"/>
                  </a:lnTo>
                  <a:lnTo>
                    <a:pt x="1869" y="306"/>
                  </a:lnTo>
                  <a:lnTo>
                    <a:pt x="1870" y="305"/>
                  </a:lnTo>
                  <a:lnTo>
                    <a:pt x="1871" y="305"/>
                  </a:lnTo>
                  <a:lnTo>
                    <a:pt x="1872" y="305"/>
                  </a:lnTo>
                  <a:lnTo>
                    <a:pt x="1872" y="304"/>
                  </a:lnTo>
                  <a:lnTo>
                    <a:pt x="1873" y="304"/>
                  </a:lnTo>
                  <a:lnTo>
                    <a:pt x="1873" y="305"/>
                  </a:lnTo>
                  <a:lnTo>
                    <a:pt x="1874" y="304"/>
                  </a:lnTo>
                  <a:lnTo>
                    <a:pt x="1875" y="304"/>
                  </a:lnTo>
                  <a:lnTo>
                    <a:pt x="1877" y="303"/>
                  </a:lnTo>
                  <a:lnTo>
                    <a:pt x="1880" y="304"/>
                  </a:lnTo>
                  <a:lnTo>
                    <a:pt x="1881" y="305"/>
                  </a:lnTo>
                  <a:lnTo>
                    <a:pt x="1882" y="306"/>
                  </a:lnTo>
                  <a:lnTo>
                    <a:pt x="1882" y="305"/>
                  </a:lnTo>
                  <a:lnTo>
                    <a:pt x="1882" y="304"/>
                  </a:lnTo>
                  <a:lnTo>
                    <a:pt x="1883" y="304"/>
                  </a:lnTo>
                  <a:lnTo>
                    <a:pt x="1883" y="305"/>
                  </a:lnTo>
                  <a:lnTo>
                    <a:pt x="1884" y="304"/>
                  </a:lnTo>
                  <a:lnTo>
                    <a:pt x="1884" y="305"/>
                  </a:lnTo>
                  <a:lnTo>
                    <a:pt x="1885" y="304"/>
                  </a:lnTo>
                  <a:lnTo>
                    <a:pt x="1885" y="305"/>
                  </a:lnTo>
                  <a:lnTo>
                    <a:pt x="1886" y="304"/>
                  </a:lnTo>
                  <a:lnTo>
                    <a:pt x="1886" y="303"/>
                  </a:lnTo>
                  <a:lnTo>
                    <a:pt x="1886" y="302"/>
                  </a:lnTo>
                  <a:lnTo>
                    <a:pt x="1887" y="302"/>
                  </a:lnTo>
                  <a:lnTo>
                    <a:pt x="1887" y="301"/>
                  </a:lnTo>
                  <a:lnTo>
                    <a:pt x="1888" y="301"/>
                  </a:lnTo>
                  <a:lnTo>
                    <a:pt x="1888" y="300"/>
                  </a:lnTo>
                  <a:lnTo>
                    <a:pt x="1888" y="299"/>
                  </a:lnTo>
                  <a:lnTo>
                    <a:pt x="1889" y="298"/>
                  </a:lnTo>
                  <a:lnTo>
                    <a:pt x="1888" y="298"/>
                  </a:lnTo>
                  <a:lnTo>
                    <a:pt x="1888" y="297"/>
                  </a:lnTo>
                  <a:lnTo>
                    <a:pt x="1888" y="296"/>
                  </a:lnTo>
                  <a:lnTo>
                    <a:pt x="1889" y="295"/>
                  </a:lnTo>
                  <a:lnTo>
                    <a:pt x="1890" y="295"/>
                  </a:lnTo>
                  <a:lnTo>
                    <a:pt x="1891" y="295"/>
                  </a:lnTo>
                  <a:lnTo>
                    <a:pt x="1891" y="294"/>
                  </a:lnTo>
                  <a:lnTo>
                    <a:pt x="1891" y="293"/>
                  </a:lnTo>
                  <a:lnTo>
                    <a:pt x="1892" y="292"/>
                  </a:lnTo>
                  <a:lnTo>
                    <a:pt x="1891" y="292"/>
                  </a:lnTo>
                  <a:lnTo>
                    <a:pt x="1891" y="291"/>
                  </a:lnTo>
                  <a:lnTo>
                    <a:pt x="1892" y="290"/>
                  </a:lnTo>
                  <a:lnTo>
                    <a:pt x="1891" y="289"/>
                  </a:lnTo>
                  <a:lnTo>
                    <a:pt x="1892" y="289"/>
                  </a:lnTo>
                  <a:lnTo>
                    <a:pt x="1893" y="288"/>
                  </a:lnTo>
                  <a:lnTo>
                    <a:pt x="1894" y="288"/>
                  </a:lnTo>
                  <a:lnTo>
                    <a:pt x="1895" y="287"/>
                  </a:lnTo>
                  <a:lnTo>
                    <a:pt x="1895" y="285"/>
                  </a:lnTo>
                  <a:lnTo>
                    <a:pt x="1897" y="285"/>
                  </a:lnTo>
                  <a:lnTo>
                    <a:pt x="1898" y="285"/>
                  </a:lnTo>
                  <a:lnTo>
                    <a:pt x="1898" y="284"/>
                  </a:lnTo>
                  <a:lnTo>
                    <a:pt x="1899" y="284"/>
                  </a:lnTo>
                  <a:lnTo>
                    <a:pt x="1900" y="284"/>
                  </a:lnTo>
                  <a:lnTo>
                    <a:pt x="1901" y="284"/>
                  </a:lnTo>
                  <a:lnTo>
                    <a:pt x="1902" y="284"/>
                  </a:lnTo>
                  <a:lnTo>
                    <a:pt x="1903" y="283"/>
                  </a:lnTo>
                  <a:lnTo>
                    <a:pt x="1904" y="283"/>
                  </a:lnTo>
                  <a:lnTo>
                    <a:pt x="1905" y="283"/>
                  </a:lnTo>
                  <a:lnTo>
                    <a:pt x="1905" y="284"/>
                  </a:lnTo>
                  <a:lnTo>
                    <a:pt x="1906" y="283"/>
                  </a:lnTo>
                  <a:lnTo>
                    <a:pt x="1907" y="284"/>
                  </a:lnTo>
                  <a:lnTo>
                    <a:pt x="1908" y="283"/>
                  </a:lnTo>
                  <a:lnTo>
                    <a:pt x="1909" y="284"/>
                  </a:lnTo>
                  <a:lnTo>
                    <a:pt x="1911" y="283"/>
                  </a:lnTo>
                  <a:lnTo>
                    <a:pt x="1912" y="284"/>
                  </a:lnTo>
                  <a:lnTo>
                    <a:pt x="1913" y="284"/>
                  </a:lnTo>
                  <a:lnTo>
                    <a:pt x="1913" y="285"/>
                  </a:lnTo>
                  <a:lnTo>
                    <a:pt x="1914" y="285"/>
                  </a:lnTo>
                  <a:lnTo>
                    <a:pt x="1915" y="286"/>
                  </a:lnTo>
                  <a:lnTo>
                    <a:pt x="1916" y="286"/>
                  </a:lnTo>
                  <a:lnTo>
                    <a:pt x="1916" y="287"/>
                  </a:lnTo>
                  <a:lnTo>
                    <a:pt x="1918" y="287"/>
                  </a:lnTo>
                  <a:lnTo>
                    <a:pt x="1917" y="288"/>
                  </a:lnTo>
                  <a:lnTo>
                    <a:pt x="1918" y="288"/>
                  </a:lnTo>
                  <a:lnTo>
                    <a:pt x="1919" y="288"/>
                  </a:lnTo>
                  <a:lnTo>
                    <a:pt x="1919" y="289"/>
                  </a:lnTo>
                  <a:lnTo>
                    <a:pt x="1920" y="289"/>
                  </a:lnTo>
                  <a:lnTo>
                    <a:pt x="1921" y="290"/>
                  </a:lnTo>
                  <a:lnTo>
                    <a:pt x="1923" y="291"/>
                  </a:lnTo>
                  <a:lnTo>
                    <a:pt x="1924" y="292"/>
                  </a:lnTo>
                  <a:lnTo>
                    <a:pt x="1925" y="293"/>
                  </a:lnTo>
                  <a:lnTo>
                    <a:pt x="1926" y="293"/>
                  </a:lnTo>
                  <a:lnTo>
                    <a:pt x="1927" y="294"/>
                  </a:lnTo>
                  <a:lnTo>
                    <a:pt x="1927" y="293"/>
                  </a:lnTo>
                  <a:lnTo>
                    <a:pt x="1928" y="293"/>
                  </a:lnTo>
                  <a:lnTo>
                    <a:pt x="1929" y="293"/>
                  </a:lnTo>
                  <a:lnTo>
                    <a:pt x="1929" y="292"/>
                  </a:lnTo>
                  <a:lnTo>
                    <a:pt x="1931" y="291"/>
                  </a:lnTo>
                  <a:lnTo>
                    <a:pt x="1932" y="291"/>
                  </a:lnTo>
                  <a:lnTo>
                    <a:pt x="1932" y="290"/>
                  </a:lnTo>
                  <a:lnTo>
                    <a:pt x="1932" y="289"/>
                  </a:lnTo>
                  <a:lnTo>
                    <a:pt x="1933" y="289"/>
                  </a:lnTo>
                  <a:lnTo>
                    <a:pt x="1934" y="289"/>
                  </a:lnTo>
                  <a:lnTo>
                    <a:pt x="1935" y="288"/>
                  </a:lnTo>
                  <a:lnTo>
                    <a:pt x="1935" y="289"/>
                  </a:lnTo>
                  <a:lnTo>
                    <a:pt x="1936" y="290"/>
                  </a:lnTo>
                  <a:lnTo>
                    <a:pt x="1937" y="289"/>
                  </a:lnTo>
                  <a:lnTo>
                    <a:pt x="1937" y="288"/>
                  </a:lnTo>
                  <a:lnTo>
                    <a:pt x="1938" y="288"/>
                  </a:lnTo>
                  <a:lnTo>
                    <a:pt x="1939" y="287"/>
                  </a:lnTo>
                  <a:lnTo>
                    <a:pt x="1940" y="287"/>
                  </a:lnTo>
                  <a:lnTo>
                    <a:pt x="1941" y="287"/>
                  </a:lnTo>
                  <a:lnTo>
                    <a:pt x="1941" y="286"/>
                  </a:lnTo>
                  <a:lnTo>
                    <a:pt x="1941" y="285"/>
                  </a:lnTo>
                  <a:lnTo>
                    <a:pt x="1941" y="284"/>
                  </a:lnTo>
                  <a:lnTo>
                    <a:pt x="1942" y="284"/>
                  </a:lnTo>
                  <a:lnTo>
                    <a:pt x="1942" y="283"/>
                  </a:lnTo>
                  <a:lnTo>
                    <a:pt x="1941" y="283"/>
                  </a:lnTo>
                  <a:lnTo>
                    <a:pt x="1942" y="282"/>
                  </a:lnTo>
                  <a:lnTo>
                    <a:pt x="1943" y="281"/>
                  </a:lnTo>
                  <a:lnTo>
                    <a:pt x="1943" y="280"/>
                  </a:lnTo>
                  <a:lnTo>
                    <a:pt x="1944" y="279"/>
                  </a:lnTo>
                  <a:lnTo>
                    <a:pt x="1945" y="280"/>
                  </a:lnTo>
                  <a:lnTo>
                    <a:pt x="1946" y="280"/>
                  </a:lnTo>
                  <a:lnTo>
                    <a:pt x="1946" y="279"/>
                  </a:lnTo>
                  <a:lnTo>
                    <a:pt x="1947" y="279"/>
                  </a:lnTo>
                  <a:lnTo>
                    <a:pt x="1948" y="279"/>
                  </a:lnTo>
                  <a:lnTo>
                    <a:pt x="1949" y="279"/>
                  </a:lnTo>
                  <a:lnTo>
                    <a:pt x="1949" y="278"/>
                  </a:lnTo>
                  <a:lnTo>
                    <a:pt x="1949" y="279"/>
                  </a:lnTo>
                  <a:lnTo>
                    <a:pt x="1950" y="279"/>
                  </a:lnTo>
                  <a:lnTo>
                    <a:pt x="1950" y="280"/>
                  </a:lnTo>
                  <a:lnTo>
                    <a:pt x="1951" y="279"/>
                  </a:lnTo>
                  <a:lnTo>
                    <a:pt x="1951" y="280"/>
                  </a:lnTo>
                  <a:lnTo>
                    <a:pt x="1952" y="280"/>
                  </a:lnTo>
                  <a:lnTo>
                    <a:pt x="1952" y="281"/>
                  </a:lnTo>
                  <a:lnTo>
                    <a:pt x="1953" y="281"/>
                  </a:lnTo>
                  <a:lnTo>
                    <a:pt x="1954" y="281"/>
                  </a:lnTo>
                  <a:lnTo>
                    <a:pt x="1955" y="281"/>
                  </a:lnTo>
                  <a:lnTo>
                    <a:pt x="1956" y="280"/>
                  </a:lnTo>
                  <a:lnTo>
                    <a:pt x="1957" y="279"/>
                  </a:lnTo>
                  <a:lnTo>
                    <a:pt x="1958" y="279"/>
                  </a:lnTo>
                  <a:lnTo>
                    <a:pt x="1957" y="280"/>
                  </a:lnTo>
                  <a:lnTo>
                    <a:pt x="1958" y="280"/>
                  </a:lnTo>
                  <a:lnTo>
                    <a:pt x="1959" y="280"/>
                  </a:lnTo>
                  <a:lnTo>
                    <a:pt x="1959" y="281"/>
                  </a:lnTo>
                  <a:lnTo>
                    <a:pt x="1960" y="281"/>
                  </a:lnTo>
                  <a:lnTo>
                    <a:pt x="1962" y="281"/>
                  </a:lnTo>
                  <a:lnTo>
                    <a:pt x="1963" y="281"/>
                  </a:lnTo>
                  <a:lnTo>
                    <a:pt x="1964" y="281"/>
                  </a:lnTo>
                  <a:lnTo>
                    <a:pt x="1965" y="281"/>
                  </a:lnTo>
                  <a:lnTo>
                    <a:pt x="1965" y="282"/>
                  </a:lnTo>
                  <a:lnTo>
                    <a:pt x="1966" y="282"/>
                  </a:lnTo>
                  <a:lnTo>
                    <a:pt x="1966" y="281"/>
                  </a:lnTo>
                  <a:lnTo>
                    <a:pt x="1966" y="282"/>
                  </a:lnTo>
                  <a:lnTo>
                    <a:pt x="1966" y="281"/>
                  </a:lnTo>
                  <a:lnTo>
                    <a:pt x="1968" y="282"/>
                  </a:lnTo>
                  <a:lnTo>
                    <a:pt x="1969" y="282"/>
                  </a:lnTo>
                  <a:lnTo>
                    <a:pt x="1969" y="283"/>
                  </a:lnTo>
                  <a:lnTo>
                    <a:pt x="1970" y="283"/>
                  </a:lnTo>
                  <a:lnTo>
                    <a:pt x="1970" y="284"/>
                  </a:lnTo>
                  <a:lnTo>
                    <a:pt x="1971" y="284"/>
                  </a:lnTo>
                  <a:lnTo>
                    <a:pt x="1971" y="283"/>
                  </a:lnTo>
                  <a:lnTo>
                    <a:pt x="1972" y="283"/>
                  </a:lnTo>
                  <a:lnTo>
                    <a:pt x="1973" y="283"/>
                  </a:lnTo>
                  <a:lnTo>
                    <a:pt x="1973" y="282"/>
                  </a:lnTo>
                  <a:lnTo>
                    <a:pt x="1974" y="282"/>
                  </a:lnTo>
                  <a:lnTo>
                    <a:pt x="1974" y="283"/>
                  </a:lnTo>
                  <a:lnTo>
                    <a:pt x="1975" y="283"/>
                  </a:lnTo>
                  <a:lnTo>
                    <a:pt x="1975" y="282"/>
                  </a:lnTo>
                  <a:lnTo>
                    <a:pt x="1976" y="282"/>
                  </a:lnTo>
                  <a:lnTo>
                    <a:pt x="1976" y="283"/>
                  </a:lnTo>
                  <a:lnTo>
                    <a:pt x="1977" y="283"/>
                  </a:lnTo>
                  <a:lnTo>
                    <a:pt x="1978" y="282"/>
                  </a:lnTo>
                  <a:lnTo>
                    <a:pt x="1979" y="281"/>
                  </a:lnTo>
                  <a:lnTo>
                    <a:pt x="1980" y="281"/>
                  </a:lnTo>
                  <a:lnTo>
                    <a:pt x="1981" y="281"/>
                  </a:lnTo>
                  <a:lnTo>
                    <a:pt x="1981" y="280"/>
                  </a:lnTo>
                  <a:lnTo>
                    <a:pt x="1981" y="279"/>
                  </a:lnTo>
                  <a:lnTo>
                    <a:pt x="1981" y="278"/>
                  </a:lnTo>
                  <a:lnTo>
                    <a:pt x="1982" y="278"/>
                  </a:lnTo>
                  <a:lnTo>
                    <a:pt x="1983" y="278"/>
                  </a:lnTo>
                  <a:lnTo>
                    <a:pt x="1984" y="277"/>
                  </a:lnTo>
                  <a:lnTo>
                    <a:pt x="1983" y="277"/>
                  </a:lnTo>
                  <a:lnTo>
                    <a:pt x="1983" y="276"/>
                  </a:lnTo>
                  <a:lnTo>
                    <a:pt x="1983" y="275"/>
                  </a:lnTo>
                  <a:lnTo>
                    <a:pt x="1983" y="274"/>
                  </a:lnTo>
                  <a:lnTo>
                    <a:pt x="1984" y="274"/>
                  </a:lnTo>
                  <a:lnTo>
                    <a:pt x="1983" y="275"/>
                  </a:lnTo>
                  <a:lnTo>
                    <a:pt x="1984" y="275"/>
                  </a:lnTo>
                  <a:lnTo>
                    <a:pt x="1985" y="275"/>
                  </a:lnTo>
                  <a:lnTo>
                    <a:pt x="1986" y="275"/>
                  </a:lnTo>
                  <a:lnTo>
                    <a:pt x="1986" y="274"/>
                  </a:lnTo>
                  <a:lnTo>
                    <a:pt x="1987" y="274"/>
                  </a:lnTo>
                  <a:lnTo>
                    <a:pt x="1989" y="274"/>
                  </a:lnTo>
                  <a:lnTo>
                    <a:pt x="1989" y="273"/>
                  </a:lnTo>
                  <a:lnTo>
                    <a:pt x="1990" y="274"/>
                  </a:lnTo>
                  <a:lnTo>
                    <a:pt x="1992" y="274"/>
                  </a:lnTo>
                  <a:lnTo>
                    <a:pt x="1992" y="273"/>
                  </a:lnTo>
                  <a:lnTo>
                    <a:pt x="1991" y="272"/>
                  </a:lnTo>
                  <a:lnTo>
                    <a:pt x="1992" y="272"/>
                  </a:lnTo>
                  <a:lnTo>
                    <a:pt x="1992" y="271"/>
                  </a:lnTo>
                  <a:lnTo>
                    <a:pt x="1993" y="271"/>
                  </a:lnTo>
                  <a:lnTo>
                    <a:pt x="1993" y="272"/>
                  </a:lnTo>
                  <a:lnTo>
                    <a:pt x="1994" y="272"/>
                  </a:lnTo>
                  <a:lnTo>
                    <a:pt x="1995" y="272"/>
                  </a:lnTo>
                  <a:lnTo>
                    <a:pt x="1996" y="272"/>
                  </a:lnTo>
                  <a:lnTo>
                    <a:pt x="1996" y="271"/>
                  </a:lnTo>
                  <a:lnTo>
                    <a:pt x="1997" y="271"/>
                  </a:lnTo>
                  <a:lnTo>
                    <a:pt x="1997" y="270"/>
                  </a:lnTo>
                  <a:lnTo>
                    <a:pt x="1998" y="270"/>
                  </a:lnTo>
                  <a:lnTo>
                    <a:pt x="1999" y="270"/>
                  </a:lnTo>
                  <a:lnTo>
                    <a:pt x="1999" y="269"/>
                  </a:lnTo>
                  <a:lnTo>
                    <a:pt x="2001" y="268"/>
                  </a:lnTo>
                  <a:lnTo>
                    <a:pt x="2001" y="266"/>
                  </a:lnTo>
                  <a:lnTo>
                    <a:pt x="2002" y="266"/>
                  </a:lnTo>
                  <a:lnTo>
                    <a:pt x="2002" y="265"/>
                  </a:lnTo>
                  <a:lnTo>
                    <a:pt x="2002" y="264"/>
                  </a:lnTo>
                  <a:lnTo>
                    <a:pt x="2004" y="264"/>
                  </a:lnTo>
                  <a:lnTo>
                    <a:pt x="2004" y="263"/>
                  </a:lnTo>
                  <a:lnTo>
                    <a:pt x="2004" y="262"/>
                  </a:lnTo>
                  <a:lnTo>
                    <a:pt x="2004" y="261"/>
                  </a:lnTo>
                  <a:lnTo>
                    <a:pt x="2005" y="260"/>
                  </a:lnTo>
                  <a:lnTo>
                    <a:pt x="2006" y="259"/>
                  </a:lnTo>
                  <a:lnTo>
                    <a:pt x="2007" y="258"/>
                  </a:lnTo>
                  <a:lnTo>
                    <a:pt x="2006" y="258"/>
                  </a:lnTo>
                  <a:lnTo>
                    <a:pt x="2006" y="256"/>
                  </a:lnTo>
                  <a:lnTo>
                    <a:pt x="2005" y="256"/>
                  </a:lnTo>
                  <a:lnTo>
                    <a:pt x="2005" y="255"/>
                  </a:lnTo>
                  <a:lnTo>
                    <a:pt x="2006" y="254"/>
                  </a:lnTo>
                  <a:lnTo>
                    <a:pt x="2006" y="251"/>
                  </a:lnTo>
                  <a:lnTo>
                    <a:pt x="2007" y="251"/>
                  </a:lnTo>
                  <a:lnTo>
                    <a:pt x="2008" y="251"/>
                  </a:lnTo>
                  <a:lnTo>
                    <a:pt x="2008" y="250"/>
                  </a:lnTo>
                  <a:lnTo>
                    <a:pt x="2009" y="250"/>
                  </a:lnTo>
                  <a:lnTo>
                    <a:pt x="2009" y="251"/>
                  </a:lnTo>
                  <a:lnTo>
                    <a:pt x="2010" y="250"/>
                  </a:lnTo>
                  <a:lnTo>
                    <a:pt x="2010" y="251"/>
                  </a:lnTo>
                  <a:lnTo>
                    <a:pt x="2009" y="251"/>
                  </a:lnTo>
                  <a:lnTo>
                    <a:pt x="2009" y="252"/>
                  </a:lnTo>
                  <a:lnTo>
                    <a:pt x="2009" y="253"/>
                  </a:lnTo>
                  <a:lnTo>
                    <a:pt x="2010" y="253"/>
                  </a:lnTo>
                  <a:lnTo>
                    <a:pt x="2010" y="252"/>
                  </a:lnTo>
                  <a:lnTo>
                    <a:pt x="2011" y="251"/>
                  </a:lnTo>
                  <a:lnTo>
                    <a:pt x="2011" y="248"/>
                  </a:lnTo>
                  <a:lnTo>
                    <a:pt x="2012" y="248"/>
                  </a:lnTo>
                  <a:lnTo>
                    <a:pt x="2012" y="249"/>
                  </a:lnTo>
                  <a:lnTo>
                    <a:pt x="2013" y="249"/>
                  </a:lnTo>
                  <a:lnTo>
                    <a:pt x="2013" y="250"/>
                  </a:lnTo>
                  <a:lnTo>
                    <a:pt x="2014" y="251"/>
                  </a:lnTo>
                  <a:lnTo>
                    <a:pt x="2015" y="251"/>
                  </a:lnTo>
                  <a:lnTo>
                    <a:pt x="2016" y="250"/>
                  </a:lnTo>
                  <a:lnTo>
                    <a:pt x="2017" y="250"/>
                  </a:lnTo>
                  <a:lnTo>
                    <a:pt x="2018" y="250"/>
                  </a:lnTo>
                  <a:lnTo>
                    <a:pt x="2019" y="250"/>
                  </a:lnTo>
                  <a:lnTo>
                    <a:pt x="2020" y="248"/>
                  </a:lnTo>
                  <a:lnTo>
                    <a:pt x="2021" y="247"/>
                  </a:lnTo>
                  <a:lnTo>
                    <a:pt x="2025" y="242"/>
                  </a:lnTo>
                  <a:lnTo>
                    <a:pt x="2024" y="241"/>
                  </a:lnTo>
                  <a:lnTo>
                    <a:pt x="2025" y="241"/>
                  </a:lnTo>
                  <a:lnTo>
                    <a:pt x="2026" y="241"/>
                  </a:lnTo>
                  <a:lnTo>
                    <a:pt x="2025" y="241"/>
                  </a:lnTo>
                  <a:lnTo>
                    <a:pt x="2026" y="241"/>
                  </a:lnTo>
                  <a:lnTo>
                    <a:pt x="2027" y="241"/>
                  </a:lnTo>
                  <a:lnTo>
                    <a:pt x="2027" y="240"/>
                  </a:lnTo>
                  <a:lnTo>
                    <a:pt x="2027" y="238"/>
                  </a:lnTo>
                  <a:lnTo>
                    <a:pt x="2030" y="237"/>
                  </a:lnTo>
                  <a:lnTo>
                    <a:pt x="2030" y="235"/>
                  </a:lnTo>
                  <a:lnTo>
                    <a:pt x="2030" y="234"/>
                  </a:lnTo>
                  <a:lnTo>
                    <a:pt x="2031" y="234"/>
                  </a:lnTo>
                  <a:lnTo>
                    <a:pt x="2031" y="235"/>
                  </a:lnTo>
                  <a:lnTo>
                    <a:pt x="2033" y="235"/>
                  </a:lnTo>
                  <a:lnTo>
                    <a:pt x="2033" y="234"/>
                  </a:lnTo>
                  <a:lnTo>
                    <a:pt x="2032" y="234"/>
                  </a:lnTo>
                  <a:lnTo>
                    <a:pt x="2032" y="233"/>
                  </a:lnTo>
                  <a:lnTo>
                    <a:pt x="2033" y="233"/>
                  </a:lnTo>
                  <a:lnTo>
                    <a:pt x="2034" y="232"/>
                  </a:lnTo>
                  <a:lnTo>
                    <a:pt x="2036" y="231"/>
                  </a:lnTo>
                  <a:lnTo>
                    <a:pt x="2037" y="231"/>
                  </a:lnTo>
                  <a:lnTo>
                    <a:pt x="2037" y="230"/>
                  </a:lnTo>
                  <a:lnTo>
                    <a:pt x="2038" y="230"/>
                  </a:lnTo>
                  <a:lnTo>
                    <a:pt x="2039" y="229"/>
                  </a:lnTo>
                  <a:lnTo>
                    <a:pt x="2040" y="228"/>
                  </a:lnTo>
                  <a:lnTo>
                    <a:pt x="2040" y="227"/>
                  </a:lnTo>
                  <a:lnTo>
                    <a:pt x="2040" y="224"/>
                  </a:lnTo>
                  <a:lnTo>
                    <a:pt x="2041" y="223"/>
                  </a:lnTo>
                  <a:lnTo>
                    <a:pt x="2042" y="223"/>
                  </a:lnTo>
                  <a:lnTo>
                    <a:pt x="2043" y="223"/>
                  </a:lnTo>
                  <a:lnTo>
                    <a:pt x="2044" y="223"/>
                  </a:lnTo>
                  <a:lnTo>
                    <a:pt x="2046" y="224"/>
                  </a:lnTo>
                  <a:lnTo>
                    <a:pt x="2046" y="222"/>
                  </a:lnTo>
                  <a:lnTo>
                    <a:pt x="2047" y="221"/>
                  </a:lnTo>
                  <a:lnTo>
                    <a:pt x="2048" y="221"/>
                  </a:lnTo>
                  <a:lnTo>
                    <a:pt x="2050" y="222"/>
                  </a:lnTo>
                  <a:lnTo>
                    <a:pt x="2051" y="222"/>
                  </a:lnTo>
                  <a:lnTo>
                    <a:pt x="2052" y="222"/>
                  </a:lnTo>
                  <a:lnTo>
                    <a:pt x="2053" y="222"/>
                  </a:lnTo>
                  <a:lnTo>
                    <a:pt x="2054" y="224"/>
                  </a:lnTo>
                  <a:lnTo>
                    <a:pt x="2055" y="224"/>
                  </a:lnTo>
                  <a:lnTo>
                    <a:pt x="2056" y="224"/>
                  </a:lnTo>
                  <a:lnTo>
                    <a:pt x="2055" y="225"/>
                  </a:lnTo>
                  <a:lnTo>
                    <a:pt x="2055" y="226"/>
                  </a:lnTo>
                  <a:lnTo>
                    <a:pt x="2056" y="227"/>
                  </a:lnTo>
                  <a:lnTo>
                    <a:pt x="2057" y="227"/>
                  </a:lnTo>
                  <a:lnTo>
                    <a:pt x="2058" y="227"/>
                  </a:lnTo>
                  <a:lnTo>
                    <a:pt x="2059" y="228"/>
                  </a:lnTo>
                  <a:lnTo>
                    <a:pt x="2060" y="227"/>
                  </a:lnTo>
                  <a:lnTo>
                    <a:pt x="2061" y="227"/>
                  </a:lnTo>
                  <a:lnTo>
                    <a:pt x="2062" y="227"/>
                  </a:lnTo>
                  <a:lnTo>
                    <a:pt x="2063" y="226"/>
                  </a:lnTo>
                  <a:lnTo>
                    <a:pt x="2063" y="227"/>
                  </a:lnTo>
                  <a:lnTo>
                    <a:pt x="2065" y="226"/>
                  </a:lnTo>
                  <a:lnTo>
                    <a:pt x="2066" y="227"/>
                  </a:lnTo>
                  <a:lnTo>
                    <a:pt x="2066" y="228"/>
                  </a:lnTo>
                  <a:lnTo>
                    <a:pt x="2067" y="229"/>
                  </a:lnTo>
                  <a:lnTo>
                    <a:pt x="2067" y="230"/>
                  </a:lnTo>
                  <a:lnTo>
                    <a:pt x="2067" y="231"/>
                  </a:lnTo>
                  <a:lnTo>
                    <a:pt x="2068" y="231"/>
                  </a:lnTo>
                  <a:lnTo>
                    <a:pt x="2069" y="231"/>
                  </a:lnTo>
                  <a:lnTo>
                    <a:pt x="2070" y="231"/>
                  </a:lnTo>
                  <a:lnTo>
                    <a:pt x="2070" y="230"/>
                  </a:lnTo>
                  <a:lnTo>
                    <a:pt x="2072" y="230"/>
                  </a:lnTo>
                  <a:lnTo>
                    <a:pt x="2072" y="229"/>
                  </a:lnTo>
                  <a:lnTo>
                    <a:pt x="2074" y="229"/>
                  </a:lnTo>
                  <a:lnTo>
                    <a:pt x="2075" y="228"/>
                  </a:lnTo>
                  <a:lnTo>
                    <a:pt x="2076" y="228"/>
                  </a:lnTo>
                  <a:lnTo>
                    <a:pt x="2077" y="228"/>
                  </a:lnTo>
                  <a:lnTo>
                    <a:pt x="2078" y="228"/>
                  </a:lnTo>
                  <a:lnTo>
                    <a:pt x="2079" y="230"/>
                  </a:lnTo>
                  <a:lnTo>
                    <a:pt x="2080" y="230"/>
                  </a:lnTo>
                  <a:lnTo>
                    <a:pt x="2080" y="229"/>
                  </a:lnTo>
                  <a:lnTo>
                    <a:pt x="2080" y="228"/>
                  </a:lnTo>
                  <a:lnTo>
                    <a:pt x="2082" y="227"/>
                  </a:lnTo>
                  <a:lnTo>
                    <a:pt x="2083" y="226"/>
                  </a:lnTo>
                  <a:lnTo>
                    <a:pt x="2082" y="224"/>
                  </a:lnTo>
                  <a:lnTo>
                    <a:pt x="2083" y="224"/>
                  </a:lnTo>
                  <a:lnTo>
                    <a:pt x="2084" y="224"/>
                  </a:lnTo>
                  <a:lnTo>
                    <a:pt x="2085" y="223"/>
                  </a:lnTo>
                  <a:lnTo>
                    <a:pt x="2086" y="221"/>
                  </a:lnTo>
                  <a:lnTo>
                    <a:pt x="2087" y="221"/>
                  </a:lnTo>
                  <a:lnTo>
                    <a:pt x="2088" y="219"/>
                  </a:lnTo>
                  <a:lnTo>
                    <a:pt x="2088" y="218"/>
                  </a:lnTo>
                  <a:lnTo>
                    <a:pt x="2089" y="218"/>
                  </a:lnTo>
                  <a:lnTo>
                    <a:pt x="2090" y="218"/>
                  </a:lnTo>
                  <a:lnTo>
                    <a:pt x="2092" y="218"/>
                  </a:lnTo>
                  <a:lnTo>
                    <a:pt x="2092" y="219"/>
                  </a:lnTo>
                  <a:lnTo>
                    <a:pt x="2092" y="220"/>
                  </a:lnTo>
                  <a:lnTo>
                    <a:pt x="2093" y="221"/>
                  </a:lnTo>
                  <a:lnTo>
                    <a:pt x="2094" y="220"/>
                  </a:lnTo>
                  <a:lnTo>
                    <a:pt x="2095" y="220"/>
                  </a:lnTo>
                  <a:lnTo>
                    <a:pt x="2096" y="220"/>
                  </a:lnTo>
                  <a:lnTo>
                    <a:pt x="2097" y="220"/>
                  </a:lnTo>
                  <a:lnTo>
                    <a:pt x="2097" y="219"/>
                  </a:lnTo>
                  <a:lnTo>
                    <a:pt x="2099" y="219"/>
                  </a:lnTo>
                  <a:lnTo>
                    <a:pt x="2099" y="218"/>
                  </a:lnTo>
                  <a:lnTo>
                    <a:pt x="2100" y="217"/>
                  </a:lnTo>
                  <a:lnTo>
                    <a:pt x="2100" y="218"/>
                  </a:lnTo>
                  <a:lnTo>
                    <a:pt x="2101" y="218"/>
                  </a:lnTo>
                  <a:lnTo>
                    <a:pt x="2103" y="217"/>
                  </a:lnTo>
                  <a:lnTo>
                    <a:pt x="2104" y="215"/>
                  </a:lnTo>
                  <a:lnTo>
                    <a:pt x="2106" y="214"/>
                  </a:lnTo>
                  <a:lnTo>
                    <a:pt x="2107" y="212"/>
                  </a:lnTo>
                  <a:lnTo>
                    <a:pt x="2108" y="211"/>
                  </a:lnTo>
                  <a:lnTo>
                    <a:pt x="2110" y="210"/>
                  </a:lnTo>
                  <a:lnTo>
                    <a:pt x="2111" y="210"/>
                  </a:lnTo>
                  <a:lnTo>
                    <a:pt x="2112" y="210"/>
                  </a:lnTo>
                  <a:lnTo>
                    <a:pt x="2112" y="209"/>
                  </a:lnTo>
                  <a:lnTo>
                    <a:pt x="2113" y="209"/>
                  </a:lnTo>
                  <a:lnTo>
                    <a:pt x="2113" y="208"/>
                  </a:lnTo>
                  <a:lnTo>
                    <a:pt x="2112" y="208"/>
                  </a:lnTo>
                  <a:lnTo>
                    <a:pt x="2112" y="207"/>
                  </a:lnTo>
                  <a:lnTo>
                    <a:pt x="2111" y="207"/>
                  </a:lnTo>
                  <a:lnTo>
                    <a:pt x="2111" y="206"/>
                  </a:lnTo>
                  <a:lnTo>
                    <a:pt x="2112" y="205"/>
                  </a:lnTo>
                  <a:lnTo>
                    <a:pt x="2113" y="205"/>
                  </a:lnTo>
                  <a:lnTo>
                    <a:pt x="2114" y="204"/>
                  </a:lnTo>
                  <a:lnTo>
                    <a:pt x="2114" y="203"/>
                  </a:lnTo>
                  <a:lnTo>
                    <a:pt x="2115" y="202"/>
                  </a:lnTo>
                  <a:lnTo>
                    <a:pt x="2115" y="203"/>
                  </a:lnTo>
                  <a:lnTo>
                    <a:pt x="2116" y="203"/>
                  </a:lnTo>
                  <a:lnTo>
                    <a:pt x="2116" y="204"/>
                  </a:lnTo>
                  <a:lnTo>
                    <a:pt x="2117" y="204"/>
                  </a:lnTo>
                  <a:lnTo>
                    <a:pt x="2118" y="204"/>
                  </a:lnTo>
                  <a:lnTo>
                    <a:pt x="2119" y="204"/>
                  </a:lnTo>
                  <a:lnTo>
                    <a:pt x="2119" y="203"/>
                  </a:lnTo>
                  <a:lnTo>
                    <a:pt x="2120" y="202"/>
                  </a:lnTo>
                  <a:lnTo>
                    <a:pt x="2120" y="201"/>
                  </a:lnTo>
                  <a:lnTo>
                    <a:pt x="2120" y="200"/>
                  </a:lnTo>
                  <a:lnTo>
                    <a:pt x="2119" y="200"/>
                  </a:lnTo>
                  <a:lnTo>
                    <a:pt x="2119" y="199"/>
                  </a:lnTo>
                  <a:lnTo>
                    <a:pt x="2120" y="199"/>
                  </a:lnTo>
                  <a:lnTo>
                    <a:pt x="2121" y="199"/>
                  </a:lnTo>
                  <a:lnTo>
                    <a:pt x="2122" y="200"/>
                  </a:lnTo>
                  <a:lnTo>
                    <a:pt x="2123" y="200"/>
                  </a:lnTo>
                  <a:lnTo>
                    <a:pt x="2123" y="199"/>
                  </a:lnTo>
                  <a:lnTo>
                    <a:pt x="2124" y="199"/>
                  </a:lnTo>
                  <a:lnTo>
                    <a:pt x="2126" y="198"/>
                  </a:lnTo>
                  <a:lnTo>
                    <a:pt x="2127" y="198"/>
                  </a:lnTo>
                  <a:lnTo>
                    <a:pt x="2128" y="197"/>
                  </a:lnTo>
                  <a:lnTo>
                    <a:pt x="2130" y="197"/>
                  </a:lnTo>
                  <a:lnTo>
                    <a:pt x="2130" y="196"/>
                  </a:lnTo>
                  <a:lnTo>
                    <a:pt x="2132" y="196"/>
                  </a:lnTo>
                  <a:lnTo>
                    <a:pt x="2133" y="195"/>
                  </a:lnTo>
                  <a:lnTo>
                    <a:pt x="2133" y="194"/>
                  </a:lnTo>
                  <a:lnTo>
                    <a:pt x="2134" y="193"/>
                  </a:lnTo>
                  <a:lnTo>
                    <a:pt x="2134" y="192"/>
                  </a:lnTo>
                  <a:lnTo>
                    <a:pt x="2134" y="190"/>
                  </a:lnTo>
                  <a:lnTo>
                    <a:pt x="2133" y="190"/>
                  </a:lnTo>
                  <a:lnTo>
                    <a:pt x="2133" y="189"/>
                  </a:lnTo>
                  <a:lnTo>
                    <a:pt x="2133" y="188"/>
                  </a:lnTo>
                  <a:lnTo>
                    <a:pt x="2134" y="189"/>
                  </a:lnTo>
                  <a:lnTo>
                    <a:pt x="2134" y="190"/>
                  </a:lnTo>
                  <a:lnTo>
                    <a:pt x="2135" y="190"/>
                  </a:lnTo>
                  <a:lnTo>
                    <a:pt x="2136" y="190"/>
                  </a:lnTo>
                  <a:lnTo>
                    <a:pt x="2137" y="190"/>
                  </a:lnTo>
                  <a:lnTo>
                    <a:pt x="2137" y="188"/>
                  </a:lnTo>
                  <a:lnTo>
                    <a:pt x="2138" y="188"/>
                  </a:lnTo>
                  <a:lnTo>
                    <a:pt x="2140" y="188"/>
                  </a:lnTo>
                  <a:lnTo>
                    <a:pt x="2141" y="187"/>
                  </a:lnTo>
                  <a:lnTo>
                    <a:pt x="2141" y="188"/>
                  </a:lnTo>
                  <a:lnTo>
                    <a:pt x="2143" y="189"/>
                  </a:lnTo>
                  <a:lnTo>
                    <a:pt x="2143" y="190"/>
                  </a:lnTo>
                  <a:lnTo>
                    <a:pt x="2144" y="190"/>
                  </a:lnTo>
                  <a:lnTo>
                    <a:pt x="2144" y="189"/>
                  </a:lnTo>
                  <a:lnTo>
                    <a:pt x="2143" y="188"/>
                  </a:lnTo>
                  <a:lnTo>
                    <a:pt x="2142" y="187"/>
                  </a:lnTo>
                  <a:lnTo>
                    <a:pt x="2144" y="186"/>
                  </a:lnTo>
                  <a:lnTo>
                    <a:pt x="2143" y="185"/>
                  </a:lnTo>
                  <a:lnTo>
                    <a:pt x="2143" y="184"/>
                  </a:lnTo>
                  <a:lnTo>
                    <a:pt x="2144" y="184"/>
                  </a:lnTo>
                  <a:lnTo>
                    <a:pt x="2146" y="184"/>
                  </a:lnTo>
                  <a:lnTo>
                    <a:pt x="2146" y="183"/>
                  </a:lnTo>
                  <a:lnTo>
                    <a:pt x="2148" y="182"/>
                  </a:lnTo>
                  <a:lnTo>
                    <a:pt x="2149" y="180"/>
                  </a:lnTo>
                  <a:lnTo>
                    <a:pt x="2150" y="178"/>
                  </a:lnTo>
                  <a:lnTo>
                    <a:pt x="2150" y="177"/>
                  </a:lnTo>
                  <a:lnTo>
                    <a:pt x="2151" y="178"/>
                  </a:lnTo>
                  <a:lnTo>
                    <a:pt x="2151" y="179"/>
                  </a:lnTo>
                  <a:lnTo>
                    <a:pt x="2152" y="179"/>
                  </a:lnTo>
                  <a:lnTo>
                    <a:pt x="2153" y="179"/>
                  </a:lnTo>
                  <a:lnTo>
                    <a:pt x="2153" y="178"/>
                  </a:lnTo>
                  <a:lnTo>
                    <a:pt x="2154" y="177"/>
                  </a:lnTo>
                  <a:lnTo>
                    <a:pt x="2154" y="176"/>
                  </a:lnTo>
                  <a:lnTo>
                    <a:pt x="2154" y="175"/>
                  </a:lnTo>
                  <a:lnTo>
                    <a:pt x="2156" y="174"/>
                  </a:lnTo>
                  <a:lnTo>
                    <a:pt x="2157" y="173"/>
                  </a:lnTo>
                  <a:lnTo>
                    <a:pt x="2159" y="173"/>
                  </a:lnTo>
                  <a:lnTo>
                    <a:pt x="2160" y="174"/>
                  </a:lnTo>
                  <a:lnTo>
                    <a:pt x="2161" y="174"/>
                  </a:lnTo>
                  <a:lnTo>
                    <a:pt x="2161" y="173"/>
                  </a:lnTo>
                  <a:lnTo>
                    <a:pt x="2163" y="171"/>
                  </a:lnTo>
                  <a:lnTo>
                    <a:pt x="2164" y="170"/>
                  </a:lnTo>
                  <a:lnTo>
                    <a:pt x="2165" y="167"/>
                  </a:lnTo>
                  <a:lnTo>
                    <a:pt x="2167" y="166"/>
                  </a:lnTo>
                  <a:lnTo>
                    <a:pt x="2168" y="166"/>
                  </a:lnTo>
                  <a:lnTo>
                    <a:pt x="2168" y="165"/>
                  </a:lnTo>
                  <a:lnTo>
                    <a:pt x="2169" y="165"/>
                  </a:lnTo>
                  <a:lnTo>
                    <a:pt x="2170" y="165"/>
                  </a:lnTo>
                  <a:lnTo>
                    <a:pt x="2170" y="164"/>
                  </a:lnTo>
                  <a:lnTo>
                    <a:pt x="2170" y="163"/>
                  </a:lnTo>
                  <a:lnTo>
                    <a:pt x="2171" y="163"/>
                  </a:lnTo>
                  <a:lnTo>
                    <a:pt x="2173" y="161"/>
                  </a:lnTo>
                  <a:lnTo>
                    <a:pt x="2174" y="160"/>
                  </a:lnTo>
                  <a:lnTo>
                    <a:pt x="2175" y="160"/>
                  </a:lnTo>
                  <a:lnTo>
                    <a:pt x="2176" y="160"/>
                  </a:lnTo>
                  <a:lnTo>
                    <a:pt x="2177" y="160"/>
                  </a:lnTo>
                  <a:lnTo>
                    <a:pt x="2176" y="161"/>
                  </a:lnTo>
                  <a:lnTo>
                    <a:pt x="2177" y="161"/>
                  </a:lnTo>
                  <a:lnTo>
                    <a:pt x="2178" y="161"/>
                  </a:lnTo>
                  <a:lnTo>
                    <a:pt x="2178" y="160"/>
                  </a:lnTo>
                  <a:lnTo>
                    <a:pt x="2178" y="161"/>
                  </a:lnTo>
                  <a:lnTo>
                    <a:pt x="2179" y="162"/>
                  </a:lnTo>
                  <a:lnTo>
                    <a:pt x="2180" y="161"/>
                  </a:lnTo>
                  <a:lnTo>
                    <a:pt x="2180" y="160"/>
                  </a:lnTo>
                  <a:lnTo>
                    <a:pt x="2180" y="159"/>
                  </a:lnTo>
                  <a:lnTo>
                    <a:pt x="2181" y="159"/>
                  </a:lnTo>
                  <a:lnTo>
                    <a:pt x="2182" y="160"/>
                  </a:lnTo>
                  <a:lnTo>
                    <a:pt x="2183" y="160"/>
                  </a:lnTo>
                  <a:lnTo>
                    <a:pt x="2184" y="159"/>
                  </a:lnTo>
                  <a:lnTo>
                    <a:pt x="2185" y="159"/>
                  </a:lnTo>
                  <a:lnTo>
                    <a:pt x="2186" y="159"/>
                  </a:lnTo>
                  <a:lnTo>
                    <a:pt x="2186" y="158"/>
                  </a:lnTo>
                  <a:lnTo>
                    <a:pt x="2186" y="157"/>
                  </a:lnTo>
                  <a:lnTo>
                    <a:pt x="2187" y="157"/>
                  </a:lnTo>
                  <a:lnTo>
                    <a:pt x="2190" y="156"/>
                  </a:lnTo>
                  <a:lnTo>
                    <a:pt x="2189" y="157"/>
                  </a:lnTo>
                  <a:lnTo>
                    <a:pt x="2192" y="160"/>
                  </a:lnTo>
                  <a:lnTo>
                    <a:pt x="2193" y="160"/>
                  </a:lnTo>
                  <a:lnTo>
                    <a:pt x="2196" y="161"/>
                  </a:lnTo>
                  <a:lnTo>
                    <a:pt x="2197" y="161"/>
                  </a:lnTo>
                  <a:lnTo>
                    <a:pt x="2198" y="161"/>
                  </a:lnTo>
                  <a:lnTo>
                    <a:pt x="2198" y="162"/>
                  </a:lnTo>
                  <a:lnTo>
                    <a:pt x="2199" y="163"/>
                  </a:lnTo>
                  <a:lnTo>
                    <a:pt x="2202" y="163"/>
                  </a:lnTo>
                  <a:lnTo>
                    <a:pt x="2202" y="162"/>
                  </a:lnTo>
                  <a:lnTo>
                    <a:pt x="2203" y="162"/>
                  </a:lnTo>
                  <a:lnTo>
                    <a:pt x="2203" y="163"/>
                  </a:lnTo>
                  <a:lnTo>
                    <a:pt x="2205" y="163"/>
                  </a:lnTo>
                  <a:lnTo>
                    <a:pt x="2206" y="163"/>
                  </a:lnTo>
                  <a:lnTo>
                    <a:pt x="2208" y="164"/>
                  </a:lnTo>
                  <a:lnTo>
                    <a:pt x="2209" y="165"/>
                  </a:lnTo>
                  <a:lnTo>
                    <a:pt x="2211" y="165"/>
                  </a:lnTo>
                  <a:lnTo>
                    <a:pt x="2213" y="166"/>
                  </a:lnTo>
                  <a:lnTo>
                    <a:pt x="2214" y="166"/>
                  </a:lnTo>
                  <a:lnTo>
                    <a:pt x="2215" y="166"/>
                  </a:lnTo>
                  <a:lnTo>
                    <a:pt x="2216" y="165"/>
                  </a:lnTo>
                  <a:lnTo>
                    <a:pt x="2217" y="165"/>
                  </a:lnTo>
                  <a:lnTo>
                    <a:pt x="2218" y="165"/>
                  </a:lnTo>
                  <a:lnTo>
                    <a:pt x="2219" y="164"/>
                  </a:lnTo>
                  <a:lnTo>
                    <a:pt x="2220" y="163"/>
                  </a:lnTo>
                  <a:lnTo>
                    <a:pt x="2221" y="162"/>
                  </a:lnTo>
                  <a:lnTo>
                    <a:pt x="2222" y="161"/>
                  </a:lnTo>
                  <a:lnTo>
                    <a:pt x="2222" y="160"/>
                  </a:lnTo>
                  <a:lnTo>
                    <a:pt x="2223" y="160"/>
                  </a:lnTo>
                  <a:lnTo>
                    <a:pt x="2224" y="159"/>
                  </a:lnTo>
                  <a:lnTo>
                    <a:pt x="2225" y="159"/>
                  </a:lnTo>
                  <a:lnTo>
                    <a:pt x="2225" y="158"/>
                  </a:lnTo>
                  <a:lnTo>
                    <a:pt x="2226" y="157"/>
                  </a:lnTo>
                  <a:lnTo>
                    <a:pt x="2226" y="156"/>
                  </a:lnTo>
                  <a:lnTo>
                    <a:pt x="2227" y="153"/>
                  </a:lnTo>
                  <a:lnTo>
                    <a:pt x="2228" y="152"/>
                  </a:lnTo>
                  <a:lnTo>
                    <a:pt x="2228" y="151"/>
                  </a:lnTo>
                  <a:lnTo>
                    <a:pt x="2229" y="150"/>
                  </a:lnTo>
                  <a:lnTo>
                    <a:pt x="2229" y="148"/>
                  </a:lnTo>
                  <a:lnTo>
                    <a:pt x="2230" y="147"/>
                  </a:lnTo>
                  <a:lnTo>
                    <a:pt x="2231" y="146"/>
                  </a:lnTo>
                  <a:lnTo>
                    <a:pt x="2232" y="144"/>
                  </a:lnTo>
                  <a:lnTo>
                    <a:pt x="2233" y="144"/>
                  </a:lnTo>
                  <a:lnTo>
                    <a:pt x="2233" y="145"/>
                  </a:lnTo>
                  <a:lnTo>
                    <a:pt x="2232" y="145"/>
                  </a:lnTo>
                  <a:lnTo>
                    <a:pt x="2232" y="146"/>
                  </a:lnTo>
                  <a:lnTo>
                    <a:pt x="2233" y="146"/>
                  </a:lnTo>
                  <a:lnTo>
                    <a:pt x="2234" y="146"/>
                  </a:lnTo>
                  <a:lnTo>
                    <a:pt x="2234" y="145"/>
                  </a:lnTo>
                  <a:lnTo>
                    <a:pt x="2235" y="145"/>
                  </a:lnTo>
                  <a:lnTo>
                    <a:pt x="2235" y="144"/>
                  </a:lnTo>
                  <a:lnTo>
                    <a:pt x="2235" y="143"/>
                  </a:lnTo>
                  <a:lnTo>
                    <a:pt x="2236" y="143"/>
                  </a:lnTo>
                  <a:lnTo>
                    <a:pt x="2236" y="142"/>
                  </a:lnTo>
                  <a:lnTo>
                    <a:pt x="2235" y="141"/>
                  </a:lnTo>
                  <a:lnTo>
                    <a:pt x="2235" y="140"/>
                  </a:lnTo>
                  <a:lnTo>
                    <a:pt x="2236" y="140"/>
                  </a:lnTo>
                  <a:lnTo>
                    <a:pt x="2237" y="140"/>
                  </a:lnTo>
                  <a:lnTo>
                    <a:pt x="2238" y="140"/>
                  </a:lnTo>
                  <a:lnTo>
                    <a:pt x="2251" y="137"/>
                  </a:lnTo>
                  <a:lnTo>
                    <a:pt x="2252" y="137"/>
                  </a:lnTo>
                  <a:lnTo>
                    <a:pt x="2252" y="136"/>
                  </a:lnTo>
                  <a:lnTo>
                    <a:pt x="2251" y="136"/>
                  </a:lnTo>
                  <a:lnTo>
                    <a:pt x="2250" y="135"/>
                  </a:lnTo>
                  <a:lnTo>
                    <a:pt x="2251" y="135"/>
                  </a:lnTo>
                  <a:lnTo>
                    <a:pt x="2251" y="134"/>
                  </a:lnTo>
                  <a:lnTo>
                    <a:pt x="2254" y="135"/>
                  </a:lnTo>
                  <a:lnTo>
                    <a:pt x="2255" y="136"/>
                  </a:lnTo>
                  <a:lnTo>
                    <a:pt x="2255" y="135"/>
                  </a:lnTo>
                  <a:lnTo>
                    <a:pt x="2256" y="134"/>
                  </a:lnTo>
                  <a:lnTo>
                    <a:pt x="2256" y="132"/>
                  </a:lnTo>
                  <a:lnTo>
                    <a:pt x="2257" y="132"/>
                  </a:lnTo>
                  <a:lnTo>
                    <a:pt x="2258" y="132"/>
                  </a:lnTo>
                  <a:lnTo>
                    <a:pt x="2259" y="133"/>
                  </a:lnTo>
                  <a:lnTo>
                    <a:pt x="2259" y="132"/>
                  </a:lnTo>
                  <a:lnTo>
                    <a:pt x="2259" y="131"/>
                  </a:lnTo>
                  <a:lnTo>
                    <a:pt x="2258" y="131"/>
                  </a:lnTo>
                  <a:lnTo>
                    <a:pt x="2258" y="130"/>
                  </a:lnTo>
                  <a:lnTo>
                    <a:pt x="2257" y="129"/>
                  </a:lnTo>
                  <a:lnTo>
                    <a:pt x="2259" y="129"/>
                  </a:lnTo>
                  <a:lnTo>
                    <a:pt x="2260" y="128"/>
                  </a:lnTo>
                  <a:lnTo>
                    <a:pt x="2260" y="127"/>
                  </a:lnTo>
                  <a:lnTo>
                    <a:pt x="2261" y="127"/>
                  </a:lnTo>
                  <a:lnTo>
                    <a:pt x="2262" y="127"/>
                  </a:lnTo>
                  <a:lnTo>
                    <a:pt x="2263" y="126"/>
                  </a:lnTo>
                  <a:lnTo>
                    <a:pt x="2264" y="125"/>
                  </a:lnTo>
                  <a:lnTo>
                    <a:pt x="2265" y="125"/>
                  </a:lnTo>
                  <a:lnTo>
                    <a:pt x="2265" y="126"/>
                  </a:lnTo>
                  <a:lnTo>
                    <a:pt x="2266" y="127"/>
                  </a:lnTo>
                  <a:lnTo>
                    <a:pt x="2266" y="128"/>
                  </a:lnTo>
                  <a:lnTo>
                    <a:pt x="2267" y="127"/>
                  </a:lnTo>
                  <a:lnTo>
                    <a:pt x="2267" y="126"/>
                  </a:lnTo>
                  <a:lnTo>
                    <a:pt x="2268" y="125"/>
                  </a:lnTo>
                  <a:lnTo>
                    <a:pt x="2269" y="125"/>
                  </a:lnTo>
                  <a:lnTo>
                    <a:pt x="2269" y="126"/>
                  </a:lnTo>
                  <a:lnTo>
                    <a:pt x="2270" y="126"/>
                  </a:lnTo>
                  <a:lnTo>
                    <a:pt x="2269" y="125"/>
                  </a:lnTo>
                  <a:lnTo>
                    <a:pt x="2270" y="124"/>
                  </a:lnTo>
                  <a:lnTo>
                    <a:pt x="2271" y="125"/>
                  </a:lnTo>
                  <a:lnTo>
                    <a:pt x="2271" y="124"/>
                  </a:lnTo>
                  <a:lnTo>
                    <a:pt x="2270" y="123"/>
                  </a:lnTo>
                  <a:lnTo>
                    <a:pt x="2271" y="123"/>
                  </a:lnTo>
                  <a:lnTo>
                    <a:pt x="2272" y="124"/>
                  </a:lnTo>
                  <a:lnTo>
                    <a:pt x="2273" y="124"/>
                  </a:lnTo>
                  <a:lnTo>
                    <a:pt x="2274" y="123"/>
                  </a:lnTo>
                  <a:lnTo>
                    <a:pt x="2275" y="123"/>
                  </a:lnTo>
                  <a:lnTo>
                    <a:pt x="2277" y="122"/>
                  </a:lnTo>
                  <a:lnTo>
                    <a:pt x="2278" y="122"/>
                  </a:lnTo>
                  <a:lnTo>
                    <a:pt x="2279" y="122"/>
                  </a:lnTo>
                  <a:lnTo>
                    <a:pt x="2280" y="122"/>
                  </a:lnTo>
                  <a:lnTo>
                    <a:pt x="2281" y="122"/>
                  </a:lnTo>
                  <a:lnTo>
                    <a:pt x="2281" y="120"/>
                  </a:lnTo>
                  <a:lnTo>
                    <a:pt x="2282" y="120"/>
                  </a:lnTo>
                  <a:lnTo>
                    <a:pt x="2283" y="120"/>
                  </a:lnTo>
                  <a:lnTo>
                    <a:pt x="2284" y="120"/>
                  </a:lnTo>
                  <a:lnTo>
                    <a:pt x="2284" y="119"/>
                  </a:lnTo>
                  <a:lnTo>
                    <a:pt x="2284" y="117"/>
                  </a:lnTo>
                  <a:lnTo>
                    <a:pt x="2283" y="116"/>
                  </a:lnTo>
                  <a:lnTo>
                    <a:pt x="2284" y="116"/>
                  </a:lnTo>
                  <a:lnTo>
                    <a:pt x="2286" y="117"/>
                  </a:lnTo>
                  <a:lnTo>
                    <a:pt x="2287" y="117"/>
                  </a:lnTo>
                  <a:lnTo>
                    <a:pt x="2288" y="117"/>
                  </a:lnTo>
                  <a:lnTo>
                    <a:pt x="2289" y="116"/>
                  </a:lnTo>
                  <a:lnTo>
                    <a:pt x="2290" y="115"/>
                  </a:lnTo>
                  <a:lnTo>
                    <a:pt x="2290" y="114"/>
                  </a:lnTo>
                  <a:lnTo>
                    <a:pt x="2291" y="114"/>
                  </a:lnTo>
                  <a:lnTo>
                    <a:pt x="2293" y="114"/>
                  </a:lnTo>
                  <a:lnTo>
                    <a:pt x="2294" y="114"/>
                  </a:lnTo>
                  <a:lnTo>
                    <a:pt x="2295" y="114"/>
                  </a:lnTo>
                  <a:lnTo>
                    <a:pt x="2295" y="113"/>
                  </a:lnTo>
                  <a:lnTo>
                    <a:pt x="2296" y="113"/>
                  </a:lnTo>
                  <a:lnTo>
                    <a:pt x="2295" y="115"/>
                  </a:lnTo>
                  <a:lnTo>
                    <a:pt x="2295" y="116"/>
                  </a:lnTo>
                  <a:lnTo>
                    <a:pt x="2296" y="116"/>
                  </a:lnTo>
                  <a:lnTo>
                    <a:pt x="2297" y="114"/>
                  </a:lnTo>
                  <a:lnTo>
                    <a:pt x="2298" y="113"/>
                  </a:lnTo>
                  <a:lnTo>
                    <a:pt x="2298" y="112"/>
                  </a:lnTo>
                  <a:lnTo>
                    <a:pt x="2299" y="112"/>
                  </a:lnTo>
                  <a:lnTo>
                    <a:pt x="2299" y="111"/>
                  </a:lnTo>
                  <a:lnTo>
                    <a:pt x="2300" y="110"/>
                  </a:lnTo>
                  <a:lnTo>
                    <a:pt x="2301" y="109"/>
                  </a:lnTo>
                  <a:lnTo>
                    <a:pt x="2302" y="109"/>
                  </a:lnTo>
                  <a:lnTo>
                    <a:pt x="2303" y="109"/>
                  </a:lnTo>
                  <a:lnTo>
                    <a:pt x="2304" y="108"/>
                  </a:lnTo>
                  <a:lnTo>
                    <a:pt x="2305" y="108"/>
                  </a:lnTo>
                  <a:lnTo>
                    <a:pt x="2306" y="109"/>
                  </a:lnTo>
                  <a:lnTo>
                    <a:pt x="2307" y="110"/>
                  </a:lnTo>
                  <a:lnTo>
                    <a:pt x="2308" y="110"/>
                  </a:lnTo>
                  <a:lnTo>
                    <a:pt x="2308" y="109"/>
                  </a:lnTo>
                  <a:lnTo>
                    <a:pt x="2308" y="105"/>
                  </a:lnTo>
                  <a:lnTo>
                    <a:pt x="2308" y="104"/>
                  </a:lnTo>
                  <a:lnTo>
                    <a:pt x="2307" y="104"/>
                  </a:lnTo>
                  <a:lnTo>
                    <a:pt x="2307" y="106"/>
                  </a:lnTo>
                  <a:lnTo>
                    <a:pt x="2306" y="108"/>
                  </a:lnTo>
                  <a:lnTo>
                    <a:pt x="2306" y="107"/>
                  </a:lnTo>
                  <a:lnTo>
                    <a:pt x="2306" y="106"/>
                  </a:lnTo>
                  <a:lnTo>
                    <a:pt x="2305" y="106"/>
                  </a:lnTo>
                  <a:lnTo>
                    <a:pt x="2304" y="106"/>
                  </a:lnTo>
                  <a:lnTo>
                    <a:pt x="2303" y="106"/>
                  </a:lnTo>
                  <a:lnTo>
                    <a:pt x="2302" y="106"/>
                  </a:lnTo>
                  <a:lnTo>
                    <a:pt x="2304" y="104"/>
                  </a:lnTo>
                  <a:lnTo>
                    <a:pt x="2304" y="102"/>
                  </a:lnTo>
                  <a:lnTo>
                    <a:pt x="2306" y="103"/>
                  </a:lnTo>
                  <a:lnTo>
                    <a:pt x="2306" y="102"/>
                  </a:lnTo>
                  <a:lnTo>
                    <a:pt x="2307" y="101"/>
                  </a:lnTo>
                  <a:lnTo>
                    <a:pt x="2307" y="99"/>
                  </a:lnTo>
                  <a:lnTo>
                    <a:pt x="2307" y="97"/>
                  </a:lnTo>
                  <a:lnTo>
                    <a:pt x="2307" y="96"/>
                  </a:lnTo>
                  <a:lnTo>
                    <a:pt x="2309" y="95"/>
                  </a:lnTo>
                  <a:lnTo>
                    <a:pt x="2310" y="95"/>
                  </a:lnTo>
                  <a:lnTo>
                    <a:pt x="2311" y="95"/>
                  </a:lnTo>
                  <a:lnTo>
                    <a:pt x="2312" y="96"/>
                  </a:lnTo>
                  <a:lnTo>
                    <a:pt x="2313" y="96"/>
                  </a:lnTo>
                  <a:lnTo>
                    <a:pt x="2314" y="95"/>
                  </a:lnTo>
                  <a:lnTo>
                    <a:pt x="2315" y="95"/>
                  </a:lnTo>
                  <a:lnTo>
                    <a:pt x="2316" y="95"/>
                  </a:lnTo>
                  <a:lnTo>
                    <a:pt x="2316" y="94"/>
                  </a:lnTo>
                  <a:lnTo>
                    <a:pt x="2316" y="93"/>
                  </a:lnTo>
                  <a:lnTo>
                    <a:pt x="2315" y="93"/>
                  </a:lnTo>
                  <a:lnTo>
                    <a:pt x="2314" y="92"/>
                  </a:lnTo>
                  <a:lnTo>
                    <a:pt x="2313" y="93"/>
                  </a:lnTo>
                  <a:lnTo>
                    <a:pt x="2312" y="93"/>
                  </a:lnTo>
                  <a:lnTo>
                    <a:pt x="2313" y="92"/>
                  </a:lnTo>
                  <a:lnTo>
                    <a:pt x="2313" y="90"/>
                  </a:lnTo>
                  <a:lnTo>
                    <a:pt x="2312" y="89"/>
                  </a:lnTo>
                  <a:lnTo>
                    <a:pt x="2312" y="88"/>
                  </a:lnTo>
                  <a:lnTo>
                    <a:pt x="2312" y="87"/>
                  </a:lnTo>
                  <a:lnTo>
                    <a:pt x="2314" y="88"/>
                  </a:lnTo>
                  <a:lnTo>
                    <a:pt x="2315" y="87"/>
                  </a:lnTo>
                  <a:lnTo>
                    <a:pt x="2316" y="87"/>
                  </a:lnTo>
                  <a:lnTo>
                    <a:pt x="2317" y="86"/>
                  </a:lnTo>
                  <a:lnTo>
                    <a:pt x="2317" y="85"/>
                  </a:lnTo>
                  <a:lnTo>
                    <a:pt x="2315" y="85"/>
                  </a:lnTo>
                  <a:lnTo>
                    <a:pt x="2313" y="83"/>
                  </a:lnTo>
                  <a:lnTo>
                    <a:pt x="2313" y="82"/>
                  </a:lnTo>
                  <a:lnTo>
                    <a:pt x="2312" y="82"/>
                  </a:lnTo>
                  <a:lnTo>
                    <a:pt x="2313" y="80"/>
                  </a:lnTo>
                  <a:lnTo>
                    <a:pt x="2316" y="80"/>
                  </a:lnTo>
                  <a:lnTo>
                    <a:pt x="2317" y="82"/>
                  </a:lnTo>
                  <a:lnTo>
                    <a:pt x="2318" y="81"/>
                  </a:lnTo>
                  <a:lnTo>
                    <a:pt x="2319" y="81"/>
                  </a:lnTo>
                  <a:lnTo>
                    <a:pt x="2319" y="82"/>
                  </a:lnTo>
                  <a:lnTo>
                    <a:pt x="2320" y="82"/>
                  </a:lnTo>
                  <a:lnTo>
                    <a:pt x="2322" y="82"/>
                  </a:lnTo>
                  <a:lnTo>
                    <a:pt x="2322" y="81"/>
                  </a:lnTo>
                  <a:lnTo>
                    <a:pt x="2322" y="80"/>
                  </a:lnTo>
                  <a:lnTo>
                    <a:pt x="2322" y="79"/>
                  </a:lnTo>
                  <a:lnTo>
                    <a:pt x="2319" y="79"/>
                  </a:lnTo>
                  <a:lnTo>
                    <a:pt x="2319" y="77"/>
                  </a:lnTo>
                  <a:lnTo>
                    <a:pt x="2320" y="77"/>
                  </a:lnTo>
                  <a:lnTo>
                    <a:pt x="2322" y="78"/>
                  </a:lnTo>
                  <a:lnTo>
                    <a:pt x="2323" y="79"/>
                  </a:lnTo>
                  <a:lnTo>
                    <a:pt x="2324" y="80"/>
                  </a:lnTo>
                  <a:lnTo>
                    <a:pt x="2325" y="80"/>
                  </a:lnTo>
                  <a:lnTo>
                    <a:pt x="2326" y="80"/>
                  </a:lnTo>
                  <a:lnTo>
                    <a:pt x="2327" y="80"/>
                  </a:lnTo>
                  <a:lnTo>
                    <a:pt x="2328" y="78"/>
                  </a:lnTo>
                  <a:lnTo>
                    <a:pt x="2328" y="77"/>
                  </a:lnTo>
                  <a:lnTo>
                    <a:pt x="2329" y="77"/>
                  </a:lnTo>
                  <a:lnTo>
                    <a:pt x="2330" y="77"/>
                  </a:lnTo>
                  <a:lnTo>
                    <a:pt x="2331" y="76"/>
                  </a:lnTo>
                  <a:lnTo>
                    <a:pt x="2332" y="75"/>
                  </a:lnTo>
                  <a:lnTo>
                    <a:pt x="2333" y="75"/>
                  </a:lnTo>
                  <a:lnTo>
                    <a:pt x="2334" y="75"/>
                  </a:lnTo>
                  <a:lnTo>
                    <a:pt x="2336" y="75"/>
                  </a:lnTo>
                  <a:lnTo>
                    <a:pt x="2336" y="74"/>
                  </a:lnTo>
                  <a:lnTo>
                    <a:pt x="2337" y="74"/>
                  </a:lnTo>
                  <a:lnTo>
                    <a:pt x="2338" y="74"/>
                  </a:lnTo>
                  <a:lnTo>
                    <a:pt x="2339" y="74"/>
                  </a:lnTo>
                  <a:lnTo>
                    <a:pt x="2340" y="73"/>
                  </a:lnTo>
                  <a:lnTo>
                    <a:pt x="2341" y="73"/>
                  </a:lnTo>
                  <a:lnTo>
                    <a:pt x="2341" y="74"/>
                  </a:lnTo>
                  <a:lnTo>
                    <a:pt x="2342" y="74"/>
                  </a:lnTo>
                  <a:lnTo>
                    <a:pt x="2342" y="73"/>
                  </a:lnTo>
                  <a:lnTo>
                    <a:pt x="2343" y="72"/>
                  </a:lnTo>
                  <a:lnTo>
                    <a:pt x="2344" y="72"/>
                  </a:lnTo>
                  <a:lnTo>
                    <a:pt x="2344" y="70"/>
                  </a:lnTo>
                  <a:lnTo>
                    <a:pt x="2344" y="69"/>
                  </a:lnTo>
                  <a:lnTo>
                    <a:pt x="2345" y="69"/>
                  </a:lnTo>
                  <a:lnTo>
                    <a:pt x="2346" y="70"/>
                  </a:lnTo>
                  <a:lnTo>
                    <a:pt x="2346" y="71"/>
                  </a:lnTo>
                  <a:lnTo>
                    <a:pt x="2347" y="71"/>
                  </a:lnTo>
                  <a:lnTo>
                    <a:pt x="2348" y="71"/>
                  </a:lnTo>
                  <a:lnTo>
                    <a:pt x="2349" y="70"/>
                  </a:lnTo>
                  <a:lnTo>
                    <a:pt x="2349" y="69"/>
                  </a:lnTo>
                  <a:lnTo>
                    <a:pt x="2351" y="69"/>
                  </a:lnTo>
                  <a:lnTo>
                    <a:pt x="2352" y="68"/>
                  </a:lnTo>
                  <a:lnTo>
                    <a:pt x="2353" y="68"/>
                  </a:lnTo>
                  <a:lnTo>
                    <a:pt x="2353" y="67"/>
                  </a:lnTo>
                  <a:lnTo>
                    <a:pt x="2353" y="65"/>
                  </a:lnTo>
                  <a:lnTo>
                    <a:pt x="2354" y="65"/>
                  </a:lnTo>
                  <a:lnTo>
                    <a:pt x="2354" y="64"/>
                  </a:lnTo>
                  <a:lnTo>
                    <a:pt x="2355" y="65"/>
                  </a:lnTo>
                  <a:lnTo>
                    <a:pt x="2356" y="65"/>
                  </a:lnTo>
                  <a:lnTo>
                    <a:pt x="2356" y="64"/>
                  </a:lnTo>
                  <a:lnTo>
                    <a:pt x="2357" y="64"/>
                  </a:lnTo>
                  <a:lnTo>
                    <a:pt x="2358" y="63"/>
                  </a:lnTo>
                  <a:lnTo>
                    <a:pt x="2359" y="63"/>
                  </a:lnTo>
                  <a:lnTo>
                    <a:pt x="2359" y="65"/>
                  </a:lnTo>
                  <a:lnTo>
                    <a:pt x="2360" y="64"/>
                  </a:lnTo>
                  <a:lnTo>
                    <a:pt x="2361" y="64"/>
                  </a:lnTo>
                  <a:lnTo>
                    <a:pt x="2361" y="65"/>
                  </a:lnTo>
                  <a:lnTo>
                    <a:pt x="2362" y="65"/>
                  </a:lnTo>
                  <a:lnTo>
                    <a:pt x="2363" y="63"/>
                  </a:lnTo>
                  <a:lnTo>
                    <a:pt x="2363" y="61"/>
                  </a:lnTo>
                  <a:lnTo>
                    <a:pt x="2363" y="59"/>
                  </a:lnTo>
                  <a:lnTo>
                    <a:pt x="2364" y="59"/>
                  </a:lnTo>
                  <a:lnTo>
                    <a:pt x="2365" y="59"/>
                  </a:lnTo>
                  <a:lnTo>
                    <a:pt x="2365" y="58"/>
                  </a:lnTo>
                  <a:lnTo>
                    <a:pt x="2365" y="56"/>
                  </a:lnTo>
                  <a:lnTo>
                    <a:pt x="2365" y="55"/>
                  </a:lnTo>
                  <a:lnTo>
                    <a:pt x="2366" y="56"/>
                  </a:lnTo>
                  <a:lnTo>
                    <a:pt x="2367" y="56"/>
                  </a:lnTo>
                  <a:lnTo>
                    <a:pt x="2367" y="55"/>
                  </a:lnTo>
                  <a:lnTo>
                    <a:pt x="2368" y="55"/>
                  </a:lnTo>
                  <a:lnTo>
                    <a:pt x="2367" y="54"/>
                  </a:lnTo>
                  <a:lnTo>
                    <a:pt x="2368" y="54"/>
                  </a:lnTo>
                  <a:lnTo>
                    <a:pt x="2372" y="57"/>
                  </a:lnTo>
                  <a:lnTo>
                    <a:pt x="2373" y="57"/>
                  </a:lnTo>
                  <a:lnTo>
                    <a:pt x="2373" y="55"/>
                  </a:lnTo>
                  <a:lnTo>
                    <a:pt x="2374" y="54"/>
                  </a:lnTo>
                  <a:lnTo>
                    <a:pt x="2374" y="55"/>
                  </a:lnTo>
                  <a:lnTo>
                    <a:pt x="2374" y="56"/>
                  </a:lnTo>
                  <a:lnTo>
                    <a:pt x="2374" y="57"/>
                  </a:lnTo>
                  <a:lnTo>
                    <a:pt x="2375" y="55"/>
                  </a:lnTo>
                  <a:lnTo>
                    <a:pt x="2376" y="55"/>
                  </a:lnTo>
                  <a:lnTo>
                    <a:pt x="2378" y="55"/>
                  </a:lnTo>
                  <a:lnTo>
                    <a:pt x="2378" y="54"/>
                  </a:lnTo>
                  <a:lnTo>
                    <a:pt x="2377" y="54"/>
                  </a:lnTo>
                  <a:lnTo>
                    <a:pt x="2377" y="53"/>
                  </a:lnTo>
                  <a:lnTo>
                    <a:pt x="2378" y="52"/>
                  </a:lnTo>
                  <a:lnTo>
                    <a:pt x="2376" y="51"/>
                  </a:lnTo>
                  <a:lnTo>
                    <a:pt x="2377" y="50"/>
                  </a:lnTo>
                  <a:lnTo>
                    <a:pt x="2377" y="49"/>
                  </a:lnTo>
                  <a:lnTo>
                    <a:pt x="2378" y="49"/>
                  </a:lnTo>
                  <a:lnTo>
                    <a:pt x="2379" y="47"/>
                  </a:lnTo>
                  <a:lnTo>
                    <a:pt x="2380" y="47"/>
                  </a:lnTo>
                  <a:lnTo>
                    <a:pt x="2381" y="46"/>
                  </a:lnTo>
                  <a:lnTo>
                    <a:pt x="2381" y="47"/>
                  </a:lnTo>
                  <a:lnTo>
                    <a:pt x="2381" y="48"/>
                  </a:lnTo>
                  <a:lnTo>
                    <a:pt x="2382" y="47"/>
                  </a:lnTo>
                  <a:lnTo>
                    <a:pt x="2383" y="48"/>
                  </a:lnTo>
                  <a:lnTo>
                    <a:pt x="2383" y="47"/>
                  </a:lnTo>
                  <a:lnTo>
                    <a:pt x="2385" y="47"/>
                  </a:lnTo>
                  <a:lnTo>
                    <a:pt x="2384" y="47"/>
                  </a:lnTo>
                  <a:lnTo>
                    <a:pt x="2384" y="46"/>
                  </a:lnTo>
                  <a:lnTo>
                    <a:pt x="2384" y="45"/>
                  </a:lnTo>
                  <a:lnTo>
                    <a:pt x="2386" y="45"/>
                  </a:lnTo>
                  <a:lnTo>
                    <a:pt x="2386" y="47"/>
                  </a:lnTo>
                  <a:lnTo>
                    <a:pt x="2387" y="47"/>
                  </a:lnTo>
                  <a:lnTo>
                    <a:pt x="2388" y="47"/>
                  </a:lnTo>
                  <a:lnTo>
                    <a:pt x="2388" y="45"/>
                  </a:lnTo>
                  <a:lnTo>
                    <a:pt x="2389" y="44"/>
                  </a:lnTo>
                  <a:lnTo>
                    <a:pt x="2390" y="42"/>
                  </a:lnTo>
                  <a:lnTo>
                    <a:pt x="2391" y="42"/>
                  </a:lnTo>
                  <a:lnTo>
                    <a:pt x="2390" y="41"/>
                  </a:lnTo>
                  <a:lnTo>
                    <a:pt x="2391" y="41"/>
                  </a:lnTo>
                  <a:lnTo>
                    <a:pt x="2392" y="40"/>
                  </a:lnTo>
                  <a:lnTo>
                    <a:pt x="2393" y="41"/>
                  </a:lnTo>
                  <a:lnTo>
                    <a:pt x="2394" y="41"/>
                  </a:lnTo>
                  <a:lnTo>
                    <a:pt x="2395" y="40"/>
                  </a:lnTo>
                  <a:lnTo>
                    <a:pt x="2395" y="39"/>
                  </a:lnTo>
                  <a:lnTo>
                    <a:pt x="2396" y="38"/>
                  </a:lnTo>
                  <a:lnTo>
                    <a:pt x="2396" y="37"/>
                  </a:lnTo>
                  <a:lnTo>
                    <a:pt x="2397" y="37"/>
                  </a:lnTo>
                  <a:lnTo>
                    <a:pt x="2398" y="38"/>
                  </a:lnTo>
                  <a:lnTo>
                    <a:pt x="2399" y="38"/>
                  </a:lnTo>
                  <a:lnTo>
                    <a:pt x="2400" y="38"/>
                  </a:lnTo>
                  <a:lnTo>
                    <a:pt x="2400" y="37"/>
                  </a:lnTo>
                  <a:lnTo>
                    <a:pt x="2400" y="38"/>
                  </a:lnTo>
                  <a:lnTo>
                    <a:pt x="2401" y="38"/>
                  </a:lnTo>
                  <a:lnTo>
                    <a:pt x="2402" y="36"/>
                  </a:lnTo>
                  <a:lnTo>
                    <a:pt x="2403" y="36"/>
                  </a:lnTo>
                  <a:lnTo>
                    <a:pt x="2404" y="36"/>
                  </a:lnTo>
                  <a:lnTo>
                    <a:pt x="2405" y="35"/>
                  </a:lnTo>
                  <a:lnTo>
                    <a:pt x="2405" y="34"/>
                  </a:lnTo>
                  <a:lnTo>
                    <a:pt x="2406" y="33"/>
                  </a:lnTo>
                  <a:lnTo>
                    <a:pt x="2407" y="33"/>
                  </a:lnTo>
                  <a:lnTo>
                    <a:pt x="2408" y="33"/>
                  </a:lnTo>
                  <a:lnTo>
                    <a:pt x="2408" y="34"/>
                  </a:lnTo>
                  <a:lnTo>
                    <a:pt x="2409" y="34"/>
                  </a:lnTo>
                  <a:lnTo>
                    <a:pt x="2410" y="33"/>
                  </a:lnTo>
                  <a:lnTo>
                    <a:pt x="2410" y="32"/>
                  </a:lnTo>
                  <a:lnTo>
                    <a:pt x="2410" y="31"/>
                  </a:lnTo>
                  <a:lnTo>
                    <a:pt x="2411" y="31"/>
                  </a:lnTo>
                  <a:lnTo>
                    <a:pt x="2411" y="32"/>
                  </a:lnTo>
                  <a:lnTo>
                    <a:pt x="2413" y="32"/>
                  </a:lnTo>
                  <a:lnTo>
                    <a:pt x="2413" y="30"/>
                  </a:lnTo>
                  <a:lnTo>
                    <a:pt x="2413" y="29"/>
                  </a:lnTo>
                  <a:lnTo>
                    <a:pt x="2415" y="29"/>
                  </a:lnTo>
                  <a:lnTo>
                    <a:pt x="2416" y="28"/>
                  </a:lnTo>
                  <a:lnTo>
                    <a:pt x="2417" y="28"/>
                  </a:lnTo>
                  <a:lnTo>
                    <a:pt x="2418" y="28"/>
                  </a:lnTo>
                  <a:lnTo>
                    <a:pt x="2419" y="29"/>
                  </a:lnTo>
                  <a:lnTo>
                    <a:pt x="2419" y="31"/>
                  </a:lnTo>
                  <a:lnTo>
                    <a:pt x="2420" y="31"/>
                  </a:lnTo>
                  <a:lnTo>
                    <a:pt x="2421" y="31"/>
                  </a:lnTo>
                  <a:lnTo>
                    <a:pt x="2421" y="30"/>
                  </a:lnTo>
                  <a:lnTo>
                    <a:pt x="2421" y="28"/>
                  </a:lnTo>
                  <a:lnTo>
                    <a:pt x="2422" y="27"/>
                  </a:lnTo>
                  <a:lnTo>
                    <a:pt x="2425" y="26"/>
                  </a:lnTo>
                  <a:lnTo>
                    <a:pt x="2426" y="26"/>
                  </a:lnTo>
                  <a:lnTo>
                    <a:pt x="2427" y="25"/>
                  </a:lnTo>
                  <a:lnTo>
                    <a:pt x="2428" y="26"/>
                  </a:lnTo>
                  <a:lnTo>
                    <a:pt x="2430" y="27"/>
                  </a:lnTo>
                  <a:lnTo>
                    <a:pt x="2432" y="25"/>
                  </a:lnTo>
                  <a:lnTo>
                    <a:pt x="2433" y="24"/>
                  </a:lnTo>
                  <a:lnTo>
                    <a:pt x="2433" y="25"/>
                  </a:lnTo>
                  <a:lnTo>
                    <a:pt x="2434" y="25"/>
                  </a:lnTo>
                  <a:lnTo>
                    <a:pt x="2436" y="24"/>
                  </a:lnTo>
                  <a:lnTo>
                    <a:pt x="2437" y="26"/>
                  </a:lnTo>
                  <a:lnTo>
                    <a:pt x="2439" y="27"/>
                  </a:lnTo>
                  <a:lnTo>
                    <a:pt x="2440" y="27"/>
                  </a:lnTo>
                  <a:lnTo>
                    <a:pt x="2441" y="27"/>
                  </a:lnTo>
                  <a:lnTo>
                    <a:pt x="2442" y="27"/>
                  </a:lnTo>
                  <a:lnTo>
                    <a:pt x="2443" y="25"/>
                  </a:lnTo>
                  <a:lnTo>
                    <a:pt x="2444" y="24"/>
                  </a:lnTo>
                  <a:lnTo>
                    <a:pt x="2445" y="24"/>
                  </a:lnTo>
                  <a:lnTo>
                    <a:pt x="2447" y="24"/>
                  </a:lnTo>
                  <a:lnTo>
                    <a:pt x="2447" y="23"/>
                  </a:lnTo>
                  <a:lnTo>
                    <a:pt x="2446" y="23"/>
                  </a:lnTo>
                  <a:lnTo>
                    <a:pt x="2446" y="22"/>
                  </a:lnTo>
                  <a:lnTo>
                    <a:pt x="2447" y="22"/>
                  </a:lnTo>
                  <a:lnTo>
                    <a:pt x="2448" y="23"/>
                  </a:lnTo>
                  <a:lnTo>
                    <a:pt x="2448" y="22"/>
                  </a:lnTo>
                  <a:lnTo>
                    <a:pt x="2449" y="22"/>
                  </a:lnTo>
                  <a:lnTo>
                    <a:pt x="2450" y="21"/>
                  </a:lnTo>
                  <a:lnTo>
                    <a:pt x="2450" y="22"/>
                  </a:lnTo>
                  <a:lnTo>
                    <a:pt x="2451" y="22"/>
                  </a:lnTo>
                  <a:lnTo>
                    <a:pt x="2452" y="22"/>
                  </a:lnTo>
                  <a:lnTo>
                    <a:pt x="2454" y="22"/>
                  </a:lnTo>
                  <a:lnTo>
                    <a:pt x="2455" y="21"/>
                  </a:lnTo>
                  <a:lnTo>
                    <a:pt x="2456" y="21"/>
                  </a:lnTo>
                  <a:lnTo>
                    <a:pt x="2456" y="20"/>
                  </a:lnTo>
                  <a:lnTo>
                    <a:pt x="2458" y="20"/>
                  </a:lnTo>
                  <a:lnTo>
                    <a:pt x="2459" y="19"/>
                  </a:lnTo>
                  <a:lnTo>
                    <a:pt x="2460" y="18"/>
                  </a:lnTo>
                  <a:lnTo>
                    <a:pt x="2460" y="17"/>
                  </a:lnTo>
                  <a:lnTo>
                    <a:pt x="2461" y="16"/>
                  </a:lnTo>
                  <a:lnTo>
                    <a:pt x="2462" y="15"/>
                  </a:lnTo>
                  <a:lnTo>
                    <a:pt x="2463" y="14"/>
                  </a:lnTo>
                  <a:lnTo>
                    <a:pt x="2464" y="13"/>
                  </a:lnTo>
                  <a:lnTo>
                    <a:pt x="2467" y="12"/>
                  </a:lnTo>
                  <a:lnTo>
                    <a:pt x="2468" y="12"/>
                  </a:lnTo>
                  <a:lnTo>
                    <a:pt x="2470" y="12"/>
                  </a:lnTo>
                  <a:lnTo>
                    <a:pt x="2471" y="11"/>
                  </a:lnTo>
                  <a:lnTo>
                    <a:pt x="2472" y="11"/>
                  </a:lnTo>
                  <a:lnTo>
                    <a:pt x="2474" y="11"/>
                  </a:lnTo>
                  <a:lnTo>
                    <a:pt x="2475" y="10"/>
                  </a:lnTo>
                  <a:lnTo>
                    <a:pt x="2475" y="9"/>
                  </a:lnTo>
                  <a:lnTo>
                    <a:pt x="2476" y="11"/>
                  </a:lnTo>
                  <a:lnTo>
                    <a:pt x="2477" y="11"/>
                  </a:lnTo>
                  <a:lnTo>
                    <a:pt x="2477" y="12"/>
                  </a:lnTo>
                  <a:lnTo>
                    <a:pt x="2478" y="12"/>
                  </a:lnTo>
                  <a:lnTo>
                    <a:pt x="2480" y="12"/>
                  </a:lnTo>
                  <a:lnTo>
                    <a:pt x="2482" y="11"/>
                  </a:lnTo>
                  <a:lnTo>
                    <a:pt x="2482" y="9"/>
                  </a:lnTo>
                  <a:lnTo>
                    <a:pt x="2483" y="9"/>
                  </a:lnTo>
                  <a:lnTo>
                    <a:pt x="2483" y="10"/>
                  </a:lnTo>
                  <a:lnTo>
                    <a:pt x="2484" y="11"/>
                  </a:lnTo>
                  <a:lnTo>
                    <a:pt x="2485" y="10"/>
                  </a:lnTo>
                  <a:lnTo>
                    <a:pt x="2486" y="11"/>
                  </a:lnTo>
                  <a:lnTo>
                    <a:pt x="2487" y="10"/>
                  </a:lnTo>
                  <a:lnTo>
                    <a:pt x="2490" y="9"/>
                  </a:lnTo>
                  <a:lnTo>
                    <a:pt x="2491" y="8"/>
                  </a:lnTo>
                  <a:lnTo>
                    <a:pt x="2491" y="7"/>
                  </a:lnTo>
                  <a:lnTo>
                    <a:pt x="2491" y="6"/>
                  </a:lnTo>
                  <a:lnTo>
                    <a:pt x="2492" y="6"/>
                  </a:lnTo>
                  <a:lnTo>
                    <a:pt x="2493" y="8"/>
                  </a:lnTo>
                  <a:lnTo>
                    <a:pt x="2494" y="7"/>
                  </a:lnTo>
                  <a:lnTo>
                    <a:pt x="2492" y="6"/>
                  </a:lnTo>
                  <a:lnTo>
                    <a:pt x="2491" y="5"/>
                  </a:lnTo>
                  <a:lnTo>
                    <a:pt x="2492" y="5"/>
                  </a:lnTo>
                  <a:lnTo>
                    <a:pt x="2493" y="5"/>
                  </a:lnTo>
                  <a:lnTo>
                    <a:pt x="2494" y="5"/>
                  </a:lnTo>
                  <a:lnTo>
                    <a:pt x="2495" y="5"/>
                  </a:lnTo>
                  <a:lnTo>
                    <a:pt x="2496" y="5"/>
                  </a:lnTo>
                  <a:lnTo>
                    <a:pt x="2496" y="4"/>
                  </a:lnTo>
                  <a:lnTo>
                    <a:pt x="2496" y="3"/>
                  </a:lnTo>
                  <a:lnTo>
                    <a:pt x="2496" y="2"/>
                  </a:lnTo>
                  <a:lnTo>
                    <a:pt x="2497" y="2"/>
                  </a:lnTo>
                  <a:lnTo>
                    <a:pt x="2499" y="2"/>
                  </a:lnTo>
                  <a:lnTo>
                    <a:pt x="2501" y="1"/>
                  </a:lnTo>
                  <a:lnTo>
                    <a:pt x="2503" y="1"/>
                  </a:lnTo>
                  <a:lnTo>
                    <a:pt x="2504" y="1"/>
                  </a:lnTo>
                  <a:lnTo>
                    <a:pt x="2504" y="0"/>
                  </a:lnTo>
                  <a:lnTo>
                    <a:pt x="2506" y="1"/>
                  </a:lnTo>
                  <a:lnTo>
                    <a:pt x="2506" y="2"/>
                  </a:lnTo>
                  <a:lnTo>
                    <a:pt x="2507" y="3"/>
                  </a:lnTo>
                  <a:lnTo>
                    <a:pt x="2508" y="4"/>
                  </a:lnTo>
                  <a:lnTo>
                    <a:pt x="2509" y="5"/>
                  </a:lnTo>
                  <a:lnTo>
                    <a:pt x="2512" y="5"/>
                  </a:lnTo>
                  <a:lnTo>
                    <a:pt x="2514" y="5"/>
                  </a:lnTo>
                  <a:lnTo>
                    <a:pt x="2515" y="4"/>
                  </a:lnTo>
                  <a:lnTo>
                    <a:pt x="2516" y="4"/>
                  </a:lnTo>
                  <a:lnTo>
                    <a:pt x="2517" y="4"/>
                  </a:lnTo>
                  <a:lnTo>
                    <a:pt x="2518" y="5"/>
                  </a:lnTo>
                  <a:lnTo>
                    <a:pt x="2517" y="5"/>
                  </a:lnTo>
                  <a:lnTo>
                    <a:pt x="2519" y="5"/>
                  </a:lnTo>
                  <a:lnTo>
                    <a:pt x="2519" y="4"/>
                  </a:lnTo>
                  <a:lnTo>
                    <a:pt x="2521" y="4"/>
                  </a:lnTo>
                  <a:lnTo>
                    <a:pt x="2523" y="4"/>
                  </a:lnTo>
                  <a:lnTo>
                    <a:pt x="2523" y="5"/>
                  </a:lnTo>
                  <a:lnTo>
                    <a:pt x="2524" y="5"/>
                  </a:lnTo>
                  <a:lnTo>
                    <a:pt x="2526" y="6"/>
                  </a:lnTo>
                  <a:lnTo>
                    <a:pt x="2527" y="7"/>
                  </a:lnTo>
                  <a:lnTo>
                    <a:pt x="2528" y="8"/>
                  </a:lnTo>
                  <a:lnTo>
                    <a:pt x="2529" y="9"/>
                  </a:lnTo>
                  <a:lnTo>
                    <a:pt x="2530" y="8"/>
                  </a:lnTo>
                  <a:lnTo>
                    <a:pt x="2530" y="7"/>
                  </a:lnTo>
                  <a:lnTo>
                    <a:pt x="2528" y="7"/>
                  </a:lnTo>
                  <a:lnTo>
                    <a:pt x="2528" y="6"/>
                  </a:lnTo>
                  <a:lnTo>
                    <a:pt x="2529" y="6"/>
                  </a:lnTo>
                  <a:lnTo>
                    <a:pt x="2531" y="7"/>
                  </a:lnTo>
                  <a:lnTo>
                    <a:pt x="2531" y="8"/>
                  </a:lnTo>
                  <a:lnTo>
                    <a:pt x="2531" y="9"/>
                  </a:lnTo>
                  <a:lnTo>
                    <a:pt x="2532" y="8"/>
                  </a:lnTo>
                  <a:lnTo>
                    <a:pt x="2532" y="7"/>
                  </a:lnTo>
                  <a:lnTo>
                    <a:pt x="2532" y="6"/>
                  </a:lnTo>
                  <a:lnTo>
                    <a:pt x="2532" y="5"/>
                  </a:lnTo>
                  <a:lnTo>
                    <a:pt x="2533" y="5"/>
                  </a:lnTo>
                  <a:lnTo>
                    <a:pt x="2534" y="5"/>
                  </a:lnTo>
                  <a:lnTo>
                    <a:pt x="2533" y="4"/>
                  </a:lnTo>
                  <a:lnTo>
                    <a:pt x="2532" y="4"/>
                  </a:lnTo>
                  <a:lnTo>
                    <a:pt x="2531" y="3"/>
                  </a:lnTo>
                  <a:lnTo>
                    <a:pt x="2532" y="2"/>
                  </a:lnTo>
                  <a:lnTo>
                    <a:pt x="2534" y="3"/>
                  </a:lnTo>
                  <a:lnTo>
                    <a:pt x="2535" y="4"/>
                  </a:lnTo>
                  <a:lnTo>
                    <a:pt x="2537" y="4"/>
                  </a:lnTo>
                  <a:lnTo>
                    <a:pt x="2538" y="4"/>
                  </a:lnTo>
                  <a:lnTo>
                    <a:pt x="2539" y="5"/>
                  </a:lnTo>
                  <a:lnTo>
                    <a:pt x="2540" y="5"/>
                  </a:lnTo>
                  <a:lnTo>
                    <a:pt x="2540" y="4"/>
                  </a:lnTo>
                  <a:lnTo>
                    <a:pt x="2541" y="3"/>
                  </a:lnTo>
                  <a:lnTo>
                    <a:pt x="2540" y="1"/>
                  </a:lnTo>
                  <a:lnTo>
                    <a:pt x="2540" y="0"/>
                  </a:lnTo>
                  <a:lnTo>
                    <a:pt x="2541" y="0"/>
                  </a:lnTo>
                  <a:lnTo>
                    <a:pt x="2542" y="1"/>
                  </a:lnTo>
                  <a:lnTo>
                    <a:pt x="2543" y="1"/>
                  </a:lnTo>
                  <a:lnTo>
                    <a:pt x="2543" y="2"/>
                  </a:lnTo>
                  <a:lnTo>
                    <a:pt x="2543" y="3"/>
                  </a:lnTo>
                  <a:lnTo>
                    <a:pt x="2543" y="4"/>
                  </a:lnTo>
                  <a:lnTo>
                    <a:pt x="2542" y="5"/>
                  </a:lnTo>
                  <a:lnTo>
                    <a:pt x="2543" y="5"/>
                  </a:lnTo>
                  <a:lnTo>
                    <a:pt x="2543" y="6"/>
                  </a:lnTo>
                  <a:lnTo>
                    <a:pt x="2544" y="7"/>
                  </a:lnTo>
                  <a:lnTo>
                    <a:pt x="2545" y="7"/>
                  </a:lnTo>
                  <a:lnTo>
                    <a:pt x="2545" y="8"/>
                  </a:lnTo>
                  <a:lnTo>
                    <a:pt x="2547" y="9"/>
                  </a:lnTo>
                  <a:lnTo>
                    <a:pt x="2549" y="10"/>
                  </a:lnTo>
                  <a:lnTo>
                    <a:pt x="2550" y="10"/>
                  </a:lnTo>
                  <a:lnTo>
                    <a:pt x="2551" y="10"/>
                  </a:lnTo>
                  <a:lnTo>
                    <a:pt x="2552" y="11"/>
                  </a:lnTo>
                  <a:lnTo>
                    <a:pt x="2554" y="12"/>
                  </a:lnTo>
                  <a:lnTo>
                    <a:pt x="2555" y="14"/>
                  </a:lnTo>
                  <a:lnTo>
                    <a:pt x="2556" y="15"/>
                  </a:lnTo>
                  <a:lnTo>
                    <a:pt x="2557" y="15"/>
                  </a:lnTo>
                  <a:lnTo>
                    <a:pt x="2558" y="15"/>
                  </a:lnTo>
                  <a:lnTo>
                    <a:pt x="2558" y="14"/>
                  </a:lnTo>
                  <a:lnTo>
                    <a:pt x="2559" y="12"/>
                  </a:lnTo>
                  <a:lnTo>
                    <a:pt x="2559" y="11"/>
                  </a:lnTo>
                  <a:lnTo>
                    <a:pt x="2560" y="11"/>
                  </a:lnTo>
                  <a:lnTo>
                    <a:pt x="2561" y="12"/>
                  </a:lnTo>
                  <a:lnTo>
                    <a:pt x="2563" y="13"/>
                  </a:lnTo>
                  <a:lnTo>
                    <a:pt x="2564" y="13"/>
                  </a:lnTo>
                  <a:lnTo>
                    <a:pt x="2567" y="14"/>
                  </a:lnTo>
                  <a:lnTo>
                    <a:pt x="2568" y="14"/>
                  </a:lnTo>
                  <a:lnTo>
                    <a:pt x="2568" y="15"/>
                  </a:lnTo>
                  <a:lnTo>
                    <a:pt x="2568" y="16"/>
                  </a:lnTo>
                  <a:lnTo>
                    <a:pt x="2568" y="17"/>
                  </a:lnTo>
                  <a:lnTo>
                    <a:pt x="2568" y="18"/>
                  </a:lnTo>
                  <a:lnTo>
                    <a:pt x="2568" y="19"/>
                  </a:lnTo>
                  <a:lnTo>
                    <a:pt x="2567" y="19"/>
                  </a:lnTo>
                  <a:lnTo>
                    <a:pt x="2566" y="19"/>
                  </a:lnTo>
                  <a:lnTo>
                    <a:pt x="2565" y="19"/>
                  </a:lnTo>
                  <a:lnTo>
                    <a:pt x="2565" y="20"/>
                  </a:lnTo>
                  <a:lnTo>
                    <a:pt x="2568" y="21"/>
                  </a:lnTo>
                  <a:lnTo>
                    <a:pt x="2569" y="21"/>
                  </a:lnTo>
                  <a:lnTo>
                    <a:pt x="2570" y="21"/>
                  </a:lnTo>
                  <a:lnTo>
                    <a:pt x="2570" y="19"/>
                  </a:lnTo>
                  <a:lnTo>
                    <a:pt x="2571" y="19"/>
                  </a:lnTo>
                  <a:lnTo>
                    <a:pt x="2572" y="18"/>
                  </a:lnTo>
                  <a:lnTo>
                    <a:pt x="2574" y="17"/>
                  </a:lnTo>
                  <a:lnTo>
                    <a:pt x="2575" y="16"/>
                  </a:lnTo>
                  <a:lnTo>
                    <a:pt x="2576" y="15"/>
                  </a:lnTo>
                  <a:lnTo>
                    <a:pt x="2576" y="13"/>
                  </a:lnTo>
                  <a:lnTo>
                    <a:pt x="2577" y="13"/>
                  </a:lnTo>
                  <a:lnTo>
                    <a:pt x="2578" y="13"/>
                  </a:lnTo>
                  <a:lnTo>
                    <a:pt x="2579" y="13"/>
                  </a:lnTo>
                  <a:lnTo>
                    <a:pt x="2579" y="16"/>
                  </a:lnTo>
                  <a:lnTo>
                    <a:pt x="2580" y="18"/>
                  </a:lnTo>
                  <a:lnTo>
                    <a:pt x="2581" y="19"/>
                  </a:lnTo>
                  <a:lnTo>
                    <a:pt x="2582" y="19"/>
                  </a:lnTo>
                  <a:lnTo>
                    <a:pt x="2583" y="19"/>
                  </a:lnTo>
                  <a:lnTo>
                    <a:pt x="2584" y="19"/>
                  </a:lnTo>
                  <a:lnTo>
                    <a:pt x="2586" y="17"/>
                  </a:lnTo>
                  <a:lnTo>
                    <a:pt x="2586" y="18"/>
                  </a:lnTo>
                  <a:lnTo>
                    <a:pt x="2585" y="19"/>
                  </a:lnTo>
                  <a:lnTo>
                    <a:pt x="2585" y="21"/>
                  </a:lnTo>
                  <a:lnTo>
                    <a:pt x="2587" y="21"/>
                  </a:lnTo>
                  <a:lnTo>
                    <a:pt x="2587" y="20"/>
                  </a:lnTo>
                  <a:lnTo>
                    <a:pt x="2588" y="19"/>
                  </a:lnTo>
                  <a:lnTo>
                    <a:pt x="2587" y="18"/>
                  </a:lnTo>
                  <a:lnTo>
                    <a:pt x="2588" y="18"/>
                  </a:lnTo>
                  <a:lnTo>
                    <a:pt x="2590" y="18"/>
                  </a:lnTo>
                  <a:lnTo>
                    <a:pt x="2590" y="19"/>
                  </a:lnTo>
                  <a:lnTo>
                    <a:pt x="2589" y="19"/>
                  </a:lnTo>
                  <a:lnTo>
                    <a:pt x="2589" y="21"/>
                  </a:lnTo>
                  <a:lnTo>
                    <a:pt x="2588" y="21"/>
                  </a:lnTo>
                  <a:lnTo>
                    <a:pt x="2589" y="22"/>
                  </a:lnTo>
                  <a:lnTo>
                    <a:pt x="2590" y="22"/>
                  </a:lnTo>
                  <a:lnTo>
                    <a:pt x="2590" y="23"/>
                  </a:lnTo>
                  <a:lnTo>
                    <a:pt x="2589" y="23"/>
                  </a:lnTo>
                  <a:lnTo>
                    <a:pt x="2589" y="24"/>
                  </a:lnTo>
                  <a:lnTo>
                    <a:pt x="2590" y="24"/>
                  </a:lnTo>
                  <a:lnTo>
                    <a:pt x="2591" y="24"/>
                  </a:lnTo>
                  <a:lnTo>
                    <a:pt x="2591" y="23"/>
                  </a:lnTo>
                  <a:lnTo>
                    <a:pt x="2592" y="22"/>
                  </a:lnTo>
                  <a:lnTo>
                    <a:pt x="2593" y="22"/>
                  </a:lnTo>
                  <a:lnTo>
                    <a:pt x="2594" y="23"/>
                  </a:lnTo>
                  <a:lnTo>
                    <a:pt x="2595" y="23"/>
                  </a:lnTo>
                  <a:lnTo>
                    <a:pt x="2595" y="22"/>
                  </a:lnTo>
                  <a:lnTo>
                    <a:pt x="2596" y="22"/>
                  </a:lnTo>
                  <a:lnTo>
                    <a:pt x="2596" y="23"/>
                  </a:lnTo>
                  <a:lnTo>
                    <a:pt x="2596" y="24"/>
                  </a:lnTo>
                  <a:lnTo>
                    <a:pt x="2598" y="25"/>
                  </a:lnTo>
                  <a:lnTo>
                    <a:pt x="2599" y="24"/>
                  </a:lnTo>
                  <a:lnTo>
                    <a:pt x="2600" y="24"/>
                  </a:lnTo>
                  <a:lnTo>
                    <a:pt x="2600" y="25"/>
                  </a:lnTo>
                  <a:lnTo>
                    <a:pt x="2601" y="25"/>
                  </a:lnTo>
                  <a:lnTo>
                    <a:pt x="2602" y="24"/>
                  </a:lnTo>
                  <a:lnTo>
                    <a:pt x="2603" y="26"/>
                  </a:lnTo>
                  <a:lnTo>
                    <a:pt x="2604" y="27"/>
                  </a:lnTo>
                  <a:lnTo>
                    <a:pt x="2605" y="26"/>
                  </a:lnTo>
                  <a:lnTo>
                    <a:pt x="2605" y="25"/>
                  </a:lnTo>
                  <a:lnTo>
                    <a:pt x="2606" y="25"/>
                  </a:lnTo>
                  <a:lnTo>
                    <a:pt x="2607" y="24"/>
                  </a:lnTo>
                  <a:lnTo>
                    <a:pt x="2607" y="23"/>
                  </a:lnTo>
                  <a:lnTo>
                    <a:pt x="2607" y="22"/>
                  </a:lnTo>
                  <a:lnTo>
                    <a:pt x="2609" y="22"/>
                  </a:lnTo>
                  <a:lnTo>
                    <a:pt x="2610" y="23"/>
                  </a:lnTo>
                  <a:lnTo>
                    <a:pt x="2611" y="23"/>
                  </a:lnTo>
                  <a:lnTo>
                    <a:pt x="2611" y="22"/>
                  </a:lnTo>
                  <a:lnTo>
                    <a:pt x="2611" y="21"/>
                  </a:lnTo>
                  <a:lnTo>
                    <a:pt x="2612" y="21"/>
                  </a:lnTo>
                  <a:lnTo>
                    <a:pt x="2613" y="21"/>
                  </a:lnTo>
                  <a:lnTo>
                    <a:pt x="2614" y="21"/>
                  </a:lnTo>
                  <a:lnTo>
                    <a:pt x="2615" y="19"/>
                  </a:lnTo>
                  <a:lnTo>
                    <a:pt x="2617" y="19"/>
                  </a:lnTo>
                  <a:lnTo>
                    <a:pt x="2618" y="19"/>
                  </a:lnTo>
                  <a:lnTo>
                    <a:pt x="2619" y="21"/>
                  </a:lnTo>
                  <a:lnTo>
                    <a:pt x="2620" y="21"/>
                  </a:lnTo>
                  <a:lnTo>
                    <a:pt x="2621" y="20"/>
                  </a:lnTo>
                  <a:lnTo>
                    <a:pt x="2622" y="20"/>
                  </a:lnTo>
                  <a:lnTo>
                    <a:pt x="2621" y="21"/>
                  </a:lnTo>
                  <a:lnTo>
                    <a:pt x="2620" y="21"/>
                  </a:lnTo>
                  <a:lnTo>
                    <a:pt x="2620" y="22"/>
                  </a:lnTo>
                  <a:lnTo>
                    <a:pt x="2622" y="23"/>
                  </a:lnTo>
                  <a:lnTo>
                    <a:pt x="2623" y="24"/>
                  </a:lnTo>
                  <a:lnTo>
                    <a:pt x="2623" y="25"/>
                  </a:lnTo>
                  <a:lnTo>
                    <a:pt x="2623" y="26"/>
                  </a:lnTo>
                  <a:lnTo>
                    <a:pt x="2624" y="26"/>
                  </a:lnTo>
                  <a:lnTo>
                    <a:pt x="2625" y="26"/>
                  </a:lnTo>
                  <a:lnTo>
                    <a:pt x="2625" y="25"/>
                  </a:lnTo>
                  <a:lnTo>
                    <a:pt x="2626" y="25"/>
                  </a:lnTo>
                  <a:lnTo>
                    <a:pt x="2627" y="25"/>
                  </a:lnTo>
                  <a:lnTo>
                    <a:pt x="2627" y="24"/>
                  </a:lnTo>
                  <a:lnTo>
                    <a:pt x="2627" y="23"/>
                  </a:lnTo>
                  <a:lnTo>
                    <a:pt x="2628" y="24"/>
                  </a:lnTo>
                  <a:lnTo>
                    <a:pt x="2629" y="26"/>
                  </a:lnTo>
                  <a:lnTo>
                    <a:pt x="2629" y="30"/>
                  </a:lnTo>
                  <a:lnTo>
                    <a:pt x="2630" y="30"/>
                  </a:lnTo>
                  <a:lnTo>
                    <a:pt x="2630" y="31"/>
                  </a:lnTo>
                  <a:lnTo>
                    <a:pt x="2631" y="30"/>
                  </a:lnTo>
                  <a:lnTo>
                    <a:pt x="2632" y="31"/>
                  </a:lnTo>
                  <a:lnTo>
                    <a:pt x="2631" y="32"/>
                  </a:lnTo>
                  <a:lnTo>
                    <a:pt x="2631" y="33"/>
                  </a:lnTo>
                  <a:lnTo>
                    <a:pt x="2632" y="33"/>
                  </a:lnTo>
                  <a:lnTo>
                    <a:pt x="2633" y="32"/>
                  </a:lnTo>
                  <a:lnTo>
                    <a:pt x="2634" y="30"/>
                  </a:lnTo>
                  <a:lnTo>
                    <a:pt x="2635" y="30"/>
                  </a:lnTo>
                  <a:lnTo>
                    <a:pt x="2636" y="34"/>
                  </a:lnTo>
                  <a:lnTo>
                    <a:pt x="2636" y="35"/>
                  </a:lnTo>
                  <a:lnTo>
                    <a:pt x="2637" y="35"/>
                  </a:lnTo>
                  <a:lnTo>
                    <a:pt x="2638" y="34"/>
                  </a:lnTo>
                  <a:lnTo>
                    <a:pt x="2639" y="32"/>
                  </a:lnTo>
                  <a:lnTo>
                    <a:pt x="2639" y="33"/>
                  </a:lnTo>
                  <a:lnTo>
                    <a:pt x="2639" y="34"/>
                  </a:lnTo>
                  <a:lnTo>
                    <a:pt x="2640" y="35"/>
                  </a:lnTo>
                  <a:lnTo>
                    <a:pt x="2641" y="35"/>
                  </a:lnTo>
                  <a:lnTo>
                    <a:pt x="2641" y="36"/>
                  </a:lnTo>
                  <a:lnTo>
                    <a:pt x="2642" y="36"/>
                  </a:lnTo>
                  <a:lnTo>
                    <a:pt x="2643" y="35"/>
                  </a:lnTo>
                  <a:lnTo>
                    <a:pt x="2642" y="33"/>
                  </a:lnTo>
                  <a:lnTo>
                    <a:pt x="2643" y="33"/>
                  </a:lnTo>
                  <a:lnTo>
                    <a:pt x="2644" y="34"/>
                  </a:lnTo>
                  <a:lnTo>
                    <a:pt x="2645" y="33"/>
                  </a:lnTo>
                  <a:lnTo>
                    <a:pt x="2646" y="34"/>
                  </a:lnTo>
                  <a:lnTo>
                    <a:pt x="2645" y="35"/>
                  </a:lnTo>
                  <a:lnTo>
                    <a:pt x="2646" y="36"/>
                  </a:lnTo>
                  <a:lnTo>
                    <a:pt x="2647" y="37"/>
                  </a:lnTo>
                  <a:lnTo>
                    <a:pt x="2648" y="36"/>
                  </a:lnTo>
                  <a:lnTo>
                    <a:pt x="2648" y="35"/>
                  </a:lnTo>
                  <a:lnTo>
                    <a:pt x="2647" y="34"/>
                  </a:lnTo>
                  <a:lnTo>
                    <a:pt x="2648" y="34"/>
                  </a:lnTo>
                  <a:lnTo>
                    <a:pt x="2649" y="35"/>
                  </a:lnTo>
                  <a:lnTo>
                    <a:pt x="2650" y="34"/>
                  </a:lnTo>
                  <a:lnTo>
                    <a:pt x="2650" y="33"/>
                  </a:lnTo>
                  <a:lnTo>
                    <a:pt x="2650" y="34"/>
                  </a:lnTo>
                  <a:lnTo>
                    <a:pt x="2651" y="35"/>
                  </a:lnTo>
                  <a:lnTo>
                    <a:pt x="2652" y="35"/>
                  </a:lnTo>
                  <a:lnTo>
                    <a:pt x="2654" y="36"/>
                  </a:lnTo>
                  <a:lnTo>
                    <a:pt x="2654" y="35"/>
                  </a:lnTo>
                  <a:lnTo>
                    <a:pt x="2654" y="33"/>
                  </a:lnTo>
                  <a:lnTo>
                    <a:pt x="2655" y="34"/>
                  </a:lnTo>
                  <a:lnTo>
                    <a:pt x="2655" y="35"/>
                  </a:lnTo>
                  <a:lnTo>
                    <a:pt x="2655" y="37"/>
                  </a:lnTo>
                  <a:lnTo>
                    <a:pt x="2655" y="38"/>
                  </a:lnTo>
                  <a:lnTo>
                    <a:pt x="2656" y="38"/>
                  </a:lnTo>
                  <a:lnTo>
                    <a:pt x="2657" y="39"/>
                  </a:lnTo>
                  <a:lnTo>
                    <a:pt x="2658" y="38"/>
                  </a:lnTo>
                  <a:lnTo>
                    <a:pt x="2658" y="39"/>
                  </a:lnTo>
                  <a:lnTo>
                    <a:pt x="2658" y="40"/>
                  </a:lnTo>
                  <a:lnTo>
                    <a:pt x="2659" y="40"/>
                  </a:lnTo>
                  <a:lnTo>
                    <a:pt x="2659" y="41"/>
                  </a:lnTo>
                  <a:lnTo>
                    <a:pt x="2660" y="40"/>
                  </a:lnTo>
                  <a:lnTo>
                    <a:pt x="2660" y="41"/>
                  </a:lnTo>
                  <a:lnTo>
                    <a:pt x="2661" y="41"/>
                  </a:lnTo>
                  <a:lnTo>
                    <a:pt x="2662" y="40"/>
                  </a:lnTo>
                  <a:lnTo>
                    <a:pt x="2664" y="41"/>
                  </a:lnTo>
                  <a:lnTo>
                    <a:pt x="2665" y="41"/>
                  </a:lnTo>
                  <a:lnTo>
                    <a:pt x="2666" y="41"/>
                  </a:lnTo>
                  <a:lnTo>
                    <a:pt x="2667" y="40"/>
                  </a:lnTo>
                  <a:lnTo>
                    <a:pt x="2667" y="39"/>
                  </a:lnTo>
                  <a:lnTo>
                    <a:pt x="2668" y="40"/>
                  </a:lnTo>
                  <a:lnTo>
                    <a:pt x="2668" y="42"/>
                  </a:lnTo>
                  <a:lnTo>
                    <a:pt x="2667" y="43"/>
                  </a:lnTo>
                  <a:lnTo>
                    <a:pt x="2667" y="44"/>
                  </a:lnTo>
                  <a:lnTo>
                    <a:pt x="2668" y="44"/>
                  </a:lnTo>
                  <a:lnTo>
                    <a:pt x="2669" y="43"/>
                  </a:lnTo>
                  <a:lnTo>
                    <a:pt x="2669" y="42"/>
                  </a:lnTo>
                  <a:lnTo>
                    <a:pt x="2670" y="42"/>
                  </a:lnTo>
                  <a:lnTo>
                    <a:pt x="2670" y="43"/>
                  </a:lnTo>
                  <a:lnTo>
                    <a:pt x="2669" y="44"/>
                  </a:lnTo>
                  <a:lnTo>
                    <a:pt x="2669" y="45"/>
                  </a:lnTo>
                  <a:lnTo>
                    <a:pt x="2670" y="45"/>
                  </a:lnTo>
                  <a:lnTo>
                    <a:pt x="2671" y="44"/>
                  </a:lnTo>
                  <a:lnTo>
                    <a:pt x="2671" y="43"/>
                  </a:lnTo>
                  <a:lnTo>
                    <a:pt x="2672" y="43"/>
                  </a:lnTo>
                  <a:lnTo>
                    <a:pt x="2673" y="42"/>
                  </a:lnTo>
                  <a:lnTo>
                    <a:pt x="2674" y="42"/>
                  </a:lnTo>
                  <a:lnTo>
                    <a:pt x="2675" y="42"/>
                  </a:lnTo>
                  <a:lnTo>
                    <a:pt x="2676" y="42"/>
                  </a:lnTo>
                  <a:lnTo>
                    <a:pt x="2676" y="43"/>
                  </a:lnTo>
                  <a:lnTo>
                    <a:pt x="2677" y="43"/>
                  </a:lnTo>
                  <a:lnTo>
                    <a:pt x="2678" y="43"/>
                  </a:lnTo>
                  <a:lnTo>
                    <a:pt x="2679" y="42"/>
                  </a:lnTo>
                  <a:lnTo>
                    <a:pt x="2680" y="42"/>
                  </a:lnTo>
                  <a:lnTo>
                    <a:pt x="2680" y="43"/>
                  </a:lnTo>
                  <a:lnTo>
                    <a:pt x="2680" y="44"/>
                  </a:lnTo>
                  <a:lnTo>
                    <a:pt x="2678" y="45"/>
                  </a:lnTo>
                  <a:lnTo>
                    <a:pt x="2678" y="46"/>
                  </a:lnTo>
                  <a:lnTo>
                    <a:pt x="2679" y="46"/>
                  </a:lnTo>
                  <a:lnTo>
                    <a:pt x="2681" y="45"/>
                  </a:lnTo>
                  <a:lnTo>
                    <a:pt x="2681" y="46"/>
                  </a:lnTo>
                  <a:lnTo>
                    <a:pt x="2681" y="47"/>
                  </a:lnTo>
                  <a:lnTo>
                    <a:pt x="2682" y="47"/>
                  </a:lnTo>
                  <a:lnTo>
                    <a:pt x="2683" y="47"/>
                  </a:lnTo>
                  <a:lnTo>
                    <a:pt x="2684" y="48"/>
                  </a:lnTo>
                  <a:lnTo>
                    <a:pt x="2684" y="49"/>
                  </a:lnTo>
                  <a:lnTo>
                    <a:pt x="2683" y="50"/>
                  </a:lnTo>
                  <a:lnTo>
                    <a:pt x="2684" y="51"/>
                  </a:lnTo>
                  <a:lnTo>
                    <a:pt x="2686" y="52"/>
                  </a:lnTo>
                  <a:lnTo>
                    <a:pt x="2687" y="52"/>
                  </a:lnTo>
                  <a:lnTo>
                    <a:pt x="2688" y="52"/>
                  </a:lnTo>
                  <a:lnTo>
                    <a:pt x="2689" y="52"/>
                  </a:lnTo>
                  <a:lnTo>
                    <a:pt x="2690" y="52"/>
                  </a:lnTo>
                  <a:lnTo>
                    <a:pt x="2691" y="52"/>
                  </a:lnTo>
                  <a:lnTo>
                    <a:pt x="2692" y="53"/>
                  </a:lnTo>
                  <a:lnTo>
                    <a:pt x="2691" y="55"/>
                  </a:lnTo>
                  <a:lnTo>
                    <a:pt x="2689" y="55"/>
                  </a:lnTo>
                  <a:lnTo>
                    <a:pt x="2689" y="57"/>
                  </a:lnTo>
                  <a:lnTo>
                    <a:pt x="2686" y="61"/>
                  </a:lnTo>
                  <a:lnTo>
                    <a:pt x="2685" y="63"/>
                  </a:lnTo>
                  <a:lnTo>
                    <a:pt x="2684" y="64"/>
                  </a:lnTo>
                  <a:lnTo>
                    <a:pt x="2683" y="65"/>
                  </a:lnTo>
                  <a:lnTo>
                    <a:pt x="2681" y="66"/>
                  </a:lnTo>
                  <a:lnTo>
                    <a:pt x="2679" y="68"/>
                  </a:lnTo>
                  <a:lnTo>
                    <a:pt x="2678" y="70"/>
                  </a:lnTo>
                  <a:lnTo>
                    <a:pt x="2677" y="71"/>
                  </a:lnTo>
                  <a:lnTo>
                    <a:pt x="2677" y="72"/>
                  </a:lnTo>
                  <a:lnTo>
                    <a:pt x="2675" y="79"/>
                  </a:lnTo>
                  <a:lnTo>
                    <a:pt x="2674" y="85"/>
                  </a:lnTo>
                  <a:lnTo>
                    <a:pt x="2672" y="89"/>
                  </a:lnTo>
                  <a:lnTo>
                    <a:pt x="2672" y="90"/>
                  </a:lnTo>
                  <a:lnTo>
                    <a:pt x="2669" y="95"/>
                  </a:lnTo>
                  <a:lnTo>
                    <a:pt x="2667" y="97"/>
                  </a:lnTo>
                  <a:lnTo>
                    <a:pt x="2666" y="99"/>
                  </a:lnTo>
                  <a:lnTo>
                    <a:pt x="2663" y="104"/>
                  </a:lnTo>
                  <a:lnTo>
                    <a:pt x="2661" y="108"/>
                  </a:lnTo>
                  <a:lnTo>
                    <a:pt x="2657" y="113"/>
                  </a:lnTo>
                  <a:lnTo>
                    <a:pt x="2656" y="115"/>
                  </a:lnTo>
                  <a:lnTo>
                    <a:pt x="2654" y="118"/>
                  </a:lnTo>
                  <a:lnTo>
                    <a:pt x="2654" y="119"/>
                  </a:lnTo>
                  <a:lnTo>
                    <a:pt x="2653" y="123"/>
                  </a:lnTo>
                  <a:lnTo>
                    <a:pt x="2652" y="126"/>
                  </a:lnTo>
                  <a:lnTo>
                    <a:pt x="2652" y="131"/>
                  </a:lnTo>
                  <a:lnTo>
                    <a:pt x="2650" y="133"/>
                  </a:lnTo>
                  <a:lnTo>
                    <a:pt x="2651" y="133"/>
                  </a:lnTo>
                  <a:lnTo>
                    <a:pt x="2652" y="133"/>
                  </a:lnTo>
                  <a:lnTo>
                    <a:pt x="2652" y="135"/>
                  </a:lnTo>
                  <a:lnTo>
                    <a:pt x="2650" y="137"/>
                  </a:lnTo>
                  <a:lnTo>
                    <a:pt x="2649" y="140"/>
                  </a:lnTo>
                  <a:lnTo>
                    <a:pt x="2648" y="140"/>
                  </a:lnTo>
                  <a:lnTo>
                    <a:pt x="2648" y="141"/>
                  </a:lnTo>
                  <a:lnTo>
                    <a:pt x="2649" y="142"/>
                  </a:lnTo>
                  <a:lnTo>
                    <a:pt x="2649" y="143"/>
                  </a:lnTo>
                  <a:lnTo>
                    <a:pt x="2648" y="145"/>
                  </a:lnTo>
                  <a:lnTo>
                    <a:pt x="2648" y="146"/>
                  </a:lnTo>
                  <a:lnTo>
                    <a:pt x="2649" y="147"/>
                  </a:lnTo>
                  <a:lnTo>
                    <a:pt x="2649" y="146"/>
                  </a:lnTo>
                  <a:lnTo>
                    <a:pt x="2649" y="145"/>
                  </a:lnTo>
                  <a:lnTo>
                    <a:pt x="2649" y="143"/>
                  </a:lnTo>
                  <a:lnTo>
                    <a:pt x="2650" y="143"/>
                  </a:lnTo>
                  <a:lnTo>
                    <a:pt x="2652" y="144"/>
                  </a:lnTo>
                  <a:lnTo>
                    <a:pt x="2652" y="145"/>
                  </a:lnTo>
                  <a:lnTo>
                    <a:pt x="2652" y="146"/>
                  </a:lnTo>
                  <a:lnTo>
                    <a:pt x="2651" y="147"/>
                  </a:lnTo>
                  <a:lnTo>
                    <a:pt x="2651" y="150"/>
                  </a:lnTo>
                  <a:lnTo>
                    <a:pt x="2652" y="151"/>
                  </a:lnTo>
                  <a:lnTo>
                    <a:pt x="2653" y="152"/>
                  </a:lnTo>
                  <a:lnTo>
                    <a:pt x="2652" y="152"/>
                  </a:lnTo>
                  <a:lnTo>
                    <a:pt x="2652" y="153"/>
                  </a:lnTo>
                  <a:lnTo>
                    <a:pt x="2652" y="154"/>
                  </a:lnTo>
                  <a:lnTo>
                    <a:pt x="2652" y="155"/>
                  </a:lnTo>
                  <a:lnTo>
                    <a:pt x="2652" y="156"/>
                  </a:lnTo>
                  <a:lnTo>
                    <a:pt x="2651" y="156"/>
                  </a:lnTo>
                  <a:lnTo>
                    <a:pt x="2650" y="156"/>
                  </a:lnTo>
                  <a:lnTo>
                    <a:pt x="2649" y="157"/>
                  </a:lnTo>
                  <a:lnTo>
                    <a:pt x="2649" y="158"/>
                  </a:lnTo>
                  <a:lnTo>
                    <a:pt x="2650" y="159"/>
                  </a:lnTo>
                  <a:lnTo>
                    <a:pt x="2651" y="160"/>
                  </a:lnTo>
                  <a:lnTo>
                    <a:pt x="2651" y="161"/>
                  </a:lnTo>
                  <a:lnTo>
                    <a:pt x="2649" y="160"/>
                  </a:lnTo>
                  <a:lnTo>
                    <a:pt x="2648" y="160"/>
                  </a:lnTo>
                  <a:lnTo>
                    <a:pt x="2647" y="160"/>
                  </a:lnTo>
                  <a:lnTo>
                    <a:pt x="2647" y="161"/>
                  </a:lnTo>
                  <a:lnTo>
                    <a:pt x="2648" y="161"/>
                  </a:lnTo>
                  <a:lnTo>
                    <a:pt x="2649" y="162"/>
                  </a:lnTo>
                  <a:lnTo>
                    <a:pt x="2650" y="162"/>
                  </a:lnTo>
                  <a:lnTo>
                    <a:pt x="2649" y="163"/>
                  </a:lnTo>
                  <a:lnTo>
                    <a:pt x="2647" y="163"/>
                  </a:lnTo>
                  <a:lnTo>
                    <a:pt x="2648" y="164"/>
                  </a:lnTo>
                  <a:lnTo>
                    <a:pt x="2649" y="164"/>
                  </a:lnTo>
                  <a:lnTo>
                    <a:pt x="2649" y="165"/>
                  </a:lnTo>
                  <a:lnTo>
                    <a:pt x="2648" y="165"/>
                  </a:lnTo>
                  <a:lnTo>
                    <a:pt x="2648" y="166"/>
                  </a:lnTo>
                  <a:lnTo>
                    <a:pt x="2647" y="167"/>
                  </a:lnTo>
                  <a:lnTo>
                    <a:pt x="2648" y="167"/>
                  </a:lnTo>
                  <a:lnTo>
                    <a:pt x="2648" y="168"/>
                  </a:lnTo>
                  <a:lnTo>
                    <a:pt x="2649" y="169"/>
                  </a:lnTo>
                  <a:lnTo>
                    <a:pt x="2649" y="168"/>
                  </a:lnTo>
                  <a:lnTo>
                    <a:pt x="2649" y="167"/>
                  </a:lnTo>
                  <a:lnTo>
                    <a:pt x="2650" y="167"/>
                  </a:lnTo>
                  <a:lnTo>
                    <a:pt x="2651" y="167"/>
                  </a:lnTo>
                  <a:lnTo>
                    <a:pt x="2651" y="168"/>
                  </a:lnTo>
                  <a:lnTo>
                    <a:pt x="2650" y="169"/>
                  </a:lnTo>
                  <a:lnTo>
                    <a:pt x="2650" y="170"/>
                  </a:lnTo>
                  <a:lnTo>
                    <a:pt x="2651" y="171"/>
                  </a:lnTo>
                  <a:lnTo>
                    <a:pt x="2653" y="170"/>
                  </a:lnTo>
                  <a:lnTo>
                    <a:pt x="2654" y="170"/>
                  </a:lnTo>
                  <a:lnTo>
                    <a:pt x="2654" y="171"/>
                  </a:lnTo>
                  <a:lnTo>
                    <a:pt x="2654" y="173"/>
                  </a:lnTo>
                  <a:lnTo>
                    <a:pt x="2654" y="174"/>
                  </a:lnTo>
                  <a:lnTo>
                    <a:pt x="2655" y="175"/>
                  </a:lnTo>
                  <a:lnTo>
                    <a:pt x="2656" y="175"/>
                  </a:lnTo>
                  <a:lnTo>
                    <a:pt x="2657" y="175"/>
                  </a:lnTo>
                  <a:lnTo>
                    <a:pt x="2659" y="175"/>
                  </a:lnTo>
                  <a:lnTo>
                    <a:pt x="2661" y="175"/>
                  </a:lnTo>
                  <a:lnTo>
                    <a:pt x="2662" y="176"/>
                  </a:lnTo>
                  <a:lnTo>
                    <a:pt x="2662" y="177"/>
                  </a:lnTo>
                  <a:lnTo>
                    <a:pt x="2665" y="177"/>
                  </a:lnTo>
                  <a:lnTo>
                    <a:pt x="2666" y="177"/>
                  </a:lnTo>
                  <a:lnTo>
                    <a:pt x="2666" y="178"/>
                  </a:lnTo>
                  <a:lnTo>
                    <a:pt x="2667" y="178"/>
                  </a:lnTo>
                  <a:lnTo>
                    <a:pt x="2669" y="178"/>
                  </a:lnTo>
                  <a:lnTo>
                    <a:pt x="2670" y="179"/>
                  </a:lnTo>
                  <a:lnTo>
                    <a:pt x="2672" y="180"/>
                  </a:lnTo>
                  <a:lnTo>
                    <a:pt x="2675" y="181"/>
                  </a:lnTo>
                  <a:lnTo>
                    <a:pt x="2676" y="182"/>
                  </a:lnTo>
                  <a:lnTo>
                    <a:pt x="2678" y="182"/>
                  </a:lnTo>
                  <a:lnTo>
                    <a:pt x="2681" y="182"/>
                  </a:lnTo>
                  <a:lnTo>
                    <a:pt x="2682" y="182"/>
                  </a:lnTo>
                  <a:lnTo>
                    <a:pt x="2682" y="183"/>
                  </a:lnTo>
                  <a:lnTo>
                    <a:pt x="2683" y="184"/>
                  </a:lnTo>
                  <a:lnTo>
                    <a:pt x="2684" y="185"/>
                  </a:lnTo>
                  <a:lnTo>
                    <a:pt x="2687" y="185"/>
                  </a:lnTo>
                  <a:lnTo>
                    <a:pt x="2688" y="185"/>
                  </a:lnTo>
                  <a:lnTo>
                    <a:pt x="2689" y="185"/>
                  </a:lnTo>
                  <a:lnTo>
                    <a:pt x="2689" y="187"/>
                  </a:lnTo>
                  <a:lnTo>
                    <a:pt x="2690" y="187"/>
                  </a:lnTo>
                  <a:lnTo>
                    <a:pt x="2691" y="188"/>
                  </a:lnTo>
                  <a:lnTo>
                    <a:pt x="2694" y="189"/>
                  </a:lnTo>
                  <a:lnTo>
                    <a:pt x="2696" y="189"/>
                  </a:lnTo>
                  <a:lnTo>
                    <a:pt x="2701" y="188"/>
                  </a:lnTo>
                  <a:lnTo>
                    <a:pt x="2702" y="188"/>
                  </a:lnTo>
                  <a:lnTo>
                    <a:pt x="2702" y="189"/>
                  </a:lnTo>
                  <a:lnTo>
                    <a:pt x="2703" y="189"/>
                  </a:lnTo>
                  <a:lnTo>
                    <a:pt x="2703" y="190"/>
                  </a:lnTo>
                  <a:lnTo>
                    <a:pt x="2704" y="194"/>
                  </a:lnTo>
                  <a:lnTo>
                    <a:pt x="2705" y="194"/>
                  </a:lnTo>
                  <a:lnTo>
                    <a:pt x="2706" y="195"/>
                  </a:lnTo>
                  <a:lnTo>
                    <a:pt x="2706" y="196"/>
                  </a:lnTo>
                  <a:lnTo>
                    <a:pt x="2705" y="196"/>
                  </a:lnTo>
                  <a:lnTo>
                    <a:pt x="2705" y="197"/>
                  </a:lnTo>
                  <a:lnTo>
                    <a:pt x="2704" y="196"/>
                  </a:lnTo>
                  <a:lnTo>
                    <a:pt x="2704" y="197"/>
                  </a:lnTo>
                  <a:lnTo>
                    <a:pt x="2703" y="197"/>
                  </a:lnTo>
                  <a:lnTo>
                    <a:pt x="2703" y="198"/>
                  </a:lnTo>
                  <a:lnTo>
                    <a:pt x="2703" y="199"/>
                  </a:lnTo>
                  <a:lnTo>
                    <a:pt x="2703" y="200"/>
                  </a:lnTo>
                  <a:lnTo>
                    <a:pt x="2704" y="201"/>
                  </a:lnTo>
                  <a:lnTo>
                    <a:pt x="2706" y="201"/>
                  </a:lnTo>
                  <a:lnTo>
                    <a:pt x="2709" y="199"/>
                  </a:lnTo>
                  <a:lnTo>
                    <a:pt x="2710" y="199"/>
                  </a:lnTo>
                  <a:lnTo>
                    <a:pt x="2711" y="199"/>
                  </a:lnTo>
                  <a:lnTo>
                    <a:pt x="2712" y="199"/>
                  </a:lnTo>
                  <a:lnTo>
                    <a:pt x="2712" y="200"/>
                  </a:lnTo>
                  <a:lnTo>
                    <a:pt x="2713" y="199"/>
                  </a:lnTo>
                  <a:lnTo>
                    <a:pt x="2714" y="198"/>
                  </a:lnTo>
                  <a:lnTo>
                    <a:pt x="2715" y="198"/>
                  </a:lnTo>
                  <a:lnTo>
                    <a:pt x="2715" y="199"/>
                  </a:lnTo>
                  <a:lnTo>
                    <a:pt x="2714" y="200"/>
                  </a:lnTo>
                  <a:lnTo>
                    <a:pt x="2713" y="200"/>
                  </a:lnTo>
                  <a:lnTo>
                    <a:pt x="2714" y="201"/>
                  </a:lnTo>
                  <a:lnTo>
                    <a:pt x="2714" y="200"/>
                  </a:lnTo>
                  <a:lnTo>
                    <a:pt x="2715" y="201"/>
                  </a:lnTo>
                  <a:lnTo>
                    <a:pt x="2716" y="201"/>
                  </a:lnTo>
                  <a:lnTo>
                    <a:pt x="2716" y="202"/>
                  </a:lnTo>
                  <a:lnTo>
                    <a:pt x="2716" y="203"/>
                  </a:lnTo>
                  <a:lnTo>
                    <a:pt x="2717" y="202"/>
                  </a:lnTo>
                  <a:lnTo>
                    <a:pt x="2718" y="202"/>
                  </a:lnTo>
                  <a:lnTo>
                    <a:pt x="2719" y="202"/>
                  </a:lnTo>
                  <a:lnTo>
                    <a:pt x="2719" y="201"/>
                  </a:lnTo>
                  <a:lnTo>
                    <a:pt x="2719" y="200"/>
                  </a:lnTo>
                  <a:lnTo>
                    <a:pt x="2720" y="201"/>
                  </a:lnTo>
                  <a:lnTo>
                    <a:pt x="2720" y="202"/>
                  </a:lnTo>
                  <a:lnTo>
                    <a:pt x="2719" y="203"/>
                  </a:lnTo>
                  <a:lnTo>
                    <a:pt x="2720" y="204"/>
                  </a:lnTo>
                  <a:lnTo>
                    <a:pt x="2720" y="205"/>
                  </a:lnTo>
                  <a:lnTo>
                    <a:pt x="2722" y="205"/>
                  </a:lnTo>
                  <a:lnTo>
                    <a:pt x="2722" y="206"/>
                  </a:lnTo>
                  <a:lnTo>
                    <a:pt x="2724" y="208"/>
                  </a:lnTo>
                  <a:lnTo>
                    <a:pt x="2725" y="208"/>
                  </a:lnTo>
                  <a:lnTo>
                    <a:pt x="2726" y="208"/>
                  </a:lnTo>
                  <a:lnTo>
                    <a:pt x="2729" y="209"/>
                  </a:lnTo>
                  <a:lnTo>
                    <a:pt x="2731" y="210"/>
                  </a:lnTo>
                  <a:lnTo>
                    <a:pt x="2732" y="211"/>
                  </a:lnTo>
                  <a:lnTo>
                    <a:pt x="2734" y="211"/>
                  </a:lnTo>
                  <a:lnTo>
                    <a:pt x="2735" y="211"/>
                  </a:lnTo>
                  <a:lnTo>
                    <a:pt x="2736" y="213"/>
                  </a:lnTo>
                  <a:lnTo>
                    <a:pt x="2737" y="214"/>
                  </a:lnTo>
                  <a:lnTo>
                    <a:pt x="2740" y="215"/>
                  </a:lnTo>
                  <a:lnTo>
                    <a:pt x="2741" y="215"/>
                  </a:lnTo>
                  <a:lnTo>
                    <a:pt x="2743" y="215"/>
                  </a:lnTo>
                  <a:lnTo>
                    <a:pt x="2743" y="214"/>
                  </a:lnTo>
                  <a:lnTo>
                    <a:pt x="2745" y="214"/>
                  </a:lnTo>
                  <a:lnTo>
                    <a:pt x="2748" y="213"/>
                  </a:lnTo>
                  <a:lnTo>
                    <a:pt x="2749" y="212"/>
                  </a:lnTo>
                  <a:lnTo>
                    <a:pt x="2750" y="212"/>
                  </a:lnTo>
                  <a:lnTo>
                    <a:pt x="2751" y="213"/>
                  </a:lnTo>
                  <a:lnTo>
                    <a:pt x="2752" y="213"/>
                  </a:lnTo>
                  <a:lnTo>
                    <a:pt x="2753" y="214"/>
                  </a:lnTo>
                  <a:lnTo>
                    <a:pt x="2753" y="216"/>
                  </a:lnTo>
                  <a:lnTo>
                    <a:pt x="2753" y="217"/>
                  </a:lnTo>
                  <a:lnTo>
                    <a:pt x="2754" y="218"/>
                  </a:lnTo>
                  <a:lnTo>
                    <a:pt x="2756" y="220"/>
                  </a:lnTo>
                  <a:lnTo>
                    <a:pt x="2757" y="220"/>
                  </a:lnTo>
                  <a:lnTo>
                    <a:pt x="2758" y="221"/>
                  </a:lnTo>
                  <a:lnTo>
                    <a:pt x="2759" y="221"/>
                  </a:lnTo>
                  <a:lnTo>
                    <a:pt x="2760" y="221"/>
                  </a:lnTo>
                  <a:lnTo>
                    <a:pt x="2760" y="223"/>
                  </a:lnTo>
                  <a:lnTo>
                    <a:pt x="2762" y="224"/>
                  </a:lnTo>
                  <a:lnTo>
                    <a:pt x="2765" y="224"/>
                  </a:lnTo>
                  <a:lnTo>
                    <a:pt x="2766" y="225"/>
                  </a:lnTo>
                  <a:lnTo>
                    <a:pt x="2766" y="226"/>
                  </a:lnTo>
                  <a:lnTo>
                    <a:pt x="2767" y="228"/>
                  </a:lnTo>
                  <a:lnTo>
                    <a:pt x="2767" y="229"/>
                  </a:lnTo>
                  <a:lnTo>
                    <a:pt x="2766" y="229"/>
                  </a:lnTo>
                  <a:lnTo>
                    <a:pt x="2766" y="230"/>
                  </a:lnTo>
                  <a:lnTo>
                    <a:pt x="2765" y="234"/>
                  </a:lnTo>
                  <a:lnTo>
                    <a:pt x="2765" y="235"/>
                  </a:lnTo>
                  <a:lnTo>
                    <a:pt x="2766" y="237"/>
                  </a:lnTo>
                  <a:lnTo>
                    <a:pt x="2767" y="238"/>
                  </a:lnTo>
                  <a:lnTo>
                    <a:pt x="2768" y="238"/>
                  </a:lnTo>
                  <a:lnTo>
                    <a:pt x="2769" y="238"/>
                  </a:lnTo>
                  <a:lnTo>
                    <a:pt x="2770" y="238"/>
                  </a:lnTo>
                  <a:lnTo>
                    <a:pt x="2771" y="235"/>
                  </a:lnTo>
                  <a:lnTo>
                    <a:pt x="2773" y="235"/>
                  </a:lnTo>
                  <a:lnTo>
                    <a:pt x="2774" y="235"/>
                  </a:lnTo>
                  <a:lnTo>
                    <a:pt x="2775" y="236"/>
                  </a:lnTo>
                  <a:lnTo>
                    <a:pt x="2776" y="236"/>
                  </a:lnTo>
                  <a:lnTo>
                    <a:pt x="2775" y="233"/>
                  </a:lnTo>
                  <a:lnTo>
                    <a:pt x="2775" y="232"/>
                  </a:lnTo>
                  <a:lnTo>
                    <a:pt x="2777" y="231"/>
                  </a:lnTo>
                  <a:lnTo>
                    <a:pt x="2778" y="233"/>
                  </a:lnTo>
                  <a:lnTo>
                    <a:pt x="2779" y="232"/>
                  </a:lnTo>
                  <a:lnTo>
                    <a:pt x="2779" y="233"/>
                  </a:lnTo>
                  <a:lnTo>
                    <a:pt x="2780" y="233"/>
                  </a:lnTo>
                  <a:lnTo>
                    <a:pt x="2780" y="232"/>
                  </a:lnTo>
                  <a:lnTo>
                    <a:pt x="2780" y="231"/>
                  </a:lnTo>
                  <a:lnTo>
                    <a:pt x="2781" y="231"/>
                  </a:lnTo>
                  <a:lnTo>
                    <a:pt x="2783" y="231"/>
                  </a:lnTo>
                  <a:lnTo>
                    <a:pt x="2784" y="231"/>
                  </a:lnTo>
                  <a:lnTo>
                    <a:pt x="2785" y="231"/>
                  </a:lnTo>
                  <a:lnTo>
                    <a:pt x="2786" y="231"/>
                  </a:lnTo>
                  <a:lnTo>
                    <a:pt x="2787" y="231"/>
                  </a:lnTo>
                  <a:lnTo>
                    <a:pt x="2789" y="231"/>
                  </a:lnTo>
                  <a:lnTo>
                    <a:pt x="2790" y="230"/>
                  </a:lnTo>
                  <a:lnTo>
                    <a:pt x="2790" y="229"/>
                  </a:lnTo>
                  <a:lnTo>
                    <a:pt x="2791" y="228"/>
                  </a:lnTo>
                  <a:lnTo>
                    <a:pt x="2790" y="227"/>
                  </a:lnTo>
                  <a:lnTo>
                    <a:pt x="2789" y="226"/>
                  </a:lnTo>
                  <a:lnTo>
                    <a:pt x="2789" y="225"/>
                  </a:lnTo>
                  <a:lnTo>
                    <a:pt x="2788" y="225"/>
                  </a:lnTo>
                  <a:lnTo>
                    <a:pt x="2787" y="224"/>
                  </a:lnTo>
                  <a:lnTo>
                    <a:pt x="2787" y="223"/>
                  </a:lnTo>
                  <a:lnTo>
                    <a:pt x="2787" y="222"/>
                  </a:lnTo>
                  <a:lnTo>
                    <a:pt x="2788" y="222"/>
                  </a:lnTo>
                  <a:lnTo>
                    <a:pt x="2789" y="221"/>
                  </a:lnTo>
                  <a:lnTo>
                    <a:pt x="2790" y="221"/>
                  </a:lnTo>
                  <a:lnTo>
                    <a:pt x="2792" y="222"/>
                  </a:lnTo>
                  <a:lnTo>
                    <a:pt x="2793" y="222"/>
                  </a:lnTo>
                  <a:lnTo>
                    <a:pt x="2795" y="221"/>
                  </a:lnTo>
                  <a:lnTo>
                    <a:pt x="2796" y="219"/>
                  </a:lnTo>
                  <a:lnTo>
                    <a:pt x="2796" y="218"/>
                  </a:lnTo>
                  <a:lnTo>
                    <a:pt x="2795" y="217"/>
                  </a:lnTo>
                  <a:lnTo>
                    <a:pt x="2794" y="216"/>
                  </a:lnTo>
                  <a:lnTo>
                    <a:pt x="2794" y="215"/>
                  </a:lnTo>
                  <a:lnTo>
                    <a:pt x="2796" y="214"/>
                  </a:lnTo>
                  <a:lnTo>
                    <a:pt x="2796" y="213"/>
                  </a:lnTo>
                  <a:lnTo>
                    <a:pt x="2800" y="212"/>
                  </a:lnTo>
                  <a:lnTo>
                    <a:pt x="2800" y="211"/>
                  </a:lnTo>
                  <a:lnTo>
                    <a:pt x="2801" y="210"/>
                  </a:lnTo>
                  <a:lnTo>
                    <a:pt x="2802" y="210"/>
                  </a:lnTo>
                  <a:lnTo>
                    <a:pt x="2802" y="209"/>
                  </a:lnTo>
                  <a:lnTo>
                    <a:pt x="2803" y="209"/>
                  </a:lnTo>
                  <a:lnTo>
                    <a:pt x="2804" y="208"/>
                  </a:lnTo>
                  <a:lnTo>
                    <a:pt x="2804" y="207"/>
                  </a:lnTo>
                  <a:lnTo>
                    <a:pt x="2805" y="207"/>
                  </a:lnTo>
                  <a:lnTo>
                    <a:pt x="2806" y="208"/>
                  </a:lnTo>
                  <a:lnTo>
                    <a:pt x="2807" y="209"/>
                  </a:lnTo>
                  <a:lnTo>
                    <a:pt x="2807" y="208"/>
                  </a:lnTo>
                  <a:lnTo>
                    <a:pt x="2807" y="207"/>
                  </a:lnTo>
                  <a:lnTo>
                    <a:pt x="2808" y="207"/>
                  </a:lnTo>
                  <a:lnTo>
                    <a:pt x="2810" y="208"/>
                  </a:lnTo>
                  <a:lnTo>
                    <a:pt x="2811" y="208"/>
                  </a:lnTo>
                  <a:lnTo>
                    <a:pt x="2812" y="208"/>
                  </a:lnTo>
                  <a:lnTo>
                    <a:pt x="2814" y="207"/>
                  </a:lnTo>
                  <a:lnTo>
                    <a:pt x="2815" y="206"/>
                  </a:lnTo>
                  <a:lnTo>
                    <a:pt x="2816" y="205"/>
                  </a:lnTo>
                  <a:lnTo>
                    <a:pt x="2817" y="204"/>
                  </a:lnTo>
                  <a:lnTo>
                    <a:pt x="2819" y="204"/>
                  </a:lnTo>
                  <a:lnTo>
                    <a:pt x="2820" y="203"/>
                  </a:lnTo>
                  <a:lnTo>
                    <a:pt x="2824" y="203"/>
                  </a:lnTo>
                  <a:lnTo>
                    <a:pt x="2824" y="202"/>
                  </a:lnTo>
                  <a:lnTo>
                    <a:pt x="2824" y="201"/>
                  </a:lnTo>
                  <a:lnTo>
                    <a:pt x="2825" y="201"/>
                  </a:lnTo>
                  <a:lnTo>
                    <a:pt x="2827" y="200"/>
                  </a:lnTo>
                  <a:lnTo>
                    <a:pt x="2829" y="201"/>
                  </a:lnTo>
                  <a:lnTo>
                    <a:pt x="2830" y="200"/>
                  </a:lnTo>
                  <a:lnTo>
                    <a:pt x="2834" y="201"/>
                  </a:lnTo>
                  <a:lnTo>
                    <a:pt x="2837" y="200"/>
                  </a:lnTo>
                  <a:lnTo>
                    <a:pt x="2837" y="199"/>
                  </a:lnTo>
                  <a:lnTo>
                    <a:pt x="2839" y="198"/>
                  </a:lnTo>
                  <a:lnTo>
                    <a:pt x="2840" y="198"/>
                  </a:lnTo>
                  <a:lnTo>
                    <a:pt x="2841" y="197"/>
                  </a:lnTo>
                  <a:lnTo>
                    <a:pt x="2842" y="197"/>
                  </a:lnTo>
                  <a:lnTo>
                    <a:pt x="2842" y="196"/>
                  </a:lnTo>
                  <a:lnTo>
                    <a:pt x="2843" y="195"/>
                  </a:lnTo>
                  <a:lnTo>
                    <a:pt x="2844" y="195"/>
                  </a:lnTo>
                  <a:lnTo>
                    <a:pt x="2844" y="194"/>
                  </a:lnTo>
                  <a:lnTo>
                    <a:pt x="2845" y="195"/>
                  </a:lnTo>
                  <a:lnTo>
                    <a:pt x="2846" y="195"/>
                  </a:lnTo>
                  <a:lnTo>
                    <a:pt x="2846" y="194"/>
                  </a:lnTo>
                  <a:lnTo>
                    <a:pt x="2847" y="194"/>
                  </a:lnTo>
                  <a:lnTo>
                    <a:pt x="2848" y="193"/>
                  </a:lnTo>
                  <a:lnTo>
                    <a:pt x="2849" y="192"/>
                  </a:lnTo>
                  <a:lnTo>
                    <a:pt x="2850" y="192"/>
                  </a:lnTo>
                  <a:lnTo>
                    <a:pt x="2851" y="192"/>
                  </a:lnTo>
                  <a:lnTo>
                    <a:pt x="2852" y="193"/>
                  </a:lnTo>
                  <a:lnTo>
                    <a:pt x="2854" y="194"/>
                  </a:lnTo>
                  <a:lnTo>
                    <a:pt x="2858" y="195"/>
                  </a:lnTo>
                  <a:lnTo>
                    <a:pt x="2859" y="194"/>
                  </a:lnTo>
                  <a:lnTo>
                    <a:pt x="2860" y="193"/>
                  </a:lnTo>
                  <a:lnTo>
                    <a:pt x="2860" y="192"/>
                  </a:lnTo>
                  <a:lnTo>
                    <a:pt x="2861" y="191"/>
                  </a:lnTo>
                  <a:lnTo>
                    <a:pt x="2862" y="191"/>
                  </a:lnTo>
                  <a:lnTo>
                    <a:pt x="2863" y="192"/>
                  </a:lnTo>
                  <a:lnTo>
                    <a:pt x="2864" y="192"/>
                  </a:lnTo>
                  <a:lnTo>
                    <a:pt x="2865" y="191"/>
                  </a:lnTo>
                  <a:lnTo>
                    <a:pt x="2865" y="190"/>
                  </a:lnTo>
                  <a:lnTo>
                    <a:pt x="2866" y="190"/>
                  </a:lnTo>
                  <a:lnTo>
                    <a:pt x="2867" y="190"/>
                  </a:lnTo>
                  <a:lnTo>
                    <a:pt x="2867" y="191"/>
                  </a:lnTo>
                  <a:lnTo>
                    <a:pt x="2868" y="190"/>
                  </a:lnTo>
                  <a:lnTo>
                    <a:pt x="2870" y="190"/>
                  </a:lnTo>
                  <a:lnTo>
                    <a:pt x="2871" y="190"/>
                  </a:lnTo>
                  <a:lnTo>
                    <a:pt x="2874" y="189"/>
                  </a:lnTo>
                  <a:lnTo>
                    <a:pt x="2875" y="190"/>
                  </a:lnTo>
                  <a:lnTo>
                    <a:pt x="2876" y="189"/>
                  </a:lnTo>
                  <a:lnTo>
                    <a:pt x="2877" y="189"/>
                  </a:lnTo>
                  <a:lnTo>
                    <a:pt x="2878" y="190"/>
                  </a:lnTo>
                  <a:lnTo>
                    <a:pt x="2879" y="191"/>
                  </a:lnTo>
                  <a:lnTo>
                    <a:pt x="2881" y="190"/>
                  </a:lnTo>
                  <a:lnTo>
                    <a:pt x="2882" y="190"/>
                  </a:lnTo>
                  <a:lnTo>
                    <a:pt x="2884" y="190"/>
                  </a:lnTo>
                  <a:lnTo>
                    <a:pt x="2887" y="191"/>
                  </a:lnTo>
                  <a:lnTo>
                    <a:pt x="2888" y="190"/>
                  </a:lnTo>
                  <a:lnTo>
                    <a:pt x="2889" y="190"/>
                  </a:lnTo>
                  <a:lnTo>
                    <a:pt x="2890" y="188"/>
                  </a:lnTo>
                  <a:lnTo>
                    <a:pt x="2891" y="188"/>
                  </a:lnTo>
                  <a:lnTo>
                    <a:pt x="2892" y="188"/>
                  </a:lnTo>
                  <a:lnTo>
                    <a:pt x="2893" y="189"/>
                  </a:lnTo>
                  <a:lnTo>
                    <a:pt x="2894" y="190"/>
                  </a:lnTo>
                  <a:lnTo>
                    <a:pt x="2895" y="192"/>
                  </a:lnTo>
                  <a:lnTo>
                    <a:pt x="2896" y="193"/>
                  </a:lnTo>
                  <a:lnTo>
                    <a:pt x="2897" y="193"/>
                  </a:lnTo>
                  <a:lnTo>
                    <a:pt x="2898" y="192"/>
                  </a:lnTo>
                  <a:lnTo>
                    <a:pt x="2898" y="190"/>
                  </a:lnTo>
                  <a:lnTo>
                    <a:pt x="2898" y="189"/>
                  </a:lnTo>
                  <a:lnTo>
                    <a:pt x="2899" y="189"/>
                  </a:lnTo>
                  <a:lnTo>
                    <a:pt x="2899" y="190"/>
                  </a:lnTo>
                  <a:lnTo>
                    <a:pt x="2900" y="190"/>
                  </a:lnTo>
                  <a:lnTo>
                    <a:pt x="2902" y="192"/>
                  </a:lnTo>
                  <a:lnTo>
                    <a:pt x="2902" y="193"/>
                  </a:lnTo>
                  <a:lnTo>
                    <a:pt x="2903" y="193"/>
                  </a:lnTo>
                  <a:lnTo>
                    <a:pt x="2904" y="194"/>
                  </a:lnTo>
                  <a:lnTo>
                    <a:pt x="2905" y="194"/>
                  </a:lnTo>
                  <a:lnTo>
                    <a:pt x="2907" y="196"/>
                  </a:lnTo>
                  <a:lnTo>
                    <a:pt x="2908" y="196"/>
                  </a:lnTo>
                  <a:lnTo>
                    <a:pt x="2909" y="196"/>
                  </a:lnTo>
                  <a:lnTo>
                    <a:pt x="2910" y="196"/>
                  </a:lnTo>
                  <a:lnTo>
                    <a:pt x="2911" y="196"/>
                  </a:lnTo>
                  <a:lnTo>
                    <a:pt x="2912" y="197"/>
                  </a:lnTo>
                  <a:lnTo>
                    <a:pt x="2913" y="197"/>
                  </a:lnTo>
                  <a:lnTo>
                    <a:pt x="2914" y="197"/>
                  </a:lnTo>
                  <a:lnTo>
                    <a:pt x="2915" y="197"/>
                  </a:lnTo>
                  <a:lnTo>
                    <a:pt x="2915" y="196"/>
                  </a:lnTo>
                  <a:lnTo>
                    <a:pt x="2915" y="197"/>
                  </a:lnTo>
                  <a:lnTo>
                    <a:pt x="2917" y="200"/>
                  </a:lnTo>
                  <a:lnTo>
                    <a:pt x="2918" y="201"/>
                  </a:lnTo>
                  <a:lnTo>
                    <a:pt x="2919" y="202"/>
                  </a:lnTo>
                  <a:lnTo>
                    <a:pt x="2920" y="202"/>
                  </a:lnTo>
                  <a:lnTo>
                    <a:pt x="2921" y="202"/>
                  </a:lnTo>
                  <a:lnTo>
                    <a:pt x="2921" y="201"/>
                  </a:lnTo>
                  <a:lnTo>
                    <a:pt x="2921" y="200"/>
                  </a:lnTo>
                  <a:lnTo>
                    <a:pt x="2922" y="200"/>
                  </a:lnTo>
                  <a:lnTo>
                    <a:pt x="2923" y="200"/>
                  </a:lnTo>
                  <a:lnTo>
                    <a:pt x="2924" y="201"/>
                  </a:lnTo>
                  <a:lnTo>
                    <a:pt x="2925" y="202"/>
                  </a:lnTo>
                  <a:lnTo>
                    <a:pt x="2926" y="204"/>
                  </a:lnTo>
                  <a:lnTo>
                    <a:pt x="2928" y="204"/>
                  </a:lnTo>
                  <a:lnTo>
                    <a:pt x="2928" y="206"/>
                  </a:lnTo>
                  <a:lnTo>
                    <a:pt x="2928" y="207"/>
                  </a:lnTo>
                  <a:lnTo>
                    <a:pt x="2928" y="208"/>
                  </a:lnTo>
                  <a:lnTo>
                    <a:pt x="2929" y="209"/>
                  </a:lnTo>
                  <a:lnTo>
                    <a:pt x="2930" y="210"/>
                  </a:lnTo>
                  <a:lnTo>
                    <a:pt x="2930" y="209"/>
                  </a:lnTo>
                  <a:lnTo>
                    <a:pt x="2931" y="209"/>
                  </a:lnTo>
                  <a:lnTo>
                    <a:pt x="2931" y="208"/>
                  </a:lnTo>
                  <a:lnTo>
                    <a:pt x="2931" y="207"/>
                  </a:lnTo>
                  <a:lnTo>
                    <a:pt x="2933" y="207"/>
                  </a:lnTo>
                  <a:lnTo>
                    <a:pt x="2934" y="207"/>
                  </a:lnTo>
                  <a:lnTo>
                    <a:pt x="2935" y="206"/>
                  </a:lnTo>
                  <a:lnTo>
                    <a:pt x="2935" y="204"/>
                  </a:lnTo>
                  <a:lnTo>
                    <a:pt x="2936" y="204"/>
                  </a:lnTo>
                  <a:lnTo>
                    <a:pt x="2937" y="204"/>
                  </a:lnTo>
                  <a:lnTo>
                    <a:pt x="2939" y="206"/>
                  </a:lnTo>
                  <a:lnTo>
                    <a:pt x="2938" y="207"/>
                  </a:lnTo>
                  <a:lnTo>
                    <a:pt x="2939" y="207"/>
                  </a:lnTo>
                  <a:lnTo>
                    <a:pt x="2939" y="208"/>
                  </a:lnTo>
                  <a:lnTo>
                    <a:pt x="2940" y="208"/>
                  </a:lnTo>
                  <a:lnTo>
                    <a:pt x="2942" y="208"/>
                  </a:lnTo>
                  <a:lnTo>
                    <a:pt x="2943" y="207"/>
                  </a:lnTo>
                  <a:lnTo>
                    <a:pt x="2944" y="207"/>
                  </a:lnTo>
                  <a:lnTo>
                    <a:pt x="2945" y="207"/>
                  </a:lnTo>
                  <a:lnTo>
                    <a:pt x="2946" y="206"/>
                  </a:lnTo>
                  <a:lnTo>
                    <a:pt x="2947" y="206"/>
                  </a:lnTo>
                  <a:lnTo>
                    <a:pt x="2948" y="207"/>
                  </a:lnTo>
                  <a:lnTo>
                    <a:pt x="2950" y="207"/>
                  </a:lnTo>
                  <a:lnTo>
                    <a:pt x="2950" y="208"/>
                  </a:lnTo>
                  <a:lnTo>
                    <a:pt x="2950" y="209"/>
                  </a:lnTo>
                  <a:lnTo>
                    <a:pt x="2950" y="210"/>
                  </a:lnTo>
                  <a:lnTo>
                    <a:pt x="2951" y="210"/>
                  </a:lnTo>
                  <a:lnTo>
                    <a:pt x="2952" y="210"/>
                  </a:lnTo>
                  <a:lnTo>
                    <a:pt x="2952" y="212"/>
                  </a:lnTo>
                  <a:lnTo>
                    <a:pt x="2954" y="212"/>
                  </a:lnTo>
                  <a:lnTo>
                    <a:pt x="2955" y="213"/>
                  </a:lnTo>
                  <a:lnTo>
                    <a:pt x="2955" y="214"/>
                  </a:lnTo>
                  <a:lnTo>
                    <a:pt x="2956" y="214"/>
                  </a:lnTo>
                  <a:lnTo>
                    <a:pt x="2957" y="213"/>
                  </a:lnTo>
                  <a:lnTo>
                    <a:pt x="2958" y="212"/>
                  </a:lnTo>
                  <a:lnTo>
                    <a:pt x="2959" y="212"/>
                  </a:lnTo>
                  <a:lnTo>
                    <a:pt x="2960" y="213"/>
                  </a:lnTo>
                  <a:lnTo>
                    <a:pt x="2964" y="214"/>
                  </a:lnTo>
                  <a:lnTo>
                    <a:pt x="2965" y="215"/>
                  </a:lnTo>
                  <a:lnTo>
                    <a:pt x="2965" y="214"/>
                  </a:lnTo>
                  <a:lnTo>
                    <a:pt x="2966" y="214"/>
                  </a:lnTo>
                  <a:lnTo>
                    <a:pt x="2968" y="214"/>
                  </a:lnTo>
                  <a:lnTo>
                    <a:pt x="2969" y="214"/>
                  </a:lnTo>
                  <a:lnTo>
                    <a:pt x="2970" y="215"/>
                  </a:lnTo>
                  <a:lnTo>
                    <a:pt x="2976" y="218"/>
                  </a:lnTo>
                  <a:lnTo>
                    <a:pt x="2978" y="218"/>
                  </a:lnTo>
                  <a:lnTo>
                    <a:pt x="2981" y="218"/>
                  </a:lnTo>
                  <a:lnTo>
                    <a:pt x="2981" y="221"/>
                  </a:lnTo>
                  <a:lnTo>
                    <a:pt x="2981" y="223"/>
                  </a:lnTo>
                  <a:lnTo>
                    <a:pt x="2981" y="224"/>
                  </a:lnTo>
                  <a:lnTo>
                    <a:pt x="2982" y="225"/>
                  </a:lnTo>
                  <a:lnTo>
                    <a:pt x="2983" y="227"/>
                  </a:lnTo>
                  <a:lnTo>
                    <a:pt x="2985" y="228"/>
                  </a:lnTo>
                  <a:lnTo>
                    <a:pt x="2985" y="230"/>
                  </a:lnTo>
                  <a:lnTo>
                    <a:pt x="2985" y="231"/>
                  </a:lnTo>
                  <a:lnTo>
                    <a:pt x="2984" y="232"/>
                  </a:lnTo>
                  <a:lnTo>
                    <a:pt x="2985" y="233"/>
                  </a:lnTo>
                  <a:lnTo>
                    <a:pt x="2986" y="233"/>
                  </a:lnTo>
                  <a:lnTo>
                    <a:pt x="2987" y="234"/>
                  </a:lnTo>
                  <a:lnTo>
                    <a:pt x="2988" y="234"/>
                  </a:lnTo>
                  <a:lnTo>
                    <a:pt x="2989" y="233"/>
                  </a:lnTo>
                  <a:lnTo>
                    <a:pt x="2989" y="234"/>
                  </a:lnTo>
                  <a:lnTo>
                    <a:pt x="2990" y="235"/>
                  </a:lnTo>
                  <a:lnTo>
                    <a:pt x="2991" y="237"/>
                  </a:lnTo>
                  <a:lnTo>
                    <a:pt x="2990" y="238"/>
                  </a:lnTo>
                  <a:lnTo>
                    <a:pt x="2991" y="239"/>
                  </a:lnTo>
                  <a:lnTo>
                    <a:pt x="2992" y="240"/>
                  </a:lnTo>
                  <a:lnTo>
                    <a:pt x="2993" y="237"/>
                  </a:lnTo>
                  <a:lnTo>
                    <a:pt x="2993" y="238"/>
                  </a:lnTo>
                  <a:lnTo>
                    <a:pt x="2994" y="238"/>
                  </a:lnTo>
                  <a:lnTo>
                    <a:pt x="2994" y="240"/>
                  </a:lnTo>
                  <a:lnTo>
                    <a:pt x="2994" y="241"/>
                  </a:lnTo>
                  <a:lnTo>
                    <a:pt x="2995" y="241"/>
                  </a:lnTo>
                  <a:lnTo>
                    <a:pt x="2996" y="241"/>
                  </a:lnTo>
                  <a:lnTo>
                    <a:pt x="2996" y="242"/>
                  </a:lnTo>
                  <a:lnTo>
                    <a:pt x="2998" y="242"/>
                  </a:lnTo>
                  <a:lnTo>
                    <a:pt x="2999" y="243"/>
                  </a:lnTo>
                  <a:lnTo>
                    <a:pt x="3001" y="243"/>
                  </a:lnTo>
                  <a:lnTo>
                    <a:pt x="3002" y="242"/>
                  </a:lnTo>
                  <a:lnTo>
                    <a:pt x="3003" y="242"/>
                  </a:lnTo>
                  <a:lnTo>
                    <a:pt x="3004" y="243"/>
                  </a:lnTo>
                  <a:lnTo>
                    <a:pt x="3005" y="244"/>
                  </a:lnTo>
                  <a:lnTo>
                    <a:pt x="3004" y="244"/>
                  </a:lnTo>
                  <a:lnTo>
                    <a:pt x="3004" y="245"/>
                  </a:lnTo>
                  <a:lnTo>
                    <a:pt x="3003" y="244"/>
                  </a:lnTo>
                  <a:lnTo>
                    <a:pt x="3002" y="245"/>
                  </a:lnTo>
                  <a:lnTo>
                    <a:pt x="3002" y="246"/>
                  </a:lnTo>
                  <a:lnTo>
                    <a:pt x="3005" y="247"/>
                  </a:lnTo>
                  <a:lnTo>
                    <a:pt x="3006" y="248"/>
                  </a:lnTo>
                  <a:lnTo>
                    <a:pt x="3008" y="250"/>
                  </a:lnTo>
                  <a:lnTo>
                    <a:pt x="3008" y="252"/>
                  </a:lnTo>
                  <a:lnTo>
                    <a:pt x="3009" y="253"/>
                  </a:lnTo>
                  <a:lnTo>
                    <a:pt x="3009" y="254"/>
                  </a:lnTo>
                  <a:lnTo>
                    <a:pt x="3012" y="254"/>
                  </a:lnTo>
                  <a:lnTo>
                    <a:pt x="3013" y="257"/>
                  </a:lnTo>
                  <a:lnTo>
                    <a:pt x="3014" y="258"/>
                  </a:lnTo>
                  <a:lnTo>
                    <a:pt x="3014" y="259"/>
                  </a:lnTo>
                  <a:lnTo>
                    <a:pt x="3015" y="259"/>
                  </a:lnTo>
                  <a:lnTo>
                    <a:pt x="3016" y="261"/>
                  </a:lnTo>
                  <a:lnTo>
                    <a:pt x="3018" y="261"/>
                  </a:lnTo>
                  <a:lnTo>
                    <a:pt x="3018" y="262"/>
                  </a:lnTo>
                  <a:lnTo>
                    <a:pt x="3019" y="263"/>
                  </a:lnTo>
                  <a:lnTo>
                    <a:pt x="3019" y="264"/>
                  </a:lnTo>
                  <a:lnTo>
                    <a:pt x="3020" y="265"/>
                  </a:lnTo>
                  <a:lnTo>
                    <a:pt x="3022" y="266"/>
                  </a:lnTo>
                  <a:lnTo>
                    <a:pt x="3023" y="267"/>
                  </a:lnTo>
                  <a:lnTo>
                    <a:pt x="3023" y="268"/>
                  </a:lnTo>
                  <a:lnTo>
                    <a:pt x="3024" y="268"/>
                  </a:lnTo>
                  <a:lnTo>
                    <a:pt x="3026" y="270"/>
                  </a:lnTo>
                  <a:lnTo>
                    <a:pt x="3028" y="271"/>
                  </a:lnTo>
                  <a:lnTo>
                    <a:pt x="3029" y="272"/>
                  </a:lnTo>
                  <a:lnTo>
                    <a:pt x="3031" y="273"/>
                  </a:lnTo>
                  <a:lnTo>
                    <a:pt x="3033" y="274"/>
                  </a:lnTo>
                  <a:lnTo>
                    <a:pt x="3034" y="274"/>
                  </a:lnTo>
                  <a:lnTo>
                    <a:pt x="3035" y="274"/>
                  </a:lnTo>
                  <a:lnTo>
                    <a:pt x="3035" y="275"/>
                  </a:lnTo>
                  <a:lnTo>
                    <a:pt x="3036" y="275"/>
                  </a:lnTo>
                  <a:lnTo>
                    <a:pt x="3036" y="274"/>
                  </a:lnTo>
                  <a:lnTo>
                    <a:pt x="3038" y="274"/>
                  </a:lnTo>
                  <a:lnTo>
                    <a:pt x="3039" y="275"/>
                  </a:lnTo>
                  <a:lnTo>
                    <a:pt x="3040" y="276"/>
                  </a:lnTo>
                  <a:lnTo>
                    <a:pt x="3042" y="276"/>
                  </a:lnTo>
                  <a:lnTo>
                    <a:pt x="3042" y="277"/>
                  </a:lnTo>
                  <a:lnTo>
                    <a:pt x="3042" y="278"/>
                  </a:lnTo>
                  <a:lnTo>
                    <a:pt x="3043" y="279"/>
                  </a:lnTo>
                  <a:lnTo>
                    <a:pt x="3042" y="280"/>
                  </a:lnTo>
                  <a:lnTo>
                    <a:pt x="3042" y="281"/>
                  </a:lnTo>
                  <a:lnTo>
                    <a:pt x="3043" y="282"/>
                  </a:lnTo>
                  <a:lnTo>
                    <a:pt x="3043" y="283"/>
                  </a:lnTo>
                  <a:lnTo>
                    <a:pt x="3044" y="285"/>
                  </a:lnTo>
                  <a:lnTo>
                    <a:pt x="3046" y="286"/>
                  </a:lnTo>
                  <a:lnTo>
                    <a:pt x="3047" y="287"/>
                  </a:lnTo>
                  <a:lnTo>
                    <a:pt x="3047" y="288"/>
                  </a:lnTo>
                  <a:lnTo>
                    <a:pt x="3048" y="289"/>
                  </a:lnTo>
                  <a:lnTo>
                    <a:pt x="3051" y="289"/>
                  </a:lnTo>
                  <a:lnTo>
                    <a:pt x="3051" y="290"/>
                  </a:lnTo>
                  <a:lnTo>
                    <a:pt x="3051" y="291"/>
                  </a:lnTo>
                  <a:lnTo>
                    <a:pt x="3052" y="292"/>
                  </a:lnTo>
                  <a:lnTo>
                    <a:pt x="3053" y="292"/>
                  </a:lnTo>
                  <a:lnTo>
                    <a:pt x="3054" y="292"/>
                  </a:lnTo>
                  <a:lnTo>
                    <a:pt x="3054" y="291"/>
                  </a:lnTo>
                  <a:lnTo>
                    <a:pt x="3055" y="292"/>
                  </a:lnTo>
                  <a:lnTo>
                    <a:pt x="3055" y="291"/>
                  </a:lnTo>
                  <a:lnTo>
                    <a:pt x="3055" y="290"/>
                  </a:lnTo>
                  <a:lnTo>
                    <a:pt x="3056" y="291"/>
                  </a:lnTo>
                  <a:lnTo>
                    <a:pt x="3058" y="291"/>
                  </a:lnTo>
                  <a:lnTo>
                    <a:pt x="3059" y="291"/>
                  </a:lnTo>
                  <a:lnTo>
                    <a:pt x="3059" y="292"/>
                  </a:lnTo>
                  <a:lnTo>
                    <a:pt x="3060" y="293"/>
                  </a:lnTo>
                  <a:lnTo>
                    <a:pt x="3060" y="295"/>
                  </a:lnTo>
                  <a:lnTo>
                    <a:pt x="3059" y="296"/>
                  </a:lnTo>
                  <a:lnTo>
                    <a:pt x="3060" y="297"/>
                  </a:lnTo>
                  <a:lnTo>
                    <a:pt x="3061" y="297"/>
                  </a:lnTo>
                  <a:lnTo>
                    <a:pt x="3061" y="298"/>
                  </a:lnTo>
                  <a:lnTo>
                    <a:pt x="3062" y="299"/>
                  </a:lnTo>
                  <a:lnTo>
                    <a:pt x="3064" y="300"/>
                  </a:lnTo>
                  <a:lnTo>
                    <a:pt x="3065" y="301"/>
                  </a:lnTo>
                  <a:lnTo>
                    <a:pt x="3066" y="300"/>
                  </a:lnTo>
                  <a:lnTo>
                    <a:pt x="3067" y="301"/>
                  </a:lnTo>
                  <a:lnTo>
                    <a:pt x="3069" y="303"/>
                  </a:lnTo>
                  <a:lnTo>
                    <a:pt x="3072" y="305"/>
                  </a:lnTo>
                  <a:lnTo>
                    <a:pt x="3073" y="305"/>
                  </a:lnTo>
                  <a:lnTo>
                    <a:pt x="3072" y="303"/>
                  </a:lnTo>
                  <a:lnTo>
                    <a:pt x="3073" y="303"/>
                  </a:lnTo>
                  <a:lnTo>
                    <a:pt x="3074" y="305"/>
                  </a:lnTo>
                  <a:lnTo>
                    <a:pt x="3074" y="306"/>
                  </a:lnTo>
                  <a:lnTo>
                    <a:pt x="3074" y="307"/>
                  </a:lnTo>
                  <a:lnTo>
                    <a:pt x="3076" y="308"/>
                  </a:lnTo>
                  <a:lnTo>
                    <a:pt x="3075" y="308"/>
                  </a:lnTo>
                  <a:lnTo>
                    <a:pt x="3074" y="308"/>
                  </a:lnTo>
                  <a:lnTo>
                    <a:pt x="3075" y="308"/>
                  </a:lnTo>
                  <a:lnTo>
                    <a:pt x="3077" y="309"/>
                  </a:lnTo>
                  <a:lnTo>
                    <a:pt x="3077" y="310"/>
                  </a:lnTo>
                  <a:lnTo>
                    <a:pt x="3077" y="311"/>
                  </a:lnTo>
                  <a:lnTo>
                    <a:pt x="3078" y="311"/>
                  </a:lnTo>
                  <a:lnTo>
                    <a:pt x="3080" y="312"/>
                  </a:lnTo>
                  <a:lnTo>
                    <a:pt x="3082" y="313"/>
                  </a:lnTo>
                  <a:lnTo>
                    <a:pt x="3082" y="315"/>
                  </a:lnTo>
                  <a:lnTo>
                    <a:pt x="3083" y="315"/>
                  </a:lnTo>
                  <a:lnTo>
                    <a:pt x="3084" y="316"/>
                  </a:lnTo>
                  <a:lnTo>
                    <a:pt x="3084" y="317"/>
                  </a:lnTo>
                  <a:lnTo>
                    <a:pt x="3085" y="317"/>
                  </a:lnTo>
                  <a:lnTo>
                    <a:pt x="3086" y="317"/>
                  </a:lnTo>
                  <a:lnTo>
                    <a:pt x="3087" y="316"/>
                  </a:lnTo>
                  <a:lnTo>
                    <a:pt x="3089" y="315"/>
                  </a:lnTo>
                  <a:lnTo>
                    <a:pt x="3090" y="315"/>
                  </a:lnTo>
                  <a:lnTo>
                    <a:pt x="3090" y="314"/>
                  </a:lnTo>
                  <a:lnTo>
                    <a:pt x="3090" y="313"/>
                  </a:lnTo>
                  <a:lnTo>
                    <a:pt x="3092" y="312"/>
                  </a:lnTo>
                  <a:lnTo>
                    <a:pt x="3093" y="311"/>
                  </a:lnTo>
                  <a:lnTo>
                    <a:pt x="3094" y="311"/>
                  </a:lnTo>
                  <a:lnTo>
                    <a:pt x="3096" y="312"/>
                  </a:lnTo>
                  <a:lnTo>
                    <a:pt x="3099" y="313"/>
                  </a:lnTo>
                  <a:lnTo>
                    <a:pt x="3099" y="314"/>
                  </a:lnTo>
                  <a:lnTo>
                    <a:pt x="3099" y="315"/>
                  </a:lnTo>
                  <a:lnTo>
                    <a:pt x="3099" y="316"/>
                  </a:lnTo>
                  <a:lnTo>
                    <a:pt x="3100" y="316"/>
                  </a:lnTo>
                  <a:lnTo>
                    <a:pt x="3102" y="317"/>
                  </a:lnTo>
                  <a:lnTo>
                    <a:pt x="3102" y="318"/>
                  </a:lnTo>
                  <a:lnTo>
                    <a:pt x="3102" y="319"/>
                  </a:lnTo>
                  <a:lnTo>
                    <a:pt x="3104" y="321"/>
                  </a:lnTo>
                  <a:lnTo>
                    <a:pt x="3104" y="322"/>
                  </a:lnTo>
                  <a:lnTo>
                    <a:pt x="3106" y="325"/>
                  </a:lnTo>
                  <a:lnTo>
                    <a:pt x="3107" y="326"/>
                  </a:lnTo>
                  <a:lnTo>
                    <a:pt x="3109" y="325"/>
                  </a:lnTo>
                  <a:lnTo>
                    <a:pt x="3113" y="327"/>
                  </a:lnTo>
                  <a:lnTo>
                    <a:pt x="3113" y="328"/>
                  </a:lnTo>
                  <a:lnTo>
                    <a:pt x="3114" y="328"/>
                  </a:lnTo>
                  <a:lnTo>
                    <a:pt x="3115" y="328"/>
                  </a:lnTo>
                  <a:lnTo>
                    <a:pt x="3115" y="329"/>
                  </a:lnTo>
                  <a:lnTo>
                    <a:pt x="3116" y="329"/>
                  </a:lnTo>
                  <a:lnTo>
                    <a:pt x="3116" y="331"/>
                  </a:lnTo>
                  <a:lnTo>
                    <a:pt x="3116" y="332"/>
                  </a:lnTo>
                  <a:lnTo>
                    <a:pt x="3117" y="332"/>
                  </a:lnTo>
                  <a:lnTo>
                    <a:pt x="3118" y="333"/>
                  </a:lnTo>
                  <a:lnTo>
                    <a:pt x="3119" y="335"/>
                  </a:lnTo>
                  <a:lnTo>
                    <a:pt x="3120" y="335"/>
                  </a:lnTo>
                  <a:lnTo>
                    <a:pt x="3121" y="335"/>
                  </a:lnTo>
                  <a:lnTo>
                    <a:pt x="3122" y="335"/>
                  </a:lnTo>
                  <a:lnTo>
                    <a:pt x="3123" y="335"/>
                  </a:lnTo>
                  <a:lnTo>
                    <a:pt x="3123" y="336"/>
                  </a:lnTo>
                  <a:lnTo>
                    <a:pt x="3124" y="337"/>
                  </a:lnTo>
                  <a:lnTo>
                    <a:pt x="3127" y="340"/>
                  </a:lnTo>
                  <a:lnTo>
                    <a:pt x="3129" y="340"/>
                  </a:lnTo>
                  <a:lnTo>
                    <a:pt x="3129" y="341"/>
                  </a:lnTo>
                  <a:lnTo>
                    <a:pt x="3130" y="342"/>
                  </a:lnTo>
                  <a:lnTo>
                    <a:pt x="3131" y="342"/>
                  </a:lnTo>
                  <a:lnTo>
                    <a:pt x="3133" y="347"/>
                  </a:lnTo>
                  <a:lnTo>
                    <a:pt x="3133" y="348"/>
                  </a:lnTo>
                  <a:lnTo>
                    <a:pt x="3135" y="349"/>
                  </a:lnTo>
                  <a:lnTo>
                    <a:pt x="3140" y="351"/>
                  </a:lnTo>
                  <a:lnTo>
                    <a:pt x="3147" y="352"/>
                  </a:lnTo>
                  <a:lnTo>
                    <a:pt x="3149" y="353"/>
                  </a:lnTo>
                  <a:lnTo>
                    <a:pt x="3149" y="354"/>
                  </a:lnTo>
                  <a:lnTo>
                    <a:pt x="3148" y="355"/>
                  </a:lnTo>
                  <a:lnTo>
                    <a:pt x="3147" y="356"/>
                  </a:lnTo>
                  <a:lnTo>
                    <a:pt x="3147" y="357"/>
                  </a:lnTo>
                  <a:lnTo>
                    <a:pt x="3146" y="362"/>
                  </a:lnTo>
                  <a:lnTo>
                    <a:pt x="3145" y="365"/>
                  </a:lnTo>
                  <a:lnTo>
                    <a:pt x="3145" y="366"/>
                  </a:lnTo>
                  <a:lnTo>
                    <a:pt x="3146" y="367"/>
                  </a:lnTo>
                  <a:lnTo>
                    <a:pt x="3147" y="368"/>
                  </a:lnTo>
                  <a:lnTo>
                    <a:pt x="3151" y="369"/>
                  </a:lnTo>
                  <a:lnTo>
                    <a:pt x="3153" y="369"/>
                  </a:lnTo>
                  <a:lnTo>
                    <a:pt x="3157" y="372"/>
                  </a:lnTo>
                  <a:lnTo>
                    <a:pt x="3160" y="374"/>
                  </a:lnTo>
                  <a:lnTo>
                    <a:pt x="3161" y="375"/>
                  </a:lnTo>
                  <a:lnTo>
                    <a:pt x="3162" y="375"/>
                  </a:lnTo>
                  <a:lnTo>
                    <a:pt x="3167" y="373"/>
                  </a:lnTo>
                  <a:lnTo>
                    <a:pt x="3168" y="373"/>
                  </a:lnTo>
                  <a:lnTo>
                    <a:pt x="3169" y="373"/>
                  </a:lnTo>
                  <a:lnTo>
                    <a:pt x="3170" y="374"/>
                  </a:lnTo>
                  <a:lnTo>
                    <a:pt x="3171" y="376"/>
                  </a:lnTo>
                  <a:lnTo>
                    <a:pt x="3172" y="380"/>
                  </a:lnTo>
                  <a:lnTo>
                    <a:pt x="3173" y="381"/>
                  </a:lnTo>
                  <a:lnTo>
                    <a:pt x="3174" y="382"/>
                  </a:lnTo>
                  <a:lnTo>
                    <a:pt x="3175" y="384"/>
                  </a:lnTo>
                  <a:lnTo>
                    <a:pt x="3177" y="383"/>
                  </a:lnTo>
                  <a:lnTo>
                    <a:pt x="3180" y="380"/>
                  </a:lnTo>
                  <a:lnTo>
                    <a:pt x="3182" y="378"/>
                  </a:lnTo>
                  <a:lnTo>
                    <a:pt x="3183" y="377"/>
                  </a:lnTo>
                  <a:lnTo>
                    <a:pt x="3184" y="377"/>
                  </a:lnTo>
                  <a:lnTo>
                    <a:pt x="3184" y="378"/>
                  </a:lnTo>
                  <a:lnTo>
                    <a:pt x="3185" y="379"/>
                  </a:lnTo>
                  <a:lnTo>
                    <a:pt x="3186" y="379"/>
                  </a:lnTo>
                  <a:lnTo>
                    <a:pt x="3187" y="383"/>
                  </a:lnTo>
                  <a:lnTo>
                    <a:pt x="3189" y="386"/>
                  </a:lnTo>
                  <a:lnTo>
                    <a:pt x="3191" y="387"/>
                  </a:lnTo>
                  <a:lnTo>
                    <a:pt x="3193" y="388"/>
                  </a:lnTo>
                  <a:lnTo>
                    <a:pt x="3195" y="389"/>
                  </a:lnTo>
                  <a:lnTo>
                    <a:pt x="3196" y="389"/>
                  </a:lnTo>
                  <a:lnTo>
                    <a:pt x="3197" y="390"/>
                  </a:lnTo>
                  <a:lnTo>
                    <a:pt x="3198" y="390"/>
                  </a:lnTo>
                  <a:lnTo>
                    <a:pt x="3199" y="392"/>
                  </a:lnTo>
                  <a:lnTo>
                    <a:pt x="3200" y="393"/>
                  </a:lnTo>
                  <a:lnTo>
                    <a:pt x="3200" y="394"/>
                  </a:lnTo>
                  <a:lnTo>
                    <a:pt x="3202" y="393"/>
                  </a:lnTo>
                  <a:lnTo>
                    <a:pt x="3202" y="392"/>
                  </a:lnTo>
                  <a:lnTo>
                    <a:pt x="3203" y="392"/>
                  </a:lnTo>
                  <a:lnTo>
                    <a:pt x="3204" y="393"/>
                  </a:lnTo>
                  <a:lnTo>
                    <a:pt x="3206" y="397"/>
                  </a:lnTo>
                  <a:lnTo>
                    <a:pt x="3207" y="397"/>
                  </a:lnTo>
                  <a:lnTo>
                    <a:pt x="3208" y="396"/>
                  </a:lnTo>
                  <a:lnTo>
                    <a:pt x="3211" y="393"/>
                  </a:lnTo>
                  <a:lnTo>
                    <a:pt x="3213" y="392"/>
                  </a:lnTo>
                  <a:lnTo>
                    <a:pt x="3217" y="390"/>
                  </a:lnTo>
                  <a:lnTo>
                    <a:pt x="3219" y="390"/>
                  </a:lnTo>
                  <a:lnTo>
                    <a:pt x="3220" y="389"/>
                  </a:lnTo>
                  <a:lnTo>
                    <a:pt x="3221" y="389"/>
                  </a:lnTo>
                  <a:lnTo>
                    <a:pt x="3222" y="389"/>
                  </a:lnTo>
                  <a:lnTo>
                    <a:pt x="3224" y="391"/>
                  </a:lnTo>
                  <a:lnTo>
                    <a:pt x="3224" y="392"/>
                  </a:lnTo>
                  <a:lnTo>
                    <a:pt x="3227" y="391"/>
                  </a:lnTo>
                  <a:lnTo>
                    <a:pt x="3229" y="390"/>
                  </a:lnTo>
                  <a:lnTo>
                    <a:pt x="3230" y="390"/>
                  </a:lnTo>
                  <a:lnTo>
                    <a:pt x="3232" y="391"/>
                  </a:lnTo>
                  <a:lnTo>
                    <a:pt x="3233" y="392"/>
                  </a:lnTo>
                  <a:lnTo>
                    <a:pt x="3235" y="391"/>
                  </a:lnTo>
                  <a:lnTo>
                    <a:pt x="3236" y="390"/>
                  </a:lnTo>
                  <a:lnTo>
                    <a:pt x="3237" y="388"/>
                  </a:lnTo>
                  <a:lnTo>
                    <a:pt x="3237" y="387"/>
                  </a:lnTo>
                  <a:lnTo>
                    <a:pt x="3238" y="386"/>
                  </a:lnTo>
                  <a:lnTo>
                    <a:pt x="3239" y="386"/>
                  </a:lnTo>
                  <a:lnTo>
                    <a:pt x="3240" y="386"/>
                  </a:lnTo>
                  <a:lnTo>
                    <a:pt x="3241" y="386"/>
                  </a:lnTo>
                  <a:lnTo>
                    <a:pt x="3242" y="389"/>
                  </a:lnTo>
                  <a:lnTo>
                    <a:pt x="3243" y="390"/>
                  </a:lnTo>
                  <a:lnTo>
                    <a:pt x="3243" y="391"/>
                  </a:lnTo>
                  <a:lnTo>
                    <a:pt x="3246" y="391"/>
                  </a:lnTo>
                  <a:lnTo>
                    <a:pt x="3247" y="392"/>
                  </a:lnTo>
                  <a:lnTo>
                    <a:pt x="3247" y="393"/>
                  </a:lnTo>
                  <a:lnTo>
                    <a:pt x="3246" y="394"/>
                  </a:lnTo>
                  <a:lnTo>
                    <a:pt x="3246" y="396"/>
                  </a:lnTo>
                  <a:lnTo>
                    <a:pt x="3247" y="399"/>
                  </a:lnTo>
                  <a:lnTo>
                    <a:pt x="3248" y="400"/>
                  </a:lnTo>
                  <a:lnTo>
                    <a:pt x="3249" y="402"/>
                  </a:lnTo>
                  <a:lnTo>
                    <a:pt x="3249" y="403"/>
                  </a:lnTo>
                  <a:lnTo>
                    <a:pt x="3250" y="403"/>
                  </a:lnTo>
                  <a:lnTo>
                    <a:pt x="3253" y="403"/>
                  </a:lnTo>
                  <a:lnTo>
                    <a:pt x="3254" y="404"/>
                  </a:lnTo>
                  <a:lnTo>
                    <a:pt x="3255" y="406"/>
                  </a:lnTo>
                  <a:lnTo>
                    <a:pt x="3258" y="409"/>
                  </a:lnTo>
                  <a:lnTo>
                    <a:pt x="3260" y="412"/>
                  </a:lnTo>
                  <a:lnTo>
                    <a:pt x="3260" y="414"/>
                  </a:lnTo>
                  <a:lnTo>
                    <a:pt x="3261" y="418"/>
                  </a:lnTo>
                  <a:lnTo>
                    <a:pt x="3261" y="419"/>
                  </a:lnTo>
                  <a:lnTo>
                    <a:pt x="3263" y="419"/>
                  </a:lnTo>
                  <a:lnTo>
                    <a:pt x="3264" y="419"/>
                  </a:lnTo>
                  <a:lnTo>
                    <a:pt x="3264" y="420"/>
                  </a:lnTo>
                  <a:lnTo>
                    <a:pt x="3264" y="424"/>
                  </a:lnTo>
                  <a:lnTo>
                    <a:pt x="3265" y="426"/>
                  </a:lnTo>
                  <a:lnTo>
                    <a:pt x="3267" y="426"/>
                  </a:lnTo>
                  <a:lnTo>
                    <a:pt x="3268" y="426"/>
                  </a:lnTo>
                  <a:lnTo>
                    <a:pt x="3269" y="424"/>
                  </a:lnTo>
                  <a:lnTo>
                    <a:pt x="3272" y="423"/>
                  </a:lnTo>
                  <a:lnTo>
                    <a:pt x="3274" y="423"/>
                  </a:lnTo>
                  <a:lnTo>
                    <a:pt x="3275" y="422"/>
                  </a:lnTo>
                  <a:lnTo>
                    <a:pt x="3276" y="422"/>
                  </a:lnTo>
                  <a:lnTo>
                    <a:pt x="3277" y="422"/>
                  </a:lnTo>
                  <a:lnTo>
                    <a:pt x="3279" y="422"/>
                  </a:lnTo>
                  <a:lnTo>
                    <a:pt x="3284" y="422"/>
                  </a:lnTo>
                  <a:lnTo>
                    <a:pt x="3287" y="421"/>
                  </a:lnTo>
                  <a:lnTo>
                    <a:pt x="3288" y="421"/>
                  </a:lnTo>
                  <a:lnTo>
                    <a:pt x="3290" y="421"/>
                  </a:lnTo>
                  <a:lnTo>
                    <a:pt x="3291" y="420"/>
                  </a:lnTo>
                  <a:lnTo>
                    <a:pt x="3292" y="420"/>
                  </a:lnTo>
                  <a:lnTo>
                    <a:pt x="3297" y="419"/>
                  </a:lnTo>
                  <a:lnTo>
                    <a:pt x="3300" y="419"/>
                  </a:lnTo>
                  <a:lnTo>
                    <a:pt x="3301" y="420"/>
                  </a:lnTo>
                  <a:lnTo>
                    <a:pt x="3302" y="422"/>
                  </a:lnTo>
                  <a:lnTo>
                    <a:pt x="3303" y="423"/>
                  </a:lnTo>
                  <a:lnTo>
                    <a:pt x="3304" y="423"/>
                  </a:lnTo>
                  <a:lnTo>
                    <a:pt x="3305" y="423"/>
                  </a:lnTo>
                  <a:lnTo>
                    <a:pt x="3306" y="423"/>
                  </a:lnTo>
                  <a:lnTo>
                    <a:pt x="3307" y="423"/>
                  </a:lnTo>
                  <a:lnTo>
                    <a:pt x="3309" y="424"/>
                  </a:lnTo>
                  <a:lnTo>
                    <a:pt x="3312" y="425"/>
                  </a:lnTo>
                  <a:lnTo>
                    <a:pt x="3313" y="426"/>
                  </a:lnTo>
                  <a:lnTo>
                    <a:pt x="3314" y="427"/>
                  </a:lnTo>
                  <a:lnTo>
                    <a:pt x="3315" y="427"/>
                  </a:lnTo>
                  <a:lnTo>
                    <a:pt x="3317" y="427"/>
                  </a:lnTo>
                  <a:lnTo>
                    <a:pt x="3319" y="426"/>
                  </a:lnTo>
                  <a:lnTo>
                    <a:pt x="3320" y="427"/>
                  </a:lnTo>
                  <a:lnTo>
                    <a:pt x="3322" y="427"/>
                  </a:lnTo>
                  <a:lnTo>
                    <a:pt x="3324" y="423"/>
                  </a:lnTo>
                  <a:lnTo>
                    <a:pt x="3325" y="423"/>
                  </a:lnTo>
                  <a:lnTo>
                    <a:pt x="3328" y="423"/>
                  </a:lnTo>
                  <a:lnTo>
                    <a:pt x="3329" y="423"/>
                  </a:lnTo>
                  <a:lnTo>
                    <a:pt x="3330" y="421"/>
                  </a:lnTo>
                  <a:lnTo>
                    <a:pt x="3331" y="421"/>
                  </a:lnTo>
                  <a:lnTo>
                    <a:pt x="3335" y="420"/>
                  </a:lnTo>
                  <a:lnTo>
                    <a:pt x="3337" y="418"/>
                  </a:lnTo>
                  <a:lnTo>
                    <a:pt x="3339" y="417"/>
                  </a:lnTo>
                  <a:lnTo>
                    <a:pt x="3341" y="416"/>
                  </a:lnTo>
                  <a:lnTo>
                    <a:pt x="3342" y="416"/>
                  </a:lnTo>
                  <a:lnTo>
                    <a:pt x="3342" y="415"/>
                  </a:lnTo>
                  <a:lnTo>
                    <a:pt x="3343" y="413"/>
                  </a:lnTo>
                  <a:lnTo>
                    <a:pt x="3344" y="412"/>
                  </a:lnTo>
                  <a:lnTo>
                    <a:pt x="3344" y="410"/>
                  </a:lnTo>
                  <a:lnTo>
                    <a:pt x="3345" y="408"/>
                  </a:lnTo>
                  <a:lnTo>
                    <a:pt x="3346" y="407"/>
                  </a:lnTo>
                  <a:lnTo>
                    <a:pt x="3347" y="407"/>
                  </a:lnTo>
                  <a:lnTo>
                    <a:pt x="3351" y="409"/>
                  </a:lnTo>
                  <a:lnTo>
                    <a:pt x="3352" y="409"/>
                  </a:lnTo>
                  <a:lnTo>
                    <a:pt x="3353" y="409"/>
                  </a:lnTo>
                  <a:lnTo>
                    <a:pt x="3354" y="409"/>
                  </a:lnTo>
                  <a:lnTo>
                    <a:pt x="3356" y="408"/>
                  </a:lnTo>
                  <a:lnTo>
                    <a:pt x="3358" y="407"/>
                  </a:lnTo>
                  <a:lnTo>
                    <a:pt x="3360" y="407"/>
                  </a:lnTo>
                  <a:lnTo>
                    <a:pt x="3365" y="407"/>
                  </a:lnTo>
                  <a:lnTo>
                    <a:pt x="3367" y="405"/>
                  </a:lnTo>
                  <a:lnTo>
                    <a:pt x="3368" y="405"/>
                  </a:lnTo>
                  <a:lnTo>
                    <a:pt x="3370" y="404"/>
                  </a:lnTo>
                  <a:lnTo>
                    <a:pt x="3370" y="405"/>
                  </a:lnTo>
                  <a:lnTo>
                    <a:pt x="3371" y="405"/>
                  </a:lnTo>
                  <a:lnTo>
                    <a:pt x="3373" y="407"/>
                  </a:lnTo>
                  <a:lnTo>
                    <a:pt x="3376" y="410"/>
                  </a:lnTo>
                  <a:lnTo>
                    <a:pt x="3384" y="420"/>
                  </a:lnTo>
                  <a:lnTo>
                    <a:pt x="3385" y="420"/>
                  </a:lnTo>
                  <a:lnTo>
                    <a:pt x="3403" y="442"/>
                  </a:lnTo>
                  <a:lnTo>
                    <a:pt x="3419" y="460"/>
                  </a:lnTo>
                  <a:lnTo>
                    <a:pt x="3460" y="507"/>
                  </a:lnTo>
                  <a:lnTo>
                    <a:pt x="3468" y="517"/>
                  </a:lnTo>
                  <a:lnTo>
                    <a:pt x="3470" y="519"/>
                  </a:lnTo>
                  <a:lnTo>
                    <a:pt x="3480" y="529"/>
                  </a:lnTo>
                  <a:lnTo>
                    <a:pt x="3483" y="534"/>
                  </a:lnTo>
                  <a:lnTo>
                    <a:pt x="3487" y="539"/>
                  </a:lnTo>
                  <a:lnTo>
                    <a:pt x="3490" y="541"/>
                  </a:lnTo>
                  <a:lnTo>
                    <a:pt x="3493" y="545"/>
                  </a:lnTo>
                  <a:lnTo>
                    <a:pt x="3497" y="550"/>
                  </a:lnTo>
                  <a:lnTo>
                    <a:pt x="3501" y="554"/>
                  </a:lnTo>
                  <a:lnTo>
                    <a:pt x="3501" y="555"/>
                  </a:lnTo>
                  <a:lnTo>
                    <a:pt x="3503" y="557"/>
                  </a:lnTo>
                  <a:lnTo>
                    <a:pt x="3503" y="558"/>
                  </a:lnTo>
                  <a:lnTo>
                    <a:pt x="3504" y="558"/>
                  </a:lnTo>
                  <a:lnTo>
                    <a:pt x="3508" y="562"/>
                  </a:lnTo>
                  <a:lnTo>
                    <a:pt x="3513" y="568"/>
                  </a:lnTo>
                  <a:lnTo>
                    <a:pt x="3513" y="569"/>
                  </a:lnTo>
                  <a:lnTo>
                    <a:pt x="3514" y="569"/>
                  </a:lnTo>
                  <a:lnTo>
                    <a:pt x="3514" y="570"/>
                  </a:lnTo>
                  <a:lnTo>
                    <a:pt x="3514" y="573"/>
                  </a:lnTo>
                  <a:lnTo>
                    <a:pt x="3514" y="576"/>
                  </a:lnTo>
                  <a:lnTo>
                    <a:pt x="3514" y="592"/>
                  </a:lnTo>
                  <a:lnTo>
                    <a:pt x="3514" y="605"/>
                  </a:lnTo>
                  <a:lnTo>
                    <a:pt x="3514" y="622"/>
                  </a:lnTo>
                  <a:lnTo>
                    <a:pt x="3514" y="646"/>
                  </a:lnTo>
                  <a:lnTo>
                    <a:pt x="3514" y="652"/>
                  </a:lnTo>
                  <a:lnTo>
                    <a:pt x="3514" y="656"/>
                  </a:lnTo>
                  <a:lnTo>
                    <a:pt x="3514" y="662"/>
                  </a:lnTo>
                  <a:lnTo>
                    <a:pt x="3515" y="661"/>
                  </a:lnTo>
                  <a:lnTo>
                    <a:pt x="3516" y="661"/>
                  </a:lnTo>
                  <a:lnTo>
                    <a:pt x="3517" y="661"/>
                  </a:lnTo>
                  <a:lnTo>
                    <a:pt x="3518" y="662"/>
                  </a:lnTo>
                  <a:lnTo>
                    <a:pt x="3520" y="662"/>
                  </a:lnTo>
                  <a:lnTo>
                    <a:pt x="3521" y="662"/>
                  </a:lnTo>
                  <a:lnTo>
                    <a:pt x="3524" y="662"/>
                  </a:lnTo>
                  <a:lnTo>
                    <a:pt x="3525" y="662"/>
                  </a:lnTo>
                  <a:lnTo>
                    <a:pt x="3527" y="661"/>
                  </a:lnTo>
                  <a:lnTo>
                    <a:pt x="3528" y="661"/>
                  </a:lnTo>
                  <a:lnTo>
                    <a:pt x="3530" y="662"/>
                  </a:lnTo>
                  <a:lnTo>
                    <a:pt x="3531" y="662"/>
                  </a:lnTo>
                  <a:lnTo>
                    <a:pt x="3532" y="662"/>
                  </a:lnTo>
                  <a:lnTo>
                    <a:pt x="3534" y="663"/>
                  </a:lnTo>
                  <a:lnTo>
                    <a:pt x="3535" y="664"/>
                  </a:lnTo>
                  <a:lnTo>
                    <a:pt x="3536" y="665"/>
                  </a:lnTo>
                  <a:lnTo>
                    <a:pt x="3537" y="665"/>
                  </a:lnTo>
                  <a:lnTo>
                    <a:pt x="3540" y="666"/>
                  </a:lnTo>
                  <a:lnTo>
                    <a:pt x="3542" y="665"/>
                  </a:lnTo>
                  <a:lnTo>
                    <a:pt x="3543" y="665"/>
                  </a:lnTo>
                  <a:lnTo>
                    <a:pt x="3544" y="664"/>
                  </a:lnTo>
                  <a:lnTo>
                    <a:pt x="3545" y="663"/>
                  </a:lnTo>
                  <a:lnTo>
                    <a:pt x="3548" y="663"/>
                  </a:lnTo>
                  <a:lnTo>
                    <a:pt x="3550" y="663"/>
                  </a:lnTo>
                  <a:lnTo>
                    <a:pt x="3551" y="663"/>
                  </a:lnTo>
                  <a:lnTo>
                    <a:pt x="3554" y="663"/>
                  </a:lnTo>
                  <a:lnTo>
                    <a:pt x="3556" y="663"/>
                  </a:lnTo>
                  <a:lnTo>
                    <a:pt x="3557" y="663"/>
                  </a:lnTo>
                  <a:lnTo>
                    <a:pt x="3557" y="664"/>
                  </a:lnTo>
                  <a:lnTo>
                    <a:pt x="3561" y="668"/>
                  </a:lnTo>
                  <a:lnTo>
                    <a:pt x="3561" y="669"/>
                  </a:lnTo>
                  <a:lnTo>
                    <a:pt x="3564" y="669"/>
                  </a:lnTo>
                  <a:lnTo>
                    <a:pt x="3567" y="671"/>
                  </a:lnTo>
                  <a:lnTo>
                    <a:pt x="3570" y="673"/>
                  </a:lnTo>
                  <a:lnTo>
                    <a:pt x="3571" y="673"/>
                  </a:lnTo>
                  <a:lnTo>
                    <a:pt x="3572" y="674"/>
                  </a:lnTo>
                  <a:lnTo>
                    <a:pt x="3576" y="674"/>
                  </a:lnTo>
                  <a:lnTo>
                    <a:pt x="3576" y="675"/>
                  </a:lnTo>
                  <a:lnTo>
                    <a:pt x="3579" y="678"/>
                  </a:lnTo>
                  <a:lnTo>
                    <a:pt x="3579" y="679"/>
                  </a:lnTo>
                  <a:lnTo>
                    <a:pt x="3580" y="679"/>
                  </a:lnTo>
                  <a:lnTo>
                    <a:pt x="3581" y="678"/>
                  </a:lnTo>
                  <a:lnTo>
                    <a:pt x="3582" y="678"/>
                  </a:lnTo>
                  <a:lnTo>
                    <a:pt x="3583" y="677"/>
                  </a:lnTo>
                  <a:lnTo>
                    <a:pt x="3583" y="675"/>
                  </a:lnTo>
                  <a:lnTo>
                    <a:pt x="3584" y="672"/>
                  </a:lnTo>
                  <a:lnTo>
                    <a:pt x="3586" y="670"/>
                  </a:lnTo>
                  <a:lnTo>
                    <a:pt x="3588" y="669"/>
                  </a:lnTo>
                  <a:lnTo>
                    <a:pt x="3590" y="669"/>
                  </a:lnTo>
                  <a:lnTo>
                    <a:pt x="3591" y="669"/>
                  </a:lnTo>
                  <a:lnTo>
                    <a:pt x="3592" y="669"/>
                  </a:lnTo>
                  <a:lnTo>
                    <a:pt x="3593" y="669"/>
                  </a:lnTo>
                  <a:lnTo>
                    <a:pt x="3594" y="669"/>
                  </a:lnTo>
                  <a:lnTo>
                    <a:pt x="3595" y="669"/>
                  </a:lnTo>
                  <a:lnTo>
                    <a:pt x="3596" y="669"/>
                  </a:lnTo>
                  <a:lnTo>
                    <a:pt x="3597" y="669"/>
                  </a:lnTo>
                  <a:lnTo>
                    <a:pt x="3598" y="669"/>
                  </a:lnTo>
                  <a:lnTo>
                    <a:pt x="3601" y="666"/>
                  </a:lnTo>
                  <a:lnTo>
                    <a:pt x="3603" y="665"/>
                  </a:lnTo>
                  <a:lnTo>
                    <a:pt x="3604" y="663"/>
                  </a:lnTo>
                  <a:lnTo>
                    <a:pt x="3604" y="662"/>
                  </a:lnTo>
                  <a:lnTo>
                    <a:pt x="3605" y="662"/>
                  </a:lnTo>
                  <a:lnTo>
                    <a:pt x="3606" y="662"/>
                  </a:lnTo>
                  <a:lnTo>
                    <a:pt x="3607" y="663"/>
                  </a:lnTo>
                  <a:lnTo>
                    <a:pt x="3608" y="663"/>
                  </a:lnTo>
                  <a:lnTo>
                    <a:pt x="3610" y="663"/>
                  </a:lnTo>
                  <a:lnTo>
                    <a:pt x="3612" y="665"/>
                  </a:lnTo>
                  <a:lnTo>
                    <a:pt x="3613" y="665"/>
                  </a:lnTo>
                  <a:lnTo>
                    <a:pt x="3615" y="665"/>
                  </a:lnTo>
                  <a:lnTo>
                    <a:pt x="3616" y="664"/>
                  </a:lnTo>
                  <a:lnTo>
                    <a:pt x="3618" y="662"/>
                  </a:lnTo>
                  <a:lnTo>
                    <a:pt x="3619" y="661"/>
                  </a:lnTo>
                  <a:lnTo>
                    <a:pt x="3624" y="661"/>
                  </a:lnTo>
                  <a:lnTo>
                    <a:pt x="3626" y="662"/>
                  </a:lnTo>
                  <a:lnTo>
                    <a:pt x="3627" y="662"/>
                  </a:lnTo>
                  <a:lnTo>
                    <a:pt x="3628" y="663"/>
                  </a:lnTo>
                  <a:lnTo>
                    <a:pt x="3629" y="663"/>
                  </a:lnTo>
                  <a:lnTo>
                    <a:pt x="3630" y="663"/>
                  </a:lnTo>
                  <a:lnTo>
                    <a:pt x="3631" y="662"/>
                  </a:lnTo>
                  <a:lnTo>
                    <a:pt x="3632" y="661"/>
                  </a:lnTo>
                  <a:lnTo>
                    <a:pt x="3634" y="659"/>
                  </a:lnTo>
                  <a:lnTo>
                    <a:pt x="3636" y="657"/>
                  </a:lnTo>
                  <a:lnTo>
                    <a:pt x="3638" y="656"/>
                  </a:lnTo>
                  <a:lnTo>
                    <a:pt x="3640" y="656"/>
                  </a:lnTo>
                  <a:lnTo>
                    <a:pt x="3640" y="655"/>
                  </a:lnTo>
                  <a:lnTo>
                    <a:pt x="3641" y="654"/>
                  </a:lnTo>
                  <a:lnTo>
                    <a:pt x="3641" y="652"/>
                  </a:lnTo>
                  <a:lnTo>
                    <a:pt x="3641" y="649"/>
                  </a:lnTo>
                  <a:lnTo>
                    <a:pt x="3643" y="647"/>
                  </a:lnTo>
                  <a:lnTo>
                    <a:pt x="3644" y="645"/>
                  </a:lnTo>
                  <a:lnTo>
                    <a:pt x="3645" y="642"/>
                  </a:lnTo>
                  <a:lnTo>
                    <a:pt x="3646" y="641"/>
                  </a:lnTo>
                  <a:lnTo>
                    <a:pt x="3648" y="640"/>
                  </a:lnTo>
                  <a:lnTo>
                    <a:pt x="3649" y="640"/>
                  </a:lnTo>
                  <a:lnTo>
                    <a:pt x="3651" y="642"/>
                  </a:lnTo>
                  <a:lnTo>
                    <a:pt x="3652" y="643"/>
                  </a:lnTo>
                  <a:lnTo>
                    <a:pt x="3653" y="643"/>
                  </a:lnTo>
                  <a:lnTo>
                    <a:pt x="3657" y="644"/>
                  </a:lnTo>
                  <a:lnTo>
                    <a:pt x="3658" y="646"/>
                  </a:lnTo>
                  <a:lnTo>
                    <a:pt x="3659" y="646"/>
                  </a:lnTo>
                  <a:lnTo>
                    <a:pt x="3660" y="644"/>
                  </a:lnTo>
                  <a:lnTo>
                    <a:pt x="3662" y="644"/>
                  </a:lnTo>
                  <a:lnTo>
                    <a:pt x="3662" y="646"/>
                  </a:lnTo>
                  <a:lnTo>
                    <a:pt x="3664" y="646"/>
                  </a:lnTo>
                  <a:lnTo>
                    <a:pt x="3665" y="647"/>
                  </a:lnTo>
                  <a:lnTo>
                    <a:pt x="3665" y="648"/>
                  </a:lnTo>
                  <a:lnTo>
                    <a:pt x="3665" y="650"/>
                  </a:lnTo>
                  <a:lnTo>
                    <a:pt x="3666" y="652"/>
                  </a:lnTo>
                  <a:lnTo>
                    <a:pt x="3665" y="654"/>
                  </a:lnTo>
                  <a:lnTo>
                    <a:pt x="3665" y="655"/>
                  </a:lnTo>
                  <a:lnTo>
                    <a:pt x="3666" y="657"/>
                  </a:lnTo>
                  <a:lnTo>
                    <a:pt x="3667" y="659"/>
                  </a:lnTo>
                  <a:lnTo>
                    <a:pt x="3668" y="659"/>
                  </a:lnTo>
                  <a:lnTo>
                    <a:pt x="3670" y="659"/>
                  </a:lnTo>
                  <a:lnTo>
                    <a:pt x="3671" y="658"/>
                  </a:lnTo>
                  <a:lnTo>
                    <a:pt x="3672" y="659"/>
                  </a:lnTo>
                  <a:lnTo>
                    <a:pt x="3674" y="660"/>
                  </a:lnTo>
                  <a:lnTo>
                    <a:pt x="3675" y="660"/>
                  </a:lnTo>
                  <a:lnTo>
                    <a:pt x="3676" y="659"/>
                  </a:lnTo>
                  <a:lnTo>
                    <a:pt x="3677" y="659"/>
                  </a:lnTo>
                  <a:lnTo>
                    <a:pt x="3679" y="659"/>
                  </a:lnTo>
                  <a:lnTo>
                    <a:pt x="3681" y="659"/>
                  </a:lnTo>
                  <a:lnTo>
                    <a:pt x="3684" y="659"/>
                  </a:lnTo>
                  <a:lnTo>
                    <a:pt x="3685" y="657"/>
                  </a:lnTo>
                  <a:lnTo>
                    <a:pt x="3686" y="656"/>
                  </a:lnTo>
                  <a:lnTo>
                    <a:pt x="3687" y="656"/>
                  </a:lnTo>
                  <a:lnTo>
                    <a:pt x="3688" y="657"/>
                  </a:lnTo>
                  <a:lnTo>
                    <a:pt x="3689" y="658"/>
                  </a:lnTo>
                  <a:lnTo>
                    <a:pt x="3689" y="657"/>
                  </a:lnTo>
                  <a:lnTo>
                    <a:pt x="3690" y="655"/>
                  </a:lnTo>
                  <a:lnTo>
                    <a:pt x="3690" y="654"/>
                  </a:lnTo>
                  <a:lnTo>
                    <a:pt x="3692" y="654"/>
                  </a:lnTo>
                  <a:lnTo>
                    <a:pt x="3693" y="653"/>
                  </a:lnTo>
                  <a:lnTo>
                    <a:pt x="3693" y="647"/>
                  </a:lnTo>
                  <a:lnTo>
                    <a:pt x="3694" y="646"/>
                  </a:lnTo>
                  <a:lnTo>
                    <a:pt x="3695" y="645"/>
                  </a:lnTo>
                  <a:lnTo>
                    <a:pt x="3697" y="644"/>
                  </a:lnTo>
                  <a:lnTo>
                    <a:pt x="3698" y="645"/>
                  </a:lnTo>
                  <a:lnTo>
                    <a:pt x="3699" y="645"/>
                  </a:lnTo>
                  <a:lnTo>
                    <a:pt x="3699" y="646"/>
                  </a:lnTo>
                  <a:lnTo>
                    <a:pt x="3701" y="646"/>
                  </a:lnTo>
                  <a:lnTo>
                    <a:pt x="3701" y="647"/>
                  </a:lnTo>
                  <a:lnTo>
                    <a:pt x="3702" y="648"/>
                  </a:lnTo>
                  <a:lnTo>
                    <a:pt x="3702" y="649"/>
                  </a:lnTo>
                  <a:lnTo>
                    <a:pt x="3703" y="649"/>
                  </a:lnTo>
                  <a:lnTo>
                    <a:pt x="3704" y="651"/>
                  </a:lnTo>
                  <a:lnTo>
                    <a:pt x="3705" y="651"/>
                  </a:lnTo>
                  <a:lnTo>
                    <a:pt x="3706" y="652"/>
                  </a:lnTo>
                  <a:lnTo>
                    <a:pt x="3707" y="654"/>
                  </a:lnTo>
                  <a:lnTo>
                    <a:pt x="3708" y="655"/>
                  </a:lnTo>
                  <a:lnTo>
                    <a:pt x="3709" y="656"/>
                  </a:lnTo>
                  <a:lnTo>
                    <a:pt x="3709" y="657"/>
                  </a:lnTo>
                  <a:lnTo>
                    <a:pt x="3710" y="658"/>
                  </a:lnTo>
                  <a:lnTo>
                    <a:pt x="3711" y="659"/>
                  </a:lnTo>
                  <a:lnTo>
                    <a:pt x="3710" y="659"/>
                  </a:lnTo>
                  <a:lnTo>
                    <a:pt x="3709" y="662"/>
                  </a:lnTo>
                  <a:lnTo>
                    <a:pt x="3708" y="663"/>
                  </a:lnTo>
                  <a:lnTo>
                    <a:pt x="3708" y="664"/>
                  </a:lnTo>
                  <a:lnTo>
                    <a:pt x="3709" y="666"/>
                  </a:lnTo>
                  <a:lnTo>
                    <a:pt x="3709" y="668"/>
                  </a:lnTo>
                  <a:lnTo>
                    <a:pt x="3710" y="669"/>
                  </a:lnTo>
                  <a:lnTo>
                    <a:pt x="3712" y="671"/>
                  </a:lnTo>
                  <a:lnTo>
                    <a:pt x="3713" y="672"/>
                  </a:lnTo>
                  <a:lnTo>
                    <a:pt x="3714" y="672"/>
                  </a:lnTo>
                  <a:lnTo>
                    <a:pt x="3716" y="672"/>
                  </a:lnTo>
                  <a:lnTo>
                    <a:pt x="3719" y="671"/>
                  </a:lnTo>
                  <a:lnTo>
                    <a:pt x="3721" y="670"/>
                  </a:lnTo>
                  <a:lnTo>
                    <a:pt x="3723" y="669"/>
                  </a:lnTo>
                  <a:lnTo>
                    <a:pt x="3724" y="669"/>
                  </a:lnTo>
                  <a:lnTo>
                    <a:pt x="3725" y="668"/>
                  </a:lnTo>
                  <a:lnTo>
                    <a:pt x="3725" y="667"/>
                  </a:lnTo>
                  <a:lnTo>
                    <a:pt x="3725" y="666"/>
                  </a:lnTo>
                  <a:lnTo>
                    <a:pt x="3724" y="664"/>
                  </a:lnTo>
                  <a:lnTo>
                    <a:pt x="3723" y="663"/>
                  </a:lnTo>
                  <a:lnTo>
                    <a:pt x="3723" y="662"/>
                  </a:lnTo>
                  <a:lnTo>
                    <a:pt x="3724" y="661"/>
                  </a:lnTo>
                  <a:lnTo>
                    <a:pt x="3724" y="660"/>
                  </a:lnTo>
                  <a:lnTo>
                    <a:pt x="3725" y="660"/>
                  </a:lnTo>
                  <a:lnTo>
                    <a:pt x="3726" y="660"/>
                  </a:lnTo>
                  <a:lnTo>
                    <a:pt x="3726" y="659"/>
                  </a:lnTo>
                  <a:lnTo>
                    <a:pt x="3728" y="659"/>
                  </a:lnTo>
                  <a:lnTo>
                    <a:pt x="3730" y="659"/>
                  </a:lnTo>
                  <a:lnTo>
                    <a:pt x="3732" y="659"/>
                  </a:lnTo>
                  <a:lnTo>
                    <a:pt x="3732" y="658"/>
                  </a:lnTo>
                  <a:lnTo>
                    <a:pt x="3734" y="658"/>
                  </a:lnTo>
                  <a:lnTo>
                    <a:pt x="3735" y="658"/>
                  </a:lnTo>
                  <a:lnTo>
                    <a:pt x="3736" y="657"/>
                  </a:lnTo>
                  <a:lnTo>
                    <a:pt x="3737" y="656"/>
                  </a:lnTo>
                  <a:lnTo>
                    <a:pt x="3738" y="656"/>
                  </a:lnTo>
                  <a:lnTo>
                    <a:pt x="3739" y="657"/>
                  </a:lnTo>
                  <a:lnTo>
                    <a:pt x="3739" y="658"/>
                  </a:lnTo>
                  <a:lnTo>
                    <a:pt x="3740" y="658"/>
                  </a:lnTo>
                  <a:lnTo>
                    <a:pt x="3740" y="659"/>
                  </a:lnTo>
                  <a:lnTo>
                    <a:pt x="3741" y="660"/>
                  </a:lnTo>
                  <a:lnTo>
                    <a:pt x="3741" y="661"/>
                  </a:lnTo>
                  <a:lnTo>
                    <a:pt x="3741" y="662"/>
                  </a:lnTo>
                  <a:lnTo>
                    <a:pt x="3742" y="663"/>
                  </a:lnTo>
                  <a:lnTo>
                    <a:pt x="3743" y="665"/>
                  </a:lnTo>
                  <a:lnTo>
                    <a:pt x="3743" y="666"/>
                  </a:lnTo>
                  <a:lnTo>
                    <a:pt x="3743" y="667"/>
                  </a:lnTo>
                  <a:lnTo>
                    <a:pt x="3744" y="667"/>
                  </a:lnTo>
                  <a:lnTo>
                    <a:pt x="3744" y="668"/>
                  </a:lnTo>
                  <a:lnTo>
                    <a:pt x="3745" y="668"/>
                  </a:lnTo>
                  <a:lnTo>
                    <a:pt x="3745" y="669"/>
                  </a:lnTo>
                  <a:lnTo>
                    <a:pt x="3745" y="670"/>
                  </a:lnTo>
                  <a:lnTo>
                    <a:pt x="3746" y="670"/>
                  </a:lnTo>
                  <a:lnTo>
                    <a:pt x="3747" y="670"/>
                  </a:lnTo>
                  <a:lnTo>
                    <a:pt x="3748" y="671"/>
                  </a:lnTo>
                  <a:lnTo>
                    <a:pt x="3749" y="671"/>
                  </a:lnTo>
                  <a:lnTo>
                    <a:pt x="3749" y="672"/>
                  </a:lnTo>
                  <a:lnTo>
                    <a:pt x="3749" y="673"/>
                  </a:lnTo>
                  <a:lnTo>
                    <a:pt x="3750" y="673"/>
                  </a:lnTo>
                  <a:lnTo>
                    <a:pt x="3751" y="673"/>
                  </a:lnTo>
                  <a:lnTo>
                    <a:pt x="3752" y="673"/>
                  </a:lnTo>
                  <a:lnTo>
                    <a:pt x="3752" y="674"/>
                  </a:lnTo>
                  <a:lnTo>
                    <a:pt x="3752" y="675"/>
                  </a:lnTo>
                  <a:lnTo>
                    <a:pt x="3752" y="676"/>
                  </a:lnTo>
                  <a:lnTo>
                    <a:pt x="3754" y="677"/>
                  </a:lnTo>
                  <a:lnTo>
                    <a:pt x="3754" y="678"/>
                  </a:lnTo>
                  <a:lnTo>
                    <a:pt x="3754" y="679"/>
                  </a:lnTo>
                  <a:lnTo>
                    <a:pt x="3755" y="679"/>
                  </a:lnTo>
                  <a:lnTo>
                    <a:pt x="3755" y="680"/>
                  </a:lnTo>
                  <a:lnTo>
                    <a:pt x="3756" y="680"/>
                  </a:lnTo>
                  <a:lnTo>
                    <a:pt x="3756" y="681"/>
                  </a:lnTo>
                  <a:lnTo>
                    <a:pt x="3756" y="682"/>
                  </a:lnTo>
                  <a:lnTo>
                    <a:pt x="3757" y="683"/>
                  </a:lnTo>
                  <a:lnTo>
                    <a:pt x="3758" y="683"/>
                  </a:lnTo>
                  <a:lnTo>
                    <a:pt x="3759" y="683"/>
                  </a:lnTo>
                  <a:lnTo>
                    <a:pt x="3759" y="681"/>
                  </a:lnTo>
                  <a:lnTo>
                    <a:pt x="3761" y="679"/>
                  </a:lnTo>
                  <a:lnTo>
                    <a:pt x="3762" y="678"/>
                  </a:lnTo>
                  <a:lnTo>
                    <a:pt x="3763" y="679"/>
                  </a:lnTo>
                  <a:lnTo>
                    <a:pt x="3767" y="686"/>
                  </a:lnTo>
                  <a:lnTo>
                    <a:pt x="3768" y="686"/>
                  </a:lnTo>
                  <a:lnTo>
                    <a:pt x="3769" y="686"/>
                  </a:lnTo>
                  <a:lnTo>
                    <a:pt x="3770" y="687"/>
                  </a:lnTo>
                  <a:lnTo>
                    <a:pt x="3770" y="688"/>
                  </a:lnTo>
                  <a:lnTo>
                    <a:pt x="3771" y="689"/>
                  </a:lnTo>
                  <a:lnTo>
                    <a:pt x="3772" y="691"/>
                  </a:lnTo>
                  <a:lnTo>
                    <a:pt x="3771" y="692"/>
                  </a:lnTo>
                  <a:lnTo>
                    <a:pt x="3771" y="693"/>
                  </a:lnTo>
                  <a:lnTo>
                    <a:pt x="3770" y="694"/>
                  </a:lnTo>
                  <a:lnTo>
                    <a:pt x="3769" y="695"/>
                  </a:lnTo>
                  <a:lnTo>
                    <a:pt x="3771" y="696"/>
                  </a:lnTo>
                  <a:lnTo>
                    <a:pt x="3773" y="696"/>
                  </a:lnTo>
                  <a:lnTo>
                    <a:pt x="3774" y="696"/>
                  </a:lnTo>
                  <a:lnTo>
                    <a:pt x="3774" y="697"/>
                  </a:lnTo>
                  <a:lnTo>
                    <a:pt x="3773" y="698"/>
                  </a:lnTo>
                  <a:lnTo>
                    <a:pt x="3773" y="699"/>
                  </a:lnTo>
                  <a:lnTo>
                    <a:pt x="3773" y="700"/>
                  </a:lnTo>
                  <a:lnTo>
                    <a:pt x="3774" y="700"/>
                  </a:lnTo>
                  <a:lnTo>
                    <a:pt x="3776" y="701"/>
                  </a:lnTo>
                  <a:lnTo>
                    <a:pt x="3778" y="701"/>
                  </a:lnTo>
                  <a:lnTo>
                    <a:pt x="3779" y="701"/>
                  </a:lnTo>
                  <a:lnTo>
                    <a:pt x="3779" y="702"/>
                  </a:lnTo>
                  <a:lnTo>
                    <a:pt x="3781" y="702"/>
                  </a:lnTo>
                  <a:lnTo>
                    <a:pt x="3782" y="702"/>
                  </a:lnTo>
                  <a:lnTo>
                    <a:pt x="3782" y="703"/>
                  </a:lnTo>
                  <a:lnTo>
                    <a:pt x="3782" y="704"/>
                  </a:lnTo>
                  <a:lnTo>
                    <a:pt x="3781" y="705"/>
                  </a:lnTo>
                  <a:lnTo>
                    <a:pt x="3780" y="706"/>
                  </a:lnTo>
                  <a:lnTo>
                    <a:pt x="3779" y="707"/>
                  </a:lnTo>
                  <a:lnTo>
                    <a:pt x="3780" y="709"/>
                  </a:lnTo>
                  <a:lnTo>
                    <a:pt x="3781" y="711"/>
                  </a:lnTo>
                  <a:lnTo>
                    <a:pt x="3782" y="712"/>
                  </a:lnTo>
                  <a:lnTo>
                    <a:pt x="3782" y="713"/>
                  </a:lnTo>
                  <a:lnTo>
                    <a:pt x="3783" y="713"/>
                  </a:lnTo>
                  <a:lnTo>
                    <a:pt x="3786" y="713"/>
                  </a:lnTo>
                  <a:lnTo>
                    <a:pt x="3787" y="713"/>
                  </a:lnTo>
                  <a:lnTo>
                    <a:pt x="3788" y="712"/>
                  </a:lnTo>
                  <a:lnTo>
                    <a:pt x="3790" y="711"/>
                  </a:lnTo>
                  <a:lnTo>
                    <a:pt x="3791" y="711"/>
                  </a:lnTo>
                  <a:lnTo>
                    <a:pt x="3794" y="711"/>
                  </a:lnTo>
                  <a:lnTo>
                    <a:pt x="3796" y="713"/>
                  </a:lnTo>
                  <a:lnTo>
                    <a:pt x="3798" y="713"/>
                  </a:lnTo>
                  <a:lnTo>
                    <a:pt x="3799" y="711"/>
                  </a:lnTo>
                  <a:lnTo>
                    <a:pt x="3799" y="710"/>
                  </a:lnTo>
                  <a:lnTo>
                    <a:pt x="3799" y="707"/>
                  </a:lnTo>
                  <a:lnTo>
                    <a:pt x="3799" y="706"/>
                  </a:lnTo>
                  <a:lnTo>
                    <a:pt x="3801" y="703"/>
                  </a:lnTo>
                  <a:lnTo>
                    <a:pt x="3802" y="703"/>
                  </a:lnTo>
                  <a:lnTo>
                    <a:pt x="3803" y="702"/>
                  </a:lnTo>
                  <a:lnTo>
                    <a:pt x="3804" y="702"/>
                  </a:lnTo>
                  <a:lnTo>
                    <a:pt x="3806" y="702"/>
                  </a:lnTo>
                  <a:lnTo>
                    <a:pt x="3808" y="702"/>
                  </a:lnTo>
                  <a:lnTo>
                    <a:pt x="3810" y="705"/>
                  </a:lnTo>
                  <a:lnTo>
                    <a:pt x="3810" y="706"/>
                  </a:lnTo>
                  <a:lnTo>
                    <a:pt x="3811" y="706"/>
                  </a:lnTo>
                  <a:lnTo>
                    <a:pt x="3813" y="706"/>
                  </a:lnTo>
                  <a:lnTo>
                    <a:pt x="3814" y="705"/>
                  </a:lnTo>
                  <a:lnTo>
                    <a:pt x="3815" y="703"/>
                  </a:lnTo>
                  <a:lnTo>
                    <a:pt x="3816" y="703"/>
                  </a:lnTo>
                  <a:lnTo>
                    <a:pt x="3816" y="702"/>
                  </a:lnTo>
                  <a:lnTo>
                    <a:pt x="3817" y="702"/>
                  </a:lnTo>
                  <a:lnTo>
                    <a:pt x="3819" y="699"/>
                  </a:lnTo>
                  <a:lnTo>
                    <a:pt x="3820" y="699"/>
                  </a:lnTo>
                  <a:lnTo>
                    <a:pt x="3821" y="699"/>
                  </a:lnTo>
                  <a:lnTo>
                    <a:pt x="3822" y="700"/>
                  </a:lnTo>
                  <a:lnTo>
                    <a:pt x="3823" y="701"/>
                  </a:lnTo>
                  <a:lnTo>
                    <a:pt x="3824" y="702"/>
                  </a:lnTo>
                  <a:lnTo>
                    <a:pt x="3824" y="703"/>
                  </a:lnTo>
                  <a:lnTo>
                    <a:pt x="3825" y="704"/>
                  </a:lnTo>
                  <a:lnTo>
                    <a:pt x="3826" y="705"/>
                  </a:lnTo>
                  <a:lnTo>
                    <a:pt x="3828" y="708"/>
                  </a:lnTo>
                  <a:lnTo>
                    <a:pt x="3829" y="709"/>
                  </a:lnTo>
                  <a:lnTo>
                    <a:pt x="3830" y="712"/>
                  </a:lnTo>
                  <a:lnTo>
                    <a:pt x="3830" y="713"/>
                  </a:lnTo>
                  <a:lnTo>
                    <a:pt x="3830" y="714"/>
                  </a:lnTo>
                  <a:lnTo>
                    <a:pt x="3830" y="718"/>
                  </a:lnTo>
                  <a:lnTo>
                    <a:pt x="3831" y="720"/>
                  </a:lnTo>
                  <a:lnTo>
                    <a:pt x="3832" y="720"/>
                  </a:lnTo>
                  <a:lnTo>
                    <a:pt x="3833" y="720"/>
                  </a:lnTo>
                  <a:lnTo>
                    <a:pt x="3834" y="720"/>
                  </a:lnTo>
                  <a:lnTo>
                    <a:pt x="3835" y="721"/>
                  </a:lnTo>
                  <a:lnTo>
                    <a:pt x="3836" y="721"/>
                  </a:lnTo>
                  <a:lnTo>
                    <a:pt x="3836" y="722"/>
                  </a:lnTo>
                  <a:lnTo>
                    <a:pt x="3837" y="723"/>
                  </a:lnTo>
                  <a:lnTo>
                    <a:pt x="3838" y="724"/>
                  </a:lnTo>
                  <a:lnTo>
                    <a:pt x="3839" y="724"/>
                  </a:lnTo>
                  <a:lnTo>
                    <a:pt x="3838" y="723"/>
                  </a:lnTo>
                  <a:lnTo>
                    <a:pt x="3839" y="723"/>
                  </a:lnTo>
                  <a:lnTo>
                    <a:pt x="3840" y="724"/>
                  </a:lnTo>
                  <a:lnTo>
                    <a:pt x="3840" y="723"/>
                  </a:lnTo>
                  <a:lnTo>
                    <a:pt x="3841" y="725"/>
                  </a:lnTo>
                  <a:lnTo>
                    <a:pt x="3842" y="726"/>
                  </a:lnTo>
                  <a:lnTo>
                    <a:pt x="3843" y="726"/>
                  </a:lnTo>
                  <a:lnTo>
                    <a:pt x="3843" y="725"/>
                  </a:lnTo>
                  <a:lnTo>
                    <a:pt x="3844" y="725"/>
                  </a:lnTo>
                  <a:lnTo>
                    <a:pt x="3845" y="724"/>
                  </a:lnTo>
                  <a:lnTo>
                    <a:pt x="3846" y="725"/>
                  </a:lnTo>
                  <a:lnTo>
                    <a:pt x="3846" y="726"/>
                  </a:lnTo>
                  <a:lnTo>
                    <a:pt x="3847" y="726"/>
                  </a:lnTo>
                  <a:lnTo>
                    <a:pt x="3847" y="727"/>
                  </a:lnTo>
                  <a:lnTo>
                    <a:pt x="3847" y="728"/>
                  </a:lnTo>
                  <a:lnTo>
                    <a:pt x="3848" y="728"/>
                  </a:lnTo>
                  <a:lnTo>
                    <a:pt x="3848" y="727"/>
                  </a:lnTo>
                  <a:lnTo>
                    <a:pt x="3849" y="726"/>
                  </a:lnTo>
                  <a:lnTo>
                    <a:pt x="3850" y="725"/>
                  </a:lnTo>
                  <a:lnTo>
                    <a:pt x="3850" y="726"/>
                  </a:lnTo>
                  <a:lnTo>
                    <a:pt x="3851" y="726"/>
                  </a:lnTo>
                  <a:lnTo>
                    <a:pt x="3852" y="726"/>
                  </a:lnTo>
                  <a:lnTo>
                    <a:pt x="3853" y="726"/>
                  </a:lnTo>
                  <a:lnTo>
                    <a:pt x="3854" y="725"/>
                  </a:lnTo>
                  <a:lnTo>
                    <a:pt x="3856" y="726"/>
                  </a:lnTo>
                  <a:lnTo>
                    <a:pt x="3857" y="727"/>
                  </a:lnTo>
                  <a:lnTo>
                    <a:pt x="3858" y="727"/>
                  </a:lnTo>
                  <a:lnTo>
                    <a:pt x="3859" y="727"/>
                  </a:lnTo>
                  <a:lnTo>
                    <a:pt x="3860" y="727"/>
                  </a:lnTo>
                  <a:lnTo>
                    <a:pt x="3861" y="727"/>
                  </a:lnTo>
                  <a:lnTo>
                    <a:pt x="3860" y="728"/>
                  </a:lnTo>
                  <a:lnTo>
                    <a:pt x="3860" y="729"/>
                  </a:lnTo>
                  <a:lnTo>
                    <a:pt x="3861" y="730"/>
                  </a:lnTo>
                  <a:lnTo>
                    <a:pt x="3862" y="730"/>
                  </a:lnTo>
                  <a:lnTo>
                    <a:pt x="3863" y="730"/>
                  </a:lnTo>
                  <a:lnTo>
                    <a:pt x="3863" y="729"/>
                  </a:lnTo>
                  <a:lnTo>
                    <a:pt x="3863" y="728"/>
                  </a:lnTo>
                  <a:lnTo>
                    <a:pt x="3864" y="728"/>
                  </a:lnTo>
                  <a:lnTo>
                    <a:pt x="3865" y="728"/>
                  </a:lnTo>
                  <a:lnTo>
                    <a:pt x="3866" y="729"/>
                  </a:lnTo>
                  <a:lnTo>
                    <a:pt x="3867" y="729"/>
                  </a:lnTo>
                  <a:lnTo>
                    <a:pt x="3869" y="729"/>
                  </a:lnTo>
                  <a:lnTo>
                    <a:pt x="3870" y="727"/>
                  </a:lnTo>
                  <a:lnTo>
                    <a:pt x="3873" y="728"/>
                  </a:lnTo>
                  <a:lnTo>
                    <a:pt x="3874" y="728"/>
                  </a:lnTo>
                  <a:lnTo>
                    <a:pt x="3876" y="729"/>
                  </a:lnTo>
                  <a:lnTo>
                    <a:pt x="3877" y="728"/>
                  </a:lnTo>
                  <a:lnTo>
                    <a:pt x="3878" y="727"/>
                  </a:lnTo>
                  <a:lnTo>
                    <a:pt x="3879" y="727"/>
                  </a:lnTo>
                  <a:lnTo>
                    <a:pt x="3880" y="726"/>
                  </a:lnTo>
                  <a:lnTo>
                    <a:pt x="3881" y="726"/>
                  </a:lnTo>
                  <a:lnTo>
                    <a:pt x="3881" y="727"/>
                  </a:lnTo>
                  <a:lnTo>
                    <a:pt x="3882" y="728"/>
                  </a:lnTo>
                  <a:lnTo>
                    <a:pt x="3883" y="730"/>
                  </a:lnTo>
                  <a:lnTo>
                    <a:pt x="3884" y="730"/>
                  </a:lnTo>
                  <a:lnTo>
                    <a:pt x="3885" y="728"/>
                  </a:lnTo>
                  <a:lnTo>
                    <a:pt x="3886" y="728"/>
                  </a:lnTo>
                  <a:lnTo>
                    <a:pt x="3886" y="729"/>
                  </a:lnTo>
                  <a:lnTo>
                    <a:pt x="3887" y="729"/>
                  </a:lnTo>
                  <a:lnTo>
                    <a:pt x="3887" y="727"/>
                  </a:lnTo>
                  <a:lnTo>
                    <a:pt x="3888" y="727"/>
                  </a:lnTo>
                  <a:lnTo>
                    <a:pt x="3889" y="727"/>
                  </a:lnTo>
                  <a:lnTo>
                    <a:pt x="3890" y="728"/>
                  </a:lnTo>
                  <a:lnTo>
                    <a:pt x="3891" y="727"/>
                  </a:lnTo>
                  <a:lnTo>
                    <a:pt x="3893" y="727"/>
                  </a:lnTo>
                  <a:lnTo>
                    <a:pt x="3897" y="727"/>
                  </a:lnTo>
                  <a:lnTo>
                    <a:pt x="3897" y="726"/>
                  </a:lnTo>
                  <a:lnTo>
                    <a:pt x="3898" y="726"/>
                  </a:lnTo>
                  <a:lnTo>
                    <a:pt x="3899" y="727"/>
                  </a:lnTo>
                  <a:lnTo>
                    <a:pt x="3899" y="728"/>
                  </a:lnTo>
                  <a:lnTo>
                    <a:pt x="3899" y="730"/>
                  </a:lnTo>
                  <a:lnTo>
                    <a:pt x="3900" y="731"/>
                  </a:lnTo>
                  <a:lnTo>
                    <a:pt x="3900" y="732"/>
                  </a:lnTo>
                  <a:lnTo>
                    <a:pt x="3901" y="733"/>
                  </a:lnTo>
                  <a:lnTo>
                    <a:pt x="3901" y="734"/>
                  </a:lnTo>
                  <a:lnTo>
                    <a:pt x="3900" y="734"/>
                  </a:lnTo>
                  <a:lnTo>
                    <a:pt x="3900" y="735"/>
                  </a:lnTo>
                  <a:lnTo>
                    <a:pt x="3900" y="736"/>
                  </a:lnTo>
                  <a:lnTo>
                    <a:pt x="3901" y="736"/>
                  </a:lnTo>
                  <a:lnTo>
                    <a:pt x="3902" y="735"/>
                  </a:lnTo>
                  <a:lnTo>
                    <a:pt x="3903" y="736"/>
                  </a:lnTo>
                  <a:lnTo>
                    <a:pt x="3902" y="737"/>
                  </a:lnTo>
                  <a:lnTo>
                    <a:pt x="3902" y="739"/>
                  </a:lnTo>
                  <a:lnTo>
                    <a:pt x="3904" y="739"/>
                  </a:lnTo>
                  <a:lnTo>
                    <a:pt x="3904" y="740"/>
                  </a:lnTo>
                  <a:lnTo>
                    <a:pt x="3904" y="741"/>
                  </a:lnTo>
                  <a:lnTo>
                    <a:pt x="3904" y="742"/>
                  </a:lnTo>
                  <a:lnTo>
                    <a:pt x="3905" y="742"/>
                  </a:lnTo>
                  <a:lnTo>
                    <a:pt x="3905" y="743"/>
                  </a:lnTo>
                  <a:lnTo>
                    <a:pt x="3906" y="743"/>
                  </a:lnTo>
                  <a:lnTo>
                    <a:pt x="3905" y="744"/>
                  </a:lnTo>
                  <a:lnTo>
                    <a:pt x="3906" y="744"/>
                  </a:lnTo>
                  <a:lnTo>
                    <a:pt x="3906" y="745"/>
                  </a:lnTo>
                  <a:lnTo>
                    <a:pt x="3905" y="746"/>
                  </a:lnTo>
                  <a:lnTo>
                    <a:pt x="3906" y="747"/>
                  </a:lnTo>
                  <a:lnTo>
                    <a:pt x="3907" y="747"/>
                  </a:lnTo>
                  <a:lnTo>
                    <a:pt x="3908" y="747"/>
                  </a:lnTo>
                  <a:lnTo>
                    <a:pt x="3908" y="748"/>
                  </a:lnTo>
                  <a:lnTo>
                    <a:pt x="3907" y="748"/>
                  </a:lnTo>
                  <a:lnTo>
                    <a:pt x="3907" y="749"/>
                  </a:lnTo>
                  <a:lnTo>
                    <a:pt x="3908" y="750"/>
                  </a:lnTo>
                  <a:lnTo>
                    <a:pt x="3909" y="749"/>
                  </a:lnTo>
                  <a:lnTo>
                    <a:pt x="3910" y="749"/>
                  </a:lnTo>
                  <a:lnTo>
                    <a:pt x="3910" y="748"/>
                  </a:lnTo>
                  <a:lnTo>
                    <a:pt x="3911" y="748"/>
                  </a:lnTo>
                  <a:lnTo>
                    <a:pt x="3911" y="749"/>
                  </a:lnTo>
                  <a:lnTo>
                    <a:pt x="3912" y="749"/>
                  </a:lnTo>
                  <a:lnTo>
                    <a:pt x="3912" y="750"/>
                  </a:lnTo>
                  <a:lnTo>
                    <a:pt x="3914" y="750"/>
                  </a:lnTo>
                  <a:lnTo>
                    <a:pt x="3915" y="753"/>
                  </a:lnTo>
                  <a:lnTo>
                    <a:pt x="3917" y="754"/>
                  </a:lnTo>
                  <a:lnTo>
                    <a:pt x="3918" y="753"/>
                  </a:lnTo>
                  <a:lnTo>
                    <a:pt x="3919" y="753"/>
                  </a:lnTo>
                  <a:lnTo>
                    <a:pt x="3919" y="755"/>
                  </a:lnTo>
                  <a:lnTo>
                    <a:pt x="3920" y="755"/>
                  </a:lnTo>
                  <a:lnTo>
                    <a:pt x="3920" y="756"/>
                  </a:lnTo>
                  <a:lnTo>
                    <a:pt x="3919" y="757"/>
                  </a:lnTo>
                  <a:lnTo>
                    <a:pt x="3918" y="758"/>
                  </a:lnTo>
                  <a:lnTo>
                    <a:pt x="3919" y="758"/>
                  </a:lnTo>
                  <a:lnTo>
                    <a:pt x="3919" y="759"/>
                  </a:lnTo>
                  <a:lnTo>
                    <a:pt x="3919" y="760"/>
                  </a:lnTo>
                  <a:lnTo>
                    <a:pt x="3919" y="761"/>
                  </a:lnTo>
                  <a:lnTo>
                    <a:pt x="3918" y="763"/>
                  </a:lnTo>
                  <a:lnTo>
                    <a:pt x="3917" y="763"/>
                  </a:lnTo>
                  <a:lnTo>
                    <a:pt x="3916" y="764"/>
                  </a:lnTo>
                  <a:lnTo>
                    <a:pt x="3915" y="764"/>
                  </a:lnTo>
                  <a:lnTo>
                    <a:pt x="3915" y="765"/>
                  </a:lnTo>
                  <a:lnTo>
                    <a:pt x="3914" y="765"/>
                  </a:lnTo>
                  <a:lnTo>
                    <a:pt x="3914" y="766"/>
                  </a:lnTo>
                  <a:lnTo>
                    <a:pt x="3915" y="767"/>
                  </a:lnTo>
                  <a:lnTo>
                    <a:pt x="3916" y="767"/>
                  </a:lnTo>
                  <a:lnTo>
                    <a:pt x="3917" y="767"/>
                  </a:lnTo>
                  <a:lnTo>
                    <a:pt x="3918" y="767"/>
                  </a:lnTo>
                  <a:lnTo>
                    <a:pt x="3918" y="768"/>
                  </a:lnTo>
                  <a:lnTo>
                    <a:pt x="3918" y="769"/>
                  </a:lnTo>
                  <a:lnTo>
                    <a:pt x="3920" y="768"/>
                  </a:lnTo>
                  <a:lnTo>
                    <a:pt x="3921" y="767"/>
                  </a:lnTo>
                  <a:lnTo>
                    <a:pt x="3921" y="765"/>
                  </a:lnTo>
                  <a:lnTo>
                    <a:pt x="3922" y="765"/>
                  </a:lnTo>
                  <a:lnTo>
                    <a:pt x="3922" y="766"/>
                  </a:lnTo>
                  <a:lnTo>
                    <a:pt x="3922" y="767"/>
                  </a:lnTo>
                  <a:lnTo>
                    <a:pt x="3923" y="767"/>
                  </a:lnTo>
                  <a:lnTo>
                    <a:pt x="3924" y="767"/>
                  </a:lnTo>
                  <a:lnTo>
                    <a:pt x="3925" y="766"/>
                  </a:lnTo>
                  <a:lnTo>
                    <a:pt x="3925" y="765"/>
                  </a:lnTo>
                  <a:lnTo>
                    <a:pt x="3926" y="765"/>
                  </a:lnTo>
                  <a:lnTo>
                    <a:pt x="3927" y="766"/>
                  </a:lnTo>
                  <a:lnTo>
                    <a:pt x="3927" y="765"/>
                  </a:lnTo>
                  <a:lnTo>
                    <a:pt x="3927" y="766"/>
                  </a:lnTo>
                  <a:lnTo>
                    <a:pt x="3927" y="767"/>
                  </a:lnTo>
                  <a:lnTo>
                    <a:pt x="3927" y="768"/>
                  </a:lnTo>
                  <a:lnTo>
                    <a:pt x="3928" y="768"/>
                  </a:lnTo>
                  <a:lnTo>
                    <a:pt x="3930" y="769"/>
                  </a:lnTo>
                  <a:lnTo>
                    <a:pt x="3931" y="769"/>
                  </a:lnTo>
                  <a:lnTo>
                    <a:pt x="3932" y="769"/>
                  </a:lnTo>
                  <a:lnTo>
                    <a:pt x="3932" y="768"/>
                  </a:lnTo>
                  <a:lnTo>
                    <a:pt x="3933" y="768"/>
                  </a:lnTo>
                  <a:lnTo>
                    <a:pt x="3934" y="768"/>
                  </a:lnTo>
                  <a:lnTo>
                    <a:pt x="3935" y="768"/>
                  </a:lnTo>
                  <a:lnTo>
                    <a:pt x="3936" y="768"/>
                  </a:lnTo>
                  <a:lnTo>
                    <a:pt x="3936" y="769"/>
                  </a:lnTo>
                  <a:lnTo>
                    <a:pt x="3936" y="770"/>
                  </a:lnTo>
                  <a:lnTo>
                    <a:pt x="3936" y="771"/>
                  </a:lnTo>
                  <a:lnTo>
                    <a:pt x="3937" y="772"/>
                  </a:lnTo>
                  <a:lnTo>
                    <a:pt x="3939" y="772"/>
                  </a:lnTo>
                  <a:lnTo>
                    <a:pt x="3940" y="771"/>
                  </a:lnTo>
                  <a:lnTo>
                    <a:pt x="3941" y="771"/>
                  </a:lnTo>
                  <a:lnTo>
                    <a:pt x="3942" y="771"/>
                  </a:lnTo>
                  <a:lnTo>
                    <a:pt x="3942" y="770"/>
                  </a:lnTo>
                  <a:lnTo>
                    <a:pt x="3943" y="769"/>
                  </a:lnTo>
                  <a:lnTo>
                    <a:pt x="3942" y="767"/>
                  </a:lnTo>
                  <a:lnTo>
                    <a:pt x="3944" y="767"/>
                  </a:lnTo>
                  <a:lnTo>
                    <a:pt x="3947" y="767"/>
                  </a:lnTo>
                  <a:lnTo>
                    <a:pt x="3947" y="769"/>
                  </a:lnTo>
                  <a:lnTo>
                    <a:pt x="3948" y="770"/>
                  </a:lnTo>
                  <a:lnTo>
                    <a:pt x="3947" y="771"/>
                  </a:lnTo>
                  <a:lnTo>
                    <a:pt x="3947" y="772"/>
                  </a:lnTo>
                  <a:lnTo>
                    <a:pt x="3945" y="773"/>
                  </a:lnTo>
                  <a:lnTo>
                    <a:pt x="3946" y="774"/>
                  </a:lnTo>
                  <a:lnTo>
                    <a:pt x="3946" y="776"/>
                  </a:lnTo>
                  <a:lnTo>
                    <a:pt x="3947" y="777"/>
                  </a:lnTo>
                  <a:lnTo>
                    <a:pt x="3948" y="777"/>
                  </a:lnTo>
                  <a:lnTo>
                    <a:pt x="3949" y="776"/>
                  </a:lnTo>
                  <a:lnTo>
                    <a:pt x="3951" y="774"/>
                  </a:lnTo>
                  <a:lnTo>
                    <a:pt x="3950" y="773"/>
                  </a:lnTo>
                  <a:lnTo>
                    <a:pt x="3951" y="773"/>
                  </a:lnTo>
                  <a:lnTo>
                    <a:pt x="3951" y="772"/>
                  </a:lnTo>
                  <a:lnTo>
                    <a:pt x="3952" y="773"/>
                  </a:lnTo>
                  <a:lnTo>
                    <a:pt x="3952" y="772"/>
                  </a:lnTo>
                  <a:lnTo>
                    <a:pt x="3953" y="773"/>
                  </a:lnTo>
                  <a:lnTo>
                    <a:pt x="3952" y="775"/>
                  </a:lnTo>
                  <a:lnTo>
                    <a:pt x="3951" y="776"/>
                  </a:lnTo>
                  <a:lnTo>
                    <a:pt x="3950" y="778"/>
                  </a:lnTo>
                  <a:lnTo>
                    <a:pt x="3951" y="779"/>
                  </a:lnTo>
                  <a:lnTo>
                    <a:pt x="3951" y="778"/>
                  </a:lnTo>
                  <a:lnTo>
                    <a:pt x="3952" y="778"/>
                  </a:lnTo>
                  <a:lnTo>
                    <a:pt x="3951" y="780"/>
                  </a:lnTo>
                  <a:lnTo>
                    <a:pt x="3951" y="781"/>
                  </a:lnTo>
                  <a:lnTo>
                    <a:pt x="3949" y="781"/>
                  </a:lnTo>
                  <a:lnTo>
                    <a:pt x="3948" y="781"/>
                  </a:lnTo>
                  <a:lnTo>
                    <a:pt x="3947" y="784"/>
                  </a:lnTo>
                  <a:lnTo>
                    <a:pt x="3948" y="784"/>
                  </a:lnTo>
                  <a:lnTo>
                    <a:pt x="3949" y="784"/>
                  </a:lnTo>
                  <a:lnTo>
                    <a:pt x="3950" y="783"/>
                  </a:lnTo>
                  <a:lnTo>
                    <a:pt x="3951" y="784"/>
                  </a:lnTo>
                  <a:lnTo>
                    <a:pt x="3952" y="785"/>
                  </a:lnTo>
                  <a:lnTo>
                    <a:pt x="3951" y="787"/>
                  </a:lnTo>
                  <a:lnTo>
                    <a:pt x="3951" y="788"/>
                  </a:lnTo>
                  <a:lnTo>
                    <a:pt x="3954" y="788"/>
                  </a:lnTo>
                  <a:lnTo>
                    <a:pt x="3954" y="789"/>
                  </a:lnTo>
                  <a:lnTo>
                    <a:pt x="3951" y="790"/>
                  </a:lnTo>
                  <a:lnTo>
                    <a:pt x="3951" y="791"/>
                  </a:lnTo>
                  <a:lnTo>
                    <a:pt x="3952" y="792"/>
                  </a:lnTo>
                  <a:lnTo>
                    <a:pt x="3952" y="793"/>
                  </a:lnTo>
                  <a:lnTo>
                    <a:pt x="3954" y="793"/>
                  </a:lnTo>
                  <a:lnTo>
                    <a:pt x="3956" y="793"/>
                  </a:lnTo>
                  <a:lnTo>
                    <a:pt x="3957" y="793"/>
                  </a:lnTo>
                  <a:lnTo>
                    <a:pt x="3958" y="793"/>
                  </a:lnTo>
                  <a:lnTo>
                    <a:pt x="3958" y="794"/>
                  </a:lnTo>
                  <a:lnTo>
                    <a:pt x="3959" y="795"/>
                  </a:lnTo>
                  <a:lnTo>
                    <a:pt x="3958" y="796"/>
                  </a:lnTo>
                  <a:lnTo>
                    <a:pt x="3958" y="797"/>
                  </a:lnTo>
                  <a:lnTo>
                    <a:pt x="3959" y="797"/>
                  </a:lnTo>
                  <a:lnTo>
                    <a:pt x="3960" y="797"/>
                  </a:lnTo>
                  <a:lnTo>
                    <a:pt x="3961" y="798"/>
                  </a:lnTo>
                  <a:lnTo>
                    <a:pt x="3962" y="798"/>
                  </a:lnTo>
                  <a:lnTo>
                    <a:pt x="3963" y="798"/>
                  </a:lnTo>
                  <a:lnTo>
                    <a:pt x="3962" y="799"/>
                  </a:lnTo>
                  <a:lnTo>
                    <a:pt x="3962" y="801"/>
                  </a:lnTo>
                  <a:lnTo>
                    <a:pt x="3964" y="800"/>
                  </a:lnTo>
                  <a:lnTo>
                    <a:pt x="3964" y="801"/>
                  </a:lnTo>
                  <a:lnTo>
                    <a:pt x="3964" y="802"/>
                  </a:lnTo>
                  <a:lnTo>
                    <a:pt x="3963" y="802"/>
                  </a:lnTo>
                  <a:lnTo>
                    <a:pt x="3964" y="803"/>
                  </a:lnTo>
                  <a:lnTo>
                    <a:pt x="3965" y="804"/>
                  </a:lnTo>
                  <a:lnTo>
                    <a:pt x="3965" y="803"/>
                  </a:lnTo>
                  <a:lnTo>
                    <a:pt x="3966" y="802"/>
                  </a:lnTo>
                  <a:lnTo>
                    <a:pt x="3967" y="802"/>
                  </a:lnTo>
                  <a:lnTo>
                    <a:pt x="3968" y="802"/>
                  </a:lnTo>
                  <a:lnTo>
                    <a:pt x="3969" y="803"/>
                  </a:lnTo>
                  <a:lnTo>
                    <a:pt x="3969" y="804"/>
                  </a:lnTo>
                  <a:lnTo>
                    <a:pt x="3970" y="806"/>
                  </a:lnTo>
                  <a:lnTo>
                    <a:pt x="3970" y="807"/>
                  </a:lnTo>
                  <a:lnTo>
                    <a:pt x="3972" y="807"/>
                  </a:lnTo>
                  <a:lnTo>
                    <a:pt x="3973" y="807"/>
                  </a:lnTo>
                  <a:lnTo>
                    <a:pt x="3971" y="808"/>
                  </a:lnTo>
                  <a:lnTo>
                    <a:pt x="3971" y="809"/>
                  </a:lnTo>
                  <a:lnTo>
                    <a:pt x="3971" y="810"/>
                  </a:lnTo>
                  <a:lnTo>
                    <a:pt x="3973" y="809"/>
                  </a:lnTo>
                  <a:lnTo>
                    <a:pt x="3974" y="810"/>
                  </a:lnTo>
                  <a:lnTo>
                    <a:pt x="3974" y="809"/>
                  </a:lnTo>
                  <a:lnTo>
                    <a:pt x="3975" y="808"/>
                  </a:lnTo>
                  <a:lnTo>
                    <a:pt x="3976" y="807"/>
                  </a:lnTo>
                  <a:lnTo>
                    <a:pt x="3977" y="808"/>
                  </a:lnTo>
                  <a:lnTo>
                    <a:pt x="3978" y="808"/>
                  </a:lnTo>
                  <a:lnTo>
                    <a:pt x="3980" y="808"/>
                  </a:lnTo>
                  <a:lnTo>
                    <a:pt x="3980" y="810"/>
                  </a:lnTo>
                  <a:lnTo>
                    <a:pt x="3979" y="811"/>
                  </a:lnTo>
                  <a:lnTo>
                    <a:pt x="3979" y="812"/>
                  </a:lnTo>
                  <a:lnTo>
                    <a:pt x="3981" y="811"/>
                  </a:lnTo>
                  <a:lnTo>
                    <a:pt x="3983" y="811"/>
                  </a:lnTo>
                  <a:lnTo>
                    <a:pt x="3984" y="812"/>
                  </a:lnTo>
                  <a:lnTo>
                    <a:pt x="3985" y="812"/>
                  </a:lnTo>
                  <a:lnTo>
                    <a:pt x="3985" y="811"/>
                  </a:lnTo>
                  <a:lnTo>
                    <a:pt x="3985" y="810"/>
                  </a:lnTo>
                  <a:lnTo>
                    <a:pt x="3986" y="809"/>
                  </a:lnTo>
                  <a:lnTo>
                    <a:pt x="3988" y="808"/>
                  </a:lnTo>
                  <a:lnTo>
                    <a:pt x="3988" y="807"/>
                  </a:lnTo>
                  <a:lnTo>
                    <a:pt x="3989" y="808"/>
                  </a:lnTo>
                  <a:lnTo>
                    <a:pt x="3992" y="808"/>
                  </a:lnTo>
                  <a:lnTo>
                    <a:pt x="3994" y="810"/>
                  </a:lnTo>
                  <a:lnTo>
                    <a:pt x="3996" y="810"/>
                  </a:lnTo>
                  <a:lnTo>
                    <a:pt x="3997" y="810"/>
                  </a:lnTo>
                  <a:lnTo>
                    <a:pt x="3998" y="810"/>
                  </a:lnTo>
                  <a:lnTo>
                    <a:pt x="3999" y="810"/>
                  </a:lnTo>
                  <a:lnTo>
                    <a:pt x="4002" y="812"/>
                  </a:lnTo>
                  <a:lnTo>
                    <a:pt x="4002" y="813"/>
                  </a:lnTo>
                  <a:lnTo>
                    <a:pt x="4001" y="815"/>
                  </a:lnTo>
                  <a:lnTo>
                    <a:pt x="4000" y="815"/>
                  </a:lnTo>
                  <a:lnTo>
                    <a:pt x="3998" y="816"/>
                  </a:lnTo>
                  <a:lnTo>
                    <a:pt x="3997" y="818"/>
                  </a:lnTo>
                  <a:lnTo>
                    <a:pt x="3995" y="819"/>
                  </a:lnTo>
                  <a:lnTo>
                    <a:pt x="3994" y="820"/>
                  </a:lnTo>
                  <a:lnTo>
                    <a:pt x="3995" y="821"/>
                  </a:lnTo>
                  <a:lnTo>
                    <a:pt x="3995" y="822"/>
                  </a:lnTo>
                  <a:lnTo>
                    <a:pt x="3997" y="822"/>
                  </a:lnTo>
                  <a:lnTo>
                    <a:pt x="3998" y="822"/>
                  </a:lnTo>
                  <a:lnTo>
                    <a:pt x="3999" y="823"/>
                  </a:lnTo>
                  <a:lnTo>
                    <a:pt x="4000" y="825"/>
                  </a:lnTo>
                  <a:lnTo>
                    <a:pt x="4001" y="826"/>
                  </a:lnTo>
                  <a:lnTo>
                    <a:pt x="4002" y="827"/>
                  </a:lnTo>
                  <a:lnTo>
                    <a:pt x="4003" y="828"/>
                  </a:lnTo>
                  <a:lnTo>
                    <a:pt x="4006" y="831"/>
                  </a:lnTo>
                  <a:lnTo>
                    <a:pt x="4006" y="832"/>
                  </a:lnTo>
                  <a:lnTo>
                    <a:pt x="4006" y="833"/>
                  </a:lnTo>
                  <a:lnTo>
                    <a:pt x="4005" y="833"/>
                  </a:lnTo>
                  <a:lnTo>
                    <a:pt x="4005" y="834"/>
                  </a:lnTo>
                  <a:lnTo>
                    <a:pt x="4005" y="835"/>
                  </a:lnTo>
                  <a:lnTo>
                    <a:pt x="4006" y="835"/>
                  </a:lnTo>
                  <a:lnTo>
                    <a:pt x="4007" y="835"/>
                  </a:lnTo>
                  <a:lnTo>
                    <a:pt x="4008" y="836"/>
                  </a:lnTo>
                  <a:lnTo>
                    <a:pt x="4011" y="838"/>
                  </a:lnTo>
                  <a:lnTo>
                    <a:pt x="4011" y="839"/>
                  </a:lnTo>
                  <a:lnTo>
                    <a:pt x="4012" y="841"/>
                  </a:lnTo>
                  <a:lnTo>
                    <a:pt x="4013" y="843"/>
                  </a:lnTo>
                  <a:lnTo>
                    <a:pt x="4013" y="844"/>
                  </a:lnTo>
                  <a:lnTo>
                    <a:pt x="4012" y="844"/>
                  </a:lnTo>
                  <a:lnTo>
                    <a:pt x="4012" y="845"/>
                  </a:lnTo>
                  <a:lnTo>
                    <a:pt x="4012" y="847"/>
                  </a:lnTo>
                  <a:lnTo>
                    <a:pt x="4012" y="848"/>
                  </a:lnTo>
                  <a:lnTo>
                    <a:pt x="4013" y="849"/>
                  </a:lnTo>
                  <a:lnTo>
                    <a:pt x="4015" y="849"/>
                  </a:lnTo>
                  <a:lnTo>
                    <a:pt x="4016" y="850"/>
                  </a:lnTo>
                  <a:lnTo>
                    <a:pt x="4016" y="852"/>
                  </a:lnTo>
                  <a:lnTo>
                    <a:pt x="4016" y="853"/>
                  </a:lnTo>
                  <a:lnTo>
                    <a:pt x="4018" y="854"/>
                  </a:lnTo>
                  <a:lnTo>
                    <a:pt x="4018" y="855"/>
                  </a:lnTo>
                  <a:lnTo>
                    <a:pt x="4018" y="857"/>
                  </a:lnTo>
                  <a:lnTo>
                    <a:pt x="4018" y="858"/>
                  </a:lnTo>
                  <a:lnTo>
                    <a:pt x="4017" y="859"/>
                  </a:lnTo>
                  <a:lnTo>
                    <a:pt x="4017" y="861"/>
                  </a:lnTo>
                  <a:lnTo>
                    <a:pt x="4015" y="862"/>
                  </a:lnTo>
                  <a:lnTo>
                    <a:pt x="4013" y="864"/>
                  </a:lnTo>
                  <a:lnTo>
                    <a:pt x="4012" y="865"/>
                  </a:lnTo>
                  <a:lnTo>
                    <a:pt x="4009" y="867"/>
                  </a:lnTo>
                  <a:lnTo>
                    <a:pt x="4008" y="868"/>
                  </a:lnTo>
                  <a:lnTo>
                    <a:pt x="4007" y="867"/>
                  </a:lnTo>
                  <a:lnTo>
                    <a:pt x="4006" y="865"/>
                  </a:lnTo>
                  <a:lnTo>
                    <a:pt x="4005" y="865"/>
                  </a:lnTo>
                  <a:lnTo>
                    <a:pt x="4004" y="865"/>
                  </a:lnTo>
                  <a:lnTo>
                    <a:pt x="4003" y="865"/>
                  </a:lnTo>
                  <a:lnTo>
                    <a:pt x="4003" y="867"/>
                  </a:lnTo>
                  <a:lnTo>
                    <a:pt x="4003" y="868"/>
                  </a:lnTo>
                  <a:lnTo>
                    <a:pt x="4004" y="869"/>
                  </a:lnTo>
                  <a:lnTo>
                    <a:pt x="4005" y="869"/>
                  </a:lnTo>
                  <a:lnTo>
                    <a:pt x="4006" y="869"/>
                  </a:lnTo>
                  <a:lnTo>
                    <a:pt x="4007" y="870"/>
                  </a:lnTo>
                  <a:lnTo>
                    <a:pt x="4006" y="872"/>
                  </a:lnTo>
                  <a:lnTo>
                    <a:pt x="4007" y="873"/>
                  </a:lnTo>
                  <a:lnTo>
                    <a:pt x="4007" y="875"/>
                  </a:lnTo>
                  <a:lnTo>
                    <a:pt x="4007" y="876"/>
                  </a:lnTo>
                  <a:lnTo>
                    <a:pt x="4007" y="878"/>
                  </a:lnTo>
                  <a:lnTo>
                    <a:pt x="4006" y="882"/>
                  </a:lnTo>
                  <a:lnTo>
                    <a:pt x="4006" y="883"/>
                  </a:lnTo>
                  <a:lnTo>
                    <a:pt x="4006" y="885"/>
                  </a:lnTo>
                  <a:lnTo>
                    <a:pt x="4006" y="886"/>
                  </a:lnTo>
                  <a:lnTo>
                    <a:pt x="4005" y="887"/>
                  </a:lnTo>
                  <a:lnTo>
                    <a:pt x="4003" y="887"/>
                  </a:lnTo>
                  <a:lnTo>
                    <a:pt x="4000" y="888"/>
                  </a:lnTo>
                  <a:lnTo>
                    <a:pt x="4000" y="889"/>
                  </a:lnTo>
                  <a:lnTo>
                    <a:pt x="3999" y="890"/>
                  </a:lnTo>
                  <a:lnTo>
                    <a:pt x="3998" y="891"/>
                  </a:lnTo>
                  <a:lnTo>
                    <a:pt x="3997" y="891"/>
                  </a:lnTo>
                  <a:lnTo>
                    <a:pt x="3995" y="891"/>
                  </a:lnTo>
                  <a:lnTo>
                    <a:pt x="3995" y="892"/>
                  </a:lnTo>
                  <a:lnTo>
                    <a:pt x="3995" y="893"/>
                  </a:lnTo>
                  <a:lnTo>
                    <a:pt x="3994" y="893"/>
                  </a:lnTo>
                  <a:lnTo>
                    <a:pt x="3993" y="895"/>
                  </a:lnTo>
                  <a:lnTo>
                    <a:pt x="3993" y="896"/>
                  </a:lnTo>
                  <a:lnTo>
                    <a:pt x="3991" y="897"/>
                  </a:lnTo>
                  <a:lnTo>
                    <a:pt x="3990" y="899"/>
                  </a:lnTo>
                  <a:lnTo>
                    <a:pt x="3988" y="900"/>
                  </a:lnTo>
                  <a:lnTo>
                    <a:pt x="3987" y="901"/>
                  </a:lnTo>
                  <a:lnTo>
                    <a:pt x="3986" y="902"/>
                  </a:lnTo>
                  <a:lnTo>
                    <a:pt x="3985" y="903"/>
                  </a:lnTo>
                  <a:lnTo>
                    <a:pt x="3985" y="904"/>
                  </a:lnTo>
                  <a:lnTo>
                    <a:pt x="3986" y="905"/>
                  </a:lnTo>
                  <a:lnTo>
                    <a:pt x="3988" y="908"/>
                  </a:lnTo>
                  <a:lnTo>
                    <a:pt x="3989" y="909"/>
                  </a:lnTo>
                  <a:lnTo>
                    <a:pt x="3990" y="910"/>
                  </a:lnTo>
                  <a:lnTo>
                    <a:pt x="3991" y="913"/>
                  </a:lnTo>
                  <a:lnTo>
                    <a:pt x="3991" y="915"/>
                  </a:lnTo>
                  <a:lnTo>
                    <a:pt x="3991" y="916"/>
                  </a:lnTo>
                  <a:lnTo>
                    <a:pt x="3991" y="917"/>
                  </a:lnTo>
                  <a:lnTo>
                    <a:pt x="3991" y="918"/>
                  </a:lnTo>
                  <a:lnTo>
                    <a:pt x="3990" y="918"/>
                  </a:lnTo>
                  <a:lnTo>
                    <a:pt x="3989" y="918"/>
                  </a:lnTo>
                  <a:lnTo>
                    <a:pt x="3988" y="917"/>
                  </a:lnTo>
                  <a:lnTo>
                    <a:pt x="3987" y="917"/>
                  </a:lnTo>
                  <a:lnTo>
                    <a:pt x="3985" y="917"/>
                  </a:lnTo>
                  <a:lnTo>
                    <a:pt x="3985" y="918"/>
                  </a:lnTo>
                  <a:lnTo>
                    <a:pt x="3985" y="919"/>
                  </a:lnTo>
                  <a:lnTo>
                    <a:pt x="3984" y="919"/>
                  </a:lnTo>
                  <a:lnTo>
                    <a:pt x="3983" y="920"/>
                  </a:lnTo>
                  <a:lnTo>
                    <a:pt x="3982" y="921"/>
                  </a:lnTo>
                  <a:lnTo>
                    <a:pt x="3982" y="920"/>
                  </a:lnTo>
                  <a:lnTo>
                    <a:pt x="3982" y="919"/>
                  </a:lnTo>
                  <a:lnTo>
                    <a:pt x="3981" y="920"/>
                  </a:lnTo>
                  <a:lnTo>
                    <a:pt x="3981" y="921"/>
                  </a:lnTo>
                  <a:lnTo>
                    <a:pt x="3980" y="921"/>
                  </a:lnTo>
                  <a:lnTo>
                    <a:pt x="3978" y="921"/>
                  </a:lnTo>
                  <a:lnTo>
                    <a:pt x="3978" y="922"/>
                  </a:lnTo>
                  <a:lnTo>
                    <a:pt x="3977" y="922"/>
                  </a:lnTo>
                  <a:lnTo>
                    <a:pt x="3977" y="924"/>
                  </a:lnTo>
                  <a:lnTo>
                    <a:pt x="3975" y="925"/>
                  </a:lnTo>
                  <a:lnTo>
                    <a:pt x="3975" y="926"/>
                  </a:lnTo>
                  <a:lnTo>
                    <a:pt x="3975" y="928"/>
                  </a:lnTo>
                  <a:lnTo>
                    <a:pt x="3975" y="929"/>
                  </a:lnTo>
                  <a:lnTo>
                    <a:pt x="3974" y="930"/>
                  </a:lnTo>
                  <a:lnTo>
                    <a:pt x="3972" y="932"/>
                  </a:lnTo>
                  <a:lnTo>
                    <a:pt x="3971" y="932"/>
                  </a:lnTo>
                  <a:lnTo>
                    <a:pt x="3970" y="932"/>
                  </a:lnTo>
                  <a:lnTo>
                    <a:pt x="3970" y="931"/>
                  </a:lnTo>
                  <a:lnTo>
                    <a:pt x="3971" y="930"/>
                  </a:lnTo>
                  <a:lnTo>
                    <a:pt x="3970" y="929"/>
                  </a:lnTo>
                  <a:lnTo>
                    <a:pt x="3970" y="928"/>
                  </a:lnTo>
                  <a:lnTo>
                    <a:pt x="3968" y="928"/>
                  </a:lnTo>
                  <a:lnTo>
                    <a:pt x="3968" y="926"/>
                  </a:lnTo>
                  <a:lnTo>
                    <a:pt x="3967" y="926"/>
                  </a:lnTo>
                  <a:lnTo>
                    <a:pt x="3966" y="926"/>
                  </a:lnTo>
                  <a:lnTo>
                    <a:pt x="3965" y="926"/>
                  </a:lnTo>
                  <a:lnTo>
                    <a:pt x="3964" y="926"/>
                  </a:lnTo>
                  <a:lnTo>
                    <a:pt x="3964" y="927"/>
                  </a:lnTo>
                  <a:lnTo>
                    <a:pt x="3962" y="928"/>
                  </a:lnTo>
                  <a:lnTo>
                    <a:pt x="3961" y="929"/>
                  </a:lnTo>
                  <a:lnTo>
                    <a:pt x="3961" y="931"/>
                  </a:lnTo>
                  <a:lnTo>
                    <a:pt x="3961" y="932"/>
                  </a:lnTo>
                  <a:lnTo>
                    <a:pt x="3961" y="933"/>
                  </a:lnTo>
                  <a:lnTo>
                    <a:pt x="3959" y="933"/>
                  </a:lnTo>
                  <a:lnTo>
                    <a:pt x="3958" y="934"/>
                  </a:lnTo>
                  <a:lnTo>
                    <a:pt x="3957" y="935"/>
                  </a:lnTo>
                  <a:lnTo>
                    <a:pt x="3956" y="935"/>
                  </a:lnTo>
                  <a:lnTo>
                    <a:pt x="3955" y="936"/>
                  </a:lnTo>
                  <a:lnTo>
                    <a:pt x="3955" y="937"/>
                  </a:lnTo>
                  <a:lnTo>
                    <a:pt x="3954" y="937"/>
                  </a:lnTo>
                  <a:lnTo>
                    <a:pt x="3952" y="938"/>
                  </a:lnTo>
                  <a:lnTo>
                    <a:pt x="3952" y="940"/>
                  </a:lnTo>
                  <a:lnTo>
                    <a:pt x="3951" y="940"/>
                  </a:lnTo>
                  <a:lnTo>
                    <a:pt x="3950" y="940"/>
                  </a:lnTo>
                  <a:lnTo>
                    <a:pt x="3950" y="941"/>
                  </a:lnTo>
                  <a:lnTo>
                    <a:pt x="3950" y="943"/>
                  </a:lnTo>
                  <a:lnTo>
                    <a:pt x="3950" y="944"/>
                  </a:lnTo>
                  <a:lnTo>
                    <a:pt x="3948" y="947"/>
                  </a:lnTo>
                  <a:lnTo>
                    <a:pt x="3947" y="952"/>
                  </a:lnTo>
                  <a:lnTo>
                    <a:pt x="3946" y="953"/>
                  </a:lnTo>
                  <a:lnTo>
                    <a:pt x="3945" y="954"/>
                  </a:lnTo>
                  <a:lnTo>
                    <a:pt x="3945" y="955"/>
                  </a:lnTo>
                  <a:lnTo>
                    <a:pt x="3944" y="955"/>
                  </a:lnTo>
                  <a:lnTo>
                    <a:pt x="3944" y="956"/>
                  </a:lnTo>
                  <a:lnTo>
                    <a:pt x="3943" y="957"/>
                  </a:lnTo>
                  <a:lnTo>
                    <a:pt x="3942" y="958"/>
                  </a:lnTo>
                  <a:lnTo>
                    <a:pt x="3942" y="959"/>
                  </a:lnTo>
                  <a:lnTo>
                    <a:pt x="3942" y="960"/>
                  </a:lnTo>
                  <a:lnTo>
                    <a:pt x="3942" y="962"/>
                  </a:lnTo>
                  <a:lnTo>
                    <a:pt x="3941" y="963"/>
                  </a:lnTo>
                  <a:lnTo>
                    <a:pt x="3941" y="964"/>
                  </a:lnTo>
                  <a:lnTo>
                    <a:pt x="3939" y="964"/>
                  </a:lnTo>
                  <a:lnTo>
                    <a:pt x="3939" y="965"/>
                  </a:lnTo>
                  <a:lnTo>
                    <a:pt x="3938" y="967"/>
                  </a:lnTo>
                  <a:lnTo>
                    <a:pt x="3937" y="968"/>
                  </a:lnTo>
                  <a:lnTo>
                    <a:pt x="3934" y="967"/>
                  </a:lnTo>
                  <a:lnTo>
                    <a:pt x="3934" y="968"/>
                  </a:lnTo>
                  <a:lnTo>
                    <a:pt x="3934" y="969"/>
                  </a:lnTo>
                  <a:lnTo>
                    <a:pt x="3934" y="970"/>
                  </a:lnTo>
                  <a:lnTo>
                    <a:pt x="3934" y="971"/>
                  </a:lnTo>
                  <a:lnTo>
                    <a:pt x="3933" y="971"/>
                  </a:lnTo>
                  <a:lnTo>
                    <a:pt x="3932" y="974"/>
                  </a:lnTo>
                  <a:lnTo>
                    <a:pt x="3932" y="975"/>
                  </a:lnTo>
                  <a:lnTo>
                    <a:pt x="3932" y="976"/>
                  </a:lnTo>
                  <a:lnTo>
                    <a:pt x="3932" y="977"/>
                  </a:lnTo>
                  <a:lnTo>
                    <a:pt x="3931" y="977"/>
                  </a:lnTo>
                  <a:lnTo>
                    <a:pt x="3927" y="978"/>
                  </a:lnTo>
                  <a:lnTo>
                    <a:pt x="3926" y="978"/>
                  </a:lnTo>
                  <a:lnTo>
                    <a:pt x="3925" y="977"/>
                  </a:lnTo>
                  <a:lnTo>
                    <a:pt x="3926" y="976"/>
                  </a:lnTo>
                  <a:lnTo>
                    <a:pt x="3925" y="975"/>
                  </a:lnTo>
                  <a:lnTo>
                    <a:pt x="3924" y="973"/>
                  </a:lnTo>
                  <a:lnTo>
                    <a:pt x="3922" y="973"/>
                  </a:lnTo>
                  <a:lnTo>
                    <a:pt x="3922" y="972"/>
                  </a:lnTo>
                  <a:lnTo>
                    <a:pt x="3921" y="972"/>
                  </a:lnTo>
                  <a:lnTo>
                    <a:pt x="3921" y="971"/>
                  </a:lnTo>
                  <a:lnTo>
                    <a:pt x="3922" y="970"/>
                  </a:lnTo>
                  <a:lnTo>
                    <a:pt x="3924" y="967"/>
                  </a:lnTo>
                  <a:lnTo>
                    <a:pt x="3924" y="966"/>
                  </a:lnTo>
                  <a:lnTo>
                    <a:pt x="3923" y="966"/>
                  </a:lnTo>
                  <a:lnTo>
                    <a:pt x="3923" y="963"/>
                  </a:lnTo>
                  <a:lnTo>
                    <a:pt x="3923" y="962"/>
                  </a:lnTo>
                  <a:lnTo>
                    <a:pt x="3922" y="962"/>
                  </a:lnTo>
                  <a:lnTo>
                    <a:pt x="3921" y="962"/>
                  </a:lnTo>
                  <a:lnTo>
                    <a:pt x="3921" y="963"/>
                  </a:lnTo>
                  <a:lnTo>
                    <a:pt x="3921" y="965"/>
                  </a:lnTo>
                  <a:lnTo>
                    <a:pt x="3920" y="967"/>
                  </a:lnTo>
                  <a:lnTo>
                    <a:pt x="3919" y="968"/>
                  </a:lnTo>
                  <a:lnTo>
                    <a:pt x="3917" y="972"/>
                  </a:lnTo>
                  <a:lnTo>
                    <a:pt x="3916" y="973"/>
                  </a:lnTo>
                  <a:lnTo>
                    <a:pt x="3915" y="973"/>
                  </a:lnTo>
                  <a:lnTo>
                    <a:pt x="3914" y="976"/>
                  </a:lnTo>
                  <a:lnTo>
                    <a:pt x="3914" y="977"/>
                  </a:lnTo>
                  <a:lnTo>
                    <a:pt x="3913" y="977"/>
                  </a:lnTo>
                  <a:lnTo>
                    <a:pt x="3912" y="978"/>
                  </a:lnTo>
                  <a:lnTo>
                    <a:pt x="3912" y="979"/>
                  </a:lnTo>
                  <a:lnTo>
                    <a:pt x="3911" y="980"/>
                  </a:lnTo>
                  <a:lnTo>
                    <a:pt x="3910" y="980"/>
                  </a:lnTo>
                  <a:lnTo>
                    <a:pt x="3910" y="981"/>
                  </a:lnTo>
                  <a:lnTo>
                    <a:pt x="3909" y="982"/>
                  </a:lnTo>
                  <a:lnTo>
                    <a:pt x="3907" y="985"/>
                  </a:lnTo>
                  <a:lnTo>
                    <a:pt x="3906" y="986"/>
                  </a:lnTo>
                  <a:lnTo>
                    <a:pt x="3904" y="987"/>
                  </a:lnTo>
                  <a:lnTo>
                    <a:pt x="3904" y="988"/>
                  </a:lnTo>
                  <a:lnTo>
                    <a:pt x="3900" y="990"/>
                  </a:lnTo>
                  <a:lnTo>
                    <a:pt x="3899" y="993"/>
                  </a:lnTo>
                  <a:lnTo>
                    <a:pt x="3897" y="993"/>
                  </a:lnTo>
                  <a:lnTo>
                    <a:pt x="3896" y="997"/>
                  </a:lnTo>
                  <a:lnTo>
                    <a:pt x="3895" y="997"/>
                  </a:lnTo>
                  <a:lnTo>
                    <a:pt x="3894" y="996"/>
                  </a:lnTo>
                  <a:lnTo>
                    <a:pt x="3893" y="997"/>
                  </a:lnTo>
                  <a:lnTo>
                    <a:pt x="3893" y="999"/>
                  </a:lnTo>
                  <a:lnTo>
                    <a:pt x="3893" y="1000"/>
                  </a:lnTo>
                  <a:lnTo>
                    <a:pt x="3893" y="1001"/>
                  </a:lnTo>
                  <a:lnTo>
                    <a:pt x="3891" y="1001"/>
                  </a:lnTo>
                  <a:lnTo>
                    <a:pt x="3891" y="1002"/>
                  </a:lnTo>
                  <a:lnTo>
                    <a:pt x="3892" y="1003"/>
                  </a:lnTo>
                  <a:lnTo>
                    <a:pt x="3893" y="1003"/>
                  </a:lnTo>
                  <a:lnTo>
                    <a:pt x="3894" y="1003"/>
                  </a:lnTo>
                  <a:lnTo>
                    <a:pt x="3894" y="1004"/>
                  </a:lnTo>
                  <a:lnTo>
                    <a:pt x="3895" y="1005"/>
                  </a:lnTo>
                  <a:lnTo>
                    <a:pt x="3894" y="1007"/>
                  </a:lnTo>
                  <a:lnTo>
                    <a:pt x="3895" y="1008"/>
                  </a:lnTo>
                  <a:lnTo>
                    <a:pt x="3895" y="1009"/>
                  </a:lnTo>
                  <a:lnTo>
                    <a:pt x="3895" y="1010"/>
                  </a:lnTo>
                  <a:lnTo>
                    <a:pt x="3896" y="1011"/>
                  </a:lnTo>
                  <a:lnTo>
                    <a:pt x="3897" y="1011"/>
                  </a:lnTo>
                  <a:lnTo>
                    <a:pt x="3897" y="1012"/>
                  </a:lnTo>
                  <a:lnTo>
                    <a:pt x="3897" y="1013"/>
                  </a:lnTo>
                  <a:lnTo>
                    <a:pt x="3894" y="1015"/>
                  </a:lnTo>
                  <a:lnTo>
                    <a:pt x="3895" y="1017"/>
                  </a:lnTo>
                  <a:lnTo>
                    <a:pt x="3895" y="1018"/>
                  </a:lnTo>
                  <a:lnTo>
                    <a:pt x="3894" y="1018"/>
                  </a:lnTo>
                  <a:lnTo>
                    <a:pt x="3893" y="1017"/>
                  </a:lnTo>
                  <a:lnTo>
                    <a:pt x="3891" y="1017"/>
                  </a:lnTo>
                  <a:lnTo>
                    <a:pt x="3890" y="1017"/>
                  </a:lnTo>
                  <a:lnTo>
                    <a:pt x="3890" y="1018"/>
                  </a:lnTo>
                  <a:lnTo>
                    <a:pt x="3890" y="1019"/>
                  </a:lnTo>
                  <a:lnTo>
                    <a:pt x="3888" y="1017"/>
                  </a:lnTo>
                  <a:lnTo>
                    <a:pt x="3886" y="1015"/>
                  </a:lnTo>
                  <a:lnTo>
                    <a:pt x="3886" y="1014"/>
                  </a:lnTo>
                  <a:lnTo>
                    <a:pt x="3884" y="1014"/>
                  </a:lnTo>
                  <a:lnTo>
                    <a:pt x="3883" y="1014"/>
                  </a:lnTo>
                  <a:lnTo>
                    <a:pt x="3881" y="1013"/>
                  </a:lnTo>
                  <a:lnTo>
                    <a:pt x="3881" y="1014"/>
                  </a:lnTo>
                  <a:lnTo>
                    <a:pt x="3880" y="1014"/>
                  </a:lnTo>
                  <a:lnTo>
                    <a:pt x="3880" y="1015"/>
                  </a:lnTo>
                  <a:lnTo>
                    <a:pt x="3880" y="1014"/>
                  </a:lnTo>
                  <a:lnTo>
                    <a:pt x="3879" y="1014"/>
                  </a:lnTo>
                  <a:lnTo>
                    <a:pt x="3878" y="1014"/>
                  </a:lnTo>
                  <a:lnTo>
                    <a:pt x="3877" y="1014"/>
                  </a:lnTo>
                  <a:lnTo>
                    <a:pt x="3876" y="1013"/>
                  </a:lnTo>
                  <a:lnTo>
                    <a:pt x="3875" y="1011"/>
                  </a:lnTo>
                  <a:lnTo>
                    <a:pt x="3874" y="1010"/>
                  </a:lnTo>
                  <a:lnTo>
                    <a:pt x="3873" y="1010"/>
                  </a:lnTo>
                  <a:lnTo>
                    <a:pt x="3871" y="1008"/>
                  </a:lnTo>
                  <a:lnTo>
                    <a:pt x="3870" y="1007"/>
                  </a:lnTo>
                  <a:lnTo>
                    <a:pt x="3869" y="1007"/>
                  </a:lnTo>
                  <a:lnTo>
                    <a:pt x="3869" y="1008"/>
                  </a:lnTo>
                  <a:lnTo>
                    <a:pt x="3868" y="1009"/>
                  </a:lnTo>
                  <a:lnTo>
                    <a:pt x="3867" y="1010"/>
                  </a:lnTo>
                  <a:lnTo>
                    <a:pt x="3865" y="1010"/>
                  </a:lnTo>
                  <a:lnTo>
                    <a:pt x="3865" y="1012"/>
                  </a:lnTo>
                  <a:lnTo>
                    <a:pt x="3864" y="1012"/>
                  </a:lnTo>
                  <a:lnTo>
                    <a:pt x="3863" y="1012"/>
                  </a:lnTo>
                  <a:lnTo>
                    <a:pt x="3863" y="1010"/>
                  </a:lnTo>
                  <a:lnTo>
                    <a:pt x="3862" y="1010"/>
                  </a:lnTo>
                  <a:lnTo>
                    <a:pt x="3861" y="1011"/>
                  </a:lnTo>
                  <a:lnTo>
                    <a:pt x="3860" y="1010"/>
                  </a:lnTo>
                  <a:lnTo>
                    <a:pt x="3860" y="1012"/>
                  </a:lnTo>
                  <a:lnTo>
                    <a:pt x="3859" y="1012"/>
                  </a:lnTo>
                  <a:lnTo>
                    <a:pt x="3857" y="1011"/>
                  </a:lnTo>
                  <a:lnTo>
                    <a:pt x="3856" y="1011"/>
                  </a:lnTo>
                  <a:lnTo>
                    <a:pt x="3856" y="1012"/>
                  </a:lnTo>
                  <a:lnTo>
                    <a:pt x="3855" y="1011"/>
                  </a:lnTo>
                  <a:lnTo>
                    <a:pt x="3854" y="1011"/>
                  </a:lnTo>
                  <a:lnTo>
                    <a:pt x="3854" y="1012"/>
                  </a:lnTo>
                  <a:lnTo>
                    <a:pt x="3854" y="1013"/>
                  </a:lnTo>
                  <a:lnTo>
                    <a:pt x="3853" y="1015"/>
                  </a:lnTo>
                  <a:lnTo>
                    <a:pt x="3851" y="1016"/>
                  </a:lnTo>
                  <a:lnTo>
                    <a:pt x="3850" y="1017"/>
                  </a:lnTo>
                  <a:lnTo>
                    <a:pt x="3850" y="1019"/>
                  </a:lnTo>
                  <a:lnTo>
                    <a:pt x="3849" y="1020"/>
                  </a:lnTo>
                  <a:lnTo>
                    <a:pt x="3850" y="1021"/>
                  </a:lnTo>
                  <a:lnTo>
                    <a:pt x="3850" y="1022"/>
                  </a:lnTo>
                  <a:lnTo>
                    <a:pt x="3849" y="1024"/>
                  </a:lnTo>
                  <a:lnTo>
                    <a:pt x="3848" y="1025"/>
                  </a:lnTo>
                  <a:lnTo>
                    <a:pt x="3849" y="1026"/>
                  </a:lnTo>
                  <a:lnTo>
                    <a:pt x="3848" y="1027"/>
                  </a:lnTo>
                  <a:lnTo>
                    <a:pt x="3847" y="1028"/>
                  </a:lnTo>
                  <a:lnTo>
                    <a:pt x="3846" y="1030"/>
                  </a:lnTo>
                  <a:lnTo>
                    <a:pt x="3845" y="1033"/>
                  </a:lnTo>
                  <a:lnTo>
                    <a:pt x="3845" y="1034"/>
                  </a:lnTo>
                  <a:lnTo>
                    <a:pt x="3844" y="1035"/>
                  </a:lnTo>
                  <a:lnTo>
                    <a:pt x="3844" y="1036"/>
                  </a:lnTo>
                  <a:lnTo>
                    <a:pt x="3843" y="1039"/>
                  </a:lnTo>
                  <a:lnTo>
                    <a:pt x="3843" y="1040"/>
                  </a:lnTo>
                  <a:lnTo>
                    <a:pt x="3841" y="1041"/>
                  </a:lnTo>
                  <a:lnTo>
                    <a:pt x="3840" y="1044"/>
                  </a:lnTo>
                  <a:lnTo>
                    <a:pt x="3838" y="1047"/>
                  </a:lnTo>
                  <a:lnTo>
                    <a:pt x="3837" y="1047"/>
                  </a:lnTo>
                  <a:lnTo>
                    <a:pt x="3837" y="1049"/>
                  </a:lnTo>
                  <a:lnTo>
                    <a:pt x="3837" y="1050"/>
                  </a:lnTo>
                  <a:lnTo>
                    <a:pt x="3837" y="1051"/>
                  </a:lnTo>
                  <a:lnTo>
                    <a:pt x="3837" y="1052"/>
                  </a:lnTo>
                  <a:lnTo>
                    <a:pt x="3837" y="1053"/>
                  </a:lnTo>
                  <a:lnTo>
                    <a:pt x="3837" y="1055"/>
                  </a:lnTo>
                  <a:lnTo>
                    <a:pt x="3839" y="1055"/>
                  </a:lnTo>
                  <a:lnTo>
                    <a:pt x="3840" y="1058"/>
                  </a:lnTo>
                  <a:lnTo>
                    <a:pt x="3840" y="1060"/>
                  </a:lnTo>
                  <a:lnTo>
                    <a:pt x="3839" y="1061"/>
                  </a:lnTo>
                  <a:lnTo>
                    <a:pt x="3838" y="1063"/>
                  </a:lnTo>
                  <a:lnTo>
                    <a:pt x="3837" y="1064"/>
                  </a:lnTo>
                  <a:lnTo>
                    <a:pt x="3836" y="1066"/>
                  </a:lnTo>
                  <a:lnTo>
                    <a:pt x="3836" y="1067"/>
                  </a:lnTo>
                  <a:lnTo>
                    <a:pt x="3836" y="1069"/>
                  </a:lnTo>
                  <a:lnTo>
                    <a:pt x="3836" y="1070"/>
                  </a:lnTo>
                  <a:lnTo>
                    <a:pt x="3835" y="1072"/>
                  </a:lnTo>
                  <a:lnTo>
                    <a:pt x="3833" y="1072"/>
                  </a:lnTo>
                  <a:lnTo>
                    <a:pt x="3832" y="1074"/>
                  </a:lnTo>
                  <a:lnTo>
                    <a:pt x="3831" y="1076"/>
                  </a:lnTo>
                  <a:lnTo>
                    <a:pt x="3829" y="1079"/>
                  </a:lnTo>
                  <a:lnTo>
                    <a:pt x="3828" y="1080"/>
                  </a:lnTo>
                  <a:lnTo>
                    <a:pt x="3827" y="1081"/>
                  </a:lnTo>
                  <a:lnTo>
                    <a:pt x="3826" y="1082"/>
                  </a:lnTo>
                  <a:lnTo>
                    <a:pt x="3826" y="1085"/>
                  </a:lnTo>
                  <a:lnTo>
                    <a:pt x="3825" y="1085"/>
                  </a:lnTo>
                  <a:lnTo>
                    <a:pt x="3823" y="1087"/>
                  </a:lnTo>
                  <a:lnTo>
                    <a:pt x="3822" y="1087"/>
                  </a:lnTo>
                  <a:lnTo>
                    <a:pt x="3822" y="1088"/>
                  </a:lnTo>
                  <a:lnTo>
                    <a:pt x="3823" y="1088"/>
                  </a:lnTo>
                  <a:lnTo>
                    <a:pt x="3824" y="1088"/>
                  </a:lnTo>
                  <a:lnTo>
                    <a:pt x="3825" y="1088"/>
                  </a:lnTo>
                  <a:lnTo>
                    <a:pt x="3827" y="1091"/>
                  </a:lnTo>
                  <a:lnTo>
                    <a:pt x="3828" y="1093"/>
                  </a:lnTo>
                  <a:lnTo>
                    <a:pt x="3828" y="1094"/>
                  </a:lnTo>
                  <a:lnTo>
                    <a:pt x="3829" y="1094"/>
                  </a:lnTo>
                  <a:lnTo>
                    <a:pt x="3830" y="1094"/>
                  </a:lnTo>
                  <a:lnTo>
                    <a:pt x="3831" y="1094"/>
                  </a:lnTo>
                  <a:lnTo>
                    <a:pt x="3833" y="1094"/>
                  </a:lnTo>
                  <a:lnTo>
                    <a:pt x="3836" y="1094"/>
                  </a:lnTo>
                  <a:lnTo>
                    <a:pt x="3837" y="1093"/>
                  </a:lnTo>
                  <a:lnTo>
                    <a:pt x="3838" y="1094"/>
                  </a:lnTo>
                  <a:lnTo>
                    <a:pt x="3839" y="1093"/>
                  </a:lnTo>
                  <a:lnTo>
                    <a:pt x="3840" y="1094"/>
                  </a:lnTo>
                  <a:lnTo>
                    <a:pt x="3842" y="1096"/>
                  </a:lnTo>
                  <a:lnTo>
                    <a:pt x="3843" y="1097"/>
                  </a:lnTo>
                  <a:lnTo>
                    <a:pt x="3844" y="1095"/>
                  </a:lnTo>
                  <a:lnTo>
                    <a:pt x="3846" y="1095"/>
                  </a:lnTo>
                  <a:lnTo>
                    <a:pt x="3847" y="1094"/>
                  </a:lnTo>
                  <a:lnTo>
                    <a:pt x="3848" y="1094"/>
                  </a:lnTo>
                  <a:lnTo>
                    <a:pt x="3848" y="1095"/>
                  </a:lnTo>
                  <a:lnTo>
                    <a:pt x="3849" y="1095"/>
                  </a:lnTo>
                  <a:lnTo>
                    <a:pt x="3850" y="1095"/>
                  </a:lnTo>
                  <a:lnTo>
                    <a:pt x="3850" y="1097"/>
                  </a:lnTo>
                  <a:lnTo>
                    <a:pt x="3851" y="1098"/>
                  </a:lnTo>
                  <a:lnTo>
                    <a:pt x="3852" y="1098"/>
                  </a:lnTo>
                  <a:lnTo>
                    <a:pt x="3851" y="1099"/>
                  </a:lnTo>
                  <a:lnTo>
                    <a:pt x="3851" y="1101"/>
                  </a:lnTo>
                  <a:lnTo>
                    <a:pt x="3851" y="1104"/>
                  </a:lnTo>
                  <a:lnTo>
                    <a:pt x="3851" y="1105"/>
                  </a:lnTo>
                  <a:lnTo>
                    <a:pt x="3852" y="1105"/>
                  </a:lnTo>
                  <a:lnTo>
                    <a:pt x="3853" y="1106"/>
                  </a:lnTo>
                  <a:lnTo>
                    <a:pt x="3853" y="1107"/>
                  </a:lnTo>
                  <a:lnTo>
                    <a:pt x="3853" y="1108"/>
                  </a:lnTo>
                  <a:lnTo>
                    <a:pt x="3853" y="1111"/>
                  </a:lnTo>
                  <a:lnTo>
                    <a:pt x="3854" y="1114"/>
                  </a:lnTo>
                  <a:lnTo>
                    <a:pt x="3853" y="1114"/>
                  </a:lnTo>
                  <a:lnTo>
                    <a:pt x="3852" y="1114"/>
                  </a:lnTo>
                  <a:lnTo>
                    <a:pt x="3852" y="1115"/>
                  </a:lnTo>
                  <a:lnTo>
                    <a:pt x="3852" y="1118"/>
                  </a:lnTo>
                  <a:lnTo>
                    <a:pt x="3851" y="1118"/>
                  </a:lnTo>
                  <a:lnTo>
                    <a:pt x="3850" y="1119"/>
                  </a:lnTo>
                  <a:lnTo>
                    <a:pt x="3850" y="1118"/>
                  </a:lnTo>
                  <a:lnTo>
                    <a:pt x="3849" y="1118"/>
                  </a:lnTo>
                  <a:lnTo>
                    <a:pt x="3847" y="1118"/>
                  </a:lnTo>
                  <a:lnTo>
                    <a:pt x="3847" y="1119"/>
                  </a:lnTo>
                  <a:lnTo>
                    <a:pt x="3847" y="1120"/>
                  </a:lnTo>
                  <a:lnTo>
                    <a:pt x="3845" y="1121"/>
                  </a:lnTo>
                  <a:lnTo>
                    <a:pt x="3844" y="1122"/>
                  </a:lnTo>
                  <a:lnTo>
                    <a:pt x="3844" y="1125"/>
                  </a:lnTo>
                  <a:lnTo>
                    <a:pt x="3843" y="1125"/>
                  </a:lnTo>
                  <a:lnTo>
                    <a:pt x="3842" y="1128"/>
                  </a:lnTo>
                  <a:lnTo>
                    <a:pt x="3842" y="1129"/>
                  </a:lnTo>
                  <a:lnTo>
                    <a:pt x="3842" y="1130"/>
                  </a:lnTo>
                  <a:lnTo>
                    <a:pt x="3841" y="1130"/>
                  </a:lnTo>
                  <a:lnTo>
                    <a:pt x="3841" y="1131"/>
                  </a:lnTo>
                  <a:lnTo>
                    <a:pt x="3840" y="1131"/>
                  </a:lnTo>
                  <a:lnTo>
                    <a:pt x="3840" y="1133"/>
                  </a:lnTo>
                  <a:lnTo>
                    <a:pt x="3838" y="1133"/>
                  </a:lnTo>
                  <a:lnTo>
                    <a:pt x="3837" y="1134"/>
                  </a:lnTo>
                  <a:lnTo>
                    <a:pt x="3836" y="1134"/>
                  </a:lnTo>
                  <a:lnTo>
                    <a:pt x="3835" y="1134"/>
                  </a:lnTo>
                  <a:lnTo>
                    <a:pt x="3835" y="1133"/>
                  </a:lnTo>
                  <a:lnTo>
                    <a:pt x="3834" y="1132"/>
                  </a:lnTo>
                  <a:lnTo>
                    <a:pt x="3833" y="1131"/>
                  </a:lnTo>
                  <a:lnTo>
                    <a:pt x="3834" y="1130"/>
                  </a:lnTo>
                  <a:lnTo>
                    <a:pt x="3834" y="1129"/>
                  </a:lnTo>
                  <a:lnTo>
                    <a:pt x="3833" y="1129"/>
                  </a:lnTo>
                  <a:lnTo>
                    <a:pt x="3833" y="1128"/>
                  </a:lnTo>
                  <a:lnTo>
                    <a:pt x="3832" y="1129"/>
                  </a:lnTo>
                  <a:lnTo>
                    <a:pt x="3831" y="1130"/>
                  </a:lnTo>
                  <a:lnTo>
                    <a:pt x="3830" y="1130"/>
                  </a:lnTo>
                  <a:lnTo>
                    <a:pt x="3828" y="1132"/>
                  </a:lnTo>
                  <a:lnTo>
                    <a:pt x="3827" y="1133"/>
                  </a:lnTo>
                  <a:lnTo>
                    <a:pt x="3826" y="1132"/>
                  </a:lnTo>
                  <a:lnTo>
                    <a:pt x="3825" y="1132"/>
                  </a:lnTo>
                  <a:lnTo>
                    <a:pt x="3824" y="1133"/>
                  </a:lnTo>
                  <a:lnTo>
                    <a:pt x="3824" y="1134"/>
                  </a:lnTo>
                  <a:lnTo>
                    <a:pt x="3823" y="1134"/>
                  </a:lnTo>
                  <a:lnTo>
                    <a:pt x="3822" y="1133"/>
                  </a:lnTo>
                  <a:lnTo>
                    <a:pt x="3821" y="1131"/>
                  </a:lnTo>
                  <a:lnTo>
                    <a:pt x="3820" y="1130"/>
                  </a:lnTo>
                  <a:lnTo>
                    <a:pt x="3819" y="1129"/>
                  </a:lnTo>
                  <a:lnTo>
                    <a:pt x="3817" y="1129"/>
                  </a:lnTo>
                  <a:lnTo>
                    <a:pt x="3816" y="1129"/>
                  </a:lnTo>
                  <a:lnTo>
                    <a:pt x="3816" y="1128"/>
                  </a:lnTo>
                  <a:lnTo>
                    <a:pt x="3816" y="1127"/>
                  </a:lnTo>
                  <a:lnTo>
                    <a:pt x="3817" y="1125"/>
                  </a:lnTo>
                  <a:lnTo>
                    <a:pt x="3816" y="1125"/>
                  </a:lnTo>
                  <a:lnTo>
                    <a:pt x="3815" y="1124"/>
                  </a:lnTo>
                  <a:lnTo>
                    <a:pt x="3815" y="1123"/>
                  </a:lnTo>
                  <a:lnTo>
                    <a:pt x="3814" y="1122"/>
                  </a:lnTo>
                  <a:lnTo>
                    <a:pt x="3813" y="1122"/>
                  </a:lnTo>
                  <a:lnTo>
                    <a:pt x="3812" y="1121"/>
                  </a:lnTo>
                  <a:lnTo>
                    <a:pt x="3812" y="1119"/>
                  </a:lnTo>
                  <a:lnTo>
                    <a:pt x="3811" y="1119"/>
                  </a:lnTo>
                  <a:lnTo>
                    <a:pt x="3809" y="1119"/>
                  </a:lnTo>
                  <a:lnTo>
                    <a:pt x="3809" y="1120"/>
                  </a:lnTo>
                  <a:lnTo>
                    <a:pt x="3810" y="1120"/>
                  </a:lnTo>
                  <a:lnTo>
                    <a:pt x="3810" y="1121"/>
                  </a:lnTo>
                  <a:lnTo>
                    <a:pt x="3808" y="1122"/>
                  </a:lnTo>
                  <a:lnTo>
                    <a:pt x="3807" y="1123"/>
                  </a:lnTo>
                  <a:lnTo>
                    <a:pt x="3806" y="1123"/>
                  </a:lnTo>
                  <a:lnTo>
                    <a:pt x="3801" y="1123"/>
                  </a:lnTo>
                  <a:lnTo>
                    <a:pt x="3799" y="1123"/>
                  </a:lnTo>
                  <a:lnTo>
                    <a:pt x="3798" y="1124"/>
                  </a:lnTo>
                  <a:lnTo>
                    <a:pt x="3797" y="1125"/>
                  </a:lnTo>
                  <a:lnTo>
                    <a:pt x="3796" y="1127"/>
                  </a:lnTo>
                  <a:lnTo>
                    <a:pt x="3794" y="1126"/>
                  </a:lnTo>
                  <a:lnTo>
                    <a:pt x="3793" y="1127"/>
                  </a:lnTo>
                  <a:lnTo>
                    <a:pt x="3792" y="1127"/>
                  </a:lnTo>
                  <a:lnTo>
                    <a:pt x="3791" y="1126"/>
                  </a:lnTo>
                  <a:lnTo>
                    <a:pt x="3791" y="1125"/>
                  </a:lnTo>
                  <a:lnTo>
                    <a:pt x="3790" y="1125"/>
                  </a:lnTo>
                  <a:lnTo>
                    <a:pt x="3789" y="1122"/>
                  </a:lnTo>
                  <a:lnTo>
                    <a:pt x="3788" y="1122"/>
                  </a:lnTo>
                  <a:lnTo>
                    <a:pt x="3787" y="1122"/>
                  </a:lnTo>
                  <a:lnTo>
                    <a:pt x="3786" y="1122"/>
                  </a:lnTo>
                  <a:lnTo>
                    <a:pt x="3786" y="1123"/>
                  </a:lnTo>
                  <a:lnTo>
                    <a:pt x="3786" y="1124"/>
                  </a:lnTo>
                  <a:lnTo>
                    <a:pt x="3785" y="1123"/>
                  </a:lnTo>
                  <a:lnTo>
                    <a:pt x="3784" y="1123"/>
                  </a:lnTo>
                  <a:lnTo>
                    <a:pt x="3783" y="1123"/>
                  </a:lnTo>
                  <a:lnTo>
                    <a:pt x="3782" y="1122"/>
                  </a:lnTo>
                  <a:lnTo>
                    <a:pt x="3781" y="1122"/>
                  </a:lnTo>
                  <a:lnTo>
                    <a:pt x="3780" y="1120"/>
                  </a:lnTo>
                  <a:lnTo>
                    <a:pt x="3780" y="1118"/>
                  </a:lnTo>
                  <a:lnTo>
                    <a:pt x="3779" y="1118"/>
                  </a:lnTo>
                  <a:lnTo>
                    <a:pt x="3779" y="1117"/>
                  </a:lnTo>
                  <a:lnTo>
                    <a:pt x="3778" y="1117"/>
                  </a:lnTo>
                  <a:lnTo>
                    <a:pt x="3776" y="1117"/>
                  </a:lnTo>
                  <a:lnTo>
                    <a:pt x="3775" y="1116"/>
                  </a:lnTo>
                  <a:lnTo>
                    <a:pt x="3773" y="1116"/>
                  </a:lnTo>
                  <a:lnTo>
                    <a:pt x="3771" y="1116"/>
                  </a:lnTo>
                  <a:lnTo>
                    <a:pt x="3769" y="1116"/>
                  </a:lnTo>
                  <a:lnTo>
                    <a:pt x="3768" y="1117"/>
                  </a:lnTo>
                  <a:lnTo>
                    <a:pt x="3767" y="1118"/>
                  </a:lnTo>
                  <a:lnTo>
                    <a:pt x="3766" y="1119"/>
                  </a:lnTo>
                  <a:lnTo>
                    <a:pt x="3767" y="1122"/>
                  </a:lnTo>
                  <a:lnTo>
                    <a:pt x="3766" y="1124"/>
                  </a:lnTo>
                  <a:lnTo>
                    <a:pt x="3766" y="1125"/>
                  </a:lnTo>
                  <a:lnTo>
                    <a:pt x="3764" y="1128"/>
                  </a:lnTo>
                  <a:lnTo>
                    <a:pt x="3764" y="1130"/>
                  </a:lnTo>
                  <a:lnTo>
                    <a:pt x="3762" y="1132"/>
                  </a:lnTo>
                  <a:lnTo>
                    <a:pt x="3761" y="1134"/>
                  </a:lnTo>
                  <a:lnTo>
                    <a:pt x="3760" y="1135"/>
                  </a:lnTo>
                  <a:lnTo>
                    <a:pt x="3760" y="1136"/>
                  </a:lnTo>
                  <a:lnTo>
                    <a:pt x="3759" y="1137"/>
                  </a:lnTo>
                  <a:lnTo>
                    <a:pt x="3759" y="1138"/>
                  </a:lnTo>
                  <a:lnTo>
                    <a:pt x="3759" y="1139"/>
                  </a:lnTo>
                  <a:lnTo>
                    <a:pt x="3759" y="1140"/>
                  </a:lnTo>
                  <a:lnTo>
                    <a:pt x="3758" y="1141"/>
                  </a:lnTo>
                  <a:lnTo>
                    <a:pt x="3757" y="1142"/>
                  </a:lnTo>
                  <a:lnTo>
                    <a:pt x="3756" y="1144"/>
                  </a:lnTo>
                  <a:lnTo>
                    <a:pt x="3756" y="1145"/>
                  </a:lnTo>
                  <a:lnTo>
                    <a:pt x="3755" y="1145"/>
                  </a:lnTo>
                  <a:lnTo>
                    <a:pt x="3756" y="1146"/>
                  </a:lnTo>
                  <a:lnTo>
                    <a:pt x="3755" y="1147"/>
                  </a:lnTo>
                  <a:lnTo>
                    <a:pt x="3754" y="1147"/>
                  </a:lnTo>
                  <a:lnTo>
                    <a:pt x="3752" y="1148"/>
                  </a:lnTo>
                  <a:lnTo>
                    <a:pt x="3752" y="1149"/>
                  </a:lnTo>
                  <a:lnTo>
                    <a:pt x="3751" y="1149"/>
                  </a:lnTo>
                  <a:lnTo>
                    <a:pt x="3750" y="1150"/>
                  </a:lnTo>
                  <a:lnTo>
                    <a:pt x="3749" y="1150"/>
                  </a:lnTo>
                  <a:lnTo>
                    <a:pt x="3749" y="1152"/>
                  </a:lnTo>
                  <a:lnTo>
                    <a:pt x="3748" y="1152"/>
                  </a:lnTo>
                  <a:lnTo>
                    <a:pt x="3747" y="1152"/>
                  </a:lnTo>
                  <a:lnTo>
                    <a:pt x="3745" y="1152"/>
                  </a:lnTo>
                  <a:lnTo>
                    <a:pt x="3745" y="1153"/>
                  </a:lnTo>
                  <a:lnTo>
                    <a:pt x="3743" y="1155"/>
                  </a:lnTo>
                  <a:lnTo>
                    <a:pt x="3742" y="1159"/>
                  </a:lnTo>
                  <a:lnTo>
                    <a:pt x="3740" y="1161"/>
                  </a:lnTo>
                  <a:lnTo>
                    <a:pt x="3740" y="1162"/>
                  </a:lnTo>
                  <a:lnTo>
                    <a:pt x="3740" y="1163"/>
                  </a:lnTo>
                  <a:lnTo>
                    <a:pt x="3740" y="1164"/>
                  </a:lnTo>
                  <a:lnTo>
                    <a:pt x="3740" y="1166"/>
                  </a:lnTo>
                  <a:lnTo>
                    <a:pt x="3739" y="1166"/>
                  </a:lnTo>
                  <a:lnTo>
                    <a:pt x="3739" y="1167"/>
                  </a:lnTo>
                  <a:lnTo>
                    <a:pt x="3739" y="1168"/>
                  </a:lnTo>
                  <a:lnTo>
                    <a:pt x="3739" y="1169"/>
                  </a:lnTo>
                  <a:lnTo>
                    <a:pt x="3739" y="1170"/>
                  </a:lnTo>
                  <a:lnTo>
                    <a:pt x="3737" y="1174"/>
                  </a:lnTo>
                  <a:lnTo>
                    <a:pt x="3736" y="1175"/>
                  </a:lnTo>
                  <a:lnTo>
                    <a:pt x="3736" y="1176"/>
                  </a:lnTo>
                  <a:lnTo>
                    <a:pt x="3735" y="1176"/>
                  </a:lnTo>
                  <a:lnTo>
                    <a:pt x="3735" y="1177"/>
                  </a:lnTo>
                  <a:lnTo>
                    <a:pt x="3734" y="1178"/>
                  </a:lnTo>
                  <a:lnTo>
                    <a:pt x="3734" y="1179"/>
                  </a:lnTo>
                  <a:lnTo>
                    <a:pt x="3733" y="1180"/>
                  </a:lnTo>
                  <a:lnTo>
                    <a:pt x="3732" y="1181"/>
                  </a:lnTo>
                  <a:lnTo>
                    <a:pt x="3732" y="1182"/>
                  </a:lnTo>
                  <a:lnTo>
                    <a:pt x="3732" y="1184"/>
                  </a:lnTo>
                  <a:lnTo>
                    <a:pt x="3732" y="1188"/>
                  </a:lnTo>
                  <a:lnTo>
                    <a:pt x="3733" y="1188"/>
                  </a:lnTo>
                  <a:lnTo>
                    <a:pt x="3734" y="1188"/>
                  </a:lnTo>
                  <a:lnTo>
                    <a:pt x="3735" y="1189"/>
                  </a:lnTo>
                  <a:lnTo>
                    <a:pt x="3736" y="1190"/>
                  </a:lnTo>
                  <a:lnTo>
                    <a:pt x="3736" y="1191"/>
                  </a:lnTo>
                  <a:lnTo>
                    <a:pt x="3736" y="1192"/>
                  </a:lnTo>
                  <a:lnTo>
                    <a:pt x="3736" y="1193"/>
                  </a:lnTo>
                  <a:lnTo>
                    <a:pt x="3736" y="1194"/>
                  </a:lnTo>
                  <a:lnTo>
                    <a:pt x="3736" y="1195"/>
                  </a:lnTo>
                  <a:lnTo>
                    <a:pt x="3736" y="1197"/>
                  </a:lnTo>
                  <a:lnTo>
                    <a:pt x="3736" y="1198"/>
                  </a:lnTo>
                  <a:lnTo>
                    <a:pt x="3735" y="1199"/>
                  </a:lnTo>
                  <a:lnTo>
                    <a:pt x="3734" y="1200"/>
                  </a:lnTo>
                  <a:lnTo>
                    <a:pt x="3733" y="1201"/>
                  </a:lnTo>
                  <a:lnTo>
                    <a:pt x="3733" y="1203"/>
                  </a:lnTo>
                  <a:lnTo>
                    <a:pt x="3733" y="1204"/>
                  </a:lnTo>
                  <a:lnTo>
                    <a:pt x="3733" y="1205"/>
                  </a:lnTo>
                  <a:lnTo>
                    <a:pt x="3732" y="1206"/>
                  </a:lnTo>
                  <a:lnTo>
                    <a:pt x="3731" y="1207"/>
                  </a:lnTo>
                  <a:lnTo>
                    <a:pt x="3730" y="1207"/>
                  </a:lnTo>
                  <a:lnTo>
                    <a:pt x="3731" y="1209"/>
                  </a:lnTo>
                  <a:lnTo>
                    <a:pt x="3730" y="1209"/>
                  </a:lnTo>
                  <a:lnTo>
                    <a:pt x="3729" y="1210"/>
                  </a:lnTo>
                  <a:lnTo>
                    <a:pt x="3729" y="1211"/>
                  </a:lnTo>
                  <a:lnTo>
                    <a:pt x="3728" y="1211"/>
                  </a:lnTo>
                  <a:lnTo>
                    <a:pt x="3727" y="1211"/>
                  </a:lnTo>
                  <a:lnTo>
                    <a:pt x="3727" y="1212"/>
                  </a:lnTo>
                  <a:lnTo>
                    <a:pt x="3726" y="1213"/>
                  </a:lnTo>
                  <a:lnTo>
                    <a:pt x="3727" y="1213"/>
                  </a:lnTo>
                  <a:lnTo>
                    <a:pt x="3726" y="1215"/>
                  </a:lnTo>
                  <a:lnTo>
                    <a:pt x="3727" y="1216"/>
                  </a:lnTo>
                  <a:lnTo>
                    <a:pt x="3727" y="1217"/>
                  </a:lnTo>
                  <a:lnTo>
                    <a:pt x="3726" y="1218"/>
                  </a:lnTo>
                  <a:lnTo>
                    <a:pt x="3726" y="1220"/>
                  </a:lnTo>
                  <a:lnTo>
                    <a:pt x="3726" y="1221"/>
                  </a:lnTo>
                  <a:lnTo>
                    <a:pt x="3727" y="1222"/>
                  </a:lnTo>
                  <a:lnTo>
                    <a:pt x="3727" y="1223"/>
                  </a:lnTo>
                  <a:lnTo>
                    <a:pt x="3727" y="1224"/>
                  </a:lnTo>
                  <a:lnTo>
                    <a:pt x="3727" y="1225"/>
                  </a:lnTo>
                  <a:lnTo>
                    <a:pt x="3727" y="1226"/>
                  </a:lnTo>
                  <a:lnTo>
                    <a:pt x="3729" y="1226"/>
                  </a:lnTo>
                  <a:lnTo>
                    <a:pt x="3731" y="1227"/>
                  </a:lnTo>
                  <a:lnTo>
                    <a:pt x="3732" y="1228"/>
                  </a:lnTo>
                  <a:lnTo>
                    <a:pt x="3733" y="1229"/>
                  </a:lnTo>
                  <a:lnTo>
                    <a:pt x="3733" y="1230"/>
                  </a:lnTo>
                  <a:lnTo>
                    <a:pt x="3733" y="1231"/>
                  </a:lnTo>
                  <a:lnTo>
                    <a:pt x="3733" y="1232"/>
                  </a:lnTo>
                  <a:lnTo>
                    <a:pt x="3734" y="1233"/>
                  </a:lnTo>
                  <a:lnTo>
                    <a:pt x="3733" y="1233"/>
                  </a:lnTo>
                  <a:lnTo>
                    <a:pt x="3733" y="1234"/>
                  </a:lnTo>
                  <a:lnTo>
                    <a:pt x="3731" y="1234"/>
                  </a:lnTo>
                  <a:lnTo>
                    <a:pt x="3730" y="1236"/>
                  </a:lnTo>
                  <a:lnTo>
                    <a:pt x="3730" y="1237"/>
                  </a:lnTo>
                  <a:lnTo>
                    <a:pt x="3729" y="1239"/>
                  </a:lnTo>
                  <a:lnTo>
                    <a:pt x="3729" y="1240"/>
                  </a:lnTo>
                  <a:lnTo>
                    <a:pt x="3730" y="1241"/>
                  </a:lnTo>
                  <a:lnTo>
                    <a:pt x="3730" y="1242"/>
                  </a:lnTo>
                  <a:lnTo>
                    <a:pt x="3730" y="1243"/>
                  </a:lnTo>
                  <a:lnTo>
                    <a:pt x="3730" y="1244"/>
                  </a:lnTo>
                  <a:lnTo>
                    <a:pt x="3729" y="1245"/>
                  </a:lnTo>
                  <a:lnTo>
                    <a:pt x="3728" y="1247"/>
                  </a:lnTo>
                  <a:lnTo>
                    <a:pt x="3727" y="1248"/>
                  </a:lnTo>
                  <a:lnTo>
                    <a:pt x="3726" y="1248"/>
                  </a:lnTo>
                  <a:lnTo>
                    <a:pt x="3726" y="1250"/>
                  </a:lnTo>
                  <a:lnTo>
                    <a:pt x="3725" y="1250"/>
                  </a:lnTo>
                  <a:lnTo>
                    <a:pt x="3725" y="1251"/>
                  </a:lnTo>
                  <a:lnTo>
                    <a:pt x="3725" y="1252"/>
                  </a:lnTo>
                  <a:lnTo>
                    <a:pt x="3726" y="1253"/>
                  </a:lnTo>
                  <a:lnTo>
                    <a:pt x="3727" y="1254"/>
                  </a:lnTo>
                  <a:lnTo>
                    <a:pt x="3728" y="1254"/>
                  </a:lnTo>
                  <a:lnTo>
                    <a:pt x="3728" y="1256"/>
                  </a:lnTo>
                  <a:lnTo>
                    <a:pt x="3727" y="1257"/>
                  </a:lnTo>
                  <a:lnTo>
                    <a:pt x="3727" y="1258"/>
                  </a:lnTo>
                  <a:lnTo>
                    <a:pt x="3728" y="1260"/>
                  </a:lnTo>
                  <a:lnTo>
                    <a:pt x="3729" y="1261"/>
                  </a:lnTo>
                  <a:lnTo>
                    <a:pt x="3730" y="1261"/>
                  </a:lnTo>
                  <a:lnTo>
                    <a:pt x="3730" y="1262"/>
                  </a:lnTo>
                  <a:lnTo>
                    <a:pt x="3731" y="1263"/>
                  </a:lnTo>
                  <a:lnTo>
                    <a:pt x="3732" y="1263"/>
                  </a:lnTo>
                  <a:lnTo>
                    <a:pt x="3732" y="1264"/>
                  </a:lnTo>
                  <a:lnTo>
                    <a:pt x="3731" y="1265"/>
                  </a:lnTo>
                  <a:lnTo>
                    <a:pt x="3730" y="1265"/>
                  </a:lnTo>
                  <a:lnTo>
                    <a:pt x="3729" y="1266"/>
                  </a:lnTo>
                  <a:lnTo>
                    <a:pt x="3728" y="1266"/>
                  </a:lnTo>
                  <a:lnTo>
                    <a:pt x="3727" y="1266"/>
                  </a:lnTo>
                  <a:lnTo>
                    <a:pt x="3726" y="1266"/>
                  </a:lnTo>
                  <a:lnTo>
                    <a:pt x="3724" y="1267"/>
                  </a:lnTo>
                  <a:lnTo>
                    <a:pt x="3723" y="1267"/>
                  </a:lnTo>
                  <a:lnTo>
                    <a:pt x="3722" y="1270"/>
                  </a:lnTo>
                  <a:lnTo>
                    <a:pt x="3719" y="1273"/>
                  </a:lnTo>
                  <a:lnTo>
                    <a:pt x="3718" y="1274"/>
                  </a:lnTo>
                  <a:lnTo>
                    <a:pt x="3717" y="1274"/>
                  </a:lnTo>
                  <a:lnTo>
                    <a:pt x="3716" y="1274"/>
                  </a:lnTo>
                  <a:lnTo>
                    <a:pt x="3715" y="1275"/>
                  </a:lnTo>
                  <a:lnTo>
                    <a:pt x="3714" y="1277"/>
                  </a:lnTo>
                  <a:lnTo>
                    <a:pt x="3713" y="1277"/>
                  </a:lnTo>
                  <a:lnTo>
                    <a:pt x="3711" y="1277"/>
                  </a:lnTo>
                  <a:lnTo>
                    <a:pt x="3710" y="1277"/>
                  </a:lnTo>
                  <a:lnTo>
                    <a:pt x="3709" y="1278"/>
                  </a:lnTo>
                  <a:lnTo>
                    <a:pt x="3709" y="1279"/>
                  </a:lnTo>
                  <a:lnTo>
                    <a:pt x="3710" y="1280"/>
                  </a:lnTo>
                  <a:lnTo>
                    <a:pt x="3710" y="1281"/>
                  </a:lnTo>
                  <a:lnTo>
                    <a:pt x="3711" y="1283"/>
                  </a:lnTo>
                  <a:lnTo>
                    <a:pt x="3711" y="1284"/>
                  </a:lnTo>
                  <a:lnTo>
                    <a:pt x="3712" y="1284"/>
                  </a:lnTo>
                  <a:lnTo>
                    <a:pt x="3713" y="1284"/>
                  </a:lnTo>
                  <a:lnTo>
                    <a:pt x="3714" y="1286"/>
                  </a:lnTo>
                  <a:lnTo>
                    <a:pt x="3712" y="1287"/>
                  </a:lnTo>
                  <a:lnTo>
                    <a:pt x="3711" y="1288"/>
                  </a:lnTo>
                  <a:lnTo>
                    <a:pt x="3709" y="1289"/>
                  </a:lnTo>
                  <a:lnTo>
                    <a:pt x="3709" y="1290"/>
                  </a:lnTo>
                  <a:lnTo>
                    <a:pt x="3710" y="1291"/>
                  </a:lnTo>
                  <a:lnTo>
                    <a:pt x="3711" y="1291"/>
                  </a:lnTo>
                  <a:lnTo>
                    <a:pt x="3711" y="1292"/>
                  </a:lnTo>
                  <a:lnTo>
                    <a:pt x="3711" y="1294"/>
                  </a:lnTo>
                  <a:lnTo>
                    <a:pt x="3711" y="1296"/>
                  </a:lnTo>
                  <a:lnTo>
                    <a:pt x="3711" y="1297"/>
                  </a:lnTo>
                  <a:lnTo>
                    <a:pt x="3710" y="1298"/>
                  </a:lnTo>
                  <a:lnTo>
                    <a:pt x="3709" y="1299"/>
                  </a:lnTo>
                  <a:lnTo>
                    <a:pt x="3709" y="1300"/>
                  </a:lnTo>
                  <a:lnTo>
                    <a:pt x="3710" y="1301"/>
                  </a:lnTo>
                  <a:lnTo>
                    <a:pt x="3710" y="1302"/>
                  </a:lnTo>
                  <a:lnTo>
                    <a:pt x="3709" y="1303"/>
                  </a:lnTo>
                  <a:lnTo>
                    <a:pt x="3707" y="1303"/>
                  </a:lnTo>
                  <a:lnTo>
                    <a:pt x="3705" y="1304"/>
                  </a:lnTo>
                  <a:lnTo>
                    <a:pt x="3704" y="1304"/>
                  </a:lnTo>
                  <a:lnTo>
                    <a:pt x="3703" y="1305"/>
                  </a:lnTo>
                  <a:lnTo>
                    <a:pt x="3701" y="1306"/>
                  </a:lnTo>
                  <a:lnTo>
                    <a:pt x="3701" y="1307"/>
                  </a:lnTo>
                  <a:lnTo>
                    <a:pt x="3702" y="1308"/>
                  </a:lnTo>
                  <a:lnTo>
                    <a:pt x="3703" y="1309"/>
                  </a:lnTo>
                  <a:lnTo>
                    <a:pt x="3704" y="1309"/>
                  </a:lnTo>
                  <a:lnTo>
                    <a:pt x="3704" y="1310"/>
                  </a:lnTo>
                  <a:lnTo>
                    <a:pt x="3705" y="1311"/>
                  </a:lnTo>
                  <a:lnTo>
                    <a:pt x="3705" y="1312"/>
                  </a:lnTo>
                  <a:lnTo>
                    <a:pt x="3706" y="1312"/>
                  </a:lnTo>
                  <a:lnTo>
                    <a:pt x="3707" y="1312"/>
                  </a:lnTo>
                  <a:lnTo>
                    <a:pt x="3709" y="1314"/>
                  </a:lnTo>
                  <a:lnTo>
                    <a:pt x="3710" y="1314"/>
                  </a:lnTo>
                  <a:lnTo>
                    <a:pt x="3711" y="1313"/>
                  </a:lnTo>
                  <a:lnTo>
                    <a:pt x="3712" y="1313"/>
                  </a:lnTo>
                  <a:lnTo>
                    <a:pt x="3713" y="1312"/>
                  </a:lnTo>
                  <a:lnTo>
                    <a:pt x="3716" y="1311"/>
                  </a:lnTo>
                  <a:lnTo>
                    <a:pt x="3717" y="1311"/>
                  </a:lnTo>
                  <a:lnTo>
                    <a:pt x="3719" y="1313"/>
                  </a:lnTo>
                  <a:lnTo>
                    <a:pt x="3720" y="1314"/>
                  </a:lnTo>
                  <a:lnTo>
                    <a:pt x="3720" y="1315"/>
                  </a:lnTo>
                  <a:lnTo>
                    <a:pt x="3721" y="1316"/>
                  </a:lnTo>
                  <a:lnTo>
                    <a:pt x="3722" y="1317"/>
                  </a:lnTo>
                  <a:lnTo>
                    <a:pt x="3722" y="1318"/>
                  </a:lnTo>
                  <a:lnTo>
                    <a:pt x="3723" y="1320"/>
                  </a:lnTo>
                  <a:lnTo>
                    <a:pt x="3724" y="1321"/>
                  </a:lnTo>
                  <a:lnTo>
                    <a:pt x="3725" y="1321"/>
                  </a:lnTo>
                  <a:lnTo>
                    <a:pt x="3727" y="1322"/>
                  </a:lnTo>
                  <a:lnTo>
                    <a:pt x="3729" y="1324"/>
                  </a:lnTo>
                  <a:lnTo>
                    <a:pt x="3730" y="1324"/>
                  </a:lnTo>
                  <a:lnTo>
                    <a:pt x="3731" y="1324"/>
                  </a:lnTo>
                  <a:lnTo>
                    <a:pt x="3732" y="1325"/>
                  </a:lnTo>
                  <a:lnTo>
                    <a:pt x="3734" y="1325"/>
                  </a:lnTo>
                  <a:lnTo>
                    <a:pt x="3735" y="1325"/>
                  </a:lnTo>
                  <a:lnTo>
                    <a:pt x="3736" y="1326"/>
                  </a:lnTo>
                  <a:lnTo>
                    <a:pt x="3736" y="1328"/>
                  </a:lnTo>
                  <a:lnTo>
                    <a:pt x="3735" y="1328"/>
                  </a:lnTo>
                  <a:lnTo>
                    <a:pt x="3734" y="1330"/>
                  </a:lnTo>
                  <a:lnTo>
                    <a:pt x="3736" y="1331"/>
                  </a:lnTo>
                  <a:lnTo>
                    <a:pt x="3737" y="1333"/>
                  </a:lnTo>
                  <a:lnTo>
                    <a:pt x="3738" y="1334"/>
                  </a:lnTo>
                  <a:lnTo>
                    <a:pt x="3738" y="1335"/>
                  </a:lnTo>
                  <a:lnTo>
                    <a:pt x="3739" y="1338"/>
                  </a:lnTo>
                  <a:lnTo>
                    <a:pt x="3741" y="1338"/>
                  </a:lnTo>
                  <a:lnTo>
                    <a:pt x="3742" y="1339"/>
                  </a:lnTo>
                  <a:lnTo>
                    <a:pt x="3742" y="1341"/>
                  </a:lnTo>
                  <a:lnTo>
                    <a:pt x="3742" y="1342"/>
                  </a:lnTo>
                  <a:lnTo>
                    <a:pt x="3743" y="1343"/>
                  </a:lnTo>
                  <a:lnTo>
                    <a:pt x="3745" y="1343"/>
                  </a:lnTo>
                  <a:lnTo>
                    <a:pt x="3746" y="1343"/>
                  </a:lnTo>
                  <a:lnTo>
                    <a:pt x="3746" y="1344"/>
                  </a:lnTo>
                  <a:lnTo>
                    <a:pt x="3745" y="1348"/>
                  </a:lnTo>
                  <a:lnTo>
                    <a:pt x="3746" y="1349"/>
                  </a:lnTo>
                  <a:lnTo>
                    <a:pt x="3746" y="1350"/>
                  </a:lnTo>
                  <a:lnTo>
                    <a:pt x="3744" y="1351"/>
                  </a:lnTo>
                  <a:lnTo>
                    <a:pt x="3744" y="1353"/>
                  </a:lnTo>
                  <a:lnTo>
                    <a:pt x="3743" y="1355"/>
                  </a:lnTo>
                  <a:lnTo>
                    <a:pt x="3744" y="1357"/>
                  </a:lnTo>
                  <a:lnTo>
                    <a:pt x="3745" y="1358"/>
                  </a:lnTo>
                  <a:lnTo>
                    <a:pt x="3746" y="1359"/>
                  </a:lnTo>
                  <a:lnTo>
                    <a:pt x="3747" y="1359"/>
                  </a:lnTo>
                  <a:lnTo>
                    <a:pt x="3747" y="1360"/>
                  </a:lnTo>
                  <a:lnTo>
                    <a:pt x="3748" y="1363"/>
                  </a:lnTo>
                  <a:lnTo>
                    <a:pt x="3749" y="1365"/>
                  </a:lnTo>
                  <a:lnTo>
                    <a:pt x="3749" y="1367"/>
                  </a:lnTo>
                  <a:lnTo>
                    <a:pt x="3750" y="1368"/>
                  </a:lnTo>
                  <a:lnTo>
                    <a:pt x="3750" y="1369"/>
                  </a:lnTo>
                  <a:lnTo>
                    <a:pt x="3751" y="1370"/>
                  </a:lnTo>
                  <a:lnTo>
                    <a:pt x="3751" y="1373"/>
                  </a:lnTo>
                  <a:lnTo>
                    <a:pt x="3751" y="1374"/>
                  </a:lnTo>
                  <a:lnTo>
                    <a:pt x="3752" y="1374"/>
                  </a:lnTo>
                  <a:lnTo>
                    <a:pt x="3754" y="1376"/>
                  </a:lnTo>
                  <a:lnTo>
                    <a:pt x="3755" y="1377"/>
                  </a:lnTo>
                  <a:lnTo>
                    <a:pt x="3756" y="1378"/>
                  </a:lnTo>
                  <a:lnTo>
                    <a:pt x="3758" y="1378"/>
                  </a:lnTo>
                  <a:lnTo>
                    <a:pt x="3758" y="1377"/>
                  </a:lnTo>
                  <a:lnTo>
                    <a:pt x="3759" y="1376"/>
                  </a:lnTo>
                  <a:lnTo>
                    <a:pt x="3759" y="1375"/>
                  </a:lnTo>
                  <a:lnTo>
                    <a:pt x="3761" y="1375"/>
                  </a:lnTo>
                  <a:lnTo>
                    <a:pt x="3762" y="1375"/>
                  </a:lnTo>
                  <a:lnTo>
                    <a:pt x="3764" y="1375"/>
                  </a:lnTo>
                  <a:lnTo>
                    <a:pt x="3766" y="1375"/>
                  </a:lnTo>
                  <a:lnTo>
                    <a:pt x="3768" y="1375"/>
                  </a:lnTo>
                  <a:lnTo>
                    <a:pt x="3769" y="1375"/>
                  </a:lnTo>
                  <a:lnTo>
                    <a:pt x="3769" y="1376"/>
                  </a:lnTo>
                  <a:lnTo>
                    <a:pt x="3769" y="1377"/>
                  </a:lnTo>
                  <a:lnTo>
                    <a:pt x="3767" y="1378"/>
                  </a:lnTo>
                  <a:lnTo>
                    <a:pt x="3767" y="1379"/>
                  </a:lnTo>
                  <a:lnTo>
                    <a:pt x="3768" y="1381"/>
                  </a:lnTo>
                  <a:lnTo>
                    <a:pt x="3768" y="1382"/>
                  </a:lnTo>
                  <a:lnTo>
                    <a:pt x="3768" y="1383"/>
                  </a:lnTo>
                  <a:lnTo>
                    <a:pt x="3767" y="1383"/>
                  </a:lnTo>
                  <a:lnTo>
                    <a:pt x="3766" y="1383"/>
                  </a:lnTo>
                  <a:lnTo>
                    <a:pt x="3766" y="1382"/>
                  </a:lnTo>
                  <a:lnTo>
                    <a:pt x="3766" y="1383"/>
                  </a:lnTo>
                  <a:lnTo>
                    <a:pt x="3766" y="1385"/>
                  </a:lnTo>
                  <a:lnTo>
                    <a:pt x="3765" y="1385"/>
                  </a:lnTo>
                  <a:lnTo>
                    <a:pt x="3765" y="1387"/>
                  </a:lnTo>
                  <a:lnTo>
                    <a:pt x="3765" y="1388"/>
                  </a:lnTo>
                  <a:lnTo>
                    <a:pt x="3766" y="1391"/>
                  </a:lnTo>
                  <a:lnTo>
                    <a:pt x="3768" y="1391"/>
                  </a:lnTo>
                  <a:lnTo>
                    <a:pt x="3769" y="1391"/>
                  </a:lnTo>
                  <a:lnTo>
                    <a:pt x="3769" y="1392"/>
                  </a:lnTo>
                  <a:lnTo>
                    <a:pt x="3769" y="1393"/>
                  </a:lnTo>
                  <a:lnTo>
                    <a:pt x="3770" y="1395"/>
                  </a:lnTo>
                  <a:lnTo>
                    <a:pt x="3770" y="1397"/>
                  </a:lnTo>
                  <a:lnTo>
                    <a:pt x="3771" y="1398"/>
                  </a:lnTo>
                  <a:lnTo>
                    <a:pt x="3773" y="1397"/>
                  </a:lnTo>
                  <a:lnTo>
                    <a:pt x="3774" y="1396"/>
                  </a:lnTo>
                  <a:lnTo>
                    <a:pt x="3776" y="1394"/>
                  </a:lnTo>
                  <a:lnTo>
                    <a:pt x="3777" y="1393"/>
                  </a:lnTo>
                  <a:lnTo>
                    <a:pt x="3779" y="1393"/>
                  </a:lnTo>
                  <a:lnTo>
                    <a:pt x="3780" y="1394"/>
                  </a:lnTo>
                  <a:lnTo>
                    <a:pt x="3781" y="1395"/>
                  </a:lnTo>
                  <a:lnTo>
                    <a:pt x="3781" y="1396"/>
                  </a:lnTo>
                  <a:lnTo>
                    <a:pt x="3783" y="1403"/>
                  </a:lnTo>
                  <a:lnTo>
                    <a:pt x="3784" y="1405"/>
                  </a:lnTo>
                  <a:lnTo>
                    <a:pt x="3785" y="1406"/>
                  </a:lnTo>
                  <a:lnTo>
                    <a:pt x="3785" y="1405"/>
                  </a:lnTo>
                  <a:lnTo>
                    <a:pt x="3786" y="1405"/>
                  </a:lnTo>
                  <a:lnTo>
                    <a:pt x="3786" y="1403"/>
                  </a:lnTo>
                  <a:lnTo>
                    <a:pt x="3787" y="1402"/>
                  </a:lnTo>
                  <a:lnTo>
                    <a:pt x="3788" y="1402"/>
                  </a:lnTo>
                  <a:lnTo>
                    <a:pt x="3788" y="1401"/>
                  </a:lnTo>
                  <a:lnTo>
                    <a:pt x="3788" y="1400"/>
                  </a:lnTo>
                  <a:lnTo>
                    <a:pt x="3788" y="1399"/>
                  </a:lnTo>
                  <a:lnTo>
                    <a:pt x="3787" y="1399"/>
                  </a:lnTo>
                  <a:lnTo>
                    <a:pt x="3787" y="1398"/>
                  </a:lnTo>
                  <a:lnTo>
                    <a:pt x="3787" y="1397"/>
                  </a:lnTo>
                  <a:lnTo>
                    <a:pt x="3787" y="1396"/>
                  </a:lnTo>
                  <a:lnTo>
                    <a:pt x="3787" y="1395"/>
                  </a:lnTo>
                  <a:lnTo>
                    <a:pt x="3788" y="1395"/>
                  </a:lnTo>
                  <a:lnTo>
                    <a:pt x="3789" y="1394"/>
                  </a:lnTo>
                  <a:lnTo>
                    <a:pt x="3789" y="1395"/>
                  </a:lnTo>
                  <a:lnTo>
                    <a:pt x="3789" y="1396"/>
                  </a:lnTo>
                  <a:lnTo>
                    <a:pt x="3790" y="1396"/>
                  </a:lnTo>
                  <a:lnTo>
                    <a:pt x="3790" y="1397"/>
                  </a:lnTo>
                  <a:lnTo>
                    <a:pt x="3791" y="1398"/>
                  </a:lnTo>
                  <a:lnTo>
                    <a:pt x="3791" y="1399"/>
                  </a:lnTo>
                  <a:lnTo>
                    <a:pt x="3792" y="1399"/>
                  </a:lnTo>
                  <a:lnTo>
                    <a:pt x="3792" y="1400"/>
                  </a:lnTo>
                  <a:lnTo>
                    <a:pt x="3793" y="1400"/>
                  </a:lnTo>
                  <a:lnTo>
                    <a:pt x="3793" y="1402"/>
                  </a:lnTo>
                  <a:lnTo>
                    <a:pt x="3793" y="1403"/>
                  </a:lnTo>
                  <a:lnTo>
                    <a:pt x="3794" y="1404"/>
                  </a:lnTo>
                  <a:lnTo>
                    <a:pt x="3795" y="1405"/>
                  </a:lnTo>
                  <a:lnTo>
                    <a:pt x="3796" y="1406"/>
                  </a:lnTo>
                  <a:lnTo>
                    <a:pt x="3796" y="1407"/>
                  </a:lnTo>
                  <a:lnTo>
                    <a:pt x="3796" y="1409"/>
                  </a:lnTo>
                  <a:lnTo>
                    <a:pt x="3795" y="1410"/>
                  </a:lnTo>
                  <a:lnTo>
                    <a:pt x="3795" y="1411"/>
                  </a:lnTo>
                  <a:lnTo>
                    <a:pt x="3795" y="1412"/>
                  </a:lnTo>
                  <a:lnTo>
                    <a:pt x="3795" y="1414"/>
                  </a:lnTo>
                  <a:lnTo>
                    <a:pt x="3796" y="1415"/>
                  </a:lnTo>
                  <a:lnTo>
                    <a:pt x="3797" y="1415"/>
                  </a:lnTo>
                  <a:lnTo>
                    <a:pt x="3800" y="1415"/>
                  </a:lnTo>
                  <a:lnTo>
                    <a:pt x="3800" y="1416"/>
                  </a:lnTo>
                  <a:lnTo>
                    <a:pt x="3801" y="1417"/>
                  </a:lnTo>
                  <a:lnTo>
                    <a:pt x="3803" y="1420"/>
                  </a:lnTo>
                  <a:lnTo>
                    <a:pt x="3803" y="1423"/>
                  </a:lnTo>
                  <a:lnTo>
                    <a:pt x="3802" y="1425"/>
                  </a:lnTo>
                  <a:lnTo>
                    <a:pt x="3803" y="1428"/>
                  </a:lnTo>
                  <a:lnTo>
                    <a:pt x="3803" y="1429"/>
                  </a:lnTo>
                  <a:lnTo>
                    <a:pt x="3804" y="1429"/>
                  </a:lnTo>
                  <a:lnTo>
                    <a:pt x="3805" y="1429"/>
                  </a:lnTo>
                  <a:lnTo>
                    <a:pt x="3806" y="1429"/>
                  </a:lnTo>
                  <a:lnTo>
                    <a:pt x="3806" y="1430"/>
                  </a:lnTo>
                  <a:lnTo>
                    <a:pt x="3807" y="1432"/>
                  </a:lnTo>
                  <a:lnTo>
                    <a:pt x="3807" y="1434"/>
                  </a:lnTo>
                  <a:lnTo>
                    <a:pt x="3807" y="1436"/>
                  </a:lnTo>
                  <a:lnTo>
                    <a:pt x="3807" y="1439"/>
                  </a:lnTo>
                  <a:lnTo>
                    <a:pt x="3809" y="1440"/>
                  </a:lnTo>
                  <a:lnTo>
                    <a:pt x="3810" y="1440"/>
                  </a:lnTo>
                  <a:lnTo>
                    <a:pt x="3811" y="1440"/>
                  </a:lnTo>
                  <a:lnTo>
                    <a:pt x="3812" y="1440"/>
                  </a:lnTo>
                  <a:lnTo>
                    <a:pt x="3814" y="1439"/>
                  </a:lnTo>
                  <a:lnTo>
                    <a:pt x="3816" y="1438"/>
                  </a:lnTo>
                  <a:lnTo>
                    <a:pt x="3816" y="1439"/>
                  </a:lnTo>
                  <a:lnTo>
                    <a:pt x="3817" y="1441"/>
                  </a:lnTo>
                  <a:lnTo>
                    <a:pt x="3818" y="1442"/>
                  </a:lnTo>
                  <a:lnTo>
                    <a:pt x="3819" y="1443"/>
                  </a:lnTo>
                  <a:lnTo>
                    <a:pt x="3821" y="1445"/>
                  </a:lnTo>
                  <a:lnTo>
                    <a:pt x="3822" y="1445"/>
                  </a:lnTo>
                  <a:lnTo>
                    <a:pt x="3823" y="1445"/>
                  </a:lnTo>
                  <a:lnTo>
                    <a:pt x="3824" y="1445"/>
                  </a:lnTo>
                  <a:lnTo>
                    <a:pt x="3826" y="1445"/>
                  </a:lnTo>
                  <a:lnTo>
                    <a:pt x="3827" y="1445"/>
                  </a:lnTo>
                  <a:lnTo>
                    <a:pt x="3828" y="1446"/>
                  </a:lnTo>
                  <a:lnTo>
                    <a:pt x="3828" y="1447"/>
                  </a:lnTo>
                  <a:lnTo>
                    <a:pt x="3828" y="1448"/>
                  </a:lnTo>
                  <a:lnTo>
                    <a:pt x="3828" y="1449"/>
                  </a:lnTo>
                  <a:lnTo>
                    <a:pt x="3828" y="1450"/>
                  </a:lnTo>
                  <a:lnTo>
                    <a:pt x="3829" y="1451"/>
                  </a:lnTo>
                  <a:lnTo>
                    <a:pt x="3830" y="1452"/>
                  </a:lnTo>
                  <a:lnTo>
                    <a:pt x="3829" y="1454"/>
                  </a:lnTo>
                  <a:lnTo>
                    <a:pt x="3828" y="1455"/>
                  </a:lnTo>
                  <a:lnTo>
                    <a:pt x="3828" y="1456"/>
                  </a:lnTo>
                  <a:lnTo>
                    <a:pt x="3827" y="1459"/>
                  </a:lnTo>
                  <a:lnTo>
                    <a:pt x="3828" y="1461"/>
                  </a:lnTo>
                  <a:lnTo>
                    <a:pt x="3827" y="1463"/>
                  </a:lnTo>
                  <a:lnTo>
                    <a:pt x="3827" y="1464"/>
                  </a:lnTo>
                  <a:lnTo>
                    <a:pt x="3827" y="1466"/>
                  </a:lnTo>
                  <a:lnTo>
                    <a:pt x="3826" y="1468"/>
                  </a:lnTo>
                  <a:lnTo>
                    <a:pt x="3826" y="1469"/>
                  </a:lnTo>
                  <a:lnTo>
                    <a:pt x="3827" y="1470"/>
                  </a:lnTo>
                  <a:lnTo>
                    <a:pt x="3830" y="1471"/>
                  </a:lnTo>
                  <a:lnTo>
                    <a:pt x="3831" y="1472"/>
                  </a:lnTo>
                  <a:lnTo>
                    <a:pt x="3831" y="1474"/>
                  </a:lnTo>
                  <a:lnTo>
                    <a:pt x="3831" y="1476"/>
                  </a:lnTo>
                  <a:lnTo>
                    <a:pt x="3830" y="1478"/>
                  </a:lnTo>
                  <a:lnTo>
                    <a:pt x="3830" y="1479"/>
                  </a:lnTo>
                  <a:lnTo>
                    <a:pt x="3830" y="1481"/>
                  </a:lnTo>
                  <a:lnTo>
                    <a:pt x="3830" y="1482"/>
                  </a:lnTo>
                  <a:lnTo>
                    <a:pt x="3831" y="1482"/>
                  </a:lnTo>
                  <a:lnTo>
                    <a:pt x="3832" y="1481"/>
                  </a:lnTo>
                  <a:lnTo>
                    <a:pt x="3833" y="1481"/>
                  </a:lnTo>
                  <a:lnTo>
                    <a:pt x="3834" y="1483"/>
                  </a:lnTo>
                  <a:lnTo>
                    <a:pt x="3835" y="1483"/>
                  </a:lnTo>
                  <a:lnTo>
                    <a:pt x="3836" y="1483"/>
                  </a:lnTo>
                  <a:lnTo>
                    <a:pt x="3837" y="1484"/>
                  </a:lnTo>
                  <a:lnTo>
                    <a:pt x="3837" y="1485"/>
                  </a:lnTo>
                  <a:lnTo>
                    <a:pt x="3838" y="1488"/>
                  </a:lnTo>
                  <a:lnTo>
                    <a:pt x="3839" y="1490"/>
                  </a:lnTo>
                  <a:lnTo>
                    <a:pt x="3840" y="1490"/>
                  </a:lnTo>
                  <a:lnTo>
                    <a:pt x="3837" y="1492"/>
                  </a:lnTo>
                  <a:lnTo>
                    <a:pt x="3825" y="1504"/>
                  </a:lnTo>
                  <a:lnTo>
                    <a:pt x="3824" y="1505"/>
                  </a:lnTo>
                  <a:lnTo>
                    <a:pt x="3824" y="1506"/>
                  </a:lnTo>
                  <a:lnTo>
                    <a:pt x="3823" y="1506"/>
                  </a:lnTo>
                  <a:lnTo>
                    <a:pt x="3806" y="1513"/>
                  </a:lnTo>
                  <a:lnTo>
                    <a:pt x="3805" y="1514"/>
                  </a:lnTo>
                  <a:lnTo>
                    <a:pt x="3804" y="1516"/>
                  </a:lnTo>
                  <a:lnTo>
                    <a:pt x="3804" y="1517"/>
                  </a:lnTo>
                  <a:lnTo>
                    <a:pt x="3805" y="1517"/>
                  </a:lnTo>
                  <a:lnTo>
                    <a:pt x="3806" y="1520"/>
                  </a:lnTo>
                  <a:lnTo>
                    <a:pt x="3808" y="1522"/>
                  </a:lnTo>
                  <a:lnTo>
                    <a:pt x="3810" y="1524"/>
                  </a:lnTo>
                  <a:lnTo>
                    <a:pt x="3812" y="1526"/>
                  </a:lnTo>
                  <a:lnTo>
                    <a:pt x="3813" y="1526"/>
                  </a:lnTo>
                  <a:lnTo>
                    <a:pt x="3815" y="1527"/>
                  </a:lnTo>
                  <a:lnTo>
                    <a:pt x="3816" y="1528"/>
                  </a:lnTo>
                  <a:lnTo>
                    <a:pt x="3817" y="1529"/>
                  </a:lnTo>
                  <a:lnTo>
                    <a:pt x="3817" y="1532"/>
                  </a:lnTo>
                  <a:lnTo>
                    <a:pt x="3817" y="1534"/>
                  </a:lnTo>
                  <a:lnTo>
                    <a:pt x="3818" y="1534"/>
                  </a:lnTo>
                  <a:lnTo>
                    <a:pt x="3817" y="1537"/>
                  </a:lnTo>
                  <a:close/>
                </a:path>
              </a:pathLst>
            </a:custGeom>
            <a:noFill/>
            <a:ln w="19050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47" name="Freeform 457"/>
            <p:cNvSpPr>
              <a:spLocks/>
            </p:cNvSpPr>
            <p:nvPr/>
          </p:nvSpPr>
          <p:spPr bwMode="auto">
            <a:xfrm>
              <a:off x="1625705" y="4559816"/>
              <a:ext cx="900" cy="804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2147483647 w 1"/>
                <a:gd name="T9" fmla="*/ 0 h 1"/>
                <a:gd name="T10" fmla="*/ 2147483647 w 1"/>
                <a:gd name="T11" fmla="*/ 0 h 1"/>
                <a:gd name="T12" fmla="*/ 2147483647 w 1"/>
                <a:gd name="T13" fmla="*/ 0 h 1"/>
                <a:gd name="T14" fmla="*/ 2147483647 w 1"/>
                <a:gd name="T15" fmla="*/ 2147483647 h 1"/>
                <a:gd name="T16" fmla="*/ 2147483647 w 1"/>
                <a:gd name="T17" fmla="*/ 2147483647 h 1"/>
                <a:gd name="T18" fmla="*/ 0 w 1"/>
                <a:gd name="T19" fmla="*/ 2147483647 h 1"/>
                <a:gd name="T20" fmla="*/ 0 w 1"/>
                <a:gd name="T21" fmla="*/ 0 h 1"/>
                <a:gd name="T22" fmla="*/ 0 w 1"/>
                <a:gd name="T23" fmla="*/ 0 h 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48" name="Freeform 512"/>
            <p:cNvSpPr>
              <a:spLocks noEditPoints="1"/>
            </p:cNvSpPr>
            <p:nvPr/>
          </p:nvSpPr>
          <p:spPr bwMode="auto">
            <a:xfrm>
              <a:off x="2629452" y="3380522"/>
              <a:ext cx="1268412" cy="699377"/>
            </a:xfrm>
            <a:custGeom>
              <a:avLst/>
              <a:gdLst>
                <a:gd name="T0" fmla="*/ 2147483647 w 1409"/>
                <a:gd name="T1" fmla="*/ 2147483647 h 870"/>
                <a:gd name="T2" fmla="*/ 2147483647 w 1409"/>
                <a:gd name="T3" fmla="*/ 2147483647 h 870"/>
                <a:gd name="T4" fmla="*/ 2147483647 w 1409"/>
                <a:gd name="T5" fmla="*/ 2147483647 h 870"/>
                <a:gd name="T6" fmla="*/ 2147483647 w 1409"/>
                <a:gd name="T7" fmla="*/ 2147483647 h 870"/>
                <a:gd name="T8" fmla="*/ 2147483647 w 1409"/>
                <a:gd name="T9" fmla="*/ 2147483647 h 870"/>
                <a:gd name="T10" fmla="*/ 2147483647 w 1409"/>
                <a:gd name="T11" fmla="*/ 2147483647 h 870"/>
                <a:gd name="T12" fmla="*/ 2147483647 w 1409"/>
                <a:gd name="T13" fmla="*/ 2147483647 h 870"/>
                <a:gd name="T14" fmla="*/ 2147483647 w 1409"/>
                <a:gd name="T15" fmla="*/ 2147483647 h 870"/>
                <a:gd name="T16" fmla="*/ 2147483647 w 1409"/>
                <a:gd name="T17" fmla="*/ 2147483647 h 870"/>
                <a:gd name="T18" fmla="*/ 2147483647 w 1409"/>
                <a:gd name="T19" fmla="*/ 2147483647 h 870"/>
                <a:gd name="T20" fmla="*/ 2147483647 w 1409"/>
                <a:gd name="T21" fmla="*/ 2147483647 h 870"/>
                <a:gd name="T22" fmla="*/ 2147483647 w 1409"/>
                <a:gd name="T23" fmla="*/ 2147483647 h 870"/>
                <a:gd name="T24" fmla="*/ 2147483647 w 1409"/>
                <a:gd name="T25" fmla="*/ 2147483647 h 870"/>
                <a:gd name="T26" fmla="*/ 2147483647 w 1409"/>
                <a:gd name="T27" fmla="*/ 2147483647 h 870"/>
                <a:gd name="T28" fmla="*/ 2147483647 w 1409"/>
                <a:gd name="T29" fmla="*/ 2147483647 h 870"/>
                <a:gd name="T30" fmla="*/ 2147483647 w 1409"/>
                <a:gd name="T31" fmla="*/ 2147483647 h 870"/>
                <a:gd name="T32" fmla="*/ 2147483647 w 1409"/>
                <a:gd name="T33" fmla="*/ 2147483647 h 870"/>
                <a:gd name="T34" fmla="*/ 2147483647 w 1409"/>
                <a:gd name="T35" fmla="*/ 2147483647 h 870"/>
                <a:gd name="T36" fmla="*/ 2147483647 w 1409"/>
                <a:gd name="T37" fmla="*/ 2147483647 h 870"/>
                <a:gd name="T38" fmla="*/ 2147483647 w 1409"/>
                <a:gd name="T39" fmla="*/ 2147483647 h 870"/>
                <a:gd name="T40" fmla="*/ 2147483647 w 1409"/>
                <a:gd name="T41" fmla="*/ 2147483647 h 870"/>
                <a:gd name="T42" fmla="*/ 2147483647 w 1409"/>
                <a:gd name="T43" fmla="*/ 2147483647 h 870"/>
                <a:gd name="T44" fmla="*/ 2147483647 w 1409"/>
                <a:gd name="T45" fmla="*/ 2147483647 h 870"/>
                <a:gd name="T46" fmla="*/ 2147483647 w 1409"/>
                <a:gd name="T47" fmla="*/ 2147483647 h 870"/>
                <a:gd name="T48" fmla="*/ 2147483647 w 1409"/>
                <a:gd name="T49" fmla="*/ 2147483647 h 870"/>
                <a:gd name="T50" fmla="*/ 2147483647 w 1409"/>
                <a:gd name="T51" fmla="*/ 2147483647 h 870"/>
                <a:gd name="T52" fmla="*/ 2147483647 w 1409"/>
                <a:gd name="T53" fmla="*/ 2147483647 h 870"/>
                <a:gd name="T54" fmla="*/ 2147483647 w 1409"/>
                <a:gd name="T55" fmla="*/ 2147483647 h 870"/>
                <a:gd name="T56" fmla="*/ 2147483647 w 1409"/>
                <a:gd name="T57" fmla="*/ 2147483647 h 870"/>
                <a:gd name="T58" fmla="*/ 2147483647 w 1409"/>
                <a:gd name="T59" fmla="*/ 2147483647 h 870"/>
                <a:gd name="T60" fmla="*/ 2147483647 w 1409"/>
                <a:gd name="T61" fmla="*/ 2147483647 h 870"/>
                <a:gd name="T62" fmla="*/ 2147483647 w 1409"/>
                <a:gd name="T63" fmla="*/ 2147483647 h 870"/>
                <a:gd name="T64" fmla="*/ 2147483647 w 1409"/>
                <a:gd name="T65" fmla="*/ 2147483647 h 870"/>
                <a:gd name="T66" fmla="*/ 2147483647 w 1409"/>
                <a:gd name="T67" fmla="*/ 2147483647 h 870"/>
                <a:gd name="T68" fmla="*/ 2147483647 w 1409"/>
                <a:gd name="T69" fmla="*/ 2147483647 h 870"/>
                <a:gd name="T70" fmla="*/ 2147483647 w 1409"/>
                <a:gd name="T71" fmla="*/ 2147483647 h 870"/>
                <a:gd name="T72" fmla="*/ 2147483647 w 1409"/>
                <a:gd name="T73" fmla="*/ 2147483647 h 870"/>
                <a:gd name="T74" fmla="*/ 2147483647 w 1409"/>
                <a:gd name="T75" fmla="*/ 2147483647 h 870"/>
                <a:gd name="T76" fmla="*/ 2147483647 w 1409"/>
                <a:gd name="T77" fmla="*/ 2147483647 h 870"/>
                <a:gd name="T78" fmla="*/ 2147483647 w 1409"/>
                <a:gd name="T79" fmla="*/ 2147483647 h 870"/>
                <a:gd name="T80" fmla="*/ 2147483647 w 1409"/>
                <a:gd name="T81" fmla="*/ 2147483647 h 870"/>
                <a:gd name="T82" fmla="*/ 2147483647 w 1409"/>
                <a:gd name="T83" fmla="*/ 2147483647 h 870"/>
                <a:gd name="T84" fmla="*/ 2147483647 w 1409"/>
                <a:gd name="T85" fmla="*/ 2147483647 h 870"/>
                <a:gd name="T86" fmla="*/ 2147483647 w 1409"/>
                <a:gd name="T87" fmla="*/ 2147483647 h 870"/>
                <a:gd name="T88" fmla="*/ 2147483647 w 1409"/>
                <a:gd name="T89" fmla="*/ 2147483647 h 870"/>
                <a:gd name="T90" fmla="*/ 2147483647 w 1409"/>
                <a:gd name="T91" fmla="*/ 2147483647 h 870"/>
                <a:gd name="T92" fmla="*/ 2147483647 w 1409"/>
                <a:gd name="T93" fmla="*/ 2147483647 h 870"/>
                <a:gd name="T94" fmla="*/ 2147483647 w 1409"/>
                <a:gd name="T95" fmla="*/ 2147483647 h 870"/>
                <a:gd name="T96" fmla="*/ 2147483647 w 1409"/>
                <a:gd name="T97" fmla="*/ 2147483647 h 870"/>
                <a:gd name="T98" fmla="*/ 2147483647 w 1409"/>
                <a:gd name="T99" fmla="*/ 2147483647 h 870"/>
                <a:gd name="T100" fmla="*/ 2147483647 w 1409"/>
                <a:gd name="T101" fmla="*/ 2147483647 h 870"/>
                <a:gd name="T102" fmla="*/ 2147483647 w 1409"/>
                <a:gd name="T103" fmla="*/ 2147483647 h 870"/>
                <a:gd name="T104" fmla="*/ 2147483647 w 1409"/>
                <a:gd name="T105" fmla="*/ 2147483647 h 870"/>
                <a:gd name="T106" fmla="*/ 2147483647 w 1409"/>
                <a:gd name="T107" fmla="*/ 2147483647 h 870"/>
                <a:gd name="T108" fmla="*/ 2147483647 w 1409"/>
                <a:gd name="T109" fmla="*/ 2147483647 h 870"/>
                <a:gd name="T110" fmla="*/ 2147483647 w 1409"/>
                <a:gd name="T111" fmla="*/ 2147483647 h 870"/>
                <a:gd name="T112" fmla="*/ 2147483647 w 1409"/>
                <a:gd name="T113" fmla="*/ 2147483647 h 870"/>
                <a:gd name="T114" fmla="*/ 2147483647 w 1409"/>
                <a:gd name="T115" fmla="*/ 2147483647 h 870"/>
                <a:gd name="T116" fmla="*/ 2147483647 w 1409"/>
                <a:gd name="T117" fmla="*/ 2147483647 h 870"/>
                <a:gd name="T118" fmla="*/ 2147483647 w 1409"/>
                <a:gd name="T119" fmla="*/ 2147483647 h 870"/>
                <a:gd name="T120" fmla="*/ 2147483647 w 1409"/>
                <a:gd name="T121" fmla="*/ 2147483647 h 870"/>
                <a:gd name="T122" fmla="*/ 2147483647 w 1409"/>
                <a:gd name="T123" fmla="*/ 2147483647 h 870"/>
                <a:gd name="T124" fmla="*/ 2147483647 w 1409"/>
                <a:gd name="T125" fmla="*/ 2147483647 h 8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409" h="870">
                  <a:moveTo>
                    <a:pt x="1120" y="1"/>
                  </a:moveTo>
                  <a:lnTo>
                    <a:pt x="1121" y="1"/>
                  </a:lnTo>
                  <a:lnTo>
                    <a:pt x="1122" y="1"/>
                  </a:lnTo>
                  <a:lnTo>
                    <a:pt x="1123" y="1"/>
                  </a:lnTo>
                  <a:lnTo>
                    <a:pt x="1123" y="0"/>
                  </a:lnTo>
                  <a:lnTo>
                    <a:pt x="1123" y="1"/>
                  </a:lnTo>
                  <a:lnTo>
                    <a:pt x="1124" y="1"/>
                  </a:lnTo>
                  <a:lnTo>
                    <a:pt x="1125" y="1"/>
                  </a:lnTo>
                  <a:lnTo>
                    <a:pt x="1125" y="0"/>
                  </a:lnTo>
                  <a:lnTo>
                    <a:pt x="1126" y="0"/>
                  </a:lnTo>
                  <a:lnTo>
                    <a:pt x="1126" y="1"/>
                  </a:lnTo>
                  <a:lnTo>
                    <a:pt x="1126" y="2"/>
                  </a:lnTo>
                  <a:lnTo>
                    <a:pt x="1126" y="1"/>
                  </a:lnTo>
                  <a:lnTo>
                    <a:pt x="1127" y="1"/>
                  </a:lnTo>
                  <a:lnTo>
                    <a:pt x="1128" y="1"/>
                  </a:lnTo>
                  <a:lnTo>
                    <a:pt x="1129" y="1"/>
                  </a:lnTo>
                  <a:lnTo>
                    <a:pt x="1129" y="2"/>
                  </a:lnTo>
                  <a:lnTo>
                    <a:pt x="1129" y="3"/>
                  </a:lnTo>
                  <a:lnTo>
                    <a:pt x="1129" y="4"/>
                  </a:lnTo>
                  <a:lnTo>
                    <a:pt x="1129" y="5"/>
                  </a:lnTo>
                  <a:lnTo>
                    <a:pt x="1129" y="6"/>
                  </a:lnTo>
                  <a:lnTo>
                    <a:pt x="1130" y="6"/>
                  </a:lnTo>
                  <a:lnTo>
                    <a:pt x="1130" y="5"/>
                  </a:lnTo>
                  <a:lnTo>
                    <a:pt x="1130" y="6"/>
                  </a:lnTo>
                  <a:lnTo>
                    <a:pt x="1131" y="7"/>
                  </a:lnTo>
                  <a:lnTo>
                    <a:pt x="1132" y="7"/>
                  </a:lnTo>
                  <a:lnTo>
                    <a:pt x="1132" y="6"/>
                  </a:lnTo>
                  <a:lnTo>
                    <a:pt x="1132" y="7"/>
                  </a:lnTo>
                  <a:lnTo>
                    <a:pt x="1133" y="8"/>
                  </a:lnTo>
                  <a:lnTo>
                    <a:pt x="1134" y="8"/>
                  </a:lnTo>
                  <a:lnTo>
                    <a:pt x="1134" y="9"/>
                  </a:lnTo>
                  <a:lnTo>
                    <a:pt x="1134" y="8"/>
                  </a:lnTo>
                  <a:lnTo>
                    <a:pt x="1134" y="9"/>
                  </a:lnTo>
                  <a:lnTo>
                    <a:pt x="1135" y="9"/>
                  </a:lnTo>
                  <a:lnTo>
                    <a:pt x="1135" y="10"/>
                  </a:lnTo>
                  <a:lnTo>
                    <a:pt x="1136" y="10"/>
                  </a:lnTo>
                  <a:lnTo>
                    <a:pt x="1136" y="11"/>
                  </a:lnTo>
                  <a:lnTo>
                    <a:pt x="1137" y="11"/>
                  </a:lnTo>
                  <a:lnTo>
                    <a:pt x="1136" y="11"/>
                  </a:lnTo>
                  <a:lnTo>
                    <a:pt x="1136" y="12"/>
                  </a:lnTo>
                  <a:lnTo>
                    <a:pt x="1136" y="13"/>
                  </a:lnTo>
                  <a:lnTo>
                    <a:pt x="1135" y="13"/>
                  </a:lnTo>
                  <a:lnTo>
                    <a:pt x="1135" y="14"/>
                  </a:lnTo>
                  <a:lnTo>
                    <a:pt x="1136" y="14"/>
                  </a:lnTo>
                  <a:lnTo>
                    <a:pt x="1137" y="14"/>
                  </a:lnTo>
                  <a:lnTo>
                    <a:pt x="1137" y="15"/>
                  </a:lnTo>
                  <a:lnTo>
                    <a:pt x="1138" y="15"/>
                  </a:lnTo>
                  <a:lnTo>
                    <a:pt x="1138" y="16"/>
                  </a:lnTo>
                  <a:lnTo>
                    <a:pt x="1139" y="16"/>
                  </a:lnTo>
                  <a:lnTo>
                    <a:pt x="1140" y="16"/>
                  </a:lnTo>
                  <a:lnTo>
                    <a:pt x="1141" y="16"/>
                  </a:lnTo>
                  <a:lnTo>
                    <a:pt x="1142" y="16"/>
                  </a:lnTo>
                  <a:lnTo>
                    <a:pt x="1143" y="16"/>
                  </a:lnTo>
                  <a:lnTo>
                    <a:pt x="1143" y="15"/>
                  </a:lnTo>
                  <a:lnTo>
                    <a:pt x="1143" y="16"/>
                  </a:lnTo>
                  <a:lnTo>
                    <a:pt x="1142" y="16"/>
                  </a:lnTo>
                  <a:lnTo>
                    <a:pt x="1141" y="16"/>
                  </a:lnTo>
                  <a:lnTo>
                    <a:pt x="1141" y="17"/>
                  </a:lnTo>
                  <a:lnTo>
                    <a:pt x="1140" y="17"/>
                  </a:lnTo>
                  <a:lnTo>
                    <a:pt x="1140" y="18"/>
                  </a:lnTo>
                  <a:lnTo>
                    <a:pt x="1139" y="18"/>
                  </a:lnTo>
                  <a:lnTo>
                    <a:pt x="1140" y="18"/>
                  </a:lnTo>
                  <a:lnTo>
                    <a:pt x="1140" y="17"/>
                  </a:lnTo>
                  <a:lnTo>
                    <a:pt x="1141" y="17"/>
                  </a:lnTo>
                  <a:lnTo>
                    <a:pt x="1142" y="17"/>
                  </a:lnTo>
                  <a:lnTo>
                    <a:pt x="1142" y="18"/>
                  </a:lnTo>
                  <a:lnTo>
                    <a:pt x="1143" y="18"/>
                  </a:lnTo>
                  <a:lnTo>
                    <a:pt x="1144" y="18"/>
                  </a:lnTo>
                  <a:lnTo>
                    <a:pt x="1144" y="19"/>
                  </a:lnTo>
                  <a:lnTo>
                    <a:pt x="1144" y="18"/>
                  </a:lnTo>
                  <a:lnTo>
                    <a:pt x="1145" y="18"/>
                  </a:lnTo>
                  <a:lnTo>
                    <a:pt x="1145" y="19"/>
                  </a:lnTo>
                  <a:lnTo>
                    <a:pt x="1145" y="18"/>
                  </a:lnTo>
                  <a:lnTo>
                    <a:pt x="1146" y="18"/>
                  </a:lnTo>
                  <a:lnTo>
                    <a:pt x="1146" y="17"/>
                  </a:lnTo>
                  <a:lnTo>
                    <a:pt x="1146" y="16"/>
                  </a:lnTo>
                  <a:lnTo>
                    <a:pt x="1147" y="16"/>
                  </a:lnTo>
                  <a:lnTo>
                    <a:pt x="1148" y="16"/>
                  </a:lnTo>
                  <a:lnTo>
                    <a:pt x="1148" y="17"/>
                  </a:lnTo>
                  <a:lnTo>
                    <a:pt x="1149" y="17"/>
                  </a:lnTo>
                  <a:lnTo>
                    <a:pt x="1150" y="17"/>
                  </a:lnTo>
                  <a:lnTo>
                    <a:pt x="1151" y="16"/>
                  </a:lnTo>
                  <a:lnTo>
                    <a:pt x="1152" y="16"/>
                  </a:lnTo>
                  <a:lnTo>
                    <a:pt x="1152" y="17"/>
                  </a:lnTo>
                  <a:lnTo>
                    <a:pt x="1153" y="17"/>
                  </a:lnTo>
                  <a:lnTo>
                    <a:pt x="1155" y="18"/>
                  </a:lnTo>
                  <a:lnTo>
                    <a:pt x="1156" y="18"/>
                  </a:lnTo>
                  <a:lnTo>
                    <a:pt x="1156" y="19"/>
                  </a:lnTo>
                  <a:lnTo>
                    <a:pt x="1156" y="18"/>
                  </a:lnTo>
                  <a:lnTo>
                    <a:pt x="1156" y="19"/>
                  </a:lnTo>
                  <a:lnTo>
                    <a:pt x="1156" y="20"/>
                  </a:lnTo>
                  <a:lnTo>
                    <a:pt x="1157" y="20"/>
                  </a:lnTo>
                  <a:lnTo>
                    <a:pt x="1158" y="20"/>
                  </a:lnTo>
                  <a:lnTo>
                    <a:pt x="1159" y="20"/>
                  </a:lnTo>
                  <a:lnTo>
                    <a:pt x="1159" y="21"/>
                  </a:lnTo>
                  <a:lnTo>
                    <a:pt x="1160" y="21"/>
                  </a:lnTo>
                  <a:lnTo>
                    <a:pt x="1160" y="20"/>
                  </a:lnTo>
                  <a:lnTo>
                    <a:pt x="1160" y="21"/>
                  </a:lnTo>
                  <a:lnTo>
                    <a:pt x="1160" y="22"/>
                  </a:lnTo>
                  <a:lnTo>
                    <a:pt x="1160" y="23"/>
                  </a:lnTo>
                  <a:lnTo>
                    <a:pt x="1161" y="23"/>
                  </a:lnTo>
                  <a:lnTo>
                    <a:pt x="1161" y="24"/>
                  </a:lnTo>
                  <a:lnTo>
                    <a:pt x="1160" y="24"/>
                  </a:lnTo>
                  <a:lnTo>
                    <a:pt x="1161" y="24"/>
                  </a:lnTo>
                  <a:lnTo>
                    <a:pt x="1161" y="25"/>
                  </a:lnTo>
                  <a:lnTo>
                    <a:pt x="1161" y="24"/>
                  </a:lnTo>
                  <a:lnTo>
                    <a:pt x="1161" y="25"/>
                  </a:lnTo>
                  <a:lnTo>
                    <a:pt x="1161" y="24"/>
                  </a:lnTo>
                  <a:lnTo>
                    <a:pt x="1162" y="23"/>
                  </a:lnTo>
                  <a:lnTo>
                    <a:pt x="1163" y="23"/>
                  </a:lnTo>
                  <a:lnTo>
                    <a:pt x="1163" y="24"/>
                  </a:lnTo>
                  <a:lnTo>
                    <a:pt x="1164" y="25"/>
                  </a:lnTo>
                  <a:lnTo>
                    <a:pt x="1165" y="25"/>
                  </a:lnTo>
                  <a:lnTo>
                    <a:pt x="1165" y="26"/>
                  </a:lnTo>
                  <a:lnTo>
                    <a:pt x="1164" y="26"/>
                  </a:lnTo>
                  <a:lnTo>
                    <a:pt x="1164" y="27"/>
                  </a:lnTo>
                  <a:lnTo>
                    <a:pt x="1163" y="27"/>
                  </a:lnTo>
                  <a:lnTo>
                    <a:pt x="1163" y="28"/>
                  </a:lnTo>
                  <a:lnTo>
                    <a:pt x="1164" y="29"/>
                  </a:lnTo>
                  <a:lnTo>
                    <a:pt x="1165" y="29"/>
                  </a:lnTo>
                  <a:lnTo>
                    <a:pt x="1164" y="29"/>
                  </a:lnTo>
                  <a:lnTo>
                    <a:pt x="1164" y="30"/>
                  </a:lnTo>
                  <a:lnTo>
                    <a:pt x="1165" y="31"/>
                  </a:lnTo>
                  <a:lnTo>
                    <a:pt x="1165" y="32"/>
                  </a:lnTo>
                  <a:lnTo>
                    <a:pt x="1165" y="33"/>
                  </a:lnTo>
                  <a:lnTo>
                    <a:pt x="1164" y="33"/>
                  </a:lnTo>
                  <a:lnTo>
                    <a:pt x="1163" y="34"/>
                  </a:lnTo>
                  <a:lnTo>
                    <a:pt x="1163" y="35"/>
                  </a:lnTo>
                  <a:lnTo>
                    <a:pt x="1163" y="36"/>
                  </a:lnTo>
                  <a:lnTo>
                    <a:pt x="1163" y="37"/>
                  </a:lnTo>
                  <a:lnTo>
                    <a:pt x="1163" y="36"/>
                  </a:lnTo>
                  <a:lnTo>
                    <a:pt x="1162" y="36"/>
                  </a:lnTo>
                  <a:lnTo>
                    <a:pt x="1162" y="37"/>
                  </a:lnTo>
                  <a:lnTo>
                    <a:pt x="1161" y="38"/>
                  </a:lnTo>
                  <a:lnTo>
                    <a:pt x="1162" y="39"/>
                  </a:lnTo>
                  <a:lnTo>
                    <a:pt x="1162" y="40"/>
                  </a:lnTo>
                  <a:lnTo>
                    <a:pt x="1162" y="41"/>
                  </a:lnTo>
                  <a:lnTo>
                    <a:pt x="1163" y="42"/>
                  </a:lnTo>
                  <a:lnTo>
                    <a:pt x="1163" y="43"/>
                  </a:lnTo>
                  <a:lnTo>
                    <a:pt x="1162" y="43"/>
                  </a:lnTo>
                  <a:lnTo>
                    <a:pt x="1162" y="44"/>
                  </a:lnTo>
                  <a:lnTo>
                    <a:pt x="1163" y="44"/>
                  </a:lnTo>
                  <a:lnTo>
                    <a:pt x="1162" y="44"/>
                  </a:lnTo>
                  <a:lnTo>
                    <a:pt x="1161" y="44"/>
                  </a:lnTo>
                  <a:lnTo>
                    <a:pt x="1161" y="45"/>
                  </a:lnTo>
                  <a:lnTo>
                    <a:pt x="1162" y="45"/>
                  </a:lnTo>
                  <a:lnTo>
                    <a:pt x="1162" y="44"/>
                  </a:lnTo>
                  <a:lnTo>
                    <a:pt x="1162" y="45"/>
                  </a:lnTo>
                  <a:lnTo>
                    <a:pt x="1162" y="46"/>
                  </a:lnTo>
                  <a:lnTo>
                    <a:pt x="1163" y="46"/>
                  </a:lnTo>
                  <a:lnTo>
                    <a:pt x="1163" y="45"/>
                  </a:lnTo>
                  <a:lnTo>
                    <a:pt x="1163" y="46"/>
                  </a:lnTo>
                  <a:lnTo>
                    <a:pt x="1163" y="45"/>
                  </a:lnTo>
                  <a:lnTo>
                    <a:pt x="1164" y="45"/>
                  </a:lnTo>
                  <a:lnTo>
                    <a:pt x="1165" y="45"/>
                  </a:lnTo>
                  <a:lnTo>
                    <a:pt x="1165" y="46"/>
                  </a:lnTo>
                  <a:lnTo>
                    <a:pt x="1166" y="46"/>
                  </a:lnTo>
                  <a:lnTo>
                    <a:pt x="1166" y="45"/>
                  </a:lnTo>
                  <a:lnTo>
                    <a:pt x="1166" y="44"/>
                  </a:lnTo>
                  <a:lnTo>
                    <a:pt x="1167" y="44"/>
                  </a:lnTo>
                  <a:lnTo>
                    <a:pt x="1167" y="43"/>
                  </a:lnTo>
                  <a:lnTo>
                    <a:pt x="1167" y="44"/>
                  </a:lnTo>
                  <a:lnTo>
                    <a:pt x="1168" y="44"/>
                  </a:lnTo>
                  <a:lnTo>
                    <a:pt x="1168" y="43"/>
                  </a:lnTo>
                  <a:lnTo>
                    <a:pt x="1169" y="43"/>
                  </a:lnTo>
                  <a:lnTo>
                    <a:pt x="1170" y="43"/>
                  </a:lnTo>
                  <a:lnTo>
                    <a:pt x="1170" y="44"/>
                  </a:lnTo>
                  <a:lnTo>
                    <a:pt x="1170" y="45"/>
                  </a:lnTo>
                  <a:lnTo>
                    <a:pt x="1171" y="45"/>
                  </a:lnTo>
                  <a:lnTo>
                    <a:pt x="1172" y="45"/>
                  </a:lnTo>
                  <a:lnTo>
                    <a:pt x="1172" y="46"/>
                  </a:lnTo>
                  <a:lnTo>
                    <a:pt x="1172" y="47"/>
                  </a:lnTo>
                  <a:lnTo>
                    <a:pt x="1171" y="47"/>
                  </a:lnTo>
                  <a:lnTo>
                    <a:pt x="1170" y="47"/>
                  </a:lnTo>
                  <a:lnTo>
                    <a:pt x="1169" y="47"/>
                  </a:lnTo>
                  <a:lnTo>
                    <a:pt x="1169" y="48"/>
                  </a:lnTo>
                  <a:lnTo>
                    <a:pt x="1170" y="48"/>
                  </a:lnTo>
                  <a:lnTo>
                    <a:pt x="1170" y="49"/>
                  </a:lnTo>
                  <a:lnTo>
                    <a:pt x="1170" y="48"/>
                  </a:lnTo>
                  <a:lnTo>
                    <a:pt x="1170" y="49"/>
                  </a:lnTo>
                  <a:lnTo>
                    <a:pt x="1169" y="49"/>
                  </a:lnTo>
                  <a:lnTo>
                    <a:pt x="1168" y="49"/>
                  </a:lnTo>
                  <a:lnTo>
                    <a:pt x="1168" y="50"/>
                  </a:lnTo>
                  <a:lnTo>
                    <a:pt x="1169" y="50"/>
                  </a:lnTo>
                  <a:lnTo>
                    <a:pt x="1168" y="50"/>
                  </a:lnTo>
                  <a:lnTo>
                    <a:pt x="1168" y="51"/>
                  </a:lnTo>
                  <a:lnTo>
                    <a:pt x="1168" y="50"/>
                  </a:lnTo>
                  <a:lnTo>
                    <a:pt x="1168" y="51"/>
                  </a:lnTo>
                  <a:lnTo>
                    <a:pt x="1167" y="51"/>
                  </a:lnTo>
                  <a:lnTo>
                    <a:pt x="1167" y="50"/>
                  </a:lnTo>
                  <a:lnTo>
                    <a:pt x="1167" y="51"/>
                  </a:lnTo>
                  <a:lnTo>
                    <a:pt x="1167" y="52"/>
                  </a:lnTo>
                  <a:lnTo>
                    <a:pt x="1166" y="52"/>
                  </a:lnTo>
                  <a:lnTo>
                    <a:pt x="1166" y="53"/>
                  </a:lnTo>
                  <a:lnTo>
                    <a:pt x="1166" y="54"/>
                  </a:lnTo>
                  <a:lnTo>
                    <a:pt x="1166" y="55"/>
                  </a:lnTo>
                  <a:lnTo>
                    <a:pt x="1167" y="55"/>
                  </a:lnTo>
                  <a:lnTo>
                    <a:pt x="1168" y="55"/>
                  </a:lnTo>
                  <a:lnTo>
                    <a:pt x="1168" y="56"/>
                  </a:lnTo>
                  <a:lnTo>
                    <a:pt x="1168" y="57"/>
                  </a:lnTo>
                  <a:lnTo>
                    <a:pt x="1168" y="58"/>
                  </a:lnTo>
                  <a:lnTo>
                    <a:pt x="1168" y="59"/>
                  </a:lnTo>
                  <a:lnTo>
                    <a:pt x="1167" y="59"/>
                  </a:lnTo>
                  <a:lnTo>
                    <a:pt x="1167" y="60"/>
                  </a:lnTo>
                  <a:lnTo>
                    <a:pt x="1167" y="61"/>
                  </a:lnTo>
                  <a:lnTo>
                    <a:pt x="1167" y="62"/>
                  </a:lnTo>
                  <a:lnTo>
                    <a:pt x="1166" y="62"/>
                  </a:lnTo>
                  <a:lnTo>
                    <a:pt x="1166" y="63"/>
                  </a:lnTo>
                  <a:lnTo>
                    <a:pt x="1166" y="64"/>
                  </a:lnTo>
                  <a:lnTo>
                    <a:pt x="1166" y="65"/>
                  </a:lnTo>
                  <a:lnTo>
                    <a:pt x="1166" y="64"/>
                  </a:lnTo>
                  <a:lnTo>
                    <a:pt x="1165" y="64"/>
                  </a:lnTo>
                  <a:lnTo>
                    <a:pt x="1165" y="65"/>
                  </a:lnTo>
                  <a:lnTo>
                    <a:pt x="1164" y="65"/>
                  </a:lnTo>
                  <a:lnTo>
                    <a:pt x="1163" y="66"/>
                  </a:lnTo>
                  <a:lnTo>
                    <a:pt x="1162" y="66"/>
                  </a:lnTo>
                  <a:lnTo>
                    <a:pt x="1161" y="66"/>
                  </a:lnTo>
                  <a:lnTo>
                    <a:pt x="1161" y="67"/>
                  </a:lnTo>
                  <a:lnTo>
                    <a:pt x="1161" y="68"/>
                  </a:lnTo>
                  <a:lnTo>
                    <a:pt x="1161" y="69"/>
                  </a:lnTo>
                  <a:lnTo>
                    <a:pt x="1161" y="70"/>
                  </a:lnTo>
                  <a:lnTo>
                    <a:pt x="1162" y="70"/>
                  </a:lnTo>
                  <a:lnTo>
                    <a:pt x="1162" y="71"/>
                  </a:lnTo>
                  <a:lnTo>
                    <a:pt x="1162" y="72"/>
                  </a:lnTo>
                  <a:lnTo>
                    <a:pt x="1161" y="72"/>
                  </a:lnTo>
                  <a:lnTo>
                    <a:pt x="1162" y="73"/>
                  </a:lnTo>
                  <a:lnTo>
                    <a:pt x="1162" y="74"/>
                  </a:lnTo>
                  <a:lnTo>
                    <a:pt x="1163" y="74"/>
                  </a:lnTo>
                  <a:lnTo>
                    <a:pt x="1163" y="75"/>
                  </a:lnTo>
                  <a:lnTo>
                    <a:pt x="1164" y="75"/>
                  </a:lnTo>
                  <a:lnTo>
                    <a:pt x="1165" y="75"/>
                  </a:lnTo>
                  <a:lnTo>
                    <a:pt x="1165" y="76"/>
                  </a:lnTo>
                  <a:lnTo>
                    <a:pt x="1166" y="76"/>
                  </a:lnTo>
                  <a:lnTo>
                    <a:pt x="1166" y="77"/>
                  </a:lnTo>
                  <a:lnTo>
                    <a:pt x="1166" y="78"/>
                  </a:lnTo>
                  <a:lnTo>
                    <a:pt x="1166" y="79"/>
                  </a:lnTo>
                  <a:lnTo>
                    <a:pt x="1166" y="80"/>
                  </a:lnTo>
                  <a:lnTo>
                    <a:pt x="1166" y="81"/>
                  </a:lnTo>
                  <a:lnTo>
                    <a:pt x="1166" y="82"/>
                  </a:lnTo>
                  <a:lnTo>
                    <a:pt x="1166" y="83"/>
                  </a:lnTo>
                  <a:lnTo>
                    <a:pt x="1166" y="84"/>
                  </a:lnTo>
                  <a:lnTo>
                    <a:pt x="1166" y="85"/>
                  </a:lnTo>
                  <a:lnTo>
                    <a:pt x="1166" y="86"/>
                  </a:lnTo>
                  <a:lnTo>
                    <a:pt x="1167" y="86"/>
                  </a:lnTo>
                  <a:lnTo>
                    <a:pt x="1167" y="87"/>
                  </a:lnTo>
                  <a:lnTo>
                    <a:pt x="1167" y="88"/>
                  </a:lnTo>
                  <a:lnTo>
                    <a:pt x="1167" y="89"/>
                  </a:lnTo>
                  <a:lnTo>
                    <a:pt x="1167" y="90"/>
                  </a:lnTo>
                  <a:lnTo>
                    <a:pt x="1167" y="91"/>
                  </a:lnTo>
                  <a:lnTo>
                    <a:pt x="1166" y="91"/>
                  </a:lnTo>
                  <a:lnTo>
                    <a:pt x="1165" y="91"/>
                  </a:lnTo>
                  <a:lnTo>
                    <a:pt x="1165" y="92"/>
                  </a:lnTo>
                  <a:lnTo>
                    <a:pt x="1165" y="93"/>
                  </a:lnTo>
                  <a:lnTo>
                    <a:pt x="1165" y="94"/>
                  </a:lnTo>
                  <a:lnTo>
                    <a:pt x="1164" y="94"/>
                  </a:lnTo>
                  <a:lnTo>
                    <a:pt x="1163" y="94"/>
                  </a:lnTo>
                  <a:lnTo>
                    <a:pt x="1163" y="95"/>
                  </a:lnTo>
                  <a:lnTo>
                    <a:pt x="1163" y="96"/>
                  </a:lnTo>
                  <a:lnTo>
                    <a:pt x="1163" y="97"/>
                  </a:lnTo>
                  <a:lnTo>
                    <a:pt x="1163" y="98"/>
                  </a:lnTo>
                  <a:lnTo>
                    <a:pt x="1164" y="99"/>
                  </a:lnTo>
                  <a:lnTo>
                    <a:pt x="1165" y="99"/>
                  </a:lnTo>
                  <a:lnTo>
                    <a:pt x="1165" y="100"/>
                  </a:lnTo>
                  <a:lnTo>
                    <a:pt x="1164" y="100"/>
                  </a:lnTo>
                  <a:lnTo>
                    <a:pt x="1164" y="101"/>
                  </a:lnTo>
                  <a:lnTo>
                    <a:pt x="1164" y="102"/>
                  </a:lnTo>
                  <a:lnTo>
                    <a:pt x="1163" y="102"/>
                  </a:lnTo>
                  <a:lnTo>
                    <a:pt x="1163" y="103"/>
                  </a:lnTo>
                  <a:lnTo>
                    <a:pt x="1163" y="104"/>
                  </a:lnTo>
                  <a:lnTo>
                    <a:pt x="1162" y="104"/>
                  </a:lnTo>
                  <a:lnTo>
                    <a:pt x="1162" y="103"/>
                  </a:lnTo>
                  <a:lnTo>
                    <a:pt x="1162" y="104"/>
                  </a:lnTo>
                  <a:lnTo>
                    <a:pt x="1161" y="104"/>
                  </a:lnTo>
                  <a:lnTo>
                    <a:pt x="1161" y="105"/>
                  </a:lnTo>
                  <a:lnTo>
                    <a:pt x="1161" y="106"/>
                  </a:lnTo>
                  <a:lnTo>
                    <a:pt x="1161" y="107"/>
                  </a:lnTo>
                  <a:lnTo>
                    <a:pt x="1161" y="108"/>
                  </a:lnTo>
                  <a:lnTo>
                    <a:pt x="1162" y="108"/>
                  </a:lnTo>
                  <a:lnTo>
                    <a:pt x="1162" y="109"/>
                  </a:lnTo>
                  <a:lnTo>
                    <a:pt x="1161" y="109"/>
                  </a:lnTo>
                  <a:lnTo>
                    <a:pt x="1161" y="110"/>
                  </a:lnTo>
                  <a:lnTo>
                    <a:pt x="1162" y="110"/>
                  </a:lnTo>
                  <a:lnTo>
                    <a:pt x="1162" y="111"/>
                  </a:lnTo>
                  <a:lnTo>
                    <a:pt x="1163" y="111"/>
                  </a:lnTo>
                  <a:lnTo>
                    <a:pt x="1163" y="112"/>
                  </a:lnTo>
                  <a:lnTo>
                    <a:pt x="1163" y="113"/>
                  </a:lnTo>
                  <a:lnTo>
                    <a:pt x="1162" y="113"/>
                  </a:lnTo>
                  <a:lnTo>
                    <a:pt x="1162" y="114"/>
                  </a:lnTo>
                  <a:lnTo>
                    <a:pt x="1161" y="114"/>
                  </a:lnTo>
                  <a:lnTo>
                    <a:pt x="1160" y="114"/>
                  </a:lnTo>
                  <a:lnTo>
                    <a:pt x="1160" y="113"/>
                  </a:lnTo>
                  <a:lnTo>
                    <a:pt x="1159" y="113"/>
                  </a:lnTo>
                  <a:lnTo>
                    <a:pt x="1159" y="112"/>
                  </a:lnTo>
                  <a:lnTo>
                    <a:pt x="1158" y="112"/>
                  </a:lnTo>
                  <a:lnTo>
                    <a:pt x="1158" y="113"/>
                  </a:lnTo>
                  <a:lnTo>
                    <a:pt x="1158" y="114"/>
                  </a:lnTo>
                  <a:lnTo>
                    <a:pt x="1158" y="115"/>
                  </a:lnTo>
                  <a:lnTo>
                    <a:pt x="1157" y="115"/>
                  </a:lnTo>
                  <a:lnTo>
                    <a:pt x="1157" y="116"/>
                  </a:lnTo>
                  <a:lnTo>
                    <a:pt x="1157" y="117"/>
                  </a:lnTo>
                  <a:lnTo>
                    <a:pt x="1156" y="117"/>
                  </a:lnTo>
                  <a:lnTo>
                    <a:pt x="1156" y="118"/>
                  </a:lnTo>
                  <a:lnTo>
                    <a:pt x="1157" y="118"/>
                  </a:lnTo>
                  <a:lnTo>
                    <a:pt x="1158" y="118"/>
                  </a:lnTo>
                  <a:lnTo>
                    <a:pt x="1159" y="118"/>
                  </a:lnTo>
                  <a:lnTo>
                    <a:pt x="1160" y="118"/>
                  </a:lnTo>
                  <a:lnTo>
                    <a:pt x="1160" y="119"/>
                  </a:lnTo>
                  <a:lnTo>
                    <a:pt x="1160" y="120"/>
                  </a:lnTo>
                  <a:lnTo>
                    <a:pt x="1160" y="121"/>
                  </a:lnTo>
                  <a:lnTo>
                    <a:pt x="1160" y="122"/>
                  </a:lnTo>
                  <a:lnTo>
                    <a:pt x="1159" y="122"/>
                  </a:lnTo>
                  <a:lnTo>
                    <a:pt x="1159" y="123"/>
                  </a:lnTo>
                  <a:lnTo>
                    <a:pt x="1159" y="124"/>
                  </a:lnTo>
                  <a:lnTo>
                    <a:pt x="1158" y="124"/>
                  </a:lnTo>
                  <a:lnTo>
                    <a:pt x="1158" y="125"/>
                  </a:lnTo>
                  <a:lnTo>
                    <a:pt x="1157" y="125"/>
                  </a:lnTo>
                  <a:lnTo>
                    <a:pt x="1156" y="125"/>
                  </a:lnTo>
                  <a:lnTo>
                    <a:pt x="1156" y="126"/>
                  </a:lnTo>
                  <a:lnTo>
                    <a:pt x="1156" y="127"/>
                  </a:lnTo>
                  <a:lnTo>
                    <a:pt x="1156" y="128"/>
                  </a:lnTo>
                  <a:lnTo>
                    <a:pt x="1155" y="128"/>
                  </a:lnTo>
                  <a:lnTo>
                    <a:pt x="1155" y="129"/>
                  </a:lnTo>
                  <a:lnTo>
                    <a:pt x="1155" y="130"/>
                  </a:lnTo>
                  <a:lnTo>
                    <a:pt x="1154" y="130"/>
                  </a:lnTo>
                  <a:lnTo>
                    <a:pt x="1154" y="131"/>
                  </a:lnTo>
                  <a:lnTo>
                    <a:pt x="1155" y="132"/>
                  </a:lnTo>
                  <a:lnTo>
                    <a:pt x="1156" y="132"/>
                  </a:lnTo>
                  <a:lnTo>
                    <a:pt x="1156" y="133"/>
                  </a:lnTo>
                  <a:lnTo>
                    <a:pt x="1157" y="133"/>
                  </a:lnTo>
                  <a:lnTo>
                    <a:pt x="1157" y="132"/>
                  </a:lnTo>
                  <a:lnTo>
                    <a:pt x="1158" y="132"/>
                  </a:lnTo>
                  <a:lnTo>
                    <a:pt x="1159" y="132"/>
                  </a:lnTo>
                  <a:lnTo>
                    <a:pt x="1159" y="133"/>
                  </a:lnTo>
                  <a:lnTo>
                    <a:pt x="1160" y="133"/>
                  </a:lnTo>
                  <a:lnTo>
                    <a:pt x="1160" y="134"/>
                  </a:lnTo>
                  <a:lnTo>
                    <a:pt x="1160" y="133"/>
                  </a:lnTo>
                  <a:lnTo>
                    <a:pt x="1161" y="133"/>
                  </a:lnTo>
                  <a:lnTo>
                    <a:pt x="1161" y="134"/>
                  </a:lnTo>
                  <a:lnTo>
                    <a:pt x="1161" y="133"/>
                  </a:lnTo>
                  <a:lnTo>
                    <a:pt x="1162" y="133"/>
                  </a:lnTo>
                  <a:lnTo>
                    <a:pt x="1162" y="134"/>
                  </a:lnTo>
                  <a:lnTo>
                    <a:pt x="1163" y="134"/>
                  </a:lnTo>
                  <a:lnTo>
                    <a:pt x="1164" y="134"/>
                  </a:lnTo>
                  <a:lnTo>
                    <a:pt x="1164" y="135"/>
                  </a:lnTo>
                  <a:lnTo>
                    <a:pt x="1164" y="136"/>
                  </a:lnTo>
                  <a:lnTo>
                    <a:pt x="1163" y="136"/>
                  </a:lnTo>
                  <a:lnTo>
                    <a:pt x="1163" y="135"/>
                  </a:lnTo>
                  <a:lnTo>
                    <a:pt x="1162" y="135"/>
                  </a:lnTo>
                  <a:lnTo>
                    <a:pt x="1162" y="136"/>
                  </a:lnTo>
                  <a:lnTo>
                    <a:pt x="1161" y="136"/>
                  </a:lnTo>
                  <a:lnTo>
                    <a:pt x="1161" y="137"/>
                  </a:lnTo>
                  <a:lnTo>
                    <a:pt x="1160" y="137"/>
                  </a:lnTo>
                  <a:lnTo>
                    <a:pt x="1159" y="137"/>
                  </a:lnTo>
                  <a:lnTo>
                    <a:pt x="1159" y="138"/>
                  </a:lnTo>
                  <a:lnTo>
                    <a:pt x="1159" y="139"/>
                  </a:lnTo>
                  <a:lnTo>
                    <a:pt x="1159" y="140"/>
                  </a:lnTo>
                  <a:lnTo>
                    <a:pt x="1160" y="141"/>
                  </a:lnTo>
                  <a:lnTo>
                    <a:pt x="1161" y="141"/>
                  </a:lnTo>
                  <a:lnTo>
                    <a:pt x="1162" y="141"/>
                  </a:lnTo>
                  <a:lnTo>
                    <a:pt x="1163" y="141"/>
                  </a:lnTo>
                  <a:lnTo>
                    <a:pt x="1163" y="142"/>
                  </a:lnTo>
                  <a:lnTo>
                    <a:pt x="1164" y="141"/>
                  </a:lnTo>
                  <a:lnTo>
                    <a:pt x="1163" y="141"/>
                  </a:lnTo>
                  <a:lnTo>
                    <a:pt x="1163" y="140"/>
                  </a:lnTo>
                  <a:lnTo>
                    <a:pt x="1163" y="139"/>
                  </a:lnTo>
                  <a:lnTo>
                    <a:pt x="1164" y="139"/>
                  </a:lnTo>
                  <a:lnTo>
                    <a:pt x="1165" y="139"/>
                  </a:lnTo>
                  <a:lnTo>
                    <a:pt x="1166" y="139"/>
                  </a:lnTo>
                  <a:lnTo>
                    <a:pt x="1166" y="138"/>
                  </a:lnTo>
                  <a:lnTo>
                    <a:pt x="1167" y="138"/>
                  </a:lnTo>
                  <a:lnTo>
                    <a:pt x="1168" y="138"/>
                  </a:lnTo>
                  <a:lnTo>
                    <a:pt x="1169" y="138"/>
                  </a:lnTo>
                  <a:lnTo>
                    <a:pt x="1169" y="139"/>
                  </a:lnTo>
                  <a:lnTo>
                    <a:pt x="1169" y="140"/>
                  </a:lnTo>
                  <a:lnTo>
                    <a:pt x="1170" y="140"/>
                  </a:lnTo>
                  <a:lnTo>
                    <a:pt x="1170" y="141"/>
                  </a:lnTo>
                  <a:lnTo>
                    <a:pt x="1170" y="140"/>
                  </a:lnTo>
                  <a:lnTo>
                    <a:pt x="1171" y="140"/>
                  </a:lnTo>
                  <a:lnTo>
                    <a:pt x="1172" y="140"/>
                  </a:lnTo>
                  <a:lnTo>
                    <a:pt x="1172" y="141"/>
                  </a:lnTo>
                  <a:lnTo>
                    <a:pt x="1173" y="141"/>
                  </a:lnTo>
                  <a:lnTo>
                    <a:pt x="1173" y="142"/>
                  </a:lnTo>
                  <a:lnTo>
                    <a:pt x="1173" y="143"/>
                  </a:lnTo>
                  <a:lnTo>
                    <a:pt x="1172" y="144"/>
                  </a:lnTo>
                  <a:lnTo>
                    <a:pt x="1172" y="145"/>
                  </a:lnTo>
                  <a:lnTo>
                    <a:pt x="1173" y="145"/>
                  </a:lnTo>
                  <a:lnTo>
                    <a:pt x="1174" y="144"/>
                  </a:lnTo>
                  <a:lnTo>
                    <a:pt x="1174" y="143"/>
                  </a:lnTo>
                  <a:lnTo>
                    <a:pt x="1175" y="143"/>
                  </a:lnTo>
                  <a:lnTo>
                    <a:pt x="1176" y="143"/>
                  </a:lnTo>
                  <a:lnTo>
                    <a:pt x="1177" y="142"/>
                  </a:lnTo>
                  <a:lnTo>
                    <a:pt x="1178" y="142"/>
                  </a:lnTo>
                  <a:lnTo>
                    <a:pt x="1178" y="143"/>
                  </a:lnTo>
                  <a:lnTo>
                    <a:pt x="1177" y="144"/>
                  </a:lnTo>
                  <a:lnTo>
                    <a:pt x="1177" y="145"/>
                  </a:lnTo>
                  <a:lnTo>
                    <a:pt x="1176" y="145"/>
                  </a:lnTo>
                  <a:lnTo>
                    <a:pt x="1177" y="145"/>
                  </a:lnTo>
                  <a:lnTo>
                    <a:pt x="1178" y="145"/>
                  </a:lnTo>
                  <a:lnTo>
                    <a:pt x="1178" y="146"/>
                  </a:lnTo>
                  <a:lnTo>
                    <a:pt x="1179" y="146"/>
                  </a:lnTo>
                  <a:lnTo>
                    <a:pt x="1180" y="147"/>
                  </a:lnTo>
                  <a:lnTo>
                    <a:pt x="1180" y="146"/>
                  </a:lnTo>
                  <a:lnTo>
                    <a:pt x="1180" y="147"/>
                  </a:lnTo>
                  <a:lnTo>
                    <a:pt x="1181" y="147"/>
                  </a:lnTo>
                  <a:lnTo>
                    <a:pt x="1181" y="148"/>
                  </a:lnTo>
                  <a:lnTo>
                    <a:pt x="1180" y="148"/>
                  </a:lnTo>
                  <a:lnTo>
                    <a:pt x="1180" y="149"/>
                  </a:lnTo>
                  <a:lnTo>
                    <a:pt x="1181" y="149"/>
                  </a:lnTo>
                  <a:lnTo>
                    <a:pt x="1183" y="150"/>
                  </a:lnTo>
                  <a:lnTo>
                    <a:pt x="1183" y="151"/>
                  </a:lnTo>
                  <a:lnTo>
                    <a:pt x="1184" y="151"/>
                  </a:lnTo>
                  <a:lnTo>
                    <a:pt x="1185" y="151"/>
                  </a:lnTo>
                  <a:lnTo>
                    <a:pt x="1186" y="151"/>
                  </a:lnTo>
                  <a:lnTo>
                    <a:pt x="1187" y="151"/>
                  </a:lnTo>
                  <a:lnTo>
                    <a:pt x="1188" y="151"/>
                  </a:lnTo>
                  <a:lnTo>
                    <a:pt x="1189" y="151"/>
                  </a:lnTo>
                  <a:lnTo>
                    <a:pt x="1190" y="152"/>
                  </a:lnTo>
                  <a:lnTo>
                    <a:pt x="1191" y="152"/>
                  </a:lnTo>
                  <a:lnTo>
                    <a:pt x="1191" y="153"/>
                  </a:lnTo>
                  <a:lnTo>
                    <a:pt x="1192" y="153"/>
                  </a:lnTo>
                  <a:lnTo>
                    <a:pt x="1192" y="154"/>
                  </a:lnTo>
                  <a:lnTo>
                    <a:pt x="1193" y="154"/>
                  </a:lnTo>
                  <a:lnTo>
                    <a:pt x="1193" y="155"/>
                  </a:lnTo>
                  <a:lnTo>
                    <a:pt x="1193" y="156"/>
                  </a:lnTo>
                  <a:lnTo>
                    <a:pt x="1194" y="156"/>
                  </a:lnTo>
                  <a:lnTo>
                    <a:pt x="1195" y="156"/>
                  </a:lnTo>
                  <a:lnTo>
                    <a:pt x="1196" y="156"/>
                  </a:lnTo>
                  <a:lnTo>
                    <a:pt x="1196" y="155"/>
                  </a:lnTo>
                  <a:lnTo>
                    <a:pt x="1197" y="155"/>
                  </a:lnTo>
                  <a:lnTo>
                    <a:pt x="1198" y="155"/>
                  </a:lnTo>
                  <a:lnTo>
                    <a:pt x="1199" y="155"/>
                  </a:lnTo>
                  <a:lnTo>
                    <a:pt x="1200" y="155"/>
                  </a:lnTo>
                  <a:lnTo>
                    <a:pt x="1201" y="155"/>
                  </a:lnTo>
                  <a:lnTo>
                    <a:pt x="1202" y="155"/>
                  </a:lnTo>
                  <a:lnTo>
                    <a:pt x="1202" y="154"/>
                  </a:lnTo>
                  <a:lnTo>
                    <a:pt x="1202" y="155"/>
                  </a:lnTo>
                  <a:lnTo>
                    <a:pt x="1203" y="155"/>
                  </a:lnTo>
                  <a:lnTo>
                    <a:pt x="1203" y="156"/>
                  </a:lnTo>
                  <a:lnTo>
                    <a:pt x="1203" y="157"/>
                  </a:lnTo>
                  <a:lnTo>
                    <a:pt x="1203" y="158"/>
                  </a:lnTo>
                  <a:lnTo>
                    <a:pt x="1203" y="160"/>
                  </a:lnTo>
                  <a:lnTo>
                    <a:pt x="1203" y="161"/>
                  </a:lnTo>
                  <a:lnTo>
                    <a:pt x="1204" y="161"/>
                  </a:lnTo>
                  <a:lnTo>
                    <a:pt x="1204" y="162"/>
                  </a:lnTo>
                  <a:lnTo>
                    <a:pt x="1205" y="162"/>
                  </a:lnTo>
                  <a:lnTo>
                    <a:pt x="1206" y="162"/>
                  </a:lnTo>
                  <a:lnTo>
                    <a:pt x="1207" y="163"/>
                  </a:lnTo>
                  <a:lnTo>
                    <a:pt x="1207" y="164"/>
                  </a:lnTo>
                  <a:lnTo>
                    <a:pt x="1207" y="165"/>
                  </a:lnTo>
                  <a:lnTo>
                    <a:pt x="1207" y="166"/>
                  </a:lnTo>
                  <a:lnTo>
                    <a:pt x="1208" y="167"/>
                  </a:lnTo>
                  <a:lnTo>
                    <a:pt x="1208" y="168"/>
                  </a:lnTo>
                  <a:lnTo>
                    <a:pt x="1209" y="168"/>
                  </a:lnTo>
                  <a:lnTo>
                    <a:pt x="1210" y="165"/>
                  </a:lnTo>
                  <a:lnTo>
                    <a:pt x="1211" y="165"/>
                  </a:lnTo>
                  <a:lnTo>
                    <a:pt x="1211" y="164"/>
                  </a:lnTo>
                  <a:lnTo>
                    <a:pt x="1212" y="164"/>
                  </a:lnTo>
                  <a:lnTo>
                    <a:pt x="1213" y="164"/>
                  </a:lnTo>
                  <a:lnTo>
                    <a:pt x="1213" y="165"/>
                  </a:lnTo>
                  <a:lnTo>
                    <a:pt x="1214" y="167"/>
                  </a:lnTo>
                  <a:lnTo>
                    <a:pt x="1214" y="168"/>
                  </a:lnTo>
                  <a:lnTo>
                    <a:pt x="1215" y="168"/>
                  </a:lnTo>
                  <a:lnTo>
                    <a:pt x="1217" y="168"/>
                  </a:lnTo>
                  <a:lnTo>
                    <a:pt x="1218" y="168"/>
                  </a:lnTo>
                  <a:lnTo>
                    <a:pt x="1220" y="168"/>
                  </a:lnTo>
                  <a:lnTo>
                    <a:pt x="1221" y="168"/>
                  </a:lnTo>
                  <a:lnTo>
                    <a:pt x="1221" y="169"/>
                  </a:lnTo>
                  <a:lnTo>
                    <a:pt x="1222" y="169"/>
                  </a:lnTo>
                  <a:lnTo>
                    <a:pt x="1223" y="169"/>
                  </a:lnTo>
                  <a:lnTo>
                    <a:pt x="1223" y="170"/>
                  </a:lnTo>
                  <a:lnTo>
                    <a:pt x="1223" y="171"/>
                  </a:lnTo>
                  <a:lnTo>
                    <a:pt x="1224" y="171"/>
                  </a:lnTo>
                  <a:lnTo>
                    <a:pt x="1225" y="171"/>
                  </a:lnTo>
                  <a:lnTo>
                    <a:pt x="1225" y="172"/>
                  </a:lnTo>
                  <a:lnTo>
                    <a:pt x="1225" y="171"/>
                  </a:lnTo>
                  <a:lnTo>
                    <a:pt x="1225" y="170"/>
                  </a:lnTo>
                  <a:lnTo>
                    <a:pt x="1225" y="171"/>
                  </a:lnTo>
                  <a:lnTo>
                    <a:pt x="1226" y="171"/>
                  </a:lnTo>
                  <a:lnTo>
                    <a:pt x="1226" y="170"/>
                  </a:lnTo>
                  <a:lnTo>
                    <a:pt x="1226" y="169"/>
                  </a:lnTo>
                  <a:lnTo>
                    <a:pt x="1226" y="168"/>
                  </a:lnTo>
                  <a:lnTo>
                    <a:pt x="1227" y="168"/>
                  </a:lnTo>
                  <a:lnTo>
                    <a:pt x="1227" y="167"/>
                  </a:lnTo>
                  <a:lnTo>
                    <a:pt x="1228" y="167"/>
                  </a:lnTo>
                  <a:lnTo>
                    <a:pt x="1229" y="168"/>
                  </a:lnTo>
                  <a:lnTo>
                    <a:pt x="1230" y="168"/>
                  </a:lnTo>
                  <a:lnTo>
                    <a:pt x="1230" y="170"/>
                  </a:lnTo>
                  <a:lnTo>
                    <a:pt x="1231" y="170"/>
                  </a:lnTo>
                  <a:lnTo>
                    <a:pt x="1231" y="171"/>
                  </a:lnTo>
                  <a:lnTo>
                    <a:pt x="1232" y="171"/>
                  </a:lnTo>
                  <a:lnTo>
                    <a:pt x="1233" y="171"/>
                  </a:lnTo>
                  <a:lnTo>
                    <a:pt x="1234" y="170"/>
                  </a:lnTo>
                  <a:lnTo>
                    <a:pt x="1235" y="170"/>
                  </a:lnTo>
                  <a:lnTo>
                    <a:pt x="1237" y="171"/>
                  </a:lnTo>
                  <a:lnTo>
                    <a:pt x="1237" y="172"/>
                  </a:lnTo>
                  <a:lnTo>
                    <a:pt x="1237" y="171"/>
                  </a:lnTo>
                  <a:lnTo>
                    <a:pt x="1238" y="171"/>
                  </a:lnTo>
                  <a:lnTo>
                    <a:pt x="1237" y="172"/>
                  </a:lnTo>
                  <a:lnTo>
                    <a:pt x="1237" y="173"/>
                  </a:lnTo>
                  <a:lnTo>
                    <a:pt x="1237" y="174"/>
                  </a:lnTo>
                  <a:lnTo>
                    <a:pt x="1237" y="175"/>
                  </a:lnTo>
                  <a:lnTo>
                    <a:pt x="1238" y="175"/>
                  </a:lnTo>
                  <a:lnTo>
                    <a:pt x="1240" y="178"/>
                  </a:lnTo>
                  <a:lnTo>
                    <a:pt x="1240" y="179"/>
                  </a:lnTo>
                  <a:lnTo>
                    <a:pt x="1240" y="178"/>
                  </a:lnTo>
                  <a:lnTo>
                    <a:pt x="1240" y="179"/>
                  </a:lnTo>
                  <a:lnTo>
                    <a:pt x="1241" y="179"/>
                  </a:lnTo>
                  <a:lnTo>
                    <a:pt x="1242" y="180"/>
                  </a:lnTo>
                  <a:lnTo>
                    <a:pt x="1243" y="180"/>
                  </a:lnTo>
                  <a:lnTo>
                    <a:pt x="1243" y="181"/>
                  </a:lnTo>
                  <a:lnTo>
                    <a:pt x="1246" y="182"/>
                  </a:lnTo>
                  <a:lnTo>
                    <a:pt x="1247" y="183"/>
                  </a:lnTo>
                  <a:lnTo>
                    <a:pt x="1247" y="184"/>
                  </a:lnTo>
                  <a:lnTo>
                    <a:pt x="1248" y="184"/>
                  </a:lnTo>
                  <a:lnTo>
                    <a:pt x="1249" y="184"/>
                  </a:lnTo>
                  <a:lnTo>
                    <a:pt x="1250" y="184"/>
                  </a:lnTo>
                  <a:lnTo>
                    <a:pt x="1250" y="185"/>
                  </a:lnTo>
                  <a:lnTo>
                    <a:pt x="1251" y="185"/>
                  </a:lnTo>
                  <a:lnTo>
                    <a:pt x="1252" y="185"/>
                  </a:lnTo>
                  <a:lnTo>
                    <a:pt x="1252" y="184"/>
                  </a:lnTo>
                  <a:lnTo>
                    <a:pt x="1253" y="184"/>
                  </a:lnTo>
                  <a:lnTo>
                    <a:pt x="1253" y="183"/>
                  </a:lnTo>
                  <a:lnTo>
                    <a:pt x="1254" y="183"/>
                  </a:lnTo>
                  <a:lnTo>
                    <a:pt x="1254" y="182"/>
                  </a:lnTo>
                  <a:lnTo>
                    <a:pt x="1255" y="182"/>
                  </a:lnTo>
                  <a:lnTo>
                    <a:pt x="1256" y="182"/>
                  </a:lnTo>
                  <a:lnTo>
                    <a:pt x="1257" y="181"/>
                  </a:lnTo>
                  <a:lnTo>
                    <a:pt x="1257" y="180"/>
                  </a:lnTo>
                  <a:lnTo>
                    <a:pt x="1258" y="180"/>
                  </a:lnTo>
                  <a:lnTo>
                    <a:pt x="1259" y="180"/>
                  </a:lnTo>
                  <a:lnTo>
                    <a:pt x="1260" y="181"/>
                  </a:lnTo>
                  <a:lnTo>
                    <a:pt x="1260" y="180"/>
                  </a:lnTo>
                  <a:lnTo>
                    <a:pt x="1261" y="180"/>
                  </a:lnTo>
                  <a:lnTo>
                    <a:pt x="1261" y="181"/>
                  </a:lnTo>
                  <a:lnTo>
                    <a:pt x="1262" y="181"/>
                  </a:lnTo>
                  <a:lnTo>
                    <a:pt x="1263" y="180"/>
                  </a:lnTo>
                  <a:lnTo>
                    <a:pt x="1264" y="180"/>
                  </a:lnTo>
                  <a:lnTo>
                    <a:pt x="1264" y="181"/>
                  </a:lnTo>
                  <a:lnTo>
                    <a:pt x="1266" y="181"/>
                  </a:lnTo>
                  <a:lnTo>
                    <a:pt x="1266" y="182"/>
                  </a:lnTo>
                  <a:lnTo>
                    <a:pt x="1267" y="182"/>
                  </a:lnTo>
                  <a:lnTo>
                    <a:pt x="1267" y="181"/>
                  </a:lnTo>
                  <a:lnTo>
                    <a:pt x="1268" y="181"/>
                  </a:lnTo>
                  <a:lnTo>
                    <a:pt x="1269" y="182"/>
                  </a:lnTo>
                  <a:lnTo>
                    <a:pt x="1270" y="181"/>
                  </a:lnTo>
                  <a:lnTo>
                    <a:pt x="1271" y="181"/>
                  </a:lnTo>
                  <a:lnTo>
                    <a:pt x="1271" y="180"/>
                  </a:lnTo>
                  <a:lnTo>
                    <a:pt x="1272" y="180"/>
                  </a:lnTo>
                  <a:lnTo>
                    <a:pt x="1272" y="181"/>
                  </a:lnTo>
                  <a:lnTo>
                    <a:pt x="1272" y="182"/>
                  </a:lnTo>
                  <a:lnTo>
                    <a:pt x="1273" y="183"/>
                  </a:lnTo>
                  <a:lnTo>
                    <a:pt x="1274" y="183"/>
                  </a:lnTo>
                  <a:lnTo>
                    <a:pt x="1275" y="183"/>
                  </a:lnTo>
                  <a:lnTo>
                    <a:pt x="1276" y="183"/>
                  </a:lnTo>
                  <a:lnTo>
                    <a:pt x="1277" y="183"/>
                  </a:lnTo>
                  <a:lnTo>
                    <a:pt x="1277" y="184"/>
                  </a:lnTo>
                  <a:lnTo>
                    <a:pt x="1278" y="183"/>
                  </a:lnTo>
                  <a:lnTo>
                    <a:pt x="1279" y="184"/>
                  </a:lnTo>
                  <a:lnTo>
                    <a:pt x="1279" y="185"/>
                  </a:lnTo>
                  <a:lnTo>
                    <a:pt x="1280" y="184"/>
                  </a:lnTo>
                  <a:lnTo>
                    <a:pt x="1281" y="185"/>
                  </a:lnTo>
                  <a:lnTo>
                    <a:pt x="1282" y="185"/>
                  </a:lnTo>
                  <a:lnTo>
                    <a:pt x="1283" y="186"/>
                  </a:lnTo>
                  <a:lnTo>
                    <a:pt x="1284" y="185"/>
                  </a:lnTo>
                  <a:lnTo>
                    <a:pt x="1285" y="185"/>
                  </a:lnTo>
                  <a:lnTo>
                    <a:pt x="1285" y="186"/>
                  </a:lnTo>
                  <a:lnTo>
                    <a:pt x="1286" y="187"/>
                  </a:lnTo>
                  <a:lnTo>
                    <a:pt x="1287" y="187"/>
                  </a:lnTo>
                  <a:lnTo>
                    <a:pt x="1287" y="188"/>
                  </a:lnTo>
                  <a:lnTo>
                    <a:pt x="1286" y="188"/>
                  </a:lnTo>
                  <a:lnTo>
                    <a:pt x="1286" y="189"/>
                  </a:lnTo>
                  <a:lnTo>
                    <a:pt x="1287" y="189"/>
                  </a:lnTo>
                  <a:lnTo>
                    <a:pt x="1288" y="190"/>
                  </a:lnTo>
                  <a:lnTo>
                    <a:pt x="1289" y="190"/>
                  </a:lnTo>
                  <a:lnTo>
                    <a:pt x="1290" y="190"/>
                  </a:lnTo>
                  <a:lnTo>
                    <a:pt x="1290" y="189"/>
                  </a:lnTo>
                  <a:lnTo>
                    <a:pt x="1289" y="189"/>
                  </a:lnTo>
                  <a:lnTo>
                    <a:pt x="1289" y="188"/>
                  </a:lnTo>
                  <a:lnTo>
                    <a:pt x="1290" y="188"/>
                  </a:lnTo>
                  <a:lnTo>
                    <a:pt x="1291" y="188"/>
                  </a:lnTo>
                  <a:lnTo>
                    <a:pt x="1292" y="189"/>
                  </a:lnTo>
                  <a:lnTo>
                    <a:pt x="1291" y="191"/>
                  </a:lnTo>
                  <a:lnTo>
                    <a:pt x="1291" y="192"/>
                  </a:lnTo>
                  <a:lnTo>
                    <a:pt x="1292" y="192"/>
                  </a:lnTo>
                  <a:lnTo>
                    <a:pt x="1293" y="191"/>
                  </a:lnTo>
                  <a:lnTo>
                    <a:pt x="1294" y="191"/>
                  </a:lnTo>
                  <a:lnTo>
                    <a:pt x="1294" y="192"/>
                  </a:lnTo>
                  <a:lnTo>
                    <a:pt x="1295" y="193"/>
                  </a:lnTo>
                  <a:lnTo>
                    <a:pt x="1295" y="195"/>
                  </a:lnTo>
                  <a:lnTo>
                    <a:pt x="1296" y="195"/>
                  </a:lnTo>
                  <a:lnTo>
                    <a:pt x="1297" y="195"/>
                  </a:lnTo>
                  <a:lnTo>
                    <a:pt x="1297" y="196"/>
                  </a:lnTo>
                  <a:lnTo>
                    <a:pt x="1298" y="196"/>
                  </a:lnTo>
                  <a:lnTo>
                    <a:pt x="1298" y="197"/>
                  </a:lnTo>
                  <a:lnTo>
                    <a:pt x="1298" y="198"/>
                  </a:lnTo>
                  <a:lnTo>
                    <a:pt x="1299" y="197"/>
                  </a:lnTo>
                  <a:lnTo>
                    <a:pt x="1300" y="197"/>
                  </a:lnTo>
                  <a:lnTo>
                    <a:pt x="1300" y="198"/>
                  </a:lnTo>
                  <a:lnTo>
                    <a:pt x="1301" y="198"/>
                  </a:lnTo>
                  <a:lnTo>
                    <a:pt x="1301" y="199"/>
                  </a:lnTo>
                  <a:lnTo>
                    <a:pt x="1302" y="199"/>
                  </a:lnTo>
                  <a:lnTo>
                    <a:pt x="1302" y="198"/>
                  </a:lnTo>
                  <a:lnTo>
                    <a:pt x="1303" y="198"/>
                  </a:lnTo>
                  <a:lnTo>
                    <a:pt x="1303" y="199"/>
                  </a:lnTo>
                  <a:lnTo>
                    <a:pt x="1304" y="199"/>
                  </a:lnTo>
                  <a:lnTo>
                    <a:pt x="1304" y="200"/>
                  </a:lnTo>
                  <a:lnTo>
                    <a:pt x="1305" y="200"/>
                  </a:lnTo>
                  <a:lnTo>
                    <a:pt x="1305" y="199"/>
                  </a:lnTo>
                  <a:lnTo>
                    <a:pt x="1306" y="199"/>
                  </a:lnTo>
                  <a:lnTo>
                    <a:pt x="1307" y="199"/>
                  </a:lnTo>
                  <a:lnTo>
                    <a:pt x="1306" y="199"/>
                  </a:lnTo>
                  <a:lnTo>
                    <a:pt x="1306" y="198"/>
                  </a:lnTo>
                  <a:lnTo>
                    <a:pt x="1307" y="198"/>
                  </a:lnTo>
                  <a:lnTo>
                    <a:pt x="1308" y="198"/>
                  </a:lnTo>
                  <a:lnTo>
                    <a:pt x="1309" y="198"/>
                  </a:lnTo>
                  <a:lnTo>
                    <a:pt x="1309" y="199"/>
                  </a:lnTo>
                  <a:lnTo>
                    <a:pt x="1310" y="199"/>
                  </a:lnTo>
                  <a:lnTo>
                    <a:pt x="1310" y="198"/>
                  </a:lnTo>
                  <a:lnTo>
                    <a:pt x="1311" y="198"/>
                  </a:lnTo>
                  <a:lnTo>
                    <a:pt x="1311" y="197"/>
                  </a:lnTo>
                  <a:lnTo>
                    <a:pt x="1311" y="196"/>
                  </a:lnTo>
                  <a:lnTo>
                    <a:pt x="1312" y="195"/>
                  </a:lnTo>
                  <a:lnTo>
                    <a:pt x="1313" y="195"/>
                  </a:lnTo>
                  <a:lnTo>
                    <a:pt x="1314" y="195"/>
                  </a:lnTo>
                  <a:lnTo>
                    <a:pt x="1315" y="194"/>
                  </a:lnTo>
                  <a:lnTo>
                    <a:pt x="1316" y="194"/>
                  </a:lnTo>
                  <a:lnTo>
                    <a:pt x="1316" y="195"/>
                  </a:lnTo>
                  <a:lnTo>
                    <a:pt x="1317" y="194"/>
                  </a:lnTo>
                  <a:lnTo>
                    <a:pt x="1317" y="195"/>
                  </a:lnTo>
                  <a:lnTo>
                    <a:pt x="1318" y="195"/>
                  </a:lnTo>
                  <a:lnTo>
                    <a:pt x="1319" y="197"/>
                  </a:lnTo>
                  <a:lnTo>
                    <a:pt x="1320" y="197"/>
                  </a:lnTo>
                  <a:lnTo>
                    <a:pt x="1321" y="197"/>
                  </a:lnTo>
                  <a:lnTo>
                    <a:pt x="1321" y="198"/>
                  </a:lnTo>
                  <a:lnTo>
                    <a:pt x="1321" y="199"/>
                  </a:lnTo>
                  <a:lnTo>
                    <a:pt x="1322" y="199"/>
                  </a:lnTo>
                  <a:lnTo>
                    <a:pt x="1322" y="198"/>
                  </a:lnTo>
                  <a:lnTo>
                    <a:pt x="1323" y="198"/>
                  </a:lnTo>
                  <a:lnTo>
                    <a:pt x="1323" y="199"/>
                  </a:lnTo>
                  <a:lnTo>
                    <a:pt x="1322" y="199"/>
                  </a:lnTo>
                  <a:lnTo>
                    <a:pt x="1323" y="199"/>
                  </a:lnTo>
                  <a:lnTo>
                    <a:pt x="1324" y="199"/>
                  </a:lnTo>
                  <a:lnTo>
                    <a:pt x="1323" y="199"/>
                  </a:lnTo>
                  <a:lnTo>
                    <a:pt x="1323" y="200"/>
                  </a:lnTo>
                  <a:lnTo>
                    <a:pt x="1324" y="200"/>
                  </a:lnTo>
                  <a:lnTo>
                    <a:pt x="1325" y="201"/>
                  </a:lnTo>
                  <a:lnTo>
                    <a:pt x="1325" y="202"/>
                  </a:lnTo>
                  <a:lnTo>
                    <a:pt x="1326" y="202"/>
                  </a:lnTo>
                  <a:lnTo>
                    <a:pt x="1326" y="201"/>
                  </a:lnTo>
                  <a:lnTo>
                    <a:pt x="1327" y="201"/>
                  </a:lnTo>
                  <a:lnTo>
                    <a:pt x="1327" y="202"/>
                  </a:lnTo>
                  <a:lnTo>
                    <a:pt x="1328" y="203"/>
                  </a:lnTo>
                  <a:lnTo>
                    <a:pt x="1328" y="204"/>
                  </a:lnTo>
                  <a:lnTo>
                    <a:pt x="1328" y="205"/>
                  </a:lnTo>
                  <a:lnTo>
                    <a:pt x="1329" y="204"/>
                  </a:lnTo>
                  <a:lnTo>
                    <a:pt x="1329" y="203"/>
                  </a:lnTo>
                  <a:lnTo>
                    <a:pt x="1330" y="204"/>
                  </a:lnTo>
                  <a:lnTo>
                    <a:pt x="1330" y="205"/>
                  </a:lnTo>
                  <a:lnTo>
                    <a:pt x="1331" y="205"/>
                  </a:lnTo>
                  <a:lnTo>
                    <a:pt x="1331" y="204"/>
                  </a:lnTo>
                  <a:lnTo>
                    <a:pt x="1332" y="205"/>
                  </a:lnTo>
                  <a:lnTo>
                    <a:pt x="1333" y="205"/>
                  </a:lnTo>
                  <a:lnTo>
                    <a:pt x="1333" y="204"/>
                  </a:lnTo>
                  <a:lnTo>
                    <a:pt x="1332" y="204"/>
                  </a:lnTo>
                  <a:lnTo>
                    <a:pt x="1333" y="204"/>
                  </a:lnTo>
                  <a:lnTo>
                    <a:pt x="1333" y="205"/>
                  </a:lnTo>
                  <a:lnTo>
                    <a:pt x="1333" y="206"/>
                  </a:lnTo>
                  <a:lnTo>
                    <a:pt x="1333" y="207"/>
                  </a:lnTo>
                  <a:lnTo>
                    <a:pt x="1334" y="207"/>
                  </a:lnTo>
                  <a:lnTo>
                    <a:pt x="1334" y="206"/>
                  </a:lnTo>
                  <a:lnTo>
                    <a:pt x="1334" y="205"/>
                  </a:lnTo>
                  <a:lnTo>
                    <a:pt x="1335" y="205"/>
                  </a:lnTo>
                  <a:lnTo>
                    <a:pt x="1336" y="205"/>
                  </a:lnTo>
                  <a:lnTo>
                    <a:pt x="1336" y="204"/>
                  </a:lnTo>
                  <a:lnTo>
                    <a:pt x="1335" y="204"/>
                  </a:lnTo>
                  <a:lnTo>
                    <a:pt x="1336" y="204"/>
                  </a:lnTo>
                  <a:lnTo>
                    <a:pt x="1336" y="203"/>
                  </a:lnTo>
                  <a:lnTo>
                    <a:pt x="1337" y="203"/>
                  </a:lnTo>
                  <a:lnTo>
                    <a:pt x="1336" y="203"/>
                  </a:lnTo>
                  <a:lnTo>
                    <a:pt x="1336" y="202"/>
                  </a:lnTo>
                  <a:lnTo>
                    <a:pt x="1337" y="203"/>
                  </a:lnTo>
                  <a:lnTo>
                    <a:pt x="1337" y="204"/>
                  </a:lnTo>
                  <a:lnTo>
                    <a:pt x="1338" y="204"/>
                  </a:lnTo>
                  <a:lnTo>
                    <a:pt x="1338" y="203"/>
                  </a:lnTo>
                  <a:lnTo>
                    <a:pt x="1338" y="204"/>
                  </a:lnTo>
                  <a:lnTo>
                    <a:pt x="1337" y="204"/>
                  </a:lnTo>
                  <a:lnTo>
                    <a:pt x="1337" y="205"/>
                  </a:lnTo>
                  <a:lnTo>
                    <a:pt x="1338" y="205"/>
                  </a:lnTo>
                  <a:lnTo>
                    <a:pt x="1339" y="205"/>
                  </a:lnTo>
                  <a:lnTo>
                    <a:pt x="1339" y="204"/>
                  </a:lnTo>
                  <a:lnTo>
                    <a:pt x="1339" y="205"/>
                  </a:lnTo>
                  <a:lnTo>
                    <a:pt x="1338" y="205"/>
                  </a:lnTo>
                  <a:lnTo>
                    <a:pt x="1338" y="206"/>
                  </a:lnTo>
                  <a:lnTo>
                    <a:pt x="1339" y="206"/>
                  </a:lnTo>
                  <a:lnTo>
                    <a:pt x="1340" y="206"/>
                  </a:lnTo>
                  <a:lnTo>
                    <a:pt x="1341" y="206"/>
                  </a:lnTo>
                  <a:lnTo>
                    <a:pt x="1342" y="206"/>
                  </a:lnTo>
                  <a:lnTo>
                    <a:pt x="1343" y="206"/>
                  </a:lnTo>
                  <a:lnTo>
                    <a:pt x="1343" y="207"/>
                  </a:lnTo>
                  <a:lnTo>
                    <a:pt x="1344" y="207"/>
                  </a:lnTo>
                  <a:lnTo>
                    <a:pt x="1344" y="206"/>
                  </a:lnTo>
                  <a:lnTo>
                    <a:pt x="1344" y="205"/>
                  </a:lnTo>
                  <a:lnTo>
                    <a:pt x="1345" y="205"/>
                  </a:lnTo>
                  <a:lnTo>
                    <a:pt x="1345" y="206"/>
                  </a:lnTo>
                  <a:lnTo>
                    <a:pt x="1345" y="207"/>
                  </a:lnTo>
                  <a:lnTo>
                    <a:pt x="1345" y="206"/>
                  </a:lnTo>
                  <a:lnTo>
                    <a:pt x="1345" y="205"/>
                  </a:lnTo>
                  <a:lnTo>
                    <a:pt x="1346" y="205"/>
                  </a:lnTo>
                  <a:lnTo>
                    <a:pt x="1348" y="205"/>
                  </a:lnTo>
                  <a:lnTo>
                    <a:pt x="1349" y="204"/>
                  </a:lnTo>
                  <a:lnTo>
                    <a:pt x="1349" y="205"/>
                  </a:lnTo>
                  <a:lnTo>
                    <a:pt x="1350" y="205"/>
                  </a:lnTo>
                  <a:lnTo>
                    <a:pt x="1351" y="205"/>
                  </a:lnTo>
                  <a:lnTo>
                    <a:pt x="1351" y="204"/>
                  </a:lnTo>
                  <a:lnTo>
                    <a:pt x="1352" y="204"/>
                  </a:lnTo>
                  <a:lnTo>
                    <a:pt x="1352" y="202"/>
                  </a:lnTo>
                  <a:lnTo>
                    <a:pt x="1351" y="202"/>
                  </a:lnTo>
                  <a:lnTo>
                    <a:pt x="1352" y="202"/>
                  </a:lnTo>
                  <a:lnTo>
                    <a:pt x="1352" y="201"/>
                  </a:lnTo>
                  <a:lnTo>
                    <a:pt x="1353" y="201"/>
                  </a:lnTo>
                  <a:lnTo>
                    <a:pt x="1354" y="201"/>
                  </a:lnTo>
                  <a:lnTo>
                    <a:pt x="1355" y="201"/>
                  </a:lnTo>
                  <a:lnTo>
                    <a:pt x="1355" y="202"/>
                  </a:lnTo>
                  <a:lnTo>
                    <a:pt x="1356" y="202"/>
                  </a:lnTo>
                  <a:lnTo>
                    <a:pt x="1358" y="203"/>
                  </a:lnTo>
                  <a:lnTo>
                    <a:pt x="1359" y="202"/>
                  </a:lnTo>
                  <a:lnTo>
                    <a:pt x="1360" y="202"/>
                  </a:lnTo>
                  <a:lnTo>
                    <a:pt x="1361" y="201"/>
                  </a:lnTo>
                  <a:lnTo>
                    <a:pt x="1361" y="200"/>
                  </a:lnTo>
                  <a:lnTo>
                    <a:pt x="1362" y="200"/>
                  </a:lnTo>
                  <a:lnTo>
                    <a:pt x="1362" y="201"/>
                  </a:lnTo>
                  <a:lnTo>
                    <a:pt x="1362" y="200"/>
                  </a:lnTo>
                  <a:lnTo>
                    <a:pt x="1363" y="200"/>
                  </a:lnTo>
                  <a:lnTo>
                    <a:pt x="1364" y="199"/>
                  </a:lnTo>
                  <a:lnTo>
                    <a:pt x="1364" y="200"/>
                  </a:lnTo>
                  <a:lnTo>
                    <a:pt x="1365" y="200"/>
                  </a:lnTo>
                  <a:lnTo>
                    <a:pt x="1366" y="200"/>
                  </a:lnTo>
                  <a:lnTo>
                    <a:pt x="1367" y="200"/>
                  </a:lnTo>
                  <a:lnTo>
                    <a:pt x="1368" y="200"/>
                  </a:lnTo>
                  <a:lnTo>
                    <a:pt x="1368" y="199"/>
                  </a:lnTo>
                  <a:lnTo>
                    <a:pt x="1368" y="200"/>
                  </a:lnTo>
                  <a:lnTo>
                    <a:pt x="1368" y="201"/>
                  </a:lnTo>
                  <a:lnTo>
                    <a:pt x="1369" y="200"/>
                  </a:lnTo>
                  <a:lnTo>
                    <a:pt x="1370" y="200"/>
                  </a:lnTo>
                  <a:lnTo>
                    <a:pt x="1370" y="201"/>
                  </a:lnTo>
                  <a:lnTo>
                    <a:pt x="1372" y="201"/>
                  </a:lnTo>
                  <a:lnTo>
                    <a:pt x="1372" y="202"/>
                  </a:lnTo>
                  <a:lnTo>
                    <a:pt x="1372" y="203"/>
                  </a:lnTo>
                  <a:lnTo>
                    <a:pt x="1373" y="203"/>
                  </a:lnTo>
                  <a:lnTo>
                    <a:pt x="1374" y="203"/>
                  </a:lnTo>
                  <a:lnTo>
                    <a:pt x="1374" y="204"/>
                  </a:lnTo>
                  <a:lnTo>
                    <a:pt x="1374" y="205"/>
                  </a:lnTo>
                  <a:lnTo>
                    <a:pt x="1375" y="205"/>
                  </a:lnTo>
                  <a:lnTo>
                    <a:pt x="1375" y="204"/>
                  </a:lnTo>
                  <a:lnTo>
                    <a:pt x="1376" y="204"/>
                  </a:lnTo>
                  <a:lnTo>
                    <a:pt x="1376" y="205"/>
                  </a:lnTo>
                  <a:lnTo>
                    <a:pt x="1377" y="205"/>
                  </a:lnTo>
                  <a:lnTo>
                    <a:pt x="1378" y="207"/>
                  </a:lnTo>
                  <a:lnTo>
                    <a:pt x="1379" y="207"/>
                  </a:lnTo>
                  <a:lnTo>
                    <a:pt x="1379" y="208"/>
                  </a:lnTo>
                  <a:lnTo>
                    <a:pt x="1380" y="208"/>
                  </a:lnTo>
                  <a:lnTo>
                    <a:pt x="1380" y="209"/>
                  </a:lnTo>
                  <a:lnTo>
                    <a:pt x="1381" y="209"/>
                  </a:lnTo>
                  <a:lnTo>
                    <a:pt x="1380" y="210"/>
                  </a:lnTo>
                  <a:lnTo>
                    <a:pt x="1381" y="210"/>
                  </a:lnTo>
                  <a:lnTo>
                    <a:pt x="1381" y="211"/>
                  </a:lnTo>
                  <a:lnTo>
                    <a:pt x="1382" y="211"/>
                  </a:lnTo>
                  <a:lnTo>
                    <a:pt x="1382" y="212"/>
                  </a:lnTo>
                  <a:lnTo>
                    <a:pt x="1383" y="212"/>
                  </a:lnTo>
                  <a:lnTo>
                    <a:pt x="1382" y="212"/>
                  </a:lnTo>
                  <a:lnTo>
                    <a:pt x="1382" y="213"/>
                  </a:lnTo>
                  <a:lnTo>
                    <a:pt x="1383" y="213"/>
                  </a:lnTo>
                  <a:lnTo>
                    <a:pt x="1383" y="214"/>
                  </a:lnTo>
                  <a:lnTo>
                    <a:pt x="1383" y="215"/>
                  </a:lnTo>
                  <a:lnTo>
                    <a:pt x="1384" y="215"/>
                  </a:lnTo>
                  <a:lnTo>
                    <a:pt x="1383" y="215"/>
                  </a:lnTo>
                  <a:lnTo>
                    <a:pt x="1384" y="215"/>
                  </a:lnTo>
                  <a:lnTo>
                    <a:pt x="1385" y="215"/>
                  </a:lnTo>
                  <a:lnTo>
                    <a:pt x="1386" y="215"/>
                  </a:lnTo>
                  <a:lnTo>
                    <a:pt x="1386" y="214"/>
                  </a:lnTo>
                  <a:lnTo>
                    <a:pt x="1385" y="214"/>
                  </a:lnTo>
                  <a:lnTo>
                    <a:pt x="1386" y="214"/>
                  </a:lnTo>
                  <a:lnTo>
                    <a:pt x="1387" y="214"/>
                  </a:lnTo>
                  <a:lnTo>
                    <a:pt x="1387" y="213"/>
                  </a:lnTo>
                  <a:lnTo>
                    <a:pt x="1388" y="213"/>
                  </a:lnTo>
                  <a:lnTo>
                    <a:pt x="1389" y="213"/>
                  </a:lnTo>
                  <a:lnTo>
                    <a:pt x="1389" y="212"/>
                  </a:lnTo>
                  <a:lnTo>
                    <a:pt x="1390" y="212"/>
                  </a:lnTo>
                  <a:lnTo>
                    <a:pt x="1391" y="212"/>
                  </a:lnTo>
                  <a:lnTo>
                    <a:pt x="1391" y="213"/>
                  </a:lnTo>
                  <a:lnTo>
                    <a:pt x="1392" y="213"/>
                  </a:lnTo>
                  <a:lnTo>
                    <a:pt x="1392" y="214"/>
                  </a:lnTo>
                  <a:lnTo>
                    <a:pt x="1392" y="215"/>
                  </a:lnTo>
                  <a:lnTo>
                    <a:pt x="1393" y="215"/>
                  </a:lnTo>
                  <a:lnTo>
                    <a:pt x="1394" y="215"/>
                  </a:lnTo>
                  <a:lnTo>
                    <a:pt x="1395" y="215"/>
                  </a:lnTo>
                  <a:lnTo>
                    <a:pt x="1396" y="215"/>
                  </a:lnTo>
                  <a:lnTo>
                    <a:pt x="1396" y="216"/>
                  </a:lnTo>
                  <a:lnTo>
                    <a:pt x="1397" y="216"/>
                  </a:lnTo>
                  <a:lnTo>
                    <a:pt x="1396" y="217"/>
                  </a:lnTo>
                  <a:lnTo>
                    <a:pt x="1397" y="217"/>
                  </a:lnTo>
                  <a:lnTo>
                    <a:pt x="1397" y="218"/>
                  </a:lnTo>
                  <a:lnTo>
                    <a:pt x="1398" y="218"/>
                  </a:lnTo>
                  <a:lnTo>
                    <a:pt x="1397" y="218"/>
                  </a:lnTo>
                  <a:lnTo>
                    <a:pt x="1397" y="219"/>
                  </a:lnTo>
                  <a:lnTo>
                    <a:pt x="1398" y="219"/>
                  </a:lnTo>
                  <a:lnTo>
                    <a:pt x="1397" y="220"/>
                  </a:lnTo>
                  <a:lnTo>
                    <a:pt x="1398" y="220"/>
                  </a:lnTo>
                  <a:lnTo>
                    <a:pt x="1398" y="221"/>
                  </a:lnTo>
                  <a:lnTo>
                    <a:pt x="1398" y="222"/>
                  </a:lnTo>
                  <a:lnTo>
                    <a:pt x="1397" y="222"/>
                  </a:lnTo>
                  <a:lnTo>
                    <a:pt x="1397" y="223"/>
                  </a:lnTo>
                  <a:lnTo>
                    <a:pt x="1398" y="223"/>
                  </a:lnTo>
                  <a:lnTo>
                    <a:pt x="1397" y="224"/>
                  </a:lnTo>
                  <a:lnTo>
                    <a:pt x="1397" y="225"/>
                  </a:lnTo>
                  <a:lnTo>
                    <a:pt x="1397" y="226"/>
                  </a:lnTo>
                  <a:lnTo>
                    <a:pt x="1398" y="228"/>
                  </a:lnTo>
                  <a:lnTo>
                    <a:pt x="1398" y="229"/>
                  </a:lnTo>
                  <a:lnTo>
                    <a:pt x="1399" y="229"/>
                  </a:lnTo>
                  <a:lnTo>
                    <a:pt x="1400" y="229"/>
                  </a:lnTo>
                  <a:lnTo>
                    <a:pt x="1401" y="229"/>
                  </a:lnTo>
                  <a:lnTo>
                    <a:pt x="1402" y="229"/>
                  </a:lnTo>
                  <a:lnTo>
                    <a:pt x="1402" y="228"/>
                  </a:lnTo>
                  <a:lnTo>
                    <a:pt x="1403" y="228"/>
                  </a:lnTo>
                  <a:lnTo>
                    <a:pt x="1403" y="227"/>
                  </a:lnTo>
                  <a:lnTo>
                    <a:pt x="1404" y="227"/>
                  </a:lnTo>
                  <a:lnTo>
                    <a:pt x="1405" y="228"/>
                  </a:lnTo>
                  <a:lnTo>
                    <a:pt x="1404" y="228"/>
                  </a:lnTo>
                  <a:lnTo>
                    <a:pt x="1404" y="229"/>
                  </a:lnTo>
                  <a:lnTo>
                    <a:pt x="1404" y="230"/>
                  </a:lnTo>
                  <a:lnTo>
                    <a:pt x="1403" y="229"/>
                  </a:lnTo>
                  <a:lnTo>
                    <a:pt x="1403" y="230"/>
                  </a:lnTo>
                  <a:lnTo>
                    <a:pt x="1404" y="231"/>
                  </a:lnTo>
                  <a:lnTo>
                    <a:pt x="1405" y="230"/>
                  </a:lnTo>
                  <a:lnTo>
                    <a:pt x="1405" y="232"/>
                  </a:lnTo>
                  <a:lnTo>
                    <a:pt x="1406" y="232"/>
                  </a:lnTo>
                  <a:lnTo>
                    <a:pt x="1407" y="233"/>
                  </a:lnTo>
                  <a:lnTo>
                    <a:pt x="1408" y="233"/>
                  </a:lnTo>
                  <a:lnTo>
                    <a:pt x="1408" y="234"/>
                  </a:lnTo>
                  <a:lnTo>
                    <a:pt x="1408" y="235"/>
                  </a:lnTo>
                  <a:lnTo>
                    <a:pt x="1409" y="236"/>
                  </a:lnTo>
                  <a:lnTo>
                    <a:pt x="1409" y="237"/>
                  </a:lnTo>
                  <a:lnTo>
                    <a:pt x="1409" y="239"/>
                  </a:lnTo>
                  <a:lnTo>
                    <a:pt x="1409" y="240"/>
                  </a:lnTo>
                  <a:lnTo>
                    <a:pt x="1409" y="241"/>
                  </a:lnTo>
                  <a:lnTo>
                    <a:pt x="1409" y="242"/>
                  </a:lnTo>
                  <a:lnTo>
                    <a:pt x="1408" y="245"/>
                  </a:lnTo>
                  <a:lnTo>
                    <a:pt x="1407" y="248"/>
                  </a:lnTo>
                  <a:lnTo>
                    <a:pt x="1406" y="251"/>
                  </a:lnTo>
                  <a:lnTo>
                    <a:pt x="1406" y="254"/>
                  </a:lnTo>
                  <a:lnTo>
                    <a:pt x="1406" y="256"/>
                  </a:lnTo>
                  <a:lnTo>
                    <a:pt x="1406" y="257"/>
                  </a:lnTo>
                  <a:lnTo>
                    <a:pt x="1406" y="258"/>
                  </a:lnTo>
                  <a:lnTo>
                    <a:pt x="1405" y="258"/>
                  </a:lnTo>
                  <a:lnTo>
                    <a:pt x="1405" y="259"/>
                  </a:lnTo>
                  <a:lnTo>
                    <a:pt x="1405" y="260"/>
                  </a:lnTo>
                  <a:lnTo>
                    <a:pt x="1404" y="261"/>
                  </a:lnTo>
                  <a:lnTo>
                    <a:pt x="1403" y="263"/>
                  </a:lnTo>
                  <a:lnTo>
                    <a:pt x="1402" y="263"/>
                  </a:lnTo>
                  <a:lnTo>
                    <a:pt x="1401" y="265"/>
                  </a:lnTo>
                  <a:lnTo>
                    <a:pt x="1400" y="265"/>
                  </a:lnTo>
                  <a:lnTo>
                    <a:pt x="1399" y="266"/>
                  </a:lnTo>
                  <a:lnTo>
                    <a:pt x="1399" y="267"/>
                  </a:lnTo>
                  <a:lnTo>
                    <a:pt x="1398" y="268"/>
                  </a:lnTo>
                  <a:lnTo>
                    <a:pt x="1397" y="269"/>
                  </a:lnTo>
                  <a:lnTo>
                    <a:pt x="1396" y="268"/>
                  </a:lnTo>
                  <a:lnTo>
                    <a:pt x="1395" y="268"/>
                  </a:lnTo>
                  <a:lnTo>
                    <a:pt x="1394" y="269"/>
                  </a:lnTo>
                  <a:lnTo>
                    <a:pt x="1393" y="269"/>
                  </a:lnTo>
                  <a:lnTo>
                    <a:pt x="1392" y="270"/>
                  </a:lnTo>
                  <a:lnTo>
                    <a:pt x="1392" y="271"/>
                  </a:lnTo>
                  <a:lnTo>
                    <a:pt x="1391" y="272"/>
                  </a:lnTo>
                  <a:lnTo>
                    <a:pt x="1391" y="273"/>
                  </a:lnTo>
                  <a:lnTo>
                    <a:pt x="1390" y="273"/>
                  </a:lnTo>
                  <a:lnTo>
                    <a:pt x="1390" y="275"/>
                  </a:lnTo>
                  <a:lnTo>
                    <a:pt x="1389" y="276"/>
                  </a:lnTo>
                  <a:lnTo>
                    <a:pt x="1389" y="277"/>
                  </a:lnTo>
                  <a:lnTo>
                    <a:pt x="1388" y="278"/>
                  </a:lnTo>
                  <a:lnTo>
                    <a:pt x="1387" y="279"/>
                  </a:lnTo>
                  <a:lnTo>
                    <a:pt x="1387" y="280"/>
                  </a:lnTo>
                  <a:lnTo>
                    <a:pt x="1386" y="280"/>
                  </a:lnTo>
                  <a:lnTo>
                    <a:pt x="1385" y="281"/>
                  </a:lnTo>
                  <a:lnTo>
                    <a:pt x="1385" y="282"/>
                  </a:lnTo>
                  <a:lnTo>
                    <a:pt x="1384" y="283"/>
                  </a:lnTo>
                  <a:lnTo>
                    <a:pt x="1383" y="283"/>
                  </a:lnTo>
                  <a:lnTo>
                    <a:pt x="1383" y="284"/>
                  </a:lnTo>
                  <a:lnTo>
                    <a:pt x="1383" y="285"/>
                  </a:lnTo>
                  <a:lnTo>
                    <a:pt x="1382" y="286"/>
                  </a:lnTo>
                  <a:lnTo>
                    <a:pt x="1382" y="287"/>
                  </a:lnTo>
                  <a:lnTo>
                    <a:pt x="1380" y="287"/>
                  </a:lnTo>
                  <a:lnTo>
                    <a:pt x="1380" y="288"/>
                  </a:lnTo>
                  <a:lnTo>
                    <a:pt x="1379" y="289"/>
                  </a:lnTo>
                  <a:lnTo>
                    <a:pt x="1378" y="290"/>
                  </a:lnTo>
                  <a:lnTo>
                    <a:pt x="1377" y="291"/>
                  </a:lnTo>
                  <a:lnTo>
                    <a:pt x="1376" y="291"/>
                  </a:lnTo>
                  <a:lnTo>
                    <a:pt x="1376" y="292"/>
                  </a:lnTo>
                  <a:lnTo>
                    <a:pt x="1375" y="293"/>
                  </a:lnTo>
                  <a:lnTo>
                    <a:pt x="1374" y="293"/>
                  </a:lnTo>
                  <a:lnTo>
                    <a:pt x="1372" y="294"/>
                  </a:lnTo>
                  <a:lnTo>
                    <a:pt x="1372" y="295"/>
                  </a:lnTo>
                  <a:lnTo>
                    <a:pt x="1371" y="295"/>
                  </a:lnTo>
                  <a:lnTo>
                    <a:pt x="1371" y="296"/>
                  </a:lnTo>
                  <a:lnTo>
                    <a:pt x="1370" y="296"/>
                  </a:lnTo>
                  <a:lnTo>
                    <a:pt x="1369" y="297"/>
                  </a:lnTo>
                  <a:lnTo>
                    <a:pt x="1368" y="299"/>
                  </a:lnTo>
                  <a:lnTo>
                    <a:pt x="1367" y="300"/>
                  </a:lnTo>
                  <a:lnTo>
                    <a:pt x="1366" y="301"/>
                  </a:lnTo>
                  <a:lnTo>
                    <a:pt x="1365" y="302"/>
                  </a:lnTo>
                  <a:lnTo>
                    <a:pt x="1364" y="303"/>
                  </a:lnTo>
                  <a:lnTo>
                    <a:pt x="1364" y="304"/>
                  </a:lnTo>
                  <a:lnTo>
                    <a:pt x="1364" y="305"/>
                  </a:lnTo>
                  <a:lnTo>
                    <a:pt x="1363" y="307"/>
                  </a:lnTo>
                  <a:lnTo>
                    <a:pt x="1362" y="307"/>
                  </a:lnTo>
                  <a:lnTo>
                    <a:pt x="1362" y="310"/>
                  </a:lnTo>
                  <a:lnTo>
                    <a:pt x="1362" y="311"/>
                  </a:lnTo>
                  <a:lnTo>
                    <a:pt x="1362" y="313"/>
                  </a:lnTo>
                  <a:lnTo>
                    <a:pt x="1362" y="316"/>
                  </a:lnTo>
                  <a:lnTo>
                    <a:pt x="1362" y="318"/>
                  </a:lnTo>
                  <a:lnTo>
                    <a:pt x="1362" y="321"/>
                  </a:lnTo>
                  <a:lnTo>
                    <a:pt x="1363" y="326"/>
                  </a:lnTo>
                  <a:lnTo>
                    <a:pt x="1364" y="327"/>
                  </a:lnTo>
                  <a:lnTo>
                    <a:pt x="1364" y="328"/>
                  </a:lnTo>
                  <a:lnTo>
                    <a:pt x="1364" y="329"/>
                  </a:lnTo>
                  <a:lnTo>
                    <a:pt x="1365" y="329"/>
                  </a:lnTo>
                  <a:lnTo>
                    <a:pt x="1365" y="330"/>
                  </a:lnTo>
                  <a:lnTo>
                    <a:pt x="1365" y="331"/>
                  </a:lnTo>
                  <a:lnTo>
                    <a:pt x="1366" y="332"/>
                  </a:lnTo>
                  <a:lnTo>
                    <a:pt x="1366" y="333"/>
                  </a:lnTo>
                  <a:lnTo>
                    <a:pt x="1367" y="334"/>
                  </a:lnTo>
                  <a:lnTo>
                    <a:pt x="1368" y="337"/>
                  </a:lnTo>
                  <a:lnTo>
                    <a:pt x="1368" y="339"/>
                  </a:lnTo>
                  <a:lnTo>
                    <a:pt x="1368" y="340"/>
                  </a:lnTo>
                  <a:lnTo>
                    <a:pt x="1369" y="341"/>
                  </a:lnTo>
                  <a:lnTo>
                    <a:pt x="1370" y="342"/>
                  </a:lnTo>
                  <a:lnTo>
                    <a:pt x="1371" y="343"/>
                  </a:lnTo>
                  <a:lnTo>
                    <a:pt x="1372" y="343"/>
                  </a:lnTo>
                  <a:lnTo>
                    <a:pt x="1372" y="344"/>
                  </a:lnTo>
                  <a:lnTo>
                    <a:pt x="1373" y="344"/>
                  </a:lnTo>
                  <a:lnTo>
                    <a:pt x="1374" y="345"/>
                  </a:lnTo>
                  <a:lnTo>
                    <a:pt x="1375" y="346"/>
                  </a:lnTo>
                  <a:lnTo>
                    <a:pt x="1376" y="347"/>
                  </a:lnTo>
                  <a:lnTo>
                    <a:pt x="1376" y="346"/>
                  </a:lnTo>
                  <a:lnTo>
                    <a:pt x="1377" y="346"/>
                  </a:lnTo>
                  <a:lnTo>
                    <a:pt x="1377" y="347"/>
                  </a:lnTo>
                  <a:lnTo>
                    <a:pt x="1377" y="346"/>
                  </a:lnTo>
                  <a:lnTo>
                    <a:pt x="1378" y="347"/>
                  </a:lnTo>
                  <a:lnTo>
                    <a:pt x="1379" y="348"/>
                  </a:lnTo>
                  <a:lnTo>
                    <a:pt x="1378" y="349"/>
                  </a:lnTo>
                  <a:lnTo>
                    <a:pt x="1378" y="350"/>
                  </a:lnTo>
                  <a:lnTo>
                    <a:pt x="1379" y="350"/>
                  </a:lnTo>
                  <a:lnTo>
                    <a:pt x="1378" y="350"/>
                  </a:lnTo>
                  <a:lnTo>
                    <a:pt x="1378" y="351"/>
                  </a:lnTo>
                  <a:lnTo>
                    <a:pt x="1378" y="352"/>
                  </a:lnTo>
                  <a:lnTo>
                    <a:pt x="1377" y="353"/>
                  </a:lnTo>
                  <a:lnTo>
                    <a:pt x="1377" y="354"/>
                  </a:lnTo>
                  <a:lnTo>
                    <a:pt x="1377" y="355"/>
                  </a:lnTo>
                  <a:lnTo>
                    <a:pt x="1376" y="356"/>
                  </a:lnTo>
                  <a:lnTo>
                    <a:pt x="1376" y="357"/>
                  </a:lnTo>
                  <a:lnTo>
                    <a:pt x="1376" y="359"/>
                  </a:lnTo>
                  <a:lnTo>
                    <a:pt x="1375" y="360"/>
                  </a:lnTo>
                  <a:lnTo>
                    <a:pt x="1375" y="361"/>
                  </a:lnTo>
                  <a:lnTo>
                    <a:pt x="1374" y="366"/>
                  </a:lnTo>
                  <a:lnTo>
                    <a:pt x="1373" y="369"/>
                  </a:lnTo>
                  <a:lnTo>
                    <a:pt x="1373" y="370"/>
                  </a:lnTo>
                  <a:lnTo>
                    <a:pt x="1372" y="371"/>
                  </a:lnTo>
                  <a:lnTo>
                    <a:pt x="1372" y="373"/>
                  </a:lnTo>
                  <a:lnTo>
                    <a:pt x="1372" y="374"/>
                  </a:lnTo>
                  <a:lnTo>
                    <a:pt x="1371" y="375"/>
                  </a:lnTo>
                  <a:lnTo>
                    <a:pt x="1371" y="377"/>
                  </a:lnTo>
                  <a:lnTo>
                    <a:pt x="1371" y="378"/>
                  </a:lnTo>
                  <a:lnTo>
                    <a:pt x="1371" y="379"/>
                  </a:lnTo>
                  <a:lnTo>
                    <a:pt x="1370" y="380"/>
                  </a:lnTo>
                  <a:lnTo>
                    <a:pt x="1370" y="381"/>
                  </a:lnTo>
                  <a:lnTo>
                    <a:pt x="1370" y="382"/>
                  </a:lnTo>
                  <a:lnTo>
                    <a:pt x="1370" y="384"/>
                  </a:lnTo>
                  <a:lnTo>
                    <a:pt x="1369" y="385"/>
                  </a:lnTo>
                  <a:lnTo>
                    <a:pt x="1369" y="386"/>
                  </a:lnTo>
                  <a:lnTo>
                    <a:pt x="1369" y="388"/>
                  </a:lnTo>
                  <a:lnTo>
                    <a:pt x="1369" y="390"/>
                  </a:lnTo>
                  <a:lnTo>
                    <a:pt x="1368" y="392"/>
                  </a:lnTo>
                  <a:lnTo>
                    <a:pt x="1368" y="394"/>
                  </a:lnTo>
                  <a:lnTo>
                    <a:pt x="1368" y="395"/>
                  </a:lnTo>
                  <a:lnTo>
                    <a:pt x="1368" y="396"/>
                  </a:lnTo>
                  <a:lnTo>
                    <a:pt x="1368" y="397"/>
                  </a:lnTo>
                  <a:lnTo>
                    <a:pt x="1368" y="400"/>
                  </a:lnTo>
                  <a:lnTo>
                    <a:pt x="1371" y="418"/>
                  </a:lnTo>
                  <a:lnTo>
                    <a:pt x="1371" y="419"/>
                  </a:lnTo>
                  <a:lnTo>
                    <a:pt x="1371" y="422"/>
                  </a:lnTo>
                  <a:lnTo>
                    <a:pt x="1371" y="424"/>
                  </a:lnTo>
                  <a:lnTo>
                    <a:pt x="1372" y="430"/>
                  </a:lnTo>
                  <a:lnTo>
                    <a:pt x="1372" y="436"/>
                  </a:lnTo>
                  <a:lnTo>
                    <a:pt x="1373" y="443"/>
                  </a:lnTo>
                  <a:lnTo>
                    <a:pt x="1373" y="447"/>
                  </a:lnTo>
                  <a:lnTo>
                    <a:pt x="1373" y="448"/>
                  </a:lnTo>
                  <a:lnTo>
                    <a:pt x="1374" y="451"/>
                  </a:lnTo>
                  <a:lnTo>
                    <a:pt x="1374" y="455"/>
                  </a:lnTo>
                  <a:lnTo>
                    <a:pt x="1374" y="457"/>
                  </a:lnTo>
                  <a:lnTo>
                    <a:pt x="1375" y="461"/>
                  </a:lnTo>
                  <a:lnTo>
                    <a:pt x="1375" y="464"/>
                  </a:lnTo>
                  <a:lnTo>
                    <a:pt x="1375" y="468"/>
                  </a:lnTo>
                  <a:lnTo>
                    <a:pt x="1376" y="475"/>
                  </a:lnTo>
                  <a:lnTo>
                    <a:pt x="1375" y="478"/>
                  </a:lnTo>
                  <a:lnTo>
                    <a:pt x="1373" y="487"/>
                  </a:lnTo>
                  <a:lnTo>
                    <a:pt x="1372" y="489"/>
                  </a:lnTo>
                  <a:lnTo>
                    <a:pt x="1371" y="492"/>
                  </a:lnTo>
                  <a:lnTo>
                    <a:pt x="1371" y="493"/>
                  </a:lnTo>
                  <a:lnTo>
                    <a:pt x="1369" y="495"/>
                  </a:lnTo>
                  <a:lnTo>
                    <a:pt x="1368" y="498"/>
                  </a:lnTo>
                  <a:lnTo>
                    <a:pt x="1365" y="499"/>
                  </a:lnTo>
                  <a:lnTo>
                    <a:pt x="1363" y="501"/>
                  </a:lnTo>
                  <a:lnTo>
                    <a:pt x="1362" y="501"/>
                  </a:lnTo>
                  <a:lnTo>
                    <a:pt x="1360" y="502"/>
                  </a:lnTo>
                  <a:lnTo>
                    <a:pt x="1357" y="503"/>
                  </a:lnTo>
                  <a:lnTo>
                    <a:pt x="1355" y="504"/>
                  </a:lnTo>
                  <a:lnTo>
                    <a:pt x="1353" y="505"/>
                  </a:lnTo>
                  <a:lnTo>
                    <a:pt x="1350" y="506"/>
                  </a:lnTo>
                  <a:lnTo>
                    <a:pt x="1347" y="507"/>
                  </a:lnTo>
                  <a:lnTo>
                    <a:pt x="1346" y="508"/>
                  </a:lnTo>
                  <a:lnTo>
                    <a:pt x="1343" y="509"/>
                  </a:lnTo>
                  <a:lnTo>
                    <a:pt x="1342" y="509"/>
                  </a:lnTo>
                  <a:lnTo>
                    <a:pt x="1340" y="510"/>
                  </a:lnTo>
                  <a:lnTo>
                    <a:pt x="1339" y="511"/>
                  </a:lnTo>
                  <a:lnTo>
                    <a:pt x="1338" y="511"/>
                  </a:lnTo>
                  <a:lnTo>
                    <a:pt x="1335" y="512"/>
                  </a:lnTo>
                  <a:lnTo>
                    <a:pt x="1329" y="515"/>
                  </a:lnTo>
                  <a:lnTo>
                    <a:pt x="1323" y="518"/>
                  </a:lnTo>
                  <a:lnTo>
                    <a:pt x="1318" y="520"/>
                  </a:lnTo>
                  <a:lnTo>
                    <a:pt x="1316" y="521"/>
                  </a:lnTo>
                  <a:lnTo>
                    <a:pt x="1316" y="522"/>
                  </a:lnTo>
                  <a:lnTo>
                    <a:pt x="1315" y="522"/>
                  </a:lnTo>
                  <a:lnTo>
                    <a:pt x="1315" y="523"/>
                  </a:lnTo>
                  <a:lnTo>
                    <a:pt x="1315" y="524"/>
                  </a:lnTo>
                  <a:lnTo>
                    <a:pt x="1310" y="526"/>
                  </a:lnTo>
                  <a:lnTo>
                    <a:pt x="1309" y="527"/>
                  </a:lnTo>
                  <a:lnTo>
                    <a:pt x="1306" y="529"/>
                  </a:lnTo>
                  <a:lnTo>
                    <a:pt x="1303" y="530"/>
                  </a:lnTo>
                  <a:lnTo>
                    <a:pt x="1301" y="530"/>
                  </a:lnTo>
                  <a:lnTo>
                    <a:pt x="1300" y="530"/>
                  </a:lnTo>
                  <a:lnTo>
                    <a:pt x="1300" y="531"/>
                  </a:lnTo>
                  <a:lnTo>
                    <a:pt x="1299" y="531"/>
                  </a:lnTo>
                  <a:lnTo>
                    <a:pt x="1298" y="531"/>
                  </a:lnTo>
                  <a:lnTo>
                    <a:pt x="1297" y="532"/>
                  </a:lnTo>
                  <a:lnTo>
                    <a:pt x="1294" y="533"/>
                  </a:lnTo>
                  <a:lnTo>
                    <a:pt x="1292" y="534"/>
                  </a:lnTo>
                  <a:lnTo>
                    <a:pt x="1288" y="535"/>
                  </a:lnTo>
                  <a:lnTo>
                    <a:pt x="1281" y="537"/>
                  </a:lnTo>
                  <a:lnTo>
                    <a:pt x="1277" y="538"/>
                  </a:lnTo>
                  <a:lnTo>
                    <a:pt x="1275" y="539"/>
                  </a:lnTo>
                  <a:lnTo>
                    <a:pt x="1272" y="539"/>
                  </a:lnTo>
                  <a:lnTo>
                    <a:pt x="1267" y="540"/>
                  </a:lnTo>
                  <a:lnTo>
                    <a:pt x="1259" y="542"/>
                  </a:lnTo>
                  <a:lnTo>
                    <a:pt x="1258" y="542"/>
                  </a:lnTo>
                  <a:lnTo>
                    <a:pt x="1257" y="542"/>
                  </a:lnTo>
                  <a:lnTo>
                    <a:pt x="1254" y="542"/>
                  </a:lnTo>
                  <a:lnTo>
                    <a:pt x="1248" y="543"/>
                  </a:lnTo>
                  <a:lnTo>
                    <a:pt x="1247" y="543"/>
                  </a:lnTo>
                  <a:lnTo>
                    <a:pt x="1245" y="544"/>
                  </a:lnTo>
                  <a:lnTo>
                    <a:pt x="1244" y="544"/>
                  </a:lnTo>
                  <a:lnTo>
                    <a:pt x="1242" y="544"/>
                  </a:lnTo>
                  <a:lnTo>
                    <a:pt x="1240" y="544"/>
                  </a:lnTo>
                  <a:lnTo>
                    <a:pt x="1236" y="545"/>
                  </a:lnTo>
                  <a:lnTo>
                    <a:pt x="1235" y="545"/>
                  </a:lnTo>
                  <a:lnTo>
                    <a:pt x="1230" y="546"/>
                  </a:lnTo>
                  <a:lnTo>
                    <a:pt x="1228" y="546"/>
                  </a:lnTo>
                  <a:lnTo>
                    <a:pt x="1224" y="547"/>
                  </a:lnTo>
                  <a:lnTo>
                    <a:pt x="1223" y="547"/>
                  </a:lnTo>
                  <a:lnTo>
                    <a:pt x="1216" y="549"/>
                  </a:lnTo>
                  <a:lnTo>
                    <a:pt x="1213" y="549"/>
                  </a:lnTo>
                  <a:lnTo>
                    <a:pt x="1212" y="549"/>
                  </a:lnTo>
                  <a:lnTo>
                    <a:pt x="1210" y="550"/>
                  </a:lnTo>
                  <a:lnTo>
                    <a:pt x="1208" y="550"/>
                  </a:lnTo>
                  <a:lnTo>
                    <a:pt x="1205" y="550"/>
                  </a:lnTo>
                  <a:lnTo>
                    <a:pt x="1204" y="550"/>
                  </a:lnTo>
                  <a:lnTo>
                    <a:pt x="1203" y="551"/>
                  </a:lnTo>
                  <a:lnTo>
                    <a:pt x="1202" y="551"/>
                  </a:lnTo>
                  <a:lnTo>
                    <a:pt x="1201" y="551"/>
                  </a:lnTo>
                  <a:lnTo>
                    <a:pt x="1200" y="551"/>
                  </a:lnTo>
                  <a:lnTo>
                    <a:pt x="1199" y="551"/>
                  </a:lnTo>
                  <a:lnTo>
                    <a:pt x="1199" y="552"/>
                  </a:lnTo>
                  <a:lnTo>
                    <a:pt x="1197" y="552"/>
                  </a:lnTo>
                  <a:lnTo>
                    <a:pt x="1196" y="552"/>
                  </a:lnTo>
                  <a:lnTo>
                    <a:pt x="1194" y="553"/>
                  </a:lnTo>
                  <a:lnTo>
                    <a:pt x="1193" y="553"/>
                  </a:lnTo>
                  <a:lnTo>
                    <a:pt x="1190" y="553"/>
                  </a:lnTo>
                  <a:lnTo>
                    <a:pt x="1188" y="554"/>
                  </a:lnTo>
                  <a:lnTo>
                    <a:pt x="1187" y="554"/>
                  </a:lnTo>
                  <a:lnTo>
                    <a:pt x="1186" y="554"/>
                  </a:lnTo>
                  <a:lnTo>
                    <a:pt x="1183" y="555"/>
                  </a:lnTo>
                  <a:lnTo>
                    <a:pt x="1182" y="555"/>
                  </a:lnTo>
                  <a:lnTo>
                    <a:pt x="1182" y="556"/>
                  </a:lnTo>
                  <a:lnTo>
                    <a:pt x="1181" y="556"/>
                  </a:lnTo>
                  <a:lnTo>
                    <a:pt x="1180" y="556"/>
                  </a:lnTo>
                  <a:lnTo>
                    <a:pt x="1179" y="556"/>
                  </a:lnTo>
                  <a:lnTo>
                    <a:pt x="1178" y="556"/>
                  </a:lnTo>
                  <a:lnTo>
                    <a:pt x="1178" y="557"/>
                  </a:lnTo>
                  <a:lnTo>
                    <a:pt x="1177" y="557"/>
                  </a:lnTo>
                  <a:lnTo>
                    <a:pt x="1176" y="557"/>
                  </a:lnTo>
                  <a:lnTo>
                    <a:pt x="1175" y="558"/>
                  </a:lnTo>
                  <a:lnTo>
                    <a:pt x="1173" y="558"/>
                  </a:lnTo>
                  <a:lnTo>
                    <a:pt x="1173" y="559"/>
                  </a:lnTo>
                  <a:lnTo>
                    <a:pt x="1172" y="559"/>
                  </a:lnTo>
                  <a:lnTo>
                    <a:pt x="1171" y="559"/>
                  </a:lnTo>
                  <a:lnTo>
                    <a:pt x="1170" y="560"/>
                  </a:lnTo>
                  <a:lnTo>
                    <a:pt x="1169" y="560"/>
                  </a:lnTo>
                  <a:lnTo>
                    <a:pt x="1168" y="560"/>
                  </a:lnTo>
                  <a:lnTo>
                    <a:pt x="1167" y="560"/>
                  </a:lnTo>
                  <a:lnTo>
                    <a:pt x="1166" y="560"/>
                  </a:lnTo>
                  <a:lnTo>
                    <a:pt x="1165" y="561"/>
                  </a:lnTo>
                  <a:lnTo>
                    <a:pt x="1164" y="561"/>
                  </a:lnTo>
                  <a:lnTo>
                    <a:pt x="1163" y="561"/>
                  </a:lnTo>
                  <a:lnTo>
                    <a:pt x="1162" y="561"/>
                  </a:lnTo>
                  <a:lnTo>
                    <a:pt x="1162" y="562"/>
                  </a:lnTo>
                  <a:lnTo>
                    <a:pt x="1161" y="562"/>
                  </a:lnTo>
                  <a:lnTo>
                    <a:pt x="1160" y="562"/>
                  </a:lnTo>
                  <a:lnTo>
                    <a:pt x="1160" y="563"/>
                  </a:lnTo>
                  <a:lnTo>
                    <a:pt x="1159" y="563"/>
                  </a:lnTo>
                  <a:lnTo>
                    <a:pt x="1158" y="563"/>
                  </a:lnTo>
                  <a:lnTo>
                    <a:pt x="1157" y="563"/>
                  </a:lnTo>
                  <a:lnTo>
                    <a:pt x="1156" y="563"/>
                  </a:lnTo>
                  <a:lnTo>
                    <a:pt x="1155" y="564"/>
                  </a:lnTo>
                  <a:lnTo>
                    <a:pt x="1154" y="564"/>
                  </a:lnTo>
                  <a:lnTo>
                    <a:pt x="1153" y="564"/>
                  </a:lnTo>
                  <a:lnTo>
                    <a:pt x="1152" y="565"/>
                  </a:lnTo>
                  <a:lnTo>
                    <a:pt x="1151" y="565"/>
                  </a:lnTo>
                  <a:lnTo>
                    <a:pt x="1150" y="565"/>
                  </a:lnTo>
                  <a:lnTo>
                    <a:pt x="1149" y="566"/>
                  </a:lnTo>
                  <a:lnTo>
                    <a:pt x="1147" y="566"/>
                  </a:lnTo>
                  <a:lnTo>
                    <a:pt x="1146" y="566"/>
                  </a:lnTo>
                  <a:lnTo>
                    <a:pt x="1146" y="567"/>
                  </a:lnTo>
                  <a:lnTo>
                    <a:pt x="1145" y="567"/>
                  </a:lnTo>
                  <a:lnTo>
                    <a:pt x="1144" y="567"/>
                  </a:lnTo>
                  <a:lnTo>
                    <a:pt x="1144" y="568"/>
                  </a:lnTo>
                  <a:lnTo>
                    <a:pt x="1143" y="568"/>
                  </a:lnTo>
                  <a:lnTo>
                    <a:pt x="1142" y="568"/>
                  </a:lnTo>
                  <a:lnTo>
                    <a:pt x="1140" y="569"/>
                  </a:lnTo>
                  <a:lnTo>
                    <a:pt x="1139" y="569"/>
                  </a:lnTo>
                  <a:lnTo>
                    <a:pt x="1138" y="570"/>
                  </a:lnTo>
                  <a:lnTo>
                    <a:pt x="1137" y="570"/>
                  </a:lnTo>
                  <a:lnTo>
                    <a:pt x="1136" y="570"/>
                  </a:lnTo>
                  <a:lnTo>
                    <a:pt x="1135" y="570"/>
                  </a:lnTo>
                  <a:lnTo>
                    <a:pt x="1135" y="571"/>
                  </a:lnTo>
                  <a:lnTo>
                    <a:pt x="1134" y="571"/>
                  </a:lnTo>
                  <a:lnTo>
                    <a:pt x="1133" y="571"/>
                  </a:lnTo>
                  <a:lnTo>
                    <a:pt x="1132" y="572"/>
                  </a:lnTo>
                  <a:lnTo>
                    <a:pt x="1130" y="572"/>
                  </a:lnTo>
                  <a:lnTo>
                    <a:pt x="1129" y="573"/>
                  </a:lnTo>
                  <a:lnTo>
                    <a:pt x="1128" y="573"/>
                  </a:lnTo>
                  <a:lnTo>
                    <a:pt x="1127" y="573"/>
                  </a:lnTo>
                  <a:lnTo>
                    <a:pt x="1126" y="574"/>
                  </a:lnTo>
                  <a:lnTo>
                    <a:pt x="1125" y="574"/>
                  </a:lnTo>
                  <a:lnTo>
                    <a:pt x="1124" y="575"/>
                  </a:lnTo>
                  <a:lnTo>
                    <a:pt x="1123" y="575"/>
                  </a:lnTo>
                  <a:lnTo>
                    <a:pt x="1123" y="576"/>
                  </a:lnTo>
                  <a:lnTo>
                    <a:pt x="1122" y="576"/>
                  </a:lnTo>
                  <a:lnTo>
                    <a:pt x="1121" y="577"/>
                  </a:lnTo>
                  <a:lnTo>
                    <a:pt x="1120" y="577"/>
                  </a:lnTo>
                  <a:lnTo>
                    <a:pt x="1119" y="577"/>
                  </a:lnTo>
                  <a:lnTo>
                    <a:pt x="1119" y="578"/>
                  </a:lnTo>
                  <a:lnTo>
                    <a:pt x="1117" y="579"/>
                  </a:lnTo>
                  <a:lnTo>
                    <a:pt x="1116" y="579"/>
                  </a:lnTo>
                  <a:lnTo>
                    <a:pt x="1116" y="580"/>
                  </a:lnTo>
                  <a:lnTo>
                    <a:pt x="1115" y="580"/>
                  </a:lnTo>
                  <a:lnTo>
                    <a:pt x="1114" y="580"/>
                  </a:lnTo>
                  <a:lnTo>
                    <a:pt x="1113" y="581"/>
                  </a:lnTo>
                  <a:lnTo>
                    <a:pt x="1112" y="581"/>
                  </a:lnTo>
                  <a:lnTo>
                    <a:pt x="1111" y="582"/>
                  </a:lnTo>
                  <a:lnTo>
                    <a:pt x="1110" y="583"/>
                  </a:lnTo>
                  <a:lnTo>
                    <a:pt x="1109" y="583"/>
                  </a:lnTo>
                  <a:lnTo>
                    <a:pt x="1108" y="584"/>
                  </a:lnTo>
                  <a:lnTo>
                    <a:pt x="1107" y="585"/>
                  </a:lnTo>
                  <a:lnTo>
                    <a:pt x="1106" y="586"/>
                  </a:lnTo>
                  <a:lnTo>
                    <a:pt x="1105" y="587"/>
                  </a:lnTo>
                  <a:lnTo>
                    <a:pt x="1104" y="587"/>
                  </a:lnTo>
                  <a:lnTo>
                    <a:pt x="1103" y="588"/>
                  </a:lnTo>
                  <a:lnTo>
                    <a:pt x="1102" y="588"/>
                  </a:lnTo>
                  <a:lnTo>
                    <a:pt x="1102" y="589"/>
                  </a:lnTo>
                  <a:lnTo>
                    <a:pt x="1101" y="589"/>
                  </a:lnTo>
                  <a:lnTo>
                    <a:pt x="1101" y="590"/>
                  </a:lnTo>
                  <a:lnTo>
                    <a:pt x="1100" y="590"/>
                  </a:lnTo>
                  <a:lnTo>
                    <a:pt x="1099" y="591"/>
                  </a:lnTo>
                  <a:lnTo>
                    <a:pt x="1098" y="591"/>
                  </a:lnTo>
                  <a:lnTo>
                    <a:pt x="1097" y="591"/>
                  </a:lnTo>
                  <a:lnTo>
                    <a:pt x="1096" y="592"/>
                  </a:lnTo>
                  <a:lnTo>
                    <a:pt x="1095" y="592"/>
                  </a:lnTo>
                  <a:lnTo>
                    <a:pt x="1094" y="593"/>
                  </a:lnTo>
                  <a:lnTo>
                    <a:pt x="1093" y="593"/>
                  </a:lnTo>
                  <a:lnTo>
                    <a:pt x="1092" y="593"/>
                  </a:lnTo>
                  <a:lnTo>
                    <a:pt x="1092" y="594"/>
                  </a:lnTo>
                  <a:lnTo>
                    <a:pt x="1091" y="594"/>
                  </a:lnTo>
                  <a:lnTo>
                    <a:pt x="1090" y="595"/>
                  </a:lnTo>
                  <a:lnTo>
                    <a:pt x="1089" y="595"/>
                  </a:lnTo>
                  <a:lnTo>
                    <a:pt x="1089" y="596"/>
                  </a:lnTo>
                  <a:lnTo>
                    <a:pt x="1089" y="597"/>
                  </a:lnTo>
                  <a:lnTo>
                    <a:pt x="1088" y="597"/>
                  </a:lnTo>
                  <a:lnTo>
                    <a:pt x="1087" y="598"/>
                  </a:lnTo>
                  <a:lnTo>
                    <a:pt x="1087" y="599"/>
                  </a:lnTo>
                  <a:lnTo>
                    <a:pt x="1086" y="600"/>
                  </a:lnTo>
                  <a:lnTo>
                    <a:pt x="1086" y="601"/>
                  </a:lnTo>
                  <a:lnTo>
                    <a:pt x="1086" y="602"/>
                  </a:lnTo>
                  <a:lnTo>
                    <a:pt x="1087" y="602"/>
                  </a:lnTo>
                  <a:lnTo>
                    <a:pt x="1087" y="603"/>
                  </a:lnTo>
                  <a:lnTo>
                    <a:pt x="1088" y="603"/>
                  </a:lnTo>
                  <a:lnTo>
                    <a:pt x="1089" y="603"/>
                  </a:lnTo>
                  <a:lnTo>
                    <a:pt x="1089" y="604"/>
                  </a:lnTo>
                  <a:lnTo>
                    <a:pt x="1088" y="604"/>
                  </a:lnTo>
                  <a:lnTo>
                    <a:pt x="1088" y="605"/>
                  </a:lnTo>
                  <a:lnTo>
                    <a:pt x="1087" y="605"/>
                  </a:lnTo>
                  <a:lnTo>
                    <a:pt x="1087" y="606"/>
                  </a:lnTo>
                  <a:lnTo>
                    <a:pt x="1087" y="607"/>
                  </a:lnTo>
                  <a:lnTo>
                    <a:pt x="1088" y="606"/>
                  </a:lnTo>
                  <a:lnTo>
                    <a:pt x="1088" y="607"/>
                  </a:lnTo>
                  <a:lnTo>
                    <a:pt x="1088" y="608"/>
                  </a:lnTo>
                  <a:lnTo>
                    <a:pt x="1087" y="608"/>
                  </a:lnTo>
                  <a:lnTo>
                    <a:pt x="1086" y="608"/>
                  </a:lnTo>
                  <a:lnTo>
                    <a:pt x="1085" y="608"/>
                  </a:lnTo>
                  <a:lnTo>
                    <a:pt x="1085" y="609"/>
                  </a:lnTo>
                  <a:lnTo>
                    <a:pt x="1084" y="609"/>
                  </a:lnTo>
                  <a:lnTo>
                    <a:pt x="1083" y="609"/>
                  </a:lnTo>
                  <a:lnTo>
                    <a:pt x="1082" y="610"/>
                  </a:lnTo>
                  <a:lnTo>
                    <a:pt x="1081" y="610"/>
                  </a:lnTo>
                  <a:lnTo>
                    <a:pt x="1080" y="610"/>
                  </a:lnTo>
                  <a:lnTo>
                    <a:pt x="1080" y="611"/>
                  </a:lnTo>
                  <a:lnTo>
                    <a:pt x="1079" y="611"/>
                  </a:lnTo>
                  <a:lnTo>
                    <a:pt x="1079" y="612"/>
                  </a:lnTo>
                  <a:lnTo>
                    <a:pt x="1079" y="611"/>
                  </a:lnTo>
                  <a:lnTo>
                    <a:pt x="1079" y="612"/>
                  </a:lnTo>
                  <a:lnTo>
                    <a:pt x="1078" y="612"/>
                  </a:lnTo>
                  <a:lnTo>
                    <a:pt x="1078" y="613"/>
                  </a:lnTo>
                  <a:lnTo>
                    <a:pt x="1078" y="612"/>
                  </a:lnTo>
                  <a:lnTo>
                    <a:pt x="1078" y="613"/>
                  </a:lnTo>
                  <a:lnTo>
                    <a:pt x="1077" y="613"/>
                  </a:lnTo>
                  <a:lnTo>
                    <a:pt x="1076" y="613"/>
                  </a:lnTo>
                  <a:lnTo>
                    <a:pt x="1076" y="614"/>
                  </a:lnTo>
                  <a:lnTo>
                    <a:pt x="1075" y="614"/>
                  </a:lnTo>
                  <a:lnTo>
                    <a:pt x="1074" y="614"/>
                  </a:lnTo>
                  <a:lnTo>
                    <a:pt x="1073" y="615"/>
                  </a:lnTo>
                  <a:lnTo>
                    <a:pt x="1072" y="615"/>
                  </a:lnTo>
                  <a:lnTo>
                    <a:pt x="1071" y="616"/>
                  </a:lnTo>
                  <a:lnTo>
                    <a:pt x="1070" y="616"/>
                  </a:lnTo>
                  <a:lnTo>
                    <a:pt x="1069" y="617"/>
                  </a:lnTo>
                  <a:lnTo>
                    <a:pt x="1068" y="617"/>
                  </a:lnTo>
                  <a:lnTo>
                    <a:pt x="1067" y="618"/>
                  </a:lnTo>
                  <a:lnTo>
                    <a:pt x="1066" y="618"/>
                  </a:lnTo>
                  <a:lnTo>
                    <a:pt x="1066" y="619"/>
                  </a:lnTo>
                  <a:lnTo>
                    <a:pt x="1065" y="619"/>
                  </a:lnTo>
                  <a:lnTo>
                    <a:pt x="1064" y="620"/>
                  </a:lnTo>
                  <a:lnTo>
                    <a:pt x="1063" y="620"/>
                  </a:lnTo>
                  <a:lnTo>
                    <a:pt x="1062" y="621"/>
                  </a:lnTo>
                  <a:lnTo>
                    <a:pt x="1061" y="622"/>
                  </a:lnTo>
                  <a:lnTo>
                    <a:pt x="1060" y="623"/>
                  </a:lnTo>
                  <a:lnTo>
                    <a:pt x="1057" y="625"/>
                  </a:lnTo>
                  <a:lnTo>
                    <a:pt x="1057" y="626"/>
                  </a:lnTo>
                  <a:lnTo>
                    <a:pt x="1056" y="626"/>
                  </a:lnTo>
                  <a:lnTo>
                    <a:pt x="1056" y="627"/>
                  </a:lnTo>
                  <a:lnTo>
                    <a:pt x="1056" y="628"/>
                  </a:lnTo>
                  <a:lnTo>
                    <a:pt x="1056" y="629"/>
                  </a:lnTo>
                  <a:lnTo>
                    <a:pt x="1055" y="629"/>
                  </a:lnTo>
                  <a:lnTo>
                    <a:pt x="1055" y="630"/>
                  </a:lnTo>
                  <a:lnTo>
                    <a:pt x="1054" y="630"/>
                  </a:lnTo>
                  <a:lnTo>
                    <a:pt x="1054" y="631"/>
                  </a:lnTo>
                  <a:lnTo>
                    <a:pt x="1053" y="631"/>
                  </a:lnTo>
                  <a:lnTo>
                    <a:pt x="1053" y="632"/>
                  </a:lnTo>
                  <a:lnTo>
                    <a:pt x="1053" y="633"/>
                  </a:lnTo>
                  <a:lnTo>
                    <a:pt x="1053" y="634"/>
                  </a:lnTo>
                  <a:lnTo>
                    <a:pt x="1053" y="635"/>
                  </a:lnTo>
                  <a:lnTo>
                    <a:pt x="1053" y="634"/>
                  </a:lnTo>
                  <a:lnTo>
                    <a:pt x="1053" y="635"/>
                  </a:lnTo>
                  <a:lnTo>
                    <a:pt x="1052" y="635"/>
                  </a:lnTo>
                  <a:lnTo>
                    <a:pt x="1052" y="636"/>
                  </a:lnTo>
                  <a:lnTo>
                    <a:pt x="1052" y="637"/>
                  </a:lnTo>
                  <a:lnTo>
                    <a:pt x="1051" y="637"/>
                  </a:lnTo>
                  <a:lnTo>
                    <a:pt x="1050" y="637"/>
                  </a:lnTo>
                  <a:lnTo>
                    <a:pt x="1049" y="637"/>
                  </a:lnTo>
                  <a:lnTo>
                    <a:pt x="1049" y="638"/>
                  </a:lnTo>
                  <a:lnTo>
                    <a:pt x="1048" y="638"/>
                  </a:lnTo>
                  <a:lnTo>
                    <a:pt x="1049" y="639"/>
                  </a:lnTo>
                  <a:lnTo>
                    <a:pt x="1048" y="639"/>
                  </a:lnTo>
                  <a:lnTo>
                    <a:pt x="1047" y="639"/>
                  </a:lnTo>
                  <a:lnTo>
                    <a:pt x="1047" y="640"/>
                  </a:lnTo>
                  <a:lnTo>
                    <a:pt x="1046" y="640"/>
                  </a:lnTo>
                  <a:lnTo>
                    <a:pt x="1045" y="640"/>
                  </a:lnTo>
                  <a:lnTo>
                    <a:pt x="1044" y="640"/>
                  </a:lnTo>
                  <a:lnTo>
                    <a:pt x="1044" y="639"/>
                  </a:lnTo>
                  <a:lnTo>
                    <a:pt x="1043" y="639"/>
                  </a:lnTo>
                  <a:lnTo>
                    <a:pt x="1042" y="639"/>
                  </a:lnTo>
                  <a:lnTo>
                    <a:pt x="1041" y="640"/>
                  </a:lnTo>
                  <a:lnTo>
                    <a:pt x="1040" y="641"/>
                  </a:lnTo>
                  <a:lnTo>
                    <a:pt x="1039" y="641"/>
                  </a:lnTo>
                  <a:lnTo>
                    <a:pt x="1038" y="643"/>
                  </a:lnTo>
                  <a:lnTo>
                    <a:pt x="1037" y="644"/>
                  </a:lnTo>
                  <a:lnTo>
                    <a:pt x="1036" y="645"/>
                  </a:lnTo>
                  <a:lnTo>
                    <a:pt x="1035" y="645"/>
                  </a:lnTo>
                  <a:lnTo>
                    <a:pt x="1035" y="647"/>
                  </a:lnTo>
                  <a:lnTo>
                    <a:pt x="1034" y="647"/>
                  </a:lnTo>
                  <a:lnTo>
                    <a:pt x="1033" y="647"/>
                  </a:lnTo>
                  <a:lnTo>
                    <a:pt x="1033" y="648"/>
                  </a:lnTo>
                  <a:lnTo>
                    <a:pt x="1033" y="649"/>
                  </a:lnTo>
                  <a:lnTo>
                    <a:pt x="1032" y="649"/>
                  </a:lnTo>
                  <a:lnTo>
                    <a:pt x="1032" y="650"/>
                  </a:lnTo>
                  <a:lnTo>
                    <a:pt x="1032" y="651"/>
                  </a:lnTo>
                  <a:lnTo>
                    <a:pt x="1031" y="651"/>
                  </a:lnTo>
                  <a:lnTo>
                    <a:pt x="1032" y="651"/>
                  </a:lnTo>
                  <a:lnTo>
                    <a:pt x="1031" y="651"/>
                  </a:lnTo>
                  <a:lnTo>
                    <a:pt x="1031" y="652"/>
                  </a:lnTo>
                  <a:lnTo>
                    <a:pt x="1030" y="652"/>
                  </a:lnTo>
                  <a:lnTo>
                    <a:pt x="1031" y="653"/>
                  </a:lnTo>
                  <a:lnTo>
                    <a:pt x="1030" y="653"/>
                  </a:lnTo>
                  <a:lnTo>
                    <a:pt x="1030" y="654"/>
                  </a:lnTo>
                  <a:lnTo>
                    <a:pt x="1029" y="654"/>
                  </a:lnTo>
                  <a:lnTo>
                    <a:pt x="1028" y="654"/>
                  </a:lnTo>
                  <a:lnTo>
                    <a:pt x="1027" y="655"/>
                  </a:lnTo>
                  <a:lnTo>
                    <a:pt x="1026" y="656"/>
                  </a:lnTo>
                  <a:lnTo>
                    <a:pt x="1026" y="657"/>
                  </a:lnTo>
                  <a:lnTo>
                    <a:pt x="1025" y="656"/>
                  </a:lnTo>
                  <a:lnTo>
                    <a:pt x="1024" y="656"/>
                  </a:lnTo>
                  <a:lnTo>
                    <a:pt x="1024" y="655"/>
                  </a:lnTo>
                  <a:lnTo>
                    <a:pt x="1025" y="655"/>
                  </a:lnTo>
                  <a:lnTo>
                    <a:pt x="1024" y="654"/>
                  </a:lnTo>
                  <a:lnTo>
                    <a:pt x="1023" y="654"/>
                  </a:lnTo>
                  <a:lnTo>
                    <a:pt x="1023" y="653"/>
                  </a:lnTo>
                  <a:lnTo>
                    <a:pt x="1022" y="653"/>
                  </a:lnTo>
                  <a:lnTo>
                    <a:pt x="1021" y="653"/>
                  </a:lnTo>
                  <a:lnTo>
                    <a:pt x="1020" y="653"/>
                  </a:lnTo>
                  <a:lnTo>
                    <a:pt x="1019" y="653"/>
                  </a:lnTo>
                  <a:lnTo>
                    <a:pt x="1019" y="654"/>
                  </a:lnTo>
                  <a:lnTo>
                    <a:pt x="1018" y="654"/>
                  </a:lnTo>
                  <a:lnTo>
                    <a:pt x="1018" y="653"/>
                  </a:lnTo>
                  <a:lnTo>
                    <a:pt x="1018" y="654"/>
                  </a:lnTo>
                  <a:lnTo>
                    <a:pt x="1017" y="654"/>
                  </a:lnTo>
                  <a:lnTo>
                    <a:pt x="1016" y="654"/>
                  </a:lnTo>
                  <a:lnTo>
                    <a:pt x="1015" y="655"/>
                  </a:lnTo>
                  <a:lnTo>
                    <a:pt x="1015" y="656"/>
                  </a:lnTo>
                  <a:lnTo>
                    <a:pt x="1014" y="656"/>
                  </a:lnTo>
                  <a:lnTo>
                    <a:pt x="1014" y="657"/>
                  </a:lnTo>
                  <a:lnTo>
                    <a:pt x="1013" y="658"/>
                  </a:lnTo>
                  <a:lnTo>
                    <a:pt x="1012" y="658"/>
                  </a:lnTo>
                  <a:lnTo>
                    <a:pt x="1012" y="659"/>
                  </a:lnTo>
                  <a:lnTo>
                    <a:pt x="1011" y="660"/>
                  </a:lnTo>
                  <a:lnTo>
                    <a:pt x="1011" y="661"/>
                  </a:lnTo>
                  <a:lnTo>
                    <a:pt x="1010" y="661"/>
                  </a:lnTo>
                  <a:lnTo>
                    <a:pt x="1010" y="663"/>
                  </a:lnTo>
                  <a:lnTo>
                    <a:pt x="1009" y="663"/>
                  </a:lnTo>
                  <a:lnTo>
                    <a:pt x="1009" y="664"/>
                  </a:lnTo>
                  <a:lnTo>
                    <a:pt x="1008" y="666"/>
                  </a:lnTo>
                  <a:lnTo>
                    <a:pt x="1008" y="667"/>
                  </a:lnTo>
                  <a:lnTo>
                    <a:pt x="1007" y="668"/>
                  </a:lnTo>
                  <a:lnTo>
                    <a:pt x="1006" y="670"/>
                  </a:lnTo>
                  <a:lnTo>
                    <a:pt x="1006" y="671"/>
                  </a:lnTo>
                  <a:lnTo>
                    <a:pt x="1006" y="672"/>
                  </a:lnTo>
                  <a:lnTo>
                    <a:pt x="1005" y="672"/>
                  </a:lnTo>
                  <a:lnTo>
                    <a:pt x="1005" y="673"/>
                  </a:lnTo>
                  <a:lnTo>
                    <a:pt x="1005" y="674"/>
                  </a:lnTo>
                  <a:lnTo>
                    <a:pt x="1005" y="675"/>
                  </a:lnTo>
                  <a:lnTo>
                    <a:pt x="1005" y="676"/>
                  </a:lnTo>
                  <a:lnTo>
                    <a:pt x="1004" y="676"/>
                  </a:lnTo>
                  <a:lnTo>
                    <a:pt x="1004" y="677"/>
                  </a:lnTo>
                  <a:lnTo>
                    <a:pt x="1003" y="677"/>
                  </a:lnTo>
                  <a:lnTo>
                    <a:pt x="1002" y="677"/>
                  </a:lnTo>
                  <a:lnTo>
                    <a:pt x="1002" y="678"/>
                  </a:lnTo>
                  <a:lnTo>
                    <a:pt x="1001" y="679"/>
                  </a:lnTo>
                  <a:lnTo>
                    <a:pt x="1001" y="680"/>
                  </a:lnTo>
                  <a:lnTo>
                    <a:pt x="1001" y="681"/>
                  </a:lnTo>
                  <a:lnTo>
                    <a:pt x="1001" y="683"/>
                  </a:lnTo>
                  <a:lnTo>
                    <a:pt x="1001" y="685"/>
                  </a:lnTo>
                  <a:lnTo>
                    <a:pt x="1000" y="688"/>
                  </a:lnTo>
                  <a:lnTo>
                    <a:pt x="1000" y="689"/>
                  </a:lnTo>
                  <a:lnTo>
                    <a:pt x="1000" y="691"/>
                  </a:lnTo>
                  <a:lnTo>
                    <a:pt x="999" y="692"/>
                  </a:lnTo>
                  <a:lnTo>
                    <a:pt x="999" y="694"/>
                  </a:lnTo>
                  <a:lnTo>
                    <a:pt x="999" y="695"/>
                  </a:lnTo>
                  <a:lnTo>
                    <a:pt x="999" y="696"/>
                  </a:lnTo>
                  <a:lnTo>
                    <a:pt x="999" y="697"/>
                  </a:lnTo>
                  <a:lnTo>
                    <a:pt x="999" y="698"/>
                  </a:lnTo>
                  <a:lnTo>
                    <a:pt x="999" y="700"/>
                  </a:lnTo>
                  <a:lnTo>
                    <a:pt x="999" y="701"/>
                  </a:lnTo>
                  <a:lnTo>
                    <a:pt x="999" y="702"/>
                  </a:lnTo>
                  <a:lnTo>
                    <a:pt x="999" y="703"/>
                  </a:lnTo>
                  <a:lnTo>
                    <a:pt x="999" y="704"/>
                  </a:lnTo>
                  <a:lnTo>
                    <a:pt x="999" y="705"/>
                  </a:lnTo>
                  <a:lnTo>
                    <a:pt x="999" y="706"/>
                  </a:lnTo>
                  <a:lnTo>
                    <a:pt x="999" y="711"/>
                  </a:lnTo>
                  <a:lnTo>
                    <a:pt x="999" y="712"/>
                  </a:lnTo>
                  <a:lnTo>
                    <a:pt x="999" y="714"/>
                  </a:lnTo>
                  <a:lnTo>
                    <a:pt x="999" y="716"/>
                  </a:lnTo>
                  <a:lnTo>
                    <a:pt x="1000" y="717"/>
                  </a:lnTo>
                  <a:lnTo>
                    <a:pt x="1000" y="718"/>
                  </a:lnTo>
                  <a:lnTo>
                    <a:pt x="1000" y="719"/>
                  </a:lnTo>
                  <a:lnTo>
                    <a:pt x="1000" y="720"/>
                  </a:lnTo>
                  <a:lnTo>
                    <a:pt x="1001" y="721"/>
                  </a:lnTo>
                  <a:lnTo>
                    <a:pt x="1001" y="722"/>
                  </a:lnTo>
                  <a:lnTo>
                    <a:pt x="1001" y="724"/>
                  </a:lnTo>
                  <a:lnTo>
                    <a:pt x="1002" y="724"/>
                  </a:lnTo>
                  <a:lnTo>
                    <a:pt x="1002" y="725"/>
                  </a:lnTo>
                  <a:lnTo>
                    <a:pt x="1003" y="725"/>
                  </a:lnTo>
                  <a:lnTo>
                    <a:pt x="1003" y="726"/>
                  </a:lnTo>
                  <a:lnTo>
                    <a:pt x="1004" y="726"/>
                  </a:lnTo>
                  <a:lnTo>
                    <a:pt x="1005" y="726"/>
                  </a:lnTo>
                  <a:lnTo>
                    <a:pt x="1005" y="727"/>
                  </a:lnTo>
                  <a:lnTo>
                    <a:pt x="1006" y="727"/>
                  </a:lnTo>
                  <a:lnTo>
                    <a:pt x="1006" y="728"/>
                  </a:lnTo>
                  <a:lnTo>
                    <a:pt x="1007" y="728"/>
                  </a:lnTo>
                  <a:lnTo>
                    <a:pt x="1007" y="727"/>
                  </a:lnTo>
                  <a:lnTo>
                    <a:pt x="1007" y="728"/>
                  </a:lnTo>
                  <a:lnTo>
                    <a:pt x="1008" y="728"/>
                  </a:lnTo>
                  <a:lnTo>
                    <a:pt x="1009" y="728"/>
                  </a:lnTo>
                  <a:lnTo>
                    <a:pt x="1010" y="728"/>
                  </a:lnTo>
                  <a:lnTo>
                    <a:pt x="1009" y="728"/>
                  </a:lnTo>
                  <a:lnTo>
                    <a:pt x="1008" y="728"/>
                  </a:lnTo>
                  <a:lnTo>
                    <a:pt x="1008" y="729"/>
                  </a:lnTo>
                  <a:lnTo>
                    <a:pt x="1009" y="729"/>
                  </a:lnTo>
                  <a:lnTo>
                    <a:pt x="1009" y="730"/>
                  </a:lnTo>
                  <a:lnTo>
                    <a:pt x="1009" y="731"/>
                  </a:lnTo>
                  <a:lnTo>
                    <a:pt x="1010" y="731"/>
                  </a:lnTo>
                  <a:lnTo>
                    <a:pt x="1010" y="732"/>
                  </a:lnTo>
                  <a:lnTo>
                    <a:pt x="1011" y="732"/>
                  </a:lnTo>
                  <a:lnTo>
                    <a:pt x="1011" y="733"/>
                  </a:lnTo>
                  <a:lnTo>
                    <a:pt x="1011" y="734"/>
                  </a:lnTo>
                  <a:lnTo>
                    <a:pt x="1011" y="735"/>
                  </a:lnTo>
                  <a:lnTo>
                    <a:pt x="1012" y="735"/>
                  </a:lnTo>
                  <a:lnTo>
                    <a:pt x="1012" y="736"/>
                  </a:lnTo>
                  <a:lnTo>
                    <a:pt x="1012" y="737"/>
                  </a:lnTo>
                  <a:lnTo>
                    <a:pt x="1012" y="738"/>
                  </a:lnTo>
                  <a:lnTo>
                    <a:pt x="1013" y="738"/>
                  </a:lnTo>
                  <a:lnTo>
                    <a:pt x="1013" y="739"/>
                  </a:lnTo>
                  <a:lnTo>
                    <a:pt x="1014" y="739"/>
                  </a:lnTo>
                  <a:lnTo>
                    <a:pt x="1014" y="740"/>
                  </a:lnTo>
                  <a:lnTo>
                    <a:pt x="1015" y="740"/>
                  </a:lnTo>
                  <a:lnTo>
                    <a:pt x="1015" y="741"/>
                  </a:lnTo>
                  <a:lnTo>
                    <a:pt x="1015" y="742"/>
                  </a:lnTo>
                  <a:lnTo>
                    <a:pt x="1016" y="742"/>
                  </a:lnTo>
                  <a:lnTo>
                    <a:pt x="1017" y="742"/>
                  </a:lnTo>
                  <a:lnTo>
                    <a:pt x="1017" y="743"/>
                  </a:lnTo>
                  <a:lnTo>
                    <a:pt x="1018" y="743"/>
                  </a:lnTo>
                  <a:lnTo>
                    <a:pt x="1019" y="743"/>
                  </a:lnTo>
                  <a:lnTo>
                    <a:pt x="1019" y="744"/>
                  </a:lnTo>
                  <a:lnTo>
                    <a:pt x="1020" y="744"/>
                  </a:lnTo>
                  <a:lnTo>
                    <a:pt x="1021" y="744"/>
                  </a:lnTo>
                  <a:lnTo>
                    <a:pt x="1022" y="744"/>
                  </a:lnTo>
                  <a:lnTo>
                    <a:pt x="1022" y="743"/>
                  </a:lnTo>
                  <a:lnTo>
                    <a:pt x="1023" y="743"/>
                  </a:lnTo>
                  <a:lnTo>
                    <a:pt x="1023" y="742"/>
                  </a:lnTo>
                  <a:lnTo>
                    <a:pt x="1024" y="742"/>
                  </a:lnTo>
                  <a:lnTo>
                    <a:pt x="1024" y="741"/>
                  </a:lnTo>
                  <a:lnTo>
                    <a:pt x="1024" y="740"/>
                  </a:lnTo>
                  <a:lnTo>
                    <a:pt x="1024" y="739"/>
                  </a:lnTo>
                  <a:lnTo>
                    <a:pt x="1023" y="739"/>
                  </a:lnTo>
                  <a:lnTo>
                    <a:pt x="1024" y="739"/>
                  </a:lnTo>
                  <a:lnTo>
                    <a:pt x="1025" y="739"/>
                  </a:lnTo>
                  <a:lnTo>
                    <a:pt x="1026" y="739"/>
                  </a:lnTo>
                  <a:lnTo>
                    <a:pt x="1027" y="739"/>
                  </a:lnTo>
                  <a:lnTo>
                    <a:pt x="1027" y="738"/>
                  </a:lnTo>
                  <a:lnTo>
                    <a:pt x="1027" y="737"/>
                  </a:lnTo>
                  <a:lnTo>
                    <a:pt x="1028" y="737"/>
                  </a:lnTo>
                  <a:lnTo>
                    <a:pt x="1028" y="736"/>
                  </a:lnTo>
                  <a:lnTo>
                    <a:pt x="1028" y="737"/>
                  </a:lnTo>
                  <a:lnTo>
                    <a:pt x="1028" y="736"/>
                  </a:lnTo>
                  <a:lnTo>
                    <a:pt x="1028" y="737"/>
                  </a:lnTo>
                  <a:lnTo>
                    <a:pt x="1028" y="738"/>
                  </a:lnTo>
                  <a:lnTo>
                    <a:pt x="1028" y="737"/>
                  </a:lnTo>
                  <a:lnTo>
                    <a:pt x="1029" y="737"/>
                  </a:lnTo>
                  <a:lnTo>
                    <a:pt x="1029" y="738"/>
                  </a:lnTo>
                  <a:lnTo>
                    <a:pt x="1029" y="737"/>
                  </a:lnTo>
                  <a:lnTo>
                    <a:pt x="1029" y="738"/>
                  </a:lnTo>
                  <a:lnTo>
                    <a:pt x="1029" y="739"/>
                  </a:lnTo>
                  <a:lnTo>
                    <a:pt x="1030" y="739"/>
                  </a:lnTo>
                  <a:lnTo>
                    <a:pt x="1031" y="739"/>
                  </a:lnTo>
                  <a:lnTo>
                    <a:pt x="1032" y="739"/>
                  </a:lnTo>
                  <a:lnTo>
                    <a:pt x="1033" y="739"/>
                  </a:lnTo>
                  <a:lnTo>
                    <a:pt x="1033" y="738"/>
                  </a:lnTo>
                  <a:lnTo>
                    <a:pt x="1034" y="737"/>
                  </a:lnTo>
                  <a:lnTo>
                    <a:pt x="1034" y="736"/>
                  </a:lnTo>
                  <a:lnTo>
                    <a:pt x="1033" y="736"/>
                  </a:lnTo>
                  <a:lnTo>
                    <a:pt x="1034" y="736"/>
                  </a:lnTo>
                  <a:lnTo>
                    <a:pt x="1033" y="736"/>
                  </a:lnTo>
                  <a:lnTo>
                    <a:pt x="1034" y="736"/>
                  </a:lnTo>
                  <a:lnTo>
                    <a:pt x="1034" y="735"/>
                  </a:lnTo>
                  <a:lnTo>
                    <a:pt x="1033" y="735"/>
                  </a:lnTo>
                  <a:lnTo>
                    <a:pt x="1034" y="735"/>
                  </a:lnTo>
                  <a:lnTo>
                    <a:pt x="1034" y="734"/>
                  </a:lnTo>
                  <a:lnTo>
                    <a:pt x="1035" y="734"/>
                  </a:lnTo>
                  <a:lnTo>
                    <a:pt x="1035" y="735"/>
                  </a:lnTo>
                  <a:lnTo>
                    <a:pt x="1036" y="735"/>
                  </a:lnTo>
                  <a:lnTo>
                    <a:pt x="1037" y="735"/>
                  </a:lnTo>
                  <a:lnTo>
                    <a:pt x="1037" y="734"/>
                  </a:lnTo>
                  <a:lnTo>
                    <a:pt x="1037" y="733"/>
                  </a:lnTo>
                  <a:lnTo>
                    <a:pt x="1038" y="733"/>
                  </a:lnTo>
                  <a:lnTo>
                    <a:pt x="1038" y="734"/>
                  </a:lnTo>
                  <a:lnTo>
                    <a:pt x="1038" y="735"/>
                  </a:lnTo>
                  <a:lnTo>
                    <a:pt x="1039" y="735"/>
                  </a:lnTo>
                  <a:lnTo>
                    <a:pt x="1039" y="734"/>
                  </a:lnTo>
                  <a:lnTo>
                    <a:pt x="1039" y="735"/>
                  </a:lnTo>
                  <a:lnTo>
                    <a:pt x="1038" y="735"/>
                  </a:lnTo>
                  <a:lnTo>
                    <a:pt x="1038" y="736"/>
                  </a:lnTo>
                  <a:lnTo>
                    <a:pt x="1038" y="735"/>
                  </a:lnTo>
                  <a:lnTo>
                    <a:pt x="1038" y="736"/>
                  </a:lnTo>
                  <a:lnTo>
                    <a:pt x="1037" y="736"/>
                  </a:lnTo>
                  <a:lnTo>
                    <a:pt x="1037" y="737"/>
                  </a:lnTo>
                  <a:lnTo>
                    <a:pt x="1037" y="736"/>
                  </a:lnTo>
                  <a:lnTo>
                    <a:pt x="1037" y="737"/>
                  </a:lnTo>
                  <a:lnTo>
                    <a:pt x="1037" y="738"/>
                  </a:lnTo>
                  <a:lnTo>
                    <a:pt x="1036" y="738"/>
                  </a:lnTo>
                  <a:lnTo>
                    <a:pt x="1036" y="739"/>
                  </a:lnTo>
                  <a:lnTo>
                    <a:pt x="1037" y="739"/>
                  </a:lnTo>
                  <a:lnTo>
                    <a:pt x="1037" y="740"/>
                  </a:lnTo>
                  <a:lnTo>
                    <a:pt x="1038" y="740"/>
                  </a:lnTo>
                  <a:lnTo>
                    <a:pt x="1038" y="739"/>
                  </a:lnTo>
                  <a:lnTo>
                    <a:pt x="1039" y="739"/>
                  </a:lnTo>
                  <a:lnTo>
                    <a:pt x="1039" y="740"/>
                  </a:lnTo>
                  <a:lnTo>
                    <a:pt x="1040" y="740"/>
                  </a:lnTo>
                  <a:lnTo>
                    <a:pt x="1039" y="740"/>
                  </a:lnTo>
                  <a:lnTo>
                    <a:pt x="1039" y="741"/>
                  </a:lnTo>
                  <a:lnTo>
                    <a:pt x="1039" y="742"/>
                  </a:lnTo>
                  <a:lnTo>
                    <a:pt x="1038" y="742"/>
                  </a:lnTo>
                  <a:lnTo>
                    <a:pt x="1037" y="742"/>
                  </a:lnTo>
                  <a:lnTo>
                    <a:pt x="1036" y="742"/>
                  </a:lnTo>
                  <a:lnTo>
                    <a:pt x="1036" y="743"/>
                  </a:lnTo>
                  <a:lnTo>
                    <a:pt x="1036" y="744"/>
                  </a:lnTo>
                  <a:lnTo>
                    <a:pt x="1035" y="744"/>
                  </a:lnTo>
                  <a:lnTo>
                    <a:pt x="1035" y="743"/>
                  </a:lnTo>
                  <a:lnTo>
                    <a:pt x="1035" y="744"/>
                  </a:lnTo>
                  <a:lnTo>
                    <a:pt x="1035" y="743"/>
                  </a:lnTo>
                  <a:lnTo>
                    <a:pt x="1035" y="742"/>
                  </a:lnTo>
                  <a:lnTo>
                    <a:pt x="1035" y="743"/>
                  </a:lnTo>
                  <a:lnTo>
                    <a:pt x="1034" y="743"/>
                  </a:lnTo>
                  <a:lnTo>
                    <a:pt x="1034" y="744"/>
                  </a:lnTo>
                  <a:lnTo>
                    <a:pt x="1035" y="744"/>
                  </a:lnTo>
                  <a:lnTo>
                    <a:pt x="1035" y="745"/>
                  </a:lnTo>
                  <a:lnTo>
                    <a:pt x="1034" y="745"/>
                  </a:lnTo>
                  <a:lnTo>
                    <a:pt x="1034" y="746"/>
                  </a:lnTo>
                  <a:lnTo>
                    <a:pt x="1034" y="745"/>
                  </a:lnTo>
                  <a:lnTo>
                    <a:pt x="1034" y="746"/>
                  </a:lnTo>
                  <a:lnTo>
                    <a:pt x="1034" y="747"/>
                  </a:lnTo>
                  <a:lnTo>
                    <a:pt x="1033" y="747"/>
                  </a:lnTo>
                  <a:lnTo>
                    <a:pt x="1033" y="746"/>
                  </a:lnTo>
                  <a:lnTo>
                    <a:pt x="1033" y="745"/>
                  </a:lnTo>
                  <a:lnTo>
                    <a:pt x="1032" y="745"/>
                  </a:lnTo>
                  <a:lnTo>
                    <a:pt x="1032" y="744"/>
                  </a:lnTo>
                  <a:lnTo>
                    <a:pt x="1031" y="744"/>
                  </a:lnTo>
                  <a:lnTo>
                    <a:pt x="1031" y="745"/>
                  </a:lnTo>
                  <a:lnTo>
                    <a:pt x="1030" y="745"/>
                  </a:lnTo>
                  <a:lnTo>
                    <a:pt x="1031" y="746"/>
                  </a:lnTo>
                  <a:lnTo>
                    <a:pt x="1032" y="746"/>
                  </a:lnTo>
                  <a:lnTo>
                    <a:pt x="1032" y="747"/>
                  </a:lnTo>
                  <a:lnTo>
                    <a:pt x="1032" y="748"/>
                  </a:lnTo>
                  <a:lnTo>
                    <a:pt x="1032" y="749"/>
                  </a:lnTo>
                  <a:lnTo>
                    <a:pt x="1032" y="750"/>
                  </a:lnTo>
                  <a:lnTo>
                    <a:pt x="1032" y="749"/>
                  </a:lnTo>
                  <a:lnTo>
                    <a:pt x="1032" y="748"/>
                  </a:lnTo>
                  <a:lnTo>
                    <a:pt x="1031" y="748"/>
                  </a:lnTo>
                  <a:lnTo>
                    <a:pt x="1031" y="747"/>
                  </a:lnTo>
                  <a:lnTo>
                    <a:pt x="1031" y="748"/>
                  </a:lnTo>
                  <a:lnTo>
                    <a:pt x="1030" y="748"/>
                  </a:lnTo>
                  <a:lnTo>
                    <a:pt x="1030" y="749"/>
                  </a:lnTo>
                  <a:lnTo>
                    <a:pt x="1029" y="749"/>
                  </a:lnTo>
                  <a:lnTo>
                    <a:pt x="1028" y="749"/>
                  </a:lnTo>
                  <a:lnTo>
                    <a:pt x="1028" y="750"/>
                  </a:lnTo>
                  <a:lnTo>
                    <a:pt x="1027" y="750"/>
                  </a:lnTo>
                  <a:lnTo>
                    <a:pt x="1027" y="749"/>
                  </a:lnTo>
                  <a:lnTo>
                    <a:pt x="1026" y="749"/>
                  </a:lnTo>
                  <a:lnTo>
                    <a:pt x="1027" y="749"/>
                  </a:lnTo>
                  <a:lnTo>
                    <a:pt x="1026" y="749"/>
                  </a:lnTo>
                  <a:lnTo>
                    <a:pt x="1027" y="749"/>
                  </a:lnTo>
                  <a:lnTo>
                    <a:pt x="1026" y="749"/>
                  </a:lnTo>
                  <a:lnTo>
                    <a:pt x="1026" y="748"/>
                  </a:lnTo>
                  <a:lnTo>
                    <a:pt x="1026" y="749"/>
                  </a:lnTo>
                  <a:lnTo>
                    <a:pt x="1025" y="749"/>
                  </a:lnTo>
                  <a:lnTo>
                    <a:pt x="1025" y="748"/>
                  </a:lnTo>
                  <a:lnTo>
                    <a:pt x="1025" y="747"/>
                  </a:lnTo>
                  <a:lnTo>
                    <a:pt x="1024" y="747"/>
                  </a:lnTo>
                  <a:lnTo>
                    <a:pt x="1023" y="747"/>
                  </a:lnTo>
                  <a:lnTo>
                    <a:pt x="1022" y="747"/>
                  </a:lnTo>
                  <a:lnTo>
                    <a:pt x="1022" y="748"/>
                  </a:lnTo>
                  <a:lnTo>
                    <a:pt x="1021" y="748"/>
                  </a:lnTo>
                  <a:lnTo>
                    <a:pt x="1021" y="749"/>
                  </a:lnTo>
                  <a:lnTo>
                    <a:pt x="1020" y="749"/>
                  </a:lnTo>
                  <a:lnTo>
                    <a:pt x="1019" y="749"/>
                  </a:lnTo>
                  <a:lnTo>
                    <a:pt x="1018" y="749"/>
                  </a:lnTo>
                  <a:lnTo>
                    <a:pt x="1018" y="750"/>
                  </a:lnTo>
                  <a:lnTo>
                    <a:pt x="1018" y="751"/>
                  </a:lnTo>
                  <a:lnTo>
                    <a:pt x="1017" y="751"/>
                  </a:lnTo>
                  <a:lnTo>
                    <a:pt x="1017" y="752"/>
                  </a:lnTo>
                  <a:lnTo>
                    <a:pt x="1016" y="752"/>
                  </a:lnTo>
                  <a:lnTo>
                    <a:pt x="1016" y="753"/>
                  </a:lnTo>
                  <a:lnTo>
                    <a:pt x="1015" y="753"/>
                  </a:lnTo>
                  <a:lnTo>
                    <a:pt x="1015" y="754"/>
                  </a:lnTo>
                  <a:lnTo>
                    <a:pt x="1015" y="755"/>
                  </a:lnTo>
                  <a:lnTo>
                    <a:pt x="1015" y="756"/>
                  </a:lnTo>
                  <a:lnTo>
                    <a:pt x="1015" y="757"/>
                  </a:lnTo>
                  <a:lnTo>
                    <a:pt x="1016" y="757"/>
                  </a:lnTo>
                  <a:lnTo>
                    <a:pt x="1016" y="758"/>
                  </a:lnTo>
                  <a:lnTo>
                    <a:pt x="1016" y="759"/>
                  </a:lnTo>
                  <a:lnTo>
                    <a:pt x="1015" y="759"/>
                  </a:lnTo>
                  <a:lnTo>
                    <a:pt x="1014" y="759"/>
                  </a:lnTo>
                  <a:lnTo>
                    <a:pt x="1014" y="758"/>
                  </a:lnTo>
                  <a:lnTo>
                    <a:pt x="1013" y="758"/>
                  </a:lnTo>
                  <a:lnTo>
                    <a:pt x="1013" y="757"/>
                  </a:lnTo>
                  <a:lnTo>
                    <a:pt x="1013" y="758"/>
                  </a:lnTo>
                  <a:lnTo>
                    <a:pt x="1013" y="757"/>
                  </a:lnTo>
                  <a:lnTo>
                    <a:pt x="1013" y="758"/>
                  </a:lnTo>
                  <a:lnTo>
                    <a:pt x="1013" y="757"/>
                  </a:lnTo>
                  <a:lnTo>
                    <a:pt x="1012" y="757"/>
                  </a:lnTo>
                  <a:lnTo>
                    <a:pt x="1011" y="757"/>
                  </a:lnTo>
                  <a:lnTo>
                    <a:pt x="1011" y="758"/>
                  </a:lnTo>
                  <a:lnTo>
                    <a:pt x="1011" y="759"/>
                  </a:lnTo>
                  <a:lnTo>
                    <a:pt x="1010" y="759"/>
                  </a:lnTo>
                  <a:lnTo>
                    <a:pt x="1009" y="759"/>
                  </a:lnTo>
                  <a:lnTo>
                    <a:pt x="1009" y="758"/>
                  </a:lnTo>
                  <a:lnTo>
                    <a:pt x="1008" y="758"/>
                  </a:lnTo>
                  <a:lnTo>
                    <a:pt x="1008" y="759"/>
                  </a:lnTo>
                  <a:lnTo>
                    <a:pt x="1007" y="759"/>
                  </a:lnTo>
                  <a:lnTo>
                    <a:pt x="1006" y="759"/>
                  </a:lnTo>
                  <a:lnTo>
                    <a:pt x="1005" y="759"/>
                  </a:lnTo>
                  <a:lnTo>
                    <a:pt x="1005" y="760"/>
                  </a:lnTo>
                  <a:lnTo>
                    <a:pt x="1004" y="760"/>
                  </a:lnTo>
                  <a:lnTo>
                    <a:pt x="1003" y="760"/>
                  </a:lnTo>
                  <a:lnTo>
                    <a:pt x="1002" y="760"/>
                  </a:lnTo>
                  <a:lnTo>
                    <a:pt x="1002" y="761"/>
                  </a:lnTo>
                  <a:lnTo>
                    <a:pt x="1001" y="761"/>
                  </a:lnTo>
                  <a:lnTo>
                    <a:pt x="1000" y="762"/>
                  </a:lnTo>
                  <a:lnTo>
                    <a:pt x="999" y="762"/>
                  </a:lnTo>
                  <a:lnTo>
                    <a:pt x="998" y="763"/>
                  </a:lnTo>
                  <a:lnTo>
                    <a:pt x="998" y="764"/>
                  </a:lnTo>
                  <a:lnTo>
                    <a:pt x="997" y="765"/>
                  </a:lnTo>
                  <a:lnTo>
                    <a:pt x="997" y="766"/>
                  </a:lnTo>
                  <a:lnTo>
                    <a:pt x="996" y="766"/>
                  </a:lnTo>
                  <a:lnTo>
                    <a:pt x="995" y="768"/>
                  </a:lnTo>
                  <a:lnTo>
                    <a:pt x="995" y="769"/>
                  </a:lnTo>
                  <a:lnTo>
                    <a:pt x="995" y="770"/>
                  </a:lnTo>
                  <a:lnTo>
                    <a:pt x="994" y="770"/>
                  </a:lnTo>
                  <a:lnTo>
                    <a:pt x="994" y="772"/>
                  </a:lnTo>
                  <a:lnTo>
                    <a:pt x="994" y="773"/>
                  </a:lnTo>
                  <a:lnTo>
                    <a:pt x="994" y="774"/>
                  </a:lnTo>
                  <a:lnTo>
                    <a:pt x="994" y="775"/>
                  </a:lnTo>
                  <a:lnTo>
                    <a:pt x="994" y="776"/>
                  </a:lnTo>
                  <a:lnTo>
                    <a:pt x="995" y="776"/>
                  </a:lnTo>
                  <a:lnTo>
                    <a:pt x="995" y="777"/>
                  </a:lnTo>
                  <a:lnTo>
                    <a:pt x="995" y="776"/>
                  </a:lnTo>
                  <a:lnTo>
                    <a:pt x="996" y="776"/>
                  </a:lnTo>
                  <a:lnTo>
                    <a:pt x="996" y="777"/>
                  </a:lnTo>
                  <a:lnTo>
                    <a:pt x="995" y="777"/>
                  </a:lnTo>
                  <a:lnTo>
                    <a:pt x="994" y="777"/>
                  </a:lnTo>
                  <a:lnTo>
                    <a:pt x="994" y="778"/>
                  </a:lnTo>
                  <a:lnTo>
                    <a:pt x="995" y="779"/>
                  </a:lnTo>
                  <a:lnTo>
                    <a:pt x="994" y="779"/>
                  </a:lnTo>
                  <a:lnTo>
                    <a:pt x="993" y="780"/>
                  </a:lnTo>
                  <a:lnTo>
                    <a:pt x="992" y="780"/>
                  </a:lnTo>
                  <a:lnTo>
                    <a:pt x="992" y="781"/>
                  </a:lnTo>
                  <a:lnTo>
                    <a:pt x="991" y="782"/>
                  </a:lnTo>
                  <a:lnTo>
                    <a:pt x="990" y="782"/>
                  </a:lnTo>
                  <a:lnTo>
                    <a:pt x="989" y="782"/>
                  </a:lnTo>
                  <a:lnTo>
                    <a:pt x="988" y="782"/>
                  </a:lnTo>
                  <a:lnTo>
                    <a:pt x="988" y="783"/>
                  </a:lnTo>
                  <a:lnTo>
                    <a:pt x="987" y="783"/>
                  </a:lnTo>
                  <a:lnTo>
                    <a:pt x="987" y="784"/>
                  </a:lnTo>
                  <a:lnTo>
                    <a:pt x="987" y="785"/>
                  </a:lnTo>
                  <a:lnTo>
                    <a:pt x="987" y="784"/>
                  </a:lnTo>
                  <a:lnTo>
                    <a:pt x="986" y="784"/>
                  </a:lnTo>
                  <a:lnTo>
                    <a:pt x="986" y="783"/>
                  </a:lnTo>
                  <a:lnTo>
                    <a:pt x="986" y="782"/>
                  </a:lnTo>
                  <a:lnTo>
                    <a:pt x="985" y="782"/>
                  </a:lnTo>
                  <a:lnTo>
                    <a:pt x="985" y="783"/>
                  </a:lnTo>
                  <a:lnTo>
                    <a:pt x="985" y="782"/>
                  </a:lnTo>
                  <a:lnTo>
                    <a:pt x="984" y="782"/>
                  </a:lnTo>
                  <a:lnTo>
                    <a:pt x="983" y="782"/>
                  </a:lnTo>
                  <a:lnTo>
                    <a:pt x="983" y="783"/>
                  </a:lnTo>
                  <a:lnTo>
                    <a:pt x="982" y="783"/>
                  </a:lnTo>
                  <a:lnTo>
                    <a:pt x="981" y="783"/>
                  </a:lnTo>
                  <a:lnTo>
                    <a:pt x="981" y="784"/>
                  </a:lnTo>
                  <a:lnTo>
                    <a:pt x="980" y="784"/>
                  </a:lnTo>
                  <a:lnTo>
                    <a:pt x="980" y="785"/>
                  </a:lnTo>
                  <a:lnTo>
                    <a:pt x="979" y="785"/>
                  </a:lnTo>
                  <a:lnTo>
                    <a:pt x="979" y="786"/>
                  </a:lnTo>
                  <a:lnTo>
                    <a:pt x="978" y="786"/>
                  </a:lnTo>
                  <a:lnTo>
                    <a:pt x="978" y="787"/>
                  </a:lnTo>
                  <a:lnTo>
                    <a:pt x="977" y="788"/>
                  </a:lnTo>
                  <a:lnTo>
                    <a:pt x="977" y="789"/>
                  </a:lnTo>
                  <a:lnTo>
                    <a:pt x="976" y="789"/>
                  </a:lnTo>
                  <a:lnTo>
                    <a:pt x="976" y="790"/>
                  </a:lnTo>
                  <a:lnTo>
                    <a:pt x="976" y="791"/>
                  </a:lnTo>
                  <a:lnTo>
                    <a:pt x="975" y="792"/>
                  </a:lnTo>
                  <a:lnTo>
                    <a:pt x="975" y="793"/>
                  </a:lnTo>
                  <a:lnTo>
                    <a:pt x="975" y="794"/>
                  </a:lnTo>
                  <a:lnTo>
                    <a:pt x="974" y="795"/>
                  </a:lnTo>
                  <a:lnTo>
                    <a:pt x="974" y="796"/>
                  </a:lnTo>
                  <a:lnTo>
                    <a:pt x="974" y="797"/>
                  </a:lnTo>
                  <a:lnTo>
                    <a:pt x="974" y="798"/>
                  </a:lnTo>
                  <a:lnTo>
                    <a:pt x="974" y="799"/>
                  </a:lnTo>
                  <a:lnTo>
                    <a:pt x="974" y="800"/>
                  </a:lnTo>
                  <a:lnTo>
                    <a:pt x="974" y="801"/>
                  </a:lnTo>
                  <a:lnTo>
                    <a:pt x="974" y="802"/>
                  </a:lnTo>
                  <a:lnTo>
                    <a:pt x="974" y="803"/>
                  </a:lnTo>
                  <a:lnTo>
                    <a:pt x="974" y="804"/>
                  </a:lnTo>
                  <a:lnTo>
                    <a:pt x="975" y="804"/>
                  </a:lnTo>
                  <a:lnTo>
                    <a:pt x="976" y="804"/>
                  </a:lnTo>
                  <a:lnTo>
                    <a:pt x="976" y="805"/>
                  </a:lnTo>
                  <a:lnTo>
                    <a:pt x="977" y="805"/>
                  </a:lnTo>
                  <a:lnTo>
                    <a:pt x="978" y="805"/>
                  </a:lnTo>
                  <a:lnTo>
                    <a:pt x="977" y="806"/>
                  </a:lnTo>
                  <a:lnTo>
                    <a:pt x="978" y="806"/>
                  </a:lnTo>
                  <a:lnTo>
                    <a:pt x="977" y="806"/>
                  </a:lnTo>
                  <a:lnTo>
                    <a:pt x="977" y="807"/>
                  </a:lnTo>
                  <a:lnTo>
                    <a:pt x="977" y="808"/>
                  </a:lnTo>
                  <a:lnTo>
                    <a:pt x="976" y="808"/>
                  </a:lnTo>
                  <a:lnTo>
                    <a:pt x="976" y="809"/>
                  </a:lnTo>
                  <a:lnTo>
                    <a:pt x="977" y="809"/>
                  </a:lnTo>
                  <a:lnTo>
                    <a:pt x="977" y="810"/>
                  </a:lnTo>
                  <a:lnTo>
                    <a:pt x="978" y="810"/>
                  </a:lnTo>
                  <a:lnTo>
                    <a:pt x="978" y="809"/>
                  </a:lnTo>
                  <a:lnTo>
                    <a:pt x="979" y="809"/>
                  </a:lnTo>
                  <a:lnTo>
                    <a:pt x="980" y="808"/>
                  </a:lnTo>
                  <a:lnTo>
                    <a:pt x="981" y="808"/>
                  </a:lnTo>
                  <a:lnTo>
                    <a:pt x="981" y="807"/>
                  </a:lnTo>
                  <a:lnTo>
                    <a:pt x="982" y="807"/>
                  </a:lnTo>
                  <a:lnTo>
                    <a:pt x="983" y="807"/>
                  </a:lnTo>
                  <a:lnTo>
                    <a:pt x="984" y="807"/>
                  </a:lnTo>
                  <a:lnTo>
                    <a:pt x="985" y="807"/>
                  </a:lnTo>
                  <a:lnTo>
                    <a:pt x="984" y="807"/>
                  </a:lnTo>
                  <a:lnTo>
                    <a:pt x="984" y="808"/>
                  </a:lnTo>
                  <a:lnTo>
                    <a:pt x="983" y="808"/>
                  </a:lnTo>
                  <a:lnTo>
                    <a:pt x="982" y="808"/>
                  </a:lnTo>
                  <a:lnTo>
                    <a:pt x="982" y="809"/>
                  </a:lnTo>
                  <a:lnTo>
                    <a:pt x="982" y="810"/>
                  </a:lnTo>
                  <a:lnTo>
                    <a:pt x="981" y="810"/>
                  </a:lnTo>
                  <a:lnTo>
                    <a:pt x="982" y="810"/>
                  </a:lnTo>
                  <a:lnTo>
                    <a:pt x="982" y="811"/>
                  </a:lnTo>
                  <a:lnTo>
                    <a:pt x="983" y="811"/>
                  </a:lnTo>
                  <a:lnTo>
                    <a:pt x="983" y="810"/>
                  </a:lnTo>
                  <a:lnTo>
                    <a:pt x="984" y="810"/>
                  </a:lnTo>
                  <a:lnTo>
                    <a:pt x="985" y="810"/>
                  </a:lnTo>
                  <a:lnTo>
                    <a:pt x="986" y="811"/>
                  </a:lnTo>
                  <a:lnTo>
                    <a:pt x="986" y="812"/>
                  </a:lnTo>
                  <a:lnTo>
                    <a:pt x="985" y="813"/>
                  </a:lnTo>
                  <a:lnTo>
                    <a:pt x="984" y="813"/>
                  </a:lnTo>
                  <a:lnTo>
                    <a:pt x="983" y="813"/>
                  </a:lnTo>
                  <a:lnTo>
                    <a:pt x="983" y="814"/>
                  </a:lnTo>
                  <a:lnTo>
                    <a:pt x="982" y="814"/>
                  </a:lnTo>
                  <a:lnTo>
                    <a:pt x="982" y="813"/>
                  </a:lnTo>
                  <a:lnTo>
                    <a:pt x="981" y="813"/>
                  </a:lnTo>
                  <a:lnTo>
                    <a:pt x="981" y="812"/>
                  </a:lnTo>
                  <a:lnTo>
                    <a:pt x="980" y="812"/>
                  </a:lnTo>
                  <a:lnTo>
                    <a:pt x="979" y="812"/>
                  </a:lnTo>
                  <a:lnTo>
                    <a:pt x="979" y="813"/>
                  </a:lnTo>
                  <a:lnTo>
                    <a:pt x="980" y="813"/>
                  </a:lnTo>
                  <a:lnTo>
                    <a:pt x="980" y="814"/>
                  </a:lnTo>
                  <a:lnTo>
                    <a:pt x="980" y="815"/>
                  </a:lnTo>
                  <a:lnTo>
                    <a:pt x="979" y="815"/>
                  </a:lnTo>
                  <a:lnTo>
                    <a:pt x="979" y="814"/>
                  </a:lnTo>
                  <a:lnTo>
                    <a:pt x="978" y="814"/>
                  </a:lnTo>
                  <a:lnTo>
                    <a:pt x="977" y="815"/>
                  </a:lnTo>
                  <a:lnTo>
                    <a:pt x="977" y="816"/>
                  </a:lnTo>
                  <a:lnTo>
                    <a:pt x="977" y="817"/>
                  </a:lnTo>
                  <a:lnTo>
                    <a:pt x="978" y="817"/>
                  </a:lnTo>
                  <a:lnTo>
                    <a:pt x="979" y="817"/>
                  </a:lnTo>
                  <a:lnTo>
                    <a:pt x="980" y="817"/>
                  </a:lnTo>
                  <a:lnTo>
                    <a:pt x="981" y="817"/>
                  </a:lnTo>
                  <a:lnTo>
                    <a:pt x="981" y="818"/>
                  </a:lnTo>
                  <a:lnTo>
                    <a:pt x="980" y="818"/>
                  </a:lnTo>
                  <a:lnTo>
                    <a:pt x="981" y="818"/>
                  </a:lnTo>
                  <a:lnTo>
                    <a:pt x="981" y="819"/>
                  </a:lnTo>
                  <a:lnTo>
                    <a:pt x="981" y="820"/>
                  </a:lnTo>
                  <a:lnTo>
                    <a:pt x="980" y="820"/>
                  </a:lnTo>
                  <a:lnTo>
                    <a:pt x="979" y="820"/>
                  </a:lnTo>
                  <a:lnTo>
                    <a:pt x="979" y="821"/>
                  </a:lnTo>
                  <a:lnTo>
                    <a:pt x="979" y="822"/>
                  </a:lnTo>
                  <a:lnTo>
                    <a:pt x="978" y="823"/>
                  </a:lnTo>
                  <a:lnTo>
                    <a:pt x="979" y="823"/>
                  </a:lnTo>
                  <a:lnTo>
                    <a:pt x="979" y="824"/>
                  </a:lnTo>
                  <a:lnTo>
                    <a:pt x="978" y="824"/>
                  </a:lnTo>
                  <a:lnTo>
                    <a:pt x="978" y="823"/>
                  </a:lnTo>
                  <a:lnTo>
                    <a:pt x="978" y="822"/>
                  </a:lnTo>
                  <a:lnTo>
                    <a:pt x="977" y="822"/>
                  </a:lnTo>
                  <a:lnTo>
                    <a:pt x="977" y="821"/>
                  </a:lnTo>
                  <a:lnTo>
                    <a:pt x="978" y="820"/>
                  </a:lnTo>
                  <a:lnTo>
                    <a:pt x="977" y="820"/>
                  </a:lnTo>
                  <a:lnTo>
                    <a:pt x="977" y="819"/>
                  </a:lnTo>
                  <a:lnTo>
                    <a:pt x="976" y="818"/>
                  </a:lnTo>
                  <a:lnTo>
                    <a:pt x="975" y="818"/>
                  </a:lnTo>
                  <a:lnTo>
                    <a:pt x="974" y="818"/>
                  </a:lnTo>
                  <a:lnTo>
                    <a:pt x="973" y="818"/>
                  </a:lnTo>
                  <a:lnTo>
                    <a:pt x="973" y="817"/>
                  </a:lnTo>
                  <a:lnTo>
                    <a:pt x="973" y="816"/>
                  </a:lnTo>
                  <a:lnTo>
                    <a:pt x="972" y="816"/>
                  </a:lnTo>
                  <a:lnTo>
                    <a:pt x="972" y="815"/>
                  </a:lnTo>
                  <a:lnTo>
                    <a:pt x="973" y="815"/>
                  </a:lnTo>
                  <a:lnTo>
                    <a:pt x="973" y="816"/>
                  </a:lnTo>
                  <a:lnTo>
                    <a:pt x="973" y="815"/>
                  </a:lnTo>
                  <a:lnTo>
                    <a:pt x="973" y="814"/>
                  </a:lnTo>
                  <a:lnTo>
                    <a:pt x="973" y="813"/>
                  </a:lnTo>
                  <a:lnTo>
                    <a:pt x="972" y="813"/>
                  </a:lnTo>
                  <a:lnTo>
                    <a:pt x="971" y="812"/>
                  </a:lnTo>
                  <a:lnTo>
                    <a:pt x="971" y="811"/>
                  </a:lnTo>
                  <a:lnTo>
                    <a:pt x="970" y="811"/>
                  </a:lnTo>
                  <a:lnTo>
                    <a:pt x="969" y="810"/>
                  </a:lnTo>
                  <a:lnTo>
                    <a:pt x="968" y="809"/>
                  </a:lnTo>
                  <a:lnTo>
                    <a:pt x="967" y="809"/>
                  </a:lnTo>
                  <a:lnTo>
                    <a:pt x="966" y="809"/>
                  </a:lnTo>
                  <a:lnTo>
                    <a:pt x="964" y="808"/>
                  </a:lnTo>
                  <a:lnTo>
                    <a:pt x="963" y="807"/>
                  </a:lnTo>
                  <a:lnTo>
                    <a:pt x="962" y="807"/>
                  </a:lnTo>
                  <a:lnTo>
                    <a:pt x="960" y="806"/>
                  </a:lnTo>
                  <a:lnTo>
                    <a:pt x="959" y="806"/>
                  </a:lnTo>
                  <a:lnTo>
                    <a:pt x="958" y="806"/>
                  </a:lnTo>
                  <a:lnTo>
                    <a:pt x="957" y="806"/>
                  </a:lnTo>
                  <a:lnTo>
                    <a:pt x="955" y="805"/>
                  </a:lnTo>
                  <a:lnTo>
                    <a:pt x="954" y="805"/>
                  </a:lnTo>
                  <a:lnTo>
                    <a:pt x="953" y="805"/>
                  </a:lnTo>
                  <a:lnTo>
                    <a:pt x="950" y="804"/>
                  </a:lnTo>
                  <a:lnTo>
                    <a:pt x="948" y="803"/>
                  </a:lnTo>
                  <a:lnTo>
                    <a:pt x="947" y="803"/>
                  </a:lnTo>
                  <a:lnTo>
                    <a:pt x="946" y="803"/>
                  </a:lnTo>
                  <a:lnTo>
                    <a:pt x="945" y="803"/>
                  </a:lnTo>
                  <a:lnTo>
                    <a:pt x="944" y="803"/>
                  </a:lnTo>
                  <a:lnTo>
                    <a:pt x="942" y="802"/>
                  </a:lnTo>
                  <a:lnTo>
                    <a:pt x="940" y="802"/>
                  </a:lnTo>
                  <a:lnTo>
                    <a:pt x="937" y="801"/>
                  </a:lnTo>
                  <a:lnTo>
                    <a:pt x="936" y="801"/>
                  </a:lnTo>
                  <a:lnTo>
                    <a:pt x="934" y="800"/>
                  </a:lnTo>
                  <a:lnTo>
                    <a:pt x="933" y="800"/>
                  </a:lnTo>
                  <a:lnTo>
                    <a:pt x="932" y="800"/>
                  </a:lnTo>
                  <a:lnTo>
                    <a:pt x="931" y="800"/>
                  </a:lnTo>
                  <a:lnTo>
                    <a:pt x="930" y="799"/>
                  </a:lnTo>
                  <a:lnTo>
                    <a:pt x="929" y="799"/>
                  </a:lnTo>
                  <a:lnTo>
                    <a:pt x="928" y="799"/>
                  </a:lnTo>
                  <a:lnTo>
                    <a:pt x="927" y="799"/>
                  </a:lnTo>
                  <a:lnTo>
                    <a:pt x="926" y="799"/>
                  </a:lnTo>
                  <a:lnTo>
                    <a:pt x="925" y="799"/>
                  </a:lnTo>
                  <a:lnTo>
                    <a:pt x="924" y="799"/>
                  </a:lnTo>
                  <a:lnTo>
                    <a:pt x="924" y="798"/>
                  </a:lnTo>
                  <a:lnTo>
                    <a:pt x="923" y="798"/>
                  </a:lnTo>
                  <a:lnTo>
                    <a:pt x="922" y="798"/>
                  </a:lnTo>
                  <a:lnTo>
                    <a:pt x="921" y="798"/>
                  </a:lnTo>
                  <a:lnTo>
                    <a:pt x="920" y="798"/>
                  </a:lnTo>
                  <a:lnTo>
                    <a:pt x="917" y="797"/>
                  </a:lnTo>
                  <a:lnTo>
                    <a:pt x="915" y="797"/>
                  </a:lnTo>
                  <a:lnTo>
                    <a:pt x="914" y="796"/>
                  </a:lnTo>
                  <a:lnTo>
                    <a:pt x="912" y="796"/>
                  </a:lnTo>
                  <a:lnTo>
                    <a:pt x="911" y="796"/>
                  </a:lnTo>
                  <a:lnTo>
                    <a:pt x="910" y="796"/>
                  </a:lnTo>
                  <a:lnTo>
                    <a:pt x="909" y="796"/>
                  </a:lnTo>
                  <a:lnTo>
                    <a:pt x="908" y="796"/>
                  </a:lnTo>
                  <a:lnTo>
                    <a:pt x="908" y="795"/>
                  </a:lnTo>
                  <a:lnTo>
                    <a:pt x="907" y="795"/>
                  </a:lnTo>
                  <a:lnTo>
                    <a:pt x="906" y="795"/>
                  </a:lnTo>
                  <a:lnTo>
                    <a:pt x="905" y="795"/>
                  </a:lnTo>
                  <a:lnTo>
                    <a:pt x="904" y="795"/>
                  </a:lnTo>
                  <a:lnTo>
                    <a:pt x="903" y="795"/>
                  </a:lnTo>
                  <a:lnTo>
                    <a:pt x="901" y="794"/>
                  </a:lnTo>
                  <a:lnTo>
                    <a:pt x="900" y="794"/>
                  </a:lnTo>
                  <a:lnTo>
                    <a:pt x="899" y="794"/>
                  </a:lnTo>
                  <a:lnTo>
                    <a:pt x="898" y="793"/>
                  </a:lnTo>
                  <a:lnTo>
                    <a:pt x="897" y="793"/>
                  </a:lnTo>
                  <a:lnTo>
                    <a:pt x="896" y="793"/>
                  </a:lnTo>
                  <a:lnTo>
                    <a:pt x="895" y="793"/>
                  </a:lnTo>
                  <a:lnTo>
                    <a:pt x="894" y="793"/>
                  </a:lnTo>
                  <a:lnTo>
                    <a:pt x="893" y="793"/>
                  </a:lnTo>
                  <a:lnTo>
                    <a:pt x="891" y="793"/>
                  </a:lnTo>
                  <a:lnTo>
                    <a:pt x="890" y="792"/>
                  </a:lnTo>
                  <a:lnTo>
                    <a:pt x="888" y="792"/>
                  </a:lnTo>
                  <a:lnTo>
                    <a:pt x="887" y="792"/>
                  </a:lnTo>
                  <a:lnTo>
                    <a:pt x="884" y="791"/>
                  </a:lnTo>
                  <a:lnTo>
                    <a:pt x="881" y="791"/>
                  </a:lnTo>
                  <a:lnTo>
                    <a:pt x="880" y="790"/>
                  </a:lnTo>
                  <a:lnTo>
                    <a:pt x="869" y="789"/>
                  </a:lnTo>
                  <a:lnTo>
                    <a:pt x="866" y="788"/>
                  </a:lnTo>
                  <a:lnTo>
                    <a:pt x="863" y="788"/>
                  </a:lnTo>
                  <a:lnTo>
                    <a:pt x="859" y="787"/>
                  </a:lnTo>
                  <a:lnTo>
                    <a:pt x="857" y="787"/>
                  </a:lnTo>
                  <a:lnTo>
                    <a:pt x="851" y="787"/>
                  </a:lnTo>
                  <a:lnTo>
                    <a:pt x="850" y="786"/>
                  </a:lnTo>
                  <a:lnTo>
                    <a:pt x="848" y="786"/>
                  </a:lnTo>
                  <a:lnTo>
                    <a:pt x="847" y="786"/>
                  </a:lnTo>
                  <a:lnTo>
                    <a:pt x="845" y="786"/>
                  </a:lnTo>
                  <a:lnTo>
                    <a:pt x="843" y="786"/>
                  </a:lnTo>
                  <a:lnTo>
                    <a:pt x="842" y="786"/>
                  </a:lnTo>
                  <a:lnTo>
                    <a:pt x="840" y="785"/>
                  </a:lnTo>
                  <a:lnTo>
                    <a:pt x="834" y="784"/>
                  </a:lnTo>
                  <a:lnTo>
                    <a:pt x="833" y="784"/>
                  </a:lnTo>
                  <a:lnTo>
                    <a:pt x="831" y="784"/>
                  </a:lnTo>
                  <a:lnTo>
                    <a:pt x="829" y="784"/>
                  </a:lnTo>
                  <a:lnTo>
                    <a:pt x="828" y="785"/>
                  </a:lnTo>
                  <a:lnTo>
                    <a:pt x="827" y="785"/>
                  </a:lnTo>
                  <a:lnTo>
                    <a:pt x="826" y="785"/>
                  </a:lnTo>
                  <a:lnTo>
                    <a:pt x="826" y="784"/>
                  </a:lnTo>
                  <a:lnTo>
                    <a:pt x="825" y="784"/>
                  </a:lnTo>
                  <a:lnTo>
                    <a:pt x="824" y="784"/>
                  </a:lnTo>
                  <a:lnTo>
                    <a:pt x="823" y="784"/>
                  </a:lnTo>
                  <a:lnTo>
                    <a:pt x="822" y="783"/>
                  </a:lnTo>
                  <a:lnTo>
                    <a:pt x="821" y="783"/>
                  </a:lnTo>
                  <a:lnTo>
                    <a:pt x="821" y="784"/>
                  </a:lnTo>
                  <a:lnTo>
                    <a:pt x="820" y="784"/>
                  </a:lnTo>
                  <a:lnTo>
                    <a:pt x="819" y="784"/>
                  </a:lnTo>
                  <a:lnTo>
                    <a:pt x="819" y="783"/>
                  </a:lnTo>
                  <a:lnTo>
                    <a:pt x="818" y="782"/>
                  </a:lnTo>
                  <a:lnTo>
                    <a:pt x="817" y="782"/>
                  </a:lnTo>
                  <a:lnTo>
                    <a:pt x="816" y="782"/>
                  </a:lnTo>
                  <a:lnTo>
                    <a:pt x="815" y="782"/>
                  </a:lnTo>
                  <a:lnTo>
                    <a:pt x="813" y="782"/>
                  </a:lnTo>
                  <a:lnTo>
                    <a:pt x="812" y="781"/>
                  </a:lnTo>
                  <a:lnTo>
                    <a:pt x="811" y="781"/>
                  </a:lnTo>
                  <a:lnTo>
                    <a:pt x="809" y="781"/>
                  </a:lnTo>
                  <a:lnTo>
                    <a:pt x="807" y="781"/>
                  </a:lnTo>
                  <a:lnTo>
                    <a:pt x="806" y="781"/>
                  </a:lnTo>
                  <a:lnTo>
                    <a:pt x="804" y="780"/>
                  </a:lnTo>
                  <a:lnTo>
                    <a:pt x="803" y="780"/>
                  </a:lnTo>
                  <a:lnTo>
                    <a:pt x="800" y="780"/>
                  </a:lnTo>
                  <a:lnTo>
                    <a:pt x="799" y="780"/>
                  </a:lnTo>
                  <a:lnTo>
                    <a:pt x="798" y="780"/>
                  </a:lnTo>
                  <a:lnTo>
                    <a:pt x="792" y="779"/>
                  </a:lnTo>
                  <a:lnTo>
                    <a:pt x="790" y="779"/>
                  </a:lnTo>
                  <a:lnTo>
                    <a:pt x="786" y="779"/>
                  </a:lnTo>
                  <a:lnTo>
                    <a:pt x="783" y="779"/>
                  </a:lnTo>
                  <a:lnTo>
                    <a:pt x="777" y="778"/>
                  </a:lnTo>
                  <a:lnTo>
                    <a:pt x="773" y="778"/>
                  </a:lnTo>
                  <a:lnTo>
                    <a:pt x="769" y="779"/>
                  </a:lnTo>
                  <a:lnTo>
                    <a:pt x="764" y="779"/>
                  </a:lnTo>
                  <a:lnTo>
                    <a:pt x="763" y="779"/>
                  </a:lnTo>
                  <a:lnTo>
                    <a:pt x="761" y="779"/>
                  </a:lnTo>
                  <a:lnTo>
                    <a:pt x="759" y="779"/>
                  </a:lnTo>
                  <a:lnTo>
                    <a:pt x="758" y="779"/>
                  </a:lnTo>
                  <a:lnTo>
                    <a:pt x="757" y="780"/>
                  </a:lnTo>
                  <a:lnTo>
                    <a:pt x="756" y="780"/>
                  </a:lnTo>
                  <a:lnTo>
                    <a:pt x="756" y="781"/>
                  </a:lnTo>
                  <a:lnTo>
                    <a:pt x="756" y="782"/>
                  </a:lnTo>
                  <a:lnTo>
                    <a:pt x="755" y="782"/>
                  </a:lnTo>
                  <a:lnTo>
                    <a:pt x="756" y="782"/>
                  </a:lnTo>
                  <a:lnTo>
                    <a:pt x="756" y="783"/>
                  </a:lnTo>
                  <a:lnTo>
                    <a:pt x="755" y="783"/>
                  </a:lnTo>
                  <a:lnTo>
                    <a:pt x="755" y="784"/>
                  </a:lnTo>
                  <a:lnTo>
                    <a:pt x="755" y="785"/>
                  </a:lnTo>
                  <a:lnTo>
                    <a:pt x="754" y="785"/>
                  </a:lnTo>
                  <a:lnTo>
                    <a:pt x="753" y="785"/>
                  </a:lnTo>
                  <a:lnTo>
                    <a:pt x="753" y="786"/>
                  </a:lnTo>
                  <a:lnTo>
                    <a:pt x="752" y="786"/>
                  </a:lnTo>
                  <a:lnTo>
                    <a:pt x="751" y="786"/>
                  </a:lnTo>
                  <a:lnTo>
                    <a:pt x="751" y="785"/>
                  </a:lnTo>
                  <a:lnTo>
                    <a:pt x="751" y="784"/>
                  </a:lnTo>
                  <a:lnTo>
                    <a:pt x="750" y="784"/>
                  </a:lnTo>
                  <a:lnTo>
                    <a:pt x="749" y="784"/>
                  </a:lnTo>
                  <a:lnTo>
                    <a:pt x="749" y="783"/>
                  </a:lnTo>
                  <a:lnTo>
                    <a:pt x="747" y="783"/>
                  </a:lnTo>
                  <a:lnTo>
                    <a:pt x="745" y="782"/>
                  </a:lnTo>
                  <a:lnTo>
                    <a:pt x="744" y="782"/>
                  </a:lnTo>
                  <a:lnTo>
                    <a:pt x="743" y="782"/>
                  </a:lnTo>
                  <a:lnTo>
                    <a:pt x="741" y="782"/>
                  </a:lnTo>
                  <a:lnTo>
                    <a:pt x="739" y="782"/>
                  </a:lnTo>
                  <a:lnTo>
                    <a:pt x="737" y="782"/>
                  </a:lnTo>
                  <a:lnTo>
                    <a:pt x="736" y="782"/>
                  </a:lnTo>
                  <a:lnTo>
                    <a:pt x="735" y="782"/>
                  </a:lnTo>
                  <a:lnTo>
                    <a:pt x="733" y="782"/>
                  </a:lnTo>
                  <a:lnTo>
                    <a:pt x="732" y="782"/>
                  </a:lnTo>
                  <a:lnTo>
                    <a:pt x="730" y="782"/>
                  </a:lnTo>
                  <a:lnTo>
                    <a:pt x="729" y="782"/>
                  </a:lnTo>
                  <a:lnTo>
                    <a:pt x="728" y="782"/>
                  </a:lnTo>
                  <a:lnTo>
                    <a:pt x="727" y="782"/>
                  </a:lnTo>
                  <a:lnTo>
                    <a:pt x="726" y="782"/>
                  </a:lnTo>
                  <a:lnTo>
                    <a:pt x="724" y="782"/>
                  </a:lnTo>
                  <a:lnTo>
                    <a:pt x="723" y="782"/>
                  </a:lnTo>
                  <a:lnTo>
                    <a:pt x="722" y="782"/>
                  </a:lnTo>
                  <a:lnTo>
                    <a:pt x="720" y="782"/>
                  </a:lnTo>
                  <a:lnTo>
                    <a:pt x="718" y="781"/>
                  </a:lnTo>
                  <a:lnTo>
                    <a:pt x="716" y="781"/>
                  </a:lnTo>
                  <a:lnTo>
                    <a:pt x="714" y="781"/>
                  </a:lnTo>
                  <a:lnTo>
                    <a:pt x="712" y="781"/>
                  </a:lnTo>
                  <a:lnTo>
                    <a:pt x="711" y="781"/>
                  </a:lnTo>
                  <a:lnTo>
                    <a:pt x="710" y="781"/>
                  </a:lnTo>
                  <a:lnTo>
                    <a:pt x="709" y="781"/>
                  </a:lnTo>
                  <a:lnTo>
                    <a:pt x="707" y="781"/>
                  </a:lnTo>
                  <a:lnTo>
                    <a:pt x="706" y="781"/>
                  </a:lnTo>
                  <a:lnTo>
                    <a:pt x="705" y="781"/>
                  </a:lnTo>
                  <a:lnTo>
                    <a:pt x="704" y="781"/>
                  </a:lnTo>
                  <a:lnTo>
                    <a:pt x="703" y="781"/>
                  </a:lnTo>
                  <a:lnTo>
                    <a:pt x="701" y="781"/>
                  </a:lnTo>
                  <a:lnTo>
                    <a:pt x="699" y="781"/>
                  </a:lnTo>
                  <a:lnTo>
                    <a:pt x="697" y="781"/>
                  </a:lnTo>
                  <a:lnTo>
                    <a:pt x="696" y="780"/>
                  </a:lnTo>
                  <a:lnTo>
                    <a:pt x="695" y="780"/>
                  </a:lnTo>
                  <a:lnTo>
                    <a:pt x="693" y="780"/>
                  </a:lnTo>
                  <a:lnTo>
                    <a:pt x="692" y="780"/>
                  </a:lnTo>
                  <a:lnTo>
                    <a:pt x="689" y="780"/>
                  </a:lnTo>
                  <a:lnTo>
                    <a:pt x="688" y="781"/>
                  </a:lnTo>
                  <a:lnTo>
                    <a:pt x="687" y="781"/>
                  </a:lnTo>
                  <a:lnTo>
                    <a:pt x="686" y="781"/>
                  </a:lnTo>
                  <a:lnTo>
                    <a:pt x="685" y="781"/>
                  </a:lnTo>
                  <a:lnTo>
                    <a:pt x="683" y="781"/>
                  </a:lnTo>
                  <a:lnTo>
                    <a:pt x="682" y="781"/>
                  </a:lnTo>
                  <a:lnTo>
                    <a:pt x="681" y="782"/>
                  </a:lnTo>
                  <a:lnTo>
                    <a:pt x="680" y="782"/>
                  </a:lnTo>
                  <a:lnTo>
                    <a:pt x="678" y="782"/>
                  </a:lnTo>
                  <a:lnTo>
                    <a:pt x="677" y="782"/>
                  </a:lnTo>
                  <a:lnTo>
                    <a:pt x="676" y="782"/>
                  </a:lnTo>
                  <a:lnTo>
                    <a:pt x="675" y="782"/>
                  </a:lnTo>
                  <a:lnTo>
                    <a:pt x="674" y="782"/>
                  </a:lnTo>
                  <a:lnTo>
                    <a:pt x="673" y="782"/>
                  </a:lnTo>
                  <a:lnTo>
                    <a:pt x="672" y="782"/>
                  </a:lnTo>
                  <a:lnTo>
                    <a:pt x="671" y="781"/>
                  </a:lnTo>
                  <a:lnTo>
                    <a:pt x="670" y="781"/>
                  </a:lnTo>
                  <a:lnTo>
                    <a:pt x="669" y="781"/>
                  </a:lnTo>
                  <a:lnTo>
                    <a:pt x="668" y="781"/>
                  </a:lnTo>
                  <a:lnTo>
                    <a:pt x="667" y="780"/>
                  </a:lnTo>
                  <a:lnTo>
                    <a:pt x="666" y="780"/>
                  </a:lnTo>
                  <a:lnTo>
                    <a:pt x="665" y="780"/>
                  </a:lnTo>
                  <a:lnTo>
                    <a:pt x="663" y="779"/>
                  </a:lnTo>
                  <a:lnTo>
                    <a:pt x="661" y="779"/>
                  </a:lnTo>
                  <a:lnTo>
                    <a:pt x="660" y="779"/>
                  </a:lnTo>
                  <a:lnTo>
                    <a:pt x="659" y="779"/>
                  </a:lnTo>
                  <a:lnTo>
                    <a:pt x="658" y="779"/>
                  </a:lnTo>
                  <a:lnTo>
                    <a:pt x="657" y="778"/>
                  </a:lnTo>
                  <a:lnTo>
                    <a:pt x="655" y="778"/>
                  </a:lnTo>
                  <a:lnTo>
                    <a:pt x="653" y="778"/>
                  </a:lnTo>
                  <a:lnTo>
                    <a:pt x="652" y="778"/>
                  </a:lnTo>
                  <a:lnTo>
                    <a:pt x="651" y="778"/>
                  </a:lnTo>
                  <a:lnTo>
                    <a:pt x="650" y="778"/>
                  </a:lnTo>
                  <a:lnTo>
                    <a:pt x="649" y="777"/>
                  </a:lnTo>
                  <a:lnTo>
                    <a:pt x="648" y="777"/>
                  </a:lnTo>
                  <a:lnTo>
                    <a:pt x="647" y="777"/>
                  </a:lnTo>
                  <a:lnTo>
                    <a:pt x="646" y="777"/>
                  </a:lnTo>
                  <a:lnTo>
                    <a:pt x="645" y="777"/>
                  </a:lnTo>
                  <a:lnTo>
                    <a:pt x="644" y="777"/>
                  </a:lnTo>
                  <a:lnTo>
                    <a:pt x="643" y="777"/>
                  </a:lnTo>
                  <a:lnTo>
                    <a:pt x="643" y="778"/>
                  </a:lnTo>
                  <a:lnTo>
                    <a:pt x="642" y="778"/>
                  </a:lnTo>
                  <a:lnTo>
                    <a:pt x="642" y="779"/>
                  </a:lnTo>
                  <a:lnTo>
                    <a:pt x="643" y="779"/>
                  </a:lnTo>
                  <a:lnTo>
                    <a:pt x="642" y="779"/>
                  </a:lnTo>
                  <a:lnTo>
                    <a:pt x="641" y="779"/>
                  </a:lnTo>
                  <a:lnTo>
                    <a:pt x="640" y="779"/>
                  </a:lnTo>
                  <a:lnTo>
                    <a:pt x="639" y="779"/>
                  </a:lnTo>
                  <a:lnTo>
                    <a:pt x="639" y="780"/>
                  </a:lnTo>
                  <a:lnTo>
                    <a:pt x="638" y="780"/>
                  </a:lnTo>
                  <a:lnTo>
                    <a:pt x="637" y="780"/>
                  </a:lnTo>
                  <a:lnTo>
                    <a:pt x="637" y="779"/>
                  </a:lnTo>
                  <a:lnTo>
                    <a:pt x="637" y="778"/>
                  </a:lnTo>
                  <a:lnTo>
                    <a:pt x="636" y="778"/>
                  </a:lnTo>
                  <a:lnTo>
                    <a:pt x="635" y="778"/>
                  </a:lnTo>
                  <a:lnTo>
                    <a:pt x="634" y="778"/>
                  </a:lnTo>
                  <a:lnTo>
                    <a:pt x="633" y="778"/>
                  </a:lnTo>
                  <a:lnTo>
                    <a:pt x="633" y="779"/>
                  </a:lnTo>
                  <a:lnTo>
                    <a:pt x="633" y="778"/>
                  </a:lnTo>
                  <a:lnTo>
                    <a:pt x="633" y="779"/>
                  </a:lnTo>
                  <a:lnTo>
                    <a:pt x="632" y="779"/>
                  </a:lnTo>
                  <a:lnTo>
                    <a:pt x="631" y="779"/>
                  </a:lnTo>
                  <a:lnTo>
                    <a:pt x="631" y="780"/>
                  </a:lnTo>
                  <a:lnTo>
                    <a:pt x="630" y="780"/>
                  </a:lnTo>
                  <a:lnTo>
                    <a:pt x="629" y="780"/>
                  </a:lnTo>
                  <a:lnTo>
                    <a:pt x="629" y="779"/>
                  </a:lnTo>
                  <a:lnTo>
                    <a:pt x="630" y="779"/>
                  </a:lnTo>
                  <a:lnTo>
                    <a:pt x="630" y="778"/>
                  </a:lnTo>
                  <a:lnTo>
                    <a:pt x="631" y="778"/>
                  </a:lnTo>
                  <a:lnTo>
                    <a:pt x="631" y="777"/>
                  </a:lnTo>
                  <a:lnTo>
                    <a:pt x="632" y="777"/>
                  </a:lnTo>
                  <a:lnTo>
                    <a:pt x="632" y="776"/>
                  </a:lnTo>
                  <a:lnTo>
                    <a:pt x="631" y="775"/>
                  </a:lnTo>
                  <a:lnTo>
                    <a:pt x="631" y="774"/>
                  </a:lnTo>
                  <a:lnTo>
                    <a:pt x="631" y="773"/>
                  </a:lnTo>
                  <a:lnTo>
                    <a:pt x="630" y="773"/>
                  </a:lnTo>
                  <a:lnTo>
                    <a:pt x="629" y="772"/>
                  </a:lnTo>
                  <a:lnTo>
                    <a:pt x="628" y="772"/>
                  </a:lnTo>
                  <a:lnTo>
                    <a:pt x="627" y="772"/>
                  </a:lnTo>
                  <a:lnTo>
                    <a:pt x="626" y="772"/>
                  </a:lnTo>
                  <a:lnTo>
                    <a:pt x="625" y="771"/>
                  </a:lnTo>
                  <a:lnTo>
                    <a:pt x="624" y="771"/>
                  </a:lnTo>
                  <a:lnTo>
                    <a:pt x="625" y="771"/>
                  </a:lnTo>
                  <a:lnTo>
                    <a:pt x="625" y="770"/>
                  </a:lnTo>
                  <a:lnTo>
                    <a:pt x="624" y="770"/>
                  </a:lnTo>
                  <a:lnTo>
                    <a:pt x="623" y="770"/>
                  </a:lnTo>
                  <a:lnTo>
                    <a:pt x="623" y="769"/>
                  </a:lnTo>
                  <a:lnTo>
                    <a:pt x="622" y="769"/>
                  </a:lnTo>
                  <a:lnTo>
                    <a:pt x="621" y="769"/>
                  </a:lnTo>
                  <a:lnTo>
                    <a:pt x="620" y="769"/>
                  </a:lnTo>
                  <a:lnTo>
                    <a:pt x="619" y="769"/>
                  </a:lnTo>
                  <a:lnTo>
                    <a:pt x="618" y="769"/>
                  </a:lnTo>
                  <a:lnTo>
                    <a:pt x="617" y="768"/>
                  </a:lnTo>
                  <a:lnTo>
                    <a:pt x="616" y="768"/>
                  </a:lnTo>
                  <a:lnTo>
                    <a:pt x="615" y="768"/>
                  </a:lnTo>
                  <a:lnTo>
                    <a:pt x="615" y="769"/>
                  </a:lnTo>
                  <a:lnTo>
                    <a:pt x="615" y="768"/>
                  </a:lnTo>
                  <a:lnTo>
                    <a:pt x="615" y="767"/>
                  </a:lnTo>
                  <a:lnTo>
                    <a:pt x="614" y="767"/>
                  </a:lnTo>
                  <a:lnTo>
                    <a:pt x="614" y="768"/>
                  </a:lnTo>
                  <a:lnTo>
                    <a:pt x="613" y="768"/>
                  </a:lnTo>
                  <a:lnTo>
                    <a:pt x="612" y="768"/>
                  </a:lnTo>
                  <a:lnTo>
                    <a:pt x="613" y="768"/>
                  </a:lnTo>
                  <a:lnTo>
                    <a:pt x="613" y="767"/>
                  </a:lnTo>
                  <a:lnTo>
                    <a:pt x="612" y="767"/>
                  </a:lnTo>
                  <a:lnTo>
                    <a:pt x="611" y="767"/>
                  </a:lnTo>
                  <a:lnTo>
                    <a:pt x="611" y="766"/>
                  </a:lnTo>
                  <a:lnTo>
                    <a:pt x="610" y="766"/>
                  </a:lnTo>
                  <a:lnTo>
                    <a:pt x="611" y="766"/>
                  </a:lnTo>
                  <a:lnTo>
                    <a:pt x="611" y="765"/>
                  </a:lnTo>
                  <a:lnTo>
                    <a:pt x="611" y="764"/>
                  </a:lnTo>
                  <a:lnTo>
                    <a:pt x="610" y="764"/>
                  </a:lnTo>
                  <a:lnTo>
                    <a:pt x="609" y="764"/>
                  </a:lnTo>
                  <a:lnTo>
                    <a:pt x="608" y="764"/>
                  </a:lnTo>
                  <a:lnTo>
                    <a:pt x="608" y="763"/>
                  </a:lnTo>
                  <a:lnTo>
                    <a:pt x="609" y="763"/>
                  </a:lnTo>
                  <a:lnTo>
                    <a:pt x="610" y="762"/>
                  </a:lnTo>
                  <a:lnTo>
                    <a:pt x="610" y="761"/>
                  </a:lnTo>
                  <a:lnTo>
                    <a:pt x="609" y="761"/>
                  </a:lnTo>
                  <a:lnTo>
                    <a:pt x="608" y="761"/>
                  </a:lnTo>
                  <a:lnTo>
                    <a:pt x="607" y="761"/>
                  </a:lnTo>
                  <a:lnTo>
                    <a:pt x="606" y="761"/>
                  </a:lnTo>
                  <a:lnTo>
                    <a:pt x="605" y="761"/>
                  </a:lnTo>
                  <a:lnTo>
                    <a:pt x="604" y="761"/>
                  </a:lnTo>
                  <a:lnTo>
                    <a:pt x="603" y="761"/>
                  </a:lnTo>
                  <a:lnTo>
                    <a:pt x="604" y="761"/>
                  </a:lnTo>
                  <a:lnTo>
                    <a:pt x="605" y="761"/>
                  </a:lnTo>
                  <a:lnTo>
                    <a:pt x="605" y="760"/>
                  </a:lnTo>
                  <a:lnTo>
                    <a:pt x="606" y="760"/>
                  </a:lnTo>
                  <a:lnTo>
                    <a:pt x="606" y="759"/>
                  </a:lnTo>
                  <a:lnTo>
                    <a:pt x="607" y="759"/>
                  </a:lnTo>
                  <a:lnTo>
                    <a:pt x="608" y="758"/>
                  </a:lnTo>
                  <a:lnTo>
                    <a:pt x="608" y="757"/>
                  </a:lnTo>
                  <a:lnTo>
                    <a:pt x="607" y="757"/>
                  </a:lnTo>
                  <a:lnTo>
                    <a:pt x="608" y="757"/>
                  </a:lnTo>
                  <a:lnTo>
                    <a:pt x="608" y="756"/>
                  </a:lnTo>
                  <a:lnTo>
                    <a:pt x="607" y="756"/>
                  </a:lnTo>
                  <a:lnTo>
                    <a:pt x="607" y="755"/>
                  </a:lnTo>
                  <a:lnTo>
                    <a:pt x="608" y="755"/>
                  </a:lnTo>
                  <a:lnTo>
                    <a:pt x="609" y="755"/>
                  </a:lnTo>
                  <a:lnTo>
                    <a:pt x="609" y="756"/>
                  </a:lnTo>
                  <a:lnTo>
                    <a:pt x="609" y="757"/>
                  </a:lnTo>
                  <a:lnTo>
                    <a:pt x="610" y="758"/>
                  </a:lnTo>
                  <a:lnTo>
                    <a:pt x="610" y="759"/>
                  </a:lnTo>
                  <a:lnTo>
                    <a:pt x="611" y="759"/>
                  </a:lnTo>
                  <a:lnTo>
                    <a:pt x="610" y="758"/>
                  </a:lnTo>
                  <a:lnTo>
                    <a:pt x="611" y="758"/>
                  </a:lnTo>
                  <a:lnTo>
                    <a:pt x="611" y="759"/>
                  </a:lnTo>
                  <a:lnTo>
                    <a:pt x="611" y="760"/>
                  </a:lnTo>
                  <a:lnTo>
                    <a:pt x="612" y="760"/>
                  </a:lnTo>
                  <a:lnTo>
                    <a:pt x="612" y="761"/>
                  </a:lnTo>
                  <a:lnTo>
                    <a:pt x="613" y="761"/>
                  </a:lnTo>
                  <a:lnTo>
                    <a:pt x="612" y="760"/>
                  </a:lnTo>
                  <a:lnTo>
                    <a:pt x="613" y="760"/>
                  </a:lnTo>
                  <a:lnTo>
                    <a:pt x="613" y="761"/>
                  </a:lnTo>
                  <a:lnTo>
                    <a:pt x="614" y="761"/>
                  </a:lnTo>
                  <a:lnTo>
                    <a:pt x="615" y="761"/>
                  </a:lnTo>
                  <a:lnTo>
                    <a:pt x="615" y="760"/>
                  </a:lnTo>
                  <a:lnTo>
                    <a:pt x="616" y="760"/>
                  </a:lnTo>
                  <a:lnTo>
                    <a:pt x="616" y="759"/>
                  </a:lnTo>
                  <a:lnTo>
                    <a:pt x="616" y="758"/>
                  </a:lnTo>
                  <a:lnTo>
                    <a:pt x="617" y="758"/>
                  </a:lnTo>
                  <a:lnTo>
                    <a:pt x="617" y="757"/>
                  </a:lnTo>
                  <a:lnTo>
                    <a:pt x="617" y="756"/>
                  </a:lnTo>
                  <a:lnTo>
                    <a:pt x="618" y="756"/>
                  </a:lnTo>
                  <a:lnTo>
                    <a:pt x="618" y="755"/>
                  </a:lnTo>
                  <a:lnTo>
                    <a:pt x="618" y="754"/>
                  </a:lnTo>
                  <a:lnTo>
                    <a:pt x="617" y="754"/>
                  </a:lnTo>
                  <a:lnTo>
                    <a:pt x="617" y="753"/>
                  </a:lnTo>
                  <a:lnTo>
                    <a:pt x="617" y="754"/>
                  </a:lnTo>
                  <a:lnTo>
                    <a:pt x="617" y="753"/>
                  </a:lnTo>
                  <a:lnTo>
                    <a:pt x="616" y="753"/>
                  </a:lnTo>
                  <a:lnTo>
                    <a:pt x="615" y="753"/>
                  </a:lnTo>
                  <a:lnTo>
                    <a:pt x="614" y="753"/>
                  </a:lnTo>
                  <a:lnTo>
                    <a:pt x="613" y="753"/>
                  </a:lnTo>
                  <a:lnTo>
                    <a:pt x="612" y="753"/>
                  </a:lnTo>
                  <a:lnTo>
                    <a:pt x="612" y="752"/>
                  </a:lnTo>
                  <a:lnTo>
                    <a:pt x="613" y="752"/>
                  </a:lnTo>
                  <a:lnTo>
                    <a:pt x="613" y="751"/>
                  </a:lnTo>
                  <a:lnTo>
                    <a:pt x="612" y="751"/>
                  </a:lnTo>
                  <a:lnTo>
                    <a:pt x="612" y="750"/>
                  </a:lnTo>
                  <a:lnTo>
                    <a:pt x="611" y="750"/>
                  </a:lnTo>
                  <a:lnTo>
                    <a:pt x="611" y="749"/>
                  </a:lnTo>
                  <a:lnTo>
                    <a:pt x="610" y="749"/>
                  </a:lnTo>
                  <a:lnTo>
                    <a:pt x="609" y="749"/>
                  </a:lnTo>
                  <a:lnTo>
                    <a:pt x="608" y="749"/>
                  </a:lnTo>
                  <a:lnTo>
                    <a:pt x="608" y="750"/>
                  </a:lnTo>
                  <a:lnTo>
                    <a:pt x="607" y="750"/>
                  </a:lnTo>
                  <a:lnTo>
                    <a:pt x="606" y="750"/>
                  </a:lnTo>
                  <a:lnTo>
                    <a:pt x="606" y="751"/>
                  </a:lnTo>
                  <a:lnTo>
                    <a:pt x="605" y="751"/>
                  </a:lnTo>
                  <a:lnTo>
                    <a:pt x="606" y="751"/>
                  </a:lnTo>
                  <a:lnTo>
                    <a:pt x="606" y="750"/>
                  </a:lnTo>
                  <a:lnTo>
                    <a:pt x="605" y="750"/>
                  </a:lnTo>
                  <a:lnTo>
                    <a:pt x="605" y="749"/>
                  </a:lnTo>
                  <a:lnTo>
                    <a:pt x="604" y="749"/>
                  </a:lnTo>
                  <a:lnTo>
                    <a:pt x="604" y="748"/>
                  </a:lnTo>
                  <a:lnTo>
                    <a:pt x="604" y="747"/>
                  </a:lnTo>
                  <a:lnTo>
                    <a:pt x="605" y="746"/>
                  </a:lnTo>
                  <a:lnTo>
                    <a:pt x="604" y="746"/>
                  </a:lnTo>
                  <a:lnTo>
                    <a:pt x="604" y="745"/>
                  </a:lnTo>
                  <a:lnTo>
                    <a:pt x="605" y="745"/>
                  </a:lnTo>
                  <a:lnTo>
                    <a:pt x="606" y="745"/>
                  </a:lnTo>
                  <a:lnTo>
                    <a:pt x="607" y="745"/>
                  </a:lnTo>
                  <a:lnTo>
                    <a:pt x="608" y="745"/>
                  </a:lnTo>
                  <a:lnTo>
                    <a:pt x="609" y="745"/>
                  </a:lnTo>
                  <a:lnTo>
                    <a:pt x="608" y="745"/>
                  </a:lnTo>
                  <a:lnTo>
                    <a:pt x="608" y="744"/>
                  </a:lnTo>
                  <a:lnTo>
                    <a:pt x="607" y="744"/>
                  </a:lnTo>
                  <a:lnTo>
                    <a:pt x="607" y="743"/>
                  </a:lnTo>
                  <a:lnTo>
                    <a:pt x="607" y="742"/>
                  </a:lnTo>
                  <a:lnTo>
                    <a:pt x="608" y="742"/>
                  </a:lnTo>
                  <a:lnTo>
                    <a:pt x="607" y="742"/>
                  </a:lnTo>
                  <a:lnTo>
                    <a:pt x="607" y="741"/>
                  </a:lnTo>
                  <a:lnTo>
                    <a:pt x="606" y="741"/>
                  </a:lnTo>
                  <a:lnTo>
                    <a:pt x="605" y="741"/>
                  </a:lnTo>
                  <a:lnTo>
                    <a:pt x="605" y="740"/>
                  </a:lnTo>
                  <a:lnTo>
                    <a:pt x="606" y="740"/>
                  </a:lnTo>
                  <a:lnTo>
                    <a:pt x="606" y="739"/>
                  </a:lnTo>
                  <a:lnTo>
                    <a:pt x="607" y="739"/>
                  </a:lnTo>
                  <a:lnTo>
                    <a:pt x="607" y="738"/>
                  </a:lnTo>
                  <a:lnTo>
                    <a:pt x="608" y="738"/>
                  </a:lnTo>
                  <a:lnTo>
                    <a:pt x="608" y="739"/>
                  </a:lnTo>
                  <a:lnTo>
                    <a:pt x="609" y="739"/>
                  </a:lnTo>
                  <a:lnTo>
                    <a:pt x="610" y="739"/>
                  </a:lnTo>
                  <a:lnTo>
                    <a:pt x="611" y="739"/>
                  </a:lnTo>
                  <a:lnTo>
                    <a:pt x="611" y="740"/>
                  </a:lnTo>
                  <a:lnTo>
                    <a:pt x="611" y="741"/>
                  </a:lnTo>
                  <a:lnTo>
                    <a:pt x="612" y="741"/>
                  </a:lnTo>
                  <a:lnTo>
                    <a:pt x="612" y="740"/>
                  </a:lnTo>
                  <a:lnTo>
                    <a:pt x="613" y="740"/>
                  </a:lnTo>
                  <a:lnTo>
                    <a:pt x="613" y="739"/>
                  </a:lnTo>
                  <a:lnTo>
                    <a:pt x="612" y="739"/>
                  </a:lnTo>
                  <a:lnTo>
                    <a:pt x="613" y="739"/>
                  </a:lnTo>
                  <a:lnTo>
                    <a:pt x="612" y="739"/>
                  </a:lnTo>
                  <a:lnTo>
                    <a:pt x="613" y="739"/>
                  </a:lnTo>
                  <a:lnTo>
                    <a:pt x="612" y="739"/>
                  </a:lnTo>
                  <a:lnTo>
                    <a:pt x="612" y="738"/>
                  </a:lnTo>
                  <a:lnTo>
                    <a:pt x="612" y="739"/>
                  </a:lnTo>
                  <a:lnTo>
                    <a:pt x="612" y="738"/>
                  </a:lnTo>
                  <a:lnTo>
                    <a:pt x="611" y="738"/>
                  </a:lnTo>
                  <a:lnTo>
                    <a:pt x="611" y="737"/>
                  </a:lnTo>
                  <a:lnTo>
                    <a:pt x="610" y="737"/>
                  </a:lnTo>
                  <a:lnTo>
                    <a:pt x="609" y="737"/>
                  </a:lnTo>
                  <a:lnTo>
                    <a:pt x="609" y="736"/>
                  </a:lnTo>
                  <a:lnTo>
                    <a:pt x="610" y="736"/>
                  </a:lnTo>
                  <a:lnTo>
                    <a:pt x="611" y="736"/>
                  </a:lnTo>
                  <a:lnTo>
                    <a:pt x="611" y="735"/>
                  </a:lnTo>
                  <a:lnTo>
                    <a:pt x="612" y="735"/>
                  </a:lnTo>
                  <a:lnTo>
                    <a:pt x="613" y="735"/>
                  </a:lnTo>
                  <a:lnTo>
                    <a:pt x="613" y="734"/>
                  </a:lnTo>
                  <a:lnTo>
                    <a:pt x="614" y="734"/>
                  </a:lnTo>
                  <a:lnTo>
                    <a:pt x="614" y="735"/>
                  </a:lnTo>
                  <a:lnTo>
                    <a:pt x="613" y="735"/>
                  </a:lnTo>
                  <a:lnTo>
                    <a:pt x="614" y="735"/>
                  </a:lnTo>
                  <a:lnTo>
                    <a:pt x="614" y="736"/>
                  </a:lnTo>
                  <a:lnTo>
                    <a:pt x="614" y="737"/>
                  </a:lnTo>
                  <a:lnTo>
                    <a:pt x="614" y="738"/>
                  </a:lnTo>
                  <a:lnTo>
                    <a:pt x="613" y="738"/>
                  </a:lnTo>
                  <a:lnTo>
                    <a:pt x="613" y="739"/>
                  </a:lnTo>
                  <a:lnTo>
                    <a:pt x="614" y="739"/>
                  </a:lnTo>
                  <a:lnTo>
                    <a:pt x="613" y="739"/>
                  </a:lnTo>
                  <a:lnTo>
                    <a:pt x="614" y="739"/>
                  </a:lnTo>
                  <a:lnTo>
                    <a:pt x="614" y="738"/>
                  </a:lnTo>
                  <a:lnTo>
                    <a:pt x="614" y="737"/>
                  </a:lnTo>
                  <a:lnTo>
                    <a:pt x="614" y="736"/>
                  </a:lnTo>
                  <a:lnTo>
                    <a:pt x="614" y="735"/>
                  </a:lnTo>
                  <a:lnTo>
                    <a:pt x="615" y="735"/>
                  </a:lnTo>
                  <a:lnTo>
                    <a:pt x="614" y="735"/>
                  </a:lnTo>
                  <a:lnTo>
                    <a:pt x="615" y="735"/>
                  </a:lnTo>
                  <a:lnTo>
                    <a:pt x="615" y="734"/>
                  </a:lnTo>
                  <a:lnTo>
                    <a:pt x="615" y="733"/>
                  </a:lnTo>
                  <a:lnTo>
                    <a:pt x="615" y="734"/>
                  </a:lnTo>
                  <a:lnTo>
                    <a:pt x="615" y="733"/>
                  </a:lnTo>
                  <a:lnTo>
                    <a:pt x="616" y="733"/>
                  </a:lnTo>
                  <a:lnTo>
                    <a:pt x="616" y="732"/>
                  </a:lnTo>
                  <a:lnTo>
                    <a:pt x="617" y="732"/>
                  </a:lnTo>
                  <a:lnTo>
                    <a:pt x="617" y="731"/>
                  </a:lnTo>
                  <a:lnTo>
                    <a:pt x="618" y="731"/>
                  </a:lnTo>
                  <a:lnTo>
                    <a:pt x="618" y="730"/>
                  </a:lnTo>
                  <a:lnTo>
                    <a:pt x="619" y="730"/>
                  </a:lnTo>
                  <a:lnTo>
                    <a:pt x="619" y="729"/>
                  </a:lnTo>
                  <a:lnTo>
                    <a:pt x="618" y="729"/>
                  </a:lnTo>
                  <a:lnTo>
                    <a:pt x="618" y="730"/>
                  </a:lnTo>
                  <a:lnTo>
                    <a:pt x="617" y="730"/>
                  </a:lnTo>
                  <a:lnTo>
                    <a:pt x="617" y="729"/>
                  </a:lnTo>
                  <a:lnTo>
                    <a:pt x="618" y="729"/>
                  </a:lnTo>
                  <a:lnTo>
                    <a:pt x="618" y="728"/>
                  </a:lnTo>
                  <a:lnTo>
                    <a:pt x="618" y="727"/>
                  </a:lnTo>
                  <a:lnTo>
                    <a:pt x="619" y="727"/>
                  </a:lnTo>
                  <a:lnTo>
                    <a:pt x="619" y="726"/>
                  </a:lnTo>
                  <a:lnTo>
                    <a:pt x="620" y="727"/>
                  </a:lnTo>
                  <a:lnTo>
                    <a:pt x="620" y="726"/>
                  </a:lnTo>
                  <a:lnTo>
                    <a:pt x="620" y="725"/>
                  </a:lnTo>
                  <a:lnTo>
                    <a:pt x="621" y="724"/>
                  </a:lnTo>
                  <a:lnTo>
                    <a:pt x="621" y="723"/>
                  </a:lnTo>
                  <a:lnTo>
                    <a:pt x="620" y="723"/>
                  </a:lnTo>
                  <a:lnTo>
                    <a:pt x="621" y="723"/>
                  </a:lnTo>
                  <a:lnTo>
                    <a:pt x="620" y="723"/>
                  </a:lnTo>
                  <a:lnTo>
                    <a:pt x="620" y="722"/>
                  </a:lnTo>
                  <a:lnTo>
                    <a:pt x="621" y="722"/>
                  </a:lnTo>
                  <a:lnTo>
                    <a:pt x="621" y="721"/>
                  </a:lnTo>
                  <a:lnTo>
                    <a:pt x="621" y="720"/>
                  </a:lnTo>
                  <a:lnTo>
                    <a:pt x="622" y="720"/>
                  </a:lnTo>
                  <a:lnTo>
                    <a:pt x="623" y="720"/>
                  </a:lnTo>
                  <a:lnTo>
                    <a:pt x="623" y="719"/>
                  </a:lnTo>
                  <a:lnTo>
                    <a:pt x="624" y="719"/>
                  </a:lnTo>
                  <a:lnTo>
                    <a:pt x="624" y="720"/>
                  </a:lnTo>
                  <a:lnTo>
                    <a:pt x="624" y="719"/>
                  </a:lnTo>
                  <a:lnTo>
                    <a:pt x="625" y="719"/>
                  </a:lnTo>
                  <a:lnTo>
                    <a:pt x="626" y="719"/>
                  </a:lnTo>
                  <a:lnTo>
                    <a:pt x="626" y="718"/>
                  </a:lnTo>
                  <a:lnTo>
                    <a:pt x="627" y="718"/>
                  </a:lnTo>
                  <a:lnTo>
                    <a:pt x="628" y="718"/>
                  </a:lnTo>
                  <a:lnTo>
                    <a:pt x="628" y="717"/>
                  </a:lnTo>
                  <a:lnTo>
                    <a:pt x="629" y="716"/>
                  </a:lnTo>
                  <a:lnTo>
                    <a:pt x="630" y="716"/>
                  </a:lnTo>
                  <a:lnTo>
                    <a:pt x="630" y="715"/>
                  </a:lnTo>
                  <a:lnTo>
                    <a:pt x="631" y="715"/>
                  </a:lnTo>
                  <a:lnTo>
                    <a:pt x="631" y="714"/>
                  </a:lnTo>
                  <a:lnTo>
                    <a:pt x="632" y="714"/>
                  </a:lnTo>
                  <a:lnTo>
                    <a:pt x="632" y="713"/>
                  </a:lnTo>
                  <a:lnTo>
                    <a:pt x="632" y="712"/>
                  </a:lnTo>
                  <a:lnTo>
                    <a:pt x="631" y="712"/>
                  </a:lnTo>
                  <a:lnTo>
                    <a:pt x="630" y="712"/>
                  </a:lnTo>
                  <a:lnTo>
                    <a:pt x="629" y="712"/>
                  </a:lnTo>
                  <a:lnTo>
                    <a:pt x="628" y="711"/>
                  </a:lnTo>
                  <a:lnTo>
                    <a:pt x="628" y="712"/>
                  </a:lnTo>
                  <a:lnTo>
                    <a:pt x="628" y="711"/>
                  </a:lnTo>
                  <a:lnTo>
                    <a:pt x="628" y="710"/>
                  </a:lnTo>
                  <a:lnTo>
                    <a:pt x="628" y="709"/>
                  </a:lnTo>
                  <a:lnTo>
                    <a:pt x="628" y="708"/>
                  </a:lnTo>
                  <a:lnTo>
                    <a:pt x="628" y="707"/>
                  </a:lnTo>
                  <a:lnTo>
                    <a:pt x="628" y="706"/>
                  </a:lnTo>
                  <a:lnTo>
                    <a:pt x="629" y="706"/>
                  </a:lnTo>
                  <a:lnTo>
                    <a:pt x="630" y="706"/>
                  </a:lnTo>
                  <a:lnTo>
                    <a:pt x="630" y="705"/>
                  </a:lnTo>
                  <a:lnTo>
                    <a:pt x="631" y="705"/>
                  </a:lnTo>
                  <a:lnTo>
                    <a:pt x="632" y="705"/>
                  </a:lnTo>
                  <a:lnTo>
                    <a:pt x="632" y="704"/>
                  </a:lnTo>
                  <a:lnTo>
                    <a:pt x="633" y="704"/>
                  </a:lnTo>
                  <a:lnTo>
                    <a:pt x="633" y="703"/>
                  </a:lnTo>
                  <a:lnTo>
                    <a:pt x="633" y="702"/>
                  </a:lnTo>
                  <a:lnTo>
                    <a:pt x="633" y="701"/>
                  </a:lnTo>
                  <a:lnTo>
                    <a:pt x="632" y="701"/>
                  </a:lnTo>
                  <a:lnTo>
                    <a:pt x="633" y="701"/>
                  </a:lnTo>
                  <a:lnTo>
                    <a:pt x="634" y="700"/>
                  </a:lnTo>
                  <a:lnTo>
                    <a:pt x="635" y="699"/>
                  </a:lnTo>
                  <a:lnTo>
                    <a:pt x="635" y="698"/>
                  </a:lnTo>
                  <a:lnTo>
                    <a:pt x="636" y="698"/>
                  </a:lnTo>
                  <a:lnTo>
                    <a:pt x="637" y="698"/>
                  </a:lnTo>
                  <a:lnTo>
                    <a:pt x="638" y="698"/>
                  </a:lnTo>
                  <a:lnTo>
                    <a:pt x="638" y="697"/>
                  </a:lnTo>
                  <a:lnTo>
                    <a:pt x="639" y="697"/>
                  </a:lnTo>
                  <a:lnTo>
                    <a:pt x="640" y="697"/>
                  </a:lnTo>
                  <a:lnTo>
                    <a:pt x="641" y="697"/>
                  </a:lnTo>
                  <a:lnTo>
                    <a:pt x="641" y="696"/>
                  </a:lnTo>
                  <a:lnTo>
                    <a:pt x="642" y="695"/>
                  </a:lnTo>
                  <a:lnTo>
                    <a:pt x="643" y="695"/>
                  </a:lnTo>
                  <a:lnTo>
                    <a:pt x="644" y="695"/>
                  </a:lnTo>
                  <a:lnTo>
                    <a:pt x="645" y="695"/>
                  </a:lnTo>
                  <a:lnTo>
                    <a:pt x="645" y="694"/>
                  </a:lnTo>
                  <a:lnTo>
                    <a:pt x="646" y="694"/>
                  </a:lnTo>
                  <a:lnTo>
                    <a:pt x="646" y="693"/>
                  </a:lnTo>
                  <a:lnTo>
                    <a:pt x="646" y="692"/>
                  </a:lnTo>
                  <a:lnTo>
                    <a:pt x="646" y="691"/>
                  </a:lnTo>
                  <a:lnTo>
                    <a:pt x="647" y="691"/>
                  </a:lnTo>
                  <a:lnTo>
                    <a:pt x="647" y="690"/>
                  </a:lnTo>
                  <a:lnTo>
                    <a:pt x="648" y="690"/>
                  </a:lnTo>
                  <a:lnTo>
                    <a:pt x="648" y="689"/>
                  </a:lnTo>
                  <a:lnTo>
                    <a:pt x="647" y="689"/>
                  </a:lnTo>
                  <a:lnTo>
                    <a:pt x="648" y="688"/>
                  </a:lnTo>
                  <a:lnTo>
                    <a:pt x="648" y="687"/>
                  </a:lnTo>
                  <a:lnTo>
                    <a:pt x="648" y="686"/>
                  </a:lnTo>
                  <a:lnTo>
                    <a:pt x="649" y="686"/>
                  </a:lnTo>
                  <a:lnTo>
                    <a:pt x="649" y="685"/>
                  </a:lnTo>
                  <a:lnTo>
                    <a:pt x="648" y="685"/>
                  </a:lnTo>
                  <a:lnTo>
                    <a:pt x="648" y="684"/>
                  </a:lnTo>
                  <a:lnTo>
                    <a:pt x="647" y="683"/>
                  </a:lnTo>
                  <a:lnTo>
                    <a:pt x="646" y="682"/>
                  </a:lnTo>
                  <a:lnTo>
                    <a:pt x="646" y="681"/>
                  </a:lnTo>
                  <a:lnTo>
                    <a:pt x="646" y="680"/>
                  </a:lnTo>
                  <a:lnTo>
                    <a:pt x="647" y="679"/>
                  </a:lnTo>
                  <a:lnTo>
                    <a:pt x="647" y="678"/>
                  </a:lnTo>
                  <a:lnTo>
                    <a:pt x="648" y="678"/>
                  </a:lnTo>
                  <a:lnTo>
                    <a:pt x="649" y="678"/>
                  </a:lnTo>
                  <a:lnTo>
                    <a:pt x="650" y="678"/>
                  </a:lnTo>
                  <a:lnTo>
                    <a:pt x="649" y="678"/>
                  </a:lnTo>
                  <a:lnTo>
                    <a:pt x="648" y="678"/>
                  </a:lnTo>
                  <a:lnTo>
                    <a:pt x="648" y="677"/>
                  </a:lnTo>
                  <a:lnTo>
                    <a:pt x="647" y="676"/>
                  </a:lnTo>
                  <a:lnTo>
                    <a:pt x="647" y="675"/>
                  </a:lnTo>
                  <a:lnTo>
                    <a:pt x="647" y="674"/>
                  </a:lnTo>
                  <a:lnTo>
                    <a:pt x="648" y="674"/>
                  </a:lnTo>
                  <a:lnTo>
                    <a:pt x="647" y="673"/>
                  </a:lnTo>
                  <a:lnTo>
                    <a:pt x="646" y="673"/>
                  </a:lnTo>
                  <a:lnTo>
                    <a:pt x="645" y="673"/>
                  </a:lnTo>
                  <a:lnTo>
                    <a:pt x="644" y="673"/>
                  </a:lnTo>
                  <a:lnTo>
                    <a:pt x="642" y="673"/>
                  </a:lnTo>
                  <a:lnTo>
                    <a:pt x="641" y="673"/>
                  </a:lnTo>
                  <a:lnTo>
                    <a:pt x="640" y="672"/>
                  </a:lnTo>
                  <a:lnTo>
                    <a:pt x="639" y="672"/>
                  </a:lnTo>
                  <a:lnTo>
                    <a:pt x="638" y="672"/>
                  </a:lnTo>
                  <a:lnTo>
                    <a:pt x="638" y="671"/>
                  </a:lnTo>
                  <a:lnTo>
                    <a:pt x="637" y="671"/>
                  </a:lnTo>
                  <a:lnTo>
                    <a:pt x="636" y="671"/>
                  </a:lnTo>
                  <a:lnTo>
                    <a:pt x="636" y="670"/>
                  </a:lnTo>
                  <a:lnTo>
                    <a:pt x="636" y="669"/>
                  </a:lnTo>
                  <a:lnTo>
                    <a:pt x="635" y="669"/>
                  </a:lnTo>
                  <a:lnTo>
                    <a:pt x="635" y="668"/>
                  </a:lnTo>
                  <a:lnTo>
                    <a:pt x="634" y="668"/>
                  </a:lnTo>
                  <a:lnTo>
                    <a:pt x="632" y="667"/>
                  </a:lnTo>
                  <a:lnTo>
                    <a:pt x="631" y="667"/>
                  </a:lnTo>
                  <a:lnTo>
                    <a:pt x="630" y="667"/>
                  </a:lnTo>
                  <a:lnTo>
                    <a:pt x="630" y="668"/>
                  </a:lnTo>
                  <a:lnTo>
                    <a:pt x="629" y="668"/>
                  </a:lnTo>
                  <a:lnTo>
                    <a:pt x="628" y="668"/>
                  </a:lnTo>
                  <a:lnTo>
                    <a:pt x="628" y="669"/>
                  </a:lnTo>
                  <a:lnTo>
                    <a:pt x="626" y="669"/>
                  </a:lnTo>
                  <a:lnTo>
                    <a:pt x="626" y="668"/>
                  </a:lnTo>
                  <a:lnTo>
                    <a:pt x="625" y="668"/>
                  </a:lnTo>
                  <a:lnTo>
                    <a:pt x="625" y="669"/>
                  </a:lnTo>
                  <a:lnTo>
                    <a:pt x="624" y="669"/>
                  </a:lnTo>
                  <a:lnTo>
                    <a:pt x="624" y="670"/>
                  </a:lnTo>
                  <a:lnTo>
                    <a:pt x="624" y="671"/>
                  </a:lnTo>
                  <a:lnTo>
                    <a:pt x="623" y="671"/>
                  </a:lnTo>
                  <a:lnTo>
                    <a:pt x="623" y="672"/>
                  </a:lnTo>
                  <a:lnTo>
                    <a:pt x="622" y="671"/>
                  </a:lnTo>
                  <a:lnTo>
                    <a:pt x="621" y="671"/>
                  </a:lnTo>
                  <a:lnTo>
                    <a:pt x="620" y="672"/>
                  </a:lnTo>
                  <a:lnTo>
                    <a:pt x="619" y="672"/>
                  </a:lnTo>
                  <a:lnTo>
                    <a:pt x="619" y="673"/>
                  </a:lnTo>
                  <a:lnTo>
                    <a:pt x="619" y="674"/>
                  </a:lnTo>
                  <a:lnTo>
                    <a:pt x="619" y="675"/>
                  </a:lnTo>
                  <a:lnTo>
                    <a:pt x="619" y="676"/>
                  </a:lnTo>
                  <a:lnTo>
                    <a:pt x="618" y="676"/>
                  </a:lnTo>
                  <a:lnTo>
                    <a:pt x="617" y="676"/>
                  </a:lnTo>
                  <a:lnTo>
                    <a:pt x="617" y="677"/>
                  </a:lnTo>
                  <a:lnTo>
                    <a:pt x="616" y="677"/>
                  </a:lnTo>
                  <a:lnTo>
                    <a:pt x="616" y="678"/>
                  </a:lnTo>
                  <a:lnTo>
                    <a:pt x="615" y="678"/>
                  </a:lnTo>
                  <a:lnTo>
                    <a:pt x="614" y="678"/>
                  </a:lnTo>
                  <a:lnTo>
                    <a:pt x="613" y="678"/>
                  </a:lnTo>
                  <a:lnTo>
                    <a:pt x="612" y="678"/>
                  </a:lnTo>
                  <a:lnTo>
                    <a:pt x="611" y="677"/>
                  </a:lnTo>
                  <a:lnTo>
                    <a:pt x="611" y="676"/>
                  </a:lnTo>
                  <a:lnTo>
                    <a:pt x="610" y="676"/>
                  </a:lnTo>
                  <a:lnTo>
                    <a:pt x="609" y="676"/>
                  </a:lnTo>
                  <a:lnTo>
                    <a:pt x="608" y="676"/>
                  </a:lnTo>
                  <a:lnTo>
                    <a:pt x="607" y="676"/>
                  </a:lnTo>
                  <a:lnTo>
                    <a:pt x="605" y="676"/>
                  </a:lnTo>
                  <a:lnTo>
                    <a:pt x="604" y="676"/>
                  </a:lnTo>
                  <a:lnTo>
                    <a:pt x="603" y="676"/>
                  </a:lnTo>
                  <a:lnTo>
                    <a:pt x="602" y="677"/>
                  </a:lnTo>
                  <a:lnTo>
                    <a:pt x="601" y="677"/>
                  </a:lnTo>
                  <a:lnTo>
                    <a:pt x="600" y="678"/>
                  </a:lnTo>
                  <a:lnTo>
                    <a:pt x="598" y="678"/>
                  </a:lnTo>
                  <a:lnTo>
                    <a:pt x="597" y="679"/>
                  </a:lnTo>
                  <a:lnTo>
                    <a:pt x="596" y="679"/>
                  </a:lnTo>
                  <a:lnTo>
                    <a:pt x="595" y="679"/>
                  </a:lnTo>
                  <a:lnTo>
                    <a:pt x="594" y="679"/>
                  </a:lnTo>
                  <a:lnTo>
                    <a:pt x="592" y="679"/>
                  </a:lnTo>
                  <a:lnTo>
                    <a:pt x="591" y="679"/>
                  </a:lnTo>
                  <a:lnTo>
                    <a:pt x="590" y="679"/>
                  </a:lnTo>
                  <a:lnTo>
                    <a:pt x="588" y="680"/>
                  </a:lnTo>
                  <a:lnTo>
                    <a:pt x="587" y="680"/>
                  </a:lnTo>
                  <a:lnTo>
                    <a:pt x="587" y="679"/>
                  </a:lnTo>
                  <a:lnTo>
                    <a:pt x="586" y="679"/>
                  </a:lnTo>
                  <a:lnTo>
                    <a:pt x="585" y="679"/>
                  </a:lnTo>
                  <a:lnTo>
                    <a:pt x="585" y="680"/>
                  </a:lnTo>
                  <a:lnTo>
                    <a:pt x="586" y="681"/>
                  </a:lnTo>
                  <a:lnTo>
                    <a:pt x="586" y="682"/>
                  </a:lnTo>
                  <a:lnTo>
                    <a:pt x="585" y="682"/>
                  </a:lnTo>
                  <a:lnTo>
                    <a:pt x="585" y="683"/>
                  </a:lnTo>
                  <a:lnTo>
                    <a:pt x="584" y="683"/>
                  </a:lnTo>
                  <a:lnTo>
                    <a:pt x="584" y="684"/>
                  </a:lnTo>
                  <a:lnTo>
                    <a:pt x="583" y="684"/>
                  </a:lnTo>
                  <a:lnTo>
                    <a:pt x="582" y="684"/>
                  </a:lnTo>
                  <a:lnTo>
                    <a:pt x="581" y="685"/>
                  </a:lnTo>
                  <a:lnTo>
                    <a:pt x="580" y="685"/>
                  </a:lnTo>
                  <a:lnTo>
                    <a:pt x="579" y="684"/>
                  </a:lnTo>
                  <a:lnTo>
                    <a:pt x="578" y="684"/>
                  </a:lnTo>
                  <a:lnTo>
                    <a:pt x="578" y="685"/>
                  </a:lnTo>
                  <a:lnTo>
                    <a:pt x="577" y="685"/>
                  </a:lnTo>
                  <a:lnTo>
                    <a:pt x="576" y="685"/>
                  </a:lnTo>
                  <a:lnTo>
                    <a:pt x="576" y="686"/>
                  </a:lnTo>
                  <a:lnTo>
                    <a:pt x="575" y="686"/>
                  </a:lnTo>
                  <a:lnTo>
                    <a:pt x="574" y="686"/>
                  </a:lnTo>
                  <a:lnTo>
                    <a:pt x="574" y="685"/>
                  </a:lnTo>
                  <a:lnTo>
                    <a:pt x="574" y="686"/>
                  </a:lnTo>
                  <a:lnTo>
                    <a:pt x="575" y="687"/>
                  </a:lnTo>
                  <a:lnTo>
                    <a:pt x="574" y="687"/>
                  </a:lnTo>
                  <a:lnTo>
                    <a:pt x="574" y="688"/>
                  </a:lnTo>
                  <a:lnTo>
                    <a:pt x="573" y="688"/>
                  </a:lnTo>
                  <a:lnTo>
                    <a:pt x="572" y="688"/>
                  </a:lnTo>
                  <a:lnTo>
                    <a:pt x="571" y="688"/>
                  </a:lnTo>
                  <a:lnTo>
                    <a:pt x="571" y="689"/>
                  </a:lnTo>
                  <a:lnTo>
                    <a:pt x="570" y="689"/>
                  </a:lnTo>
                  <a:lnTo>
                    <a:pt x="569" y="689"/>
                  </a:lnTo>
                  <a:lnTo>
                    <a:pt x="569" y="688"/>
                  </a:lnTo>
                  <a:lnTo>
                    <a:pt x="569" y="689"/>
                  </a:lnTo>
                  <a:lnTo>
                    <a:pt x="569" y="690"/>
                  </a:lnTo>
                  <a:lnTo>
                    <a:pt x="569" y="691"/>
                  </a:lnTo>
                  <a:lnTo>
                    <a:pt x="568" y="691"/>
                  </a:lnTo>
                  <a:lnTo>
                    <a:pt x="568" y="690"/>
                  </a:lnTo>
                  <a:lnTo>
                    <a:pt x="568" y="691"/>
                  </a:lnTo>
                  <a:lnTo>
                    <a:pt x="567" y="691"/>
                  </a:lnTo>
                  <a:lnTo>
                    <a:pt x="566" y="691"/>
                  </a:lnTo>
                  <a:lnTo>
                    <a:pt x="567" y="692"/>
                  </a:lnTo>
                  <a:lnTo>
                    <a:pt x="566" y="692"/>
                  </a:lnTo>
                  <a:lnTo>
                    <a:pt x="565" y="692"/>
                  </a:lnTo>
                  <a:lnTo>
                    <a:pt x="566" y="692"/>
                  </a:lnTo>
                  <a:lnTo>
                    <a:pt x="566" y="693"/>
                  </a:lnTo>
                  <a:lnTo>
                    <a:pt x="565" y="693"/>
                  </a:lnTo>
                  <a:lnTo>
                    <a:pt x="565" y="692"/>
                  </a:lnTo>
                  <a:lnTo>
                    <a:pt x="565" y="693"/>
                  </a:lnTo>
                  <a:lnTo>
                    <a:pt x="565" y="694"/>
                  </a:lnTo>
                  <a:lnTo>
                    <a:pt x="564" y="694"/>
                  </a:lnTo>
                  <a:lnTo>
                    <a:pt x="564" y="695"/>
                  </a:lnTo>
                  <a:lnTo>
                    <a:pt x="563" y="695"/>
                  </a:lnTo>
                  <a:lnTo>
                    <a:pt x="564" y="695"/>
                  </a:lnTo>
                  <a:lnTo>
                    <a:pt x="563" y="695"/>
                  </a:lnTo>
                  <a:lnTo>
                    <a:pt x="563" y="696"/>
                  </a:lnTo>
                  <a:lnTo>
                    <a:pt x="562" y="696"/>
                  </a:lnTo>
                  <a:lnTo>
                    <a:pt x="562" y="697"/>
                  </a:lnTo>
                  <a:lnTo>
                    <a:pt x="561" y="697"/>
                  </a:lnTo>
                  <a:lnTo>
                    <a:pt x="562" y="698"/>
                  </a:lnTo>
                  <a:lnTo>
                    <a:pt x="562" y="699"/>
                  </a:lnTo>
                  <a:lnTo>
                    <a:pt x="562" y="700"/>
                  </a:lnTo>
                  <a:lnTo>
                    <a:pt x="561" y="700"/>
                  </a:lnTo>
                  <a:lnTo>
                    <a:pt x="561" y="701"/>
                  </a:lnTo>
                  <a:lnTo>
                    <a:pt x="562" y="701"/>
                  </a:lnTo>
                  <a:lnTo>
                    <a:pt x="563" y="701"/>
                  </a:lnTo>
                  <a:lnTo>
                    <a:pt x="563" y="702"/>
                  </a:lnTo>
                  <a:lnTo>
                    <a:pt x="563" y="701"/>
                  </a:lnTo>
                  <a:lnTo>
                    <a:pt x="563" y="702"/>
                  </a:lnTo>
                  <a:lnTo>
                    <a:pt x="563" y="703"/>
                  </a:lnTo>
                  <a:lnTo>
                    <a:pt x="563" y="704"/>
                  </a:lnTo>
                  <a:lnTo>
                    <a:pt x="563" y="705"/>
                  </a:lnTo>
                  <a:lnTo>
                    <a:pt x="563" y="706"/>
                  </a:lnTo>
                  <a:lnTo>
                    <a:pt x="562" y="708"/>
                  </a:lnTo>
                  <a:lnTo>
                    <a:pt x="562" y="710"/>
                  </a:lnTo>
                  <a:lnTo>
                    <a:pt x="563" y="711"/>
                  </a:lnTo>
                  <a:lnTo>
                    <a:pt x="563" y="712"/>
                  </a:lnTo>
                  <a:lnTo>
                    <a:pt x="564" y="713"/>
                  </a:lnTo>
                  <a:lnTo>
                    <a:pt x="564" y="714"/>
                  </a:lnTo>
                  <a:lnTo>
                    <a:pt x="564" y="715"/>
                  </a:lnTo>
                  <a:lnTo>
                    <a:pt x="565" y="716"/>
                  </a:lnTo>
                  <a:lnTo>
                    <a:pt x="566" y="717"/>
                  </a:lnTo>
                  <a:lnTo>
                    <a:pt x="567" y="718"/>
                  </a:lnTo>
                  <a:lnTo>
                    <a:pt x="567" y="719"/>
                  </a:lnTo>
                  <a:lnTo>
                    <a:pt x="568" y="719"/>
                  </a:lnTo>
                  <a:lnTo>
                    <a:pt x="569" y="720"/>
                  </a:lnTo>
                  <a:lnTo>
                    <a:pt x="570" y="720"/>
                  </a:lnTo>
                  <a:lnTo>
                    <a:pt x="570" y="721"/>
                  </a:lnTo>
                  <a:lnTo>
                    <a:pt x="571" y="721"/>
                  </a:lnTo>
                  <a:lnTo>
                    <a:pt x="571" y="722"/>
                  </a:lnTo>
                  <a:lnTo>
                    <a:pt x="571" y="723"/>
                  </a:lnTo>
                  <a:lnTo>
                    <a:pt x="571" y="724"/>
                  </a:lnTo>
                  <a:lnTo>
                    <a:pt x="571" y="725"/>
                  </a:lnTo>
                  <a:lnTo>
                    <a:pt x="572" y="725"/>
                  </a:lnTo>
                  <a:lnTo>
                    <a:pt x="572" y="726"/>
                  </a:lnTo>
                  <a:lnTo>
                    <a:pt x="572" y="727"/>
                  </a:lnTo>
                  <a:lnTo>
                    <a:pt x="572" y="728"/>
                  </a:lnTo>
                  <a:lnTo>
                    <a:pt x="572" y="729"/>
                  </a:lnTo>
                  <a:lnTo>
                    <a:pt x="573" y="729"/>
                  </a:lnTo>
                  <a:lnTo>
                    <a:pt x="573" y="730"/>
                  </a:lnTo>
                  <a:lnTo>
                    <a:pt x="573" y="731"/>
                  </a:lnTo>
                  <a:lnTo>
                    <a:pt x="574" y="731"/>
                  </a:lnTo>
                  <a:lnTo>
                    <a:pt x="574" y="732"/>
                  </a:lnTo>
                  <a:lnTo>
                    <a:pt x="574" y="731"/>
                  </a:lnTo>
                  <a:lnTo>
                    <a:pt x="575" y="732"/>
                  </a:lnTo>
                  <a:lnTo>
                    <a:pt x="575" y="733"/>
                  </a:lnTo>
                  <a:lnTo>
                    <a:pt x="575" y="734"/>
                  </a:lnTo>
                  <a:lnTo>
                    <a:pt x="576" y="734"/>
                  </a:lnTo>
                  <a:lnTo>
                    <a:pt x="578" y="733"/>
                  </a:lnTo>
                  <a:lnTo>
                    <a:pt x="578" y="734"/>
                  </a:lnTo>
                  <a:lnTo>
                    <a:pt x="578" y="735"/>
                  </a:lnTo>
                  <a:lnTo>
                    <a:pt x="578" y="734"/>
                  </a:lnTo>
                  <a:lnTo>
                    <a:pt x="579" y="734"/>
                  </a:lnTo>
                  <a:lnTo>
                    <a:pt x="580" y="734"/>
                  </a:lnTo>
                  <a:lnTo>
                    <a:pt x="580" y="733"/>
                  </a:lnTo>
                  <a:lnTo>
                    <a:pt x="579" y="733"/>
                  </a:lnTo>
                  <a:lnTo>
                    <a:pt x="580" y="733"/>
                  </a:lnTo>
                  <a:lnTo>
                    <a:pt x="581" y="732"/>
                  </a:lnTo>
                  <a:lnTo>
                    <a:pt x="583" y="734"/>
                  </a:lnTo>
                  <a:lnTo>
                    <a:pt x="583" y="735"/>
                  </a:lnTo>
                  <a:lnTo>
                    <a:pt x="581" y="737"/>
                  </a:lnTo>
                  <a:lnTo>
                    <a:pt x="580" y="737"/>
                  </a:lnTo>
                  <a:lnTo>
                    <a:pt x="578" y="739"/>
                  </a:lnTo>
                  <a:lnTo>
                    <a:pt x="579" y="743"/>
                  </a:lnTo>
                  <a:lnTo>
                    <a:pt x="580" y="743"/>
                  </a:lnTo>
                  <a:lnTo>
                    <a:pt x="582" y="742"/>
                  </a:lnTo>
                  <a:lnTo>
                    <a:pt x="583" y="742"/>
                  </a:lnTo>
                  <a:lnTo>
                    <a:pt x="584" y="742"/>
                  </a:lnTo>
                  <a:lnTo>
                    <a:pt x="585" y="742"/>
                  </a:lnTo>
                  <a:lnTo>
                    <a:pt x="586" y="742"/>
                  </a:lnTo>
                  <a:lnTo>
                    <a:pt x="587" y="742"/>
                  </a:lnTo>
                  <a:lnTo>
                    <a:pt x="588" y="742"/>
                  </a:lnTo>
                  <a:lnTo>
                    <a:pt x="589" y="743"/>
                  </a:lnTo>
                  <a:lnTo>
                    <a:pt x="590" y="743"/>
                  </a:lnTo>
                  <a:lnTo>
                    <a:pt x="591" y="742"/>
                  </a:lnTo>
                  <a:lnTo>
                    <a:pt x="590" y="743"/>
                  </a:lnTo>
                  <a:lnTo>
                    <a:pt x="591" y="743"/>
                  </a:lnTo>
                  <a:lnTo>
                    <a:pt x="591" y="744"/>
                  </a:lnTo>
                  <a:lnTo>
                    <a:pt x="591" y="743"/>
                  </a:lnTo>
                  <a:lnTo>
                    <a:pt x="592" y="742"/>
                  </a:lnTo>
                  <a:lnTo>
                    <a:pt x="594" y="744"/>
                  </a:lnTo>
                  <a:lnTo>
                    <a:pt x="593" y="745"/>
                  </a:lnTo>
                  <a:lnTo>
                    <a:pt x="593" y="744"/>
                  </a:lnTo>
                  <a:lnTo>
                    <a:pt x="593" y="745"/>
                  </a:lnTo>
                  <a:lnTo>
                    <a:pt x="594" y="745"/>
                  </a:lnTo>
                  <a:lnTo>
                    <a:pt x="594" y="744"/>
                  </a:lnTo>
                  <a:lnTo>
                    <a:pt x="595" y="744"/>
                  </a:lnTo>
                  <a:lnTo>
                    <a:pt x="594" y="744"/>
                  </a:lnTo>
                  <a:lnTo>
                    <a:pt x="594" y="745"/>
                  </a:lnTo>
                  <a:lnTo>
                    <a:pt x="593" y="745"/>
                  </a:lnTo>
                  <a:lnTo>
                    <a:pt x="591" y="744"/>
                  </a:lnTo>
                  <a:lnTo>
                    <a:pt x="591" y="745"/>
                  </a:lnTo>
                  <a:lnTo>
                    <a:pt x="592" y="745"/>
                  </a:lnTo>
                  <a:lnTo>
                    <a:pt x="592" y="746"/>
                  </a:lnTo>
                  <a:lnTo>
                    <a:pt x="593" y="746"/>
                  </a:lnTo>
                  <a:lnTo>
                    <a:pt x="593" y="747"/>
                  </a:lnTo>
                  <a:lnTo>
                    <a:pt x="594" y="747"/>
                  </a:lnTo>
                  <a:lnTo>
                    <a:pt x="595" y="747"/>
                  </a:lnTo>
                  <a:lnTo>
                    <a:pt x="596" y="747"/>
                  </a:lnTo>
                  <a:lnTo>
                    <a:pt x="596" y="748"/>
                  </a:lnTo>
                  <a:lnTo>
                    <a:pt x="596" y="749"/>
                  </a:lnTo>
                  <a:lnTo>
                    <a:pt x="596" y="750"/>
                  </a:lnTo>
                  <a:lnTo>
                    <a:pt x="597" y="750"/>
                  </a:lnTo>
                  <a:lnTo>
                    <a:pt x="597" y="751"/>
                  </a:lnTo>
                  <a:lnTo>
                    <a:pt x="596" y="752"/>
                  </a:lnTo>
                  <a:lnTo>
                    <a:pt x="595" y="752"/>
                  </a:lnTo>
                  <a:lnTo>
                    <a:pt x="594" y="752"/>
                  </a:lnTo>
                  <a:lnTo>
                    <a:pt x="594" y="751"/>
                  </a:lnTo>
                  <a:lnTo>
                    <a:pt x="593" y="752"/>
                  </a:lnTo>
                  <a:lnTo>
                    <a:pt x="594" y="751"/>
                  </a:lnTo>
                  <a:lnTo>
                    <a:pt x="593" y="751"/>
                  </a:lnTo>
                  <a:lnTo>
                    <a:pt x="592" y="751"/>
                  </a:lnTo>
                  <a:lnTo>
                    <a:pt x="591" y="752"/>
                  </a:lnTo>
                  <a:lnTo>
                    <a:pt x="592" y="752"/>
                  </a:lnTo>
                  <a:lnTo>
                    <a:pt x="593" y="752"/>
                  </a:lnTo>
                  <a:lnTo>
                    <a:pt x="592" y="752"/>
                  </a:lnTo>
                  <a:lnTo>
                    <a:pt x="593" y="752"/>
                  </a:lnTo>
                  <a:lnTo>
                    <a:pt x="593" y="753"/>
                  </a:lnTo>
                  <a:lnTo>
                    <a:pt x="593" y="754"/>
                  </a:lnTo>
                  <a:lnTo>
                    <a:pt x="593" y="755"/>
                  </a:lnTo>
                  <a:lnTo>
                    <a:pt x="592" y="755"/>
                  </a:lnTo>
                  <a:lnTo>
                    <a:pt x="592" y="756"/>
                  </a:lnTo>
                  <a:lnTo>
                    <a:pt x="591" y="757"/>
                  </a:lnTo>
                  <a:lnTo>
                    <a:pt x="591" y="758"/>
                  </a:lnTo>
                  <a:lnTo>
                    <a:pt x="591" y="759"/>
                  </a:lnTo>
                  <a:lnTo>
                    <a:pt x="592" y="759"/>
                  </a:lnTo>
                  <a:lnTo>
                    <a:pt x="592" y="760"/>
                  </a:lnTo>
                  <a:lnTo>
                    <a:pt x="591" y="761"/>
                  </a:lnTo>
                  <a:lnTo>
                    <a:pt x="590" y="762"/>
                  </a:lnTo>
                  <a:lnTo>
                    <a:pt x="589" y="762"/>
                  </a:lnTo>
                  <a:lnTo>
                    <a:pt x="589" y="761"/>
                  </a:lnTo>
                  <a:lnTo>
                    <a:pt x="588" y="761"/>
                  </a:lnTo>
                  <a:lnTo>
                    <a:pt x="588" y="762"/>
                  </a:lnTo>
                  <a:lnTo>
                    <a:pt x="588" y="763"/>
                  </a:lnTo>
                  <a:lnTo>
                    <a:pt x="589" y="763"/>
                  </a:lnTo>
                  <a:lnTo>
                    <a:pt x="590" y="764"/>
                  </a:lnTo>
                  <a:lnTo>
                    <a:pt x="591" y="764"/>
                  </a:lnTo>
                  <a:lnTo>
                    <a:pt x="591" y="765"/>
                  </a:lnTo>
                  <a:lnTo>
                    <a:pt x="592" y="764"/>
                  </a:lnTo>
                  <a:lnTo>
                    <a:pt x="592" y="763"/>
                  </a:lnTo>
                  <a:lnTo>
                    <a:pt x="593" y="763"/>
                  </a:lnTo>
                  <a:lnTo>
                    <a:pt x="594" y="763"/>
                  </a:lnTo>
                  <a:lnTo>
                    <a:pt x="593" y="762"/>
                  </a:lnTo>
                  <a:lnTo>
                    <a:pt x="594" y="762"/>
                  </a:lnTo>
                  <a:lnTo>
                    <a:pt x="595" y="762"/>
                  </a:lnTo>
                  <a:lnTo>
                    <a:pt x="595" y="761"/>
                  </a:lnTo>
                  <a:lnTo>
                    <a:pt x="596" y="761"/>
                  </a:lnTo>
                  <a:lnTo>
                    <a:pt x="597" y="760"/>
                  </a:lnTo>
                  <a:lnTo>
                    <a:pt x="598" y="760"/>
                  </a:lnTo>
                  <a:lnTo>
                    <a:pt x="598" y="761"/>
                  </a:lnTo>
                  <a:lnTo>
                    <a:pt x="598" y="762"/>
                  </a:lnTo>
                  <a:lnTo>
                    <a:pt x="597" y="762"/>
                  </a:lnTo>
                  <a:lnTo>
                    <a:pt x="596" y="762"/>
                  </a:lnTo>
                  <a:lnTo>
                    <a:pt x="596" y="763"/>
                  </a:lnTo>
                  <a:lnTo>
                    <a:pt x="597" y="764"/>
                  </a:lnTo>
                  <a:lnTo>
                    <a:pt x="598" y="764"/>
                  </a:lnTo>
                  <a:lnTo>
                    <a:pt x="598" y="765"/>
                  </a:lnTo>
                  <a:lnTo>
                    <a:pt x="597" y="765"/>
                  </a:lnTo>
                  <a:lnTo>
                    <a:pt x="596" y="765"/>
                  </a:lnTo>
                  <a:lnTo>
                    <a:pt x="596" y="766"/>
                  </a:lnTo>
                  <a:lnTo>
                    <a:pt x="596" y="765"/>
                  </a:lnTo>
                  <a:lnTo>
                    <a:pt x="596" y="766"/>
                  </a:lnTo>
                  <a:lnTo>
                    <a:pt x="595" y="766"/>
                  </a:lnTo>
                  <a:lnTo>
                    <a:pt x="594" y="766"/>
                  </a:lnTo>
                  <a:lnTo>
                    <a:pt x="594" y="765"/>
                  </a:lnTo>
                  <a:lnTo>
                    <a:pt x="594" y="766"/>
                  </a:lnTo>
                  <a:lnTo>
                    <a:pt x="593" y="766"/>
                  </a:lnTo>
                  <a:lnTo>
                    <a:pt x="593" y="767"/>
                  </a:lnTo>
                  <a:lnTo>
                    <a:pt x="594" y="767"/>
                  </a:lnTo>
                  <a:lnTo>
                    <a:pt x="594" y="768"/>
                  </a:lnTo>
                  <a:lnTo>
                    <a:pt x="594" y="769"/>
                  </a:lnTo>
                  <a:lnTo>
                    <a:pt x="594" y="770"/>
                  </a:lnTo>
                  <a:lnTo>
                    <a:pt x="593" y="770"/>
                  </a:lnTo>
                  <a:lnTo>
                    <a:pt x="592" y="769"/>
                  </a:lnTo>
                  <a:lnTo>
                    <a:pt x="591" y="769"/>
                  </a:lnTo>
                  <a:lnTo>
                    <a:pt x="590" y="769"/>
                  </a:lnTo>
                  <a:lnTo>
                    <a:pt x="590" y="770"/>
                  </a:lnTo>
                  <a:lnTo>
                    <a:pt x="589" y="770"/>
                  </a:lnTo>
                  <a:lnTo>
                    <a:pt x="588" y="770"/>
                  </a:lnTo>
                  <a:lnTo>
                    <a:pt x="588" y="771"/>
                  </a:lnTo>
                  <a:lnTo>
                    <a:pt x="587" y="771"/>
                  </a:lnTo>
                  <a:lnTo>
                    <a:pt x="586" y="771"/>
                  </a:lnTo>
                  <a:lnTo>
                    <a:pt x="586" y="772"/>
                  </a:lnTo>
                  <a:lnTo>
                    <a:pt x="585" y="772"/>
                  </a:lnTo>
                  <a:lnTo>
                    <a:pt x="585" y="773"/>
                  </a:lnTo>
                  <a:lnTo>
                    <a:pt x="584" y="773"/>
                  </a:lnTo>
                  <a:lnTo>
                    <a:pt x="584" y="774"/>
                  </a:lnTo>
                  <a:lnTo>
                    <a:pt x="584" y="775"/>
                  </a:lnTo>
                  <a:lnTo>
                    <a:pt x="583" y="776"/>
                  </a:lnTo>
                  <a:lnTo>
                    <a:pt x="584" y="776"/>
                  </a:lnTo>
                  <a:lnTo>
                    <a:pt x="585" y="776"/>
                  </a:lnTo>
                  <a:lnTo>
                    <a:pt x="585" y="777"/>
                  </a:lnTo>
                  <a:lnTo>
                    <a:pt x="584" y="777"/>
                  </a:lnTo>
                  <a:lnTo>
                    <a:pt x="583" y="777"/>
                  </a:lnTo>
                  <a:lnTo>
                    <a:pt x="583" y="778"/>
                  </a:lnTo>
                  <a:lnTo>
                    <a:pt x="583" y="779"/>
                  </a:lnTo>
                  <a:lnTo>
                    <a:pt x="582" y="779"/>
                  </a:lnTo>
                  <a:lnTo>
                    <a:pt x="582" y="778"/>
                  </a:lnTo>
                  <a:lnTo>
                    <a:pt x="581" y="777"/>
                  </a:lnTo>
                  <a:lnTo>
                    <a:pt x="580" y="777"/>
                  </a:lnTo>
                  <a:lnTo>
                    <a:pt x="579" y="777"/>
                  </a:lnTo>
                  <a:lnTo>
                    <a:pt x="578" y="777"/>
                  </a:lnTo>
                  <a:lnTo>
                    <a:pt x="577" y="776"/>
                  </a:lnTo>
                  <a:lnTo>
                    <a:pt x="576" y="776"/>
                  </a:lnTo>
                  <a:lnTo>
                    <a:pt x="575" y="776"/>
                  </a:lnTo>
                  <a:lnTo>
                    <a:pt x="574" y="776"/>
                  </a:lnTo>
                  <a:lnTo>
                    <a:pt x="573" y="776"/>
                  </a:lnTo>
                  <a:lnTo>
                    <a:pt x="572" y="776"/>
                  </a:lnTo>
                  <a:lnTo>
                    <a:pt x="571" y="776"/>
                  </a:lnTo>
                  <a:lnTo>
                    <a:pt x="570" y="776"/>
                  </a:lnTo>
                  <a:lnTo>
                    <a:pt x="570" y="777"/>
                  </a:lnTo>
                  <a:lnTo>
                    <a:pt x="569" y="777"/>
                  </a:lnTo>
                  <a:lnTo>
                    <a:pt x="568" y="777"/>
                  </a:lnTo>
                  <a:lnTo>
                    <a:pt x="568" y="778"/>
                  </a:lnTo>
                  <a:lnTo>
                    <a:pt x="568" y="779"/>
                  </a:lnTo>
                  <a:lnTo>
                    <a:pt x="567" y="779"/>
                  </a:lnTo>
                  <a:lnTo>
                    <a:pt x="566" y="779"/>
                  </a:lnTo>
                  <a:lnTo>
                    <a:pt x="565" y="780"/>
                  </a:lnTo>
                  <a:lnTo>
                    <a:pt x="564" y="780"/>
                  </a:lnTo>
                  <a:lnTo>
                    <a:pt x="563" y="780"/>
                  </a:lnTo>
                  <a:lnTo>
                    <a:pt x="563" y="779"/>
                  </a:lnTo>
                  <a:lnTo>
                    <a:pt x="562" y="779"/>
                  </a:lnTo>
                  <a:lnTo>
                    <a:pt x="559" y="779"/>
                  </a:lnTo>
                  <a:lnTo>
                    <a:pt x="558" y="779"/>
                  </a:lnTo>
                  <a:lnTo>
                    <a:pt x="556" y="779"/>
                  </a:lnTo>
                  <a:lnTo>
                    <a:pt x="555" y="779"/>
                  </a:lnTo>
                  <a:lnTo>
                    <a:pt x="554" y="779"/>
                  </a:lnTo>
                  <a:lnTo>
                    <a:pt x="554" y="780"/>
                  </a:lnTo>
                  <a:lnTo>
                    <a:pt x="553" y="780"/>
                  </a:lnTo>
                  <a:lnTo>
                    <a:pt x="553" y="781"/>
                  </a:lnTo>
                  <a:lnTo>
                    <a:pt x="552" y="781"/>
                  </a:lnTo>
                  <a:lnTo>
                    <a:pt x="551" y="781"/>
                  </a:lnTo>
                  <a:lnTo>
                    <a:pt x="550" y="781"/>
                  </a:lnTo>
                  <a:lnTo>
                    <a:pt x="550" y="782"/>
                  </a:lnTo>
                  <a:lnTo>
                    <a:pt x="549" y="782"/>
                  </a:lnTo>
                  <a:lnTo>
                    <a:pt x="549" y="783"/>
                  </a:lnTo>
                  <a:lnTo>
                    <a:pt x="549" y="784"/>
                  </a:lnTo>
                  <a:lnTo>
                    <a:pt x="548" y="784"/>
                  </a:lnTo>
                  <a:lnTo>
                    <a:pt x="548" y="783"/>
                  </a:lnTo>
                  <a:lnTo>
                    <a:pt x="547" y="784"/>
                  </a:lnTo>
                  <a:lnTo>
                    <a:pt x="546" y="784"/>
                  </a:lnTo>
                  <a:lnTo>
                    <a:pt x="545" y="784"/>
                  </a:lnTo>
                  <a:lnTo>
                    <a:pt x="545" y="783"/>
                  </a:lnTo>
                  <a:lnTo>
                    <a:pt x="544" y="783"/>
                  </a:lnTo>
                  <a:lnTo>
                    <a:pt x="543" y="783"/>
                  </a:lnTo>
                  <a:lnTo>
                    <a:pt x="542" y="783"/>
                  </a:lnTo>
                  <a:lnTo>
                    <a:pt x="541" y="783"/>
                  </a:lnTo>
                  <a:lnTo>
                    <a:pt x="540" y="782"/>
                  </a:lnTo>
                  <a:lnTo>
                    <a:pt x="539" y="782"/>
                  </a:lnTo>
                  <a:lnTo>
                    <a:pt x="538" y="782"/>
                  </a:lnTo>
                  <a:lnTo>
                    <a:pt x="537" y="782"/>
                  </a:lnTo>
                  <a:lnTo>
                    <a:pt x="536" y="782"/>
                  </a:lnTo>
                  <a:lnTo>
                    <a:pt x="536" y="781"/>
                  </a:lnTo>
                  <a:lnTo>
                    <a:pt x="535" y="781"/>
                  </a:lnTo>
                  <a:lnTo>
                    <a:pt x="534" y="781"/>
                  </a:lnTo>
                  <a:lnTo>
                    <a:pt x="533" y="781"/>
                  </a:lnTo>
                  <a:lnTo>
                    <a:pt x="532" y="781"/>
                  </a:lnTo>
                  <a:lnTo>
                    <a:pt x="531" y="780"/>
                  </a:lnTo>
                  <a:lnTo>
                    <a:pt x="530" y="780"/>
                  </a:lnTo>
                  <a:lnTo>
                    <a:pt x="528" y="780"/>
                  </a:lnTo>
                  <a:lnTo>
                    <a:pt x="525" y="780"/>
                  </a:lnTo>
                  <a:lnTo>
                    <a:pt x="524" y="780"/>
                  </a:lnTo>
                  <a:lnTo>
                    <a:pt x="523" y="780"/>
                  </a:lnTo>
                  <a:lnTo>
                    <a:pt x="522" y="780"/>
                  </a:lnTo>
                  <a:lnTo>
                    <a:pt x="520" y="780"/>
                  </a:lnTo>
                  <a:lnTo>
                    <a:pt x="520" y="779"/>
                  </a:lnTo>
                  <a:lnTo>
                    <a:pt x="519" y="779"/>
                  </a:lnTo>
                  <a:lnTo>
                    <a:pt x="516" y="779"/>
                  </a:lnTo>
                  <a:lnTo>
                    <a:pt x="513" y="779"/>
                  </a:lnTo>
                  <a:lnTo>
                    <a:pt x="510" y="780"/>
                  </a:lnTo>
                  <a:lnTo>
                    <a:pt x="509" y="780"/>
                  </a:lnTo>
                  <a:lnTo>
                    <a:pt x="508" y="780"/>
                  </a:lnTo>
                  <a:lnTo>
                    <a:pt x="506" y="780"/>
                  </a:lnTo>
                  <a:lnTo>
                    <a:pt x="503" y="780"/>
                  </a:lnTo>
                  <a:lnTo>
                    <a:pt x="501" y="780"/>
                  </a:lnTo>
                  <a:lnTo>
                    <a:pt x="500" y="780"/>
                  </a:lnTo>
                  <a:lnTo>
                    <a:pt x="499" y="780"/>
                  </a:lnTo>
                  <a:lnTo>
                    <a:pt x="498" y="781"/>
                  </a:lnTo>
                  <a:lnTo>
                    <a:pt x="497" y="781"/>
                  </a:lnTo>
                  <a:lnTo>
                    <a:pt x="495" y="781"/>
                  </a:lnTo>
                  <a:lnTo>
                    <a:pt x="494" y="781"/>
                  </a:lnTo>
                  <a:lnTo>
                    <a:pt x="493" y="782"/>
                  </a:lnTo>
                  <a:lnTo>
                    <a:pt x="491" y="782"/>
                  </a:lnTo>
                  <a:lnTo>
                    <a:pt x="490" y="782"/>
                  </a:lnTo>
                  <a:lnTo>
                    <a:pt x="489" y="782"/>
                  </a:lnTo>
                  <a:lnTo>
                    <a:pt x="488" y="783"/>
                  </a:lnTo>
                  <a:lnTo>
                    <a:pt x="487" y="783"/>
                  </a:lnTo>
                  <a:lnTo>
                    <a:pt x="487" y="784"/>
                  </a:lnTo>
                  <a:lnTo>
                    <a:pt x="487" y="785"/>
                  </a:lnTo>
                  <a:lnTo>
                    <a:pt x="487" y="786"/>
                  </a:lnTo>
                  <a:lnTo>
                    <a:pt x="486" y="786"/>
                  </a:lnTo>
                  <a:lnTo>
                    <a:pt x="486" y="785"/>
                  </a:lnTo>
                  <a:lnTo>
                    <a:pt x="486" y="784"/>
                  </a:lnTo>
                  <a:lnTo>
                    <a:pt x="485" y="783"/>
                  </a:lnTo>
                  <a:lnTo>
                    <a:pt x="484" y="783"/>
                  </a:lnTo>
                  <a:lnTo>
                    <a:pt x="483" y="783"/>
                  </a:lnTo>
                  <a:lnTo>
                    <a:pt x="482" y="783"/>
                  </a:lnTo>
                  <a:lnTo>
                    <a:pt x="482" y="784"/>
                  </a:lnTo>
                  <a:lnTo>
                    <a:pt x="481" y="784"/>
                  </a:lnTo>
                  <a:lnTo>
                    <a:pt x="480" y="784"/>
                  </a:lnTo>
                  <a:lnTo>
                    <a:pt x="479" y="784"/>
                  </a:lnTo>
                  <a:lnTo>
                    <a:pt x="478" y="784"/>
                  </a:lnTo>
                  <a:lnTo>
                    <a:pt x="478" y="785"/>
                  </a:lnTo>
                  <a:lnTo>
                    <a:pt x="477" y="785"/>
                  </a:lnTo>
                  <a:lnTo>
                    <a:pt x="477" y="786"/>
                  </a:lnTo>
                  <a:lnTo>
                    <a:pt x="476" y="786"/>
                  </a:lnTo>
                  <a:lnTo>
                    <a:pt x="475" y="786"/>
                  </a:lnTo>
                  <a:lnTo>
                    <a:pt x="474" y="786"/>
                  </a:lnTo>
                  <a:lnTo>
                    <a:pt x="473" y="786"/>
                  </a:lnTo>
                  <a:lnTo>
                    <a:pt x="473" y="787"/>
                  </a:lnTo>
                  <a:lnTo>
                    <a:pt x="473" y="788"/>
                  </a:lnTo>
                  <a:lnTo>
                    <a:pt x="472" y="788"/>
                  </a:lnTo>
                  <a:lnTo>
                    <a:pt x="471" y="788"/>
                  </a:lnTo>
                  <a:lnTo>
                    <a:pt x="470" y="788"/>
                  </a:lnTo>
                  <a:lnTo>
                    <a:pt x="468" y="788"/>
                  </a:lnTo>
                  <a:lnTo>
                    <a:pt x="467" y="788"/>
                  </a:lnTo>
                  <a:lnTo>
                    <a:pt x="465" y="788"/>
                  </a:lnTo>
                  <a:lnTo>
                    <a:pt x="464" y="788"/>
                  </a:lnTo>
                  <a:lnTo>
                    <a:pt x="464" y="789"/>
                  </a:lnTo>
                  <a:lnTo>
                    <a:pt x="463" y="789"/>
                  </a:lnTo>
                  <a:lnTo>
                    <a:pt x="464" y="789"/>
                  </a:lnTo>
                  <a:lnTo>
                    <a:pt x="463" y="790"/>
                  </a:lnTo>
                  <a:lnTo>
                    <a:pt x="462" y="790"/>
                  </a:lnTo>
                  <a:lnTo>
                    <a:pt x="462" y="791"/>
                  </a:lnTo>
                  <a:lnTo>
                    <a:pt x="461" y="791"/>
                  </a:lnTo>
                  <a:lnTo>
                    <a:pt x="460" y="791"/>
                  </a:lnTo>
                  <a:lnTo>
                    <a:pt x="459" y="792"/>
                  </a:lnTo>
                  <a:lnTo>
                    <a:pt x="459" y="793"/>
                  </a:lnTo>
                  <a:lnTo>
                    <a:pt x="458" y="793"/>
                  </a:lnTo>
                  <a:lnTo>
                    <a:pt x="458" y="794"/>
                  </a:lnTo>
                  <a:lnTo>
                    <a:pt x="458" y="795"/>
                  </a:lnTo>
                  <a:lnTo>
                    <a:pt x="457" y="795"/>
                  </a:lnTo>
                  <a:lnTo>
                    <a:pt x="457" y="796"/>
                  </a:lnTo>
                  <a:lnTo>
                    <a:pt x="458" y="796"/>
                  </a:lnTo>
                  <a:lnTo>
                    <a:pt x="459" y="796"/>
                  </a:lnTo>
                  <a:lnTo>
                    <a:pt x="458" y="796"/>
                  </a:lnTo>
                  <a:lnTo>
                    <a:pt x="458" y="797"/>
                  </a:lnTo>
                  <a:lnTo>
                    <a:pt x="457" y="797"/>
                  </a:lnTo>
                  <a:lnTo>
                    <a:pt x="456" y="797"/>
                  </a:lnTo>
                  <a:lnTo>
                    <a:pt x="456" y="796"/>
                  </a:lnTo>
                  <a:lnTo>
                    <a:pt x="455" y="796"/>
                  </a:lnTo>
                  <a:lnTo>
                    <a:pt x="454" y="796"/>
                  </a:lnTo>
                  <a:lnTo>
                    <a:pt x="453" y="797"/>
                  </a:lnTo>
                  <a:lnTo>
                    <a:pt x="453" y="796"/>
                  </a:lnTo>
                  <a:lnTo>
                    <a:pt x="452" y="796"/>
                  </a:lnTo>
                  <a:lnTo>
                    <a:pt x="451" y="796"/>
                  </a:lnTo>
                  <a:lnTo>
                    <a:pt x="450" y="796"/>
                  </a:lnTo>
                  <a:lnTo>
                    <a:pt x="450" y="795"/>
                  </a:lnTo>
                  <a:lnTo>
                    <a:pt x="451" y="795"/>
                  </a:lnTo>
                  <a:lnTo>
                    <a:pt x="452" y="795"/>
                  </a:lnTo>
                  <a:lnTo>
                    <a:pt x="452" y="794"/>
                  </a:lnTo>
                  <a:lnTo>
                    <a:pt x="452" y="793"/>
                  </a:lnTo>
                  <a:lnTo>
                    <a:pt x="452" y="792"/>
                  </a:lnTo>
                  <a:lnTo>
                    <a:pt x="453" y="792"/>
                  </a:lnTo>
                  <a:lnTo>
                    <a:pt x="452" y="791"/>
                  </a:lnTo>
                  <a:lnTo>
                    <a:pt x="450" y="790"/>
                  </a:lnTo>
                  <a:lnTo>
                    <a:pt x="450" y="789"/>
                  </a:lnTo>
                  <a:lnTo>
                    <a:pt x="449" y="789"/>
                  </a:lnTo>
                  <a:lnTo>
                    <a:pt x="448" y="788"/>
                  </a:lnTo>
                  <a:lnTo>
                    <a:pt x="447" y="788"/>
                  </a:lnTo>
                  <a:lnTo>
                    <a:pt x="446" y="788"/>
                  </a:lnTo>
                  <a:lnTo>
                    <a:pt x="445" y="787"/>
                  </a:lnTo>
                  <a:lnTo>
                    <a:pt x="443" y="787"/>
                  </a:lnTo>
                  <a:lnTo>
                    <a:pt x="441" y="786"/>
                  </a:lnTo>
                  <a:lnTo>
                    <a:pt x="440" y="786"/>
                  </a:lnTo>
                  <a:lnTo>
                    <a:pt x="434" y="786"/>
                  </a:lnTo>
                  <a:lnTo>
                    <a:pt x="433" y="786"/>
                  </a:lnTo>
                  <a:lnTo>
                    <a:pt x="430" y="785"/>
                  </a:lnTo>
                  <a:lnTo>
                    <a:pt x="422" y="785"/>
                  </a:lnTo>
                  <a:lnTo>
                    <a:pt x="419" y="785"/>
                  </a:lnTo>
                  <a:lnTo>
                    <a:pt x="418" y="785"/>
                  </a:lnTo>
                  <a:lnTo>
                    <a:pt x="417" y="785"/>
                  </a:lnTo>
                  <a:lnTo>
                    <a:pt x="416" y="785"/>
                  </a:lnTo>
                  <a:lnTo>
                    <a:pt x="414" y="785"/>
                  </a:lnTo>
                  <a:lnTo>
                    <a:pt x="413" y="785"/>
                  </a:lnTo>
                  <a:lnTo>
                    <a:pt x="410" y="785"/>
                  </a:lnTo>
                  <a:lnTo>
                    <a:pt x="406" y="785"/>
                  </a:lnTo>
                  <a:lnTo>
                    <a:pt x="405" y="785"/>
                  </a:lnTo>
                  <a:lnTo>
                    <a:pt x="403" y="785"/>
                  </a:lnTo>
                  <a:lnTo>
                    <a:pt x="401" y="785"/>
                  </a:lnTo>
                  <a:lnTo>
                    <a:pt x="399" y="785"/>
                  </a:lnTo>
                  <a:lnTo>
                    <a:pt x="398" y="785"/>
                  </a:lnTo>
                  <a:lnTo>
                    <a:pt x="395" y="785"/>
                  </a:lnTo>
                  <a:lnTo>
                    <a:pt x="392" y="784"/>
                  </a:lnTo>
                  <a:lnTo>
                    <a:pt x="391" y="784"/>
                  </a:lnTo>
                  <a:lnTo>
                    <a:pt x="390" y="784"/>
                  </a:lnTo>
                  <a:lnTo>
                    <a:pt x="389" y="784"/>
                  </a:lnTo>
                  <a:lnTo>
                    <a:pt x="387" y="784"/>
                  </a:lnTo>
                  <a:lnTo>
                    <a:pt x="386" y="784"/>
                  </a:lnTo>
                  <a:lnTo>
                    <a:pt x="382" y="784"/>
                  </a:lnTo>
                  <a:lnTo>
                    <a:pt x="380" y="784"/>
                  </a:lnTo>
                  <a:lnTo>
                    <a:pt x="379" y="784"/>
                  </a:lnTo>
                  <a:lnTo>
                    <a:pt x="378" y="784"/>
                  </a:lnTo>
                  <a:lnTo>
                    <a:pt x="376" y="784"/>
                  </a:lnTo>
                  <a:lnTo>
                    <a:pt x="375" y="784"/>
                  </a:lnTo>
                  <a:lnTo>
                    <a:pt x="374" y="784"/>
                  </a:lnTo>
                  <a:lnTo>
                    <a:pt x="373" y="784"/>
                  </a:lnTo>
                  <a:lnTo>
                    <a:pt x="372" y="785"/>
                  </a:lnTo>
                  <a:lnTo>
                    <a:pt x="371" y="785"/>
                  </a:lnTo>
                  <a:lnTo>
                    <a:pt x="370" y="785"/>
                  </a:lnTo>
                  <a:lnTo>
                    <a:pt x="369" y="785"/>
                  </a:lnTo>
                  <a:lnTo>
                    <a:pt x="366" y="785"/>
                  </a:lnTo>
                  <a:lnTo>
                    <a:pt x="365" y="785"/>
                  </a:lnTo>
                  <a:lnTo>
                    <a:pt x="364" y="785"/>
                  </a:lnTo>
                  <a:lnTo>
                    <a:pt x="363" y="785"/>
                  </a:lnTo>
                  <a:lnTo>
                    <a:pt x="362" y="785"/>
                  </a:lnTo>
                  <a:lnTo>
                    <a:pt x="360" y="785"/>
                  </a:lnTo>
                  <a:lnTo>
                    <a:pt x="359" y="785"/>
                  </a:lnTo>
                  <a:lnTo>
                    <a:pt x="356" y="785"/>
                  </a:lnTo>
                  <a:lnTo>
                    <a:pt x="354" y="785"/>
                  </a:lnTo>
                  <a:lnTo>
                    <a:pt x="353" y="785"/>
                  </a:lnTo>
                  <a:lnTo>
                    <a:pt x="352" y="785"/>
                  </a:lnTo>
                  <a:lnTo>
                    <a:pt x="351" y="785"/>
                  </a:lnTo>
                  <a:lnTo>
                    <a:pt x="350" y="785"/>
                  </a:lnTo>
                  <a:lnTo>
                    <a:pt x="349" y="786"/>
                  </a:lnTo>
                  <a:lnTo>
                    <a:pt x="348" y="786"/>
                  </a:lnTo>
                  <a:lnTo>
                    <a:pt x="346" y="786"/>
                  </a:lnTo>
                  <a:lnTo>
                    <a:pt x="345" y="786"/>
                  </a:lnTo>
                  <a:lnTo>
                    <a:pt x="343" y="786"/>
                  </a:lnTo>
                  <a:lnTo>
                    <a:pt x="342" y="786"/>
                  </a:lnTo>
                  <a:lnTo>
                    <a:pt x="341" y="786"/>
                  </a:lnTo>
                  <a:lnTo>
                    <a:pt x="340" y="786"/>
                  </a:lnTo>
                  <a:lnTo>
                    <a:pt x="339" y="786"/>
                  </a:lnTo>
                  <a:lnTo>
                    <a:pt x="338" y="786"/>
                  </a:lnTo>
                  <a:lnTo>
                    <a:pt x="337" y="786"/>
                  </a:lnTo>
                  <a:lnTo>
                    <a:pt x="336" y="786"/>
                  </a:lnTo>
                  <a:lnTo>
                    <a:pt x="335" y="786"/>
                  </a:lnTo>
                  <a:lnTo>
                    <a:pt x="334" y="786"/>
                  </a:lnTo>
                  <a:lnTo>
                    <a:pt x="333" y="786"/>
                  </a:lnTo>
                  <a:lnTo>
                    <a:pt x="332" y="786"/>
                  </a:lnTo>
                  <a:lnTo>
                    <a:pt x="330" y="787"/>
                  </a:lnTo>
                  <a:lnTo>
                    <a:pt x="329" y="787"/>
                  </a:lnTo>
                  <a:lnTo>
                    <a:pt x="328" y="787"/>
                  </a:lnTo>
                  <a:lnTo>
                    <a:pt x="327" y="787"/>
                  </a:lnTo>
                  <a:lnTo>
                    <a:pt x="326" y="787"/>
                  </a:lnTo>
                  <a:lnTo>
                    <a:pt x="325" y="787"/>
                  </a:lnTo>
                  <a:lnTo>
                    <a:pt x="324" y="787"/>
                  </a:lnTo>
                  <a:lnTo>
                    <a:pt x="323" y="787"/>
                  </a:lnTo>
                  <a:lnTo>
                    <a:pt x="322" y="788"/>
                  </a:lnTo>
                  <a:lnTo>
                    <a:pt x="321" y="788"/>
                  </a:lnTo>
                  <a:lnTo>
                    <a:pt x="320" y="788"/>
                  </a:lnTo>
                  <a:lnTo>
                    <a:pt x="319" y="788"/>
                  </a:lnTo>
                  <a:lnTo>
                    <a:pt x="317" y="789"/>
                  </a:lnTo>
                  <a:lnTo>
                    <a:pt x="316" y="789"/>
                  </a:lnTo>
                  <a:lnTo>
                    <a:pt x="315" y="789"/>
                  </a:lnTo>
                  <a:lnTo>
                    <a:pt x="314" y="789"/>
                  </a:lnTo>
                  <a:lnTo>
                    <a:pt x="314" y="790"/>
                  </a:lnTo>
                  <a:lnTo>
                    <a:pt x="313" y="790"/>
                  </a:lnTo>
                  <a:lnTo>
                    <a:pt x="312" y="791"/>
                  </a:lnTo>
                  <a:lnTo>
                    <a:pt x="311" y="791"/>
                  </a:lnTo>
                  <a:lnTo>
                    <a:pt x="310" y="791"/>
                  </a:lnTo>
                  <a:lnTo>
                    <a:pt x="310" y="792"/>
                  </a:lnTo>
                  <a:lnTo>
                    <a:pt x="309" y="792"/>
                  </a:lnTo>
                  <a:lnTo>
                    <a:pt x="308" y="792"/>
                  </a:lnTo>
                  <a:lnTo>
                    <a:pt x="308" y="791"/>
                  </a:lnTo>
                  <a:lnTo>
                    <a:pt x="307" y="791"/>
                  </a:lnTo>
                  <a:lnTo>
                    <a:pt x="306" y="791"/>
                  </a:lnTo>
                  <a:lnTo>
                    <a:pt x="307" y="791"/>
                  </a:lnTo>
                  <a:lnTo>
                    <a:pt x="306" y="790"/>
                  </a:lnTo>
                  <a:lnTo>
                    <a:pt x="306" y="789"/>
                  </a:lnTo>
                  <a:lnTo>
                    <a:pt x="305" y="789"/>
                  </a:lnTo>
                  <a:lnTo>
                    <a:pt x="304" y="789"/>
                  </a:lnTo>
                  <a:lnTo>
                    <a:pt x="303" y="789"/>
                  </a:lnTo>
                  <a:lnTo>
                    <a:pt x="303" y="788"/>
                  </a:lnTo>
                  <a:lnTo>
                    <a:pt x="302" y="788"/>
                  </a:lnTo>
                  <a:lnTo>
                    <a:pt x="302" y="787"/>
                  </a:lnTo>
                  <a:lnTo>
                    <a:pt x="302" y="786"/>
                  </a:lnTo>
                  <a:lnTo>
                    <a:pt x="302" y="785"/>
                  </a:lnTo>
                  <a:lnTo>
                    <a:pt x="303" y="784"/>
                  </a:lnTo>
                  <a:lnTo>
                    <a:pt x="303" y="783"/>
                  </a:lnTo>
                  <a:lnTo>
                    <a:pt x="302" y="783"/>
                  </a:lnTo>
                  <a:lnTo>
                    <a:pt x="302" y="782"/>
                  </a:lnTo>
                  <a:lnTo>
                    <a:pt x="303" y="781"/>
                  </a:lnTo>
                  <a:lnTo>
                    <a:pt x="303" y="780"/>
                  </a:lnTo>
                  <a:lnTo>
                    <a:pt x="304" y="780"/>
                  </a:lnTo>
                  <a:lnTo>
                    <a:pt x="305" y="780"/>
                  </a:lnTo>
                  <a:lnTo>
                    <a:pt x="305" y="781"/>
                  </a:lnTo>
                  <a:lnTo>
                    <a:pt x="306" y="781"/>
                  </a:lnTo>
                  <a:lnTo>
                    <a:pt x="306" y="780"/>
                  </a:lnTo>
                  <a:lnTo>
                    <a:pt x="308" y="779"/>
                  </a:lnTo>
                  <a:lnTo>
                    <a:pt x="309" y="779"/>
                  </a:lnTo>
                  <a:lnTo>
                    <a:pt x="309" y="778"/>
                  </a:lnTo>
                  <a:lnTo>
                    <a:pt x="310" y="777"/>
                  </a:lnTo>
                  <a:lnTo>
                    <a:pt x="310" y="776"/>
                  </a:lnTo>
                  <a:lnTo>
                    <a:pt x="310" y="775"/>
                  </a:lnTo>
                  <a:lnTo>
                    <a:pt x="311" y="776"/>
                  </a:lnTo>
                  <a:lnTo>
                    <a:pt x="312" y="776"/>
                  </a:lnTo>
                  <a:lnTo>
                    <a:pt x="313" y="776"/>
                  </a:lnTo>
                  <a:lnTo>
                    <a:pt x="313" y="775"/>
                  </a:lnTo>
                  <a:lnTo>
                    <a:pt x="314" y="774"/>
                  </a:lnTo>
                  <a:lnTo>
                    <a:pt x="315" y="773"/>
                  </a:lnTo>
                  <a:lnTo>
                    <a:pt x="315" y="772"/>
                  </a:lnTo>
                  <a:lnTo>
                    <a:pt x="316" y="771"/>
                  </a:lnTo>
                  <a:lnTo>
                    <a:pt x="317" y="771"/>
                  </a:lnTo>
                  <a:lnTo>
                    <a:pt x="318" y="771"/>
                  </a:lnTo>
                  <a:lnTo>
                    <a:pt x="319" y="771"/>
                  </a:lnTo>
                  <a:lnTo>
                    <a:pt x="320" y="770"/>
                  </a:lnTo>
                  <a:lnTo>
                    <a:pt x="320" y="771"/>
                  </a:lnTo>
                  <a:lnTo>
                    <a:pt x="321" y="771"/>
                  </a:lnTo>
                  <a:lnTo>
                    <a:pt x="322" y="771"/>
                  </a:lnTo>
                  <a:lnTo>
                    <a:pt x="322" y="770"/>
                  </a:lnTo>
                  <a:lnTo>
                    <a:pt x="323" y="770"/>
                  </a:lnTo>
                  <a:lnTo>
                    <a:pt x="323" y="771"/>
                  </a:lnTo>
                  <a:lnTo>
                    <a:pt x="324" y="771"/>
                  </a:lnTo>
                  <a:lnTo>
                    <a:pt x="324" y="772"/>
                  </a:lnTo>
                  <a:lnTo>
                    <a:pt x="324" y="773"/>
                  </a:lnTo>
                  <a:lnTo>
                    <a:pt x="325" y="773"/>
                  </a:lnTo>
                  <a:lnTo>
                    <a:pt x="325" y="774"/>
                  </a:lnTo>
                  <a:lnTo>
                    <a:pt x="326" y="774"/>
                  </a:lnTo>
                  <a:lnTo>
                    <a:pt x="327" y="775"/>
                  </a:lnTo>
                  <a:lnTo>
                    <a:pt x="328" y="775"/>
                  </a:lnTo>
                  <a:lnTo>
                    <a:pt x="328" y="776"/>
                  </a:lnTo>
                  <a:lnTo>
                    <a:pt x="329" y="776"/>
                  </a:lnTo>
                  <a:lnTo>
                    <a:pt x="329" y="777"/>
                  </a:lnTo>
                  <a:lnTo>
                    <a:pt x="330" y="777"/>
                  </a:lnTo>
                  <a:lnTo>
                    <a:pt x="331" y="777"/>
                  </a:lnTo>
                  <a:lnTo>
                    <a:pt x="332" y="777"/>
                  </a:lnTo>
                  <a:lnTo>
                    <a:pt x="332" y="778"/>
                  </a:lnTo>
                  <a:lnTo>
                    <a:pt x="333" y="778"/>
                  </a:lnTo>
                  <a:lnTo>
                    <a:pt x="334" y="778"/>
                  </a:lnTo>
                  <a:lnTo>
                    <a:pt x="336" y="779"/>
                  </a:lnTo>
                  <a:lnTo>
                    <a:pt x="337" y="779"/>
                  </a:lnTo>
                  <a:lnTo>
                    <a:pt x="339" y="781"/>
                  </a:lnTo>
                  <a:lnTo>
                    <a:pt x="339" y="782"/>
                  </a:lnTo>
                  <a:lnTo>
                    <a:pt x="340" y="782"/>
                  </a:lnTo>
                  <a:lnTo>
                    <a:pt x="342" y="782"/>
                  </a:lnTo>
                  <a:lnTo>
                    <a:pt x="343" y="782"/>
                  </a:lnTo>
                  <a:lnTo>
                    <a:pt x="344" y="782"/>
                  </a:lnTo>
                  <a:lnTo>
                    <a:pt x="345" y="782"/>
                  </a:lnTo>
                  <a:lnTo>
                    <a:pt x="346" y="782"/>
                  </a:lnTo>
                  <a:lnTo>
                    <a:pt x="347" y="782"/>
                  </a:lnTo>
                  <a:lnTo>
                    <a:pt x="348" y="780"/>
                  </a:lnTo>
                  <a:lnTo>
                    <a:pt x="348" y="779"/>
                  </a:lnTo>
                  <a:lnTo>
                    <a:pt x="349" y="777"/>
                  </a:lnTo>
                  <a:lnTo>
                    <a:pt x="349" y="776"/>
                  </a:lnTo>
                  <a:lnTo>
                    <a:pt x="348" y="774"/>
                  </a:lnTo>
                  <a:lnTo>
                    <a:pt x="348" y="773"/>
                  </a:lnTo>
                  <a:lnTo>
                    <a:pt x="347" y="773"/>
                  </a:lnTo>
                  <a:lnTo>
                    <a:pt x="346" y="772"/>
                  </a:lnTo>
                  <a:lnTo>
                    <a:pt x="345" y="772"/>
                  </a:lnTo>
                  <a:lnTo>
                    <a:pt x="345" y="771"/>
                  </a:lnTo>
                  <a:lnTo>
                    <a:pt x="344" y="770"/>
                  </a:lnTo>
                  <a:lnTo>
                    <a:pt x="344" y="769"/>
                  </a:lnTo>
                  <a:lnTo>
                    <a:pt x="343" y="769"/>
                  </a:lnTo>
                  <a:lnTo>
                    <a:pt x="342" y="769"/>
                  </a:lnTo>
                  <a:lnTo>
                    <a:pt x="341" y="768"/>
                  </a:lnTo>
                  <a:lnTo>
                    <a:pt x="340" y="767"/>
                  </a:lnTo>
                  <a:lnTo>
                    <a:pt x="339" y="767"/>
                  </a:lnTo>
                  <a:lnTo>
                    <a:pt x="339" y="766"/>
                  </a:lnTo>
                  <a:lnTo>
                    <a:pt x="339" y="765"/>
                  </a:lnTo>
                  <a:lnTo>
                    <a:pt x="338" y="765"/>
                  </a:lnTo>
                  <a:lnTo>
                    <a:pt x="338" y="764"/>
                  </a:lnTo>
                  <a:lnTo>
                    <a:pt x="339" y="765"/>
                  </a:lnTo>
                  <a:lnTo>
                    <a:pt x="339" y="766"/>
                  </a:lnTo>
                  <a:lnTo>
                    <a:pt x="340" y="767"/>
                  </a:lnTo>
                  <a:lnTo>
                    <a:pt x="341" y="768"/>
                  </a:lnTo>
                  <a:lnTo>
                    <a:pt x="342" y="768"/>
                  </a:lnTo>
                  <a:lnTo>
                    <a:pt x="342" y="769"/>
                  </a:lnTo>
                  <a:lnTo>
                    <a:pt x="343" y="769"/>
                  </a:lnTo>
                  <a:lnTo>
                    <a:pt x="344" y="769"/>
                  </a:lnTo>
                  <a:lnTo>
                    <a:pt x="345" y="769"/>
                  </a:lnTo>
                  <a:lnTo>
                    <a:pt x="346" y="770"/>
                  </a:lnTo>
                  <a:lnTo>
                    <a:pt x="346" y="771"/>
                  </a:lnTo>
                  <a:lnTo>
                    <a:pt x="347" y="771"/>
                  </a:lnTo>
                  <a:lnTo>
                    <a:pt x="348" y="771"/>
                  </a:lnTo>
                  <a:lnTo>
                    <a:pt x="348" y="772"/>
                  </a:lnTo>
                  <a:lnTo>
                    <a:pt x="349" y="772"/>
                  </a:lnTo>
                  <a:lnTo>
                    <a:pt x="352" y="774"/>
                  </a:lnTo>
                  <a:lnTo>
                    <a:pt x="353" y="775"/>
                  </a:lnTo>
                  <a:lnTo>
                    <a:pt x="355" y="776"/>
                  </a:lnTo>
                  <a:lnTo>
                    <a:pt x="356" y="777"/>
                  </a:lnTo>
                  <a:lnTo>
                    <a:pt x="358" y="778"/>
                  </a:lnTo>
                  <a:lnTo>
                    <a:pt x="359" y="778"/>
                  </a:lnTo>
                  <a:lnTo>
                    <a:pt x="360" y="779"/>
                  </a:lnTo>
                  <a:lnTo>
                    <a:pt x="361" y="779"/>
                  </a:lnTo>
                  <a:lnTo>
                    <a:pt x="362" y="779"/>
                  </a:lnTo>
                  <a:lnTo>
                    <a:pt x="362" y="780"/>
                  </a:lnTo>
                  <a:lnTo>
                    <a:pt x="363" y="780"/>
                  </a:lnTo>
                  <a:lnTo>
                    <a:pt x="364" y="780"/>
                  </a:lnTo>
                  <a:lnTo>
                    <a:pt x="365" y="781"/>
                  </a:lnTo>
                  <a:lnTo>
                    <a:pt x="366" y="781"/>
                  </a:lnTo>
                  <a:lnTo>
                    <a:pt x="369" y="782"/>
                  </a:lnTo>
                  <a:lnTo>
                    <a:pt x="372" y="782"/>
                  </a:lnTo>
                  <a:lnTo>
                    <a:pt x="373" y="783"/>
                  </a:lnTo>
                  <a:lnTo>
                    <a:pt x="374" y="783"/>
                  </a:lnTo>
                  <a:lnTo>
                    <a:pt x="376" y="783"/>
                  </a:lnTo>
                  <a:lnTo>
                    <a:pt x="379" y="783"/>
                  </a:lnTo>
                  <a:lnTo>
                    <a:pt x="380" y="783"/>
                  </a:lnTo>
                  <a:lnTo>
                    <a:pt x="381" y="783"/>
                  </a:lnTo>
                  <a:lnTo>
                    <a:pt x="382" y="783"/>
                  </a:lnTo>
                  <a:lnTo>
                    <a:pt x="383" y="783"/>
                  </a:lnTo>
                  <a:lnTo>
                    <a:pt x="385" y="784"/>
                  </a:lnTo>
                  <a:lnTo>
                    <a:pt x="387" y="784"/>
                  </a:lnTo>
                  <a:lnTo>
                    <a:pt x="388" y="784"/>
                  </a:lnTo>
                  <a:lnTo>
                    <a:pt x="389" y="784"/>
                  </a:lnTo>
                  <a:lnTo>
                    <a:pt x="390" y="784"/>
                  </a:lnTo>
                  <a:lnTo>
                    <a:pt x="391" y="784"/>
                  </a:lnTo>
                  <a:lnTo>
                    <a:pt x="393" y="784"/>
                  </a:lnTo>
                  <a:lnTo>
                    <a:pt x="396" y="784"/>
                  </a:lnTo>
                  <a:lnTo>
                    <a:pt x="398" y="784"/>
                  </a:lnTo>
                  <a:lnTo>
                    <a:pt x="400" y="784"/>
                  </a:lnTo>
                  <a:lnTo>
                    <a:pt x="401" y="784"/>
                  </a:lnTo>
                  <a:lnTo>
                    <a:pt x="403" y="784"/>
                  </a:lnTo>
                  <a:lnTo>
                    <a:pt x="404" y="784"/>
                  </a:lnTo>
                  <a:lnTo>
                    <a:pt x="406" y="783"/>
                  </a:lnTo>
                  <a:lnTo>
                    <a:pt x="408" y="783"/>
                  </a:lnTo>
                  <a:lnTo>
                    <a:pt x="410" y="783"/>
                  </a:lnTo>
                  <a:lnTo>
                    <a:pt x="411" y="783"/>
                  </a:lnTo>
                  <a:lnTo>
                    <a:pt x="412" y="782"/>
                  </a:lnTo>
                  <a:lnTo>
                    <a:pt x="413" y="782"/>
                  </a:lnTo>
                  <a:lnTo>
                    <a:pt x="414" y="782"/>
                  </a:lnTo>
                  <a:lnTo>
                    <a:pt x="415" y="782"/>
                  </a:lnTo>
                  <a:lnTo>
                    <a:pt x="416" y="782"/>
                  </a:lnTo>
                  <a:lnTo>
                    <a:pt x="417" y="782"/>
                  </a:lnTo>
                  <a:lnTo>
                    <a:pt x="418" y="781"/>
                  </a:lnTo>
                  <a:lnTo>
                    <a:pt x="420" y="781"/>
                  </a:lnTo>
                  <a:lnTo>
                    <a:pt x="421" y="780"/>
                  </a:lnTo>
                  <a:lnTo>
                    <a:pt x="422" y="780"/>
                  </a:lnTo>
                  <a:lnTo>
                    <a:pt x="423" y="780"/>
                  </a:lnTo>
                  <a:lnTo>
                    <a:pt x="424" y="780"/>
                  </a:lnTo>
                  <a:lnTo>
                    <a:pt x="425" y="779"/>
                  </a:lnTo>
                  <a:lnTo>
                    <a:pt x="426" y="779"/>
                  </a:lnTo>
                  <a:lnTo>
                    <a:pt x="427" y="779"/>
                  </a:lnTo>
                  <a:lnTo>
                    <a:pt x="428" y="779"/>
                  </a:lnTo>
                  <a:lnTo>
                    <a:pt x="429" y="779"/>
                  </a:lnTo>
                  <a:lnTo>
                    <a:pt x="430" y="779"/>
                  </a:lnTo>
                  <a:lnTo>
                    <a:pt x="433" y="779"/>
                  </a:lnTo>
                  <a:lnTo>
                    <a:pt x="435" y="779"/>
                  </a:lnTo>
                  <a:lnTo>
                    <a:pt x="436" y="779"/>
                  </a:lnTo>
                  <a:lnTo>
                    <a:pt x="437" y="779"/>
                  </a:lnTo>
                  <a:lnTo>
                    <a:pt x="438" y="778"/>
                  </a:lnTo>
                  <a:lnTo>
                    <a:pt x="439" y="779"/>
                  </a:lnTo>
                  <a:lnTo>
                    <a:pt x="440" y="779"/>
                  </a:lnTo>
                  <a:lnTo>
                    <a:pt x="441" y="779"/>
                  </a:lnTo>
                  <a:lnTo>
                    <a:pt x="441" y="780"/>
                  </a:lnTo>
                  <a:lnTo>
                    <a:pt x="441" y="781"/>
                  </a:lnTo>
                  <a:lnTo>
                    <a:pt x="441" y="782"/>
                  </a:lnTo>
                  <a:lnTo>
                    <a:pt x="442" y="782"/>
                  </a:lnTo>
                  <a:lnTo>
                    <a:pt x="443" y="782"/>
                  </a:lnTo>
                  <a:lnTo>
                    <a:pt x="444" y="783"/>
                  </a:lnTo>
                  <a:lnTo>
                    <a:pt x="445" y="783"/>
                  </a:lnTo>
                  <a:lnTo>
                    <a:pt x="446" y="783"/>
                  </a:lnTo>
                  <a:lnTo>
                    <a:pt x="446" y="784"/>
                  </a:lnTo>
                  <a:lnTo>
                    <a:pt x="447" y="784"/>
                  </a:lnTo>
                  <a:lnTo>
                    <a:pt x="447" y="785"/>
                  </a:lnTo>
                  <a:lnTo>
                    <a:pt x="448" y="785"/>
                  </a:lnTo>
                  <a:lnTo>
                    <a:pt x="449" y="786"/>
                  </a:lnTo>
                  <a:lnTo>
                    <a:pt x="450" y="786"/>
                  </a:lnTo>
                  <a:lnTo>
                    <a:pt x="450" y="787"/>
                  </a:lnTo>
                  <a:lnTo>
                    <a:pt x="451" y="787"/>
                  </a:lnTo>
                  <a:lnTo>
                    <a:pt x="452" y="788"/>
                  </a:lnTo>
                  <a:lnTo>
                    <a:pt x="453" y="788"/>
                  </a:lnTo>
                  <a:lnTo>
                    <a:pt x="453" y="789"/>
                  </a:lnTo>
                  <a:lnTo>
                    <a:pt x="453" y="790"/>
                  </a:lnTo>
                  <a:lnTo>
                    <a:pt x="453" y="791"/>
                  </a:lnTo>
                  <a:lnTo>
                    <a:pt x="454" y="791"/>
                  </a:lnTo>
                  <a:lnTo>
                    <a:pt x="454" y="790"/>
                  </a:lnTo>
                  <a:lnTo>
                    <a:pt x="455" y="790"/>
                  </a:lnTo>
                  <a:lnTo>
                    <a:pt x="455" y="789"/>
                  </a:lnTo>
                  <a:lnTo>
                    <a:pt x="456" y="789"/>
                  </a:lnTo>
                  <a:lnTo>
                    <a:pt x="456" y="788"/>
                  </a:lnTo>
                  <a:lnTo>
                    <a:pt x="456" y="787"/>
                  </a:lnTo>
                  <a:lnTo>
                    <a:pt x="455" y="786"/>
                  </a:lnTo>
                  <a:lnTo>
                    <a:pt x="456" y="786"/>
                  </a:lnTo>
                  <a:lnTo>
                    <a:pt x="455" y="786"/>
                  </a:lnTo>
                  <a:lnTo>
                    <a:pt x="454" y="786"/>
                  </a:lnTo>
                  <a:lnTo>
                    <a:pt x="454" y="787"/>
                  </a:lnTo>
                  <a:lnTo>
                    <a:pt x="454" y="789"/>
                  </a:lnTo>
                  <a:lnTo>
                    <a:pt x="453" y="788"/>
                  </a:lnTo>
                  <a:lnTo>
                    <a:pt x="452" y="787"/>
                  </a:lnTo>
                  <a:lnTo>
                    <a:pt x="451" y="787"/>
                  </a:lnTo>
                  <a:lnTo>
                    <a:pt x="451" y="786"/>
                  </a:lnTo>
                  <a:lnTo>
                    <a:pt x="450" y="786"/>
                  </a:lnTo>
                  <a:lnTo>
                    <a:pt x="450" y="785"/>
                  </a:lnTo>
                  <a:lnTo>
                    <a:pt x="449" y="784"/>
                  </a:lnTo>
                  <a:lnTo>
                    <a:pt x="449" y="783"/>
                  </a:lnTo>
                  <a:lnTo>
                    <a:pt x="449" y="782"/>
                  </a:lnTo>
                  <a:lnTo>
                    <a:pt x="448" y="782"/>
                  </a:lnTo>
                  <a:lnTo>
                    <a:pt x="447" y="782"/>
                  </a:lnTo>
                  <a:lnTo>
                    <a:pt x="446" y="781"/>
                  </a:lnTo>
                  <a:lnTo>
                    <a:pt x="446" y="780"/>
                  </a:lnTo>
                  <a:lnTo>
                    <a:pt x="445" y="780"/>
                  </a:lnTo>
                  <a:lnTo>
                    <a:pt x="444" y="779"/>
                  </a:lnTo>
                  <a:lnTo>
                    <a:pt x="443" y="777"/>
                  </a:lnTo>
                  <a:lnTo>
                    <a:pt x="443" y="776"/>
                  </a:lnTo>
                  <a:lnTo>
                    <a:pt x="442" y="776"/>
                  </a:lnTo>
                  <a:lnTo>
                    <a:pt x="441" y="775"/>
                  </a:lnTo>
                  <a:lnTo>
                    <a:pt x="440" y="774"/>
                  </a:lnTo>
                  <a:lnTo>
                    <a:pt x="438" y="773"/>
                  </a:lnTo>
                  <a:lnTo>
                    <a:pt x="438" y="772"/>
                  </a:lnTo>
                  <a:lnTo>
                    <a:pt x="437" y="772"/>
                  </a:lnTo>
                  <a:lnTo>
                    <a:pt x="436" y="771"/>
                  </a:lnTo>
                  <a:lnTo>
                    <a:pt x="436" y="770"/>
                  </a:lnTo>
                  <a:lnTo>
                    <a:pt x="435" y="770"/>
                  </a:lnTo>
                  <a:lnTo>
                    <a:pt x="435" y="769"/>
                  </a:lnTo>
                  <a:lnTo>
                    <a:pt x="434" y="769"/>
                  </a:lnTo>
                  <a:lnTo>
                    <a:pt x="433" y="769"/>
                  </a:lnTo>
                  <a:lnTo>
                    <a:pt x="432" y="769"/>
                  </a:lnTo>
                  <a:lnTo>
                    <a:pt x="432" y="768"/>
                  </a:lnTo>
                  <a:lnTo>
                    <a:pt x="431" y="768"/>
                  </a:lnTo>
                  <a:lnTo>
                    <a:pt x="431" y="769"/>
                  </a:lnTo>
                  <a:lnTo>
                    <a:pt x="430" y="768"/>
                  </a:lnTo>
                  <a:lnTo>
                    <a:pt x="430" y="767"/>
                  </a:lnTo>
                  <a:lnTo>
                    <a:pt x="429" y="767"/>
                  </a:lnTo>
                  <a:lnTo>
                    <a:pt x="429" y="766"/>
                  </a:lnTo>
                  <a:lnTo>
                    <a:pt x="429" y="767"/>
                  </a:lnTo>
                  <a:lnTo>
                    <a:pt x="429" y="766"/>
                  </a:lnTo>
                  <a:lnTo>
                    <a:pt x="428" y="766"/>
                  </a:lnTo>
                  <a:lnTo>
                    <a:pt x="427" y="766"/>
                  </a:lnTo>
                  <a:lnTo>
                    <a:pt x="427" y="767"/>
                  </a:lnTo>
                  <a:lnTo>
                    <a:pt x="426" y="767"/>
                  </a:lnTo>
                  <a:lnTo>
                    <a:pt x="426" y="766"/>
                  </a:lnTo>
                  <a:lnTo>
                    <a:pt x="426" y="765"/>
                  </a:lnTo>
                  <a:lnTo>
                    <a:pt x="425" y="765"/>
                  </a:lnTo>
                  <a:lnTo>
                    <a:pt x="425" y="764"/>
                  </a:lnTo>
                  <a:lnTo>
                    <a:pt x="425" y="763"/>
                  </a:lnTo>
                  <a:lnTo>
                    <a:pt x="424" y="762"/>
                  </a:lnTo>
                  <a:lnTo>
                    <a:pt x="423" y="761"/>
                  </a:lnTo>
                  <a:lnTo>
                    <a:pt x="423" y="760"/>
                  </a:lnTo>
                  <a:lnTo>
                    <a:pt x="422" y="759"/>
                  </a:lnTo>
                  <a:lnTo>
                    <a:pt x="421" y="759"/>
                  </a:lnTo>
                  <a:lnTo>
                    <a:pt x="420" y="758"/>
                  </a:lnTo>
                  <a:lnTo>
                    <a:pt x="419" y="758"/>
                  </a:lnTo>
                  <a:lnTo>
                    <a:pt x="418" y="758"/>
                  </a:lnTo>
                  <a:lnTo>
                    <a:pt x="417" y="758"/>
                  </a:lnTo>
                  <a:lnTo>
                    <a:pt x="416" y="759"/>
                  </a:lnTo>
                  <a:lnTo>
                    <a:pt x="415" y="759"/>
                  </a:lnTo>
                  <a:lnTo>
                    <a:pt x="415" y="760"/>
                  </a:lnTo>
                  <a:lnTo>
                    <a:pt x="415" y="761"/>
                  </a:lnTo>
                  <a:lnTo>
                    <a:pt x="414" y="761"/>
                  </a:lnTo>
                  <a:lnTo>
                    <a:pt x="414" y="760"/>
                  </a:lnTo>
                  <a:lnTo>
                    <a:pt x="413" y="760"/>
                  </a:lnTo>
                  <a:lnTo>
                    <a:pt x="413" y="759"/>
                  </a:lnTo>
                  <a:lnTo>
                    <a:pt x="412" y="759"/>
                  </a:lnTo>
                  <a:lnTo>
                    <a:pt x="411" y="759"/>
                  </a:lnTo>
                  <a:lnTo>
                    <a:pt x="411" y="758"/>
                  </a:lnTo>
                  <a:lnTo>
                    <a:pt x="410" y="758"/>
                  </a:lnTo>
                  <a:lnTo>
                    <a:pt x="410" y="757"/>
                  </a:lnTo>
                  <a:lnTo>
                    <a:pt x="410" y="756"/>
                  </a:lnTo>
                  <a:lnTo>
                    <a:pt x="409" y="755"/>
                  </a:lnTo>
                  <a:lnTo>
                    <a:pt x="409" y="754"/>
                  </a:lnTo>
                  <a:lnTo>
                    <a:pt x="408" y="753"/>
                  </a:lnTo>
                  <a:lnTo>
                    <a:pt x="407" y="752"/>
                  </a:lnTo>
                  <a:lnTo>
                    <a:pt x="406" y="752"/>
                  </a:lnTo>
                  <a:lnTo>
                    <a:pt x="406" y="753"/>
                  </a:lnTo>
                  <a:lnTo>
                    <a:pt x="405" y="753"/>
                  </a:lnTo>
                  <a:lnTo>
                    <a:pt x="405" y="752"/>
                  </a:lnTo>
                  <a:lnTo>
                    <a:pt x="404" y="752"/>
                  </a:lnTo>
                  <a:lnTo>
                    <a:pt x="405" y="752"/>
                  </a:lnTo>
                  <a:lnTo>
                    <a:pt x="405" y="751"/>
                  </a:lnTo>
                  <a:lnTo>
                    <a:pt x="405" y="750"/>
                  </a:lnTo>
                  <a:lnTo>
                    <a:pt x="404" y="749"/>
                  </a:lnTo>
                  <a:lnTo>
                    <a:pt x="403" y="748"/>
                  </a:lnTo>
                  <a:lnTo>
                    <a:pt x="402" y="747"/>
                  </a:lnTo>
                  <a:lnTo>
                    <a:pt x="401" y="746"/>
                  </a:lnTo>
                  <a:lnTo>
                    <a:pt x="401" y="745"/>
                  </a:lnTo>
                  <a:lnTo>
                    <a:pt x="399" y="745"/>
                  </a:lnTo>
                  <a:lnTo>
                    <a:pt x="399" y="744"/>
                  </a:lnTo>
                  <a:lnTo>
                    <a:pt x="398" y="744"/>
                  </a:lnTo>
                  <a:lnTo>
                    <a:pt x="398" y="743"/>
                  </a:lnTo>
                  <a:lnTo>
                    <a:pt x="397" y="743"/>
                  </a:lnTo>
                  <a:lnTo>
                    <a:pt x="397" y="742"/>
                  </a:lnTo>
                  <a:lnTo>
                    <a:pt x="396" y="742"/>
                  </a:lnTo>
                  <a:lnTo>
                    <a:pt x="396" y="741"/>
                  </a:lnTo>
                  <a:lnTo>
                    <a:pt x="395" y="741"/>
                  </a:lnTo>
                  <a:lnTo>
                    <a:pt x="395" y="740"/>
                  </a:lnTo>
                  <a:lnTo>
                    <a:pt x="394" y="739"/>
                  </a:lnTo>
                  <a:lnTo>
                    <a:pt x="392" y="739"/>
                  </a:lnTo>
                  <a:lnTo>
                    <a:pt x="391" y="738"/>
                  </a:lnTo>
                  <a:lnTo>
                    <a:pt x="390" y="738"/>
                  </a:lnTo>
                  <a:lnTo>
                    <a:pt x="390" y="737"/>
                  </a:lnTo>
                  <a:lnTo>
                    <a:pt x="390" y="736"/>
                  </a:lnTo>
                  <a:lnTo>
                    <a:pt x="389" y="736"/>
                  </a:lnTo>
                  <a:lnTo>
                    <a:pt x="388" y="736"/>
                  </a:lnTo>
                  <a:lnTo>
                    <a:pt x="387" y="735"/>
                  </a:lnTo>
                  <a:lnTo>
                    <a:pt x="386" y="735"/>
                  </a:lnTo>
                  <a:lnTo>
                    <a:pt x="386" y="734"/>
                  </a:lnTo>
                  <a:lnTo>
                    <a:pt x="386" y="733"/>
                  </a:lnTo>
                  <a:lnTo>
                    <a:pt x="385" y="733"/>
                  </a:lnTo>
                  <a:lnTo>
                    <a:pt x="384" y="733"/>
                  </a:lnTo>
                  <a:lnTo>
                    <a:pt x="383" y="733"/>
                  </a:lnTo>
                  <a:lnTo>
                    <a:pt x="382" y="732"/>
                  </a:lnTo>
                  <a:lnTo>
                    <a:pt x="381" y="731"/>
                  </a:lnTo>
                  <a:lnTo>
                    <a:pt x="381" y="730"/>
                  </a:lnTo>
                  <a:lnTo>
                    <a:pt x="382" y="730"/>
                  </a:lnTo>
                  <a:lnTo>
                    <a:pt x="381" y="730"/>
                  </a:lnTo>
                  <a:lnTo>
                    <a:pt x="380" y="730"/>
                  </a:lnTo>
                  <a:lnTo>
                    <a:pt x="380" y="729"/>
                  </a:lnTo>
                  <a:lnTo>
                    <a:pt x="379" y="729"/>
                  </a:lnTo>
                  <a:lnTo>
                    <a:pt x="379" y="730"/>
                  </a:lnTo>
                  <a:lnTo>
                    <a:pt x="379" y="731"/>
                  </a:lnTo>
                  <a:lnTo>
                    <a:pt x="379" y="732"/>
                  </a:lnTo>
                  <a:lnTo>
                    <a:pt x="378" y="732"/>
                  </a:lnTo>
                  <a:lnTo>
                    <a:pt x="377" y="732"/>
                  </a:lnTo>
                  <a:lnTo>
                    <a:pt x="376" y="732"/>
                  </a:lnTo>
                  <a:lnTo>
                    <a:pt x="375" y="732"/>
                  </a:lnTo>
                  <a:lnTo>
                    <a:pt x="376" y="732"/>
                  </a:lnTo>
                  <a:lnTo>
                    <a:pt x="377" y="732"/>
                  </a:lnTo>
                  <a:lnTo>
                    <a:pt x="377" y="731"/>
                  </a:lnTo>
                  <a:lnTo>
                    <a:pt x="377" y="730"/>
                  </a:lnTo>
                  <a:lnTo>
                    <a:pt x="377" y="729"/>
                  </a:lnTo>
                  <a:lnTo>
                    <a:pt x="377" y="730"/>
                  </a:lnTo>
                  <a:lnTo>
                    <a:pt x="376" y="730"/>
                  </a:lnTo>
                  <a:lnTo>
                    <a:pt x="375" y="730"/>
                  </a:lnTo>
                  <a:lnTo>
                    <a:pt x="374" y="730"/>
                  </a:lnTo>
                  <a:lnTo>
                    <a:pt x="374" y="731"/>
                  </a:lnTo>
                  <a:lnTo>
                    <a:pt x="373" y="731"/>
                  </a:lnTo>
                  <a:lnTo>
                    <a:pt x="369" y="733"/>
                  </a:lnTo>
                  <a:lnTo>
                    <a:pt x="369" y="734"/>
                  </a:lnTo>
                  <a:lnTo>
                    <a:pt x="368" y="734"/>
                  </a:lnTo>
                  <a:lnTo>
                    <a:pt x="365" y="734"/>
                  </a:lnTo>
                  <a:lnTo>
                    <a:pt x="365" y="733"/>
                  </a:lnTo>
                  <a:lnTo>
                    <a:pt x="365" y="732"/>
                  </a:lnTo>
                  <a:lnTo>
                    <a:pt x="364" y="732"/>
                  </a:lnTo>
                  <a:lnTo>
                    <a:pt x="363" y="731"/>
                  </a:lnTo>
                  <a:lnTo>
                    <a:pt x="362" y="731"/>
                  </a:lnTo>
                  <a:lnTo>
                    <a:pt x="362" y="730"/>
                  </a:lnTo>
                  <a:lnTo>
                    <a:pt x="362" y="729"/>
                  </a:lnTo>
                  <a:lnTo>
                    <a:pt x="363" y="729"/>
                  </a:lnTo>
                  <a:lnTo>
                    <a:pt x="362" y="729"/>
                  </a:lnTo>
                  <a:lnTo>
                    <a:pt x="362" y="728"/>
                  </a:lnTo>
                  <a:lnTo>
                    <a:pt x="363" y="728"/>
                  </a:lnTo>
                  <a:lnTo>
                    <a:pt x="364" y="728"/>
                  </a:lnTo>
                  <a:lnTo>
                    <a:pt x="365" y="728"/>
                  </a:lnTo>
                  <a:lnTo>
                    <a:pt x="365" y="727"/>
                  </a:lnTo>
                  <a:lnTo>
                    <a:pt x="366" y="727"/>
                  </a:lnTo>
                  <a:lnTo>
                    <a:pt x="366" y="726"/>
                  </a:lnTo>
                  <a:lnTo>
                    <a:pt x="367" y="726"/>
                  </a:lnTo>
                  <a:lnTo>
                    <a:pt x="367" y="725"/>
                  </a:lnTo>
                  <a:lnTo>
                    <a:pt x="366" y="725"/>
                  </a:lnTo>
                  <a:lnTo>
                    <a:pt x="367" y="724"/>
                  </a:lnTo>
                  <a:lnTo>
                    <a:pt x="368" y="724"/>
                  </a:lnTo>
                  <a:lnTo>
                    <a:pt x="367" y="724"/>
                  </a:lnTo>
                  <a:lnTo>
                    <a:pt x="367" y="723"/>
                  </a:lnTo>
                  <a:lnTo>
                    <a:pt x="366" y="722"/>
                  </a:lnTo>
                  <a:lnTo>
                    <a:pt x="365" y="722"/>
                  </a:lnTo>
                  <a:lnTo>
                    <a:pt x="364" y="723"/>
                  </a:lnTo>
                  <a:lnTo>
                    <a:pt x="363" y="723"/>
                  </a:lnTo>
                  <a:lnTo>
                    <a:pt x="363" y="722"/>
                  </a:lnTo>
                  <a:lnTo>
                    <a:pt x="362" y="722"/>
                  </a:lnTo>
                  <a:lnTo>
                    <a:pt x="361" y="722"/>
                  </a:lnTo>
                  <a:lnTo>
                    <a:pt x="360" y="722"/>
                  </a:lnTo>
                  <a:lnTo>
                    <a:pt x="359" y="722"/>
                  </a:lnTo>
                  <a:lnTo>
                    <a:pt x="358" y="722"/>
                  </a:lnTo>
                  <a:lnTo>
                    <a:pt x="358" y="723"/>
                  </a:lnTo>
                  <a:lnTo>
                    <a:pt x="358" y="724"/>
                  </a:lnTo>
                  <a:lnTo>
                    <a:pt x="358" y="723"/>
                  </a:lnTo>
                  <a:lnTo>
                    <a:pt x="357" y="723"/>
                  </a:lnTo>
                  <a:lnTo>
                    <a:pt x="356" y="723"/>
                  </a:lnTo>
                  <a:lnTo>
                    <a:pt x="355" y="723"/>
                  </a:lnTo>
                  <a:lnTo>
                    <a:pt x="355" y="724"/>
                  </a:lnTo>
                  <a:lnTo>
                    <a:pt x="354" y="724"/>
                  </a:lnTo>
                  <a:lnTo>
                    <a:pt x="353" y="725"/>
                  </a:lnTo>
                  <a:lnTo>
                    <a:pt x="353" y="726"/>
                  </a:lnTo>
                  <a:lnTo>
                    <a:pt x="353" y="727"/>
                  </a:lnTo>
                  <a:lnTo>
                    <a:pt x="352" y="727"/>
                  </a:lnTo>
                  <a:lnTo>
                    <a:pt x="352" y="728"/>
                  </a:lnTo>
                  <a:lnTo>
                    <a:pt x="351" y="729"/>
                  </a:lnTo>
                  <a:lnTo>
                    <a:pt x="350" y="728"/>
                  </a:lnTo>
                  <a:lnTo>
                    <a:pt x="350" y="729"/>
                  </a:lnTo>
                  <a:lnTo>
                    <a:pt x="349" y="728"/>
                  </a:lnTo>
                  <a:lnTo>
                    <a:pt x="349" y="729"/>
                  </a:lnTo>
                  <a:lnTo>
                    <a:pt x="348" y="729"/>
                  </a:lnTo>
                  <a:lnTo>
                    <a:pt x="348" y="728"/>
                  </a:lnTo>
                  <a:lnTo>
                    <a:pt x="347" y="729"/>
                  </a:lnTo>
                  <a:lnTo>
                    <a:pt x="345" y="730"/>
                  </a:lnTo>
                  <a:lnTo>
                    <a:pt x="344" y="731"/>
                  </a:lnTo>
                  <a:lnTo>
                    <a:pt x="343" y="731"/>
                  </a:lnTo>
                  <a:lnTo>
                    <a:pt x="342" y="731"/>
                  </a:lnTo>
                  <a:lnTo>
                    <a:pt x="341" y="731"/>
                  </a:lnTo>
                  <a:lnTo>
                    <a:pt x="340" y="731"/>
                  </a:lnTo>
                  <a:lnTo>
                    <a:pt x="339" y="730"/>
                  </a:lnTo>
                  <a:lnTo>
                    <a:pt x="338" y="730"/>
                  </a:lnTo>
                  <a:lnTo>
                    <a:pt x="337" y="730"/>
                  </a:lnTo>
                  <a:lnTo>
                    <a:pt x="336" y="730"/>
                  </a:lnTo>
                  <a:lnTo>
                    <a:pt x="335" y="730"/>
                  </a:lnTo>
                  <a:lnTo>
                    <a:pt x="334" y="730"/>
                  </a:lnTo>
                  <a:lnTo>
                    <a:pt x="333" y="730"/>
                  </a:lnTo>
                  <a:lnTo>
                    <a:pt x="332" y="730"/>
                  </a:lnTo>
                  <a:lnTo>
                    <a:pt x="331" y="729"/>
                  </a:lnTo>
                  <a:lnTo>
                    <a:pt x="330" y="729"/>
                  </a:lnTo>
                  <a:lnTo>
                    <a:pt x="330" y="728"/>
                  </a:lnTo>
                  <a:lnTo>
                    <a:pt x="329" y="728"/>
                  </a:lnTo>
                  <a:lnTo>
                    <a:pt x="329" y="729"/>
                  </a:lnTo>
                  <a:lnTo>
                    <a:pt x="328" y="728"/>
                  </a:lnTo>
                  <a:lnTo>
                    <a:pt x="327" y="729"/>
                  </a:lnTo>
                  <a:lnTo>
                    <a:pt x="326" y="730"/>
                  </a:lnTo>
                  <a:lnTo>
                    <a:pt x="325" y="730"/>
                  </a:lnTo>
                  <a:lnTo>
                    <a:pt x="324" y="731"/>
                  </a:lnTo>
                  <a:lnTo>
                    <a:pt x="322" y="730"/>
                  </a:lnTo>
                  <a:lnTo>
                    <a:pt x="321" y="729"/>
                  </a:lnTo>
                  <a:lnTo>
                    <a:pt x="320" y="729"/>
                  </a:lnTo>
                  <a:lnTo>
                    <a:pt x="319" y="729"/>
                  </a:lnTo>
                  <a:lnTo>
                    <a:pt x="318" y="729"/>
                  </a:lnTo>
                  <a:lnTo>
                    <a:pt x="318" y="730"/>
                  </a:lnTo>
                  <a:lnTo>
                    <a:pt x="317" y="730"/>
                  </a:lnTo>
                  <a:lnTo>
                    <a:pt x="316" y="730"/>
                  </a:lnTo>
                  <a:lnTo>
                    <a:pt x="315" y="730"/>
                  </a:lnTo>
                  <a:lnTo>
                    <a:pt x="315" y="731"/>
                  </a:lnTo>
                  <a:lnTo>
                    <a:pt x="315" y="732"/>
                  </a:lnTo>
                  <a:lnTo>
                    <a:pt x="314" y="732"/>
                  </a:lnTo>
                  <a:lnTo>
                    <a:pt x="313" y="732"/>
                  </a:lnTo>
                  <a:lnTo>
                    <a:pt x="312" y="732"/>
                  </a:lnTo>
                  <a:lnTo>
                    <a:pt x="311" y="732"/>
                  </a:lnTo>
                  <a:lnTo>
                    <a:pt x="310" y="732"/>
                  </a:lnTo>
                  <a:lnTo>
                    <a:pt x="309" y="732"/>
                  </a:lnTo>
                  <a:lnTo>
                    <a:pt x="308" y="732"/>
                  </a:lnTo>
                  <a:lnTo>
                    <a:pt x="307" y="733"/>
                  </a:lnTo>
                  <a:lnTo>
                    <a:pt x="307" y="734"/>
                  </a:lnTo>
                  <a:lnTo>
                    <a:pt x="308" y="734"/>
                  </a:lnTo>
                  <a:lnTo>
                    <a:pt x="307" y="734"/>
                  </a:lnTo>
                  <a:lnTo>
                    <a:pt x="307" y="735"/>
                  </a:lnTo>
                  <a:lnTo>
                    <a:pt x="306" y="735"/>
                  </a:lnTo>
                  <a:lnTo>
                    <a:pt x="305" y="735"/>
                  </a:lnTo>
                  <a:lnTo>
                    <a:pt x="305" y="736"/>
                  </a:lnTo>
                  <a:lnTo>
                    <a:pt x="304" y="736"/>
                  </a:lnTo>
                  <a:lnTo>
                    <a:pt x="303" y="736"/>
                  </a:lnTo>
                  <a:lnTo>
                    <a:pt x="303" y="737"/>
                  </a:lnTo>
                  <a:lnTo>
                    <a:pt x="303" y="738"/>
                  </a:lnTo>
                  <a:lnTo>
                    <a:pt x="303" y="739"/>
                  </a:lnTo>
                  <a:lnTo>
                    <a:pt x="304" y="739"/>
                  </a:lnTo>
                  <a:lnTo>
                    <a:pt x="303" y="739"/>
                  </a:lnTo>
                  <a:lnTo>
                    <a:pt x="302" y="739"/>
                  </a:lnTo>
                  <a:lnTo>
                    <a:pt x="301" y="739"/>
                  </a:lnTo>
                  <a:lnTo>
                    <a:pt x="300" y="739"/>
                  </a:lnTo>
                  <a:lnTo>
                    <a:pt x="300" y="740"/>
                  </a:lnTo>
                  <a:lnTo>
                    <a:pt x="300" y="741"/>
                  </a:lnTo>
                  <a:lnTo>
                    <a:pt x="299" y="742"/>
                  </a:lnTo>
                  <a:lnTo>
                    <a:pt x="299" y="743"/>
                  </a:lnTo>
                  <a:lnTo>
                    <a:pt x="299" y="744"/>
                  </a:lnTo>
                  <a:lnTo>
                    <a:pt x="299" y="745"/>
                  </a:lnTo>
                  <a:lnTo>
                    <a:pt x="298" y="745"/>
                  </a:lnTo>
                  <a:lnTo>
                    <a:pt x="296" y="746"/>
                  </a:lnTo>
                  <a:lnTo>
                    <a:pt x="295" y="746"/>
                  </a:lnTo>
                  <a:lnTo>
                    <a:pt x="294" y="746"/>
                  </a:lnTo>
                  <a:lnTo>
                    <a:pt x="293" y="746"/>
                  </a:lnTo>
                  <a:lnTo>
                    <a:pt x="292" y="745"/>
                  </a:lnTo>
                  <a:lnTo>
                    <a:pt x="291" y="745"/>
                  </a:lnTo>
                  <a:lnTo>
                    <a:pt x="291" y="744"/>
                  </a:lnTo>
                  <a:lnTo>
                    <a:pt x="292" y="743"/>
                  </a:lnTo>
                  <a:lnTo>
                    <a:pt x="292" y="742"/>
                  </a:lnTo>
                  <a:lnTo>
                    <a:pt x="293" y="742"/>
                  </a:lnTo>
                  <a:lnTo>
                    <a:pt x="293" y="741"/>
                  </a:lnTo>
                  <a:lnTo>
                    <a:pt x="294" y="741"/>
                  </a:lnTo>
                  <a:lnTo>
                    <a:pt x="295" y="740"/>
                  </a:lnTo>
                  <a:lnTo>
                    <a:pt x="295" y="739"/>
                  </a:lnTo>
                  <a:lnTo>
                    <a:pt x="296" y="739"/>
                  </a:lnTo>
                  <a:lnTo>
                    <a:pt x="296" y="738"/>
                  </a:lnTo>
                  <a:lnTo>
                    <a:pt x="296" y="737"/>
                  </a:lnTo>
                  <a:lnTo>
                    <a:pt x="295" y="736"/>
                  </a:lnTo>
                  <a:lnTo>
                    <a:pt x="295" y="735"/>
                  </a:lnTo>
                  <a:lnTo>
                    <a:pt x="296" y="735"/>
                  </a:lnTo>
                  <a:lnTo>
                    <a:pt x="297" y="735"/>
                  </a:lnTo>
                  <a:lnTo>
                    <a:pt x="298" y="735"/>
                  </a:lnTo>
                  <a:lnTo>
                    <a:pt x="298" y="734"/>
                  </a:lnTo>
                  <a:lnTo>
                    <a:pt x="298" y="733"/>
                  </a:lnTo>
                  <a:lnTo>
                    <a:pt x="297" y="732"/>
                  </a:lnTo>
                  <a:lnTo>
                    <a:pt x="296" y="732"/>
                  </a:lnTo>
                  <a:lnTo>
                    <a:pt x="296" y="731"/>
                  </a:lnTo>
                  <a:lnTo>
                    <a:pt x="295" y="731"/>
                  </a:lnTo>
                  <a:lnTo>
                    <a:pt x="295" y="730"/>
                  </a:lnTo>
                  <a:lnTo>
                    <a:pt x="294" y="731"/>
                  </a:lnTo>
                  <a:lnTo>
                    <a:pt x="293" y="730"/>
                  </a:lnTo>
                  <a:lnTo>
                    <a:pt x="293" y="731"/>
                  </a:lnTo>
                  <a:lnTo>
                    <a:pt x="292" y="731"/>
                  </a:lnTo>
                  <a:lnTo>
                    <a:pt x="292" y="732"/>
                  </a:lnTo>
                  <a:lnTo>
                    <a:pt x="291" y="732"/>
                  </a:lnTo>
                  <a:lnTo>
                    <a:pt x="290" y="732"/>
                  </a:lnTo>
                  <a:lnTo>
                    <a:pt x="290" y="733"/>
                  </a:lnTo>
                  <a:lnTo>
                    <a:pt x="289" y="733"/>
                  </a:lnTo>
                  <a:lnTo>
                    <a:pt x="288" y="733"/>
                  </a:lnTo>
                  <a:lnTo>
                    <a:pt x="287" y="733"/>
                  </a:lnTo>
                  <a:lnTo>
                    <a:pt x="286" y="733"/>
                  </a:lnTo>
                  <a:lnTo>
                    <a:pt x="285" y="734"/>
                  </a:lnTo>
                  <a:lnTo>
                    <a:pt x="284" y="735"/>
                  </a:lnTo>
                  <a:lnTo>
                    <a:pt x="283" y="736"/>
                  </a:lnTo>
                  <a:lnTo>
                    <a:pt x="284" y="736"/>
                  </a:lnTo>
                  <a:lnTo>
                    <a:pt x="283" y="737"/>
                  </a:lnTo>
                  <a:lnTo>
                    <a:pt x="283" y="738"/>
                  </a:lnTo>
                  <a:lnTo>
                    <a:pt x="283" y="739"/>
                  </a:lnTo>
                  <a:lnTo>
                    <a:pt x="284" y="739"/>
                  </a:lnTo>
                  <a:lnTo>
                    <a:pt x="284" y="740"/>
                  </a:lnTo>
                  <a:lnTo>
                    <a:pt x="285" y="739"/>
                  </a:lnTo>
                  <a:lnTo>
                    <a:pt x="285" y="740"/>
                  </a:lnTo>
                  <a:lnTo>
                    <a:pt x="284" y="741"/>
                  </a:lnTo>
                  <a:lnTo>
                    <a:pt x="285" y="741"/>
                  </a:lnTo>
                  <a:lnTo>
                    <a:pt x="285" y="742"/>
                  </a:lnTo>
                  <a:lnTo>
                    <a:pt x="284" y="742"/>
                  </a:lnTo>
                  <a:lnTo>
                    <a:pt x="283" y="742"/>
                  </a:lnTo>
                  <a:lnTo>
                    <a:pt x="284" y="742"/>
                  </a:lnTo>
                  <a:lnTo>
                    <a:pt x="284" y="743"/>
                  </a:lnTo>
                  <a:lnTo>
                    <a:pt x="283" y="744"/>
                  </a:lnTo>
                  <a:lnTo>
                    <a:pt x="282" y="745"/>
                  </a:lnTo>
                  <a:lnTo>
                    <a:pt x="282" y="746"/>
                  </a:lnTo>
                  <a:lnTo>
                    <a:pt x="282" y="747"/>
                  </a:lnTo>
                  <a:lnTo>
                    <a:pt x="282" y="748"/>
                  </a:lnTo>
                  <a:lnTo>
                    <a:pt x="281" y="748"/>
                  </a:lnTo>
                  <a:lnTo>
                    <a:pt x="281" y="749"/>
                  </a:lnTo>
                  <a:lnTo>
                    <a:pt x="281" y="748"/>
                  </a:lnTo>
                  <a:lnTo>
                    <a:pt x="280" y="748"/>
                  </a:lnTo>
                  <a:lnTo>
                    <a:pt x="279" y="748"/>
                  </a:lnTo>
                  <a:lnTo>
                    <a:pt x="279" y="749"/>
                  </a:lnTo>
                  <a:lnTo>
                    <a:pt x="278" y="749"/>
                  </a:lnTo>
                  <a:lnTo>
                    <a:pt x="277" y="749"/>
                  </a:lnTo>
                  <a:lnTo>
                    <a:pt x="277" y="750"/>
                  </a:lnTo>
                  <a:lnTo>
                    <a:pt x="277" y="751"/>
                  </a:lnTo>
                  <a:lnTo>
                    <a:pt x="277" y="752"/>
                  </a:lnTo>
                  <a:lnTo>
                    <a:pt x="276" y="752"/>
                  </a:lnTo>
                  <a:lnTo>
                    <a:pt x="276" y="753"/>
                  </a:lnTo>
                  <a:lnTo>
                    <a:pt x="275" y="753"/>
                  </a:lnTo>
                  <a:lnTo>
                    <a:pt x="275" y="754"/>
                  </a:lnTo>
                  <a:lnTo>
                    <a:pt x="274" y="754"/>
                  </a:lnTo>
                  <a:lnTo>
                    <a:pt x="273" y="754"/>
                  </a:lnTo>
                  <a:lnTo>
                    <a:pt x="274" y="754"/>
                  </a:lnTo>
                  <a:lnTo>
                    <a:pt x="273" y="755"/>
                  </a:lnTo>
                  <a:lnTo>
                    <a:pt x="273" y="756"/>
                  </a:lnTo>
                  <a:lnTo>
                    <a:pt x="272" y="756"/>
                  </a:lnTo>
                  <a:lnTo>
                    <a:pt x="272" y="755"/>
                  </a:lnTo>
                  <a:lnTo>
                    <a:pt x="272" y="756"/>
                  </a:lnTo>
                  <a:lnTo>
                    <a:pt x="271" y="756"/>
                  </a:lnTo>
                  <a:lnTo>
                    <a:pt x="271" y="757"/>
                  </a:lnTo>
                  <a:lnTo>
                    <a:pt x="271" y="758"/>
                  </a:lnTo>
                  <a:lnTo>
                    <a:pt x="270" y="758"/>
                  </a:lnTo>
                  <a:lnTo>
                    <a:pt x="270" y="759"/>
                  </a:lnTo>
                  <a:lnTo>
                    <a:pt x="269" y="759"/>
                  </a:lnTo>
                  <a:lnTo>
                    <a:pt x="268" y="759"/>
                  </a:lnTo>
                  <a:lnTo>
                    <a:pt x="267" y="759"/>
                  </a:lnTo>
                  <a:lnTo>
                    <a:pt x="266" y="759"/>
                  </a:lnTo>
                  <a:lnTo>
                    <a:pt x="265" y="760"/>
                  </a:lnTo>
                  <a:lnTo>
                    <a:pt x="265" y="761"/>
                  </a:lnTo>
                  <a:lnTo>
                    <a:pt x="264" y="761"/>
                  </a:lnTo>
                  <a:lnTo>
                    <a:pt x="262" y="761"/>
                  </a:lnTo>
                  <a:lnTo>
                    <a:pt x="261" y="762"/>
                  </a:lnTo>
                  <a:lnTo>
                    <a:pt x="260" y="762"/>
                  </a:lnTo>
                  <a:lnTo>
                    <a:pt x="259" y="762"/>
                  </a:lnTo>
                  <a:lnTo>
                    <a:pt x="258" y="762"/>
                  </a:lnTo>
                  <a:lnTo>
                    <a:pt x="257" y="762"/>
                  </a:lnTo>
                  <a:lnTo>
                    <a:pt x="256" y="763"/>
                  </a:lnTo>
                  <a:lnTo>
                    <a:pt x="256" y="764"/>
                  </a:lnTo>
                  <a:lnTo>
                    <a:pt x="255" y="763"/>
                  </a:lnTo>
                  <a:lnTo>
                    <a:pt x="255" y="762"/>
                  </a:lnTo>
                  <a:lnTo>
                    <a:pt x="255" y="761"/>
                  </a:lnTo>
                  <a:lnTo>
                    <a:pt x="254" y="761"/>
                  </a:lnTo>
                  <a:lnTo>
                    <a:pt x="254" y="760"/>
                  </a:lnTo>
                  <a:lnTo>
                    <a:pt x="253" y="760"/>
                  </a:lnTo>
                  <a:lnTo>
                    <a:pt x="252" y="760"/>
                  </a:lnTo>
                  <a:lnTo>
                    <a:pt x="252" y="761"/>
                  </a:lnTo>
                  <a:lnTo>
                    <a:pt x="251" y="761"/>
                  </a:lnTo>
                  <a:lnTo>
                    <a:pt x="251" y="760"/>
                  </a:lnTo>
                  <a:lnTo>
                    <a:pt x="250" y="760"/>
                  </a:lnTo>
                  <a:lnTo>
                    <a:pt x="249" y="760"/>
                  </a:lnTo>
                  <a:lnTo>
                    <a:pt x="249" y="761"/>
                  </a:lnTo>
                  <a:lnTo>
                    <a:pt x="248" y="761"/>
                  </a:lnTo>
                  <a:lnTo>
                    <a:pt x="248" y="762"/>
                  </a:lnTo>
                  <a:lnTo>
                    <a:pt x="248" y="763"/>
                  </a:lnTo>
                  <a:lnTo>
                    <a:pt x="249" y="764"/>
                  </a:lnTo>
                  <a:lnTo>
                    <a:pt x="249" y="763"/>
                  </a:lnTo>
                  <a:lnTo>
                    <a:pt x="249" y="764"/>
                  </a:lnTo>
                  <a:lnTo>
                    <a:pt x="250" y="764"/>
                  </a:lnTo>
                  <a:lnTo>
                    <a:pt x="249" y="764"/>
                  </a:lnTo>
                  <a:lnTo>
                    <a:pt x="250" y="764"/>
                  </a:lnTo>
                  <a:lnTo>
                    <a:pt x="250" y="765"/>
                  </a:lnTo>
                  <a:lnTo>
                    <a:pt x="249" y="766"/>
                  </a:lnTo>
                  <a:lnTo>
                    <a:pt x="248" y="766"/>
                  </a:lnTo>
                  <a:lnTo>
                    <a:pt x="247" y="767"/>
                  </a:lnTo>
                  <a:lnTo>
                    <a:pt x="246" y="766"/>
                  </a:lnTo>
                  <a:lnTo>
                    <a:pt x="246" y="765"/>
                  </a:lnTo>
                  <a:lnTo>
                    <a:pt x="245" y="765"/>
                  </a:lnTo>
                  <a:lnTo>
                    <a:pt x="245" y="766"/>
                  </a:lnTo>
                  <a:lnTo>
                    <a:pt x="244" y="766"/>
                  </a:lnTo>
                  <a:lnTo>
                    <a:pt x="245" y="766"/>
                  </a:lnTo>
                  <a:lnTo>
                    <a:pt x="245" y="767"/>
                  </a:lnTo>
                  <a:lnTo>
                    <a:pt x="244" y="767"/>
                  </a:lnTo>
                  <a:lnTo>
                    <a:pt x="243" y="767"/>
                  </a:lnTo>
                  <a:lnTo>
                    <a:pt x="242" y="767"/>
                  </a:lnTo>
                  <a:lnTo>
                    <a:pt x="242" y="768"/>
                  </a:lnTo>
                  <a:lnTo>
                    <a:pt x="241" y="768"/>
                  </a:lnTo>
                  <a:lnTo>
                    <a:pt x="241" y="767"/>
                  </a:lnTo>
                  <a:lnTo>
                    <a:pt x="241" y="766"/>
                  </a:lnTo>
                  <a:lnTo>
                    <a:pt x="241" y="765"/>
                  </a:lnTo>
                  <a:lnTo>
                    <a:pt x="241" y="764"/>
                  </a:lnTo>
                  <a:lnTo>
                    <a:pt x="242" y="763"/>
                  </a:lnTo>
                  <a:lnTo>
                    <a:pt x="241" y="762"/>
                  </a:lnTo>
                  <a:lnTo>
                    <a:pt x="242" y="762"/>
                  </a:lnTo>
                  <a:lnTo>
                    <a:pt x="241" y="762"/>
                  </a:lnTo>
                  <a:lnTo>
                    <a:pt x="240" y="761"/>
                  </a:lnTo>
                  <a:lnTo>
                    <a:pt x="239" y="761"/>
                  </a:lnTo>
                  <a:lnTo>
                    <a:pt x="239" y="762"/>
                  </a:lnTo>
                  <a:lnTo>
                    <a:pt x="238" y="762"/>
                  </a:lnTo>
                  <a:lnTo>
                    <a:pt x="237" y="763"/>
                  </a:lnTo>
                  <a:lnTo>
                    <a:pt x="236" y="763"/>
                  </a:lnTo>
                  <a:lnTo>
                    <a:pt x="234" y="764"/>
                  </a:lnTo>
                  <a:lnTo>
                    <a:pt x="233" y="765"/>
                  </a:lnTo>
                  <a:lnTo>
                    <a:pt x="233" y="764"/>
                  </a:lnTo>
                  <a:lnTo>
                    <a:pt x="232" y="764"/>
                  </a:lnTo>
                  <a:lnTo>
                    <a:pt x="231" y="764"/>
                  </a:lnTo>
                  <a:lnTo>
                    <a:pt x="231" y="765"/>
                  </a:lnTo>
                  <a:lnTo>
                    <a:pt x="228" y="766"/>
                  </a:lnTo>
                  <a:lnTo>
                    <a:pt x="228" y="767"/>
                  </a:lnTo>
                  <a:lnTo>
                    <a:pt x="229" y="768"/>
                  </a:lnTo>
                  <a:lnTo>
                    <a:pt x="231" y="769"/>
                  </a:lnTo>
                  <a:lnTo>
                    <a:pt x="229" y="769"/>
                  </a:lnTo>
                  <a:lnTo>
                    <a:pt x="228" y="767"/>
                  </a:lnTo>
                  <a:lnTo>
                    <a:pt x="227" y="767"/>
                  </a:lnTo>
                  <a:lnTo>
                    <a:pt x="226" y="767"/>
                  </a:lnTo>
                  <a:lnTo>
                    <a:pt x="226" y="766"/>
                  </a:lnTo>
                  <a:lnTo>
                    <a:pt x="225" y="766"/>
                  </a:lnTo>
                  <a:lnTo>
                    <a:pt x="224" y="766"/>
                  </a:lnTo>
                  <a:lnTo>
                    <a:pt x="224" y="765"/>
                  </a:lnTo>
                  <a:lnTo>
                    <a:pt x="224" y="764"/>
                  </a:lnTo>
                  <a:lnTo>
                    <a:pt x="224" y="763"/>
                  </a:lnTo>
                  <a:lnTo>
                    <a:pt x="224" y="764"/>
                  </a:lnTo>
                  <a:lnTo>
                    <a:pt x="223" y="764"/>
                  </a:lnTo>
                  <a:lnTo>
                    <a:pt x="222" y="764"/>
                  </a:lnTo>
                  <a:lnTo>
                    <a:pt x="222" y="763"/>
                  </a:lnTo>
                  <a:lnTo>
                    <a:pt x="223" y="762"/>
                  </a:lnTo>
                  <a:lnTo>
                    <a:pt x="224" y="762"/>
                  </a:lnTo>
                  <a:lnTo>
                    <a:pt x="225" y="762"/>
                  </a:lnTo>
                  <a:lnTo>
                    <a:pt x="225" y="761"/>
                  </a:lnTo>
                  <a:lnTo>
                    <a:pt x="225" y="760"/>
                  </a:lnTo>
                  <a:lnTo>
                    <a:pt x="226" y="760"/>
                  </a:lnTo>
                  <a:lnTo>
                    <a:pt x="226" y="759"/>
                  </a:lnTo>
                  <a:lnTo>
                    <a:pt x="226" y="758"/>
                  </a:lnTo>
                  <a:lnTo>
                    <a:pt x="227" y="758"/>
                  </a:lnTo>
                  <a:lnTo>
                    <a:pt x="228" y="758"/>
                  </a:lnTo>
                  <a:lnTo>
                    <a:pt x="228" y="757"/>
                  </a:lnTo>
                  <a:lnTo>
                    <a:pt x="228" y="756"/>
                  </a:lnTo>
                  <a:lnTo>
                    <a:pt x="228" y="755"/>
                  </a:lnTo>
                  <a:lnTo>
                    <a:pt x="229" y="755"/>
                  </a:lnTo>
                  <a:lnTo>
                    <a:pt x="230" y="755"/>
                  </a:lnTo>
                  <a:lnTo>
                    <a:pt x="230" y="754"/>
                  </a:lnTo>
                  <a:lnTo>
                    <a:pt x="231" y="753"/>
                  </a:lnTo>
                  <a:lnTo>
                    <a:pt x="231" y="754"/>
                  </a:lnTo>
                  <a:lnTo>
                    <a:pt x="232" y="754"/>
                  </a:lnTo>
                  <a:lnTo>
                    <a:pt x="232" y="753"/>
                  </a:lnTo>
                  <a:lnTo>
                    <a:pt x="232" y="752"/>
                  </a:lnTo>
                  <a:lnTo>
                    <a:pt x="233" y="752"/>
                  </a:lnTo>
                  <a:lnTo>
                    <a:pt x="234" y="752"/>
                  </a:lnTo>
                  <a:lnTo>
                    <a:pt x="234" y="751"/>
                  </a:lnTo>
                  <a:lnTo>
                    <a:pt x="233" y="751"/>
                  </a:lnTo>
                  <a:lnTo>
                    <a:pt x="234" y="751"/>
                  </a:lnTo>
                  <a:lnTo>
                    <a:pt x="233" y="750"/>
                  </a:lnTo>
                  <a:lnTo>
                    <a:pt x="232" y="751"/>
                  </a:lnTo>
                  <a:lnTo>
                    <a:pt x="231" y="751"/>
                  </a:lnTo>
                  <a:lnTo>
                    <a:pt x="231" y="752"/>
                  </a:lnTo>
                  <a:lnTo>
                    <a:pt x="231" y="751"/>
                  </a:lnTo>
                  <a:lnTo>
                    <a:pt x="230" y="751"/>
                  </a:lnTo>
                  <a:lnTo>
                    <a:pt x="230" y="750"/>
                  </a:lnTo>
                  <a:lnTo>
                    <a:pt x="229" y="749"/>
                  </a:lnTo>
                  <a:lnTo>
                    <a:pt x="228" y="749"/>
                  </a:lnTo>
                  <a:lnTo>
                    <a:pt x="228" y="748"/>
                  </a:lnTo>
                  <a:lnTo>
                    <a:pt x="228" y="747"/>
                  </a:lnTo>
                  <a:lnTo>
                    <a:pt x="227" y="746"/>
                  </a:lnTo>
                  <a:lnTo>
                    <a:pt x="226" y="746"/>
                  </a:lnTo>
                  <a:lnTo>
                    <a:pt x="224" y="746"/>
                  </a:lnTo>
                  <a:lnTo>
                    <a:pt x="224" y="745"/>
                  </a:lnTo>
                  <a:lnTo>
                    <a:pt x="223" y="745"/>
                  </a:lnTo>
                  <a:lnTo>
                    <a:pt x="223" y="746"/>
                  </a:lnTo>
                  <a:lnTo>
                    <a:pt x="222" y="746"/>
                  </a:lnTo>
                  <a:lnTo>
                    <a:pt x="222" y="747"/>
                  </a:lnTo>
                  <a:lnTo>
                    <a:pt x="221" y="748"/>
                  </a:lnTo>
                  <a:lnTo>
                    <a:pt x="220" y="748"/>
                  </a:lnTo>
                  <a:lnTo>
                    <a:pt x="220" y="746"/>
                  </a:lnTo>
                  <a:lnTo>
                    <a:pt x="219" y="745"/>
                  </a:lnTo>
                  <a:lnTo>
                    <a:pt x="218" y="746"/>
                  </a:lnTo>
                  <a:lnTo>
                    <a:pt x="217" y="746"/>
                  </a:lnTo>
                  <a:lnTo>
                    <a:pt x="216" y="746"/>
                  </a:lnTo>
                  <a:lnTo>
                    <a:pt x="216" y="747"/>
                  </a:lnTo>
                  <a:lnTo>
                    <a:pt x="216" y="748"/>
                  </a:lnTo>
                  <a:lnTo>
                    <a:pt x="215" y="748"/>
                  </a:lnTo>
                  <a:lnTo>
                    <a:pt x="215" y="749"/>
                  </a:lnTo>
                  <a:lnTo>
                    <a:pt x="214" y="749"/>
                  </a:lnTo>
                  <a:lnTo>
                    <a:pt x="214" y="750"/>
                  </a:lnTo>
                  <a:lnTo>
                    <a:pt x="215" y="750"/>
                  </a:lnTo>
                  <a:lnTo>
                    <a:pt x="215" y="751"/>
                  </a:lnTo>
                  <a:lnTo>
                    <a:pt x="214" y="751"/>
                  </a:lnTo>
                  <a:lnTo>
                    <a:pt x="213" y="750"/>
                  </a:lnTo>
                  <a:lnTo>
                    <a:pt x="212" y="750"/>
                  </a:lnTo>
                  <a:lnTo>
                    <a:pt x="211" y="750"/>
                  </a:lnTo>
                  <a:lnTo>
                    <a:pt x="211" y="751"/>
                  </a:lnTo>
                  <a:lnTo>
                    <a:pt x="211" y="752"/>
                  </a:lnTo>
                  <a:lnTo>
                    <a:pt x="211" y="753"/>
                  </a:lnTo>
                  <a:lnTo>
                    <a:pt x="210" y="753"/>
                  </a:lnTo>
                  <a:lnTo>
                    <a:pt x="209" y="753"/>
                  </a:lnTo>
                  <a:lnTo>
                    <a:pt x="208" y="753"/>
                  </a:lnTo>
                  <a:lnTo>
                    <a:pt x="207" y="753"/>
                  </a:lnTo>
                  <a:lnTo>
                    <a:pt x="206" y="753"/>
                  </a:lnTo>
                  <a:lnTo>
                    <a:pt x="205" y="753"/>
                  </a:lnTo>
                  <a:lnTo>
                    <a:pt x="205" y="752"/>
                  </a:lnTo>
                  <a:lnTo>
                    <a:pt x="204" y="752"/>
                  </a:lnTo>
                  <a:lnTo>
                    <a:pt x="205" y="752"/>
                  </a:lnTo>
                  <a:lnTo>
                    <a:pt x="205" y="751"/>
                  </a:lnTo>
                  <a:lnTo>
                    <a:pt x="205" y="752"/>
                  </a:lnTo>
                  <a:lnTo>
                    <a:pt x="206" y="751"/>
                  </a:lnTo>
                  <a:lnTo>
                    <a:pt x="206" y="750"/>
                  </a:lnTo>
                  <a:lnTo>
                    <a:pt x="206" y="749"/>
                  </a:lnTo>
                  <a:lnTo>
                    <a:pt x="207" y="749"/>
                  </a:lnTo>
                  <a:lnTo>
                    <a:pt x="207" y="748"/>
                  </a:lnTo>
                  <a:lnTo>
                    <a:pt x="208" y="748"/>
                  </a:lnTo>
                  <a:lnTo>
                    <a:pt x="208" y="747"/>
                  </a:lnTo>
                  <a:lnTo>
                    <a:pt x="208" y="746"/>
                  </a:lnTo>
                  <a:lnTo>
                    <a:pt x="207" y="746"/>
                  </a:lnTo>
                  <a:lnTo>
                    <a:pt x="207" y="745"/>
                  </a:lnTo>
                  <a:lnTo>
                    <a:pt x="207" y="744"/>
                  </a:lnTo>
                  <a:lnTo>
                    <a:pt x="207" y="745"/>
                  </a:lnTo>
                  <a:lnTo>
                    <a:pt x="206" y="745"/>
                  </a:lnTo>
                  <a:lnTo>
                    <a:pt x="205" y="745"/>
                  </a:lnTo>
                  <a:lnTo>
                    <a:pt x="205" y="746"/>
                  </a:lnTo>
                  <a:lnTo>
                    <a:pt x="204" y="746"/>
                  </a:lnTo>
                  <a:lnTo>
                    <a:pt x="204" y="745"/>
                  </a:lnTo>
                  <a:lnTo>
                    <a:pt x="204" y="746"/>
                  </a:lnTo>
                  <a:lnTo>
                    <a:pt x="203" y="746"/>
                  </a:lnTo>
                  <a:lnTo>
                    <a:pt x="202" y="746"/>
                  </a:lnTo>
                  <a:lnTo>
                    <a:pt x="202" y="747"/>
                  </a:lnTo>
                  <a:lnTo>
                    <a:pt x="203" y="748"/>
                  </a:lnTo>
                  <a:lnTo>
                    <a:pt x="203" y="749"/>
                  </a:lnTo>
                  <a:lnTo>
                    <a:pt x="202" y="749"/>
                  </a:lnTo>
                  <a:lnTo>
                    <a:pt x="201" y="749"/>
                  </a:lnTo>
                  <a:lnTo>
                    <a:pt x="201" y="748"/>
                  </a:lnTo>
                  <a:lnTo>
                    <a:pt x="201" y="747"/>
                  </a:lnTo>
                  <a:lnTo>
                    <a:pt x="201" y="748"/>
                  </a:lnTo>
                  <a:lnTo>
                    <a:pt x="200" y="748"/>
                  </a:lnTo>
                  <a:lnTo>
                    <a:pt x="200" y="749"/>
                  </a:lnTo>
                  <a:lnTo>
                    <a:pt x="199" y="749"/>
                  </a:lnTo>
                  <a:lnTo>
                    <a:pt x="198" y="748"/>
                  </a:lnTo>
                  <a:lnTo>
                    <a:pt x="198" y="749"/>
                  </a:lnTo>
                  <a:lnTo>
                    <a:pt x="197" y="749"/>
                  </a:lnTo>
                  <a:lnTo>
                    <a:pt x="198" y="749"/>
                  </a:lnTo>
                  <a:lnTo>
                    <a:pt x="198" y="750"/>
                  </a:lnTo>
                  <a:lnTo>
                    <a:pt x="198" y="751"/>
                  </a:lnTo>
                  <a:lnTo>
                    <a:pt x="197" y="751"/>
                  </a:lnTo>
                  <a:lnTo>
                    <a:pt x="197" y="750"/>
                  </a:lnTo>
                  <a:lnTo>
                    <a:pt x="196" y="750"/>
                  </a:lnTo>
                  <a:lnTo>
                    <a:pt x="196" y="751"/>
                  </a:lnTo>
                  <a:lnTo>
                    <a:pt x="195" y="751"/>
                  </a:lnTo>
                  <a:lnTo>
                    <a:pt x="195" y="752"/>
                  </a:lnTo>
                  <a:lnTo>
                    <a:pt x="194" y="752"/>
                  </a:lnTo>
                  <a:lnTo>
                    <a:pt x="194" y="751"/>
                  </a:lnTo>
                  <a:lnTo>
                    <a:pt x="193" y="751"/>
                  </a:lnTo>
                  <a:lnTo>
                    <a:pt x="193" y="752"/>
                  </a:lnTo>
                  <a:lnTo>
                    <a:pt x="192" y="752"/>
                  </a:lnTo>
                  <a:lnTo>
                    <a:pt x="191" y="752"/>
                  </a:lnTo>
                  <a:lnTo>
                    <a:pt x="191" y="753"/>
                  </a:lnTo>
                  <a:lnTo>
                    <a:pt x="191" y="754"/>
                  </a:lnTo>
                  <a:lnTo>
                    <a:pt x="190" y="754"/>
                  </a:lnTo>
                  <a:lnTo>
                    <a:pt x="190" y="753"/>
                  </a:lnTo>
                  <a:lnTo>
                    <a:pt x="189" y="753"/>
                  </a:lnTo>
                  <a:lnTo>
                    <a:pt x="189" y="752"/>
                  </a:lnTo>
                  <a:lnTo>
                    <a:pt x="190" y="752"/>
                  </a:lnTo>
                  <a:lnTo>
                    <a:pt x="190" y="751"/>
                  </a:lnTo>
                  <a:lnTo>
                    <a:pt x="189" y="751"/>
                  </a:lnTo>
                  <a:lnTo>
                    <a:pt x="189" y="750"/>
                  </a:lnTo>
                  <a:lnTo>
                    <a:pt x="188" y="750"/>
                  </a:lnTo>
                  <a:lnTo>
                    <a:pt x="187" y="750"/>
                  </a:lnTo>
                  <a:lnTo>
                    <a:pt x="187" y="751"/>
                  </a:lnTo>
                  <a:lnTo>
                    <a:pt x="187" y="750"/>
                  </a:lnTo>
                  <a:lnTo>
                    <a:pt x="187" y="749"/>
                  </a:lnTo>
                  <a:lnTo>
                    <a:pt x="186" y="749"/>
                  </a:lnTo>
                  <a:lnTo>
                    <a:pt x="186" y="748"/>
                  </a:lnTo>
                  <a:lnTo>
                    <a:pt x="186" y="747"/>
                  </a:lnTo>
                  <a:lnTo>
                    <a:pt x="186" y="746"/>
                  </a:lnTo>
                  <a:lnTo>
                    <a:pt x="187" y="746"/>
                  </a:lnTo>
                  <a:lnTo>
                    <a:pt x="187" y="745"/>
                  </a:lnTo>
                  <a:lnTo>
                    <a:pt x="186" y="745"/>
                  </a:lnTo>
                  <a:lnTo>
                    <a:pt x="187" y="745"/>
                  </a:lnTo>
                  <a:lnTo>
                    <a:pt x="188" y="745"/>
                  </a:lnTo>
                  <a:lnTo>
                    <a:pt x="188" y="744"/>
                  </a:lnTo>
                  <a:lnTo>
                    <a:pt x="188" y="743"/>
                  </a:lnTo>
                  <a:lnTo>
                    <a:pt x="189" y="742"/>
                  </a:lnTo>
                  <a:lnTo>
                    <a:pt x="188" y="742"/>
                  </a:lnTo>
                  <a:lnTo>
                    <a:pt x="189" y="742"/>
                  </a:lnTo>
                  <a:lnTo>
                    <a:pt x="189" y="741"/>
                  </a:lnTo>
                  <a:lnTo>
                    <a:pt x="190" y="740"/>
                  </a:lnTo>
                  <a:lnTo>
                    <a:pt x="191" y="740"/>
                  </a:lnTo>
                  <a:lnTo>
                    <a:pt x="191" y="739"/>
                  </a:lnTo>
                  <a:lnTo>
                    <a:pt x="192" y="739"/>
                  </a:lnTo>
                  <a:lnTo>
                    <a:pt x="193" y="739"/>
                  </a:lnTo>
                  <a:lnTo>
                    <a:pt x="194" y="739"/>
                  </a:lnTo>
                  <a:lnTo>
                    <a:pt x="195" y="739"/>
                  </a:lnTo>
                  <a:lnTo>
                    <a:pt x="196" y="739"/>
                  </a:lnTo>
                  <a:lnTo>
                    <a:pt x="196" y="740"/>
                  </a:lnTo>
                  <a:lnTo>
                    <a:pt x="197" y="740"/>
                  </a:lnTo>
                  <a:lnTo>
                    <a:pt x="197" y="741"/>
                  </a:lnTo>
                  <a:lnTo>
                    <a:pt x="198" y="741"/>
                  </a:lnTo>
                  <a:lnTo>
                    <a:pt x="199" y="741"/>
                  </a:lnTo>
                  <a:lnTo>
                    <a:pt x="199" y="740"/>
                  </a:lnTo>
                  <a:lnTo>
                    <a:pt x="199" y="739"/>
                  </a:lnTo>
                  <a:lnTo>
                    <a:pt x="198" y="739"/>
                  </a:lnTo>
                  <a:lnTo>
                    <a:pt x="198" y="738"/>
                  </a:lnTo>
                  <a:lnTo>
                    <a:pt x="198" y="737"/>
                  </a:lnTo>
                  <a:lnTo>
                    <a:pt x="198" y="736"/>
                  </a:lnTo>
                  <a:lnTo>
                    <a:pt x="199" y="736"/>
                  </a:lnTo>
                  <a:lnTo>
                    <a:pt x="200" y="736"/>
                  </a:lnTo>
                  <a:lnTo>
                    <a:pt x="201" y="736"/>
                  </a:lnTo>
                  <a:lnTo>
                    <a:pt x="201" y="737"/>
                  </a:lnTo>
                  <a:lnTo>
                    <a:pt x="201" y="738"/>
                  </a:lnTo>
                  <a:lnTo>
                    <a:pt x="202" y="738"/>
                  </a:lnTo>
                  <a:lnTo>
                    <a:pt x="203" y="737"/>
                  </a:lnTo>
                  <a:lnTo>
                    <a:pt x="204" y="736"/>
                  </a:lnTo>
                  <a:lnTo>
                    <a:pt x="204" y="735"/>
                  </a:lnTo>
                  <a:lnTo>
                    <a:pt x="204" y="734"/>
                  </a:lnTo>
                  <a:lnTo>
                    <a:pt x="205" y="732"/>
                  </a:lnTo>
                  <a:lnTo>
                    <a:pt x="206" y="732"/>
                  </a:lnTo>
                  <a:lnTo>
                    <a:pt x="206" y="731"/>
                  </a:lnTo>
                  <a:lnTo>
                    <a:pt x="206" y="730"/>
                  </a:lnTo>
                  <a:lnTo>
                    <a:pt x="207" y="730"/>
                  </a:lnTo>
                  <a:lnTo>
                    <a:pt x="207" y="729"/>
                  </a:lnTo>
                  <a:lnTo>
                    <a:pt x="204" y="728"/>
                  </a:lnTo>
                  <a:lnTo>
                    <a:pt x="203" y="727"/>
                  </a:lnTo>
                  <a:lnTo>
                    <a:pt x="202" y="728"/>
                  </a:lnTo>
                  <a:lnTo>
                    <a:pt x="201" y="728"/>
                  </a:lnTo>
                  <a:lnTo>
                    <a:pt x="200" y="728"/>
                  </a:lnTo>
                  <a:lnTo>
                    <a:pt x="199" y="729"/>
                  </a:lnTo>
                  <a:lnTo>
                    <a:pt x="199" y="730"/>
                  </a:lnTo>
                  <a:lnTo>
                    <a:pt x="198" y="731"/>
                  </a:lnTo>
                  <a:lnTo>
                    <a:pt x="197" y="730"/>
                  </a:lnTo>
                  <a:lnTo>
                    <a:pt x="198" y="730"/>
                  </a:lnTo>
                  <a:lnTo>
                    <a:pt x="197" y="730"/>
                  </a:lnTo>
                  <a:lnTo>
                    <a:pt x="197" y="729"/>
                  </a:lnTo>
                  <a:lnTo>
                    <a:pt x="197" y="728"/>
                  </a:lnTo>
                  <a:lnTo>
                    <a:pt x="197" y="727"/>
                  </a:lnTo>
                  <a:lnTo>
                    <a:pt x="196" y="727"/>
                  </a:lnTo>
                  <a:lnTo>
                    <a:pt x="196" y="726"/>
                  </a:lnTo>
                  <a:lnTo>
                    <a:pt x="197" y="726"/>
                  </a:lnTo>
                  <a:lnTo>
                    <a:pt x="198" y="726"/>
                  </a:lnTo>
                  <a:lnTo>
                    <a:pt x="199" y="726"/>
                  </a:lnTo>
                  <a:lnTo>
                    <a:pt x="200" y="726"/>
                  </a:lnTo>
                  <a:lnTo>
                    <a:pt x="200" y="725"/>
                  </a:lnTo>
                  <a:lnTo>
                    <a:pt x="199" y="725"/>
                  </a:lnTo>
                  <a:lnTo>
                    <a:pt x="198" y="725"/>
                  </a:lnTo>
                  <a:lnTo>
                    <a:pt x="198" y="724"/>
                  </a:lnTo>
                  <a:lnTo>
                    <a:pt x="198" y="723"/>
                  </a:lnTo>
                  <a:lnTo>
                    <a:pt x="198" y="722"/>
                  </a:lnTo>
                  <a:lnTo>
                    <a:pt x="199" y="722"/>
                  </a:lnTo>
                  <a:lnTo>
                    <a:pt x="200" y="722"/>
                  </a:lnTo>
                  <a:lnTo>
                    <a:pt x="201" y="722"/>
                  </a:lnTo>
                  <a:lnTo>
                    <a:pt x="202" y="722"/>
                  </a:lnTo>
                  <a:lnTo>
                    <a:pt x="202" y="721"/>
                  </a:lnTo>
                  <a:lnTo>
                    <a:pt x="203" y="721"/>
                  </a:lnTo>
                  <a:lnTo>
                    <a:pt x="203" y="720"/>
                  </a:lnTo>
                  <a:lnTo>
                    <a:pt x="203" y="719"/>
                  </a:lnTo>
                  <a:lnTo>
                    <a:pt x="204" y="719"/>
                  </a:lnTo>
                  <a:lnTo>
                    <a:pt x="203" y="719"/>
                  </a:lnTo>
                  <a:lnTo>
                    <a:pt x="202" y="719"/>
                  </a:lnTo>
                  <a:lnTo>
                    <a:pt x="202" y="720"/>
                  </a:lnTo>
                  <a:lnTo>
                    <a:pt x="202" y="719"/>
                  </a:lnTo>
                  <a:lnTo>
                    <a:pt x="201" y="719"/>
                  </a:lnTo>
                  <a:lnTo>
                    <a:pt x="202" y="719"/>
                  </a:lnTo>
                  <a:lnTo>
                    <a:pt x="202" y="718"/>
                  </a:lnTo>
                  <a:lnTo>
                    <a:pt x="203" y="718"/>
                  </a:lnTo>
                  <a:lnTo>
                    <a:pt x="203" y="717"/>
                  </a:lnTo>
                  <a:lnTo>
                    <a:pt x="202" y="718"/>
                  </a:lnTo>
                  <a:lnTo>
                    <a:pt x="201" y="718"/>
                  </a:lnTo>
                  <a:lnTo>
                    <a:pt x="201" y="717"/>
                  </a:lnTo>
                  <a:lnTo>
                    <a:pt x="201" y="718"/>
                  </a:lnTo>
                  <a:lnTo>
                    <a:pt x="200" y="717"/>
                  </a:lnTo>
                  <a:lnTo>
                    <a:pt x="200" y="716"/>
                  </a:lnTo>
                  <a:lnTo>
                    <a:pt x="199" y="716"/>
                  </a:lnTo>
                  <a:lnTo>
                    <a:pt x="199" y="715"/>
                  </a:lnTo>
                  <a:lnTo>
                    <a:pt x="198" y="715"/>
                  </a:lnTo>
                  <a:lnTo>
                    <a:pt x="198" y="714"/>
                  </a:lnTo>
                  <a:lnTo>
                    <a:pt x="197" y="714"/>
                  </a:lnTo>
                  <a:lnTo>
                    <a:pt x="197" y="713"/>
                  </a:lnTo>
                  <a:lnTo>
                    <a:pt x="197" y="714"/>
                  </a:lnTo>
                  <a:lnTo>
                    <a:pt x="196" y="714"/>
                  </a:lnTo>
                  <a:lnTo>
                    <a:pt x="196" y="713"/>
                  </a:lnTo>
                  <a:lnTo>
                    <a:pt x="195" y="713"/>
                  </a:lnTo>
                  <a:lnTo>
                    <a:pt x="194" y="713"/>
                  </a:lnTo>
                  <a:lnTo>
                    <a:pt x="194" y="714"/>
                  </a:lnTo>
                  <a:lnTo>
                    <a:pt x="195" y="714"/>
                  </a:lnTo>
                  <a:lnTo>
                    <a:pt x="194" y="714"/>
                  </a:lnTo>
                  <a:lnTo>
                    <a:pt x="194" y="715"/>
                  </a:lnTo>
                  <a:lnTo>
                    <a:pt x="193" y="715"/>
                  </a:lnTo>
                  <a:lnTo>
                    <a:pt x="193" y="716"/>
                  </a:lnTo>
                  <a:lnTo>
                    <a:pt x="192" y="716"/>
                  </a:lnTo>
                  <a:lnTo>
                    <a:pt x="192" y="715"/>
                  </a:lnTo>
                  <a:lnTo>
                    <a:pt x="191" y="715"/>
                  </a:lnTo>
                  <a:lnTo>
                    <a:pt x="191" y="714"/>
                  </a:lnTo>
                  <a:lnTo>
                    <a:pt x="191" y="713"/>
                  </a:lnTo>
                  <a:lnTo>
                    <a:pt x="190" y="713"/>
                  </a:lnTo>
                  <a:lnTo>
                    <a:pt x="190" y="714"/>
                  </a:lnTo>
                  <a:lnTo>
                    <a:pt x="190" y="713"/>
                  </a:lnTo>
                  <a:lnTo>
                    <a:pt x="189" y="713"/>
                  </a:lnTo>
                  <a:lnTo>
                    <a:pt x="188" y="714"/>
                  </a:lnTo>
                  <a:lnTo>
                    <a:pt x="189" y="714"/>
                  </a:lnTo>
                  <a:lnTo>
                    <a:pt x="190" y="714"/>
                  </a:lnTo>
                  <a:lnTo>
                    <a:pt x="190" y="715"/>
                  </a:lnTo>
                  <a:lnTo>
                    <a:pt x="189" y="715"/>
                  </a:lnTo>
                  <a:lnTo>
                    <a:pt x="188" y="715"/>
                  </a:lnTo>
                  <a:lnTo>
                    <a:pt x="189" y="716"/>
                  </a:lnTo>
                  <a:lnTo>
                    <a:pt x="190" y="716"/>
                  </a:lnTo>
                  <a:lnTo>
                    <a:pt x="189" y="717"/>
                  </a:lnTo>
                  <a:lnTo>
                    <a:pt x="188" y="717"/>
                  </a:lnTo>
                  <a:lnTo>
                    <a:pt x="187" y="717"/>
                  </a:lnTo>
                  <a:lnTo>
                    <a:pt x="187" y="718"/>
                  </a:lnTo>
                  <a:lnTo>
                    <a:pt x="186" y="718"/>
                  </a:lnTo>
                  <a:lnTo>
                    <a:pt x="186" y="719"/>
                  </a:lnTo>
                  <a:lnTo>
                    <a:pt x="186" y="720"/>
                  </a:lnTo>
                  <a:lnTo>
                    <a:pt x="186" y="721"/>
                  </a:lnTo>
                  <a:lnTo>
                    <a:pt x="187" y="721"/>
                  </a:lnTo>
                  <a:lnTo>
                    <a:pt x="187" y="722"/>
                  </a:lnTo>
                  <a:lnTo>
                    <a:pt x="187" y="721"/>
                  </a:lnTo>
                  <a:lnTo>
                    <a:pt x="187" y="722"/>
                  </a:lnTo>
                  <a:lnTo>
                    <a:pt x="187" y="721"/>
                  </a:lnTo>
                  <a:lnTo>
                    <a:pt x="188" y="721"/>
                  </a:lnTo>
                  <a:lnTo>
                    <a:pt x="188" y="720"/>
                  </a:lnTo>
                  <a:lnTo>
                    <a:pt x="188" y="719"/>
                  </a:lnTo>
                  <a:lnTo>
                    <a:pt x="190" y="720"/>
                  </a:lnTo>
                  <a:lnTo>
                    <a:pt x="191" y="721"/>
                  </a:lnTo>
                  <a:lnTo>
                    <a:pt x="192" y="721"/>
                  </a:lnTo>
                  <a:lnTo>
                    <a:pt x="193" y="721"/>
                  </a:lnTo>
                  <a:lnTo>
                    <a:pt x="193" y="722"/>
                  </a:lnTo>
                  <a:lnTo>
                    <a:pt x="192" y="722"/>
                  </a:lnTo>
                  <a:lnTo>
                    <a:pt x="191" y="723"/>
                  </a:lnTo>
                  <a:lnTo>
                    <a:pt x="192" y="723"/>
                  </a:lnTo>
                  <a:lnTo>
                    <a:pt x="192" y="724"/>
                  </a:lnTo>
                  <a:lnTo>
                    <a:pt x="191" y="724"/>
                  </a:lnTo>
                  <a:lnTo>
                    <a:pt x="190" y="725"/>
                  </a:lnTo>
                  <a:lnTo>
                    <a:pt x="189" y="725"/>
                  </a:lnTo>
                  <a:lnTo>
                    <a:pt x="188" y="725"/>
                  </a:lnTo>
                  <a:lnTo>
                    <a:pt x="187" y="726"/>
                  </a:lnTo>
                  <a:lnTo>
                    <a:pt x="186" y="726"/>
                  </a:lnTo>
                  <a:lnTo>
                    <a:pt x="185" y="725"/>
                  </a:lnTo>
                  <a:lnTo>
                    <a:pt x="185" y="726"/>
                  </a:lnTo>
                  <a:lnTo>
                    <a:pt x="184" y="726"/>
                  </a:lnTo>
                  <a:lnTo>
                    <a:pt x="184" y="727"/>
                  </a:lnTo>
                  <a:lnTo>
                    <a:pt x="184" y="728"/>
                  </a:lnTo>
                  <a:lnTo>
                    <a:pt x="184" y="729"/>
                  </a:lnTo>
                  <a:lnTo>
                    <a:pt x="183" y="730"/>
                  </a:lnTo>
                  <a:lnTo>
                    <a:pt x="183" y="729"/>
                  </a:lnTo>
                  <a:lnTo>
                    <a:pt x="182" y="729"/>
                  </a:lnTo>
                  <a:lnTo>
                    <a:pt x="182" y="728"/>
                  </a:lnTo>
                  <a:lnTo>
                    <a:pt x="181" y="730"/>
                  </a:lnTo>
                  <a:lnTo>
                    <a:pt x="180" y="731"/>
                  </a:lnTo>
                  <a:lnTo>
                    <a:pt x="180" y="730"/>
                  </a:lnTo>
                  <a:lnTo>
                    <a:pt x="180" y="729"/>
                  </a:lnTo>
                  <a:lnTo>
                    <a:pt x="180" y="728"/>
                  </a:lnTo>
                  <a:lnTo>
                    <a:pt x="182" y="728"/>
                  </a:lnTo>
                  <a:lnTo>
                    <a:pt x="183" y="726"/>
                  </a:lnTo>
                  <a:lnTo>
                    <a:pt x="183" y="725"/>
                  </a:lnTo>
                  <a:lnTo>
                    <a:pt x="182" y="725"/>
                  </a:lnTo>
                  <a:lnTo>
                    <a:pt x="181" y="725"/>
                  </a:lnTo>
                  <a:lnTo>
                    <a:pt x="180" y="725"/>
                  </a:lnTo>
                  <a:lnTo>
                    <a:pt x="180" y="724"/>
                  </a:lnTo>
                  <a:lnTo>
                    <a:pt x="179" y="723"/>
                  </a:lnTo>
                  <a:lnTo>
                    <a:pt x="179" y="724"/>
                  </a:lnTo>
                  <a:lnTo>
                    <a:pt x="177" y="724"/>
                  </a:lnTo>
                  <a:lnTo>
                    <a:pt x="176" y="724"/>
                  </a:lnTo>
                  <a:lnTo>
                    <a:pt x="175" y="724"/>
                  </a:lnTo>
                  <a:lnTo>
                    <a:pt x="175" y="722"/>
                  </a:lnTo>
                  <a:lnTo>
                    <a:pt x="175" y="723"/>
                  </a:lnTo>
                  <a:lnTo>
                    <a:pt x="174" y="722"/>
                  </a:lnTo>
                  <a:lnTo>
                    <a:pt x="174" y="723"/>
                  </a:lnTo>
                  <a:lnTo>
                    <a:pt x="172" y="723"/>
                  </a:lnTo>
                  <a:lnTo>
                    <a:pt x="171" y="723"/>
                  </a:lnTo>
                  <a:lnTo>
                    <a:pt x="170" y="722"/>
                  </a:lnTo>
                  <a:lnTo>
                    <a:pt x="172" y="720"/>
                  </a:lnTo>
                  <a:lnTo>
                    <a:pt x="173" y="720"/>
                  </a:lnTo>
                  <a:lnTo>
                    <a:pt x="173" y="719"/>
                  </a:lnTo>
                  <a:lnTo>
                    <a:pt x="173" y="718"/>
                  </a:lnTo>
                  <a:lnTo>
                    <a:pt x="172" y="718"/>
                  </a:lnTo>
                  <a:lnTo>
                    <a:pt x="172" y="719"/>
                  </a:lnTo>
                  <a:lnTo>
                    <a:pt x="171" y="719"/>
                  </a:lnTo>
                  <a:lnTo>
                    <a:pt x="170" y="720"/>
                  </a:lnTo>
                  <a:lnTo>
                    <a:pt x="170" y="719"/>
                  </a:lnTo>
                  <a:lnTo>
                    <a:pt x="170" y="720"/>
                  </a:lnTo>
                  <a:lnTo>
                    <a:pt x="169" y="721"/>
                  </a:lnTo>
                  <a:lnTo>
                    <a:pt x="168" y="721"/>
                  </a:lnTo>
                  <a:lnTo>
                    <a:pt x="168" y="722"/>
                  </a:lnTo>
                  <a:lnTo>
                    <a:pt x="168" y="723"/>
                  </a:lnTo>
                  <a:lnTo>
                    <a:pt x="169" y="723"/>
                  </a:lnTo>
                  <a:lnTo>
                    <a:pt x="168" y="724"/>
                  </a:lnTo>
                  <a:lnTo>
                    <a:pt x="168" y="725"/>
                  </a:lnTo>
                  <a:lnTo>
                    <a:pt x="167" y="725"/>
                  </a:lnTo>
                  <a:lnTo>
                    <a:pt x="167" y="724"/>
                  </a:lnTo>
                  <a:lnTo>
                    <a:pt x="167" y="723"/>
                  </a:lnTo>
                  <a:lnTo>
                    <a:pt x="167" y="724"/>
                  </a:lnTo>
                  <a:lnTo>
                    <a:pt x="167" y="725"/>
                  </a:lnTo>
                  <a:lnTo>
                    <a:pt x="167" y="726"/>
                  </a:lnTo>
                  <a:lnTo>
                    <a:pt x="166" y="726"/>
                  </a:lnTo>
                  <a:lnTo>
                    <a:pt x="166" y="725"/>
                  </a:lnTo>
                  <a:lnTo>
                    <a:pt x="164" y="725"/>
                  </a:lnTo>
                  <a:lnTo>
                    <a:pt x="164" y="726"/>
                  </a:lnTo>
                  <a:lnTo>
                    <a:pt x="164" y="727"/>
                  </a:lnTo>
                  <a:lnTo>
                    <a:pt x="163" y="728"/>
                  </a:lnTo>
                  <a:lnTo>
                    <a:pt x="163" y="729"/>
                  </a:lnTo>
                  <a:lnTo>
                    <a:pt x="164" y="730"/>
                  </a:lnTo>
                  <a:lnTo>
                    <a:pt x="164" y="729"/>
                  </a:lnTo>
                  <a:lnTo>
                    <a:pt x="165" y="730"/>
                  </a:lnTo>
                  <a:lnTo>
                    <a:pt x="164" y="730"/>
                  </a:lnTo>
                  <a:lnTo>
                    <a:pt x="164" y="731"/>
                  </a:lnTo>
                  <a:lnTo>
                    <a:pt x="165" y="731"/>
                  </a:lnTo>
                  <a:lnTo>
                    <a:pt x="165" y="732"/>
                  </a:lnTo>
                  <a:lnTo>
                    <a:pt x="164" y="732"/>
                  </a:lnTo>
                  <a:lnTo>
                    <a:pt x="163" y="732"/>
                  </a:lnTo>
                  <a:lnTo>
                    <a:pt x="163" y="733"/>
                  </a:lnTo>
                  <a:lnTo>
                    <a:pt x="162" y="733"/>
                  </a:lnTo>
                  <a:lnTo>
                    <a:pt x="163" y="733"/>
                  </a:lnTo>
                  <a:lnTo>
                    <a:pt x="164" y="733"/>
                  </a:lnTo>
                  <a:lnTo>
                    <a:pt x="163" y="734"/>
                  </a:lnTo>
                  <a:lnTo>
                    <a:pt x="163" y="735"/>
                  </a:lnTo>
                  <a:lnTo>
                    <a:pt x="162" y="735"/>
                  </a:lnTo>
                  <a:lnTo>
                    <a:pt x="161" y="735"/>
                  </a:lnTo>
                  <a:lnTo>
                    <a:pt x="161" y="736"/>
                  </a:lnTo>
                  <a:lnTo>
                    <a:pt x="161" y="737"/>
                  </a:lnTo>
                  <a:lnTo>
                    <a:pt x="162" y="737"/>
                  </a:lnTo>
                  <a:lnTo>
                    <a:pt x="163" y="737"/>
                  </a:lnTo>
                  <a:lnTo>
                    <a:pt x="163" y="736"/>
                  </a:lnTo>
                  <a:lnTo>
                    <a:pt x="164" y="736"/>
                  </a:lnTo>
                  <a:lnTo>
                    <a:pt x="165" y="736"/>
                  </a:lnTo>
                  <a:lnTo>
                    <a:pt x="165" y="737"/>
                  </a:lnTo>
                  <a:lnTo>
                    <a:pt x="165" y="738"/>
                  </a:lnTo>
                  <a:lnTo>
                    <a:pt x="166" y="738"/>
                  </a:lnTo>
                  <a:lnTo>
                    <a:pt x="166" y="739"/>
                  </a:lnTo>
                  <a:lnTo>
                    <a:pt x="165" y="740"/>
                  </a:lnTo>
                  <a:lnTo>
                    <a:pt x="164" y="739"/>
                  </a:lnTo>
                  <a:lnTo>
                    <a:pt x="164" y="740"/>
                  </a:lnTo>
                  <a:lnTo>
                    <a:pt x="164" y="741"/>
                  </a:lnTo>
                  <a:lnTo>
                    <a:pt x="163" y="741"/>
                  </a:lnTo>
                  <a:lnTo>
                    <a:pt x="163" y="740"/>
                  </a:lnTo>
                  <a:lnTo>
                    <a:pt x="162" y="740"/>
                  </a:lnTo>
                  <a:lnTo>
                    <a:pt x="161" y="740"/>
                  </a:lnTo>
                  <a:lnTo>
                    <a:pt x="160" y="740"/>
                  </a:lnTo>
                  <a:lnTo>
                    <a:pt x="160" y="741"/>
                  </a:lnTo>
                  <a:lnTo>
                    <a:pt x="159" y="742"/>
                  </a:lnTo>
                  <a:lnTo>
                    <a:pt x="159" y="743"/>
                  </a:lnTo>
                  <a:lnTo>
                    <a:pt x="158" y="743"/>
                  </a:lnTo>
                  <a:lnTo>
                    <a:pt x="159" y="743"/>
                  </a:lnTo>
                  <a:lnTo>
                    <a:pt x="159" y="744"/>
                  </a:lnTo>
                  <a:lnTo>
                    <a:pt x="160" y="744"/>
                  </a:lnTo>
                  <a:lnTo>
                    <a:pt x="160" y="745"/>
                  </a:lnTo>
                  <a:lnTo>
                    <a:pt x="160" y="746"/>
                  </a:lnTo>
                  <a:lnTo>
                    <a:pt x="161" y="746"/>
                  </a:lnTo>
                  <a:lnTo>
                    <a:pt x="161" y="745"/>
                  </a:lnTo>
                  <a:lnTo>
                    <a:pt x="162" y="745"/>
                  </a:lnTo>
                  <a:lnTo>
                    <a:pt x="162" y="746"/>
                  </a:lnTo>
                  <a:lnTo>
                    <a:pt x="163" y="746"/>
                  </a:lnTo>
                  <a:lnTo>
                    <a:pt x="164" y="746"/>
                  </a:lnTo>
                  <a:lnTo>
                    <a:pt x="163" y="747"/>
                  </a:lnTo>
                  <a:lnTo>
                    <a:pt x="163" y="748"/>
                  </a:lnTo>
                  <a:lnTo>
                    <a:pt x="162" y="748"/>
                  </a:lnTo>
                  <a:lnTo>
                    <a:pt x="161" y="748"/>
                  </a:lnTo>
                  <a:lnTo>
                    <a:pt x="160" y="748"/>
                  </a:lnTo>
                  <a:lnTo>
                    <a:pt x="160" y="749"/>
                  </a:lnTo>
                  <a:lnTo>
                    <a:pt x="159" y="749"/>
                  </a:lnTo>
                  <a:lnTo>
                    <a:pt x="158" y="749"/>
                  </a:lnTo>
                  <a:lnTo>
                    <a:pt x="157" y="749"/>
                  </a:lnTo>
                  <a:lnTo>
                    <a:pt x="156" y="748"/>
                  </a:lnTo>
                  <a:lnTo>
                    <a:pt x="156" y="747"/>
                  </a:lnTo>
                  <a:lnTo>
                    <a:pt x="156" y="746"/>
                  </a:lnTo>
                  <a:lnTo>
                    <a:pt x="156" y="745"/>
                  </a:lnTo>
                  <a:lnTo>
                    <a:pt x="155" y="745"/>
                  </a:lnTo>
                  <a:lnTo>
                    <a:pt x="154" y="745"/>
                  </a:lnTo>
                  <a:lnTo>
                    <a:pt x="153" y="745"/>
                  </a:lnTo>
                  <a:lnTo>
                    <a:pt x="153" y="744"/>
                  </a:lnTo>
                  <a:lnTo>
                    <a:pt x="154" y="744"/>
                  </a:lnTo>
                  <a:lnTo>
                    <a:pt x="154" y="743"/>
                  </a:lnTo>
                  <a:lnTo>
                    <a:pt x="153" y="742"/>
                  </a:lnTo>
                  <a:lnTo>
                    <a:pt x="152" y="742"/>
                  </a:lnTo>
                  <a:lnTo>
                    <a:pt x="151" y="742"/>
                  </a:lnTo>
                  <a:lnTo>
                    <a:pt x="150" y="742"/>
                  </a:lnTo>
                  <a:lnTo>
                    <a:pt x="150" y="743"/>
                  </a:lnTo>
                  <a:lnTo>
                    <a:pt x="150" y="742"/>
                  </a:lnTo>
                  <a:lnTo>
                    <a:pt x="149" y="741"/>
                  </a:lnTo>
                  <a:lnTo>
                    <a:pt x="148" y="741"/>
                  </a:lnTo>
                  <a:lnTo>
                    <a:pt x="148" y="740"/>
                  </a:lnTo>
                  <a:lnTo>
                    <a:pt x="147" y="740"/>
                  </a:lnTo>
                  <a:lnTo>
                    <a:pt x="146" y="740"/>
                  </a:lnTo>
                  <a:lnTo>
                    <a:pt x="146" y="741"/>
                  </a:lnTo>
                  <a:lnTo>
                    <a:pt x="145" y="741"/>
                  </a:lnTo>
                  <a:lnTo>
                    <a:pt x="145" y="742"/>
                  </a:lnTo>
                  <a:lnTo>
                    <a:pt x="144" y="742"/>
                  </a:lnTo>
                  <a:lnTo>
                    <a:pt x="144" y="743"/>
                  </a:lnTo>
                  <a:lnTo>
                    <a:pt x="144" y="744"/>
                  </a:lnTo>
                  <a:lnTo>
                    <a:pt x="143" y="744"/>
                  </a:lnTo>
                  <a:lnTo>
                    <a:pt x="143" y="745"/>
                  </a:lnTo>
                  <a:lnTo>
                    <a:pt x="142" y="745"/>
                  </a:lnTo>
                  <a:lnTo>
                    <a:pt x="141" y="745"/>
                  </a:lnTo>
                  <a:lnTo>
                    <a:pt x="141" y="746"/>
                  </a:lnTo>
                  <a:lnTo>
                    <a:pt x="140" y="746"/>
                  </a:lnTo>
                  <a:lnTo>
                    <a:pt x="139" y="746"/>
                  </a:lnTo>
                  <a:lnTo>
                    <a:pt x="138" y="747"/>
                  </a:lnTo>
                  <a:lnTo>
                    <a:pt x="138" y="748"/>
                  </a:lnTo>
                  <a:lnTo>
                    <a:pt x="137" y="748"/>
                  </a:lnTo>
                  <a:lnTo>
                    <a:pt x="137" y="747"/>
                  </a:lnTo>
                  <a:lnTo>
                    <a:pt x="137" y="746"/>
                  </a:lnTo>
                  <a:lnTo>
                    <a:pt x="136" y="746"/>
                  </a:lnTo>
                  <a:lnTo>
                    <a:pt x="135" y="746"/>
                  </a:lnTo>
                  <a:lnTo>
                    <a:pt x="134" y="746"/>
                  </a:lnTo>
                  <a:lnTo>
                    <a:pt x="133" y="746"/>
                  </a:lnTo>
                  <a:lnTo>
                    <a:pt x="132" y="746"/>
                  </a:lnTo>
                  <a:lnTo>
                    <a:pt x="131" y="746"/>
                  </a:lnTo>
                  <a:lnTo>
                    <a:pt x="130" y="746"/>
                  </a:lnTo>
                  <a:lnTo>
                    <a:pt x="129" y="746"/>
                  </a:lnTo>
                  <a:lnTo>
                    <a:pt x="128" y="746"/>
                  </a:lnTo>
                  <a:lnTo>
                    <a:pt x="127" y="747"/>
                  </a:lnTo>
                  <a:lnTo>
                    <a:pt x="125" y="747"/>
                  </a:lnTo>
                  <a:lnTo>
                    <a:pt x="123" y="748"/>
                  </a:lnTo>
                  <a:lnTo>
                    <a:pt x="123" y="749"/>
                  </a:lnTo>
                  <a:lnTo>
                    <a:pt x="122" y="749"/>
                  </a:lnTo>
                  <a:lnTo>
                    <a:pt x="121" y="749"/>
                  </a:lnTo>
                  <a:lnTo>
                    <a:pt x="120" y="749"/>
                  </a:lnTo>
                  <a:lnTo>
                    <a:pt x="119" y="749"/>
                  </a:lnTo>
                  <a:lnTo>
                    <a:pt x="118" y="749"/>
                  </a:lnTo>
                  <a:lnTo>
                    <a:pt x="118" y="750"/>
                  </a:lnTo>
                  <a:lnTo>
                    <a:pt x="118" y="751"/>
                  </a:lnTo>
                  <a:lnTo>
                    <a:pt x="117" y="751"/>
                  </a:lnTo>
                  <a:lnTo>
                    <a:pt x="116" y="751"/>
                  </a:lnTo>
                  <a:lnTo>
                    <a:pt x="116" y="752"/>
                  </a:lnTo>
                  <a:lnTo>
                    <a:pt x="115" y="752"/>
                  </a:lnTo>
                  <a:lnTo>
                    <a:pt x="114" y="752"/>
                  </a:lnTo>
                  <a:lnTo>
                    <a:pt x="113" y="752"/>
                  </a:lnTo>
                  <a:lnTo>
                    <a:pt x="112" y="752"/>
                  </a:lnTo>
                  <a:lnTo>
                    <a:pt x="112" y="753"/>
                  </a:lnTo>
                  <a:lnTo>
                    <a:pt x="112" y="754"/>
                  </a:lnTo>
                  <a:lnTo>
                    <a:pt x="111" y="755"/>
                  </a:lnTo>
                  <a:lnTo>
                    <a:pt x="110" y="755"/>
                  </a:lnTo>
                  <a:lnTo>
                    <a:pt x="109" y="755"/>
                  </a:lnTo>
                  <a:lnTo>
                    <a:pt x="110" y="755"/>
                  </a:lnTo>
                  <a:lnTo>
                    <a:pt x="110" y="756"/>
                  </a:lnTo>
                  <a:lnTo>
                    <a:pt x="109" y="756"/>
                  </a:lnTo>
                  <a:lnTo>
                    <a:pt x="108" y="756"/>
                  </a:lnTo>
                  <a:lnTo>
                    <a:pt x="108" y="755"/>
                  </a:lnTo>
                  <a:lnTo>
                    <a:pt x="107" y="755"/>
                  </a:lnTo>
                  <a:lnTo>
                    <a:pt x="107" y="756"/>
                  </a:lnTo>
                  <a:lnTo>
                    <a:pt x="106" y="756"/>
                  </a:lnTo>
                  <a:lnTo>
                    <a:pt x="106" y="757"/>
                  </a:lnTo>
                  <a:lnTo>
                    <a:pt x="106" y="758"/>
                  </a:lnTo>
                  <a:lnTo>
                    <a:pt x="105" y="758"/>
                  </a:lnTo>
                  <a:lnTo>
                    <a:pt x="105" y="757"/>
                  </a:lnTo>
                  <a:lnTo>
                    <a:pt x="104" y="757"/>
                  </a:lnTo>
                  <a:lnTo>
                    <a:pt x="104" y="756"/>
                  </a:lnTo>
                  <a:lnTo>
                    <a:pt x="105" y="755"/>
                  </a:lnTo>
                  <a:lnTo>
                    <a:pt x="106" y="755"/>
                  </a:lnTo>
                  <a:lnTo>
                    <a:pt x="106" y="754"/>
                  </a:lnTo>
                  <a:lnTo>
                    <a:pt x="107" y="754"/>
                  </a:lnTo>
                  <a:lnTo>
                    <a:pt x="108" y="754"/>
                  </a:lnTo>
                  <a:lnTo>
                    <a:pt x="108" y="753"/>
                  </a:lnTo>
                  <a:lnTo>
                    <a:pt x="108" y="752"/>
                  </a:lnTo>
                  <a:lnTo>
                    <a:pt x="107" y="752"/>
                  </a:lnTo>
                  <a:lnTo>
                    <a:pt x="107" y="751"/>
                  </a:lnTo>
                  <a:lnTo>
                    <a:pt x="106" y="751"/>
                  </a:lnTo>
                  <a:lnTo>
                    <a:pt x="105" y="751"/>
                  </a:lnTo>
                  <a:lnTo>
                    <a:pt x="104" y="751"/>
                  </a:lnTo>
                  <a:lnTo>
                    <a:pt x="103" y="751"/>
                  </a:lnTo>
                  <a:lnTo>
                    <a:pt x="103" y="752"/>
                  </a:lnTo>
                  <a:lnTo>
                    <a:pt x="102" y="752"/>
                  </a:lnTo>
                  <a:lnTo>
                    <a:pt x="101" y="752"/>
                  </a:lnTo>
                  <a:lnTo>
                    <a:pt x="102" y="752"/>
                  </a:lnTo>
                  <a:lnTo>
                    <a:pt x="102" y="751"/>
                  </a:lnTo>
                  <a:lnTo>
                    <a:pt x="101" y="751"/>
                  </a:lnTo>
                  <a:lnTo>
                    <a:pt x="100" y="751"/>
                  </a:lnTo>
                  <a:lnTo>
                    <a:pt x="100" y="752"/>
                  </a:lnTo>
                  <a:lnTo>
                    <a:pt x="100" y="751"/>
                  </a:lnTo>
                  <a:lnTo>
                    <a:pt x="100" y="750"/>
                  </a:lnTo>
                  <a:lnTo>
                    <a:pt x="99" y="749"/>
                  </a:lnTo>
                  <a:lnTo>
                    <a:pt x="98" y="749"/>
                  </a:lnTo>
                  <a:lnTo>
                    <a:pt x="98" y="750"/>
                  </a:lnTo>
                  <a:lnTo>
                    <a:pt x="97" y="750"/>
                  </a:lnTo>
                  <a:lnTo>
                    <a:pt x="96" y="750"/>
                  </a:lnTo>
                  <a:lnTo>
                    <a:pt x="95" y="751"/>
                  </a:lnTo>
                  <a:lnTo>
                    <a:pt x="94" y="751"/>
                  </a:lnTo>
                  <a:lnTo>
                    <a:pt x="93" y="752"/>
                  </a:lnTo>
                  <a:lnTo>
                    <a:pt x="92" y="752"/>
                  </a:lnTo>
                  <a:lnTo>
                    <a:pt x="91" y="752"/>
                  </a:lnTo>
                  <a:lnTo>
                    <a:pt x="92" y="752"/>
                  </a:lnTo>
                  <a:lnTo>
                    <a:pt x="92" y="751"/>
                  </a:lnTo>
                  <a:lnTo>
                    <a:pt x="92" y="750"/>
                  </a:lnTo>
                  <a:lnTo>
                    <a:pt x="91" y="750"/>
                  </a:lnTo>
                  <a:lnTo>
                    <a:pt x="90" y="750"/>
                  </a:lnTo>
                  <a:lnTo>
                    <a:pt x="90" y="749"/>
                  </a:lnTo>
                  <a:lnTo>
                    <a:pt x="89" y="750"/>
                  </a:lnTo>
                  <a:lnTo>
                    <a:pt x="88" y="750"/>
                  </a:lnTo>
                  <a:lnTo>
                    <a:pt x="89" y="750"/>
                  </a:lnTo>
                  <a:lnTo>
                    <a:pt x="89" y="751"/>
                  </a:lnTo>
                  <a:lnTo>
                    <a:pt x="88" y="751"/>
                  </a:lnTo>
                  <a:lnTo>
                    <a:pt x="89" y="751"/>
                  </a:lnTo>
                  <a:lnTo>
                    <a:pt x="88" y="752"/>
                  </a:lnTo>
                  <a:lnTo>
                    <a:pt x="89" y="752"/>
                  </a:lnTo>
                  <a:lnTo>
                    <a:pt x="88" y="752"/>
                  </a:lnTo>
                  <a:lnTo>
                    <a:pt x="87" y="753"/>
                  </a:lnTo>
                  <a:lnTo>
                    <a:pt x="87" y="752"/>
                  </a:lnTo>
                  <a:lnTo>
                    <a:pt x="87" y="753"/>
                  </a:lnTo>
                  <a:lnTo>
                    <a:pt x="86" y="753"/>
                  </a:lnTo>
                  <a:lnTo>
                    <a:pt x="86" y="752"/>
                  </a:lnTo>
                  <a:lnTo>
                    <a:pt x="85" y="751"/>
                  </a:lnTo>
                  <a:lnTo>
                    <a:pt x="85" y="752"/>
                  </a:lnTo>
                  <a:lnTo>
                    <a:pt x="84" y="752"/>
                  </a:lnTo>
                  <a:lnTo>
                    <a:pt x="83" y="752"/>
                  </a:lnTo>
                  <a:lnTo>
                    <a:pt x="82" y="752"/>
                  </a:lnTo>
                  <a:lnTo>
                    <a:pt x="81" y="752"/>
                  </a:lnTo>
                  <a:lnTo>
                    <a:pt x="80" y="752"/>
                  </a:lnTo>
                  <a:lnTo>
                    <a:pt x="80" y="753"/>
                  </a:lnTo>
                  <a:lnTo>
                    <a:pt x="79" y="754"/>
                  </a:lnTo>
                  <a:lnTo>
                    <a:pt x="78" y="755"/>
                  </a:lnTo>
                  <a:lnTo>
                    <a:pt x="77" y="755"/>
                  </a:lnTo>
                  <a:lnTo>
                    <a:pt x="78" y="755"/>
                  </a:lnTo>
                  <a:lnTo>
                    <a:pt x="78" y="756"/>
                  </a:lnTo>
                  <a:lnTo>
                    <a:pt x="79" y="756"/>
                  </a:lnTo>
                  <a:lnTo>
                    <a:pt x="78" y="756"/>
                  </a:lnTo>
                  <a:lnTo>
                    <a:pt x="78" y="757"/>
                  </a:lnTo>
                  <a:lnTo>
                    <a:pt x="78" y="758"/>
                  </a:lnTo>
                  <a:lnTo>
                    <a:pt x="77" y="758"/>
                  </a:lnTo>
                  <a:lnTo>
                    <a:pt x="76" y="758"/>
                  </a:lnTo>
                  <a:lnTo>
                    <a:pt x="76" y="757"/>
                  </a:lnTo>
                  <a:lnTo>
                    <a:pt x="75" y="758"/>
                  </a:lnTo>
                  <a:lnTo>
                    <a:pt x="74" y="759"/>
                  </a:lnTo>
                  <a:lnTo>
                    <a:pt x="74" y="760"/>
                  </a:lnTo>
                  <a:lnTo>
                    <a:pt x="75" y="760"/>
                  </a:lnTo>
                  <a:lnTo>
                    <a:pt x="75" y="761"/>
                  </a:lnTo>
                  <a:lnTo>
                    <a:pt x="74" y="761"/>
                  </a:lnTo>
                  <a:lnTo>
                    <a:pt x="73" y="761"/>
                  </a:lnTo>
                  <a:lnTo>
                    <a:pt x="73" y="762"/>
                  </a:lnTo>
                  <a:lnTo>
                    <a:pt x="73" y="763"/>
                  </a:lnTo>
                  <a:lnTo>
                    <a:pt x="73" y="764"/>
                  </a:lnTo>
                  <a:lnTo>
                    <a:pt x="73" y="765"/>
                  </a:lnTo>
                  <a:lnTo>
                    <a:pt x="73" y="764"/>
                  </a:lnTo>
                  <a:lnTo>
                    <a:pt x="72" y="764"/>
                  </a:lnTo>
                  <a:lnTo>
                    <a:pt x="72" y="765"/>
                  </a:lnTo>
                  <a:lnTo>
                    <a:pt x="71" y="766"/>
                  </a:lnTo>
                  <a:lnTo>
                    <a:pt x="71" y="767"/>
                  </a:lnTo>
                  <a:lnTo>
                    <a:pt x="70" y="768"/>
                  </a:lnTo>
                  <a:lnTo>
                    <a:pt x="70" y="769"/>
                  </a:lnTo>
                  <a:lnTo>
                    <a:pt x="71" y="770"/>
                  </a:lnTo>
                  <a:lnTo>
                    <a:pt x="70" y="770"/>
                  </a:lnTo>
                  <a:lnTo>
                    <a:pt x="70" y="771"/>
                  </a:lnTo>
                  <a:lnTo>
                    <a:pt x="69" y="772"/>
                  </a:lnTo>
                  <a:lnTo>
                    <a:pt x="69" y="773"/>
                  </a:lnTo>
                  <a:lnTo>
                    <a:pt x="69" y="774"/>
                  </a:lnTo>
                  <a:lnTo>
                    <a:pt x="69" y="775"/>
                  </a:lnTo>
                  <a:lnTo>
                    <a:pt x="69" y="776"/>
                  </a:lnTo>
                  <a:lnTo>
                    <a:pt x="70" y="776"/>
                  </a:lnTo>
                  <a:lnTo>
                    <a:pt x="71" y="776"/>
                  </a:lnTo>
                  <a:lnTo>
                    <a:pt x="71" y="777"/>
                  </a:lnTo>
                  <a:lnTo>
                    <a:pt x="72" y="777"/>
                  </a:lnTo>
                  <a:lnTo>
                    <a:pt x="72" y="778"/>
                  </a:lnTo>
                  <a:lnTo>
                    <a:pt x="71" y="779"/>
                  </a:lnTo>
                  <a:lnTo>
                    <a:pt x="70" y="779"/>
                  </a:lnTo>
                  <a:lnTo>
                    <a:pt x="70" y="780"/>
                  </a:lnTo>
                  <a:lnTo>
                    <a:pt x="68" y="781"/>
                  </a:lnTo>
                  <a:lnTo>
                    <a:pt x="68" y="782"/>
                  </a:lnTo>
                  <a:lnTo>
                    <a:pt x="68" y="783"/>
                  </a:lnTo>
                  <a:lnTo>
                    <a:pt x="68" y="784"/>
                  </a:lnTo>
                  <a:lnTo>
                    <a:pt x="69" y="784"/>
                  </a:lnTo>
                  <a:lnTo>
                    <a:pt x="69" y="785"/>
                  </a:lnTo>
                  <a:lnTo>
                    <a:pt x="69" y="786"/>
                  </a:lnTo>
                  <a:lnTo>
                    <a:pt x="69" y="787"/>
                  </a:lnTo>
                  <a:lnTo>
                    <a:pt x="68" y="787"/>
                  </a:lnTo>
                  <a:lnTo>
                    <a:pt x="68" y="788"/>
                  </a:lnTo>
                  <a:lnTo>
                    <a:pt x="67" y="788"/>
                  </a:lnTo>
                  <a:lnTo>
                    <a:pt x="66" y="788"/>
                  </a:lnTo>
                  <a:lnTo>
                    <a:pt x="65" y="788"/>
                  </a:lnTo>
                  <a:lnTo>
                    <a:pt x="65" y="789"/>
                  </a:lnTo>
                  <a:lnTo>
                    <a:pt x="64" y="791"/>
                  </a:lnTo>
                  <a:lnTo>
                    <a:pt x="64" y="792"/>
                  </a:lnTo>
                  <a:lnTo>
                    <a:pt x="65" y="793"/>
                  </a:lnTo>
                  <a:lnTo>
                    <a:pt x="66" y="793"/>
                  </a:lnTo>
                  <a:lnTo>
                    <a:pt x="67" y="793"/>
                  </a:lnTo>
                  <a:lnTo>
                    <a:pt x="67" y="794"/>
                  </a:lnTo>
                  <a:lnTo>
                    <a:pt x="66" y="794"/>
                  </a:lnTo>
                  <a:lnTo>
                    <a:pt x="66" y="795"/>
                  </a:lnTo>
                  <a:lnTo>
                    <a:pt x="66" y="796"/>
                  </a:lnTo>
                  <a:lnTo>
                    <a:pt x="65" y="796"/>
                  </a:lnTo>
                  <a:lnTo>
                    <a:pt x="64" y="795"/>
                  </a:lnTo>
                  <a:lnTo>
                    <a:pt x="63" y="795"/>
                  </a:lnTo>
                  <a:lnTo>
                    <a:pt x="63" y="796"/>
                  </a:lnTo>
                  <a:lnTo>
                    <a:pt x="62" y="796"/>
                  </a:lnTo>
                  <a:lnTo>
                    <a:pt x="62" y="797"/>
                  </a:lnTo>
                  <a:lnTo>
                    <a:pt x="62" y="798"/>
                  </a:lnTo>
                  <a:lnTo>
                    <a:pt x="60" y="798"/>
                  </a:lnTo>
                  <a:lnTo>
                    <a:pt x="60" y="799"/>
                  </a:lnTo>
                  <a:lnTo>
                    <a:pt x="61" y="799"/>
                  </a:lnTo>
                  <a:lnTo>
                    <a:pt x="62" y="799"/>
                  </a:lnTo>
                  <a:lnTo>
                    <a:pt x="63" y="799"/>
                  </a:lnTo>
                  <a:lnTo>
                    <a:pt x="62" y="800"/>
                  </a:lnTo>
                  <a:lnTo>
                    <a:pt x="62" y="801"/>
                  </a:lnTo>
                  <a:lnTo>
                    <a:pt x="61" y="800"/>
                  </a:lnTo>
                  <a:lnTo>
                    <a:pt x="60" y="800"/>
                  </a:lnTo>
                  <a:lnTo>
                    <a:pt x="60" y="801"/>
                  </a:lnTo>
                  <a:lnTo>
                    <a:pt x="61" y="801"/>
                  </a:lnTo>
                  <a:lnTo>
                    <a:pt x="61" y="802"/>
                  </a:lnTo>
                  <a:lnTo>
                    <a:pt x="59" y="802"/>
                  </a:lnTo>
                  <a:lnTo>
                    <a:pt x="58" y="803"/>
                  </a:lnTo>
                  <a:lnTo>
                    <a:pt x="58" y="805"/>
                  </a:lnTo>
                  <a:lnTo>
                    <a:pt x="59" y="806"/>
                  </a:lnTo>
                  <a:lnTo>
                    <a:pt x="59" y="807"/>
                  </a:lnTo>
                  <a:lnTo>
                    <a:pt x="59" y="808"/>
                  </a:lnTo>
                  <a:lnTo>
                    <a:pt x="60" y="807"/>
                  </a:lnTo>
                  <a:lnTo>
                    <a:pt x="60" y="808"/>
                  </a:lnTo>
                  <a:lnTo>
                    <a:pt x="60" y="809"/>
                  </a:lnTo>
                  <a:lnTo>
                    <a:pt x="61" y="808"/>
                  </a:lnTo>
                  <a:lnTo>
                    <a:pt x="61" y="809"/>
                  </a:lnTo>
                  <a:lnTo>
                    <a:pt x="61" y="810"/>
                  </a:lnTo>
                  <a:lnTo>
                    <a:pt x="62" y="810"/>
                  </a:lnTo>
                  <a:lnTo>
                    <a:pt x="61" y="811"/>
                  </a:lnTo>
                  <a:lnTo>
                    <a:pt x="62" y="811"/>
                  </a:lnTo>
                  <a:lnTo>
                    <a:pt x="62" y="812"/>
                  </a:lnTo>
                  <a:lnTo>
                    <a:pt x="61" y="812"/>
                  </a:lnTo>
                  <a:lnTo>
                    <a:pt x="60" y="812"/>
                  </a:lnTo>
                  <a:lnTo>
                    <a:pt x="60" y="813"/>
                  </a:lnTo>
                  <a:lnTo>
                    <a:pt x="61" y="813"/>
                  </a:lnTo>
                  <a:lnTo>
                    <a:pt x="61" y="814"/>
                  </a:lnTo>
                  <a:lnTo>
                    <a:pt x="61" y="815"/>
                  </a:lnTo>
                  <a:lnTo>
                    <a:pt x="60" y="815"/>
                  </a:lnTo>
                  <a:lnTo>
                    <a:pt x="59" y="816"/>
                  </a:lnTo>
                  <a:lnTo>
                    <a:pt x="59" y="817"/>
                  </a:lnTo>
                  <a:lnTo>
                    <a:pt x="60" y="817"/>
                  </a:lnTo>
                  <a:lnTo>
                    <a:pt x="61" y="817"/>
                  </a:lnTo>
                  <a:lnTo>
                    <a:pt x="62" y="817"/>
                  </a:lnTo>
                  <a:lnTo>
                    <a:pt x="63" y="817"/>
                  </a:lnTo>
                  <a:lnTo>
                    <a:pt x="64" y="817"/>
                  </a:lnTo>
                  <a:lnTo>
                    <a:pt x="65" y="817"/>
                  </a:lnTo>
                  <a:lnTo>
                    <a:pt x="66" y="817"/>
                  </a:lnTo>
                  <a:lnTo>
                    <a:pt x="66" y="815"/>
                  </a:lnTo>
                  <a:lnTo>
                    <a:pt x="67" y="814"/>
                  </a:lnTo>
                  <a:lnTo>
                    <a:pt x="68" y="813"/>
                  </a:lnTo>
                  <a:lnTo>
                    <a:pt x="69" y="813"/>
                  </a:lnTo>
                  <a:lnTo>
                    <a:pt x="69" y="814"/>
                  </a:lnTo>
                  <a:lnTo>
                    <a:pt x="70" y="813"/>
                  </a:lnTo>
                  <a:lnTo>
                    <a:pt x="73" y="812"/>
                  </a:lnTo>
                  <a:lnTo>
                    <a:pt x="73" y="811"/>
                  </a:lnTo>
                  <a:lnTo>
                    <a:pt x="73" y="810"/>
                  </a:lnTo>
                  <a:lnTo>
                    <a:pt x="72" y="810"/>
                  </a:lnTo>
                  <a:lnTo>
                    <a:pt x="73" y="809"/>
                  </a:lnTo>
                  <a:lnTo>
                    <a:pt x="74" y="809"/>
                  </a:lnTo>
                  <a:lnTo>
                    <a:pt x="75" y="809"/>
                  </a:lnTo>
                  <a:lnTo>
                    <a:pt x="75" y="808"/>
                  </a:lnTo>
                  <a:lnTo>
                    <a:pt x="76" y="808"/>
                  </a:lnTo>
                  <a:lnTo>
                    <a:pt x="76" y="809"/>
                  </a:lnTo>
                  <a:lnTo>
                    <a:pt x="77" y="808"/>
                  </a:lnTo>
                  <a:lnTo>
                    <a:pt x="78" y="809"/>
                  </a:lnTo>
                  <a:lnTo>
                    <a:pt x="79" y="809"/>
                  </a:lnTo>
                  <a:lnTo>
                    <a:pt x="79" y="808"/>
                  </a:lnTo>
                  <a:lnTo>
                    <a:pt x="80" y="807"/>
                  </a:lnTo>
                  <a:lnTo>
                    <a:pt x="80" y="806"/>
                  </a:lnTo>
                  <a:lnTo>
                    <a:pt x="80" y="805"/>
                  </a:lnTo>
                  <a:lnTo>
                    <a:pt x="81" y="803"/>
                  </a:lnTo>
                  <a:lnTo>
                    <a:pt x="81" y="802"/>
                  </a:lnTo>
                  <a:lnTo>
                    <a:pt x="82" y="802"/>
                  </a:lnTo>
                  <a:lnTo>
                    <a:pt x="83" y="802"/>
                  </a:lnTo>
                  <a:lnTo>
                    <a:pt x="84" y="802"/>
                  </a:lnTo>
                  <a:lnTo>
                    <a:pt x="84" y="801"/>
                  </a:lnTo>
                  <a:lnTo>
                    <a:pt x="85" y="801"/>
                  </a:lnTo>
                  <a:lnTo>
                    <a:pt x="84" y="802"/>
                  </a:lnTo>
                  <a:lnTo>
                    <a:pt x="84" y="803"/>
                  </a:lnTo>
                  <a:lnTo>
                    <a:pt x="84" y="804"/>
                  </a:lnTo>
                  <a:lnTo>
                    <a:pt x="84" y="805"/>
                  </a:lnTo>
                  <a:lnTo>
                    <a:pt x="85" y="805"/>
                  </a:lnTo>
                  <a:lnTo>
                    <a:pt x="86" y="805"/>
                  </a:lnTo>
                  <a:lnTo>
                    <a:pt x="87" y="806"/>
                  </a:lnTo>
                  <a:lnTo>
                    <a:pt x="89" y="805"/>
                  </a:lnTo>
                  <a:lnTo>
                    <a:pt x="89" y="806"/>
                  </a:lnTo>
                  <a:lnTo>
                    <a:pt x="90" y="806"/>
                  </a:lnTo>
                  <a:lnTo>
                    <a:pt x="90" y="807"/>
                  </a:lnTo>
                  <a:lnTo>
                    <a:pt x="90" y="808"/>
                  </a:lnTo>
                  <a:lnTo>
                    <a:pt x="91" y="808"/>
                  </a:lnTo>
                  <a:lnTo>
                    <a:pt x="92" y="809"/>
                  </a:lnTo>
                  <a:lnTo>
                    <a:pt x="93" y="809"/>
                  </a:lnTo>
                  <a:lnTo>
                    <a:pt x="93" y="810"/>
                  </a:lnTo>
                  <a:lnTo>
                    <a:pt x="92" y="809"/>
                  </a:lnTo>
                  <a:lnTo>
                    <a:pt x="91" y="810"/>
                  </a:lnTo>
                  <a:lnTo>
                    <a:pt x="90" y="810"/>
                  </a:lnTo>
                  <a:lnTo>
                    <a:pt x="90" y="811"/>
                  </a:lnTo>
                  <a:lnTo>
                    <a:pt x="89" y="812"/>
                  </a:lnTo>
                  <a:lnTo>
                    <a:pt x="90" y="813"/>
                  </a:lnTo>
                  <a:lnTo>
                    <a:pt x="90" y="812"/>
                  </a:lnTo>
                  <a:lnTo>
                    <a:pt x="90" y="813"/>
                  </a:lnTo>
                  <a:lnTo>
                    <a:pt x="90" y="814"/>
                  </a:lnTo>
                  <a:lnTo>
                    <a:pt x="90" y="815"/>
                  </a:lnTo>
                  <a:lnTo>
                    <a:pt x="90" y="816"/>
                  </a:lnTo>
                  <a:lnTo>
                    <a:pt x="88" y="816"/>
                  </a:lnTo>
                  <a:lnTo>
                    <a:pt x="87" y="815"/>
                  </a:lnTo>
                  <a:lnTo>
                    <a:pt x="87" y="814"/>
                  </a:lnTo>
                  <a:lnTo>
                    <a:pt x="87" y="813"/>
                  </a:lnTo>
                  <a:lnTo>
                    <a:pt x="85" y="813"/>
                  </a:lnTo>
                  <a:lnTo>
                    <a:pt x="85" y="814"/>
                  </a:lnTo>
                  <a:lnTo>
                    <a:pt x="84" y="814"/>
                  </a:lnTo>
                  <a:lnTo>
                    <a:pt x="85" y="813"/>
                  </a:lnTo>
                  <a:lnTo>
                    <a:pt x="85" y="812"/>
                  </a:lnTo>
                  <a:lnTo>
                    <a:pt x="86" y="811"/>
                  </a:lnTo>
                  <a:lnTo>
                    <a:pt x="85" y="811"/>
                  </a:lnTo>
                  <a:lnTo>
                    <a:pt x="84" y="812"/>
                  </a:lnTo>
                  <a:lnTo>
                    <a:pt x="83" y="813"/>
                  </a:lnTo>
                  <a:lnTo>
                    <a:pt x="81" y="814"/>
                  </a:lnTo>
                  <a:lnTo>
                    <a:pt x="80" y="814"/>
                  </a:lnTo>
                  <a:lnTo>
                    <a:pt x="80" y="813"/>
                  </a:lnTo>
                  <a:lnTo>
                    <a:pt x="79" y="813"/>
                  </a:lnTo>
                  <a:lnTo>
                    <a:pt x="79" y="812"/>
                  </a:lnTo>
                  <a:lnTo>
                    <a:pt x="78" y="812"/>
                  </a:lnTo>
                  <a:lnTo>
                    <a:pt x="77" y="811"/>
                  </a:lnTo>
                  <a:lnTo>
                    <a:pt x="77" y="812"/>
                  </a:lnTo>
                  <a:lnTo>
                    <a:pt x="77" y="813"/>
                  </a:lnTo>
                  <a:lnTo>
                    <a:pt x="78" y="813"/>
                  </a:lnTo>
                  <a:lnTo>
                    <a:pt x="78" y="814"/>
                  </a:lnTo>
                  <a:lnTo>
                    <a:pt x="78" y="815"/>
                  </a:lnTo>
                  <a:lnTo>
                    <a:pt x="77" y="815"/>
                  </a:lnTo>
                  <a:lnTo>
                    <a:pt x="76" y="816"/>
                  </a:lnTo>
                  <a:lnTo>
                    <a:pt x="78" y="816"/>
                  </a:lnTo>
                  <a:lnTo>
                    <a:pt x="78" y="815"/>
                  </a:lnTo>
                  <a:lnTo>
                    <a:pt x="79" y="815"/>
                  </a:lnTo>
                  <a:lnTo>
                    <a:pt x="80" y="816"/>
                  </a:lnTo>
                  <a:lnTo>
                    <a:pt x="79" y="816"/>
                  </a:lnTo>
                  <a:lnTo>
                    <a:pt x="77" y="818"/>
                  </a:lnTo>
                  <a:lnTo>
                    <a:pt x="76" y="818"/>
                  </a:lnTo>
                  <a:lnTo>
                    <a:pt x="76" y="819"/>
                  </a:lnTo>
                  <a:lnTo>
                    <a:pt x="75" y="819"/>
                  </a:lnTo>
                  <a:lnTo>
                    <a:pt x="74" y="819"/>
                  </a:lnTo>
                  <a:lnTo>
                    <a:pt x="74" y="818"/>
                  </a:lnTo>
                  <a:lnTo>
                    <a:pt x="74" y="817"/>
                  </a:lnTo>
                  <a:lnTo>
                    <a:pt x="73" y="817"/>
                  </a:lnTo>
                  <a:lnTo>
                    <a:pt x="73" y="818"/>
                  </a:lnTo>
                  <a:lnTo>
                    <a:pt x="72" y="819"/>
                  </a:lnTo>
                  <a:lnTo>
                    <a:pt x="71" y="820"/>
                  </a:lnTo>
                  <a:lnTo>
                    <a:pt x="72" y="820"/>
                  </a:lnTo>
                  <a:lnTo>
                    <a:pt x="73" y="820"/>
                  </a:lnTo>
                  <a:lnTo>
                    <a:pt x="72" y="821"/>
                  </a:lnTo>
                  <a:lnTo>
                    <a:pt x="71" y="821"/>
                  </a:lnTo>
                  <a:lnTo>
                    <a:pt x="70" y="821"/>
                  </a:lnTo>
                  <a:lnTo>
                    <a:pt x="70" y="820"/>
                  </a:lnTo>
                  <a:lnTo>
                    <a:pt x="69" y="820"/>
                  </a:lnTo>
                  <a:lnTo>
                    <a:pt x="69" y="821"/>
                  </a:lnTo>
                  <a:lnTo>
                    <a:pt x="70" y="821"/>
                  </a:lnTo>
                  <a:lnTo>
                    <a:pt x="70" y="822"/>
                  </a:lnTo>
                  <a:lnTo>
                    <a:pt x="71" y="822"/>
                  </a:lnTo>
                  <a:lnTo>
                    <a:pt x="70" y="822"/>
                  </a:lnTo>
                  <a:lnTo>
                    <a:pt x="70" y="823"/>
                  </a:lnTo>
                  <a:lnTo>
                    <a:pt x="69" y="823"/>
                  </a:lnTo>
                  <a:lnTo>
                    <a:pt x="69" y="824"/>
                  </a:lnTo>
                  <a:lnTo>
                    <a:pt x="68" y="824"/>
                  </a:lnTo>
                  <a:lnTo>
                    <a:pt x="67" y="824"/>
                  </a:lnTo>
                  <a:lnTo>
                    <a:pt x="66" y="824"/>
                  </a:lnTo>
                  <a:lnTo>
                    <a:pt x="66" y="825"/>
                  </a:lnTo>
                  <a:lnTo>
                    <a:pt x="67" y="825"/>
                  </a:lnTo>
                  <a:lnTo>
                    <a:pt x="68" y="824"/>
                  </a:lnTo>
                  <a:lnTo>
                    <a:pt x="69" y="825"/>
                  </a:lnTo>
                  <a:lnTo>
                    <a:pt x="70" y="825"/>
                  </a:lnTo>
                  <a:lnTo>
                    <a:pt x="70" y="824"/>
                  </a:lnTo>
                  <a:lnTo>
                    <a:pt x="71" y="824"/>
                  </a:lnTo>
                  <a:lnTo>
                    <a:pt x="72" y="824"/>
                  </a:lnTo>
                  <a:lnTo>
                    <a:pt x="72" y="823"/>
                  </a:lnTo>
                  <a:lnTo>
                    <a:pt x="73" y="823"/>
                  </a:lnTo>
                  <a:lnTo>
                    <a:pt x="73" y="822"/>
                  </a:lnTo>
                  <a:lnTo>
                    <a:pt x="74" y="822"/>
                  </a:lnTo>
                  <a:lnTo>
                    <a:pt x="74" y="823"/>
                  </a:lnTo>
                  <a:lnTo>
                    <a:pt x="73" y="823"/>
                  </a:lnTo>
                  <a:lnTo>
                    <a:pt x="73" y="824"/>
                  </a:lnTo>
                  <a:lnTo>
                    <a:pt x="74" y="824"/>
                  </a:lnTo>
                  <a:lnTo>
                    <a:pt x="74" y="823"/>
                  </a:lnTo>
                  <a:lnTo>
                    <a:pt x="75" y="823"/>
                  </a:lnTo>
                  <a:lnTo>
                    <a:pt x="76" y="823"/>
                  </a:lnTo>
                  <a:lnTo>
                    <a:pt x="76" y="822"/>
                  </a:lnTo>
                  <a:lnTo>
                    <a:pt x="77" y="822"/>
                  </a:lnTo>
                  <a:lnTo>
                    <a:pt x="78" y="820"/>
                  </a:lnTo>
                  <a:lnTo>
                    <a:pt x="78" y="821"/>
                  </a:lnTo>
                  <a:lnTo>
                    <a:pt x="79" y="821"/>
                  </a:lnTo>
                  <a:lnTo>
                    <a:pt x="79" y="820"/>
                  </a:lnTo>
                  <a:lnTo>
                    <a:pt x="80" y="820"/>
                  </a:lnTo>
                  <a:lnTo>
                    <a:pt x="82" y="819"/>
                  </a:lnTo>
                  <a:lnTo>
                    <a:pt x="82" y="820"/>
                  </a:lnTo>
                  <a:lnTo>
                    <a:pt x="83" y="820"/>
                  </a:lnTo>
                  <a:lnTo>
                    <a:pt x="84" y="819"/>
                  </a:lnTo>
                  <a:lnTo>
                    <a:pt x="85" y="819"/>
                  </a:lnTo>
                  <a:lnTo>
                    <a:pt x="85" y="820"/>
                  </a:lnTo>
                  <a:lnTo>
                    <a:pt x="86" y="822"/>
                  </a:lnTo>
                  <a:lnTo>
                    <a:pt x="87" y="822"/>
                  </a:lnTo>
                  <a:lnTo>
                    <a:pt x="87" y="821"/>
                  </a:lnTo>
                  <a:lnTo>
                    <a:pt x="88" y="820"/>
                  </a:lnTo>
                  <a:lnTo>
                    <a:pt x="89" y="820"/>
                  </a:lnTo>
                  <a:lnTo>
                    <a:pt x="89" y="821"/>
                  </a:lnTo>
                  <a:lnTo>
                    <a:pt x="90" y="821"/>
                  </a:lnTo>
                  <a:lnTo>
                    <a:pt x="90" y="820"/>
                  </a:lnTo>
                  <a:lnTo>
                    <a:pt x="92" y="820"/>
                  </a:lnTo>
                  <a:lnTo>
                    <a:pt x="93" y="820"/>
                  </a:lnTo>
                  <a:lnTo>
                    <a:pt x="92" y="821"/>
                  </a:lnTo>
                  <a:lnTo>
                    <a:pt x="91" y="822"/>
                  </a:lnTo>
                  <a:lnTo>
                    <a:pt x="91" y="823"/>
                  </a:lnTo>
                  <a:lnTo>
                    <a:pt x="90" y="823"/>
                  </a:lnTo>
                  <a:lnTo>
                    <a:pt x="89" y="824"/>
                  </a:lnTo>
                  <a:lnTo>
                    <a:pt x="88" y="824"/>
                  </a:lnTo>
                  <a:lnTo>
                    <a:pt x="88" y="825"/>
                  </a:lnTo>
                  <a:lnTo>
                    <a:pt x="88" y="826"/>
                  </a:lnTo>
                  <a:lnTo>
                    <a:pt x="87" y="826"/>
                  </a:lnTo>
                  <a:lnTo>
                    <a:pt x="87" y="827"/>
                  </a:lnTo>
                  <a:lnTo>
                    <a:pt x="86" y="827"/>
                  </a:lnTo>
                  <a:lnTo>
                    <a:pt x="86" y="828"/>
                  </a:lnTo>
                  <a:lnTo>
                    <a:pt x="85" y="828"/>
                  </a:lnTo>
                  <a:lnTo>
                    <a:pt x="85" y="829"/>
                  </a:lnTo>
                  <a:lnTo>
                    <a:pt x="85" y="830"/>
                  </a:lnTo>
                  <a:lnTo>
                    <a:pt x="84" y="830"/>
                  </a:lnTo>
                  <a:lnTo>
                    <a:pt x="84" y="831"/>
                  </a:lnTo>
                  <a:lnTo>
                    <a:pt x="84" y="832"/>
                  </a:lnTo>
                  <a:lnTo>
                    <a:pt x="83" y="833"/>
                  </a:lnTo>
                  <a:lnTo>
                    <a:pt x="83" y="834"/>
                  </a:lnTo>
                  <a:lnTo>
                    <a:pt x="82" y="834"/>
                  </a:lnTo>
                  <a:lnTo>
                    <a:pt x="82" y="835"/>
                  </a:lnTo>
                  <a:lnTo>
                    <a:pt x="81" y="835"/>
                  </a:lnTo>
                  <a:lnTo>
                    <a:pt x="81" y="836"/>
                  </a:lnTo>
                  <a:lnTo>
                    <a:pt x="80" y="836"/>
                  </a:lnTo>
                  <a:lnTo>
                    <a:pt x="80" y="837"/>
                  </a:lnTo>
                  <a:lnTo>
                    <a:pt x="79" y="837"/>
                  </a:lnTo>
                  <a:lnTo>
                    <a:pt x="79" y="838"/>
                  </a:lnTo>
                  <a:lnTo>
                    <a:pt x="79" y="839"/>
                  </a:lnTo>
                  <a:lnTo>
                    <a:pt x="78" y="839"/>
                  </a:lnTo>
                  <a:lnTo>
                    <a:pt x="77" y="839"/>
                  </a:lnTo>
                  <a:lnTo>
                    <a:pt x="76" y="840"/>
                  </a:lnTo>
                  <a:lnTo>
                    <a:pt x="76" y="841"/>
                  </a:lnTo>
                  <a:lnTo>
                    <a:pt x="77" y="841"/>
                  </a:lnTo>
                  <a:lnTo>
                    <a:pt x="77" y="840"/>
                  </a:lnTo>
                  <a:lnTo>
                    <a:pt x="77" y="841"/>
                  </a:lnTo>
                  <a:lnTo>
                    <a:pt x="78" y="841"/>
                  </a:lnTo>
                  <a:lnTo>
                    <a:pt x="79" y="841"/>
                  </a:lnTo>
                  <a:lnTo>
                    <a:pt x="79" y="842"/>
                  </a:lnTo>
                  <a:lnTo>
                    <a:pt x="78" y="842"/>
                  </a:lnTo>
                  <a:lnTo>
                    <a:pt x="78" y="843"/>
                  </a:lnTo>
                  <a:lnTo>
                    <a:pt x="79" y="843"/>
                  </a:lnTo>
                  <a:lnTo>
                    <a:pt x="80" y="843"/>
                  </a:lnTo>
                  <a:lnTo>
                    <a:pt x="79" y="843"/>
                  </a:lnTo>
                  <a:lnTo>
                    <a:pt x="79" y="844"/>
                  </a:lnTo>
                  <a:lnTo>
                    <a:pt x="80" y="844"/>
                  </a:lnTo>
                  <a:lnTo>
                    <a:pt x="81" y="844"/>
                  </a:lnTo>
                  <a:lnTo>
                    <a:pt x="82" y="844"/>
                  </a:lnTo>
                  <a:lnTo>
                    <a:pt x="83" y="844"/>
                  </a:lnTo>
                  <a:lnTo>
                    <a:pt x="83" y="843"/>
                  </a:lnTo>
                  <a:lnTo>
                    <a:pt x="82" y="843"/>
                  </a:lnTo>
                  <a:lnTo>
                    <a:pt x="81" y="842"/>
                  </a:lnTo>
                  <a:lnTo>
                    <a:pt x="81" y="841"/>
                  </a:lnTo>
                  <a:lnTo>
                    <a:pt x="80" y="841"/>
                  </a:lnTo>
                  <a:lnTo>
                    <a:pt x="80" y="840"/>
                  </a:lnTo>
                  <a:lnTo>
                    <a:pt x="80" y="839"/>
                  </a:lnTo>
                  <a:lnTo>
                    <a:pt x="81" y="839"/>
                  </a:lnTo>
                  <a:lnTo>
                    <a:pt x="82" y="839"/>
                  </a:lnTo>
                  <a:lnTo>
                    <a:pt x="81" y="839"/>
                  </a:lnTo>
                  <a:lnTo>
                    <a:pt x="81" y="840"/>
                  </a:lnTo>
                  <a:lnTo>
                    <a:pt x="82" y="840"/>
                  </a:lnTo>
                  <a:lnTo>
                    <a:pt x="83" y="840"/>
                  </a:lnTo>
                  <a:lnTo>
                    <a:pt x="83" y="839"/>
                  </a:lnTo>
                  <a:lnTo>
                    <a:pt x="84" y="839"/>
                  </a:lnTo>
                  <a:lnTo>
                    <a:pt x="84" y="838"/>
                  </a:lnTo>
                  <a:lnTo>
                    <a:pt x="85" y="838"/>
                  </a:lnTo>
                  <a:lnTo>
                    <a:pt x="85" y="837"/>
                  </a:lnTo>
                  <a:lnTo>
                    <a:pt x="86" y="837"/>
                  </a:lnTo>
                  <a:lnTo>
                    <a:pt x="86" y="836"/>
                  </a:lnTo>
                  <a:lnTo>
                    <a:pt x="86" y="835"/>
                  </a:lnTo>
                  <a:lnTo>
                    <a:pt x="86" y="834"/>
                  </a:lnTo>
                  <a:lnTo>
                    <a:pt x="87" y="834"/>
                  </a:lnTo>
                  <a:lnTo>
                    <a:pt x="87" y="833"/>
                  </a:lnTo>
                  <a:lnTo>
                    <a:pt x="88" y="833"/>
                  </a:lnTo>
                  <a:lnTo>
                    <a:pt x="89" y="832"/>
                  </a:lnTo>
                  <a:lnTo>
                    <a:pt x="89" y="831"/>
                  </a:lnTo>
                  <a:lnTo>
                    <a:pt x="89" y="830"/>
                  </a:lnTo>
                  <a:lnTo>
                    <a:pt x="90" y="830"/>
                  </a:lnTo>
                  <a:lnTo>
                    <a:pt x="90" y="829"/>
                  </a:lnTo>
                  <a:lnTo>
                    <a:pt x="91" y="828"/>
                  </a:lnTo>
                  <a:lnTo>
                    <a:pt x="92" y="827"/>
                  </a:lnTo>
                  <a:lnTo>
                    <a:pt x="94" y="827"/>
                  </a:lnTo>
                  <a:lnTo>
                    <a:pt x="95" y="826"/>
                  </a:lnTo>
                  <a:lnTo>
                    <a:pt x="96" y="826"/>
                  </a:lnTo>
                  <a:lnTo>
                    <a:pt x="98" y="824"/>
                  </a:lnTo>
                  <a:lnTo>
                    <a:pt x="99" y="824"/>
                  </a:lnTo>
                  <a:lnTo>
                    <a:pt x="98" y="823"/>
                  </a:lnTo>
                  <a:lnTo>
                    <a:pt x="98" y="822"/>
                  </a:lnTo>
                  <a:lnTo>
                    <a:pt x="99" y="821"/>
                  </a:lnTo>
                  <a:lnTo>
                    <a:pt x="100" y="821"/>
                  </a:lnTo>
                  <a:lnTo>
                    <a:pt x="100" y="820"/>
                  </a:lnTo>
                  <a:lnTo>
                    <a:pt x="101" y="820"/>
                  </a:lnTo>
                  <a:lnTo>
                    <a:pt x="102" y="820"/>
                  </a:lnTo>
                  <a:lnTo>
                    <a:pt x="102" y="821"/>
                  </a:lnTo>
                  <a:lnTo>
                    <a:pt x="103" y="821"/>
                  </a:lnTo>
                  <a:lnTo>
                    <a:pt x="104" y="821"/>
                  </a:lnTo>
                  <a:lnTo>
                    <a:pt x="105" y="821"/>
                  </a:lnTo>
                  <a:lnTo>
                    <a:pt x="106" y="821"/>
                  </a:lnTo>
                  <a:lnTo>
                    <a:pt x="107" y="821"/>
                  </a:lnTo>
                  <a:lnTo>
                    <a:pt x="107" y="820"/>
                  </a:lnTo>
                  <a:lnTo>
                    <a:pt x="108" y="820"/>
                  </a:lnTo>
                  <a:lnTo>
                    <a:pt x="109" y="820"/>
                  </a:lnTo>
                  <a:lnTo>
                    <a:pt x="110" y="820"/>
                  </a:lnTo>
                  <a:lnTo>
                    <a:pt x="111" y="819"/>
                  </a:lnTo>
                  <a:lnTo>
                    <a:pt x="111" y="820"/>
                  </a:lnTo>
                  <a:lnTo>
                    <a:pt x="111" y="821"/>
                  </a:lnTo>
                  <a:lnTo>
                    <a:pt x="109" y="822"/>
                  </a:lnTo>
                  <a:lnTo>
                    <a:pt x="108" y="823"/>
                  </a:lnTo>
                  <a:lnTo>
                    <a:pt x="107" y="824"/>
                  </a:lnTo>
                  <a:lnTo>
                    <a:pt x="105" y="825"/>
                  </a:lnTo>
                  <a:lnTo>
                    <a:pt x="104" y="826"/>
                  </a:lnTo>
                  <a:lnTo>
                    <a:pt x="105" y="827"/>
                  </a:lnTo>
                  <a:lnTo>
                    <a:pt x="106" y="826"/>
                  </a:lnTo>
                  <a:lnTo>
                    <a:pt x="106" y="827"/>
                  </a:lnTo>
                  <a:lnTo>
                    <a:pt x="105" y="827"/>
                  </a:lnTo>
                  <a:lnTo>
                    <a:pt x="106" y="828"/>
                  </a:lnTo>
                  <a:lnTo>
                    <a:pt x="105" y="829"/>
                  </a:lnTo>
                  <a:lnTo>
                    <a:pt x="104" y="830"/>
                  </a:lnTo>
                  <a:lnTo>
                    <a:pt x="103" y="830"/>
                  </a:lnTo>
                  <a:lnTo>
                    <a:pt x="103" y="831"/>
                  </a:lnTo>
                  <a:lnTo>
                    <a:pt x="102" y="833"/>
                  </a:lnTo>
                  <a:lnTo>
                    <a:pt x="102" y="834"/>
                  </a:lnTo>
                  <a:lnTo>
                    <a:pt x="103" y="835"/>
                  </a:lnTo>
                  <a:lnTo>
                    <a:pt x="104" y="834"/>
                  </a:lnTo>
                  <a:lnTo>
                    <a:pt x="105" y="835"/>
                  </a:lnTo>
                  <a:lnTo>
                    <a:pt x="106" y="836"/>
                  </a:lnTo>
                  <a:lnTo>
                    <a:pt x="107" y="836"/>
                  </a:lnTo>
                  <a:lnTo>
                    <a:pt x="108" y="836"/>
                  </a:lnTo>
                  <a:lnTo>
                    <a:pt x="109" y="836"/>
                  </a:lnTo>
                  <a:lnTo>
                    <a:pt x="110" y="836"/>
                  </a:lnTo>
                  <a:lnTo>
                    <a:pt x="112" y="836"/>
                  </a:lnTo>
                  <a:lnTo>
                    <a:pt x="113" y="836"/>
                  </a:lnTo>
                  <a:lnTo>
                    <a:pt x="112" y="836"/>
                  </a:lnTo>
                  <a:lnTo>
                    <a:pt x="113" y="836"/>
                  </a:lnTo>
                  <a:lnTo>
                    <a:pt x="113" y="837"/>
                  </a:lnTo>
                  <a:lnTo>
                    <a:pt x="114" y="837"/>
                  </a:lnTo>
                  <a:lnTo>
                    <a:pt x="115" y="836"/>
                  </a:lnTo>
                  <a:lnTo>
                    <a:pt x="117" y="835"/>
                  </a:lnTo>
                  <a:lnTo>
                    <a:pt x="118" y="836"/>
                  </a:lnTo>
                  <a:lnTo>
                    <a:pt x="120" y="837"/>
                  </a:lnTo>
                  <a:lnTo>
                    <a:pt x="121" y="838"/>
                  </a:lnTo>
                  <a:lnTo>
                    <a:pt x="121" y="839"/>
                  </a:lnTo>
                  <a:lnTo>
                    <a:pt x="122" y="839"/>
                  </a:lnTo>
                  <a:lnTo>
                    <a:pt x="122" y="840"/>
                  </a:lnTo>
                  <a:lnTo>
                    <a:pt x="123" y="840"/>
                  </a:lnTo>
                  <a:lnTo>
                    <a:pt x="123" y="841"/>
                  </a:lnTo>
                  <a:lnTo>
                    <a:pt x="122" y="842"/>
                  </a:lnTo>
                  <a:lnTo>
                    <a:pt x="123" y="842"/>
                  </a:lnTo>
                  <a:lnTo>
                    <a:pt x="124" y="843"/>
                  </a:lnTo>
                  <a:lnTo>
                    <a:pt x="125" y="845"/>
                  </a:lnTo>
                  <a:lnTo>
                    <a:pt x="126" y="845"/>
                  </a:lnTo>
                  <a:lnTo>
                    <a:pt x="127" y="845"/>
                  </a:lnTo>
                  <a:lnTo>
                    <a:pt x="128" y="846"/>
                  </a:lnTo>
                  <a:lnTo>
                    <a:pt x="128" y="847"/>
                  </a:lnTo>
                  <a:lnTo>
                    <a:pt x="127" y="848"/>
                  </a:lnTo>
                  <a:lnTo>
                    <a:pt x="126" y="848"/>
                  </a:lnTo>
                  <a:lnTo>
                    <a:pt x="125" y="848"/>
                  </a:lnTo>
                  <a:lnTo>
                    <a:pt x="126" y="848"/>
                  </a:lnTo>
                  <a:lnTo>
                    <a:pt x="126" y="847"/>
                  </a:lnTo>
                  <a:lnTo>
                    <a:pt x="125" y="847"/>
                  </a:lnTo>
                  <a:lnTo>
                    <a:pt x="124" y="847"/>
                  </a:lnTo>
                  <a:lnTo>
                    <a:pt x="124" y="845"/>
                  </a:lnTo>
                  <a:lnTo>
                    <a:pt x="123" y="845"/>
                  </a:lnTo>
                  <a:lnTo>
                    <a:pt x="121" y="844"/>
                  </a:lnTo>
                  <a:lnTo>
                    <a:pt x="120" y="843"/>
                  </a:lnTo>
                  <a:lnTo>
                    <a:pt x="119" y="843"/>
                  </a:lnTo>
                  <a:lnTo>
                    <a:pt x="119" y="844"/>
                  </a:lnTo>
                  <a:lnTo>
                    <a:pt x="118" y="844"/>
                  </a:lnTo>
                  <a:lnTo>
                    <a:pt x="117" y="844"/>
                  </a:lnTo>
                  <a:lnTo>
                    <a:pt x="117" y="845"/>
                  </a:lnTo>
                  <a:lnTo>
                    <a:pt x="116" y="847"/>
                  </a:lnTo>
                  <a:lnTo>
                    <a:pt x="115" y="847"/>
                  </a:lnTo>
                  <a:lnTo>
                    <a:pt x="115" y="848"/>
                  </a:lnTo>
                  <a:lnTo>
                    <a:pt x="115" y="849"/>
                  </a:lnTo>
                  <a:lnTo>
                    <a:pt x="114" y="849"/>
                  </a:lnTo>
                  <a:lnTo>
                    <a:pt x="114" y="848"/>
                  </a:lnTo>
                  <a:lnTo>
                    <a:pt x="113" y="848"/>
                  </a:lnTo>
                  <a:lnTo>
                    <a:pt x="113" y="849"/>
                  </a:lnTo>
                  <a:lnTo>
                    <a:pt x="112" y="849"/>
                  </a:lnTo>
                  <a:lnTo>
                    <a:pt x="112" y="850"/>
                  </a:lnTo>
                  <a:lnTo>
                    <a:pt x="111" y="850"/>
                  </a:lnTo>
                  <a:lnTo>
                    <a:pt x="111" y="848"/>
                  </a:lnTo>
                  <a:lnTo>
                    <a:pt x="110" y="848"/>
                  </a:lnTo>
                  <a:lnTo>
                    <a:pt x="110" y="849"/>
                  </a:lnTo>
                  <a:lnTo>
                    <a:pt x="109" y="849"/>
                  </a:lnTo>
                  <a:lnTo>
                    <a:pt x="109" y="850"/>
                  </a:lnTo>
                  <a:lnTo>
                    <a:pt x="108" y="850"/>
                  </a:lnTo>
                  <a:lnTo>
                    <a:pt x="107" y="851"/>
                  </a:lnTo>
                  <a:lnTo>
                    <a:pt x="107" y="852"/>
                  </a:lnTo>
                  <a:lnTo>
                    <a:pt x="108" y="852"/>
                  </a:lnTo>
                  <a:lnTo>
                    <a:pt x="108" y="853"/>
                  </a:lnTo>
                  <a:lnTo>
                    <a:pt x="106" y="853"/>
                  </a:lnTo>
                  <a:lnTo>
                    <a:pt x="106" y="855"/>
                  </a:lnTo>
                  <a:lnTo>
                    <a:pt x="107" y="856"/>
                  </a:lnTo>
                  <a:lnTo>
                    <a:pt x="107" y="857"/>
                  </a:lnTo>
                  <a:lnTo>
                    <a:pt x="106" y="858"/>
                  </a:lnTo>
                  <a:lnTo>
                    <a:pt x="106" y="859"/>
                  </a:lnTo>
                  <a:lnTo>
                    <a:pt x="104" y="860"/>
                  </a:lnTo>
                  <a:lnTo>
                    <a:pt x="103" y="863"/>
                  </a:lnTo>
                  <a:lnTo>
                    <a:pt x="102" y="863"/>
                  </a:lnTo>
                  <a:lnTo>
                    <a:pt x="101" y="864"/>
                  </a:lnTo>
                  <a:lnTo>
                    <a:pt x="100" y="865"/>
                  </a:lnTo>
                  <a:lnTo>
                    <a:pt x="100" y="866"/>
                  </a:lnTo>
                  <a:lnTo>
                    <a:pt x="99" y="867"/>
                  </a:lnTo>
                  <a:lnTo>
                    <a:pt x="98" y="867"/>
                  </a:lnTo>
                  <a:lnTo>
                    <a:pt x="96" y="868"/>
                  </a:lnTo>
                  <a:lnTo>
                    <a:pt x="95" y="868"/>
                  </a:lnTo>
                  <a:lnTo>
                    <a:pt x="95" y="867"/>
                  </a:lnTo>
                  <a:lnTo>
                    <a:pt x="94" y="867"/>
                  </a:lnTo>
                  <a:lnTo>
                    <a:pt x="93" y="867"/>
                  </a:lnTo>
                  <a:lnTo>
                    <a:pt x="92" y="867"/>
                  </a:lnTo>
                  <a:lnTo>
                    <a:pt x="92" y="868"/>
                  </a:lnTo>
                  <a:lnTo>
                    <a:pt x="91" y="868"/>
                  </a:lnTo>
                  <a:lnTo>
                    <a:pt x="91" y="870"/>
                  </a:lnTo>
                  <a:lnTo>
                    <a:pt x="90" y="869"/>
                  </a:lnTo>
                  <a:lnTo>
                    <a:pt x="90" y="868"/>
                  </a:lnTo>
                  <a:lnTo>
                    <a:pt x="90" y="867"/>
                  </a:lnTo>
                  <a:lnTo>
                    <a:pt x="90" y="866"/>
                  </a:lnTo>
                  <a:lnTo>
                    <a:pt x="90" y="865"/>
                  </a:lnTo>
                  <a:lnTo>
                    <a:pt x="91" y="863"/>
                  </a:lnTo>
                  <a:lnTo>
                    <a:pt x="90" y="863"/>
                  </a:lnTo>
                  <a:lnTo>
                    <a:pt x="89" y="863"/>
                  </a:lnTo>
                  <a:lnTo>
                    <a:pt x="88" y="863"/>
                  </a:lnTo>
                  <a:lnTo>
                    <a:pt x="87" y="863"/>
                  </a:lnTo>
                  <a:lnTo>
                    <a:pt x="88" y="862"/>
                  </a:lnTo>
                  <a:lnTo>
                    <a:pt x="87" y="862"/>
                  </a:lnTo>
                  <a:lnTo>
                    <a:pt x="87" y="861"/>
                  </a:lnTo>
                  <a:lnTo>
                    <a:pt x="87" y="860"/>
                  </a:lnTo>
                  <a:lnTo>
                    <a:pt x="87" y="859"/>
                  </a:lnTo>
                  <a:lnTo>
                    <a:pt x="87" y="860"/>
                  </a:lnTo>
                  <a:lnTo>
                    <a:pt x="86" y="859"/>
                  </a:lnTo>
                  <a:lnTo>
                    <a:pt x="86" y="860"/>
                  </a:lnTo>
                  <a:lnTo>
                    <a:pt x="86" y="859"/>
                  </a:lnTo>
                  <a:lnTo>
                    <a:pt x="85" y="859"/>
                  </a:lnTo>
                  <a:lnTo>
                    <a:pt x="84" y="860"/>
                  </a:lnTo>
                  <a:lnTo>
                    <a:pt x="84" y="861"/>
                  </a:lnTo>
                  <a:lnTo>
                    <a:pt x="83" y="862"/>
                  </a:lnTo>
                  <a:lnTo>
                    <a:pt x="83" y="863"/>
                  </a:lnTo>
                  <a:lnTo>
                    <a:pt x="82" y="863"/>
                  </a:lnTo>
                  <a:lnTo>
                    <a:pt x="81" y="863"/>
                  </a:lnTo>
                  <a:lnTo>
                    <a:pt x="82" y="863"/>
                  </a:lnTo>
                  <a:lnTo>
                    <a:pt x="82" y="862"/>
                  </a:lnTo>
                  <a:lnTo>
                    <a:pt x="83" y="861"/>
                  </a:lnTo>
                  <a:lnTo>
                    <a:pt x="83" y="860"/>
                  </a:lnTo>
                  <a:lnTo>
                    <a:pt x="84" y="860"/>
                  </a:lnTo>
                  <a:lnTo>
                    <a:pt x="84" y="859"/>
                  </a:lnTo>
                  <a:lnTo>
                    <a:pt x="84" y="858"/>
                  </a:lnTo>
                  <a:lnTo>
                    <a:pt x="84" y="857"/>
                  </a:lnTo>
                  <a:lnTo>
                    <a:pt x="83" y="857"/>
                  </a:lnTo>
                  <a:lnTo>
                    <a:pt x="82" y="856"/>
                  </a:lnTo>
                  <a:lnTo>
                    <a:pt x="81" y="855"/>
                  </a:lnTo>
                  <a:lnTo>
                    <a:pt x="80" y="855"/>
                  </a:lnTo>
                  <a:lnTo>
                    <a:pt x="80" y="856"/>
                  </a:lnTo>
                  <a:lnTo>
                    <a:pt x="79" y="856"/>
                  </a:lnTo>
                  <a:lnTo>
                    <a:pt x="78" y="856"/>
                  </a:lnTo>
                  <a:lnTo>
                    <a:pt x="78" y="857"/>
                  </a:lnTo>
                  <a:lnTo>
                    <a:pt x="77" y="857"/>
                  </a:lnTo>
                  <a:lnTo>
                    <a:pt x="77" y="858"/>
                  </a:lnTo>
                  <a:lnTo>
                    <a:pt x="76" y="858"/>
                  </a:lnTo>
                  <a:lnTo>
                    <a:pt x="76" y="859"/>
                  </a:lnTo>
                  <a:lnTo>
                    <a:pt x="75" y="859"/>
                  </a:lnTo>
                  <a:lnTo>
                    <a:pt x="74" y="859"/>
                  </a:lnTo>
                  <a:lnTo>
                    <a:pt x="74" y="858"/>
                  </a:lnTo>
                  <a:lnTo>
                    <a:pt x="73" y="857"/>
                  </a:lnTo>
                  <a:lnTo>
                    <a:pt x="72" y="857"/>
                  </a:lnTo>
                  <a:lnTo>
                    <a:pt x="72" y="858"/>
                  </a:lnTo>
                  <a:lnTo>
                    <a:pt x="72" y="859"/>
                  </a:lnTo>
                  <a:lnTo>
                    <a:pt x="73" y="860"/>
                  </a:lnTo>
                  <a:lnTo>
                    <a:pt x="72" y="860"/>
                  </a:lnTo>
                  <a:lnTo>
                    <a:pt x="71" y="860"/>
                  </a:lnTo>
                  <a:lnTo>
                    <a:pt x="70" y="860"/>
                  </a:lnTo>
                  <a:lnTo>
                    <a:pt x="70" y="859"/>
                  </a:lnTo>
                  <a:lnTo>
                    <a:pt x="69" y="859"/>
                  </a:lnTo>
                  <a:lnTo>
                    <a:pt x="69" y="858"/>
                  </a:lnTo>
                  <a:lnTo>
                    <a:pt x="69" y="857"/>
                  </a:lnTo>
                  <a:lnTo>
                    <a:pt x="69" y="856"/>
                  </a:lnTo>
                  <a:lnTo>
                    <a:pt x="68" y="856"/>
                  </a:lnTo>
                  <a:lnTo>
                    <a:pt x="68" y="857"/>
                  </a:lnTo>
                  <a:lnTo>
                    <a:pt x="67" y="857"/>
                  </a:lnTo>
                  <a:lnTo>
                    <a:pt x="66" y="857"/>
                  </a:lnTo>
                  <a:lnTo>
                    <a:pt x="65" y="858"/>
                  </a:lnTo>
                  <a:lnTo>
                    <a:pt x="65" y="859"/>
                  </a:lnTo>
                  <a:lnTo>
                    <a:pt x="66" y="859"/>
                  </a:lnTo>
                  <a:lnTo>
                    <a:pt x="66" y="860"/>
                  </a:lnTo>
                  <a:lnTo>
                    <a:pt x="65" y="860"/>
                  </a:lnTo>
                  <a:lnTo>
                    <a:pt x="65" y="861"/>
                  </a:lnTo>
                  <a:lnTo>
                    <a:pt x="64" y="861"/>
                  </a:lnTo>
                  <a:lnTo>
                    <a:pt x="64" y="860"/>
                  </a:lnTo>
                  <a:lnTo>
                    <a:pt x="65" y="860"/>
                  </a:lnTo>
                  <a:lnTo>
                    <a:pt x="64" y="860"/>
                  </a:lnTo>
                  <a:lnTo>
                    <a:pt x="63" y="860"/>
                  </a:lnTo>
                  <a:lnTo>
                    <a:pt x="63" y="859"/>
                  </a:lnTo>
                  <a:lnTo>
                    <a:pt x="63" y="858"/>
                  </a:lnTo>
                  <a:lnTo>
                    <a:pt x="62" y="858"/>
                  </a:lnTo>
                  <a:lnTo>
                    <a:pt x="61" y="858"/>
                  </a:lnTo>
                  <a:lnTo>
                    <a:pt x="60" y="858"/>
                  </a:lnTo>
                  <a:lnTo>
                    <a:pt x="60" y="857"/>
                  </a:lnTo>
                  <a:lnTo>
                    <a:pt x="59" y="857"/>
                  </a:lnTo>
                  <a:lnTo>
                    <a:pt x="58" y="857"/>
                  </a:lnTo>
                  <a:lnTo>
                    <a:pt x="59" y="857"/>
                  </a:lnTo>
                  <a:lnTo>
                    <a:pt x="58" y="857"/>
                  </a:lnTo>
                  <a:lnTo>
                    <a:pt x="58" y="858"/>
                  </a:lnTo>
                  <a:lnTo>
                    <a:pt x="58" y="857"/>
                  </a:lnTo>
                  <a:lnTo>
                    <a:pt x="57" y="857"/>
                  </a:lnTo>
                  <a:lnTo>
                    <a:pt x="56" y="857"/>
                  </a:lnTo>
                  <a:lnTo>
                    <a:pt x="56" y="858"/>
                  </a:lnTo>
                  <a:lnTo>
                    <a:pt x="56" y="857"/>
                  </a:lnTo>
                  <a:lnTo>
                    <a:pt x="55" y="857"/>
                  </a:lnTo>
                  <a:lnTo>
                    <a:pt x="55" y="858"/>
                  </a:lnTo>
                  <a:lnTo>
                    <a:pt x="54" y="858"/>
                  </a:lnTo>
                  <a:lnTo>
                    <a:pt x="53" y="858"/>
                  </a:lnTo>
                  <a:lnTo>
                    <a:pt x="53" y="859"/>
                  </a:lnTo>
                  <a:lnTo>
                    <a:pt x="52" y="859"/>
                  </a:lnTo>
                  <a:lnTo>
                    <a:pt x="52" y="860"/>
                  </a:lnTo>
                  <a:lnTo>
                    <a:pt x="53" y="861"/>
                  </a:lnTo>
                  <a:lnTo>
                    <a:pt x="53" y="862"/>
                  </a:lnTo>
                  <a:lnTo>
                    <a:pt x="52" y="862"/>
                  </a:lnTo>
                  <a:lnTo>
                    <a:pt x="51" y="862"/>
                  </a:lnTo>
                  <a:lnTo>
                    <a:pt x="51" y="861"/>
                  </a:lnTo>
                  <a:lnTo>
                    <a:pt x="51" y="860"/>
                  </a:lnTo>
                  <a:lnTo>
                    <a:pt x="50" y="860"/>
                  </a:lnTo>
                  <a:lnTo>
                    <a:pt x="50" y="861"/>
                  </a:lnTo>
                  <a:lnTo>
                    <a:pt x="49" y="861"/>
                  </a:lnTo>
                  <a:lnTo>
                    <a:pt x="49" y="862"/>
                  </a:lnTo>
                  <a:lnTo>
                    <a:pt x="49" y="863"/>
                  </a:lnTo>
                  <a:lnTo>
                    <a:pt x="49" y="864"/>
                  </a:lnTo>
                  <a:lnTo>
                    <a:pt x="49" y="865"/>
                  </a:lnTo>
                  <a:lnTo>
                    <a:pt x="50" y="865"/>
                  </a:lnTo>
                  <a:lnTo>
                    <a:pt x="50" y="866"/>
                  </a:lnTo>
                  <a:lnTo>
                    <a:pt x="51" y="866"/>
                  </a:lnTo>
                  <a:lnTo>
                    <a:pt x="50" y="866"/>
                  </a:lnTo>
                  <a:lnTo>
                    <a:pt x="49" y="866"/>
                  </a:lnTo>
                  <a:lnTo>
                    <a:pt x="48" y="865"/>
                  </a:lnTo>
                  <a:lnTo>
                    <a:pt x="47" y="865"/>
                  </a:lnTo>
                  <a:lnTo>
                    <a:pt x="46" y="864"/>
                  </a:lnTo>
                  <a:lnTo>
                    <a:pt x="46" y="863"/>
                  </a:lnTo>
                  <a:lnTo>
                    <a:pt x="45" y="862"/>
                  </a:lnTo>
                  <a:lnTo>
                    <a:pt x="44" y="861"/>
                  </a:lnTo>
                  <a:lnTo>
                    <a:pt x="43" y="860"/>
                  </a:lnTo>
                  <a:lnTo>
                    <a:pt x="42" y="860"/>
                  </a:lnTo>
                  <a:lnTo>
                    <a:pt x="42" y="859"/>
                  </a:lnTo>
                  <a:lnTo>
                    <a:pt x="41" y="859"/>
                  </a:lnTo>
                  <a:lnTo>
                    <a:pt x="40" y="858"/>
                  </a:lnTo>
                  <a:lnTo>
                    <a:pt x="40" y="857"/>
                  </a:lnTo>
                  <a:lnTo>
                    <a:pt x="40" y="856"/>
                  </a:lnTo>
                  <a:lnTo>
                    <a:pt x="40" y="855"/>
                  </a:lnTo>
                  <a:lnTo>
                    <a:pt x="39" y="855"/>
                  </a:lnTo>
                  <a:lnTo>
                    <a:pt x="38" y="855"/>
                  </a:lnTo>
                  <a:lnTo>
                    <a:pt x="37" y="854"/>
                  </a:lnTo>
                  <a:lnTo>
                    <a:pt x="36" y="853"/>
                  </a:lnTo>
                  <a:lnTo>
                    <a:pt x="35" y="853"/>
                  </a:lnTo>
                  <a:lnTo>
                    <a:pt x="34" y="853"/>
                  </a:lnTo>
                  <a:lnTo>
                    <a:pt x="34" y="852"/>
                  </a:lnTo>
                  <a:lnTo>
                    <a:pt x="34" y="851"/>
                  </a:lnTo>
                  <a:lnTo>
                    <a:pt x="34" y="850"/>
                  </a:lnTo>
                  <a:lnTo>
                    <a:pt x="33" y="850"/>
                  </a:lnTo>
                  <a:lnTo>
                    <a:pt x="33" y="849"/>
                  </a:lnTo>
                  <a:lnTo>
                    <a:pt x="33" y="848"/>
                  </a:lnTo>
                  <a:lnTo>
                    <a:pt x="33" y="847"/>
                  </a:lnTo>
                  <a:lnTo>
                    <a:pt x="34" y="847"/>
                  </a:lnTo>
                  <a:lnTo>
                    <a:pt x="34" y="846"/>
                  </a:lnTo>
                  <a:lnTo>
                    <a:pt x="34" y="845"/>
                  </a:lnTo>
                  <a:lnTo>
                    <a:pt x="34" y="844"/>
                  </a:lnTo>
                  <a:lnTo>
                    <a:pt x="33" y="844"/>
                  </a:lnTo>
                  <a:lnTo>
                    <a:pt x="32" y="843"/>
                  </a:lnTo>
                  <a:lnTo>
                    <a:pt x="32" y="842"/>
                  </a:lnTo>
                  <a:lnTo>
                    <a:pt x="32" y="841"/>
                  </a:lnTo>
                  <a:lnTo>
                    <a:pt x="32" y="840"/>
                  </a:lnTo>
                  <a:lnTo>
                    <a:pt x="32" y="839"/>
                  </a:lnTo>
                  <a:lnTo>
                    <a:pt x="32" y="838"/>
                  </a:lnTo>
                  <a:lnTo>
                    <a:pt x="31" y="838"/>
                  </a:lnTo>
                  <a:lnTo>
                    <a:pt x="30" y="837"/>
                  </a:lnTo>
                  <a:lnTo>
                    <a:pt x="29" y="836"/>
                  </a:lnTo>
                  <a:lnTo>
                    <a:pt x="28" y="836"/>
                  </a:lnTo>
                  <a:lnTo>
                    <a:pt x="26" y="835"/>
                  </a:lnTo>
                  <a:lnTo>
                    <a:pt x="26" y="834"/>
                  </a:lnTo>
                  <a:lnTo>
                    <a:pt x="26" y="833"/>
                  </a:lnTo>
                  <a:lnTo>
                    <a:pt x="26" y="832"/>
                  </a:lnTo>
                  <a:lnTo>
                    <a:pt x="25" y="832"/>
                  </a:lnTo>
                  <a:lnTo>
                    <a:pt x="24" y="833"/>
                  </a:lnTo>
                  <a:lnTo>
                    <a:pt x="23" y="833"/>
                  </a:lnTo>
                  <a:lnTo>
                    <a:pt x="22" y="834"/>
                  </a:lnTo>
                  <a:lnTo>
                    <a:pt x="21" y="834"/>
                  </a:lnTo>
                  <a:lnTo>
                    <a:pt x="20" y="835"/>
                  </a:lnTo>
                  <a:lnTo>
                    <a:pt x="19" y="834"/>
                  </a:lnTo>
                  <a:lnTo>
                    <a:pt x="19" y="833"/>
                  </a:lnTo>
                  <a:lnTo>
                    <a:pt x="20" y="831"/>
                  </a:lnTo>
                  <a:lnTo>
                    <a:pt x="20" y="830"/>
                  </a:lnTo>
                  <a:lnTo>
                    <a:pt x="19" y="829"/>
                  </a:lnTo>
                  <a:lnTo>
                    <a:pt x="19" y="828"/>
                  </a:lnTo>
                  <a:lnTo>
                    <a:pt x="19" y="827"/>
                  </a:lnTo>
                  <a:lnTo>
                    <a:pt x="19" y="826"/>
                  </a:lnTo>
                  <a:lnTo>
                    <a:pt x="18" y="826"/>
                  </a:lnTo>
                  <a:lnTo>
                    <a:pt x="17" y="825"/>
                  </a:lnTo>
                  <a:lnTo>
                    <a:pt x="16" y="824"/>
                  </a:lnTo>
                  <a:lnTo>
                    <a:pt x="16" y="823"/>
                  </a:lnTo>
                  <a:lnTo>
                    <a:pt x="16" y="822"/>
                  </a:lnTo>
                  <a:lnTo>
                    <a:pt x="17" y="822"/>
                  </a:lnTo>
                  <a:lnTo>
                    <a:pt x="17" y="821"/>
                  </a:lnTo>
                  <a:lnTo>
                    <a:pt x="16" y="821"/>
                  </a:lnTo>
                  <a:lnTo>
                    <a:pt x="15" y="820"/>
                  </a:lnTo>
                  <a:lnTo>
                    <a:pt x="14" y="820"/>
                  </a:lnTo>
                  <a:lnTo>
                    <a:pt x="14" y="819"/>
                  </a:lnTo>
                  <a:lnTo>
                    <a:pt x="13" y="819"/>
                  </a:lnTo>
                  <a:lnTo>
                    <a:pt x="13" y="818"/>
                  </a:lnTo>
                  <a:lnTo>
                    <a:pt x="12" y="818"/>
                  </a:lnTo>
                  <a:lnTo>
                    <a:pt x="11" y="818"/>
                  </a:lnTo>
                  <a:lnTo>
                    <a:pt x="11" y="817"/>
                  </a:lnTo>
                  <a:lnTo>
                    <a:pt x="10" y="817"/>
                  </a:lnTo>
                  <a:lnTo>
                    <a:pt x="9" y="817"/>
                  </a:lnTo>
                  <a:lnTo>
                    <a:pt x="8" y="817"/>
                  </a:lnTo>
                  <a:lnTo>
                    <a:pt x="7" y="818"/>
                  </a:lnTo>
                  <a:lnTo>
                    <a:pt x="6" y="818"/>
                  </a:lnTo>
                  <a:lnTo>
                    <a:pt x="6" y="817"/>
                  </a:lnTo>
                  <a:lnTo>
                    <a:pt x="5" y="817"/>
                  </a:lnTo>
                  <a:lnTo>
                    <a:pt x="5" y="816"/>
                  </a:lnTo>
                  <a:lnTo>
                    <a:pt x="4" y="816"/>
                  </a:lnTo>
                  <a:lnTo>
                    <a:pt x="3" y="815"/>
                  </a:lnTo>
                  <a:lnTo>
                    <a:pt x="3" y="814"/>
                  </a:lnTo>
                  <a:lnTo>
                    <a:pt x="3" y="813"/>
                  </a:lnTo>
                  <a:lnTo>
                    <a:pt x="3" y="812"/>
                  </a:lnTo>
                  <a:lnTo>
                    <a:pt x="2" y="812"/>
                  </a:lnTo>
                  <a:lnTo>
                    <a:pt x="1" y="812"/>
                  </a:lnTo>
                  <a:lnTo>
                    <a:pt x="1" y="811"/>
                  </a:lnTo>
                  <a:lnTo>
                    <a:pt x="1" y="810"/>
                  </a:lnTo>
                  <a:lnTo>
                    <a:pt x="1" y="809"/>
                  </a:lnTo>
                  <a:lnTo>
                    <a:pt x="0" y="808"/>
                  </a:lnTo>
                  <a:lnTo>
                    <a:pt x="1" y="808"/>
                  </a:lnTo>
                  <a:lnTo>
                    <a:pt x="1" y="806"/>
                  </a:lnTo>
                  <a:lnTo>
                    <a:pt x="2" y="806"/>
                  </a:lnTo>
                  <a:lnTo>
                    <a:pt x="3" y="805"/>
                  </a:lnTo>
                  <a:lnTo>
                    <a:pt x="3" y="804"/>
                  </a:lnTo>
                  <a:lnTo>
                    <a:pt x="3" y="803"/>
                  </a:lnTo>
                  <a:lnTo>
                    <a:pt x="3" y="802"/>
                  </a:lnTo>
                  <a:lnTo>
                    <a:pt x="3" y="800"/>
                  </a:lnTo>
                  <a:lnTo>
                    <a:pt x="3" y="799"/>
                  </a:lnTo>
                  <a:lnTo>
                    <a:pt x="4" y="799"/>
                  </a:lnTo>
                  <a:lnTo>
                    <a:pt x="5" y="799"/>
                  </a:lnTo>
                  <a:lnTo>
                    <a:pt x="6" y="798"/>
                  </a:lnTo>
                  <a:lnTo>
                    <a:pt x="6" y="797"/>
                  </a:lnTo>
                  <a:lnTo>
                    <a:pt x="6" y="796"/>
                  </a:lnTo>
                  <a:lnTo>
                    <a:pt x="7" y="795"/>
                  </a:lnTo>
                  <a:lnTo>
                    <a:pt x="6" y="794"/>
                  </a:lnTo>
                  <a:lnTo>
                    <a:pt x="7" y="793"/>
                  </a:lnTo>
                  <a:lnTo>
                    <a:pt x="8" y="793"/>
                  </a:lnTo>
                  <a:lnTo>
                    <a:pt x="8" y="792"/>
                  </a:lnTo>
                  <a:lnTo>
                    <a:pt x="9" y="793"/>
                  </a:lnTo>
                  <a:lnTo>
                    <a:pt x="10" y="792"/>
                  </a:lnTo>
                  <a:lnTo>
                    <a:pt x="11" y="792"/>
                  </a:lnTo>
                  <a:lnTo>
                    <a:pt x="12" y="792"/>
                  </a:lnTo>
                  <a:lnTo>
                    <a:pt x="12" y="791"/>
                  </a:lnTo>
                  <a:lnTo>
                    <a:pt x="13" y="791"/>
                  </a:lnTo>
                  <a:lnTo>
                    <a:pt x="14" y="791"/>
                  </a:lnTo>
                  <a:lnTo>
                    <a:pt x="15" y="791"/>
                  </a:lnTo>
                  <a:lnTo>
                    <a:pt x="16" y="790"/>
                  </a:lnTo>
                  <a:lnTo>
                    <a:pt x="17" y="790"/>
                  </a:lnTo>
                  <a:lnTo>
                    <a:pt x="17" y="789"/>
                  </a:lnTo>
                  <a:lnTo>
                    <a:pt x="17" y="788"/>
                  </a:lnTo>
                  <a:lnTo>
                    <a:pt x="18" y="788"/>
                  </a:lnTo>
                  <a:lnTo>
                    <a:pt x="19" y="788"/>
                  </a:lnTo>
                  <a:lnTo>
                    <a:pt x="20" y="788"/>
                  </a:lnTo>
                  <a:lnTo>
                    <a:pt x="21" y="788"/>
                  </a:lnTo>
                  <a:lnTo>
                    <a:pt x="22" y="788"/>
                  </a:lnTo>
                  <a:lnTo>
                    <a:pt x="22" y="787"/>
                  </a:lnTo>
                  <a:lnTo>
                    <a:pt x="23" y="787"/>
                  </a:lnTo>
                  <a:lnTo>
                    <a:pt x="24" y="787"/>
                  </a:lnTo>
                  <a:lnTo>
                    <a:pt x="25" y="786"/>
                  </a:lnTo>
                  <a:lnTo>
                    <a:pt x="25" y="785"/>
                  </a:lnTo>
                  <a:lnTo>
                    <a:pt x="26" y="785"/>
                  </a:lnTo>
                  <a:lnTo>
                    <a:pt x="26" y="784"/>
                  </a:lnTo>
                  <a:lnTo>
                    <a:pt x="26" y="783"/>
                  </a:lnTo>
                  <a:lnTo>
                    <a:pt x="26" y="782"/>
                  </a:lnTo>
                  <a:lnTo>
                    <a:pt x="26" y="781"/>
                  </a:lnTo>
                  <a:lnTo>
                    <a:pt x="25" y="781"/>
                  </a:lnTo>
                  <a:lnTo>
                    <a:pt x="25" y="780"/>
                  </a:lnTo>
                  <a:lnTo>
                    <a:pt x="25" y="779"/>
                  </a:lnTo>
                  <a:lnTo>
                    <a:pt x="26" y="779"/>
                  </a:lnTo>
                  <a:lnTo>
                    <a:pt x="27" y="779"/>
                  </a:lnTo>
                  <a:lnTo>
                    <a:pt x="28" y="779"/>
                  </a:lnTo>
                  <a:lnTo>
                    <a:pt x="28" y="778"/>
                  </a:lnTo>
                  <a:lnTo>
                    <a:pt x="28" y="777"/>
                  </a:lnTo>
                  <a:lnTo>
                    <a:pt x="27" y="776"/>
                  </a:lnTo>
                  <a:lnTo>
                    <a:pt x="28" y="775"/>
                  </a:lnTo>
                  <a:lnTo>
                    <a:pt x="29" y="775"/>
                  </a:lnTo>
                  <a:lnTo>
                    <a:pt x="29" y="774"/>
                  </a:lnTo>
                  <a:lnTo>
                    <a:pt x="30" y="774"/>
                  </a:lnTo>
                  <a:lnTo>
                    <a:pt x="30" y="773"/>
                  </a:lnTo>
                  <a:lnTo>
                    <a:pt x="29" y="773"/>
                  </a:lnTo>
                  <a:lnTo>
                    <a:pt x="29" y="772"/>
                  </a:lnTo>
                  <a:lnTo>
                    <a:pt x="29" y="771"/>
                  </a:lnTo>
                  <a:lnTo>
                    <a:pt x="30" y="771"/>
                  </a:lnTo>
                  <a:lnTo>
                    <a:pt x="30" y="770"/>
                  </a:lnTo>
                  <a:lnTo>
                    <a:pt x="31" y="770"/>
                  </a:lnTo>
                  <a:lnTo>
                    <a:pt x="31" y="769"/>
                  </a:lnTo>
                  <a:lnTo>
                    <a:pt x="30" y="769"/>
                  </a:lnTo>
                  <a:lnTo>
                    <a:pt x="29" y="768"/>
                  </a:lnTo>
                  <a:lnTo>
                    <a:pt x="29" y="767"/>
                  </a:lnTo>
                  <a:lnTo>
                    <a:pt x="30" y="766"/>
                  </a:lnTo>
                  <a:lnTo>
                    <a:pt x="31" y="765"/>
                  </a:lnTo>
                  <a:lnTo>
                    <a:pt x="32" y="765"/>
                  </a:lnTo>
                  <a:lnTo>
                    <a:pt x="32" y="764"/>
                  </a:lnTo>
                  <a:lnTo>
                    <a:pt x="32" y="763"/>
                  </a:lnTo>
                  <a:lnTo>
                    <a:pt x="31" y="763"/>
                  </a:lnTo>
                  <a:lnTo>
                    <a:pt x="32" y="762"/>
                  </a:lnTo>
                  <a:lnTo>
                    <a:pt x="31" y="762"/>
                  </a:lnTo>
                  <a:lnTo>
                    <a:pt x="31" y="761"/>
                  </a:lnTo>
                  <a:lnTo>
                    <a:pt x="31" y="760"/>
                  </a:lnTo>
                  <a:lnTo>
                    <a:pt x="30" y="760"/>
                  </a:lnTo>
                  <a:lnTo>
                    <a:pt x="29" y="760"/>
                  </a:lnTo>
                  <a:lnTo>
                    <a:pt x="30" y="759"/>
                  </a:lnTo>
                  <a:lnTo>
                    <a:pt x="30" y="758"/>
                  </a:lnTo>
                  <a:lnTo>
                    <a:pt x="31" y="758"/>
                  </a:lnTo>
                  <a:lnTo>
                    <a:pt x="31" y="757"/>
                  </a:lnTo>
                  <a:lnTo>
                    <a:pt x="31" y="756"/>
                  </a:lnTo>
                  <a:lnTo>
                    <a:pt x="32" y="756"/>
                  </a:lnTo>
                  <a:lnTo>
                    <a:pt x="32" y="755"/>
                  </a:lnTo>
                  <a:lnTo>
                    <a:pt x="32" y="753"/>
                  </a:lnTo>
                  <a:lnTo>
                    <a:pt x="32" y="752"/>
                  </a:lnTo>
                  <a:lnTo>
                    <a:pt x="32" y="751"/>
                  </a:lnTo>
                  <a:lnTo>
                    <a:pt x="33" y="751"/>
                  </a:lnTo>
                  <a:lnTo>
                    <a:pt x="34" y="750"/>
                  </a:lnTo>
                  <a:lnTo>
                    <a:pt x="34" y="749"/>
                  </a:lnTo>
                  <a:lnTo>
                    <a:pt x="33" y="749"/>
                  </a:lnTo>
                  <a:lnTo>
                    <a:pt x="33" y="748"/>
                  </a:lnTo>
                  <a:lnTo>
                    <a:pt x="33" y="747"/>
                  </a:lnTo>
                  <a:lnTo>
                    <a:pt x="33" y="746"/>
                  </a:lnTo>
                  <a:lnTo>
                    <a:pt x="34" y="746"/>
                  </a:lnTo>
                  <a:lnTo>
                    <a:pt x="35" y="746"/>
                  </a:lnTo>
                  <a:lnTo>
                    <a:pt x="35" y="745"/>
                  </a:lnTo>
                  <a:lnTo>
                    <a:pt x="36" y="745"/>
                  </a:lnTo>
                  <a:lnTo>
                    <a:pt x="37" y="744"/>
                  </a:lnTo>
                  <a:lnTo>
                    <a:pt x="37" y="743"/>
                  </a:lnTo>
                  <a:lnTo>
                    <a:pt x="36" y="743"/>
                  </a:lnTo>
                  <a:lnTo>
                    <a:pt x="36" y="742"/>
                  </a:lnTo>
                  <a:lnTo>
                    <a:pt x="37" y="742"/>
                  </a:lnTo>
                  <a:lnTo>
                    <a:pt x="37" y="741"/>
                  </a:lnTo>
                  <a:lnTo>
                    <a:pt x="37" y="740"/>
                  </a:lnTo>
                  <a:lnTo>
                    <a:pt x="37" y="739"/>
                  </a:lnTo>
                  <a:lnTo>
                    <a:pt x="38" y="739"/>
                  </a:lnTo>
                  <a:lnTo>
                    <a:pt x="39" y="739"/>
                  </a:lnTo>
                  <a:lnTo>
                    <a:pt x="39" y="738"/>
                  </a:lnTo>
                  <a:lnTo>
                    <a:pt x="39" y="737"/>
                  </a:lnTo>
                  <a:lnTo>
                    <a:pt x="39" y="736"/>
                  </a:lnTo>
                  <a:lnTo>
                    <a:pt x="39" y="735"/>
                  </a:lnTo>
                  <a:lnTo>
                    <a:pt x="39" y="734"/>
                  </a:lnTo>
                  <a:lnTo>
                    <a:pt x="40" y="733"/>
                  </a:lnTo>
                  <a:lnTo>
                    <a:pt x="41" y="732"/>
                  </a:lnTo>
                  <a:lnTo>
                    <a:pt x="41" y="731"/>
                  </a:lnTo>
                  <a:lnTo>
                    <a:pt x="40" y="730"/>
                  </a:lnTo>
                  <a:lnTo>
                    <a:pt x="39" y="730"/>
                  </a:lnTo>
                  <a:lnTo>
                    <a:pt x="39" y="729"/>
                  </a:lnTo>
                  <a:lnTo>
                    <a:pt x="39" y="728"/>
                  </a:lnTo>
                  <a:lnTo>
                    <a:pt x="38" y="728"/>
                  </a:lnTo>
                  <a:lnTo>
                    <a:pt x="38" y="727"/>
                  </a:lnTo>
                  <a:lnTo>
                    <a:pt x="38" y="726"/>
                  </a:lnTo>
                  <a:lnTo>
                    <a:pt x="39" y="726"/>
                  </a:lnTo>
                  <a:lnTo>
                    <a:pt x="40" y="726"/>
                  </a:lnTo>
                  <a:lnTo>
                    <a:pt x="40" y="725"/>
                  </a:lnTo>
                  <a:lnTo>
                    <a:pt x="41" y="725"/>
                  </a:lnTo>
                  <a:lnTo>
                    <a:pt x="42" y="724"/>
                  </a:lnTo>
                  <a:lnTo>
                    <a:pt x="42" y="723"/>
                  </a:lnTo>
                  <a:lnTo>
                    <a:pt x="42" y="722"/>
                  </a:lnTo>
                  <a:lnTo>
                    <a:pt x="42" y="721"/>
                  </a:lnTo>
                  <a:lnTo>
                    <a:pt x="43" y="721"/>
                  </a:lnTo>
                  <a:lnTo>
                    <a:pt x="44" y="721"/>
                  </a:lnTo>
                  <a:lnTo>
                    <a:pt x="44" y="722"/>
                  </a:lnTo>
                  <a:lnTo>
                    <a:pt x="44" y="721"/>
                  </a:lnTo>
                  <a:lnTo>
                    <a:pt x="44" y="720"/>
                  </a:lnTo>
                  <a:lnTo>
                    <a:pt x="45" y="720"/>
                  </a:lnTo>
                  <a:lnTo>
                    <a:pt x="46" y="720"/>
                  </a:lnTo>
                  <a:lnTo>
                    <a:pt x="47" y="720"/>
                  </a:lnTo>
                  <a:lnTo>
                    <a:pt x="48" y="720"/>
                  </a:lnTo>
                  <a:lnTo>
                    <a:pt x="49" y="721"/>
                  </a:lnTo>
                  <a:lnTo>
                    <a:pt x="49" y="722"/>
                  </a:lnTo>
                  <a:lnTo>
                    <a:pt x="49" y="721"/>
                  </a:lnTo>
                  <a:lnTo>
                    <a:pt x="50" y="721"/>
                  </a:lnTo>
                  <a:lnTo>
                    <a:pt x="50" y="722"/>
                  </a:lnTo>
                  <a:lnTo>
                    <a:pt x="51" y="722"/>
                  </a:lnTo>
                  <a:lnTo>
                    <a:pt x="52" y="722"/>
                  </a:lnTo>
                  <a:lnTo>
                    <a:pt x="52" y="721"/>
                  </a:lnTo>
                  <a:lnTo>
                    <a:pt x="53" y="721"/>
                  </a:lnTo>
                  <a:lnTo>
                    <a:pt x="54" y="721"/>
                  </a:lnTo>
                  <a:lnTo>
                    <a:pt x="55" y="721"/>
                  </a:lnTo>
                  <a:lnTo>
                    <a:pt x="54" y="720"/>
                  </a:lnTo>
                  <a:lnTo>
                    <a:pt x="55" y="720"/>
                  </a:lnTo>
                  <a:lnTo>
                    <a:pt x="55" y="719"/>
                  </a:lnTo>
                  <a:lnTo>
                    <a:pt x="56" y="719"/>
                  </a:lnTo>
                  <a:lnTo>
                    <a:pt x="56" y="718"/>
                  </a:lnTo>
                  <a:lnTo>
                    <a:pt x="57" y="718"/>
                  </a:lnTo>
                  <a:lnTo>
                    <a:pt x="57" y="717"/>
                  </a:lnTo>
                  <a:lnTo>
                    <a:pt x="57" y="716"/>
                  </a:lnTo>
                  <a:lnTo>
                    <a:pt x="57" y="715"/>
                  </a:lnTo>
                  <a:lnTo>
                    <a:pt x="56" y="715"/>
                  </a:lnTo>
                  <a:lnTo>
                    <a:pt x="57" y="715"/>
                  </a:lnTo>
                  <a:lnTo>
                    <a:pt x="57" y="714"/>
                  </a:lnTo>
                  <a:lnTo>
                    <a:pt x="58" y="714"/>
                  </a:lnTo>
                  <a:lnTo>
                    <a:pt x="58" y="713"/>
                  </a:lnTo>
                  <a:lnTo>
                    <a:pt x="58" y="712"/>
                  </a:lnTo>
                  <a:lnTo>
                    <a:pt x="59" y="712"/>
                  </a:lnTo>
                  <a:lnTo>
                    <a:pt x="59" y="711"/>
                  </a:lnTo>
                  <a:lnTo>
                    <a:pt x="59" y="710"/>
                  </a:lnTo>
                  <a:lnTo>
                    <a:pt x="60" y="710"/>
                  </a:lnTo>
                  <a:lnTo>
                    <a:pt x="60" y="709"/>
                  </a:lnTo>
                  <a:lnTo>
                    <a:pt x="61" y="709"/>
                  </a:lnTo>
                  <a:lnTo>
                    <a:pt x="62" y="709"/>
                  </a:lnTo>
                  <a:lnTo>
                    <a:pt x="63" y="709"/>
                  </a:lnTo>
                  <a:lnTo>
                    <a:pt x="64" y="709"/>
                  </a:lnTo>
                  <a:lnTo>
                    <a:pt x="64" y="708"/>
                  </a:lnTo>
                  <a:lnTo>
                    <a:pt x="65" y="708"/>
                  </a:lnTo>
                  <a:lnTo>
                    <a:pt x="66" y="708"/>
                  </a:lnTo>
                  <a:lnTo>
                    <a:pt x="66" y="707"/>
                  </a:lnTo>
                  <a:lnTo>
                    <a:pt x="67" y="707"/>
                  </a:lnTo>
                  <a:lnTo>
                    <a:pt x="67" y="706"/>
                  </a:lnTo>
                  <a:lnTo>
                    <a:pt x="67" y="707"/>
                  </a:lnTo>
                  <a:lnTo>
                    <a:pt x="67" y="706"/>
                  </a:lnTo>
                  <a:lnTo>
                    <a:pt x="68" y="706"/>
                  </a:lnTo>
                  <a:lnTo>
                    <a:pt x="69" y="706"/>
                  </a:lnTo>
                  <a:lnTo>
                    <a:pt x="69" y="705"/>
                  </a:lnTo>
                  <a:lnTo>
                    <a:pt x="69" y="706"/>
                  </a:lnTo>
                  <a:lnTo>
                    <a:pt x="69" y="705"/>
                  </a:lnTo>
                  <a:lnTo>
                    <a:pt x="70" y="705"/>
                  </a:lnTo>
                  <a:lnTo>
                    <a:pt x="70" y="704"/>
                  </a:lnTo>
                  <a:lnTo>
                    <a:pt x="71" y="704"/>
                  </a:lnTo>
                  <a:lnTo>
                    <a:pt x="72" y="704"/>
                  </a:lnTo>
                  <a:lnTo>
                    <a:pt x="72" y="705"/>
                  </a:lnTo>
                  <a:lnTo>
                    <a:pt x="72" y="704"/>
                  </a:lnTo>
                  <a:lnTo>
                    <a:pt x="73" y="704"/>
                  </a:lnTo>
                  <a:lnTo>
                    <a:pt x="73" y="705"/>
                  </a:lnTo>
                  <a:lnTo>
                    <a:pt x="73" y="706"/>
                  </a:lnTo>
                  <a:lnTo>
                    <a:pt x="74" y="706"/>
                  </a:lnTo>
                  <a:lnTo>
                    <a:pt x="74" y="707"/>
                  </a:lnTo>
                  <a:lnTo>
                    <a:pt x="74" y="706"/>
                  </a:lnTo>
                  <a:lnTo>
                    <a:pt x="75" y="706"/>
                  </a:lnTo>
                  <a:lnTo>
                    <a:pt x="75" y="705"/>
                  </a:lnTo>
                  <a:lnTo>
                    <a:pt x="76" y="705"/>
                  </a:lnTo>
                  <a:lnTo>
                    <a:pt x="77" y="705"/>
                  </a:lnTo>
                  <a:lnTo>
                    <a:pt x="77" y="706"/>
                  </a:lnTo>
                  <a:lnTo>
                    <a:pt x="78" y="706"/>
                  </a:lnTo>
                  <a:lnTo>
                    <a:pt x="78" y="707"/>
                  </a:lnTo>
                  <a:lnTo>
                    <a:pt x="79" y="707"/>
                  </a:lnTo>
                  <a:lnTo>
                    <a:pt x="79" y="708"/>
                  </a:lnTo>
                  <a:lnTo>
                    <a:pt x="79" y="707"/>
                  </a:lnTo>
                  <a:lnTo>
                    <a:pt x="80" y="707"/>
                  </a:lnTo>
                  <a:lnTo>
                    <a:pt x="80" y="706"/>
                  </a:lnTo>
                  <a:lnTo>
                    <a:pt x="80" y="705"/>
                  </a:lnTo>
                  <a:lnTo>
                    <a:pt x="81" y="705"/>
                  </a:lnTo>
                  <a:lnTo>
                    <a:pt x="81" y="704"/>
                  </a:lnTo>
                  <a:lnTo>
                    <a:pt x="82" y="704"/>
                  </a:lnTo>
                  <a:lnTo>
                    <a:pt x="83" y="704"/>
                  </a:lnTo>
                  <a:lnTo>
                    <a:pt x="83" y="703"/>
                  </a:lnTo>
                  <a:lnTo>
                    <a:pt x="83" y="702"/>
                  </a:lnTo>
                  <a:lnTo>
                    <a:pt x="84" y="702"/>
                  </a:lnTo>
                  <a:lnTo>
                    <a:pt x="84" y="701"/>
                  </a:lnTo>
                  <a:lnTo>
                    <a:pt x="85" y="701"/>
                  </a:lnTo>
                  <a:lnTo>
                    <a:pt x="85" y="702"/>
                  </a:lnTo>
                  <a:lnTo>
                    <a:pt x="85" y="703"/>
                  </a:lnTo>
                  <a:lnTo>
                    <a:pt x="86" y="703"/>
                  </a:lnTo>
                  <a:lnTo>
                    <a:pt x="87" y="704"/>
                  </a:lnTo>
                  <a:lnTo>
                    <a:pt x="89" y="705"/>
                  </a:lnTo>
                  <a:lnTo>
                    <a:pt x="90" y="705"/>
                  </a:lnTo>
                  <a:lnTo>
                    <a:pt x="90" y="704"/>
                  </a:lnTo>
                  <a:lnTo>
                    <a:pt x="90" y="703"/>
                  </a:lnTo>
                  <a:lnTo>
                    <a:pt x="91" y="703"/>
                  </a:lnTo>
                  <a:lnTo>
                    <a:pt x="91" y="704"/>
                  </a:lnTo>
                  <a:lnTo>
                    <a:pt x="91" y="703"/>
                  </a:lnTo>
                  <a:lnTo>
                    <a:pt x="92" y="703"/>
                  </a:lnTo>
                  <a:lnTo>
                    <a:pt x="93" y="703"/>
                  </a:lnTo>
                  <a:lnTo>
                    <a:pt x="93" y="702"/>
                  </a:lnTo>
                  <a:lnTo>
                    <a:pt x="94" y="702"/>
                  </a:lnTo>
                  <a:lnTo>
                    <a:pt x="93" y="702"/>
                  </a:lnTo>
                  <a:lnTo>
                    <a:pt x="94" y="702"/>
                  </a:lnTo>
                  <a:lnTo>
                    <a:pt x="96" y="701"/>
                  </a:lnTo>
                  <a:lnTo>
                    <a:pt x="96" y="700"/>
                  </a:lnTo>
                  <a:lnTo>
                    <a:pt x="97" y="698"/>
                  </a:lnTo>
                  <a:lnTo>
                    <a:pt x="98" y="698"/>
                  </a:lnTo>
                  <a:lnTo>
                    <a:pt x="99" y="698"/>
                  </a:lnTo>
                  <a:lnTo>
                    <a:pt x="99" y="697"/>
                  </a:lnTo>
                  <a:lnTo>
                    <a:pt x="100" y="698"/>
                  </a:lnTo>
                  <a:lnTo>
                    <a:pt x="100" y="697"/>
                  </a:lnTo>
                  <a:lnTo>
                    <a:pt x="101" y="697"/>
                  </a:lnTo>
                  <a:lnTo>
                    <a:pt x="102" y="696"/>
                  </a:lnTo>
                  <a:lnTo>
                    <a:pt x="103" y="696"/>
                  </a:lnTo>
                  <a:lnTo>
                    <a:pt x="103" y="695"/>
                  </a:lnTo>
                  <a:lnTo>
                    <a:pt x="104" y="695"/>
                  </a:lnTo>
                  <a:lnTo>
                    <a:pt x="106" y="694"/>
                  </a:lnTo>
                  <a:lnTo>
                    <a:pt x="106" y="693"/>
                  </a:lnTo>
                  <a:lnTo>
                    <a:pt x="107" y="692"/>
                  </a:lnTo>
                  <a:lnTo>
                    <a:pt x="108" y="691"/>
                  </a:lnTo>
                  <a:lnTo>
                    <a:pt x="109" y="691"/>
                  </a:lnTo>
                  <a:lnTo>
                    <a:pt x="109" y="692"/>
                  </a:lnTo>
                  <a:lnTo>
                    <a:pt x="110" y="692"/>
                  </a:lnTo>
                  <a:lnTo>
                    <a:pt x="110" y="693"/>
                  </a:lnTo>
                  <a:lnTo>
                    <a:pt x="111" y="693"/>
                  </a:lnTo>
                  <a:lnTo>
                    <a:pt x="112" y="692"/>
                  </a:lnTo>
                  <a:lnTo>
                    <a:pt x="113" y="691"/>
                  </a:lnTo>
                  <a:lnTo>
                    <a:pt x="114" y="691"/>
                  </a:lnTo>
                  <a:lnTo>
                    <a:pt x="115" y="691"/>
                  </a:lnTo>
                  <a:lnTo>
                    <a:pt x="116" y="691"/>
                  </a:lnTo>
                  <a:lnTo>
                    <a:pt x="117" y="691"/>
                  </a:lnTo>
                  <a:lnTo>
                    <a:pt x="118" y="691"/>
                  </a:lnTo>
                  <a:lnTo>
                    <a:pt x="118" y="690"/>
                  </a:lnTo>
                  <a:lnTo>
                    <a:pt x="119" y="690"/>
                  </a:lnTo>
                  <a:lnTo>
                    <a:pt x="119" y="689"/>
                  </a:lnTo>
                  <a:lnTo>
                    <a:pt x="120" y="689"/>
                  </a:lnTo>
                  <a:lnTo>
                    <a:pt x="120" y="690"/>
                  </a:lnTo>
                  <a:lnTo>
                    <a:pt x="120" y="691"/>
                  </a:lnTo>
                  <a:lnTo>
                    <a:pt x="121" y="691"/>
                  </a:lnTo>
                  <a:lnTo>
                    <a:pt x="121" y="692"/>
                  </a:lnTo>
                  <a:lnTo>
                    <a:pt x="122" y="691"/>
                  </a:lnTo>
                  <a:lnTo>
                    <a:pt x="123" y="691"/>
                  </a:lnTo>
                  <a:lnTo>
                    <a:pt x="123" y="692"/>
                  </a:lnTo>
                  <a:lnTo>
                    <a:pt x="124" y="692"/>
                  </a:lnTo>
                  <a:lnTo>
                    <a:pt x="125" y="692"/>
                  </a:lnTo>
                  <a:lnTo>
                    <a:pt x="125" y="693"/>
                  </a:lnTo>
                  <a:lnTo>
                    <a:pt x="125" y="694"/>
                  </a:lnTo>
                  <a:lnTo>
                    <a:pt x="126" y="694"/>
                  </a:lnTo>
                  <a:lnTo>
                    <a:pt x="127" y="694"/>
                  </a:lnTo>
                  <a:lnTo>
                    <a:pt x="127" y="693"/>
                  </a:lnTo>
                  <a:lnTo>
                    <a:pt x="128" y="693"/>
                  </a:lnTo>
                  <a:lnTo>
                    <a:pt x="129" y="693"/>
                  </a:lnTo>
                  <a:lnTo>
                    <a:pt x="130" y="693"/>
                  </a:lnTo>
                  <a:lnTo>
                    <a:pt x="130" y="692"/>
                  </a:lnTo>
                  <a:lnTo>
                    <a:pt x="130" y="691"/>
                  </a:lnTo>
                  <a:lnTo>
                    <a:pt x="130" y="690"/>
                  </a:lnTo>
                  <a:lnTo>
                    <a:pt x="131" y="689"/>
                  </a:lnTo>
                  <a:lnTo>
                    <a:pt x="132" y="689"/>
                  </a:lnTo>
                  <a:lnTo>
                    <a:pt x="133" y="688"/>
                  </a:lnTo>
                  <a:lnTo>
                    <a:pt x="134" y="688"/>
                  </a:lnTo>
                  <a:lnTo>
                    <a:pt x="135" y="687"/>
                  </a:lnTo>
                  <a:lnTo>
                    <a:pt x="136" y="687"/>
                  </a:lnTo>
                  <a:lnTo>
                    <a:pt x="137" y="686"/>
                  </a:lnTo>
                  <a:lnTo>
                    <a:pt x="138" y="686"/>
                  </a:lnTo>
                  <a:lnTo>
                    <a:pt x="139" y="687"/>
                  </a:lnTo>
                  <a:lnTo>
                    <a:pt x="139" y="686"/>
                  </a:lnTo>
                  <a:lnTo>
                    <a:pt x="140" y="686"/>
                  </a:lnTo>
                  <a:lnTo>
                    <a:pt x="140" y="685"/>
                  </a:lnTo>
                  <a:lnTo>
                    <a:pt x="141" y="685"/>
                  </a:lnTo>
                  <a:lnTo>
                    <a:pt x="141" y="684"/>
                  </a:lnTo>
                  <a:lnTo>
                    <a:pt x="142" y="684"/>
                  </a:lnTo>
                  <a:lnTo>
                    <a:pt x="143" y="683"/>
                  </a:lnTo>
                  <a:lnTo>
                    <a:pt x="144" y="682"/>
                  </a:lnTo>
                  <a:lnTo>
                    <a:pt x="145" y="682"/>
                  </a:lnTo>
                  <a:lnTo>
                    <a:pt x="145" y="681"/>
                  </a:lnTo>
                  <a:lnTo>
                    <a:pt x="146" y="681"/>
                  </a:lnTo>
                  <a:lnTo>
                    <a:pt x="147" y="681"/>
                  </a:lnTo>
                  <a:lnTo>
                    <a:pt x="148" y="681"/>
                  </a:lnTo>
                  <a:lnTo>
                    <a:pt x="149" y="681"/>
                  </a:lnTo>
                  <a:lnTo>
                    <a:pt x="150" y="681"/>
                  </a:lnTo>
                  <a:lnTo>
                    <a:pt x="151" y="681"/>
                  </a:lnTo>
                  <a:lnTo>
                    <a:pt x="152" y="681"/>
                  </a:lnTo>
                  <a:lnTo>
                    <a:pt x="152" y="682"/>
                  </a:lnTo>
                  <a:lnTo>
                    <a:pt x="153" y="682"/>
                  </a:lnTo>
                  <a:lnTo>
                    <a:pt x="153" y="683"/>
                  </a:lnTo>
                  <a:lnTo>
                    <a:pt x="154" y="684"/>
                  </a:lnTo>
                  <a:lnTo>
                    <a:pt x="154" y="685"/>
                  </a:lnTo>
                  <a:lnTo>
                    <a:pt x="153" y="686"/>
                  </a:lnTo>
                  <a:lnTo>
                    <a:pt x="153" y="687"/>
                  </a:lnTo>
                  <a:lnTo>
                    <a:pt x="153" y="688"/>
                  </a:lnTo>
                  <a:lnTo>
                    <a:pt x="152" y="688"/>
                  </a:lnTo>
                  <a:lnTo>
                    <a:pt x="153" y="688"/>
                  </a:lnTo>
                  <a:lnTo>
                    <a:pt x="154" y="688"/>
                  </a:lnTo>
                  <a:lnTo>
                    <a:pt x="154" y="689"/>
                  </a:lnTo>
                  <a:lnTo>
                    <a:pt x="153" y="689"/>
                  </a:lnTo>
                  <a:lnTo>
                    <a:pt x="153" y="690"/>
                  </a:lnTo>
                  <a:lnTo>
                    <a:pt x="153" y="691"/>
                  </a:lnTo>
                  <a:lnTo>
                    <a:pt x="154" y="691"/>
                  </a:lnTo>
                  <a:lnTo>
                    <a:pt x="155" y="692"/>
                  </a:lnTo>
                  <a:lnTo>
                    <a:pt x="155" y="693"/>
                  </a:lnTo>
                  <a:lnTo>
                    <a:pt x="155" y="694"/>
                  </a:lnTo>
                  <a:lnTo>
                    <a:pt x="156" y="695"/>
                  </a:lnTo>
                  <a:lnTo>
                    <a:pt x="157" y="695"/>
                  </a:lnTo>
                  <a:lnTo>
                    <a:pt x="158" y="695"/>
                  </a:lnTo>
                  <a:lnTo>
                    <a:pt x="159" y="695"/>
                  </a:lnTo>
                  <a:lnTo>
                    <a:pt x="159" y="694"/>
                  </a:lnTo>
                  <a:lnTo>
                    <a:pt x="160" y="694"/>
                  </a:lnTo>
                  <a:lnTo>
                    <a:pt x="161" y="693"/>
                  </a:lnTo>
                  <a:lnTo>
                    <a:pt x="162" y="693"/>
                  </a:lnTo>
                  <a:lnTo>
                    <a:pt x="163" y="693"/>
                  </a:lnTo>
                  <a:lnTo>
                    <a:pt x="164" y="693"/>
                  </a:lnTo>
                  <a:lnTo>
                    <a:pt x="165" y="693"/>
                  </a:lnTo>
                  <a:lnTo>
                    <a:pt x="166" y="692"/>
                  </a:lnTo>
                  <a:lnTo>
                    <a:pt x="167" y="691"/>
                  </a:lnTo>
                  <a:lnTo>
                    <a:pt x="168" y="691"/>
                  </a:lnTo>
                  <a:lnTo>
                    <a:pt x="168" y="690"/>
                  </a:lnTo>
                  <a:lnTo>
                    <a:pt x="168" y="689"/>
                  </a:lnTo>
                  <a:lnTo>
                    <a:pt x="168" y="688"/>
                  </a:lnTo>
                  <a:lnTo>
                    <a:pt x="169" y="687"/>
                  </a:lnTo>
                  <a:lnTo>
                    <a:pt x="170" y="686"/>
                  </a:lnTo>
                  <a:lnTo>
                    <a:pt x="170" y="685"/>
                  </a:lnTo>
                  <a:lnTo>
                    <a:pt x="171" y="685"/>
                  </a:lnTo>
                  <a:lnTo>
                    <a:pt x="172" y="684"/>
                  </a:lnTo>
                  <a:lnTo>
                    <a:pt x="173" y="684"/>
                  </a:lnTo>
                  <a:lnTo>
                    <a:pt x="174" y="683"/>
                  </a:lnTo>
                  <a:lnTo>
                    <a:pt x="175" y="684"/>
                  </a:lnTo>
                  <a:lnTo>
                    <a:pt x="175" y="683"/>
                  </a:lnTo>
                  <a:lnTo>
                    <a:pt x="176" y="683"/>
                  </a:lnTo>
                  <a:lnTo>
                    <a:pt x="177" y="683"/>
                  </a:lnTo>
                  <a:lnTo>
                    <a:pt x="178" y="684"/>
                  </a:lnTo>
                  <a:lnTo>
                    <a:pt x="179" y="684"/>
                  </a:lnTo>
                  <a:lnTo>
                    <a:pt x="178" y="685"/>
                  </a:lnTo>
                  <a:lnTo>
                    <a:pt x="179" y="686"/>
                  </a:lnTo>
                  <a:lnTo>
                    <a:pt x="180" y="686"/>
                  </a:lnTo>
                  <a:lnTo>
                    <a:pt x="180" y="687"/>
                  </a:lnTo>
                  <a:lnTo>
                    <a:pt x="180" y="686"/>
                  </a:lnTo>
                  <a:lnTo>
                    <a:pt x="181" y="686"/>
                  </a:lnTo>
                  <a:lnTo>
                    <a:pt x="182" y="686"/>
                  </a:lnTo>
                  <a:lnTo>
                    <a:pt x="183" y="686"/>
                  </a:lnTo>
                  <a:lnTo>
                    <a:pt x="184" y="687"/>
                  </a:lnTo>
                  <a:lnTo>
                    <a:pt x="184" y="688"/>
                  </a:lnTo>
                  <a:lnTo>
                    <a:pt x="185" y="688"/>
                  </a:lnTo>
                  <a:lnTo>
                    <a:pt x="186" y="688"/>
                  </a:lnTo>
                  <a:lnTo>
                    <a:pt x="187" y="688"/>
                  </a:lnTo>
                  <a:lnTo>
                    <a:pt x="188" y="688"/>
                  </a:lnTo>
                  <a:lnTo>
                    <a:pt x="189" y="688"/>
                  </a:lnTo>
                  <a:lnTo>
                    <a:pt x="190" y="688"/>
                  </a:lnTo>
                  <a:lnTo>
                    <a:pt x="191" y="688"/>
                  </a:lnTo>
                  <a:lnTo>
                    <a:pt x="191" y="687"/>
                  </a:lnTo>
                  <a:lnTo>
                    <a:pt x="192" y="687"/>
                  </a:lnTo>
                  <a:lnTo>
                    <a:pt x="194" y="687"/>
                  </a:lnTo>
                  <a:lnTo>
                    <a:pt x="195" y="686"/>
                  </a:lnTo>
                  <a:lnTo>
                    <a:pt x="197" y="685"/>
                  </a:lnTo>
                  <a:lnTo>
                    <a:pt x="198" y="685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0" y="684"/>
                  </a:lnTo>
                  <a:lnTo>
                    <a:pt x="201" y="684"/>
                  </a:lnTo>
                  <a:lnTo>
                    <a:pt x="201" y="683"/>
                  </a:lnTo>
                  <a:lnTo>
                    <a:pt x="202" y="684"/>
                  </a:lnTo>
                  <a:lnTo>
                    <a:pt x="203" y="684"/>
                  </a:lnTo>
                  <a:lnTo>
                    <a:pt x="204" y="684"/>
                  </a:lnTo>
                  <a:lnTo>
                    <a:pt x="205" y="683"/>
                  </a:lnTo>
                  <a:lnTo>
                    <a:pt x="206" y="683"/>
                  </a:lnTo>
                  <a:lnTo>
                    <a:pt x="207" y="684"/>
                  </a:lnTo>
                  <a:lnTo>
                    <a:pt x="207" y="685"/>
                  </a:lnTo>
                  <a:lnTo>
                    <a:pt x="207" y="686"/>
                  </a:lnTo>
                  <a:lnTo>
                    <a:pt x="206" y="686"/>
                  </a:lnTo>
                  <a:lnTo>
                    <a:pt x="205" y="687"/>
                  </a:lnTo>
                  <a:lnTo>
                    <a:pt x="206" y="687"/>
                  </a:lnTo>
                  <a:lnTo>
                    <a:pt x="207" y="686"/>
                  </a:lnTo>
                  <a:lnTo>
                    <a:pt x="207" y="685"/>
                  </a:lnTo>
                  <a:lnTo>
                    <a:pt x="208" y="685"/>
                  </a:lnTo>
                  <a:lnTo>
                    <a:pt x="207" y="684"/>
                  </a:lnTo>
                  <a:lnTo>
                    <a:pt x="208" y="684"/>
                  </a:lnTo>
                  <a:lnTo>
                    <a:pt x="208" y="683"/>
                  </a:lnTo>
                  <a:lnTo>
                    <a:pt x="211" y="681"/>
                  </a:lnTo>
                  <a:lnTo>
                    <a:pt x="212" y="681"/>
                  </a:lnTo>
                  <a:lnTo>
                    <a:pt x="213" y="681"/>
                  </a:lnTo>
                  <a:lnTo>
                    <a:pt x="214" y="681"/>
                  </a:lnTo>
                  <a:lnTo>
                    <a:pt x="215" y="681"/>
                  </a:lnTo>
                  <a:lnTo>
                    <a:pt x="215" y="680"/>
                  </a:lnTo>
                  <a:lnTo>
                    <a:pt x="216" y="680"/>
                  </a:lnTo>
                  <a:lnTo>
                    <a:pt x="217" y="681"/>
                  </a:lnTo>
                  <a:lnTo>
                    <a:pt x="218" y="681"/>
                  </a:lnTo>
                  <a:lnTo>
                    <a:pt x="218" y="680"/>
                  </a:lnTo>
                  <a:lnTo>
                    <a:pt x="219" y="681"/>
                  </a:lnTo>
                  <a:lnTo>
                    <a:pt x="219" y="682"/>
                  </a:lnTo>
                  <a:lnTo>
                    <a:pt x="220" y="682"/>
                  </a:lnTo>
                  <a:lnTo>
                    <a:pt x="220" y="683"/>
                  </a:lnTo>
                  <a:lnTo>
                    <a:pt x="221" y="683"/>
                  </a:lnTo>
                  <a:lnTo>
                    <a:pt x="222" y="683"/>
                  </a:lnTo>
                  <a:lnTo>
                    <a:pt x="222" y="682"/>
                  </a:lnTo>
                  <a:lnTo>
                    <a:pt x="223" y="682"/>
                  </a:lnTo>
                  <a:lnTo>
                    <a:pt x="224" y="682"/>
                  </a:lnTo>
                  <a:lnTo>
                    <a:pt x="224" y="681"/>
                  </a:lnTo>
                  <a:lnTo>
                    <a:pt x="225" y="681"/>
                  </a:lnTo>
                  <a:lnTo>
                    <a:pt x="224" y="681"/>
                  </a:lnTo>
                  <a:lnTo>
                    <a:pt x="225" y="681"/>
                  </a:lnTo>
                  <a:lnTo>
                    <a:pt x="225" y="680"/>
                  </a:lnTo>
                  <a:lnTo>
                    <a:pt x="225" y="679"/>
                  </a:lnTo>
                  <a:lnTo>
                    <a:pt x="226" y="679"/>
                  </a:lnTo>
                  <a:lnTo>
                    <a:pt x="226" y="678"/>
                  </a:lnTo>
                  <a:lnTo>
                    <a:pt x="226" y="677"/>
                  </a:lnTo>
                  <a:lnTo>
                    <a:pt x="227" y="678"/>
                  </a:lnTo>
                  <a:lnTo>
                    <a:pt x="227" y="677"/>
                  </a:lnTo>
                  <a:lnTo>
                    <a:pt x="227" y="676"/>
                  </a:lnTo>
                  <a:lnTo>
                    <a:pt x="228" y="676"/>
                  </a:lnTo>
                  <a:lnTo>
                    <a:pt x="227" y="676"/>
                  </a:lnTo>
                  <a:lnTo>
                    <a:pt x="228" y="676"/>
                  </a:lnTo>
                  <a:lnTo>
                    <a:pt x="228" y="675"/>
                  </a:lnTo>
                  <a:lnTo>
                    <a:pt x="228" y="674"/>
                  </a:lnTo>
                  <a:lnTo>
                    <a:pt x="228" y="673"/>
                  </a:lnTo>
                  <a:lnTo>
                    <a:pt x="229" y="673"/>
                  </a:lnTo>
                  <a:lnTo>
                    <a:pt x="229" y="672"/>
                  </a:lnTo>
                  <a:lnTo>
                    <a:pt x="229" y="673"/>
                  </a:lnTo>
                  <a:lnTo>
                    <a:pt x="230" y="673"/>
                  </a:lnTo>
                  <a:lnTo>
                    <a:pt x="231" y="673"/>
                  </a:lnTo>
                  <a:lnTo>
                    <a:pt x="232" y="673"/>
                  </a:lnTo>
                  <a:lnTo>
                    <a:pt x="233" y="673"/>
                  </a:lnTo>
                  <a:lnTo>
                    <a:pt x="233" y="672"/>
                  </a:lnTo>
                  <a:lnTo>
                    <a:pt x="233" y="673"/>
                  </a:lnTo>
                  <a:lnTo>
                    <a:pt x="234" y="673"/>
                  </a:lnTo>
                  <a:lnTo>
                    <a:pt x="234" y="672"/>
                  </a:lnTo>
                  <a:lnTo>
                    <a:pt x="234" y="671"/>
                  </a:lnTo>
                  <a:lnTo>
                    <a:pt x="235" y="671"/>
                  </a:lnTo>
                  <a:lnTo>
                    <a:pt x="235" y="670"/>
                  </a:lnTo>
                  <a:lnTo>
                    <a:pt x="236" y="668"/>
                  </a:lnTo>
                  <a:lnTo>
                    <a:pt x="235" y="667"/>
                  </a:lnTo>
                  <a:lnTo>
                    <a:pt x="234" y="668"/>
                  </a:lnTo>
                  <a:lnTo>
                    <a:pt x="233" y="668"/>
                  </a:lnTo>
                  <a:lnTo>
                    <a:pt x="233" y="667"/>
                  </a:lnTo>
                  <a:lnTo>
                    <a:pt x="232" y="667"/>
                  </a:lnTo>
                  <a:lnTo>
                    <a:pt x="231" y="667"/>
                  </a:lnTo>
                  <a:lnTo>
                    <a:pt x="231" y="666"/>
                  </a:lnTo>
                  <a:lnTo>
                    <a:pt x="231" y="665"/>
                  </a:lnTo>
                  <a:lnTo>
                    <a:pt x="232" y="664"/>
                  </a:lnTo>
                  <a:lnTo>
                    <a:pt x="231" y="663"/>
                  </a:lnTo>
                  <a:lnTo>
                    <a:pt x="232" y="661"/>
                  </a:lnTo>
                  <a:lnTo>
                    <a:pt x="231" y="660"/>
                  </a:lnTo>
                  <a:lnTo>
                    <a:pt x="231" y="658"/>
                  </a:lnTo>
                  <a:lnTo>
                    <a:pt x="232" y="658"/>
                  </a:lnTo>
                  <a:lnTo>
                    <a:pt x="233" y="658"/>
                  </a:lnTo>
                  <a:lnTo>
                    <a:pt x="233" y="656"/>
                  </a:lnTo>
                  <a:lnTo>
                    <a:pt x="234" y="656"/>
                  </a:lnTo>
                  <a:lnTo>
                    <a:pt x="234" y="655"/>
                  </a:lnTo>
                  <a:lnTo>
                    <a:pt x="235" y="655"/>
                  </a:lnTo>
                  <a:lnTo>
                    <a:pt x="236" y="654"/>
                  </a:lnTo>
                  <a:lnTo>
                    <a:pt x="237" y="654"/>
                  </a:lnTo>
                  <a:lnTo>
                    <a:pt x="237" y="655"/>
                  </a:lnTo>
                  <a:lnTo>
                    <a:pt x="238" y="655"/>
                  </a:lnTo>
                  <a:lnTo>
                    <a:pt x="238" y="654"/>
                  </a:lnTo>
                  <a:lnTo>
                    <a:pt x="237" y="654"/>
                  </a:lnTo>
                  <a:lnTo>
                    <a:pt x="237" y="653"/>
                  </a:lnTo>
                  <a:lnTo>
                    <a:pt x="237" y="652"/>
                  </a:lnTo>
                  <a:lnTo>
                    <a:pt x="238" y="652"/>
                  </a:lnTo>
                  <a:lnTo>
                    <a:pt x="240" y="651"/>
                  </a:lnTo>
                  <a:lnTo>
                    <a:pt x="241" y="650"/>
                  </a:lnTo>
                  <a:lnTo>
                    <a:pt x="241" y="649"/>
                  </a:lnTo>
                  <a:lnTo>
                    <a:pt x="242" y="648"/>
                  </a:lnTo>
                  <a:lnTo>
                    <a:pt x="242" y="647"/>
                  </a:lnTo>
                  <a:lnTo>
                    <a:pt x="243" y="647"/>
                  </a:lnTo>
                  <a:lnTo>
                    <a:pt x="244" y="647"/>
                  </a:lnTo>
                  <a:lnTo>
                    <a:pt x="245" y="647"/>
                  </a:lnTo>
                  <a:lnTo>
                    <a:pt x="248" y="649"/>
                  </a:lnTo>
                  <a:lnTo>
                    <a:pt x="249" y="649"/>
                  </a:lnTo>
                  <a:lnTo>
                    <a:pt x="250" y="649"/>
                  </a:lnTo>
                  <a:lnTo>
                    <a:pt x="250" y="648"/>
                  </a:lnTo>
                  <a:lnTo>
                    <a:pt x="251" y="648"/>
                  </a:lnTo>
                  <a:lnTo>
                    <a:pt x="252" y="649"/>
                  </a:lnTo>
                  <a:lnTo>
                    <a:pt x="252" y="647"/>
                  </a:lnTo>
                  <a:lnTo>
                    <a:pt x="252" y="646"/>
                  </a:lnTo>
                  <a:lnTo>
                    <a:pt x="251" y="645"/>
                  </a:lnTo>
                  <a:lnTo>
                    <a:pt x="251" y="644"/>
                  </a:lnTo>
                  <a:lnTo>
                    <a:pt x="251" y="643"/>
                  </a:lnTo>
                  <a:lnTo>
                    <a:pt x="251" y="642"/>
                  </a:lnTo>
                  <a:lnTo>
                    <a:pt x="251" y="641"/>
                  </a:lnTo>
                  <a:lnTo>
                    <a:pt x="252" y="641"/>
                  </a:lnTo>
                  <a:lnTo>
                    <a:pt x="253" y="641"/>
                  </a:lnTo>
                  <a:lnTo>
                    <a:pt x="254" y="641"/>
                  </a:lnTo>
                  <a:lnTo>
                    <a:pt x="255" y="641"/>
                  </a:lnTo>
                  <a:lnTo>
                    <a:pt x="256" y="641"/>
                  </a:lnTo>
                  <a:lnTo>
                    <a:pt x="257" y="641"/>
                  </a:lnTo>
                  <a:lnTo>
                    <a:pt x="258" y="641"/>
                  </a:lnTo>
                  <a:lnTo>
                    <a:pt x="258" y="640"/>
                  </a:lnTo>
                  <a:lnTo>
                    <a:pt x="259" y="640"/>
                  </a:lnTo>
                  <a:lnTo>
                    <a:pt x="259" y="639"/>
                  </a:lnTo>
                  <a:lnTo>
                    <a:pt x="260" y="639"/>
                  </a:lnTo>
                  <a:lnTo>
                    <a:pt x="261" y="639"/>
                  </a:lnTo>
                  <a:lnTo>
                    <a:pt x="261" y="638"/>
                  </a:lnTo>
                  <a:lnTo>
                    <a:pt x="262" y="637"/>
                  </a:lnTo>
                  <a:lnTo>
                    <a:pt x="261" y="636"/>
                  </a:lnTo>
                  <a:lnTo>
                    <a:pt x="261" y="635"/>
                  </a:lnTo>
                  <a:lnTo>
                    <a:pt x="261" y="634"/>
                  </a:lnTo>
                  <a:lnTo>
                    <a:pt x="262" y="634"/>
                  </a:lnTo>
                  <a:lnTo>
                    <a:pt x="262" y="633"/>
                  </a:lnTo>
                  <a:lnTo>
                    <a:pt x="263" y="633"/>
                  </a:lnTo>
                  <a:lnTo>
                    <a:pt x="264" y="632"/>
                  </a:lnTo>
                  <a:lnTo>
                    <a:pt x="265" y="632"/>
                  </a:lnTo>
                  <a:lnTo>
                    <a:pt x="265" y="631"/>
                  </a:lnTo>
                  <a:lnTo>
                    <a:pt x="265" y="630"/>
                  </a:lnTo>
                  <a:lnTo>
                    <a:pt x="266" y="630"/>
                  </a:lnTo>
                  <a:lnTo>
                    <a:pt x="266" y="629"/>
                  </a:lnTo>
                  <a:lnTo>
                    <a:pt x="267" y="629"/>
                  </a:lnTo>
                  <a:lnTo>
                    <a:pt x="267" y="628"/>
                  </a:lnTo>
                  <a:lnTo>
                    <a:pt x="266" y="627"/>
                  </a:lnTo>
                  <a:lnTo>
                    <a:pt x="266" y="626"/>
                  </a:lnTo>
                  <a:lnTo>
                    <a:pt x="265" y="625"/>
                  </a:lnTo>
                  <a:lnTo>
                    <a:pt x="265" y="624"/>
                  </a:lnTo>
                  <a:lnTo>
                    <a:pt x="265" y="622"/>
                  </a:lnTo>
                  <a:lnTo>
                    <a:pt x="264" y="621"/>
                  </a:lnTo>
                  <a:lnTo>
                    <a:pt x="263" y="620"/>
                  </a:lnTo>
                  <a:lnTo>
                    <a:pt x="262" y="620"/>
                  </a:lnTo>
                  <a:lnTo>
                    <a:pt x="261" y="619"/>
                  </a:lnTo>
                  <a:lnTo>
                    <a:pt x="260" y="618"/>
                  </a:lnTo>
                  <a:lnTo>
                    <a:pt x="259" y="618"/>
                  </a:lnTo>
                  <a:lnTo>
                    <a:pt x="258" y="617"/>
                  </a:lnTo>
                  <a:lnTo>
                    <a:pt x="258" y="616"/>
                  </a:lnTo>
                  <a:lnTo>
                    <a:pt x="259" y="615"/>
                  </a:lnTo>
                  <a:lnTo>
                    <a:pt x="260" y="615"/>
                  </a:lnTo>
                  <a:lnTo>
                    <a:pt x="260" y="614"/>
                  </a:lnTo>
                  <a:lnTo>
                    <a:pt x="261" y="613"/>
                  </a:lnTo>
                  <a:lnTo>
                    <a:pt x="260" y="612"/>
                  </a:lnTo>
                  <a:lnTo>
                    <a:pt x="259" y="611"/>
                  </a:lnTo>
                  <a:lnTo>
                    <a:pt x="259" y="610"/>
                  </a:lnTo>
                  <a:lnTo>
                    <a:pt x="258" y="610"/>
                  </a:lnTo>
                  <a:lnTo>
                    <a:pt x="257" y="610"/>
                  </a:lnTo>
                  <a:lnTo>
                    <a:pt x="256" y="610"/>
                  </a:lnTo>
                  <a:lnTo>
                    <a:pt x="255" y="609"/>
                  </a:lnTo>
                  <a:lnTo>
                    <a:pt x="255" y="608"/>
                  </a:lnTo>
                  <a:lnTo>
                    <a:pt x="255" y="607"/>
                  </a:lnTo>
                  <a:lnTo>
                    <a:pt x="255" y="606"/>
                  </a:lnTo>
                  <a:lnTo>
                    <a:pt x="255" y="605"/>
                  </a:lnTo>
                  <a:lnTo>
                    <a:pt x="255" y="604"/>
                  </a:lnTo>
                  <a:lnTo>
                    <a:pt x="254" y="604"/>
                  </a:lnTo>
                  <a:lnTo>
                    <a:pt x="254" y="603"/>
                  </a:lnTo>
                  <a:lnTo>
                    <a:pt x="254" y="604"/>
                  </a:lnTo>
                  <a:lnTo>
                    <a:pt x="253" y="604"/>
                  </a:lnTo>
                  <a:lnTo>
                    <a:pt x="251" y="603"/>
                  </a:lnTo>
                  <a:lnTo>
                    <a:pt x="251" y="604"/>
                  </a:lnTo>
                  <a:lnTo>
                    <a:pt x="250" y="605"/>
                  </a:lnTo>
                  <a:lnTo>
                    <a:pt x="250" y="604"/>
                  </a:lnTo>
                  <a:lnTo>
                    <a:pt x="249" y="604"/>
                  </a:lnTo>
                  <a:lnTo>
                    <a:pt x="249" y="603"/>
                  </a:lnTo>
                  <a:lnTo>
                    <a:pt x="249" y="602"/>
                  </a:lnTo>
                  <a:lnTo>
                    <a:pt x="248" y="602"/>
                  </a:lnTo>
                  <a:lnTo>
                    <a:pt x="248" y="601"/>
                  </a:lnTo>
                  <a:lnTo>
                    <a:pt x="248" y="600"/>
                  </a:lnTo>
                  <a:lnTo>
                    <a:pt x="247" y="600"/>
                  </a:lnTo>
                  <a:lnTo>
                    <a:pt x="246" y="600"/>
                  </a:lnTo>
                  <a:lnTo>
                    <a:pt x="245" y="601"/>
                  </a:lnTo>
                  <a:lnTo>
                    <a:pt x="245" y="600"/>
                  </a:lnTo>
                  <a:lnTo>
                    <a:pt x="244" y="600"/>
                  </a:lnTo>
                  <a:lnTo>
                    <a:pt x="243" y="600"/>
                  </a:lnTo>
                  <a:lnTo>
                    <a:pt x="242" y="600"/>
                  </a:lnTo>
                  <a:lnTo>
                    <a:pt x="241" y="600"/>
                  </a:lnTo>
                  <a:lnTo>
                    <a:pt x="241" y="599"/>
                  </a:lnTo>
                  <a:lnTo>
                    <a:pt x="240" y="600"/>
                  </a:lnTo>
                  <a:lnTo>
                    <a:pt x="240" y="601"/>
                  </a:lnTo>
                  <a:lnTo>
                    <a:pt x="239" y="601"/>
                  </a:lnTo>
                  <a:lnTo>
                    <a:pt x="238" y="601"/>
                  </a:lnTo>
                  <a:lnTo>
                    <a:pt x="237" y="601"/>
                  </a:lnTo>
                  <a:lnTo>
                    <a:pt x="237" y="600"/>
                  </a:lnTo>
                  <a:lnTo>
                    <a:pt x="236" y="600"/>
                  </a:lnTo>
                  <a:lnTo>
                    <a:pt x="236" y="599"/>
                  </a:lnTo>
                  <a:lnTo>
                    <a:pt x="235" y="599"/>
                  </a:lnTo>
                  <a:lnTo>
                    <a:pt x="235" y="598"/>
                  </a:lnTo>
                  <a:lnTo>
                    <a:pt x="234" y="598"/>
                  </a:lnTo>
                  <a:lnTo>
                    <a:pt x="234" y="597"/>
                  </a:lnTo>
                  <a:lnTo>
                    <a:pt x="234" y="596"/>
                  </a:lnTo>
                  <a:lnTo>
                    <a:pt x="233" y="597"/>
                  </a:lnTo>
                  <a:lnTo>
                    <a:pt x="232" y="597"/>
                  </a:lnTo>
                  <a:lnTo>
                    <a:pt x="231" y="597"/>
                  </a:lnTo>
                  <a:lnTo>
                    <a:pt x="230" y="597"/>
                  </a:lnTo>
                  <a:lnTo>
                    <a:pt x="229" y="597"/>
                  </a:lnTo>
                  <a:lnTo>
                    <a:pt x="228" y="597"/>
                  </a:lnTo>
                  <a:lnTo>
                    <a:pt x="228" y="598"/>
                  </a:lnTo>
                  <a:lnTo>
                    <a:pt x="228" y="599"/>
                  </a:lnTo>
                  <a:lnTo>
                    <a:pt x="228" y="600"/>
                  </a:lnTo>
                  <a:lnTo>
                    <a:pt x="228" y="599"/>
                  </a:lnTo>
                  <a:lnTo>
                    <a:pt x="227" y="599"/>
                  </a:lnTo>
                  <a:lnTo>
                    <a:pt x="227" y="598"/>
                  </a:lnTo>
                  <a:lnTo>
                    <a:pt x="226" y="598"/>
                  </a:lnTo>
                  <a:lnTo>
                    <a:pt x="226" y="597"/>
                  </a:lnTo>
                  <a:lnTo>
                    <a:pt x="225" y="597"/>
                  </a:lnTo>
                  <a:lnTo>
                    <a:pt x="225" y="596"/>
                  </a:lnTo>
                  <a:lnTo>
                    <a:pt x="224" y="596"/>
                  </a:lnTo>
                  <a:lnTo>
                    <a:pt x="225" y="596"/>
                  </a:lnTo>
                  <a:lnTo>
                    <a:pt x="225" y="595"/>
                  </a:lnTo>
                  <a:lnTo>
                    <a:pt x="224" y="595"/>
                  </a:lnTo>
                  <a:lnTo>
                    <a:pt x="223" y="595"/>
                  </a:lnTo>
                  <a:lnTo>
                    <a:pt x="222" y="595"/>
                  </a:lnTo>
                  <a:lnTo>
                    <a:pt x="221" y="595"/>
                  </a:lnTo>
                  <a:lnTo>
                    <a:pt x="221" y="594"/>
                  </a:lnTo>
                  <a:lnTo>
                    <a:pt x="220" y="594"/>
                  </a:lnTo>
                  <a:lnTo>
                    <a:pt x="220" y="593"/>
                  </a:lnTo>
                  <a:lnTo>
                    <a:pt x="219" y="593"/>
                  </a:lnTo>
                  <a:lnTo>
                    <a:pt x="218" y="593"/>
                  </a:lnTo>
                  <a:lnTo>
                    <a:pt x="218" y="594"/>
                  </a:lnTo>
                  <a:lnTo>
                    <a:pt x="217" y="593"/>
                  </a:lnTo>
                  <a:lnTo>
                    <a:pt x="216" y="593"/>
                  </a:lnTo>
                  <a:lnTo>
                    <a:pt x="216" y="592"/>
                  </a:lnTo>
                  <a:lnTo>
                    <a:pt x="215" y="590"/>
                  </a:lnTo>
                  <a:lnTo>
                    <a:pt x="214" y="590"/>
                  </a:lnTo>
                  <a:lnTo>
                    <a:pt x="213" y="590"/>
                  </a:lnTo>
                  <a:lnTo>
                    <a:pt x="213" y="591"/>
                  </a:lnTo>
                  <a:lnTo>
                    <a:pt x="212" y="591"/>
                  </a:lnTo>
                  <a:lnTo>
                    <a:pt x="211" y="591"/>
                  </a:lnTo>
                  <a:lnTo>
                    <a:pt x="211" y="590"/>
                  </a:lnTo>
                  <a:lnTo>
                    <a:pt x="210" y="590"/>
                  </a:lnTo>
                  <a:lnTo>
                    <a:pt x="209" y="590"/>
                  </a:lnTo>
                  <a:lnTo>
                    <a:pt x="208" y="590"/>
                  </a:lnTo>
                  <a:lnTo>
                    <a:pt x="208" y="589"/>
                  </a:lnTo>
                  <a:lnTo>
                    <a:pt x="208" y="590"/>
                  </a:lnTo>
                  <a:lnTo>
                    <a:pt x="207" y="590"/>
                  </a:lnTo>
                  <a:lnTo>
                    <a:pt x="207" y="591"/>
                  </a:lnTo>
                  <a:lnTo>
                    <a:pt x="208" y="591"/>
                  </a:lnTo>
                  <a:lnTo>
                    <a:pt x="208" y="592"/>
                  </a:lnTo>
                  <a:lnTo>
                    <a:pt x="208" y="593"/>
                  </a:lnTo>
                  <a:lnTo>
                    <a:pt x="207" y="593"/>
                  </a:lnTo>
                  <a:lnTo>
                    <a:pt x="207" y="592"/>
                  </a:lnTo>
                  <a:lnTo>
                    <a:pt x="206" y="592"/>
                  </a:lnTo>
                  <a:lnTo>
                    <a:pt x="206" y="593"/>
                  </a:lnTo>
                  <a:lnTo>
                    <a:pt x="205" y="593"/>
                  </a:lnTo>
                  <a:lnTo>
                    <a:pt x="205" y="594"/>
                  </a:lnTo>
                  <a:lnTo>
                    <a:pt x="206" y="594"/>
                  </a:lnTo>
                  <a:lnTo>
                    <a:pt x="206" y="595"/>
                  </a:lnTo>
                  <a:lnTo>
                    <a:pt x="206" y="596"/>
                  </a:lnTo>
                  <a:lnTo>
                    <a:pt x="206" y="597"/>
                  </a:lnTo>
                  <a:lnTo>
                    <a:pt x="205" y="597"/>
                  </a:lnTo>
                  <a:lnTo>
                    <a:pt x="204" y="597"/>
                  </a:lnTo>
                  <a:lnTo>
                    <a:pt x="204" y="598"/>
                  </a:lnTo>
                  <a:lnTo>
                    <a:pt x="204" y="599"/>
                  </a:lnTo>
                  <a:lnTo>
                    <a:pt x="203" y="599"/>
                  </a:lnTo>
                  <a:lnTo>
                    <a:pt x="203" y="598"/>
                  </a:lnTo>
                  <a:lnTo>
                    <a:pt x="202" y="598"/>
                  </a:lnTo>
                  <a:lnTo>
                    <a:pt x="202" y="597"/>
                  </a:lnTo>
                  <a:lnTo>
                    <a:pt x="202" y="596"/>
                  </a:lnTo>
                  <a:lnTo>
                    <a:pt x="202" y="595"/>
                  </a:lnTo>
                  <a:lnTo>
                    <a:pt x="202" y="594"/>
                  </a:lnTo>
                  <a:lnTo>
                    <a:pt x="202" y="593"/>
                  </a:lnTo>
                  <a:lnTo>
                    <a:pt x="203" y="592"/>
                  </a:lnTo>
                  <a:lnTo>
                    <a:pt x="203" y="591"/>
                  </a:lnTo>
                  <a:lnTo>
                    <a:pt x="203" y="590"/>
                  </a:lnTo>
                  <a:lnTo>
                    <a:pt x="202" y="590"/>
                  </a:lnTo>
                  <a:lnTo>
                    <a:pt x="201" y="590"/>
                  </a:lnTo>
                  <a:lnTo>
                    <a:pt x="201" y="591"/>
                  </a:lnTo>
                  <a:lnTo>
                    <a:pt x="201" y="590"/>
                  </a:lnTo>
                  <a:lnTo>
                    <a:pt x="200" y="590"/>
                  </a:lnTo>
                  <a:lnTo>
                    <a:pt x="200" y="589"/>
                  </a:lnTo>
                  <a:lnTo>
                    <a:pt x="201" y="589"/>
                  </a:lnTo>
                  <a:lnTo>
                    <a:pt x="201" y="588"/>
                  </a:lnTo>
                  <a:lnTo>
                    <a:pt x="202" y="588"/>
                  </a:lnTo>
                  <a:lnTo>
                    <a:pt x="202" y="587"/>
                  </a:lnTo>
                  <a:lnTo>
                    <a:pt x="203" y="587"/>
                  </a:lnTo>
                  <a:lnTo>
                    <a:pt x="204" y="587"/>
                  </a:lnTo>
                  <a:lnTo>
                    <a:pt x="204" y="586"/>
                  </a:lnTo>
                  <a:lnTo>
                    <a:pt x="203" y="586"/>
                  </a:lnTo>
                  <a:lnTo>
                    <a:pt x="202" y="586"/>
                  </a:lnTo>
                  <a:lnTo>
                    <a:pt x="203" y="586"/>
                  </a:lnTo>
                  <a:lnTo>
                    <a:pt x="203" y="585"/>
                  </a:lnTo>
                  <a:lnTo>
                    <a:pt x="202" y="585"/>
                  </a:lnTo>
                  <a:lnTo>
                    <a:pt x="201" y="585"/>
                  </a:lnTo>
                  <a:lnTo>
                    <a:pt x="201" y="586"/>
                  </a:lnTo>
                  <a:lnTo>
                    <a:pt x="200" y="586"/>
                  </a:lnTo>
                  <a:lnTo>
                    <a:pt x="199" y="586"/>
                  </a:lnTo>
                  <a:lnTo>
                    <a:pt x="199" y="585"/>
                  </a:lnTo>
                  <a:lnTo>
                    <a:pt x="199" y="586"/>
                  </a:lnTo>
                  <a:lnTo>
                    <a:pt x="199" y="585"/>
                  </a:lnTo>
                  <a:lnTo>
                    <a:pt x="198" y="585"/>
                  </a:lnTo>
                  <a:lnTo>
                    <a:pt x="198" y="584"/>
                  </a:lnTo>
                  <a:lnTo>
                    <a:pt x="197" y="584"/>
                  </a:lnTo>
                  <a:lnTo>
                    <a:pt x="197" y="583"/>
                  </a:lnTo>
                  <a:lnTo>
                    <a:pt x="196" y="583"/>
                  </a:lnTo>
                  <a:lnTo>
                    <a:pt x="195" y="583"/>
                  </a:lnTo>
                  <a:lnTo>
                    <a:pt x="194" y="583"/>
                  </a:lnTo>
                  <a:lnTo>
                    <a:pt x="193" y="583"/>
                  </a:lnTo>
                  <a:lnTo>
                    <a:pt x="193" y="582"/>
                  </a:lnTo>
                  <a:lnTo>
                    <a:pt x="193" y="583"/>
                  </a:lnTo>
                  <a:lnTo>
                    <a:pt x="192" y="583"/>
                  </a:lnTo>
                  <a:lnTo>
                    <a:pt x="192" y="584"/>
                  </a:lnTo>
                  <a:lnTo>
                    <a:pt x="192" y="585"/>
                  </a:lnTo>
                  <a:lnTo>
                    <a:pt x="191" y="585"/>
                  </a:lnTo>
                  <a:lnTo>
                    <a:pt x="190" y="585"/>
                  </a:lnTo>
                  <a:lnTo>
                    <a:pt x="190" y="586"/>
                  </a:lnTo>
                  <a:lnTo>
                    <a:pt x="190" y="587"/>
                  </a:lnTo>
                  <a:lnTo>
                    <a:pt x="189" y="587"/>
                  </a:lnTo>
                  <a:lnTo>
                    <a:pt x="188" y="587"/>
                  </a:lnTo>
                  <a:lnTo>
                    <a:pt x="187" y="587"/>
                  </a:lnTo>
                  <a:lnTo>
                    <a:pt x="186" y="587"/>
                  </a:lnTo>
                  <a:lnTo>
                    <a:pt x="187" y="588"/>
                  </a:lnTo>
                  <a:lnTo>
                    <a:pt x="188" y="589"/>
                  </a:lnTo>
                  <a:lnTo>
                    <a:pt x="187" y="589"/>
                  </a:lnTo>
                  <a:lnTo>
                    <a:pt x="187" y="590"/>
                  </a:lnTo>
                  <a:lnTo>
                    <a:pt x="187" y="591"/>
                  </a:lnTo>
                  <a:lnTo>
                    <a:pt x="187" y="592"/>
                  </a:lnTo>
                  <a:lnTo>
                    <a:pt x="188" y="592"/>
                  </a:lnTo>
                  <a:lnTo>
                    <a:pt x="188" y="593"/>
                  </a:lnTo>
                  <a:lnTo>
                    <a:pt x="189" y="593"/>
                  </a:lnTo>
                  <a:lnTo>
                    <a:pt x="190" y="593"/>
                  </a:lnTo>
                  <a:lnTo>
                    <a:pt x="189" y="593"/>
                  </a:lnTo>
                  <a:lnTo>
                    <a:pt x="190" y="593"/>
                  </a:lnTo>
                  <a:lnTo>
                    <a:pt x="189" y="593"/>
                  </a:lnTo>
                  <a:lnTo>
                    <a:pt x="189" y="594"/>
                  </a:lnTo>
                  <a:lnTo>
                    <a:pt x="188" y="594"/>
                  </a:lnTo>
                  <a:lnTo>
                    <a:pt x="187" y="594"/>
                  </a:lnTo>
                  <a:lnTo>
                    <a:pt x="187" y="595"/>
                  </a:lnTo>
                  <a:lnTo>
                    <a:pt x="186" y="595"/>
                  </a:lnTo>
                  <a:lnTo>
                    <a:pt x="186" y="594"/>
                  </a:lnTo>
                  <a:lnTo>
                    <a:pt x="185" y="594"/>
                  </a:lnTo>
                  <a:lnTo>
                    <a:pt x="185" y="593"/>
                  </a:lnTo>
                  <a:lnTo>
                    <a:pt x="184" y="593"/>
                  </a:lnTo>
                  <a:lnTo>
                    <a:pt x="184" y="592"/>
                  </a:lnTo>
                  <a:lnTo>
                    <a:pt x="183" y="592"/>
                  </a:lnTo>
                  <a:lnTo>
                    <a:pt x="182" y="592"/>
                  </a:lnTo>
                  <a:lnTo>
                    <a:pt x="182" y="591"/>
                  </a:lnTo>
                  <a:lnTo>
                    <a:pt x="181" y="591"/>
                  </a:lnTo>
                  <a:lnTo>
                    <a:pt x="180" y="591"/>
                  </a:lnTo>
                  <a:lnTo>
                    <a:pt x="179" y="591"/>
                  </a:lnTo>
                  <a:lnTo>
                    <a:pt x="179" y="590"/>
                  </a:lnTo>
                  <a:lnTo>
                    <a:pt x="178" y="590"/>
                  </a:lnTo>
                  <a:lnTo>
                    <a:pt x="178" y="591"/>
                  </a:lnTo>
                  <a:lnTo>
                    <a:pt x="177" y="591"/>
                  </a:lnTo>
                  <a:lnTo>
                    <a:pt x="177" y="592"/>
                  </a:lnTo>
                  <a:lnTo>
                    <a:pt x="176" y="592"/>
                  </a:lnTo>
                  <a:lnTo>
                    <a:pt x="175" y="592"/>
                  </a:lnTo>
                  <a:lnTo>
                    <a:pt x="174" y="592"/>
                  </a:lnTo>
                  <a:lnTo>
                    <a:pt x="174" y="593"/>
                  </a:lnTo>
                  <a:lnTo>
                    <a:pt x="173" y="593"/>
                  </a:lnTo>
                  <a:lnTo>
                    <a:pt x="173" y="594"/>
                  </a:lnTo>
                  <a:lnTo>
                    <a:pt x="172" y="594"/>
                  </a:lnTo>
                  <a:lnTo>
                    <a:pt x="171" y="594"/>
                  </a:lnTo>
                  <a:lnTo>
                    <a:pt x="171" y="593"/>
                  </a:lnTo>
                  <a:lnTo>
                    <a:pt x="170" y="593"/>
                  </a:lnTo>
                  <a:lnTo>
                    <a:pt x="170" y="594"/>
                  </a:lnTo>
                  <a:lnTo>
                    <a:pt x="169" y="594"/>
                  </a:lnTo>
                  <a:lnTo>
                    <a:pt x="169" y="595"/>
                  </a:lnTo>
                  <a:lnTo>
                    <a:pt x="168" y="595"/>
                  </a:lnTo>
                  <a:lnTo>
                    <a:pt x="167" y="595"/>
                  </a:lnTo>
                  <a:lnTo>
                    <a:pt x="167" y="596"/>
                  </a:lnTo>
                  <a:lnTo>
                    <a:pt x="166" y="596"/>
                  </a:lnTo>
                  <a:lnTo>
                    <a:pt x="165" y="595"/>
                  </a:lnTo>
                  <a:lnTo>
                    <a:pt x="164" y="595"/>
                  </a:lnTo>
                  <a:lnTo>
                    <a:pt x="163" y="594"/>
                  </a:lnTo>
                  <a:lnTo>
                    <a:pt x="162" y="594"/>
                  </a:lnTo>
                  <a:lnTo>
                    <a:pt x="162" y="593"/>
                  </a:lnTo>
                  <a:lnTo>
                    <a:pt x="161" y="593"/>
                  </a:lnTo>
                  <a:lnTo>
                    <a:pt x="161" y="592"/>
                  </a:lnTo>
                  <a:lnTo>
                    <a:pt x="161" y="591"/>
                  </a:lnTo>
                  <a:lnTo>
                    <a:pt x="160" y="591"/>
                  </a:lnTo>
                  <a:lnTo>
                    <a:pt x="160" y="590"/>
                  </a:lnTo>
                  <a:lnTo>
                    <a:pt x="160" y="591"/>
                  </a:lnTo>
                  <a:lnTo>
                    <a:pt x="159" y="591"/>
                  </a:lnTo>
                  <a:lnTo>
                    <a:pt x="159" y="592"/>
                  </a:lnTo>
                  <a:lnTo>
                    <a:pt x="159" y="593"/>
                  </a:lnTo>
                  <a:lnTo>
                    <a:pt x="159" y="592"/>
                  </a:lnTo>
                  <a:lnTo>
                    <a:pt x="159" y="593"/>
                  </a:lnTo>
                  <a:lnTo>
                    <a:pt x="160" y="593"/>
                  </a:lnTo>
                  <a:lnTo>
                    <a:pt x="159" y="593"/>
                  </a:lnTo>
                  <a:lnTo>
                    <a:pt x="159" y="594"/>
                  </a:lnTo>
                  <a:lnTo>
                    <a:pt x="159" y="595"/>
                  </a:lnTo>
                  <a:lnTo>
                    <a:pt x="158" y="595"/>
                  </a:lnTo>
                  <a:lnTo>
                    <a:pt x="157" y="595"/>
                  </a:lnTo>
                  <a:lnTo>
                    <a:pt x="157" y="596"/>
                  </a:lnTo>
                  <a:lnTo>
                    <a:pt x="157" y="597"/>
                  </a:lnTo>
                  <a:lnTo>
                    <a:pt x="156" y="597"/>
                  </a:lnTo>
                  <a:lnTo>
                    <a:pt x="156" y="598"/>
                  </a:lnTo>
                  <a:lnTo>
                    <a:pt x="156" y="599"/>
                  </a:lnTo>
                  <a:lnTo>
                    <a:pt x="155" y="599"/>
                  </a:lnTo>
                  <a:lnTo>
                    <a:pt x="154" y="599"/>
                  </a:lnTo>
                  <a:lnTo>
                    <a:pt x="154" y="600"/>
                  </a:lnTo>
                  <a:lnTo>
                    <a:pt x="153" y="601"/>
                  </a:lnTo>
                  <a:lnTo>
                    <a:pt x="153" y="602"/>
                  </a:lnTo>
                  <a:lnTo>
                    <a:pt x="152" y="603"/>
                  </a:lnTo>
                  <a:lnTo>
                    <a:pt x="151" y="603"/>
                  </a:lnTo>
                  <a:lnTo>
                    <a:pt x="151" y="604"/>
                  </a:lnTo>
                  <a:lnTo>
                    <a:pt x="150" y="604"/>
                  </a:lnTo>
                  <a:lnTo>
                    <a:pt x="150" y="603"/>
                  </a:lnTo>
                  <a:lnTo>
                    <a:pt x="150" y="602"/>
                  </a:lnTo>
                  <a:lnTo>
                    <a:pt x="150" y="601"/>
                  </a:lnTo>
                  <a:lnTo>
                    <a:pt x="149" y="601"/>
                  </a:lnTo>
                  <a:lnTo>
                    <a:pt x="149" y="600"/>
                  </a:lnTo>
                  <a:lnTo>
                    <a:pt x="149" y="599"/>
                  </a:lnTo>
                  <a:lnTo>
                    <a:pt x="148" y="600"/>
                  </a:lnTo>
                  <a:lnTo>
                    <a:pt x="147" y="600"/>
                  </a:lnTo>
                  <a:lnTo>
                    <a:pt x="146" y="599"/>
                  </a:lnTo>
                  <a:lnTo>
                    <a:pt x="145" y="599"/>
                  </a:lnTo>
                  <a:lnTo>
                    <a:pt x="144" y="599"/>
                  </a:lnTo>
                  <a:lnTo>
                    <a:pt x="143" y="599"/>
                  </a:lnTo>
                  <a:lnTo>
                    <a:pt x="142" y="600"/>
                  </a:lnTo>
                  <a:lnTo>
                    <a:pt x="143" y="600"/>
                  </a:lnTo>
                  <a:lnTo>
                    <a:pt x="143" y="601"/>
                  </a:lnTo>
                  <a:lnTo>
                    <a:pt x="143" y="602"/>
                  </a:lnTo>
                  <a:lnTo>
                    <a:pt x="142" y="602"/>
                  </a:lnTo>
                  <a:lnTo>
                    <a:pt x="142" y="601"/>
                  </a:lnTo>
                  <a:lnTo>
                    <a:pt x="141" y="600"/>
                  </a:lnTo>
                  <a:lnTo>
                    <a:pt x="142" y="599"/>
                  </a:lnTo>
                  <a:lnTo>
                    <a:pt x="142" y="598"/>
                  </a:lnTo>
                  <a:lnTo>
                    <a:pt x="143" y="598"/>
                  </a:lnTo>
                  <a:lnTo>
                    <a:pt x="143" y="597"/>
                  </a:lnTo>
                  <a:lnTo>
                    <a:pt x="144" y="597"/>
                  </a:lnTo>
                  <a:lnTo>
                    <a:pt x="145" y="597"/>
                  </a:lnTo>
                  <a:lnTo>
                    <a:pt x="145" y="596"/>
                  </a:lnTo>
                  <a:lnTo>
                    <a:pt x="146" y="596"/>
                  </a:lnTo>
                  <a:lnTo>
                    <a:pt x="146" y="595"/>
                  </a:lnTo>
                  <a:lnTo>
                    <a:pt x="145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3"/>
                  </a:lnTo>
                  <a:lnTo>
                    <a:pt x="143" y="593"/>
                  </a:lnTo>
                  <a:lnTo>
                    <a:pt x="143" y="594"/>
                  </a:lnTo>
                  <a:lnTo>
                    <a:pt x="142" y="594"/>
                  </a:lnTo>
                  <a:lnTo>
                    <a:pt x="142" y="593"/>
                  </a:lnTo>
                  <a:lnTo>
                    <a:pt x="141" y="593"/>
                  </a:lnTo>
                  <a:lnTo>
                    <a:pt x="141" y="592"/>
                  </a:lnTo>
                  <a:lnTo>
                    <a:pt x="140" y="592"/>
                  </a:lnTo>
                  <a:lnTo>
                    <a:pt x="140" y="591"/>
                  </a:lnTo>
                  <a:lnTo>
                    <a:pt x="140" y="590"/>
                  </a:lnTo>
                  <a:lnTo>
                    <a:pt x="139" y="590"/>
                  </a:lnTo>
                  <a:lnTo>
                    <a:pt x="138" y="590"/>
                  </a:lnTo>
                  <a:lnTo>
                    <a:pt x="138" y="589"/>
                  </a:lnTo>
                  <a:lnTo>
                    <a:pt x="138" y="588"/>
                  </a:lnTo>
                  <a:lnTo>
                    <a:pt x="138" y="589"/>
                  </a:lnTo>
                  <a:lnTo>
                    <a:pt x="137" y="589"/>
                  </a:lnTo>
                  <a:lnTo>
                    <a:pt x="137" y="590"/>
                  </a:lnTo>
                  <a:lnTo>
                    <a:pt x="136" y="590"/>
                  </a:lnTo>
                  <a:lnTo>
                    <a:pt x="136" y="591"/>
                  </a:lnTo>
                  <a:lnTo>
                    <a:pt x="136" y="590"/>
                  </a:lnTo>
                  <a:lnTo>
                    <a:pt x="136" y="591"/>
                  </a:lnTo>
                  <a:lnTo>
                    <a:pt x="136" y="590"/>
                  </a:lnTo>
                  <a:lnTo>
                    <a:pt x="135" y="591"/>
                  </a:lnTo>
                  <a:lnTo>
                    <a:pt x="134" y="591"/>
                  </a:lnTo>
                  <a:lnTo>
                    <a:pt x="133" y="591"/>
                  </a:lnTo>
                  <a:lnTo>
                    <a:pt x="133" y="590"/>
                  </a:lnTo>
                  <a:lnTo>
                    <a:pt x="132" y="590"/>
                  </a:lnTo>
                  <a:lnTo>
                    <a:pt x="131" y="589"/>
                  </a:lnTo>
                  <a:lnTo>
                    <a:pt x="131" y="588"/>
                  </a:lnTo>
                  <a:lnTo>
                    <a:pt x="131" y="587"/>
                  </a:lnTo>
                  <a:lnTo>
                    <a:pt x="130" y="587"/>
                  </a:lnTo>
                  <a:lnTo>
                    <a:pt x="130" y="588"/>
                  </a:lnTo>
                  <a:lnTo>
                    <a:pt x="130" y="589"/>
                  </a:lnTo>
                  <a:lnTo>
                    <a:pt x="129" y="589"/>
                  </a:lnTo>
                  <a:lnTo>
                    <a:pt x="129" y="590"/>
                  </a:lnTo>
                  <a:lnTo>
                    <a:pt x="128" y="590"/>
                  </a:lnTo>
                  <a:lnTo>
                    <a:pt x="128" y="591"/>
                  </a:lnTo>
                  <a:lnTo>
                    <a:pt x="127" y="591"/>
                  </a:lnTo>
                  <a:lnTo>
                    <a:pt x="127" y="592"/>
                  </a:lnTo>
                  <a:lnTo>
                    <a:pt x="128" y="592"/>
                  </a:lnTo>
                  <a:lnTo>
                    <a:pt x="127" y="592"/>
                  </a:lnTo>
                  <a:lnTo>
                    <a:pt x="127" y="593"/>
                  </a:lnTo>
                  <a:lnTo>
                    <a:pt x="127" y="594"/>
                  </a:lnTo>
                  <a:lnTo>
                    <a:pt x="126" y="594"/>
                  </a:lnTo>
                  <a:lnTo>
                    <a:pt x="126" y="595"/>
                  </a:lnTo>
                  <a:lnTo>
                    <a:pt x="126" y="596"/>
                  </a:lnTo>
                  <a:lnTo>
                    <a:pt x="125" y="595"/>
                  </a:lnTo>
                  <a:lnTo>
                    <a:pt x="124" y="595"/>
                  </a:lnTo>
                  <a:lnTo>
                    <a:pt x="124" y="594"/>
                  </a:lnTo>
                  <a:lnTo>
                    <a:pt x="123" y="594"/>
                  </a:lnTo>
                  <a:lnTo>
                    <a:pt x="123" y="593"/>
                  </a:lnTo>
                  <a:lnTo>
                    <a:pt x="123" y="592"/>
                  </a:lnTo>
                  <a:lnTo>
                    <a:pt x="123" y="591"/>
                  </a:lnTo>
                  <a:lnTo>
                    <a:pt x="122" y="591"/>
                  </a:lnTo>
                  <a:lnTo>
                    <a:pt x="122" y="590"/>
                  </a:lnTo>
                  <a:lnTo>
                    <a:pt x="122" y="589"/>
                  </a:lnTo>
                  <a:lnTo>
                    <a:pt x="120" y="588"/>
                  </a:lnTo>
                  <a:lnTo>
                    <a:pt x="120" y="589"/>
                  </a:lnTo>
                  <a:lnTo>
                    <a:pt x="120" y="590"/>
                  </a:lnTo>
                  <a:lnTo>
                    <a:pt x="119" y="590"/>
                  </a:lnTo>
                  <a:lnTo>
                    <a:pt x="119" y="591"/>
                  </a:lnTo>
                  <a:lnTo>
                    <a:pt x="118" y="591"/>
                  </a:lnTo>
                  <a:lnTo>
                    <a:pt x="117" y="591"/>
                  </a:lnTo>
                  <a:lnTo>
                    <a:pt x="116" y="591"/>
                  </a:lnTo>
                  <a:lnTo>
                    <a:pt x="117" y="591"/>
                  </a:lnTo>
                  <a:lnTo>
                    <a:pt x="116" y="591"/>
                  </a:lnTo>
                  <a:lnTo>
                    <a:pt x="116" y="590"/>
                  </a:lnTo>
                  <a:lnTo>
                    <a:pt x="115" y="590"/>
                  </a:lnTo>
                  <a:lnTo>
                    <a:pt x="115" y="589"/>
                  </a:lnTo>
                  <a:lnTo>
                    <a:pt x="113" y="587"/>
                  </a:lnTo>
                  <a:lnTo>
                    <a:pt x="112" y="587"/>
                  </a:lnTo>
                  <a:lnTo>
                    <a:pt x="111" y="587"/>
                  </a:lnTo>
                  <a:lnTo>
                    <a:pt x="110" y="587"/>
                  </a:lnTo>
                  <a:lnTo>
                    <a:pt x="110" y="588"/>
                  </a:lnTo>
                  <a:lnTo>
                    <a:pt x="109" y="588"/>
                  </a:lnTo>
                  <a:lnTo>
                    <a:pt x="109" y="587"/>
                  </a:lnTo>
                  <a:lnTo>
                    <a:pt x="108" y="587"/>
                  </a:lnTo>
                  <a:lnTo>
                    <a:pt x="107" y="587"/>
                  </a:lnTo>
                  <a:lnTo>
                    <a:pt x="106" y="586"/>
                  </a:lnTo>
                  <a:lnTo>
                    <a:pt x="106" y="585"/>
                  </a:lnTo>
                  <a:lnTo>
                    <a:pt x="106" y="584"/>
                  </a:lnTo>
                  <a:lnTo>
                    <a:pt x="107" y="584"/>
                  </a:lnTo>
                  <a:lnTo>
                    <a:pt x="106" y="584"/>
                  </a:lnTo>
                  <a:lnTo>
                    <a:pt x="106" y="583"/>
                  </a:lnTo>
                  <a:lnTo>
                    <a:pt x="106" y="582"/>
                  </a:lnTo>
                  <a:lnTo>
                    <a:pt x="106" y="581"/>
                  </a:lnTo>
                  <a:lnTo>
                    <a:pt x="106" y="580"/>
                  </a:lnTo>
                  <a:lnTo>
                    <a:pt x="106" y="579"/>
                  </a:lnTo>
                  <a:lnTo>
                    <a:pt x="106" y="578"/>
                  </a:lnTo>
                  <a:lnTo>
                    <a:pt x="106" y="577"/>
                  </a:lnTo>
                  <a:lnTo>
                    <a:pt x="107" y="577"/>
                  </a:lnTo>
                  <a:lnTo>
                    <a:pt x="107" y="576"/>
                  </a:lnTo>
                  <a:lnTo>
                    <a:pt x="108" y="576"/>
                  </a:lnTo>
                  <a:lnTo>
                    <a:pt x="108" y="575"/>
                  </a:lnTo>
                  <a:lnTo>
                    <a:pt x="108" y="574"/>
                  </a:lnTo>
                  <a:lnTo>
                    <a:pt x="108" y="573"/>
                  </a:lnTo>
                  <a:lnTo>
                    <a:pt x="108" y="572"/>
                  </a:lnTo>
                  <a:lnTo>
                    <a:pt x="108" y="571"/>
                  </a:lnTo>
                  <a:lnTo>
                    <a:pt x="108" y="570"/>
                  </a:lnTo>
                  <a:lnTo>
                    <a:pt x="109" y="570"/>
                  </a:lnTo>
                  <a:lnTo>
                    <a:pt x="109" y="569"/>
                  </a:lnTo>
                  <a:lnTo>
                    <a:pt x="108" y="569"/>
                  </a:lnTo>
                  <a:lnTo>
                    <a:pt x="108" y="568"/>
                  </a:lnTo>
                  <a:lnTo>
                    <a:pt x="108" y="567"/>
                  </a:lnTo>
                  <a:lnTo>
                    <a:pt x="107" y="567"/>
                  </a:lnTo>
                  <a:lnTo>
                    <a:pt x="107" y="566"/>
                  </a:lnTo>
                  <a:lnTo>
                    <a:pt x="106" y="567"/>
                  </a:lnTo>
                  <a:lnTo>
                    <a:pt x="106" y="568"/>
                  </a:lnTo>
                  <a:lnTo>
                    <a:pt x="106" y="567"/>
                  </a:lnTo>
                  <a:lnTo>
                    <a:pt x="104" y="567"/>
                  </a:lnTo>
                  <a:lnTo>
                    <a:pt x="103" y="567"/>
                  </a:lnTo>
                  <a:lnTo>
                    <a:pt x="103" y="566"/>
                  </a:lnTo>
                  <a:lnTo>
                    <a:pt x="102" y="565"/>
                  </a:lnTo>
                  <a:lnTo>
                    <a:pt x="101" y="566"/>
                  </a:lnTo>
                  <a:lnTo>
                    <a:pt x="100" y="566"/>
                  </a:lnTo>
                  <a:lnTo>
                    <a:pt x="99" y="567"/>
                  </a:lnTo>
                  <a:lnTo>
                    <a:pt x="99" y="568"/>
                  </a:lnTo>
                  <a:lnTo>
                    <a:pt x="98" y="568"/>
                  </a:lnTo>
                  <a:lnTo>
                    <a:pt x="98" y="569"/>
                  </a:lnTo>
                  <a:lnTo>
                    <a:pt x="97" y="569"/>
                  </a:lnTo>
                  <a:lnTo>
                    <a:pt x="96" y="569"/>
                  </a:lnTo>
                  <a:lnTo>
                    <a:pt x="96" y="568"/>
                  </a:lnTo>
                  <a:lnTo>
                    <a:pt x="96" y="567"/>
                  </a:lnTo>
                  <a:lnTo>
                    <a:pt x="96" y="566"/>
                  </a:lnTo>
                  <a:lnTo>
                    <a:pt x="97" y="565"/>
                  </a:lnTo>
                  <a:lnTo>
                    <a:pt x="97" y="564"/>
                  </a:lnTo>
                  <a:lnTo>
                    <a:pt x="97" y="563"/>
                  </a:lnTo>
                  <a:lnTo>
                    <a:pt x="98" y="562"/>
                  </a:lnTo>
                  <a:lnTo>
                    <a:pt x="98" y="561"/>
                  </a:lnTo>
                  <a:lnTo>
                    <a:pt x="99" y="561"/>
                  </a:lnTo>
                  <a:lnTo>
                    <a:pt x="99" y="560"/>
                  </a:lnTo>
                  <a:lnTo>
                    <a:pt x="99" y="559"/>
                  </a:lnTo>
                  <a:lnTo>
                    <a:pt x="98" y="559"/>
                  </a:lnTo>
                  <a:lnTo>
                    <a:pt x="97" y="558"/>
                  </a:lnTo>
                  <a:lnTo>
                    <a:pt x="97" y="557"/>
                  </a:lnTo>
                  <a:lnTo>
                    <a:pt x="97" y="556"/>
                  </a:lnTo>
                  <a:lnTo>
                    <a:pt x="97" y="555"/>
                  </a:lnTo>
                  <a:lnTo>
                    <a:pt x="96" y="555"/>
                  </a:lnTo>
                  <a:lnTo>
                    <a:pt x="95" y="554"/>
                  </a:lnTo>
                  <a:lnTo>
                    <a:pt x="95" y="553"/>
                  </a:lnTo>
                  <a:lnTo>
                    <a:pt x="94" y="553"/>
                  </a:lnTo>
                  <a:lnTo>
                    <a:pt x="93" y="553"/>
                  </a:lnTo>
                  <a:lnTo>
                    <a:pt x="93" y="552"/>
                  </a:lnTo>
                  <a:lnTo>
                    <a:pt x="92" y="552"/>
                  </a:lnTo>
                  <a:lnTo>
                    <a:pt x="91" y="552"/>
                  </a:lnTo>
                  <a:lnTo>
                    <a:pt x="92" y="551"/>
                  </a:lnTo>
                  <a:lnTo>
                    <a:pt x="91" y="551"/>
                  </a:lnTo>
                  <a:lnTo>
                    <a:pt x="91" y="550"/>
                  </a:lnTo>
                  <a:lnTo>
                    <a:pt x="90" y="550"/>
                  </a:lnTo>
                  <a:lnTo>
                    <a:pt x="90" y="549"/>
                  </a:lnTo>
                  <a:lnTo>
                    <a:pt x="90" y="550"/>
                  </a:lnTo>
                  <a:lnTo>
                    <a:pt x="90" y="549"/>
                  </a:lnTo>
                  <a:lnTo>
                    <a:pt x="90" y="550"/>
                  </a:lnTo>
                  <a:lnTo>
                    <a:pt x="89" y="550"/>
                  </a:lnTo>
                  <a:lnTo>
                    <a:pt x="88" y="549"/>
                  </a:lnTo>
                  <a:lnTo>
                    <a:pt x="88" y="550"/>
                  </a:lnTo>
                  <a:lnTo>
                    <a:pt x="87" y="550"/>
                  </a:lnTo>
                  <a:lnTo>
                    <a:pt x="86" y="550"/>
                  </a:lnTo>
                  <a:lnTo>
                    <a:pt x="85" y="550"/>
                  </a:lnTo>
                  <a:lnTo>
                    <a:pt x="86" y="550"/>
                  </a:lnTo>
                  <a:lnTo>
                    <a:pt x="86" y="549"/>
                  </a:lnTo>
                  <a:lnTo>
                    <a:pt x="85" y="549"/>
                  </a:lnTo>
                  <a:lnTo>
                    <a:pt x="85" y="548"/>
                  </a:lnTo>
                  <a:lnTo>
                    <a:pt x="86" y="548"/>
                  </a:lnTo>
                  <a:lnTo>
                    <a:pt x="86" y="549"/>
                  </a:lnTo>
                  <a:lnTo>
                    <a:pt x="86" y="548"/>
                  </a:lnTo>
                  <a:lnTo>
                    <a:pt x="87" y="548"/>
                  </a:lnTo>
                  <a:lnTo>
                    <a:pt x="86" y="548"/>
                  </a:lnTo>
                  <a:lnTo>
                    <a:pt x="86" y="547"/>
                  </a:lnTo>
                  <a:lnTo>
                    <a:pt x="86" y="546"/>
                  </a:lnTo>
                  <a:lnTo>
                    <a:pt x="87" y="546"/>
                  </a:lnTo>
                  <a:lnTo>
                    <a:pt x="88" y="545"/>
                  </a:lnTo>
                  <a:lnTo>
                    <a:pt x="87" y="545"/>
                  </a:lnTo>
                  <a:lnTo>
                    <a:pt x="87" y="544"/>
                  </a:lnTo>
                  <a:lnTo>
                    <a:pt x="88" y="544"/>
                  </a:lnTo>
                  <a:lnTo>
                    <a:pt x="88" y="543"/>
                  </a:lnTo>
                  <a:lnTo>
                    <a:pt x="87" y="543"/>
                  </a:lnTo>
                  <a:lnTo>
                    <a:pt x="87" y="542"/>
                  </a:lnTo>
                  <a:lnTo>
                    <a:pt x="86" y="542"/>
                  </a:lnTo>
                  <a:lnTo>
                    <a:pt x="85" y="542"/>
                  </a:lnTo>
                  <a:lnTo>
                    <a:pt x="84" y="542"/>
                  </a:lnTo>
                  <a:lnTo>
                    <a:pt x="84" y="541"/>
                  </a:lnTo>
                  <a:lnTo>
                    <a:pt x="84" y="540"/>
                  </a:lnTo>
                  <a:lnTo>
                    <a:pt x="84" y="539"/>
                  </a:lnTo>
                  <a:lnTo>
                    <a:pt x="83" y="539"/>
                  </a:lnTo>
                  <a:lnTo>
                    <a:pt x="83" y="538"/>
                  </a:lnTo>
                  <a:lnTo>
                    <a:pt x="84" y="538"/>
                  </a:lnTo>
                  <a:lnTo>
                    <a:pt x="84" y="537"/>
                  </a:lnTo>
                  <a:lnTo>
                    <a:pt x="84" y="536"/>
                  </a:lnTo>
                  <a:lnTo>
                    <a:pt x="84" y="535"/>
                  </a:lnTo>
                  <a:lnTo>
                    <a:pt x="84" y="534"/>
                  </a:lnTo>
                  <a:lnTo>
                    <a:pt x="85" y="534"/>
                  </a:lnTo>
                  <a:lnTo>
                    <a:pt x="85" y="533"/>
                  </a:lnTo>
                  <a:lnTo>
                    <a:pt x="85" y="534"/>
                  </a:lnTo>
                  <a:lnTo>
                    <a:pt x="86" y="534"/>
                  </a:lnTo>
                  <a:lnTo>
                    <a:pt x="86" y="533"/>
                  </a:lnTo>
                  <a:lnTo>
                    <a:pt x="86" y="532"/>
                  </a:lnTo>
                  <a:lnTo>
                    <a:pt x="86" y="531"/>
                  </a:lnTo>
                  <a:lnTo>
                    <a:pt x="85" y="531"/>
                  </a:lnTo>
                  <a:lnTo>
                    <a:pt x="85" y="530"/>
                  </a:lnTo>
                  <a:lnTo>
                    <a:pt x="85" y="529"/>
                  </a:lnTo>
                  <a:lnTo>
                    <a:pt x="84" y="529"/>
                  </a:lnTo>
                  <a:lnTo>
                    <a:pt x="84" y="528"/>
                  </a:lnTo>
                  <a:lnTo>
                    <a:pt x="84" y="527"/>
                  </a:lnTo>
                  <a:lnTo>
                    <a:pt x="85" y="527"/>
                  </a:lnTo>
                  <a:lnTo>
                    <a:pt x="85" y="526"/>
                  </a:lnTo>
                  <a:lnTo>
                    <a:pt x="84" y="526"/>
                  </a:lnTo>
                  <a:lnTo>
                    <a:pt x="83" y="526"/>
                  </a:lnTo>
                  <a:lnTo>
                    <a:pt x="83" y="525"/>
                  </a:lnTo>
                  <a:lnTo>
                    <a:pt x="83" y="524"/>
                  </a:lnTo>
                  <a:lnTo>
                    <a:pt x="83" y="523"/>
                  </a:lnTo>
                  <a:lnTo>
                    <a:pt x="83" y="522"/>
                  </a:lnTo>
                  <a:lnTo>
                    <a:pt x="83" y="521"/>
                  </a:lnTo>
                  <a:lnTo>
                    <a:pt x="82" y="521"/>
                  </a:lnTo>
                  <a:lnTo>
                    <a:pt x="82" y="520"/>
                  </a:lnTo>
                  <a:lnTo>
                    <a:pt x="83" y="520"/>
                  </a:lnTo>
                  <a:lnTo>
                    <a:pt x="83" y="519"/>
                  </a:lnTo>
                  <a:lnTo>
                    <a:pt x="82" y="519"/>
                  </a:lnTo>
                  <a:lnTo>
                    <a:pt x="81" y="519"/>
                  </a:lnTo>
                  <a:lnTo>
                    <a:pt x="81" y="518"/>
                  </a:lnTo>
                  <a:lnTo>
                    <a:pt x="81" y="517"/>
                  </a:lnTo>
                  <a:lnTo>
                    <a:pt x="80" y="517"/>
                  </a:lnTo>
                  <a:lnTo>
                    <a:pt x="80" y="516"/>
                  </a:lnTo>
                  <a:lnTo>
                    <a:pt x="79" y="515"/>
                  </a:lnTo>
                  <a:lnTo>
                    <a:pt x="78" y="515"/>
                  </a:lnTo>
                  <a:lnTo>
                    <a:pt x="78" y="514"/>
                  </a:lnTo>
                  <a:lnTo>
                    <a:pt x="77" y="514"/>
                  </a:lnTo>
                  <a:lnTo>
                    <a:pt x="77" y="513"/>
                  </a:lnTo>
                  <a:lnTo>
                    <a:pt x="76" y="513"/>
                  </a:lnTo>
                  <a:lnTo>
                    <a:pt x="76" y="512"/>
                  </a:lnTo>
                  <a:lnTo>
                    <a:pt x="75" y="512"/>
                  </a:lnTo>
                  <a:lnTo>
                    <a:pt x="74" y="512"/>
                  </a:lnTo>
                  <a:lnTo>
                    <a:pt x="73" y="512"/>
                  </a:lnTo>
                  <a:lnTo>
                    <a:pt x="72" y="512"/>
                  </a:lnTo>
                  <a:lnTo>
                    <a:pt x="71" y="512"/>
                  </a:lnTo>
                  <a:lnTo>
                    <a:pt x="70" y="512"/>
                  </a:lnTo>
                  <a:lnTo>
                    <a:pt x="70" y="511"/>
                  </a:lnTo>
                  <a:lnTo>
                    <a:pt x="69" y="510"/>
                  </a:lnTo>
                  <a:lnTo>
                    <a:pt x="68" y="510"/>
                  </a:lnTo>
                  <a:lnTo>
                    <a:pt x="68" y="509"/>
                  </a:lnTo>
                  <a:lnTo>
                    <a:pt x="67" y="509"/>
                  </a:lnTo>
                  <a:lnTo>
                    <a:pt x="67" y="508"/>
                  </a:lnTo>
                  <a:lnTo>
                    <a:pt x="66" y="508"/>
                  </a:lnTo>
                  <a:lnTo>
                    <a:pt x="65" y="508"/>
                  </a:lnTo>
                  <a:lnTo>
                    <a:pt x="64" y="508"/>
                  </a:lnTo>
                  <a:lnTo>
                    <a:pt x="63" y="508"/>
                  </a:lnTo>
                  <a:lnTo>
                    <a:pt x="62" y="508"/>
                  </a:lnTo>
                  <a:lnTo>
                    <a:pt x="61" y="508"/>
                  </a:lnTo>
                  <a:lnTo>
                    <a:pt x="61" y="507"/>
                  </a:lnTo>
                  <a:lnTo>
                    <a:pt x="60" y="507"/>
                  </a:lnTo>
                  <a:lnTo>
                    <a:pt x="60" y="506"/>
                  </a:lnTo>
                  <a:lnTo>
                    <a:pt x="59" y="506"/>
                  </a:lnTo>
                  <a:lnTo>
                    <a:pt x="58" y="506"/>
                  </a:lnTo>
                  <a:lnTo>
                    <a:pt x="58" y="507"/>
                  </a:lnTo>
                  <a:lnTo>
                    <a:pt x="58" y="506"/>
                  </a:lnTo>
                  <a:lnTo>
                    <a:pt x="59" y="506"/>
                  </a:lnTo>
                  <a:lnTo>
                    <a:pt x="59" y="505"/>
                  </a:lnTo>
                  <a:lnTo>
                    <a:pt x="59" y="504"/>
                  </a:lnTo>
                  <a:lnTo>
                    <a:pt x="59" y="503"/>
                  </a:lnTo>
                  <a:lnTo>
                    <a:pt x="60" y="502"/>
                  </a:lnTo>
                  <a:lnTo>
                    <a:pt x="61" y="502"/>
                  </a:lnTo>
                  <a:lnTo>
                    <a:pt x="62" y="502"/>
                  </a:lnTo>
                  <a:lnTo>
                    <a:pt x="63" y="502"/>
                  </a:lnTo>
                  <a:lnTo>
                    <a:pt x="63" y="501"/>
                  </a:lnTo>
                  <a:lnTo>
                    <a:pt x="63" y="500"/>
                  </a:lnTo>
                  <a:lnTo>
                    <a:pt x="64" y="500"/>
                  </a:lnTo>
                  <a:lnTo>
                    <a:pt x="64" y="501"/>
                  </a:lnTo>
                  <a:lnTo>
                    <a:pt x="65" y="501"/>
                  </a:lnTo>
                  <a:lnTo>
                    <a:pt x="66" y="501"/>
                  </a:lnTo>
                  <a:lnTo>
                    <a:pt x="66" y="500"/>
                  </a:lnTo>
                  <a:lnTo>
                    <a:pt x="68" y="499"/>
                  </a:lnTo>
                  <a:lnTo>
                    <a:pt x="69" y="499"/>
                  </a:lnTo>
                  <a:lnTo>
                    <a:pt x="69" y="500"/>
                  </a:lnTo>
                  <a:lnTo>
                    <a:pt x="70" y="500"/>
                  </a:lnTo>
                  <a:lnTo>
                    <a:pt x="71" y="499"/>
                  </a:lnTo>
                  <a:lnTo>
                    <a:pt x="71" y="498"/>
                  </a:lnTo>
                  <a:lnTo>
                    <a:pt x="72" y="498"/>
                  </a:lnTo>
                  <a:lnTo>
                    <a:pt x="73" y="498"/>
                  </a:lnTo>
                  <a:lnTo>
                    <a:pt x="74" y="498"/>
                  </a:lnTo>
                  <a:lnTo>
                    <a:pt x="75" y="498"/>
                  </a:lnTo>
                  <a:lnTo>
                    <a:pt x="75" y="497"/>
                  </a:lnTo>
                  <a:lnTo>
                    <a:pt x="76" y="497"/>
                  </a:lnTo>
                  <a:lnTo>
                    <a:pt x="77" y="497"/>
                  </a:lnTo>
                  <a:lnTo>
                    <a:pt x="78" y="497"/>
                  </a:lnTo>
                  <a:lnTo>
                    <a:pt x="79" y="497"/>
                  </a:lnTo>
                  <a:lnTo>
                    <a:pt x="80" y="498"/>
                  </a:lnTo>
                  <a:lnTo>
                    <a:pt x="81" y="498"/>
                  </a:lnTo>
                  <a:lnTo>
                    <a:pt x="81" y="497"/>
                  </a:lnTo>
                  <a:lnTo>
                    <a:pt x="82" y="497"/>
                  </a:lnTo>
                  <a:lnTo>
                    <a:pt x="83" y="496"/>
                  </a:lnTo>
                  <a:lnTo>
                    <a:pt x="83" y="495"/>
                  </a:lnTo>
                  <a:lnTo>
                    <a:pt x="84" y="494"/>
                  </a:lnTo>
                  <a:lnTo>
                    <a:pt x="85" y="494"/>
                  </a:lnTo>
                  <a:lnTo>
                    <a:pt x="85" y="493"/>
                  </a:lnTo>
                  <a:lnTo>
                    <a:pt x="86" y="493"/>
                  </a:lnTo>
                  <a:lnTo>
                    <a:pt x="86" y="492"/>
                  </a:lnTo>
                  <a:lnTo>
                    <a:pt x="87" y="492"/>
                  </a:lnTo>
                  <a:lnTo>
                    <a:pt x="88" y="492"/>
                  </a:lnTo>
                  <a:lnTo>
                    <a:pt x="89" y="492"/>
                  </a:lnTo>
                  <a:lnTo>
                    <a:pt x="91" y="494"/>
                  </a:lnTo>
                  <a:lnTo>
                    <a:pt x="92" y="495"/>
                  </a:lnTo>
                  <a:lnTo>
                    <a:pt x="93" y="496"/>
                  </a:lnTo>
                  <a:lnTo>
                    <a:pt x="94" y="496"/>
                  </a:lnTo>
                  <a:lnTo>
                    <a:pt x="95" y="496"/>
                  </a:lnTo>
                  <a:lnTo>
                    <a:pt x="96" y="497"/>
                  </a:lnTo>
                  <a:lnTo>
                    <a:pt x="97" y="497"/>
                  </a:lnTo>
                  <a:lnTo>
                    <a:pt x="97" y="498"/>
                  </a:lnTo>
                  <a:lnTo>
                    <a:pt x="98" y="498"/>
                  </a:lnTo>
                  <a:lnTo>
                    <a:pt x="99" y="497"/>
                  </a:lnTo>
                  <a:lnTo>
                    <a:pt x="100" y="497"/>
                  </a:lnTo>
                  <a:lnTo>
                    <a:pt x="100" y="498"/>
                  </a:lnTo>
                  <a:lnTo>
                    <a:pt x="100" y="499"/>
                  </a:lnTo>
                  <a:lnTo>
                    <a:pt x="101" y="499"/>
                  </a:lnTo>
                  <a:lnTo>
                    <a:pt x="103" y="499"/>
                  </a:lnTo>
                  <a:lnTo>
                    <a:pt x="104" y="499"/>
                  </a:lnTo>
                  <a:lnTo>
                    <a:pt x="106" y="499"/>
                  </a:lnTo>
                  <a:lnTo>
                    <a:pt x="106" y="500"/>
                  </a:lnTo>
                  <a:lnTo>
                    <a:pt x="107" y="499"/>
                  </a:lnTo>
                  <a:lnTo>
                    <a:pt x="108" y="499"/>
                  </a:lnTo>
                  <a:lnTo>
                    <a:pt x="108" y="500"/>
                  </a:lnTo>
                  <a:lnTo>
                    <a:pt x="108" y="502"/>
                  </a:lnTo>
                  <a:lnTo>
                    <a:pt x="109" y="502"/>
                  </a:lnTo>
                  <a:lnTo>
                    <a:pt x="110" y="502"/>
                  </a:lnTo>
                  <a:lnTo>
                    <a:pt x="110" y="501"/>
                  </a:lnTo>
                  <a:lnTo>
                    <a:pt x="110" y="500"/>
                  </a:lnTo>
                  <a:lnTo>
                    <a:pt x="110" y="499"/>
                  </a:lnTo>
                  <a:lnTo>
                    <a:pt x="111" y="499"/>
                  </a:lnTo>
                  <a:lnTo>
                    <a:pt x="112" y="499"/>
                  </a:lnTo>
                  <a:lnTo>
                    <a:pt x="113" y="499"/>
                  </a:lnTo>
                  <a:lnTo>
                    <a:pt x="113" y="498"/>
                  </a:lnTo>
                  <a:lnTo>
                    <a:pt x="113" y="497"/>
                  </a:lnTo>
                  <a:lnTo>
                    <a:pt x="114" y="497"/>
                  </a:lnTo>
                  <a:lnTo>
                    <a:pt x="115" y="497"/>
                  </a:lnTo>
                  <a:lnTo>
                    <a:pt x="115" y="496"/>
                  </a:lnTo>
                  <a:lnTo>
                    <a:pt x="115" y="495"/>
                  </a:lnTo>
                  <a:lnTo>
                    <a:pt x="116" y="495"/>
                  </a:lnTo>
                  <a:lnTo>
                    <a:pt x="116" y="494"/>
                  </a:lnTo>
                  <a:lnTo>
                    <a:pt x="116" y="493"/>
                  </a:lnTo>
                  <a:lnTo>
                    <a:pt x="116" y="492"/>
                  </a:lnTo>
                  <a:lnTo>
                    <a:pt x="117" y="492"/>
                  </a:lnTo>
                  <a:lnTo>
                    <a:pt x="118" y="492"/>
                  </a:lnTo>
                  <a:lnTo>
                    <a:pt x="119" y="492"/>
                  </a:lnTo>
                  <a:lnTo>
                    <a:pt x="120" y="492"/>
                  </a:lnTo>
                  <a:lnTo>
                    <a:pt x="120" y="491"/>
                  </a:lnTo>
                  <a:lnTo>
                    <a:pt x="121" y="490"/>
                  </a:lnTo>
                  <a:lnTo>
                    <a:pt x="121" y="489"/>
                  </a:lnTo>
                  <a:lnTo>
                    <a:pt x="122" y="489"/>
                  </a:lnTo>
                  <a:lnTo>
                    <a:pt x="122" y="488"/>
                  </a:lnTo>
                  <a:lnTo>
                    <a:pt x="122" y="487"/>
                  </a:lnTo>
                  <a:lnTo>
                    <a:pt x="122" y="486"/>
                  </a:lnTo>
                  <a:lnTo>
                    <a:pt x="123" y="486"/>
                  </a:lnTo>
                  <a:lnTo>
                    <a:pt x="123" y="485"/>
                  </a:lnTo>
                  <a:lnTo>
                    <a:pt x="124" y="485"/>
                  </a:lnTo>
                  <a:lnTo>
                    <a:pt x="125" y="485"/>
                  </a:lnTo>
                  <a:lnTo>
                    <a:pt x="126" y="485"/>
                  </a:lnTo>
                  <a:lnTo>
                    <a:pt x="127" y="485"/>
                  </a:lnTo>
                  <a:lnTo>
                    <a:pt x="127" y="484"/>
                  </a:lnTo>
                  <a:lnTo>
                    <a:pt x="128" y="484"/>
                  </a:lnTo>
                  <a:lnTo>
                    <a:pt x="129" y="484"/>
                  </a:lnTo>
                  <a:lnTo>
                    <a:pt x="130" y="484"/>
                  </a:lnTo>
                  <a:lnTo>
                    <a:pt x="131" y="484"/>
                  </a:lnTo>
                  <a:lnTo>
                    <a:pt x="132" y="483"/>
                  </a:lnTo>
                  <a:lnTo>
                    <a:pt x="133" y="483"/>
                  </a:lnTo>
                  <a:lnTo>
                    <a:pt x="134" y="483"/>
                  </a:lnTo>
                  <a:lnTo>
                    <a:pt x="135" y="483"/>
                  </a:lnTo>
                  <a:lnTo>
                    <a:pt x="135" y="482"/>
                  </a:lnTo>
                  <a:lnTo>
                    <a:pt x="136" y="482"/>
                  </a:lnTo>
                  <a:lnTo>
                    <a:pt x="136" y="483"/>
                  </a:lnTo>
                  <a:lnTo>
                    <a:pt x="136" y="484"/>
                  </a:lnTo>
                  <a:lnTo>
                    <a:pt x="137" y="484"/>
                  </a:lnTo>
                  <a:lnTo>
                    <a:pt x="138" y="484"/>
                  </a:lnTo>
                  <a:lnTo>
                    <a:pt x="138" y="485"/>
                  </a:lnTo>
                  <a:lnTo>
                    <a:pt x="139" y="485"/>
                  </a:lnTo>
                  <a:lnTo>
                    <a:pt x="140" y="485"/>
                  </a:lnTo>
                  <a:lnTo>
                    <a:pt x="141" y="485"/>
                  </a:lnTo>
                  <a:lnTo>
                    <a:pt x="141" y="484"/>
                  </a:lnTo>
                  <a:lnTo>
                    <a:pt x="142" y="485"/>
                  </a:lnTo>
                  <a:lnTo>
                    <a:pt x="141" y="485"/>
                  </a:lnTo>
                  <a:lnTo>
                    <a:pt x="142" y="485"/>
                  </a:lnTo>
                  <a:lnTo>
                    <a:pt x="142" y="486"/>
                  </a:lnTo>
                  <a:lnTo>
                    <a:pt x="142" y="485"/>
                  </a:lnTo>
                  <a:lnTo>
                    <a:pt x="143" y="485"/>
                  </a:lnTo>
                  <a:lnTo>
                    <a:pt x="143" y="486"/>
                  </a:lnTo>
                  <a:lnTo>
                    <a:pt x="143" y="487"/>
                  </a:lnTo>
                  <a:lnTo>
                    <a:pt x="143" y="488"/>
                  </a:lnTo>
                  <a:lnTo>
                    <a:pt x="144" y="488"/>
                  </a:lnTo>
                  <a:lnTo>
                    <a:pt x="144" y="487"/>
                  </a:lnTo>
                  <a:lnTo>
                    <a:pt x="145" y="487"/>
                  </a:lnTo>
                  <a:lnTo>
                    <a:pt x="146" y="487"/>
                  </a:lnTo>
                  <a:lnTo>
                    <a:pt x="146" y="486"/>
                  </a:lnTo>
                  <a:lnTo>
                    <a:pt x="147" y="486"/>
                  </a:lnTo>
                  <a:lnTo>
                    <a:pt x="147" y="487"/>
                  </a:lnTo>
                  <a:lnTo>
                    <a:pt x="147" y="486"/>
                  </a:lnTo>
                  <a:lnTo>
                    <a:pt x="148" y="486"/>
                  </a:lnTo>
                  <a:lnTo>
                    <a:pt x="149" y="486"/>
                  </a:lnTo>
                  <a:lnTo>
                    <a:pt x="148" y="486"/>
                  </a:lnTo>
                  <a:lnTo>
                    <a:pt x="148" y="485"/>
                  </a:lnTo>
                  <a:lnTo>
                    <a:pt x="149" y="485"/>
                  </a:lnTo>
                  <a:lnTo>
                    <a:pt x="150" y="485"/>
                  </a:lnTo>
                  <a:lnTo>
                    <a:pt x="150" y="486"/>
                  </a:lnTo>
                  <a:lnTo>
                    <a:pt x="151" y="486"/>
                  </a:lnTo>
                  <a:lnTo>
                    <a:pt x="150" y="486"/>
                  </a:lnTo>
                  <a:lnTo>
                    <a:pt x="150" y="487"/>
                  </a:lnTo>
                  <a:lnTo>
                    <a:pt x="150" y="488"/>
                  </a:lnTo>
                  <a:lnTo>
                    <a:pt x="151" y="488"/>
                  </a:lnTo>
                  <a:lnTo>
                    <a:pt x="151" y="487"/>
                  </a:lnTo>
                  <a:lnTo>
                    <a:pt x="152" y="487"/>
                  </a:lnTo>
                  <a:lnTo>
                    <a:pt x="153" y="487"/>
                  </a:lnTo>
                  <a:lnTo>
                    <a:pt x="154" y="488"/>
                  </a:lnTo>
                  <a:lnTo>
                    <a:pt x="154" y="487"/>
                  </a:lnTo>
                  <a:lnTo>
                    <a:pt x="155" y="487"/>
                  </a:lnTo>
                  <a:lnTo>
                    <a:pt x="155" y="486"/>
                  </a:lnTo>
                  <a:lnTo>
                    <a:pt x="155" y="485"/>
                  </a:lnTo>
                  <a:lnTo>
                    <a:pt x="156" y="485"/>
                  </a:lnTo>
                  <a:lnTo>
                    <a:pt x="157" y="485"/>
                  </a:lnTo>
                  <a:lnTo>
                    <a:pt x="157" y="484"/>
                  </a:lnTo>
                  <a:lnTo>
                    <a:pt x="158" y="484"/>
                  </a:lnTo>
                  <a:lnTo>
                    <a:pt x="158" y="483"/>
                  </a:lnTo>
                  <a:lnTo>
                    <a:pt x="158" y="484"/>
                  </a:lnTo>
                  <a:lnTo>
                    <a:pt x="159" y="484"/>
                  </a:lnTo>
                  <a:lnTo>
                    <a:pt x="159" y="483"/>
                  </a:lnTo>
                  <a:lnTo>
                    <a:pt x="160" y="483"/>
                  </a:lnTo>
                  <a:lnTo>
                    <a:pt x="160" y="482"/>
                  </a:lnTo>
                  <a:lnTo>
                    <a:pt x="160" y="481"/>
                  </a:lnTo>
                  <a:lnTo>
                    <a:pt x="161" y="481"/>
                  </a:lnTo>
                  <a:lnTo>
                    <a:pt x="161" y="480"/>
                  </a:lnTo>
                  <a:lnTo>
                    <a:pt x="162" y="480"/>
                  </a:lnTo>
                  <a:lnTo>
                    <a:pt x="162" y="481"/>
                  </a:lnTo>
                  <a:lnTo>
                    <a:pt x="162" y="480"/>
                  </a:lnTo>
                  <a:lnTo>
                    <a:pt x="163" y="480"/>
                  </a:lnTo>
                  <a:lnTo>
                    <a:pt x="163" y="479"/>
                  </a:lnTo>
                  <a:lnTo>
                    <a:pt x="164" y="479"/>
                  </a:lnTo>
                  <a:lnTo>
                    <a:pt x="164" y="480"/>
                  </a:lnTo>
                  <a:lnTo>
                    <a:pt x="164" y="479"/>
                  </a:lnTo>
                  <a:lnTo>
                    <a:pt x="164" y="480"/>
                  </a:lnTo>
                  <a:lnTo>
                    <a:pt x="165" y="480"/>
                  </a:lnTo>
                  <a:lnTo>
                    <a:pt x="166" y="479"/>
                  </a:lnTo>
                  <a:lnTo>
                    <a:pt x="167" y="479"/>
                  </a:lnTo>
                  <a:lnTo>
                    <a:pt x="168" y="479"/>
                  </a:lnTo>
                  <a:lnTo>
                    <a:pt x="168" y="478"/>
                  </a:lnTo>
                  <a:lnTo>
                    <a:pt x="169" y="477"/>
                  </a:lnTo>
                  <a:lnTo>
                    <a:pt x="170" y="477"/>
                  </a:lnTo>
                  <a:lnTo>
                    <a:pt x="170" y="476"/>
                  </a:lnTo>
                  <a:lnTo>
                    <a:pt x="171" y="476"/>
                  </a:lnTo>
                  <a:lnTo>
                    <a:pt x="172" y="476"/>
                  </a:lnTo>
                  <a:lnTo>
                    <a:pt x="172" y="475"/>
                  </a:lnTo>
                  <a:lnTo>
                    <a:pt x="172" y="476"/>
                  </a:lnTo>
                  <a:lnTo>
                    <a:pt x="173" y="476"/>
                  </a:lnTo>
                  <a:lnTo>
                    <a:pt x="173" y="475"/>
                  </a:lnTo>
                  <a:lnTo>
                    <a:pt x="174" y="474"/>
                  </a:lnTo>
                  <a:lnTo>
                    <a:pt x="175" y="474"/>
                  </a:lnTo>
                  <a:lnTo>
                    <a:pt x="175" y="473"/>
                  </a:lnTo>
                  <a:lnTo>
                    <a:pt x="176" y="473"/>
                  </a:lnTo>
                  <a:lnTo>
                    <a:pt x="176" y="472"/>
                  </a:lnTo>
                  <a:lnTo>
                    <a:pt x="177" y="472"/>
                  </a:lnTo>
                  <a:lnTo>
                    <a:pt x="178" y="471"/>
                  </a:lnTo>
                  <a:lnTo>
                    <a:pt x="179" y="471"/>
                  </a:lnTo>
                  <a:lnTo>
                    <a:pt x="179" y="472"/>
                  </a:lnTo>
                  <a:lnTo>
                    <a:pt x="180" y="472"/>
                  </a:lnTo>
                  <a:lnTo>
                    <a:pt x="181" y="472"/>
                  </a:lnTo>
                  <a:lnTo>
                    <a:pt x="181" y="471"/>
                  </a:lnTo>
                  <a:lnTo>
                    <a:pt x="180" y="471"/>
                  </a:lnTo>
                  <a:lnTo>
                    <a:pt x="180" y="470"/>
                  </a:lnTo>
                  <a:lnTo>
                    <a:pt x="180" y="469"/>
                  </a:lnTo>
                  <a:lnTo>
                    <a:pt x="181" y="469"/>
                  </a:lnTo>
                  <a:lnTo>
                    <a:pt x="181" y="468"/>
                  </a:lnTo>
                  <a:lnTo>
                    <a:pt x="182" y="468"/>
                  </a:lnTo>
                  <a:lnTo>
                    <a:pt x="181" y="468"/>
                  </a:lnTo>
                  <a:lnTo>
                    <a:pt x="181" y="467"/>
                  </a:lnTo>
                  <a:lnTo>
                    <a:pt x="180" y="467"/>
                  </a:lnTo>
                  <a:lnTo>
                    <a:pt x="180" y="466"/>
                  </a:lnTo>
                  <a:lnTo>
                    <a:pt x="180" y="465"/>
                  </a:lnTo>
                  <a:lnTo>
                    <a:pt x="181" y="465"/>
                  </a:lnTo>
                  <a:lnTo>
                    <a:pt x="182" y="465"/>
                  </a:lnTo>
                  <a:lnTo>
                    <a:pt x="182" y="464"/>
                  </a:lnTo>
                  <a:lnTo>
                    <a:pt x="183" y="464"/>
                  </a:lnTo>
                  <a:lnTo>
                    <a:pt x="183" y="463"/>
                  </a:lnTo>
                  <a:lnTo>
                    <a:pt x="184" y="463"/>
                  </a:lnTo>
                  <a:lnTo>
                    <a:pt x="184" y="464"/>
                  </a:lnTo>
                  <a:lnTo>
                    <a:pt x="184" y="463"/>
                  </a:lnTo>
                  <a:lnTo>
                    <a:pt x="185" y="464"/>
                  </a:lnTo>
                  <a:lnTo>
                    <a:pt x="185" y="463"/>
                  </a:lnTo>
                  <a:lnTo>
                    <a:pt x="186" y="463"/>
                  </a:lnTo>
                  <a:lnTo>
                    <a:pt x="187" y="463"/>
                  </a:lnTo>
                  <a:lnTo>
                    <a:pt x="187" y="464"/>
                  </a:lnTo>
                  <a:lnTo>
                    <a:pt x="187" y="463"/>
                  </a:lnTo>
                  <a:lnTo>
                    <a:pt x="188" y="463"/>
                  </a:lnTo>
                  <a:lnTo>
                    <a:pt x="189" y="463"/>
                  </a:lnTo>
                  <a:lnTo>
                    <a:pt x="189" y="464"/>
                  </a:lnTo>
                  <a:lnTo>
                    <a:pt x="190" y="463"/>
                  </a:lnTo>
                  <a:lnTo>
                    <a:pt x="191" y="462"/>
                  </a:lnTo>
                  <a:lnTo>
                    <a:pt x="192" y="462"/>
                  </a:lnTo>
                  <a:lnTo>
                    <a:pt x="192" y="463"/>
                  </a:lnTo>
                  <a:lnTo>
                    <a:pt x="193" y="463"/>
                  </a:lnTo>
                  <a:lnTo>
                    <a:pt x="194" y="464"/>
                  </a:lnTo>
                  <a:lnTo>
                    <a:pt x="195" y="463"/>
                  </a:lnTo>
                  <a:lnTo>
                    <a:pt x="196" y="463"/>
                  </a:lnTo>
                  <a:lnTo>
                    <a:pt x="197" y="463"/>
                  </a:lnTo>
                  <a:lnTo>
                    <a:pt x="197" y="464"/>
                  </a:lnTo>
                  <a:lnTo>
                    <a:pt x="200" y="464"/>
                  </a:lnTo>
                  <a:lnTo>
                    <a:pt x="202" y="465"/>
                  </a:lnTo>
                  <a:lnTo>
                    <a:pt x="204" y="465"/>
                  </a:lnTo>
                  <a:lnTo>
                    <a:pt x="204" y="466"/>
                  </a:lnTo>
                  <a:lnTo>
                    <a:pt x="204" y="467"/>
                  </a:lnTo>
                  <a:lnTo>
                    <a:pt x="204" y="468"/>
                  </a:lnTo>
                  <a:lnTo>
                    <a:pt x="204" y="469"/>
                  </a:lnTo>
                  <a:lnTo>
                    <a:pt x="205" y="469"/>
                  </a:lnTo>
                  <a:lnTo>
                    <a:pt x="205" y="470"/>
                  </a:lnTo>
                  <a:lnTo>
                    <a:pt x="206" y="471"/>
                  </a:lnTo>
                  <a:lnTo>
                    <a:pt x="207" y="470"/>
                  </a:lnTo>
                  <a:lnTo>
                    <a:pt x="207" y="469"/>
                  </a:lnTo>
                  <a:lnTo>
                    <a:pt x="208" y="469"/>
                  </a:lnTo>
                  <a:lnTo>
                    <a:pt x="208" y="470"/>
                  </a:lnTo>
                  <a:lnTo>
                    <a:pt x="208" y="469"/>
                  </a:lnTo>
                  <a:lnTo>
                    <a:pt x="209" y="469"/>
                  </a:lnTo>
                  <a:lnTo>
                    <a:pt x="209" y="470"/>
                  </a:lnTo>
                  <a:lnTo>
                    <a:pt x="210" y="470"/>
                  </a:lnTo>
                  <a:lnTo>
                    <a:pt x="210" y="469"/>
                  </a:lnTo>
                  <a:lnTo>
                    <a:pt x="211" y="469"/>
                  </a:lnTo>
                  <a:lnTo>
                    <a:pt x="210" y="468"/>
                  </a:lnTo>
                  <a:lnTo>
                    <a:pt x="210" y="467"/>
                  </a:lnTo>
                  <a:lnTo>
                    <a:pt x="211" y="467"/>
                  </a:lnTo>
                  <a:lnTo>
                    <a:pt x="212" y="467"/>
                  </a:lnTo>
                  <a:lnTo>
                    <a:pt x="212" y="466"/>
                  </a:lnTo>
                  <a:lnTo>
                    <a:pt x="212" y="467"/>
                  </a:lnTo>
                  <a:lnTo>
                    <a:pt x="212" y="466"/>
                  </a:lnTo>
                  <a:lnTo>
                    <a:pt x="213" y="466"/>
                  </a:lnTo>
                  <a:lnTo>
                    <a:pt x="214" y="466"/>
                  </a:lnTo>
                  <a:lnTo>
                    <a:pt x="214" y="465"/>
                  </a:lnTo>
                  <a:lnTo>
                    <a:pt x="215" y="465"/>
                  </a:lnTo>
                  <a:lnTo>
                    <a:pt x="215" y="464"/>
                  </a:lnTo>
                  <a:lnTo>
                    <a:pt x="215" y="465"/>
                  </a:lnTo>
                  <a:lnTo>
                    <a:pt x="216" y="465"/>
                  </a:lnTo>
                  <a:lnTo>
                    <a:pt x="217" y="465"/>
                  </a:lnTo>
                  <a:lnTo>
                    <a:pt x="217" y="466"/>
                  </a:lnTo>
                  <a:lnTo>
                    <a:pt x="217" y="465"/>
                  </a:lnTo>
                  <a:lnTo>
                    <a:pt x="217" y="466"/>
                  </a:lnTo>
                  <a:lnTo>
                    <a:pt x="218" y="466"/>
                  </a:lnTo>
                  <a:lnTo>
                    <a:pt x="218" y="467"/>
                  </a:lnTo>
                  <a:lnTo>
                    <a:pt x="218" y="466"/>
                  </a:lnTo>
                  <a:lnTo>
                    <a:pt x="219" y="466"/>
                  </a:lnTo>
                  <a:lnTo>
                    <a:pt x="220" y="466"/>
                  </a:lnTo>
                  <a:lnTo>
                    <a:pt x="220" y="465"/>
                  </a:lnTo>
                  <a:lnTo>
                    <a:pt x="221" y="465"/>
                  </a:lnTo>
                  <a:lnTo>
                    <a:pt x="222" y="465"/>
                  </a:lnTo>
                  <a:lnTo>
                    <a:pt x="222" y="466"/>
                  </a:lnTo>
                  <a:lnTo>
                    <a:pt x="222" y="465"/>
                  </a:lnTo>
                  <a:lnTo>
                    <a:pt x="223" y="465"/>
                  </a:lnTo>
                  <a:lnTo>
                    <a:pt x="223" y="466"/>
                  </a:lnTo>
                  <a:lnTo>
                    <a:pt x="223" y="467"/>
                  </a:lnTo>
                  <a:lnTo>
                    <a:pt x="224" y="467"/>
                  </a:lnTo>
                  <a:lnTo>
                    <a:pt x="224" y="468"/>
                  </a:lnTo>
                  <a:lnTo>
                    <a:pt x="224" y="467"/>
                  </a:lnTo>
                  <a:lnTo>
                    <a:pt x="225" y="467"/>
                  </a:lnTo>
                  <a:lnTo>
                    <a:pt x="226" y="467"/>
                  </a:lnTo>
                  <a:lnTo>
                    <a:pt x="227" y="467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28" y="467"/>
                  </a:lnTo>
                  <a:lnTo>
                    <a:pt x="228" y="468"/>
                  </a:lnTo>
                  <a:lnTo>
                    <a:pt x="228" y="469"/>
                  </a:lnTo>
                  <a:lnTo>
                    <a:pt x="229" y="469"/>
                  </a:lnTo>
                  <a:lnTo>
                    <a:pt x="229" y="468"/>
                  </a:lnTo>
                  <a:lnTo>
                    <a:pt x="230" y="468"/>
                  </a:lnTo>
                  <a:lnTo>
                    <a:pt x="230" y="469"/>
                  </a:lnTo>
                  <a:lnTo>
                    <a:pt x="230" y="468"/>
                  </a:lnTo>
                  <a:lnTo>
                    <a:pt x="231" y="468"/>
                  </a:lnTo>
                  <a:lnTo>
                    <a:pt x="231" y="467"/>
                  </a:lnTo>
                  <a:lnTo>
                    <a:pt x="232" y="467"/>
                  </a:lnTo>
                  <a:lnTo>
                    <a:pt x="233" y="466"/>
                  </a:lnTo>
                  <a:lnTo>
                    <a:pt x="234" y="466"/>
                  </a:lnTo>
                  <a:lnTo>
                    <a:pt x="234" y="467"/>
                  </a:lnTo>
                  <a:lnTo>
                    <a:pt x="235" y="467"/>
                  </a:lnTo>
                  <a:lnTo>
                    <a:pt x="236" y="467"/>
                  </a:lnTo>
                  <a:lnTo>
                    <a:pt x="236" y="466"/>
                  </a:lnTo>
                  <a:lnTo>
                    <a:pt x="237" y="466"/>
                  </a:lnTo>
                  <a:lnTo>
                    <a:pt x="237" y="465"/>
                  </a:lnTo>
                  <a:lnTo>
                    <a:pt x="238" y="465"/>
                  </a:lnTo>
                  <a:lnTo>
                    <a:pt x="237" y="464"/>
                  </a:lnTo>
                  <a:lnTo>
                    <a:pt x="238" y="464"/>
                  </a:lnTo>
                  <a:lnTo>
                    <a:pt x="239" y="463"/>
                  </a:lnTo>
                  <a:lnTo>
                    <a:pt x="240" y="464"/>
                  </a:lnTo>
                  <a:lnTo>
                    <a:pt x="240" y="465"/>
                  </a:lnTo>
                  <a:lnTo>
                    <a:pt x="241" y="464"/>
                  </a:lnTo>
                  <a:lnTo>
                    <a:pt x="242" y="464"/>
                  </a:lnTo>
                  <a:lnTo>
                    <a:pt x="243" y="464"/>
                  </a:lnTo>
                  <a:lnTo>
                    <a:pt x="244" y="464"/>
                  </a:lnTo>
                  <a:lnTo>
                    <a:pt x="245" y="464"/>
                  </a:lnTo>
                  <a:lnTo>
                    <a:pt x="246" y="465"/>
                  </a:lnTo>
                  <a:lnTo>
                    <a:pt x="247" y="465"/>
                  </a:lnTo>
                  <a:lnTo>
                    <a:pt x="248" y="465"/>
                  </a:lnTo>
                  <a:lnTo>
                    <a:pt x="248" y="466"/>
                  </a:lnTo>
                  <a:lnTo>
                    <a:pt x="248" y="465"/>
                  </a:lnTo>
                  <a:lnTo>
                    <a:pt x="249" y="464"/>
                  </a:lnTo>
                  <a:lnTo>
                    <a:pt x="249" y="465"/>
                  </a:lnTo>
                  <a:lnTo>
                    <a:pt x="249" y="466"/>
                  </a:lnTo>
                  <a:lnTo>
                    <a:pt x="249" y="467"/>
                  </a:lnTo>
                  <a:lnTo>
                    <a:pt x="249" y="468"/>
                  </a:lnTo>
                  <a:lnTo>
                    <a:pt x="249" y="469"/>
                  </a:lnTo>
                  <a:lnTo>
                    <a:pt x="249" y="470"/>
                  </a:lnTo>
                  <a:lnTo>
                    <a:pt x="249" y="471"/>
                  </a:lnTo>
                  <a:lnTo>
                    <a:pt x="249" y="472"/>
                  </a:lnTo>
                  <a:lnTo>
                    <a:pt x="249" y="473"/>
                  </a:lnTo>
                  <a:lnTo>
                    <a:pt x="249" y="474"/>
                  </a:lnTo>
                  <a:lnTo>
                    <a:pt x="249" y="473"/>
                  </a:lnTo>
                  <a:lnTo>
                    <a:pt x="250" y="473"/>
                  </a:lnTo>
                  <a:lnTo>
                    <a:pt x="251" y="473"/>
                  </a:lnTo>
                  <a:lnTo>
                    <a:pt x="251" y="472"/>
                  </a:lnTo>
                  <a:lnTo>
                    <a:pt x="252" y="472"/>
                  </a:lnTo>
                  <a:lnTo>
                    <a:pt x="252" y="471"/>
                  </a:lnTo>
                  <a:lnTo>
                    <a:pt x="253" y="471"/>
                  </a:lnTo>
                  <a:lnTo>
                    <a:pt x="253" y="472"/>
                  </a:lnTo>
                  <a:lnTo>
                    <a:pt x="254" y="472"/>
                  </a:lnTo>
                  <a:lnTo>
                    <a:pt x="254" y="473"/>
                  </a:lnTo>
                  <a:lnTo>
                    <a:pt x="254" y="474"/>
                  </a:lnTo>
                  <a:lnTo>
                    <a:pt x="255" y="474"/>
                  </a:lnTo>
                  <a:lnTo>
                    <a:pt x="255" y="473"/>
                  </a:lnTo>
                  <a:lnTo>
                    <a:pt x="256" y="473"/>
                  </a:lnTo>
                  <a:lnTo>
                    <a:pt x="256" y="472"/>
                  </a:lnTo>
                  <a:lnTo>
                    <a:pt x="257" y="472"/>
                  </a:lnTo>
                  <a:lnTo>
                    <a:pt x="257" y="473"/>
                  </a:lnTo>
                  <a:lnTo>
                    <a:pt x="258" y="474"/>
                  </a:lnTo>
                  <a:lnTo>
                    <a:pt x="258" y="473"/>
                  </a:lnTo>
                  <a:lnTo>
                    <a:pt x="258" y="472"/>
                  </a:lnTo>
                  <a:lnTo>
                    <a:pt x="259" y="472"/>
                  </a:lnTo>
                  <a:lnTo>
                    <a:pt x="260" y="472"/>
                  </a:lnTo>
                  <a:lnTo>
                    <a:pt x="261" y="472"/>
                  </a:lnTo>
                  <a:lnTo>
                    <a:pt x="262" y="472"/>
                  </a:lnTo>
                  <a:lnTo>
                    <a:pt x="262" y="471"/>
                  </a:lnTo>
                  <a:lnTo>
                    <a:pt x="262" y="470"/>
                  </a:lnTo>
                  <a:lnTo>
                    <a:pt x="263" y="470"/>
                  </a:lnTo>
                  <a:lnTo>
                    <a:pt x="262" y="470"/>
                  </a:lnTo>
                  <a:lnTo>
                    <a:pt x="263" y="470"/>
                  </a:lnTo>
                  <a:lnTo>
                    <a:pt x="262" y="470"/>
                  </a:lnTo>
                  <a:lnTo>
                    <a:pt x="262" y="469"/>
                  </a:lnTo>
                  <a:lnTo>
                    <a:pt x="263" y="469"/>
                  </a:lnTo>
                  <a:lnTo>
                    <a:pt x="264" y="469"/>
                  </a:lnTo>
                  <a:lnTo>
                    <a:pt x="264" y="468"/>
                  </a:lnTo>
                  <a:lnTo>
                    <a:pt x="265" y="468"/>
                  </a:lnTo>
                  <a:lnTo>
                    <a:pt x="265" y="467"/>
                  </a:lnTo>
                  <a:lnTo>
                    <a:pt x="266" y="467"/>
                  </a:lnTo>
                  <a:lnTo>
                    <a:pt x="267" y="467"/>
                  </a:lnTo>
                  <a:lnTo>
                    <a:pt x="267" y="468"/>
                  </a:lnTo>
                  <a:lnTo>
                    <a:pt x="267" y="467"/>
                  </a:lnTo>
                  <a:lnTo>
                    <a:pt x="267" y="468"/>
                  </a:lnTo>
                  <a:lnTo>
                    <a:pt x="267" y="469"/>
                  </a:lnTo>
                  <a:lnTo>
                    <a:pt x="268" y="469"/>
                  </a:lnTo>
                  <a:lnTo>
                    <a:pt x="269" y="468"/>
                  </a:lnTo>
                  <a:lnTo>
                    <a:pt x="269" y="469"/>
                  </a:lnTo>
                  <a:lnTo>
                    <a:pt x="270" y="469"/>
                  </a:lnTo>
                  <a:lnTo>
                    <a:pt x="270" y="468"/>
                  </a:lnTo>
                  <a:lnTo>
                    <a:pt x="271" y="468"/>
                  </a:lnTo>
                  <a:lnTo>
                    <a:pt x="271" y="467"/>
                  </a:lnTo>
                  <a:lnTo>
                    <a:pt x="272" y="467"/>
                  </a:lnTo>
                  <a:lnTo>
                    <a:pt x="273" y="467"/>
                  </a:lnTo>
                  <a:lnTo>
                    <a:pt x="273" y="466"/>
                  </a:lnTo>
                  <a:lnTo>
                    <a:pt x="273" y="465"/>
                  </a:lnTo>
                  <a:lnTo>
                    <a:pt x="274" y="465"/>
                  </a:lnTo>
                  <a:lnTo>
                    <a:pt x="275" y="465"/>
                  </a:lnTo>
                  <a:lnTo>
                    <a:pt x="276" y="465"/>
                  </a:lnTo>
                  <a:lnTo>
                    <a:pt x="276" y="464"/>
                  </a:lnTo>
                  <a:lnTo>
                    <a:pt x="276" y="463"/>
                  </a:lnTo>
                  <a:lnTo>
                    <a:pt x="277" y="463"/>
                  </a:lnTo>
                  <a:lnTo>
                    <a:pt x="278" y="463"/>
                  </a:lnTo>
                  <a:lnTo>
                    <a:pt x="277" y="463"/>
                  </a:lnTo>
                  <a:lnTo>
                    <a:pt x="278" y="463"/>
                  </a:lnTo>
                  <a:lnTo>
                    <a:pt x="278" y="462"/>
                  </a:lnTo>
                  <a:lnTo>
                    <a:pt x="278" y="461"/>
                  </a:lnTo>
                  <a:lnTo>
                    <a:pt x="279" y="461"/>
                  </a:lnTo>
                  <a:lnTo>
                    <a:pt x="280" y="461"/>
                  </a:lnTo>
                  <a:lnTo>
                    <a:pt x="280" y="462"/>
                  </a:lnTo>
                  <a:lnTo>
                    <a:pt x="281" y="462"/>
                  </a:lnTo>
                  <a:lnTo>
                    <a:pt x="282" y="462"/>
                  </a:lnTo>
                  <a:lnTo>
                    <a:pt x="283" y="462"/>
                  </a:lnTo>
                  <a:lnTo>
                    <a:pt x="283" y="463"/>
                  </a:lnTo>
                  <a:lnTo>
                    <a:pt x="282" y="463"/>
                  </a:lnTo>
                  <a:lnTo>
                    <a:pt x="282" y="464"/>
                  </a:lnTo>
                  <a:lnTo>
                    <a:pt x="283" y="464"/>
                  </a:lnTo>
                  <a:lnTo>
                    <a:pt x="283" y="463"/>
                  </a:lnTo>
                  <a:lnTo>
                    <a:pt x="283" y="462"/>
                  </a:lnTo>
                  <a:lnTo>
                    <a:pt x="284" y="462"/>
                  </a:lnTo>
                  <a:lnTo>
                    <a:pt x="285" y="462"/>
                  </a:lnTo>
                  <a:lnTo>
                    <a:pt x="285" y="461"/>
                  </a:lnTo>
                  <a:lnTo>
                    <a:pt x="286" y="461"/>
                  </a:lnTo>
                  <a:lnTo>
                    <a:pt x="286" y="462"/>
                  </a:lnTo>
                  <a:lnTo>
                    <a:pt x="287" y="462"/>
                  </a:lnTo>
                  <a:lnTo>
                    <a:pt x="287" y="461"/>
                  </a:lnTo>
                  <a:lnTo>
                    <a:pt x="288" y="461"/>
                  </a:lnTo>
                  <a:lnTo>
                    <a:pt x="288" y="460"/>
                  </a:lnTo>
                  <a:lnTo>
                    <a:pt x="288" y="459"/>
                  </a:lnTo>
                  <a:lnTo>
                    <a:pt x="288" y="458"/>
                  </a:lnTo>
                  <a:lnTo>
                    <a:pt x="289" y="458"/>
                  </a:lnTo>
                  <a:lnTo>
                    <a:pt x="289" y="457"/>
                  </a:lnTo>
                  <a:lnTo>
                    <a:pt x="290" y="457"/>
                  </a:lnTo>
                  <a:lnTo>
                    <a:pt x="290" y="458"/>
                  </a:lnTo>
                  <a:lnTo>
                    <a:pt x="291" y="458"/>
                  </a:lnTo>
                  <a:lnTo>
                    <a:pt x="291" y="459"/>
                  </a:lnTo>
                  <a:lnTo>
                    <a:pt x="291" y="460"/>
                  </a:lnTo>
                  <a:lnTo>
                    <a:pt x="292" y="459"/>
                  </a:lnTo>
                  <a:lnTo>
                    <a:pt x="292" y="458"/>
                  </a:lnTo>
                  <a:lnTo>
                    <a:pt x="293" y="458"/>
                  </a:lnTo>
                  <a:lnTo>
                    <a:pt x="294" y="458"/>
                  </a:lnTo>
                  <a:lnTo>
                    <a:pt x="294" y="457"/>
                  </a:lnTo>
                  <a:lnTo>
                    <a:pt x="293" y="457"/>
                  </a:lnTo>
                  <a:lnTo>
                    <a:pt x="294" y="457"/>
                  </a:lnTo>
                  <a:lnTo>
                    <a:pt x="294" y="456"/>
                  </a:lnTo>
                  <a:lnTo>
                    <a:pt x="295" y="456"/>
                  </a:lnTo>
                  <a:lnTo>
                    <a:pt x="295" y="457"/>
                  </a:lnTo>
                  <a:lnTo>
                    <a:pt x="296" y="457"/>
                  </a:lnTo>
                  <a:lnTo>
                    <a:pt x="297" y="457"/>
                  </a:lnTo>
                  <a:lnTo>
                    <a:pt x="297" y="456"/>
                  </a:lnTo>
                  <a:lnTo>
                    <a:pt x="298" y="456"/>
                  </a:lnTo>
                  <a:lnTo>
                    <a:pt x="299" y="456"/>
                  </a:lnTo>
                  <a:lnTo>
                    <a:pt x="299" y="455"/>
                  </a:lnTo>
                  <a:lnTo>
                    <a:pt x="298" y="455"/>
                  </a:lnTo>
                  <a:lnTo>
                    <a:pt x="298" y="454"/>
                  </a:lnTo>
                  <a:lnTo>
                    <a:pt x="298" y="453"/>
                  </a:lnTo>
                  <a:lnTo>
                    <a:pt x="298" y="452"/>
                  </a:lnTo>
                  <a:lnTo>
                    <a:pt x="299" y="452"/>
                  </a:lnTo>
                  <a:lnTo>
                    <a:pt x="298" y="452"/>
                  </a:lnTo>
                  <a:lnTo>
                    <a:pt x="298" y="451"/>
                  </a:lnTo>
                  <a:lnTo>
                    <a:pt x="299" y="452"/>
                  </a:lnTo>
                  <a:lnTo>
                    <a:pt x="299" y="451"/>
                  </a:lnTo>
                  <a:lnTo>
                    <a:pt x="299" y="450"/>
                  </a:lnTo>
                  <a:lnTo>
                    <a:pt x="299" y="449"/>
                  </a:lnTo>
                  <a:lnTo>
                    <a:pt x="298" y="449"/>
                  </a:lnTo>
                  <a:lnTo>
                    <a:pt x="298" y="448"/>
                  </a:lnTo>
                  <a:lnTo>
                    <a:pt x="299" y="448"/>
                  </a:lnTo>
                  <a:lnTo>
                    <a:pt x="300" y="448"/>
                  </a:lnTo>
                  <a:lnTo>
                    <a:pt x="300" y="449"/>
                  </a:lnTo>
                  <a:lnTo>
                    <a:pt x="301" y="449"/>
                  </a:lnTo>
                  <a:lnTo>
                    <a:pt x="302" y="449"/>
                  </a:lnTo>
                  <a:lnTo>
                    <a:pt x="302" y="448"/>
                  </a:lnTo>
                  <a:lnTo>
                    <a:pt x="302" y="449"/>
                  </a:lnTo>
                  <a:lnTo>
                    <a:pt x="302" y="448"/>
                  </a:lnTo>
                  <a:lnTo>
                    <a:pt x="303" y="448"/>
                  </a:lnTo>
                  <a:lnTo>
                    <a:pt x="304" y="447"/>
                  </a:lnTo>
                  <a:lnTo>
                    <a:pt x="305" y="448"/>
                  </a:lnTo>
                  <a:lnTo>
                    <a:pt x="305" y="447"/>
                  </a:lnTo>
                  <a:lnTo>
                    <a:pt x="306" y="446"/>
                  </a:lnTo>
                  <a:lnTo>
                    <a:pt x="305" y="446"/>
                  </a:lnTo>
                  <a:lnTo>
                    <a:pt x="305" y="445"/>
                  </a:lnTo>
                  <a:lnTo>
                    <a:pt x="306" y="445"/>
                  </a:lnTo>
                  <a:lnTo>
                    <a:pt x="307" y="445"/>
                  </a:lnTo>
                  <a:lnTo>
                    <a:pt x="307" y="444"/>
                  </a:lnTo>
                  <a:lnTo>
                    <a:pt x="308" y="444"/>
                  </a:lnTo>
                  <a:lnTo>
                    <a:pt x="308" y="445"/>
                  </a:lnTo>
                  <a:lnTo>
                    <a:pt x="309" y="445"/>
                  </a:lnTo>
                  <a:lnTo>
                    <a:pt x="310" y="445"/>
                  </a:lnTo>
                  <a:lnTo>
                    <a:pt x="311" y="445"/>
                  </a:lnTo>
                  <a:lnTo>
                    <a:pt x="310" y="445"/>
                  </a:lnTo>
                  <a:lnTo>
                    <a:pt x="310" y="446"/>
                  </a:lnTo>
                  <a:lnTo>
                    <a:pt x="310" y="447"/>
                  </a:lnTo>
                  <a:lnTo>
                    <a:pt x="310" y="448"/>
                  </a:lnTo>
                  <a:lnTo>
                    <a:pt x="311" y="448"/>
                  </a:lnTo>
                  <a:lnTo>
                    <a:pt x="311" y="447"/>
                  </a:lnTo>
                  <a:lnTo>
                    <a:pt x="312" y="447"/>
                  </a:lnTo>
                  <a:lnTo>
                    <a:pt x="312" y="446"/>
                  </a:lnTo>
                  <a:lnTo>
                    <a:pt x="312" y="445"/>
                  </a:lnTo>
                  <a:lnTo>
                    <a:pt x="313" y="445"/>
                  </a:lnTo>
                  <a:lnTo>
                    <a:pt x="314" y="445"/>
                  </a:lnTo>
                  <a:lnTo>
                    <a:pt x="315" y="445"/>
                  </a:lnTo>
                  <a:lnTo>
                    <a:pt x="315" y="444"/>
                  </a:lnTo>
                  <a:lnTo>
                    <a:pt x="316" y="444"/>
                  </a:lnTo>
                  <a:lnTo>
                    <a:pt x="316" y="443"/>
                  </a:lnTo>
                  <a:lnTo>
                    <a:pt x="317" y="443"/>
                  </a:lnTo>
                  <a:lnTo>
                    <a:pt x="316" y="443"/>
                  </a:lnTo>
                  <a:lnTo>
                    <a:pt x="317" y="443"/>
                  </a:lnTo>
                  <a:lnTo>
                    <a:pt x="317" y="442"/>
                  </a:lnTo>
                  <a:lnTo>
                    <a:pt x="317" y="441"/>
                  </a:lnTo>
                  <a:lnTo>
                    <a:pt x="318" y="441"/>
                  </a:lnTo>
                  <a:lnTo>
                    <a:pt x="319" y="441"/>
                  </a:lnTo>
                  <a:lnTo>
                    <a:pt x="319" y="440"/>
                  </a:lnTo>
                  <a:lnTo>
                    <a:pt x="320" y="441"/>
                  </a:lnTo>
                  <a:lnTo>
                    <a:pt x="321" y="440"/>
                  </a:lnTo>
                  <a:lnTo>
                    <a:pt x="322" y="440"/>
                  </a:lnTo>
                  <a:lnTo>
                    <a:pt x="323" y="441"/>
                  </a:lnTo>
                  <a:lnTo>
                    <a:pt x="323" y="440"/>
                  </a:lnTo>
                  <a:lnTo>
                    <a:pt x="324" y="440"/>
                  </a:lnTo>
                  <a:lnTo>
                    <a:pt x="325" y="440"/>
                  </a:lnTo>
                  <a:lnTo>
                    <a:pt x="325" y="441"/>
                  </a:lnTo>
                  <a:lnTo>
                    <a:pt x="326" y="441"/>
                  </a:lnTo>
                  <a:lnTo>
                    <a:pt x="326" y="440"/>
                  </a:lnTo>
                  <a:lnTo>
                    <a:pt x="327" y="440"/>
                  </a:lnTo>
                  <a:lnTo>
                    <a:pt x="327" y="441"/>
                  </a:lnTo>
                  <a:lnTo>
                    <a:pt x="328" y="441"/>
                  </a:lnTo>
                  <a:lnTo>
                    <a:pt x="328" y="440"/>
                  </a:lnTo>
                  <a:lnTo>
                    <a:pt x="328" y="439"/>
                  </a:lnTo>
                  <a:lnTo>
                    <a:pt x="329" y="439"/>
                  </a:lnTo>
                  <a:lnTo>
                    <a:pt x="329" y="438"/>
                  </a:lnTo>
                  <a:lnTo>
                    <a:pt x="330" y="438"/>
                  </a:lnTo>
                  <a:lnTo>
                    <a:pt x="331" y="438"/>
                  </a:lnTo>
                  <a:lnTo>
                    <a:pt x="331" y="439"/>
                  </a:lnTo>
                  <a:lnTo>
                    <a:pt x="332" y="439"/>
                  </a:lnTo>
                  <a:lnTo>
                    <a:pt x="332" y="438"/>
                  </a:lnTo>
                  <a:lnTo>
                    <a:pt x="333" y="438"/>
                  </a:lnTo>
                  <a:lnTo>
                    <a:pt x="334" y="438"/>
                  </a:lnTo>
                  <a:lnTo>
                    <a:pt x="335" y="438"/>
                  </a:lnTo>
                  <a:lnTo>
                    <a:pt x="335" y="439"/>
                  </a:lnTo>
                  <a:lnTo>
                    <a:pt x="336" y="439"/>
                  </a:lnTo>
                  <a:lnTo>
                    <a:pt x="337" y="439"/>
                  </a:lnTo>
                  <a:lnTo>
                    <a:pt x="337" y="440"/>
                  </a:lnTo>
                  <a:lnTo>
                    <a:pt x="338" y="441"/>
                  </a:lnTo>
                  <a:lnTo>
                    <a:pt x="338" y="442"/>
                  </a:lnTo>
                  <a:lnTo>
                    <a:pt x="339" y="442"/>
                  </a:lnTo>
                  <a:lnTo>
                    <a:pt x="339" y="443"/>
                  </a:lnTo>
                  <a:lnTo>
                    <a:pt x="340" y="443"/>
                  </a:lnTo>
                  <a:lnTo>
                    <a:pt x="341" y="443"/>
                  </a:lnTo>
                  <a:lnTo>
                    <a:pt x="341" y="442"/>
                  </a:lnTo>
                  <a:lnTo>
                    <a:pt x="342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4" y="442"/>
                  </a:lnTo>
                  <a:lnTo>
                    <a:pt x="344" y="441"/>
                  </a:lnTo>
                  <a:lnTo>
                    <a:pt x="344" y="440"/>
                  </a:lnTo>
                  <a:lnTo>
                    <a:pt x="345" y="440"/>
                  </a:lnTo>
                  <a:lnTo>
                    <a:pt x="345" y="439"/>
                  </a:lnTo>
                  <a:lnTo>
                    <a:pt x="346" y="439"/>
                  </a:lnTo>
                  <a:lnTo>
                    <a:pt x="347" y="439"/>
                  </a:lnTo>
                  <a:lnTo>
                    <a:pt x="348" y="439"/>
                  </a:lnTo>
                  <a:lnTo>
                    <a:pt x="348" y="440"/>
                  </a:lnTo>
                  <a:lnTo>
                    <a:pt x="349" y="439"/>
                  </a:lnTo>
                  <a:lnTo>
                    <a:pt x="350" y="439"/>
                  </a:lnTo>
                  <a:lnTo>
                    <a:pt x="349" y="438"/>
                  </a:lnTo>
                  <a:lnTo>
                    <a:pt x="350" y="438"/>
                  </a:lnTo>
                  <a:lnTo>
                    <a:pt x="351" y="438"/>
                  </a:lnTo>
                  <a:lnTo>
                    <a:pt x="351" y="437"/>
                  </a:lnTo>
                  <a:lnTo>
                    <a:pt x="352" y="437"/>
                  </a:lnTo>
                  <a:lnTo>
                    <a:pt x="353" y="437"/>
                  </a:lnTo>
                  <a:lnTo>
                    <a:pt x="353" y="436"/>
                  </a:lnTo>
                  <a:lnTo>
                    <a:pt x="354" y="436"/>
                  </a:lnTo>
                  <a:lnTo>
                    <a:pt x="355" y="436"/>
                  </a:lnTo>
                  <a:lnTo>
                    <a:pt x="356" y="436"/>
                  </a:lnTo>
                  <a:lnTo>
                    <a:pt x="357" y="437"/>
                  </a:lnTo>
                  <a:lnTo>
                    <a:pt x="358" y="437"/>
                  </a:lnTo>
                  <a:lnTo>
                    <a:pt x="359" y="437"/>
                  </a:lnTo>
                  <a:lnTo>
                    <a:pt x="359" y="436"/>
                  </a:lnTo>
                  <a:lnTo>
                    <a:pt x="359" y="435"/>
                  </a:lnTo>
                  <a:lnTo>
                    <a:pt x="360" y="435"/>
                  </a:lnTo>
                  <a:lnTo>
                    <a:pt x="361" y="435"/>
                  </a:lnTo>
                  <a:lnTo>
                    <a:pt x="362" y="435"/>
                  </a:lnTo>
                  <a:lnTo>
                    <a:pt x="362" y="434"/>
                  </a:lnTo>
                  <a:lnTo>
                    <a:pt x="363" y="434"/>
                  </a:lnTo>
                  <a:lnTo>
                    <a:pt x="364" y="434"/>
                  </a:lnTo>
                  <a:lnTo>
                    <a:pt x="365" y="433"/>
                  </a:lnTo>
                  <a:lnTo>
                    <a:pt x="366" y="433"/>
                  </a:lnTo>
                  <a:lnTo>
                    <a:pt x="366" y="434"/>
                  </a:lnTo>
                  <a:lnTo>
                    <a:pt x="367" y="434"/>
                  </a:lnTo>
                  <a:lnTo>
                    <a:pt x="368" y="433"/>
                  </a:lnTo>
                  <a:lnTo>
                    <a:pt x="369" y="432"/>
                  </a:lnTo>
                  <a:lnTo>
                    <a:pt x="370" y="432"/>
                  </a:lnTo>
                  <a:lnTo>
                    <a:pt x="371" y="431"/>
                  </a:lnTo>
                  <a:lnTo>
                    <a:pt x="372" y="431"/>
                  </a:lnTo>
                  <a:lnTo>
                    <a:pt x="373" y="431"/>
                  </a:lnTo>
                  <a:lnTo>
                    <a:pt x="374" y="431"/>
                  </a:lnTo>
                  <a:lnTo>
                    <a:pt x="375" y="431"/>
                  </a:lnTo>
                  <a:lnTo>
                    <a:pt x="376" y="431"/>
                  </a:lnTo>
                  <a:lnTo>
                    <a:pt x="376" y="430"/>
                  </a:lnTo>
                  <a:lnTo>
                    <a:pt x="377" y="430"/>
                  </a:lnTo>
                  <a:lnTo>
                    <a:pt x="378" y="430"/>
                  </a:lnTo>
                  <a:lnTo>
                    <a:pt x="379" y="430"/>
                  </a:lnTo>
                  <a:lnTo>
                    <a:pt x="379" y="429"/>
                  </a:lnTo>
                  <a:lnTo>
                    <a:pt x="379" y="428"/>
                  </a:lnTo>
                  <a:lnTo>
                    <a:pt x="380" y="428"/>
                  </a:lnTo>
                  <a:lnTo>
                    <a:pt x="381" y="429"/>
                  </a:lnTo>
                  <a:lnTo>
                    <a:pt x="382" y="429"/>
                  </a:lnTo>
                  <a:lnTo>
                    <a:pt x="383" y="429"/>
                  </a:lnTo>
                  <a:lnTo>
                    <a:pt x="384" y="429"/>
                  </a:lnTo>
                  <a:lnTo>
                    <a:pt x="384" y="428"/>
                  </a:lnTo>
                  <a:lnTo>
                    <a:pt x="385" y="428"/>
                  </a:lnTo>
                  <a:lnTo>
                    <a:pt x="384" y="428"/>
                  </a:lnTo>
                  <a:lnTo>
                    <a:pt x="384" y="427"/>
                  </a:lnTo>
                  <a:lnTo>
                    <a:pt x="384" y="426"/>
                  </a:lnTo>
                  <a:lnTo>
                    <a:pt x="384" y="425"/>
                  </a:lnTo>
                  <a:lnTo>
                    <a:pt x="385" y="424"/>
                  </a:lnTo>
                  <a:lnTo>
                    <a:pt x="385" y="425"/>
                  </a:lnTo>
                  <a:lnTo>
                    <a:pt x="386" y="425"/>
                  </a:lnTo>
                  <a:lnTo>
                    <a:pt x="386" y="424"/>
                  </a:lnTo>
                  <a:lnTo>
                    <a:pt x="386" y="425"/>
                  </a:lnTo>
                  <a:lnTo>
                    <a:pt x="387" y="425"/>
                  </a:lnTo>
                  <a:lnTo>
                    <a:pt x="387" y="426"/>
                  </a:lnTo>
                  <a:lnTo>
                    <a:pt x="388" y="426"/>
                  </a:lnTo>
                  <a:lnTo>
                    <a:pt x="388" y="425"/>
                  </a:lnTo>
                  <a:lnTo>
                    <a:pt x="389" y="425"/>
                  </a:lnTo>
                  <a:lnTo>
                    <a:pt x="390" y="425"/>
                  </a:lnTo>
                  <a:lnTo>
                    <a:pt x="391" y="425"/>
                  </a:lnTo>
                  <a:lnTo>
                    <a:pt x="391" y="424"/>
                  </a:lnTo>
                  <a:lnTo>
                    <a:pt x="392" y="424"/>
                  </a:lnTo>
                  <a:lnTo>
                    <a:pt x="392" y="423"/>
                  </a:lnTo>
                  <a:lnTo>
                    <a:pt x="393" y="423"/>
                  </a:lnTo>
                  <a:lnTo>
                    <a:pt x="394" y="424"/>
                  </a:lnTo>
                  <a:lnTo>
                    <a:pt x="394" y="425"/>
                  </a:lnTo>
                  <a:lnTo>
                    <a:pt x="395" y="425"/>
                  </a:lnTo>
                  <a:lnTo>
                    <a:pt x="396" y="425"/>
                  </a:lnTo>
                  <a:lnTo>
                    <a:pt x="397" y="425"/>
                  </a:lnTo>
                  <a:lnTo>
                    <a:pt x="398" y="425"/>
                  </a:lnTo>
                  <a:lnTo>
                    <a:pt x="398" y="424"/>
                  </a:lnTo>
                  <a:lnTo>
                    <a:pt x="399" y="424"/>
                  </a:lnTo>
                  <a:lnTo>
                    <a:pt x="400" y="424"/>
                  </a:lnTo>
                  <a:lnTo>
                    <a:pt x="401" y="424"/>
                  </a:lnTo>
                  <a:lnTo>
                    <a:pt x="401" y="423"/>
                  </a:lnTo>
                  <a:lnTo>
                    <a:pt x="401" y="422"/>
                  </a:lnTo>
                  <a:lnTo>
                    <a:pt x="402" y="422"/>
                  </a:lnTo>
                  <a:lnTo>
                    <a:pt x="403" y="422"/>
                  </a:lnTo>
                  <a:lnTo>
                    <a:pt x="404" y="422"/>
                  </a:lnTo>
                  <a:lnTo>
                    <a:pt x="405" y="422"/>
                  </a:lnTo>
                  <a:lnTo>
                    <a:pt x="405" y="421"/>
                  </a:lnTo>
                  <a:lnTo>
                    <a:pt x="406" y="421"/>
                  </a:lnTo>
                  <a:lnTo>
                    <a:pt x="407" y="421"/>
                  </a:lnTo>
                  <a:lnTo>
                    <a:pt x="408" y="421"/>
                  </a:lnTo>
                  <a:lnTo>
                    <a:pt x="409" y="421"/>
                  </a:lnTo>
                  <a:lnTo>
                    <a:pt x="409" y="420"/>
                  </a:lnTo>
                  <a:lnTo>
                    <a:pt x="408" y="420"/>
                  </a:lnTo>
                  <a:lnTo>
                    <a:pt x="409" y="420"/>
                  </a:lnTo>
                  <a:lnTo>
                    <a:pt x="410" y="420"/>
                  </a:lnTo>
                  <a:lnTo>
                    <a:pt x="411" y="420"/>
                  </a:lnTo>
                  <a:lnTo>
                    <a:pt x="412" y="420"/>
                  </a:lnTo>
                  <a:lnTo>
                    <a:pt x="413" y="420"/>
                  </a:lnTo>
                  <a:lnTo>
                    <a:pt x="413" y="419"/>
                  </a:lnTo>
                  <a:lnTo>
                    <a:pt x="414" y="419"/>
                  </a:lnTo>
                  <a:lnTo>
                    <a:pt x="415" y="419"/>
                  </a:lnTo>
                  <a:lnTo>
                    <a:pt x="416" y="418"/>
                  </a:lnTo>
                  <a:lnTo>
                    <a:pt x="416" y="417"/>
                  </a:lnTo>
                  <a:lnTo>
                    <a:pt x="417" y="417"/>
                  </a:lnTo>
                  <a:lnTo>
                    <a:pt x="418" y="417"/>
                  </a:lnTo>
                  <a:lnTo>
                    <a:pt x="418" y="416"/>
                  </a:lnTo>
                  <a:lnTo>
                    <a:pt x="419" y="416"/>
                  </a:lnTo>
                  <a:lnTo>
                    <a:pt x="419" y="417"/>
                  </a:lnTo>
                  <a:lnTo>
                    <a:pt x="420" y="417"/>
                  </a:lnTo>
                  <a:lnTo>
                    <a:pt x="420" y="416"/>
                  </a:lnTo>
                  <a:lnTo>
                    <a:pt x="420" y="415"/>
                  </a:lnTo>
                  <a:lnTo>
                    <a:pt x="421" y="415"/>
                  </a:lnTo>
                  <a:lnTo>
                    <a:pt x="422" y="415"/>
                  </a:lnTo>
                  <a:lnTo>
                    <a:pt x="423" y="415"/>
                  </a:lnTo>
                  <a:lnTo>
                    <a:pt x="423" y="416"/>
                  </a:lnTo>
                  <a:lnTo>
                    <a:pt x="424" y="416"/>
                  </a:lnTo>
                  <a:lnTo>
                    <a:pt x="424" y="415"/>
                  </a:lnTo>
                  <a:lnTo>
                    <a:pt x="424" y="414"/>
                  </a:lnTo>
                  <a:lnTo>
                    <a:pt x="425" y="414"/>
                  </a:lnTo>
                  <a:lnTo>
                    <a:pt x="425" y="415"/>
                  </a:lnTo>
                  <a:lnTo>
                    <a:pt x="425" y="416"/>
                  </a:lnTo>
                  <a:lnTo>
                    <a:pt x="425" y="417"/>
                  </a:lnTo>
                  <a:lnTo>
                    <a:pt x="425" y="418"/>
                  </a:lnTo>
                  <a:lnTo>
                    <a:pt x="426" y="418"/>
                  </a:lnTo>
                  <a:lnTo>
                    <a:pt x="426" y="419"/>
                  </a:lnTo>
                  <a:lnTo>
                    <a:pt x="427" y="419"/>
                  </a:lnTo>
                  <a:lnTo>
                    <a:pt x="428" y="419"/>
                  </a:lnTo>
                  <a:lnTo>
                    <a:pt x="427" y="420"/>
                  </a:lnTo>
                  <a:lnTo>
                    <a:pt x="426" y="420"/>
                  </a:lnTo>
                  <a:lnTo>
                    <a:pt x="426" y="421"/>
                  </a:lnTo>
                  <a:lnTo>
                    <a:pt x="427" y="421"/>
                  </a:lnTo>
                  <a:lnTo>
                    <a:pt x="428" y="421"/>
                  </a:lnTo>
                  <a:lnTo>
                    <a:pt x="428" y="422"/>
                  </a:lnTo>
                  <a:lnTo>
                    <a:pt x="428" y="423"/>
                  </a:lnTo>
                  <a:lnTo>
                    <a:pt x="428" y="424"/>
                  </a:lnTo>
                  <a:lnTo>
                    <a:pt x="429" y="424"/>
                  </a:lnTo>
                  <a:lnTo>
                    <a:pt x="430" y="424"/>
                  </a:lnTo>
                  <a:lnTo>
                    <a:pt x="431" y="424"/>
                  </a:lnTo>
                  <a:lnTo>
                    <a:pt x="431" y="425"/>
                  </a:lnTo>
                  <a:lnTo>
                    <a:pt x="430" y="425"/>
                  </a:lnTo>
                  <a:lnTo>
                    <a:pt x="430" y="426"/>
                  </a:lnTo>
                  <a:lnTo>
                    <a:pt x="431" y="426"/>
                  </a:lnTo>
                  <a:lnTo>
                    <a:pt x="432" y="426"/>
                  </a:lnTo>
                  <a:lnTo>
                    <a:pt x="432" y="427"/>
                  </a:lnTo>
                  <a:lnTo>
                    <a:pt x="433" y="427"/>
                  </a:lnTo>
                  <a:lnTo>
                    <a:pt x="434" y="427"/>
                  </a:lnTo>
                  <a:lnTo>
                    <a:pt x="434" y="428"/>
                  </a:lnTo>
                  <a:lnTo>
                    <a:pt x="433" y="428"/>
                  </a:lnTo>
                  <a:lnTo>
                    <a:pt x="434" y="428"/>
                  </a:lnTo>
                  <a:lnTo>
                    <a:pt x="435" y="428"/>
                  </a:lnTo>
                  <a:lnTo>
                    <a:pt x="436" y="427"/>
                  </a:lnTo>
                  <a:lnTo>
                    <a:pt x="436" y="426"/>
                  </a:lnTo>
                  <a:lnTo>
                    <a:pt x="436" y="425"/>
                  </a:lnTo>
                  <a:lnTo>
                    <a:pt x="437" y="425"/>
                  </a:lnTo>
                  <a:lnTo>
                    <a:pt x="438" y="425"/>
                  </a:lnTo>
                  <a:lnTo>
                    <a:pt x="438" y="424"/>
                  </a:lnTo>
                  <a:lnTo>
                    <a:pt x="439" y="424"/>
                  </a:lnTo>
                  <a:lnTo>
                    <a:pt x="439" y="423"/>
                  </a:lnTo>
                  <a:lnTo>
                    <a:pt x="440" y="422"/>
                  </a:lnTo>
                  <a:lnTo>
                    <a:pt x="441" y="422"/>
                  </a:lnTo>
                  <a:lnTo>
                    <a:pt x="441" y="423"/>
                  </a:lnTo>
                  <a:lnTo>
                    <a:pt x="442" y="423"/>
                  </a:lnTo>
                  <a:lnTo>
                    <a:pt x="443" y="423"/>
                  </a:lnTo>
                  <a:lnTo>
                    <a:pt x="443" y="422"/>
                  </a:lnTo>
                  <a:lnTo>
                    <a:pt x="443" y="421"/>
                  </a:lnTo>
                  <a:lnTo>
                    <a:pt x="444" y="421"/>
                  </a:lnTo>
                  <a:lnTo>
                    <a:pt x="445" y="421"/>
                  </a:lnTo>
                  <a:lnTo>
                    <a:pt x="445" y="422"/>
                  </a:lnTo>
                  <a:lnTo>
                    <a:pt x="446" y="422"/>
                  </a:lnTo>
                  <a:lnTo>
                    <a:pt x="446" y="421"/>
                  </a:lnTo>
                  <a:lnTo>
                    <a:pt x="447" y="421"/>
                  </a:lnTo>
                  <a:lnTo>
                    <a:pt x="448" y="421"/>
                  </a:lnTo>
                  <a:lnTo>
                    <a:pt x="449" y="421"/>
                  </a:lnTo>
                  <a:lnTo>
                    <a:pt x="449" y="420"/>
                  </a:lnTo>
                  <a:lnTo>
                    <a:pt x="450" y="420"/>
                  </a:lnTo>
                  <a:lnTo>
                    <a:pt x="451" y="421"/>
                  </a:lnTo>
                  <a:lnTo>
                    <a:pt x="451" y="420"/>
                  </a:lnTo>
                  <a:lnTo>
                    <a:pt x="452" y="421"/>
                  </a:lnTo>
                  <a:lnTo>
                    <a:pt x="453" y="420"/>
                  </a:lnTo>
                  <a:lnTo>
                    <a:pt x="453" y="421"/>
                  </a:lnTo>
                  <a:lnTo>
                    <a:pt x="453" y="422"/>
                  </a:lnTo>
                  <a:lnTo>
                    <a:pt x="453" y="423"/>
                  </a:lnTo>
                  <a:lnTo>
                    <a:pt x="453" y="424"/>
                  </a:lnTo>
                  <a:lnTo>
                    <a:pt x="453" y="425"/>
                  </a:lnTo>
                  <a:lnTo>
                    <a:pt x="454" y="425"/>
                  </a:lnTo>
                  <a:lnTo>
                    <a:pt x="454" y="426"/>
                  </a:lnTo>
                  <a:lnTo>
                    <a:pt x="455" y="426"/>
                  </a:lnTo>
                  <a:lnTo>
                    <a:pt x="455" y="427"/>
                  </a:lnTo>
                  <a:lnTo>
                    <a:pt x="455" y="428"/>
                  </a:lnTo>
                  <a:lnTo>
                    <a:pt x="456" y="428"/>
                  </a:lnTo>
                  <a:lnTo>
                    <a:pt x="456" y="427"/>
                  </a:lnTo>
                  <a:lnTo>
                    <a:pt x="457" y="426"/>
                  </a:lnTo>
                  <a:lnTo>
                    <a:pt x="457" y="425"/>
                  </a:lnTo>
                  <a:lnTo>
                    <a:pt x="458" y="425"/>
                  </a:lnTo>
                  <a:lnTo>
                    <a:pt x="458" y="424"/>
                  </a:lnTo>
                  <a:lnTo>
                    <a:pt x="458" y="423"/>
                  </a:lnTo>
                  <a:lnTo>
                    <a:pt x="458" y="422"/>
                  </a:lnTo>
                  <a:lnTo>
                    <a:pt x="459" y="421"/>
                  </a:lnTo>
                  <a:lnTo>
                    <a:pt x="460" y="421"/>
                  </a:lnTo>
                  <a:lnTo>
                    <a:pt x="460" y="422"/>
                  </a:lnTo>
                  <a:lnTo>
                    <a:pt x="461" y="422"/>
                  </a:lnTo>
                  <a:lnTo>
                    <a:pt x="461" y="421"/>
                  </a:lnTo>
                  <a:lnTo>
                    <a:pt x="462" y="421"/>
                  </a:lnTo>
                  <a:lnTo>
                    <a:pt x="463" y="421"/>
                  </a:lnTo>
                  <a:lnTo>
                    <a:pt x="463" y="420"/>
                  </a:lnTo>
                  <a:lnTo>
                    <a:pt x="463" y="419"/>
                  </a:lnTo>
                  <a:lnTo>
                    <a:pt x="464" y="419"/>
                  </a:lnTo>
                  <a:lnTo>
                    <a:pt x="465" y="419"/>
                  </a:lnTo>
                  <a:lnTo>
                    <a:pt x="466" y="419"/>
                  </a:lnTo>
                  <a:lnTo>
                    <a:pt x="466" y="420"/>
                  </a:lnTo>
                  <a:lnTo>
                    <a:pt x="467" y="420"/>
                  </a:lnTo>
                  <a:lnTo>
                    <a:pt x="468" y="420"/>
                  </a:lnTo>
                  <a:lnTo>
                    <a:pt x="468" y="421"/>
                  </a:lnTo>
                  <a:lnTo>
                    <a:pt x="469" y="421"/>
                  </a:lnTo>
                  <a:lnTo>
                    <a:pt x="468" y="421"/>
                  </a:lnTo>
                  <a:lnTo>
                    <a:pt x="468" y="422"/>
                  </a:lnTo>
                  <a:lnTo>
                    <a:pt x="469" y="422"/>
                  </a:lnTo>
                  <a:lnTo>
                    <a:pt x="470" y="422"/>
                  </a:lnTo>
                  <a:lnTo>
                    <a:pt x="470" y="423"/>
                  </a:lnTo>
                  <a:lnTo>
                    <a:pt x="471" y="424"/>
                  </a:lnTo>
                  <a:lnTo>
                    <a:pt x="471" y="425"/>
                  </a:lnTo>
                  <a:lnTo>
                    <a:pt x="471" y="424"/>
                  </a:lnTo>
                  <a:lnTo>
                    <a:pt x="472" y="424"/>
                  </a:lnTo>
                  <a:lnTo>
                    <a:pt x="473" y="424"/>
                  </a:lnTo>
                  <a:lnTo>
                    <a:pt x="473" y="425"/>
                  </a:lnTo>
                  <a:lnTo>
                    <a:pt x="473" y="426"/>
                  </a:lnTo>
                  <a:lnTo>
                    <a:pt x="473" y="427"/>
                  </a:lnTo>
                  <a:lnTo>
                    <a:pt x="474" y="427"/>
                  </a:lnTo>
                  <a:lnTo>
                    <a:pt x="475" y="427"/>
                  </a:lnTo>
                  <a:lnTo>
                    <a:pt x="475" y="426"/>
                  </a:lnTo>
                  <a:lnTo>
                    <a:pt x="476" y="426"/>
                  </a:lnTo>
                  <a:lnTo>
                    <a:pt x="476" y="427"/>
                  </a:lnTo>
                  <a:lnTo>
                    <a:pt x="476" y="426"/>
                  </a:lnTo>
                  <a:lnTo>
                    <a:pt x="477" y="426"/>
                  </a:lnTo>
                  <a:lnTo>
                    <a:pt x="476" y="426"/>
                  </a:lnTo>
                  <a:lnTo>
                    <a:pt x="477" y="425"/>
                  </a:lnTo>
                  <a:lnTo>
                    <a:pt x="477" y="424"/>
                  </a:lnTo>
                  <a:lnTo>
                    <a:pt x="477" y="423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3"/>
                  </a:lnTo>
                  <a:lnTo>
                    <a:pt x="479" y="423"/>
                  </a:lnTo>
                  <a:lnTo>
                    <a:pt x="480" y="423"/>
                  </a:lnTo>
                  <a:lnTo>
                    <a:pt x="480" y="422"/>
                  </a:lnTo>
                  <a:lnTo>
                    <a:pt x="480" y="421"/>
                  </a:lnTo>
                  <a:lnTo>
                    <a:pt x="481" y="421"/>
                  </a:lnTo>
                  <a:lnTo>
                    <a:pt x="482" y="421"/>
                  </a:lnTo>
                  <a:lnTo>
                    <a:pt x="482" y="420"/>
                  </a:lnTo>
                  <a:lnTo>
                    <a:pt x="481" y="420"/>
                  </a:lnTo>
                  <a:lnTo>
                    <a:pt x="481" y="419"/>
                  </a:lnTo>
                  <a:lnTo>
                    <a:pt x="481" y="418"/>
                  </a:lnTo>
                  <a:lnTo>
                    <a:pt x="482" y="418"/>
                  </a:lnTo>
                  <a:lnTo>
                    <a:pt x="482" y="419"/>
                  </a:lnTo>
                  <a:lnTo>
                    <a:pt x="483" y="419"/>
                  </a:lnTo>
                  <a:lnTo>
                    <a:pt x="483" y="418"/>
                  </a:lnTo>
                  <a:lnTo>
                    <a:pt x="484" y="418"/>
                  </a:lnTo>
                  <a:lnTo>
                    <a:pt x="485" y="418"/>
                  </a:lnTo>
                  <a:lnTo>
                    <a:pt x="486" y="417"/>
                  </a:lnTo>
                  <a:lnTo>
                    <a:pt x="486" y="416"/>
                  </a:lnTo>
                  <a:lnTo>
                    <a:pt x="487" y="416"/>
                  </a:lnTo>
                  <a:lnTo>
                    <a:pt x="487" y="417"/>
                  </a:lnTo>
                  <a:lnTo>
                    <a:pt x="487" y="418"/>
                  </a:lnTo>
                  <a:lnTo>
                    <a:pt x="487" y="419"/>
                  </a:lnTo>
                  <a:lnTo>
                    <a:pt x="487" y="420"/>
                  </a:lnTo>
                  <a:lnTo>
                    <a:pt x="487" y="421"/>
                  </a:lnTo>
                  <a:lnTo>
                    <a:pt x="486" y="421"/>
                  </a:lnTo>
                  <a:lnTo>
                    <a:pt x="487" y="421"/>
                  </a:lnTo>
                  <a:lnTo>
                    <a:pt x="486" y="422"/>
                  </a:lnTo>
                  <a:lnTo>
                    <a:pt x="487" y="423"/>
                  </a:lnTo>
                  <a:lnTo>
                    <a:pt x="486" y="423"/>
                  </a:lnTo>
                  <a:lnTo>
                    <a:pt x="486" y="424"/>
                  </a:lnTo>
                  <a:lnTo>
                    <a:pt x="487" y="424"/>
                  </a:lnTo>
                  <a:lnTo>
                    <a:pt x="487" y="423"/>
                  </a:lnTo>
                  <a:lnTo>
                    <a:pt x="488" y="425"/>
                  </a:lnTo>
                  <a:lnTo>
                    <a:pt x="489" y="425"/>
                  </a:lnTo>
                  <a:lnTo>
                    <a:pt x="489" y="426"/>
                  </a:lnTo>
                  <a:lnTo>
                    <a:pt x="490" y="426"/>
                  </a:lnTo>
                  <a:lnTo>
                    <a:pt x="491" y="426"/>
                  </a:lnTo>
                  <a:lnTo>
                    <a:pt x="491" y="427"/>
                  </a:lnTo>
                  <a:lnTo>
                    <a:pt x="492" y="428"/>
                  </a:lnTo>
                  <a:lnTo>
                    <a:pt x="492" y="429"/>
                  </a:lnTo>
                  <a:lnTo>
                    <a:pt x="492" y="430"/>
                  </a:lnTo>
                  <a:lnTo>
                    <a:pt x="492" y="431"/>
                  </a:lnTo>
                  <a:lnTo>
                    <a:pt x="493" y="431"/>
                  </a:lnTo>
                  <a:lnTo>
                    <a:pt x="493" y="430"/>
                  </a:lnTo>
                  <a:lnTo>
                    <a:pt x="493" y="429"/>
                  </a:lnTo>
                  <a:lnTo>
                    <a:pt x="494" y="429"/>
                  </a:lnTo>
                  <a:lnTo>
                    <a:pt x="495" y="429"/>
                  </a:lnTo>
                  <a:lnTo>
                    <a:pt x="495" y="428"/>
                  </a:lnTo>
                  <a:lnTo>
                    <a:pt x="496" y="428"/>
                  </a:lnTo>
                  <a:lnTo>
                    <a:pt x="497" y="428"/>
                  </a:lnTo>
                  <a:lnTo>
                    <a:pt x="498" y="428"/>
                  </a:lnTo>
                  <a:lnTo>
                    <a:pt x="499" y="428"/>
                  </a:lnTo>
                  <a:lnTo>
                    <a:pt x="500" y="428"/>
                  </a:lnTo>
                  <a:lnTo>
                    <a:pt x="501" y="428"/>
                  </a:lnTo>
                  <a:lnTo>
                    <a:pt x="502" y="427"/>
                  </a:lnTo>
                  <a:lnTo>
                    <a:pt x="503" y="427"/>
                  </a:lnTo>
                  <a:lnTo>
                    <a:pt x="504" y="426"/>
                  </a:lnTo>
                  <a:lnTo>
                    <a:pt x="505" y="426"/>
                  </a:lnTo>
                  <a:lnTo>
                    <a:pt x="506" y="426"/>
                  </a:lnTo>
                  <a:lnTo>
                    <a:pt x="507" y="426"/>
                  </a:lnTo>
                  <a:lnTo>
                    <a:pt x="507" y="425"/>
                  </a:lnTo>
                  <a:lnTo>
                    <a:pt x="508" y="425"/>
                  </a:lnTo>
                  <a:lnTo>
                    <a:pt x="508" y="424"/>
                  </a:lnTo>
                  <a:lnTo>
                    <a:pt x="508" y="423"/>
                  </a:lnTo>
                  <a:lnTo>
                    <a:pt x="508" y="422"/>
                  </a:lnTo>
                  <a:lnTo>
                    <a:pt x="509" y="422"/>
                  </a:lnTo>
                  <a:lnTo>
                    <a:pt x="510" y="422"/>
                  </a:lnTo>
                  <a:lnTo>
                    <a:pt x="510" y="421"/>
                  </a:lnTo>
                  <a:lnTo>
                    <a:pt x="511" y="421"/>
                  </a:lnTo>
                  <a:lnTo>
                    <a:pt x="511" y="422"/>
                  </a:lnTo>
                  <a:lnTo>
                    <a:pt x="512" y="422"/>
                  </a:lnTo>
                  <a:lnTo>
                    <a:pt x="513" y="422"/>
                  </a:lnTo>
                  <a:lnTo>
                    <a:pt x="513" y="423"/>
                  </a:lnTo>
                  <a:lnTo>
                    <a:pt x="513" y="424"/>
                  </a:lnTo>
                  <a:lnTo>
                    <a:pt x="513" y="425"/>
                  </a:lnTo>
                  <a:lnTo>
                    <a:pt x="513" y="426"/>
                  </a:lnTo>
                  <a:lnTo>
                    <a:pt x="512" y="427"/>
                  </a:lnTo>
                  <a:lnTo>
                    <a:pt x="513" y="427"/>
                  </a:lnTo>
                  <a:lnTo>
                    <a:pt x="513" y="428"/>
                  </a:lnTo>
                  <a:lnTo>
                    <a:pt x="514" y="428"/>
                  </a:lnTo>
                  <a:lnTo>
                    <a:pt x="515" y="428"/>
                  </a:lnTo>
                  <a:lnTo>
                    <a:pt x="515" y="427"/>
                  </a:lnTo>
                  <a:lnTo>
                    <a:pt x="516" y="427"/>
                  </a:lnTo>
                  <a:lnTo>
                    <a:pt x="516" y="428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9" y="428"/>
                  </a:lnTo>
                  <a:lnTo>
                    <a:pt x="520" y="428"/>
                  </a:lnTo>
                  <a:lnTo>
                    <a:pt x="521" y="428"/>
                  </a:lnTo>
                  <a:lnTo>
                    <a:pt x="521" y="427"/>
                  </a:lnTo>
                  <a:lnTo>
                    <a:pt x="522" y="427"/>
                  </a:lnTo>
                  <a:lnTo>
                    <a:pt x="523" y="426"/>
                  </a:lnTo>
                  <a:lnTo>
                    <a:pt x="523" y="427"/>
                  </a:lnTo>
                  <a:lnTo>
                    <a:pt x="524" y="427"/>
                  </a:lnTo>
                  <a:lnTo>
                    <a:pt x="525" y="427"/>
                  </a:lnTo>
                  <a:lnTo>
                    <a:pt x="525" y="428"/>
                  </a:lnTo>
                  <a:lnTo>
                    <a:pt x="526" y="428"/>
                  </a:lnTo>
                  <a:lnTo>
                    <a:pt x="527" y="428"/>
                  </a:lnTo>
                  <a:lnTo>
                    <a:pt x="528" y="428"/>
                  </a:lnTo>
                  <a:lnTo>
                    <a:pt x="529" y="428"/>
                  </a:lnTo>
                  <a:lnTo>
                    <a:pt x="530" y="428"/>
                  </a:lnTo>
                  <a:lnTo>
                    <a:pt x="530" y="427"/>
                  </a:lnTo>
                  <a:lnTo>
                    <a:pt x="530" y="426"/>
                  </a:lnTo>
                  <a:lnTo>
                    <a:pt x="531" y="426"/>
                  </a:lnTo>
                  <a:lnTo>
                    <a:pt x="532" y="426"/>
                  </a:lnTo>
                  <a:lnTo>
                    <a:pt x="532" y="427"/>
                  </a:lnTo>
                  <a:lnTo>
                    <a:pt x="533" y="427"/>
                  </a:lnTo>
                  <a:lnTo>
                    <a:pt x="533" y="426"/>
                  </a:lnTo>
                  <a:lnTo>
                    <a:pt x="533" y="425"/>
                  </a:lnTo>
                  <a:lnTo>
                    <a:pt x="534" y="425"/>
                  </a:lnTo>
                  <a:lnTo>
                    <a:pt x="535" y="425"/>
                  </a:lnTo>
                  <a:lnTo>
                    <a:pt x="536" y="425"/>
                  </a:lnTo>
                  <a:lnTo>
                    <a:pt x="537" y="425"/>
                  </a:lnTo>
                  <a:lnTo>
                    <a:pt x="537" y="424"/>
                  </a:lnTo>
                  <a:lnTo>
                    <a:pt x="538" y="424"/>
                  </a:lnTo>
                  <a:lnTo>
                    <a:pt x="539" y="423"/>
                  </a:lnTo>
                  <a:lnTo>
                    <a:pt x="540" y="423"/>
                  </a:lnTo>
                  <a:lnTo>
                    <a:pt x="541" y="423"/>
                  </a:lnTo>
                  <a:lnTo>
                    <a:pt x="542" y="423"/>
                  </a:lnTo>
                  <a:lnTo>
                    <a:pt x="543" y="423"/>
                  </a:lnTo>
                  <a:lnTo>
                    <a:pt x="544" y="422"/>
                  </a:lnTo>
                  <a:lnTo>
                    <a:pt x="544" y="421"/>
                  </a:lnTo>
                  <a:lnTo>
                    <a:pt x="545" y="421"/>
                  </a:lnTo>
                  <a:lnTo>
                    <a:pt x="546" y="421"/>
                  </a:lnTo>
                  <a:lnTo>
                    <a:pt x="546" y="420"/>
                  </a:lnTo>
                  <a:lnTo>
                    <a:pt x="547" y="420"/>
                  </a:lnTo>
                  <a:lnTo>
                    <a:pt x="548" y="419"/>
                  </a:lnTo>
                  <a:lnTo>
                    <a:pt x="549" y="419"/>
                  </a:lnTo>
                  <a:lnTo>
                    <a:pt x="550" y="419"/>
                  </a:lnTo>
                  <a:lnTo>
                    <a:pt x="550" y="418"/>
                  </a:lnTo>
                  <a:lnTo>
                    <a:pt x="551" y="418"/>
                  </a:lnTo>
                  <a:lnTo>
                    <a:pt x="552" y="418"/>
                  </a:lnTo>
                  <a:lnTo>
                    <a:pt x="552" y="417"/>
                  </a:lnTo>
                  <a:lnTo>
                    <a:pt x="553" y="417"/>
                  </a:lnTo>
                  <a:lnTo>
                    <a:pt x="554" y="416"/>
                  </a:lnTo>
                  <a:lnTo>
                    <a:pt x="555" y="416"/>
                  </a:lnTo>
                  <a:lnTo>
                    <a:pt x="556" y="415"/>
                  </a:lnTo>
                  <a:lnTo>
                    <a:pt x="557" y="415"/>
                  </a:lnTo>
                  <a:lnTo>
                    <a:pt x="557" y="414"/>
                  </a:lnTo>
                  <a:lnTo>
                    <a:pt x="558" y="414"/>
                  </a:lnTo>
                  <a:lnTo>
                    <a:pt x="559" y="413"/>
                  </a:lnTo>
                  <a:lnTo>
                    <a:pt x="560" y="413"/>
                  </a:lnTo>
                  <a:lnTo>
                    <a:pt x="560" y="412"/>
                  </a:lnTo>
                  <a:lnTo>
                    <a:pt x="561" y="412"/>
                  </a:lnTo>
                  <a:lnTo>
                    <a:pt x="562" y="412"/>
                  </a:lnTo>
                  <a:lnTo>
                    <a:pt x="562" y="411"/>
                  </a:lnTo>
                  <a:lnTo>
                    <a:pt x="562" y="410"/>
                  </a:lnTo>
                  <a:lnTo>
                    <a:pt x="562" y="409"/>
                  </a:lnTo>
                  <a:lnTo>
                    <a:pt x="563" y="409"/>
                  </a:lnTo>
                  <a:lnTo>
                    <a:pt x="563" y="408"/>
                  </a:lnTo>
                  <a:lnTo>
                    <a:pt x="564" y="408"/>
                  </a:lnTo>
                  <a:lnTo>
                    <a:pt x="564" y="409"/>
                  </a:lnTo>
                  <a:lnTo>
                    <a:pt x="565" y="409"/>
                  </a:lnTo>
                  <a:lnTo>
                    <a:pt x="565" y="408"/>
                  </a:lnTo>
                  <a:lnTo>
                    <a:pt x="566" y="408"/>
                  </a:lnTo>
                  <a:lnTo>
                    <a:pt x="567" y="408"/>
                  </a:lnTo>
                  <a:lnTo>
                    <a:pt x="568" y="408"/>
                  </a:lnTo>
                  <a:lnTo>
                    <a:pt x="568" y="407"/>
                  </a:lnTo>
                  <a:lnTo>
                    <a:pt x="568" y="406"/>
                  </a:lnTo>
                  <a:lnTo>
                    <a:pt x="569" y="406"/>
                  </a:lnTo>
                  <a:lnTo>
                    <a:pt x="569" y="407"/>
                  </a:lnTo>
                  <a:lnTo>
                    <a:pt x="570" y="407"/>
                  </a:lnTo>
                  <a:lnTo>
                    <a:pt x="571" y="407"/>
                  </a:lnTo>
                  <a:lnTo>
                    <a:pt x="571" y="408"/>
                  </a:lnTo>
                  <a:lnTo>
                    <a:pt x="571" y="409"/>
                  </a:lnTo>
                  <a:lnTo>
                    <a:pt x="572" y="409"/>
                  </a:lnTo>
                  <a:lnTo>
                    <a:pt x="573" y="409"/>
                  </a:lnTo>
                  <a:lnTo>
                    <a:pt x="574" y="410"/>
                  </a:lnTo>
                  <a:lnTo>
                    <a:pt x="575" y="410"/>
                  </a:lnTo>
                  <a:lnTo>
                    <a:pt x="575" y="409"/>
                  </a:lnTo>
                  <a:lnTo>
                    <a:pt x="576" y="409"/>
                  </a:lnTo>
                  <a:lnTo>
                    <a:pt x="577" y="409"/>
                  </a:lnTo>
                  <a:lnTo>
                    <a:pt x="577" y="408"/>
                  </a:lnTo>
                  <a:lnTo>
                    <a:pt x="578" y="408"/>
                  </a:lnTo>
                  <a:lnTo>
                    <a:pt x="579" y="409"/>
                  </a:lnTo>
                  <a:lnTo>
                    <a:pt x="580" y="409"/>
                  </a:lnTo>
                  <a:lnTo>
                    <a:pt x="579" y="410"/>
                  </a:lnTo>
                  <a:lnTo>
                    <a:pt x="579" y="411"/>
                  </a:lnTo>
                  <a:lnTo>
                    <a:pt x="579" y="412"/>
                  </a:lnTo>
                  <a:lnTo>
                    <a:pt x="580" y="412"/>
                  </a:lnTo>
                  <a:lnTo>
                    <a:pt x="581" y="412"/>
                  </a:lnTo>
                  <a:lnTo>
                    <a:pt x="582" y="413"/>
                  </a:lnTo>
                  <a:lnTo>
                    <a:pt x="582" y="414"/>
                  </a:lnTo>
                  <a:lnTo>
                    <a:pt x="583" y="414"/>
                  </a:lnTo>
                  <a:lnTo>
                    <a:pt x="584" y="415"/>
                  </a:lnTo>
                  <a:lnTo>
                    <a:pt x="585" y="415"/>
                  </a:lnTo>
                  <a:lnTo>
                    <a:pt x="586" y="414"/>
                  </a:lnTo>
                  <a:lnTo>
                    <a:pt x="587" y="413"/>
                  </a:lnTo>
                  <a:lnTo>
                    <a:pt x="589" y="413"/>
                  </a:lnTo>
                  <a:lnTo>
                    <a:pt x="590" y="413"/>
                  </a:lnTo>
                  <a:lnTo>
                    <a:pt x="590" y="412"/>
                  </a:lnTo>
                  <a:lnTo>
                    <a:pt x="591" y="412"/>
                  </a:lnTo>
                  <a:lnTo>
                    <a:pt x="591" y="411"/>
                  </a:lnTo>
                  <a:lnTo>
                    <a:pt x="592" y="411"/>
                  </a:lnTo>
                  <a:lnTo>
                    <a:pt x="593" y="411"/>
                  </a:lnTo>
                  <a:lnTo>
                    <a:pt x="593" y="412"/>
                  </a:lnTo>
                  <a:lnTo>
                    <a:pt x="594" y="412"/>
                  </a:lnTo>
                  <a:lnTo>
                    <a:pt x="595" y="412"/>
                  </a:lnTo>
                  <a:lnTo>
                    <a:pt x="596" y="412"/>
                  </a:lnTo>
                  <a:lnTo>
                    <a:pt x="597" y="411"/>
                  </a:lnTo>
                  <a:lnTo>
                    <a:pt x="598" y="411"/>
                  </a:lnTo>
                  <a:lnTo>
                    <a:pt x="599" y="411"/>
                  </a:lnTo>
                  <a:lnTo>
                    <a:pt x="599" y="412"/>
                  </a:lnTo>
                  <a:lnTo>
                    <a:pt x="600" y="412"/>
                  </a:lnTo>
                  <a:lnTo>
                    <a:pt x="600" y="413"/>
                  </a:lnTo>
                  <a:lnTo>
                    <a:pt x="601" y="413"/>
                  </a:lnTo>
                  <a:lnTo>
                    <a:pt x="602" y="412"/>
                  </a:lnTo>
                  <a:lnTo>
                    <a:pt x="603" y="411"/>
                  </a:lnTo>
                  <a:lnTo>
                    <a:pt x="604" y="411"/>
                  </a:lnTo>
                  <a:lnTo>
                    <a:pt x="604" y="412"/>
                  </a:lnTo>
                  <a:lnTo>
                    <a:pt x="605" y="412"/>
                  </a:lnTo>
                  <a:lnTo>
                    <a:pt x="605" y="413"/>
                  </a:lnTo>
                  <a:lnTo>
                    <a:pt x="606" y="413"/>
                  </a:lnTo>
                  <a:lnTo>
                    <a:pt x="607" y="413"/>
                  </a:lnTo>
                  <a:lnTo>
                    <a:pt x="607" y="414"/>
                  </a:lnTo>
                  <a:lnTo>
                    <a:pt x="607" y="415"/>
                  </a:lnTo>
                  <a:lnTo>
                    <a:pt x="606" y="416"/>
                  </a:lnTo>
                  <a:lnTo>
                    <a:pt x="606" y="418"/>
                  </a:lnTo>
                  <a:lnTo>
                    <a:pt x="607" y="418"/>
                  </a:lnTo>
                  <a:lnTo>
                    <a:pt x="608" y="418"/>
                  </a:lnTo>
                  <a:lnTo>
                    <a:pt x="609" y="420"/>
                  </a:lnTo>
                  <a:lnTo>
                    <a:pt x="610" y="421"/>
                  </a:lnTo>
                  <a:lnTo>
                    <a:pt x="611" y="422"/>
                  </a:lnTo>
                  <a:lnTo>
                    <a:pt x="613" y="422"/>
                  </a:lnTo>
                  <a:lnTo>
                    <a:pt x="613" y="421"/>
                  </a:lnTo>
                  <a:lnTo>
                    <a:pt x="614" y="421"/>
                  </a:lnTo>
                  <a:lnTo>
                    <a:pt x="615" y="421"/>
                  </a:lnTo>
                  <a:lnTo>
                    <a:pt x="616" y="421"/>
                  </a:lnTo>
                  <a:lnTo>
                    <a:pt x="617" y="420"/>
                  </a:lnTo>
                  <a:lnTo>
                    <a:pt x="618" y="420"/>
                  </a:lnTo>
                  <a:lnTo>
                    <a:pt x="618" y="421"/>
                  </a:lnTo>
                  <a:lnTo>
                    <a:pt x="617" y="421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3"/>
                  </a:lnTo>
                  <a:lnTo>
                    <a:pt x="616" y="424"/>
                  </a:lnTo>
                  <a:lnTo>
                    <a:pt x="617" y="424"/>
                  </a:lnTo>
                  <a:lnTo>
                    <a:pt x="617" y="425"/>
                  </a:lnTo>
                  <a:lnTo>
                    <a:pt x="618" y="424"/>
                  </a:lnTo>
                  <a:lnTo>
                    <a:pt x="619" y="424"/>
                  </a:lnTo>
                  <a:lnTo>
                    <a:pt x="620" y="424"/>
                  </a:lnTo>
                  <a:lnTo>
                    <a:pt x="621" y="424"/>
                  </a:lnTo>
                  <a:lnTo>
                    <a:pt x="621" y="422"/>
                  </a:lnTo>
                  <a:lnTo>
                    <a:pt x="622" y="422"/>
                  </a:lnTo>
                  <a:lnTo>
                    <a:pt x="623" y="422"/>
                  </a:lnTo>
                  <a:lnTo>
                    <a:pt x="624" y="422"/>
                  </a:lnTo>
                  <a:lnTo>
                    <a:pt x="625" y="422"/>
                  </a:lnTo>
                  <a:lnTo>
                    <a:pt x="626" y="422"/>
                  </a:lnTo>
                  <a:lnTo>
                    <a:pt x="626" y="421"/>
                  </a:lnTo>
                  <a:lnTo>
                    <a:pt x="627" y="421"/>
                  </a:lnTo>
                  <a:lnTo>
                    <a:pt x="628" y="420"/>
                  </a:lnTo>
                  <a:lnTo>
                    <a:pt x="629" y="420"/>
                  </a:lnTo>
                  <a:lnTo>
                    <a:pt x="630" y="420"/>
                  </a:lnTo>
                  <a:lnTo>
                    <a:pt x="631" y="420"/>
                  </a:lnTo>
                  <a:lnTo>
                    <a:pt x="631" y="421"/>
                  </a:lnTo>
                  <a:lnTo>
                    <a:pt x="631" y="422"/>
                  </a:lnTo>
                  <a:lnTo>
                    <a:pt x="632" y="423"/>
                  </a:lnTo>
                  <a:lnTo>
                    <a:pt x="633" y="424"/>
                  </a:lnTo>
                  <a:lnTo>
                    <a:pt x="634" y="425"/>
                  </a:lnTo>
                  <a:lnTo>
                    <a:pt x="634" y="424"/>
                  </a:lnTo>
                  <a:lnTo>
                    <a:pt x="635" y="424"/>
                  </a:lnTo>
                  <a:lnTo>
                    <a:pt x="636" y="424"/>
                  </a:lnTo>
                  <a:lnTo>
                    <a:pt x="636" y="425"/>
                  </a:lnTo>
                  <a:lnTo>
                    <a:pt x="637" y="425"/>
                  </a:lnTo>
                  <a:lnTo>
                    <a:pt x="638" y="425"/>
                  </a:lnTo>
                  <a:lnTo>
                    <a:pt x="640" y="424"/>
                  </a:lnTo>
                  <a:lnTo>
                    <a:pt x="641" y="424"/>
                  </a:lnTo>
                  <a:lnTo>
                    <a:pt x="642" y="424"/>
                  </a:lnTo>
                  <a:lnTo>
                    <a:pt x="642" y="425"/>
                  </a:lnTo>
                  <a:lnTo>
                    <a:pt x="642" y="426"/>
                  </a:lnTo>
                  <a:lnTo>
                    <a:pt x="641" y="426"/>
                  </a:lnTo>
                  <a:lnTo>
                    <a:pt x="642" y="426"/>
                  </a:lnTo>
                  <a:lnTo>
                    <a:pt x="642" y="427"/>
                  </a:lnTo>
                  <a:lnTo>
                    <a:pt x="641" y="428"/>
                  </a:lnTo>
                  <a:lnTo>
                    <a:pt x="641" y="429"/>
                  </a:lnTo>
                  <a:lnTo>
                    <a:pt x="642" y="430"/>
                  </a:lnTo>
                  <a:lnTo>
                    <a:pt x="641" y="431"/>
                  </a:lnTo>
                  <a:lnTo>
                    <a:pt x="640" y="431"/>
                  </a:lnTo>
                  <a:lnTo>
                    <a:pt x="640" y="432"/>
                  </a:lnTo>
                  <a:lnTo>
                    <a:pt x="640" y="433"/>
                  </a:lnTo>
                  <a:lnTo>
                    <a:pt x="639" y="433"/>
                  </a:lnTo>
                  <a:lnTo>
                    <a:pt x="639" y="434"/>
                  </a:lnTo>
                  <a:lnTo>
                    <a:pt x="640" y="434"/>
                  </a:lnTo>
                  <a:lnTo>
                    <a:pt x="640" y="435"/>
                  </a:lnTo>
                  <a:lnTo>
                    <a:pt x="639" y="435"/>
                  </a:lnTo>
                  <a:lnTo>
                    <a:pt x="638" y="435"/>
                  </a:lnTo>
                  <a:lnTo>
                    <a:pt x="637" y="436"/>
                  </a:lnTo>
                  <a:lnTo>
                    <a:pt x="637" y="437"/>
                  </a:lnTo>
                  <a:lnTo>
                    <a:pt x="636" y="437"/>
                  </a:lnTo>
                  <a:lnTo>
                    <a:pt x="636" y="438"/>
                  </a:lnTo>
                  <a:lnTo>
                    <a:pt x="635" y="438"/>
                  </a:lnTo>
                  <a:lnTo>
                    <a:pt x="634" y="438"/>
                  </a:lnTo>
                  <a:lnTo>
                    <a:pt x="633" y="439"/>
                  </a:lnTo>
                  <a:lnTo>
                    <a:pt x="632" y="440"/>
                  </a:lnTo>
                  <a:lnTo>
                    <a:pt x="632" y="439"/>
                  </a:lnTo>
                  <a:lnTo>
                    <a:pt x="632" y="440"/>
                  </a:lnTo>
                  <a:lnTo>
                    <a:pt x="632" y="441"/>
                  </a:lnTo>
                  <a:lnTo>
                    <a:pt x="631" y="441"/>
                  </a:lnTo>
                  <a:lnTo>
                    <a:pt x="632" y="441"/>
                  </a:lnTo>
                  <a:lnTo>
                    <a:pt x="633" y="442"/>
                  </a:lnTo>
                  <a:lnTo>
                    <a:pt x="633" y="443"/>
                  </a:lnTo>
                  <a:lnTo>
                    <a:pt x="633" y="444"/>
                  </a:lnTo>
                  <a:lnTo>
                    <a:pt x="632" y="445"/>
                  </a:lnTo>
                  <a:lnTo>
                    <a:pt x="633" y="445"/>
                  </a:lnTo>
                  <a:lnTo>
                    <a:pt x="634" y="446"/>
                  </a:lnTo>
                  <a:lnTo>
                    <a:pt x="634" y="447"/>
                  </a:lnTo>
                  <a:lnTo>
                    <a:pt x="634" y="448"/>
                  </a:lnTo>
                  <a:lnTo>
                    <a:pt x="634" y="449"/>
                  </a:lnTo>
                  <a:lnTo>
                    <a:pt x="634" y="450"/>
                  </a:lnTo>
                  <a:lnTo>
                    <a:pt x="635" y="450"/>
                  </a:lnTo>
                  <a:lnTo>
                    <a:pt x="635" y="451"/>
                  </a:lnTo>
                  <a:lnTo>
                    <a:pt x="635" y="452"/>
                  </a:lnTo>
                  <a:lnTo>
                    <a:pt x="636" y="453"/>
                  </a:lnTo>
                  <a:lnTo>
                    <a:pt x="638" y="453"/>
                  </a:lnTo>
                  <a:lnTo>
                    <a:pt x="639" y="453"/>
                  </a:lnTo>
                  <a:lnTo>
                    <a:pt x="640" y="452"/>
                  </a:lnTo>
                  <a:lnTo>
                    <a:pt x="640" y="451"/>
                  </a:lnTo>
                  <a:lnTo>
                    <a:pt x="641" y="449"/>
                  </a:lnTo>
                  <a:lnTo>
                    <a:pt x="641" y="448"/>
                  </a:lnTo>
                  <a:lnTo>
                    <a:pt x="642" y="448"/>
                  </a:lnTo>
                  <a:lnTo>
                    <a:pt x="642" y="447"/>
                  </a:lnTo>
                  <a:lnTo>
                    <a:pt x="642" y="446"/>
                  </a:lnTo>
                  <a:lnTo>
                    <a:pt x="643" y="446"/>
                  </a:lnTo>
                  <a:lnTo>
                    <a:pt x="644" y="445"/>
                  </a:lnTo>
                  <a:lnTo>
                    <a:pt x="646" y="445"/>
                  </a:lnTo>
                  <a:lnTo>
                    <a:pt x="648" y="445"/>
                  </a:lnTo>
                  <a:lnTo>
                    <a:pt x="649" y="445"/>
                  </a:lnTo>
                  <a:lnTo>
                    <a:pt x="651" y="446"/>
                  </a:lnTo>
                  <a:lnTo>
                    <a:pt x="652" y="446"/>
                  </a:lnTo>
                  <a:lnTo>
                    <a:pt x="653" y="447"/>
                  </a:lnTo>
                  <a:lnTo>
                    <a:pt x="654" y="447"/>
                  </a:lnTo>
                  <a:lnTo>
                    <a:pt x="655" y="447"/>
                  </a:lnTo>
                  <a:lnTo>
                    <a:pt x="657" y="446"/>
                  </a:lnTo>
                  <a:lnTo>
                    <a:pt x="658" y="445"/>
                  </a:lnTo>
                  <a:lnTo>
                    <a:pt x="658" y="446"/>
                  </a:lnTo>
                  <a:lnTo>
                    <a:pt x="658" y="448"/>
                  </a:lnTo>
                  <a:lnTo>
                    <a:pt x="658" y="449"/>
                  </a:lnTo>
                  <a:lnTo>
                    <a:pt x="661" y="448"/>
                  </a:lnTo>
                  <a:lnTo>
                    <a:pt x="662" y="448"/>
                  </a:lnTo>
                  <a:lnTo>
                    <a:pt x="663" y="447"/>
                  </a:lnTo>
                  <a:lnTo>
                    <a:pt x="666" y="446"/>
                  </a:lnTo>
                  <a:lnTo>
                    <a:pt x="667" y="445"/>
                  </a:lnTo>
                  <a:lnTo>
                    <a:pt x="669" y="444"/>
                  </a:lnTo>
                  <a:lnTo>
                    <a:pt x="670" y="443"/>
                  </a:lnTo>
                  <a:lnTo>
                    <a:pt x="671" y="443"/>
                  </a:lnTo>
                  <a:lnTo>
                    <a:pt x="672" y="442"/>
                  </a:lnTo>
                  <a:lnTo>
                    <a:pt x="673" y="441"/>
                  </a:lnTo>
                  <a:lnTo>
                    <a:pt x="674" y="440"/>
                  </a:lnTo>
                  <a:lnTo>
                    <a:pt x="674" y="439"/>
                  </a:lnTo>
                  <a:lnTo>
                    <a:pt x="674" y="438"/>
                  </a:lnTo>
                  <a:lnTo>
                    <a:pt x="673" y="438"/>
                  </a:lnTo>
                  <a:lnTo>
                    <a:pt x="672" y="437"/>
                  </a:lnTo>
                  <a:lnTo>
                    <a:pt x="672" y="436"/>
                  </a:lnTo>
                  <a:lnTo>
                    <a:pt x="672" y="434"/>
                  </a:lnTo>
                  <a:lnTo>
                    <a:pt x="672" y="433"/>
                  </a:lnTo>
                  <a:lnTo>
                    <a:pt x="672" y="432"/>
                  </a:lnTo>
                  <a:lnTo>
                    <a:pt x="673" y="432"/>
                  </a:lnTo>
                  <a:lnTo>
                    <a:pt x="675" y="431"/>
                  </a:lnTo>
                  <a:lnTo>
                    <a:pt x="676" y="431"/>
                  </a:lnTo>
                  <a:lnTo>
                    <a:pt x="676" y="432"/>
                  </a:lnTo>
                  <a:lnTo>
                    <a:pt x="677" y="432"/>
                  </a:lnTo>
                  <a:lnTo>
                    <a:pt x="678" y="431"/>
                  </a:lnTo>
                  <a:lnTo>
                    <a:pt x="682" y="429"/>
                  </a:lnTo>
                  <a:lnTo>
                    <a:pt x="683" y="429"/>
                  </a:lnTo>
                  <a:lnTo>
                    <a:pt x="684" y="429"/>
                  </a:lnTo>
                  <a:lnTo>
                    <a:pt x="685" y="429"/>
                  </a:lnTo>
                  <a:lnTo>
                    <a:pt x="685" y="430"/>
                  </a:lnTo>
                  <a:lnTo>
                    <a:pt x="686" y="431"/>
                  </a:lnTo>
                  <a:lnTo>
                    <a:pt x="687" y="431"/>
                  </a:lnTo>
                  <a:lnTo>
                    <a:pt x="688" y="431"/>
                  </a:lnTo>
                  <a:lnTo>
                    <a:pt x="689" y="431"/>
                  </a:lnTo>
                  <a:lnTo>
                    <a:pt x="689" y="430"/>
                  </a:lnTo>
                  <a:lnTo>
                    <a:pt x="690" y="430"/>
                  </a:lnTo>
                  <a:lnTo>
                    <a:pt x="690" y="429"/>
                  </a:lnTo>
                  <a:lnTo>
                    <a:pt x="691" y="429"/>
                  </a:lnTo>
                  <a:lnTo>
                    <a:pt x="691" y="428"/>
                  </a:lnTo>
                  <a:lnTo>
                    <a:pt x="692" y="428"/>
                  </a:lnTo>
                  <a:lnTo>
                    <a:pt x="693" y="427"/>
                  </a:lnTo>
                  <a:lnTo>
                    <a:pt x="694" y="427"/>
                  </a:lnTo>
                  <a:lnTo>
                    <a:pt x="695" y="426"/>
                  </a:lnTo>
                  <a:lnTo>
                    <a:pt x="695" y="425"/>
                  </a:lnTo>
                  <a:lnTo>
                    <a:pt x="696" y="425"/>
                  </a:lnTo>
                  <a:lnTo>
                    <a:pt x="697" y="425"/>
                  </a:lnTo>
                  <a:lnTo>
                    <a:pt x="697" y="424"/>
                  </a:lnTo>
                  <a:lnTo>
                    <a:pt x="698" y="424"/>
                  </a:lnTo>
                  <a:lnTo>
                    <a:pt x="699" y="424"/>
                  </a:lnTo>
                  <a:lnTo>
                    <a:pt x="700" y="425"/>
                  </a:lnTo>
                  <a:lnTo>
                    <a:pt x="702" y="424"/>
                  </a:lnTo>
                  <a:lnTo>
                    <a:pt x="704" y="423"/>
                  </a:lnTo>
                  <a:lnTo>
                    <a:pt x="704" y="422"/>
                  </a:lnTo>
                  <a:lnTo>
                    <a:pt x="705" y="421"/>
                  </a:lnTo>
                  <a:lnTo>
                    <a:pt x="707" y="421"/>
                  </a:lnTo>
                  <a:lnTo>
                    <a:pt x="708" y="421"/>
                  </a:lnTo>
                  <a:lnTo>
                    <a:pt x="710" y="420"/>
                  </a:lnTo>
                  <a:lnTo>
                    <a:pt x="711" y="420"/>
                  </a:lnTo>
                  <a:lnTo>
                    <a:pt x="712" y="419"/>
                  </a:lnTo>
                  <a:lnTo>
                    <a:pt x="713" y="419"/>
                  </a:lnTo>
                  <a:lnTo>
                    <a:pt x="714" y="419"/>
                  </a:lnTo>
                  <a:lnTo>
                    <a:pt x="715" y="418"/>
                  </a:lnTo>
                  <a:lnTo>
                    <a:pt x="716" y="418"/>
                  </a:lnTo>
                  <a:lnTo>
                    <a:pt x="717" y="418"/>
                  </a:lnTo>
                  <a:lnTo>
                    <a:pt x="718" y="418"/>
                  </a:lnTo>
                  <a:lnTo>
                    <a:pt x="719" y="417"/>
                  </a:lnTo>
                  <a:lnTo>
                    <a:pt x="720" y="416"/>
                  </a:lnTo>
                  <a:lnTo>
                    <a:pt x="721" y="416"/>
                  </a:lnTo>
                  <a:lnTo>
                    <a:pt x="722" y="415"/>
                  </a:lnTo>
                  <a:lnTo>
                    <a:pt x="723" y="415"/>
                  </a:lnTo>
                  <a:lnTo>
                    <a:pt x="722" y="414"/>
                  </a:lnTo>
                  <a:lnTo>
                    <a:pt x="723" y="413"/>
                  </a:lnTo>
                  <a:lnTo>
                    <a:pt x="724" y="413"/>
                  </a:lnTo>
                  <a:lnTo>
                    <a:pt x="724" y="412"/>
                  </a:lnTo>
                  <a:lnTo>
                    <a:pt x="726" y="411"/>
                  </a:lnTo>
                  <a:lnTo>
                    <a:pt x="727" y="411"/>
                  </a:lnTo>
                  <a:lnTo>
                    <a:pt x="728" y="410"/>
                  </a:lnTo>
                  <a:lnTo>
                    <a:pt x="729" y="410"/>
                  </a:lnTo>
                  <a:lnTo>
                    <a:pt x="730" y="409"/>
                  </a:lnTo>
                  <a:lnTo>
                    <a:pt x="729" y="409"/>
                  </a:lnTo>
                  <a:lnTo>
                    <a:pt x="729" y="408"/>
                  </a:lnTo>
                  <a:lnTo>
                    <a:pt x="729" y="407"/>
                  </a:lnTo>
                  <a:lnTo>
                    <a:pt x="730" y="406"/>
                  </a:lnTo>
                  <a:lnTo>
                    <a:pt x="732" y="406"/>
                  </a:lnTo>
                  <a:lnTo>
                    <a:pt x="733" y="405"/>
                  </a:lnTo>
                  <a:lnTo>
                    <a:pt x="734" y="405"/>
                  </a:lnTo>
                  <a:lnTo>
                    <a:pt x="735" y="405"/>
                  </a:lnTo>
                  <a:lnTo>
                    <a:pt x="736" y="405"/>
                  </a:lnTo>
                  <a:lnTo>
                    <a:pt x="737" y="404"/>
                  </a:lnTo>
                  <a:lnTo>
                    <a:pt x="738" y="404"/>
                  </a:lnTo>
                  <a:lnTo>
                    <a:pt x="739" y="404"/>
                  </a:lnTo>
                  <a:lnTo>
                    <a:pt x="740" y="404"/>
                  </a:lnTo>
                  <a:lnTo>
                    <a:pt x="741" y="404"/>
                  </a:lnTo>
                  <a:lnTo>
                    <a:pt x="742" y="403"/>
                  </a:lnTo>
                  <a:lnTo>
                    <a:pt x="742" y="404"/>
                  </a:lnTo>
                  <a:lnTo>
                    <a:pt x="743" y="404"/>
                  </a:lnTo>
                  <a:lnTo>
                    <a:pt x="744" y="404"/>
                  </a:lnTo>
                  <a:lnTo>
                    <a:pt x="745" y="403"/>
                  </a:lnTo>
                  <a:lnTo>
                    <a:pt x="746" y="402"/>
                  </a:lnTo>
                  <a:lnTo>
                    <a:pt x="748" y="402"/>
                  </a:lnTo>
                  <a:lnTo>
                    <a:pt x="749" y="401"/>
                  </a:lnTo>
                  <a:lnTo>
                    <a:pt x="750" y="401"/>
                  </a:lnTo>
                  <a:lnTo>
                    <a:pt x="751" y="401"/>
                  </a:lnTo>
                  <a:lnTo>
                    <a:pt x="752" y="401"/>
                  </a:lnTo>
                  <a:lnTo>
                    <a:pt x="753" y="401"/>
                  </a:lnTo>
                  <a:lnTo>
                    <a:pt x="754" y="401"/>
                  </a:lnTo>
                  <a:lnTo>
                    <a:pt x="756" y="401"/>
                  </a:lnTo>
                  <a:lnTo>
                    <a:pt x="758" y="400"/>
                  </a:lnTo>
                  <a:lnTo>
                    <a:pt x="761" y="399"/>
                  </a:lnTo>
                  <a:lnTo>
                    <a:pt x="762" y="399"/>
                  </a:lnTo>
                  <a:lnTo>
                    <a:pt x="764" y="398"/>
                  </a:lnTo>
                  <a:lnTo>
                    <a:pt x="766" y="398"/>
                  </a:lnTo>
                  <a:lnTo>
                    <a:pt x="767" y="397"/>
                  </a:lnTo>
                  <a:lnTo>
                    <a:pt x="768" y="397"/>
                  </a:lnTo>
                  <a:lnTo>
                    <a:pt x="769" y="397"/>
                  </a:lnTo>
                  <a:lnTo>
                    <a:pt x="771" y="396"/>
                  </a:lnTo>
                  <a:lnTo>
                    <a:pt x="773" y="394"/>
                  </a:lnTo>
                  <a:lnTo>
                    <a:pt x="779" y="393"/>
                  </a:lnTo>
                  <a:lnTo>
                    <a:pt x="782" y="392"/>
                  </a:lnTo>
                  <a:lnTo>
                    <a:pt x="782" y="391"/>
                  </a:lnTo>
                  <a:lnTo>
                    <a:pt x="783" y="391"/>
                  </a:lnTo>
                  <a:lnTo>
                    <a:pt x="786" y="390"/>
                  </a:lnTo>
                  <a:lnTo>
                    <a:pt x="789" y="388"/>
                  </a:lnTo>
                  <a:lnTo>
                    <a:pt x="790" y="388"/>
                  </a:lnTo>
                  <a:lnTo>
                    <a:pt x="791" y="388"/>
                  </a:lnTo>
                  <a:lnTo>
                    <a:pt x="792" y="387"/>
                  </a:lnTo>
                  <a:lnTo>
                    <a:pt x="793" y="387"/>
                  </a:lnTo>
                  <a:lnTo>
                    <a:pt x="794" y="386"/>
                  </a:lnTo>
                  <a:lnTo>
                    <a:pt x="795" y="386"/>
                  </a:lnTo>
                  <a:lnTo>
                    <a:pt x="796" y="386"/>
                  </a:lnTo>
                  <a:lnTo>
                    <a:pt x="797" y="385"/>
                  </a:lnTo>
                  <a:lnTo>
                    <a:pt x="798" y="384"/>
                  </a:lnTo>
                  <a:lnTo>
                    <a:pt x="799" y="384"/>
                  </a:lnTo>
                  <a:lnTo>
                    <a:pt x="800" y="384"/>
                  </a:lnTo>
                  <a:lnTo>
                    <a:pt x="802" y="383"/>
                  </a:lnTo>
                  <a:lnTo>
                    <a:pt x="803" y="383"/>
                  </a:lnTo>
                  <a:lnTo>
                    <a:pt x="804" y="383"/>
                  </a:lnTo>
                  <a:lnTo>
                    <a:pt x="805" y="383"/>
                  </a:lnTo>
                  <a:lnTo>
                    <a:pt x="806" y="382"/>
                  </a:lnTo>
                  <a:lnTo>
                    <a:pt x="807" y="382"/>
                  </a:lnTo>
                  <a:lnTo>
                    <a:pt x="808" y="382"/>
                  </a:lnTo>
                  <a:lnTo>
                    <a:pt x="809" y="382"/>
                  </a:lnTo>
                  <a:lnTo>
                    <a:pt x="810" y="381"/>
                  </a:lnTo>
                  <a:lnTo>
                    <a:pt x="812" y="381"/>
                  </a:lnTo>
                  <a:lnTo>
                    <a:pt x="813" y="381"/>
                  </a:lnTo>
                  <a:lnTo>
                    <a:pt x="815" y="381"/>
                  </a:lnTo>
                  <a:lnTo>
                    <a:pt x="816" y="380"/>
                  </a:lnTo>
                  <a:lnTo>
                    <a:pt x="819" y="379"/>
                  </a:lnTo>
                  <a:lnTo>
                    <a:pt x="822" y="379"/>
                  </a:lnTo>
                  <a:lnTo>
                    <a:pt x="823" y="378"/>
                  </a:lnTo>
                  <a:lnTo>
                    <a:pt x="824" y="378"/>
                  </a:lnTo>
                  <a:lnTo>
                    <a:pt x="825" y="378"/>
                  </a:lnTo>
                  <a:lnTo>
                    <a:pt x="825" y="377"/>
                  </a:lnTo>
                  <a:lnTo>
                    <a:pt x="826" y="377"/>
                  </a:lnTo>
                  <a:lnTo>
                    <a:pt x="827" y="378"/>
                  </a:lnTo>
                  <a:lnTo>
                    <a:pt x="828" y="378"/>
                  </a:lnTo>
                  <a:lnTo>
                    <a:pt x="829" y="377"/>
                  </a:lnTo>
                  <a:lnTo>
                    <a:pt x="830" y="377"/>
                  </a:lnTo>
                  <a:lnTo>
                    <a:pt x="831" y="377"/>
                  </a:lnTo>
                  <a:lnTo>
                    <a:pt x="833" y="376"/>
                  </a:lnTo>
                  <a:lnTo>
                    <a:pt x="835" y="376"/>
                  </a:lnTo>
                  <a:lnTo>
                    <a:pt x="836" y="375"/>
                  </a:lnTo>
                  <a:lnTo>
                    <a:pt x="836" y="374"/>
                  </a:lnTo>
                  <a:lnTo>
                    <a:pt x="837" y="374"/>
                  </a:lnTo>
                  <a:lnTo>
                    <a:pt x="836" y="374"/>
                  </a:lnTo>
                  <a:lnTo>
                    <a:pt x="835" y="373"/>
                  </a:lnTo>
                  <a:lnTo>
                    <a:pt x="835" y="372"/>
                  </a:lnTo>
                  <a:lnTo>
                    <a:pt x="836" y="372"/>
                  </a:lnTo>
                  <a:lnTo>
                    <a:pt x="837" y="372"/>
                  </a:lnTo>
                  <a:lnTo>
                    <a:pt x="840" y="371"/>
                  </a:lnTo>
                  <a:lnTo>
                    <a:pt x="843" y="370"/>
                  </a:lnTo>
                  <a:lnTo>
                    <a:pt x="844" y="369"/>
                  </a:lnTo>
                  <a:lnTo>
                    <a:pt x="846" y="369"/>
                  </a:lnTo>
                  <a:lnTo>
                    <a:pt x="848" y="368"/>
                  </a:lnTo>
                  <a:lnTo>
                    <a:pt x="849" y="368"/>
                  </a:lnTo>
                  <a:lnTo>
                    <a:pt x="853" y="367"/>
                  </a:lnTo>
                  <a:lnTo>
                    <a:pt x="858" y="365"/>
                  </a:lnTo>
                  <a:lnTo>
                    <a:pt x="860" y="364"/>
                  </a:lnTo>
                  <a:lnTo>
                    <a:pt x="864" y="363"/>
                  </a:lnTo>
                  <a:lnTo>
                    <a:pt x="866" y="362"/>
                  </a:lnTo>
                  <a:lnTo>
                    <a:pt x="867" y="362"/>
                  </a:lnTo>
                  <a:lnTo>
                    <a:pt x="869" y="361"/>
                  </a:lnTo>
                  <a:lnTo>
                    <a:pt x="877" y="358"/>
                  </a:lnTo>
                  <a:lnTo>
                    <a:pt x="878" y="358"/>
                  </a:lnTo>
                  <a:lnTo>
                    <a:pt x="880" y="357"/>
                  </a:lnTo>
                  <a:lnTo>
                    <a:pt x="883" y="356"/>
                  </a:lnTo>
                  <a:lnTo>
                    <a:pt x="887" y="355"/>
                  </a:lnTo>
                  <a:lnTo>
                    <a:pt x="888" y="355"/>
                  </a:lnTo>
                  <a:lnTo>
                    <a:pt x="890" y="355"/>
                  </a:lnTo>
                  <a:lnTo>
                    <a:pt x="891" y="354"/>
                  </a:lnTo>
                  <a:lnTo>
                    <a:pt x="893" y="354"/>
                  </a:lnTo>
                  <a:lnTo>
                    <a:pt x="894" y="354"/>
                  </a:lnTo>
                  <a:lnTo>
                    <a:pt x="895" y="354"/>
                  </a:lnTo>
                  <a:lnTo>
                    <a:pt x="896" y="353"/>
                  </a:lnTo>
                  <a:lnTo>
                    <a:pt x="900" y="352"/>
                  </a:lnTo>
                  <a:lnTo>
                    <a:pt x="901" y="351"/>
                  </a:lnTo>
                  <a:lnTo>
                    <a:pt x="902" y="351"/>
                  </a:lnTo>
                  <a:lnTo>
                    <a:pt x="903" y="350"/>
                  </a:lnTo>
                  <a:lnTo>
                    <a:pt x="904" y="349"/>
                  </a:lnTo>
                  <a:lnTo>
                    <a:pt x="906" y="349"/>
                  </a:lnTo>
                  <a:lnTo>
                    <a:pt x="907" y="348"/>
                  </a:lnTo>
                  <a:lnTo>
                    <a:pt x="908" y="347"/>
                  </a:lnTo>
                  <a:lnTo>
                    <a:pt x="909" y="347"/>
                  </a:lnTo>
                  <a:lnTo>
                    <a:pt x="910" y="346"/>
                  </a:lnTo>
                  <a:lnTo>
                    <a:pt x="911" y="346"/>
                  </a:lnTo>
                  <a:lnTo>
                    <a:pt x="912" y="346"/>
                  </a:lnTo>
                  <a:lnTo>
                    <a:pt x="913" y="346"/>
                  </a:lnTo>
                  <a:lnTo>
                    <a:pt x="914" y="345"/>
                  </a:lnTo>
                  <a:lnTo>
                    <a:pt x="915" y="345"/>
                  </a:lnTo>
                  <a:lnTo>
                    <a:pt x="916" y="345"/>
                  </a:lnTo>
                  <a:lnTo>
                    <a:pt x="917" y="345"/>
                  </a:lnTo>
                  <a:lnTo>
                    <a:pt x="917" y="346"/>
                  </a:lnTo>
                  <a:lnTo>
                    <a:pt x="918" y="346"/>
                  </a:lnTo>
                  <a:lnTo>
                    <a:pt x="919" y="346"/>
                  </a:lnTo>
                  <a:lnTo>
                    <a:pt x="920" y="347"/>
                  </a:lnTo>
                  <a:lnTo>
                    <a:pt x="921" y="347"/>
                  </a:lnTo>
                  <a:lnTo>
                    <a:pt x="922" y="347"/>
                  </a:lnTo>
                  <a:lnTo>
                    <a:pt x="923" y="347"/>
                  </a:lnTo>
                  <a:lnTo>
                    <a:pt x="924" y="347"/>
                  </a:lnTo>
                  <a:lnTo>
                    <a:pt x="927" y="347"/>
                  </a:lnTo>
                  <a:lnTo>
                    <a:pt x="929" y="346"/>
                  </a:lnTo>
                  <a:lnTo>
                    <a:pt x="930" y="345"/>
                  </a:lnTo>
                  <a:lnTo>
                    <a:pt x="931" y="345"/>
                  </a:lnTo>
                  <a:lnTo>
                    <a:pt x="932" y="344"/>
                  </a:lnTo>
                  <a:lnTo>
                    <a:pt x="933" y="344"/>
                  </a:lnTo>
                  <a:lnTo>
                    <a:pt x="934" y="342"/>
                  </a:lnTo>
                  <a:lnTo>
                    <a:pt x="935" y="342"/>
                  </a:lnTo>
                  <a:lnTo>
                    <a:pt x="936" y="342"/>
                  </a:lnTo>
                  <a:lnTo>
                    <a:pt x="938" y="341"/>
                  </a:lnTo>
                  <a:lnTo>
                    <a:pt x="939" y="340"/>
                  </a:lnTo>
                  <a:lnTo>
                    <a:pt x="940" y="340"/>
                  </a:lnTo>
                  <a:lnTo>
                    <a:pt x="941" y="340"/>
                  </a:lnTo>
                  <a:lnTo>
                    <a:pt x="942" y="340"/>
                  </a:lnTo>
                  <a:lnTo>
                    <a:pt x="943" y="340"/>
                  </a:lnTo>
                  <a:lnTo>
                    <a:pt x="944" y="340"/>
                  </a:lnTo>
                  <a:lnTo>
                    <a:pt x="944" y="339"/>
                  </a:lnTo>
                  <a:lnTo>
                    <a:pt x="945" y="340"/>
                  </a:lnTo>
                  <a:lnTo>
                    <a:pt x="946" y="340"/>
                  </a:lnTo>
                  <a:lnTo>
                    <a:pt x="947" y="339"/>
                  </a:lnTo>
                  <a:lnTo>
                    <a:pt x="948" y="339"/>
                  </a:lnTo>
                  <a:lnTo>
                    <a:pt x="948" y="338"/>
                  </a:lnTo>
                  <a:lnTo>
                    <a:pt x="948" y="337"/>
                  </a:lnTo>
                  <a:lnTo>
                    <a:pt x="947" y="337"/>
                  </a:lnTo>
                  <a:lnTo>
                    <a:pt x="947" y="338"/>
                  </a:lnTo>
                  <a:lnTo>
                    <a:pt x="946" y="338"/>
                  </a:lnTo>
                  <a:lnTo>
                    <a:pt x="947" y="337"/>
                  </a:lnTo>
                  <a:lnTo>
                    <a:pt x="948" y="337"/>
                  </a:lnTo>
                  <a:lnTo>
                    <a:pt x="948" y="336"/>
                  </a:lnTo>
                  <a:lnTo>
                    <a:pt x="947" y="336"/>
                  </a:lnTo>
                  <a:lnTo>
                    <a:pt x="947" y="335"/>
                  </a:lnTo>
                  <a:lnTo>
                    <a:pt x="948" y="335"/>
                  </a:lnTo>
                  <a:lnTo>
                    <a:pt x="947" y="335"/>
                  </a:lnTo>
                  <a:lnTo>
                    <a:pt x="947" y="334"/>
                  </a:lnTo>
                  <a:lnTo>
                    <a:pt x="946" y="334"/>
                  </a:lnTo>
                  <a:lnTo>
                    <a:pt x="947" y="334"/>
                  </a:lnTo>
                  <a:lnTo>
                    <a:pt x="947" y="333"/>
                  </a:lnTo>
                  <a:lnTo>
                    <a:pt x="948" y="333"/>
                  </a:lnTo>
                  <a:lnTo>
                    <a:pt x="948" y="332"/>
                  </a:lnTo>
                  <a:lnTo>
                    <a:pt x="948" y="331"/>
                  </a:lnTo>
                  <a:lnTo>
                    <a:pt x="949" y="331"/>
                  </a:lnTo>
                  <a:lnTo>
                    <a:pt x="949" y="330"/>
                  </a:lnTo>
                  <a:lnTo>
                    <a:pt x="949" y="329"/>
                  </a:lnTo>
                  <a:lnTo>
                    <a:pt x="948" y="329"/>
                  </a:lnTo>
                  <a:lnTo>
                    <a:pt x="948" y="328"/>
                  </a:lnTo>
                  <a:lnTo>
                    <a:pt x="948" y="327"/>
                  </a:lnTo>
                  <a:lnTo>
                    <a:pt x="948" y="326"/>
                  </a:lnTo>
                  <a:lnTo>
                    <a:pt x="947" y="326"/>
                  </a:lnTo>
                  <a:lnTo>
                    <a:pt x="947" y="325"/>
                  </a:lnTo>
                  <a:lnTo>
                    <a:pt x="947" y="324"/>
                  </a:lnTo>
                  <a:lnTo>
                    <a:pt x="946" y="324"/>
                  </a:lnTo>
                  <a:lnTo>
                    <a:pt x="945" y="324"/>
                  </a:lnTo>
                  <a:lnTo>
                    <a:pt x="945" y="325"/>
                  </a:lnTo>
                  <a:lnTo>
                    <a:pt x="944" y="325"/>
                  </a:lnTo>
                  <a:lnTo>
                    <a:pt x="944" y="324"/>
                  </a:lnTo>
                  <a:lnTo>
                    <a:pt x="944" y="323"/>
                  </a:lnTo>
                  <a:lnTo>
                    <a:pt x="943" y="323"/>
                  </a:lnTo>
                  <a:lnTo>
                    <a:pt x="943" y="324"/>
                  </a:lnTo>
                  <a:lnTo>
                    <a:pt x="943" y="323"/>
                  </a:lnTo>
                  <a:lnTo>
                    <a:pt x="943" y="322"/>
                  </a:lnTo>
                  <a:lnTo>
                    <a:pt x="944" y="322"/>
                  </a:lnTo>
                  <a:lnTo>
                    <a:pt x="944" y="321"/>
                  </a:lnTo>
                  <a:lnTo>
                    <a:pt x="944" y="320"/>
                  </a:lnTo>
                  <a:lnTo>
                    <a:pt x="943" y="320"/>
                  </a:lnTo>
                  <a:lnTo>
                    <a:pt x="942" y="320"/>
                  </a:lnTo>
                  <a:lnTo>
                    <a:pt x="941" y="319"/>
                  </a:lnTo>
                  <a:lnTo>
                    <a:pt x="941" y="318"/>
                  </a:lnTo>
                  <a:lnTo>
                    <a:pt x="941" y="317"/>
                  </a:lnTo>
                  <a:lnTo>
                    <a:pt x="940" y="317"/>
                  </a:lnTo>
                  <a:lnTo>
                    <a:pt x="940" y="316"/>
                  </a:lnTo>
                  <a:lnTo>
                    <a:pt x="939" y="316"/>
                  </a:lnTo>
                  <a:lnTo>
                    <a:pt x="939" y="315"/>
                  </a:lnTo>
                  <a:lnTo>
                    <a:pt x="938" y="315"/>
                  </a:lnTo>
                  <a:lnTo>
                    <a:pt x="938" y="316"/>
                  </a:lnTo>
                  <a:lnTo>
                    <a:pt x="937" y="316"/>
                  </a:lnTo>
                  <a:lnTo>
                    <a:pt x="936" y="317"/>
                  </a:lnTo>
                  <a:lnTo>
                    <a:pt x="936" y="316"/>
                  </a:lnTo>
                  <a:lnTo>
                    <a:pt x="935" y="316"/>
                  </a:lnTo>
                  <a:lnTo>
                    <a:pt x="935" y="317"/>
                  </a:lnTo>
                  <a:lnTo>
                    <a:pt x="935" y="316"/>
                  </a:lnTo>
                  <a:lnTo>
                    <a:pt x="934" y="316"/>
                  </a:lnTo>
                  <a:lnTo>
                    <a:pt x="934" y="315"/>
                  </a:lnTo>
                  <a:lnTo>
                    <a:pt x="933" y="315"/>
                  </a:lnTo>
                  <a:lnTo>
                    <a:pt x="934" y="315"/>
                  </a:lnTo>
                  <a:lnTo>
                    <a:pt x="934" y="314"/>
                  </a:lnTo>
                  <a:lnTo>
                    <a:pt x="933" y="314"/>
                  </a:lnTo>
                  <a:lnTo>
                    <a:pt x="933" y="315"/>
                  </a:lnTo>
                  <a:lnTo>
                    <a:pt x="933" y="316"/>
                  </a:lnTo>
                  <a:lnTo>
                    <a:pt x="932" y="316"/>
                  </a:lnTo>
                  <a:lnTo>
                    <a:pt x="932" y="317"/>
                  </a:lnTo>
                  <a:lnTo>
                    <a:pt x="931" y="316"/>
                  </a:lnTo>
                  <a:lnTo>
                    <a:pt x="931" y="315"/>
                  </a:lnTo>
                  <a:lnTo>
                    <a:pt x="931" y="314"/>
                  </a:lnTo>
                  <a:lnTo>
                    <a:pt x="931" y="315"/>
                  </a:lnTo>
                  <a:lnTo>
                    <a:pt x="930" y="315"/>
                  </a:lnTo>
                  <a:lnTo>
                    <a:pt x="929" y="315"/>
                  </a:lnTo>
                  <a:lnTo>
                    <a:pt x="929" y="316"/>
                  </a:lnTo>
                  <a:lnTo>
                    <a:pt x="928" y="316"/>
                  </a:lnTo>
                  <a:lnTo>
                    <a:pt x="927" y="316"/>
                  </a:lnTo>
                  <a:lnTo>
                    <a:pt x="926" y="316"/>
                  </a:lnTo>
                  <a:lnTo>
                    <a:pt x="925" y="316"/>
                  </a:lnTo>
                  <a:lnTo>
                    <a:pt x="925" y="315"/>
                  </a:lnTo>
                  <a:lnTo>
                    <a:pt x="924" y="315"/>
                  </a:lnTo>
                  <a:lnTo>
                    <a:pt x="924" y="314"/>
                  </a:lnTo>
                  <a:lnTo>
                    <a:pt x="924" y="313"/>
                  </a:lnTo>
                  <a:lnTo>
                    <a:pt x="924" y="312"/>
                  </a:lnTo>
                  <a:lnTo>
                    <a:pt x="924" y="311"/>
                  </a:lnTo>
                  <a:lnTo>
                    <a:pt x="924" y="310"/>
                  </a:lnTo>
                  <a:lnTo>
                    <a:pt x="924" y="309"/>
                  </a:lnTo>
                  <a:lnTo>
                    <a:pt x="923" y="309"/>
                  </a:lnTo>
                  <a:lnTo>
                    <a:pt x="924" y="309"/>
                  </a:lnTo>
                  <a:lnTo>
                    <a:pt x="923" y="308"/>
                  </a:lnTo>
                  <a:lnTo>
                    <a:pt x="923" y="309"/>
                  </a:lnTo>
                  <a:lnTo>
                    <a:pt x="922" y="310"/>
                  </a:lnTo>
                  <a:lnTo>
                    <a:pt x="921" y="310"/>
                  </a:lnTo>
                  <a:lnTo>
                    <a:pt x="920" y="310"/>
                  </a:lnTo>
                  <a:lnTo>
                    <a:pt x="919" y="310"/>
                  </a:lnTo>
                  <a:lnTo>
                    <a:pt x="918" y="310"/>
                  </a:lnTo>
                  <a:lnTo>
                    <a:pt x="917" y="310"/>
                  </a:lnTo>
                  <a:lnTo>
                    <a:pt x="916" y="307"/>
                  </a:lnTo>
                  <a:lnTo>
                    <a:pt x="916" y="306"/>
                  </a:lnTo>
                  <a:lnTo>
                    <a:pt x="917" y="305"/>
                  </a:lnTo>
                  <a:lnTo>
                    <a:pt x="918" y="304"/>
                  </a:lnTo>
                  <a:lnTo>
                    <a:pt x="919" y="304"/>
                  </a:lnTo>
                  <a:lnTo>
                    <a:pt x="920" y="304"/>
                  </a:lnTo>
                  <a:lnTo>
                    <a:pt x="920" y="303"/>
                  </a:lnTo>
                  <a:lnTo>
                    <a:pt x="920" y="302"/>
                  </a:lnTo>
                  <a:lnTo>
                    <a:pt x="921" y="302"/>
                  </a:lnTo>
                  <a:lnTo>
                    <a:pt x="921" y="301"/>
                  </a:lnTo>
                  <a:lnTo>
                    <a:pt x="921" y="300"/>
                  </a:lnTo>
                  <a:lnTo>
                    <a:pt x="920" y="300"/>
                  </a:lnTo>
                  <a:lnTo>
                    <a:pt x="919" y="300"/>
                  </a:lnTo>
                  <a:lnTo>
                    <a:pt x="919" y="301"/>
                  </a:lnTo>
                  <a:lnTo>
                    <a:pt x="918" y="301"/>
                  </a:lnTo>
                  <a:lnTo>
                    <a:pt x="918" y="300"/>
                  </a:lnTo>
                  <a:lnTo>
                    <a:pt x="917" y="300"/>
                  </a:lnTo>
                  <a:lnTo>
                    <a:pt x="917" y="299"/>
                  </a:lnTo>
                  <a:lnTo>
                    <a:pt x="918" y="298"/>
                  </a:lnTo>
                  <a:lnTo>
                    <a:pt x="919" y="297"/>
                  </a:lnTo>
                  <a:lnTo>
                    <a:pt x="919" y="296"/>
                  </a:lnTo>
                  <a:lnTo>
                    <a:pt x="919" y="295"/>
                  </a:lnTo>
                  <a:lnTo>
                    <a:pt x="920" y="295"/>
                  </a:lnTo>
                  <a:lnTo>
                    <a:pt x="920" y="294"/>
                  </a:lnTo>
                  <a:lnTo>
                    <a:pt x="920" y="293"/>
                  </a:lnTo>
                  <a:lnTo>
                    <a:pt x="921" y="293"/>
                  </a:lnTo>
                  <a:lnTo>
                    <a:pt x="921" y="292"/>
                  </a:lnTo>
                  <a:lnTo>
                    <a:pt x="922" y="292"/>
                  </a:lnTo>
                  <a:lnTo>
                    <a:pt x="922" y="291"/>
                  </a:lnTo>
                  <a:lnTo>
                    <a:pt x="923" y="291"/>
                  </a:lnTo>
                  <a:lnTo>
                    <a:pt x="924" y="290"/>
                  </a:lnTo>
                  <a:lnTo>
                    <a:pt x="924" y="289"/>
                  </a:lnTo>
                  <a:lnTo>
                    <a:pt x="925" y="288"/>
                  </a:lnTo>
                  <a:lnTo>
                    <a:pt x="926" y="287"/>
                  </a:lnTo>
                  <a:lnTo>
                    <a:pt x="926" y="286"/>
                  </a:lnTo>
                  <a:lnTo>
                    <a:pt x="927" y="286"/>
                  </a:lnTo>
                  <a:lnTo>
                    <a:pt x="928" y="286"/>
                  </a:lnTo>
                  <a:lnTo>
                    <a:pt x="929" y="285"/>
                  </a:lnTo>
                  <a:lnTo>
                    <a:pt x="930" y="284"/>
                  </a:lnTo>
                  <a:lnTo>
                    <a:pt x="931" y="284"/>
                  </a:lnTo>
                  <a:lnTo>
                    <a:pt x="932" y="283"/>
                  </a:lnTo>
                  <a:lnTo>
                    <a:pt x="933" y="283"/>
                  </a:lnTo>
                  <a:lnTo>
                    <a:pt x="934" y="283"/>
                  </a:lnTo>
                  <a:lnTo>
                    <a:pt x="934" y="282"/>
                  </a:lnTo>
                  <a:lnTo>
                    <a:pt x="934" y="281"/>
                  </a:lnTo>
                  <a:lnTo>
                    <a:pt x="933" y="281"/>
                  </a:lnTo>
                  <a:lnTo>
                    <a:pt x="933" y="280"/>
                  </a:lnTo>
                  <a:lnTo>
                    <a:pt x="934" y="280"/>
                  </a:lnTo>
                  <a:lnTo>
                    <a:pt x="933" y="280"/>
                  </a:lnTo>
                  <a:lnTo>
                    <a:pt x="933" y="279"/>
                  </a:lnTo>
                  <a:lnTo>
                    <a:pt x="932" y="279"/>
                  </a:lnTo>
                  <a:lnTo>
                    <a:pt x="933" y="279"/>
                  </a:lnTo>
                  <a:lnTo>
                    <a:pt x="933" y="278"/>
                  </a:lnTo>
                  <a:lnTo>
                    <a:pt x="934" y="278"/>
                  </a:lnTo>
                  <a:lnTo>
                    <a:pt x="935" y="278"/>
                  </a:lnTo>
                  <a:lnTo>
                    <a:pt x="936" y="278"/>
                  </a:lnTo>
                  <a:lnTo>
                    <a:pt x="937" y="278"/>
                  </a:lnTo>
                  <a:lnTo>
                    <a:pt x="938" y="278"/>
                  </a:lnTo>
                  <a:lnTo>
                    <a:pt x="938" y="277"/>
                  </a:lnTo>
                  <a:lnTo>
                    <a:pt x="939" y="277"/>
                  </a:lnTo>
                  <a:lnTo>
                    <a:pt x="940" y="276"/>
                  </a:lnTo>
                  <a:lnTo>
                    <a:pt x="941" y="276"/>
                  </a:lnTo>
                  <a:lnTo>
                    <a:pt x="941" y="275"/>
                  </a:lnTo>
                  <a:lnTo>
                    <a:pt x="940" y="275"/>
                  </a:lnTo>
                  <a:lnTo>
                    <a:pt x="940" y="274"/>
                  </a:lnTo>
                  <a:lnTo>
                    <a:pt x="941" y="274"/>
                  </a:lnTo>
                  <a:lnTo>
                    <a:pt x="941" y="273"/>
                  </a:lnTo>
                  <a:lnTo>
                    <a:pt x="942" y="273"/>
                  </a:lnTo>
                  <a:lnTo>
                    <a:pt x="943" y="273"/>
                  </a:lnTo>
                  <a:lnTo>
                    <a:pt x="943" y="272"/>
                  </a:lnTo>
                  <a:lnTo>
                    <a:pt x="943" y="271"/>
                  </a:lnTo>
                  <a:lnTo>
                    <a:pt x="943" y="270"/>
                  </a:lnTo>
                  <a:lnTo>
                    <a:pt x="942" y="268"/>
                  </a:lnTo>
                  <a:lnTo>
                    <a:pt x="943" y="268"/>
                  </a:lnTo>
                  <a:lnTo>
                    <a:pt x="944" y="268"/>
                  </a:lnTo>
                  <a:lnTo>
                    <a:pt x="944" y="267"/>
                  </a:lnTo>
                  <a:lnTo>
                    <a:pt x="945" y="266"/>
                  </a:lnTo>
                  <a:lnTo>
                    <a:pt x="946" y="267"/>
                  </a:lnTo>
                  <a:lnTo>
                    <a:pt x="947" y="267"/>
                  </a:lnTo>
                  <a:lnTo>
                    <a:pt x="947" y="268"/>
                  </a:lnTo>
                  <a:lnTo>
                    <a:pt x="948" y="268"/>
                  </a:lnTo>
                  <a:lnTo>
                    <a:pt x="948" y="269"/>
                  </a:lnTo>
                  <a:lnTo>
                    <a:pt x="949" y="269"/>
                  </a:lnTo>
                  <a:lnTo>
                    <a:pt x="949" y="268"/>
                  </a:lnTo>
                  <a:lnTo>
                    <a:pt x="950" y="268"/>
                  </a:lnTo>
                  <a:lnTo>
                    <a:pt x="950" y="267"/>
                  </a:lnTo>
                  <a:lnTo>
                    <a:pt x="950" y="266"/>
                  </a:lnTo>
                  <a:lnTo>
                    <a:pt x="951" y="266"/>
                  </a:lnTo>
                  <a:lnTo>
                    <a:pt x="951" y="265"/>
                  </a:lnTo>
                  <a:lnTo>
                    <a:pt x="951" y="264"/>
                  </a:lnTo>
                  <a:lnTo>
                    <a:pt x="951" y="265"/>
                  </a:lnTo>
                  <a:lnTo>
                    <a:pt x="952" y="265"/>
                  </a:lnTo>
                  <a:lnTo>
                    <a:pt x="952" y="264"/>
                  </a:lnTo>
                  <a:lnTo>
                    <a:pt x="951" y="264"/>
                  </a:lnTo>
                  <a:lnTo>
                    <a:pt x="952" y="264"/>
                  </a:lnTo>
                  <a:lnTo>
                    <a:pt x="952" y="263"/>
                  </a:lnTo>
                  <a:lnTo>
                    <a:pt x="953" y="263"/>
                  </a:lnTo>
                  <a:lnTo>
                    <a:pt x="953" y="262"/>
                  </a:lnTo>
                  <a:lnTo>
                    <a:pt x="953" y="261"/>
                  </a:lnTo>
                  <a:lnTo>
                    <a:pt x="953" y="262"/>
                  </a:lnTo>
                  <a:lnTo>
                    <a:pt x="953" y="261"/>
                  </a:lnTo>
                  <a:lnTo>
                    <a:pt x="954" y="261"/>
                  </a:lnTo>
                  <a:lnTo>
                    <a:pt x="953" y="261"/>
                  </a:lnTo>
                  <a:lnTo>
                    <a:pt x="954" y="261"/>
                  </a:lnTo>
                  <a:lnTo>
                    <a:pt x="954" y="260"/>
                  </a:lnTo>
                  <a:lnTo>
                    <a:pt x="955" y="259"/>
                  </a:lnTo>
                  <a:lnTo>
                    <a:pt x="955" y="260"/>
                  </a:lnTo>
                  <a:lnTo>
                    <a:pt x="955" y="259"/>
                  </a:lnTo>
                  <a:lnTo>
                    <a:pt x="955" y="260"/>
                  </a:lnTo>
                  <a:lnTo>
                    <a:pt x="956" y="260"/>
                  </a:lnTo>
                  <a:lnTo>
                    <a:pt x="956" y="259"/>
                  </a:lnTo>
                  <a:lnTo>
                    <a:pt x="956" y="260"/>
                  </a:lnTo>
                  <a:lnTo>
                    <a:pt x="956" y="259"/>
                  </a:lnTo>
                  <a:lnTo>
                    <a:pt x="957" y="259"/>
                  </a:lnTo>
                  <a:lnTo>
                    <a:pt x="957" y="258"/>
                  </a:lnTo>
                  <a:lnTo>
                    <a:pt x="958" y="258"/>
                  </a:lnTo>
                  <a:lnTo>
                    <a:pt x="959" y="258"/>
                  </a:lnTo>
                  <a:lnTo>
                    <a:pt x="959" y="257"/>
                  </a:lnTo>
                  <a:lnTo>
                    <a:pt x="960" y="257"/>
                  </a:lnTo>
                  <a:lnTo>
                    <a:pt x="960" y="256"/>
                  </a:lnTo>
                  <a:lnTo>
                    <a:pt x="961" y="256"/>
                  </a:lnTo>
                  <a:lnTo>
                    <a:pt x="961" y="255"/>
                  </a:lnTo>
                  <a:lnTo>
                    <a:pt x="961" y="254"/>
                  </a:lnTo>
                  <a:lnTo>
                    <a:pt x="961" y="253"/>
                  </a:lnTo>
                  <a:lnTo>
                    <a:pt x="959" y="252"/>
                  </a:lnTo>
                  <a:lnTo>
                    <a:pt x="958" y="251"/>
                  </a:lnTo>
                  <a:lnTo>
                    <a:pt x="958" y="250"/>
                  </a:lnTo>
                  <a:lnTo>
                    <a:pt x="957" y="250"/>
                  </a:lnTo>
                  <a:lnTo>
                    <a:pt x="956" y="249"/>
                  </a:lnTo>
                  <a:lnTo>
                    <a:pt x="956" y="248"/>
                  </a:lnTo>
                  <a:lnTo>
                    <a:pt x="957" y="248"/>
                  </a:lnTo>
                  <a:lnTo>
                    <a:pt x="957" y="247"/>
                  </a:lnTo>
                  <a:lnTo>
                    <a:pt x="958" y="247"/>
                  </a:lnTo>
                  <a:lnTo>
                    <a:pt x="957" y="247"/>
                  </a:lnTo>
                  <a:lnTo>
                    <a:pt x="957" y="246"/>
                  </a:lnTo>
                  <a:lnTo>
                    <a:pt x="956" y="246"/>
                  </a:lnTo>
                  <a:lnTo>
                    <a:pt x="955" y="246"/>
                  </a:lnTo>
                  <a:lnTo>
                    <a:pt x="954" y="246"/>
                  </a:lnTo>
                  <a:lnTo>
                    <a:pt x="953" y="245"/>
                  </a:lnTo>
                  <a:lnTo>
                    <a:pt x="953" y="244"/>
                  </a:lnTo>
                  <a:lnTo>
                    <a:pt x="952" y="244"/>
                  </a:lnTo>
                  <a:lnTo>
                    <a:pt x="951" y="244"/>
                  </a:lnTo>
                  <a:lnTo>
                    <a:pt x="950" y="243"/>
                  </a:lnTo>
                  <a:lnTo>
                    <a:pt x="950" y="242"/>
                  </a:lnTo>
                  <a:lnTo>
                    <a:pt x="951" y="242"/>
                  </a:lnTo>
                  <a:lnTo>
                    <a:pt x="951" y="241"/>
                  </a:lnTo>
                  <a:lnTo>
                    <a:pt x="951" y="240"/>
                  </a:lnTo>
                  <a:lnTo>
                    <a:pt x="952" y="239"/>
                  </a:lnTo>
                  <a:lnTo>
                    <a:pt x="952" y="238"/>
                  </a:lnTo>
                  <a:lnTo>
                    <a:pt x="953" y="238"/>
                  </a:lnTo>
                  <a:lnTo>
                    <a:pt x="953" y="237"/>
                  </a:lnTo>
                  <a:lnTo>
                    <a:pt x="953" y="236"/>
                  </a:lnTo>
                  <a:lnTo>
                    <a:pt x="954" y="236"/>
                  </a:lnTo>
                  <a:lnTo>
                    <a:pt x="954" y="235"/>
                  </a:lnTo>
                  <a:lnTo>
                    <a:pt x="955" y="235"/>
                  </a:lnTo>
                  <a:lnTo>
                    <a:pt x="955" y="234"/>
                  </a:lnTo>
                  <a:lnTo>
                    <a:pt x="955" y="233"/>
                  </a:lnTo>
                  <a:lnTo>
                    <a:pt x="956" y="232"/>
                  </a:lnTo>
                  <a:lnTo>
                    <a:pt x="957" y="232"/>
                  </a:lnTo>
                  <a:lnTo>
                    <a:pt x="957" y="231"/>
                  </a:lnTo>
                  <a:lnTo>
                    <a:pt x="957" y="230"/>
                  </a:lnTo>
                  <a:lnTo>
                    <a:pt x="957" y="229"/>
                  </a:lnTo>
                  <a:lnTo>
                    <a:pt x="957" y="228"/>
                  </a:lnTo>
                  <a:lnTo>
                    <a:pt x="957" y="227"/>
                  </a:lnTo>
                  <a:lnTo>
                    <a:pt x="956" y="227"/>
                  </a:lnTo>
                  <a:lnTo>
                    <a:pt x="956" y="226"/>
                  </a:lnTo>
                  <a:lnTo>
                    <a:pt x="957" y="226"/>
                  </a:lnTo>
                  <a:lnTo>
                    <a:pt x="957" y="225"/>
                  </a:lnTo>
                  <a:lnTo>
                    <a:pt x="957" y="224"/>
                  </a:lnTo>
                  <a:lnTo>
                    <a:pt x="958" y="224"/>
                  </a:lnTo>
                  <a:lnTo>
                    <a:pt x="958" y="223"/>
                  </a:lnTo>
                  <a:lnTo>
                    <a:pt x="958" y="222"/>
                  </a:lnTo>
                  <a:lnTo>
                    <a:pt x="959" y="222"/>
                  </a:lnTo>
                  <a:lnTo>
                    <a:pt x="960" y="222"/>
                  </a:lnTo>
                  <a:lnTo>
                    <a:pt x="961" y="222"/>
                  </a:lnTo>
                  <a:lnTo>
                    <a:pt x="961" y="221"/>
                  </a:lnTo>
                  <a:lnTo>
                    <a:pt x="961" y="222"/>
                  </a:lnTo>
                  <a:lnTo>
                    <a:pt x="961" y="223"/>
                  </a:lnTo>
                  <a:lnTo>
                    <a:pt x="962" y="224"/>
                  </a:lnTo>
                  <a:lnTo>
                    <a:pt x="963" y="224"/>
                  </a:lnTo>
                  <a:lnTo>
                    <a:pt x="963" y="225"/>
                  </a:lnTo>
                  <a:lnTo>
                    <a:pt x="962" y="225"/>
                  </a:lnTo>
                  <a:lnTo>
                    <a:pt x="962" y="226"/>
                  </a:lnTo>
                  <a:lnTo>
                    <a:pt x="963" y="226"/>
                  </a:lnTo>
                  <a:lnTo>
                    <a:pt x="964" y="226"/>
                  </a:lnTo>
                  <a:lnTo>
                    <a:pt x="965" y="226"/>
                  </a:lnTo>
                  <a:lnTo>
                    <a:pt x="965" y="225"/>
                  </a:lnTo>
                  <a:lnTo>
                    <a:pt x="966" y="225"/>
                  </a:lnTo>
                  <a:lnTo>
                    <a:pt x="969" y="225"/>
                  </a:lnTo>
                  <a:lnTo>
                    <a:pt x="970" y="225"/>
                  </a:lnTo>
                  <a:lnTo>
                    <a:pt x="970" y="224"/>
                  </a:lnTo>
                  <a:lnTo>
                    <a:pt x="971" y="224"/>
                  </a:lnTo>
                  <a:lnTo>
                    <a:pt x="971" y="223"/>
                  </a:lnTo>
                  <a:lnTo>
                    <a:pt x="971" y="222"/>
                  </a:lnTo>
                  <a:lnTo>
                    <a:pt x="971" y="221"/>
                  </a:lnTo>
                  <a:lnTo>
                    <a:pt x="971" y="220"/>
                  </a:lnTo>
                  <a:lnTo>
                    <a:pt x="971" y="219"/>
                  </a:lnTo>
                  <a:lnTo>
                    <a:pt x="970" y="219"/>
                  </a:lnTo>
                  <a:lnTo>
                    <a:pt x="969" y="219"/>
                  </a:lnTo>
                  <a:lnTo>
                    <a:pt x="968" y="219"/>
                  </a:lnTo>
                  <a:lnTo>
                    <a:pt x="967" y="219"/>
                  </a:lnTo>
                  <a:lnTo>
                    <a:pt x="966" y="218"/>
                  </a:lnTo>
                  <a:lnTo>
                    <a:pt x="966" y="217"/>
                  </a:lnTo>
                  <a:lnTo>
                    <a:pt x="967" y="217"/>
                  </a:lnTo>
                  <a:lnTo>
                    <a:pt x="968" y="217"/>
                  </a:lnTo>
                  <a:lnTo>
                    <a:pt x="968" y="216"/>
                  </a:lnTo>
                  <a:lnTo>
                    <a:pt x="969" y="215"/>
                  </a:lnTo>
                  <a:lnTo>
                    <a:pt x="970" y="215"/>
                  </a:lnTo>
                  <a:lnTo>
                    <a:pt x="971" y="215"/>
                  </a:lnTo>
                  <a:lnTo>
                    <a:pt x="971" y="214"/>
                  </a:lnTo>
                  <a:lnTo>
                    <a:pt x="971" y="213"/>
                  </a:lnTo>
                  <a:lnTo>
                    <a:pt x="970" y="213"/>
                  </a:lnTo>
                  <a:lnTo>
                    <a:pt x="970" y="212"/>
                  </a:lnTo>
                  <a:lnTo>
                    <a:pt x="971" y="212"/>
                  </a:lnTo>
                  <a:lnTo>
                    <a:pt x="972" y="212"/>
                  </a:lnTo>
                  <a:lnTo>
                    <a:pt x="973" y="212"/>
                  </a:lnTo>
                  <a:lnTo>
                    <a:pt x="974" y="212"/>
                  </a:lnTo>
                  <a:lnTo>
                    <a:pt x="975" y="211"/>
                  </a:lnTo>
                  <a:lnTo>
                    <a:pt x="975" y="210"/>
                  </a:lnTo>
                  <a:lnTo>
                    <a:pt x="975" y="209"/>
                  </a:lnTo>
                  <a:lnTo>
                    <a:pt x="975" y="208"/>
                  </a:lnTo>
                  <a:lnTo>
                    <a:pt x="975" y="207"/>
                  </a:lnTo>
                  <a:lnTo>
                    <a:pt x="975" y="206"/>
                  </a:lnTo>
                  <a:lnTo>
                    <a:pt x="975" y="205"/>
                  </a:lnTo>
                  <a:lnTo>
                    <a:pt x="975" y="204"/>
                  </a:lnTo>
                  <a:lnTo>
                    <a:pt x="974" y="204"/>
                  </a:lnTo>
                  <a:lnTo>
                    <a:pt x="974" y="203"/>
                  </a:lnTo>
                  <a:lnTo>
                    <a:pt x="973" y="203"/>
                  </a:lnTo>
                  <a:lnTo>
                    <a:pt x="973" y="202"/>
                  </a:lnTo>
                  <a:lnTo>
                    <a:pt x="974" y="202"/>
                  </a:lnTo>
                  <a:lnTo>
                    <a:pt x="974" y="201"/>
                  </a:lnTo>
                  <a:lnTo>
                    <a:pt x="975" y="201"/>
                  </a:lnTo>
                  <a:lnTo>
                    <a:pt x="976" y="200"/>
                  </a:lnTo>
                  <a:lnTo>
                    <a:pt x="977" y="200"/>
                  </a:lnTo>
                  <a:lnTo>
                    <a:pt x="978" y="200"/>
                  </a:lnTo>
                  <a:lnTo>
                    <a:pt x="977" y="199"/>
                  </a:lnTo>
                  <a:lnTo>
                    <a:pt x="977" y="198"/>
                  </a:lnTo>
                  <a:lnTo>
                    <a:pt x="977" y="197"/>
                  </a:lnTo>
                  <a:lnTo>
                    <a:pt x="977" y="196"/>
                  </a:lnTo>
                  <a:lnTo>
                    <a:pt x="976" y="196"/>
                  </a:lnTo>
                  <a:lnTo>
                    <a:pt x="975" y="196"/>
                  </a:lnTo>
                  <a:lnTo>
                    <a:pt x="975" y="195"/>
                  </a:lnTo>
                  <a:lnTo>
                    <a:pt x="974" y="195"/>
                  </a:lnTo>
                  <a:lnTo>
                    <a:pt x="974" y="194"/>
                  </a:lnTo>
                  <a:lnTo>
                    <a:pt x="974" y="193"/>
                  </a:lnTo>
                  <a:lnTo>
                    <a:pt x="974" y="192"/>
                  </a:lnTo>
                  <a:lnTo>
                    <a:pt x="975" y="192"/>
                  </a:lnTo>
                  <a:lnTo>
                    <a:pt x="975" y="191"/>
                  </a:lnTo>
                  <a:lnTo>
                    <a:pt x="976" y="190"/>
                  </a:lnTo>
                  <a:lnTo>
                    <a:pt x="977" y="190"/>
                  </a:lnTo>
                  <a:lnTo>
                    <a:pt x="977" y="189"/>
                  </a:lnTo>
                  <a:lnTo>
                    <a:pt x="978" y="188"/>
                  </a:lnTo>
                  <a:lnTo>
                    <a:pt x="978" y="187"/>
                  </a:lnTo>
                  <a:lnTo>
                    <a:pt x="978" y="186"/>
                  </a:lnTo>
                  <a:lnTo>
                    <a:pt x="978" y="185"/>
                  </a:lnTo>
                  <a:lnTo>
                    <a:pt x="978" y="184"/>
                  </a:lnTo>
                  <a:lnTo>
                    <a:pt x="978" y="183"/>
                  </a:lnTo>
                  <a:lnTo>
                    <a:pt x="978" y="182"/>
                  </a:lnTo>
                  <a:lnTo>
                    <a:pt x="978" y="181"/>
                  </a:lnTo>
                  <a:lnTo>
                    <a:pt x="978" y="180"/>
                  </a:lnTo>
                  <a:lnTo>
                    <a:pt x="978" y="179"/>
                  </a:lnTo>
                  <a:lnTo>
                    <a:pt x="979" y="179"/>
                  </a:lnTo>
                  <a:lnTo>
                    <a:pt x="980" y="178"/>
                  </a:lnTo>
                  <a:lnTo>
                    <a:pt x="981" y="177"/>
                  </a:lnTo>
                  <a:lnTo>
                    <a:pt x="982" y="176"/>
                  </a:lnTo>
                  <a:lnTo>
                    <a:pt x="983" y="176"/>
                  </a:lnTo>
                  <a:lnTo>
                    <a:pt x="984" y="176"/>
                  </a:lnTo>
                  <a:lnTo>
                    <a:pt x="985" y="176"/>
                  </a:lnTo>
                  <a:lnTo>
                    <a:pt x="985" y="175"/>
                  </a:lnTo>
                  <a:lnTo>
                    <a:pt x="986" y="175"/>
                  </a:lnTo>
                  <a:lnTo>
                    <a:pt x="986" y="174"/>
                  </a:lnTo>
                  <a:lnTo>
                    <a:pt x="987" y="174"/>
                  </a:lnTo>
                  <a:lnTo>
                    <a:pt x="988" y="172"/>
                  </a:lnTo>
                  <a:lnTo>
                    <a:pt x="990" y="171"/>
                  </a:lnTo>
                  <a:lnTo>
                    <a:pt x="991" y="171"/>
                  </a:lnTo>
                  <a:lnTo>
                    <a:pt x="991" y="170"/>
                  </a:lnTo>
                  <a:lnTo>
                    <a:pt x="992" y="170"/>
                  </a:lnTo>
                  <a:lnTo>
                    <a:pt x="993" y="169"/>
                  </a:lnTo>
                  <a:lnTo>
                    <a:pt x="993" y="168"/>
                  </a:lnTo>
                  <a:lnTo>
                    <a:pt x="992" y="166"/>
                  </a:lnTo>
                  <a:lnTo>
                    <a:pt x="992" y="165"/>
                  </a:lnTo>
                  <a:lnTo>
                    <a:pt x="992" y="164"/>
                  </a:lnTo>
                  <a:lnTo>
                    <a:pt x="993" y="164"/>
                  </a:lnTo>
                  <a:lnTo>
                    <a:pt x="993" y="163"/>
                  </a:lnTo>
                  <a:lnTo>
                    <a:pt x="994" y="163"/>
                  </a:lnTo>
                  <a:lnTo>
                    <a:pt x="995" y="162"/>
                  </a:lnTo>
                  <a:lnTo>
                    <a:pt x="995" y="161"/>
                  </a:lnTo>
                  <a:lnTo>
                    <a:pt x="994" y="161"/>
                  </a:lnTo>
                  <a:lnTo>
                    <a:pt x="994" y="160"/>
                  </a:lnTo>
                  <a:lnTo>
                    <a:pt x="994" y="159"/>
                  </a:lnTo>
                  <a:lnTo>
                    <a:pt x="993" y="159"/>
                  </a:lnTo>
                  <a:lnTo>
                    <a:pt x="993" y="158"/>
                  </a:lnTo>
                  <a:lnTo>
                    <a:pt x="992" y="159"/>
                  </a:lnTo>
                  <a:lnTo>
                    <a:pt x="992" y="160"/>
                  </a:lnTo>
                  <a:lnTo>
                    <a:pt x="991" y="160"/>
                  </a:lnTo>
                  <a:lnTo>
                    <a:pt x="991" y="159"/>
                  </a:lnTo>
                  <a:lnTo>
                    <a:pt x="990" y="158"/>
                  </a:lnTo>
                  <a:lnTo>
                    <a:pt x="990" y="157"/>
                  </a:lnTo>
                  <a:lnTo>
                    <a:pt x="990" y="156"/>
                  </a:lnTo>
                  <a:lnTo>
                    <a:pt x="991" y="156"/>
                  </a:lnTo>
                  <a:lnTo>
                    <a:pt x="991" y="155"/>
                  </a:lnTo>
                  <a:lnTo>
                    <a:pt x="990" y="155"/>
                  </a:lnTo>
                  <a:lnTo>
                    <a:pt x="990" y="154"/>
                  </a:lnTo>
                  <a:lnTo>
                    <a:pt x="991" y="154"/>
                  </a:lnTo>
                  <a:lnTo>
                    <a:pt x="991" y="153"/>
                  </a:lnTo>
                  <a:lnTo>
                    <a:pt x="991" y="152"/>
                  </a:lnTo>
                  <a:lnTo>
                    <a:pt x="992" y="152"/>
                  </a:lnTo>
                  <a:lnTo>
                    <a:pt x="993" y="151"/>
                  </a:lnTo>
                  <a:lnTo>
                    <a:pt x="994" y="151"/>
                  </a:lnTo>
                  <a:lnTo>
                    <a:pt x="993" y="149"/>
                  </a:lnTo>
                  <a:lnTo>
                    <a:pt x="992" y="148"/>
                  </a:lnTo>
                  <a:lnTo>
                    <a:pt x="992" y="147"/>
                  </a:lnTo>
                  <a:lnTo>
                    <a:pt x="991" y="147"/>
                  </a:lnTo>
                  <a:lnTo>
                    <a:pt x="991" y="146"/>
                  </a:lnTo>
                  <a:lnTo>
                    <a:pt x="991" y="145"/>
                  </a:lnTo>
                  <a:lnTo>
                    <a:pt x="990" y="145"/>
                  </a:lnTo>
                  <a:lnTo>
                    <a:pt x="990" y="144"/>
                  </a:lnTo>
                  <a:lnTo>
                    <a:pt x="990" y="143"/>
                  </a:lnTo>
                  <a:lnTo>
                    <a:pt x="990" y="142"/>
                  </a:lnTo>
                  <a:lnTo>
                    <a:pt x="990" y="141"/>
                  </a:lnTo>
                  <a:lnTo>
                    <a:pt x="991" y="141"/>
                  </a:lnTo>
                  <a:lnTo>
                    <a:pt x="992" y="141"/>
                  </a:lnTo>
                  <a:lnTo>
                    <a:pt x="992" y="140"/>
                  </a:lnTo>
                  <a:lnTo>
                    <a:pt x="993" y="140"/>
                  </a:lnTo>
                  <a:lnTo>
                    <a:pt x="993" y="139"/>
                  </a:lnTo>
                  <a:lnTo>
                    <a:pt x="993" y="138"/>
                  </a:lnTo>
                  <a:lnTo>
                    <a:pt x="994" y="138"/>
                  </a:lnTo>
                  <a:lnTo>
                    <a:pt x="994" y="137"/>
                  </a:lnTo>
                  <a:lnTo>
                    <a:pt x="995" y="137"/>
                  </a:lnTo>
                  <a:lnTo>
                    <a:pt x="995" y="136"/>
                  </a:lnTo>
                  <a:lnTo>
                    <a:pt x="995" y="135"/>
                  </a:lnTo>
                  <a:lnTo>
                    <a:pt x="995" y="134"/>
                  </a:lnTo>
                  <a:lnTo>
                    <a:pt x="996" y="134"/>
                  </a:lnTo>
                  <a:lnTo>
                    <a:pt x="996" y="133"/>
                  </a:lnTo>
                  <a:lnTo>
                    <a:pt x="996" y="132"/>
                  </a:lnTo>
                  <a:lnTo>
                    <a:pt x="996" y="131"/>
                  </a:lnTo>
                  <a:lnTo>
                    <a:pt x="997" y="131"/>
                  </a:lnTo>
                  <a:lnTo>
                    <a:pt x="997" y="130"/>
                  </a:lnTo>
                  <a:lnTo>
                    <a:pt x="998" y="130"/>
                  </a:lnTo>
                  <a:lnTo>
                    <a:pt x="999" y="130"/>
                  </a:lnTo>
                  <a:lnTo>
                    <a:pt x="1000" y="130"/>
                  </a:lnTo>
                  <a:lnTo>
                    <a:pt x="1001" y="129"/>
                  </a:lnTo>
                  <a:lnTo>
                    <a:pt x="1001" y="128"/>
                  </a:lnTo>
                  <a:lnTo>
                    <a:pt x="1001" y="127"/>
                  </a:lnTo>
                  <a:lnTo>
                    <a:pt x="1002" y="127"/>
                  </a:lnTo>
                  <a:lnTo>
                    <a:pt x="1002" y="126"/>
                  </a:lnTo>
                  <a:lnTo>
                    <a:pt x="1003" y="126"/>
                  </a:lnTo>
                  <a:lnTo>
                    <a:pt x="1003" y="125"/>
                  </a:lnTo>
                  <a:lnTo>
                    <a:pt x="1004" y="125"/>
                  </a:lnTo>
                  <a:lnTo>
                    <a:pt x="1005" y="124"/>
                  </a:lnTo>
                  <a:lnTo>
                    <a:pt x="1004" y="123"/>
                  </a:lnTo>
                  <a:lnTo>
                    <a:pt x="1005" y="122"/>
                  </a:lnTo>
                  <a:lnTo>
                    <a:pt x="1005" y="121"/>
                  </a:lnTo>
                  <a:lnTo>
                    <a:pt x="1006" y="120"/>
                  </a:lnTo>
                  <a:lnTo>
                    <a:pt x="1005" y="120"/>
                  </a:lnTo>
                  <a:lnTo>
                    <a:pt x="1005" y="119"/>
                  </a:lnTo>
                  <a:lnTo>
                    <a:pt x="1008" y="115"/>
                  </a:lnTo>
                  <a:lnTo>
                    <a:pt x="1008" y="114"/>
                  </a:lnTo>
                  <a:lnTo>
                    <a:pt x="1009" y="114"/>
                  </a:lnTo>
                  <a:lnTo>
                    <a:pt x="1010" y="114"/>
                  </a:lnTo>
                  <a:lnTo>
                    <a:pt x="1011" y="115"/>
                  </a:lnTo>
                  <a:lnTo>
                    <a:pt x="1012" y="116"/>
                  </a:lnTo>
                  <a:lnTo>
                    <a:pt x="1013" y="116"/>
                  </a:lnTo>
                  <a:lnTo>
                    <a:pt x="1014" y="116"/>
                  </a:lnTo>
                  <a:lnTo>
                    <a:pt x="1015" y="116"/>
                  </a:lnTo>
                  <a:lnTo>
                    <a:pt x="1016" y="116"/>
                  </a:lnTo>
                  <a:lnTo>
                    <a:pt x="1018" y="114"/>
                  </a:lnTo>
                  <a:lnTo>
                    <a:pt x="1018" y="113"/>
                  </a:lnTo>
                  <a:lnTo>
                    <a:pt x="1018" y="112"/>
                  </a:lnTo>
                  <a:lnTo>
                    <a:pt x="1019" y="111"/>
                  </a:lnTo>
                  <a:lnTo>
                    <a:pt x="1020" y="111"/>
                  </a:lnTo>
                  <a:lnTo>
                    <a:pt x="1020" y="110"/>
                  </a:lnTo>
                  <a:lnTo>
                    <a:pt x="1020" y="109"/>
                  </a:lnTo>
                  <a:lnTo>
                    <a:pt x="1019" y="109"/>
                  </a:lnTo>
                  <a:lnTo>
                    <a:pt x="1019" y="108"/>
                  </a:lnTo>
                  <a:lnTo>
                    <a:pt x="1020" y="108"/>
                  </a:lnTo>
                  <a:lnTo>
                    <a:pt x="1020" y="107"/>
                  </a:lnTo>
                  <a:lnTo>
                    <a:pt x="1021" y="107"/>
                  </a:lnTo>
                  <a:lnTo>
                    <a:pt x="1022" y="107"/>
                  </a:lnTo>
                  <a:lnTo>
                    <a:pt x="1023" y="107"/>
                  </a:lnTo>
                  <a:lnTo>
                    <a:pt x="1024" y="107"/>
                  </a:lnTo>
                  <a:lnTo>
                    <a:pt x="1025" y="107"/>
                  </a:lnTo>
                  <a:lnTo>
                    <a:pt x="1025" y="106"/>
                  </a:lnTo>
                  <a:lnTo>
                    <a:pt x="1025" y="105"/>
                  </a:lnTo>
                  <a:lnTo>
                    <a:pt x="1024" y="105"/>
                  </a:lnTo>
                  <a:lnTo>
                    <a:pt x="1024" y="104"/>
                  </a:lnTo>
                  <a:lnTo>
                    <a:pt x="1025" y="104"/>
                  </a:lnTo>
                  <a:lnTo>
                    <a:pt x="1025" y="103"/>
                  </a:lnTo>
                  <a:lnTo>
                    <a:pt x="1026" y="103"/>
                  </a:lnTo>
                  <a:lnTo>
                    <a:pt x="1027" y="102"/>
                  </a:lnTo>
                  <a:lnTo>
                    <a:pt x="1028" y="101"/>
                  </a:lnTo>
                  <a:lnTo>
                    <a:pt x="1029" y="101"/>
                  </a:lnTo>
                  <a:lnTo>
                    <a:pt x="1029" y="100"/>
                  </a:lnTo>
                  <a:lnTo>
                    <a:pt x="1030" y="100"/>
                  </a:lnTo>
                  <a:lnTo>
                    <a:pt x="1030" y="99"/>
                  </a:lnTo>
                  <a:lnTo>
                    <a:pt x="1031" y="99"/>
                  </a:lnTo>
                  <a:lnTo>
                    <a:pt x="1031" y="98"/>
                  </a:lnTo>
                  <a:lnTo>
                    <a:pt x="1031" y="97"/>
                  </a:lnTo>
                  <a:lnTo>
                    <a:pt x="1032" y="97"/>
                  </a:lnTo>
                  <a:lnTo>
                    <a:pt x="1031" y="97"/>
                  </a:lnTo>
                  <a:lnTo>
                    <a:pt x="1031" y="96"/>
                  </a:lnTo>
                  <a:lnTo>
                    <a:pt x="1032" y="96"/>
                  </a:lnTo>
                  <a:lnTo>
                    <a:pt x="1032" y="95"/>
                  </a:lnTo>
                  <a:lnTo>
                    <a:pt x="1033" y="95"/>
                  </a:lnTo>
                  <a:lnTo>
                    <a:pt x="1033" y="94"/>
                  </a:lnTo>
                  <a:lnTo>
                    <a:pt x="1033" y="93"/>
                  </a:lnTo>
                  <a:lnTo>
                    <a:pt x="1032" y="93"/>
                  </a:lnTo>
                  <a:lnTo>
                    <a:pt x="1032" y="92"/>
                  </a:lnTo>
                  <a:lnTo>
                    <a:pt x="1033" y="92"/>
                  </a:lnTo>
                  <a:lnTo>
                    <a:pt x="1033" y="93"/>
                  </a:lnTo>
                  <a:lnTo>
                    <a:pt x="1034" y="93"/>
                  </a:lnTo>
                  <a:lnTo>
                    <a:pt x="1034" y="94"/>
                  </a:lnTo>
                  <a:lnTo>
                    <a:pt x="1035" y="94"/>
                  </a:lnTo>
                  <a:lnTo>
                    <a:pt x="1035" y="93"/>
                  </a:lnTo>
                  <a:lnTo>
                    <a:pt x="1036" y="93"/>
                  </a:lnTo>
                  <a:lnTo>
                    <a:pt x="1037" y="93"/>
                  </a:lnTo>
                  <a:lnTo>
                    <a:pt x="1039" y="94"/>
                  </a:lnTo>
                  <a:lnTo>
                    <a:pt x="1039" y="93"/>
                  </a:lnTo>
                  <a:lnTo>
                    <a:pt x="1040" y="93"/>
                  </a:lnTo>
                  <a:lnTo>
                    <a:pt x="1040" y="91"/>
                  </a:lnTo>
                  <a:lnTo>
                    <a:pt x="1039" y="91"/>
                  </a:lnTo>
                  <a:lnTo>
                    <a:pt x="1039" y="90"/>
                  </a:lnTo>
                  <a:lnTo>
                    <a:pt x="1039" y="89"/>
                  </a:lnTo>
                  <a:lnTo>
                    <a:pt x="1039" y="88"/>
                  </a:lnTo>
                  <a:lnTo>
                    <a:pt x="1038" y="88"/>
                  </a:lnTo>
                  <a:lnTo>
                    <a:pt x="1037" y="88"/>
                  </a:lnTo>
                  <a:lnTo>
                    <a:pt x="1036" y="87"/>
                  </a:lnTo>
                  <a:lnTo>
                    <a:pt x="1035" y="87"/>
                  </a:lnTo>
                  <a:lnTo>
                    <a:pt x="1034" y="86"/>
                  </a:lnTo>
                  <a:lnTo>
                    <a:pt x="1033" y="85"/>
                  </a:lnTo>
                  <a:lnTo>
                    <a:pt x="1033" y="84"/>
                  </a:lnTo>
                  <a:lnTo>
                    <a:pt x="1032" y="84"/>
                  </a:lnTo>
                  <a:lnTo>
                    <a:pt x="1031" y="84"/>
                  </a:lnTo>
                  <a:lnTo>
                    <a:pt x="1030" y="84"/>
                  </a:lnTo>
                  <a:lnTo>
                    <a:pt x="1029" y="84"/>
                  </a:lnTo>
                  <a:lnTo>
                    <a:pt x="1029" y="83"/>
                  </a:lnTo>
                  <a:lnTo>
                    <a:pt x="1028" y="83"/>
                  </a:lnTo>
                  <a:lnTo>
                    <a:pt x="1028" y="82"/>
                  </a:lnTo>
                  <a:lnTo>
                    <a:pt x="1028" y="80"/>
                  </a:lnTo>
                  <a:lnTo>
                    <a:pt x="1028" y="79"/>
                  </a:lnTo>
                  <a:lnTo>
                    <a:pt x="1027" y="79"/>
                  </a:lnTo>
                  <a:lnTo>
                    <a:pt x="1026" y="79"/>
                  </a:lnTo>
                  <a:lnTo>
                    <a:pt x="1025" y="79"/>
                  </a:lnTo>
                  <a:lnTo>
                    <a:pt x="1025" y="80"/>
                  </a:lnTo>
                  <a:lnTo>
                    <a:pt x="1025" y="79"/>
                  </a:lnTo>
                  <a:lnTo>
                    <a:pt x="1025" y="78"/>
                  </a:lnTo>
                  <a:lnTo>
                    <a:pt x="1024" y="78"/>
                  </a:lnTo>
                  <a:lnTo>
                    <a:pt x="1024" y="77"/>
                  </a:lnTo>
                  <a:lnTo>
                    <a:pt x="1023" y="77"/>
                  </a:lnTo>
                  <a:lnTo>
                    <a:pt x="1022" y="77"/>
                  </a:lnTo>
                  <a:lnTo>
                    <a:pt x="1021" y="75"/>
                  </a:lnTo>
                  <a:lnTo>
                    <a:pt x="1020" y="75"/>
                  </a:lnTo>
                  <a:lnTo>
                    <a:pt x="1021" y="75"/>
                  </a:lnTo>
                  <a:lnTo>
                    <a:pt x="1021" y="74"/>
                  </a:lnTo>
                  <a:lnTo>
                    <a:pt x="1021" y="73"/>
                  </a:lnTo>
                  <a:lnTo>
                    <a:pt x="1020" y="73"/>
                  </a:lnTo>
                  <a:lnTo>
                    <a:pt x="1019" y="73"/>
                  </a:lnTo>
                  <a:lnTo>
                    <a:pt x="1019" y="71"/>
                  </a:lnTo>
                  <a:lnTo>
                    <a:pt x="1018" y="71"/>
                  </a:lnTo>
                  <a:lnTo>
                    <a:pt x="1018" y="70"/>
                  </a:lnTo>
                  <a:lnTo>
                    <a:pt x="1018" y="69"/>
                  </a:lnTo>
                  <a:lnTo>
                    <a:pt x="1018" y="68"/>
                  </a:lnTo>
                  <a:lnTo>
                    <a:pt x="1018" y="67"/>
                  </a:lnTo>
                  <a:lnTo>
                    <a:pt x="1019" y="67"/>
                  </a:lnTo>
                  <a:lnTo>
                    <a:pt x="1019" y="66"/>
                  </a:lnTo>
                  <a:lnTo>
                    <a:pt x="1020" y="65"/>
                  </a:lnTo>
                  <a:lnTo>
                    <a:pt x="1021" y="64"/>
                  </a:lnTo>
                  <a:lnTo>
                    <a:pt x="1022" y="64"/>
                  </a:lnTo>
                  <a:lnTo>
                    <a:pt x="1023" y="63"/>
                  </a:lnTo>
                  <a:lnTo>
                    <a:pt x="1026" y="62"/>
                  </a:lnTo>
                  <a:lnTo>
                    <a:pt x="1027" y="62"/>
                  </a:lnTo>
                  <a:lnTo>
                    <a:pt x="1028" y="62"/>
                  </a:lnTo>
                  <a:lnTo>
                    <a:pt x="1028" y="63"/>
                  </a:lnTo>
                  <a:lnTo>
                    <a:pt x="1028" y="64"/>
                  </a:lnTo>
                  <a:lnTo>
                    <a:pt x="1029" y="64"/>
                  </a:lnTo>
                  <a:lnTo>
                    <a:pt x="1030" y="64"/>
                  </a:lnTo>
                  <a:lnTo>
                    <a:pt x="1031" y="64"/>
                  </a:lnTo>
                  <a:lnTo>
                    <a:pt x="1031" y="63"/>
                  </a:lnTo>
                  <a:lnTo>
                    <a:pt x="1031" y="62"/>
                  </a:lnTo>
                  <a:lnTo>
                    <a:pt x="1031" y="61"/>
                  </a:lnTo>
                  <a:lnTo>
                    <a:pt x="1031" y="60"/>
                  </a:lnTo>
                  <a:lnTo>
                    <a:pt x="1032" y="60"/>
                  </a:lnTo>
                  <a:lnTo>
                    <a:pt x="1033" y="60"/>
                  </a:lnTo>
                  <a:lnTo>
                    <a:pt x="1034" y="59"/>
                  </a:lnTo>
                  <a:lnTo>
                    <a:pt x="1035" y="58"/>
                  </a:lnTo>
                  <a:lnTo>
                    <a:pt x="1036" y="58"/>
                  </a:lnTo>
                  <a:lnTo>
                    <a:pt x="1037" y="58"/>
                  </a:lnTo>
                  <a:lnTo>
                    <a:pt x="1037" y="57"/>
                  </a:lnTo>
                  <a:lnTo>
                    <a:pt x="1038" y="56"/>
                  </a:lnTo>
                  <a:lnTo>
                    <a:pt x="1039" y="56"/>
                  </a:lnTo>
                  <a:lnTo>
                    <a:pt x="1040" y="57"/>
                  </a:lnTo>
                  <a:lnTo>
                    <a:pt x="1041" y="57"/>
                  </a:lnTo>
                  <a:lnTo>
                    <a:pt x="1042" y="57"/>
                  </a:lnTo>
                  <a:lnTo>
                    <a:pt x="1043" y="57"/>
                  </a:lnTo>
                  <a:lnTo>
                    <a:pt x="1044" y="57"/>
                  </a:lnTo>
                  <a:lnTo>
                    <a:pt x="1045" y="57"/>
                  </a:lnTo>
                  <a:lnTo>
                    <a:pt x="1046" y="57"/>
                  </a:lnTo>
                  <a:lnTo>
                    <a:pt x="1047" y="57"/>
                  </a:lnTo>
                  <a:lnTo>
                    <a:pt x="1047" y="58"/>
                  </a:lnTo>
                  <a:lnTo>
                    <a:pt x="1048" y="58"/>
                  </a:lnTo>
                  <a:lnTo>
                    <a:pt x="1049" y="58"/>
                  </a:lnTo>
                  <a:lnTo>
                    <a:pt x="1050" y="57"/>
                  </a:lnTo>
                  <a:lnTo>
                    <a:pt x="1051" y="57"/>
                  </a:lnTo>
                  <a:lnTo>
                    <a:pt x="1052" y="57"/>
                  </a:lnTo>
                  <a:lnTo>
                    <a:pt x="1053" y="57"/>
                  </a:lnTo>
                  <a:lnTo>
                    <a:pt x="1054" y="57"/>
                  </a:lnTo>
                  <a:lnTo>
                    <a:pt x="1055" y="57"/>
                  </a:lnTo>
                  <a:lnTo>
                    <a:pt x="1056" y="56"/>
                  </a:lnTo>
                  <a:lnTo>
                    <a:pt x="1057" y="56"/>
                  </a:lnTo>
                  <a:lnTo>
                    <a:pt x="1058" y="55"/>
                  </a:lnTo>
                  <a:lnTo>
                    <a:pt x="1059" y="55"/>
                  </a:lnTo>
                  <a:lnTo>
                    <a:pt x="1060" y="55"/>
                  </a:lnTo>
                  <a:lnTo>
                    <a:pt x="1061" y="55"/>
                  </a:lnTo>
                  <a:lnTo>
                    <a:pt x="1062" y="55"/>
                  </a:lnTo>
                  <a:lnTo>
                    <a:pt x="1063" y="55"/>
                  </a:lnTo>
                  <a:lnTo>
                    <a:pt x="1063" y="54"/>
                  </a:lnTo>
                  <a:lnTo>
                    <a:pt x="1064" y="54"/>
                  </a:lnTo>
                  <a:lnTo>
                    <a:pt x="1064" y="55"/>
                  </a:lnTo>
                  <a:lnTo>
                    <a:pt x="1065" y="56"/>
                  </a:lnTo>
                  <a:lnTo>
                    <a:pt x="1066" y="56"/>
                  </a:lnTo>
                  <a:lnTo>
                    <a:pt x="1067" y="56"/>
                  </a:lnTo>
                  <a:lnTo>
                    <a:pt x="1068" y="57"/>
                  </a:lnTo>
                  <a:lnTo>
                    <a:pt x="1069" y="57"/>
                  </a:lnTo>
                  <a:lnTo>
                    <a:pt x="1070" y="58"/>
                  </a:lnTo>
                  <a:lnTo>
                    <a:pt x="1070" y="57"/>
                  </a:lnTo>
                  <a:lnTo>
                    <a:pt x="1071" y="57"/>
                  </a:lnTo>
                  <a:lnTo>
                    <a:pt x="1071" y="56"/>
                  </a:lnTo>
                  <a:lnTo>
                    <a:pt x="1072" y="56"/>
                  </a:lnTo>
                  <a:lnTo>
                    <a:pt x="1073" y="57"/>
                  </a:lnTo>
                  <a:lnTo>
                    <a:pt x="1074" y="58"/>
                  </a:lnTo>
                  <a:lnTo>
                    <a:pt x="1074" y="57"/>
                  </a:lnTo>
                  <a:lnTo>
                    <a:pt x="1075" y="57"/>
                  </a:lnTo>
                  <a:lnTo>
                    <a:pt x="1075" y="58"/>
                  </a:lnTo>
                  <a:lnTo>
                    <a:pt x="1076" y="58"/>
                  </a:lnTo>
                  <a:lnTo>
                    <a:pt x="1076" y="59"/>
                  </a:lnTo>
                  <a:lnTo>
                    <a:pt x="1077" y="59"/>
                  </a:lnTo>
                  <a:lnTo>
                    <a:pt x="1078" y="59"/>
                  </a:lnTo>
                  <a:lnTo>
                    <a:pt x="1078" y="60"/>
                  </a:lnTo>
                  <a:lnTo>
                    <a:pt x="1079" y="60"/>
                  </a:lnTo>
                  <a:lnTo>
                    <a:pt x="1079" y="59"/>
                  </a:lnTo>
                  <a:lnTo>
                    <a:pt x="1079" y="58"/>
                  </a:lnTo>
                  <a:lnTo>
                    <a:pt x="1079" y="57"/>
                  </a:lnTo>
                  <a:lnTo>
                    <a:pt x="1079" y="56"/>
                  </a:lnTo>
                  <a:lnTo>
                    <a:pt x="1078" y="55"/>
                  </a:lnTo>
                  <a:lnTo>
                    <a:pt x="1079" y="55"/>
                  </a:lnTo>
                  <a:lnTo>
                    <a:pt x="1079" y="54"/>
                  </a:lnTo>
                  <a:lnTo>
                    <a:pt x="1080" y="54"/>
                  </a:lnTo>
                  <a:lnTo>
                    <a:pt x="1081" y="54"/>
                  </a:lnTo>
                  <a:lnTo>
                    <a:pt x="1081" y="53"/>
                  </a:lnTo>
                  <a:lnTo>
                    <a:pt x="1082" y="53"/>
                  </a:lnTo>
                  <a:lnTo>
                    <a:pt x="1082" y="54"/>
                  </a:lnTo>
                  <a:lnTo>
                    <a:pt x="1083" y="54"/>
                  </a:lnTo>
                  <a:lnTo>
                    <a:pt x="1083" y="53"/>
                  </a:lnTo>
                  <a:lnTo>
                    <a:pt x="1083" y="52"/>
                  </a:lnTo>
                  <a:lnTo>
                    <a:pt x="1084" y="52"/>
                  </a:lnTo>
                  <a:lnTo>
                    <a:pt x="1084" y="51"/>
                  </a:lnTo>
                  <a:lnTo>
                    <a:pt x="1084" y="50"/>
                  </a:lnTo>
                  <a:lnTo>
                    <a:pt x="1085" y="50"/>
                  </a:lnTo>
                  <a:lnTo>
                    <a:pt x="1084" y="49"/>
                  </a:lnTo>
                  <a:lnTo>
                    <a:pt x="1085" y="49"/>
                  </a:lnTo>
                  <a:lnTo>
                    <a:pt x="1085" y="48"/>
                  </a:lnTo>
                  <a:lnTo>
                    <a:pt x="1084" y="48"/>
                  </a:lnTo>
                  <a:lnTo>
                    <a:pt x="1084" y="47"/>
                  </a:lnTo>
                  <a:lnTo>
                    <a:pt x="1083" y="47"/>
                  </a:lnTo>
                  <a:lnTo>
                    <a:pt x="1084" y="47"/>
                  </a:lnTo>
                  <a:lnTo>
                    <a:pt x="1085" y="47"/>
                  </a:lnTo>
                  <a:lnTo>
                    <a:pt x="1085" y="46"/>
                  </a:lnTo>
                  <a:lnTo>
                    <a:pt x="1085" y="45"/>
                  </a:lnTo>
                  <a:lnTo>
                    <a:pt x="1086" y="44"/>
                  </a:lnTo>
                  <a:lnTo>
                    <a:pt x="1086" y="43"/>
                  </a:lnTo>
                  <a:lnTo>
                    <a:pt x="1086" y="42"/>
                  </a:lnTo>
                  <a:lnTo>
                    <a:pt x="1086" y="41"/>
                  </a:lnTo>
                  <a:lnTo>
                    <a:pt x="1087" y="41"/>
                  </a:lnTo>
                  <a:lnTo>
                    <a:pt x="1088" y="40"/>
                  </a:lnTo>
                  <a:lnTo>
                    <a:pt x="1089" y="40"/>
                  </a:lnTo>
                  <a:lnTo>
                    <a:pt x="1089" y="39"/>
                  </a:lnTo>
                  <a:lnTo>
                    <a:pt x="1090" y="39"/>
                  </a:lnTo>
                  <a:lnTo>
                    <a:pt x="1090" y="38"/>
                  </a:lnTo>
                  <a:lnTo>
                    <a:pt x="1091" y="38"/>
                  </a:lnTo>
                  <a:lnTo>
                    <a:pt x="1091" y="37"/>
                  </a:lnTo>
                  <a:lnTo>
                    <a:pt x="1090" y="37"/>
                  </a:lnTo>
                  <a:lnTo>
                    <a:pt x="1090" y="36"/>
                  </a:lnTo>
                  <a:lnTo>
                    <a:pt x="1089" y="35"/>
                  </a:lnTo>
                  <a:lnTo>
                    <a:pt x="1090" y="35"/>
                  </a:lnTo>
                  <a:lnTo>
                    <a:pt x="1090" y="34"/>
                  </a:lnTo>
                  <a:lnTo>
                    <a:pt x="1091" y="34"/>
                  </a:lnTo>
                  <a:lnTo>
                    <a:pt x="1091" y="33"/>
                  </a:lnTo>
                  <a:lnTo>
                    <a:pt x="1091" y="32"/>
                  </a:lnTo>
                  <a:lnTo>
                    <a:pt x="1092" y="32"/>
                  </a:lnTo>
                  <a:lnTo>
                    <a:pt x="1093" y="32"/>
                  </a:lnTo>
                  <a:lnTo>
                    <a:pt x="1094" y="32"/>
                  </a:lnTo>
                  <a:lnTo>
                    <a:pt x="1095" y="32"/>
                  </a:lnTo>
                  <a:lnTo>
                    <a:pt x="1096" y="32"/>
                  </a:lnTo>
                  <a:lnTo>
                    <a:pt x="1097" y="31"/>
                  </a:lnTo>
                  <a:lnTo>
                    <a:pt x="1097" y="30"/>
                  </a:lnTo>
                  <a:lnTo>
                    <a:pt x="1098" y="30"/>
                  </a:lnTo>
                  <a:lnTo>
                    <a:pt x="1098" y="29"/>
                  </a:lnTo>
                  <a:lnTo>
                    <a:pt x="1098" y="28"/>
                  </a:lnTo>
                  <a:lnTo>
                    <a:pt x="1099" y="28"/>
                  </a:lnTo>
                  <a:lnTo>
                    <a:pt x="1099" y="27"/>
                  </a:lnTo>
                  <a:lnTo>
                    <a:pt x="1100" y="26"/>
                  </a:lnTo>
                  <a:lnTo>
                    <a:pt x="1099" y="25"/>
                  </a:lnTo>
                  <a:lnTo>
                    <a:pt x="1099" y="23"/>
                  </a:lnTo>
                  <a:lnTo>
                    <a:pt x="1098" y="23"/>
                  </a:lnTo>
                  <a:lnTo>
                    <a:pt x="1097" y="22"/>
                  </a:lnTo>
                  <a:lnTo>
                    <a:pt x="1097" y="21"/>
                  </a:lnTo>
                  <a:lnTo>
                    <a:pt x="1098" y="21"/>
                  </a:lnTo>
                  <a:lnTo>
                    <a:pt x="1099" y="21"/>
                  </a:lnTo>
                  <a:lnTo>
                    <a:pt x="1099" y="20"/>
                  </a:lnTo>
                  <a:lnTo>
                    <a:pt x="1099" y="19"/>
                  </a:lnTo>
                  <a:lnTo>
                    <a:pt x="1099" y="18"/>
                  </a:lnTo>
                  <a:lnTo>
                    <a:pt x="1099" y="17"/>
                  </a:lnTo>
                  <a:lnTo>
                    <a:pt x="1099" y="16"/>
                  </a:lnTo>
                  <a:lnTo>
                    <a:pt x="1100" y="16"/>
                  </a:lnTo>
                  <a:lnTo>
                    <a:pt x="1100" y="15"/>
                  </a:lnTo>
                  <a:lnTo>
                    <a:pt x="1100" y="14"/>
                  </a:lnTo>
                  <a:lnTo>
                    <a:pt x="1101" y="14"/>
                  </a:lnTo>
                  <a:lnTo>
                    <a:pt x="1101" y="13"/>
                  </a:lnTo>
                  <a:lnTo>
                    <a:pt x="1102" y="13"/>
                  </a:lnTo>
                  <a:lnTo>
                    <a:pt x="1102" y="12"/>
                  </a:lnTo>
                  <a:lnTo>
                    <a:pt x="1101" y="11"/>
                  </a:lnTo>
                  <a:lnTo>
                    <a:pt x="1101" y="10"/>
                  </a:lnTo>
                  <a:lnTo>
                    <a:pt x="1102" y="9"/>
                  </a:lnTo>
                  <a:lnTo>
                    <a:pt x="1103" y="9"/>
                  </a:lnTo>
                  <a:lnTo>
                    <a:pt x="1104" y="10"/>
                  </a:lnTo>
                  <a:lnTo>
                    <a:pt x="1105" y="10"/>
                  </a:lnTo>
                  <a:lnTo>
                    <a:pt x="1105" y="9"/>
                  </a:lnTo>
                  <a:lnTo>
                    <a:pt x="1106" y="9"/>
                  </a:lnTo>
                  <a:lnTo>
                    <a:pt x="1106" y="10"/>
                  </a:lnTo>
                  <a:lnTo>
                    <a:pt x="1107" y="10"/>
                  </a:lnTo>
                  <a:lnTo>
                    <a:pt x="1108" y="10"/>
                  </a:lnTo>
                  <a:lnTo>
                    <a:pt x="1108" y="11"/>
                  </a:lnTo>
                  <a:lnTo>
                    <a:pt x="1109" y="11"/>
                  </a:lnTo>
                  <a:lnTo>
                    <a:pt x="1110" y="11"/>
                  </a:lnTo>
                  <a:lnTo>
                    <a:pt x="1111" y="11"/>
                  </a:lnTo>
                  <a:lnTo>
                    <a:pt x="1111" y="10"/>
                  </a:lnTo>
                  <a:lnTo>
                    <a:pt x="1112" y="9"/>
                  </a:lnTo>
                  <a:lnTo>
                    <a:pt x="1113" y="9"/>
                  </a:lnTo>
                  <a:lnTo>
                    <a:pt x="1113" y="8"/>
                  </a:lnTo>
                  <a:lnTo>
                    <a:pt x="1114" y="8"/>
                  </a:lnTo>
                  <a:lnTo>
                    <a:pt x="1115" y="8"/>
                  </a:lnTo>
                  <a:lnTo>
                    <a:pt x="1116" y="8"/>
                  </a:lnTo>
                  <a:lnTo>
                    <a:pt x="1116" y="7"/>
                  </a:lnTo>
                  <a:lnTo>
                    <a:pt x="1117" y="7"/>
                  </a:lnTo>
                  <a:lnTo>
                    <a:pt x="1118" y="6"/>
                  </a:lnTo>
                  <a:lnTo>
                    <a:pt x="1119" y="6"/>
                  </a:lnTo>
                  <a:lnTo>
                    <a:pt x="1119" y="5"/>
                  </a:lnTo>
                  <a:lnTo>
                    <a:pt x="1119" y="4"/>
                  </a:lnTo>
                  <a:lnTo>
                    <a:pt x="1119" y="3"/>
                  </a:lnTo>
                  <a:lnTo>
                    <a:pt x="1120" y="3"/>
                  </a:lnTo>
                  <a:lnTo>
                    <a:pt x="1121" y="3"/>
                  </a:lnTo>
                  <a:lnTo>
                    <a:pt x="1120" y="2"/>
                  </a:lnTo>
                  <a:lnTo>
                    <a:pt x="1120" y="1"/>
                  </a:lnTo>
                  <a:close/>
                  <a:moveTo>
                    <a:pt x="1012" y="730"/>
                  </a:moveTo>
                  <a:lnTo>
                    <a:pt x="1012" y="730"/>
                  </a:lnTo>
                  <a:lnTo>
                    <a:pt x="1013" y="730"/>
                  </a:lnTo>
                  <a:lnTo>
                    <a:pt x="1013" y="731"/>
                  </a:lnTo>
                  <a:lnTo>
                    <a:pt x="1014" y="731"/>
                  </a:lnTo>
                  <a:lnTo>
                    <a:pt x="1013" y="732"/>
                  </a:lnTo>
                  <a:lnTo>
                    <a:pt x="1013" y="731"/>
                  </a:lnTo>
                  <a:lnTo>
                    <a:pt x="1012" y="731"/>
                  </a:lnTo>
                  <a:lnTo>
                    <a:pt x="1012" y="730"/>
                  </a:lnTo>
                  <a:close/>
                  <a:moveTo>
                    <a:pt x="1020" y="726"/>
                  </a:moveTo>
                  <a:lnTo>
                    <a:pt x="1020" y="725"/>
                  </a:lnTo>
                  <a:lnTo>
                    <a:pt x="1021" y="725"/>
                  </a:lnTo>
                  <a:lnTo>
                    <a:pt x="1022" y="725"/>
                  </a:lnTo>
                  <a:lnTo>
                    <a:pt x="1022" y="726"/>
                  </a:lnTo>
                  <a:lnTo>
                    <a:pt x="1021" y="726"/>
                  </a:lnTo>
                  <a:lnTo>
                    <a:pt x="1020" y="726"/>
                  </a:lnTo>
                  <a:close/>
                  <a:moveTo>
                    <a:pt x="1037" y="731"/>
                  </a:moveTo>
                  <a:lnTo>
                    <a:pt x="1037" y="730"/>
                  </a:lnTo>
                  <a:lnTo>
                    <a:pt x="1038" y="730"/>
                  </a:lnTo>
                  <a:lnTo>
                    <a:pt x="1038" y="731"/>
                  </a:lnTo>
                  <a:lnTo>
                    <a:pt x="1037" y="731"/>
                  </a:lnTo>
                  <a:close/>
                  <a:moveTo>
                    <a:pt x="233" y="780"/>
                  </a:moveTo>
                  <a:lnTo>
                    <a:pt x="234" y="781"/>
                  </a:lnTo>
                  <a:lnTo>
                    <a:pt x="234" y="780"/>
                  </a:lnTo>
                  <a:lnTo>
                    <a:pt x="234" y="781"/>
                  </a:lnTo>
                  <a:lnTo>
                    <a:pt x="234" y="782"/>
                  </a:lnTo>
                  <a:lnTo>
                    <a:pt x="234" y="783"/>
                  </a:lnTo>
                  <a:lnTo>
                    <a:pt x="235" y="783"/>
                  </a:lnTo>
                  <a:lnTo>
                    <a:pt x="236" y="783"/>
                  </a:lnTo>
                  <a:lnTo>
                    <a:pt x="237" y="783"/>
                  </a:lnTo>
                  <a:lnTo>
                    <a:pt x="238" y="783"/>
                  </a:lnTo>
                  <a:lnTo>
                    <a:pt x="239" y="783"/>
                  </a:lnTo>
                  <a:lnTo>
                    <a:pt x="240" y="784"/>
                  </a:lnTo>
                  <a:lnTo>
                    <a:pt x="239" y="784"/>
                  </a:lnTo>
                  <a:lnTo>
                    <a:pt x="239" y="785"/>
                  </a:lnTo>
                  <a:lnTo>
                    <a:pt x="239" y="786"/>
                  </a:lnTo>
                  <a:lnTo>
                    <a:pt x="241" y="785"/>
                  </a:lnTo>
                  <a:lnTo>
                    <a:pt x="241" y="786"/>
                  </a:lnTo>
                  <a:lnTo>
                    <a:pt x="240" y="786"/>
                  </a:lnTo>
                  <a:lnTo>
                    <a:pt x="239" y="786"/>
                  </a:lnTo>
                  <a:lnTo>
                    <a:pt x="239" y="787"/>
                  </a:lnTo>
                  <a:lnTo>
                    <a:pt x="237" y="787"/>
                  </a:lnTo>
                  <a:lnTo>
                    <a:pt x="237" y="786"/>
                  </a:lnTo>
                  <a:lnTo>
                    <a:pt x="236" y="786"/>
                  </a:lnTo>
                  <a:lnTo>
                    <a:pt x="235" y="785"/>
                  </a:lnTo>
                  <a:lnTo>
                    <a:pt x="234" y="786"/>
                  </a:lnTo>
                  <a:lnTo>
                    <a:pt x="234" y="785"/>
                  </a:lnTo>
                  <a:lnTo>
                    <a:pt x="233" y="785"/>
                  </a:lnTo>
                  <a:lnTo>
                    <a:pt x="232" y="785"/>
                  </a:lnTo>
                  <a:lnTo>
                    <a:pt x="232" y="786"/>
                  </a:lnTo>
                  <a:lnTo>
                    <a:pt x="231" y="786"/>
                  </a:lnTo>
                  <a:lnTo>
                    <a:pt x="232" y="787"/>
                  </a:lnTo>
                  <a:lnTo>
                    <a:pt x="233" y="788"/>
                  </a:lnTo>
                  <a:lnTo>
                    <a:pt x="234" y="788"/>
                  </a:lnTo>
                  <a:lnTo>
                    <a:pt x="234" y="787"/>
                  </a:lnTo>
                  <a:lnTo>
                    <a:pt x="235" y="787"/>
                  </a:lnTo>
                  <a:lnTo>
                    <a:pt x="235" y="788"/>
                  </a:lnTo>
                  <a:lnTo>
                    <a:pt x="235" y="789"/>
                  </a:lnTo>
                  <a:lnTo>
                    <a:pt x="236" y="789"/>
                  </a:lnTo>
                  <a:lnTo>
                    <a:pt x="236" y="790"/>
                  </a:lnTo>
                  <a:lnTo>
                    <a:pt x="236" y="791"/>
                  </a:lnTo>
                  <a:lnTo>
                    <a:pt x="237" y="791"/>
                  </a:lnTo>
                  <a:lnTo>
                    <a:pt x="237" y="792"/>
                  </a:lnTo>
                  <a:lnTo>
                    <a:pt x="238" y="792"/>
                  </a:lnTo>
                  <a:lnTo>
                    <a:pt x="239" y="792"/>
                  </a:lnTo>
                  <a:lnTo>
                    <a:pt x="239" y="791"/>
                  </a:lnTo>
                  <a:lnTo>
                    <a:pt x="239" y="792"/>
                  </a:lnTo>
                  <a:lnTo>
                    <a:pt x="240" y="792"/>
                  </a:lnTo>
                  <a:lnTo>
                    <a:pt x="240" y="793"/>
                  </a:lnTo>
                  <a:lnTo>
                    <a:pt x="241" y="792"/>
                  </a:lnTo>
                  <a:lnTo>
                    <a:pt x="241" y="793"/>
                  </a:lnTo>
                  <a:lnTo>
                    <a:pt x="242" y="792"/>
                  </a:lnTo>
                  <a:lnTo>
                    <a:pt x="243" y="792"/>
                  </a:lnTo>
                  <a:lnTo>
                    <a:pt x="244" y="791"/>
                  </a:lnTo>
                  <a:lnTo>
                    <a:pt x="245" y="791"/>
                  </a:lnTo>
                  <a:lnTo>
                    <a:pt x="246" y="791"/>
                  </a:lnTo>
                  <a:lnTo>
                    <a:pt x="247" y="792"/>
                  </a:lnTo>
                  <a:lnTo>
                    <a:pt x="248" y="792"/>
                  </a:lnTo>
                  <a:lnTo>
                    <a:pt x="248" y="793"/>
                  </a:lnTo>
                  <a:lnTo>
                    <a:pt x="247" y="794"/>
                  </a:lnTo>
                  <a:lnTo>
                    <a:pt x="246" y="794"/>
                  </a:lnTo>
                  <a:lnTo>
                    <a:pt x="246" y="795"/>
                  </a:lnTo>
                  <a:lnTo>
                    <a:pt x="246" y="796"/>
                  </a:lnTo>
                  <a:lnTo>
                    <a:pt x="247" y="796"/>
                  </a:lnTo>
                  <a:lnTo>
                    <a:pt x="247" y="797"/>
                  </a:lnTo>
                  <a:lnTo>
                    <a:pt x="247" y="798"/>
                  </a:lnTo>
                  <a:lnTo>
                    <a:pt x="246" y="798"/>
                  </a:lnTo>
                  <a:lnTo>
                    <a:pt x="246" y="799"/>
                  </a:lnTo>
                  <a:lnTo>
                    <a:pt x="247" y="799"/>
                  </a:lnTo>
                  <a:lnTo>
                    <a:pt x="247" y="800"/>
                  </a:lnTo>
                  <a:lnTo>
                    <a:pt x="248" y="800"/>
                  </a:lnTo>
                  <a:lnTo>
                    <a:pt x="248" y="801"/>
                  </a:lnTo>
                  <a:lnTo>
                    <a:pt x="249" y="801"/>
                  </a:lnTo>
                  <a:lnTo>
                    <a:pt x="249" y="800"/>
                  </a:lnTo>
                  <a:lnTo>
                    <a:pt x="250" y="800"/>
                  </a:lnTo>
                  <a:lnTo>
                    <a:pt x="251" y="800"/>
                  </a:lnTo>
                  <a:lnTo>
                    <a:pt x="251" y="799"/>
                  </a:lnTo>
                  <a:lnTo>
                    <a:pt x="251" y="798"/>
                  </a:lnTo>
                  <a:lnTo>
                    <a:pt x="252" y="798"/>
                  </a:lnTo>
                  <a:lnTo>
                    <a:pt x="251" y="798"/>
                  </a:lnTo>
                  <a:lnTo>
                    <a:pt x="251" y="799"/>
                  </a:lnTo>
                  <a:lnTo>
                    <a:pt x="252" y="799"/>
                  </a:lnTo>
                  <a:lnTo>
                    <a:pt x="253" y="798"/>
                  </a:lnTo>
                  <a:lnTo>
                    <a:pt x="253" y="797"/>
                  </a:lnTo>
                  <a:lnTo>
                    <a:pt x="254" y="797"/>
                  </a:lnTo>
                  <a:lnTo>
                    <a:pt x="254" y="796"/>
                  </a:lnTo>
                  <a:lnTo>
                    <a:pt x="255" y="796"/>
                  </a:lnTo>
                  <a:lnTo>
                    <a:pt x="254" y="796"/>
                  </a:lnTo>
                  <a:lnTo>
                    <a:pt x="255" y="796"/>
                  </a:lnTo>
                  <a:lnTo>
                    <a:pt x="254" y="795"/>
                  </a:lnTo>
                  <a:lnTo>
                    <a:pt x="255" y="795"/>
                  </a:lnTo>
                  <a:lnTo>
                    <a:pt x="256" y="795"/>
                  </a:lnTo>
                  <a:lnTo>
                    <a:pt x="257" y="794"/>
                  </a:lnTo>
                  <a:lnTo>
                    <a:pt x="258" y="794"/>
                  </a:lnTo>
                  <a:lnTo>
                    <a:pt x="259" y="794"/>
                  </a:lnTo>
                  <a:lnTo>
                    <a:pt x="260" y="794"/>
                  </a:lnTo>
                  <a:lnTo>
                    <a:pt x="261" y="794"/>
                  </a:lnTo>
                  <a:lnTo>
                    <a:pt x="261" y="795"/>
                  </a:lnTo>
                  <a:lnTo>
                    <a:pt x="262" y="796"/>
                  </a:lnTo>
                  <a:lnTo>
                    <a:pt x="261" y="796"/>
                  </a:lnTo>
                  <a:lnTo>
                    <a:pt x="260" y="796"/>
                  </a:lnTo>
                  <a:lnTo>
                    <a:pt x="260" y="797"/>
                  </a:lnTo>
                  <a:lnTo>
                    <a:pt x="259" y="798"/>
                  </a:lnTo>
                  <a:lnTo>
                    <a:pt x="258" y="799"/>
                  </a:lnTo>
                  <a:lnTo>
                    <a:pt x="257" y="800"/>
                  </a:lnTo>
                  <a:lnTo>
                    <a:pt x="256" y="800"/>
                  </a:lnTo>
                  <a:lnTo>
                    <a:pt x="256" y="801"/>
                  </a:lnTo>
                  <a:lnTo>
                    <a:pt x="256" y="802"/>
                  </a:lnTo>
                  <a:lnTo>
                    <a:pt x="256" y="803"/>
                  </a:lnTo>
                  <a:lnTo>
                    <a:pt x="257" y="803"/>
                  </a:lnTo>
                  <a:lnTo>
                    <a:pt x="258" y="803"/>
                  </a:lnTo>
                  <a:lnTo>
                    <a:pt x="258" y="804"/>
                  </a:lnTo>
                  <a:lnTo>
                    <a:pt x="257" y="805"/>
                  </a:lnTo>
                  <a:lnTo>
                    <a:pt x="256" y="806"/>
                  </a:lnTo>
                  <a:lnTo>
                    <a:pt x="255" y="807"/>
                  </a:lnTo>
                  <a:lnTo>
                    <a:pt x="255" y="808"/>
                  </a:lnTo>
                  <a:lnTo>
                    <a:pt x="256" y="808"/>
                  </a:lnTo>
                  <a:lnTo>
                    <a:pt x="257" y="808"/>
                  </a:lnTo>
                  <a:lnTo>
                    <a:pt x="258" y="808"/>
                  </a:lnTo>
                  <a:lnTo>
                    <a:pt x="259" y="806"/>
                  </a:lnTo>
                  <a:lnTo>
                    <a:pt x="260" y="807"/>
                  </a:lnTo>
                  <a:lnTo>
                    <a:pt x="261" y="806"/>
                  </a:lnTo>
                  <a:lnTo>
                    <a:pt x="262" y="806"/>
                  </a:lnTo>
                  <a:lnTo>
                    <a:pt x="263" y="806"/>
                  </a:lnTo>
                  <a:lnTo>
                    <a:pt x="264" y="805"/>
                  </a:lnTo>
                  <a:lnTo>
                    <a:pt x="265" y="805"/>
                  </a:lnTo>
                  <a:lnTo>
                    <a:pt x="264" y="806"/>
                  </a:lnTo>
                  <a:lnTo>
                    <a:pt x="264" y="807"/>
                  </a:lnTo>
                  <a:lnTo>
                    <a:pt x="263" y="807"/>
                  </a:lnTo>
                  <a:lnTo>
                    <a:pt x="264" y="807"/>
                  </a:lnTo>
                  <a:lnTo>
                    <a:pt x="264" y="808"/>
                  </a:lnTo>
                  <a:lnTo>
                    <a:pt x="264" y="809"/>
                  </a:lnTo>
                  <a:lnTo>
                    <a:pt x="265" y="809"/>
                  </a:lnTo>
                  <a:lnTo>
                    <a:pt x="266" y="810"/>
                  </a:lnTo>
                  <a:lnTo>
                    <a:pt x="266" y="811"/>
                  </a:lnTo>
                  <a:lnTo>
                    <a:pt x="268" y="811"/>
                  </a:lnTo>
                  <a:lnTo>
                    <a:pt x="269" y="811"/>
                  </a:lnTo>
                  <a:lnTo>
                    <a:pt x="270" y="811"/>
                  </a:lnTo>
                  <a:lnTo>
                    <a:pt x="270" y="812"/>
                  </a:lnTo>
                  <a:lnTo>
                    <a:pt x="271" y="812"/>
                  </a:lnTo>
                  <a:lnTo>
                    <a:pt x="271" y="813"/>
                  </a:lnTo>
                  <a:lnTo>
                    <a:pt x="271" y="814"/>
                  </a:lnTo>
                  <a:lnTo>
                    <a:pt x="270" y="815"/>
                  </a:lnTo>
                  <a:lnTo>
                    <a:pt x="270" y="816"/>
                  </a:lnTo>
                  <a:lnTo>
                    <a:pt x="269" y="816"/>
                  </a:lnTo>
                  <a:lnTo>
                    <a:pt x="268" y="816"/>
                  </a:lnTo>
                  <a:lnTo>
                    <a:pt x="267" y="816"/>
                  </a:lnTo>
                  <a:lnTo>
                    <a:pt x="265" y="816"/>
                  </a:lnTo>
                  <a:lnTo>
                    <a:pt x="264" y="817"/>
                  </a:lnTo>
                  <a:lnTo>
                    <a:pt x="263" y="818"/>
                  </a:lnTo>
                  <a:lnTo>
                    <a:pt x="262" y="819"/>
                  </a:lnTo>
                  <a:lnTo>
                    <a:pt x="261" y="819"/>
                  </a:lnTo>
                  <a:lnTo>
                    <a:pt x="260" y="818"/>
                  </a:lnTo>
                  <a:lnTo>
                    <a:pt x="259" y="819"/>
                  </a:lnTo>
                  <a:lnTo>
                    <a:pt x="258" y="819"/>
                  </a:lnTo>
                  <a:lnTo>
                    <a:pt x="257" y="819"/>
                  </a:lnTo>
                  <a:lnTo>
                    <a:pt x="258" y="818"/>
                  </a:lnTo>
                  <a:lnTo>
                    <a:pt x="258" y="817"/>
                  </a:lnTo>
                  <a:lnTo>
                    <a:pt x="260" y="816"/>
                  </a:lnTo>
                  <a:lnTo>
                    <a:pt x="260" y="814"/>
                  </a:lnTo>
                  <a:lnTo>
                    <a:pt x="259" y="813"/>
                  </a:lnTo>
                  <a:lnTo>
                    <a:pt x="258" y="812"/>
                  </a:lnTo>
                  <a:lnTo>
                    <a:pt x="256" y="811"/>
                  </a:lnTo>
                  <a:lnTo>
                    <a:pt x="255" y="811"/>
                  </a:lnTo>
                  <a:lnTo>
                    <a:pt x="254" y="811"/>
                  </a:lnTo>
                  <a:lnTo>
                    <a:pt x="253" y="811"/>
                  </a:lnTo>
                  <a:lnTo>
                    <a:pt x="250" y="812"/>
                  </a:lnTo>
                  <a:lnTo>
                    <a:pt x="249" y="812"/>
                  </a:lnTo>
                  <a:lnTo>
                    <a:pt x="248" y="813"/>
                  </a:lnTo>
                  <a:lnTo>
                    <a:pt x="247" y="813"/>
                  </a:lnTo>
                  <a:lnTo>
                    <a:pt x="246" y="813"/>
                  </a:lnTo>
                  <a:lnTo>
                    <a:pt x="246" y="814"/>
                  </a:lnTo>
                  <a:lnTo>
                    <a:pt x="247" y="814"/>
                  </a:lnTo>
                  <a:lnTo>
                    <a:pt x="246" y="814"/>
                  </a:lnTo>
                  <a:lnTo>
                    <a:pt x="245" y="815"/>
                  </a:lnTo>
                  <a:lnTo>
                    <a:pt x="244" y="816"/>
                  </a:lnTo>
                  <a:lnTo>
                    <a:pt x="245" y="816"/>
                  </a:lnTo>
                  <a:lnTo>
                    <a:pt x="244" y="816"/>
                  </a:lnTo>
                  <a:lnTo>
                    <a:pt x="243" y="815"/>
                  </a:lnTo>
                  <a:lnTo>
                    <a:pt x="242" y="815"/>
                  </a:lnTo>
                  <a:lnTo>
                    <a:pt x="241" y="815"/>
                  </a:lnTo>
                  <a:lnTo>
                    <a:pt x="240" y="814"/>
                  </a:lnTo>
                  <a:lnTo>
                    <a:pt x="239" y="814"/>
                  </a:lnTo>
                  <a:lnTo>
                    <a:pt x="238" y="816"/>
                  </a:lnTo>
                  <a:lnTo>
                    <a:pt x="238" y="817"/>
                  </a:lnTo>
                  <a:lnTo>
                    <a:pt x="238" y="818"/>
                  </a:lnTo>
                  <a:lnTo>
                    <a:pt x="239" y="818"/>
                  </a:lnTo>
                  <a:lnTo>
                    <a:pt x="240" y="818"/>
                  </a:lnTo>
                  <a:lnTo>
                    <a:pt x="240" y="819"/>
                  </a:lnTo>
                  <a:lnTo>
                    <a:pt x="240" y="820"/>
                  </a:lnTo>
                  <a:lnTo>
                    <a:pt x="239" y="820"/>
                  </a:lnTo>
                  <a:lnTo>
                    <a:pt x="238" y="820"/>
                  </a:lnTo>
                  <a:lnTo>
                    <a:pt x="237" y="820"/>
                  </a:lnTo>
                  <a:lnTo>
                    <a:pt x="237" y="821"/>
                  </a:lnTo>
                  <a:lnTo>
                    <a:pt x="236" y="821"/>
                  </a:lnTo>
                  <a:lnTo>
                    <a:pt x="236" y="822"/>
                  </a:lnTo>
                  <a:lnTo>
                    <a:pt x="235" y="822"/>
                  </a:lnTo>
                  <a:lnTo>
                    <a:pt x="234" y="823"/>
                  </a:lnTo>
                  <a:lnTo>
                    <a:pt x="234" y="821"/>
                  </a:lnTo>
                  <a:lnTo>
                    <a:pt x="234" y="820"/>
                  </a:lnTo>
                  <a:lnTo>
                    <a:pt x="232" y="820"/>
                  </a:lnTo>
                  <a:lnTo>
                    <a:pt x="232" y="819"/>
                  </a:lnTo>
                  <a:lnTo>
                    <a:pt x="232" y="818"/>
                  </a:lnTo>
                  <a:lnTo>
                    <a:pt x="231" y="818"/>
                  </a:lnTo>
                  <a:lnTo>
                    <a:pt x="231" y="819"/>
                  </a:lnTo>
                  <a:lnTo>
                    <a:pt x="230" y="819"/>
                  </a:lnTo>
                  <a:lnTo>
                    <a:pt x="228" y="819"/>
                  </a:lnTo>
                  <a:lnTo>
                    <a:pt x="227" y="818"/>
                  </a:lnTo>
                  <a:lnTo>
                    <a:pt x="226" y="819"/>
                  </a:lnTo>
                  <a:lnTo>
                    <a:pt x="225" y="819"/>
                  </a:lnTo>
                  <a:lnTo>
                    <a:pt x="224" y="819"/>
                  </a:lnTo>
                  <a:lnTo>
                    <a:pt x="223" y="820"/>
                  </a:lnTo>
                  <a:lnTo>
                    <a:pt x="222" y="820"/>
                  </a:lnTo>
                  <a:lnTo>
                    <a:pt x="221" y="820"/>
                  </a:lnTo>
                  <a:lnTo>
                    <a:pt x="220" y="820"/>
                  </a:lnTo>
                  <a:lnTo>
                    <a:pt x="219" y="820"/>
                  </a:lnTo>
                  <a:lnTo>
                    <a:pt x="218" y="820"/>
                  </a:lnTo>
                  <a:lnTo>
                    <a:pt x="217" y="820"/>
                  </a:lnTo>
                  <a:lnTo>
                    <a:pt x="217" y="821"/>
                  </a:lnTo>
                  <a:lnTo>
                    <a:pt x="216" y="821"/>
                  </a:lnTo>
                  <a:lnTo>
                    <a:pt x="215" y="821"/>
                  </a:lnTo>
                  <a:lnTo>
                    <a:pt x="214" y="821"/>
                  </a:lnTo>
                  <a:lnTo>
                    <a:pt x="214" y="820"/>
                  </a:lnTo>
                  <a:lnTo>
                    <a:pt x="214" y="819"/>
                  </a:lnTo>
                  <a:lnTo>
                    <a:pt x="215" y="819"/>
                  </a:lnTo>
                  <a:lnTo>
                    <a:pt x="216" y="818"/>
                  </a:lnTo>
                  <a:lnTo>
                    <a:pt x="216" y="817"/>
                  </a:lnTo>
                  <a:lnTo>
                    <a:pt x="216" y="816"/>
                  </a:lnTo>
                  <a:lnTo>
                    <a:pt x="215" y="815"/>
                  </a:lnTo>
                  <a:lnTo>
                    <a:pt x="213" y="816"/>
                  </a:lnTo>
                  <a:lnTo>
                    <a:pt x="212" y="816"/>
                  </a:lnTo>
                  <a:lnTo>
                    <a:pt x="211" y="816"/>
                  </a:lnTo>
                  <a:lnTo>
                    <a:pt x="211" y="817"/>
                  </a:lnTo>
                  <a:lnTo>
                    <a:pt x="210" y="818"/>
                  </a:lnTo>
                  <a:lnTo>
                    <a:pt x="210" y="817"/>
                  </a:lnTo>
                  <a:lnTo>
                    <a:pt x="211" y="817"/>
                  </a:lnTo>
                  <a:lnTo>
                    <a:pt x="211" y="816"/>
                  </a:lnTo>
                  <a:lnTo>
                    <a:pt x="212" y="814"/>
                  </a:lnTo>
                  <a:lnTo>
                    <a:pt x="211" y="813"/>
                  </a:lnTo>
                  <a:lnTo>
                    <a:pt x="211" y="812"/>
                  </a:lnTo>
                  <a:lnTo>
                    <a:pt x="210" y="811"/>
                  </a:lnTo>
                  <a:lnTo>
                    <a:pt x="208" y="810"/>
                  </a:lnTo>
                  <a:lnTo>
                    <a:pt x="206" y="810"/>
                  </a:lnTo>
                  <a:lnTo>
                    <a:pt x="206" y="809"/>
                  </a:lnTo>
                  <a:lnTo>
                    <a:pt x="205" y="809"/>
                  </a:lnTo>
                  <a:lnTo>
                    <a:pt x="206" y="809"/>
                  </a:lnTo>
                  <a:lnTo>
                    <a:pt x="206" y="810"/>
                  </a:lnTo>
                  <a:lnTo>
                    <a:pt x="205" y="810"/>
                  </a:lnTo>
                  <a:lnTo>
                    <a:pt x="205" y="809"/>
                  </a:lnTo>
                  <a:lnTo>
                    <a:pt x="204" y="809"/>
                  </a:lnTo>
                  <a:lnTo>
                    <a:pt x="203" y="809"/>
                  </a:lnTo>
                  <a:lnTo>
                    <a:pt x="200" y="809"/>
                  </a:lnTo>
                  <a:lnTo>
                    <a:pt x="197" y="810"/>
                  </a:lnTo>
                  <a:lnTo>
                    <a:pt x="195" y="811"/>
                  </a:lnTo>
                  <a:lnTo>
                    <a:pt x="194" y="812"/>
                  </a:lnTo>
                  <a:lnTo>
                    <a:pt x="194" y="813"/>
                  </a:lnTo>
                  <a:lnTo>
                    <a:pt x="195" y="813"/>
                  </a:lnTo>
                  <a:lnTo>
                    <a:pt x="194" y="814"/>
                  </a:lnTo>
                  <a:lnTo>
                    <a:pt x="194" y="815"/>
                  </a:lnTo>
                  <a:lnTo>
                    <a:pt x="194" y="816"/>
                  </a:lnTo>
                  <a:lnTo>
                    <a:pt x="193" y="816"/>
                  </a:lnTo>
                  <a:lnTo>
                    <a:pt x="193" y="817"/>
                  </a:lnTo>
                  <a:lnTo>
                    <a:pt x="192" y="818"/>
                  </a:lnTo>
                  <a:lnTo>
                    <a:pt x="190" y="819"/>
                  </a:lnTo>
                  <a:lnTo>
                    <a:pt x="189" y="820"/>
                  </a:lnTo>
                  <a:lnTo>
                    <a:pt x="189" y="821"/>
                  </a:lnTo>
                  <a:lnTo>
                    <a:pt x="188" y="822"/>
                  </a:lnTo>
                  <a:lnTo>
                    <a:pt x="188" y="823"/>
                  </a:lnTo>
                  <a:lnTo>
                    <a:pt x="188" y="824"/>
                  </a:lnTo>
                  <a:lnTo>
                    <a:pt x="187" y="825"/>
                  </a:lnTo>
                  <a:lnTo>
                    <a:pt x="187" y="826"/>
                  </a:lnTo>
                  <a:lnTo>
                    <a:pt x="187" y="825"/>
                  </a:lnTo>
                  <a:lnTo>
                    <a:pt x="186" y="825"/>
                  </a:lnTo>
                  <a:lnTo>
                    <a:pt x="184" y="825"/>
                  </a:lnTo>
                  <a:lnTo>
                    <a:pt x="184" y="826"/>
                  </a:lnTo>
                  <a:lnTo>
                    <a:pt x="183" y="826"/>
                  </a:lnTo>
                  <a:lnTo>
                    <a:pt x="184" y="825"/>
                  </a:lnTo>
                  <a:lnTo>
                    <a:pt x="184" y="824"/>
                  </a:lnTo>
                  <a:lnTo>
                    <a:pt x="185" y="823"/>
                  </a:lnTo>
                  <a:lnTo>
                    <a:pt x="186" y="823"/>
                  </a:lnTo>
                  <a:lnTo>
                    <a:pt x="185" y="823"/>
                  </a:lnTo>
                  <a:lnTo>
                    <a:pt x="184" y="823"/>
                  </a:lnTo>
                  <a:lnTo>
                    <a:pt x="184" y="822"/>
                  </a:lnTo>
                  <a:lnTo>
                    <a:pt x="183" y="822"/>
                  </a:lnTo>
                  <a:lnTo>
                    <a:pt x="182" y="822"/>
                  </a:lnTo>
                  <a:lnTo>
                    <a:pt x="183" y="822"/>
                  </a:lnTo>
                  <a:lnTo>
                    <a:pt x="182" y="821"/>
                  </a:lnTo>
                  <a:lnTo>
                    <a:pt x="183" y="819"/>
                  </a:lnTo>
                  <a:lnTo>
                    <a:pt x="183" y="818"/>
                  </a:lnTo>
                  <a:lnTo>
                    <a:pt x="184" y="817"/>
                  </a:lnTo>
                  <a:lnTo>
                    <a:pt x="184" y="816"/>
                  </a:lnTo>
                  <a:lnTo>
                    <a:pt x="185" y="816"/>
                  </a:lnTo>
                  <a:lnTo>
                    <a:pt x="186" y="815"/>
                  </a:lnTo>
                  <a:lnTo>
                    <a:pt x="186" y="814"/>
                  </a:lnTo>
                  <a:lnTo>
                    <a:pt x="187" y="813"/>
                  </a:lnTo>
                  <a:lnTo>
                    <a:pt x="187" y="812"/>
                  </a:lnTo>
                  <a:lnTo>
                    <a:pt x="187" y="811"/>
                  </a:lnTo>
                  <a:lnTo>
                    <a:pt x="186" y="811"/>
                  </a:lnTo>
                  <a:lnTo>
                    <a:pt x="187" y="810"/>
                  </a:lnTo>
                  <a:lnTo>
                    <a:pt x="187" y="809"/>
                  </a:lnTo>
                  <a:lnTo>
                    <a:pt x="186" y="809"/>
                  </a:lnTo>
                  <a:lnTo>
                    <a:pt x="185" y="809"/>
                  </a:lnTo>
                  <a:lnTo>
                    <a:pt x="184" y="810"/>
                  </a:lnTo>
                  <a:lnTo>
                    <a:pt x="184" y="811"/>
                  </a:lnTo>
                  <a:lnTo>
                    <a:pt x="183" y="810"/>
                  </a:lnTo>
                  <a:lnTo>
                    <a:pt x="183" y="811"/>
                  </a:lnTo>
                  <a:lnTo>
                    <a:pt x="182" y="812"/>
                  </a:lnTo>
                  <a:lnTo>
                    <a:pt x="180" y="813"/>
                  </a:lnTo>
                  <a:lnTo>
                    <a:pt x="180" y="812"/>
                  </a:lnTo>
                  <a:lnTo>
                    <a:pt x="181" y="812"/>
                  </a:lnTo>
                  <a:lnTo>
                    <a:pt x="180" y="811"/>
                  </a:lnTo>
                  <a:lnTo>
                    <a:pt x="180" y="810"/>
                  </a:lnTo>
                  <a:lnTo>
                    <a:pt x="180" y="809"/>
                  </a:lnTo>
                  <a:lnTo>
                    <a:pt x="179" y="809"/>
                  </a:lnTo>
                  <a:lnTo>
                    <a:pt x="180" y="808"/>
                  </a:lnTo>
                  <a:lnTo>
                    <a:pt x="178" y="808"/>
                  </a:lnTo>
                  <a:lnTo>
                    <a:pt x="177" y="808"/>
                  </a:lnTo>
                  <a:lnTo>
                    <a:pt x="177" y="809"/>
                  </a:lnTo>
                  <a:lnTo>
                    <a:pt x="176" y="809"/>
                  </a:lnTo>
                  <a:lnTo>
                    <a:pt x="176" y="808"/>
                  </a:lnTo>
                  <a:lnTo>
                    <a:pt x="175" y="808"/>
                  </a:lnTo>
                  <a:lnTo>
                    <a:pt x="176" y="807"/>
                  </a:lnTo>
                  <a:lnTo>
                    <a:pt x="175" y="807"/>
                  </a:lnTo>
                  <a:lnTo>
                    <a:pt x="175" y="806"/>
                  </a:lnTo>
                  <a:lnTo>
                    <a:pt x="174" y="806"/>
                  </a:lnTo>
                  <a:lnTo>
                    <a:pt x="175" y="806"/>
                  </a:lnTo>
                  <a:lnTo>
                    <a:pt x="175" y="805"/>
                  </a:lnTo>
                  <a:lnTo>
                    <a:pt x="176" y="803"/>
                  </a:lnTo>
                  <a:lnTo>
                    <a:pt x="178" y="803"/>
                  </a:lnTo>
                  <a:lnTo>
                    <a:pt x="178" y="802"/>
                  </a:lnTo>
                  <a:lnTo>
                    <a:pt x="179" y="802"/>
                  </a:lnTo>
                  <a:lnTo>
                    <a:pt x="179" y="803"/>
                  </a:lnTo>
                  <a:lnTo>
                    <a:pt x="180" y="803"/>
                  </a:lnTo>
                  <a:lnTo>
                    <a:pt x="182" y="802"/>
                  </a:lnTo>
                  <a:lnTo>
                    <a:pt x="183" y="801"/>
                  </a:lnTo>
                  <a:lnTo>
                    <a:pt x="184" y="801"/>
                  </a:lnTo>
                  <a:lnTo>
                    <a:pt x="184" y="802"/>
                  </a:lnTo>
                  <a:lnTo>
                    <a:pt x="185" y="802"/>
                  </a:lnTo>
                  <a:lnTo>
                    <a:pt x="186" y="801"/>
                  </a:lnTo>
                  <a:lnTo>
                    <a:pt x="186" y="800"/>
                  </a:lnTo>
                  <a:lnTo>
                    <a:pt x="187" y="800"/>
                  </a:lnTo>
                  <a:lnTo>
                    <a:pt x="187" y="799"/>
                  </a:lnTo>
                  <a:lnTo>
                    <a:pt x="188" y="799"/>
                  </a:lnTo>
                  <a:lnTo>
                    <a:pt x="189" y="799"/>
                  </a:lnTo>
                  <a:lnTo>
                    <a:pt x="190" y="800"/>
                  </a:lnTo>
                  <a:lnTo>
                    <a:pt x="191" y="800"/>
                  </a:lnTo>
                  <a:lnTo>
                    <a:pt x="192" y="800"/>
                  </a:lnTo>
                  <a:lnTo>
                    <a:pt x="193" y="800"/>
                  </a:lnTo>
                  <a:lnTo>
                    <a:pt x="194" y="799"/>
                  </a:lnTo>
                  <a:lnTo>
                    <a:pt x="194" y="798"/>
                  </a:lnTo>
                  <a:lnTo>
                    <a:pt x="195" y="796"/>
                  </a:lnTo>
                  <a:lnTo>
                    <a:pt x="195" y="795"/>
                  </a:lnTo>
                  <a:lnTo>
                    <a:pt x="194" y="795"/>
                  </a:lnTo>
                  <a:lnTo>
                    <a:pt x="195" y="794"/>
                  </a:lnTo>
                  <a:lnTo>
                    <a:pt x="196" y="793"/>
                  </a:lnTo>
                  <a:lnTo>
                    <a:pt x="197" y="793"/>
                  </a:lnTo>
                  <a:lnTo>
                    <a:pt x="198" y="794"/>
                  </a:lnTo>
                  <a:lnTo>
                    <a:pt x="198" y="795"/>
                  </a:lnTo>
                  <a:lnTo>
                    <a:pt x="199" y="794"/>
                  </a:lnTo>
                  <a:lnTo>
                    <a:pt x="198" y="793"/>
                  </a:lnTo>
                  <a:lnTo>
                    <a:pt x="198" y="792"/>
                  </a:lnTo>
                  <a:lnTo>
                    <a:pt x="199" y="790"/>
                  </a:lnTo>
                  <a:lnTo>
                    <a:pt x="199" y="789"/>
                  </a:lnTo>
                  <a:lnTo>
                    <a:pt x="201" y="789"/>
                  </a:lnTo>
                  <a:lnTo>
                    <a:pt x="201" y="788"/>
                  </a:lnTo>
                  <a:lnTo>
                    <a:pt x="204" y="787"/>
                  </a:lnTo>
                  <a:lnTo>
                    <a:pt x="204" y="786"/>
                  </a:lnTo>
                  <a:lnTo>
                    <a:pt x="205" y="786"/>
                  </a:lnTo>
                  <a:lnTo>
                    <a:pt x="205" y="787"/>
                  </a:lnTo>
                  <a:lnTo>
                    <a:pt x="205" y="789"/>
                  </a:lnTo>
                  <a:lnTo>
                    <a:pt x="204" y="791"/>
                  </a:lnTo>
                  <a:lnTo>
                    <a:pt x="204" y="793"/>
                  </a:lnTo>
                  <a:lnTo>
                    <a:pt x="205" y="793"/>
                  </a:lnTo>
                  <a:lnTo>
                    <a:pt x="206" y="793"/>
                  </a:lnTo>
                  <a:lnTo>
                    <a:pt x="205" y="794"/>
                  </a:lnTo>
                  <a:lnTo>
                    <a:pt x="205" y="795"/>
                  </a:lnTo>
                  <a:lnTo>
                    <a:pt x="206" y="795"/>
                  </a:lnTo>
                  <a:lnTo>
                    <a:pt x="207" y="795"/>
                  </a:lnTo>
                  <a:lnTo>
                    <a:pt x="208" y="793"/>
                  </a:lnTo>
                  <a:lnTo>
                    <a:pt x="209" y="792"/>
                  </a:lnTo>
                  <a:lnTo>
                    <a:pt x="210" y="791"/>
                  </a:lnTo>
                  <a:lnTo>
                    <a:pt x="211" y="791"/>
                  </a:lnTo>
                  <a:lnTo>
                    <a:pt x="212" y="790"/>
                  </a:lnTo>
                  <a:lnTo>
                    <a:pt x="212" y="789"/>
                  </a:lnTo>
                  <a:lnTo>
                    <a:pt x="211" y="788"/>
                  </a:lnTo>
                  <a:lnTo>
                    <a:pt x="212" y="788"/>
                  </a:lnTo>
                  <a:lnTo>
                    <a:pt x="214" y="788"/>
                  </a:lnTo>
                  <a:lnTo>
                    <a:pt x="215" y="788"/>
                  </a:lnTo>
                  <a:lnTo>
                    <a:pt x="216" y="787"/>
                  </a:lnTo>
                  <a:lnTo>
                    <a:pt x="216" y="788"/>
                  </a:lnTo>
                  <a:lnTo>
                    <a:pt x="217" y="788"/>
                  </a:lnTo>
                  <a:lnTo>
                    <a:pt x="217" y="787"/>
                  </a:lnTo>
                  <a:lnTo>
                    <a:pt x="217" y="786"/>
                  </a:lnTo>
                  <a:lnTo>
                    <a:pt x="218" y="786"/>
                  </a:lnTo>
                  <a:lnTo>
                    <a:pt x="219" y="786"/>
                  </a:lnTo>
                  <a:lnTo>
                    <a:pt x="220" y="786"/>
                  </a:lnTo>
                  <a:lnTo>
                    <a:pt x="221" y="786"/>
                  </a:lnTo>
                  <a:lnTo>
                    <a:pt x="221" y="783"/>
                  </a:lnTo>
                  <a:lnTo>
                    <a:pt x="221" y="782"/>
                  </a:lnTo>
                  <a:lnTo>
                    <a:pt x="220" y="782"/>
                  </a:lnTo>
                  <a:lnTo>
                    <a:pt x="218" y="782"/>
                  </a:lnTo>
                  <a:lnTo>
                    <a:pt x="217" y="782"/>
                  </a:lnTo>
                  <a:lnTo>
                    <a:pt x="218" y="782"/>
                  </a:lnTo>
                  <a:lnTo>
                    <a:pt x="219" y="782"/>
                  </a:lnTo>
                  <a:lnTo>
                    <a:pt x="221" y="781"/>
                  </a:lnTo>
                  <a:lnTo>
                    <a:pt x="222" y="781"/>
                  </a:lnTo>
                  <a:lnTo>
                    <a:pt x="223" y="781"/>
                  </a:lnTo>
                  <a:lnTo>
                    <a:pt x="224" y="780"/>
                  </a:lnTo>
                  <a:lnTo>
                    <a:pt x="225" y="780"/>
                  </a:lnTo>
                  <a:lnTo>
                    <a:pt x="225" y="779"/>
                  </a:lnTo>
                  <a:lnTo>
                    <a:pt x="225" y="778"/>
                  </a:lnTo>
                  <a:lnTo>
                    <a:pt x="225" y="777"/>
                  </a:lnTo>
                  <a:lnTo>
                    <a:pt x="226" y="777"/>
                  </a:lnTo>
                  <a:lnTo>
                    <a:pt x="227" y="778"/>
                  </a:lnTo>
                  <a:lnTo>
                    <a:pt x="226" y="779"/>
                  </a:lnTo>
                  <a:lnTo>
                    <a:pt x="227" y="779"/>
                  </a:lnTo>
                  <a:lnTo>
                    <a:pt x="229" y="779"/>
                  </a:lnTo>
                  <a:lnTo>
                    <a:pt x="230" y="779"/>
                  </a:lnTo>
                  <a:lnTo>
                    <a:pt x="231" y="779"/>
                  </a:lnTo>
                  <a:lnTo>
                    <a:pt x="232" y="779"/>
                  </a:lnTo>
                  <a:lnTo>
                    <a:pt x="233" y="780"/>
                  </a:lnTo>
                  <a:close/>
                  <a:moveTo>
                    <a:pt x="574" y="796"/>
                  </a:moveTo>
                  <a:lnTo>
                    <a:pt x="574" y="796"/>
                  </a:lnTo>
                  <a:lnTo>
                    <a:pt x="574" y="795"/>
                  </a:lnTo>
                  <a:lnTo>
                    <a:pt x="575" y="795"/>
                  </a:lnTo>
                  <a:lnTo>
                    <a:pt x="576" y="795"/>
                  </a:lnTo>
                  <a:lnTo>
                    <a:pt x="577" y="795"/>
                  </a:lnTo>
                  <a:lnTo>
                    <a:pt x="578" y="795"/>
                  </a:lnTo>
                  <a:lnTo>
                    <a:pt x="578" y="794"/>
                  </a:lnTo>
                  <a:lnTo>
                    <a:pt x="578" y="795"/>
                  </a:lnTo>
                  <a:lnTo>
                    <a:pt x="577" y="795"/>
                  </a:lnTo>
                  <a:lnTo>
                    <a:pt x="577" y="796"/>
                  </a:lnTo>
                  <a:lnTo>
                    <a:pt x="576" y="796"/>
                  </a:lnTo>
                  <a:lnTo>
                    <a:pt x="575" y="796"/>
                  </a:lnTo>
                  <a:lnTo>
                    <a:pt x="574" y="796"/>
                  </a:lnTo>
                  <a:close/>
                  <a:moveTo>
                    <a:pt x="576" y="791"/>
                  </a:moveTo>
                  <a:lnTo>
                    <a:pt x="575" y="791"/>
                  </a:lnTo>
                  <a:lnTo>
                    <a:pt x="576" y="791"/>
                  </a:lnTo>
                  <a:lnTo>
                    <a:pt x="577" y="791"/>
                  </a:lnTo>
                  <a:lnTo>
                    <a:pt x="578" y="791"/>
                  </a:lnTo>
                  <a:lnTo>
                    <a:pt x="577" y="791"/>
                  </a:lnTo>
                  <a:lnTo>
                    <a:pt x="576" y="791"/>
                  </a:lnTo>
                  <a:close/>
                  <a:moveTo>
                    <a:pt x="576" y="809"/>
                  </a:moveTo>
                  <a:lnTo>
                    <a:pt x="576" y="808"/>
                  </a:lnTo>
                  <a:lnTo>
                    <a:pt x="577" y="808"/>
                  </a:lnTo>
                  <a:lnTo>
                    <a:pt x="577" y="809"/>
                  </a:lnTo>
                  <a:lnTo>
                    <a:pt x="576" y="809"/>
                  </a:lnTo>
                  <a:close/>
                  <a:moveTo>
                    <a:pt x="594" y="805"/>
                  </a:moveTo>
                  <a:lnTo>
                    <a:pt x="594" y="805"/>
                  </a:lnTo>
                  <a:lnTo>
                    <a:pt x="595" y="806"/>
                  </a:lnTo>
                  <a:lnTo>
                    <a:pt x="596" y="807"/>
                  </a:lnTo>
                  <a:lnTo>
                    <a:pt x="596" y="808"/>
                  </a:lnTo>
                  <a:lnTo>
                    <a:pt x="595" y="807"/>
                  </a:lnTo>
                  <a:lnTo>
                    <a:pt x="594" y="807"/>
                  </a:lnTo>
                  <a:lnTo>
                    <a:pt x="594" y="806"/>
                  </a:lnTo>
                  <a:lnTo>
                    <a:pt x="594" y="805"/>
                  </a:lnTo>
                  <a:close/>
                  <a:moveTo>
                    <a:pt x="577" y="808"/>
                  </a:moveTo>
                  <a:lnTo>
                    <a:pt x="577" y="807"/>
                  </a:lnTo>
                  <a:lnTo>
                    <a:pt x="577" y="806"/>
                  </a:lnTo>
                  <a:lnTo>
                    <a:pt x="578" y="806"/>
                  </a:lnTo>
                  <a:lnTo>
                    <a:pt x="579" y="806"/>
                  </a:lnTo>
                  <a:lnTo>
                    <a:pt x="579" y="807"/>
                  </a:lnTo>
                  <a:lnTo>
                    <a:pt x="579" y="808"/>
                  </a:lnTo>
                  <a:lnTo>
                    <a:pt x="579" y="809"/>
                  </a:lnTo>
                  <a:lnTo>
                    <a:pt x="578" y="809"/>
                  </a:lnTo>
                  <a:lnTo>
                    <a:pt x="578" y="808"/>
                  </a:lnTo>
                  <a:lnTo>
                    <a:pt x="577" y="808"/>
                  </a:lnTo>
                  <a:close/>
                  <a:moveTo>
                    <a:pt x="579" y="792"/>
                  </a:moveTo>
                  <a:lnTo>
                    <a:pt x="579" y="791"/>
                  </a:lnTo>
                  <a:lnTo>
                    <a:pt x="580" y="791"/>
                  </a:lnTo>
                  <a:lnTo>
                    <a:pt x="581" y="791"/>
                  </a:lnTo>
                  <a:lnTo>
                    <a:pt x="581" y="792"/>
                  </a:lnTo>
                  <a:lnTo>
                    <a:pt x="580" y="792"/>
                  </a:lnTo>
                  <a:lnTo>
                    <a:pt x="579" y="792"/>
                  </a:lnTo>
                  <a:close/>
                  <a:moveTo>
                    <a:pt x="580" y="793"/>
                  </a:moveTo>
                  <a:lnTo>
                    <a:pt x="580" y="793"/>
                  </a:lnTo>
                  <a:lnTo>
                    <a:pt x="581" y="792"/>
                  </a:lnTo>
                  <a:lnTo>
                    <a:pt x="581" y="793"/>
                  </a:lnTo>
                  <a:lnTo>
                    <a:pt x="580" y="793"/>
                  </a:lnTo>
                  <a:close/>
                  <a:moveTo>
                    <a:pt x="61" y="806"/>
                  </a:moveTo>
                  <a:lnTo>
                    <a:pt x="62" y="806"/>
                  </a:lnTo>
                  <a:lnTo>
                    <a:pt x="61" y="806"/>
                  </a:lnTo>
                  <a:close/>
                  <a:moveTo>
                    <a:pt x="53" y="863"/>
                  </a:moveTo>
                  <a:lnTo>
                    <a:pt x="52" y="863"/>
                  </a:lnTo>
                  <a:lnTo>
                    <a:pt x="53" y="862"/>
                  </a:lnTo>
                  <a:lnTo>
                    <a:pt x="53" y="863"/>
                  </a:lnTo>
                  <a:close/>
                  <a:moveTo>
                    <a:pt x="68" y="864"/>
                  </a:moveTo>
                  <a:lnTo>
                    <a:pt x="68" y="863"/>
                  </a:lnTo>
                  <a:lnTo>
                    <a:pt x="69" y="863"/>
                  </a:lnTo>
                  <a:lnTo>
                    <a:pt x="69" y="864"/>
                  </a:lnTo>
                  <a:lnTo>
                    <a:pt x="68" y="864"/>
                  </a:lnTo>
                  <a:close/>
                  <a:moveTo>
                    <a:pt x="96" y="755"/>
                  </a:moveTo>
                  <a:lnTo>
                    <a:pt x="96" y="755"/>
                  </a:lnTo>
                  <a:lnTo>
                    <a:pt x="96" y="754"/>
                  </a:lnTo>
                  <a:lnTo>
                    <a:pt x="97" y="754"/>
                  </a:lnTo>
                  <a:lnTo>
                    <a:pt x="97" y="755"/>
                  </a:lnTo>
                  <a:lnTo>
                    <a:pt x="96" y="755"/>
                  </a:lnTo>
                  <a:close/>
                  <a:moveTo>
                    <a:pt x="104" y="767"/>
                  </a:moveTo>
                  <a:lnTo>
                    <a:pt x="104" y="767"/>
                  </a:lnTo>
                  <a:lnTo>
                    <a:pt x="104" y="766"/>
                  </a:lnTo>
                  <a:lnTo>
                    <a:pt x="105" y="766"/>
                  </a:lnTo>
                  <a:lnTo>
                    <a:pt x="105" y="767"/>
                  </a:lnTo>
                  <a:lnTo>
                    <a:pt x="104" y="767"/>
                  </a:lnTo>
                  <a:close/>
                  <a:moveTo>
                    <a:pt x="94" y="756"/>
                  </a:moveTo>
                  <a:lnTo>
                    <a:pt x="94" y="756"/>
                  </a:lnTo>
                  <a:lnTo>
                    <a:pt x="94" y="755"/>
                  </a:lnTo>
                  <a:lnTo>
                    <a:pt x="95" y="755"/>
                  </a:lnTo>
                  <a:lnTo>
                    <a:pt x="95" y="756"/>
                  </a:lnTo>
                  <a:lnTo>
                    <a:pt x="94" y="756"/>
                  </a:lnTo>
                  <a:close/>
                  <a:moveTo>
                    <a:pt x="165" y="759"/>
                  </a:moveTo>
                  <a:lnTo>
                    <a:pt x="165" y="759"/>
                  </a:lnTo>
                  <a:close/>
                  <a:moveTo>
                    <a:pt x="165" y="762"/>
                  </a:moveTo>
                  <a:lnTo>
                    <a:pt x="165" y="762"/>
                  </a:lnTo>
                  <a:lnTo>
                    <a:pt x="165" y="761"/>
                  </a:lnTo>
                  <a:lnTo>
                    <a:pt x="166" y="761"/>
                  </a:lnTo>
                  <a:lnTo>
                    <a:pt x="167" y="761"/>
                  </a:lnTo>
                  <a:lnTo>
                    <a:pt x="167" y="762"/>
                  </a:lnTo>
                  <a:lnTo>
                    <a:pt x="168" y="762"/>
                  </a:lnTo>
                  <a:lnTo>
                    <a:pt x="167" y="762"/>
                  </a:lnTo>
                  <a:lnTo>
                    <a:pt x="166" y="762"/>
                  </a:lnTo>
                  <a:lnTo>
                    <a:pt x="165" y="762"/>
                  </a:lnTo>
                  <a:close/>
                  <a:moveTo>
                    <a:pt x="167" y="761"/>
                  </a:moveTo>
                  <a:lnTo>
                    <a:pt x="167" y="760"/>
                  </a:lnTo>
                  <a:lnTo>
                    <a:pt x="168" y="760"/>
                  </a:lnTo>
                  <a:lnTo>
                    <a:pt x="168" y="761"/>
                  </a:lnTo>
                  <a:lnTo>
                    <a:pt x="167" y="761"/>
                  </a:lnTo>
                  <a:close/>
                  <a:moveTo>
                    <a:pt x="167" y="763"/>
                  </a:moveTo>
                  <a:lnTo>
                    <a:pt x="167" y="763"/>
                  </a:lnTo>
                  <a:lnTo>
                    <a:pt x="168" y="763"/>
                  </a:lnTo>
                  <a:lnTo>
                    <a:pt x="168" y="762"/>
                  </a:lnTo>
                  <a:lnTo>
                    <a:pt x="168" y="763"/>
                  </a:lnTo>
                  <a:lnTo>
                    <a:pt x="167" y="763"/>
                  </a:lnTo>
                  <a:close/>
                  <a:moveTo>
                    <a:pt x="169" y="762"/>
                  </a:moveTo>
                  <a:lnTo>
                    <a:pt x="169" y="762"/>
                  </a:lnTo>
                  <a:lnTo>
                    <a:pt x="170" y="762"/>
                  </a:lnTo>
                  <a:lnTo>
                    <a:pt x="169" y="762"/>
                  </a:lnTo>
                  <a:close/>
                  <a:moveTo>
                    <a:pt x="170" y="762"/>
                  </a:moveTo>
                  <a:lnTo>
                    <a:pt x="170" y="762"/>
                  </a:lnTo>
                  <a:lnTo>
                    <a:pt x="170" y="761"/>
                  </a:lnTo>
                  <a:lnTo>
                    <a:pt x="170" y="760"/>
                  </a:lnTo>
                  <a:lnTo>
                    <a:pt x="171" y="760"/>
                  </a:lnTo>
                  <a:lnTo>
                    <a:pt x="171" y="761"/>
                  </a:lnTo>
                  <a:lnTo>
                    <a:pt x="171" y="762"/>
                  </a:lnTo>
                  <a:lnTo>
                    <a:pt x="170" y="762"/>
                  </a:lnTo>
                  <a:close/>
                  <a:moveTo>
                    <a:pt x="175" y="758"/>
                  </a:moveTo>
                  <a:lnTo>
                    <a:pt x="175" y="757"/>
                  </a:lnTo>
                  <a:lnTo>
                    <a:pt x="175" y="756"/>
                  </a:lnTo>
                  <a:lnTo>
                    <a:pt x="176" y="755"/>
                  </a:lnTo>
                  <a:lnTo>
                    <a:pt x="177" y="755"/>
                  </a:lnTo>
                  <a:lnTo>
                    <a:pt x="178" y="754"/>
                  </a:lnTo>
                  <a:lnTo>
                    <a:pt x="179" y="754"/>
                  </a:lnTo>
                  <a:lnTo>
                    <a:pt x="179" y="753"/>
                  </a:lnTo>
                  <a:lnTo>
                    <a:pt x="180" y="753"/>
                  </a:lnTo>
                  <a:lnTo>
                    <a:pt x="180" y="752"/>
                  </a:lnTo>
                  <a:lnTo>
                    <a:pt x="181" y="752"/>
                  </a:lnTo>
                  <a:lnTo>
                    <a:pt x="182" y="753"/>
                  </a:lnTo>
                  <a:lnTo>
                    <a:pt x="182" y="754"/>
                  </a:lnTo>
                  <a:lnTo>
                    <a:pt x="182" y="755"/>
                  </a:lnTo>
                  <a:lnTo>
                    <a:pt x="183" y="755"/>
                  </a:lnTo>
                  <a:lnTo>
                    <a:pt x="182" y="755"/>
                  </a:lnTo>
                  <a:lnTo>
                    <a:pt x="182" y="756"/>
                  </a:lnTo>
                  <a:lnTo>
                    <a:pt x="183" y="755"/>
                  </a:lnTo>
                  <a:lnTo>
                    <a:pt x="183" y="756"/>
                  </a:lnTo>
                  <a:lnTo>
                    <a:pt x="184" y="755"/>
                  </a:lnTo>
                  <a:lnTo>
                    <a:pt x="184" y="756"/>
                  </a:lnTo>
                  <a:lnTo>
                    <a:pt x="185" y="756"/>
                  </a:lnTo>
                  <a:lnTo>
                    <a:pt x="186" y="755"/>
                  </a:lnTo>
                  <a:lnTo>
                    <a:pt x="186" y="756"/>
                  </a:lnTo>
                  <a:lnTo>
                    <a:pt x="187" y="755"/>
                  </a:lnTo>
                  <a:lnTo>
                    <a:pt x="187" y="754"/>
                  </a:lnTo>
                  <a:lnTo>
                    <a:pt x="187" y="755"/>
                  </a:lnTo>
                  <a:lnTo>
                    <a:pt x="188" y="755"/>
                  </a:lnTo>
                  <a:lnTo>
                    <a:pt x="189" y="755"/>
                  </a:lnTo>
                  <a:lnTo>
                    <a:pt x="190" y="756"/>
                  </a:lnTo>
                  <a:lnTo>
                    <a:pt x="191" y="756"/>
                  </a:lnTo>
                  <a:lnTo>
                    <a:pt x="191" y="757"/>
                  </a:lnTo>
                  <a:lnTo>
                    <a:pt x="190" y="757"/>
                  </a:lnTo>
                  <a:lnTo>
                    <a:pt x="189" y="757"/>
                  </a:lnTo>
                  <a:lnTo>
                    <a:pt x="190" y="758"/>
                  </a:lnTo>
                  <a:lnTo>
                    <a:pt x="191" y="758"/>
                  </a:lnTo>
                  <a:lnTo>
                    <a:pt x="190" y="759"/>
                  </a:lnTo>
                  <a:lnTo>
                    <a:pt x="189" y="759"/>
                  </a:lnTo>
                  <a:lnTo>
                    <a:pt x="189" y="760"/>
                  </a:lnTo>
                  <a:lnTo>
                    <a:pt x="190" y="760"/>
                  </a:lnTo>
                  <a:lnTo>
                    <a:pt x="191" y="760"/>
                  </a:lnTo>
                  <a:lnTo>
                    <a:pt x="191" y="761"/>
                  </a:lnTo>
                  <a:lnTo>
                    <a:pt x="190" y="761"/>
                  </a:lnTo>
                  <a:lnTo>
                    <a:pt x="189" y="761"/>
                  </a:lnTo>
                  <a:lnTo>
                    <a:pt x="188" y="762"/>
                  </a:lnTo>
                  <a:lnTo>
                    <a:pt x="189" y="762"/>
                  </a:lnTo>
                  <a:lnTo>
                    <a:pt x="188" y="763"/>
                  </a:lnTo>
                  <a:lnTo>
                    <a:pt x="189" y="763"/>
                  </a:lnTo>
                  <a:lnTo>
                    <a:pt x="188" y="763"/>
                  </a:lnTo>
                  <a:lnTo>
                    <a:pt x="188" y="764"/>
                  </a:lnTo>
                  <a:lnTo>
                    <a:pt x="189" y="764"/>
                  </a:lnTo>
                  <a:lnTo>
                    <a:pt x="190" y="764"/>
                  </a:lnTo>
                  <a:lnTo>
                    <a:pt x="190" y="765"/>
                  </a:lnTo>
                  <a:lnTo>
                    <a:pt x="190" y="766"/>
                  </a:lnTo>
                  <a:lnTo>
                    <a:pt x="191" y="766"/>
                  </a:lnTo>
                  <a:lnTo>
                    <a:pt x="190" y="767"/>
                  </a:lnTo>
                  <a:lnTo>
                    <a:pt x="190" y="768"/>
                  </a:lnTo>
                  <a:lnTo>
                    <a:pt x="189" y="768"/>
                  </a:lnTo>
                  <a:lnTo>
                    <a:pt x="189" y="767"/>
                  </a:lnTo>
                  <a:lnTo>
                    <a:pt x="189" y="766"/>
                  </a:lnTo>
                  <a:lnTo>
                    <a:pt x="188" y="766"/>
                  </a:lnTo>
                  <a:lnTo>
                    <a:pt x="187" y="767"/>
                  </a:lnTo>
                  <a:lnTo>
                    <a:pt x="186" y="767"/>
                  </a:lnTo>
                  <a:lnTo>
                    <a:pt x="185" y="767"/>
                  </a:lnTo>
                  <a:lnTo>
                    <a:pt x="185" y="768"/>
                  </a:lnTo>
                  <a:lnTo>
                    <a:pt x="184" y="768"/>
                  </a:lnTo>
                  <a:lnTo>
                    <a:pt x="184" y="767"/>
                  </a:lnTo>
                  <a:lnTo>
                    <a:pt x="184" y="766"/>
                  </a:lnTo>
                  <a:lnTo>
                    <a:pt x="185" y="766"/>
                  </a:lnTo>
                  <a:lnTo>
                    <a:pt x="186" y="766"/>
                  </a:lnTo>
                  <a:lnTo>
                    <a:pt x="187" y="766"/>
                  </a:lnTo>
                  <a:lnTo>
                    <a:pt x="187" y="765"/>
                  </a:lnTo>
                  <a:lnTo>
                    <a:pt x="186" y="764"/>
                  </a:lnTo>
                  <a:lnTo>
                    <a:pt x="186" y="763"/>
                  </a:lnTo>
                  <a:lnTo>
                    <a:pt x="187" y="762"/>
                  </a:lnTo>
                  <a:lnTo>
                    <a:pt x="186" y="762"/>
                  </a:lnTo>
                  <a:lnTo>
                    <a:pt x="186" y="760"/>
                  </a:lnTo>
                  <a:lnTo>
                    <a:pt x="185" y="760"/>
                  </a:lnTo>
                  <a:lnTo>
                    <a:pt x="185" y="759"/>
                  </a:lnTo>
                  <a:lnTo>
                    <a:pt x="184" y="759"/>
                  </a:lnTo>
                  <a:lnTo>
                    <a:pt x="183" y="759"/>
                  </a:lnTo>
                  <a:lnTo>
                    <a:pt x="182" y="758"/>
                  </a:lnTo>
                  <a:lnTo>
                    <a:pt x="181" y="758"/>
                  </a:lnTo>
                  <a:lnTo>
                    <a:pt x="180" y="758"/>
                  </a:lnTo>
                  <a:lnTo>
                    <a:pt x="178" y="758"/>
                  </a:lnTo>
                  <a:lnTo>
                    <a:pt x="177" y="758"/>
                  </a:lnTo>
                  <a:lnTo>
                    <a:pt x="176" y="758"/>
                  </a:lnTo>
                  <a:lnTo>
                    <a:pt x="175" y="758"/>
                  </a:lnTo>
                  <a:close/>
                  <a:moveTo>
                    <a:pt x="184" y="745"/>
                  </a:moveTo>
                  <a:lnTo>
                    <a:pt x="184" y="745"/>
                  </a:lnTo>
                  <a:close/>
                  <a:moveTo>
                    <a:pt x="184" y="746"/>
                  </a:moveTo>
                  <a:lnTo>
                    <a:pt x="184" y="745"/>
                  </a:lnTo>
                  <a:lnTo>
                    <a:pt x="184" y="746"/>
                  </a:lnTo>
                  <a:close/>
                  <a:moveTo>
                    <a:pt x="184" y="745"/>
                  </a:moveTo>
                  <a:lnTo>
                    <a:pt x="184" y="745"/>
                  </a:lnTo>
                  <a:close/>
                  <a:moveTo>
                    <a:pt x="169" y="735"/>
                  </a:moveTo>
                  <a:lnTo>
                    <a:pt x="169" y="735"/>
                  </a:lnTo>
                  <a:lnTo>
                    <a:pt x="169" y="734"/>
                  </a:lnTo>
                  <a:lnTo>
                    <a:pt x="170" y="734"/>
                  </a:lnTo>
                  <a:lnTo>
                    <a:pt x="170" y="735"/>
                  </a:lnTo>
                  <a:lnTo>
                    <a:pt x="170" y="736"/>
                  </a:lnTo>
                  <a:lnTo>
                    <a:pt x="171" y="736"/>
                  </a:lnTo>
                  <a:lnTo>
                    <a:pt x="171" y="737"/>
                  </a:lnTo>
                  <a:lnTo>
                    <a:pt x="170" y="737"/>
                  </a:lnTo>
                  <a:lnTo>
                    <a:pt x="170" y="738"/>
                  </a:lnTo>
                  <a:lnTo>
                    <a:pt x="170" y="737"/>
                  </a:lnTo>
                  <a:lnTo>
                    <a:pt x="170" y="736"/>
                  </a:lnTo>
                  <a:lnTo>
                    <a:pt x="169" y="736"/>
                  </a:lnTo>
                  <a:lnTo>
                    <a:pt x="169" y="735"/>
                  </a:lnTo>
                  <a:close/>
                  <a:moveTo>
                    <a:pt x="170" y="738"/>
                  </a:moveTo>
                  <a:lnTo>
                    <a:pt x="170" y="738"/>
                  </a:lnTo>
                  <a:lnTo>
                    <a:pt x="171" y="738"/>
                  </a:lnTo>
                  <a:lnTo>
                    <a:pt x="171" y="737"/>
                  </a:lnTo>
                  <a:lnTo>
                    <a:pt x="172" y="737"/>
                  </a:lnTo>
                  <a:lnTo>
                    <a:pt x="171" y="738"/>
                  </a:lnTo>
                  <a:lnTo>
                    <a:pt x="172" y="738"/>
                  </a:lnTo>
                  <a:lnTo>
                    <a:pt x="173" y="738"/>
                  </a:lnTo>
                  <a:lnTo>
                    <a:pt x="172" y="738"/>
                  </a:lnTo>
                  <a:lnTo>
                    <a:pt x="172" y="739"/>
                  </a:lnTo>
                  <a:lnTo>
                    <a:pt x="171" y="739"/>
                  </a:lnTo>
                  <a:lnTo>
                    <a:pt x="171" y="738"/>
                  </a:lnTo>
                  <a:lnTo>
                    <a:pt x="170" y="738"/>
                  </a:lnTo>
                  <a:close/>
                  <a:moveTo>
                    <a:pt x="172" y="732"/>
                  </a:moveTo>
                  <a:lnTo>
                    <a:pt x="172" y="732"/>
                  </a:lnTo>
                  <a:lnTo>
                    <a:pt x="173" y="732"/>
                  </a:lnTo>
                  <a:lnTo>
                    <a:pt x="172" y="732"/>
                  </a:lnTo>
                  <a:close/>
                  <a:moveTo>
                    <a:pt x="173" y="732"/>
                  </a:moveTo>
                  <a:lnTo>
                    <a:pt x="173" y="732"/>
                  </a:lnTo>
                  <a:lnTo>
                    <a:pt x="174" y="732"/>
                  </a:lnTo>
                  <a:lnTo>
                    <a:pt x="174" y="731"/>
                  </a:lnTo>
                  <a:lnTo>
                    <a:pt x="174" y="732"/>
                  </a:lnTo>
                  <a:lnTo>
                    <a:pt x="174" y="731"/>
                  </a:lnTo>
                  <a:lnTo>
                    <a:pt x="174" y="732"/>
                  </a:lnTo>
                  <a:lnTo>
                    <a:pt x="175" y="732"/>
                  </a:lnTo>
                  <a:lnTo>
                    <a:pt x="176" y="732"/>
                  </a:lnTo>
                  <a:lnTo>
                    <a:pt x="175" y="732"/>
                  </a:lnTo>
                  <a:lnTo>
                    <a:pt x="175" y="733"/>
                  </a:lnTo>
                  <a:lnTo>
                    <a:pt x="176" y="732"/>
                  </a:lnTo>
                  <a:lnTo>
                    <a:pt x="177" y="733"/>
                  </a:lnTo>
                  <a:lnTo>
                    <a:pt x="176" y="733"/>
                  </a:lnTo>
                  <a:lnTo>
                    <a:pt x="175" y="733"/>
                  </a:lnTo>
                  <a:lnTo>
                    <a:pt x="175" y="734"/>
                  </a:lnTo>
                  <a:lnTo>
                    <a:pt x="175" y="735"/>
                  </a:lnTo>
                  <a:lnTo>
                    <a:pt x="174" y="735"/>
                  </a:lnTo>
                  <a:lnTo>
                    <a:pt x="174" y="734"/>
                  </a:lnTo>
                  <a:lnTo>
                    <a:pt x="174" y="733"/>
                  </a:lnTo>
                  <a:lnTo>
                    <a:pt x="174" y="734"/>
                  </a:lnTo>
                  <a:lnTo>
                    <a:pt x="173" y="734"/>
                  </a:lnTo>
                  <a:lnTo>
                    <a:pt x="173" y="735"/>
                  </a:lnTo>
                  <a:lnTo>
                    <a:pt x="173" y="734"/>
                  </a:lnTo>
                  <a:lnTo>
                    <a:pt x="172" y="734"/>
                  </a:lnTo>
                  <a:lnTo>
                    <a:pt x="172" y="733"/>
                  </a:lnTo>
                  <a:lnTo>
                    <a:pt x="173" y="733"/>
                  </a:lnTo>
                  <a:lnTo>
                    <a:pt x="173" y="732"/>
                  </a:lnTo>
                  <a:close/>
                  <a:moveTo>
                    <a:pt x="173" y="737"/>
                  </a:moveTo>
                  <a:lnTo>
                    <a:pt x="173" y="737"/>
                  </a:lnTo>
                  <a:lnTo>
                    <a:pt x="173" y="736"/>
                  </a:lnTo>
                  <a:lnTo>
                    <a:pt x="174" y="736"/>
                  </a:lnTo>
                  <a:lnTo>
                    <a:pt x="174" y="737"/>
                  </a:lnTo>
                  <a:lnTo>
                    <a:pt x="174" y="738"/>
                  </a:lnTo>
                  <a:lnTo>
                    <a:pt x="173" y="737"/>
                  </a:lnTo>
                  <a:close/>
                  <a:moveTo>
                    <a:pt x="174" y="738"/>
                  </a:moveTo>
                  <a:lnTo>
                    <a:pt x="174" y="738"/>
                  </a:lnTo>
                  <a:close/>
                  <a:moveTo>
                    <a:pt x="178" y="731"/>
                  </a:moveTo>
                  <a:lnTo>
                    <a:pt x="178" y="731"/>
                  </a:lnTo>
                  <a:close/>
                  <a:moveTo>
                    <a:pt x="178" y="731"/>
                  </a:moveTo>
                  <a:lnTo>
                    <a:pt x="178" y="731"/>
                  </a:lnTo>
                  <a:lnTo>
                    <a:pt x="178" y="730"/>
                  </a:lnTo>
                  <a:lnTo>
                    <a:pt x="179" y="730"/>
                  </a:lnTo>
                  <a:lnTo>
                    <a:pt x="179" y="731"/>
                  </a:lnTo>
                  <a:lnTo>
                    <a:pt x="178" y="731"/>
                  </a:lnTo>
                  <a:close/>
                  <a:moveTo>
                    <a:pt x="183" y="732"/>
                  </a:moveTo>
                  <a:lnTo>
                    <a:pt x="183" y="732"/>
                  </a:lnTo>
                  <a:lnTo>
                    <a:pt x="184" y="731"/>
                  </a:lnTo>
                  <a:lnTo>
                    <a:pt x="184" y="732"/>
                  </a:lnTo>
                  <a:lnTo>
                    <a:pt x="183" y="732"/>
                  </a:lnTo>
                  <a:close/>
                  <a:moveTo>
                    <a:pt x="184" y="730"/>
                  </a:moveTo>
                  <a:lnTo>
                    <a:pt x="184" y="730"/>
                  </a:lnTo>
                  <a:lnTo>
                    <a:pt x="185" y="730"/>
                  </a:lnTo>
                  <a:lnTo>
                    <a:pt x="185" y="729"/>
                  </a:lnTo>
                  <a:lnTo>
                    <a:pt x="186" y="729"/>
                  </a:lnTo>
                  <a:lnTo>
                    <a:pt x="186" y="730"/>
                  </a:lnTo>
                  <a:lnTo>
                    <a:pt x="185" y="730"/>
                  </a:lnTo>
                  <a:lnTo>
                    <a:pt x="184" y="730"/>
                  </a:lnTo>
                  <a:close/>
                  <a:moveTo>
                    <a:pt x="187" y="728"/>
                  </a:moveTo>
                  <a:lnTo>
                    <a:pt x="187" y="728"/>
                  </a:lnTo>
                  <a:lnTo>
                    <a:pt x="188" y="728"/>
                  </a:lnTo>
                  <a:lnTo>
                    <a:pt x="187" y="728"/>
                  </a:lnTo>
                  <a:close/>
                  <a:moveTo>
                    <a:pt x="187" y="737"/>
                  </a:moveTo>
                  <a:lnTo>
                    <a:pt x="187" y="736"/>
                  </a:lnTo>
                  <a:lnTo>
                    <a:pt x="188" y="736"/>
                  </a:lnTo>
                  <a:lnTo>
                    <a:pt x="188" y="735"/>
                  </a:lnTo>
                  <a:lnTo>
                    <a:pt x="188" y="736"/>
                  </a:lnTo>
                  <a:lnTo>
                    <a:pt x="188" y="735"/>
                  </a:lnTo>
                  <a:lnTo>
                    <a:pt x="188" y="736"/>
                  </a:lnTo>
                  <a:lnTo>
                    <a:pt x="187" y="736"/>
                  </a:lnTo>
                  <a:lnTo>
                    <a:pt x="187" y="737"/>
                  </a:lnTo>
                  <a:close/>
                  <a:moveTo>
                    <a:pt x="189" y="736"/>
                  </a:moveTo>
                  <a:lnTo>
                    <a:pt x="189" y="736"/>
                  </a:lnTo>
                  <a:lnTo>
                    <a:pt x="190" y="736"/>
                  </a:lnTo>
                  <a:lnTo>
                    <a:pt x="190" y="735"/>
                  </a:lnTo>
                  <a:lnTo>
                    <a:pt x="191" y="735"/>
                  </a:lnTo>
                  <a:lnTo>
                    <a:pt x="192" y="735"/>
                  </a:lnTo>
                  <a:lnTo>
                    <a:pt x="191" y="735"/>
                  </a:lnTo>
                  <a:lnTo>
                    <a:pt x="191" y="736"/>
                  </a:lnTo>
                  <a:lnTo>
                    <a:pt x="190" y="736"/>
                  </a:lnTo>
                  <a:lnTo>
                    <a:pt x="189" y="737"/>
                  </a:lnTo>
                  <a:lnTo>
                    <a:pt x="189" y="736"/>
                  </a:lnTo>
                  <a:close/>
                  <a:moveTo>
                    <a:pt x="190" y="739"/>
                  </a:moveTo>
                  <a:lnTo>
                    <a:pt x="190" y="739"/>
                  </a:lnTo>
                  <a:lnTo>
                    <a:pt x="191" y="739"/>
                  </a:lnTo>
                  <a:lnTo>
                    <a:pt x="190" y="739"/>
                  </a:lnTo>
                  <a:close/>
                  <a:moveTo>
                    <a:pt x="192" y="734"/>
                  </a:moveTo>
                  <a:lnTo>
                    <a:pt x="192" y="734"/>
                  </a:lnTo>
                  <a:lnTo>
                    <a:pt x="192" y="733"/>
                  </a:lnTo>
                  <a:lnTo>
                    <a:pt x="193" y="733"/>
                  </a:lnTo>
                  <a:lnTo>
                    <a:pt x="194" y="733"/>
                  </a:lnTo>
                  <a:lnTo>
                    <a:pt x="193" y="733"/>
                  </a:lnTo>
                  <a:lnTo>
                    <a:pt x="193" y="734"/>
                  </a:lnTo>
                  <a:lnTo>
                    <a:pt x="192" y="734"/>
                  </a:lnTo>
                  <a:lnTo>
                    <a:pt x="193" y="734"/>
                  </a:lnTo>
                  <a:lnTo>
                    <a:pt x="192" y="734"/>
                  </a:lnTo>
                  <a:close/>
                  <a:moveTo>
                    <a:pt x="194" y="728"/>
                  </a:moveTo>
                  <a:lnTo>
                    <a:pt x="194" y="728"/>
                  </a:lnTo>
                  <a:lnTo>
                    <a:pt x="195" y="728"/>
                  </a:lnTo>
                  <a:lnTo>
                    <a:pt x="195" y="727"/>
                  </a:lnTo>
                  <a:lnTo>
                    <a:pt x="195" y="728"/>
                  </a:lnTo>
                  <a:lnTo>
                    <a:pt x="194" y="728"/>
                  </a:lnTo>
                  <a:close/>
                  <a:moveTo>
                    <a:pt x="195" y="728"/>
                  </a:moveTo>
                  <a:lnTo>
                    <a:pt x="195" y="728"/>
                  </a:lnTo>
                  <a:lnTo>
                    <a:pt x="195" y="729"/>
                  </a:lnTo>
                  <a:lnTo>
                    <a:pt x="195" y="728"/>
                  </a:lnTo>
                  <a:close/>
                  <a:moveTo>
                    <a:pt x="194" y="737"/>
                  </a:moveTo>
                  <a:lnTo>
                    <a:pt x="194" y="737"/>
                  </a:lnTo>
                  <a:close/>
                  <a:moveTo>
                    <a:pt x="194" y="734"/>
                  </a:moveTo>
                  <a:lnTo>
                    <a:pt x="194" y="734"/>
                  </a:lnTo>
                  <a:lnTo>
                    <a:pt x="194" y="733"/>
                  </a:lnTo>
                  <a:lnTo>
                    <a:pt x="195" y="733"/>
                  </a:lnTo>
                  <a:lnTo>
                    <a:pt x="195" y="734"/>
                  </a:lnTo>
                  <a:lnTo>
                    <a:pt x="195" y="735"/>
                  </a:lnTo>
                  <a:lnTo>
                    <a:pt x="195" y="734"/>
                  </a:lnTo>
                  <a:lnTo>
                    <a:pt x="194" y="734"/>
                  </a:lnTo>
                  <a:close/>
                  <a:moveTo>
                    <a:pt x="197" y="725"/>
                  </a:moveTo>
                  <a:lnTo>
                    <a:pt x="197" y="725"/>
                  </a:lnTo>
                  <a:lnTo>
                    <a:pt x="197" y="724"/>
                  </a:lnTo>
                  <a:lnTo>
                    <a:pt x="197" y="723"/>
                  </a:lnTo>
                  <a:lnTo>
                    <a:pt x="198" y="723"/>
                  </a:lnTo>
                  <a:lnTo>
                    <a:pt x="198" y="724"/>
                  </a:lnTo>
                  <a:lnTo>
                    <a:pt x="198" y="725"/>
                  </a:lnTo>
                  <a:lnTo>
                    <a:pt x="197" y="725"/>
                  </a:lnTo>
                  <a:close/>
                  <a:moveTo>
                    <a:pt x="198" y="735"/>
                  </a:moveTo>
                  <a:lnTo>
                    <a:pt x="198" y="735"/>
                  </a:lnTo>
                  <a:lnTo>
                    <a:pt x="199" y="735"/>
                  </a:lnTo>
                  <a:lnTo>
                    <a:pt x="198" y="735"/>
                  </a:lnTo>
                  <a:close/>
                  <a:moveTo>
                    <a:pt x="199" y="732"/>
                  </a:moveTo>
                  <a:lnTo>
                    <a:pt x="199" y="732"/>
                  </a:lnTo>
                  <a:lnTo>
                    <a:pt x="200" y="732"/>
                  </a:lnTo>
                  <a:lnTo>
                    <a:pt x="199" y="732"/>
                  </a:lnTo>
                  <a:close/>
                  <a:moveTo>
                    <a:pt x="167" y="729"/>
                  </a:moveTo>
                  <a:lnTo>
                    <a:pt x="167" y="728"/>
                  </a:lnTo>
                  <a:lnTo>
                    <a:pt x="168" y="728"/>
                  </a:lnTo>
                  <a:lnTo>
                    <a:pt x="169" y="728"/>
                  </a:lnTo>
                  <a:lnTo>
                    <a:pt x="169" y="727"/>
                  </a:lnTo>
                  <a:lnTo>
                    <a:pt x="170" y="727"/>
                  </a:lnTo>
                  <a:lnTo>
                    <a:pt x="170" y="728"/>
                  </a:lnTo>
                  <a:lnTo>
                    <a:pt x="170" y="729"/>
                  </a:lnTo>
                  <a:lnTo>
                    <a:pt x="169" y="729"/>
                  </a:lnTo>
                  <a:lnTo>
                    <a:pt x="168" y="729"/>
                  </a:lnTo>
                  <a:lnTo>
                    <a:pt x="168" y="730"/>
                  </a:lnTo>
                  <a:lnTo>
                    <a:pt x="167" y="730"/>
                  </a:lnTo>
                  <a:lnTo>
                    <a:pt x="167" y="729"/>
                  </a:lnTo>
                  <a:close/>
                  <a:moveTo>
                    <a:pt x="173" y="726"/>
                  </a:moveTo>
                  <a:lnTo>
                    <a:pt x="173" y="726"/>
                  </a:lnTo>
                  <a:lnTo>
                    <a:pt x="174" y="726"/>
                  </a:lnTo>
                  <a:lnTo>
                    <a:pt x="173" y="726"/>
                  </a:lnTo>
                  <a:lnTo>
                    <a:pt x="172" y="726"/>
                  </a:lnTo>
                  <a:lnTo>
                    <a:pt x="173" y="726"/>
                  </a:lnTo>
                  <a:close/>
                  <a:moveTo>
                    <a:pt x="170" y="734"/>
                  </a:moveTo>
                  <a:lnTo>
                    <a:pt x="170" y="734"/>
                  </a:lnTo>
                  <a:lnTo>
                    <a:pt x="171" y="734"/>
                  </a:lnTo>
                  <a:lnTo>
                    <a:pt x="170" y="734"/>
                  </a:lnTo>
                  <a:close/>
                  <a:moveTo>
                    <a:pt x="176" y="725"/>
                  </a:moveTo>
                  <a:lnTo>
                    <a:pt x="176" y="725"/>
                  </a:lnTo>
                  <a:lnTo>
                    <a:pt x="176" y="724"/>
                  </a:lnTo>
                  <a:lnTo>
                    <a:pt x="177" y="724"/>
                  </a:lnTo>
                  <a:lnTo>
                    <a:pt x="177" y="725"/>
                  </a:lnTo>
                  <a:lnTo>
                    <a:pt x="176" y="725"/>
                  </a:lnTo>
                  <a:close/>
                  <a:moveTo>
                    <a:pt x="196" y="719"/>
                  </a:moveTo>
                  <a:lnTo>
                    <a:pt x="196" y="719"/>
                  </a:lnTo>
                  <a:lnTo>
                    <a:pt x="196" y="718"/>
                  </a:lnTo>
                  <a:lnTo>
                    <a:pt x="197" y="718"/>
                  </a:lnTo>
                  <a:lnTo>
                    <a:pt x="198" y="718"/>
                  </a:lnTo>
                  <a:lnTo>
                    <a:pt x="198" y="719"/>
                  </a:lnTo>
                  <a:lnTo>
                    <a:pt x="198" y="720"/>
                  </a:lnTo>
                  <a:lnTo>
                    <a:pt x="197" y="720"/>
                  </a:lnTo>
                  <a:lnTo>
                    <a:pt x="197" y="721"/>
                  </a:lnTo>
                  <a:lnTo>
                    <a:pt x="196" y="721"/>
                  </a:lnTo>
                  <a:lnTo>
                    <a:pt x="195" y="721"/>
                  </a:lnTo>
                  <a:lnTo>
                    <a:pt x="195" y="720"/>
                  </a:lnTo>
                  <a:lnTo>
                    <a:pt x="195" y="719"/>
                  </a:lnTo>
                  <a:lnTo>
                    <a:pt x="195" y="720"/>
                  </a:lnTo>
                  <a:lnTo>
                    <a:pt x="195" y="719"/>
                  </a:lnTo>
                  <a:lnTo>
                    <a:pt x="196" y="719"/>
                  </a:lnTo>
                  <a:close/>
                  <a:moveTo>
                    <a:pt x="191" y="725"/>
                  </a:moveTo>
                  <a:lnTo>
                    <a:pt x="191" y="725"/>
                  </a:lnTo>
                  <a:lnTo>
                    <a:pt x="192" y="725"/>
                  </a:lnTo>
                  <a:lnTo>
                    <a:pt x="192" y="724"/>
                  </a:lnTo>
                  <a:lnTo>
                    <a:pt x="192" y="725"/>
                  </a:lnTo>
                  <a:lnTo>
                    <a:pt x="191" y="725"/>
                  </a:lnTo>
                  <a:close/>
                  <a:moveTo>
                    <a:pt x="192" y="728"/>
                  </a:moveTo>
                  <a:lnTo>
                    <a:pt x="192" y="728"/>
                  </a:lnTo>
                  <a:lnTo>
                    <a:pt x="192" y="727"/>
                  </a:lnTo>
                  <a:lnTo>
                    <a:pt x="193" y="727"/>
                  </a:lnTo>
                  <a:lnTo>
                    <a:pt x="194" y="727"/>
                  </a:lnTo>
                  <a:lnTo>
                    <a:pt x="194" y="728"/>
                  </a:lnTo>
                  <a:lnTo>
                    <a:pt x="193" y="728"/>
                  </a:lnTo>
                  <a:lnTo>
                    <a:pt x="193" y="729"/>
                  </a:lnTo>
                  <a:lnTo>
                    <a:pt x="193" y="728"/>
                  </a:lnTo>
                  <a:lnTo>
                    <a:pt x="192" y="728"/>
                  </a:lnTo>
                  <a:lnTo>
                    <a:pt x="192" y="729"/>
                  </a:lnTo>
                  <a:lnTo>
                    <a:pt x="192" y="728"/>
                  </a:lnTo>
                  <a:close/>
                  <a:moveTo>
                    <a:pt x="194" y="717"/>
                  </a:moveTo>
                  <a:lnTo>
                    <a:pt x="194" y="717"/>
                  </a:lnTo>
                  <a:close/>
                  <a:moveTo>
                    <a:pt x="194" y="717"/>
                  </a:moveTo>
                  <a:lnTo>
                    <a:pt x="194" y="716"/>
                  </a:lnTo>
                  <a:lnTo>
                    <a:pt x="195" y="716"/>
                  </a:lnTo>
                  <a:lnTo>
                    <a:pt x="195" y="717"/>
                  </a:lnTo>
                  <a:lnTo>
                    <a:pt x="194" y="717"/>
                  </a:lnTo>
                  <a:close/>
                  <a:moveTo>
                    <a:pt x="204" y="732"/>
                  </a:moveTo>
                  <a:lnTo>
                    <a:pt x="204" y="732"/>
                  </a:lnTo>
                  <a:lnTo>
                    <a:pt x="204" y="731"/>
                  </a:lnTo>
                  <a:lnTo>
                    <a:pt x="204" y="732"/>
                  </a:lnTo>
                  <a:close/>
                  <a:moveTo>
                    <a:pt x="202" y="729"/>
                  </a:moveTo>
                  <a:lnTo>
                    <a:pt x="202" y="728"/>
                  </a:lnTo>
                  <a:lnTo>
                    <a:pt x="203" y="728"/>
                  </a:lnTo>
                  <a:lnTo>
                    <a:pt x="203" y="729"/>
                  </a:lnTo>
                  <a:lnTo>
                    <a:pt x="202" y="729"/>
                  </a:lnTo>
                  <a:close/>
                  <a:moveTo>
                    <a:pt x="203" y="731"/>
                  </a:moveTo>
                  <a:lnTo>
                    <a:pt x="203" y="730"/>
                  </a:lnTo>
                  <a:lnTo>
                    <a:pt x="204" y="730"/>
                  </a:lnTo>
                  <a:lnTo>
                    <a:pt x="204" y="731"/>
                  </a:lnTo>
                  <a:lnTo>
                    <a:pt x="203" y="731"/>
                  </a:lnTo>
                  <a:close/>
                  <a:moveTo>
                    <a:pt x="205" y="731"/>
                  </a:moveTo>
                  <a:lnTo>
                    <a:pt x="205" y="731"/>
                  </a:lnTo>
                  <a:close/>
                  <a:moveTo>
                    <a:pt x="253" y="763"/>
                  </a:moveTo>
                  <a:lnTo>
                    <a:pt x="253" y="763"/>
                  </a:lnTo>
                  <a:lnTo>
                    <a:pt x="253" y="762"/>
                  </a:lnTo>
                  <a:lnTo>
                    <a:pt x="254" y="762"/>
                  </a:lnTo>
                  <a:lnTo>
                    <a:pt x="254" y="763"/>
                  </a:lnTo>
                  <a:lnTo>
                    <a:pt x="254" y="764"/>
                  </a:lnTo>
                  <a:lnTo>
                    <a:pt x="253" y="764"/>
                  </a:lnTo>
                  <a:lnTo>
                    <a:pt x="253" y="763"/>
                  </a:lnTo>
                  <a:close/>
                  <a:moveTo>
                    <a:pt x="260" y="765"/>
                  </a:moveTo>
                  <a:lnTo>
                    <a:pt x="260" y="765"/>
                  </a:lnTo>
                  <a:lnTo>
                    <a:pt x="261" y="764"/>
                  </a:lnTo>
                  <a:lnTo>
                    <a:pt x="261" y="765"/>
                  </a:lnTo>
                  <a:lnTo>
                    <a:pt x="260" y="765"/>
                  </a:lnTo>
                  <a:close/>
                  <a:moveTo>
                    <a:pt x="271" y="759"/>
                  </a:moveTo>
                  <a:lnTo>
                    <a:pt x="271" y="759"/>
                  </a:lnTo>
                  <a:lnTo>
                    <a:pt x="271" y="758"/>
                  </a:lnTo>
                  <a:lnTo>
                    <a:pt x="271" y="759"/>
                  </a:lnTo>
                  <a:close/>
                  <a:moveTo>
                    <a:pt x="263" y="764"/>
                  </a:moveTo>
                  <a:lnTo>
                    <a:pt x="263" y="764"/>
                  </a:lnTo>
                  <a:lnTo>
                    <a:pt x="263" y="763"/>
                  </a:lnTo>
                  <a:lnTo>
                    <a:pt x="264" y="763"/>
                  </a:lnTo>
                  <a:lnTo>
                    <a:pt x="264" y="762"/>
                  </a:lnTo>
                  <a:lnTo>
                    <a:pt x="264" y="763"/>
                  </a:lnTo>
                  <a:lnTo>
                    <a:pt x="265" y="763"/>
                  </a:lnTo>
                  <a:lnTo>
                    <a:pt x="265" y="764"/>
                  </a:lnTo>
                  <a:lnTo>
                    <a:pt x="266" y="764"/>
                  </a:lnTo>
                  <a:lnTo>
                    <a:pt x="265" y="765"/>
                  </a:lnTo>
                  <a:lnTo>
                    <a:pt x="264" y="765"/>
                  </a:lnTo>
                  <a:lnTo>
                    <a:pt x="263" y="765"/>
                  </a:lnTo>
                  <a:lnTo>
                    <a:pt x="263" y="764"/>
                  </a:lnTo>
                  <a:close/>
                  <a:moveTo>
                    <a:pt x="291" y="754"/>
                  </a:moveTo>
                  <a:lnTo>
                    <a:pt x="291" y="754"/>
                  </a:lnTo>
                  <a:lnTo>
                    <a:pt x="291" y="753"/>
                  </a:lnTo>
                  <a:lnTo>
                    <a:pt x="292" y="753"/>
                  </a:lnTo>
                  <a:lnTo>
                    <a:pt x="292" y="752"/>
                  </a:lnTo>
                  <a:lnTo>
                    <a:pt x="293" y="752"/>
                  </a:lnTo>
                  <a:lnTo>
                    <a:pt x="294" y="752"/>
                  </a:lnTo>
                  <a:lnTo>
                    <a:pt x="295" y="752"/>
                  </a:lnTo>
                  <a:lnTo>
                    <a:pt x="296" y="752"/>
                  </a:lnTo>
                  <a:lnTo>
                    <a:pt x="297" y="752"/>
                  </a:lnTo>
                  <a:lnTo>
                    <a:pt x="297" y="751"/>
                  </a:lnTo>
                  <a:lnTo>
                    <a:pt x="298" y="751"/>
                  </a:lnTo>
                  <a:lnTo>
                    <a:pt x="298" y="752"/>
                  </a:lnTo>
                  <a:lnTo>
                    <a:pt x="298" y="753"/>
                  </a:lnTo>
                  <a:lnTo>
                    <a:pt x="298" y="754"/>
                  </a:lnTo>
                  <a:lnTo>
                    <a:pt x="298" y="755"/>
                  </a:lnTo>
                  <a:lnTo>
                    <a:pt x="299" y="755"/>
                  </a:lnTo>
                  <a:lnTo>
                    <a:pt x="298" y="755"/>
                  </a:lnTo>
                  <a:lnTo>
                    <a:pt x="298" y="756"/>
                  </a:lnTo>
                  <a:lnTo>
                    <a:pt x="297" y="755"/>
                  </a:lnTo>
                  <a:lnTo>
                    <a:pt x="297" y="756"/>
                  </a:lnTo>
                  <a:lnTo>
                    <a:pt x="296" y="756"/>
                  </a:lnTo>
                  <a:lnTo>
                    <a:pt x="296" y="757"/>
                  </a:lnTo>
                  <a:lnTo>
                    <a:pt x="295" y="756"/>
                  </a:lnTo>
                  <a:lnTo>
                    <a:pt x="295" y="755"/>
                  </a:lnTo>
                  <a:lnTo>
                    <a:pt x="294" y="754"/>
                  </a:lnTo>
                  <a:lnTo>
                    <a:pt x="294" y="755"/>
                  </a:lnTo>
                  <a:lnTo>
                    <a:pt x="293" y="755"/>
                  </a:lnTo>
                  <a:lnTo>
                    <a:pt x="293" y="756"/>
                  </a:lnTo>
                  <a:lnTo>
                    <a:pt x="292" y="756"/>
                  </a:lnTo>
                  <a:lnTo>
                    <a:pt x="292" y="755"/>
                  </a:lnTo>
                  <a:lnTo>
                    <a:pt x="291" y="755"/>
                  </a:lnTo>
                  <a:lnTo>
                    <a:pt x="291" y="754"/>
                  </a:lnTo>
                  <a:close/>
                  <a:moveTo>
                    <a:pt x="295" y="748"/>
                  </a:moveTo>
                  <a:lnTo>
                    <a:pt x="294" y="748"/>
                  </a:lnTo>
                  <a:lnTo>
                    <a:pt x="295" y="748"/>
                  </a:lnTo>
                  <a:lnTo>
                    <a:pt x="295" y="747"/>
                  </a:lnTo>
                  <a:lnTo>
                    <a:pt x="296" y="747"/>
                  </a:lnTo>
                  <a:lnTo>
                    <a:pt x="296" y="748"/>
                  </a:lnTo>
                  <a:lnTo>
                    <a:pt x="296" y="749"/>
                  </a:lnTo>
                  <a:lnTo>
                    <a:pt x="295" y="749"/>
                  </a:lnTo>
                  <a:lnTo>
                    <a:pt x="295" y="748"/>
                  </a:lnTo>
                  <a:close/>
                  <a:moveTo>
                    <a:pt x="101" y="758"/>
                  </a:moveTo>
                  <a:lnTo>
                    <a:pt x="101" y="757"/>
                  </a:lnTo>
                  <a:lnTo>
                    <a:pt x="101" y="756"/>
                  </a:lnTo>
                  <a:lnTo>
                    <a:pt x="101" y="755"/>
                  </a:lnTo>
                  <a:lnTo>
                    <a:pt x="103" y="755"/>
                  </a:lnTo>
                  <a:lnTo>
                    <a:pt x="104" y="755"/>
                  </a:lnTo>
                  <a:lnTo>
                    <a:pt x="103" y="755"/>
                  </a:lnTo>
                  <a:lnTo>
                    <a:pt x="102" y="756"/>
                  </a:lnTo>
                  <a:lnTo>
                    <a:pt x="102" y="757"/>
                  </a:lnTo>
                  <a:lnTo>
                    <a:pt x="101" y="757"/>
                  </a:lnTo>
                  <a:lnTo>
                    <a:pt x="101" y="758"/>
                  </a:lnTo>
                  <a:close/>
                  <a:moveTo>
                    <a:pt x="102" y="759"/>
                  </a:moveTo>
                  <a:lnTo>
                    <a:pt x="102" y="759"/>
                  </a:lnTo>
                  <a:lnTo>
                    <a:pt x="103" y="759"/>
                  </a:lnTo>
                  <a:lnTo>
                    <a:pt x="102" y="759"/>
                  </a:lnTo>
                  <a:close/>
                  <a:moveTo>
                    <a:pt x="105" y="759"/>
                  </a:moveTo>
                  <a:lnTo>
                    <a:pt x="105" y="759"/>
                  </a:lnTo>
                  <a:lnTo>
                    <a:pt x="105" y="758"/>
                  </a:lnTo>
                  <a:lnTo>
                    <a:pt x="106" y="758"/>
                  </a:lnTo>
                  <a:lnTo>
                    <a:pt x="106" y="759"/>
                  </a:lnTo>
                  <a:lnTo>
                    <a:pt x="105" y="759"/>
                  </a:lnTo>
                  <a:close/>
                  <a:moveTo>
                    <a:pt x="116" y="759"/>
                  </a:moveTo>
                  <a:lnTo>
                    <a:pt x="116" y="759"/>
                  </a:lnTo>
                  <a:lnTo>
                    <a:pt x="117" y="759"/>
                  </a:lnTo>
                  <a:lnTo>
                    <a:pt x="117" y="758"/>
                  </a:lnTo>
                  <a:lnTo>
                    <a:pt x="117" y="757"/>
                  </a:lnTo>
                  <a:lnTo>
                    <a:pt x="118" y="757"/>
                  </a:lnTo>
                  <a:lnTo>
                    <a:pt x="119" y="756"/>
                  </a:lnTo>
                  <a:lnTo>
                    <a:pt x="119" y="755"/>
                  </a:lnTo>
                  <a:lnTo>
                    <a:pt x="120" y="755"/>
                  </a:lnTo>
                  <a:lnTo>
                    <a:pt x="120" y="756"/>
                  </a:lnTo>
                  <a:lnTo>
                    <a:pt x="120" y="757"/>
                  </a:lnTo>
                  <a:lnTo>
                    <a:pt x="119" y="757"/>
                  </a:lnTo>
                  <a:lnTo>
                    <a:pt x="119" y="758"/>
                  </a:lnTo>
                  <a:lnTo>
                    <a:pt x="119" y="759"/>
                  </a:lnTo>
                  <a:lnTo>
                    <a:pt x="118" y="759"/>
                  </a:lnTo>
                  <a:lnTo>
                    <a:pt x="117" y="759"/>
                  </a:lnTo>
                  <a:lnTo>
                    <a:pt x="117" y="760"/>
                  </a:lnTo>
                  <a:lnTo>
                    <a:pt x="116" y="760"/>
                  </a:lnTo>
                  <a:lnTo>
                    <a:pt x="116" y="759"/>
                  </a:lnTo>
                  <a:close/>
                  <a:moveTo>
                    <a:pt x="123" y="754"/>
                  </a:moveTo>
                  <a:lnTo>
                    <a:pt x="123" y="753"/>
                  </a:lnTo>
                  <a:lnTo>
                    <a:pt x="123" y="754"/>
                  </a:lnTo>
                  <a:close/>
                  <a:moveTo>
                    <a:pt x="117" y="755"/>
                  </a:moveTo>
                  <a:lnTo>
                    <a:pt x="117" y="755"/>
                  </a:lnTo>
                  <a:lnTo>
                    <a:pt x="117" y="754"/>
                  </a:lnTo>
                  <a:lnTo>
                    <a:pt x="118" y="754"/>
                  </a:lnTo>
                  <a:lnTo>
                    <a:pt x="118" y="755"/>
                  </a:lnTo>
                  <a:lnTo>
                    <a:pt x="117" y="755"/>
                  </a:lnTo>
                  <a:close/>
                  <a:moveTo>
                    <a:pt x="73" y="820"/>
                  </a:moveTo>
                  <a:lnTo>
                    <a:pt x="73" y="820"/>
                  </a:lnTo>
                  <a:lnTo>
                    <a:pt x="74" y="820"/>
                  </a:lnTo>
                  <a:lnTo>
                    <a:pt x="73" y="820"/>
                  </a:lnTo>
                  <a:close/>
                  <a:moveTo>
                    <a:pt x="81" y="818"/>
                  </a:moveTo>
                  <a:lnTo>
                    <a:pt x="81" y="818"/>
                  </a:lnTo>
                  <a:lnTo>
                    <a:pt x="81" y="817"/>
                  </a:lnTo>
                  <a:lnTo>
                    <a:pt x="82" y="817"/>
                  </a:lnTo>
                  <a:lnTo>
                    <a:pt x="82" y="816"/>
                  </a:lnTo>
                  <a:lnTo>
                    <a:pt x="83" y="816"/>
                  </a:lnTo>
                  <a:lnTo>
                    <a:pt x="83" y="817"/>
                  </a:lnTo>
                  <a:lnTo>
                    <a:pt x="84" y="817"/>
                  </a:lnTo>
                  <a:lnTo>
                    <a:pt x="85" y="816"/>
                  </a:lnTo>
                  <a:lnTo>
                    <a:pt x="86" y="816"/>
                  </a:lnTo>
                  <a:lnTo>
                    <a:pt x="85" y="816"/>
                  </a:lnTo>
                  <a:lnTo>
                    <a:pt x="84" y="817"/>
                  </a:lnTo>
                  <a:lnTo>
                    <a:pt x="83" y="817"/>
                  </a:lnTo>
                  <a:lnTo>
                    <a:pt x="82" y="817"/>
                  </a:lnTo>
                  <a:lnTo>
                    <a:pt x="81" y="818"/>
                  </a:lnTo>
                  <a:close/>
                  <a:moveTo>
                    <a:pt x="66" y="811"/>
                  </a:moveTo>
                  <a:lnTo>
                    <a:pt x="66" y="811"/>
                  </a:lnTo>
                  <a:lnTo>
                    <a:pt x="66" y="810"/>
                  </a:lnTo>
                  <a:lnTo>
                    <a:pt x="67" y="810"/>
                  </a:lnTo>
                  <a:lnTo>
                    <a:pt x="68" y="810"/>
                  </a:lnTo>
                  <a:lnTo>
                    <a:pt x="68" y="811"/>
                  </a:lnTo>
                  <a:lnTo>
                    <a:pt x="68" y="812"/>
                  </a:lnTo>
                  <a:lnTo>
                    <a:pt x="67" y="812"/>
                  </a:lnTo>
                  <a:lnTo>
                    <a:pt x="67" y="811"/>
                  </a:lnTo>
                  <a:lnTo>
                    <a:pt x="66" y="811"/>
                  </a:lnTo>
                  <a:close/>
                  <a:moveTo>
                    <a:pt x="80" y="800"/>
                  </a:moveTo>
                  <a:lnTo>
                    <a:pt x="80" y="799"/>
                  </a:lnTo>
                  <a:lnTo>
                    <a:pt x="80" y="800"/>
                  </a:lnTo>
                  <a:lnTo>
                    <a:pt x="80" y="801"/>
                  </a:lnTo>
                  <a:lnTo>
                    <a:pt x="80" y="802"/>
                  </a:lnTo>
                  <a:lnTo>
                    <a:pt x="79" y="802"/>
                  </a:lnTo>
                  <a:lnTo>
                    <a:pt x="80" y="801"/>
                  </a:lnTo>
                  <a:lnTo>
                    <a:pt x="79" y="801"/>
                  </a:lnTo>
                  <a:lnTo>
                    <a:pt x="80" y="800"/>
                  </a:lnTo>
                  <a:close/>
                  <a:moveTo>
                    <a:pt x="103" y="866"/>
                  </a:moveTo>
                  <a:lnTo>
                    <a:pt x="103" y="865"/>
                  </a:lnTo>
                  <a:lnTo>
                    <a:pt x="103" y="864"/>
                  </a:lnTo>
                  <a:lnTo>
                    <a:pt x="104" y="864"/>
                  </a:lnTo>
                  <a:lnTo>
                    <a:pt x="104" y="865"/>
                  </a:lnTo>
                  <a:lnTo>
                    <a:pt x="103" y="865"/>
                  </a:lnTo>
                  <a:lnTo>
                    <a:pt x="103" y="866"/>
                  </a:lnTo>
                  <a:close/>
                  <a:moveTo>
                    <a:pt x="106" y="834"/>
                  </a:moveTo>
                  <a:lnTo>
                    <a:pt x="106" y="834"/>
                  </a:lnTo>
                  <a:lnTo>
                    <a:pt x="106" y="833"/>
                  </a:lnTo>
                  <a:lnTo>
                    <a:pt x="107" y="833"/>
                  </a:lnTo>
                  <a:lnTo>
                    <a:pt x="106" y="834"/>
                  </a:lnTo>
                  <a:close/>
                  <a:moveTo>
                    <a:pt x="112" y="818"/>
                  </a:moveTo>
                  <a:lnTo>
                    <a:pt x="112" y="818"/>
                  </a:lnTo>
                  <a:lnTo>
                    <a:pt x="113" y="817"/>
                  </a:lnTo>
                  <a:lnTo>
                    <a:pt x="113" y="818"/>
                  </a:lnTo>
                  <a:lnTo>
                    <a:pt x="112" y="818"/>
                  </a:lnTo>
                  <a:close/>
                  <a:moveTo>
                    <a:pt x="107" y="804"/>
                  </a:moveTo>
                  <a:lnTo>
                    <a:pt x="107" y="804"/>
                  </a:lnTo>
                  <a:lnTo>
                    <a:pt x="107" y="803"/>
                  </a:lnTo>
                  <a:lnTo>
                    <a:pt x="108" y="803"/>
                  </a:lnTo>
                  <a:lnTo>
                    <a:pt x="109" y="803"/>
                  </a:lnTo>
                  <a:lnTo>
                    <a:pt x="109" y="804"/>
                  </a:lnTo>
                  <a:lnTo>
                    <a:pt x="109" y="805"/>
                  </a:lnTo>
                  <a:lnTo>
                    <a:pt x="108" y="805"/>
                  </a:lnTo>
                  <a:lnTo>
                    <a:pt x="107" y="805"/>
                  </a:lnTo>
                  <a:lnTo>
                    <a:pt x="107" y="804"/>
                  </a:lnTo>
                  <a:close/>
                  <a:moveTo>
                    <a:pt x="91" y="816"/>
                  </a:moveTo>
                  <a:lnTo>
                    <a:pt x="91" y="816"/>
                  </a:lnTo>
                  <a:lnTo>
                    <a:pt x="92" y="815"/>
                  </a:lnTo>
                  <a:lnTo>
                    <a:pt x="93" y="815"/>
                  </a:lnTo>
                  <a:lnTo>
                    <a:pt x="93" y="814"/>
                  </a:lnTo>
                  <a:lnTo>
                    <a:pt x="94" y="814"/>
                  </a:lnTo>
                  <a:lnTo>
                    <a:pt x="95" y="814"/>
                  </a:lnTo>
                  <a:lnTo>
                    <a:pt x="96" y="814"/>
                  </a:lnTo>
                  <a:lnTo>
                    <a:pt x="96" y="813"/>
                  </a:lnTo>
                  <a:lnTo>
                    <a:pt x="97" y="813"/>
                  </a:lnTo>
                  <a:lnTo>
                    <a:pt x="98" y="812"/>
                  </a:lnTo>
                  <a:lnTo>
                    <a:pt x="99" y="811"/>
                  </a:lnTo>
                  <a:lnTo>
                    <a:pt x="99" y="810"/>
                  </a:lnTo>
                  <a:lnTo>
                    <a:pt x="100" y="810"/>
                  </a:lnTo>
                  <a:lnTo>
                    <a:pt x="100" y="809"/>
                  </a:lnTo>
                  <a:lnTo>
                    <a:pt x="101" y="809"/>
                  </a:lnTo>
                  <a:lnTo>
                    <a:pt x="102" y="809"/>
                  </a:lnTo>
                  <a:lnTo>
                    <a:pt x="102" y="810"/>
                  </a:lnTo>
                  <a:lnTo>
                    <a:pt x="103" y="810"/>
                  </a:lnTo>
                  <a:lnTo>
                    <a:pt x="103" y="811"/>
                  </a:lnTo>
                  <a:lnTo>
                    <a:pt x="103" y="810"/>
                  </a:lnTo>
                  <a:lnTo>
                    <a:pt x="104" y="810"/>
                  </a:lnTo>
                  <a:lnTo>
                    <a:pt x="103" y="811"/>
                  </a:lnTo>
                  <a:lnTo>
                    <a:pt x="103" y="812"/>
                  </a:lnTo>
                  <a:lnTo>
                    <a:pt x="102" y="813"/>
                  </a:lnTo>
                  <a:lnTo>
                    <a:pt x="101" y="813"/>
                  </a:lnTo>
                  <a:lnTo>
                    <a:pt x="101" y="814"/>
                  </a:lnTo>
                  <a:lnTo>
                    <a:pt x="100" y="814"/>
                  </a:lnTo>
                  <a:lnTo>
                    <a:pt x="99" y="814"/>
                  </a:lnTo>
                  <a:lnTo>
                    <a:pt x="98" y="814"/>
                  </a:lnTo>
                  <a:lnTo>
                    <a:pt x="98" y="815"/>
                  </a:lnTo>
                  <a:lnTo>
                    <a:pt x="98" y="816"/>
                  </a:lnTo>
                  <a:lnTo>
                    <a:pt x="97" y="816"/>
                  </a:lnTo>
                  <a:lnTo>
                    <a:pt x="96" y="816"/>
                  </a:lnTo>
                  <a:lnTo>
                    <a:pt x="95" y="816"/>
                  </a:lnTo>
                  <a:lnTo>
                    <a:pt x="94" y="816"/>
                  </a:lnTo>
                  <a:lnTo>
                    <a:pt x="93" y="816"/>
                  </a:lnTo>
                  <a:lnTo>
                    <a:pt x="92" y="816"/>
                  </a:lnTo>
                  <a:lnTo>
                    <a:pt x="91" y="816"/>
                  </a:lnTo>
                  <a:close/>
                  <a:moveTo>
                    <a:pt x="103" y="813"/>
                  </a:moveTo>
                  <a:lnTo>
                    <a:pt x="103" y="813"/>
                  </a:lnTo>
                  <a:lnTo>
                    <a:pt x="104" y="813"/>
                  </a:lnTo>
                  <a:lnTo>
                    <a:pt x="103" y="813"/>
                  </a:lnTo>
                  <a:close/>
                  <a:moveTo>
                    <a:pt x="104" y="809"/>
                  </a:moveTo>
                  <a:lnTo>
                    <a:pt x="104" y="809"/>
                  </a:lnTo>
                  <a:lnTo>
                    <a:pt x="104" y="808"/>
                  </a:lnTo>
                  <a:lnTo>
                    <a:pt x="105" y="808"/>
                  </a:lnTo>
                  <a:lnTo>
                    <a:pt x="106" y="808"/>
                  </a:lnTo>
                  <a:lnTo>
                    <a:pt x="106" y="809"/>
                  </a:lnTo>
                  <a:lnTo>
                    <a:pt x="106" y="810"/>
                  </a:lnTo>
                  <a:lnTo>
                    <a:pt x="105" y="809"/>
                  </a:lnTo>
                  <a:lnTo>
                    <a:pt x="104" y="809"/>
                  </a:lnTo>
                  <a:close/>
                  <a:moveTo>
                    <a:pt x="69" y="790"/>
                  </a:moveTo>
                  <a:lnTo>
                    <a:pt x="68" y="790"/>
                  </a:lnTo>
                  <a:lnTo>
                    <a:pt x="69" y="789"/>
                  </a:lnTo>
                  <a:lnTo>
                    <a:pt x="70" y="789"/>
                  </a:lnTo>
                  <a:lnTo>
                    <a:pt x="70" y="788"/>
                  </a:lnTo>
                  <a:lnTo>
                    <a:pt x="71" y="787"/>
                  </a:lnTo>
                  <a:lnTo>
                    <a:pt x="72" y="787"/>
                  </a:lnTo>
                  <a:lnTo>
                    <a:pt x="73" y="788"/>
                  </a:lnTo>
                  <a:lnTo>
                    <a:pt x="72" y="788"/>
                  </a:lnTo>
                  <a:lnTo>
                    <a:pt x="72" y="789"/>
                  </a:lnTo>
                  <a:lnTo>
                    <a:pt x="73" y="789"/>
                  </a:lnTo>
                  <a:lnTo>
                    <a:pt x="72" y="789"/>
                  </a:lnTo>
                  <a:lnTo>
                    <a:pt x="72" y="790"/>
                  </a:lnTo>
                  <a:lnTo>
                    <a:pt x="71" y="791"/>
                  </a:lnTo>
                  <a:lnTo>
                    <a:pt x="70" y="791"/>
                  </a:lnTo>
                  <a:lnTo>
                    <a:pt x="70" y="792"/>
                  </a:lnTo>
                  <a:lnTo>
                    <a:pt x="70" y="793"/>
                  </a:lnTo>
                  <a:lnTo>
                    <a:pt x="69" y="793"/>
                  </a:lnTo>
                  <a:lnTo>
                    <a:pt x="69" y="792"/>
                  </a:lnTo>
                  <a:lnTo>
                    <a:pt x="69" y="791"/>
                  </a:lnTo>
                  <a:lnTo>
                    <a:pt x="69" y="790"/>
                  </a:lnTo>
                  <a:close/>
                  <a:moveTo>
                    <a:pt x="71" y="797"/>
                  </a:moveTo>
                  <a:lnTo>
                    <a:pt x="71" y="797"/>
                  </a:lnTo>
                  <a:lnTo>
                    <a:pt x="72" y="797"/>
                  </a:lnTo>
                  <a:lnTo>
                    <a:pt x="71" y="798"/>
                  </a:lnTo>
                  <a:lnTo>
                    <a:pt x="71" y="797"/>
                  </a:lnTo>
                  <a:close/>
                  <a:moveTo>
                    <a:pt x="78" y="792"/>
                  </a:moveTo>
                  <a:lnTo>
                    <a:pt x="78" y="791"/>
                  </a:lnTo>
                  <a:lnTo>
                    <a:pt x="79" y="791"/>
                  </a:lnTo>
                  <a:lnTo>
                    <a:pt x="79" y="790"/>
                  </a:lnTo>
                  <a:lnTo>
                    <a:pt x="80" y="791"/>
                  </a:lnTo>
                  <a:lnTo>
                    <a:pt x="79" y="791"/>
                  </a:lnTo>
                  <a:lnTo>
                    <a:pt x="79" y="792"/>
                  </a:lnTo>
                  <a:lnTo>
                    <a:pt x="78" y="792"/>
                  </a:lnTo>
                  <a:close/>
                  <a:moveTo>
                    <a:pt x="76" y="781"/>
                  </a:moveTo>
                  <a:lnTo>
                    <a:pt x="76" y="780"/>
                  </a:lnTo>
                  <a:lnTo>
                    <a:pt x="76" y="781"/>
                  </a:lnTo>
                  <a:close/>
                  <a:moveTo>
                    <a:pt x="72" y="779"/>
                  </a:moveTo>
                  <a:lnTo>
                    <a:pt x="72" y="779"/>
                  </a:lnTo>
                  <a:lnTo>
                    <a:pt x="73" y="779"/>
                  </a:lnTo>
                  <a:lnTo>
                    <a:pt x="72" y="779"/>
                  </a:lnTo>
                  <a:close/>
                  <a:moveTo>
                    <a:pt x="75" y="772"/>
                  </a:moveTo>
                  <a:lnTo>
                    <a:pt x="75" y="772"/>
                  </a:lnTo>
                  <a:lnTo>
                    <a:pt x="75" y="771"/>
                  </a:lnTo>
                  <a:lnTo>
                    <a:pt x="76" y="772"/>
                  </a:lnTo>
                  <a:lnTo>
                    <a:pt x="75" y="772"/>
                  </a:lnTo>
                  <a:close/>
                  <a:moveTo>
                    <a:pt x="75" y="778"/>
                  </a:moveTo>
                  <a:lnTo>
                    <a:pt x="75" y="778"/>
                  </a:lnTo>
                  <a:lnTo>
                    <a:pt x="75" y="777"/>
                  </a:lnTo>
                  <a:lnTo>
                    <a:pt x="75" y="778"/>
                  </a:lnTo>
                  <a:lnTo>
                    <a:pt x="75" y="779"/>
                  </a:lnTo>
                  <a:lnTo>
                    <a:pt x="75" y="778"/>
                  </a:lnTo>
                  <a:close/>
                  <a:moveTo>
                    <a:pt x="76" y="774"/>
                  </a:moveTo>
                  <a:lnTo>
                    <a:pt x="76" y="773"/>
                  </a:lnTo>
                  <a:lnTo>
                    <a:pt x="76" y="772"/>
                  </a:lnTo>
                  <a:lnTo>
                    <a:pt x="77" y="772"/>
                  </a:lnTo>
                  <a:lnTo>
                    <a:pt x="77" y="773"/>
                  </a:lnTo>
                  <a:lnTo>
                    <a:pt x="76" y="774"/>
                  </a:lnTo>
                  <a:close/>
                  <a:moveTo>
                    <a:pt x="78" y="768"/>
                  </a:moveTo>
                  <a:lnTo>
                    <a:pt x="78" y="768"/>
                  </a:lnTo>
                  <a:lnTo>
                    <a:pt x="79" y="768"/>
                  </a:lnTo>
                  <a:lnTo>
                    <a:pt x="79" y="767"/>
                  </a:lnTo>
                  <a:lnTo>
                    <a:pt x="80" y="767"/>
                  </a:lnTo>
                  <a:lnTo>
                    <a:pt x="79" y="768"/>
                  </a:lnTo>
                  <a:lnTo>
                    <a:pt x="78" y="768"/>
                  </a:lnTo>
                  <a:close/>
                  <a:moveTo>
                    <a:pt x="88" y="759"/>
                  </a:moveTo>
                  <a:lnTo>
                    <a:pt x="88" y="759"/>
                  </a:lnTo>
                  <a:lnTo>
                    <a:pt x="89" y="759"/>
                  </a:lnTo>
                  <a:lnTo>
                    <a:pt x="90" y="758"/>
                  </a:lnTo>
                  <a:lnTo>
                    <a:pt x="90" y="759"/>
                  </a:lnTo>
                  <a:lnTo>
                    <a:pt x="91" y="758"/>
                  </a:lnTo>
                  <a:lnTo>
                    <a:pt x="92" y="758"/>
                  </a:lnTo>
                  <a:lnTo>
                    <a:pt x="91" y="759"/>
                  </a:lnTo>
                  <a:lnTo>
                    <a:pt x="90" y="759"/>
                  </a:lnTo>
                  <a:lnTo>
                    <a:pt x="90" y="760"/>
                  </a:lnTo>
                  <a:lnTo>
                    <a:pt x="89" y="760"/>
                  </a:lnTo>
                  <a:lnTo>
                    <a:pt x="88" y="760"/>
                  </a:lnTo>
                  <a:lnTo>
                    <a:pt x="89" y="759"/>
                  </a:lnTo>
                  <a:lnTo>
                    <a:pt x="88" y="759"/>
                  </a:lnTo>
                  <a:close/>
                  <a:moveTo>
                    <a:pt x="93" y="759"/>
                  </a:moveTo>
                  <a:lnTo>
                    <a:pt x="93" y="759"/>
                  </a:lnTo>
                  <a:lnTo>
                    <a:pt x="93" y="758"/>
                  </a:lnTo>
                  <a:lnTo>
                    <a:pt x="93" y="759"/>
                  </a:lnTo>
                  <a:close/>
                  <a:moveTo>
                    <a:pt x="72" y="772"/>
                  </a:moveTo>
                  <a:lnTo>
                    <a:pt x="72" y="771"/>
                  </a:lnTo>
                  <a:lnTo>
                    <a:pt x="73" y="771"/>
                  </a:lnTo>
                  <a:lnTo>
                    <a:pt x="73" y="770"/>
                  </a:lnTo>
                  <a:lnTo>
                    <a:pt x="73" y="771"/>
                  </a:lnTo>
                  <a:lnTo>
                    <a:pt x="73" y="772"/>
                  </a:lnTo>
                  <a:lnTo>
                    <a:pt x="72" y="772"/>
                  </a:lnTo>
                  <a:close/>
                  <a:moveTo>
                    <a:pt x="74" y="764"/>
                  </a:moveTo>
                  <a:lnTo>
                    <a:pt x="74" y="763"/>
                  </a:lnTo>
                  <a:lnTo>
                    <a:pt x="75" y="763"/>
                  </a:lnTo>
                  <a:lnTo>
                    <a:pt x="75" y="764"/>
                  </a:lnTo>
                  <a:lnTo>
                    <a:pt x="74" y="764"/>
                  </a:lnTo>
                  <a:close/>
                  <a:moveTo>
                    <a:pt x="179" y="821"/>
                  </a:moveTo>
                  <a:lnTo>
                    <a:pt x="179" y="821"/>
                  </a:lnTo>
                  <a:lnTo>
                    <a:pt x="179" y="820"/>
                  </a:lnTo>
                  <a:lnTo>
                    <a:pt x="180" y="820"/>
                  </a:lnTo>
                  <a:lnTo>
                    <a:pt x="180" y="821"/>
                  </a:lnTo>
                  <a:lnTo>
                    <a:pt x="179" y="821"/>
                  </a:lnTo>
                  <a:close/>
                  <a:moveTo>
                    <a:pt x="168" y="752"/>
                  </a:moveTo>
                  <a:lnTo>
                    <a:pt x="168" y="752"/>
                  </a:lnTo>
                  <a:lnTo>
                    <a:pt x="169" y="752"/>
                  </a:lnTo>
                  <a:lnTo>
                    <a:pt x="169" y="753"/>
                  </a:lnTo>
                  <a:lnTo>
                    <a:pt x="168" y="753"/>
                  </a:lnTo>
                  <a:lnTo>
                    <a:pt x="168" y="752"/>
                  </a:lnTo>
                  <a:close/>
                  <a:moveTo>
                    <a:pt x="171" y="752"/>
                  </a:moveTo>
                  <a:lnTo>
                    <a:pt x="171" y="752"/>
                  </a:lnTo>
                  <a:lnTo>
                    <a:pt x="172" y="752"/>
                  </a:lnTo>
                  <a:lnTo>
                    <a:pt x="172" y="751"/>
                  </a:lnTo>
                  <a:lnTo>
                    <a:pt x="172" y="750"/>
                  </a:lnTo>
                  <a:lnTo>
                    <a:pt x="173" y="750"/>
                  </a:lnTo>
                  <a:lnTo>
                    <a:pt x="174" y="750"/>
                  </a:lnTo>
                  <a:lnTo>
                    <a:pt x="173" y="750"/>
                  </a:lnTo>
                  <a:lnTo>
                    <a:pt x="173" y="751"/>
                  </a:lnTo>
                  <a:lnTo>
                    <a:pt x="173" y="752"/>
                  </a:lnTo>
                  <a:lnTo>
                    <a:pt x="172" y="752"/>
                  </a:lnTo>
                  <a:lnTo>
                    <a:pt x="171" y="752"/>
                  </a:lnTo>
                  <a:close/>
                  <a:moveTo>
                    <a:pt x="172" y="754"/>
                  </a:moveTo>
                  <a:lnTo>
                    <a:pt x="172" y="753"/>
                  </a:lnTo>
                  <a:lnTo>
                    <a:pt x="173" y="753"/>
                  </a:lnTo>
                  <a:lnTo>
                    <a:pt x="174" y="753"/>
                  </a:lnTo>
                  <a:lnTo>
                    <a:pt x="174" y="754"/>
                  </a:lnTo>
                  <a:lnTo>
                    <a:pt x="173" y="754"/>
                  </a:lnTo>
                  <a:lnTo>
                    <a:pt x="172" y="754"/>
                  </a:lnTo>
                  <a:close/>
                  <a:moveTo>
                    <a:pt x="172" y="758"/>
                  </a:moveTo>
                  <a:lnTo>
                    <a:pt x="172" y="757"/>
                  </a:lnTo>
                  <a:lnTo>
                    <a:pt x="173" y="757"/>
                  </a:lnTo>
                  <a:lnTo>
                    <a:pt x="173" y="758"/>
                  </a:lnTo>
                  <a:lnTo>
                    <a:pt x="172" y="758"/>
                  </a:lnTo>
                  <a:close/>
                  <a:moveTo>
                    <a:pt x="173" y="754"/>
                  </a:moveTo>
                  <a:lnTo>
                    <a:pt x="174" y="754"/>
                  </a:lnTo>
                  <a:lnTo>
                    <a:pt x="173" y="754"/>
                  </a:lnTo>
                  <a:close/>
                  <a:moveTo>
                    <a:pt x="173" y="767"/>
                  </a:moveTo>
                  <a:lnTo>
                    <a:pt x="173" y="767"/>
                  </a:lnTo>
                  <a:lnTo>
                    <a:pt x="173" y="766"/>
                  </a:lnTo>
                  <a:lnTo>
                    <a:pt x="174" y="766"/>
                  </a:lnTo>
                  <a:lnTo>
                    <a:pt x="174" y="765"/>
                  </a:lnTo>
                  <a:lnTo>
                    <a:pt x="174" y="766"/>
                  </a:lnTo>
                  <a:lnTo>
                    <a:pt x="174" y="767"/>
                  </a:lnTo>
                  <a:lnTo>
                    <a:pt x="173" y="767"/>
                  </a:lnTo>
                  <a:close/>
                  <a:moveTo>
                    <a:pt x="174" y="756"/>
                  </a:moveTo>
                  <a:lnTo>
                    <a:pt x="174" y="756"/>
                  </a:lnTo>
                  <a:lnTo>
                    <a:pt x="174" y="755"/>
                  </a:lnTo>
                  <a:lnTo>
                    <a:pt x="175" y="755"/>
                  </a:lnTo>
                  <a:lnTo>
                    <a:pt x="175" y="756"/>
                  </a:lnTo>
                  <a:lnTo>
                    <a:pt x="174" y="756"/>
                  </a:lnTo>
                  <a:close/>
                  <a:moveTo>
                    <a:pt x="178" y="753"/>
                  </a:moveTo>
                  <a:lnTo>
                    <a:pt x="178" y="753"/>
                  </a:lnTo>
                  <a:close/>
                  <a:moveTo>
                    <a:pt x="179" y="762"/>
                  </a:moveTo>
                  <a:lnTo>
                    <a:pt x="179" y="762"/>
                  </a:lnTo>
                  <a:lnTo>
                    <a:pt x="180" y="762"/>
                  </a:lnTo>
                  <a:lnTo>
                    <a:pt x="179" y="762"/>
                  </a:lnTo>
                  <a:close/>
                  <a:moveTo>
                    <a:pt x="180" y="762"/>
                  </a:moveTo>
                  <a:lnTo>
                    <a:pt x="180" y="762"/>
                  </a:lnTo>
                  <a:close/>
                  <a:moveTo>
                    <a:pt x="180" y="762"/>
                  </a:moveTo>
                  <a:lnTo>
                    <a:pt x="180" y="762"/>
                  </a:lnTo>
                  <a:lnTo>
                    <a:pt x="180" y="763"/>
                  </a:lnTo>
                  <a:lnTo>
                    <a:pt x="180" y="762"/>
                  </a:lnTo>
                  <a:close/>
                  <a:moveTo>
                    <a:pt x="192" y="765"/>
                  </a:moveTo>
                  <a:lnTo>
                    <a:pt x="192" y="765"/>
                  </a:lnTo>
                  <a:lnTo>
                    <a:pt x="193" y="765"/>
                  </a:lnTo>
                  <a:lnTo>
                    <a:pt x="192" y="765"/>
                  </a:lnTo>
                  <a:close/>
                  <a:moveTo>
                    <a:pt x="194" y="762"/>
                  </a:moveTo>
                  <a:lnTo>
                    <a:pt x="194" y="762"/>
                  </a:lnTo>
                  <a:lnTo>
                    <a:pt x="195" y="762"/>
                  </a:lnTo>
                  <a:lnTo>
                    <a:pt x="194" y="762"/>
                  </a:lnTo>
                  <a:lnTo>
                    <a:pt x="194" y="763"/>
                  </a:lnTo>
                  <a:lnTo>
                    <a:pt x="194" y="762"/>
                  </a:lnTo>
                  <a:close/>
                  <a:moveTo>
                    <a:pt x="195" y="752"/>
                  </a:moveTo>
                  <a:lnTo>
                    <a:pt x="195" y="752"/>
                  </a:lnTo>
                  <a:lnTo>
                    <a:pt x="196" y="752"/>
                  </a:lnTo>
                  <a:lnTo>
                    <a:pt x="197" y="752"/>
                  </a:lnTo>
                  <a:lnTo>
                    <a:pt x="197" y="753"/>
                  </a:lnTo>
                  <a:lnTo>
                    <a:pt x="196" y="753"/>
                  </a:lnTo>
                  <a:lnTo>
                    <a:pt x="196" y="752"/>
                  </a:lnTo>
                  <a:lnTo>
                    <a:pt x="195" y="752"/>
                  </a:lnTo>
                  <a:close/>
                  <a:moveTo>
                    <a:pt x="194" y="763"/>
                  </a:moveTo>
                  <a:lnTo>
                    <a:pt x="194" y="763"/>
                  </a:lnTo>
                  <a:lnTo>
                    <a:pt x="194" y="762"/>
                  </a:lnTo>
                  <a:lnTo>
                    <a:pt x="195" y="762"/>
                  </a:lnTo>
                  <a:lnTo>
                    <a:pt x="195" y="763"/>
                  </a:lnTo>
                  <a:lnTo>
                    <a:pt x="194" y="763"/>
                  </a:lnTo>
                  <a:close/>
                  <a:moveTo>
                    <a:pt x="196" y="751"/>
                  </a:moveTo>
                  <a:lnTo>
                    <a:pt x="196" y="751"/>
                  </a:lnTo>
                  <a:close/>
                  <a:moveTo>
                    <a:pt x="195" y="763"/>
                  </a:moveTo>
                  <a:lnTo>
                    <a:pt x="195" y="763"/>
                  </a:lnTo>
                  <a:lnTo>
                    <a:pt x="196" y="763"/>
                  </a:lnTo>
                  <a:lnTo>
                    <a:pt x="196" y="762"/>
                  </a:lnTo>
                  <a:lnTo>
                    <a:pt x="197" y="762"/>
                  </a:lnTo>
                  <a:lnTo>
                    <a:pt x="196" y="762"/>
                  </a:lnTo>
                  <a:lnTo>
                    <a:pt x="196" y="763"/>
                  </a:lnTo>
                  <a:lnTo>
                    <a:pt x="197" y="763"/>
                  </a:lnTo>
                  <a:lnTo>
                    <a:pt x="196" y="763"/>
                  </a:lnTo>
                  <a:lnTo>
                    <a:pt x="195" y="764"/>
                  </a:lnTo>
                  <a:lnTo>
                    <a:pt x="195" y="763"/>
                  </a:lnTo>
                  <a:close/>
                  <a:moveTo>
                    <a:pt x="200" y="749"/>
                  </a:moveTo>
                  <a:lnTo>
                    <a:pt x="200" y="749"/>
                  </a:lnTo>
                  <a:close/>
                  <a:moveTo>
                    <a:pt x="201" y="750"/>
                  </a:moveTo>
                  <a:lnTo>
                    <a:pt x="201" y="750"/>
                  </a:lnTo>
                  <a:close/>
                  <a:moveTo>
                    <a:pt x="199" y="766"/>
                  </a:moveTo>
                  <a:lnTo>
                    <a:pt x="199" y="766"/>
                  </a:lnTo>
                  <a:lnTo>
                    <a:pt x="199" y="765"/>
                  </a:lnTo>
                  <a:lnTo>
                    <a:pt x="200" y="765"/>
                  </a:lnTo>
                  <a:lnTo>
                    <a:pt x="201" y="765"/>
                  </a:lnTo>
                  <a:lnTo>
                    <a:pt x="201" y="764"/>
                  </a:lnTo>
                  <a:lnTo>
                    <a:pt x="202" y="764"/>
                  </a:lnTo>
                  <a:lnTo>
                    <a:pt x="202" y="765"/>
                  </a:lnTo>
                  <a:lnTo>
                    <a:pt x="202" y="764"/>
                  </a:lnTo>
                  <a:lnTo>
                    <a:pt x="202" y="765"/>
                  </a:lnTo>
                  <a:lnTo>
                    <a:pt x="203" y="765"/>
                  </a:lnTo>
                  <a:lnTo>
                    <a:pt x="203" y="766"/>
                  </a:lnTo>
                  <a:lnTo>
                    <a:pt x="202" y="766"/>
                  </a:lnTo>
                  <a:lnTo>
                    <a:pt x="201" y="766"/>
                  </a:lnTo>
                  <a:lnTo>
                    <a:pt x="200" y="766"/>
                  </a:lnTo>
                  <a:lnTo>
                    <a:pt x="200" y="767"/>
                  </a:lnTo>
                  <a:lnTo>
                    <a:pt x="201" y="767"/>
                  </a:lnTo>
                  <a:lnTo>
                    <a:pt x="200" y="767"/>
                  </a:lnTo>
                  <a:lnTo>
                    <a:pt x="200" y="766"/>
                  </a:lnTo>
                  <a:lnTo>
                    <a:pt x="199" y="766"/>
                  </a:lnTo>
                  <a:close/>
                  <a:moveTo>
                    <a:pt x="199" y="763"/>
                  </a:moveTo>
                  <a:lnTo>
                    <a:pt x="200" y="763"/>
                  </a:lnTo>
                  <a:lnTo>
                    <a:pt x="201" y="763"/>
                  </a:lnTo>
                  <a:lnTo>
                    <a:pt x="201" y="762"/>
                  </a:lnTo>
                  <a:lnTo>
                    <a:pt x="201" y="763"/>
                  </a:lnTo>
                  <a:lnTo>
                    <a:pt x="201" y="762"/>
                  </a:lnTo>
                  <a:lnTo>
                    <a:pt x="201" y="763"/>
                  </a:lnTo>
                  <a:lnTo>
                    <a:pt x="201" y="764"/>
                  </a:lnTo>
                  <a:lnTo>
                    <a:pt x="201" y="763"/>
                  </a:lnTo>
                  <a:lnTo>
                    <a:pt x="201" y="764"/>
                  </a:lnTo>
                  <a:lnTo>
                    <a:pt x="200" y="764"/>
                  </a:lnTo>
                  <a:lnTo>
                    <a:pt x="200" y="763"/>
                  </a:lnTo>
                  <a:lnTo>
                    <a:pt x="199" y="763"/>
                  </a:lnTo>
                  <a:close/>
                  <a:moveTo>
                    <a:pt x="207" y="747"/>
                  </a:moveTo>
                  <a:lnTo>
                    <a:pt x="207" y="747"/>
                  </a:lnTo>
                  <a:close/>
                  <a:moveTo>
                    <a:pt x="207" y="747"/>
                  </a:moveTo>
                  <a:lnTo>
                    <a:pt x="207" y="746"/>
                  </a:lnTo>
                  <a:lnTo>
                    <a:pt x="207" y="747"/>
                  </a:lnTo>
                  <a:lnTo>
                    <a:pt x="207" y="746"/>
                  </a:lnTo>
                  <a:lnTo>
                    <a:pt x="207" y="747"/>
                  </a:lnTo>
                  <a:close/>
                  <a:moveTo>
                    <a:pt x="207" y="747"/>
                  </a:moveTo>
                  <a:lnTo>
                    <a:pt x="207" y="747"/>
                  </a:lnTo>
                  <a:close/>
                  <a:moveTo>
                    <a:pt x="207" y="747"/>
                  </a:moveTo>
                  <a:lnTo>
                    <a:pt x="207" y="747"/>
                  </a:lnTo>
                  <a:close/>
                  <a:moveTo>
                    <a:pt x="207" y="747"/>
                  </a:moveTo>
                  <a:lnTo>
                    <a:pt x="207" y="746"/>
                  </a:lnTo>
                  <a:lnTo>
                    <a:pt x="207" y="747"/>
                  </a:lnTo>
                  <a:close/>
                  <a:moveTo>
                    <a:pt x="206" y="757"/>
                  </a:moveTo>
                  <a:lnTo>
                    <a:pt x="206" y="757"/>
                  </a:lnTo>
                  <a:lnTo>
                    <a:pt x="206" y="756"/>
                  </a:lnTo>
                  <a:lnTo>
                    <a:pt x="207" y="756"/>
                  </a:lnTo>
                  <a:lnTo>
                    <a:pt x="206" y="757"/>
                  </a:lnTo>
                  <a:close/>
                  <a:moveTo>
                    <a:pt x="207" y="758"/>
                  </a:moveTo>
                  <a:lnTo>
                    <a:pt x="207" y="758"/>
                  </a:lnTo>
                  <a:close/>
                  <a:moveTo>
                    <a:pt x="207" y="755"/>
                  </a:moveTo>
                  <a:lnTo>
                    <a:pt x="207" y="755"/>
                  </a:lnTo>
                  <a:lnTo>
                    <a:pt x="208" y="755"/>
                  </a:lnTo>
                  <a:lnTo>
                    <a:pt x="207" y="755"/>
                  </a:lnTo>
                  <a:lnTo>
                    <a:pt x="208" y="756"/>
                  </a:lnTo>
                  <a:lnTo>
                    <a:pt x="207" y="756"/>
                  </a:lnTo>
                  <a:lnTo>
                    <a:pt x="207" y="755"/>
                  </a:lnTo>
                  <a:close/>
                  <a:moveTo>
                    <a:pt x="211" y="754"/>
                  </a:moveTo>
                  <a:lnTo>
                    <a:pt x="211" y="754"/>
                  </a:lnTo>
                  <a:lnTo>
                    <a:pt x="211" y="753"/>
                  </a:lnTo>
                  <a:lnTo>
                    <a:pt x="212" y="753"/>
                  </a:lnTo>
                  <a:lnTo>
                    <a:pt x="212" y="754"/>
                  </a:lnTo>
                  <a:lnTo>
                    <a:pt x="212" y="753"/>
                  </a:lnTo>
                  <a:lnTo>
                    <a:pt x="212" y="754"/>
                  </a:lnTo>
                  <a:lnTo>
                    <a:pt x="211" y="754"/>
                  </a:lnTo>
                  <a:close/>
                  <a:moveTo>
                    <a:pt x="212" y="757"/>
                  </a:moveTo>
                  <a:lnTo>
                    <a:pt x="212" y="757"/>
                  </a:lnTo>
                  <a:lnTo>
                    <a:pt x="212" y="756"/>
                  </a:lnTo>
                  <a:lnTo>
                    <a:pt x="212" y="757"/>
                  </a:lnTo>
                  <a:close/>
                  <a:moveTo>
                    <a:pt x="213" y="754"/>
                  </a:moveTo>
                  <a:lnTo>
                    <a:pt x="213" y="754"/>
                  </a:lnTo>
                  <a:lnTo>
                    <a:pt x="214" y="754"/>
                  </a:lnTo>
                  <a:lnTo>
                    <a:pt x="214" y="755"/>
                  </a:lnTo>
                  <a:lnTo>
                    <a:pt x="214" y="754"/>
                  </a:lnTo>
                  <a:lnTo>
                    <a:pt x="213" y="754"/>
                  </a:lnTo>
                  <a:close/>
                  <a:moveTo>
                    <a:pt x="213" y="757"/>
                  </a:moveTo>
                  <a:lnTo>
                    <a:pt x="213" y="757"/>
                  </a:lnTo>
                  <a:lnTo>
                    <a:pt x="214" y="757"/>
                  </a:lnTo>
                  <a:lnTo>
                    <a:pt x="214" y="758"/>
                  </a:lnTo>
                  <a:lnTo>
                    <a:pt x="213" y="758"/>
                  </a:lnTo>
                  <a:lnTo>
                    <a:pt x="213" y="757"/>
                  </a:lnTo>
                  <a:close/>
                  <a:moveTo>
                    <a:pt x="215" y="751"/>
                  </a:moveTo>
                  <a:lnTo>
                    <a:pt x="215" y="751"/>
                  </a:lnTo>
                  <a:close/>
                  <a:moveTo>
                    <a:pt x="217" y="750"/>
                  </a:moveTo>
                  <a:lnTo>
                    <a:pt x="217" y="750"/>
                  </a:lnTo>
                  <a:lnTo>
                    <a:pt x="217" y="749"/>
                  </a:lnTo>
                  <a:lnTo>
                    <a:pt x="218" y="749"/>
                  </a:lnTo>
                  <a:lnTo>
                    <a:pt x="218" y="750"/>
                  </a:lnTo>
                  <a:lnTo>
                    <a:pt x="217" y="750"/>
                  </a:lnTo>
                  <a:close/>
                  <a:moveTo>
                    <a:pt x="217" y="754"/>
                  </a:moveTo>
                  <a:lnTo>
                    <a:pt x="217" y="754"/>
                  </a:lnTo>
                  <a:lnTo>
                    <a:pt x="217" y="753"/>
                  </a:lnTo>
                  <a:lnTo>
                    <a:pt x="217" y="754"/>
                  </a:lnTo>
                  <a:close/>
                  <a:moveTo>
                    <a:pt x="192" y="757"/>
                  </a:moveTo>
                  <a:lnTo>
                    <a:pt x="192" y="756"/>
                  </a:lnTo>
                  <a:lnTo>
                    <a:pt x="193" y="756"/>
                  </a:lnTo>
                  <a:lnTo>
                    <a:pt x="193" y="757"/>
                  </a:lnTo>
                  <a:lnTo>
                    <a:pt x="192" y="757"/>
                  </a:lnTo>
                  <a:lnTo>
                    <a:pt x="193" y="757"/>
                  </a:lnTo>
                  <a:lnTo>
                    <a:pt x="192" y="757"/>
                  </a:lnTo>
                  <a:lnTo>
                    <a:pt x="191" y="757"/>
                  </a:lnTo>
                  <a:lnTo>
                    <a:pt x="192" y="757"/>
                  </a:lnTo>
                  <a:close/>
                  <a:moveTo>
                    <a:pt x="197" y="754"/>
                  </a:moveTo>
                  <a:lnTo>
                    <a:pt x="197" y="753"/>
                  </a:lnTo>
                  <a:lnTo>
                    <a:pt x="198" y="753"/>
                  </a:lnTo>
                  <a:lnTo>
                    <a:pt x="197" y="753"/>
                  </a:lnTo>
                  <a:lnTo>
                    <a:pt x="197" y="754"/>
                  </a:lnTo>
                  <a:close/>
                  <a:moveTo>
                    <a:pt x="203" y="753"/>
                  </a:moveTo>
                  <a:lnTo>
                    <a:pt x="203" y="753"/>
                  </a:lnTo>
                  <a:lnTo>
                    <a:pt x="202" y="753"/>
                  </a:lnTo>
                  <a:lnTo>
                    <a:pt x="203" y="753"/>
                  </a:lnTo>
                  <a:lnTo>
                    <a:pt x="202" y="753"/>
                  </a:lnTo>
                  <a:lnTo>
                    <a:pt x="203" y="753"/>
                  </a:lnTo>
                  <a:close/>
                  <a:moveTo>
                    <a:pt x="203" y="752"/>
                  </a:moveTo>
                  <a:lnTo>
                    <a:pt x="203" y="752"/>
                  </a:lnTo>
                  <a:lnTo>
                    <a:pt x="204" y="752"/>
                  </a:lnTo>
                  <a:lnTo>
                    <a:pt x="204" y="753"/>
                  </a:lnTo>
                  <a:lnTo>
                    <a:pt x="203" y="753"/>
                  </a:lnTo>
                  <a:lnTo>
                    <a:pt x="204" y="753"/>
                  </a:lnTo>
                  <a:lnTo>
                    <a:pt x="203" y="753"/>
                  </a:lnTo>
                  <a:lnTo>
                    <a:pt x="204" y="753"/>
                  </a:lnTo>
                  <a:lnTo>
                    <a:pt x="204" y="752"/>
                  </a:lnTo>
                  <a:lnTo>
                    <a:pt x="203" y="752"/>
                  </a:lnTo>
                  <a:close/>
                  <a:moveTo>
                    <a:pt x="207" y="748"/>
                  </a:moveTo>
                  <a:lnTo>
                    <a:pt x="207" y="747"/>
                  </a:lnTo>
                  <a:lnTo>
                    <a:pt x="207" y="748"/>
                  </a:lnTo>
                  <a:close/>
                  <a:moveTo>
                    <a:pt x="203" y="762"/>
                  </a:moveTo>
                  <a:lnTo>
                    <a:pt x="203" y="762"/>
                  </a:lnTo>
                  <a:close/>
                  <a:moveTo>
                    <a:pt x="204" y="746"/>
                  </a:moveTo>
                  <a:lnTo>
                    <a:pt x="204" y="746"/>
                  </a:lnTo>
                  <a:lnTo>
                    <a:pt x="205" y="746"/>
                  </a:lnTo>
                  <a:lnTo>
                    <a:pt x="204" y="746"/>
                  </a:lnTo>
                  <a:lnTo>
                    <a:pt x="204" y="747"/>
                  </a:lnTo>
                  <a:lnTo>
                    <a:pt x="204" y="746"/>
                  </a:lnTo>
                  <a:lnTo>
                    <a:pt x="205" y="746"/>
                  </a:lnTo>
                  <a:lnTo>
                    <a:pt x="204" y="747"/>
                  </a:lnTo>
                  <a:lnTo>
                    <a:pt x="204" y="746"/>
                  </a:lnTo>
                  <a:close/>
                  <a:moveTo>
                    <a:pt x="450" y="796"/>
                  </a:moveTo>
                  <a:lnTo>
                    <a:pt x="450" y="795"/>
                  </a:lnTo>
                  <a:lnTo>
                    <a:pt x="450" y="796"/>
                  </a:lnTo>
                  <a:close/>
                  <a:moveTo>
                    <a:pt x="453" y="799"/>
                  </a:moveTo>
                  <a:lnTo>
                    <a:pt x="453" y="799"/>
                  </a:lnTo>
                  <a:lnTo>
                    <a:pt x="453" y="798"/>
                  </a:lnTo>
                  <a:lnTo>
                    <a:pt x="454" y="798"/>
                  </a:lnTo>
                  <a:lnTo>
                    <a:pt x="454" y="799"/>
                  </a:lnTo>
                  <a:lnTo>
                    <a:pt x="453" y="799"/>
                  </a:lnTo>
                  <a:lnTo>
                    <a:pt x="454" y="799"/>
                  </a:lnTo>
                  <a:lnTo>
                    <a:pt x="453" y="799"/>
                  </a:lnTo>
                  <a:close/>
                  <a:moveTo>
                    <a:pt x="470" y="795"/>
                  </a:moveTo>
                  <a:lnTo>
                    <a:pt x="470" y="794"/>
                  </a:lnTo>
                  <a:lnTo>
                    <a:pt x="471" y="794"/>
                  </a:lnTo>
                  <a:lnTo>
                    <a:pt x="471" y="793"/>
                  </a:lnTo>
                  <a:lnTo>
                    <a:pt x="472" y="793"/>
                  </a:lnTo>
                  <a:lnTo>
                    <a:pt x="471" y="793"/>
                  </a:lnTo>
                  <a:lnTo>
                    <a:pt x="471" y="794"/>
                  </a:lnTo>
                  <a:lnTo>
                    <a:pt x="472" y="794"/>
                  </a:lnTo>
                  <a:lnTo>
                    <a:pt x="473" y="795"/>
                  </a:lnTo>
                  <a:lnTo>
                    <a:pt x="472" y="795"/>
                  </a:lnTo>
                  <a:lnTo>
                    <a:pt x="471" y="795"/>
                  </a:lnTo>
                  <a:lnTo>
                    <a:pt x="470" y="795"/>
                  </a:lnTo>
                  <a:close/>
                  <a:moveTo>
                    <a:pt x="473" y="790"/>
                  </a:moveTo>
                  <a:lnTo>
                    <a:pt x="473" y="790"/>
                  </a:lnTo>
                  <a:lnTo>
                    <a:pt x="472" y="790"/>
                  </a:lnTo>
                  <a:lnTo>
                    <a:pt x="473" y="790"/>
                  </a:lnTo>
                  <a:close/>
                  <a:moveTo>
                    <a:pt x="350" y="739"/>
                  </a:moveTo>
                  <a:lnTo>
                    <a:pt x="350" y="739"/>
                  </a:lnTo>
                  <a:lnTo>
                    <a:pt x="349" y="739"/>
                  </a:lnTo>
                  <a:lnTo>
                    <a:pt x="348" y="740"/>
                  </a:lnTo>
                  <a:lnTo>
                    <a:pt x="347" y="740"/>
                  </a:lnTo>
                  <a:lnTo>
                    <a:pt x="347" y="741"/>
                  </a:lnTo>
                  <a:lnTo>
                    <a:pt x="346" y="741"/>
                  </a:lnTo>
                  <a:lnTo>
                    <a:pt x="346" y="742"/>
                  </a:lnTo>
                  <a:lnTo>
                    <a:pt x="345" y="742"/>
                  </a:lnTo>
                  <a:lnTo>
                    <a:pt x="344" y="742"/>
                  </a:lnTo>
                  <a:lnTo>
                    <a:pt x="343" y="742"/>
                  </a:lnTo>
                  <a:lnTo>
                    <a:pt x="342" y="741"/>
                  </a:lnTo>
                  <a:lnTo>
                    <a:pt x="341" y="740"/>
                  </a:lnTo>
                  <a:lnTo>
                    <a:pt x="342" y="740"/>
                  </a:lnTo>
                  <a:lnTo>
                    <a:pt x="342" y="739"/>
                  </a:lnTo>
                  <a:lnTo>
                    <a:pt x="343" y="738"/>
                  </a:lnTo>
                  <a:lnTo>
                    <a:pt x="343" y="736"/>
                  </a:lnTo>
                  <a:lnTo>
                    <a:pt x="342" y="736"/>
                  </a:lnTo>
                  <a:lnTo>
                    <a:pt x="341" y="736"/>
                  </a:lnTo>
                  <a:lnTo>
                    <a:pt x="341" y="735"/>
                  </a:lnTo>
                  <a:lnTo>
                    <a:pt x="341" y="734"/>
                  </a:lnTo>
                  <a:lnTo>
                    <a:pt x="341" y="733"/>
                  </a:lnTo>
                  <a:lnTo>
                    <a:pt x="341" y="732"/>
                  </a:lnTo>
                  <a:lnTo>
                    <a:pt x="342" y="732"/>
                  </a:lnTo>
                  <a:lnTo>
                    <a:pt x="343" y="732"/>
                  </a:lnTo>
                  <a:lnTo>
                    <a:pt x="344" y="732"/>
                  </a:lnTo>
                  <a:lnTo>
                    <a:pt x="345" y="731"/>
                  </a:lnTo>
                  <a:lnTo>
                    <a:pt x="346" y="732"/>
                  </a:lnTo>
                  <a:lnTo>
                    <a:pt x="347" y="732"/>
                  </a:lnTo>
                  <a:lnTo>
                    <a:pt x="348" y="732"/>
                  </a:lnTo>
                  <a:lnTo>
                    <a:pt x="348" y="731"/>
                  </a:lnTo>
                  <a:lnTo>
                    <a:pt x="349" y="731"/>
                  </a:lnTo>
                  <a:lnTo>
                    <a:pt x="350" y="731"/>
                  </a:lnTo>
                  <a:lnTo>
                    <a:pt x="350" y="732"/>
                  </a:lnTo>
                  <a:lnTo>
                    <a:pt x="351" y="731"/>
                  </a:lnTo>
                  <a:lnTo>
                    <a:pt x="351" y="730"/>
                  </a:lnTo>
                  <a:lnTo>
                    <a:pt x="352" y="730"/>
                  </a:lnTo>
                  <a:lnTo>
                    <a:pt x="353" y="730"/>
                  </a:lnTo>
                  <a:lnTo>
                    <a:pt x="354" y="730"/>
                  </a:lnTo>
                  <a:lnTo>
                    <a:pt x="356" y="730"/>
                  </a:lnTo>
                  <a:lnTo>
                    <a:pt x="356" y="731"/>
                  </a:lnTo>
                  <a:lnTo>
                    <a:pt x="356" y="732"/>
                  </a:lnTo>
                  <a:lnTo>
                    <a:pt x="355" y="732"/>
                  </a:lnTo>
                  <a:lnTo>
                    <a:pt x="355" y="733"/>
                  </a:lnTo>
                  <a:lnTo>
                    <a:pt x="354" y="734"/>
                  </a:lnTo>
                  <a:lnTo>
                    <a:pt x="353" y="735"/>
                  </a:lnTo>
                  <a:lnTo>
                    <a:pt x="352" y="736"/>
                  </a:lnTo>
                  <a:lnTo>
                    <a:pt x="353" y="736"/>
                  </a:lnTo>
                  <a:lnTo>
                    <a:pt x="353" y="737"/>
                  </a:lnTo>
                  <a:lnTo>
                    <a:pt x="353" y="738"/>
                  </a:lnTo>
                  <a:lnTo>
                    <a:pt x="354" y="738"/>
                  </a:lnTo>
                  <a:lnTo>
                    <a:pt x="354" y="739"/>
                  </a:lnTo>
                  <a:lnTo>
                    <a:pt x="353" y="739"/>
                  </a:lnTo>
                  <a:lnTo>
                    <a:pt x="352" y="739"/>
                  </a:lnTo>
                  <a:lnTo>
                    <a:pt x="351" y="739"/>
                  </a:lnTo>
                  <a:lnTo>
                    <a:pt x="350" y="739"/>
                  </a:lnTo>
                  <a:close/>
                  <a:moveTo>
                    <a:pt x="356" y="738"/>
                  </a:moveTo>
                  <a:lnTo>
                    <a:pt x="356" y="738"/>
                  </a:lnTo>
                  <a:lnTo>
                    <a:pt x="357" y="738"/>
                  </a:lnTo>
                  <a:lnTo>
                    <a:pt x="356" y="738"/>
                  </a:lnTo>
                  <a:close/>
                  <a:moveTo>
                    <a:pt x="357" y="742"/>
                  </a:moveTo>
                  <a:lnTo>
                    <a:pt x="356" y="742"/>
                  </a:lnTo>
                  <a:lnTo>
                    <a:pt x="357" y="742"/>
                  </a:lnTo>
                  <a:lnTo>
                    <a:pt x="358" y="742"/>
                  </a:lnTo>
                  <a:lnTo>
                    <a:pt x="358" y="741"/>
                  </a:lnTo>
                  <a:lnTo>
                    <a:pt x="357" y="741"/>
                  </a:lnTo>
                  <a:lnTo>
                    <a:pt x="357" y="740"/>
                  </a:lnTo>
                  <a:lnTo>
                    <a:pt x="358" y="740"/>
                  </a:lnTo>
                  <a:lnTo>
                    <a:pt x="357" y="740"/>
                  </a:lnTo>
                  <a:lnTo>
                    <a:pt x="357" y="739"/>
                  </a:lnTo>
                  <a:lnTo>
                    <a:pt x="358" y="739"/>
                  </a:lnTo>
                  <a:lnTo>
                    <a:pt x="359" y="738"/>
                  </a:lnTo>
                  <a:lnTo>
                    <a:pt x="359" y="739"/>
                  </a:lnTo>
                  <a:lnTo>
                    <a:pt x="358" y="739"/>
                  </a:lnTo>
                  <a:lnTo>
                    <a:pt x="358" y="740"/>
                  </a:lnTo>
                  <a:lnTo>
                    <a:pt x="359" y="740"/>
                  </a:lnTo>
                  <a:lnTo>
                    <a:pt x="359" y="741"/>
                  </a:lnTo>
                  <a:lnTo>
                    <a:pt x="359" y="742"/>
                  </a:lnTo>
                  <a:lnTo>
                    <a:pt x="358" y="742"/>
                  </a:lnTo>
                  <a:lnTo>
                    <a:pt x="357" y="742"/>
                  </a:lnTo>
                  <a:close/>
                  <a:moveTo>
                    <a:pt x="375" y="731"/>
                  </a:moveTo>
                  <a:lnTo>
                    <a:pt x="375" y="731"/>
                  </a:lnTo>
                  <a:lnTo>
                    <a:pt x="375" y="730"/>
                  </a:lnTo>
                  <a:lnTo>
                    <a:pt x="376" y="730"/>
                  </a:lnTo>
                  <a:lnTo>
                    <a:pt x="376" y="731"/>
                  </a:lnTo>
                  <a:lnTo>
                    <a:pt x="375" y="731"/>
                  </a:lnTo>
                  <a:close/>
                  <a:moveTo>
                    <a:pt x="357" y="731"/>
                  </a:moveTo>
                  <a:lnTo>
                    <a:pt x="357" y="730"/>
                  </a:lnTo>
                  <a:lnTo>
                    <a:pt x="358" y="730"/>
                  </a:lnTo>
                  <a:lnTo>
                    <a:pt x="358" y="731"/>
                  </a:lnTo>
                  <a:lnTo>
                    <a:pt x="357" y="731"/>
                  </a:lnTo>
                  <a:close/>
                  <a:moveTo>
                    <a:pt x="330" y="756"/>
                  </a:moveTo>
                  <a:lnTo>
                    <a:pt x="330" y="755"/>
                  </a:lnTo>
                  <a:lnTo>
                    <a:pt x="331" y="755"/>
                  </a:lnTo>
                  <a:lnTo>
                    <a:pt x="332" y="755"/>
                  </a:lnTo>
                  <a:lnTo>
                    <a:pt x="332" y="754"/>
                  </a:lnTo>
                  <a:lnTo>
                    <a:pt x="332" y="753"/>
                  </a:lnTo>
                  <a:lnTo>
                    <a:pt x="333" y="753"/>
                  </a:lnTo>
                  <a:lnTo>
                    <a:pt x="333" y="752"/>
                  </a:lnTo>
                  <a:lnTo>
                    <a:pt x="334" y="752"/>
                  </a:lnTo>
                  <a:lnTo>
                    <a:pt x="335" y="752"/>
                  </a:lnTo>
                  <a:lnTo>
                    <a:pt x="335" y="753"/>
                  </a:lnTo>
                  <a:lnTo>
                    <a:pt x="336" y="752"/>
                  </a:lnTo>
                  <a:lnTo>
                    <a:pt x="337" y="752"/>
                  </a:lnTo>
                  <a:lnTo>
                    <a:pt x="338" y="752"/>
                  </a:lnTo>
                  <a:lnTo>
                    <a:pt x="337" y="753"/>
                  </a:lnTo>
                  <a:lnTo>
                    <a:pt x="337" y="754"/>
                  </a:lnTo>
                  <a:lnTo>
                    <a:pt x="336" y="755"/>
                  </a:lnTo>
                  <a:lnTo>
                    <a:pt x="335" y="755"/>
                  </a:lnTo>
                  <a:lnTo>
                    <a:pt x="335" y="756"/>
                  </a:lnTo>
                  <a:lnTo>
                    <a:pt x="334" y="756"/>
                  </a:lnTo>
                  <a:lnTo>
                    <a:pt x="334" y="757"/>
                  </a:lnTo>
                  <a:lnTo>
                    <a:pt x="334" y="758"/>
                  </a:lnTo>
                  <a:lnTo>
                    <a:pt x="333" y="758"/>
                  </a:lnTo>
                  <a:lnTo>
                    <a:pt x="332" y="759"/>
                  </a:lnTo>
                  <a:lnTo>
                    <a:pt x="332" y="760"/>
                  </a:lnTo>
                  <a:lnTo>
                    <a:pt x="332" y="761"/>
                  </a:lnTo>
                  <a:lnTo>
                    <a:pt x="331" y="761"/>
                  </a:lnTo>
                  <a:lnTo>
                    <a:pt x="331" y="762"/>
                  </a:lnTo>
                  <a:lnTo>
                    <a:pt x="330" y="762"/>
                  </a:lnTo>
                  <a:lnTo>
                    <a:pt x="330" y="761"/>
                  </a:lnTo>
                  <a:lnTo>
                    <a:pt x="331" y="760"/>
                  </a:lnTo>
                  <a:lnTo>
                    <a:pt x="331" y="759"/>
                  </a:lnTo>
                  <a:lnTo>
                    <a:pt x="330" y="759"/>
                  </a:lnTo>
                  <a:lnTo>
                    <a:pt x="330" y="758"/>
                  </a:lnTo>
                  <a:lnTo>
                    <a:pt x="330" y="757"/>
                  </a:lnTo>
                  <a:lnTo>
                    <a:pt x="330" y="756"/>
                  </a:lnTo>
                  <a:close/>
                  <a:moveTo>
                    <a:pt x="325" y="756"/>
                  </a:moveTo>
                  <a:lnTo>
                    <a:pt x="324" y="756"/>
                  </a:lnTo>
                  <a:lnTo>
                    <a:pt x="325" y="756"/>
                  </a:lnTo>
                  <a:lnTo>
                    <a:pt x="325" y="755"/>
                  </a:lnTo>
                  <a:lnTo>
                    <a:pt x="325" y="756"/>
                  </a:lnTo>
                  <a:lnTo>
                    <a:pt x="325" y="757"/>
                  </a:lnTo>
                  <a:lnTo>
                    <a:pt x="325" y="756"/>
                  </a:lnTo>
                  <a:close/>
                  <a:moveTo>
                    <a:pt x="327" y="741"/>
                  </a:moveTo>
                  <a:lnTo>
                    <a:pt x="327" y="741"/>
                  </a:lnTo>
                  <a:lnTo>
                    <a:pt x="327" y="740"/>
                  </a:lnTo>
                  <a:lnTo>
                    <a:pt x="328" y="740"/>
                  </a:lnTo>
                  <a:lnTo>
                    <a:pt x="329" y="741"/>
                  </a:lnTo>
                  <a:lnTo>
                    <a:pt x="327" y="741"/>
                  </a:lnTo>
                  <a:close/>
                  <a:moveTo>
                    <a:pt x="335" y="752"/>
                  </a:moveTo>
                  <a:lnTo>
                    <a:pt x="335" y="752"/>
                  </a:lnTo>
                  <a:lnTo>
                    <a:pt x="335" y="751"/>
                  </a:lnTo>
                  <a:lnTo>
                    <a:pt x="336" y="751"/>
                  </a:lnTo>
                  <a:lnTo>
                    <a:pt x="337" y="751"/>
                  </a:lnTo>
                  <a:lnTo>
                    <a:pt x="336" y="752"/>
                  </a:lnTo>
                  <a:lnTo>
                    <a:pt x="335" y="752"/>
                  </a:lnTo>
                  <a:close/>
                  <a:moveTo>
                    <a:pt x="338" y="736"/>
                  </a:moveTo>
                  <a:lnTo>
                    <a:pt x="338" y="735"/>
                  </a:lnTo>
                  <a:lnTo>
                    <a:pt x="339" y="735"/>
                  </a:lnTo>
                  <a:lnTo>
                    <a:pt x="339" y="734"/>
                  </a:lnTo>
                  <a:lnTo>
                    <a:pt x="340" y="734"/>
                  </a:lnTo>
                  <a:lnTo>
                    <a:pt x="340" y="735"/>
                  </a:lnTo>
                  <a:lnTo>
                    <a:pt x="339" y="735"/>
                  </a:lnTo>
                  <a:lnTo>
                    <a:pt x="338" y="736"/>
                  </a:lnTo>
                  <a:close/>
                  <a:moveTo>
                    <a:pt x="322" y="734"/>
                  </a:moveTo>
                  <a:lnTo>
                    <a:pt x="322" y="734"/>
                  </a:lnTo>
                  <a:lnTo>
                    <a:pt x="323" y="734"/>
                  </a:lnTo>
                  <a:lnTo>
                    <a:pt x="322" y="734"/>
                  </a:lnTo>
                  <a:lnTo>
                    <a:pt x="322" y="735"/>
                  </a:lnTo>
                  <a:lnTo>
                    <a:pt x="322" y="734"/>
                  </a:lnTo>
                  <a:close/>
                  <a:moveTo>
                    <a:pt x="324" y="734"/>
                  </a:moveTo>
                  <a:lnTo>
                    <a:pt x="323" y="734"/>
                  </a:lnTo>
                  <a:lnTo>
                    <a:pt x="324" y="734"/>
                  </a:lnTo>
                  <a:lnTo>
                    <a:pt x="325" y="734"/>
                  </a:lnTo>
                  <a:lnTo>
                    <a:pt x="324" y="734"/>
                  </a:lnTo>
                  <a:lnTo>
                    <a:pt x="324" y="735"/>
                  </a:lnTo>
                  <a:lnTo>
                    <a:pt x="324" y="734"/>
                  </a:lnTo>
                  <a:close/>
                  <a:moveTo>
                    <a:pt x="324" y="758"/>
                  </a:moveTo>
                  <a:lnTo>
                    <a:pt x="324" y="757"/>
                  </a:lnTo>
                  <a:lnTo>
                    <a:pt x="325" y="757"/>
                  </a:lnTo>
                  <a:lnTo>
                    <a:pt x="326" y="757"/>
                  </a:lnTo>
                  <a:lnTo>
                    <a:pt x="326" y="758"/>
                  </a:lnTo>
                  <a:lnTo>
                    <a:pt x="325" y="758"/>
                  </a:lnTo>
                  <a:lnTo>
                    <a:pt x="325" y="759"/>
                  </a:lnTo>
                  <a:lnTo>
                    <a:pt x="324" y="758"/>
                  </a:lnTo>
                  <a:lnTo>
                    <a:pt x="325" y="758"/>
                  </a:lnTo>
                  <a:lnTo>
                    <a:pt x="324" y="758"/>
                  </a:lnTo>
                  <a:close/>
                  <a:moveTo>
                    <a:pt x="324" y="765"/>
                  </a:moveTo>
                  <a:lnTo>
                    <a:pt x="324" y="764"/>
                  </a:lnTo>
                  <a:lnTo>
                    <a:pt x="324" y="763"/>
                  </a:lnTo>
                  <a:lnTo>
                    <a:pt x="324" y="764"/>
                  </a:lnTo>
                  <a:lnTo>
                    <a:pt x="325" y="764"/>
                  </a:lnTo>
                  <a:lnTo>
                    <a:pt x="325" y="765"/>
                  </a:lnTo>
                  <a:lnTo>
                    <a:pt x="324" y="765"/>
                  </a:lnTo>
                  <a:close/>
                  <a:moveTo>
                    <a:pt x="326" y="765"/>
                  </a:moveTo>
                  <a:lnTo>
                    <a:pt x="326" y="764"/>
                  </a:lnTo>
                  <a:lnTo>
                    <a:pt x="326" y="763"/>
                  </a:lnTo>
                  <a:lnTo>
                    <a:pt x="327" y="763"/>
                  </a:lnTo>
                  <a:lnTo>
                    <a:pt x="327" y="764"/>
                  </a:lnTo>
                  <a:lnTo>
                    <a:pt x="326" y="765"/>
                  </a:lnTo>
                  <a:close/>
                  <a:moveTo>
                    <a:pt x="339" y="750"/>
                  </a:moveTo>
                  <a:lnTo>
                    <a:pt x="339" y="750"/>
                  </a:lnTo>
                  <a:lnTo>
                    <a:pt x="339" y="749"/>
                  </a:lnTo>
                  <a:lnTo>
                    <a:pt x="340" y="749"/>
                  </a:lnTo>
                  <a:lnTo>
                    <a:pt x="341" y="749"/>
                  </a:lnTo>
                  <a:lnTo>
                    <a:pt x="341" y="750"/>
                  </a:lnTo>
                  <a:lnTo>
                    <a:pt x="340" y="750"/>
                  </a:lnTo>
                  <a:lnTo>
                    <a:pt x="340" y="751"/>
                  </a:lnTo>
                  <a:lnTo>
                    <a:pt x="339" y="751"/>
                  </a:lnTo>
                  <a:lnTo>
                    <a:pt x="339" y="750"/>
                  </a:lnTo>
                  <a:close/>
                  <a:moveTo>
                    <a:pt x="339" y="755"/>
                  </a:moveTo>
                  <a:lnTo>
                    <a:pt x="339" y="755"/>
                  </a:lnTo>
                  <a:lnTo>
                    <a:pt x="339" y="754"/>
                  </a:lnTo>
                  <a:lnTo>
                    <a:pt x="339" y="753"/>
                  </a:lnTo>
                  <a:lnTo>
                    <a:pt x="340" y="753"/>
                  </a:lnTo>
                  <a:lnTo>
                    <a:pt x="340" y="752"/>
                  </a:lnTo>
                  <a:lnTo>
                    <a:pt x="340" y="753"/>
                  </a:lnTo>
                  <a:lnTo>
                    <a:pt x="339" y="755"/>
                  </a:lnTo>
                  <a:close/>
                  <a:moveTo>
                    <a:pt x="132" y="751"/>
                  </a:moveTo>
                  <a:lnTo>
                    <a:pt x="132" y="750"/>
                  </a:lnTo>
                  <a:lnTo>
                    <a:pt x="133" y="750"/>
                  </a:lnTo>
                  <a:lnTo>
                    <a:pt x="133" y="749"/>
                  </a:lnTo>
                  <a:lnTo>
                    <a:pt x="133" y="750"/>
                  </a:lnTo>
                  <a:lnTo>
                    <a:pt x="133" y="749"/>
                  </a:lnTo>
                  <a:lnTo>
                    <a:pt x="133" y="750"/>
                  </a:lnTo>
                  <a:lnTo>
                    <a:pt x="133" y="749"/>
                  </a:lnTo>
                  <a:lnTo>
                    <a:pt x="133" y="750"/>
                  </a:lnTo>
                  <a:lnTo>
                    <a:pt x="134" y="749"/>
                  </a:lnTo>
                  <a:lnTo>
                    <a:pt x="134" y="750"/>
                  </a:lnTo>
                  <a:lnTo>
                    <a:pt x="133" y="750"/>
                  </a:lnTo>
                  <a:lnTo>
                    <a:pt x="132" y="751"/>
                  </a:lnTo>
                  <a:close/>
                  <a:moveTo>
                    <a:pt x="137" y="757"/>
                  </a:moveTo>
                  <a:lnTo>
                    <a:pt x="137" y="757"/>
                  </a:lnTo>
                  <a:lnTo>
                    <a:pt x="137" y="756"/>
                  </a:lnTo>
                  <a:lnTo>
                    <a:pt x="138" y="756"/>
                  </a:lnTo>
                  <a:lnTo>
                    <a:pt x="138" y="755"/>
                  </a:lnTo>
                  <a:lnTo>
                    <a:pt x="137" y="755"/>
                  </a:lnTo>
                  <a:lnTo>
                    <a:pt x="138" y="755"/>
                  </a:lnTo>
                  <a:lnTo>
                    <a:pt x="139" y="755"/>
                  </a:lnTo>
                  <a:lnTo>
                    <a:pt x="140" y="754"/>
                  </a:lnTo>
                  <a:lnTo>
                    <a:pt x="140" y="755"/>
                  </a:lnTo>
                  <a:lnTo>
                    <a:pt x="141" y="755"/>
                  </a:lnTo>
                  <a:lnTo>
                    <a:pt x="141" y="754"/>
                  </a:lnTo>
                  <a:lnTo>
                    <a:pt x="142" y="754"/>
                  </a:lnTo>
                  <a:lnTo>
                    <a:pt x="142" y="753"/>
                  </a:lnTo>
                  <a:lnTo>
                    <a:pt x="143" y="753"/>
                  </a:lnTo>
                  <a:lnTo>
                    <a:pt x="143" y="752"/>
                  </a:lnTo>
                  <a:lnTo>
                    <a:pt x="144" y="752"/>
                  </a:lnTo>
                  <a:lnTo>
                    <a:pt x="145" y="752"/>
                  </a:lnTo>
                  <a:lnTo>
                    <a:pt x="145" y="753"/>
                  </a:lnTo>
                  <a:lnTo>
                    <a:pt x="144" y="753"/>
                  </a:lnTo>
                  <a:lnTo>
                    <a:pt x="144" y="754"/>
                  </a:lnTo>
                  <a:lnTo>
                    <a:pt x="143" y="754"/>
                  </a:lnTo>
                  <a:lnTo>
                    <a:pt x="142" y="754"/>
                  </a:lnTo>
                  <a:lnTo>
                    <a:pt x="142" y="755"/>
                  </a:lnTo>
                  <a:lnTo>
                    <a:pt x="141" y="755"/>
                  </a:lnTo>
                  <a:lnTo>
                    <a:pt x="141" y="756"/>
                  </a:lnTo>
                  <a:lnTo>
                    <a:pt x="141" y="757"/>
                  </a:lnTo>
                  <a:lnTo>
                    <a:pt x="141" y="756"/>
                  </a:lnTo>
                  <a:lnTo>
                    <a:pt x="140" y="756"/>
                  </a:lnTo>
                  <a:lnTo>
                    <a:pt x="140" y="757"/>
                  </a:lnTo>
                  <a:lnTo>
                    <a:pt x="139" y="757"/>
                  </a:lnTo>
                  <a:lnTo>
                    <a:pt x="138" y="757"/>
                  </a:lnTo>
                  <a:lnTo>
                    <a:pt x="138" y="758"/>
                  </a:lnTo>
                  <a:lnTo>
                    <a:pt x="138" y="757"/>
                  </a:lnTo>
                  <a:lnTo>
                    <a:pt x="137" y="757"/>
                  </a:lnTo>
                  <a:close/>
                  <a:moveTo>
                    <a:pt x="145" y="749"/>
                  </a:moveTo>
                  <a:lnTo>
                    <a:pt x="145" y="749"/>
                  </a:lnTo>
                  <a:lnTo>
                    <a:pt x="146" y="749"/>
                  </a:lnTo>
                  <a:lnTo>
                    <a:pt x="145" y="749"/>
                  </a:lnTo>
                  <a:close/>
                  <a:moveTo>
                    <a:pt x="141" y="754"/>
                  </a:moveTo>
                  <a:lnTo>
                    <a:pt x="141" y="753"/>
                  </a:lnTo>
                  <a:lnTo>
                    <a:pt x="141" y="754"/>
                  </a:lnTo>
                  <a:close/>
                  <a:moveTo>
                    <a:pt x="156" y="751"/>
                  </a:moveTo>
                  <a:lnTo>
                    <a:pt x="156" y="751"/>
                  </a:lnTo>
                  <a:lnTo>
                    <a:pt x="157" y="751"/>
                  </a:lnTo>
                  <a:lnTo>
                    <a:pt x="157" y="750"/>
                  </a:lnTo>
                  <a:lnTo>
                    <a:pt x="157" y="749"/>
                  </a:lnTo>
                  <a:lnTo>
                    <a:pt x="158" y="749"/>
                  </a:lnTo>
                  <a:lnTo>
                    <a:pt x="158" y="750"/>
                  </a:lnTo>
                  <a:lnTo>
                    <a:pt x="157" y="750"/>
                  </a:lnTo>
                  <a:lnTo>
                    <a:pt x="157" y="751"/>
                  </a:lnTo>
                  <a:lnTo>
                    <a:pt x="157" y="752"/>
                  </a:lnTo>
                  <a:lnTo>
                    <a:pt x="156" y="752"/>
                  </a:lnTo>
                  <a:lnTo>
                    <a:pt x="156" y="751"/>
                  </a:lnTo>
                  <a:close/>
                  <a:moveTo>
                    <a:pt x="160" y="749"/>
                  </a:moveTo>
                  <a:lnTo>
                    <a:pt x="160" y="749"/>
                  </a:lnTo>
                  <a:lnTo>
                    <a:pt x="160" y="748"/>
                  </a:lnTo>
                  <a:lnTo>
                    <a:pt x="160" y="749"/>
                  </a:lnTo>
                  <a:lnTo>
                    <a:pt x="160" y="748"/>
                  </a:lnTo>
                  <a:lnTo>
                    <a:pt x="161" y="748"/>
                  </a:lnTo>
                  <a:lnTo>
                    <a:pt x="161" y="749"/>
                  </a:lnTo>
                  <a:lnTo>
                    <a:pt x="160" y="749"/>
                  </a:lnTo>
                  <a:close/>
                  <a:moveTo>
                    <a:pt x="164" y="745"/>
                  </a:moveTo>
                  <a:lnTo>
                    <a:pt x="165" y="745"/>
                  </a:lnTo>
                  <a:lnTo>
                    <a:pt x="164" y="745"/>
                  </a:lnTo>
                  <a:close/>
                  <a:moveTo>
                    <a:pt x="166" y="740"/>
                  </a:moveTo>
                  <a:lnTo>
                    <a:pt x="166" y="740"/>
                  </a:lnTo>
                  <a:close/>
                  <a:moveTo>
                    <a:pt x="167" y="738"/>
                  </a:moveTo>
                  <a:lnTo>
                    <a:pt x="167" y="738"/>
                  </a:lnTo>
                  <a:close/>
                  <a:moveTo>
                    <a:pt x="166" y="741"/>
                  </a:moveTo>
                  <a:lnTo>
                    <a:pt x="166" y="741"/>
                  </a:lnTo>
                  <a:close/>
                  <a:moveTo>
                    <a:pt x="166" y="741"/>
                  </a:moveTo>
                  <a:lnTo>
                    <a:pt x="166" y="741"/>
                  </a:lnTo>
                  <a:lnTo>
                    <a:pt x="167" y="741"/>
                  </a:lnTo>
                  <a:lnTo>
                    <a:pt x="166" y="741"/>
                  </a:lnTo>
                  <a:close/>
                  <a:moveTo>
                    <a:pt x="179" y="743"/>
                  </a:moveTo>
                  <a:lnTo>
                    <a:pt x="179" y="743"/>
                  </a:lnTo>
                  <a:lnTo>
                    <a:pt x="180" y="743"/>
                  </a:lnTo>
                  <a:lnTo>
                    <a:pt x="179" y="743"/>
                  </a:lnTo>
                  <a:close/>
                  <a:moveTo>
                    <a:pt x="566" y="706"/>
                  </a:moveTo>
                  <a:lnTo>
                    <a:pt x="566" y="706"/>
                  </a:lnTo>
                  <a:lnTo>
                    <a:pt x="567" y="706"/>
                  </a:lnTo>
                  <a:lnTo>
                    <a:pt x="567" y="705"/>
                  </a:lnTo>
                  <a:lnTo>
                    <a:pt x="568" y="705"/>
                  </a:lnTo>
                  <a:lnTo>
                    <a:pt x="568" y="704"/>
                  </a:lnTo>
                  <a:lnTo>
                    <a:pt x="569" y="704"/>
                  </a:lnTo>
                  <a:lnTo>
                    <a:pt x="569" y="705"/>
                  </a:lnTo>
                  <a:lnTo>
                    <a:pt x="569" y="704"/>
                  </a:lnTo>
                  <a:lnTo>
                    <a:pt x="570" y="704"/>
                  </a:lnTo>
                  <a:lnTo>
                    <a:pt x="571" y="704"/>
                  </a:lnTo>
                  <a:lnTo>
                    <a:pt x="571" y="703"/>
                  </a:lnTo>
                  <a:lnTo>
                    <a:pt x="572" y="703"/>
                  </a:lnTo>
                  <a:lnTo>
                    <a:pt x="573" y="703"/>
                  </a:lnTo>
                  <a:lnTo>
                    <a:pt x="574" y="703"/>
                  </a:lnTo>
                  <a:lnTo>
                    <a:pt x="574" y="702"/>
                  </a:lnTo>
                  <a:lnTo>
                    <a:pt x="575" y="702"/>
                  </a:lnTo>
                  <a:lnTo>
                    <a:pt x="575" y="703"/>
                  </a:lnTo>
                  <a:lnTo>
                    <a:pt x="576" y="703"/>
                  </a:lnTo>
                  <a:lnTo>
                    <a:pt x="576" y="702"/>
                  </a:lnTo>
                  <a:lnTo>
                    <a:pt x="577" y="702"/>
                  </a:lnTo>
                  <a:lnTo>
                    <a:pt x="578" y="702"/>
                  </a:lnTo>
                  <a:lnTo>
                    <a:pt x="578" y="701"/>
                  </a:lnTo>
                  <a:lnTo>
                    <a:pt x="578" y="700"/>
                  </a:lnTo>
                  <a:lnTo>
                    <a:pt x="579" y="700"/>
                  </a:lnTo>
                  <a:lnTo>
                    <a:pt x="579" y="701"/>
                  </a:lnTo>
                  <a:lnTo>
                    <a:pt x="580" y="700"/>
                  </a:lnTo>
                  <a:lnTo>
                    <a:pt x="580" y="701"/>
                  </a:lnTo>
                  <a:lnTo>
                    <a:pt x="581" y="701"/>
                  </a:lnTo>
                  <a:lnTo>
                    <a:pt x="582" y="701"/>
                  </a:lnTo>
                  <a:lnTo>
                    <a:pt x="582" y="702"/>
                  </a:lnTo>
                  <a:lnTo>
                    <a:pt x="583" y="702"/>
                  </a:lnTo>
                  <a:lnTo>
                    <a:pt x="583" y="703"/>
                  </a:lnTo>
                  <a:lnTo>
                    <a:pt x="584" y="703"/>
                  </a:lnTo>
                  <a:lnTo>
                    <a:pt x="584" y="704"/>
                  </a:lnTo>
                  <a:lnTo>
                    <a:pt x="584" y="705"/>
                  </a:lnTo>
                  <a:lnTo>
                    <a:pt x="585" y="705"/>
                  </a:lnTo>
                  <a:lnTo>
                    <a:pt x="586" y="705"/>
                  </a:lnTo>
                  <a:lnTo>
                    <a:pt x="587" y="705"/>
                  </a:lnTo>
                  <a:lnTo>
                    <a:pt x="588" y="705"/>
                  </a:lnTo>
                  <a:lnTo>
                    <a:pt x="589" y="705"/>
                  </a:lnTo>
                  <a:lnTo>
                    <a:pt x="590" y="705"/>
                  </a:lnTo>
                  <a:lnTo>
                    <a:pt x="591" y="705"/>
                  </a:lnTo>
                  <a:lnTo>
                    <a:pt x="590" y="706"/>
                  </a:lnTo>
                  <a:lnTo>
                    <a:pt x="591" y="706"/>
                  </a:lnTo>
                  <a:lnTo>
                    <a:pt x="591" y="705"/>
                  </a:lnTo>
                  <a:lnTo>
                    <a:pt x="591" y="704"/>
                  </a:lnTo>
                  <a:lnTo>
                    <a:pt x="591" y="703"/>
                  </a:lnTo>
                  <a:lnTo>
                    <a:pt x="591" y="701"/>
                  </a:lnTo>
                  <a:lnTo>
                    <a:pt x="592" y="701"/>
                  </a:lnTo>
                  <a:lnTo>
                    <a:pt x="592" y="702"/>
                  </a:lnTo>
                  <a:lnTo>
                    <a:pt x="593" y="702"/>
                  </a:lnTo>
                  <a:lnTo>
                    <a:pt x="593" y="701"/>
                  </a:lnTo>
                  <a:lnTo>
                    <a:pt x="594" y="701"/>
                  </a:lnTo>
                  <a:lnTo>
                    <a:pt x="594" y="702"/>
                  </a:lnTo>
                  <a:lnTo>
                    <a:pt x="595" y="701"/>
                  </a:lnTo>
                  <a:lnTo>
                    <a:pt x="596" y="701"/>
                  </a:lnTo>
                  <a:lnTo>
                    <a:pt x="596" y="700"/>
                  </a:lnTo>
                  <a:lnTo>
                    <a:pt x="596" y="699"/>
                  </a:lnTo>
                  <a:lnTo>
                    <a:pt x="597" y="699"/>
                  </a:lnTo>
                  <a:lnTo>
                    <a:pt x="598" y="699"/>
                  </a:lnTo>
                  <a:lnTo>
                    <a:pt x="598" y="700"/>
                  </a:lnTo>
                  <a:lnTo>
                    <a:pt x="597" y="700"/>
                  </a:lnTo>
                  <a:lnTo>
                    <a:pt x="597" y="701"/>
                  </a:lnTo>
                  <a:lnTo>
                    <a:pt x="598" y="701"/>
                  </a:lnTo>
                  <a:lnTo>
                    <a:pt x="598" y="702"/>
                  </a:lnTo>
                  <a:lnTo>
                    <a:pt x="598" y="701"/>
                  </a:lnTo>
                  <a:lnTo>
                    <a:pt x="598" y="702"/>
                  </a:lnTo>
                  <a:lnTo>
                    <a:pt x="598" y="701"/>
                  </a:lnTo>
                  <a:lnTo>
                    <a:pt x="599" y="701"/>
                  </a:lnTo>
                  <a:lnTo>
                    <a:pt x="599" y="700"/>
                  </a:lnTo>
                  <a:lnTo>
                    <a:pt x="600" y="700"/>
                  </a:lnTo>
                  <a:lnTo>
                    <a:pt x="601" y="700"/>
                  </a:lnTo>
                  <a:lnTo>
                    <a:pt x="601" y="701"/>
                  </a:lnTo>
                  <a:lnTo>
                    <a:pt x="601" y="700"/>
                  </a:lnTo>
                  <a:lnTo>
                    <a:pt x="601" y="701"/>
                  </a:lnTo>
                  <a:lnTo>
                    <a:pt x="602" y="701"/>
                  </a:lnTo>
                  <a:lnTo>
                    <a:pt x="603" y="701"/>
                  </a:lnTo>
                  <a:lnTo>
                    <a:pt x="602" y="701"/>
                  </a:lnTo>
                  <a:lnTo>
                    <a:pt x="602" y="702"/>
                  </a:lnTo>
                  <a:lnTo>
                    <a:pt x="603" y="702"/>
                  </a:lnTo>
                  <a:lnTo>
                    <a:pt x="603" y="703"/>
                  </a:lnTo>
                  <a:lnTo>
                    <a:pt x="602" y="703"/>
                  </a:lnTo>
                  <a:lnTo>
                    <a:pt x="602" y="704"/>
                  </a:lnTo>
                  <a:lnTo>
                    <a:pt x="601" y="704"/>
                  </a:lnTo>
                  <a:lnTo>
                    <a:pt x="601" y="705"/>
                  </a:lnTo>
                  <a:lnTo>
                    <a:pt x="600" y="705"/>
                  </a:lnTo>
                  <a:lnTo>
                    <a:pt x="599" y="705"/>
                  </a:lnTo>
                  <a:lnTo>
                    <a:pt x="598" y="705"/>
                  </a:lnTo>
                  <a:lnTo>
                    <a:pt x="598" y="706"/>
                  </a:lnTo>
                  <a:lnTo>
                    <a:pt x="597" y="706"/>
                  </a:lnTo>
                  <a:lnTo>
                    <a:pt x="597" y="707"/>
                  </a:lnTo>
                  <a:lnTo>
                    <a:pt x="596" y="708"/>
                  </a:lnTo>
                  <a:lnTo>
                    <a:pt x="595" y="708"/>
                  </a:lnTo>
                  <a:lnTo>
                    <a:pt x="594" y="708"/>
                  </a:lnTo>
                  <a:lnTo>
                    <a:pt x="594" y="709"/>
                  </a:lnTo>
                  <a:lnTo>
                    <a:pt x="594" y="710"/>
                  </a:lnTo>
                  <a:lnTo>
                    <a:pt x="594" y="711"/>
                  </a:lnTo>
                  <a:lnTo>
                    <a:pt x="594" y="712"/>
                  </a:lnTo>
                  <a:lnTo>
                    <a:pt x="595" y="712"/>
                  </a:lnTo>
                  <a:lnTo>
                    <a:pt x="595" y="713"/>
                  </a:lnTo>
                  <a:lnTo>
                    <a:pt x="594" y="713"/>
                  </a:lnTo>
                  <a:lnTo>
                    <a:pt x="594" y="714"/>
                  </a:lnTo>
                  <a:lnTo>
                    <a:pt x="595" y="715"/>
                  </a:lnTo>
                  <a:lnTo>
                    <a:pt x="594" y="715"/>
                  </a:lnTo>
                  <a:lnTo>
                    <a:pt x="595" y="715"/>
                  </a:lnTo>
                  <a:lnTo>
                    <a:pt x="595" y="716"/>
                  </a:lnTo>
                  <a:lnTo>
                    <a:pt x="596" y="716"/>
                  </a:lnTo>
                  <a:lnTo>
                    <a:pt x="597" y="716"/>
                  </a:lnTo>
                  <a:lnTo>
                    <a:pt x="598" y="716"/>
                  </a:lnTo>
                  <a:lnTo>
                    <a:pt x="598" y="717"/>
                  </a:lnTo>
                  <a:lnTo>
                    <a:pt x="597" y="717"/>
                  </a:lnTo>
                  <a:lnTo>
                    <a:pt x="597" y="718"/>
                  </a:lnTo>
                  <a:lnTo>
                    <a:pt x="596" y="719"/>
                  </a:lnTo>
                  <a:lnTo>
                    <a:pt x="597" y="719"/>
                  </a:lnTo>
                  <a:lnTo>
                    <a:pt x="596" y="720"/>
                  </a:lnTo>
                  <a:lnTo>
                    <a:pt x="595" y="720"/>
                  </a:lnTo>
                  <a:lnTo>
                    <a:pt x="594" y="720"/>
                  </a:lnTo>
                  <a:lnTo>
                    <a:pt x="594" y="719"/>
                  </a:lnTo>
                  <a:lnTo>
                    <a:pt x="595" y="719"/>
                  </a:lnTo>
                  <a:lnTo>
                    <a:pt x="595" y="718"/>
                  </a:lnTo>
                  <a:lnTo>
                    <a:pt x="595" y="717"/>
                  </a:lnTo>
                  <a:lnTo>
                    <a:pt x="594" y="717"/>
                  </a:lnTo>
                  <a:lnTo>
                    <a:pt x="594" y="718"/>
                  </a:lnTo>
                  <a:lnTo>
                    <a:pt x="594" y="719"/>
                  </a:lnTo>
                  <a:lnTo>
                    <a:pt x="593" y="718"/>
                  </a:lnTo>
                  <a:lnTo>
                    <a:pt x="593" y="719"/>
                  </a:lnTo>
                  <a:lnTo>
                    <a:pt x="592" y="720"/>
                  </a:lnTo>
                  <a:lnTo>
                    <a:pt x="591" y="720"/>
                  </a:lnTo>
                  <a:lnTo>
                    <a:pt x="591" y="719"/>
                  </a:lnTo>
                  <a:lnTo>
                    <a:pt x="591" y="718"/>
                  </a:lnTo>
                  <a:lnTo>
                    <a:pt x="590" y="718"/>
                  </a:lnTo>
                  <a:lnTo>
                    <a:pt x="590" y="717"/>
                  </a:lnTo>
                  <a:lnTo>
                    <a:pt x="590" y="716"/>
                  </a:lnTo>
                  <a:lnTo>
                    <a:pt x="590" y="715"/>
                  </a:lnTo>
                  <a:lnTo>
                    <a:pt x="589" y="715"/>
                  </a:lnTo>
                  <a:lnTo>
                    <a:pt x="588" y="715"/>
                  </a:lnTo>
                  <a:lnTo>
                    <a:pt x="588" y="714"/>
                  </a:lnTo>
                  <a:lnTo>
                    <a:pt x="587" y="714"/>
                  </a:lnTo>
                  <a:lnTo>
                    <a:pt x="586" y="714"/>
                  </a:lnTo>
                  <a:lnTo>
                    <a:pt x="586" y="715"/>
                  </a:lnTo>
                  <a:lnTo>
                    <a:pt x="585" y="715"/>
                  </a:lnTo>
                  <a:lnTo>
                    <a:pt x="585" y="714"/>
                  </a:lnTo>
                  <a:lnTo>
                    <a:pt x="584" y="714"/>
                  </a:lnTo>
                  <a:lnTo>
                    <a:pt x="583" y="714"/>
                  </a:lnTo>
                  <a:lnTo>
                    <a:pt x="583" y="713"/>
                  </a:lnTo>
                  <a:lnTo>
                    <a:pt x="582" y="713"/>
                  </a:lnTo>
                  <a:lnTo>
                    <a:pt x="581" y="713"/>
                  </a:lnTo>
                  <a:lnTo>
                    <a:pt x="580" y="713"/>
                  </a:lnTo>
                  <a:lnTo>
                    <a:pt x="579" y="714"/>
                  </a:lnTo>
                  <a:lnTo>
                    <a:pt x="579" y="713"/>
                  </a:lnTo>
                  <a:lnTo>
                    <a:pt x="578" y="713"/>
                  </a:lnTo>
                  <a:lnTo>
                    <a:pt x="578" y="714"/>
                  </a:lnTo>
                  <a:lnTo>
                    <a:pt x="577" y="714"/>
                  </a:lnTo>
                  <a:lnTo>
                    <a:pt x="576" y="714"/>
                  </a:lnTo>
                  <a:lnTo>
                    <a:pt x="576" y="715"/>
                  </a:lnTo>
                  <a:lnTo>
                    <a:pt x="575" y="715"/>
                  </a:lnTo>
                  <a:lnTo>
                    <a:pt x="574" y="716"/>
                  </a:lnTo>
                  <a:lnTo>
                    <a:pt x="574" y="717"/>
                  </a:lnTo>
                  <a:lnTo>
                    <a:pt x="573" y="718"/>
                  </a:lnTo>
                  <a:lnTo>
                    <a:pt x="572" y="718"/>
                  </a:lnTo>
                  <a:lnTo>
                    <a:pt x="571" y="718"/>
                  </a:lnTo>
                  <a:lnTo>
                    <a:pt x="570" y="717"/>
                  </a:lnTo>
                  <a:lnTo>
                    <a:pt x="569" y="717"/>
                  </a:lnTo>
                  <a:lnTo>
                    <a:pt x="569" y="716"/>
                  </a:lnTo>
                  <a:lnTo>
                    <a:pt x="568" y="716"/>
                  </a:lnTo>
                  <a:lnTo>
                    <a:pt x="568" y="715"/>
                  </a:lnTo>
                  <a:lnTo>
                    <a:pt x="569" y="715"/>
                  </a:lnTo>
                  <a:lnTo>
                    <a:pt x="568" y="715"/>
                  </a:lnTo>
                  <a:lnTo>
                    <a:pt x="568" y="714"/>
                  </a:lnTo>
                  <a:lnTo>
                    <a:pt x="568" y="713"/>
                  </a:lnTo>
                  <a:lnTo>
                    <a:pt x="567" y="713"/>
                  </a:lnTo>
                  <a:lnTo>
                    <a:pt x="567" y="712"/>
                  </a:lnTo>
                  <a:lnTo>
                    <a:pt x="566" y="712"/>
                  </a:lnTo>
                  <a:lnTo>
                    <a:pt x="566" y="711"/>
                  </a:lnTo>
                  <a:lnTo>
                    <a:pt x="565" y="711"/>
                  </a:lnTo>
                  <a:lnTo>
                    <a:pt x="565" y="710"/>
                  </a:lnTo>
                  <a:lnTo>
                    <a:pt x="564" y="710"/>
                  </a:lnTo>
                  <a:lnTo>
                    <a:pt x="564" y="709"/>
                  </a:lnTo>
                  <a:lnTo>
                    <a:pt x="565" y="708"/>
                  </a:lnTo>
                  <a:lnTo>
                    <a:pt x="566" y="707"/>
                  </a:lnTo>
                  <a:lnTo>
                    <a:pt x="566" y="706"/>
                  </a:lnTo>
                  <a:close/>
                  <a:moveTo>
                    <a:pt x="408" y="759"/>
                  </a:moveTo>
                  <a:lnTo>
                    <a:pt x="408" y="759"/>
                  </a:lnTo>
                  <a:lnTo>
                    <a:pt x="409" y="759"/>
                  </a:lnTo>
                  <a:lnTo>
                    <a:pt x="410" y="758"/>
                  </a:lnTo>
                  <a:lnTo>
                    <a:pt x="410" y="759"/>
                  </a:lnTo>
                  <a:lnTo>
                    <a:pt x="409" y="759"/>
                  </a:lnTo>
                  <a:lnTo>
                    <a:pt x="408" y="759"/>
                  </a:lnTo>
                  <a:close/>
                  <a:moveTo>
                    <a:pt x="612" y="712"/>
                  </a:moveTo>
                  <a:lnTo>
                    <a:pt x="612" y="712"/>
                  </a:lnTo>
                  <a:lnTo>
                    <a:pt x="613" y="712"/>
                  </a:lnTo>
                  <a:lnTo>
                    <a:pt x="612" y="712"/>
                  </a:lnTo>
                  <a:close/>
                  <a:moveTo>
                    <a:pt x="613" y="709"/>
                  </a:moveTo>
                  <a:lnTo>
                    <a:pt x="613" y="709"/>
                  </a:lnTo>
                  <a:lnTo>
                    <a:pt x="613" y="710"/>
                  </a:lnTo>
                  <a:lnTo>
                    <a:pt x="613" y="709"/>
                  </a:lnTo>
                  <a:close/>
                  <a:moveTo>
                    <a:pt x="613" y="709"/>
                  </a:moveTo>
                  <a:lnTo>
                    <a:pt x="613" y="708"/>
                  </a:lnTo>
                  <a:lnTo>
                    <a:pt x="614" y="708"/>
                  </a:lnTo>
                  <a:lnTo>
                    <a:pt x="614" y="709"/>
                  </a:lnTo>
                  <a:lnTo>
                    <a:pt x="613" y="709"/>
                  </a:lnTo>
                  <a:close/>
                  <a:moveTo>
                    <a:pt x="615" y="712"/>
                  </a:moveTo>
                  <a:lnTo>
                    <a:pt x="614" y="712"/>
                  </a:lnTo>
                  <a:lnTo>
                    <a:pt x="614" y="711"/>
                  </a:lnTo>
                  <a:lnTo>
                    <a:pt x="615" y="711"/>
                  </a:lnTo>
                  <a:lnTo>
                    <a:pt x="615" y="712"/>
                  </a:lnTo>
                  <a:close/>
                  <a:moveTo>
                    <a:pt x="616" y="698"/>
                  </a:moveTo>
                  <a:lnTo>
                    <a:pt x="616" y="698"/>
                  </a:lnTo>
                  <a:lnTo>
                    <a:pt x="616" y="699"/>
                  </a:lnTo>
                  <a:lnTo>
                    <a:pt x="616" y="698"/>
                  </a:lnTo>
                  <a:close/>
                  <a:moveTo>
                    <a:pt x="617" y="699"/>
                  </a:moveTo>
                  <a:lnTo>
                    <a:pt x="617" y="699"/>
                  </a:lnTo>
                  <a:close/>
                  <a:moveTo>
                    <a:pt x="617" y="699"/>
                  </a:moveTo>
                  <a:lnTo>
                    <a:pt x="617" y="699"/>
                  </a:lnTo>
                  <a:close/>
                  <a:moveTo>
                    <a:pt x="616" y="709"/>
                  </a:moveTo>
                  <a:lnTo>
                    <a:pt x="616" y="709"/>
                  </a:lnTo>
                  <a:lnTo>
                    <a:pt x="617" y="709"/>
                  </a:lnTo>
                  <a:lnTo>
                    <a:pt x="616" y="709"/>
                  </a:lnTo>
                  <a:close/>
                  <a:moveTo>
                    <a:pt x="617" y="712"/>
                  </a:moveTo>
                  <a:lnTo>
                    <a:pt x="617" y="712"/>
                  </a:lnTo>
                  <a:lnTo>
                    <a:pt x="617" y="711"/>
                  </a:lnTo>
                  <a:lnTo>
                    <a:pt x="618" y="711"/>
                  </a:lnTo>
                  <a:lnTo>
                    <a:pt x="617" y="711"/>
                  </a:lnTo>
                  <a:lnTo>
                    <a:pt x="617" y="712"/>
                  </a:lnTo>
                  <a:close/>
                  <a:moveTo>
                    <a:pt x="619" y="702"/>
                  </a:moveTo>
                  <a:lnTo>
                    <a:pt x="620" y="702"/>
                  </a:lnTo>
                  <a:lnTo>
                    <a:pt x="619" y="702"/>
                  </a:lnTo>
                  <a:close/>
                  <a:moveTo>
                    <a:pt x="619" y="707"/>
                  </a:moveTo>
                  <a:lnTo>
                    <a:pt x="619" y="707"/>
                  </a:lnTo>
                  <a:lnTo>
                    <a:pt x="620" y="707"/>
                  </a:lnTo>
                  <a:lnTo>
                    <a:pt x="619" y="707"/>
                  </a:lnTo>
                  <a:lnTo>
                    <a:pt x="620" y="707"/>
                  </a:lnTo>
                  <a:lnTo>
                    <a:pt x="619" y="707"/>
                  </a:lnTo>
                  <a:close/>
                  <a:moveTo>
                    <a:pt x="620" y="707"/>
                  </a:moveTo>
                  <a:lnTo>
                    <a:pt x="620" y="707"/>
                  </a:lnTo>
                  <a:lnTo>
                    <a:pt x="620" y="708"/>
                  </a:lnTo>
                  <a:lnTo>
                    <a:pt x="620" y="707"/>
                  </a:lnTo>
                  <a:close/>
                  <a:moveTo>
                    <a:pt x="621" y="707"/>
                  </a:moveTo>
                  <a:lnTo>
                    <a:pt x="621" y="707"/>
                  </a:lnTo>
                  <a:close/>
                  <a:moveTo>
                    <a:pt x="621" y="707"/>
                  </a:moveTo>
                  <a:lnTo>
                    <a:pt x="621" y="706"/>
                  </a:lnTo>
                  <a:lnTo>
                    <a:pt x="621" y="707"/>
                  </a:lnTo>
                  <a:close/>
                  <a:moveTo>
                    <a:pt x="621" y="698"/>
                  </a:moveTo>
                  <a:lnTo>
                    <a:pt x="620" y="698"/>
                  </a:lnTo>
                  <a:lnTo>
                    <a:pt x="620" y="699"/>
                  </a:lnTo>
                  <a:lnTo>
                    <a:pt x="619" y="699"/>
                  </a:lnTo>
                  <a:lnTo>
                    <a:pt x="618" y="699"/>
                  </a:lnTo>
                  <a:lnTo>
                    <a:pt x="618" y="698"/>
                  </a:lnTo>
                  <a:lnTo>
                    <a:pt x="617" y="698"/>
                  </a:lnTo>
                  <a:lnTo>
                    <a:pt x="618" y="698"/>
                  </a:lnTo>
                  <a:lnTo>
                    <a:pt x="619" y="698"/>
                  </a:lnTo>
                  <a:lnTo>
                    <a:pt x="619" y="697"/>
                  </a:lnTo>
                  <a:lnTo>
                    <a:pt x="619" y="696"/>
                  </a:lnTo>
                  <a:lnTo>
                    <a:pt x="619" y="695"/>
                  </a:lnTo>
                  <a:lnTo>
                    <a:pt x="619" y="694"/>
                  </a:lnTo>
                  <a:lnTo>
                    <a:pt x="618" y="693"/>
                  </a:lnTo>
                  <a:lnTo>
                    <a:pt x="619" y="693"/>
                  </a:lnTo>
                  <a:lnTo>
                    <a:pt x="620" y="693"/>
                  </a:lnTo>
                  <a:lnTo>
                    <a:pt x="620" y="692"/>
                  </a:lnTo>
                  <a:lnTo>
                    <a:pt x="620" y="691"/>
                  </a:lnTo>
                  <a:lnTo>
                    <a:pt x="620" y="692"/>
                  </a:lnTo>
                  <a:lnTo>
                    <a:pt x="621" y="692"/>
                  </a:lnTo>
                  <a:lnTo>
                    <a:pt x="621" y="691"/>
                  </a:lnTo>
                  <a:lnTo>
                    <a:pt x="621" y="692"/>
                  </a:lnTo>
                  <a:lnTo>
                    <a:pt x="622" y="692"/>
                  </a:lnTo>
                  <a:lnTo>
                    <a:pt x="622" y="693"/>
                  </a:lnTo>
                  <a:lnTo>
                    <a:pt x="621" y="693"/>
                  </a:lnTo>
                  <a:lnTo>
                    <a:pt x="621" y="694"/>
                  </a:lnTo>
                  <a:lnTo>
                    <a:pt x="620" y="694"/>
                  </a:lnTo>
                  <a:lnTo>
                    <a:pt x="620" y="695"/>
                  </a:lnTo>
                  <a:lnTo>
                    <a:pt x="620" y="696"/>
                  </a:lnTo>
                  <a:lnTo>
                    <a:pt x="620" y="697"/>
                  </a:lnTo>
                  <a:lnTo>
                    <a:pt x="621" y="697"/>
                  </a:lnTo>
                  <a:lnTo>
                    <a:pt x="621" y="698"/>
                  </a:lnTo>
                  <a:close/>
                  <a:moveTo>
                    <a:pt x="613" y="691"/>
                  </a:moveTo>
                  <a:lnTo>
                    <a:pt x="613" y="690"/>
                  </a:lnTo>
                  <a:lnTo>
                    <a:pt x="614" y="690"/>
                  </a:lnTo>
                  <a:lnTo>
                    <a:pt x="615" y="691"/>
                  </a:lnTo>
                  <a:lnTo>
                    <a:pt x="614" y="691"/>
                  </a:lnTo>
                  <a:lnTo>
                    <a:pt x="614" y="690"/>
                  </a:lnTo>
                  <a:lnTo>
                    <a:pt x="614" y="691"/>
                  </a:lnTo>
                  <a:lnTo>
                    <a:pt x="613" y="691"/>
                  </a:lnTo>
                  <a:close/>
                  <a:moveTo>
                    <a:pt x="615" y="694"/>
                  </a:moveTo>
                  <a:lnTo>
                    <a:pt x="615" y="694"/>
                  </a:lnTo>
                  <a:lnTo>
                    <a:pt x="616" y="694"/>
                  </a:lnTo>
                  <a:lnTo>
                    <a:pt x="616" y="693"/>
                  </a:lnTo>
                  <a:lnTo>
                    <a:pt x="617" y="693"/>
                  </a:lnTo>
                  <a:lnTo>
                    <a:pt x="617" y="694"/>
                  </a:lnTo>
                  <a:lnTo>
                    <a:pt x="618" y="694"/>
                  </a:lnTo>
                  <a:lnTo>
                    <a:pt x="617" y="694"/>
                  </a:lnTo>
                  <a:lnTo>
                    <a:pt x="617" y="695"/>
                  </a:lnTo>
                  <a:lnTo>
                    <a:pt x="616" y="695"/>
                  </a:lnTo>
                  <a:lnTo>
                    <a:pt x="617" y="695"/>
                  </a:lnTo>
                  <a:lnTo>
                    <a:pt x="616" y="695"/>
                  </a:lnTo>
                  <a:lnTo>
                    <a:pt x="615" y="695"/>
                  </a:lnTo>
                  <a:lnTo>
                    <a:pt x="616" y="695"/>
                  </a:lnTo>
                  <a:lnTo>
                    <a:pt x="615" y="695"/>
                  </a:lnTo>
                  <a:lnTo>
                    <a:pt x="615" y="694"/>
                  </a:lnTo>
                  <a:close/>
                  <a:moveTo>
                    <a:pt x="621" y="697"/>
                  </a:moveTo>
                  <a:lnTo>
                    <a:pt x="622" y="697"/>
                  </a:lnTo>
                  <a:lnTo>
                    <a:pt x="621" y="697"/>
                  </a:lnTo>
                  <a:close/>
                  <a:moveTo>
                    <a:pt x="423" y="765"/>
                  </a:moveTo>
                  <a:lnTo>
                    <a:pt x="423" y="765"/>
                  </a:lnTo>
                  <a:lnTo>
                    <a:pt x="424" y="765"/>
                  </a:lnTo>
                  <a:lnTo>
                    <a:pt x="423" y="765"/>
                  </a:lnTo>
                  <a:close/>
                  <a:moveTo>
                    <a:pt x="423" y="765"/>
                  </a:moveTo>
                  <a:lnTo>
                    <a:pt x="424" y="765"/>
                  </a:lnTo>
                  <a:lnTo>
                    <a:pt x="423" y="765"/>
                  </a:lnTo>
                  <a:lnTo>
                    <a:pt x="424" y="765"/>
                  </a:lnTo>
                  <a:lnTo>
                    <a:pt x="423" y="765"/>
                  </a:lnTo>
                  <a:close/>
                  <a:moveTo>
                    <a:pt x="412" y="759"/>
                  </a:moveTo>
                  <a:lnTo>
                    <a:pt x="412" y="759"/>
                  </a:lnTo>
                  <a:lnTo>
                    <a:pt x="413" y="759"/>
                  </a:lnTo>
                  <a:lnTo>
                    <a:pt x="412" y="759"/>
                  </a:lnTo>
                  <a:close/>
                  <a:moveTo>
                    <a:pt x="597" y="708"/>
                  </a:moveTo>
                  <a:lnTo>
                    <a:pt x="598" y="708"/>
                  </a:lnTo>
                  <a:lnTo>
                    <a:pt x="597" y="708"/>
                  </a:lnTo>
                  <a:close/>
                  <a:moveTo>
                    <a:pt x="578" y="729"/>
                  </a:moveTo>
                  <a:lnTo>
                    <a:pt x="578" y="729"/>
                  </a:lnTo>
                  <a:lnTo>
                    <a:pt x="578" y="730"/>
                  </a:lnTo>
                  <a:lnTo>
                    <a:pt x="579" y="730"/>
                  </a:lnTo>
                  <a:lnTo>
                    <a:pt x="579" y="729"/>
                  </a:lnTo>
                  <a:lnTo>
                    <a:pt x="579" y="730"/>
                  </a:lnTo>
                  <a:lnTo>
                    <a:pt x="580" y="731"/>
                  </a:lnTo>
                  <a:lnTo>
                    <a:pt x="580" y="732"/>
                  </a:lnTo>
                  <a:lnTo>
                    <a:pt x="579" y="732"/>
                  </a:lnTo>
                  <a:lnTo>
                    <a:pt x="579" y="733"/>
                  </a:lnTo>
                  <a:lnTo>
                    <a:pt x="578" y="733"/>
                  </a:lnTo>
                  <a:lnTo>
                    <a:pt x="578" y="732"/>
                  </a:lnTo>
                  <a:lnTo>
                    <a:pt x="577" y="732"/>
                  </a:lnTo>
                  <a:lnTo>
                    <a:pt x="576" y="731"/>
                  </a:lnTo>
                  <a:lnTo>
                    <a:pt x="575" y="732"/>
                  </a:lnTo>
                  <a:lnTo>
                    <a:pt x="575" y="731"/>
                  </a:lnTo>
                  <a:lnTo>
                    <a:pt x="574" y="731"/>
                  </a:lnTo>
                  <a:lnTo>
                    <a:pt x="574" y="730"/>
                  </a:lnTo>
                  <a:lnTo>
                    <a:pt x="574" y="729"/>
                  </a:lnTo>
                  <a:lnTo>
                    <a:pt x="573" y="729"/>
                  </a:lnTo>
                  <a:lnTo>
                    <a:pt x="572" y="729"/>
                  </a:lnTo>
                  <a:lnTo>
                    <a:pt x="572" y="728"/>
                  </a:lnTo>
                  <a:lnTo>
                    <a:pt x="573" y="728"/>
                  </a:lnTo>
                  <a:lnTo>
                    <a:pt x="573" y="727"/>
                  </a:lnTo>
                  <a:lnTo>
                    <a:pt x="573" y="726"/>
                  </a:lnTo>
                  <a:lnTo>
                    <a:pt x="572" y="725"/>
                  </a:lnTo>
                  <a:lnTo>
                    <a:pt x="572" y="724"/>
                  </a:lnTo>
                  <a:lnTo>
                    <a:pt x="571" y="723"/>
                  </a:lnTo>
                  <a:lnTo>
                    <a:pt x="571" y="722"/>
                  </a:lnTo>
                  <a:lnTo>
                    <a:pt x="572" y="722"/>
                  </a:lnTo>
                  <a:lnTo>
                    <a:pt x="572" y="721"/>
                  </a:lnTo>
                  <a:lnTo>
                    <a:pt x="571" y="721"/>
                  </a:lnTo>
                  <a:lnTo>
                    <a:pt x="571" y="720"/>
                  </a:lnTo>
                  <a:lnTo>
                    <a:pt x="571" y="719"/>
                  </a:lnTo>
                  <a:lnTo>
                    <a:pt x="572" y="720"/>
                  </a:lnTo>
                  <a:lnTo>
                    <a:pt x="573" y="720"/>
                  </a:lnTo>
                  <a:lnTo>
                    <a:pt x="574" y="720"/>
                  </a:lnTo>
                  <a:lnTo>
                    <a:pt x="575" y="720"/>
                  </a:lnTo>
                  <a:lnTo>
                    <a:pt x="575" y="719"/>
                  </a:lnTo>
                  <a:lnTo>
                    <a:pt x="575" y="720"/>
                  </a:lnTo>
                  <a:lnTo>
                    <a:pt x="576" y="720"/>
                  </a:lnTo>
                  <a:lnTo>
                    <a:pt x="577" y="720"/>
                  </a:lnTo>
                  <a:lnTo>
                    <a:pt x="577" y="721"/>
                  </a:lnTo>
                  <a:lnTo>
                    <a:pt x="578" y="721"/>
                  </a:lnTo>
                  <a:lnTo>
                    <a:pt x="578" y="722"/>
                  </a:lnTo>
                  <a:lnTo>
                    <a:pt x="578" y="723"/>
                  </a:lnTo>
                  <a:lnTo>
                    <a:pt x="578" y="724"/>
                  </a:lnTo>
                  <a:lnTo>
                    <a:pt x="577" y="724"/>
                  </a:lnTo>
                  <a:lnTo>
                    <a:pt x="577" y="723"/>
                  </a:lnTo>
                  <a:lnTo>
                    <a:pt x="578" y="723"/>
                  </a:lnTo>
                  <a:lnTo>
                    <a:pt x="578" y="722"/>
                  </a:lnTo>
                  <a:lnTo>
                    <a:pt x="577" y="722"/>
                  </a:lnTo>
                  <a:lnTo>
                    <a:pt x="576" y="722"/>
                  </a:lnTo>
                  <a:lnTo>
                    <a:pt x="575" y="722"/>
                  </a:lnTo>
                  <a:lnTo>
                    <a:pt x="574" y="723"/>
                  </a:lnTo>
                  <a:lnTo>
                    <a:pt x="574" y="724"/>
                  </a:lnTo>
                  <a:lnTo>
                    <a:pt x="574" y="725"/>
                  </a:lnTo>
                  <a:lnTo>
                    <a:pt x="575" y="725"/>
                  </a:lnTo>
                  <a:lnTo>
                    <a:pt x="575" y="726"/>
                  </a:lnTo>
                  <a:lnTo>
                    <a:pt x="576" y="727"/>
                  </a:lnTo>
                  <a:lnTo>
                    <a:pt x="577" y="728"/>
                  </a:lnTo>
                  <a:lnTo>
                    <a:pt x="578" y="728"/>
                  </a:lnTo>
                  <a:lnTo>
                    <a:pt x="579" y="728"/>
                  </a:lnTo>
                  <a:lnTo>
                    <a:pt x="580" y="728"/>
                  </a:lnTo>
                  <a:lnTo>
                    <a:pt x="581" y="728"/>
                  </a:lnTo>
                  <a:lnTo>
                    <a:pt x="582" y="728"/>
                  </a:lnTo>
                  <a:lnTo>
                    <a:pt x="582" y="729"/>
                  </a:lnTo>
                  <a:lnTo>
                    <a:pt x="581" y="729"/>
                  </a:lnTo>
                  <a:lnTo>
                    <a:pt x="580" y="729"/>
                  </a:lnTo>
                  <a:lnTo>
                    <a:pt x="579" y="729"/>
                  </a:lnTo>
                  <a:lnTo>
                    <a:pt x="578" y="729"/>
                  </a:lnTo>
                  <a:close/>
                  <a:moveTo>
                    <a:pt x="566" y="714"/>
                  </a:moveTo>
                  <a:lnTo>
                    <a:pt x="566" y="714"/>
                  </a:lnTo>
                  <a:lnTo>
                    <a:pt x="567" y="714"/>
                  </a:lnTo>
                  <a:lnTo>
                    <a:pt x="567" y="715"/>
                  </a:lnTo>
                  <a:lnTo>
                    <a:pt x="566" y="715"/>
                  </a:lnTo>
                  <a:lnTo>
                    <a:pt x="566" y="714"/>
                  </a:lnTo>
                  <a:close/>
                  <a:moveTo>
                    <a:pt x="567" y="714"/>
                  </a:moveTo>
                  <a:lnTo>
                    <a:pt x="567" y="714"/>
                  </a:lnTo>
                  <a:lnTo>
                    <a:pt x="567" y="715"/>
                  </a:lnTo>
                  <a:lnTo>
                    <a:pt x="567" y="714"/>
                  </a:lnTo>
                  <a:close/>
                  <a:moveTo>
                    <a:pt x="597" y="719"/>
                  </a:moveTo>
                  <a:lnTo>
                    <a:pt x="597" y="719"/>
                  </a:lnTo>
                  <a:close/>
                  <a:moveTo>
                    <a:pt x="598" y="713"/>
                  </a:moveTo>
                  <a:lnTo>
                    <a:pt x="598" y="713"/>
                  </a:lnTo>
                  <a:lnTo>
                    <a:pt x="599" y="713"/>
                  </a:lnTo>
                  <a:lnTo>
                    <a:pt x="600" y="713"/>
                  </a:lnTo>
                  <a:lnTo>
                    <a:pt x="600" y="714"/>
                  </a:lnTo>
                  <a:lnTo>
                    <a:pt x="599" y="714"/>
                  </a:lnTo>
                  <a:lnTo>
                    <a:pt x="598" y="714"/>
                  </a:lnTo>
                  <a:lnTo>
                    <a:pt x="598" y="713"/>
                  </a:lnTo>
                  <a:close/>
                  <a:moveTo>
                    <a:pt x="598" y="716"/>
                  </a:moveTo>
                  <a:lnTo>
                    <a:pt x="599" y="716"/>
                  </a:lnTo>
                  <a:lnTo>
                    <a:pt x="599" y="715"/>
                  </a:lnTo>
                  <a:lnTo>
                    <a:pt x="599" y="716"/>
                  </a:lnTo>
                  <a:lnTo>
                    <a:pt x="598" y="716"/>
                  </a:lnTo>
                  <a:close/>
                  <a:moveTo>
                    <a:pt x="608" y="734"/>
                  </a:moveTo>
                  <a:lnTo>
                    <a:pt x="608" y="734"/>
                  </a:lnTo>
                  <a:lnTo>
                    <a:pt x="608" y="733"/>
                  </a:lnTo>
                  <a:lnTo>
                    <a:pt x="609" y="733"/>
                  </a:lnTo>
                  <a:lnTo>
                    <a:pt x="609" y="732"/>
                  </a:lnTo>
                  <a:lnTo>
                    <a:pt x="609" y="733"/>
                  </a:lnTo>
                  <a:lnTo>
                    <a:pt x="610" y="733"/>
                  </a:lnTo>
                  <a:lnTo>
                    <a:pt x="609" y="733"/>
                  </a:lnTo>
                  <a:lnTo>
                    <a:pt x="609" y="732"/>
                  </a:lnTo>
                  <a:lnTo>
                    <a:pt x="610" y="732"/>
                  </a:lnTo>
                  <a:lnTo>
                    <a:pt x="611" y="732"/>
                  </a:lnTo>
                  <a:lnTo>
                    <a:pt x="612" y="732"/>
                  </a:lnTo>
                  <a:lnTo>
                    <a:pt x="613" y="732"/>
                  </a:lnTo>
                  <a:lnTo>
                    <a:pt x="612" y="733"/>
                  </a:lnTo>
                  <a:lnTo>
                    <a:pt x="612" y="734"/>
                  </a:lnTo>
                  <a:lnTo>
                    <a:pt x="611" y="734"/>
                  </a:lnTo>
                  <a:lnTo>
                    <a:pt x="611" y="733"/>
                  </a:lnTo>
                  <a:lnTo>
                    <a:pt x="610" y="733"/>
                  </a:lnTo>
                  <a:lnTo>
                    <a:pt x="609" y="733"/>
                  </a:lnTo>
                  <a:lnTo>
                    <a:pt x="609" y="734"/>
                  </a:lnTo>
                  <a:lnTo>
                    <a:pt x="608" y="734"/>
                  </a:lnTo>
                  <a:close/>
                  <a:moveTo>
                    <a:pt x="609" y="738"/>
                  </a:moveTo>
                  <a:lnTo>
                    <a:pt x="609" y="738"/>
                  </a:lnTo>
                  <a:lnTo>
                    <a:pt x="610" y="738"/>
                  </a:lnTo>
                  <a:lnTo>
                    <a:pt x="611" y="738"/>
                  </a:lnTo>
                  <a:lnTo>
                    <a:pt x="611" y="739"/>
                  </a:lnTo>
                  <a:lnTo>
                    <a:pt x="610" y="738"/>
                  </a:lnTo>
                  <a:lnTo>
                    <a:pt x="610" y="739"/>
                  </a:lnTo>
                  <a:lnTo>
                    <a:pt x="610" y="738"/>
                  </a:lnTo>
                  <a:lnTo>
                    <a:pt x="609" y="738"/>
                  </a:lnTo>
                  <a:close/>
                  <a:moveTo>
                    <a:pt x="613" y="730"/>
                  </a:moveTo>
                  <a:lnTo>
                    <a:pt x="613" y="730"/>
                  </a:lnTo>
                  <a:close/>
                  <a:moveTo>
                    <a:pt x="609" y="767"/>
                  </a:moveTo>
                  <a:lnTo>
                    <a:pt x="609" y="767"/>
                  </a:lnTo>
                  <a:lnTo>
                    <a:pt x="609" y="766"/>
                  </a:lnTo>
                  <a:lnTo>
                    <a:pt x="610" y="767"/>
                  </a:lnTo>
                  <a:lnTo>
                    <a:pt x="609" y="767"/>
                  </a:lnTo>
                  <a:close/>
                  <a:moveTo>
                    <a:pt x="613" y="769"/>
                  </a:moveTo>
                  <a:lnTo>
                    <a:pt x="612" y="769"/>
                  </a:lnTo>
                  <a:lnTo>
                    <a:pt x="613" y="769"/>
                  </a:lnTo>
                  <a:lnTo>
                    <a:pt x="613" y="768"/>
                  </a:lnTo>
                  <a:lnTo>
                    <a:pt x="614" y="768"/>
                  </a:lnTo>
                  <a:lnTo>
                    <a:pt x="614" y="769"/>
                  </a:lnTo>
                  <a:lnTo>
                    <a:pt x="613" y="769"/>
                  </a:lnTo>
                  <a:close/>
                  <a:moveTo>
                    <a:pt x="541" y="792"/>
                  </a:moveTo>
                  <a:lnTo>
                    <a:pt x="541" y="792"/>
                  </a:lnTo>
                  <a:lnTo>
                    <a:pt x="541" y="791"/>
                  </a:lnTo>
                  <a:lnTo>
                    <a:pt x="542" y="791"/>
                  </a:lnTo>
                  <a:lnTo>
                    <a:pt x="543" y="791"/>
                  </a:lnTo>
                  <a:lnTo>
                    <a:pt x="543" y="792"/>
                  </a:lnTo>
                  <a:lnTo>
                    <a:pt x="542" y="792"/>
                  </a:lnTo>
                  <a:lnTo>
                    <a:pt x="541" y="792"/>
                  </a:lnTo>
                  <a:close/>
                  <a:moveTo>
                    <a:pt x="544" y="790"/>
                  </a:moveTo>
                  <a:lnTo>
                    <a:pt x="544" y="790"/>
                  </a:lnTo>
                  <a:lnTo>
                    <a:pt x="544" y="789"/>
                  </a:lnTo>
                  <a:lnTo>
                    <a:pt x="544" y="790"/>
                  </a:lnTo>
                  <a:close/>
                  <a:moveTo>
                    <a:pt x="551" y="790"/>
                  </a:moveTo>
                  <a:lnTo>
                    <a:pt x="551" y="789"/>
                  </a:lnTo>
                  <a:lnTo>
                    <a:pt x="552" y="789"/>
                  </a:lnTo>
                  <a:lnTo>
                    <a:pt x="552" y="790"/>
                  </a:lnTo>
                  <a:lnTo>
                    <a:pt x="551" y="790"/>
                  </a:lnTo>
                  <a:close/>
                  <a:moveTo>
                    <a:pt x="597" y="771"/>
                  </a:moveTo>
                  <a:lnTo>
                    <a:pt x="597" y="771"/>
                  </a:lnTo>
                  <a:lnTo>
                    <a:pt x="597" y="770"/>
                  </a:lnTo>
                  <a:lnTo>
                    <a:pt x="598" y="770"/>
                  </a:lnTo>
                  <a:lnTo>
                    <a:pt x="597" y="770"/>
                  </a:lnTo>
                  <a:lnTo>
                    <a:pt x="597" y="769"/>
                  </a:lnTo>
                  <a:lnTo>
                    <a:pt x="598" y="769"/>
                  </a:lnTo>
                  <a:lnTo>
                    <a:pt x="598" y="770"/>
                  </a:lnTo>
                  <a:lnTo>
                    <a:pt x="597" y="770"/>
                  </a:lnTo>
                  <a:lnTo>
                    <a:pt x="597" y="771"/>
                  </a:lnTo>
                  <a:close/>
                  <a:moveTo>
                    <a:pt x="599" y="759"/>
                  </a:moveTo>
                  <a:lnTo>
                    <a:pt x="599" y="759"/>
                  </a:lnTo>
                  <a:lnTo>
                    <a:pt x="600" y="759"/>
                  </a:lnTo>
                  <a:lnTo>
                    <a:pt x="599" y="759"/>
                  </a:lnTo>
                  <a:close/>
                  <a:moveTo>
                    <a:pt x="617" y="781"/>
                  </a:moveTo>
                  <a:lnTo>
                    <a:pt x="617" y="781"/>
                  </a:lnTo>
                  <a:lnTo>
                    <a:pt x="618" y="780"/>
                  </a:lnTo>
                  <a:lnTo>
                    <a:pt x="619" y="780"/>
                  </a:lnTo>
                  <a:lnTo>
                    <a:pt x="620" y="780"/>
                  </a:lnTo>
                  <a:lnTo>
                    <a:pt x="620" y="781"/>
                  </a:lnTo>
                  <a:lnTo>
                    <a:pt x="619" y="781"/>
                  </a:lnTo>
                  <a:lnTo>
                    <a:pt x="618" y="781"/>
                  </a:lnTo>
                  <a:lnTo>
                    <a:pt x="618" y="782"/>
                  </a:lnTo>
                  <a:lnTo>
                    <a:pt x="617" y="781"/>
                  </a:lnTo>
                  <a:close/>
                  <a:moveTo>
                    <a:pt x="624" y="781"/>
                  </a:moveTo>
                  <a:lnTo>
                    <a:pt x="624" y="781"/>
                  </a:lnTo>
                  <a:lnTo>
                    <a:pt x="624" y="780"/>
                  </a:lnTo>
                  <a:lnTo>
                    <a:pt x="624" y="779"/>
                  </a:lnTo>
                  <a:lnTo>
                    <a:pt x="625" y="779"/>
                  </a:lnTo>
                  <a:lnTo>
                    <a:pt x="625" y="780"/>
                  </a:lnTo>
                  <a:lnTo>
                    <a:pt x="625" y="779"/>
                  </a:lnTo>
                  <a:lnTo>
                    <a:pt x="626" y="779"/>
                  </a:lnTo>
                  <a:lnTo>
                    <a:pt x="626" y="780"/>
                  </a:lnTo>
                  <a:lnTo>
                    <a:pt x="625" y="780"/>
                  </a:lnTo>
                  <a:lnTo>
                    <a:pt x="625" y="781"/>
                  </a:lnTo>
                  <a:lnTo>
                    <a:pt x="624" y="781"/>
                  </a:lnTo>
                  <a:close/>
                  <a:moveTo>
                    <a:pt x="628" y="779"/>
                  </a:moveTo>
                  <a:lnTo>
                    <a:pt x="628" y="779"/>
                  </a:lnTo>
                  <a:lnTo>
                    <a:pt x="629" y="779"/>
                  </a:lnTo>
                  <a:lnTo>
                    <a:pt x="629" y="778"/>
                  </a:lnTo>
                  <a:lnTo>
                    <a:pt x="629" y="779"/>
                  </a:lnTo>
                  <a:lnTo>
                    <a:pt x="628" y="779"/>
                  </a:lnTo>
                  <a:close/>
                  <a:moveTo>
                    <a:pt x="594" y="722"/>
                  </a:moveTo>
                  <a:lnTo>
                    <a:pt x="594" y="722"/>
                  </a:lnTo>
                  <a:close/>
                  <a:moveTo>
                    <a:pt x="585" y="777"/>
                  </a:moveTo>
                  <a:lnTo>
                    <a:pt x="585" y="777"/>
                  </a:lnTo>
                  <a:lnTo>
                    <a:pt x="586" y="777"/>
                  </a:lnTo>
                  <a:lnTo>
                    <a:pt x="585" y="777"/>
                  </a:lnTo>
                  <a:close/>
                  <a:moveTo>
                    <a:pt x="580" y="741"/>
                  </a:moveTo>
                  <a:lnTo>
                    <a:pt x="580" y="741"/>
                  </a:lnTo>
                  <a:lnTo>
                    <a:pt x="580" y="740"/>
                  </a:lnTo>
                  <a:lnTo>
                    <a:pt x="581" y="740"/>
                  </a:lnTo>
                  <a:lnTo>
                    <a:pt x="581" y="741"/>
                  </a:lnTo>
                  <a:lnTo>
                    <a:pt x="580" y="741"/>
                  </a:lnTo>
                  <a:close/>
                  <a:moveTo>
                    <a:pt x="580" y="739"/>
                  </a:moveTo>
                  <a:lnTo>
                    <a:pt x="580" y="739"/>
                  </a:lnTo>
                  <a:lnTo>
                    <a:pt x="581" y="739"/>
                  </a:lnTo>
                  <a:lnTo>
                    <a:pt x="581" y="740"/>
                  </a:lnTo>
                  <a:lnTo>
                    <a:pt x="580" y="739"/>
                  </a:lnTo>
                  <a:close/>
                  <a:moveTo>
                    <a:pt x="584" y="740"/>
                  </a:moveTo>
                  <a:lnTo>
                    <a:pt x="584" y="740"/>
                  </a:lnTo>
                  <a:lnTo>
                    <a:pt x="585" y="740"/>
                  </a:lnTo>
                  <a:lnTo>
                    <a:pt x="584" y="740"/>
                  </a:lnTo>
                  <a:close/>
                  <a:moveTo>
                    <a:pt x="592" y="739"/>
                  </a:moveTo>
                  <a:lnTo>
                    <a:pt x="592" y="739"/>
                  </a:lnTo>
                  <a:lnTo>
                    <a:pt x="593" y="739"/>
                  </a:lnTo>
                  <a:lnTo>
                    <a:pt x="592" y="739"/>
                  </a:lnTo>
                  <a:lnTo>
                    <a:pt x="591" y="739"/>
                  </a:lnTo>
                  <a:lnTo>
                    <a:pt x="592" y="739"/>
                  </a:lnTo>
                  <a:close/>
                  <a:moveTo>
                    <a:pt x="616" y="728"/>
                  </a:moveTo>
                  <a:lnTo>
                    <a:pt x="616" y="728"/>
                  </a:lnTo>
                  <a:close/>
                  <a:moveTo>
                    <a:pt x="617" y="728"/>
                  </a:moveTo>
                  <a:lnTo>
                    <a:pt x="617" y="728"/>
                  </a:lnTo>
                  <a:lnTo>
                    <a:pt x="618" y="728"/>
                  </a:lnTo>
                  <a:lnTo>
                    <a:pt x="618" y="727"/>
                  </a:lnTo>
                  <a:lnTo>
                    <a:pt x="618" y="728"/>
                  </a:lnTo>
                  <a:lnTo>
                    <a:pt x="617" y="728"/>
                  </a:lnTo>
                  <a:close/>
                  <a:moveTo>
                    <a:pt x="615" y="723"/>
                  </a:moveTo>
                  <a:lnTo>
                    <a:pt x="614" y="722"/>
                  </a:lnTo>
                  <a:lnTo>
                    <a:pt x="615" y="722"/>
                  </a:lnTo>
                  <a:lnTo>
                    <a:pt x="616" y="722"/>
                  </a:lnTo>
                  <a:lnTo>
                    <a:pt x="617" y="722"/>
                  </a:lnTo>
                  <a:lnTo>
                    <a:pt x="617" y="723"/>
                  </a:lnTo>
                  <a:lnTo>
                    <a:pt x="618" y="723"/>
                  </a:lnTo>
                  <a:lnTo>
                    <a:pt x="618" y="724"/>
                  </a:lnTo>
                  <a:lnTo>
                    <a:pt x="617" y="724"/>
                  </a:lnTo>
                  <a:lnTo>
                    <a:pt x="617" y="725"/>
                  </a:lnTo>
                  <a:lnTo>
                    <a:pt x="616" y="725"/>
                  </a:lnTo>
                  <a:lnTo>
                    <a:pt x="615" y="725"/>
                  </a:lnTo>
                  <a:lnTo>
                    <a:pt x="615" y="724"/>
                  </a:lnTo>
                  <a:lnTo>
                    <a:pt x="615" y="723"/>
                  </a:lnTo>
                  <a:close/>
                  <a:moveTo>
                    <a:pt x="618" y="722"/>
                  </a:moveTo>
                  <a:lnTo>
                    <a:pt x="618" y="722"/>
                  </a:lnTo>
                  <a:lnTo>
                    <a:pt x="619" y="722"/>
                  </a:lnTo>
                  <a:lnTo>
                    <a:pt x="619" y="721"/>
                  </a:lnTo>
                  <a:lnTo>
                    <a:pt x="619" y="720"/>
                  </a:lnTo>
                  <a:lnTo>
                    <a:pt x="620" y="720"/>
                  </a:lnTo>
                  <a:lnTo>
                    <a:pt x="620" y="719"/>
                  </a:lnTo>
                  <a:lnTo>
                    <a:pt x="621" y="719"/>
                  </a:lnTo>
                  <a:lnTo>
                    <a:pt x="621" y="718"/>
                  </a:lnTo>
                  <a:lnTo>
                    <a:pt x="622" y="718"/>
                  </a:lnTo>
                  <a:lnTo>
                    <a:pt x="622" y="719"/>
                  </a:lnTo>
                  <a:lnTo>
                    <a:pt x="621" y="719"/>
                  </a:lnTo>
                  <a:lnTo>
                    <a:pt x="621" y="720"/>
                  </a:lnTo>
                  <a:lnTo>
                    <a:pt x="621" y="721"/>
                  </a:lnTo>
                  <a:lnTo>
                    <a:pt x="620" y="721"/>
                  </a:lnTo>
                  <a:lnTo>
                    <a:pt x="619" y="721"/>
                  </a:lnTo>
                  <a:lnTo>
                    <a:pt x="619" y="722"/>
                  </a:lnTo>
                  <a:lnTo>
                    <a:pt x="618" y="722"/>
                  </a:lnTo>
                  <a:close/>
                  <a:moveTo>
                    <a:pt x="599" y="696"/>
                  </a:moveTo>
                  <a:lnTo>
                    <a:pt x="599" y="696"/>
                  </a:lnTo>
                  <a:lnTo>
                    <a:pt x="599" y="697"/>
                  </a:lnTo>
                  <a:lnTo>
                    <a:pt x="599" y="696"/>
                  </a:lnTo>
                  <a:close/>
                  <a:moveTo>
                    <a:pt x="601" y="698"/>
                  </a:moveTo>
                  <a:lnTo>
                    <a:pt x="601" y="698"/>
                  </a:lnTo>
                  <a:lnTo>
                    <a:pt x="602" y="698"/>
                  </a:lnTo>
                  <a:lnTo>
                    <a:pt x="603" y="698"/>
                  </a:lnTo>
                  <a:lnTo>
                    <a:pt x="603" y="699"/>
                  </a:lnTo>
                  <a:lnTo>
                    <a:pt x="604" y="699"/>
                  </a:lnTo>
                  <a:lnTo>
                    <a:pt x="604" y="698"/>
                  </a:lnTo>
                  <a:lnTo>
                    <a:pt x="604" y="699"/>
                  </a:lnTo>
                  <a:lnTo>
                    <a:pt x="604" y="700"/>
                  </a:lnTo>
                  <a:lnTo>
                    <a:pt x="603" y="700"/>
                  </a:lnTo>
                  <a:lnTo>
                    <a:pt x="602" y="700"/>
                  </a:lnTo>
                  <a:lnTo>
                    <a:pt x="601" y="699"/>
                  </a:lnTo>
                  <a:lnTo>
                    <a:pt x="602" y="699"/>
                  </a:lnTo>
                  <a:lnTo>
                    <a:pt x="602" y="698"/>
                  </a:lnTo>
                  <a:lnTo>
                    <a:pt x="601" y="698"/>
                  </a:lnTo>
                  <a:close/>
                  <a:moveTo>
                    <a:pt x="604" y="705"/>
                  </a:moveTo>
                  <a:lnTo>
                    <a:pt x="604" y="705"/>
                  </a:lnTo>
                  <a:close/>
                  <a:moveTo>
                    <a:pt x="604" y="705"/>
                  </a:moveTo>
                  <a:lnTo>
                    <a:pt x="604" y="705"/>
                  </a:lnTo>
                  <a:close/>
                  <a:moveTo>
                    <a:pt x="604" y="704"/>
                  </a:moveTo>
                  <a:lnTo>
                    <a:pt x="604" y="704"/>
                  </a:lnTo>
                  <a:lnTo>
                    <a:pt x="605" y="704"/>
                  </a:lnTo>
                  <a:lnTo>
                    <a:pt x="604" y="704"/>
                  </a:lnTo>
                  <a:lnTo>
                    <a:pt x="604" y="705"/>
                  </a:lnTo>
                  <a:lnTo>
                    <a:pt x="604" y="704"/>
                  </a:lnTo>
                  <a:close/>
                  <a:moveTo>
                    <a:pt x="604" y="705"/>
                  </a:moveTo>
                  <a:lnTo>
                    <a:pt x="605" y="705"/>
                  </a:lnTo>
                  <a:lnTo>
                    <a:pt x="604" y="705"/>
                  </a:lnTo>
                  <a:close/>
                  <a:moveTo>
                    <a:pt x="608" y="701"/>
                  </a:moveTo>
                  <a:lnTo>
                    <a:pt x="608" y="701"/>
                  </a:lnTo>
                  <a:lnTo>
                    <a:pt x="608" y="700"/>
                  </a:lnTo>
                  <a:lnTo>
                    <a:pt x="608" y="701"/>
                  </a:lnTo>
                  <a:lnTo>
                    <a:pt x="609" y="701"/>
                  </a:lnTo>
                  <a:lnTo>
                    <a:pt x="608" y="701"/>
                  </a:lnTo>
                  <a:close/>
                  <a:moveTo>
                    <a:pt x="609" y="703"/>
                  </a:moveTo>
                  <a:lnTo>
                    <a:pt x="609" y="703"/>
                  </a:lnTo>
                  <a:close/>
                  <a:moveTo>
                    <a:pt x="601" y="709"/>
                  </a:moveTo>
                  <a:lnTo>
                    <a:pt x="601" y="709"/>
                  </a:lnTo>
                  <a:close/>
                  <a:moveTo>
                    <a:pt x="602" y="707"/>
                  </a:moveTo>
                  <a:lnTo>
                    <a:pt x="602" y="706"/>
                  </a:lnTo>
                  <a:lnTo>
                    <a:pt x="603" y="706"/>
                  </a:lnTo>
                  <a:lnTo>
                    <a:pt x="602" y="707"/>
                  </a:lnTo>
                  <a:close/>
                  <a:moveTo>
                    <a:pt x="978" y="825"/>
                  </a:moveTo>
                  <a:lnTo>
                    <a:pt x="978" y="825"/>
                  </a:lnTo>
                  <a:lnTo>
                    <a:pt x="979" y="824"/>
                  </a:lnTo>
                  <a:lnTo>
                    <a:pt x="979" y="825"/>
                  </a:lnTo>
                  <a:lnTo>
                    <a:pt x="980" y="826"/>
                  </a:lnTo>
                  <a:lnTo>
                    <a:pt x="981" y="826"/>
                  </a:lnTo>
                  <a:lnTo>
                    <a:pt x="982" y="826"/>
                  </a:lnTo>
                  <a:lnTo>
                    <a:pt x="982" y="825"/>
                  </a:lnTo>
                  <a:lnTo>
                    <a:pt x="982" y="823"/>
                  </a:lnTo>
                  <a:lnTo>
                    <a:pt x="983" y="822"/>
                  </a:lnTo>
                  <a:lnTo>
                    <a:pt x="984" y="823"/>
                  </a:lnTo>
                  <a:lnTo>
                    <a:pt x="984" y="822"/>
                  </a:lnTo>
                  <a:lnTo>
                    <a:pt x="985" y="822"/>
                  </a:lnTo>
                  <a:lnTo>
                    <a:pt x="985" y="821"/>
                  </a:lnTo>
                  <a:lnTo>
                    <a:pt x="986" y="821"/>
                  </a:lnTo>
                  <a:lnTo>
                    <a:pt x="986" y="820"/>
                  </a:lnTo>
                  <a:lnTo>
                    <a:pt x="986" y="819"/>
                  </a:lnTo>
                  <a:lnTo>
                    <a:pt x="987" y="818"/>
                  </a:lnTo>
                  <a:lnTo>
                    <a:pt x="987" y="817"/>
                  </a:lnTo>
                  <a:lnTo>
                    <a:pt x="988" y="817"/>
                  </a:lnTo>
                  <a:lnTo>
                    <a:pt x="989" y="817"/>
                  </a:lnTo>
                  <a:lnTo>
                    <a:pt x="990" y="817"/>
                  </a:lnTo>
                  <a:lnTo>
                    <a:pt x="991" y="818"/>
                  </a:lnTo>
                  <a:lnTo>
                    <a:pt x="992" y="819"/>
                  </a:lnTo>
                  <a:lnTo>
                    <a:pt x="993" y="820"/>
                  </a:lnTo>
                  <a:lnTo>
                    <a:pt x="993" y="821"/>
                  </a:lnTo>
                  <a:lnTo>
                    <a:pt x="993" y="822"/>
                  </a:lnTo>
                  <a:lnTo>
                    <a:pt x="993" y="823"/>
                  </a:lnTo>
                  <a:lnTo>
                    <a:pt x="992" y="824"/>
                  </a:lnTo>
                  <a:lnTo>
                    <a:pt x="991" y="825"/>
                  </a:lnTo>
                  <a:lnTo>
                    <a:pt x="990" y="826"/>
                  </a:lnTo>
                  <a:lnTo>
                    <a:pt x="990" y="827"/>
                  </a:lnTo>
                  <a:lnTo>
                    <a:pt x="989" y="828"/>
                  </a:lnTo>
                  <a:lnTo>
                    <a:pt x="988" y="828"/>
                  </a:lnTo>
                  <a:lnTo>
                    <a:pt x="987" y="828"/>
                  </a:lnTo>
                  <a:lnTo>
                    <a:pt x="987" y="827"/>
                  </a:lnTo>
                  <a:lnTo>
                    <a:pt x="986" y="826"/>
                  </a:lnTo>
                  <a:lnTo>
                    <a:pt x="985" y="826"/>
                  </a:lnTo>
                  <a:lnTo>
                    <a:pt x="984" y="827"/>
                  </a:lnTo>
                  <a:lnTo>
                    <a:pt x="983" y="827"/>
                  </a:lnTo>
                  <a:lnTo>
                    <a:pt x="984" y="828"/>
                  </a:lnTo>
                  <a:lnTo>
                    <a:pt x="983" y="830"/>
                  </a:lnTo>
                  <a:lnTo>
                    <a:pt x="983" y="831"/>
                  </a:lnTo>
                  <a:lnTo>
                    <a:pt x="981" y="833"/>
                  </a:lnTo>
                  <a:lnTo>
                    <a:pt x="980" y="834"/>
                  </a:lnTo>
                  <a:lnTo>
                    <a:pt x="980" y="833"/>
                  </a:lnTo>
                  <a:lnTo>
                    <a:pt x="980" y="831"/>
                  </a:lnTo>
                  <a:lnTo>
                    <a:pt x="980" y="830"/>
                  </a:lnTo>
                  <a:lnTo>
                    <a:pt x="979" y="830"/>
                  </a:lnTo>
                  <a:lnTo>
                    <a:pt x="980" y="829"/>
                  </a:lnTo>
                  <a:lnTo>
                    <a:pt x="979" y="828"/>
                  </a:lnTo>
                  <a:lnTo>
                    <a:pt x="979" y="827"/>
                  </a:lnTo>
                  <a:lnTo>
                    <a:pt x="978" y="825"/>
                  </a:lnTo>
                  <a:close/>
                  <a:moveTo>
                    <a:pt x="986" y="814"/>
                  </a:moveTo>
                  <a:lnTo>
                    <a:pt x="986" y="814"/>
                  </a:lnTo>
                  <a:lnTo>
                    <a:pt x="987" y="813"/>
                  </a:lnTo>
                  <a:lnTo>
                    <a:pt x="987" y="812"/>
                  </a:lnTo>
                  <a:lnTo>
                    <a:pt x="988" y="812"/>
                  </a:lnTo>
                  <a:lnTo>
                    <a:pt x="989" y="813"/>
                  </a:lnTo>
                  <a:lnTo>
                    <a:pt x="988" y="814"/>
                  </a:lnTo>
                  <a:lnTo>
                    <a:pt x="987" y="815"/>
                  </a:lnTo>
                  <a:lnTo>
                    <a:pt x="986" y="814"/>
                  </a:lnTo>
                  <a:close/>
                  <a:moveTo>
                    <a:pt x="1108" y="619"/>
                  </a:moveTo>
                  <a:lnTo>
                    <a:pt x="1108" y="618"/>
                  </a:lnTo>
                  <a:lnTo>
                    <a:pt x="1108" y="617"/>
                  </a:lnTo>
                  <a:lnTo>
                    <a:pt x="1109" y="617"/>
                  </a:lnTo>
                  <a:lnTo>
                    <a:pt x="1110" y="616"/>
                  </a:lnTo>
                  <a:lnTo>
                    <a:pt x="1111" y="616"/>
                  </a:lnTo>
                  <a:lnTo>
                    <a:pt x="1112" y="617"/>
                  </a:lnTo>
                  <a:lnTo>
                    <a:pt x="1112" y="618"/>
                  </a:lnTo>
                  <a:lnTo>
                    <a:pt x="1111" y="618"/>
                  </a:lnTo>
                  <a:lnTo>
                    <a:pt x="1110" y="618"/>
                  </a:lnTo>
                  <a:lnTo>
                    <a:pt x="1110" y="619"/>
                  </a:lnTo>
                  <a:lnTo>
                    <a:pt x="1111" y="619"/>
                  </a:lnTo>
                  <a:lnTo>
                    <a:pt x="1111" y="620"/>
                  </a:lnTo>
                  <a:lnTo>
                    <a:pt x="1111" y="621"/>
                  </a:lnTo>
                  <a:lnTo>
                    <a:pt x="1110" y="621"/>
                  </a:lnTo>
                  <a:lnTo>
                    <a:pt x="1110" y="620"/>
                  </a:lnTo>
                  <a:lnTo>
                    <a:pt x="1109" y="620"/>
                  </a:lnTo>
                  <a:lnTo>
                    <a:pt x="1108" y="620"/>
                  </a:lnTo>
                  <a:lnTo>
                    <a:pt x="1108" y="619"/>
                  </a:lnTo>
                  <a:close/>
                  <a:moveTo>
                    <a:pt x="1113" y="614"/>
                  </a:moveTo>
                  <a:lnTo>
                    <a:pt x="1113" y="614"/>
                  </a:lnTo>
                  <a:lnTo>
                    <a:pt x="1114" y="614"/>
                  </a:lnTo>
                  <a:lnTo>
                    <a:pt x="1115" y="614"/>
                  </a:lnTo>
                  <a:lnTo>
                    <a:pt x="1115" y="615"/>
                  </a:lnTo>
                  <a:lnTo>
                    <a:pt x="1115" y="616"/>
                  </a:lnTo>
                  <a:lnTo>
                    <a:pt x="1114" y="616"/>
                  </a:lnTo>
                  <a:lnTo>
                    <a:pt x="1113" y="616"/>
                  </a:lnTo>
                  <a:lnTo>
                    <a:pt x="1113" y="615"/>
                  </a:lnTo>
                  <a:lnTo>
                    <a:pt x="1114" y="614"/>
                  </a:lnTo>
                  <a:lnTo>
                    <a:pt x="1113" y="614"/>
                  </a:lnTo>
                  <a:close/>
                </a:path>
              </a:pathLst>
            </a:custGeom>
            <a:noFill/>
            <a:ln w="19050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49" name="Freeform 759"/>
            <p:cNvSpPr>
              <a:spLocks noEditPoints="1"/>
            </p:cNvSpPr>
            <p:nvPr/>
          </p:nvSpPr>
          <p:spPr bwMode="auto">
            <a:xfrm>
              <a:off x="3638825" y="2566832"/>
              <a:ext cx="775991" cy="1005656"/>
            </a:xfrm>
            <a:custGeom>
              <a:avLst/>
              <a:gdLst>
                <a:gd name="T0" fmla="*/ 2147483647 w 862"/>
                <a:gd name="T1" fmla="*/ 2147483647 h 1251"/>
                <a:gd name="T2" fmla="*/ 2147483647 w 862"/>
                <a:gd name="T3" fmla="*/ 2147483647 h 1251"/>
                <a:gd name="T4" fmla="*/ 2147483647 w 862"/>
                <a:gd name="T5" fmla="*/ 2147483647 h 1251"/>
                <a:gd name="T6" fmla="*/ 2147483647 w 862"/>
                <a:gd name="T7" fmla="*/ 2147483647 h 1251"/>
                <a:gd name="T8" fmla="*/ 2147483647 w 862"/>
                <a:gd name="T9" fmla="*/ 2147483647 h 1251"/>
                <a:gd name="T10" fmla="*/ 2147483647 w 862"/>
                <a:gd name="T11" fmla="*/ 2147483647 h 1251"/>
                <a:gd name="T12" fmla="*/ 2147483647 w 862"/>
                <a:gd name="T13" fmla="*/ 2147483647 h 1251"/>
                <a:gd name="T14" fmla="*/ 2147483647 w 862"/>
                <a:gd name="T15" fmla="*/ 2147483647 h 1251"/>
                <a:gd name="T16" fmla="*/ 2147483647 w 862"/>
                <a:gd name="T17" fmla="*/ 2147483647 h 1251"/>
                <a:gd name="T18" fmla="*/ 2147483647 w 862"/>
                <a:gd name="T19" fmla="*/ 2147483647 h 1251"/>
                <a:gd name="T20" fmla="*/ 2147483647 w 862"/>
                <a:gd name="T21" fmla="*/ 2147483647 h 1251"/>
                <a:gd name="T22" fmla="*/ 2147483647 w 862"/>
                <a:gd name="T23" fmla="*/ 2147483647 h 1251"/>
                <a:gd name="T24" fmla="*/ 2147483647 w 862"/>
                <a:gd name="T25" fmla="*/ 2147483647 h 1251"/>
                <a:gd name="T26" fmla="*/ 2147483647 w 862"/>
                <a:gd name="T27" fmla="*/ 2147483647 h 1251"/>
                <a:gd name="T28" fmla="*/ 2147483647 w 862"/>
                <a:gd name="T29" fmla="*/ 2147483647 h 1251"/>
                <a:gd name="T30" fmla="*/ 2147483647 w 862"/>
                <a:gd name="T31" fmla="*/ 2147483647 h 1251"/>
                <a:gd name="T32" fmla="*/ 2147483647 w 862"/>
                <a:gd name="T33" fmla="*/ 2147483647 h 1251"/>
                <a:gd name="T34" fmla="*/ 2147483647 w 862"/>
                <a:gd name="T35" fmla="*/ 2147483647 h 1251"/>
                <a:gd name="T36" fmla="*/ 2147483647 w 862"/>
                <a:gd name="T37" fmla="*/ 2147483647 h 1251"/>
                <a:gd name="T38" fmla="*/ 2147483647 w 862"/>
                <a:gd name="T39" fmla="*/ 2147483647 h 1251"/>
                <a:gd name="T40" fmla="*/ 2147483647 w 862"/>
                <a:gd name="T41" fmla="*/ 2147483647 h 1251"/>
                <a:gd name="T42" fmla="*/ 2147483647 w 862"/>
                <a:gd name="T43" fmla="*/ 2147483647 h 1251"/>
                <a:gd name="T44" fmla="*/ 2147483647 w 862"/>
                <a:gd name="T45" fmla="*/ 2147483647 h 1251"/>
                <a:gd name="T46" fmla="*/ 2147483647 w 862"/>
                <a:gd name="T47" fmla="*/ 2147483647 h 1251"/>
                <a:gd name="T48" fmla="*/ 2147483647 w 862"/>
                <a:gd name="T49" fmla="*/ 2147483647 h 1251"/>
                <a:gd name="T50" fmla="*/ 2147483647 w 862"/>
                <a:gd name="T51" fmla="*/ 2147483647 h 1251"/>
                <a:gd name="T52" fmla="*/ 2147483647 w 862"/>
                <a:gd name="T53" fmla="*/ 2147483647 h 1251"/>
                <a:gd name="T54" fmla="*/ 2147483647 w 862"/>
                <a:gd name="T55" fmla="*/ 2147483647 h 1251"/>
                <a:gd name="T56" fmla="*/ 2147483647 w 862"/>
                <a:gd name="T57" fmla="*/ 2147483647 h 1251"/>
                <a:gd name="T58" fmla="*/ 2147483647 w 862"/>
                <a:gd name="T59" fmla="*/ 2147483647 h 1251"/>
                <a:gd name="T60" fmla="*/ 2147483647 w 862"/>
                <a:gd name="T61" fmla="*/ 2147483647 h 1251"/>
                <a:gd name="T62" fmla="*/ 2147483647 w 862"/>
                <a:gd name="T63" fmla="*/ 2147483647 h 1251"/>
                <a:gd name="T64" fmla="*/ 2147483647 w 862"/>
                <a:gd name="T65" fmla="*/ 2147483647 h 1251"/>
                <a:gd name="T66" fmla="*/ 2147483647 w 862"/>
                <a:gd name="T67" fmla="*/ 2147483647 h 1251"/>
                <a:gd name="T68" fmla="*/ 2147483647 w 862"/>
                <a:gd name="T69" fmla="*/ 2147483647 h 1251"/>
                <a:gd name="T70" fmla="*/ 2147483647 w 862"/>
                <a:gd name="T71" fmla="*/ 2147483647 h 1251"/>
                <a:gd name="T72" fmla="*/ 2147483647 w 862"/>
                <a:gd name="T73" fmla="*/ 2147483647 h 1251"/>
                <a:gd name="T74" fmla="*/ 2147483647 w 862"/>
                <a:gd name="T75" fmla="*/ 2147483647 h 1251"/>
                <a:gd name="T76" fmla="*/ 2147483647 w 862"/>
                <a:gd name="T77" fmla="*/ 2147483647 h 1251"/>
                <a:gd name="T78" fmla="*/ 2147483647 w 862"/>
                <a:gd name="T79" fmla="*/ 2147483647 h 1251"/>
                <a:gd name="T80" fmla="*/ 2147483647 w 862"/>
                <a:gd name="T81" fmla="*/ 2147483647 h 1251"/>
                <a:gd name="T82" fmla="*/ 2147483647 w 862"/>
                <a:gd name="T83" fmla="*/ 2147483647 h 1251"/>
                <a:gd name="T84" fmla="*/ 2147483647 w 862"/>
                <a:gd name="T85" fmla="*/ 2147483647 h 1251"/>
                <a:gd name="T86" fmla="*/ 2147483647 w 862"/>
                <a:gd name="T87" fmla="*/ 2147483647 h 1251"/>
                <a:gd name="T88" fmla="*/ 2147483647 w 862"/>
                <a:gd name="T89" fmla="*/ 2147483647 h 1251"/>
                <a:gd name="T90" fmla="*/ 2147483647 w 862"/>
                <a:gd name="T91" fmla="*/ 2147483647 h 1251"/>
                <a:gd name="T92" fmla="*/ 2147483647 w 862"/>
                <a:gd name="T93" fmla="*/ 2147483647 h 1251"/>
                <a:gd name="T94" fmla="*/ 2147483647 w 862"/>
                <a:gd name="T95" fmla="*/ 2147483647 h 1251"/>
                <a:gd name="T96" fmla="*/ 2147483647 w 862"/>
                <a:gd name="T97" fmla="*/ 2147483647 h 1251"/>
                <a:gd name="T98" fmla="*/ 2147483647 w 862"/>
                <a:gd name="T99" fmla="*/ 2147483647 h 1251"/>
                <a:gd name="T100" fmla="*/ 2147483647 w 862"/>
                <a:gd name="T101" fmla="*/ 2147483647 h 1251"/>
                <a:gd name="T102" fmla="*/ 2147483647 w 862"/>
                <a:gd name="T103" fmla="*/ 2147483647 h 1251"/>
                <a:gd name="T104" fmla="*/ 2147483647 w 862"/>
                <a:gd name="T105" fmla="*/ 2147483647 h 1251"/>
                <a:gd name="T106" fmla="*/ 2147483647 w 862"/>
                <a:gd name="T107" fmla="*/ 2147483647 h 1251"/>
                <a:gd name="T108" fmla="*/ 2147483647 w 862"/>
                <a:gd name="T109" fmla="*/ 2147483647 h 1251"/>
                <a:gd name="T110" fmla="*/ 2147483647 w 862"/>
                <a:gd name="T111" fmla="*/ 2147483647 h 1251"/>
                <a:gd name="T112" fmla="*/ 2147483647 w 862"/>
                <a:gd name="T113" fmla="*/ 2147483647 h 1251"/>
                <a:gd name="T114" fmla="*/ 2147483647 w 862"/>
                <a:gd name="T115" fmla="*/ 2147483647 h 1251"/>
                <a:gd name="T116" fmla="*/ 2147483647 w 862"/>
                <a:gd name="T117" fmla="*/ 2147483647 h 1251"/>
                <a:gd name="T118" fmla="*/ 2147483647 w 862"/>
                <a:gd name="T119" fmla="*/ 2147483647 h 1251"/>
                <a:gd name="T120" fmla="*/ 2147483647 w 862"/>
                <a:gd name="T121" fmla="*/ 2147483647 h 1251"/>
                <a:gd name="T122" fmla="*/ 2147483647 w 862"/>
                <a:gd name="T123" fmla="*/ 2147483647 h 1251"/>
                <a:gd name="T124" fmla="*/ 2147483647 w 862"/>
                <a:gd name="T125" fmla="*/ 2147483647 h 125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862" h="1251">
                  <a:moveTo>
                    <a:pt x="29" y="940"/>
                  </a:moveTo>
                  <a:lnTo>
                    <a:pt x="29" y="939"/>
                  </a:lnTo>
                  <a:lnTo>
                    <a:pt x="29" y="938"/>
                  </a:lnTo>
                  <a:lnTo>
                    <a:pt x="29" y="939"/>
                  </a:lnTo>
                  <a:lnTo>
                    <a:pt x="30" y="939"/>
                  </a:lnTo>
                  <a:lnTo>
                    <a:pt x="31" y="939"/>
                  </a:lnTo>
                  <a:lnTo>
                    <a:pt x="31" y="938"/>
                  </a:lnTo>
                  <a:lnTo>
                    <a:pt x="31" y="939"/>
                  </a:lnTo>
                  <a:lnTo>
                    <a:pt x="31" y="938"/>
                  </a:lnTo>
                  <a:lnTo>
                    <a:pt x="32" y="938"/>
                  </a:lnTo>
                  <a:lnTo>
                    <a:pt x="33" y="938"/>
                  </a:lnTo>
                  <a:lnTo>
                    <a:pt x="34" y="938"/>
                  </a:lnTo>
                  <a:lnTo>
                    <a:pt x="34" y="937"/>
                  </a:lnTo>
                  <a:lnTo>
                    <a:pt x="35" y="936"/>
                  </a:lnTo>
                  <a:lnTo>
                    <a:pt x="35" y="934"/>
                  </a:lnTo>
                  <a:lnTo>
                    <a:pt x="34" y="933"/>
                  </a:lnTo>
                  <a:lnTo>
                    <a:pt x="34" y="932"/>
                  </a:lnTo>
                  <a:lnTo>
                    <a:pt x="34" y="931"/>
                  </a:lnTo>
                  <a:lnTo>
                    <a:pt x="34" y="930"/>
                  </a:lnTo>
                  <a:lnTo>
                    <a:pt x="34" y="929"/>
                  </a:lnTo>
                  <a:lnTo>
                    <a:pt x="34" y="928"/>
                  </a:lnTo>
                  <a:lnTo>
                    <a:pt x="33" y="927"/>
                  </a:lnTo>
                  <a:lnTo>
                    <a:pt x="34" y="926"/>
                  </a:lnTo>
                  <a:lnTo>
                    <a:pt x="33" y="926"/>
                  </a:lnTo>
                  <a:lnTo>
                    <a:pt x="33" y="925"/>
                  </a:lnTo>
                  <a:lnTo>
                    <a:pt x="33" y="924"/>
                  </a:lnTo>
                  <a:lnTo>
                    <a:pt x="33" y="923"/>
                  </a:lnTo>
                  <a:lnTo>
                    <a:pt x="33" y="922"/>
                  </a:lnTo>
                  <a:lnTo>
                    <a:pt x="32" y="922"/>
                  </a:lnTo>
                  <a:lnTo>
                    <a:pt x="32" y="921"/>
                  </a:lnTo>
                  <a:lnTo>
                    <a:pt x="31" y="921"/>
                  </a:lnTo>
                  <a:lnTo>
                    <a:pt x="31" y="920"/>
                  </a:lnTo>
                  <a:lnTo>
                    <a:pt x="32" y="920"/>
                  </a:lnTo>
                  <a:lnTo>
                    <a:pt x="32" y="919"/>
                  </a:lnTo>
                  <a:lnTo>
                    <a:pt x="31" y="918"/>
                  </a:lnTo>
                  <a:lnTo>
                    <a:pt x="31" y="917"/>
                  </a:lnTo>
                  <a:lnTo>
                    <a:pt x="31" y="916"/>
                  </a:lnTo>
                  <a:lnTo>
                    <a:pt x="31" y="915"/>
                  </a:lnTo>
                  <a:lnTo>
                    <a:pt x="31" y="914"/>
                  </a:lnTo>
                  <a:lnTo>
                    <a:pt x="30" y="914"/>
                  </a:lnTo>
                  <a:lnTo>
                    <a:pt x="30" y="913"/>
                  </a:lnTo>
                  <a:lnTo>
                    <a:pt x="32" y="912"/>
                  </a:lnTo>
                  <a:lnTo>
                    <a:pt x="34" y="912"/>
                  </a:lnTo>
                  <a:lnTo>
                    <a:pt x="35" y="912"/>
                  </a:lnTo>
                  <a:lnTo>
                    <a:pt x="36" y="911"/>
                  </a:lnTo>
                  <a:lnTo>
                    <a:pt x="37" y="912"/>
                  </a:lnTo>
                  <a:lnTo>
                    <a:pt x="38" y="911"/>
                  </a:lnTo>
                  <a:lnTo>
                    <a:pt x="39" y="912"/>
                  </a:lnTo>
                  <a:lnTo>
                    <a:pt x="39" y="910"/>
                  </a:lnTo>
                  <a:lnTo>
                    <a:pt x="39" y="909"/>
                  </a:lnTo>
                  <a:lnTo>
                    <a:pt x="39" y="908"/>
                  </a:lnTo>
                  <a:lnTo>
                    <a:pt x="40" y="907"/>
                  </a:lnTo>
                  <a:lnTo>
                    <a:pt x="40" y="906"/>
                  </a:lnTo>
                  <a:lnTo>
                    <a:pt x="39" y="903"/>
                  </a:lnTo>
                  <a:lnTo>
                    <a:pt x="40" y="901"/>
                  </a:lnTo>
                  <a:lnTo>
                    <a:pt x="39" y="899"/>
                  </a:lnTo>
                  <a:lnTo>
                    <a:pt x="40" y="898"/>
                  </a:lnTo>
                  <a:lnTo>
                    <a:pt x="41" y="898"/>
                  </a:lnTo>
                  <a:lnTo>
                    <a:pt x="41" y="897"/>
                  </a:lnTo>
                  <a:lnTo>
                    <a:pt x="41" y="896"/>
                  </a:lnTo>
                  <a:lnTo>
                    <a:pt x="41" y="894"/>
                  </a:lnTo>
                  <a:lnTo>
                    <a:pt x="40" y="894"/>
                  </a:lnTo>
                  <a:lnTo>
                    <a:pt x="40" y="893"/>
                  </a:lnTo>
                  <a:lnTo>
                    <a:pt x="40" y="891"/>
                  </a:lnTo>
                  <a:lnTo>
                    <a:pt x="39" y="890"/>
                  </a:lnTo>
                  <a:lnTo>
                    <a:pt x="38" y="890"/>
                  </a:lnTo>
                  <a:lnTo>
                    <a:pt x="37" y="890"/>
                  </a:lnTo>
                  <a:lnTo>
                    <a:pt x="36" y="890"/>
                  </a:lnTo>
                  <a:lnTo>
                    <a:pt x="36" y="889"/>
                  </a:lnTo>
                  <a:lnTo>
                    <a:pt x="35" y="889"/>
                  </a:lnTo>
                  <a:lnTo>
                    <a:pt x="34" y="888"/>
                  </a:lnTo>
                  <a:lnTo>
                    <a:pt x="33" y="887"/>
                  </a:lnTo>
                  <a:lnTo>
                    <a:pt x="32" y="886"/>
                  </a:lnTo>
                  <a:lnTo>
                    <a:pt x="31" y="886"/>
                  </a:lnTo>
                  <a:lnTo>
                    <a:pt x="30" y="886"/>
                  </a:lnTo>
                  <a:lnTo>
                    <a:pt x="30" y="885"/>
                  </a:lnTo>
                  <a:lnTo>
                    <a:pt x="29" y="885"/>
                  </a:lnTo>
                  <a:lnTo>
                    <a:pt x="29" y="884"/>
                  </a:lnTo>
                  <a:lnTo>
                    <a:pt x="29" y="883"/>
                  </a:lnTo>
                  <a:lnTo>
                    <a:pt x="29" y="882"/>
                  </a:lnTo>
                  <a:lnTo>
                    <a:pt x="28" y="882"/>
                  </a:lnTo>
                  <a:lnTo>
                    <a:pt x="28" y="881"/>
                  </a:lnTo>
                  <a:lnTo>
                    <a:pt x="29" y="878"/>
                  </a:lnTo>
                  <a:lnTo>
                    <a:pt x="28" y="878"/>
                  </a:lnTo>
                  <a:lnTo>
                    <a:pt x="27" y="876"/>
                  </a:lnTo>
                  <a:lnTo>
                    <a:pt x="27" y="874"/>
                  </a:lnTo>
                  <a:lnTo>
                    <a:pt x="27" y="873"/>
                  </a:lnTo>
                  <a:lnTo>
                    <a:pt x="27" y="872"/>
                  </a:lnTo>
                  <a:lnTo>
                    <a:pt x="26" y="872"/>
                  </a:lnTo>
                  <a:lnTo>
                    <a:pt x="25" y="871"/>
                  </a:lnTo>
                  <a:lnTo>
                    <a:pt x="24" y="871"/>
                  </a:lnTo>
                  <a:lnTo>
                    <a:pt x="23" y="871"/>
                  </a:lnTo>
                  <a:lnTo>
                    <a:pt x="23" y="870"/>
                  </a:lnTo>
                  <a:lnTo>
                    <a:pt x="24" y="870"/>
                  </a:lnTo>
                  <a:lnTo>
                    <a:pt x="24" y="869"/>
                  </a:lnTo>
                  <a:lnTo>
                    <a:pt x="24" y="868"/>
                  </a:lnTo>
                  <a:lnTo>
                    <a:pt x="24" y="867"/>
                  </a:lnTo>
                  <a:lnTo>
                    <a:pt x="25" y="866"/>
                  </a:lnTo>
                  <a:lnTo>
                    <a:pt x="26" y="865"/>
                  </a:lnTo>
                  <a:lnTo>
                    <a:pt x="26" y="864"/>
                  </a:lnTo>
                  <a:lnTo>
                    <a:pt x="26" y="863"/>
                  </a:lnTo>
                  <a:lnTo>
                    <a:pt x="26" y="862"/>
                  </a:lnTo>
                  <a:lnTo>
                    <a:pt x="27" y="861"/>
                  </a:lnTo>
                  <a:lnTo>
                    <a:pt x="27" y="860"/>
                  </a:lnTo>
                  <a:lnTo>
                    <a:pt x="28" y="860"/>
                  </a:lnTo>
                  <a:lnTo>
                    <a:pt x="29" y="859"/>
                  </a:lnTo>
                  <a:lnTo>
                    <a:pt x="30" y="858"/>
                  </a:lnTo>
                  <a:lnTo>
                    <a:pt x="30" y="857"/>
                  </a:lnTo>
                  <a:lnTo>
                    <a:pt x="30" y="856"/>
                  </a:lnTo>
                  <a:lnTo>
                    <a:pt x="29" y="856"/>
                  </a:lnTo>
                  <a:lnTo>
                    <a:pt x="28" y="855"/>
                  </a:lnTo>
                  <a:lnTo>
                    <a:pt x="29" y="854"/>
                  </a:lnTo>
                  <a:lnTo>
                    <a:pt x="30" y="854"/>
                  </a:lnTo>
                  <a:lnTo>
                    <a:pt x="31" y="854"/>
                  </a:lnTo>
                  <a:lnTo>
                    <a:pt x="32" y="855"/>
                  </a:lnTo>
                  <a:lnTo>
                    <a:pt x="32" y="856"/>
                  </a:lnTo>
                  <a:lnTo>
                    <a:pt x="33" y="856"/>
                  </a:lnTo>
                  <a:lnTo>
                    <a:pt x="33" y="855"/>
                  </a:lnTo>
                  <a:lnTo>
                    <a:pt x="34" y="854"/>
                  </a:lnTo>
                  <a:lnTo>
                    <a:pt x="34" y="853"/>
                  </a:lnTo>
                  <a:lnTo>
                    <a:pt x="35" y="853"/>
                  </a:lnTo>
                  <a:lnTo>
                    <a:pt x="35" y="852"/>
                  </a:lnTo>
                  <a:lnTo>
                    <a:pt x="36" y="853"/>
                  </a:lnTo>
                  <a:lnTo>
                    <a:pt x="37" y="852"/>
                  </a:lnTo>
                  <a:lnTo>
                    <a:pt x="36" y="852"/>
                  </a:lnTo>
                  <a:lnTo>
                    <a:pt x="37" y="850"/>
                  </a:lnTo>
                  <a:lnTo>
                    <a:pt x="37" y="849"/>
                  </a:lnTo>
                  <a:lnTo>
                    <a:pt x="38" y="849"/>
                  </a:lnTo>
                  <a:lnTo>
                    <a:pt x="39" y="849"/>
                  </a:lnTo>
                  <a:lnTo>
                    <a:pt x="41" y="849"/>
                  </a:lnTo>
                  <a:lnTo>
                    <a:pt x="43" y="849"/>
                  </a:lnTo>
                  <a:lnTo>
                    <a:pt x="44" y="848"/>
                  </a:lnTo>
                  <a:lnTo>
                    <a:pt x="44" y="847"/>
                  </a:lnTo>
                  <a:lnTo>
                    <a:pt x="45" y="847"/>
                  </a:lnTo>
                  <a:lnTo>
                    <a:pt x="45" y="846"/>
                  </a:lnTo>
                  <a:lnTo>
                    <a:pt x="45" y="845"/>
                  </a:lnTo>
                  <a:lnTo>
                    <a:pt x="45" y="846"/>
                  </a:lnTo>
                  <a:lnTo>
                    <a:pt x="46" y="845"/>
                  </a:lnTo>
                  <a:lnTo>
                    <a:pt x="47" y="845"/>
                  </a:lnTo>
                  <a:lnTo>
                    <a:pt x="48" y="845"/>
                  </a:lnTo>
                  <a:lnTo>
                    <a:pt x="49" y="844"/>
                  </a:lnTo>
                  <a:lnTo>
                    <a:pt x="50" y="845"/>
                  </a:lnTo>
                  <a:lnTo>
                    <a:pt x="50" y="844"/>
                  </a:lnTo>
                  <a:lnTo>
                    <a:pt x="51" y="844"/>
                  </a:lnTo>
                  <a:lnTo>
                    <a:pt x="51" y="845"/>
                  </a:lnTo>
                  <a:lnTo>
                    <a:pt x="53" y="844"/>
                  </a:lnTo>
                  <a:lnTo>
                    <a:pt x="54" y="844"/>
                  </a:lnTo>
                  <a:lnTo>
                    <a:pt x="54" y="843"/>
                  </a:lnTo>
                  <a:lnTo>
                    <a:pt x="54" y="842"/>
                  </a:lnTo>
                  <a:lnTo>
                    <a:pt x="55" y="842"/>
                  </a:lnTo>
                  <a:lnTo>
                    <a:pt x="55" y="840"/>
                  </a:lnTo>
                  <a:lnTo>
                    <a:pt x="54" y="840"/>
                  </a:lnTo>
                  <a:lnTo>
                    <a:pt x="54" y="838"/>
                  </a:lnTo>
                  <a:lnTo>
                    <a:pt x="54" y="837"/>
                  </a:lnTo>
                  <a:lnTo>
                    <a:pt x="55" y="836"/>
                  </a:lnTo>
                  <a:lnTo>
                    <a:pt x="55" y="835"/>
                  </a:lnTo>
                  <a:lnTo>
                    <a:pt x="56" y="835"/>
                  </a:lnTo>
                  <a:lnTo>
                    <a:pt x="56" y="834"/>
                  </a:lnTo>
                  <a:lnTo>
                    <a:pt x="56" y="833"/>
                  </a:lnTo>
                  <a:lnTo>
                    <a:pt x="56" y="832"/>
                  </a:lnTo>
                  <a:lnTo>
                    <a:pt x="57" y="832"/>
                  </a:lnTo>
                  <a:lnTo>
                    <a:pt x="57" y="831"/>
                  </a:lnTo>
                  <a:lnTo>
                    <a:pt x="58" y="831"/>
                  </a:lnTo>
                  <a:lnTo>
                    <a:pt x="58" y="830"/>
                  </a:lnTo>
                  <a:lnTo>
                    <a:pt x="59" y="829"/>
                  </a:lnTo>
                  <a:lnTo>
                    <a:pt x="58" y="828"/>
                  </a:lnTo>
                  <a:lnTo>
                    <a:pt x="58" y="827"/>
                  </a:lnTo>
                  <a:lnTo>
                    <a:pt x="59" y="827"/>
                  </a:lnTo>
                  <a:lnTo>
                    <a:pt x="59" y="826"/>
                  </a:lnTo>
                  <a:lnTo>
                    <a:pt x="59" y="825"/>
                  </a:lnTo>
                  <a:lnTo>
                    <a:pt x="60" y="824"/>
                  </a:lnTo>
                  <a:lnTo>
                    <a:pt x="61" y="823"/>
                  </a:lnTo>
                  <a:lnTo>
                    <a:pt x="60" y="822"/>
                  </a:lnTo>
                  <a:lnTo>
                    <a:pt x="61" y="822"/>
                  </a:lnTo>
                  <a:lnTo>
                    <a:pt x="61" y="821"/>
                  </a:lnTo>
                  <a:lnTo>
                    <a:pt x="61" y="820"/>
                  </a:lnTo>
                  <a:lnTo>
                    <a:pt x="61" y="819"/>
                  </a:lnTo>
                  <a:lnTo>
                    <a:pt x="62" y="818"/>
                  </a:lnTo>
                  <a:lnTo>
                    <a:pt x="62" y="817"/>
                  </a:lnTo>
                  <a:lnTo>
                    <a:pt x="64" y="815"/>
                  </a:lnTo>
                  <a:lnTo>
                    <a:pt x="64" y="816"/>
                  </a:lnTo>
                  <a:lnTo>
                    <a:pt x="64" y="815"/>
                  </a:lnTo>
                  <a:lnTo>
                    <a:pt x="64" y="814"/>
                  </a:lnTo>
                  <a:lnTo>
                    <a:pt x="64" y="813"/>
                  </a:lnTo>
                  <a:lnTo>
                    <a:pt x="65" y="813"/>
                  </a:lnTo>
                  <a:lnTo>
                    <a:pt x="83" y="815"/>
                  </a:lnTo>
                  <a:lnTo>
                    <a:pt x="96" y="816"/>
                  </a:lnTo>
                  <a:lnTo>
                    <a:pt x="98" y="816"/>
                  </a:lnTo>
                  <a:lnTo>
                    <a:pt x="103" y="817"/>
                  </a:lnTo>
                  <a:lnTo>
                    <a:pt x="118" y="819"/>
                  </a:lnTo>
                  <a:lnTo>
                    <a:pt x="120" y="819"/>
                  </a:lnTo>
                  <a:lnTo>
                    <a:pt x="126" y="820"/>
                  </a:lnTo>
                  <a:lnTo>
                    <a:pt x="127" y="820"/>
                  </a:lnTo>
                  <a:lnTo>
                    <a:pt x="137" y="821"/>
                  </a:lnTo>
                  <a:lnTo>
                    <a:pt x="142" y="822"/>
                  </a:lnTo>
                  <a:lnTo>
                    <a:pt x="152" y="823"/>
                  </a:lnTo>
                  <a:lnTo>
                    <a:pt x="162" y="824"/>
                  </a:lnTo>
                  <a:lnTo>
                    <a:pt x="169" y="825"/>
                  </a:lnTo>
                  <a:lnTo>
                    <a:pt x="170" y="825"/>
                  </a:lnTo>
                  <a:lnTo>
                    <a:pt x="173" y="825"/>
                  </a:lnTo>
                  <a:lnTo>
                    <a:pt x="182" y="826"/>
                  </a:lnTo>
                  <a:lnTo>
                    <a:pt x="183" y="826"/>
                  </a:lnTo>
                  <a:lnTo>
                    <a:pt x="183" y="825"/>
                  </a:lnTo>
                  <a:lnTo>
                    <a:pt x="183" y="824"/>
                  </a:lnTo>
                  <a:lnTo>
                    <a:pt x="184" y="824"/>
                  </a:lnTo>
                  <a:lnTo>
                    <a:pt x="185" y="823"/>
                  </a:lnTo>
                  <a:lnTo>
                    <a:pt x="187" y="824"/>
                  </a:lnTo>
                  <a:lnTo>
                    <a:pt x="188" y="823"/>
                  </a:lnTo>
                  <a:lnTo>
                    <a:pt x="188" y="822"/>
                  </a:lnTo>
                  <a:lnTo>
                    <a:pt x="189" y="822"/>
                  </a:lnTo>
                  <a:lnTo>
                    <a:pt x="190" y="822"/>
                  </a:lnTo>
                  <a:lnTo>
                    <a:pt x="191" y="822"/>
                  </a:lnTo>
                  <a:lnTo>
                    <a:pt x="192" y="821"/>
                  </a:lnTo>
                  <a:lnTo>
                    <a:pt x="194" y="821"/>
                  </a:lnTo>
                  <a:lnTo>
                    <a:pt x="194" y="820"/>
                  </a:lnTo>
                  <a:lnTo>
                    <a:pt x="195" y="818"/>
                  </a:lnTo>
                  <a:lnTo>
                    <a:pt x="196" y="817"/>
                  </a:lnTo>
                  <a:lnTo>
                    <a:pt x="196" y="816"/>
                  </a:lnTo>
                  <a:lnTo>
                    <a:pt x="196" y="815"/>
                  </a:lnTo>
                  <a:lnTo>
                    <a:pt x="197" y="815"/>
                  </a:lnTo>
                  <a:lnTo>
                    <a:pt x="197" y="814"/>
                  </a:lnTo>
                  <a:lnTo>
                    <a:pt x="198" y="813"/>
                  </a:lnTo>
                  <a:lnTo>
                    <a:pt x="197" y="813"/>
                  </a:lnTo>
                  <a:lnTo>
                    <a:pt x="197" y="812"/>
                  </a:lnTo>
                  <a:lnTo>
                    <a:pt x="197" y="811"/>
                  </a:lnTo>
                  <a:lnTo>
                    <a:pt x="198" y="810"/>
                  </a:lnTo>
                  <a:lnTo>
                    <a:pt x="199" y="810"/>
                  </a:lnTo>
                  <a:lnTo>
                    <a:pt x="200" y="809"/>
                  </a:lnTo>
                  <a:lnTo>
                    <a:pt x="201" y="808"/>
                  </a:lnTo>
                  <a:lnTo>
                    <a:pt x="202" y="806"/>
                  </a:lnTo>
                  <a:lnTo>
                    <a:pt x="203" y="805"/>
                  </a:lnTo>
                  <a:lnTo>
                    <a:pt x="203" y="804"/>
                  </a:lnTo>
                  <a:lnTo>
                    <a:pt x="205" y="803"/>
                  </a:lnTo>
                  <a:lnTo>
                    <a:pt x="205" y="802"/>
                  </a:lnTo>
                  <a:lnTo>
                    <a:pt x="205" y="801"/>
                  </a:lnTo>
                  <a:lnTo>
                    <a:pt x="206" y="800"/>
                  </a:lnTo>
                  <a:lnTo>
                    <a:pt x="207" y="800"/>
                  </a:lnTo>
                  <a:lnTo>
                    <a:pt x="207" y="798"/>
                  </a:lnTo>
                  <a:lnTo>
                    <a:pt x="209" y="798"/>
                  </a:lnTo>
                  <a:lnTo>
                    <a:pt x="209" y="797"/>
                  </a:lnTo>
                  <a:lnTo>
                    <a:pt x="208" y="796"/>
                  </a:lnTo>
                  <a:lnTo>
                    <a:pt x="208" y="795"/>
                  </a:lnTo>
                  <a:lnTo>
                    <a:pt x="209" y="794"/>
                  </a:lnTo>
                  <a:lnTo>
                    <a:pt x="209" y="793"/>
                  </a:lnTo>
                  <a:lnTo>
                    <a:pt x="209" y="792"/>
                  </a:lnTo>
                  <a:lnTo>
                    <a:pt x="210" y="790"/>
                  </a:lnTo>
                  <a:lnTo>
                    <a:pt x="211" y="789"/>
                  </a:lnTo>
                  <a:lnTo>
                    <a:pt x="211" y="788"/>
                  </a:lnTo>
                  <a:lnTo>
                    <a:pt x="211" y="786"/>
                  </a:lnTo>
                  <a:lnTo>
                    <a:pt x="211" y="785"/>
                  </a:lnTo>
                  <a:lnTo>
                    <a:pt x="213" y="785"/>
                  </a:lnTo>
                  <a:lnTo>
                    <a:pt x="214" y="784"/>
                  </a:lnTo>
                  <a:lnTo>
                    <a:pt x="213" y="783"/>
                  </a:lnTo>
                  <a:lnTo>
                    <a:pt x="213" y="782"/>
                  </a:lnTo>
                  <a:lnTo>
                    <a:pt x="214" y="782"/>
                  </a:lnTo>
                  <a:lnTo>
                    <a:pt x="214" y="780"/>
                  </a:lnTo>
                  <a:lnTo>
                    <a:pt x="215" y="779"/>
                  </a:lnTo>
                  <a:lnTo>
                    <a:pt x="215" y="778"/>
                  </a:lnTo>
                  <a:lnTo>
                    <a:pt x="216" y="778"/>
                  </a:lnTo>
                  <a:lnTo>
                    <a:pt x="215" y="778"/>
                  </a:lnTo>
                  <a:lnTo>
                    <a:pt x="215" y="777"/>
                  </a:lnTo>
                  <a:lnTo>
                    <a:pt x="215" y="776"/>
                  </a:lnTo>
                  <a:lnTo>
                    <a:pt x="216" y="776"/>
                  </a:lnTo>
                  <a:lnTo>
                    <a:pt x="216" y="775"/>
                  </a:lnTo>
                  <a:lnTo>
                    <a:pt x="216" y="774"/>
                  </a:lnTo>
                  <a:lnTo>
                    <a:pt x="217" y="774"/>
                  </a:lnTo>
                  <a:lnTo>
                    <a:pt x="218" y="773"/>
                  </a:lnTo>
                  <a:lnTo>
                    <a:pt x="219" y="773"/>
                  </a:lnTo>
                  <a:lnTo>
                    <a:pt x="219" y="772"/>
                  </a:lnTo>
                  <a:lnTo>
                    <a:pt x="220" y="771"/>
                  </a:lnTo>
                  <a:lnTo>
                    <a:pt x="221" y="769"/>
                  </a:lnTo>
                  <a:lnTo>
                    <a:pt x="222" y="768"/>
                  </a:lnTo>
                  <a:lnTo>
                    <a:pt x="222" y="765"/>
                  </a:lnTo>
                  <a:lnTo>
                    <a:pt x="222" y="764"/>
                  </a:lnTo>
                  <a:lnTo>
                    <a:pt x="223" y="763"/>
                  </a:lnTo>
                  <a:lnTo>
                    <a:pt x="223" y="762"/>
                  </a:lnTo>
                  <a:lnTo>
                    <a:pt x="224" y="762"/>
                  </a:lnTo>
                  <a:lnTo>
                    <a:pt x="225" y="761"/>
                  </a:lnTo>
                  <a:lnTo>
                    <a:pt x="224" y="761"/>
                  </a:lnTo>
                  <a:lnTo>
                    <a:pt x="224" y="760"/>
                  </a:lnTo>
                  <a:lnTo>
                    <a:pt x="226" y="759"/>
                  </a:lnTo>
                  <a:lnTo>
                    <a:pt x="226" y="758"/>
                  </a:lnTo>
                  <a:lnTo>
                    <a:pt x="227" y="757"/>
                  </a:lnTo>
                  <a:lnTo>
                    <a:pt x="227" y="755"/>
                  </a:lnTo>
                  <a:lnTo>
                    <a:pt x="226" y="755"/>
                  </a:lnTo>
                  <a:lnTo>
                    <a:pt x="226" y="754"/>
                  </a:lnTo>
                  <a:lnTo>
                    <a:pt x="227" y="753"/>
                  </a:lnTo>
                  <a:lnTo>
                    <a:pt x="227" y="752"/>
                  </a:lnTo>
                  <a:lnTo>
                    <a:pt x="227" y="751"/>
                  </a:lnTo>
                  <a:lnTo>
                    <a:pt x="226" y="751"/>
                  </a:lnTo>
                  <a:lnTo>
                    <a:pt x="226" y="749"/>
                  </a:lnTo>
                  <a:lnTo>
                    <a:pt x="225" y="748"/>
                  </a:lnTo>
                  <a:lnTo>
                    <a:pt x="224" y="747"/>
                  </a:lnTo>
                  <a:lnTo>
                    <a:pt x="224" y="745"/>
                  </a:lnTo>
                  <a:lnTo>
                    <a:pt x="224" y="744"/>
                  </a:lnTo>
                  <a:lnTo>
                    <a:pt x="226" y="744"/>
                  </a:lnTo>
                  <a:lnTo>
                    <a:pt x="226" y="743"/>
                  </a:lnTo>
                  <a:lnTo>
                    <a:pt x="227" y="743"/>
                  </a:lnTo>
                  <a:lnTo>
                    <a:pt x="227" y="742"/>
                  </a:lnTo>
                  <a:lnTo>
                    <a:pt x="228" y="741"/>
                  </a:lnTo>
                  <a:lnTo>
                    <a:pt x="229" y="734"/>
                  </a:lnTo>
                  <a:lnTo>
                    <a:pt x="232" y="731"/>
                  </a:lnTo>
                  <a:lnTo>
                    <a:pt x="232" y="730"/>
                  </a:lnTo>
                  <a:lnTo>
                    <a:pt x="233" y="730"/>
                  </a:lnTo>
                  <a:lnTo>
                    <a:pt x="233" y="731"/>
                  </a:lnTo>
                  <a:lnTo>
                    <a:pt x="236" y="732"/>
                  </a:lnTo>
                  <a:lnTo>
                    <a:pt x="238" y="732"/>
                  </a:lnTo>
                  <a:lnTo>
                    <a:pt x="239" y="733"/>
                  </a:lnTo>
                  <a:lnTo>
                    <a:pt x="240" y="733"/>
                  </a:lnTo>
                  <a:lnTo>
                    <a:pt x="241" y="733"/>
                  </a:lnTo>
                  <a:lnTo>
                    <a:pt x="242" y="733"/>
                  </a:lnTo>
                  <a:lnTo>
                    <a:pt x="243" y="733"/>
                  </a:lnTo>
                  <a:lnTo>
                    <a:pt x="244" y="733"/>
                  </a:lnTo>
                  <a:lnTo>
                    <a:pt x="244" y="732"/>
                  </a:lnTo>
                  <a:lnTo>
                    <a:pt x="245" y="731"/>
                  </a:lnTo>
                  <a:lnTo>
                    <a:pt x="248" y="730"/>
                  </a:lnTo>
                  <a:lnTo>
                    <a:pt x="249" y="730"/>
                  </a:lnTo>
                  <a:lnTo>
                    <a:pt x="249" y="731"/>
                  </a:lnTo>
                  <a:lnTo>
                    <a:pt x="250" y="732"/>
                  </a:lnTo>
                  <a:lnTo>
                    <a:pt x="252" y="732"/>
                  </a:lnTo>
                  <a:lnTo>
                    <a:pt x="253" y="731"/>
                  </a:lnTo>
                  <a:lnTo>
                    <a:pt x="253" y="730"/>
                  </a:lnTo>
                  <a:lnTo>
                    <a:pt x="255" y="728"/>
                  </a:lnTo>
                  <a:lnTo>
                    <a:pt x="255" y="727"/>
                  </a:lnTo>
                  <a:lnTo>
                    <a:pt x="256" y="727"/>
                  </a:lnTo>
                  <a:lnTo>
                    <a:pt x="256" y="726"/>
                  </a:lnTo>
                  <a:lnTo>
                    <a:pt x="258" y="722"/>
                  </a:lnTo>
                  <a:lnTo>
                    <a:pt x="258" y="721"/>
                  </a:lnTo>
                  <a:lnTo>
                    <a:pt x="259" y="721"/>
                  </a:lnTo>
                  <a:lnTo>
                    <a:pt x="260" y="721"/>
                  </a:lnTo>
                  <a:lnTo>
                    <a:pt x="262" y="720"/>
                  </a:lnTo>
                  <a:lnTo>
                    <a:pt x="263" y="720"/>
                  </a:lnTo>
                  <a:lnTo>
                    <a:pt x="264" y="720"/>
                  </a:lnTo>
                  <a:lnTo>
                    <a:pt x="265" y="721"/>
                  </a:lnTo>
                  <a:lnTo>
                    <a:pt x="266" y="721"/>
                  </a:lnTo>
                  <a:lnTo>
                    <a:pt x="270" y="718"/>
                  </a:lnTo>
                  <a:lnTo>
                    <a:pt x="273" y="717"/>
                  </a:lnTo>
                  <a:lnTo>
                    <a:pt x="274" y="717"/>
                  </a:lnTo>
                  <a:lnTo>
                    <a:pt x="274" y="716"/>
                  </a:lnTo>
                  <a:lnTo>
                    <a:pt x="274" y="714"/>
                  </a:lnTo>
                  <a:lnTo>
                    <a:pt x="274" y="713"/>
                  </a:lnTo>
                  <a:lnTo>
                    <a:pt x="275" y="712"/>
                  </a:lnTo>
                  <a:lnTo>
                    <a:pt x="275" y="711"/>
                  </a:lnTo>
                  <a:lnTo>
                    <a:pt x="275" y="709"/>
                  </a:lnTo>
                  <a:lnTo>
                    <a:pt x="275" y="705"/>
                  </a:lnTo>
                  <a:lnTo>
                    <a:pt x="276" y="702"/>
                  </a:lnTo>
                  <a:lnTo>
                    <a:pt x="277" y="702"/>
                  </a:lnTo>
                  <a:lnTo>
                    <a:pt x="278" y="701"/>
                  </a:lnTo>
                  <a:lnTo>
                    <a:pt x="278" y="700"/>
                  </a:lnTo>
                  <a:lnTo>
                    <a:pt x="279" y="700"/>
                  </a:lnTo>
                  <a:lnTo>
                    <a:pt x="279" y="699"/>
                  </a:lnTo>
                  <a:lnTo>
                    <a:pt x="280" y="699"/>
                  </a:lnTo>
                  <a:lnTo>
                    <a:pt x="278" y="696"/>
                  </a:lnTo>
                  <a:lnTo>
                    <a:pt x="276" y="695"/>
                  </a:lnTo>
                  <a:lnTo>
                    <a:pt x="276" y="694"/>
                  </a:lnTo>
                  <a:lnTo>
                    <a:pt x="277" y="694"/>
                  </a:lnTo>
                  <a:lnTo>
                    <a:pt x="279" y="694"/>
                  </a:lnTo>
                  <a:lnTo>
                    <a:pt x="280" y="694"/>
                  </a:lnTo>
                  <a:lnTo>
                    <a:pt x="280" y="693"/>
                  </a:lnTo>
                  <a:lnTo>
                    <a:pt x="280" y="692"/>
                  </a:lnTo>
                  <a:lnTo>
                    <a:pt x="281" y="692"/>
                  </a:lnTo>
                  <a:lnTo>
                    <a:pt x="282" y="690"/>
                  </a:lnTo>
                  <a:lnTo>
                    <a:pt x="283" y="689"/>
                  </a:lnTo>
                  <a:lnTo>
                    <a:pt x="284" y="688"/>
                  </a:lnTo>
                  <a:lnTo>
                    <a:pt x="285" y="687"/>
                  </a:lnTo>
                  <a:lnTo>
                    <a:pt x="284" y="684"/>
                  </a:lnTo>
                  <a:lnTo>
                    <a:pt x="284" y="683"/>
                  </a:lnTo>
                  <a:lnTo>
                    <a:pt x="284" y="682"/>
                  </a:lnTo>
                  <a:lnTo>
                    <a:pt x="283" y="680"/>
                  </a:lnTo>
                  <a:lnTo>
                    <a:pt x="282" y="679"/>
                  </a:lnTo>
                  <a:lnTo>
                    <a:pt x="282" y="678"/>
                  </a:lnTo>
                  <a:lnTo>
                    <a:pt x="282" y="677"/>
                  </a:lnTo>
                  <a:lnTo>
                    <a:pt x="283" y="677"/>
                  </a:lnTo>
                  <a:lnTo>
                    <a:pt x="283" y="676"/>
                  </a:lnTo>
                  <a:lnTo>
                    <a:pt x="283" y="675"/>
                  </a:lnTo>
                  <a:lnTo>
                    <a:pt x="283" y="674"/>
                  </a:lnTo>
                  <a:lnTo>
                    <a:pt x="282" y="674"/>
                  </a:lnTo>
                  <a:lnTo>
                    <a:pt x="283" y="672"/>
                  </a:lnTo>
                  <a:lnTo>
                    <a:pt x="281" y="670"/>
                  </a:lnTo>
                  <a:lnTo>
                    <a:pt x="279" y="668"/>
                  </a:lnTo>
                  <a:lnTo>
                    <a:pt x="278" y="667"/>
                  </a:lnTo>
                  <a:lnTo>
                    <a:pt x="278" y="663"/>
                  </a:lnTo>
                  <a:lnTo>
                    <a:pt x="279" y="663"/>
                  </a:lnTo>
                  <a:lnTo>
                    <a:pt x="280" y="663"/>
                  </a:lnTo>
                  <a:lnTo>
                    <a:pt x="281" y="663"/>
                  </a:lnTo>
                  <a:lnTo>
                    <a:pt x="282" y="662"/>
                  </a:lnTo>
                  <a:lnTo>
                    <a:pt x="282" y="661"/>
                  </a:lnTo>
                  <a:lnTo>
                    <a:pt x="282" y="660"/>
                  </a:lnTo>
                  <a:lnTo>
                    <a:pt x="282" y="659"/>
                  </a:lnTo>
                  <a:lnTo>
                    <a:pt x="282" y="658"/>
                  </a:lnTo>
                  <a:lnTo>
                    <a:pt x="283" y="656"/>
                  </a:lnTo>
                  <a:lnTo>
                    <a:pt x="283" y="654"/>
                  </a:lnTo>
                  <a:lnTo>
                    <a:pt x="284" y="653"/>
                  </a:lnTo>
                  <a:lnTo>
                    <a:pt x="285" y="653"/>
                  </a:lnTo>
                  <a:lnTo>
                    <a:pt x="284" y="650"/>
                  </a:lnTo>
                  <a:lnTo>
                    <a:pt x="284" y="648"/>
                  </a:lnTo>
                  <a:lnTo>
                    <a:pt x="285" y="647"/>
                  </a:lnTo>
                  <a:lnTo>
                    <a:pt x="286" y="644"/>
                  </a:lnTo>
                  <a:lnTo>
                    <a:pt x="286" y="643"/>
                  </a:lnTo>
                  <a:lnTo>
                    <a:pt x="286" y="642"/>
                  </a:lnTo>
                  <a:lnTo>
                    <a:pt x="286" y="641"/>
                  </a:lnTo>
                  <a:lnTo>
                    <a:pt x="289" y="637"/>
                  </a:lnTo>
                  <a:lnTo>
                    <a:pt x="291" y="634"/>
                  </a:lnTo>
                  <a:lnTo>
                    <a:pt x="292" y="633"/>
                  </a:lnTo>
                  <a:lnTo>
                    <a:pt x="293" y="633"/>
                  </a:lnTo>
                  <a:lnTo>
                    <a:pt x="295" y="634"/>
                  </a:lnTo>
                  <a:lnTo>
                    <a:pt x="296" y="634"/>
                  </a:lnTo>
                  <a:lnTo>
                    <a:pt x="298" y="633"/>
                  </a:lnTo>
                  <a:lnTo>
                    <a:pt x="300" y="633"/>
                  </a:lnTo>
                  <a:lnTo>
                    <a:pt x="300" y="631"/>
                  </a:lnTo>
                  <a:lnTo>
                    <a:pt x="301" y="630"/>
                  </a:lnTo>
                  <a:lnTo>
                    <a:pt x="303" y="627"/>
                  </a:lnTo>
                  <a:lnTo>
                    <a:pt x="304" y="627"/>
                  </a:lnTo>
                  <a:lnTo>
                    <a:pt x="306" y="626"/>
                  </a:lnTo>
                  <a:lnTo>
                    <a:pt x="309" y="628"/>
                  </a:lnTo>
                  <a:lnTo>
                    <a:pt x="310" y="627"/>
                  </a:lnTo>
                  <a:lnTo>
                    <a:pt x="311" y="626"/>
                  </a:lnTo>
                  <a:lnTo>
                    <a:pt x="310" y="625"/>
                  </a:lnTo>
                  <a:lnTo>
                    <a:pt x="311" y="624"/>
                  </a:lnTo>
                  <a:lnTo>
                    <a:pt x="312" y="623"/>
                  </a:lnTo>
                  <a:lnTo>
                    <a:pt x="313" y="621"/>
                  </a:lnTo>
                  <a:lnTo>
                    <a:pt x="313" y="620"/>
                  </a:lnTo>
                  <a:lnTo>
                    <a:pt x="314" y="619"/>
                  </a:lnTo>
                  <a:lnTo>
                    <a:pt x="314" y="618"/>
                  </a:lnTo>
                  <a:lnTo>
                    <a:pt x="314" y="616"/>
                  </a:lnTo>
                  <a:lnTo>
                    <a:pt x="315" y="615"/>
                  </a:lnTo>
                  <a:lnTo>
                    <a:pt x="315" y="614"/>
                  </a:lnTo>
                  <a:lnTo>
                    <a:pt x="316" y="614"/>
                  </a:lnTo>
                  <a:lnTo>
                    <a:pt x="317" y="614"/>
                  </a:lnTo>
                  <a:lnTo>
                    <a:pt x="318" y="614"/>
                  </a:lnTo>
                  <a:lnTo>
                    <a:pt x="318" y="613"/>
                  </a:lnTo>
                  <a:lnTo>
                    <a:pt x="318" y="612"/>
                  </a:lnTo>
                  <a:lnTo>
                    <a:pt x="319" y="612"/>
                  </a:lnTo>
                  <a:lnTo>
                    <a:pt x="320" y="612"/>
                  </a:lnTo>
                  <a:lnTo>
                    <a:pt x="322" y="613"/>
                  </a:lnTo>
                  <a:lnTo>
                    <a:pt x="323" y="613"/>
                  </a:lnTo>
                  <a:lnTo>
                    <a:pt x="324" y="613"/>
                  </a:lnTo>
                  <a:lnTo>
                    <a:pt x="324" y="612"/>
                  </a:lnTo>
                  <a:lnTo>
                    <a:pt x="325" y="610"/>
                  </a:lnTo>
                  <a:lnTo>
                    <a:pt x="325" y="609"/>
                  </a:lnTo>
                  <a:lnTo>
                    <a:pt x="325" y="608"/>
                  </a:lnTo>
                  <a:lnTo>
                    <a:pt x="330" y="609"/>
                  </a:lnTo>
                  <a:lnTo>
                    <a:pt x="331" y="609"/>
                  </a:lnTo>
                  <a:lnTo>
                    <a:pt x="331" y="608"/>
                  </a:lnTo>
                  <a:lnTo>
                    <a:pt x="331" y="607"/>
                  </a:lnTo>
                  <a:lnTo>
                    <a:pt x="330" y="606"/>
                  </a:lnTo>
                  <a:lnTo>
                    <a:pt x="331" y="606"/>
                  </a:lnTo>
                  <a:lnTo>
                    <a:pt x="333" y="606"/>
                  </a:lnTo>
                  <a:lnTo>
                    <a:pt x="337" y="605"/>
                  </a:lnTo>
                  <a:lnTo>
                    <a:pt x="338" y="604"/>
                  </a:lnTo>
                  <a:lnTo>
                    <a:pt x="338" y="603"/>
                  </a:lnTo>
                  <a:lnTo>
                    <a:pt x="338" y="602"/>
                  </a:lnTo>
                  <a:lnTo>
                    <a:pt x="339" y="600"/>
                  </a:lnTo>
                  <a:lnTo>
                    <a:pt x="339" y="599"/>
                  </a:lnTo>
                  <a:lnTo>
                    <a:pt x="338" y="597"/>
                  </a:lnTo>
                  <a:lnTo>
                    <a:pt x="338" y="595"/>
                  </a:lnTo>
                  <a:lnTo>
                    <a:pt x="337" y="593"/>
                  </a:lnTo>
                  <a:lnTo>
                    <a:pt x="337" y="592"/>
                  </a:lnTo>
                  <a:lnTo>
                    <a:pt x="337" y="591"/>
                  </a:lnTo>
                  <a:lnTo>
                    <a:pt x="338" y="589"/>
                  </a:lnTo>
                  <a:lnTo>
                    <a:pt x="338" y="587"/>
                  </a:lnTo>
                  <a:lnTo>
                    <a:pt x="339" y="586"/>
                  </a:lnTo>
                  <a:lnTo>
                    <a:pt x="339" y="584"/>
                  </a:lnTo>
                  <a:lnTo>
                    <a:pt x="339" y="583"/>
                  </a:lnTo>
                  <a:lnTo>
                    <a:pt x="338" y="582"/>
                  </a:lnTo>
                  <a:lnTo>
                    <a:pt x="337" y="580"/>
                  </a:lnTo>
                  <a:lnTo>
                    <a:pt x="337" y="579"/>
                  </a:lnTo>
                  <a:lnTo>
                    <a:pt x="337" y="578"/>
                  </a:lnTo>
                  <a:lnTo>
                    <a:pt x="337" y="577"/>
                  </a:lnTo>
                  <a:lnTo>
                    <a:pt x="337" y="576"/>
                  </a:lnTo>
                  <a:lnTo>
                    <a:pt x="338" y="574"/>
                  </a:lnTo>
                  <a:lnTo>
                    <a:pt x="338" y="573"/>
                  </a:lnTo>
                  <a:lnTo>
                    <a:pt x="341" y="575"/>
                  </a:lnTo>
                  <a:lnTo>
                    <a:pt x="342" y="576"/>
                  </a:lnTo>
                  <a:lnTo>
                    <a:pt x="343" y="577"/>
                  </a:lnTo>
                  <a:lnTo>
                    <a:pt x="344" y="578"/>
                  </a:lnTo>
                  <a:lnTo>
                    <a:pt x="344" y="579"/>
                  </a:lnTo>
                  <a:lnTo>
                    <a:pt x="345" y="579"/>
                  </a:lnTo>
                  <a:lnTo>
                    <a:pt x="347" y="580"/>
                  </a:lnTo>
                  <a:lnTo>
                    <a:pt x="347" y="581"/>
                  </a:lnTo>
                  <a:lnTo>
                    <a:pt x="348" y="581"/>
                  </a:lnTo>
                  <a:lnTo>
                    <a:pt x="350" y="582"/>
                  </a:lnTo>
                  <a:lnTo>
                    <a:pt x="351" y="582"/>
                  </a:lnTo>
                  <a:lnTo>
                    <a:pt x="355" y="582"/>
                  </a:lnTo>
                  <a:lnTo>
                    <a:pt x="357" y="583"/>
                  </a:lnTo>
                  <a:lnTo>
                    <a:pt x="363" y="582"/>
                  </a:lnTo>
                  <a:lnTo>
                    <a:pt x="363" y="581"/>
                  </a:lnTo>
                  <a:lnTo>
                    <a:pt x="364" y="579"/>
                  </a:lnTo>
                  <a:lnTo>
                    <a:pt x="366" y="576"/>
                  </a:lnTo>
                  <a:lnTo>
                    <a:pt x="367" y="575"/>
                  </a:lnTo>
                  <a:lnTo>
                    <a:pt x="369" y="573"/>
                  </a:lnTo>
                  <a:lnTo>
                    <a:pt x="370" y="571"/>
                  </a:lnTo>
                  <a:lnTo>
                    <a:pt x="372" y="572"/>
                  </a:lnTo>
                  <a:lnTo>
                    <a:pt x="372" y="571"/>
                  </a:lnTo>
                  <a:lnTo>
                    <a:pt x="372" y="569"/>
                  </a:lnTo>
                  <a:lnTo>
                    <a:pt x="372" y="568"/>
                  </a:lnTo>
                  <a:lnTo>
                    <a:pt x="374" y="567"/>
                  </a:lnTo>
                  <a:lnTo>
                    <a:pt x="373" y="566"/>
                  </a:lnTo>
                  <a:lnTo>
                    <a:pt x="372" y="566"/>
                  </a:lnTo>
                  <a:lnTo>
                    <a:pt x="372" y="565"/>
                  </a:lnTo>
                  <a:lnTo>
                    <a:pt x="370" y="562"/>
                  </a:lnTo>
                  <a:lnTo>
                    <a:pt x="370" y="561"/>
                  </a:lnTo>
                  <a:lnTo>
                    <a:pt x="370" y="560"/>
                  </a:lnTo>
                  <a:lnTo>
                    <a:pt x="370" y="559"/>
                  </a:lnTo>
                  <a:lnTo>
                    <a:pt x="369" y="557"/>
                  </a:lnTo>
                  <a:lnTo>
                    <a:pt x="368" y="556"/>
                  </a:lnTo>
                  <a:lnTo>
                    <a:pt x="367" y="555"/>
                  </a:lnTo>
                  <a:lnTo>
                    <a:pt x="367" y="554"/>
                  </a:lnTo>
                  <a:lnTo>
                    <a:pt x="367" y="553"/>
                  </a:lnTo>
                  <a:lnTo>
                    <a:pt x="368" y="552"/>
                  </a:lnTo>
                  <a:lnTo>
                    <a:pt x="369" y="552"/>
                  </a:lnTo>
                  <a:lnTo>
                    <a:pt x="370" y="552"/>
                  </a:lnTo>
                  <a:lnTo>
                    <a:pt x="370" y="551"/>
                  </a:lnTo>
                  <a:lnTo>
                    <a:pt x="370" y="548"/>
                  </a:lnTo>
                  <a:lnTo>
                    <a:pt x="370" y="547"/>
                  </a:lnTo>
                  <a:lnTo>
                    <a:pt x="371" y="546"/>
                  </a:lnTo>
                  <a:lnTo>
                    <a:pt x="372" y="544"/>
                  </a:lnTo>
                  <a:lnTo>
                    <a:pt x="372" y="543"/>
                  </a:lnTo>
                  <a:lnTo>
                    <a:pt x="375" y="542"/>
                  </a:lnTo>
                  <a:lnTo>
                    <a:pt x="377" y="541"/>
                  </a:lnTo>
                  <a:lnTo>
                    <a:pt x="378" y="541"/>
                  </a:lnTo>
                  <a:lnTo>
                    <a:pt x="379" y="540"/>
                  </a:lnTo>
                  <a:lnTo>
                    <a:pt x="382" y="539"/>
                  </a:lnTo>
                  <a:lnTo>
                    <a:pt x="383" y="539"/>
                  </a:lnTo>
                  <a:lnTo>
                    <a:pt x="384" y="538"/>
                  </a:lnTo>
                  <a:lnTo>
                    <a:pt x="383" y="537"/>
                  </a:lnTo>
                  <a:lnTo>
                    <a:pt x="383" y="536"/>
                  </a:lnTo>
                  <a:lnTo>
                    <a:pt x="382" y="536"/>
                  </a:lnTo>
                  <a:lnTo>
                    <a:pt x="382" y="535"/>
                  </a:lnTo>
                  <a:lnTo>
                    <a:pt x="383" y="534"/>
                  </a:lnTo>
                  <a:lnTo>
                    <a:pt x="384" y="534"/>
                  </a:lnTo>
                  <a:lnTo>
                    <a:pt x="384" y="533"/>
                  </a:lnTo>
                  <a:lnTo>
                    <a:pt x="383" y="533"/>
                  </a:lnTo>
                  <a:lnTo>
                    <a:pt x="382" y="531"/>
                  </a:lnTo>
                  <a:lnTo>
                    <a:pt x="380" y="530"/>
                  </a:lnTo>
                  <a:lnTo>
                    <a:pt x="380" y="529"/>
                  </a:lnTo>
                  <a:lnTo>
                    <a:pt x="380" y="528"/>
                  </a:lnTo>
                  <a:lnTo>
                    <a:pt x="381" y="528"/>
                  </a:lnTo>
                  <a:lnTo>
                    <a:pt x="381" y="525"/>
                  </a:lnTo>
                  <a:lnTo>
                    <a:pt x="383" y="522"/>
                  </a:lnTo>
                  <a:lnTo>
                    <a:pt x="384" y="522"/>
                  </a:lnTo>
                  <a:lnTo>
                    <a:pt x="385" y="520"/>
                  </a:lnTo>
                  <a:lnTo>
                    <a:pt x="385" y="519"/>
                  </a:lnTo>
                  <a:lnTo>
                    <a:pt x="386" y="519"/>
                  </a:lnTo>
                  <a:lnTo>
                    <a:pt x="387" y="519"/>
                  </a:lnTo>
                  <a:lnTo>
                    <a:pt x="388" y="518"/>
                  </a:lnTo>
                  <a:lnTo>
                    <a:pt x="387" y="517"/>
                  </a:lnTo>
                  <a:lnTo>
                    <a:pt x="388" y="515"/>
                  </a:lnTo>
                  <a:lnTo>
                    <a:pt x="390" y="515"/>
                  </a:lnTo>
                  <a:lnTo>
                    <a:pt x="391" y="515"/>
                  </a:lnTo>
                  <a:lnTo>
                    <a:pt x="391" y="514"/>
                  </a:lnTo>
                  <a:lnTo>
                    <a:pt x="392" y="513"/>
                  </a:lnTo>
                  <a:lnTo>
                    <a:pt x="393" y="513"/>
                  </a:lnTo>
                  <a:lnTo>
                    <a:pt x="393" y="512"/>
                  </a:lnTo>
                  <a:lnTo>
                    <a:pt x="393" y="511"/>
                  </a:lnTo>
                  <a:lnTo>
                    <a:pt x="393" y="510"/>
                  </a:lnTo>
                  <a:lnTo>
                    <a:pt x="392" y="509"/>
                  </a:lnTo>
                  <a:lnTo>
                    <a:pt x="391" y="509"/>
                  </a:lnTo>
                  <a:lnTo>
                    <a:pt x="390" y="508"/>
                  </a:lnTo>
                  <a:lnTo>
                    <a:pt x="389" y="508"/>
                  </a:lnTo>
                  <a:lnTo>
                    <a:pt x="389" y="509"/>
                  </a:lnTo>
                  <a:lnTo>
                    <a:pt x="388" y="509"/>
                  </a:lnTo>
                  <a:lnTo>
                    <a:pt x="386" y="508"/>
                  </a:lnTo>
                  <a:lnTo>
                    <a:pt x="385" y="507"/>
                  </a:lnTo>
                  <a:lnTo>
                    <a:pt x="385" y="506"/>
                  </a:lnTo>
                  <a:lnTo>
                    <a:pt x="386" y="505"/>
                  </a:lnTo>
                  <a:lnTo>
                    <a:pt x="387" y="503"/>
                  </a:lnTo>
                  <a:lnTo>
                    <a:pt x="387" y="502"/>
                  </a:lnTo>
                  <a:lnTo>
                    <a:pt x="386" y="502"/>
                  </a:lnTo>
                  <a:lnTo>
                    <a:pt x="384" y="502"/>
                  </a:lnTo>
                  <a:lnTo>
                    <a:pt x="383" y="501"/>
                  </a:lnTo>
                  <a:lnTo>
                    <a:pt x="382" y="500"/>
                  </a:lnTo>
                  <a:lnTo>
                    <a:pt x="382" y="499"/>
                  </a:lnTo>
                  <a:lnTo>
                    <a:pt x="385" y="498"/>
                  </a:lnTo>
                  <a:lnTo>
                    <a:pt x="385" y="497"/>
                  </a:lnTo>
                  <a:lnTo>
                    <a:pt x="388" y="497"/>
                  </a:lnTo>
                  <a:lnTo>
                    <a:pt x="390" y="498"/>
                  </a:lnTo>
                  <a:lnTo>
                    <a:pt x="391" y="498"/>
                  </a:lnTo>
                  <a:lnTo>
                    <a:pt x="390" y="498"/>
                  </a:lnTo>
                  <a:lnTo>
                    <a:pt x="390" y="497"/>
                  </a:lnTo>
                  <a:lnTo>
                    <a:pt x="391" y="496"/>
                  </a:lnTo>
                  <a:lnTo>
                    <a:pt x="391" y="495"/>
                  </a:lnTo>
                  <a:lnTo>
                    <a:pt x="392" y="494"/>
                  </a:lnTo>
                  <a:lnTo>
                    <a:pt x="393" y="493"/>
                  </a:lnTo>
                  <a:lnTo>
                    <a:pt x="392" y="492"/>
                  </a:lnTo>
                  <a:lnTo>
                    <a:pt x="391" y="491"/>
                  </a:lnTo>
                  <a:lnTo>
                    <a:pt x="390" y="490"/>
                  </a:lnTo>
                  <a:lnTo>
                    <a:pt x="387" y="490"/>
                  </a:lnTo>
                  <a:lnTo>
                    <a:pt x="385" y="489"/>
                  </a:lnTo>
                  <a:lnTo>
                    <a:pt x="385" y="488"/>
                  </a:lnTo>
                  <a:lnTo>
                    <a:pt x="387" y="487"/>
                  </a:lnTo>
                  <a:lnTo>
                    <a:pt x="387" y="486"/>
                  </a:lnTo>
                  <a:lnTo>
                    <a:pt x="386" y="486"/>
                  </a:lnTo>
                  <a:lnTo>
                    <a:pt x="385" y="485"/>
                  </a:lnTo>
                  <a:lnTo>
                    <a:pt x="385" y="484"/>
                  </a:lnTo>
                  <a:lnTo>
                    <a:pt x="384" y="483"/>
                  </a:lnTo>
                  <a:lnTo>
                    <a:pt x="385" y="481"/>
                  </a:lnTo>
                  <a:lnTo>
                    <a:pt x="386" y="481"/>
                  </a:lnTo>
                  <a:lnTo>
                    <a:pt x="387" y="481"/>
                  </a:lnTo>
                  <a:lnTo>
                    <a:pt x="387" y="479"/>
                  </a:lnTo>
                  <a:lnTo>
                    <a:pt x="388" y="479"/>
                  </a:lnTo>
                  <a:lnTo>
                    <a:pt x="389" y="479"/>
                  </a:lnTo>
                  <a:lnTo>
                    <a:pt x="389" y="478"/>
                  </a:lnTo>
                  <a:lnTo>
                    <a:pt x="390" y="476"/>
                  </a:lnTo>
                  <a:lnTo>
                    <a:pt x="391" y="474"/>
                  </a:lnTo>
                  <a:lnTo>
                    <a:pt x="391" y="473"/>
                  </a:lnTo>
                  <a:lnTo>
                    <a:pt x="392" y="473"/>
                  </a:lnTo>
                  <a:lnTo>
                    <a:pt x="393" y="472"/>
                  </a:lnTo>
                  <a:lnTo>
                    <a:pt x="392" y="472"/>
                  </a:lnTo>
                  <a:lnTo>
                    <a:pt x="391" y="472"/>
                  </a:lnTo>
                  <a:lnTo>
                    <a:pt x="391" y="471"/>
                  </a:lnTo>
                  <a:lnTo>
                    <a:pt x="390" y="470"/>
                  </a:lnTo>
                  <a:lnTo>
                    <a:pt x="390" y="469"/>
                  </a:lnTo>
                  <a:lnTo>
                    <a:pt x="391" y="468"/>
                  </a:lnTo>
                  <a:lnTo>
                    <a:pt x="392" y="467"/>
                  </a:lnTo>
                  <a:lnTo>
                    <a:pt x="391" y="466"/>
                  </a:lnTo>
                  <a:lnTo>
                    <a:pt x="390" y="465"/>
                  </a:lnTo>
                  <a:lnTo>
                    <a:pt x="390" y="464"/>
                  </a:lnTo>
                  <a:lnTo>
                    <a:pt x="390" y="463"/>
                  </a:lnTo>
                  <a:lnTo>
                    <a:pt x="389" y="463"/>
                  </a:lnTo>
                  <a:lnTo>
                    <a:pt x="388" y="464"/>
                  </a:lnTo>
                  <a:lnTo>
                    <a:pt x="387" y="464"/>
                  </a:lnTo>
                  <a:lnTo>
                    <a:pt x="387" y="463"/>
                  </a:lnTo>
                  <a:lnTo>
                    <a:pt x="387" y="461"/>
                  </a:lnTo>
                  <a:lnTo>
                    <a:pt x="387" y="460"/>
                  </a:lnTo>
                  <a:lnTo>
                    <a:pt x="387" y="459"/>
                  </a:lnTo>
                  <a:lnTo>
                    <a:pt x="387" y="458"/>
                  </a:lnTo>
                  <a:lnTo>
                    <a:pt x="388" y="457"/>
                  </a:lnTo>
                  <a:lnTo>
                    <a:pt x="387" y="455"/>
                  </a:lnTo>
                  <a:lnTo>
                    <a:pt x="386" y="454"/>
                  </a:lnTo>
                  <a:lnTo>
                    <a:pt x="386" y="453"/>
                  </a:lnTo>
                  <a:lnTo>
                    <a:pt x="386" y="452"/>
                  </a:lnTo>
                  <a:lnTo>
                    <a:pt x="387" y="451"/>
                  </a:lnTo>
                  <a:lnTo>
                    <a:pt x="387" y="450"/>
                  </a:lnTo>
                  <a:lnTo>
                    <a:pt x="387" y="449"/>
                  </a:lnTo>
                  <a:lnTo>
                    <a:pt x="387" y="448"/>
                  </a:lnTo>
                  <a:lnTo>
                    <a:pt x="386" y="448"/>
                  </a:lnTo>
                  <a:lnTo>
                    <a:pt x="384" y="449"/>
                  </a:lnTo>
                  <a:lnTo>
                    <a:pt x="382" y="449"/>
                  </a:lnTo>
                  <a:lnTo>
                    <a:pt x="381" y="448"/>
                  </a:lnTo>
                  <a:lnTo>
                    <a:pt x="381" y="447"/>
                  </a:lnTo>
                  <a:lnTo>
                    <a:pt x="382" y="447"/>
                  </a:lnTo>
                  <a:lnTo>
                    <a:pt x="382" y="446"/>
                  </a:lnTo>
                  <a:lnTo>
                    <a:pt x="383" y="446"/>
                  </a:lnTo>
                  <a:lnTo>
                    <a:pt x="384" y="444"/>
                  </a:lnTo>
                  <a:lnTo>
                    <a:pt x="384" y="443"/>
                  </a:lnTo>
                  <a:lnTo>
                    <a:pt x="383" y="442"/>
                  </a:lnTo>
                  <a:lnTo>
                    <a:pt x="383" y="441"/>
                  </a:lnTo>
                  <a:lnTo>
                    <a:pt x="382" y="441"/>
                  </a:lnTo>
                  <a:lnTo>
                    <a:pt x="381" y="441"/>
                  </a:lnTo>
                  <a:lnTo>
                    <a:pt x="380" y="441"/>
                  </a:lnTo>
                  <a:lnTo>
                    <a:pt x="379" y="441"/>
                  </a:lnTo>
                  <a:lnTo>
                    <a:pt x="379" y="438"/>
                  </a:lnTo>
                  <a:lnTo>
                    <a:pt x="378" y="437"/>
                  </a:lnTo>
                  <a:lnTo>
                    <a:pt x="376" y="436"/>
                  </a:lnTo>
                  <a:lnTo>
                    <a:pt x="375" y="435"/>
                  </a:lnTo>
                  <a:lnTo>
                    <a:pt x="375" y="434"/>
                  </a:lnTo>
                  <a:lnTo>
                    <a:pt x="375" y="433"/>
                  </a:lnTo>
                  <a:lnTo>
                    <a:pt x="376" y="432"/>
                  </a:lnTo>
                  <a:lnTo>
                    <a:pt x="375" y="432"/>
                  </a:lnTo>
                  <a:lnTo>
                    <a:pt x="375" y="431"/>
                  </a:lnTo>
                  <a:lnTo>
                    <a:pt x="374" y="432"/>
                  </a:lnTo>
                  <a:lnTo>
                    <a:pt x="373" y="432"/>
                  </a:lnTo>
                  <a:lnTo>
                    <a:pt x="371" y="431"/>
                  </a:lnTo>
                  <a:lnTo>
                    <a:pt x="370" y="431"/>
                  </a:lnTo>
                  <a:lnTo>
                    <a:pt x="368" y="431"/>
                  </a:lnTo>
                  <a:lnTo>
                    <a:pt x="367" y="431"/>
                  </a:lnTo>
                  <a:lnTo>
                    <a:pt x="367" y="430"/>
                  </a:lnTo>
                  <a:lnTo>
                    <a:pt x="367" y="428"/>
                  </a:lnTo>
                  <a:lnTo>
                    <a:pt x="369" y="426"/>
                  </a:lnTo>
                  <a:lnTo>
                    <a:pt x="369" y="425"/>
                  </a:lnTo>
                  <a:lnTo>
                    <a:pt x="369" y="424"/>
                  </a:lnTo>
                  <a:lnTo>
                    <a:pt x="368" y="425"/>
                  </a:lnTo>
                  <a:lnTo>
                    <a:pt x="366" y="427"/>
                  </a:lnTo>
                  <a:lnTo>
                    <a:pt x="365" y="427"/>
                  </a:lnTo>
                  <a:lnTo>
                    <a:pt x="365" y="426"/>
                  </a:lnTo>
                  <a:lnTo>
                    <a:pt x="366" y="424"/>
                  </a:lnTo>
                  <a:lnTo>
                    <a:pt x="367" y="423"/>
                  </a:lnTo>
                  <a:lnTo>
                    <a:pt x="367" y="421"/>
                  </a:lnTo>
                  <a:lnTo>
                    <a:pt x="366" y="421"/>
                  </a:lnTo>
                  <a:lnTo>
                    <a:pt x="364" y="421"/>
                  </a:lnTo>
                  <a:lnTo>
                    <a:pt x="362" y="422"/>
                  </a:lnTo>
                  <a:lnTo>
                    <a:pt x="361" y="420"/>
                  </a:lnTo>
                  <a:lnTo>
                    <a:pt x="360" y="420"/>
                  </a:lnTo>
                  <a:lnTo>
                    <a:pt x="359" y="419"/>
                  </a:lnTo>
                  <a:lnTo>
                    <a:pt x="357" y="418"/>
                  </a:lnTo>
                  <a:lnTo>
                    <a:pt x="353" y="417"/>
                  </a:lnTo>
                  <a:lnTo>
                    <a:pt x="352" y="417"/>
                  </a:lnTo>
                  <a:lnTo>
                    <a:pt x="352" y="416"/>
                  </a:lnTo>
                  <a:lnTo>
                    <a:pt x="354" y="414"/>
                  </a:lnTo>
                  <a:lnTo>
                    <a:pt x="353" y="414"/>
                  </a:lnTo>
                  <a:lnTo>
                    <a:pt x="353" y="413"/>
                  </a:lnTo>
                  <a:lnTo>
                    <a:pt x="351" y="413"/>
                  </a:lnTo>
                  <a:lnTo>
                    <a:pt x="351" y="412"/>
                  </a:lnTo>
                  <a:lnTo>
                    <a:pt x="350" y="410"/>
                  </a:lnTo>
                  <a:lnTo>
                    <a:pt x="350" y="409"/>
                  </a:lnTo>
                  <a:lnTo>
                    <a:pt x="350" y="408"/>
                  </a:lnTo>
                  <a:lnTo>
                    <a:pt x="350" y="407"/>
                  </a:lnTo>
                  <a:lnTo>
                    <a:pt x="351" y="406"/>
                  </a:lnTo>
                  <a:lnTo>
                    <a:pt x="350" y="405"/>
                  </a:lnTo>
                  <a:lnTo>
                    <a:pt x="350" y="404"/>
                  </a:lnTo>
                  <a:lnTo>
                    <a:pt x="349" y="403"/>
                  </a:lnTo>
                  <a:lnTo>
                    <a:pt x="349" y="402"/>
                  </a:lnTo>
                  <a:lnTo>
                    <a:pt x="348" y="400"/>
                  </a:lnTo>
                  <a:lnTo>
                    <a:pt x="349" y="399"/>
                  </a:lnTo>
                  <a:lnTo>
                    <a:pt x="350" y="398"/>
                  </a:lnTo>
                  <a:lnTo>
                    <a:pt x="350" y="397"/>
                  </a:lnTo>
                  <a:lnTo>
                    <a:pt x="351" y="396"/>
                  </a:lnTo>
                  <a:lnTo>
                    <a:pt x="351" y="395"/>
                  </a:lnTo>
                  <a:lnTo>
                    <a:pt x="350" y="393"/>
                  </a:lnTo>
                  <a:lnTo>
                    <a:pt x="351" y="393"/>
                  </a:lnTo>
                  <a:lnTo>
                    <a:pt x="352" y="393"/>
                  </a:lnTo>
                  <a:lnTo>
                    <a:pt x="353" y="393"/>
                  </a:lnTo>
                  <a:lnTo>
                    <a:pt x="354" y="393"/>
                  </a:lnTo>
                  <a:lnTo>
                    <a:pt x="355" y="392"/>
                  </a:lnTo>
                  <a:lnTo>
                    <a:pt x="356" y="392"/>
                  </a:lnTo>
                  <a:lnTo>
                    <a:pt x="357" y="391"/>
                  </a:lnTo>
                  <a:lnTo>
                    <a:pt x="359" y="390"/>
                  </a:lnTo>
                  <a:lnTo>
                    <a:pt x="360" y="390"/>
                  </a:lnTo>
                  <a:lnTo>
                    <a:pt x="363" y="389"/>
                  </a:lnTo>
                  <a:lnTo>
                    <a:pt x="365" y="387"/>
                  </a:lnTo>
                  <a:lnTo>
                    <a:pt x="367" y="386"/>
                  </a:lnTo>
                  <a:lnTo>
                    <a:pt x="369" y="385"/>
                  </a:lnTo>
                  <a:lnTo>
                    <a:pt x="369" y="384"/>
                  </a:lnTo>
                  <a:lnTo>
                    <a:pt x="369" y="383"/>
                  </a:lnTo>
                  <a:lnTo>
                    <a:pt x="365" y="383"/>
                  </a:lnTo>
                  <a:lnTo>
                    <a:pt x="364" y="383"/>
                  </a:lnTo>
                  <a:lnTo>
                    <a:pt x="364" y="384"/>
                  </a:lnTo>
                  <a:lnTo>
                    <a:pt x="363" y="385"/>
                  </a:lnTo>
                  <a:lnTo>
                    <a:pt x="362" y="385"/>
                  </a:lnTo>
                  <a:lnTo>
                    <a:pt x="361" y="385"/>
                  </a:lnTo>
                  <a:lnTo>
                    <a:pt x="360" y="384"/>
                  </a:lnTo>
                  <a:lnTo>
                    <a:pt x="360" y="383"/>
                  </a:lnTo>
                  <a:lnTo>
                    <a:pt x="359" y="383"/>
                  </a:lnTo>
                  <a:lnTo>
                    <a:pt x="359" y="382"/>
                  </a:lnTo>
                  <a:lnTo>
                    <a:pt x="357" y="382"/>
                  </a:lnTo>
                  <a:lnTo>
                    <a:pt x="357" y="381"/>
                  </a:lnTo>
                  <a:lnTo>
                    <a:pt x="358" y="380"/>
                  </a:lnTo>
                  <a:lnTo>
                    <a:pt x="358" y="379"/>
                  </a:lnTo>
                  <a:lnTo>
                    <a:pt x="355" y="379"/>
                  </a:lnTo>
                  <a:lnTo>
                    <a:pt x="355" y="380"/>
                  </a:lnTo>
                  <a:lnTo>
                    <a:pt x="354" y="380"/>
                  </a:lnTo>
                  <a:lnTo>
                    <a:pt x="354" y="379"/>
                  </a:lnTo>
                  <a:lnTo>
                    <a:pt x="354" y="378"/>
                  </a:lnTo>
                  <a:lnTo>
                    <a:pt x="354" y="377"/>
                  </a:lnTo>
                  <a:lnTo>
                    <a:pt x="354" y="375"/>
                  </a:lnTo>
                  <a:lnTo>
                    <a:pt x="354" y="373"/>
                  </a:lnTo>
                  <a:lnTo>
                    <a:pt x="354" y="372"/>
                  </a:lnTo>
                  <a:lnTo>
                    <a:pt x="354" y="371"/>
                  </a:lnTo>
                  <a:lnTo>
                    <a:pt x="354" y="370"/>
                  </a:lnTo>
                  <a:lnTo>
                    <a:pt x="353" y="370"/>
                  </a:lnTo>
                  <a:lnTo>
                    <a:pt x="352" y="369"/>
                  </a:lnTo>
                  <a:lnTo>
                    <a:pt x="351" y="370"/>
                  </a:lnTo>
                  <a:lnTo>
                    <a:pt x="350" y="371"/>
                  </a:lnTo>
                  <a:lnTo>
                    <a:pt x="349" y="371"/>
                  </a:lnTo>
                  <a:lnTo>
                    <a:pt x="349" y="370"/>
                  </a:lnTo>
                  <a:lnTo>
                    <a:pt x="349" y="368"/>
                  </a:lnTo>
                  <a:lnTo>
                    <a:pt x="348" y="367"/>
                  </a:lnTo>
                  <a:lnTo>
                    <a:pt x="346" y="367"/>
                  </a:lnTo>
                  <a:lnTo>
                    <a:pt x="346" y="366"/>
                  </a:lnTo>
                  <a:lnTo>
                    <a:pt x="345" y="366"/>
                  </a:lnTo>
                  <a:lnTo>
                    <a:pt x="343" y="365"/>
                  </a:lnTo>
                  <a:lnTo>
                    <a:pt x="342" y="365"/>
                  </a:lnTo>
                  <a:lnTo>
                    <a:pt x="341" y="365"/>
                  </a:lnTo>
                  <a:lnTo>
                    <a:pt x="341" y="364"/>
                  </a:lnTo>
                  <a:lnTo>
                    <a:pt x="341" y="363"/>
                  </a:lnTo>
                  <a:lnTo>
                    <a:pt x="339" y="363"/>
                  </a:lnTo>
                  <a:lnTo>
                    <a:pt x="339" y="361"/>
                  </a:lnTo>
                  <a:lnTo>
                    <a:pt x="338" y="360"/>
                  </a:lnTo>
                  <a:lnTo>
                    <a:pt x="337" y="360"/>
                  </a:lnTo>
                  <a:lnTo>
                    <a:pt x="337" y="359"/>
                  </a:lnTo>
                  <a:lnTo>
                    <a:pt x="338" y="357"/>
                  </a:lnTo>
                  <a:lnTo>
                    <a:pt x="338" y="356"/>
                  </a:lnTo>
                  <a:lnTo>
                    <a:pt x="337" y="356"/>
                  </a:lnTo>
                  <a:lnTo>
                    <a:pt x="337" y="355"/>
                  </a:lnTo>
                  <a:lnTo>
                    <a:pt x="336" y="355"/>
                  </a:lnTo>
                  <a:lnTo>
                    <a:pt x="337" y="354"/>
                  </a:lnTo>
                  <a:lnTo>
                    <a:pt x="337" y="353"/>
                  </a:lnTo>
                  <a:lnTo>
                    <a:pt x="336" y="353"/>
                  </a:lnTo>
                  <a:lnTo>
                    <a:pt x="335" y="351"/>
                  </a:lnTo>
                  <a:lnTo>
                    <a:pt x="335" y="350"/>
                  </a:lnTo>
                  <a:lnTo>
                    <a:pt x="334" y="350"/>
                  </a:lnTo>
                  <a:lnTo>
                    <a:pt x="333" y="350"/>
                  </a:lnTo>
                  <a:lnTo>
                    <a:pt x="333" y="349"/>
                  </a:lnTo>
                  <a:lnTo>
                    <a:pt x="333" y="348"/>
                  </a:lnTo>
                  <a:lnTo>
                    <a:pt x="331" y="348"/>
                  </a:lnTo>
                  <a:lnTo>
                    <a:pt x="329" y="345"/>
                  </a:lnTo>
                  <a:lnTo>
                    <a:pt x="328" y="345"/>
                  </a:lnTo>
                  <a:lnTo>
                    <a:pt x="327" y="346"/>
                  </a:lnTo>
                  <a:lnTo>
                    <a:pt x="326" y="346"/>
                  </a:lnTo>
                  <a:lnTo>
                    <a:pt x="326" y="345"/>
                  </a:lnTo>
                  <a:lnTo>
                    <a:pt x="325" y="343"/>
                  </a:lnTo>
                  <a:lnTo>
                    <a:pt x="325" y="341"/>
                  </a:lnTo>
                  <a:lnTo>
                    <a:pt x="324" y="337"/>
                  </a:lnTo>
                  <a:lnTo>
                    <a:pt x="324" y="336"/>
                  </a:lnTo>
                  <a:lnTo>
                    <a:pt x="323" y="335"/>
                  </a:lnTo>
                  <a:lnTo>
                    <a:pt x="323" y="334"/>
                  </a:lnTo>
                  <a:lnTo>
                    <a:pt x="322" y="334"/>
                  </a:lnTo>
                  <a:lnTo>
                    <a:pt x="320" y="335"/>
                  </a:lnTo>
                  <a:lnTo>
                    <a:pt x="319" y="335"/>
                  </a:lnTo>
                  <a:lnTo>
                    <a:pt x="318" y="335"/>
                  </a:lnTo>
                  <a:lnTo>
                    <a:pt x="317" y="335"/>
                  </a:lnTo>
                  <a:lnTo>
                    <a:pt x="315" y="336"/>
                  </a:lnTo>
                  <a:lnTo>
                    <a:pt x="314" y="336"/>
                  </a:lnTo>
                  <a:lnTo>
                    <a:pt x="311" y="335"/>
                  </a:lnTo>
                  <a:lnTo>
                    <a:pt x="310" y="335"/>
                  </a:lnTo>
                  <a:lnTo>
                    <a:pt x="308" y="332"/>
                  </a:lnTo>
                  <a:lnTo>
                    <a:pt x="307" y="333"/>
                  </a:lnTo>
                  <a:lnTo>
                    <a:pt x="307" y="335"/>
                  </a:lnTo>
                  <a:lnTo>
                    <a:pt x="306" y="336"/>
                  </a:lnTo>
                  <a:lnTo>
                    <a:pt x="306" y="338"/>
                  </a:lnTo>
                  <a:lnTo>
                    <a:pt x="306" y="339"/>
                  </a:lnTo>
                  <a:lnTo>
                    <a:pt x="305" y="339"/>
                  </a:lnTo>
                  <a:lnTo>
                    <a:pt x="303" y="338"/>
                  </a:lnTo>
                  <a:lnTo>
                    <a:pt x="303" y="337"/>
                  </a:lnTo>
                  <a:lnTo>
                    <a:pt x="302" y="336"/>
                  </a:lnTo>
                  <a:lnTo>
                    <a:pt x="302" y="335"/>
                  </a:lnTo>
                  <a:lnTo>
                    <a:pt x="302" y="334"/>
                  </a:lnTo>
                  <a:lnTo>
                    <a:pt x="300" y="332"/>
                  </a:lnTo>
                  <a:lnTo>
                    <a:pt x="298" y="331"/>
                  </a:lnTo>
                  <a:lnTo>
                    <a:pt x="298" y="332"/>
                  </a:lnTo>
                  <a:lnTo>
                    <a:pt x="297" y="332"/>
                  </a:lnTo>
                  <a:lnTo>
                    <a:pt x="296" y="331"/>
                  </a:lnTo>
                  <a:lnTo>
                    <a:pt x="296" y="330"/>
                  </a:lnTo>
                  <a:lnTo>
                    <a:pt x="296" y="329"/>
                  </a:lnTo>
                  <a:lnTo>
                    <a:pt x="296" y="328"/>
                  </a:lnTo>
                  <a:lnTo>
                    <a:pt x="297" y="328"/>
                  </a:lnTo>
                  <a:lnTo>
                    <a:pt x="298" y="327"/>
                  </a:lnTo>
                  <a:lnTo>
                    <a:pt x="297" y="327"/>
                  </a:lnTo>
                  <a:lnTo>
                    <a:pt x="296" y="326"/>
                  </a:lnTo>
                  <a:lnTo>
                    <a:pt x="296" y="325"/>
                  </a:lnTo>
                  <a:lnTo>
                    <a:pt x="297" y="324"/>
                  </a:lnTo>
                  <a:lnTo>
                    <a:pt x="299" y="323"/>
                  </a:lnTo>
                  <a:lnTo>
                    <a:pt x="299" y="322"/>
                  </a:lnTo>
                  <a:lnTo>
                    <a:pt x="298" y="321"/>
                  </a:lnTo>
                  <a:lnTo>
                    <a:pt x="297" y="319"/>
                  </a:lnTo>
                  <a:lnTo>
                    <a:pt x="296" y="319"/>
                  </a:lnTo>
                  <a:lnTo>
                    <a:pt x="296" y="318"/>
                  </a:lnTo>
                  <a:lnTo>
                    <a:pt x="296" y="317"/>
                  </a:lnTo>
                  <a:lnTo>
                    <a:pt x="297" y="317"/>
                  </a:lnTo>
                  <a:lnTo>
                    <a:pt x="299" y="316"/>
                  </a:lnTo>
                  <a:lnTo>
                    <a:pt x="298" y="315"/>
                  </a:lnTo>
                  <a:lnTo>
                    <a:pt x="300" y="314"/>
                  </a:lnTo>
                  <a:lnTo>
                    <a:pt x="300" y="313"/>
                  </a:lnTo>
                  <a:lnTo>
                    <a:pt x="301" y="312"/>
                  </a:lnTo>
                  <a:lnTo>
                    <a:pt x="301" y="311"/>
                  </a:lnTo>
                  <a:lnTo>
                    <a:pt x="301" y="310"/>
                  </a:lnTo>
                  <a:lnTo>
                    <a:pt x="302" y="309"/>
                  </a:lnTo>
                  <a:lnTo>
                    <a:pt x="324" y="312"/>
                  </a:lnTo>
                  <a:lnTo>
                    <a:pt x="327" y="312"/>
                  </a:lnTo>
                  <a:lnTo>
                    <a:pt x="328" y="312"/>
                  </a:lnTo>
                  <a:lnTo>
                    <a:pt x="331" y="312"/>
                  </a:lnTo>
                  <a:lnTo>
                    <a:pt x="331" y="313"/>
                  </a:lnTo>
                  <a:lnTo>
                    <a:pt x="332" y="313"/>
                  </a:lnTo>
                  <a:lnTo>
                    <a:pt x="333" y="312"/>
                  </a:lnTo>
                  <a:lnTo>
                    <a:pt x="334" y="312"/>
                  </a:lnTo>
                  <a:lnTo>
                    <a:pt x="336" y="312"/>
                  </a:lnTo>
                  <a:lnTo>
                    <a:pt x="336" y="313"/>
                  </a:lnTo>
                  <a:lnTo>
                    <a:pt x="336" y="314"/>
                  </a:lnTo>
                  <a:lnTo>
                    <a:pt x="336" y="315"/>
                  </a:lnTo>
                  <a:lnTo>
                    <a:pt x="337" y="316"/>
                  </a:lnTo>
                  <a:lnTo>
                    <a:pt x="337" y="317"/>
                  </a:lnTo>
                  <a:lnTo>
                    <a:pt x="339" y="317"/>
                  </a:lnTo>
                  <a:lnTo>
                    <a:pt x="340" y="318"/>
                  </a:lnTo>
                  <a:lnTo>
                    <a:pt x="340" y="319"/>
                  </a:lnTo>
                  <a:lnTo>
                    <a:pt x="341" y="319"/>
                  </a:lnTo>
                  <a:lnTo>
                    <a:pt x="340" y="321"/>
                  </a:lnTo>
                  <a:lnTo>
                    <a:pt x="341" y="323"/>
                  </a:lnTo>
                  <a:lnTo>
                    <a:pt x="341" y="325"/>
                  </a:lnTo>
                  <a:lnTo>
                    <a:pt x="342" y="326"/>
                  </a:lnTo>
                  <a:lnTo>
                    <a:pt x="342" y="327"/>
                  </a:lnTo>
                  <a:lnTo>
                    <a:pt x="342" y="328"/>
                  </a:lnTo>
                  <a:lnTo>
                    <a:pt x="342" y="329"/>
                  </a:lnTo>
                  <a:lnTo>
                    <a:pt x="345" y="331"/>
                  </a:lnTo>
                  <a:lnTo>
                    <a:pt x="347" y="331"/>
                  </a:lnTo>
                  <a:lnTo>
                    <a:pt x="348" y="331"/>
                  </a:lnTo>
                  <a:lnTo>
                    <a:pt x="352" y="329"/>
                  </a:lnTo>
                  <a:lnTo>
                    <a:pt x="355" y="330"/>
                  </a:lnTo>
                  <a:lnTo>
                    <a:pt x="357" y="330"/>
                  </a:lnTo>
                  <a:lnTo>
                    <a:pt x="364" y="331"/>
                  </a:lnTo>
                  <a:lnTo>
                    <a:pt x="369" y="332"/>
                  </a:lnTo>
                  <a:lnTo>
                    <a:pt x="372" y="332"/>
                  </a:lnTo>
                  <a:lnTo>
                    <a:pt x="374" y="333"/>
                  </a:lnTo>
                  <a:lnTo>
                    <a:pt x="380" y="333"/>
                  </a:lnTo>
                  <a:lnTo>
                    <a:pt x="393" y="336"/>
                  </a:lnTo>
                  <a:lnTo>
                    <a:pt x="394" y="334"/>
                  </a:lnTo>
                  <a:lnTo>
                    <a:pt x="396" y="334"/>
                  </a:lnTo>
                  <a:lnTo>
                    <a:pt x="397" y="334"/>
                  </a:lnTo>
                  <a:lnTo>
                    <a:pt x="398" y="333"/>
                  </a:lnTo>
                  <a:lnTo>
                    <a:pt x="398" y="332"/>
                  </a:lnTo>
                  <a:lnTo>
                    <a:pt x="399" y="331"/>
                  </a:lnTo>
                  <a:lnTo>
                    <a:pt x="400" y="331"/>
                  </a:lnTo>
                  <a:lnTo>
                    <a:pt x="401" y="331"/>
                  </a:lnTo>
                  <a:lnTo>
                    <a:pt x="401" y="332"/>
                  </a:lnTo>
                  <a:lnTo>
                    <a:pt x="402" y="333"/>
                  </a:lnTo>
                  <a:lnTo>
                    <a:pt x="403" y="333"/>
                  </a:lnTo>
                  <a:lnTo>
                    <a:pt x="404" y="332"/>
                  </a:lnTo>
                  <a:lnTo>
                    <a:pt x="405" y="331"/>
                  </a:lnTo>
                  <a:lnTo>
                    <a:pt x="406" y="329"/>
                  </a:lnTo>
                  <a:lnTo>
                    <a:pt x="407" y="329"/>
                  </a:lnTo>
                  <a:lnTo>
                    <a:pt x="408" y="329"/>
                  </a:lnTo>
                  <a:lnTo>
                    <a:pt x="410" y="328"/>
                  </a:lnTo>
                  <a:lnTo>
                    <a:pt x="411" y="327"/>
                  </a:lnTo>
                  <a:lnTo>
                    <a:pt x="411" y="326"/>
                  </a:lnTo>
                  <a:lnTo>
                    <a:pt x="410" y="325"/>
                  </a:lnTo>
                  <a:lnTo>
                    <a:pt x="410" y="323"/>
                  </a:lnTo>
                  <a:lnTo>
                    <a:pt x="409" y="321"/>
                  </a:lnTo>
                  <a:lnTo>
                    <a:pt x="407" y="319"/>
                  </a:lnTo>
                  <a:lnTo>
                    <a:pt x="408" y="318"/>
                  </a:lnTo>
                  <a:lnTo>
                    <a:pt x="407" y="317"/>
                  </a:lnTo>
                  <a:lnTo>
                    <a:pt x="406" y="314"/>
                  </a:lnTo>
                  <a:lnTo>
                    <a:pt x="405" y="313"/>
                  </a:lnTo>
                  <a:lnTo>
                    <a:pt x="404" y="312"/>
                  </a:lnTo>
                  <a:lnTo>
                    <a:pt x="404" y="311"/>
                  </a:lnTo>
                  <a:lnTo>
                    <a:pt x="405" y="298"/>
                  </a:lnTo>
                  <a:lnTo>
                    <a:pt x="407" y="280"/>
                  </a:lnTo>
                  <a:lnTo>
                    <a:pt x="406" y="279"/>
                  </a:lnTo>
                  <a:lnTo>
                    <a:pt x="405" y="279"/>
                  </a:lnTo>
                  <a:lnTo>
                    <a:pt x="405" y="278"/>
                  </a:lnTo>
                  <a:lnTo>
                    <a:pt x="404" y="278"/>
                  </a:lnTo>
                  <a:lnTo>
                    <a:pt x="404" y="277"/>
                  </a:lnTo>
                  <a:lnTo>
                    <a:pt x="403" y="277"/>
                  </a:lnTo>
                  <a:lnTo>
                    <a:pt x="402" y="277"/>
                  </a:lnTo>
                  <a:lnTo>
                    <a:pt x="402" y="276"/>
                  </a:lnTo>
                  <a:lnTo>
                    <a:pt x="401" y="276"/>
                  </a:lnTo>
                  <a:lnTo>
                    <a:pt x="400" y="276"/>
                  </a:lnTo>
                  <a:lnTo>
                    <a:pt x="399" y="276"/>
                  </a:lnTo>
                  <a:lnTo>
                    <a:pt x="398" y="275"/>
                  </a:lnTo>
                  <a:lnTo>
                    <a:pt x="397" y="275"/>
                  </a:lnTo>
                  <a:lnTo>
                    <a:pt x="397" y="276"/>
                  </a:lnTo>
                  <a:lnTo>
                    <a:pt x="396" y="275"/>
                  </a:lnTo>
                  <a:lnTo>
                    <a:pt x="395" y="275"/>
                  </a:lnTo>
                  <a:lnTo>
                    <a:pt x="394" y="275"/>
                  </a:lnTo>
                  <a:lnTo>
                    <a:pt x="393" y="274"/>
                  </a:lnTo>
                  <a:lnTo>
                    <a:pt x="391" y="275"/>
                  </a:lnTo>
                  <a:lnTo>
                    <a:pt x="391" y="274"/>
                  </a:lnTo>
                  <a:lnTo>
                    <a:pt x="391" y="272"/>
                  </a:lnTo>
                  <a:lnTo>
                    <a:pt x="390" y="272"/>
                  </a:lnTo>
                  <a:lnTo>
                    <a:pt x="389" y="272"/>
                  </a:lnTo>
                  <a:lnTo>
                    <a:pt x="388" y="271"/>
                  </a:lnTo>
                  <a:lnTo>
                    <a:pt x="386" y="270"/>
                  </a:lnTo>
                  <a:lnTo>
                    <a:pt x="385" y="268"/>
                  </a:lnTo>
                  <a:lnTo>
                    <a:pt x="384" y="267"/>
                  </a:lnTo>
                  <a:lnTo>
                    <a:pt x="383" y="266"/>
                  </a:lnTo>
                  <a:lnTo>
                    <a:pt x="381" y="265"/>
                  </a:lnTo>
                  <a:lnTo>
                    <a:pt x="380" y="264"/>
                  </a:lnTo>
                  <a:lnTo>
                    <a:pt x="378" y="264"/>
                  </a:lnTo>
                  <a:lnTo>
                    <a:pt x="377" y="263"/>
                  </a:lnTo>
                  <a:lnTo>
                    <a:pt x="378" y="262"/>
                  </a:lnTo>
                  <a:lnTo>
                    <a:pt x="378" y="261"/>
                  </a:lnTo>
                  <a:lnTo>
                    <a:pt x="377" y="260"/>
                  </a:lnTo>
                  <a:lnTo>
                    <a:pt x="376" y="260"/>
                  </a:lnTo>
                  <a:lnTo>
                    <a:pt x="374" y="261"/>
                  </a:lnTo>
                  <a:lnTo>
                    <a:pt x="373" y="261"/>
                  </a:lnTo>
                  <a:lnTo>
                    <a:pt x="374" y="260"/>
                  </a:lnTo>
                  <a:lnTo>
                    <a:pt x="374" y="258"/>
                  </a:lnTo>
                  <a:lnTo>
                    <a:pt x="373" y="256"/>
                  </a:lnTo>
                  <a:lnTo>
                    <a:pt x="372" y="256"/>
                  </a:lnTo>
                  <a:lnTo>
                    <a:pt x="371" y="255"/>
                  </a:lnTo>
                  <a:lnTo>
                    <a:pt x="370" y="255"/>
                  </a:lnTo>
                  <a:lnTo>
                    <a:pt x="370" y="254"/>
                  </a:lnTo>
                  <a:lnTo>
                    <a:pt x="371" y="253"/>
                  </a:lnTo>
                  <a:lnTo>
                    <a:pt x="372" y="253"/>
                  </a:lnTo>
                  <a:lnTo>
                    <a:pt x="374" y="253"/>
                  </a:lnTo>
                  <a:lnTo>
                    <a:pt x="375" y="252"/>
                  </a:lnTo>
                  <a:lnTo>
                    <a:pt x="376" y="251"/>
                  </a:lnTo>
                  <a:lnTo>
                    <a:pt x="378" y="251"/>
                  </a:lnTo>
                  <a:lnTo>
                    <a:pt x="378" y="249"/>
                  </a:lnTo>
                  <a:lnTo>
                    <a:pt x="378" y="248"/>
                  </a:lnTo>
                  <a:lnTo>
                    <a:pt x="378" y="247"/>
                  </a:lnTo>
                  <a:lnTo>
                    <a:pt x="378" y="246"/>
                  </a:lnTo>
                  <a:lnTo>
                    <a:pt x="377" y="245"/>
                  </a:lnTo>
                  <a:lnTo>
                    <a:pt x="376" y="245"/>
                  </a:lnTo>
                  <a:lnTo>
                    <a:pt x="381" y="225"/>
                  </a:lnTo>
                  <a:lnTo>
                    <a:pt x="382" y="225"/>
                  </a:lnTo>
                  <a:lnTo>
                    <a:pt x="384" y="219"/>
                  </a:lnTo>
                  <a:lnTo>
                    <a:pt x="384" y="217"/>
                  </a:lnTo>
                  <a:lnTo>
                    <a:pt x="387" y="207"/>
                  </a:lnTo>
                  <a:lnTo>
                    <a:pt x="389" y="201"/>
                  </a:lnTo>
                  <a:lnTo>
                    <a:pt x="390" y="198"/>
                  </a:lnTo>
                  <a:lnTo>
                    <a:pt x="390" y="197"/>
                  </a:lnTo>
                  <a:lnTo>
                    <a:pt x="390" y="196"/>
                  </a:lnTo>
                  <a:lnTo>
                    <a:pt x="390" y="195"/>
                  </a:lnTo>
                  <a:lnTo>
                    <a:pt x="389" y="192"/>
                  </a:lnTo>
                  <a:lnTo>
                    <a:pt x="389" y="191"/>
                  </a:lnTo>
                  <a:lnTo>
                    <a:pt x="388" y="191"/>
                  </a:lnTo>
                  <a:lnTo>
                    <a:pt x="387" y="191"/>
                  </a:lnTo>
                  <a:lnTo>
                    <a:pt x="374" y="188"/>
                  </a:lnTo>
                  <a:lnTo>
                    <a:pt x="371" y="187"/>
                  </a:lnTo>
                  <a:lnTo>
                    <a:pt x="370" y="187"/>
                  </a:lnTo>
                  <a:lnTo>
                    <a:pt x="369" y="187"/>
                  </a:lnTo>
                  <a:lnTo>
                    <a:pt x="368" y="187"/>
                  </a:lnTo>
                  <a:lnTo>
                    <a:pt x="366" y="186"/>
                  </a:lnTo>
                  <a:lnTo>
                    <a:pt x="337" y="180"/>
                  </a:lnTo>
                  <a:lnTo>
                    <a:pt x="336" y="180"/>
                  </a:lnTo>
                  <a:lnTo>
                    <a:pt x="335" y="180"/>
                  </a:lnTo>
                  <a:lnTo>
                    <a:pt x="334" y="180"/>
                  </a:lnTo>
                  <a:lnTo>
                    <a:pt x="333" y="178"/>
                  </a:lnTo>
                  <a:lnTo>
                    <a:pt x="334" y="177"/>
                  </a:lnTo>
                  <a:lnTo>
                    <a:pt x="334" y="176"/>
                  </a:lnTo>
                  <a:lnTo>
                    <a:pt x="335" y="175"/>
                  </a:lnTo>
                  <a:lnTo>
                    <a:pt x="336" y="175"/>
                  </a:lnTo>
                  <a:lnTo>
                    <a:pt x="337" y="174"/>
                  </a:lnTo>
                  <a:lnTo>
                    <a:pt x="337" y="173"/>
                  </a:lnTo>
                  <a:lnTo>
                    <a:pt x="338" y="171"/>
                  </a:lnTo>
                  <a:lnTo>
                    <a:pt x="340" y="170"/>
                  </a:lnTo>
                  <a:lnTo>
                    <a:pt x="341" y="169"/>
                  </a:lnTo>
                  <a:lnTo>
                    <a:pt x="342" y="170"/>
                  </a:lnTo>
                  <a:lnTo>
                    <a:pt x="344" y="170"/>
                  </a:lnTo>
                  <a:lnTo>
                    <a:pt x="346" y="169"/>
                  </a:lnTo>
                  <a:lnTo>
                    <a:pt x="347" y="169"/>
                  </a:lnTo>
                  <a:lnTo>
                    <a:pt x="348" y="168"/>
                  </a:lnTo>
                  <a:lnTo>
                    <a:pt x="348" y="167"/>
                  </a:lnTo>
                  <a:lnTo>
                    <a:pt x="345" y="167"/>
                  </a:lnTo>
                  <a:lnTo>
                    <a:pt x="343" y="166"/>
                  </a:lnTo>
                  <a:lnTo>
                    <a:pt x="343" y="165"/>
                  </a:lnTo>
                  <a:lnTo>
                    <a:pt x="343" y="163"/>
                  </a:lnTo>
                  <a:lnTo>
                    <a:pt x="342" y="162"/>
                  </a:lnTo>
                  <a:lnTo>
                    <a:pt x="342" y="161"/>
                  </a:lnTo>
                  <a:lnTo>
                    <a:pt x="342" y="160"/>
                  </a:lnTo>
                  <a:lnTo>
                    <a:pt x="343" y="159"/>
                  </a:lnTo>
                  <a:lnTo>
                    <a:pt x="343" y="158"/>
                  </a:lnTo>
                  <a:lnTo>
                    <a:pt x="343" y="157"/>
                  </a:lnTo>
                  <a:lnTo>
                    <a:pt x="344" y="157"/>
                  </a:lnTo>
                  <a:lnTo>
                    <a:pt x="346" y="157"/>
                  </a:lnTo>
                  <a:lnTo>
                    <a:pt x="347" y="157"/>
                  </a:lnTo>
                  <a:lnTo>
                    <a:pt x="348" y="157"/>
                  </a:lnTo>
                  <a:lnTo>
                    <a:pt x="348" y="156"/>
                  </a:lnTo>
                  <a:lnTo>
                    <a:pt x="349" y="155"/>
                  </a:lnTo>
                  <a:lnTo>
                    <a:pt x="348" y="153"/>
                  </a:lnTo>
                  <a:lnTo>
                    <a:pt x="348" y="152"/>
                  </a:lnTo>
                  <a:lnTo>
                    <a:pt x="348" y="150"/>
                  </a:lnTo>
                  <a:lnTo>
                    <a:pt x="349" y="147"/>
                  </a:lnTo>
                  <a:lnTo>
                    <a:pt x="348" y="145"/>
                  </a:lnTo>
                  <a:lnTo>
                    <a:pt x="349" y="144"/>
                  </a:lnTo>
                  <a:lnTo>
                    <a:pt x="348" y="143"/>
                  </a:lnTo>
                  <a:lnTo>
                    <a:pt x="349" y="142"/>
                  </a:lnTo>
                  <a:lnTo>
                    <a:pt x="348" y="141"/>
                  </a:lnTo>
                  <a:lnTo>
                    <a:pt x="349" y="141"/>
                  </a:lnTo>
                  <a:lnTo>
                    <a:pt x="347" y="140"/>
                  </a:lnTo>
                  <a:lnTo>
                    <a:pt x="347" y="138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2"/>
                  </a:lnTo>
                  <a:lnTo>
                    <a:pt x="347" y="131"/>
                  </a:lnTo>
                  <a:lnTo>
                    <a:pt x="347" y="130"/>
                  </a:lnTo>
                  <a:lnTo>
                    <a:pt x="348" y="130"/>
                  </a:lnTo>
                  <a:lnTo>
                    <a:pt x="348" y="129"/>
                  </a:lnTo>
                  <a:lnTo>
                    <a:pt x="349" y="129"/>
                  </a:lnTo>
                  <a:lnTo>
                    <a:pt x="350" y="129"/>
                  </a:lnTo>
                  <a:lnTo>
                    <a:pt x="350" y="128"/>
                  </a:lnTo>
                  <a:lnTo>
                    <a:pt x="351" y="128"/>
                  </a:lnTo>
                  <a:lnTo>
                    <a:pt x="351" y="127"/>
                  </a:lnTo>
                  <a:lnTo>
                    <a:pt x="353" y="127"/>
                  </a:lnTo>
                  <a:lnTo>
                    <a:pt x="353" y="126"/>
                  </a:lnTo>
                  <a:lnTo>
                    <a:pt x="354" y="126"/>
                  </a:lnTo>
                  <a:lnTo>
                    <a:pt x="354" y="125"/>
                  </a:lnTo>
                  <a:lnTo>
                    <a:pt x="354" y="124"/>
                  </a:lnTo>
                  <a:lnTo>
                    <a:pt x="356" y="123"/>
                  </a:lnTo>
                  <a:lnTo>
                    <a:pt x="357" y="123"/>
                  </a:lnTo>
                  <a:lnTo>
                    <a:pt x="357" y="122"/>
                  </a:lnTo>
                  <a:lnTo>
                    <a:pt x="358" y="122"/>
                  </a:lnTo>
                  <a:lnTo>
                    <a:pt x="358" y="121"/>
                  </a:lnTo>
                  <a:lnTo>
                    <a:pt x="358" y="120"/>
                  </a:lnTo>
                  <a:lnTo>
                    <a:pt x="359" y="120"/>
                  </a:lnTo>
                  <a:lnTo>
                    <a:pt x="360" y="120"/>
                  </a:lnTo>
                  <a:lnTo>
                    <a:pt x="361" y="119"/>
                  </a:lnTo>
                  <a:lnTo>
                    <a:pt x="362" y="119"/>
                  </a:lnTo>
                  <a:lnTo>
                    <a:pt x="364" y="117"/>
                  </a:lnTo>
                  <a:lnTo>
                    <a:pt x="365" y="117"/>
                  </a:lnTo>
                  <a:lnTo>
                    <a:pt x="366" y="116"/>
                  </a:lnTo>
                  <a:lnTo>
                    <a:pt x="368" y="114"/>
                  </a:lnTo>
                  <a:lnTo>
                    <a:pt x="369" y="114"/>
                  </a:lnTo>
                  <a:lnTo>
                    <a:pt x="370" y="113"/>
                  </a:lnTo>
                  <a:lnTo>
                    <a:pt x="370" y="112"/>
                  </a:lnTo>
                  <a:lnTo>
                    <a:pt x="371" y="111"/>
                  </a:lnTo>
                  <a:lnTo>
                    <a:pt x="370" y="111"/>
                  </a:lnTo>
                  <a:lnTo>
                    <a:pt x="370" y="110"/>
                  </a:lnTo>
                  <a:lnTo>
                    <a:pt x="369" y="109"/>
                  </a:lnTo>
                  <a:lnTo>
                    <a:pt x="370" y="107"/>
                  </a:lnTo>
                  <a:lnTo>
                    <a:pt x="369" y="106"/>
                  </a:lnTo>
                  <a:lnTo>
                    <a:pt x="370" y="105"/>
                  </a:lnTo>
                  <a:lnTo>
                    <a:pt x="370" y="104"/>
                  </a:lnTo>
                  <a:lnTo>
                    <a:pt x="371" y="104"/>
                  </a:lnTo>
                  <a:lnTo>
                    <a:pt x="372" y="105"/>
                  </a:lnTo>
                  <a:lnTo>
                    <a:pt x="372" y="104"/>
                  </a:lnTo>
                  <a:lnTo>
                    <a:pt x="373" y="104"/>
                  </a:lnTo>
                  <a:lnTo>
                    <a:pt x="373" y="103"/>
                  </a:lnTo>
                  <a:lnTo>
                    <a:pt x="372" y="103"/>
                  </a:lnTo>
                  <a:lnTo>
                    <a:pt x="372" y="102"/>
                  </a:lnTo>
                  <a:lnTo>
                    <a:pt x="372" y="101"/>
                  </a:lnTo>
                  <a:lnTo>
                    <a:pt x="371" y="100"/>
                  </a:lnTo>
                  <a:lnTo>
                    <a:pt x="370" y="100"/>
                  </a:lnTo>
                  <a:lnTo>
                    <a:pt x="370" y="99"/>
                  </a:lnTo>
                  <a:lnTo>
                    <a:pt x="370" y="97"/>
                  </a:lnTo>
                  <a:lnTo>
                    <a:pt x="369" y="97"/>
                  </a:lnTo>
                  <a:lnTo>
                    <a:pt x="370" y="96"/>
                  </a:lnTo>
                  <a:lnTo>
                    <a:pt x="370" y="97"/>
                  </a:lnTo>
                  <a:lnTo>
                    <a:pt x="371" y="96"/>
                  </a:lnTo>
                  <a:lnTo>
                    <a:pt x="372" y="96"/>
                  </a:lnTo>
                  <a:lnTo>
                    <a:pt x="373" y="96"/>
                  </a:lnTo>
                  <a:lnTo>
                    <a:pt x="374" y="95"/>
                  </a:lnTo>
                  <a:lnTo>
                    <a:pt x="374" y="94"/>
                  </a:lnTo>
                  <a:lnTo>
                    <a:pt x="374" y="93"/>
                  </a:lnTo>
                  <a:lnTo>
                    <a:pt x="374" y="91"/>
                  </a:lnTo>
                  <a:lnTo>
                    <a:pt x="375" y="90"/>
                  </a:lnTo>
                  <a:lnTo>
                    <a:pt x="377" y="90"/>
                  </a:lnTo>
                  <a:lnTo>
                    <a:pt x="381" y="87"/>
                  </a:lnTo>
                  <a:lnTo>
                    <a:pt x="382" y="87"/>
                  </a:lnTo>
                  <a:lnTo>
                    <a:pt x="382" y="88"/>
                  </a:lnTo>
                  <a:lnTo>
                    <a:pt x="384" y="86"/>
                  </a:lnTo>
                  <a:lnTo>
                    <a:pt x="385" y="87"/>
                  </a:lnTo>
                  <a:lnTo>
                    <a:pt x="387" y="86"/>
                  </a:lnTo>
                  <a:lnTo>
                    <a:pt x="388" y="85"/>
                  </a:lnTo>
                  <a:lnTo>
                    <a:pt x="389" y="84"/>
                  </a:lnTo>
                  <a:lnTo>
                    <a:pt x="389" y="83"/>
                  </a:lnTo>
                  <a:lnTo>
                    <a:pt x="388" y="82"/>
                  </a:lnTo>
                  <a:lnTo>
                    <a:pt x="389" y="81"/>
                  </a:lnTo>
                  <a:lnTo>
                    <a:pt x="391" y="82"/>
                  </a:lnTo>
                  <a:lnTo>
                    <a:pt x="391" y="81"/>
                  </a:lnTo>
                  <a:lnTo>
                    <a:pt x="392" y="81"/>
                  </a:lnTo>
                  <a:lnTo>
                    <a:pt x="394" y="82"/>
                  </a:lnTo>
                  <a:lnTo>
                    <a:pt x="395" y="81"/>
                  </a:lnTo>
                  <a:lnTo>
                    <a:pt x="396" y="81"/>
                  </a:lnTo>
                  <a:lnTo>
                    <a:pt x="395" y="82"/>
                  </a:lnTo>
                  <a:lnTo>
                    <a:pt x="394" y="82"/>
                  </a:lnTo>
                  <a:lnTo>
                    <a:pt x="394" y="84"/>
                  </a:lnTo>
                  <a:lnTo>
                    <a:pt x="395" y="84"/>
                  </a:lnTo>
                  <a:lnTo>
                    <a:pt x="396" y="83"/>
                  </a:lnTo>
                  <a:lnTo>
                    <a:pt x="397" y="82"/>
                  </a:lnTo>
                  <a:lnTo>
                    <a:pt x="397" y="81"/>
                  </a:lnTo>
                  <a:lnTo>
                    <a:pt x="397" y="80"/>
                  </a:lnTo>
                  <a:lnTo>
                    <a:pt x="398" y="80"/>
                  </a:lnTo>
                  <a:lnTo>
                    <a:pt x="400" y="80"/>
                  </a:lnTo>
                  <a:lnTo>
                    <a:pt x="401" y="80"/>
                  </a:lnTo>
                  <a:lnTo>
                    <a:pt x="402" y="80"/>
                  </a:lnTo>
                  <a:lnTo>
                    <a:pt x="403" y="80"/>
                  </a:lnTo>
                  <a:lnTo>
                    <a:pt x="403" y="81"/>
                  </a:lnTo>
                  <a:lnTo>
                    <a:pt x="404" y="83"/>
                  </a:lnTo>
                  <a:lnTo>
                    <a:pt x="404" y="84"/>
                  </a:lnTo>
                  <a:lnTo>
                    <a:pt x="405" y="84"/>
                  </a:lnTo>
                  <a:lnTo>
                    <a:pt x="406" y="83"/>
                  </a:lnTo>
                  <a:lnTo>
                    <a:pt x="407" y="84"/>
                  </a:lnTo>
                  <a:lnTo>
                    <a:pt x="410" y="84"/>
                  </a:lnTo>
                  <a:lnTo>
                    <a:pt x="410" y="85"/>
                  </a:lnTo>
                  <a:lnTo>
                    <a:pt x="411" y="86"/>
                  </a:lnTo>
                  <a:lnTo>
                    <a:pt x="411" y="85"/>
                  </a:lnTo>
                  <a:lnTo>
                    <a:pt x="412" y="84"/>
                  </a:lnTo>
                  <a:lnTo>
                    <a:pt x="412" y="83"/>
                  </a:lnTo>
                  <a:lnTo>
                    <a:pt x="412" y="82"/>
                  </a:lnTo>
                  <a:lnTo>
                    <a:pt x="411" y="80"/>
                  </a:lnTo>
                  <a:lnTo>
                    <a:pt x="412" y="79"/>
                  </a:lnTo>
                  <a:lnTo>
                    <a:pt x="413" y="78"/>
                  </a:lnTo>
                  <a:lnTo>
                    <a:pt x="413" y="77"/>
                  </a:lnTo>
                  <a:lnTo>
                    <a:pt x="414" y="76"/>
                  </a:lnTo>
                  <a:lnTo>
                    <a:pt x="415" y="76"/>
                  </a:lnTo>
                  <a:lnTo>
                    <a:pt x="415" y="75"/>
                  </a:lnTo>
                  <a:lnTo>
                    <a:pt x="416" y="75"/>
                  </a:lnTo>
                  <a:lnTo>
                    <a:pt x="417" y="76"/>
                  </a:lnTo>
                  <a:lnTo>
                    <a:pt x="418" y="77"/>
                  </a:lnTo>
                  <a:lnTo>
                    <a:pt x="419" y="77"/>
                  </a:lnTo>
                  <a:lnTo>
                    <a:pt x="420" y="78"/>
                  </a:lnTo>
                  <a:lnTo>
                    <a:pt x="421" y="80"/>
                  </a:lnTo>
                  <a:lnTo>
                    <a:pt x="421" y="81"/>
                  </a:lnTo>
                  <a:lnTo>
                    <a:pt x="423" y="81"/>
                  </a:lnTo>
                  <a:lnTo>
                    <a:pt x="424" y="81"/>
                  </a:lnTo>
                  <a:lnTo>
                    <a:pt x="424" y="80"/>
                  </a:lnTo>
                  <a:lnTo>
                    <a:pt x="426" y="78"/>
                  </a:lnTo>
                  <a:lnTo>
                    <a:pt x="426" y="77"/>
                  </a:lnTo>
                  <a:lnTo>
                    <a:pt x="425" y="76"/>
                  </a:lnTo>
                  <a:lnTo>
                    <a:pt x="425" y="75"/>
                  </a:lnTo>
                  <a:lnTo>
                    <a:pt x="425" y="73"/>
                  </a:lnTo>
                  <a:lnTo>
                    <a:pt x="426" y="72"/>
                  </a:lnTo>
                  <a:lnTo>
                    <a:pt x="427" y="72"/>
                  </a:lnTo>
                  <a:lnTo>
                    <a:pt x="428" y="72"/>
                  </a:lnTo>
                  <a:lnTo>
                    <a:pt x="428" y="73"/>
                  </a:lnTo>
                  <a:lnTo>
                    <a:pt x="429" y="75"/>
                  </a:lnTo>
                  <a:lnTo>
                    <a:pt x="431" y="75"/>
                  </a:lnTo>
                  <a:lnTo>
                    <a:pt x="432" y="75"/>
                  </a:lnTo>
                  <a:lnTo>
                    <a:pt x="433" y="75"/>
                  </a:lnTo>
                  <a:lnTo>
                    <a:pt x="434" y="74"/>
                  </a:lnTo>
                  <a:lnTo>
                    <a:pt x="435" y="73"/>
                  </a:lnTo>
                  <a:lnTo>
                    <a:pt x="435" y="72"/>
                  </a:lnTo>
                  <a:lnTo>
                    <a:pt x="438" y="70"/>
                  </a:lnTo>
                  <a:lnTo>
                    <a:pt x="439" y="69"/>
                  </a:lnTo>
                  <a:lnTo>
                    <a:pt x="441" y="68"/>
                  </a:lnTo>
                  <a:lnTo>
                    <a:pt x="442" y="69"/>
                  </a:lnTo>
                  <a:lnTo>
                    <a:pt x="443" y="68"/>
                  </a:lnTo>
                  <a:lnTo>
                    <a:pt x="442" y="67"/>
                  </a:lnTo>
                  <a:lnTo>
                    <a:pt x="443" y="67"/>
                  </a:lnTo>
                  <a:lnTo>
                    <a:pt x="443" y="66"/>
                  </a:lnTo>
                  <a:lnTo>
                    <a:pt x="444" y="67"/>
                  </a:lnTo>
                  <a:lnTo>
                    <a:pt x="444" y="68"/>
                  </a:lnTo>
                  <a:lnTo>
                    <a:pt x="446" y="66"/>
                  </a:lnTo>
                  <a:lnTo>
                    <a:pt x="447" y="66"/>
                  </a:lnTo>
                  <a:lnTo>
                    <a:pt x="447" y="67"/>
                  </a:lnTo>
                  <a:lnTo>
                    <a:pt x="447" y="68"/>
                  </a:lnTo>
                  <a:lnTo>
                    <a:pt x="447" y="69"/>
                  </a:lnTo>
                  <a:lnTo>
                    <a:pt x="446" y="70"/>
                  </a:lnTo>
                  <a:lnTo>
                    <a:pt x="447" y="71"/>
                  </a:lnTo>
                  <a:lnTo>
                    <a:pt x="448" y="72"/>
                  </a:lnTo>
                  <a:lnTo>
                    <a:pt x="448" y="73"/>
                  </a:lnTo>
                  <a:lnTo>
                    <a:pt x="449" y="72"/>
                  </a:lnTo>
                  <a:lnTo>
                    <a:pt x="451" y="73"/>
                  </a:lnTo>
                  <a:lnTo>
                    <a:pt x="451" y="72"/>
                  </a:lnTo>
                  <a:lnTo>
                    <a:pt x="451" y="71"/>
                  </a:lnTo>
                  <a:lnTo>
                    <a:pt x="452" y="71"/>
                  </a:lnTo>
                  <a:lnTo>
                    <a:pt x="452" y="73"/>
                  </a:lnTo>
                  <a:lnTo>
                    <a:pt x="453" y="73"/>
                  </a:lnTo>
                  <a:lnTo>
                    <a:pt x="454" y="74"/>
                  </a:lnTo>
                  <a:lnTo>
                    <a:pt x="455" y="75"/>
                  </a:lnTo>
                  <a:lnTo>
                    <a:pt x="455" y="77"/>
                  </a:lnTo>
                  <a:lnTo>
                    <a:pt x="455" y="78"/>
                  </a:lnTo>
                  <a:lnTo>
                    <a:pt x="456" y="79"/>
                  </a:lnTo>
                  <a:lnTo>
                    <a:pt x="456" y="80"/>
                  </a:lnTo>
                  <a:lnTo>
                    <a:pt x="457" y="80"/>
                  </a:lnTo>
                  <a:lnTo>
                    <a:pt x="458" y="80"/>
                  </a:lnTo>
                  <a:lnTo>
                    <a:pt x="458" y="81"/>
                  </a:lnTo>
                  <a:lnTo>
                    <a:pt x="459" y="81"/>
                  </a:lnTo>
                  <a:lnTo>
                    <a:pt x="459" y="82"/>
                  </a:lnTo>
                  <a:lnTo>
                    <a:pt x="460" y="82"/>
                  </a:lnTo>
                  <a:lnTo>
                    <a:pt x="462" y="83"/>
                  </a:lnTo>
                  <a:lnTo>
                    <a:pt x="463" y="83"/>
                  </a:lnTo>
                  <a:lnTo>
                    <a:pt x="464" y="83"/>
                  </a:lnTo>
                  <a:lnTo>
                    <a:pt x="465" y="83"/>
                  </a:lnTo>
                  <a:lnTo>
                    <a:pt x="466" y="84"/>
                  </a:lnTo>
                  <a:lnTo>
                    <a:pt x="466" y="85"/>
                  </a:lnTo>
                  <a:lnTo>
                    <a:pt x="467" y="85"/>
                  </a:lnTo>
                  <a:lnTo>
                    <a:pt x="469" y="84"/>
                  </a:lnTo>
                  <a:lnTo>
                    <a:pt x="472" y="86"/>
                  </a:lnTo>
                  <a:lnTo>
                    <a:pt x="475" y="86"/>
                  </a:lnTo>
                  <a:lnTo>
                    <a:pt x="476" y="86"/>
                  </a:lnTo>
                  <a:lnTo>
                    <a:pt x="477" y="87"/>
                  </a:lnTo>
                  <a:lnTo>
                    <a:pt x="479" y="90"/>
                  </a:lnTo>
                  <a:lnTo>
                    <a:pt x="481" y="89"/>
                  </a:lnTo>
                  <a:lnTo>
                    <a:pt x="483" y="89"/>
                  </a:lnTo>
                  <a:lnTo>
                    <a:pt x="485" y="90"/>
                  </a:lnTo>
                  <a:lnTo>
                    <a:pt x="487" y="89"/>
                  </a:lnTo>
                  <a:lnTo>
                    <a:pt x="487" y="88"/>
                  </a:lnTo>
                  <a:lnTo>
                    <a:pt x="488" y="85"/>
                  </a:lnTo>
                  <a:lnTo>
                    <a:pt x="487" y="85"/>
                  </a:lnTo>
                  <a:lnTo>
                    <a:pt x="487" y="84"/>
                  </a:lnTo>
                  <a:lnTo>
                    <a:pt x="487" y="83"/>
                  </a:lnTo>
                  <a:lnTo>
                    <a:pt x="488" y="82"/>
                  </a:lnTo>
                  <a:lnTo>
                    <a:pt x="488" y="81"/>
                  </a:lnTo>
                  <a:lnTo>
                    <a:pt x="488" y="79"/>
                  </a:lnTo>
                  <a:lnTo>
                    <a:pt x="488" y="73"/>
                  </a:lnTo>
                  <a:lnTo>
                    <a:pt x="488" y="71"/>
                  </a:lnTo>
                  <a:lnTo>
                    <a:pt x="453" y="26"/>
                  </a:lnTo>
                  <a:lnTo>
                    <a:pt x="448" y="21"/>
                  </a:lnTo>
                  <a:lnTo>
                    <a:pt x="448" y="20"/>
                  </a:lnTo>
                  <a:lnTo>
                    <a:pt x="450" y="19"/>
                  </a:lnTo>
                  <a:lnTo>
                    <a:pt x="451" y="19"/>
                  </a:lnTo>
                  <a:lnTo>
                    <a:pt x="452" y="20"/>
                  </a:lnTo>
                  <a:lnTo>
                    <a:pt x="453" y="19"/>
                  </a:lnTo>
                  <a:lnTo>
                    <a:pt x="453" y="18"/>
                  </a:lnTo>
                  <a:lnTo>
                    <a:pt x="455" y="16"/>
                  </a:lnTo>
                  <a:lnTo>
                    <a:pt x="456" y="15"/>
                  </a:lnTo>
                  <a:lnTo>
                    <a:pt x="456" y="17"/>
                  </a:lnTo>
                  <a:lnTo>
                    <a:pt x="457" y="19"/>
                  </a:lnTo>
                  <a:lnTo>
                    <a:pt x="457" y="20"/>
                  </a:lnTo>
                  <a:lnTo>
                    <a:pt x="458" y="19"/>
                  </a:lnTo>
                  <a:lnTo>
                    <a:pt x="459" y="20"/>
                  </a:lnTo>
                  <a:lnTo>
                    <a:pt x="459" y="21"/>
                  </a:lnTo>
                  <a:lnTo>
                    <a:pt x="460" y="22"/>
                  </a:lnTo>
                  <a:lnTo>
                    <a:pt x="461" y="22"/>
                  </a:lnTo>
                  <a:lnTo>
                    <a:pt x="462" y="23"/>
                  </a:lnTo>
                  <a:lnTo>
                    <a:pt x="463" y="21"/>
                  </a:lnTo>
                  <a:lnTo>
                    <a:pt x="464" y="20"/>
                  </a:lnTo>
                  <a:lnTo>
                    <a:pt x="465" y="19"/>
                  </a:lnTo>
                  <a:lnTo>
                    <a:pt x="466" y="19"/>
                  </a:lnTo>
                  <a:lnTo>
                    <a:pt x="467" y="18"/>
                  </a:lnTo>
                  <a:lnTo>
                    <a:pt x="468" y="16"/>
                  </a:lnTo>
                  <a:lnTo>
                    <a:pt x="470" y="15"/>
                  </a:lnTo>
                  <a:lnTo>
                    <a:pt x="471" y="14"/>
                  </a:lnTo>
                  <a:lnTo>
                    <a:pt x="471" y="13"/>
                  </a:lnTo>
                  <a:lnTo>
                    <a:pt x="472" y="12"/>
                  </a:lnTo>
                  <a:lnTo>
                    <a:pt x="473" y="12"/>
                  </a:lnTo>
                  <a:lnTo>
                    <a:pt x="475" y="11"/>
                  </a:lnTo>
                  <a:lnTo>
                    <a:pt x="475" y="12"/>
                  </a:lnTo>
                  <a:lnTo>
                    <a:pt x="475" y="13"/>
                  </a:lnTo>
                  <a:lnTo>
                    <a:pt x="475" y="14"/>
                  </a:lnTo>
                  <a:lnTo>
                    <a:pt x="475" y="15"/>
                  </a:lnTo>
                  <a:lnTo>
                    <a:pt x="476" y="15"/>
                  </a:lnTo>
                  <a:lnTo>
                    <a:pt x="477" y="15"/>
                  </a:lnTo>
                  <a:lnTo>
                    <a:pt x="478" y="15"/>
                  </a:lnTo>
                  <a:lnTo>
                    <a:pt x="479" y="14"/>
                  </a:lnTo>
                  <a:lnTo>
                    <a:pt x="480" y="14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3" y="12"/>
                  </a:lnTo>
                  <a:lnTo>
                    <a:pt x="484" y="14"/>
                  </a:lnTo>
                  <a:lnTo>
                    <a:pt x="485" y="14"/>
                  </a:lnTo>
                  <a:lnTo>
                    <a:pt x="485" y="16"/>
                  </a:lnTo>
                  <a:lnTo>
                    <a:pt x="486" y="17"/>
                  </a:lnTo>
                  <a:lnTo>
                    <a:pt x="486" y="18"/>
                  </a:lnTo>
                  <a:lnTo>
                    <a:pt x="487" y="19"/>
                  </a:lnTo>
                  <a:lnTo>
                    <a:pt x="487" y="20"/>
                  </a:lnTo>
                  <a:lnTo>
                    <a:pt x="485" y="22"/>
                  </a:lnTo>
                  <a:lnTo>
                    <a:pt x="486" y="23"/>
                  </a:lnTo>
                  <a:lnTo>
                    <a:pt x="487" y="23"/>
                  </a:lnTo>
                  <a:lnTo>
                    <a:pt x="488" y="23"/>
                  </a:lnTo>
                  <a:lnTo>
                    <a:pt x="489" y="22"/>
                  </a:lnTo>
                  <a:lnTo>
                    <a:pt x="491" y="21"/>
                  </a:lnTo>
                  <a:lnTo>
                    <a:pt x="492" y="22"/>
                  </a:lnTo>
                  <a:lnTo>
                    <a:pt x="492" y="23"/>
                  </a:lnTo>
                  <a:lnTo>
                    <a:pt x="492" y="24"/>
                  </a:lnTo>
                  <a:lnTo>
                    <a:pt x="493" y="24"/>
                  </a:lnTo>
                  <a:lnTo>
                    <a:pt x="494" y="24"/>
                  </a:lnTo>
                  <a:lnTo>
                    <a:pt x="494" y="26"/>
                  </a:lnTo>
                  <a:lnTo>
                    <a:pt x="494" y="27"/>
                  </a:lnTo>
                  <a:lnTo>
                    <a:pt x="493" y="27"/>
                  </a:lnTo>
                  <a:lnTo>
                    <a:pt x="493" y="28"/>
                  </a:lnTo>
                  <a:lnTo>
                    <a:pt x="492" y="29"/>
                  </a:lnTo>
                  <a:lnTo>
                    <a:pt x="492" y="30"/>
                  </a:lnTo>
                  <a:lnTo>
                    <a:pt x="492" y="32"/>
                  </a:lnTo>
                  <a:lnTo>
                    <a:pt x="493" y="32"/>
                  </a:lnTo>
                  <a:lnTo>
                    <a:pt x="495" y="32"/>
                  </a:lnTo>
                  <a:lnTo>
                    <a:pt x="496" y="32"/>
                  </a:lnTo>
                  <a:lnTo>
                    <a:pt x="497" y="33"/>
                  </a:lnTo>
                  <a:lnTo>
                    <a:pt x="497" y="34"/>
                  </a:lnTo>
                  <a:lnTo>
                    <a:pt x="498" y="34"/>
                  </a:lnTo>
                  <a:lnTo>
                    <a:pt x="499" y="35"/>
                  </a:lnTo>
                  <a:lnTo>
                    <a:pt x="500" y="36"/>
                  </a:lnTo>
                  <a:lnTo>
                    <a:pt x="501" y="35"/>
                  </a:lnTo>
                  <a:lnTo>
                    <a:pt x="502" y="35"/>
                  </a:lnTo>
                  <a:lnTo>
                    <a:pt x="502" y="34"/>
                  </a:lnTo>
                  <a:lnTo>
                    <a:pt x="503" y="34"/>
                  </a:lnTo>
                  <a:lnTo>
                    <a:pt x="504" y="34"/>
                  </a:lnTo>
                  <a:lnTo>
                    <a:pt x="505" y="34"/>
                  </a:lnTo>
                  <a:lnTo>
                    <a:pt x="507" y="33"/>
                  </a:lnTo>
                  <a:lnTo>
                    <a:pt x="508" y="33"/>
                  </a:lnTo>
                  <a:lnTo>
                    <a:pt x="509" y="33"/>
                  </a:lnTo>
                  <a:lnTo>
                    <a:pt x="511" y="34"/>
                  </a:lnTo>
                  <a:lnTo>
                    <a:pt x="512" y="35"/>
                  </a:lnTo>
                  <a:lnTo>
                    <a:pt x="512" y="36"/>
                  </a:lnTo>
                  <a:lnTo>
                    <a:pt x="513" y="38"/>
                  </a:lnTo>
                  <a:lnTo>
                    <a:pt x="514" y="39"/>
                  </a:lnTo>
                  <a:lnTo>
                    <a:pt x="513" y="40"/>
                  </a:lnTo>
                  <a:lnTo>
                    <a:pt x="514" y="41"/>
                  </a:lnTo>
                  <a:lnTo>
                    <a:pt x="515" y="42"/>
                  </a:lnTo>
                  <a:lnTo>
                    <a:pt x="517" y="42"/>
                  </a:lnTo>
                  <a:lnTo>
                    <a:pt x="518" y="41"/>
                  </a:lnTo>
                  <a:lnTo>
                    <a:pt x="519" y="40"/>
                  </a:lnTo>
                  <a:lnTo>
                    <a:pt x="520" y="39"/>
                  </a:lnTo>
                  <a:lnTo>
                    <a:pt x="521" y="39"/>
                  </a:lnTo>
                  <a:lnTo>
                    <a:pt x="523" y="38"/>
                  </a:lnTo>
                  <a:lnTo>
                    <a:pt x="524" y="38"/>
                  </a:lnTo>
                  <a:lnTo>
                    <a:pt x="525" y="39"/>
                  </a:lnTo>
                  <a:lnTo>
                    <a:pt x="526" y="39"/>
                  </a:lnTo>
                  <a:lnTo>
                    <a:pt x="527" y="39"/>
                  </a:lnTo>
                  <a:lnTo>
                    <a:pt x="530" y="39"/>
                  </a:lnTo>
                  <a:lnTo>
                    <a:pt x="531" y="40"/>
                  </a:lnTo>
                  <a:lnTo>
                    <a:pt x="532" y="39"/>
                  </a:lnTo>
                  <a:lnTo>
                    <a:pt x="533" y="39"/>
                  </a:lnTo>
                  <a:lnTo>
                    <a:pt x="534" y="38"/>
                  </a:lnTo>
                  <a:lnTo>
                    <a:pt x="535" y="38"/>
                  </a:lnTo>
                  <a:lnTo>
                    <a:pt x="535" y="37"/>
                  </a:lnTo>
                  <a:lnTo>
                    <a:pt x="536" y="35"/>
                  </a:lnTo>
                  <a:lnTo>
                    <a:pt x="537" y="33"/>
                  </a:lnTo>
                  <a:lnTo>
                    <a:pt x="538" y="33"/>
                  </a:lnTo>
                  <a:lnTo>
                    <a:pt x="540" y="33"/>
                  </a:lnTo>
                  <a:lnTo>
                    <a:pt x="542" y="33"/>
                  </a:lnTo>
                  <a:lnTo>
                    <a:pt x="544" y="33"/>
                  </a:lnTo>
                  <a:lnTo>
                    <a:pt x="544" y="32"/>
                  </a:lnTo>
                  <a:lnTo>
                    <a:pt x="545" y="32"/>
                  </a:lnTo>
                  <a:lnTo>
                    <a:pt x="545" y="29"/>
                  </a:lnTo>
                  <a:lnTo>
                    <a:pt x="545" y="28"/>
                  </a:lnTo>
                  <a:lnTo>
                    <a:pt x="546" y="27"/>
                  </a:lnTo>
                  <a:lnTo>
                    <a:pt x="547" y="26"/>
                  </a:lnTo>
                  <a:lnTo>
                    <a:pt x="549" y="25"/>
                  </a:lnTo>
                  <a:lnTo>
                    <a:pt x="549" y="24"/>
                  </a:lnTo>
                  <a:lnTo>
                    <a:pt x="548" y="23"/>
                  </a:lnTo>
                  <a:lnTo>
                    <a:pt x="547" y="22"/>
                  </a:lnTo>
                  <a:lnTo>
                    <a:pt x="547" y="21"/>
                  </a:lnTo>
                  <a:lnTo>
                    <a:pt x="549" y="20"/>
                  </a:lnTo>
                  <a:lnTo>
                    <a:pt x="549" y="19"/>
                  </a:lnTo>
                  <a:lnTo>
                    <a:pt x="550" y="18"/>
                  </a:lnTo>
                  <a:lnTo>
                    <a:pt x="550" y="17"/>
                  </a:lnTo>
                  <a:lnTo>
                    <a:pt x="550" y="16"/>
                  </a:lnTo>
                  <a:lnTo>
                    <a:pt x="549" y="16"/>
                  </a:lnTo>
                  <a:lnTo>
                    <a:pt x="549" y="15"/>
                  </a:lnTo>
                  <a:lnTo>
                    <a:pt x="550" y="15"/>
                  </a:lnTo>
                  <a:lnTo>
                    <a:pt x="552" y="14"/>
                  </a:lnTo>
                  <a:lnTo>
                    <a:pt x="556" y="14"/>
                  </a:lnTo>
                  <a:lnTo>
                    <a:pt x="558" y="15"/>
                  </a:lnTo>
                  <a:lnTo>
                    <a:pt x="559" y="15"/>
                  </a:lnTo>
                  <a:lnTo>
                    <a:pt x="560" y="15"/>
                  </a:lnTo>
                  <a:lnTo>
                    <a:pt x="561" y="15"/>
                  </a:lnTo>
                  <a:lnTo>
                    <a:pt x="560" y="12"/>
                  </a:lnTo>
                  <a:lnTo>
                    <a:pt x="561" y="11"/>
                  </a:lnTo>
                  <a:lnTo>
                    <a:pt x="561" y="10"/>
                  </a:lnTo>
                  <a:lnTo>
                    <a:pt x="561" y="9"/>
                  </a:lnTo>
                  <a:lnTo>
                    <a:pt x="561" y="8"/>
                  </a:lnTo>
                  <a:lnTo>
                    <a:pt x="562" y="8"/>
                  </a:lnTo>
                  <a:lnTo>
                    <a:pt x="565" y="8"/>
                  </a:lnTo>
                  <a:lnTo>
                    <a:pt x="567" y="8"/>
                  </a:lnTo>
                  <a:lnTo>
                    <a:pt x="572" y="6"/>
                  </a:lnTo>
                  <a:lnTo>
                    <a:pt x="575" y="5"/>
                  </a:lnTo>
                  <a:lnTo>
                    <a:pt x="576" y="5"/>
                  </a:lnTo>
                  <a:lnTo>
                    <a:pt x="577" y="4"/>
                  </a:lnTo>
                  <a:lnTo>
                    <a:pt x="578" y="3"/>
                  </a:lnTo>
                  <a:lnTo>
                    <a:pt x="579" y="2"/>
                  </a:lnTo>
                  <a:lnTo>
                    <a:pt x="580" y="1"/>
                  </a:lnTo>
                  <a:lnTo>
                    <a:pt x="582" y="0"/>
                  </a:lnTo>
                  <a:lnTo>
                    <a:pt x="584" y="1"/>
                  </a:lnTo>
                  <a:lnTo>
                    <a:pt x="586" y="2"/>
                  </a:lnTo>
                  <a:lnTo>
                    <a:pt x="587" y="3"/>
                  </a:lnTo>
                  <a:lnTo>
                    <a:pt x="587" y="4"/>
                  </a:lnTo>
                  <a:lnTo>
                    <a:pt x="587" y="6"/>
                  </a:lnTo>
                  <a:lnTo>
                    <a:pt x="588" y="7"/>
                  </a:lnTo>
                  <a:lnTo>
                    <a:pt x="589" y="8"/>
                  </a:lnTo>
                  <a:lnTo>
                    <a:pt x="590" y="9"/>
                  </a:lnTo>
                  <a:lnTo>
                    <a:pt x="592" y="9"/>
                  </a:lnTo>
                  <a:lnTo>
                    <a:pt x="593" y="8"/>
                  </a:lnTo>
                  <a:lnTo>
                    <a:pt x="594" y="8"/>
                  </a:lnTo>
                  <a:lnTo>
                    <a:pt x="595" y="8"/>
                  </a:lnTo>
                  <a:lnTo>
                    <a:pt x="596" y="8"/>
                  </a:lnTo>
                  <a:lnTo>
                    <a:pt x="597" y="9"/>
                  </a:lnTo>
                  <a:lnTo>
                    <a:pt x="598" y="11"/>
                  </a:lnTo>
                  <a:lnTo>
                    <a:pt x="599" y="12"/>
                  </a:lnTo>
                  <a:lnTo>
                    <a:pt x="601" y="14"/>
                  </a:lnTo>
                  <a:lnTo>
                    <a:pt x="603" y="16"/>
                  </a:lnTo>
                  <a:lnTo>
                    <a:pt x="604" y="15"/>
                  </a:lnTo>
                  <a:lnTo>
                    <a:pt x="605" y="14"/>
                  </a:lnTo>
                  <a:lnTo>
                    <a:pt x="606" y="13"/>
                  </a:lnTo>
                  <a:lnTo>
                    <a:pt x="608" y="13"/>
                  </a:lnTo>
                  <a:lnTo>
                    <a:pt x="609" y="14"/>
                  </a:lnTo>
                  <a:lnTo>
                    <a:pt x="611" y="14"/>
                  </a:lnTo>
                  <a:lnTo>
                    <a:pt x="614" y="15"/>
                  </a:lnTo>
                  <a:lnTo>
                    <a:pt x="615" y="15"/>
                  </a:lnTo>
                  <a:lnTo>
                    <a:pt x="616" y="16"/>
                  </a:lnTo>
                  <a:lnTo>
                    <a:pt x="618" y="17"/>
                  </a:lnTo>
                  <a:lnTo>
                    <a:pt x="619" y="18"/>
                  </a:lnTo>
                  <a:lnTo>
                    <a:pt x="620" y="18"/>
                  </a:lnTo>
                  <a:lnTo>
                    <a:pt x="623" y="18"/>
                  </a:lnTo>
                  <a:lnTo>
                    <a:pt x="624" y="17"/>
                  </a:lnTo>
                  <a:lnTo>
                    <a:pt x="626" y="17"/>
                  </a:lnTo>
                  <a:lnTo>
                    <a:pt x="628" y="18"/>
                  </a:lnTo>
                  <a:lnTo>
                    <a:pt x="629" y="18"/>
                  </a:lnTo>
                  <a:lnTo>
                    <a:pt x="629" y="19"/>
                  </a:lnTo>
                  <a:lnTo>
                    <a:pt x="633" y="20"/>
                  </a:lnTo>
                  <a:lnTo>
                    <a:pt x="634" y="20"/>
                  </a:lnTo>
                  <a:lnTo>
                    <a:pt x="636" y="19"/>
                  </a:lnTo>
                  <a:lnTo>
                    <a:pt x="636" y="18"/>
                  </a:lnTo>
                  <a:lnTo>
                    <a:pt x="636" y="19"/>
                  </a:lnTo>
                  <a:lnTo>
                    <a:pt x="637" y="19"/>
                  </a:lnTo>
                  <a:lnTo>
                    <a:pt x="638" y="20"/>
                  </a:lnTo>
                  <a:lnTo>
                    <a:pt x="639" y="21"/>
                  </a:lnTo>
                  <a:lnTo>
                    <a:pt x="640" y="22"/>
                  </a:lnTo>
                  <a:lnTo>
                    <a:pt x="641" y="21"/>
                  </a:lnTo>
                  <a:lnTo>
                    <a:pt x="643" y="19"/>
                  </a:lnTo>
                  <a:lnTo>
                    <a:pt x="644" y="19"/>
                  </a:lnTo>
                  <a:lnTo>
                    <a:pt x="646" y="20"/>
                  </a:lnTo>
                  <a:lnTo>
                    <a:pt x="648" y="21"/>
                  </a:lnTo>
                  <a:lnTo>
                    <a:pt x="650" y="24"/>
                  </a:lnTo>
                  <a:lnTo>
                    <a:pt x="650" y="26"/>
                  </a:lnTo>
                  <a:lnTo>
                    <a:pt x="651" y="26"/>
                  </a:lnTo>
                  <a:lnTo>
                    <a:pt x="652" y="26"/>
                  </a:lnTo>
                  <a:lnTo>
                    <a:pt x="652" y="27"/>
                  </a:lnTo>
                  <a:lnTo>
                    <a:pt x="653" y="27"/>
                  </a:lnTo>
                  <a:lnTo>
                    <a:pt x="654" y="26"/>
                  </a:lnTo>
                  <a:lnTo>
                    <a:pt x="655" y="27"/>
                  </a:lnTo>
                  <a:lnTo>
                    <a:pt x="656" y="27"/>
                  </a:lnTo>
                  <a:lnTo>
                    <a:pt x="656" y="29"/>
                  </a:lnTo>
                  <a:lnTo>
                    <a:pt x="656" y="30"/>
                  </a:lnTo>
                  <a:lnTo>
                    <a:pt x="657" y="30"/>
                  </a:lnTo>
                  <a:lnTo>
                    <a:pt x="658" y="29"/>
                  </a:lnTo>
                  <a:lnTo>
                    <a:pt x="659" y="29"/>
                  </a:lnTo>
                  <a:lnTo>
                    <a:pt x="662" y="30"/>
                  </a:lnTo>
                  <a:lnTo>
                    <a:pt x="662" y="31"/>
                  </a:lnTo>
                  <a:lnTo>
                    <a:pt x="662" y="32"/>
                  </a:lnTo>
                  <a:lnTo>
                    <a:pt x="663" y="33"/>
                  </a:lnTo>
                  <a:lnTo>
                    <a:pt x="664" y="34"/>
                  </a:lnTo>
                  <a:lnTo>
                    <a:pt x="665" y="36"/>
                  </a:lnTo>
                  <a:lnTo>
                    <a:pt x="666" y="37"/>
                  </a:lnTo>
                  <a:lnTo>
                    <a:pt x="667" y="37"/>
                  </a:lnTo>
                  <a:lnTo>
                    <a:pt x="669" y="37"/>
                  </a:lnTo>
                  <a:lnTo>
                    <a:pt x="670" y="37"/>
                  </a:lnTo>
                  <a:lnTo>
                    <a:pt x="671" y="37"/>
                  </a:lnTo>
                  <a:lnTo>
                    <a:pt x="672" y="39"/>
                  </a:lnTo>
                  <a:lnTo>
                    <a:pt x="673" y="41"/>
                  </a:lnTo>
                  <a:lnTo>
                    <a:pt x="674" y="42"/>
                  </a:lnTo>
                  <a:lnTo>
                    <a:pt x="675" y="42"/>
                  </a:lnTo>
                  <a:lnTo>
                    <a:pt x="677" y="42"/>
                  </a:lnTo>
                  <a:lnTo>
                    <a:pt x="680" y="43"/>
                  </a:lnTo>
                  <a:lnTo>
                    <a:pt x="681" y="44"/>
                  </a:lnTo>
                  <a:lnTo>
                    <a:pt x="683" y="45"/>
                  </a:lnTo>
                  <a:lnTo>
                    <a:pt x="684" y="46"/>
                  </a:lnTo>
                  <a:lnTo>
                    <a:pt x="687" y="48"/>
                  </a:lnTo>
                  <a:lnTo>
                    <a:pt x="688" y="48"/>
                  </a:lnTo>
                  <a:lnTo>
                    <a:pt x="688" y="49"/>
                  </a:lnTo>
                  <a:lnTo>
                    <a:pt x="689" y="49"/>
                  </a:lnTo>
                  <a:lnTo>
                    <a:pt x="708" y="66"/>
                  </a:lnTo>
                  <a:lnTo>
                    <a:pt x="709" y="67"/>
                  </a:lnTo>
                  <a:lnTo>
                    <a:pt x="719" y="76"/>
                  </a:lnTo>
                  <a:lnTo>
                    <a:pt x="722" y="79"/>
                  </a:lnTo>
                  <a:lnTo>
                    <a:pt x="723" y="80"/>
                  </a:lnTo>
                  <a:lnTo>
                    <a:pt x="733" y="88"/>
                  </a:lnTo>
                  <a:lnTo>
                    <a:pt x="733" y="89"/>
                  </a:lnTo>
                  <a:lnTo>
                    <a:pt x="736" y="91"/>
                  </a:lnTo>
                  <a:lnTo>
                    <a:pt x="749" y="102"/>
                  </a:lnTo>
                  <a:lnTo>
                    <a:pt x="762" y="114"/>
                  </a:lnTo>
                  <a:lnTo>
                    <a:pt x="772" y="122"/>
                  </a:lnTo>
                  <a:lnTo>
                    <a:pt x="772" y="123"/>
                  </a:lnTo>
                  <a:lnTo>
                    <a:pt x="780" y="129"/>
                  </a:lnTo>
                  <a:lnTo>
                    <a:pt x="780" y="130"/>
                  </a:lnTo>
                  <a:lnTo>
                    <a:pt x="781" y="130"/>
                  </a:lnTo>
                  <a:lnTo>
                    <a:pt x="782" y="130"/>
                  </a:lnTo>
                  <a:lnTo>
                    <a:pt x="782" y="131"/>
                  </a:lnTo>
                  <a:lnTo>
                    <a:pt x="784" y="132"/>
                  </a:lnTo>
                  <a:lnTo>
                    <a:pt x="794" y="141"/>
                  </a:lnTo>
                  <a:lnTo>
                    <a:pt x="799" y="146"/>
                  </a:lnTo>
                  <a:lnTo>
                    <a:pt x="808" y="154"/>
                  </a:lnTo>
                  <a:lnTo>
                    <a:pt x="825" y="168"/>
                  </a:lnTo>
                  <a:lnTo>
                    <a:pt x="855" y="194"/>
                  </a:lnTo>
                  <a:lnTo>
                    <a:pt x="856" y="194"/>
                  </a:lnTo>
                  <a:lnTo>
                    <a:pt x="860" y="196"/>
                  </a:lnTo>
                  <a:lnTo>
                    <a:pt x="860" y="197"/>
                  </a:lnTo>
                  <a:lnTo>
                    <a:pt x="860" y="198"/>
                  </a:lnTo>
                  <a:lnTo>
                    <a:pt x="861" y="199"/>
                  </a:lnTo>
                  <a:lnTo>
                    <a:pt x="862" y="199"/>
                  </a:lnTo>
                  <a:lnTo>
                    <a:pt x="862" y="200"/>
                  </a:lnTo>
                  <a:lnTo>
                    <a:pt x="862" y="201"/>
                  </a:lnTo>
                  <a:lnTo>
                    <a:pt x="861" y="202"/>
                  </a:lnTo>
                  <a:lnTo>
                    <a:pt x="860" y="204"/>
                  </a:lnTo>
                  <a:lnTo>
                    <a:pt x="860" y="205"/>
                  </a:lnTo>
                  <a:lnTo>
                    <a:pt x="860" y="206"/>
                  </a:lnTo>
                  <a:lnTo>
                    <a:pt x="858" y="210"/>
                  </a:lnTo>
                  <a:lnTo>
                    <a:pt x="855" y="215"/>
                  </a:lnTo>
                  <a:lnTo>
                    <a:pt x="852" y="218"/>
                  </a:lnTo>
                  <a:lnTo>
                    <a:pt x="848" y="228"/>
                  </a:lnTo>
                  <a:lnTo>
                    <a:pt x="847" y="229"/>
                  </a:lnTo>
                  <a:lnTo>
                    <a:pt x="847" y="230"/>
                  </a:lnTo>
                  <a:lnTo>
                    <a:pt x="846" y="232"/>
                  </a:lnTo>
                  <a:lnTo>
                    <a:pt x="845" y="233"/>
                  </a:lnTo>
                  <a:lnTo>
                    <a:pt x="842" y="241"/>
                  </a:lnTo>
                  <a:lnTo>
                    <a:pt x="837" y="253"/>
                  </a:lnTo>
                  <a:lnTo>
                    <a:pt x="834" y="257"/>
                  </a:lnTo>
                  <a:lnTo>
                    <a:pt x="834" y="259"/>
                  </a:lnTo>
                  <a:lnTo>
                    <a:pt x="833" y="264"/>
                  </a:lnTo>
                  <a:lnTo>
                    <a:pt x="832" y="270"/>
                  </a:lnTo>
                  <a:lnTo>
                    <a:pt x="831" y="279"/>
                  </a:lnTo>
                  <a:lnTo>
                    <a:pt x="830" y="280"/>
                  </a:lnTo>
                  <a:lnTo>
                    <a:pt x="831" y="281"/>
                  </a:lnTo>
                  <a:lnTo>
                    <a:pt x="831" y="282"/>
                  </a:lnTo>
                  <a:lnTo>
                    <a:pt x="830" y="288"/>
                  </a:lnTo>
                  <a:lnTo>
                    <a:pt x="830" y="289"/>
                  </a:lnTo>
                  <a:lnTo>
                    <a:pt x="830" y="291"/>
                  </a:lnTo>
                  <a:lnTo>
                    <a:pt x="830" y="292"/>
                  </a:lnTo>
                  <a:lnTo>
                    <a:pt x="830" y="293"/>
                  </a:lnTo>
                  <a:lnTo>
                    <a:pt x="830" y="294"/>
                  </a:lnTo>
                  <a:lnTo>
                    <a:pt x="831" y="297"/>
                  </a:lnTo>
                  <a:lnTo>
                    <a:pt x="830" y="298"/>
                  </a:lnTo>
                  <a:lnTo>
                    <a:pt x="829" y="301"/>
                  </a:lnTo>
                  <a:lnTo>
                    <a:pt x="825" y="312"/>
                  </a:lnTo>
                  <a:lnTo>
                    <a:pt x="822" y="322"/>
                  </a:lnTo>
                  <a:lnTo>
                    <a:pt x="820" y="331"/>
                  </a:lnTo>
                  <a:lnTo>
                    <a:pt x="818" y="335"/>
                  </a:lnTo>
                  <a:lnTo>
                    <a:pt x="818" y="336"/>
                  </a:lnTo>
                  <a:lnTo>
                    <a:pt x="818" y="337"/>
                  </a:lnTo>
                  <a:lnTo>
                    <a:pt x="818" y="339"/>
                  </a:lnTo>
                  <a:lnTo>
                    <a:pt x="818" y="341"/>
                  </a:lnTo>
                  <a:lnTo>
                    <a:pt x="818" y="343"/>
                  </a:lnTo>
                  <a:lnTo>
                    <a:pt x="818" y="344"/>
                  </a:lnTo>
                  <a:lnTo>
                    <a:pt x="817" y="345"/>
                  </a:lnTo>
                  <a:lnTo>
                    <a:pt x="817" y="346"/>
                  </a:lnTo>
                  <a:lnTo>
                    <a:pt x="817" y="348"/>
                  </a:lnTo>
                  <a:lnTo>
                    <a:pt x="817" y="349"/>
                  </a:lnTo>
                  <a:lnTo>
                    <a:pt x="817" y="350"/>
                  </a:lnTo>
                  <a:lnTo>
                    <a:pt x="816" y="352"/>
                  </a:lnTo>
                  <a:lnTo>
                    <a:pt x="816" y="353"/>
                  </a:lnTo>
                  <a:lnTo>
                    <a:pt x="816" y="355"/>
                  </a:lnTo>
                  <a:lnTo>
                    <a:pt x="816" y="357"/>
                  </a:lnTo>
                  <a:lnTo>
                    <a:pt x="815" y="357"/>
                  </a:lnTo>
                  <a:lnTo>
                    <a:pt x="815" y="359"/>
                  </a:lnTo>
                  <a:lnTo>
                    <a:pt x="815" y="360"/>
                  </a:lnTo>
                  <a:lnTo>
                    <a:pt x="815" y="363"/>
                  </a:lnTo>
                  <a:lnTo>
                    <a:pt x="815" y="365"/>
                  </a:lnTo>
                  <a:lnTo>
                    <a:pt x="814" y="370"/>
                  </a:lnTo>
                  <a:lnTo>
                    <a:pt x="814" y="373"/>
                  </a:lnTo>
                  <a:lnTo>
                    <a:pt x="813" y="377"/>
                  </a:lnTo>
                  <a:lnTo>
                    <a:pt x="812" y="379"/>
                  </a:lnTo>
                  <a:lnTo>
                    <a:pt x="812" y="382"/>
                  </a:lnTo>
                  <a:lnTo>
                    <a:pt x="811" y="383"/>
                  </a:lnTo>
                  <a:lnTo>
                    <a:pt x="811" y="386"/>
                  </a:lnTo>
                  <a:lnTo>
                    <a:pt x="811" y="387"/>
                  </a:lnTo>
                  <a:lnTo>
                    <a:pt x="811" y="389"/>
                  </a:lnTo>
                  <a:lnTo>
                    <a:pt x="811" y="392"/>
                  </a:lnTo>
                  <a:lnTo>
                    <a:pt x="811" y="393"/>
                  </a:lnTo>
                  <a:lnTo>
                    <a:pt x="811" y="397"/>
                  </a:lnTo>
                  <a:lnTo>
                    <a:pt x="811" y="399"/>
                  </a:lnTo>
                  <a:lnTo>
                    <a:pt x="811" y="403"/>
                  </a:lnTo>
                  <a:lnTo>
                    <a:pt x="811" y="405"/>
                  </a:lnTo>
                  <a:lnTo>
                    <a:pt x="811" y="409"/>
                  </a:lnTo>
                  <a:lnTo>
                    <a:pt x="811" y="410"/>
                  </a:lnTo>
                  <a:lnTo>
                    <a:pt x="810" y="414"/>
                  </a:lnTo>
                  <a:lnTo>
                    <a:pt x="810" y="416"/>
                  </a:lnTo>
                  <a:lnTo>
                    <a:pt x="810" y="419"/>
                  </a:lnTo>
                  <a:lnTo>
                    <a:pt x="810" y="420"/>
                  </a:lnTo>
                  <a:lnTo>
                    <a:pt x="810" y="423"/>
                  </a:lnTo>
                  <a:lnTo>
                    <a:pt x="810" y="424"/>
                  </a:lnTo>
                  <a:lnTo>
                    <a:pt x="810" y="426"/>
                  </a:lnTo>
                  <a:lnTo>
                    <a:pt x="810" y="427"/>
                  </a:lnTo>
                  <a:lnTo>
                    <a:pt x="811" y="427"/>
                  </a:lnTo>
                  <a:lnTo>
                    <a:pt x="811" y="428"/>
                  </a:lnTo>
                  <a:lnTo>
                    <a:pt x="811" y="429"/>
                  </a:lnTo>
                  <a:lnTo>
                    <a:pt x="810" y="432"/>
                  </a:lnTo>
                  <a:lnTo>
                    <a:pt x="810" y="437"/>
                  </a:lnTo>
                  <a:lnTo>
                    <a:pt x="811" y="438"/>
                  </a:lnTo>
                  <a:lnTo>
                    <a:pt x="811" y="439"/>
                  </a:lnTo>
                  <a:lnTo>
                    <a:pt x="811" y="441"/>
                  </a:lnTo>
                  <a:lnTo>
                    <a:pt x="811" y="447"/>
                  </a:lnTo>
                  <a:lnTo>
                    <a:pt x="811" y="451"/>
                  </a:lnTo>
                  <a:lnTo>
                    <a:pt x="811" y="453"/>
                  </a:lnTo>
                  <a:lnTo>
                    <a:pt x="811" y="455"/>
                  </a:lnTo>
                  <a:lnTo>
                    <a:pt x="811" y="458"/>
                  </a:lnTo>
                  <a:lnTo>
                    <a:pt x="811" y="460"/>
                  </a:lnTo>
                  <a:lnTo>
                    <a:pt x="811" y="461"/>
                  </a:lnTo>
                  <a:lnTo>
                    <a:pt x="811" y="463"/>
                  </a:lnTo>
                  <a:lnTo>
                    <a:pt x="811" y="464"/>
                  </a:lnTo>
                  <a:lnTo>
                    <a:pt x="811" y="465"/>
                  </a:lnTo>
                  <a:lnTo>
                    <a:pt x="811" y="467"/>
                  </a:lnTo>
                  <a:lnTo>
                    <a:pt x="811" y="469"/>
                  </a:lnTo>
                  <a:lnTo>
                    <a:pt x="811" y="470"/>
                  </a:lnTo>
                  <a:lnTo>
                    <a:pt x="811" y="471"/>
                  </a:lnTo>
                  <a:lnTo>
                    <a:pt x="811" y="472"/>
                  </a:lnTo>
                  <a:lnTo>
                    <a:pt x="811" y="473"/>
                  </a:lnTo>
                  <a:lnTo>
                    <a:pt x="811" y="475"/>
                  </a:lnTo>
                  <a:lnTo>
                    <a:pt x="811" y="477"/>
                  </a:lnTo>
                  <a:lnTo>
                    <a:pt x="811" y="478"/>
                  </a:lnTo>
                  <a:lnTo>
                    <a:pt x="811" y="479"/>
                  </a:lnTo>
                  <a:lnTo>
                    <a:pt x="811" y="481"/>
                  </a:lnTo>
                  <a:lnTo>
                    <a:pt x="811" y="482"/>
                  </a:lnTo>
                  <a:lnTo>
                    <a:pt x="811" y="483"/>
                  </a:lnTo>
                  <a:lnTo>
                    <a:pt x="811" y="488"/>
                  </a:lnTo>
                  <a:lnTo>
                    <a:pt x="811" y="494"/>
                  </a:lnTo>
                  <a:lnTo>
                    <a:pt x="811" y="495"/>
                  </a:lnTo>
                  <a:lnTo>
                    <a:pt x="811" y="498"/>
                  </a:lnTo>
                  <a:lnTo>
                    <a:pt x="811" y="499"/>
                  </a:lnTo>
                  <a:lnTo>
                    <a:pt x="811" y="501"/>
                  </a:lnTo>
                  <a:lnTo>
                    <a:pt x="811" y="509"/>
                  </a:lnTo>
                  <a:lnTo>
                    <a:pt x="811" y="511"/>
                  </a:lnTo>
                  <a:lnTo>
                    <a:pt x="811" y="513"/>
                  </a:lnTo>
                  <a:lnTo>
                    <a:pt x="811" y="516"/>
                  </a:lnTo>
                  <a:lnTo>
                    <a:pt x="811" y="517"/>
                  </a:lnTo>
                  <a:lnTo>
                    <a:pt x="811" y="518"/>
                  </a:lnTo>
                  <a:lnTo>
                    <a:pt x="811" y="519"/>
                  </a:lnTo>
                  <a:lnTo>
                    <a:pt x="811" y="520"/>
                  </a:lnTo>
                  <a:lnTo>
                    <a:pt x="811" y="522"/>
                  </a:lnTo>
                  <a:lnTo>
                    <a:pt x="811" y="523"/>
                  </a:lnTo>
                  <a:lnTo>
                    <a:pt x="811" y="525"/>
                  </a:lnTo>
                  <a:lnTo>
                    <a:pt x="812" y="532"/>
                  </a:lnTo>
                  <a:lnTo>
                    <a:pt x="812" y="537"/>
                  </a:lnTo>
                  <a:lnTo>
                    <a:pt x="813" y="545"/>
                  </a:lnTo>
                  <a:lnTo>
                    <a:pt x="813" y="549"/>
                  </a:lnTo>
                  <a:lnTo>
                    <a:pt x="813" y="550"/>
                  </a:lnTo>
                  <a:lnTo>
                    <a:pt x="813" y="552"/>
                  </a:lnTo>
                  <a:lnTo>
                    <a:pt x="813" y="555"/>
                  </a:lnTo>
                  <a:lnTo>
                    <a:pt x="813" y="557"/>
                  </a:lnTo>
                  <a:lnTo>
                    <a:pt x="812" y="561"/>
                  </a:lnTo>
                  <a:lnTo>
                    <a:pt x="811" y="563"/>
                  </a:lnTo>
                  <a:lnTo>
                    <a:pt x="811" y="565"/>
                  </a:lnTo>
                  <a:lnTo>
                    <a:pt x="811" y="567"/>
                  </a:lnTo>
                  <a:lnTo>
                    <a:pt x="810" y="570"/>
                  </a:lnTo>
                  <a:lnTo>
                    <a:pt x="809" y="574"/>
                  </a:lnTo>
                  <a:lnTo>
                    <a:pt x="809" y="576"/>
                  </a:lnTo>
                  <a:lnTo>
                    <a:pt x="808" y="581"/>
                  </a:lnTo>
                  <a:lnTo>
                    <a:pt x="807" y="584"/>
                  </a:lnTo>
                  <a:lnTo>
                    <a:pt x="806" y="587"/>
                  </a:lnTo>
                  <a:lnTo>
                    <a:pt x="805" y="589"/>
                  </a:lnTo>
                  <a:lnTo>
                    <a:pt x="804" y="591"/>
                  </a:lnTo>
                  <a:lnTo>
                    <a:pt x="802" y="596"/>
                  </a:lnTo>
                  <a:lnTo>
                    <a:pt x="801" y="597"/>
                  </a:lnTo>
                  <a:lnTo>
                    <a:pt x="800" y="600"/>
                  </a:lnTo>
                  <a:lnTo>
                    <a:pt x="799" y="600"/>
                  </a:lnTo>
                  <a:lnTo>
                    <a:pt x="797" y="606"/>
                  </a:lnTo>
                  <a:lnTo>
                    <a:pt x="795" y="609"/>
                  </a:lnTo>
                  <a:lnTo>
                    <a:pt x="795" y="610"/>
                  </a:lnTo>
                  <a:lnTo>
                    <a:pt x="794" y="611"/>
                  </a:lnTo>
                  <a:lnTo>
                    <a:pt x="794" y="613"/>
                  </a:lnTo>
                  <a:lnTo>
                    <a:pt x="793" y="615"/>
                  </a:lnTo>
                  <a:lnTo>
                    <a:pt x="791" y="619"/>
                  </a:lnTo>
                  <a:lnTo>
                    <a:pt x="788" y="624"/>
                  </a:lnTo>
                  <a:lnTo>
                    <a:pt x="786" y="628"/>
                  </a:lnTo>
                  <a:lnTo>
                    <a:pt x="784" y="631"/>
                  </a:lnTo>
                  <a:lnTo>
                    <a:pt x="784" y="632"/>
                  </a:lnTo>
                  <a:lnTo>
                    <a:pt x="782" y="636"/>
                  </a:lnTo>
                  <a:lnTo>
                    <a:pt x="781" y="636"/>
                  </a:lnTo>
                  <a:lnTo>
                    <a:pt x="781" y="637"/>
                  </a:lnTo>
                  <a:lnTo>
                    <a:pt x="780" y="638"/>
                  </a:lnTo>
                  <a:lnTo>
                    <a:pt x="780" y="640"/>
                  </a:lnTo>
                  <a:lnTo>
                    <a:pt x="778" y="643"/>
                  </a:lnTo>
                  <a:lnTo>
                    <a:pt x="777" y="644"/>
                  </a:lnTo>
                  <a:lnTo>
                    <a:pt x="777" y="645"/>
                  </a:lnTo>
                  <a:lnTo>
                    <a:pt x="773" y="652"/>
                  </a:lnTo>
                  <a:lnTo>
                    <a:pt x="771" y="656"/>
                  </a:lnTo>
                  <a:lnTo>
                    <a:pt x="769" y="660"/>
                  </a:lnTo>
                  <a:lnTo>
                    <a:pt x="767" y="663"/>
                  </a:lnTo>
                  <a:lnTo>
                    <a:pt x="765" y="665"/>
                  </a:lnTo>
                  <a:lnTo>
                    <a:pt x="765" y="666"/>
                  </a:lnTo>
                  <a:lnTo>
                    <a:pt x="764" y="667"/>
                  </a:lnTo>
                  <a:lnTo>
                    <a:pt x="763" y="669"/>
                  </a:lnTo>
                  <a:lnTo>
                    <a:pt x="762" y="670"/>
                  </a:lnTo>
                  <a:lnTo>
                    <a:pt x="761" y="671"/>
                  </a:lnTo>
                  <a:lnTo>
                    <a:pt x="760" y="673"/>
                  </a:lnTo>
                  <a:lnTo>
                    <a:pt x="757" y="677"/>
                  </a:lnTo>
                  <a:lnTo>
                    <a:pt x="757" y="678"/>
                  </a:lnTo>
                  <a:lnTo>
                    <a:pt x="757" y="679"/>
                  </a:lnTo>
                  <a:lnTo>
                    <a:pt x="757" y="682"/>
                  </a:lnTo>
                  <a:lnTo>
                    <a:pt x="756" y="683"/>
                  </a:lnTo>
                  <a:lnTo>
                    <a:pt x="757" y="683"/>
                  </a:lnTo>
                  <a:lnTo>
                    <a:pt x="757" y="684"/>
                  </a:lnTo>
                  <a:lnTo>
                    <a:pt x="755" y="684"/>
                  </a:lnTo>
                  <a:lnTo>
                    <a:pt x="753" y="685"/>
                  </a:lnTo>
                  <a:lnTo>
                    <a:pt x="752" y="685"/>
                  </a:lnTo>
                  <a:lnTo>
                    <a:pt x="752" y="684"/>
                  </a:lnTo>
                  <a:lnTo>
                    <a:pt x="750" y="684"/>
                  </a:lnTo>
                  <a:lnTo>
                    <a:pt x="749" y="684"/>
                  </a:lnTo>
                  <a:lnTo>
                    <a:pt x="747" y="685"/>
                  </a:lnTo>
                  <a:lnTo>
                    <a:pt x="746" y="685"/>
                  </a:lnTo>
                  <a:lnTo>
                    <a:pt x="745" y="685"/>
                  </a:lnTo>
                  <a:lnTo>
                    <a:pt x="744" y="685"/>
                  </a:lnTo>
                  <a:lnTo>
                    <a:pt x="742" y="686"/>
                  </a:lnTo>
                  <a:lnTo>
                    <a:pt x="737" y="687"/>
                  </a:lnTo>
                  <a:lnTo>
                    <a:pt x="736" y="687"/>
                  </a:lnTo>
                  <a:lnTo>
                    <a:pt x="734" y="688"/>
                  </a:lnTo>
                  <a:lnTo>
                    <a:pt x="733" y="688"/>
                  </a:lnTo>
                  <a:lnTo>
                    <a:pt x="731" y="689"/>
                  </a:lnTo>
                  <a:lnTo>
                    <a:pt x="730" y="689"/>
                  </a:lnTo>
                  <a:lnTo>
                    <a:pt x="729" y="689"/>
                  </a:lnTo>
                  <a:lnTo>
                    <a:pt x="728" y="690"/>
                  </a:lnTo>
                  <a:lnTo>
                    <a:pt x="727" y="690"/>
                  </a:lnTo>
                  <a:lnTo>
                    <a:pt x="721" y="692"/>
                  </a:lnTo>
                  <a:lnTo>
                    <a:pt x="719" y="693"/>
                  </a:lnTo>
                  <a:lnTo>
                    <a:pt x="718" y="694"/>
                  </a:lnTo>
                  <a:lnTo>
                    <a:pt x="713" y="697"/>
                  </a:lnTo>
                  <a:lnTo>
                    <a:pt x="712" y="697"/>
                  </a:lnTo>
                  <a:lnTo>
                    <a:pt x="711" y="697"/>
                  </a:lnTo>
                  <a:lnTo>
                    <a:pt x="708" y="699"/>
                  </a:lnTo>
                  <a:lnTo>
                    <a:pt x="708" y="700"/>
                  </a:lnTo>
                  <a:lnTo>
                    <a:pt x="707" y="700"/>
                  </a:lnTo>
                  <a:lnTo>
                    <a:pt x="706" y="701"/>
                  </a:lnTo>
                  <a:lnTo>
                    <a:pt x="705" y="701"/>
                  </a:lnTo>
                  <a:lnTo>
                    <a:pt x="703" y="702"/>
                  </a:lnTo>
                  <a:lnTo>
                    <a:pt x="701" y="704"/>
                  </a:lnTo>
                  <a:lnTo>
                    <a:pt x="700" y="704"/>
                  </a:lnTo>
                  <a:lnTo>
                    <a:pt x="699" y="705"/>
                  </a:lnTo>
                  <a:lnTo>
                    <a:pt x="698" y="706"/>
                  </a:lnTo>
                  <a:lnTo>
                    <a:pt x="697" y="707"/>
                  </a:lnTo>
                  <a:lnTo>
                    <a:pt x="694" y="708"/>
                  </a:lnTo>
                  <a:lnTo>
                    <a:pt x="693" y="709"/>
                  </a:lnTo>
                  <a:lnTo>
                    <a:pt x="692" y="710"/>
                  </a:lnTo>
                  <a:lnTo>
                    <a:pt x="691" y="711"/>
                  </a:lnTo>
                  <a:lnTo>
                    <a:pt x="689" y="713"/>
                  </a:lnTo>
                  <a:lnTo>
                    <a:pt x="687" y="714"/>
                  </a:lnTo>
                  <a:lnTo>
                    <a:pt x="685" y="715"/>
                  </a:lnTo>
                  <a:lnTo>
                    <a:pt x="684" y="716"/>
                  </a:lnTo>
                  <a:lnTo>
                    <a:pt x="683" y="717"/>
                  </a:lnTo>
                  <a:lnTo>
                    <a:pt x="682" y="718"/>
                  </a:lnTo>
                  <a:lnTo>
                    <a:pt x="681" y="718"/>
                  </a:lnTo>
                  <a:lnTo>
                    <a:pt x="680" y="720"/>
                  </a:lnTo>
                  <a:lnTo>
                    <a:pt x="679" y="721"/>
                  </a:lnTo>
                  <a:lnTo>
                    <a:pt x="677" y="722"/>
                  </a:lnTo>
                  <a:lnTo>
                    <a:pt x="675" y="724"/>
                  </a:lnTo>
                  <a:lnTo>
                    <a:pt x="674" y="724"/>
                  </a:lnTo>
                  <a:lnTo>
                    <a:pt x="673" y="726"/>
                  </a:lnTo>
                  <a:lnTo>
                    <a:pt x="672" y="727"/>
                  </a:lnTo>
                  <a:lnTo>
                    <a:pt x="671" y="727"/>
                  </a:lnTo>
                  <a:lnTo>
                    <a:pt x="670" y="728"/>
                  </a:lnTo>
                  <a:lnTo>
                    <a:pt x="668" y="731"/>
                  </a:lnTo>
                  <a:lnTo>
                    <a:pt x="666" y="733"/>
                  </a:lnTo>
                  <a:lnTo>
                    <a:pt x="665" y="734"/>
                  </a:lnTo>
                  <a:lnTo>
                    <a:pt x="664" y="735"/>
                  </a:lnTo>
                  <a:lnTo>
                    <a:pt x="664" y="736"/>
                  </a:lnTo>
                  <a:lnTo>
                    <a:pt x="663" y="737"/>
                  </a:lnTo>
                  <a:lnTo>
                    <a:pt x="663" y="738"/>
                  </a:lnTo>
                  <a:lnTo>
                    <a:pt x="663" y="739"/>
                  </a:lnTo>
                  <a:lnTo>
                    <a:pt x="663" y="740"/>
                  </a:lnTo>
                  <a:lnTo>
                    <a:pt x="663" y="742"/>
                  </a:lnTo>
                  <a:lnTo>
                    <a:pt x="663" y="743"/>
                  </a:lnTo>
                  <a:lnTo>
                    <a:pt x="663" y="744"/>
                  </a:lnTo>
                  <a:lnTo>
                    <a:pt x="662" y="744"/>
                  </a:lnTo>
                  <a:lnTo>
                    <a:pt x="661" y="744"/>
                  </a:lnTo>
                  <a:lnTo>
                    <a:pt x="661" y="745"/>
                  </a:lnTo>
                  <a:lnTo>
                    <a:pt x="661" y="746"/>
                  </a:lnTo>
                  <a:lnTo>
                    <a:pt x="661" y="747"/>
                  </a:lnTo>
                  <a:lnTo>
                    <a:pt x="660" y="748"/>
                  </a:lnTo>
                  <a:lnTo>
                    <a:pt x="660" y="749"/>
                  </a:lnTo>
                  <a:lnTo>
                    <a:pt x="659" y="750"/>
                  </a:lnTo>
                  <a:lnTo>
                    <a:pt x="658" y="750"/>
                  </a:lnTo>
                  <a:lnTo>
                    <a:pt x="658" y="751"/>
                  </a:lnTo>
                  <a:lnTo>
                    <a:pt x="657" y="752"/>
                  </a:lnTo>
                  <a:lnTo>
                    <a:pt x="656" y="752"/>
                  </a:lnTo>
                  <a:lnTo>
                    <a:pt x="656" y="753"/>
                  </a:lnTo>
                  <a:lnTo>
                    <a:pt x="656" y="754"/>
                  </a:lnTo>
                  <a:lnTo>
                    <a:pt x="655" y="754"/>
                  </a:lnTo>
                  <a:lnTo>
                    <a:pt x="655" y="755"/>
                  </a:lnTo>
                  <a:lnTo>
                    <a:pt x="654" y="755"/>
                  </a:lnTo>
                  <a:lnTo>
                    <a:pt x="654" y="756"/>
                  </a:lnTo>
                  <a:lnTo>
                    <a:pt x="653" y="756"/>
                  </a:lnTo>
                  <a:lnTo>
                    <a:pt x="653" y="757"/>
                  </a:lnTo>
                  <a:lnTo>
                    <a:pt x="652" y="757"/>
                  </a:lnTo>
                  <a:lnTo>
                    <a:pt x="652" y="758"/>
                  </a:lnTo>
                  <a:lnTo>
                    <a:pt x="651" y="758"/>
                  </a:lnTo>
                  <a:lnTo>
                    <a:pt x="651" y="759"/>
                  </a:lnTo>
                  <a:lnTo>
                    <a:pt x="650" y="760"/>
                  </a:lnTo>
                  <a:lnTo>
                    <a:pt x="650" y="761"/>
                  </a:lnTo>
                  <a:lnTo>
                    <a:pt x="650" y="762"/>
                  </a:lnTo>
                  <a:lnTo>
                    <a:pt x="650" y="763"/>
                  </a:lnTo>
                  <a:lnTo>
                    <a:pt x="649" y="762"/>
                  </a:lnTo>
                  <a:lnTo>
                    <a:pt x="649" y="763"/>
                  </a:lnTo>
                  <a:lnTo>
                    <a:pt x="648" y="763"/>
                  </a:lnTo>
                  <a:lnTo>
                    <a:pt x="648" y="764"/>
                  </a:lnTo>
                  <a:lnTo>
                    <a:pt x="648" y="765"/>
                  </a:lnTo>
                  <a:lnTo>
                    <a:pt x="649" y="765"/>
                  </a:lnTo>
                  <a:lnTo>
                    <a:pt x="648" y="765"/>
                  </a:lnTo>
                  <a:lnTo>
                    <a:pt x="648" y="766"/>
                  </a:lnTo>
                  <a:lnTo>
                    <a:pt x="647" y="766"/>
                  </a:lnTo>
                  <a:lnTo>
                    <a:pt x="646" y="766"/>
                  </a:lnTo>
                  <a:lnTo>
                    <a:pt x="646" y="767"/>
                  </a:lnTo>
                  <a:lnTo>
                    <a:pt x="646" y="768"/>
                  </a:lnTo>
                  <a:lnTo>
                    <a:pt x="646" y="769"/>
                  </a:lnTo>
                  <a:lnTo>
                    <a:pt x="646" y="770"/>
                  </a:lnTo>
                  <a:lnTo>
                    <a:pt x="645" y="770"/>
                  </a:lnTo>
                  <a:lnTo>
                    <a:pt x="645" y="771"/>
                  </a:lnTo>
                  <a:lnTo>
                    <a:pt x="644" y="772"/>
                  </a:lnTo>
                  <a:lnTo>
                    <a:pt x="643" y="773"/>
                  </a:lnTo>
                  <a:lnTo>
                    <a:pt x="642" y="773"/>
                  </a:lnTo>
                  <a:lnTo>
                    <a:pt x="641" y="774"/>
                  </a:lnTo>
                  <a:lnTo>
                    <a:pt x="640" y="774"/>
                  </a:lnTo>
                  <a:lnTo>
                    <a:pt x="639" y="774"/>
                  </a:lnTo>
                  <a:lnTo>
                    <a:pt x="639" y="775"/>
                  </a:lnTo>
                  <a:lnTo>
                    <a:pt x="638" y="775"/>
                  </a:lnTo>
                  <a:lnTo>
                    <a:pt x="638" y="776"/>
                  </a:lnTo>
                  <a:lnTo>
                    <a:pt x="637" y="776"/>
                  </a:lnTo>
                  <a:lnTo>
                    <a:pt x="636" y="775"/>
                  </a:lnTo>
                  <a:lnTo>
                    <a:pt x="636" y="776"/>
                  </a:lnTo>
                  <a:lnTo>
                    <a:pt x="635" y="776"/>
                  </a:lnTo>
                  <a:lnTo>
                    <a:pt x="634" y="776"/>
                  </a:lnTo>
                  <a:lnTo>
                    <a:pt x="633" y="777"/>
                  </a:lnTo>
                  <a:lnTo>
                    <a:pt x="632" y="778"/>
                  </a:lnTo>
                  <a:lnTo>
                    <a:pt x="631" y="779"/>
                  </a:lnTo>
                  <a:lnTo>
                    <a:pt x="631" y="780"/>
                  </a:lnTo>
                  <a:lnTo>
                    <a:pt x="630" y="781"/>
                  </a:lnTo>
                  <a:lnTo>
                    <a:pt x="629" y="781"/>
                  </a:lnTo>
                  <a:lnTo>
                    <a:pt x="629" y="782"/>
                  </a:lnTo>
                  <a:lnTo>
                    <a:pt x="629" y="783"/>
                  </a:lnTo>
                  <a:lnTo>
                    <a:pt x="629" y="784"/>
                  </a:lnTo>
                  <a:lnTo>
                    <a:pt x="629" y="785"/>
                  </a:lnTo>
                  <a:lnTo>
                    <a:pt x="630" y="785"/>
                  </a:lnTo>
                  <a:lnTo>
                    <a:pt x="631" y="785"/>
                  </a:lnTo>
                  <a:lnTo>
                    <a:pt x="631" y="786"/>
                  </a:lnTo>
                  <a:lnTo>
                    <a:pt x="631" y="787"/>
                  </a:lnTo>
                  <a:lnTo>
                    <a:pt x="632" y="788"/>
                  </a:lnTo>
                  <a:lnTo>
                    <a:pt x="632" y="789"/>
                  </a:lnTo>
                  <a:lnTo>
                    <a:pt x="631" y="789"/>
                  </a:lnTo>
                  <a:lnTo>
                    <a:pt x="630" y="789"/>
                  </a:lnTo>
                  <a:lnTo>
                    <a:pt x="629" y="789"/>
                  </a:lnTo>
                  <a:lnTo>
                    <a:pt x="629" y="790"/>
                  </a:lnTo>
                  <a:lnTo>
                    <a:pt x="629" y="791"/>
                  </a:lnTo>
                  <a:lnTo>
                    <a:pt x="628" y="792"/>
                  </a:lnTo>
                  <a:lnTo>
                    <a:pt x="628" y="793"/>
                  </a:lnTo>
                  <a:lnTo>
                    <a:pt x="627" y="794"/>
                  </a:lnTo>
                  <a:lnTo>
                    <a:pt x="627" y="795"/>
                  </a:lnTo>
                  <a:lnTo>
                    <a:pt x="626" y="795"/>
                  </a:lnTo>
                  <a:lnTo>
                    <a:pt x="625" y="796"/>
                  </a:lnTo>
                  <a:lnTo>
                    <a:pt x="625" y="797"/>
                  </a:lnTo>
                  <a:lnTo>
                    <a:pt x="625" y="798"/>
                  </a:lnTo>
                  <a:lnTo>
                    <a:pt x="625" y="799"/>
                  </a:lnTo>
                  <a:lnTo>
                    <a:pt x="625" y="800"/>
                  </a:lnTo>
                  <a:lnTo>
                    <a:pt x="625" y="801"/>
                  </a:lnTo>
                  <a:lnTo>
                    <a:pt x="624" y="801"/>
                  </a:lnTo>
                  <a:lnTo>
                    <a:pt x="624" y="802"/>
                  </a:lnTo>
                  <a:lnTo>
                    <a:pt x="623" y="803"/>
                  </a:lnTo>
                  <a:lnTo>
                    <a:pt x="622" y="804"/>
                  </a:lnTo>
                  <a:lnTo>
                    <a:pt x="623" y="804"/>
                  </a:lnTo>
                  <a:lnTo>
                    <a:pt x="623" y="805"/>
                  </a:lnTo>
                  <a:lnTo>
                    <a:pt x="622" y="805"/>
                  </a:lnTo>
                  <a:lnTo>
                    <a:pt x="621" y="806"/>
                  </a:lnTo>
                  <a:lnTo>
                    <a:pt x="621" y="807"/>
                  </a:lnTo>
                  <a:lnTo>
                    <a:pt x="620" y="808"/>
                  </a:lnTo>
                  <a:lnTo>
                    <a:pt x="621" y="809"/>
                  </a:lnTo>
                  <a:lnTo>
                    <a:pt x="620" y="810"/>
                  </a:lnTo>
                  <a:lnTo>
                    <a:pt x="620" y="812"/>
                  </a:lnTo>
                  <a:lnTo>
                    <a:pt x="619" y="814"/>
                  </a:lnTo>
                  <a:lnTo>
                    <a:pt x="618" y="814"/>
                  </a:lnTo>
                  <a:lnTo>
                    <a:pt x="616" y="814"/>
                  </a:lnTo>
                  <a:lnTo>
                    <a:pt x="615" y="814"/>
                  </a:lnTo>
                  <a:lnTo>
                    <a:pt x="613" y="814"/>
                  </a:lnTo>
                  <a:lnTo>
                    <a:pt x="612" y="814"/>
                  </a:lnTo>
                  <a:lnTo>
                    <a:pt x="611" y="814"/>
                  </a:lnTo>
                  <a:lnTo>
                    <a:pt x="610" y="815"/>
                  </a:lnTo>
                  <a:lnTo>
                    <a:pt x="609" y="816"/>
                  </a:lnTo>
                  <a:lnTo>
                    <a:pt x="609" y="817"/>
                  </a:lnTo>
                  <a:lnTo>
                    <a:pt x="608" y="817"/>
                  </a:lnTo>
                  <a:lnTo>
                    <a:pt x="608" y="819"/>
                  </a:lnTo>
                  <a:lnTo>
                    <a:pt x="609" y="820"/>
                  </a:lnTo>
                  <a:lnTo>
                    <a:pt x="609" y="821"/>
                  </a:lnTo>
                  <a:lnTo>
                    <a:pt x="610" y="822"/>
                  </a:lnTo>
                  <a:lnTo>
                    <a:pt x="611" y="823"/>
                  </a:lnTo>
                  <a:lnTo>
                    <a:pt x="612" y="825"/>
                  </a:lnTo>
                  <a:lnTo>
                    <a:pt x="613" y="826"/>
                  </a:lnTo>
                  <a:lnTo>
                    <a:pt x="613" y="829"/>
                  </a:lnTo>
                  <a:lnTo>
                    <a:pt x="612" y="833"/>
                  </a:lnTo>
                  <a:lnTo>
                    <a:pt x="612" y="834"/>
                  </a:lnTo>
                  <a:lnTo>
                    <a:pt x="612" y="836"/>
                  </a:lnTo>
                  <a:lnTo>
                    <a:pt x="612" y="837"/>
                  </a:lnTo>
                  <a:lnTo>
                    <a:pt x="612" y="839"/>
                  </a:lnTo>
                  <a:lnTo>
                    <a:pt x="612" y="840"/>
                  </a:lnTo>
                  <a:lnTo>
                    <a:pt x="611" y="841"/>
                  </a:lnTo>
                  <a:lnTo>
                    <a:pt x="610" y="842"/>
                  </a:lnTo>
                  <a:lnTo>
                    <a:pt x="609" y="844"/>
                  </a:lnTo>
                  <a:lnTo>
                    <a:pt x="608" y="846"/>
                  </a:lnTo>
                  <a:lnTo>
                    <a:pt x="608" y="847"/>
                  </a:lnTo>
                  <a:lnTo>
                    <a:pt x="607" y="848"/>
                  </a:lnTo>
                  <a:lnTo>
                    <a:pt x="607" y="849"/>
                  </a:lnTo>
                  <a:lnTo>
                    <a:pt x="607" y="850"/>
                  </a:lnTo>
                  <a:lnTo>
                    <a:pt x="607" y="852"/>
                  </a:lnTo>
                  <a:lnTo>
                    <a:pt x="606" y="853"/>
                  </a:lnTo>
                  <a:lnTo>
                    <a:pt x="606" y="854"/>
                  </a:lnTo>
                  <a:lnTo>
                    <a:pt x="606" y="855"/>
                  </a:lnTo>
                  <a:lnTo>
                    <a:pt x="606" y="856"/>
                  </a:lnTo>
                  <a:lnTo>
                    <a:pt x="605" y="858"/>
                  </a:lnTo>
                  <a:lnTo>
                    <a:pt x="605" y="859"/>
                  </a:lnTo>
                  <a:lnTo>
                    <a:pt x="605" y="860"/>
                  </a:lnTo>
                  <a:lnTo>
                    <a:pt x="605" y="862"/>
                  </a:lnTo>
                  <a:lnTo>
                    <a:pt x="604" y="863"/>
                  </a:lnTo>
                  <a:lnTo>
                    <a:pt x="603" y="864"/>
                  </a:lnTo>
                  <a:lnTo>
                    <a:pt x="603" y="866"/>
                  </a:lnTo>
                  <a:lnTo>
                    <a:pt x="602" y="866"/>
                  </a:lnTo>
                  <a:lnTo>
                    <a:pt x="602" y="868"/>
                  </a:lnTo>
                  <a:lnTo>
                    <a:pt x="602" y="870"/>
                  </a:lnTo>
                  <a:lnTo>
                    <a:pt x="600" y="873"/>
                  </a:lnTo>
                  <a:lnTo>
                    <a:pt x="599" y="874"/>
                  </a:lnTo>
                  <a:lnTo>
                    <a:pt x="598" y="876"/>
                  </a:lnTo>
                  <a:lnTo>
                    <a:pt x="598" y="879"/>
                  </a:lnTo>
                  <a:lnTo>
                    <a:pt x="597" y="879"/>
                  </a:lnTo>
                  <a:lnTo>
                    <a:pt x="595" y="882"/>
                  </a:lnTo>
                  <a:lnTo>
                    <a:pt x="594" y="883"/>
                  </a:lnTo>
                  <a:lnTo>
                    <a:pt x="593" y="885"/>
                  </a:lnTo>
                  <a:lnTo>
                    <a:pt x="592" y="885"/>
                  </a:lnTo>
                  <a:lnTo>
                    <a:pt x="592" y="886"/>
                  </a:lnTo>
                  <a:lnTo>
                    <a:pt x="591" y="886"/>
                  </a:lnTo>
                  <a:lnTo>
                    <a:pt x="591" y="887"/>
                  </a:lnTo>
                  <a:lnTo>
                    <a:pt x="591" y="888"/>
                  </a:lnTo>
                  <a:lnTo>
                    <a:pt x="590" y="888"/>
                  </a:lnTo>
                  <a:lnTo>
                    <a:pt x="589" y="889"/>
                  </a:lnTo>
                  <a:lnTo>
                    <a:pt x="589" y="890"/>
                  </a:lnTo>
                  <a:lnTo>
                    <a:pt x="588" y="890"/>
                  </a:lnTo>
                  <a:lnTo>
                    <a:pt x="588" y="891"/>
                  </a:lnTo>
                  <a:lnTo>
                    <a:pt x="589" y="892"/>
                  </a:lnTo>
                  <a:lnTo>
                    <a:pt x="589" y="893"/>
                  </a:lnTo>
                  <a:lnTo>
                    <a:pt x="588" y="893"/>
                  </a:lnTo>
                  <a:lnTo>
                    <a:pt x="587" y="893"/>
                  </a:lnTo>
                  <a:lnTo>
                    <a:pt x="586" y="894"/>
                  </a:lnTo>
                  <a:lnTo>
                    <a:pt x="586" y="895"/>
                  </a:lnTo>
                  <a:lnTo>
                    <a:pt x="585" y="895"/>
                  </a:lnTo>
                  <a:lnTo>
                    <a:pt x="585" y="896"/>
                  </a:lnTo>
                  <a:lnTo>
                    <a:pt x="584" y="896"/>
                  </a:lnTo>
                  <a:lnTo>
                    <a:pt x="584" y="897"/>
                  </a:lnTo>
                  <a:lnTo>
                    <a:pt x="584" y="898"/>
                  </a:lnTo>
                  <a:lnTo>
                    <a:pt x="583" y="898"/>
                  </a:lnTo>
                  <a:lnTo>
                    <a:pt x="583" y="899"/>
                  </a:lnTo>
                  <a:lnTo>
                    <a:pt x="582" y="902"/>
                  </a:lnTo>
                  <a:lnTo>
                    <a:pt x="584" y="906"/>
                  </a:lnTo>
                  <a:lnTo>
                    <a:pt x="583" y="906"/>
                  </a:lnTo>
                  <a:lnTo>
                    <a:pt x="579" y="908"/>
                  </a:lnTo>
                  <a:lnTo>
                    <a:pt x="577" y="905"/>
                  </a:lnTo>
                  <a:lnTo>
                    <a:pt x="577" y="903"/>
                  </a:lnTo>
                  <a:lnTo>
                    <a:pt x="577" y="901"/>
                  </a:lnTo>
                  <a:lnTo>
                    <a:pt x="577" y="900"/>
                  </a:lnTo>
                  <a:lnTo>
                    <a:pt x="577" y="899"/>
                  </a:lnTo>
                  <a:lnTo>
                    <a:pt x="576" y="898"/>
                  </a:lnTo>
                  <a:lnTo>
                    <a:pt x="576" y="897"/>
                  </a:lnTo>
                  <a:lnTo>
                    <a:pt x="576" y="896"/>
                  </a:lnTo>
                  <a:lnTo>
                    <a:pt x="576" y="895"/>
                  </a:lnTo>
                  <a:lnTo>
                    <a:pt x="575" y="894"/>
                  </a:lnTo>
                  <a:lnTo>
                    <a:pt x="574" y="894"/>
                  </a:lnTo>
                  <a:lnTo>
                    <a:pt x="572" y="894"/>
                  </a:lnTo>
                  <a:lnTo>
                    <a:pt x="571" y="895"/>
                  </a:lnTo>
                  <a:lnTo>
                    <a:pt x="570" y="895"/>
                  </a:lnTo>
                  <a:lnTo>
                    <a:pt x="568" y="897"/>
                  </a:lnTo>
                  <a:lnTo>
                    <a:pt x="567" y="897"/>
                  </a:lnTo>
                  <a:lnTo>
                    <a:pt x="566" y="898"/>
                  </a:lnTo>
                  <a:lnTo>
                    <a:pt x="565" y="899"/>
                  </a:lnTo>
                  <a:lnTo>
                    <a:pt x="564" y="900"/>
                  </a:lnTo>
                  <a:lnTo>
                    <a:pt x="564" y="901"/>
                  </a:lnTo>
                  <a:lnTo>
                    <a:pt x="564" y="902"/>
                  </a:lnTo>
                  <a:lnTo>
                    <a:pt x="564" y="903"/>
                  </a:lnTo>
                  <a:lnTo>
                    <a:pt x="565" y="903"/>
                  </a:lnTo>
                  <a:lnTo>
                    <a:pt x="566" y="903"/>
                  </a:lnTo>
                  <a:lnTo>
                    <a:pt x="566" y="904"/>
                  </a:lnTo>
                  <a:lnTo>
                    <a:pt x="565" y="904"/>
                  </a:lnTo>
                  <a:lnTo>
                    <a:pt x="564" y="904"/>
                  </a:lnTo>
                  <a:lnTo>
                    <a:pt x="563" y="905"/>
                  </a:lnTo>
                  <a:lnTo>
                    <a:pt x="564" y="906"/>
                  </a:lnTo>
                  <a:lnTo>
                    <a:pt x="565" y="906"/>
                  </a:lnTo>
                  <a:lnTo>
                    <a:pt x="566" y="905"/>
                  </a:lnTo>
                  <a:lnTo>
                    <a:pt x="567" y="905"/>
                  </a:lnTo>
                  <a:lnTo>
                    <a:pt x="568" y="906"/>
                  </a:lnTo>
                  <a:lnTo>
                    <a:pt x="567" y="907"/>
                  </a:lnTo>
                  <a:lnTo>
                    <a:pt x="566" y="907"/>
                  </a:lnTo>
                  <a:lnTo>
                    <a:pt x="565" y="908"/>
                  </a:lnTo>
                  <a:lnTo>
                    <a:pt x="564" y="908"/>
                  </a:lnTo>
                  <a:lnTo>
                    <a:pt x="564" y="909"/>
                  </a:lnTo>
                  <a:lnTo>
                    <a:pt x="565" y="909"/>
                  </a:lnTo>
                  <a:lnTo>
                    <a:pt x="566" y="909"/>
                  </a:lnTo>
                  <a:lnTo>
                    <a:pt x="567" y="909"/>
                  </a:lnTo>
                  <a:lnTo>
                    <a:pt x="568" y="909"/>
                  </a:lnTo>
                  <a:lnTo>
                    <a:pt x="568" y="910"/>
                  </a:lnTo>
                  <a:lnTo>
                    <a:pt x="567" y="910"/>
                  </a:lnTo>
                  <a:lnTo>
                    <a:pt x="566" y="911"/>
                  </a:lnTo>
                  <a:lnTo>
                    <a:pt x="565" y="911"/>
                  </a:lnTo>
                  <a:lnTo>
                    <a:pt x="564" y="911"/>
                  </a:lnTo>
                  <a:lnTo>
                    <a:pt x="563" y="911"/>
                  </a:lnTo>
                  <a:lnTo>
                    <a:pt x="563" y="912"/>
                  </a:lnTo>
                  <a:lnTo>
                    <a:pt x="564" y="913"/>
                  </a:lnTo>
                  <a:lnTo>
                    <a:pt x="564" y="915"/>
                  </a:lnTo>
                  <a:lnTo>
                    <a:pt x="565" y="914"/>
                  </a:lnTo>
                  <a:lnTo>
                    <a:pt x="566" y="914"/>
                  </a:lnTo>
                  <a:lnTo>
                    <a:pt x="566" y="913"/>
                  </a:lnTo>
                  <a:lnTo>
                    <a:pt x="567" y="913"/>
                  </a:lnTo>
                  <a:lnTo>
                    <a:pt x="567" y="914"/>
                  </a:lnTo>
                  <a:lnTo>
                    <a:pt x="568" y="914"/>
                  </a:lnTo>
                  <a:lnTo>
                    <a:pt x="567" y="915"/>
                  </a:lnTo>
                  <a:lnTo>
                    <a:pt x="568" y="915"/>
                  </a:lnTo>
                  <a:lnTo>
                    <a:pt x="568" y="916"/>
                  </a:lnTo>
                  <a:lnTo>
                    <a:pt x="568" y="915"/>
                  </a:lnTo>
                  <a:lnTo>
                    <a:pt x="569" y="915"/>
                  </a:lnTo>
                  <a:lnTo>
                    <a:pt x="569" y="916"/>
                  </a:lnTo>
                  <a:lnTo>
                    <a:pt x="569" y="917"/>
                  </a:lnTo>
                  <a:lnTo>
                    <a:pt x="569" y="918"/>
                  </a:lnTo>
                  <a:lnTo>
                    <a:pt x="569" y="917"/>
                  </a:lnTo>
                  <a:lnTo>
                    <a:pt x="568" y="917"/>
                  </a:lnTo>
                  <a:lnTo>
                    <a:pt x="567" y="917"/>
                  </a:lnTo>
                  <a:lnTo>
                    <a:pt x="567" y="918"/>
                  </a:lnTo>
                  <a:lnTo>
                    <a:pt x="567" y="919"/>
                  </a:lnTo>
                  <a:lnTo>
                    <a:pt x="567" y="918"/>
                  </a:lnTo>
                  <a:lnTo>
                    <a:pt x="566" y="918"/>
                  </a:lnTo>
                  <a:lnTo>
                    <a:pt x="566" y="919"/>
                  </a:lnTo>
                  <a:lnTo>
                    <a:pt x="565" y="919"/>
                  </a:lnTo>
                  <a:lnTo>
                    <a:pt x="564" y="920"/>
                  </a:lnTo>
                  <a:lnTo>
                    <a:pt x="564" y="921"/>
                  </a:lnTo>
                  <a:lnTo>
                    <a:pt x="563" y="921"/>
                  </a:lnTo>
                  <a:lnTo>
                    <a:pt x="563" y="922"/>
                  </a:lnTo>
                  <a:lnTo>
                    <a:pt x="563" y="923"/>
                  </a:lnTo>
                  <a:lnTo>
                    <a:pt x="562" y="924"/>
                  </a:lnTo>
                  <a:lnTo>
                    <a:pt x="562" y="925"/>
                  </a:lnTo>
                  <a:lnTo>
                    <a:pt x="563" y="925"/>
                  </a:lnTo>
                  <a:lnTo>
                    <a:pt x="563" y="926"/>
                  </a:lnTo>
                  <a:lnTo>
                    <a:pt x="562" y="926"/>
                  </a:lnTo>
                  <a:lnTo>
                    <a:pt x="561" y="927"/>
                  </a:lnTo>
                  <a:lnTo>
                    <a:pt x="560" y="927"/>
                  </a:lnTo>
                  <a:lnTo>
                    <a:pt x="559" y="927"/>
                  </a:lnTo>
                  <a:lnTo>
                    <a:pt x="559" y="928"/>
                  </a:lnTo>
                  <a:lnTo>
                    <a:pt x="558" y="928"/>
                  </a:lnTo>
                  <a:lnTo>
                    <a:pt x="558" y="929"/>
                  </a:lnTo>
                  <a:lnTo>
                    <a:pt x="557" y="929"/>
                  </a:lnTo>
                  <a:lnTo>
                    <a:pt x="557" y="930"/>
                  </a:lnTo>
                  <a:lnTo>
                    <a:pt x="556" y="930"/>
                  </a:lnTo>
                  <a:lnTo>
                    <a:pt x="556" y="931"/>
                  </a:lnTo>
                  <a:lnTo>
                    <a:pt x="555" y="931"/>
                  </a:lnTo>
                  <a:lnTo>
                    <a:pt x="555" y="932"/>
                  </a:lnTo>
                  <a:lnTo>
                    <a:pt x="555" y="933"/>
                  </a:lnTo>
                  <a:lnTo>
                    <a:pt x="554" y="933"/>
                  </a:lnTo>
                  <a:lnTo>
                    <a:pt x="554" y="934"/>
                  </a:lnTo>
                  <a:lnTo>
                    <a:pt x="553" y="934"/>
                  </a:lnTo>
                  <a:lnTo>
                    <a:pt x="553" y="935"/>
                  </a:lnTo>
                  <a:lnTo>
                    <a:pt x="552" y="935"/>
                  </a:lnTo>
                  <a:lnTo>
                    <a:pt x="552" y="936"/>
                  </a:lnTo>
                  <a:lnTo>
                    <a:pt x="552" y="937"/>
                  </a:lnTo>
                  <a:lnTo>
                    <a:pt x="551" y="937"/>
                  </a:lnTo>
                  <a:lnTo>
                    <a:pt x="551" y="938"/>
                  </a:lnTo>
                  <a:lnTo>
                    <a:pt x="551" y="939"/>
                  </a:lnTo>
                  <a:lnTo>
                    <a:pt x="550" y="939"/>
                  </a:lnTo>
                  <a:lnTo>
                    <a:pt x="550" y="940"/>
                  </a:lnTo>
                  <a:lnTo>
                    <a:pt x="549" y="940"/>
                  </a:lnTo>
                  <a:lnTo>
                    <a:pt x="549" y="941"/>
                  </a:lnTo>
                  <a:lnTo>
                    <a:pt x="549" y="942"/>
                  </a:lnTo>
                  <a:lnTo>
                    <a:pt x="549" y="943"/>
                  </a:lnTo>
                  <a:lnTo>
                    <a:pt x="548" y="943"/>
                  </a:lnTo>
                  <a:lnTo>
                    <a:pt x="548" y="944"/>
                  </a:lnTo>
                  <a:lnTo>
                    <a:pt x="548" y="945"/>
                  </a:lnTo>
                  <a:lnTo>
                    <a:pt x="547" y="945"/>
                  </a:lnTo>
                  <a:lnTo>
                    <a:pt x="547" y="946"/>
                  </a:lnTo>
                  <a:lnTo>
                    <a:pt x="547" y="947"/>
                  </a:lnTo>
                  <a:lnTo>
                    <a:pt x="547" y="948"/>
                  </a:lnTo>
                  <a:lnTo>
                    <a:pt x="546" y="948"/>
                  </a:lnTo>
                  <a:lnTo>
                    <a:pt x="546" y="949"/>
                  </a:lnTo>
                  <a:lnTo>
                    <a:pt x="546" y="950"/>
                  </a:lnTo>
                  <a:lnTo>
                    <a:pt x="547" y="950"/>
                  </a:lnTo>
                  <a:lnTo>
                    <a:pt x="547" y="951"/>
                  </a:lnTo>
                  <a:lnTo>
                    <a:pt x="548" y="951"/>
                  </a:lnTo>
                  <a:lnTo>
                    <a:pt x="547" y="951"/>
                  </a:lnTo>
                  <a:lnTo>
                    <a:pt x="546" y="951"/>
                  </a:lnTo>
                  <a:lnTo>
                    <a:pt x="546" y="952"/>
                  </a:lnTo>
                  <a:lnTo>
                    <a:pt x="545" y="952"/>
                  </a:lnTo>
                  <a:lnTo>
                    <a:pt x="545" y="953"/>
                  </a:lnTo>
                  <a:lnTo>
                    <a:pt x="545" y="954"/>
                  </a:lnTo>
                  <a:lnTo>
                    <a:pt x="544" y="954"/>
                  </a:lnTo>
                  <a:lnTo>
                    <a:pt x="544" y="955"/>
                  </a:lnTo>
                  <a:lnTo>
                    <a:pt x="544" y="956"/>
                  </a:lnTo>
                  <a:lnTo>
                    <a:pt x="543" y="956"/>
                  </a:lnTo>
                  <a:lnTo>
                    <a:pt x="543" y="957"/>
                  </a:lnTo>
                  <a:lnTo>
                    <a:pt x="542" y="957"/>
                  </a:lnTo>
                  <a:lnTo>
                    <a:pt x="542" y="958"/>
                  </a:lnTo>
                  <a:lnTo>
                    <a:pt x="542" y="959"/>
                  </a:lnTo>
                  <a:lnTo>
                    <a:pt x="542" y="960"/>
                  </a:lnTo>
                  <a:lnTo>
                    <a:pt x="541" y="960"/>
                  </a:lnTo>
                  <a:lnTo>
                    <a:pt x="541" y="961"/>
                  </a:lnTo>
                  <a:lnTo>
                    <a:pt x="540" y="961"/>
                  </a:lnTo>
                  <a:lnTo>
                    <a:pt x="540" y="962"/>
                  </a:lnTo>
                  <a:lnTo>
                    <a:pt x="539" y="962"/>
                  </a:lnTo>
                  <a:lnTo>
                    <a:pt x="539" y="963"/>
                  </a:lnTo>
                  <a:lnTo>
                    <a:pt x="539" y="964"/>
                  </a:lnTo>
                  <a:lnTo>
                    <a:pt x="538" y="964"/>
                  </a:lnTo>
                  <a:lnTo>
                    <a:pt x="538" y="965"/>
                  </a:lnTo>
                  <a:lnTo>
                    <a:pt x="538" y="966"/>
                  </a:lnTo>
                  <a:lnTo>
                    <a:pt x="537" y="966"/>
                  </a:lnTo>
                  <a:lnTo>
                    <a:pt x="537" y="967"/>
                  </a:lnTo>
                  <a:lnTo>
                    <a:pt x="536" y="968"/>
                  </a:lnTo>
                  <a:lnTo>
                    <a:pt x="536" y="969"/>
                  </a:lnTo>
                  <a:lnTo>
                    <a:pt x="535" y="969"/>
                  </a:lnTo>
                  <a:lnTo>
                    <a:pt x="535" y="970"/>
                  </a:lnTo>
                  <a:lnTo>
                    <a:pt x="535" y="971"/>
                  </a:lnTo>
                  <a:lnTo>
                    <a:pt x="535" y="972"/>
                  </a:lnTo>
                  <a:lnTo>
                    <a:pt x="534" y="972"/>
                  </a:lnTo>
                  <a:lnTo>
                    <a:pt x="534" y="973"/>
                  </a:lnTo>
                  <a:lnTo>
                    <a:pt x="534" y="974"/>
                  </a:lnTo>
                  <a:lnTo>
                    <a:pt x="533" y="974"/>
                  </a:lnTo>
                  <a:lnTo>
                    <a:pt x="533" y="975"/>
                  </a:lnTo>
                  <a:lnTo>
                    <a:pt x="533" y="976"/>
                  </a:lnTo>
                  <a:lnTo>
                    <a:pt x="532" y="976"/>
                  </a:lnTo>
                  <a:lnTo>
                    <a:pt x="532" y="977"/>
                  </a:lnTo>
                  <a:lnTo>
                    <a:pt x="531" y="978"/>
                  </a:lnTo>
                  <a:lnTo>
                    <a:pt x="531" y="979"/>
                  </a:lnTo>
                  <a:lnTo>
                    <a:pt x="530" y="979"/>
                  </a:lnTo>
                  <a:lnTo>
                    <a:pt x="530" y="980"/>
                  </a:lnTo>
                  <a:lnTo>
                    <a:pt x="530" y="981"/>
                  </a:lnTo>
                  <a:lnTo>
                    <a:pt x="529" y="981"/>
                  </a:lnTo>
                  <a:lnTo>
                    <a:pt x="529" y="982"/>
                  </a:lnTo>
                  <a:lnTo>
                    <a:pt x="529" y="983"/>
                  </a:lnTo>
                  <a:lnTo>
                    <a:pt x="529" y="984"/>
                  </a:lnTo>
                  <a:lnTo>
                    <a:pt x="528" y="984"/>
                  </a:lnTo>
                  <a:lnTo>
                    <a:pt x="527" y="984"/>
                  </a:lnTo>
                  <a:lnTo>
                    <a:pt x="526" y="984"/>
                  </a:lnTo>
                  <a:lnTo>
                    <a:pt x="526" y="985"/>
                  </a:lnTo>
                  <a:lnTo>
                    <a:pt x="526" y="986"/>
                  </a:lnTo>
                  <a:lnTo>
                    <a:pt x="525" y="986"/>
                  </a:lnTo>
                  <a:lnTo>
                    <a:pt x="525" y="987"/>
                  </a:lnTo>
                  <a:lnTo>
                    <a:pt x="524" y="987"/>
                  </a:lnTo>
                  <a:lnTo>
                    <a:pt x="524" y="988"/>
                  </a:lnTo>
                  <a:lnTo>
                    <a:pt x="523" y="988"/>
                  </a:lnTo>
                  <a:lnTo>
                    <a:pt x="523" y="989"/>
                  </a:lnTo>
                  <a:lnTo>
                    <a:pt x="522" y="989"/>
                  </a:lnTo>
                  <a:lnTo>
                    <a:pt x="522" y="990"/>
                  </a:lnTo>
                  <a:lnTo>
                    <a:pt x="522" y="991"/>
                  </a:lnTo>
                  <a:lnTo>
                    <a:pt x="520" y="994"/>
                  </a:lnTo>
                  <a:lnTo>
                    <a:pt x="519" y="994"/>
                  </a:lnTo>
                  <a:lnTo>
                    <a:pt x="517" y="997"/>
                  </a:lnTo>
                  <a:lnTo>
                    <a:pt x="517" y="998"/>
                  </a:lnTo>
                  <a:lnTo>
                    <a:pt x="515" y="1000"/>
                  </a:lnTo>
                  <a:lnTo>
                    <a:pt x="515" y="1001"/>
                  </a:lnTo>
                  <a:lnTo>
                    <a:pt x="513" y="1004"/>
                  </a:lnTo>
                  <a:lnTo>
                    <a:pt x="512" y="1006"/>
                  </a:lnTo>
                  <a:lnTo>
                    <a:pt x="512" y="1007"/>
                  </a:lnTo>
                  <a:lnTo>
                    <a:pt x="511" y="1009"/>
                  </a:lnTo>
                  <a:lnTo>
                    <a:pt x="511" y="1011"/>
                  </a:lnTo>
                  <a:lnTo>
                    <a:pt x="511" y="1012"/>
                  </a:lnTo>
                  <a:lnTo>
                    <a:pt x="509" y="1014"/>
                  </a:lnTo>
                  <a:lnTo>
                    <a:pt x="504" y="1020"/>
                  </a:lnTo>
                  <a:lnTo>
                    <a:pt x="503" y="1022"/>
                  </a:lnTo>
                  <a:lnTo>
                    <a:pt x="502" y="1023"/>
                  </a:lnTo>
                  <a:lnTo>
                    <a:pt x="502" y="1024"/>
                  </a:lnTo>
                  <a:lnTo>
                    <a:pt x="502" y="1025"/>
                  </a:lnTo>
                  <a:lnTo>
                    <a:pt x="501" y="1025"/>
                  </a:lnTo>
                  <a:lnTo>
                    <a:pt x="500" y="1025"/>
                  </a:lnTo>
                  <a:lnTo>
                    <a:pt x="500" y="1026"/>
                  </a:lnTo>
                  <a:lnTo>
                    <a:pt x="499" y="1026"/>
                  </a:lnTo>
                  <a:lnTo>
                    <a:pt x="499" y="1027"/>
                  </a:lnTo>
                  <a:lnTo>
                    <a:pt x="498" y="1027"/>
                  </a:lnTo>
                  <a:lnTo>
                    <a:pt x="498" y="1026"/>
                  </a:lnTo>
                  <a:lnTo>
                    <a:pt x="499" y="1026"/>
                  </a:lnTo>
                  <a:lnTo>
                    <a:pt x="498" y="1026"/>
                  </a:lnTo>
                  <a:lnTo>
                    <a:pt x="498" y="1025"/>
                  </a:lnTo>
                  <a:lnTo>
                    <a:pt x="498" y="1024"/>
                  </a:lnTo>
                  <a:lnTo>
                    <a:pt x="497" y="1024"/>
                  </a:lnTo>
                  <a:lnTo>
                    <a:pt x="496" y="1024"/>
                  </a:lnTo>
                  <a:lnTo>
                    <a:pt x="496" y="1023"/>
                  </a:lnTo>
                  <a:lnTo>
                    <a:pt x="496" y="1024"/>
                  </a:lnTo>
                  <a:lnTo>
                    <a:pt x="495" y="1024"/>
                  </a:lnTo>
                  <a:lnTo>
                    <a:pt x="495" y="1025"/>
                  </a:lnTo>
                  <a:lnTo>
                    <a:pt x="494" y="1025"/>
                  </a:lnTo>
                  <a:lnTo>
                    <a:pt x="494" y="1024"/>
                  </a:lnTo>
                  <a:lnTo>
                    <a:pt x="493" y="1025"/>
                  </a:lnTo>
                  <a:lnTo>
                    <a:pt x="493" y="1024"/>
                  </a:lnTo>
                  <a:lnTo>
                    <a:pt x="493" y="1023"/>
                  </a:lnTo>
                  <a:lnTo>
                    <a:pt x="494" y="1023"/>
                  </a:lnTo>
                  <a:lnTo>
                    <a:pt x="495" y="1023"/>
                  </a:lnTo>
                  <a:lnTo>
                    <a:pt x="495" y="1022"/>
                  </a:lnTo>
                  <a:lnTo>
                    <a:pt x="495" y="1021"/>
                  </a:lnTo>
                  <a:lnTo>
                    <a:pt x="494" y="1021"/>
                  </a:lnTo>
                  <a:lnTo>
                    <a:pt x="494" y="1020"/>
                  </a:lnTo>
                  <a:lnTo>
                    <a:pt x="493" y="1020"/>
                  </a:lnTo>
                  <a:lnTo>
                    <a:pt x="492" y="1019"/>
                  </a:lnTo>
                  <a:lnTo>
                    <a:pt x="491" y="1019"/>
                  </a:lnTo>
                  <a:lnTo>
                    <a:pt x="490" y="1018"/>
                  </a:lnTo>
                  <a:lnTo>
                    <a:pt x="490" y="1019"/>
                  </a:lnTo>
                  <a:lnTo>
                    <a:pt x="489" y="1019"/>
                  </a:lnTo>
                  <a:lnTo>
                    <a:pt x="489" y="1020"/>
                  </a:lnTo>
                  <a:lnTo>
                    <a:pt x="488" y="1020"/>
                  </a:lnTo>
                  <a:lnTo>
                    <a:pt x="488" y="1021"/>
                  </a:lnTo>
                  <a:lnTo>
                    <a:pt x="489" y="1021"/>
                  </a:lnTo>
                  <a:lnTo>
                    <a:pt x="488" y="1021"/>
                  </a:lnTo>
                  <a:lnTo>
                    <a:pt x="488" y="1022"/>
                  </a:lnTo>
                  <a:lnTo>
                    <a:pt x="488" y="1021"/>
                  </a:lnTo>
                  <a:lnTo>
                    <a:pt x="487" y="1022"/>
                  </a:lnTo>
                  <a:lnTo>
                    <a:pt x="486" y="1022"/>
                  </a:lnTo>
                  <a:lnTo>
                    <a:pt x="486" y="1023"/>
                  </a:lnTo>
                  <a:lnTo>
                    <a:pt x="487" y="1023"/>
                  </a:lnTo>
                  <a:lnTo>
                    <a:pt x="487" y="1024"/>
                  </a:lnTo>
                  <a:lnTo>
                    <a:pt x="487" y="1023"/>
                  </a:lnTo>
                  <a:lnTo>
                    <a:pt x="488" y="1023"/>
                  </a:lnTo>
                  <a:lnTo>
                    <a:pt x="488" y="1024"/>
                  </a:lnTo>
                  <a:lnTo>
                    <a:pt x="487" y="1024"/>
                  </a:lnTo>
                  <a:lnTo>
                    <a:pt x="486" y="1024"/>
                  </a:lnTo>
                  <a:lnTo>
                    <a:pt x="487" y="1024"/>
                  </a:lnTo>
                  <a:lnTo>
                    <a:pt x="486" y="1024"/>
                  </a:lnTo>
                  <a:lnTo>
                    <a:pt x="486" y="1025"/>
                  </a:lnTo>
                  <a:lnTo>
                    <a:pt x="487" y="1025"/>
                  </a:lnTo>
                  <a:lnTo>
                    <a:pt x="487" y="1026"/>
                  </a:lnTo>
                  <a:lnTo>
                    <a:pt x="488" y="1026"/>
                  </a:lnTo>
                  <a:lnTo>
                    <a:pt x="488" y="1027"/>
                  </a:lnTo>
                  <a:lnTo>
                    <a:pt x="487" y="1027"/>
                  </a:lnTo>
                  <a:lnTo>
                    <a:pt x="487" y="1028"/>
                  </a:lnTo>
                  <a:lnTo>
                    <a:pt x="487" y="1027"/>
                  </a:lnTo>
                  <a:lnTo>
                    <a:pt x="486" y="1027"/>
                  </a:lnTo>
                  <a:lnTo>
                    <a:pt x="486" y="1028"/>
                  </a:lnTo>
                  <a:lnTo>
                    <a:pt x="486" y="1027"/>
                  </a:lnTo>
                  <a:lnTo>
                    <a:pt x="486" y="1028"/>
                  </a:lnTo>
                  <a:lnTo>
                    <a:pt x="485" y="1028"/>
                  </a:lnTo>
                  <a:lnTo>
                    <a:pt x="485" y="1029"/>
                  </a:lnTo>
                  <a:lnTo>
                    <a:pt x="486" y="1029"/>
                  </a:lnTo>
                  <a:lnTo>
                    <a:pt x="487" y="1029"/>
                  </a:lnTo>
                  <a:lnTo>
                    <a:pt x="487" y="1030"/>
                  </a:lnTo>
                  <a:lnTo>
                    <a:pt x="487" y="1031"/>
                  </a:lnTo>
                  <a:lnTo>
                    <a:pt x="486" y="1031"/>
                  </a:lnTo>
                  <a:lnTo>
                    <a:pt x="487" y="1031"/>
                  </a:lnTo>
                  <a:lnTo>
                    <a:pt x="487" y="1032"/>
                  </a:lnTo>
                  <a:lnTo>
                    <a:pt x="486" y="1032"/>
                  </a:lnTo>
                  <a:lnTo>
                    <a:pt x="486" y="1031"/>
                  </a:lnTo>
                  <a:lnTo>
                    <a:pt x="486" y="1032"/>
                  </a:lnTo>
                  <a:lnTo>
                    <a:pt x="485" y="1032"/>
                  </a:lnTo>
                  <a:lnTo>
                    <a:pt x="484" y="1032"/>
                  </a:lnTo>
                  <a:lnTo>
                    <a:pt x="483" y="1032"/>
                  </a:lnTo>
                  <a:lnTo>
                    <a:pt x="484" y="1032"/>
                  </a:lnTo>
                  <a:lnTo>
                    <a:pt x="483" y="1032"/>
                  </a:lnTo>
                  <a:lnTo>
                    <a:pt x="484" y="1031"/>
                  </a:lnTo>
                  <a:lnTo>
                    <a:pt x="484" y="1030"/>
                  </a:lnTo>
                  <a:lnTo>
                    <a:pt x="484" y="1029"/>
                  </a:lnTo>
                  <a:lnTo>
                    <a:pt x="483" y="1029"/>
                  </a:lnTo>
                  <a:lnTo>
                    <a:pt x="482" y="1029"/>
                  </a:lnTo>
                  <a:lnTo>
                    <a:pt x="481" y="1029"/>
                  </a:lnTo>
                  <a:lnTo>
                    <a:pt x="480" y="1029"/>
                  </a:lnTo>
                  <a:lnTo>
                    <a:pt x="479" y="1030"/>
                  </a:lnTo>
                  <a:lnTo>
                    <a:pt x="478" y="1030"/>
                  </a:lnTo>
                  <a:lnTo>
                    <a:pt x="478" y="1031"/>
                  </a:lnTo>
                  <a:lnTo>
                    <a:pt x="477" y="1031"/>
                  </a:lnTo>
                  <a:lnTo>
                    <a:pt x="477" y="1032"/>
                  </a:lnTo>
                  <a:lnTo>
                    <a:pt x="477" y="1033"/>
                  </a:lnTo>
                  <a:lnTo>
                    <a:pt x="478" y="1033"/>
                  </a:lnTo>
                  <a:lnTo>
                    <a:pt x="477" y="1033"/>
                  </a:lnTo>
                  <a:lnTo>
                    <a:pt x="477" y="1034"/>
                  </a:lnTo>
                  <a:lnTo>
                    <a:pt x="478" y="1034"/>
                  </a:lnTo>
                  <a:lnTo>
                    <a:pt x="478" y="1035"/>
                  </a:lnTo>
                  <a:lnTo>
                    <a:pt x="477" y="1035"/>
                  </a:lnTo>
                  <a:lnTo>
                    <a:pt x="476" y="1036"/>
                  </a:lnTo>
                  <a:lnTo>
                    <a:pt x="476" y="1035"/>
                  </a:lnTo>
                  <a:lnTo>
                    <a:pt x="475" y="1036"/>
                  </a:lnTo>
                  <a:lnTo>
                    <a:pt x="476" y="1036"/>
                  </a:lnTo>
                  <a:lnTo>
                    <a:pt x="476" y="1037"/>
                  </a:lnTo>
                  <a:lnTo>
                    <a:pt x="476" y="1036"/>
                  </a:lnTo>
                  <a:lnTo>
                    <a:pt x="476" y="1037"/>
                  </a:lnTo>
                  <a:lnTo>
                    <a:pt x="475" y="1037"/>
                  </a:lnTo>
                  <a:lnTo>
                    <a:pt x="475" y="1036"/>
                  </a:lnTo>
                  <a:lnTo>
                    <a:pt x="475" y="1037"/>
                  </a:lnTo>
                  <a:lnTo>
                    <a:pt x="474" y="1037"/>
                  </a:lnTo>
                  <a:lnTo>
                    <a:pt x="474" y="1038"/>
                  </a:lnTo>
                  <a:lnTo>
                    <a:pt x="473" y="1038"/>
                  </a:lnTo>
                  <a:lnTo>
                    <a:pt x="473" y="1039"/>
                  </a:lnTo>
                  <a:lnTo>
                    <a:pt x="472" y="1039"/>
                  </a:lnTo>
                  <a:lnTo>
                    <a:pt x="472" y="1040"/>
                  </a:lnTo>
                  <a:lnTo>
                    <a:pt x="471" y="1040"/>
                  </a:lnTo>
                  <a:lnTo>
                    <a:pt x="471" y="1041"/>
                  </a:lnTo>
                  <a:lnTo>
                    <a:pt x="470" y="1042"/>
                  </a:lnTo>
                  <a:lnTo>
                    <a:pt x="469" y="1044"/>
                  </a:lnTo>
                  <a:lnTo>
                    <a:pt x="468" y="1045"/>
                  </a:lnTo>
                  <a:lnTo>
                    <a:pt x="468" y="1047"/>
                  </a:lnTo>
                  <a:lnTo>
                    <a:pt x="468" y="1048"/>
                  </a:lnTo>
                  <a:lnTo>
                    <a:pt x="466" y="1051"/>
                  </a:lnTo>
                  <a:lnTo>
                    <a:pt x="465" y="1052"/>
                  </a:lnTo>
                  <a:lnTo>
                    <a:pt x="465" y="1053"/>
                  </a:lnTo>
                  <a:lnTo>
                    <a:pt x="464" y="1053"/>
                  </a:lnTo>
                  <a:lnTo>
                    <a:pt x="464" y="1054"/>
                  </a:lnTo>
                  <a:lnTo>
                    <a:pt x="464" y="1055"/>
                  </a:lnTo>
                  <a:lnTo>
                    <a:pt x="465" y="1055"/>
                  </a:lnTo>
                  <a:lnTo>
                    <a:pt x="465" y="1056"/>
                  </a:lnTo>
                  <a:lnTo>
                    <a:pt x="464" y="1056"/>
                  </a:lnTo>
                  <a:lnTo>
                    <a:pt x="464" y="1055"/>
                  </a:lnTo>
                  <a:lnTo>
                    <a:pt x="463" y="1055"/>
                  </a:lnTo>
                  <a:lnTo>
                    <a:pt x="462" y="1056"/>
                  </a:lnTo>
                  <a:lnTo>
                    <a:pt x="463" y="1057"/>
                  </a:lnTo>
                  <a:lnTo>
                    <a:pt x="463" y="1058"/>
                  </a:lnTo>
                  <a:lnTo>
                    <a:pt x="462" y="1058"/>
                  </a:lnTo>
                  <a:lnTo>
                    <a:pt x="462" y="1057"/>
                  </a:lnTo>
                  <a:lnTo>
                    <a:pt x="461" y="1057"/>
                  </a:lnTo>
                  <a:lnTo>
                    <a:pt x="461" y="1058"/>
                  </a:lnTo>
                  <a:lnTo>
                    <a:pt x="460" y="1058"/>
                  </a:lnTo>
                  <a:lnTo>
                    <a:pt x="461" y="1058"/>
                  </a:lnTo>
                  <a:lnTo>
                    <a:pt x="460" y="1059"/>
                  </a:lnTo>
                  <a:lnTo>
                    <a:pt x="461" y="1059"/>
                  </a:lnTo>
                  <a:lnTo>
                    <a:pt x="460" y="1060"/>
                  </a:lnTo>
                  <a:lnTo>
                    <a:pt x="459" y="1061"/>
                  </a:lnTo>
                  <a:lnTo>
                    <a:pt x="458" y="1061"/>
                  </a:lnTo>
                  <a:lnTo>
                    <a:pt x="459" y="1060"/>
                  </a:lnTo>
                  <a:lnTo>
                    <a:pt x="459" y="1059"/>
                  </a:lnTo>
                  <a:lnTo>
                    <a:pt x="458" y="1058"/>
                  </a:lnTo>
                  <a:lnTo>
                    <a:pt x="457" y="1058"/>
                  </a:lnTo>
                  <a:lnTo>
                    <a:pt x="456" y="1058"/>
                  </a:lnTo>
                  <a:lnTo>
                    <a:pt x="455" y="1059"/>
                  </a:lnTo>
                  <a:lnTo>
                    <a:pt x="453" y="1060"/>
                  </a:lnTo>
                  <a:lnTo>
                    <a:pt x="451" y="1062"/>
                  </a:lnTo>
                  <a:lnTo>
                    <a:pt x="451" y="1063"/>
                  </a:lnTo>
                  <a:lnTo>
                    <a:pt x="450" y="1064"/>
                  </a:lnTo>
                  <a:lnTo>
                    <a:pt x="448" y="1065"/>
                  </a:lnTo>
                  <a:lnTo>
                    <a:pt x="447" y="1066"/>
                  </a:lnTo>
                  <a:lnTo>
                    <a:pt x="446" y="1067"/>
                  </a:lnTo>
                  <a:lnTo>
                    <a:pt x="446" y="1068"/>
                  </a:lnTo>
                  <a:lnTo>
                    <a:pt x="445" y="1068"/>
                  </a:lnTo>
                  <a:lnTo>
                    <a:pt x="445" y="1069"/>
                  </a:lnTo>
                  <a:lnTo>
                    <a:pt x="444" y="1069"/>
                  </a:lnTo>
                  <a:lnTo>
                    <a:pt x="444" y="1070"/>
                  </a:lnTo>
                  <a:lnTo>
                    <a:pt x="444" y="1071"/>
                  </a:lnTo>
                  <a:lnTo>
                    <a:pt x="444" y="1072"/>
                  </a:lnTo>
                  <a:lnTo>
                    <a:pt x="444" y="1073"/>
                  </a:lnTo>
                  <a:lnTo>
                    <a:pt x="444" y="1074"/>
                  </a:lnTo>
                  <a:lnTo>
                    <a:pt x="444" y="1075"/>
                  </a:lnTo>
                  <a:lnTo>
                    <a:pt x="445" y="1075"/>
                  </a:lnTo>
                  <a:lnTo>
                    <a:pt x="445" y="1074"/>
                  </a:lnTo>
                  <a:lnTo>
                    <a:pt x="446" y="1074"/>
                  </a:lnTo>
                  <a:lnTo>
                    <a:pt x="446" y="1075"/>
                  </a:lnTo>
                  <a:lnTo>
                    <a:pt x="445" y="1075"/>
                  </a:lnTo>
                  <a:lnTo>
                    <a:pt x="446" y="1075"/>
                  </a:lnTo>
                  <a:lnTo>
                    <a:pt x="446" y="1074"/>
                  </a:lnTo>
                  <a:lnTo>
                    <a:pt x="446" y="1075"/>
                  </a:lnTo>
                  <a:lnTo>
                    <a:pt x="445" y="1075"/>
                  </a:lnTo>
                  <a:lnTo>
                    <a:pt x="444" y="1075"/>
                  </a:lnTo>
                  <a:lnTo>
                    <a:pt x="443" y="1075"/>
                  </a:lnTo>
                  <a:lnTo>
                    <a:pt x="443" y="1076"/>
                  </a:lnTo>
                  <a:lnTo>
                    <a:pt x="443" y="1077"/>
                  </a:lnTo>
                  <a:lnTo>
                    <a:pt x="442" y="1077"/>
                  </a:lnTo>
                  <a:lnTo>
                    <a:pt x="442" y="1078"/>
                  </a:lnTo>
                  <a:lnTo>
                    <a:pt x="441" y="1078"/>
                  </a:lnTo>
                  <a:lnTo>
                    <a:pt x="441" y="1079"/>
                  </a:lnTo>
                  <a:lnTo>
                    <a:pt x="441" y="1080"/>
                  </a:lnTo>
                  <a:lnTo>
                    <a:pt x="441" y="1081"/>
                  </a:lnTo>
                  <a:lnTo>
                    <a:pt x="440" y="1081"/>
                  </a:lnTo>
                  <a:lnTo>
                    <a:pt x="440" y="1082"/>
                  </a:lnTo>
                  <a:lnTo>
                    <a:pt x="439" y="1082"/>
                  </a:lnTo>
                  <a:lnTo>
                    <a:pt x="438" y="1082"/>
                  </a:lnTo>
                  <a:lnTo>
                    <a:pt x="439" y="1081"/>
                  </a:lnTo>
                  <a:lnTo>
                    <a:pt x="438" y="1081"/>
                  </a:lnTo>
                  <a:lnTo>
                    <a:pt x="439" y="1081"/>
                  </a:lnTo>
                  <a:lnTo>
                    <a:pt x="439" y="1080"/>
                  </a:lnTo>
                  <a:lnTo>
                    <a:pt x="438" y="1080"/>
                  </a:lnTo>
                  <a:lnTo>
                    <a:pt x="437" y="1080"/>
                  </a:lnTo>
                  <a:lnTo>
                    <a:pt x="436" y="1080"/>
                  </a:lnTo>
                  <a:lnTo>
                    <a:pt x="436" y="1081"/>
                  </a:lnTo>
                  <a:lnTo>
                    <a:pt x="435" y="1081"/>
                  </a:lnTo>
                  <a:lnTo>
                    <a:pt x="434" y="1081"/>
                  </a:lnTo>
                  <a:lnTo>
                    <a:pt x="433" y="1081"/>
                  </a:lnTo>
                  <a:lnTo>
                    <a:pt x="432" y="1081"/>
                  </a:lnTo>
                  <a:lnTo>
                    <a:pt x="431" y="1081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0" y="1083"/>
                  </a:lnTo>
                  <a:lnTo>
                    <a:pt x="430" y="1084"/>
                  </a:lnTo>
                  <a:lnTo>
                    <a:pt x="429" y="1084"/>
                  </a:lnTo>
                  <a:lnTo>
                    <a:pt x="429" y="1085"/>
                  </a:lnTo>
                  <a:lnTo>
                    <a:pt x="429" y="1086"/>
                  </a:lnTo>
                  <a:lnTo>
                    <a:pt x="429" y="1087"/>
                  </a:lnTo>
                  <a:lnTo>
                    <a:pt x="428" y="1088"/>
                  </a:lnTo>
                  <a:lnTo>
                    <a:pt x="428" y="1089"/>
                  </a:lnTo>
                  <a:lnTo>
                    <a:pt x="427" y="1089"/>
                  </a:lnTo>
                  <a:lnTo>
                    <a:pt x="427" y="1090"/>
                  </a:lnTo>
                  <a:lnTo>
                    <a:pt x="426" y="1091"/>
                  </a:lnTo>
                  <a:lnTo>
                    <a:pt x="425" y="1091"/>
                  </a:lnTo>
                  <a:lnTo>
                    <a:pt x="424" y="1091"/>
                  </a:lnTo>
                  <a:lnTo>
                    <a:pt x="424" y="1092"/>
                  </a:lnTo>
                  <a:lnTo>
                    <a:pt x="424" y="1093"/>
                  </a:lnTo>
                  <a:lnTo>
                    <a:pt x="423" y="1093"/>
                  </a:lnTo>
                  <a:lnTo>
                    <a:pt x="422" y="1092"/>
                  </a:lnTo>
                  <a:lnTo>
                    <a:pt x="422" y="1091"/>
                  </a:lnTo>
                  <a:lnTo>
                    <a:pt x="422" y="1090"/>
                  </a:lnTo>
                  <a:lnTo>
                    <a:pt x="422" y="1089"/>
                  </a:lnTo>
                  <a:lnTo>
                    <a:pt x="422" y="1088"/>
                  </a:lnTo>
                  <a:lnTo>
                    <a:pt x="423" y="1088"/>
                  </a:lnTo>
                  <a:lnTo>
                    <a:pt x="423" y="1087"/>
                  </a:lnTo>
                  <a:lnTo>
                    <a:pt x="423" y="1086"/>
                  </a:lnTo>
                  <a:lnTo>
                    <a:pt x="424" y="1085"/>
                  </a:lnTo>
                  <a:lnTo>
                    <a:pt x="424" y="1084"/>
                  </a:lnTo>
                  <a:lnTo>
                    <a:pt x="424" y="1083"/>
                  </a:lnTo>
                  <a:lnTo>
                    <a:pt x="423" y="1083"/>
                  </a:lnTo>
                  <a:lnTo>
                    <a:pt x="422" y="1082"/>
                  </a:lnTo>
                  <a:lnTo>
                    <a:pt x="421" y="1082"/>
                  </a:lnTo>
                  <a:lnTo>
                    <a:pt x="421" y="1081"/>
                  </a:lnTo>
                  <a:lnTo>
                    <a:pt x="419" y="1081"/>
                  </a:lnTo>
                  <a:lnTo>
                    <a:pt x="419" y="1080"/>
                  </a:lnTo>
                  <a:lnTo>
                    <a:pt x="418" y="1080"/>
                  </a:lnTo>
                  <a:lnTo>
                    <a:pt x="417" y="1080"/>
                  </a:lnTo>
                  <a:lnTo>
                    <a:pt x="417" y="1079"/>
                  </a:lnTo>
                  <a:lnTo>
                    <a:pt x="416" y="1079"/>
                  </a:lnTo>
                  <a:lnTo>
                    <a:pt x="416" y="1080"/>
                  </a:lnTo>
                  <a:lnTo>
                    <a:pt x="416" y="1081"/>
                  </a:lnTo>
                  <a:lnTo>
                    <a:pt x="415" y="1081"/>
                  </a:lnTo>
                  <a:lnTo>
                    <a:pt x="414" y="1081"/>
                  </a:lnTo>
                  <a:lnTo>
                    <a:pt x="413" y="1081"/>
                  </a:lnTo>
                  <a:lnTo>
                    <a:pt x="412" y="1081"/>
                  </a:lnTo>
                  <a:lnTo>
                    <a:pt x="412" y="1082"/>
                  </a:lnTo>
                  <a:lnTo>
                    <a:pt x="411" y="1082"/>
                  </a:lnTo>
                  <a:lnTo>
                    <a:pt x="410" y="1082"/>
                  </a:lnTo>
                  <a:lnTo>
                    <a:pt x="410" y="1083"/>
                  </a:lnTo>
                  <a:lnTo>
                    <a:pt x="410" y="1084"/>
                  </a:lnTo>
                  <a:lnTo>
                    <a:pt x="409" y="1084"/>
                  </a:lnTo>
                  <a:lnTo>
                    <a:pt x="408" y="1084"/>
                  </a:lnTo>
                  <a:lnTo>
                    <a:pt x="407" y="1084"/>
                  </a:lnTo>
                  <a:lnTo>
                    <a:pt x="406" y="1084"/>
                  </a:lnTo>
                  <a:lnTo>
                    <a:pt x="407" y="1085"/>
                  </a:lnTo>
                  <a:lnTo>
                    <a:pt x="406" y="1085"/>
                  </a:lnTo>
                  <a:lnTo>
                    <a:pt x="405" y="1085"/>
                  </a:lnTo>
                  <a:lnTo>
                    <a:pt x="404" y="1085"/>
                  </a:lnTo>
                  <a:lnTo>
                    <a:pt x="403" y="1085"/>
                  </a:lnTo>
                  <a:lnTo>
                    <a:pt x="403" y="1086"/>
                  </a:lnTo>
                  <a:lnTo>
                    <a:pt x="403" y="1087"/>
                  </a:lnTo>
                  <a:lnTo>
                    <a:pt x="402" y="1088"/>
                  </a:lnTo>
                  <a:lnTo>
                    <a:pt x="401" y="1088"/>
                  </a:lnTo>
                  <a:lnTo>
                    <a:pt x="401" y="1089"/>
                  </a:lnTo>
                  <a:lnTo>
                    <a:pt x="400" y="1089"/>
                  </a:lnTo>
                  <a:lnTo>
                    <a:pt x="400" y="1088"/>
                  </a:lnTo>
                  <a:lnTo>
                    <a:pt x="399" y="1088"/>
                  </a:lnTo>
                  <a:lnTo>
                    <a:pt x="398" y="1089"/>
                  </a:lnTo>
                  <a:lnTo>
                    <a:pt x="397" y="1089"/>
                  </a:lnTo>
                  <a:lnTo>
                    <a:pt x="396" y="1089"/>
                  </a:lnTo>
                  <a:lnTo>
                    <a:pt x="394" y="1090"/>
                  </a:lnTo>
                  <a:lnTo>
                    <a:pt x="393" y="1090"/>
                  </a:lnTo>
                  <a:lnTo>
                    <a:pt x="393" y="1091"/>
                  </a:lnTo>
                  <a:lnTo>
                    <a:pt x="392" y="1092"/>
                  </a:lnTo>
                  <a:lnTo>
                    <a:pt x="391" y="1092"/>
                  </a:lnTo>
                  <a:lnTo>
                    <a:pt x="390" y="1092"/>
                  </a:lnTo>
                  <a:lnTo>
                    <a:pt x="390" y="1093"/>
                  </a:lnTo>
                  <a:lnTo>
                    <a:pt x="390" y="1094"/>
                  </a:lnTo>
                  <a:lnTo>
                    <a:pt x="389" y="1094"/>
                  </a:lnTo>
                  <a:lnTo>
                    <a:pt x="389" y="1095"/>
                  </a:lnTo>
                  <a:lnTo>
                    <a:pt x="388" y="1095"/>
                  </a:lnTo>
                  <a:lnTo>
                    <a:pt x="388" y="1094"/>
                  </a:lnTo>
                  <a:lnTo>
                    <a:pt x="389" y="1092"/>
                  </a:lnTo>
                  <a:lnTo>
                    <a:pt x="390" y="1091"/>
                  </a:lnTo>
                  <a:lnTo>
                    <a:pt x="391" y="1090"/>
                  </a:lnTo>
                  <a:lnTo>
                    <a:pt x="390" y="1089"/>
                  </a:lnTo>
                  <a:lnTo>
                    <a:pt x="389" y="1089"/>
                  </a:lnTo>
                  <a:lnTo>
                    <a:pt x="388" y="1089"/>
                  </a:lnTo>
                  <a:lnTo>
                    <a:pt x="387" y="1090"/>
                  </a:lnTo>
                  <a:lnTo>
                    <a:pt x="386" y="1090"/>
                  </a:lnTo>
                  <a:lnTo>
                    <a:pt x="385" y="1090"/>
                  </a:lnTo>
                  <a:lnTo>
                    <a:pt x="384" y="1091"/>
                  </a:lnTo>
                  <a:lnTo>
                    <a:pt x="383" y="1091"/>
                  </a:lnTo>
                  <a:lnTo>
                    <a:pt x="382" y="1092"/>
                  </a:lnTo>
                  <a:lnTo>
                    <a:pt x="381" y="1093"/>
                  </a:lnTo>
                  <a:lnTo>
                    <a:pt x="380" y="1093"/>
                  </a:lnTo>
                  <a:lnTo>
                    <a:pt x="380" y="1094"/>
                  </a:lnTo>
                  <a:lnTo>
                    <a:pt x="379" y="1095"/>
                  </a:lnTo>
                  <a:lnTo>
                    <a:pt x="378" y="1095"/>
                  </a:lnTo>
                  <a:lnTo>
                    <a:pt x="378" y="1096"/>
                  </a:lnTo>
                  <a:lnTo>
                    <a:pt x="377" y="1097"/>
                  </a:lnTo>
                  <a:lnTo>
                    <a:pt x="378" y="1097"/>
                  </a:lnTo>
                  <a:lnTo>
                    <a:pt x="378" y="1098"/>
                  </a:lnTo>
                  <a:lnTo>
                    <a:pt x="377" y="1098"/>
                  </a:lnTo>
                  <a:lnTo>
                    <a:pt x="377" y="1099"/>
                  </a:lnTo>
                  <a:lnTo>
                    <a:pt x="377" y="1100"/>
                  </a:lnTo>
                  <a:lnTo>
                    <a:pt x="377" y="1101"/>
                  </a:lnTo>
                  <a:lnTo>
                    <a:pt x="377" y="1102"/>
                  </a:lnTo>
                  <a:lnTo>
                    <a:pt x="377" y="1103"/>
                  </a:lnTo>
                  <a:lnTo>
                    <a:pt x="376" y="1103"/>
                  </a:lnTo>
                  <a:lnTo>
                    <a:pt x="376" y="1104"/>
                  </a:lnTo>
                  <a:lnTo>
                    <a:pt x="375" y="1104"/>
                  </a:lnTo>
                  <a:lnTo>
                    <a:pt x="375" y="1105"/>
                  </a:lnTo>
                  <a:lnTo>
                    <a:pt x="374" y="1106"/>
                  </a:lnTo>
                  <a:lnTo>
                    <a:pt x="373" y="1106"/>
                  </a:lnTo>
                  <a:lnTo>
                    <a:pt x="372" y="1106"/>
                  </a:lnTo>
                  <a:lnTo>
                    <a:pt x="371" y="1106"/>
                  </a:lnTo>
                  <a:lnTo>
                    <a:pt x="371" y="1107"/>
                  </a:lnTo>
                  <a:lnTo>
                    <a:pt x="371" y="1108"/>
                  </a:lnTo>
                  <a:lnTo>
                    <a:pt x="370" y="1108"/>
                  </a:lnTo>
                  <a:lnTo>
                    <a:pt x="370" y="1109"/>
                  </a:lnTo>
                  <a:lnTo>
                    <a:pt x="370" y="1110"/>
                  </a:lnTo>
                  <a:lnTo>
                    <a:pt x="370" y="1111"/>
                  </a:lnTo>
                  <a:lnTo>
                    <a:pt x="370" y="1110"/>
                  </a:lnTo>
                  <a:lnTo>
                    <a:pt x="370" y="1111"/>
                  </a:lnTo>
                  <a:lnTo>
                    <a:pt x="369" y="1111"/>
                  </a:lnTo>
                  <a:lnTo>
                    <a:pt x="368" y="1111"/>
                  </a:lnTo>
                  <a:lnTo>
                    <a:pt x="368" y="1112"/>
                  </a:lnTo>
                  <a:lnTo>
                    <a:pt x="367" y="1113"/>
                  </a:lnTo>
                  <a:lnTo>
                    <a:pt x="367" y="1114"/>
                  </a:lnTo>
                  <a:lnTo>
                    <a:pt x="364" y="1116"/>
                  </a:lnTo>
                  <a:lnTo>
                    <a:pt x="363" y="1118"/>
                  </a:lnTo>
                  <a:lnTo>
                    <a:pt x="361" y="1120"/>
                  </a:lnTo>
                  <a:lnTo>
                    <a:pt x="359" y="1123"/>
                  </a:lnTo>
                  <a:lnTo>
                    <a:pt x="359" y="1124"/>
                  </a:lnTo>
                  <a:lnTo>
                    <a:pt x="358" y="1126"/>
                  </a:lnTo>
                  <a:lnTo>
                    <a:pt x="357" y="1129"/>
                  </a:lnTo>
                  <a:lnTo>
                    <a:pt x="356" y="1133"/>
                  </a:lnTo>
                  <a:lnTo>
                    <a:pt x="356" y="1134"/>
                  </a:lnTo>
                  <a:lnTo>
                    <a:pt x="355" y="1136"/>
                  </a:lnTo>
                  <a:lnTo>
                    <a:pt x="355" y="1137"/>
                  </a:lnTo>
                  <a:lnTo>
                    <a:pt x="355" y="1140"/>
                  </a:lnTo>
                  <a:lnTo>
                    <a:pt x="355" y="1143"/>
                  </a:lnTo>
                  <a:lnTo>
                    <a:pt x="355" y="1144"/>
                  </a:lnTo>
                  <a:lnTo>
                    <a:pt x="355" y="1145"/>
                  </a:lnTo>
                  <a:lnTo>
                    <a:pt x="356" y="1146"/>
                  </a:lnTo>
                  <a:lnTo>
                    <a:pt x="357" y="1146"/>
                  </a:lnTo>
                  <a:lnTo>
                    <a:pt x="357" y="1147"/>
                  </a:lnTo>
                  <a:lnTo>
                    <a:pt x="356" y="1147"/>
                  </a:lnTo>
                  <a:lnTo>
                    <a:pt x="355" y="1147"/>
                  </a:lnTo>
                  <a:lnTo>
                    <a:pt x="354" y="1149"/>
                  </a:lnTo>
                  <a:lnTo>
                    <a:pt x="354" y="1150"/>
                  </a:lnTo>
                  <a:lnTo>
                    <a:pt x="354" y="1151"/>
                  </a:lnTo>
                  <a:lnTo>
                    <a:pt x="354" y="1152"/>
                  </a:lnTo>
                  <a:lnTo>
                    <a:pt x="353" y="1153"/>
                  </a:lnTo>
                  <a:lnTo>
                    <a:pt x="353" y="1154"/>
                  </a:lnTo>
                  <a:lnTo>
                    <a:pt x="353" y="1155"/>
                  </a:lnTo>
                  <a:lnTo>
                    <a:pt x="353" y="1156"/>
                  </a:lnTo>
                  <a:lnTo>
                    <a:pt x="352" y="1157"/>
                  </a:lnTo>
                  <a:lnTo>
                    <a:pt x="352" y="1158"/>
                  </a:lnTo>
                  <a:lnTo>
                    <a:pt x="351" y="1158"/>
                  </a:lnTo>
                  <a:lnTo>
                    <a:pt x="350" y="1159"/>
                  </a:lnTo>
                  <a:lnTo>
                    <a:pt x="350" y="1160"/>
                  </a:lnTo>
                  <a:lnTo>
                    <a:pt x="349" y="1160"/>
                  </a:lnTo>
                  <a:lnTo>
                    <a:pt x="348" y="1160"/>
                  </a:lnTo>
                  <a:lnTo>
                    <a:pt x="347" y="1160"/>
                  </a:lnTo>
                  <a:lnTo>
                    <a:pt x="347" y="1161"/>
                  </a:lnTo>
                  <a:lnTo>
                    <a:pt x="346" y="1162"/>
                  </a:lnTo>
                  <a:lnTo>
                    <a:pt x="345" y="1164"/>
                  </a:lnTo>
                  <a:lnTo>
                    <a:pt x="344" y="1165"/>
                  </a:lnTo>
                  <a:lnTo>
                    <a:pt x="344" y="1166"/>
                  </a:lnTo>
                  <a:lnTo>
                    <a:pt x="343" y="1168"/>
                  </a:lnTo>
                  <a:lnTo>
                    <a:pt x="343" y="1169"/>
                  </a:lnTo>
                  <a:lnTo>
                    <a:pt x="343" y="1170"/>
                  </a:lnTo>
                  <a:lnTo>
                    <a:pt x="342" y="1172"/>
                  </a:lnTo>
                  <a:lnTo>
                    <a:pt x="341" y="1175"/>
                  </a:lnTo>
                  <a:lnTo>
                    <a:pt x="340" y="1175"/>
                  </a:lnTo>
                  <a:lnTo>
                    <a:pt x="340" y="1176"/>
                  </a:lnTo>
                  <a:lnTo>
                    <a:pt x="340" y="1177"/>
                  </a:lnTo>
                  <a:lnTo>
                    <a:pt x="337" y="1180"/>
                  </a:lnTo>
                  <a:lnTo>
                    <a:pt x="337" y="1182"/>
                  </a:lnTo>
                  <a:lnTo>
                    <a:pt x="336" y="1183"/>
                  </a:lnTo>
                  <a:lnTo>
                    <a:pt x="335" y="1185"/>
                  </a:lnTo>
                  <a:lnTo>
                    <a:pt x="334" y="1186"/>
                  </a:lnTo>
                  <a:lnTo>
                    <a:pt x="333" y="1187"/>
                  </a:lnTo>
                  <a:lnTo>
                    <a:pt x="333" y="1188"/>
                  </a:lnTo>
                  <a:lnTo>
                    <a:pt x="333" y="1190"/>
                  </a:lnTo>
                  <a:lnTo>
                    <a:pt x="332" y="1191"/>
                  </a:lnTo>
                  <a:lnTo>
                    <a:pt x="331" y="1192"/>
                  </a:lnTo>
                  <a:lnTo>
                    <a:pt x="330" y="1192"/>
                  </a:lnTo>
                  <a:lnTo>
                    <a:pt x="329" y="1193"/>
                  </a:lnTo>
                  <a:lnTo>
                    <a:pt x="327" y="1193"/>
                  </a:lnTo>
                  <a:lnTo>
                    <a:pt x="324" y="1195"/>
                  </a:lnTo>
                  <a:lnTo>
                    <a:pt x="323" y="1197"/>
                  </a:lnTo>
                  <a:lnTo>
                    <a:pt x="322" y="1197"/>
                  </a:lnTo>
                  <a:lnTo>
                    <a:pt x="320" y="1200"/>
                  </a:lnTo>
                  <a:lnTo>
                    <a:pt x="317" y="1201"/>
                  </a:lnTo>
                  <a:lnTo>
                    <a:pt x="315" y="1202"/>
                  </a:lnTo>
                  <a:lnTo>
                    <a:pt x="314" y="1203"/>
                  </a:lnTo>
                  <a:lnTo>
                    <a:pt x="312" y="1204"/>
                  </a:lnTo>
                  <a:lnTo>
                    <a:pt x="311" y="1205"/>
                  </a:lnTo>
                  <a:lnTo>
                    <a:pt x="310" y="1207"/>
                  </a:lnTo>
                  <a:lnTo>
                    <a:pt x="309" y="1209"/>
                  </a:lnTo>
                  <a:lnTo>
                    <a:pt x="308" y="1210"/>
                  </a:lnTo>
                  <a:lnTo>
                    <a:pt x="306" y="1211"/>
                  </a:lnTo>
                  <a:lnTo>
                    <a:pt x="304" y="1214"/>
                  </a:lnTo>
                  <a:lnTo>
                    <a:pt x="303" y="1216"/>
                  </a:lnTo>
                  <a:lnTo>
                    <a:pt x="303" y="1217"/>
                  </a:lnTo>
                  <a:lnTo>
                    <a:pt x="298" y="1224"/>
                  </a:lnTo>
                  <a:lnTo>
                    <a:pt x="295" y="1227"/>
                  </a:lnTo>
                  <a:lnTo>
                    <a:pt x="294" y="1230"/>
                  </a:lnTo>
                  <a:lnTo>
                    <a:pt x="293" y="1230"/>
                  </a:lnTo>
                  <a:lnTo>
                    <a:pt x="293" y="1231"/>
                  </a:lnTo>
                  <a:lnTo>
                    <a:pt x="293" y="1233"/>
                  </a:lnTo>
                  <a:lnTo>
                    <a:pt x="292" y="1234"/>
                  </a:lnTo>
                  <a:lnTo>
                    <a:pt x="291" y="1237"/>
                  </a:lnTo>
                  <a:lnTo>
                    <a:pt x="291" y="1239"/>
                  </a:lnTo>
                  <a:lnTo>
                    <a:pt x="291" y="1241"/>
                  </a:lnTo>
                  <a:lnTo>
                    <a:pt x="291" y="1242"/>
                  </a:lnTo>
                  <a:lnTo>
                    <a:pt x="290" y="1243"/>
                  </a:lnTo>
                  <a:lnTo>
                    <a:pt x="290" y="1244"/>
                  </a:lnTo>
                  <a:lnTo>
                    <a:pt x="290" y="1246"/>
                  </a:lnTo>
                  <a:lnTo>
                    <a:pt x="291" y="1249"/>
                  </a:lnTo>
                  <a:lnTo>
                    <a:pt x="291" y="1250"/>
                  </a:lnTo>
                  <a:lnTo>
                    <a:pt x="291" y="1251"/>
                  </a:lnTo>
                  <a:lnTo>
                    <a:pt x="290" y="1251"/>
                  </a:lnTo>
                  <a:lnTo>
                    <a:pt x="289" y="1250"/>
                  </a:lnTo>
                  <a:lnTo>
                    <a:pt x="289" y="1249"/>
                  </a:lnTo>
                  <a:lnTo>
                    <a:pt x="289" y="1248"/>
                  </a:lnTo>
                  <a:lnTo>
                    <a:pt x="288" y="1248"/>
                  </a:lnTo>
                  <a:lnTo>
                    <a:pt x="287" y="1247"/>
                  </a:lnTo>
                  <a:lnTo>
                    <a:pt x="286" y="1247"/>
                  </a:lnTo>
                  <a:lnTo>
                    <a:pt x="286" y="1245"/>
                  </a:lnTo>
                  <a:lnTo>
                    <a:pt x="285" y="1246"/>
                  </a:lnTo>
                  <a:lnTo>
                    <a:pt x="284" y="1245"/>
                  </a:lnTo>
                  <a:lnTo>
                    <a:pt x="284" y="1244"/>
                  </a:lnTo>
                  <a:lnTo>
                    <a:pt x="285" y="1245"/>
                  </a:lnTo>
                  <a:lnTo>
                    <a:pt x="285" y="1244"/>
                  </a:lnTo>
                  <a:lnTo>
                    <a:pt x="285" y="1243"/>
                  </a:lnTo>
                  <a:lnTo>
                    <a:pt x="286" y="1243"/>
                  </a:lnTo>
                  <a:lnTo>
                    <a:pt x="285" y="1242"/>
                  </a:lnTo>
                  <a:lnTo>
                    <a:pt x="284" y="1242"/>
                  </a:lnTo>
                  <a:lnTo>
                    <a:pt x="284" y="1243"/>
                  </a:lnTo>
                  <a:lnTo>
                    <a:pt x="283" y="1243"/>
                  </a:lnTo>
                  <a:lnTo>
                    <a:pt x="283" y="1244"/>
                  </a:lnTo>
                  <a:lnTo>
                    <a:pt x="282" y="1244"/>
                  </a:lnTo>
                  <a:lnTo>
                    <a:pt x="281" y="1244"/>
                  </a:lnTo>
                  <a:lnTo>
                    <a:pt x="280" y="1244"/>
                  </a:lnTo>
                  <a:lnTo>
                    <a:pt x="279" y="1244"/>
                  </a:lnTo>
                  <a:lnTo>
                    <a:pt x="279" y="1243"/>
                  </a:lnTo>
                  <a:lnTo>
                    <a:pt x="278" y="1241"/>
                  </a:lnTo>
                  <a:lnTo>
                    <a:pt x="278" y="1240"/>
                  </a:lnTo>
                  <a:lnTo>
                    <a:pt x="278" y="1239"/>
                  </a:lnTo>
                  <a:lnTo>
                    <a:pt x="279" y="1238"/>
                  </a:lnTo>
                  <a:lnTo>
                    <a:pt x="278" y="1238"/>
                  </a:lnTo>
                  <a:lnTo>
                    <a:pt x="278" y="1237"/>
                  </a:lnTo>
                  <a:lnTo>
                    <a:pt x="279" y="1237"/>
                  </a:lnTo>
                  <a:lnTo>
                    <a:pt x="279" y="1236"/>
                  </a:lnTo>
                  <a:lnTo>
                    <a:pt x="279" y="1235"/>
                  </a:lnTo>
                  <a:lnTo>
                    <a:pt x="278" y="1235"/>
                  </a:lnTo>
                  <a:lnTo>
                    <a:pt x="279" y="1234"/>
                  </a:lnTo>
                  <a:lnTo>
                    <a:pt x="278" y="1234"/>
                  </a:lnTo>
                  <a:lnTo>
                    <a:pt x="278" y="1233"/>
                  </a:lnTo>
                  <a:lnTo>
                    <a:pt x="279" y="1233"/>
                  </a:lnTo>
                  <a:lnTo>
                    <a:pt x="278" y="1233"/>
                  </a:lnTo>
                  <a:lnTo>
                    <a:pt x="278" y="1232"/>
                  </a:lnTo>
                  <a:lnTo>
                    <a:pt x="277" y="1232"/>
                  </a:lnTo>
                  <a:lnTo>
                    <a:pt x="278" y="1231"/>
                  </a:lnTo>
                  <a:lnTo>
                    <a:pt x="277" y="1231"/>
                  </a:lnTo>
                  <a:lnTo>
                    <a:pt x="277" y="1230"/>
                  </a:lnTo>
                  <a:lnTo>
                    <a:pt x="276" y="1230"/>
                  </a:lnTo>
                  <a:lnTo>
                    <a:pt x="275" y="1230"/>
                  </a:lnTo>
                  <a:lnTo>
                    <a:pt x="274" y="1230"/>
                  </a:lnTo>
                  <a:lnTo>
                    <a:pt x="273" y="1230"/>
                  </a:lnTo>
                  <a:lnTo>
                    <a:pt x="273" y="1229"/>
                  </a:lnTo>
                  <a:lnTo>
                    <a:pt x="273" y="1228"/>
                  </a:lnTo>
                  <a:lnTo>
                    <a:pt x="272" y="1228"/>
                  </a:lnTo>
                  <a:lnTo>
                    <a:pt x="272" y="1227"/>
                  </a:lnTo>
                  <a:lnTo>
                    <a:pt x="271" y="1227"/>
                  </a:lnTo>
                  <a:lnTo>
                    <a:pt x="270" y="1227"/>
                  </a:lnTo>
                  <a:lnTo>
                    <a:pt x="270" y="1228"/>
                  </a:lnTo>
                  <a:lnTo>
                    <a:pt x="269" y="1228"/>
                  </a:lnTo>
                  <a:lnTo>
                    <a:pt x="268" y="1228"/>
                  </a:lnTo>
                  <a:lnTo>
                    <a:pt x="268" y="1229"/>
                  </a:lnTo>
                  <a:lnTo>
                    <a:pt x="267" y="1229"/>
                  </a:lnTo>
                  <a:lnTo>
                    <a:pt x="266" y="1229"/>
                  </a:lnTo>
                  <a:lnTo>
                    <a:pt x="267" y="1229"/>
                  </a:lnTo>
                  <a:lnTo>
                    <a:pt x="267" y="1230"/>
                  </a:lnTo>
                  <a:lnTo>
                    <a:pt x="266" y="1230"/>
                  </a:lnTo>
                  <a:lnTo>
                    <a:pt x="265" y="1230"/>
                  </a:lnTo>
                  <a:lnTo>
                    <a:pt x="264" y="1230"/>
                  </a:lnTo>
                  <a:lnTo>
                    <a:pt x="265" y="1230"/>
                  </a:lnTo>
                  <a:lnTo>
                    <a:pt x="264" y="1230"/>
                  </a:lnTo>
                  <a:lnTo>
                    <a:pt x="264" y="1229"/>
                  </a:lnTo>
                  <a:lnTo>
                    <a:pt x="264" y="1228"/>
                  </a:lnTo>
                  <a:lnTo>
                    <a:pt x="263" y="1228"/>
                  </a:lnTo>
                  <a:lnTo>
                    <a:pt x="263" y="1227"/>
                  </a:lnTo>
                  <a:lnTo>
                    <a:pt x="264" y="1227"/>
                  </a:lnTo>
                  <a:lnTo>
                    <a:pt x="263" y="1227"/>
                  </a:lnTo>
                  <a:lnTo>
                    <a:pt x="263" y="1226"/>
                  </a:lnTo>
                  <a:lnTo>
                    <a:pt x="262" y="1226"/>
                  </a:lnTo>
                  <a:lnTo>
                    <a:pt x="262" y="1225"/>
                  </a:lnTo>
                  <a:lnTo>
                    <a:pt x="261" y="1225"/>
                  </a:lnTo>
                  <a:lnTo>
                    <a:pt x="262" y="1224"/>
                  </a:lnTo>
                  <a:lnTo>
                    <a:pt x="261" y="1224"/>
                  </a:lnTo>
                  <a:lnTo>
                    <a:pt x="261" y="1223"/>
                  </a:lnTo>
                  <a:lnTo>
                    <a:pt x="260" y="1223"/>
                  </a:lnTo>
                  <a:lnTo>
                    <a:pt x="260" y="1222"/>
                  </a:lnTo>
                  <a:lnTo>
                    <a:pt x="259" y="1222"/>
                  </a:lnTo>
                  <a:lnTo>
                    <a:pt x="258" y="1220"/>
                  </a:lnTo>
                  <a:lnTo>
                    <a:pt x="257" y="1220"/>
                  </a:lnTo>
                  <a:lnTo>
                    <a:pt x="257" y="1219"/>
                  </a:lnTo>
                  <a:lnTo>
                    <a:pt x="256" y="1219"/>
                  </a:lnTo>
                  <a:lnTo>
                    <a:pt x="256" y="1220"/>
                  </a:lnTo>
                  <a:lnTo>
                    <a:pt x="255" y="1220"/>
                  </a:lnTo>
                  <a:lnTo>
                    <a:pt x="255" y="1219"/>
                  </a:lnTo>
                  <a:lnTo>
                    <a:pt x="255" y="1218"/>
                  </a:lnTo>
                  <a:lnTo>
                    <a:pt x="254" y="1218"/>
                  </a:lnTo>
                  <a:lnTo>
                    <a:pt x="253" y="1218"/>
                  </a:lnTo>
                  <a:lnTo>
                    <a:pt x="253" y="1217"/>
                  </a:lnTo>
                  <a:lnTo>
                    <a:pt x="253" y="1216"/>
                  </a:lnTo>
                  <a:lnTo>
                    <a:pt x="251" y="1216"/>
                  </a:lnTo>
                  <a:lnTo>
                    <a:pt x="251" y="1215"/>
                  </a:lnTo>
                  <a:lnTo>
                    <a:pt x="250" y="1215"/>
                  </a:lnTo>
                  <a:lnTo>
                    <a:pt x="249" y="1216"/>
                  </a:lnTo>
                  <a:lnTo>
                    <a:pt x="249" y="1215"/>
                  </a:lnTo>
                  <a:lnTo>
                    <a:pt x="249" y="1214"/>
                  </a:lnTo>
                  <a:lnTo>
                    <a:pt x="249" y="1215"/>
                  </a:lnTo>
                  <a:lnTo>
                    <a:pt x="248" y="1215"/>
                  </a:lnTo>
                  <a:lnTo>
                    <a:pt x="247" y="1215"/>
                  </a:lnTo>
                  <a:lnTo>
                    <a:pt x="246" y="1215"/>
                  </a:lnTo>
                  <a:lnTo>
                    <a:pt x="245" y="1215"/>
                  </a:lnTo>
                  <a:lnTo>
                    <a:pt x="245" y="1214"/>
                  </a:lnTo>
                  <a:lnTo>
                    <a:pt x="244" y="1215"/>
                  </a:lnTo>
                  <a:lnTo>
                    <a:pt x="243" y="1215"/>
                  </a:lnTo>
                  <a:lnTo>
                    <a:pt x="243" y="1216"/>
                  </a:lnTo>
                  <a:lnTo>
                    <a:pt x="243" y="1215"/>
                  </a:lnTo>
                  <a:lnTo>
                    <a:pt x="242" y="1215"/>
                  </a:lnTo>
                  <a:lnTo>
                    <a:pt x="242" y="1216"/>
                  </a:lnTo>
                  <a:lnTo>
                    <a:pt x="241" y="1217"/>
                  </a:lnTo>
                  <a:lnTo>
                    <a:pt x="240" y="1217"/>
                  </a:lnTo>
                  <a:lnTo>
                    <a:pt x="239" y="1218"/>
                  </a:lnTo>
                  <a:lnTo>
                    <a:pt x="237" y="1217"/>
                  </a:lnTo>
                  <a:lnTo>
                    <a:pt x="236" y="1217"/>
                  </a:lnTo>
                  <a:lnTo>
                    <a:pt x="236" y="1216"/>
                  </a:lnTo>
                  <a:lnTo>
                    <a:pt x="235" y="1216"/>
                  </a:lnTo>
                  <a:lnTo>
                    <a:pt x="234" y="1216"/>
                  </a:lnTo>
                  <a:lnTo>
                    <a:pt x="233" y="1216"/>
                  </a:lnTo>
                  <a:lnTo>
                    <a:pt x="233" y="1217"/>
                  </a:lnTo>
                  <a:lnTo>
                    <a:pt x="232" y="1217"/>
                  </a:lnTo>
                  <a:lnTo>
                    <a:pt x="233" y="1217"/>
                  </a:lnTo>
                  <a:lnTo>
                    <a:pt x="233" y="1219"/>
                  </a:lnTo>
                  <a:lnTo>
                    <a:pt x="232" y="1219"/>
                  </a:lnTo>
                  <a:lnTo>
                    <a:pt x="232" y="1220"/>
                  </a:lnTo>
                  <a:lnTo>
                    <a:pt x="231" y="1220"/>
                  </a:lnTo>
                  <a:lnTo>
                    <a:pt x="230" y="1220"/>
                  </a:lnTo>
                  <a:lnTo>
                    <a:pt x="230" y="1219"/>
                  </a:lnTo>
                  <a:lnTo>
                    <a:pt x="229" y="1220"/>
                  </a:lnTo>
                  <a:lnTo>
                    <a:pt x="227" y="1220"/>
                  </a:lnTo>
                  <a:lnTo>
                    <a:pt x="226" y="1220"/>
                  </a:lnTo>
                  <a:lnTo>
                    <a:pt x="226" y="1221"/>
                  </a:lnTo>
                  <a:lnTo>
                    <a:pt x="226" y="1222"/>
                  </a:lnTo>
                  <a:lnTo>
                    <a:pt x="226" y="1221"/>
                  </a:lnTo>
                  <a:lnTo>
                    <a:pt x="226" y="1220"/>
                  </a:lnTo>
                  <a:lnTo>
                    <a:pt x="225" y="1220"/>
                  </a:lnTo>
                  <a:lnTo>
                    <a:pt x="225" y="1221"/>
                  </a:lnTo>
                  <a:lnTo>
                    <a:pt x="225" y="1222"/>
                  </a:lnTo>
                  <a:lnTo>
                    <a:pt x="224" y="1222"/>
                  </a:lnTo>
                  <a:lnTo>
                    <a:pt x="224" y="1221"/>
                  </a:lnTo>
                  <a:lnTo>
                    <a:pt x="223" y="1221"/>
                  </a:lnTo>
                  <a:lnTo>
                    <a:pt x="222" y="1221"/>
                  </a:lnTo>
                  <a:lnTo>
                    <a:pt x="221" y="1221"/>
                  </a:lnTo>
                  <a:lnTo>
                    <a:pt x="220" y="1221"/>
                  </a:lnTo>
                  <a:lnTo>
                    <a:pt x="219" y="1221"/>
                  </a:lnTo>
                  <a:lnTo>
                    <a:pt x="219" y="1220"/>
                  </a:lnTo>
                  <a:lnTo>
                    <a:pt x="220" y="1220"/>
                  </a:lnTo>
                  <a:lnTo>
                    <a:pt x="220" y="1219"/>
                  </a:lnTo>
                  <a:lnTo>
                    <a:pt x="220" y="1220"/>
                  </a:lnTo>
                  <a:lnTo>
                    <a:pt x="219" y="1220"/>
                  </a:lnTo>
                  <a:lnTo>
                    <a:pt x="218" y="1220"/>
                  </a:lnTo>
                  <a:lnTo>
                    <a:pt x="218" y="1219"/>
                  </a:lnTo>
                  <a:lnTo>
                    <a:pt x="219" y="1219"/>
                  </a:lnTo>
                  <a:lnTo>
                    <a:pt x="219" y="1218"/>
                  </a:lnTo>
                  <a:lnTo>
                    <a:pt x="219" y="1219"/>
                  </a:lnTo>
                  <a:lnTo>
                    <a:pt x="218" y="1219"/>
                  </a:lnTo>
                  <a:lnTo>
                    <a:pt x="218" y="1218"/>
                  </a:lnTo>
                  <a:lnTo>
                    <a:pt x="217" y="1217"/>
                  </a:lnTo>
                  <a:lnTo>
                    <a:pt x="217" y="1218"/>
                  </a:lnTo>
                  <a:lnTo>
                    <a:pt x="218" y="1218"/>
                  </a:lnTo>
                  <a:lnTo>
                    <a:pt x="217" y="1218"/>
                  </a:lnTo>
                  <a:lnTo>
                    <a:pt x="217" y="1219"/>
                  </a:lnTo>
                  <a:lnTo>
                    <a:pt x="216" y="1219"/>
                  </a:lnTo>
                  <a:lnTo>
                    <a:pt x="217" y="1219"/>
                  </a:lnTo>
                  <a:lnTo>
                    <a:pt x="217" y="1220"/>
                  </a:lnTo>
                  <a:lnTo>
                    <a:pt x="216" y="1220"/>
                  </a:lnTo>
                  <a:lnTo>
                    <a:pt x="215" y="1220"/>
                  </a:lnTo>
                  <a:lnTo>
                    <a:pt x="215" y="1221"/>
                  </a:lnTo>
                  <a:lnTo>
                    <a:pt x="215" y="1222"/>
                  </a:lnTo>
                  <a:lnTo>
                    <a:pt x="214" y="1222"/>
                  </a:lnTo>
                  <a:lnTo>
                    <a:pt x="214" y="1221"/>
                  </a:lnTo>
                  <a:lnTo>
                    <a:pt x="214" y="1220"/>
                  </a:lnTo>
                  <a:lnTo>
                    <a:pt x="214" y="1219"/>
                  </a:lnTo>
                  <a:lnTo>
                    <a:pt x="213" y="1219"/>
                  </a:lnTo>
                  <a:lnTo>
                    <a:pt x="214" y="1219"/>
                  </a:lnTo>
                  <a:lnTo>
                    <a:pt x="214" y="1220"/>
                  </a:lnTo>
                  <a:lnTo>
                    <a:pt x="213" y="1220"/>
                  </a:lnTo>
                  <a:lnTo>
                    <a:pt x="212" y="1219"/>
                  </a:lnTo>
                  <a:lnTo>
                    <a:pt x="212" y="1220"/>
                  </a:lnTo>
                  <a:lnTo>
                    <a:pt x="211" y="1220"/>
                  </a:lnTo>
                  <a:lnTo>
                    <a:pt x="211" y="1219"/>
                  </a:lnTo>
                  <a:lnTo>
                    <a:pt x="210" y="1218"/>
                  </a:lnTo>
                  <a:lnTo>
                    <a:pt x="210" y="1219"/>
                  </a:lnTo>
                  <a:lnTo>
                    <a:pt x="209" y="1220"/>
                  </a:lnTo>
                  <a:lnTo>
                    <a:pt x="209" y="1219"/>
                  </a:lnTo>
                  <a:lnTo>
                    <a:pt x="209" y="1218"/>
                  </a:lnTo>
                  <a:lnTo>
                    <a:pt x="208" y="1217"/>
                  </a:lnTo>
                  <a:lnTo>
                    <a:pt x="208" y="1216"/>
                  </a:lnTo>
                  <a:lnTo>
                    <a:pt x="207" y="1216"/>
                  </a:lnTo>
                  <a:lnTo>
                    <a:pt x="207" y="1217"/>
                  </a:lnTo>
                  <a:lnTo>
                    <a:pt x="206" y="1217"/>
                  </a:lnTo>
                  <a:lnTo>
                    <a:pt x="206" y="1216"/>
                  </a:lnTo>
                  <a:lnTo>
                    <a:pt x="205" y="1215"/>
                  </a:lnTo>
                  <a:lnTo>
                    <a:pt x="204" y="1215"/>
                  </a:lnTo>
                  <a:lnTo>
                    <a:pt x="204" y="1214"/>
                  </a:lnTo>
                  <a:lnTo>
                    <a:pt x="205" y="1214"/>
                  </a:lnTo>
                  <a:lnTo>
                    <a:pt x="204" y="1214"/>
                  </a:lnTo>
                  <a:lnTo>
                    <a:pt x="203" y="1214"/>
                  </a:lnTo>
                  <a:lnTo>
                    <a:pt x="204" y="1214"/>
                  </a:lnTo>
                  <a:lnTo>
                    <a:pt x="204" y="1213"/>
                  </a:lnTo>
                  <a:lnTo>
                    <a:pt x="203" y="1213"/>
                  </a:lnTo>
                  <a:lnTo>
                    <a:pt x="203" y="1214"/>
                  </a:lnTo>
                  <a:lnTo>
                    <a:pt x="202" y="1214"/>
                  </a:lnTo>
                  <a:lnTo>
                    <a:pt x="202" y="1213"/>
                  </a:lnTo>
                  <a:lnTo>
                    <a:pt x="202" y="1212"/>
                  </a:lnTo>
                  <a:lnTo>
                    <a:pt x="201" y="1212"/>
                  </a:lnTo>
                  <a:lnTo>
                    <a:pt x="200" y="1212"/>
                  </a:lnTo>
                  <a:lnTo>
                    <a:pt x="199" y="1210"/>
                  </a:lnTo>
                  <a:lnTo>
                    <a:pt x="198" y="1210"/>
                  </a:lnTo>
                  <a:lnTo>
                    <a:pt x="198" y="1209"/>
                  </a:lnTo>
                  <a:lnTo>
                    <a:pt x="197" y="1210"/>
                  </a:lnTo>
                  <a:lnTo>
                    <a:pt x="197" y="1209"/>
                  </a:lnTo>
                  <a:lnTo>
                    <a:pt x="196" y="1209"/>
                  </a:lnTo>
                  <a:lnTo>
                    <a:pt x="195" y="1210"/>
                  </a:lnTo>
                  <a:lnTo>
                    <a:pt x="194" y="1210"/>
                  </a:lnTo>
                  <a:lnTo>
                    <a:pt x="193" y="1210"/>
                  </a:lnTo>
                  <a:lnTo>
                    <a:pt x="192" y="1211"/>
                  </a:lnTo>
                  <a:lnTo>
                    <a:pt x="192" y="1212"/>
                  </a:lnTo>
                  <a:lnTo>
                    <a:pt x="192" y="1213"/>
                  </a:lnTo>
                  <a:lnTo>
                    <a:pt x="191" y="1213"/>
                  </a:lnTo>
                  <a:lnTo>
                    <a:pt x="191" y="1214"/>
                  </a:lnTo>
                  <a:lnTo>
                    <a:pt x="190" y="1214"/>
                  </a:lnTo>
                  <a:lnTo>
                    <a:pt x="190" y="1213"/>
                  </a:lnTo>
                  <a:lnTo>
                    <a:pt x="189" y="1213"/>
                  </a:lnTo>
                  <a:lnTo>
                    <a:pt x="188" y="1213"/>
                  </a:lnTo>
                  <a:lnTo>
                    <a:pt x="187" y="1213"/>
                  </a:lnTo>
                  <a:lnTo>
                    <a:pt x="187" y="1214"/>
                  </a:lnTo>
                  <a:lnTo>
                    <a:pt x="188" y="1214"/>
                  </a:lnTo>
                  <a:lnTo>
                    <a:pt x="187" y="1214"/>
                  </a:lnTo>
                  <a:lnTo>
                    <a:pt x="186" y="1214"/>
                  </a:lnTo>
                  <a:lnTo>
                    <a:pt x="186" y="1215"/>
                  </a:lnTo>
                  <a:lnTo>
                    <a:pt x="185" y="1215"/>
                  </a:lnTo>
                  <a:lnTo>
                    <a:pt x="185" y="1214"/>
                  </a:lnTo>
                  <a:lnTo>
                    <a:pt x="184" y="1214"/>
                  </a:lnTo>
                  <a:lnTo>
                    <a:pt x="184" y="1213"/>
                  </a:lnTo>
                  <a:lnTo>
                    <a:pt x="183" y="1213"/>
                  </a:lnTo>
                  <a:lnTo>
                    <a:pt x="183" y="1214"/>
                  </a:lnTo>
                  <a:lnTo>
                    <a:pt x="182" y="1214"/>
                  </a:lnTo>
                  <a:lnTo>
                    <a:pt x="182" y="1213"/>
                  </a:lnTo>
                  <a:lnTo>
                    <a:pt x="181" y="1213"/>
                  </a:lnTo>
                  <a:lnTo>
                    <a:pt x="181" y="1212"/>
                  </a:lnTo>
                  <a:lnTo>
                    <a:pt x="180" y="1212"/>
                  </a:lnTo>
                  <a:lnTo>
                    <a:pt x="179" y="1213"/>
                  </a:lnTo>
                  <a:lnTo>
                    <a:pt x="179" y="1212"/>
                  </a:lnTo>
                  <a:lnTo>
                    <a:pt x="179" y="1211"/>
                  </a:lnTo>
                  <a:lnTo>
                    <a:pt x="178" y="1211"/>
                  </a:lnTo>
                  <a:lnTo>
                    <a:pt x="178" y="1210"/>
                  </a:lnTo>
                  <a:lnTo>
                    <a:pt x="177" y="1210"/>
                  </a:lnTo>
                  <a:lnTo>
                    <a:pt x="176" y="1210"/>
                  </a:lnTo>
                  <a:lnTo>
                    <a:pt x="176" y="1208"/>
                  </a:lnTo>
                  <a:lnTo>
                    <a:pt x="175" y="1207"/>
                  </a:lnTo>
                  <a:lnTo>
                    <a:pt x="175" y="1206"/>
                  </a:lnTo>
                  <a:lnTo>
                    <a:pt x="174" y="1206"/>
                  </a:lnTo>
                  <a:lnTo>
                    <a:pt x="173" y="1207"/>
                  </a:lnTo>
                  <a:lnTo>
                    <a:pt x="172" y="1207"/>
                  </a:lnTo>
                  <a:lnTo>
                    <a:pt x="172" y="1206"/>
                  </a:lnTo>
                  <a:lnTo>
                    <a:pt x="173" y="1204"/>
                  </a:lnTo>
                  <a:lnTo>
                    <a:pt x="172" y="1203"/>
                  </a:lnTo>
                  <a:lnTo>
                    <a:pt x="171" y="1203"/>
                  </a:lnTo>
                  <a:lnTo>
                    <a:pt x="170" y="1203"/>
                  </a:lnTo>
                  <a:lnTo>
                    <a:pt x="170" y="1204"/>
                  </a:lnTo>
                  <a:lnTo>
                    <a:pt x="171" y="1204"/>
                  </a:lnTo>
                  <a:lnTo>
                    <a:pt x="171" y="1205"/>
                  </a:lnTo>
                  <a:lnTo>
                    <a:pt x="170" y="1205"/>
                  </a:lnTo>
                  <a:lnTo>
                    <a:pt x="169" y="1205"/>
                  </a:lnTo>
                  <a:lnTo>
                    <a:pt x="168" y="1204"/>
                  </a:lnTo>
                  <a:lnTo>
                    <a:pt x="167" y="1204"/>
                  </a:lnTo>
                  <a:lnTo>
                    <a:pt x="167" y="1203"/>
                  </a:lnTo>
                  <a:lnTo>
                    <a:pt x="168" y="1203"/>
                  </a:lnTo>
                  <a:lnTo>
                    <a:pt x="168" y="1202"/>
                  </a:lnTo>
                  <a:lnTo>
                    <a:pt x="167" y="1202"/>
                  </a:lnTo>
                  <a:lnTo>
                    <a:pt x="166" y="1201"/>
                  </a:lnTo>
                  <a:lnTo>
                    <a:pt x="166" y="1200"/>
                  </a:lnTo>
                  <a:lnTo>
                    <a:pt x="165" y="1200"/>
                  </a:lnTo>
                  <a:lnTo>
                    <a:pt x="164" y="1201"/>
                  </a:lnTo>
                  <a:lnTo>
                    <a:pt x="163" y="1200"/>
                  </a:lnTo>
                  <a:lnTo>
                    <a:pt x="162" y="1200"/>
                  </a:lnTo>
                  <a:lnTo>
                    <a:pt x="161" y="1199"/>
                  </a:lnTo>
                  <a:lnTo>
                    <a:pt x="160" y="1200"/>
                  </a:lnTo>
                  <a:lnTo>
                    <a:pt x="160" y="1199"/>
                  </a:lnTo>
                  <a:lnTo>
                    <a:pt x="159" y="1198"/>
                  </a:lnTo>
                  <a:lnTo>
                    <a:pt x="158" y="1199"/>
                  </a:lnTo>
                  <a:lnTo>
                    <a:pt x="158" y="1198"/>
                  </a:lnTo>
                  <a:lnTo>
                    <a:pt x="157" y="1198"/>
                  </a:lnTo>
                  <a:lnTo>
                    <a:pt x="156" y="1198"/>
                  </a:lnTo>
                  <a:lnTo>
                    <a:pt x="155" y="1198"/>
                  </a:lnTo>
                  <a:lnTo>
                    <a:pt x="154" y="1198"/>
                  </a:lnTo>
                  <a:lnTo>
                    <a:pt x="153" y="1197"/>
                  </a:lnTo>
                  <a:lnTo>
                    <a:pt x="153" y="1196"/>
                  </a:lnTo>
                  <a:lnTo>
                    <a:pt x="153" y="1195"/>
                  </a:lnTo>
                  <a:lnTo>
                    <a:pt x="152" y="1195"/>
                  </a:lnTo>
                  <a:lnTo>
                    <a:pt x="152" y="1196"/>
                  </a:lnTo>
                  <a:lnTo>
                    <a:pt x="151" y="1196"/>
                  </a:lnTo>
                  <a:lnTo>
                    <a:pt x="150" y="1197"/>
                  </a:lnTo>
                  <a:lnTo>
                    <a:pt x="149" y="1196"/>
                  </a:lnTo>
                  <a:lnTo>
                    <a:pt x="148" y="1196"/>
                  </a:lnTo>
                  <a:lnTo>
                    <a:pt x="148" y="1197"/>
                  </a:lnTo>
                  <a:lnTo>
                    <a:pt x="147" y="1197"/>
                  </a:lnTo>
                  <a:lnTo>
                    <a:pt x="147" y="1196"/>
                  </a:lnTo>
                  <a:lnTo>
                    <a:pt x="145" y="1196"/>
                  </a:lnTo>
                  <a:lnTo>
                    <a:pt x="145" y="1195"/>
                  </a:lnTo>
                  <a:lnTo>
                    <a:pt x="144" y="1195"/>
                  </a:lnTo>
                  <a:lnTo>
                    <a:pt x="143" y="1196"/>
                  </a:lnTo>
                  <a:lnTo>
                    <a:pt x="142" y="1196"/>
                  </a:lnTo>
                  <a:lnTo>
                    <a:pt x="142" y="1195"/>
                  </a:lnTo>
                  <a:lnTo>
                    <a:pt x="141" y="1195"/>
                  </a:lnTo>
                  <a:lnTo>
                    <a:pt x="141" y="1196"/>
                  </a:lnTo>
                  <a:lnTo>
                    <a:pt x="140" y="1195"/>
                  </a:lnTo>
                  <a:lnTo>
                    <a:pt x="139" y="1195"/>
                  </a:lnTo>
                  <a:lnTo>
                    <a:pt x="138" y="1195"/>
                  </a:lnTo>
                  <a:lnTo>
                    <a:pt x="138" y="1196"/>
                  </a:lnTo>
                  <a:lnTo>
                    <a:pt x="137" y="1197"/>
                  </a:lnTo>
                  <a:lnTo>
                    <a:pt x="136" y="1197"/>
                  </a:lnTo>
                  <a:lnTo>
                    <a:pt x="135" y="1197"/>
                  </a:lnTo>
                  <a:lnTo>
                    <a:pt x="135" y="1198"/>
                  </a:lnTo>
                  <a:lnTo>
                    <a:pt x="134" y="1198"/>
                  </a:lnTo>
                  <a:lnTo>
                    <a:pt x="134" y="1199"/>
                  </a:lnTo>
                  <a:lnTo>
                    <a:pt x="133" y="1199"/>
                  </a:lnTo>
                  <a:lnTo>
                    <a:pt x="133" y="1200"/>
                  </a:lnTo>
                  <a:lnTo>
                    <a:pt x="132" y="1200"/>
                  </a:lnTo>
                  <a:lnTo>
                    <a:pt x="131" y="1200"/>
                  </a:lnTo>
                  <a:lnTo>
                    <a:pt x="131" y="1199"/>
                  </a:lnTo>
                  <a:lnTo>
                    <a:pt x="130" y="1199"/>
                  </a:lnTo>
                  <a:lnTo>
                    <a:pt x="129" y="1199"/>
                  </a:lnTo>
                  <a:lnTo>
                    <a:pt x="128" y="1199"/>
                  </a:lnTo>
                  <a:lnTo>
                    <a:pt x="128" y="1198"/>
                  </a:lnTo>
                  <a:lnTo>
                    <a:pt x="127" y="1197"/>
                  </a:lnTo>
                  <a:lnTo>
                    <a:pt x="124" y="1196"/>
                  </a:lnTo>
                  <a:lnTo>
                    <a:pt x="124" y="1195"/>
                  </a:lnTo>
                  <a:lnTo>
                    <a:pt x="123" y="1195"/>
                  </a:lnTo>
                  <a:lnTo>
                    <a:pt x="122" y="1194"/>
                  </a:lnTo>
                  <a:lnTo>
                    <a:pt x="121" y="1194"/>
                  </a:lnTo>
                  <a:lnTo>
                    <a:pt x="121" y="1193"/>
                  </a:lnTo>
                  <a:lnTo>
                    <a:pt x="121" y="1194"/>
                  </a:lnTo>
                  <a:lnTo>
                    <a:pt x="121" y="1193"/>
                  </a:lnTo>
                  <a:lnTo>
                    <a:pt x="119" y="1190"/>
                  </a:lnTo>
                  <a:lnTo>
                    <a:pt x="118" y="1190"/>
                  </a:lnTo>
                  <a:lnTo>
                    <a:pt x="118" y="1189"/>
                  </a:lnTo>
                  <a:lnTo>
                    <a:pt x="118" y="1188"/>
                  </a:lnTo>
                  <a:lnTo>
                    <a:pt x="118" y="1187"/>
                  </a:lnTo>
                  <a:lnTo>
                    <a:pt x="119" y="1186"/>
                  </a:lnTo>
                  <a:lnTo>
                    <a:pt x="118" y="1186"/>
                  </a:lnTo>
                  <a:lnTo>
                    <a:pt x="118" y="1187"/>
                  </a:lnTo>
                  <a:lnTo>
                    <a:pt x="118" y="1186"/>
                  </a:lnTo>
                  <a:lnTo>
                    <a:pt x="116" y="1185"/>
                  </a:lnTo>
                  <a:lnTo>
                    <a:pt x="115" y="1185"/>
                  </a:lnTo>
                  <a:lnTo>
                    <a:pt x="114" y="1186"/>
                  </a:lnTo>
                  <a:lnTo>
                    <a:pt x="113" y="1186"/>
                  </a:lnTo>
                  <a:lnTo>
                    <a:pt x="112" y="1186"/>
                  </a:lnTo>
                  <a:lnTo>
                    <a:pt x="112" y="1185"/>
                  </a:lnTo>
                  <a:lnTo>
                    <a:pt x="111" y="1185"/>
                  </a:lnTo>
                  <a:lnTo>
                    <a:pt x="111" y="1183"/>
                  </a:lnTo>
                  <a:lnTo>
                    <a:pt x="110" y="1183"/>
                  </a:lnTo>
                  <a:lnTo>
                    <a:pt x="109" y="1182"/>
                  </a:lnTo>
                  <a:lnTo>
                    <a:pt x="108" y="1182"/>
                  </a:lnTo>
                  <a:lnTo>
                    <a:pt x="108" y="1183"/>
                  </a:lnTo>
                  <a:lnTo>
                    <a:pt x="107" y="1183"/>
                  </a:lnTo>
                  <a:lnTo>
                    <a:pt x="107" y="1184"/>
                  </a:lnTo>
                  <a:lnTo>
                    <a:pt x="107" y="1185"/>
                  </a:lnTo>
                  <a:lnTo>
                    <a:pt x="107" y="1186"/>
                  </a:lnTo>
                  <a:lnTo>
                    <a:pt x="106" y="1186"/>
                  </a:lnTo>
                  <a:lnTo>
                    <a:pt x="106" y="1185"/>
                  </a:lnTo>
                  <a:lnTo>
                    <a:pt x="106" y="1186"/>
                  </a:lnTo>
                  <a:lnTo>
                    <a:pt x="106" y="1187"/>
                  </a:lnTo>
                  <a:lnTo>
                    <a:pt x="106" y="1186"/>
                  </a:lnTo>
                  <a:lnTo>
                    <a:pt x="105" y="1186"/>
                  </a:lnTo>
                  <a:lnTo>
                    <a:pt x="104" y="1186"/>
                  </a:lnTo>
                  <a:lnTo>
                    <a:pt x="104" y="1185"/>
                  </a:lnTo>
                  <a:lnTo>
                    <a:pt x="104" y="1184"/>
                  </a:lnTo>
                  <a:lnTo>
                    <a:pt x="103" y="1184"/>
                  </a:lnTo>
                  <a:lnTo>
                    <a:pt x="102" y="1184"/>
                  </a:lnTo>
                  <a:lnTo>
                    <a:pt x="102" y="1183"/>
                  </a:lnTo>
                  <a:lnTo>
                    <a:pt x="101" y="1183"/>
                  </a:lnTo>
                  <a:lnTo>
                    <a:pt x="99" y="1183"/>
                  </a:lnTo>
                  <a:lnTo>
                    <a:pt x="98" y="1183"/>
                  </a:lnTo>
                  <a:lnTo>
                    <a:pt x="96" y="1183"/>
                  </a:lnTo>
                  <a:lnTo>
                    <a:pt x="95" y="1183"/>
                  </a:lnTo>
                  <a:lnTo>
                    <a:pt x="95" y="1182"/>
                  </a:lnTo>
                  <a:lnTo>
                    <a:pt x="94" y="1180"/>
                  </a:lnTo>
                  <a:lnTo>
                    <a:pt x="94" y="1179"/>
                  </a:lnTo>
                  <a:lnTo>
                    <a:pt x="93" y="1179"/>
                  </a:lnTo>
                  <a:lnTo>
                    <a:pt x="92" y="1179"/>
                  </a:lnTo>
                  <a:lnTo>
                    <a:pt x="92" y="1180"/>
                  </a:lnTo>
                  <a:lnTo>
                    <a:pt x="91" y="1180"/>
                  </a:lnTo>
                  <a:lnTo>
                    <a:pt x="90" y="1183"/>
                  </a:lnTo>
                  <a:lnTo>
                    <a:pt x="89" y="1183"/>
                  </a:lnTo>
                  <a:lnTo>
                    <a:pt x="89" y="1182"/>
                  </a:lnTo>
                  <a:lnTo>
                    <a:pt x="88" y="1181"/>
                  </a:lnTo>
                  <a:lnTo>
                    <a:pt x="88" y="1180"/>
                  </a:lnTo>
                  <a:lnTo>
                    <a:pt x="88" y="1179"/>
                  </a:lnTo>
                  <a:lnTo>
                    <a:pt x="88" y="1178"/>
                  </a:lnTo>
                  <a:lnTo>
                    <a:pt x="87" y="1177"/>
                  </a:lnTo>
                  <a:lnTo>
                    <a:pt x="86" y="1177"/>
                  </a:lnTo>
                  <a:lnTo>
                    <a:pt x="85" y="1177"/>
                  </a:lnTo>
                  <a:lnTo>
                    <a:pt x="85" y="1176"/>
                  </a:lnTo>
                  <a:lnTo>
                    <a:pt x="84" y="1176"/>
                  </a:lnTo>
                  <a:lnTo>
                    <a:pt x="84" y="1175"/>
                  </a:lnTo>
                  <a:lnTo>
                    <a:pt x="84" y="1173"/>
                  </a:lnTo>
                  <a:lnTo>
                    <a:pt x="84" y="1172"/>
                  </a:lnTo>
                  <a:lnTo>
                    <a:pt x="84" y="1171"/>
                  </a:lnTo>
                  <a:lnTo>
                    <a:pt x="84" y="1170"/>
                  </a:lnTo>
                  <a:lnTo>
                    <a:pt x="83" y="1170"/>
                  </a:lnTo>
                  <a:lnTo>
                    <a:pt x="83" y="1169"/>
                  </a:lnTo>
                  <a:lnTo>
                    <a:pt x="83" y="1170"/>
                  </a:lnTo>
                  <a:lnTo>
                    <a:pt x="82" y="1170"/>
                  </a:lnTo>
                  <a:lnTo>
                    <a:pt x="81" y="1170"/>
                  </a:lnTo>
                  <a:lnTo>
                    <a:pt x="80" y="1170"/>
                  </a:lnTo>
                  <a:lnTo>
                    <a:pt x="79" y="1170"/>
                  </a:lnTo>
                  <a:lnTo>
                    <a:pt x="78" y="1170"/>
                  </a:lnTo>
                  <a:lnTo>
                    <a:pt x="77" y="1170"/>
                  </a:lnTo>
                  <a:lnTo>
                    <a:pt x="77" y="1171"/>
                  </a:lnTo>
                  <a:lnTo>
                    <a:pt x="76" y="1171"/>
                  </a:lnTo>
                  <a:lnTo>
                    <a:pt x="75" y="1171"/>
                  </a:lnTo>
                  <a:lnTo>
                    <a:pt x="74" y="1171"/>
                  </a:lnTo>
                  <a:lnTo>
                    <a:pt x="74" y="1170"/>
                  </a:lnTo>
                  <a:lnTo>
                    <a:pt x="74" y="1169"/>
                  </a:lnTo>
                  <a:lnTo>
                    <a:pt x="73" y="1169"/>
                  </a:lnTo>
                  <a:lnTo>
                    <a:pt x="73" y="1168"/>
                  </a:lnTo>
                  <a:lnTo>
                    <a:pt x="72" y="1168"/>
                  </a:lnTo>
                  <a:lnTo>
                    <a:pt x="72" y="1167"/>
                  </a:lnTo>
                  <a:lnTo>
                    <a:pt x="71" y="1167"/>
                  </a:lnTo>
                  <a:lnTo>
                    <a:pt x="70" y="1166"/>
                  </a:lnTo>
                  <a:lnTo>
                    <a:pt x="69" y="1166"/>
                  </a:lnTo>
                  <a:lnTo>
                    <a:pt x="68" y="1166"/>
                  </a:lnTo>
                  <a:lnTo>
                    <a:pt x="67" y="1166"/>
                  </a:lnTo>
                  <a:lnTo>
                    <a:pt x="66" y="1166"/>
                  </a:lnTo>
                  <a:lnTo>
                    <a:pt x="65" y="1166"/>
                  </a:lnTo>
                  <a:lnTo>
                    <a:pt x="64" y="1166"/>
                  </a:lnTo>
                  <a:lnTo>
                    <a:pt x="64" y="1165"/>
                  </a:lnTo>
                  <a:lnTo>
                    <a:pt x="62" y="1164"/>
                  </a:lnTo>
                  <a:lnTo>
                    <a:pt x="61" y="1164"/>
                  </a:lnTo>
                  <a:lnTo>
                    <a:pt x="61" y="1163"/>
                  </a:lnTo>
                  <a:lnTo>
                    <a:pt x="62" y="1163"/>
                  </a:lnTo>
                  <a:lnTo>
                    <a:pt x="62" y="1162"/>
                  </a:lnTo>
                  <a:lnTo>
                    <a:pt x="61" y="1162"/>
                  </a:lnTo>
                  <a:lnTo>
                    <a:pt x="61" y="1161"/>
                  </a:lnTo>
                  <a:lnTo>
                    <a:pt x="61" y="1162"/>
                  </a:lnTo>
                  <a:lnTo>
                    <a:pt x="60" y="1161"/>
                  </a:lnTo>
                  <a:lnTo>
                    <a:pt x="59" y="1161"/>
                  </a:lnTo>
                  <a:lnTo>
                    <a:pt x="59" y="1160"/>
                  </a:lnTo>
                  <a:lnTo>
                    <a:pt x="58" y="1160"/>
                  </a:lnTo>
                  <a:lnTo>
                    <a:pt x="57" y="1160"/>
                  </a:lnTo>
                  <a:lnTo>
                    <a:pt x="58" y="1160"/>
                  </a:lnTo>
                  <a:lnTo>
                    <a:pt x="58" y="1159"/>
                  </a:lnTo>
                  <a:lnTo>
                    <a:pt x="59" y="1158"/>
                  </a:lnTo>
                  <a:lnTo>
                    <a:pt x="59" y="1157"/>
                  </a:lnTo>
                  <a:lnTo>
                    <a:pt x="58" y="1157"/>
                  </a:lnTo>
                  <a:lnTo>
                    <a:pt x="57" y="1158"/>
                  </a:lnTo>
                  <a:lnTo>
                    <a:pt x="56" y="1158"/>
                  </a:lnTo>
                  <a:lnTo>
                    <a:pt x="55" y="1158"/>
                  </a:lnTo>
                  <a:lnTo>
                    <a:pt x="55" y="1159"/>
                  </a:lnTo>
                  <a:lnTo>
                    <a:pt x="54" y="1160"/>
                  </a:lnTo>
                  <a:lnTo>
                    <a:pt x="53" y="1160"/>
                  </a:lnTo>
                  <a:lnTo>
                    <a:pt x="53" y="1159"/>
                  </a:lnTo>
                  <a:lnTo>
                    <a:pt x="54" y="1158"/>
                  </a:lnTo>
                  <a:lnTo>
                    <a:pt x="54" y="1157"/>
                  </a:lnTo>
                  <a:lnTo>
                    <a:pt x="54" y="1156"/>
                  </a:lnTo>
                  <a:lnTo>
                    <a:pt x="53" y="1156"/>
                  </a:lnTo>
                  <a:lnTo>
                    <a:pt x="53" y="1155"/>
                  </a:lnTo>
                  <a:lnTo>
                    <a:pt x="52" y="1155"/>
                  </a:lnTo>
                  <a:lnTo>
                    <a:pt x="51" y="1155"/>
                  </a:lnTo>
                  <a:lnTo>
                    <a:pt x="51" y="1156"/>
                  </a:lnTo>
                  <a:lnTo>
                    <a:pt x="51" y="1155"/>
                  </a:lnTo>
                  <a:lnTo>
                    <a:pt x="50" y="1155"/>
                  </a:lnTo>
                  <a:lnTo>
                    <a:pt x="50" y="1154"/>
                  </a:lnTo>
                  <a:lnTo>
                    <a:pt x="50" y="1153"/>
                  </a:lnTo>
                  <a:lnTo>
                    <a:pt x="49" y="1153"/>
                  </a:lnTo>
                  <a:lnTo>
                    <a:pt x="48" y="1153"/>
                  </a:lnTo>
                  <a:lnTo>
                    <a:pt x="47" y="1153"/>
                  </a:lnTo>
                  <a:lnTo>
                    <a:pt x="47" y="1154"/>
                  </a:lnTo>
                  <a:lnTo>
                    <a:pt x="46" y="1154"/>
                  </a:lnTo>
                  <a:lnTo>
                    <a:pt x="45" y="1154"/>
                  </a:lnTo>
                  <a:lnTo>
                    <a:pt x="44" y="1154"/>
                  </a:lnTo>
                  <a:lnTo>
                    <a:pt x="44" y="1155"/>
                  </a:lnTo>
                  <a:lnTo>
                    <a:pt x="44" y="1156"/>
                  </a:lnTo>
                  <a:lnTo>
                    <a:pt x="45" y="1156"/>
                  </a:lnTo>
                  <a:lnTo>
                    <a:pt x="44" y="1157"/>
                  </a:lnTo>
                  <a:lnTo>
                    <a:pt x="44" y="1156"/>
                  </a:lnTo>
                  <a:lnTo>
                    <a:pt x="43" y="1156"/>
                  </a:lnTo>
                  <a:lnTo>
                    <a:pt x="42" y="1156"/>
                  </a:lnTo>
                  <a:lnTo>
                    <a:pt x="41" y="1156"/>
                  </a:lnTo>
                  <a:lnTo>
                    <a:pt x="40" y="1155"/>
                  </a:lnTo>
                  <a:lnTo>
                    <a:pt x="40" y="1154"/>
                  </a:lnTo>
                  <a:lnTo>
                    <a:pt x="40" y="1153"/>
                  </a:lnTo>
                  <a:lnTo>
                    <a:pt x="40" y="1152"/>
                  </a:lnTo>
                  <a:lnTo>
                    <a:pt x="41" y="1152"/>
                  </a:lnTo>
                  <a:lnTo>
                    <a:pt x="42" y="1152"/>
                  </a:lnTo>
                  <a:lnTo>
                    <a:pt x="42" y="1151"/>
                  </a:lnTo>
                  <a:lnTo>
                    <a:pt x="43" y="1151"/>
                  </a:lnTo>
                  <a:lnTo>
                    <a:pt x="43" y="1150"/>
                  </a:lnTo>
                  <a:lnTo>
                    <a:pt x="44" y="1150"/>
                  </a:lnTo>
                  <a:lnTo>
                    <a:pt x="44" y="1151"/>
                  </a:lnTo>
                  <a:lnTo>
                    <a:pt x="45" y="1151"/>
                  </a:lnTo>
                  <a:lnTo>
                    <a:pt x="45" y="1150"/>
                  </a:lnTo>
                  <a:lnTo>
                    <a:pt x="45" y="1149"/>
                  </a:lnTo>
                  <a:lnTo>
                    <a:pt x="44" y="1149"/>
                  </a:lnTo>
                  <a:lnTo>
                    <a:pt x="43" y="1149"/>
                  </a:lnTo>
                  <a:lnTo>
                    <a:pt x="43" y="1148"/>
                  </a:lnTo>
                  <a:lnTo>
                    <a:pt x="42" y="1148"/>
                  </a:lnTo>
                  <a:lnTo>
                    <a:pt x="42" y="1149"/>
                  </a:lnTo>
                  <a:lnTo>
                    <a:pt x="42" y="1148"/>
                  </a:lnTo>
                  <a:lnTo>
                    <a:pt x="41" y="1148"/>
                  </a:lnTo>
                  <a:lnTo>
                    <a:pt x="41" y="1149"/>
                  </a:lnTo>
                  <a:lnTo>
                    <a:pt x="41" y="1148"/>
                  </a:lnTo>
                  <a:lnTo>
                    <a:pt x="40" y="1148"/>
                  </a:lnTo>
                  <a:lnTo>
                    <a:pt x="40" y="1147"/>
                  </a:lnTo>
                  <a:lnTo>
                    <a:pt x="39" y="1147"/>
                  </a:lnTo>
                  <a:lnTo>
                    <a:pt x="38" y="1147"/>
                  </a:lnTo>
                  <a:lnTo>
                    <a:pt x="38" y="1148"/>
                  </a:lnTo>
                  <a:lnTo>
                    <a:pt x="37" y="1148"/>
                  </a:lnTo>
                  <a:lnTo>
                    <a:pt x="37" y="1147"/>
                  </a:lnTo>
                  <a:lnTo>
                    <a:pt x="36" y="1147"/>
                  </a:lnTo>
                  <a:lnTo>
                    <a:pt x="35" y="1146"/>
                  </a:lnTo>
                  <a:lnTo>
                    <a:pt x="35" y="1145"/>
                  </a:lnTo>
                  <a:lnTo>
                    <a:pt x="36" y="1145"/>
                  </a:lnTo>
                  <a:lnTo>
                    <a:pt x="36" y="1144"/>
                  </a:lnTo>
                  <a:lnTo>
                    <a:pt x="36" y="1143"/>
                  </a:lnTo>
                  <a:lnTo>
                    <a:pt x="37" y="1143"/>
                  </a:lnTo>
                  <a:lnTo>
                    <a:pt x="37" y="1142"/>
                  </a:lnTo>
                  <a:lnTo>
                    <a:pt x="37" y="1141"/>
                  </a:lnTo>
                  <a:lnTo>
                    <a:pt x="37" y="1140"/>
                  </a:lnTo>
                  <a:lnTo>
                    <a:pt x="38" y="1140"/>
                  </a:lnTo>
                  <a:lnTo>
                    <a:pt x="39" y="1140"/>
                  </a:lnTo>
                  <a:lnTo>
                    <a:pt x="39" y="1139"/>
                  </a:lnTo>
                  <a:lnTo>
                    <a:pt x="40" y="1139"/>
                  </a:lnTo>
                  <a:lnTo>
                    <a:pt x="40" y="1138"/>
                  </a:lnTo>
                  <a:lnTo>
                    <a:pt x="40" y="1137"/>
                  </a:lnTo>
                  <a:lnTo>
                    <a:pt x="41" y="1137"/>
                  </a:lnTo>
                  <a:lnTo>
                    <a:pt x="41" y="1136"/>
                  </a:lnTo>
                  <a:lnTo>
                    <a:pt x="41" y="1135"/>
                  </a:lnTo>
                  <a:lnTo>
                    <a:pt x="41" y="1134"/>
                  </a:lnTo>
                  <a:lnTo>
                    <a:pt x="41" y="1133"/>
                  </a:lnTo>
                  <a:lnTo>
                    <a:pt x="40" y="1133"/>
                  </a:lnTo>
                  <a:lnTo>
                    <a:pt x="39" y="1133"/>
                  </a:lnTo>
                  <a:lnTo>
                    <a:pt x="38" y="1133"/>
                  </a:lnTo>
                  <a:lnTo>
                    <a:pt x="37" y="1133"/>
                  </a:lnTo>
                  <a:lnTo>
                    <a:pt x="37" y="1132"/>
                  </a:lnTo>
                  <a:lnTo>
                    <a:pt x="38" y="1132"/>
                  </a:lnTo>
                  <a:lnTo>
                    <a:pt x="38" y="1131"/>
                  </a:lnTo>
                  <a:lnTo>
                    <a:pt x="38" y="1130"/>
                  </a:lnTo>
                  <a:lnTo>
                    <a:pt x="39" y="1130"/>
                  </a:lnTo>
                  <a:lnTo>
                    <a:pt x="39" y="1129"/>
                  </a:lnTo>
                  <a:lnTo>
                    <a:pt x="39" y="1128"/>
                  </a:lnTo>
                  <a:lnTo>
                    <a:pt x="39" y="1127"/>
                  </a:lnTo>
                  <a:lnTo>
                    <a:pt x="40" y="1127"/>
                  </a:lnTo>
                  <a:lnTo>
                    <a:pt x="40" y="1128"/>
                  </a:lnTo>
                  <a:lnTo>
                    <a:pt x="41" y="1128"/>
                  </a:lnTo>
                  <a:lnTo>
                    <a:pt x="41" y="1129"/>
                  </a:lnTo>
                  <a:lnTo>
                    <a:pt x="42" y="1129"/>
                  </a:lnTo>
                  <a:lnTo>
                    <a:pt x="43" y="1129"/>
                  </a:lnTo>
                  <a:lnTo>
                    <a:pt x="43" y="1128"/>
                  </a:lnTo>
                  <a:lnTo>
                    <a:pt x="44" y="1128"/>
                  </a:lnTo>
                  <a:lnTo>
                    <a:pt x="44" y="1127"/>
                  </a:lnTo>
                  <a:lnTo>
                    <a:pt x="44" y="1126"/>
                  </a:lnTo>
                  <a:lnTo>
                    <a:pt x="43" y="1126"/>
                  </a:lnTo>
                  <a:lnTo>
                    <a:pt x="43" y="1125"/>
                  </a:lnTo>
                  <a:lnTo>
                    <a:pt x="42" y="1125"/>
                  </a:lnTo>
                  <a:lnTo>
                    <a:pt x="42" y="1124"/>
                  </a:lnTo>
                  <a:lnTo>
                    <a:pt x="43" y="1124"/>
                  </a:lnTo>
                  <a:lnTo>
                    <a:pt x="43" y="1123"/>
                  </a:lnTo>
                  <a:lnTo>
                    <a:pt x="42" y="1123"/>
                  </a:lnTo>
                  <a:lnTo>
                    <a:pt x="42" y="1122"/>
                  </a:lnTo>
                  <a:lnTo>
                    <a:pt x="42" y="1121"/>
                  </a:lnTo>
                  <a:lnTo>
                    <a:pt x="42" y="1120"/>
                  </a:lnTo>
                  <a:lnTo>
                    <a:pt x="42" y="1119"/>
                  </a:lnTo>
                  <a:lnTo>
                    <a:pt x="43" y="1119"/>
                  </a:lnTo>
                  <a:lnTo>
                    <a:pt x="43" y="1118"/>
                  </a:lnTo>
                  <a:lnTo>
                    <a:pt x="43" y="1119"/>
                  </a:lnTo>
                  <a:lnTo>
                    <a:pt x="44" y="1119"/>
                  </a:lnTo>
                  <a:lnTo>
                    <a:pt x="44" y="1118"/>
                  </a:lnTo>
                  <a:lnTo>
                    <a:pt x="44" y="1117"/>
                  </a:lnTo>
                  <a:lnTo>
                    <a:pt x="45" y="1117"/>
                  </a:lnTo>
                  <a:lnTo>
                    <a:pt x="45" y="1116"/>
                  </a:lnTo>
                  <a:lnTo>
                    <a:pt x="45" y="1115"/>
                  </a:lnTo>
                  <a:lnTo>
                    <a:pt x="46" y="1115"/>
                  </a:lnTo>
                  <a:lnTo>
                    <a:pt x="46" y="1114"/>
                  </a:lnTo>
                  <a:lnTo>
                    <a:pt x="45" y="1114"/>
                  </a:lnTo>
                  <a:lnTo>
                    <a:pt x="44" y="1113"/>
                  </a:lnTo>
                  <a:lnTo>
                    <a:pt x="44" y="1112"/>
                  </a:lnTo>
                  <a:lnTo>
                    <a:pt x="44" y="1111"/>
                  </a:lnTo>
                  <a:lnTo>
                    <a:pt x="44" y="1110"/>
                  </a:lnTo>
                  <a:lnTo>
                    <a:pt x="44" y="1109"/>
                  </a:lnTo>
                  <a:lnTo>
                    <a:pt x="45" y="1109"/>
                  </a:lnTo>
                  <a:lnTo>
                    <a:pt x="46" y="1109"/>
                  </a:lnTo>
                  <a:lnTo>
                    <a:pt x="46" y="1108"/>
                  </a:lnTo>
                  <a:lnTo>
                    <a:pt x="46" y="1107"/>
                  </a:lnTo>
                  <a:lnTo>
                    <a:pt x="46" y="1106"/>
                  </a:lnTo>
                  <a:lnTo>
                    <a:pt x="47" y="1106"/>
                  </a:lnTo>
                  <a:lnTo>
                    <a:pt x="48" y="1106"/>
                  </a:lnTo>
                  <a:lnTo>
                    <a:pt x="48" y="1105"/>
                  </a:lnTo>
                  <a:lnTo>
                    <a:pt x="48" y="1104"/>
                  </a:lnTo>
                  <a:lnTo>
                    <a:pt x="48" y="1103"/>
                  </a:lnTo>
                  <a:lnTo>
                    <a:pt x="48" y="1102"/>
                  </a:lnTo>
                  <a:lnTo>
                    <a:pt x="48" y="1101"/>
                  </a:lnTo>
                  <a:lnTo>
                    <a:pt x="47" y="1101"/>
                  </a:lnTo>
                  <a:lnTo>
                    <a:pt x="47" y="1100"/>
                  </a:lnTo>
                  <a:lnTo>
                    <a:pt x="47" y="1099"/>
                  </a:lnTo>
                  <a:lnTo>
                    <a:pt x="47" y="1098"/>
                  </a:lnTo>
                  <a:lnTo>
                    <a:pt x="47" y="1097"/>
                  </a:lnTo>
                  <a:lnTo>
                    <a:pt x="47" y="1096"/>
                  </a:lnTo>
                  <a:lnTo>
                    <a:pt x="47" y="1095"/>
                  </a:lnTo>
                  <a:lnTo>
                    <a:pt x="47" y="1094"/>
                  </a:lnTo>
                  <a:lnTo>
                    <a:pt x="47" y="1093"/>
                  </a:lnTo>
                  <a:lnTo>
                    <a:pt x="47" y="1092"/>
                  </a:lnTo>
                  <a:lnTo>
                    <a:pt x="47" y="1091"/>
                  </a:lnTo>
                  <a:lnTo>
                    <a:pt x="46" y="1091"/>
                  </a:lnTo>
                  <a:lnTo>
                    <a:pt x="46" y="1090"/>
                  </a:lnTo>
                  <a:lnTo>
                    <a:pt x="45" y="1090"/>
                  </a:lnTo>
                  <a:lnTo>
                    <a:pt x="44" y="1090"/>
                  </a:lnTo>
                  <a:lnTo>
                    <a:pt x="44" y="1089"/>
                  </a:lnTo>
                  <a:lnTo>
                    <a:pt x="43" y="1089"/>
                  </a:lnTo>
                  <a:lnTo>
                    <a:pt x="43" y="1088"/>
                  </a:lnTo>
                  <a:lnTo>
                    <a:pt x="42" y="1087"/>
                  </a:lnTo>
                  <a:lnTo>
                    <a:pt x="43" y="1087"/>
                  </a:lnTo>
                  <a:lnTo>
                    <a:pt x="43" y="1086"/>
                  </a:lnTo>
                  <a:lnTo>
                    <a:pt x="43" y="1085"/>
                  </a:lnTo>
                  <a:lnTo>
                    <a:pt x="42" y="1085"/>
                  </a:lnTo>
                  <a:lnTo>
                    <a:pt x="42" y="1084"/>
                  </a:lnTo>
                  <a:lnTo>
                    <a:pt x="42" y="1083"/>
                  </a:lnTo>
                  <a:lnTo>
                    <a:pt x="42" y="1082"/>
                  </a:lnTo>
                  <a:lnTo>
                    <a:pt x="42" y="1081"/>
                  </a:lnTo>
                  <a:lnTo>
                    <a:pt x="43" y="1081"/>
                  </a:lnTo>
                  <a:lnTo>
                    <a:pt x="44" y="1081"/>
                  </a:lnTo>
                  <a:lnTo>
                    <a:pt x="45" y="1080"/>
                  </a:lnTo>
                  <a:lnTo>
                    <a:pt x="46" y="1080"/>
                  </a:lnTo>
                  <a:lnTo>
                    <a:pt x="46" y="1079"/>
                  </a:lnTo>
                  <a:lnTo>
                    <a:pt x="47" y="1079"/>
                  </a:lnTo>
                  <a:lnTo>
                    <a:pt x="47" y="1080"/>
                  </a:lnTo>
                  <a:lnTo>
                    <a:pt x="47" y="1079"/>
                  </a:lnTo>
                  <a:lnTo>
                    <a:pt x="47" y="1078"/>
                  </a:lnTo>
                  <a:lnTo>
                    <a:pt x="47" y="1077"/>
                  </a:lnTo>
                  <a:lnTo>
                    <a:pt x="48" y="1077"/>
                  </a:lnTo>
                  <a:lnTo>
                    <a:pt x="48" y="1076"/>
                  </a:lnTo>
                  <a:lnTo>
                    <a:pt x="48" y="1075"/>
                  </a:lnTo>
                  <a:lnTo>
                    <a:pt x="48" y="1074"/>
                  </a:lnTo>
                  <a:lnTo>
                    <a:pt x="49" y="1074"/>
                  </a:lnTo>
                  <a:lnTo>
                    <a:pt x="49" y="1073"/>
                  </a:lnTo>
                  <a:lnTo>
                    <a:pt x="49" y="1072"/>
                  </a:lnTo>
                  <a:lnTo>
                    <a:pt x="49" y="1071"/>
                  </a:lnTo>
                  <a:lnTo>
                    <a:pt x="49" y="1070"/>
                  </a:lnTo>
                  <a:lnTo>
                    <a:pt x="48" y="1070"/>
                  </a:lnTo>
                  <a:lnTo>
                    <a:pt x="47" y="1070"/>
                  </a:lnTo>
                  <a:lnTo>
                    <a:pt x="47" y="1069"/>
                  </a:lnTo>
                  <a:lnTo>
                    <a:pt x="47" y="1068"/>
                  </a:lnTo>
                  <a:lnTo>
                    <a:pt x="47" y="1067"/>
                  </a:lnTo>
                  <a:lnTo>
                    <a:pt x="48" y="1067"/>
                  </a:lnTo>
                  <a:lnTo>
                    <a:pt x="48" y="1066"/>
                  </a:lnTo>
                  <a:lnTo>
                    <a:pt x="48" y="1065"/>
                  </a:lnTo>
                  <a:lnTo>
                    <a:pt x="48" y="1066"/>
                  </a:lnTo>
                  <a:lnTo>
                    <a:pt x="49" y="1066"/>
                  </a:lnTo>
                  <a:lnTo>
                    <a:pt x="49" y="1065"/>
                  </a:lnTo>
                  <a:lnTo>
                    <a:pt x="49" y="1066"/>
                  </a:lnTo>
                  <a:lnTo>
                    <a:pt x="49" y="1065"/>
                  </a:lnTo>
                  <a:lnTo>
                    <a:pt x="50" y="1065"/>
                  </a:lnTo>
                  <a:lnTo>
                    <a:pt x="49" y="1065"/>
                  </a:lnTo>
                  <a:lnTo>
                    <a:pt x="49" y="1064"/>
                  </a:lnTo>
                  <a:lnTo>
                    <a:pt x="50" y="1064"/>
                  </a:lnTo>
                  <a:lnTo>
                    <a:pt x="51" y="1064"/>
                  </a:lnTo>
                  <a:lnTo>
                    <a:pt x="51" y="1063"/>
                  </a:lnTo>
                  <a:lnTo>
                    <a:pt x="51" y="1064"/>
                  </a:lnTo>
                  <a:lnTo>
                    <a:pt x="51" y="1063"/>
                  </a:lnTo>
                  <a:lnTo>
                    <a:pt x="50" y="1063"/>
                  </a:lnTo>
                  <a:lnTo>
                    <a:pt x="50" y="1062"/>
                  </a:lnTo>
                  <a:lnTo>
                    <a:pt x="51" y="1062"/>
                  </a:lnTo>
                  <a:lnTo>
                    <a:pt x="52" y="1062"/>
                  </a:lnTo>
                  <a:lnTo>
                    <a:pt x="53" y="1062"/>
                  </a:lnTo>
                  <a:lnTo>
                    <a:pt x="53" y="1061"/>
                  </a:lnTo>
                  <a:lnTo>
                    <a:pt x="53" y="1060"/>
                  </a:lnTo>
                  <a:lnTo>
                    <a:pt x="52" y="1060"/>
                  </a:lnTo>
                  <a:lnTo>
                    <a:pt x="51" y="1060"/>
                  </a:lnTo>
                  <a:lnTo>
                    <a:pt x="51" y="1059"/>
                  </a:lnTo>
                  <a:lnTo>
                    <a:pt x="51" y="1058"/>
                  </a:lnTo>
                  <a:lnTo>
                    <a:pt x="50" y="1058"/>
                  </a:lnTo>
                  <a:lnTo>
                    <a:pt x="49" y="1058"/>
                  </a:lnTo>
                  <a:lnTo>
                    <a:pt x="49" y="1059"/>
                  </a:lnTo>
                  <a:lnTo>
                    <a:pt x="48" y="1059"/>
                  </a:lnTo>
                  <a:lnTo>
                    <a:pt x="48" y="1058"/>
                  </a:lnTo>
                  <a:lnTo>
                    <a:pt x="48" y="1059"/>
                  </a:lnTo>
                  <a:lnTo>
                    <a:pt x="47" y="1059"/>
                  </a:lnTo>
                  <a:lnTo>
                    <a:pt x="47" y="1060"/>
                  </a:lnTo>
                  <a:lnTo>
                    <a:pt x="47" y="1061"/>
                  </a:lnTo>
                  <a:lnTo>
                    <a:pt x="46" y="1061"/>
                  </a:lnTo>
                  <a:lnTo>
                    <a:pt x="46" y="1060"/>
                  </a:lnTo>
                  <a:lnTo>
                    <a:pt x="45" y="1060"/>
                  </a:lnTo>
                  <a:lnTo>
                    <a:pt x="44" y="1060"/>
                  </a:lnTo>
                  <a:lnTo>
                    <a:pt x="44" y="1061"/>
                  </a:lnTo>
                  <a:lnTo>
                    <a:pt x="44" y="1060"/>
                  </a:lnTo>
                  <a:lnTo>
                    <a:pt x="44" y="1061"/>
                  </a:lnTo>
                  <a:lnTo>
                    <a:pt x="43" y="1061"/>
                  </a:lnTo>
                  <a:lnTo>
                    <a:pt x="43" y="1060"/>
                  </a:lnTo>
                  <a:lnTo>
                    <a:pt x="43" y="1059"/>
                  </a:lnTo>
                  <a:lnTo>
                    <a:pt x="43" y="1060"/>
                  </a:lnTo>
                  <a:lnTo>
                    <a:pt x="42" y="1060"/>
                  </a:lnTo>
                  <a:lnTo>
                    <a:pt x="42" y="1059"/>
                  </a:lnTo>
                  <a:lnTo>
                    <a:pt x="43" y="1059"/>
                  </a:lnTo>
                  <a:lnTo>
                    <a:pt x="44" y="1059"/>
                  </a:lnTo>
                  <a:lnTo>
                    <a:pt x="43" y="1059"/>
                  </a:lnTo>
                  <a:lnTo>
                    <a:pt x="43" y="1058"/>
                  </a:lnTo>
                  <a:lnTo>
                    <a:pt x="44" y="1058"/>
                  </a:lnTo>
                  <a:lnTo>
                    <a:pt x="44" y="1057"/>
                  </a:lnTo>
                  <a:lnTo>
                    <a:pt x="43" y="1056"/>
                  </a:lnTo>
                  <a:lnTo>
                    <a:pt x="43" y="1055"/>
                  </a:lnTo>
                  <a:lnTo>
                    <a:pt x="43" y="1054"/>
                  </a:lnTo>
                  <a:lnTo>
                    <a:pt x="42" y="1053"/>
                  </a:lnTo>
                  <a:lnTo>
                    <a:pt x="43" y="1052"/>
                  </a:lnTo>
                  <a:lnTo>
                    <a:pt x="43" y="1051"/>
                  </a:lnTo>
                  <a:lnTo>
                    <a:pt x="44" y="1051"/>
                  </a:lnTo>
                  <a:lnTo>
                    <a:pt x="44" y="1052"/>
                  </a:lnTo>
                  <a:lnTo>
                    <a:pt x="44" y="1051"/>
                  </a:lnTo>
                  <a:lnTo>
                    <a:pt x="44" y="1050"/>
                  </a:lnTo>
                  <a:lnTo>
                    <a:pt x="44" y="1049"/>
                  </a:lnTo>
                  <a:lnTo>
                    <a:pt x="45" y="1048"/>
                  </a:lnTo>
                  <a:lnTo>
                    <a:pt x="46" y="1048"/>
                  </a:lnTo>
                  <a:lnTo>
                    <a:pt x="46" y="1047"/>
                  </a:lnTo>
                  <a:lnTo>
                    <a:pt x="46" y="1046"/>
                  </a:lnTo>
                  <a:lnTo>
                    <a:pt x="45" y="1045"/>
                  </a:lnTo>
                  <a:lnTo>
                    <a:pt x="45" y="1044"/>
                  </a:lnTo>
                  <a:lnTo>
                    <a:pt x="46" y="1044"/>
                  </a:lnTo>
                  <a:lnTo>
                    <a:pt x="45" y="1044"/>
                  </a:lnTo>
                  <a:lnTo>
                    <a:pt x="44" y="1043"/>
                  </a:lnTo>
                  <a:lnTo>
                    <a:pt x="44" y="1042"/>
                  </a:lnTo>
                  <a:lnTo>
                    <a:pt x="45" y="1042"/>
                  </a:lnTo>
                  <a:lnTo>
                    <a:pt x="45" y="1041"/>
                  </a:lnTo>
                  <a:lnTo>
                    <a:pt x="46" y="1041"/>
                  </a:lnTo>
                  <a:lnTo>
                    <a:pt x="46" y="1040"/>
                  </a:lnTo>
                  <a:lnTo>
                    <a:pt x="45" y="1040"/>
                  </a:lnTo>
                  <a:lnTo>
                    <a:pt x="44" y="1039"/>
                  </a:lnTo>
                  <a:lnTo>
                    <a:pt x="44" y="1038"/>
                  </a:lnTo>
                  <a:lnTo>
                    <a:pt x="43" y="1038"/>
                  </a:lnTo>
                  <a:lnTo>
                    <a:pt x="42" y="1039"/>
                  </a:lnTo>
                  <a:lnTo>
                    <a:pt x="42" y="1040"/>
                  </a:lnTo>
                  <a:lnTo>
                    <a:pt x="42" y="1039"/>
                  </a:lnTo>
                  <a:lnTo>
                    <a:pt x="42" y="1040"/>
                  </a:lnTo>
                  <a:lnTo>
                    <a:pt x="42" y="1039"/>
                  </a:lnTo>
                  <a:lnTo>
                    <a:pt x="41" y="1039"/>
                  </a:lnTo>
                  <a:lnTo>
                    <a:pt x="42" y="1039"/>
                  </a:lnTo>
                  <a:lnTo>
                    <a:pt x="42" y="1038"/>
                  </a:lnTo>
                  <a:lnTo>
                    <a:pt x="41" y="1038"/>
                  </a:lnTo>
                  <a:lnTo>
                    <a:pt x="41" y="1037"/>
                  </a:lnTo>
                  <a:lnTo>
                    <a:pt x="41" y="1036"/>
                  </a:lnTo>
                  <a:lnTo>
                    <a:pt x="41" y="1035"/>
                  </a:lnTo>
                  <a:lnTo>
                    <a:pt x="41" y="1036"/>
                  </a:lnTo>
                  <a:lnTo>
                    <a:pt x="40" y="1036"/>
                  </a:lnTo>
                  <a:lnTo>
                    <a:pt x="40" y="1035"/>
                  </a:lnTo>
                  <a:lnTo>
                    <a:pt x="39" y="1035"/>
                  </a:lnTo>
                  <a:lnTo>
                    <a:pt x="38" y="1035"/>
                  </a:lnTo>
                  <a:lnTo>
                    <a:pt x="37" y="1035"/>
                  </a:lnTo>
                  <a:lnTo>
                    <a:pt x="37" y="1034"/>
                  </a:lnTo>
                  <a:lnTo>
                    <a:pt x="37" y="1033"/>
                  </a:lnTo>
                  <a:lnTo>
                    <a:pt x="37" y="1034"/>
                  </a:lnTo>
                  <a:lnTo>
                    <a:pt x="37" y="1033"/>
                  </a:lnTo>
                  <a:lnTo>
                    <a:pt x="36" y="1033"/>
                  </a:lnTo>
                  <a:lnTo>
                    <a:pt x="34" y="1032"/>
                  </a:lnTo>
                  <a:lnTo>
                    <a:pt x="33" y="1032"/>
                  </a:lnTo>
                  <a:lnTo>
                    <a:pt x="33" y="1031"/>
                  </a:lnTo>
                  <a:lnTo>
                    <a:pt x="32" y="1031"/>
                  </a:lnTo>
                  <a:lnTo>
                    <a:pt x="31" y="1032"/>
                  </a:lnTo>
                  <a:lnTo>
                    <a:pt x="30" y="1032"/>
                  </a:lnTo>
                  <a:lnTo>
                    <a:pt x="29" y="1032"/>
                  </a:lnTo>
                  <a:lnTo>
                    <a:pt x="29" y="1031"/>
                  </a:lnTo>
                  <a:lnTo>
                    <a:pt x="28" y="1031"/>
                  </a:lnTo>
                  <a:lnTo>
                    <a:pt x="27" y="1031"/>
                  </a:lnTo>
                  <a:lnTo>
                    <a:pt x="27" y="1032"/>
                  </a:lnTo>
                  <a:lnTo>
                    <a:pt x="27" y="1033"/>
                  </a:lnTo>
                  <a:lnTo>
                    <a:pt x="26" y="1033"/>
                  </a:lnTo>
                  <a:lnTo>
                    <a:pt x="26" y="1034"/>
                  </a:lnTo>
                  <a:lnTo>
                    <a:pt x="26" y="1033"/>
                  </a:lnTo>
                  <a:lnTo>
                    <a:pt x="25" y="1033"/>
                  </a:lnTo>
                  <a:lnTo>
                    <a:pt x="25" y="1034"/>
                  </a:lnTo>
                  <a:lnTo>
                    <a:pt x="25" y="1033"/>
                  </a:lnTo>
                  <a:lnTo>
                    <a:pt x="24" y="1033"/>
                  </a:lnTo>
                  <a:lnTo>
                    <a:pt x="23" y="1033"/>
                  </a:lnTo>
                  <a:lnTo>
                    <a:pt x="23" y="1032"/>
                  </a:lnTo>
                  <a:lnTo>
                    <a:pt x="22" y="1032"/>
                  </a:lnTo>
                  <a:lnTo>
                    <a:pt x="21" y="1032"/>
                  </a:lnTo>
                  <a:lnTo>
                    <a:pt x="21" y="1033"/>
                  </a:lnTo>
                  <a:lnTo>
                    <a:pt x="20" y="1033"/>
                  </a:lnTo>
                  <a:lnTo>
                    <a:pt x="21" y="1033"/>
                  </a:lnTo>
                  <a:lnTo>
                    <a:pt x="21" y="1032"/>
                  </a:lnTo>
                  <a:lnTo>
                    <a:pt x="22" y="1032"/>
                  </a:lnTo>
                  <a:lnTo>
                    <a:pt x="22" y="1031"/>
                  </a:lnTo>
                  <a:lnTo>
                    <a:pt x="23" y="1031"/>
                  </a:lnTo>
                  <a:lnTo>
                    <a:pt x="24" y="1031"/>
                  </a:lnTo>
                  <a:lnTo>
                    <a:pt x="24" y="1030"/>
                  </a:lnTo>
                  <a:lnTo>
                    <a:pt x="24" y="1031"/>
                  </a:lnTo>
                  <a:lnTo>
                    <a:pt x="23" y="1031"/>
                  </a:lnTo>
                  <a:lnTo>
                    <a:pt x="22" y="1031"/>
                  </a:lnTo>
                  <a:lnTo>
                    <a:pt x="21" y="1031"/>
                  </a:lnTo>
                  <a:lnTo>
                    <a:pt x="20" y="1031"/>
                  </a:lnTo>
                  <a:lnTo>
                    <a:pt x="19" y="1031"/>
                  </a:lnTo>
                  <a:lnTo>
                    <a:pt x="19" y="1030"/>
                  </a:lnTo>
                  <a:lnTo>
                    <a:pt x="18" y="1030"/>
                  </a:lnTo>
                  <a:lnTo>
                    <a:pt x="18" y="1029"/>
                  </a:lnTo>
                  <a:lnTo>
                    <a:pt x="17" y="1029"/>
                  </a:lnTo>
                  <a:lnTo>
                    <a:pt x="16" y="1029"/>
                  </a:lnTo>
                  <a:lnTo>
                    <a:pt x="16" y="1028"/>
                  </a:lnTo>
                  <a:lnTo>
                    <a:pt x="17" y="1028"/>
                  </a:lnTo>
                  <a:lnTo>
                    <a:pt x="17" y="1027"/>
                  </a:lnTo>
                  <a:lnTo>
                    <a:pt x="17" y="1026"/>
                  </a:lnTo>
                  <a:lnTo>
                    <a:pt x="18" y="1026"/>
                  </a:lnTo>
                  <a:lnTo>
                    <a:pt x="17" y="1026"/>
                  </a:lnTo>
                  <a:lnTo>
                    <a:pt x="17" y="1025"/>
                  </a:lnTo>
                  <a:lnTo>
                    <a:pt x="16" y="1025"/>
                  </a:lnTo>
                  <a:lnTo>
                    <a:pt x="16" y="1024"/>
                  </a:lnTo>
                  <a:lnTo>
                    <a:pt x="15" y="1024"/>
                  </a:lnTo>
                  <a:lnTo>
                    <a:pt x="15" y="1023"/>
                  </a:lnTo>
                  <a:lnTo>
                    <a:pt x="15" y="1024"/>
                  </a:lnTo>
                  <a:lnTo>
                    <a:pt x="15" y="1023"/>
                  </a:lnTo>
                  <a:lnTo>
                    <a:pt x="14" y="1023"/>
                  </a:lnTo>
                  <a:lnTo>
                    <a:pt x="13" y="1022"/>
                  </a:lnTo>
                  <a:lnTo>
                    <a:pt x="13" y="1021"/>
                  </a:lnTo>
                  <a:lnTo>
                    <a:pt x="13" y="1022"/>
                  </a:lnTo>
                  <a:lnTo>
                    <a:pt x="12" y="1022"/>
                  </a:lnTo>
                  <a:lnTo>
                    <a:pt x="11" y="1021"/>
                  </a:lnTo>
                  <a:lnTo>
                    <a:pt x="11" y="1020"/>
                  </a:lnTo>
                  <a:lnTo>
                    <a:pt x="11" y="1021"/>
                  </a:lnTo>
                  <a:lnTo>
                    <a:pt x="10" y="1021"/>
                  </a:lnTo>
                  <a:lnTo>
                    <a:pt x="10" y="1020"/>
                  </a:lnTo>
                  <a:lnTo>
                    <a:pt x="10" y="1019"/>
                  </a:lnTo>
                  <a:lnTo>
                    <a:pt x="10" y="1018"/>
                  </a:lnTo>
                  <a:lnTo>
                    <a:pt x="10" y="1017"/>
                  </a:lnTo>
                  <a:lnTo>
                    <a:pt x="10" y="1016"/>
                  </a:lnTo>
                  <a:lnTo>
                    <a:pt x="9" y="1016"/>
                  </a:lnTo>
                  <a:lnTo>
                    <a:pt x="8" y="1016"/>
                  </a:lnTo>
                  <a:lnTo>
                    <a:pt x="7" y="1016"/>
                  </a:lnTo>
                  <a:lnTo>
                    <a:pt x="7" y="1017"/>
                  </a:lnTo>
                  <a:lnTo>
                    <a:pt x="7" y="1016"/>
                  </a:lnTo>
                  <a:lnTo>
                    <a:pt x="7" y="1015"/>
                  </a:lnTo>
                  <a:lnTo>
                    <a:pt x="6" y="1015"/>
                  </a:lnTo>
                  <a:lnTo>
                    <a:pt x="6" y="1016"/>
                  </a:lnTo>
                  <a:lnTo>
                    <a:pt x="5" y="1016"/>
                  </a:lnTo>
                  <a:lnTo>
                    <a:pt x="4" y="1016"/>
                  </a:lnTo>
                  <a:lnTo>
                    <a:pt x="4" y="1015"/>
                  </a:lnTo>
                  <a:lnTo>
                    <a:pt x="4" y="1016"/>
                  </a:lnTo>
                  <a:lnTo>
                    <a:pt x="3" y="1016"/>
                  </a:lnTo>
                  <a:lnTo>
                    <a:pt x="2" y="1016"/>
                  </a:lnTo>
                  <a:lnTo>
                    <a:pt x="1" y="1016"/>
                  </a:lnTo>
                  <a:lnTo>
                    <a:pt x="1" y="1015"/>
                  </a:lnTo>
                  <a:lnTo>
                    <a:pt x="0" y="1014"/>
                  </a:lnTo>
                  <a:lnTo>
                    <a:pt x="0" y="1012"/>
                  </a:lnTo>
                  <a:lnTo>
                    <a:pt x="1" y="1011"/>
                  </a:lnTo>
                  <a:lnTo>
                    <a:pt x="1" y="1010"/>
                  </a:lnTo>
                  <a:lnTo>
                    <a:pt x="1" y="1009"/>
                  </a:lnTo>
                  <a:lnTo>
                    <a:pt x="2" y="1009"/>
                  </a:lnTo>
                  <a:lnTo>
                    <a:pt x="3" y="1008"/>
                  </a:lnTo>
                  <a:lnTo>
                    <a:pt x="4" y="1008"/>
                  </a:lnTo>
                  <a:lnTo>
                    <a:pt x="4" y="1007"/>
                  </a:lnTo>
                  <a:lnTo>
                    <a:pt x="4" y="1008"/>
                  </a:lnTo>
                  <a:lnTo>
                    <a:pt x="5" y="1008"/>
                  </a:lnTo>
                  <a:lnTo>
                    <a:pt x="7" y="1008"/>
                  </a:lnTo>
                  <a:lnTo>
                    <a:pt x="7" y="1009"/>
                  </a:lnTo>
                  <a:lnTo>
                    <a:pt x="7" y="1010"/>
                  </a:lnTo>
                  <a:lnTo>
                    <a:pt x="8" y="1010"/>
                  </a:lnTo>
                  <a:lnTo>
                    <a:pt x="9" y="1010"/>
                  </a:lnTo>
                  <a:lnTo>
                    <a:pt x="8" y="1009"/>
                  </a:lnTo>
                  <a:lnTo>
                    <a:pt x="9" y="1009"/>
                  </a:lnTo>
                  <a:lnTo>
                    <a:pt x="9" y="1008"/>
                  </a:lnTo>
                  <a:lnTo>
                    <a:pt x="8" y="1008"/>
                  </a:lnTo>
                  <a:lnTo>
                    <a:pt x="8" y="1007"/>
                  </a:lnTo>
                  <a:lnTo>
                    <a:pt x="9" y="1007"/>
                  </a:lnTo>
                  <a:lnTo>
                    <a:pt x="8" y="1007"/>
                  </a:lnTo>
                  <a:lnTo>
                    <a:pt x="8" y="1006"/>
                  </a:lnTo>
                  <a:lnTo>
                    <a:pt x="7" y="1006"/>
                  </a:lnTo>
                  <a:lnTo>
                    <a:pt x="8" y="1006"/>
                  </a:lnTo>
                  <a:lnTo>
                    <a:pt x="7" y="1005"/>
                  </a:lnTo>
                  <a:lnTo>
                    <a:pt x="8" y="1005"/>
                  </a:lnTo>
                  <a:lnTo>
                    <a:pt x="7" y="1005"/>
                  </a:lnTo>
                  <a:lnTo>
                    <a:pt x="8" y="1004"/>
                  </a:lnTo>
                  <a:lnTo>
                    <a:pt x="7" y="1004"/>
                  </a:lnTo>
                  <a:lnTo>
                    <a:pt x="8" y="1004"/>
                  </a:lnTo>
                  <a:lnTo>
                    <a:pt x="7" y="1004"/>
                  </a:lnTo>
                  <a:lnTo>
                    <a:pt x="8" y="1004"/>
                  </a:lnTo>
                  <a:lnTo>
                    <a:pt x="7" y="1003"/>
                  </a:lnTo>
                  <a:lnTo>
                    <a:pt x="8" y="1003"/>
                  </a:lnTo>
                  <a:lnTo>
                    <a:pt x="7" y="1003"/>
                  </a:lnTo>
                  <a:lnTo>
                    <a:pt x="7" y="1001"/>
                  </a:lnTo>
                  <a:lnTo>
                    <a:pt x="7" y="1000"/>
                  </a:lnTo>
                  <a:lnTo>
                    <a:pt x="8" y="1000"/>
                  </a:lnTo>
                  <a:lnTo>
                    <a:pt x="9" y="999"/>
                  </a:lnTo>
                  <a:lnTo>
                    <a:pt x="9" y="998"/>
                  </a:lnTo>
                  <a:lnTo>
                    <a:pt x="10" y="998"/>
                  </a:lnTo>
                  <a:lnTo>
                    <a:pt x="10" y="997"/>
                  </a:lnTo>
                  <a:lnTo>
                    <a:pt x="9" y="997"/>
                  </a:lnTo>
                  <a:lnTo>
                    <a:pt x="8" y="997"/>
                  </a:lnTo>
                  <a:lnTo>
                    <a:pt x="8" y="996"/>
                  </a:lnTo>
                  <a:lnTo>
                    <a:pt x="9" y="994"/>
                  </a:lnTo>
                  <a:lnTo>
                    <a:pt x="9" y="995"/>
                  </a:lnTo>
                  <a:lnTo>
                    <a:pt x="10" y="995"/>
                  </a:lnTo>
                  <a:lnTo>
                    <a:pt x="10" y="994"/>
                  </a:lnTo>
                  <a:lnTo>
                    <a:pt x="11" y="994"/>
                  </a:lnTo>
                  <a:lnTo>
                    <a:pt x="11" y="992"/>
                  </a:lnTo>
                  <a:lnTo>
                    <a:pt x="12" y="991"/>
                  </a:lnTo>
                  <a:lnTo>
                    <a:pt x="13" y="991"/>
                  </a:lnTo>
                  <a:lnTo>
                    <a:pt x="13" y="990"/>
                  </a:lnTo>
                  <a:lnTo>
                    <a:pt x="13" y="989"/>
                  </a:lnTo>
                  <a:lnTo>
                    <a:pt x="14" y="988"/>
                  </a:lnTo>
                  <a:lnTo>
                    <a:pt x="14" y="987"/>
                  </a:lnTo>
                  <a:lnTo>
                    <a:pt x="15" y="987"/>
                  </a:lnTo>
                  <a:lnTo>
                    <a:pt x="16" y="987"/>
                  </a:lnTo>
                  <a:lnTo>
                    <a:pt x="17" y="987"/>
                  </a:lnTo>
                  <a:lnTo>
                    <a:pt x="18" y="985"/>
                  </a:lnTo>
                  <a:lnTo>
                    <a:pt x="18" y="984"/>
                  </a:lnTo>
                  <a:lnTo>
                    <a:pt x="19" y="984"/>
                  </a:lnTo>
                  <a:lnTo>
                    <a:pt x="19" y="983"/>
                  </a:lnTo>
                  <a:lnTo>
                    <a:pt x="20" y="982"/>
                  </a:lnTo>
                  <a:lnTo>
                    <a:pt x="20" y="981"/>
                  </a:lnTo>
                  <a:lnTo>
                    <a:pt x="21" y="981"/>
                  </a:lnTo>
                  <a:lnTo>
                    <a:pt x="22" y="981"/>
                  </a:lnTo>
                  <a:lnTo>
                    <a:pt x="23" y="980"/>
                  </a:lnTo>
                  <a:lnTo>
                    <a:pt x="23" y="979"/>
                  </a:lnTo>
                  <a:lnTo>
                    <a:pt x="24" y="979"/>
                  </a:lnTo>
                  <a:lnTo>
                    <a:pt x="23" y="978"/>
                  </a:lnTo>
                  <a:lnTo>
                    <a:pt x="22" y="978"/>
                  </a:lnTo>
                  <a:lnTo>
                    <a:pt x="22" y="977"/>
                  </a:lnTo>
                  <a:lnTo>
                    <a:pt x="23" y="977"/>
                  </a:lnTo>
                  <a:lnTo>
                    <a:pt x="24" y="977"/>
                  </a:lnTo>
                  <a:lnTo>
                    <a:pt x="25" y="978"/>
                  </a:lnTo>
                  <a:lnTo>
                    <a:pt x="26" y="977"/>
                  </a:lnTo>
                  <a:lnTo>
                    <a:pt x="27" y="977"/>
                  </a:lnTo>
                  <a:lnTo>
                    <a:pt x="27" y="976"/>
                  </a:lnTo>
                  <a:lnTo>
                    <a:pt x="27" y="975"/>
                  </a:lnTo>
                  <a:lnTo>
                    <a:pt x="27" y="974"/>
                  </a:lnTo>
                  <a:lnTo>
                    <a:pt x="27" y="973"/>
                  </a:lnTo>
                  <a:lnTo>
                    <a:pt x="28" y="973"/>
                  </a:lnTo>
                  <a:lnTo>
                    <a:pt x="29" y="973"/>
                  </a:lnTo>
                  <a:lnTo>
                    <a:pt x="30" y="973"/>
                  </a:lnTo>
                  <a:lnTo>
                    <a:pt x="30" y="972"/>
                  </a:lnTo>
                  <a:lnTo>
                    <a:pt x="29" y="972"/>
                  </a:lnTo>
                  <a:lnTo>
                    <a:pt x="28" y="971"/>
                  </a:lnTo>
                  <a:lnTo>
                    <a:pt x="27" y="971"/>
                  </a:lnTo>
                  <a:lnTo>
                    <a:pt x="25" y="970"/>
                  </a:lnTo>
                  <a:lnTo>
                    <a:pt x="26" y="969"/>
                  </a:lnTo>
                  <a:lnTo>
                    <a:pt x="26" y="968"/>
                  </a:lnTo>
                  <a:lnTo>
                    <a:pt x="26" y="967"/>
                  </a:lnTo>
                  <a:lnTo>
                    <a:pt x="26" y="966"/>
                  </a:lnTo>
                  <a:lnTo>
                    <a:pt x="27" y="966"/>
                  </a:lnTo>
                  <a:lnTo>
                    <a:pt x="26" y="965"/>
                  </a:lnTo>
                  <a:lnTo>
                    <a:pt x="25" y="965"/>
                  </a:lnTo>
                  <a:lnTo>
                    <a:pt x="24" y="965"/>
                  </a:lnTo>
                  <a:lnTo>
                    <a:pt x="23" y="965"/>
                  </a:lnTo>
                  <a:lnTo>
                    <a:pt x="22" y="965"/>
                  </a:lnTo>
                  <a:lnTo>
                    <a:pt x="20" y="965"/>
                  </a:lnTo>
                  <a:lnTo>
                    <a:pt x="16" y="963"/>
                  </a:lnTo>
                  <a:lnTo>
                    <a:pt x="15" y="962"/>
                  </a:lnTo>
                  <a:lnTo>
                    <a:pt x="14" y="962"/>
                  </a:lnTo>
                  <a:lnTo>
                    <a:pt x="14" y="961"/>
                  </a:lnTo>
                  <a:lnTo>
                    <a:pt x="14" y="960"/>
                  </a:lnTo>
                  <a:lnTo>
                    <a:pt x="15" y="960"/>
                  </a:lnTo>
                  <a:lnTo>
                    <a:pt x="15" y="959"/>
                  </a:lnTo>
                  <a:lnTo>
                    <a:pt x="16" y="958"/>
                  </a:lnTo>
                  <a:lnTo>
                    <a:pt x="18" y="958"/>
                  </a:lnTo>
                  <a:lnTo>
                    <a:pt x="19" y="957"/>
                  </a:lnTo>
                  <a:lnTo>
                    <a:pt x="19" y="956"/>
                  </a:lnTo>
                  <a:lnTo>
                    <a:pt x="20" y="956"/>
                  </a:lnTo>
                  <a:lnTo>
                    <a:pt x="21" y="952"/>
                  </a:lnTo>
                  <a:lnTo>
                    <a:pt x="20" y="951"/>
                  </a:lnTo>
                  <a:lnTo>
                    <a:pt x="20" y="950"/>
                  </a:lnTo>
                  <a:lnTo>
                    <a:pt x="21" y="950"/>
                  </a:lnTo>
                  <a:lnTo>
                    <a:pt x="22" y="949"/>
                  </a:lnTo>
                  <a:lnTo>
                    <a:pt x="23" y="946"/>
                  </a:lnTo>
                  <a:lnTo>
                    <a:pt x="23" y="945"/>
                  </a:lnTo>
                  <a:lnTo>
                    <a:pt x="24" y="945"/>
                  </a:lnTo>
                  <a:lnTo>
                    <a:pt x="24" y="944"/>
                  </a:lnTo>
                  <a:lnTo>
                    <a:pt x="25" y="944"/>
                  </a:lnTo>
                  <a:lnTo>
                    <a:pt x="25" y="942"/>
                  </a:lnTo>
                  <a:lnTo>
                    <a:pt x="25" y="941"/>
                  </a:lnTo>
                  <a:lnTo>
                    <a:pt x="26" y="940"/>
                  </a:lnTo>
                  <a:lnTo>
                    <a:pt x="27" y="940"/>
                  </a:lnTo>
                  <a:lnTo>
                    <a:pt x="28" y="939"/>
                  </a:lnTo>
                  <a:lnTo>
                    <a:pt x="29" y="939"/>
                  </a:lnTo>
                  <a:lnTo>
                    <a:pt x="29" y="940"/>
                  </a:lnTo>
                  <a:close/>
                  <a:moveTo>
                    <a:pt x="530" y="986"/>
                  </a:moveTo>
                  <a:lnTo>
                    <a:pt x="529" y="986"/>
                  </a:lnTo>
                  <a:lnTo>
                    <a:pt x="530" y="986"/>
                  </a:lnTo>
                  <a:close/>
                  <a:moveTo>
                    <a:pt x="512" y="1021"/>
                  </a:moveTo>
                  <a:lnTo>
                    <a:pt x="512" y="1021"/>
                  </a:lnTo>
                  <a:close/>
                  <a:moveTo>
                    <a:pt x="515" y="1012"/>
                  </a:moveTo>
                  <a:lnTo>
                    <a:pt x="515" y="1012"/>
                  </a:lnTo>
                  <a:lnTo>
                    <a:pt x="515" y="1013"/>
                  </a:lnTo>
                  <a:lnTo>
                    <a:pt x="515" y="1012"/>
                  </a:lnTo>
                  <a:close/>
                  <a:moveTo>
                    <a:pt x="515" y="1017"/>
                  </a:moveTo>
                  <a:lnTo>
                    <a:pt x="515" y="1017"/>
                  </a:lnTo>
                  <a:close/>
                  <a:moveTo>
                    <a:pt x="517" y="1019"/>
                  </a:moveTo>
                  <a:lnTo>
                    <a:pt x="517" y="1019"/>
                  </a:lnTo>
                  <a:lnTo>
                    <a:pt x="517" y="1018"/>
                  </a:lnTo>
                  <a:lnTo>
                    <a:pt x="518" y="1018"/>
                  </a:lnTo>
                  <a:lnTo>
                    <a:pt x="518" y="1019"/>
                  </a:lnTo>
                  <a:lnTo>
                    <a:pt x="517" y="1019"/>
                  </a:lnTo>
                  <a:close/>
                  <a:moveTo>
                    <a:pt x="519" y="1018"/>
                  </a:moveTo>
                  <a:lnTo>
                    <a:pt x="519" y="1018"/>
                  </a:lnTo>
                  <a:close/>
                  <a:moveTo>
                    <a:pt x="520" y="1018"/>
                  </a:moveTo>
                  <a:lnTo>
                    <a:pt x="520" y="1017"/>
                  </a:lnTo>
                  <a:lnTo>
                    <a:pt x="521" y="1017"/>
                  </a:lnTo>
                  <a:lnTo>
                    <a:pt x="521" y="1018"/>
                  </a:lnTo>
                  <a:lnTo>
                    <a:pt x="520" y="1018"/>
                  </a:lnTo>
                  <a:close/>
                  <a:moveTo>
                    <a:pt x="520" y="1018"/>
                  </a:moveTo>
                  <a:lnTo>
                    <a:pt x="520" y="1018"/>
                  </a:lnTo>
                  <a:close/>
                  <a:moveTo>
                    <a:pt x="517" y="1018"/>
                  </a:moveTo>
                  <a:lnTo>
                    <a:pt x="517" y="1018"/>
                  </a:lnTo>
                  <a:lnTo>
                    <a:pt x="518" y="1018"/>
                  </a:lnTo>
                  <a:lnTo>
                    <a:pt x="517" y="1018"/>
                  </a:lnTo>
                  <a:close/>
                  <a:moveTo>
                    <a:pt x="550" y="950"/>
                  </a:moveTo>
                  <a:lnTo>
                    <a:pt x="550" y="950"/>
                  </a:lnTo>
                  <a:close/>
                  <a:moveTo>
                    <a:pt x="568" y="914"/>
                  </a:moveTo>
                  <a:lnTo>
                    <a:pt x="568" y="914"/>
                  </a:lnTo>
                  <a:lnTo>
                    <a:pt x="568" y="913"/>
                  </a:lnTo>
                  <a:lnTo>
                    <a:pt x="568" y="914"/>
                  </a:lnTo>
                  <a:close/>
                  <a:moveTo>
                    <a:pt x="569" y="914"/>
                  </a:moveTo>
                  <a:lnTo>
                    <a:pt x="569" y="914"/>
                  </a:lnTo>
                  <a:close/>
                  <a:moveTo>
                    <a:pt x="556" y="936"/>
                  </a:moveTo>
                  <a:lnTo>
                    <a:pt x="556" y="935"/>
                  </a:lnTo>
                  <a:lnTo>
                    <a:pt x="557" y="935"/>
                  </a:lnTo>
                  <a:lnTo>
                    <a:pt x="557" y="936"/>
                  </a:lnTo>
                  <a:lnTo>
                    <a:pt x="556" y="936"/>
                  </a:lnTo>
                  <a:close/>
                  <a:moveTo>
                    <a:pt x="567" y="920"/>
                  </a:moveTo>
                  <a:lnTo>
                    <a:pt x="567" y="919"/>
                  </a:lnTo>
                  <a:lnTo>
                    <a:pt x="568" y="919"/>
                  </a:lnTo>
                  <a:lnTo>
                    <a:pt x="568" y="920"/>
                  </a:lnTo>
                  <a:lnTo>
                    <a:pt x="567" y="920"/>
                  </a:lnTo>
                  <a:close/>
                  <a:moveTo>
                    <a:pt x="568" y="919"/>
                  </a:moveTo>
                  <a:lnTo>
                    <a:pt x="568" y="918"/>
                  </a:lnTo>
                  <a:lnTo>
                    <a:pt x="569" y="918"/>
                  </a:lnTo>
                  <a:lnTo>
                    <a:pt x="569" y="919"/>
                  </a:lnTo>
                  <a:lnTo>
                    <a:pt x="568" y="919"/>
                  </a:lnTo>
                  <a:close/>
                  <a:moveTo>
                    <a:pt x="567" y="919"/>
                  </a:moveTo>
                  <a:lnTo>
                    <a:pt x="567" y="919"/>
                  </a:lnTo>
                  <a:lnTo>
                    <a:pt x="568" y="918"/>
                  </a:lnTo>
                  <a:lnTo>
                    <a:pt x="568" y="919"/>
                  </a:lnTo>
                  <a:lnTo>
                    <a:pt x="567" y="919"/>
                  </a:lnTo>
                  <a:close/>
                  <a:moveTo>
                    <a:pt x="563" y="926"/>
                  </a:moveTo>
                  <a:lnTo>
                    <a:pt x="563" y="926"/>
                  </a:lnTo>
                  <a:lnTo>
                    <a:pt x="564" y="926"/>
                  </a:lnTo>
                  <a:lnTo>
                    <a:pt x="563" y="927"/>
                  </a:lnTo>
                  <a:lnTo>
                    <a:pt x="563" y="926"/>
                  </a:lnTo>
                  <a:close/>
                  <a:moveTo>
                    <a:pt x="563" y="930"/>
                  </a:moveTo>
                  <a:lnTo>
                    <a:pt x="563" y="929"/>
                  </a:lnTo>
                  <a:lnTo>
                    <a:pt x="564" y="929"/>
                  </a:lnTo>
                  <a:lnTo>
                    <a:pt x="564" y="930"/>
                  </a:lnTo>
                  <a:lnTo>
                    <a:pt x="563" y="930"/>
                  </a:lnTo>
                  <a:close/>
                  <a:moveTo>
                    <a:pt x="564" y="930"/>
                  </a:moveTo>
                  <a:lnTo>
                    <a:pt x="563" y="930"/>
                  </a:lnTo>
                  <a:lnTo>
                    <a:pt x="564" y="930"/>
                  </a:lnTo>
                  <a:close/>
                  <a:moveTo>
                    <a:pt x="572" y="927"/>
                  </a:moveTo>
                  <a:lnTo>
                    <a:pt x="572" y="927"/>
                  </a:lnTo>
                  <a:lnTo>
                    <a:pt x="573" y="927"/>
                  </a:lnTo>
                  <a:lnTo>
                    <a:pt x="572" y="927"/>
                  </a:lnTo>
                  <a:close/>
                  <a:moveTo>
                    <a:pt x="573" y="927"/>
                  </a:moveTo>
                  <a:lnTo>
                    <a:pt x="573" y="927"/>
                  </a:lnTo>
                  <a:lnTo>
                    <a:pt x="573" y="926"/>
                  </a:lnTo>
                  <a:lnTo>
                    <a:pt x="574" y="926"/>
                  </a:lnTo>
                  <a:lnTo>
                    <a:pt x="574" y="927"/>
                  </a:lnTo>
                  <a:lnTo>
                    <a:pt x="573" y="927"/>
                  </a:lnTo>
                  <a:close/>
                </a:path>
              </a:pathLst>
            </a:custGeom>
            <a:noFill/>
            <a:ln w="19050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50" name="Freeform 761"/>
            <p:cNvSpPr>
              <a:spLocks/>
            </p:cNvSpPr>
            <p:nvPr/>
          </p:nvSpPr>
          <p:spPr bwMode="auto">
            <a:xfrm>
              <a:off x="4113016" y="3357209"/>
              <a:ext cx="900" cy="0"/>
            </a:xfrm>
            <a:custGeom>
              <a:avLst/>
              <a:gdLst>
                <a:gd name="T0" fmla="*/ 2147483647 w 1"/>
                <a:gd name="T1" fmla="*/ 0 w 1"/>
                <a:gd name="T2" fmla="*/ 0 w 1"/>
                <a:gd name="T3" fmla="*/ 2147483647 w 1"/>
                <a:gd name="T4" fmla="*/ 2147483647 w 1"/>
                <a:gd name="T5" fmla="*/ 2147483647 w 1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6">
                  <a:pos x="T0" y="0"/>
                </a:cxn>
                <a:cxn ang="T7">
                  <a:pos x="T1" y="0"/>
                </a:cxn>
                <a:cxn ang="T8">
                  <a:pos x="T2" y="0"/>
                </a:cxn>
                <a:cxn ang="T9">
                  <a:pos x="T3" y="0"/>
                </a:cxn>
                <a:cxn ang="T10">
                  <a:pos x="T4" y="0"/>
                </a:cxn>
                <a:cxn ang="T11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51" name="Freeform 762"/>
            <p:cNvSpPr>
              <a:spLocks/>
            </p:cNvSpPr>
            <p:nvPr/>
          </p:nvSpPr>
          <p:spPr bwMode="auto">
            <a:xfrm>
              <a:off x="4097712" y="3385345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52" name="Freeform 763"/>
            <p:cNvSpPr>
              <a:spLocks/>
            </p:cNvSpPr>
            <p:nvPr/>
          </p:nvSpPr>
          <p:spPr bwMode="auto">
            <a:xfrm>
              <a:off x="4100413" y="3378110"/>
              <a:ext cx="0" cy="804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  <a:gd name="T4" fmla="*/ 0 h 1"/>
                <a:gd name="T5" fmla="*/ 0 h 1"/>
                <a:gd name="T6" fmla="*/ 0 h 1"/>
                <a:gd name="T7" fmla="*/ 0 h 1"/>
                <a:gd name="T8" fmla="*/ 0 h 1"/>
                <a:gd name="T9" fmla="*/ 2147483647 h 1"/>
                <a:gd name="T10" fmla="*/ 0 h 1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2">
                  <a:pos x="0" y="T0"/>
                </a:cxn>
                <a:cxn ang="T13">
                  <a:pos x="0" y="T1"/>
                </a:cxn>
                <a:cxn ang="T14">
                  <a:pos x="0" y="T2"/>
                </a:cxn>
                <a:cxn ang="T15">
                  <a:pos x="0" y="T3"/>
                </a:cxn>
                <a:cxn ang="T16">
                  <a:pos x="0" y="T4"/>
                </a:cxn>
                <a:cxn ang="T17">
                  <a:pos x="0" y="T5"/>
                </a:cxn>
                <a:cxn ang="T18">
                  <a:pos x="0" y="T6"/>
                </a:cxn>
                <a:cxn ang="T19">
                  <a:pos x="0" y="T7"/>
                </a:cxn>
                <a:cxn ang="T20">
                  <a:pos x="0" y="T8"/>
                </a:cxn>
                <a:cxn ang="T21">
                  <a:pos x="0" y="T9"/>
                </a:cxn>
                <a:cxn ang="T22">
                  <a:pos x="0" y="T10"/>
                </a:cxn>
                <a:cxn ang="T23">
                  <a:pos x="0" y="T1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53" name="Rectangle 764"/>
            <p:cNvSpPr>
              <a:spLocks noChangeArrowheads="1"/>
            </p:cNvSpPr>
            <p:nvPr/>
          </p:nvSpPr>
          <p:spPr bwMode="auto">
            <a:xfrm>
              <a:off x="4100413" y="3382130"/>
              <a:ext cx="900" cy="804"/>
            </a:xfrm>
            <a:prstGeom prst="rect">
              <a:avLst/>
            </a:pr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54" name="Freeform 765"/>
            <p:cNvSpPr>
              <a:spLocks/>
            </p:cNvSpPr>
            <p:nvPr/>
          </p:nvSpPr>
          <p:spPr bwMode="auto">
            <a:xfrm>
              <a:off x="4102213" y="3382934"/>
              <a:ext cx="900" cy="804"/>
            </a:xfrm>
            <a:custGeom>
              <a:avLst/>
              <a:gdLst>
                <a:gd name="T0" fmla="*/ 0 w 1"/>
                <a:gd name="T1" fmla="*/ 2147483647 h 1"/>
                <a:gd name="T2" fmla="*/ 0 w 1"/>
                <a:gd name="T3" fmla="*/ 2147483647 h 1"/>
                <a:gd name="T4" fmla="*/ 0 w 1"/>
                <a:gd name="T5" fmla="*/ 0 h 1"/>
                <a:gd name="T6" fmla="*/ 0 w 1"/>
                <a:gd name="T7" fmla="*/ 0 h 1"/>
                <a:gd name="T8" fmla="*/ 2147483647 w 1"/>
                <a:gd name="T9" fmla="*/ 0 h 1"/>
                <a:gd name="T10" fmla="*/ 2147483647 w 1"/>
                <a:gd name="T11" fmla="*/ 0 h 1"/>
                <a:gd name="T12" fmla="*/ 2147483647 w 1"/>
                <a:gd name="T13" fmla="*/ 0 h 1"/>
                <a:gd name="T14" fmla="*/ 2147483647 w 1"/>
                <a:gd name="T15" fmla="*/ 0 h 1"/>
                <a:gd name="T16" fmla="*/ 2147483647 w 1"/>
                <a:gd name="T17" fmla="*/ 2147483647 h 1"/>
                <a:gd name="T18" fmla="*/ 2147483647 w 1"/>
                <a:gd name="T19" fmla="*/ 2147483647 h 1"/>
                <a:gd name="T20" fmla="*/ 2147483647 w 1"/>
                <a:gd name="T21" fmla="*/ 2147483647 h 1"/>
                <a:gd name="T22" fmla="*/ 0 w 1"/>
                <a:gd name="T23" fmla="*/ 2147483647 h 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55" name="Freeform 766"/>
            <p:cNvSpPr>
              <a:spLocks/>
            </p:cNvSpPr>
            <p:nvPr/>
          </p:nvSpPr>
          <p:spPr bwMode="auto">
            <a:xfrm>
              <a:off x="4104014" y="3382934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  <a:cxn ang="T6">
                  <a:pos x="0" y="0"/>
                </a:cxn>
                <a:cxn ang="T7">
                  <a:pos x="0" y="0"/>
                </a:cxn>
                <a:cxn ang="T8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56" name="Freeform 767"/>
            <p:cNvSpPr>
              <a:spLocks/>
            </p:cNvSpPr>
            <p:nvPr/>
          </p:nvSpPr>
          <p:spPr bwMode="auto">
            <a:xfrm>
              <a:off x="4104914" y="3382130"/>
              <a:ext cx="900" cy="804"/>
            </a:xfrm>
            <a:custGeom>
              <a:avLst/>
              <a:gdLst>
                <a:gd name="T0" fmla="*/ 0 w 1"/>
                <a:gd name="T1" fmla="*/ 2147483647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0 w 1"/>
                <a:gd name="T13" fmla="*/ 0 h 1"/>
                <a:gd name="T14" fmla="*/ 2147483647 w 1"/>
                <a:gd name="T15" fmla="*/ 0 h 1"/>
                <a:gd name="T16" fmla="*/ 2147483647 w 1"/>
                <a:gd name="T17" fmla="*/ 2147483647 h 1"/>
                <a:gd name="T18" fmla="*/ 2147483647 w 1"/>
                <a:gd name="T19" fmla="*/ 2147483647 h 1"/>
                <a:gd name="T20" fmla="*/ 2147483647 w 1"/>
                <a:gd name="T21" fmla="*/ 2147483647 h 1"/>
                <a:gd name="T22" fmla="*/ 0 w 1"/>
                <a:gd name="T23" fmla="*/ 2147483647 h 1"/>
                <a:gd name="T24" fmla="*/ 0 w 1"/>
                <a:gd name="T25" fmla="*/ 2147483647 h 1"/>
                <a:gd name="T26" fmla="*/ 0 w 1"/>
                <a:gd name="T27" fmla="*/ 2147483647 h 1"/>
                <a:gd name="T28" fmla="*/ 0 w 1"/>
                <a:gd name="T29" fmla="*/ 2147483647 h 1"/>
                <a:gd name="T30" fmla="*/ 0 w 1"/>
                <a:gd name="T31" fmla="*/ 2147483647 h 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57" name="Rectangle 768"/>
            <p:cNvSpPr>
              <a:spLocks noChangeArrowheads="1"/>
            </p:cNvSpPr>
            <p:nvPr/>
          </p:nvSpPr>
          <p:spPr bwMode="auto">
            <a:xfrm>
              <a:off x="4104914" y="3382934"/>
              <a:ext cx="900" cy="804"/>
            </a:xfrm>
            <a:prstGeom prst="rect">
              <a:avLst/>
            </a:pr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58" name="Freeform 769"/>
            <p:cNvSpPr>
              <a:spLocks/>
            </p:cNvSpPr>
            <p:nvPr/>
          </p:nvSpPr>
          <p:spPr bwMode="auto">
            <a:xfrm>
              <a:off x="4102213" y="3382934"/>
              <a:ext cx="900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2147483647 w 1"/>
                <a:gd name="T4" fmla="*/ 2147483647 w 1"/>
                <a:gd name="T5" fmla="*/ 2147483647 w 1"/>
                <a:gd name="T6" fmla="*/ 2147483647 w 1"/>
                <a:gd name="T7" fmla="*/ 2147483647 w 1"/>
                <a:gd name="T8" fmla="*/ 0 w 1"/>
                <a:gd name="T9" fmla="*/ 0 w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</a:gdLst>
              <a:ahLst/>
              <a:cxnLst>
                <a:cxn ang="T10">
                  <a:pos x="T0" y="0"/>
                </a:cxn>
                <a:cxn ang="T11">
                  <a:pos x="T1" y="0"/>
                </a:cxn>
                <a:cxn ang="T12">
                  <a:pos x="T2" y="0"/>
                </a:cxn>
                <a:cxn ang="T13">
                  <a:pos x="T3" y="0"/>
                </a:cxn>
                <a:cxn ang="T14">
                  <a:pos x="T4" y="0"/>
                </a:cxn>
                <a:cxn ang="T15">
                  <a:pos x="T5" y="0"/>
                </a:cxn>
                <a:cxn ang="T16">
                  <a:pos x="T6" y="0"/>
                </a:cxn>
                <a:cxn ang="T17">
                  <a:pos x="T7" y="0"/>
                </a:cxn>
                <a:cxn ang="T18">
                  <a:pos x="T8" y="0"/>
                </a:cxn>
                <a:cxn ang="T19">
                  <a:pos x="T9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59" name="Freeform 770"/>
            <p:cNvSpPr>
              <a:spLocks/>
            </p:cNvSpPr>
            <p:nvPr/>
          </p:nvSpPr>
          <p:spPr bwMode="auto">
            <a:xfrm>
              <a:off x="4131921" y="3328270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  <a:gd name="T6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  <a:cxn ang="T6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60" name="Freeform 771"/>
            <p:cNvSpPr>
              <a:spLocks/>
            </p:cNvSpPr>
            <p:nvPr/>
          </p:nvSpPr>
          <p:spPr bwMode="auto">
            <a:xfrm>
              <a:off x="4148124" y="3298526"/>
              <a:ext cx="0" cy="804"/>
            </a:xfrm>
            <a:custGeom>
              <a:avLst/>
              <a:gdLst>
                <a:gd name="T0" fmla="*/ 2147483647 h 1"/>
                <a:gd name="T1" fmla="*/ 2147483647 h 1"/>
                <a:gd name="T2" fmla="*/ 0 h 1"/>
                <a:gd name="T3" fmla="*/ 2147483647 h 1"/>
                <a:gd name="T4" fmla="*/ 2147483647 h 1"/>
                <a:gd name="T5" fmla="*/ 2147483647 h 1"/>
                <a:gd name="T6" fmla="*/ 2147483647 h 1"/>
                <a:gd name="T7" fmla="*/ 2147483647 h 1"/>
                <a:gd name="T8" fmla="*/ 2147483647 h 1"/>
                <a:gd name="T9" fmla="*/ 2147483647 h 1"/>
                <a:gd name="T10" fmla="*/ 2147483647 h 1"/>
                <a:gd name="T11" fmla="*/ 2147483647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2">
                  <a:pos x="0" y="T0"/>
                </a:cxn>
                <a:cxn ang="T13">
                  <a:pos x="0" y="T1"/>
                </a:cxn>
                <a:cxn ang="T14">
                  <a:pos x="0" y="T2"/>
                </a:cxn>
                <a:cxn ang="T15">
                  <a:pos x="0" y="T3"/>
                </a:cxn>
                <a:cxn ang="T16">
                  <a:pos x="0" y="T4"/>
                </a:cxn>
                <a:cxn ang="T17">
                  <a:pos x="0" y="T5"/>
                </a:cxn>
                <a:cxn ang="T18">
                  <a:pos x="0" y="T6"/>
                </a:cxn>
                <a:cxn ang="T19">
                  <a:pos x="0" y="T7"/>
                </a:cxn>
                <a:cxn ang="T20">
                  <a:pos x="0" y="T8"/>
                </a:cxn>
                <a:cxn ang="T21">
                  <a:pos x="0" y="T9"/>
                </a:cxn>
                <a:cxn ang="T22">
                  <a:pos x="0" y="T10"/>
                </a:cxn>
                <a:cxn ang="T23">
                  <a:pos x="0" y="T11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61" name="Freeform 772"/>
            <p:cNvSpPr>
              <a:spLocks/>
            </p:cNvSpPr>
            <p:nvPr/>
          </p:nvSpPr>
          <p:spPr bwMode="auto">
            <a:xfrm>
              <a:off x="4149025" y="3299330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  <a:cxn ang="T6">
                  <a:pos x="0" y="0"/>
                </a:cxn>
                <a:cxn ang="T7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62" name="Freeform 773"/>
            <p:cNvSpPr>
              <a:spLocks/>
            </p:cNvSpPr>
            <p:nvPr/>
          </p:nvSpPr>
          <p:spPr bwMode="auto">
            <a:xfrm>
              <a:off x="4137323" y="3316212"/>
              <a:ext cx="900" cy="804"/>
            </a:xfrm>
            <a:custGeom>
              <a:avLst/>
              <a:gdLst>
                <a:gd name="T0" fmla="*/ 0 w 1"/>
                <a:gd name="T1" fmla="*/ 2147483647 h 1"/>
                <a:gd name="T2" fmla="*/ 0 w 1"/>
                <a:gd name="T3" fmla="*/ 0 h 1"/>
                <a:gd name="T4" fmla="*/ 0 w 1"/>
                <a:gd name="T5" fmla="*/ 0 h 1"/>
                <a:gd name="T6" fmla="*/ 2147483647 w 1"/>
                <a:gd name="T7" fmla="*/ 0 h 1"/>
                <a:gd name="T8" fmla="*/ 2147483647 w 1"/>
                <a:gd name="T9" fmla="*/ 0 h 1"/>
                <a:gd name="T10" fmla="*/ 2147483647 w 1"/>
                <a:gd name="T11" fmla="*/ 2147483647 h 1"/>
                <a:gd name="T12" fmla="*/ 2147483647 w 1"/>
                <a:gd name="T13" fmla="*/ 2147483647 h 1"/>
                <a:gd name="T14" fmla="*/ 2147483647 w 1"/>
                <a:gd name="T15" fmla="*/ 2147483647 h 1"/>
                <a:gd name="T16" fmla="*/ 2147483647 w 1"/>
                <a:gd name="T17" fmla="*/ 2147483647 h 1"/>
                <a:gd name="T18" fmla="*/ 0 w 1"/>
                <a:gd name="T19" fmla="*/ 2147483647 h 1"/>
                <a:gd name="T20" fmla="*/ 0 w 1"/>
                <a:gd name="T21" fmla="*/ 2147483647 h 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63" name="Freeform 774"/>
            <p:cNvSpPr>
              <a:spLocks/>
            </p:cNvSpPr>
            <p:nvPr/>
          </p:nvSpPr>
          <p:spPr bwMode="auto">
            <a:xfrm>
              <a:off x="4147224" y="3303349"/>
              <a:ext cx="900" cy="804"/>
            </a:xfrm>
            <a:custGeom>
              <a:avLst/>
              <a:gdLst>
                <a:gd name="T0" fmla="*/ 0 w 1"/>
                <a:gd name="T1" fmla="*/ 2147483647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2147483647 w 1"/>
                <a:gd name="T9" fmla="*/ 0 h 1"/>
                <a:gd name="T10" fmla="*/ 2147483647 w 1"/>
                <a:gd name="T11" fmla="*/ 2147483647 h 1"/>
                <a:gd name="T12" fmla="*/ 0 w 1"/>
                <a:gd name="T13" fmla="*/ 2147483647 h 1"/>
                <a:gd name="T14" fmla="*/ 0 w 1"/>
                <a:gd name="T15" fmla="*/ 2147483647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64" name="Freeform 775"/>
            <p:cNvSpPr>
              <a:spLocks/>
            </p:cNvSpPr>
            <p:nvPr/>
          </p:nvSpPr>
          <p:spPr bwMode="auto">
            <a:xfrm>
              <a:off x="4148124" y="3302546"/>
              <a:ext cx="900" cy="804"/>
            </a:xfrm>
            <a:custGeom>
              <a:avLst/>
              <a:gdLst>
                <a:gd name="T0" fmla="*/ 0 w 1"/>
                <a:gd name="T1" fmla="*/ 2147483647 h 1"/>
                <a:gd name="T2" fmla="*/ 0 w 1"/>
                <a:gd name="T3" fmla="*/ 0 h 1"/>
                <a:gd name="T4" fmla="*/ 0 w 1"/>
                <a:gd name="T5" fmla="*/ 0 h 1"/>
                <a:gd name="T6" fmla="*/ 2147483647 w 1"/>
                <a:gd name="T7" fmla="*/ 0 h 1"/>
                <a:gd name="T8" fmla="*/ 2147483647 w 1"/>
                <a:gd name="T9" fmla="*/ 0 h 1"/>
                <a:gd name="T10" fmla="*/ 2147483647 w 1"/>
                <a:gd name="T11" fmla="*/ 0 h 1"/>
                <a:gd name="T12" fmla="*/ 2147483647 w 1"/>
                <a:gd name="T13" fmla="*/ 2147483647 h 1"/>
                <a:gd name="T14" fmla="*/ 2147483647 w 1"/>
                <a:gd name="T15" fmla="*/ 2147483647 h 1"/>
                <a:gd name="T16" fmla="*/ 0 w 1"/>
                <a:gd name="T17" fmla="*/ 2147483647 h 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65" name="Freeform 776"/>
            <p:cNvSpPr>
              <a:spLocks/>
            </p:cNvSpPr>
            <p:nvPr/>
          </p:nvSpPr>
          <p:spPr bwMode="auto">
            <a:xfrm>
              <a:off x="4147224" y="3302546"/>
              <a:ext cx="900" cy="804"/>
            </a:xfrm>
            <a:custGeom>
              <a:avLst/>
              <a:gdLst>
                <a:gd name="T0" fmla="*/ 0 w 1"/>
                <a:gd name="T1" fmla="*/ 2147483647 h 1"/>
                <a:gd name="T2" fmla="*/ 0 w 1"/>
                <a:gd name="T3" fmla="*/ 2147483647 h 1"/>
                <a:gd name="T4" fmla="*/ 2147483647 w 1"/>
                <a:gd name="T5" fmla="*/ 0 h 1"/>
                <a:gd name="T6" fmla="*/ 2147483647 w 1"/>
                <a:gd name="T7" fmla="*/ 0 h 1"/>
                <a:gd name="T8" fmla="*/ 2147483647 w 1"/>
                <a:gd name="T9" fmla="*/ 0 h 1"/>
                <a:gd name="T10" fmla="*/ 2147483647 w 1"/>
                <a:gd name="T11" fmla="*/ 2147483647 h 1"/>
                <a:gd name="T12" fmla="*/ 2147483647 w 1"/>
                <a:gd name="T13" fmla="*/ 2147483647 h 1"/>
                <a:gd name="T14" fmla="*/ 2147483647 w 1"/>
                <a:gd name="T15" fmla="*/ 2147483647 h 1"/>
                <a:gd name="T16" fmla="*/ 0 w 1"/>
                <a:gd name="T17" fmla="*/ 2147483647 h 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66" name="Freeform 777"/>
            <p:cNvSpPr>
              <a:spLocks/>
            </p:cNvSpPr>
            <p:nvPr/>
          </p:nvSpPr>
          <p:spPr bwMode="auto">
            <a:xfrm>
              <a:off x="4143623" y="3308976"/>
              <a:ext cx="900" cy="804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2147483647 w 1"/>
                <a:gd name="T7" fmla="*/ 0 h 1"/>
                <a:gd name="T8" fmla="*/ 2147483647 w 1"/>
                <a:gd name="T9" fmla="*/ 0 h 1"/>
                <a:gd name="T10" fmla="*/ 0 w 1"/>
                <a:gd name="T11" fmla="*/ 2147483647 h 1"/>
                <a:gd name="T12" fmla="*/ 0 w 1"/>
                <a:gd name="T13" fmla="*/ 2147483647 h 1"/>
                <a:gd name="T14" fmla="*/ 0 w 1"/>
                <a:gd name="T15" fmla="*/ 0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67" name="Freeform 778"/>
            <p:cNvSpPr>
              <a:spLocks/>
            </p:cNvSpPr>
            <p:nvPr/>
          </p:nvSpPr>
          <p:spPr bwMode="auto">
            <a:xfrm>
              <a:off x="4143623" y="3311388"/>
              <a:ext cx="900" cy="804"/>
            </a:xfrm>
            <a:custGeom>
              <a:avLst/>
              <a:gdLst>
                <a:gd name="T0" fmla="*/ 0 w 1"/>
                <a:gd name="T1" fmla="*/ 2147483647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2147483647 w 1"/>
                <a:gd name="T11" fmla="*/ 0 h 1"/>
                <a:gd name="T12" fmla="*/ 2147483647 w 1"/>
                <a:gd name="T13" fmla="*/ 2147483647 h 1"/>
                <a:gd name="T14" fmla="*/ 0 w 1"/>
                <a:gd name="T15" fmla="*/ 2147483647 h 1"/>
                <a:gd name="T16" fmla="*/ 0 w 1"/>
                <a:gd name="T17" fmla="*/ 2147483647 h 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68" name="Freeform 779"/>
            <p:cNvSpPr>
              <a:spLocks/>
            </p:cNvSpPr>
            <p:nvPr/>
          </p:nvSpPr>
          <p:spPr bwMode="auto">
            <a:xfrm>
              <a:off x="4143623" y="3312192"/>
              <a:ext cx="900" cy="0"/>
            </a:xfrm>
            <a:custGeom>
              <a:avLst/>
              <a:gdLst>
                <a:gd name="T0" fmla="*/ 2147483647 w 1"/>
                <a:gd name="T1" fmla="*/ 0 w 1"/>
                <a:gd name="T2" fmla="*/ 2147483647 w 1"/>
                <a:gd name="T3" fmla="*/ 2147483647 w 1"/>
                <a:gd name="T4" fmla="*/ 2147483647 w 1"/>
                <a:gd name="T5" fmla="*/ 2147483647 w 1"/>
                <a:gd name="T6" fmla="*/ 2147483647 w 1"/>
                <a:gd name="T7" fmla="*/ 2147483647 w 1"/>
                <a:gd name="T8" fmla="*/ 2147483647 w 1"/>
                <a:gd name="T9" fmla="*/ 0 60000 65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9">
                  <a:pos x="T0" y="0"/>
                </a:cxn>
                <a:cxn ang="T10">
                  <a:pos x="T1" y="0"/>
                </a:cxn>
                <a:cxn ang="T11">
                  <a:pos x="T2" y="0"/>
                </a:cxn>
                <a:cxn ang="T12">
                  <a:pos x="T3" y="0"/>
                </a:cxn>
                <a:cxn ang="T13">
                  <a:pos x="T4" y="0"/>
                </a:cxn>
                <a:cxn ang="T14">
                  <a:pos x="T5" y="0"/>
                </a:cxn>
                <a:cxn ang="T15">
                  <a:pos x="T6" y="0"/>
                </a:cxn>
                <a:cxn ang="T16">
                  <a:pos x="T7" y="0"/>
                </a:cxn>
                <a:cxn ang="T17">
                  <a:pos x="T8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69" name="Freeform 780"/>
            <p:cNvSpPr>
              <a:spLocks/>
            </p:cNvSpPr>
            <p:nvPr/>
          </p:nvSpPr>
          <p:spPr bwMode="auto">
            <a:xfrm>
              <a:off x="4151725" y="3309780"/>
              <a:ext cx="900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2147483647 w 1"/>
                <a:gd name="T5" fmla="*/ 2147483647 w 1"/>
                <a:gd name="T6" fmla="*/ 2147483647 w 1"/>
                <a:gd name="T7" fmla="*/ 0 w 1"/>
                <a:gd name="T8" fmla="*/ 0 w 1"/>
                <a:gd name="T9" fmla="*/ 0 60000 65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9">
                  <a:pos x="T0" y="0"/>
                </a:cxn>
                <a:cxn ang="T10">
                  <a:pos x="T1" y="0"/>
                </a:cxn>
                <a:cxn ang="T11">
                  <a:pos x="T2" y="0"/>
                </a:cxn>
                <a:cxn ang="T12">
                  <a:pos x="T3" y="0"/>
                </a:cxn>
                <a:cxn ang="T13">
                  <a:pos x="T4" y="0"/>
                </a:cxn>
                <a:cxn ang="T14">
                  <a:pos x="T5" y="0"/>
                </a:cxn>
                <a:cxn ang="T15">
                  <a:pos x="T6" y="0"/>
                </a:cxn>
                <a:cxn ang="T16">
                  <a:pos x="T7" y="0"/>
                </a:cxn>
                <a:cxn ang="T17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70" name="Freeform 781"/>
            <p:cNvSpPr>
              <a:spLocks/>
            </p:cNvSpPr>
            <p:nvPr/>
          </p:nvSpPr>
          <p:spPr bwMode="auto">
            <a:xfrm>
              <a:off x="4152626" y="3308976"/>
              <a:ext cx="900" cy="804"/>
            </a:xfrm>
            <a:custGeom>
              <a:avLst/>
              <a:gdLst>
                <a:gd name="T0" fmla="*/ 0 w 1"/>
                <a:gd name="T1" fmla="*/ 2147483647 h 1"/>
                <a:gd name="T2" fmla="*/ 0 w 1"/>
                <a:gd name="T3" fmla="*/ 2147483647 h 1"/>
                <a:gd name="T4" fmla="*/ 0 w 1"/>
                <a:gd name="T5" fmla="*/ 0 h 1"/>
                <a:gd name="T6" fmla="*/ 2147483647 w 1"/>
                <a:gd name="T7" fmla="*/ 0 h 1"/>
                <a:gd name="T8" fmla="*/ 2147483647 w 1"/>
                <a:gd name="T9" fmla="*/ 2147483647 h 1"/>
                <a:gd name="T10" fmla="*/ 2147483647 w 1"/>
                <a:gd name="T11" fmla="*/ 2147483647 h 1"/>
                <a:gd name="T12" fmla="*/ 0 w 1"/>
                <a:gd name="T13" fmla="*/ 2147483647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371" name="Forma livre 370"/>
            <p:cNvSpPr/>
            <p:nvPr/>
          </p:nvSpPr>
          <p:spPr bwMode="auto">
            <a:xfrm>
              <a:off x="1570224" y="4111560"/>
              <a:ext cx="541566" cy="367737"/>
            </a:xfrm>
            <a:custGeom>
              <a:avLst/>
              <a:gdLst>
                <a:gd name="connsiteX0" fmla="*/ 0 w 647700"/>
                <a:gd name="connsiteY0" fmla="*/ 514350 h 514350"/>
                <a:gd name="connsiteX1" fmla="*/ 28575 w 647700"/>
                <a:gd name="connsiteY1" fmla="*/ 447675 h 514350"/>
                <a:gd name="connsiteX2" fmla="*/ 53975 w 647700"/>
                <a:gd name="connsiteY2" fmla="*/ 434975 h 514350"/>
                <a:gd name="connsiteX3" fmla="*/ 111125 w 647700"/>
                <a:gd name="connsiteY3" fmla="*/ 434975 h 514350"/>
                <a:gd name="connsiteX4" fmla="*/ 168275 w 647700"/>
                <a:gd name="connsiteY4" fmla="*/ 361950 h 514350"/>
                <a:gd name="connsiteX5" fmla="*/ 225425 w 647700"/>
                <a:gd name="connsiteY5" fmla="*/ 295275 h 514350"/>
                <a:gd name="connsiteX6" fmla="*/ 342900 w 647700"/>
                <a:gd name="connsiteY6" fmla="*/ 266700 h 514350"/>
                <a:gd name="connsiteX7" fmla="*/ 355600 w 647700"/>
                <a:gd name="connsiteY7" fmla="*/ 228600 h 514350"/>
                <a:gd name="connsiteX8" fmla="*/ 425450 w 647700"/>
                <a:gd name="connsiteY8" fmla="*/ 168275 h 514350"/>
                <a:gd name="connsiteX9" fmla="*/ 476250 w 647700"/>
                <a:gd name="connsiteY9" fmla="*/ 146050 h 514350"/>
                <a:gd name="connsiteX10" fmla="*/ 504825 w 647700"/>
                <a:gd name="connsiteY10" fmla="*/ 142875 h 514350"/>
                <a:gd name="connsiteX11" fmla="*/ 561975 w 647700"/>
                <a:gd name="connsiteY11" fmla="*/ 38100 h 514350"/>
                <a:gd name="connsiteX12" fmla="*/ 647700 w 647700"/>
                <a:gd name="connsiteY12" fmla="*/ 0 h 514350"/>
                <a:gd name="connsiteX0" fmla="*/ 0 w 658586"/>
                <a:gd name="connsiteY0" fmla="*/ 485065 h 485065"/>
                <a:gd name="connsiteX1" fmla="*/ 28575 w 658586"/>
                <a:gd name="connsiteY1" fmla="*/ 418390 h 485065"/>
                <a:gd name="connsiteX2" fmla="*/ 53975 w 658586"/>
                <a:gd name="connsiteY2" fmla="*/ 405690 h 485065"/>
                <a:gd name="connsiteX3" fmla="*/ 111125 w 658586"/>
                <a:gd name="connsiteY3" fmla="*/ 405690 h 485065"/>
                <a:gd name="connsiteX4" fmla="*/ 168275 w 658586"/>
                <a:gd name="connsiteY4" fmla="*/ 332665 h 485065"/>
                <a:gd name="connsiteX5" fmla="*/ 225425 w 658586"/>
                <a:gd name="connsiteY5" fmla="*/ 265990 h 485065"/>
                <a:gd name="connsiteX6" fmla="*/ 342900 w 658586"/>
                <a:gd name="connsiteY6" fmla="*/ 237415 h 485065"/>
                <a:gd name="connsiteX7" fmla="*/ 355600 w 658586"/>
                <a:gd name="connsiteY7" fmla="*/ 199315 h 485065"/>
                <a:gd name="connsiteX8" fmla="*/ 425450 w 658586"/>
                <a:gd name="connsiteY8" fmla="*/ 138990 h 485065"/>
                <a:gd name="connsiteX9" fmla="*/ 476250 w 658586"/>
                <a:gd name="connsiteY9" fmla="*/ 116765 h 485065"/>
                <a:gd name="connsiteX10" fmla="*/ 504825 w 658586"/>
                <a:gd name="connsiteY10" fmla="*/ 113590 h 485065"/>
                <a:gd name="connsiteX11" fmla="*/ 561975 w 658586"/>
                <a:gd name="connsiteY11" fmla="*/ 8815 h 485065"/>
                <a:gd name="connsiteX12" fmla="*/ 658586 w 658586"/>
                <a:gd name="connsiteY12" fmla="*/ 10629 h 485065"/>
                <a:gd name="connsiteX0" fmla="*/ 0 w 658586"/>
                <a:gd name="connsiteY0" fmla="*/ 502502 h 502502"/>
                <a:gd name="connsiteX1" fmla="*/ 28575 w 658586"/>
                <a:gd name="connsiteY1" fmla="*/ 435827 h 502502"/>
                <a:gd name="connsiteX2" fmla="*/ 53975 w 658586"/>
                <a:gd name="connsiteY2" fmla="*/ 423127 h 502502"/>
                <a:gd name="connsiteX3" fmla="*/ 111125 w 658586"/>
                <a:gd name="connsiteY3" fmla="*/ 423127 h 502502"/>
                <a:gd name="connsiteX4" fmla="*/ 168275 w 658586"/>
                <a:gd name="connsiteY4" fmla="*/ 350102 h 502502"/>
                <a:gd name="connsiteX5" fmla="*/ 225425 w 658586"/>
                <a:gd name="connsiteY5" fmla="*/ 283427 h 502502"/>
                <a:gd name="connsiteX6" fmla="*/ 342900 w 658586"/>
                <a:gd name="connsiteY6" fmla="*/ 254852 h 502502"/>
                <a:gd name="connsiteX7" fmla="*/ 355600 w 658586"/>
                <a:gd name="connsiteY7" fmla="*/ 216752 h 502502"/>
                <a:gd name="connsiteX8" fmla="*/ 425450 w 658586"/>
                <a:gd name="connsiteY8" fmla="*/ 156427 h 502502"/>
                <a:gd name="connsiteX9" fmla="*/ 476250 w 658586"/>
                <a:gd name="connsiteY9" fmla="*/ 134202 h 502502"/>
                <a:gd name="connsiteX10" fmla="*/ 504825 w 658586"/>
                <a:gd name="connsiteY10" fmla="*/ 131027 h 502502"/>
                <a:gd name="connsiteX11" fmla="*/ 561975 w 658586"/>
                <a:gd name="connsiteY11" fmla="*/ 26252 h 502502"/>
                <a:gd name="connsiteX12" fmla="*/ 658586 w 658586"/>
                <a:gd name="connsiteY12" fmla="*/ 28066 h 502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8586" h="502502">
                  <a:moveTo>
                    <a:pt x="0" y="502502"/>
                  </a:moveTo>
                  <a:cubicBezTo>
                    <a:pt x="9789" y="475779"/>
                    <a:pt x="19579" y="449056"/>
                    <a:pt x="28575" y="435827"/>
                  </a:cubicBezTo>
                  <a:cubicBezTo>
                    <a:pt x="37571" y="422598"/>
                    <a:pt x="40217" y="425244"/>
                    <a:pt x="53975" y="423127"/>
                  </a:cubicBezTo>
                  <a:cubicBezTo>
                    <a:pt x="67733" y="421010"/>
                    <a:pt x="92075" y="435298"/>
                    <a:pt x="111125" y="423127"/>
                  </a:cubicBezTo>
                  <a:cubicBezTo>
                    <a:pt x="130175" y="410956"/>
                    <a:pt x="149225" y="373385"/>
                    <a:pt x="168275" y="350102"/>
                  </a:cubicBezTo>
                  <a:cubicBezTo>
                    <a:pt x="187325" y="326819"/>
                    <a:pt x="196321" y="299302"/>
                    <a:pt x="225425" y="283427"/>
                  </a:cubicBezTo>
                  <a:cubicBezTo>
                    <a:pt x="254529" y="267552"/>
                    <a:pt x="321204" y="265964"/>
                    <a:pt x="342900" y="254852"/>
                  </a:cubicBezTo>
                  <a:cubicBezTo>
                    <a:pt x="364596" y="243740"/>
                    <a:pt x="341842" y="233156"/>
                    <a:pt x="355600" y="216752"/>
                  </a:cubicBezTo>
                  <a:cubicBezTo>
                    <a:pt x="369358" y="200348"/>
                    <a:pt x="405342" y="170185"/>
                    <a:pt x="425450" y="156427"/>
                  </a:cubicBezTo>
                  <a:cubicBezTo>
                    <a:pt x="445558" y="142669"/>
                    <a:pt x="463021" y="138435"/>
                    <a:pt x="476250" y="134202"/>
                  </a:cubicBezTo>
                  <a:cubicBezTo>
                    <a:pt x="489479" y="129969"/>
                    <a:pt x="490537" y="149019"/>
                    <a:pt x="504825" y="131027"/>
                  </a:cubicBezTo>
                  <a:cubicBezTo>
                    <a:pt x="519113" y="113035"/>
                    <a:pt x="538163" y="50064"/>
                    <a:pt x="561975" y="26252"/>
                  </a:cubicBezTo>
                  <a:cubicBezTo>
                    <a:pt x="585787" y="2440"/>
                    <a:pt x="627629" y="-19219"/>
                    <a:pt x="658586" y="28066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2" name="Forma livre 371"/>
            <p:cNvSpPr/>
            <p:nvPr/>
          </p:nvSpPr>
          <p:spPr bwMode="auto">
            <a:xfrm>
              <a:off x="1277808" y="4473153"/>
              <a:ext cx="295027" cy="129290"/>
            </a:xfrm>
            <a:custGeom>
              <a:avLst/>
              <a:gdLst>
                <a:gd name="connsiteX0" fmla="*/ 0 w 358775"/>
                <a:gd name="connsiteY0" fmla="*/ 176671 h 176671"/>
                <a:gd name="connsiteX1" fmla="*/ 47625 w 358775"/>
                <a:gd name="connsiteY1" fmla="*/ 160796 h 176671"/>
                <a:gd name="connsiteX2" fmla="*/ 101600 w 358775"/>
                <a:gd name="connsiteY2" fmla="*/ 141746 h 176671"/>
                <a:gd name="connsiteX3" fmla="*/ 142875 w 358775"/>
                <a:gd name="connsiteY3" fmla="*/ 75071 h 176671"/>
                <a:gd name="connsiteX4" fmla="*/ 228600 w 358775"/>
                <a:gd name="connsiteY4" fmla="*/ 56021 h 176671"/>
                <a:gd name="connsiteX5" fmla="*/ 266700 w 358775"/>
                <a:gd name="connsiteY5" fmla="*/ 46496 h 176671"/>
                <a:gd name="connsiteX6" fmla="*/ 295275 w 358775"/>
                <a:gd name="connsiteY6" fmla="*/ 2046 h 176671"/>
                <a:gd name="connsiteX7" fmla="*/ 358775 w 358775"/>
                <a:gd name="connsiteY7" fmla="*/ 11571 h 17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8775" h="176671">
                  <a:moveTo>
                    <a:pt x="0" y="176671"/>
                  </a:moveTo>
                  <a:lnTo>
                    <a:pt x="47625" y="160796"/>
                  </a:lnTo>
                  <a:cubicBezTo>
                    <a:pt x="64558" y="154975"/>
                    <a:pt x="85725" y="156033"/>
                    <a:pt x="101600" y="141746"/>
                  </a:cubicBezTo>
                  <a:cubicBezTo>
                    <a:pt x="117475" y="127458"/>
                    <a:pt x="121708" y="89358"/>
                    <a:pt x="142875" y="75071"/>
                  </a:cubicBezTo>
                  <a:cubicBezTo>
                    <a:pt x="164042" y="60783"/>
                    <a:pt x="207963" y="60783"/>
                    <a:pt x="228600" y="56021"/>
                  </a:cubicBezTo>
                  <a:cubicBezTo>
                    <a:pt x="249237" y="51259"/>
                    <a:pt x="255588" y="55492"/>
                    <a:pt x="266700" y="46496"/>
                  </a:cubicBezTo>
                  <a:cubicBezTo>
                    <a:pt x="277812" y="37500"/>
                    <a:pt x="279929" y="7867"/>
                    <a:pt x="295275" y="2046"/>
                  </a:cubicBezTo>
                  <a:cubicBezTo>
                    <a:pt x="310621" y="-3775"/>
                    <a:pt x="334698" y="3898"/>
                    <a:pt x="358775" y="11571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73" name="Forma livre 372"/>
            <p:cNvSpPr/>
            <p:nvPr/>
          </p:nvSpPr>
          <p:spPr bwMode="auto">
            <a:xfrm>
              <a:off x="928278" y="4600119"/>
              <a:ext cx="363890" cy="421715"/>
            </a:xfrm>
            <a:custGeom>
              <a:avLst/>
              <a:gdLst>
                <a:gd name="connsiteX0" fmla="*/ 409180 w 409180"/>
                <a:gd name="connsiteY0" fmla="*/ 0 h 485775"/>
                <a:gd name="connsiteX1" fmla="*/ 385368 w 409180"/>
                <a:gd name="connsiteY1" fmla="*/ 52388 h 485775"/>
                <a:gd name="connsiteX2" fmla="*/ 385368 w 409180"/>
                <a:gd name="connsiteY2" fmla="*/ 114300 h 485775"/>
                <a:gd name="connsiteX3" fmla="*/ 356793 w 409180"/>
                <a:gd name="connsiteY3" fmla="*/ 161925 h 485775"/>
                <a:gd name="connsiteX4" fmla="*/ 323455 w 409180"/>
                <a:gd name="connsiteY4" fmla="*/ 195263 h 485775"/>
                <a:gd name="connsiteX5" fmla="*/ 237730 w 409180"/>
                <a:gd name="connsiteY5" fmla="*/ 214313 h 485775"/>
                <a:gd name="connsiteX6" fmla="*/ 218680 w 409180"/>
                <a:gd name="connsiteY6" fmla="*/ 238125 h 485775"/>
                <a:gd name="connsiteX7" fmla="*/ 185343 w 409180"/>
                <a:gd name="connsiteY7" fmla="*/ 304800 h 485775"/>
                <a:gd name="connsiteX8" fmla="*/ 142480 w 409180"/>
                <a:gd name="connsiteY8" fmla="*/ 347663 h 485775"/>
                <a:gd name="connsiteX9" fmla="*/ 75805 w 409180"/>
                <a:gd name="connsiteY9" fmla="*/ 376238 h 485775"/>
                <a:gd name="connsiteX10" fmla="*/ 4368 w 409180"/>
                <a:gd name="connsiteY10" fmla="*/ 414338 h 485775"/>
                <a:gd name="connsiteX11" fmla="*/ 13893 w 409180"/>
                <a:gd name="connsiteY11" fmla="*/ 485775 h 485775"/>
                <a:gd name="connsiteX0" fmla="*/ 442518 w 442518"/>
                <a:gd name="connsiteY0" fmla="*/ 0 h 495300"/>
                <a:gd name="connsiteX1" fmla="*/ 385368 w 442518"/>
                <a:gd name="connsiteY1" fmla="*/ 61913 h 495300"/>
                <a:gd name="connsiteX2" fmla="*/ 385368 w 442518"/>
                <a:gd name="connsiteY2" fmla="*/ 123825 h 495300"/>
                <a:gd name="connsiteX3" fmla="*/ 356793 w 442518"/>
                <a:gd name="connsiteY3" fmla="*/ 171450 h 495300"/>
                <a:gd name="connsiteX4" fmla="*/ 323455 w 442518"/>
                <a:gd name="connsiteY4" fmla="*/ 204788 h 495300"/>
                <a:gd name="connsiteX5" fmla="*/ 237730 w 442518"/>
                <a:gd name="connsiteY5" fmla="*/ 223838 h 495300"/>
                <a:gd name="connsiteX6" fmla="*/ 218680 w 442518"/>
                <a:gd name="connsiteY6" fmla="*/ 247650 h 495300"/>
                <a:gd name="connsiteX7" fmla="*/ 185343 w 442518"/>
                <a:gd name="connsiteY7" fmla="*/ 314325 h 495300"/>
                <a:gd name="connsiteX8" fmla="*/ 142480 w 442518"/>
                <a:gd name="connsiteY8" fmla="*/ 357188 h 495300"/>
                <a:gd name="connsiteX9" fmla="*/ 75805 w 442518"/>
                <a:gd name="connsiteY9" fmla="*/ 385763 h 495300"/>
                <a:gd name="connsiteX10" fmla="*/ 4368 w 442518"/>
                <a:gd name="connsiteY10" fmla="*/ 423863 h 495300"/>
                <a:gd name="connsiteX11" fmla="*/ 13893 w 442518"/>
                <a:gd name="connsiteY11" fmla="*/ 495300 h 495300"/>
                <a:gd name="connsiteX0" fmla="*/ 442518 w 442518"/>
                <a:gd name="connsiteY0" fmla="*/ 0 h 495300"/>
                <a:gd name="connsiteX1" fmla="*/ 385368 w 442518"/>
                <a:gd name="connsiteY1" fmla="*/ 61913 h 495300"/>
                <a:gd name="connsiteX2" fmla="*/ 385368 w 442518"/>
                <a:gd name="connsiteY2" fmla="*/ 123825 h 495300"/>
                <a:gd name="connsiteX3" fmla="*/ 356793 w 442518"/>
                <a:gd name="connsiteY3" fmla="*/ 171450 h 495300"/>
                <a:gd name="connsiteX4" fmla="*/ 323455 w 442518"/>
                <a:gd name="connsiteY4" fmla="*/ 204788 h 495300"/>
                <a:gd name="connsiteX5" fmla="*/ 237730 w 442518"/>
                <a:gd name="connsiteY5" fmla="*/ 223838 h 495300"/>
                <a:gd name="connsiteX6" fmla="*/ 218680 w 442518"/>
                <a:gd name="connsiteY6" fmla="*/ 247650 h 495300"/>
                <a:gd name="connsiteX7" fmla="*/ 185343 w 442518"/>
                <a:gd name="connsiteY7" fmla="*/ 314325 h 495300"/>
                <a:gd name="connsiteX8" fmla="*/ 142480 w 442518"/>
                <a:gd name="connsiteY8" fmla="*/ 357188 h 495300"/>
                <a:gd name="connsiteX9" fmla="*/ 75805 w 442518"/>
                <a:gd name="connsiteY9" fmla="*/ 385763 h 495300"/>
                <a:gd name="connsiteX10" fmla="*/ 4368 w 442518"/>
                <a:gd name="connsiteY10" fmla="*/ 423863 h 495300"/>
                <a:gd name="connsiteX11" fmla="*/ 13893 w 442518"/>
                <a:gd name="connsiteY11" fmla="*/ 495300 h 495300"/>
                <a:gd name="connsiteX0" fmla="*/ 442518 w 442518"/>
                <a:gd name="connsiteY0" fmla="*/ 0 h 576262"/>
                <a:gd name="connsiteX1" fmla="*/ 385368 w 442518"/>
                <a:gd name="connsiteY1" fmla="*/ 61913 h 576262"/>
                <a:gd name="connsiteX2" fmla="*/ 385368 w 442518"/>
                <a:gd name="connsiteY2" fmla="*/ 123825 h 576262"/>
                <a:gd name="connsiteX3" fmla="*/ 356793 w 442518"/>
                <a:gd name="connsiteY3" fmla="*/ 171450 h 576262"/>
                <a:gd name="connsiteX4" fmla="*/ 323455 w 442518"/>
                <a:gd name="connsiteY4" fmla="*/ 204788 h 576262"/>
                <a:gd name="connsiteX5" fmla="*/ 237730 w 442518"/>
                <a:gd name="connsiteY5" fmla="*/ 223838 h 576262"/>
                <a:gd name="connsiteX6" fmla="*/ 218680 w 442518"/>
                <a:gd name="connsiteY6" fmla="*/ 247650 h 576262"/>
                <a:gd name="connsiteX7" fmla="*/ 185343 w 442518"/>
                <a:gd name="connsiteY7" fmla="*/ 314325 h 576262"/>
                <a:gd name="connsiteX8" fmla="*/ 142480 w 442518"/>
                <a:gd name="connsiteY8" fmla="*/ 357188 h 576262"/>
                <a:gd name="connsiteX9" fmla="*/ 75805 w 442518"/>
                <a:gd name="connsiteY9" fmla="*/ 385763 h 576262"/>
                <a:gd name="connsiteX10" fmla="*/ 4368 w 442518"/>
                <a:gd name="connsiteY10" fmla="*/ 423863 h 576262"/>
                <a:gd name="connsiteX11" fmla="*/ 13893 w 442518"/>
                <a:gd name="connsiteY11" fmla="*/ 576262 h 576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518" h="576262">
                  <a:moveTo>
                    <a:pt x="442518" y="0"/>
                  </a:moveTo>
                  <a:cubicBezTo>
                    <a:pt x="404021" y="21431"/>
                    <a:pt x="394893" y="41276"/>
                    <a:pt x="385368" y="61913"/>
                  </a:cubicBezTo>
                  <a:cubicBezTo>
                    <a:pt x="375843" y="82550"/>
                    <a:pt x="390130" y="105569"/>
                    <a:pt x="385368" y="123825"/>
                  </a:cubicBezTo>
                  <a:cubicBezTo>
                    <a:pt x="380606" y="142081"/>
                    <a:pt x="367112" y="157956"/>
                    <a:pt x="356793" y="171450"/>
                  </a:cubicBezTo>
                  <a:cubicBezTo>
                    <a:pt x="346474" y="184944"/>
                    <a:pt x="343299" y="196057"/>
                    <a:pt x="323455" y="204788"/>
                  </a:cubicBezTo>
                  <a:cubicBezTo>
                    <a:pt x="303611" y="213519"/>
                    <a:pt x="255192" y="216694"/>
                    <a:pt x="237730" y="223838"/>
                  </a:cubicBezTo>
                  <a:cubicBezTo>
                    <a:pt x="220268" y="230982"/>
                    <a:pt x="227411" y="232569"/>
                    <a:pt x="218680" y="247650"/>
                  </a:cubicBezTo>
                  <a:cubicBezTo>
                    <a:pt x="209949" y="262731"/>
                    <a:pt x="198043" y="296069"/>
                    <a:pt x="185343" y="314325"/>
                  </a:cubicBezTo>
                  <a:cubicBezTo>
                    <a:pt x="172643" y="332581"/>
                    <a:pt x="160736" y="345282"/>
                    <a:pt x="142480" y="357188"/>
                  </a:cubicBezTo>
                  <a:cubicBezTo>
                    <a:pt x="124224" y="369094"/>
                    <a:pt x="98824" y="374650"/>
                    <a:pt x="75805" y="385763"/>
                  </a:cubicBezTo>
                  <a:cubicBezTo>
                    <a:pt x="52786" y="396876"/>
                    <a:pt x="14687" y="392113"/>
                    <a:pt x="4368" y="423863"/>
                  </a:cubicBezTo>
                  <a:cubicBezTo>
                    <a:pt x="-5951" y="455613"/>
                    <a:pt x="3971" y="549671"/>
                    <a:pt x="13893" y="576262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 type="triangle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cxnSp>
          <p:nvCxnSpPr>
            <p:cNvPr id="374" name="Conector em curva 373"/>
            <p:cNvCxnSpPr/>
            <p:nvPr/>
          </p:nvCxnSpPr>
          <p:spPr bwMode="auto">
            <a:xfrm>
              <a:off x="2183775" y="4233732"/>
              <a:ext cx="528164" cy="245354"/>
            </a:xfrm>
            <a:prstGeom prst="curvedConnector3">
              <a:avLst>
                <a:gd name="adj1" fmla="val 12431"/>
              </a:avLst>
            </a:prstGeom>
            <a:solidFill>
              <a:schemeClr val="accent1"/>
            </a:solidFill>
            <a:ln w="19050" cap="flat" cmpd="sng" algn="ctr">
              <a:solidFill>
                <a:srgbClr val="7030A0"/>
              </a:solidFill>
              <a:prstDash val="solid"/>
              <a:miter lim="800000"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75" name="CaixaDeTexto 374"/>
            <p:cNvSpPr txBox="1"/>
            <p:nvPr/>
          </p:nvSpPr>
          <p:spPr bwMode="auto">
            <a:xfrm>
              <a:off x="2218133" y="4227858"/>
              <a:ext cx="399047" cy="675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eaLnBrk="1" hangingPunct="1">
                <a:buClr>
                  <a:schemeClr val="tx2"/>
                </a:buClr>
              </a:pPr>
              <a:r>
                <a:rPr lang="pt-BR" sz="600" dirty="0"/>
                <a:t>Santos</a:t>
              </a:r>
            </a:p>
          </p:txBody>
        </p:sp>
        <p:sp>
          <p:nvSpPr>
            <p:cNvPr id="376" name="Forma livre 375"/>
            <p:cNvSpPr/>
            <p:nvPr/>
          </p:nvSpPr>
          <p:spPr bwMode="auto">
            <a:xfrm>
              <a:off x="2105453" y="4102893"/>
              <a:ext cx="54828" cy="118499"/>
            </a:xfrm>
            <a:custGeom>
              <a:avLst/>
              <a:gdLst>
                <a:gd name="connsiteX0" fmla="*/ 71575 w 449400"/>
                <a:gd name="connsiteY0" fmla="*/ 0 h 1666875"/>
                <a:gd name="connsiteX1" fmla="*/ 68400 w 449400"/>
                <a:gd name="connsiteY1" fmla="*/ 92075 h 1666875"/>
                <a:gd name="connsiteX2" fmla="*/ 43000 w 449400"/>
                <a:gd name="connsiteY2" fmla="*/ 171450 h 1666875"/>
                <a:gd name="connsiteX3" fmla="*/ 11250 w 449400"/>
                <a:gd name="connsiteY3" fmla="*/ 323850 h 1666875"/>
                <a:gd name="connsiteX4" fmla="*/ 1725 w 449400"/>
                <a:gd name="connsiteY4" fmla="*/ 403225 h 1666875"/>
                <a:gd name="connsiteX5" fmla="*/ 43000 w 449400"/>
                <a:gd name="connsiteY5" fmla="*/ 495300 h 1666875"/>
                <a:gd name="connsiteX6" fmla="*/ 39825 w 449400"/>
                <a:gd name="connsiteY6" fmla="*/ 555625 h 1666875"/>
                <a:gd name="connsiteX7" fmla="*/ 77925 w 449400"/>
                <a:gd name="connsiteY7" fmla="*/ 615950 h 1666875"/>
                <a:gd name="connsiteX8" fmla="*/ 87450 w 449400"/>
                <a:gd name="connsiteY8" fmla="*/ 723900 h 1666875"/>
                <a:gd name="connsiteX9" fmla="*/ 112850 w 449400"/>
                <a:gd name="connsiteY9" fmla="*/ 781050 h 1666875"/>
                <a:gd name="connsiteX10" fmla="*/ 135075 w 449400"/>
                <a:gd name="connsiteY10" fmla="*/ 850900 h 1666875"/>
                <a:gd name="connsiteX11" fmla="*/ 150950 w 449400"/>
                <a:gd name="connsiteY11" fmla="*/ 971550 h 1666875"/>
                <a:gd name="connsiteX12" fmla="*/ 119200 w 449400"/>
                <a:gd name="connsiteY12" fmla="*/ 1054100 h 1666875"/>
                <a:gd name="connsiteX13" fmla="*/ 154125 w 449400"/>
                <a:gd name="connsiteY13" fmla="*/ 1114425 h 1666875"/>
                <a:gd name="connsiteX14" fmla="*/ 192225 w 449400"/>
                <a:gd name="connsiteY14" fmla="*/ 1190625 h 1666875"/>
                <a:gd name="connsiteX15" fmla="*/ 246200 w 449400"/>
                <a:gd name="connsiteY15" fmla="*/ 1257300 h 1666875"/>
                <a:gd name="connsiteX16" fmla="*/ 293825 w 449400"/>
                <a:gd name="connsiteY16" fmla="*/ 1365250 h 1666875"/>
                <a:gd name="connsiteX17" fmla="*/ 312875 w 449400"/>
                <a:gd name="connsiteY17" fmla="*/ 1422400 h 1666875"/>
                <a:gd name="connsiteX18" fmla="*/ 309700 w 449400"/>
                <a:gd name="connsiteY18" fmla="*/ 1441450 h 1666875"/>
                <a:gd name="connsiteX19" fmla="*/ 341450 w 449400"/>
                <a:gd name="connsiteY19" fmla="*/ 1485900 h 1666875"/>
                <a:gd name="connsiteX20" fmla="*/ 382725 w 449400"/>
                <a:gd name="connsiteY20" fmla="*/ 1504950 h 1666875"/>
                <a:gd name="connsiteX21" fmla="*/ 395425 w 449400"/>
                <a:gd name="connsiteY21" fmla="*/ 1562100 h 1666875"/>
                <a:gd name="connsiteX22" fmla="*/ 420825 w 449400"/>
                <a:gd name="connsiteY22" fmla="*/ 1628775 h 1666875"/>
                <a:gd name="connsiteX23" fmla="*/ 449400 w 449400"/>
                <a:gd name="connsiteY23" fmla="*/ 1666875 h 1666875"/>
                <a:gd name="connsiteX0" fmla="*/ 68400 w 449400"/>
                <a:gd name="connsiteY0" fmla="*/ 0 h 1574800"/>
                <a:gd name="connsiteX1" fmla="*/ 43000 w 449400"/>
                <a:gd name="connsiteY1" fmla="*/ 79375 h 1574800"/>
                <a:gd name="connsiteX2" fmla="*/ 11250 w 449400"/>
                <a:gd name="connsiteY2" fmla="*/ 231775 h 1574800"/>
                <a:gd name="connsiteX3" fmla="*/ 1725 w 449400"/>
                <a:gd name="connsiteY3" fmla="*/ 311150 h 1574800"/>
                <a:gd name="connsiteX4" fmla="*/ 43000 w 449400"/>
                <a:gd name="connsiteY4" fmla="*/ 403225 h 1574800"/>
                <a:gd name="connsiteX5" fmla="*/ 39825 w 449400"/>
                <a:gd name="connsiteY5" fmla="*/ 463550 h 1574800"/>
                <a:gd name="connsiteX6" fmla="*/ 77925 w 449400"/>
                <a:gd name="connsiteY6" fmla="*/ 523875 h 1574800"/>
                <a:gd name="connsiteX7" fmla="*/ 87450 w 449400"/>
                <a:gd name="connsiteY7" fmla="*/ 631825 h 1574800"/>
                <a:gd name="connsiteX8" fmla="*/ 112850 w 449400"/>
                <a:gd name="connsiteY8" fmla="*/ 688975 h 1574800"/>
                <a:gd name="connsiteX9" fmla="*/ 135075 w 449400"/>
                <a:gd name="connsiteY9" fmla="*/ 758825 h 1574800"/>
                <a:gd name="connsiteX10" fmla="*/ 150950 w 449400"/>
                <a:gd name="connsiteY10" fmla="*/ 879475 h 1574800"/>
                <a:gd name="connsiteX11" fmla="*/ 119200 w 449400"/>
                <a:gd name="connsiteY11" fmla="*/ 962025 h 1574800"/>
                <a:gd name="connsiteX12" fmla="*/ 154125 w 449400"/>
                <a:gd name="connsiteY12" fmla="*/ 1022350 h 1574800"/>
                <a:gd name="connsiteX13" fmla="*/ 192225 w 449400"/>
                <a:gd name="connsiteY13" fmla="*/ 1098550 h 1574800"/>
                <a:gd name="connsiteX14" fmla="*/ 246200 w 449400"/>
                <a:gd name="connsiteY14" fmla="*/ 1165225 h 1574800"/>
                <a:gd name="connsiteX15" fmla="*/ 293825 w 449400"/>
                <a:gd name="connsiteY15" fmla="*/ 1273175 h 1574800"/>
                <a:gd name="connsiteX16" fmla="*/ 312875 w 449400"/>
                <a:gd name="connsiteY16" fmla="*/ 1330325 h 1574800"/>
                <a:gd name="connsiteX17" fmla="*/ 309700 w 449400"/>
                <a:gd name="connsiteY17" fmla="*/ 1349375 h 1574800"/>
                <a:gd name="connsiteX18" fmla="*/ 341450 w 449400"/>
                <a:gd name="connsiteY18" fmla="*/ 1393825 h 1574800"/>
                <a:gd name="connsiteX19" fmla="*/ 382725 w 449400"/>
                <a:gd name="connsiteY19" fmla="*/ 1412875 h 1574800"/>
                <a:gd name="connsiteX20" fmla="*/ 395425 w 449400"/>
                <a:gd name="connsiteY20" fmla="*/ 1470025 h 1574800"/>
                <a:gd name="connsiteX21" fmla="*/ 420825 w 449400"/>
                <a:gd name="connsiteY21" fmla="*/ 1536700 h 1574800"/>
                <a:gd name="connsiteX22" fmla="*/ 449400 w 449400"/>
                <a:gd name="connsiteY22" fmla="*/ 1574800 h 1574800"/>
                <a:gd name="connsiteX0" fmla="*/ 43000 w 449400"/>
                <a:gd name="connsiteY0" fmla="*/ 0 h 1495425"/>
                <a:gd name="connsiteX1" fmla="*/ 11250 w 449400"/>
                <a:gd name="connsiteY1" fmla="*/ 152400 h 1495425"/>
                <a:gd name="connsiteX2" fmla="*/ 1725 w 449400"/>
                <a:gd name="connsiteY2" fmla="*/ 231775 h 1495425"/>
                <a:gd name="connsiteX3" fmla="*/ 43000 w 449400"/>
                <a:gd name="connsiteY3" fmla="*/ 323850 h 1495425"/>
                <a:gd name="connsiteX4" fmla="*/ 39825 w 449400"/>
                <a:gd name="connsiteY4" fmla="*/ 384175 h 1495425"/>
                <a:gd name="connsiteX5" fmla="*/ 77925 w 449400"/>
                <a:gd name="connsiteY5" fmla="*/ 444500 h 1495425"/>
                <a:gd name="connsiteX6" fmla="*/ 87450 w 449400"/>
                <a:gd name="connsiteY6" fmla="*/ 552450 h 1495425"/>
                <a:gd name="connsiteX7" fmla="*/ 112850 w 449400"/>
                <a:gd name="connsiteY7" fmla="*/ 609600 h 1495425"/>
                <a:gd name="connsiteX8" fmla="*/ 135075 w 449400"/>
                <a:gd name="connsiteY8" fmla="*/ 679450 h 1495425"/>
                <a:gd name="connsiteX9" fmla="*/ 150950 w 449400"/>
                <a:gd name="connsiteY9" fmla="*/ 800100 h 1495425"/>
                <a:gd name="connsiteX10" fmla="*/ 119200 w 449400"/>
                <a:gd name="connsiteY10" fmla="*/ 882650 h 1495425"/>
                <a:gd name="connsiteX11" fmla="*/ 154125 w 449400"/>
                <a:gd name="connsiteY11" fmla="*/ 942975 h 1495425"/>
                <a:gd name="connsiteX12" fmla="*/ 192225 w 449400"/>
                <a:gd name="connsiteY12" fmla="*/ 1019175 h 1495425"/>
                <a:gd name="connsiteX13" fmla="*/ 246200 w 449400"/>
                <a:gd name="connsiteY13" fmla="*/ 1085850 h 1495425"/>
                <a:gd name="connsiteX14" fmla="*/ 293825 w 449400"/>
                <a:gd name="connsiteY14" fmla="*/ 1193800 h 1495425"/>
                <a:gd name="connsiteX15" fmla="*/ 312875 w 449400"/>
                <a:gd name="connsiteY15" fmla="*/ 1250950 h 1495425"/>
                <a:gd name="connsiteX16" fmla="*/ 309700 w 449400"/>
                <a:gd name="connsiteY16" fmla="*/ 1270000 h 1495425"/>
                <a:gd name="connsiteX17" fmla="*/ 341450 w 449400"/>
                <a:gd name="connsiteY17" fmla="*/ 1314450 h 1495425"/>
                <a:gd name="connsiteX18" fmla="*/ 382725 w 449400"/>
                <a:gd name="connsiteY18" fmla="*/ 1333500 h 1495425"/>
                <a:gd name="connsiteX19" fmla="*/ 395425 w 449400"/>
                <a:gd name="connsiteY19" fmla="*/ 1390650 h 1495425"/>
                <a:gd name="connsiteX20" fmla="*/ 420825 w 449400"/>
                <a:gd name="connsiteY20" fmla="*/ 1457325 h 1495425"/>
                <a:gd name="connsiteX21" fmla="*/ 449400 w 449400"/>
                <a:gd name="connsiteY21" fmla="*/ 1495425 h 1495425"/>
                <a:gd name="connsiteX0" fmla="*/ 11250 w 449400"/>
                <a:gd name="connsiteY0" fmla="*/ 0 h 1343025"/>
                <a:gd name="connsiteX1" fmla="*/ 1725 w 449400"/>
                <a:gd name="connsiteY1" fmla="*/ 79375 h 1343025"/>
                <a:gd name="connsiteX2" fmla="*/ 43000 w 449400"/>
                <a:gd name="connsiteY2" fmla="*/ 171450 h 1343025"/>
                <a:gd name="connsiteX3" fmla="*/ 39825 w 449400"/>
                <a:gd name="connsiteY3" fmla="*/ 231775 h 1343025"/>
                <a:gd name="connsiteX4" fmla="*/ 77925 w 449400"/>
                <a:gd name="connsiteY4" fmla="*/ 292100 h 1343025"/>
                <a:gd name="connsiteX5" fmla="*/ 87450 w 449400"/>
                <a:gd name="connsiteY5" fmla="*/ 400050 h 1343025"/>
                <a:gd name="connsiteX6" fmla="*/ 112850 w 449400"/>
                <a:gd name="connsiteY6" fmla="*/ 457200 h 1343025"/>
                <a:gd name="connsiteX7" fmla="*/ 135075 w 449400"/>
                <a:gd name="connsiteY7" fmla="*/ 527050 h 1343025"/>
                <a:gd name="connsiteX8" fmla="*/ 150950 w 449400"/>
                <a:gd name="connsiteY8" fmla="*/ 647700 h 1343025"/>
                <a:gd name="connsiteX9" fmla="*/ 119200 w 449400"/>
                <a:gd name="connsiteY9" fmla="*/ 730250 h 1343025"/>
                <a:gd name="connsiteX10" fmla="*/ 154125 w 449400"/>
                <a:gd name="connsiteY10" fmla="*/ 790575 h 1343025"/>
                <a:gd name="connsiteX11" fmla="*/ 192225 w 449400"/>
                <a:gd name="connsiteY11" fmla="*/ 866775 h 1343025"/>
                <a:gd name="connsiteX12" fmla="*/ 246200 w 449400"/>
                <a:gd name="connsiteY12" fmla="*/ 933450 h 1343025"/>
                <a:gd name="connsiteX13" fmla="*/ 293825 w 449400"/>
                <a:gd name="connsiteY13" fmla="*/ 1041400 h 1343025"/>
                <a:gd name="connsiteX14" fmla="*/ 312875 w 449400"/>
                <a:gd name="connsiteY14" fmla="*/ 1098550 h 1343025"/>
                <a:gd name="connsiteX15" fmla="*/ 309700 w 449400"/>
                <a:gd name="connsiteY15" fmla="*/ 1117600 h 1343025"/>
                <a:gd name="connsiteX16" fmla="*/ 341450 w 449400"/>
                <a:gd name="connsiteY16" fmla="*/ 1162050 h 1343025"/>
                <a:gd name="connsiteX17" fmla="*/ 382725 w 449400"/>
                <a:gd name="connsiteY17" fmla="*/ 1181100 h 1343025"/>
                <a:gd name="connsiteX18" fmla="*/ 395425 w 449400"/>
                <a:gd name="connsiteY18" fmla="*/ 1238250 h 1343025"/>
                <a:gd name="connsiteX19" fmla="*/ 420825 w 449400"/>
                <a:gd name="connsiteY19" fmla="*/ 1304925 h 1343025"/>
                <a:gd name="connsiteX20" fmla="*/ 449400 w 449400"/>
                <a:gd name="connsiteY20" fmla="*/ 1343025 h 1343025"/>
                <a:gd name="connsiteX0" fmla="*/ 0 w 447675"/>
                <a:gd name="connsiteY0" fmla="*/ 0 h 1263650"/>
                <a:gd name="connsiteX1" fmla="*/ 41275 w 447675"/>
                <a:gd name="connsiteY1" fmla="*/ 92075 h 1263650"/>
                <a:gd name="connsiteX2" fmla="*/ 38100 w 447675"/>
                <a:gd name="connsiteY2" fmla="*/ 152400 h 1263650"/>
                <a:gd name="connsiteX3" fmla="*/ 76200 w 447675"/>
                <a:gd name="connsiteY3" fmla="*/ 212725 h 1263650"/>
                <a:gd name="connsiteX4" fmla="*/ 85725 w 447675"/>
                <a:gd name="connsiteY4" fmla="*/ 320675 h 1263650"/>
                <a:gd name="connsiteX5" fmla="*/ 111125 w 447675"/>
                <a:gd name="connsiteY5" fmla="*/ 377825 h 1263650"/>
                <a:gd name="connsiteX6" fmla="*/ 133350 w 447675"/>
                <a:gd name="connsiteY6" fmla="*/ 447675 h 1263650"/>
                <a:gd name="connsiteX7" fmla="*/ 149225 w 447675"/>
                <a:gd name="connsiteY7" fmla="*/ 568325 h 1263650"/>
                <a:gd name="connsiteX8" fmla="*/ 117475 w 447675"/>
                <a:gd name="connsiteY8" fmla="*/ 650875 h 1263650"/>
                <a:gd name="connsiteX9" fmla="*/ 152400 w 447675"/>
                <a:gd name="connsiteY9" fmla="*/ 711200 h 1263650"/>
                <a:gd name="connsiteX10" fmla="*/ 190500 w 447675"/>
                <a:gd name="connsiteY10" fmla="*/ 787400 h 1263650"/>
                <a:gd name="connsiteX11" fmla="*/ 244475 w 447675"/>
                <a:gd name="connsiteY11" fmla="*/ 854075 h 1263650"/>
                <a:gd name="connsiteX12" fmla="*/ 292100 w 447675"/>
                <a:gd name="connsiteY12" fmla="*/ 962025 h 1263650"/>
                <a:gd name="connsiteX13" fmla="*/ 311150 w 447675"/>
                <a:gd name="connsiteY13" fmla="*/ 1019175 h 1263650"/>
                <a:gd name="connsiteX14" fmla="*/ 307975 w 447675"/>
                <a:gd name="connsiteY14" fmla="*/ 1038225 h 1263650"/>
                <a:gd name="connsiteX15" fmla="*/ 339725 w 447675"/>
                <a:gd name="connsiteY15" fmla="*/ 1082675 h 1263650"/>
                <a:gd name="connsiteX16" fmla="*/ 381000 w 447675"/>
                <a:gd name="connsiteY16" fmla="*/ 1101725 h 1263650"/>
                <a:gd name="connsiteX17" fmla="*/ 393700 w 447675"/>
                <a:gd name="connsiteY17" fmla="*/ 1158875 h 1263650"/>
                <a:gd name="connsiteX18" fmla="*/ 419100 w 447675"/>
                <a:gd name="connsiteY18" fmla="*/ 1225550 h 1263650"/>
                <a:gd name="connsiteX19" fmla="*/ 447675 w 447675"/>
                <a:gd name="connsiteY19" fmla="*/ 1263650 h 1263650"/>
                <a:gd name="connsiteX0" fmla="*/ 4521 w 410921"/>
                <a:gd name="connsiteY0" fmla="*/ 0 h 1171575"/>
                <a:gd name="connsiteX1" fmla="*/ 1346 w 410921"/>
                <a:gd name="connsiteY1" fmla="*/ 60325 h 1171575"/>
                <a:gd name="connsiteX2" fmla="*/ 39446 w 410921"/>
                <a:gd name="connsiteY2" fmla="*/ 120650 h 1171575"/>
                <a:gd name="connsiteX3" fmla="*/ 48971 w 410921"/>
                <a:gd name="connsiteY3" fmla="*/ 228600 h 1171575"/>
                <a:gd name="connsiteX4" fmla="*/ 74371 w 410921"/>
                <a:gd name="connsiteY4" fmla="*/ 285750 h 1171575"/>
                <a:gd name="connsiteX5" fmla="*/ 96596 w 410921"/>
                <a:gd name="connsiteY5" fmla="*/ 355600 h 1171575"/>
                <a:gd name="connsiteX6" fmla="*/ 112471 w 410921"/>
                <a:gd name="connsiteY6" fmla="*/ 476250 h 1171575"/>
                <a:gd name="connsiteX7" fmla="*/ 80721 w 410921"/>
                <a:gd name="connsiteY7" fmla="*/ 558800 h 1171575"/>
                <a:gd name="connsiteX8" fmla="*/ 115646 w 410921"/>
                <a:gd name="connsiteY8" fmla="*/ 619125 h 1171575"/>
                <a:gd name="connsiteX9" fmla="*/ 153746 w 410921"/>
                <a:gd name="connsiteY9" fmla="*/ 695325 h 1171575"/>
                <a:gd name="connsiteX10" fmla="*/ 207721 w 410921"/>
                <a:gd name="connsiteY10" fmla="*/ 762000 h 1171575"/>
                <a:gd name="connsiteX11" fmla="*/ 255346 w 410921"/>
                <a:gd name="connsiteY11" fmla="*/ 869950 h 1171575"/>
                <a:gd name="connsiteX12" fmla="*/ 274396 w 410921"/>
                <a:gd name="connsiteY12" fmla="*/ 927100 h 1171575"/>
                <a:gd name="connsiteX13" fmla="*/ 271221 w 410921"/>
                <a:gd name="connsiteY13" fmla="*/ 946150 h 1171575"/>
                <a:gd name="connsiteX14" fmla="*/ 302971 w 410921"/>
                <a:gd name="connsiteY14" fmla="*/ 990600 h 1171575"/>
                <a:gd name="connsiteX15" fmla="*/ 344246 w 410921"/>
                <a:gd name="connsiteY15" fmla="*/ 1009650 h 1171575"/>
                <a:gd name="connsiteX16" fmla="*/ 356946 w 410921"/>
                <a:gd name="connsiteY16" fmla="*/ 1066800 h 1171575"/>
                <a:gd name="connsiteX17" fmla="*/ 382346 w 410921"/>
                <a:gd name="connsiteY17" fmla="*/ 1133475 h 1171575"/>
                <a:gd name="connsiteX18" fmla="*/ 410921 w 410921"/>
                <a:gd name="connsiteY18" fmla="*/ 1171575 h 1171575"/>
                <a:gd name="connsiteX0" fmla="*/ 0 w 409575"/>
                <a:gd name="connsiteY0" fmla="*/ 0 h 1111250"/>
                <a:gd name="connsiteX1" fmla="*/ 38100 w 409575"/>
                <a:gd name="connsiteY1" fmla="*/ 60325 h 1111250"/>
                <a:gd name="connsiteX2" fmla="*/ 47625 w 409575"/>
                <a:gd name="connsiteY2" fmla="*/ 168275 h 1111250"/>
                <a:gd name="connsiteX3" fmla="*/ 73025 w 409575"/>
                <a:gd name="connsiteY3" fmla="*/ 225425 h 1111250"/>
                <a:gd name="connsiteX4" fmla="*/ 95250 w 409575"/>
                <a:gd name="connsiteY4" fmla="*/ 295275 h 1111250"/>
                <a:gd name="connsiteX5" fmla="*/ 111125 w 409575"/>
                <a:gd name="connsiteY5" fmla="*/ 415925 h 1111250"/>
                <a:gd name="connsiteX6" fmla="*/ 79375 w 409575"/>
                <a:gd name="connsiteY6" fmla="*/ 498475 h 1111250"/>
                <a:gd name="connsiteX7" fmla="*/ 114300 w 409575"/>
                <a:gd name="connsiteY7" fmla="*/ 558800 h 1111250"/>
                <a:gd name="connsiteX8" fmla="*/ 152400 w 409575"/>
                <a:gd name="connsiteY8" fmla="*/ 635000 h 1111250"/>
                <a:gd name="connsiteX9" fmla="*/ 206375 w 409575"/>
                <a:gd name="connsiteY9" fmla="*/ 701675 h 1111250"/>
                <a:gd name="connsiteX10" fmla="*/ 254000 w 409575"/>
                <a:gd name="connsiteY10" fmla="*/ 809625 h 1111250"/>
                <a:gd name="connsiteX11" fmla="*/ 273050 w 409575"/>
                <a:gd name="connsiteY11" fmla="*/ 866775 h 1111250"/>
                <a:gd name="connsiteX12" fmla="*/ 269875 w 409575"/>
                <a:gd name="connsiteY12" fmla="*/ 885825 h 1111250"/>
                <a:gd name="connsiteX13" fmla="*/ 301625 w 409575"/>
                <a:gd name="connsiteY13" fmla="*/ 930275 h 1111250"/>
                <a:gd name="connsiteX14" fmla="*/ 342900 w 409575"/>
                <a:gd name="connsiteY14" fmla="*/ 949325 h 1111250"/>
                <a:gd name="connsiteX15" fmla="*/ 355600 w 409575"/>
                <a:gd name="connsiteY15" fmla="*/ 1006475 h 1111250"/>
                <a:gd name="connsiteX16" fmla="*/ 381000 w 409575"/>
                <a:gd name="connsiteY16" fmla="*/ 1073150 h 1111250"/>
                <a:gd name="connsiteX17" fmla="*/ 409575 w 409575"/>
                <a:gd name="connsiteY17" fmla="*/ 1111250 h 1111250"/>
                <a:gd name="connsiteX0" fmla="*/ 0 w 371475"/>
                <a:gd name="connsiteY0" fmla="*/ 0 h 1050925"/>
                <a:gd name="connsiteX1" fmla="*/ 9525 w 371475"/>
                <a:gd name="connsiteY1" fmla="*/ 107950 h 1050925"/>
                <a:gd name="connsiteX2" fmla="*/ 34925 w 371475"/>
                <a:gd name="connsiteY2" fmla="*/ 165100 h 1050925"/>
                <a:gd name="connsiteX3" fmla="*/ 57150 w 371475"/>
                <a:gd name="connsiteY3" fmla="*/ 234950 h 1050925"/>
                <a:gd name="connsiteX4" fmla="*/ 73025 w 371475"/>
                <a:gd name="connsiteY4" fmla="*/ 355600 h 1050925"/>
                <a:gd name="connsiteX5" fmla="*/ 41275 w 371475"/>
                <a:gd name="connsiteY5" fmla="*/ 438150 h 1050925"/>
                <a:gd name="connsiteX6" fmla="*/ 76200 w 371475"/>
                <a:gd name="connsiteY6" fmla="*/ 498475 h 1050925"/>
                <a:gd name="connsiteX7" fmla="*/ 114300 w 371475"/>
                <a:gd name="connsiteY7" fmla="*/ 574675 h 1050925"/>
                <a:gd name="connsiteX8" fmla="*/ 168275 w 371475"/>
                <a:gd name="connsiteY8" fmla="*/ 641350 h 1050925"/>
                <a:gd name="connsiteX9" fmla="*/ 215900 w 371475"/>
                <a:gd name="connsiteY9" fmla="*/ 749300 h 1050925"/>
                <a:gd name="connsiteX10" fmla="*/ 234950 w 371475"/>
                <a:gd name="connsiteY10" fmla="*/ 806450 h 1050925"/>
                <a:gd name="connsiteX11" fmla="*/ 231775 w 371475"/>
                <a:gd name="connsiteY11" fmla="*/ 825500 h 1050925"/>
                <a:gd name="connsiteX12" fmla="*/ 263525 w 371475"/>
                <a:gd name="connsiteY12" fmla="*/ 869950 h 1050925"/>
                <a:gd name="connsiteX13" fmla="*/ 304800 w 371475"/>
                <a:gd name="connsiteY13" fmla="*/ 889000 h 1050925"/>
                <a:gd name="connsiteX14" fmla="*/ 317500 w 371475"/>
                <a:gd name="connsiteY14" fmla="*/ 946150 h 1050925"/>
                <a:gd name="connsiteX15" fmla="*/ 342900 w 371475"/>
                <a:gd name="connsiteY15" fmla="*/ 1012825 h 1050925"/>
                <a:gd name="connsiteX16" fmla="*/ 371475 w 371475"/>
                <a:gd name="connsiteY16" fmla="*/ 1050925 h 1050925"/>
                <a:gd name="connsiteX0" fmla="*/ 0 w 361950"/>
                <a:gd name="connsiteY0" fmla="*/ 0 h 942975"/>
                <a:gd name="connsiteX1" fmla="*/ 25400 w 361950"/>
                <a:gd name="connsiteY1" fmla="*/ 57150 h 942975"/>
                <a:gd name="connsiteX2" fmla="*/ 47625 w 361950"/>
                <a:gd name="connsiteY2" fmla="*/ 127000 h 942975"/>
                <a:gd name="connsiteX3" fmla="*/ 63500 w 361950"/>
                <a:gd name="connsiteY3" fmla="*/ 247650 h 942975"/>
                <a:gd name="connsiteX4" fmla="*/ 31750 w 361950"/>
                <a:gd name="connsiteY4" fmla="*/ 330200 h 942975"/>
                <a:gd name="connsiteX5" fmla="*/ 66675 w 361950"/>
                <a:gd name="connsiteY5" fmla="*/ 390525 h 942975"/>
                <a:gd name="connsiteX6" fmla="*/ 104775 w 361950"/>
                <a:gd name="connsiteY6" fmla="*/ 466725 h 942975"/>
                <a:gd name="connsiteX7" fmla="*/ 158750 w 361950"/>
                <a:gd name="connsiteY7" fmla="*/ 533400 h 942975"/>
                <a:gd name="connsiteX8" fmla="*/ 206375 w 361950"/>
                <a:gd name="connsiteY8" fmla="*/ 641350 h 942975"/>
                <a:gd name="connsiteX9" fmla="*/ 225425 w 361950"/>
                <a:gd name="connsiteY9" fmla="*/ 698500 h 942975"/>
                <a:gd name="connsiteX10" fmla="*/ 222250 w 361950"/>
                <a:gd name="connsiteY10" fmla="*/ 717550 h 942975"/>
                <a:gd name="connsiteX11" fmla="*/ 254000 w 361950"/>
                <a:gd name="connsiteY11" fmla="*/ 762000 h 942975"/>
                <a:gd name="connsiteX12" fmla="*/ 295275 w 361950"/>
                <a:gd name="connsiteY12" fmla="*/ 781050 h 942975"/>
                <a:gd name="connsiteX13" fmla="*/ 307975 w 361950"/>
                <a:gd name="connsiteY13" fmla="*/ 838200 h 942975"/>
                <a:gd name="connsiteX14" fmla="*/ 333375 w 361950"/>
                <a:gd name="connsiteY14" fmla="*/ 904875 h 942975"/>
                <a:gd name="connsiteX15" fmla="*/ 361950 w 361950"/>
                <a:gd name="connsiteY15" fmla="*/ 942975 h 942975"/>
                <a:gd name="connsiteX0" fmla="*/ 0 w 336550"/>
                <a:gd name="connsiteY0" fmla="*/ 0 h 885825"/>
                <a:gd name="connsiteX1" fmla="*/ 22225 w 336550"/>
                <a:gd name="connsiteY1" fmla="*/ 69850 h 885825"/>
                <a:gd name="connsiteX2" fmla="*/ 38100 w 336550"/>
                <a:gd name="connsiteY2" fmla="*/ 190500 h 885825"/>
                <a:gd name="connsiteX3" fmla="*/ 6350 w 336550"/>
                <a:gd name="connsiteY3" fmla="*/ 273050 h 885825"/>
                <a:gd name="connsiteX4" fmla="*/ 41275 w 336550"/>
                <a:gd name="connsiteY4" fmla="*/ 333375 h 885825"/>
                <a:gd name="connsiteX5" fmla="*/ 79375 w 336550"/>
                <a:gd name="connsiteY5" fmla="*/ 409575 h 885825"/>
                <a:gd name="connsiteX6" fmla="*/ 133350 w 336550"/>
                <a:gd name="connsiteY6" fmla="*/ 476250 h 885825"/>
                <a:gd name="connsiteX7" fmla="*/ 180975 w 336550"/>
                <a:gd name="connsiteY7" fmla="*/ 584200 h 885825"/>
                <a:gd name="connsiteX8" fmla="*/ 200025 w 336550"/>
                <a:gd name="connsiteY8" fmla="*/ 641350 h 885825"/>
                <a:gd name="connsiteX9" fmla="*/ 196850 w 336550"/>
                <a:gd name="connsiteY9" fmla="*/ 660400 h 885825"/>
                <a:gd name="connsiteX10" fmla="*/ 228600 w 336550"/>
                <a:gd name="connsiteY10" fmla="*/ 704850 h 885825"/>
                <a:gd name="connsiteX11" fmla="*/ 269875 w 336550"/>
                <a:gd name="connsiteY11" fmla="*/ 723900 h 885825"/>
                <a:gd name="connsiteX12" fmla="*/ 282575 w 336550"/>
                <a:gd name="connsiteY12" fmla="*/ 781050 h 885825"/>
                <a:gd name="connsiteX13" fmla="*/ 307975 w 336550"/>
                <a:gd name="connsiteY13" fmla="*/ 847725 h 885825"/>
                <a:gd name="connsiteX14" fmla="*/ 336550 w 336550"/>
                <a:gd name="connsiteY14" fmla="*/ 885825 h 885825"/>
                <a:gd name="connsiteX0" fmla="*/ 15882 w 330207"/>
                <a:gd name="connsiteY0" fmla="*/ 0 h 815975"/>
                <a:gd name="connsiteX1" fmla="*/ 31757 w 330207"/>
                <a:gd name="connsiteY1" fmla="*/ 120650 h 815975"/>
                <a:gd name="connsiteX2" fmla="*/ 7 w 330207"/>
                <a:gd name="connsiteY2" fmla="*/ 203200 h 815975"/>
                <a:gd name="connsiteX3" fmla="*/ 34932 w 330207"/>
                <a:gd name="connsiteY3" fmla="*/ 263525 h 815975"/>
                <a:gd name="connsiteX4" fmla="*/ 73032 w 330207"/>
                <a:gd name="connsiteY4" fmla="*/ 339725 h 815975"/>
                <a:gd name="connsiteX5" fmla="*/ 127007 w 330207"/>
                <a:gd name="connsiteY5" fmla="*/ 406400 h 815975"/>
                <a:gd name="connsiteX6" fmla="*/ 174632 w 330207"/>
                <a:gd name="connsiteY6" fmla="*/ 514350 h 815975"/>
                <a:gd name="connsiteX7" fmla="*/ 193682 w 330207"/>
                <a:gd name="connsiteY7" fmla="*/ 571500 h 815975"/>
                <a:gd name="connsiteX8" fmla="*/ 190507 w 330207"/>
                <a:gd name="connsiteY8" fmla="*/ 590550 h 815975"/>
                <a:gd name="connsiteX9" fmla="*/ 222257 w 330207"/>
                <a:gd name="connsiteY9" fmla="*/ 635000 h 815975"/>
                <a:gd name="connsiteX10" fmla="*/ 263532 w 330207"/>
                <a:gd name="connsiteY10" fmla="*/ 654050 h 815975"/>
                <a:gd name="connsiteX11" fmla="*/ 276232 w 330207"/>
                <a:gd name="connsiteY11" fmla="*/ 711200 h 815975"/>
                <a:gd name="connsiteX12" fmla="*/ 301632 w 330207"/>
                <a:gd name="connsiteY12" fmla="*/ 777875 h 815975"/>
                <a:gd name="connsiteX13" fmla="*/ 330207 w 330207"/>
                <a:gd name="connsiteY13" fmla="*/ 815975 h 815975"/>
                <a:gd name="connsiteX0" fmla="*/ 31757 w 330207"/>
                <a:gd name="connsiteY0" fmla="*/ 0 h 695325"/>
                <a:gd name="connsiteX1" fmla="*/ 7 w 330207"/>
                <a:gd name="connsiteY1" fmla="*/ 82550 h 695325"/>
                <a:gd name="connsiteX2" fmla="*/ 34932 w 330207"/>
                <a:gd name="connsiteY2" fmla="*/ 142875 h 695325"/>
                <a:gd name="connsiteX3" fmla="*/ 73032 w 330207"/>
                <a:gd name="connsiteY3" fmla="*/ 219075 h 695325"/>
                <a:gd name="connsiteX4" fmla="*/ 127007 w 330207"/>
                <a:gd name="connsiteY4" fmla="*/ 285750 h 695325"/>
                <a:gd name="connsiteX5" fmla="*/ 174632 w 330207"/>
                <a:gd name="connsiteY5" fmla="*/ 393700 h 695325"/>
                <a:gd name="connsiteX6" fmla="*/ 193682 w 330207"/>
                <a:gd name="connsiteY6" fmla="*/ 450850 h 695325"/>
                <a:gd name="connsiteX7" fmla="*/ 190507 w 330207"/>
                <a:gd name="connsiteY7" fmla="*/ 469900 h 695325"/>
                <a:gd name="connsiteX8" fmla="*/ 222257 w 330207"/>
                <a:gd name="connsiteY8" fmla="*/ 514350 h 695325"/>
                <a:gd name="connsiteX9" fmla="*/ 263532 w 330207"/>
                <a:gd name="connsiteY9" fmla="*/ 533400 h 695325"/>
                <a:gd name="connsiteX10" fmla="*/ 276232 w 330207"/>
                <a:gd name="connsiteY10" fmla="*/ 590550 h 695325"/>
                <a:gd name="connsiteX11" fmla="*/ 301632 w 330207"/>
                <a:gd name="connsiteY11" fmla="*/ 657225 h 695325"/>
                <a:gd name="connsiteX12" fmla="*/ 330207 w 330207"/>
                <a:gd name="connsiteY12" fmla="*/ 695325 h 695325"/>
                <a:gd name="connsiteX0" fmla="*/ 0 w 330200"/>
                <a:gd name="connsiteY0" fmla="*/ 0 h 612775"/>
                <a:gd name="connsiteX1" fmla="*/ 34925 w 330200"/>
                <a:gd name="connsiteY1" fmla="*/ 60325 h 612775"/>
                <a:gd name="connsiteX2" fmla="*/ 73025 w 330200"/>
                <a:gd name="connsiteY2" fmla="*/ 136525 h 612775"/>
                <a:gd name="connsiteX3" fmla="*/ 127000 w 330200"/>
                <a:gd name="connsiteY3" fmla="*/ 203200 h 612775"/>
                <a:gd name="connsiteX4" fmla="*/ 174625 w 330200"/>
                <a:gd name="connsiteY4" fmla="*/ 311150 h 612775"/>
                <a:gd name="connsiteX5" fmla="*/ 193675 w 330200"/>
                <a:gd name="connsiteY5" fmla="*/ 368300 h 612775"/>
                <a:gd name="connsiteX6" fmla="*/ 190500 w 330200"/>
                <a:gd name="connsiteY6" fmla="*/ 387350 h 612775"/>
                <a:gd name="connsiteX7" fmla="*/ 222250 w 330200"/>
                <a:gd name="connsiteY7" fmla="*/ 431800 h 612775"/>
                <a:gd name="connsiteX8" fmla="*/ 263525 w 330200"/>
                <a:gd name="connsiteY8" fmla="*/ 450850 h 612775"/>
                <a:gd name="connsiteX9" fmla="*/ 276225 w 330200"/>
                <a:gd name="connsiteY9" fmla="*/ 508000 h 612775"/>
                <a:gd name="connsiteX10" fmla="*/ 301625 w 330200"/>
                <a:gd name="connsiteY10" fmla="*/ 574675 h 612775"/>
                <a:gd name="connsiteX11" fmla="*/ 330200 w 330200"/>
                <a:gd name="connsiteY11" fmla="*/ 612775 h 612775"/>
                <a:gd name="connsiteX0" fmla="*/ 0 w 295275"/>
                <a:gd name="connsiteY0" fmla="*/ 0 h 552450"/>
                <a:gd name="connsiteX1" fmla="*/ 38100 w 295275"/>
                <a:gd name="connsiteY1" fmla="*/ 76200 h 552450"/>
                <a:gd name="connsiteX2" fmla="*/ 92075 w 295275"/>
                <a:gd name="connsiteY2" fmla="*/ 142875 h 552450"/>
                <a:gd name="connsiteX3" fmla="*/ 139700 w 295275"/>
                <a:gd name="connsiteY3" fmla="*/ 250825 h 552450"/>
                <a:gd name="connsiteX4" fmla="*/ 158750 w 295275"/>
                <a:gd name="connsiteY4" fmla="*/ 307975 h 552450"/>
                <a:gd name="connsiteX5" fmla="*/ 155575 w 295275"/>
                <a:gd name="connsiteY5" fmla="*/ 327025 h 552450"/>
                <a:gd name="connsiteX6" fmla="*/ 187325 w 295275"/>
                <a:gd name="connsiteY6" fmla="*/ 371475 h 552450"/>
                <a:gd name="connsiteX7" fmla="*/ 228600 w 295275"/>
                <a:gd name="connsiteY7" fmla="*/ 390525 h 552450"/>
                <a:gd name="connsiteX8" fmla="*/ 241300 w 295275"/>
                <a:gd name="connsiteY8" fmla="*/ 447675 h 552450"/>
                <a:gd name="connsiteX9" fmla="*/ 266700 w 295275"/>
                <a:gd name="connsiteY9" fmla="*/ 514350 h 552450"/>
                <a:gd name="connsiteX10" fmla="*/ 295275 w 295275"/>
                <a:gd name="connsiteY10" fmla="*/ 552450 h 552450"/>
                <a:gd name="connsiteX0" fmla="*/ 0 w 257175"/>
                <a:gd name="connsiteY0" fmla="*/ 0 h 476250"/>
                <a:gd name="connsiteX1" fmla="*/ 53975 w 257175"/>
                <a:gd name="connsiteY1" fmla="*/ 66675 h 476250"/>
                <a:gd name="connsiteX2" fmla="*/ 101600 w 257175"/>
                <a:gd name="connsiteY2" fmla="*/ 174625 h 476250"/>
                <a:gd name="connsiteX3" fmla="*/ 120650 w 257175"/>
                <a:gd name="connsiteY3" fmla="*/ 231775 h 476250"/>
                <a:gd name="connsiteX4" fmla="*/ 117475 w 257175"/>
                <a:gd name="connsiteY4" fmla="*/ 250825 h 476250"/>
                <a:gd name="connsiteX5" fmla="*/ 149225 w 257175"/>
                <a:gd name="connsiteY5" fmla="*/ 295275 h 476250"/>
                <a:gd name="connsiteX6" fmla="*/ 190500 w 257175"/>
                <a:gd name="connsiteY6" fmla="*/ 314325 h 476250"/>
                <a:gd name="connsiteX7" fmla="*/ 203200 w 257175"/>
                <a:gd name="connsiteY7" fmla="*/ 371475 h 476250"/>
                <a:gd name="connsiteX8" fmla="*/ 228600 w 257175"/>
                <a:gd name="connsiteY8" fmla="*/ 438150 h 476250"/>
                <a:gd name="connsiteX9" fmla="*/ 257175 w 257175"/>
                <a:gd name="connsiteY9" fmla="*/ 476250 h 476250"/>
                <a:gd name="connsiteX0" fmla="*/ 0 w 203200"/>
                <a:gd name="connsiteY0" fmla="*/ 0 h 409575"/>
                <a:gd name="connsiteX1" fmla="*/ 47625 w 203200"/>
                <a:gd name="connsiteY1" fmla="*/ 107950 h 409575"/>
                <a:gd name="connsiteX2" fmla="*/ 66675 w 203200"/>
                <a:gd name="connsiteY2" fmla="*/ 165100 h 409575"/>
                <a:gd name="connsiteX3" fmla="*/ 63500 w 203200"/>
                <a:gd name="connsiteY3" fmla="*/ 184150 h 409575"/>
                <a:gd name="connsiteX4" fmla="*/ 95250 w 203200"/>
                <a:gd name="connsiteY4" fmla="*/ 228600 h 409575"/>
                <a:gd name="connsiteX5" fmla="*/ 136525 w 203200"/>
                <a:gd name="connsiteY5" fmla="*/ 247650 h 409575"/>
                <a:gd name="connsiteX6" fmla="*/ 149225 w 203200"/>
                <a:gd name="connsiteY6" fmla="*/ 304800 h 409575"/>
                <a:gd name="connsiteX7" fmla="*/ 174625 w 203200"/>
                <a:gd name="connsiteY7" fmla="*/ 371475 h 409575"/>
                <a:gd name="connsiteX8" fmla="*/ 203200 w 203200"/>
                <a:gd name="connsiteY8" fmla="*/ 409575 h 409575"/>
                <a:gd name="connsiteX0" fmla="*/ 0 w 155575"/>
                <a:gd name="connsiteY0" fmla="*/ 0 h 301625"/>
                <a:gd name="connsiteX1" fmla="*/ 19050 w 155575"/>
                <a:gd name="connsiteY1" fmla="*/ 57150 h 301625"/>
                <a:gd name="connsiteX2" fmla="*/ 15875 w 155575"/>
                <a:gd name="connsiteY2" fmla="*/ 76200 h 301625"/>
                <a:gd name="connsiteX3" fmla="*/ 47625 w 155575"/>
                <a:gd name="connsiteY3" fmla="*/ 120650 h 301625"/>
                <a:gd name="connsiteX4" fmla="*/ 88900 w 155575"/>
                <a:gd name="connsiteY4" fmla="*/ 139700 h 301625"/>
                <a:gd name="connsiteX5" fmla="*/ 101600 w 155575"/>
                <a:gd name="connsiteY5" fmla="*/ 196850 h 301625"/>
                <a:gd name="connsiteX6" fmla="*/ 127000 w 155575"/>
                <a:gd name="connsiteY6" fmla="*/ 263525 h 301625"/>
                <a:gd name="connsiteX7" fmla="*/ 155575 w 155575"/>
                <a:gd name="connsiteY7" fmla="*/ 301625 h 301625"/>
                <a:gd name="connsiteX0" fmla="*/ 4424 w 140949"/>
                <a:gd name="connsiteY0" fmla="*/ 0 h 244475"/>
                <a:gd name="connsiteX1" fmla="*/ 1249 w 140949"/>
                <a:gd name="connsiteY1" fmla="*/ 19050 h 244475"/>
                <a:gd name="connsiteX2" fmla="*/ 32999 w 140949"/>
                <a:gd name="connsiteY2" fmla="*/ 63500 h 244475"/>
                <a:gd name="connsiteX3" fmla="*/ 74274 w 140949"/>
                <a:gd name="connsiteY3" fmla="*/ 82550 h 244475"/>
                <a:gd name="connsiteX4" fmla="*/ 86974 w 140949"/>
                <a:gd name="connsiteY4" fmla="*/ 139700 h 244475"/>
                <a:gd name="connsiteX5" fmla="*/ 112374 w 140949"/>
                <a:gd name="connsiteY5" fmla="*/ 206375 h 244475"/>
                <a:gd name="connsiteX6" fmla="*/ 140949 w 140949"/>
                <a:gd name="connsiteY6" fmla="*/ 244475 h 244475"/>
                <a:gd name="connsiteX0" fmla="*/ 0 w 139700"/>
                <a:gd name="connsiteY0" fmla="*/ 0 h 225425"/>
                <a:gd name="connsiteX1" fmla="*/ 31750 w 139700"/>
                <a:gd name="connsiteY1" fmla="*/ 44450 h 225425"/>
                <a:gd name="connsiteX2" fmla="*/ 73025 w 139700"/>
                <a:gd name="connsiteY2" fmla="*/ 63500 h 225425"/>
                <a:gd name="connsiteX3" fmla="*/ 85725 w 139700"/>
                <a:gd name="connsiteY3" fmla="*/ 120650 h 225425"/>
                <a:gd name="connsiteX4" fmla="*/ 111125 w 139700"/>
                <a:gd name="connsiteY4" fmla="*/ 187325 h 225425"/>
                <a:gd name="connsiteX5" fmla="*/ 139700 w 139700"/>
                <a:gd name="connsiteY5" fmla="*/ 225425 h 225425"/>
                <a:gd name="connsiteX0" fmla="*/ 0 w 139700"/>
                <a:gd name="connsiteY0" fmla="*/ 0 h 225425"/>
                <a:gd name="connsiteX1" fmla="*/ 73025 w 139700"/>
                <a:gd name="connsiteY1" fmla="*/ 63500 h 225425"/>
                <a:gd name="connsiteX2" fmla="*/ 85725 w 139700"/>
                <a:gd name="connsiteY2" fmla="*/ 120650 h 225425"/>
                <a:gd name="connsiteX3" fmla="*/ 111125 w 139700"/>
                <a:gd name="connsiteY3" fmla="*/ 187325 h 225425"/>
                <a:gd name="connsiteX4" fmla="*/ 139700 w 139700"/>
                <a:gd name="connsiteY4" fmla="*/ 225425 h 225425"/>
                <a:gd name="connsiteX0" fmla="*/ 0 w 66675"/>
                <a:gd name="connsiteY0" fmla="*/ 0 h 161925"/>
                <a:gd name="connsiteX1" fmla="*/ 12700 w 66675"/>
                <a:gd name="connsiteY1" fmla="*/ 57150 h 161925"/>
                <a:gd name="connsiteX2" fmla="*/ 38100 w 66675"/>
                <a:gd name="connsiteY2" fmla="*/ 123825 h 161925"/>
                <a:gd name="connsiteX3" fmla="*/ 66675 w 66675"/>
                <a:gd name="connsiteY3" fmla="*/ 161925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61925">
                  <a:moveTo>
                    <a:pt x="0" y="0"/>
                  </a:moveTo>
                  <a:cubicBezTo>
                    <a:pt x="14287" y="20108"/>
                    <a:pt x="6350" y="36513"/>
                    <a:pt x="12700" y="57150"/>
                  </a:cubicBezTo>
                  <a:cubicBezTo>
                    <a:pt x="19050" y="77787"/>
                    <a:pt x="29104" y="106363"/>
                    <a:pt x="38100" y="123825"/>
                  </a:cubicBezTo>
                  <a:cubicBezTo>
                    <a:pt x="47096" y="141288"/>
                    <a:pt x="56885" y="151606"/>
                    <a:pt x="66675" y="161925"/>
                  </a:cubicBezTo>
                </a:path>
              </a:pathLst>
            </a:custGeom>
            <a:noFill/>
            <a:ln w="3810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0" name="AutoShape 126"/>
            <p:cNvSpPr>
              <a:spLocks noChangeArrowheads="1"/>
            </p:cNvSpPr>
            <p:nvPr/>
          </p:nvSpPr>
          <p:spPr bwMode="auto">
            <a:xfrm>
              <a:off x="2140742" y="4194978"/>
              <a:ext cx="64422" cy="5460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381" name="Oval 250"/>
            <p:cNvSpPr>
              <a:spLocks noChangeArrowheads="1"/>
            </p:cNvSpPr>
            <p:nvPr/>
          </p:nvSpPr>
          <p:spPr bwMode="auto">
            <a:xfrm>
              <a:off x="1251006" y="4588671"/>
              <a:ext cx="44405" cy="39518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382" name="Forma livre 381"/>
            <p:cNvSpPr/>
            <p:nvPr/>
          </p:nvSpPr>
          <p:spPr bwMode="auto">
            <a:xfrm>
              <a:off x="1860717" y="4208200"/>
              <a:ext cx="307393" cy="79306"/>
            </a:xfrm>
            <a:custGeom>
              <a:avLst/>
              <a:gdLst>
                <a:gd name="connsiteX0" fmla="*/ 0 w 374650"/>
                <a:gd name="connsiteY0" fmla="*/ 95250 h 127638"/>
                <a:gd name="connsiteX1" fmla="*/ 88900 w 374650"/>
                <a:gd name="connsiteY1" fmla="*/ 107950 h 127638"/>
                <a:gd name="connsiteX2" fmla="*/ 177800 w 374650"/>
                <a:gd name="connsiteY2" fmla="*/ 127000 h 127638"/>
                <a:gd name="connsiteX3" fmla="*/ 215900 w 374650"/>
                <a:gd name="connsiteY3" fmla="*/ 82550 h 127638"/>
                <a:gd name="connsiteX4" fmla="*/ 317500 w 374650"/>
                <a:gd name="connsiteY4" fmla="*/ 44450 h 127638"/>
                <a:gd name="connsiteX5" fmla="*/ 374650 w 374650"/>
                <a:gd name="connsiteY5" fmla="*/ 0 h 127638"/>
                <a:gd name="connsiteX0" fmla="*/ 0 w 387350"/>
                <a:gd name="connsiteY0" fmla="*/ 120650 h 127535"/>
                <a:gd name="connsiteX1" fmla="*/ 101600 w 387350"/>
                <a:gd name="connsiteY1" fmla="*/ 107950 h 127535"/>
                <a:gd name="connsiteX2" fmla="*/ 190500 w 387350"/>
                <a:gd name="connsiteY2" fmla="*/ 127000 h 127535"/>
                <a:gd name="connsiteX3" fmla="*/ 228600 w 387350"/>
                <a:gd name="connsiteY3" fmla="*/ 82550 h 127535"/>
                <a:gd name="connsiteX4" fmla="*/ 330200 w 387350"/>
                <a:gd name="connsiteY4" fmla="*/ 44450 h 127535"/>
                <a:gd name="connsiteX5" fmla="*/ 387350 w 387350"/>
                <a:gd name="connsiteY5" fmla="*/ 0 h 127535"/>
                <a:gd name="connsiteX0" fmla="*/ 0 w 431800"/>
                <a:gd name="connsiteY0" fmla="*/ 139700 h 146585"/>
                <a:gd name="connsiteX1" fmla="*/ 101600 w 431800"/>
                <a:gd name="connsiteY1" fmla="*/ 127000 h 146585"/>
                <a:gd name="connsiteX2" fmla="*/ 190500 w 431800"/>
                <a:gd name="connsiteY2" fmla="*/ 146050 h 146585"/>
                <a:gd name="connsiteX3" fmla="*/ 228600 w 431800"/>
                <a:gd name="connsiteY3" fmla="*/ 101600 h 146585"/>
                <a:gd name="connsiteX4" fmla="*/ 330200 w 431800"/>
                <a:gd name="connsiteY4" fmla="*/ 63500 h 146585"/>
                <a:gd name="connsiteX5" fmla="*/ 431800 w 431800"/>
                <a:gd name="connsiteY5" fmla="*/ 0 h 146585"/>
                <a:gd name="connsiteX0" fmla="*/ 0 w 373813"/>
                <a:gd name="connsiteY0" fmla="*/ 126319 h 146635"/>
                <a:gd name="connsiteX1" fmla="*/ 43613 w 373813"/>
                <a:gd name="connsiteY1" fmla="*/ 127000 h 146635"/>
                <a:gd name="connsiteX2" fmla="*/ 132513 w 373813"/>
                <a:gd name="connsiteY2" fmla="*/ 146050 h 146635"/>
                <a:gd name="connsiteX3" fmla="*/ 170613 w 373813"/>
                <a:gd name="connsiteY3" fmla="*/ 101600 h 146635"/>
                <a:gd name="connsiteX4" fmla="*/ 272213 w 373813"/>
                <a:gd name="connsiteY4" fmla="*/ 63500 h 146635"/>
                <a:gd name="connsiteX5" fmla="*/ 373813 w 373813"/>
                <a:gd name="connsiteY5" fmla="*/ 0 h 146635"/>
                <a:gd name="connsiteX0" fmla="*/ 0 w 373813"/>
                <a:gd name="connsiteY0" fmla="*/ 86175 h 106491"/>
                <a:gd name="connsiteX1" fmla="*/ 43613 w 373813"/>
                <a:gd name="connsiteY1" fmla="*/ 86856 h 106491"/>
                <a:gd name="connsiteX2" fmla="*/ 132513 w 373813"/>
                <a:gd name="connsiteY2" fmla="*/ 105906 h 106491"/>
                <a:gd name="connsiteX3" fmla="*/ 170613 w 373813"/>
                <a:gd name="connsiteY3" fmla="*/ 61456 h 106491"/>
                <a:gd name="connsiteX4" fmla="*/ 272213 w 373813"/>
                <a:gd name="connsiteY4" fmla="*/ 23356 h 106491"/>
                <a:gd name="connsiteX5" fmla="*/ 373813 w 373813"/>
                <a:gd name="connsiteY5" fmla="*/ 0 h 106491"/>
                <a:gd name="connsiteX0" fmla="*/ 0 w 373813"/>
                <a:gd name="connsiteY0" fmla="*/ 88054 h 108370"/>
                <a:gd name="connsiteX1" fmla="*/ 43613 w 373813"/>
                <a:gd name="connsiteY1" fmla="*/ 88735 h 108370"/>
                <a:gd name="connsiteX2" fmla="*/ 132513 w 373813"/>
                <a:gd name="connsiteY2" fmla="*/ 107785 h 108370"/>
                <a:gd name="connsiteX3" fmla="*/ 170613 w 373813"/>
                <a:gd name="connsiteY3" fmla="*/ 63335 h 108370"/>
                <a:gd name="connsiteX4" fmla="*/ 272213 w 373813"/>
                <a:gd name="connsiteY4" fmla="*/ 25235 h 108370"/>
                <a:gd name="connsiteX5" fmla="*/ 373813 w 373813"/>
                <a:gd name="connsiteY5" fmla="*/ 1879 h 108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3813" h="108370">
                  <a:moveTo>
                    <a:pt x="0" y="88054"/>
                  </a:moveTo>
                  <a:cubicBezTo>
                    <a:pt x="29633" y="91758"/>
                    <a:pt x="21528" y="85447"/>
                    <a:pt x="43613" y="88735"/>
                  </a:cubicBezTo>
                  <a:cubicBezTo>
                    <a:pt x="65698" y="92023"/>
                    <a:pt x="111346" y="112018"/>
                    <a:pt x="132513" y="107785"/>
                  </a:cubicBezTo>
                  <a:cubicBezTo>
                    <a:pt x="153680" y="103552"/>
                    <a:pt x="147330" y="77093"/>
                    <a:pt x="170613" y="63335"/>
                  </a:cubicBezTo>
                  <a:cubicBezTo>
                    <a:pt x="193896" y="49577"/>
                    <a:pt x="238346" y="42168"/>
                    <a:pt x="272213" y="25235"/>
                  </a:cubicBezTo>
                  <a:cubicBezTo>
                    <a:pt x="306080" y="8302"/>
                    <a:pt x="345086" y="-5078"/>
                    <a:pt x="373813" y="1879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3" name="AutoShape 126"/>
            <p:cNvSpPr>
              <a:spLocks noChangeArrowheads="1"/>
            </p:cNvSpPr>
            <p:nvPr/>
          </p:nvSpPr>
          <p:spPr bwMode="auto">
            <a:xfrm>
              <a:off x="2140742" y="4194978"/>
              <a:ext cx="64422" cy="5460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384" name="Forma livre 383"/>
            <p:cNvSpPr/>
            <p:nvPr/>
          </p:nvSpPr>
          <p:spPr bwMode="auto">
            <a:xfrm>
              <a:off x="1907139" y="3074212"/>
              <a:ext cx="1132995" cy="936018"/>
            </a:xfrm>
            <a:custGeom>
              <a:avLst/>
              <a:gdLst>
                <a:gd name="connsiteX0" fmla="*/ 12734 w 1003334"/>
                <a:gd name="connsiteY0" fmla="*/ 1355725 h 1355725"/>
                <a:gd name="connsiteX1" fmla="*/ 3209 w 1003334"/>
                <a:gd name="connsiteY1" fmla="*/ 1295400 h 1355725"/>
                <a:gd name="connsiteX2" fmla="*/ 3209 w 1003334"/>
                <a:gd name="connsiteY2" fmla="*/ 1231900 h 1355725"/>
                <a:gd name="connsiteX3" fmla="*/ 41309 w 1003334"/>
                <a:gd name="connsiteY3" fmla="*/ 1155700 h 1355725"/>
                <a:gd name="connsiteX4" fmla="*/ 133384 w 1003334"/>
                <a:gd name="connsiteY4" fmla="*/ 1085850 h 1355725"/>
                <a:gd name="connsiteX5" fmla="*/ 190534 w 1003334"/>
                <a:gd name="connsiteY5" fmla="*/ 1050925 h 1355725"/>
                <a:gd name="connsiteX6" fmla="*/ 250859 w 1003334"/>
                <a:gd name="connsiteY6" fmla="*/ 962025 h 1355725"/>
                <a:gd name="connsiteX7" fmla="*/ 323884 w 1003334"/>
                <a:gd name="connsiteY7" fmla="*/ 831850 h 1355725"/>
                <a:gd name="connsiteX8" fmla="*/ 381034 w 1003334"/>
                <a:gd name="connsiteY8" fmla="*/ 800100 h 1355725"/>
                <a:gd name="connsiteX9" fmla="*/ 428659 w 1003334"/>
                <a:gd name="connsiteY9" fmla="*/ 733425 h 1355725"/>
                <a:gd name="connsiteX10" fmla="*/ 504859 w 1003334"/>
                <a:gd name="connsiteY10" fmla="*/ 669925 h 1355725"/>
                <a:gd name="connsiteX11" fmla="*/ 571534 w 1003334"/>
                <a:gd name="connsiteY11" fmla="*/ 609600 h 1355725"/>
                <a:gd name="connsiteX12" fmla="*/ 584234 w 1003334"/>
                <a:gd name="connsiteY12" fmla="*/ 533400 h 1355725"/>
                <a:gd name="connsiteX13" fmla="*/ 638209 w 1003334"/>
                <a:gd name="connsiteY13" fmla="*/ 422275 h 1355725"/>
                <a:gd name="connsiteX14" fmla="*/ 717584 w 1003334"/>
                <a:gd name="connsiteY14" fmla="*/ 361950 h 1355725"/>
                <a:gd name="connsiteX15" fmla="*/ 784259 w 1003334"/>
                <a:gd name="connsiteY15" fmla="*/ 257175 h 1355725"/>
                <a:gd name="connsiteX16" fmla="*/ 841409 w 1003334"/>
                <a:gd name="connsiteY16" fmla="*/ 190500 h 1355725"/>
                <a:gd name="connsiteX17" fmla="*/ 923959 w 1003334"/>
                <a:gd name="connsiteY17" fmla="*/ 104775 h 1355725"/>
                <a:gd name="connsiteX18" fmla="*/ 971584 w 1003334"/>
                <a:gd name="connsiteY18" fmla="*/ 28575 h 1355725"/>
                <a:gd name="connsiteX19" fmla="*/ 1003334 w 1003334"/>
                <a:gd name="connsiteY19" fmla="*/ 0 h 1355725"/>
                <a:gd name="connsiteX0" fmla="*/ 12734 w 1111284"/>
                <a:gd name="connsiteY0" fmla="*/ 1368425 h 1368425"/>
                <a:gd name="connsiteX1" fmla="*/ 3209 w 1111284"/>
                <a:gd name="connsiteY1" fmla="*/ 1308100 h 1368425"/>
                <a:gd name="connsiteX2" fmla="*/ 3209 w 1111284"/>
                <a:gd name="connsiteY2" fmla="*/ 1244600 h 1368425"/>
                <a:gd name="connsiteX3" fmla="*/ 41309 w 1111284"/>
                <a:gd name="connsiteY3" fmla="*/ 1168400 h 1368425"/>
                <a:gd name="connsiteX4" fmla="*/ 133384 w 1111284"/>
                <a:gd name="connsiteY4" fmla="*/ 1098550 h 1368425"/>
                <a:gd name="connsiteX5" fmla="*/ 190534 w 1111284"/>
                <a:gd name="connsiteY5" fmla="*/ 1063625 h 1368425"/>
                <a:gd name="connsiteX6" fmla="*/ 250859 w 1111284"/>
                <a:gd name="connsiteY6" fmla="*/ 974725 h 1368425"/>
                <a:gd name="connsiteX7" fmla="*/ 323884 w 1111284"/>
                <a:gd name="connsiteY7" fmla="*/ 844550 h 1368425"/>
                <a:gd name="connsiteX8" fmla="*/ 381034 w 1111284"/>
                <a:gd name="connsiteY8" fmla="*/ 812800 h 1368425"/>
                <a:gd name="connsiteX9" fmla="*/ 428659 w 1111284"/>
                <a:gd name="connsiteY9" fmla="*/ 746125 h 1368425"/>
                <a:gd name="connsiteX10" fmla="*/ 504859 w 1111284"/>
                <a:gd name="connsiteY10" fmla="*/ 682625 h 1368425"/>
                <a:gd name="connsiteX11" fmla="*/ 571534 w 1111284"/>
                <a:gd name="connsiteY11" fmla="*/ 622300 h 1368425"/>
                <a:gd name="connsiteX12" fmla="*/ 584234 w 1111284"/>
                <a:gd name="connsiteY12" fmla="*/ 546100 h 1368425"/>
                <a:gd name="connsiteX13" fmla="*/ 638209 w 1111284"/>
                <a:gd name="connsiteY13" fmla="*/ 434975 h 1368425"/>
                <a:gd name="connsiteX14" fmla="*/ 717584 w 1111284"/>
                <a:gd name="connsiteY14" fmla="*/ 374650 h 1368425"/>
                <a:gd name="connsiteX15" fmla="*/ 784259 w 1111284"/>
                <a:gd name="connsiteY15" fmla="*/ 269875 h 1368425"/>
                <a:gd name="connsiteX16" fmla="*/ 841409 w 1111284"/>
                <a:gd name="connsiteY16" fmla="*/ 203200 h 1368425"/>
                <a:gd name="connsiteX17" fmla="*/ 923959 w 1111284"/>
                <a:gd name="connsiteY17" fmla="*/ 117475 h 1368425"/>
                <a:gd name="connsiteX18" fmla="*/ 971584 w 1111284"/>
                <a:gd name="connsiteY18" fmla="*/ 41275 h 1368425"/>
                <a:gd name="connsiteX19" fmla="*/ 1111284 w 1111284"/>
                <a:gd name="connsiteY19" fmla="*/ 0 h 1368425"/>
                <a:gd name="connsiteX0" fmla="*/ 1301 w 1112208"/>
                <a:gd name="connsiteY0" fmla="*/ 1393139 h 1393139"/>
                <a:gd name="connsiteX1" fmla="*/ 4133 w 1112208"/>
                <a:gd name="connsiteY1" fmla="*/ 1308100 h 1393139"/>
                <a:gd name="connsiteX2" fmla="*/ 4133 w 1112208"/>
                <a:gd name="connsiteY2" fmla="*/ 1244600 h 1393139"/>
                <a:gd name="connsiteX3" fmla="*/ 42233 w 1112208"/>
                <a:gd name="connsiteY3" fmla="*/ 1168400 h 1393139"/>
                <a:gd name="connsiteX4" fmla="*/ 134308 w 1112208"/>
                <a:gd name="connsiteY4" fmla="*/ 1098550 h 1393139"/>
                <a:gd name="connsiteX5" fmla="*/ 191458 w 1112208"/>
                <a:gd name="connsiteY5" fmla="*/ 1063625 h 1393139"/>
                <a:gd name="connsiteX6" fmla="*/ 251783 w 1112208"/>
                <a:gd name="connsiteY6" fmla="*/ 974725 h 1393139"/>
                <a:gd name="connsiteX7" fmla="*/ 324808 w 1112208"/>
                <a:gd name="connsiteY7" fmla="*/ 844550 h 1393139"/>
                <a:gd name="connsiteX8" fmla="*/ 381958 w 1112208"/>
                <a:gd name="connsiteY8" fmla="*/ 812800 h 1393139"/>
                <a:gd name="connsiteX9" fmla="*/ 429583 w 1112208"/>
                <a:gd name="connsiteY9" fmla="*/ 746125 h 1393139"/>
                <a:gd name="connsiteX10" fmla="*/ 505783 w 1112208"/>
                <a:gd name="connsiteY10" fmla="*/ 682625 h 1393139"/>
                <a:gd name="connsiteX11" fmla="*/ 572458 w 1112208"/>
                <a:gd name="connsiteY11" fmla="*/ 622300 h 1393139"/>
                <a:gd name="connsiteX12" fmla="*/ 585158 w 1112208"/>
                <a:gd name="connsiteY12" fmla="*/ 546100 h 1393139"/>
                <a:gd name="connsiteX13" fmla="*/ 639133 w 1112208"/>
                <a:gd name="connsiteY13" fmla="*/ 434975 h 1393139"/>
                <a:gd name="connsiteX14" fmla="*/ 718508 w 1112208"/>
                <a:gd name="connsiteY14" fmla="*/ 374650 h 1393139"/>
                <a:gd name="connsiteX15" fmla="*/ 785183 w 1112208"/>
                <a:gd name="connsiteY15" fmla="*/ 269875 h 1393139"/>
                <a:gd name="connsiteX16" fmla="*/ 842333 w 1112208"/>
                <a:gd name="connsiteY16" fmla="*/ 203200 h 1393139"/>
                <a:gd name="connsiteX17" fmla="*/ 924883 w 1112208"/>
                <a:gd name="connsiteY17" fmla="*/ 117475 h 1393139"/>
                <a:gd name="connsiteX18" fmla="*/ 972508 w 1112208"/>
                <a:gd name="connsiteY18" fmla="*/ 41275 h 1393139"/>
                <a:gd name="connsiteX19" fmla="*/ 1112208 w 1112208"/>
                <a:gd name="connsiteY19" fmla="*/ 0 h 1393139"/>
                <a:gd name="connsiteX0" fmla="*/ 59561 w 1170468"/>
                <a:gd name="connsiteY0" fmla="*/ 1393139 h 1393139"/>
                <a:gd name="connsiteX1" fmla="*/ 62393 w 1170468"/>
                <a:gd name="connsiteY1" fmla="*/ 1308100 h 1393139"/>
                <a:gd name="connsiteX2" fmla="*/ 481 w 1170468"/>
                <a:gd name="connsiteY2" fmla="*/ 1220788 h 1393139"/>
                <a:gd name="connsiteX3" fmla="*/ 100493 w 1170468"/>
                <a:gd name="connsiteY3" fmla="*/ 1168400 h 1393139"/>
                <a:gd name="connsiteX4" fmla="*/ 192568 w 1170468"/>
                <a:gd name="connsiteY4" fmla="*/ 1098550 h 1393139"/>
                <a:gd name="connsiteX5" fmla="*/ 249718 w 1170468"/>
                <a:gd name="connsiteY5" fmla="*/ 1063625 h 1393139"/>
                <a:gd name="connsiteX6" fmla="*/ 310043 w 1170468"/>
                <a:gd name="connsiteY6" fmla="*/ 974725 h 1393139"/>
                <a:gd name="connsiteX7" fmla="*/ 383068 w 1170468"/>
                <a:gd name="connsiteY7" fmla="*/ 844550 h 1393139"/>
                <a:gd name="connsiteX8" fmla="*/ 440218 w 1170468"/>
                <a:gd name="connsiteY8" fmla="*/ 812800 h 1393139"/>
                <a:gd name="connsiteX9" fmla="*/ 487843 w 1170468"/>
                <a:gd name="connsiteY9" fmla="*/ 746125 h 1393139"/>
                <a:gd name="connsiteX10" fmla="*/ 564043 w 1170468"/>
                <a:gd name="connsiteY10" fmla="*/ 682625 h 1393139"/>
                <a:gd name="connsiteX11" fmla="*/ 630718 w 1170468"/>
                <a:gd name="connsiteY11" fmla="*/ 622300 h 1393139"/>
                <a:gd name="connsiteX12" fmla="*/ 643418 w 1170468"/>
                <a:gd name="connsiteY12" fmla="*/ 546100 h 1393139"/>
                <a:gd name="connsiteX13" fmla="*/ 697393 w 1170468"/>
                <a:gd name="connsiteY13" fmla="*/ 434975 h 1393139"/>
                <a:gd name="connsiteX14" fmla="*/ 776768 w 1170468"/>
                <a:gd name="connsiteY14" fmla="*/ 374650 h 1393139"/>
                <a:gd name="connsiteX15" fmla="*/ 843443 w 1170468"/>
                <a:gd name="connsiteY15" fmla="*/ 269875 h 1393139"/>
                <a:gd name="connsiteX16" fmla="*/ 900593 w 1170468"/>
                <a:gd name="connsiteY16" fmla="*/ 203200 h 1393139"/>
                <a:gd name="connsiteX17" fmla="*/ 983143 w 1170468"/>
                <a:gd name="connsiteY17" fmla="*/ 117475 h 1393139"/>
                <a:gd name="connsiteX18" fmla="*/ 1030768 w 1170468"/>
                <a:gd name="connsiteY18" fmla="*/ 41275 h 1393139"/>
                <a:gd name="connsiteX19" fmla="*/ 1170468 w 1170468"/>
                <a:gd name="connsiteY19" fmla="*/ 0 h 1393139"/>
                <a:gd name="connsiteX0" fmla="*/ 117733 w 1228640"/>
                <a:gd name="connsiteY0" fmla="*/ 1393139 h 1393139"/>
                <a:gd name="connsiteX1" fmla="*/ 1502 w 1228640"/>
                <a:gd name="connsiteY1" fmla="*/ 1250950 h 1393139"/>
                <a:gd name="connsiteX2" fmla="*/ 58653 w 1228640"/>
                <a:gd name="connsiteY2" fmla="*/ 1220788 h 1393139"/>
                <a:gd name="connsiteX3" fmla="*/ 158665 w 1228640"/>
                <a:gd name="connsiteY3" fmla="*/ 1168400 h 1393139"/>
                <a:gd name="connsiteX4" fmla="*/ 250740 w 1228640"/>
                <a:gd name="connsiteY4" fmla="*/ 1098550 h 1393139"/>
                <a:gd name="connsiteX5" fmla="*/ 307890 w 1228640"/>
                <a:gd name="connsiteY5" fmla="*/ 1063625 h 1393139"/>
                <a:gd name="connsiteX6" fmla="*/ 368215 w 1228640"/>
                <a:gd name="connsiteY6" fmla="*/ 974725 h 1393139"/>
                <a:gd name="connsiteX7" fmla="*/ 441240 w 1228640"/>
                <a:gd name="connsiteY7" fmla="*/ 844550 h 1393139"/>
                <a:gd name="connsiteX8" fmla="*/ 498390 w 1228640"/>
                <a:gd name="connsiteY8" fmla="*/ 812800 h 1393139"/>
                <a:gd name="connsiteX9" fmla="*/ 546015 w 1228640"/>
                <a:gd name="connsiteY9" fmla="*/ 746125 h 1393139"/>
                <a:gd name="connsiteX10" fmla="*/ 622215 w 1228640"/>
                <a:gd name="connsiteY10" fmla="*/ 682625 h 1393139"/>
                <a:gd name="connsiteX11" fmla="*/ 688890 w 1228640"/>
                <a:gd name="connsiteY11" fmla="*/ 622300 h 1393139"/>
                <a:gd name="connsiteX12" fmla="*/ 701590 w 1228640"/>
                <a:gd name="connsiteY12" fmla="*/ 546100 h 1393139"/>
                <a:gd name="connsiteX13" fmla="*/ 755565 w 1228640"/>
                <a:gd name="connsiteY13" fmla="*/ 434975 h 1393139"/>
                <a:gd name="connsiteX14" fmla="*/ 834940 w 1228640"/>
                <a:gd name="connsiteY14" fmla="*/ 374650 h 1393139"/>
                <a:gd name="connsiteX15" fmla="*/ 901615 w 1228640"/>
                <a:gd name="connsiteY15" fmla="*/ 269875 h 1393139"/>
                <a:gd name="connsiteX16" fmla="*/ 958765 w 1228640"/>
                <a:gd name="connsiteY16" fmla="*/ 203200 h 1393139"/>
                <a:gd name="connsiteX17" fmla="*/ 1041315 w 1228640"/>
                <a:gd name="connsiteY17" fmla="*/ 117475 h 1393139"/>
                <a:gd name="connsiteX18" fmla="*/ 1088940 w 1228640"/>
                <a:gd name="connsiteY18" fmla="*/ 41275 h 1393139"/>
                <a:gd name="connsiteX19" fmla="*/ 1228640 w 1228640"/>
                <a:gd name="connsiteY19" fmla="*/ 0 h 1393139"/>
                <a:gd name="connsiteX0" fmla="*/ 102 w 1368184"/>
                <a:gd name="connsiteY0" fmla="*/ 1274077 h 1274077"/>
                <a:gd name="connsiteX1" fmla="*/ 141046 w 1368184"/>
                <a:gd name="connsiteY1" fmla="*/ 1250950 h 1274077"/>
                <a:gd name="connsiteX2" fmla="*/ 198197 w 1368184"/>
                <a:gd name="connsiteY2" fmla="*/ 1220788 h 1274077"/>
                <a:gd name="connsiteX3" fmla="*/ 298209 w 1368184"/>
                <a:gd name="connsiteY3" fmla="*/ 1168400 h 1274077"/>
                <a:gd name="connsiteX4" fmla="*/ 390284 w 1368184"/>
                <a:gd name="connsiteY4" fmla="*/ 1098550 h 1274077"/>
                <a:gd name="connsiteX5" fmla="*/ 447434 w 1368184"/>
                <a:gd name="connsiteY5" fmla="*/ 1063625 h 1274077"/>
                <a:gd name="connsiteX6" fmla="*/ 507759 w 1368184"/>
                <a:gd name="connsiteY6" fmla="*/ 974725 h 1274077"/>
                <a:gd name="connsiteX7" fmla="*/ 580784 w 1368184"/>
                <a:gd name="connsiteY7" fmla="*/ 844550 h 1274077"/>
                <a:gd name="connsiteX8" fmla="*/ 637934 w 1368184"/>
                <a:gd name="connsiteY8" fmla="*/ 812800 h 1274077"/>
                <a:gd name="connsiteX9" fmla="*/ 685559 w 1368184"/>
                <a:gd name="connsiteY9" fmla="*/ 746125 h 1274077"/>
                <a:gd name="connsiteX10" fmla="*/ 761759 w 1368184"/>
                <a:gd name="connsiteY10" fmla="*/ 682625 h 1274077"/>
                <a:gd name="connsiteX11" fmla="*/ 828434 w 1368184"/>
                <a:gd name="connsiteY11" fmla="*/ 622300 h 1274077"/>
                <a:gd name="connsiteX12" fmla="*/ 841134 w 1368184"/>
                <a:gd name="connsiteY12" fmla="*/ 546100 h 1274077"/>
                <a:gd name="connsiteX13" fmla="*/ 895109 w 1368184"/>
                <a:gd name="connsiteY13" fmla="*/ 434975 h 1274077"/>
                <a:gd name="connsiteX14" fmla="*/ 974484 w 1368184"/>
                <a:gd name="connsiteY14" fmla="*/ 374650 h 1274077"/>
                <a:gd name="connsiteX15" fmla="*/ 1041159 w 1368184"/>
                <a:gd name="connsiteY15" fmla="*/ 269875 h 1274077"/>
                <a:gd name="connsiteX16" fmla="*/ 1098309 w 1368184"/>
                <a:gd name="connsiteY16" fmla="*/ 203200 h 1274077"/>
                <a:gd name="connsiteX17" fmla="*/ 1180859 w 1368184"/>
                <a:gd name="connsiteY17" fmla="*/ 117475 h 1274077"/>
                <a:gd name="connsiteX18" fmla="*/ 1228484 w 1368184"/>
                <a:gd name="connsiteY18" fmla="*/ 41275 h 1274077"/>
                <a:gd name="connsiteX19" fmla="*/ 1368184 w 1368184"/>
                <a:gd name="connsiteY19" fmla="*/ 0 h 1274077"/>
                <a:gd name="connsiteX0" fmla="*/ 0 w 1368082"/>
                <a:gd name="connsiteY0" fmla="*/ 1274077 h 1274077"/>
                <a:gd name="connsiteX1" fmla="*/ 140944 w 1368082"/>
                <a:gd name="connsiteY1" fmla="*/ 1250950 h 1274077"/>
                <a:gd name="connsiteX2" fmla="*/ 198095 w 1368082"/>
                <a:gd name="connsiteY2" fmla="*/ 1220788 h 1274077"/>
                <a:gd name="connsiteX3" fmla="*/ 298107 w 1368082"/>
                <a:gd name="connsiteY3" fmla="*/ 1168400 h 1274077"/>
                <a:gd name="connsiteX4" fmla="*/ 390182 w 1368082"/>
                <a:gd name="connsiteY4" fmla="*/ 1098550 h 1274077"/>
                <a:gd name="connsiteX5" fmla="*/ 447332 w 1368082"/>
                <a:gd name="connsiteY5" fmla="*/ 1063625 h 1274077"/>
                <a:gd name="connsiteX6" fmla="*/ 507657 w 1368082"/>
                <a:gd name="connsiteY6" fmla="*/ 974725 h 1274077"/>
                <a:gd name="connsiteX7" fmla="*/ 580682 w 1368082"/>
                <a:gd name="connsiteY7" fmla="*/ 844550 h 1274077"/>
                <a:gd name="connsiteX8" fmla="*/ 637832 w 1368082"/>
                <a:gd name="connsiteY8" fmla="*/ 812800 h 1274077"/>
                <a:gd name="connsiteX9" fmla="*/ 685457 w 1368082"/>
                <a:gd name="connsiteY9" fmla="*/ 746125 h 1274077"/>
                <a:gd name="connsiteX10" fmla="*/ 761657 w 1368082"/>
                <a:gd name="connsiteY10" fmla="*/ 682625 h 1274077"/>
                <a:gd name="connsiteX11" fmla="*/ 828332 w 1368082"/>
                <a:gd name="connsiteY11" fmla="*/ 622300 h 1274077"/>
                <a:gd name="connsiteX12" fmla="*/ 841032 w 1368082"/>
                <a:gd name="connsiteY12" fmla="*/ 546100 h 1274077"/>
                <a:gd name="connsiteX13" fmla="*/ 895007 w 1368082"/>
                <a:gd name="connsiteY13" fmla="*/ 434975 h 1274077"/>
                <a:gd name="connsiteX14" fmla="*/ 974382 w 1368082"/>
                <a:gd name="connsiteY14" fmla="*/ 374650 h 1274077"/>
                <a:gd name="connsiteX15" fmla="*/ 1041057 w 1368082"/>
                <a:gd name="connsiteY15" fmla="*/ 269875 h 1274077"/>
                <a:gd name="connsiteX16" fmla="*/ 1098207 w 1368082"/>
                <a:gd name="connsiteY16" fmla="*/ 203200 h 1274077"/>
                <a:gd name="connsiteX17" fmla="*/ 1180757 w 1368082"/>
                <a:gd name="connsiteY17" fmla="*/ 117475 h 1274077"/>
                <a:gd name="connsiteX18" fmla="*/ 1228382 w 1368082"/>
                <a:gd name="connsiteY18" fmla="*/ 41275 h 1274077"/>
                <a:gd name="connsiteX19" fmla="*/ 1368082 w 1368082"/>
                <a:gd name="connsiteY19" fmla="*/ 0 h 1274077"/>
                <a:gd name="connsiteX0" fmla="*/ 0 w 1368082"/>
                <a:gd name="connsiteY0" fmla="*/ 1269314 h 1269314"/>
                <a:gd name="connsiteX1" fmla="*/ 140944 w 1368082"/>
                <a:gd name="connsiteY1" fmla="*/ 1250950 h 1269314"/>
                <a:gd name="connsiteX2" fmla="*/ 198095 w 1368082"/>
                <a:gd name="connsiteY2" fmla="*/ 1220788 h 1269314"/>
                <a:gd name="connsiteX3" fmla="*/ 298107 w 1368082"/>
                <a:gd name="connsiteY3" fmla="*/ 1168400 h 1269314"/>
                <a:gd name="connsiteX4" fmla="*/ 390182 w 1368082"/>
                <a:gd name="connsiteY4" fmla="*/ 1098550 h 1269314"/>
                <a:gd name="connsiteX5" fmla="*/ 447332 w 1368082"/>
                <a:gd name="connsiteY5" fmla="*/ 1063625 h 1269314"/>
                <a:gd name="connsiteX6" fmla="*/ 507657 w 1368082"/>
                <a:gd name="connsiteY6" fmla="*/ 974725 h 1269314"/>
                <a:gd name="connsiteX7" fmla="*/ 580682 w 1368082"/>
                <a:gd name="connsiteY7" fmla="*/ 844550 h 1269314"/>
                <a:gd name="connsiteX8" fmla="*/ 637832 w 1368082"/>
                <a:gd name="connsiteY8" fmla="*/ 812800 h 1269314"/>
                <a:gd name="connsiteX9" fmla="*/ 685457 w 1368082"/>
                <a:gd name="connsiteY9" fmla="*/ 746125 h 1269314"/>
                <a:gd name="connsiteX10" fmla="*/ 761657 w 1368082"/>
                <a:gd name="connsiteY10" fmla="*/ 682625 h 1269314"/>
                <a:gd name="connsiteX11" fmla="*/ 828332 w 1368082"/>
                <a:gd name="connsiteY11" fmla="*/ 622300 h 1269314"/>
                <a:gd name="connsiteX12" fmla="*/ 841032 w 1368082"/>
                <a:gd name="connsiteY12" fmla="*/ 546100 h 1269314"/>
                <a:gd name="connsiteX13" fmla="*/ 895007 w 1368082"/>
                <a:gd name="connsiteY13" fmla="*/ 434975 h 1269314"/>
                <a:gd name="connsiteX14" fmla="*/ 974382 w 1368082"/>
                <a:gd name="connsiteY14" fmla="*/ 374650 h 1269314"/>
                <a:gd name="connsiteX15" fmla="*/ 1041057 w 1368082"/>
                <a:gd name="connsiteY15" fmla="*/ 269875 h 1269314"/>
                <a:gd name="connsiteX16" fmla="*/ 1098207 w 1368082"/>
                <a:gd name="connsiteY16" fmla="*/ 203200 h 1269314"/>
                <a:gd name="connsiteX17" fmla="*/ 1180757 w 1368082"/>
                <a:gd name="connsiteY17" fmla="*/ 117475 h 1269314"/>
                <a:gd name="connsiteX18" fmla="*/ 1228382 w 1368082"/>
                <a:gd name="connsiteY18" fmla="*/ 41275 h 1269314"/>
                <a:gd name="connsiteX19" fmla="*/ 1368082 w 1368082"/>
                <a:gd name="connsiteY19" fmla="*/ 0 h 1269314"/>
                <a:gd name="connsiteX0" fmla="*/ 0 w 1368082"/>
                <a:gd name="connsiteY0" fmla="*/ 1269314 h 1269314"/>
                <a:gd name="connsiteX1" fmla="*/ 140944 w 1368082"/>
                <a:gd name="connsiteY1" fmla="*/ 1250950 h 1269314"/>
                <a:gd name="connsiteX2" fmla="*/ 133007 w 1368082"/>
                <a:gd name="connsiteY2" fmla="*/ 1243013 h 1269314"/>
                <a:gd name="connsiteX3" fmla="*/ 198095 w 1368082"/>
                <a:gd name="connsiteY3" fmla="*/ 1220788 h 1269314"/>
                <a:gd name="connsiteX4" fmla="*/ 298107 w 1368082"/>
                <a:gd name="connsiteY4" fmla="*/ 1168400 h 1269314"/>
                <a:gd name="connsiteX5" fmla="*/ 390182 w 1368082"/>
                <a:gd name="connsiteY5" fmla="*/ 1098550 h 1269314"/>
                <a:gd name="connsiteX6" fmla="*/ 447332 w 1368082"/>
                <a:gd name="connsiteY6" fmla="*/ 1063625 h 1269314"/>
                <a:gd name="connsiteX7" fmla="*/ 507657 w 1368082"/>
                <a:gd name="connsiteY7" fmla="*/ 974725 h 1269314"/>
                <a:gd name="connsiteX8" fmla="*/ 580682 w 1368082"/>
                <a:gd name="connsiteY8" fmla="*/ 844550 h 1269314"/>
                <a:gd name="connsiteX9" fmla="*/ 637832 w 1368082"/>
                <a:gd name="connsiteY9" fmla="*/ 812800 h 1269314"/>
                <a:gd name="connsiteX10" fmla="*/ 685457 w 1368082"/>
                <a:gd name="connsiteY10" fmla="*/ 746125 h 1269314"/>
                <a:gd name="connsiteX11" fmla="*/ 761657 w 1368082"/>
                <a:gd name="connsiteY11" fmla="*/ 682625 h 1269314"/>
                <a:gd name="connsiteX12" fmla="*/ 828332 w 1368082"/>
                <a:gd name="connsiteY12" fmla="*/ 622300 h 1269314"/>
                <a:gd name="connsiteX13" fmla="*/ 841032 w 1368082"/>
                <a:gd name="connsiteY13" fmla="*/ 546100 h 1269314"/>
                <a:gd name="connsiteX14" fmla="*/ 895007 w 1368082"/>
                <a:gd name="connsiteY14" fmla="*/ 434975 h 1269314"/>
                <a:gd name="connsiteX15" fmla="*/ 974382 w 1368082"/>
                <a:gd name="connsiteY15" fmla="*/ 374650 h 1269314"/>
                <a:gd name="connsiteX16" fmla="*/ 1041057 w 1368082"/>
                <a:gd name="connsiteY16" fmla="*/ 269875 h 1269314"/>
                <a:gd name="connsiteX17" fmla="*/ 1098207 w 1368082"/>
                <a:gd name="connsiteY17" fmla="*/ 203200 h 1269314"/>
                <a:gd name="connsiteX18" fmla="*/ 1180757 w 1368082"/>
                <a:gd name="connsiteY18" fmla="*/ 117475 h 1269314"/>
                <a:gd name="connsiteX19" fmla="*/ 1228382 w 1368082"/>
                <a:gd name="connsiteY19" fmla="*/ 41275 h 1269314"/>
                <a:gd name="connsiteX20" fmla="*/ 1368082 w 1368082"/>
                <a:gd name="connsiteY20" fmla="*/ 0 h 1269314"/>
                <a:gd name="connsiteX0" fmla="*/ 0 w 1368082"/>
                <a:gd name="connsiteY0" fmla="*/ 1269314 h 1269314"/>
                <a:gd name="connsiteX1" fmla="*/ 140944 w 1368082"/>
                <a:gd name="connsiteY1" fmla="*/ 1250950 h 1269314"/>
                <a:gd name="connsiteX2" fmla="*/ 133007 w 1368082"/>
                <a:gd name="connsiteY2" fmla="*/ 1243013 h 1269314"/>
                <a:gd name="connsiteX3" fmla="*/ 221907 w 1368082"/>
                <a:gd name="connsiteY3" fmla="*/ 1206500 h 1269314"/>
                <a:gd name="connsiteX4" fmla="*/ 298107 w 1368082"/>
                <a:gd name="connsiteY4" fmla="*/ 1168400 h 1269314"/>
                <a:gd name="connsiteX5" fmla="*/ 390182 w 1368082"/>
                <a:gd name="connsiteY5" fmla="*/ 1098550 h 1269314"/>
                <a:gd name="connsiteX6" fmla="*/ 447332 w 1368082"/>
                <a:gd name="connsiteY6" fmla="*/ 1063625 h 1269314"/>
                <a:gd name="connsiteX7" fmla="*/ 507657 w 1368082"/>
                <a:gd name="connsiteY7" fmla="*/ 974725 h 1269314"/>
                <a:gd name="connsiteX8" fmla="*/ 580682 w 1368082"/>
                <a:gd name="connsiteY8" fmla="*/ 844550 h 1269314"/>
                <a:gd name="connsiteX9" fmla="*/ 637832 w 1368082"/>
                <a:gd name="connsiteY9" fmla="*/ 812800 h 1269314"/>
                <a:gd name="connsiteX10" fmla="*/ 685457 w 1368082"/>
                <a:gd name="connsiteY10" fmla="*/ 746125 h 1269314"/>
                <a:gd name="connsiteX11" fmla="*/ 761657 w 1368082"/>
                <a:gd name="connsiteY11" fmla="*/ 682625 h 1269314"/>
                <a:gd name="connsiteX12" fmla="*/ 828332 w 1368082"/>
                <a:gd name="connsiteY12" fmla="*/ 622300 h 1269314"/>
                <a:gd name="connsiteX13" fmla="*/ 841032 w 1368082"/>
                <a:gd name="connsiteY13" fmla="*/ 546100 h 1269314"/>
                <a:gd name="connsiteX14" fmla="*/ 895007 w 1368082"/>
                <a:gd name="connsiteY14" fmla="*/ 434975 h 1269314"/>
                <a:gd name="connsiteX15" fmla="*/ 974382 w 1368082"/>
                <a:gd name="connsiteY15" fmla="*/ 374650 h 1269314"/>
                <a:gd name="connsiteX16" fmla="*/ 1041057 w 1368082"/>
                <a:gd name="connsiteY16" fmla="*/ 269875 h 1269314"/>
                <a:gd name="connsiteX17" fmla="*/ 1098207 w 1368082"/>
                <a:gd name="connsiteY17" fmla="*/ 203200 h 1269314"/>
                <a:gd name="connsiteX18" fmla="*/ 1180757 w 1368082"/>
                <a:gd name="connsiteY18" fmla="*/ 117475 h 1269314"/>
                <a:gd name="connsiteX19" fmla="*/ 1228382 w 1368082"/>
                <a:gd name="connsiteY19" fmla="*/ 41275 h 1269314"/>
                <a:gd name="connsiteX20" fmla="*/ 1368082 w 1368082"/>
                <a:gd name="connsiteY20" fmla="*/ 0 h 1269314"/>
                <a:gd name="connsiteX0" fmla="*/ 0 w 1368082"/>
                <a:gd name="connsiteY0" fmla="*/ 1269314 h 1269314"/>
                <a:gd name="connsiteX1" fmla="*/ 140944 w 1368082"/>
                <a:gd name="connsiteY1" fmla="*/ 1250950 h 1269314"/>
                <a:gd name="connsiteX2" fmla="*/ 221907 w 1368082"/>
                <a:gd name="connsiteY2" fmla="*/ 1206500 h 1269314"/>
                <a:gd name="connsiteX3" fmla="*/ 298107 w 1368082"/>
                <a:gd name="connsiteY3" fmla="*/ 1168400 h 1269314"/>
                <a:gd name="connsiteX4" fmla="*/ 390182 w 1368082"/>
                <a:gd name="connsiteY4" fmla="*/ 1098550 h 1269314"/>
                <a:gd name="connsiteX5" fmla="*/ 447332 w 1368082"/>
                <a:gd name="connsiteY5" fmla="*/ 1063625 h 1269314"/>
                <a:gd name="connsiteX6" fmla="*/ 507657 w 1368082"/>
                <a:gd name="connsiteY6" fmla="*/ 974725 h 1269314"/>
                <a:gd name="connsiteX7" fmla="*/ 580682 w 1368082"/>
                <a:gd name="connsiteY7" fmla="*/ 844550 h 1269314"/>
                <a:gd name="connsiteX8" fmla="*/ 637832 w 1368082"/>
                <a:gd name="connsiteY8" fmla="*/ 812800 h 1269314"/>
                <a:gd name="connsiteX9" fmla="*/ 685457 w 1368082"/>
                <a:gd name="connsiteY9" fmla="*/ 746125 h 1269314"/>
                <a:gd name="connsiteX10" fmla="*/ 761657 w 1368082"/>
                <a:gd name="connsiteY10" fmla="*/ 682625 h 1269314"/>
                <a:gd name="connsiteX11" fmla="*/ 828332 w 1368082"/>
                <a:gd name="connsiteY11" fmla="*/ 622300 h 1269314"/>
                <a:gd name="connsiteX12" fmla="*/ 841032 w 1368082"/>
                <a:gd name="connsiteY12" fmla="*/ 546100 h 1269314"/>
                <a:gd name="connsiteX13" fmla="*/ 895007 w 1368082"/>
                <a:gd name="connsiteY13" fmla="*/ 434975 h 1269314"/>
                <a:gd name="connsiteX14" fmla="*/ 974382 w 1368082"/>
                <a:gd name="connsiteY14" fmla="*/ 374650 h 1269314"/>
                <a:gd name="connsiteX15" fmla="*/ 1041057 w 1368082"/>
                <a:gd name="connsiteY15" fmla="*/ 269875 h 1269314"/>
                <a:gd name="connsiteX16" fmla="*/ 1098207 w 1368082"/>
                <a:gd name="connsiteY16" fmla="*/ 203200 h 1269314"/>
                <a:gd name="connsiteX17" fmla="*/ 1180757 w 1368082"/>
                <a:gd name="connsiteY17" fmla="*/ 117475 h 1269314"/>
                <a:gd name="connsiteX18" fmla="*/ 1228382 w 1368082"/>
                <a:gd name="connsiteY18" fmla="*/ 41275 h 1269314"/>
                <a:gd name="connsiteX19" fmla="*/ 1368082 w 1368082"/>
                <a:gd name="connsiteY19" fmla="*/ 0 h 1269314"/>
                <a:gd name="connsiteX0" fmla="*/ 0 w 1368082"/>
                <a:gd name="connsiteY0" fmla="*/ 1269314 h 1269314"/>
                <a:gd name="connsiteX1" fmla="*/ 131419 w 1368082"/>
                <a:gd name="connsiteY1" fmla="*/ 1246187 h 1269314"/>
                <a:gd name="connsiteX2" fmla="*/ 221907 w 1368082"/>
                <a:gd name="connsiteY2" fmla="*/ 1206500 h 1269314"/>
                <a:gd name="connsiteX3" fmla="*/ 298107 w 1368082"/>
                <a:gd name="connsiteY3" fmla="*/ 1168400 h 1269314"/>
                <a:gd name="connsiteX4" fmla="*/ 390182 w 1368082"/>
                <a:gd name="connsiteY4" fmla="*/ 1098550 h 1269314"/>
                <a:gd name="connsiteX5" fmla="*/ 447332 w 1368082"/>
                <a:gd name="connsiteY5" fmla="*/ 1063625 h 1269314"/>
                <a:gd name="connsiteX6" fmla="*/ 507657 w 1368082"/>
                <a:gd name="connsiteY6" fmla="*/ 974725 h 1269314"/>
                <a:gd name="connsiteX7" fmla="*/ 580682 w 1368082"/>
                <a:gd name="connsiteY7" fmla="*/ 844550 h 1269314"/>
                <a:gd name="connsiteX8" fmla="*/ 637832 w 1368082"/>
                <a:gd name="connsiteY8" fmla="*/ 812800 h 1269314"/>
                <a:gd name="connsiteX9" fmla="*/ 685457 w 1368082"/>
                <a:gd name="connsiteY9" fmla="*/ 746125 h 1269314"/>
                <a:gd name="connsiteX10" fmla="*/ 761657 w 1368082"/>
                <a:gd name="connsiteY10" fmla="*/ 682625 h 1269314"/>
                <a:gd name="connsiteX11" fmla="*/ 828332 w 1368082"/>
                <a:gd name="connsiteY11" fmla="*/ 622300 h 1269314"/>
                <a:gd name="connsiteX12" fmla="*/ 841032 w 1368082"/>
                <a:gd name="connsiteY12" fmla="*/ 546100 h 1269314"/>
                <a:gd name="connsiteX13" fmla="*/ 895007 w 1368082"/>
                <a:gd name="connsiteY13" fmla="*/ 434975 h 1269314"/>
                <a:gd name="connsiteX14" fmla="*/ 974382 w 1368082"/>
                <a:gd name="connsiteY14" fmla="*/ 374650 h 1269314"/>
                <a:gd name="connsiteX15" fmla="*/ 1041057 w 1368082"/>
                <a:gd name="connsiteY15" fmla="*/ 269875 h 1269314"/>
                <a:gd name="connsiteX16" fmla="*/ 1098207 w 1368082"/>
                <a:gd name="connsiteY16" fmla="*/ 203200 h 1269314"/>
                <a:gd name="connsiteX17" fmla="*/ 1180757 w 1368082"/>
                <a:gd name="connsiteY17" fmla="*/ 117475 h 1269314"/>
                <a:gd name="connsiteX18" fmla="*/ 1228382 w 1368082"/>
                <a:gd name="connsiteY18" fmla="*/ 41275 h 1269314"/>
                <a:gd name="connsiteX19" fmla="*/ 1368082 w 1368082"/>
                <a:gd name="connsiteY19" fmla="*/ 0 h 1269314"/>
                <a:gd name="connsiteX0" fmla="*/ 0 w 1368082"/>
                <a:gd name="connsiteY0" fmla="*/ 1269314 h 1269314"/>
                <a:gd name="connsiteX1" fmla="*/ 131419 w 1368082"/>
                <a:gd name="connsiteY1" fmla="*/ 1246187 h 1269314"/>
                <a:gd name="connsiteX2" fmla="*/ 198094 w 1368082"/>
                <a:gd name="connsiteY2" fmla="*/ 1196975 h 1269314"/>
                <a:gd name="connsiteX3" fmla="*/ 298107 w 1368082"/>
                <a:gd name="connsiteY3" fmla="*/ 1168400 h 1269314"/>
                <a:gd name="connsiteX4" fmla="*/ 390182 w 1368082"/>
                <a:gd name="connsiteY4" fmla="*/ 1098550 h 1269314"/>
                <a:gd name="connsiteX5" fmla="*/ 447332 w 1368082"/>
                <a:gd name="connsiteY5" fmla="*/ 1063625 h 1269314"/>
                <a:gd name="connsiteX6" fmla="*/ 507657 w 1368082"/>
                <a:gd name="connsiteY6" fmla="*/ 974725 h 1269314"/>
                <a:gd name="connsiteX7" fmla="*/ 580682 w 1368082"/>
                <a:gd name="connsiteY7" fmla="*/ 844550 h 1269314"/>
                <a:gd name="connsiteX8" fmla="*/ 637832 w 1368082"/>
                <a:gd name="connsiteY8" fmla="*/ 812800 h 1269314"/>
                <a:gd name="connsiteX9" fmla="*/ 685457 w 1368082"/>
                <a:gd name="connsiteY9" fmla="*/ 746125 h 1269314"/>
                <a:gd name="connsiteX10" fmla="*/ 761657 w 1368082"/>
                <a:gd name="connsiteY10" fmla="*/ 682625 h 1269314"/>
                <a:gd name="connsiteX11" fmla="*/ 828332 w 1368082"/>
                <a:gd name="connsiteY11" fmla="*/ 622300 h 1269314"/>
                <a:gd name="connsiteX12" fmla="*/ 841032 w 1368082"/>
                <a:gd name="connsiteY12" fmla="*/ 546100 h 1269314"/>
                <a:gd name="connsiteX13" fmla="*/ 895007 w 1368082"/>
                <a:gd name="connsiteY13" fmla="*/ 434975 h 1269314"/>
                <a:gd name="connsiteX14" fmla="*/ 974382 w 1368082"/>
                <a:gd name="connsiteY14" fmla="*/ 374650 h 1269314"/>
                <a:gd name="connsiteX15" fmla="*/ 1041057 w 1368082"/>
                <a:gd name="connsiteY15" fmla="*/ 269875 h 1269314"/>
                <a:gd name="connsiteX16" fmla="*/ 1098207 w 1368082"/>
                <a:gd name="connsiteY16" fmla="*/ 203200 h 1269314"/>
                <a:gd name="connsiteX17" fmla="*/ 1180757 w 1368082"/>
                <a:gd name="connsiteY17" fmla="*/ 117475 h 1269314"/>
                <a:gd name="connsiteX18" fmla="*/ 1228382 w 1368082"/>
                <a:gd name="connsiteY18" fmla="*/ 41275 h 1269314"/>
                <a:gd name="connsiteX19" fmla="*/ 1368082 w 1368082"/>
                <a:gd name="connsiteY19" fmla="*/ 0 h 1269314"/>
                <a:gd name="connsiteX0" fmla="*/ 0 w 1377809"/>
                <a:gd name="connsiteY0" fmla="*/ 1279042 h 1279042"/>
                <a:gd name="connsiteX1" fmla="*/ 141146 w 1377809"/>
                <a:gd name="connsiteY1" fmla="*/ 1246187 h 1279042"/>
                <a:gd name="connsiteX2" fmla="*/ 207821 w 1377809"/>
                <a:gd name="connsiteY2" fmla="*/ 1196975 h 1279042"/>
                <a:gd name="connsiteX3" fmla="*/ 307834 w 1377809"/>
                <a:gd name="connsiteY3" fmla="*/ 1168400 h 1279042"/>
                <a:gd name="connsiteX4" fmla="*/ 399909 w 1377809"/>
                <a:gd name="connsiteY4" fmla="*/ 1098550 h 1279042"/>
                <a:gd name="connsiteX5" fmla="*/ 457059 w 1377809"/>
                <a:gd name="connsiteY5" fmla="*/ 1063625 h 1279042"/>
                <a:gd name="connsiteX6" fmla="*/ 517384 w 1377809"/>
                <a:gd name="connsiteY6" fmla="*/ 974725 h 1279042"/>
                <a:gd name="connsiteX7" fmla="*/ 590409 w 1377809"/>
                <a:gd name="connsiteY7" fmla="*/ 844550 h 1279042"/>
                <a:gd name="connsiteX8" fmla="*/ 647559 w 1377809"/>
                <a:gd name="connsiteY8" fmla="*/ 812800 h 1279042"/>
                <a:gd name="connsiteX9" fmla="*/ 695184 w 1377809"/>
                <a:gd name="connsiteY9" fmla="*/ 746125 h 1279042"/>
                <a:gd name="connsiteX10" fmla="*/ 771384 w 1377809"/>
                <a:gd name="connsiteY10" fmla="*/ 682625 h 1279042"/>
                <a:gd name="connsiteX11" fmla="*/ 838059 w 1377809"/>
                <a:gd name="connsiteY11" fmla="*/ 622300 h 1279042"/>
                <a:gd name="connsiteX12" fmla="*/ 850759 w 1377809"/>
                <a:gd name="connsiteY12" fmla="*/ 546100 h 1279042"/>
                <a:gd name="connsiteX13" fmla="*/ 904734 w 1377809"/>
                <a:gd name="connsiteY13" fmla="*/ 434975 h 1279042"/>
                <a:gd name="connsiteX14" fmla="*/ 984109 w 1377809"/>
                <a:gd name="connsiteY14" fmla="*/ 374650 h 1279042"/>
                <a:gd name="connsiteX15" fmla="*/ 1050784 w 1377809"/>
                <a:gd name="connsiteY15" fmla="*/ 269875 h 1279042"/>
                <a:gd name="connsiteX16" fmla="*/ 1107934 w 1377809"/>
                <a:gd name="connsiteY16" fmla="*/ 203200 h 1279042"/>
                <a:gd name="connsiteX17" fmla="*/ 1190484 w 1377809"/>
                <a:gd name="connsiteY17" fmla="*/ 117475 h 1279042"/>
                <a:gd name="connsiteX18" fmla="*/ 1238109 w 1377809"/>
                <a:gd name="connsiteY18" fmla="*/ 41275 h 1279042"/>
                <a:gd name="connsiteX19" fmla="*/ 1377809 w 1377809"/>
                <a:gd name="connsiteY19" fmla="*/ 0 h 1279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77809" h="1279042">
                  <a:moveTo>
                    <a:pt x="0" y="1279042"/>
                  </a:moveTo>
                  <a:cubicBezTo>
                    <a:pt x="48419" y="1263960"/>
                    <a:pt x="106509" y="1259865"/>
                    <a:pt x="141146" y="1246187"/>
                  </a:cubicBezTo>
                  <a:cubicBezTo>
                    <a:pt x="175783" y="1232509"/>
                    <a:pt x="180040" y="1209940"/>
                    <a:pt x="207821" y="1196975"/>
                  </a:cubicBezTo>
                  <a:cubicBezTo>
                    <a:pt x="235602" y="1184011"/>
                    <a:pt x="275819" y="1184804"/>
                    <a:pt x="307834" y="1168400"/>
                  </a:cubicBezTo>
                  <a:cubicBezTo>
                    <a:pt x="339849" y="1151996"/>
                    <a:pt x="375038" y="1116012"/>
                    <a:pt x="399909" y="1098550"/>
                  </a:cubicBezTo>
                  <a:cubicBezTo>
                    <a:pt x="424780" y="1081088"/>
                    <a:pt x="437480" y="1084262"/>
                    <a:pt x="457059" y="1063625"/>
                  </a:cubicBezTo>
                  <a:cubicBezTo>
                    <a:pt x="476638" y="1042988"/>
                    <a:pt x="495159" y="1011237"/>
                    <a:pt x="517384" y="974725"/>
                  </a:cubicBezTo>
                  <a:cubicBezTo>
                    <a:pt x="539609" y="938213"/>
                    <a:pt x="568713" y="871537"/>
                    <a:pt x="590409" y="844550"/>
                  </a:cubicBezTo>
                  <a:cubicBezTo>
                    <a:pt x="612105" y="817563"/>
                    <a:pt x="630097" y="829204"/>
                    <a:pt x="647559" y="812800"/>
                  </a:cubicBezTo>
                  <a:cubicBezTo>
                    <a:pt x="665022" y="796396"/>
                    <a:pt x="674547" y="767821"/>
                    <a:pt x="695184" y="746125"/>
                  </a:cubicBezTo>
                  <a:cubicBezTo>
                    <a:pt x="715822" y="724429"/>
                    <a:pt x="747572" y="703262"/>
                    <a:pt x="771384" y="682625"/>
                  </a:cubicBezTo>
                  <a:cubicBezTo>
                    <a:pt x="795196" y="661988"/>
                    <a:pt x="824830" y="645054"/>
                    <a:pt x="838059" y="622300"/>
                  </a:cubicBezTo>
                  <a:cubicBezTo>
                    <a:pt x="851288" y="599546"/>
                    <a:pt x="839647" y="577321"/>
                    <a:pt x="850759" y="546100"/>
                  </a:cubicBezTo>
                  <a:cubicBezTo>
                    <a:pt x="861871" y="514879"/>
                    <a:pt x="882509" y="463550"/>
                    <a:pt x="904734" y="434975"/>
                  </a:cubicBezTo>
                  <a:cubicBezTo>
                    <a:pt x="926959" y="406400"/>
                    <a:pt x="959767" y="402167"/>
                    <a:pt x="984109" y="374650"/>
                  </a:cubicBezTo>
                  <a:cubicBezTo>
                    <a:pt x="1008451" y="347133"/>
                    <a:pt x="1030147" y="298450"/>
                    <a:pt x="1050784" y="269875"/>
                  </a:cubicBezTo>
                  <a:cubicBezTo>
                    <a:pt x="1071421" y="241300"/>
                    <a:pt x="1084651" y="228600"/>
                    <a:pt x="1107934" y="203200"/>
                  </a:cubicBezTo>
                  <a:cubicBezTo>
                    <a:pt x="1131217" y="177800"/>
                    <a:pt x="1168788" y="144462"/>
                    <a:pt x="1190484" y="117475"/>
                  </a:cubicBezTo>
                  <a:cubicBezTo>
                    <a:pt x="1212180" y="90488"/>
                    <a:pt x="1206888" y="60854"/>
                    <a:pt x="1238109" y="41275"/>
                  </a:cubicBezTo>
                  <a:cubicBezTo>
                    <a:pt x="1269330" y="21696"/>
                    <a:pt x="1368548" y="5556"/>
                    <a:pt x="1377809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5" name="Forma livre 384"/>
            <p:cNvSpPr/>
            <p:nvPr/>
          </p:nvSpPr>
          <p:spPr bwMode="auto">
            <a:xfrm>
              <a:off x="1755804" y="4006569"/>
              <a:ext cx="150413" cy="315193"/>
            </a:xfrm>
            <a:custGeom>
              <a:avLst/>
              <a:gdLst>
                <a:gd name="connsiteX0" fmla="*/ 12366 w 256841"/>
                <a:gd name="connsiteY0" fmla="*/ 565150 h 565150"/>
                <a:gd name="connsiteX1" fmla="*/ 2841 w 256841"/>
                <a:gd name="connsiteY1" fmla="*/ 501650 h 565150"/>
                <a:gd name="connsiteX2" fmla="*/ 56816 w 256841"/>
                <a:gd name="connsiteY2" fmla="*/ 415925 h 565150"/>
                <a:gd name="connsiteX3" fmla="*/ 75866 w 256841"/>
                <a:gd name="connsiteY3" fmla="*/ 390525 h 565150"/>
                <a:gd name="connsiteX4" fmla="*/ 98091 w 256841"/>
                <a:gd name="connsiteY4" fmla="*/ 346075 h 565150"/>
                <a:gd name="connsiteX5" fmla="*/ 98091 w 256841"/>
                <a:gd name="connsiteY5" fmla="*/ 285750 h 565150"/>
                <a:gd name="connsiteX6" fmla="*/ 98091 w 256841"/>
                <a:gd name="connsiteY6" fmla="*/ 231775 h 565150"/>
                <a:gd name="connsiteX7" fmla="*/ 142541 w 256841"/>
                <a:gd name="connsiteY7" fmla="*/ 184150 h 565150"/>
                <a:gd name="connsiteX8" fmla="*/ 174291 w 256841"/>
                <a:gd name="connsiteY8" fmla="*/ 142875 h 565150"/>
                <a:gd name="connsiteX9" fmla="*/ 209216 w 256841"/>
                <a:gd name="connsiteY9" fmla="*/ 73025 h 565150"/>
                <a:gd name="connsiteX10" fmla="*/ 256841 w 256841"/>
                <a:gd name="connsiteY10" fmla="*/ 0 h 565150"/>
                <a:gd name="connsiteX0" fmla="*/ 4134 w 265464"/>
                <a:gd name="connsiteY0" fmla="*/ 573578 h 573578"/>
                <a:gd name="connsiteX1" fmla="*/ 11464 w 265464"/>
                <a:gd name="connsiteY1" fmla="*/ 501650 h 573578"/>
                <a:gd name="connsiteX2" fmla="*/ 65439 w 265464"/>
                <a:gd name="connsiteY2" fmla="*/ 415925 h 573578"/>
                <a:gd name="connsiteX3" fmla="*/ 84489 w 265464"/>
                <a:gd name="connsiteY3" fmla="*/ 390525 h 573578"/>
                <a:gd name="connsiteX4" fmla="*/ 106714 w 265464"/>
                <a:gd name="connsiteY4" fmla="*/ 346075 h 573578"/>
                <a:gd name="connsiteX5" fmla="*/ 106714 w 265464"/>
                <a:gd name="connsiteY5" fmla="*/ 285750 h 573578"/>
                <a:gd name="connsiteX6" fmla="*/ 106714 w 265464"/>
                <a:gd name="connsiteY6" fmla="*/ 231775 h 573578"/>
                <a:gd name="connsiteX7" fmla="*/ 151164 w 265464"/>
                <a:gd name="connsiteY7" fmla="*/ 184150 h 573578"/>
                <a:gd name="connsiteX8" fmla="*/ 182914 w 265464"/>
                <a:gd name="connsiteY8" fmla="*/ 142875 h 573578"/>
                <a:gd name="connsiteX9" fmla="*/ 217839 w 265464"/>
                <a:gd name="connsiteY9" fmla="*/ 73025 h 573578"/>
                <a:gd name="connsiteX10" fmla="*/ 265464 w 265464"/>
                <a:gd name="connsiteY10" fmla="*/ 0 h 573578"/>
                <a:gd name="connsiteX0" fmla="*/ 4134 w 217839"/>
                <a:gd name="connsiteY0" fmla="*/ 500553 h 500553"/>
                <a:gd name="connsiteX1" fmla="*/ 11464 w 217839"/>
                <a:gd name="connsiteY1" fmla="*/ 428625 h 500553"/>
                <a:gd name="connsiteX2" fmla="*/ 65439 w 217839"/>
                <a:gd name="connsiteY2" fmla="*/ 342900 h 500553"/>
                <a:gd name="connsiteX3" fmla="*/ 84489 w 217839"/>
                <a:gd name="connsiteY3" fmla="*/ 317500 h 500553"/>
                <a:gd name="connsiteX4" fmla="*/ 106714 w 217839"/>
                <a:gd name="connsiteY4" fmla="*/ 273050 h 500553"/>
                <a:gd name="connsiteX5" fmla="*/ 106714 w 217839"/>
                <a:gd name="connsiteY5" fmla="*/ 212725 h 500553"/>
                <a:gd name="connsiteX6" fmla="*/ 106714 w 217839"/>
                <a:gd name="connsiteY6" fmla="*/ 158750 h 500553"/>
                <a:gd name="connsiteX7" fmla="*/ 151164 w 217839"/>
                <a:gd name="connsiteY7" fmla="*/ 111125 h 500553"/>
                <a:gd name="connsiteX8" fmla="*/ 182914 w 217839"/>
                <a:gd name="connsiteY8" fmla="*/ 69850 h 500553"/>
                <a:gd name="connsiteX9" fmla="*/ 217839 w 217839"/>
                <a:gd name="connsiteY9" fmla="*/ 0 h 500553"/>
                <a:gd name="connsiteX0" fmla="*/ 4134 w 182914"/>
                <a:gd name="connsiteY0" fmla="*/ 430703 h 430703"/>
                <a:gd name="connsiteX1" fmla="*/ 11464 w 182914"/>
                <a:gd name="connsiteY1" fmla="*/ 358775 h 430703"/>
                <a:gd name="connsiteX2" fmla="*/ 65439 w 182914"/>
                <a:gd name="connsiteY2" fmla="*/ 273050 h 430703"/>
                <a:gd name="connsiteX3" fmla="*/ 84489 w 182914"/>
                <a:gd name="connsiteY3" fmla="*/ 247650 h 430703"/>
                <a:gd name="connsiteX4" fmla="*/ 106714 w 182914"/>
                <a:gd name="connsiteY4" fmla="*/ 203200 h 430703"/>
                <a:gd name="connsiteX5" fmla="*/ 106714 w 182914"/>
                <a:gd name="connsiteY5" fmla="*/ 142875 h 430703"/>
                <a:gd name="connsiteX6" fmla="*/ 106714 w 182914"/>
                <a:gd name="connsiteY6" fmla="*/ 88900 h 430703"/>
                <a:gd name="connsiteX7" fmla="*/ 151164 w 182914"/>
                <a:gd name="connsiteY7" fmla="*/ 41275 h 430703"/>
                <a:gd name="connsiteX8" fmla="*/ 182914 w 182914"/>
                <a:gd name="connsiteY8" fmla="*/ 0 h 430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914" h="430703">
                  <a:moveTo>
                    <a:pt x="4134" y="430703"/>
                  </a:moveTo>
                  <a:cubicBezTo>
                    <a:pt x="-4333" y="411388"/>
                    <a:pt x="1246" y="385051"/>
                    <a:pt x="11464" y="358775"/>
                  </a:cubicBezTo>
                  <a:cubicBezTo>
                    <a:pt x="21682" y="332500"/>
                    <a:pt x="53268" y="291571"/>
                    <a:pt x="65439" y="273050"/>
                  </a:cubicBezTo>
                  <a:cubicBezTo>
                    <a:pt x="77610" y="254529"/>
                    <a:pt x="77610" y="259292"/>
                    <a:pt x="84489" y="247650"/>
                  </a:cubicBezTo>
                  <a:cubicBezTo>
                    <a:pt x="91368" y="236008"/>
                    <a:pt x="103010" y="220662"/>
                    <a:pt x="106714" y="203200"/>
                  </a:cubicBezTo>
                  <a:cubicBezTo>
                    <a:pt x="110418" y="185738"/>
                    <a:pt x="106714" y="142875"/>
                    <a:pt x="106714" y="142875"/>
                  </a:cubicBezTo>
                  <a:cubicBezTo>
                    <a:pt x="106714" y="123825"/>
                    <a:pt x="99306" y="105833"/>
                    <a:pt x="106714" y="88900"/>
                  </a:cubicBezTo>
                  <a:cubicBezTo>
                    <a:pt x="114122" y="71967"/>
                    <a:pt x="138464" y="56092"/>
                    <a:pt x="151164" y="41275"/>
                  </a:cubicBezTo>
                  <a:cubicBezTo>
                    <a:pt x="163864" y="26458"/>
                    <a:pt x="171802" y="18521"/>
                    <a:pt x="182914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6" name="Forma livre 385"/>
            <p:cNvSpPr/>
            <p:nvPr/>
          </p:nvSpPr>
          <p:spPr bwMode="auto">
            <a:xfrm>
              <a:off x="3790757" y="1206117"/>
              <a:ext cx="689266" cy="1387130"/>
            </a:xfrm>
            <a:custGeom>
              <a:avLst/>
              <a:gdLst>
                <a:gd name="connsiteX0" fmla="*/ 0 w 844934"/>
                <a:gd name="connsiteY0" fmla="*/ 1895475 h 1895475"/>
                <a:gd name="connsiteX1" fmla="*/ 61912 w 844934"/>
                <a:gd name="connsiteY1" fmla="*/ 1852613 h 1895475"/>
                <a:gd name="connsiteX2" fmla="*/ 80962 w 844934"/>
                <a:gd name="connsiteY2" fmla="*/ 1795463 h 1895475"/>
                <a:gd name="connsiteX3" fmla="*/ 104775 w 844934"/>
                <a:gd name="connsiteY3" fmla="*/ 1719263 h 1895475"/>
                <a:gd name="connsiteX4" fmla="*/ 119062 w 844934"/>
                <a:gd name="connsiteY4" fmla="*/ 1666875 h 1895475"/>
                <a:gd name="connsiteX5" fmla="*/ 90487 w 844934"/>
                <a:gd name="connsiteY5" fmla="*/ 1576388 h 1895475"/>
                <a:gd name="connsiteX6" fmla="*/ 119062 w 844934"/>
                <a:gd name="connsiteY6" fmla="*/ 1495425 h 1895475"/>
                <a:gd name="connsiteX7" fmla="*/ 147637 w 844934"/>
                <a:gd name="connsiteY7" fmla="*/ 1462088 h 1895475"/>
                <a:gd name="connsiteX8" fmla="*/ 128587 w 844934"/>
                <a:gd name="connsiteY8" fmla="*/ 1347788 h 1895475"/>
                <a:gd name="connsiteX9" fmla="*/ 133350 w 844934"/>
                <a:gd name="connsiteY9" fmla="*/ 1243013 h 1895475"/>
                <a:gd name="connsiteX10" fmla="*/ 157162 w 844934"/>
                <a:gd name="connsiteY10" fmla="*/ 1152525 h 1895475"/>
                <a:gd name="connsiteX11" fmla="*/ 185737 w 844934"/>
                <a:gd name="connsiteY11" fmla="*/ 1057275 h 1895475"/>
                <a:gd name="connsiteX12" fmla="*/ 185737 w 844934"/>
                <a:gd name="connsiteY12" fmla="*/ 985838 h 1895475"/>
                <a:gd name="connsiteX13" fmla="*/ 238125 w 844934"/>
                <a:gd name="connsiteY13" fmla="*/ 900113 h 1895475"/>
                <a:gd name="connsiteX14" fmla="*/ 338137 w 844934"/>
                <a:gd name="connsiteY14" fmla="*/ 762000 h 1895475"/>
                <a:gd name="connsiteX15" fmla="*/ 476250 w 844934"/>
                <a:gd name="connsiteY15" fmla="*/ 581025 h 1895475"/>
                <a:gd name="connsiteX16" fmla="*/ 566737 w 844934"/>
                <a:gd name="connsiteY16" fmla="*/ 547688 h 1895475"/>
                <a:gd name="connsiteX17" fmla="*/ 623887 w 844934"/>
                <a:gd name="connsiteY17" fmla="*/ 528638 h 1895475"/>
                <a:gd name="connsiteX18" fmla="*/ 676275 w 844934"/>
                <a:gd name="connsiteY18" fmla="*/ 457200 h 1895475"/>
                <a:gd name="connsiteX19" fmla="*/ 676275 w 844934"/>
                <a:gd name="connsiteY19" fmla="*/ 376238 h 1895475"/>
                <a:gd name="connsiteX20" fmla="*/ 757237 w 844934"/>
                <a:gd name="connsiteY20" fmla="*/ 252413 h 1895475"/>
                <a:gd name="connsiteX21" fmla="*/ 809625 w 844934"/>
                <a:gd name="connsiteY21" fmla="*/ 71438 h 1895475"/>
                <a:gd name="connsiteX22" fmla="*/ 842962 w 844934"/>
                <a:gd name="connsiteY22" fmla="*/ 76200 h 1895475"/>
                <a:gd name="connsiteX23" fmla="*/ 838200 w 844934"/>
                <a:gd name="connsiteY23" fmla="*/ 0 h 1895475"/>
                <a:gd name="connsiteX0" fmla="*/ 0 w 838200"/>
                <a:gd name="connsiteY0" fmla="*/ 1895475 h 1895475"/>
                <a:gd name="connsiteX1" fmla="*/ 61912 w 838200"/>
                <a:gd name="connsiteY1" fmla="*/ 1852613 h 1895475"/>
                <a:gd name="connsiteX2" fmla="*/ 80962 w 838200"/>
                <a:gd name="connsiteY2" fmla="*/ 1795463 h 1895475"/>
                <a:gd name="connsiteX3" fmla="*/ 104775 w 838200"/>
                <a:gd name="connsiteY3" fmla="*/ 1719263 h 1895475"/>
                <a:gd name="connsiteX4" fmla="*/ 119062 w 838200"/>
                <a:gd name="connsiteY4" fmla="*/ 1666875 h 1895475"/>
                <a:gd name="connsiteX5" fmla="*/ 90487 w 838200"/>
                <a:gd name="connsiteY5" fmla="*/ 1576388 h 1895475"/>
                <a:gd name="connsiteX6" fmla="*/ 119062 w 838200"/>
                <a:gd name="connsiteY6" fmla="*/ 1495425 h 1895475"/>
                <a:gd name="connsiteX7" fmla="*/ 147637 w 838200"/>
                <a:gd name="connsiteY7" fmla="*/ 1462088 h 1895475"/>
                <a:gd name="connsiteX8" fmla="*/ 128587 w 838200"/>
                <a:gd name="connsiteY8" fmla="*/ 1347788 h 1895475"/>
                <a:gd name="connsiteX9" fmla="*/ 133350 w 838200"/>
                <a:gd name="connsiteY9" fmla="*/ 1243013 h 1895475"/>
                <a:gd name="connsiteX10" fmla="*/ 157162 w 838200"/>
                <a:gd name="connsiteY10" fmla="*/ 1152525 h 1895475"/>
                <a:gd name="connsiteX11" fmla="*/ 185737 w 838200"/>
                <a:gd name="connsiteY11" fmla="*/ 1057275 h 1895475"/>
                <a:gd name="connsiteX12" fmla="*/ 185737 w 838200"/>
                <a:gd name="connsiteY12" fmla="*/ 985838 h 1895475"/>
                <a:gd name="connsiteX13" fmla="*/ 238125 w 838200"/>
                <a:gd name="connsiteY13" fmla="*/ 900113 h 1895475"/>
                <a:gd name="connsiteX14" fmla="*/ 338137 w 838200"/>
                <a:gd name="connsiteY14" fmla="*/ 762000 h 1895475"/>
                <a:gd name="connsiteX15" fmla="*/ 476250 w 838200"/>
                <a:gd name="connsiteY15" fmla="*/ 581025 h 1895475"/>
                <a:gd name="connsiteX16" fmla="*/ 566737 w 838200"/>
                <a:gd name="connsiteY16" fmla="*/ 547688 h 1895475"/>
                <a:gd name="connsiteX17" fmla="*/ 623887 w 838200"/>
                <a:gd name="connsiteY17" fmla="*/ 528638 h 1895475"/>
                <a:gd name="connsiteX18" fmla="*/ 676275 w 838200"/>
                <a:gd name="connsiteY18" fmla="*/ 457200 h 1895475"/>
                <a:gd name="connsiteX19" fmla="*/ 676275 w 838200"/>
                <a:gd name="connsiteY19" fmla="*/ 376238 h 1895475"/>
                <a:gd name="connsiteX20" fmla="*/ 757237 w 838200"/>
                <a:gd name="connsiteY20" fmla="*/ 252413 h 1895475"/>
                <a:gd name="connsiteX21" fmla="*/ 809625 w 838200"/>
                <a:gd name="connsiteY21" fmla="*/ 71438 h 1895475"/>
                <a:gd name="connsiteX22" fmla="*/ 838200 w 838200"/>
                <a:gd name="connsiteY22" fmla="*/ 0 h 1895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38200" h="1895475">
                  <a:moveTo>
                    <a:pt x="0" y="1895475"/>
                  </a:moveTo>
                  <a:cubicBezTo>
                    <a:pt x="24209" y="1882378"/>
                    <a:pt x="48418" y="1869282"/>
                    <a:pt x="61912" y="1852613"/>
                  </a:cubicBezTo>
                  <a:cubicBezTo>
                    <a:pt x="75406" y="1835944"/>
                    <a:pt x="73818" y="1817688"/>
                    <a:pt x="80962" y="1795463"/>
                  </a:cubicBezTo>
                  <a:cubicBezTo>
                    <a:pt x="88106" y="1773238"/>
                    <a:pt x="98425" y="1740694"/>
                    <a:pt x="104775" y="1719263"/>
                  </a:cubicBezTo>
                  <a:cubicBezTo>
                    <a:pt x="111125" y="1697832"/>
                    <a:pt x="121443" y="1690688"/>
                    <a:pt x="119062" y="1666875"/>
                  </a:cubicBezTo>
                  <a:cubicBezTo>
                    <a:pt x="116681" y="1643062"/>
                    <a:pt x="90487" y="1604963"/>
                    <a:pt x="90487" y="1576388"/>
                  </a:cubicBezTo>
                  <a:cubicBezTo>
                    <a:pt x="90487" y="1547813"/>
                    <a:pt x="109537" y="1514475"/>
                    <a:pt x="119062" y="1495425"/>
                  </a:cubicBezTo>
                  <a:cubicBezTo>
                    <a:pt x="128587" y="1476375"/>
                    <a:pt x="146050" y="1486694"/>
                    <a:pt x="147637" y="1462088"/>
                  </a:cubicBezTo>
                  <a:cubicBezTo>
                    <a:pt x="149224" y="1437482"/>
                    <a:pt x="130968" y="1384300"/>
                    <a:pt x="128587" y="1347788"/>
                  </a:cubicBezTo>
                  <a:cubicBezTo>
                    <a:pt x="126206" y="1311275"/>
                    <a:pt x="128588" y="1275557"/>
                    <a:pt x="133350" y="1243013"/>
                  </a:cubicBezTo>
                  <a:cubicBezTo>
                    <a:pt x="138112" y="1210469"/>
                    <a:pt x="148431" y="1183481"/>
                    <a:pt x="157162" y="1152525"/>
                  </a:cubicBezTo>
                  <a:cubicBezTo>
                    <a:pt x="165893" y="1121569"/>
                    <a:pt x="180975" y="1085056"/>
                    <a:pt x="185737" y="1057275"/>
                  </a:cubicBezTo>
                  <a:cubicBezTo>
                    <a:pt x="190500" y="1029494"/>
                    <a:pt x="177006" y="1012032"/>
                    <a:pt x="185737" y="985838"/>
                  </a:cubicBezTo>
                  <a:cubicBezTo>
                    <a:pt x="194468" y="959644"/>
                    <a:pt x="212725" y="937419"/>
                    <a:pt x="238125" y="900113"/>
                  </a:cubicBezTo>
                  <a:cubicBezTo>
                    <a:pt x="263525" y="862807"/>
                    <a:pt x="298449" y="815181"/>
                    <a:pt x="338137" y="762000"/>
                  </a:cubicBezTo>
                  <a:cubicBezTo>
                    <a:pt x="377825" y="708819"/>
                    <a:pt x="438150" y="616744"/>
                    <a:pt x="476250" y="581025"/>
                  </a:cubicBezTo>
                  <a:cubicBezTo>
                    <a:pt x="514350" y="545306"/>
                    <a:pt x="542131" y="556419"/>
                    <a:pt x="566737" y="547688"/>
                  </a:cubicBezTo>
                  <a:cubicBezTo>
                    <a:pt x="591343" y="538957"/>
                    <a:pt x="605631" y="543719"/>
                    <a:pt x="623887" y="528638"/>
                  </a:cubicBezTo>
                  <a:cubicBezTo>
                    <a:pt x="642143" y="513557"/>
                    <a:pt x="667544" y="482600"/>
                    <a:pt x="676275" y="457200"/>
                  </a:cubicBezTo>
                  <a:cubicBezTo>
                    <a:pt x="685006" y="431800"/>
                    <a:pt x="662781" y="410369"/>
                    <a:pt x="676275" y="376238"/>
                  </a:cubicBezTo>
                  <a:cubicBezTo>
                    <a:pt x="689769" y="342107"/>
                    <a:pt x="735012" y="303213"/>
                    <a:pt x="757237" y="252413"/>
                  </a:cubicBezTo>
                  <a:cubicBezTo>
                    <a:pt x="779462" y="201613"/>
                    <a:pt x="796131" y="113507"/>
                    <a:pt x="809625" y="71438"/>
                  </a:cubicBezTo>
                  <a:cubicBezTo>
                    <a:pt x="823119" y="29369"/>
                    <a:pt x="832247" y="14883"/>
                    <a:pt x="83820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 type="triangle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7" name="Forma livre 386"/>
            <p:cNvSpPr/>
            <p:nvPr/>
          </p:nvSpPr>
          <p:spPr bwMode="auto">
            <a:xfrm>
              <a:off x="3688939" y="2582788"/>
              <a:ext cx="109656" cy="240482"/>
            </a:xfrm>
            <a:custGeom>
              <a:avLst/>
              <a:gdLst>
                <a:gd name="connsiteX0" fmla="*/ 0 w 1557338"/>
                <a:gd name="connsiteY0" fmla="*/ 1371600 h 1487994"/>
                <a:gd name="connsiteX1" fmla="*/ 42863 w 1557338"/>
                <a:gd name="connsiteY1" fmla="*/ 1438275 h 1487994"/>
                <a:gd name="connsiteX2" fmla="*/ 90488 w 1557338"/>
                <a:gd name="connsiteY2" fmla="*/ 1419225 h 1487994"/>
                <a:gd name="connsiteX3" fmla="*/ 152400 w 1557338"/>
                <a:gd name="connsiteY3" fmla="*/ 1457325 h 1487994"/>
                <a:gd name="connsiteX4" fmla="*/ 204788 w 1557338"/>
                <a:gd name="connsiteY4" fmla="*/ 1476375 h 1487994"/>
                <a:gd name="connsiteX5" fmla="*/ 252413 w 1557338"/>
                <a:gd name="connsiteY5" fmla="*/ 1466850 h 1487994"/>
                <a:gd name="connsiteX6" fmla="*/ 361950 w 1557338"/>
                <a:gd name="connsiteY6" fmla="*/ 1485900 h 1487994"/>
                <a:gd name="connsiteX7" fmla="*/ 476250 w 1557338"/>
                <a:gd name="connsiteY7" fmla="*/ 1485900 h 1487994"/>
                <a:gd name="connsiteX8" fmla="*/ 590550 w 1557338"/>
                <a:gd name="connsiteY8" fmla="*/ 1471612 h 1487994"/>
                <a:gd name="connsiteX9" fmla="*/ 695325 w 1557338"/>
                <a:gd name="connsiteY9" fmla="*/ 1452562 h 1487994"/>
                <a:gd name="connsiteX10" fmla="*/ 738188 w 1557338"/>
                <a:gd name="connsiteY10" fmla="*/ 1414462 h 1487994"/>
                <a:gd name="connsiteX11" fmla="*/ 790575 w 1557338"/>
                <a:gd name="connsiteY11" fmla="*/ 1447800 h 1487994"/>
                <a:gd name="connsiteX12" fmla="*/ 857250 w 1557338"/>
                <a:gd name="connsiteY12" fmla="*/ 1447800 h 1487994"/>
                <a:gd name="connsiteX13" fmla="*/ 942975 w 1557338"/>
                <a:gd name="connsiteY13" fmla="*/ 1423987 h 1487994"/>
                <a:gd name="connsiteX14" fmla="*/ 1028700 w 1557338"/>
                <a:gd name="connsiteY14" fmla="*/ 1400175 h 1487994"/>
                <a:gd name="connsiteX15" fmla="*/ 1085850 w 1557338"/>
                <a:gd name="connsiteY15" fmla="*/ 1352550 h 1487994"/>
                <a:gd name="connsiteX16" fmla="*/ 1138238 w 1557338"/>
                <a:gd name="connsiteY16" fmla="*/ 1271587 h 1487994"/>
                <a:gd name="connsiteX17" fmla="*/ 1171575 w 1557338"/>
                <a:gd name="connsiteY17" fmla="*/ 1204912 h 1487994"/>
                <a:gd name="connsiteX18" fmla="*/ 1185863 w 1557338"/>
                <a:gd name="connsiteY18" fmla="*/ 1081087 h 1487994"/>
                <a:gd name="connsiteX19" fmla="*/ 1204913 w 1557338"/>
                <a:gd name="connsiteY19" fmla="*/ 1038225 h 1487994"/>
                <a:gd name="connsiteX20" fmla="*/ 1285875 w 1557338"/>
                <a:gd name="connsiteY20" fmla="*/ 976312 h 1487994"/>
                <a:gd name="connsiteX21" fmla="*/ 1276350 w 1557338"/>
                <a:gd name="connsiteY21" fmla="*/ 876300 h 1487994"/>
                <a:gd name="connsiteX22" fmla="*/ 1276350 w 1557338"/>
                <a:gd name="connsiteY22" fmla="*/ 795337 h 1487994"/>
                <a:gd name="connsiteX23" fmla="*/ 1314450 w 1557338"/>
                <a:gd name="connsiteY23" fmla="*/ 733425 h 1487994"/>
                <a:gd name="connsiteX24" fmla="*/ 1319213 w 1557338"/>
                <a:gd name="connsiteY24" fmla="*/ 652462 h 1487994"/>
                <a:gd name="connsiteX25" fmla="*/ 1328738 w 1557338"/>
                <a:gd name="connsiteY25" fmla="*/ 557212 h 1487994"/>
                <a:gd name="connsiteX26" fmla="*/ 1357313 w 1557338"/>
                <a:gd name="connsiteY26" fmla="*/ 461962 h 1487994"/>
                <a:gd name="connsiteX27" fmla="*/ 1390650 w 1557338"/>
                <a:gd name="connsiteY27" fmla="*/ 390525 h 1487994"/>
                <a:gd name="connsiteX28" fmla="*/ 1423988 w 1557338"/>
                <a:gd name="connsiteY28" fmla="*/ 328612 h 1487994"/>
                <a:gd name="connsiteX29" fmla="*/ 1428750 w 1557338"/>
                <a:gd name="connsiteY29" fmla="*/ 247650 h 1487994"/>
                <a:gd name="connsiteX30" fmla="*/ 1490663 w 1557338"/>
                <a:gd name="connsiteY30" fmla="*/ 142875 h 1487994"/>
                <a:gd name="connsiteX31" fmla="*/ 1557338 w 1557338"/>
                <a:gd name="connsiteY31" fmla="*/ 0 h 1487994"/>
                <a:gd name="connsiteX0" fmla="*/ 0 w 1514475"/>
                <a:gd name="connsiteY0" fmla="*/ 1438275 h 1487994"/>
                <a:gd name="connsiteX1" fmla="*/ 47625 w 1514475"/>
                <a:gd name="connsiteY1" fmla="*/ 1419225 h 1487994"/>
                <a:gd name="connsiteX2" fmla="*/ 109537 w 1514475"/>
                <a:gd name="connsiteY2" fmla="*/ 1457325 h 1487994"/>
                <a:gd name="connsiteX3" fmla="*/ 161925 w 1514475"/>
                <a:gd name="connsiteY3" fmla="*/ 1476375 h 1487994"/>
                <a:gd name="connsiteX4" fmla="*/ 209550 w 1514475"/>
                <a:gd name="connsiteY4" fmla="*/ 1466850 h 1487994"/>
                <a:gd name="connsiteX5" fmla="*/ 319087 w 1514475"/>
                <a:gd name="connsiteY5" fmla="*/ 1485900 h 1487994"/>
                <a:gd name="connsiteX6" fmla="*/ 433387 w 1514475"/>
                <a:gd name="connsiteY6" fmla="*/ 1485900 h 1487994"/>
                <a:gd name="connsiteX7" fmla="*/ 547687 w 1514475"/>
                <a:gd name="connsiteY7" fmla="*/ 1471612 h 1487994"/>
                <a:gd name="connsiteX8" fmla="*/ 652462 w 1514475"/>
                <a:gd name="connsiteY8" fmla="*/ 1452562 h 1487994"/>
                <a:gd name="connsiteX9" fmla="*/ 695325 w 1514475"/>
                <a:gd name="connsiteY9" fmla="*/ 1414462 h 1487994"/>
                <a:gd name="connsiteX10" fmla="*/ 747712 w 1514475"/>
                <a:gd name="connsiteY10" fmla="*/ 1447800 h 1487994"/>
                <a:gd name="connsiteX11" fmla="*/ 814387 w 1514475"/>
                <a:gd name="connsiteY11" fmla="*/ 1447800 h 1487994"/>
                <a:gd name="connsiteX12" fmla="*/ 900112 w 1514475"/>
                <a:gd name="connsiteY12" fmla="*/ 1423987 h 1487994"/>
                <a:gd name="connsiteX13" fmla="*/ 985837 w 1514475"/>
                <a:gd name="connsiteY13" fmla="*/ 1400175 h 1487994"/>
                <a:gd name="connsiteX14" fmla="*/ 1042987 w 1514475"/>
                <a:gd name="connsiteY14" fmla="*/ 1352550 h 1487994"/>
                <a:gd name="connsiteX15" fmla="*/ 1095375 w 1514475"/>
                <a:gd name="connsiteY15" fmla="*/ 1271587 h 1487994"/>
                <a:gd name="connsiteX16" fmla="*/ 1128712 w 1514475"/>
                <a:gd name="connsiteY16" fmla="*/ 1204912 h 1487994"/>
                <a:gd name="connsiteX17" fmla="*/ 1143000 w 1514475"/>
                <a:gd name="connsiteY17" fmla="*/ 1081087 h 1487994"/>
                <a:gd name="connsiteX18" fmla="*/ 1162050 w 1514475"/>
                <a:gd name="connsiteY18" fmla="*/ 1038225 h 1487994"/>
                <a:gd name="connsiteX19" fmla="*/ 1243012 w 1514475"/>
                <a:gd name="connsiteY19" fmla="*/ 976312 h 1487994"/>
                <a:gd name="connsiteX20" fmla="*/ 1233487 w 1514475"/>
                <a:gd name="connsiteY20" fmla="*/ 876300 h 1487994"/>
                <a:gd name="connsiteX21" fmla="*/ 1233487 w 1514475"/>
                <a:gd name="connsiteY21" fmla="*/ 795337 h 1487994"/>
                <a:gd name="connsiteX22" fmla="*/ 1271587 w 1514475"/>
                <a:gd name="connsiteY22" fmla="*/ 733425 h 1487994"/>
                <a:gd name="connsiteX23" fmla="*/ 1276350 w 1514475"/>
                <a:gd name="connsiteY23" fmla="*/ 652462 h 1487994"/>
                <a:gd name="connsiteX24" fmla="*/ 1285875 w 1514475"/>
                <a:gd name="connsiteY24" fmla="*/ 557212 h 1487994"/>
                <a:gd name="connsiteX25" fmla="*/ 1314450 w 1514475"/>
                <a:gd name="connsiteY25" fmla="*/ 461962 h 1487994"/>
                <a:gd name="connsiteX26" fmla="*/ 1347787 w 1514475"/>
                <a:gd name="connsiteY26" fmla="*/ 390525 h 1487994"/>
                <a:gd name="connsiteX27" fmla="*/ 1381125 w 1514475"/>
                <a:gd name="connsiteY27" fmla="*/ 328612 h 1487994"/>
                <a:gd name="connsiteX28" fmla="*/ 1385887 w 1514475"/>
                <a:gd name="connsiteY28" fmla="*/ 247650 h 1487994"/>
                <a:gd name="connsiteX29" fmla="*/ 1447800 w 1514475"/>
                <a:gd name="connsiteY29" fmla="*/ 142875 h 1487994"/>
                <a:gd name="connsiteX30" fmla="*/ 1514475 w 1514475"/>
                <a:gd name="connsiteY30" fmla="*/ 0 h 1487994"/>
                <a:gd name="connsiteX0" fmla="*/ 0 w 1466850"/>
                <a:gd name="connsiteY0" fmla="*/ 1419225 h 1487994"/>
                <a:gd name="connsiteX1" fmla="*/ 61912 w 1466850"/>
                <a:gd name="connsiteY1" fmla="*/ 1457325 h 1487994"/>
                <a:gd name="connsiteX2" fmla="*/ 114300 w 1466850"/>
                <a:gd name="connsiteY2" fmla="*/ 1476375 h 1487994"/>
                <a:gd name="connsiteX3" fmla="*/ 161925 w 1466850"/>
                <a:gd name="connsiteY3" fmla="*/ 1466850 h 1487994"/>
                <a:gd name="connsiteX4" fmla="*/ 271462 w 1466850"/>
                <a:gd name="connsiteY4" fmla="*/ 1485900 h 1487994"/>
                <a:gd name="connsiteX5" fmla="*/ 385762 w 1466850"/>
                <a:gd name="connsiteY5" fmla="*/ 1485900 h 1487994"/>
                <a:gd name="connsiteX6" fmla="*/ 500062 w 1466850"/>
                <a:gd name="connsiteY6" fmla="*/ 1471612 h 1487994"/>
                <a:gd name="connsiteX7" fmla="*/ 604837 w 1466850"/>
                <a:gd name="connsiteY7" fmla="*/ 1452562 h 1487994"/>
                <a:gd name="connsiteX8" fmla="*/ 647700 w 1466850"/>
                <a:gd name="connsiteY8" fmla="*/ 1414462 h 1487994"/>
                <a:gd name="connsiteX9" fmla="*/ 700087 w 1466850"/>
                <a:gd name="connsiteY9" fmla="*/ 1447800 h 1487994"/>
                <a:gd name="connsiteX10" fmla="*/ 766762 w 1466850"/>
                <a:gd name="connsiteY10" fmla="*/ 1447800 h 1487994"/>
                <a:gd name="connsiteX11" fmla="*/ 852487 w 1466850"/>
                <a:gd name="connsiteY11" fmla="*/ 1423987 h 1487994"/>
                <a:gd name="connsiteX12" fmla="*/ 938212 w 1466850"/>
                <a:gd name="connsiteY12" fmla="*/ 1400175 h 1487994"/>
                <a:gd name="connsiteX13" fmla="*/ 995362 w 1466850"/>
                <a:gd name="connsiteY13" fmla="*/ 1352550 h 1487994"/>
                <a:gd name="connsiteX14" fmla="*/ 1047750 w 1466850"/>
                <a:gd name="connsiteY14" fmla="*/ 1271587 h 1487994"/>
                <a:gd name="connsiteX15" fmla="*/ 1081087 w 1466850"/>
                <a:gd name="connsiteY15" fmla="*/ 1204912 h 1487994"/>
                <a:gd name="connsiteX16" fmla="*/ 1095375 w 1466850"/>
                <a:gd name="connsiteY16" fmla="*/ 1081087 h 1487994"/>
                <a:gd name="connsiteX17" fmla="*/ 1114425 w 1466850"/>
                <a:gd name="connsiteY17" fmla="*/ 1038225 h 1487994"/>
                <a:gd name="connsiteX18" fmla="*/ 1195387 w 1466850"/>
                <a:gd name="connsiteY18" fmla="*/ 976312 h 1487994"/>
                <a:gd name="connsiteX19" fmla="*/ 1185862 w 1466850"/>
                <a:gd name="connsiteY19" fmla="*/ 876300 h 1487994"/>
                <a:gd name="connsiteX20" fmla="*/ 1185862 w 1466850"/>
                <a:gd name="connsiteY20" fmla="*/ 795337 h 1487994"/>
                <a:gd name="connsiteX21" fmla="*/ 1223962 w 1466850"/>
                <a:gd name="connsiteY21" fmla="*/ 733425 h 1487994"/>
                <a:gd name="connsiteX22" fmla="*/ 1228725 w 1466850"/>
                <a:gd name="connsiteY22" fmla="*/ 652462 h 1487994"/>
                <a:gd name="connsiteX23" fmla="*/ 1238250 w 1466850"/>
                <a:gd name="connsiteY23" fmla="*/ 557212 h 1487994"/>
                <a:gd name="connsiteX24" fmla="*/ 1266825 w 1466850"/>
                <a:gd name="connsiteY24" fmla="*/ 461962 h 1487994"/>
                <a:gd name="connsiteX25" fmla="*/ 1300162 w 1466850"/>
                <a:gd name="connsiteY25" fmla="*/ 390525 h 1487994"/>
                <a:gd name="connsiteX26" fmla="*/ 1333500 w 1466850"/>
                <a:gd name="connsiteY26" fmla="*/ 328612 h 1487994"/>
                <a:gd name="connsiteX27" fmla="*/ 1338262 w 1466850"/>
                <a:gd name="connsiteY27" fmla="*/ 247650 h 1487994"/>
                <a:gd name="connsiteX28" fmla="*/ 1400175 w 1466850"/>
                <a:gd name="connsiteY28" fmla="*/ 142875 h 1487994"/>
                <a:gd name="connsiteX29" fmla="*/ 1466850 w 1466850"/>
                <a:gd name="connsiteY29" fmla="*/ 0 h 1487994"/>
                <a:gd name="connsiteX0" fmla="*/ 0 w 1404938"/>
                <a:gd name="connsiteY0" fmla="*/ 1457325 h 1487994"/>
                <a:gd name="connsiteX1" fmla="*/ 52388 w 1404938"/>
                <a:gd name="connsiteY1" fmla="*/ 1476375 h 1487994"/>
                <a:gd name="connsiteX2" fmla="*/ 100013 w 1404938"/>
                <a:gd name="connsiteY2" fmla="*/ 1466850 h 1487994"/>
                <a:gd name="connsiteX3" fmla="*/ 209550 w 1404938"/>
                <a:gd name="connsiteY3" fmla="*/ 1485900 h 1487994"/>
                <a:gd name="connsiteX4" fmla="*/ 323850 w 1404938"/>
                <a:gd name="connsiteY4" fmla="*/ 1485900 h 1487994"/>
                <a:gd name="connsiteX5" fmla="*/ 438150 w 1404938"/>
                <a:gd name="connsiteY5" fmla="*/ 1471612 h 1487994"/>
                <a:gd name="connsiteX6" fmla="*/ 542925 w 1404938"/>
                <a:gd name="connsiteY6" fmla="*/ 1452562 h 1487994"/>
                <a:gd name="connsiteX7" fmla="*/ 585788 w 1404938"/>
                <a:gd name="connsiteY7" fmla="*/ 1414462 h 1487994"/>
                <a:gd name="connsiteX8" fmla="*/ 638175 w 1404938"/>
                <a:gd name="connsiteY8" fmla="*/ 1447800 h 1487994"/>
                <a:gd name="connsiteX9" fmla="*/ 704850 w 1404938"/>
                <a:gd name="connsiteY9" fmla="*/ 1447800 h 1487994"/>
                <a:gd name="connsiteX10" fmla="*/ 790575 w 1404938"/>
                <a:gd name="connsiteY10" fmla="*/ 1423987 h 1487994"/>
                <a:gd name="connsiteX11" fmla="*/ 876300 w 1404938"/>
                <a:gd name="connsiteY11" fmla="*/ 1400175 h 1487994"/>
                <a:gd name="connsiteX12" fmla="*/ 933450 w 1404938"/>
                <a:gd name="connsiteY12" fmla="*/ 1352550 h 1487994"/>
                <a:gd name="connsiteX13" fmla="*/ 985838 w 1404938"/>
                <a:gd name="connsiteY13" fmla="*/ 1271587 h 1487994"/>
                <a:gd name="connsiteX14" fmla="*/ 1019175 w 1404938"/>
                <a:gd name="connsiteY14" fmla="*/ 1204912 h 1487994"/>
                <a:gd name="connsiteX15" fmla="*/ 1033463 w 1404938"/>
                <a:gd name="connsiteY15" fmla="*/ 1081087 h 1487994"/>
                <a:gd name="connsiteX16" fmla="*/ 1052513 w 1404938"/>
                <a:gd name="connsiteY16" fmla="*/ 1038225 h 1487994"/>
                <a:gd name="connsiteX17" fmla="*/ 1133475 w 1404938"/>
                <a:gd name="connsiteY17" fmla="*/ 976312 h 1487994"/>
                <a:gd name="connsiteX18" fmla="*/ 1123950 w 1404938"/>
                <a:gd name="connsiteY18" fmla="*/ 876300 h 1487994"/>
                <a:gd name="connsiteX19" fmla="*/ 1123950 w 1404938"/>
                <a:gd name="connsiteY19" fmla="*/ 795337 h 1487994"/>
                <a:gd name="connsiteX20" fmla="*/ 1162050 w 1404938"/>
                <a:gd name="connsiteY20" fmla="*/ 733425 h 1487994"/>
                <a:gd name="connsiteX21" fmla="*/ 1166813 w 1404938"/>
                <a:gd name="connsiteY21" fmla="*/ 652462 h 1487994"/>
                <a:gd name="connsiteX22" fmla="*/ 1176338 w 1404938"/>
                <a:gd name="connsiteY22" fmla="*/ 557212 h 1487994"/>
                <a:gd name="connsiteX23" fmla="*/ 1204913 w 1404938"/>
                <a:gd name="connsiteY23" fmla="*/ 461962 h 1487994"/>
                <a:gd name="connsiteX24" fmla="*/ 1238250 w 1404938"/>
                <a:gd name="connsiteY24" fmla="*/ 390525 h 1487994"/>
                <a:gd name="connsiteX25" fmla="*/ 1271588 w 1404938"/>
                <a:gd name="connsiteY25" fmla="*/ 328612 h 1487994"/>
                <a:gd name="connsiteX26" fmla="*/ 1276350 w 1404938"/>
                <a:gd name="connsiteY26" fmla="*/ 247650 h 1487994"/>
                <a:gd name="connsiteX27" fmla="*/ 1338263 w 1404938"/>
                <a:gd name="connsiteY27" fmla="*/ 142875 h 1487994"/>
                <a:gd name="connsiteX28" fmla="*/ 1404938 w 1404938"/>
                <a:gd name="connsiteY28" fmla="*/ 0 h 1487994"/>
                <a:gd name="connsiteX0" fmla="*/ 0 w 1352550"/>
                <a:gd name="connsiteY0" fmla="*/ 1476375 h 1487994"/>
                <a:gd name="connsiteX1" fmla="*/ 47625 w 1352550"/>
                <a:gd name="connsiteY1" fmla="*/ 1466850 h 1487994"/>
                <a:gd name="connsiteX2" fmla="*/ 157162 w 1352550"/>
                <a:gd name="connsiteY2" fmla="*/ 1485900 h 1487994"/>
                <a:gd name="connsiteX3" fmla="*/ 271462 w 1352550"/>
                <a:gd name="connsiteY3" fmla="*/ 1485900 h 1487994"/>
                <a:gd name="connsiteX4" fmla="*/ 385762 w 1352550"/>
                <a:gd name="connsiteY4" fmla="*/ 1471612 h 1487994"/>
                <a:gd name="connsiteX5" fmla="*/ 490537 w 1352550"/>
                <a:gd name="connsiteY5" fmla="*/ 1452562 h 1487994"/>
                <a:gd name="connsiteX6" fmla="*/ 533400 w 1352550"/>
                <a:gd name="connsiteY6" fmla="*/ 1414462 h 1487994"/>
                <a:gd name="connsiteX7" fmla="*/ 585787 w 1352550"/>
                <a:gd name="connsiteY7" fmla="*/ 1447800 h 1487994"/>
                <a:gd name="connsiteX8" fmla="*/ 652462 w 1352550"/>
                <a:gd name="connsiteY8" fmla="*/ 1447800 h 1487994"/>
                <a:gd name="connsiteX9" fmla="*/ 738187 w 1352550"/>
                <a:gd name="connsiteY9" fmla="*/ 1423987 h 1487994"/>
                <a:gd name="connsiteX10" fmla="*/ 823912 w 1352550"/>
                <a:gd name="connsiteY10" fmla="*/ 1400175 h 1487994"/>
                <a:gd name="connsiteX11" fmla="*/ 881062 w 1352550"/>
                <a:gd name="connsiteY11" fmla="*/ 1352550 h 1487994"/>
                <a:gd name="connsiteX12" fmla="*/ 933450 w 1352550"/>
                <a:gd name="connsiteY12" fmla="*/ 1271587 h 1487994"/>
                <a:gd name="connsiteX13" fmla="*/ 966787 w 1352550"/>
                <a:gd name="connsiteY13" fmla="*/ 1204912 h 1487994"/>
                <a:gd name="connsiteX14" fmla="*/ 981075 w 1352550"/>
                <a:gd name="connsiteY14" fmla="*/ 1081087 h 1487994"/>
                <a:gd name="connsiteX15" fmla="*/ 1000125 w 1352550"/>
                <a:gd name="connsiteY15" fmla="*/ 1038225 h 1487994"/>
                <a:gd name="connsiteX16" fmla="*/ 1081087 w 1352550"/>
                <a:gd name="connsiteY16" fmla="*/ 976312 h 1487994"/>
                <a:gd name="connsiteX17" fmla="*/ 1071562 w 1352550"/>
                <a:gd name="connsiteY17" fmla="*/ 876300 h 1487994"/>
                <a:gd name="connsiteX18" fmla="*/ 1071562 w 1352550"/>
                <a:gd name="connsiteY18" fmla="*/ 795337 h 1487994"/>
                <a:gd name="connsiteX19" fmla="*/ 1109662 w 1352550"/>
                <a:gd name="connsiteY19" fmla="*/ 733425 h 1487994"/>
                <a:gd name="connsiteX20" fmla="*/ 1114425 w 1352550"/>
                <a:gd name="connsiteY20" fmla="*/ 652462 h 1487994"/>
                <a:gd name="connsiteX21" fmla="*/ 1123950 w 1352550"/>
                <a:gd name="connsiteY21" fmla="*/ 557212 h 1487994"/>
                <a:gd name="connsiteX22" fmla="*/ 1152525 w 1352550"/>
                <a:gd name="connsiteY22" fmla="*/ 461962 h 1487994"/>
                <a:gd name="connsiteX23" fmla="*/ 1185862 w 1352550"/>
                <a:gd name="connsiteY23" fmla="*/ 390525 h 1487994"/>
                <a:gd name="connsiteX24" fmla="*/ 1219200 w 1352550"/>
                <a:gd name="connsiteY24" fmla="*/ 328612 h 1487994"/>
                <a:gd name="connsiteX25" fmla="*/ 1223962 w 1352550"/>
                <a:gd name="connsiteY25" fmla="*/ 247650 h 1487994"/>
                <a:gd name="connsiteX26" fmla="*/ 1285875 w 1352550"/>
                <a:gd name="connsiteY26" fmla="*/ 142875 h 1487994"/>
                <a:gd name="connsiteX27" fmla="*/ 1352550 w 1352550"/>
                <a:gd name="connsiteY27" fmla="*/ 0 h 1487994"/>
                <a:gd name="connsiteX0" fmla="*/ 0 w 1352550"/>
                <a:gd name="connsiteY0" fmla="*/ 1476375 h 1487402"/>
                <a:gd name="connsiteX1" fmla="*/ 157162 w 1352550"/>
                <a:gd name="connsiteY1" fmla="*/ 1485900 h 1487402"/>
                <a:gd name="connsiteX2" fmla="*/ 271462 w 1352550"/>
                <a:gd name="connsiteY2" fmla="*/ 1485900 h 1487402"/>
                <a:gd name="connsiteX3" fmla="*/ 385762 w 1352550"/>
                <a:gd name="connsiteY3" fmla="*/ 1471612 h 1487402"/>
                <a:gd name="connsiteX4" fmla="*/ 490537 w 1352550"/>
                <a:gd name="connsiteY4" fmla="*/ 1452562 h 1487402"/>
                <a:gd name="connsiteX5" fmla="*/ 533400 w 1352550"/>
                <a:gd name="connsiteY5" fmla="*/ 1414462 h 1487402"/>
                <a:gd name="connsiteX6" fmla="*/ 585787 w 1352550"/>
                <a:gd name="connsiteY6" fmla="*/ 1447800 h 1487402"/>
                <a:gd name="connsiteX7" fmla="*/ 652462 w 1352550"/>
                <a:gd name="connsiteY7" fmla="*/ 1447800 h 1487402"/>
                <a:gd name="connsiteX8" fmla="*/ 738187 w 1352550"/>
                <a:gd name="connsiteY8" fmla="*/ 1423987 h 1487402"/>
                <a:gd name="connsiteX9" fmla="*/ 823912 w 1352550"/>
                <a:gd name="connsiteY9" fmla="*/ 1400175 h 1487402"/>
                <a:gd name="connsiteX10" fmla="*/ 881062 w 1352550"/>
                <a:gd name="connsiteY10" fmla="*/ 1352550 h 1487402"/>
                <a:gd name="connsiteX11" fmla="*/ 933450 w 1352550"/>
                <a:gd name="connsiteY11" fmla="*/ 1271587 h 1487402"/>
                <a:gd name="connsiteX12" fmla="*/ 966787 w 1352550"/>
                <a:gd name="connsiteY12" fmla="*/ 1204912 h 1487402"/>
                <a:gd name="connsiteX13" fmla="*/ 981075 w 1352550"/>
                <a:gd name="connsiteY13" fmla="*/ 1081087 h 1487402"/>
                <a:gd name="connsiteX14" fmla="*/ 1000125 w 1352550"/>
                <a:gd name="connsiteY14" fmla="*/ 1038225 h 1487402"/>
                <a:gd name="connsiteX15" fmla="*/ 1081087 w 1352550"/>
                <a:gd name="connsiteY15" fmla="*/ 976312 h 1487402"/>
                <a:gd name="connsiteX16" fmla="*/ 1071562 w 1352550"/>
                <a:gd name="connsiteY16" fmla="*/ 876300 h 1487402"/>
                <a:gd name="connsiteX17" fmla="*/ 1071562 w 1352550"/>
                <a:gd name="connsiteY17" fmla="*/ 795337 h 1487402"/>
                <a:gd name="connsiteX18" fmla="*/ 1109662 w 1352550"/>
                <a:gd name="connsiteY18" fmla="*/ 733425 h 1487402"/>
                <a:gd name="connsiteX19" fmla="*/ 1114425 w 1352550"/>
                <a:gd name="connsiteY19" fmla="*/ 652462 h 1487402"/>
                <a:gd name="connsiteX20" fmla="*/ 1123950 w 1352550"/>
                <a:gd name="connsiteY20" fmla="*/ 557212 h 1487402"/>
                <a:gd name="connsiteX21" fmla="*/ 1152525 w 1352550"/>
                <a:gd name="connsiteY21" fmla="*/ 461962 h 1487402"/>
                <a:gd name="connsiteX22" fmla="*/ 1185862 w 1352550"/>
                <a:gd name="connsiteY22" fmla="*/ 390525 h 1487402"/>
                <a:gd name="connsiteX23" fmla="*/ 1219200 w 1352550"/>
                <a:gd name="connsiteY23" fmla="*/ 328612 h 1487402"/>
                <a:gd name="connsiteX24" fmla="*/ 1223962 w 1352550"/>
                <a:gd name="connsiteY24" fmla="*/ 247650 h 1487402"/>
                <a:gd name="connsiteX25" fmla="*/ 1285875 w 1352550"/>
                <a:gd name="connsiteY25" fmla="*/ 142875 h 1487402"/>
                <a:gd name="connsiteX26" fmla="*/ 1352550 w 1352550"/>
                <a:gd name="connsiteY26" fmla="*/ 0 h 1487402"/>
                <a:gd name="connsiteX0" fmla="*/ 0 w 1195388"/>
                <a:gd name="connsiteY0" fmla="*/ 1485900 h 1487402"/>
                <a:gd name="connsiteX1" fmla="*/ 114300 w 1195388"/>
                <a:gd name="connsiteY1" fmla="*/ 1485900 h 1487402"/>
                <a:gd name="connsiteX2" fmla="*/ 228600 w 1195388"/>
                <a:gd name="connsiteY2" fmla="*/ 1471612 h 1487402"/>
                <a:gd name="connsiteX3" fmla="*/ 333375 w 1195388"/>
                <a:gd name="connsiteY3" fmla="*/ 1452562 h 1487402"/>
                <a:gd name="connsiteX4" fmla="*/ 376238 w 1195388"/>
                <a:gd name="connsiteY4" fmla="*/ 1414462 h 1487402"/>
                <a:gd name="connsiteX5" fmla="*/ 428625 w 1195388"/>
                <a:gd name="connsiteY5" fmla="*/ 1447800 h 1487402"/>
                <a:gd name="connsiteX6" fmla="*/ 495300 w 1195388"/>
                <a:gd name="connsiteY6" fmla="*/ 1447800 h 1487402"/>
                <a:gd name="connsiteX7" fmla="*/ 581025 w 1195388"/>
                <a:gd name="connsiteY7" fmla="*/ 1423987 h 1487402"/>
                <a:gd name="connsiteX8" fmla="*/ 666750 w 1195388"/>
                <a:gd name="connsiteY8" fmla="*/ 1400175 h 1487402"/>
                <a:gd name="connsiteX9" fmla="*/ 723900 w 1195388"/>
                <a:gd name="connsiteY9" fmla="*/ 1352550 h 1487402"/>
                <a:gd name="connsiteX10" fmla="*/ 776288 w 1195388"/>
                <a:gd name="connsiteY10" fmla="*/ 1271587 h 1487402"/>
                <a:gd name="connsiteX11" fmla="*/ 809625 w 1195388"/>
                <a:gd name="connsiteY11" fmla="*/ 1204912 h 1487402"/>
                <a:gd name="connsiteX12" fmla="*/ 823913 w 1195388"/>
                <a:gd name="connsiteY12" fmla="*/ 1081087 h 1487402"/>
                <a:gd name="connsiteX13" fmla="*/ 842963 w 1195388"/>
                <a:gd name="connsiteY13" fmla="*/ 1038225 h 1487402"/>
                <a:gd name="connsiteX14" fmla="*/ 923925 w 1195388"/>
                <a:gd name="connsiteY14" fmla="*/ 976312 h 1487402"/>
                <a:gd name="connsiteX15" fmla="*/ 914400 w 1195388"/>
                <a:gd name="connsiteY15" fmla="*/ 876300 h 1487402"/>
                <a:gd name="connsiteX16" fmla="*/ 914400 w 1195388"/>
                <a:gd name="connsiteY16" fmla="*/ 795337 h 1487402"/>
                <a:gd name="connsiteX17" fmla="*/ 952500 w 1195388"/>
                <a:gd name="connsiteY17" fmla="*/ 733425 h 1487402"/>
                <a:gd name="connsiteX18" fmla="*/ 957263 w 1195388"/>
                <a:gd name="connsiteY18" fmla="*/ 652462 h 1487402"/>
                <a:gd name="connsiteX19" fmla="*/ 966788 w 1195388"/>
                <a:gd name="connsiteY19" fmla="*/ 557212 h 1487402"/>
                <a:gd name="connsiteX20" fmla="*/ 995363 w 1195388"/>
                <a:gd name="connsiteY20" fmla="*/ 461962 h 1487402"/>
                <a:gd name="connsiteX21" fmla="*/ 1028700 w 1195388"/>
                <a:gd name="connsiteY21" fmla="*/ 390525 h 1487402"/>
                <a:gd name="connsiteX22" fmla="*/ 1062038 w 1195388"/>
                <a:gd name="connsiteY22" fmla="*/ 328612 h 1487402"/>
                <a:gd name="connsiteX23" fmla="*/ 1066800 w 1195388"/>
                <a:gd name="connsiteY23" fmla="*/ 247650 h 1487402"/>
                <a:gd name="connsiteX24" fmla="*/ 1128713 w 1195388"/>
                <a:gd name="connsiteY24" fmla="*/ 142875 h 1487402"/>
                <a:gd name="connsiteX25" fmla="*/ 1195388 w 1195388"/>
                <a:gd name="connsiteY25" fmla="*/ 0 h 1487402"/>
                <a:gd name="connsiteX0" fmla="*/ 0 w 1081088"/>
                <a:gd name="connsiteY0" fmla="*/ 1485900 h 1485900"/>
                <a:gd name="connsiteX1" fmla="*/ 114300 w 1081088"/>
                <a:gd name="connsiteY1" fmla="*/ 1471612 h 1485900"/>
                <a:gd name="connsiteX2" fmla="*/ 219075 w 1081088"/>
                <a:gd name="connsiteY2" fmla="*/ 1452562 h 1485900"/>
                <a:gd name="connsiteX3" fmla="*/ 261938 w 1081088"/>
                <a:gd name="connsiteY3" fmla="*/ 1414462 h 1485900"/>
                <a:gd name="connsiteX4" fmla="*/ 314325 w 1081088"/>
                <a:gd name="connsiteY4" fmla="*/ 1447800 h 1485900"/>
                <a:gd name="connsiteX5" fmla="*/ 381000 w 1081088"/>
                <a:gd name="connsiteY5" fmla="*/ 1447800 h 1485900"/>
                <a:gd name="connsiteX6" fmla="*/ 466725 w 1081088"/>
                <a:gd name="connsiteY6" fmla="*/ 1423987 h 1485900"/>
                <a:gd name="connsiteX7" fmla="*/ 552450 w 1081088"/>
                <a:gd name="connsiteY7" fmla="*/ 1400175 h 1485900"/>
                <a:gd name="connsiteX8" fmla="*/ 609600 w 1081088"/>
                <a:gd name="connsiteY8" fmla="*/ 1352550 h 1485900"/>
                <a:gd name="connsiteX9" fmla="*/ 661988 w 1081088"/>
                <a:gd name="connsiteY9" fmla="*/ 1271587 h 1485900"/>
                <a:gd name="connsiteX10" fmla="*/ 695325 w 1081088"/>
                <a:gd name="connsiteY10" fmla="*/ 1204912 h 1485900"/>
                <a:gd name="connsiteX11" fmla="*/ 709613 w 1081088"/>
                <a:gd name="connsiteY11" fmla="*/ 1081087 h 1485900"/>
                <a:gd name="connsiteX12" fmla="*/ 728663 w 1081088"/>
                <a:gd name="connsiteY12" fmla="*/ 1038225 h 1485900"/>
                <a:gd name="connsiteX13" fmla="*/ 809625 w 1081088"/>
                <a:gd name="connsiteY13" fmla="*/ 976312 h 1485900"/>
                <a:gd name="connsiteX14" fmla="*/ 800100 w 1081088"/>
                <a:gd name="connsiteY14" fmla="*/ 876300 h 1485900"/>
                <a:gd name="connsiteX15" fmla="*/ 800100 w 1081088"/>
                <a:gd name="connsiteY15" fmla="*/ 795337 h 1485900"/>
                <a:gd name="connsiteX16" fmla="*/ 838200 w 1081088"/>
                <a:gd name="connsiteY16" fmla="*/ 733425 h 1485900"/>
                <a:gd name="connsiteX17" fmla="*/ 842963 w 1081088"/>
                <a:gd name="connsiteY17" fmla="*/ 652462 h 1485900"/>
                <a:gd name="connsiteX18" fmla="*/ 852488 w 1081088"/>
                <a:gd name="connsiteY18" fmla="*/ 557212 h 1485900"/>
                <a:gd name="connsiteX19" fmla="*/ 881063 w 1081088"/>
                <a:gd name="connsiteY19" fmla="*/ 461962 h 1485900"/>
                <a:gd name="connsiteX20" fmla="*/ 914400 w 1081088"/>
                <a:gd name="connsiteY20" fmla="*/ 390525 h 1485900"/>
                <a:gd name="connsiteX21" fmla="*/ 947738 w 1081088"/>
                <a:gd name="connsiteY21" fmla="*/ 328612 h 1485900"/>
                <a:gd name="connsiteX22" fmla="*/ 952500 w 1081088"/>
                <a:gd name="connsiteY22" fmla="*/ 247650 h 1485900"/>
                <a:gd name="connsiteX23" fmla="*/ 1014413 w 1081088"/>
                <a:gd name="connsiteY23" fmla="*/ 142875 h 1485900"/>
                <a:gd name="connsiteX24" fmla="*/ 1081088 w 1081088"/>
                <a:gd name="connsiteY24" fmla="*/ 0 h 1485900"/>
                <a:gd name="connsiteX0" fmla="*/ 0 w 966788"/>
                <a:gd name="connsiteY0" fmla="*/ 1471612 h 1471612"/>
                <a:gd name="connsiteX1" fmla="*/ 104775 w 966788"/>
                <a:gd name="connsiteY1" fmla="*/ 1452562 h 1471612"/>
                <a:gd name="connsiteX2" fmla="*/ 147638 w 966788"/>
                <a:gd name="connsiteY2" fmla="*/ 1414462 h 1471612"/>
                <a:gd name="connsiteX3" fmla="*/ 200025 w 966788"/>
                <a:gd name="connsiteY3" fmla="*/ 1447800 h 1471612"/>
                <a:gd name="connsiteX4" fmla="*/ 266700 w 966788"/>
                <a:gd name="connsiteY4" fmla="*/ 1447800 h 1471612"/>
                <a:gd name="connsiteX5" fmla="*/ 352425 w 966788"/>
                <a:gd name="connsiteY5" fmla="*/ 1423987 h 1471612"/>
                <a:gd name="connsiteX6" fmla="*/ 438150 w 966788"/>
                <a:gd name="connsiteY6" fmla="*/ 1400175 h 1471612"/>
                <a:gd name="connsiteX7" fmla="*/ 495300 w 966788"/>
                <a:gd name="connsiteY7" fmla="*/ 1352550 h 1471612"/>
                <a:gd name="connsiteX8" fmla="*/ 547688 w 966788"/>
                <a:gd name="connsiteY8" fmla="*/ 1271587 h 1471612"/>
                <a:gd name="connsiteX9" fmla="*/ 581025 w 966788"/>
                <a:gd name="connsiteY9" fmla="*/ 1204912 h 1471612"/>
                <a:gd name="connsiteX10" fmla="*/ 595313 w 966788"/>
                <a:gd name="connsiteY10" fmla="*/ 1081087 h 1471612"/>
                <a:gd name="connsiteX11" fmla="*/ 614363 w 966788"/>
                <a:gd name="connsiteY11" fmla="*/ 1038225 h 1471612"/>
                <a:gd name="connsiteX12" fmla="*/ 695325 w 966788"/>
                <a:gd name="connsiteY12" fmla="*/ 976312 h 1471612"/>
                <a:gd name="connsiteX13" fmla="*/ 685800 w 966788"/>
                <a:gd name="connsiteY13" fmla="*/ 876300 h 1471612"/>
                <a:gd name="connsiteX14" fmla="*/ 685800 w 966788"/>
                <a:gd name="connsiteY14" fmla="*/ 795337 h 1471612"/>
                <a:gd name="connsiteX15" fmla="*/ 723900 w 966788"/>
                <a:gd name="connsiteY15" fmla="*/ 733425 h 1471612"/>
                <a:gd name="connsiteX16" fmla="*/ 728663 w 966788"/>
                <a:gd name="connsiteY16" fmla="*/ 652462 h 1471612"/>
                <a:gd name="connsiteX17" fmla="*/ 738188 w 966788"/>
                <a:gd name="connsiteY17" fmla="*/ 557212 h 1471612"/>
                <a:gd name="connsiteX18" fmla="*/ 766763 w 966788"/>
                <a:gd name="connsiteY18" fmla="*/ 461962 h 1471612"/>
                <a:gd name="connsiteX19" fmla="*/ 800100 w 966788"/>
                <a:gd name="connsiteY19" fmla="*/ 390525 h 1471612"/>
                <a:gd name="connsiteX20" fmla="*/ 833438 w 966788"/>
                <a:gd name="connsiteY20" fmla="*/ 328612 h 1471612"/>
                <a:gd name="connsiteX21" fmla="*/ 838200 w 966788"/>
                <a:gd name="connsiteY21" fmla="*/ 247650 h 1471612"/>
                <a:gd name="connsiteX22" fmla="*/ 900113 w 966788"/>
                <a:gd name="connsiteY22" fmla="*/ 142875 h 1471612"/>
                <a:gd name="connsiteX23" fmla="*/ 966788 w 966788"/>
                <a:gd name="connsiteY23" fmla="*/ 0 h 1471612"/>
                <a:gd name="connsiteX0" fmla="*/ 0 w 862013"/>
                <a:gd name="connsiteY0" fmla="*/ 1452562 h 1452562"/>
                <a:gd name="connsiteX1" fmla="*/ 42863 w 862013"/>
                <a:gd name="connsiteY1" fmla="*/ 1414462 h 1452562"/>
                <a:gd name="connsiteX2" fmla="*/ 95250 w 862013"/>
                <a:gd name="connsiteY2" fmla="*/ 1447800 h 1452562"/>
                <a:gd name="connsiteX3" fmla="*/ 161925 w 862013"/>
                <a:gd name="connsiteY3" fmla="*/ 1447800 h 1452562"/>
                <a:gd name="connsiteX4" fmla="*/ 247650 w 862013"/>
                <a:gd name="connsiteY4" fmla="*/ 1423987 h 1452562"/>
                <a:gd name="connsiteX5" fmla="*/ 333375 w 862013"/>
                <a:gd name="connsiteY5" fmla="*/ 1400175 h 1452562"/>
                <a:gd name="connsiteX6" fmla="*/ 390525 w 862013"/>
                <a:gd name="connsiteY6" fmla="*/ 1352550 h 1452562"/>
                <a:gd name="connsiteX7" fmla="*/ 442913 w 862013"/>
                <a:gd name="connsiteY7" fmla="*/ 1271587 h 1452562"/>
                <a:gd name="connsiteX8" fmla="*/ 476250 w 862013"/>
                <a:gd name="connsiteY8" fmla="*/ 1204912 h 1452562"/>
                <a:gd name="connsiteX9" fmla="*/ 490538 w 862013"/>
                <a:gd name="connsiteY9" fmla="*/ 1081087 h 1452562"/>
                <a:gd name="connsiteX10" fmla="*/ 509588 w 862013"/>
                <a:gd name="connsiteY10" fmla="*/ 1038225 h 1452562"/>
                <a:gd name="connsiteX11" fmla="*/ 590550 w 862013"/>
                <a:gd name="connsiteY11" fmla="*/ 976312 h 1452562"/>
                <a:gd name="connsiteX12" fmla="*/ 581025 w 862013"/>
                <a:gd name="connsiteY12" fmla="*/ 876300 h 1452562"/>
                <a:gd name="connsiteX13" fmla="*/ 581025 w 862013"/>
                <a:gd name="connsiteY13" fmla="*/ 795337 h 1452562"/>
                <a:gd name="connsiteX14" fmla="*/ 619125 w 862013"/>
                <a:gd name="connsiteY14" fmla="*/ 733425 h 1452562"/>
                <a:gd name="connsiteX15" fmla="*/ 623888 w 862013"/>
                <a:gd name="connsiteY15" fmla="*/ 652462 h 1452562"/>
                <a:gd name="connsiteX16" fmla="*/ 633413 w 862013"/>
                <a:gd name="connsiteY16" fmla="*/ 557212 h 1452562"/>
                <a:gd name="connsiteX17" fmla="*/ 661988 w 862013"/>
                <a:gd name="connsiteY17" fmla="*/ 461962 h 1452562"/>
                <a:gd name="connsiteX18" fmla="*/ 695325 w 862013"/>
                <a:gd name="connsiteY18" fmla="*/ 390525 h 1452562"/>
                <a:gd name="connsiteX19" fmla="*/ 728663 w 862013"/>
                <a:gd name="connsiteY19" fmla="*/ 328612 h 1452562"/>
                <a:gd name="connsiteX20" fmla="*/ 733425 w 862013"/>
                <a:gd name="connsiteY20" fmla="*/ 247650 h 1452562"/>
                <a:gd name="connsiteX21" fmla="*/ 795338 w 862013"/>
                <a:gd name="connsiteY21" fmla="*/ 142875 h 1452562"/>
                <a:gd name="connsiteX22" fmla="*/ 862013 w 862013"/>
                <a:gd name="connsiteY22" fmla="*/ 0 h 1452562"/>
                <a:gd name="connsiteX0" fmla="*/ 0 w 819150"/>
                <a:gd name="connsiteY0" fmla="*/ 1414462 h 1451396"/>
                <a:gd name="connsiteX1" fmla="*/ 52387 w 819150"/>
                <a:gd name="connsiteY1" fmla="*/ 1447800 h 1451396"/>
                <a:gd name="connsiteX2" fmla="*/ 119062 w 819150"/>
                <a:gd name="connsiteY2" fmla="*/ 1447800 h 1451396"/>
                <a:gd name="connsiteX3" fmla="*/ 204787 w 819150"/>
                <a:gd name="connsiteY3" fmla="*/ 1423987 h 1451396"/>
                <a:gd name="connsiteX4" fmla="*/ 290512 w 819150"/>
                <a:gd name="connsiteY4" fmla="*/ 1400175 h 1451396"/>
                <a:gd name="connsiteX5" fmla="*/ 347662 w 819150"/>
                <a:gd name="connsiteY5" fmla="*/ 1352550 h 1451396"/>
                <a:gd name="connsiteX6" fmla="*/ 400050 w 819150"/>
                <a:gd name="connsiteY6" fmla="*/ 1271587 h 1451396"/>
                <a:gd name="connsiteX7" fmla="*/ 433387 w 819150"/>
                <a:gd name="connsiteY7" fmla="*/ 1204912 h 1451396"/>
                <a:gd name="connsiteX8" fmla="*/ 447675 w 819150"/>
                <a:gd name="connsiteY8" fmla="*/ 1081087 h 1451396"/>
                <a:gd name="connsiteX9" fmla="*/ 466725 w 819150"/>
                <a:gd name="connsiteY9" fmla="*/ 1038225 h 1451396"/>
                <a:gd name="connsiteX10" fmla="*/ 547687 w 819150"/>
                <a:gd name="connsiteY10" fmla="*/ 976312 h 1451396"/>
                <a:gd name="connsiteX11" fmla="*/ 538162 w 819150"/>
                <a:gd name="connsiteY11" fmla="*/ 876300 h 1451396"/>
                <a:gd name="connsiteX12" fmla="*/ 538162 w 819150"/>
                <a:gd name="connsiteY12" fmla="*/ 795337 h 1451396"/>
                <a:gd name="connsiteX13" fmla="*/ 576262 w 819150"/>
                <a:gd name="connsiteY13" fmla="*/ 733425 h 1451396"/>
                <a:gd name="connsiteX14" fmla="*/ 581025 w 819150"/>
                <a:gd name="connsiteY14" fmla="*/ 652462 h 1451396"/>
                <a:gd name="connsiteX15" fmla="*/ 590550 w 819150"/>
                <a:gd name="connsiteY15" fmla="*/ 557212 h 1451396"/>
                <a:gd name="connsiteX16" fmla="*/ 619125 w 819150"/>
                <a:gd name="connsiteY16" fmla="*/ 461962 h 1451396"/>
                <a:gd name="connsiteX17" fmla="*/ 652462 w 819150"/>
                <a:gd name="connsiteY17" fmla="*/ 390525 h 1451396"/>
                <a:gd name="connsiteX18" fmla="*/ 685800 w 819150"/>
                <a:gd name="connsiteY18" fmla="*/ 328612 h 1451396"/>
                <a:gd name="connsiteX19" fmla="*/ 690562 w 819150"/>
                <a:gd name="connsiteY19" fmla="*/ 247650 h 1451396"/>
                <a:gd name="connsiteX20" fmla="*/ 752475 w 819150"/>
                <a:gd name="connsiteY20" fmla="*/ 142875 h 1451396"/>
                <a:gd name="connsiteX21" fmla="*/ 819150 w 819150"/>
                <a:gd name="connsiteY21" fmla="*/ 0 h 1451396"/>
                <a:gd name="connsiteX0" fmla="*/ 0 w 766763"/>
                <a:gd name="connsiteY0" fmla="*/ 1447800 h 1451396"/>
                <a:gd name="connsiteX1" fmla="*/ 66675 w 766763"/>
                <a:gd name="connsiteY1" fmla="*/ 1447800 h 1451396"/>
                <a:gd name="connsiteX2" fmla="*/ 152400 w 766763"/>
                <a:gd name="connsiteY2" fmla="*/ 1423987 h 1451396"/>
                <a:gd name="connsiteX3" fmla="*/ 238125 w 766763"/>
                <a:gd name="connsiteY3" fmla="*/ 1400175 h 1451396"/>
                <a:gd name="connsiteX4" fmla="*/ 295275 w 766763"/>
                <a:gd name="connsiteY4" fmla="*/ 1352550 h 1451396"/>
                <a:gd name="connsiteX5" fmla="*/ 347663 w 766763"/>
                <a:gd name="connsiteY5" fmla="*/ 1271587 h 1451396"/>
                <a:gd name="connsiteX6" fmla="*/ 381000 w 766763"/>
                <a:gd name="connsiteY6" fmla="*/ 1204912 h 1451396"/>
                <a:gd name="connsiteX7" fmla="*/ 395288 w 766763"/>
                <a:gd name="connsiteY7" fmla="*/ 1081087 h 1451396"/>
                <a:gd name="connsiteX8" fmla="*/ 414338 w 766763"/>
                <a:gd name="connsiteY8" fmla="*/ 1038225 h 1451396"/>
                <a:gd name="connsiteX9" fmla="*/ 495300 w 766763"/>
                <a:gd name="connsiteY9" fmla="*/ 976312 h 1451396"/>
                <a:gd name="connsiteX10" fmla="*/ 485775 w 766763"/>
                <a:gd name="connsiteY10" fmla="*/ 876300 h 1451396"/>
                <a:gd name="connsiteX11" fmla="*/ 485775 w 766763"/>
                <a:gd name="connsiteY11" fmla="*/ 795337 h 1451396"/>
                <a:gd name="connsiteX12" fmla="*/ 523875 w 766763"/>
                <a:gd name="connsiteY12" fmla="*/ 733425 h 1451396"/>
                <a:gd name="connsiteX13" fmla="*/ 528638 w 766763"/>
                <a:gd name="connsiteY13" fmla="*/ 652462 h 1451396"/>
                <a:gd name="connsiteX14" fmla="*/ 538163 w 766763"/>
                <a:gd name="connsiteY14" fmla="*/ 557212 h 1451396"/>
                <a:gd name="connsiteX15" fmla="*/ 566738 w 766763"/>
                <a:gd name="connsiteY15" fmla="*/ 461962 h 1451396"/>
                <a:gd name="connsiteX16" fmla="*/ 600075 w 766763"/>
                <a:gd name="connsiteY16" fmla="*/ 390525 h 1451396"/>
                <a:gd name="connsiteX17" fmla="*/ 633413 w 766763"/>
                <a:gd name="connsiteY17" fmla="*/ 328612 h 1451396"/>
                <a:gd name="connsiteX18" fmla="*/ 638175 w 766763"/>
                <a:gd name="connsiteY18" fmla="*/ 247650 h 1451396"/>
                <a:gd name="connsiteX19" fmla="*/ 700088 w 766763"/>
                <a:gd name="connsiteY19" fmla="*/ 142875 h 1451396"/>
                <a:gd name="connsiteX20" fmla="*/ 766763 w 766763"/>
                <a:gd name="connsiteY20" fmla="*/ 0 h 1451396"/>
                <a:gd name="connsiteX0" fmla="*/ 0 w 700088"/>
                <a:gd name="connsiteY0" fmla="*/ 1447800 h 1447800"/>
                <a:gd name="connsiteX1" fmla="*/ 85725 w 700088"/>
                <a:gd name="connsiteY1" fmla="*/ 1423987 h 1447800"/>
                <a:gd name="connsiteX2" fmla="*/ 171450 w 700088"/>
                <a:gd name="connsiteY2" fmla="*/ 1400175 h 1447800"/>
                <a:gd name="connsiteX3" fmla="*/ 228600 w 700088"/>
                <a:gd name="connsiteY3" fmla="*/ 1352550 h 1447800"/>
                <a:gd name="connsiteX4" fmla="*/ 280988 w 700088"/>
                <a:gd name="connsiteY4" fmla="*/ 1271587 h 1447800"/>
                <a:gd name="connsiteX5" fmla="*/ 314325 w 700088"/>
                <a:gd name="connsiteY5" fmla="*/ 1204912 h 1447800"/>
                <a:gd name="connsiteX6" fmla="*/ 328613 w 700088"/>
                <a:gd name="connsiteY6" fmla="*/ 1081087 h 1447800"/>
                <a:gd name="connsiteX7" fmla="*/ 347663 w 700088"/>
                <a:gd name="connsiteY7" fmla="*/ 1038225 h 1447800"/>
                <a:gd name="connsiteX8" fmla="*/ 428625 w 700088"/>
                <a:gd name="connsiteY8" fmla="*/ 976312 h 1447800"/>
                <a:gd name="connsiteX9" fmla="*/ 419100 w 700088"/>
                <a:gd name="connsiteY9" fmla="*/ 876300 h 1447800"/>
                <a:gd name="connsiteX10" fmla="*/ 419100 w 700088"/>
                <a:gd name="connsiteY10" fmla="*/ 795337 h 1447800"/>
                <a:gd name="connsiteX11" fmla="*/ 457200 w 700088"/>
                <a:gd name="connsiteY11" fmla="*/ 733425 h 1447800"/>
                <a:gd name="connsiteX12" fmla="*/ 461963 w 700088"/>
                <a:gd name="connsiteY12" fmla="*/ 652462 h 1447800"/>
                <a:gd name="connsiteX13" fmla="*/ 471488 w 700088"/>
                <a:gd name="connsiteY13" fmla="*/ 557212 h 1447800"/>
                <a:gd name="connsiteX14" fmla="*/ 500063 w 700088"/>
                <a:gd name="connsiteY14" fmla="*/ 461962 h 1447800"/>
                <a:gd name="connsiteX15" fmla="*/ 533400 w 700088"/>
                <a:gd name="connsiteY15" fmla="*/ 390525 h 1447800"/>
                <a:gd name="connsiteX16" fmla="*/ 566738 w 700088"/>
                <a:gd name="connsiteY16" fmla="*/ 328612 h 1447800"/>
                <a:gd name="connsiteX17" fmla="*/ 571500 w 700088"/>
                <a:gd name="connsiteY17" fmla="*/ 247650 h 1447800"/>
                <a:gd name="connsiteX18" fmla="*/ 633413 w 700088"/>
                <a:gd name="connsiteY18" fmla="*/ 142875 h 1447800"/>
                <a:gd name="connsiteX19" fmla="*/ 700088 w 700088"/>
                <a:gd name="connsiteY19" fmla="*/ 0 h 1447800"/>
                <a:gd name="connsiteX0" fmla="*/ 0 w 614363"/>
                <a:gd name="connsiteY0" fmla="*/ 1423987 h 1423987"/>
                <a:gd name="connsiteX1" fmla="*/ 85725 w 614363"/>
                <a:gd name="connsiteY1" fmla="*/ 1400175 h 1423987"/>
                <a:gd name="connsiteX2" fmla="*/ 142875 w 614363"/>
                <a:gd name="connsiteY2" fmla="*/ 1352550 h 1423987"/>
                <a:gd name="connsiteX3" fmla="*/ 195263 w 614363"/>
                <a:gd name="connsiteY3" fmla="*/ 1271587 h 1423987"/>
                <a:gd name="connsiteX4" fmla="*/ 228600 w 614363"/>
                <a:gd name="connsiteY4" fmla="*/ 1204912 h 1423987"/>
                <a:gd name="connsiteX5" fmla="*/ 242888 w 614363"/>
                <a:gd name="connsiteY5" fmla="*/ 1081087 h 1423987"/>
                <a:gd name="connsiteX6" fmla="*/ 261938 w 614363"/>
                <a:gd name="connsiteY6" fmla="*/ 1038225 h 1423987"/>
                <a:gd name="connsiteX7" fmla="*/ 342900 w 614363"/>
                <a:gd name="connsiteY7" fmla="*/ 976312 h 1423987"/>
                <a:gd name="connsiteX8" fmla="*/ 333375 w 614363"/>
                <a:gd name="connsiteY8" fmla="*/ 876300 h 1423987"/>
                <a:gd name="connsiteX9" fmla="*/ 333375 w 614363"/>
                <a:gd name="connsiteY9" fmla="*/ 795337 h 1423987"/>
                <a:gd name="connsiteX10" fmla="*/ 371475 w 614363"/>
                <a:gd name="connsiteY10" fmla="*/ 733425 h 1423987"/>
                <a:gd name="connsiteX11" fmla="*/ 376238 w 614363"/>
                <a:gd name="connsiteY11" fmla="*/ 652462 h 1423987"/>
                <a:gd name="connsiteX12" fmla="*/ 385763 w 614363"/>
                <a:gd name="connsiteY12" fmla="*/ 557212 h 1423987"/>
                <a:gd name="connsiteX13" fmla="*/ 414338 w 614363"/>
                <a:gd name="connsiteY13" fmla="*/ 461962 h 1423987"/>
                <a:gd name="connsiteX14" fmla="*/ 447675 w 614363"/>
                <a:gd name="connsiteY14" fmla="*/ 390525 h 1423987"/>
                <a:gd name="connsiteX15" fmla="*/ 481013 w 614363"/>
                <a:gd name="connsiteY15" fmla="*/ 328612 h 1423987"/>
                <a:gd name="connsiteX16" fmla="*/ 485775 w 614363"/>
                <a:gd name="connsiteY16" fmla="*/ 247650 h 1423987"/>
                <a:gd name="connsiteX17" fmla="*/ 547688 w 614363"/>
                <a:gd name="connsiteY17" fmla="*/ 142875 h 1423987"/>
                <a:gd name="connsiteX18" fmla="*/ 614363 w 614363"/>
                <a:gd name="connsiteY18" fmla="*/ 0 h 1423987"/>
                <a:gd name="connsiteX0" fmla="*/ 0 w 528638"/>
                <a:gd name="connsiteY0" fmla="*/ 1400175 h 1400175"/>
                <a:gd name="connsiteX1" fmla="*/ 57150 w 528638"/>
                <a:gd name="connsiteY1" fmla="*/ 1352550 h 1400175"/>
                <a:gd name="connsiteX2" fmla="*/ 109538 w 528638"/>
                <a:gd name="connsiteY2" fmla="*/ 1271587 h 1400175"/>
                <a:gd name="connsiteX3" fmla="*/ 142875 w 528638"/>
                <a:gd name="connsiteY3" fmla="*/ 1204912 h 1400175"/>
                <a:gd name="connsiteX4" fmla="*/ 157163 w 528638"/>
                <a:gd name="connsiteY4" fmla="*/ 1081087 h 1400175"/>
                <a:gd name="connsiteX5" fmla="*/ 176213 w 528638"/>
                <a:gd name="connsiteY5" fmla="*/ 1038225 h 1400175"/>
                <a:gd name="connsiteX6" fmla="*/ 257175 w 528638"/>
                <a:gd name="connsiteY6" fmla="*/ 976312 h 1400175"/>
                <a:gd name="connsiteX7" fmla="*/ 247650 w 528638"/>
                <a:gd name="connsiteY7" fmla="*/ 876300 h 1400175"/>
                <a:gd name="connsiteX8" fmla="*/ 247650 w 528638"/>
                <a:gd name="connsiteY8" fmla="*/ 795337 h 1400175"/>
                <a:gd name="connsiteX9" fmla="*/ 285750 w 528638"/>
                <a:gd name="connsiteY9" fmla="*/ 733425 h 1400175"/>
                <a:gd name="connsiteX10" fmla="*/ 290513 w 528638"/>
                <a:gd name="connsiteY10" fmla="*/ 652462 h 1400175"/>
                <a:gd name="connsiteX11" fmla="*/ 300038 w 528638"/>
                <a:gd name="connsiteY11" fmla="*/ 557212 h 1400175"/>
                <a:gd name="connsiteX12" fmla="*/ 328613 w 528638"/>
                <a:gd name="connsiteY12" fmla="*/ 461962 h 1400175"/>
                <a:gd name="connsiteX13" fmla="*/ 361950 w 528638"/>
                <a:gd name="connsiteY13" fmla="*/ 390525 h 1400175"/>
                <a:gd name="connsiteX14" fmla="*/ 395288 w 528638"/>
                <a:gd name="connsiteY14" fmla="*/ 328612 h 1400175"/>
                <a:gd name="connsiteX15" fmla="*/ 400050 w 528638"/>
                <a:gd name="connsiteY15" fmla="*/ 247650 h 1400175"/>
                <a:gd name="connsiteX16" fmla="*/ 461963 w 528638"/>
                <a:gd name="connsiteY16" fmla="*/ 142875 h 1400175"/>
                <a:gd name="connsiteX17" fmla="*/ 528638 w 528638"/>
                <a:gd name="connsiteY17" fmla="*/ 0 h 1400175"/>
                <a:gd name="connsiteX0" fmla="*/ 0 w 471488"/>
                <a:gd name="connsiteY0" fmla="*/ 1352550 h 1352550"/>
                <a:gd name="connsiteX1" fmla="*/ 52388 w 471488"/>
                <a:gd name="connsiteY1" fmla="*/ 1271587 h 1352550"/>
                <a:gd name="connsiteX2" fmla="*/ 85725 w 471488"/>
                <a:gd name="connsiteY2" fmla="*/ 1204912 h 1352550"/>
                <a:gd name="connsiteX3" fmla="*/ 100013 w 471488"/>
                <a:gd name="connsiteY3" fmla="*/ 1081087 h 1352550"/>
                <a:gd name="connsiteX4" fmla="*/ 119063 w 471488"/>
                <a:gd name="connsiteY4" fmla="*/ 1038225 h 1352550"/>
                <a:gd name="connsiteX5" fmla="*/ 200025 w 471488"/>
                <a:gd name="connsiteY5" fmla="*/ 976312 h 1352550"/>
                <a:gd name="connsiteX6" fmla="*/ 190500 w 471488"/>
                <a:gd name="connsiteY6" fmla="*/ 876300 h 1352550"/>
                <a:gd name="connsiteX7" fmla="*/ 190500 w 471488"/>
                <a:gd name="connsiteY7" fmla="*/ 795337 h 1352550"/>
                <a:gd name="connsiteX8" fmla="*/ 228600 w 471488"/>
                <a:gd name="connsiteY8" fmla="*/ 733425 h 1352550"/>
                <a:gd name="connsiteX9" fmla="*/ 233363 w 471488"/>
                <a:gd name="connsiteY9" fmla="*/ 652462 h 1352550"/>
                <a:gd name="connsiteX10" fmla="*/ 242888 w 471488"/>
                <a:gd name="connsiteY10" fmla="*/ 557212 h 1352550"/>
                <a:gd name="connsiteX11" fmla="*/ 271463 w 471488"/>
                <a:gd name="connsiteY11" fmla="*/ 461962 h 1352550"/>
                <a:gd name="connsiteX12" fmla="*/ 304800 w 471488"/>
                <a:gd name="connsiteY12" fmla="*/ 390525 h 1352550"/>
                <a:gd name="connsiteX13" fmla="*/ 338138 w 471488"/>
                <a:gd name="connsiteY13" fmla="*/ 328612 h 1352550"/>
                <a:gd name="connsiteX14" fmla="*/ 342900 w 471488"/>
                <a:gd name="connsiteY14" fmla="*/ 247650 h 1352550"/>
                <a:gd name="connsiteX15" fmla="*/ 404813 w 471488"/>
                <a:gd name="connsiteY15" fmla="*/ 142875 h 1352550"/>
                <a:gd name="connsiteX16" fmla="*/ 471488 w 471488"/>
                <a:gd name="connsiteY16" fmla="*/ 0 h 1352550"/>
                <a:gd name="connsiteX0" fmla="*/ 0 w 419100"/>
                <a:gd name="connsiteY0" fmla="*/ 1271587 h 1271587"/>
                <a:gd name="connsiteX1" fmla="*/ 33337 w 419100"/>
                <a:gd name="connsiteY1" fmla="*/ 1204912 h 1271587"/>
                <a:gd name="connsiteX2" fmla="*/ 47625 w 419100"/>
                <a:gd name="connsiteY2" fmla="*/ 1081087 h 1271587"/>
                <a:gd name="connsiteX3" fmla="*/ 66675 w 419100"/>
                <a:gd name="connsiteY3" fmla="*/ 1038225 h 1271587"/>
                <a:gd name="connsiteX4" fmla="*/ 147637 w 419100"/>
                <a:gd name="connsiteY4" fmla="*/ 976312 h 1271587"/>
                <a:gd name="connsiteX5" fmla="*/ 138112 w 419100"/>
                <a:gd name="connsiteY5" fmla="*/ 876300 h 1271587"/>
                <a:gd name="connsiteX6" fmla="*/ 138112 w 419100"/>
                <a:gd name="connsiteY6" fmla="*/ 795337 h 1271587"/>
                <a:gd name="connsiteX7" fmla="*/ 176212 w 419100"/>
                <a:gd name="connsiteY7" fmla="*/ 733425 h 1271587"/>
                <a:gd name="connsiteX8" fmla="*/ 180975 w 419100"/>
                <a:gd name="connsiteY8" fmla="*/ 652462 h 1271587"/>
                <a:gd name="connsiteX9" fmla="*/ 190500 w 419100"/>
                <a:gd name="connsiteY9" fmla="*/ 557212 h 1271587"/>
                <a:gd name="connsiteX10" fmla="*/ 219075 w 419100"/>
                <a:gd name="connsiteY10" fmla="*/ 461962 h 1271587"/>
                <a:gd name="connsiteX11" fmla="*/ 252412 w 419100"/>
                <a:gd name="connsiteY11" fmla="*/ 390525 h 1271587"/>
                <a:gd name="connsiteX12" fmla="*/ 285750 w 419100"/>
                <a:gd name="connsiteY12" fmla="*/ 328612 h 1271587"/>
                <a:gd name="connsiteX13" fmla="*/ 290512 w 419100"/>
                <a:gd name="connsiteY13" fmla="*/ 247650 h 1271587"/>
                <a:gd name="connsiteX14" fmla="*/ 352425 w 419100"/>
                <a:gd name="connsiteY14" fmla="*/ 142875 h 1271587"/>
                <a:gd name="connsiteX15" fmla="*/ 419100 w 419100"/>
                <a:gd name="connsiteY15" fmla="*/ 0 h 1271587"/>
                <a:gd name="connsiteX0" fmla="*/ 0 w 385763"/>
                <a:gd name="connsiteY0" fmla="*/ 1204912 h 1204912"/>
                <a:gd name="connsiteX1" fmla="*/ 14288 w 385763"/>
                <a:gd name="connsiteY1" fmla="*/ 1081087 h 1204912"/>
                <a:gd name="connsiteX2" fmla="*/ 33338 w 385763"/>
                <a:gd name="connsiteY2" fmla="*/ 1038225 h 1204912"/>
                <a:gd name="connsiteX3" fmla="*/ 114300 w 385763"/>
                <a:gd name="connsiteY3" fmla="*/ 976312 h 1204912"/>
                <a:gd name="connsiteX4" fmla="*/ 104775 w 385763"/>
                <a:gd name="connsiteY4" fmla="*/ 876300 h 1204912"/>
                <a:gd name="connsiteX5" fmla="*/ 104775 w 385763"/>
                <a:gd name="connsiteY5" fmla="*/ 795337 h 1204912"/>
                <a:gd name="connsiteX6" fmla="*/ 142875 w 385763"/>
                <a:gd name="connsiteY6" fmla="*/ 733425 h 1204912"/>
                <a:gd name="connsiteX7" fmla="*/ 147638 w 385763"/>
                <a:gd name="connsiteY7" fmla="*/ 652462 h 1204912"/>
                <a:gd name="connsiteX8" fmla="*/ 157163 w 385763"/>
                <a:gd name="connsiteY8" fmla="*/ 557212 h 1204912"/>
                <a:gd name="connsiteX9" fmla="*/ 185738 w 385763"/>
                <a:gd name="connsiteY9" fmla="*/ 461962 h 1204912"/>
                <a:gd name="connsiteX10" fmla="*/ 219075 w 385763"/>
                <a:gd name="connsiteY10" fmla="*/ 390525 h 1204912"/>
                <a:gd name="connsiteX11" fmla="*/ 252413 w 385763"/>
                <a:gd name="connsiteY11" fmla="*/ 328612 h 1204912"/>
                <a:gd name="connsiteX12" fmla="*/ 257175 w 385763"/>
                <a:gd name="connsiteY12" fmla="*/ 247650 h 1204912"/>
                <a:gd name="connsiteX13" fmla="*/ 319088 w 385763"/>
                <a:gd name="connsiteY13" fmla="*/ 142875 h 1204912"/>
                <a:gd name="connsiteX14" fmla="*/ 385763 w 385763"/>
                <a:gd name="connsiteY14" fmla="*/ 0 h 1204912"/>
                <a:gd name="connsiteX0" fmla="*/ 0 w 371475"/>
                <a:gd name="connsiteY0" fmla="*/ 1081087 h 1081087"/>
                <a:gd name="connsiteX1" fmla="*/ 19050 w 371475"/>
                <a:gd name="connsiteY1" fmla="*/ 1038225 h 1081087"/>
                <a:gd name="connsiteX2" fmla="*/ 100012 w 371475"/>
                <a:gd name="connsiteY2" fmla="*/ 976312 h 1081087"/>
                <a:gd name="connsiteX3" fmla="*/ 90487 w 371475"/>
                <a:gd name="connsiteY3" fmla="*/ 876300 h 1081087"/>
                <a:gd name="connsiteX4" fmla="*/ 90487 w 371475"/>
                <a:gd name="connsiteY4" fmla="*/ 795337 h 1081087"/>
                <a:gd name="connsiteX5" fmla="*/ 128587 w 371475"/>
                <a:gd name="connsiteY5" fmla="*/ 733425 h 1081087"/>
                <a:gd name="connsiteX6" fmla="*/ 133350 w 371475"/>
                <a:gd name="connsiteY6" fmla="*/ 652462 h 1081087"/>
                <a:gd name="connsiteX7" fmla="*/ 142875 w 371475"/>
                <a:gd name="connsiteY7" fmla="*/ 557212 h 1081087"/>
                <a:gd name="connsiteX8" fmla="*/ 171450 w 371475"/>
                <a:gd name="connsiteY8" fmla="*/ 461962 h 1081087"/>
                <a:gd name="connsiteX9" fmla="*/ 204787 w 371475"/>
                <a:gd name="connsiteY9" fmla="*/ 390525 h 1081087"/>
                <a:gd name="connsiteX10" fmla="*/ 238125 w 371475"/>
                <a:gd name="connsiteY10" fmla="*/ 328612 h 1081087"/>
                <a:gd name="connsiteX11" fmla="*/ 242887 w 371475"/>
                <a:gd name="connsiteY11" fmla="*/ 247650 h 1081087"/>
                <a:gd name="connsiteX12" fmla="*/ 304800 w 371475"/>
                <a:gd name="connsiteY12" fmla="*/ 142875 h 1081087"/>
                <a:gd name="connsiteX13" fmla="*/ 371475 w 371475"/>
                <a:gd name="connsiteY13" fmla="*/ 0 h 1081087"/>
                <a:gd name="connsiteX0" fmla="*/ 0 w 352425"/>
                <a:gd name="connsiteY0" fmla="*/ 1038225 h 1038225"/>
                <a:gd name="connsiteX1" fmla="*/ 80962 w 352425"/>
                <a:gd name="connsiteY1" fmla="*/ 976312 h 1038225"/>
                <a:gd name="connsiteX2" fmla="*/ 71437 w 352425"/>
                <a:gd name="connsiteY2" fmla="*/ 876300 h 1038225"/>
                <a:gd name="connsiteX3" fmla="*/ 71437 w 352425"/>
                <a:gd name="connsiteY3" fmla="*/ 795337 h 1038225"/>
                <a:gd name="connsiteX4" fmla="*/ 109537 w 352425"/>
                <a:gd name="connsiteY4" fmla="*/ 733425 h 1038225"/>
                <a:gd name="connsiteX5" fmla="*/ 114300 w 352425"/>
                <a:gd name="connsiteY5" fmla="*/ 652462 h 1038225"/>
                <a:gd name="connsiteX6" fmla="*/ 123825 w 352425"/>
                <a:gd name="connsiteY6" fmla="*/ 557212 h 1038225"/>
                <a:gd name="connsiteX7" fmla="*/ 152400 w 352425"/>
                <a:gd name="connsiteY7" fmla="*/ 461962 h 1038225"/>
                <a:gd name="connsiteX8" fmla="*/ 185737 w 352425"/>
                <a:gd name="connsiteY8" fmla="*/ 390525 h 1038225"/>
                <a:gd name="connsiteX9" fmla="*/ 219075 w 352425"/>
                <a:gd name="connsiteY9" fmla="*/ 328612 h 1038225"/>
                <a:gd name="connsiteX10" fmla="*/ 223837 w 352425"/>
                <a:gd name="connsiteY10" fmla="*/ 247650 h 1038225"/>
                <a:gd name="connsiteX11" fmla="*/ 285750 w 352425"/>
                <a:gd name="connsiteY11" fmla="*/ 142875 h 1038225"/>
                <a:gd name="connsiteX12" fmla="*/ 352425 w 352425"/>
                <a:gd name="connsiteY12" fmla="*/ 0 h 1038225"/>
                <a:gd name="connsiteX0" fmla="*/ 12735 w 284198"/>
                <a:gd name="connsiteY0" fmla="*/ 976312 h 976312"/>
                <a:gd name="connsiteX1" fmla="*/ 3210 w 284198"/>
                <a:gd name="connsiteY1" fmla="*/ 876300 h 976312"/>
                <a:gd name="connsiteX2" fmla="*/ 3210 w 284198"/>
                <a:gd name="connsiteY2" fmla="*/ 795337 h 976312"/>
                <a:gd name="connsiteX3" fmla="*/ 41310 w 284198"/>
                <a:gd name="connsiteY3" fmla="*/ 733425 h 976312"/>
                <a:gd name="connsiteX4" fmla="*/ 46073 w 284198"/>
                <a:gd name="connsiteY4" fmla="*/ 652462 h 976312"/>
                <a:gd name="connsiteX5" fmla="*/ 55598 w 284198"/>
                <a:gd name="connsiteY5" fmla="*/ 557212 h 976312"/>
                <a:gd name="connsiteX6" fmla="*/ 84173 w 284198"/>
                <a:gd name="connsiteY6" fmla="*/ 461962 h 976312"/>
                <a:gd name="connsiteX7" fmla="*/ 117510 w 284198"/>
                <a:gd name="connsiteY7" fmla="*/ 390525 h 976312"/>
                <a:gd name="connsiteX8" fmla="*/ 150848 w 284198"/>
                <a:gd name="connsiteY8" fmla="*/ 328612 h 976312"/>
                <a:gd name="connsiteX9" fmla="*/ 155610 w 284198"/>
                <a:gd name="connsiteY9" fmla="*/ 247650 h 976312"/>
                <a:gd name="connsiteX10" fmla="*/ 217523 w 284198"/>
                <a:gd name="connsiteY10" fmla="*/ 142875 h 976312"/>
                <a:gd name="connsiteX11" fmla="*/ 284198 w 284198"/>
                <a:gd name="connsiteY11" fmla="*/ 0 h 976312"/>
                <a:gd name="connsiteX0" fmla="*/ 3210 w 284198"/>
                <a:gd name="connsiteY0" fmla="*/ 876300 h 876300"/>
                <a:gd name="connsiteX1" fmla="*/ 3210 w 284198"/>
                <a:gd name="connsiteY1" fmla="*/ 795337 h 876300"/>
                <a:gd name="connsiteX2" fmla="*/ 41310 w 284198"/>
                <a:gd name="connsiteY2" fmla="*/ 733425 h 876300"/>
                <a:gd name="connsiteX3" fmla="*/ 46073 w 284198"/>
                <a:gd name="connsiteY3" fmla="*/ 652462 h 876300"/>
                <a:gd name="connsiteX4" fmla="*/ 55598 w 284198"/>
                <a:gd name="connsiteY4" fmla="*/ 557212 h 876300"/>
                <a:gd name="connsiteX5" fmla="*/ 84173 w 284198"/>
                <a:gd name="connsiteY5" fmla="*/ 461962 h 876300"/>
                <a:gd name="connsiteX6" fmla="*/ 117510 w 284198"/>
                <a:gd name="connsiteY6" fmla="*/ 390525 h 876300"/>
                <a:gd name="connsiteX7" fmla="*/ 150848 w 284198"/>
                <a:gd name="connsiteY7" fmla="*/ 328612 h 876300"/>
                <a:gd name="connsiteX8" fmla="*/ 155610 w 284198"/>
                <a:gd name="connsiteY8" fmla="*/ 247650 h 876300"/>
                <a:gd name="connsiteX9" fmla="*/ 217523 w 284198"/>
                <a:gd name="connsiteY9" fmla="*/ 142875 h 876300"/>
                <a:gd name="connsiteX10" fmla="*/ 284198 w 284198"/>
                <a:gd name="connsiteY10" fmla="*/ 0 h 876300"/>
                <a:gd name="connsiteX0" fmla="*/ 0 w 280988"/>
                <a:gd name="connsiteY0" fmla="*/ 795337 h 795337"/>
                <a:gd name="connsiteX1" fmla="*/ 38100 w 280988"/>
                <a:gd name="connsiteY1" fmla="*/ 733425 h 795337"/>
                <a:gd name="connsiteX2" fmla="*/ 42863 w 280988"/>
                <a:gd name="connsiteY2" fmla="*/ 652462 h 795337"/>
                <a:gd name="connsiteX3" fmla="*/ 52388 w 280988"/>
                <a:gd name="connsiteY3" fmla="*/ 557212 h 795337"/>
                <a:gd name="connsiteX4" fmla="*/ 80963 w 280988"/>
                <a:gd name="connsiteY4" fmla="*/ 461962 h 795337"/>
                <a:gd name="connsiteX5" fmla="*/ 114300 w 280988"/>
                <a:gd name="connsiteY5" fmla="*/ 390525 h 795337"/>
                <a:gd name="connsiteX6" fmla="*/ 147638 w 280988"/>
                <a:gd name="connsiteY6" fmla="*/ 328612 h 795337"/>
                <a:gd name="connsiteX7" fmla="*/ 152400 w 280988"/>
                <a:gd name="connsiteY7" fmla="*/ 247650 h 795337"/>
                <a:gd name="connsiteX8" fmla="*/ 214313 w 280988"/>
                <a:gd name="connsiteY8" fmla="*/ 142875 h 795337"/>
                <a:gd name="connsiteX9" fmla="*/ 280988 w 280988"/>
                <a:gd name="connsiteY9" fmla="*/ 0 h 795337"/>
                <a:gd name="connsiteX0" fmla="*/ 0 w 242888"/>
                <a:gd name="connsiteY0" fmla="*/ 733425 h 733425"/>
                <a:gd name="connsiteX1" fmla="*/ 4763 w 242888"/>
                <a:gd name="connsiteY1" fmla="*/ 652462 h 733425"/>
                <a:gd name="connsiteX2" fmla="*/ 14288 w 242888"/>
                <a:gd name="connsiteY2" fmla="*/ 557212 h 733425"/>
                <a:gd name="connsiteX3" fmla="*/ 42863 w 242888"/>
                <a:gd name="connsiteY3" fmla="*/ 461962 h 733425"/>
                <a:gd name="connsiteX4" fmla="*/ 76200 w 242888"/>
                <a:gd name="connsiteY4" fmla="*/ 390525 h 733425"/>
                <a:gd name="connsiteX5" fmla="*/ 109538 w 242888"/>
                <a:gd name="connsiteY5" fmla="*/ 328612 h 733425"/>
                <a:gd name="connsiteX6" fmla="*/ 114300 w 242888"/>
                <a:gd name="connsiteY6" fmla="*/ 247650 h 733425"/>
                <a:gd name="connsiteX7" fmla="*/ 176213 w 242888"/>
                <a:gd name="connsiteY7" fmla="*/ 142875 h 733425"/>
                <a:gd name="connsiteX8" fmla="*/ 242888 w 242888"/>
                <a:gd name="connsiteY8" fmla="*/ 0 h 733425"/>
                <a:gd name="connsiteX0" fmla="*/ 0 w 238125"/>
                <a:gd name="connsiteY0" fmla="*/ 652462 h 652462"/>
                <a:gd name="connsiteX1" fmla="*/ 9525 w 238125"/>
                <a:gd name="connsiteY1" fmla="*/ 557212 h 652462"/>
                <a:gd name="connsiteX2" fmla="*/ 38100 w 238125"/>
                <a:gd name="connsiteY2" fmla="*/ 461962 h 652462"/>
                <a:gd name="connsiteX3" fmla="*/ 71437 w 238125"/>
                <a:gd name="connsiteY3" fmla="*/ 390525 h 652462"/>
                <a:gd name="connsiteX4" fmla="*/ 104775 w 238125"/>
                <a:gd name="connsiteY4" fmla="*/ 328612 h 652462"/>
                <a:gd name="connsiteX5" fmla="*/ 109537 w 238125"/>
                <a:gd name="connsiteY5" fmla="*/ 247650 h 652462"/>
                <a:gd name="connsiteX6" fmla="*/ 171450 w 238125"/>
                <a:gd name="connsiteY6" fmla="*/ 142875 h 652462"/>
                <a:gd name="connsiteX7" fmla="*/ 238125 w 238125"/>
                <a:gd name="connsiteY7" fmla="*/ 0 h 652462"/>
                <a:gd name="connsiteX0" fmla="*/ 0 w 228600"/>
                <a:gd name="connsiteY0" fmla="*/ 557212 h 557212"/>
                <a:gd name="connsiteX1" fmla="*/ 28575 w 228600"/>
                <a:gd name="connsiteY1" fmla="*/ 461962 h 557212"/>
                <a:gd name="connsiteX2" fmla="*/ 61912 w 228600"/>
                <a:gd name="connsiteY2" fmla="*/ 390525 h 557212"/>
                <a:gd name="connsiteX3" fmla="*/ 95250 w 228600"/>
                <a:gd name="connsiteY3" fmla="*/ 328612 h 557212"/>
                <a:gd name="connsiteX4" fmla="*/ 100012 w 228600"/>
                <a:gd name="connsiteY4" fmla="*/ 247650 h 557212"/>
                <a:gd name="connsiteX5" fmla="*/ 161925 w 228600"/>
                <a:gd name="connsiteY5" fmla="*/ 142875 h 557212"/>
                <a:gd name="connsiteX6" fmla="*/ 228600 w 228600"/>
                <a:gd name="connsiteY6" fmla="*/ 0 h 557212"/>
                <a:gd name="connsiteX0" fmla="*/ 0 w 200025"/>
                <a:gd name="connsiteY0" fmla="*/ 461962 h 461962"/>
                <a:gd name="connsiteX1" fmla="*/ 33337 w 200025"/>
                <a:gd name="connsiteY1" fmla="*/ 390525 h 461962"/>
                <a:gd name="connsiteX2" fmla="*/ 66675 w 200025"/>
                <a:gd name="connsiteY2" fmla="*/ 328612 h 461962"/>
                <a:gd name="connsiteX3" fmla="*/ 71437 w 200025"/>
                <a:gd name="connsiteY3" fmla="*/ 247650 h 461962"/>
                <a:gd name="connsiteX4" fmla="*/ 133350 w 200025"/>
                <a:gd name="connsiteY4" fmla="*/ 142875 h 461962"/>
                <a:gd name="connsiteX5" fmla="*/ 200025 w 200025"/>
                <a:gd name="connsiteY5" fmla="*/ 0 h 461962"/>
                <a:gd name="connsiteX0" fmla="*/ 0 w 166688"/>
                <a:gd name="connsiteY0" fmla="*/ 390525 h 390525"/>
                <a:gd name="connsiteX1" fmla="*/ 33338 w 166688"/>
                <a:gd name="connsiteY1" fmla="*/ 328612 h 390525"/>
                <a:gd name="connsiteX2" fmla="*/ 38100 w 166688"/>
                <a:gd name="connsiteY2" fmla="*/ 247650 h 390525"/>
                <a:gd name="connsiteX3" fmla="*/ 100013 w 166688"/>
                <a:gd name="connsiteY3" fmla="*/ 142875 h 390525"/>
                <a:gd name="connsiteX4" fmla="*/ 166688 w 166688"/>
                <a:gd name="connsiteY4" fmla="*/ 0 h 390525"/>
                <a:gd name="connsiteX0" fmla="*/ 0 w 204788"/>
                <a:gd name="connsiteY0" fmla="*/ 403225 h 403225"/>
                <a:gd name="connsiteX1" fmla="*/ 71438 w 204788"/>
                <a:gd name="connsiteY1" fmla="*/ 328612 h 403225"/>
                <a:gd name="connsiteX2" fmla="*/ 76200 w 204788"/>
                <a:gd name="connsiteY2" fmla="*/ 247650 h 403225"/>
                <a:gd name="connsiteX3" fmla="*/ 138113 w 204788"/>
                <a:gd name="connsiteY3" fmla="*/ 142875 h 403225"/>
                <a:gd name="connsiteX4" fmla="*/ 204788 w 204788"/>
                <a:gd name="connsiteY4" fmla="*/ 0 h 403225"/>
                <a:gd name="connsiteX0" fmla="*/ 0 w 133350"/>
                <a:gd name="connsiteY0" fmla="*/ 328612 h 328612"/>
                <a:gd name="connsiteX1" fmla="*/ 4762 w 133350"/>
                <a:gd name="connsiteY1" fmla="*/ 247650 h 328612"/>
                <a:gd name="connsiteX2" fmla="*/ 66675 w 133350"/>
                <a:gd name="connsiteY2" fmla="*/ 142875 h 328612"/>
                <a:gd name="connsiteX3" fmla="*/ 133350 w 133350"/>
                <a:gd name="connsiteY3" fmla="*/ 0 h 32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350" h="328612">
                  <a:moveTo>
                    <a:pt x="0" y="328612"/>
                  </a:moveTo>
                  <a:cubicBezTo>
                    <a:pt x="12700" y="302683"/>
                    <a:pt x="-6350" y="278606"/>
                    <a:pt x="4762" y="247650"/>
                  </a:cubicBezTo>
                  <a:cubicBezTo>
                    <a:pt x="15874" y="216694"/>
                    <a:pt x="45244" y="184150"/>
                    <a:pt x="66675" y="142875"/>
                  </a:cubicBezTo>
                  <a:cubicBezTo>
                    <a:pt x="88106" y="101600"/>
                    <a:pt x="110728" y="50800"/>
                    <a:pt x="133350" y="0"/>
                  </a:cubicBezTo>
                </a:path>
              </a:pathLst>
            </a:custGeom>
            <a:noFill/>
            <a:ln w="19050">
              <a:solidFill>
                <a:schemeClr val="tx1">
                  <a:lumMod val="6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8" name="Forma livre 387"/>
            <p:cNvSpPr/>
            <p:nvPr/>
          </p:nvSpPr>
          <p:spPr bwMode="auto">
            <a:xfrm>
              <a:off x="3023164" y="3029849"/>
              <a:ext cx="274140" cy="44360"/>
            </a:xfrm>
            <a:custGeom>
              <a:avLst/>
              <a:gdLst>
                <a:gd name="connsiteX0" fmla="*/ 0 w 1352550"/>
                <a:gd name="connsiteY0" fmla="*/ 60617 h 396086"/>
                <a:gd name="connsiteX1" fmla="*/ 90487 w 1352550"/>
                <a:gd name="connsiteY1" fmla="*/ 8230 h 396086"/>
                <a:gd name="connsiteX2" fmla="*/ 204787 w 1352550"/>
                <a:gd name="connsiteY2" fmla="*/ 3467 h 396086"/>
                <a:gd name="connsiteX3" fmla="*/ 233362 w 1352550"/>
                <a:gd name="connsiteY3" fmla="*/ 41567 h 396086"/>
                <a:gd name="connsiteX4" fmla="*/ 333375 w 1352550"/>
                <a:gd name="connsiteY4" fmla="*/ 60617 h 396086"/>
                <a:gd name="connsiteX5" fmla="*/ 414337 w 1352550"/>
                <a:gd name="connsiteY5" fmla="*/ 113005 h 396086"/>
                <a:gd name="connsiteX6" fmla="*/ 490537 w 1352550"/>
                <a:gd name="connsiteY6" fmla="*/ 160630 h 396086"/>
                <a:gd name="connsiteX7" fmla="*/ 481012 w 1352550"/>
                <a:gd name="connsiteY7" fmla="*/ 227305 h 396086"/>
                <a:gd name="connsiteX8" fmla="*/ 552450 w 1352550"/>
                <a:gd name="connsiteY8" fmla="*/ 274930 h 396086"/>
                <a:gd name="connsiteX9" fmla="*/ 595312 w 1352550"/>
                <a:gd name="connsiteY9" fmla="*/ 298742 h 396086"/>
                <a:gd name="connsiteX10" fmla="*/ 695325 w 1352550"/>
                <a:gd name="connsiteY10" fmla="*/ 270167 h 396086"/>
                <a:gd name="connsiteX11" fmla="*/ 757237 w 1352550"/>
                <a:gd name="connsiteY11" fmla="*/ 284455 h 396086"/>
                <a:gd name="connsiteX12" fmla="*/ 785812 w 1352550"/>
                <a:gd name="connsiteY12" fmla="*/ 274930 h 396086"/>
                <a:gd name="connsiteX13" fmla="*/ 838200 w 1352550"/>
                <a:gd name="connsiteY13" fmla="*/ 293980 h 396086"/>
                <a:gd name="connsiteX14" fmla="*/ 990600 w 1352550"/>
                <a:gd name="connsiteY14" fmla="*/ 289217 h 396086"/>
                <a:gd name="connsiteX15" fmla="*/ 1057275 w 1352550"/>
                <a:gd name="connsiteY15" fmla="*/ 355892 h 396086"/>
                <a:gd name="connsiteX16" fmla="*/ 1109662 w 1352550"/>
                <a:gd name="connsiteY16" fmla="*/ 379705 h 396086"/>
                <a:gd name="connsiteX17" fmla="*/ 1214437 w 1352550"/>
                <a:gd name="connsiteY17" fmla="*/ 393992 h 396086"/>
                <a:gd name="connsiteX18" fmla="*/ 1266825 w 1352550"/>
                <a:gd name="connsiteY18" fmla="*/ 393992 h 396086"/>
                <a:gd name="connsiteX19" fmla="*/ 1352550 w 1352550"/>
                <a:gd name="connsiteY19" fmla="*/ 374942 h 396086"/>
                <a:gd name="connsiteX0" fmla="*/ 0 w 1352550"/>
                <a:gd name="connsiteY0" fmla="*/ 60617 h 396086"/>
                <a:gd name="connsiteX1" fmla="*/ 90487 w 1352550"/>
                <a:gd name="connsiteY1" fmla="*/ 8230 h 396086"/>
                <a:gd name="connsiteX2" fmla="*/ 204787 w 1352550"/>
                <a:gd name="connsiteY2" fmla="*/ 3467 h 396086"/>
                <a:gd name="connsiteX3" fmla="*/ 233362 w 1352550"/>
                <a:gd name="connsiteY3" fmla="*/ 41567 h 396086"/>
                <a:gd name="connsiteX4" fmla="*/ 333375 w 1352550"/>
                <a:gd name="connsiteY4" fmla="*/ 60617 h 396086"/>
                <a:gd name="connsiteX5" fmla="*/ 414337 w 1352550"/>
                <a:gd name="connsiteY5" fmla="*/ 113005 h 396086"/>
                <a:gd name="connsiteX6" fmla="*/ 490537 w 1352550"/>
                <a:gd name="connsiteY6" fmla="*/ 160630 h 396086"/>
                <a:gd name="connsiteX7" fmla="*/ 481012 w 1352550"/>
                <a:gd name="connsiteY7" fmla="*/ 227305 h 396086"/>
                <a:gd name="connsiteX8" fmla="*/ 552450 w 1352550"/>
                <a:gd name="connsiteY8" fmla="*/ 274930 h 396086"/>
                <a:gd name="connsiteX9" fmla="*/ 595312 w 1352550"/>
                <a:gd name="connsiteY9" fmla="*/ 298742 h 396086"/>
                <a:gd name="connsiteX10" fmla="*/ 695325 w 1352550"/>
                <a:gd name="connsiteY10" fmla="*/ 270167 h 396086"/>
                <a:gd name="connsiteX11" fmla="*/ 757237 w 1352550"/>
                <a:gd name="connsiteY11" fmla="*/ 284455 h 396086"/>
                <a:gd name="connsiteX12" fmla="*/ 785812 w 1352550"/>
                <a:gd name="connsiteY12" fmla="*/ 274930 h 396086"/>
                <a:gd name="connsiteX13" fmla="*/ 838200 w 1352550"/>
                <a:gd name="connsiteY13" fmla="*/ 293980 h 396086"/>
                <a:gd name="connsiteX14" fmla="*/ 1057275 w 1352550"/>
                <a:gd name="connsiteY14" fmla="*/ 355892 h 396086"/>
                <a:gd name="connsiteX15" fmla="*/ 1109662 w 1352550"/>
                <a:gd name="connsiteY15" fmla="*/ 379705 h 396086"/>
                <a:gd name="connsiteX16" fmla="*/ 1214437 w 1352550"/>
                <a:gd name="connsiteY16" fmla="*/ 393992 h 396086"/>
                <a:gd name="connsiteX17" fmla="*/ 1266825 w 1352550"/>
                <a:gd name="connsiteY17" fmla="*/ 393992 h 396086"/>
                <a:gd name="connsiteX18" fmla="*/ 1352550 w 1352550"/>
                <a:gd name="connsiteY18" fmla="*/ 374942 h 396086"/>
                <a:gd name="connsiteX0" fmla="*/ 0 w 1352550"/>
                <a:gd name="connsiteY0" fmla="*/ 60617 h 396086"/>
                <a:gd name="connsiteX1" fmla="*/ 90487 w 1352550"/>
                <a:gd name="connsiteY1" fmla="*/ 8230 h 396086"/>
                <a:gd name="connsiteX2" fmla="*/ 204787 w 1352550"/>
                <a:gd name="connsiteY2" fmla="*/ 3467 h 396086"/>
                <a:gd name="connsiteX3" fmla="*/ 233362 w 1352550"/>
                <a:gd name="connsiteY3" fmla="*/ 41567 h 396086"/>
                <a:gd name="connsiteX4" fmla="*/ 333375 w 1352550"/>
                <a:gd name="connsiteY4" fmla="*/ 60617 h 396086"/>
                <a:gd name="connsiteX5" fmla="*/ 414337 w 1352550"/>
                <a:gd name="connsiteY5" fmla="*/ 113005 h 396086"/>
                <a:gd name="connsiteX6" fmla="*/ 490537 w 1352550"/>
                <a:gd name="connsiteY6" fmla="*/ 160630 h 396086"/>
                <a:gd name="connsiteX7" fmla="*/ 481012 w 1352550"/>
                <a:gd name="connsiteY7" fmla="*/ 227305 h 396086"/>
                <a:gd name="connsiteX8" fmla="*/ 552450 w 1352550"/>
                <a:gd name="connsiteY8" fmla="*/ 274930 h 396086"/>
                <a:gd name="connsiteX9" fmla="*/ 595312 w 1352550"/>
                <a:gd name="connsiteY9" fmla="*/ 298742 h 396086"/>
                <a:gd name="connsiteX10" fmla="*/ 695325 w 1352550"/>
                <a:gd name="connsiteY10" fmla="*/ 270167 h 396086"/>
                <a:gd name="connsiteX11" fmla="*/ 757237 w 1352550"/>
                <a:gd name="connsiteY11" fmla="*/ 284455 h 396086"/>
                <a:gd name="connsiteX12" fmla="*/ 785812 w 1352550"/>
                <a:gd name="connsiteY12" fmla="*/ 274930 h 396086"/>
                <a:gd name="connsiteX13" fmla="*/ 838200 w 1352550"/>
                <a:gd name="connsiteY13" fmla="*/ 293980 h 396086"/>
                <a:gd name="connsiteX14" fmla="*/ 1109662 w 1352550"/>
                <a:gd name="connsiteY14" fmla="*/ 379705 h 396086"/>
                <a:gd name="connsiteX15" fmla="*/ 1214437 w 1352550"/>
                <a:gd name="connsiteY15" fmla="*/ 393992 h 396086"/>
                <a:gd name="connsiteX16" fmla="*/ 1266825 w 1352550"/>
                <a:gd name="connsiteY16" fmla="*/ 393992 h 396086"/>
                <a:gd name="connsiteX17" fmla="*/ 1352550 w 1352550"/>
                <a:gd name="connsiteY17" fmla="*/ 374942 h 396086"/>
                <a:gd name="connsiteX0" fmla="*/ 0 w 1352550"/>
                <a:gd name="connsiteY0" fmla="*/ 60617 h 396086"/>
                <a:gd name="connsiteX1" fmla="*/ 90487 w 1352550"/>
                <a:gd name="connsiteY1" fmla="*/ 8230 h 396086"/>
                <a:gd name="connsiteX2" fmla="*/ 204787 w 1352550"/>
                <a:gd name="connsiteY2" fmla="*/ 3467 h 396086"/>
                <a:gd name="connsiteX3" fmla="*/ 233362 w 1352550"/>
                <a:gd name="connsiteY3" fmla="*/ 41567 h 396086"/>
                <a:gd name="connsiteX4" fmla="*/ 333375 w 1352550"/>
                <a:gd name="connsiteY4" fmla="*/ 60617 h 396086"/>
                <a:gd name="connsiteX5" fmla="*/ 414337 w 1352550"/>
                <a:gd name="connsiteY5" fmla="*/ 113005 h 396086"/>
                <a:gd name="connsiteX6" fmla="*/ 490537 w 1352550"/>
                <a:gd name="connsiteY6" fmla="*/ 160630 h 396086"/>
                <a:gd name="connsiteX7" fmla="*/ 481012 w 1352550"/>
                <a:gd name="connsiteY7" fmla="*/ 227305 h 396086"/>
                <a:gd name="connsiteX8" fmla="*/ 552450 w 1352550"/>
                <a:gd name="connsiteY8" fmla="*/ 274930 h 396086"/>
                <a:gd name="connsiteX9" fmla="*/ 595312 w 1352550"/>
                <a:gd name="connsiteY9" fmla="*/ 298742 h 396086"/>
                <a:gd name="connsiteX10" fmla="*/ 695325 w 1352550"/>
                <a:gd name="connsiteY10" fmla="*/ 270167 h 396086"/>
                <a:gd name="connsiteX11" fmla="*/ 757237 w 1352550"/>
                <a:gd name="connsiteY11" fmla="*/ 284455 h 396086"/>
                <a:gd name="connsiteX12" fmla="*/ 785812 w 1352550"/>
                <a:gd name="connsiteY12" fmla="*/ 274930 h 396086"/>
                <a:gd name="connsiteX13" fmla="*/ 838200 w 1352550"/>
                <a:gd name="connsiteY13" fmla="*/ 293980 h 396086"/>
                <a:gd name="connsiteX14" fmla="*/ 1214437 w 1352550"/>
                <a:gd name="connsiteY14" fmla="*/ 393992 h 396086"/>
                <a:gd name="connsiteX15" fmla="*/ 1266825 w 1352550"/>
                <a:gd name="connsiteY15" fmla="*/ 393992 h 396086"/>
                <a:gd name="connsiteX16" fmla="*/ 1352550 w 1352550"/>
                <a:gd name="connsiteY16" fmla="*/ 374942 h 396086"/>
                <a:gd name="connsiteX0" fmla="*/ 0 w 1352550"/>
                <a:gd name="connsiteY0" fmla="*/ 60617 h 393992"/>
                <a:gd name="connsiteX1" fmla="*/ 90487 w 1352550"/>
                <a:gd name="connsiteY1" fmla="*/ 8230 h 393992"/>
                <a:gd name="connsiteX2" fmla="*/ 204787 w 1352550"/>
                <a:gd name="connsiteY2" fmla="*/ 3467 h 393992"/>
                <a:gd name="connsiteX3" fmla="*/ 233362 w 1352550"/>
                <a:gd name="connsiteY3" fmla="*/ 41567 h 393992"/>
                <a:gd name="connsiteX4" fmla="*/ 333375 w 1352550"/>
                <a:gd name="connsiteY4" fmla="*/ 60617 h 393992"/>
                <a:gd name="connsiteX5" fmla="*/ 414337 w 1352550"/>
                <a:gd name="connsiteY5" fmla="*/ 113005 h 393992"/>
                <a:gd name="connsiteX6" fmla="*/ 490537 w 1352550"/>
                <a:gd name="connsiteY6" fmla="*/ 160630 h 393992"/>
                <a:gd name="connsiteX7" fmla="*/ 481012 w 1352550"/>
                <a:gd name="connsiteY7" fmla="*/ 227305 h 393992"/>
                <a:gd name="connsiteX8" fmla="*/ 552450 w 1352550"/>
                <a:gd name="connsiteY8" fmla="*/ 274930 h 393992"/>
                <a:gd name="connsiteX9" fmla="*/ 595312 w 1352550"/>
                <a:gd name="connsiteY9" fmla="*/ 298742 h 393992"/>
                <a:gd name="connsiteX10" fmla="*/ 695325 w 1352550"/>
                <a:gd name="connsiteY10" fmla="*/ 270167 h 393992"/>
                <a:gd name="connsiteX11" fmla="*/ 757237 w 1352550"/>
                <a:gd name="connsiteY11" fmla="*/ 284455 h 393992"/>
                <a:gd name="connsiteX12" fmla="*/ 785812 w 1352550"/>
                <a:gd name="connsiteY12" fmla="*/ 274930 h 393992"/>
                <a:gd name="connsiteX13" fmla="*/ 838200 w 1352550"/>
                <a:gd name="connsiteY13" fmla="*/ 293980 h 393992"/>
                <a:gd name="connsiteX14" fmla="*/ 1266825 w 1352550"/>
                <a:gd name="connsiteY14" fmla="*/ 393992 h 393992"/>
                <a:gd name="connsiteX15" fmla="*/ 1352550 w 1352550"/>
                <a:gd name="connsiteY15" fmla="*/ 374942 h 393992"/>
                <a:gd name="connsiteX0" fmla="*/ 0 w 1352550"/>
                <a:gd name="connsiteY0" fmla="*/ 60617 h 374942"/>
                <a:gd name="connsiteX1" fmla="*/ 90487 w 1352550"/>
                <a:gd name="connsiteY1" fmla="*/ 8230 h 374942"/>
                <a:gd name="connsiteX2" fmla="*/ 204787 w 1352550"/>
                <a:gd name="connsiteY2" fmla="*/ 3467 h 374942"/>
                <a:gd name="connsiteX3" fmla="*/ 233362 w 1352550"/>
                <a:gd name="connsiteY3" fmla="*/ 41567 h 374942"/>
                <a:gd name="connsiteX4" fmla="*/ 333375 w 1352550"/>
                <a:gd name="connsiteY4" fmla="*/ 60617 h 374942"/>
                <a:gd name="connsiteX5" fmla="*/ 414337 w 1352550"/>
                <a:gd name="connsiteY5" fmla="*/ 113005 h 374942"/>
                <a:gd name="connsiteX6" fmla="*/ 490537 w 1352550"/>
                <a:gd name="connsiteY6" fmla="*/ 160630 h 374942"/>
                <a:gd name="connsiteX7" fmla="*/ 481012 w 1352550"/>
                <a:gd name="connsiteY7" fmla="*/ 227305 h 374942"/>
                <a:gd name="connsiteX8" fmla="*/ 552450 w 1352550"/>
                <a:gd name="connsiteY8" fmla="*/ 274930 h 374942"/>
                <a:gd name="connsiteX9" fmla="*/ 595312 w 1352550"/>
                <a:gd name="connsiteY9" fmla="*/ 298742 h 374942"/>
                <a:gd name="connsiteX10" fmla="*/ 695325 w 1352550"/>
                <a:gd name="connsiteY10" fmla="*/ 270167 h 374942"/>
                <a:gd name="connsiteX11" fmla="*/ 757237 w 1352550"/>
                <a:gd name="connsiteY11" fmla="*/ 284455 h 374942"/>
                <a:gd name="connsiteX12" fmla="*/ 785812 w 1352550"/>
                <a:gd name="connsiteY12" fmla="*/ 274930 h 374942"/>
                <a:gd name="connsiteX13" fmla="*/ 838200 w 1352550"/>
                <a:gd name="connsiteY13" fmla="*/ 293980 h 374942"/>
                <a:gd name="connsiteX14" fmla="*/ 1352550 w 1352550"/>
                <a:gd name="connsiteY14" fmla="*/ 374942 h 374942"/>
                <a:gd name="connsiteX0" fmla="*/ 0 w 838200"/>
                <a:gd name="connsiteY0" fmla="*/ 60617 h 298777"/>
                <a:gd name="connsiteX1" fmla="*/ 90487 w 838200"/>
                <a:gd name="connsiteY1" fmla="*/ 8230 h 298777"/>
                <a:gd name="connsiteX2" fmla="*/ 204787 w 838200"/>
                <a:gd name="connsiteY2" fmla="*/ 3467 h 298777"/>
                <a:gd name="connsiteX3" fmla="*/ 233362 w 838200"/>
                <a:gd name="connsiteY3" fmla="*/ 41567 h 298777"/>
                <a:gd name="connsiteX4" fmla="*/ 333375 w 838200"/>
                <a:gd name="connsiteY4" fmla="*/ 60617 h 298777"/>
                <a:gd name="connsiteX5" fmla="*/ 414337 w 838200"/>
                <a:gd name="connsiteY5" fmla="*/ 113005 h 298777"/>
                <a:gd name="connsiteX6" fmla="*/ 490537 w 838200"/>
                <a:gd name="connsiteY6" fmla="*/ 160630 h 298777"/>
                <a:gd name="connsiteX7" fmla="*/ 481012 w 838200"/>
                <a:gd name="connsiteY7" fmla="*/ 227305 h 298777"/>
                <a:gd name="connsiteX8" fmla="*/ 552450 w 838200"/>
                <a:gd name="connsiteY8" fmla="*/ 274930 h 298777"/>
                <a:gd name="connsiteX9" fmla="*/ 595312 w 838200"/>
                <a:gd name="connsiteY9" fmla="*/ 298742 h 298777"/>
                <a:gd name="connsiteX10" fmla="*/ 695325 w 838200"/>
                <a:gd name="connsiteY10" fmla="*/ 270167 h 298777"/>
                <a:gd name="connsiteX11" fmla="*/ 757237 w 838200"/>
                <a:gd name="connsiteY11" fmla="*/ 284455 h 298777"/>
                <a:gd name="connsiteX12" fmla="*/ 785812 w 838200"/>
                <a:gd name="connsiteY12" fmla="*/ 274930 h 298777"/>
                <a:gd name="connsiteX13" fmla="*/ 838200 w 838200"/>
                <a:gd name="connsiteY13" fmla="*/ 293980 h 298777"/>
                <a:gd name="connsiteX0" fmla="*/ 0 w 785812"/>
                <a:gd name="connsiteY0" fmla="*/ 60617 h 298777"/>
                <a:gd name="connsiteX1" fmla="*/ 90487 w 785812"/>
                <a:gd name="connsiteY1" fmla="*/ 8230 h 298777"/>
                <a:gd name="connsiteX2" fmla="*/ 204787 w 785812"/>
                <a:gd name="connsiteY2" fmla="*/ 3467 h 298777"/>
                <a:gd name="connsiteX3" fmla="*/ 233362 w 785812"/>
                <a:gd name="connsiteY3" fmla="*/ 41567 h 298777"/>
                <a:gd name="connsiteX4" fmla="*/ 333375 w 785812"/>
                <a:gd name="connsiteY4" fmla="*/ 60617 h 298777"/>
                <a:gd name="connsiteX5" fmla="*/ 414337 w 785812"/>
                <a:gd name="connsiteY5" fmla="*/ 113005 h 298777"/>
                <a:gd name="connsiteX6" fmla="*/ 490537 w 785812"/>
                <a:gd name="connsiteY6" fmla="*/ 160630 h 298777"/>
                <a:gd name="connsiteX7" fmla="*/ 481012 w 785812"/>
                <a:gd name="connsiteY7" fmla="*/ 227305 h 298777"/>
                <a:gd name="connsiteX8" fmla="*/ 552450 w 785812"/>
                <a:gd name="connsiteY8" fmla="*/ 274930 h 298777"/>
                <a:gd name="connsiteX9" fmla="*/ 595312 w 785812"/>
                <a:gd name="connsiteY9" fmla="*/ 298742 h 298777"/>
                <a:gd name="connsiteX10" fmla="*/ 695325 w 785812"/>
                <a:gd name="connsiteY10" fmla="*/ 270167 h 298777"/>
                <a:gd name="connsiteX11" fmla="*/ 757237 w 785812"/>
                <a:gd name="connsiteY11" fmla="*/ 284455 h 298777"/>
                <a:gd name="connsiteX12" fmla="*/ 785812 w 785812"/>
                <a:gd name="connsiteY12" fmla="*/ 274930 h 298777"/>
                <a:gd name="connsiteX0" fmla="*/ 0 w 757237"/>
                <a:gd name="connsiteY0" fmla="*/ 60617 h 298777"/>
                <a:gd name="connsiteX1" fmla="*/ 90487 w 757237"/>
                <a:gd name="connsiteY1" fmla="*/ 8230 h 298777"/>
                <a:gd name="connsiteX2" fmla="*/ 204787 w 757237"/>
                <a:gd name="connsiteY2" fmla="*/ 3467 h 298777"/>
                <a:gd name="connsiteX3" fmla="*/ 233362 w 757237"/>
                <a:gd name="connsiteY3" fmla="*/ 41567 h 298777"/>
                <a:gd name="connsiteX4" fmla="*/ 333375 w 757237"/>
                <a:gd name="connsiteY4" fmla="*/ 60617 h 298777"/>
                <a:gd name="connsiteX5" fmla="*/ 414337 w 757237"/>
                <a:gd name="connsiteY5" fmla="*/ 113005 h 298777"/>
                <a:gd name="connsiteX6" fmla="*/ 490537 w 757237"/>
                <a:gd name="connsiteY6" fmla="*/ 160630 h 298777"/>
                <a:gd name="connsiteX7" fmla="*/ 481012 w 757237"/>
                <a:gd name="connsiteY7" fmla="*/ 227305 h 298777"/>
                <a:gd name="connsiteX8" fmla="*/ 552450 w 757237"/>
                <a:gd name="connsiteY8" fmla="*/ 274930 h 298777"/>
                <a:gd name="connsiteX9" fmla="*/ 595312 w 757237"/>
                <a:gd name="connsiteY9" fmla="*/ 298742 h 298777"/>
                <a:gd name="connsiteX10" fmla="*/ 695325 w 757237"/>
                <a:gd name="connsiteY10" fmla="*/ 270167 h 298777"/>
                <a:gd name="connsiteX11" fmla="*/ 757237 w 757237"/>
                <a:gd name="connsiteY11" fmla="*/ 284455 h 298777"/>
                <a:gd name="connsiteX0" fmla="*/ 0 w 695325"/>
                <a:gd name="connsiteY0" fmla="*/ 60617 h 298777"/>
                <a:gd name="connsiteX1" fmla="*/ 90487 w 695325"/>
                <a:gd name="connsiteY1" fmla="*/ 8230 h 298777"/>
                <a:gd name="connsiteX2" fmla="*/ 204787 w 695325"/>
                <a:gd name="connsiteY2" fmla="*/ 3467 h 298777"/>
                <a:gd name="connsiteX3" fmla="*/ 233362 w 695325"/>
                <a:gd name="connsiteY3" fmla="*/ 41567 h 298777"/>
                <a:gd name="connsiteX4" fmla="*/ 333375 w 695325"/>
                <a:gd name="connsiteY4" fmla="*/ 60617 h 298777"/>
                <a:gd name="connsiteX5" fmla="*/ 414337 w 695325"/>
                <a:gd name="connsiteY5" fmla="*/ 113005 h 298777"/>
                <a:gd name="connsiteX6" fmla="*/ 490537 w 695325"/>
                <a:gd name="connsiteY6" fmla="*/ 160630 h 298777"/>
                <a:gd name="connsiteX7" fmla="*/ 481012 w 695325"/>
                <a:gd name="connsiteY7" fmla="*/ 227305 h 298777"/>
                <a:gd name="connsiteX8" fmla="*/ 552450 w 695325"/>
                <a:gd name="connsiteY8" fmla="*/ 274930 h 298777"/>
                <a:gd name="connsiteX9" fmla="*/ 595312 w 695325"/>
                <a:gd name="connsiteY9" fmla="*/ 298742 h 298777"/>
                <a:gd name="connsiteX10" fmla="*/ 695325 w 695325"/>
                <a:gd name="connsiteY10" fmla="*/ 270167 h 298777"/>
                <a:gd name="connsiteX0" fmla="*/ 0 w 595312"/>
                <a:gd name="connsiteY0" fmla="*/ 60617 h 298777"/>
                <a:gd name="connsiteX1" fmla="*/ 90487 w 595312"/>
                <a:gd name="connsiteY1" fmla="*/ 8230 h 298777"/>
                <a:gd name="connsiteX2" fmla="*/ 204787 w 595312"/>
                <a:gd name="connsiteY2" fmla="*/ 3467 h 298777"/>
                <a:gd name="connsiteX3" fmla="*/ 233362 w 595312"/>
                <a:gd name="connsiteY3" fmla="*/ 41567 h 298777"/>
                <a:gd name="connsiteX4" fmla="*/ 333375 w 595312"/>
                <a:gd name="connsiteY4" fmla="*/ 60617 h 298777"/>
                <a:gd name="connsiteX5" fmla="*/ 414337 w 595312"/>
                <a:gd name="connsiteY5" fmla="*/ 113005 h 298777"/>
                <a:gd name="connsiteX6" fmla="*/ 490537 w 595312"/>
                <a:gd name="connsiteY6" fmla="*/ 160630 h 298777"/>
                <a:gd name="connsiteX7" fmla="*/ 481012 w 595312"/>
                <a:gd name="connsiteY7" fmla="*/ 227305 h 298777"/>
                <a:gd name="connsiteX8" fmla="*/ 552450 w 595312"/>
                <a:gd name="connsiteY8" fmla="*/ 274930 h 298777"/>
                <a:gd name="connsiteX9" fmla="*/ 595312 w 595312"/>
                <a:gd name="connsiteY9" fmla="*/ 298742 h 298777"/>
                <a:gd name="connsiteX0" fmla="*/ 0 w 552450"/>
                <a:gd name="connsiteY0" fmla="*/ 60617 h 274930"/>
                <a:gd name="connsiteX1" fmla="*/ 90487 w 552450"/>
                <a:gd name="connsiteY1" fmla="*/ 8230 h 274930"/>
                <a:gd name="connsiteX2" fmla="*/ 204787 w 552450"/>
                <a:gd name="connsiteY2" fmla="*/ 3467 h 274930"/>
                <a:gd name="connsiteX3" fmla="*/ 233362 w 552450"/>
                <a:gd name="connsiteY3" fmla="*/ 41567 h 274930"/>
                <a:gd name="connsiteX4" fmla="*/ 333375 w 552450"/>
                <a:gd name="connsiteY4" fmla="*/ 60617 h 274930"/>
                <a:gd name="connsiteX5" fmla="*/ 414337 w 552450"/>
                <a:gd name="connsiteY5" fmla="*/ 113005 h 274930"/>
                <a:gd name="connsiteX6" fmla="*/ 490537 w 552450"/>
                <a:gd name="connsiteY6" fmla="*/ 160630 h 274930"/>
                <a:gd name="connsiteX7" fmla="*/ 481012 w 552450"/>
                <a:gd name="connsiteY7" fmla="*/ 227305 h 274930"/>
                <a:gd name="connsiteX8" fmla="*/ 552450 w 552450"/>
                <a:gd name="connsiteY8" fmla="*/ 274930 h 274930"/>
                <a:gd name="connsiteX0" fmla="*/ 0 w 492982"/>
                <a:gd name="connsiteY0" fmla="*/ 60617 h 227305"/>
                <a:gd name="connsiteX1" fmla="*/ 90487 w 492982"/>
                <a:gd name="connsiteY1" fmla="*/ 8230 h 227305"/>
                <a:gd name="connsiteX2" fmla="*/ 204787 w 492982"/>
                <a:gd name="connsiteY2" fmla="*/ 3467 h 227305"/>
                <a:gd name="connsiteX3" fmla="*/ 233362 w 492982"/>
                <a:gd name="connsiteY3" fmla="*/ 41567 h 227305"/>
                <a:gd name="connsiteX4" fmla="*/ 333375 w 492982"/>
                <a:gd name="connsiteY4" fmla="*/ 60617 h 227305"/>
                <a:gd name="connsiteX5" fmla="*/ 414337 w 492982"/>
                <a:gd name="connsiteY5" fmla="*/ 113005 h 227305"/>
                <a:gd name="connsiteX6" fmla="*/ 490537 w 492982"/>
                <a:gd name="connsiteY6" fmla="*/ 160630 h 227305"/>
                <a:gd name="connsiteX7" fmla="*/ 481012 w 492982"/>
                <a:gd name="connsiteY7" fmla="*/ 227305 h 227305"/>
                <a:gd name="connsiteX0" fmla="*/ 0 w 490537"/>
                <a:gd name="connsiteY0" fmla="*/ 60617 h 160630"/>
                <a:gd name="connsiteX1" fmla="*/ 90487 w 490537"/>
                <a:gd name="connsiteY1" fmla="*/ 8230 h 160630"/>
                <a:gd name="connsiteX2" fmla="*/ 204787 w 490537"/>
                <a:gd name="connsiteY2" fmla="*/ 3467 h 160630"/>
                <a:gd name="connsiteX3" fmla="*/ 233362 w 490537"/>
                <a:gd name="connsiteY3" fmla="*/ 41567 h 160630"/>
                <a:gd name="connsiteX4" fmla="*/ 333375 w 490537"/>
                <a:gd name="connsiteY4" fmla="*/ 60617 h 160630"/>
                <a:gd name="connsiteX5" fmla="*/ 414337 w 490537"/>
                <a:gd name="connsiteY5" fmla="*/ 113005 h 160630"/>
                <a:gd name="connsiteX6" fmla="*/ 490537 w 490537"/>
                <a:gd name="connsiteY6" fmla="*/ 160630 h 160630"/>
                <a:gd name="connsiteX0" fmla="*/ 0 w 414337"/>
                <a:gd name="connsiteY0" fmla="*/ 60617 h 113005"/>
                <a:gd name="connsiteX1" fmla="*/ 90487 w 414337"/>
                <a:gd name="connsiteY1" fmla="*/ 8230 h 113005"/>
                <a:gd name="connsiteX2" fmla="*/ 204787 w 414337"/>
                <a:gd name="connsiteY2" fmla="*/ 3467 h 113005"/>
                <a:gd name="connsiteX3" fmla="*/ 233362 w 414337"/>
                <a:gd name="connsiteY3" fmla="*/ 41567 h 113005"/>
                <a:gd name="connsiteX4" fmla="*/ 333375 w 414337"/>
                <a:gd name="connsiteY4" fmla="*/ 60617 h 113005"/>
                <a:gd name="connsiteX5" fmla="*/ 414337 w 414337"/>
                <a:gd name="connsiteY5" fmla="*/ 113005 h 113005"/>
                <a:gd name="connsiteX0" fmla="*/ 0 w 333375"/>
                <a:gd name="connsiteY0" fmla="*/ 60617 h 60617"/>
                <a:gd name="connsiteX1" fmla="*/ 90487 w 333375"/>
                <a:gd name="connsiteY1" fmla="*/ 8230 h 60617"/>
                <a:gd name="connsiteX2" fmla="*/ 204787 w 333375"/>
                <a:gd name="connsiteY2" fmla="*/ 3467 h 60617"/>
                <a:gd name="connsiteX3" fmla="*/ 233362 w 333375"/>
                <a:gd name="connsiteY3" fmla="*/ 41567 h 60617"/>
                <a:gd name="connsiteX4" fmla="*/ 333375 w 333375"/>
                <a:gd name="connsiteY4" fmla="*/ 60617 h 6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375" h="60617">
                  <a:moveTo>
                    <a:pt x="0" y="60617"/>
                  </a:moveTo>
                  <a:cubicBezTo>
                    <a:pt x="28178" y="39186"/>
                    <a:pt x="56356" y="17755"/>
                    <a:pt x="90487" y="8230"/>
                  </a:cubicBezTo>
                  <a:cubicBezTo>
                    <a:pt x="124618" y="-1295"/>
                    <a:pt x="180975" y="-2089"/>
                    <a:pt x="204787" y="3467"/>
                  </a:cubicBezTo>
                  <a:cubicBezTo>
                    <a:pt x="228599" y="9023"/>
                    <a:pt x="211931" y="32042"/>
                    <a:pt x="233362" y="41567"/>
                  </a:cubicBezTo>
                  <a:cubicBezTo>
                    <a:pt x="254793" y="51092"/>
                    <a:pt x="303213" y="48711"/>
                    <a:pt x="333375" y="60617"/>
                  </a:cubicBezTo>
                </a:path>
              </a:pathLst>
            </a:custGeom>
            <a:noFill/>
            <a:ln w="19050">
              <a:solidFill>
                <a:schemeClr val="tx1">
                  <a:lumMod val="6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89" name="Forma livre 388"/>
            <p:cNvSpPr/>
            <p:nvPr/>
          </p:nvSpPr>
          <p:spPr bwMode="auto">
            <a:xfrm>
              <a:off x="1790726" y="2999860"/>
              <a:ext cx="124782" cy="827166"/>
            </a:xfrm>
            <a:custGeom>
              <a:avLst/>
              <a:gdLst>
                <a:gd name="connsiteX0" fmla="*/ 71575 w 449400"/>
                <a:gd name="connsiteY0" fmla="*/ 0 h 1666875"/>
                <a:gd name="connsiteX1" fmla="*/ 68400 w 449400"/>
                <a:gd name="connsiteY1" fmla="*/ 92075 h 1666875"/>
                <a:gd name="connsiteX2" fmla="*/ 43000 w 449400"/>
                <a:gd name="connsiteY2" fmla="*/ 171450 h 1666875"/>
                <a:gd name="connsiteX3" fmla="*/ 11250 w 449400"/>
                <a:gd name="connsiteY3" fmla="*/ 323850 h 1666875"/>
                <a:gd name="connsiteX4" fmla="*/ 1725 w 449400"/>
                <a:gd name="connsiteY4" fmla="*/ 403225 h 1666875"/>
                <a:gd name="connsiteX5" fmla="*/ 43000 w 449400"/>
                <a:gd name="connsiteY5" fmla="*/ 495300 h 1666875"/>
                <a:gd name="connsiteX6" fmla="*/ 39825 w 449400"/>
                <a:gd name="connsiteY6" fmla="*/ 555625 h 1666875"/>
                <a:gd name="connsiteX7" fmla="*/ 77925 w 449400"/>
                <a:gd name="connsiteY7" fmla="*/ 615950 h 1666875"/>
                <a:gd name="connsiteX8" fmla="*/ 87450 w 449400"/>
                <a:gd name="connsiteY8" fmla="*/ 723900 h 1666875"/>
                <a:gd name="connsiteX9" fmla="*/ 112850 w 449400"/>
                <a:gd name="connsiteY9" fmla="*/ 781050 h 1666875"/>
                <a:gd name="connsiteX10" fmla="*/ 135075 w 449400"/>
                <a:gd name="connsiteY10" fmla="*/ 850900 h 1666875"/>
                <a:gd name="connsiteX11" fmla="*/ 150950 w 449400"/>
                <a:gd name="connsiteY11" fmla="*/ 971550 h 1666875"/>
                <a:gd name="connsiteX12" fmla="*/ 119200 w 449400"/>
                <a:gd name="connsiteY12" fmla="*/ 1054100 h 1666875"/>
                <a:gd name="connsiteX13" fmla="*/ 154125 w 449400"/>
                <a:gd name="connsiteY13" fmla="*/ 1114425 h 1666875"/>
                <a:gd name="connsiteX14" fmla="*/ 192225 w 449400"/>
                <a:gd name="connsiteY14" fmla="*/ 1190625 h 1666875"/>
                <a:gd name="connsiteX15" fmla="*/ 246200 w 449400"/>
                <a:gd name="connsiteY15" fmla="*/ 1257300 h 1666875"/>
                <a:gd name="connsiteX16" fmla="*/ 293825 w 449400"/>
                <a:gd name="connsiteY16" fmla="*/ 1365250 h 1666875"/>
                <a:gd name="connsiteX17" fmla="*/ 312875 w 449400"/>
                <a:gd name="connsiteY17" fmla="*/ 1422400 h 1666875"/>
                <a:gd name="connsiteX18" fmla="*/ 309700 w 449400"/>
                <a:gd name="connsiteY18" fmla="*/ 1441450 h 1666875"/>
                <a:gd name="connsiteX19" fmla="*/ 341450 w 449400"/>
                <a:gd name="connsiteY19" fmla="*/ 1485900 h 1666875"/>
                <a:gd name="connsiteX20" fmla="*/ 382725 w 449400"/>
                <a:gd name="connsiteY20" fmla="*/ 1504950 h 1666875"/>
                <a:gd name="connsiteX21" fmla="*/ 395425 w 449400"/>
                <a:gd name="connsiteY21" fmla="*/ 1562100 h 1666875"/>
                <a:gd name="connsiteX22" fmla="*/ 420825 w 449400"/>
                <a:gd name="connsiteY22" fmla="*/ 1628775 h 1666875"/>
                <a:gd name="connsiteX23" fmla="*/ 449400 w 449400"/>
                <a:gd name="connsiteY23" fmla="*/ 1666875 h 1666875"/>
                <a:gd name="connsiteX0" fmla="*/ 71575 w 449400"/>
                <a:gd name="connsiteY0" fmla="*/ 0 h 1666875"/>
                <a:gd name="connsiteX1" fmla="*/ 68400 w 449400"/>
                <a:gd name="connsiteY1" fmla="*/ 92075 h 1666875"/>
                <a:gd name="connsiteX2" fmla="*/ 43000 w 449400"/>
                <a:gd name="connsiteY2" fmla="*/ 171450 h 1666875"/>
                <a:gd name="connsiteX3" fmla="*/ 11250 w 449400"/>
                <a:gd name="connsiteY3" fmla="*/ 323850 h 1666875"/>
                <a:gd name="connsiteX4" fmla="*/ 1725 w 449400"/>
                <a:gd name="connsiteY4" fmla="*/ 403225 h 1666875"/>
                <a:gd name="connsiteX5" fmla="*/ 43000 w 449400"/>
                <a:gd name="connsiteY5" fmla="*/ 495300 h 1666875"/>
                <a:gd name="connsiteX6" fmla="*/ 39825 w 449400"/>
                <a:gd name="connsiteY6" fmla="*/ 555625 h 1666875"/>
                <a:gd name="connsiteX7" fmla="*/ 77925 w 449400"/>
                <a:gd name="connsiteY7" fmla="*/ 615950 h 1666875"/>
                <a:gd name="connsiteX8" fmla="*/ 87450 w 449400"/>
                <a:gd name="connsiteY8" fmla="*/ 723900 h 1666875"/>
                <a:gd name="connsiteX9" fmla="*/ 112850 w 449400"/>
                <a:gd name="connsiteY9" fmla="*/ 781050 h 1666875"/>
                <a:gd name="connsiteX10" fmla="*/ 135075 w 449400"/>
                <a:gd name="connsiteY10" fmla="*/ 850900 h 1666875"/>
                <a:gd name="connsiteX11" fmla="*/ 150950 w 449400"/>
                <a:gd name="connsiteY11" fmla="*/ 971550 h 1666875"/>
                <a:gd name="connsiteX12" fmla="*/ 154125 w 449400"/>
                <a:gd name="connsiteY12" fmla="*/ 1114425 h 1666875"/>
                <a:gd name="connsiteX13" fmla="*/ 192225 w 449400"/>
                <a:gd name="connsiteY13" fmla="*/ 1190625 h 1666875"/>
                <a:gd name="connsiteX14" fmla="*/ 246200 w 449400"/>
                <a:gd name="connsiteY14" fmla="*/ 1257300 h 1666875"/>
                <a:gd name="connsiteX15" fmla="*/ 293825 w 449400"/>
                <a:gd name="connsiteY15" fmla="*/ 1365250 h 1666875"/>
                <a:gd name="connsiteX16" fmla="*/ 312875 w 449400"/>
                <a:gd name="connsiteY16" fmla="*/ 1422400 h 1666875"/>
                <a:gd name="connsiteX17" fmla="*/ 309700 w 449400"/>
                <a:gd name="connsiteY17" fmla="*/ 1441450 h 1666875"/>
                <a:gd name="connsiteX18" fmla="*/ 341450 w 449400"/>
                <a:gd name="connsiteY18" fmla="*/ 1485900 h 1666875"/>
                <a:gd name="connsiteX19" fmla="*/ 382725 w 449400"/>
                <a:gd name="connsiteY19" fmla="*/ 1504950 h 1666875"/>
                <a:gd name="connsiteX20" fmla="*/ 395425 w 449400"/>
                <a:gd name="connsiteY20" fmla="*/ 1562100 h 1666875"/>
                <a:gd name="connsiteX21" fmla="*/ 420825 w 449400"/>
                <a:gd name="connsiteY21" fmla="*/ 1628775 h 1666875"/>
                <a:gd name="connsiteX22" fmla="*/ 449400 w 449400"/>
                <a:gd name="connsiteY22" fmla="*/ 1666875 h 1666875"/>
                <a:gd name="connsiteX0" fmla="*/ 71575 w 420825"/>
                <a:gd name="connsiteY0" fmla="*/ 0 h 1628775"/>
                <a:gd name="connsiteX1" fmla="*/ 68400 w 420825"/>
                <a:gd name="connsiteY1" fmla="*/ 92075 h 1628775"/>
                <a:gd name="connsiteX2" fmla="*/ 43000 w 420825"/>
                <a:gd name="connsiteY2" fmla="*/ 171450 h 1628775"/>
                <a:gd name="connsiteX3" fmla="*/ 11250 w 420825"/>
                <a:gd name="connsiteY3" fmla="*/ 323850 h 1628775"/>
                <a:gd name="connsiteX4" fmla="*/ 1725 w 420825"/>
                <a:gd name="connsiteY4" fmla="*/ 403225 h 1628775"/>
                <a:gd name="connsiteX5" fmla="*/ 43000 w 420825"/>
                <a:gd name="connsiteY5" fmla="*/ 495300 h 1628775"/>
                <a:gd name="connsiteX6" fmla="*/ 39825 w 420825"/>
                <a:gd name="connsiteY6" fmla="*/ 555625 h 1628775"/>
                <a:gd name="connsiteX7" fmla="*/ 77925 w 420825"/>
                <a:gd name="connsiteY7" fmla="*/ 615950 h 1628775"/>
                <a:gd name="connsiteX8" fmla="*/ 87450 w 420825"/>
                <a:gd name="connsiteY8" fmla="*/ 723900 h 1628775"/>
                <a:gd name="connsiteX9" fmla="*/ 112850 w 420825"/>
                <a:gd name="connsiteY9" fmla="*/ 781050 h 1628775"/>
                <a:gd name="connsiteX10" fmla="*/ 135075 w 420825"/>
                <a:gd name="connsiteY10" fmla="*/ 850900 h 1628775"/>
                <a:gd name="connsiteX11" fmla="*/ 150950 w 420825"/>
                <a:gd name="connsiteY11" fmla="*/ 971550 h 1628775"/>
                <a:gd name="connsiteX12" fmla="*/ 154125 w 420825"/>
                <a:gd name="connsiteY12" fmla="*/ 1114425 h 1628775"/>
                <a:gd name="connsiteX13" fmla="*/ 192225 w 420825"/>
                <a:gd name="connsiteY13" fmla="*/ 1190625 h 1628775"/>
                <a:gd name="connsiteX14" fmla="*/ 246200 w 420825"/>
                <a:gd name="connsiteY14" fmla="*/ 1257300 h 1628775"/>
                <a:gd name="connsiteX15" fmla="*/ 293825 w 420825"/>
                <a:gd name="connsiteY15" fmla="*/ 1365250 h 1628775"/>
                <a:gd name="connsiteX16" fmla="*/ 312875 w 420825"/>
                <a:gd name="connsiteY16" fmla="*/ 1422400 h 1628775"/>
                <a:gd name="connsiteX17" fmla="*/ 309700 w 420825"/>
                <a:gd name="connsiteY17" fmla="*/ 1441450 h 1628775"/>
                <a:gd name="connsiteX18" fmla="*/ 341450 w 420825"/>
                <a:gd name="connsiteY18" fmla="*/ 1485900 h 1628775"/>
                <a:gd name="connsiteX19" fmla="*/ 382725 w 420825"/>
                <a:gd name="connsiteY19" fmla="*/ 1504950 h 1628775"/>
                <a:gd name="connsiteX20" fmla="*/ 395425 w 420825"/>
                <a:gd name="connsiteY20" fmla="*/ 1562100 h 1628775"/>
                <a:gd name="connsiteX21" fmla="*/ 420825 w 420825"/>
                <a:gd name="connsiteY21" fmla="*/ 1628775 h 1628775"/>
                <a:gd name="connsiteX0" fmla="*/ 71575 w 395425"/>
                <a:gd name="connsiteY0" fmla="*/ 0 h 1562100"/>
                <a:gd name="connsiteX1" fmla="*/ 68400 w 395425"/>
                <a:gd name="connsiteY1" fmla="*/ 92075 h 1562100"/>
                <a:gd name="connsiteX2" fmla="*/ 43000 w 395425"/>
                <a:gd name="connsiteY2" fmla="*/ 171450 h 1562100"/>
                <a:gd name="connsiteX3" fmla="*/ 11250 w 395425"/>
                <a:gd name="connsiteY3" fmla="*/ 323850 h 1562100"/>
                <a:gd name="connsiteX4" fmla="*/ 1725 w 395425"/>
                <a:gd name="connsiteY4" fmla="*/ 403225 h 1562100"/>
                <a:gd name="connsiteX5" fmla="*/ 43000 w 395425"/>
                <a:gd name="connsiteY5" fmla="*/ 495300 h 1562100"/>
                <a:gd name="connsiteX6" fmla="*/ 39825 w 395425"/>
                <a:gd name="connsiteY6" fmla="*/ 555625 h 1562100"/>
                <a:gd name="connsiteX7" fmla="*/ 77925 w 395425"/>
                <a:gd name="connsiteY7" fmla="*/ 615950 h 1562100"/>
                <a:gd name="connsiteX8" fmla="*/ 87450 w 395425"/>
                <a:gd name="connsiteY8" fmla="*/ 723900 h 1562100"/>
                <a:gd name="connsiteX9" fmla="*/ 112850 w 395425"/>
                <a:gd name="connsiteY9" fmla="*/ 781050 h 1562100"/>
                <a:gd name="connsiteX10" fmla="*/ 135075 w 395425"/>
                <a:gd name="connsiteY10" fmla="*/ 850900 h 1562100"/>
                <a:gd name="connsiteX11" fmla="*/ 150950 w 395425"/>
                <a:gd name="connsiteY11" fmla="*/ 971550 h 1562100"/>
                <a:gd name="connsiteX12" fmla="*/ 154125 w 395425"/>
                <a:gd name="connsiteY12" fmla="*/ 1114425 h 1562100"/>
                <a:gd name="connsiteX13" fmla="*/ 192225 w 395425"/>
                <a:gd name="connsiteY13" fmla="*/ 1190625 h 1562100"/>
                <a:gd name="connsiteX14" fmla="*/ 246200 w 395425"/>
                <a:gd name="connsiteY14" fmla="*/ 1257300 h 1562100"/>
                <a:gd name="connsiteX15" fmla="*/ 293825 w 395425"/>
                <a:gd name="connsiteY15" fmla="*/ 1365250 h 1562100"/>
                <a:gd name="connsiteX16" fmla="*/ 312875 w 395425"/>
                <a:gd name="connsiteY16" fmla="*/ 1422400 h 1562100"/>
                <a:gd name="connsiteX17" fmla="*/ 309700 w 395425"/>
                <a:gd name="connsiteY17" fmla="*/ 1441450 h 1562100"/>
                <a:gd name="connsiteX18" fmla="*/ 341450 w 395425"/>
                <a:gd name="connsiteY18" fmla="*/ 1485900 h 1562100"/>
                <a:gd name="connsiteX19" fmla="*/ 382725 w 395425"/>
                <a:gd name="connsiteY19" fmla="*/ 1504950 h 1562100"/>
                <a:gd name="connsiteX20" fmla="*/ 395425 w 395425"/>
                <a:gd name="connsiteY20" fmla="*/ 1562100 h 1562100"/>
                <a:gd name="connsiteX0" fmla="*/ 71575 w 382725"/>
                <a:gd name="connsiteY0" fmla="*/ 0 h 1504950"/>
                <a:gd name="connsiteX1" fmla="*/ 68400 w 382725"/>
                <a:gd name="connsiteY1" fmla="*/ 92075 h 1504950"/>
                <a:gd name="connsiteX2" fmla="*/ 43000 w 382725"/>
                <a:gd name="connsiteY2" fmla="*/ 171450 h 1504950"/>
                <a:gd name="connsiteX3" fmla="*/ 11250 w 382725"/>
                <a:gd name="connsiteY3" fmla="*/ 323850 h 1504950"/>
                <a:gd name="connsiteX4" fmla="*/ 1725 w 382725"/>
                <a:gd name="connsiteY4" fmla="*/ 403225 h 1504950"/>
                <a:gd name="connsiteX5" fmla="*/ 43000 w 382725"/>
                <a:gd name="connsiteY5" fmla="*/ 495300 h 1504950"/>
                <a:gd name="connsiteX6" fmla="*/ 39825 w 382725"/>
                <a:gd name="connsiteY6" fmla="*/ 555625 h 1504950"/>
                <a:gd name="connsiteX7" fmla="*/ 77925 w 382725"/>
                <a:gd name="connsiteY7" fmla="*/ 615950 h 1504950"/>
                <a:gd name="connsiteX8" fmla="*/ 87450 w 382725"/>
                <a:gd name="connsiteY8" fmla="*/ 723900 h 1504950"/>
                <a:gd name="connsiteX9" fmla="*/ 112850 w 382725"/>
                <a:gd name="connsiteY9" fmla="*/ 781050 h 1504950"/>
                <a:gd name="connsiteX10" fmla="*/ 135075 w 382725"/>
                <a:gd name="connsiteY10" fmla="*/ 850900 h 1504950"/>
                <a:gd name="connsiteX11" fmla="*/ 150950 w 382725"/>
                <a:gd name="connsiteY11" fmla="*/ 971550 h 1504950"/>
                <a:gd name="connsiteX12" fmla="*/ 154125 w 382725"/>
                <a:gd name="connsiteY12" fmla="*/ 1114425 h 1504950"/>
                <a:gd name="connsiteX13" fmla="*/ 192225 w 382725"/>
                <a:gd name="connsiteY13" fmla="*/ 1190625 h 1504950"/>
                <a:gd name="connsiteX14" fmla="*/ 246200 w 382725"/>
                <a:gd name="connsiteY14" fmla="*/ 1257300 h 1504950"/>
                <a:gd name="connsiteX15" fmla="*/ 293825 w 382725"/>
                <a:gd name="connsiteY15" fmla="*/ 1365250 h 1504950"/>
                <a:gd name="connsiteX16" fmla="*/ 312875 w 382725"/>
                <a:gd name="connsiteY16" fmla="*/ 1422400 h 1504950"/>
                <a:gd name="connsiteX17" fmla="*/ 309700 w 382725"/>
                <a:gd name="connsiteY17" fmla="*/ 1441450 h 1504950"/>
                <a:gd name="connsiteX18" fmla="*/ 341450 w 382725"/>
                <a:gd name="connsiteY18" fmla="*/ 1485900 h 1504950"/>
                <a:gd name="connsiteX19" fmla="*/ 382725 w 382725"/>
                <a:gd name="connsiteY19" fmla="*/ 1504950 h 1504950"/>
                <a:gd name="connsiteX0" fmla="*/ 71575 w 341450"/>
                <a:gd name="connsiteY0" fmla="*/ 0 h 1485900"/>
                <a:gd name="connsiteX1" fmla="*/ 68400 w 341450"/>
                <a:gd name="connsiteY1" fmla="*/ 92075 h 1485900"/>
                <a:gd name="connsiteX2" fmla="*/ 43000 w 341450"/>
                <a:gd name="connsiteY2" fmla="*/ 171450 h 1485900"/>
                <a:gd name="connsiteX3" fmla="*/ 11250 w 341450"/>
                <a:gd name="connsiteY3" fmla="*/ 323850 h 1485900"/>
                <a:gd name="connsiteX4" fmla="*/ 1725 w 341450"/>
                <a:gd name="connsiteY4" fmla="*/ 403225 h 1485900"/>
                <a:gd name="connsiteX5" fmla="*/ 43000 w 341450"/>
                <a:gd name="connsiteY5" fmla="*/ 495300 h 1485900"/>
                <a:gd name="connsiteX6" fmla="*/ 39825 w 341450"/>
                <a:gd name="connsiteY6" fmla="*/ 555625 h 1485900"/>
                <a:gd name="connsiteX7" fmla="*/ 77925 w 341450"/>
                <a:gd name="connsiteY7" fmla="*/ 615950 h 1485900"/>
                <a:gd name="connsiteX8" fmla="*/ 87450 w 341450"/>
                <a:gd name="connsiteY8" fmla="*/ 723900 h 1485900"/>
                <a:gd name="connsiteX9" fmla="*/ 112850 w 341450"/>
                <a:gd name="connsiteY9" fmla="*/ 781050 h 1485900"/>
                <a:gd name="connsiteX10" fmla="*/ 135075 w 341450"/>
                <a:gd name="connsiteY10" fmla="*/ 850900 h 1485900"/>
                <a:gd name="connsiteX11" fmla="*/ 150950 w 341450"/>
                <a:gd name="connsiteY11" fmla="*/ 971550 h 1485900"/>
                <a:gd name="connsiteX12" fmla="*/ 154125 w 341450"/>
                <a:gd name="connsiteY12" fmla="*/ 1114425 h 1485900"/>
                <a:gd name="connsiteX13" fmla="*/ 192225 w 341450"/>
                <a:gd name="connsiteY13" fmla="*/ 1190625 h 1485900"/>
                <a:gd name="connsiteX14" fmla="*/ 246200 w 341450"/>
                <a:gd name="connsiteY14" fmla="*/ 1257300 h 1485900"/>
                <a:gd name="connsiteX15" fmla="*/ 293825 w 341450"/>
                <a:gd name="connsiteY15" fmla="*/ 1365250 h 1485900"/>
                <a:gd name="connsiteX16" fmla="*/ 312875 w 341450"/>
                <a:gd name="connsiteY16" fmla="*/ 1422400 h 1485900"/>
                <a:gd name="connsiteX17" fmla="*/ 309700 w 341450"/>
                <a:gd name="connsiteY17" fmla="*/ 1441450 h 1485900"/>
                <a:gd name="connsiteX18" fmla="*/ 341450 w 341450"/>
                <a:gd name="connsiteY18" fmla="*/ 1485900 h 1485900"/>
                <a:gd name="connsiteX0" fmla="*/ 71575 w 313306"/>
                <a:gd name="connsiteY0" fmla="*/ 0 h 1441450"/>
                <a:gd name="connsiteX1" fmla="*/ 68400 w 313306"/>
                <a:gd name="connsiteY1" fmla="*/ 92075 h 1441450"/>
                <a:gd name="connsiteX2" fmla="*/ 43000 w 313306"/>
                <a:gd name="connsiteY2" fmla="*/ 171450 h 1441450"/>
                <a:gd name="connsiteX3" fmla="*/ 11250 w 313306"/>
                <a:gd name="connsiteY3" fmla="*/ 323850 h 1441450"/>
                <a:gd name="connsiteX4" fmla="*/ 1725 w 313306"/>
                <a:gd name="connsiteY4" fmla="*/ 403225 h 1441450"/>
                <a:gd name="connsiteX5" fmla="*/ 43000 w 313306"/>
                <a:gd name="connsiteY5" fmla="*/ 495300 h 1441450"/>
                <a:gd name="connsiteX6" fmla="*/ 39825 w 313306"/>
                <a:gd name="connsiteY6" fmla="*/ 555625 h 1441450"/>
                <a:gd name="connsiteX7" fmla="*/ 77925 w 313306"/>
                <a:gd name="connsiteY7" fmla="*/ 615950 h 1441450"/>
                <a:gd name="connsiteX8" fmla="*/ 87450 w 313306"/>
                <a:gd name="connsiteY8" fmla="*/ 723900 h 1441450"/>
                <a:gd name="connsiteX9" fmla="*/ 112850 w 313306"/>
                <a:gd name="connsiteY9" fmla="*/ 781050 h 1441450"/>
                <a:gd name="connsiteX10" fmla="*/ 135075 w 313306"/>
                <a:gd name="connsiteY10" fmla="*/ 850900 h 1441450"/>
                <a:gd name="connsiteX11" fmla="*/ 150950 w 313306"/>
                <a:gd name="connsiteY11" fmla="*/ 971550 h 1441450"/>
                <a:gd name="connsiteX12" fmla="*/ 154125 w 313306"/>
                <a:gd name="connsiteY12" fmla="*/ 1114425 h 1441450"/>
                <a:gd name="connsiteX13" fmla="*/ 192225 w 313306"/>
                <a:gd name="connsiteY13" fmla="*/ 1190625 h 1441450"/>
                <a:gd name="connsiteX14" fmla="*/ 246200 w 313306"/>
                <a:gd name="connsiteY14" fmla="*/ 1257300 h 1441450"/>
                <a:gd name="connsiteX15" fmla="*/ 293825 w 313306"/>
                <a:gd name="connsiteY15" fmla="*/ 1365250 h 1441450"/>
                <a:gd name="connsiteX16" fmla="*/ 312875 w 313306"/>
                <a:gd name="connsiteY16" fmla="*/ 1422400 h 1441450"/>
                <a:gd name="connsiteX17" fmla="*/ 309700 w 313306"/>
                <a:gd name="connsiteY17" fmla="*/ 1441450 h 1441450"/>
                <a:gd name="connsiteX0" fmla="*/ 71575 w 312875"/>
                <a:gd name="connsiteY0" fmla="*/ 0 h 1422400"/>
                <a:gd name="connsiteX1" fmla="*/ 68400 w 312875"/>
                <a:gd name="connsiteY1" fmla="*/ 92075 h 1422400"/>
                <a:gd name="connsiteX2" fmla="*/ 43000 w 312875"/>
                <a:gd name="connsiteY2" fmla="*/ 171450 h 1422400"/>
                <a:gd name="connsiteX3" fmla="*/ 11250 w 312875"/>
                <a:gd name="connsiteY3" fmla="*/ 323850 h 1422400"/>
                <a:gd name="connsiteX4" fmla="*/ 1725 w 312875"/>
                <a:gd name="connsiteY4" fmla="*/ 403225 h 1422400"/>
                <a:gd name="connsiteX5" fmla="*/ 43000 w 312875"/>
                <a:gd name="connsiteY5" fmla="*/ 495300 h 1422400"/>
                <a:gd name="connsiteX6" fmla="*/ 39825 w 312875"/>
                <a:gd name="connsiteY6" fmla="*/ 555625 h 1422400"/>
                <a:gd name="connsiteX7" fmla="*/ 77925 w 312875"/>
                <a:gd name="connsiteY7" fmla="*/ 615950 h 1422400"/>
                <a:gd name="connsiteX8" fmla="*/ 87450 w 312875"/>
                <a:gd name="connsiteY8" fmla="*/ 723900 h 1422400"/>
                <a:gd name="connsiteX9" fmla="*/ 112850 w 312875"/>
                <a:gd name="connsiteY9" fmla="*/ 781050 h 1422400"/>
                <a:gd name="connsiteX10" fmla="*/ 135075 w 312875"/>
                <a:gd name="connsiteY10" fmla="*/ 850900 h 1422400"/>
                <a:gd name="connsiteX11" fmla="*/ 150950 w 312875"/>
                <a:gd name="connsiteY11" fmla="*/ 971550 h 1422400"/>
                <a:gd name="connsiteX12" fmla="*/ 154125 w 312875"/>
                <a:gd name="connsiteY12" fmla="*/ 1114425 h 1422400"/>
                <a:gd name="connsiteX13" fmla="*/ 192225 w 312875"/>
                <a:gd name="connsiteY13" fmla="*/ 1190625 h 1422400"/>
                <a:gd name="connsiteX14" fmla="*/ 246200 w 312875"/>
                <a:gd name="connsiteY14" fmla="*/ 1257300 h 1422400"/>
                <a:gd name="connsiteX15" fmla="*/ 293825 w 312875"/>
                <a:gd name="connsiteY15" fmla="*/ 1365250 h 1422400"/>
                <a:gd name="connsiteX16" fmla="*/ 312875 w 312875"/>
                <a:gd name="connsiteY16" fmla="*/ 1422400 h 1422400"/>
                <a:gd name="connsiteX0" fmla="*/ 71575 w 293825"/>
                <a:gd name="connsiteY0" fmla="*/ 0 h 1365250"/>
                <a:gd name="connsiteX1" fmla="*/ 68400 w 293825"/>
                <a:gd name="connsiteY1" fmla="*/ 92075 h 1365250"/>
                <a:gd name="connsiteX2" fmla="*/ 43000 w 293825"/>
                <a:gd name="connsiteY2" fmla="*/ 171450 h 1365250"/>
                <a:gd name="connsiteX3" fmla="*/ 11250 w 293825"/>
                <a:gd name="connsiteY3" fmla="*/ 323850 h 1365250"/>
                <a:gd name="connsiteX4" fmla="*/ 1725 w 293825"/>
                <a:gd name="connsiteY4" fmla="*/ 403225 h 1365250"/>
                <a:gd name="connsiteX5" fmla="*/ 43000 w 293825"/>
                <a:gd name="connsiteY5" fmla="*/ 495300 h 1365250"/>
                <a:gd name="connsiteX6" fmla="*/ 39825 w 293825"/>
                <a:gd name="connsiteY6" fmla="*/ 555625 h 1365250"/>
                <a:gd name="connsiteX7" fmla="*/ 77925 w 293825"/>
                <a:gd name="connsiteY7" fmla="*/ 615950 h 1365250"/>
                <a:gd name="connsiteX8" fmla="*/ 87450 w 293825"/>
                <a:gd name="connsiteY8" fmla="*/ 723900 h 1365250"/>
                <a:gd name="connsiteX9" fmla="*/ 112850 w 293825"/>
                <a:gd name="connsiteY9" fmla="*/ 781050 h 1365250"/>
                <a:gd name="connsiteX10" fmla="*/ 135075 w 293825"/>
                <a:gd name="connsiteY10" fmla="*/ 850900 h 1365250"/>
                <a:gd name="connsiteX11" fmla="*/ 150950 w 293825"/>
                <a:gd name="connsiteY11" fmla="*/ 971550 h 1365250"/>
                <a:gd name="connsiteX12" fmla="*/ 154125 w 293825"/>
                <a:gd name="connsiteY12" fmla="*/ 1114425 h 1365250"/>
                <a:gd name="connsiteX13" fmla="*/ 192225 w 293825"/>
                <a:gd name="connsiteY13" fmla="*/ 1190625 h 1365250"/>
                <a:gd name="connsiteX14" fmla="*/ 246200 w 293825"/>
                <a:gd name="connsiteY14" fmla="*/ 1257300 h 1365250"/>
                <a:gd name="connsiteX15" fmla="*/ 293825 w 293825"/>
                <a:gd name="connsiteY15" fmla="*/ 1365250 h 1365250"/>
                <a:gd name="connsiteX0" fmla="*/ 71575 w 246200"/>
                <a:gd name="connsiteY0" fmla="*/ 0 h 1257300"/>
                <a:gd name="connsiteX1" fmla="*/ 68400 w 246200"/>
                <a:gd name="connsiteY1" fmla="*/ 92075 h 1257300"/>
                <a:gd name="connsiteX2" fmla="*/ 43000 w 246200"/>
                <a:gd name="connsiteY2" fmla="*/ 171450 h 1257300"/>
                <a:gd name="connsiteX3" fmla="*/ 11250 w 246200"/>
                <a:gd name="connsiteY3" fmla="*/ 323850 h 1257300"/>
                <a:gd name="connsiteX4" fmla="*/ 1725 w 246200"/>
                <a:gd name="connsiteY4" fmla="*/ 403225 h 1257300"/>
                <a:gd name="connsiteX5" fmla="*/ 43000 w 246200"/>
                <a:gd name="connsiteY5" fmla="*/ 495300 h 1257300"/>
                <a:gd name="connsiteX6" fmla="*/ 39825 w 246200"/>
                <a:gd name="connsiteY6" fmla="*/ 555625 h 1257300"/>
                <a:gd name="connsiteX7" fmla="*/ 77925 w 246200"/>
                <a:gd name="connsiteY7" fmla="*/ 615950 h 1257300"/>
                <a:gd name="connsiteX8" fmla="*/ 87450 w 246200"/>
                <a:gd name="connsiteY8" fmla="*/ 723900 h 1257300"/>
                <a:gd name="connsiteX9" fmla="*/ 112850 w 246200"/>
                <a:gd name="connsiteY9" fmla="*/ 781050 h 1257300"/>
                <a:gd name="connsiteX10" fmla="*/ 135075 w 246200"/>
                <a:gd name="connsiteY10" fmla="*/ 850900 h 1257300"/>
                <a:gd name="connsiteX11" fmla="*/ 150950 w 246200"/>
                <a:gd name="connsiteY11" fmla="*/ 971550 h 1257300"/>
                <a:gd name="connsiteX12" fmla="*/ 154125 w 246200"/>
                <a:gd name="connsiteY12" fmla="*/ 1114425 h 1257300"/>
                <a:gd name="connsiteX13" fmla="*/ 192225 w 246200"/>
                <a:gd name="connsiteY13" fmla="*/ 1190625 h 1257300"/>
                <a:gd name="connsiteX14" fmla="*/ 246200 w 246200"/>
                <a:gd name="connsiteY14" fmla="*/ 1257300 h 1257300"/>
                <a:gd name="connsiteX0" fmla="*/ 71575 w 192225"/>
                <a:gd name="connsiteY0" fmla="*/ 0 h 1190625"/>
                <a:gd name="connsiteX1" fmla="*/ 68400 w 192225"/>
                <a:gd name="connsiteY1" fmla="*/ 92075 h 1190625"/>
                <a:gd name="connsiteX2" fmla="*/ 43000 w 192225"/>
                <a:gd name="connsiteY2" fmla="*/ 171450 h 1190625"/>
                <a:gd name="connsiteX3" fmla="*/ 11250 w 192225"/>
                <a:gd name="connsiteY3" fmla="*/ 323850 h 1190625"/>
                <a:gd name="connsiteX4" fmla="*/ 1725 w 192225"/>
                <a:gd name="connsiteY4" fmla="*/ 403225 h 1190625"/>
                <a:gd name="connsiteX5" fmla="*/ 43000 w 192225"/>
                <a:gd name="connsiteY5" fmla="*/ 495300 h 1190625"/>
                <a:gd name="connsiteX6" fmla="*/ 39825 w 192225"/>
                <a:gd name="connsiteY6" fmla="*/ 555625 h 1190625"/>
                <a:gd name="connsiteX7" fmla="*/ 77925 w 192225"/>
                <a:gd name="connsiteY7" fmla="*/ 615950 h 1190625"/>
                <a:gd name="connsiteX8" fmla="*/ 87450 w 192225"/>
                <a:gd name="connsiteY8" fmla="*/ 723900 h 1190625"/>
                <a:gd name="connsiteX9" fmla="*/ 112850 w 192225"/>
                <a:gd name="connsiteY9" fmla="*/ 781050 h 1190625"/>
                <a:gd name="connsiteX10" fmla="*/ 135075 w 192225"/>
                <a:gd name="connsiteY10" fmla="*/ 850900 h 1190625"/>
                <a:gd name="connsiteX11" fmla="*/ 150950 w 192225"/>
                <a:gd name="connsiteY11" fmla="*/ 971550 h 1190625"/>
                <a:gd name="connsiteX12" fmla="*/ 154125 w 192225"/>
                <a:gd name="connsiteY12" fmla="*/ 1114425 h 1190625"/>
                <a:gd name="connsiteX13" fmla="*/ 192225 w 192225"/>
                <a:gd name="connsiteY13" fmla="*/ 1190625 h 1190625"/>
                <a:gd name="connsiteX0" fmla="*/ 71575 w 163654"/>
                <a:gd name="connsiteY0" fmla="*/ 0 h 1139825"/>
                <a:gd name="connsiteX1" fmla="*/ 68400 w 163654"/>
                <a:gd name="connsiteY1" fmla="*/ 92075 h 1139825"/>
                <a:gd name="connsiteX2" fmla="*/ 43000 w 163654"/>
                <a:gd name="connsiteY2" fmla="*/ 171450 h 1139825"/>
                <a:gd name="connsiteX3" fmla="*/ 11250 w 163654"/>
                <a:gd name="connsiteY3" fmla="*/ 323850 h 1139825"/>
                <a:gd name="connsiteX4" fmla="*/ 1725 w 163654"/>
                <a:gd name="connsiteY4" fmla="*/ 403225 h 1139825"/>
                <a:gd name="connsiteX5" fmla="*/ 43000 w 163654"/>
                <a:gd name="connsiteY5" fmla="*/ 495300 h 1139825"/>
                <a:gd name="connsiteX6" fmla="*/ 39825 w 163654"/>
                <a:gd name="connsiteY6" fmla="*/ 555625 h 1139825"/>
                <a:gd name="connsiteX7" fmla="*/ 77925 w 163654"/>
                <a:gd name="connsiteY7" fmla="*/ 615950 h 1139825"/>
                <a:gd name="connsiteX8" fmla="*/ 87450 w 163654"/>
                <a:gd name="connsiteY8" fmla="*/ 723900 h 1139825"/>
                <a:gd name="connsiteX9" fmla="*/ 112850 w 163654"/>
                <a:gd name="connsiteY9" fmla="*/ 781050 h 1139825"/>
                <a:gd name="connsiteX10" fmla="*/ 135075 w 163654"/>
                <a:gd name="connsiteY10" fmla="*/ 850900 h 1139825"/>
                <a:gd name="connsiteX11" fmla="*/ 150950 w 163654"/>
                <a:gd name="connsiteY11" fmla="*/ 971550 h 1139825"/>
                <a:gd name="connsiteX12" fmla="*/ 154125 w 163654"/>
                <a:gd name="connsiteY12" fmla="*/ 1114425 h 1139825"/>
                <a:gd name="connsiteX13" fmla="*/ 20775 w 163654"/>
                <a:gd name="connsiteY13" fmla="*/ 1139825 h 1139825"/>
                <a:gd name="connsiteX0" fmla="*/ 71575 w 151744"/>
                <a:gd name="connsiteY0" fmla="*/ 0 h 1139825"/>
                <a:gd name="connsiteX1" fmla="*/ 68400 w 151744"/>
                <a:gd name="connsiteY1" fmla="*/ 92075 h 1139825"/>
                <a:gd name="connsiteX2" fmla="*/ 43000 w 151744"/>
                <a:gd name="connsiteY2" fmla="*/ 171450 h 1139825"/>
                <a:gd name="connsiteX3" fmla="*/ 11250 w 151744"/>
                <a:gd name="connsiteY3" fmla="*/ 323850 h 1139825"/>
                <a:gd name="connsiteX4" fmla="*/ 1725 w 151744"/>
                <a:gd name="connsiteY4" fmla="*/ 403225 h 1139825"/>
                <a:gd name="connsiteX5" fmla="*/ 43000 w 151744"/>
                <a:gd name="connsiteY5" fmla="*/ 495300 h 1139825"/>
                <a:gd name="connsiteX6" fmla="*/ 39825 w 151744"/>
                <a:gd name="connsiteY6" fmla="*/ 555625 h 1139825"/>
                <a:gd name="connsiteX7" fmla="*/ 77925 w 151744"/>
                <a:gd name="connsiteY7" fmla="*/ 615950 h 1139825"/>
                <a:gd name="connsiteX8" fmla="*/ 87450 w 151744"/>
                <a:gd name="connsiteY8" fmla="*/ 723900 h 1139825"/>
                <a:gd name="connsiteX9" fmla="*/ 112850 w 151744"/>
                <a:gd name="connsiteY9" fmla="*/ 781050 h 1139825"/>
                <a:gd name="connsiteX10" fmla="*/ 135075 w 151744"/>
                <a:gd name="connsiteY10" fmla="*/ 850900 h 1139825"/>
                <a:gd name="connsiteX11" fmla="*/ 150950 w 151744"/>
                <a:gd name="connsiteY11" fmla="*/ 971550 h 1139825"/>
                <a:gd name="connsiteX12" fmla="*/ 109675 w 151744"/>
                <a:gd name="connsiteY12" fmla="*/ 1069975 h 1139825"/>
                <a:gd name="connsiteX13" fmla="*/ 20775 w 151744"/>
                <a:gd name="connsiteY13" fmla="*/ 1139825 h 1139825"/>
                <a:gd name="connsiteX0" fmla="*/ 71575 w 151744"/>
                <a:gd name="connsiteY0" fmla="*/ 0 h 1139825"/>
                <a:gd name="connsiteX1" fmla="*/ 68400 w 151744"/>
                <a:gd name="connsiteY1" fmla="*/ 92075 h 1139825"/>
                <a:gd name="connsiteX2" fmla="*/ 43000 w 151744"/>
                <a:gd name="connsiteY2" fmla="*/ 171450 h 1139825"/>
                <a:gd name="connsiteX3" fmla="*/ 11250 w 151744"/>
                <a:gd name="connsiteY3" fmla="*/ 323850 h 1139825"/>
                <a:gd name="connsiteX4" fmla="*/ 1725 w 151744"/>
                <a:gd name="connsiteY4" fmla="*/ 403225 h 1139825"/>
                <a:gd name="connsiteX5" fmla="*/ 43000 w 151744"/>
                <a:gd name="connsiteY5" fmla="*/ 495300 h 1139825"/>
                <a:gd name="connsiteX6" fmla="*/ 39825 w 151744"/>
                <a:gd name="connsiteY6" fmla="*/ 555625 h 1139825"/>
                <a:gd name="connsiteX7" fmla="*/ 77925 w 151744"/>
                <a:gd name="connsiteY7" fmla="*/ 615950 h 1139825"/>
                <a:gd name="connsiteX8" fmla="*/ 87450 w 151744"/>
                <a:gd name="connsiteY8" fmla="*/ 723900 h 1139825"/>
                <a:gd name="connsiteX9" fmla="*/ 112850 w 151744"/>
                <a:gd name="connsiteY9" fmla="*/ 781050 h 1139825"/>
                <a:gd name="connsiteX10" fmla="*/ 135075 w 151744"/>
                <a:gd name="connsiteY10" fmla="*/ 850900 h 1139825"/>
                <a:gd name="connsiteX11" fmla="*/ 150950 w 151744"/>
                <a:gd name="connsiteY11" fmla="*/ 971550 h 1139825"/>
                <a:gd name="connsiteX12" fmla="*/ 109675 w 151744"/>
                <a:gd name="connsiteY12" fmla="*/ 1069975 h 1139825"/>
                <a:gd name="connsiteX13" fmla="*/ 20775 w 151744"/>
                <a:gd name="connsiteY13" fmla="*/ 1139825 h 1139825"/>
                <a:gd name="connsiteX0" fmla="*/ 71575 w 151744"/>
                <a:gd name="connsiteY0" fmla="*/ 0 h 1149350"/>
                <a:gd name="connsiteX1" fmla="*/ 68400 w 151744"/>
                <a:gd name="connsiteY1" fmla="*/ 92075 h 1149350"/>
                <a:gd name="connsiteX2" fmla="*/ 43000 w 151744"/>
                <a:gd name="connsiteY2" fmla="*/ 171450 h 1149350"/>
                <a:gd name="connsiteX3" fmla="*/ 11250 w 151744"/>
                <a:gd name="connsiteY3" fmla="*/ 323850 h 1149350"/>
                <a:gd name="connsiteX4" fmla="*/ 1725 w 151744"/>
                <a:gd name="connsiteY4" fmla="*/ 403225 h 1149350"/>
                <a:gd name="connsiteX5" fmla="*/ 43000 w 151744"/>
                <a:gd name="connsiteY5" fmla="*/ 495300 h 1149350"/>
                <a:gd name="connsiteX6" fmla="*/ 39825 w 151744"/>
                <a:gd name="connsiteY6" fmla="*/ 555625 h 1149350"/>
                <a:gd name="connsiteX7" fmla="*/ 77925 w 151744"/>
                <a:gd name="connsiteY7" fmla="*/ 615950 h 1149350"/>
                <a:gd name="connsiteX8" fmla="*/ 87450 w 151744"/>
                <a:gd name="connsiteY8" fmla="*/ 723900 h 1149350"/>
                <a:gd name="connsiteX9" fmla="*/ 112850 w 151744"/>
                <a:gd name="connsiteY9" fmla="*/ 781050 h 1149350"/>
                <a:gd name="connsiteX10" fmla="*/ 135075 w 151744"/>
                <a:gd name="connsiteY10" fmla="*/ 850900 h 1149350"/>
                <a:gd name="connsiteX11" fmla="*/ 150950 w 151744"/>
                <a:gd name="connsiteY11" fmla="*/ 971550 h 1149350"/>
                <a:gd name="connsiteX12" fmla="*/ 109675 w 151744"/>
                <a:gd name="connsiteY12" fmla="*/ 1069975 h 1149350"/>
                <a:gd name="connsiteX13" fmla="*/ 63637 w 151744"/>
                <a:gd name="connsiteY13" fmla="*/ 1149350 h 1149350"/>
                <a:gd name="connsiteX0" fmla="*/ 71575 w 151744"/>
                <a:gd name="connsiteY0" fmla="*/ 0 h 1149350"/>
                <a:gd name="connsiteX1" fmla="*/ 68400 w 151744"/>
                <a:gd name="connsiteY1" fmla="*/ 92075 h 1149350"/>
                <a:gd name="connsiteX2" fmla="*/ 43000 w 151744"/>
                <a:gd name="connsiteY2" fmla="*/ 171450 h 1149350"/>
                <a:gd name="connsiteX3" fmla="*/ 11250 w 151744"/>
                <a:gd name="connsiteY3" fmla="*/ 323850 h 1149350"/>
                <a:gd name="connsiteX4" fmla="*/ 1725 w 151744"/>
                <a:gd name="connsiteY4" fmla="*/ 403225 h 1149350"/>
                <a:gd name="connsiteX5" fmla="*/ 43000 w 151744"/>
                <a:gd name="connsiteY5" fmla="*/ 495300 h 1149350"/>
                <a:gd name="connsiteX6" fmla="*/ 39825 w 151744"/>
                <a:gd name="connsiteY6" fmla="*/ 555625 h 1149350"/>
                <a:gd name="connsiteX7" fmla="*/ 77925 w 151744"/>
                <a:gd name="connsiteY7" fmla="*/ 615950 h 1149350"/>
                <a:gd name="connsiteX8" fmla="*/ 87450 w 151744"/>
                <a:gd name="connsiteY8" fmla="*/ 723900 h 1149350"/>
                <a:gd name="connsiteX9" fmla="*/ 112850 w 151744"/>
                <a:gd name="connsiteY9" fmla="*/ 781050 h 1149350"/>
                <a:gd name="connsiteX10" fmla="*/ 135075 w 151744"/>
                <a:gd name="connsiteY10" fmla="*/ 850900 h 1149350"/>
                <a:gd name="connsiteX11" fmla="*/ 150950 w 151744"/>
                <a:gd name="connsiteY11" fmla="*/ 971550 h 1149350"/>
                <a:gd name="connsiteX12" fmla="*/ 109675 w 151744"/>
                <a:gd name="connsiteY12" fmla="*/ 1069975 h 1149350"/>
                <a:gd name="connsiteX13" fmla="*/ 63637 w 151744"/>
                <a:gd name="connsiteY13" fmla="*/ 1149350 h 1149350"/>
                <a:gd name="connsiteX0" fmla="*/ 71575 w 151744"/>
                <a:gd name="connsiteY0" fmla="*/ 0 h 1130300"/>
                <a:gd name="connsiteX1" fmla="*/ 68400 w 151744"/>
                <a:gd name="connsiteY1" fmla="*/ 92075 h 1130300"/>
                <a:gd name="connsiteX2" fmla="*/ 43000 w 151744"/>
                <a:gd name="connsiteY2" fmla="*/ 171450 h 1130300"/>
                <a:gd name="connsiteX3" fmla="*/ 11250 w 151744"/>
                <a:gd name="connsiteY3" fmla="*/ 323850 h 1130300"/>
                <a:gd name="connsiteX4" fmla="*/ 1725 w 151744"/>
                <a:gd name="connsiteY4" fmla="*/ 403225 h 1130300"/>
                <a:gd name="connsiteX5" fmla="*/ 43000 w 151744"/>
                <a:gd name="connsiteY5" fmla="*/ 495300 h 1130300"/>
                <a:gd name="connsiteX6" fmla="*/ 39825 w 151744"/>
                <a:gd name="connsiteY6" fmla="*/ 555625 h 1130300"/>
                <a:gd name="connsiteX7" fmla="*/ 77925 w 151744"/>
                <a:gd name="connsiteY7" fmla="*/ 615950 h 1130300"/>
                <a:gd name="connsiteX8" fmla="*/ 87450 w 151744"/>
                <a:gd name="connsiteY8" fmla="*/ 723900 h 1130300"/>
                <a:gd name="connsiteX9" fmla="*/ 112850 w 151744"/>
                <a:gd name="connsiteY9" fmla="*/ 781050 h 1130300"/>
                <a:gd name="connsiteX10" fmla="*/ 135075 w 151744"/>
                <a:gd name="connsiteY10" fmla="*/ 850900 h 1130300"/>
                <a:gd name="connsiteX11" fmla="*/ 150950 w 151744"/>
                <a:gd name="connsiteY11" fmla="*/ 971550 h 1130300"/>
                <a:gd name="connsiteX12" fmla="*/ 109675 w 151744"/>
                <a:gd name="connsiteY12" fmla="*/ 1069975 h 1130300"/>
                <a:gd name="connsiteX13" fmla="*/ 39824 w 151744"/>
                <a:gd name="connsiteY13" fmla="*/ 1130300 h 1130300"/>
                <a:gd name="connsiteX0" fmla="*/ 71575 w 151744"/>
                <a:gd name="connsiteY0" fmla="*/ 0 h 1130300"/>
                <a:gd name="connsiteX1" fmla="*/ 68400 w 151744"/>
                <a:gd name="connsiteY1" fmla="*/ 92075 h 1130300"/>
                <a:gd name="connsiteX2" fmla="*/ 43000 w 151744"/>
                <a:gd name="connsiteY2" fmla="*/ 171450 h 1130300"/>
                <a:gd name="connsiteX3" fmla="*/ 11250 w 151744"/>
                <a:gd name="connsiteY3" fmla="*/ 323850 h 1130300"/>
                <a:gd name="connsiteX4" fmla="*/ 1725 w 151744"/>
                <a:gd name="connsiteY4" fmla="*/ 403225 h 1130300"/>
                <a:gd name="connsiteX5" fmla="*/ 43000 w 151744"/>
                <a:gd name="connsiteY5" fmla="*/ 495300 h 1130300"/>
                <a:gd name="connsiteX6" fmla="*/ 39825 w 151744"/>
                <a:gd name="connsiteY6" fmla="*/ 555625 h 1130300"/>
                <a:gd name="connsiteX7" fmla="*/ 77925 w 151744"/>
                <a:gd name="connsiteY7" fmla="*/ 615950 h 1130300"/>
                <a:gd name="connsiteX8" fmla="*/ 87450 w 151744"/>
                <a:gd name="connsiteY8" fmla="*/ 723900 h 1130300"/>
                <a:gd name="connsiteX9" fmla="*/ 112850 w 151744"/>
                <a:gd name="connsiteY9" fmla="*/ 781050 h 1130300"/>
                <a:gd name="connsiteX10" fmla="*/ 135075 w 151744"/>
                <a:gd name="connsiteY10" fmla="*/ 850900 h 1130300"/>
                <a:gd name="connsiteX11" fmla="*/ 150950 w 151744"/>
                <a:gd name="connsiteY11" fmla="*/ 971550 h 1130300"/>
                <a:gd name="connsiteX12" fmla="*/ 109675 w 151744"/>
                <a:gd name="connsiteY12" fmla="*/ 1069975 h 1130300"/>
                <a:gd name="connsiteX13" fmla="*/ 39824 w 151744"/>
                <a:gd name="connsiteY13" fmla="*/ 1130300 h 113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1744" h="1130300">
                  <a:moveTo>
                    <a:pt x="71575" y="0"/>
                  </a:moveTo>
                  <a:cubicBezTo>
                    <a:pt x="72368" y="31750"/>
                    <a:pt x="73162" y="63500"/>
                    <a:pt x="68400" y="92075"/>
                  </a:cubicBezTo>
                  <a:cubicBezTo>
                    <a:pt x="63638" y="120650"/>
                    <a:pt x="52525" y="132821"/>
                    <a:pt x="43000" y="171450"/>
                  </a:cubicBezTo>
                  <a:cubicBezTo>
                    <a:pt x="33475" y="210079"/>
                    <a:pt x="18129" y="285221"/>
                    <a:pt x="11250" y="323850"/>
                  </a:cubicBezTo>
                  <a:cubicBezTo>
                    <a:pt x="4371" y="362479"/>
                    <a:pt x="-3567" y="374650"/>
                    <a:pt x="1725" y="403225"/>
                  </a:cubicBezTo>
                  <a:cubicBezTo>
                    <a:pt x="7017" y="431800"/>
                    <a:pt x="36650" y="469900"/>
                    <a:pt x="43000" y="495300"/>
                  </a:cubicBezTo>
                  <a:cubicBezTo>
                    <a:pt x="49350" y="520700"/>
                    <a:pt x="34004" y="535517"/>
                    <a:pt x="39825" y="555625"/>
                  </a:cubicBezTo>
                  <a:cubicBezTo>
                    <a:pt x="45646" y="575733"/>
                    <a:pt x="69987" y="587904"/>
                    <a:pt x="77925" y="615950"/>
                  </a:cubicBezTo>
                  <a:cubicBezTo>
                    <a:pt x="85863" y="643996"/>
                    <a:pt x="81629" y="696383"/>
                    <a:pt x="87450" y="723900"/>
                  </a:cubicBezTo>
                  <a:cubicBezTo>
                    <a:pt x="93271" y="751417"/>
                    <a:pt x="104913" y="759883"/>
                    <a:pt x="112850" y="781050"/>
                  </a:cubicBezTo>
                  <a:cubicBezTo>
                    <a:pt x="120788" y="802217"/>
                    <a:pt x="128725" y="819150"/>
                    <a:pt x="135075" y="850900"/>
                  </a:cubicBezTo>
                  <a:cubicBezTo>
                    <a:pt x="141425" y="882650"/>
                    <a:pt x="155183" y="935038"/>
                    <a:pt x="150950" y="971550"/>
                  </a:cubicBezTo>
                  <a:cubicBezTo>
                    <a:pt x="146717" y="1008063"/>
                    <a:pt x="128196" y="1043517"/>
                    <a:pt x="109675" y="1069975"/>
                  </a:cubicBezTo>
                  <a:cubicBezTo>
                    <a:pt x="91154" y="1096433"/>
                    <a:pt x="67341" y="1101725"/>
                    <a:pt x="39824" y="113030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90" name="Forma livre 389"/>
            <p:cNvSpPr/>
            <p:nvPr/>
          </p:nvSpPr>
          <p:spPr bwMode="auto">
            <a:xfrm>
              <a:off x="1732011" y="1786991"/>
              <a:ext cx="225108" cy="1215191"/>
            </a:xfrm>
            <a:custGeom>
              <a:avLst/>
              <a:gdLst>
                <a:gd name="connsiteX0" fmla="*/ 136630 w 214103"/>
                <a:gd name="connsiteY0" fmla="*/ 1019175 h 1019175"/>
                <a:gd name="connsiteX1" fmla="*/ 92180 w 214103"/>
                <a:gd name="connsiteY1" fmla="*/ 923925 h 1019175"/>
                <a:gd name="connsiteX2" fmla="*/ 44555 w 214103"/>
                <a:gd name="connsiteY2" fmla="*/ 800100 h 1019175"/>
                <a:gd name="connsiteX3" fmla="*/ 15980 w 214103"/>
                <a:gd name="connsiteY3" fmla="*/ 682625 h 1019175"/>
                <a:gd name="connsiteX4" fmla="*/ 105 w 214103"/>
                <a:gd name="connsiteY4" fmla="*/ 558800 h 1019175"/>
                <a:gd name="connsiteX5" fmla="*/ 12805 w 214103"/>
                <a:gd name="connsiteY5" fmla="*/ 492125 h 1019175"/>
                <a:gd name="connsiteX6" fmla="*/ 73130 w 214103"/>
                <a:gd name="connsiteY6" fmla="*/ 447675 h 1019175"/>
                <a:gd name="connsiteX7" fmla="*/ 89005 w 214103"/>
                <a:gd name="connsiteY7" fmla="*/ 409575 h 1019175"/>
                <a:gd name="connsiteX8" fmla="*/ 63605 w 214103"/>
                <a:gd name="connsiteY8" fmla="*/ 358775 h 1019175"/>
                <a:gd name="connsiteX9" fmla="*/ 130280 w 214103"/>
                <a:gd name="connsiteY9" fmla="*/ 285750 h 1019175"/>
                <a:gd name="connsiteX10" fmla="*/ 165205 w 214103"/>
                <a:gd name="connsiteY10" fmla="*/ 219075 h 1019175"/>
                <a:gd name="connsiteX11" fmla="*/ 212830 w 214103"/>
                <a:gd name="connsiteY11" fmla="*/ 120650 h 1019175"/>
                <a:gd name="connsiteX12" fmla="*/ 200130 w 214103"/>
                <a:gd name="connsiteY12" fmla="*/ 53975 h 1019175"/>
                <a:gd name="connsiteX13" fmla="*/ 196955 w 214103"/>
                <a:gd name="connsiteY13" fmla="*/ 0 h 1019175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298555 w 298555"/>
                <a:gd name="connsiteY13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263630 w 298555"/>
                <a:gd name="connsiteY13" fmla="*/ 47625 h 1308100"/>
                <a:gd name="connsiteX14" fmla="*/ 298555 w 298555"/>
                <a:gd name="connsiteY14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235055 w 298555"/>
                <a:gd name="connsiteY13" fmla="*/ 111125 h 1308100"/>
                <a:gd name="connsiteX14" fmla="*/ 263630 w 298555"/>
                <a:gd name="connsiteY14" fmla="*/ 47625 h 1308100"/>
                <a:gd name="connsiteX15" fmla="*/ 298555 w 298555"/>
                <a:gd name="connsiteY15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216005 w 298555"/>
                <a:gd name="connsiteY13" fmla="*/ 215900 h 1308100"/>
                <a:gd name="connsiteX14" fmla="*/ 235055 w 298555"/>
                <a:gd name="connsiteY14" fmla="*/ 111125 h 1308100"/>
                <a:gd name="connsiteX15" fmla="*/ 263630 w 298555"/>
                <a:gd name="connsiteY15" fmla="*/ 47625 h 1308100"/>
                <a:gd name="connsiteX16" fmla="*/ 298555 w 298555"/>
                <a:gd name="connsiteY16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181080 w 298555"/>
                <a:gd name="connsiteY13" fmla="*/ 307975 h 1308100"/>
                <a:gd name="connsiteX14" fmla="*/ 216005 w 298555"/>
                <a:gd name="connsiteY14" fmla="*/ 215900 h 1308100"/>
                <a:gd name="connsiteX15" fmla="*/ 235055 w 298555"/>
                <a:gd name="connsiteY15" fmla="*/ 111125 h 1308100"/>
                <a:gd name="connsiteX16" fmla="*/ 263630 w 298555"/>
                <a:gd name="connsiteY16" fmla="*/ 47625 h 1308100"/>
                <a:gd name="connsiteX17" fmla="*/ 298555 w 298555"/>
                <a:gd name="connsiteY17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35055 w 298555"/>
                <a:gd name="connsiteY12" fmla="*/ 361950 h 1308100"/>
                <a:gd name="connsiteX13" fmla="*/ 181080 w 298555"/>
                <a:gd name="connsiteY13" fmla="*/ 307975 h 1308100"/>
                <a:gd name="connsiteX14" fmla="*/ 216005 w 298555"/>
                <a:gd name="connsiteY14" fmla="*/ 215900 h 1308100"/>
                <a:gd name="connsiteX15" fmla="*/ 235055 w 298555"/>
                <a:gd name="connsiteY15" fmla="*/ 111125 h 1308100"/>
                <a:gd name="connsiteX16" fmla="*/ 263630 w 298555"/>
                <a:gd name="connsiteY16" fmla="*/ 47625 h 1308100"/>
                <a:gd name="connsiteX17" fmla="*/ 298555 w 298555"/>
                <a:gd name="connsiteY17" fmla="*/ 0 h 1308100"/>
                <a:gd name="connsiteX0" fmla="*/ 136630 w 368405"/>
                <a:gd name="connsiteY0" fmla="*/ 1412875 h 1412875"/>
                <a:gd name="connsiteX1" fmla="*/ 92180 w 368405"/>
                <a:gd name="connsiteY1" fmla="*/ 1317625 h 1412875"/>
                <a:gd name="connsiteX2" fmla="*/ 44555 w 368405"/>
                <a:gd name="connsiteY2" fmla="*/ 1193800 h 1412875"/>
                <a:gd name="connsiteX3" fmla="*/ 15980 w 368405"/>
                <a:gd name="connsiteY3" fmla="*/ 1076325 h 1412875"/>
                <a:gd name="connsiteX4" fmla="*/ 105 w 368405"/>
                <a:gd name="connsiteY4" fmla="*/ 952500 h 1412875"/>
                <a:gd name="connsiteX5" fmla="*/ 12805 w 368405"/>
                <a:gd name="connsiteY5" fmla="*/ 885825 h 1412875"/>
                <a:gd name="connsiteX6" fmla="*/ 73130 w 368405"/>
                <a:gd name="connsiteY6" fmla="*/ 841375 h 1412875"/>
                <a:gd name="connsiteX7" fmla="*/ 89005 w 368405"/>
                <a:gd name="connsiteY7" fmla="*/ 803275 h 1412875"/>
                <a:gd name="connsiteX8" fmla="*/ 63605 w 368405"/>
                <a:gd name="connsiteY8" fmla="*/ 752475 h 1412875"/>
                <a:gd name="connsiteX9" fmla="*/ 130280 w 368405"/>
                <a:gd name="connsiteY9" fmla="*/ 679450 h 1412875"/>
                <a:gd name="connsiteX10" fmla="*/ 165205 w 368405"/>
                <a:gd name="connsiteY10" fmla="*/ 612775 h 1412875"/>
                <a:gd name="connsiteX11" fmla="*/ 212830 w 368405"/>
                <a:gd name="connsiteY11" fmla="*/ 514350 h 1412875"/>
                <a:gd name="connsiteX12" fmla="*/ 235055 w 368405"/>
                <a:gd name="connsiteY12" fmla="*/ 466725 h 1412875"/>
                <a:gd name="connsiteX13" fmla="*/ 181080 w 368405"/>
                <a:gd name="connsiteY13" fmla="*/ 412750 h 1412875"/>
                <a:gd name="connsiteX14" fmla="*/ 216005 w 368405"/>
                <a:gd name="connsiteY14" fmla="*/ 320675 h 1412875"/>
                <a:gd name="connsiteX15" fmla="*/ 235055 w 368405"/>
                <a:gd name="connsiteY15" fmla="*/ 215900 h 1412875"/>
                <a:gd name="connsiteX16" fmla="*/ 263630 w 368405"/>
                <a:gd name="connsiteY16" fmla="*/ 152400 h 1412875"/>
                <a:gd name="connsiteX17" fmla="*/ 368405 w 368405"/>
                <a:gd name="connsiteY17" fmla="*/ 0 h 1412875"/>
                <a:gd name="connsiteX0" fmla="*/ 136630 w 368405"/>
                <a:gd name="connsiteY0" fmla="*/ 1412875 h 1412875"/>
                <a:gd name="connsiteX1" fmla="*/ 92180 w 368405"/>
                <a:gd name="connsiteY1" fmla="*/ 1317625 h 1412875"/>
                <a:gd name="connsiteX2" fmla="*/ 44555 w 368405"/>
                <a:gd name="connsiteY2" fmla="*/ 1193800 h 1412875"/>
                <a:gd name="connsiteX3" fmla="*/ 15980 w 368405"/>
                <a:gd name="connsiteY3" fmla="*/ 1076325 h 1412875"/>
                <a:gd name="connsiteX4" fmla="*/ 105 w 368405"/>
                <a:gd name="connsiteY4" fmla="*/ 952500 h 1412875"/>
                <a:gd name="connsiteX5" fmla="*/ 12805 w 368405"/>
                <a:gd name="connsiteY5" fmla="*/ 885825 h 1412875"/>
                <a:gd name="connsiteX6" fmla="*/ 73130 w 368405"/>
                <a:gd name="connsiteY6" fmla="*/ 841375 h 1412875"/>
                <a:gd name="connsiteX7" fmla="*/ 89005 w 368405"/>
                <a:gd name="connsiteY7" fmla="*/ 803275 h 1412875"/>
                <a:gd name="connsiteX8" fmla="*/ 63605 w 368405"/>
                <a:gd name="connsiteY8" fmla="*/ 752475 h 1412875"/>
                <a:gd name="connsiteX9" fmla="*/ 130280 w 368405"/>
                <a:gd name="connsiteY9" fmla="*/ 679450 h 1412875"/>
                <a:gd name="connsiteX10" fmla="*/ 165205 w 368405"/>
                <a:gd name="connsiteY10" fmla="*/ 612775 h 1412875"/>
                <a:gd name="connsiteX11" fmla="*/ 212830 w 368405"/>
                <a:gd name="connsiteY11" fmla="*/ 514350 h 1412875"/>
                <a:gd name="connsiteX12" fmla="*/ 235055 w 368405"/>
                <a:gd name="connsiteY12" fmla="*/ 466725 h 1412875"/>
                <a:gd name="connsiteX13" fmla="*/ 181080 w 368405"/>
                <a:gd name="connsiteY13" fmla="*/ 412750 h 1412875"/>
                <a:gd name="connsiteX14" fmla="*/ 216005 w 368405"/>
                <a:gd name="connsiteY14" fmla="*/ 320675 h 1412875"/>
                <a:gd name="connsiteX15" fmla="*/ 235055 w 368405"/>
                <a:gd name="connsiteY15" fmla="*/ 215900 h 1412875"/>
                <a:gd name="connsiteX16" fmla="*/ 263630 w 368405"/>
                <a:gd name="connsiteY16" fmla="*/ 152400 h 1412875"/>
                <a:gd name="connsiteX17" fmla="*/ 301730 w 368405"/>
                <a:gd name="connsiteY17" fmla="*/ 92076 h 1412875"/>
                <a:gd name="connsiteX18" fmla="*/ 368405 w 368405"/>
                <a:gd name="connsiteY18" fmla="*/ 0 h 1412875"/>
                <a:gd name="connsiteX0" fmla="*/ 136630 w 303940"/>
                <a:gd name="connsiteY0" fmla="*/ 1387475 h 1387475"/>
                <a:gd name="connsiteX1" fmla="*/ 92180 w 303940"/>
                <a:gd name="connsiteY1" fmla="*/ 1292225 h 1387475"/>
                <a:gd name="connsiteX2" fmla="*/ 44555 w 303940"/>
                <a:gd name="connsiteY2" fmla="*/ 1168400 h 1387475"/>
                <a:gd name="connsiteX3" fmla="*/ 15980 w 303940"/>
                <a:gd name="connsiteY3" fmla="*/ 1050925 h 1387475"/>
                <a:gd name="connsiteX4" fmla="*/ 105 w 303940"/>
                <a:gd name="connsiteY4" fmla="*/ 927100 h 1387475"/>
                <a:gd name="connsiteX5" fmla="*/ 12805 w 303940"/>
                <a:gd name="connsiteY5" fmla="*/ 860425 h 1387475"/>
                <a:gd name="connsiteX6" fmla="*/ 73130 w 303940"/>
                <a:gd name="connsiteY6" fmla="*/ 815975 h 1387475"/>
                <a:gd name="connsiteX7" fmla="*/ 89005 w 303940"/>
                <a:gd name="connsiteY7" fmla="*/ 777875 h 1387475"/>
                <a:gd name="connsiteX8" fmla="*/ 63605 w 303940"/>
                <a:gd name="connsiteY8" fmla="*/ 727075 h 1387475"/>
                <a:gd name="connsiteX9" fmla="*/ 130280 w 303940"/>
                <a:gd name="connsiteY9" fmla="*/ 654050 h 1387475"/>
                <a:gd name="connsiteX10" fmla="*/ 165205 w 303940"/>
                <a:gd name="connsiteY10" fmla="*/ 587375 h 1387475"/>
                <a:gd name="connsiteX11" fmla="*/ 212830 w 303940"/>
                <a:gd name="connsiteY11" fmla="*/ 488950 h 1387475"/>
                <a:gd name="connsiteX12" fmla="*/ 235055 w 303940"/>
                <a:gd name="connsiteY12" fmla="*/ 441325 h 1387475"/>
                <a:gd name="connsiteX13" fmla="*/ 181080 w 303940"/>
                <a:gd name="connsiteY13" fmla="*/ 387350 h 1387475"/>
                <a:gd name="connsiteX14" fmla="*/ 216005 w 303940"/>
                <a:gd name="connsiteY14" fmla="*/ 295275 h 1387475"/>
                <a:gd name="connsiteX15" fmla="*/ 235055 w 303940"/>
                <a:gd name="connsiteY15" fmla="*/ 190500 h 1387475"/>
                <a:gd name="connsiteX16" fmla="*/ 263630 w 303940"/>
                <a:gd name="connsiteY16" fmla="*/ 127000 h 1387475"/>
                <a:gd name="connsiteX17" fmla="*/ 301730 w 303940"/>
                <a:gd name="connsiteY17" fmla="*/ 66676 h 1387475"/>
                <a:gd name="connsiteX18" fmla="*/ 238230 w 303940"/>
                <a:gd name="connsiteY18" fmla="*/ 0 h 1387475"/>
                <a:gd name="connsiteX0" fmla="*/ 136630 w 301766"/>
                <a:gd name="connsiteY0" fmla="*/ 1387475 h 1387475"/>
                <a:gd name="connsiteX1" fmla="*/ 92180 w 301766"/>
                <a:gd name="connsiteY1" fmla="*/ 1292225 h 1387475"/>
                <a:gd name="connsiteX2" fmla="*/ 44555 w 301766"/>
                <a:gd name="connsiteY2" fmla="*/ 1168400 h 1387475"/>
                <a:gd name="connsiteX3" fmla="*/ 15980 w 301766"/>
                <a:gd name="connsiteY3" fmla="*/ 1050925 h 1387475"/>
                <a:gd name="connsiteX4" fmla="*/ 105 w 301766"/>
                <a:gd name="connsiteY4" fmla="*/ 927100 h 1387475"/>
                <a:gd name="connsiteX5" fmla="*/ 12805 w 301766"/>
                <a:gd name="connsiteY5" fmla="*/ 860425 h 1387475"/>
                <a:gd name="connsiteX6" fmla="*/ 73130 w 301766"/>
                <a:gd name="connsiteY6" fmla="*/ 815975 h 1387475"/>
                <a:gd name="connsiteX7" fmla="*/ 89005 w 301766"/>
                <a:gd name="connsiteY7" fmla="*/ 777875 h 1387475"/>
                <a:gd name="connsiteX8" fmla="*/ 63605 w 301766"/>
                <a:gd name="connsiteY8" fmla="*/ 727075 h 1387475"/>
                <a:gd name="connsiteX9" fmla="*/ 130280 w 301766"/>
                <a:gd name="connsiteY9" fmla="*/ 654050 h 1387475"/>
                <a:gd name="connsiteX10" fmla="*/ 165205 w 301766"/>
                <a:gd name="connsiteY10" fmla="*/ 587375 h 1387475"/>
                <a:gd name="connsiteX11" fmla="*/ 212830 w 301766"/>
                <a:gd name="connsiteY11" fmla="*/ 488950 h 1387475"/>
                <a:gd name="connsiteX12" fmla="*/ 235055 w 301766"/>
                <a:gd name="connsiteY12" fmla="*/ 441325 h 1387475"/>
                <a:gd name="connsiteX13" fmla="*/ 181080 w 301766"/>
                <a:gd name="connsiteY13" fmla="*/ 387350 h 1387475"/>
                <a:gd name="connsiteX14" fmla="*/ 216005 w 301766"/>
                <a:gd name="connsiteY14" fmla="*/ 295275 h 1387475"/>
                <a:gd name="connsiteX15" fmla="*/ 235055 w 301766"/>
                <a:gd name="connsiteY15" fmla="*/ 190500 h 1387475"/>
                <a:gd name="connsiteX16" fmla="*/ 263630 w 301766"/>
                <a:gd name="connsiteY16" fmla="*/ 127000 h 1387475"/>
                <a:gd name="connsiteX17" fmla="*/ 301730 w 301766"/>
                <a:gd name="connsiteY17" fmla="*/ 66676 h 1387475"/>
                <a:gd name="connsiteX18" fmla="*/ 269980 w 301766"/>
                <a:gd name="connsiteY18" fmla="*/ 22226 h 1387475"/>
                <a:gd name="connsiteX19" fmla="*/ 238230 w 301766"/>
                <a:gd name="connsiteY19" fmla="*/ 0 h 1387475"/>
                <a:gd name="connsiteX0" fmla="*/ 136630 w 301762"/>
                <a:gd name="connsiteY0" fmla="*/ 1387475 h 1387475"/>
                <a:gd name="connsiteX1" fmla="*/ 92180 w 301762"/>
                <a:gd name="connsiteY1" fmla="*/ 1292225 h 1387475"/>
                <a:gd name="connsiteX2" fmla="*/ 44555 w 301762"/>
                <a:gd name="connsiteY2" fmla="*/ 1168400 h 1387475"/>
                <a:gd name="connsiteX3" fmla="*/ 15980 w 301762"/>
                <a:gd name="connsiteY3" fmla="*/ 1050925 h 1387475"/>
                <a:gd name="connsiteX4" fmla="*/ 105 w 301762"/>
                <a:gd name="connsiteY4" fmla="*/ 927100 h 1387475"/>
                <a:gd name="connsiteX5" fmla="*/ 12805 w 301762"/>
                <a:gd name="connsiteY5" fmla="*/ 860425 h 1387475"/>
                <a:gd name="connsiteX6" fmla="*/ 73130 w 301762"/>
                <a:gd name="connsiteY6" fmla="*/ 815975 h 1387475"/>
                <a:gd name="connsiteX7" fmla="*/ 89005 w 301762"/>
                <a:gd name="connsiteY7" fmla="*/ 777875 h 1387475"/>
                <a:gd name="connsiteX8" fmla="*/ 63605 w 301762"/>
                <a:gd name="connsiteY8" fmla="*/ 727075 h 1387475"/>
                <a:gd name="connsiteX9" fmla="*/ 130280 w 301762"/>
                <a:gd name="connsiteY9" fmla="*/ 654050 h 1387475"/>
                <a:gd name="connsiteX10" fmla="*/ 165205 w 301762"/>
                <a:gd name="connsiteY10" fmla="*/ 587375 h 1387475"/>
                <a:gd name="connsiteX11" fmla="*/ 212830 w 301762"/>
                <a:gd name="connsiteY11" fmla="*/ 488950 h 1387475"/>
                <a:gd name="connsiteX12" fmla="*/ 235055 w 301762"/>
                <a:gd name="connsiteY12" fmla="*/ 441325 h 1387475"/>
                <a:gd name="connsiteX13" fmla="*/ 181080 w 301762"/>
                <a:gd name="connsiteY13" fmla="*/ 387350 h 1387475"/>
                <a:gd name="connsiteX14" fmla="*/ 216005 w 301762"/>
                <a:gd name="connsiteY14" fmla="*/ 295275 h 1387475"/>
                <a:gd name="connsiteX15" fmla="*/ 235055 w 301762"/>
                <a:gd name="connsiteY15" fmla="*/ 190500 h 1387475"/>
                <a:gd name="connsiteX16" fmla="*/ 263630 w 301762"/>
                <a:gd name="connsiteY16" fmla="*/ 127000 h 1387475"/>
                <a:gd name="connsiteX17" fmla="*/ 301730 w 301762"/>
                <a:gd name="connsiteY17" fmla="*/ 66676 h 1387475"/>
                <a:gd name="connsiteX18" fmla="*/ 266805 w 301762"/>
                <a:gd name="connsiteY18" fmla="*/ 41276 h 1387475"/>
                <a:gd name="connsiteX19" fmla="*/ 238230 w 301762"/>
                <a:gd name="connsiteY19" fmla="*/ 0 h 1387475"/>
                <a:gd name="connsiteX0" fmla="*/ 136630 w 301762"/>
                <a:gd name="connsiteY0" fmla="*/ 1660525 h 1660525"/>
                <a:gd name="connsiteX1" fmla="*/ 92180 w 301762"/>
                <a:gd name="connsiteY1" fmla="*/ 1565275 h 1660525"/>
                <a:gd name="connsiteX2" fmla="*/ 44555 w 301762"/>
                <a:gd name="connsiteY2" fmla="*/ 1441450 h 1660525"/>
                <a:gd name="connsiteX3" fmla="*/ 15980 w 301762"/>
                <a:gd name="connsiteY3" fmla="*/ 1323975 h 1660525"/>
                <a:gd name="connsiteX4" fmla="*/ 105 w 301762"/>
                <a:gd name="connsiteY4" fmla="*/ 1200150 h 1660525"/>
                <a:gd name="connsiteX5" fmla="*/ 12805 w 301762"/>
                <a:gd name="connsiteY5" fmla="*/ 1133475 h 1660525"/>
                <a:gd name="connsiteX6" fmla="*/ 73130 w 301762"/>
                <a:gd name="connsiteY6" fmla="*/ 1089025 h 1660525"/>
                <a:gd name="connsiteX7" fmla="*/ 89005 w 301762"/>
                <a:gd name="connsiteY7" fmla="*/ 1050925 h 1660525"/>
                <a:gd name="connsiteX8" fmla="*/ 63605 w 301762"/>
                <a:gd name="connsiteY8" fmla="*/ 1000125 h 1660525"/>
                <a:gd name="connsiteX9" fmla="*/ 130280 w 301762"/>
                <a:gd name="connsiteY9" fmla="*/ 927100 h 1660525"/>
                <a:gd name="connsiteX10" fmla="*/ 165205 w 301762"/>
                <a:gd name="connsiteY10" fmla="*/ 860425 h 1660525"/>
                <a:gd name="connsiteX11" fmla="*/ 212830 w 301762"/>
                <a:gd name="connsiteY11" fmla="*/ 762000 h 1660525"/>
                <a:gd name="connsiteX12" fmla="*/ 235055 w 301762"/>
                <a:gd name="connsiteY12" fmla="*/ 714375 h 1660525"/>
                <a:gd name="connsiteX13" fmla="*/ 181080 w 301762"/>
                <a:gd name="connsiteY13" fmla="*/ 660400 h 1660525"/>
                <a:gd name="connsiteX14" fmla="*/ 216005 w 301762"/>
                <a:gd name="connsiteY14" fmla="*/ 568325 h 1660525"/>
                <a:gd name="connsiteX15" fmla="*/ 235055 w 301762"/>
                <a:gd name="connsiteY15" fmla="*/ 463550 h 1660525"/>
                <a:gd name="connsiteX16" fmla="*/ 263630 w 301762"/>
                <a:gd name="connsiteY16" fmla="*/ 400050 h 1660525"/>
                <a:gd name="connsiteX17" fmla="*/ 301730 w 301762"/>
                <a:gd name="connsiteY17" fmla="*/ 339726 h 1660525"/>
                <a:gd name="connsiteX18" fmla="*/ 266805 w 301762"/>
                <a:gd name="connsiteY18" fmla="*/ 314326 h 1660525"/>
                <a:gd name="connsiteX19" fmla="*/ 168380 w 301762"/>
                <a:gd name="connsiteY19" fmla="*/ 0 h 1660525"/>
                <a:gd name="connsiteX0" fmla="*/ 136630 w 301775"/>
                <a:gd name="connsiteY0" fmla="*/ 1660525 h 1660525"/>
                <a:gd name="connsiteX1" fmla="*/ 92180 w 301775"/>
                <a:gd name="connsiteY1" fmla="*/ 1565275 h 1660525"/>
                <a:gd name="connsiteX2" fmla="*/ 44555 w 301775"/>
                <a:gd name="connsiteY2" fmla="*/ 1441450 h 1660525"/>
                <a:gd name="connsiteX3" fmla="*/ 15980 w 301775"/>
                <a:gd name="connsiteY3" fmla="*/ 1323975 h 1660525"/>
                <a:gd name="connsiteX4" fmla="*/ 105 w 301775"/>
                <a:gd name="connsiteY4" fmla="*/ 1200150 h 1660525"/>
                <a:gd name="connsiteX5" fmla="*/ 12805 w 301775"/>
                <a:gd name="connsiteY5" fmla="*/ 1133475 h 1660525"/>
                <a:gd name="connsiteX6" fmla="*/ 73130 w 301775"/>
                <a:gd name="connsiteY6" fmla="*/ 1089025 h 1660525"/>
                <a:gd name="connsiteX7" fmla="*/ 89005 w 301775"/>
                <a:gd name="connsiteY7" fmla="*/ 1050925 h 1660525"/>
                <a:gd name="connsiteX8" fmla="*/ 63605 w 301775"/>
                <a:gd name="connsiteY8" fmla="*/ 1000125 h 1660525"/>
                <a:gd name="connsiteX9" fmla="*/ 130280 w 301775"/>
                <a:gd name="connsiteY9" fmla="*/ 927100 h 1660525"/>
                <a:gd name="connsiteX10" fmla="*/ 165205 w 301775"/>
                <a:gd name="connsiteY10" fmla="*/ 860425 h 1660525"/>
                <a:gd name="connsiteX11" fmla="*/ 212830 w 301775"/>
                <a:gd name="connsiteY11" fmla="*/ 762000 h 1660525"/>
                <a:gd name="connsiteX12" fmla="*/ 235055 w 301775"/>
                <a:gd name="connsiteY12" fmla="*/ 714375 h 1660525"/>
                <a:gd name="connsiteX13" fmla="*/ 181080 w 301775"/>
                <a:gd name="connsiteY13" fmla="*/ 660400 h 1660525"/>
                <a:gd name="connsiteX14" fmla="*/ 216005 w 301775"/>
                <a:gd name="connsiteY14" fmla="*/ 568325 h 1660525"/>
                <a:gd name="connsiteX15" fmla="*/ 235055 w 301775"/>
                <a:gd name="connsiteY15" fmla="*/ 463550 h 1660525"/>
                <a:gd name="connsiteX16" fmla="*/ 263630 w 301775"/>
                <a:gd name="connsiteY16" fmla="*/ 400050 h 1660525"/>
                <a:gd name="connsiteX17" fmla="*/ 301730 w 301775"/>
                <a:gd name="connsiteY17" fmla="*/ 339726 h 1660525"/>
                <a:gd name="connsiteX18" fmla="*/ 266805 w 301775"/>
                <a:gd name="connsiteY18" fmla="*/ 314326 h 1660525"/>
                <a:gd name="connsiteX19" fmla="*/ 190605 w 301775"/>
                <a:gd name="connsiteY19" fmla="*/ 82551 h 1660525"/>
                <a:gd name="connsiteX20" fmla="*/ 168380 w 301775"/>
                <a:gd name="connsiteY20" fmla="*/ 0 h 1660525"/>
                <a:gd name="connsiteX0" fmla="*/ 136630 w 301775"/>
                <a:gd name="connsiteY0" fmla="*/ 1660525 h 1660525"/>
                <a:gd name="connsiteX1" fmla="*/ 92180 w 301775"/>
                <a:gd name="connsiteY1" fmla="*/ 1565275 h 1660525"/>
                <a:gd name="connsiteX2" fmla="*/ 44555 w 301775"/>
                <a:gd name="connsiteY2" fmla="*/ 1441450 h 1660525"/>
                <a:gd name="connsiteX3" fmla="*/ 15980 w 301775"/>
                <a:gd name="connsiteY3" fmla="*/ 1323975 h 1660525"/>
                <a:gd name="connsiteX4" fmla="*/ 105 w 301775"/>
                <a:gd name="connsiteY4" fmla="*/ 1200150 h 1660525"/>
                <a:gd name="connsiteX5" fmla="*/ 12805 w 301775"/>
                <a:gd name="connsiteY5" fmla="*/ 1133475 h 1660525"/>
                <a:gd name="connsiteX6" fmla="*/ 73130 w 301775"/>
                <a:gd name="connsiteY6" fmla="*/ 1089025 h 1660525"/>
                <a:gd name="connsiteX7" fmla="*/ 89005 w 301775"/>
                <a:gd name="connsiteY7" fmla="*/ 1050925 h 1660525"/>
                <a:gd name="connsiteX8" fmla="*/ 63605 w 301775"/>
                <a:gd name="connsiteY8" fmla="*/ 1000125 h 1660525"/>
                <a:gd name="connsiteX9" fmla="*/ 130280 w 301775"/>
                <a:gd name="connsiteY9" fmla="*/ 927100 h 1660525"/>
                <a:gd name="connsiteX10" fmla="*/ 165205 w 301775"/>
                <a:gd name="connsiteY10" fmla="*/ 860425 h 1660525"/>
                <a:gd name="connsiteX11" fmla="*/ 212830 w 301775"/>
                <a:gd name="connsiteY11" fmla="*/ 762000 h 1660525"/>
                <a:gd name="connsiteX12" fmla="*/ 235055 w 301775"/>
                <a:gd name="connsiteY12" fmla="*/ 714375 h 1660525"/>
                <a:gd name="connsiteX13" fmla="*/ 181080 w 301775"/>
                <a:gd name="connsiteY13" fmla="*/ 660400 h 1660525"/>
                <a:gd name="connsiteX14" fmla="*/ 216005 w 301775"/>
                <a:gd name="connsiteY14" fmla="*/ 568325 h 1660525"/>
                <a:gd name="connsiteX15" fmla="*/ 235055 w 301775"/>
                <a:gd name="connsiteY15" fmla="*/ 463550 h 1660525"/>
                <a:gd name="connsiteX16" fmla="*/ 263630 w 301775"/>
                <a:gd name="connsiteY16" fmla="*/ 400050 h 1660525"/>
                <a:gd name="connsiteX17" fmla="*/ 301730 w 301775"/>
                <a:gd name="connsiteY17" fmla="*/ 339726 h 1660525"/>
                <a:gd name="connsiteX18" fmla="*/ 266805 w 301775"/>
                <a:gd name="connsiteY18" fmla="*/ 314326 h 1660525"/>
                <a:gd name="connsiteX19" fmla="*/ 174730 w 301775"/>
                <a:gd name="connsiteY19" fmla="*/ 66676 h 1660525"/>
                <a:gd name="connsiteX20" fmla="*/ 168380 w 301775"/>
                <a:gd name="connsiteY20" fmla="*/ 0 h 1660525"/>
                <a:gd name="connsiteX0" fmla="*/ 136630 w 273749"/>
                <a:gd name="connsiteY0" fmla="*/ 1660525 h 1660525"/>
                <a:gd name="connsiteX1" fmla="*/ 92180 w 273749"/>
                <a:gd name="connsiteY1" fmla="*/ 1565275 h 1660525"/>
                <a:gd name="connsiteX2" fmla="*/ 44555 w 273749"/>
                <a:gd name="connsiteY2" fmla="*/ 1441450 h 1660525"/>
                <a:gd name="connsiteX3" fmla="*/ 15980 w 273749"/>
                <a:gd name="connsiteY3" fmla="*/ 1323975 h 1660525"/>
                <a:gd name="connsiteX4" fmla="*/ 105 w 273749"/>
                <a:gd name="connsiteY4" fmla="*/ 1200150 h 1660525"/>
                <a:gd name="connsiteX5" fmla="*/ 12805 w 273749"/>
                <a:gd name="connsiteY5" fmla="*/ 1133475 h 1660525"/>
                <a:gd name="connsiteX6" fmla="*/ 73130 w 273749"/>
                <a:gd name="connsiteY6" fmla="*/ 1089025 h 1660525"/>
                <a:gd name="connsiteX7" fmla="*/ 89005 w 273749"/>
                <a:gd name="connsiteY7" fmla="*/ 1050925 h 1660525"/>
                <a:gd name="connsiteX8" fmla="*/ 63605 w 273749"/>
                <a:gd name="connsiteY8" fmla="*/ 1000125 h 1660525"/>
                <a:gd name="connsiteX9" fmla="*/ 130280 w 273749"/>
                <a:gd name="connsiteY9" fmla="*/ 927100 h 1660525"/>
                <a:gd name="connsiteX10" fmla="*/ 165205 w 273749"/>
                <a:gd name="connsiteY10" fmla="*/ 860425 h 1660525"/>
                <a:gd name="connsiteX11" fmla="*/ 212830 w 273749"/>
                <a:gd name="connsiteY11" fmla="*/ 762000 h 1660525"/>
                <a:gd name="connsiteX12" fmla="*/ 235055 w 273749"/>
                <a:gd name="connsiteY12" fmla="*/ 714375 h 1660525"/>
                <a:gd name="connsiteX13" fmla="*/ 181080 w 273749"/>
                <a:gd name="connsiteY13" fmla="*/ 660400 h 1660525"/>
                <a:gd name="connsiteX14" fmla="*/ 216005 w 273749"/>
                <a:gd name="connsiteY14" fmla="*/ 568325 h 1660525"/>
                <a:gd name="connsiteX15" fmla="*/ 235055 w 273749"/>
                <a:gd name="connsiteY15" fmla="*/ 463550 h 1660525"/>
                <a:gd name="connsiteX16" fmla="*/ 263630 w 273749"/>
                <a:gd name="connsiteY16" fmla="*/ 400050 h 1660525"/>
                <a:gd name="connsiteX17" fmla="*/ 266805 w 273749"/>
                <a:gd name="connsiteY17" fmla="*/ 314326 h 1660525"/>
                <a:gd name="connsiteX18" fmla="*/ 174730 w 273749"/>
                <a:gd name="connsiteY18" fmla="*/ 66676 h 1660525"/>
                <a:gd name="connsiteX19" fmla="*/ 168380 w 273749"/>
                <a:gd name="connsiteY19" fmla="*/ 0 h 1660525"/>
                <a:gd name="connsiteX0" fmla="*/ 136630 w 273749"/>
                <a:gd name="connsiteY0" fmla="*/ 1660525 h 1660525"/>
                <a:gd name="connsiteX1" fmla="*/ 92180 w 273749"/>
                <a:gd name="connsiteY1" fmla="*/ 1565275 h 1660525"/>
                <a:gd name="connsiteX2" fmla="*/ 44555 w 273749"/>
                <a:gd name="connsiteY2" fmla="*/ 1441450 h 1660525"/>
                <a:gd name="connsiteX3" fmla="*/ 15980 w 273749"/>
                <a:gd name="connsiteY3" fmla="*/ 1323975 h 1660525"/>
                <a:gd name="connsiteX4" fmla="*/ 105 w 273749"/>
                <a:gd name="connsiteY4" fmla="*/ 1200150 h 1660525"/>
                <a:gd name="connsiteX5" fmla="*/ 12805 w 273749"/>
                <a:gd name="connsiteY5" fmla="*/ 1133475 h 1660525"/>
                <a:gd name="connsiteX6" fmla="*/ 73130 w 273749"/>
                <a:gd name="connsiteY6" fmla="*/ 1089025 h 1660525"/>
                <a:gd name="connsiteX7" fmla="*/ 89005 w 273749"/>
                <a:gd name="connsiteY7" fmla="*/ 1050925 h 1660525"/>
                <a:gd name="connsiteX8" fmla="*/ 63605 w 273749"/>
                <a:gd name="connsiteY8" fmla="*/ 1000125 h 1660525"/>
                <a:gd name="connsiteX9" fmla="*/ 130280 w 273749"/>
                <a:gd name="connsiteY9" fmla="*/ 927100 h 1660525"/>
                <a:gd name="connsiteX10" fmla="*/ 165205 w 273749"/>
                <a:gd name="connsiteY10" fmla="*/ 860425 h 1660525"/>
                <a:gd name="connsiteX11" fmla="*/ 212830 w 273749"/>
                <a:gd name="connsiteY11" fmla="*/ 762000 h 1660525"/>
                <a:gd name="connsiteX12" fmla="*/ 181080 w 273749"/>
                <a:gd name="connsiteY12" fmla="*/ 660400 h 1660525"/>
                <a:gd name="connsiteX13" fmla="*/ 216005 w 273749"/>
                <a:gd name="connsiteY13" fmla="*/ 568325 h 1660525"/>
                <a:gd name="connsiteX14" fmla="*/ 235055 w 273749"/>
                <a:gd name="connsiteY14" fmla="*/ 463550 h 1660525"/>
                <a:gd name="connsiteX15" fmla="*/ 263630 w 273749"/>
                <a:gd name="connsiteY15" fmla="*/ 400050 h 1660525"/>
                <a:gd name="connsiteX16" fmla="*/ 266805 w 273749"/>
                <a:gd name="connsiteY16" fmla="*/ 314326 h 1660525"/>
                <a:gd name="connsiteX17" fmla="*/ 174730 w 273749"/>
                <a:gd name="connsiteY17" fmla="*/ 66676 h 1660525"/>
                <a:gd name="connsiteX18" fmla="*/ 168380 w 273749"/>
                <a:gd name="connsiteY18" fmla="*/ 0 h 1660525"/>
                <a:gd name="connsiteX0" fmla="*/ 136630 w 273749"/>
                <a:gd name="connsiteY0" fmla="*/ 1660525 h 1660525"/>
                <a:gd name="connsiteX1" fmla="*/ 92180 w 273749"/>
                <a:gd name="connsiteY1" fmla="*/ 1565275 h 1660525"/>
                <a:gd name="connsiteX2" fmla="*/ 44555 w 273749"/>
                <a:gd name="connsiteY2" fmla="*/ 1441450 h 1660525"/>
                <a:gd name="connsiteX3" fmla="*/ 15980 w 273749"/>
                <a:gd name="connsiteY3" fmla="*/ 1323975 h 1660525"/>
                <a:gd name="connsiteX4" fmla="*/ 105 w 273749"/>
                <a:gd name="connsiteY4" fmla="*/ 1200150 h 1660525"/>
                <a:gd name="connsiteX5" fmla="*/ 12805 w 273749"/>
                <a:gd name="connsiteY5" fmla="*/ 1133475 h 1660525"/>
                <a:gd name="connsiteX6" fmla="*/ 73130 w 273749"/>
                <a:gd name="connsiteY6" fmla="*/ 1089025 h 1660525"/>
                <a:gd name="connsiteX7" fmla="*/ 89005 w 273749"/>
                <a:gd name="connsiteY7" fmla="*/ 1050925 h 1660525"/>
                <a:gd name="connsiteX8" fmla="*/ 89005 w 273749"/>
                <a:gd name="connsiteY8" fmla="*/ 974725 h 1660525"/>
                <a:gd name="connsiteX9" fmla="*/ 130280 w 273749"/>
                <a:gd name="connsiteY9" fmla="*/ 927100 h 1660525"/>
                <a:gd name="connsiteX10" fmla="*/ 165205 w 273749"/>
                <a:gd name="connsiteY10" fmla="*/ 860425 h 1660525"/>
                <a:gd name="connsiteX11" fmla="*/ 212830 w 273749"/>
                <a:gd name="connsiteY11" fmla="*/ 762000 h 1660525"/>
                <a:gd name="connsiteX12" fmla="*/ 181080 w 273749"/>
                <a:gd name="connsiteY12" fmla="*/ 660400 h 1660525"/>
                <a:gd name="connsiteX13" fmla="*/ 216005 w 273749"/>
                <a:gd name="connsiteY13" fmla="*/ 568325 h 1660525"/>
                <a:gd name="connsiteX14" fmla="*/ 235055 w 273749"/>
                <a:gd name="connsiteY14" fmla="*/ 463550 h 1660525"/>
                <a:gd name="connsiteX15" fmla="*/ 263630 w 273749"/>
                <a:gd name="connsiteY15" fmla="*/ 400050 h 1660525"/>
                <a:gd name="connsiteX16" fmla="*/ 266805 w 273749"/>
                <a:gd name="connsiteY16" fmla="*/ 314326 h 1660525"/>
                <a:gd name="connsiteX17" fmla="*/ 174730 w 273749"/>
                <a:gd name="connsiteY17" fmla="*/ 66676 h 1660525"/>
                <a:gd name="connsiteX18" fmla="*/ 168380 w 273749"/>
                <a:gd name="connsiteY18" fmla="*/ 0 h 166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3749" h="1660525">
                  <a:moveTo>
                    <a:pt x="136630" y="1660525"/>
                  </a:moveTo>
                  <a:cubicBezTo>
                    <a:pt x="122078" y="1631156"/>
                    <a:pt x="107526" y="1601787"/>
                    <a:pt x="92180" y="1565275"/>
                  </a:cubicBezTo>
                  <a:cubicBezTo>
                    <a:pt x="76834" y="1528763"/>
                    <a:pt x="57255" y="1481667"/>
                    <a:pt x="44555" y="1441450"/>
                  </a:cubicBezTo>
                  <a:cubicBezTo>
                    <a:pt x="31855" y="1401233"/>
                    <a:pt x="23388" y="1364192"/>
                    <a:pt x="15980" y="1323975"/>
                  </a:cubicBezTo>
                  <a:cubicBezTo>
                    <a:pt x="8572" y="1283758"/>
                    <a:pt x="634" y="1231900"/>
                    <a:pt x="105" y="1200150"/>
                  </a:cubicBezTo>
                  <a:cubicBezTo>
                    <a:pt x="-424" y="1168400"/>
                    <a:pt x="634" y="1151996"/>
                    <a:pt x="12805" y="1133475"/>
                  </a:cubicBezTo>
                  <a:cubicBezTo>
                    <a:pt x="24976" y="1114954"/>
                    <a:pt x="60430" y="1102783"/>
                    <a:pt x="73130" y="1089025"/>
                  </a:cubicBezTo>
                  <a:cubicBezTo>
                    <a:pt x="85830" y="1075267"/>
                    <a:pt x="86359" y="1069975"/>
                    <a:pt x="89005" y="1050925"/>
                  </a:cubicBezTo>
                  <a:cubicBezTo>
                    <a:pt x="91651" y="1031875"/>
                    <a:pt x="82126" y="995362"/>
                    <a:pt x="89005" y="974725"/>
                  </a:cubicBezTo>
                  <a:cubicBezTo>
                    <a:pt x="95884" y="954088"/>
                    <a:pt x="117580" y="946150"/>
                    <a:pt x="130280" y="927100"/>
                  </a:cubicBezTo>
                  <a:cubicBezTo>
                    <a:pt x="142980" y="908050"/>
                    <a:pt x="151447" y="887942"/>
                    <a:pt x="165205" y="860425"/>
                  </a:cubicBezTo>
                  <a:cubicBezTo>
                    <a:pt x="178963" y="832908"/>
                    <a:pt x="210184" y="795338"/>
                    <a:pt x="212830" y="762000"/>
                  </a:cubicBezTo>
                  <a:cubicBezTo>
                    <a:pt x="215476" y="728663"/>
                    <a:pt x="180551" y="692679"/>
                    <a:pt x="181080" y="660400"/>
                  </a:cubicBezTo>
                  <a:cubicBezTo>
                    <a:pt x="181609" y="628121"/>
                    <a:pt x="209655" y="600604"/>
                    <a:pt x="216005" y="568325"/>
                  </a:cubicBezTo>
                  <a:cubicBezTo>
                    <a:pt x="222355" y="536046"/>
                    <a:pt x="227118" y="491596"/>
                    <a:pt x="235055" y="463550"/>
                  </a:cubicBezTo>
                  <a:cubicBezTo>
                    <a:pt x="242993" y="435504"/>
                    <a:pt x="258338" y="424921"/>
                    <a:pt x="263630" y="400050"/>
                  </a:cubicBezTo>
                  <a:cubicBezTo>
                    <a:pt x="268922" y="375179"/>
                    <a:pt x="281622" y="369888"/>
                    <a:pt x="266805" y="314326"/>
                  </a:cubicBezTo>
                  <a:cubicBezTo>
                    <a:pt x="248284" y="271464"/>
                    <a:pt x="191134" y="119064"/>
                    <a:pt x="174730" y="66676"/>
                  </a:cubicBezTo>
                  <a:cubicBezTo>
                    <a:pt x="158326" y="14288"/>
                    <a:pt x="172084" y="13759"/>
                    <a:pt x="16838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91" name="Forma livre 390"/>
            <p:cNvSpPr/>
            <p:nvPr/>
          </p:nvSpPr>
          <p:spPr>
            <a:xfrm>
              <a:off x="1274626" y="3837100"/>
              <a:ext cx="549942" cy="768522"/>
            </a:xfrm>
            <a:custGeom>
              <a:avLst/>
              <a:gdLst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8288 w 854901"/>
                <a:gd name="connsiteY3" fmla="*/ 620039 h 958241"/>
                <a:gd name="connsiteX4" fmla="*/ 103340 w 854901"/>
                <a:gd name="connsiteY4" fmla="*/ 576198 h 958241"/>
                <a:gd name="connsiteX5" fmla="*/ 178496 w 854901"/>
                <a:gd name="connsiteY5" fmla="*/ 541751 h 958241"/>
                <a:gd name="connsiteX6" fmla="*/ 297493 w 854901"/>
                <a:gd name="connsiteY6" fmla="*/ 494778 h 958241"/>
                <a:gd name="connsiteX7" fmla="*/ 325677 w 854901"/>
                <a:gd name="connsiteY7" fmla="*/ 438411 h 958241"/>
                <a:gd name="connsiteX8" fmla="*/ 382044 w 854901"/>
                <a:gd name="connsiteY8" fmla="*/ 350729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48014 w 854901"/>
                <a:gd name="connsiteY11" fmla="*/ 162839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8288 w 854901"/>
                <a:gd name="connsiteY3" fmla="*/ 620039 h 958241"/>
                <a:gd name="connsiteX4" fmla="*/ 122129 w 854901"/>
                <a:gd name="connsiteY4" fmla="*/ 560541 h 958241"/>
                <a:gd name="connsiteX5" fmla="*/ 178496 w 854901"/>
                <a:gd name="connsiteY5" fmla="*/ 541751 h 958241"/>
                <a:gd name="connsiteX6" fmla="*/ 297493 w 854901"/>
                <a:gd name="connsiteY6" fmla="*/ 494778 h 958241"/>
                <a:gd name="connsiteX7" fmla="*/ 325677 w 854901"/>
                <a:gd name="connsiteY7" fmla="*/ 438411 h 958241"/>
                <a:gd name="connsiteX8" fmla="*/ 382044 w 854901"/>
                <a:gd name="connsiteY8" fmla="*/ 350729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48014 w 854901"/>
                <a:gd name="connsiteY11" fmla="*/ 162839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8288 w 854901"/>
                <a:gd name="connsiteY3" fmla="*/ 620039 h 958241"/>
                <a:gd name="connsiteX4" fmla="*/ 122129 w 854901"/>
                <a:gd name="connsiteY4" fmla="*/ 560541 h 958241"/>
                <a:gd name="connsiteX5" fmla="*/ 184759 w 854901"/>
                <a:gd name="connsiteY5" fmla="*/ 538620 h 958241"/>
                <a:gd name="connsiteX6" fmla="*/ 297493 w 854901"/>
                <a:gd name="connsiteY6" fmla="*/ 494778 h 958241"/>
                <a:gd name="connsiteX7" fmla="*/ 325677 w 854901"/>
                <a:gd name="connsiteY7" fmla="*/ 438411 h 958241"/>
                <a:gd name="connsiteX8" fmla="*/ 382044 w 854901"/>
                <a:gd name="connsiteY8" fmla="*/ 350729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48014 w 854901"/>
                <a:gd name="connsiteY11" fmla="*/ 162839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8288 w 854901"/>
                <a:gd name="connsiteY3" fmla="*/ 620039 h 958241"/>
                <a:gd name="connsiteX4" fmla="*/ 122129 w 854901"/>
                <a:gd name="connsiteY4" fmla="*/ 560541 h 958241"/>
                <a:gd name="connsiteX5" fmla="*/ 184759 w 854901"/>
                <a:gd name="connsiteY5" fmla="*/ 538620 h 958241"/>
                <a:gd name="connsiteX6" fmla="*/ 297493 w 854901"/>
                <a:gd name="connsiteY6" fmla="*/ 494778 h 958241"/>
                <a:gd name="connsiteX7" fmla="*/ 325677 w 854901"/>
                <a:gd name="connsiteY7" fmla="*/ 438411 h 958241"/>
                <a:gd name="connsiteX8" fmla="*/ 394570 w 854901"/>
                <a:gd name="connsiteY8" fmla="*/ 356992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48014 w 854901"/>
                <a:gd name="connsiteY11" fmla="*/ 162839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8288 w 854901"/>
                <a:gd name="connsiteY3" fmla="*/ 620039 h 958241"/>
                <a:gd name="connsiteX4" fmla="*/ 122129 w 854901"/>
                <a:gd name="connsiteY4" fmla="*/ 560541 h 958241"/>
                <a:gd name="connsiteX5" fmla="*/ 184759 w 854901"/>
                <a:gd name="connsiteY5" fmla="*/ 538620 h 958241"/>
                <a:gd name="connsiteX6" fmla="*/ 297493 w 854901"/>
                <a:gd name="connsiteY6" fmla="*/ 504173 h 958241"/>
                <a:gd name="connsiteX7" fmla="*/ 325677 w 854901"/>
                <a:gd name="connsiteY7" fmla="*/ 438411 h 958241"/>
                <a:gd name="connsiteX8" fmla="*/ 394570 w 854901"/>
                <a:gd name="connsiteY8" fmla="*/ 356992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48014 w 854901"/>
                <a:gd name="connsiteY11" fmla="*/ 162839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8288 w 854901"/>
                <a:gd name="connsiteY3" fmla="*/ 620039 h 958241"/>
                <a:gd name="connsiteX4" fmla="*/ 128392 w 854901"/>
                <a:gd name="connsiteY4" fmla="*/ 582461 h 958241"/>
                <a:gd name="connsiteX5" fmla="*/ 184759 w 854901"/>
                <a:gd name="connsiteY5" fmla="*/ 538620 h 958241"/>
                <a:gd name="connsiteX6" fmla="*/ 297493 w 854901"/>
                <a:gd name="connsiteY6" fmla="*/ 504173 h 958241"/>
                <a:gd name="connsiteX7" fmla="*/ 325677 w 854901"/>
                <a:gd name="connsiteY7" fmla="*/ 438411 h 958241"/>
                <a:gd name="connsiteX8" fmla="*/ 394570 w 854901"/>
                <a:gd name="connsiteY8" fmla="*/ 356992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48014 w 854901"/>
                <a:gd name="connsiteY11" fmla="*/ 162839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8288 w 854901"/>
                <a:gd name="connsiteY3" fmla="*/ 620039 h 958241"/>
                <a:gd name="connsiteX4" fmla="*/ 128392 w 854901"/>
                <a:gd name="connsiteY4" fmla="*/ 582461 h 958241"/>
                <a:gd name="connsiteX5" fmla="*/ 212943 w 854901"/>
                <a:gd name="connsiteY5" fmla="*/ 544883 h 958241"/>
                <a:gd name="connsiteX6" fmla="*/ 297493 w 854901"/>
                <a:gd name="connsiteY6" fmla="*/ 504173 h 958241"/>
                <a:gd name="connsiteX7" fmla="*/ 325677 w 854901"/>
                <a:gd name="connsiteY7" fmla="*/ 438411 h 958241"/>
                <a:gd name="connsiteX8" fmla="*/ 394570 w 854901"/>
                <a:gd name="connsiteY8" fmla="*/ 356992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48014 w 854901"/>
                <a:gd name="connsiteY11" fmla="*/ 162839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8288 w 854901"/>
                <a:gd name="connsiteY3" fmla="*/ 620039 h 958241"/>
                <a:gd name="connsiteX4" fmla="*/ 128392 w 854901"/>
                <a:gd name="connsiteY4" fmla="*/ 576198 h 958241"/>
                <a:gd name="connsiteX5" fmla="*/ 212943 w 854901"/>
                <a:gd name="connsiteY5" fmla="*/ 544883 h 958241"/>
                <a:gd name="connsiteX6" fmla="*/ 297493 w 854901"/>
                <a:gd name="connsiteY6" fmla="*/ 504173 h 958241"/>
                <a:gd name="connsiteX7" fmla="*/ 325677 w 854901"/>
                <a:gd name="connsiteY7" fmla="*/ 438411 h 958241"/>
                <a:gd name="connsiteX8" fmla="*/ 394570 w 854901"/>
                <a:gd name="connsiteY8" fmla="*/ 356992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48014 w 854901"/>
                <a:gd name="connsiteY11" fmla="*/ 162839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8288 w 854901"/>
                <a:gd name="connsiteY3" fmla="*/ 620039 h 958241"/>
                <a:gd name="connsiteX4" fmla="*/ 128392 w 854901"/>
                <a:gd name="connsiteY4" fmla="*/ 576198 h 958241"/>
                <a:gd name="connsiteX5" fmla="*/ 212943 w 854901"/>
                <a:gd name="connsiteY5" fmla="*/ 544883 h 958241"/>
                <a:gd name="connsiteX6" fmla="*/ 297493 w 854901"/>
                <a:gd name="connsiteY6" fmla="*/ 504173 h 958241"/>
                <a:gd name="connsiteX7" fmla="*/ 328808 w 854901"/>
                <a:gd name="connsiteY7" fmla="*/ 429016 h 958241"/>
                <a:gd name="connsiteX8" fmla="*/ 394570 w 854901"/>
                <a:gd name="connsiteY8" fmla="*/ 356992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48014 w 854901"/>
                <a:gd name="connsiteY11" fmla="*/ 162839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8288 w 854901"/>
                <a:gd name="connsiteY3" fmla="*/ 620039 h 958241"/>
                <a:gd name="connsiteX4" fmla="*/ 128392 w 854901"/>
                <a:gd name="connsiteY4" fmla="*/ 576198 h 958241"/>
                <a:gd name="connsiteX5" fmla="*/ 212943 w 854901"/>
                <a:gd name="connsiteY5" fmla="*/ 544883 h 958241"/>
                <a:gd name="connsiteX6" fmla="*/ 297493 w 854901"/>
                <a:gd name="connsiteY6" fmla="*/ 504173 h 958241"/>
                <a:gd name="connsiteX7" fmla="*/ 328808 w 854901"/>
                <a:gd name="connsiteY7" fmla="*/ 429016 h 958241"/>
                <a:gd name="connsiteX8" fmla="*/ 394570 w 854901"/>
                <a:gd name="connsiteY8" fmla="*/ 356992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66803 w 854901"/>
                <a:gd name="connsiteY11" fmla="*/ 131524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8288 w 854901"/>
                <a:gd name="connsiteY3" fmla="*/ 620039 h 958241"/>
                <a:gd name="connsiteX4" fmla="*/ 128392 w 854901"/>
                <a:gd name="connsiteY4" fmla="*/ 576198 h 958241"/>
                <a:gd name="connsiteX5" fmla="*/ 212943 w 854901"/>
                <a:gd name="connsiteY5" fmla="*/ 544883 h 958241"/>
                <a:gd name="connsiteX6" fmla="*/ 284967 w 854901"/>
                <a:gd name="connsiteY6" fmla="*/ 507304 h 958241"/>
                <a:gd name="connsiteX7" fmla="*/ 328808 w 854901"/>
                <a:gd name="connsiteY7" fmla="*/ 429016 h 958241"/>
                <a:gd name="connsiteX8" fmla="*/ 394570 w 854901"/>
                <a:gd name="connsiteY8" fmla="*/ 356992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66803 w 854901"/>
                <a:gd name="connsiteY11" fmla="*/ 131524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8288 w 854901"/>
                <a:gd name="connsiteY3" fmla="*/ 620039 h 958241"/>
                <a:gd name="connsiteX4" fmla="*/ 128392 w 854901"/>
                <a:gd name="connsiteY4" fmla="*/ 576198 h 958241"/>
                <a:gd name="connsiteX5" fmla="*/ 212943 w 854901"/>
                <a:gd name="connsiteY5" fmla="*/ 544883 h 958241"/>
                <a:gd name="connsiteX6" fmla="*/ 284967 w 854901"/>
                <a:gd name="connsiteY6" fmla="*/ 507304 h 958241"/>
                <a:gd name="connsiteX7" fmla="*/ 338202 w 854901"/>
                <a:gd name="connsiteY7" fmla="*/ 432147 h 958241"/>
                <a:gd name="connsiteX8" fmla="*/ 394570 w 854901"/>
                <a:gd name="connsiteY8" fmla="*/ 356992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66803 w 854901"/>
                <a:gd name="connsiteY11" fmla="*/ 131524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8288 w 854901"/>
                <a:gd name="connsiteY3" fmla="*/ 620039 h 958241"/>
                <a:gd name="connsiteX4" fmla="*/ 115866 w 854901"/>
                <a:gd name="connsiteY4" fmla="*/ 582461 h 958241"/>
                <a:gd name="connsiteX5" fmla="*/ 212943 w 854901"/>
                <a:gd name="connsiteY5" fmla="*/ 544883 h 958241"/>
                <a:gd name="connsiteX6" fmla="*/ 284967 w 854901"/>
                <a:gd name="connsiteY6" fmla="*/ 507304 h 958241"/>
                <a:gd name="connsiteX7" fmla="*/ 338202 w 854901"/>
                <a:gd name="connsiteY7" fmla="*/ 432147 h 958241"/>
                <a:gd name="connsiteX8" fmla="*/ 394570 w 854901"/>
                <a:gd name="connsiteY8" fmla="*/ 356992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66803 w 854901"/>
                <a:gd name="connsiteY11" fmla="*/ 131524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2025 w 854901"/>
                <a:gd name="connsiteY3" fmla="*/ 638828 h 958241"/>
                <a:gd name="connsiteX4" fmla="*/ 115866 w 854901"/>
                <a:gd name="connsiteY4" fmla="*/ 582461 h 958241"/>
                <a:gd name="connsiteX5" fmla="*/ 212943 w 854901"/>
                <a:gd name="connsiteY5" fmla="*/ 544883 h 958241"/>
                <a:gd name="connsiteX6" fmla="*/ 284967 w 854901"/>
                <a:gd name="connsiteY6" fmla="*/ 507304 h 958241"/>
                <a:gd name="connsiteX7" fmla="*/ 338202 w 854901"/>
                <a:gd name="connsiteY7" fmla="*/ 432147 h 958241"/>
                <a:gd name="connsiteX8" fmla="*/ 394570 w 854901"/>
                <a:gd name="connsiteY8" fmla="*/ 356992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66803 w 854901"/>
                <a:gd name="connsiteY11" fmla="*/ 131524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2025 w 854901"/>
                <a:gd name="connsiteY3" fmla="*/ 638828 h 958241"/>
                <a:gd name="connsiteX4" fmla="*/ 128392 w 854901"/>
                <a:gd name="connsiteY4" fmla="*/ 576198 h 958241"/>
                <a:gd name="connsiteX5" fmla="*/ 212943 w 854901"/>
                <a:gd name="connsiteY5" fmla="*/ 544883 h 958241"/>
                <a:gd name="connsiteX6" fmla="*/ 284967 w 854901"/>
                <a:gd name="connsiteY6" fmla="*/ 507304 h 958241"/>
                <a:gd name="connsiteX7" fmla="*/ 338202 w 854901"/>
                <a:gd name="connsiteY7" fmla="*/ 432147 h 958241"/>
                <a:gd name="connsiteX8" fmla="*/ 394570 w 854901"/>
                <a:gd name="connsiteY8" fmla="*/ 356992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66803 w 854901"/>
                <a:gd name="connsiteY11" fmla="*/ 131524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2025 w 854901"/>
                <a:gd name="connsiteY3" fmla="*/ 638828 h 958241"/>
                <a:gd name="connsiteX4" fmla="*/ 112734 w 854901"/>
                <a:gd name="connsiteY4" fmla="*/ 588724 h 958241"/>
                <a:gd name="connsiteX5" fmla="*/ 212943 w 854901"/>
                <a:gd name="connsiteY5" fmla="*/ 544883 h 958241"/>
                <a:gd name="connsiteX6" fmla="*/ 284967 w 854901"/>
                <a:gd name="connsiteY6" fmla="*/ 507304 h 958241"/>
                <a:gd name="connsiteX7" fmla="*/ 338202 w 854901"/>
                <a:gd name="connsiteY7" fmla="*/ 432147 h 958241"/>
                <a:gd name="connsiteX8" fmla="*/ 394570 w 854901"/>
                <a:gd name="connsiteY8" fmla="*/ 356992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66803 w 854901"/>
                <a:gd name="connsiteY11" fmla="*/ 131524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2025 w 854901"/>
                <a:gd name="connsiteY3" fmla="*/ 638828 h 958241"/>
                <a:gd name="connsiteX4" fmla="*/ 112734 w 854901"/>
                <a:gd name="connsiteY4" fmla="*/ 588724 h 958241"/>
                <a:gd name="connsiteX5" fmla="*/ 212943 w 854901"/>
                <a:gd name="connsiteY5" fmla="*/ 544883 h 958241"/>
                <a:gd name="connsiteX6" fmla="*/ 284967 w 854901"/>
                <a:gd name="connsiteY6" fmla="*/ 507304 h 958241"/>
                <a:gd name="connsiteX7" fmla="*/ 338202 w 854901"/>
                <a:gd name="connsiteY7" fmla="*/ 432147 h 958241"/>
                <a:gd name="connsiteX8" fmla="*/ 394570 w 854901"/>
                <a:gd name="connsiteY8" fmla="*/ 356992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66803 w 854901"/>
                <a:gd name="connsiteY11" fmla="*/ 131524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2025 w 854901"/>
                <a:gd name="connsiteY3" fmla="*/ 638828 h 958241"/>
                <a:gd name="connsiteX4" fmla="*/ 112734 w 854901"/>
                <a:gd name="connsiteY4" fmla="*/ 588724 h 958241"/>
                <a:gd name="connsiteX5" fmla="*/ 212943 w 854901"/>
                <a:gd name="connsiteY5" fmla="*/ 544883 h 958241"/>
                <a:gd name="connsiteX6" fmla="*/ 284967 w 854901"/>
                <a:gd name="connsiteY6" fmla="*/ 507304 h 958241"/>
                <a:gd name="connsiteX7" fmla="*/ 338202 w 854901"/>
                <a:gd name="connsiteY7" fmla="*/ 432147 h 958241"/>
                <a:gd name="connsiteX8" fmla="*/ 394570 w 854901"/>
                <a:gd name="connsiteY8" fmla="*/ 356992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66803 w 854901"/>
                <a:gd name="connsiteY11" fmla="*/ 131524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2025 w 854901"/>
                <a:gd name="connsiteY3" fmla="*/ 638828 h 958241"/>
                <a:gd name="connsiteX4" fmla="*/ 112734 w 854901"/>
                <a:gd name="connsiteY4" fmla="*/ 588724 h 958241"/>
                <a:gd name="connsiteX5" fmla="*/ 212943 w 854901"/>
                <a:gd name="connsiteY5" fmla="*/ 544883 h 958241"/>
                <a:gd name="connsiteX6" fmla="*/ 284967 w 854901"/>
                <a:gd name="connsiteY6" fmla="*/ 507304 h 958241"/>
                <a:gd name="connsiteX7" fmla="*/ 338202 w 854901"/>
                <a:gd name="connsiteY7" fmla="*/ 432147 h 958241"/>
                <a:gd name="connsiteX8" fmla="*/ 394570 w 854901"/>
                <a:gd name="connsiteY8" fmla="*/ 356992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66803 w 854901"/>
                <a:gd name="connsiteY11" fmla="*/ 131524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854901"/>
                <a:gd name="connsiteY0" fmla="*/ 958241 h 958241"/>
                <a:gd name="connsiteX1" fmla="*/ 37578 w 854901"/>
                <a:gd name="connsiteY1" fmla="*/ 823587 h 958241"/>
                <a:gd name="connsiteX2" fmla="*/ 53236 w 854901"/>
                <a:gd name="connsiteY2" fmla="*/ 732773 h 958241"/>
                <a:gd name="connsiteX3" fmla="*/ 72025 w 854901"/>
                <a:gd name="connsiteY3" fmla="*/ 638828 h 958241"/>
                <a:gd name="connsiteX4" fmla="*/ 112734 w 854901"/>
                <a:gd name="connsiteY4" fmla="*/ 588724 h 958241"/>
                <a:gd name="connsiteX5" fmla="*/ 212943 w 854901"/>
                <a:gd name="connsiteY5" fmla="*/ 544883 h 958241"/>
                <a:gd name="connsiteX6" fmla="*/ 284967 w 854901"/>
                <a:gd name="connsiteY6" fmla="*/ 507304 h 958241"/>
                <a:gd name="connsiteX7" fmla="*/ 338202 w 854901"/>
                <a:gd name="connsiteY7" fmla="*/ 432147 h 958241"/>
                <a:gd name="connsiteX8" fmla="*/ 394570 w 854901"/>
                <a:gd name="connsiteY8" fmla="*/ 356992 h 958241"/>
                <a:gd name="connsiteX9" fmla="*/ 460332 w 854901"/>
                <a:gd name="connsiteY9" fmla="*/ 288099 h 958241"/>
                <a:gd name="connsiteX10" fmla="*/ 488515 w 854901"/>
                <a:gd name="connsiteY10" fmla="*/ 222337 h 958241"/>
                <a:gd name="connsiteX11" fmla="*/ 566803 w 854901"/>
                <a:gd name="connsiteY11" fmla="*/ 131524 h 958241"/>
                <a:gd name="connsiteX12" fmla="*/ 654485 w 854901"/>
                <a:gd name="connsiteY12" fmla="*/ 103340 h 958241"/>
                <a:gd name="connsiteX13" fmla="*/ 782877 w 854901"/>
                <a:gd name="connsiteY13" fmla="*/ 103340 h 958241"/>
                <a:gd name="connsiteX14" fmla="*/ 854901 w 854901"/>
                <a:gd name="connsiteY14" fmla="*/ 0 h 958241"/>
                <a:gd name="connsiteX0" fmla="*/ 0 w 789395"/>
                <a:gd name="connsiteY0" fmla="*/ 1215416 h 1215416"/>
                <a:gd name="connsiteX1" fmla="*/ 37578 w 789395"/>
                <a:gd name="connsiteY1" fmla="*/ 1080762 h 1215416"/>
                <a:gd name="connsiteX2" fmla="*/ 53236 w 789395"/>
                <a:gd name="connsiteY2" fmla="*/ 989948 h 1215416"/>
                <a:gd name="connsiteX3" fmla="*/ 72025 w 789395"/>
                <a:gd name="connsiteY3" fmla="*/ 896003 h 1215416"/>
                <a:gd name="connsiteX4" fmla="*/ 112734 w 789395"/>
                <a:gd name="connsiteY4" fmla="*/ 845899 h 1215416"/>
                <a:gd name="connsiteX5" fmla="*/ 212943 w 789395"/>
                <a:gd name="connsiteY5" fmla="*/ 802058 h 1215416"/>
                <a:gd name="connsiteX6" fmla="*/ 284967 w 789395"/>
                <a:gd name="connsiteY6" fmla="*/ 764479 h 1215416"/>
                <a:gd name="connsiteX7" fmla="*/ 338202 w 789395"/>
                <a:gd name="connsiteY7" fmla="*/ 689322 h 1215416"/>
                <a:gd name="connsiteX8" fmla="*/ 394570 w 789395"/>
                <a:gd name="connsiteY8" fmla="*/ 614167 h 1215416"/>
                <a:gd name="connsiteX9" fmla="*/ 460332 w 789395"/>
                <a:gd name="connsiteY9" fmla="*/ 545274 h 1215416"/>
                <a:gd name="connsiteX10" fmla="*/ 488515 w 789395"/>
                <a:gd name="connsiteY10" fmla="*/ 479512 h 1215416"/>
                <a:gd name="connsiteX11" fmla="*/ 566803 w 789395"/>
                <a:gd name="connsiteY11" fmla="*/ 388699 h 1215416"/>
                <a:gd name="connsiteX12" fmla="*/ 654485 w 789395"/>
                <a:gd name="connsiteY12" fmla="*/ 360515 h 1215416"/>
                <a:gd name="connsiteX13" fmla="*/ 782877 w 789395"/>
                <a:gd name="connsiteY13" fmla="*/ 360515 h 1215416"/>
                <a:gd name="connsiteX14" fmla="*/ 783464 w 789395"/>
                <a:gd name="connsiteY14" fmla="*/ 0 h 1215416"/>
                <a:gd name="connsiteX0" fmla="*/ 0 w 788539"/>
                <a:gd name="connsiteY0" fmla="*/ 1234466 h 1234466"/>
                <a:gd name="connsiteX1" fmla="*/ 37578 w 788539"/>
                <a:gd name="connsiteY1" fmla="*/ 1099812 h 1234466"/>
                <a:gd name="connsiteX2" fmla="*/ 53236 w 788539"/>
                <a:gd name="connsiteY2" fmla="*/ 1008998 h 1234466"/>
                <a:gd name="connsiteX3" fmla="*/ 72025 w 788539"/>
                <a:gd name="connsiteY3" fmla="*/ 915053 h 1234466"/>
                <a:gd name="connsiteX4" fmla="*/ 112734 w 788539"/>
                <a:gd name="connsiteY4" fmla="*/ 864949 h 1234466"/>
                <a:gd name="connsiteX5" fmla="*/ 212943 w 788539"/>
                <a:gd name="connsiteY5" fmla="*/ 821108 h 1234466"/>
                <a:gd name="connsiteX6" fmla="*/ 284967 w 788539"/>
                <a:gd name="connsiteY6" fmla="*/ 783529 h 1234466"/>
                <a:gd name="connsiteX7" fmla="*/ 338202 w 788539"/>
                <a:gd name="connsiteY7" fmla="*/ 708372 h 1234466"/>
                <a:gd name="connsiteX8" fmla="*/ 394570 w 788539"/>
                <a:gd name="connsiteY8" fmla="*/ 633217 h 1234466"/>
                <a:gd name="connsiteX9" fmla="*/ 460332 w 788539"/>
                <a:gd name="connsiteY9" fmla="*/ 564324 h 1234466"/>
                <a:gd name="connsiteX10" fmla="*/ 488515 w 788539"/>
                <a:gd name="connsiteY10" fmla="*/ 498562 h 1234466"/>
                <a:gd name="connsiteX11" fmla="*/ 566803 w 788539"/>
                <a:gd name="connsiteY11" fmla="*/ 407749 h 1234466"/>
                <a:gd name="connsiteX12" fmla="*/ 654485 w 788539"/>
                <a:gd name="connsiteY12" fmla="*/ 379565 h 1234466"/>
                <a:gd name="connsiteX13" fmla="*/ 782877 w 788539"/>
                <a:gd name="connsiteY13" fmla="*/ 379565 h 1234466"/>
                <a:gd name="connsiteX14" fmla="*/ 778701 w 788539"/>
                <a:gd name="connsiteY14" fmla="*/ 0 h 1234466"/>
                <a:gd name="connsiteX0" fmla="*/ 0 w 778701"/>
                <a:gd name="connsiteY0" fmla="*/ 1234466 h 1234466"/>
                <a:gd name="connsiteX1" fmla="*/ 37578 w 778701"/>
                <a:gd name="connsiteY1" fmla="*/ 1099812 h 1234466"/>
                <a:gd name="connsiteX2" fmla="*/ 53236 w 778701"/>
                <a:gd name="connsiteY2" fmla="*/ 1008998 h 1234466"/>
                <a:gd name="connsiteX3" fmla="*/ 72025 w 778701"/>
                <a:gd name="connsiteY3" fmla="*/ 915053 h 1234466"/>
                <a:gd name="connsiteX4" fmla="*/ 112734 w 778701"/>
                <a:gd name="connsiteY4" fmla="*/ 864949 h 1234466"/>
                <a:gd name="connsiteX5" fmla="*/ 212943 w 778701"/>
                <a:gd name="connsiteY5" fmla="*/ 821108 h 1234466"/>
                <a:gd name="connsiteX6" fmla="*/ 284967 w 778701"/>
                <a:gd name="connsiteY6" fmla="*/ 783529 h 1234466"/>
                <a:gd name="connsiteX7" fmla="*/ 338202 w 778701"/>
                <a:gd name="connsiteY7" fmla="*/ 708372 h 1234466"/>
                <a:gd name="connsiteX8" fmla="*/ 394570 w 778701"/>
                <a:gd name="connsiteY8" fmla="*/ 633217 h 1234466"/>
                <a:gd name="connsiteX9" fmla="*/ 460332 w 778701"/>
                <a:gd name="connsiteY9" fmla="*/ 564324 h 1234466"/>
                <a:gd name="connsiteX10" fmla="*/ 488515 w 778701"/>
                <a:gd name="connsiteY10" fmla="*/ 498562 h 1234466"/>
                <a:gd name="connsiteX11" fmla="*/ 566803 w 778701"/>
                <a:gd name="connsiteY11" fmla="*/ 407749 h 1234466"/>
                <a:gd name="connsiteX12" fmla="*/ 654485 w 778701"/>
                <a:gd name="connsiteY12" fmla="*/ 379565 h 1234466"/>
                <a:gd name="connsiteX13" fmla="*/ 763827 w 778701"/>
                <a:gd name="connsiteY13" fmla="*/ 127153 h 1234466"/>
                <a:gd name="connsiteX14" fmla="*/ 778701 w 778701"/>
                <a:gd name="connsiteY14" fmla="*/ 0 h 1234466"/>
                <a:gd name="connsiteX0" fmla="*/ 0 w 778701"/>
                <a:gd name="connsiteY0" fmla="*/ 1234466 h 1234466"/>
                <a:gd name="connsiteX1" fmla="*/ 37578 w 778701"/>
                <a:gd name="connsiteY1" fmla="*/ 1099812 h 1234466"/>
                <a:gd name="connsiteX2" fmla="*/ 53236 w 778701"/>
                <a:gd name="connsiteY2" fmla="*/ 1008998 h 1234466"/>
                <a:gd name="connsiteX3" fmla="*/ 72025 w 778701"/>
                <a:gd name="connsiteY3" fmla="*/ 915053 h 1234466"/>
                <a:gd name="connsiteX4" fmla="*/ 112734 w 778701"/>
                <a:gd name="connsiteY4" fmla="*/ 864949 h 1234466"/>
                <a:gd name="connsiteX5" fmla="*/ 212943 w 778701"/>
                <a:gd name="connsiteY5" fmla="*/ 821108 h 1234466"/>
                <a:gd name="connsiteX6" fmla="*/ 284967 w 778701"/>
                <a:gd name="connsiteY6" fmla="*/ 783529 h 1234466"/>
                <a:gd name="connsiteX7" fmla="*/ 338202 w 778701"/>
                <a:gd name="connsiteY7" fmla="*/ 708372 h 1234466"/>
                <a:gd name="connsiteX8" fmla="*/ 394570 w 778701"/>
                <a:gd name="connsiteY8" fmla="*/ 633217 h 1234466"/>
                <a:gd name="connsiteX9" fmla="*/ 460332 w 778701"/>
                <a:gd name="connsiteY9" fmla="*/ 564324 h 1234466"/>
                <a:gd name="connsiteX10" fmla="*/ 488515 w 778701"/>
                <a:gd name="connsiteY10" fmla="*/ 498562 h 1234466"/>
                <a:gd name="connsiteX11" fmla="*/ 566803 w 778701"/>
                <a:gd name="connsiteY11" fmla="*/ 407749 h 1234466"/>
                <a:gd name="connsiteX12" fmla="*/ 659247 w 778701"/>
                <a:gd name="connsiteY12" fmla="*/ 174777 h 1234466"/>
                <a:gd name="connsiteX13" fmla="*/ 763827 w 778701"/>
                <a:gd name="connsiteY13" fmla="*/ 127153 h 1234466"/>
                <a:gd name="connsiteX14" fmla="*/ 778701 w 778701"/>
                <a:gd name="connsiteY14" fmla="*/ 0 h 1234466"/>
                <a:gd name="connsiteX0" fmla="*/ 0 w 778701"/>
                <a:gd name="connsiteY0" fmla="*/ 1234466 h 1234466"/>
                <a:gd name="connsiteX1" fmla="*/ 37578 w 778701"/>
                <a:gd name="connsiteY1" fmla="*/ 1099812 h 1234466"/>
                <a:gd name="connsiteX2" fmla="*/ 53236 w 778701"/>
                <a:gd name="connsiteY2" fmla="*/ 1008998 h 1234466"/>
                <a:gd name="connsiteX3" fmla="*/ 72025 w 778701"/>
                <a:gd name="connsiteY3" fmla="*/ 915053 h 1234466"/>
                <a:gd name="connsiteX4" fmla="*/ 112734 w 778701"/>
                <a:gd name="connsiteY4" fmla="*/ 864949 h 1234466"/>
                <a:gd name="connsiteX5" fmla="*/ 212943 w 778701"/>
                <a:gd name="connsiteY5" fmla="*/ 821108 h 1234466"/>
                <a:gd name="connsiteX6" fmla="*/ 284967 w 778701"/>
                <a:gd name="connsiteY6" fmla="*/ 783529 h 1234466"/>
                <a:gd name="connsiteX7" fmla="*/ 338202 w 778701"/>
                <a:gd name="connsiteY7" fmla="*/ 708372 h 1234466"/>
                <a:gd name="connsiteX8" fmla="*/ 394570 w 778701"/>
                <a:gd name="connsiteY8" fmla="*/ 633217 h 1234466"/>
                <a:gd name="connsiteX9" fmla="*/ 460332 w 778701"/>
                <a:gd name="connsiteY9" fmla="*/ 564324 h 1234466"/>
                <a:gd name="connsiteX10" fmla="*/ 488515 w 778701"/>
                <a:gd name="connsiteY10" fmla="*/ 498562 h 1234466"/>
                <a:gd name="connsiteX11" fmla="*/ 595378 w 778701"/>
                <a:gd name="connsiteY11" fmla="*/ 331549 h 1234466"/>
                <a:gd name="connsiteX12" fmla="*/ 659247 w 778701"/>
                <a:gd name="connsiteY12" fmla="*/ 174777 h 1234466"/>
                <a:gd name="connsiteX13" fmla="*/ 763827 w 778701"/>
                <a:gd name="connsiteY13" fmla="*/ 127153 h 1234466"/>
                <a:gd name="connsiteX14" fmla="*/ 778701 w 778701"/>
                <a:gd name="connsiteY14" fmla="*/ 0 h 1234466"/>
                <a:gd name="connsiteX0" fmla="*/ 0 w 778701"/>
                <a:gd name="connsiteY0" fmla="*/ 1234466 h 1234466"/>
                <a:gd name="connsiteX1" fmla="*/ 37578 w 778701"/>
                <a:gd name="connsiteY1" fmla="*/ 1099812 h 1234466"/>
                <a:gd name="connsiteX2" fmla="*/ 53236 w 778701"/>
                <a:gd name="connsiteY2" fmla="*/ 1008998 h 1234466"/>
                <a:gd name="connsiteX3" fmla="*/ 72025 w 778701"/>
                <a:gd name="connsiteY3" fmla="*/ 915053 h 1234466"/>
                <a:gd name="connsiteX4" fmla="*/ 112734 w 778701"/>
                <a:gd name="connsiteY4" fmla="*/ 864949 h 1234466"/>
                <a:gd name="connsiteX5" fmla="*/ 212943 w 778701"/>
                <a:gd name="connsiteY5" fmla="*/ 821108 h 1234466"/>
                <a:gd name="connsiteX6" fmla="*/ 284967 w 778701"/>
                <a:gd name="connsiteY6" fmla="*/ 783529 h 1234466"/>
                <a:gd name="connsiteX7" fmla="*/ 338202 w 778701"/>
                <a:gd name="connsiteY7" fmla="*/ 708372 h 1234466"/>
                <a:gd name="connsiteX8" fmla="*/ 394570 w 778701"/>
                <a:gd name="connsiteY8" fmla="*/ 633217 h 1234466"/>
                <a:gd name="connsiteX9" fmla="*/ 460332 w 778701"/>
                <a:gd name="connsiteY9" fmla="*/ 564324 h 1234466"/>
                <a:gd name="connsiteX10" fmla="*/ 488515 w 778701"/>
                <a:gd name="connsiteY10" fmla="*/ 498562 h 1234466"/>
                <a:gd name="connsiteX11" fmla="*/ 595378 w 778701"/>
                <a:gd name="connsiteY11" fmla="*/ 331549 h 1234466"/>
                <a:gd name="connsiteX12" fmla="*/ 668772 w 778701"/>
                <a:gd name="connsiteY12" fmla="*/ 184302 h 1234466"/>
                <a:gd name="connsiteX13" fmla="*/ 763827 w 778701"/>
                <a:gd name="connsiteY13" fmla="*/ 127153 h 1234466"/>
                <a:gd name="connsiteX14" fmla="*/ 778701 w 778701"/>
                <a:gd name="connsiteY14" fmla="*/ 0 h 1234466"/>
                <a:gd name="connsiteX0" fmla="*/ 0 w 778701"/>
                <a:gd name="connsiteY0" fmla="*/ 1234466 h 1234466"/>
                <a:gd name="connsiteX1" fmla="*/ 37578 w 778701"/>
                <a:gd name="connsiteY1" fmla="*/ 1099812 h 1234466"/>
                <a:gd name="connsiteX2" fmla="*/ 53236 w 778701"/>
                <a:gd name="connsiteY2" fmla="*/ 1008998 h 1234466"/>
                <a:gd name="connsiteX3" fmla="*/ 72025 w 778701"/>
                <a:gd name="connsiteY3" fmla="*/ 915053 h 1234466"/>
                <a:gd name="connsiteX4" fmla="*/ 112734 w 778701"/>
                <a:gd name="connsiteY4" fmla="*/ 864949 h 1234466"/>
                <a:gd name="connsiteX5" fmla="*/ 212943 w 778701"/>
                <a:gd name="connsiteY5" fmla="*/ 821108 h 1234466"/>
                <a:gd name="connsiteX6" fmla="*/ 284967 w 778701"/>
                <a:gd name="connsiteY6" fmla="*/ 783529 h 1234466"/>
                <a:gd name="connsiteX7" fmla="*/ 338202 w 778701"/>
                <a:gd name="connsiteY7" fmla="*/ 708372 h 1234466"/>
                <a:gd name="connsiteX8" fmla="*/ 394570 w 778701"/>
                <a:gd name="connsiteY8" fmla="*/ 633217 h 1234466"/>
                <a:gd name="connsiteX9" fmla="*/ 460332 w 778701"/>
                <a:gd name="connsiteY9" fmla="*/ 564324 h 1234466"/>
                <a:gd name="connsiteX10" fmla="*/ 488515 w 778701"/>
                <a:gd name="connsiteY10" fmla="*/ 498562 h 1234466"/>
                <a:gd name="connsiteX11" fmla="*/ 595378 w 778701"/>
                <a:gd name="connsiteY11" fmla="*/ 331549 h 1234466"/>
                <a:gd name="connsiteX12" fmla="*/ 668772 w 778701"/>
                <a:gd name="connsiteY12" fmla="*/ 184302 h 1234466"/>
                <a:gd name="connsiteX13" fmla="*/ 763827 w 778701"/>
                <a:gd name="connsiteY13" fmla="*/ 70003 h 1234466"/>
                <a:gd name="connsiteX14" fmla="*/ 778701 w 778701"/>
                <a:gd name="connsiteY14" fmla="*/ 0 h 1234466"/>
                <a:gd name="connsiteX0" fmla="*/ 0 w 780516"/>
                <a:gd name="connsiteY0" fmla="*/ 1234466 h 1234466"/>
                <a:gd name="connsiteX1" fmla="*/ 37578 w 780516"/>
                <a:gd name="connsiteY1" fmla="*/ 1099812 h 1234466"/>
                <a:gd name="connsiteX2" fmla="*/ 53236 w 780516"/>
                <a:gd name="connsiteY2" fmla="*/ 1008998 h 1234466"/>
                <a:gd name="connsiteX3" fmla="*/ 72025 w 780516"/>
                <a:gd name="connsiteY3" fmla="*/ 915053 h 1234466"/>
                <a:gd name="connsiteX4" fmla="*/ 112734 w 780516"/>
                <a:gd name="connsiteY4" fmla="*/ 864949 h 1234466"/>
                <a:gd name="connsiteX5" fmla="*/ 212943 w 780516"/>
                <a:gd name="connsiteY5" fmla="*/ 821108 h 1234466"/>
                <a:gd name="connsiteX6" fmla="*/ 284967 w 780516"/>
                <a:gd name="connsiteY6" fmla="*/ 783529 h 1234466"/>
                <a:gd name="connsiteX7" fmla="*/ 338202 w 780516"/>
                <a:gd name="connsiteY7" fmla="*/ 708372 h 1234466"/>
                <a:gd name="connsiteX8" fmla="*/ 394570 w 780516"/>
                <a:gd name="connsiteY8" fmla="*/ 633217 h 1234466"/>
                <a:gd name="connsiteX9" fmla="*/ 460332 w 780516"/>
                <a:gd name="connsiteY9" fmla="*/ 564324 h 1234466"/>
                <a:gd name="connsiteX10" fmla="*/ 488515 w 780516"/>
                <a:gd name="connsiteY10" fmla="*/ 498562 h 1234466"/>
                <a:gd name="connsiteX11" fmla="*/ 595378 w 780516"/>
                <a:gd name="connsiteY11" fmla="*/ 331549 h 1234466"/>
                <a:gd name="connsiteX12" fmla="*/ 668772 w 780516"/>
                <a:gd name="connsiteY12" fmla="*/ 184302 h 1234466"/>
                <a:gd name="connsiteX13" fmla="*/ 763827 w 780516"/>
                <a:gd name="connsiteY13" fmla="*/ 70003 h 1234466"/>
                <a:gd name="connsiteX14" fmla="*/ 778701 w 780516"/>
                <a:gd name="connsiteY14" fmla="*/ 0 h 1234466"/>
                <a:gd name="connsiteX0" fmla="*/ 0 w 771584"/>
                <a:gd name="connsiteY0" fmla="*/ 1230656 h 1230656"/>
                <a:gd name="connsiteX1" fmla="*/ 37578 w 771584"/>
                <a:gd name="connsiteY1" fmla="*/ 1096002 h 1230656"/>
                <a:gd name="connsiteX2" fmla="*/ 53236 w 771584"/>
                <a:gd name="connsiteY2" fmla="*/ 1005188 h 1230656"/>
                <a:gd name="connsiteX3" fmla="*/ 72025 w 771584"/>
                <a:gd name="connsiteY3" fmla="*/ 911243 h 1230656"/>
                <a:gd name="connsiteX4" fmla="*/ 112734 w 771584"/>
                <a:gd name="connsiteY4" fmla="*/ 861139 h 1230656"/>
                <a:gd name="connsiteX5" fmla="*/ 212943 w 771584"/>
                <a:gd name="connsiteY5" fmla="*/ 817298 h 1230656"/>
                <a:gd name="connsiteX6" fmla="*/ 284967 w 771584"/>
                <a:gd name="connsiteY6" fmla="*/ 779719 h 1230656"/>
                <a:gd name="connsiteX7" fmla="*/ 338202 w 771584"/>
                <a:gd name="connsiteY7" fmla="*/ 704562 h 1230656"/>
                <a:gd name="connsiteX8" fmla="*/ 394570 w 771584"/>
                <a:gd name="connsiteY8" fmla="*/ 629407 h 1230656"/>
                <a:gd name="connsiteX9" fmla="*/ 460332 w 771584"/>
                <a:gd name="connsiteY9" fmla="*/ 560514 h 1230656"/>
                <a:gd name="connsiteX10" fmla="*/ 488515 w 771584"/>
                <a:gd name="connsiteY10" fmla="*/ 494752 h 1230656"/>
                <a:gd name="connsiteX11" fmla="*/ 595378 w 771584"/>
                <a:gd name="connsiteY11" fmla="*/ 327739 h 1230656"/>
                <a:gd name="connsiteX12" fmla="*/ 668772 w 771584"/>
                <a:gd name="connsiteY12" fmla="*/ 180492 h 1230656"/>
                <a:gd name="connsiteX13" fmla="*/ 763827 w 771584"/>
                <a:gd name="connsiteY13" fmla="*/ 66193 h 1230656"/>
                <a:gd name="connsiteX14" fmla="*/ 763461 w 771584"/>
                <a:gd name="connsiteY14" fmla="*/ 0 h 1230656"/>
                <a:gd name="connsiteX0" fmla="*/ 0 w 771585"/>
                <a:gd name="connsiteY0" fmla="*/ 1234466 h 1234466"/>
                <a:gd name="connsiteX1" fmla="*/ 37578 w 771585"/>
                <a:gd name="connsiteY1" fmla="*/ 1099812 h 1234466"/>
                <a:gd name="connsiteX2" fmla="*/ 53236 w 771585"/>
                <a:gd name="connsiteY2" fmla="*/ 1008998 h 1234466"/>
                <a:gd name="connsiteX3" fmla="*/ 72025 w 771585"/>
                <a:gd name="connsiteY3" fmla="*/ 915053 h 1234466"/>
                <a:gd name="connsiteX4" fmla="*/ 112734 w 771585"/>
                <a:gd name="connsiteY4" fmla="*/ 864949 h 1234466"/>
                <a:gd name="connsiteX5" fmla="*/ 212943 w 771585"/>
                <a:gd name="connsiteY5" fmla="*/ 821108 h 1234466"/>
                <a:gd name="connsiteX6" fmla="*/ 284967 w 771585"/>
                <a:gd name="connsiteY6" fmla="*/ 783529 h 1234466"/>
                <a:gd name="connsiteX7" fmla="*/ 338202 w 771585"/>
                <a:gd name="connsiteY7" fmla="*/ 708372 h 1234466"/>
                <a:gd name="connsiteX8" fmla="*/ 394570 w 771585"/>
                <a:gd name="connsiteY8" fmla="*/ 633217 h 1234466"/>
                <a:gd name="connsiteX9" fmla="*/ 460332 w 771585"/>
                <a:gd name="connsiteY9" fmla="*/ 564324 h 1234466"/>
                <a:gd name="connsiteX10" fmla="*/ 488515 w 771585"/>
                <a:gd name="connsiteY10" fmla="*/ 498562 h 1234466"/>
                <a:gd name="connsiteX11" fmla="*/ 595378 w 771585"/>
                <a:gd name="connsiteY11" fmla="*/ 331549 h 1234466"/>
                <a:gd name="connsiteX12" fmla="*/ 668772 w 771585"/>
                <a:gd name="connsiteY12" fmla="*/ 184302 h 1234466"/>
                <a:gd name="connsiteX13" fmla="*/ 763827 w 771585"/>
                <a:gd name="connsiteY13" fmla="*/ 70003 h 1234466"/>
                <a:gd name="connsiteX14" fmla="*/ 763461 w 771585"/>
                <a:gd name="connsiteY14" fmla="*/ 0 h 1234466"/>
                <a:gd name="connsiteX0" fmla="*/ 0 w 775183"/>
                <a:gd name="connsiteY0" fmla="*/ 1230656 h 1230656"/>
                <a:gd name="connsiteX1" fmla="*/ 37578 w 775183"/>
                <a:gd name="connsiteY1" fmla="*/ 1096002 h 1230656"/>
                <a:gd name="connsiteX2" fmla="*/ 53236 w 775183"/>
                <a:gd name="connsiteY2" fmla="*/ 1005188 h 1230656"/>
                <a:gd name="connsiteX3" fmla="*/ 72025 w 775183"/>
                <a:gd name="connsiteY3" fmla="*/ 911243 h 1230656"/>
                <a:gd name="connsiteX4" fmla="*/ 112734 w 775183"/>
                <a:gd name="connsiteY4" fmla="*/ 861139 h 1230656"/>
                <a:gd name="connsiteX5" fmla="*/ 212943 w 775183"/>
                <a:gd name="connsiteY5" fmla="*/ 817298 h 1230656"/>
                <a:gd name="connsiteX6" fmla="*/ 284967 w 775183"/>
                <a:gd name="connsiteY6" fmla="*/ 779719 h 1230656"/>
                <a:gd name="connsiteX7" fmla="*/ 338202 w 775183"/>
                <a:gd name="connsiteY7" fmla="*/ 704562 h 1230656"/>
                <a:gd name="connsiteX8" fmla="*/ 394570 w 775183"/>
                <a:gd name="connsiteY8" fmla="*/ 629407 h 1230656"/>
                <a:gd name="connsiteX9" fmla="*/ 460332 w 775183"/>
                <a:gd name="connsiteY9" fmla="*/ 560514 h 1230656"/>
                <a:gd name="connsiteX10" fmla="*/ 488515 w 775183"/>
                <a:gd name="connsiteY10" fmla="*/ 494752 h 1230656"/>
                <a:gd name="connsiteX11" fmla="*/ 595378 w 775183"/>
                <a:gd name="connsiteY11" fmla="*/ 327739 h 1230656"/>
                <a:gd name="connsiteX12" fmla="*/ 668772 w 775183"/>
                <a:gd name="connsiteY12" fmla="*/ 180492 h 1230656"/>
                <a:gd name="connsiteX13" fmla="*/ 763827 w 775183"/>
                <a:gd name="connsiteY13" fmla="*/ 66193 h 1230656"/>
                <a:gd name="connsiteX14" fmla="*/ 771081 w 775183"/>
                <a:gd name="connsiteY14" fmla="*/ 0 h 1230656"/>
                <a:gd name="connsiteX0" fmla="*/ 0 w 772137"/>
                <a:gd name="connsiteY0" fmla="*/ 1230656 h 1230656"/>
                <a:gd name="connsiteX1" fmla="*/ 37578 w 772137"/>
                <a:gd name="connsiteY1" fmla="*/ 1096002 h 1230656"/>
                <a:gd name="connsiteX2" fmla="*/ 53236 w 772137"/>
                <a:gd name="connsiteY2" fmla="*/ 1005188 h 1230656"/>
                <a:gd name="connsiteX3" fmla="*/ 72025 w 772137"/>
                <a:gd name="connsiteY3" fmla="*/ 911243 h 1230656"/>
                <a:gd name="connsiteX4" fmla="*/ 112734 w 772137"/>
                <a:gd name="connsiteY4" fmla="*/ 861139 h 1230656"/>
                <a:gd name="connsiteX5" fmla="*/ 212943 w 772137"/>
                <a:gd name="connsiteY5" fmla="*/ 817298 h 1230656"/>
                <a:gd name="connsiteX6" fmla="*/ 284967 w 772137"/>
                <a:gd name="connsiteY6" fmla="*/ 779719 h 1230656"/>
                <a:gd name="connsiteX7" fmla="*/ 338202 w 772137"/>
                <a:gd name="connsiteY7" fmla="*/ 704562 h 1230656"/>
                <a:gd name="connsiteX8" fmla="*/ 394570 w 772137"/>
                <a:gd name="connsiteY8" fmla="*/ 629407 h 1230656"/>
                <a:gd name="connsiteX9" fmla="*/ 460332 w 772137"/>
                <a:gd name="connsiteY9" fmla="*/ 560514 h 1230656"/>
                <a:gd name="connsiteX10" fmla="*/ 488515 w 772137"/>
                <a:gd name="connsiteY10" fmla="*/ 494752 h 1230656"/>
                <a:gd name="connsiteX11" fmla="*/ 595378 w 772137"/>
                <a:gd name="connsiteY11" fmla="*/ 327739 h 1230656"/>
                <a:gd name="connsiteX12" fmla="*/ 668772 w 772137"/>
                <a:gd name="connsiteY12" fmla="*/ 180492 h 1230656"/>
                <a:gd name="connsiteX13" fmla="*/ 752397 w 772137"/>
                <a:gd name="connsiteY13" fmla="*/ 85243 h 1230656"/>
                <a:gd name="connsiteX14" fmla="*/ 771081 w 772137"/>
                <a:gd name="connsiteY14" fmla="*/ 0 h 1230656"/>
                <a:gd name="connsiteX0" fmla="*/ 0 w 752397"/>
                <a:gd name="connsiteY0" fmla="*/ 1145413 h 1145413"/>
                <a:gd name="connsiteX1" fmla="*/ 37578 w 752397"/>
                <a:gd name="connsiteY1" fmla="*/ 1010759 h 1145413"/>
                <a:gd name="connsiteX2" fmla="*/ 53236 w 752397"/>
                <a:gd name="connsiteY2" fmla="*/ 919945 h 1145413"/>
                <a:gd name="connsiteX3" fmla="*/ 72025 w 752397"/>
                <a:gd name="connsiteY3" fmla="*/ 826000 h 1145413"/>
                <a:gd name="connsiteX4" fmla="*/ 112734 w 752397"/>
                <a:gd name="connsiteY4" fmla="*/ 775896 h 1145413"/>
                <a:gd name="connsiteX5" fmla="*/ 212943 w 752397"/>
                <a:gd name="connsiteY5" fmla="*/ 732055 h 1145413"/>
                <a:gd name="connsiteX6" fmla="*/ 284967 w 752397"/>
                <a:gd name="connsiteY6" fmla="*/ 694476 h 1145413"/>
                <a:gd name="connsiteX7" fmla="*/ 338202 w 752397"/>
                <a:gd name="connsiteY7" fmla="*/ 619319 h 1145413"/>
                <a:gd name="connsiteX8" fmla="*/ 394570 w 752397"/>
                <a:gd name="connsiteY8" fmla="*/ 544164 h 1145413"/>
                <a:gd name="connsiteX9" fmla="*/ 460332 w 752397"/>
                <a:gd name="connsiteY9" fmla="*/ 475271 h 1145413"/>
                <a:gd name="connsiteX10" fmla="*/ 488515 w 752397"/>
                <a:gd name="connsiteY10" fmla="*/ 409509 h 1145413"/>
                <a:gd name="connsiteX11" fmla="*/ 595378 w 752397"/>
                <a:gd name="connsiteY11" fmla="*/ 242496 h 1145413"/>
                <a:gd name="connsiteX12" fmla="*/ 668772 w 752397"/>
                <a:gd name="connsiteY12" fmla="*/ 95249 h 1145413"/>
                <a:gd name="connsiteX13" fmla="*/ 752397 w 752397"/>
                <a:gd name="connsiteY13" fmla="*/ 0 h 1145413"/>
                <a:gd name="connsiteX0" fmla="*/ 0 w 668772"/>
                <a:gd name="connsiteY0" fmla="*/ 1050164 h 1050164"/>
                <a:gd name="connsiteX1" fmla="*/ 37578 w 668772"/>
                <a:gd name="connsiteY1" fmla="*/ 915510 h 1050164"/>
                <a:gd name="connsiteX2" fmla="*/ 53236 w 668772"/>
                <a:gd name="connsiteY2" fmla="*/ 824696 h 1050164"/>
                <a:gd name="connsiteX3" fmla="*/ 72025 w 668772"/>
                <a:gd name="connsiteY3" fmla="*/ 730751 h 1050164"/>
                <a:gd name="connsiteX4" fmla="*/ 112734 w 668772"/>
                <a:gd name="connsiteY4" fmla="*/ 680647 h 1050164"/>
                <a:gd name="connsiteX5" fmla="*/ 212943 w 668772"/>
                <a:gd name="connsiteY5" fmla="*/ 636806 h 1050164"/>
                <a:gd name="connsiteX6" fmla="*/ 284967 w 668772"/>
                <a:gd name="connsiteY6" fmla="*/ 599227 h 1050164"/>
                <a:gd name="connsiteX7" fmla="*/ 338202 w 668772"/>
                <a:gd name="connsiteY7" fmla="*/ 524070 h 1050164"/>
                <a:gd name="connsiteX8" fmla="*/ 394570 w 668772"/>
                <a:gd name="connsiteY8" fmla="*/ 448915 h 1050164"/>
                <a:gd name="connsiteX9" fmla="*/ 460332 w 668772"/>
                <a:gd name="connsiteY9" fmla="*/ 380022 h 1050164"/>
                <a:gd name="connsiteX10" fmla="*/ 488515 w 668772"/>
                <a:gd name="connsiteY10" fmla="*/ 314260 h 1050164"/>
                <a:gd name="connsiteX11" fmla="*/ 595378 w 668772"/>
                <a:gd name="connsiteY11" fmla="*/ 147247 h 1050164"/>
                <a:gd name="connsiteX12" fmla="*/ 668772 w 668772"/>
                <a:gd name="connsiteY12" fmla="*/ 0 h 105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8772" h="1050164">
                  <a:moveTo>
                    <a:pt x="0" y="1050164"/>
                  </a:moveTo>
                  <a:cubicBezTo>
                    <a:pt x="14352" y="1001626"/>
                    <a:pt x="28705" y="953088"/>
                    <a:pt x="37578" y="915510"/>
                  </a:cubicBezTo>
                  <a:cubicBezTo>
                    <a:pt x="46451" y="877932"/>
                    <a:pt x="47495" y="855489"/>
                    <a:pt x="53236" y="824696"/>
                  </a:cubicBezTo>
                  <a:cubicBezTo>
                    <a:pt x="58977" y="793903"/>
                    <a:pt x="62109" y="754759"/>
                    <a:pt x="72025" y="730751"/>
                  </a:cubicBezTo>
                  <a:cubicBezTo>
                    <a:pt x="81941" y="706743"/>
                    <a:pt x="89248" y="696304"/>
                    <a:pt x="112734" y="680647"/>
                  </a:cubicBezTo>
                  <a:cubicBezTo>
                    <a:pt x="136220" y="664990"/>
                    <a:pt x="184238" y="650376"/>
                    <a:pt x="212943" y="636806"/>
                  </a:cubicBezTo>
                  <a:cubicBezTo>
                    <a:pt x="241648" y="623236"/>
                    <a:pt x="245303" y="636805"/>
                    <a:pt x="284967" y="599227"/>
                  </a:cubicBezTo>
                  <a:cubicBezTo>
                    <a:pt x="324631" y="561649"/>
                    <a:pt x="319935" y="549122"/>
                    <a:pt x="338202" y="524070"/>
                  </a:cubicBezTo>
                  <a:cubicBezTo>
                    <a:pt x="356469" y="499018"/>
                    <a:pt x="374215" y="472923"/>
                    <a:pt x="394570" y="448915"/>
                  </a:cubicBezTo>
                  <a:cubicBezTo>
                    <a:pt x="414925" y="424907"/>
                    <a:pt x="444675" y="402464"/>
                    <a:pt x="460332" y="380022"/>
                  </a:cubicBezTo>
                  <a:cubicBezTo>
                    <a:pt x="475989" y="357580"/>
                    <a:pt x="466007" y="353056"/>
                    <a:pt x="488515" y="314260"/>
                  </a:cubicBezTo>
                  <a:cubicBezTo>
                    <a:pt x="511023" y="275464"/>
                    <a:pt x="565335" y="199624"/>
                    <a:pt x="595378" y="147247"/>
                  </a:cubicBezTo>
                  <a:cubicBezTo>
                    <a:pt x="625421" y="94870"/>
                    <a:pt x="642602" y="40416"/>
                    <a:pt x="668772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392" name="Forma livre 391"/>
            <p:cNvSpPr/>
            <p:nvPr/>
          </p:nvSpPr>
          <p:spPr bwMode="auto">
            <a:xfrm>
              <a:off x="1119670" y="2999860"/>
              <a:ext cx="730405" cy="875347"/>
            </a:xfrm>
            <a:custGeom>
              <a:avLst/>
              <a:gdLst>
                <a:gd name="connsiteX0" fmla="*/ 71575 w 449400"/>
                <a:gd name="connsiteY0" fmla="*/ 0 h 1666875"/>
                <a:gd name="connsiteX1" fmla="*/ 68400 w 449400"/>
                <a:gd name="connsiteY1" fmla="*/ 92075 h 1666875"/>
                <a:gd name="connsiteX2" fmla="*/ 43000 w 449400"/>
                <a:gd name="connsiteY2" fmla="*/ 171450 h 1666875"/>
                <a:gd name="connsiteX3" fmla="*/ 11250 w 449400"/>
                <a:gd name="connsiteY3" fmla="*/ 323850 h 1666875"/>
                <a:gd name="connsiteX4" fmla="*/ 1725 w 449400"/>
                <a:gd name="connsiteY4" fmla="*/ 403225 h 1666875"/>
                <a:gd name="connsiteX5" fmla="*/ 43000 w 449400"/>
                <a:gd name="connsiteY5" fmla="*/ 495300 h 1666875"/>
                <a:gd name="connsiteX6" fmla="*/ 39825 w 449400"/>
                <a:gd name="connsiteY6" fmla="*/ 555625 h 1666875"/>
                <a:gd name="connsiteX7" fmla="*/ 77925 w 449400"/>
                <a:gd name="connsiteY7" fmla="*/ 615950 h 1666875"/>
                <a:gd name="connsiteX8" fmla="*/ 87450 w 449400"/>
                <a:gd name="connsiteY8" fmla="*/ 723900 h 1666875"/>
                <a:gd name="connsiteX9" fmla="*/ 112850 w 449400"/>
                <a:gd name="connsiteY9" fmla="*/ 781050 h 1666875"/>
                <a:gd name="connsiteX10" fmla="*/ 135075 w 449400"/>
                <a:gd name="connsiteY10" fmla="*/ 850900 h 1666875"/>
                <a:gd name="connsiteX11" fmla="*/ 150950 w 449400"/>
                <a:gd name="connsiteY11" fmla="*/ 971550 h 1666875"/>
                <a:gd name="connsiteX12" fmla="*/ 119200 w 449400"/>
                <a:gd name="connsiteY12" fmla="*/ 1054100 h 1666875"/>
                <a:gd name="connsiteX13" fmla="*/ 154125 w 449400"/>
                <a:gd name="connsiteY13" fmla="*/ 1114425 h 1666875"/>
                <a:gd name="connsiteX14" fmla="*/ 192225 w 449400"/>
                <a:gd name="connsiteY14" fmla="*/ 1190625 h 1666875"/>
                <a:gd name="connsiteX15" fmla="*/ 246200 w 449400"/>
                <a:gd name="connsiteY15" fmla="*/ 1257300 h 1666875"/>
                <a:gd name="connsiteX16" fmla="*/ 293825 w 449400"/>
                <a:gd name="connsiteY16" fmla="*/ 1365250 h 1666875"/>
                <a:gd name="connsiteX17" fmla="*/ 312875 w 449400"/>
                <a:gd name="connsiteY17" fmla="*/ 1422400 h 1666875"/>
                <a:gd name="connsiteX18" fmla="*/ 309700 w 449400"/>
                <a:gd name="connsiteY18" fmla="*/ 1441450 h 1666875"/>
                <a:gd name="connsiteX19" fmla="*/ 341450 w 449400"/>
                <a:gd name="connsiteY19" fmla="*/ 1485900 h 1666875"/>
                <a:gd name="connsiteX20" fmla="*/ 382725 w 449400"/>
                <a:gd name="connsiteY20" fmla="*/ 1504950 h 1666875"/>
                <a:gd name="connsiteX21" fmla="*/ 395425 w 449400"/>
                <a:gd name="connsiteY21" fmla="*/ 1562100 h 1666875"/>
                <a:gd name="connsiteX22" fmla="*/ 420825 w 449400"/>
                <a:gd name="connsiteY22" fmla="*/ 1628775 h 1666875"/>
                <a:gd name="connsiteX23" fmla="*/ 449400 w 449400"/>
                <a:gd name="connsiteY23" fmla="*/ 1666875 h 1666875"/>
                <a:gd name="connsiteX0" fmla="*/ 71575 w 449400"/>
                <a:gd name="connsiteY0" fmla="*/ 0 h 1666875"/>
                <a:gd name="connsiteX1" fmla="*/ 68400 w 449400"/>
                <a:gd name="connsiteY1" fmla="*/ 92075 h 1666875"/>
                <a:gd name="connsiteX2" fmla="*/ 43000 w 449400"/>
                <a:gd name="connsiteY2" fmla="*/ 171450 h 1666875"/>
                <a:gd name="connsiteX3" fmla="*/ 11250 w 449400"/>
                <a:gd name="connsiteY3" fmla="*/ 323850 h 1666875"/>
                <a:gd name="connsiteX4" fmla="*/ 1725 w 449400"/>
                <a:gd name="connsiteY4" fmla="*/ 403225 h 1666875"/>
                <a:gd name="connsiteX5" fmla="*/ 43000 w 449400"/>
                <a:gd name="connsiteY5" fmla="*/ 495300 h 1666875"/>
                <a:gd name="connsiteX6" fmla="*/ 39825 w 449400"/>
                <a:gd name="connsiteY6" fmla="*/ 555625 h 1666875"/>
                <a:gd name="connsiteX7" fmla="*/ 77925 w 449400"/>
                <a:gd name="connsiteY7" fmla="*/ 615950 h 1666875"/>
                <a:gd name="connsiteX8" fmla="*/ 87450 w 449400"/>
                <a:gd name="connsiteY8" fmla="*/ 723900 h 1666875"/>
                <a:gd name="connsiteX9" fmla="*/ 112850 w 449400"/>
                <a:gd name="connsiteY9" fmla="*/ 781050 h 1666875"/>
                <a:gd name="connsiteX10" fmla="*/ 135075 w 449400"/>
                <a:gd name="connsiteY10" fmla="*/ 850900 h 1666875"/>
                <a:gd name="connsiteX11" fmla="*/ 150950 w 449400"/>
                <a:gd name="connsiteY11" fmla="*/ 971550 h 1666875"/>
                <a:gd name="connsiteX12" fmla="*/ 154125 w 449400"/>
                <a:gd name="connsiteY12" fmla="*/ 1114425 h 1666875"/>
                <a:gd name="connsiteX13" fmla="*/ 192225 w 449400"/>
                <a:gd name="connsiteY13" fmla="*/ 1190625 h 1666875"/>
                <a:gd name="connsiteX14" fmla="*/ 246200 w 449400"/>
                <a:gd name="connsiteY14" fmla="*/ 1257300 h 1666875"/>
                <a:gd name="connsiteX15" fmla="*/ 293825 w 449400"/>
                <a:gd name="connsiteY15" fmla="*/ 1365250 h 1666875"/>
                <a:gd name="connsiteX16" fmla="*/ 312875 w 449400"/>
                <a:gd name="connsiteY16" fmla="*/ 1422400 h 1666875"/>
                <a:gd name="connsiteX17" fmla="*/ 309700 w 449400"/>
                <a:gd name="connsiteY17" fmla="*/ 1441450 h 1666875"/>
                <a:gd name="connsiteX18" fmla="*/ 341450 w 449400"/>
                <a:gd name="connsiteY18" fmla="*/ 1485900 h 1666875"/>
                <a:gd name="connsiteX19" fmla="*/ 382725 w 449400"/>
                <a:gd name="connsiteY19" fmla="*/ 1504950 h 1666875"/>
                <a:gd name="connsiteX20" fmla="*/ 395425 w 449400"/>
                <a:gd name="connsiteY20" fmla="*/ 1562100 h 1666875"/>
                <a:gd name="connsiteX21" fmla="*/ 420825 w 449400"/>
                <a:gd name="connsiteY21" fmla="*/ 1628775 h 1666875"/>
                <a:gd name="connsiteX22" fmla="*/ 449400 w 449400"/>
                <a:gd name="connsiteY22" fmla="*/ 1666875 h 1666875"/>
                <a:gd name="connsiteX0" fmla="*/ 71575 w 420825"/>
                <a:gd name="connsiteY0" fmla="*/ 0 h 1628775"/>
                <a:gd name="connsiteX1" fmla="*/ 68400 w 420825"/>
                <a:gd name="connsiteY1" fmla="*/ 92075 h 1628775"/>
                <a:gd name="connsiteX2" fmla="*/ 43000 w 420825"/>
                <a:gd name="connsiteY2" fmla="*/ 171450 h 1628775"/>
                <a:gd name="connsiteX3" fmla="*/ 11250 w 420825"/>
                <a:gd name="connsiteY3" fmla="*/ 323850 h 1628775"/>
                <a:gd name="connsiteX4" fmla="*/ 1725 w 420825"/>
                <a:gd name="connsiteY4" fmla="*/ 403225 h 1628775"/>
                <a:gd name="connsiteX5" fmla="*/ 43000 w 420825"/>
                <a:gd name="connsiteY5" fmla="*/ 495300 h 1628775"/>
                <a:gd name="connsiteX6" fmla="*/ 39825 w 420825"/>
                <a:gd name="connsiteY6" fmla="*/ 555625 h 1628775"/>
                <a:gd name="connsiteX7" fmla="*/ 77925 w 420825"/>
                <a:gd name="connsiteY7" fmla="*/ 615950 h 1628775"/>
                <a:gd name="connsiteX8" fmla="*/ 87450 w 420825"/>
                <a:gd name="connsiteY8" fmla="*/ 723900 h 1628775"/>
                <a:gd name="connsiteX9" fmla="*/ 112850 w 420825"/>
                <a:gd name="connsiteY9" fmla="*/ 781050 h 1628775"/>
                <a:gd name="connsiteX10" fmla="*/ 135075 w 420825"/>
                <a:gd name="connsiteY10" fmla="*/ 850900 h 1628775"/>
                <a:gd name="connsiteX11" fmla="*/ 150950 w 420825"/>
                <a:gd name="connsiteY11" fmla="*/ 971550 h 1628775"/>
                <a:gd name="connsiteX12" fmla="*/ 154125 w 420825"/>
                <a:gd name="connsiteY12" fmla="*/ 1114425 h 1628775"/>
                <a:gd name="connsiteX13" fmla="*/ 192225 w 420825"/>
                <a:gd name="connsiteY13" fmla="*/ 1190625 h 1628775"/>
                <a:gd name="connsiteX14" fmla="*/ 246200 w 420825"/>
                <a:gd name="connsiteY14" fmla="*/ 1257300 h 1628775"/>
                <a:gd name="connsiteX15" fmla="*/ 293825 w 420825"/>
                <a:gd name="connsiteY15" fmla="*/ 1365250 h 1628775"/>
                <a:gd name="connsiteX16" fmla="*/ 312875 w 420825"/>
                <a:gd name="connsiteY16" fmla="*/ 1422400 h 1628775"/>
                <a:gd name="connsiteX17" fmla="*/ 309700 w 420825"/>
                <a:gd name="connsiteY17" fmla="*/ 1441450 h 1628775"/>
                <a:gd name="connsiteX18" fmla="*/ 341450 w 420825"/>
                <a:gd name="connsiteY18" fmla="*/ 1485900 h 1628775"/>
                <a:gd name="connsiteX19" fmla="*/ 382725 w 420825"/>
                <a:gd name="connsiteY19" fmla="*/ 1504950 h 1628775"/>
                <a:gd name="connsiteX20" fmla="*/ 395425 w 420825"/>
                <a:gd name="connsiteY20" fmla="*/ 1562100 h 1628775"/>
                <a:gd name="connsiteX21" fmla="*/ 420825 w 420825"/>
                <a:gd name="connsiteY21" fmla="*/ 1628775 h 1628775"/>
                <a:gd name="connsiteX0" fmla="*/ 71575 w 395425"/>
                <a:gd name="connsiteY0" fmla="*/ 0 h 1562100"/>
                <a:gd name="connsiteX1" fmla="*/ 68400 w 395425"/>
                <a:gd name="connsiteY1" fmla="*/ 92075 h 1562100"/>
                <a:gd name="connsiteX2" fmla="*/ 43000 w 395425"/>
                <a:gd name="connsiteY2" fmla="*/ 171450 h 1562100"/>
                <a:gd name="connsiteX3" fmla="*/ 11250 w 395425"/>
                <a:gd name="connsiteY3" fmla="*/ 323850 h 1562100"/>
                <a:gd name="connsiteX4" fmla="*/ 1725 w 395425"/>
                <a:gd name="connsiteY4" fmla="*/ 403225 h 1562100"/>
                <a:gd name="connsiteX5" fmla="*/ 43000 w 395425"/>
                <a:gd name="connsiteY5" fmla="*/ 495300 h 1562100"/>
                <a:gd name="connsiteX6" fmla="*/ 39825 w 395425"/>
                <a:gd name="connsiteY6" fmla="*/ 555625 h 1562100"/>
                <a:gd name="connsiteX7" fmla="*/ 77925 w 395425"/>
                <a:gd name="connsiteY7" fmla="*/ 615950 h 1562100"/>
                <a:gd name="connsiteX8" fmla="*/ 87450 w 395425"/>
                <a:gd name="connsiteY8" fmla="*/ 723900 h 1562100"/>
                <a:gd name="connsiteX9" fmla="*/ 112850 w 395425"/>
                <a:gd name="connsiteY9" fmla="*/ 781050 h 1562100"/>
                <a:gd name="connsiteX10" fmla="*/ 135075 w 395425"/>
                <a:gd name="connsiteY10" fmla="*/ 850900 h 1562100"/>
                <a:gd name="connsiteX11" fmla="*/ 150950 w 395425"/>
                <a:gd name="connsiteY11" fmla="*/ 971550 h 1562100"/>
                <a:gd name="connsiteX12" fmla="*/ 154125 w 395425"/>
                <a:gd name="connsiteY12" fmla="*/ 1114425 h 1562100"/>
                <a:gd name="connsiteX13" fmla="*/ 192225 w 395425"/>
                <a:gd name="connsiteY13" fmla="*/ 1190625 h 1562100"/>
                <a:gd name="connsiteX14" fmla="*/ 246200 w 395425"/>
                <a:gd name="connsiteY14" fmla="*/ 1257300 h 1562100"/>
                <a:gd name="connsiteX15" fmla="*/ 293825 w 395425"/>
                <a:gd name="connsiteY15" fmla="*/ 1365250 h 1562100"/>
                <a:gd name="connsiteX16" fmla="*/ 312875 w 395425"/>
                <a:gd name="connsiteY16" fmla="*/ 1422400 h 1562100"/>
                <a:gd name="connsiteX17" fmla="*/ 309700 w 395425"/>
                <a:gd name="connsiteY17" fmla="*/ 1441450 h 1562100"/>
                <a:gd name="connsiteX18" fmla="*/ 341450 w 395425"/>
                <a:gd name="connsiteY18" fmla="*/ 1485900 h 1562100"/>
                <a:gd name="connsiteX19" fmla="*/ 382725 w 395425"/>
                <a:gd name="connsiteY19" fmla="*/ 1504950 h 1562100"/>
                <a:gd name="connsiteX20" fmla="*/ 395425 w 395425"/>
                <a:gd name="connsiteY20" fmla="*/ 1562100 h 1562100"/>
                <a:gd name="connsiteX0" fmla="*/ 71575 w 382725"/>
                <a:gd name="connsiteY0" fmla="*/ 0 h 1504950"/>
                <a:gd name="connsiteX1" fmla="*/ 68400 w 382725"/>
                <a:gd name="connsiteY1" fmla="*/ 92075 h 1504950"/>
                <a:gd name="connsiteX2" fmla="*/ 43000 w 382725"/>
                <a:gd name="connsiteY2" fmla="*/ 171450 h 1504950"/>
                <a:gd name="connsiteX3" fmla="*/ 11250 w 382725"/>
                <a:gd name="connsiteY3" fmla="*/ 323850 h 1504950"/>
                <a:gd name="connsiteX4" fmla="*/ 1725 w 382725"/>
                <a:gd name="connsiteY4" fmla="*/ 403225 h 1504950"/>
                <a:gd name="connsiteX5" fmla="*/ 43000 w 382725"/>
                <a:gd name="connsiteY5" fmla="*/ 495300 h 1504950"/>
                <a:gd name="connsiteX6" fmla="*/ 39825 w 382725"/>
                <a:gd name="connsiteY6" fmla="*/ 555625 h 1504950"/>
                <a:gd name="connsiteX7" fmla="*/ 77925 w 382725"/>
                <a:gd name="connsiteY7" fmla="*/ 615950 h 1504950"/>
                <a:gd name="connsiteX8" fmla="*/ 87450 w 382725"/>
                <a:gd name="connsiteY8" fmla="*/ 723900 h 1504950"/>
                <a:gd name="connsiteX9" fmla="*/ 112850 w 382725"/>
                <a:gd name="connsiteY9" fmla="*/ 781050 h 1504950"/>
                <a:gd name="connsiteX10" fmla="*/ 135075 w 382725"/>
                <a:gd name="connsiteY10" fmla="*/ 850900 h 1504950"/>
                <a:gd name="connsiteX11" fmla="*/ 150950 w 382725"/>
                <a:gd name="connsiteY11" fmla="*/ 971550 h 1504950"/>
                <a:gd name="connsiteX12" fmla="*/ 154125 w 382725"/>
                <a:gd name="connsiteY12" fmla="*/ 1114425 h 1504950"/>
                <a:gd name="connsiteX13" fmla="*/ 192225 w 382725"/>
                <a:gd name="connsiteY13" fmla="*/ 1190625 h 1504950"/>
                <a:gd name="connsiteX14" fmla="*/ 246200 w 382725"/>
                <a:gd name="connsiteY14" fmla="*/ 1257300 h 1504950"/>
                <a:gd name="connsiteX15" fmla="*/ 293825 w 382725"/>
                <a:gd name="connsiteY15" fmla="*/ 1365250 h 1504950"/>
                <a:gd name="connsiteX16" fmla="*/ 312875 w 382725"/>
                <a:gd name="connsiteY16" fmla="*/ 1422400 h 1504950"/>
                <a:gd name="connsiteX17" fmla="*/ 309700 w 382725"/>
                <a:gd name="connsiteY17" fmla="*/ 1441450 h 1504950"/>
                <a:gd name="connsiteX18" fmla="*/ 341450 w 382725"/>
                <a:gd name="connsiteY18" fmla="*/ 1485900 h 1504950"/>
                <a:gd name="connsiteX19" fmla="*/ 382725 w 382725"/>
                <a:gd name="connsiteY19" fmla="*/ 1504950 h 1504950"/>
                <a:gd name="connsiteX0" fmla="*/ 71575 w 341450"/>
                <a:gd name="connsiteY0" fmla="*/ 0 h 1485900"/>
                <a:gd name="connsiteX1" fmla="*/ 68400 w 341450"/>
                <a:gd name="connsiteY1" fmla="*/ 92075 h 1485900"/>
                <a:gd name="connsiteX2" fmla="*/ 43000 w 341450"/>
                <a:gd name="connsiteY2" fmla="*/ 171450 h 1485900"/>
                <a:gd name="connsiteX3" fmla="*/ 11250 w 341450"/>
                <a:gd name="connsiteY3" fmla="*/ 323850 h 1485900"/>
                <a:gd name="connsiteX4" fmla="*/ 1725 w 341450"/>
                <a:gd name="connsiteY4" fmla="*/ 403225 h 1485900"/>
                <a:gd name="connsiteX5" fmla="*/ 43000 w 341450"/>
                <a:gd name="connsiteY5" fmla="*/ 495300 h 1485900"/>
                <a:gd name="connsiteX6" fmla="*/ 39825 w 341450"/>
                <a:gd name="connsiteY6" fmla="*/ 555625 h 1485900"/>
                <a:gd name="connsiteX7" fmla="*/ 77925 w 341450"/>
                <a:gd name="connsiteY7" fmla="*/ 615950 h 1485900"/>
                <a:gd name="connsiteX8" fmla="*/ 87450 w 341450"/>
                <a:gd name="connsiteY8" fmla="*/ 723900 h 1485900"/>
                <a:gd name="connsiteX9" fmla="*/ 112850 w 341450"/>
                <a:gd name="connsiteY9" fmla="*/ 781050 h 1485900"/>
                <a:gd name="connsiteX10" fmla="*/ 135075 w 341450"/>
                <a:gd name="connsiteY10" fmla="*/ 850900 h 1485900"/>
                <a:gd name="connsiteX11" fmla="*/ 150950 w 341450"/>
                <a:gd name="connsiteY11" fmla="*/ 971550 h 1485900"/>
                <a:gd name="connsiteX12" fmla="*/ 154125 w 341450"/>
                <a:gd name="connsiteY12" fmla="*/ 1114425 h 1485900"/>
                <a:gd name="connsiteX13" fmla="*/ 192225 w 341450"/>
                <a:gd name="connsiteY13" fmla="*/ 1190625 h 1485900"/>
                <a:gd name="connsiteX14" fmla="*/ 246200 w 341450"/>
                <a:gd name="connsiteY14" fmla="*/ 1257300 h 1485900"/>
                <a:gd name="connsiteX15" fmla="*/ 293825 w 341450"/>
                <a:gd name="connsiteY15" fmla="*/ 1365250 h 1485900"/>
                <a:gd name="connsiteX16" fmla="*/ 312875 w 341450"/>
                <a:gd name="connsiteY16" fmla="*/ 1422400 h 1485900"/>
                <a:gd name="connsiteX17" fmla="*/ 309700 w 341450"/>
                <a:gd name="connsiteY17" fmla="*/ 1441450 h 1485900"/>
                <a:gd name="connsiteX18" fmla="*/ 341450 w 341450"/>
                <a:gd name="connsiteY18" fmla="*/ 1485900 h 1485900"/>
                <a:gd name="connsiteX0" fmla="*/ 71575 w 313306"/>
                <a:gd name="connsiteY0" fmla="*/ 0 h 1441450"/>
                <a:gd name="connsiteX1" fmla="*/ 68400 w 313306"/>
                <a:gd name="connsiteY1" fmla="*/ 92075 h 1441450"/>
                <a:gd name="connsiteX2" fmla="*/ 43000 w 313306"/>
                <a:gd name="connsiteY2" fmla="*/ 171450 h 1441450"/>
                <a:gd name="connsiteX3" fmla="*/ 11250 w 313306"/>
                <a:gd name="connsiteY3" fmla="*/ 323850 h 1441450"/>
                <a:gd name="connsiteX4" fmla="*/ 1725 w 313306"/>
                <a:gd name="connsiteY4" fmla="*/ 403225 h 1441450"/>
                <a:gd name="connsiteX5" fmla="*/ 43000 w 313306"/>
                <a:gd name="connsiteY5" fmla="*/ 495300 h 1441450"/>
                <a:gd name="connsiteX6" fmla="*/ 39825 w 313306"/>
                <a:gd name="connsiteY6" fmla="*/ 555625 h 1441450"/>
                <a:gd name="connsiteX7" fmla="*/ 77925 w 313306"/>
                <a:gd name="connsiteY7" fmla="*/ 615950 h 1441450"/>
                <a:gd name="connsiteX8" fmla="*/ 87450 w 313306"/>
                <a:gd name="connsiteY8" fmla="*/ 723900 h 1441450"/>
                <a:gd name="connsiteX9" fmla="*/ 112850 w 313306"/>
                <a:gd name="connsiteY9" fmla="*/ 781050 h 1441450"/>
                <a:gd name="connsiteX10" fmla="*/ 135075 w 313306"/>
                <a:gd name="connsiteY10" fmla="*/ 850900 h 1441450"/>
                <a:gd name="connsiteX11" fmla="*/ 150950 w 313306"/>
                <a:gd name="connsiteY11" fmla="*/ 971550 h 1441450"/>
                <a:gd name="connsiteX12" fmla="*/ 154125 w 313306"/>
                <a:gd name="connsiteY12" fmla="*/ 1114425 h 1441450"/>
                <a:gd name="connsiteX13" fmla="*/ 192225 w 313306"/>
                <a:gd name="connsiteY13" fmla="*/ 1190625 h 1441450"/>
                <a:gd name="connsiteX14" fmla="*/ 246200 w 313306"/>
                <a:gd name="connsiteY14" fmla="*/ 1257300 h 1441450"/>
                <a:gd name="connsiteX15" fmla="*/ 293825 w 313306"/>
                <a:gd name="connsiteY15" fmla="*/ 1365250 h 1441450"/>
                <a:gd name="connsiteX16" fmla="*/ 312875 w 313306"/>
                <a:gd name="connsiteY16" fmla="*/ 1422400 h 1441450"/>
                <a:gd name="connsiteX17" fmla="*/ 309700 w 313306"/>
                <a:gd name="connsiteY17" fmla="*/ 1441450 h 1441450"/>
                <a:gd name="connsiteX0" fmla="*/ 71575 w 312875"/>
                <a:gd name="connsiteY0" fmla="*/ 0 h 1422400"/>
                <a:gd name="connsiteX1" fmla="*/ 68400 w 312875"/>
                <a:gd name="connsiteY1" fmla="*/ 92075 h 1422400"/>
                <a:gd name="connsiteX2" fmla="*/ 43000 w 312875"/>
                <a:gd name="connsiteY2" fmla="*/ 171450 h 1422400"/>
                <a:gd name="connsiteX3" fmla="*/ 11250 w 312875"/>
                <a:gd name="connsiteY3" fmla="*/ 323850 h 1422400"/>
                <a:gd name="connsiteX4" fmla="*/ 1725 w 312875"/>
                <a:gd name="connsiteY4" fmla="*/ 403225 h 1422400"/>
                <a:gd name="connsiteX5" fmla="*/ 43000 w 312875"/>
                <a:gd name="connsiteY5" fmla="*/ 495300 h 1422400"/>
                <a:gd name="connsiteX6" fmla="*/ 39825 w 312875"/>
                <a:gd name="connsiteY6" fmla="*/ 555625 h 1422400"/>
                <a:gd name="connsiteX7" fmla="*/ 77925 w 312875"/>
                <a:gd name="connsiteY7" fmla="*/ 615950 h 1422400"/>
                <a:gd name="connsiteX8" fmla="*/ 87450 w 312875"/>
                <a:gd name="connsiteY8" fmla="*/ 723900 h 1422400"/>
                <a:gd name="connsiteX9" fmla="*/ 112850 w 312875"/>
                <a:gd name="connsiteY9" fmla="*/ 781050 h 1422400"/>
                <a:gd name="connsiteX10" fmla="*/ 135075 w 312875"/>
                <a:gd name="connsiteY10" fmla="*/ 850900 h 1422400"/>
                <a:gd name="connsiteX11" fmla="*/ 150950 w 312875"/>
                <a:gd name="connsiteY11" fmla="*/ 971550 h 1422400"/>
                <a:gd name="connsiteX12" fmla="*/ 154125 w 312875"/>
                <a:gd name="connsiteY12" fmla="*/ 1114425 h 1422400"/>
                <a:gd name="connsiteX13" fmla="*/ 192225 w 312875"/>
                <a:gd name="connsiteY13" fmla="*/ 1190625 h 1422400"/>
                <a:gd name="connsiteX14" fmla="*/ 246200 w 312875"/>
                <a:gd name="connsiteY14" fmla="*/ 1257300 h 1422400"/>
                <a:gd name="connsiteX15" fmla="*/ 293825 w 312875"/>
                <a:gd name="connsiteY15" fmla="*/ 1365250 h 1422400"/>
                <a:gd name="connsiteX16" fmla="*/ 312875 w 312875"/>
                <a:gd name="connsiteY16" fmla="*/ 1422400 h 1422400"/>
                <a:gd name="connsiteX0" fmla="*/ 71575 w 293825"/>
                <a:gd name="connsiteY0" fmla="*/ 0 h 1365250"/>
                <a:gd name="connsiteX1" fmla="*/ 68400 w 293825"/>
                <a:gd name="connsiteY1" fmla="*/ 92075 h 1365250"/>
                <a:gd name="connsiteX2" fmla="*/ 43000 w 293825"/>
                <a:gd name="connsiteY2" fmla="*/ 171450 h 1365250"/>
                <a:gd name="connsiteX3" fmla="*/ 11250 w 293825"/>
                <a:gd name="connsiteY3" fmla="*/ 323850 h 1365250"/>
                <a:gd name="connsiteX4" fmla="*/ 1725 w 293825"/>
                <a:gd name="connsiteY4" fmla="*/ 403225 h 1365250"/>
                <a:gd name="connsiteX5" fmla="*/ 43000 w 293825"/>
                <a:gd name="connsiteY5" fmla="*/ 495300 h 1365250"/>
                <a:gd name="connsiteX6" fmla="*/ 39825 w 293825"/>
                <a:gd name="connsiteY6" fmla="*/ 555625 h 1365250"/>
                <a:gd name="connsiteX7" fmla="*/ 77925 w 293825"/>
                <a:gd name="connsiteY7" fmla="*/ 615950 h 1365250"/>
                <a:gd name="connsiteX8" fmla="*/ 87450 w 293825"/>
                <a:gd name="connsiteY8" fmla="*/ 723900 h 1365250"/>
                <a:gd name="connsiteX9" fmla="*/ 112850 w 293825"/>
                <a:gd name="connsiteY9" fmla="*/ 781050 h 1365250"/>
                <a:gd name="connsiteX10" fmla="*/ 135075 w 293825"/>
                <a:gd name="connsiteY10" fmla="*/ 850900 h 1365250"/>
                <a:gd name="connsiteX11" fmla="*/ 150950 w 293825"/>
                <a:gd name="connsiteY11" fmla="*/ 971550 h 1365250"/>
                <a:gd name="connsiteX12" fmla="*/ 154125 w 293825"/>
                <a:gd name="connsiteY12" fmla="*/ 1114425 h 1365250"/>
                <a:gd name="connsiteX13" fmla="*/ 192225 w 293825"/>
                <a:gd name="connsiteY13" fmla="*/ 1190625 h 1365250"/>
                <a:gd name="connsiteX14" fmla="*/ 246200 w 293825"/>
                <a:gd name="connsiteY14" fmla="*/ 1257300 h 1365250"/>
                <a:gd name="connsiteX15" fmla="*/ 293825 w 293825"/>
                <a:gd name="connsiteY15" fmla="*/ 1365250 h 1365250"/>
                <a:gd name="connsiteX0" fmla="*/ 71575 w 246200"/>
                <a:gd name="connsiteY0" fmla="*/ 0 h 1257300"/>
                <a:gd name="connsiteX1" fmla="*/ 68400 w 246200"/>
                <a:gd name="connsiteY1" fmla="*/ 92075 h 1257300"/>
                <a:gd name="connsiteX2" fmla="*/ 43000 w 246200"/>
                <a:gd name="connsiteY2" fmla="*/ 171450 h 1257300"/>
                <a:gd name="connsiteX3" fmla="*/ 11250 w 246200"/>
                <a:gd name="connsiteY3" fmla="*/ 323850 h 1257300"/>
                <a:gd name="connsiteX4" fmla="*/ 1725 w 246200"/>
                <a:gd name="connsiteY4" fmla="*/ 403225 h 1257300"/>
                <a:gd name="connsiteX5" fmla="*/ 43000 w 246200"/>
                <a:gd name="connsiteY5" fmla="*/ 495300 h 1257300"/>
                <a:gd name="connsiteX6" fmla="*/ 39825 w 246200"/>
                <a:gd name="connsiteY6" fmla="*/ 555625 h 1257300"/>
                <a:gd name="connsiteX7" fmla="*/ 77925 w 246200"/>
                <a:gd name="connsiteY7" fmla="*/ 615950 h 1257300"/>
                <a:gd name="connsiteX8" fmla="*/ 87450 w 246200"/>
                <a:gd name="connsiteY8" fmla="*/ 723900 h 1257300"/>
                <a:gd name="connsiteX9" fmla="*/ 112850 w 246200"/>
                <a:gd name="connsiteY9" fmla="*/ 781050 h 1257300"/>
                <a:gd name="connsiteX10" fmla="*/ 135075 w 246200"/>
                <a:gd name="connsiteY10" fmla="*/ 850900 h 1257300"/>
                <a:gd name="connsiteX11" fmla="*/ 150950 w 246200"/>
                <a:gd name="connsiteY11" fmla="*/ 971550 h 1257300"/>
                <a:gd name="connsiteX12" fmla="*/ 154125 w 246200"/>
                <a:gd name="connsiteY12" fmla="*/ 1114425 h 1257300"/>
                <a:gd name="connsiteX13" fmla="*/ 192225 w 246200"/>
                <a:gd name="connsiteY13" fmla="*/ 1190625 h 1257300"/>
                <a:gd name="connsiteX14" fmla="*/ 246200 w 246200"/>
                <a:gd name="connsiteY14" fmla="*/ 1257300 h 1257300"/>
                <a:gd name="connsiteX0" fmla="*/ 71575 w 192225"/>
                <a:gd name="connsiteY0" fmla="*/ 0 h 1190625"/>
                <a:gd name="connsiteX1" fmla="*/ 68400 w 192225"/>
                <a:gd name="connsiteY1" fmla="*/ 92075 h 1190625"/>
                <a:gd name="connsiteX2" fmla="*/ 43000 w 192225"/>
                <a:gd name="connsiteY2" fmla="*/ 171450 h 1190625"/>
                <a:gd name="connsiteX3" fmla="*/ 11250 w 192225"/>
                <a:gd name="connsiteY3" fmla="*/ 323850 h 1190625"/>
                <a:gd name="connsiteX4" fmla="*/ 1725 w 192225"/>
                <a:gd name="connsiteY4" fmla="*/ 403225 h 1190625"/>
                <a:gd name="connsiteX5" fmla="*/ 43000 w 192225"/>
                <a:gd name="connsiteY5" fmla="*/ 495300 h 1190625"/>
                <a:gd name="connsiteX6" fmla="*/ 39825 w 192225"/>
                <a:gd name="connsiteY6" fmla="*/ 555625 h 1190625"/>
                <a:gd name="connsiteX7" fmla="*/ 77925 w 192225"/>
                <a:gd name="connsiteY7" fmla="*/ 615950 h 1190625"/>
                <a:gd name="connsiteX8" fmla="*/ 87450 w 192225"/>
                <a:gd name="connsiteY8" fmla="*/ 723900 h 1190625"/>
                <a:gd name="connsiteX9" fmla="*/ 112850 w 192225"/>
                <a:gd name="connsiteY9" fmla="*/ 781050 h 1190625"/>
                <a:gd name="connsiteX10" fmla="*/ 135075 w 192225"/>
                <a:gd name="connsiteY10" fmla="*/ 850900 h 1190625"/>
                <a:gd name="connsiteX11" fmla="*/ 150950 w 192225"/>
                <a:gd name="connsiteY11" fmla="*/ 971550 h 1190625"/>
                <a:gd name="connsiteX12" fmla="*/ 154125 w 192225"/>
                <a:gd name="connsiteY12" fmla="*/ 1114425 h 1190625"/>
                <a:gd name="connsiteX13" fmla="*/ 192225 w 192225"/>
                <a:gd name="connsiteY13" fmla="*/ 1190625 h 1190625"/>
                <a:gd name="connsiteX0" fmla="*/ 71575 w 163654"/>
                <a:gd name="connsiteY0" fmla="*/ 0 h 1139825"/>
                <a:gd name="connsiteX1" fmla="*/ 68400 w 163654"/>
                <a:gd name="connsiteY1" fmla="*/ 92075 h 1139825"/>
                <a:gd name="connsiteX2" fmla="*/ 43000 w 163654"/>
                <a:gd name="connsiteY2" fmla="*/ 171450 h 1139825"/>
                <a:gd name="connsiteX3" fmla="*/ 11250 w 163654"/>
                <a:gd name="connsiteY3" fmla="*/ 323850 h 1139825"/>
                <a:gd name="connsiteX4" fmla="*/ 1725 w 163654"/>
                <a:gd name="connsiteY4" fmla="*/ 403225 h 1139825"/>
                <a:gd name="connsiteX5" fmla="*/ 43000 w 163654"/>
                <a:gd name="connsiteY5" fmla="*/ 495300 h 1139825"/>
                <a:gd name="connsiteX6" fmla="*/ 39825 w 163654"/>
                <a:gd name="connsiteY6" fmla="*/ 555625 h 1139825"/>
                <a:gd name="connsiteX7" fmla="*/ 77925 w 163654"/>
                <a:gd name="connsiteY7" fmla="*/ 615950 h 1139825"/>
                <a:gd name="connsiteX8" fmla="*/ 87450 w 163654"/>
                <a:gd name="connsiteY8" fmla="*/ 723900 h 1139825"/>
                <a:gd name="connsiteX9" fmla="*/ 112850 w 163654"/>
                <a:gd name="connsiteY9" fmla="*/ 781050 h 1139825"/>
                <a:gd name="connsiteX10" fmla="*/ 135075 w 163654"/>
                <a:gd name="connsiteY10" fmla="*/ 850900 h 1139825"/>
                <a:gd name="connsiteX11" fmla="*/ 150950 w 163654"/>
                <a:gd name="connsiteY11" fmla="*/ 971550 h 1139825"/>
                <a:gd name="connsiteX12" fmla="*/ 154125 w 163654"/>
                <a:gd name="connsiteY12" fmla="*/ 1114425 h 1139825"/>
                <a:gd name="connsiteX13" fmla="*/ 20775 w 163654"/>
                <a:gd name="connsiteY13" fmla="*/ 1139825 h 1139825"/>
                <a:gd name="connsiteX0" fmla="*/ 71575 w 151744"/>
                <a:gd name="connsiteY0" fmla="*/ 0 h 1139825"/>
                <a:gd name="connsiteX1" fmla="*/ 68400 w 151744"/>
                <a:gd name="connsiteY1" fmla="*/ 92075 h 1139825"/>
                <a:gd name="connsiteX2" fmla="*/ 43000 w 151744"/>
                <a:gd name="connsiteY2" fmla="*/ 171450 h 1139825"/>
                <a:gd name="connsiteX3" fmla="*/ 11250 w 151744"/>
                <a:gd name="connsiteY3" fmla="*/ 323850 h 1139825"/>
                <a:gd name="connsiteX4" fmla="*/ 1725 w 151744"/>
                <a:gd name="connsiteY4" fmla="*/ 403225 h 1139825"/>
                <a:gd name="connsiteX5" fmla="*/ 43000 w 151744"/>
                <a:gd name="connsiteY5" fmla="*/ 495300 h 1139825"/>
                <a:gd name="connsiteX6" fmla="*/ 39825 w 151744"/>
                <a:gd name="connsiteY6" fmla="*/ 555625 h 1139825"/>
                <a:gd name="connsiteX7" fmla="*/ 77925 w 151744"/>
                <a:gd name="connsiteY7" fmla="*/ 615950 h 1139825"/>
                <a:gd name="connsiteX8" fmla="*/ 87450 w 151744"/>
                <a:gd name="connsiteY8" fmla="*/ 723900 h 1139825"/>
                <a:gd name="connsiteX9" fmla="*/ 112850 w 151744"/>
                <a:gd name="connsiteY9" fmla="*/ 781050 h 1139825"/>
                <a:gd name="connsiteX10" fmla="*/ 135075 w 151744"/>
                <a:gd name="connsiteY10" fmla="*/ 850900 h 1139825"/>
                <a:gd name="connsiteX11" fmla="*/ 150950 w 151744"/>
                <a:gd name="connsiteY11" fmla="*/ 971550 h 1139825"/>
                <a:gd name="connsiteX12" fmla="*/ 109675 w 151744"/>
                <a:gd name="connsiteY12" fmla="*/ 1069975 h 1139825"/>
                <a:gd name="connsiteX13" fmla="*/ 20775 w 151744"/>
                <a:gd name="connsiteY13" fmla="*/ 1139825 h 1139825"/>
                <a:gd name="connsiteX0" fmla="*/ 71575 w 151744"/>
                <a:gd name="connsiteY0" fmla="*/ 0 h 1139825"/>
                <a:gd name="connsiteX1" fmla="*/ 68400 w 151744"/>
                <a:gd name="connsiteY1" fmla="*/ 92075 h 1139825"/>
                <a:gd name="connsiteX2" fmla="*/ 43000 w 151744"/>
                <a:gd name="connsiteY2" fmla="*/ 171450 h 1139825"/>
                <a:gd name="connsiteX3" fmla="*/ 11250 w 151744"/>
                <a:gd name="connsiteY3" fmla="*/ 323850 h 1139825"/>
                <a:gd name="connsiteX4" fmla="*/ 1725 w 151744"/>
                <a:gd name="connsiteY4" fmla="*/ 403225 h 1139825"/>
                <a:gd name="connsiteX5" fmla="*/ 43000 w 151744"/>
                <a:gd name="connsiteY5" fmla="*/ 495300 h 1139825"/>
                <a:gd name="connsiteX6" fmla="*/ 39825 w 151744"/>
                <a:gd name="connsiteY6" fmla="*/ 555625 h 1139825"/>
                <a:gd name="connsiteX7" fmla="*/ 77925 w 151744"/>
                <a:gd name="connsiteY7" fmla="*/ 615950 h 1139825"/>
                <a:gd name="connsiteX8" fmla="*/ 87450 w 151744"/>
                <a:gd name="connsiteY8" fmla="*/ 723900 h 1139825"/>
                <a:gd name="connsiteX9" fmla="*/ 112850 w 151744"/>
                <a:gd name="connsiteY9" fmla="*/ 781050 h 1139825"/>
                <a:gd name="connsiteX10" fmla="*/ 135075 w 151744"/>
                <a:gd name="connsiteY10" fmla="*/ 850900 h 1139825"/>
                <a:gd name="connsiteX11" fmla="*/ 150950 w 151744"/>
                <a:gd name="connsiteY11" fmla="*/ 971550 h 1139825"/>
                <a:gd name="connsiteX12" fmla="*/ 109675 w 151744"/>
                <a:gd name="connsiteY12" fmla="*/ 1069975 h 1139825"/>
                <a:gd name="connsiteX13" fmla="*/ 20775 w 151744"/>
                <a:gd name="connsiteY13" fmla="*/ 1139825 h 1139825"/>
                <a:gd name="connsiteX0" fmla="*/ 71575 w 151744"/>
                <a:gd name="connsiteY0" fmla="*/ 0 h 1149350"/>
                <a:gd name="connsiteX1" fmla="*/ 68400 w 151744"/>
                <a:gd name="connsiteY1" fmla="*/ 92075 h 1149350"/>
                <a:gd name="connsiteX2" fmla="*/ 43000 w 151744"/>
                <a:gd name="connsiteY2" fmla="*/ 171450 h 1149350"/>
                <a:gd name="connsiteX3" fmla="*/ 11250 w 151744"/>
                <a:gd name="connsiteY3" fmla="*/ 323850 h 1149350"/>
                <a:gd name="connsiteX4" fmla="*/ 1725 w 151744"/>
                <a:gd name="connsiteY4" fmla="*/ 403225 h 1149350"/>
                <a:gd name="connsiteX5" fmla="*/ 43000 w 151744"/>
                <a:gd name="connsiteY5" fmla="*/ 495300 h 1149350"/>
                <a:gd name="connsiteX6" fmla="*/ 39825 w 151744"/>
                <a:gd name="connsiteY6" fmla="*/ 555625 h 1149350"/>
                <a:gd name="connsiteX7" fmla="*/ 77925 w 151744"/>
                <a:gd name="connsiteY7" fmla="*/ 615950 h 1149350"/>
                <a:gd name="connsiteX8" fmla="*/ 87450 w 151744"/>
                <a:gd name="connsiteY8" fmla="*/ 723900 h 1149350"/>
                <a:gd name="connsiteX9" fmla="*/ 112850 w 151744"/>
                <a:gd name="connsiteY9" fmla="*/ 781050 h 1149350"/>
                <a:gd name="connsiteX10" fmla="*/ 135075 w 151744"/>
                <a:gd name="connsiteY10" fmla="*/ 850900 h 1149350"/>
                <a:gd name="connsiteX11" fmla="*/ 150950 w 151744"/>
                <a:gd name="connsiteY11" fmla="*/ 971550 h 1149350"/>
                <a:gd name="connsiteX12" fmla="*/ 109675 w 151744"/>
                <a:gd name="connsiteY12" fmla="*/ 1069975 h 1149350"/>
                <a:gd name="connsiteX13" fmla="*/ 63637 w 151744"/>
                <a:gd name="connsiteY13" fmla="*/ 1149350 h 1149350"/>
                <a:gd name="connsiteX0" fmla="*/ 71575 w 151744"/>
                <a:gd name="connsiteY0" fmla="*/ 0 h 1149350"/>
                <a:gd name="connsiteX1" fmla="*/ 68400 w 151744"/>
                <a:gd name="connsiteY1" fmla="*/ 92075 h 1149350"/>
                <a:gd name="connsiteX2" fmla="*/ 43000 w 151744"/>
                <a:gd name="connsiteY2" fmla="*/ 171450 h 1149350"/>
                <a:gd name="connsiteX3" fmla="*/ 11250 w 151744"/>
                <a:gd name="connsiteY3" fmla="*/ 323850 h 1149350"/>
                <a:gd name="connsiteX4" fmla="*/ 1725 w 151744"/>
                <a:gd name="connsiteY4" fmla="*/ 403225 h 1149350"/>
                <a:gd name="connsiteX5" fmla="*/ 43000 w 151744"/>
                <a:gd name="connsiteY5" fmla="*/ 495300 h 1149350"/>
                <a:gd name="connsiteX6" fmla="*/ 39825 w 151744"/>
                <a:gd name="connsiteY6" fmla="*/ 555625 h 1149350"/>
                <a:gd name="connsiteX7" fmla="*/ 77925 w 151744"/>
                <a:gd name="connsiteY7" fmla="*/ 615950 h 1149350"/>
                <a:gd name="connsiteX8" fmla="*/ 87450 w 151744"/>
                <a:gd name="connsiteY8" fmla="*/ 723900 h 1149350"/>
                <a:gd name="connsiteX9" fmla="*/ 112850 w 151744"/>
                <a:gd name="connsiteY9" fmla="*/ 781050 h 1149350"/>
                <a:gd name="connsiteX10" fmla="*/ 135075 w 151744"/>
                <a:gd name="connsiteY10" fmla="*/ 850900 h 1149350"/>
                <a:gd name="connsiteX11" fmla="*/ 150950 w 151744"/>
                <a:gd name="connsiteY11" fmla="*/ 971550 h 1149350"/>
                <a:gd name="connsiteX12" fmla="*/ 109675 w 151744"/>
                <a:gd name="connsiteY12" fmla="*/ 1069975 h 1149350"/>
                <a:gd name="connsiteX13" fmla="*/ 63637 w 151744"/>
                <a:gd name="connsiteY13" fmla="*/ 1149350 h 1149350"/>
                <a:gd name="connsiteX0" fmla="*/ 71575 w 151744"/>
                <a:gd name="connsiteY0" fmla="*/ 0 h 1130300"/>
                <a:gd name="connsiteX1" fmla="*/ 68400 w 151744"/>
                <a:gd name="connsiteY1" fmla="*/ 92075 h 1130300"/>
                <a:gd name="connsiteX2" fmla="*/ 43000 w 151744"/>
                <a:gd name="connsiteY2" fmla="*/ 171450 h 1130300"/>
                <a:gd name="connsiteX3" fmla="*/ 11250 w 151744"/>
                <a:gd name="connsiteY3" fmla="*/ 323850 h 1130300"/>
                <a:gd name="connsiteX4" fmla="*/ 1725 w 151744"/>
                <a:gd name="connsiteY4" fmla="*/ 403225 h 1130300"/>
                <a:gd name="connsiteX5" fmla="*/ 43000 w 151744"/>
                <a:gd name="connsiteY5" fmla="*/ 495300 h 1130300"/>
                <a:gd name="connsiteX6" fmla="*/ 39825 w 151744"/>
                <a:gd name="connsiteY6" fmla="*/ 555625 h 1130300"/>
                <a:gd name="connsiteX7" fmla="*/ 77925 w 151744"/>
                <a:gd name="connsiteY7" fmla="*/ 615950 h 1130300"/>
                <a:gd name="connsiteX8" fmla="*/ 87450 w 151744"/>
                <a:gd name="connsiteY8" fmla="*/ 723900 h 1130300"/>
                <a:gd name="connsiteX9" fmla="*/ 112850 w 151744"/>
                <a:gd name="connsiteY9" fmla="*/ 781050 h 1130300"/>
                <a:gd name="connsiteX10" fmla="*/ 135075 w 151744"/>
                <a:gd name="connsiteY10" fmla="*/ 850900 h 1130300"/>
                <a:gd name="connsiteX11" fmla="*/ 150950 w 151744"/>
                <a:gd name="connsiteY11" fmla="*/ 971550 h 1130300"/>
                <a:gd name="connsiteX12" fmla="*/ 109675 w 151744"/>
                <a:gd name="connsiteY12" fmla="*/ 1069975 h 1130300"/>
                <a:gd name="connsiteX13" fmla="*/ 39824 w 151744"/>
                <a:gd name="connsiteY13" fmla="*/ 1130300 h 1130300"/>
                <a:gd name="connsiteX0" fmla="*/ 71575 w 151744"/>
                <a:gd name="connsiteY0" fmla="*/ 0 h 1130300"/>
                <a:gd name="connsiteX1" fmla="*/ 68400 w 151744"/>
                <a:gd name="connsiteY1" fmla="*/ 92075 h 1130300"/>
                <a:gd name="connsiteX2" fmla="*/ 43000 w 151744"/>
                <a:gd name="connsiteY2" fmla="*/ 171450 h 1130300"/>
                <a:gd name="connsiteX3" fmla="*/ 11250 w 151744"/>
                <a:gd name="connsiteY3" fmla="*/ 323850 h 1130300"/>
                <a:gd name="connsiteX4" fmla="*/ 1725 w 151744"/>
                <a:gd name="connsiteY4" fmla="*/ 403225 h 1130300"/>
                <a:gd name="connsiteX5" fmla="*/ 43000 w 151744"/>
                <a:gd name="connsiteY5" fmla="*/ 495300 h 1130300"/>
                <a:gd name="connsiteX6" fmla="*/ 39825 w 151744"/>
                <a:gd name="connsiteY6" fmla="*/ 555625 h 1130300"/>
                <a:gd name="connsiteX7" fmla="*/ 77925 w 151744"/>
                <a:gd name="connsiteY7" fmla="*/ 615950 h 1130300"/>
                <a:gd name="connsiteX8" fmla="*/ 87450 w 151744"/>
                <a:gd name="connsiteY8" fmla="*/ 723900 h 1130300"/>
                <a:gd name="connsiteX9" fmla="*/ 112850 w 151744"/>
                <a:gd name="connsiteY9" fmla="*/ 781050 h 1130300"/>
                <a:gd name="connsiteX10" fmla="*/ 135075 w 151744"/>
                <a:gd name="connsiteY10" fmla="*/ 850900 h 1130300"/>
                <a:gd name="connsiteX11" fmla="*/ 150950 w 151744"/>
                <a:gd name="connsiteY11" fmla="*/ 971550 h 1130300"/>
                <a:gd name="connsiteX12" fmla="*/ 109675 w 151744"/>
                <a:gd name="connsiteY12" fmla="*/ 1069975 h 1130300"/>
                <a:gd name="connsiteX13" fmla="*/ 39824 w 151744"/>
                <a:gd name="connsiteY13" fmla="*/ 1130300 h 1130300"/>
                <a:gd name="connsiteX0" fmla="*/ 887629 w 967798"/>
                <a:gd name="connsiteY0" fmla="*/ 0 h 1196137"/>
                <a:gd name="connsiteX1" fmla="*/ 884454 w 967798"/>
                <a:gd name="connsiteY1" fmla="*/ 92075 h 1196137"/>
                <a:gd name="connsiteX2" fmla="*/ 859054 w 967798"/>
                <a:gd name="connsiteY2" fmla="*/ 171450 h 1196137"/>
                <a:gd name="connsiteX3" fmla="*/ 827304 w 967798"/>
                <a:gd name="connsiteY3" fmla="*/ 323850 h 1196137"/>
                <a:gd name="connsiteX4" fmla="*/ 817779 w 967798"/>
                <a:gd name="connsiteY4" fmla="*/ 403225 h 1196137"/>
                <a:gd name="connsiteX5" fmla="*/ 859054 w 967798"/>
                <a:gd name="connsiteY5" fmla="*/ 495300 h 1196137"/>
                <a:gd name="connsiteX6" fmla="*/ 855879 w 967798"/>
                <a:gd name="connsiteY6" fmla="*/ 555625 h 1196137"/>
                <a:gd name="connsiteX7" fmla="*/ 893979 w 967798"/>
                <a:gd name="connsiteY7" fmla="*/ 615950 h 1196137"/>
                <a:gd name="connsiteX8" fmla="*/ 903504 w 967798"/>
                <a:gd name="connsiteY8" fmla="*/ 723900 h 1196137"/>
                <a:gd name="connsiteX9" fmla="*/ 928904 w 967798"/>
                <a:gd name="connsiteY9" fmla="*/ 781050 h 1196137"/>
                <a:gd name="connsiteX10" fmla="*/ 951129 w 967798"/>
                <a:gd name="connsiteY10" fmla="*/ 850900 h 1196137"/>
                <a:gd name="connsiteX11" fmla="*/ 967004 w 967798"/>
                <a:gd name="connsiteY11" fmla="*/ 971550 h 1196137"/>
                <a:gd name="connsiteX12" fmla="*/ 925729 w 967798"/>
                <a:gd name="connsiteY12" fmla="*/ 1069975 h 1196137"/>
                <a:gd name="connsiteX13" fmla="*/ 0 w 967798"/>
                <a:gd name="connsiteY13" fmla="*/ 1196137 h 1196137"/>
                <a:gd name="connsiteX0" fmla="*/ 887629 w 1023748"/>
                <a:gd name="connsiteY0" fmla="*/ 0 h 1196137"/>
                <a:gd name="connsiteX1" fmla="*/ 884454 w 1023748"/>
                <a:gd name="connsiteY1" fmla="*/ 92075 h 1196137"/>
                <a:gd name="connsiteX2" fmla="*/ 859054 w 1023748"/>
                <a:gd name="connsiteY2" fmla="*/ 171450 h 1196137"/>
                <a:gd name="connsiteX3" fmla="*/ 827304 w 1023748"/>
                <a:gd name="connsiteY3" fmla="*/ 323850 h 1196137"/>
                <a:gd name="connsiteX4" fmla="*/ 817779 w 1023748"/>
                <a:gd name="connsiteY4" fmla="*/ 403225 h 1196137"/>
                <a:gd name="connsiteX5" fmla="*/ 859054 w 1023748"/>
                <a:gd name="connsiteY5" fmla="*/ 495300 h 1196137"/>
                <a:gd name="connsiteX6" fmla="*/ 855879 w 1023748"/>
                <a:gd name="connsiteY6" fmla="*/ 555625 h 1196137"/>
                <a:gd name="connsiteX7" fmla="*/ 893979 w 1023748"/>
                <a:gd name="connsiteY7" fmla="*/ 615950 h 1196137"/>
                <a:gd name="connsiteX8" fmla="*/ 903504 w 1023748"/>
                <a:gd name="connsiteY8" fmla="*/ 723900 h 1196137"/>
                <a:gd name="connsiteX9" fmla="*/ 928904 w 1023748"/>
                <a:gd name="connsiteY9" fmla="*/ 781050 h 1196137"/>
                <a:gd name="connsiteX10" fmla="*/ 951129 w 1023748"/>
                <a:gd name="connsiteY10" fmla="*/ 850900 h 1196137"/>
                <a:gd name="connsiteX11" fmla="*/ 967004 w 1023748"/>
                <a:gd name="connsiteY11" fmla="*/ 971550 h 1196137"/>
                <a:gd name="connsiteX12" fmla="*/ 150318 w 1023748"/>
                <a:gd name="connsiteY12" fmla="*/ 1150442 h 1196137"/>
                <a:gd name="connsiteX13" fmla="*/ 0 w 1023748"/>
                <a:gd name="connsiteY13" fmla="*/ 1196137 h 1196137"/>
                <a:gd name="connsiteX0" fmla="*/ 887629 w 999344"/>
                <a:gd name="connsiteY0" fmla="*/ 0 h 1196137"/>
                <a:gd name="connsiteX1" fmla="*/ 884454 w 999344"/>
                <a:gd name="connsiteY1" fmla="*/ 92075 h 1196137"/>
                <a:gd name="connsiteX2" fmla="*/ 859054 w 999344"/>
                <a:gd name="connsiteY2" fmla="*/ 171450 h 1196137"/>
                <a:gd name="connsiteX3" fmla="*/ 827304 w 999344"/>
                <a:gd name="connsiteY3" fmla="*/ 323850 h 1196137"/>
                <a:gd name="connsiteX4" fmla="*/ 817779 w 999344"/>
                <a:gd name="connsiteY4" fmla="*/ 403225 h 1196137"/>
                <a:gd name="connsiteX5" fmla="*/ 859054 w 999344"/>
                <a:gd name="connsiteY5" fmla="*/ 495300 h 1196137"/>
                <a:gd name="connsiteX6" fmla="*/ 855879 w 999344"/>
                <a:gd name="connsiteY6" fmla="*/ 555625 h 1196137"/>
                <a:gd name="connsiteX7" fmla="*/ 893979 w 999344"/>
                <a:gd name="connsiteY7" fmla="*/ 615950 h 1196137"/>
                <a:gd name="connsiteX8" fmla="*/ 903504 w 999344"/>
                <a:gd name="connsiteY8" fmla="*/ 723900 h 1196137"/>
                <a:gd name="connsiteX9" fmla="*/ 928904 w 999344"/>
                <a:gd name="connsiteY9" fmla="*/ 781050 h 1196137"/>
                <a:gd name="connsiteX10" fmla="*/ 951129 w 999344"/>
                <a:gd name="connsiteY10" fmla="*/ 850900 h 1196137"/>
                <a:gd name="connsiteX11" fmla="*/ 228168 w 999344"/>
                <a:gd name="connsiteY11" fmla="*/ 1066647 h 1196137"/>
                <a:gd name="connsiteX12" fmla="*/ 150318 w 999344"/>
                <a:gd name="connsiteY12" fmla="*/ 1150442 h 1196137"/>
                <a:gd name="connsiteX13" fmla="*/ 0 w 999344"/>
                <a:gd name="connsiteY13" fmla="*/ 1196137 h 1196137"/>
                <a:gd name="connsiteX0" fmla="*/ 887629 w 965676"/>
                <a:gd name="connsiteY0" fmla="*/ 0 h 1196137"/>
                <a:gd name="connsiteX1" fmla="*/ 884454 w 965676"/>
                <a:gd name="connsiteY1" fmla="*/ 92075 h 1196137"/>
                <a:gd name="connsiteX2" fmla="*/ 859054 w 965676"/>
                <a:gd name="connsiteY2" fmla="*/ 171450 h 1196137"/>
                <a:gd name="connsiteX3" fmla="*/ 827304 w 965676"/>
                <a:gd name="connsiteY3" fmla="*/ 323850 h 1196137"/>
                <a:gd name="connsiteX4" fmla="*/ 817779 w 965676"/>
                <a:gd name="connsiteY4" fmla="*/ 403225 h 1196137"/>
                <a:gd name="connsiteX5" fmla="*/ 859054 w 965676"/>
                <a:gd name="connsiteY5" fmla="*/ 495300 h 1196137"/>
                <a:gd name="connsiteX6" fmla="*/ 855879 w 965676"/>
                <a:gd name="connsiteY6" fmla="*/ 555625 h 1196137"/>
                <a:gd name="connsiteX7" fmla="*/ 893979 w 965676"/>
                <a:gd name="connsiteY7" fmla="*/ 615950 h 1196137"/>
                <a:gd name="connsiteX8" fmla="*/ 903504 w 965676"/>
                <a:gd name="connsiteY8" fmla="*/ 723900 h 1196137"/>
                <a:gd name="connsiteX9" fmla="*/ 928904 w 965676"/>
                <a:gd name="connsiteY9" fmla="*/ 781050 h 1196137"/>
                <a:gd name="connsiteX10" fmla="*/ 343967 w 965676"/>
                <a:gd name="connsiteY10" fmla="*/ 924052 h 1196137"/>
                <a:gd name="connsiteX11" fmla="*/ 228168 w 965676"/>
                <a:gd name="connsiteY11" fmla="*/ 1066647 h 1196137"/>
                <a:gd name="connsiteX12" fmla="*/ 150318 w 965676"/>
                <a:gd name="connsiteY12" fmla="*/ 1150442 h 1196137"/>
                <a:gd name="connsiteX13" fmla="*/ 0 w 965676"/>
                <a:gd name="connsiteY13" fmla="*/ 1196137 h 1196137"/>
                <a:gd name="connsiteX0" fmla="*/ 887629 w 930584"/>
                <a:gd name="connsiteY0" fmla="*/ 0 h 1196137"/>
                <a:gd name="connsiteX1" fmla="*/ 884454 w 930584"/>
                <a:gd name="connsiteY1" fmla="*/ 92075 h 1196137"/>
                <a:gd name="connsiteX2" fmla="*/ 859054 w 930584"/>
                <a:gd name="connsiteY2" fmla="*/ 171450 h 1196137"/>
                <a:gd name="connsiteX3" fmla="*/ 827304 w 930584"/>
                <a:gd name="connsiteY3" fmla="*/ 323850 h 1196137"/>
                <a:gd name="connsiteX4" fmla="*/ 817779 w 930584"/>
                <a:gd name="connsiteY4" fmla="*/ 403225 h 1196137"/>
                <a:gd name="connsiteX5" fmla="*/ 859054 w 930584"/>
                <a:gd name="connsiteY5" fmla="*/ 495300 h 1196137"/>
                <a:gd name="connsiteX6" fmla="*/ 855879 w 930584"/>
                <a:gd name="connsiteY6" fmla="*/ 555625 h 1196137"/>
                <a:gd name="connsiteX7" fmla="*/ 893979 w 930584"/>
                <a:gd name="connsiteY7" fmla="*/ 615950 h 1196137"/>
                <a:gd name="connsiteX8" fmla="*/ 903504 w 930584"/>
                <a:gd name="connsiteY8" fmla="*/ 723900 h 1196137"/>
                <a:gd name="connsiteX9" fmla="*/ 519253 w 930584"/>
                <a:gd name="connsiteY9" fmla="*/ 883463 h 1196137"/>
                <a:gd name="connsiteX10" fmla="*/ 343967 w 930584"/>
                <a:gd name="connsiteY10" fmla="*/ 924052 h 1196137"/>
                <a:gd name="connsiteX11" fmla="*/ 228168 w 930584"/>
                <a:gd name="connsiteY11" fmla="*/ 1066647 h 1196137"/>
                <a:gd name="connsiteX12" fmla="*/ 150318 w 930584"/>
                <a:gd name="connsiteY12" fmla="*/ 1150442 h 1196137"/>
                <a:gd name="connsiteX13" fmla="*/ 0 w 930584"/>
                <a:gd name="connsiteY13" fmla="*/ 1196137 h 1196137"/>
                <a:gd name="connsiteX0" fmla="*/ 887629 w 902977"/>
                <a:gd name="connsiteY0" fmla="*/ 0 h 1196137"/>
                <a:gd name="connsiteX1" fmla="*/ 884454 w 902977"/>
                <a:gd name="connsiteY1" fmla="*/ 92075 h 1196137"/>
                <a:gd name="connsiteX2" fmla="*/ 859054 w 902977"/>
                <a:gd name="connsiteY2" fmla="*/ 171450 h 1196137"/>
                <a:gd name="connsiteX3" fmla="*/ 827304 w 902977"/>
                <a:gd name="connsiteY3" fmla="*/ 323850 h 1196137"/>
                <a:gd name="connsiteX4" fmla="*/ 817779 w 902977"/>
                <a:gd name="connsiteY4" fmla="*/ 403225 h 1196137"/>
                <a:gd name="connsiteX5" fmla="*/ 859054 w 902977"/>
                <a:gd name="connsiteY5" fmla="*/ 495300 h 1196137"/>
                <a:gd name="connsiteX6" fmla="*/ 855879 w 902977"/>
                <a:gd name="connsiteY6" fmla="*/ 555625 h 1196137"/>
                <a:gd name="connsiteX7" fmla="*/ 893979 w 902977"/>
                <a:gd name="connsiteY7" fmla="*/ 615950 h 1196137"/>
                <a:gd name="connsiteX8" fmla="*/ 662103 w 902977"/>
                <a:gd name="connsiteY8" fmla="*/ 767791 h 1196137"/>
                <a:gd name="connsiteX9" fmla="*/ 519253 w 902977"/>
                <a:gd name="connsiteY9" fmla="*/ 883463 h 1196137"/>
                <a:gd name="connsiteX10" fmla="*/ 343967 w 902977"/>
                <a:gd name="connsiteY10" fmla="*/ 924052 h 1196137"/>
                <a:gd name="connsiteX11" fmla="*/ 228168 w 902977"/>
                <a:gd name="connsiteY11" fmla="*/ 1066647 h 1196137"/>
                <a:gd name="connsiteX12" fmla="*/ 150318 w 902977"/>
                <a:gd name="connsiteY12" fmla="*/ 1150442 h 1196137"/>
                <a:gd name="connsiteX13" fmla="*/ 0 w 902977"/>
                <a:gd name="connsiteY13" fmla="*/ 1196137 h 1196137"/>
                <a:gd name="connsiteX0" fmla="*/ 887629 w 888228"/>
                <a:gd name="connsiteY0" fmla="*/ 0 h 1196137"/>
                <a:gd name="connsiteX1" fmla="*/ 884454 w 888228"/>
                <a:gd name="connsiteY1" fmla="*/ 92075 h 1196137"/>
                <a:gd name="connsiteX2" fmla="*/ 859054 w 888228"/>
                <a:gd name="connsiteY2" fmla="*/ 171450 h 1196137"/>
                <a:gd name="connsiteX3" fmla="*/ 827304 w 888228"/>
                <a:gd name="connsiteY3" fmla="*/ 323850 h 1196137"/>
                <a:gd name="connsiteX4" fmla="*/ 817779 w 888228"/>
                <a:gd name="connsiteY4" fmla="*/ 403225 h 1196137"/>
                <a:gd name="connsiteX5" fmla="*/ 859054 w 888228"/>
                <a:gd name="connsiteY5" fmla="*/ 495300 h 1196137"/>
                <a:gd name="connsiteX6" fmla="*/ 855879 w 888228"/>
                <a:gd name="connsiteY6" fmla="*/ 555625 h 1196137"/>
                <a:gd name="connsiteX7" fmla="*/ 754990 w 888228"/>
                <a:gd name="connsiteY7" fmla="*/ 703732 h 1196137"/>
                <a:gd name="connsiteX8" fmla="*/ 662103 w 888228"/>
                <a:gd name="connsiteY8" fmla="*/ 767791 h 1196137"/>
                <a:gd name="connsiteX9" fmla="*/ 519253 w 888228"/>
                <a:gd name="connsiteY9" fmla="*/ 883463 h 1196137"/>
                <a:gd name="connsiteX10" fmla="*/ 343967 w 888228"/>
                <a:gd name="connsiteY10" fmla="*/ 924052 h 1196137"/>
                <a:gd name="connsiteX11" fmla="*/ 228168 w 888228"/>
                <a:gd name="connsiteY11" fmla="*/ 1066647 h 1196137"/>
                <a:gd name="connsiteX12" fmla="*/ 150318 w 888228"/>
                <a:gd name="connsiteY12" fmla="*/ 1150442 h 1196137"/>
                <a:gd name="connsiteX13" fmla="*/ 0 w 888228"/>
                <a:gd name="connsiteY13" fmla="*/ 1196137 h 1196137"/>
                <a:gd name="connsiteX0" fmla="*/ 887629 w 888228"/>
                <a:gd name="connsiteY0" fmla="*/ 0 h 1196137"/>
                <a:gd name="connsiteX1" fmla="*/ 884454 w 888228"/>
                <a:gd name="connsiteY1" fmla="*/ 92075 h 1196137"/>
                <a:gd name="connsiteX2" fmla="*/ 859054 w 888228"/>
                <a:gd name="connsiteY2" fmla="*/ 171450 h 1196137"/>
                <a:gd name="connsiteX3" fmla="*/ 827304 w 888228"/>
                <a:gd name="connsiteY3" fmla="*/ 323850 h 1196137"/>
                <a:gd name="connsiteX4" fmla="*/ 817779 w 888228"/>
                <a:gd name="connsiteY4" fmla="*/ 403225 h 1196137"/>
                <a:gd name="connsiteX5" fmla="*/ 859054 w 888228"/>
                <a:gd name="connsiteY5" fmla="*/ 495300 h 1196137"/>
                <a:gd name="connsiteX6" fmla="*/ 819303 w 888228"/>
                <a:gd name="connsiteY6" fmla="*/ 562940 h 1196137"/>
                <a:gd name="connsiteX7" fmla="*/ 754990 w 888228"/>
                <a:gd name="connsiteY7" fmla="*/ 703732 h 1196137"/>
                <a:gd name="connsiteX8" fmla="*/ 662103 w 888228"/>
                <a:gd name="connsiteY8" fmla="*/ 767791 h 1196137"/>
                <a:gd name="connsiteX9" fmla="*/ 519253 w 888228"/>
                <a:gd name="connsiteY9" fmla="*/ 883463 h 1196137"/>
                <a:gd name="connsiteX10" fmla="*/ 343967 w 888228"/>
                <a:gd name="connsiteY10" fmla="*/ 924052 h 1196137"/>
                <a:gd name="connsiteX11" fmla="*/ 228168 w 888228"/>
                <a:gd name="connsiteY11" fmla="*/ 1066647 h 1196137"/>
                <a:gd name="connsiteX12" fmla="*/ 150318 w 888228"/>
                <a:gd name="connsiteY12" fmla="*/ 1150442 h 1196137"/>
                <a:gd name="connsiteX13" fmla="*/ 0 w 888228"/>
                <a:gd name="connsiteY13" fmla="*/ 1196137 h 1196137"/>
                <a:gd name="connsiteX0" fmla="*/ 887629 w 888228"/>
                <a:gd name="connsiteY0" fmla="*/ 0 h 1196137"/>
                <a:gd name="connsiteX1" fmla="*/ 884454 w 888228"/>
                <a:gd name="connsiteY1" fmla="*/ 92075 h 1196137"/>
                <a:gd name="connsiteX2" fmla="*/ 859054 w 888228"/>
                <a:gd name="connsiteY2" fmla="*/ 171450 h 1196137"/>
                <a:gd name="connsiteX3" fmla="*/ 827304 w 888228"/>
                <a:gd name="connsiteY3" fmla="*/ 323850 h 1196137"/>
                <a:gd name="connsiteX4" fmla="*/ 817779 w 888228"/>
                <a:gd name="connsiteY4" fmla="*/ 403225 h 1196137"/>
                <a:gd name="connsiteX5" fmla="*/ 859054 w 888228"/>
                <a:gd name="connsiteY5" fmla="*/ 495300 h 1196137"/>
                <a:gd name="connsiteX6" fmla="*/ 819303 w 888228"/>
                <a:gd name="connsiteY6" fmla="*/ 562940 h 1196137"/>
                <a:gd name="connsiteX7" fmla="*/ 754990 w 888228"/>
                <a:gd name="connsiteY7" fmla="*/ 703732 h 1196137"/>
                <a:gd name="connsiteX8" fmla="*/ 662103 w 888228"/>
                <a:gd name="connsiteY8" fmla="*/ 767791 h 1196137"/>
                <a:gd name="connsiteX9" fmla="*/ 519253 w 888228"/>
                <a:gd name="connsiteY9" fmla="*/ 883463 h 1196137"/>
                <a:gd name="connsiteX10" fmla="*/ 343967 w 888228"/>
                <a:gd name="connsiteY10" fmla="*/ 924052 h 1196137"/>
                <a:gd name="connsiteX11" fmla="*/ 228168 w 888228"/>
                <a:gd name="connsiteY11" fmla="*/ 1066647 h 1196137"/>
                <a:gd name="connsiteX12" fmla="*/ 150318 w 888228"/>
                <a:gd name="connsiteY12" fmla="*/ 1143127 h 1196137"/>
                <a:gd name="connsiteX13" fmla="*/ 0 w 888228"/>
                <a:gd name="connsiteY13" fmla="*/ 1196137 h 1196137"/>
                <a:gd name="connsiteX0" fmla="*/ 887629 w 888228"/>
                <a:gd name="connsiteY0" fmla="*/ 0 h 1196137"/>
                <a:gd name="connsiteX1" fmla="*/ 884454 w 888228"/>
                <a:gd name="connsiteY1" fmla="*/ 92075 h 1196137"/>
                <a:gd name="connsiteX2" fmla="*/ 859054 w 888228"/>
                <a:gd name="connsiteY2" fmla="*/ 171450 h 1196137"/>
                <a:gd name="connsiteX3" fmla="*/ 827304 w 888228"/>
                <a:gd name="connsiteY3" fmla="*/ 323850 h 1196137"/>
                <a:gd name="connsiteX4" fmla="*/ 817779 w 888228"/>
                <a:gd name="connsiteY4" fmla="*/ 403225 h 1196137"/>
                <a:gd name="connsiteX5" fmla="*/ 859054 w 888228"/>
                <a:gd name="connsiteY5" fmla="*/ 495300 h 1196137"/>
                <a:gd name="connsiteX6" fmla="*/ 819303 w 888228"/>
                <a:gd name="connsiteY6" fmla="*/ 562940 h 1196137"/>
                <a:gd name="connsiteX7" fmla="*/ 754990 w 888228"/>
                <a:gd name="connsiteY7" fmla="*/ 703732 h 1196137"/>
                <a:gd name="connsiteX8" fmla="*/ 662103 w 888228"/>
                <a:gd name="connsiteY8" fmla="*/ 767791 h 1196137"/>
                <a:gd name="connsiteX9" fmla="*/ 519253 w 888228"/>
                <a:gd name="connsiteY9" fmla="*/ 883463 h 1196137"/>
                <a:gd name="connsiteX10" fmla="*/ 343967 w 888228"/>
                <a:gd name="connsiteY10" fmla="*/ 924052 h 1196137"/>
                <a:gd name="connsiteX11" fmla="*/ 228168 w 888228"/>
                <a:gd name="connsiteY11" fmla="*/ 1066647 h 1196137"/>
                <a:gd name="connsiteX12" fmla="*/ 0 w 888228"/>
                <a:gd name="connsiteY12" fmla="*/ 1196137 h 1196137"/>
                <a:gd name="connsiteX0" fmla="*/ 887629 w 888228"/>
                <a:gd name="connsiteY0" fmla="*/ 0 h 1196137"/>
                <a:gd name="connsiteX1" fmla="*/ 884454 w 888228"/>
                <a:gd name="connsiteY1" fmla="*/ 92075 h 1196137"/>
                <a:gd name="connsiteX2" fmla="*/ 859054 w 888228"/>
                <a:gd name="connsiteY2" fmla="*/ 171450 h 1196137"/>
                <a:gd name="connsiteX3" fmla="*/ 827304 w 888228"/>
                <a:gd name="connsiteY3" fmla="*/ 323850 h 1196137"/>
                <a:gd name="connsiteX4" fmla="*/ 817779 w 888228"/>
                <a:gd name="connsiteY4" fmla="*/ 403225 h 1196137"/>
                <a:gd name="connsiteX5" fmla="*/ 859054 w 888228"/>
                <a:gd name="connsiteY5" fmla="*/ 495300 h 1196137"/>
                <a:gd name="connsiteX6" fmla="*/ 819303 w 888228"/>
                <a:gd name="connsiteY6" fmla="*/ 562940 h 1196137"/>
                <a:gd name="connsiteX7" fmla="*/ 754990 w 888228"/>
                <a:gd name="connsiteY7" fmla="*/ 703732 h 1196137"/>
                <a:gd name="connsiteX8" fmla="*/ 662103 w 888228"/>
                <a:gd name="connsiteY8" fmla="*/ 767791 h 1196137"/>
                <a:gd name="connsiteX9" fmla="*/ 519253 w 888228"/>
                <a:gd name="connsiteY9" fmla="*/ 883463 h 1196137"/>
                <a:gd name="connsiteX10" fmla="*/ 343967 w 888228"/>
                <a:gd name="connsiteY10" fmla="*/ 924052 h 1196137"/>
                <a:gd name="connsiteX11" fmla="*/ 228168 w 888228"/>
                <a:gd name="connsiteY11" fmla="*/ 1066647 h 1196137"/>
                <a:gd name="connsiteX12" fmla="*/ 132847 w 888228"/>
                <a:gd name="connsiteY12" fmla="*/ 1117041 h 1196137"/>
                <a:gd name="connsiteX13" fmla="*/ 0 w 888228"/>
                <a:gd name="connsiteY13" fmla="*/ 1196137 h 1196137"/>
                <a:gd name="connsiteX0" fmla="*/ 887629 w 888228"/>
                <a:gd name="connsiteY0" fmla="*/ 0 h 1196137"/>
                <a:gd name="connsiteX1" fmla="*/ 884454 w 888228"/>
                <a:gd name="connsiteY1" fmla="*/ 92075 h 1196137"/>
                <a:gd name="connsiteX2" fmla="*/ 859054 w 888228"/>
                <a:gd name="connsiteY2" fmla="*/ 171450 h 1196137"/>
                <a:gd name="connsiteX3" fmla="*/ 827304 w 888228"/>
                <a:gd name="connsiteY3" fmla="*/ 323850 h 1196137"/>
                <a:gd name="connsiteX4" fmla="*/ 817779 w 888228"/>
                <a:gd name="connsiteY4" fmla="*/ 403225 h 1196137"/>
                <a:gd name="connsiteX5" fmla="*/ 859054 w 888228"/>
                <a:gd name="connsiteY5" fmla="*/ 495300 h 1196137"/>
                <a:gd name="connsiteX6" fmla="*/ 819303 w 888228"/>
                <a:gd name="connsiteY6" fmla="*/ 562940 h 1196137"/>
                <a:gd name="connsiteX7" fmla="*/ 754990 w 888228"/>
                <a:gd name="connsiteY7" fmla="*/ 703732 h 1196137"/>
                <a:gd name="connsiteX8" fmla="*/ 662103 w 888228"/>
                <a:gd name="connsiteY8" fmla="*/ 767791 h 1196137"/>
                <a:gd name="connsiteX9" fmla="*/ 519253 w 888228"/>
                <a:gd name="connsiteY9" fmla="*/ 883463 h 1196137"/>
                <a:gd name="connsiteX10" fmla="*/ 343967 w 888228"/>
                <a:gd name="connsiteY10" fmla="*/ 924052 h 1196137"/>
                <a:gd name="connsiteX11" fmla="*/ 250114 w 888228"/>
                <a:gd name="connsiteY11" fmla="*/ 1044701 h 1196137"/>
                <a:gd name="connsiteX12" fmla="*/ 132847 w 888228"/>
                <a:gd name="connsiteY12" fmla="*/ 1117041 h 1196137"/>
                <a:gd name="connsiteX13" fmla="*/ 0 w 888228"/>
                <a:gd name="connsiteY13" fmla="*/ 1196137 h 1196137"/>
                <a:gd name="connsiteX0" fmla="*/ 887629 w 888228"/>
                <a:gd name="connsiteY0" fmla="*/ 0 h 1196137"/>
                <a:gd name="connsiteX1" fmla="*/ 884454 w 888228"/>
                <a:gd name="connsiteY1" fmla="*/ 92075 h 1196137"/>
                <a:gd name="connsiteX2" fmla="*/ 859054 w 888228"/>
                <a:gd name="connsiteY2" fmla="*/ 171450 h 1196137"/>
                <a:gd name="connsiteX3" fmla="*/ 827304 w 888228"/>
                <a:gd name="connsiteY3" fmla="*/ 323850 h 1196137"/>
                <a:gd name="connsiteX4" fmla="*/ 817779 w 888228"/>
                <a:gd name="connsiteY4" fmla="*/ 403225 h 1196137"/>
                <a:gd name="connsiteX5" fmla="*/ 859054 w 888228"/>
                <a:gd name="connsiteY5" fmla="*/ 495300 h 1196137"/>
                <a:gd name="connsiteX6" fmla="*/ 819303 w 888228"/>
                <a:gd name="connsiteY6" fmla="*/ 562940 h 1196137"/>
                <a:gd name="connsiteX7" fmla="*/ 754990 w 888228"/>
                <a:gd name="connsiteY7" fmla="*/ 703732 h 1196137"/>
                <a:gd name="connsiteX8" fmla="*/ 662103 w 888228"/>
                <a:gd name="connsiteY8" fmla="*/ 767791 h 1196137"/>
                <a:gd name="connsiteX9" fmla="*/ 519253 w 888228"/>
                <a:gd name="connsiteY9" fmla="*/ 883463 h 1196137"/>
                <a:gd name="connsiteX10" fmla="*/ 343967 w 888228"/>
                <a:gd name="connsiteY10" fmla="*/ 924052 h 1196137"/>
                <a:gd name="connsiteX11" fmla="*/ 250114 w 888228"/>
                <a:gd name="connsiteY11" fmla="*/ 1044701 h 1196137"/>
                <a:gd name="connsiteX12" fmla="*/ 154793 w 888228"/>
                <a:gd name="connsiteY12" fmla="*/ 1117041 h 1196137"/>
                <a:gd name="connsiteX13" fmla="*/ 0 w 888228"/>
                <a:gd name="connsiteY13" fmla="*/ 1196137 h 1196137"/>
                <a:gd name="connsiteX0" fmla="*/ 887629 w 888228"/>
                <a:gd name="connsiteY0" fmla="*/ 0 h 1196137"/>
                <a:gd name="connsiteX1" fmla="*/ 884454 w 888228"/>
                <a:gd name="connsiteY1" fmla="*/ 92075 h 1196137"/>
                <a:gd name="connsiteX2" fmla="*/ 859054 w 888228"/>
                <a:gd name="connsiteY2" fmla="*/ 171450 h 1196137"/>
                <a:gd name="connsiteX3" fmla="*/ 827304 w 888228"/>
                <a:gd name="connsiteY3" fmla="*/ 323850 h 1196137"/>
                <a:gd name="connsiteX4" fmla="*/ 817779 w 888228"/>
                <a:gd name="connsiteY4" fmla="*/ 403225 h 1196137"/>
                <a:gd name="connsiteX5" fmla="*/ 859054 w 888228"/>
                <a:gd name="connsiteY5" fmla="*/ 495300 h 1196137"/>
                <a:gd name="connsiteX6" fmla="*/ 819303 w 888228"/>
                <a:gd name="connsiteY6" fmla="*/ 562940 h 1196137"/>
                <a:gd name="connsiteX7" fmla="*/ 754990 w 888228"/>
                <a:gd name="connsiteY7" fmla="*/ 703732 h 1196137"/>
                <a:gd name="connsiteX8" fmla="*/ 662103 w 888228"/>
                <a:gd name="connsiteY8" fmla="*/ 767791 h 1196137"/>
                <a:gd name="connsiteX9" fmla="*/ 519253 w 888228"/>
                <a:gd name="connsiteY9" fmla="*/ 883463 h 1196137"/>
                <a:gd name="connsiteX10" fmla="*/ 343967 w 888228"/>
                <a:gd name="connsiteY10" fmla="*/ 924052 h 1196137"/>
                <a:gd name="connsiteX11" fmla="*/ 228168 w 888228"/>
                <a:gd name="connsiteY11" fmla="*/ 1030071 h 1196137"/>
                <a:gd name="connsiteX12" fmla="*/ 154793 w 888228"/>
                <a:gd name="connsiteY12" fmla="*/ 1117041 h 1196137"/>
                <a:gd name="connsiteX13" fmla="*/ 0 w 888228"/>
                <a:gd name="connsiteY13" fmla="*/ 1196137 h 119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8228" h="1196137">
                  <a:moveTo>
                    <a:pt x="887629" y="0"/>
                  </a:moveTo>
                  <a:cubicBezTo>
                    <a:pt x="888422" y="31750"/>
                    <a:pt x="889216" y="63500"/>
                    <a:pt x="884454" y="92075"/>
                  </a:cubicBezTo>
                  <a:cubicBezTo>
                    <a:pt x="879692" y="120650"/>
                    <a:pt x="868579" y="132821"/>
                    <a:pt x="859054" y="171450"/>
                  </a:cubicBezTo>
                  <a:cubicBezTo>
                    <a:pt x="849529" y="210079"/>
                    <a:pt x="834183" y="285221"/>
                    <a:pt x="827304" y="323850"/>
                  </a:cubicBezTo>
                  <a:cubicBezTo>
                    <a:pt x="820425" y="362479"/>
                    <a:pt x="812487" y="374650"/>
                    <a:pt x="817779" y="403225"/>
                  </a:cubicBezTo>
                  <a:cubicBezTo>
                    <a:pt x="823071" y="431800"/>
                    <a:pt x="858800" y="468681"/>
                    <a:pt x="859054" y="495300"/>
                  </a:cubicBezTo>
                  <a:cubicBezTo>
                    <a:pt x="859308" y="521919"/>
                    <a:pt x="836647" y="528201"/>
                    <a:pt x="819303" y="562940"/>
                  </a:cubicBezTo>
                  <a:cubicBezTo>
                    <a:pt x="801959" y="597679"/>
                    <a:pt x="781190" y="669590"/>
                    <a:pt x="754990" y="703732"/>
                  </a:cubicBezTo>
                  <a:cubicBezTo>
                    <a:pt x="728790" y="737874"/>
                    <a:pt x="701393" y="737836"/>
                    <a:pt x="662103" y="767791"/>
                  </a:cubicBezTo>
                  <a:cubicBezTo>
                    <a:pt x="622814" y="797746"/>
                    <a:pt x="572276" y="857420"/>
                    <a:pt x="519253" y="883463"/>
                  </a:cubicBezTo>
                  <a:cubicBezTo>
                    <a:pt x="466230" y="909506"/>
                    <a:pt x="392481" y="899617"/>
                    <a:pt x="343967" y="924052"/>
                  </a:cubicBezTo>
                  <a:cubicBezTo>
                    <a:pt x="295453" y="948487"/>
                    <a:pt x="259697" y="997906"/>
                    <a:pt x="228168" y="1030071"/>
                  </a:cubicBezTo>
                  <a:cubicBezTo>
                    <a:pt x="196639" y="1062236"/>
                    <a:pt x="192821" y="1095459"/>
                    <a:pt x="154793" y="1117041"/>
                  </a:cubicBezTo>
                  <a:cubicBezTo>
                    <a:pt x="116765" y="1138623"/>
                    <a:pt x="22141" y="1182954"/>
                    <a:pt x="0" y="1196137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93" name="Forma livre 392"/>
            <p:cNvSpPr/>
            <p:nvPr/>
          </p:nvSpPr>
          <p:spPr>
            <a:xfrm>
              <a:off x="136864" y="3873496"/>
              <a:ext cx="971238" cy="490008"/>
            </a:xfrm>
            <a:custGeom>
              <a:avLst/>
              <a:gdLst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6950 w 1181100"/>
                <a:gd name="connsiteY2" fmla="*/ 69850 h 667586"/>
                <a:gd name="connsiteX3" fmla="*/ 914400 w 1181100"/>
                <a:gd name="connsiteY3" fmla="*/ 82550 h 667586"/>
                <a:gd name="connsiteX4" fmla="*/ 812800 w 1181100"/>
                <a:gd name="connsiteY4" fmla="*/ 101600 h 667586"/>
                <a:gd name="connsiteX5" fmla="*/ 717550 w 1181100"/>
                <a:gd name="connsiteY5" fmla="*/ 107950 h 667586"/>
                <a:gd name="connsiteX6" fmla="*/ 615950 w 1181100"/>
                <a:gd name="connsiteY6" fmla="*/ 107950 h 667586"/>
                <a:gd name="connsiteX7" fmla="*/ 539750 w 1181100"/>
                <a:gd name="connsiteY7" fmla="*/ 127000 h 667586"/>
                <a:gd name="connsiteX8" fmla="*/ 482600 w 1181100"/>
                <a:gd name="connsiteY8" fmla="*/ 158750 h 667586"/>
                <a:gd name="connsiteX9" fmla="*/ 406400 w 1181100"/>
                <a:gd name="connsiteY9" fmla="*/ 158750 h 667586"/>
                <a:gd name="connsiteX10" fmla="*/ 368300 w 1181100"/>
                <a:gd name="connsiteY10" fmla="*/ 190500 h 667586"/>
                <a:gd name="connsiteX11" fmla="*/ 330200 w 1181100"/>
                <a:gd name="connsiteY11" fmla="*/ 266700 h 667586"/>
                <a:gd name="connsiteX12" fmla="*/ 273050 w 1181100"/>
                <a:gd name="connsiteY12" fmla="*/ 311150 h 667586"/>
                <a:gd name="connsiteX13" fmla="*/ 203200 w 1181100"/>
                <a:gd name="connsiteY13" fmla="*/ 425450 h 667586"/>
                <a:gd name="connsiteX14" fmla="*/ 158750 w 1181100"/>
                <a:gd name="connsiteY14" fmla="*/ 508000 h 667586"/>
                <a:gd name="connsiteX15" fmla="*/ 146050 w 1181100"/>
                <a:gd name="connsiteY15" fmla="*/ 571500 h 667586"/>
                <a:gd name="connsiteX16" fmla="*/ 76200 w 1181100"/>
                <a:gd name="connsiteY16" fmla="*/ 603250 h 667586"/>
                <a:gd name="connsiteX17" fmla="*/ 38100 w 1181100"/>
                <a:gd name="connsiteY17" fmla="*/ 660400 h 667586"/>
                <a:gd name="connsiteX18" fmla="*/ 0 w 1181100"/>
                <a:gd name="connsiteY18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12800 w 1181100"/>
                <a:gd name="connsiteY4" fmla="*/ 101600 h 667586"/>
                <a:gd name="connsiteX5" fmla="*/ 717550 w 1181100"/>
                <a:gd name="connsiteY5" fmla="*/ 107950 h 667586"/>
                <a:gd name="connsiteX6" fmla="*/ 615950 w 1181100"/>
                <a:gd name="connsiteY6" fmla="*/ 107950 h 667586"/>
                <a:gd name="connsiteX7" fmla="*/ 539750 w 1181100"/>
                <a:gd name="connsiteY7" fmla="*/ 127000 h 667586"/>
                <a:gd name="connsiteX8" fmla="*/ 482600 w 1181100"/>
                <a:gd name="connsiteY8" fmla="*/ 158750 h 667586"/>
                <a:gd name="connsiteX9" fmla="*/ 406400 w 1181100"/>
                <a:gd name="connsiteY9" fmla="*/ 158750 h 667586"/>
                <a:gd name="connsiteX10" fmla="*/ 368300 w 1181100"/>
                <a:gd name="connsiteY10" fmla="*/ 190500 h 667586"/>
                <a:gd name="connsiteX11" fmla="*/ 330200 w 1181100"/>
                <a:gd name="connsiteY11" fmla="*/ 266700 h 667586"/>
                <a:gd name="connsiteX12" fmla="*/ 273050 w 1181100"/>
                <a:gd name="connsiteY12" fmla="*/ 311150 h 667586"/>
                <a:gd name="connsiteX13" fmla="*/ 203200 w 1181100"/>
                <a:gd name="connsiteY13" fmla="*/ 425450 h 667586"/>
                <a:gd name="connsiteX14" fmla="*/ 158750 w 1181100"/>
                <a:gd name="connsiteY14" fmla="*/ 508000 h 667586"/>
                <a:gd name="connsiteX15" fmla="*/ 146050 w 1181100"/>
                <a:gd name="connsiteY15" fmla="*/ 571500 h 667586"/>
                <a:gd name="connsiteX16" fmla="*/ 76200 w 1181100"/>
                <a:gd name="connsiteY16" fmla="*/ 603250 h 667586"/>
                <a:gd name="connsiteX17" fmla="*/ 38100 w 1181100"/>
                <a:gd name="connsiteY17" fmla="*/ 660400 h 667586"/>
                <a:gd name="connsiteX18" fmla="*/ 0 w 1181100"/>
                <a:gd name="connsiteY18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19150 w 1181100"/>
                <a:gd name="connsiteY4" fmla="*/ 133350 h 667586"/>
                <a:gd name="connsiteX5" fmla="*/ 717550 w 1181100"/>
                <a:gd name="connsiteY5" fmla="*/ 107950 h 667586"/>
                <a:gd name="connsiteX6" fmla="*/ 615950 w 1181100"/>
                <a:gd name="connsiteY6" fmla="*/ 107950 h 667586"/>
                <a:gd name="connsiteX7" fmla="*/ 539750 w 1181100"/>
                <a:gd name="connsiteY7" fmla="*/ 127000 h 667586"/>
                <a:gd name="connsiteX8" fmla="*/ 482600 w 1181100"/>
                <a:gd name="connsiteY8" fmla="*/ 158750 h 667586"/>
                <a:gd name="connsiteX9" fmla="*/ 406400 w 1181100"/>
                <a:gd name="connsiteY9" fmla="*/ 158750 h 667586"/>
                <a:gd name="connsiteX10" fmla="*/ 368300 w 1181100"/>
                <a:gd name="connsiteY10" fmla="*/ 190500 h 667586"/>
                <a:gd name="connsiteX11" fmla="*/ 330200 w 1181100"/>
                <a:gd name="connsiteY11" fmla="*/ 266700 h 667586"/>
                <a:gd name="connsiteX12" fmla="*/ 273050 w 1181100"/>
                <a:gd name="connsiteY12" fmla="*/ 311150 h 667586"/>
                <a:gd name="connsiteX13" fmla="*/ 203200 w 1181100"/>
                <a:gd name="connsiteY13" fmla="*/ 425450 h 667586"/>
                <a:gd name="connsiteX14" fmla="*/ 158750 w 1181100"/>
                <a:gd name="connsiteY14" fmla="*/ 508000 h 667586"/>
                <a:gd name="connsiteX15" fmla="*/ 146050 w 1181100"/>
                <a:gd name="connsiteY15" fmla="*/ 571500 h 667586"/>
                <a:gd name="connsiteX16" fmla="*/ 76200 w 1181100"/>
                <a:gd name="connsiteY16" fmla="*/ 603250 h 667586"/>
                <a:gd name="connsiteX17" fmla="*/ 38100 w 1181100"/>
                <a:gd name="connsiteY17" fmla="*/ 660400 h 667586"/>
                <a:gd name="connsiteX18" fmla="*/ 0 w 1181100"/>
                <a:gd name="connsiteY18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19150 w 1181100"/>
                <a:gd name="connsiteY4" fmla="*/ 133350 h 667586"/>
                <a:gd name="connsiteX5" fmla="*/ 717550 w 1181100"/>
                <a:gd name="connsiteY5" fmla="*/ 139700 h 667586"/>
                <a:gd name="connsiteX6" fmla="*/ 615950 w 1181100"/>
                <a:gd name="connsiteY6" fmla="*/ 107950 h 667586"/>
                <a:gd name="connsiteX7" fmla="*/ 539750 w 1181100"/>
                <a:gd name="connsiteY7" fmla="*/ 127000 h 667586"/>
                <a:gd name="connsiteX8" fmla="*/ 482600 w 1181100"/>
                <a:gd name="connsiteY8" fmla="*/ 158750 h 667586"/>
                <a:gd name="connsiteX9" fmla="*/ 406400 w 1181100"/>
                <a:gd name="connsiteY9" fmla="*/ 158750 h 667586"/>
                <a:gd name="connsiteX10" fmla="*/ 368300 w 1181100"/>
                <a:gd name="connsiteY10" fmla="*/ 190500 h 667586"/>
                <a:gd name="connsiteX11" fmla="*/ 330200 w 1181100"/>
                <a:gd name="connsiteY11" fmla="*/ 266700 h 667586"/>
                <a:gd name="connsiteX12" fmla="*/ 273050 w 1181100"/>
                <a:gd name="connsiteY12" fmla="*/ 311150 h 667586"/>
                <a:gd name="connsiteX13" fmla="*/ 203200 w 1181100"/>
                <a:gd name="connsiteY13" fmla="*/ 425450 h 667586"/>
                <a:gd name="connsiteX14" fmla="*/ 158750 w 1181100"/>
                <a:gd name="connsiteY14" fmla="*/ 508000 h 667586"/>
                <a:gd name="connsiteX15" fmla="*/ 146050 w 1181100"/>
                <a:gd name="connsiteY15" fmla="*/ 571500 h 667586"/>
                <a:gd name="connsiteX16" fmla="*/ 76200 w 1181100"/>
                <a:gd name="connsiteY16" fmla="*/ 603250 h 667586"/>
                <a:gd name="connsiteX17" fmla="*/ 38100 w 1181100"/>
                <a:gd name="connsiteY17" fmla="*/ 660400 h 667586"/>
                <a:gd name="connsiteX18" fmla="*/ 0 w 1181100"/>
                <a:gd name="connsiteY18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25500 w 1181100"/>
                <a:gd name="connsiteY4" fmla="*/ 114300 h 667586"/>
                <a:gd name="connsiteX5" fmla="*/ 717550 w 1181100"/>
                <a:gd name="connsiteY5" fmla="*/ 139700 h 667586"/>
                <a:gd name="connsiteX6" fmla="*/ 615950 w 1181100"/>
                <a:gd name="connsiteY6" fmla="*/ 107950 h 667586"/>
                <a:gd name="connsiteX7" fmla="*/ 539750 w 1181100"/>
                <a:gd name="connsiteY7" fmla="*/ 127000 h 667586"/>
                <a:gd name="connsiteX8" fmla="*/ 482600 w 1181100"/>
                <a:gd name="connsiteY8" fmla="*/ 158750 h 667586"/>
                <a:gd name="connsiteX9" fmla="*/ 406400 w 1181100"/>
                <a:gd name="connsiteY9" fmla="*/ 158750 h 667586"/>
                <a:gd name="connsiteX10" fmla="*/ 368300 w 1181100"/>
                <a:gd name="connsiteY10" fmla="*/ 190500 h 667586"/>
                <a:gd name="connsiteX11" fmla="*/ 330200 w 1181100"/>
                <a:gd name="connsiteY11" fmla="*/ 266700 h 667586"/>
                <a:gd name="connsiteX12" fmla="*/ 273050 w 1181100"/>
                <a:gd name="connsiteY12" fmla="*/ 311150 h 667586"/>
                <a:gd name="connsiteX13" fmla="*/ 203200 w 1181100"/>
                <a:gd name="connsiteY13" fmla="*/ 425450 h 667586"/>
                <a:gd name="connsiteX14" fmla="*/ 158750 w 1181100"/>
                <a:gd name="connsiteY14" fmla="*/ 508000 h 667586"/>
                <a:gd name="connsiteX15" fmla="*/ 146050 w 1181100"/>
                <a:gd name="connsiteY15" fmla="*/ 571500 h 667586"/>
                <a:gd name="connsiteX16" fmla="*/ 76200 w 1181100"/>
                <a:gd name="connsiteY16" fmla="*/ 603250 h 667586"/>
                <a:gd name="connsiteX17" fmla="*/ 38100 w 1181100"/>
                <a:gd name="connsiteY17" fmla="*/ 660400 h 667586"/>
                <a:gd name="connsiteX18" fmla="*/ 0 w 1181100"/>
                <a:gd name="connsiteY18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25500 w 1181100"/>
                <a:gd name="connsiteY4" fmla="*/ 114300 h 667586"/>
                <a:gd name="connsiteX5" fmla="*/ 717550 w 1181100"/>
                <a:gd name="connsiteY5" fmla="*/ 139700 h 667586"/>
                <a:gd name="connsiteX6" fmla="*/ 609600 w 1181100"/>
                <a:gd name="connsiteY6" fmla="*/ 133350 h 667586"/>
                <a:gd name="connsiteX7" fmla="*/ 539750 w 1181100"/>
                <a:gd name="connsiteY7" fmla="*/ 127000 h 667586"/>
                <a:gd name="connsiteX8" fmla="*/ 482600 w 1181100"/>
                <a:gd name="connsiteY8" fmla="*/ 158750 h 667586"/>
                <a:gd name="connsiteX9" fmla="*/ 406400 w 1181100"/>
                <a:gd name="connsiteY9" fmla="*/ 158750 h 667586"/>
                <a:gd name="connsiteX10" fmla="*/ 368300 w 1181100"/>
                <a:gd name="connsiteY10" fmla="*/ 190500 h 667586"/>
                <a:gd name="connsiteX11" fmla="*/ 330200 w 1181100"/>
                <a:gd name="connsiteY11" fmla="*/ 266700 h 667586"/>
                <a:gd name="connsiteX12" fmla="*/ 273050 w 1181100"/>
                <a:gd name="connsiteY12" fmla="*/ 311150 h 667586"/>
                <a:gd name="connsiteX13" fmla="*/ 203200 w 1181100"/>
                <a:gd name="connsiteY13" fmla="*/ 425450 h 667586"/>
                <a:gd name="connsiteX14" fmla="*/ 158750 w 1181100"/>
                <a:gd name="connsiteY14" fmla="*/ 508000 h 667586"/>
                <a:gd name="connsiteX15" fmla="*/ 146050 w 1181100"/>
                <a:gd name="connsiteY15" fmla="*/ 571500 h 667586"/>
                <a:gd name="connsiteX16" fmla="*/ 76200 w 1181100"/>
                <a:gd name="connsiteY16" fmla="*/ 603250 h 667586"/>
                <a:gd name="connsiteX17" fmla="*/ 38100 w 1181100"/>
                <a:gd name="connsiteY17" fmla="*/ 660400 h 667586"/>
                <a:gd name="connsiteX18" fmla="*/ 0 w 1181100"/>
                <a:gd name="connsiteY18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25500 w 1181100"/>
                <a:gd name="connsiteY4" fmla="*/ 114300 h 667586"/>
                <a:gd name="connsiteX5" fmla="*/ 717550 w 1181100"/>
                <a:gd name="connsiteY5" fmla="*/ 139700 h 667586"/>
                <a:gd name="connsiteX6" fmla="*/ 609600 w 1181100"/>
                <a:gd name="connsiteY6" fmla="*/ 133350 h 667586"/>
                <a:gd name="connsiteX7" fmla="*/ 482600 w 1181100"/>
                <a:gd name="connsiteY7" fmla="*/ 158750 h 667586"/>
                <a:gd name="connsiteX8" fmla="*/ 406400 w 1181100"/>
                <a:gd name="connsiteY8" fmla="*/ 158750 h 667586"/>
                <a:gd name="connsiteX9" fmla="*/ 368300 w 1181100"/>
                <a:gd name="connsiteY9" fmla="*/ 190500 h 667586"/>
                <a:gd name="connsiteX10" fmla="*/ 330200 w 1181100"/>
                <a:gd name="connsiteY10" fmla="*/ 266700 h 667586"/>
                <a:gd name="connsiteX11" fmla="*/ 273050 w 1181100"/>
                <a:gd name="connsiteY11" fmla="*/ 311150 h 667586"/>
                <a:gd name="connsiteX12" fmla="*/ 203200 w 1181100"/>
                <a:gd name="connsiteY12" fmla="*/ 425450 h 667586"/>
                <a:gd name="connsiteX13" fmla="*/ 158750 w 1181100"/>
                <a:gd name="connsiteY13" fmla="*/ 508000 h 667586"/>
                <a:gd name="connsiteX14" fmla="*/ 146050 w 1181100"/>
                <a:gd name="connsiteY14" fmla="*/ 571500 h 667586"/>
                <a:gd name="connsiteX15" fmla="*/ 76200 w 1181100"/>
                <a:gd name="connsiteY15" fmla="*/ 603250 h 667586"/>
                <a:gd name="connsiteX16" fmla="*/ 38100 w 1181100"/>
                <a:gd name="connsiteY16" fmla="*/ 660400 h 667586"/>
                <a:gd name="connsiteX17" fmla="*/ 0 w 1181100"/>
                <a:gd name="connsiteY17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25500 w 1181100"/>
                <a:gd name="connsiteY4" fmla="*/ 114300 h 667586"/>
                <a:gd name="connsiteX5" fmla="*/ 717550 w 1181100"/>
                <a:gd name="connsiteY5" fmla="*/ 139700 h 667586"/>
                <a:gd name="connsiteX6" fmla="*/ 609600 w 1181100"/>
                <a:gd name="connsiteY6" fmla="*/ 133350 h 667586"/>
                <a:gd name="connsiteX7" fmla="*/ 482600 w 1181100"/>
                <a:gd name="connsiteY7" fmla="*/ 158750 h 667586"/>
                <a:gd name="connsiteX8" fmla="*/ 406400 w 1181100"/>
                <a:gd name="connsiteY8" fmla="*/ 158750 h 667586"/>
                <a:gd name="connsiteX9" fmla="*/ 368300 w 1181100"/>
                <a:gd name="connsiteY9" fmla="*/ 190500 h 667586"/>
                <a:gd name="connsiteX10" fmla="*/ 330200 w 1181100"/>
                <a:gd name="connsiteY10" fmla="*/ 266700 h 667586"/>
                <a:gd name="connsiteX11" fmla="*/ 273050 w 1181100"/>
                <a:gd name="connsiteY11" fmla="*/ 311150 h 667586"/>
                <a:gd name="connsiteX12" fmla="*/ 234950 w 1181100"/>
                <a:gd name="connsiteY12" fmla="*/ 450850 h 667586"/>
                <a:gd name="connsiteX13" fmla="*/ 158750 w 1181100"/>
                <a:gd name="connsiteY13" fmla="*/ 508000 h 667586"/>
                <a:gd name="connsiteX14" fmla="*/ 146050 w 1181100"/>
                <a:gd name="connsiteY14" fmla="*/ 571500 h 667586"/>
                <a:gd name="connsiteX15" fmla="*/ 76200 w 1181100"/>
                <a:gd name="connsiteY15" fmla="*/ 603250 h 667586"/>
                <a:gd name="connsiteX16" fmla="*/ 38100 w 1181100"/>
                <a:gd name="connsiteY16" fmla="*/ 660400 h 667586"/>
                <a:gd name="connsiteX17" fmla="*/ 0 w 1181100"/>
                <a:gd name="connsiteY17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25500 w 1181100"/>
                <a:gd name="connsiteY4" fmla="*/ 114300 h 667586"/>
                <a:gd name="connsiteX5" fmla="*/ 717550 w 1181100"/>
                <a:gd name="connsiteY5" fmla="*/ 139700 h 667586"/>
                <a:gd name="connsiteX6" fmla="*/ 609600 w 1181100"/>
                <a:gd name="connsiteY6" fmla="*/ 133350 h 667586"/>
                <a:gd name="connsiteX7" fmla="*/ 482600 w 1181100"/>
                <a:gd name="connsiteY7" fmla="*/ 158750 h 667586"/>
                <a:gd name="connsiteX8" fmla="*/ 406400 w 1181100"/>
                <a:gd name="connsiteY8" fmla="*/ 158750 h 667586"/>
                <a:gd name="connsiteX9" fmla="*/ 368300 w 1181100"/>
                <a:gd name="connsiteY9" fmla="*/ 190500 h 667586"/>
                <a:gd name="connsiteX10" fmla="*/ 330200 w 1181100"/>
                <a:gd name="connsiteY10" fmla="*/ 266700 h 667586"/>
                <a:gd name="connsiteX11" fmla="*/ 266700 w 1181100"/>
                <a:gd name="connsiteY11" fmla="*/ 349250 h 667586"/>
                <a:gd name="connsiteX12" fmla="*/ 234950 w 1181100"/>
                <a:gd name="connsiteY12" fmla="*/ 450850 h 667586"/>
                <a:gd name="connsiteX13" fmla="*/ 158750 w 1181100"/>
                <a:gd name="connsiteY13" fmla="*/ 508000 h 667586"/>
                <a:gd name="connsiteX14" fmla="*/ 146050 w 1181100"/>
                <a:gd name="connsiteY14" fmla="*/ 571500 h 667586"/>
                <a:gd name="connsiteX15" fmla="*/ 76200 w 1181100"/>
                <a:gd name="connsiteY15" fmla="*/ 603250 h 667586"/>
                <a:gd name="connsiteX16" fmla="*/ 38100 w 1181100"/>
                <a:gd name="connsiteY16" fmla="*/ 660400 h 667586"/>
                <a:gd name="connsiteX17" fmla="*/ 0 w 1181100"/>
                <a:gd name="connsiteY17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25500 w 1181100"/>
                <a:gd name="connsiteY4" fmla="*/ 114300 h 667586"/>
                <a:gd name="connsiteX5" fmla="*/ 717550 w 1181100"/>
                <a:gd name="connsiteY5" fmla="*/ 139700 h 667586"/>
                <a:gd name="connsiteX6" fmla="*/ 609600 w 1181100"/>
                <a:gd name="connsiteY6" fmla="*/ 133350 h 667586"/>
                <a:gd name="connsiteX7" fmla="*/ 482600 w 1181100"/>
                <a:gd name="connsiteY7" fmla="*/ 158750 h 667586"/>
                <a:gd name="connsiteX8" fmla="*/ 406400 w 1181100"/>
                <a:gd name="connsiteY8" fmla="*/ 158750 h 667586"/>
                <a:gd name="connsiteX9" fmla="*/ 368300 w 1181100"/>
                <a:gd name="connsiteY9" fmla="*/ 190500 h 667586"/>
                <a:gd name="connsiteX10" fmla="*/ 330200 w 1181100"/>
                <a:gd name="connsiteY10" fmla="*/ 266700 h 667586"/>
                <a:gd name="connsiteX11" fmla="*/ 266700 w 1181100"/>
                <a:gd name="connsiteY11" fmla="*/ 349250 h 667586"/>
                <a:gd name="connsiteX12" fmla="*/ 234950 w 1181100"/>
                <a:gd name="connsiteY12" fmla="*/ 450850 h 667586"/>
                <a:gd name="connsiteX13" fmla="*/ 190500 w 1181100"/>
                <a:gd name="connsiteY13" fmla="*/ 501650 h 667586"/>
                <a:gd name="connsiteX14" fmla="*/ 146050 w 1181100"/>
                <a:gd name="connsiteY14" fmla="*/ 571500 h 667586"/>
                <a:gd name="connsiteX15" fmla="*/ 76200 w 1181100"/>
                <a:gd name="connsiteY15" fmla="*/ 603250 h 667586"/>
                <a:gd name="connsiteX16" fmla="*/ 38100 w 1181100"/>
                <a:gd name="connsiteY16" fmla="*/ 660400 h 667586"/>
                <a:gd name="connsiteX17" fmla="*/ 0 w 1181100"/>
                <a:gd name="connsiteY17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25500 w 1181100"/>
                <a:gd name="connsiteY4" fmla="*/ 114300 h 667586"/>
                <a:gd name="connsiteX5" fmla="*/ 717550 w 1181100"/>
                <a:gd name="connsiteY5" fmla="*/ 139700 h 667586"/>
                <a:gd name="connsiteX6" fmla="*/ 609600 w 1181100"/>
                <a:gd name="connsiteY6" fmla="*/ 133350 h 667586"/>
                <a:gd name="connsiteX7" fmla="*/ 482600 w 1181100"/>
                <a:gd name="connsiteY7" fmla="*/ 158750 h 667586"/>
                <a:gd name="connsiteX8" fmla="*/ 406400 w 1181100"/>
                <a:gd name="connsiteY8" fmla="*/ 158750 h 667586"/>
                <a:gd name="connsiteX9" fmla="*/ 368300 w 1181100"/>
                <a:gd name="connsiteY9" fmla="*/ 190500 h 667586"/>
                <a:gd name="connsiteX10" fmla="*/ 330200 w 1181100"/>
                <a:gd name="connsiteY10" fmla="*/ 266700 h 667586"/>
                <a:gd name="connsiteX11" fmla="*/ 266700 w 1181100"/>
                <a:gd name="connsiteY11" fmla="*/ 349250 h 667586"/>
                <a:gd name="connsiteX12" fmla="*/ 234950 w 1181100"/>
                <a:gd name="connsiteY12" fmla="*/ 450850 h 667586"/>
                <a:gd name="connsiteX13" fmla="*/ 190500 w 1181100"/>
                <a:gd name="connsiteY13" fmla="*/ 501650 h 667586"/>
                <a:gd name="connsiteX14" fmla="*/ 76200 w 1181100"/>
                <a:gd name="connsiteY14" fmla="*/ 603250 h 667586"/>
                <a:gd name="connsiteX15" fmla="*/ 38100 w 1181100"/>
                <a:gd name="connsiteY15" fmla="*/ 660400 h 667586"/>
                <a:gd name="connsiteX16" fmla="*/ 0 w 1181100"/>
                <a:gd name="connsiteY16" fmla="*/ 666750 h 667586"/>
                <a:gd name="connsiteX0" fmla="*/ 1181100 w 1181100"/>
                <a:gd name="connsiteY0" fmla="*/ 0 h 669583"/>
                <a:gd name="connsiteX1" fmla="*/ 1073150 w 1181100"/>
                <a:gd name="connsiteY1" fmla="*/ 12700 h 669583"/>
                <a:gd name="connsiteX2" fmla="*/ 990600 w 1181100"/>
                <a:gd name="connsiteY2" fmla="*/ 63500 h 669583"/>
                <a:gd name="connsiteX3" fmla="*/ 914400 w 1181100"/>
                <a:gd name="connsiteY3" fmla="*/ 82550 h 669583"/>
                <a:gd name="connsiteX4" fmla="*/ 825500 w 1181100"/>
                <a:gd name="connsiteY4" fmla="*/ 114300 h 669583"/>
                <a:gd name="connsiteX5" fmla="*/ 717550 w 1181100"/>
                <a:gd name="connsiteY5" fmla="*/ 139700 h 669583"/>
                <a:gd name="connsiteX6" fmla="*/ 609600 w 1181100"/>
                <a:gd name="connsiteY6" fmla="*/ 133350 h 669583"/>
                <a:gd name="connsiteX7" fmla="*/ 482600 w 1181100"/>
                <a:gd name="connsiteY7" fmla="*/ 158750 h 669583"/>
                <a:gd name="connsiteX8" fmla="*/ 406400 w 1181100"/>
                <a:gd name="connsiteY8" fmla="*/ 158750 h 669583"/>
                <a:gd name="connsiteX9" fmla="*/ 368300 w 1181100"/>
                <a:gd name="connsiteY9" fmla="*/ 190500 h 669583"/>
                <a:gd name="connsiteX10" fmla="*/ 330200 w 1181100"/>
                <a:gd name="connsiteY10" fmla="*/ 266700 h 669583"/>
                <a:gd name="connsiteX11" fmla="*/ 266700 w 1181100"/>
                <a:gd name="connsiteY11" fmla="*/ 349250 h 669583"/>
                <a:gd name="connsiteX12" fmla="*/ 234950 w 1181100"/>
                <a:gd name="connsiteY12" fmla="*/ 450850 h 669583"/>
                <a:gd name="connsiteX13" fmla="*/ 190500 w 1181100"/>
                <a:gd name="connsiteY13" fmla="*/ 501650 h 669583"/>
                <a:gd name="connsiteX14" fmla="*/ 88900 w 1181100"/>
                <a:gd name="connsiteY14" fmla="*/ 571500 h 669583"/>
                <a:gd name="connsiteX15" fmla="*/ 38100 w 1181100"/>
                <a:gd name="connsiteY15" fmla="*/ 660400 h 669583"/>
                <a:gd name="connsiteX16" fmla="*/ 0 w 1181100"/>
                <a:gd name="connsiteY16" fmla="*/ 666750 h 669583"/>
                <a:gd name="connsiteX0" fmla="*/ 1181100 w 1181100"/>
                <a:gd name="connsiteY0" fmla="*/ 0 h 669583"/>
                <a:gd name="connsiteX1" fmla="*/ 1073150 w 1181100"/>
                <a:gd name="connsiteY1" fmla="*/ 12700 h 669583"/>
                <a:gd name="connsiteX2" fmla="*/ 990600 w 1181100"/>
                <a:gd name="connsiteY2" fmla="*/ 63500 h 669583"/>
                <a:gd name="connsiteX3" fmla="*/ 914400 w 1181100"/>
                <a:gd name="connsiteY3" fmla="*/ 82550 h 669583"/>
                <a:gd name="connsiteX4" fmla="*/ 825500 w 1181100"/>
                <a:gd name="connsiteY4" fmla="*/ 114300 h 669583"/>
                <a:gd name="connsiteX5" fmla="*/ 717550 w 1181100"/>
                <a:gd name="connsiteY5" fmla="*/ 139700 h 669583"/>
                <a:gd name="connsiteX6" fmla="*/ 609600 w 1181100"/>
                <a:gd name="connsiteY6" fmla="*/ 133350 h 669583"/>
                <a:gd name="connsiteX7" fmla="*/ 482600 w 1181100"/>
                <a:gd name="connsiteY7" fmla="*/ 158750 h 669583"/>
                <a:gd name="connsiteX8" fmla="*/ 406400 w 1181100"/>
                <a:gd name="connsiteY8" fmla="*/ 158750 h 669583"/>
                <a:gd name="connsiteX9" fmla="*/ 368300 w 1181100"/>
                <a:gd name="connsiteY9" fmla="*/ 190500 h 669583"/>
                <a:gd name="connsiteX10" fmla="*/ 330200 w 1181100"/>
                <a:gd name="connsiteY10" fmla="*/ 266700 h 669583"/>
                <a:gd name="connsiteX11" fmla="*/ 279400 w 1181100"/>
                <a:gd name="connsiteY11" fmla="*/ 349250 h 669583"/>
                <a:gd name="connsiteX12" fmla="*/ 234950 w 1181100"/>
                <a:gd name="connsiteY12" fmla="*/ 450850 h 669583"/>
                <a:gd name="connsiteX13" fmla="*/ 190500 w 1181100"/>
                <a:gd name="connsiteY13" fmla="*/ 501650 h 669583"/>
                <a:gd name="connsiteX14" fmla="*/ 88900 w 1181100"/>
                <a:gd name="connsiteY14" fmla="*/ 571500 h 669583"/>
                <a:gd name="connsiteX15" fmla="*/ 38100 w 1181100"/>
                <a:gd name="connsiteY15" fmla="*/ 660400 h 669583"/>
                <a:gd name="connsiteX16" fmla="*/ 0 w 1181100"/>
                <a:gd name="connsiteY16" fmla="*/ 666750 h 669583"/>
                <a:gd name="connsiteX0" fmla="*/ 1181100 w 1181100"/>
                <a:gd name="connsiteY0" fmla="*/ 0 h 669583"/>
                <a:gd name="connsiteX1" fmla="*/ 1073150 w 1181100"/>
                <a:gd name="connsiteY1" fmla="*/ 12700 h 669583"/>
                <a:gd name="connsiteX2" fmla="*/ 990600 w 1181100"/>
                <a:gd name="connsiteY2" fmla="*/ 63500 h 669583"/>
                <a:gd name="connsiteX3" fmla="*/ 914400 w 1181100"/>
                <a:gd name="connsiteY3" fmla="*/ 82550 h 669583"/>
                <a:gd name="connsiteX4" fmla="*/ 825500 w 1181100"/>
                <a:gd name="connsiteY4" fmla="*/ 114300 h 669583"/>
                <a:gd name="connsiteX5" fmla="*/ 717550 w 1181100"/>
                <a:gd name="connsiteY5" fmla="*/ 139700 h 669583"/>
                <a:gd name="connsiteX6" fmla="*/ 609600 w 1181100"/>
                <a:gd name="connsiteY6" fmla="*/ 133350 h 669583"/>
                <a:gd name="connsiteX7" fmla="*/ 476250 w 1181100"/>
                <a:gd name="connsiteY7" fmla="*/ 184150 h 669583"/>
                <a:gd name="connsiteX8" fmla="*/ 406400 w 1181100"/>
                <a:gd name="connsiteY8" fmla="*/ 158750 h 669583"/>
                <a:gd name="connsiteX9" fmla="*/ 368300 w 1181100"/>
                <a:gd name="connsiteY9" fmla="*/ 190500 h 669583"/>
                <a:gd name="connsiteX10" fmla="*/ 330200 w 1181100"/>
                <a:gd name="connsiteY10" fmla="*/ 266700 h 669583"/>
                <a:gd name="connsiteX11" fmla="*/ 279400 w 1181100"/>
                <a:gd name="connsiteY11" fmla="*/ 349250 h 669583"/>
                <a:gd name="connsiteX12" fmla="*/ 234950 w 1181100"/>
                <a:gd name="connsiteY12" fmla="*/ 450850 h 669583"/>
                <a:gd name="connsiteX13" fmla="*/ 190500 w 1181100"/>
                <a:gd name="connsiteY13" fmla="*/ 501650 h 669583"/>
                <a:gd name="connsiteX14" fmla="*/ 88900 w 1181100"/>
                <a:gd name="connsiteY14" fmla="*/ 571500 h 669583"/>
                <a:gd name="connsiteX15" fmla="*/ 38100 w 1181100"/>
                <a:gd name="connsiteY15" fmla="*/ 660400 h 669583"/>
                <a:gd name="connsiteX16" fmla="*/ 0 w 1181100"/>
                <a:gd name="connsiteY16" fmla="*/ 666750 h 6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81100" h="669583">
                  <a:moveTo>
                    <a:pt x="1181100" y="0"/>
                  </a:moveTo>
                  <a:cubicBezTo>
                    <a:pt x="1142471" y="529"/>
                    <a:pt x="1104900" y="2117"/>
                    <a:pt x="1073150" y="12700"/>
                  </a:cubicBezTo>
                  <a:cubicBezTo>
                    <a:pt x="1041400" y="23283"/>
                    <a:pt x="1017058" y="51858"/>
                    <a:pt x="990600" y="63500"/>
                  </a:cubicBezTo>
                  <a:cubicBezTo>
                    <a:pt x="964142" y="75142"/>
                    <a:pt x="941917" y="74083"/>
                    <a:pt x="914400" y="82550"/>
                  </a:cubicBezTo>
                  <a:cubicBezTo>
                    <a:pt x="886883" y="91017"/>
                    <a:pt x="858308" y="104775"/>
                    <a:pt x="825500" y="114300"/>
                  </a:cubicBezTo>
                  <a:cubicBezTo>
                    <a:pt x="792692" y="123825"/>
                    <a:pt x="753533" y="136525"/>
                    <a:pt x="717550" y="139700"/>
                  </a:cubicBezTo>
                  <a:cubicBezTo>
                    <a:pt x="681567" y="142875"/>
                    <a:pt x="649817" y="125942"/>
                    <a:pt x="609600" y="133350"/>
                  </a:cubicBezTo>
                  <a:cubicBezTo>
                    <a:pt x="569383" y="140758"/>
                    <a:pt x="510117" y="179917"/>
                    <a:pt x="476250" y="184150"/>
                  </a:cubicBezTo>
                  <a:cubicBezTo>
                    <a:pt x="442383" y="188383"/>
                    <a:pt x="424391" y="157692"/>
                    <a:pt x="406400" y="158750"/>
                  </a:cubicBezTo>
                  <a:cubicBezTo>
                    <a:pt x="388409" y="159808"/>
                    <a:pt x="381000" y="172508"/>
                    <a:pt x="368300" y="190500"/>
                  </a:cubicBezTo>
                  <a:cubicBezTo>
                    <a:pt x="355600" y="208492"/>
                    <a:pt x="345017" y="240242"/>
                    <a:pt x="330200" y="266700"/>
                  </a:cubicBezTo>
                  <a:cubicBezTo>
                    <a:pt x="315383" y="293158"/>
                    <a:pt x="295275" y="318558"/>
                    <a:pt x="279400" y="349250"/>
                  </a:cubicBezTo>
                  <a:cubicBezTo>
                    <a:pt x="263525" y="379942"/>
                    <a:pt x="249767" y="425450"/>
                    <a:pt x="234950" y="450850"/>
                  </a:cubicBezTo>
                  <a:cubicBezTo>
                    <a:pt x="220133" y="476250"/>
                    <a:pt x="214842" y="481542"/>
                    <a:pt x="190500" y="501650"/>
                  </a:cubicBezTo>
                  <a:cubicBezTo>
                    <a:pt x="166158" y="521758"/>
                    <a:pt x="114300" y="545042"/>
                    <a:pt x="88900" y="571500"/>
                  </a:cubicBezTo>
                  <a:cubicBezTo>
                    <a:pt x="70908" y="586317"/>
                    <a:pt x="52917" y="644525"/>
                    <a:pt x="38100" y="660400"/>
                  </a:cubicBezTo>
                  <a:cubicBezTo>
                    <a:pt x="23283" y="676275"/>
                    <a:pt x="0" y="666750"/>
                    <a:pt x="0" y="66675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394" name="Forma livre 393"/>
            <p:cNvSpPr/>
            <p:nvPr/>
          </p:nvSpPr>
          <p:spPr bwMode="auto">
            <a:xfrm>
              <a:off x="1403128" y="1983096"/>
              <a:ext cx="107154" cy="920803"/>
            </a:xfrm>
            <a:custGeom>
              <a:avLst/>
              <a:gdLst>
                <a:gd name="connsiteX0" fmla="*/ 73025 w 130505"/>
                <a:gd name="connsiteY0" fmla="*/ 1174750 h 1174750"/>
                <a:gd name="connsiteX1" fmla="*/ 120650 w 130505"/>
                <a:gd name="connsiteY1" fmla="*/ 1149350 h 1174750"/>
                <a:gd name="connsiteX2" fmla="*/ 130175 w 130505"/>
                <a:gd name="connsiteY2" fmla="*/ 1085850 h 1174750"/>
                <a:gd name="connsiteX3" fmla="*/ 114300 w 130505"/>
                <a:gd name="connsiteY3" fmla="*/ 1012825 h 1174750"/>
                <a:gd name="connsiteX4" fmla="*/ 82550 w 130505"/>
                <a:gd name="connsiteY4" fmla="*/ 879475 h 1174750"/>
                <a:gd name="connsiteX5" fmla="*/ 47625 w 130505"/>
                <a:gd name="connsiteY5" fmla="*/ 784225 h 1174750"/>
                <a:gd name="connsiteX6" fmla="*/ 15875 w 130505"/>
                <a:gd name="connsiteY6" fmla="*/ 631825 h 1174750"/>
                <a:gd name="connsiteX7" fmla="*/ 0 w 130505"/>
                <a:gd name="connsiteY7" fmla="*/ 504825 h 1174750"/>
                <a:gd name="connsiteX8" fmla="*/ 15875 w 130505"/>
                <a:gd name="connsiteY8" fmla="*/ 409575 h 1174750"/>
                <a:gd name="connsiteX9" fmla="*/ 53975 w 130505"/>
                <a:gd name="connsiteY9" fmla="*/ 371475 h 1174750"/>
                <a:gd name="connsiteX10" fmla="*/ 25400 w 130505"/>
                <a:gd name="connsiteY10" fmla="*/ 193675 h 1174750"/>
                <a:gd name="connsiteX11" fmla="*/ 41275 w 130505"/>
                <a:gd name="connsiteY11" fmla="*/ 165100 h 1174750"/>
                <a:gd name="connsiteX12" fmla="*/ 60325 w 130505"/>
                <a:gd name="connsiteY12" fmla="*/ 117475 h 1174750"/>
                <a:gd name="connsiteX13" fmla="*/ 47625 w 130505"/>
                <a:gd name="connsiteY13" fmla="*/ 0 h 1174750"/>
                <a:gd name="connsiteX0" fmla="*/ 73025 w 130505"/>
                <a:gd name="connsiteY0" fmla="*/ 1254125 h 1254125"/>
                <a:gd name="connsiteX1" fmla="*/ 120650 w 130505"/>
                <a:gd name="connsiteY1" fmla="*/ 1228725 h 1254125"/>
                <a:gd name="connsiteX2" fmla="*/ 130175 w 130505"/>
                <a:gd name="connsiteY2" fmla="*/ 1165225 h 1254125"/>
                <a:gd name="connsiteX3" fmla="*/ 114300 w 130505"/>
                <a:gd name="connsiteY3" fmla="*/ 1092200 h 1254125"/>
                <a:gd name="connsiteX4" fmla="*/ 82550 w 130505"/>
                <a:gd name="connsiteY4" fmla="*/ 958850 h 1254125"/>
                <a:gd name="connsiteX5" fmla="*/ 47625 w 130505"/>
                <a:gd name="connsiteY5" fmla="*/ 863600 h 1254125"/>
                <a:gd name="connsiteX6" fmla="*/ 15875 w 130505"/>
                <a:gd name="connsiteY6" fmla="*/ 711200 h 1254125"/>
                <a:gd name="connsiteX7" fmla="*/ 0 w 130505"/>
                <a:gd name="connsiteY7" fmla="*/ 584200 h 1254125"/>
                <a:gd name="connsiteX8" fmla="*/ 15875 w 130505"/>
                <a:gd name="connsiteY8" fmla="*/ 488950 h 1254125"/>
                <a:gd name="connsiteX9" fmla="*/ 53975 w 130505"/>
                <a:gd name="connsiteY9" fmla="*/ 450850 h 1254125"/>
                <a:gd name="connsiteX10" fmla="*/ 25400 w 130505"/>
                <a:gd name="connsiteY10" fmla="*/ 273050 h 1254125"/>
                <a:gd name="connsiteX11" fmla="*/ 41275 w 130505"/>
                <a:gd name="connsiteY11" fmla="*/ 244475 h 1254125"/>
                <a:gd name="connsiteX12" fmla="*/ 60325 w 130505"/>
                <a:gd name="connsiteY12" fmla="*/ 196850 h 1254125"/>
                <a:gd name="connsiteX13" fmla="*/ 57150 w 130505"/>
                <a:gd name="connsiteY13" fmla="*/ 0 h 1254125"/>
                <a:gd name="connsiteX0" fmla="*/ 73025 w 130505"/>
                <a:gd name="connsiteY0" fmla="*/ 1254125 h 1254125"/>
                <a:gd name="connsiteX1" fmla="*/ 120650 w 130505"/>
                <a:gd name="connsiteY1" fmla="*/ 1228725 h 1254125"/>
                <a:gd name="connsiteX2" fmla="*/ 130175 w 130505"/>
                <a:gd name="connsiteY2" fmla="*/ 1165225 h 1254125"/>
                <a:gd name="connsiteX3" fmla="*/ 114300 w 130505"/>
                <a:gd name="connsiteY3" fmla="*/ 1092200 h 1254125"/>
                <a:gd name="connsiteX4" fmla="*/ 82550 w 130505"/>
                <a:gd name="connsiteY4" fmla="*/ 958850 h 1254125"/>
                <a:gd name="connsiteX5" fmla="*/ 47625 w 130505"/>
                <a:gd name="connsiteY5" fmla="*/ 863600 h 1254125"/>
                <a:gd name="connsiteX6" fmla="*/ 15875 w 130505"/>
                <a:gd name="connsiteY6" fmla="*/ 711200 h 1254125"/>
                <a:gd name="connsiteX7" fmla="*/ 0 w 130505"/>
                <a:gd name="connsiteY7" fmla="*/ 584200 h 1254125"/>
                <a:gd name="connsiteX8" fmla="*/ 15875 w 130505"/>
                <a:gd name="connsiteY8" fmla="*/ 488950 h 1254125"/>
                <a:gd name="connsiteX9" fmla="*/ 53975 w 130505"/>
                <a:gd name="connsiteY9" fmla="*/ 450850 h 1254125"/>
                <a:gd name="connsiteX10" fmla="*/ 25400 w 130505"/>
                <a:gd name="connsiteY10" fmla="*/ 273050 h 1254125"/>
                <a:gd name="connsiteX11" fmla="*/ 41275 w 130505"/>
                <a:gd name="connsiteY11" fmla="*/ 244475 h 1254125"/>
                <a:gd name="connsiteX12" fmla="*/ 60325 w 130505"/>
                <a:gd name="connsiteY12" fmla="*/ 196850 h 1254125"/>
                <a:gd name="connsiteX13" fmla="*/ 47625 w 130505"/>
                <a:gd name="connsiteY13" fmla="*/ 98426 h 1254125"/>
                <a:gd name="connsiteX14" fmla="*/ 57150 w 130505"/>
                <a:gd name="connsiteY14" fmla="*/ 0 h 1254125"/>
                <a:gd name="connsiteX0" fmla="*/ 87312 w 130362"/>
                <a:gd name="connsiteY0" fmla="*/ 1273175 h 1273175"/>
                <a:gd name="connsiteX1" fmla="*/ 120650 w 130362"/>
                <a:gd name="connsiteY1" fmla="*/ 1228725 h 1273175"/>
                <a:gd name="connsiteX2" fmla="*/ 130175 w 130362"/>
                <a:gd name="connsiteY2" fmla="*/ 1165225 h 1273175"/>
                <a:gd name="connsiteX3" fmla="*/ 114300 w 130362"/>
                <a:gd name="connsiteY3" fmla="*/ 1092200 h 1273175"/>
                <a:gd name="connsiteX4" fmla="*/ 82550 w 130362"/>
                <a:gd name="connsiteY4" fmla="*/ 958850 h 1273175"/>
                <a:gd name="connsiteX5" fmla="*/ 47625 w 130362"/>
                <a:gd name="connsiteY5" fmla="*/ 863600 h 1273175"/>
                <a:gd name="connsiteX6" fmla="*/ 15875 w 130362"/>
                <a:gd name="connsiteY6" fmla="*/ 711200 h 1273175"/>
                <a:gd name="connsiteX7" fmla="*/ 0 w 130362"/>
                <a:gd name="connsiteY7" fmla="*/ 584200 h 1273175"/>
                <a:gd name="connsiteX8" fmla="*/ 15875 w 130362"/>
                <a:gd name="connsiteY8" fmla="*/ 488950 h 1273175"/>
                <a:gd name="connsiteX9" fmla="*/ 53975 w 130362"/>
                <a:gd name="connsiteY9" fmla="*/ 450850 h 1273175"/>
                <a:gd name="connsiteX10" fmla="*/ 25400 w 130362"/>
                <a:gd name="connsiteY10" fmla="*/ 273050 h 1273175"/>
                <a:gd name="connsiteX11" fmla="*/ 41275 w 130362"/>
                <a:gd name="connsiteY11" fmla="*/ 244475 h 1273175"/>
                <a:gd name="connsiteX12" fmla="*/ 60325 w 130362"/>
                <a:gd name="connsiteY12" fmla="*/ 196850 h 1273175"/>
                <a:gd name="connsiteX13" fmla="*/ 47625 w 130362"/>
                <a:gd name="connsiteY13" fmla="*/ 98426 h 1273175"/>
                <a:gd name="connsiteX14" fmla="*/ 57150 w 130362"/>
                <a:gd name="connsiteY14" fmla="*/ 0 h 1273175"/>
                <a:gd name="connsiteX0" fmla="*/ 77787 w 130443"/>
                <a:gd name="connsiteY0" fmla="*/ 1287462 h 1287462"/>
                <a:gd name="connsiteX1" fmla="*/ 120650 w 130443"/>
                <a:gd name="connsiteY1" fmla="*/ 1228725 h 1287462"/>
                <a:gd name="connsiteX2" fmla="*/ 130175 w 130443"/>
                <a:gd name="connsiteY2" fmla="*/ 1165225 h 1287462"/>
                <a:gd name="connsiteX3" fmla="*/ 114300 w 130443"/>
                <a:gd name="connsiteY3" fmla="*/ 1092200 h 1287462"/>
                <a:gd name="connsiteX4" fmla="*/ 82550 w 130443"/>
                <a:gd name="connsiteY4" fmla="*/ 958850 h 1287462"/>
                <a:gd name="connsiteX5" fmla="*/ 47625 w 130443"/>
                <a:gd name="connsiteY5" fmla="*/ 863600 h 1287462"/>
                <a:gd name="connsiteX6" fmla="*/ 15875 w 130443"/>
                <a:gd name="connsiteY6" fmla="*/ 711200 h 1287462"/>
                <a:gd name="connsiteX7" fmla="*/ 0 w 130443"/>
                <a:gd name="connsiteY7" fmla="*/ 584200 h 1287462"/>
                <a:gd name="connsiteX8" fmla="*/ 15875 w 130443"/>
                <a:gd name="connsiteY8" fmla="*/ 488950 h 1287462"/>
                <a:gd name="connsiteX9" fmla="*/ 53975 w 130443"/>
                <a:gd name="connsiteY9" fmla="*/ 450850 h 1287462"/>
                <a:gd name="connsiteX10" fmla="*/ 25400 w 130443"/>
                <a:gd name="connsiteY10" fmla="*/ 273050 h 1287462"/>
                <a:gd name="connsiteX11" fmla="*/ 41275 w 130443"/>
                <a:gd name="connsiteY11" fmla="*/ 244475 h 1287462"/>
                <a:gd name="connsiteX12" fmla="*/ 60325 w 130443"/>
                <a:gd name="connsiteY12" fmla="*/ 196850 h 1287462"/>
                <a:gd name="connsiteX13" fmla="*/ 47625 w 130443"/>
                <a:gd name="connsiteY13" fmla="*/ 98426 h 1287462"/>
                <a:gd name="connsiteX14" fmla="*/ 57150 w 130443"/>
                <a:gd name="connsiteY14" fmla="*/ 0 h 1287462"/>
                <a:gd name="connsiteX0" fmla="*/ 77787 w 130443"/>
                <a:gd name="connsiteY0" fmla="*/ 1287462 h 1287462"/>
                <a:gd name="connsiteX1" fmla="*/ 120650 w 130443"/>
                <a:gd name="connsiteY1" fmla="*/ 1228725 h 1287462"/>
                <a:gd name="connsiteX2" fmla="*/ 130175 w 130443"/>
                <a:gd name="connsiteY2" fmla="*/ 1165225 h 1287462"/>
                <a:gd name="connsiteX3" fmla="*/ 114300 w 130443"/>
                <a:gd name="connsiteY3" fmla="*/ 1092200 h 1287462"/>
                <a:gd name="connsiteX4" fmla="*/ 82550 w 130443"/>
                <a:gd name="connsiteY4" fmla="*/ 958850 h 1287462"/>
                <a:gd name="connsiteX5" fmla="*/ 47625 w 130443"/>
                <a:gd name="connsiteY5" fmla="*/ 863600 h 1287462"/>
                <a:gd name="connsiteX6" fmla="*/ 15875 w 130443"/>
                <a:gd name="connsiteY6" fmla="*/ 711200 h 1287462"/>
                <a:gd name="connsiteX7" fmla="*/ 0 w 130443"/>
                <a:gd name="connsiteY7" fmla="*/ 584200 h 1287462"/>
                <a:gd name="connsiteX8" fmla="*/ 15875 w 130443"/>
                <a:gd name="connsiteY8" fmla="*/ 488950 h 1287462"/>
                <a:gd name="connsiteX9" fmla="*/ 34925 w 130443"/>
                <a:gd name="connsiteY9" fmla="*/ 393700 h 1287462"/>
                <a:gd name="connsiteX10" fmla="*/ 25400 w 130443"/>
                <a:gd name="connsiteY10" fmla="*/ 273050 h 1287462"/>
                <a:gd name="connsiteX11" fmla="*/ 41275 w 130443"/>
                <a:gd name="connsiteY11" fmla="*/ 244475 h 1287462"/>
                <a:gd name="connsiteX12" fmla="*/ 60325 w 130443"/>
                <a:gd name="connsiteY12" fmla="*/ 196850 h 1287462"/>
                <a:gd name="connsiteX13" fmla="*/ 47625 w 130443"/>
                <a:gd name="connsiteY13" fmla="*/ 98426 h 1287462"/>
                <a:gd name="connsiteX14" fmla="*/ 57150 w 130443"/>
                <a:gd name="connsiteY14" fmla="*/ 0 h 1287462"/>
                <a:gd name="connsiteX0" fmla="*/ 77787 w 130443"/>
                <a:gd name="connsiteY0" fmla="*/ 1287462 h 1287462"/>
                <a:gd name="connsiteX1" fmla="*/ 120650 w 130443"/>
                <a:gd name="connsiteY1" fmla="*/ 1228725 h 1287462"/>
                <a:gd name="connsiteX2" fmla="*/ 130175 w 130443"/>
                <a:gd name="connsiteY2" fmla="*/ 1165225 h 1287462"/>
                <a:gd name="connsiteX3" fmla="*/ 114300 w 130443"/>
                <a:gd name="connsiteY3" fmla="*/ 1092200 h 1287462"/>
                <a:gd name="connsiteX4" fmla="*/ 82550 w 130443"/>
                <a:gd name="connsiteY4" fmla="*/ 958850 h 1287462"/>
                <a:gd name="connsiteX5" fmla="*/ 47625 w 130443"/>
                <a:gd name="connsiteY5" fmla="*/ 863600 h 1287462"/>
                <a:gd name="connsiteX6" fmla="*/ 15875 w 130443"/>
                <a:gd name="connsiteY6" fmla="*/ 711200 h 1287462"/>
                <a:gd name="connsiteX7" fmla="*/ 0 w 130443"/>
                <a:gd name="connsiteY7" fmla="*/ 584200 h 1287462"/>
                <a:gd name="connsiteX8" fmla="*/ 15875 w 130443"/>
                <a:gd name="connsiteY8" fmla="*/ 488950 h 1287462"/>
                <a:gd name="connsiteX9" fmla="*/ 34925 w 130443"/>
                <a:gd name="connsiteY9" fmla="*/ 393700 h 1287462"/>
                <a:gd name="connsiteX10" fmla="*/ 41275 w 130443"/>
                <a:gd name="connsiteY10" fmla="*/ 244475 h 1287462"/>
                <a:gd name="connsiteX11" fmla="*/ 60325 w 130443"/>
                <a:gd name="connsiteY11" fmla="*/ 196850 h 1287462"/>
                <a:gd name="connsiteX12" fmla="*/ 47625 w 130443"/>
                <a:gd name="connsiteY12" fmla="*/ 98426 h 1287462"/>
                <a:gd name="connsiteX13" fmla="*/ 57150 w 130443"/>
                <a:gd name="connsiteY13" fmla="*/ 0 h 1287462"/>
                <a:gd name="connsiteX0" fmla="*/ 77787 w 130443"/>
                <a:gd name="connsiteY0" fmla="*/ 1287462 h 1287462"/>
                <a:gd name="connsiteX1" fmla="*/ 120650 w 130443"/>
                <a:gd name="connsiteY1" fmla="*/ 1228725 h 1287462"/>
                <a:gd name="connsiteX2" fmla="*/ 130175 w 130443"/>
                <a:gd name="connsiteY2" fmla="*/ 1165225 h 1287462"/>
                <a:gd name="connsiteX3" fmla="*/ 114300 w 130443"/>
                <a:gd name="connsiteY3" fmla="*/ 1092200 h 1287462"/>
                <a:gd name="connsiteX4" fmla="*/ 82550 w 130443"/>
                <a:gd name="connsiteY4" fmla="*/ 958850 h 1287462"/>
                <a:gd name="connsiteX5" fmla="*/ 47625 w 130443"/>
                <a:gd name="connsiteY5" fmla="*/ 863600 h 1287462"/>
                <a:gd name="connsiteX6" fmla="*/ 15875 w 130443"/>
                <a:gd name="connsiteY6" fmla="*/ 711200 h 1287462"/>
                <a:gd name="connsiteX7" fmla="*/ 0 w 130443"/>
                <a:gd name="connsiteY7" fmla="*/ 584200 h 1287462"/>
                <a:gd name="connsiteX8" fmla="*/ 15875 w 130443"/>
                <a:gd name="connsiteY8" fmla="*/ 488950 h 1287462"/>
                <a:gd name="connsiteX9" fmla="*/ 34925 w 130443"/>
                <a:gd name="connsiteY9" fmla="*/ 393700 h 1287462"/>
                <a:gd name="connsiteX10" fmla="*/ 36512 w 130443"/>
                <a:gd name="connsiteY10" fmla="*/ 277812 h 1287462"/>
                <a:gd name="connsiteX11" fmla="*/ 60325 w 130443"/>
                <a:gd name="connsiteY11" fmla="*/ 196850 h 1287462"/>
                <a:gd name="connsiteX12" fmla="*/ 47625 w 130443"/>
                <a:gd name="connsiteY12" fmla="*/ 98426 h 1287462"/>
                <a:gd name="connsiteX13" fmla="*/ 57150 w 130443"/>
                <a:gd name="connsiteY13" fmla="*/ 0 h 1287462"/>
                <a:gd name="connsiteX0" fmla="*/ 84137 w 130384"/>
                <a:gd name="connsiteY0" fmla="*/ 1262062 h 1262062"/>
                <a:gd name="connsiteX1" fmla="*/ 120650 w 130384"/>
                <a:gd name="connsiteY1" fmla="*/ 1228725 h 1262062"/>
                <a:gd name="connsiteX2" fmla="*/ 130175 w 130384"/>
                <a:gd name="connsiteY2" fmla="*/ 1165225 h 1262062"/>
                <a:gd name="connsiteX3" fmla="*/ 114300 w 130384"/>
                <a:gd name="connsiteY3" fmla="*/ 1092200 h 1262062"/>
                <a:gd name="connsiteX4" fmla="*/ 82550 w 130384"/>
                <a:gd name="connsiteY4" fmla="*/ 958850 h 1262062"/>
                <a:gd name="connsiteX5" fmla="*/ 47625 w 130384"/>
                <a:gd name="connsiteY5" fmla="*/ 863600 h 1262062"/>
                <a:gd name="connsiteX6" fmla="*/ 15875 w 130384"/>
                <a:gd name="connsiteY6" fmla="*/ 711200 h 1262062"/>
                <a:gd name="connsiteX7" fmla="*/ 0 w 130384"/>
                <a:gd name="connsiteY7" fmla="*/ 584200 h 1262062"/>
                <a:gd name="connsiteX8" fmla="*/ 15875 w 130384"/>
                <a:gd name="connsiteY8" fmla="*/ 488950 h 1262062"/>
                <a:gd name="connsiteX9" fmla="*/ 34925 w 130384"/>
                <a:gd name="connsiteY9" fmla="*/ 393700 h 1262062"/>
                <a:gd name="connsiteX10" fmla="*/ 36512 w 130384"/>
                <a:gd name="connsiteY10" fmla="*/ 277812 h 1262062"/>
                <a:gd name="connsiteX11" fmla="*/ 60325 w 130384"/>
                <a:gd name="connsiteY11" fmla="*/ 196850 h 1262062"/>
                <a:gd name="connsiteX12" fmla="*/ 47625 w 130384"/>
                <a:gd name="connsiteY12" fmla="*/ 98426 h 1262062"/>
                <a:gd name="connsiteX13" fmla="*/ 57150 w 130384"/>
                <a:gd name="connsiteY13" fmla="*/ 0 h 1262062"/>
                <a:gd name="connsiteX0" fmla="*/ 99377 w 130307"/>
                <a:gd name="connsiteY0" fmla="*/ 1258252 h 1258252"/>
                <a:gd name="connsiteX1" fmla="*/ 120650 w 130307"/>
                <a:gd name="connsiteY1" fmla="*/ 1228725 h 1258252"/>
                <a:gd name="connsiteX2" fmla="*/ 130175 w 130307"/>
                <a:gd name="connsiteY2" fmla="*/ 1165225 h 1258252"/>
                <a:gd name="connsiteX3" fmla="*/ 114300 w 130307"/>
                <a:gd name="connsiteY3" fmla="*/ 1092200 h 1258252"/>
                <a:gd name="connsiteX4" fmla="*/ 82550 w 130307"/>
                <a:gd name="connsiteY4" fmla="*/ 958850 h 1258252"/>
                <a:gd name="connsiteX5" fmla="*/ 47625 w 130307"/>
                <a:gd name="connsiteY5" fmla="*/ 863600 h 1258252"/>
                <a:gd name="connsiteX6" fmla="*/ 15875 w 130307"/>
                <a:gd name="connsiteY6" fmla="*/ 711200 h 1258252"/>
                <a:gd name="connsiteX7" fmla="*/ 0 w 130307"/>
                <a:gd name="connsiteY7" fmla="*/ 584200 h 1258252"/>
                <a:gd name="connsiteX8" fmla="*/ 15875 w 130307"/>
                <a:gd name="connsiteY8" fmla="*/ 488950 h 1258252"/>
                <a:gd name="connsiteX9" fmla="*/ 34925 w 130307"/>
                <a:gd name="connsiteY9" fmla="*/ 393700 h 1258252"/>
                <a:gd name="connsiteX10" fmla="*/ 36512 w 130307"/>
                <a:gd name="connsiteY10" fmla="*/ 277812 h 1258252"/>
                <a:gd name="connsiteX11" fmla="*/ 60325 w 130307"/>
                <a:gd name="connsiteY11" fmla="*/ 196850 h 1258252"/>
                <a:gd name="connsiteX12" fmla="*/ 47625 w 130307"/>
                <a:gd name="connsiteY12" fmla="*/ 98426 h 1258252"/>
                <a:gd name="connsiteX13" fmla="*/ 57150 w 130307"/>
                <a:gd name="connsiteY13" fmla="*/ 0 h 1258252"/>
                <a:gd name="connsiteX0" fmla="*/ 99377 w 130307"/>
                <a:gd name="connsiteY0" fmla="*/ 1258252 h 1258252"/>
                <a:gd name="connsiteX1" fmla="*/ 120650 w 130307"/>
                <a:gd name="connsiteY1" fmla="*/ 1228725 h 1258252"/>
                <a:gd name="connsiteX2" fmla="*/ 130175 w 130307"/>
                <a:gd name="connsiteY2" fmla="*/ 1165225 h 1258252"/>
                <a:gd name="connsiteX3" fmla="*/ 114300 w 130307"/>
                <a:gd name="connsiteY3" fmla="*/ 1092200 h 1258252"/>
                <a:gd name="connsiteX4" fmla="*/ 82550 w 130307"/>
                <a:gd name="connsiteY4" fmla="*/ 958850 h 1258252"/>
                <a:gd name="connsiteX5" fmla="*/ 47625 w 130307"/>
                <a:gd name="connsiteY5" fmla="*/ 863600 h 1258252"/>
                <a:gd name="connsiteX6" fmla="*/ 15875 w 130307"/>
                <a:gd name="connsiteY6" fmla="*/ 711200 h 1258252"/>
                <a:gd name="connsiteX7" fmla="*/ 0 w 130307"/>
                <a:gd name="connsiteY7" fmla="*/ 584200 h 1258252"/>
                <a:gd name="connsiteX8" fmla="*/ 15875 w 130307"/>
                <a:gd name="connsiteY8" fmla="*/ 488950 h 1258252"/>
                <a:gd name="connsiteX9" fmla="*/ 34925 w 130307"/>
                <a:gd name="connsiteY9" fmla="*/ 393700 h 1258252"/>
                <a:gd name="connsiteX10" fmla="*/ 36512 w 130307"/>
                <a:gd name="connsiteY10" fmla="*/ 277812 h 1258252"/>
                <a:gd name="connsiteX11" fmla="*/ 60325 w 130307"/>
                <a:gd name="connsiteY11" fmla="*/ 196850 h 1258252"/>
                <a:gd name="connsiteX12" fmla="*/ 47625 w 130307"/>
                <a:gd name="connsiteY12" fmla="*/ 98426 h 1258252"/>
                <a:gd name="connsiteX13" fmla="*/ 57150 w 130307"/>
                <a:gd name="connsiteY13" fmla="*/ 0 h 125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07" h="1258252">
                  <a:moveTo>
                    <a:pt x="99377" y="1258252"/>
                  </a:moveTo>
                  <a:cubicBezTo>
                    <a:pt x="110807" y="1241530"/>
                    <a:pt x="115517" y="1244229"/>
                    <a:pt x="120650" y="1228725"/>
                  </a:cubicBezTo>
                  <a:cubicBezTo>
                    <a:pt x="125783" y="1213221"/>
                    <a:pt x="131233" y="1187979"/>
                    <a:pt x="130175" y="1165225"/>
                  </a:cubicBezTo>
                  <a:cubicBezTo>
                    <a:pt x="129117" y="1142471"/>
                    <a:pt x="122237" y="1126596"/>
                    <a:pt x="114300" y="1092200"/>
                  </a:cubicBezTo>
                  <a:cubicBezTo>
                    <a:pt x="106363" y="1057804"/>
                    <a:pt x="93662" y="996950"/>
                    <a:pt x="82550" y="958850"/>
                  </a:cubicBezTo>
                  <a:cubicBezTo>
                    <a:pt x="71438" y="920750"/>
                    <a:pt x="58737" y="904875"/>
                    <a:pt x="47625" y="863600"/>
                  </a:cubicBezTo>
                  <a:cubicBezTo>
                    <a:pt x="36513" y="822325"/>
                    <a:pt x="23812" y="757767"/>
                    <a:pt x="15875" y="711200"/>
                  </a:cubicBezTo>
                  <a:cubicBezTo>
                    <a:pt x="7938" y="664633"/>
                    <a:pt x="0" y="621242"/>
                    <a:pt x="0" y="584200"/>
                  </a:cubicBezTo>
                  <a:cubicBezTo>
                    <a:pt x="0" y="547158"/>
                    <a:pt x="10054" y="520700"/>
                    <a:pt x="15875" y="488950"/>
                  </a:cubicBezTo>
                  <a:cubicBezTo>
                    <a:pt x="21696" y="457200"/>
                    <a:pt x="31485" y="428890"/>
                    <a:pt x="34925" y="393700"/>
                  </a:cubicBezTo>
                  <a:cubicBezTo>
                    <a:pt x="38365" y="358510"/>
                    <a:pt x="32279" y="310620"/>
                    <a:pt x="36512" y="277812"/>
                  </a:cubicBezTo>
                  <a:cubicBezTo>
                    <a:pt x="40745" y="245004"/>
                    <a:pt x="58473" y="226748"/>
                    <a:pt x="60325" y="196850"/>
                  </a:cubicBezTo>
                  <a:cubicBezTo>
                    <a:pt x="62177" y="166952"/>
                    <a:pt x="48154" y="131234"/>
                    <a:pt x="47625" y="98426"/>
                  </a:cubicBezTo>
                  <a:cubicBezTo>
                    <a:pt x="47096" y="65618"/>
                    <a:pt x="58208" y="16404"/>
                    <a:pt x="57150" y="0"/>
                  </a:cubicBezTo>
                </a:path>
              </a:pathLst>
            </a:custGeom>
            <a:noFill/>
            <a:ln w="19050">
              <a:solidFill>
                <a:schemeClr val="tx1">
                  <a:lumMod val="6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95" name="Forma livre 394"/>
            <p:cNvSpPr/>
            <p:nvPr/>
          </p:nvSpPr>
          <p:spPr>
            <a:xfrm>
              <a:off x="1114096" y="2893465"/>
              <a:ext cx="369288" cy="979022"/>
            </a:xfrm>
            <a:custGeom>
              <a:avLst/>
              <a:gdLst>
                <a:gd name="connsiteX0" fmla="*/ 365760 w 469271"/>
                <a:gd name="connsiteY0" fmla="*/ 0 h 2584174"/>
                <a:gd name="connsiteX1" fmla="*/ 381662 w 469271"/>
                <a:gd name="connsiteY1" fmla="*/ 151074 h 2584174"/>
                <a:gd name="connsiteX2" fmla="*/ 357808 w 469271"/>
                <a:gd name="connsiteY2" fmla="*/ 318052 h 2584174"/>
                <a:gd name="connsiteX3" fmla="*/ 397565 w 469271"/>
                <a:gd name="connsiteY3" fmla="*/ 469127 h 2584174"/>
                <a:gd name="connsiteX4" fmla="*/ 389614 w 469271"/>
                <a:gd name="connsiteY4" fmla="*/ 524786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90831 w 469271"/>
                <a:gd name="connsiteY14" fmla="*/ 1757238 h 2584174"/>
                <a:gd name="connsiteX15" fmla="*/ 166977 w 469271"/>
                <a:gd name="connsiteY15" fmla="*/ 1836751 h 2584174"/>
                <a:gd name="connsiteX16" fmla="*/ 159026 w 469271"/>
                <a:gd name="connsiteY16" fmla="*/ 19719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79513 w 469271"/>
                <a:gd name="connsiteY20" fmla="*/ 2250219 h 2584174"/>
                <a:gd name="connsiteX21" fmla="*/ 95415 w 469271"/>
                <a:gd name="connsiteY21" fmla="*/ 2337683 h 2584174"/>
                <a:gd name="connsiteX22" fmla="*/ 0 w 469271"/>
                <a:gd name="connsiteY22" fmla="*/ 2584174 h 2584174"/>
                <a:gd name="connsiteX0" fmla="*/ 365760 w 469271"/>
                <a:gd name="connsiteY0" fmla="*/ 0 h 2584174"/>
                <a:gd name="connsiteX1" fmla="*/ 381662 w 469271"/>
                <a:gd name="connsiteY1" fmla="*/ 151074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89614 w 469271"/>
                <a:gd name="connsiteY4" fmla="*/ 524786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90831 w 469271"/>
                <a:gd name="connsiteY14" fmla="*/ 1757238 h 2584174"/>
                <a:gd name="connsiteX15" fmla="*/ 166977 w 469271"/>
                <a:gd name="connsiteY15" fmla="*/ 1836751 h 2584174"/>
                <a:gd name="connsiteX16" fmla="*/ 159026 w 469271"/>
                <a:gd name="connsiteY16" fmla="*/ 19719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79513 w 469271"/>
                <a:gd name="connsiteY20" fmla="*/ 2250219 h 2584174"/>
                <a:gd name="connsiteX21" fmla="*/ 95415 w 469271"/>
                <a:gd name="connsiteY21" fmla="*/ 2337683 h 2584174"/>
                <a:gd name="connsiteX22" fmla="*/ 0 w 469271"/>
                <a:gd name="connsiteY22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89614 w 469271"/>
                <a:gd name="connsiteY4" fmla="*/ 524786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90831 w 469271"/>
                <a:gd name="connsiteY14" fmla="*/ 1757238 h 2584174"/>
                <a:gd name="connsiteX15" fmla="*/ 166977 w 469271"/>
                <a:gd name="connsiteY15" fmla="*/ 1836751 h 2584174"/>
                <a:gd name="connsiteX16" fmla="*/ 159026 w 469271"/>
                <a:gd name="connsiteY16" fmla="*/ 19719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79513 w 469271"/>
                <a:gd name="connsiteY20" fmla="*/ 2250219 h 2584174"/>
                <a:gd name="connsiteX21" fmla="*/ 95415 w 469271"/>
                <a:gd name="connsiteY21" fmla="*/ 2337683 h 2584174"/>
                <a:gd name="connsiteX22" fmla="*/ 0 w 469271"/>
                <a:gd name="connsiteY22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90831 w 469271"/>
                <a:gd name="connsiteY14" fmla="*/ 1757238 h 2584174"/>
                <a:gd name="connsiteX15" fmla="*/ 166977 w 469271"/>
                <a:gd name="connsiteY15" fmla="*/ 1836751 h 2584174"/>
                <a:gd name="connsiteX16" fmla="*/ 159026 w 469271"/>
                <a:gd name="connsiteY16" fmla="*/ 19719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79513 w 469271"/>
                <a:gd name="connsiteY20" fmla="*/ 2250219 h 2584174"/>
                <a:gd name="connsiteX21" fmla="*/ 95415 w 469271"/>
                <a:gd name="connsiteY21" fmla="*/ 2337683 h 2584174"/>
                <a:gd name="connsiteX22" fmla="*/ 0 w 469271"/>
                <a:gd name="connsiteY22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90831 w 469271"/>
                <a:gd name="connsiteY14" fmla="*/ 1757238 h 2584174"/>
                <a:gd name="connsiteX15" fmla="*/ 151075 w 469271"/>
                <a:gd name="connsiteY15" fmla="*/ 1860605 h 2584174"/>
                <a:gd name="connsiteX16" fmla="*/ 159026 w 469271"/>
                <a:gd name="connsiteY16" fmla="*/ 19719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79513 w 469271"/>
                <a:gd name="connsiteY20" fmla="*/ 2250219 h 2584174"/>
                <a:gd name="connsiteX21" fmla="*/ 95415 w 469271"/>
                <a:gd name="connsiteY21" fmla="*/ 2337683 h 2584174"/>
                <a:gd name="connsiteX22" fmla="*/ 0 w 469271"/>
                <a:gd name="connsiteY22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90831 w 469271"/>
                <a:gd name="connsiteY14" fmla="*/ 1757238 h 2584174"/>
                <a:gd name="connsiteX15" fmla="*/ 151075 w 469271"/>
                <a:gd name="connsiteY15" fmla="*/ 1860605 h 2584174"/>
                <a:gd name="connsiteX16" fmla="*/ 159026 w 469271"/>
                <a:gd name="connsiteY16" fmla="*/ 19719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79513 w 469271"/>
                <a:gd name="connsiteY20" fmla="*/ 2250219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90831 w 469271"/>
                <a:gd name="connsiteY14" fmla="*/ 1757238 h 2584174"/>
                <a:gd name="connsiteX15" fmla="*/ 151075 w 469271"/>
                <a:gd name="connsiteY15" fmla="*/ 1860605 h 2584174"/>
                <a:gd name="connsiteX16" fmla="*/ 159026 w 469271"/>
                <a:gd name="connsiteY16" fmla="*/ 19719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90831 w 469271"/>
                <a:gd name="connsiteY14" fmla="*/ 1757238 h 2584174"/>
                <a:gd name="connsiteX15" fmla="*/ 151075 w 469271"/>
                <a:gd name="connsiteY15" fmla="*/ 1860605 h 2584174"/>
                <a:gd name="connsiteX16" fmla="*/ 114576 w 469271"/>
                <a:gd name="connsiteY16" fmla="*/ 20100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51075 w 469271"/>
                <a:gd name="connsiteY15" fmla="*/ 1860605 h 2584174"/>
                <a:gd name="connsiteX16" fmla="*/ 114576 w 469271"/>
                <a:gd name="connsiteY16" fmla="*/ 20100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114576 w 469271"/>
                <a:gd name="connsiteY16" fmla="*/ 20100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114576 w 469271"/>
                <a:gd name="connsiteY16" fmla="*/ 2010023 h 2584174"/>
                <a:gd name="connsiteX17" fmla="*/ 27167 w 469271"/>
                <a:gd name="connsiteY17" fmla="*/ 207523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76476 w 469271"/>
                <a:gd name="connsiteY16" fmla="*/ 2022723 h 2584174"/>
                <a:gd name="connsiteX17" fmla="*/ 27167 w 469271"/>
                <a:gd name="connsiteY17" fmla="*/ 207523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76476 w 469271"/>
                <a:gd name="connsiteY16" fmla="*/ 2022723 h 2584174"/>
                <a:gd name="connsiteX17" fmla="*/ 46217 w 469271"/>
                <a:gd name="connsiteY17" fmla="*/ 207523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76476 w 469271"/>
                <a:gd name="connsiteY16" fmla="*/ 2022723 h 2584174"/>
                <a:gd name="connsiteX17" fmla="*/ 46217 w 469271"/>
                <a:gd name="connsiteY17" fmla="*/ 2075235 h 2584174"/>
                <a:gd name="connsiteX18" fmla="*/ 43014 w 469271"/>
                <a:gd name="connsiteY18" fmla="*/ 2156349 h 2584174"/>
                <a:gd name="connsiteX19" fmla="*/ 87464 w 469271"/>
                <a:gd name="connsiteY19" fmla="*/ 221841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76476 w 469271"/>
                <a:gd name="connsiteY16" fmla="*/ 2022723 h 2584174"/>
                <a:gd name="connsiteX17" fmla="*/ 46217 w 469271"/>
                <a:gd name="connsiteY17" fmla="*/ 2075235 h 2584174"/>
                <a:gd name="connsiteX18" fmla="*/ 43014 w 469271"/>
                <a:gd name="connsiteY18" fmla="*/ 2156349 h 2584174"/>
                <a:gd name="connsiteX19" fmla="*/ 17614 w 469271"/>
                <a:gd name="connsiteY19" fmla="*/ 225016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76476 w 469271"/>
                <a:gd name="connsiteY16" fmla="*/ 2022723 h 2584174"/>
                <a:gd name="connsiteX17" fmla="*/ 46217 w 469271"/>
                <a:gd name="connsiteY17" fmla="*/ 2075235 h 2584174"/>
                <a:gd name="connsiteX18" fmla="*/ 43014 w 469271"/>
                <a:gd name="connsiteY18" fmla="*/ 2156349 h 2584174"/>
                <a:gd name="connsiteX19" fmla="*/ 17614 w 469271"/>
                <a:gd name="connsiteY19" fmla="*/ 2250164 h 2584174"/>
                <a:gd name="connsiteX20" fmla="*/ 44505 w 469271"/>
                <a:gd name="connsiteY20" fmla="*/ 233939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76476 w 469271"/>
                <a:gd name="connsiteY16" fmla="*/ 2022723 h 2584174"/>
                <a:gd name="connsiteX17" fmla="*/ 46217 w 469271"/>
                <a:gd name="connsiteY17" fmla="*/ 2075235 h 2584174"/>
                <a:gd name="connsiteX18" fmla="*/ 43014 w 469271"/>
                <a:gd name="connsiteY18" fmla="*/ 2156349 h 2584174"/>
                <a:gd name="connsiteX19" fmla="*/ 17614 w 469271"/>
                <a:gd name="connsiteY19" fmla="*/ 2250164 h 2584174"/>
                <a:gd name="connsiteX20" fmla="*/ 38155 w 469271"/>
                <a:gd name="connsiteY20" fmla="*/ 236479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84865 w 469271"/>
                <a:gd name="connsiteY3" fmla="*/ 45007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76476 w 469271"/>
                <a:gd name="connsiteY16" fmla="*/ 2022723 h 2584174"/>
                <a:gd name="connsiteX17" fmla="*/ 46217 w 469271"/>
                <a:gd name="connsiteY17" fmla="*/ 2075235 h 2584174"/>
                <a:gd name="connsiteX18" fmla="*/ 43014 w 469271"/>
                <a:gd name="connsiteY18" fmla="*/ 2156349 h 2584174"/>
                <a:gd name="connsiteX19" fmla="*/ 17614 w 469271"/>
                <a:gd name="connsiteY19" fmla="*/ 2250164 h 2584174"/>
                <a:gd name="connsiteX20" fmla="*/ 38155 w 469271"/>
                <a:gd name="connsiteY20" fmla="*/ 2364795 h 2584174"/>
                <a:gd name="connsiteX21" fmla="*/ 0 w 469271"/>
                <a:gd name="connsiteY21" fmla="*/ 2584174 h 2584174"/>
                <a:gd name="connsiteX0" fmla="*/ 365760 w 469271"/>
                <a:gd name="connsiteY0" fmla="*/ 0 h 2425148"/>
                <a:gd name="connsiteX1" fmla="*/ 365759 w 469271"/>
                <a:gd name="connsiteY1" fmla="*/ 166977 h 2425148"/>
                <a:gd name="connsiteX2" fmla="*/ 384865 w 469271"/>
                <a:gd name="connsiteY2" fmla="*/ 291051 h 2425148"/>
                <a:gd name="connsiteX3" fmla="*/ 365760 w 469271"/>
                <a:gd name="connsiteY3" fmla="*/ 381663 h 2425148"/>
                <a:gd name="connsiteX4" fmla="*/ 365760 w 469271"/>
                <a:gd name="connsiteY4" fmla="*/ 532737 h 2425148"/>
                <a:gd name="connsiteX5" fmla="*/ 413468 w 469271"/>
                <a:gd name="connsiteY5" fmla="*/ 755374 h 2425148"/>
                <a:gd name="connsiteX6" fmla="*/ 453224 w 469271"/>
                <a:gd name="connsiteY6" fmla="*/ 985961 h 2425148"/>
                <a:gd name="connsiteX7" fmla="*/ 469127 w 469271"/>
                <a:gd name="connsiteY7" fmla="*/ 1025718 h 2425148"/>
                <a:gd name="connsiteX8" fmla="*/ 445273 w 469271"/>
                <a:gd name="connsiteY8" fmla="*/ 1041621 h 2425148"/>
                <a:gd name="connsiteX9" fmla="*/ 429370 w 469271"/>
                <a:gd name="connsiteY9" fmla="*/ 1129085 h 2425148"/>
                <a:gd name="connsiteX10" fmla="*/ 365760 w 469271"/>
                <a:gd name="connsiteY10" fmla="*/ 1264257 h 2425148"/>
                <a:gd name="connsiteX11" fmla="*/ 286247 w 469271"/>
                <a:gd name="connsiteY11" fmla="*/ 1407381 h 2425148"/>
                <a:gd name="connsiteX12" fmla="*/ 262393 w 469271"/>
                <a:gd name="connsiteY12" fmla="*/ 1542553 h 2425148"/>
                <a:gd name="connsiteX13" fmla="*/ 171781 w 469271"/>
                <a:gd name="connsiteY13" fmla="*/ 1610912 h 2425148"/>
                <a:gd name="connsiteX14" fmla="*/ 112975 w 469271"/>
                <a:gd name="connsiteY14" fmla="*/ 1746029 h 2425148"/>
                <a:gd name="connsiteX15" fmla="*/ 76476 w 469271"/>
                <a:gd name="connsiteY15" fmla="*/ 1863697 h 2425148"/>
                <a:gd name="connsiteX16" fmla="*/ 46217 w 469271"/>
                <a:gd name="connsiteY16" fmla="*/ 1916209 h 2425148"/>
                <a:gd name="connsiteX17" fmla="*/ 43014 w 469271"/>
                <a:gd name="connsiteY17" fmla="*/ 1997323 h 2425148"/>
                <a:gd name="connsiteX18" fmla="*/ 17614 w 469271"/>
                <a:gd name="connsiteY18" fmla="*/ 2091138 h 2425148"/>
                <a:gd name="connsiteX19" fmla="*/ 38155 w 469271"/>
                <a:gd name="connsiteY19" fmla="*/ 2205769 h 2425148"/>
                <a:gd name="connsiteX20" fmla="*/ 0 w 469271"/>
                <a:gd name="connsiteY20" fmla="*/ 2425148 h 2425148"/>
                <a:gd name="connsiteX0" fmla="*/ 365759 w 469271"/>
                <a:gd name="connsiteY0" fmla="*/ 0 h 2258171"/>
                <a:gd name="connsiteX1" fmla="*/ 384865 w 469271"/>
                <a:gd name="connsiteY1" fmla="*/ 124074 h 2258171"/>
                <a:gd name="connsiteX2" fmla="*/ 365760 w 469271"/>
                <a:gd name="connsiteY2" fmla="*/ 214686 h 2258171"/>
                <a:gd name="connsiteX3" fmla="*/ 365760 w 469271"/>
                <a:gd name="connsiteY3" fmla="*/ 365760 h 2258171"/>
                <a:gd name="connsiteX4" fmla="*/ 413468 w 469271"/>
                <a:gd name="connsiteY4" fmla="*/ 588397 h 2258171"/>
                <a:gd name="connsiteX5" fmla="*/ 453224 w 469271"/>
                <a:gd name="connsiteY5" fmla="*/ 818984 h 2258171"/>
                <a:gd name="connsiteX6" fmla="*/ 469127 w 469271"/>
                <a:gd name="connsiteY6" fmla="*/ 858741 h 2258171"/>
                <a:gd name="connsiteX7" fmla="*/ 445273 w 469271"/>
                <a:gd name="connsiteY7" fmla="*/ 874644 h 2258171"/>
                <a:gd name="connsiteX8" fmla="*/ 429370 w 469271"/>
                <a:gd name="connsiteY8" fmla="*/ 962108 h 2258171"/>
                <a:gd name="connsiteX9" fmla="*/ 365760 w 469271"/>
                <a:gd name="connsiteY9" fmla="*/ 1097280 h 2258171"/>
                <a:gd name="connsiteX10" fmla="*/ 286247 w 469271"/>
                <a:gd name="connsiteY10" fmla="*/ 1240404 h 2258171"/>
                <a:gd name="connsiteX11" fmla="*/ 262393 w 469271"/>
                <a:gd name="connsiteY11" fmla="*/ 1375576 h 2258171"/>
                <a:gd name="connsiteX12" fmla="*/ 171781 w 469271"/>
                <a:gd name="connsiteY12" fmla="*/ 1443935 h 2258171"/>
                <a:gd name="connsiteX13" fmla="*/ 112975 w 469271"/>
                <a:gd name="connsiteY13" fmla="*/ 1579052 h 2258171"/>
                <a:gd name="connsiteX14" fmla="*/ 76476 w 469271"/>
                <a:gd name="connsiteY14" fmla="*/ 1696720 h 2258171"/>
                <a:gd name="connsiteX15" fmla="*/ 46217 w 469271"/>
                <a:gd name="connsiteY15" fmla="*/ 1749232 h 2258171"/>
                <a:gd name="connsiteX16" fmla="*/ 43014 w 469271"/>
                <a:gd name="connsiteY16" fmla="*/ 1830346 h 2258171"/>
                <a:gd name="connsiteX17" fmla="*/ 17614 w 469271"/>
                <a:gd name="connsiteY17" fmla="*/ 1924161 h 2258171"/>
                <a:gd name="connsiteX18" fmla="*/ 38155 w 469271"/>
                <a:gd name="connsiteY18" fmla="*/ 2038792 h 2258171"/>
                <a:gd name="connsiteX19" fmla="*/ 0 w 469271"/>
                <a:gd name="connsiteY19" fmla="*/ 2258171 h 2258171"/>
                <a:gd name="connsiteX0" fmla="*/ 384865 w 469271"/>
                <a:gd name="connsiteY0" fmla="*/ 0 h 2134097"/>
                <a:gd name="connsiteX1" fmla="*/ 365760 w 469271"/>
                <a:gd name="connsiteY1" fmla="*/ 90612 h 2134097"/>
                <a:gd name="connsiteX2" fmla="*/ 365760 w 469271"/>
                <a:gd name="connsiteY2" fmla="*/ 241686 h 2134097"/>
                <a:gd name="connsiteX3" fmla="*/ 413468 w 469271"/>
                <a:gd name="connsiteY3" fmla="*/ 464323 h 2134097"/>
                <a:gd name="connsiteX4" fmla="*/ 453224 w 469271"/>
                <a:gd name="connsiteY4" fmla="*/ 694910 h 2134097"/>
                <a:gd name="connsiteX5" fmla="*/ 469127 w 469271"/>
                <a:gd name="connsiteY5" fmla="*/ 734667 h 2134097"/>
                <a:gd name="connsiteX6" fmla="*/ 445273 w 469271"/>
                <a:gd name="connsiteY6" fmla="*/ 750570 h 2134097"/>
                <a:gd name="connsiteX7" fmla="*/ 429370 w 469271"/>
                <a:gd name="connsiteY7" fmla="*/ 838034 h 2134097"/>
                <a:gd name="connsiteX8" fmla="*/ 365760 w 469271"/>
                <a:gd name="connsiteY8" fmla="*/ 973206 h 2134097"/>
                <a:gd name="connsiteX9" fmla="*/ 286247 w 469271"/>
                <a:gd name="connsiteY9" fmla="*/ 1116330 h 2134097"/>
                <a:gd name="connsiteX10" fmla="*/ 262393 w 469271"/>
                <a:gd name="connsiteY10" fmla="*/ 1251502 h 2134097"/>
                <a:gd name="connsiteX11" fmla="*/ 171781 w 469271"/>
                <a:gd name="connsiteY11" fmla="*/ 1319861 h 2134097"/>
                <a:gd name="connsiteX12" fmla="*/ 112975 w 469271"/>
                <a:gd name="connsiteY12" fmla="*/ 1454978 h 2134097"/>
                <a:gd name="connsiteX13" fmla="*/ 76476 w 469271"/>
                <a:gd name="connsiteY13" fmla="*/ 1572646 h 2134097"/>
                <a:gd name="connsiteX14" fmla="*/ 46217 w 469271"/>
                <a:gd name="connsiteY14" fmla="*/ 1625158 h 2134097"/>
                <a:gd name="connsiteX15" fmla="*/ 43014 w 469271"/>
                <a:gd name="connsiteY15" fmla="*/ 1706272 h 2134097"/>
                <a:gd name="connsiteX16" fmla="*/ 17614 w 469271"/>
                <a:gd name="connsiteY16" fmla="*/ 1800087 h 2134097"/>
                <a:gd name="connsiteX17" fmla="*/ 38155 w 469271"/>
                <a:gd name="connsiteY17" fmla="*/ 1914718 h 2134097"/>
                <a:gd name="connsiteX18" fmla="*/ 0 w 469271"/>
                <a:gd name="connsiteY18" fmla="*/ 2134097 h 2134097"/>
                <a:gd name="connsiteX0" fmla="*/ 365760 w 469271"/>
                <a:gd name="connsiteY0" fmla="*/ 0 h 2043485"/>
                <a:gd name="connsiteX1" fmla="*/ 365760 w 469271"/>
                <a:gd name="connsiteY1" fmla="*/ 151074 h 2043485"/>
                <a:gd name="connsiteX2" fmla="*/ 413468 w 469271"/>
                <a:gd name="connsiteY2" fmla="*/ 373711 h 2043485"/>
                <a:gd name="connsiteX3" fmla="*/ 453224 w 469271"/>
                <a:gd name="connsiteY3" fmla="*/ 604298 h 2043485"/>
                <a:gd name="connsiteX4" fmla="*/ 469127 w 469271"/>
                <a:gd name="connsiteY4" fmla="*/ 644055 h 2043485"/>
                <a:gd name="connsiteX5" fmla="*/ 445273 w 469271"/>
                <a:gd name="connsiteY5" fmla="*/ 659958 h 2043485"/>
                <a:gd name="connsiteX6" fmla="*/ 429370 w 469271"/>
                <a:gd name="connsiteY6" fmla="*/ 747422 h 2043485"/>
                <a:gd name="connsiteX7" fmla="*/ 365760 w 469271"/>
                <a:gd name="connsiteY7" fmla="*/ 882594 h 2043485"/>
                <a:gd name="connsiteX8" fmla="*/ 286247 w 469271"/>
                <a:gd name="connsiteY8" fmla="*/ 1025718 h 2043485"/>
                <a:gd name="connsiteX9" fmla="*/ 262393 w 469271"/>
                <a:gd name="connsiteY9" fmla="*/ 1160890 h 2043485"/>
                <a:gd name="connsiteX10" fmla="*/ 171781 w 469271"/>
                <a:gd name="connsiteY10" fmla="*/ 1229249 h 2043485"/>
                <a:gd name="connsiteX11" fmla="*/ 112975 w 469271"/>
                <a:gd name="connsiteY11" fmla="*/ 1364366 h 2043485"/>
                <a:gd name="connsiteX12" fmla="*/ 76476 w 469271"/>
                <a:gd name="connsiteY12" fmla="*/ 1482034 h 2043485"/>
                <a:gd name="connsiteX13" fmla="*/ 46217 w 469271"/>
                <a:gd name="connsiteY13" fmla="*/ 1534546 h 2043485"/>
                <a:gd name="connsiteX14" fmla="*/ 43014 w 469271"/>
                <a:gd name="connsiteY14" fmla="*/ 1615660 h 2043485"/>
                <a:gd name="connsiteX15" fmla="*/ 17614 w 469271"/>
                <a:gd name="connsiteY15" fmla="*/ 1709475 h 2043485"/>
                <a:gd name="connsiteX16" fmla="*/ 38155 w 469271"/>
                <a:gd name="connsiteY16" fmla="*/ 1824106 h 2043485"/>
                <a:gd name="connsiteX17" fmla="*/ 0 w 469271"/>
                <a:gd name="connsiteY17" fmla="*/ 2043485 h 2043485"/>
                <a:gd name="connsiteX0" fmla="*/ 365760 w 469271"/>
                <a:gd name="connsiteY0" fmla="*/ 0 h 1892411"/>
                <a:gd name="connsiteX1" fmla="*/ 413468 w 469271"/>
                <a:gd name="connsiteY1" fmla="*/ 222637 h 1892411"/>
                <a:gd name="connsiteX2" fmla="*/ 453224 w 469271"/>
                <a:gd name="connsiteY2" fmla="*/ 453224 h 1892411"/>
                <a:gd name="connsiteX3" fmla="*/ 469127 w 469271"/>
                <a:gd name="connsiteY3" fmla="*/ 492981 h 1892411"/>
                <a:gd name="connsiteX4" fmla="*/ 445273 w 469271"/>
                <a:gd name="connsiteY4" fmla="*/ 508884 h 1892411"/>
                <a:gd name="connsiteX5" fmla="*/ 429370 w 469271"/>
                <a:gd name="connsiteY5" fmla="*/ 596348 h 1892411"/>
                <a:gd name="connsiteX6" fmla="*/ 365760 w 469271"/>
                <a:gd name="connsiteY6" fmla="*/ 731520 h 1892411"/>
                <a:gd name="connsiteX7" fmla="*/ 286247 w 469271"/>
                <a:gd name="connsiteY7" fmla="*/ 874644 h 1892411"/>
                <a:gd name="connsiteX8" fmla="*/ 262393 w 469271"/>
                <a:gd name="connsiteY8" fmla="*/ 1009816 h 1892411"/>
                <a:gd name="connsiteX9" fmla="*/ 171781 w 469271"/>
                <a:gd name="connsiteY9" fmla="*/ 1078175 h 1892411"/>
                <a:gd name="connsiteX10" fmla="*/ 112975 w 469271"/>
                <a:gd name="connsiteY10" fmla="*/ 1213292 h 1892411"/>
                <a:gd name="connsiteX11" fmla="*/ 76476 w 469271"/>
                <a:gd name="connsiteY11" fmla="*/ 1330960 h 1892411"/>
                <a:gd name="connsiteX12" fmla="*/ 46217 w 469271"/>
                <a:gd name="connsiteY12" fmla="*/ 1383472 h 1892411"/>
                <a:gd name="connsiteX13" fmla="*/ 43014 w 469271"/>
                <a:gd name="connsiteY13" fmla="*/ 1464586 h 1892411"/>
                <a:gd name="connsiteX14" fmla="*/ 17614 w 469271"/>
                <a:gd name="connsiteY14" fmla="*/ 1558401 h 1892411"/>
                <a:gd name="connsiteX15" fmla="*/ 38155 w 469271"/>
                <a:gd name="connsiteY15" fmla="*/ 1673032 h 1892411"/>
                <a:gd name="connsiteX16" fmla="*/ 0 w 469271"/>
                <a:gd name="connsiteY16" fmla="*/ 1892411 h 1892411"/>
                <a:gd name="connsiteX0" fmla="*/ 413468 w 469271"/>
                <a:gd name="connsiteY0" fmla="*/ 0 h 1669774"/>
                <a:gd name="connsiteX1" fmla="*/ 453224 w 469271"/>
                <a:gd name="connsiteY1" fmla="*/ 230587 h 1669774"/>
                <a:gd name="connsiteX2" fmla="*/ 469127 w 469271"/>
                <a:gd name="connsiteY2" fmla="*/ 270344 h 1669774"/>
                <a:gd name="connsiteX3" fmla="*/ 445273 w 469271"/>
                <a:gd name="connsiteY3" fmla="*/ 286247 h 1669774"/>
                <a:gd name="connsiteX4" fmla="*/ 429370 w 469271"/>
                <a:gd name="connsiteY4" fmla="*/ 373711 h 1669774"/>
                <a:gd name="connsiteX5" fmla="*/ 365760 w 469271"/>
                <a:gd name="connsiteY5" fmla="*/ 508883 h 1669774"/>
                <a:gd name="connsiteX6" fmla="*/ 286247 w 469271"/>
                <a:gd name="connsiteY6" fmla="*/ 652007 h 1669774"/>
                <a:gd name="connsiteX7" fmla="*/ 262393 w 469271"/>
                <a:gd name="connsiteY7" fmla="*/ 787179 h 1669774"/>
                <a:gd name="connsiteX8" fmla="*/ 171781 w 469271"/>
                <a:gd name="connsiteY8" fmla="*/ 855538 h 1669774"/>
                <a:gd name="connsiteX9" fmla="*/ 112975 w 469271"/>
                <a:gd name="connsiteY9" fmla="*/ 990655 h 1669774"/>
                <a:gd name="connsiteX10" fmla="*/ 76476 w 469271"/>
                <a:gd name="connsiteY10" fmla="*/ 1108323 h 1669774"/>
                <a:gd name="connsiteX11" fmla="*/ 46217 w 469271"/>
                <a:gd name="connsiteY11" fmla="*/ 1160835 h 1669774"/>
                <a:gd name="connsiteX12" fmla="*/ 43014 w 469271"/>
                <a:gd name="connsiteY12" fmla="*/ 1241949 h 1669774"/>
                <a:gd name="connsiteX13" fmla="*/ 17614 w 469271"/>
                <a:gd name="connsiteY13" fmla="*/ 1335764 h 1669774"/>
                <a:gd name="connsiteX14" fmla="*/ 38155 w 469271"/>
                <a:gd name="connsiteY14" fmla="*/ 1450395 h 1669774"/>
                <a:gd name="connsiteX15" fmla="*/ 0 w 469271"/>
                <a:gd name="connsiteY15" fmla="*/ 1669774 h 1669774"/>
                <a:gd name="connsiteX0" fmla="*/ 453224 w 469271"/>
                <a:gd name="connsiteY0" fmla="*/ 0 h 1439187"/>
                <a:gd name="connsiteX1" fmla="*/ 469127 w 469271"/>
                <a:gd name="connsiteY1" fmla="*/ 39757 h 1439187"/>
                <a:gd name="connsiteX2" fmla="*/ 445273 w 469271"/>
                <a:gd name="connsiteY2" fmla="*/ 55660 h 1439187"/>
                <a:gd name="connsiteX3" fmla="*/ 429370 w 469271"/>
                <a:gd name="connsiteY3" fmla="*/ 143124 h 1439187"/>
                <a:gd name="connsiteX4" fmla="*/ 365760 w 469271"/>
                <a:gd name="connsiteY4" fmla="*/ 278296 h 1439187"/>
                <a:gd name="connsiteX5" fmla="*/ 286247 w 469271"/>
                <a:gd name="connsiteY5" fmla="*/ 421420 h 1439187"/>
                <a:gd name="connsiteX6" fmla="*/ 262393 w 469271"/>
                <a:gd name="connsiteY6" fmla="*/ 556592 h 1439187"/>
                <a:gd name="connsiteX7" fmla="*/ 171781 w 469271"/>
                <a:gd name="connsiteY7" fmla="*/ 624951 h 1439187"/>
                <a:gd name="connsiteX8" fmla="*/ 112975 w 469271"/>
                <a:gd name="connsiteY8" fmla="*/ 760068 h 1439187"/>
                <a:gd name="connsiteX9" fmla="*/ 76476 w 469271"/>
                <a:gd name="connsiteY9" fmla="*/ 877736 h 1439187"/>
                <a:gd name="connsiteX10" fmla="*/ 46217 w 469271"/>
                <a:gd name="connsiteY10" fmla="*/ 930248 h 1439187"/>
                <a:gd name="connsiteX11" fmla="*/ 43014 w 469271"/>
                <a:gd name="connsiteY11" fmla="*/ 1011362 h 1439187"/>
                <a:gd name="connsiteX12" fmla="*/ 17614 w 469271"/>
                <a:gd name="connsiteY12" fmla="*/ 1105177 h 1439187"/>
                <a:gd name="connsiteX13" fmla="*/ 38155 w 469271"/>
                <a:gd name="connsiteY13" fmla="*/ 1219808 h 1439187"/>
                <a:gd name="connsiteX14" fmla="*/ 0 w 469271"/>
                <a:gd name="connsiteY14" fmla="*/ 1439187 h 1439187"/>
                <a:gd name="connsiteX0" fmla="*/ 469127 w 469127"/>
                <a:gd name="connsiteY0" fmla="*/ 0 h 1399430"/>
                <a:gd name="connsiteX1" fmla="*/ 445273 w 469127"/>
                <a:gd name="connsiteY1" fmla="*/ 15903 h 1399430"/>
                <a:gd name="connsiteX2" fmla="*/ 429370 w 469127"/>
                <a:gd name="connsiteY2" fmla="*/ 103367 h 1399430"/>
                <a:gd name="connsiteX3" fmla="*/ 365760 w 469127"/>
                <a:gd name="connsiteY3" fmla="*/ 238539 h 1399430"/>
                <a:gd name="connsiteX4" fmla="*/ 286247 w 469127"/>
                <a:gd name="connsiteY4" fmla="*/ 381663 h 1399430"/>
                <a:gd name="connsiteX5" fmla="*/ 262393 w 469127"/>
                <a:gd name="connsiteY5" fmla="*/ 516835 h 1399430"/>
                <a:gd name="connsiteX6" fmla="*/ 171781 w 469127"/>
                <a:gd name="connsiteY6" fmla="*/ 585194 h 1399430"/>
                <a:gd name="connsiteX7" fmla="*/ 112975 w 469127"/>
                <a:gd name="connsiteY7" fmla="*/ 720311 h 1399430"/>
                <a:gd name="connsiteX8" fmla="*/ 76476 w 469127"/>
                <a:gd name="connsiteY8" fmla="*/ 837979 h 1399430"/>
                <a:gd name="connsiteX9" fmla="*/ 46217 w 469127"/>
                <a:gd name="connsiteY9" fmla="*/ 890491 h 1399430"/>
                <a:gd name="connsiteX10" fmla="*/ 43014 w 469127"/>
                <a:gd name="connsiteY10" fmla="*/ 971605 h 1399430"/>
                <a:gd name="connsiteX11" fmla="*/ 17614 w 469127"/>
                <a:gd name="connsiteY11" fmla="*/ 1065420 h 1399430"/>
                <a:gd name="connsiteX12" fmla="*/ 38155 w 469127"/>
                <a:gd name="connsiteY12" fmla="*/ 1180051 h 1399430"/>
                <a:gd name="connsiteX13" fmla="*/ 0 w 469127"/>
                <a:gd name="connsiteY13" fmla="*/ 1399430 h 1399430"/>
                <a:gd name="connsiteX0" fmla="*/ 445273 w 445273"/>
                <a:gd name="connsiteY0" fmla="*/ 0 h 1383527"/>
                <a:gd name="connsiteX1" fmla="*/ 429370 w 445273"/>
                <a:gd name="connsiteY1" fmla="*/ 87464 h 1383527"/>
                <a:gd name="connsiteX2" fmla="*/ 365760 w 445273"/>
                <a:gd name="connsiteY2" fmla="*/ 222636 h 1383527"/>
                <a:gd name="connsiteX3" fmla="*/ 286247 w 445273"/>
                <a:gd name="connsiteY3" fmla="*/ 365760 h 1383527"/>
                <a:gd name="connsiteX4" fmla="*/ 262393 w 445273"/>
                <a:gd name="connsiteY4" fmla="*/ 500932 h 1383527"/>
                <a:gd name="connsiteX5" fmla="*/ 171781 w 445273"/>
                <a:gd name="connsiteY5" fmla="*/ 569291 h 1383527"/>
                <a:gd name="connsiteX6" fmla="*/ 112975 w 445273"/>
                <a:gd name="connsiteY6" fmla="*/ 704408 h 1383527"/>
                <a:gd name="connsiteX7" fmla="*/ 76476 w 445273"/>
                <a:gd name="connsiteY7" fmla="*/ 822076 h 1383527"/>
                <a:gd name="connsiteX8" fmla="*/ 46217 w 445273"/>
                <a:gd name="connsiteY8" fmla="*/ 874588 h 1383527"/>
                <a:gd name="connsiteX9" fmla="*/ 43014 w 445273"/>
                <a:gd name="connsiteY9" fmla="*/ 955702 h 1383527"/>
                <a:gd name="connsiteX10" fmla="*/ 17614 w 445273"/>
                <a:gd name="connsiteY10" fmla="*/ 1049517 h 1383527"/>
                <a:gd name="connsiteX11" fmla="*/ 38155 w 445273"/>
                <a:gd name="connsiteY11" fmla="*/ 1164148 h 1383527"/>
                <a:gd name="connsiteX12" fmla="*/ 0 w 445273"/>
                <a:gd name="connsiteY12" fmla="*/ 1383527 h 1383527"/>
                <a:gd name="connsiteX0" fmla="*/ 449083 w 449083"/>
                <a:gd name="connsiteY0" fmla="*/ 0 h 1337807"/>
                <a:gd name="connsiteX1" fmla="*/ 429370 w 449083"/>
                <a:gd name="connsiteY1" fmla="*/ 41744 h 1337807"/>
                <a:gd name="connsiteX2" fmla="*/ 365760 w 449083"/>
                <a:gd name="connsiteY2" fmla="*/ 176916 h 1337807"/>
                <a:gd name="connsiteX3" fmla="*/ 286247 w 449083"/>
                <a:gd name="connsiteY3" fmla="*/ 320040 h 1337807"/>
                <a:gd name="connsiteX4" fmla="*/ 262393 w 449083"/>
                <a:gd name="connsiteY4" fmla="*/ 455212 h 1337807"/>
                <a:gd name="connsiteX5" fmla="*/ 171781 w 449083"/>
                <a:gd name="connsiteY5" fmla="*/ 523571 h 1337807"/>
                <a:gd name="connsiteX6" fmla="*/ 112975 w 449083"/>
                <a:gd name="connsiteY6" fmla="*/ 658688 h 1337807"/>
                <a:gd name="connsiteX7" fmla="*/ 76476 w 449083"/>
                <a:gd name="connsiteY7" fmla="*/ 776356 h 1337807"/>
                <a:gd name="connsiteX8" fmla="*/ 46217 w 449083"/>
                <a:gd name="connsiteY8" fmla="*/ 828868 h 1337807"/>
                <a:gd name="connsiteX9" fmla="*/ 43014 w 449083"/>
                <a:gd name="connsiteY9" fmla="*/ 909982 h 1337807"/>
                <a:gd name="connsiteX10" fmla="*/ 17614 w 449083"/>
                <a:gd name="connsiteY10" fmla="*/ 1003797 h 1337807"/>
                <a:gd name="connsiteX11" fmla="*/ 38155 w 449083"/>
                <a:gd name="connsiteY11" fmla="*/ 1118428 h 1337807"/>
                <a:gd name="connsiteX12" fmla="*/ 0 w 449083"/>
                <a:gd name="connsiteY12" fmla="*/ 1337807 h 1337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9083" h="1337807">
                  <a:moveTo>
                    <a:pt x="449083" y="0"/>
                  </a:moveTo>
                  <a:cubicBezTo>
                    <a:pt x="442457" y="17228"/>
                    <a:pt x="443257" y="12258"/>
                    <a:pt x="429370" y="41744"/>
                  </a:cubicBezTo>
                  <a:cubicBezTo>
                    <a:pt x="415483" y="71230"/>
                    <a:pt x="389614" y="130533"/>
                    <a:pt x="365760" y="176916"/>
                  </a:cubicBezTo>
                  <a:cubicBezTo>
                    <a:pt x="341906" y="223299"/>
                    <a:pt x="303475" y="273657"/>
                    <a:pt x="286247" y="320040"/>
                  </a:cubicBezTo>
                  <a:cubicBezTo>
                    <a:pt x="269019" y="366423"/>
                    <a:pt x="281471" y="421290"/>
                    <a:pt x="262393" y="455212"/>
                  </a:cubicBezTo>
                  <a:cubicBezTo>
                    <a:pt x="243315" y="489134"/>
                    <a:pt x="196684" y="489658"/>
                    <a:pt x="171781" y="523571"/>
                  </a:cubicBezTo>
                  <a:cubicBezTo>
                    <a:pt x="146878" y="557484"/>
                    <a:pt x="128859" y="616557"/>
                    <a:pt x="112975" y="658688"/>
                  </a:cubicBezTo>
                  <a:cubicBezTo>
                    <a:pt x="97091" y="700819"/>
                    <a:pt x="87602" y="747993"/>
                    <a:pt x="76476" y="776356"/>
                  </a:cubicBezTo>
                  <a:cubicBezTo>
                    <a:pt x="65350" y="804719"/>
                    <a:pt x="51794" y="806597"/>
                    <a:pt x="46217" y="828868"/>
                  </a:cubicBezTo>
                  <a:cubicBezTo>
                    <a:pt x="40640" y="851139"/>
                    <a:pt x="47781" y="880827"/>
                    <a:pt x="43014" y="909982"/>
                  </a:cubicBezTo>
                  <a:cubicBezTo>
                    <a:pt x="38247" y="939137"/>
                    <a:pt x="18424" y="969056"/>
                    <a:pt x="17614" y="1003797"/>
                  </a:cubicBezTo>
                  <a:cubicBezTo>
                    <a:pt x="16804" y="1038538"/>
                    <a:pt x="41091" y="1062760"/>
                    <a:pt x="38155" y="1118428"/>
                  </a:cubicBezTo>
                  <a:cubicBezTo>
                    <a:pt x="35219" y="1174096"/>
                    <a:pt x="16565" y="1268233"/>
                    <a:pt x="0" y="1337807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396" name="CaixaDeTexto 395"/>
            <p:cNvSpPr txBox="1"/>
            <p:nvPr/>
          </p:nvSpPr>
          <p:spPr bwMode="auto">
            <a:xfrm>
              <a:off x="1453468" y="1701772"/>
              <a:ext cx="400913" cy="675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r">
                <a:buClr>
                  <a:srgbClr val="F2DC0E"/>
                </a:buClr>
              </a:pPr>
              <a:r>
                <a:rPr lang="pt-BR" sz="600" dirty="0"/>
                <a:t>Brasília</a:t>
              </a:r>
            </a:p>
          </p:txBody>
        </p:sp>
        <p:sp>
          <p:nvSpPr>
            <p:cNvPr id="397" name="CaixaDeTexto 396"/>
            <p:cNvSpPr txBox="1"/>
            <p:nvPr/>
          </p:nvSpPr>
          <p:spPr bwMode="auto">
            <a:xfrm>
              <a:off x="996378" y="1953085"/>
              <a:ext cx="400913" cy="675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r">
                <a:buClr>
                  <a:srgbClr val="F2DC0E"/>
                </a:buClr>
              </a:pPr>
              <a:r>
                <a:rPr lang="pt-BR" sz="600" dirty="0"/>
                <a:t>Goiânia</a:t>
              </a:r>
            </a:p>
          </p:txBody>
        </p:sp>
        <p:sp>
          <p:nvSpPr>
            <p:cNvPr id="398" name="Forma livre 397"/>
            <p:cNvSpPr/>
            <p:nvPr/>
          </p:nvSpPr>
          <p:spPr bwMode="auto">
            <a:xfrm>
              <a:off x="1338508" y="3998021"/>
              <a:ext cx="441637" cy="277395"/>
            </a:xfrm>
            <a:custGeom>
              <a:avLst/>
              <a:gdLst>
                <a:gd name="connsiteX0" fmla="*/ 0 w 666750"/>
                <a:gd name="connsiteY0" fmla="*/ 412750 h 412750"/>
                <a:gd name="connsiteX1" fmla="*/ 19050 w 666750"/>
                <a:gd name="connsiteY1" fmla="*/ 333375 h 412750"/>
                <a:gd name="connsiteX2" fmla="*/ 47625 w 666750"/>
                <a:gd name="connsiteY2" fmla="*/ 282575 h 412750"/>
                <a:gd name="connsiteX3" fmla="*/ 95250 w 666750"/>
                <a:gd name="connsiteY3" fmla="*/ 234950 h 412750"/>
                <a:gd name="connsiteX4" fmla="*/ 180975 w 666750"/>
                <a:gd name="connsiteY4" fmla="*/ 206375 h 412750"/>
                <a:gd name="connsiteX5" fmla="*/ 215900 w 666750"/>
                <a:gd name="connsiteY5" fmla="*/ 177800 h 412750"/>
                <a:gd name="connsiteX6" fmla="*/ 238125 w 666750"/>
                <a:gd name="connsiteY6" fmla="*/ 120650 h 412750"/>
                <a:gd name="connsiteX7" fmla="*/ 314325 w 666750"/>
                <a:gd name="connsiteY7" fmla="*/ 133350 h 412750"/>
                <a:gd name="connsiteX8" fmla="*/ 358775 w 666750"/>
                <a:gd name="connsiteY8" fmla="*/ 133350 h 412750"/>
                <a:gd name="connsiteX9" fmla="*/ 415925 w 666750"/>
                <a:gd name="connsiteY9" fmla="*/ 101600 h 412750"/>
                <a:gd name="connsiteX10" fmla="*/ 463550 w 666750"/>
                <a:gd name="connsiteY10" fmla="*/ 44450 h 412750"/>
                <a:gd name="connsiteX11" fmla="*/ 523875 w 666750"/>
                <a:gd name="connsiteY11" fmla="*/ 47625 h 412750"/>
                <a:gd name="connsiteX12" fmla="*/ 581025 w 666750"/>
                <a:gd name="connsiteY12" fmla="*/ 47625 h 412750"/>
                <a:gd name="connsiteX13" fmla="*/ 609600 w 666750"/>
                <a:gd name="connsiteY13" fmla="*/ 19050 h 412750"/>
                <a:gd name="connsiteX14" fmla="*/ 666750 w 666750"/>
                <a:gd name="connsiteY14" fmla="*/ 0 h 412750"/>
                <a:gd name="connsiteX0" fmla="*/ 0 w 685800"/>
                <a:gd name="connsiteY0" fmla="*/ 398463 h 398463"/>
                <a:gd name="connsiteX1" fmla="*/ 38100 w 685800"/>
                <a:gd name="connsiteY1" fmla="*/ 333375 h 398463"/>
                <a:gd name="connsiteX2" fmla="*/ 66675 w 685800"/>
                <a:gd name="connsiteY2" fmla="*/ 282575 h 398463"/>
                <a:gd name="connsiteX3" fmla="*/ 114300 w 685800"/>
                <a:gd name="connsiteY3" fmla="*/ 234950 h 398463"/>
                <a:gd name="connsiteX4" fmla="*/ 200025 w 685800"/>
                <a:gd name="connsiteY4" fmla="*/ 206375 h 398463"/>
                <a:gd name="connsiteX5" fmla="*/ 234950 w 685800"/>
                <a:gd name="connsiteY5" fmla="*/ 177800 h 398463"/>
                <a:gd name="connsiteX6" fmla="*/ 257175 w 685800"/>
                <a:gd name="connsiteY6" fmla="*/ 120650 h 398463"/>
                <a:gd name="connsiteX7" fmla="*/ 333375 w 685800"/>
                <a:gd name="connsiteY7" fmla="*/ 133350 h 398463"/>
                <a:gd name="connsiteX8" fmla="*/ 377825 w 685800"/>
                <a:gd name="connsiteY8" fmla="*/ 133350 h 398463"/>
                <a:gd name="connsiteX9" fmla="*/ 434975 w 685800"/>
                <a:gd name="connsiteY9" fmla="*/ 101600 h 398463"/>
                <a:gd name="connsiteX10" fmla="*/ 482600 w 685800"/>
                <a:gd name="connsiteY10" fmla="*/ 44450 h 398463"/>
                <a:gd name="connsiteX11" fmla="*/ 542925 w 685800"/>
                <a:gd name="connsiteY11" fmla="*/ 47625 h 398463"/>
                <a:gd name="connsiteX12" fmla="*/ 600075 w 685800"/>
                <a:gd name="connsiteY12" fmla="*/ 47625 h 398463"/>
                <a:gd name="connsiteX13" fmla="*/ 628650 w 685800"/>
                <a:gd name="connsiteY13" fmla="*/ 19050 h 398463"/>
                <a:gd name="connsiteX14" fmla="*/ 685800 w 685800"/>
                <a:gd name="connsiteY14" fmla="*/ 0 h 398463"/>
                <a:gd name="connsiteX0" fmla="*/ 0 w 628650"/>
                <a:gd name="connsiteY0" fmla="*/ 379413 h 379413"/>
                <a:gd name="connsiteX1" fmla="*/ 38100 w 628650"/>
                <a:gd name="connsiteY1" fmla="*/ 314325 h 379413"/>
                <a:gd name="connsiteX2" fmla="*/ 66675 w 628650"/>
                <a:gd name="connsiteY2" fmla="*/ 263525 h 379413"/>
                <a:gd name="connsiteX3" fmla="*/ 114300 w 628650"/>
                <a:gd name="connsiteY3" fmla="*/ 215900 h 379413"/>
                <a:gd name="connsiteX4" fmla="*/ 200025 w 628650"/>
                <a:gd name="connsiteY4" fmla="*/ 187325 h 379413"/>
                <a:gd name="connsiteX5" fmla="*/ 234950 w 628650"/>
                <a:gd name="connsiteY5" fmla="*/ 158750 h 379413"/>
                <a:gd name="connsiteX6" fmla="*/ 257175 w 628650"/>
                <a:gd name="connsiteY6" fmla="*/ 101600 h 379413"/>
                <a:gd name="connsiteX7" fmla="*/ 333375 w 628650"/>
                <a:gd name="connsiteY7" fmla="*/ 114300 h 379413"/>
                <a:gd name="connsiteX8" fmla="*/ 377825 w 628650"/>
                <a:gd name="connsiteY8" fmla="*/ 114300 h 379413"/>
                <a:gd name="connsiteX9" fmla="*/ 434975 w 628650"/>
                <a:gd name="connsiteY9" fmla="*/ 82550 h 379413"/>
                <a:gd name="connsiteX10" fmla="*/ 482600 w 628650"/>
                <a:gd name="connsiteY10" fmla="*/ 25400 h 379413"/>
                <a:gd name="connsiteX11" fmla="*/ 542925 w 628650"/>
                <a:gd name="connsiteY11" fmla="*/ 28575 h 379413"/>
                <a:gd name="connsiteX12" fmla="*/ 600075 w 628650"/>
                <a:gd name="connsiteY12" fmla="*/ 28575 h 379413"/>
                <a:gd name="connsiteX13" fmla="*/ 628650 w 628650"/>
                <a:gd name="connsiteY13" fmla="*/ 0 h 379413"/>
                <a:gd name="connsiteX0" fmla="*/ 0 w 600075"/>
                <a:gd name="connsiteY0" fmla="*/ 357413 h 357413"/>
                <a:gd name="connsiteX1" fmla="*/ 38100 w 600075"/>
                <a:gd name="connsiteY1" fmla="*/ 292325 h 357413"/>
                <a:gd name="connsiteX2" fmla="*/ 66675 w 600075"/>
                <a:gd name="connsiteY2" fmla="*/ 241525 h 357413"/>
                <a:gd name="connsiteX3" fmla="*/ 114300 w 600075"/>
                <a:gd name="connsiteY3" fmla="*/ 193900 h 357413"/>
                <a:gd name="connsiteX4" fmla="*/ 200025 w 600075"/>
                <a:gd name="connsiteY4" fmla="*/ 165325 h 357413"/>
                <a:gd name="connsiteX5" fmla="*/ 234950 w 600075"/>
                <a:gd name="connsiteY5" fmla="*/ 136750 h 357413"/>
                <a:gd name="connsiteX6" fmla="*/ 257175 w 600075"/>
                <a:gd name="connsiteY6" fmla="*/ 79600 h 357413"/>
                <a:gd name="connsiteX7" fmla="*/ 333375 w 600075"/>
                <a:gd name="connsiteY7" fmla="*/ 92300 h 357413"/>
                <a:gd name="connsiteX8" fmla="*/ 377825 w 600075"/>
                <a:gd name="connsiteY8" fmla="*/ 92300 h 357413"/>
                <a:gd name="connsiteX9" fmla="*/ 434975 w 600075"/>
                <a:gd name="connsiteY9" fmla="*/ 60550 h 357413"/>
                <a:gd name="connsiteX10" fmla="*/ 482600 w 600075"/>
                <a:gd name="connsiteY10" fmla="*/ 3400 h 357413"/>
                <a:gd name="connsiteX11" fmla="*/ 542925 w 600075"/>
                <a:gd name="connsiteY11" fmla="*/ 6575 h 357413"/>
                <a:gd name="connsiteX12" fmla="*/ 600075 w 600075"/>
                <a:gd name="connsiteY12" fmla="*/ 6575 h 357413"/>
                <a:gd name="connsiteX0" fmla="*/ 0 w 542925"/>
                <a:gd name="connsiteY0" fmla="*/ 357413 h 357413"/>
                <a:gd name="connsiteX1" fmla="*/ 38100 w 542925"/>
                <a:gd name="connsiteY1" fmla="*/ 292325 h 357413"/>
                <a:gd name="connsiteX2" fmla="*/ 66675 w 542925"/>
                <a:gd name="connsiteY2" fmla="*/ 241525 h 357413"/>
                <a:gd name="connsiteX3" fmla="*/ 114300 w 542925"/>
                <a:gd name="connsiteY3" fmla="*/ 193900 h 357413"/>
                <a:gd name="connsiteX4" fmla="*/ 200025 w 542925"/>
                <a:gd name="connsiteY4" fmla="*/ 165325 h 357413"/>
                <a:gd name="connsiteX5" fmla="*/ 234950 w 542925"/>
                <a:gd name="connsiteY5" fmla="*/ 136750 h 357413"/>
                <a:gd name="connsiteX6" fmla="*/ 257175 w 542925"/>
                <a:gd name="connsiteY6" fmla="*/ 79600 h 357413"/>
                <a:gd name="connsiteX7" fmla="*/ 333375 w 542925"/>
                <a:gd name="connsiteY7" fmla="*/ 92300 h 357413"/>
                <a:gd name="connsiteX8" fmla="*/ 377825 w 542925"/>
                <a:gd name="connsiteY8" fmla="*/ 92300 h 357413"/>
                <a:gd name="connsiteX9" fmla="*/ 434975 w 542925"/>
                <a:gd name="connsiteY9" fmla="*/ 60550 h 357413"/>
                <a:gd name="connsiteX10" fmla="*/ 482600 w 542925"/>
                <a:gd name="connsiteY10" fmla="*/ 3400 h 357413"/>
                <a:gd name="connsiteX11" fmla="*/ 542925 w 542925"/>
                <a:gd name="connsiteY11" fmla="*/ 6575 h 357413"/>
                <a:gd name="connsiteX0" fmla="*/ 0 w 542925"/>
                <a:gd name="connsiteY0" fmla="*/ 362260 h 362260"/>
                <a:gd name="connsiteX1" fmla="*/ 38100 w 542925"/>
                <a:gd name="connsiteY1" fmla="*/ 297172 h 362260"/>
                <a:gd name="connsiteX2" fmla="*/ 66675 w 542925"/>
                <a:gd name="connsiteY2" fmla="*/ 246372 h 362260"/>
                <a:gd name="connsiteX3" fmla="*/ 114300 w 542925"/>
                <a:gd name="connsiteY3" fmla="*/ 198747 h 362260"/>
                <a:gd name="connsiteX4" fmla="*/ 200025 w 542925"/>
                <a:gd name="connsiteY4" fmla="*/ 170172 h 362260"/>
                <a:gd name="connsiteX5" fmla="*/ 234950 w 542925"/>
                <a:gd name="connsiteY5" fmla="*/ 141597 h 362260"/>
                <a:gd name="connsiteX6" fmla="*/ 257175 w 542925"/>
                <a:gd name="connsiteY6" fmla="*/ 84447 h 362260"/>
                <a:gd name="connsiteX7" fmla="*/ 333375 w 542925"/>
                <a:gd name="connsiteY7" fmla="*/ 97147 h 362260"/>
                <a:gd name="connsiteX8" fmla="*/ 377825 w 542925"/>
                <a:gd name="connsiteY8" fmla="*/ 97147 h 362260"/>
                <a:gd name="connsiteX9" fmla="*/ 434975 w 542925"/>
                <a:gd name="connsiteY9" fmla="*/ 65397 h 362260"/>
                <a:gd name="connsiteX10" fmla="*/ 482600 w 542925"/>
                <a:gd name="connsiteY10" fmla="*/ 8247 h 362260"/>
                <a:gd name="connsiteX11" fmla="*/ 542925 w 542925"/>
                <a:gd name="connsiteY11" fmla="*/ 11422 h 362260"/>
                <a:gd name="connsiteX0" fmla="*/ 0 w 540544"/>
                <a:gd name="connsiteY0" fmla="*/ 357974 h 357974"/>
                <a:gd name="connsiteX1" fmla="*/ 38100 w 540544"/>
                <a:gd name="connsiteY1" fmla="*/ 292886 h 357974"/>
                <a:gd name="connsiteX2" fmla="*/ 66675 w 540544"/>
                <a:gd name="connsiteY2" fmla="*/ 242086 h 357974"/>
                <a:gd name="connsiteX3" fmla="*/ 114300 w 540544"/>
                <a:gd name="connsiteY3" fmla="*/ 194461 h 357974"/>
                <a:gd name="connsiteX4" fmla="*/ 200025 w 540544"/>
                <a:gd name="connsiteY4" fmla="*/ 165886 h 357974"/>
                <a:gd name="connsiteX5" fmla="*/ 234950 w 540544"/>
                <a:gd name="connsiteY5" fmla="*/ 137311 h 357974"/>
                <a:gd name="connsiteX6" fmla="*/ 257175 w 540544"/>
                <a:gd name="connsiteY6" fmla="*/ 80161 h 357974"/>
                <a:gd name="connsiteX7" fmla="*/ 333375 w 540544"/>
                <a:gd name="connsiteY7" fmla="*/ 92861 h 357974"/>
                <a:gd name="connsiteX8" fmla="*/ 377825 w 540544"/>
                <a:gd name="connsiteY8" fmla="*/ 92861 h 357974"/>
                <a:gd name="connsiteX9" fmla="*/ 434975 w 540544"/>
                <a:gd name="connsiteY9" fmla="*/ 61111 h 357974"/>
                <a:gd name="connsiteX10" fmla="*/ 482600 w 540544"/>
                <a:gd name="connsiteY10" fmla="*/ 3961 h 357974"/>
                <a:gd name="connsiteX11" fmla="*/ 540544 w 540544"/>
                <a:gd name="connsiteY11" fmla="*/ 19042 h 357974"/>
                <a:gd name="connsiteX0" fmla="*/ 0 w 552451"/>
                <a:gd name="connsiteY0" fmla="*/ 367499 h 367499"/>
                <a:gd name="connsiteX1" fmla="*/ 50007 w 552451"/>
                <a:gd name="connsiteY1" fmla="*/ 292886 h 367499"/>
                <a:gd name="connsiteX2" fmla="*/ 78582 w 552451"/>
                <a:gd name="connsiteY2" fmla="*/ 242086 h 367499"/>
                <a:gd name="connsiteX3" fmla="*/ 126207 w 552451"/>
                <a:gd name="connsiteY3" fmla="*/ 194461 h 367499"/>
                <a:gd name="connsiteX4" fmla="*/ 211932 w 552451"/>
                <a:gd name="connsiteY4" fmla="*/ 165886 h 367499"/>
                <a:gd name="connsiteX5" fmla="*/ 246857 w 552451"/>
                <a:gd name="connsiteY5" fmla="*/ 137311 h 367499"/>
                <a:gd name="connsiteX6" fmla="*/ 269082 w 552451"/>
                <a:gd name="connsiteY6" fmla="*/ 80161 h 367499"/>
                <a:gd name="connsiteX7" fmla="*/ 345282 w 552451"/>
                <a:gd name="connsiteY7" fmla="*/ 92861 h 367499"/>
                <a:gd name="connsiteX8" fmla="*/ 389732 w 552451"/>
                <a:gd name="connsiteY8" fmla="*/ 92861 h 367499"/>
                <a:gd name="connsiteX9" fmla="*/ 446882 w 552451"/>
                <a:gd name="connsiteY9" fmla="*/ 61111 h 367499"/>
                <a:gd name="connsiteX10" fmla="*/ 494507 w 552451"/>
                <a:gd name="connsiteY10" fmla="*/ 3961 h 367499"/>
                <a:gd name="connsiteX11" fmla="*/ 552451 w 552451"/>
                <a:gd name="connsiteY11" fmla="*/ 19042 h 367499"/>
                <a:gd name="connsiteX0" fmla="*/ 0 w 552451"/>
                <a:gd name="connsiteY0" fmla="*/ 367499 h 367499"/>
                <a:gd name="connsiteX1" fmla="*/ 50007 w 552451"/>
                <a:gd name="connsiteY1" fmla="*/ 292886 h 367499"/>
                <a:gd name="connsiteX2" fmla="*/ 78582 w 552451"/>
                <a:gd name="connsiteY2" fmla="*/ 242086 h 367499"/>
                <a:gd name="connsiteX3" fmla="*/ 126207 w 552451"/>
                <a:gd name="connsiteY3" fmla="*/ 194461 h 367499"/>
                <a:gd name="connsiteX4" fmla="*/ 211932 w 552451"/>
                <a:gd name="connsiteY4" fmla="*/ 165886 h 367499"/>
                <a:gd name="connsiteX5" fmla="*/ 246857 w 552451"/>
                <a:gd name="connsiteY5" fmla="*/ 137311 h 367499"/>
                <a:gd name="connsiteX6" fmla="*/ 269082 w 552451"/>
                <a:gd name="connsiteY6" fmla="*/ 80161 h 367499"/>
                <a:gd name="connsiteX7" fmla="*/ 345282 w 552451"/>
                <a:gd name="connsiteY7" fmla="*/ 92861 h 367499"/>
                <a:gd name="connsiteX8" fmla="*/ 389732 w 552451"/>
                <a:gd name="connsiteY8" fmla="*/ 92861 h 367499"/>
                <a:gd name="connsiteX9" fmla="*/ 446882 w 552451"/>
                <a:gd name="connsiteY9" fmla="*/ 61111 h 367499"/>
                <a:gd name="connsiteX10" fmla="*/ 494507 w 552451"/>
                <a:gd name="connsiteY10" fmla="*/ 3961 h 367499"/>
                <a:gd name="connsiteX11" fmla="*/ 552451 w 552451"/>
                <a:gd name="connsiteY11" fmla="*/ 19042 h 367499"/>
                <a:gd name="connsiteX0" fmla="*/ 0 w 494507"/>
                <a:gd name="connsiteY0" fmla="*/ 363538 h 363538"/>
                <a:gd name="connsiteX1" fmla="*/ 50007 w 494507"/>
                <a:gd name="connsiteY1" fmla="*/ 288925 h 363538"/>
                <a:gd name="connsiteX2" fmla="*/ 78582 w 494507"/>
                <a:gd name="connsiteY2" fmla="*/ 238125 h 363538"/>
                <a:gd name="connsiteX3" fmla="*/ 126207 w 494507"/>
                <a:gd name="connsiteY3" fmla="*/ 190500 h 363538"/>
                <a:gd name="connsiteX4" fmla="*/ 211932 w 494507"/>
                <a:gd name="connsiteY4" fmla="*/ 161925 h 363538"/>
                <a:gd name="connsiteX5" fmla="*/ 246857 w 494507"/>
                <a:gd name="connsiteY5" fmla="*/ 133350 h 363538"/>
                <a:gd name="connsiteX6" fmla="*/ 269082 w 494507"/>
                <a:gd name="connsiteY6" fmla="*/ 76200 h 363538"/>
                <a:gd name="connsiteX7" fmla="*/ 345282 w 494507"/>
                <a:gd name="connsiteY7" fmla="*/ 88900 h 363538"/>
                <a:gd name="connsiteX8" fmla="*/ 389732 w 494507"/>
                <a:gd name="connsiteY8" fmla="*/ 88900 h 363538"/>
                <a:gd name="connsiteX9" fmla="*/ 446882 w 494507"/>
                <a:gd name="connsiteY9" fmla="*/ 57150 h 363538"/>
                <a:gd name="connsiteX10" fmla="*/ 494507 w 494507"/>
                <a:gd name="connsiteY10" fmla="*/ 0 h 363538"/>
                <a:gd name="connsiteX0" fmla="*/ 0 w 494507"/>
                <a:gd name="connsiteY0" fmla="*/ 349250 h 349250"/>
                <a:gd name="connsiteX1" fmla="*/ 50007 w 494507"/>
                <a:gd name="connsiteY1" fmla="*/ 274637 h 349250"/>
                <a:gd name="connsiteX2" fmla="*/ 78582 w 494507"/>
                <a:gd name="connsiteY2" fmla="*/ 223837 h 349250"/>
                <a:gd name="connsiteX3" fmla="*/ 126207 w 494507"/>
                <a:gd name="connsiteY3" fmla="*/ 176212 h 349250"/>
                <a:gd name="connsiteX4" fmla="*/ 211932 w 494507"/>
                <a:gd name="connsiteY4" fmla="*/ 147637 h 349250"/>
                <a:gd name="connsiteX5" fmla="*/ 246857 w 494507"/>
                <a:gd name="connsiteY5" fmla="*/ 119062 h 349250"/>
                <a:gd name="connsiteX6" fmla="*/ 269082 w 494507"/>
                <a:gd name="connsiteY6" fmla="*/ 61912 h 349250"/>
                <a:gd name="connsiteX7" fmla="*/ 345282 w 494507"/>
                <a:gd name="connsiteY7" fmla="*/ 74612 h 349250"/>
                <a:gd name="connsiteX8" fmla="*/ 389732 w 494507"/>
                <a:gd name="connsiteY8" fmla="*/ 74612 h 349250"/>
                <a:gd name="connsiteX9" fmla="*/ 446882 w 494507"/>
                <a:gd name="connsiteY9" fmla="*/ 42862 h 349250"/>
                <a:gd name="connsiteX10" fmla="*/ 494507 w 494507"/>
                <a:gd name="connsiteY10" fmla="*/ 0 h 34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4507" h="349250">
                  <a:moveTo>
                    <a:pt x="0" y="349250"/>
                  </a:moveTo>
                  <a:cubicBezTo>
                    <a:pt x="22224" y="327554"/>
                    <a:pt x="36910" y="295539"/>
                    <a:pt x="50007" y="274637"/>
                  </a:cubicBezTo>
                  <a:cubicBezTo>
                    <a:pt x="63104" y="253735"/>
                    <a:pt x="65882" y="240241"/>
                    <a:pt x="78582" y="223837"/>
                  </a:cubicBezTo>
                  <a:cubicBezTo>
                    <a:pt x="91282" y="207433"/>
                    <a:pt x="103982" y="188912"/>
                    <a:pt x="126207" y="176212"/>
                  </a:cubicBezTo>
                  <a:cubicBezTo>
                    <a:pt x="148432" y="163512"/>
                    <a:pt x="191824" y="157162"/>
                    <a:pt x="211932" y="147637"/>
                  </a:cubicBezTo>
                  <a:cubicBezTo>
                    <a:pt x="232040" y="138112"/>
                    <a:pt x="237332" y="133349"/>
                    <a:pt x="246857" y="119062"/>
                  </a:cubicBezTo>
                  <a:cubicBezTo>
                    <a:pt x="256382" y="104775"/>
                    <a:pt x="252678" y="69320"/>
                    <a:pt x="269082" y="61912"/>
                  </a:cubicBezTo>
                  <a:cubicBezTo>
                    <a:pt x="285486" y="54504"/>
                    <a:pt x="325174" y="72495"/>
                    <a:pt x="345282" y="74612"/>
                  </a:cubicBezTo>
                  <a:cubicBezTo>
                    <a:pt x="365390" y="76729"/>
                    <a:pt x="372799" y="79904"/>
                    <a:pt x="389732" y="74612"/>
                  </a:cubicBezTo>
                  <a:cubicBezTo>
                    <a:pt x="406665" y="69320"/>
                    <a:pt x="429420" y="55297"/>
                    <a:pt x="446882" y="42862"/>
                  </a:cubicBezTo>
                  <a:cubicBezTo>
                    <a:pt x="464345" y="30427"/>
                    <a:pt x="476515" y="8996"/>
                    <a:pt x="494507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399" name="Forma livre 398"/>
            <p:cNvSpPr/>
            <p:nvPr/>
          </p:nvSpPr>
          <p:spPr bwMode="auto">
            <a:xfrm>
              <a:off x="1003667" y="4269515"/>
              <a:ext cx="346591" cy="220825"/>
            </a:xfrm>
            <a:custGeom>
              <a:avLst/>
              <a:gdLst>
                <a:gd name="connsiteX0" fmla="*/ 301625 w 301625"/>
                <a:gd name="connsiteY0" fmla="*/ 92201 h 136651"/>
                <a:gd name="connsiteX1" fmla="*/ 266700 w 301625"/>
                <a:gd name="connsiteY1" fmla="*/ 28701 h 136651"/>
                <a:gd name="connsiteX2" fmla="*/ 219075 w 301625"/>
                <a:gd name="connsiteY2" fmla="*/ 126 h 136651"/>
                <a:gd name="connsiteX3" fmla="*/ 165100 w 301625"/>
                <a:gd name="connsiteY3" fmla="*/ 19176 h 136651"/>
                <a:gd name="connsiteX4" fmla="*/ 142875 w 301625"/>
                <a:gd name="connsiteY4" fmla="*/ 41401 h 136651"/>
                <a:gd name="connsiteX5" fmla="*/ 104775 w 301625"/>
                <a:gd name="connsiteY5" fmla="*/ 73151 h 136651"/>
                <a:gd name="connsiteX6" fmla="*/ 66675 w 301625"/>
                <a:gd name="connsiteY6" fmla="*/ 85851 h 136651"/>
                <a:gd name="connsiteX7" fmla="*/ 38100 w 301625"/>
                <a:gd name="connsiteY7" fmla="*/ 123951 h 136651"/>
                <a:gd name="connsiteX8" fmla="*/ 0 w 301625"/>
                <a:gd name="connsiteY8" fmla="*/ 136651 h 136651"/>
                <a:gd name="connsiteX0" fmla="*/ 406400 w 406400"/>
                <a:gd name="connsiteY0" fmla="*/ 92201 h 136651"/>
                <a:gd name="connsiteX1" fmla="*/ 371475 w 406400"/>
                <a:gd name="connsiteY1" fmla="*/ 28701 h 136651"/>
                <a:gd name="connsiteX2" fmla="*/ 323850 w 406400"/>
                <a:gd name="connsiteY2" fmla="*/ 126 h 136651"/>
                <a:gd name="connsiteX3" fmla="*/ 269875 w 406400"/>
                <a:gd name="connsiteY3" fmla="*/ 19176 h 136651"/>
                <a:gd name="connsiteX4" fmla="*/ 247650 w 406400"/>
                <a:gd name="connsiteY4" fmla="*/ 41401 h 136651"/>
                <a:gd name="connsiteX5" fmla="*/ 209550 w 406400"/>
                <a:gd name="connsiteY5" fmla="*/ 73151 h 136651"/>
                <a:gd name="connsiteX6" fmla="*/ 171450 w 406400"/>
                <a:gd name="connsiteY6" fmla="*/ 85851 h 136651"/>
                <a:gd name="connsiteX7" fmla="*/ 142875 w 406400"/>
                <a:gd name="connsiteY7" fmla="*/ 123951 h 136651"/>
                <a:gd name="connsiteX8" fmla="*/ 0 w 406400"/>
                <a:gd name="connsiteY8" fmla="*/ 136651 h 136651"/>
                <a:gd name="connsiteX0" fmla="*/ 406400 w 406400"/>
                <a:gd name="connsiteY0" fmla="*/ 92201 h 162163"/>
                <a:gd name="connsiteX1" fmla="*/ 371475 w 406400"/>
                <a:gd name="connsiteY1" fmla="*/ 28701 h 162163"/>
                <a:gd name="connsiteX2" fmla="*/ 323850 w 406400"/>
                <a:gd name="connsiteY2" fmla="*/ 126 h 162163"/>
                <a:gd name="connsiteX3" fmla="*/ 269875 w 406400"/>
                <a:gd name="connsiteY3" fmla="*/ 19176 h 162163"/>
                <a:gd name="connsiteX4" fmla="*/ 247650 w 406400"/>
                <a:gd name="connsiteY4" fmla="*/ 41401 h 162163"/>
                <a:gd name="connsiteX5" fmla="*/ 209550 w 406400"/>
                <a:gd name="connsiteY5" fmla="*/ 73151 h 162163"/>
                <a:gd name="connsiteX6" fmla="*/ 171450 w 406400"/>
                <a:gd name="connsiteY6" fmla="*/ 85851 h 162163"/>
                <a:gd name="connsiteX7" fmla="*/ 142875 w 406400"/>
                <a:gd name="connsiteY7" fmla="*/ 123951 h 162163"/>
                <a:gd name="connsiteX8" fmla="*/ 82550 w 406400"/>
                <a:gd name="connsiteY8" fmla="*/ 162051 h 162163"/>
                <a:gd name="connsiteX9" fmla="*/ 0 w 406400"/>
                <a:gd name="connsiteY9" fmla="*/ 136651 h 162163"/>
                <a:gd name="connsiteX0" fmla="*/ 406400 w 406400"/>
                <a:gd name="connsiteY0" fmla="*/ 92201 h 194194"/>
                <a:gd name="connsiteX1" fmla="*/ 371475 w 406400"/>
                <a:gd name="connsiteY1" fmla="*/ 28701 h 194194"/>
                <a:gd name="connsiteX2" fmla="*/ 323850 w 406400"/>
                <a:gd name="connsiteY2" fmla="*/ 126 h 194194"/>
                <a:gd name="connsiteX3" fmla="*/ 269875 w 406400"/>
                <a:gd name="connsiteY3" fmla="*/ 19176 h 194194"/>
                <a:gd name="connsiteX4" fmla="*/ 247650 w 406400"/>
                <a:gd name="connsiteY4" fmla="*/ 41401 h 194194"/>
                <a:gd name="connsiteX5" fmla="*/ 209550 w 406400"/>
                <a:gd name="connsiteY5" fmla="*/ 73151 h 194194"/>
                <a:gd name="connsiteX6" fmla="*/ 171450 w 406400"/>
                <a:gd name="connsiteY6" fmla="*/ 85851 h 194194"/>
                <a:gd name="connsiteX7" fmla="*/ 142875 w 406400"/>
                <a:gd name="connsiteY7" fmla="*/ 123951 h 194194"/>
                <a:gd name="connsiteX8" fmla="*/ 82550 w 406400"/>
                <a:gd name="connsiteY8" fmla="*/ 162051 h 194194"/>
                <a:gd name="connsiteX9" fmla="*/ 28575 w 406400"/>
                <a:gd name="connsiteY9" fmla="*/ 193801 h 194194"/>
                <a:gd name="connsiteX10" fmla="*/ 0 w 406400"/>
                <a:gd name="connsiteY10" fmla="*/ 136651 h 194194"/>
                <a:gd name="connsiteX0" fmla="*/ 469900 w 469900"/>
                <a:gd name="connsiteY0" fmla="*/ 92201 h 324013"/>
                <a:gd name="connsiteX1" fmla="*/ 434975 w 469900"/>
                <a:gd name="connsiteY1" fmla="*/ 28701 h 324013"/>
                <a:gd name="connsiteX2" fmla="*/ 387350 w 469900"/>
                <a:gd name="connsiteY2" fmla="*/ 126 h 324013"/>
                <a:gd name="connsiteX3" fmla="*/ 333375 w 469900"/>
                <a:gd name="connsiteY3" fmla="*/ 19176 h 324013"/>
                <a:gd name="connsiteX4" fmla="*/ 311150 w 469900"/>
                <a:gd name="connsiteY4" fmla="*/ 41401 h 324013"/>
                <a:gd name="connsiteX5" fmla="*/ 273050 w 469900"/>
                <a:gd name="connsiteY5" fmla="*/ 73151 h 324013"/>
                <a:gd name="connsiteX6" fmla="*/ 234950 w 469900"/>
                <a:gd name="connsiteY6" fmla="*/ 85851 h 324013"/>
                <a:gd name="connsiteX7" fmla="*/ 206375 w 469900"/>
                <a:gd name="connsiteY7" fmla="*/ 123951 h 324013"/>
                <a:gd name="connsiteX8" fmla="*/ 146050 w 469900"/>
                <a:gd name="connsiteY8" fmla="*/ 162051 h 324013"/>
                <a:gd name="connsiteX9" fmla="*/ 92075 w 469900"/>
                <a:gd name="connsiteY9" fmla="*/ 193801 h 324013"/>
                <a:gd name="connsiteX10" fmla="*/ 0 w 469900"/>
                <a:gd name="connsiteY10" fmla="*/ 323976 h 324013"/>
                <a:gd name="connsiteX0" fmla="*/ 469900 w 469900"/>
                <a:gd name="connsiteY0" fmla="*/ 92201 h 323976"/>
                <a:gd name="connsiteX1" fmla="*/ 434975 w 469900"/>
                <a:gd name="connsiteY1" fmla="*/ 28701 h 323976"/>
                <a:gd name="connsiteX2" fmla="*/ 387350 w 469900"/>
                <a:gd name="connsiteY2" fmla="*/ 126 h 323976"/>
                <a:gd name="connsiteX3" fmla="*/ 333375 w 469900"/>
                <a:gd name="connsiteY3" fmla="*/ 19176 h 323976"/>
                <a:gd name="connsiteX4" fmla="*/ 311150 w 469900"/>
                <a:gd name="connsiteY4" fmla="*/ 41401 h 323976"/>
                <a:gd name="connsiteX5" fmla="*/ 273050 w 469900"/>
                <a:gd name="connsiteY5" fmla="*/ 73151 h 323976"/>
                <a:gd name="connsiteX6" fmla="*/ 234950 w 469900"/>
                <a:gd name="connsiteY6" fmla="*/ 85851 h 323976"/>
                <a:gd name="connsiteX7" fmla="*/ 206375 w 469900"/>
                <a:gd name="connsiteY7" fmla="*/ 123951 h 323976"/>
                <a:gd name="connsiteX8" fmla="*/ 146050 w 469900"/>
                <a:gd name="connsiteY8" fmla="*/ 162051 h 323976"/>
                <a:gd name="connsiteX9" fmla="*/ 92075 w 469900"/>
                <a:gd name="connsiteY9" fmla="*/ 193801 h 323976"/>
                <a:gd name="connsiteX10" fmla="*/ 53975 w 469900"/>
                <a:gd name="connsiteY10" fmla="*/ 257300 h 323976"/>
                <a:gd name="connsiteX11" fmla="*/ 0 w 469900"/>
                <a:gd name="connsiteY11" fmla="*/ 323976 h 323976"/>
                <a:gd name="connsiteX0" fmla="*/ 492125 w 492125"/>
                <a:gd name="connsiteY0" fmla="*/ 92201 h 301751"/>
                <a:gd name="connsiteX1" fmla="*/ 457200 w 492125"/>
                <a:gd name="connsiteY1" fmla="*/ 28701 h 301751"/>
                <a:gd name="connsiteX2" fmla="*/ 409575 w 492125"/>
                <a:gd name="connsiteY2" fmla="*/ 126 h 301751"/>
                <a:gd name="connsiteX3" fmla="*/ 355600 w 492125"/>
                <a:gd name="connsiteY3" fmla="*/ 19176 h 301751"/>
                <a:gd name="connsiteX4" fmla="*/ 333375 w 492125"/>
                <a:gd name="connsiteY4" fmla="*/ 41401 h 301751"/>
                <a:gd name="connsiteX5" fmla="*/ 295275 w 492125"/>
                <a:gd name="connsiteY5" fmla="*/ 73151 h 301751"/>
                <a:gd name="connsiteX6" fmla="*/ 257175 w 492125"/>
                <a:gd name="connsiteY6" fmla="*/ 85851 h 301751"/>
                <a:gd name="connsiteX7" fmla="*/ 228600 w 492125"/>
                <a:gd name="connsiteY7" fmla="*/ 123951 h 301751"/>
                <a:gd name="connsiteX8" fmla="*/ 168275 w 492125"/>
                <a:gd name="connsiteY8" fmla="*/ 162051 h 301751"/>
                <a:gd name="connsiteX9" fmla="*/ 114300 w 492125"/>
                <a:gd name="connsiteY9" fmla="*/ 193801 h 301751"/>
                <a:gd name="connsiteX10" fmla="*/ 76200 w 492125"/>
                <a:gd name="connsiteY10" fmla="*/ 257300 h 301751"/>
                <a:gd name="connsiteX11" fmla="*/ 0 w 492125"/>
                <a:gd name="connsiteY11" fmla="*/ 301751 h 301751"/>
                <a:gd name="connsiteX0" fmla="*/ 457200 w 457200"/>
                <a:gd name="connsiteY0" fmla="*/ 28701 h 301751"/>
                <a:gd name="connsiteX1" fmla="*/ 409575 w 457200"/>
                <a:gd name="connsiteY1" fmla="*/ 126 h 301751"/>
                <a:gd name="connsiteX2" fmla="*/ 355600 w 457200"/>
                <a:gd name="connsiteY2" fmla="*/ 19176 h 301751"/>
                <a:gd name="connsiteX3" fmla="*/ 333375 w 457200"/>
                <a:gd name="connsiteY3" fmla="*/ 41401 h 301751"/>
                <a:gd name="connsiteX4" fmla="*/ 295275 w 457200"/>
                <a:gd name="connsiteY4" fmla="*/ 73151 h 301751"/>
                <a:gd name="connsiteX5" fmla="*/ 257175 w 457200"/>
                <a:gd name="connsiteY5" fmla="*/ 85851 h 301751"/>
                <a:gd name="connsiteX6" fmla="*/ 228600 w 457200"/>
                <a:gd name="connsiteY6" fmla="*/ 123951 h 301751"/>
                <a:gd name="connsiteX7" fmla="*/ 168275 w 457200"/>
                <a:gd name="connsiteY7" fmla="*/ 162051 h 301751"/>
                <a:gd name="connsiteX8" fmla="*/ 114300 w 457200"/>
                <a:gd name="connsiteY8" fmla="*/ 193801 h 301751"/>
                <a:gd name="connsiteX9" fmla="*/ 76200 w 457200"/>
                <a:gd name="connsiteY9" fmla="*/ 257300 h 301751"/>
                <a:gd name="connsiteX10" fmla="*/ 0 w 457200"/>
                <a:gd name="connsiteY10" fmla="*/ 301751 h 301751"/>
                <a:gd name="connsiteX0" fmla="*/ 409575 w 409575"/>
                <a:gd name="connsiteY0" fmla="*/ 126 h 301751"/>
                <a:gd name="connsiteX1" fmla="*/ 355600 w 409575"/>
                <a:gd name="connsiteY1" fmla="*/ 19176 h 301751"/>
                <a:gd name="connsiteX2" fmla="*/ 333375 w 409575"/>
                <a:gd name="connsiteY2" fmla="*/ 41401 h 301751"/>
                <a:gd name="connsiteX3" fmla="*/ 295275 w 409575"/>
                <a:gd name="connsiteY3" fmla="*/ 73151 h 301751"/>
                <a:gd name="connsiteX4" fmla="*/ 257175 w 409575"/>
                <a:gd name="connsiteY4" fmla="*/ 85851 h 301751"/>
                <a:gd name="connsiteX5" fmla="*/ 228600 w 409575"/>
                <a:gd name="connsiteY5" fmla="*/ 123951 h 301751"/>
                <a:gd name="connsiteX6" fmla="*/ 168275 w 409575"/>
                <a:gd name="connsiteY6" fmla="*/ 162051 h 301751"/>
                <a:gd name="connsiteX7" fmla="*/ 114300 w 409575"/>
                <a:gd name="connsiteY7" fmla="*/ 193801 h 301751"/>
                <a:gd name="connsiteX8" fmla="*/ 76200 w 409575"/>
                <a:gd name="connsiteY8" fmla="*/ 257300 h 301751"/>
                <a:gd name="connsiteX9" fmla="*/ 0 w 409575"/>
                <a:gd name="connsiteY9" fmla="*/ 301751 h 301751"/>
                <a:gd name="connsiteX0" fmla="*/ 421481 w 421481"/>
                <a:gd name="connsiteY0" fmla="*/ 126 h 301751"/>
                <a:gd name="connsiteX1" fmla="*/ 355600 w 421481"/>
                <a:gd name="connsiteY1" fmla="*/ 19176 h 301751"/>
                <a:gd name="connsiteX2" fmla="*/ 333375 w 421481"/>
                <a:gd name="connsiteY2" fmla="*/ 41401 h 301751"/>
                <a:gd name="connsiteX3" fmla="*/ 295275 w 421481"/>
                <a:gd name="connsiteY3" fmla="*/ 73151 h 301751"/>
                <a:gd name="connsiteX4" fmla="*/ 257175 w 421481"/>
                <a:gd name="connsiteY4" fmla="*/ 85851 h 301751"/>
                <a:gd name="connsiteX5" fmla="*/ 228600 w 421481"/>
                <a:gd name="connsiteY5" fmla="*/ 123951 h 301751"/>
                <a:gd name="connsiteX6" fmla="*/ 168275 w 421481"/>
                <a:gd name="connsiteY6" fmla="*/ 162051 h 301751"/>
                <a:gd name="connsiteX7" fmla="*/ 114300 w 421481"/>
                <a:gd name="connsiteY7" fmla="*/ 193801 h 301751"/>
                <a:gd name="connsiteX8" fmla="*/ 76200 w 421481"/>
                <a:gd name="connsiteY8" fmla="*/ 257300 h 301751"/>
                <a:gd name="connsiteX9" fmla="*/ 0 w 421481"/>
                <a:gd name="connsiteY9" fmla="*/ 301751 h 301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1481" h="301751">
                  <a:moveTo>
                    <a:pt x="421481" y="126"/>
                  </a:moveTo>
                  <a:cubicBezTo>
                    <a:pt x="404548" y="-1462"/>
                    <a:pt x="370284" y="12297"/>
                    <a:pt x="355600" y="19176"/>
                  </a:cubicBezTo>
                  <a:cubicBezTo>
                    <a:pt x="340916" y="26055"/>
                    <a:pt x="343429" y="32405"/>
                    <a:pt x="333375" y="41401"/>
                  </a:cubicBezTo>
                  <a:cubicBezTo>
                    <a:pt x="323321" y="50397"/>
                    <a:pt x="307975" y="65743"/>
                    <a:pt x="295275" y="73151"/>
                  </a:cubicBezTo>
                  <a:cubicBezTo>
                    <a:pt x="282575" y="80559"/>
                    <a:pt x="268287" y="77384"/>
                    <a:pt x="257175" y="85851"/>
                  </a:cubicBezTo>
                  <a:cubicBezTo>
                    <a:pt x="246063" y="94318"/>
                    <a:pt x="243417" y="111251"/>
                    <a:pt x="228600" y="123951"/>
                  </a:cubicBezTo>
                  <a:cubicBezTo>
                    <a:pt x="213783" y="136651"/>
                    <a:pt x="186796" y="157288"/>
                    <a:pt x="168275" y="162051"/>
                  </a:cubicBezTo>
                  <a:cubicBezTo>
                    <a:pt x="149754" y="166814"/>
                    <a:pt x="131762" y="177397"/>
                    <a:pt x="114300" y="193801"/>
                  </a:cubicBezTo>
                  <a:cubicBezTo>
                    <a:pt x="96838" y="210205"/>
                    <a:pt x="91546" y="235604"/>
                    <a:pt x="76200" y="257300"/>
                  </a:cubicBezTo>
                  <a:cubicBezTo>
                    <a:pt x="60854" y="278996"/>
                    <a:pt x="6879" y="291168"/>
                    <a:pt x="0" y="301751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400" name="Forma livre 399"/>
            <p:cNvSpPr/>
            <p:nvPr/>
          </p:nvSpPr>
          <p:spPr bwMode="auto">
            <a:xfrm>
              <a:off x="882497" y="4490920"/>
              <a:ext cx="206926" cy="523674"/>
            </a:xfrm>
            <a:custGeom>
              <a:avLst/>
              <a:gdLst>
                <a:gd name="connsiteX0" fmla="*/ 338137 w 339813"/>
                <a:gd name="connsiteY0" fmla="*/ 152768 h 206404"/>
                <a:gd name="connsiteX1" fmla="*/ 309562 w 339813"/>
                <a:gd name="connsiteY1" fmla="*/ 195630 h 206404"/>
                <a:gd name="connsiteX2" fmla="*/ 130968 w 339813"/>
                <a:gd name="connsiteY2" fmla="*/ 205155 h 206404"/>
                <a:gd name="connsiteX3" fmla="*/ 64293 w 339813"/>
                <a:gd name="connsiteY3" fmla="*/ 174199 h 206404"/>
                <a:gd name="connsiteX4" fmla="*/ 47625 w 339813"/>
                <a:gd name="connsiteY4" fmla="*/ 107524 h 206404"/>
                <a:gd name="connsiteX5" fmla="*/ 19050 w 339813"/>
                <a:gd name="connsiteY5" fmla="*/ 57518 h 206404"/>
                <a:gd name="connsiteX6" fmla="*/ 19050 w 339813"/>
                <a:gd name="connsiteY6" fmla="*/ 31324 h 206404"/>
                <a:gd name="connsiteX7" fmla="*/ 4762 w 339813"/>
                <a:gd name="connsiteY7" fmla="*/ 2749 h 206404"/>
                <a:gd name="connsiteX8" fmla="*/ 0 w 339813"/>
                <a:gd name="connsiteY8" fmla="*/ 2749 h 206404"/>
                <a:gd name="connsiteX0" fmla="*/ 333375 w 335051"/>
                <a:gd name="connsiteY0" fmla="*/ 150019 h 203655"/>
                <a:gd name="connsiteX1" fmla="*/ 304800 w 335051"/>
                <a:gd name="connsiteY1" fmla="*/ 192881 h 203655"/>
                <a:gd name="connsiteX2" fmla="*/ 126206 w 335051"/>
                <a:gd name="connsiteY2" fmla="*/ 202406 h 203655"/>
                <a:gd name="connsiteX3" fmla="*/ 59531 w 335051"/>
                <a:gd name="connsiteY3" fmla="*/ 171450 h 203655"/>
                <a:gd name="connsiteX4" fmla="*/ 42863 w 335051"/>
                <a:gd name="connsiteY4" fmla="*/ 104775 h 203655"/>
                <a:gd name="connsiteX5" fmla="*/ 14288 w 335051"/>
                <a:gd name="connsiteY5" fmla="*/ 54769 h 203655"/>
                <a:gd name="connsiteX6" fmla="*/ 14288 w 335051"/>
                <a:gd name="connsiteY6" fmla="*/ 28575 h 203655"/>
                <a:gd name="connsiteX7" fmla="*/ 0 w 335051"/>
                <a:gd name="connsiteY7" fmla="*/ 0 h 203655"/>
                <a:gd name="connsiteX0" fmla="*/ 342900 w 344576"/>
                <a:gd name="connsiteY0" fmla="*/ 157163 h 210799"/>
                <a:gd name="connsiteX1" fmla="*/ 314325 w 344576"/>
                <a:gd name="connsiteY1" fmla="*/ 200025 h 210799"/>
                <a:gd name="connsiteX2" fmla="*/ 135731 w 344576"/>
                <a:gd name="connsiteY2" fmla="*/ 209550 h 210799"/>
                <a:gd name="connsiteX3" fmla="*/ 69056 w 344576"/>
                <a:gd name="connsiteY3" fmla="*/ 178594 h 210799"/>
                <a:gd name="connsiteX4" fmla="*/ 52388 w 344576"/>
                <a:gd name="connsiteY4" fmla="*/ 111919 h 210799"/>
                <a:gd name="connsiteX5" fmla="*/ 23813 w 344576"/>
                <a:gd name="connsiteY5" fmla="*/ 61913 h 210799"/>
                <a:gd name="connsiteX6" fmla="*/ 23813 w 344576"/>
                <a:gd name="connsiteY6" fmla="*/ 35719 h 210799"/>
                <a:gd name="connsiteX7" fmla="*/ 0 w 344576"/>
                <a:gd name="connsiteY7" fmla="*/ 0 h 210799"/>
                <a:gd name="connsiteX0" fmla="*/ 346943 w 348619"/>
                <a:gd name="connsiteY0" fmla="*/ 157163 h 210799"/>
                <a:gd name="connsiteX1" fmla="*/ 318368 w 348619"/>
                <a:gd name="connsiteY1" fmla="*/ 200025 h 210799"/>
                <a:gd name="connsiteX2" fmla="*/ 139774 w 348619"/>
                <a:gd name="connsiteY2" fmla="*/ 209550 h 210799"/>
                <a:gd name="connsiteX3" fmla="*/ 73099 w 348619"/>
                <a:gd name="connsiteY3" fmla="*/ 178594 h 210799"/>
                <a:gd name="connsiteX4" fmla="*/ 56431 w 348619"/>
                <a:gd name="connsiteY4" fmla="*/ 111919 h 210799"/>
                <a:gd name="connsiteX5" fmla="*/ 27856 w 348619"/>
                <a:gd name="connsiteY5" fmla="*/ 61913 h 210799"/>
                <a:gd name="connsiteX6" fmla="*/ 27856 w 348619"/>
                <a:gd name="connsiteY6" fmla="*/ 35719 h 210799"/>
                <a:gd name="connsiteX7" fmla="*/ 4043 w 348619"/>
                <a:gd name="connsiteY7" fmla="*/ 0 h 210799"/>
                <a:gd name="connsiteX0" fmla="*/ 336132 w 337808"/>
                <a:gd name="connsiteY0" fmla="*/ 159544 h 213180"/>
                <a:gd name="connsiteX1" fmla="*/ 307557 w 337808"/>
                <a:gd name="connsiteY1" fmla="*/ 202406 h 213180"/>
                <a:gd name="connsiteX2" fmla="*/ 128963 w 337808"/>
                <a:gd name="connsiteY2" fmla="*/ 211931 h 213180"/>
                <a:gd name="connsiteX3" fmla="*/ 62288 w 337808"/>
                <a:gd name="connsiteY3" fmla="*/ 180975 h 213180"/>
                <a:gd name="connsiteX4" fmla="*/ 45620 w 337808"/>
                <a:gd name="connsiteY4" fmla="*/ 114300 h 213180"/>
                <a:gd name="connsiteX5" fmla="*/ 17045 w 337808"/>
                <a:gd name="connsiteY5" fmla="*/ 64294 h 213180"/>
                <a:gd name="connsiteX6" fmla="*/ 17045 w 337808"/>
                <a:gd name="connsiteY6" fmla="*/ 38100 h 213180"/>
                <a:gd name="connsiteX7" fmla="*/ 5138 w 337808"/>
                <a:gd name="connsiteY7" fmla="*/ 0 h 213180"/>
                <a:gd name="connsiteX0" fmla="*/ 341167 w 342843"/>
                <a:gd name="connsiteY0" fmla="*/ 159544 h 213180"/>
                <a:gd name="connsiteX1" fmla="*/ 312592 w 342843"/>
                <a:gd name="connsiteY1" fmla="*/ 202406 h 213180"/>
                <a:gd name="connsiteX2" fmla="*/ 133998 w 342843"/>
                <a:gd name="connsiteY2" fmla="*/ 211931 h 213180"/>
                <a:gd name="connsiteX3" fmla="*/ 67323 w 342843"/>
                <a:gd name="connsiteY3" fmla="*/ 180975 h 213180"/>
                <a:gd name="connsiteX4" fmla="*/ 50655 w 342843"/>
                <a:gd name="connsiteY4" fmla="*/ 114300 h 213180"/>
                <a:gd name="connsiteX5" fmla="*/ 22080 w 342843"/>
                <a:gd name="connsiteY5" fmla="*/ 64294 h 213180"/>
                <a:gd name="connsiteX6" fmla="*/ 22080 w 342843"/>
                <a:gd name="connsiteY6" fmla="*/ 38100 h 213180"/>
                <a:gd name="connsiteX7" fmla="*/ 10173 w 342843"/>
                <a:gd name="connsiteY7" fmla="*/ 0 h 213180"/>
                <a:gd name="connsiteX0" fmla="*/ 341167 w 341167"/>
                <a:gd name="connsiteY0" fmla="*/ 159544 h 212383"/>
                <a:gd name="connsiteX1" fmla="*/ 133998 w 341167"/>
                <a:gd name="connsiteY1" fmla="*/ 211931 h 212383"/>
                <a:gd name="connsiteX2" fmla="*/ 67323 w 341167"/>
                <a:gd name="connsiteY2" fmla="*/ 180975 h 212383"/>
                <a:gd name="connsiteX3" fmla="*/ 50655 w 341167"/>
                <a:gd name="connsiteY3" fmla="*/ 114300 h 212383"/>
                <a:gd name="connsiteX4" fmla="*/ 22080 w 341167"/>
                <a:gd name="connsiteY4" fmla="*/ 64294 h 212383"/>
                <a:gd name="connsiteX5" fmla="*/ 22080 w 341167"/>
                <a:gd name="connsiteY5" fmla="*/ 38100 h 212383"/>
                <a:gd name="connsiteX6" fmla="*/ 10173 w 341167"/>
                <a:gd name="connsiteY6" fmla="*/ 0 h 212383"/>
                <a:gd name="connsiteX0" fmla="*/ 86334 w 134076"/>
                <a:gd name="connsiteY0" fmla="*/ 624239 h 624489"/>
                <a:gd name="connsiteX1" fmla="*/ 133998 w 134076"/>
                <a:gd name="connsiteY1" fmla="*/ 211931 h 624489"/>
                <a:gd name="connsiteX2" fmla="*/ 67323 w 134076"/>
                <a:gd name="connsiteY2" fmla="*/ 180975 h 624489"/>
                <a:gd name="connsiteX3" fmla="*/ 50655 w 134076"/>
                <a:gd name="connsiteY3" fmla="*/ 114300 h 624489"/>
                <a:gd name="connsiteX4" fmla="*/ 22080 w 134076"/>
                <a:gd name="connsiteY4" fmla="*/ 64294 h 624489"/>
                <a:gd name="connsiteX5" fmla="*/ 22080 w 134076"/>
                <a:gd name="connsiteY5" fmla="*/ 38100 h 624489"/>
                <a:gd name="connsiteX6" fmla="*/ 10173 w 134076"/>
                <a:gd name="connsiteY6" fmla="*/ 0 h 624489"/>
                <a:gd name="connsiteX0" fmla="*/ 86334 w 135147"/>
                <a:gd name="connsiteY0" fmla="*/ 624239 h 624239"/>
                <a:gd name="connsiteX1" fmla="*/ 107884 w 135147"/>
                <a:gd name="connsiteY1" fmla="*/ 333571 h 624239"/>
                <a:gd name="connsiteX2" fmla="*/ 133998 w 135147"/>
                <a:gd name="connsiteY2" fmla="*/ 211931 h 624239"/>
                <a:gd name="connsiteX3" fmla="*/ 67323 w 135147"/>
                <a:gd name="connsiteY3" fmla="*/ 180975 h 624239"/>
                <a:gd name="connsiteX4" fmla="*/ 50655 w 135147"/>
                <a:gd name="connsiteY4" fmla="*/ 114300 h 624239"/>
                <a:gd name="connsiteX5" fmla="*/ 22080 w 135147"/>
                <a:gd name="connsiteY5" fmla="*/ 64294 h 624239"/>
                <a:gd name="connsiteX6" fmla="*/ 22080 w 135147"/>
                <a:gd name="connsiteY6" fmla="*/ 38100 h 624239"/>
                <a:gd name="connsiteX7" fmla="*/ 10173 w 135147"/>
                <a:gd name="connsiteY7" fmla="*/ 0 h 624239"/>
                <a:gd name="connsiteX0" fmla="*/ 86334 w 135029"/>
                <a:gd name="connsiteY0" fmla="*/ 624239 h 624239"/>
                <a:gd name="connsiteX1" fmla="*/ 107884 w 135029"/>
                <a:gd name="connsiteY1" fmla="*/ 513453 h 624239"/>
                <a:gd name="connsiteX2" fmla="*/ 107884 w 135029"/>
                <a:gd name="connsiteY2" fmla="*/ 333571 h 624239"/>
                <a:gd name="connsiteX3" fmla="*/ 133998 w 135029"/>
                <a:gd name="connsiteY3" fmla="*/ 211931 h 624239"/>
                <a:gd name="connsiteX4" fmla="*/ 67323 w 135029"/>
                <a:gd name="connsiteY4" fmla="*/ 180975 h 624239"/>
                <a:gd name="connsiteX5" fmla="*/ 50655 w 135029"/>
                <a:gd name="connsiteY5" fmla="*/ 114300 h 624239"/>
                <a:gd name="connsiteX6" fmla="*/ 22080 w 135029"/>
                <a:gd name="connsiteY6" fmla="*/ 64294 h 624239"/>
                <a:gd name="connsiteX7" fmla="*/ 22080 w 135029"/>
                <a:gd name="connsiteY7" fmla="*/ 38100 h 624239"/>
                <a:gd name="connsiteX8" fmla="*/ 10173 w 135029"/>
                <a:gd name="connsiteY8" fmla="*/ 0 h 624239"/>
                <a:gd name="connsiteX0" fmla="*/ 0 w 318518"/>
                <a:gd name="connsiteY0" fmla="*/ 549288 h 549288"/>
                <a:gd name="connsiteX1" fmla="*/ 291373 w 318518"/>
                <a:gd name="connsiteY1" fmla="*/ 513453 h 549288"/>
                <a:gd name="connsiteX2" fmla="*/ 291373 w 318518"/>
                <a:gd name="connsiteY2" fmla="*/ 333571 h 549288"/>
                <a:gd name="connsiteX3" fmla="*/ 317487 w 318518"/>
                <a:gd name="connsiteY3" fmla="*/ 211931 h 549288"/>
                <a:gd name="connsiteX4" fmla="*/ 250812 w 318518"/>
                <a:gd name="connsiteY4" fmla="*/ 180975 h 549288"/>
                <a:gd name="connsiteX5" fmla="*/ 234144 w 318518"/>
                <a:gd name="connsiteY5" fmla="*/ 114300 h 549288"/>
                <a:gd name="connsiteX6" fmla="*/ 205569 w 318518"/>
                <a:gd name="connsiteY6" fmla="*/ 64294 h 549288"/>
                <a:gd name="connsiteX7" fmla="*/ 205569 w 318518"/>
                <a:gd name="connsiteY7" fmla="*/ 38100 h 549288"/>
                <a:gd name="connsiteX8" fmla="*/ 193662 w 318518"/>
                <a:gd name="connsiteY8" fmla="*/ 0 h 549288"/>
                <a:gd name="connsiteX0" fmla="*/ 0 w 318518"/>
                <a:gd name="connsiteY0" fmla="*/ 549288 h 549288"/>
                <a:gd name="connsiteX1" fmla="*/ 156461 w 318518"/>
                <a:gd name="connsiteY1" fmla="*/ 528443 h 549288"/>
                <a:gd name="connsiteX2" fmla="*/ 291373 w 318518"/>
                <a:gd name="connsiteY2" fmla="*/ 513453 h 549288"/>
                <a:gd name="connsiteX3" fmla="*/ 291373 w 318518"/>
                <a:gd name="connsiteY3" fmla="*/ 333571 h 549288"/>
                <a:gd name="connsiteX4" fmla="*/ 317487 w 318518"/>
                <a:gd name="connsiteY4" fmla="*/ 211931 h 549288"/>
                <a:gd name="connsiteX5" fmla="*/ 250812 w 318518"/>
                <a:gd name="connsiteY5" fmla="*/ 180975 h 549288"/>
                <a:gd name="connsiteX6" fmla="*/ 234144 w 318518"/>
                <a:gd name="connsiteY6" fmla="*/ 114300 h 549288"/>
                <a:gd name="connsiteX7" fmla="*/ 205569 w 318518"/>
                <a:gd name="connsiteY7" fmla="*/ 64294 h 549288"/>
                <a:gd name="connsiteX8" fmla="*/ 205569 w 318518"/>
                <a:gd name="connsiteY8" fmla="*/ 38100 h 549288"/>
                <a:gd name="connsiteX9" fmla="*/ 193662 w 318518"/>
                <a:gd name="connsiteY9" fmla="*/ 0 h 549288"/>
                <a:gd name="connsiteX0" fmla="*/ 0 w 318518"/>
                <a:gd name="connsiteY0" fmla="*/ 549288 h 618384"/>
                <a:gd name="connsiteX1" fmla="*/ 261392 w 318518"/>
                <a:gd name="connsiteY1" fmla="*/ 618384 h 618384"/>
                <a:gd name="connsiteX2" fmla="*/ 291373 w 318518"/>
                <a:gd name="connsiteY2" fmla="*/ 513453 h 618384"/>
                <a:gd name="connsiteX3" fmla="*/ 291373 w 318518"/>
                <a:gd name="connsiteY3" fmla="*/ 333571 h 618384"/>
                <a:gd name="connsiteX4" fmla="*/ 317487 w 318518"/>
                <a:gd name="connsiteY4" fmla="*/ 211931 h 618384"/>
                <a:gd name="connsiteX5" fmla="*/ 250812 w 318518"/>
                <a:gd name="connsiteY5" fmla="*/ 180975 h 618384"/>
                <a:gd name="connsiteX6" fmla="*/ 234144 w 318518"/>
                <a:gd name="connsiteY6" fmla="*/ 114300 h 618384"/>
                <a:gd name="connsiteX7" fmla="*/ 205569 w 318518"/>
                <a:gd name="connsiteY7" fmla="*/ 64294 h 618384"/>
                <a:gd name="connsiteX8" fmla="*/ 205569 w 318518"/>
                <a:gd name="connsiteY8" fmla="*/ 38100 h 618384"/>
                <a:gd name="connsiteX9" fmla="*/ 193662 w 318518"/>
                <a:gd name="connsiteY9" fmla="*/ 0 h 618384"/>
                <a:gd name="connsiteX0" fmla="*/ 0 w 303528"/>
                <a:gd name="connsiteY0" fmla="*/ 624239 h 624239"/>
                <a:gd name="connsiteX1" fmla="*/ 246402 w 303528"/>
                <a:gd name="connsiteY1" fmla="*/ 618384 h 624239"/>
                <a:gd name="connsiteX2" fmla="*/ 276383 w 303528"/>
                <a:gd name="connsiteY2" fmla="*/ 513453 h 624239"/>
                <a:gd name="connsiteX3" fmla="*/ 276383 w 303528"/>
                <a:gd name="connsiteY3" fmla="*/ 333571 h 624239"/>
                <a:gd name="connsiteX4" fmla="*/ 302497 w 303528"/>
                <a:gd name="connsiteY4" fmla="*/ 211931 h 624239"/>
                <a:gd name="connsiteX5" fmla="*/ 235822 w 303528"/>
                <a:gd name="connsiteY5" fmla="*/ 180975 h 624239"/>
                <a:gd name="connsiteX6" fmla="*/ 219154 w 303528"/>
                <a:gd name="connsiteY6" fmla="*/ 114300 h 624239"/>
                <a:gd name="connsiteX7" fmla="*/ 190579 w 303528"/>
                <a:gd name="connsiteY7" fmla="*/ 64294 h 624239"/>
                <a:gd name="connsiteX8" fmla="*/ 190579 w 303528"/>
                <a:gd name="connsiteY8" fmla="*/ 38100 h 624239"/>
                <a:gd name="connsiteX9" fmla="*/ 178672 w 303528"/>
                <a:gd name="connsiteY9" fmla="*/ 0 h 624239"/>
                <a:gd name="connsiteX0" fmla="*/ 0 w 303528"/>
                <a:gd name="connsiteY0" fmla="*/ 624239 h 624239"/>
                <a:gd name="connsiteX1" fmla="*/ 141471 w 303528"/>
                <a:gd name="connsiteY1" fmla="*/ 618384 h 624239"/>
                <a:gd name="connsiteX2" fmla="*/ 246402 w 303528"/>
                <a:gd name="connsiteY2" fmla="*/ 618384 h 624239"/>
                <a:gd name="connsiteX3" fmla="*/ 276383 w 303528"/>
                <a:gd name="connsiteY3" fmla="*/ 513453 h 624239"/>
                <a:gd name="connsiteX4" fmla="*/ 276383 w 303528"/>
                <a:gd name="connsiteY4" fmla="*/ 333571 h 624239"/>
                <a:gd name="connsiteX5" fmla="*/ 302497 w 303528"/>
                <a:gd name="connsiteY5" fmla="*/ 211931 h 624239"/>
                <a:gd name="connsiteX6" fmla="*/ 235822 w 303528"/>
                <a:gd name="connsiteY6" fmla="*/ 180975 h 624239"/>
                <a:gd name="connsiteX7" fmla="*/ 219154 w 303528"/>
                <a:gd name="connsiteY7" fmla="*/ 114300 h 624239"/>
                <a:gd name="connsiteX8" fmla="*/ 190579 w 303528"/>
                <a:gd name="connsiteY8" fmla="*/ 64294 h 624239"/>
                <a:gd name="connsiteX9" fmla="*/ 190579 w 303528"/>
                <a:gd name="connsiteY9" fmla="*/ 38100 h 624239"/>
                <a:gd name="connsiteX10" fmla="*/ 178672 w 303528"/>
                <a:gd name="connsiteY10" fmla="*/ 0 h 624239"/>
                <a:gd name="connsiteX0" fmla="*/ 0 w 303528"/>
                <a:gd name="connsiteY0" fmla="*/ 624239 h 624239"/>
                <a:gd name="connsiteX1" fmla="*/ 126481 w 303528"/>
                <a:gd name="connsiteY1" fmla="*/ 573414 h 624239"/>
                <a:gd name="connsiteX2" fmla="*/ 246402 w 303528"/>
                <a:gd name="connsiteY2" fmla="*/ 618384 h 624239"/>
                <a:gd name="connsiteX3" fmla="*/ 276383 w 303528"/>
                <a:gd name="connsiteY3" fmla="*/ 513453 h 624239"/>
                <a:gd name="connsiteX4" fmla="*/ 276383 w 303528"/>
                <a:gd name="connsiteY4" fmla="*/ 333571 h 624239"/>
                <a:gd name="connsiteX5" fmla="*/ 302497 w 303528"/>
                <a:gd name="connsiteY5" fmla="*/ 211931 h 624239"/>
                <a:gd name="connsiteX6" fmla="*/ 235822 w 303528"/>
                <a:gd name="connsiteY6" fmla="*/ 180975 h 624239"/>
                <a:gd name="connsiteX7" fmla="*/ 219154 w 303528"/>
                <a:gd name="connsiteY7" fmla="*/ 114300 h 624239"/>
                <a:gd name="connsiteX8" fmla="*/ 190579 w 303528"/>
                <a:gd name="connsiteY8" fmla="*/ 64294 h 624239"/>
                <a:gd name="connsiteX9" fmla="*/ 190579 w 303528"/>
                <a:gd name="connsiteY9" fmla="*/ 38100 h 624239"/>
                <a:gd name="connsiteX10" fmla="*/ 178672 w 303528"/>
                <a:gd name="connsiteY10" fmla="*/ 0 h 624239"/>
                <a:gd name="connsiteX0" fmla="*/ 0 w 288054"/>
                <a:gd name="connsiteY0" fmla="*/ 624239 h 624239"/>
                <a:gd name="connsiteX1" fmla="*/ 126481 w 288054"/>
                <a:gd name="connsiteY1" fmla="*/ 573414 h 624239"/>
                <a:gd name="connsiteX2" fmla="*/ 246402 w 288054"/>
                <a:gd name="connsiteY2" fmla="*/ 618384 h 624239"/>
                <a:gd name="connsiteX3" fmla="*/ 276383 w 288054"/>
                <a:gd name="connsiteY3" fmla="*/ 513453 h 624239"/>
                <a:gd name="connsiteX4" fmla="*/ 276383 w 288054"/>
                <a:gd name="connsiteY4" fmla="*/ 333571 h 624239"/>
                <a:gd name="connsiteX5" fmla="*/ 235822 w 288054"/>
                <a:gd name="connsiteY5" fmla="*/ 180975 h 624239"/>
                <a:gd name="connsiteX6" fmla="*/ 219154 w 288054"/>
                <a:gd name="connsiteY6" fmla="*/ 114300 h 624239"/>
                <a:gd name="connsiteX7" fmla="*/ 190579 w 288054"/>
                <a:gd name="connsiteY7" fmla="*/ 64294 h 624239"/>
                <a:gd name="connsiteX8" fmla="*/ 190579 w 288054"/>
                <a:gd name="connsiteY8" fmla="*/ 38100 h 624239"/>
                <a:gd name="connsiteX9" fmla="*/ 178672 w 288054"/>
                <a:gd name="connsiteY9" fmla="*/ 0 h 624239"/>
                <a:gd name="connsiteX0" fmla="*/ 0 w 288054"/>
                <a:gd name="connsiteY0" fmla="*/ 864082 h 864082"/>
                <a:gd name="connsiteX1" fmla="*/ 126481 w 288054"/>
                <a:gd name="connsiteY1" fmla="*/ 573414 h 864082"/>
                <a:gd name="connsiteX2" fmla="*/ 246402 w 288054"/>
                <a:gd name="connsiteY2" fmla="*/ 618384 h 864082"/>
                <a:gd name="connsiteX3" fmla="*/ 276383 w 288054"/>
                <a:gd name="connsiteY3" fmla="*/ 513453 h 864082"/>
                <a:gd name="connsiteX4" fmla="*/ 276383 w 288054"/>
                <a:gd name="connsiteY4" fmla="*/ 333571 h 864082"/>
                <a:gd name="connsiteX5" fmla="*/ 235822 w 288054"/>
                <a:gd name="connsiteY5" fmla="*/ 180975 h 864082"/>
                <a:gd name="connsiteX6" fmla="*/ 219154 w 288054"/>
                <a:gd name="connsiteY6" fmla="*/ 114300 h 864082"/>
                <a:gd name="connsiteX7" fmla="*/ 190579 w 288054"/>
                <a:gd name="connsiteY7" fmla="*/ 64294 h 864082"/>
                <a:gd name="connsiteX8" fmla="*/ 190579 w 288054"/>
                <a:gd name="connsiteY8" fmla="*/ 38100 h 864082"/>
                <a:gd name="connsiteX9" fmla="*/ 178672 w 288054"/>
                <a:gd name="connsiteY9" fmla="*/ 0 h 864082"/>
                <a:gd name="connsiteX0" fmla="*/ 0 w 288054"/>
                <a:gd name="connsiteY0" fmla="*/ 864082 h 864082"/>
                <a:gd name="connsiteX1" fmla="*/ 51530 w 288054"/>
                <a:gd name="connsiteY1" fmla="*/ 693334 h 864082"/>
                <a:gd name="connsiteX2" fmla="*/ 126481 w 288054"/>
                <a:gd name="connsiteY2" fmla="*/ 573414 h 864082"/>
                <a:gd name="connsiteX3" fmla="*/ 246402 w 288054"/>
                <a:gd name="connsiteY3" fmla="*/ 618384 h 864082"/>
                <a:gd name="connsiteX4" fmla="*/ 276383 w 288054"/>
                <a:gd name="connsiteY4" fmla="*/ 513453 h 864082"/>
                <a:gd name="connsiteX5" fmla="*/ 276383 w 288054"/>
                <a:gd name="connsiteY5" fmla="*/ 333571 h 864082"/>
                <a:gd name="connsiteX6" fmla="*/ 235822 w 288054"/>
                <a:gd name="connsiteY6" fmla="*/ 180975 h 864082"/>
                <a:gd name="connsiteX7" fmla="*/ 219154 w 288054"/>
                <a:gd name="connsiteY7" fmla="*/ 114300 h 864082"/>
                <a:gd name="connsiteX8" fmla="*/ 190579 w 288054"/>
                <a:gd name="connsiteY8" fmla="*/ 64294 h 864082"/>
                <a:gd name="connsiteX9" fmla="*/ 190579 w 288054"/>
                <a:gd name="connsiteY9" fmla="*/ 38100 h 864082"/>
                <a:gd name="connsiteX10" fmla="*/ 178672 w 288054"/>
                <a:gd name="connsiteY10" fmla="*/ 0 h 864082"/>
                <a:gd name="connsiteX0" fmla="*/ 38411 w 326465"/>
                <a:gd name="connsiteY0" fmla="*/ 864082 h 864082"/>
                <a:gd name="connsiteX1" fmla="*/ 0 w 326465"/>
                <a:gd name="connsiteY1" fmla="*/ 618383 h 864082"/>
                <a:gd name="connsiteX2" fmla="*/ 164892 w 326465"/>
                <a:gd name="connsiteY2" fmla="*/ 573414 h 864082"/>
                <a:gd name="connsiteX3" fmla="*/ 284813 w 326465"/>
                <a:gd name="connsiteY3" fmla="*/ 618384 h 864082"/>
                <a:gd name="connsiteX4" fmla="*/ 314794 w 326465"/>
                <a:gd name="connsiteY4" fmla="*/ 513453 h 864082"/>
                <a:gd name="connsiteX5" fmla="*/ 314794 w 326465"/>
                <a:gd name="connsiteY5" fmla="*/ 333571 h 864082"/>
                <a:gd name="connsiteX6" fmla="*/ 274233 w 326465"/>
                <a:gd name="connsiteY6" fmla="*/ 180975 h 864082"/>
                <a:gd name="connsiteX7" fmla="*/ 257565 w 326465"/>
                <a:gd name="connsiteY7" fmla="*/ 114300 h 864082"/>
                <a:gd name="connsiteX8" fmla="*/ 228990 w 326465"/>
                <a:gd name="connsiteY8" fmla="*/ 64294 h 864082"/>
                <a:gd name="connsiteX9" fmla="*/ 228990 w 326465"/>
                <a:gd name="connsiteY9" fmla="*/ 38100 h 864082"/>
                <a:gd name="connsiteX10" fmla="*/ 217083 w 326465"/>
                <a:gd name="connsiteY10" fmla="*/ 0 h 864082"/>
                <a:gd name="connsiteX0" fmla="*/ 0 w 348015"/>
                <a:gd name="connsiteY0" fmla="*/ 744161 h 744161"/>
                <a:gd name="connsiteX1" fmla="*/ 21550 w 348015"/>
                <a:gd name="connsiteY1" fmla="*/ 618383 h 744161"/>
                <a:gd name="connsiteX2" fmla="*/ 186442 w 348015"/>
                <a:gd name="connsiteY2" fmla="*/ 573414 h 744161"/>
                <a:gd name="connsiteX3" fmla="*/ 306363 w 348015"/>
                <a:gd name="connsiteY3" fmla="*/ 618384 h 744161"/>
                <a:gd name="connsiteX4" fmla="*/ 336344 w 348015"/>
                <a:gd name="connsiteY4" fmla="*/ 513453 h 744161"/>
                <a:gd name="connsiteX5" fmla="*/ 336344 w 348015"/>
                <a:gd name="connsiteY5" fmla="*/ 333571 h 744161"/>
                <a:gd name="connsiteX6" fmla="*/ 295783 w 348015"/>
                <a:gd name="connsiteY6" fmla="*/ 180975 h 744161"/>
                <a:gd name="connsiteX7" fmla="*/ 279115 w 348015"/>
                <a:gd name="connsiteY7" fmla="*/ 114300 h 744161"/>
                <a:gd name="connsiteX8" fmla="*/ 250540 w 348015"/>
                <a:gd name="connsiteY8" fmla="*/ 64294 h 744161"/>
                <a:gd name="connsiteX9" fmla="*/ 250540 w 348015"/>
                <a:gd name="connsiteY9" fmla="*/ 38100 h 744161"/>
                <a:gd name="connsiteX10" fmla="*/ 238633 w 348015"/>
                <a:gd name="connsiteY10" fmla="*/ 0 h 744161"/>
                <a:gd name="connsiteX0" fmla="*/ 0 w 348015"/>
                <a:gd name="connsiteY0" fmla="*/ 744161 h 744161"/>
                <a:gd name="connsiteX1" fmla="*/ 21550 w 348015"/>
                <a:gd name="connsiteY1" fmla="*/ 618383 h 744161"/>
                <a:gd name="connsiteX2" fmla="*/ 186442 w 348015"/>
                <a:gd name="connsiteY2" fmla="*/ 573414 h 744161"/>
                <a:gd name="connsiteX3" fmla="*/ 336344 w 348015"/>
                <a:gd name="connsiteY3" fmla="*/ 513453 h 744161"/>
                <a:gd name="connsiteX4" fmla="*/ 336344 w 348015"/>
                <a:gd name="connsiteY4" fmla="*/ 333571 h 744161"/>
                <a:gd name="connsiteX5" fmla="*/ 295783 w 348015"/>
                <a:gd name="connsiteY5" fmla="*/ 180975 h 744161"/>
                <a:gd name="connsiteX6" fmla="*/ 279115 w 348015"/>
                <a:gd name="connsiteY6" fmla="*/ 114300 h 744161"/>
                <a:gd name="connsiteX7" fmla="*/ 250540 w 348015"/>
                <a:gd name="connsiteY7" fmla="*/ 64294 h 744161"/>
                <a:gd name="connsiteX8" fmla="*/ 250540 w 348015"/>
                <a:gd name="connsiteY8" fmla="*/ 38100 h 744161"/>
                <a:gd name="connsiteX9" fmla="*/ 238633 w 348015"/>
                <a:gd name="connsiteY9" fmla="*/ 0 h 744161"/>
                <a:gd name="connsiteX0" fmla="*/ 0 w 337265"/>
                <a:gd name="connsiteY0" fmla="*/ 744161 h 744161"/>
                <a:gd name="connsiteX1" fmla="*/ 21550 w 337265"/>
                <a:gd name="connsiteY1" fmla="*/ 618383 h 744161"/>
                <a:gd name="connsiteX2" fmla="*/ 186442 w 337265"/>
                <a:gd name="connsiteY2" fmla="*/ 573414 h 744161"/>
                <a:gd name="connsiteX3" fmla="*/ 288719 w 337265"/>
                <a:gd name="connsiteY3" fmla="*/ 589653 h 744161"/>
                <a:gd name="connsiteX4" fmla="*/ 336344 w 337265"/>
                <a:gd name="connsiteY4" fmla="*/ 333571 h 744161"/>
                <a:gd name="connsiteX5" fmla="*/ 295783 w 337265"/>
                <a:gd name="connsiteY5" fmla="*/ 180975 h 744161"/>
                <a:gd name="connsiteX6" fmla="*/ 279115 w 337265"/>
                <a:gd name="connsiteY6" fmla="*/ 114300 h 744161"/>
                <a:gd name="connsiteX7" fmla="*/ 250540 w 337265"/>
                <a:gd name="connsiteY7" fmla="*/ 64294 h 744161"/>
                <a:gd name="connsiteX8" fmla="*/ 250540 w 337265"/>
                <a:gd name="connsiteY8" fmla="*/ 38100 h 744161"/>
                <a:gd name="connsiteX9" fmla="*/ 238633 w 337265"/>
                <a:gd name="connsiteY9" fmla="*/ 0 h 744161"/>
                <a:gd name="connsiteX0" fmla="*/ 0 w 337363"/>
                <a:gd name="connsiteY0" fmla="*/ 744161 h 744161"/>
                <a:gd name="connsiteX1" fmla="*/ 21550 w 337363"/>
                <a:gd name="connsiteY1" fmla="*/ 618383 h 744161"/>
                <a:gd name="connsiteX2" fmla="*/ 186442 w 337363"/>
                <a:gd name="connsiteY2" fmla="*/ 573414 h 744161"/>
                <a:gd name="connsiteX3" fmla="*/ 288719 w 337363"/>
                <a:gd name="connsiteY3" fmla="*/ 589653 h 744161"/>
                <a:gd name="connsiteX4" fmla="*/ 336344 w 337363"/>
                <a:gd name="connsiteY4" fmla="*/ 333571 h 744161"/>
                <a:gd name="connsiteX5" fmla="*/ 333883 w 337363"/>
                <a:gd name="connsiteY5" fmla="*/ 190500 h 744161"/>
                <a:gd name="connsiteX6" fmla="*/ 279115 w 337363"/>
                <a:gd name="connsiteY6" fmla="*/ 114300 h 744161"/>
                <a:gd name="connsiteX7" fmla="*/ 250540 w 337363"/>
                <a:gd name="connsiteY7" fmla="*/ 64294 h 744161"/>
                <a:gd name="connsiteX8" fmla="*/ 250540 w 337363"/>
                <a:gd name="connsiteY8" fmla="*/ 38100 h 744161"/>
                <a:gd name="connsiteX9" fmla="*/ 238633 w 337363"/>
                <a:gd name="connsiteY9" fmla="*/ 0 h 744161"/>
                <a:gd name="connsiteX0" fmla="*/ 0 w 337363"/>
                <a:gd name="connsiteY0" fmla="*/ 744161 h 744161"/>
                <a:gd name="connsiteX1" fmla="*/ 21550 w 337363"/>
                <a:gd name="connsiteY1" fmla="*/ 618383 h 744161"/>
                <a:gd name="connsiteX2" fmla="*/ 186442 w 337363"/>
                <a:gd name="connsiteY2" fmla="*/ 573414 h 744161"/>
                <a:gd name="connsiteX3" fmla="*/ 260144 w 337363"/>
                <a:gd name="connsiteY3" fmla="*/ 561078 h 744161"/>
                <a:gd name="connsiteX4" fmla="*/ 336344 w 337363"/>
                <a:gd name="connsiteY4" fmla="*/ 333571 h 744161"/>
                <a:gd name="connsiteX5" fmla="*/ 333883 w 337363"/>
                <a:gd name="connsiteY5" fmla="*/ 190500 h 744161"/>
                <a:gd name="connsiteX6" fmla="*/ 279115 w 337363"/>
                <a:gd name="connsiteY6" fmla="*/ 114300 h 744161"/>
                <a:gd name="connsiteX7" fmla="*/ 250540 w 337363"/>
                <a:gd name="connsiteY7" fmla="*/ 64294 h 744161"/>
                <a:gd name="connsiteX8" fmla="*/ 250540 w 337363"/>
                <a:gd name="connsiteY8" fmla="*/ 38100 h 744161"/>
                <a:gd name="connsiteX9" fmla="*/ 238633 w 337363"/>
                <a:gd name="connsiteY9" fmla="*/ 0 h 744161"/>
                <a:gd name="connsiteX0" fmla="*/ 0 w 337363"/>
                <a:gd name="connsiteY0" fmla="*/ 744161 h 744161"/>
                <a:gd name="connsiteX1" fmla="*/ 21550 w 337363"/>
                <a:gd name="connsiteY1" fmla="*/ 618383 h 744161"/>
                <a:gd name="connsiteX2" fmla="*/ 119767 w 337363"/>
                <a:gd name="connsiteY2" fmla="*/ 535314 h 744161"/>
                <a:gd name="connsiteX3" fmla="*/ 260144 w 337363"/>
                <a:gd name="connsiteY3" fmla="*/ 561078 h 744161"/>
                <a:gd name="connsiteX4" fmla="*/ 336344 w 337363"/>
                <a:gd name="connsiteY4" fmla="*/ 333571 h 744161"/>
                <a:gd name="connsiteX5" fmla="*/ 333883 w 337363"/>
                <a:gd name="connsiteY5" fmla="*/ 190500 h 744161"/>
                <a:gd name="connsiteX6" fmla="*/ 279115 w 337363"/>
                <a:gd name="connsiteY6" fmla="*/ 114300 h 744161"/>
                <a:gd name="connsiteX7" fmla="*/ 250540 w 337363"/>
                <a:gd name="connsiteY7" fmla="*/ 64294 h 744161"/>
                <a:gd name="connsiteX8" fmla="*/ 250540 w 337363"/>
                <a:gd name="connsiteY8" fmla="*/ 38100 h 744161"/>
                <a:gd name="connsiteX9" fmla="*/ 238633 w 337363"/>
                <a:gd name="connsiteY9" fmla="*/ 0 h 744161"/>
                <a:gd name="connsiteX0" fmla="*/ 0 w 337363"/>
                <a:gd name="connsiteY0" fmla="*/ 744161 h 744161"/>
                <a:gd name="connsiteX1" fmla="*/ 12025 w 337363"/>
                <a:gd name="connsiteY1" fmla="*/ 570758 h 744161"/>
                <a:gd name="connsiteX2" fmla="*/ 119767 w 337363"/>
                <a:gd name="connsiteY2" fmla="*/ 535314 h 744161"/>
                <a:gd name="connsiteX3" fmla="*/ 260144 w 337363"/>
                <a:gd name="connsiteY3" fmla="*/ 561078 h 744161"/>
                <a:gd name="connsiteX4" fmla="*/ 336344 w 337363"/>
                <a:gd name="connsiteY4" fmla="*/ 333571 h 744161"/>
                <a:gd name="connsiteX5" fmla="*/ 333883 w 337363"/>
                <a:gd name="connsiteY5" fmla="*/ 190500 h 744161"/>
                <a:gd name="connsiteX6" fmla="*/ 279115 w 337363"/>
                <a:gd name="connsiteY6" fmla="*/ 114300 h 744161"/>
                <a:gd name="connsiteX7" fmla="*/ 250540 w 337363"/>
                <a:gd name="connsiteY7" fmla="*/ 64294 h 744161"/>
                <a:gd name="connsiteX8" fmla="*/ 250540 w 337363"/>
                <a:gd name="connsiteY8" fmla="*/ 38100 h 744161"/>
                <a:gd name="connsiteX9" fmla="*/ 238633 w 337363"/>
                <a:gd name="connsiteY9" fmla="*/ 0 h 744161"/>
                <a:gd name="connsiteX0" fmla="*/ 0 w 327838"/>
                <a:gd name="connsiteY0" fmla="*/ 715586 h 715586"/>
                <a:gd name="connsiteX1" fmla="*/ 2500 w 327838"/>
                <a:gd name="connsiteY1" fmla="*/ 570758 h 715586"/>
                <a:gd name="connsiteX2" fmla="*/ 110242 w 327838"/>
                <a:gd name="connsiteY2" fmla="*/ 535314 h 715586"/>
                <a:gd name="connsiteX3" fmla="*/ 250619 w 327838"/>
                <a:gd name="connsiteY3" fmla="*/ 561078 h 715586"/>
                <a:gd name="connsiteX4" fmla="*/ 326819 w 327838"/>
                <a:gd name="connsiteY4" fmla="*/ 333571 h 715586"/>
                <a:gd name="connsiteX5" fmla="*/ 324358 w 327838"/>
                <a:gd name="connsiteY5" fmla="*/ 190500 h 715586"/>
                <a:gd name="connsiteX6" fmla="*/ 269590 w 327838"/>
                <a:gd name="connsiteY6" fmla="*/ 114300 h 715586"/>
                <a:gd name="connsiteX7" fmla="*/ 241015 w 327838"/>
                <a:gd name="connsiteY7" fmla="*/ 64294 h 715586"/>
                <a:gd name="connsiteX8" fmla="*/ 241015 w 327838"/>
                <a:gd name="connsiteY8" fmla="*/ 38100 h 715586"/>
                <a:gd name="connsiteX9" fmla="*/ 229108 w 327838"/>
                <a:gd name="connsiteY9" fmla="*/ 0 h 715586"/>
                <a:gd name="connsiteX0" fmla="*/ 0 w 327838"/>
                <a:gd name="connsiteY0" fmla="*/ 715586 h 715586"/>
                <a:gd name="connsiteX1" fmla="*/ 110242 w 327838"/>
                <a:gd name="connsiteY1" fmla="*/ 535314 h 715586"/>
                <a:gd name="connsiteX2" fmla="*/ 250619 w 327838"/>
                <a:gd name="connsiteY2" fmla="*/ 561078 h 715586"/>
                <a:gd name="connsiteX3" fmla="*/ 326819 w 327838"/>
                <a:gd name="connsiteY3" fmla="*/ 333571 h 715586"/>
                <a:gd name="connsiteX4" fmla="*/ 324358 w 327838"/>
                <a:gd name="connsiteY4" fmla="*/ 190500 h 715586"/>
                <a:gd name="connsiteX5" fmla="*/ 269590 w 327838"/>
                <a:gd name="connsiteY5" fmla="*/ 114300 h 715586"/>
                <a:gd name="connsiteX6" fmla="*/ 241015 w 327838"/>
                <a:gd name="connsiteY6" fmla="*/ 64294 h 715586"/>
                <a:gd name="connsiteX7" fmla="*/ 241015 w 327838"/>
                <a:gd name="connsiteY7" fmla="*/ 38100 h 715586"/>
                <a:gd name="connsiteX8" fmla="*/ 229108 w 327838"/>
                <a:gd name="connsiteY8" fmla="*/ 0 h 715586"/>
                <a:gd name="connsiteX0" fmla="*/ 0 w 251638"/>
                <a:gd name="connsiteY0" fmla="*/ 715586 h 715586"/>
                <a:gd name="connsiteX1" fmla="*/ 34042 w 251638"/>
                <a:gd name="connsiteY1" fmla="*/ 535314 h 715586"/>
                <a:gd name="connsiteX2" fmla="*/ 174419 w 251638"/>
                <a:gd name="connsiteY2" fmla="*/ 561078 h 715586"/>
                <a:gd name="connsiteX3" fmla="*/ 250619 w 251638"/>
                <a:gd name="connsiteY3" fmla="*/ 333571 h 715586"/>
                <a:gd name="connsiteX4" fmla="*/ 248158 w 251638"/>
                <a:gd name="connsiteY4" fmla="*/ 190500 h 715586"/>
                <a:gd name="connsiteX5" fmla="*/ 193390 w 251638"/>
                <a:gd name="connsiteY5" fmla="*/ 114300 h 715586"/>
                <a:gd name="connsiteX6" fmla="*/ 164815 w 251638"/>
                <a:gd name="connsiteY6" fmla="*/ 64294 h 715586"/>
                <a:gd name="connsiteX7" fmla="*/ 164815 w 251638"/>
                <a:gd name="connsiteY7" fmla="*/ 38100 h 715586"/>
                <a:gd name="connsiteX8" fmla="*/ 152908 w 251638"/>
                <a:gd name="connsiteY8" fmla="*/ 0 h 715586"/>
                <a:gd name="connsiteX0" fmla="*/ 0 w 251638"/>
                <a:gd name="connsiteY0" fmla="*/ 715586 h 715586"/>
                <a:gd name="connsiteX1" fmla="*/ 26703 w 251638"/>
                <a:gd name="connsiteY1" fmla="*/ 621507 h 715586"/>
                <a:gd name="connsiteX2" fmla="*/ 34042 w 251638"/>
                <a:gd name="connsiteY2" fmla="*/ 535314 h 715586"/>
                <a:gd name="connsiteX3" fmla="*/ 174419 w 251638"/>
                <a:gd name="connsiteY3" fmla="*/ 561078 h 715586"/>
                <a:gd name="connsiteX4" fmla="*/ 250619 w 251638"/>
                <a:gd name="connsiteY4" fmla="*/ 333571 h 715586"/>
                <a:gd name="connsiteX5" fmla="*/ 248158 w 251638"/>
                <a:gd name="connsiteY5" fmla="*/ 190500 h 715586"/>
                <a:gd name="connsiteX6" fmla="*/ 193390 w 251638"/>
                <a:gd name="connsiteY6" fmla="*/ 114300 h 715586"/>
                <a:gd name="connsiteX7" fmla="*/ 164815 w 251638"/>
                <a:gd name="connsiteY7" fmla="*/ 64294 h 715586"/>
                <a:gd name="connsiteX8" fmla="*/ 164815 w 251638"/>
                <a:gd name="connsiteY8" fmla="*/ 38100 h 715586"/>
                <a:gd name="connsiteX9" fmla="*/ 152908 w 251638"/>
                <a:gd name="connsiteY9" fmla="*/ 0 h 71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1638" h="715586">
                  <a:moveTo>
                    <a:pt x="0" y="715586"/>
                  </a:moveTo>
                  <a:cubicBezTo>
                    <a:pt x="4451" y="699906"/>
                    <a:pt x="21029" y="651552"/>
                    <a:pt x="26703" y="621507"/>
                  </a:cubicBezTo>
                  <a:cubicBezTo>
                    <a:pt x="32377" y="591462"/>
                    <a:pt x="9423" y="545386"/>
                    <a:pt x="34042" y="535314"/>
                  </a:cubicBezTo>
                  <a:lnTo>
                    <a:pt x="174419" y="561078"/>
                  </a:lnTo>
                  <a:cubicBezTo>
                    <a:pt x="196904" y="528599"/>
                    <a:pt x="257379" y="388984"/>
                    <a:pt x="250619" y="333571"/>
                  </a:cubicBezTo>
                  <a:cubicBezTo>
                    <a:pt x="243859" y="278158"/>
                    <a:pt x="257696" y="227045"/>
                    <a:pt x="248158" y="190500"/>
                  </a:cubicBezTo>
                  <a:cubicBezTo>
                    <a:pt x="238620" y="153955"/>
                    <a:pt x="207281" y="135334"/>
                    <a:pt x="193390" y="114300"/>
                  </a:cubicBezTo>
                  <a:cubicBezTo>
                    <a:pt x="179500" y="93266"/>
                    <a:pt x="169578" y="76994"/>
                    <a:pt x="164815" y="64294"/>
                  </a:cubicBezTo>
                  <a:cubicBezTo>
                    <a:pt x="160052" y="51594"/>
                    <a:pt x="166800" y="48816"/>
                    <a:pt x="164815" y="38100"/>
                  </a:cubicBezTo>
                  <a:cubicBezTo>
                    <a:pt x="162831" y="27384"/>
                    <a:pt x="125127" y="11906"/>
                    <a:pt x="152908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401" name="Forma livre 400"/>
            <p:cNvSpPr/>
            <p:nvPr/>
          </p:nvSpPr>
          <p:spPr bwMode="auto">
            <a:xfrm>
              <a:off x="1557169" y="3858348"/>
              <a:ext cx="394239" cy="239321"/>
            </a:xfrm>
            <a:custGeom>
              <a:avLst/>
              <a:gdLst>
                <a:gd name="connsiteX0" fmla="*/ 0 w 673100"/>
                <a:gd name="connsiteY0" fmla="*/ 0 h 318789"/>
                <a:gd name="connsiteX1" fmla="*/ 66675 w 673100"/>
                <a:gd name="connsiteY1" fmla="*/ 15875 h 318789"/>
                <a:gd name="connsiteX2" fmla="*/ 104775 w 673100"/>
                <a:gd name="connsiteY2" fmla="*/ 47625 h 318789"/>
                <a:gd name="connsiteX3" fmla="*/ 158750 w 673100"/>
                <a:gd name="connsiteY3" fmla="*/ 50800 h 318789"/>
                <a:gd name="connsiteX4" fmla="*/ 234950 w 673100"/>
                <a:gd name="connsiteY4" fmla="*/ 85725 h 318789"/>
                <a:gd name="connsiteX5" fmla="*/ 263525 w 673100"/>
                <a:gd name="connsiteY5" fmla="*/ 114300 h 318789"/>
                <a:gd name="connsiteX6" fmla="*/ 279400 w 673100"/>
                <a:gd name="connsiteY6" fmla="*/ 171450 h 318789"/>
                <a:gd name="connsiteX7" fmla="*/ 285750 w 673100"/>
                <a:gd name="connsiteY7" fmla="*/ 222250 h 318789"/>
                <a:gd name="connsiteX8" fmla="*/ 387350 w 673100"/>
                <a:gd name="connsiteY8" fmla="*/ 292100 h 318789"/>
                <a:gd name="connsiteX9" fmla="*/ 485775 w 673100"/>
                <a:gd name="connsiteY9" fmla="*/ 317500 h 318789"/>
                <a:gd name="connsiteX10" fmla="*/ 587375 w 673100"/>
                <a:gd name="connsiteY10" fmla="*/ 314325 h 318789"/>
                <a:gd name="connsiteX11" fmla="*/ 673100 w 673100"/>
                <a:gd name="connsiteY11" fmla="*/ 307975 h 318789"/>
                <a:gd name="connsiteX0" fmla="*/ 0 w 587375"/>
                <a:gd name="connsiteY0" fmla="*/ 0 h 318789"/>
                <a:gd name="connsiteX1" fmla="*/ 66675 w 587375"/>
                <a:gd name="connsiteY1" fmla="*/ 15875 h 318789"/>
                <a:gd name="connsiteX2" fmla="*/ 104775 w 587375"/>
                <a:gd name="connsiteY2" fmla="*/ 47625 h 318789"/>
                <a:gd name="connsiteX3" fmla="*/ 158750 w 587375"/>
                <a:gd name="connsiteY3" fmla="*/ 50800 h 318789"/>
                <a:gd name="connsiteX4" fmla="*/ 234950 w 587375"/>
                <a:gd name="connsiteY4" fmla="*/ 85725 h 318789"/>
                <a:gd name="connsiteX5" fmla="*/ 263525 w 587375"/>
                <a:gd name="connsiteY5" fmla="*/ 114300 h 318789"/>
                <a:gd name="connsiteX6" fmla="*/ 279400 w 587375"/>
                <a:gd name="connsiteY6" fmla="*/ 171450 h 318789"/>
                <a:gd name="connsiteX7" fmla="*/ 285750 w 587375"/>
                <a:gd name="connsiteY7" fmla="*/ 222250 h 318789"/>
                <a:gd name="connsiteX8" fmla="*/ 387350 w 587375"/>
                <a:gd name="connsiteY8" fmla="*/ 292100 h 318789"/>
                <a:gd name="connsiteX9" fmla="*/ 485775 w 587375"/>
                <a:gd name="connsiteY9" fmla="*/ 317500 h 318789"/>
                <a:gd name="connsiteX10" fmla="*/ 587375 w 587375"/>
                <a:gd name="connsiteY10" fmla="*/ 314325 h 318789"/>
                <a:gd name="connsiteX0" fmla="*/ 0 w 485775"/>
                <a:gd name="connsiteY0" fmla="*/ 0 h 317500"/>
                <a:gd name="connsiteX1" fmla="*/ 66675 w 485775"/>
                <a:gd name="connsiteY1" fmla="*/ 15875 h 317500"/>
                <a:gd name="connsiteX2" fmla="*/ 104775 w 485775"/>
                <a:gd name="connsiteY2" fmla="*/ 47625 h 317500"/>
                <a:gd name="connsiteX3" fmla="*/ 158750 w 485775"/>
                <a:gd name="connsiteY3" fmla="*/ 50800 h 317500"/>
                <a:gd name="connsiteX4" fmla="*/ 234950 w 485775"/>
                <a:gd name="connsiteY4" fmla="*/ 85725 h 317500"/>
                <a:gd name="connsiteX5" fmla="*/ 263525 w 485775"/>
                <a:gd name="connsiteY5" fmla="*/ 114300 h 317500"/>
                <a:gd name="connsiteX6" fmla="*/ 279400 w 485775"/>
                <a:gd name="connsiteY6" fmla="*/ 171450 h 317500"/>
                <a:gd name="connsiteX7" fmla="*/ 285750 w 485775"/>
                <a:gd name="connsiteY7" fmla="*/ 222250 h 317500"/>
                <a:gd name="connsiteX8" fmla="*/ 387350 w 485775"/>
                <a:gd name="connsiteY8" fmla="*/ 292100 h 317500"/>
                <a:gd name="connsiteX9" fmla="*/ 485775 w 485775"/>
                <a:gd name="connsiteY9" fmla="*/ 317500 h 317500"/>
                <a:gd name="connsiteX0" fmla="*/ 0 w 485775"/>
                <a:gd name="connsiteY0" fmla="*/ 0 h 317500"/>
                <a:gd name="connsiteX1" fmla="*/ 31751 w 485775"/>
                <a:gd name="connsiteY1" fmla="*/ 3175 h 317500"/>
                <a:gd name="connsiteX2" fmla="*/ 66675 w 485775"/>
                <a:gd name="connsiteY2" fmla="*/ 15875 h 317500"/>
                <a:gd name="connsiteX3" fmla="*/ 104775 w 485775"/>
                <a:gd name="connsiteY3" fmla="*/ 47625 h 317500"/>
                <a:gd name="connsiteX4" fmla="*/ 158750 w 485775"/>
                <a:gd name="connsiteY4" fmla="*/ 50800 h 317500"/>
                <a:gd name="connsiteX5" fmla="*/ 234950 w 485775"/>
                <a:gd name="connsiteY5" fmla="*/ 85725 h 317500"/>
                <a:gd name="connsiteX6" fmla="*/ 263525 w 485775"/>
                <a:gd name="connsiteY6" fmla="*/ 114300 h 317500"/>
                <a:gd name="connsiteX7" fmla="*/ 279400 w 485775"/>
                <a:gd name="connsiteY7" fmla="*/ 171450 h 317500"/>
                <a:gd name="connsiteX8" fmla="*/ 285750 w 485775"/>
                <a:gd name="connsiteY8" fmla="*/ 222250 h 317500"/>
                <a:gd name="connsiteX9" fmla="*/ 387350 w 485775"/>
                <a:gd name="connsiteY9" fmla="*/ 292100 h 317500"/>
                <a:gd name="connsiteX10" fmla="*/ 485775 w 485775"/>
                <a:gd name="connsiteY10" fmla="*/ 317500 h 317500"/>
                <a:gd name="connsiteX0" fmla="*/ 0 w 485775"/>
                <a:gd name="connsiteY0" fmla="*/ 0 h 317500"/>
                <a:gd name="connsiteX1" fmla="*/ 31751 w 485775"/>
                <a:gd name="connsiteY1" fmla="*/ 3175 h 317500"/>
                <a:gd name="connsiteX2" fmla="*/ 66675 w 485775"/>
                <a:gd name="connsiteY2" fmla="*/ 15875 h 317500"/>
                <a:gd name="connsiteX3" fmla="*/ 104775 w 485775"/>
                <a:gd name="connsiteY3" fmla="*/ 47625 h 317500"/>
                <a:gd name="connsiteX4" fmla="*/ 158750 w 485775"/>
                <a:gd name="connsiteY4" fmla="*/ 50800 h 317500"/>
                <a:gd name="connsiteX5" fmla="*/ 234950 w 485775"/>
                <a:gd name="connsiteY5" fmla="*/ 85725 h 317500"/>
                <a:gd name="connsiteX6" fmla="*/ 263525 w 485775"/>
                <a:gd name="connsiteY6" fmla="*/ 114300 h 317500"/>
                <a:gd name="connsiteX7" fmla="*/ 279400 w 485775"/>
                <a:gd name="connsiteY7" fmla="*/ 171450 h 317500"/>
                <a:gd name="connsiteX8" fmla="*/ 285750 w 485775"/>
                <a:gd name="connsiteY8" fmla="*/ 222250 h 317500"/>
                <a:gd name="connsiteX9" fmla="*/ 387350 w 485775"/>
                <a:gd name="connsiteY9" fmla="*/ 292100 h 317500"/>
                <a:gd name="connsiteX10" fmla="*/ 485775 w 485775"/>
                <a:gd name="connsiteY10" fmla="*/ 317500 h 317500"/>
                <a:gd name="connsiteX0" fmla="*/ 0 w 479425"/>
                <a:gd name="connsiteY0" fmla="*/ 12700 h 314325"/>
                <a:gd name="connsiteX1" fmla="*/ 25401 w 479425"/>
                <a:gd name="connsiteY1" fmla="*/ 0 h 314325"/>
                <a:gd name="connsiteX2" fmla="*/ 60325 w 479425"/>
                <a:gd name="connsiteY2" fmla="*/ 12700 h 314325"/>
                <a:gd name="connsiteX3" fmla="*/ 98425 w 479425"/>
                <a:gd name="connsiteY3" fmla="*/ 44450 h 314325"/>
                <a:gd name="connsiteX4" fmla="*/ 152400 w 479425"/>
                <a:gd name="connsiteY4" fmla="*/ 47625 h 314325"/>
                <a:gd name="connsiteX5" fmla="*/ 228600 w 479425"/>
                <a:gd name="connsiteY5" fmla="*/ 82550 h 314325"/>
                <a:gd name="connsiteX6" fmla="*/ 257175 w 479425"/>
                <a:gd name="connsiteY6" fmla="*/ 111125 h 314325"/>
                <a:gd name="connsiteX7" fmla="*/ 273050 w 479425"/>
                <a:gd name="connsiteY7" fmla="*/ 168275 h 314325"/>
                <a:gd name="connsiteX8" fmla="*/ 279400 w 479425"/>
                <a:gd name="connsiteY8" fmla="*/ 219075 h 314325"/>
                <a:gd name="connsiteX9" fmla="*/ 381000 w 479425"/>
                <a:gd name="connsiteY9" fmla="*/ 288925 h 314325"/>
                <a:gd name="connsiteX10" fmla="*/ 479425 w 479425"/>
                <a:gd name="connsiteY10" fmla="*/ 314325 h 314325"/>
                <a:gd name="connsiteX0" fmla="*/ 0 w 479425"/>
                <a:gd name="connsiteY0" fmla="*/ 12700 h 327025"/>
                <a:gd name="connsiteX1" fmla="*/ 25401 w 479425"/>
                <a:gd name="connsiteY1" fmla="*/ 0 h 327025"/>
                <a:gd name="connsiteX2" fmla="*/ 60325 w 479425"/>
                <a:gd name="connsiteY2" fmla="*/ 12700 h 327025"/>
                <a:gd name="connsiteX3" fmla="*/ 98425 w 479425"/>
                <a:gd name="connsiteY3" fmla="*/ 44450 h 327025"/>
                <a:gd name="connsiteX4" fmla="*/ 152400 w 479425"/>
                <a:gd name="connsiteY4" fmla="*/ 47625 h 327025"/>
                <a:gd name="connsiteX5" fmla="*/ 228600 w 479425"/>
                <a:gd name="connsiteY5" fmla="*/ 82550 h 327025"/>
                <a:gd name="connsiteX6" fmla="*/ 257175 w 479425"/>
                <a:gd name="connsiteY6" fmla="*/ 111125 h 327025"/>
                <a:gd name="connsiteX7" fmla="*/ 273050 w 479425"/>
                <a:gd name="connsiteY7" fmla="*/ 168275 h 327025"/>
                <a:gd name="connsiteX8" fmla="*/ 279400 w 479425"/>
                <a:gd name="connsiteY8" fmla="*/ 219075 h 327025"/>
                <a:gd name="connsiteX9" fmla="*/ 381000 w 479425"/>
                <a:gd name="connsiteY9" fmla="*/ 288925 h 327025"/>
                <a:gd name="connsiteX10" fmla="*/ 479425 w 479425"/>
                <a:gd name="connsiteY10" fmla="*/ 327025 h 32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9425" h="327025">
                  <a:moveTo>
                    <a:pt x="0" y="12700"/>
                  </a:moveTo>
                  <a:cubicBezTo>
                    <a:pt x="5292" y="13229"/>
                    <a:pt x="20638" y="529"/>
                    <a:pt x="25401" y="0"/>
                  </a:cubicBezTo>
                  <a:cubicBezTo>
                    <a:pt x="36514" y="2646"/>
                    <a:pt x="48154" y="5292"/>
                    <a:pt x="60325" y="12700"/>
                  </a:cubicBezTo>
                  <a:cubicBezTo>
                    <a:pt x="72496" y="20108"/>
                    <a:pt x="83079" y="38629"/>
                    <a:pt x="98425" y="44450"/>
                  </a:cubicBezTo>
                  <a:cubicBezTo>
                    <a:pt x="113771" y="50271"/>
                    <a:pt x="130704" y="41275"/>
                    <a:pt x="152400" y="47625"/>
                  </a:cubicBezTo>
                  <a:cubicBezTo>
                    <a:pt x="174096" y="53975"/>
                    <a:pt x="211138" y="71967"/>
                    <a:pt x="228600" y="82550"/>
                  </a:cubicBezTo>
                  <a:cubicBezTo>
                    <a:pt x="246063" y="93133"/>
                    <a:pt x="249767" y="96838"/>
                    <a:pt x="257175" y="111125"/>
                  </a:cubicBezTo>
                  <a:cubicBezTo>
                    <a:pt x="264583" y="125412"/>
                    <a:pt x="269346" y="150283"/>
                    <a:pt x="273050" y="168275"/>
                  </a:cubicBezTo>
                  <a:cubicBezTo>
                    <a:pt x="276754" y="186267"/>
                    <a:pt x="261408" y="198967"/>
                    <a:pt x="279400" y="219075"/>
                  </a:cubicBezTo>
                  <a:cubicBezTo>
                    <a:pt x="297392" y="239183"/>
                    <a:pt x="347663" y="273050"/>
                    <a:pt x="381000" y="288925"/>
                  </a:cubicBezTo>
                  <a:cubicBezTo>
                    <a:pt x="414337" y="304800"/>
                    <a:pt x="446087" y="323321"/>
                    <a:pt x="479425" y="327025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2" name="Forma livre 401"/>
            <p:cNvSpPr/>
            <p:nvPr/>
          </p:nvSpPr>
          <p:spPr bwMode="auto">
            <a:xfrm>
              <a:off x="1136822" y="3865318"/>
              <a:ext cx="420348" cy="59043"/>
            </a:xfrm>
            <a:custGeom>
              <a:avLst/>
              <a:gdLst>
                <a:gd name="connsiteX0" fmla="*/ 504825 w 504825"/>
                <a:gd name="connsiteY0" fmla="*/ 9525 h 90206"/>
                <a:gd name="connsiteX1" fmla="*/ 457200 w 504825"/>
                <a:gd name="connsiteY1" fmla="*/ 60325 h 90206"/>
                <a:gd name="connsiteX2" fmla="*/ 454025 w 504825"/>
                <a:gd name="connsiteY2" fmla="*/ 88900 h 90206"/>
                <a:gd name="connsiteX3" fmla="*/ 406400 w 504825"/>
                <a:gd name="connsiteY3" fmla="*/ 85725 h 90206"/>
                <a:gd name="connsiteX4" fmla="*/ 339725 w 504825"/>
                <a:gd name="connsiteY4" fmla="*/ 82550 h 90206"/>
                <a:gd name="connsiteX5" fmla="*/ 285750 w 504825"/>
                <a:gd name="connsiteY5" fmla="*/ 44450 h 90206"/>
                <a:gd name="connsiteX6" fmla="*/ 234950 w 504825"/>
                <a:gd name="connsiteY6" fmla="*/ 34925 h 90206"/>
                <a:gd name="connsiteX7" fmla="*/ 168275 w 504825"/>
                <a:gd name="connsiteY7" fmla="*/ 19050 h 90206"/>
                <a:gd name="connsiteX8" fmla="*/ 92075 w 504825"/>
                <a:gd name="connsiteY8" fmla="*/ 28575 h 90206"/>
                <a:gd name="connsiteX9" fmla="*/ 28575 w 504825"/>
                <a:gd name="connsiteY9" fmla="*/ 31750 h 90206"/>
                <a:gd name="connsiteX10" fmla="*/ 0 w 504825"/>
                <a:gd name="connsiteY10" fmla="*/ 0 h 90206"/>
                <a:gd name="connsiteX0" fmla="*/ 511175 w 511175"/>
                <a:gd name="connsiteY0" fmla="*/ 0 h 80681"/>
                <a:gd name="connsiteX1" fmla="*/ 463550 w 511175"/>
                <a:gd name="connsiteY1" fmla="*/ 50800 h 80681"/>
                <a:gd name="connsiteX2" fmla="*/ 460375 w 511175"/>
                <a:gd name="connsiteY2" fmla="*/ 79375 h 80681"/>
                <a:gd name="connsiteX3" fmla="*/ 412750 w 511175"/>
                <a:gd name="connsiteY3" fmla="*/ 76200 h 80681"/>
                <a:gd name="connsiteX4" fmla="*/ 346075 w 511175"/>
                <a:gd name="connsiteY4" fmla="*/ 73025 h 80681"/>
                <a:gd name="connsiteX5" fmla="*/ 292100 w 511175"/>
                <a:gd name="connsiteY5" fmla="*/ 34925 h 80681"/>
                <a:gd name="connsiteX6" fmla="*/ 241300 w 511175"/>
                <a:gd name="connsiteY6" fmla="*/ 25400 h 80681"/>
                <a:gd name="connsiteX7" fmla="*/ 174625 w 511175"/>
                <a:gd name="connsiteY7" fmla="*/ 9525 h 80681"/>
                <a:gd name="connsiteX8" fmla="*/ 98425 w 511175"/>
                <a:gd name="connsiteY8" fmla="*/ 19050 h 80681"/>
                <a:gd name="connsiteX9" fmla="*/ 34925 w 511175"/>
                <a:gd name="connsiteY9" fmla="*/ 22225 h 80681"/>
                <a:gd name="connsiteX10" fmla="*/ 0 w 511175"/>
                <a:gd name="connsiteY10" fmla="*/ 0 h 8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1175" h="80681">
                  <a:moveTo>
                    <a:pt x="511175" y="0"/>
                  </a:moveTo>
                  <a:cubicBezTo>
                    <a:pt x="491596" y="18785"/>
                    <a:pt x="472017" y="37571"/>
                    <a:pt x="463550" y="50800"/>
                  </a:cubicBezTo>
                  <a:cubicBezTo>
                    <a:pt x="455083" y="64029"/>
                    <a:pt x="468842" y="75142"/>
                    <a:pt x="460375" y="79375"/>
                  </a:cubicBezTo>
                  <a:cubicBezTo>
                    <a:pt x="451908" y="83608"/>
                    <a:pt x="412750" y="76200"/>
                    <a:pt x="412750" y="76200"/>
                  </a:cubicBezTo>
                  <a:cubicBezTo>
                    <a:pt x="393700" y="75142"/>
                    <a:pt x="366183" y="79904"/>
                    <a:pt x="346075" y="73025"/>
                  </a:cubicBezTo>
                  <a:cubicBezTo>
                    <a:pt x="325967" y="66146"/>
                    <a:pt x="309562" y="42862"/>
                    <a:pt x="292100" y="34925"/>
                  </a:cubicBezTo>
                  <a:cubicBezTo>
                    <a:pt x="274638" y="26988"/>
                    <a:pt x="260879" y="29633"/>
                    <a:pt x="241300" y="25400"/>
                  </a:cubicBezTo>
                  <a:cubicBezTo>
                    <a:pt x="221721" y="21167"/>
                    <a:pt x="198437" y="10583"/>
                    <a:pt x="174625" y="9525"/>
                  </a:cubicBezTo>
                  <a:cubicBezTo>
                    <a:pt x="150813" y="8467"/>
                    <a:pt x="121708" y="16933"/>
                    <a:pt x="98425" y="19050"/>
                  </a:cubicBezTo>
                  <a:cubicBezTo>
                    <a:pt x="75142" y="21167"/>
                    <a:pt x="50271" y="26988"/>
                    <a:pt x="34925" y="22225"/>
                  </a:cubicBezTo>
                  <a:cubicBezTo>
                    <a:pt x="19579" y="17462"/>
                    <a:pt x="6614" y="13493"/>
                    <a:pt x="0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3" name="Forma livre 402"/>
            <p:cNvSpPr/>
            <p:nvPr/>
          </p:nvSpPr>
          <p:spPr bwMode="auto">
            <a:xfrm>
              <a:off x="685145" y="3595962"/>
              <a:ext cx="456900" cy="271680"/>
            </a:xfrm>
            <a:custGeom>
              <a:avLst/>
              <a:gdLst>
                <a:gd name="connsiteX0" fmla="*/ 857250 w 857250"/>
                <a:gd name="connsiteY0" fmla="*/ 358543 h 358543"/>
                <a:gd name="connsiteX1" fmla="*/ 803275 w 857250"/>
                <a:gd name="connsiteY1" fmla="*/ 307743 h 358543"/>
                <a:gd name="connsiteX2" fmla="*/ 746125 w 857250"/>
                <a:gd name="connsiteY2" fmla="*/ 288693 h 358543"/>
                <a:gd name="connsiteX3" fmla="*/ 742950 w 857250"/>
                <a:gd name="connsiteY3" fmla="*/ 275993 h 358543"/>
                <a:gd name="connsiteX4" fmla="*/ 708025 w 857250"/>
                <a:gd name="connsiteY4" fmla="*/ 282343 h 358543"/>
                <a:gd name="connsiteX5" fmla="*/ 660400 w 857250"/>
                <a:gd name="connsiteY5" fmla="*/ 206143 h 358543"/>
                <a:gd name="connsiteX6" fmla="*/ 628650 w 857250"/>
                <a:gd name="connsiteY6" fmla="*/ 168043 h 358543"/>
                <a:gd name="connsiteX7" fmla="*/ 584200 w 857250"/>
                <a:gd name="connsiteY7" fmla="*/ 60093 h 358543"/>
                <a:gd name="connsiteX8" fmla="*/ 514350 w 857250"/>
                <a:gd name="connsiteY8" fmla="*/ 34693 h 358543"/>
                <a:gd name="connsiteX9" fmla="*/ 447675 w 857250"/>
                <a:gd name="connsiteY9" fmla="*/ 34693 h 358543"/>
                <a:gd name="connsiteX10" fmla="*/ 412750 w 857250"/>
                <a:gd name="connsiteY10" fmla="*/ 6118 h 358543"/>
                <a:gd name="connsiteX11" fmla="*/ 352425 w 857250"/>
                <a:gd name="connsiteY11" fmla="*/ 2943 h 358543"/>
                <a:gd name="connsiteX12" fmla="*/ 314325 w 857250"/>
                <a:gd name="connsiteY12" fmla="*/ 2943 h 358543"/>
                <a:gd name="connsiteX13" fmla="*/ 266700 w 857250"/>
                <a:gd name="connsiteY13" fmla="*/ 41043 h 358543"/>
                <a:gd name="connsiteX14" fmla="*/ 184150 w 857250"/>
                <a:gd name="connsiteY14" fmla="*/ 63268 h 358543"/>
                <a:gd name="connsiteX15" fmla="*/ 142875 w 857250"/>
                <a:gd name="connsiteY15" fmla="*/ 63268 h 358543"/>
                <a:gd name="connsiteX16" fmla="*/ 85725 w 857250"/>
                <a:gd name="connsiteY16" fmla="*/ 114068 h 358543"/>
                <a:gd name="connsiteX17" fmla="*/ 0 w 857250"/>
                <a:gd name="connsiteY17" fmla="*/ 148993 h 358543"/>
                <a:gd name="connsiteX0" fmla="*/ 869950 w 869950"/>
                <a:gd name="connsiteY0" fmla="*/ 371243 h 371243"/>
                <a:gd name="connsiteX1" fmla="*/ 803275 w 869950"/>
                <a:gd name="connsiteY1" fmla="*/ 307743 h 371243"/>
                <a:gd name="connsiteX2" fmla="*/ 746125 w 869950"/>
                <a:gd name="connsiteY2" fmla="*/ 288693 h 371243"/>
                <a:gd name="connsiteX3" fmla="*/ 742950 w 869950"/>
                <a:gd name="connsiteY3" fmla="*/ 275993 h 371243"/>
                <a:gd name="connsiteX4" fmla="*/ 708025 w 869950"/>
                <a:gd name="connsiteY4" fmla="*/ 282343 h 371243"/>
                <a:gd name="connsiteX5" fmla="*/ 660400 w 869950"/>
                <a:gd name="connsiteY5" fmla="*/ 206143 h 371243"/>
                <a:gd name="connsiteX6" fmla="*/ 628650 w 869950"/>
                <a:gd name="connsiteY6" fmla="*/ 168043 h 371243"/>
                <a:gd name="connsiteX7" fmla="*/ 584200 w 869950"/>
                <a:gd name="connsiteY7" fmla="*/ 60093 h 371243"/>
                <a:gd name="connsiteX8" fmla="*/ 514350 w 869950"/>
                <a:gd name="connsiteY8" fmla="*/ 34693 h 371243"/>
                <a:gd name="connsiteX9" fmla="*/ 447675 w 869950"/>
                <a:gd name="connsiteY9" fmla="*/ 34693 h 371243"/>
                <a:gd name="connsiteX10" fmla="*/ 412750 w 869950"/>
                <a:gd name="connsiteY10" fmla="*/ 6118 h 371243"/>
                <a:gd name="connsiteX11" fmla="*/ 352425 w 869950"/>
                <a:gd name="connsiteY11" fmla="*/ 2943 h 371243"/>
                <a:gd name="connsiteX12" fmla="*/ 314325 w 869950"/>
                <a:gd name="connsiteY12" fmla="*/ 2943 h 371243"/>
                <a:gd name="connsiteX13" fmla="*/ 266700 w 869950"/>
                <a:gd name="connsiteY13" fmla="*/ 41043 h 371243"/>
                <a:gd name="connsiteX14" fmla="*/ 184150 w 869950"/>
                <a:gd name="connsiteY14" fmla="*/ 63268 h 371243"/>
                <a:gd name="connsiteX15" fmla="*/ 142875 w 869950"/>
                <a:gd name="connsiteY15" fmla="*/ 63268 h 371243"/>
                <a:gd name="connsiteX16" fmla="*/ 85725 w 869950"/>
                <a:gd name="connsiteY16" fmla="*/ 114068 h 371243"/>
                <a:gd name="connsiteX17" fmla="*/ 0 w 869950"/>
                <a:gd name="connsiteY17" fmla="*/ 148993 h 371243"/>
                <a:gd name="connsiteX0" fmla="*/ 784225 w 784225"/>
                <a:gd name="connsiteY0" fmla="*/ 371243 h 371243"/>
                <a:gd name="connsiteX1" fmla="*/ 717550 w 784225"/>
                <a:gd name="connsiteY1" fmla="*/ 307743 h 371243"/>
                <a:gd name="connsiteX2" fmla="*/ 660400 w 784225"/>
                <a:gd name="connsiteY2" fmla="*/ 288693 h 371243"/>
                <a:gd name="connsiteX3" fmla="*/ 657225 w 784225"/>
                <a:gd name="connsiteY3" fmla="*/ 275993 h 371243"/>
                <a:gd name="connsiteX4" fmla="*/ 622300 w 784225"/>
                <a:gd name="connsiteY4" fmla="*/ 282343 h 371243"/>
                <a:gd name="connsiteX5" fmla="*/ 574675 w 784225"/>
                <a:gd name="connsiteY5" fmla="*/ 206143 h 371243"/>
                <a:gd name="connsiteX6" fmla="*/ 542925 w 784225"/>
                <a:gd name="connsiteY6" fmla="*/ 168043 h 371243"/>
                <a:gd name="connsiteX7" fmla="*/ 498475 w 784225"/>
                <a:gd name="connsiteY7" fmla="*/ 60093 h 371243"/>
                <a:gd name="connsiteX8" fmla="*/ 428625 w 784225"/>
                <a:gd name="connsiteY8" fmla="*/ 34693 h 371243"/>
                <a:gd name="connsiteX9" fmla="*/ 361950 w 784225"/>
                <a:gd name="connsiteY9" fmla="*/ 34693 h 371243"/>
                <a:gd name="connsiteX10" fmla="*/ 327025 w 784225"/>
                <a:gd name="connsiteY10" fmla="*/ 6118 h 371243"/>
                <a:gd name="connsiteX11" fmla="*/ 266700 w 784225"/>
                <a:gd name="connsiteY11" fmla="*/ 2943 h 371243"/>
                <a:gd name="connsiteX12" fmla="*/ 228600 w 784225"/>
                <a:gd name="connsiteY12" fmla="*/ 2943 h 371243"/>
                <a:gd name="connsiteX13" fmla="*/ 180975 w 784225"/>
                <a:gd name="connsiteY13" fmla="*/ 41043 h 371243"/>
                <a:gd name="connsiteX14" fmla="*/ 98425 w 784225"/>
                <a:gd name="connsiteY14" fmla="*/ 63268 h 371243"/>
                <a:gd name="connsiteX15" fmla="*/ 57150 w 784225"/>
                <a:gd name="connsiteY15" fmla="*/ 63268 h 371243"/>
                <a:gd name="connsiteX16" fmla="*/ 0 w 784225"/>
                <a:gd name="connsiteY16" fmla="*/ 114068 h 371243"/>
                <a:gd name="connsiteX0" fmla="*/ 727075 w 727075"/>
                <a:gd name="connsiteY0" fmla="*/ 371243 h 371243"/>
                <a:gd name="connsiteX1" fmla="*/ 660400 w 727075"/>
                <a:gd name="connsiteY1" fmla="*/ 307743 h 371243"/>
                <a:gd name="connsiteX2" fmla="*/ 603250 w 727075"/>
                <a:gd name="connsiteY2" fmla="*/ 288693 h 371243"/>
                <a:gd name="connsiteX3" fmla="*/ 600075 w 727075"/>
                <a:gd name="connsiteY3" fmla="*/ 275993 h 371243"/>
                <a:gd name="connsiteX4" fmla="*/ 565150 w 727075"/>
                <a:gd name="connsiteY4" fmla="*/ 282343 h 371243"/>
                <a:gd name="connsiteX5" fmla="*/ 517525 w 727075"/>
                <a:gd name="connsiteY5" fmla="*/ 206143 h 371243"/>
                <a:gd name="connsiteX6" fmla="*/ 485775 w 727075"/>
                <a:gd name="connsiteY6" fmla="*/ 168043 h 371243"/>
                <a:gd name="connsiteX7" fmla="*/ 441325 w 727075"/>
                <a:gd name="connsiteY7" fmla="*/ 60093 h 371243"/>
                <a:gd name="connsiteX8" fmla="*/ 371475 w 727075"/>
                <a:gd name="connsiteY8" fmla="*/ 34693 h 371243"/>
                <a:gd name="connsiteX9" fmla="*/ 304800 w 727075"/>
                <a:gd name="connsiteY9" fmla="*/ 34693 h 371243"/>
                <a:gd name="connsiteX10" fmla="*/ 269875 w 727075"/>
                <a:gd name="connsiteY10" fmla="*/ 6118 h 371243"/>
                <a:gd name="connsiteX11" fmla="*/ 209550 w 727075"/>
                <a:gd name="connsiteY11" fmla="*/ 2943 h 371243"/>
                <a:gd name="connsiteX12" fmla="*/ 171450 w 727075"/>
                <a:gd name="connsiteY12" fmla="*/ 2943 h 371243"/>
                <a:gd name="connsiteX13" fmla="*/ 123825 w 727075"/>
                <a:gd name="connsiteY13" fmla="*/ 41043 h 371243"/>
                <a:gd name="connsiteX14" fmla="*/ 41275 w 727075"/>
                <a:gd name="connsiteY14" fmla="*/ 63268 h 371243"/>
                <a:gd name="connsiteX15" fmla="*/ 0 w 727075"/>
                <a:gd name="connsiteY15" fmla="*/ 63268 h 371243"/>
                <a:gd name="connsiteX0" fmla="*/ 685800 w 685800"/>
                <a:gd name="connsiteY0" fmla="*/ 371243 h 371243"/>
                <a:gd name="connsiteX1" fmla="*/ 619125 w 685800"/>
                <a:gd name="connsiteY1" fmla="*/ 307743 h 371243"/>
                <a:gd name="connsiteX2" fmla="*/ 561975 w 685800"/>
                <a:gd name="connsiteY2" fmla="*/ 288693 h 371243"/>
                <a:gd name="connsiteX3" fmla="*/ 558800 w 685800"/>
                <a:gd name="connsiteY3" fmla="*/ 275993 h 371243"/>
                <a:gd name="connsiteX4" fmla="*/ 523875 w 685800"/>
                <a:gd name="connsiteY4" fmla="*/ 282343 h 371243"/>
                <a:gd name="connsiteX5" fmla="*/ 476250 w 685800"/>
                <a:gd name="connsiteY5" fmla="*/ 206143 h 371243"/>
                <a:gd name="connsiteX6" fmla="*/ 444500 w 685800"/>
                <a:gd name="connsiteY6" fmla="*/ 168043 h 371243"/>
                <a:gd name="connsiteX7" fmla="*/ 400050 w 685800"/>
                <a:gd name="connsiteY7" fmla="*/ 60093 h 371243"/>
                <a:gd name="connsiteX8" fmla="*/ 330200 w 685800"/>
                <a:gd name="connsiteY8" fmla="*/ 34693 h 371243"/>
                <a:gd name="connsiteX9" fmla="*/ 263525 w 685800"/>
                <a:gd name="connsiteY9" fmla="*/ 34693 h 371243"/>
                <a:gd name="connsiteX10" fmla="*/ 228600 w 685800"/>
                <a:gd name="connsiteY10" fmla="*/ 6118 h 371243"/>
                <a:gd name="connsiteX11" fmla="*/ 168275 w 685800"/>
                <a:gd name="connsiteY11" fmla="*/ 2943 h 371243"/>
                <a:gd name="connsiteX12" fmla="*/ 130175 w 685800"/>
                <a:gd name="connsiteY12" fmla="*/ 2943 h 371243"/>
                <a:gd name="connsiteX13" fmla="*/ 82550 w 685800"/>
                <a:gd name="connsiteY13" fmla="*/ 41043 h 371243"/>
                <a:gd name="connsiteX14" fmla="*/ 0 w 685800"/>
                <a:gd name="connsiteY14" fmla="*/ 63268 h 371243"/>
                <a:gd name="connsiteX0" fmla="*/ 603250 w 603250"/>
                <a:gd name="connsiteY0" fmla="*/ 371243 h 371243"/>
                <a:gd name="connsiteX1" fmla="*/ 536575 w 603250"/>
                <a:gd name="connsiteY1" fmla="*/ 307743 h 371243"/>
                <a:gd name="connsiteX2" fmla="*/ 479425 w 603250"/>
                <a:gd name="connsiteY2" fmla="*/ 288693 h 371243"/>
                <a:gd name="connsiteX3" fmla="*/ 476250 w 603250"/>
                <a:gd name="connsiteY3" fmla="*/ 275993 h 371243"/>
                <a:gd name="connsiteX4" fmla="*/ 441325 w 603250"/>
                <a:gd name="connsiteY4" fmla="*/ 282343 h 371243"/>
                <a:gd name="connsiteX5" fmla="*/ 393700 w 603250"/>
                <a:gd name="connsiteY5" fmla="*/ 206143 h 371243"/>
                <a:gd name="connsiteX6" fmla="*/ 361950 w 603250"/>
                <a:gd name="connsiteY6" fmla="*/ 168043 h 371243"/>
                <a:gd name="connsiteX7" fmla="*/ 317500 w 603250"/>
                <a:gd name="connsiteY7" fmla="*/ 60093 h 371243"/>
                <a:gd name="connsiteX8" fmla="*/ 247650 w 603250"/>
                <a:gd name="connsiteY8" fmla="*/ 34693 h 371243"/>
                <a:gd name="connsiteX9" fmla="*/ 180975 w 603250"/>
                <a:gd name="connsiteY9" fmla="*/ 34693 h 371243"/>
                <a:gd name="connsiteX10" fmla="*/ 146050 w 603250"/>
                <a:gd name="connsiteY10" fmla="*/ 6118 h 371243"/>
                <a:gd name="connsiteX11" fmla="*/ 85725 w 603250"/>
                <a:gd name="connsiteY11" fmla="*/ 2943 h 371243"/>
                <a:gd name="connsiteX12" fmla="*/ 47625 w 603250"/>
                <a:gd name="connsiteY12" fmla="*/ 2943 h 371243"/>
                <a:gd name="connsiteX13" fmla="*/ 0 w 603250"/>
                <a:gd name="connsiteY13" fmla="*/ 41043 h 371243"/>
                <a:gd name="connsiteX0" fmla="*/ 555625 w 555625"/>
                <a:gd name="connsiteY0" fmla="*/ 371243 h 371243"/>
                <a:gd name="connsiteX1" fmla="*/ 488950 w 555625"/>
                <a:gd name="connsiteY1" fmla="*/ 307743 h 371243"/>
                <a:gd name="connsiteX2" fmla="*/ 431800 w 555625"/>
                <a:gd name="connsiteY2" fmla="*/ 288693 h 371243"/>
                <a:gd name="connsiteX3" fmla="*/ 428625 w 555625"/>
                <a:gd name="connsiteY3" fmla="*/ 275993 h 371243"/>
                <a:gd name="connsiteX4" fmla="*/ 393700 w 555625"/>
                <a:gd name="connsiteY4" fmla="*/ 282343 h 371243"/>
                <a:gd name="connsiteX5" fmla="*/ 346075 w 555625"/>
                <a:gd name="connsiteY5" fmla="*/ 206143 h 371243"/>
                <a:gd name="connsiteX6" fmla="*/ 314325 w 555625"/>
                <a:gd name="connsiteY6" fmla="*/ 168043 h 371243"/>
                <a:gd name="connsiteX7" fmla="*/ 269875 w 555625"/>
                <a:gd name="connsiteY7" fmla="*/ 60093 h 371243"/>
                <a:gd name="connsiteX8" fmla="*/ 200025 w 555625"/>
                <a:gd name="connsiteY8" fmla="*/ 34693 h 371243"/>
                <a:gd name="connsiteX9" fmla="*/ 133350 w 555625"/>
                <a:gd name="connsiteY9" fmla="*/ 34693 h 371243"/>
                <a:gd name="connsiteX10" fmla="*/ 98425 w 555625"/>
                <a:gd name="connsiteY10" fmla="*/ 6118 h 371243"/>
                <a:gd name="connsiteX11" fmla="*/ 38100 w 555625"/>
                <a:gd name="connsiteY11" fmla="*/ 2943 h 371243"/>
                <a:gd name="connsiteX12" fmla="*/ 0 w 555625"/>
                <a:gd name="connsiteY12" fmla="*/ 2943 h 371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5625" h="371243">
                  <a:moveTo>
                    <a:pt x="555625" y="371243"/>
                  </a:moveTo>
                  <a:cubicBezTo>
                    <a:pt x="537898" y="351664"/>
                    <a:pt x="509588" y="321501"/>
                    <a:pt x="488950" y="307743"/>
                  </a:cubicBezTo>
                  <a:cubicBezTo>
                    <a:pt x="468312" y="293985"/>
                    <a:pt x="441854" y="293985"/>
                    <a:pt x="431800" y="288693"/>
                  </a:cubicBezTo>
                  <a:cubicBezTo>
                    <a:pt x="421746" y="283401"/>
                    <a:pt x="434975" y="277051"/>
                    <a:pt x="428625" y="275993"/>
                  </a:cubicBezTo>
                  <a:cubicBezTo>
                    <a:pt x="422275" y="274935"/>
                    <a:pt x="407458" y="293985"/>
                    <a:pt x="393700" y="282343"/>
                  </a:cubicBezTo>
                  <a:cubicBezTo>
                    <a:pt x="379942" y="270701"/>
                    <a:pt x="359304" y="225193"/>
                    <a:pt x="346075" y="206143"/>
                  </a:cubicBezTo>
                  <a:cubicBezTo>
                    <a:pt x="332846" y="187093"/>
                    <a:pt x="327025" y="192385"/>
                    <a:pt x="314325" y="168043"/>
                  </a:cubicBezTo>
                  <a:cubicBezTo>
                    <a:pt x="301625" y="143701"/>
                    <a:pt x="288925" y="82318"/>
                    <a:pt x="269875" y="60093"/>
                  </a:cubicBezTo>
                  <a:cubicBezTo>
                    <a:pt x="250825" y="37868"/>
                    <a:pt x="222779" y="38926"/>
                    <a:pt x="200025" y="34693"/>
                  </a:cubicBezTo>
                  <a:cubicBezTo>
                    <a:pt x="177271" y="30460"/>
                    <a:pt x="150283" y="39455"/>
                    <a:pt x="133350" y="34693"/>
                  </a:cubicBezTo>
                  <a:cubicBezTo>
                    <a:pt x="116417" y="29931"/>
                    <a:pt x="114300" y="11410"/>
                    <a:pt x="98425" y="6118"/>
                  </a:cubicBezTo>
                  <a:cubicBezTo>
                    <a:pt x="82550" y="826"/>
                    <a:pt x="54504" y="3472"/>
                    <a:pt x="38100" y="2943"/>
                  </a:cubicBezTo>
                  <a:cubicBezTo>
                    <a:pt x="21696" y="2414"/>
                    <a:pt x="14288" y="-3407"/>
                    <a:pt x="0" y="2943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4" name="Forma livre 403"/>
            <p:cNvSpPr/>
            <p:nvPr/>
          </p:nvSpPr>
          <p:spPr bwMode="auto">
            <a:xfrm>
              <a:off x="476275" y="3472646"/>
              <a:ext cx="219312" cy="125469"/>
            </a:xfrm>
            <a:custGeom>
              <a:avLst/>
              <a:gdLst>
                <a:gd name="connsiteX0" fmla="*/ 266700 w 266700"/>
                <a:gd name="connsiteY0" fmla="*/ 171450 h 171450"/>
                <a:gd name="connsiteX1" fmla="*/ 168275 w 266700"/>
                <a:gd name="connsiteY1" fmla="*/ 92075 h 171450"/>
                <a:gd name="connsiteX2" fmla="*/ 142875 w 266700"/>
                <a:gd name="connsiteY2" fmla="*/ 41275 h 171450"/>
                <a:gd name="connsiteX3" fmla="*/ 104775 w 266700"/>
                <a:gd name="connsiteY3" fmla="*/ 44450 h 171450"/>
                <a:gd name="connsiteX4" fmla="*/ 25400 w 266700"/>
                <a:gd name="connsiteY4" fmla="*/ 15875 h 171450"/>
                <a:gd name="connsiteX5" fmla="*/ 0 w 266700"/>
                <a:gd name="connsiteY5" fmla="*/ 0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700" h="171450">
                  <a:moveTo>
                    <a:pt x="266700" y="171450"/>
                  </a:moveTo>
                  <a:cubicBezTo>
                    <a:pt x="227806" y="142610"/>
                    <a:pt x="188912" y="113771"/>
                    <a:pt x="168275" y="92075"/>
                  </a:cubicBezTo>
                  <a:cubicBezTo>
                    <a:pt x="147637" y="70379"/>
                    <a:pt x="153458" y="49212"/>
                    <a:pt x="142875" y="41275"/>
                  </a:cubicBezTo>
                  <a:cubicBezTo>
                    <a:pt x="132292" y="33338"/>
                    <a:pt x="124354" y="48683"/>
                    <a:pt x="104775" y="44450"/>
                  </a:cubicBezTo>
                  <a:cubicBezTo>
                    <a:pt x="85196" y="40217"/>
                    <a:pt x="42862" y="23283"/>
                    <a:pt x="25400" y="15875"/>
                  </a:cubicBezTo>
                  <a:cubicBezTo>
                    <a:pt x="7938" y="8467"/>
                    <a:pt x="3969" y="4233"/>
                    <a:pt x="0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5" name="Forma livre 404"/>
            <p:cNvSpPr/>
            <p:nvPr/>
          </p:nvSpPr>
          <p:spPr bwMode="auto">
            <a:xfrm>
              <a:off x="1951409" y="4102315"/>
              <a:ext cx="232366" cy="130116"/>
            </a:xfrm>
            <a:custGeom>
              <a:avLst/>
              <a:gdLst>
                <a:gd name="connsiteX0" fmla="*/ 0 w 282575"/>
                <a:gd name="connsiteY0" fmla="*/ 0 h 180975"/>
                <a:gd name="connsiteX1" fmla="*/ 57150 w 282575"/>
                <a:gd name="connsiteY1" fmla="*/ 41275 h 180975"/>
                <a:gd name="connsiteX2" fmla="*/ 57150 w 282575"/>
                <a:gd name="connsiteY2" fmla="*/ 60325 h 180975"/>
                <a:gd name="connsiteX3" fmla="*/ 73025 w 282575"/>
                <a:gd name="connsiteY3" fmla="*/ 88900 h 180975"/>
                <a:gd name="connsiteX4" fmla="*/ 114300 w 282575"/>
                <a:gd name="connsiteY4" fmla="*/ 114300 h 180975"/>
                <a:gd name="connsiteX5" fmla="*/ 142875 w 282575"/>
                <a:gd name="connsiteY5" fmla="*/ 133350 h 180975"/>
                <a:gd name="connsiteX6" fmla="*/ 165100 w 282575"/>
                <a:gd name="connsiteY6" fmla="*/ 142875 h 180975"/>
                <a:gd name="connsiteX7" fmla="*/ 177800 w 282575"/>
                <a:gd name="connsiteY7" fmla="*/ 165100 h 180975"/>
                <a:gd name="connsiteX8" fmla="*/ 219075 w 282575"/>
                <a:gd name="connsiteY8" fmla="*/ 155575 h 180975"/>
                <a:gd name="connsiteX9" fmla="*/ 238125 w 282575"/>
                <a:gd name="connsiteY9" fmla="*/ 155575 h 180975"/>
                <a:gd name="connsiteX10" fmla="*/ 282575 w 282575"/>
                <a:gd name="connsiteY10" fmla="*/ 180975 h 180975"/>
                <a:gd name="connsiteX0" fmla="*/ 0 w 342900"/>
                <a:gd name="connsiteY0" fmla="*/ 0 h 260350"/>
                <a:gd name="connsiteX1" fmla="*/ 117475 w 342900"/>
                <a:gd name="connsiteY1" fmla="*/ 120650 h 260350"/>
                <a:gd name="connsiteX2" fmla="*/ 117475 w 342900"/>
                <a:gd name="connsiteY2" fmla="*/ 139700 h 260350"/>
                <a:gd name="connsiteX3" fmla="*/ 133350 w 342900"/>
                <a:gd name="connsiteY3" fmla="*/ 168275 h 260350"/>
                <a:gd name="connsiteX4" fmla="*/ 174625 w 342900"/>
                <a:gd name="connsiteY4" fmla="*/ 193675 h 260350"/>
                <a:gd name="connsiteX5" fmla="*/ 203200 w 342900"/>
                <a:gd name="connsiteY5" fmla="*/ 212725 h 260350"/>
                <a:gd name="connsiteX6" fmla="*/ 225425 w 342900"/>
                <a:gd name="connsiteY6" fmla="*/ 222250 h 260350"/>
                <a:gd name="connsiteX7" fmla="*/ 238125 w 342900"/>
                <a:gd name="connsiteY7" fmla="*/ 244475 h 260350"/>
                <a:gd name="connsiteX8" fmla="*/ 279400 w 342900"/>
                <a:gd name="connsiteY8" fmla="*/ 234950 h 260350"/>
                <a:gd name="connsiteX9" fmla="*/ 298450 w 342900"/>
                <a:gd name="connsiteY9" fmla="*/ 234950 h 260350"/>
                <a:gd name="connsiteX10" fmla="*/ 342900 w 342900"/>
                <a:gd name="connsiteY10" fmla="*/ 260350 h 260350"/>
                <a:gd name="connsiteX0" fmla="*/ 0 w 342900"/>
                <a:gd name="connsiteY0" fmla="*/ 0 h 260350"/>
                <a:gd name="connsiteX1" fmla="*/ 60325 w 342900"/>
                <a:gd name="connsiteY1" fmla="*/ 82550 h 260350"/>
                <a:gd name="connsiteX2" fmla="*/ 117475 w 342900"/>
                <a:gd name="connsiteY2" fmla="*/ 120650 h 260350"/>
                <a:gd name="connsiteX3" fmla="*/ 117475 w 342900"/>
                <a:gd name="connsiteY3" fmla="*/ 139700 h 260350"/>
                <a:gd name="connsiteX4" fmla="*/ 133350 w 342900"/>
                <a:gd name="connsiteY4" fmla="*/ 168275 h 260350"/>
                <a:gd name="connsiteX5" fmla="*/ 174625 w 342900"/>
                <a:gd name="connsiteY5" fmla="*/ 193675 h 260350"/>
                <a:gd name="connsiteX6" fmla="*/ 203200 w 342900"/>
                <a:gd name="connsiteY6" fmla="*/ 212725 h 260350"/>
                <a:gd name="connsiteX7" fmla="*/ 225425 w 342900"/>
                <a:gd name="connsiteY7" fmla="*/ 222250 h 260350"/>
                <a:gd name="connsiteX8" fmla="*/ 238125 w 342900"/>
                <a:gd name="connsiteY8" fmla="*/ 244475 h 260350"/>
                <a:gd name="connsiteX9" fmla="*/ 279400 w 342900"/>
                <a:gd name="connsiteY9" fmla="*/ 234950 h 260350"/>
                <a:gd name="connsiteX10" fmla="*/ 298450 w 342900"/>
                <a:gd name="connsiteY10" fmla="*/ 234950 h 260350"/>
                <a:gd name="connsiteX11" fmla="*/ 342900 w 342900"/>
                <a:gd name="connsiteY11" fmla="*/ 260350 h 260350"/>
                <a:gd name="connsiteX0" fmla="*/ 0 w 323850"/>
                <a:gd name="connsiteY0" fmla="*/ 0 h 260350"/>
                <a:gd name="connsiteX1" fmla="*/ 41275 w 323850"/>
                <a:gd name="connsiteY1" fmla="*/ 82550 h 260350"/>
                <a:gd name="connsiteX2" fmla="*/ 98425 w 323850"/>
                <a:gd name="connsiteY2" fmla="*/ 120650 h 260350"/>
                <a:gd name="connsiteX3" fmla="*/ 98425 w 323850"/>
                <a:gd name="connsiteY3" fmla="*/ 139700 h 260350"/>
                <a:gd name="connsiteX4" fmla="*/ 114300 w 323850"/>
                <a:gd name="connsiteY4" fmla="*/ 168275 h 260350"/>
                <a:gd name="connsiteX5" fmla="*/ 155575 w 323850"/>
                <a:gd name="connsiteY5" fmla="*/ 193675 h 260350"/>
                <a:gd name="connsiteX6" fmla="*/ 184150 w 323850"/>
                <a:gd name="connsiteY6" fmla="*/ 212725 h 260350"/>
                <a:gd name="connsiteX7" fmla="*/ 206375 w 323850"/>
                <a:gd name="connsiteY7" fmla="*/ 222250 h 260350"/>
                <a:gd name="connsiteX8" fmla="*/ 219075 w 323850"/>
                <a:gd name="connsiteY8" fmla="*/ 244475 h 260350"/>
                <a:gd name="connsiteX9" fmla="*/ 260350 w 323850"/>
                <a:gd name="connsiteY9" fmla="*/ 234950 h 260350"/>
                <a:gd name="connsiteX10" fmla="*/ 279400 w 323850"/>
                <a:gd name="connsiteY10" fmla="*/ 234950 h 260350"/>
                <a:gd name="connsiteX11" fmla="*/ 323850 w 323850"/>
                <a:gd name="connsiteY11" fmla="*/ 260350 h 260350"/>
                <a:gd name="connsiteX0" fmla="*/ 0 w 323850"/>
                <a:gd name="connsiteY0" fmla="*/ 0 h 349250"/>
                <a:gd name="connsiteX1" fmla="*/ 41275 w 323850"/>
                <a:gd name="connsiteY1" fmla="*/ 171450 h 349250"/>
                <a:gd name="connsiteX2" fmla="*/ 98425 w 323850"/>
                <a:gd name="connsiteY2" fmla="*/ 209550 h 349250"/>
                <a:gd name="connsiteX3" fmla="*/ 98425 w 323850"/>
                <a:gd name="connsiteY3" fmla="*/ 228600 h 349250"/>
                <a:gd name="connsiteX4" fmla="*/ 114300 w 323850"/>
                <a:gd name="connsiteY4" fmla="*/ 257175 h 349250"/>
                <a:gd name="connsiteX5" fmla="*/ 155575 w 323850"/>
                <a:gd name="connsiteY5" fmla="*/ 282575 h 349250"/>
                <a:gd name="connsiteX6" fmla="*/ 184150 w 323850"/>
                <a:gd name="connsiteY6" fmla="*/ 301625 h 349250"/>
                <a:gd name="connsiteX7" fmla="*/ 206375 w 323850"/>
                <a:gd name="connsiteY7" fmla="*/ 311150 h 349250"/>
                <a:gd name="connsiteX8" fmla="*/ 219075 w 323850"/>
                <a:gd name="connsiteY8" fmla="*/ 333375 h 349250"/>
                <a:gd name="connsiteX9" fmla="*/ 260350 w 323850"/>
                <a:gd name="connsiteY9" fmla="*/ 323850 h 349250"/>
                <a:gd name="connsiteX10" fmla="*/ 279400 w 323850"/>
                <a:gd name="connsiteY10" fmla="*/ 323850 h 349250"/>
                <a:gd name="connsiteX11" fmla="*/ 323850 w 323850"/>
                <a:gd name="connsiteY11" fmla="*/ 349250 h 349250"/>
                <a:gd name="connsiteX0" fmla="*/ 14053 w 337903"/>
                <a:gd name="connsiteY0" fmla="*/ 0 h 349250"/>
                <a:gd name="connsiteX1" fmla="*/ 1353 w 337903"/>
                <a:gd name="connsiteY1" fmla="*/ 63500 h 349250"/>
                <a:gd name="connsiteX2" fmla="*/ 55328 w 337903"/>
                <a:gd name="connsiteY2" fmla="*/ 171450 h 349250"/>
                <a:gd name="connsiteX3" fmla="*/ 112478 w 337903"/>
                <a:gd name="connsiteY3" fmla="*/ 209550 h 349250"/>
                <a:gd name="connsiteX4" fmla="*/ 112478 w 337903"/>
                <a:gd name="connsiteY4" fmla="*/ 228600 h 349250"/>
                <a:gd name="connsiteX5" fmla="*/ 128353 w 337903"/>
                <a:gd name="connsiteY5" fmla="*/ 257175 h 349250"/>
                <a:gd name="connsiteX6" fmla="*/ 169628 w 337903"/>
                <a:gd name="connsiteY6" fmla="*/ 282575 h 349250"/>
                <a:gd name="connsiteX7" fmla="*/ 198203 w 337903"/>
                <a:gd name="connsiteY7" fmla="*/ 301625 h 349250"/>
                <a:gd name="connsiteX8" fmla="*/ 220428 w 337903"/>
                <a:gd name="connsiteY8" fmla="*/ 311150 h 349250"/>
                <a:gd name="connsiteX9" fmla="*/ 233128 w 337903"/>
                <a:gd name="connsiteY9" fmla="*/ 333375 h 349250"/>
                <a:gd name="connsiteX10" fmla="*/ 274403 w 337903"/>
                <a:gd name="connsiteY10" fmla="*/ 323850 h 349250"/>
                <a:gd name="connsiteX11" fmla="*/ 293453 w 337903"/>
                <a:gd name="connsiteY11" fmla="*/ 323850 h 349250"/>
                <a:gd name="connsiteX12" fmla="*/ 337903 w 337903"/>
                <a:gd name="connsiteY12" fmla="*/ 349250 h 349250"/>
                <a:gd name="connsiteX0" fmla="*/ 14053 w 337903"/>
                <a:gd name="connsiteY0" fmla="*/ 0 h 349250"/>
                <a:gd name="connsiteX1" fmla="*/ 1353 w 337903"/>
                <a:gd name="connsiteY1" fmla="*/ 63500 h 349250"/>
                <a:gd name="connsiteX2" fmla="*/ 33104 w 337903"/>
                <a:gd name="connsiteY2" fmla="*/ 114300 h 349250"/>
                <a:gd name="connsiteX3" fmla="*/ 55328 w 337903"/>
                <a:gd name="connsiteY3" fmla="*/ 171450 h 349250"/>
                <a:gd name="connsiteX4" fmla="*/ 112478 w 337903"/>
                <a:gd name="connsiteY4" fmla="*/ 209550 h 349250"/>
                <a:gd name="connsiteX5" fmla="*/ 112478 w 337903"/>
                <a:gd name="connsiteY5" fmla="*/ 228600 h 349250"/>
                <a:gd name="connsiteX6" fmla="*/ 128353 w 337903"/>
                <a:gd name="connsiteY6" fmla="*/ 257175 h 349250"/>
                <a:gd name="connsiteX7" fmla="*/ 169628 w 337903"/>
                <a:gd name="connsiteY7" fmla="*/ 282575 h 349250"/>
                <a:gd name="connsiteX8" fmla="*/ 198203 w 337903"/>
                <a:gd name="connsiteY8" fmla="*/ 301625 h 349250"/>
                <a:gd name="connsiteX9" fmla="*/ 220428 w 337903"/>
                <a:gd name="connsiteY9" fmla="*/ 311150 h 349250"/>
                <a:gd name="connsiteX10" fmla="*/ 233128 w 337903"/>
                <a:gd name="connsiteY10" fmla="*/ 333375 h 349250"/>
                <a:gd name="connsiteX11" fmla="*/ 274403 w 337903"/>
                <a:gd name="connsiteY11" fmla="*/ 323850 h 349250"/>
                <a:gd name="connsiteX12" fmla="*/ 293453 w 337903"/>
                <a:gd name="connsiteY12" fmla="*/ 323850 h 349250"/>
                <a:gd name="connsiteX13" fmla="*/ 337903 w 337903"/>
                <a:gd name="connsiteY13" fmla="*/ 349250 h 349250"/>
                <a:gd name="connsiteX0" fmla="*/ 14053 w 337903"/>
                <a:gd name="connsiteY0" fmla="*/ 0 h 349250"/>
                <a:gd name="connsiteX1" fmla="*/ 1353 w 337903"/>
                <a:gd name="connsiteY1" fmla="*/ 63500 h 349250"/>
                <a:gd name="connsiteX2" fmla="*/ 55328 w 337903"/>
                <a:gd name="connsiteY2" fmla="*/ 171450 h 349250"/>
                <a:gd name="connsiteX3" fmla="*/ 112478 w 337903"/>
                <a:gd name="connsiteY3" fmla="*/ 209550 h 349250"/>
                <a:gd name="connsiteX4" fmla="*/ 112478 w 337903"/>
                <a:gd name="connsiteY4" fmla="*/ 228600 h 349250"/>
                <a:gd name="connsiteX5" fmla="*/ 128353 w 337903"/>
                <a:gd name="connsiteY5" fmla="*/ 257175 h 349250"/>
                <a:gd name="connsiteX6" fmla="*/ 169628 w 337903"/>
                <a:gd name="connsiteY6" fmla="*/ 282575 h 349250"/>
                <a:gd name="connsiteX7" fmla="*/ 198203 w 337903"/>
                <a:gd name="connsiteY7" fmla="*/ 301625 h 349250"/>
                <a:gd name="connsiteX8" fmla="*/ 220428 w 337903"/>
                <a:gd name="connsiteY8" fmla="*/ 311150 h 349250"/>
                <a:gd name="connsiteX9" fmla="*/ 233128 w 337903"/>
                <a:gd name="connsiteY9" fmla="*/ 333375 h 349250"/>
                <a:gd name="connsiteX10" fmla="*/ 274403 w 337903"/>
                <a:gd name="connsiteY10" fmla="*/ 323850 h 349250"/>
                <a:gd name="connsiteX11" fmla="*/ 293453 w 337903"/>
                <a:gd name="connsiteY11" fmla="*/ 323850 h 349250"/>
                <a:gd name="connsiteX12" fmla="*/ 337903 w 337903"/>
                <a:gd name="connsiteY12" fmla="*/ 349250 h 349250"/>
                <a:gd name="connsiteX0" fmla="*/ 0 w 323850"/>
                <a:gd name="connsiteY0" fmla="*/ 0 h 349250"/>
                <a:gd name="connsiteX1" fmla="*/ 41275 w 323850"/>
                <a:gd name="connsiteY1" fmla="*/ 171450 h 349250"/>
                <a:gd name="connsiteX2" fmla="*/ 98425 w 323850"/>
                <a:gd name="connsiteY2" fmla="*/ 209550 h 349250"/>
                <a:gd name="connsiteX3" fmla="*/ 98425 w 323850"/>
                <a:gd name="connsiteY3" fmla="*/ 228600 h 349250"/>
                <a:gd name="connsiteX4" fmla="*/ 114300 w 323850"/>
                <a:gd name="connsiteY4" fmla="*/ 257175 h 349250"/>
                <a:gd name="connsiteX5" fmla="*/ 155575 w 323850"/>
                <a:gd name="connsiteY5" fmla="*/ 282575 h 349250"/>
                <a:gd name="connsiteX6" fmla="*/ 184150 w 323850"/>
                <a:gd name="connsiteY6" fmla="*/ 301625 h 349250"/>
                <a:gd name="connsiteX7" fmla="*/ 206375 w 323850"/>
                <a:gd name="connsiteY7" fmla="*/ 311150 h 349250"/>
                <a:gd name="connsiteX8" fmla="*/ 219075 w 323850"/>
                <a:gd name="connsiteY8" fmla="*/ 333375 h 349250"/>
                <a:gd name="connsiteX9" fmla="*/ 260350 w 323850"/>
                <a:gd name="connsiteY9" fmla="*/ 323850 h 349250"/>
                <a:gd name="connsiteX10" fmla="*/ 279400 w 323850"/>
                <a:gd name="connsiteY10" fmla="*/ 323850 h 349250"/>
                <a:gd name="connsiteX11" fmla="*/ 323850 w 323850"/>
                <a:gd name="connsiteY11" fmla="*/ 349250 h 349250"/>
                <a:gd name="connsiteX0" fmla="*/ 0 w 282575"/>
                <a:gd name="connsiteY0" fmla="*/ 0 h 177800"/>
                <a:gd name="connsiteX1" fmla="*/ 57150 w 282575"/>
                <a:gd name="connsiteY1" fmla="*/ 38100 h 177800"/>
                <a:gd name="connsiteX2" fmla="*/ 57150 w 282575"/>
                <a:gd name="connsiteY2" fmla="*/ 57150 h 177800"/>
                <a:gd name="connsiteX3" fmla="*/ 73025 w 282575"/>
                <a:gd name="connsiteY3" fmla="*/ 85725 h 177800"/>
                <a:gd name="connsiteX4" fmla="*/ 114300 w 282575"/>
                <a:gd name="connsiteY4" fmla="*/ 111125 h 177800"/>
                <a:gd name="connsiteX5" fmla="*/ 142875 w 282575"/>
                <a:gd name="connsiteY5" fmla="*/ 130175 h 177800"/>
                <a:gd name="connsiteX6" fmla="*/ 165100 w 282575"/>
                <a:gd name="connsiteY6" fmla="*/ 139700 h 177800"/>
                <a:gd name="connsiteX7" fmla="*/ 177800 w 282575"/>
                <a:gd name="connsiteY7" fmla="*/ 161925 h 177800"/>
                <a:gd name="connsiteX8" fmla="*/ 219075 w 282575"/>
                <a:gd name="connsiteY8" fmla="*/ 152400 h 177800"/>
                <a:gd name="connsiteX9" fmla="*/ 238125 w 282575"/>
                <a:gd name="connsiteY9" fmla="*/ 152400 h 177800"/>
                <a:gd name="connsiteX10" fmla="*/ 282575 w 282575"/>
                <a:gd name="connsiteY10" fmla="*/ 177800 h 177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2575" h="177800">
                  <a:moveTo>
                    <a:pt x="0" y="0"/>
                  </a:moveTo>
                  <a:cubicBezTo>
                    <a:pt x="16404" y="34925"/>
                    <a:pt x="47625" y="28575"/>
                    <a:pt x="57150" y="38100"/>
                  </a:cubicBezTo>
                  <a:cubicBezTo>
                    <a:pt x="66675" y="47625"/>
                    <a:pt x="54504" y="49213"/>
                    <a:pt x="57150" y="57150"/>
                  </a:cubicBezTo>
                  <a:cubicBezTo>
                    <a:pt x="59796" y="65087"/>
                    <a:pt x="63500" y="76729"/>
                    <a:pt x="73025" y="85725"/>
                  </a:cubicBezTo>
                  <a:cubicBezTo>
                    <a:pt x="82550" y="94721"/>
                    <a:pt x="102658" y="103717"/>
                    <a:pt x="114300" y="111125"/>
                  </a:cubicBezTo>
                  <a:cubicBezTo>
                    <a:pt x="125942" y="118533"/>
                    <a:pt x="134408" y="125412"/>
                    <a:pt x="142875" y="130175"/>
                  </a:cubicBezTo>
                  <a:cubicBezTo>
                    <a:pt x="151342" y="134938"/>
                    <a:pt x="159279" y="134408"/>
                    <a:pt x="165100" y="139700"/>
                  </a:cubicBezTo>
                  <a:cubicBezTo>
                    <a:pt x="170921" y="144992"/>
                    <a:pt x="168804" y="159808"/>
                    <a:pt x="177800" y="161925"/>
                  </a:cubicBezTo>
                  <a:cubicBezTo>
                    <a:pt x="186796" y="164042"/>
                    <a:pt x="209021" y="153987"/>
                    <a:pt x="219075" y="152400"/>
                  </a:cubicBezTo>
                  <a:cubicBezTo>
                    <a:pt x="229129" y="150813"/>
                    <a:pt x="227542" y="148167"/>
                    <a:pt x="238125" y="152400"/>
                  </a:cubicBezTo>
                  <a:cubicBezTo>
                    <a:pt x="248708" y="156633"/>
                    <a:pt x="265641" y="167216"/>
                    <a:pt x="282575" y="17780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6" name="Oval 250"/>
            <p:cNvSpPr>
              <a:spLocks noChangeArrowheads="1"/>
            </p:cNvSpPr>
            <p:nvPr/>
          </p:nvSpPr>
          <p:spPr bwMode="auto">
            <a:xfrm>
              <a:off x="423833" y="3446301"/>
              <a:ext cx="59207" cy="52690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407" name="Forma livre 406"/>
            <p:cNvSpPr/>
            <p:nvPr/>
          </p:nvSpPr>
          <p:spPr bwMode="auto">
            <a:xfrm>
              <a:off x="131642" y="3449411"/>
              <a:ext cx="840696" cy="303777"/>
            </a:xfrm>
            <a:custGeom>
              <a:avLst/>
              <a:gdLst>
                <a:gd name="connsiteX0" fmla="*/ 1022350 w 1022350"/>
                <a:gd name="connsiteY0" fmla="*/ 423172 h 425525"/>
                <a:gd name="connsiteX1" fmla="*/ 920750 w 1022350"/>
                <a:gd name="connsiteY1" fmla="*/ 404122 h 425525"/>
                <a:gd name="connsiteX2" fmla="*/ 733425 w 1022350"/>
                <a:gd name="connsiteY2" fmla="*/ 267597 h 425525"/>
                <a:gd name="connsiteX3" fmla="*/ 679450 w 1022350"/>
                <a:gd name="connsiteY3" fmla="*/ 185047 h 425525"/>
                <a:gd name="connsiteX4" fmla="*/ 542925 w 1022350"/>
                <a:gd name="connsiteY4" fmla="*/ 105672 h 425525"/>
                <a:gd name="connsiteX5" fmla="*/ 498475 w 1022350"/>
                <a:gd name="connsiteY5" fmla="*/ 86622 h 425525"/>
                <a:gd name="connsiteX6" fmla="*/ 419100 w 1022350"/>
                <a:gd name="connsiteY6" fmla="*/ 51697 h 425525"/>
                <a:gd name="connsiteX7" fmla="*/ 365125 w 1022350"/>
                <a:gd name="connsiteY7" fmla="*/ 19947 h 425525"/>
                <a:gd name="connsiteX8" fmla="*/ 298450 w 1022350"/>
                <a:gd name="connsiteY8" fmla="*/ 897 h 425525"/>
                <a:gd name="connsiteX9" fmla="*/ 257175 w 1022350"/>
                <a:gd name="connsiteY9" fmla="*/ 48522 h 425525"/>
                <a:gd name="connsiteX10" fmla="*/ 117475 w 1022350"/>
                <a:gd name="connsiteY10" fmla="*/ 64397 h 425525"/>
                <a:gd name="connsiteX11" fmla="*/ 41275 w 1022350"/>
                <a:gd name="connsiteY11" fmla="*/ 42172 h 425525"/>
                <a:gd name="connsiteX12" fmla="*/ 0 w 1022350"/>
                <a:gd name="connsiteY12" fmla="*/ 10422 h 425525"/>
                <a:gd name="connsiteX0" fmla="*/ 1022350 w 1022350"/>
                <a:gd name="connsiteY0" fmla="*/ 412750 h 415103"/>
                <a:gd name="connsiteX1" fmla="*/ 920750 w 1022350"/>
                <a:gd name="connsiteY1" fmla="*/ 393700 h 415103"/>
                <a:gd name="connsiteX2" fmla="*/ 733425 w 1022350"/>
                <a:gd name="connsiteY2" fmla="*/ 257175 h 415103"/>
                <a:gd name="connsiteX3" fmla="*/ 679450 w 1022350"/>
                <a:gd name="connsiteY3" fmla="*/ 174625 h 415103"/>
                <a:gd name="connsiteX4" fmla="*/ 542925 w 1022350"/>
                <a:gd name="connsiteY4" fmla="*/ 95250 h 415103"/>
                <a:gd name="connsiteX5" fmla="*/ 498475 w 1022350"/>
                <a:gd name="connsiteY5" fmla="*/ 76200 h 415103"/>
                <a:gd name="connsiteX6" fmla="*/ 419100 w 1022350"/>
                <a:gd name="connsiteY6" fmla="*/ 41275 h 415103"/>
                <a:gd name="connsiteX7" fmla="*/ 365125 w 1022350"/>
                <a:gd name="connsiteY7" fmla="*/ 9525 h 415103"/>
                <a:gd name="connsiteX8" fmla="*/ 257175 w 1022350"/>
                <a:gd name="connsiteY8" fmla="*/ 38100 h 415103"/>
                <a:gd name="connsiteX9" fmla="*/ 117475 w 1022350"/>
                <a:gd name="connsiteY9" fmla="*/ 53975 h 415103"/>
                <a:gd name="connsiteX10" fmla="*/ 41275 w 1022350"/>
                <a:gd name="connsiteY10" fmla="*/ 31750 h 415103"/>
                <a:gd name="connsiteX11" fmla="*/ 0 w 1022350"/>
                <a:gd name="connsiteY11" fmla="*/ 0 h 41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22350" h="415103">
                  <a:moveTo>
                    <a:pt x="1022350" y="412750"/>
                  </a:moveTo>
                  <a:cubicBezTo>
                    <a:pt x="995627" y="416189"/>
                    <a:pt x="968904" y="419629"/>
                    <a:pt x="920750" y="393700"/>
                  </a:cubicBezTo>
                  <a:cubicBezTo>
                    <a:pt x="872596" y="367771"/>
                    <a:pt x="773642" y="293687"/>
                    <a:pt x="733425" y="257175"/>
                  </a:cubicBezTo>
                  <a:cubicBezTo>
                    <a:pt x="693208" y="220662"/>
                    <a:pt x="711200" y="201612"/>
                    <a:pt x="679450" y="174625"/>
                  </a:cubicBezTo>
                  <a:cubicBezTo>
                    <a:pt x="647700" y="147638"/>
                    <a:pt x="573087" y="111654"/>
                    <a:pt x="542925" y="95250"/>
                  </a:cubicBezTo>
                  <a:cubicBezTo>
                    <a:pt x="512763" y="78846"/>
                    <a:pt x="498475" y="76200"/>
                    <a:pt x="498475" y="76200"/>
                  </a:cubicBezTo>
                  <a:cubicBezTo>
                    <a:pt x="477837" y="67204"/>
                    <a:pt x="441325" y="52387"/>
                    <a:pt x="419100" y="41275"/>
                  </a:cubicBezTo>
                  <a:cubicBezTo>
                    <a:pt x="396875" y="30163"/>
                    <a:pt x="392112" y="10054"/>
                    <a:pt x="365125" y="9525"/>
                  </a:cubicBezTo>
                  <a:cubicBezTo>
                    <a:pt x="338138" y="8996"/>
                    <a:pt x="298450" y="30692"/>
                    <a:pt x="257175" y="38100"/>
                  </a:cubicBezTo>
                  <a:cubicBezTo>
                    <a:pt x="215900" y="45508"/>
                    <a:pt x="153458" y="55033"/>
                    <a:pt x="117475" y="53975"/>
                  </a:cubicBezTo>
                  <a:cubicBezTo>
                    <a:pt x="81492" y="52917"/>
                    <a:pt x="60854" y="40746"/>
                    <a:pt x="41275" y="31750"/>
                  </a:cubicBezTo>
                  <a:cubicBezTo>
                    <a:pt x="21696" y="22754"/>
                    <a:pt x="10848" y="11377"/>
                    <a:pt x="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 type="triangle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8" name="Forma livre 407"/>
            <p:cNvSpPr/>
            <p:nvPr/>
          </p:nvSpPr>
          <p:spPr bwMode="auto">
            <a:xfrm>
              <a:off x="959283" y="3753774"/>
              <a:ext cx="181193" cy="109685"/>
            </a:xfrm>
            <a:custGeom>
              <a:avLst/>
              <a:gdLst>
                <a:gd name="connsiteX0" fmla="*/ 368300 w 368300"/>
                <a:gd name="connsiteY0" fmla="*/ 58372 h 58372"/>
                <a:gd name="connsiteX1" fmla="*/ 282575 w 368300"/>
                <a:gd name="connsiteY1" fmla="*/ 26622 h 58372"/>
                <a:gd name="connsiteX2" fmla="*/ 215900 w 368300"/>
                <a:gd name="connsiteY2" fmla="*/ 13922 h 58372"/>
                <a:gd name="connsiteX3" fmla="*/ 82550 w 368300"/>
                <a:gd name="connsiteY3" fmla="*/ 1222 h 58372"/>
                <a:gd name="connsiteX4" fmla="*/ 0 w 368300"/>
                <a:gd name="connsiteY4" fmla="*/ 1222 h 58372"/>
                <a:gd name="connsiteX0" fmla="*/ 368300 w 368300"/>
                <a:gd name="connsiteY0" fmla="*/ 58372 h 128658"/>
                <a:gd name="connsiteX1" fmla="*/ 212725 w 368300"/>
                <a:gd name="connsiteY1" fmla="*/ 128222 h 128658"/>
                <a:gd name="connsiteX2" fmla="*/ 215900 w 368300"/>
                <a:gd name="connsiteY2" fmla="*/ 13922 h 128658"/>
                <a:gd name="connsiteX3" fmla="*/ 82550 w 368300"/>
                <a:gd name="connsiteY3" fmla="*/ 1222 h 128658"/>
                <a:gd name="connsiteX4" fmla="*/ 0 w 368300"/>
                <a:gd name="connsiteY4" fmla="*/ 1222 h 128658"/>
                <a:gd name="connsiteX0" fmla="*/ 368300 w 368300"/>
                <a:gd name="connsiteY0" fmla="*/ 58372 h 131069"/>
                <a:gd name="connsiteX1" fmla="*/ 295275 w 368300"/>
                <a:gd name="connsiteY1" fmla="*/ 93297 h 131069"/>
                <a:gd name="connsiteX2" fmla="*/ 212725 w 368300"/>
                <a:gd name="connsiteY2" fmla="*/ 128222 h 131069"/>
                <a:gd name="connsiteX3" fmla="*/ 215900 w 368300"/>
                <a:gd name="connsiteY3" fmla="*/ 13922 h 131069"/>
                <a:gd name="connsiteX4" fmla="*/ 82550 w 368300"/>
                <a:gd name="connsiteY4" fmla="*/ 1222 h 131069"/>
                <a:gd name="connsiteX5" fmla="*/ 0 w 368300"/>
                <a:gd name="connsiteY5" fmla="*/ 1222 h 131069"/>
                <a:gd name="connsiteX0" fmla="*/ 368300 w 368300"/>
                <a:gd name="connsiteY0" fmla="*/ 58372 h 136105"/>
                <a:gd name="connsiteX1" fmla="*/ 301625 w 368300"/>
                <a:gd name="connsiteY1" fmla="*/ 118697 h 136105"/>
                <a:gd name="connsiteX2" fmla="*/ 212725 w 368300"/>
                <a:gd name="connsiteY2" fmla="*/ 128222 h 136105"/>
                <a:gd name="connsiteX3" fmla="*/ 215900 w 368300"/>
                <a:gd name="connsiteY3" fmla="*/ 13922 h 136105"/>
                <a:gd name="connsiteX4" fmla="*/ 82550 w 368300"/>
                <a:gd name="connsiteY4" fmla="*/ 1222 h 136105"/>
                <a:gd name="connsiteX5" fmla="*/ 0 w 368300"/>
                <a:gd name="connsiteY5" fmla="*/ 1222 h 136105"/>
                <a:gd name="connsiteX0" fmla="*/ 368300 w 368300"/>
                <a:gd name="connsiteY0" fmla="*/ 58372 h 129999"/>
                <a:gd name="connsiteX1" fmla="*/ 301625 w 368300"/>
                <a:gd name="connsiteY1" fmla="*/ 118697 h 129999"/>
                <a:gd name="connsiteX2" fmla="*/ 212725 w 368300"/>
                <a:gd name="connsiteY2" fmla="*/ 128222 h 129999"/>
                <a:gd name="connsiteX3" fmla="*/ 165100 w 368300"/>
                <a:gd name="connsiteY3" fmla="*/ 96472 h 129999"/>
                <a:gd name="connsiteX4" fmla="*/ 82550 w 368300"/>
                <a:gd name="connsiteY4" fmla="*/ 1222 h 129999"/>
                <a:gd name="connsiteX5" fmla="*/ 0 w 368300"/>
                <a:gd name="connsiteY5" fmla="*/ 1222 h 129999"/>
                <a:gd name="connsiteX0" fmla="*/ 368300 w 368300"/>
                <a:gd name="connsiteY0" fmla="*/ 57167 h 128794"/>
                <a:gd name="connsiteX1" fmla="*/ 301625 w 368300"/>
                <a:gd name="connsiteY1" fmla="*/ 117492 h 128794"/>
                <a:gd name="connsiteX2" fmla="*/ 212725 w 368300"/>
                <a:gd name="connsiteY2" fmla="*/ 127017 h 128794"/>
                <a:gd name="connsiteX3" fmla="*/ 165100 w 368300"/>
                <a:gd name="connsiteY3" fmla="*/ 95267 h 128794"/>
                <a:gd name="connsiteX4" fmla="*/ 63500 w 368300"/>
                <a:gd name="connsiteY4" fmla="*/ 50817 h 128794"/>
                <a:gd name="connsiteX5" fmla="*/ 0 w 368300"/>
                <a:gd name="connsiteY5" fmla="*/ 17 h 128794"/>
                <a:gd name="connsiteX0" fmla="*/ 368300 w 368300"/>
                <a:gd name="connsiteY0" fmla="*/ 57172 h 128799"/>
                <a:gd name="connsiteX1" fmla="*/ 301625 w 368300"/>
                <a:gd name="connsiteY1" fmla="*/ 117497 h 128799"/>
                <a:gd name="connsiteX2" fmla="*/ 212725 w 368300"/>
                <a:gd name="connsiteY2" fmla="*/ 127022 h 128799"/>
                <a:gd name="connsiteX3" fmla="*/ 165100 w 368300"/>
                <a:gd name="connsiteY3" fmla="*/ 95272 h 128799"/>
                <a:gd name="connsiteX4" fmla="*/ 76200 w 368300"/>
                <a:gd name="connsiteY4" fmla="*/ 38122 h 128799"/>
                <a:gd name="connsiteX5" fmla="*/ 0 w 368300"/>
                <a:gd name="connsiteY5" fmla="*/ 22 h 128799"/>
                <a:gd name="connsiteX0" fmla="*/ 383540 w 383540"/>
                <a:gd name="connsiteY0" fmla="*/ 87652 h 128083"/>
                <a:gd name="connsiteX1" fmla="*/ 301625 w 383540"/>
                <a:gd name="connsiteY1" fmla="*/ 117497 h 128083"/>
                <a:gd name="connsiteX2" fmla="*/ 212725 w 383540"/>
                <a:gd name="connsiteY2" fmla="*/ 127022 h 128083"/>
                <a:gd name="connsiteX3" fmla="*/ 165100 w 383540"/>
                <a:gd name="connsiteY3" fmla="*/ 95272 h 128083"/>
                <a:gd name="connsiteX4" fmla="*/ 76200 w 383540"/>
                <a:gd name="connsiteY4" fmla="*/ 38122 h 128083"/>
                <a:gd name="connsiteX5" fmla="*/ 0 w 383540"/>
                <a:gd name="connsiteY5" fmla="*/ 22 h 128083"/>
                <a:gd name="connsiteX0" fmla="*/ 301625 w 301625"/>
                <a:gd name="connsiteY0" fmla="*/ 117497 h 128083"/>
                <a:gd name="connsiteX1" fmla="*/ 212725 w 301625"/>
                <a:gd name="connsiteY1" fmla="*/ 127022 h 128083"/>
                <a:gd name="connsiteX2" fmla="*/ 165100 w 301625"/>
                <a:gd name="connsiteY2" fmla="*/ 95272 h 128083"/>
                <a:gd name="connsiteX3" fmla="*/ 76200 w 301625"/>
                <a:gd name="connsiteY3" fmla="*/ 38122 h 128083"/>
                <a:gd name="connsiteX4" fmla="*/ 0 w 301625"/>
                <a:gd name="connsiteY4" fmla="*/ 22 h 128083"/>
                <a:gd name="connsiteX0" fmla="*/ 212725 w 212725"/>
                <a:gd name="connsiteY0" fmla="*/ 127022 h 127022"/>
                <a:gd name="connsiteX1" fmla="*/ 165100 w 212725"/>
                <a:gd name="connsiteY1" fmla="*/ 95272 h 127022"/>
                <a:gd name="connsiteX2" fmla="*/ 76200 w 212725"/>
                <a:gd name="connsiteY2" fmla="*/ 38122 h 127022"/>
                <a:gd name="connsiteX3" fmla="*/ 0 w 212725"/>
                <a:gd name="connsiteY3" fmla="*/ 22 h 127022"/>
                <a:gd name="connsiteX0" fmla="*/ 220345 w 220345"/>
                <a:gd name="connsiteY0" fmla="*/ 149882 h 149882"/>
                <a:gd name="connsiteX1" fmla="*/ 165100 w 220345"/>
                <a:gd name="connsiteY1" fmla="*/ 95272 h 149882"/>
                <a:gd name="connsiteX2" fmla="*/ 76200 w 220345"/>
                <a:gd name="connsiteY2" fmla="*/ 38122 h 149882"/>
                <a:gd name="connsiteX3" fmla="*/ 0 w 220345"/>
                <a:gd name="connsiteY3" fmla="*/ 22 h 14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0345" h="149882">
                  <a:moveTo>
                    <a:pt x="220345" y="149882"/>
                  </a:moveTo>
                  <a:cubicBezTo>
                    <a:pt x="197591" y="146178"/>
                    <a:pt x="189124" y="113899"/>
                    <a:pt x="165100" y="95272"/>
                  </a:cubicBezTo>
                  <a:cubicBezTo>
                    <a:pt x="141076" y="76645"/>
                    <a:pt x="112183" y="40239"/>
                    <a:pt x="76200" y="38122"/>
                  </a:cubicBezTo>
                  <a:cubicBezTo>
                    <a:pt x="40217" y="36005"/>
                    <a:pt x="23283" y="-1037"/>
                    <a:pt x="0" y="22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09" name="Forma livre 408"/>
            <p:cNvSpPr/>
            <p:nvPr/>
          </p:nvSpPr>
          <p:spPr bwMode="auto">
            <a:xfrm>
              <a:off x="1147265" y="3858348"/>
              <a:ext cx="942519" cy="248615"/>
            </a:xfrm>
            <a:custGeom>
              <a:avLst/>
              <a:gdLst>
                <a:gd name="connsiteX0" fmla="*/ 1146175 w 1146175"/>
                <a:gd name="connsiteY0" fmla="*/ 330200 h 339725"/>
                <a:gd name="connsiteX1" fmla="*/ 1079500 w 1146175"/>
                <a:gd name="connsiteY1" fmla="*/ 339725 h 339725"/>
                <a:gd name="connsiteX2" fmla="*/ 1022350 w 1146175"/>
                <a:gd name="connsiteY2" fmla="*/ 336550 h 339725"/>
                <a:gd name="connsiteX3" fmla="*/ 974725 w 1146175"/>
                <a:gd name="connsiteY3" fmla="*/ 307975 h 339725"/>
                <a:gd name="connsiteX4" fmla="*/ 911225 w 1146175"/>
                <a:gd name="connsiteY4" fmla="*/ 295275 h 339725"/>
                <a:gd name="connsiteX5" fmla="*/ 889000 w 1146175"/>
                <a:gd name="connsiteY5" fmla="*/ 285750 h 339725"/>
                <a:gd name="connsiteX6" fmla="*/ 857250 w 1146175"/>
                <a:gd name="connsiteY6" fmla="*/ 292100 h 339725"/>
                <a:gd name="connsiteX7" fmla="*/ 825500 w 1146175"/>
                <a:gd name="connsiteY7" fmla="*/ 285750 h 339725"/>
                <a:gd name="connsiteX8" fmla="*/ 787400 w 1146175"/>
                <a:gd name="connsiteY8" fmla="*/ 285750 h 339725"/>
                <a:gd name="connsiteX9" fmla="*/ 717550 w 1146175"/>
                <a:gd name="connsiteY9" fmla="*/ 292100 h 339725"/>
                <a:gd name="connsiteX10" fmla="*/ 638175 w 1146175"/>
                <a:gd name="connsiteY10" fmla="*/ 301625 h 339725"/>
                <a:gd name="connsiteX11" fmla="*/ 568325 w 1146175"/>
                <a:gd name="connsiteY11" fmla="*/ 295275 h 339725"/>
                <a:gd name="connsiteX12" fmla="*/ 501650 w 1146175"/>
                <a:gd name="connsiteY12" fmla="*/ 279400 h 339725"/>
                <a:gd name="connsiteX13" fmla="*/ 425450 w 1146175"/>
                <a:gd name="connsiteY13" fmla="*/ 254000 h 339725"/>
                <a:gd name="connsiteX14" fmla="*/ 346075 w 1146175"/>
                <a:gd name="connsiteY14" fmla="*/ 225425 h 339725"/>
                <a:gd name="connsiteX15" fmla="*/ 266700 w 1146175"/>
                <a:gd name="connsiteY15" fmla="*/ 190500 h 339725"/>
                <a:gd name="connsiteX16" fmla="*/ 190500 w 1146175"/>
                <a:gd name="connsiteY16" fmla="*/ 136525 h 339725"/>
                <a:gd name="connsiteX17" fmla="*/ 174625 w 1146175"/>
                <a:gd name="connsiteY17" fmla="*/ 104775 h 339725"/>
                <a:gd name="connsiteX18" fmla="*/ 123825 w 1146175"/>
                <a:gd name="connsiteY18" fmla="*/ 92075 h 339725"/>
                <a:gd name="connsiteX19" fmla="*/ 76200 w 1146175"/>
                <a:gd name="connsiteY19" fmla="*/ 66675 h 339725"/>
                <a:gd name="connsiteX20" fmla="*/ 0 w 1146175"/>
                <a:gd name="connsiteY20" fmla="*/ 0 h 33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6175" h="339725">
                  <a:moveTo>
                    <a:pt x="1146175" y="330200"/>
                  </a:moveTo>
                  <a:cubicBezTo>
                    <a:pt x="1123156" y="334433"/>
                    <a:pt x="1100137" y="338667"/>
                    <a:pt x="1079500" y="339725"/>
                  </a:cubicBezTo>
                  <a:lnTo>
                    <a:pt x="1022350" y="336550"/>
                  </a:lnTo>
                  <a:cubicBezTo>
                    <a:pt x="1004888" y="331258"/>
                    <a:pt x="993246" y="314854"/>
                    <a:pt x="974725" y="307975"/>
                  </a:cubicBezTo>
                  <a:cubicBezTo>
                    <a:pt x="956204" y="301096"/>
                    <a:pt x="925512" y="298979"/>
                    <a:pt x="911225" y="295275"/>
                  </a:cubicBezTo>
                  <a:cubicBezTo>
                    <a:pt x="896938" y="291571"/>
                    <a:pt x="897996" y="286279"/>
                    <a:pt x="889000" y="285750"/>
                  </a:cubicBezTo>
                  <a:cubicBezTo>
                    <a:pt x="880004" y="285221"/>
                    <a:pt x="867833" y="292100"/>
                    <a:pt x="857250" y="292100"/>
                  </a:cubicBezTo>
                  <a:cubicBezTo>
                    <a:pt x="846667" y="292100"/>
                    <a:pt x="837142" y="286808"/>
                    <a:pt x="825500" y="285750"/>
                  </a:cubicBezTo>
                  <a:cubicBezTo>
                    <a:pt x="813858" y="284692"/>
                    <a:pt x="805391" y="284692"/>
                    <a:pt x="787400" y="285750"/>
                  </a:cubicBezTo>
                  <a:cubicBezTo>
                    <a:pt x="769409" y="286808"/>
                    <a:pt x="742421" y="289454"/>
                    <a:pt x="717550" y="292100"/>
                  </a:cubicBezTo>
                  <a:cubicBezTo>
                    <a:pt x="692679" y="294746"/>
                    <a:pt x="663046" y="301096"/>
                    <a:pt x="638175" y="301625"/>
                  </a:cubicBezTo>
                  <a:cubicBezTo>
                    <a:pt x="613304" y="302154"/>
                    <a:pt x="591079" y="298979"/>
                    <a:pt x="568325" y="295275"/>
                  </a:cubicBezTo>
                  <a:cubicBezTo>
                    <a:pt x="545571" y="291571"/>
                    <a:pt x="525462" y="286279"/>
                    <a:pt x="501650" y="279400"/>
                  </a:cubicBezTo>
                  <a:cubicBezTo>
                    <a:pt x="477838" y="272521"/>
                    <a:pt x="451379" y="262996"/>
                    <a:pt x="425450" y="254000"/>
                  </a:cubicBezTo>
                  <a:cubicBezTo>
                    <a:pt x="399521" y="245004"/>
                    <a:pt x="372533" y="236008"/>
                    <a:pt x="346075" y="225425"/>
                  </a:cubicBezTo>
                  <a:cubicBezTo>
                    <a:pt x="319617" y="214842"/>
                    <a:pt x="292629" y="205317"/>
                    <a:pt x="266700" y="190500"/>
                  </a:cubicBezTo>
                  <a:cubicBezTo>
                    <a:pt x="240771" y="175683"/>
                    <a:pt x="205846" y="150812"/>
                    <a:pt x="190500" y="136525"/>
                  </a:cubicBezTo>
                  <a:cubicBezTo>
                    <a:pt x="175154" y="122237"/>
                    <a:pt x="185737" y="112183"/>
                    <a:pt x="174625" y="104775"/>
                  </a:cubicBezTo>
                  <a:cubicBezTo>
                    <a:pt x="163512" y="97367"/>
                    <a:pt x="140229" y="98425"/>
                    <a:pt x="123825" y="92075"/>
                  </a:cubicBezTo>
                  <a:cubicBezTo>
                    <a:pt x="107421" y="85725"/>
                    <a:pt x="96837" y="82021"/>
                    <a:pt x="76200" y="66675"/>
                  </a:cubicBezTo>
                  <a:cubicBezTo>
                    <a:pt x="55563" y="51329"/>
                    <a:pt x="27781" y="25664"/>
                    <a:pt x="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10" name="Forma livre 409"/>
            <p:cNvSpPr/>
            <p:nvPr/>
          </p:nvSpPr>
          <p:spPr bwMode="auto">
            <a:xfrm>
              <a:off x="1283030" y="3811878"/>
              <a:ext cx="819809" cy="292761"/>
            </a:xfrm>
            <a:custGeom>
              <a:avLst/>
              <a:gdLst>
                <a:gd name="connsiteX0" fmla="*/ 1035050 w 1035050"/>
                <a:gd name="connsiteY0" fmla="*/ 425450 h 425450"/>
                <a:gd name="connsiteX1" fmla="*/ 955675 w 1035050"/>
                <a:gd name="connsiteY1" fmla="*/ 390525 h 425450"/>
                <a:gd name="connsiteX2" fmla="*/ 914400 w 1035050"/>
                <a:gd name="connsiteY2" fmla="*/ 400050 h 425450"/>
                <a:gd name="connsiteX3" fmla="*/ 879475 w 1035050"/>
                <a:gd name="connsiteY3" fmla="*/ 355600 h 425450"/>
                <a:gd name="connsiteX4" fmla="*/ 800100 w 1035050"/>
                <a:gd name="connsiteY4" fmla="*/ 333375 h 425450"/>
                <a:gd name="connsiteX5" fmla="*/ 650875 w 1035050"/>
                <a:gd name="connsiteY5" fmla="*/ 273050 h 425450"/>
                <a:gd name="connsiteX6" fmla="*/ 571500 w 1035050"/>
                <a:gd name="connsiteY6" fmla="*/ 257175 h 425450"/>
                <a:gd name="connsiteX7" fmla="*/ 479425 w 1035050"/>
                <a:gd name="connsiteY7" fmla="*/ 247650 h 425450"/>
                <a:gd name="connsiteX8" fmla="*/ 381000 w 1035050"/>
                <a:gd name="connsiteY8" fmla="*/ 187325 h 425450"/>
                <a:gd name="connsiteX9" fmla="*/ 342900 w 1035050"/>
                <a:gd name="connsiteY9" fmla="*/ 152400 h 425450"/>
                <a:gd name="connsiteX10" fmla="*/ 238125 w 1035050"/>
                <a:gd name="connsiteY10" fmla="*/ 104775 h 425450"/>
                <a:gd name="connsiteX11" fmla="*/ 155575 w 1035050"/>
                <a:gd name="connsiteY11" fmla="*/ 92075 h 425450"/>
                <a:gd name="connsiteX12" fmla="*/ 104775 w 1035050"/>
                <a:gd name="connsiteY12" fmla="*/ 57150 h 425450"/>
                <a:gd name="connsiteX13" fmla="*/ 38100 w 1035050"/>
                <a:gd name="connsiteY13" fmla="*/ 25400 h 425450"/>
                <a:gd name="connsiteX14" fmla="*/ 0 w 1035050"/>
                <a:gd name="connsiteY14" fmla="*/ 0 h 425450"/>
                <a:gd name="connsiteX0" fmla="*/ 996950 w 996950"/>
                <a:gd name="connsiteY0" fmla="*/ 400050 h 400050"/>
                <a:gd name="connsiteX1" fmla="*/ 917575 w 996950"/>
                <a:gd name="connsiteY1" fmla="*/ 365125 h 400050"/>
                <a:gd name="connsiteX2" fmla="*/ 876300 w 996950"/>
                <a:gd name="connsiteY2" fmla="*/ 374650 h 400050"/>
                <a:gd name="connsiteX3" fmla="*/ 841375 w 996950"/>
                <a:gd name="connsiteY3" fmla="*/ 330200 h 400050"/>
                <a:gd name="connsiteX4" fmla="*/ 762000 w 996950"/>
                <a:gd name="connsiteY4" fmla="*/ 307975 h 400050"/>
                <a:gd name="connsiteX5" fmla="*/ 612775 w 996950"/>
                <a:gd name="connsiteY5" fmla="*/ 247650 h 400050"/>
                <a:gd name="connsiteX6" fmla="*/ 533400 w 996950"/>
                <a:gd name="connsiteY6" fmla="*/ 231775 h 400050"/>
                <a:gd name="connsiteX7" fmla="*/ 441325 w 996950"/>
                <a:gd name="connsiteY7" fmla="*/ 222250 h 400050"/>
                <a:gd name="connsiteX8" fmla="*/ 342900 w 996950"/>
                <a:gd name="connsiteY8" fmla="*/ 161925 h 400050"/>
                <a:gd name="connsiteX9" fmla="*/ 304800 w 996950"/>
                <a:gd name="connsiteY9" fmla="*/ 127000 h 400050"/>
                <a:gd name="connsiteX10" fmla="*/ 200025 w 996950"/>
                <a:gd name="connsiteY10" fmla="*/ 79375 h 400050"/>
                <a:gd name="connsiteX11" fmla="*/ 117475 w 996950"/>
                <a:gd name="connsiteY11" fmla="*/ 66675 h 400050"/>
                <a:gd name="connsiteX12" fmla="*/ 66675 w 996950"/>
                <a:gd name="connsiteY12" fmla="*/ 31750 h 400050"/>
                <a:gd name="connsiteX13" fmla="*/ 0 w 996950"/>
                <a:gd name="connsiteY13" fmla="*/ 0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6950" h="400050">
                  <a:moveTo>
                    <a:pt x="996950" y="400050"/>
                  </a:moveTo>
                  <a:cubicBezTo>
                    <a:pt x="967316" y="384704"/>
                    <a:pt x="937683" y="369358"/>
                    <a:pt x="917575" y="365125"/>
                  </a:cubicBezTo>
                  <a:cubicBezTo>
                    <a:pt x="897467" y="360892"/>
                    <a:pt x="889000" y="380471"/>
                    <a:pt x="876300" y="374650"/>
                  </a:cubicBezTo>
                  <a:cubicBezTo>
                    <a:pt x="863600" y="368829"/>
                    <a:pt x="860425" y="341312"/>
                    <a:pt x="841375" y="330200"/>
                  </a:cubicBezTo>
                  <a:cubicBezTo>
                    <a:pt x="822325" y="319088"/>
                    <a:pt x="800100" y="321733"/>
                    <a:pt x="762000" y="307975"/>
                  </a:cubicBezTo>
                  <a:cubicBezTo>
                    <a:pt x="723900" y="294217"/>
                    <a:pt x="650875" y="260350"/>
                    <a:pt x="612775" y="247650"/>
                  </a:cubicBezTo>
                  <a:cubicBezTo>
                    <a:pt x="574675" y="234950"/>
                    <a:pt x="561975" y="236008"/>
                    <a:pt x="533400" y="231775"/>
                  </a:cubicBezTo>
                  <a:cubicBezTo>
                    <a:pt x="504825" y="227542"/>
                    <a:pt x="473075" y="233892"/>
                    <a:pt x="441325" y="222250"/>
                  </a:cubicBezTo>
                  <a:cubicBezTo>
                    <a:pt x="409575" y="210608"/>
                    <a:pt x="365654" y="177800"/>
                    <a:pt x="342900" y="161925"/>
                  </a:cubicBezTo>
                  <a:cubicBezTo>
                    <a:pt x="320146" y="146050"/>
                    <a:pt x="328612" y="140758"/>
                    <a:pt x="304800" y="127000"/>
                  </a:cubicBezTo>
                  <a:cubicBezTo>
                    <a:pt x="280988" y="113242"/>
                    <a:pt x="231246" y="89429"/>
                    <a:pt x="200025" y="79375"/>
                  </a:cubicBezTo>
                  <a:cubicBezTo>
                    <a:pt x="168804" y="69321"/>
                    <a:pt x="139700" y="74612"/>
                    <a:pt x="117475" y="66675"/>
                  </a:cubicBezTo>
                  <a:cubicBezTo>
                    <a:pt x="95250" y="58737"/>
                    <a:pt x="86254" y="42862"/>
                    <a:pt x="66675" y="31750"/>
                  </a:cubicBezTo>
                  <a:cubicBezTo>
                    <a:pt x="47096" y="20638"/>
                    <a:pt x="17462" y="9525"/>
                    <a:pt x="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grpSp>
          <p:nvGrpSpPr>
            <p:cNvPr id="411" name="Grupo 410"/>
            <p:cNvGrpSpPr/>
            <p:nvPr/>
          </p:nvGrpSpPr>
          <p:grpSpPr>
            <a:xfrm>
              <a:off x="533713" y="3326266"/>
              <a:ext cx="1650061" cy="906166"/>
              <a:chOff x="749299" y="3944875"/>
              <a:chExt cx="2006600" cy="1238250"/>
            </a:xfrm>
          </p:grpSpPr>
          <p:sp>
            <p:nvSpPr>
              <p:cNvPr id="915" name="Forma livre 914"/>
              <p:cNvSpPr/>
              <p:nvPr/>
            </p:nvSpPr>
            <p:spPr bwMode="auto">
              <a:xfrm>
                <a:off x="749299" y="3944875"/>
                <a:ext cx="1044575" cy="541329"/>
              </a:xfrm>
              <a:custGeom>
                <a:avLst/>
                <a:gdLst>
                  <a:gd name="connsiteX0" fmla="*/ 0 w 641350"/>
                  <a:gd name="connsiteY0" fmla="*/ 0 h 331779"/>
                  <a:gd name="connsiteX1" fmla="*/ 69850 w 641350"/>
                  <a:gd name="connsiteY1" fmla="*/ 53975 h 331779"/>
                  <a:gd name="connsiteX2" fmla="*/ 133350 w 641350"/>
                  <a:gd name="connsiteY2" fmla="*/ 79375 h 331779"/>
                  <a:gd name="connsiteX3" fmla="*/ 168275 w 641350"/>
                  <a:gd name="connsiteY3" fmla="*/ 120650 h 331779"/>
                  <a:gd name="connsiteX4" fmla="*/ 212725 w 641350"/>
                  <a:gd name="connsiteY4" fmla="*/ 168275 h 331779"/>
                  <a:gd name="connsiteX5" fmla="*/ 288925 w 641350"/>
                  <a:gd name="connsiteY5" fmla="*/ 184150 h 331779"/>
                  <a:gd name="connsiteX6" fmla="*/ 355600 w 641350"/>
                  <a:gd name="connsiteY6" fmla="*/ 215900 h 331779"/>
                  <a:gd name="connsiteX7" fmla="*/ 400050 w 641350"/>
                  <a:gd name="connsiteY7" fmla="*/ 209550 h 331779"/>
                  <a:gd name="connsiteX8" fmla="*/ 441325 w 641350"/>
                  <a:gd name="connsiteY8" fmla="*/ 215900 h 331779"/>
                  <a:gd name="connsiteX9" fmla="*/ 498475 w 641350"/>
                  <a:gd name="connsiteY9" fmla="*/ 282575 h 331779"/>
                  <a:gd name="connsiteX10" fmla="*/ 533400 w 641350"/>
                  <a:gd name="connsiteY10" fmla="*/ 330200 h 331779"/>
                  <a:gd name="connsiteX11" fmla="*/ 603250 w 641350"/>
                  <a:gd name="connsiteY11" fmla="*/ 317500 h 331779"/>
                  <a:gd name="connsiteX12" fmla="*/ 641350 w 641350"/>
                  <a:gd name="connsiteY12" fmla="*/ 288925 h 331779"/>
                  <a:gd name="connsiteX0" fmla="*/ 0 w 857250"/>
                  <a:gd name="connsiteY0" fmla="*/ 0 h 579429"/>
                  <a:gd name="connsiteX1" fmla="*/ 285750 w 857250"/>
                  <a:gd name="connsiteY1" fmla="*/ 301625 h 579429"/>
                  <a:gd name="connsiteX2" fmla="*/ 349250 w 857250"/>
                  <a:gd name="connsiteY2" fmla="*/ 327025 h 579429"/>
                  <a:gd name="connsiteX3" fmla="*/ 384175 w 857250"/>
                  <a:gd name="connsiteY3" fmla="*/ 368300 h 579429"/>
                  <a:gd name="connsiteX4" fmla="*/ 428625 w 857250"/>
                  <a:gd name="connsiteY4" fmla="*/ 415925 h 579429"/>
                  <a:gd name="connsiteX5" fmla="*/ 504825 w 857250"/>
                  <a:gd name="connsiteY5" fmla="*/ 431800 h 579429"/>
                  <a:gd name="connsiteX6" fmla="*/ 571500 w 857250"/>
                  <a:gd name="connsiteY6" fmla="*/ 463550 h 579429"/>
                  <a:gd name="connsiteX7" fmla="*/ 615950 w 857250"/>
                  <a:gd name="connsiteY7" fmla="*/ 457200 h 579429"/>
                  <a:gd name="connsiteX8" fmla="*/ 657225 w 857250"/>
                  <a:gd name="connsiteY8" fmla="*/ 463550 h 579429"/>
                  <a:gd name="connsiteX9" fmla="*/ 714375 w 857250"/>
                  <a:gd name="connsiteY9" fmla="*/ 530225 h 579429"/>
                  <a:gd name="connsiteX10" fmla="*/ 749300 w 857250"/>
                  <a:gd name="connsiteY10" fmla="*/ 577850 h 579429"/>
                  <a:gd name="connsiteX11" fmla="*/ 819150 w 857250"/>
                  <a:gd name="connsiteY11" fmla="*/ 565150 h 579429"/>
                  <a:gd name="connsiteX12" fmla="*/ 857250 w 857250"/>
                  <a:gd name="connsiteY12" fmla="*/ 536575 h 579429"/>
                  <a:gd name="connsiteX0" fmla="*/ 0 w 857250"/>
                  <a:gd name="connsiteY0" fmla="*/ 0 h 579429"/>
                  <a:gd name="connsiteX1" fmla="*/ 228600 w 857250"/>
                  <a:gd name="connsiteY1" fmla="*/ 241300 h 579429"/>
                  <a:gd name="connsiteX2" fmla="*/ 285750 w 857250"/>
                  <a:gd name="connsiteY2" fmla="*/ 301625 h 579429"/>
                  <a:gd name="connsiteX3" fmla="*/ 349250 w 857250"/>
                  <a:gd name="connsiteY3" fmla="*/ 327025 h 579429"/>
                  <a:gd name="connsiteX4" fmla="*/ 384175 w 857250"/>
                  <a:gd name="connsiteY4" fmla="*/ 368300 h 579429"/>
                  <a:gd name="connsiteX5" fmla="*/ 428625 w 857250"/>
                  <a:gd name="connsiteY5" fmla="*/ 415925 h 579429"/>
                  <a:gd name="connsiteX6" fmla="*/ 504825 w 857250"/>
                  <a:gd name="connsiteY6" fmla="*/ 431800 h 579429"/>
                  <a:gd name="connsiteX7" fmla="*/ 571500 w 857250"/>
                  <a:gd name="connsiteY7" fmla="*/ 463550 h 579429"/>
                  <a:gd name="connsiteX8" fmla="*/ 615950 w 857250"/>
                  <a:gd name="connsiteY8" fmla="*/ 457200 h 579429"/>
                  <a:gd name="connsiteX9" fmla="*/ 657225 w 857250"/>
                  <a:gd name="connsiteY9" fmla="*/ 463550 h 579429"/>
                  <a:gd name="connsiteX10" fmla="*/ 714375 w 857250"/>
                  <a:gd name="connsiteY10" fmla="*/ 530225 h 579429"/>
                  <a:gd name="connsiteX11" fmla="*/ 749300 w 857250"/>
                  <a:gd name="connsiteY11" fmla="*/ 577850 h 579429"/>
                  <a:gd name="connsiteX12" fmla="*/ 819150 w 857250"/>
                  <a:gd name="connsiteY12" fmla="*/ 565150 h 579429"/>
                  <a:gd name="connsiteX13" fmla="*/ 857250 w 857250"/>
                  <a:gd name="connsiteY13" fmla="*/ 536575 h 579429"/>
                  <a:gd name="connsiteX0" fmla="*/ 0 w 857250"/>
                  <a:gd name="connsiteY0" fmla="*/ 0 h 579429"/>
                  <a:gd name="connsiteX1" fmla="*/ 165100 w 857250"/>
                  <a:gd name="connsiteY1" fmla="*/ 250825 h 579429"/>
                  <a:gd name="connsiteX2" fmla="*/ 228600 w 857250"/>
                  <a:gd name="connsiteY2" fmla="*/ 241300 h 579429"/>
                  <a:gd name="connsiteX3" fmla="*/ 285750 w 857250"/>
                  <a:gd name="connsiteY3" fmla="*/ 301625 h 579429"/>
                  <a:gd name="connsiteX4" fmla="*/ 349250 w 857250"/>
                  <a:gd name="connsiteY4" fmla="*/ 327025 h 579429"/>
                  <a:gd name="connsiteX5" fmla="*/ 384175 w 857250"/>
                  <a:gd name="connsiteY5" fmla="*/ 368300 h 579429"/>
                  <a:gd name="connsiteX6" fmla="*/ 428625 w 857250"/>
                  <a:gd name="connsiteY6" fmla="*/ 415925 h 579429"/>
                  <a:gd name="connsiteX7" fmla="*/ 504825 w 857250"/>
                  <a:gd name="connsiteY7" fmla="*/ 431800 h 579429"/>
                  <a:gd name="connsiteX8" fmla="*/ 571500 w 857250"/>
                  <a:gd name="connsiteY8" fmla="*/ 463550 h 579429"/>
                  <a:gd name="connsiteX9" fmla="*/ 615950 w 857250"/>
                  <a:gd name="connsiteY9" fmla="*/ 457200 h 579429"/>
                  <a:gd name="connsiteX10" fmla="*/ 657225 w 857250"/>
                  <a:gd name="connsiteY10" fmla="*/ 463550 h 579429"/>
                  <a:gd name="connsiteX11" fmla="*/ 714375 w 857250"/>
                  <a:gd name="connsiteY11" fmla="*/ 530225 h 579429"/>
                  <a:gd name="connsiteX12" fmla="*/ 749300 w 857250"/>
                  <a:gd name="connsiteY12" fmla="*/ 577850 h 579429"/>
                  <a:gd name="connsiteX13" fmla="*/ 819150 w 857250"/>
                  <a:gd name="connsiteY13" fmla="*/ 565150 h 579429"/>
                  <a:gd name="connsiteX14" fmla="*/ 857250 w 857250"/>
                  <a:gd name="connsiteY14" fmla="*/ 536575 h 579429"/>
                  <a:gd name="connsiteX0" fmla="*/ 0 w 857250"/>
                  <a:gd name="connsiteY0" fmla="*/ 0 h 579429"/>
                  <a:gd name="connsiteX1" fmla="*/ 82550 w 857250"/>
                  <a:gd name="connsiteY1" fmla="*/ 168275 h 579429"/>
                  <a:gd name="connsiteX2" fmla="*/ 165100 w 857250"/>
                  <a:gd name="connsiteY2" fmla="*/ 250825 h 579429"/>
                  <a:gd name="connsiteX3" fmla="*/ 228600 w 857250"/>
                  <a:gd name="connsiteY3" fmla="*/ 241300 h 579429"/>
                  <a:gd name="connsiteX4" fmla="*/ 285750 w 857250"/>
                  <a:gd name="connsiteY4" fmla="*/ 301625 h 579429"/>
                  <a:gd name="connsiteX5" fmla="*/ 349250 w 857250"/>
                  <a:gd name="connsiteY5" fmla="*/ 327025 h 579429"/>
                  <a:gd name="connsiteX6" fmla="*/ 384175 w 857250"/>
                  <a:gd name="connsiteY6" fmla="*/ 368300 h 579429"/>
                  <a:gd name="connsiteX7" fmla="*/ 428625 w 857250"/>
                  <a:gd name="connsiteY7" fmla="*/ 415925 h 579429"/>
                  <a:gd name="connsiteX8" fmla="*/ 504825 w 857250"/>
                  <a:gd name="connsiteY8" fmla="*/ 431800 h 579429"/>
                  <a:gd name="connsiteX9" fmla="*/ 571500 w 857250"/>
                  <a:gd name="connsiteY9" fmla="*/ 463550 h 579429"/>
                  <a:gd name="connsiteX10" fmla="*/ 615950 w 857250"/>
                  <a:gd name="connsiteY10" fmla="*/ 457200 h 579429"/>
                  <a:gd name="connsiteX11" fmla="*/ 657225 w 857250"/>
                  <a:gd name="connsiteY11" fmla="*/ 463550 h 579429"/>
                  <a:gd name="connsiteX12" fmla="*/ 714375 w 857250"/>
                  <a:gd name="connsiteY12" fmla="*/ 530225 h 579429"/>
                  <a:gd name="connsiteX13" fmla="*/ 749300 w 857250"/>
                  <a:gd name="connsiteY13" fmla="*/ 577850 h 579429"/>
                  <a:gd name="connsiteX14" fmla="*/ 819150 w 857250"/>
                  <a:gd name="connsiteY14" fmla="*/ 565150 h 579429"/>
                  <a:gd name="connsiteX15" fmla="*/ 857250 w 857250"/>
                  <a:gd name="connsiteY15" fmla="*/ 536575 h 579429"/>
                  <a:gd name="connsiteX0" fmla="*/ 0 w 857250"/>
                  <a:gd name="connsiteY0" fmla="*/ 0 h 579429"/>
                  <a:gd name="connsiteX1" fmla="*/ 19050 w 857250"/>
                  <a:gd name="connsiteY1" fmla="*/ 158750 h 579429"/>
                  <a:gd name="connsiteX2" fmla="*/ 82550 w 857250"/>
                  <a:gd name="connsiteY2" fmla="*/ 168275 h 579429"/>
                  <a:gd name="connsiteX3" fmla="*/ 165100 w 857250"/>
                  <a:gd name="connsiteY3" fmla="*/ 250825 h 579429"/>
                  <a:gd name="connsiteX4" fmla="*/ 228600 w 857250"/>
                  <a:gd name="connsiteY4" fmla="*/ 241300 h 579429"/>
                  <a:gd name="connsiteX5" fmla="*/ 285750 w 857250"/>
                  <a:gd name="connsiteY5" fmla="*/ 301625 h 579429"/>
                  <a:gd name="connsiteX6" fmla="*/ 349250 w 857250"/>
                  <a:gd name="connsiteY6" fmla="*/ 327025 h 579429"/>
                  <a:gd name="connsiteX7" fmla="*/ 384175 w 857250"/>
                  <a:gd name="connsiteY7" fmla="*/ 368300 h 579429"/>
                  <a:gd name="connsiteX8" fmla="*/ 428625 w 857250"/>
                  <a:gd name="connsiteY8" fmla="*/ 415925 h 579429"/>
                  <a:gd name="connsiteX9" fmla="*/ 504825 w 857250"/>
                  <a:gd name="connsiteY9" fmla="*/ 431800 h 579429"/>
                  <a:gd name="connsiteX10" fmla="*/ 571500 w 857250"/>
                  <a:gd name="connsiteY10" fmla="*/ 463550 h 579429"/>
                  <a:gd name="connsiteX11" fmla="*/ 615950 w 857250"/>
                  <a:gd name="connsiteY11" fmla="*/ 457200 h 579429"/>
                  <a:gd name="connsiteX12" fmla="*/ 657225 w 857250"/>
                  <a:gd name="connsiteY12" fmla="*/ 463550 h 579429"/>
                  <a:gd name="connsiteX13" fmla="*/ 714375 w 857250"/>
                  <a:gd name="connsiteY13" fmla="*/ 530225 h 579429"/>
                  <a:gd name="connsiteX14" fmla="*/ 749300 w 857250"/>
                  <a:gd name="connsiteY14" fmla="*/ 577850 h 579429"/>
                  <a:gd name="connsiteX15" fmla="*/ 819150 w 857250"/>
                  <a:gd name="connsiteY15" fmla="*/ 565150 h 579429"/>
                  <a:gd name="connsiteX16" fmla="*/ 857250 w 857250"/>
                  <a:gd name="connsiteY16" fmla="*/ 536575 h 579429"/>
                  <a:gd name="connsiteX0" fmla="*/ 0 w 857250"/>
                  <a:gd name="connsiteY0" fmla="*/ 0 h 579429"/>
                  <a:gd name="connsiteX1" fmla="*/ 19050 w 857250"/>
                  <a:gd name="connsiteY1" fmla="*/ 158750 h 579429"/>
                  <a:gd name="connsiteX2" fmla="*/ 82550 w 857250"/>
                  <a:gd name="connsiteY2" fmla="*/ 168275 h 579429"/>
                  <a:gd name="connsiteX3" fmla="*/ 165100 w 857250"/>
                  <a:gd name="connsiteY3" fmla="*/ 250825 h 579429"/>
                  <a:gd name="connsiteX4" fmla="*/ 228600 w 857250"/>
                  <a:gd name="connsiteY4" fmla="*/ 241300 h 579429"/>
                  <a:gd name="connsiteX5" fmla="*/ 285750 w 857250"/>
                  <a:gd name="connsiteY5" fmla="*/ 301625 h 579429"/>
                  <a:gd name="connsiteX6" fmla="*/ 349250 w 857250"/>
                  <a:gd name="connsiteY6" fmla="*/ 327025 h 579429"/>
                  <a:gd name="connsiteX7" fmla="*/ 384175 w 857250"/>
                  <a:gd name="connsiteY7" fmla="*/ 368300 h 579429"/>
                  <a:gd name="connsiteX8" fmla="*/ 428625 w 857250"/>
                  <a:gd name="connsiteY8" fmla="*/ 415925 h 579429"/>
                  <a:gd name="connsiteX9" fmla="*/ 504825 w 857250"/>
                  <a:gd name="connsiteY9" fmla="*/ 431800 h 579429"/>
                  <a:gd name="connsiteX10" fmla="*/ 571500 w 857250"/>
                  <a:gd name="connsiteY10" fmla="*/ 463550 h 579429"/>
                  <a:gd name="connsiteX11" fmla="*/ 615950 w 857250"/>
                  <a:gd name="connsiteY11" fmla="*/ 457200 h 579429"/>
                  <a:gd name="connsiteX12" fmla="*/ 657225 w 857250"/>
                  <a:gd name="connsiteY12" fmla="*/ 463550 h 579429"/>
                  <a:gd name="connsiteX13" fmla="*/ 714375 w 857250"/>
                  <a:gd name="connsiteY13" fmla="*/ 530225 h 579429"/>
                  <a:gd name="connsiteX14" fmla="*/ 749300 w 857250"/>
                  <a:gd name="connsiteY14" fmla="*/ 577850 h 579429"/>
                  <a:gd name="connsiteX15" fmla="*/ 819150 w 857250"/>
                  <a:gd name="connsiteY15" fmla="*/ 565150 h 579429"/>
                  <a:gd name="connsiteX16" fmla="*/ 857250 w 857250"/>
                  <a:gd name="connsiteY16" fmla="*/ 536575 h 579429"/>
                  <a:gd name="connsiteX0" fmla="*/ 0 w 1044575"/>
                  <a:gd name="connsiteY0" fmla="*/ 0 h 541329"/>
                  <a:gd name="connsiteX1" fmla="*/ 206375 w 1044575"/>
                  <a:gd name="connsiteY1" fmla="*/ 120650 h 541329"/>
                  <a:gd name="connsiteX2" fmla="*/ 269875 w 1044575"/>
                  <a:gd name="connsiteY2" fmla="*/ 130175 h 541329"/>
                  <a:gd name="connsiteX3" fmla="*/ 352425 w 1044575"/>
                  <a:gd name="connsiteY3" fmla="*/ 212725 h 541329"/>
                  <a:gd name="connsiteX4" fmla="*/ 415925 w 1044575"/>
                  <a:gd name="connsiteY4" fmla="*/ 203200 h 541329"/>
                  <a:gd name="connsiteX5" fmla="*/ 473075 w 1044575"/>
                  <a:gd name="connsiteY5" fmla="*/ 263525 h 541329"/>
                  <a:gd name="connsiteX6" fmla="*/ 536575 w 1044575"/>
                  <a:gd name="connsiteY6" fmla="*/ 288925 h 541329"/>
                  <a:gd name="connsiteX7" fmla="*/ 571500 w 1044575"/>
                  <a:gd name="connsiteY7" fmla="*/ 330200 h 541329"/>
                  <a:gd name="connsiteX8" fmla="*/ 615950 w 1044575"/>
                  <a:gd name="connsiteY8" fmla="*/ 377825 h 541329"/>
                  <a:gd name="connsiteX9" fmla="*/ 692150 w 1044575"/>
                  <a:gd name="connsiteY9" fmla="*/ 393700 h 541329"/>
                  <a:gd name="connsiteX10" fmla="*/ 758825 w 1044575"/>
                  <a:gd name="connsiteY10" fmla="*/ 425450 h 541329"/>
                  <a:gd name="connsiteX11" fmla="*/ 803275 w 1044575"/>
                  <a:gd name="connsiteY11" fmla="*/ 419100 h 541329"/>
                  <a:gd name="connsiteX12" fmla="*/ 844550 w 1044575"/>
                  <a:gd name="connsiteY12" fmla="*/ 425450 h 541329"/>
                  <a:gd name="connsiteX13" fmla="*/ 901700 w 1044575"/>
                  <a:gd name="connsiteY13" fmla="*/ 492125 h 541329"/>
                  <a:gd name="connsiteX14" fmla="*/ 936625 w 1044575"/>
                  <a:gd name="connsiteY14" fmla="*/ 539750 h 541329"/>
                  <a:gd name="connsiteX15" fmla="*/ 1006475 w 1044575"/>
                  <a:gd name="connsiteY15" fmla="*/ 527050 h 541329"/>
                  <a:gd name="connsiteX16" fmla="*/ 1044575 w 1044575"/>
                  <a:gd name="connsiteY16" fmla="*/ 498475 h 541329"/>
                  <a:gd name="connsiteX0" fmla="*/ 0 w 1044575"/>
                  <a:gd name="connsiteY0" fmla="*/ 0 h 541329"/>
                  <a:gd name="connsiteX1" fmla="*/ 104776 w 1044575"/>
                  <a:gd name="connsiteY1" fmla="*/ 41275 h 541329"/>
                  <a:gd name="connsiteX2" fmla="*/ 206375 w 1044575"/>
                  <a:gd name="connsiteY2" fmla="*/ 120650 h 541329"/>
                  <a:gd name="connsiteX3" fmla="*/ 269875 w 1044575"/>
                  <a:gd name="connsiteY3" fmla="*/ 130175 h 541329"/>
                  <a:gd name="connsiteX4" fmla="*/ 352425 w 1044575"/>
                  <a:gd name="connsiteY4" fmla="*/ 212725 h 541329"/>
                  <a:gd name="connsiteX5" fmla="*/ 415925 w 1044575"/>
                  <a:gd name="connsiteY5" fmla="*/ 203200 h 541329"/>
                  <a:gd name="connsiteX6" fmla="*/ 473075 w 1044575"/>
                  <a:gd name="connsiteY6" fmla="*/ 263525 h 541329"/>
                  <a:gd name="connsiteX7" fmla="*/ 536575 w 1044575"/>
                  <a:gd name="connsiteY7" fmla="*/ 288925 h 541329"/>
                  <a:gd name="connsiteX8" fmla="*/ 571500 w 1044575"/>
                  <a:gd name="connsiteY8" fmla="*/ 330200 h 541329"/>
                  <a:gd name="connsiteX9" fmla="*/ 615950 w 1044575"/>
                  <a:gd name="connsiteY9" fmla="*/ 377825 h 541329"/>
                  <a:gd name="connsiteX10" fmla="*/ 692150 w 1044575"/>
                  <a:gd name="connsiteY10" fmla="*/ 393700 h 541329"/>
                  <a:gd name="connsiteX11" fmla="*/ 758825 w 1044575"/>
                  <a:gd name="connsiteY11" fmla="*/ 425450 h 541329"/>
                  <a:gd name="connsiteX12" fmla="*/ 803275 w 1044575"/>
                  <a:gd name="connsiteY12" fmla="*/ 419100 h 541329"/>
                  <a:gd name="connsiteX13" fmla="*/ 844550 w 1044575"/>
                  <a:gd name="connsiteY13" fmla="*/ 425450 h 541329"/>
                  <a:gd name="connsiteX14" fmla="*/ 901700 w 1044575"/>
                  <a:gd name="connsiteY14" fmla="*/ 492125 h 541329"/>
                  <a:gd name="connsiteX15" fmla="*/ 936625 w 1044575"/>
                  <a:gd name="connsiteY15" fmla="*/ 539750 h 541329"/>
                  <a:gd name="connsiteX16" fmla="*/ 1006475 w 1044575"/>
                  <a:gd name="connsiteY16" fmla="*/ 527050 h 541329"/>
                  <a:gd name="connsiteX17" fmla="*/ 1044575 w 1044575"/>
                  <a:gd name="connsiteY17" fmla="*/ 498475 h 541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44575" h="541329">
                    <a:moveTo>
                      <a:pt x="0" y="0"/>
                    </a:moveTo>
                    <a:cubicBezTo>
                      <a:pt x="16933" y="10054"/>
                      <a:pt x="70380" y="21167"/>
                      <a:pt x="104776" y="41275"/>
                    </a:cubicBezTo>
                    <a:cubicBezTo>
                      <a:pt x="139172" y="61383"/>
                      <a:pt x="178329" y="109008"/>
                      <a:pt x="206375" y="120650"/>
                    </a:cubicBezTo>
                    <a:cubicBezTo>
                      <a:pt x="248708" y="129646"/>
                      <a:pt x="250296" y="104246"/>
                      <a:pt x="269875" y="130175"/>
                    </a:cubicBezTo>
                    <a:cubicBezTo>
                      <a:pt x="289454" y="156104"/>
                      <a:pt x="331787" y="199496"/>
                      <a:pt x="352425" y="212725"/>
                    </a:cubicBezTo>
                    <a:lnTo>
                      <a:pt x="415925" y="203200"/>
                    </a:lnTo>
                    <a:cubicBezTo>
                      <a:pt x="463550" y="253471"/>
                      <a:pt x="452967" y="249238"/>
                      <a:pt x="473075" y="263525"/>
                    </a:cubicBezTo>
                    <a:cubicBezTo>
                      <a:pt x="493183" y="277812"/>
                      <a:pt x="520171" y="277813"/>
                      <a:pt x="536575" y="288925"/>
                    </a:cubicBezTo>
                    <a:cubicBezTo>
                      <a:pt x="552979" y="300037"/>
                      <a:pt x="558271" y="315383"/>
                      <a:pt x="571500" y="330200"/>
                    </a:cubicBezTo>
                    <a:cubicBezTo>
                      <a:pt x="584729" y="345017"/>
                      <a:pt x="595842" y="367242"/>
                      <a:pt x="615950" y="377825"/>
                    </a:cubicBezTo>
                    <a:cubicBezTo>
                      <a:pt x="636058" y="388408"/>
                      <a:pt x="668338" y="385763"/>
                      <a:pt x="692150" y="393700"/>
                    </a:cubicBezTo>
                    <a:cubicBezTo>
                      <a:pt x="715963" y="401638"/>
                      <a:pt x="740304" y="421217"/>
                      <a:pt x="758825" y="425450"/>
                    </a:cubicBezTo>
                    <a:cubicBezTo>
                      <a:pt x="777346" y="429683"/>
                      <a:pt x="788988" y="419100"/>
                      <a:pt x="803275" y="419100"/>
                    </a:cubicBezTo>
                    <a:cubicBezTo>
                      <a:pt x="817562" y="419100"/>
                      <a:pt x="828146" y="413279"/>
                      <a:pt x="844550" y="425450"/>
                    </a:cubicBezTo>
                    <a:cubicBezTo>
                      <a:pt x="860954" y="437621"/>
                      <a:pt x="886354" y="473075"/>
                      <a:pt x="901700" y="492125"/>
                    </a:cubicBezTo>
                    <a:cubicBezTo>
                      <a:pt x="917046" y="511175"/>
                      <a:pt x="919163" y="533929"/>
                      <a:pt x="936625" y="539750"/>
                    </a:cubicBezTo>
                    <a:cubicBezTo>
                      <a:pt x="954087" y="545571"/>
                      <a:pt x="988483" y="533929"/>
                      <a:pt x="1006475" y="527050"/>
                    </a:cubicBezTo>
                    <a:cubicBezTo>
                      <a:pt x="1024467" y="520171"/>
                      <a:pt x="1034521" y="509323"/>
                      <a:pt x="1044575" y="498475"/>
                    </a:cubicBez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defTabSz="977900" fontAlgn="base">
                  <a:spcBef>
                    <a:spcPct val="0"/>
                  </a:spcBef>
                  <a:spcAft>
                    <a:spcPct val="0"/>
                  </a:spcAft>
                </a:pPr>
                <a:endParaRPr lang="pt-BR" sz="1500" b="1">
                  <a:latin typeface="Arial" charset="0"/>
                </a:endParaRPr>
              </a:p>
            </p:txBody>
          </p:sp>
          <p:sp>
            <p:nvSpPr>
              <p:cNvPr id="916" name="Forma livre 915"/>
              <p:cNvSpPr/>
              <p:nvPr/>
            </p:nvSpPr>
            <p:spPr bwMode="auto">
              <a:xfrm>
                <a:off x="2374897" y="4525899"/>
                <a:ext cx="152400" cy="203200"/>
              </a:xfrm>
              <a:custGeom>
                <a:avLst/>
                <a:gdLst>
                  <a:gd name="connsiteX0" fmla="*/ 247650 w 247650"/>
                  <a:gd name="connsiteY0" fmla="*/ 444500 h 444500"/>
                  <a:gd name="connsiteX1" fmla="*/ 215900 w 247650"/>
                  <a:gd name="connsiteY1" fmla="*/ 390525 h 444500"/>
                  <a:gd name="connsiteX2" fmla="*/ 241300 w 247650"/>
                  <a:gd name="connsiteY2" fmla="*/ 358775 h 444500"/>
                  <a:gd name="connsiteX3" fmla="*/ 209550 w 247650"/>
                  <a:gd name="connsiteY3" fmla="*/ 314325 h 444500"/>
                  <a:gd name="connsiteX4" fmla="*/ 168275 w 247650"/>
                  <a:gd name="connsiteY4" fmla="*/ 301625 h 444500"/>
                  <a:gd name="connsiteX5" fmla="*/ 149225 w 247650"/>
                  <a:gd name="connsiteY5" fmla="*/ 219075 h 444500"/>
                  <a:gd name="connsiteX6" fmla="*/ 127000 w 247650"/>
                  <a:gd name="connsiteY6" fmla="*/ 193675 h 444500"/>
                  <a:gd name="connsiteX7" fmla="*/ 73025 w 247650"/>
                  <a:gd name="connsiteY7" fmla="*/ 171450 h 444500"/>
                  <a:gd name="connsiteX8" fmla="*/ 25400 w 247650"/>
                  <a:gd name="connsiteY8" fmla="*/ 111125 h 444500"/>
                  <a:gd name="connsiteX9" fmla="*/ 9525 w 247650"/>
                  <a:gd name="connsiteY9" fmla="*/ 28575 h 444500"/>
                  <a:gd name="connsiteX10" fmla="*/ 0 w 247650"/>
                  <a:gd name="connsiteY10" fmla="*/ 0 h 444500"/>
                  <a:gd name="connsiteX0" fmla="*/ 215900 w 241329"/>
                  <a:gd name="connsiteY0" fmla="*/ 390525 h 390525"/>
                  <a:gd name="connsiteX1" fmla="*/ 241300 w 241329"/>
                  <a:gd name="connsiteY1" fmla="*/ 358775 h 390525"/>
                  <a:gd name="connsiteX2" fmla="*/ 209550 w 241329"/>
                  <a:gd name="connsiteY2" fmla="*/ 314325 h 390525"/>
                  <a:gd name="connsiteX3" fmla="*/ 168275 w 241329"/>
                  <a:gd name="connsiteY3" fmla="*/ 301625 h 390525"/>
                  <a:gd name="connsiteX4" fmla="*/ 149225 w 241329"/>
                  <a:gd name="connsiteY4" fmla="*/ 219075 h 390525"/>
                  <a:gd name="connsiteX5" fmla="*/ 127000 w 241329"/>
                  <a:gd name="connsiteY5" fmla="*/ 193675 h 390525"/>
                  <a:gd name="connsiteX6" fmla="*/ 73025 w 241329"/>
                  <a:gd name="connsiteY6" fmla="*/ 171450 h 390525"/>
                  <a:gd name="connsiteX7" fmla="*/ 25400 w 241329"/>
                  <a:gd name="connsiteY7" fmla="*/ 111125 h 390525"/>
                  <a:gd name="connsiteX8" fmla="*/ 9525 w 241329"/>
                  <a:gd name="connsiteY8" fmla="*/ 28575 h 390525"/>
                  <a:gd name="connsiteX9" fmla="*/ 0 w 241329"/>
                  <a:gd name="connsiteY9" fmla="*/ 0 h 390525"/>
                  <a:gd name="connsiteX0" fmla="*/ 241300 w 241300"/>
                  <a:gd name="connsiteY0" fmla="*/ 358775 h 358775"/>
                  <a:gd name="connsiteX1" fmla="*/ 209550 w 241300"/>
                  <a:gd name="connsiteY1" fmla="*/ 314325 h 358775"/>
                  <a:gd name="connsiteX2" fmla="*/ 168275 w 241300"/>
                  <a:gd name="connsiteY2" fmla="*/ 301625 h 358775"/>
                  <a:gd name="connsiteX3" fmla="*/ 149225 w 241300"/>
                  <a:gd name="connsiteY3" fmla="*/ 219075 h 358775"/>
                  <a:gd name="connsiteX4" fmla="*/ 127000 w 241300"/>
                  <a:gd name="connsiteY4" fmla="*/ 193675 h 358775"/>
                  <a:gd name="connsiteX5" fmla="*/ 73025 w 241300"/>
                  <a:gd name="connsiteY5" fmla="*/ 171450 h 358775"/>
                  <a:gd name="connsiteX6" fmla="*/ 25400 w 241300"/>
                  <a:gd name="connsiteY6" fmla="*/ 111125 h 358775"/>
                  <a:gd name="connsiteX7" fmla="*/ 9525 w 241300"/>
                  <a:gd name="connsiteY7" fmla="*/ 28575 h 358775"/>
                  <a:gd name="connsiteX8" fmla="*/ 0 w 241300"/>
                  <a:gd name="connsiteY8" fmla="*/ 0 h 358775"/>
                  <a:gd name="connsiteX0" fmla="*/ 209550 w 209550"/>
                  <a:gd name="connsiteY0" fmla="*/ 314325 h 314325"/>
                  <a:gd name="connsiteX1" fmla="*/ 168275 w 209550"/>
                  <a:gd name="connsiteY1" fmla="*/ 301625 h 314325"/>
                  <a:gd name="connsiteX2" fmla="*/ 149225 w 209550"/>
                  <a:gd name="connsiteY2" fmla="*/ 219075 h 314325"/>
                  <a:gd name="connsiteX3" fmla="*/ 127000 w 209550"/>
                  <a:gd name="connsiteY3" fmla="*/ 193675 h 314325"/>
                  <a:gd name="connsiteX4" fmla="*/ 73025 w 209550"/>
                  <a:gd name="connsiteY4" fmla="*/ 171450 h 314325"/>
                  <a:gd name="connsiteX5" fmla="*/ 25400 w 209550"/>
                  <a:gd name="connsiteY5" fmla="*/ 111125 h 314325"/>
                  <a:gd name="connsiteX6" fmla="*/ 9525 w 209550"/>
                  <a:gd name="connsiteY6" fmla="*/ 28575 h 314325"/>
                  <a:gd name="connsiteX7" fmla="*/ 0 w 209550"/>
                  <a:gd name="connsiteY7" fmla="*/ 0 h 314325"/>
                  <a:gd name="connsiteX0" fmla="*/ 168275 w 168275"/>
                  <a:gd name="connsiteY0" fmla="*/ 301625 h 301625"/>
                  <a:gd name="connsiteX1" fmla="*/ 149225 w 168275"/>
                  <a:gd name="connsiteY1" fmla="*/ 219075 h 301625"/>
                  <a:gd name="connsiteX2" fmla="*/ 127000 w 168275"/>
                  <a:gd name="connsiteY2" fmla="*/ 193675 h 301625"/>
                  <a:gd name="connsiteX3" fmla="*/ 73025 w 168275"/>
                  <a:gd name="connsiteY3" fmla="*/ 171450 h 301625"/>
                  <a:gd name="connsiteX4" fmla="*/ 25400 w 168275"/>
                  <a:gd name="connsiteY4" fmla="*/ 111125 h 301625"/>
                  <a:gd name="connsiteX5" fmla="*/ 9525 w 168275"/>
                  <a:gd name="connsiteY5" fmla="*/ 28575 h 301625"/>
                  <a:gd name="connsiteX6" fmla="*/ 0 w 168275"/>
                  <a:gd name="connsiteY6" fmla="*/ 0 h 301625"/>
                  <a:gd name="connsiteX0" fmla="*/ 149225 w 149225"/>
                  <a:gd name="connsiteY0" fmla="*/ 219075 h 219075"/>
                  <a:gd name="connsiteX1" fmla="*/ 127000 w 149225"/>
                  <a:gd name="connsiteY1" fmla="*/ 193675 h 219075"/>
                  <a:gd name="connsiteX2" fmla="*/ 73025 w 149225"/>
                  <a:gd name="connsiteY2" fmla="*/ 171450 h 219075"/>
                  <a:gd name="connsiteX3" fmla="*/ 25400 w 149225"/>
                  <a:gd name="connsiteY3" fmla="*/ 111125 h 219075"/>
                  <a:gd name="connsiteX4" fmla="*/ 9525 w 149225"/>
                  <a:gd name="connsiteY4" fmla="*/ 28575 h 219075"/>
                  <a:gd name="connsiteX5" fmla="*/ 0 w 149225"/>
                  <a:gd name="connsiteY5" fmla="*/ 0 h 219075"/>
                  <a:gd name="connsiteX0" fmla="*/ 127000 w 127000"/>
                  <a:gd name="connsiteY0" fmla="*/ 193675 h 193675"/>
                  <a:gd name="connsiteX1" fmla="*/ 73025 w 127000"/>
                  <a:gd name="connsiteY1" fmla="*/ 171450 h 193675"/>
                  <a:gd name="connsiteX2" fmla="*/ 25400 w 127000"/>
                  <a:gd name="connsiteY2" fmla="*/ 111125 h 193675"/>
                  <a:gd name="connsiteX3" fmla="*/ 9525 w 127000"/>
                  <a:gd name="connsiteY3" fmla="*/ 28575 h 193675"/>
                  <a:gd name="connsiteX4" fmla="*/ 0 w 127000"/>
                  <a:gd name="connsiteY4" fmla="*/ 0 h 193675"/>
                  <a:gd name="connsiteX0" fmla="*/ 149225 w 149225"/>
                  <a:gd name="connsiteY0" fmla="*/ 193675 h 193675"/>
                  <a:gd name="connsiteX1" fmla="*/ 95250 w 149225"/>
                  <a:gd name="connsiteY1" fmla="*/ 171450 h 193675"/>
                  <a:gd name="connsiteX2" fmla="*/ 47625 w 149225"/>
                  <a:gd name="connsiteY2" fmla="*/ 111125 h 193675"/>
                  <a:gd name="connsiteX3" fmla="*/ 31750 w 149225"/>
                  <a:gd name="connsiteY3" fmla="*/ 28575 h 193675"/>
                  <a:gd name="connsiteX4" fmla="*/ 0 w 149225"/>
                  <a:gd name="connsiteY4" fmla="*/ 0 h 193675"/>
                  <a:gd name="connsiteX0" fmla="*/ 152400 w 152400"/>
                  <a:gd name="connsiteY0" fmla="*/ 203200 h 203200"/>
                  <a:gd name="connsiteX1" fmla="*/ 98425 w 152400"/>
                  <a:gd name="connsiteY1" fmla="*/ 180975 h 203200"/>
                  <a:gd name="connsiteX2" fmla="*/ 50800 w 152400"/>
                  <a:gd name="connsiteY2" fmla="*/ 120650 h 203200"/>
                  <a:gd name="connsiteX3" fmla="*/ 34925 w 152400"/>
                  <a:gd name="connsiteY3" fmla="*/ 38100 h 203200"/>
                  <a:gd name="connsiteX4" fmla="*/ 0 w 152400"/>
                  <a:gd name="connsiteY4" fmla="*/ 0 h 203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400" h="203200">
                    <a:moveTo>
                      <a:pt x="152400" y="203200"/>
                    </a:moveTo>
                    <a:cubicBezTo>
                      <a:pt x="139700" y="195263"/>
                      <a:pt x="115358" y="194733"/>
                      <a:pt x="98425" y="180975"/>
                    </a:cubicBezTo>
                    <a:cubicBezTo>
                      <a:pt x="81492" y="167217"/>
                      <a:pt x="61383" y="144462"/>
                      <a:pt x="50800" y="120650"/>
                    </a:cubicBezTo>
                    <a:cubicBezTo>
                      <a:pt x="40217" y="96838"/>
                      <a:pt x="39158" y="56621"/>
                      <a:pt x="34925" y="38100"/>
                    </a:cubicBezTo>
                    <a:cubicBezTo>
                      <a:pt x="30692" y="19579"/>
                      <a:pt x="2646" y="5027"/>
                      <a:pt x="0" y="0"/>
                    </a:cubicBez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defTabSz="977900" fontAlgn="base">
                  <a:spcBef>
                    <a:spcPct val="0"/>
                  </a:spcBef>
                  <a:spcAft>
                    <a:spcPct val="0"/>
                  </a:spcAft>
                </a:pPr>
                <a:endParaRPr lang="pt-BR" sz="1500" b="1">
                  <a:latin typeface="Arial" charset="0"/>
                </a:endParaRPr>
              </a:p>
            </p:txBody>
          </p:sp>
          <p:sp>
            <p:nvSpPr>
              <p:cNvPr id="917" name="Forma livre 916"/>
              <p:cNvSpPr/>
              <p:nvPr/>
            </p:nvSpPr>
            <p:spPr bwMode="auto">
              <a:xfrm>
                <a:off x="2419349" y="4722750"/>
                <a:ext cx="88901" cy="107951"/>
              </a:xfrm>
              <a:custGeom>
                <a:avLst/>
                <a:gdLst>
                  <a:gd name="connsiteX0" fmla="*/ 0 w 172392"/>
                  <a:gd name="connsiteY0" fmla="*/ 476250 h 476250"/>
                  <a:gd name="connsiteX1" fmla="*/ 53975 w 172392"/>
                  <a:gd name="connsiteY1" fmla="*/ 444500 h 476250"/>
                  <a:gd name="connsiteX2" fmla="*/ 73025 w 172392"/>
                  <a:gd name="connsiteY2" fmla="*/ 396875 h 476250"/>
                  <a:gd name="connsiteX3" fmla="*/ 123825 w 172392"/>
                  <a:gd name="connsiteY3" fmla="*/ 304800 h 476250"/>
                  <a:gd name="connsiteX4" fmla="*/ 149225 w 172392"/>
                  <a:gd name="connsiteY4" fmla="*/ 228600 h 476250"/>
                  <a:gd name="connsiteX5" fmla="*/ 149225 w 172392"/>
                  <a:gd name="connsiteY5" fmla="*/ 168275 h 476250"/>
                  <a:gd name="connsiteX6" fmla="*/ 171450 w 172392"/>
                  <a:gd name="connsiteY6" fmla="*/ 117475 h 476250"/>
                  <a:gd name="connsiteX7" fmla="*/ 168275 w 172392"/>
                  <a:gd name="connsiteY7" fmla="*/ 57150 h 476250"/>
                  <a:gd name="connsiteX8" fmla="*/ 168275 w 172392"/>
                  <a:gd name="connsiteY8" fmla="*/ 0 h 476250"/>
                  <a:gd name="connsiteX0" fmla="*/ 0 w 172392"/>
                  <a:gd name="connsiteY0" fmla="*/ 419100 h 419100"/>
                  <a:gd name="connsiteX1" fmla="*/ 53975 w 172392"/>
                  <a:gd name="connsiteY1" fmla="*/ 387350 h 419100"/>
                  <a:gd name="connsiteX2" fmla="*/ 73025 w 172392"/>
                  <a:gd name="connsiteY2" fmla="*/ 339725 h 419100"/>
                  <a:gd name="connsiteX3" fmla="*/ 123825 w 172392"/>
                  <a:gd name="connsiteY3" fmla="*/ 247650 h 419100"/>
                  <a:gd name="connsiteX4" fmla="*/ 149225 w 172392"/>
                  <a:gd name="connsiteY4" fmla="*/ 171450 h 419100"/>
                  <a:gd name="connsiteX5" fmla="*/ 149225 w 172392"/>
                  <a:gd name="connsiteY5" fmla="*/ 111125 h 419100"/>
                  <a:gd name="connsiteX6" fmla="*/ 171450 w 172392"/>
                  <a:gd name="connsiteY6" fmla="*/ 60325 h 419100"/>
                  <a:gd name="connsiteX7" fmla="*/ 168275 w 172392"/>
                  <a:gd name="connsiteY7" fmla="*/ 0 h 419100"/>
                  <a:gd name="connsiteX0" fmla="*/ 0 w 171450"/>
                  <a:gd name="connsiteY0" fmla="*/ 358775 h 358775"/>
                  <a:gd name="connsiteX1" fmla="*/ 53975 w 171450"/>
                  <a:gd name="connsiteY1" fmla="*/ 327025 h 358775"/>
                  <a:gd name="connsiteX2" fmla="*/ 73025 w 171450"/>
                  <a:gd name="connsiteY2" fmla="*/ 279400 h 358775"/>
                  <a:gd name="connsiteX3" fmla="*/ 123825 w 171450"/>
                  <a:gd name="connsiteY3" fmla="*/ 187325 h 358775"/>
                  <a:gd name="connsiteX4" fmla="*/ 149225 w 171450"/>
                  <a:gd name="connsiteY4" fmla="*/ 111125 h 358775"/>
                  <a:gd name="connsiteX5" fmla="*/ 149225 w 171450"/>
                  <a:gd name="connsiteY5" fmla="*/ 50800 h 358775"/>
                  <a:gd name="connsiteX6" fmla="*/ 171450 w 171450"/>
                  <a:gd name="connsiteY6" fmla="*/ 0 h 358775"/>
                  <a:gd name="connsiteX0" fmla="*/ 0 w 150505"/>
                  <a:gd name="connsiteY0" fmla="*/ 307975 h 307975"/>
                  <a:gd name="connsiteX1" fmla="*/ 53975 w 150505"/>
                  <a:gd name="connsiteY1" fmla="*/ 276225 h 307975"/>
                  <a:gd name="connsiteX2" fmla="*/ 73025 w 150505"/>
                  <a:gd name="connsiteY2" fmla="*/ 228600 h 307975"/>
                  <a:gd name="connsiteX3" fmla="*/ 123825 w 150505"/>
                  <a:gd name="connsiteY3" fmla="*/ 136525 h 307975"/>
                  <a:gd name="connsiteX4" fmla="*/ 149225 w 150505"/>
                  <a:gd name="connsiteY4" fmla="*/ 60325 h 307975"/>
                  <a:gd name="connsiteX5" fmla="*/ 149225 w 150505"/>
                  <a:gd name="connsiteY5" fmla="*/ 0 h 307975"/>
                  <a:gd name="connsiteX0" fmla="*/ 0 w 149225"/>
                  <a:gd name="connsiteY0" fmla="*/ 247650 h 247650"/>
                  <a:gd name="connsiteX1" fmla="*/ 53975 w 149225"/>
                  <a:gd name="connsiteY1" fmla="*/ 215900 h 247650"/>
                  <a:gd name="connsiteX2" fmla="*/ 73025 w 149225"/>
                  <a:gd name="connsiteY2" fmla="*/ 168275 h 247650"/>
                  <a:gd name="connsiteX3" fmla="*/ 123825 w 149225"/>
                  <a:gd name="connsiteY3" fmla="*/ 76200 h 247650"/>
                  <a:gd name="connsiteX4" fmla="*/ 149225 w 149225"/>
                  <a:gd name="connsiteY4" fmla="*/ 0 h 247650"/>
                  <a:gd name="connsiteX0" fmla="*/ 0 w 149225"/>
                  <a:gd name="connsiteY0" fmla="*/ 247650 h 247650"/>
                  <a:gd name="connsiteX1" fmla="*/ 53975 w 149225"/>
                  <a:gd name="connsiteY1" fmla="*/ 215900 h 247650"/>
                  <a:gd name="connsiteX2" fmla="*/ 73025 w 149225"/>
                  <a:gd name="connsiteY2" fmla="*/ 168275 h 247650"/>
                  <a:gd name="connsiteX3" fmla="*/ 88901 w 149225"/>
                  <a:gd name="connsiteY3" fmla="*/ 139699 h 247650"/>
                  <a:gd name="connsiteX4" fmla="*/ 123825 w 149225"/>
                  <a:gd name="connsiteY4" fmla="*/ 76200 h 247650"/>
                  <a:gd name="connsiteX5" fmla="*/ 149225 w 149225"/>
                  <a:gd name="connsiteY5" fmla="*/ 0 h 247650"/>
                  <a:gd name="connsiteX0" fmla="*/ 0 w 149225"/>
                  <a:gd name="connsiteY0" fmla="*/ 247650 h 247650"/>
                  <a:gd name="connsiteX1" fmla="*/ 53975 w 149225"/>
                  <a:gd name="connsiteY1" fmla="*/ 215900 h 247650"/>
                  <a:gd name="connsiteX2" fmla="*/ 73025 w 149225"/>
                  <a:gd name="connsiteY2" fmla="*/ 168275 h 247650"/>
                  <a:gd name="connsiteX3" fmla="*/ 88901 w 149225"/>
                  <a:gd name="connsiteY3" fmla="*/ 139699 h 247650"/>
                  <a:gd name="connsiteX4" fmla="*/ 123825 w 149225"/>
                  <a:gd name="connsiteY4" fmla="*/ 76200 h 247650"/>
                  <a:gd name="connsiteX5" fmla="*/ 133351 w 149225"/>
                  <a:gd name="connsiteY5" fmla="*/ 63499 h 247650"/>
                  <a:gd name="connsiteX6" fmla="*/ 149225 w 149225"/>
                  <a:gd name="connsiteY6" fmla="*/ 0 h 247650"/>
                  <a:gd name="connsiteX0" fmla="*/ 0 w 149225"/>
                  <a:gd name="connsiteY0" fmla="*/ 247650 h 247650"/>
                  <a:gd name="connsiteX1" fmla="*/ 53975 w 149225"/>
                  <a:gd name="connsiteY1" fmla="*/ 215900 h 247650"/>
                  <a:gd name="connsiteX2" fmla="*/ 73025 w 149225"/>
                  <a:gd name="connsiteY2" fmla="*/ 168275 h 247650"/>
                  <a:gd name="connsiteX3" fmla="*/ 88901 w 149225"/>
                  <a:gd name="connsiteY3" fmla="*/ 139699 h 247650"/>
                  <a:gd name="connsiteX4" fmla="*/ 123825 w 149225"/>
                  <a:gd name="connsiteY4" fmla="*/ 76200 h 247650"/>
                  <a:gd name="connsiteX5" fmla="*/ 149225 w 149225"/>
                  <a:gd name="connsiteY5" fmla="*/ 0 h 247650"/>
                  <a:gd name="connsiteX0" fmla="*/ 0 w 149225"/>
                  <a:gd name="connsiteY0" fmla="*/ 247650 h 247650"/>
                  <a:gd name="connsiteX1" fmla="*/ 53975 w 149225"/>
                  <a:gd name="connsiteY1" fmla="*/ 215900 h 247650"/>
                  <a:gd name="connsiteX2" fmla="*/ 73025 w 149225"/>
                  <a:gd name="connsiteY2" fmla="*/ 168275 h 247650"/>
                  <a:gd name="connsiteX3" fmla="*/ 88901 w 149225"/>
                  <a:gd name="connsiteY3" fmla="*/ 139699 h 247650"/>
                  <a:gd name="connsiteX4" fmla="*/ 123825 w 149225"/>
                  <a:gd name="connsiteY4" fmla="*/ 76200 h 247650"/>
                  <a:gd name="connsiteX5" fmla="*/ 146051 w 149225"/>
                  <a:gd name="connsiteY5" fmla="*/ 9524 h 247650"/>
                  <a:gd name="connsiteX6" fmla="*/ 149225 w 149225"/>
                  <a:gd name="connsiteY6" fmla="*/ 0 h 247650"/>
                  <a:gd name="connsiteX0" fmla="*/ 0 w 146051"/>
                  <a:gd name="connsiteY0" fmla="*/ 238126 h 238126"/>
                  <a:gd name="connsiteX1" fmla="*/ 53975 w 146051"/>
                  <a:gd name="connsiteY1" fmla="*/ 206376 h 238126"/>
                  <a:gd name="connsiteX2" fmla="*/ 73025 w 146051"/>
                  <a:gd name="connsiteY2" fmla="*/ 158751 h 238126"/>
                  <a:gd name="connsiteX3" fmla="*/ 88901 w 146051"/>
                  <a:gd name="connsiteY3" fmla="*/ 130175 h 238126"/>
                  <a:gd name="connsiteX4" fmla="*/ 123825 w 146051"/>
                  <a:gd name="connsiteY4" fmla="*/ 66676 h 238126"/>
                  <a:gd name="connsiteX5" fmla="*/ 146051 w 146051"/>
                  <a:gd name="connsiteY5" fmla="*/ 0 h 238126"/>
                  <a:gd name="connsiteX0" fmla="*/ 0 w 123825"/>
                  <a:gd name="connsiteY0" fmla="*/ 171450 h 171450"/>
                  <a:gd name="connsiteX1" fmla="*/ 53975 w 123825"/>
                  <a:gd name="connsiteY1" fmla="*/ 139700 h 171450"/>
                  <a:gd name="connsiteX2" fmla="*/ 73025 w 123825"/>
                  <a:gd name="connsiteY2" fmla="*/ 92075 h 171450"/>
                  <a:gd name="connsiteX3" fmla="*/ 88901 w 123825"/>
                  <a:gd name="connsiteY3" fmla="*/ 63499 h 171450"/>
                  <a:gd name="connsiteX4" fmla="*/ 123825 w 123825"/>
                  <a:gd name="connsiteY4" fmla="*/ 0 h 171450"/>
                  <a:gd name="connsiteX0" fmla="*/ 0 w 88901"/>
                  <a:gd name="connsiteY0" fmla="*/ 107951 h 107951"/>
                  <a:gd name="connsiteX1" fmla="*/ 53975 w 88901"/>
                  <a:gd name="connsiteY1" fmla="*/ 76201 h 107951"/>
                  <a:gd name="connsiteX2" fmla="*/ 73025 w 88901"/>
                  <a:gd name="connsiteY2" fmla="*/ 28576 h 107951"/>
                  <a:gd name="connsiteX3" fmla="*/ 88901 w 88901"/>
                  <a:gd name="connsiteY3" fmla="*/ 0 h 10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901" h="107951">
                    <a:moveTo>
                      <a:pt x="0" y="107951"/>
                    </a:moveTo>
                    <a:cubicBezTo>
                      <a:pt x="20902" y="98690"/>
                      <a:pt x="41804" y="89430"/>
                      <a:pt x="53975" y="76201"/>
                    </a:cubicBezTo>
                    <a:cubicBezTo>
                      <a:pt x="66146" y="62972"/>
                      <a:pt x="67204" y="41276"/>
                      <a:pt x="73025" y="28576"/>
                    </a:cubicBezTo>
                    <a:cubicBezTo>
                      <a:pt x="78846" y="15876"/>
                      <a:pt x="80434" y="15346"/>
                      <a:pt x="88901" y="0"/>
                    </a:cubicBez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defTabSz="977900" fontAlgn="base">
                  <a:spcBef>
                    <a:spcPct val="0"/>
                  </a:spcBef>
                  <a:spcAft>
                    <a:spcPct val="0"/>
                  </a:spcAft>
                </a:pPr>
                <a:endParaRPr lang="pt-BR" sz="1500" b="1">
                  <a:latin typeface="Arial" charset="0"/>
                </a:endParaRPr>
              </a:p>
            </p:txBody>
          </p:sp>
          <p:sp>
            <p:nvSpPr>
              <p:cNvPr id="918" name="Forma livre 917"/>
              <p:cNvSpPr/>
              <p:nvPr/>
            </p:nvSpPr>
            <p:spPr bwMode="auto">
              <a:xfrm>
                <a:off x="1790701" y="4420777"/>
                <a:ext cx="482600" cy="74285"/>
              </a:xfrm>
              <a:custGeom>
                <a:avLst/>
                <a:gdLst>
                  <a:gd name="connsiteX0" fmla="*/ 0 w 454025"/>
                  <a:gd name="connsiteY0" fmla="*/ 6708 h 67946"/>
                  <a:gd name="connsiteX1" fmla="*/ 60325 w 454025"/>
                  <a:gd name="connsiteY1" fmla="*/ 358 h 67946"/>
                  <a:gd name="connsiteX2" fmla="*/ 101600 w 454025"/>
                  <a:gd name="connsiteY2" fmla="*/ 16233 h 67946"/>
                  <a:gd name="connsiteX3" fmla="*/ 177800 w 454025"/>
                  <a:gd name="connsiteY3" fmla="*/ 16233 h 67946"/>
                  <a:gd name="connsiteX4" fmla="*/ 193675 w 454025"/>
                  <a:gd name="connsiteY4" fmla="*/ 16233 h 67946"/>
                  <a:gd name="connsiteX5" fmla="*/ 273050 w 454025"/>
                  <a:gd name="connsiteY5" fmla="*/ 44808 h 67946"/>
                  <a:gd name="connsiteX6" fmla="*/ 336550 w 454025"/>
                  <a:gd name="connsiteY6" fmla="*/ 67033 h 67946"/>
                  <a:gd name="connsiteX7" fmla="*/ 374650 w 454025"/>
                  <a:gd name="connsiteY7" fmla="*/ 13058 h 67946"/>
                  <a:gd name="connsiteX8" fmla="*/ 454025 w 454025"/>
                  <a:gd name="connsiteY8" fmla="*/ 6708 h 67946"/>
                  <a:gd name="connsiteX0" fmla="*/ 0 w 454025"/>
                  <a:gd name="connsiteY0" fmla="*/ 23707 h 84945"/>
                  <a:gd name="connsiteX1" fmla="*/ 60325 w 454025"/>
                  <a:gd name="connsiteY1" fmla="*/ 17357 h 84945"/>
                  <a:gd name="connsiteX2" fmla="*/ 101600 w 454025"/>
                  <a:gd name="connsiteY2" fmla="*/ 33232 h 84945"/>
                  <a:gd name="connsiteX3" fmla="*/ 177800 w 454025"/>
                  <a:gd name="connsiteY3" fmla="*/ 33232 h 84945"/>
                  <a:gd name="connsiteX4" fmla="*/ 193675 w 454025"/>
                  <a:gd name="connsiteY4" fmla="*/ 33232 h 84945"/>
                  <a:gd name="connsiteX5" fmla="*/ 273050 w 454025"/>
                  <a:gd name="connsiteY5" fmla="*/ 61807 h 84945"/>
                  <a:gd name="connsiteX6" fmla="*/ 336550 w 454025"/>
                  <a:gd name="connsiteY6" fmla="*/ 84032 h 84945"/>
                  <a:gd name="connsiteX7" fmla="*/ 374650 w 454025"/>
                  <a:gd name="connsiteY7" fmla="*/ 30057 h 84945"/>
                  <a:gd name="connsiteX8" fmla="*/ 454025 w 454025"/>
                  <a:gd name="connsiteY8" fmla="*/ 23707 h 84945"/>
                  <a:gd name="connsiteX0" fmla="*/ 0 w 460375"/>
                  <a:gd name="connsiteY0" fmla="*/ 28922 h 74285"/>
                  <a:gd name="connsiteX1" fmla="*/ 66675 w 460375"/>
                  <a:gd name="connsiteY1" fmla="*/ 6697 h 74285"/>
                  <a:gd name="connsiteX2" fmla="*/ 107950 w 460375"/>
                  <a:gd name="connsiteY2" fmla="*/ 22572 h 74285"/>
                  <a:gd name="connsiteX3" fmla="*/ 184150 w 460375"/>
                  <a:gd name="connsiteY3" fmla="*/ 22572 h 74285"/>
                  <a:gd name="connsiteX4" fmla="*/ 200025 w 460375"/>
                  <a:gd name="connsiteY4" fmla="*/ 22572 h 74285"/>
                  <a:gd name="connsiteX5" fmla="*/ 279400 w 460375"/>
                  <a:gd name="connsiteY5" fmla="*/ 51147 h 74285"/>
                  <a:gd name="connsiteX6" fmla="*/ 342900 w 460375"/>
                  <a:gd name="connsiteY6" fmla="*/ 73372 h 74285"/>
                  <a:gd name="connsiteX7" fmla="*/ 381000 w 460375"/>
                  <a:gd name="connsiteY7" fmla="*/ 19397 h 74285"/>
                  <a:gd name="connsiteX8" fmla="*/ 460375 w 460375"/>
                  <a:gd name="connsiteY8" fmla="*/ 13047 h 74285"/>
                  <a:gd name="connsiteX0" fmla="*/ 0 w 460375"/>
                  <a:gd name="connsiteY0" fmla="*/ 31403 h 76766"/>
                  <a:gd name="connsiteX1" fmla="*/ 66675 w 460375"/>
                  <a:gd name="connsiteY1" fmla="*/ 9178 h 76766"/>
                  <a:gd name="connsiteX2" fmla="*/ 107950 w 460375"/>
                  <a:gd name="connsiteY2" fmla="*/ 25053 h 76766"/>
                  <a:gd name="connsiteX3" fmla="*/ 184150 w 460375"/>
                  <a:gd name="connsiteY3" fmla="*/ 25053 h 76766"/>
                  <a:gd name="connsiteX4" fmla="*/ 200025 w 460375"/>
                  <a:gd name="connsiteY4" fmla="*/ 25053 h 76766"/>
                  <a:gd name="connsiteX5" fmla="*/ 279400 w 460375"/>
                  <a:gd name="connsiteY5" fmla="*/ 53628 h 76766"/>
                  <a:gd name="connsiteX6" fmla="*/ 342900 w 460375"/>
                  <a:gd name="connsiteY6" fmla="*/ 75853 h 76766"/>
                  <a:gd name="connsiteX7" fmla="*/ 381000 w 460375"/>
                  <a:gd name="connsiteY7" fmla="*/ 21878 h 76766"/>
                  <a:gd name="connsiteX8" fmla="*/ 460375 w 460375"/>
                  <a:gd name="connsiteY8" fmla="*/ 15528 h 76766"/>
                  <a:gd name="connsiteX0" fmla="*/ 0 w 466725"/>
                  <a:gd name="connsiteY0" fmla="*/ 28922 h 74285"/>
                  <a:gd name="connsiteX1" fmla="*/ 66675 w 466725"/>
                  <a:gd name="connsiteY1" fmla="*/ 6697 h 74285"/>
                  <a:gd name="connsiteX2" fmla="*/ 107950 w 466725"/>
                  <a:gd name="connsiteY2" fmla="*/ 22572 h 74285"/>
                  <a:gd name="connsiteX3" fmla="*/ 184150 w 466725"/>
                  <a:gd name="connsiteY3" fmla="*/ 22572 h 74285"/>
                  <a:gd name="connsiteX4" fmla="*/ 200025 w 466725"/>
                  <a:gd name="connsiteY4" fmla="*/ 22572 h 74285"/>
                  <a:gd name="connsiteX5" fmla="*/ 279400 w 466725"/>
                  <a:gd name="connsiteY5" fmla="*/ 51147 h 74285"/>
                  <a:gd name="connsiteX6" fmla="*/ 342900 w 466725"/>
                  <a:gd name="connsiteY6" fmla="*/ 73372 h 74285"/>
                  <a:gd name="connsiteX7" fmla="*/ 381000 w 466725"/>
                  <a:gd name="connsiteY7" fmla="*/ 19397 h 74285"/>
                  <a:gd name="connsiteX8" fmla="*/ 466725 w 466725"/>
                  <a:gd name="connsiteY8" fmla="*/ 32097 h 74285"/>
                  <a:gd name="connsiteX0" fmla="*/ 0 w 488950"/>
                  <a:gd name="connsiteY0" fmla="*/ 28922 h 74285"/>
                  <a:gd name="connsiteX1" fmla="*/ 66675 w 488950"/>
                  <a:gd name="connsiteY1" fmla="*/ 6697 h 74285"/>
                  <a:gd name="connsiteX2" fmla="*/ 107950 w 488950"/>
                  <a:gd name="connsiteY2" fmla="*/ 22572 h 74285"/>
                  <a:gd name="connsiteX3" fmla="*/ 184150 w 488950"/>
                  <a:gd name="connsiteY3" fmla="*/ 22572 h 74285"/>
                  <a:gd name="connsiteX4" fmla="*/ 200025 w 488950"/>
                  <a:gd name="connsiteY4" fmla="*/ 22572 h 74285"/>
                  <a:gd name="connsiteX5" fmla="*/ 279400 w 488950"/>
                  <a:gd name="connsiteY5" fmla="*/ 51147 h 74285"/>
                  <a:gd name="connsiteX6" fmla="*/ 342900 w 488950"/>
                  <a:gd name="connsiteY6" fmla="*/ 73372 h 74285"/>
                  <a:gd name="connsiteX7" fmla="*/ 381000 w 488950"/>
                  <a:gd name="connsiteY7" fmla="*/ 19397 h 74285"/>
                  <a:gd name="connsiteX8" fmla="*/ 488950 w 488950"/>
                  <a:gd name="connsiteY8" fmla="*/ 32097 h 74285"/>
                  <a:gd name="connsiteX0" fmla="*/ 0 w 482600"/>
                  <a:gd name="connsiteY0" fmla="*/ 28922 h 74285"/>
                  <a:gd name="connsiteX1" fmla="*/ 66675 w 482600"/>
                  <a:gd name="connsiteY1" fmla="*/ 6697 h 74285"/>
                  <a:gd name="connsiteX2" fmla="*/ 107950 w 482600"/>
                  <a:gd name="connsiteY2" fmla="*/ 22572 h 74285"/>
                  <a:gd name="connsiteX3" fmla="*/ 184150 w 482600"/>
                  <a:gd name="connsiteY3" fmla="*/ 22572 h 74285"/>
                  <a:gd name="connsiteX4" fmla="*/ 200025 w 482600"/>
                  <a:gd name="connsiteY4" fmla="*/ 22572 h 74285"/>
                  <a:gd name="connsiteX5" fmla="*/ 279400 w 482600"/>
                  <a:gd name="connsiteY5" fmla="*/ 51147 h 74285"/>
                  <a:gd name="connsiteX6" fmla="*/ 342900 w 482600"/>
                  <a:gd name="connsiteY6" fmla="*/ 73372 h 74285"/>
                  <a:gd name="connsiteX7" fmla="*/ 381000 w 482600"/>
                  <a:gd name="connsiteY7" fmla="*/ 19397 h 74285"/>
                  <a:gd name="connsiteX8" fmla="*/ 482600 w 482600"/>
                  <a:gd name="connsiteY8" fmla="*/ 38447 h 74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2600" h="74285">
                    <a:moveTo>
                      <a:pt x="0" y="28922"/>
                    </a:moveTo>
                    <a:cubicBezTo>
                      <a:pt x="43921" y="-19497"/>
                      <a:pt x="48684" y="7755"/>
                      <a:pt x="66675" y="6697"/>
                    </a:cubicBezTo>
                    <a:cubicBezTo>
                      <a:pt x="84666" y="5639"/>
                      <a:pt x="88371" y="19926"/>
                      <a:pt x="107950" y="22572"/>
                    </a:cubicBezTo>
                    <a:cubicBezTo>
                      <a:pt x="127529" y="25218"/>
                      <a:pt x="184150" y="22572"/>
                      <a:pt x="184150" y="22572"/>
                    </a:cubicBezTo>
                    <a:cubicBezTo>
                      <a:pt x="199496" y="22572"/>
                      <a:pt x="184150" y="17810"/>
                      <a:pt x="200025" y="22572"/>
                    </a:cubicBezTo>
                    <a:cubicBezTo>
                      <a:pt x="215900" y="27334"/>
                      <a:pt x="279400" y="51147"/>
                      <a:pt x="279400" y="51147"/>
                    </a:cubicBezTo>
                    <a:cubicBezTo>
                      <a:pt x="303212" y="59614"/>
                      <a:pt x="325967" y="78664"/>
                      <a:pt x="342900" y="73372"/>
                    </a:cubicBezTo>
                    <a:cubicBezTo>
                      <a:pt x="359833" y="68080"/>
                      <a:pt x="361421" y="29451"/>
                      <a:pt x="381000" y="19397"/>
                    </a:cubicBezTo>
                    <a:cubicBezTo>
                      <a:pt x="400579" y="9343"/>
                      <a:pt x="420952" y="4845"/>
                      <a:pt x="482600" y="38447"/>
                    </a:cubicBez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defTabSz="977900" fontAlgn="base">
                  <a:spcBef>
                    <a:spcPct val="0"/>
                  </a:spcBef>
                  <a:spcAft>
                    <a:spcPct val="0"/>
                  </a:spcAft>
                </a:pPr>
                <a:endParaRPr lang="pt-BR" sz="1500" b="1">
                  <a:latin typeface="Arial" charset="0"/>
                </a:endParaRPr>
              </a:p>
            </p:txBody>
          </p:sp>
          <p:sp>
            <p:nvSpPr>
              <p:cNvPr id="919" name="Forma livre 918"/>
              <p:cNvSpPr/>
              <p:nvPr/>
            </p:nvSpPr>
            <p:spPr bwMode="auto">
              <a:xfrm>
                <a:off x="2417996" y="4833875"/>
                <a:ext cx="337903" cy="349250"/>
              </a:xfrm>
              <a:custGeom>
                <a:avLst/>
                <a:gdLst>
                  <a:gd name="connsiteX0" fmla="*/ 0 w 282575"/>
                  <a:gd name="connsiteY0" fmla="*/ 0 h 180975"/>
                  <a:gd name="connsiteX1" fmla="*/ 57150 w 282575"/>
                  <a:gd name="connsiteY1" fmla="*/ 41275 h 180975"/>
                  <a:gd name="connsiteX2" fmla="*/ 57150 w 282575"/>
                  <a:gd name="connsiteY2" fmla="*/ 60325 h 180975"/>
                  <a:gd name="connsiteX3" fmla="*/ 73025 w 282575"/>
                  <a:gd name="connsiteY3" fmla="*/ 88900 h 180975"/>
                  <a:gd name="connsiteX4" fmla="*/ 114300 w 282575"/>
                  <a:gd name="connsiteY4" fmla="*/ 114300 h 180975"/>
                  <a:gd name="connsiteX5" fmla="*/ 142875 w 282575"/>
                  <a:gd name="connsiteY5" fmla="*/ 133350 h 180975"/>
                  <a:gd name="connsiteX6" fmla="*/ 165100 w 282575"/>
                  <a:gd name="connsiteY6" fmla="*/ 142875 h 180975"/>
                  <a:gd name="connsiteX7" fmla="*/ 177800 w 282575"/>
                  <a:gd name="connsiteY7" fmla="*/ 165100 h 180975"/>
                  <a:gd name="connsiteX8" fmla="*/ 219075 w 282575"/>
                  <a:gd name="connsiteY8" fmla="*/ 155575 h 180975"/>
                  <a:gd name="connsiteX9" fmla="*/ 238125 w 282575"/>
                  <a:gd name="connsiteY9" fmla="*/ 155575 h 180975"/>
                  <a:gd name="connsiteX10" fmla="*/ 282575 w 282575"/>
                  <a:gd name="connsiteY10" fmla="*/ 180975 h 180975"/>
                  <a:gd name="connsiteX0" fmla="*/ 0 w 342900"/>
                  <a:gd name="connsiteY0" fmla="*/ 0 h 260350"/>
                  <a:gd name="connsiteX1" fmla="*/ 117475 w 342900"/>
                  <a:gd name="connsiteY1" fmla="*/ 120650 h 260350"/>
                  <a:gd name="connsiteX2" fmla="*/ 117475 w 342900"/>
                  <a:gd name="connsiteY2" fmla="*/ 139700 h 260350"/>
                  <a:gd name="connsiteX3" fmla="*/ 133350 w 342900"/>
                  <a:gd name="connsiteY3" fmla="*/ 168275 h 260350"/>
                  <a:gd name="connsiteX4" fmla="*/ 174625 w 342900"/>
                  <a:gd name="connsiteY4" fmla="*/ 193675 h 260350"/>
                  <a:gd name="connsiteX5" fmla="*/ 203200 w 342900"/>
                  <a:gd name="connsiteY5" fmla="*/ 212725 h 260350"/>
                  <a:gd name="connsiteX6" fmla="*/ 225425 w 342900"/>
                  <a:gd name="connsiteY6" fmla="*/ 222250 h 260350"/>
                  <a:gd name="connsiteX7" fmla="*/ 238125 w 342900"/>
                  <a:gd name="connsiteY7" fmla="*/ 244475 h 260350"/>
                  <a:gd name="connsiteX8" fmla="*/ 279400 w 342900"/>
                  <a:gd name="connsiteY8" fmla="*/ 234950 h 260350"/>
                  <a:gd name="connsiteX9" fmla="*/ 298450 w 342900"/>
                  <a:gd name="connsiteY9" fmla="*/ 234950 h 260350"/>
                  <a:gd name="connsiteX10" fmla="*/ 342900 w 342900"/>
                  <a:gd name="connsiteY10" fmla="*/ 260350 h 260350"/>
                  <a:gd name="connsiteX0" fmla="*/ 0 w 342900"/>
                  <a:gd name="connsiteY0" fmla="*/ 0 h 260350"/>
                  <a:gd name="connsiteX1" fmla="*/ 60325 w 342900"/>
                  <a:gd name="connsiteY1" fmla="*/ 82550 h 260350"/>
                  <a:gd name="connsiteX2" fmla="*/ 117475 w 342900"/>
                  <a:gd name="connsiteY2" fmla="*/ 120650 h 260350"/>
                  <a:gd name="connsiteX3" fmla="*/ 117475 w 342900"/>
                  <a:gd name="connsiteY3" fmla="*/ 139700 h 260350"/>
                  <a:gd name="connsiteX4" fmla="*/ 133350 w 342900"/>
                  <a:gd name="connsiteY4" fmla="*/ 168275 h 260350"/>
                  <a:gd name="connsiteX5" fmla="*/ 174625 w 342900"/>
                  <a:gd name="connsiteY5" fmla="*/ 193675 h 260350"/>
                  <a:gd name="connsiteX6" fmla="*/ 203200 w 342900"/>
                  <a:gd name="connsiteY6" fmla="*/ 212725 h 260350"/>
                  <a:gd name="connsiteX7" fmla="*/ 225425 w 342900"/>
                  <a:gd name="connsiteY7" fmla="*/ 222250 h 260350"/>
                  <a:gd name="connsiteX8" fmla="*/ 238125 w 342900"/>
                  <a:gd name="connsiteY8" fmla="*/ 244475 h 260350"/>
                  <a:gd name="connsiteX9" fmla="*/ 279400 w 342900"/>
                  <a:gd name="connsiteY9" fmla="*/ 234950 h 260350"/>
                  <a:gd name="connsiteX10" fmla="*/ 298450 w 342900"/>
                  <a:gd name="connsiteY10" fmla="*/ 234950 h 260350"/>
                  <a:gd name="connsiteX11" fmla="*/ 342900 w 342900"/>
                  <a:gd name="connsiteY11" fmla="*/ 260350 h 260350"/>
                  <a:gd name="connsiteX0" fmla="*/ 0 w 323850"/>
                  <a:gd name="connsiteY0" fmla="*/ 0 h 260350"/>
                  <a:gd name="connsiteX1" fmla="*/ 41275 w 323850"/>
                  <a:gd name="connsiteY1" fmla="*/ 82550 h 260350"/>
                  <a:gd name="connsiteX2" fmla="*/ 98425 w 323850"/>
                  <a:gd name="connsiteY2" fmla="*/ 120650 h 260350"/>
                  <a:gd name="connsiteX3" fmla="*/ 98425 w 323850"/>
                  <a:gd name="connsiteY3" fmla="*/ 139700 h 260350"/>
                  <a:gd name="connsiteX4" fmla="*/ 114300 w 323850"/>
                  <a:gd name="connsiteY4" fmla="*/ 168275 h 260350"/>
                  <a:gd name="connsiteX5" fmla="*/ 155575 w 323850"/>
                  <a:gd name="connsiteY5" fmla="*/ 193675 h 260350"/>
                  <a:gd name="connsiteX6" fmla="*/ 184150 w 323850"/>
                  <a:gd name="connsiteY6" fmla="*/ 212725 h 260350"/>
                  <a:gd name="connsiteX7" fmla="*/ 206375 w 323850"/>
                  <a:gd name="connsiteY7" fmla="*/ 222250 h 260350"/>
                  <a:gd name="connsiteX8" fmla="*/ 219075 w 323850"/>
                  <a:gd name="connsiteY8" fmla="*/ 244475 h 260350"/>
                  <a:gd name="connsiteX9" fmla="*/ 260350 w 323850"/>
                  <a:gd name="connsiteY9" fmla="*/ 234950 h 260350"/>
                  <a:gd name="connsiteX10" fmla="*/ 279400 w 323850"/>
                  <a:gd name="connsiteY10" fmla="*/ 234950 h 260350"/>
                  <a:gd name="connsiteX11" fmla="*/ 323850 w 323850"/>
                  <a:gd name="connsiteY11" fmla="*/ 260350 h 260350"/>
                  <a:gd name="connsiteX0" fmla="*/ 0 w 323850"/>
                  <a:gd name="connsiteY0" fmla="*/ 0 h 349250"/>
                  <a:gd name="connsiteX1" fmla="*/ 41275 w 323850"/>
                  <a:gd name="connsiteY1" fmla="*/ 171450 h 349250"/>
                  <a:gd name="connsiteX2" fmla="*/ 98425 w 323850"/>
                  <a:gd name="connsiteY2" fmla="*/ 209550 h 349250"/>
                  <a:gd name="connsiteX3" fmla="*/ 98425 w 323850"/>
                  <a:gd name="connsiteY3" fmla="*/ 228600 h 349250"/>
                  <a:gd name="connsiteX4" fmla="*/ 114300 w 323850"/>
                  <a:gd name="connsiteY4" fmla="*/ 257175 h 349250"/>
                  <a:gd name="connsiteX5" fmla="*/ 155575 w 323850"/>
                  <a:gd name="connsiteY5" fmla="*/ 282575 h 349250"/>
                  <a:gd name="connsiteX6" fmla="*/ 184150 w 323850"/>
                  <a:gd name="connsiteY6" fmla="*/ 301625 h 349250"/>
                  <a:gd name="connsiteX7" fmla="*/ 206375 w 323850"/>
                  <a:gd name="connsiteY7" fmla="*/ 311150 h 349250"/>
                  <a:gd name="connsiteX8" fmla="*/ 219075 w 323850"/>
                  <a:gd name="connsiteY8" fmla="*/ 333375 h 349250"/>
                  <a:gd name="connsiteX9" fmla="*/ 260350 w 323850"/>
                  <a:gd name="connsiteY9" fmla="*/ 323850 h 349250"/>
                  <a:gd name="connsiteX10" fmla="*/ 279400 w 323850"/>
                  <a:gd name="connsiteY10" fmla="*/ 323850 h 349250"/>
                  <a:gd name="connsiteX11" fmla="*/ 323850 w 323850"/>
                  <a:gd name="connsiteY11" fmla="*/ 349250 h 349250"/>
                  <a:gd name="connsiteX0" fmla="*/ 14053 w 337903"/>
                  <a:gd name="connsiteY0" fmla="*/ 0 h 349250"/>
                  <a:gd name="connsiteX1" fmla="*/ 1353 w 337903"/>
                  <a:gd name="connsiteY1" fmla="*/ 63500 h 349250"/>
                  <a:gd name="connsiteX2" fmla="*/ 55328 w 337903"/>
                  <a:gd name="connsiteY2" fmla="*/ 171450 h 349250"/>
                  <a:gd name="connsiteX3" fmla="*/ 112478 w 337903"/>
                  <a:gd name="connsiteY3" fmla="*/ 209550 h 349250"/>
                  <a:gd name="connsiteX4" fmla="*/ 112478 w 337903"/>
                  <a:gd name="connsiteY4" fmla="*/ 228600 h 349250"/>
                  <a:gd name="connsiteX5" fmla="*/ 128353 w 337903"/>
                  <a:gd name="connsiteY5" fmla="*/ 257175 h 349250"/>
                  <a:gd name="connsiteX6" fmla="*/ 169628 w 337903"/>
                  <a:gd name="connsiteY6" fmla="*/ 282575 h 349250"/>
                  <a:gd name="connsiteX7" fmla="*/ 198203 w 337903"/>
                  <a:gd name="connsiteY7" fmla="*/ 301625 h 349250"/>
                  <a:gd name="connsiteX8" fmla="*/ 220428 w 337903"/>
                  <a:gd name="connsiteY8" fmla="*/ 311150 h 349250"/>
                  <a:gd name="connsiteX9" fmla="*/ 233128 w 337903"/>
                  <a:gd name="connsiteY9" fmla="*/ 333375 h 349250"/>
                  <a:gd name="connsiteX10" fmla="*/ 274403 w 337903"/>
                  <a:gd name="connsiteY10" fmla="*/ 323850 h 349250"/>
                  <a:gd name="connsiteX11" fmla="*/ 293453 w 337903"/>
                  <a:gd name="connsiteY11" fmla="*/ 323850 h 349250"/>
                  <a:gd name="connsiteX12" fmla="*/ 337903 w 337903"/>
                  <a:gd name="connsiteY12" fmla="*/ 349250 h 349250"/>
                  <a:gd name="connsiteX0" fmla="*/ 14053 w 337903"/>
                  <a:gd name="connsiteY0" fmla="*/ 0 h 349250"/>
                  <a:gd name="connsiteX1" fmla="*/ 1353 w 337903"/>
                  <a:gd name="connsiteY1" fmla="*/ 63500 h 349250"/>
                  <a:gd name="connsiteX2" fmla="*/ 33104 w 337903"/>
                  <a:gd name="connsiteY2" fmla="*/ 114300 h 349250"/>
                  <a:gd name="connsiteX3" fmla="*/ 55328 w 337903"/>
                  <a:gd name="connsiteY3" fmla="*/ 171450 h 349250"/>
                  <a:gd name="connsiteX4" fmla="*/ 112478 w 337903"/>
                  <a:gd name="connsiteY4" fmla="*/ 209550 h 349250"/>
                  <a:gd name="connsiteX5" fmla="*/ 112478 w 337903"/>
                  <a:gd name="connsiteY5" fmla="*/ 228600 h 349250"/>
                  <a:gd name="connsiteX6" fmla="*/ 128353 w 337903"/>
                  <a:gd name="connsiteY6" fmla="*/ 257175 h 349250"/>
                  <a:gd name="connsiteX7" fmla="*/ 169628 w 337903"/>
                  <a:gd name="connsiteY7" fmla="*/ 282575 h 349250"/>
                  <a:gd name="connsiteX8" fmla="*/ 198203 w 337903"/>
                  <a:gd name="connsiteY8" fmla="*/ 301625 h 349250"/>
                  <a:gd name="connsiteX9" fmla="*/ 220428 w 337903"/>
                  <a:gd name="connsiteY9" fmla="*/ 311150 h 349250"/>
                  <a:gd name="connsiteX10" fmla="*/ 233128 w 337903"/>
                  <a:gd name="connsiteY10" fmla="*/ 333375 h 349250"/>
                  <a:gd name="connsiteX11" fmla="*/ 274403 w 337903"/>
                  <a:gd name="connsiteY11" fmla="*/ 323850 h 349250"/>
                  <a:gd name="connsiteX12" fmla="*/ 293453 w 337903"/>
                  <a:gd name="connsiteY12" fmla="*/ 323850 h 349250"/>
                  <a:gd name="connsiteX13" fmla="*/ 337903 w 337903"/>
                  <a:gd name="connsiteY13" fmla="*/ 349250 h 349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7903" h="349250">
                    <a:moveTo>
                      <a:pt x="14053" y="0"/>
                    </a:moveTo>
                    <a:cubicBezTo>
                      <a:pt x="16170" y="11642"/>
                      <a:pt x="-5526" y="34925"/>
                      <a:pt x="1353" y="63500"/>
                    </a:cubicBezTo>
                    <a:cubicBezTo>
                      <a:pt x="2411" y="82021"/>
                      <a:pt x="24108" y="96308"/>
                      <a:pt x="33104" y="114300"/>
                    </a:cubicBezTo>
                    <a:cubicBezTo>
                      <a:pt x="42100" y="132292"/>
                      <a:pt x="39982" y="155046"/>
                      <a:pt x="55328" y="171450"/>
                    </a:cubicBezTo>
                    <a:cubicBezTo>
                      <a:pt x="70674" y="187854"/>
                      <a:pt x="102953" y="200025"/>
                      <a:pt x="112478" y="209550"/>
                    </a:cubicBezTo>
                    <a:cubicBezTo>
                      <a:pt x="122003" y="219075"/>
                      <a:pt x="109832" y="220663"/>
                      <a:pt x="112478" y="228600"/>
                    </a:cubicBezTo>
                    <a:cubicBezTo>
                      <a:pt x="115124" y="236537"/>
                      <a:pt x="118828" y="248179"/>
                      <a:pt x="128353" y="257175"/>
                    </a:cubicBezTo>
                    <a:cubicBezTo>
                      <a:pt x="137878" y="266171"/>
                      <a:pt x="157986" y="275167"/>
                      <a:pt x="169628" y="282575"/>
                    </a:cubicBezTo>
                    <a:cubicBezTo>
                      <a:pt x="181270" y="289983"/>
                      <a:pt x="189736" y="296862"/>
                      <a:pt x="198203" y="301625"/>
                    </a:cubicBezTo>
                    <a:cubicBezTo>
                      <a:pt x="206670" y="306388"/>
                      <a:pt x="214607" y="305858"/>
                      <a:pt x="220428" y="311150"/>
                    </a:cubicBezTo>
                    <a:cubicBezTo>
                      <a:pt x="226249" y="316442"/>
                      <a:pt x="224132" y="331258"/>
                      <a:pt x="233128" y="333375"/>
                    </a:cubicBezTo>
                    <a:cubicBezTo>
                      <a:pt x="242124" y="335492"/>
                      <a:pt x="264349" y="325437"/>
                      <a:pt x="274403" y="323850"/>
                    </a:cubicBezTo>
                    <a:cubicBezTo>
                      <a:pt x="284457" y="322263"/>
                      <a:pt x="282870" y="319617"/>
                      <a:pt x="293453" y="323850"/>
                    </a:cubicBezTo>
                    <a:cubicBezTo>
                      <a:pt x="304036" y="328083"/>
                      <a:pt x="320969" y="338666"/>
                      <a:pt x="337903" y="349250"/>
                    </a:cubicBez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defTabSz="977900" fontAlgn="base">
                  <a:spcBef>
                    <a:spcPct val="0"/>
                  </a:spcBef>
                  <a:spcAft>
                    <a:spcPct val="0"/>
                  </a:spcAft>
                </a:pPr>
                <a:endParaRPr lang="pt-BR" sz="1500" b="1">
                  <a:latin typeface="Arial" charset="0"/>
                </a:endParaRPr>
              </a:p>
            </p:txBody>
          </p:sp>
          <p:sp>
            <p:nvSpPr>
              <p:cNvPr id="920" name="Forma livre 919"/>
              <p:cNvSpPr/>
              <p:nvPr/>
            </p:nvSpPr>
            <p:spPr bwMode="auto">
              <a:xfrm>
                <a:off x="2251084" y="4440178"/>
                <a:ext cx="139700" cy="98425"/>
              </a:xfrm>
              <a:custGeom>
                <a:avLst/>
                <a:gdLst>
                  <a:gd name="connsiteX0" fmla="*/ 1273175 w 1273175"/>
                  <a:gd name="connsiteY0" fmla="*/ 1060450 h 1060450"/>
                  <a:gd name="connsiteX1" fmla="*/ 1219200 w 1273175"/>
                  <a:gd name="connsiteY1" fmla="*/ 1012825 h 1060450"/>
                  <a:gd name="connsiteX2" fmla="*/ 1133475 w 1273175"/>
                  <a:gd name="connsiteY2" fmla="*/ 962025 h 1060450"/>
                  <a:gd name="connsiteX3" fmla="*/ 1158875 w 1273175"/>
                  <a:gd name="connsiteY3" fmla="*/ 904875 h 1060450"/>
                  <a:gd name="connsiteX4" fmla="*/ 1133475 w 1273175"/>
                  <a:gd name="connsiteY4" fmla="*/ 860425 h 1060450"/>
                  <a:gd name="connsiteX5" fmla="*/ 1095375 w 1273175"/>
                  <a:gd name="connsiteY5" fmla="*/ 822325 h 1060450"/>
                  <a:gd name="connsiteX6" fmla="*/ 1054100 w 1273175"/>
                  <a:gd name="connsiteY6" fmla="*/ 765175 h 1060450"/>
                  <a:gd name="connsiteX7" fmla="*/ 1035050 w 1273175"/>
                  <a:gd name="connsiteY7" fmla="*/ 736600 h 1060450"/>
                  <a:gd name="connsiteX8" fmla="*/ 996950 w 1273175"/>
                  <a:gd name="connsiteY8" fmla="*/ 695325 h 1060450"/>
                  <a:gd name="connsiteX9" fmla="*/ 971550 w 1273175"/>
                  <a:gd name="connsiteY9" fmla="*/ 666750 h 1060450"/>
                  <a:gd name="connsiteX10" fmla="*/ 949325 w 1273175"/>
                  <a:gd name="connsiteY10" fmla="*/ 622300 h 1060450"/>
                  <a:gd name="connsiteX11" fmla="*/ 930275 w 1273175"/>
                  <a:gd name="connsiteY11" fmla="*/ 581025 h 1060450"/>
                  <a:gd name="connsiteX12" fmla="*/ 854075 w 1273175"/>
                  <a:gd name="connsiteY12" fmla="*/ 546100 h 1060450"/>
                  <a:gd name="connsiteX13" fmla="*/ 806450 w 1273175"/>
                  <a:gd name="connsiteY13" fmla="*/ 498475 h 1060450"/>
                  <a:gd name="connsiteX14" fmla="*/ 758825 w 1273175"/>
                  <a:gd name="connsiteY14" fmla="*/ 460375 h 1060450"/>
                  <a:gd name="connsiteX15" fmla="*/ 711200 w 1273175"/>
                  <a:gd name="connsiteY15" fmla="*/ 428625 h 1060450"/>
                  <a:gd name="connsiteX16" fmla="*/ 663575 w 1273175"/>
                  <a:gd name="connsiteY16" fmla="*/ 371475 h 1060450"/>
                  <a:gd name="connsiteX17" fmla="*/ 609600 w 1273175"/>
                  <a:gd name="connsiteY17" fmla="*/ 333375 h 1060450"/>
                  <a:gd name="connsiteX18" fmla="*/ 609600 w 1273175"/>
                  <a:gd name="connsiteY18" fmla="*/ 333375 h 1060450"/>
                  <a:gd name="connsiteX19" fmla="*/ 552450 w 1273175"/>
                  <a:gd name="connsiteY19" fmla="*/ 314325 h 1060450"/>
                  <a:gd name="connsiteX20" fmla="*/ 514350 w 1273175"/>
                  <a:gd name="connsiteY20" fmla="*/ 276225 h 1060450"/>
                  <a:gd name="connsiteX21" fmla="*/ 476250 w 1273175"/>
                  <a:gd name="connsiteY21" fmla="*/ 238125 h 1060450"/>
                  <a:gd name="connsiteX22" fmla="*/ 457200 w 1273175"/>
                  <a:gd name="connsiteY22" fmla="*/ 190500 h 1060450"/>
                  <a:gd name="connsiteX23" fmla="*/ 387350 w 1273175"/>
                  <a:gd name="connsiteY23" fmla="*/ 146050 h 1060450"/>
                  <a:gd name="connsiteX24" fmla="*/ 333375 w 1273175"/>
                  <a:gd name="connsiteY24" fmla="*/ 146050 h 1060450"/>
                  <a:gd name="connsiteX25" fmla="*/ 311150 w 1273175"/>
                  <a:gd name="connsiteY25" fmla="*/ 98425 h 1060450"/>
                  <a:gd name="connsiteX26" fmla="*/ 282575 w 1273175"/>
                  <a:gd name="connsiteY26" fmla="*/ 66675 h 1060450"/>
                  <a:gd name="connsiteX27" fmla="*/ 215900 w 1273175"/>
                  <a:gd name="connsiteY27" fmla="*/ 79375 h 1060450"/>
                  <a:gd name="connsiteX28" fmla="*/ 85725 w 1273175"/>
                  <a:gd name="connsiteY28" fmla="*/ 50800 h 1060450"/>
                  <a:gd name="connsiteX29" fmla="*/ 34925 w 1273175"/>
                  <a:gd name="connsiteY29" fmla="*/ 38100 h 1060450"/>
                  <a:gd name="connsiteX30" fmla="*/ 0 w 1273175"/>
                  <a:gd name="connsiteY30" fmla="*/ 0 h 1060450"/>
                  <a:gd name="connsiteX0" fmla="*/ 1238250 w 1238250"/>
                  <a:gd name="connsiteY0" fmla="*/ 1022350 h 1022350"/>
                  <a:gd name="connsiteX1" fmla="*/ 1184275 w 1238250"/>
                  <a:gd name="connsiteY1" fmla="*/ 974725 h 1022350"/>
                  <a:gd name="connsiteX2" fmla="*/ 1098550 w 1238250"/>
                  <a:gd name="connsiteY2" fmla="*/ 923925 h 1022350"/>
                  <a:gd name="connsiteX3" fmla="*/ 1123950 w 1238250"/>
                  <a:gd name="connsiteY3" fmla="*/ 866775 h 1022350"/>
                  <a:gd name="connsiteX4" fmla="*/ 1098550 w 1238250"/>
                  <a:gd name="connsiteY4" fmla="*/ 822325 h 1022350"/>
                  <a:gd name="connsiteX5" fmla="*/ 1060450 w 1238250"/>
                  <a:gd name="connsiteY5" fmla="*/ 784225 h 1022350"/>
                  <a:gd name="connsiteX6" fmla="*/ 1019175 w 1238250"/>
                  <a:gd name="connsiteY6" fmla="*/ 727075 h 1022350"/>
                  <a:gd name="connsiteX7" fmla="*/ 1000125 w 1238250"/>
                  <a:gd name="connsiteY7" fmla="*/ 698500 h 1022350"/>
                  <a:gd name="connsiteX8" fmla="*/ 962025 w 1238250"/>
                  <a:gd name="connsiteY8" fmla="*/ 657225 h 1022350"/>
                  <a:gd name="connsiteX9" fmla="*/ 936625 w 1238250"/>
                  <a:gd name="connsiteY9" fmla="*/ 628650 h 1022350"/>
                  <a:gd name="connsiteX10" fmla="*/ 914400 w 1238250"/>
                  <a:gd name="connsiteY10" fmla="*/ 584200 h 1022350"/>
                  <a:gd name="connsiteX11" fmla="*/ 895350 w 1238250"/>
                  <a:gd name="connsiteY11" fmla="*/ 542925 h 1022350"/>
                  <a:gd name="connsiteX12" fmla="*/ 819150 w 1238250"/>
                  <a:gd name="connsiteY12" fmla="*/ 508000 h 1022350"/>
                  <a:gd name="connsiteX13" fmla="*/ 771525 w 1238250"/>
                  <a:gd name="connsiteY13" fmla="*/ 460375 h 1022350"/>
                  <a:gd name="connsiteX14" fmla="*/ 723900 w 1238250"/>
                  <a:gd name="connsiteY14" fmla="*/ 422275 h 1022350"/>
                  <a:gd name="connsiteX15" fmla="*/ 676275 w 1238250"/>
                  <a:gd name="connsiteY15" fmla="*/ 390525 h 1022350"/>
                  <a:gd name="connsiteX16" fmla="*/ 628650 w 1238250"/>
                  <a:gd name="connsiteY16" fmla="*/ 333375 h 1022350"/>
                  <a:gd name="connsiteX17" fmla="*/ 574675 w 1238250"/>
                  <a:gd name="connsiteY17" fmla="*/ 295275 h 1022350"/>
                  <a:gd name="connsiteX18" fmla="*/ 574675 w 1238250"/>
                  <a:gd name="connsiteY18" fmla="*/ 295275 h 1022350"/>
                  <a:gd name="connsiteX19" fmla="*/ 517525 w 1238250"/>
                  <a:gd name="connsiteY19" fmla="*/ 276225 h 1022350"/>
                  <a:gd name="connsiteX20" fmla="*/ 479425 w 1238250"/>
                  <a:gd name="connsiteY20" fmla="*/ 238125 h 1022350"/>
                  <a:gd name="connsiteX21" fmla="*/ 441325 w 1238250"/>
                  <a:gd name="connsiteY21" fmla="*/ 200025 h 1022350"/>
                  <a:gd name="connsiteX22" fmla="*/ 422275 w 1238250"/>
                  <a:gd name="connsiteY22" fmla="*/ 152400 h 1022350"/>
                  <a:gd name="connsiteX23" fmla="*/ 352425 w 1238250"/>
                  <a:gd name="connsiteY23" fmla="*/ 107950 h 1022350"/>
                  <a:gd name="connsiteX24" fmla="*/ 298450 w 1238250"/>
                  <a:gd name="connsiteY24" fmla="*/ 107950 h 1022350"/>
                  <a:gd name="connsiteX25" fmla="*/ 276225 w 1238250"/>
                  <a:gd name="connsiteY25" fmla="*/ 60325 h 1022350"/>
                  <a:gd name="connsiteX26" fmla="*/ 247650 w 1238250"/>
                  <a:gd name="connsiteY26" fmla="*/ 28575 h 1022350"/>
                  <a:gd name="connsiteX27" fmla="*/ 180975 w 1238250"/>
                  <a:gd name="connsiteY27" fmla="*/ 41275 h 1022350"/>
                  <a:gd name="connsiteX28" fmla="*/ 50800 w 1238250"/>
                  <a:gd name="connsiteY28" fmla="*/ 12700 h 1022350"/>
                  <a:gd name="connsiteX29" fmla="*/ 0 w 1238250"/>
                  <a:gd name="connsiteY29" fmla="*/ 0 h 1022350"/>
                  <a:gd name="connsiteX0" fmla="*/ 1187450 w 1187450"/>
                  <a:gd name="connsiteY0" fmla="*/ 1009650 h 1009650"/>
                  <a:gd name="connsiteX1" fmla="*/ 1133475 w 1187450"/>
                  <a:gd name="connsiteY1" fmla="*/ 962025 h 1009650"/>
                  <a:gd name="connsiteX2" fmla="*/ 1047750 w 1187450"/>
                  <a:gd name="connsiteY2" fmla="*/ 911225 h 1009650"/>
                  <a:gd name="connsiteX3" fmla="*/ 1073150 w 1187450"/>
                  <a:gd name="connsiteY3" fmla="*/ 854075 h 1009650"/>
                  <a:gd name="connsiteX4" fmla="*/ 1047750 w 1187450"/>
                  <a:gd name="connsiteY4" fmla="*/ 809625 h 1009650"/>
                  <a:gd name="connsiteX5" fmla="*/ 1009650 w 1187450"/>
                  <a:gd name="connsiteY5" fmla="*/ 771525 h 1009650"/>
                  <a:gd name="connsiteX6" fmla="*/ 968375 w 1187450"/>
                  <a:gd name="connsiteY6" fmla="*/ 714375 h 1009650"/>
                  <a:gd name="connsiteX7" fmla="*/ 949325 w 1187450"/>
                  <a:gd name="connsiteY7" fmla="*/ 685800 h 1009650"/>
                  <a:gd name="connsiteX8" fmla="*/ 911225 w 1187450"/>
                  <a:gd name="connsiteY8" fmla="*/ 644525 h 1009650"/>
                  <a:gd name="connsiteX9" fmla="*/ 885825 w 1187450"/>
                  <a:gd name="connsiteY9" fmla="*/ 615950 h 1009650"/>
                  <a:gd name="connsiteX10" fmla="*/ 863600 w 1187450"/>
                  <a:gd name="connsiteY10" fmla="*/ 571500 h 1009650"/>
                  <a:gd name="connsiteX11" fmla="*/ 844550 w 1187450"/>
                  <a:gd name="connsiteY11" fmla="*/ 530225 h 1009650"/>
                  <a:gd name="connsiteX12" fmla="*/ 768350 w 1187450"/>
                  <a:gd name="connsiteY12" fmla="*/ 495300 h 1009650"/>
                  <a:gd name="connsiteX13" fmla="*/ 720725 w 1187450"/>
                  <a:gd name="connsiteY13" fmla="*/ 447675 h 1009650"/>
                  <a:gd name="connsiteX14" fmla="*/ 673100 w 1187450"/>
                  <a:gd name="connsiteY14" fmla="*/ 409575 h 1009650"/>
                  <a:gd name="connsiteX15" fmla="*/ 625475 w 1187450"/>
                  <a:gd name="connsiteY15" fmla="*/ 377825 h 1009650"/>
                  <a:gd name="connsiteX16" fmla="*/ 577850 w 1187450"/>
                  <a:gd name="connsiteY16" fmla="*/ 320675 h 1009650"/>
                  <a:gd name="connsiteX17" fmla="*/ 523875 w 1187450"/>
                  <a:gd name="connsiteY17" fmla="*/ 282575 h 1009650"/>
                  <a:gd name="connsiteX18" fmla="*/ 523875 w 1187450"/>
                  <a:gd name="connsiteY18" fmla="*/ 282575 h 1009650"/>
                  <a:gd name="connsiteX19" fmla="*/ 466725 w 1187450"/>
                  <a:gd name="connsiteY19" fmla="*/ 263525 h 1009650"/>
                  <a:gd name="connsiteX20" fmla="*/ 428625 w 1187450"/>
                  <a:gd name="connsiteY20" fmla="*/ 225425 h 1009650"/>
                  <a:gd name="connsiteX21" fmla="*/ 390525 w 1187450"/>
                  <a:gd name="connsiteY21" fmla="*/ 187325 h 1009650"/>
                  <a:gd name="connsiteX22" fmla="*/ 371475 w 1187450"/>
                  <a:gd name="connsiteY22" fmla="*/ 139700 h 1009650"/>
                  <a:gd name="connsiteX23" fmla="*/ 301625 w 1187450"/>
                  <a:gd name="connsiteY23" fmla="*/ 95250 h 1009650"/>
                  <a:gd name="connsiteX24" fmla="*/ 247650 w 1187450"/>
                  <a:gd name="connsiteY24" fmla="*/ 95250 h 1009650"/>
                  <a:gd name="connsiteX25" fmla="*/ 225425 w 1187450"/>
                  <a:gd name="connsiteY25" fmla="*/ 47625 h 1009650"/>
                  <a:gd name="connsiteX26" fmla="*/ 196850 w 1187450"/>
                  <a:gd name="connsiteY26" fmla="*/ 15875 h 1009650"/>
                  <a:gd name="connsiteX27" fmla="*/ 130175 w 1187450"/>
                  <a:gd name="connsiteY27" fmla="*/ 28575 h 1009650"/>
                  <a:gd name="connsiteX28" fmla="*/ 0 w 1187450"/>
                  <a:gd name="connsiteY28" fmla="*/ 0 h 1009650"/>
                  <a:gd name="connsiteX0" fmla="*/ 1057275 w 1057275"/>
                  <a:gd name="connsiteY0" fmla="*/ 994143 h 994143"/>
                  <a:gd name="connsiteX1" fmla="*/ 1003300 w 1057275"/>
                  <a:gd name="connsiteY1" fmla="*/ 946518 h 994143"/>
                  <a:gd name="connsiteX2" fmla="*/ 917575 w 1057275"/>
                  <a:gd name="connsiteY2" fmla="*/ 895718 h 994143"/>
                  <a:gd name="connsiteX3" fmla="*/ 942975 w 1057275"/>
                  <a:gd name="connsiteY3" fmla="*/ 838568 h 994143"/>
                  <a:gd name="connsiteX4" fmla="*/ 917575 w 1057275"/>
                  <a:gd name="connsiteY4" fmla="*/ 794118 h 994143"/>
                  <a:gd name="connsiteX5" fmla="*/ 879475 w 1057275"/>
                  <a:gd name="connsiteY5" fmla="*/ 756018 h 994143"/>
                  <a:gd name="connsiteX6" fmla="*/ 838200 w 1057275"/>
                  <a:gd name="connsiteY6" fmla="*/ 698868 h 994143"/>
                  <a:gd name="connsiteX7" fmla="*/ 819150 w 1057275"/>
                  <a:gd name="connsiteY7" fmla="*/ 670293 h 994143"/>
                  <a:gd name="connsiteX8" fmla="*/ 781050 w 1057275"/>
                  <a:gd name="connsiteY8" fmla="*/ 629018 h 994143"/>
                  <a:gd name="connsiteX9" fmla="*/ 755650 w 1057275"/>
                  <a:gd name="connsiteY9" fmla="*/ 600443 h 994143"/>
                  <a:gd name="connsiteX10" fmla="*/ 733425 w 1057275"/>
                  <a:gd name="connsiteY10" fmla="*/ 555993 h 994143"/>
                  <a:gd name="connsiteX11" fmla="*/ 714375 w 1057275"/>
                  <a:gd name="connsiteY11" fmla="*/ 514718 h 994143"/>
                  <a:gd name="connsiteX12" fmla="*/ 638175 w 1057275"/>
                  <a:gd name="connsiteY12" fmla="*/ 479793 h 994143"/>
                  <a:gd name="connsiteX13" fmla="*/ 590550 w 1057275"/>
                  <a:gd name="connsiteY13" fmla="*/ 432168 h 994143"/>
                  <a:gd name="connsiteX14" fmla="*/ 542925 w 1057275"/>
                  <a:gd name="connsiteY14" fmla="*/ 394068 h 994143"/>
                  <a:gd name="connsiteX15" fmla="*/ 495300 w 1057275"/>
                  <a:gd name="connsiteY15" fmla="*/ 362318 h 994143"/>
                  <a:gd name="connsiteX16" fmla="*/ 447675 w 1057275"/>
                  <a:gd name="connsiteY16" fmla="*/ 305168 h 994143"/>
                  <a:gd name="connsiteX17" fmla="*/ 393700 w 1057275"/>
                  <a:gd name="connsiteY17" fmla="*/ 267068 h 994143"/>
                  <a:gd name="connsiteX18" fmla="*/ 393700 w 1057275"/>
                  <a:gd name="connsiteY18" fmla="*/ 267068 h 994143"/>
                  <a:gd name="connsiteX19" fmla="*/ 336550 w 1057275"/>
                  <a:gd name="connsiteY19" fmla="*/ 248018 h 994143"/>
                  <a:gd name="connsiteX20" fmla="*/ 298450 w 1057275"/>
                  <a:gd name="connsiteY20" fmla="*/ 209918 h 994143"/>
                  <a:gd name="connsiteX21" fmla="*/ 260350 w 1057275"/>
                  <a:gd name="connsiteY21" fmla="*/ 171818 h 994143"/>
                  <a:gd name="connsiteX22" fmla="*/ 241300 w 1057275"/>
                  <a:gd name="connsiteY22" fmla="*/ 124193 h 994143"/>
                  <a:gd name="connsiteX23" fmla="*/ 171450 w 1057275"/>
                  <a:gd name="connsiteY23" fmla="*/ 79743 h 994143"/>
                  <a:gd name="connsiteX24" fmla="*/ 117475 w 1057275"/>
                  <a:gd name="connsiteY24" fmla="*/ 79743 h 994143"/>
                  <a:gd name="connsiteX25" fmla="*/ 95250 w 1057275"/>
                  <a:gd name="connsiteY25" fmla="*/ 32118 h 994143"/>
                  <a:gd name="connsiteX26" fmla="*/ 66675 w 1057275"/>
                  <a:gd name="connsiteY26" fmla="*/ 368 h 994143"/>
                  <a:gd name="connsiteX27" fmla="*/ 0 w 1057275"/>
                  <a:gd name="connsiteY27" fmla="*/ 13068 h 994143"/>
                  <a:gd name="connsiteX0" fmla="*/ 990600 w 990600"/>
                  <a:gd name="connsiteY0" fmla="*/ 993775 h 993775"/>
                  <a:gd name="connsiteX1" fmla="*/ 936625 w 990600"/>
                  <a:gd name="connsiteY1" fmla="*/ 946150 h 993775"/>
                  <a:gd name="connsiteX2" fmla="*/ 850900 w 990600"/>
                  <a:gd name="connsiteY2" fmla="*/ 895350 h 993775"/>
                  <a:gd name="connsiteX3" fmla="*/ 876300 w 990600"/>
                  <a:gd name="connsiteY3" fmla="*/ 838200 h 993775"/>
                  <a:gd name="connsiteX4" fmla="*/ 850900 w 990600"/>
                  <a:gd name="connsiteY4" fmla="*/ 793750 h 993775"/>
                  <a:gd name="connsiteX5" fmla="*/ 812800 w 990600"/>
                  <a:gd name="connsiteY5" fmla="*/ 755650 h 993775"/>
                  <a:gd name="connsiteX6" fmla="*/ 771525 w 990600"/>
                  <a:gd name="connsiteY6" fmla="*/ 698500 h 993775"/>
                  <a:gd name="connsiteX7" fmla="*/ 752475 w 990600"/>
                  <a:gd name="connsiteY7" fmla="*/ 669925 h 993775"/>
                  <a:gd name="connsiteX8" fmla="*/ 714375 w 990600"/>
                  <a:gd name="connsiteY8" fmla="*/ 628650 h 993775"/>
                  <a:gd name="connsiteX9" fmla="*/ 688975 w 990600"/>
                  <a:gd name="connsiteY9" fmla="*/ 600075 h 993775"/>
                  <a:gd name="connsiteX10" fmla="*/ 666750 w 990600"/>
                  <a:gd name="connsiteY10" fmla="*/ 555625 h 993775"/>
                  <a:gd name="connsiteX11" fmla="*/ 647700 w 990600"/>
                  <a:gd name="connsiteY11" fmla="*/ 514350 h 993775"/>
                  <a:gd name="connsiteX12" fmla="*/ 571500 w 990600"/>
                  <a:gd name="connsiteY12" fmla="*/ 479425 h 993775"/>
                  <a:gd name="connsiteX13" fmla="*/ 523875 w 990600"/>
                  <a:gd name="connsiteY13" fmla="*/ 431800 h 993775"/>
                  <a:gd name="connsiteX14" fmla="*/ 476250 w 990600"/>
                  <a:gd name="connsiteY14" fmla="*/ 393700 h 993775"/>
                  <a:gd name="connsiteX15" fmla="*/ 428625 w 990600"/>
                  <a:gd name="connsiteY15" fmla="*/ 361950 h 993775"/>
                  <a:gd name="connsiteX16" fmla="*/ 381000 w 990600"/>
                  <a:gd name="connsiteY16" fmla="*/ 304800 h 993775"/>
                  <a:gd name="connsiteX17" fmla="*/ 327025 w 990600"/>
                  <a:gd name="connsiteY17" fmla="*/ 266700 h 993775"/>
                  <a:gd name="connsiteX18" fmla="*/ 327025 w 990600"/>
                  <a:gd name="connsiteY18" fmla="*/ 266700 h 993775"/>
                  <a:gd name="connsiteX19" fmla="*/ 269875 w 990600"/>
                  <a:gd name="connsiteY19" fmla="*/ 247650 h 993775"/>
                  <a:gd name="connsiteX20" fmla="*/ 231775 w 990600"/>
                  <a:gd name="connsiteY20" fmla="*/ 209550 h 993775"/>
                  <a:gd name="connsiteX21" fmla="*/ 193675 w 990600"/>
                  <a:gd name="connsiteY21" fmla="*/ 171450 h 993775"/>
                  <a:gd name="connsiteX22" fmla="*/ 174625 w 990600"/>
                  <a:gd name="connsiteY22" fmla="*/ 123825 h 993775"/>
                  <a:gd name="connsiteX23" fmla="*/ 104775 w 990600"/>
                  <a:gd name="connsiteY23" fmla="*/ 79375 h 993775"/>
                  <a:gd name="connsiteX24" fmla="*/ 50800 w 990600"/>
                  <a:gd name="connsiteY24" fmla="*/ 79375 h 993775"/>
                  <a:gd name="connsiteX25" fmla="*/ 28575 w 990600"/>
                  <a:gd name="connsiteY25" fmla="*/ 31750 h 993775"/>
                  <a:gd name="connsiteX26" fmla="*/ 0 w 990600"/>
                  <a:gd name="connsiteY26" fmla="*/ 0 h 993775"/>
                  <a:gd name="connsiteX0" fmla="*/ 962025 w 962025"/>
                  <a:gd name="connsiteY0" fmla="*/ 962025 h 962025"/>
                  <a:gd name="connsiteX1" fmla="*/ 908050 w 962025"/>
                  <a:gd name="connsiteY1" fmla="*/ 914400 h 962025"/>
                  <a:gd name="connsiteX2" fmla="*/ 822325 w 962025"/>
                  <a:gd name="connsiteY2" fmla="*/ 863600 h 962025"/>
                  <a:gd name="connsiteX3" fmla="*/ 847725 w 962025"/>
                  <a:gd name="connsiteY3" fmla="*/ 806450 h 962025"/>
                  <a:gd name="connsiteX4" fmla="*/ 822325 w 962025"/>
                  <a:gd name="connsiteY4" fmla="*/ 762000 h 962025"/>
                  <a:gd name="connsiteX5" fmla="*/ 784225 w 962025"/>
                  <a:gd name="connsiteY5" fmla="*/ 723900 h 962025"/>
                  <a:gd name="connsiteX6" fmla="*/ 742950 w 962025"/>
                  <a:gd name="connsiteY6" fmla="*/ 666750 h 962025"/>
                  <a:gd name="connsiteX7" fmla="*/ 723900 w 962025"/>
                  <a:gd name="connsiteY7" fmla="*/ 638175 h 962025"/>
                  <a:gd name="connsiteX8" fmla="*/ 685800 w 962025"/>
                  <a:gd name="connsiteY8" fmla="*/ 596900 h 962025"/>
                  <a:gd name="connsiteX9" fmla="*/ 660400 w 962025"/>
                  <a:gd name="connsiteY9" fmla="*/ 568325 h 962025"/>
                  <a:gd name="connsiteX10" fmla="*/ 638175 w 962025"/>
                  <a:gd name="connsiteY10" fmla="*/ 523875 h 962025"/>
                  <a:gd name="connsiteX11" fmla="*/ 619125 w 962025"/>
                  <a:gd name="connsiteY11" fmla="*/ 482600 h 962025"/>
                  <a:gd name="connsiteX12" fmla="*/ 542925 w 962025"/>
                  <a:gd name="connsiteY12" fmla="*/ 447675 h 962025"/>
                  <a:gd name="connsiteX13" fmla="*/ 495300 w 962025"/>
                  <a:gd name="connsiteY13" fmla="*/ 400050 h 962025"/>
                  <a:gd name="connsiteX14" fmla="*/ 447675 w 962025"/>
                  <a:gd name="connsiteY14" fmla="*/ 361950 h 962025"/>
                  <a:gd name="connsiteX15" fmla="*/ 400050 w 962025"/>
                  <a:gd name="connsiteY15" fmla="*/ 330200 h 962025"/>
                  <a:gd name="connsiteX16" fmla="*/ 352425 w 962025"/>
                  <a:gd name="connsiteY16" fmla="*/ 273050 h 962025"/>
                  <a:gd name="connsiteX17" fmla="*/ 298450 w 962025"/>
                  <a:gd name="connsiteY17" fmla="*/ 234950 h 962025"/>
                  <a:gd name="connsiteX18" fmla="*/ 298450 w 962025"/>
                  <a:gd name="connsiteY18" fmla="*/ 234950 h 962025"/>
                  <a:gd name="connsiteX19" fmla="*/ 241300 w 962025"/>
                  <a:gd name="connsiteY19" fmla="*/ 215900 h 962025"/>
                  <a:gd name="connsiteX20" fmla="*/ 203200 w 962025"/>
                  <a:gd name="connsiteY20" fmla="*/ 177800 h 962025"/>
                  <a:gd name="connsiteX21" fmla="*/ 165100 w 962025"/>
                  <a:gd name="connsiteY21" fmla="*/ 139700 h 962025"/>
                  <a:gd name="connsiteX22" fmla="*/ 146050 w 962025"/>
                  <a:gd name="connsiteY22" fmla="*/ 92075 h 962025"/>
                  <a:gd name="connsiteX23" fmla="*/ 76200 w 962025"/>
                  <a:gd name="connsiteY23" fmla="*/ 47625 h 962025"/>
                  <a:gd name="connsiteX24" fmla="*/ 22225 w 962025"/>
                  <a:gd name="connsiteY24" fmla="*/ 47625 h 962025"/>
                  <a:gd name="connsiteX25" fmla="*/ 0 w 962025"/>
                  <a:gd name="connsiteY25" fmla="*/ 0 h 962025"/>
                  <a:gd name="connsiteX0" fmla="*/ 939800 w 939800"/>
                  <a:gd name="connsiteY0" fmla="*/ 916484 h 916484"/>
                  <a:gd name="connsiteX1" fmla="*/ 885825 w 939800"/>
                  <a:gd name="connsiteY1" fmla="*/ 868859 h 916484"/>
                  <a:gd name="connsiteX2" fmla="*/ 800100 w 939800"/>
                  <a:gd name="connsiteY2" fmla="*/ 818059 h 916484"/>
                  <a:gd name="connsiteX3" fmla="*/ 825500 w 939800"/>
                  <a:gd name="connsiteY3" fmla="*/ 760909 h 916484"/>
                  <a:gd name="connsiteX4" fmla="*/ 800100 w 939800"/>
                  <a:gd name="connsiteY4" fmla="*/ 716459 h 916484"/>
                  <a:gd name="connsiteX5" fmla="*/ 762000 w 939800"/>
                  <a:gd name="connsiteY5" fmla="*/ 678359 h 916484"/>
                  <a:gd name="connsiteX6" fmla="*/ 720725 w 939800"/>
                  <a:gd name="connsiteY6" fmla="*/ 621209 h 916484"/>
                  <a:gd name="connsiteX7" fmla="*/ 701675 w 939800"/>
                  <a:gd name="connsiteY7" fmla="*/ 592634 h 916484"/>
                  <a:gd name="connsiteX8" fmla="*/ 663575 w 939800"/>
                  <a:gd name="connsiteY8" fmla="*/ 551359 h 916484"/>
                  <a:gd name="connsiteX9" fmla="*/ 638175 w 939800"/>
                  <a:gd name="connsiteY9" fmla="*/ 522784 h 916484"/>
                  <a:gd name="connsiteX10" fmla="*/ 615950 w 939800"/>
                  <a:gd name="connsiteY10" fmla="*/ 478334 h 916484"/>
                  <a:gd name="connsiteX11" fmla="*/ 596900 w 939800"/>
                  <a:gd name="connsiteY11" fmla="*/ 437059 h 916484"/>
                  <a:gd name="connsiteX12" fmla="*/ 520700 w 939800"/>
                  <a:gd name="connsiteY12" fmla="*/ 402134 h 916484"/>
                  <a:gd name="connsiteX13" fmla="*/ 473075 w 939800"/>
                  <a:gd name="connsiteY13" fmla="*/ 354509 h 916484"/>
                  <a:gd name="connsiteX14" fmla="*/ 425450 w 939800"/>
                  <a:gd name="connsiteY14" fmla="*/ 316409 h 916484"/>
                  <a:gd name="connsiteX15" fmla="*/ 377825 w 939800"/>
                  <a:gd name="connsiteY15" fmla="*/ 284659 h 916484"/>
                  <a:gd name="connsiteX16" fmla="*/ 330200 w 939800"/>
                  <a:gd name="connsiteY16" fmla="*/ 227509 h 916484"/>
                  <a:gd name="connsiteX17" fmla="*/ 276225 w 939800"/>
                  <a:gd name="connsiteY17" fmla="*/ 189409 h 916484"/>
                  <a:gd name="connsiteX18" fmla="*/ 276225 w 939800"/>
                  <a:gd name="connsiteY18" fmla="*/ 189409 h 916484"/>
                  <a:gd name="connsiteX19" fmla="*/ 219075 w 939800"/>
                  <a:gd name="connsiteY19" fmla="*/ 170359 h 916484"/>
                  <a:gd name="connsiteX20" fmla="*/ 180975 w 939800"/>
                  <a:gd name="connsiteY20" fmla="*/ 132259 h 916484"/>
                  <a:gd name="connsiteX21" fmla="*/ 142875 w 939800"/>
                  <a:gd name="connsiteY21" fmla="*/ 94159 h 916484"/>
                  <a:gd name="connsiteX22" fmla="*/ 123825 w 939800"/>
                  <a:gd name="connsiteY22" fmla="*/ 46534 h 916484"/>
                  <a:gd name="connsiteX23" fmla="*/ 53975 w 939800"/>
                  <a:gd name="connsiteY23" fmla="*/ 2084 h 916484"/>
                  <a:gd name="connsiteX24" fmla="*/ 0 w 939800"/>
                  <a:gd name="connsiteY24" fmla="*/ 2084 h 916484"/>
                  <a:gd name="connsiteX0" fmla="*/ 885825 w 885825"/>
                  <a:gd name="connsiteY0" fmla="*/ 914400 h 914400"/>
                  <a:gd name="connsiteX1" fmla="*/ 831850 w 885825"/>
                  <a:gd name="connsiteY1" fmla="*/ 866775 h 914400"/>
                  <a:gd name="connsiteX2" fmla="*/ 746125 w 885825"/>
                  <a:gd name="connsiteY2" fmla="*/ 815975 h 914400"/>
                  <a:gd name="connsiteX3" fmla="*/ 771525 w 885825"/>
                  <a:gd name="connsiteY3" fmla="*/ 758825 h 914400"/>
                  <a:gd name="connsiteX4" fmla="*/ 746125 w 885825"/>
                  <a:gd name="connsiteY4" fmla="*/ 714375 h 914400"/>
                  <a:gd name="connsiteX5" fmla="*/ 708025 w 885825"/>
                  <a:gd name="connsiteY5" fmla="*/ 676275 h 914400"/>
                  <a:gd name="connsiteX6" fmla="*/ 666750 w 885825"/>
                  <a:gd name="connsiteY6" fmla="*/ 619125 h 914400"/>
                  <a:gd name="connsiteX7" fmla="*/ 647700 w 885825"/>
                  <a:gd name="connsiteY7" fmla="*/ 590550 h 914400"/>
                  <a:gd name="connsiteX8" fmla="*/ 609600 w 885825"/>
                  <a:gd name="connsiteY8" fmla="*/ 549275 h 914400"/>
                  <a:gd name="connsiteX9" fmla="*/ 584200 w 885825"/>
                  <a:gd name="connsiteY9" fmla="*/ 520700 h 914400"/>
                  <a:gd name="connsiteX10" fmla="*/ 561975 w 885825"/>
                  <a:gd name="connsiteY10" fmla="*/ 476250 h 914400"/>
                  <a:gd name="connsiteX11" fmla="*/ 542925 w 885825"/>
                  <a:gd name="connsiteY11" fmla="*/ 434975 h 914400"/>
                  <a:gd name="connsiteX12" fmla="*/ 466725 w 885825"/>
                  <a:gd name="connsiteY12" fmla="*/ 400050 h 914400"/>
                  <a:gd name="connsiteX13" fmla="*/ 419100 w 885825"/>
                  <a:gd name="connsiteY13" fmla="*/ 352425 h 914400"/>
                  <a:gd name="connsiteX14" fmla="*/ 371475 w 885825"/>
                  <a:gd name="connsiteY14" fmla="*/ 314325 h 914400"/>
                  <a:gd name="connsiteX15" fmla="*/ 323850 w 885825"/>
                  <a:gd name="connsiteY15" fmla="*/ 282575 h 914400"/>
                  <a:gd name="connsiteX16" fmla="*/ 276225 w 885825"/>
                  <a:gd name="connsiteY16" fmla="*/ 225425 h 914400"/>
                  <a:gd name="connsiteX17" fmla="*/ 222250 w 885825"/>
                  <a:gd name="connsiteY17" fmla="*/ 187325 h 914400"/>
                  <a:gd name="connsiteX18" fmla="*/ 222250 w 885825"/>
                  <a:gd name="connsiteY18" fmla="*/ 187325 h 914400"/>
                  <a:gd name="connsiteX19" fmla="*/ 165100 w 885825"/>
                  <a:gd name="connsiteY19" fmla="*/ 168275 h 914400"/>
                  <a:gd name="connsiteX20" fmla="*/ 127000 w 885825"/>
                  <a:gd name="connsiteY20" fmla="*/ 130175 h 914400"/>
                  <a:gd name="connsiteX21" fmla="*/ 88900 w 885825"/>
                  <a:gd name="connsiteY21" fmla="*/ 92075 h 914400"/>
                  <a:gd name="connsiteX22" fmla="*/ 69850 w 885825"/>
                  <a:gd name="connsiteY22" fmla="*/ 44450 h 914400"/>
                  <a:gd name="connsiteX23" fmla="*/ 0 w 885825"/>
                  <a:gd name="connsiteY23" fmla="*/ 0 h 914400"/>
                  <a:gd name="connsiteX0" fmla="*/ 815975 w 815975"/>
                  <a:gd name="connsiteY0" fmla="*/ 869950 h 869950"/>
                  <a:gd name="connsiteX1" fmla="*/ 762000 w 815975"/>
                  <a:gd name="connsiteY1" fmla="*/ 822325 h 869950"/>
                  <a:gd name="connsiteX2" fmla="*/ 676275 w 815975"/>
                  <a:gd name="connsiteY2" fmla="*/ 771525 h 869950"/>
                  <a:gd name="connsiteX3" fmla="*/ 701675 w 815975"/>
                  <a:gd name="connsiteY3" fmla="*/ 714375 h 869950"/>
                  <a:gd name="connsiteX4" fmla="*/ 676275 w 815975"/>
                  <a:gd name="connsiteY4" fmla="*/ 669925 h 869950"/>
                  <a:gd name="connsiteX5" fmla="*/ 638175 w 815975"/>
                  <a:gd name="connsiteY5" fmla="*/ 631825 h 869950"/>
                  <a:gd name="connsiteX6" fmla="*/ 596900 w 815975"/>
                  <a:gd name="connsiteY6" fmla="*/ 574675 h 869950"/>
                  <a:gd name="connsiteX7" fmla="*/ 577850 w 815975"/>
                  <a:gd name="connsiteY7" fmla="*/ 546100 h 869950"/>
                  <a:gd name="connsiteX8" fmla="*/ 539750 w 815975"/>
                  <a:gd name="connsiteY8" fmla="*/ 504825 h 869950"/>
                  <a:gd name="connsiteX9" fmla="*/ 514350 w 815975"/>
                  <a:gd name="connsiteY9" fmla="*/ 476250 h 869950"/>
                  <a:gd name="connsiteX10" fmla="*/ 492125 w 815975"/>
                  <a:gd name="connsiteY10" fmla="*/ 431800 h 869950"/>
                  <a:gd name="connsiteX11" fmla="*/ 473075 w 815975"/>
                  <a:gd name="connsiteY11" fmla="*/ 390525 h 869950"/>
                  <a:gd name="connsiteX12" fmla="*/ 396875 w 815975"/>
                  <a:gd name="connsiteY12" fmla="*/ 355600 h 869950"/>
                  <a:gd name="connsiteX13" fmla="*/ 349250 w 815975"/>
                  <a:gd name="connsiteY13" fmla="*/ 307975 h 869950"/>
                  <a:gd name="connsiteX14" fmla="*/ 301625 w 815975"/>
                  <a:gd name="connsiteY14" fmla="*/ 269875 h 869950"/>
                  <a:gd name="connsiteX15" fmla="*/ 254000 w 815975"/>
                  <a:gd name="connsiteY15" fmla="*/ 238125 h 869950"/>
                  <a:gd name="connsiteX16" fmla="*/ 206375 w 815975"/>
                  <a:gd name="connsiteY16" fmla="*/ 180975 h 869950"/>
                  <a:gd name="connsiteX17" fmla="*/ 152400 w 815975"/>
                  <a:gd name="connsiteY17" fmla="*/ 142875 h 869950"/>
                  <a:gd name="connsiteX18" fmla="*/ 152400 w 815975"/>
                  <a:gd name="connsiteY18" fmla="*/ 142875 h 869950"/>
                  <a:gd name="connsiteX19" fmla="*/ 95250 w 815975"/>
                  <a:gd name="connsiteY19" fmla="*/ 123825 h 869950"/>
                  <a:gd name="connsiteX20" fmla="*/ 57150 w 815975"/>
                  <a:gd name="connsiteY20" fmla="*/ 85725 h 869950"/>
                  <a:gd name="connsiteX21" fmla="*/ 19050 w 815975"/>
                  <a:gd name="connsiteY21" fmla="*/ 47625 h 869950"/>
                  <a:gd name="connsiteX22" fmla="*/ 0 w 815975"/>
                  <a:gd name="connsiteY22" fmla="*/ 0 h 869950"/>
                  <a:gd name="connsiteX0" fmla="*/ 796925 w 796925"/>
                  <a:gd name="connsiteY0" fmla="*/ 822325 h 822325"/>
                  <a:gd name="connsiteX1" fmla="*/ 742950 w 796925"/>
                  <a:gd name="connsiteY1" fmla="*/ 774700 h 822325"/>
                  <a:gd name="connsiteX2" fmla="*/ 657225 w 796925"/>
                  <a:gd name="connsiteY2" fmla="*/ 723900 h 822325"/>
                  <a:gd name="connsiteX3" fmla="*/ 682625 w 796925"/>
                  <a:gd name="connsiteY3" fmla="*/ 666750 h 822325"/>
                  <a:gd name="connsiteX4" fmla="*/ 657225 w 796925"/>
                  <a:gd name="connsiteY4" fmla="*/ 622300 h 822325"/>
                  <a:gd name="connsiteX5" fmla="*/ 619125 w 796925"/>
                  <a:gd name="connsiteY5" fmla="*/ 584200 h 822325"/>
                  <a:gd name="connsiteX6" fmla="*/ 577850 w 796925"/>
                  <a:gd name="connsiteY6" fmla="*/ 527050 h 822325"/>
                  <a:gd name="connsiteX7" fmla="*/ 558800 w 796925"/>
                  <a:gd name="connsiteY7" fmla="*/ 498475 h 822325"/>
                  <a:gd name="connsiteX8" fmla="*/ 520700 w 796925"/>
                  <a:gd name="connsiteY8" fmla="*/ 457200 h 822325"/>
                  <a:gd name="connsiteX9" fmla="*/ 495300 w 796925"/>
                  <a:gd name="connsiteY9" fmla="*/ 428625 h 822325"/>
                  <a:gd name="connsiteX10" fmla="*/ 473075 w 796925"/>
                  <a:gd name="connsiteY10" fmla="*/ 384175 h 822325"/>
                  <a:gd name="connsiteX11" fmla="*/ 454025 w 796925"/>
                  <a:gd name="connsiteY11" fmla="*/ 342900 h 822325"/>
                  <a:gd name="connsiteX12" fmla="*/ 377825 w 796925"/>
                  <a:gd name="connsiteY12" fmla="*/ 307975 h 822325"/>
                  <a:gd name="connsiteX13" fmla="*/ 330200 w 796925"/>
                  <a:gd name="connsiteY13" fmla="*/ 260350 h 822325"/>
                  <a:gd name="connsiteX14" fmla="*/ 282575 w 796925"/>
                  <a:gd name="connsiteY14" fmla="*/ 222250 h 822325"/>
                  <a:gd name="connsiteX15" fmla="*/ 234950 w 796925"/>
                  <a:gd name="connsiteY15" fmla="*/ 190500 h 822325"/>
                  <a:gd name="connsiteX16" fmla="*/ 187325 w 796925"/>
                  <a:gd name="connsiteY16" fmla="*/ 133350 h 822325"/>
                  <a:gd name="connsiteX17" fmla="*/ 133350 w 796925"/>
                  <a:gd name="connsiteY17" fmla="*/ 95250 h 822325"/>
                  <a:gd name="connsiteX18" fmla="*/ 133350 w 796925"/>
                  <a:gd name="connsiteY18" fmla="*/ 95250 h 822325"/>
                  <a:gd name="connsiteX19" fmla="*/ 76200 w 796925"/>
                  <a:gd name="connsiteY19" fmla="*/ 76200 h 822325"/>
                  <a:gd name="connsiteX20" fmla="*/ 38100 w 796925"/>
                  <a:gd name="connsiteY20" fmla="*/ 38100 h 822325"/>
                  <a:gd name="connsiteX21" fmla="*/ 0 w 796925"/>
                  <a:gd name="connsiteY21" fmla="*/ 0 h 822325"/>
                  <a:gd name="connsiteX0" fmla="*/ 758825 w 758825"/>
                  <a:gd name="connsiteY0" fmla="*/ 784225 h 784225"/>
                  <a:gd name="connsiteX1" fmla="*/ 704850 w 758825"/>
                  <a:gd name="connsiteY1" fmla="*/ 736600 h 784225"/>
                  <a:gd name="connsiteX2" fmla="*/ 619125 w 758825"/>
                  <a:gd name="connsiteY2" fmla="*/ 685800 h 784225"/>
                  <a:gd name="connsiteX3" fmla="*/ 644525 w 758825"/>
                  <a:gd name="connsiteY3" fmla="*/ 628650 h 784225"/>
                  <a:gd name="connsiteX4" fmla="*/ 619125 w 758825"/>
                  <a:gd name="connsiteY4" fmla="*/ 584200 h 784225"/>
                  <a:gd name="connsiteX5" fmla="*/ 581025 w 758825"/>
                  <a:gd name="connsiteY5" fmla="*/ 546100 h 784225"/>
                  <a:gd name="connsiteX6" fmla="*/ 539750 w 758825"/>
                  <a:gd name="connsiteY6" fmla="*/ 488950 h 784225"/>
                  <a:gd name="connsiteX7" fmla="*/ 520700 w 758825"/>
                  <a:gd name="connsiteY7" fmla="*/ 460375 h 784225"/>
                  <a:gd name="connsiteX8" fmla="*/ 482600 w 758825"/>
                  <a:gd name="connsiteY8" fmla="*/ 419100 h 784225"/>
                  <a:gd name="connsiteX9" fmla="*/ 457200 w 758825"/>
                  <a:gd name="connsiteY9" fmla="*/ 390525 h 784225"/>
                  <a:gd name="connsiteX10" fmla="*/ 434975 w 758825"/>
                  <a:gd name="connsiteY10" fmla="*/ 346075 h 784225"/>
                  <a:gd name="connsiteX11" fmla="*/ 415925 w 758825"/>
                  <a:gd name="connsiteY11" fmla="*/ 304800 h 784225"/>
                  <a:gd name="connsiteX12" fmla="*/ 339725 w 758825"/>
                  <a:gd name="connsiteY12" fmla="*/ 269875 h 784225"/>
                  <a:gd name="connsiteX13" fmla="*/ 292100 w 758825"/>
                  <a:gd name="connsiteY13" fmla="*/ 222250 h 784225"/>
                  <a:gd name="connsiteX14" fmla="*/ 244475 w 758825"/>
                  <a:gd name="connsiteY14" fmla="*/ 184150 h 784225"/>
                  <a:gd name="connsiteX15" fmla="*/ 196850 w 758825"/>
                  <a:gd name="connsiteY15" fmla="*/ 152400 h 784225"/>
                  <a:gd name="connsiteX16" fmla="*/ 149225 w 758825"/>
                  <a:gd name="connsiteY16" fmla="*/ 95250 h 784225"/>
                  <a:gd name="connsiteX17" fmla="*/ 95250 w 758825"/>
                  <a:gd name="connsiteY17" fmla="*/ 57150 h 784225"/>
                  <a:gd name="connsiteX18" fmla="*/ 95250 w 758825"/>
                  <a:gd name="connsiteY18" fmla="*/ 57150 h 784225"/>
                  <a:gd name="connsiteX19" fmla="*/ 38100 w 758825"/>
                  <a:gd name="connsiteY19" fmla="*/ 38100 h 784225"/>
                  <a:gd name="connsiteX20" fmla="*/ 0 w 758825"/>
                  <a:gd name="connsiteY20" fmla="*/ 0 h 784225"/>
                  <a:gd name="connsiteX0" fmla="*/ 720725 w 720725"/>
                  <a:gd name="connsiteY0" fmla="*/ 746125 h 746125"/>
                  <a:gd name="connsiteX1" fmla="*/ 666750 w 720725"/>
                  <a:gd name="connsiteY1" fmla="*/ 698500 h 746125"/>
                  <a:gd name="connsiteX2" fmla="*/ 581025 w 720725"/>
                  <a:gd name="connsiteY2" fmla="*/ 647700 h 746125"/>
                  <a:gd name="connsiteX3" fmla="*/ 606425 w 720725"/>
                  <a:gd name="connsiteY3" fmla="*/ 590550 h 746125"/>
                  <a:gd name="connsiteX4" fmla="*/ 581025 w 720725"/>
                  <a:gd name="connsiteY4" fmla="*/ 546100 h 746125"/>
                  <a:gd name="connsiteX5" fmla="*/ 542925 w 720725"/>
                  <a:gd name="connsiteY5" fmla="*/ 508000 h 746125"/>
                  <a:gd name="connsiteX6" fmla="*/ 501650 w 720725"/>
                  <a:gd name="connsiteY6" fmla="*/ 450850 h 746125"/>
                  <a:gd name="connsiteX7" fmla="*/ 482600 w 720725"/>
                  <a:gd name="connsiteY7" fmla="*/ 422275 h 746125"/>
                  <a:gd name="connsiteX8" fmla="*/ 444500 w 720725"/>
                  <a:gd name="connsiteY8" fmla="*/ 381000 h 746125"/>
                  <a:gd name="connsiteX9" fmla="*/ 419100 w 720725"/>
                  <a:gd name="connsiteY9" fmla="*/ 352425 h 746125"/>
                  <a:gd name="connsiteX10" fmla="*/ 396875 w 720725"/>
                  <a:gd name="connsiteY10" fmla="*/ 307975 h 746125"/>
                  <a:gd name="connsiteX11" fmla="*/ 377825 w 720725"/>
                  <a:gd name="connsiteY11" fmla="*/ 266700 h 746125"/>
                  <a:gd name="connsiteX12" fmla="*/ 301625 w 720725"/>
                  <a:gd name="connsiteY12" fmla="*/ 231775 h 746125"/>
                  <a:gd name="connsiteX13" fmla="*/ 254000 w 720725"/>
                  <a:gd name="connsiteY13" fmla="*/ 184150 h 746125"/>
                  <a:gd name="connsiteX14" fmla="*/ 206375 w 720725"/>
                  <a:gd name="connsiteY14" fmla="*/ 146050 h 746125"/>
                  <a:gd name="connsiteX15" fmla="*/ 158750 w 720725"/>
                  <a:gd name="connsiteY15" fmla="*/ 114300 h 746125"/>
                  <a:gd name="connsiteX16" fmla="*/ 111125 w 720725"/>
                  <a:gd name="connsiteY16" fmla="*/ 57150 h 746125"/>
                  <a:gd name="connsiteX17" fmla="*/ 57150 w 720725"/>
                  <a:gd name="connsiteY17" fmla="*/ 19050 h 746125"/>
                  <a:gd name="connsiteX18" fmla="*/ 57150 w 720725"/>
                  <a:gd name="connsiteY18" fmla="*/ 19050 h 746125"/>
                  <a:gd name="connsiteX19" fmla="*/ 0 w 720725"/>
                  <a:gd name="connsiteY19" fmla="*/ 0 h 746125"/>
                  <a:gd name="connsiteX0" fmla="*/ 663575 w 663575"/>
                  <a:gd name="connsiteY0" fmla="*/ 727075 h 727075"/>
                  <a:gd name="connsiteX1" fmla="*/ 609600 w 663575"/>
                  <a:gd name="connsiteY1" fmla="*/ 679450 h 727075"/>
                  <a:gd name="connsiteX2" fmla="*/ 523875 w 663575"/>
                  <a:gd name="connsiteY2" fmla="*/ 628650 h 727075"/>
                  <a:gd name="connsiteX3" fmla="*/ 549275 w 663575"/>
                  <a:gd name="connsiteY3" fmla="*/ 571500 h 727075"/>
                  <a:gd name="connsiteX4" fmla="*/ 523875 w 663575"/>
                  <a:gd name="connsiteY4" fmla="*/ 527050 h 727075"/>
                  <a:gd name="connsiteX5" fmla="*/ 485775 w 663575"/>
                  <a:gd name="connsiteY5" fmla="*/ 488950 h 727075"/>
                  <a:gd name="connsiteX6" fmla="*/ 444500 w 663575"/>
                  <a:gd name="connsiteY6" fmla="*/ 431800 h 727075"/>
                  <a:gd name="connsiteX7" fmla="*/ 425450 w 663575"/>
                  <a:gd name="connsiteY7" fmla="*/ 403225 h 727075"/>
                  <a:gd name="connsiteX8" fmla="*/ 387350 w 663575"/>
                  <a:gd name="connsiteY8" fmla="*/ 361950 h 727075"/>
                  <a:gd name="connsiteX9" fmla="*/ 361950 w 663575"/>
                  <a:gd name="connsiteY9" fmla="*/ 333375 h 727075"/>
                  <a:gd name="connsiteX10" fmla="*/ 339725 w 663575"/>
                  <a:gd name="connsiteY10" fmla="*/ 288925 h 727075"/>
                  <a:gd name="connsiteX11" fmla="*/ 320675 w 663575"/>
                  <a:gd name="connsiteY11" fmla="*/ 247650 h 727075"/>
                  <a:gd name="connsiteX12" fmla="*/ 244475 w 663575"/>
                  <a:gd name="connsiteY12" fmla="*/ 212725 h 727075"/>
                  <a:gd name="connsiteX13" fmla="*/ 196850 w 663575"/>
                  <a:gd name="connsiteY13" fmla="*/ 165100 h 727075"/>
                  <a:gd name="connsiteX14" fmla="*/ 149225 w 663575"/>
                  <a:gd name="connsiteY14" fmla="*/ 127000 h 727075"/>
                  <a:gd name="connsiteX15" fmla="*/ 101600 w 663575"/>
                  <a:gd name="connsiteY15" fmla="*/ 95250 h 727075"/>
                  <a:gd name="connsiteX16" fmla="*/ 53975 w 663575"/>
                  <a:gd name="connsiteY16" fmla="*/ 38100 h 727075"/>
                  <a:gd name="connsiteX17" fmla="*/ 0 w 663575"/>
                  <a:gd name="connsiteY17" fmla="*/ 0 h 727075"/>
                  <a:gd name="connsiteX18" fmla="*/ 0 w 663575"/>
                  <a:gd name="connsiteY18" fmla="*/ 0 h 727075"/>
                  <a:gd name="connsiteX0" fmla="*/ 663575 w 663575"/>
                  <a:gd name="connsiteY0" fmla="*/ 727075 h 727075"/>
                  <a:gd name="connsiteX1" fmla="*/ 609600 w 663575"/>
                  <a:gd name="connsiteY1" fmla="*/ 679450 h 727075"/>
                  <a:gd name="connsiteX2" fmla="*/ 523875 w 663575"/>
                  <a:gd name="connsiteY2" fmla="*/ 628650 h 727075"/>
                  <a:gd name="connsiteX3" fmla="*/ 549275 w 663575"/>
                  <a:gd name="connsiteY3" fmla="*/ 571500 h 727075"/>
                  <a:gd name="connsiteX4" fmla="*/ 523875 w 663575"/>
                  <a:gd name="connsiteY4" fmla="*/ 527050 h 727075"/>
                  <a:gd name="connsiteX5" fmla="*/ 485775 w 663575"/>
                  <a:gd name="connsiteY5" fmla="*/ 488950 h 727075"/>
                  <a:gd name="connsiteX6" fmla="*/ 444500 w 663575"/>
                  <a:gd name="connsiteY6" fmla="*/ 431800 h 727075"/>
                  <a:gd name="connsiteX7" fmla="*/ 425450 w 663575"/>
                  <a:gd name="connsiteY7" fmla="*/ 403225 h 727075"/>
                  <a:gd name="connsiteX8" fmla="*/ 387350 w 663575"/>
                  <a:gd name="connsiteY8" fmla="*/ 361950 h 727075"/>
                  <a:gd name="connsiteX9" fmla="*/ 361950 w 663575"/>
                  <a:gd name="connsiteY9" fmla="*/ 333375 h 727075"/>
                  <a:gd name="connsiteX10" fmla="*/ 339725 w 663575"/>
                  <a:gd name="connsiteY10" fmla="*/ 288925 h 727075"/>
                  <a:gd name="connsiteX11" fmla="*/ 320675 w 663575"/>
                  <a:gd name="connsiteY11" fmla="*/ 247650 h 727075"/>
                  <a:gd name="connsiteX12" fmla="*/ 244475 w 663575"/>
                  <a:gd name="connsiteY12" fmla="*/ 212725 h 727075"/>
                  <a:gd name="connsiteX13" fmla="*/ 196850 w 663575"/>
                  <a:gd name="connsiteY13" fmla="*/ 165100 h 727075"/>
                  <a:gd name="connsiteX14" fmla="*/ 149225 w 663575"/>
                  <a:gd name="connsiteY14" fmla="*/ 127000 h 727075"/>
                  <a:gd name="connsiteX15" fmla="*/ 101600 w 663575"/>
                  <a:gd name="connsiteY15" fmla="*/ 95250 h 727075"/>
                  <a:gd name="connsiteX16" fmla="*/ 53975 w 663575"/>
                  <a:gd name="connsiteY16" fmla="*/ 38100 h 727075"/>
                  <a:gd name="connsiteX17" fmla="*/ 0 w 663575"/>
                  <a:gd name="connsiteY17" fmla="*/ 0 h 727075"/>
                  <a:gd name="connsiteX0" fmla="*/ 609600 w 609600"/>
                  <a:gd name="connsiteY0" fmla="*/ 688975 h 688975"/>
                  <a:gd name="connsiteX1" fmla="*/ 555625 w 609600"/>
                  <a:gd name="connsiteY1" fmla="*/ 641350 h 688975"/>
                  <a:gd name="connsiteX2" fmla="*/ 469900 w 609600"/>
                  <a:gd name="connsiteY2" fmla="*/ 590550 h 688975"/>
                  <a:gd name="connsiteX3" fmla="*/ 495300 w 609600"/>
                  <a:gd name="connsiteY3" fmla="*/ 533400 h 688975"/>
                  <a:gd name="connsiteX4" fmla="*/ 469900 w 609600"/>
                  <a:gd name="connsiteY4" fmla="*/ 488950 h 688975"/>
                  <a:gd name="connsiteX5" fmla="*/ 431800 w 609600"/>
                  <a:gd name="connsiteY5" fmla="*/ 450850 h 688975"/>
                  <a:gd name="connsiteX6" fmla="*/ 390525 w 609600"/>
                  <a:gd name="connsiteY6" fmla="*/ 393700 h 688975"/>
                  <a:gd name="connsiteX7" fmla="*/ 371475 w 609600"/>
                  <a:gd name="connsiteY7" fmla="*/ 365125 h 688975"/>
                  <a:gd name="connsiteX8" fmla="*/ 333375 w 609600"/>
                  <a:gd name="connsiteY8" fmla="*/ 323850 h 688975"/>
                  <a:gd name="connsiteX9" fmla="*/ 307975 w 609600"/>
                  <a:gd name="connsiteY9" fmla="*/ 295275 h 688975"/>
                  <a:gd name="connsiteX10" fmla="*/ 285750 w 609600"/>
                  <a:gd name="connsiteY10" fmla="*/ 250825 h 688975"/>
                  <a:gd name="connsiteX11" fmla="*/ 266700 w 609600"/>
                  <a:gd name="connsiteY11" fmla="*/ 209550 h 688975"/>
                  <a:gd name="connsiteX12" fmla="*/ 190500 w 609600"/>
                  <a:gd name="connsiteY12" fmla="*/ 174625 h 688975"/>
                  <a:gd name="connsiteX13" fmla="*/ 142875 w 609600"/>
                  <a:gd name="connsiteY13" fmla="*/ 127000 h 688975"/>
                  <a:gd name="connsiteX14" fmla="*/ 95250 w 609600"/>
                  <a:gd name="connsiteY14" fmla="*/ 88900 h 688975"/>
                  <a:gd name="connsiteX15" fmla="*/ 47625 w 609600"/>
                  <a:gd name="connsiteY15" fmla="*/ 57150 h 688975"/>
                  <a:gd name="connsiteX16" fmla="*/ 0 w 609600"/>
                  <a:gd name="connsiteY16" fmla="*/ 0 h 688975"/>
                  <a:gd name="connsiteX0" fmla="*/ 561975 w 561975"/>
                  <a:gd name="connsiteY0" fmla="*/ 631825 h 631825"/>
                  <a:gd name="connsiteX1" fmla="*/ 508000 w 561975"/>
                  <a:gd name="connsiteY1" fmla="*/ 584200 h 631825"/>
                  <a:gd name="connsiteX2" fmla="*/ 422275 w 561975"/>
                  <a:gd name="connsiteY2" fmla="*/ 533400 h 631825"/>
                  <a:gd name="connsiteX3" fmla="*/ 447675 w 561975"/>
                  <a:gd name="connsiteY3" fmla="*/ 476250 h 631825"/>
                  <a:gd name="connsiteX4" fmla="*/ 422275 w 561975"/>
                  <a:gd name="connsiteY4" fmla="*/ 431800 h 631825"/>
                  <a:gd name="connsiteX5" fmla="*/ 384175 w 561975"/>
                  <a:gd name="connsiteY5" fmla="*/ 393700 h 631825"/>
                  <a:gd name="connsiteX6" fmla="*/ 342900 w 561975"/>
                  <a:gd name="connsiteY6" fmla="*/ 336550 h 631825"/>
                  <a:gd name="connsiteX7" fmla="*/ 323850 w 561975"/>
                  <a:gd name="connsiteY7" fmla="*/ 307975 h 631825"/>
                  <a:gd name="connsiteX8" fmla="*/ 285750 w 561975"/>
                  <a:gd name="connsiteY8" fmla="*/ 266700 h 631825"/>
                  <a:gd name="connsiteX9" fmla="*/ 260350 w 561975"/>
                  <a:gd name="connsiteY9" fmla="*/ 238125 h 631825"/>
                  <a:gd name="connsiteX10" fmla="*/ 238125 w 561975"/>
                  <a:gd name="connsiteY10" fmla="*/ 193675 h 631825"/>
                  <a:gd name="connsiteX11" fmla="*/ 219075 w 561975"/>
                  <a:gd name="connsiteY11" fmla="*/ 152400 h 631825"/>
                  <a:gd name="connsiteX12" fmla="*/ 142875 w 561975"/>
                  <a:gd name="connsiteY12" fmla="*/ 117475 h 631825"/>
                  <a:gd name="connsiteX13" fmla="*/ 95250 w 561975"/>
                  <a:gd name="connsiteY13" fmla="*/ 69850 h 631825"/>
                  <a:gd name="connsiteX14" fmla="*/ 47625 w 561975"/>
                  <a:gd name="connsiteY14" fmla="*/ 31750 h 631825"/>
                  <a:gd name="connsiteX15" fmla="*/ 0 w 561975"/>
                  <a:gd name="connsiteY15" fmla="*/ 0 h 631825"/>
                  <a:gd name="connsiteX0" fmla="*/ 514350 w 514350"/>
                  <a:gd name="connsiteY0" fmla="*/ 600075 h 600075"/>
                  <a:gd name="connsiteX1" fmla="*/ 460375 w 514350"/>
                  <a:gd name="connsiteY1" fmla="*/ 552450 h 600075"/>
                  <a:gd name="connsiteX2" fmla="*/ 374650 w 514350"/>
                  <a:gd name="connsiteY2" fmla="*/ 501650 h 600075"/>
                  <a:gd name="connsiteX3" fmla="*/ 400050 w 514350"/>
                  <a:gd name="connsiteY3" fmla="*/ 444500 h 600075"/>
                  <a:gd name="connsiteX4" fmla="*/ 374650 w 514350"/>
                  <a:gd name="connsiteY4" fmla="*/ 400050 h 600075"/>
                  <a:gd name="connsiteX5" fmla="*/ 336550 w 514350"/>
                  <a:gd name="connsiteY5" fmla="*/ 361950 h 600075"/>
                  <a:gd name="connsiteX6" fmla="*/ 295275 w 514350"/>
                  <a:gd name="connsiteY6" fmla="*/ 304800 h 600075"/>
                  <a:gd name="connsiteX7" fmla="*/ 276225 w 514350"/>
                  <a:gd name="connsiteY7" fmla="*/ 276225 h 600075"/>
                  <a:gd name="connsiteX8" fmla="*/ 238125 w 514350"/>
                  <a:gd name="connsiteY8" fmla="*/ 234950 h 600075"/>
                  <a:gd name="connsiteX9" fmla="*/ 212725 w 514350"/>
                  <a:gd name="connsiteY9" fmla="*/ 206375 h 600075"/>
                  <a:gd name="connsiteX10" fmla="*/ 190500 w 514350"/>
                  <a:gd name="connsiteY10" fmla="*/ 161925 h 600075"/>
                  <a:gd name="connsiteX11" fmla="*/ 171450 w 514350"/>
                  <a:gd name="connsiteY11" fmla="*/ 120650 h 600075"/>
                  <a:gd name="connsiteX12" fmla="*/ 95250 w 514350"/>
                  <a:gd name="connsiteY12" fmla="*/ 85725 h 600075"/>
                  <a:gd name="connsiteX13" fmla="*/ 47625 w 514350"/>
                  <a:gd name="connsiteY13" fmla="*/ 38100 h 600075"/>
                  <a:gd name="connsiteX14" fmla="*/ 0 w 514350"/>
                  <a:gd name="connsiteY14" fmla="*/ 0 h 600075"/>
                  <a:gd name="connsiteX0" fmla="*/ 466725 w 466725"/>
                  <a:gd name="connsiteY0" fmla="*/ 561975 h 561975"/>
                  <a:gd name="connsiteX1" fmla="*/ 412750 w 466725"/>
                  <a:gd name="connsiteY1" fmla="*/ 514350 h 561975"/>
                  <a:gd name="connsiteX2" fmla="*/ 327025 w 466725"/>
                  <a:gd name="connsiteY2" fmla="*/ 463550 h 561975"/>
                  <a:gd name="connsiteX3" fmla="*/ 352425 w 466725"/>
                  <a:gd name="connsiteY3" fmla="*/ 406400 h 561975"/>
                  <a:gd name="connsiteX4" fmla="*/ 327025 w 466725"/>
                  <a:gd name="connsiteY4" fmla="*/ 361950 h 561975"/>
                  <a:gd name="connsiteX5" fmla="*/ 288925 w 466725"/>
                  <a:gd name="connsiteY5" fmla="*/ 323850 h 561975"/>
                  <a:gd name="connsiteX6" fmla="*/ 247650 w 466725"/>
                  <a:gd name="connsiteY6" fmla="*/ 266700 h 561975"/>
                  <a:gd name="connsiteX7" fmla="*/ 228600 w 466725"/>
                  <a:gd name="connsiteY7" fmla="*/ 238125 h 561975"/>
                  <a:gd name="connsiteX8" fmla="*/ 190500 w 466725"/>
                  <a:gd name="connsiteY8" fmla="*/ 196850 h 561975"/>
                  <a:gd name="connsiteX9" fmla="*/ 165100 w 466725"/>
                  <a:gd name="connsiteY9" fmla="*/ 168275 h 561975"/>
                  <a:gd name="connsiteX10" fmla="*/ 142875 w 466725"/>
                  <a:gd name="connsiteY10" fmla="*/ 123825 h 561975"/>
                  <a:gd name="connsiteX11" fmla="*/ 123825 w 466725"/>
                  <a:gd name="connsiteY11" fmla="*/ 82550 h 561975"/>
                  <a:gd name="connsiteX12" fmla="*/ 47625 w 466725"/>
                  <a:gd name="connsiteY12" fmla="*/ 47625 h 561975"/>
                  <a:gd name="connsiteX13" fmla="*/ 0 w 466725"/>
                  <a:gd name="connsiteY13" fmla="*/ 0 h 561975"/>
                  <a:gd name="connsiteX0" fmla="*/ 419100 w 419100"/>
                  <a:gd name="connsiteY0" fmla="*/ 514350 h 514350"/>
                  <a:gd name="connsiteX1" fmla="*/ 365125 w 419100"/>
                  <a:gd name="connsiteY1" fmla="*/ 466725 h 514350"/>
                  <a:gd name="connsiteX2" fmla="*/ 279400 w 419100"/>
                  <a:gd name="connsiteY2" fmla="*/ 415925 h 514350"/>
                  <a:gd name="connsiteX3" fmla="*/ 304800 w 419100"/>
                  <a:gd name="connsiteY3" fmla="*/ 358775 h 514350"/>
                  <a:gd name="connsiteX4" fmla="*/ 279400 w 419100"/>
                  <a:gd name="connsiteY4" fmla="*/ 314325 h 514350"/>
                  <a:gd name="connsiteX5" fmla="*/ 241300 w 419100"/>
                  <a:gd name="connsiteY5" fmla="*/ 276225 h 514350"/>
                  <a:gd name="connsiteX6" fmla="*/ 200025 w 419100"/>
                  <a:gd name="connsiteY6" fmla="*/ 219075 h 514350"/>
                  <a:gd name="connsiteX7" fmla="*/ 180975 w 419100"/>
                  <a:gd name="connsiteY7" fmla="*/ 190500 h 514350"/>
                  <a:gd name="connsiteX8" fmla="*/ 142875 w 419100"/>
                  <a:gd name="connsiteY8" fmla="*/ 149225 h 514350"/>
                  <a:gd name="connsiteX9" fmla="*/ 117475 w 419100"/>
                  <a:gd name="connsiteY9" fmla="*/ 120650 h 514350"/>
                  <a:gd name="connsiteX10" fmla="*/ 95250 w 419100"/>
                  <a:gd name="connsiteY10" fmla="*/ 76200 h 514350"/>
                  <a:gd name="connsiteX11" fmla="*/ 76200 w 419100"/>
                  <a:gd name="connsiteY11" fmla="*/ 34925 h 514350"/>
                  <a:gd name="connsiteX12" fmla="*/ 0 w 419100"/>
                  <a:gd name="connsiteY12" fmla="*/ 0 h 514350"/>
                  <a:gd name="connsiteX0" fmla="*/ 419100 w 419100"/>
                  <a:gd name="connsiteY0" fmla="*/ 514350 h 514350"/>
                  <a:gd name="connsiteX1" fmla="*/ 365125 w 419100"/>
                  <a:gd name="connsiteY1" fmla="*/ 466725 h 514350"/>
                  <a:gd name="connsiteX2" fmla="*/ 279400 w 419100"/>
                  <a:gd name="connsiteY2" fmla="*/ 415925 h 514350"/>
                  <a:gd name="connsiteX3" fmla="*/ 304800 w 419100"/>
                  <a:gd name="connsiteY3" fmla="*/ 358775 h 514350"/>
                  <a:gd name="connsiteX4" fmla="*/ 279400 w 419100"/>
                  <a:gd name="connsiteY4" fmla="*/ 314325 h 514350"/>
                  <a:gd name="connsiteX5" fmla="*/ 241300 w 419100"/>
                  <a:gd name="connsiteY5" fmla="*/ 276225 h 514350"/>
                  <a:gd name="connsiteX6" fmla="*/ 200025 w 419100"/>
                  <a:gd name="connsiteY6" fmla="*/ 219075 h 514350"/>
                  <a:gd name="connsiteX7" fmla="*/ 180975 w 419100"/>
                  <a:gd name="connsiteY7" fmla="*/ 190500 h 514350"/>
                  <a:gd name="connsiteX8" fmla="*/ 142875 w 419100"/>
                  <a:gd name="connsiteY8" fmla="*/ 149225 h 514350"/>
                  <a:gd name="connsiteX9" fmla="*/ 117475 w 419100"/>
                  <a:gd name="connsiteY9" fmla="*/ 120650 h 514350"/>
                  <a:gd name="connsiteX10" fmla="*/ 95250 w 419100"/>
                  <a:gd name="connsiteY10" fmla="*/ 76200 h 514350"/>
                  <a:gd name="connsiteX11" fmla="*/ 76200 w 419100"/>
                  <a:gd name="connsiteY11" fmla="*/ 34925 h 514350"/>
                  <a:gd name="connsiteX12" fmla="*/ 22219 w 419100"/>
                  <a:gd name="connsiteY12" fmla="*/ 6348 h 514350"/>
                  <a:gd name="connsiteX13" fmla="*/ 0 w 419100"/>
                  <a:gd name="connsiteY13" fmla="*/ 0 h 514350"/>
                  <a:gd name="connsiteX0" fmla="*/ 419100 w 419100"/>
                  <a:gd name="connsiteY0" fmla="*/ 514350 h 514350"/>
                  <a:gd name="connsiteX1" fmla="*/ 365125 w 419100"/>
                  <a:gd name="connsiteY1" fmla="*/ 466725 h 514350"/>
                  <a:gd name="connsiteX2" fmla="*/ 279400 w 419100"/>
                  <a:gd name="connsiteY2" fmla="*/ 415925 h 514350"/>
                  <a:gd name="connsiteX3" fmla="*/ 304800 w 419100"/>
                  <a:gd name="connsiteY3" fmla="*/ 358775 h 514350"/>
                  <a:gd name="connsiteX4" fmla="*/ 279400 w 419100"/>
                  <a:gd name="connsiteY4" fmla="*/ 314325 h 514350"/>
                  <a:gd name="connsiteX5" fmla="*/ 241300 w 419100"/>
                  <a:gd name="connsiteY5" fmla="*/ 276225 h 514350"/>
                  <a:gd name="connsiteX6" fmla="*/ 200025 w 419100"/>
                  <a:gd name="connsiteY6" fmla="*/ 219075 h 514350"/>
                  <a:gd name="connsiteX7" fmla="*/ 180975 w 419100"/>
                  <a:gd name="connsiteY7" fmla="*/ 190500 h 514350"/>
                  <a:gd name="connsiteX8" fmla="*/ 142875 w 419100"/>
                  <a:gd name="connsiteY8" fmla="*/ 149225 h 514350"/>
                  <a:gd name="connsiteX9" fmla="*/ 117475 w 419100"/>
                  <a:gd name="connsiteY9" fmla="*/ 120650 h 514350"/>
                  <a:gd name="connsiteX10" fmla="*/ 95250 w 419100"/>
                  <a:gd name="connsiteY10" fmla="*/ 76200 h 514350"/>
                  <a:gd name="connsiteX11" fmla="*/ 22219 w 419100"/>
                  <a:gd name="connsiteY11" fmla="*/ 6348 h 514350"/>
                  <a:gd name="connsiteX12" fmla="*/ 0 w 419100"/>
                  <a:gd name="connsiteY12" fmla="*/ 0 h 514350"/>
                  <a:gd name="connsiteX0" fmla="*/ 396881 w 396881"/>
                  <a:gd name="connsiteY0" fmla="*/ 508002 h 508002"/>
                  <a:gd name="connsiteX1" fmla="*/ 342906 w 396881"/>
                  <a:gd name="connsiteY1" fmla="*/ 460377 h 508002"/>
                  <a:gd name="connsiteX2" fmla="*/ 257181 w 396881"/>
                  <a:gd name="connsiteY2" fmla="*/ 409577 h 508002"/>
                  <a:gd name="connsiteX3" fmla="*/ 282581 w 396881"/>
                  <a:gd name="connsiteY3" fmla="*/ 352427 h 508002"/>
                  <a:gd name="connsiteX4" fmla="*/ 257181 w 396881"/>
                  <a:gd name="connsiteY4" fmla="*/ 307977 h 508002"/>
                  <a:gd name="connsiteX5" fmla="*/ 219081 w 396881"/>
                  <a:gd name="connsiteY5" fmla="*/ 269877 h 508002"/>
                  <a:gd name="connsiteX6" fmla="*/ 177806 w 396881"/>
                  <a:gd name="connsiteY6" fmla="*/ 212727 h 508002"/>
                  <a:gd name="connsiteX7" fmla="*/ 158756 w 396881"/>
                  <a:gd name="connsiteY7" fmla="*/ 184152 h 508002"/>
                  <a:gd name="connsiteX8" fmla="*/ 120656 w 396881"/>
                  <a:gd name="connsiteY8" fmla="*/ 142877 h 508002"/>
                  <a:gd name="connsiteX9" fmla="*/ 95256 w 396881"/>
                  <a:gd name="connsiteY9" fmla="*/ 114302 h 508002"/>
                  <a:gd name="connsiteX10" fmla="*/ 73031 w 396881"/>
                  <a:gd name="connsiteY10" fmla="*/ 69852 h 508002"/>
                  <a:gd name="connsiteX11" fmla="*/ 0 w 396881"/>
                  <a:gd name="connsiteY11" fmla="*/ 0 h 508002"/>
                  <a:gd name="connsiteX0" fmla="*/ 323850 w 323850"/>
                  <a:gd name="connsiteY0" fmla="*/ 438150 h 438150"/>
                  <a:gd name="connsiteX1" fmla="*/ 269875 w 323850"/>
                  <a:gd name="connsiteY1" fmla="*/ 390525 h 438150"/>
                  <a:gd name="connsiteX2" fmla="*/ 184150 w 323850"/>
                  <a:gd name="connsiteY2" fmla="*/ 339725 h 438150"/>
                  <a:gd name="connsiteX3" fmla="*/ 209550 w 323850"/>
                  <a:gd name="connsiteY3" fmla="*/ 282575 h 438150"/>
                  <a:gd name="connsiteX4" fmla="*/ 184150 w 323850"/>
                  <a:gd name="connsiteY4" fmla="*/ 238125 h 438150"/>
                  <a:gd name="connsiteX5" fmla="*/ 146050 w 323850"/>
                  <a:gd name="connsiteY5" fmla="*/ 200025 h 438150"/>
                  <a:gd name="connsiteX6" fmla="*/ 104775 w 323850"/>
                  <a:gd name="connsiteY6" fmla="*/ 142875 h 438150"/>
                  <a:gd name="connsiteX7" fmla="*/ 85725 w 323850"/>
                  <a:gd name="connsiteY7" fmla="*/ 114300 h 438150"/>
                  <a:gd name="connsiteX8" fmla="*/ 47625 w 323850"/>
                  <a:gd name="connsiteY8" fmla="*/ 73025 h 438150"/>
                  <a:gd name="connsiteX9" fmla="*/ 22225 w 323850"/>
                  <a:gd name="connsiteY9" fmla="*/ 44450 h 438150"/>
                  <a:gd name="connsiteX10" fmla="*/ 0 w 323850"/>
                  <a:gd name="connsiteY10" fmla="*/ 0 h 438150"/>
                  <a:gd name="connsiteX0" fmla="*/ 301625 w 301625"/>
                  <a:gd name="connsiteY0" fmla="*/ 393700 h 393700"/>
                  <a:gd name="connsiteX1" fmla="*/ 247650 w 301625"/>
                  <a:gd name="connsiteY1" fmla="*/ 346075 h 393700"/>
                  <a:gd name="connsiteX2" fmla="*/ 161925 w 301625"/>
                  <a:gd name="connsiteY2" fmla="*/ 295275 h 393700"/>
                  <a:gd name="connsiteX3" fmla="*/ 187325 w 301625"/>
                  <a:gd name="connsiteY3" fmla="*/ 238125 h 393700"/>
                  <a:gd name="connsiteX4" fmla="*/ 161925 w 301625"/>
                  <a:gd name="connsiteY4" fmla="*/ 193675 h 393700"/>
                  <a:gd name="connsiteX5" fmla="*/ 123825 w 301625"/>
                  <a:gd name="connsiteY5" fmla="*/ 155575 h 393700"/>
                  <a:gd name="connsiteX6" fmla="*/ 82550 w 301625"/>
                  <a:gd name="connsiteY6" fmla="*/ 98425 h 393700"/>
                  <a:gd name="connsiteX7" fmla="*/ 63500 w 301625"/>
                  <a:gd name="connsiteY7" fmla="*/ 69850 h 393700"/>
                  <a:gd name="connsiteX8" fmla="*/ 25400 w 301625"/>
                  <a:gd name="connsiteY8" fmla="*/ 28575 h 393700"/>
                  <a:gd name="connsiteX9" fmla="*/ 0 w 301625"/>
                  <a:gd name="connsiteY9" fmla="*/ 0 h 393700"/>
                  <a:gd name="connsiteX0" fmla="*/ 301625 w 301625"/>
                  <a:gd name="connsiteY0" fmla="*/ 393700 h 393700"/>
                  <a:gd name="connsiteX1" fmla="*/ 247650 w 301625"/>
                  <a:gd name="connsiteY1" fmla="*/ 346075 h 393700"/>
                  <a:gd name="connsiteX2" fmla="*/ 161925 w 301625"/>
                  <a:gd name="connsiteY2" fmla="*/ 295275 h 393700"/>
                  <a:gd name="connsiteX3" fmla="*/ 187325 w 301625"/>
                  <a:gd name="connsiteY3" fmla="*/ 238125 h 393700"/>
                  <a:gd name="connsiteX4" fmla="*/ 161925 w 301625"/>
                  <a:gd name="connsiteY4" fmla="*/ 193675 h 393700"/>
                  <a:gd name="connsiteX5" fmla="*/ 123825 w 301625"/>
                  <a:gd name="connsiteY5" fmla="*/ 155575 h 393700"/>
                  <a:gd name="connsiteX6" fmla="*/ 82550 w 301625"/>
                  <a:gd name="connsiteY6" fmla="*/ 98425 h 393700"/>
                  <a:gd name="connsiteX7" fmla="*/ 63500 w 301625"/>
                  <a:gd name="connsiteY7" fmla="*/ 69850 h 393700"/>
                  <a:gd name="connsiteX8" fmla="*/ 0 w 301625"/>
                  <a:gd name="connsiteY8" fmla="*/ 0 h 393700"/>
                  <a:gd name="connsiteX0" fmla="*/ 238125 w 238125"/>
                  <a:gd name="connsiteY0" fmla="*/ 323850 h 323850"/>
                  <a:gd name="connsiteX1" fmla="*/ 184150 w 238125"/>
                  <a:gd name="connsiteY1" fmla="*/ 276225 h 323850"/>
                  <a:gd name="connsiteX2" fmla="*/ 98425 w 238125"/>
                  <a:gd name="connsiteY2" fmla="*/ 225425 h 323850"/>
                  <a:gd name="connsiteX3" fmla="*/ 123825 w 238125"/>
                  <a:gd name="connsiteY3" fmla="*/ 168275 h 323850"/>
                  <a:gd name="connsiteX4" fmla="*/ 98425 w 238125"/>
                  <a:gd name="connsiteY4" fmla="*/ 123825 h 323850"/>
                  <a:gd name="connsiteX5" fmla="*/ 60325 w 238125"/>
                  <a:gd name="connsiteY5" fmla="*/ 85725 h 323850"/>
                  <a:gd name="connsiteX6" fmla="*/ 19050 w 238125"/>
                  <a:gd name="connsiteY6" fmla="*/ 28575 h 323850"/>
                  <a:gd name="connsiteX7" fmla="*/ 0 w 238125"/>
                  <a:gd name="connsiteY7" fmla="*/ 0 h 323850"/>
                  <a:gd name="connsiteX0" fmla="*/ 219075 w 219075"/>
                  <a:gd name="connsiteY0" fmla="*/ 295275 h 295275"/>
                  <a:gd name="connsiteX1" fmla="*/ 165100 w 219075"/>
                  <a:gd name="connsiteY1" fmla="*/ 247650 h 295275"/>
                  <a:gd name="connsiteX2" fmla="*/ 79375 w 219075"/>
                  <a:gd name="connsiteY2" fmla="*/ 196850 h 295275"/>
                  <a:gd name="connsiteX3" fmla="*/ 104775 w 219075"/>
                  <a:gd name="connsiteY3" fmla="*/ 139700 h 295275"/>
                  <a:gd name="connsiteX4" fmla="*/ 79375 w 219075"/>
                  <a:gd name="connsiteY4" fmla="*/ 95250 h 295275"/>
                  <a:gd name="connsiteX5" fmla="*/ 41275 w 219075"/>
                  <a:gd name="connsiteY5" fmla="*/ 57150 h 295275"/>
                  <a:gd name="connsiteX6" fmla="*/ 0 w 219075"/>
                  <a:gd name="connsiteY6" fmla="*/ 0 h 295275"/>
                  <a:gd name="connsiteX0" fmla="*/ 177800 w 177800"/>
                  <a:gd name="connsiteY0" fmla="*/ 238125 h 238125"/>
                  <a:gd name="connsiteX1" fmla="*/ 123825 w 177800"/>
                  <a:gd name="connsiteY1" fmla="*/ 190500 h 238125"/>
                  <a:gd name="connsiteX2" fmla="*/ 38100 w 177800"/>
                  <a:gd name="connsiteY2" fmla="*/ 139700 h 238125"/>
                  <a:gd name="connsiteX3" fmla="*/ 63500 w 177800"/>
                  <a:gd name="connsiteY3" fmla="*/ 82550 h 238125"/>
                  <a:gd name="connsiteX4" fmla="*/ 38100 w 177800"/>
                  <a:gd name="connsiteY4" fmla="*/ 38100 h 238125"/>
                  <a:gd name="connsiteX5" fmla="*/ 0 w 177800"/>
                  <a:gd name="connsiteY5" fmla="*/ 0 h 238125"/>
                  <a:gd name="connsiteX0" fmla="*/ 177800 w 177800"/>
                  <a:gd name="connsiteY0" fmla="*/ 238725 h 238725"/>
                  <a:gd name="connsiteX1" fmla="*/ 123825 w 177800"/>
                  <a:gd name="connsiteY1" fmla="*/ 191100 h 238725"/>
                  <a:gd name="connsiteX2" fmla="*/ 38100 w 177800"/>
                  <a:gd name="connsiteY2" fmla="*/ 140300 h 238725"/>
                  <a:gd name="connsiteX3" fmla="*/ 63500 w 177800"/>
                  <a:gd name="connsiteY3" fmla="*/ 83150 h 238725"/>
                  <a:gd name="connsiteX4" fmla="*/ 38100 w 177800"/>
                  <a:gd name="connsiteY4" fmla="*/ 38700 h 238725"/>
                  <a:gd name="connsiteX5" fmla="*/ 22217 w 177800"/>
                  <a:gd name="connsiteY5" fmla="*/ 3773 h 238725"/>
                  <a:gd name="connsiteX6" fmla="*/ 0 w 177800"/>
                  <a:gd name="connsiteY6" fmla="*/ 600 h 238725"/>
                  <a:gd name="connsiteX0" fmla="*/ 155583 w 155583"/>
                  <a:gd name="connsiteY0" fmla="*/ 234952 h 234952"/>
                  <a:gd name="connsiteX1" fmla="*/ 101608 w 155583"/>
                  <a:gd name="connsiteY1" fmla="*/ 187327 h 234952"/>
                  <a:gd name="connsiteX2" fmla="*/ 15883 w 155583"/>
                  <a:gd name="connsiteY2" fmla="*/ 136527 h 234952"/>
                  <a:gd name="connsiteX3" fmla="*/ 41283 w 155583"/>
                  <a:gd name="connsiteY3" fmla="*/ 79377 h 234952"/>
                  <a:gd name="connsiteX4" fmla="*/ 15883 w 155583"/>
                  <a:gd name="connsiteY4" fmla="*/ 34927 h 234952"/>
                  <a:gd name="connsiteX5" fmla="*/ 0 w 155583"/>
                  <a:gd name="connsiteY5" fmla="*/ 0 h 234952"/>
                  <a:gd name="connsiteX0" fmla="*/ 155583 w 155583"/>
                  <a:gd name="connsiteY0" fmla="*/ 234952 h 234952"/>
                  <a:gd name="connsiteX1" fmla="*/ 101608 w 155583"/>
                  <a:gd name="connsiteY1" fmla="*/ 187327 h 234952"/>
                  <a:gd name="connsiteX2" fmla="*/ 15883 w 155583"/>
                  <a:gd name="connsiteY2" fmla="*/ 136527 h 234952"/>
                  <a:gd name="connsiteX3" fmla="*/ 41283 w 155583"/>
                  <a:gd name="connsiteY3" fmla="*/ 79377 h 234952"/>
                  <a:gd name="connsiteX4" fmla="*/ 0 w 155583"/>
                  <a:gd name="connsiteY4" fmla="*/ 0 h 234952"/>
                  <a:gd name="connsiteX0" fmla="*/ 141394 w 141394"/>
                  <a:gd name="connsiteY0" fmla="*/ 155575 h 155575"/>
                  <a:gd name="connsiteX1" fmla="*/ 87419 w 141394"/>
                  <a:gd name="connsiteY1" fmla="*/ 107950 h 155575"/>
                  <a:gd name="connsiteX2" fmla="*/ 1694 w 141394"/>
                  <a:gd name="connsiteY2" fmla="*/ 57150 h 155575"/>
                  <a:gd name="connsiteX3" fmla="*/ 27094 w 141394"/>
                  <a:gd name="connsiteY3" fmla="*/ 0 h 155575"/>
                  <a:gd name="connsiteX0" fmla="*/ 139700 w 139700"/>
                  <a:gd name="connsiteY0" fmla="*/ 98425 h 98425"/>
                  <a:gd name="connsiteX1" fmla="*/ 85725 w 139700"/>
                  <a:gd name="connsiteY1" fmla="*/ 50800 h 98425"/>
                  <a:gd name="connsiteX2" fmla="*/ 0 w 139700"/>
                  <a:gd name="connsiteY2" fmla="*/ 0 h 98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700" h="98425">
                    <a:moveTo>
                      <a:pt x="139700" y="98425"/>
                    </a:moveTo>
                    <a:cubicBezTo>
                      <a:pt x="124354" y="82814"/>
                      <a:pt x="109008" y="67204"/>
                      <a:pt x="85725" y="50800"/>
                    </a:cubicBezTo>
                    <a:cubicBezTo>
                      <a:pt x="62442" y="34396"/>
                      <a:pt x="10054" y="17992"/>
                      <a:pt x="0" y="0"/>
                    </a:cubicBez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defTabSz="977900" fontAlgn="base">
                  <a:spcBef>
                    <a:spcPct val="0"/>
                  </a:spcBef>
                  <a:spcAft>
                    <a:spcPct val="0"/>
                  </a:spcAft>
                </a:pPr>
                <a:endParaRPr lang="pt-BR" sz="1500" b="1">
                  <a:latin typeface="Arial" charset="0"/>
                </a:endParaRPr>
              </a:p>
            </p:txBody>
          </p:sp>
        </p:grpSp>
        <p:sp>
          <p:nvSpPr>
            <p:cNvPr id="412" name="Forma livre 411"/>
            <p:cNvSpPr/>
            <p:nvPr/>
          </p:nvSpPr>
          <p:spPr bwMode="auto">
            <a:xfrm>
              <a:off x="1533673" y="3904818"/>
              <a:ext cx="569167" cy="199821"/>
            </a:xfrm>
            <a:custGeom>
              <a:avLst/>
              <a:gdLst>
                <a:gd name="connsiteX0" fmla="*/ 1035050 w 1035050"/>
                <a:gd name="connsiteY0" fmla="*/ 425450 h 425450"/>
                <a:gd name="connsiteX1" fmla="*/ 955675 w 1035050"/>
                <a:gd name="connsiteY1" fmla="*/ 390525 h 425450"/>
                <a:gd name="connsiteX2" fmla="*/ 914400 w 1035050"/>
                <a:gd name="connsiteY2" fmla="*/ 400050 h 425450"/>
                <a:gd name="connsiteX3" fmla="*/ 879475 w 1035050"/>
                <a:gd name="connsiteY3" fmla="*/ 355600 h 425450"/>
                <a:gd name="connsiteX4" fmla="*/ 800100 w 1035050"/>
                <a:gd name="connsiteY4" fmla="*/ 333375 h 425450"/>
                <a:gd name="connsiteX5" fmla="*/ 650875 w 1035050"/>
                <a:gd name="connsiteY5" fmla="*/ 273050 h 425450"/>
                <a:gd name="connsiteX6" fmla="*/ 571500 w 1035050"/>
                <a:gd name="connsiteY6" fmla="*/ 257175 h 425450"/>
                <a:gd name="connsiteX7" fmla="*/ 479425 w 1035050"/>
                <a:gd name="connsiteY7" fmla="*/ 247650 h 425450"/>
                <a:gd name="connsiteX8" fmla="*/ 381000 w 1035050"/>
                <a:gd name="connsiteY8" fmla="*/ 187325 h 425450"/>
                <a:gd name="connsiteX9" fmla="*/ 342900 w 1035050"/>
                <a:gd name="connsiteY9" fmla="*/ 152400 h 425450"/>
                <a:gd name="connsiteX10" fmla="*/ 238125 w 1035050"/>
                <a:gd name="connsiteY10" fmla="*/ 104775 h 425450"/>
                <a:gd name="connsiteX11" fmla="*/ 155575 w 1035050"/>
                <a:gd name="connsiteY11" fmla="*/ 92075 h 425450"/>
                <a:gd name="connsiteX12" fmla="*/ 104775 w 1035050"/>
                <a:gd name="connsiteY12" fmla="*/ 57150 h 425450"/>
                <a:gd name="connsiteX13" fmla="*/ 38100 w 1035050"/>
                <a:gd name="connsiteY13" fmla="*/ 25400 h 425450"/>
                <a:gd name="connsiteX14" fmla="*/ 0 w 1035050"/>
                <a:gd name="connsiteY14" fmla="*/ 0 h 425450"/>
                <a:gd name="connsiteX0" fmla="*/ 996950 w 996950"/>
                <a:gd name="connsiteY0" fmla="*/ 400050 h 400050"/>
                <a:gd name="connsiteX1" fmla="*/ 917575 w 996950"/>
                <a:gd name="connsiteY1" fmla="*/ 365125 h 400050"/>
                <a:gd name="connsiteX2" fmla="*/ 876300 w 996950"/>
                <a:gd name="connsiteY2" fmla="*/ 374650 h 400050"/>
                <a:gd name="connsiteX3" fmla="*/ 841375 w 996950"/>
                <a:gd name="connsiteY3" fmla="*/ 330200 h 400050"/>
                <a:gd name="connsiteX4" fmla="*/ 762000 w 996950"/>
                <a:gd name="connsiteY4" fmla="*/ 307975 h 400050"/>
                <a:gd name="connsiteX5" fmla="*/ 612775 w 996950"/>
                <a:gd name="connsiteY5" fmla="*/ 247650 h 400050"/>
                <a:gd name="connsiteX6" fmla="*/ 533400 w 996950"/>
                <a:gd name="connsiteY6" fmla="*/ 231775 h 400050"/>
                <a:gd name="connsiteX7" fmla="*/ 441325 w 996950"/>
                <a:gd name="connsiteY7" fmla="*/ 222250 h 400050"/>
                <a:gd name="connsiteX8" fmla="*/ 342900 w 996950"/>
                <a:gd name="connsiteY8" fmla="*/ 161925 h 400050"/>
                <a:gd name="connsiteX9" fmla="*/ 304800 w 996950"/>
                <a:gd name="connsiteY9" fmla="*/ 127000 h 400050"/>
                <a:gd name="connsiteX10" fmla="*/ 200025 w 996950"/>
                <a:gd name="connsiteY10" fmla="*/ 79375 h 400050"/>
                <a:gd name="connsiteX11" fmla="*/ 117475 w 996950"/>
                <a:gd name="connsiteY11" fmla="*/ 66675 h 400050"/>
                <a:gd name="connsiteX12" fmla="*/ 66675 w 996950"/>
                <a:gd name="connsiteY12" fmla="*/ 31750 h 400050"/>
                <a:gd name="connsiteX13" fmla="*/ 0 w 996950"/>
                <a:gd name="connsiteY13" fmla="*/ 0 h 400050"/>
                <a:gd name="connsiteX0" fmla="*/ 930275 w 930275"/>
                <a:gd name="connsiteY0" fmla="*/ 368300 h 368300"/>
                <a:gd name="connsiteX1" fmla="*/ 850900 w 930275"/>
                <a:gd name="connsiteY1" fmla="*/ 333375 h 368300"/>
                <a:gd name="connsiteX2" fmla="*/ 809625 w 930275"/>
                <a:gd name="connsiteY2" fmla="*/ 342900 h 368300"/>
                <a:gd name="connsiteX3" fmla="*/ 774700 w 930275"/>
                <a:gd name="connsiteY3" fmla="*/ 298450 h 368300"/>
                <a:gd name="connsiteX4" fmla="*/ 695325 w 930275"/>
                <a:gd name="connsiteY4" fmla="*/ 276225 h 368300"/>
                <a:gd name="connsiteX5" fmla="*/ 546100 w 930275"/>
                <a:gd name="connsiteY5" fmla="*/ 215900 h 368300"/>
                <a:gd name="connsiteX6" fmla="*/ 466725 w 930275"/>
                <a:gd name="connsiteY6" fmla="*/ 200025 h 368300"/>
                <a:gd name="connsiteX7" fmla="*/ 374650 w 930275"/>
                <a:gd name="connsiteY7" fmla="*/ 190500 h 368300"/>
                <a:gd name="connsiteX8" fmla="*/ 276225 w 930275"/>
                <a:gd name="connsiteY8" fmla="*/ 130175 h 368300"/>
                <a:gd name="connsiteX9" fmla="*/ 238125 w 930275"/>
                <a:gd name="connsiteY9" fmla="*/ 95250 h 368300"/>
                <a:gd name="connsiteX10" fmla="*/ 133350 w 930275"/>
                <a:gd name="connsiteY10" fmla="*/ 47625 h 368300"/>
                <a:gd name="connsiteX11" fmla="*/ 50800 w 930275"/>
                <a:gd name="connsiteY11" fmla="*/ 34925 h 368300"/>
                <a:gd name="connsiteX12" fmla="*/ 0 w 930275"/>
                <a:gd name="connsiteY12" fmla="*/ 0 h 368300"/>
                <a:gd name="connsiteX0" fmla="*/ 879475 w 879475"/>
                <a:gd name="connsiteY0" fmla="*/ 333375 h 333375"/>
                <a:gd name="connsiteX1" fmla="*/ 800100 w 879475"/>
                <a:gd name="connsiteY1" fmla="*/ 298450 h 333375"/>
                <a:gd name="connsiteX2" fmla="*/ 758825 w 879475"/>
                <a:gd name="connsiteY2" fmla="*/ 307975 h 333375"/>
                <a:gd name="connsiteX3" fmla="*/ 723900 w 879475"/>
                <a:gd name="connsiteY3" fmla="*/ 263525 h 333375"/>
                <a:gd name="connsiteX4" fmla="*/ 644525 w 879475"/>
                <a:gd name="connsiteY4" fmla="*/ 241300 h 333375"/>
                <a:gd name="connsiteX5" fmla="*/ 495300 w 879475"/>
                <a:gd name="connsiteY5" fmla="*/ 180975 h 333375"/>
                <a:gd name="connsiteX6" fmla="*/ 415925 w 879475"/>
                <a:gd name="connsiteY6" fmla="*/ 165100 h 333375"/>
                <a:gd name="connsiteX7" fmla="*/ 323850 w 879475"/>
                <a:gd name="connsiteY7" fmla="*/ 155575 h 333375"/>
                <a:gd name="connsiteX8" fmla="*/ 225425 w 879475"/>
                <a:gd name="connsiteY8" fmla="*/ 95250 h 333375"/>
                <a:gd name="connsiteX9" fmla="*/ 187325 w 879475"/>
                <a:gd name="connsiteY9" fmla="*/ 60325 h 333375"/>
                <a:gd name="connsiteX10" fmla="*/ 82550 w 879475"/>
                <a:gd name="connsiteY10" fmla="*/ 12700 h 333375"/>
                <a:gd name="connsiteX11" fmla="*/ 0 w 879475"/>
                <a:gd name="connsiteY11" fmla="*/ 0 h 333375"/>
                <a:gd name="connsiteX0" fmla="*/ 796925 w 796925"/>
                <a:gd name="connsiteY0" fmla="*/ 320675 h 320675"/>
                <a:gd name="connsiteX1" fmla="*/ 717550 w 796925"/>
                <a:gd name="connsiteY1" fmla="*/ 285750 h 320675"/>
                <a:gd name="connsiteX2" fmla="*/ 676275 w 796925"/>
                <a:gd name="connsiteY2" fmla="*/ 295275 h 320675"/>
                <a:gd name="connsiteX3" fmla="*/ 641350 w 796925"/>
                <a:gd name="connsiteY3" fmla="*/ 250825 h 320675"/>
                <a:gd name="connsiteX4" fmla="*/ 561975 w 796925"/>
                <a:gd name="connsiteY4" fmla="*/ 228600 h 320675"/>
                <a:gd name="connsiteX5" fmla="*/ 412750 w 796925"/>
                <a:gd name="connsiteY5" fmla="*/ 168275 h 320675"/>
                <a:gd name="connsiteX6" fmla="*/ 333375 w 796925"/>
                <a:gd name="connsiteY6" fmla="*/ 152400 h 320675"/>
                <a:gd name="connsiteX7" fmla="*/ 241300 w 796925"/>
                <a:gd name="connsiteY7" fmla="*/ 142875 h 320675"/>
                <a:gd name="connsiteX8" fmla="*/ 142875 w 796925"/>
                <a:gd name="connsiteY8" fmla="*/ 82550 h 320675"/>
                <a:gd name="connsiteX9" fmla="*/ 104775 w 796925"/>
                <a:gd name="connsiteY9" fmla="*/ 47625 h 320675"/>
                <a:gd name="connsiteX10" fmla="*/ 0 w 796925"/>
                <a:gd name="connsiteY10" fmla="*/ 0 h 320675"/>
                <a:gd name="connsiteX0" fmla="*/ 692150 w 692150"/>
                <a:gd name="connsiteY0" fmla="*/ 273050 h 273050"/>
                <a:gd name="connsiteX1" fmla="*/ 612775 w 692150"/>
                <a:gd name="connsiteY1" fmla="*/ 238125 h 273050"/>
                <a:gd name="connsiteX2" fmla="*/ 571500 w 692150"/>
                <a:gd name="connsiteY2" fmla="*/ 247650 h 273050"/>
                <a:gd name="connsiteX3" fmla="*/ 536575 w 692150"/>
                <a:gd name="connsiteY3" fmla="*/ 203200 h 273050"/>
                <a:gd name="connsiteX4" fmla="*/ 457200 w 692150"/>
                <a:gd name="connsiteY4" fmla="*/ 180975 h 273050"/>
                <a:gd name="connsiteX5" fmla="*/ 307975 w 692150"/>
                <a:gd name="connsiteY5" fmla="*/ 120650 h 273050"/>
                <a:gd name="connsiteX6" fmla="*/ 228600 w 692150"/>
                <a:gd name="connsiteY6" fmla="*/ 104775 h 273050"/>
                <a:gd name="connsiteX7" fmla="*/ 136525 w 692150"/>
                <a:gd name="connsiteY7" fmla="*/ 95250 h 273050"/>
                <a:gd name="connsiteX8" fmla="*/ 38100 w 692150"/>
                <a:gd name="connsiteY8" fmla="*/ 34925 h 273050"/>
                <a:gd name="connsiteX9" fmla="*/ 0 w 692150"/>
                <a:gd name="connsiteY9" fmla="*/ 0 h 27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2150" h="273050">
                  <a:moveTo>
                    <a:pt x="692150" y="273050"/>
                  </a:moveTo>
                  <a:cubicBezTo>
                    <a:pt x="662516" y="257704"/>
                    <a:pt x="632883" y="242358"/>
                    <a:pt x="612775" y="238125"/>
                  </a:cubicBezTo>
                  <a:cubicBezTo>
                    <a:pt x="592667" y="233892"/>
                    <a:pt x="584200" y="253471"/>
                    <a:pt x="571500" y="247650"/>
                  </a:cubicBezTo>
                  <a:cubicBezTo>
                    <a:pt x="558800" y="241829"/>
                    <a:pt x="555625" y="214312"/>
                    <a:pt x="536575" y="203200"/>
                  </a:cubicBezTo>
                  <a:cubicBezTo>
                    <a:pt x="517525" y="192088"/>
                    <a:pt x="495300" y="194733"/>
                    <a:pt x="457200" y="180975"/>
                  </a:cubicBezTo>
                  <a:cubicBezTo>
                    <a:pt x="419100" y="167217"/>
                    <a:pt x="346075" y="133350"/>
                    <a:pt x="307975" y="120650"/>
                  </a:cubicBezTo>
                  <a:cubicBezTo>
                    <a:pt x="269875" y="107950"/>
                    <a:pt x="257175" y="109008"/>
                    <a:pt x="228600" y="104775"/>
                  </a:cubicBezTo>
                  <a:cubicBezTo>
                    <a:pt x="200025" y="100542"/>
                    <a:pt x="168275" y="106892"/>
                    <a:pt x="136525" y="95250"/>
                  </a:cubicBezTo>
                  <a:cubicBezTo>
                    <a:pt x="104775" y="83608"/>
                    <a:pt x="60854" y="50800"/>
                    <a:pt x="38100" y="34925"/>
                  </a:cubicBezTo>
                  <a:cubicBezTo>
                    <a:pt x="15346" y="19050"/>
                    <a:pt x="23812" y="13758"/>
                    <a:pt x="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13" name="Forma livre 412"/>
            <p:cNvSpPr/>
            <p:nvPr/>
          </p:nvSpPr>
          <p:spPr bwMode="auto">
            <a:xfrm>
              <a:off x="529796" y="3329752"/>
              <a:ext cx="1039500" cy="586684"/>
            </a:xfrm>
            <a:custGeom>
              <a:avLst/>
              <a:gdLst>
                <a:gd name="connsiteX0" fmla="*/ 0 w 673100"/>
                <a:gd name="connsiteY0" fmla="*/ 0 h 228809"/>
                <a:gd name="connsiteX1" fmla="*/ 88900 w 673100"/>
                <a:gd name="connsiteY1" fmla="*/ 60325 h 228809"/>
                <a:gd name="connsiteX2" fmla="*/ 177800 w 673100"/>
                <a:gd name="connsiteY2" fmla="*/ 127000 h 228809"/>
                <a:gd name="connsiteX3" fmla="*/ 247650 w 673100"/>
                <a:gd name="connsiteY3" fmla="*/ 225425 h 228809"/>
                <a:gd name="connsiteX4" fmla="*/ 320675 w 673100"/>
                <a:gd name="connsiteY4" fmla="*/ 206375 h 228809"/>
                <a:gd name="connsiteX5" fmla="*/ 406400 w 673100"/>
                <a:gd name="connsiteY5" fmla="*/ 209550 h 228809"/>
                <a:gd name="connsiteX6" fmla="*/ 431800 w 673100"/>
                <a:gd name="connsiteY6" fmla="*/ 139700 h 228809"/>
                <a:gd name="connsiteX7" fmla="*/ 508000 w 673100"/>
                <a:gd name="connsiteY7" fmla="*/ 165100 h 228809"/>
                <a:gd name="connsiteX8" fmla="*/ 673100 w 673100"/>
                <a:gd name="connsiteY8" fmla="*/ 152400 h 228809"/>
                <a:gd name="connsiteX0" fmla="*/ 0 w 508000"/>
                <a:gd name="connsiteY0" fmla="*/ 0 h 228809"/>
                <a:gd name="connsiteX1" fmla="*/ 88900 w 508000"/>
                <a:gd name="connsiteY1" fmla="*/ 60325 h 228809"/>
                <a:gd name="connsiteX2" fmla="*/ 177800 w 508000"/>
                <a:gd name="connsiteY2" fmla="*/ 127000 h 228809"/>
                <a:gd name="connsiteX3" fmla="*/ 247650 w 508000"/>
                <a:gd name="connsiteY3" fmla="*/ 225425 h 228809"/>
                <a:gd name="connsiteX4" fmla="*/ 320675 w 508000"/>
                <a:gd name="connsiteY4" fmla="*/ 206375 h 228809"/>
                <a:gd name="connsiteX5" fmla="*/ 406400 w 508000"/>
                <a:gd name="connsiteY5" fmla="*/ 209550 h 228809"/>
                <a:gd name="connsiteX6" fmla="*/ 431800 w 508000"/>
                <a:gd name="connsiteY6" fmla="*/ 139700 h 228809"/>
                <a:gd name="connsiteX7" fmla="*/ 508000 w 508000"/>
                <a:gd name="connsiteY7" fmla="*/ 165100 h 228809"/>
                <a:gd name="connsiteX0" fmla="*/ 0 w 431800"/>
                <a:gd name="connsiteY0" fmla="*/ 0 h 228809"/>
                <a:gd name="connsiteX1" fmla="*/ 88900 w 431800"/>
                <a:gd name="connsiteY1" fmla="*/ 60325 h 228809"/>
                <a:gd name="connsiteX2" fmla="*/ 177800 w 431800"/>
                <a:gd name="connsiteY2" fmla="*/ 127000 h 228809"/>
                <a:gd name="connsiteX3" fmla="*/ 247650 w 431800"/>
                <a:gd name="connsiteY3" fmla="*/ 225425 h 228809"/>
                <a:gd name="connsiteX4" fmla="*/ 320675 w 431800"/>
                <a:gd name="connsiteY4" fmla="*/ 206375 h 228809"/>
                <a:gd name="connsiteX5" fmla="*/ 406400 w 431800"/>
                <a:gd name="connsiteY5" fmla="*/ 209550 h 228809"/>
                <a:gd name="connsiteX6" fmla="*/ 431800 w 431800"/>
                <a:gd name="connsiteY6" fmla="*/ 139700 h 228809"/>
                <a:gd name="connsiteX0" fmla="*/ 0 w 406400"/>
                <a:gd name="connsiteY0" fmla="*/ 0 h 228809"/>
                <a:gd name="connsiteX1" fmla="*/ 88900 w 406400"/>
                <a:gd name="connsiteY1" fmla="*/ 60325 h 228809"/>
                <a:gd name="connsiteX2" fmla="*/ 177800 w 406400"/>
                <a:gd name="connsiteY2" fmla="*/ 127000 h 228809"/>
                <a:gd name="connsiteX3" fmla="*/ 247650 w 406400"/>
                <a:gd name="connsiteY3" fmla="*/ 225425 h 228809"/>
                <a:gd name="connsiteX4" fmla="*/ 320675 w 406400"/>
                <a:gd name="connsiteY4" fmla="*/ 206375 h 228809"/>
                <a:gd name="connsiteX5" fmla="*/ 406400 w 406400"/>
                <a:gd name="connsiteY5" fmla="*/ 209550 h 228809"/>
                <a:gd name="connsiteX0" fmla="*/ 0 w 320675"/>
                <a:gd name="connsiteY0" fmla="*/ 0 h 228809"/>
                <a:gd name="connsiteX1" fmla="*/ 88900 w 320675"/>
                <a:gd name="connsiteY1" fmla="*/ 60325 h 228809"/>
                <a:gd name="connsiteX2" fmla="*/ 177800 w 320675"/>
                <a:gd name="connsiteY2" fmla="*/ 127000 h 228809"/>
                <a:gd name="connsiteX3" fmla="*/ 247650 w 320675"/>
                <a:gd name="connsiteY3" fmla="*/ 225425 h 228809"/>
                <a:gd name="connsiteX4" fmla="*/ 320675 w 320675"/>
                <a:gd name="connsiteY4" fmla="*/ 206375 h 228809"/>
                <a:gd name="connsiteX0" fmla="*/ 0 w 247650"/>
                <a:gd name="connsiteY0" fmla="*/ 0 h 225425"/>
                <a:gd name="connsiteX1" fmla="*/ 88900 w 247650"/>
                <a:gd name="connsiteY1" fmla="*/ 60325 h 225425"/>
                <a:gd name="connsiteX2" fmla="*/ 177800 w 247650"/>
                <a:gd name="connsiteY2" fmla="*/ 127000 h 225425"/>
                <a:gd name="connsiteX3" fmla="*/ 247650 w 247650"/>
                <a:gd name="connsiteY3" fmla="*/ 225425 h 225425"/>
                <a:gd name="connsiteX0" fmla="*/ 0 w 596900"/>
                <a:gd name="connsiteY0" fmla="*/ 0 h 628650"/>
                <a:gd name="connsiteX1" fmla="*/ 88900 w 596900"/>
                <a:gd name="connsiteY1" fmla="*/ 60325 h 628650"/>
                <a:gd name="connsiteX2" fmla="*/ 177800 w 596900"/>
                <a:gd name="connsiteY2" fmla="*/ 127000 h 628650"/>
                <a:gd name="connsiteX3" fmla="*/ 596900 w 596900"/>
                <a:gd name="connsiteY3" fmla="*/ 628650 h 628650"/>
                <a:gd name="connsiteX0" fmla="*/ 0 w 711200"/>
                <a:gd name="connsiteY0" fmla="*/ 0 h 739775"/>
                <a:gd name="connsiteX1" fmla="*/ 203200 w 711200"/>
                <a:gd name="connsiteY1" fmla="*/ 171450 h 739775"/>
                <a:gd name="connsiteX2" fmla="*/ 292100 w 711200"/>
                <a:gd name="connsiteY2" fmla="*/ 238125 h 739775"/>
                <a:gd name="connsiteX3" fmla="*/ 711200 w 711200"/>
                <a:gd name="connsiteY3" fmla="*/ 739775 h 739775"/>
                <a:gd name="connsiteX0" fmla="*/ 0 w 711200"/>
                <a:gd name="connsiteY0" fmla="*/ 0 h 739775"/>
                <a:gd name="connsiteX1" fmla="*/ 57151 w 711200"/>
                <a:gd name="connsiteY1" fmla="*/ 34925 h 739775"/>
                <a:gd name="connsiteX2" fmla="*/ 203200 w 711200"/>
                <a:gd name="connsiteY2" fmla="*/ 171450 h 739775"/>
                <a:gd name="connsiteX3" fmla="*/ 292100 w 711200"/>
                <a:gd name="connsiteY3" fmla="*/ 238125 h 739775"/>
                <a:gd name="connsiteX4" fmla="*/ 711200 w 711200"/>
                <a:gd name="connsiteY4" fmla="*/ 739775 h 739775"/>
                <a:gd name="connsiteX0" fmla="*/ 0 w 1063625"/>
                <a:gd name="connsiteY0" fmla="*/ 0 h 904875"/>
                <a:gd name="connsiteX1" fmla="*/ 409576 w 1063625"/>
                <a:gd name="connsiteY1" fmla="*/ 200025 h 904875"/>
                <a:gd name="connsiteX2" fmla="*/ 555625 w 1063625"/>
                <a:gd name="connsiteY2" fmla="*/ 336550 h 904875"/>
                <a:gd name="connsiteX3" fmla="*/ 644525 w 1063625"/>
                <a:gd name="connsiteY3" fmla="*/ 403225 h 904875"/>
                <a:gd name="connsiteX4" fmla="*/ 1063625 w 1063625"/>
                <a:gd name="connsiteY4" fmla="*/ 904875 h 904875"/>
                <a:gd name="connsiteX0" fmla="*/ 0 w 1063625"/>
                <a:gd name="connsiteY0" fmla="*/ 0 h 904875"/>
                <a:gd name="connsiteX1" fmla="*/ 358776 w 1063625"/>
                <a:gd name="connsiteY1" fmla="*/ 165100 h 904875"/>
                <a:gd name="connsiteX2" fmla="*/ 555625 w 1063625"/>
                <a:gd name="connsiteY2" fmla="*/ 336550 h 904875"/>
                <a:gd name="connsiteX3" fmla="*/ 644525 w 1063625"/>
                <a:gd name="connsiteY3" fmla="*/ 403225 h 904875"/>
                <a:gd name="connsiteX4" fmla="*/ 1063625 w 1063625"/>
                <a:gd name="connsiteY4" fmla="*/ 904875 h 904875"/>
                <a:gd name="connsiteX0" fmla="*/ 0 w 1063625"/>
                <a:gd name="connsiteY0" fmla="*/ 0 h 904875"/>
                <a:gd name="connsiteX1" fmla="*/ 244477 w 1063625"/>
                <a:gd name="connsiteY1" fmla="*/ 200025 h 904875"/>
                <a:gd name="connsiteX2" fmla="*/ 358776 w 1063625"/>
                <a:gd name="connsiteY2" fmla="*/ 165100 h 904875"/>
                <a:gd name="connsiteX3" fmla="*/ 555625 w 1063625"/>
                <a:gd name="connsiteY3" fmla="*/ 336550 h 904875"/>
                <a:gd name="connsiteX4" fmla="*/ 644525 w 1063625"/>
                <a:gd name="connsiteY4" fmla="*/ 403225 h 904875"/>
                <a:gd name="connsiteX5" fmla="*/ 1063625 w 1063625"/>
                <a:gd name="connsiteY5" fmla="*/ 904875 h 904875"/>
                <a:gd name="connsiteX0" fmla="*/ 0 w 1063625"/>
                <a:gd name="connsiteY0" fmla="*/ 0 h 904875"/>
                <a:gd name="connsiteX1" fmla="*/ 244477 w 1063625"/>
                <a:gd name="connsiteY1" fmla="*/ 200025 h 904875"/>
                <a:gd name="connsiteX2" fmla="*/ 358776 w 1063625"/>
                <a:gd name="connsiteY2" fmla="*/ 165100 h 904875"/>
                <a:gd name="connsiteX3" fmla="*/ 555625 w 1063625"/>
                <a:gd name="connsiteY3" fmla="*/ 336550 h 904875"/>
                <a:gd name="connsiteX4" fmla="*/ 644525 w 1063625"/>
                <a:gd name="connsiteY4" fmla="*/ 403225 h 904875"/>
                <a:gd name="connsiteX5" fmla="*/ 927102 w 1063625"/>
                <a:gd name="connsiteY5" fmla="*/ 742950 h 904875"/>
                <a:gd name="connsiteX6" fmla="*/ 1063625 w 1063625"/>
                <a:gd name="connsiteY6" fmla="*/ 904875 h 904875"/>
                <a:gd name="connsiteX0" fmla="*/ 0 w 1063625"/>
                <a:gd name="connsiteY0" fmla="*/ 0 h 904875"/>
                <a:gd name="connsiteX1" fmla="*/ 244477 w 1063625"/>
                <a:gd name="connsiteY1" fmla="*/ 200025 h 904875"/>
                <a:gd name="connsiteX2" fmla="*/ 358776 w 1063625"/>
                <a:gd name="connsiteY2" fmla="*/ 165100 h 904875"/>
                <a:gd name="connsiteX3" fmla="*/ 555625 w 1063625"/>
                <a:gd name="connsiteY3" fmla="*/ 336550 h 904875"/>
                <a:gd name="connsiteX4" fmla="*/ 644525 w 1063625"/>
                <a:gd name="connsiteY4" fmla="*/ 403225 h 904875"/>
                <a:gd name="connsiteX5" fmla="*/ 927102 w 1063625"/>
                <a:gd name="connsiteY5" fmla="*/ 742950 h 904875"/>
                <a:gd name="connsiteX6" fmla="*/ 1035052 w 1063625"/>
                <a:gd name="connsiteY6" fmla="*/ 869950 h 904875"/>
                <a:gd name="connsiteX7" fmla="*/ 1063625 w 1063625"/>
                <a:gd name="connsiteY7" fmla="*/ 904875 h 904875"/>
                <a:gd name="connsiteX0" fmla="*/ 0 w 1042076"/>
                <a:gd name="connsiteY0" fmla="*/ 0 h 952500"/>
                <a:gd name="connsiteX1" fmla="*/ 244477 w 1042076"/>
                <a:gd name="connsiteY1" fmla="*/ 200025 h 952500"/>
                <a:gd name="connsiteX2" fmla="*/ 358776 w 1042076"/>
                <a:gd name="connsiteY2" fmla="*/ 165100 h 952500"/>
                <a:gd name="connsiteX3" fmla="*/ 555625 w 1042076"/>
                <a:gd name="connsiteY3" fmla="*/ 336550 h 952500"/>
                <a:gd name="connsiteX4" fmla="*/ 644525 w 1042076"/>
                <a:gd name="connsiteY4" fmla="*/ 403225 h 952500"/>
                <a:gd name="connsiteX5" fmla="*/ 927102 w 1042076"/>
                <a:gd name="connsiteY5" fmla="*/ 742950 h 952500"/>
                <a:gd name="connsiteX6" fmla="*/ 1035052 w 1042076"/>
                <a:gd name="connsiteY6" fmla="*/ 869950 h 952500"/>
                <a:gd name="connsiteX7" fmla="*/ 1022350 w 1042076"/>
                <a:gd name="connsiteY7" fmla="*/ 952500 h 952500"/>
                <a:gd name="connsiteX0" fmla="*/ 0 w 1059323"/>
                <a:gd name="connsiteY0" fmla="*/ 0 h 952500"/>
                <a:gd name="connsiteX1" fmla="*/ 244477 w 1059323"/>
                <a:gd name="connsiteY1" fmla="*/ 200025 h 952500"/>
                <a:gd name="connsiteX2" fmla="*/ 358776 w 1059323"/>
                <a:gd name="connsiteY2" fmla="*/ 165100 h 952500"/>
                <a:gd name="connsiteX3" fmla="*/ 555625 w 1059323"/>
                <a:gd name="connsiteY3" fmla="*/ 336550 h 952500"/>
                <a:gd name="connsiteX4" fmla="*/ 644525 w 1059323"/>
                <a:gd name="connsiteY4" fmla="*/ 403225 h 952500"/>
                <a:gd name="connsiteX5" fmla="*/ 927102 w 1059323"/>
                <a:gd name="connsiteY5" fmla="*/ 742950 h 952500"/>
                <a:gd name="connsiteX6" fmla="*/ 1054102 w 1059323"/>
                <a:gd name="connsiteY6" fmla="*/ 908050 h 952500"/>
                <a:gd name="connsiteX7" fmla="*/ 1022350 w 1059323"/>
                <a:gd name="connsiteY7" fmla="*/ 952500 h 952500"/>
                <a:gd name="connsiteX0" fmla="*/ 0 w 1059323"/>
                <a:gd name="connsiteY0" fmla="*/ 0 h 977900"/>
                <a:gd name="connsiteX1" fmla="*/ 244477 w 1059323"/>
                <a:gd name="connsiteY1" fmla="*/ 200025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  <a:gd name="connsiteX0" fmla="*/ 0 w 1059323"/>
                <a:gd name="connsiteY0" fmla="*/ 0 h 977900"/>
                <a:gd name="connsiteX1" fmla="*/ 244477 w 1059323"/>
                <a:gd name="connsiteY1" fmla="*/ 200025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  <a:gd name="connsiteX0" fmla="*/ 0 w 1059323"/>
                <a:gd name="connsiteY0" fmla="*/ 0 h 977900"/>
                <a:gd name="connsiteX1" fmla="*/ 244477 w 1059323"/>
                <a:gd name="connsiteY1" fmla="*/ 200025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  <a:gd name="connsiteX0" fmla="*/ 0 w 1059323"/>
                <a:gd name="connsiteY0" fmla="*/ 0 h 977900"/>
                <a:gd name="connsiteX1" fmla="*/ 244477 w 1059323"/>
                <a:gd name="connsiteY1" fmla="*/ 200025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  <a:gd name="connsiteX0" fmla="*/ 0 w 1059323"/>
                <a:gd name="connsiteY0" fmla="*/ 0 h 977900"/>
                <a:gd name="connsiteX1" fmla="*/ 232571 w 1059323"/>
                <a:gd name="connsiteY1" fmla="*/ 185737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  <a:gd name="connsiteX0" fmla="*/ 0 w 1059323"/>
                <a:gd name="connsiteY0" fmla="*/ 0 h 977900"/>
                <a:gd name="connsiteX1" fmla="*/ 232571 w 1059323"/>
                <a:gd name="connsiteY1" fmla="*/ 185737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  <a:gd name="connsiteX0" fmla="*/ 0 w 1059323"/>
                <a:gd name="connsiteY0" fmla="*/ 0 h 977900"/>
                <a:gd name="connsiteX1" fmla="*/ 232571 w 1059323"/>
                <a:gd name="connsiteY1" fmla="*/ 185737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  <a:gd name="connsiteX0" fmla="*/ 0 w 1059323"/>
                <a:gd name="connsiteY0" fmla="*/ 0 h 977900"/>
                <a:gd name="connsiteX1" fmla="*/ 239715 w 1059323"/>
                <a:gd name="connsiteY1" fmla="*/ 176212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  <a:gd name="connsiteX0" fmla="*/ 0 w 1059323"/>
                <a:gd name="connsiteY0" fmla="*/ 0 h 977900"/>
                <a:gd name="connsiteX1" fmla="*/ 239715 w 1059323"/>
                <a:gd name="connsiteY1" fmla="*/ 176212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  <a:gd name="connsiteX0" fmla="*/ 0 w 1273636"/>
                <a:gd name="connsiteY0" fmla="*/ 22759 h 814922"/>
                <a:gd name="connsiteX1" fmla="*/ 454028 w 1273636"/>
                <a:gd name="connsiteY1" fmla="*/ 13234 h 814922"/>
                <a:gd name="connsiteX2" fmla="*/ 573089 w 1273636"/>
                <a:gd name="connsiteY2" fmla="*/ 2122 h 814922"/>
                <a:gd name="connsiteX3" fmla="*/ 769938 w 1273636"/>
                <a:gd name="connsiteY3" fmla="*/ 173572 h 814922"/>
                <a:gd name="connsiteX4" fmla="*/ 858838 w 1273636"/>
                <a:gd name="connsiteY4" fmla="*/ 240247 h 814922"/>
                <a:gd name="connsiteX5" fmla="*/ 1141415 w 1273636"/>
                <a:gd name="connsiteY5" fmla="*/ 579972 h 814922"/>
                <a:gd name="connsiteX6" fmla="*/ 1268415 w 1273636"/>
                <a:gd name="connsiteY6" fmla="*/ 745072 h 814922"/>
                <a:gd name="connsiteX7" fmla="*/ 1236663 w 1273636"/>
                <a:gd name="connsiteY7" fmla="*/ 814922 h 814922"/>
                <a:gd name="connsiteX0" fmla="*/ 0 w 1273636"/>
                <a:gd name="connsiteY0" fmla="*/ 20676 h 812839"/>
                <a:gd name="connsiteX1" fmla="*/ 334965 w 1273636"/>
                <a:gd name="connsiteY1" fmla="*/ 187364 h 812839"/>
                <a:gd name="connsiteX2" fmla="*/ 573089 w 1273636"/>
                <a:gd name="connsiteY2" fmla="*/ 39 h 812839"/>
                <a:gd name="connsiteX3" fmla="*/ 769938 w 1273636"/>
                <a:gd name="connsiteY3" fmla="*/ 171489 h 812839"/>
                <a:gd name="connsiteX4" fmla="*/ 858838 w 1273636"/>
                <a:gd name="connsiteY4" fmla="*/ 238164 h 812839"/>
                <a:gd name="connsiteX5" fmla="*/ 1141415 w 1273636"/>
                <a:gd name="connsiteY5" fmla="*/ 577889 h 812839"/>
                <a:gd name="connsiteX6" fmla="*/ 1268415 w 1273636"/>
                <a:gd name="connsiteY6" fmla="*/ 742989 h 812839"/>
                <a:gd name="connsiteX7" fmla="*/ 1236663 w 1273636"/>
                <a:gd name="connsiteY7" fmla="*/ 812839 h 812839"/>
                <a:gd name="connsiteX0" fmla="*/ 0 w 1273636"/>
                <a:gd name="connsiteY0" fmla="*/ 0 h 792163"/>
                <a:gd name="connsiteX1" fmla="*/ 334965 w 1273636"/>
                <a:gd name="connsiteY1" fmla="*/ 166688 h 792163"/>
                <a:gd name="connsiteX2" fmla="*/ 706439 w 1273636"/>
                <a:gd name="connsiteY2" fmla="*/ 388938 h 792163"/>
                <a:gd name="connsiteX3" fmla="*/ 769938 w 1273636"/>
                <a:gd name="connsiteY3" fmla="*/ 150813 h 792163"/>
                <a:gd name="connsiteX4" fmla="*/ 858838 w 1273636"/>
                <a:gd name="connsiteY4" fmla="*/ 217488 h 792163"/>
                <a:gd name="connsiteX5" fmla="*/ 1141415 w 1273636"/>
                <a:gd name="connsiteY5" fmla="*/ 557213 h 792163"/>
                <a:gd name="connsiteX6" fmla="*/ 1268415 w 1273636"/>
                <a:gd name="connsiteY6" fmla="*/ 722313 h 792163"/>
                <a:gd name="connsiteX7" fmla="*/ 1236663 w 1273636"/>
                <a:gd name="connsiteY7" fmla="*/ 792163 h 792163"/>
                <a:gd name="connsiteX0" fmla="*/ 0 w 1273636"/>
                <a:gd name="connsiteY0" fmla="*/ 0 h 792163"/>
                <a:gd name="connsiteX1" fmla="*/ 334965 w 1273636"/>
                <a:gd name="connsiteY1" fmla="*/ 166688 h 792163"/>
                <a:gd name="connsiteX2" fmla="*/ 706439 w 1273636"/>
                <a:gd name="connsiteY2" fmla="*/ 388938 h 792163"/>
                <a:gd name="connsiteX3" fmla="*/ 865188 w 1273636"/>
                <a:gd name="connsiteY3" fmla="*/ 431801 h 792163"/>
                <a:gd name="connsiteX4" fmla="*/ 858838 w 1273636"/>
                <a:gd name="connsiteY4" fmla="*/ 217488 h 792163"/>
                <a:gd name="connsiteX5" fmla="*/ 1141415 w 1273636"/>
                <a:gd name="connsiteY5" fmla="*/ 557213 h 792163"/>
                <a:gd name="connsiteX6" fmla="*/ 1268415 w 1273636"/>
                <a:gd name="connsiteY6" fmla="*/ 722313 h 792163"/>
                <a:gd name="connsiteX7" fmla="*/ 1236663 w 1273636"/>
                <a:gd name="connsiteY7" fmla="*/ 792163 h 792163"/>
                <a:gd name="connsiteX0" fmla="*/ 0 w 1273636"/>
                <a:gd name="connsiteY0" fmla="*/ 0 h 792163"/>
                <a:gd name="connsiteX1" fmla="*/ 334965 w 1273636"/>
                <a:gd name="connsiteY1" fmla="*/ 166688 h 792163"/>
                <a:gd name="connsiteX2" fmla="*/ 706439 w 1273636"/>
                <a:gd name="connsiteY2" fmla="*/ 388938 h 792163"/>
                <a:gd name="connsiteX3" fmla="*/ 865188 w 1273636"/>
                <a:gd name="connsiteY3" fmla="*/ 431801 h 792163"/>
                <a:gd name="connsiteX4" fmla="*/ 1054100 w 1273636"/>
                <a:gd name="connsiteY4" fmla="*/ 465138 h 792163"/>
                <a:gd name="connsiteX5" fmla="*/ 1141415 w 1273636"/>
                <a:gd name="connsiteY5" fmla="*/ 557213 h 792163"/>
                <a:gd name="connsiteX6" fmla="*/ 1268415 w 1273636"/>
                <a:gd name="connsiteY6" fmla="*/ 722313 h 792163"/>
                <a:gd name="connsiteX7" fmla="*/ 1236663 w 1273636"/>
                <a:gd name="connsiteY7" fmla="*/ 792163 h 792163"/>
                <a:gd name="connsiteX0" fmla="*/ 0 w 1273636"/>
                <a:gd name="connsiteY0" fmla="*/ 0 h 792163"/>
                <a:gd name="connsiteX1" fmla="*/ 334965 w 1273636"/>
                <a:gd name="connsiteY1" fmla="*/ 166688 h 792163"/>
                <a:gd name="connsiteX2" fmla="*/ 706439 w 1273636"/>
                <a:gd name="connsiteY2" fmla="*/ 388938 h 792163"/>
                <a:gd name="connsiteX3" fmla="*/ 884238 w 1273636"/>
                <a:gd name="connsiteY3" fmla="*/ 446089 h 792163"/>
                <a:gd name="connsiteX4" fmla="*/ 1054100 w 1273636"/>
                <a:gd name="connsiteY4" fmla="*/ 465138 h 792163"/>
                <a:gd name="connsiteX5" fmla="*/ 1141415 w 1273636"/>
                <a:gd name="connsiteY5" fmla="*/ 557213 h 792163"/>
                <a:gd name="connsiteX6" fmla="*/ 1268415 w 1273636"/>
                <a:gd name="connsiteY6" fmla="*/ 722313 h 792163"/>
                <a:gd name="connsiteX7" fmla="*/ 1236663 w 1273636"/>
                <a:gd name="connsiteY7" fmla="*/ 792163 h 792163"/>
                <a:gd name="connsiteX0" fmla="*/ 0 w 1273636"/>
                <a:gd name="connsiteY0" fmla="*/ 0 h 792163"/>
                <a:gd name="connsiteX1" fmla="*/ 334965 w 1273636"/>
                <a:gd name="connsiteY1" fmla="*/ 166688 h 792163"/>
                <a:gd name="connsiteX2" fmla="*/ 706439 w 1273636"/>
                <a:gd name="connsiteY2" fmla="*/ 388938 h 792163"/>
                <a:gd name="connsiteX3" fmla="*/ 893763 w 1273636"/>
                <a:gd name="connsiteY3" fmla="*/ 441327 h 792163"/>
                <a:gd name="connsiteX4" fmla="*/ 1054100 w 1273636"/>
                <a:gd name="connsiteY4" fmla="*/ 465138 h 792163"/>
                <a:gd name="connsiteX5" fmla="*/ 1141415 w 1273636"/>
                <a:gd name="connsiteY5" fmla="*/ 557213 h 792163"/>
                <a:gd name="connsiteX6" fmla="*/ 1268415 w 1273636"/>
                <a:gd name="connsiteY6" fmla="*/ 722313 h 792163"/>
                <a:gd name="connsiteX7" fmla="*/ 1236663 w 1273636"/>
                <a:gd name="connsiteY7" fmla="*/ 792163 h 792163"/>
                <a:gd name="connsiteX0" fmla="*/ 0 w 1273636"/>
                <a:gd name="connsiteY0" fmla="*/ 0 h 792163"/>
                <a:gd name="connsiteX1" fmla="*/ 334965 w 1273636"/>
                <a:gd name="connsiteY1" fmla="*/ 166688 h 792163"/>
                <a:gd name="connsiteX2" fmla="*/ 706439 w 1273636"/>
                <a:gd name="connsiteY2" fmla="*/ 388938 h 792163"/>
                <a:gd name="connsiteX3" fmla="*/ 893763 w 1273636"/>
                <a:gd name="connsiteY3" fmla="*/ 441327 h 792163"/>
                <a:gd name="connsiteX4" fmla="*/ 1054100 w 1273636"/>
                <a:gd name="connsiteY4" fmla="*/ 465138 h 792163"/>
                <a:gd name="connsiteX5" fmla="*/ 1141415 w 1273636"/>
                <a:gd name="connsiteY5" fmla="*/ 557213 h 792163"/>
                <a:gd name="connsiteX6" fmla="*/ 1268415 w 1273636"/>
                <a:gd name="connsiteY6" fmla="*/ 722313 h 792163"/>
                <a:gd name="connsiteX7" fmla="*/ 1236663 w 1273636"/>
                <a:gd name="connsiteY7" fmla="*/ 792163 h 792163"/>
                <a:gd name="connsiteX0" fmla="*/ 0 w 1264111"/>
                <a:gd name="connsiteY0" fmla="*/ 0 h 801688"/>
                <a:gd name="connsiteX1" fmla="*/ 325440 w 1264111"/>
                <a:gd name="connsiteY1" fmla="*/ 176213 h 801688"/>
                <a:gd name="connsiteX2" fmla="*/ 696914 w 1264111"/>
                <a:gd name="connsiteY2" fmla="*/ 398463 h 801688"/>
                <a:gd name="connsiteX3" fmla="*/ 884238 w 1264111"/>
                <a:gd name="connsiteY3" fmla="*/ 450852 h 801688"/>
                <a:gd name="connsiteX4" fmla="*/ 1044575 w 1264111"/>
                <a:gd name="connsiteY4" fmla="*/ 474663 h 801688"/>
                <a:gd name="connsiteX5" fmla="*/ 1131890 w 1264111"/>
                <a:gd name="connsiteY5" fmla="*/ 566738 h 801688"/>
                <a:gd name="connsiteX6" fmla="*/ 1258890 w 1264111"/>
                <a:gd name="connsiteY6" fmla="*/ 731838 h 801688"/>
                <a:gd name="connsiteX7" fmla="*/ 1227138 w 1264111"/>
                <a:gd name="connsiteY7" fmla="*/ 801688 h 801688"/>
                <a:gd name="connsiteX0" fmla="*/ 0 w 1264111"/>
                <a:gd name="connsiteY0" fmla="*/ 0 h 801688"/>
                <a:gd name="connsiteX1" fmla="*/ 339727 w 1264111"/>
                <a:gd name="connsiteY1" fmla="*/ 171450 h 801688"/>
                <a:gd name="connsiteX2" fmla="*/ 696914 w 1264111"/>
                <a:gd name="connsiteY2" fmla="*/ 398463 h 801688"/>
                <a:gd name="connsiteX3" fmla="*/ 884238 w 1264111"/>
                <a:gd name="connsiteY3" fmla="*/ 450852 h 801688"/>
                <a:gd name="connsiteX4" fmla="*/ 1044575 w 1264111"/>
                <a:gd name="connsiteY4" fmla="*/ 474663 h 801688"/>
                <a:gd name="connsiteX5" fmla="*/ 1131890 w 1264111"/>
                <a:gd name="connsiteY5" fmla="*/ 566738 h 801688"/>
                <a:gd name="connsiteX6" fmla="*/ 1258890 w 1264111"/>
                <a:gd name="connsiteY6" fmla="*/ 731838 h 801688"/>
                <a:gd name="connsiteX7" fmla="*/ 1227138 w 1264111"/>
                <a:gd name="connsiteY7" fmla="*/ 801688 h 801688"/>
                <a:gd name="connsiteX0" fmla="*/ 0 w 1264111"/>
                <a:gd name="connsiteY0" fmla="*/ 0 h 801688"/>
                <a:gd name="connsiteX1" fmla="*/ 339727 w 1264111"/>
                <a:gd name="connsiteY1" fmla="*/ 171450 h 801688"/>
                <a:gd name="connsiteX2" fmla="*/ 696914 w 1264111"/>
                <a:gd name="connsiteY2" fmla="*/ 398463 h 801688"/>
                <a:gd name="connsiteX3" fmla="*/ 884238 w 1264111"/>
                <a:gd name="connsiteY3" fmla="*/ 450852 h 801688"/>
                <a:gd name="connsiteX4" fmla="*/ 1044575 w 1264111"/>
                <a:gd name="connsiteY4" fmla="*/ 455613 h 801688"/>
                <a:gd name="connsiteX5" fmla="*/ 1131890 w 1264111"/>
                <a:gd name="connsiteY5" fmla="*/ 566738 h 801688"/>
                <a:gd name="connsiteX6" fmla="*/ 1258890 w 1264111"/>
                <a:gd name="connsiteY6" fmla="*/ 731838 h 801688"/>
                <a:gd name="connsiteX7" fmla="*/ 1227138 w 1264111"/>
                <a:gd name="connsiteY7" fmla="*/ 801688 h 801688"/>
                <a:gd name="connsiteX0" fmla="*/ 0 w 1264111"/>
                <a:gd name="connsiteY0" fmla="*/ 0 h 801688"/>
                <a:gd name="connsiteX1" fmla="*/ 339727 w 1264111"/>
                <a:gd name="connsiteY1" fmla="*/ 171450 h 801688"/>
                <a:gd name="connsiteX2" fmla="*/ 696914 w 1264111"/>
                <a:gd name="connsiteY2" fmla="*/ 398463 h 801688"/>
                <a:gd name="connsiteX3" fmla="*/ 884238 w 1264111"/>
                <a:gd name="connsiteY3" fmla="*/ 450852 h 801688"/>
                <a:gd name="connsiteX4" fmla="*/ 1030288 w 1264111"/>
                <a:gd name="connsiteY4" fmla="*/ 460376 h 801688"/>
                <a:gd name="connsiteX5" fmla="*/ 1131890 w 1264111"/>
                <a:gd name="connsiteY5" fmla="*/ 566738 h 801688"/>
                <a:gd name="connsiteX6" fmla="*/ 1258890 w 1264111"/>
                <a:gd name="connsiteY6" fmla="*/ 731838 h 801688"/>
                <a:gd name="connsiteX7" fmla="*/ 1227138 w 1264111"/>
                <a:gd name="connsiteY7" fmla="*/ 801688 h 801688"/>
                <a:gd name="connsiteX0" fmla="*/ 0 w 1264111"/>
                <a:gd name="connsiteY0" fmla="*/ 0 h 801688"/>
                <a:gd name="connsiteX1" fmla="*/ 339727 w 1264111"/>
                <a:gd name="connsiteY1" fmla="*/ 171450 h 801688"/>
                <a:gd name="connsiteX2" fmla="*/ 696914 w 1264111"/>
                <a:gd name="connsiteY2" fmla="*/ 398463 h 801688"/>
                <a:gd name="connsiteX3" fmla="*/ 884238 w 1264111"/>
                <a:gd name="connsiteY3" fmla="*/ 450852 h 801688"/>
                <a:gd name="connsiteX4" fmla="*/ 1030288 w 1264111"/>
                <a:gd name="connsiteY4" fmla="*/ 460376 h 801688"/>
                <a:gd name="connsiteX5" fmla="*/ 1131890 w 1264111"/>
                <a:gd name="connsiteY5" fmla="*/ 566738 h 801688"/>
                <a:gd name="connsiteX6" fmla="*/ 1258890 w 1264111"/>
                <a:gd name="connsiteY6" fmla="*/ 731838 h 801688"/>
                <a:gd name="connsiteX7" fmla="*/ 1227138 w 1264111"/>
                <a:gd name="connsiteY7" fmla="*/ 801688 h 801688"/>
                <a:gd name="connsiteX0" fmla="*/ 0 w 1264111"/>
                <a:gd name="connsiteY0" fmla="*/ 0 h 801688"/>
                <a:gd name="connsiteX1" fmla="*/ 339727 w 1264111"/>
                <a:gd name="connsiteY1" fmla="*/ 171450 h 801688"/>
                <a:gd name="connsiteX2" fmla="*/ 696914 w 1264111"/>
                <a:gd name="connsiteY2" fmla="*/ 398463 h 801688"/>
                <a:gd name="connsiteX3" fmla="*/ 884238 w 1264111"/>
                <a:gd name="connsiteY3" fmla="*/ 450852 h 801688"/>
                <a:gd name="connsiteX4" fmla="*/ 1030288 w 1264111"/>
                <a:gd name="connsiteY4" fmla="*/ 460376 h 801688"/>
                <a:gd name="connsiteX5" fmla="*/ 1131890 w 1264111"/>
                <a:gd name="connsiteY5" fmla="*/ 566738 h 801688"/>
                <a:gd name="connsiteX6" fmla="*/ 1258890 w 1264111"/>
                <a:gd name="connsiteY6" fmla="*/ 731838 h 801688"/>
                <a:gd name="connsiteX7" fmla="*/ 1227138 w 1264111"/>
                <a:gd name="connsiteY7" fmla="*/ 801688 h 801688"/>
                <a:gd name="connsiteX0" fmla="*/ 0 w 1264111"/>
                <a:gd name="connsiteY0" fmla="*/ 0 h 801688"/>
                <a:gd name="connsiteX1" fmla="*/ 339727 w 1264111"/>
                <a:gd name="connsiteY1" fmla="*/ 171450 h 801688"/>
                <a:gd name="connsiteX2" fmla="*/ 696914 w 1264111"/>
                <a:gd name="connsiteY2" fmla="*/ 398463 h 801688"/>
                <a:gd name="connsiteX3" fmla="*/ 884238 w 1264111"/>
                <a:gd name="connsiteY3" fmla="*/ 450852 h 801688"/>
                <a:gd name="connsiteX4" fmla="*/ 1030288 w 1264111"/>
                <a:gd name="connsiteY4" fmla="*/ 460376 h 801688"/>
                <a:gd name="connsiteX5" fmla="*/ 1131890 w 1264111"/>
                <a:gd name="connsiteY5" fmla="*/ 566738 h 801688"/>
                <a:gd name="connsiteX6" fmla="*/ 1258890 w 1264111"/>
                <a:gd name="connsiteY6" fmla="*/ 731838 h 801688"/>
                <a:gd name="connsiteX7" fmla="*/ 1227138 w 1264111"/>
                <a:gd name="connsiteY7" fmla="*/ 801688 h 801688"/>
                <a:gd name="connsiteX0" fmla="*/ 0 w 1264111"/>
                <a:gd name="connsiteY0" fmla="*/ 0 h 801688"/>
                <a:gd name="connsiteX1" fmla="*/ 339727 w 1264111"/>
                <a:gd name="connsiteY1" fmla="*/ 171450 h 801688"/>
                <a:gd name="connsiteX2" fmla="*/ 696914 w 1264111"/>
                <a:gd name="connsiteY2" fmla="*/ 398463 h 801688"/>
                <a:gd name="connsiteX3" fmla="*/ 884238 w 1264111"/>
                <a:gd name="connsiteY3" fmla="*/ 450852 h 801688"/>
                <a:gd name="connsiteX4" fmla="*/ 1030288 w 1264111"/>
                <a:gd name="connsiteY4" fmla="*/ 460376 h 801688"/>
                <a:gd name="connsiteX5" fmla="*/ 1131890 w 1264111"/>
                <a:gd name="connsiteY5" fmla="*/ 566738 h 801688"/>
                <a:gd name="connsiteX6" fmla="*/ 1258890 w 1264111"/>
                <a:gd name="connsiteY6" fmla="*/ 731838 h 801688"/>
                <a:gd name="connsiteX7" fmla="*/ 1227138 w 1264111"/>
                <a:gd name="connsiteY7" fmla="*/ 801688 h 80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4111" h="801688">
                  <a:moveTo>
                    <a:pt x="0" y="0"/>
                  </a:moveTo>
                  <a:cubicBezTo>
                    <a:pt x="43392" y="19050"/>
                    <a:pt x="223575" y="105040"/>
                    <a:pt x="339727" y="171450"/>
                  </a:cubicBezTo>
                  <a:cubicBezTo>
                    <a:pt x="455879" y="237860"/>
                    <a:pt x="606162" y="351896"/>
                    <a:pt x="696914" y="398463"/>
                  </a:cubicBezTo>
                  <a:cubicBezTo>
                    <a:pt x="787666" y="445030"/>
                    <a:pt x="823912" y="416720"/>
                    <a:pt x="884238" y="450852"/>
                  </a:cubicBezTo>
                  <a:cubicBezTo>
                    <a:pt x="944564" y="484984"/>
                    <a:pt x="989013" y="441062"/>
                    <a:pt x="1030288" y="460376"/>
                  </a:cubicBezTo>
                  <a:cubicBezTo>
                    <a:pt x="1071563" y="479690"/>
                    <a:pt x="1093790" y="521494"/>
                    <a:pt x="1131890" y="566738"/>
                  </a:cubicBezTo>
                  <a:cubicBezTo>
                    <a:pt x="1169990" y="611982"/>
                    <a:pt x="1236136" y="704851"/>
                    <a:pt x="1258890" y="731838"/>
                  </a:cubicBezTo>
                  <a:cubicBezTo>
                    <a:pt x="1281644" y="758825"/>
                    <a:pt x="1222376" y="795867"/>
                    <a:pt x="1227138" y="801688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14" name="Forma livre 413"/>
            <p:cNvSpPr/>
            <p:nvPr/>
          </p:nvSpPr>
          <p:spPr bwMode="auto">
            <a:xfrm>
              <a:off x="698196" y="3200798"/>
              <a:ext cx="871099" cy="715638"/>
            </a:xfrm>
            <a:custGeom>
              <a:avLst/>
              <a:gdLst>
                <a:gd name="connsiteX0" fmla="*/ 0 w 673100"/>
                <a:gd name="connsiteY0" fmla="*/ 0 h 228809"/>
                <a:gd name="connsiteX1" fmla="*/ 88900 w 673100"/>
                <a:gd name="connsiteY1" fmla="*/ 60325 h 228809"/>
                <a:gd name="connsiteX2" fmla="*/ 177800 w 673100"/>
                <a:gd name="connsiteY2" fmla="*/ 127000 h 228809"/>
                <a:gd name="connsiteX3" fmla="*/ 247650 w 673100"/>
                <a:gd name="connsiteY3" fmla="*/ 225425 h 228809"/>
                <a:gd name="connsiteX4" fmla="*/ 320675 w 673100"/>
                <a:gd name="connsiteY4" fmla="*/ 206375 h 228809"/>
                <a:gd name="connsiteX5" fmla="*/ 406400 w 673100"/>
                <a:gd name="connsiteY5" fmla="*/ 209550 h 228809"/>
                <a:gd name="connsiteX6" fmla="*/ 431800 w 673100"/>
                <a:gd name="connsiteY6" fmla="*/ 139700 h 228809"/>
                <a:gd name="connsiteX7" fmla="*/ 508000 w 673100"/>
                <a:gd name="connsiteY7" fmla="*/ 165100 h 228809"/>
                <a:gd name="connsiteX8" fmla="*/ 673100 w 673100"/>
                <a:gd name="connsiteY8" fmla="*/ 152400 h 228809"/>
                <a:gd name="connsiteX0" fmla="*/ 0 w 508000"/>
                <a:gd name="connsiteY0" fmla="*/ 0 h 228809"/>
                <a:gd name="connsiteX1" fmla="*/ 88900 w 508000"/>
                <a:gd name="connsiteY1" fmla="*/ 60325 h 228809"/>
                <a:gd name="connsiteX2" fmla="*/ 177800 w 508000"/>
                <a:gd name="connsiteY2" fmla="*/ 127000 h 228809"/>
                <a:gd name="connsiteX3" fmla="*/ 247650 w 508000"/>
                <a:gd name="connsiteY3" fmla="*/ 225425 h 228809"/>
                <a:gd name="connsiteX4" fmla="*/ 320675 w 508000"/>
                <a:gd name="connsiteY4" fmla="*/ 206375 h 228809"/>
                <a:gd name="connsiteX5" fmla="*/ 406400 w 508000"/>
                <a:gd name="connsiteY5" fmla="*/ 209550 h 228809"/>
                <a:gd name="connsiteX6" fmla="*/ 431800 w 508000"/>
                <a:gd name="connsiteY6" fmla="*/ 139700 h 228809"/>
                <a:gd name="connsiteX7" fmla="*/ 508000 w 508000"/>
                <a:gd name="connsiteY7" fmla="*/ 165100 h 228809"/>
                <a:gd name="connsiteX0" fmla="*/ 0 w 431800"/>
                <a:gd name="connsiteY0" fmla="*/ 0 h 228809"/>
                <a:gd name="connsiteX1" fmla="*/ 88900 w 431800"/>
                <a:gd name="connsiteY1" fmla="*/ 60325 h 228809"/>
                <a:gd name="connsiteX2" fmla="*/ 177800 w 431800"/>
                <a:gd name="connsiteY2" fmla="*/ 127000 h 228809"/>
                <a:gd name="connsiteX3" fmla="*/ 247650 w 431800"/>
                <a:gd name="connsiteY3" fmla="*/ 225425 h 228809"/>
                <a:gd name="connsiteX4" fmla="*/ 320675 w 431800"/>
                <a:gd name="connsiteY4" fmla="*/ 206375 h 228809"/>
                <a:gd name="connsiteX5" fmla="*/ 406400 w 431800"/>
                <a:gd name="connsiteY5" fmla="*/ 209550 h 228809"/>
                <a:gd name="connsiteX6" fmla="*/ 431800 w 431800"/>
                <a:gd name="connsiteY6" fmla="*/ 139700 h 228809"/>
                <a:gd name="connsiteX0" fmla="*/ 0 w 406400"/>
                <a:gd name="connsiteY0" fmla="*/ 0 h 228809"/>
                <a:gd name="connsiteX1" fmla="*/ 88900 w 406400"/>
                <a:gd name="connsiteY1" fmla="*/ 60325 h 228809"/>
                <a:gd name="connsiteX2" fmla="*/ 177800 w 406400"/>
                <a:gd name="connsiteY2" fmla="*/ 127000 h 228809"/>
                <a:gd name="connsiteX3" fmla="*/ 247650 w 406400"/>
                <a:gd name="connsiteY3" fmla="*/ 225425 h 228809"/>
                <a:gd name="connsiteX4" fmla="*/ 320675 w 406400"/>
                <a:gd name="connsiteY4" fmla="*/ 206375 h 228809"/>
                <a:gd name="connsiteX5" fmla="*/ 406400 w 406400"/>
                <a:gd name="connsiteY5" fmla="*/ 209550 h 228809"/>
                <a:gd name="connsiteX0" fmla="*/ 0 w 320675"/>
                <a:gd name="connsiteY0" fmla="*/ 0 h 228809"/>
                <a:gd name="connsiteX1" fmla="*/ 88900 w 320675"/>
                <a:gd name="connsiteY1" fmla="*/ 60325 h 228809"/>
                <a:gd name="connsiteX2" fmla="*/ 177800 w 320675"/>
                <a:gd name="connsiteY2" fmla="*/ 127000 h 228809"/>
                <a:gd name="connsiteX3" fmla="*/ 247650 w 320675"/>
                <a:gd name="connsiteY3" fmla="*/ 225425 h 228809"/>
                <a:gd name="connsiteX4" fmla="*/ 320675 w 320675"/>
                <a:gd name="connsiteY4" fmla="*/ 206375 h 228809"/>
                <a:gd name="connsiteX0" fmla="*/ 0 w 247650"/>
                <a:gd name="connsiteY0" fmla="*/ 0 h 225425"/>
                <a:gd name="connsiteX1" fmla="*/ 88900 w 247650"/>
                <a:gd name="connsiteY1" fmla="*/ 60325 h 225425"/>
                <a:gd name="connsiteX2" fmla="*/ 177800 w 247650"/>
                <a:gd name="connsiteY2" fmla="*/ 127000 h 225425"/>
                <a:gd name="connsiteX3" fmla="*/ 247650 w 247650"/>
                <a:gd name="connsiteY3" fmla="*/ 225425 h 225425"/>
                <a:gd name="connsiteX0" fmla="*/ 0 w 596900"/>
                <a:gd name="connsiteY0" fmla="*/ 0 h 628650"/>
                <a:gd name="connsiteX1" fmla="*/ 88900 w 596900"/>
                <a:gd name="connsiteY1" fmla="*/ 60325 h 628650"/>
                <a:gd name="connsiteX2" fmla="*/ 177800 w 596900"/>
                <a:gd name="connsiteY2" fmla="*/ 127000 h 628650"/>
                <a:gd name="connsiteX3" fmla="*/ 596900 w 596900"/>
                <a:gd name="connsiteY3" fmla="*/ 628650 h 628650"/>
                <a:gd name="connsiteX0" fmla="*/ 0 w 711200"/>
                <a:gd name="connsiteY0" fmla="*/ 0 h 739775"/>
                <a:gd name="connsiteX1" fmla="*/ 203200 w 711200"/>
                <a:gd name="connsiteY1" fmla="*/ 171450 h 739775"/>
                <a:gd name="connsiteX2" fmla="*/ 292100 w 711200"/>
                <a:gd name="connsiteY2" fmla="*/ 238125 h 739775"/>
                <a:gd name="connsiteX3" fmla="*/ 711200 w 711200"/>
                <a:gd name="connsiteY3" fmla="*/ 739775 h 739775"/>
                <a:gd name="connsiteX0" fmla="*/ 0 w 711200"/>
                <a:gd name="connsiteY0" fmla="*/ 0 h 739775"/>
                <a:gd name="connsiteX1" fmla="*/ 57151 w 711200"/>
                <a:gd name="connsiteY1" fmla="*/ 34925 h 739775"/>
                <a:gd name="connsiteX2" fmla="*/ 203200 w 711200"/>
                <a:gd name="connsiteY2" fmla="*/ 171450 h 739775"/>
                <a:gd name="connsiteX3" fmla="*/ 292100 w 711200"/>
                <a:gd name="connsiteY3" fmla="*/ 238125 h 739775"/>
                <a:gd name="connsiteX4" fmla="*/ 711200 w 711200"/>
                <a:gd name="connsiteY4" fmla="*/ 739775 h 739775"/>
                <a:gd name="connsiteX0" fmla="*/ 0 w 1063625"/>
                <a:gd name="connsiteY0" fmla="*/ 0 h 904875"/>
                <a:gd name="connsiteX1" fmla="*/ 409576 w 1063625"/>
                <a:gd name="connsiteY1" fmla="*/ 200025 h 904875"/>
                <a:gd name="connsiteX2" fmla="*/ 555625 w 1063625"/>
                <a:gd name="connsiteY2" fmla="*/ 336550 h 904875"/>
                <a:gd name="connsiteX3" fmla="*/ 644525 w 1063625"/>
                <a:gd name="connsiteY3" fmla="*/ 403225 h 904875"/>
                <a:gd name="connsiteX4" fmla="*/ 1063625 w 1063625"/>
                <a:gd name="connsiteY4" fmla="*/ 904875 h 904875"/>
                <a:gd name="connsiteX0" fmla="*/ 0 w 1063625"/>
                <a:gd name="connsiteY0" fmla="*/ 0 h 904875"/>
                <a:gd name="connsiteX1" fmla="*/ 358776 w 1063625"/>
                <a:gd name="connsiteY1" fmla="*/ 165100 h 904875"/>
                <a:gd name="connsiteX2" fmla="*/ 555625 w 1063625"/>
                <a:gd name="connsiteY2" fmla="*/ 336550 h 904875"/>
                <a:gd name="connsiteX3" fmla="*/ 644525 w 1063625"/>
                <a:gd name="connsiteY3" fmla="*/ 403225 h 904875"/>
                <a:gd name="connsiteX4" fmla="*/ 1063625 w 1063625"/>
                <a:gd name="connsiteY4" fmla="*/ 904875 h 904875"/>
                <a:gd name="connsiteX0" fmla="*/ 0 w 1063625"/>
                <a:gd name="connsiteY0" fmla="*/ 0 h 904875"/>
                <a:gd name="connsiteX1" fmla="*/ 244477 w 1063625"/>
                <a:gd name="connsiteY1" fmla="*/ 200025 h 904875"/>
                <a:gd name="connsiteX2" fmla="*/ 358776 w 1063625"/>
                <a:gd name="connsiteY2" fmla="*/ 165100 h 904875"/>
                <a:gd name="connsiteX3" fmla="*/ 555625 w 1063625"/>
                <a:gd name="connsiteY3" fmla="*/ 336550 h 904875"/>
                <a:gd name="connsiteX4" fmla="*/ 644525 w 1063625"/>
                <a:gd name="connsiteY4" fmla="*/ 403225 h 904875"/>
                <a:gd name="connsiteX5" fmla="*/ 1063625 w 1063625"/>
                <a:gd name="connsiteY5" fmla="*/ 904875 h 904875"/>
                <a:gd name="connsiteX0" fmla="*/ 0 w 1063625"/>
                <a:gd name="connsiteY0" fmla="*/ 0 h 904875"/>
                <a:gd name="connsiteX1" fmla="*/ 244477 w 1063625"/>
                <a:gd name="connsiteY1" fmla="*/ 200025 h 904875"/>
                <a:gd name="connsiteX2" fmla="*/ 358776 w 1063625"/>
                <a:gd name="connsiteY2" fmla="*/ 165100 h 904875"/>
                <a:gd name="connsiteX3" fmla="*/ 555625 w 1063625"/>
                <a:gd name="connsiteY3" fmla="*/ 336550 h 904875"/>
                <a:gd name="connsiteX4" fmla="*/ 644525 w 1063625"/>
                <a:gd name="connsiteY4" fmla="*/ 403225 h 904875"/>
                <a:gd name="connsiteX5" fmla="*/ 927102 w 1063625"/>
                <a:gd name="connsiteY5" fmla="*/ 742950 h 904875"/>
                <a:gd name="connsiteX6" fmla="*/ 1063625 w 1063625"/>
                <a:gd name="connsiteY6" fmla="*/ 904875 h 904875"/>
                <a:gd name="connsiteX0" fmla="*/ 0 w 1063625"/>
                <a:gd name="connsiteY0" fmla="*/ 0 h 904875"/>
                <a:gd name="connsiteX1" fmla="*/ 244477 w 1063625"/>
                <a:gd name="connsiteY1" fmla="*/ 200025 h 904875"/>
                <a:gd name="connsiteX2" fmla="*/ 358776 w 1063625"/>
                <a:gd name="connsiteY2" fmla="*/ 165100 h 904875"/>
                <a:gd name="connsiteX3" fmla="*/ 555625 w 1063625"/>
                <a:gd name="connsiteY3" fmla="*/ 336550 h 904875"/>
                <a:gd name="connsiteX4" fmla="*/ 644525 w 1063625"/>
                <a:gd name="connsiteY4" fmla="*/ 403225 h 904875"/>
                <a:gd name="connsiteX5" fmla="*/ 927102 w 1063625"/>
                <a:gd name="connsiteY5" fmla="*/ 742950 h 904875"/>
                <a:gd name="connsiteX6" fmla="*/ 1035052 w 1063625"/>
                <a:gd name="connsiteY6" fmla="*/ 869950 h 904875"/>
                <a:gd name="connsiteX7" fmla="*/ 1063625 w 1063625"/>
                <a:gd name="connsiteY7" fmla="*/ 904875 h 904875"/>
                <a:gd name="connsiteX0" fmla="*/ 0 w 1042076"/>
                <a:gd name="connsiteY0" fmla="*/ 0 h 952500"/>
                <a:gd name="connsiteX1" fmla="*/ 244477 w 1042076"/>
                <a:gd name="connsiteY1" fmla="*/ 200025 h 952500"/>
                <a:gd name="connsiteX2" fmla="*/ 358776 w 1042076"/>
                <a:gd name="connsiteY2" fmla="*/ 165100 h 952500"/>
                <a:gd name="connsiteX3" fmla="*/ 555625 w 1042076"/>
                <a:gd name="connsiteY3" fmla="*/ 336550 h 952500"/>
                <a:gd name="connsiteX4" fmla="*/ 644525 w 1042076"/>
                <a:gd name="connsiteY4" fmla="*/ 403225 h 952500"/>
                <a:gd name="connsiteX5" fmla="*/ 927102 w 1042076"/>
                <a:gd name="connsiteY5" fmla="*/ 742950 h 952500"/>
                <a:gd name="connsiteX6" fmla="*/ 1035052 w 1042076"/>
                <a:gd name="connsiteY6" fmla="*/ 869950 h 952500"/>
                <a:gd name="connsiteX7" fmla="*/ 1022350 w 1042076"/>
                <a:gd name="connsiteY7" fmla="*/ 952500 h 952500"/>
                <a:gd name="connsiteX0" fmla="*/ 0 w 1059323"/>
                <a:gd name="connsiteY0" fmla="*/ 0 h 952500"/>
                <a:gd name="connsiteX1" fmla="*/ 244477 w 1059323"/>
                <a:gd name="connsiteY1" fmla="*/ 200025 h 952500"/>
                <a:gd name="connsiteX2" fmla="*/ 358776 w 1059323"/>
                <a:gd name="connsiteY2" fmla="*/ 165100 h 952500"/>
                <a:gd name="connsiteX3" fmla="*/ 555625 w 1059323"/>
                <a:gd name="connsiteY3" fmla="*/ 336550 h 952500"/>
                <a:gd name="connsiteX4" fmla="*/ 644525 w 1059323"/>
                <a:gd name="connsiteY4" fmla="*/ 403225 h 952500"/>
                <a:gd name="connsiteX5" fmla="*/ 927102 w 1059323"/>
                <a:gd name="connsiteY5" fmla="*/ 742950 h 952500"/>
                <a:gd name="connsiteX6" fmla="*/ 1054102 w 1059323"/>
                <a:gd name="connsiteY6" fmla="*/ 908050 h 952500"/>
                <a:gd name="connsiteX7" fmla="*/ 1022350 w 1059323"/>
                <a:gd name="connsiteY7" fmla="*/ 952500 h 952500"/>
                <a:gd name="connsiteX0" fmla="*/ 0 w 1059323"/>
                <a:gd name="connsiteY0" fmla="*/ 0 h 977900"/>
                <a:gd name="connsiteX1" fmla="*/ 244477 w 1059323"/>
                <a:gd name="connsiteY1" fmla="*/ 200025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  <a:gd name="connsiteX0" fmla="*/ 0 w 1059323"/>
                <a:gd name="connsiteY0" fmla="*/ 0 h 977900"/>
                <a:gd name="connsiteX1" fmla="*/ 244477 w 1059323"/>
                <a:gd name="connsiteY1" fmla="*/ 200025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  <a:gd name="connsiteX0" fmla="*/ 0 w 1059323"/>
                <a:gd name="connsiteY0" fmla="*/ 0 h 977900"/>
                <a:gd name="connsiteX1" fmla="*/ 244477 w 1059323"/>
                <a:gd name="connsiteY1" fmla="*/ 200025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  <a:gd name="connsiteX0" fmla="*/ 0 w 1059323"/>
                <a:gd name="connsiteY0" fmla="*/ 0 h 977900"/>
                <a:gd name="connsiteX1" fmla="*/ 244477 w 1059323"/>
                <a:gd name="connsiteY1" fmla="*/ 200025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  <a:gd name="connsiteX0" fmla="*/ 0 w 1059323"/>
                <a:gd name="connsiteY0" fmla="*/ 0 h 977900"/>
                <a:gd name="connsiteX1" fmla="*/ 232571 w 1059323"/>
                <a:gd name="connsiteY1" fmla="*/ 185737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  <a:gd name="connsiteX0" fmla="*/ 0 w 1059323"/>
                <a:gd name="connsiteY0" fmla="*/ 0 h 977900"/>
                <a:gd name="connsiteX1" fmla="*/ 232571 w 1059323"/>
                <a:gd name="connsiteY1" fmla="*/ 185737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  <a:gd name="connsiteX0" fmla="*/ 0 w 1059323"/>
                <a:gd name="connsiteY0" fmla="*/ 0 h 977900"/>
                <a:gd name="connsiteX1" fmla="*/ 232571 w 1059323"/>
                <a:gd name="connsiteY1" fmla="*/ 185737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  <a:gd name="connsiteX0" fmla="*/ 0 w 1059323"/>
                <a:gd name="connsiteY0" fmla="*/ 0 h 977900"/>
                <a:gd name="connsiteX1" fmla="*/ 239715 w 1059323"/>
                <a:gd name="connsiteY1" fmla="*/ 176212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  <a:gd name="connsiteX0" fmla="*/ 0 w 1059323"/>
                <a:gd name="connsiteY0" fmla="*/ 0 h 977900"/>
                <a:gd name="connsiteX1" fmla="*/ 239715 w 1059323"/>
                <a:gd name="connsiteY1" fmla="*/ 176212 h 977900"/>
                <a:gd name="connsiteX2" fmla="*/ 358776 w 1059323"/>
                <a:gd name="connsiteY2" fmla="*/ 165100 h 977900"/>
                <a:gd name="connsiteX3" fmla="*/ 555625 w 1059323"/>
                <a:gd name="connsiteY3" fmla="*/ 336550 h 977900"/>
                <a:gd name="connsiteX4" fmla="*/ 644525 w 1059323"/>
                <a:gd name="connsiteY4" fmla="*/ 403225 h 977900"/>
                <a:gd name="connsiteX5" fmla="*/ 927102 w 1059323"/>
                <a:gd name="connsiteY5" fmla="*/ 742950 h 977900"/>
                <a:gd name="connsiteX6" fmla="*/ 1054102 w 1059323"/>
                <a:gd name="connsiteY6" fmla="*/ 908050 h 977900"/>
                <a:gd name="connsiteX7" fmla="*/ 1022350 w 1059323"/>
                <a:gd name="connsiteY7" fmla="*/ 977900 h 977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9323" h="977900">
                  <a:moveTo>
                    <a:pt x="0" y="0"/>
                  </a:moveTo>
                  <a:cubicBezTo>
                    <a:pt x="43392" y="19050"/>
                    <a:pt x="222782" y="177270"/>
                    <a:pt x="239715" y="176212"/>
                  </a:cubicBezTo>
                  <a:cubicBezTo>
                    <a:pt x="256648" y="175154"/>
                    <a:pt x="346605" y="157427"/>
                    <a:pt x="358776" y="165100"/>
                  </a:cubicBezTo>
                  <a:cubicBezTo>
                    <a:pt x="370947" y="172773"/>
                    <a:pt x="508000" y="296863"/>
                    <a:pt x="555625" y="336550"/>
                  </a:cubicBezTo>
                  <a:cubicBezTo>
                    <a:pt x="603250" y="376237"/>
                    <a:pt x="582612" y="335492"/>
                    <a:pt x="644525" y="403225"/>
                  </a:cubicBezTo>
                  <a:cubicBezTo>
                    <a:pt x="706438" y="470958"/>
                    <a:pt x="862014" y="665162"/>
                    <a:pt x="927102" y="742950"/>
                  </a:cubicBezTo>
                  <a:cubicBezTo>
                    <a:pt x="992190" y="820738"/>
                    <a:pt x="1031348" y="881063"/>
                    <a:pt x="1054102" y="908050"/>
                  </a:cubicBezTo>
                  <a:cubicBezTo>
                    <a:pt x="1076856" y="935037"/>
                    <a:pt x="1017588" y="972079"/>
                    <a:pt x="1022350" y="97790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15" name="Forma livre 414"/>
            <p:cNvSpPr/>
            <p:nvPr/>
          </p:nvSpPr>
          <p:spPr bwMode="auto">
            <a:xfrm>
              <a:off x="147306" y="3040475"/>
              <a:ext cx="571777" cy="167292"/>
            </a:xfrm>
            <a:custGeom>
              <a:avLst/>
              <a:gdLst>
                <a:gd name="connsiteX0" fmla="*/ 1200150 w 1200150"/>
                <a:gd name="connsiteY0" fmla="*/ 184150 h 228607"/>
                <a:gd name="connsiteX1" fmla="*/ 1152525 w 1200150"/>
                <a:gd name="connsiteY1" fmla="*/ 161925 h 228607"/>
                <a:gd name="connsiteX2" fmla="*/ 1031875 w 1200150"/>
                <a:gd name="connsiteY2" fmla="*/ 161925 h 228607"/>
                <a:gd name="connsiteX3" fmla="*/ 933450 w 1200150"/>
                <a:gd name="connsiteY3" fmla="*/ 139700 h 228607"/>
                <a:gd name="connsiteX4" fmla="*/ 784225 w 1200150"/>
                <a:gd name="connsiteY4" fmla="*/ 120650 h 228607"/>
                <a:gd name="connsiteX5" fmla="*/ 771525 w 1200150"/>
                <a:gd name="connsiteY5" fmla="*/ 184150 h 228607"/>
                <a:gd name="connsiteX6" fmla="*/ 695325 w 1200150"/>
                <a:gd name="connsiteY6" fmla="*/ 228600 h 228607"/>
                <a:gd name="connsiteX7" fmla="*/ 593725 w 1200150"/>
                <a:gd name="connsiteY7" fmla="*/ 180975 h 228607"/>
                <a:gd name="connsiteX8" fmla="*/ 552450 w 1200150"/>
                <a:gd name="connsiteY8" fmla="*/ 200025 h 228607"/>
                <a:gd name="connsiteX9" fmla="*/ 447675 w 1200150"/>
                <a:gd name="connsiteY9" fmla="*/ 171450 h 228607"/>
                <a:gd name="connsiteX10" fmla="*/ 298450 w 1200150"/>
                <a:gd name="connsiteY10" fmla="*/ 101600 h 228607"/>
                <a:gd name="connsiteX11" fmla="*/ 190500 w 1200150"/>
                <a:gd name="connsiteY11" fmla="*/ 53975 h 228607"/>
                <a:gd name="connsiteX12" fmla="*/ 142875 w 1200150"/>
                <a:gd name="connsiteY12" fmla="*/ 28575 h 228607"/>
                <a:gd name="connsiteX13" fmla="*/ 104775 w 1200150"/>
                <a:gd name="connsiteY13" fmla="*/ 31750 h 228607"/>
                <a:gd name="connsiteX14" fmla="*/ 0 w 1200150"/>
                <a:gd name="connsiteY14" fmla="*/ 0 h 228607"/>
                <a:gd name="connsiteX0" fmla="*/ 1152525 w 1152525"/>
                <a:gd name="connsiteY0" fmla="*/ 161925 h 228607"/>
                <a:gd name="connsiteX1" fmla="*/ 1031875 w 1152525"/>
                <a:gd name="connsiteY1" fmla="*/ 161925 h 228607"/>
                <a:gd name="connsiteX2" fmla="*/ 933450 w 1152525"/>
                <a:gd name="connsiteY2" fmla="*/ 139700 h 228607"/>
                <a:gd name="connsiteX3" fmla="*/ 784225 w 1152525"/>
                <a:gd name="connsiteY3" fmla="*/ 120650 h 228607"/>
                <a:gd name="connsiteX4" fmla="*/ 771525 w 1152525"/>
                <a:gd name="connsiteY4" fmla="*/ 184150 h 228607"/>
                <a:gd name="connsiteX5" fmla="*/ 695325 w 1152525"/>
                <a:gd name="connsiteY5" fmla="*/ 228600 h 228607"/>
                <a:gd name="connsiteX6" fmla="*/ 593725 w 1152525"/>
                <a:gd name="connsiteY6" fmla="*/ 180975 h 228607"/>
                <a:gd name="connsiteX7" fmla="*/ 552450 w 1152525"/>
                <a:gd name="connsiteY7" fmla="*/ 200025 h 228607"/>
                <a:gd name="connsiteX8" fmla="*/ 447675 w 1152525"/>
                <a:gd name="connsiteY8" fmla="*/ 171450 h 228607"/>
                <a:gd name="connsiteX9" fmla="*/ 298450 w 1152525"/>
                <a:gd name="connsiteY9" fmla="*/ 101600 h 228607"/>
                <a:gd name="connsiteX10" fmla="*/ 190500 w 1152525"/>
                <a:gd name="connsiteY10" fmla="*/ 53975 h 228607"/>
                <a:gd name="connsiteX11" fmla="*/ 142875 w 1152525"/>
                <a:gd name="connsiteY11" fmla="*/ 28575 h 228607"/>
                <a:gd name="connsiteX12" fmla="*/ 104775 w 1152525"/>
                <a:gd name="connsiteY12" fmla="*/ 31750 h 228607"/>
                <a:gd name="connsiteX13" fmla="*/ 0 w 1152525"/>
                <a:gd name="connsiteY13" fmla="*/ 0 h 228607"/>
                <a:gd name="connsiteX0" fmla="*/ 1031875 w 1031875"/>
                <a:gd name="connsiteY0" fmla="*/ 161925 h 228607"/>
                <a:gd name="connsiteX1" fmla="*/ 933450 w 1031875"/>
                <a:gd name="connsiteY1" fmla="*/ 139700 h 228607"/>
                <a:gd name="connsiteX2" fmla="*/ 784225 w 1031875"/>
                <a:gd name="connsiteY2" fmla="*/ 120650 h 228607"/>
                <a:gd name="connsiteX3" fmla="*/ 771525 w 1031875"/>
                <a:gd name="connsiteY3" fmla="*/ 184150 h 228607"/>
                <a:gd name="connsiteX4" fmla="*/ 695325 w 1031875"/>
                <a:gd name="connsiteY4" fmla="*/ 228600 h 228607"/>
                <a:gd name="connsiteX5" fmla="*/ 593725 w 1031875"/>
                <a:gd name="connsiteY5" fmla="*/ 180975 h 228607"/>
                <a:gd name="connsiteX6" fmla="*/ 552450 w 1031875"/>
                <a:gd name="connsiteY6" fmla="*/ 200025 h 228607"/>
                <a:gd name="connsiteX7" fmla="*/ 447675 w 1031875"/>
                <a:gd name="connsiteY7" fmla="*/ 171450 h 228607"/>
                <a:gd name="connsiteX8" fmla="*/ 298450 w 1031875"/>
                <a:gd name="connsiteY8" fmla="*/ 101600 h 228607"/>
                <a:gd name="connsiteX9" fmla="*/ 190500 w 1031875"/>
                <a:gd name="connsiteY9" fmla="*/ 53975 h 228607"/>
                <a:gd name="connsiteX10" fmla="*/ 142875 w 1031875"/>
                <a:gd name="connsiteY10" fmla="*/ 28575 h 228607"/>
                <a:gd name="connsiteX11" fmla="*/ 104775 w 1031875"/>
                <a:gd name="connsiteY11" fmla="*/ 31750 h 228607"/>
                <a:gd name="connsiteX12" fmla="*/ 0 w 1031875"/>
                <a:gd name="connsiteY12" fmla="*/ 0 h 228607"/>
                <a:gd name="connsiteX0" fmla="*/ 933450 w 933450"/>
                <a:gd name="connsiteY0" fmla="*/ 139700 h 228607"/>
                <a:gd name="connsiteX1" fmla="*/ 784225 w 933450"/>
                <a:gd name="connsiteY1" fmla="*/ 120650 h 228607"/>
                <a:gd name="connsiteX2" fmla="*/ 771525 w 933450"/>
                <a:gd name="connsiteY2" fmla="*/ 184150 h 228607"/>
                <a:gd name="connsiteX3" fmla="*/ 695325 w 933450"/>
                <a:gd name="connsiteY3" fmla="*/ 228600 h 228607"/>
                <a:gd name="connsiteX4" fmla="*/ 593725 w 933450"/>
                <a:gd name="connsiteY4" fmla="*/ 180975 h 228607"/>
                <a:gd name="connsiteX5" fmla="*/ 552450 w 933450"/>
                <a:gd name="connsiteY5" fmla="*/ 200025 h 228607"/>
                <a:gd name="connsiteX6" fmla="*/ 447675 w 933450"/>
                <a:gd name="connsiteY6" fmla="*/ 171450 h 228607"/>
                <a:gd name="connsiteX7" fmla="*/ 298450 w 933450"/>
                <a:gd name="connsiteY7" fmla="*/ 101600 h 228607"/>
                <a:gd name="connsiteX8" fmla="*/ 190500 w 933450"/>
                <a:gd name="connsiteY8" fmla="*/ 53975 h 228607"/>
                <a:gd name="connsiteX9" fmla="*/ 142875 w 933450"/>
                <a:gd name="connsiteY9" fmla="*/ 28575 h 228607"/>
                <a:gd name="connsiteX10" fmla="*/ 104775 w 933450"/>
                <a:gd name="connsiteY10" fmla="*/ 31750 h 228607"/>
                <a:gd name="connsiteX11" fmla="*/ 0 w 933450"/>
                <a:gd name="connsiteY11" fmla="*/ 0 h 228607"/>
                <a:gd name="connsiteX0" fmla="*/ 784225 w 784225"/>
                <a:gd name="connsiteY0" fmla="*/ 120650 h 228607"/>
                <a:gd name="connsiteX1" fmla="*/ 771525 w 784225"/>
                <a:gd name="connsiteY1" fmla="*/ 184150 h 228607"/>
                <a:gd name="connsiteX2" fmla="*/ 695325 w 784225"/>
                <a:gd name="connsiteY2" fmla="*/ 228600 h 228607"/>
                <a:gd name="connsiteX3" fmla="*/ 593725 w 784225"/>
                <a:gd name="connsiteY3" fmla="*/ 180975 h 228607"/>
                <a:gd name="connsiteX4" fmla="*/ 552450 w 784225"/>
                <a:gd name="connsiteY4" fmla="*/ 200025 h 228607"/>
                <a:gd name="connsiteX5" fmla="*/ 447675 w 784225"/>
                <a:gd name="connsiteY5" fmla="*/ 171450 h 228607"/>
                <a:gd name="connsiteX6" fmla="*/ 298450 w 784225"/>
                <a:gd name="connsiteY6" fmla="*/ 101600 h 228607"/>
                <a:gd name="connsiteX7" fmla="*/ 190500 w 784225"/>
                <a:gd name="connsiteY7" fmla="*/ 53975 h 228607"/>
                <a:gd name="connsiteX8" fmla="*/ 142875 w 784225"/>
                <a:gd name="connsiteY8" fmla="*/ 28575 h 228607"/>
                <a:gd name="connsiteX9" fmla="*/ 104775 w 784225"/>
                <a:gd name="connsiteY9" fmla="*/ 31750 h 228607"/>
                <a:gd name="connsiteX10" fmla="*/ 0 w 784225"/>
                <a:gd name="connsiteY10" fmla="*/ 0 h 228607"/>
                <a:gd name="connsiteX0" fmla="*/ 771525 w 771525"/>
                <a:gd name="connsiteY0" fmla="*/ 184150 h 228607"/>
                <a:gd name="connsiteX1" fmla="*/ 695325 w 771525"/>
                <a:gd name="connsiteY1" fmla="*/ 228600 h 228607"/>
                <a:gd name="connsiteX2" fmla="*/ 593725 w 771525"/>
                <a:gd name="connsiteY2" fmla="*/ 180975 h 228607"/>
                <a:gd name="connsiteX3" fmla="*/ 552450 w 771525"/>
                <a:gd name="connsiteY3" fmla="*/ 200025 h 228607"/>
                <a:gd name="connsiteX4" fmla="*/ 447675 w 771525"/>
                <a:gd name="connsiteY4" fmla="*/ 171450 h 228607"/>
                <a:gd name="connsiteX5" fmla="*/ 298450 w 771525"/>
                <a:gd name="connsiteY5" fmla="*/ 101600 h 228607"/>
                <a:gd name="connsiteX6" fmla="*/ 190500 w 771525"/>
                <a:gd name="connsiteY6" fmla="*/ 53975 h 228607"/>
                <a:gd name="connsiteX7" fmla="*/ 142875 w 771525"/>
                <a:gd name="connsiteY7" fmla="*/ 28575 h 228607"/>
                <a:gd name="connsiteX8" fmla="*/ 104775 w 771525"/>
                <a:gd name="connsiteY8" fmla="*/ 31750 h 228607"/>
                <a:gd name="connsiteX9" fmla="*/ 0 w 771525"/>
                <a:gd name="connsiteY9" fmla="*/ 0 h 228607"/>
                <a:gd name="connsiteX0" fmla="*/ 695325 w 695325"/>
                <a:gd name="connsiteY0" fmla="*/ 228600 h 228600"/>
                <a:gd name="connsiteX1" fmla="*/ 593725 w 695325"/>
                <a:gd name="connsiteY1" fmla="*/ 180975 h 228600"/>
                <a:gd name="connsiteX2" fmla="*/ 552450 w 695325"/>
                <a:gd name="connsiteY2" fmla="*/ 200025 h 228600"/>
                <a:gd name="connsiteX3" fmla="*/ 447675 w 695325"/>
                <a:gd name="connsiteY3" fmla="*/ 171450 h 228600"/>
                <a:gd name="connsiteX4" fmla="*/ 298450 w 695325"/>
                <a:gd name="connsiteY4" fmla="*/ 101600 h 228600"/>
                <a:gd name="connsiteX5" fmla="*/ 190500 w 695325"/>
                <a:gd name="connsiteY5" fmla="*/ 53975 h 228600"/>
                <a:gd name="connsiteX6" fmla="*/ 142875 w 695325"/>
                <a:gd name="connsiteY6" fmla="*/ 28575 h 228600"/>
                <a:gd name="connsiteX7" fmla="*/ 104775 w 695325"/>
                <a:gd name="connsiteY7" fmla="*/ 31750 h 228600"/>
                <a:gd name="connsiteX8" fmla="*/ 0 w 695325"/>
                <a:gd name="connsiteY8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325" h="228600">
                  <a:moveTo>
                    <a:pt x="695325" y="228600"/>
                  </a:moveTo>
                  <a:cubicBezTo>
                    <a:pt x="665692" y="228071"/>
                    <a:pt x="617537" y="185737"/>
                    <a:pt x="593725" y="180975"/>
                  </a:cubicBezTo>
                  <a:cubicBezTo>
                    <a:pt x="569913" y="176213"/>
                    <a:pt x="576792" y="201613"/>
                    <a:pt x="552450" y="200025"/>
                  </a:cubicBezTo>
                  <a:cubicBezTo>
                    <a:pt x="528108" y="198438"/>
                    <a:pt x="490008" y="187854"/>
                    <a:pt x="447675" y="171450"/>
                  </a:cubicBezTo>
                  <a:cubicBezTo>
                    <a:pt x="405342" y="155046"/>
                    <a:pt x="341312" y="121179"/>
                    <a:pt x="298450" y="101600"/>
                  </a:cubicBezTo>
                  <a:cubicBezTo>
                    <a:pt x="255587" y="82021"/>
                    <a:pt x="216429" y="66146"/>
                    <a:pt x="190500" y="53975"/>
                  </a:cubicBezTo>
                  <a:cubicBezTo>
                    <a:pt x="164571" y="41804"/>
                    <a:pt x="157162" y="32279"/>
                    <a:pt x="142875" y="28575"/>
                  </a:cubicBezTo>
                  <a:cubicBezTo>
                    <a:pt x="128588" y="24871"/>
                    <a:pt x="128587" y="36512"/>
                    <a:pt x="104775" y="31750"/>
                  </a:cubicBezTo>
                  <a:cubicBezTo>
                    <a:pt x="80963" y="26988"/>
                    <a:pt x="40481" y="13494"/>
                    <a:pt x="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 type="triangle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16" name="CaixaDeTexto 415"/>
            <p:cNvSpPr txBox="1"/>
            <p:nvPr/>
          </p:nvSpPr>
          <p:spPr bwMode="auto">
            <a:xfrm>
              <a:off x="501960" y="2965879"/>
              <a:ext cx="422806" cy="675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eaLnBrk="1" hangingPunct="1">
                <a:buClr>
                  <a:schemeClr val="tx2"/>
                </a:buClr>
              </a:pPr>
              <a:r>
                <a:rPr lang="pt-BR" sz="600" dirty="0">
                  <a:solidFill>
                    <a:srgbClr val="000000"/>
                  </a:solidFill>
                </a:rPr>
                <a:t>Três Lagoas</a:t>
              </a:r>
            </a:p>
          </p:txBody>
        </p:sp>
        <p:sp>
          <p:nvSpPr>
            <p:cNvPr id="417" name="Forma livre 416"/>
            <p:cNvSpPr/>
            <p:nvPr/>
          </p:nvSpPr>
          <p:spPr bwMode="auto">
            <a:xfrm>
              <a:off x="1551947" y="3856024"/>
              <a:ext cx="399461" cy="232350"/>
            </a:xfrm>
            <a:custGeom>
              <a:avLst/>
              <a:gdLst>
                <a:gd name="connsiteX0" fmla="*/ 0 w 673100"/>
                <a:gd name="connsiteY0" fmla="*/ 0 h 318789"/>
                <a:gd name="connsiteX1" fmla="*/ 66675 w 673100"/>
                <a:gd name="connsiteY1" fmla="*/ 15875 h 318789"/>
                <a:gd name="connsiteX2" fmla="*/ 104775 w 673100"/>
                <a:gd name="connsiteY2" fmla="*/ 47625 h 318789"/>
                <a:gd name="connsiteX3" fmla="*/ 158750 w 673100"/>
                <a:gd name="connsiteY3" fmla="*/ 50800 h 318789"/>
                <a:gd name="connsiteX4" fmla="*/ 234950 w 673100"/>
                <a:gd name="connsiteY4" fmla="*/ 85725 h 318789"/>
                <a:gd name="connsiteX5" fmla="*/ 263525 w 673100"/>
                <a:gd name="connsiteY5" fmla="*/ 114300 h 318789"/>
                <a:gd name="connsiteX6" fmla="*/ 279400 w 673100"/>
                <a:gd name="connsiteY6" fmla="*/ 171450 h 318789"/>
                <a:gd name="connsiteX7" fmla="*/ 285750 w 673100"/>
                <a:gd name="connsiteY7" fmla="*/ 222250 h 318789"/>
                <a:gd name="connsiteX8" fmla="*/ 387350 w 673100"/>
                <a:gd name="connsiteY8" fmla="*/ 292100 h 318789"/>
                <a:gd name="connsiteX9" fmla="*/ 485775 w 673100"/>
                <a:gd name="connsiteY9" fmla="*/ 317500 h 318789"/>
                <a:gd name="connsiteX10" fmla="*/ 587375 w 673100"/>
                <a:gd name="connsiteY10" fmla="*/ 314325 h 318789"/>
                <a:gd name="connsiteX11" fmla="*/ 673100 w 673100"/>
                <a:gd name="connsiteY11" fmla="*/ 307975 h 318789"/>
                <a:gd name="connsiteX0" fmla="*/ 0 w 587375"/>
                <a:gd name="connsiteY0" fmla="*/ 0 h 318789"/>
                <a:gd name="connsiteX1" fmla="*/ 66675 w 587375"/>
                <a:gd name="connsiteY1" fmla="*/ 15875 h 318789"/>
                <a:gd name="connsiteX2" fmla="*/ 104775 w 587375"/>
                <a:gd name="connsiteY2" fmla="*/ 47625 h 318789"/>
                <a:gd name="connsiteX3" fmla="*/ 158750 w 587375"/>
                <a:gd name="connsiteY3" fmla="*/ 50800 h 318789"/>
                <a:gd name="connsiteX4" fmla="*/ 234950 w 587375"/>
                <a:gd name="connsiteY4" fmla="*/ 85725 h 318789"/>
                <a:gd name="connsiteX5" fmla="*/ 263525 w 587375"/>
                <a:gd name="connsiteY5" fmla="*/ 114300 h 318789"/>
                <a:gd name="connsiteX6" fmla="*/ 279400 w 587375"/>
                <a:gd name="connsiteY6" fmla="*/ 171450 h 318789"/>
                <a:gd name="connsiteX7" fmla="*/ 285750 w 587375"/>
                <a:gd name="connsiteY7" fmla="*/ 222250 h 318789"/>
                <a:gd name="connsiteX8" fmla="*/ 387350 w 587375"/>
                <a:gd name="connsiteY8" fmla="*/ 292100 h 318789"/>
                <a:gd name="connsiteX9" fmla="*/ 485775 w 587375"/>
                <a:gd name="connsiteY9" fmla="*/ 317500 h 318789"/>
                <a:gd name="connsiteX10" fmla="*/ 587375 w 587375"/>
                <a:gd name="connsiteY10" fmla="*/ 314325 h 318789"/>
                <a:gd name="connsiteX0" fmla="*/ 0 w 485775"/>
                <a:gd name="connsiteY0" fmla="*/ 0 h 317500"/>
                <a:gd name="connsiteX1" fmla="*/ 66675 w 485775"/>
                <a:gd name="connsiteY1" fmla="*/ 15875 h 317500"/>
                <a:gd name="connsiteX2" fmla="*/ 104775 w 485775"/>
                <a:gd name="connsiteY2" fmla="*/ 47625 h 317500"/>
                <a:gd name="connsiteX3" fmla="*/ 158750 w 485775"/>
                <a:gd name="connsiteY3" fmla="*/ 50800 h 317500"/>
                <a:gd name="connsiteX4" fmla="*/ 234950 w 485775"/>
                <a:gd name="connsiteY4" fmla="*/ 85725 h 317500"/>
                <a:gd name="connsiteX5" fmla="*/ 263525 w 485775"/>
                <a:gd name="connsiteY5" fmla="*/ 114300 h 317500"/>
                <a:gd name="connsiteX6" fmla="*/ 279400 w 485775"/>
                <a:gd name="connsiteY6" fmla="*/ 171450 h 317500"/>
                <a:gd name="connsiteX7" fmla="*/ 285750 w 485775"/>
                <a:gd name="connsiteY7" fmla="*/ 222250 h 317500"/>
                <a:gd name="connsiteX8" fmla="*/ 387350 w 485775"/>
                <a:gd name="connsiteY8" fmla="*/ 292100 h 317500"/>
                <a:gd name="connsiteX9" fmla="*/ 485775 w 485775"/>
                <a:gd name="connsiteY9" fmla="*/ 317500 h 31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5775" h="317500">
                  <a:moveTo>
                    <a:pt x="0" y="0"/>
                  </a:moveTo>
                  <a:cubicBezTo>
                    <a:pt x="24606" y="3969"/>
                    <a:pt x="49213" y="7938"/>
                    <a:pt x="66675" y="15875"/>
                  </a:cubicBezTo>
                  <a:cubicBezTo>
                    <a:pt x="84137" y="23812"/>
                    <a:pt x="89429" y="41804"/>
                    <a:pt x="104775" y="47625"/>
                  </a:cubicBezTo>
                  <a:cubicBezTo>
                    <a:pt x="120121" y="53446"/>
                    <a:pt x="137054" y="44450"/>
                    <a:pt x="158750" y="50800"/>
                  </a:cubicBezTo>
                  <a:cubicBezTo>
                    <a:pt x="180446" y="57150"/>
                    <a:pt x="217488" y="75142"/>
                    <a:pt x="234950" y="85725"/>
                  </a:cubicBezTo>
                  <a:cubicBezTo>
                    <a:pt x="252413" y="96308"/>
                    <a:pt x="256117" y="100013"/>
                    <a:pt x="263525" y="114300"/>
                  </a:cubicBezTo>
                  <a:cubicBezTo>
                    <a:pt x="270933" y="128587"/>
                    <a:pt x="275696" y="153458"/>
                    <a:pt x="279400" y="171450"/>
                  </a:cubicBezTo>
                  <a:cubicBezTo>
                    <a:pt x="283104" y="189442"/>
                    <a:pt x="267758" y="202142"/>
                    <a:pt x="285750" y="222250"/>
                  </a:cubicBezTo>
                  <a:cubicBezTo>
                    <a:pt x="303742" y="242358"/>
                    <a:pt x="354013" y="276225"/>
                    <a:pt x="387350" y="292100"/>
                  </a:cubicBezTo>
                  <a:cubicBezTo>
                    <a:pt x="420687" y="307975"/>
                    <a:pt x="452437" y="313796"/>
                    <a:pt x="485775" y="31750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18" name="Forma livre 417"/>
            <p:cNvSpPr/>
            <p:nvPr/>
          </p:nvSpPr>
          <p:spPr bwMode="auto">
            <a:xfrm>
              <a:off x="1382242" y="3677115"/>
              <a:ext cx="164385" cy="183557"/>
            </a:xfrm>
            <a:custGeom>
              <a:avLst/>
              <a:gdLst>
                <a:gd name="connsiteX0" fmla="*/ 196850 w 199905"/>
                <a:gd name="connsiteY0" fmla="*/ 250825 h 250825"/>
                <a:gd name="connsiteX1" fmla="*/ 196850 w 199905"/>
                <a:gd name="connsiteY1" fmla="*/ 168275 h 250825"/>
                <a:gd name="connsiteX2" fmla="*/ 165100 w 199905"/>
                <a:gd name="connsiteY2" fmla="*/ 142875 h 250825"/>
                <a:gd name="connsiteX3" fmla="*/ 98425 w 199905"/>
                <a:gd name="connsiteY3" fmla="*/ 114300 h 250825"/>
                <a:gd name="connsiteX4" fmla="*/ 47625 w 199905"/>
                <a:gd name="connsiteY4" fmla="*/ 69850 h 250825"/>
                <a:gd name="connsiteX5" fmla="*/ 19050 w 199905"/>
                <a:gd name="connsiteY5" fmla="*/ 15875 h 250825"/>
                <a:gd name="connsiteX6" fmla="*/ 0 w 199905"/>
                <a:gd name="connsiteY6" fmla="*/ 0 h 25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9905" h="250825">
                  <a:moveTo>
                    <a:pt x="196850" y="250825"/>
                  </a:moveTo>
                  <a:cubicBezTo>
                    <a:pt x="199496" y="218546"/>
                    <a:pt x="202142" y="186267"/>
                    <a:pt x="196850" y="168275"/>
                  </a:cubicBezTo>
                  <a:cubicBezTo>
                    <a:pt x="191558" y="150283"/>
                    <a:pt x="181504" y="151871"/>
                    <a:pt x="165100" y="142875"/>
                  </a:cubicBezTo>
                  <a:cubicBezTo>
                    <a:pt x="148696" y="133879"/>
                    <a:pt x="118004" y="126471"/>
                    <a:pt x="98425" y="114300"/>
                  </a:cubicBezTo>
                  <a:cubicBezTo>
                    <a:pt x="78846" y="102129"/>
                    <a:pt x="60854" y="86254"/>
                    <a:pt x="47625" y="69850"/>
                  </a:cubicBezTo>
                  <a:cubicBezTo>
                    <a:pt x="34396" y="53446"/>
                    <a:pt x="26987" y="27517"/>
                    <a:pt x="19050" y="15875"/>
                  </a:cubicBezTo>
                  <a:cubicBezTo>
                    <a:pt x="11112" y="4233"/>
                    <a:pt x="5556" y="2116"/>
                    <a:pt x="0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19" name="Forma livre 418"/>
            <p:cNvSpPr/>
            <p:nvPr/>
          </p:nvSpPr>
          <p:spPr bwMode="auto">
            <a:xfrm>
              <a:off x="390117" y="3098563"/>
              <a:ext cx="986903" cy="576228"/>
            </a:xfrm>
            <a:custGeom>
              <a:avLst/>
              <a:gdLst>
                <a:gd name="connsiteX0" fmla="*/ 1200150 w 1200150"/>
                <a:gd name="connsiteY0" fmla="*/ 787400 h 787400"/>
                <a:gd name="connsiteX1" fmla="*/ 1139825 w 1200150"/>
                <a:gd name="connsiteY1" fmla="*/ 733425 h 787400"/>
                <a:gd name="connsiteX2" fmla="*/ 1082675 w 1200150"/>
                <a:gd name="connsiteY2" fmla="*/ 682625 h 787400"/>
                <a:gd name="connsiteX3" fmla="*/ 1082675 w 1200150"/>
                <a:gd name="connsiteY3" fmla="*/ 644525 h 787400"/>
                <a:gd name="connsiteX4" fmla="*/ 1044575 w 1200150"/>
                <a:gd name="connsiteY4" fmla="*/ 596900 h 787400"/>
                <a:gd name="connsiteX5" fmla="*/ 1035050 w 1200150"/>
                <a:gd name="connsiteY5" fmla="*/ 561975 h 787400"/>
                <a:gd name="connsiteX6" fmla="*/ 987425 w 1200150"/>
                <a:gd name="connsiteY6" fmla="*/ 511175 h 787400"/>
                <a:gd name="connsiteX7" fmla="*/ 958850 w 1200150"/>
                <a:gd name="connsiteY7" fmla="*/ 454025 h 787400"/>
                <a:gd name="connsiteX8" fmla="*/ 914400 w 1200150"/>
                <a:gd name="connsiteY8" fmla="*/ 406400 h 787400"/>
                <a:gd name="connsiteX9" fmla="*/ 825500 w 1200150"/>
                <a:gd name="connsiteY9" fmla="*/ 387350 h 787400"/>
                <a:gd name="connsiteX10" fmla="*/ 762000 w 1200150"/>
                <a:gd name="connsiteY10" fmla="*/ 333375 h 787400"/>
                <a:gd name="connsiteX11" fmla="*/ 742950 w 1200150"/>
                <a:gd name="connsiteY11" fmla="*/ 301625 h 787400"/>
                <a:gd name="connsiteX12" fmla="*/ 673100 w 1200150"/>
                <a:gd name="connsiteY12" fmla="*/ 317500 h 787400"/>
                <a:gd name="connsiteX13" fmla="*/ 609600 w 1200150"/>
                <a:gd name="connsiteY13" fmla="*/ 333375 h 787400"/>
                <a:gd name="connsiteX14" fmla="*/ 542925 w 1200150"/>
                <a:gd name="connsiteY14" fmla="*/ 292100 h 787400"/>
                <a:gd name="connsiteX15" fmla="*/ 485775 w 1200150"/>
                <a:gd name="connsiteY15" fmla="*/ 247650 h 787400"/>
                <a:gd name="connsiteX16" fmla="*/ 447675 w 1200150"/>
                <a:gd name="connsiteY16" fmla="*/ 206375 h 787400"/>
                <a:gd name="connsiteX17" fmla="*/ 406400 w 1200150"/>
                <a:gd name="connsiteY17" fmla="*/ 168275 h 787400"/>
                <a:gd name="connsiteX18" fmla="*/ 352425 w 1200150"/>
                <a:gd name="connsiteY18" fmla="*/ 142875 h 787400"/>
                <a:gd name="connsiteX19" fmla="*/ 304800 w 1200150"/>
                <a:gd name="connsiteY19" fmla="*/ 120650 h 787400"/>
                <a:gd name="connsiteX20" fmla="*/ 184150 w 1200150"/>
                <a:gd name="connsiteY20" fmla="*/ 107950 h 787400"/>
                <a:gd name="connsiteX21" fmla="*/ 111125 w 1200150"/>
                <a:gd name="connsiteY21" fmla="*/ 95250 h 787400"/>
                <a:gd name="connsiteX22" fmla="*/ 92075 w 1200150"/>
                <a:gd name="connsiteY22" fmla="*/ 28575 h 787400"/>
                <a:gd name="connsiteX23" fmla="*/ 63500 w 1200150"/>
                <a:gd name="connsiteY23" fmla="*/ 9525 h 787400"/>
                <a:gd name="connsiteX24" fmla="*/ 0 w 1200150"/>
                <a:gd name="connsiteY24" fmla="*/ 0 h 78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00150" h="787400">
                  <a:moveTo>
                    <a:pt x="1200150" y="787400"/>
                  </a:moveTo>
                  <a:lnTo>
                    <a:pt x="1139825" y="733425"/>
                  </a:lnTo>
                  <a:cubicBezTo>
                    <a:pt x="1120246" y="715963"/>
                    <a:pt x="1092200" y="697442"/>
                    <a:pt x="1082675" y="682625"/>
                  </a:cubicBezTo>
                  <a:cubicBezTo>
                    <a:pt x="1073150" y="667808"/>
                    <a:pt x="1089025" y="658813"/>
                    <a:pt x="1082675" y="644525"/>
                  </a:cubicBezTo>
                  <a:cubicBezTo>
                    <a:pt x="1076325" y="630237"/>
                    <a:pt x="1052512" y="610658"/>
                    <a:pt x="1044575" y="596900"/>
                  </a:cubicBezTo>
                  <a:cubicBezTo>
                    <a:pt x="1036637" y="583142"/>
                    <a:pt x="1044575" y="576262"/>
                    <a:pt x="1035050" y="561975"/>
                  </a:cubicBezTo>
                  <a:cubicBezTo>
                    <a:pt x="1025525" y="547688"/>
                    <a:pt x="1000125" y="529167"/>
                    <a:pt x="987425" y="511175"/>
                  </a:cubicBezTo>
                  <a:cubicBezTo>
                    <a:pt x="974725" y="493183"/>
                    <a:pt x="971021" y="471487"/>
                    <a:pt x="958850" y="454025"/>
                  </a:cubicBezTo>
                  <a:cubicBezTo>
                    <a:pt x="946679" y="436563"/>
                    <a:pt x="936625" y="417512"/>
                    <a:pt x="914400" y="406400"/>
                  </a:cubicBezTo>
                  <a:cubicBezTo>
                    <a:pt x="892175" y="395288"/>
                    <a:pt x="850900" y="399521"/>
                    <a:pt x="825500" y="387350"/>
                  </a:cubicBezTo>
                  <a:cubicBezTo>
                    <a:pt x="800100" y="375179"/>
                    <a:pt x="775758" y="347663"/>
                    <a:pt x="762000" y="333375"/>
                  </a:cubicBezTo>
                  <a:cubicBezTo>
                    <a:pt x="748242" y="319087"/>
                    <a:pt x="757767" y="304271"/>
                    <a:pt x="742950" y="301625"/>
                  </a:cubicBezTo>
                  <a:cubicBezTo>
                    <a:pt x="728133" y="298979"/>
                    <a:pt x="695325" y="312208"/>
                    <a:pt x="673100" y="317500"/>
                  </a:cubicBezTo>
                  <a:cubicBezTo>
                    <a:pt x="650875" y="322792"/>
                    <a:pt x="631296" y="337608"/>
                    <a:pt x="609600" y="333375"/>
                  </a:cubicBezTo>
                  <a:cubicBezTo>
                    <a:pt x="587904" y="329142"/>
                    <a:pt x="563562" y="306387"/>
                    <a:pt x="542925" y="292100"/>
                  </a:cubicBezTo>
                  <a:cubicBezTo>
                    <a:pt x="522288" y="277813"/>
                    <a:pt x="501650" y="261937"/>
                    <a:pt x="485775" y="247650"/>
                  </a:cubicBezTo>
                  <a:cubicBezTo>
                    <a:pt x="469900" y="233362"/>
                    <a:pt x="460904" y="219604"/>
                    <a:pt x="447675" y="206375"/>
                  </a:cubicBezTo>
                  <a:cubicBezTo>
                    <a:pt x="434446" y="193146"/>
                    <a:pt x="422275" y="178858"/>
                    <a:pt x="406400" y="168275"/>
                  </a:cubicBezTo>
                  <a:cubicBezTo>
                    <a:pt x="390525" y="157692"/>
                    <a:pt x="352425" y="142875"/>
                    <a:pt x="352425" y="142875"/>
                  </a:cubicBezTo>
                  <a:cubicBezTo>
                    <a:pt x="335492" y="134938"/>
                    <a:pt x="332846" y="126471"/>
                    <a:pt x="304800" y="120650"/>
                  </a:cubicBezTo>
                  <a:cubicBezTo>
                    <a:pt x="276754" y="114829"/>
                    <a:pt x="216429" y="112183"/>
                    <a:pt x="184150" y="107950"/>
                  </a:cubicBezTo>
                  <a:cubicBezTo>
                    <a:pt x="151871" y="103717"/>
                    <a:pt x="126471" y="108479"/>
                    <a:pt x="111125" y="95250"/>
                  </a:cubicBezTo>
                  <a:cubicBezTo>
                    <a:pt x="95779" y="82021"/>
                    <a:pt x="100012" y="42862"/>
                    <a:pt x="92075" y="28575"/>
                  </a:cubicBezTo>
                  <a:cubicBezTo>
                    <a:pt x="84138" y="14288"/>
                    <a:pt x="78846" y="14288"/>
                    <a:pt x="63500" y="9525"/>
                  </a:cubicBezTo>
                  <a:cubicBezTo>
                    <a:pt x="48154" y="4762"/>
                    <a:pt x="24077" y="2381"/>
                    <a:pt x="0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420" name="Forma livre 419"/>
            <p:cNvSpPr/>
            <p:nvPr/>
          </p:nvSpPr>
          <p:spPr bwMode="auto">
            <a:xfrm>
              <a:off x="136864" y="3030331"/>
              <a:ext cx="250642" cy="64747"/>
            </a:xfrm>
            <a:custGeom>
              <a:avLst/>
              <a:gdLst>
                <a:gd name="connsiteX0" fmla="*/ 304800 w 304800"/>
                <a:gd name="connsiteY0" fmla="*/ 88475 h 88475"/>
                <a:gd name="connsiteX1" fmla="*/ 257175 w 304800"/>
                <a:gd name="connsiteY1" fmla="*/ 64662 h 88475"/>
                <a:gd name="connsiteX2" fmla="*/ 185738 w 304800"/>
                <a:gd name="connsiteY2" fmla="*/ 59900 h 88475"/>
                <a:gd name="connsiteX3" fmla="*/ 128588 w 304800"/>
                <a:gd name="connsiteY3" fmla="*/ 45612 h 88475"/>
                <a:gd name="connsiteX4" fmla="*/ 90488 w 304800"/>
                <a:gd name="connsiteY4" fmla="*/ 31325 h 88475"/>
                <a:gd name="connsiteX5" fmla="*/ 19050 w 304800"/>
                <a:gd name="connsiteY5" fmla="*/ 2750 h 88475"/>
                <a:gd name="connsiteX6" fmla="*/ 0 w 304800"/>
                <a:gd name="connsiteY6" fmla="*/ 2750 h 8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4800" h="88475">
                  <a:moveTo>
                    <a:pt x="304800" y="88475"/>
                  </a:moveTo>
                  <a:cubicBezTo>
                    <a:pt x="290909" y="78949"/>
                    <a:pt x="277019" y="69424"/>
                    <a:pt x="257175" y="64662"/>
                  </a:cubicBezTo>
                  <a:cubicBezTo>
                    <a:pt x="237331" y="59900"/>
                    <a:pt x="207169" y="63075"/>
                    <a:pt x="185738" y="59900"/>
                  </a:cubicBezTo>
                  <a:cubicBezTo>
                    <a:pt x="164307" y="56725"/>
                    <a:pt x="144463" y="50374"/>
                    <a:pt x="128588" y="45612"/>
                  </a:cubicBezTo>
                  <a:cubicBezTo>
                    <a:pt x="112713" y="40850"/>
                    <a:pt x="90488" y="31325"/>
                    <a:pt x="90488" y="31325"/>
                  </a:cubicBezTo>
                  <a:cubicBezTo>
                    <a:pt x="72232" y="24181"/>
                    <a:pt x="34131" y="7512"/>
                    <a:pt x="19050" y="2750"/>
                  </a:cubicBezTo>
                  <a:cubicBezTo>
                    <a:pt x="3969" y="-2013"/>
                    <a:pt x="1984" y="368"/>
                    <a:pt x="0" y="275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 type="triangle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421" name="Forma livre 420"/>
            <p:cNvSpPr/>
            <p:nvPr/>
          </p:nvSpPr>
          <p:spPr bwMode="auto">
            <a:xfrm>
              <a:off x="2306487" y="3834417"/>
              <a:ext cx="575694" cy="184251"/>
            </a:xfrm>
            <a:custGeom>
              <a:avLst/>
              <a:gdLst>
                <a:gd name="connsiteX0" fmla="*/ 925995 w 925995"/>
                <a:gd name="connsiteY0" fmla="*/ 4124 h 527999"/>
                <a:gd name="connsiteX1" fmla="*/ 787882 w 925995"/>
                <a:gd name="connsiteY1" fmla="*/ 4124 h 527999"/>
                <a:gd name="connsiteX2" fmla="*/ 664057 w 925995"/>
                <a:gd name="connsiteY2" fmla="*/ 46987 h 527999"/>
                <a:gd name="connsiteX3" fmla="*/ 549757 w 925995"/>
                <a:gd name="connsiteY3" fmla="*/ 127949 h 527999"/>
                <a:gd name="connsiteX4" fmla="*/ 392595 w 925995"/>
                <a:gd name="connsiteY4" fmla="*/ 185099 h 527999"/>
                <a:gd name="connsiteX5" fmla="*/ 225907 w 925995"/>
                <a:gd name="connsiteY5" fmla="*/ 251774 h 527999"/>
                <a:gd name="connsiteX6" fmla="*/ 154470 w 925995"/>
                <a:gd name="connsiteY6" fmla="*/ 304162 h 527999"/>
                <a:gd name="connsiteX7" fmla="*/ 130657 w 925995"/>
                <a:gd name="connsiteY7" fmla="*/ 313687 h 527999"/>
                <a:gd name="connsiteX8" fmla="*/ 78270 w 925995"/>
                <a:gd name="connsiteY8" fmla="*/ 342262 h 527999"/>
                <a:gd name="connsiteX9" fmla="*/ 35407 w 925995"/>
                <a:gd name="connsiteY9" fmla="*/ 351787 h 527999"/>
                <a:gd name="connsiteX10" fmla="*/ 2070 w 925995"/>
                <a:gd name="connsiteY10" fmla="*/ 361312 h 527999"/>
                <a:gd name="connsiteX11" fmla="*/ 97320 w 925995"/>
                <a:gd name="connsiteY11" fmla="*/ 527999 h 527999"/>
                <a:gd name="connsiteX0" fmla="*/ 890821 w 890821"/>
                <a:gd name="connsiteY0" fmla="*/ 4124 h 527999"/>
                <a:gd name="connsiteX1" fmla="*/ 752708 w 890821"/>
                <a:gd name="connsiteY1" fmla="*/ 4124 h 527999"/>
                <a:gd name="connsiteX2" fmla="*/ 628883 w 890821"/>
                <a:gd name="connsiteY2" fmla="*/ 46987 h 527999"/>
                <a:gd name="connsiteX3" fmla="*/ 514583 w 890821"/>
                <a:gd name="connsiteY3" fmla="*/ 127949 h 527999"/>
                <a:gd name="connsiteX4" fmla="*/ 357421 w 890821"/>
                <a:gd name="connsiteY4" fmla="*/ 185099 h 527999"/>
                <a:gd name="connsiteX5" fmla="*/ 190733 w 890821"/>
                <a:gd name="connsiteY5" fmla="*/ 251774 h 527999"/>
                <a:gd name="connsiteX6" fmla="*/ 119296 w 890821"/>
                <a:gd name="connsiteY6" fmla="*/ 304162 h 527999"/>
                <a:gd name="connsiteX7" fmla="*/ 95483 w 890821"/>
                <a:gd name="connsiteY7" fmla="*/ 313687 h 527999"/>
                <a:gd name="connsiteX8" fmla="*/ 43096 w 890821"/>
                <a:gd name="connsiteY8" fmla="*/ 342262 h 527999"/>
                <a:gd name="connsiteX9" fmla="*/ 233 w 890821"/>
                <a:gd name="connsiteY9" fmla="*/ 351787 h 527999"/>
                <a:gd name="connsiteX10" fmla="*/ 62146 w 890821"/>
                <a:gd name="connsiteY10" fmla="*/ 527999 h 527999"/>
                <a:gd name="connsiteX0" fmla="*/ 890821 w 890821"/>
                <a:gd name="connsiteY0" fmla="*/ 4124 h 527999"/>
                <a:gd name="connsiteX1" fmla="*/ 752708 w 890821"/>
                <a:gd name="connsiteY1" fmla="*/ 4124 h 527999"/>
                <a:gd name="connsiteX2" fmla="*/ 628883 w 890821"/>
                <a:gd name="connsiteY2" fmla="*/ 46987 h 527999"/>
                <a:gd name="connsiteX3" fmla="*/ 514583 w 890821"/>
                <a:gd name="connsiteY3" fmla="*/ 127949 h 527999"/>
                <a:gd name="connsiteX4" fmla="*/ 357421 w 890821"/>
                <a:gd name="connsiteY4" fmla="*/ 185099 h 527999"/>
                <a:gd name="connsiteX5" fmla="*/ 190733 w 890821"/>
                <a:gd name="connsiteY5" fmla="*/ 251774 h 527999"/>
                <a:gd name="connsiteX6" fmla="*/ 119296 w 890821"/>
                <a:gd name="connsiteY6" fmla="*/ 304162 h 527999"/>
                <a:gd name="connsiteX7" fmla="*/ 95483 w 890821"/>
                <a:gd name="connsiteY7" fmla="*/ 313687 h 527999"/>
                <a:gd name="connsiteX8" fmla="*/ 43096 w 890821"/>
                <a:gd name="connsiteY8" fmla="*/ 342262 h 527999"/>
                <a:gd name="connsiteX9" fmla="*/ 233 w 890821"/>
                <a:gd name="connsiteY9" fmla="*/ 370837 h 527999"/>
                <a:gd name="connsiteX10" fmla="*/ 62146 w 890821"/>
                <a:gd name="connsiteY10" fmla="*/ 527999 h 527999"/>
                <a:gd name="connsiteX0" fmla="*/ 890821 w 890821"/>
                <a:gd name="connsiteY0" fmla="*/ 4124 h 370837"/>
                <a:gd name="connsiteX1" fmla="*/ 752708 w 890821"/>
                <a:gd name="connsiteY1" fmla="*/ 4124 h 370837"/>
                <a:gd name="connsiteX2" fmla="*/ 628883 w 890821"/>
                <a:gd name="connsiteY2" fmla="*/ 46987 h 370837"/>
                <a:gd name="connsiteX3" fmla="*/ 514583 w 890821"/>
                <a:gd name="connsiteY3" fmla="*/ 127949 h 370837"/>
                <a:gd name="connsiteX4" fmla="*/ 357421 w 890821"/>
                <a:gd name="connsiteY4" fmla="*/ 185099 h 370837"/>
                <a:gd name="connsiteX5" fmla="*/ 190733 w 890821"/>
                <a:gd name="connsiteY5" fmla="*/ 251774 h 370837"/>
                <a:gd name="connsiteX6" fmla="*/ 119296 w 890821"/>
                <a:gd name="connsiteY6" fmla="*/ 304162 h 370837"/>
                <a:gd name="connsiteX7" fmla="*/ 95483 w 890821"/>
                <a:gd name="connsiteY7" fmla="*/ 313687 h 370837"/>
                <a:gd name="connsiteX8" fmla="*/ 43096 w 890821"/>
                <a:gd name="connsiteY8" fmla="*/ 342262 h 370837"/>
                <a:gd name="connsiteX9" fmla="*/ 233 w 890821"/>
                <a:gd name="connsiteY9" fmla="*/ 370837 h 370837"/>
                <a:gd name="connsiteX0" fmla="*/ 847725 w 847725"/>
                <a:gd name="connsiteY0" fmla="*/ 4124 h 342262"/>
                <a:gd name="connsiteX1" fmla="*/ 709612 w 847725"/>
                <a:gd name="connsiteY1" fmla="*/ 4124 h 342262"/>
                <a:gd name="connsiteX2" fmla="*/ 585787 w 847725"/>
                <a:gd name="connsiteY2" fmla="*/ 46987 h 342262"/>
                <a:gd name="connsiteX3" fmla="*/ 471487 w 847725"/>
                <a:gd name="connsiteY3" fmla="*/ 127949 h 342262"/>
                <a:gd name="connsiteX4" fmla="*/ 314325 w 847725"/>
                <a:gd name="connsiteY4" fmla="*/ 185099 h 342262"/>
                <a:gd name="connsiteX5" fmla="*/ 147637 w 847725"/>
                <a:gd name="connsiteY5" fmla="*/ 251774 h 342262"/>
                <a:gd name="connsiteX6" fmla="*/ 76200 w 847725"/>
                <a:gd name="connsiteY6" fmla="*/ 304162 h 342262"/>
                <a:gd name="connsiteX7" fmla="*/ 52387 w 847725"/>
                <a:gd name="connsiteY7" fmla="*/ 313687 h 342262"/>
                <a:gd name="connsiteX8" fmla="*/ 0 w 847725"/>
                <a:gd name="connsiteY8" fmla="*/ 342262 h 342262"/>
                <a:gd name="connsiteX0" fmla="*/ 795338 w 795338"/>
                <a:gd name="connsiteY0" fmla="*/ 4124 h 313687"/>
                <a:gd name="connsiteX1" fmla="*/ 657225 w 795338"/>
                <a:gd name="connsiteY1" fmla="*/ 4124 h 313687"/>
                <a:gd name="connsiteX2" fmla="*/ 533400 w 795338"/>
                <a:gd name="connsiteY2" fmla="*/ 46987 h 313687"/>
                <a:gd name="connsiteX3" fmla="*/ 419100 w 795338"/>
                <a:gd name="connsiteY3" fmla="*/ 127949 h 313687"/>
                <a:gd name="connsiteX4" fmla="*/ 261938 w 795338"/>
                <a:gd name="connsiteY4" fmla="*/ 185099 h 313687"/>
                <a:gd name="connsiteX5" fmla="*/ 95250 w 795338"/>
                <a:gd name="connsiteY5" fmla="*/ 251774 h 313687"/>
                <a:gd name="connsiteX6" fmla="*/ 23813 w 795338"/>
                <a:gd name="connsiteY6" fmla="*/ 304162 h 313687"/>
                <a:gd name="connsiteX7" fmla="*/ 0 w 795338"/>
                <a:gd name="connsiteY7" fmla="*/ 313687 h 313687"/>
                <a:gd name="connsiteX0" fmla="*/ 771525 w 771525"/>
                <a:gd name="connsiteY0" fmla="*/ 4124 h 304162"/>
                <a:gd name="connsiteX1" fmla="*/ 633412 w 771525"/>
                <a:gd name="connsiteY1" fmla="*/ 4124 h 304162"/>
                <a:gd name="connsiteX2" fmla="*/ 509587 w 771525"/>
                <a:gd name="connsiteY2" fmla="*/ 46987 h 304162"/>
                <a:gd name="connsiteX3" fmla="*/ 395287 w 771525"/>
                <a:gd name="connsiteY3" fmla="*/ 127949 h 304162"/>
                <a:gd name="connsiteX4" fmla="*/ 238125 w 771525"/>
                <a:gd name="connsiteY4" fmla="*/ 185099 h 304162"/>
                <a:gd name="connsiteX5" fmla="*/ 71437 w 771525"/>
                <a:gd name="connsiteY5" fmla="*/ 251774 h 304162"/>
                <a:gd name="connsiteX6" fmla="*/ 0 w 771525"/>
                <a:gd name="connsiteY6" fmla="*/ 304162 h 304162"/>
                <a:gd name="connsiteX0" fmla="*/ 700088 w 700088"/>
                <a:gd name="connsiteY0" fmla="*/ 4124 h 251774"/>
                <a:gd name="connsiteX1" fmla="*/ 561975 w 700088"/>
                <a:gd name="connsiteY1" fmla="*/ 4124 h 251774"/>
                <a:gd name="connsiteX2" fmla="*/ 438150 w 700088"/>
                <a:gd name="connsiteY2" fmla="*/ 46987 h 251774"/>
                <a:gd name="connsiteX3" fmla="*/ 323850 w 700088"/>
                <a:gd name="connsiteY3" fmla="*/ 127949 h 251774"/>
                <a:gd name="connsiteX4" fmla="*/ 166688 w 700088"/>
                <a:gd name="connsiteY4" fmla="*/ 185099 h 251774"/>
                <a:gd name="connsiteX5" fmla="*/ 0 w 700088"/>
                <a:gd name="connsiteY5" fmla="*/ 251774 h 251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088" h="251774">
                  <a:moveTo>
                    <a:pt x="700088" y="4124"/>
                  </a:moveTo>
                  <a:cubicBezTo>
                    <a:pt x="652859" y="552"/>
                    <a:pt x="605631" y="-3020"/>
                    <a:pt x="561975" y="4124"/>
                  </a:cubicBezTo>
                  <a:cubicBezTo>
                    <a:pt x="518319" y="11268"/>
                    <a:pt x="477837" y="26350"/>
                    <a:pt x="438150" y="46987"/>
                  </a:cubicBezTo>
                  <a:cubicBezTo>
                    <a:pt x="398462" y="67625"/>
                    <a:pt x="369094" y="104930"/>
                    <a:pt x="323850" y="127949"/>
                  </a:cubicBezTo>
                  <a:cubicBezTo>
                    <a:pt x="278606" y="150968"/>
                    <a:pt x="220663" y="164462"/>
                    <a:pt x="166688" y="185099"/>
                  </a:cubicBezTo>
                  <a:cubicBezTo>
                    <a:pt x="112713" y="205737"/>
                    <a:pt x="39687" y="231930"/>
                    <a:pt x="0" y="251774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22" name="CaixaDeTexto 421"/>
            <p:cNvSpPr txBox="1"/>
            <p:nvPr/>
          </p:nvSpPr>
          <p:spPr bwMode="auto">
            <a:xfrm>
              <a:off x="2968241" y="4016639"/>
              <a:ext cx="479947" cy="675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eaLnBrk="1" hangingPunct="1">
                <a:buClr>
                  <a:schemeClr val="tx2"/>
                </a:buClr>
              </a:pPr>
              <a:r>
                <a:rPr lang="pt-BR" sz="600" b="1" dirty="0"/>
                <a:t>Itaguaí</a:t>
              </a:r>
            </a:p>
          </p:txBody>
        </p:sp>
        <p:sp>
          <p:nvSpPr>
            <p:cNvPr id="423" name="Forma livre 422"/>
            <p:cNvSpPr/>
            <p:nvPr/>
          </p:nvSpPr>
          <p:spPr bwMode="auto">
            <a:xfrm>
              <a:off x="2956588" y="3844407"/>
              <a:ext cx="27414" cy="121984"/>
            </a:xfrm>
            <a:custGeom>
              <a:avLst/>
              <a:gdLst>
                <a:gd name="connsiteX0" fmla="*/ 33338 w 33338"/>
                <a:gd name="connsiteY0" fmla="*/ 0 h 166688"/>
                <a:gd name="connsiteX1" fmla="*/ 23813 w 33338"/>
                <a:gd name="connsiteY1" fmla="*/ 80963 h 166688"/>
                <a:gd name="connsiteX2" fmla="*/ 0 w 33338"/>
                <a:gd name="connsiteY2" fmla="*/ 166688 h 166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338" h="166688">
                  <a:moveTo>
                    <a:pt x="33338" y="0"/>
                  </a:moveTo>
                  <a:cubicBezTo>
                    <a:pt x="31353" y="26591"/>
                    <a:pt x="29369" y="53182"/>
                    <a:pt x="23813" y="80963"/>
                  </a:cubicBezTo>
                  <a:cubicBezTo>
                    <a:pt x="18257" y="108744"/>
                    <a:pt x="9128" y="137716"/>
                    <a:pt x="0" y="166688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24" name="Forma livre 423"/>
            <p:cNvSpPr/>
            <p:nvPr/>
          </p:nvSpPr>
          <p:spPr bwMode="auto">
            <a:xfrm>
              <a:off x="2870430" y="3833953"/>
              <a:ext cx="121405" cy="6971"/>
            </a:xfrm>
            <a:custGeom>
              <a:avLst/>
              <a:gdLst>
                <a:gd name="connsiteX0" fmla="*/ 188009 w 251116"/>
                <a:gd name="connsiteY0" fmla="*/ 862013 h 871538"/>
                <a:gd name="connsiteX1" fmla="*/ 116571 w 251116"/>
                <a:gd name="connsiteY1" fmla="*/ 871538 h 871538"/>
                <a:gd name="connsiteX2" fmla="*/ 40371 w 251116"/>
                <a:gd name="connsiteY2" fmla="*/ 862013 h 871538"/>
                <a:gd name="connsiteX3" fmla="*/ 16559 w 251116"/>
                <a:gd name="connsiteY3" fmla="*/ 819150 h 871538"/>
                <a:gd name="connsiteX4" fmla="*/ 7034 w 251116"/>
                <a:gd name="connsiteY4" fmla="*/ 790575 h 871538"/>
                <a:gd name="connsiteX5" fmla="*/ 2271 w 251116"/>
                <a:gd name="connsiteY5" fmla="*/ 714375 h 871538"/>
                <a:gd name="connsiteX6" fmla="*/ 45134 w 251116"/>
                <a:gd name="connsiteY6" fmla="*/ 642938 h 871538"/>
                <a:gd name="connsiteX7" fmla="*/ 64184 w 251116"/>
                <a:gd name="connsiteY7" fmla="*/ 604838 h 871538"/>
                <a:gd name="connsiteX8" fmla="*/ 59421 w 251116"/>
                <a:gd name="connsiteY8" fmla="*/ 509588 h 871538"/>
                <a:gd name="connsiteX9" fmla="*/ 45134 w 251116"/>
                <a:gd name="connsiteY9" fmla="*/ 419100 h 871538"/>
                <a:gd name="connsiteX10" fmla="*/ 30846 w 251116"/>
                <a:gd name="connsiteY10" fmla="*/ 314325 h 871538"/>
                <a:gd name="connsiteX11" fmla="*/ 102284 w 251116"/>
                <a:gd name="connsiteY11" fmla="*/ 204788 h 871538"/>
                <a:gd name="connsiteX12" fmla="*/ 183246 w 251116"/>
                <a:gd name="connsiteY12" fmla="*/ 123825 h 871538"/>
                <a:gd name="connsiteX13" fmla="*/ 245159 w 251116"/>
                <a:gd name="connsiteY13" fmla="*/ 33338 h 871538"/>
                <a:gd name="connsiteX14" fmla="*/ 245159 w 251116"/>
                <a:gd name="connsiteY14" fmla="*/ 0 h 871538"/>
                <a:gd name="connsiteX0" fmla="*/ 188009 w 245159"/>
                <a:gd name="connsiteY0" fmla="*/ 828675 h 838200"/>
                <a:gd name="connsiteX1" fmla="*/ 116571 w 245159"/>
                <a:gd name="connsiteY1" fmla="*/ 838200 h 838200"/>
                <a:gd name="connsiteX2" fmla="*/ 40371 w 245159"/>
                <a:gd name="connsiteY2" fmla="*/ 828675 h 838200"/>
                <a:gd name="connsiteX3" fmla="*/ 16559 w 245159"/>
                <a:gd name="connsiteY3" fmla="*/ 785812 h 838200"/>
                <a:gd name="connsiteX4" fmla="*/ 7034 w 245159"/>
                <a:gd name="connsiteY4" fmla="*/ 757237 h 838200"/>
                <a:gd name="connsiteX5" fmla="*/ 2271 w 245159"/>
                <a:gd name="connsiteY5" fmla="*/ 681037 h 838200"/>
                <a:gd name="connsiteX6" fmla="*/ 45134 w 245159"/>
                <a:gd name="connsiteY6" fmla="*/ 609600 h 838200"/>
                <a:gd name="connsiteX7" fmla="*/ 64184 w 245159"/>
                <a:gd name="connsiteY7" fmla="*/ 571500 h 838200"/>
                <a:gd name="connsiteX8" fmla="*/ 59421 w 245159"/>
                <a:gd name="connsiteY8" fmla="*/ 476250 h 838200"/>
                <a:gd name="connsiteX9" fmla="*/ 45134 w 245159"/>
                <a:gd name="connsiteY9" fmla="*/ 385762 h 838200"/>
                <a:gd name="connsiteX10" fmla="*/ 30846 w 245159"/>
                <a:gd name="connsiteY10" fmla="*/ 280987 h 838200"/>
                <a:gd name="connsiteX11" fmla="*/ 102284 w 245159"/>
                <a:gd name="connsiteY11" fmla="*/ 171450 h 838200"/>
                <a:gd name="connsiteX12" fmla="*/ 183246 w 245159"/>
                <a:gd name="connsiteY12" fmla="*/ 90487 h 838200"/>
                <a:gd name="connsiteX13" fmla="*/ 245159 w 245159"/>
                <a:gd name="connsiteY13" fmla="*/ 0 h 838200"/>
                <a:gd name="connsiteX0" fmla="*/ 188009 w 188009"/>
                <a:gd name="connsiteY0" fmla="*/ 738188 h 747713"/>
                <a:gd name="connsiteX1" fmla="*/ 116571 w 188009"/>
                <a:gd name="connsiteY1" fmla="*/ 747713 h 747713"/>
                <a:gd name="connsiteX2" fmla="*/ 40371 w 188009"/>
                <a:gd name="connsiteY2" fmla="*/ 738188 h 747713"/>
                <a:gd name="connsiteX3" fmla="*/ 16559 w 188009"/>
                <a:gd name="connsiteY3" fmla="*/ 695325 h 747713"/>
                <a:gd name="connsiteX4" fmla="*/ 7034 w 188009"/>
                <a:gd name="connsiteY4" fmla="*/ 666750 h 747713"/>
                <a:gd name="connsiteX5" fmla="*/ 2271 w 188009"/>
                <a:gd name="connsiteY5" fmla="*/ 590550 h 747713"/>
                <a:gd name="connsiteX6" fmla="*/ 45134 w 188009"/>
                <a:gd name="connsiteY6" fmla="*/ 519113 h 747713"/>
                <a:gd name="connsiteX7" fmla="*/ 64184 w 188009"/>
                <a:gd name="connsiteY7" fmla="*/ 481013 h 747713"/>
                <a:gd name="connsiteX8" fmla="*/ 59421 w 188009"/>
                <a:gd name="connsiteY8" fmla="*/ 385763 h 747713"/>
                <a:gd name="connsiteX9" fmla="*/ 45134 w 188009"/>
                <a:gd name="connsiteY9" fmla="*/ 295275 h 747713"/>
                <a:gd name="connsiteX10" fmla="*/ 30846 w 188009"/>
                <a:gd name="connsiteY10" fmla="*/ 190500 h 747713"/>
                <a:gd name="connsiteX11" fmla="*/ 102284 w 188009"/>
                <a:gd name="connsiteY11" fmla="*/ 80963 h 747713"/>
                <a:gd name="connsiteX12" fmla="*/ 183246 w 188009"/>
                <a:gd name="connsiteY12" fmla="*/ 0 h 747713"/>
                <a:gd name="connsiteX0" fmla="*/ 188009 w 188009"/>
                <a:gd name="connsiteY0" fmla="*/ 657225 h 666750"/>
                <a:gd name="connsiteX1" fmla="*/ 116571 w 188009"/>
                <a:gd name="connsiteY1" fmla="*/ 666750 h 666750"/>
                <a:gd name="connsiteX2" fmla="*/ 40371 w 188009"/>
                <a:gd name="connsiteY2" fmla="*/ 657225 h 666750"/>
                <a:gd name="connsiteX3" fmla="*/ 16559 w 188009"/>
                <a:gd name="connsiteY3" fmla="*/ 614362 h 666750"/>
                <a:gd name="connsiteX4" fmla="*/ 7034 w 188009"/>
                <a:gd name="connsiteY4" fmla="*/ 585787 h 666750"/>
                <a:gd name="connsiteX5" fmla="*/ 2271 w 188009"/>
                <a:gd name="connsiteY5" fmla="*/ 509587 h 666750"/>
                <a:gd name="connsiteX6" fmla="*/ 45134 w 188009"/>
                <a:gd name="connsiteY6" fmla="*/ 438150 h 666750"/>
                <a:gd name="connsiteX7" fmla="*/ 64184 w 188009"/>
                <a:gd name="connsiteY7" fmla="*/ 400050 h 666750"/>
                <a:gd name="connsiteX8" fmla="*/ 59421 w 188009"/>
                <a:gd name="connsiteY8" fmla="*/ 304800 h 666750"/>
                <a:gd name="connsiteX9" fmla="*/ 45134 w 188009"/>
                <a:gd name="connsiteY9" fmla="*/ 214312 h 666750"/>
                <a:gd name="connsiteX10" fmla="*/ 30846 w 188009"/>
                <a:gd name="connsiteY10" fmla="*/ 109537 h 666750"/>
                <a:gd name="connsiteX11" fmla="*/ 102284 w 188009"/>
                <a:gd name="connsiteY11" fmla="*/ 0 h 666750"/>
                <a:gd name="connsiteX0" fmla="*/ 188009 w 188009"/>
                <a:gd name="connsiteY0" fmla="*/ 547688 h 557213"/>
                <a:gd name="connsiteX1" fmla="*/ 116571 w 188009"/>
                <a:gd name="connsiteY1" fmla="*/ 557213 h 557213"/>
                <a:gd name="connsiteX2" fmla="*/ 40371 w 188009"/>
                <a:gd name="connsiteY2" fmla="*/ 547688 h 557213"/>
                <a:gd name="connsiteX3" fmla="*/ 16559 w 188009"/>
                <a:gd name="connsiteY3" fmla="*/ 504825 h 557213"/>
                <a:gd name="connsiteX4" fmla="*/ 7034 w 188009"/>
                <a:gd name="connsiteY4" fmla="*/ 476250 h 557213"/>
                <a:gd name="connsiteX5" fmla="*/ 2271 w 188009"/>
                <a:gd name="connsiteY5" fmla="*/ 400050 h 557213"/>
                <a:gd name="connsiteX6" fmla="*/ 45134 w 188009"/>
                <a:gd name="connsiteY6" fmla="*/ 328613 h 557213"/>
                <a:gd name="connsiteX7" fmla="*/ 64184 w 188009"/>
                <a:gd name="connsiteY7" fmla="*/ 290513 h 557213"/>
                <a:gd name="connsiteX8" fmla="*/ 59421 w 188009"/>
                <a:gd name="connsiteY8" fmla="*/ 195263 h 557213"/>
                <a:gd name="connsiteX9" fmla="*/ 45134 w 188009"/>
                <a:gd name="connsiteY9" fmla="*/ 104775 h 557213"/>
                <a:gd name="connsiteX10" fmla="*/ 30846 w 188009"/>
                <a:gd name="connsiteY10" fmla="*/ 0 h 557213"/>
                <a:gd name="connsiteX0" fmla="*/ 188009 w 188009"/>
                <a:gd name="connsiteY0" fmla="*/ 442913 h 452438"/>
                <a:gd name="connsiteX1" fmla="*/ 116571 w 188009"/>
                <a:gd name="connsiteY1" fmla="*/ 452438 h 452438"/>
                <a:gd name="connsiteX2" fmla="*/ 40371 w 188009"/>
                <a:gd name="connsiteY2" fmla="*/ 442913 h 452438"/>
                <a:gd name="connsiteX3" fmla="*/ 16559 w 188009"/>
                <a:gd name="connsiteY3" fmla="*/ 400050 h 452438"/>
                <a:gd name="connsiteX4" fmla="*/ 7034 w 188009"/>
                <a:gd name="connsiteY4" fmla="*/ 371475 h 452438"/>
                <a:gd name="connsiteX5" fmla="*/ 2271 w 188009"/>
                <a:gd name="connsiteY5" fmla="*/ 295275 h 452438"/>
                <a:gd name="connsiteX6" fmla="*/ 45134 w 188009"/>
                <a:gd name="connsiteY6" fmla="*/ 223838 h 452438"/>
                <a:gd name="connsiteX7" fmla="*/ 64184 w 188009"/>
                <a:gd name="connsiteY7" fmla="*/ 185738 h 452438"/>
                <a:gd name="connsiteX8" fmla="*/ 59421 w 188009"/>
                <a:gd name="connsiteY8" fmla="*/ 90488 h 452438"/>
                <a:gd name="connsiteX9" fmla="*/ 45134 w 188009"/>
                <a:gd name="connsiteY9" fmla="*/ 0 h 452438"/>
                <a:gd name="connsiteX0" fmla="*/ 188009 w 188009"/>
                <a:gd name="connsiteY0" fmla="*/ 352425 h 361950"/>
                <a:gd name="connsiteX1" fmla="*/ 116571 w 188009"/>
                <a:gd name="connsiteY1" fmla="*/ 361950 h 361950"/>
                <a:gd name="connsiteX2" fmla="*/ 40371 w 188009"/>
                <a:gd name="connsiteY2" fmla="*/ 352425 h 361950"/>
                <a:gd name="connsiteX3" fmla="*/ 16559 w 188009"/>
                <a:gd name="connsiteY3" fmla="*/ 309562 h 361950"/>
                <a:gd name="connsiteX4" fmla="*/ 7034 w 188009"/>
                <a:gd name="connsiteY4" fmla="*/ 280987 h 361950"/>
                <a:gd name="connsiteX5" fmla="*/ 2271 w 188009"/>
                <a:gd name="connsiteY5" fmla="*/ 204787 h 361950"/>
                <a:gd name="connsiteX6" fmla="*/ 45134 w 188009"/>
                <a:gd name="connsiteY6" fmla="*/ 133350 h 361950"/>
                <a:gd name="connsiteX7" fmla="*/ 64184 w 188009"/>
                <a:gd name="connsiteY7" fmla="*/ 95250 h 361950"/>
                <a:gd name="connsiteX8" fmla="*/ 59421 w 188009"/>
                <a:gd name="connsiteY8" fmla="*/ 0 h 361950"/>
                <a:gd name="connsiteX0" fmla="*/ 188009 w 188009"/>
                <a:gd name="connsiteY0" fmla="*/ 257175 h 266700"/>
                <a:gd name="connsiteX1" fmla="*/ 116571 w 188009"/>
                <a:gd name="connsiteY1" fmla="*/ 266700 h 266700"/>
                <a:gd name="connsiteX2" fmla="*/ 40371 w 188009"/>
                <a:gd name="connsiteY2" fmla="*/ 257175 h 266700"/>
                <a:gd name="connsiteX3" fmla="*/ 16559 w 188009"/>
                <a:gd name="connsiteY3" fmla="*/ 214312 h 266700"/>
                <a:gd name="connsiteX4" fmla="*/ 7034 w 188009"/>
                <a:gd name="connsiteY4" fmla="*/ 185737 h 266700"/>
                <a:gd name="connsiteX5" fmla="*/ 2271 w 188009"/>
                <a:gd name="connsiteY5" fmla="*/ 109537 h 266700"/>
                <a:gd name="connsiteX6" fmla="*/ 45134 w 188009"/>
                <a:gd name="connsiteY6" fmla="*/ 38100 h 266700"/>
                <a:gd name="connsiteX7" fmla="*/ 64184 w 188009"/>
                <a:gd name="connsiteY7" fmla="*/ 0 h 266700"/>
                <a:gd name="connsiteX0" fmla="*/ 188009 w 188009"/>
                <a:gd name="connsiteY0" fmla="*/ 219075 h 228600"/>
                <a:gd name="connsiteX1" fmla="*/ 116571 w 188009"/>
                <a:gd name="connsiteY1" fmla="*/ 228600 h 228600"/>
                <a:gd name="connsiteX2" fmla="*/ 40371 w 188009"/>
                <a:gd name="connsiteY2" fmla="*/ 219075 h 228600"/>
                <a:gd name="connsiteX3" fmla="*/ 16559 w 188009"/>
                <a:gd name="connsiteY3" fmla="*/ 176212 h 228600"/>
                <a:gd name="connsiteX4" fmla="*/ 7034 w 188009"/>
                <a:gd name="connsiteY4" fmla="*/ 147637 h 228600"/>
                <a:gd name="connsiteX5" fmla="*/ 2271 w 188009"/>
                <a:gd name="connsiteY5" fmla="*/ 71437 h 228600"/>
                <a:gd name="connsiteX6" fmla="*/ 45134 w 188009"/>
                <a:gd name="connsiteY6" fmla="*/ 0 h 228600"/>
                <a:gd name="connsiteX0" fmla="*/ 188009 w 188009"/>
                <a:gd name="connsiteY0" fmla="*/ 147638 h 157163"/>
                <a:gd name="connsiteX1" fmla="*/ 116571 w 188009"/>
                <a:gd name="connsiteY1" fmla="*/ 157163 h 157163"/>
                <a:gd name="connsiteX2" fmla="*/ 40371 w 188009"/>
                <a:gd name="connsiteY2" fmla="*/ 147638 h 157163"/>
                <a:gd name="connsiteX3" fmla="*/ 16559 w 188009"/>
                <a:gd name="connsiteY3" fmla="*/ 104775 h 157163"/>
                <a:gd name="connsiteX4" fmla="*/ 7034 w 188009"/>
                <a:gd name="connsiteY4" fmla="*/ 76200 h 157163"/>
                <a:gd name="connsiteX5" fmla="*/ 2271 w 188009"/>
                <a:gd name="connsiteY5" fmla="*/ 0 h 157163"/>
                <a:gd name="connsiteX0" fmla="*/ 180975 w 180975"/>
                <a:gd name="connsiteY0" fmla="*/ 71438 h 80963"/>
                <a:gd name="connsiteX1" fmla="*/ 109537 w 180975"/>
                <a:gd name="connsiteY1" fmla="*/ 80963 h 80963"/>
                <a:gd name="connsiteX2" fmla="*/ 33337 w 180975"/>
                <a:gd name="connsiteY2" fmla="*/ 71438 h 80963"/>
                <a:gd name="connsiteX3" fmla="*/ 9525 w 180975"/>
                <a:gd name="connsiteY3" fmla="*/ 28575 h 80963"/>
                <a:gd name="connsiteX4" fmla="*/ 0 w 180975"/>
                <a:gd name="connsiteY4" fmla="*/ 0 h 80963"/>
                <a:gd name="connsiteX0" fmla="*/ 171450 w 171450"/>
                <a:gd name="connsiteY0" fmla="*/ 42863 h 52388"/>
                <a:gd name="connsiteX1" fmla="*/ 100012 w 171450"/>
                <a:gd name="connsiteY1" fmla="*/ 52388 h 52388"/>
                <a:gd name="connsiteX2" fmla="*/ 23812 w 171450"/>
                <a:gd name="connsiteY2" fmla="*/ 42863 h 52388"/>
                <a:gd name="connsiteX3" fmla="*/ 0 w 171450"/>
                <a:gd name="connsiteY3" fmla="*/ 0 h 52388"/>
                <a:gd name="connsiteX0" fmla="*/ 147638 w 147638"/>
                <a:gd name="connsiteY0" fmla="*/ 0 h 9525"/>
                <a:gd name="connsiteX1" fmla="*/ 76200 w 147638"/>
                <a:gd name="connsiteY1" fmla="*/ 9525 h 9525"/>
                <a:gd name="connsiteX2" fmla="*/ 0 w 147638"/>
                <a:gd name="connsiteY2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638" h="9525">
                  <a:moveTo>
                    <a:pt x="147638" y="0"/>
                  </a:moveTo>
                  <a:cubicBezTo>
                    <a:pt x="124222" y="4762"/>
                    <a:pt x="100806" y="9525"/>
                    <a:pt x="76200" y="9525"/>
                  </a:cubicBezTo>
                  <a:cubicBezTo>
                    <a:pt x="51594" y="9525"/>
                    <a:pt x="16669" y="8731"/>
                    <a:pt x="0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cxnSp>
          <p:nvCxnSpPr>
            <p:cNvPr id="425" name="Conector em curva 424"/>
            <p:cNvCxnSpPr/>
            <p:nvPr/>
          </p:nvCxnSpPr>
          <p:spPr bwMode="auto">
            <a:xfrm>
              <a:off x="2965612" y="4019119"/>
              <a:ext cx="468075" cy="197146"/>
            </a:xfrm>
            <a:prstGeom prst="curvedConnector3">
              <a:avLst>
                <a:gd name="adj1" fmla="val -1316"/>
              </a:avLst>
            </a:prstGeom>
            <a:solidFill>
              <a:schemeClr val="accent1"/>
            </a:solidFill>
            <a:ln w="19050" cap="flat" cmpd="sng" algn="ctr">
              <a:solidFill>
                <a:srgbClr val="7030A0"/>
              </a:solidFill>
              <a:prstDash val="solid"/>
              <a:miter lim="800000"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26" name="Forma livre 425"/>
            <p:cNvSpPr/>
            <p:nvPr/>
          </p:nvSpPr>
          <p:spPr bwMode="auto">
            <a:xfrm>
              <a:off x="1010196" y="2626890"/>
              <a:ext cx="726418" cy="51165"/>
            </a:xfrm>
            <a:custGeom>
              <a:avLst/>
              <a:gdLst>
                <a:gd name="connsiteX0" fmla="*/ 0 w 883380"/>
                <a:gd name="connsiteY0" fmla="*/ 60391 h 69916"/>
                <a:gd name="connsiteX1" fmla="*/ 80962 w 883380"/>
                <a:gd name="connsiteY1" fmla="*/ 55628 h 69916"/>
                <a:gd name="connsiteX2" fmla="*/ 138112 w 883380"/>
                <a:gd name="connsiteY2" fmla="*/ 8003 h 69916"/>
                <a:gd name="connsiteX3" fmla="*/ 190500 w 883380"/>
                <a:gd name="connsiteY3" fmla="*/ 3241 h 69916"/>
                <a:gd name="connsiteX4" fmla="*/ 261937 w 883380"/>
                <a:gd name="connsiteY4" fmla="*/ 41341 h 69916"/>
                <a:gd name="connsiteX5" fmla="*/ 419100 w 883380"/>
                <a:gd name="connsiteY5" fmla="*/ 65153 h 69916"/>
                <a:gd name="connsiteX6" fmla="*/ 466725 w 883380"/>
                <a:gd name="connsiteY6" fmla="*/ 41341 h 69916"/>
                <a:gd name="connsiteX7" fmla="*/ 557212 w 883380"/>
                <a:gd name="connsiteY7" fmla="*/ 31816 h 69916"/>
                <a:gd name="connsiteX8" fmla="*/ 633412 w 883380"/>
                <a:gd name="connsiteY8" fmla="*/ 36578 h 69916"/>
                <a:gd name="connsiteX9" fmla="*/ 709612 w 883380"/>
                <a:gd name="connsiteY9" fmla="*/ 36578 h 69916"/>
                <a:gd name="connsiteX10" fmla="*/ 757237 w 883380"/>
                <a:gd name="connsiteY10" fmla="*/ 36578 h 69916"/>
                <a:gd name="connsiteX11" fmla="*/ 866775 w 883380"/>
                <a:gd name="connsiteY11" fmla="*/ 50866 h 69916"/>
                <a:gd name="connsiteX12" fmla="*/ 881062 w 883380"/>
                <a:gd name="connsiteY12" fmla="*/ 69916 h 6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83380" h="69916">
                  <a:moveTo>
                    <a:pt x="0" y="60391"/>
                  </a:moveTo>
                  <a:lnTo>
                    <a:pt x="80962" y="55628"/>
                  </a:lnTo>
                  <a:cubicBezTo>
                    <a:pt x="103981" y="46897"/>
                    <a:pt x="119856" y="16734"/>
                    <a:pt x="138112" y="8003"/>
                  </a:cubicBezTo>
                  <a:cubicBezTo>
                    <a:pt x="156368" y="-728"/>
                    <a:pt x="169863" y="-2315"/>
                    <a:pt x="190500" y="3241"/>
                  </a:cubicBezTo>
                  <a:cubicBezTo>
                    <a:pt x="211137" y="8797"/>
                    <a:pt x="223837" y="31022"/>
                    <a:pt x="261937" y="41341"/>
                  </a:cubicBezTo>
                  <a:cubicBezTo>
                    <a:pt x="300037" y="51660"/>
                    <a:pt x="384969" y="65153"/>
                    <a:pt x="419100" y="65153"/>
                  </a:cubicBezTo>
                  <a:cubicBezTo>
                    <a:pt x="453231" y="65153"/>
                    <a:pt x="443706" y="46897"/>
                    <a:pt x="466725" y="41341"/>
                  </a:cubicBezTo>
                  <a:cubicBezTo>
                    <a:pt x="489744" y="35785"/>
                    <a:pt x="529431" y="32610"/>
                    <a:pt x="557212" y="31816"/>
                  </a:cubicBezTo>
                  <a:cubicBezTo>
                    <a:pt x="584993" y="31022"/>
                    <a:pt x="608012" y="35784"/>
                    <a:pt x="633412" y="36578"/>
                  </a:cubicBezTo>
                  <a:cubicBezTo>
                    <a:pt x="658812" y="37372"/>
                    <a:pt x="709612" y="36578"/>
                    <a:pt x="709612" y="36578"/>
                  </a:cubicBezTo>
                  <a:cubicBezTo>
                    <a:pt x="730249" y="36578"/>
                    <a:pt x="731043" y="34197"/>
                    <a:pt x="757237" y="36578"/>
                  </a:cubicBezTo>
                  <a:cubicBezTo>
                    <a:pt x="783431" y="38959"/>
                    <a:pt x="846138" y="45310"/>
                    <a:pt x="866775" y="50866"/>
                  </a:cubicBezTo>
                  <a:cubicBezTo>
                    <a:pt x="887412" y="56422"/>
                    <a:pt x="884237" y="63169"/>
                    <a:pt x="881062" y="69916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27" name="Forma livre 426"/>
            <p:cNvSpPr/>
            <p:nvPr/>
          </p:nvSpPr>
          <p:spPr bwMode="auto">
            <a:xfrm>
              <a:off x="729120" y="2957572"/>
              <a:ext cx="775932" cy="743985"/>
            </a:xfrm>
            <a:custGeom>
              <a:avLst/>
              <a:gdLst>
                <a:gd name="connsiteX0" fmla="*/ 133846 w 902196"/>
                <a:gd name="connsiteY0" fmla="*/ 0 h 882650"/>
                <a:gd name="connsiteX1" fmla="*/ 117971 w 902196"/>
                <a:gd name="connsiteY1" fmla="*/ 76200 h 882650"/>
                <a:gd name="connsiteX2" fmla="*/ 92571 w 902196"/>
                <a:gd name="connsiteY2" fmla="*/ 85725 h 882650"/>
                <a:gd name="connsiteX3" fmla="*/ 92571 w 902196"/>
                <a:gd name="connsiteY3" fmla="*/ 88900 h 882650"/>
                <a:gd name="connsiteX4" fmla="*/ 41771 w 902196"/>
                <a:gd name="connsiteY4" fmla="*/ 95250 h 882650"/>
                <a:gd name="connsiteX5" fmla="*/ 496 w 902196"/>
                <a:gd name="connsiteY5" fmla="*/ 111125 h 882650"/>
                <a:gd name="connsiteX6" fmla="*/ 70346 w 902196"/>
                <a:gd name="connsiteY6" fmla="*/ 155575 h 882650"/>
                <a:gd name="connsiteX7" fmla="*/ 98921 w 902196"/>
                <a:gd name="connsiteY7" fmla="*/ 187325 h 882650"/>
                <a:gd name="connsiteX8" fmla="*/ 63996 w 902196"/>
                <a:gd name="connsiteY8" fmla="*/ 244475 h 882650"/>
                <a:gd name="connsiteX9" fmla="*/ 114796 w 902196"/>
                <a:gd name="connsiteY9" fmla="*/ 250825 h 882650"/>
                <a:gd name="connsiteX10" fmla="*/ 130671 w 902196"/>
                <a:gd name="connsiteY10" fmla="*/ 282575 h 882650"/>
                <a:gd name="connsiteX11" fmla="*/ 175121 w 902196"/>
                <a:gd name="connsiteY11" fmla="*/ 311150 h 882650"/>
                <a:gd name="connsiteX12" fmla="*/ 225921 w 902196"/>
                <a:gd name="connsiteY12" fmla="*/ 349250 h 882650"/>
                <a:gd name="connsiteX13" fmla="*/ 276721 w 902196"/>
                <a:gd name="connsiteY13" fmla="*/ 368300 h 882650"/>
                <a:gd name="connsiteX14" fmla="*/ 321171 w 902196"/>
                <a:gd name="connsiteY14" fmla="*/ 403225 h 882650"/>
                <a:gd name="connsiteX15" fmla="*/ 394196 w 902196"/>
                <a:gd name="connsiteY15" fmla="*/ 415925 h 882650"/>
                <a:gd name="connsiteX16" fmla="*/ 441821 w 902196"/>
                <a:gd name="connsiteY16" fmla="*/ 463550 h 882650"/>
                <a:gd name="connsiteX17" fmla="*/ 464046 w 902196"/>
                <a:gd name="connsiteY17" fmla="*/ 482600 h 882650"/>
                <a:gd name="connsiteX18" fmla="*/ 533896 w 902196"/>
                <a:gd name="connsiteY18" fmla="*/ 495300 h 882650"/>
                <a:gd name="connsiteX19" fmla="*/ 591046 w 902196"/>
                <a:gd name="connsiteY19" fmla="*/ 542925 h 882650"/>
                <a:gd name="connsiteX20" fmla="*/ 657721 w 902196"/>
                <a:gd name="connsiteY20" fmla="*/ 574675 h 882650"/>
                <a:gd name="connsiteX21" fmla="*/ 686296 w 902196"/>
                <a:gd name="connsiteY21" fmla="*/ 606425 h 882650"/>
                <a:gd name="connsiteX22" fmla="*/ 733921 w 902196"/>
                <a:gd name="connsiteY22" fmla="*/ 660400 h 882650"/>
                <a:gd name="connsiteX23" fmla="*/ 772021 w 902196"/>
                <a:gd name="connsiteY23" fmla="*/ 701675 h 882650"/>
                <a:gd name="connsiteX24" fmla="*/ 797421 w 902196"/>
                <a:gd name="connsiteY24" fmla="*/ 692150 h 882650"/>
                <a:gd name="connsiteX25" fmla="*/ 816471 w 902196"/>
                <a:gd name="connsiteY25" fmla="*/ 733425 h 882650"/>
                <a:gd name="connsiteX26" fmla="*/ 864096 w 902196"/>
                <a:gd name="connsiteY26" fmla="*/ 742950 h 882650"/>
                <a:gd name="connsiteX27" fmla="*/ 870446 w 902196"/>
                <a:gd name="connsiteY27" fmla="*/ 784225 h 882650"/>
                <a:gd name="connsiteX28" fmla="*/ 892671 w 902196"/>
                <a:gd name="connsiteY28" fmla="*/ 822325 h 882650"/>
                <a:gd name="connsiteX29" fmla="*/ 899021 w 902196"/>
                <a:gd name="connsiteY29" fmla="*/ 844550 h 882650"/>
                <a:gd name="connsiteX30" fmla="*/ 902196 w 902196"/>
                <a:gd name="connsiteY30" fmla="*/ 882650 h 882650"/>
                <a:gd name="connsiteX0" fmla="*/ 133846 w 933946"/>
                <a:gd name="connsiteY0" fmla="*/ 0 h 974725"/>
                <a:gd name="connsiteX1" fmla="*/ 117971 w 933946"/>
                <a:gd name="connsiteY1" fmla="*/ 76200 h 974725"/>
                <a:gd name="connsiteX2" fmla="*/ 92571 w 933946"/>
                <a:gd name="connsiteY2" fmla="*/ 85725 h 974725"/>
                <a:gd name="connsiteX3" fmla="*/ 92571 w 933946"/>
                <a:gd name="connsiteY3" fmla="*/ 88900 h 974725"/>
                <a:gd name="connsiteX4" fmla="*/ 41771 w 933946"/>
                <a:gd name="connsiteY4" fmla="*/ 95250 h 974725"/>
                <a:gd name="connsiteX5" fmla="*/ 496 w 933946"/>
                <a:gd name="connsiteY5" fmla="*/ 111125 h 974725"/>
                <a:gd name="connsiteX6" fmla="*/ 70346 w 933946"/>
                <a:gd name="connsiteY6" fmla="*/ 155575 h 974725"/>
                <a:gd name="connsiteX7" fmla="*/ 98921 w 933946"/>
                <a:gd name="connsiteY7" fmla="*/ 187325 h 974725"/>
                <a:gd name="connsiteX8" fmla="*/ 63996 w 933946"/>
                <a:gd name="connsiteY8" fmla="*/ 244475 h 974725"/>
                <a:gd name="connsiteX9" fmla="*/ 114796 w 933946"/>
                <a:gd name="connsiteY9" fmla="*/ 250825 h 974725"/>
                <a:gd name="connsiteX10" fmla="*/ 130671 w 933946"/>
                <a:gd name="connsiteY10" fmla="*/ 282575 h 974725"/>
                <a:gd name="connsiteX11" fmla="*/ 175121 w 933946"/>
                <a:gd name="connsiteY11" fmla="*/ 311150 h 974725"/>
                <a:gd name="connsiteX12" fmla="*/ 225921 w 933946"/>
                <a:gd name="connsiteY12" fmla="*/ 349250 h 974725"/>
                <a:gd name="connsiteX13" fmla="*/ 276721 w 933946"/>
                <a:gd name="connsiteY13" fmla="*/ 368300 h 974725"/>
                <a:gd name="connsiteX14" fmla="*/ 321171 w 933946"/>
                <a:gd name="connsiteY14" fmla="*/ 403225 h 974725"/>
                <a:gd name="connsiteX15" fmla="*/ 394196 w 933946"/>
                <a:gd name="connsiteY15" fmla="*/ 415925 h 974725"/>
                <a:gd name="connsiteX16" fmla="*/ 441821 w 933946"/>
                <a:gd name="connsiteY16" fmla="*/ 463550 h 974725"/>
                <a:gd name="connsiteX17" fmla="*/ 464046 w 933946"/>
                <a:gd name="connsiteY17" fmla="*/ 482600 h 974725"/>
                <a:gd name="connsiteX18" fmla="*/ 533896 w 933946"/>
                <a:gd name="connsiteY18" fmla="*/ 495300 h 974725"/>
                <a:gd name="connsiteX19" fmla="*/ 591046 w 933946"/>
                <a:gd name="connsiteY19" fmla="*/ 542925 h 974725"/>
                <a:gd name="connsiteX20" fmla="*/ 657721 w 933946"/>
                <a:gd name="connsiteY20" fmla="*/ 574675 h 974725"/>
                <a:gd name="connsiteX21" fmla="*/ 686296 w 933946"/>
                <a:gd name="connsiteY21" fmla="*/ 606425 h 974725"/>
                <a:gd name="connsiteX22" fmla="*/ 733921 w 933946"/>
                <a:gd name="connsiteY22" fmla="*/ 660400 h 974725"/>
                <a:gd name="connsiteX23" fmla="*/ 772021 w 933946"/>
                <a:gd name="connsiteY23" fmla="*/ 701675 h 974725"/>
                <a:gd name="connsiteX24" fmla="*/ 797421 w 933946"/>
                <a:gd name="connsiteY24" fmla="*/ 692150 h 974725"/>
                <a:gd name="connsiteX25" fmla="*/ 816471 w 933946"/>
                <a:gd name="connsiteY25" fmla="*/ 733425 h 974725"/>
                <a:gd name="connsiteX26" fmla="*/ 864096 w 933946"/>
                <a:gd name="connsiteY26" fmla="*/ 742950 h 974725"/>
                <a:gd name="connsiteX27" fmla="*/ 870446 w 933946"/>
                <a:gd name="connsiteY27" fmla="*/ 784225 h 974725"/>
                <a:gd name="connsiteX28" fmla="*/ 892671 w 933946"/>
                <a:gd name="connsiteY28" fmla="*/ 822325 h 974725"/>
                <a:gd name="connsiteX29" fmla="*/ 899021 w 933946"/>
                <a:gd name="connsiteY29" fmla="*/ 844550 h 974725"/>
                <a:gd name="connsiteX30" fmla="*/ 933946 w 933946"/>
                <a:gd name="connsiteY30" fmla="*/ 974725 h 974725"/>
                <a:gd name="connsiteX0" fmla="*/ 133846 w 933946"/>
                <a:gd name="connsiteY0" fmla="*/ 0 h 974725"/>
                <a:gd name="connsiteX1" fmla="*/ 117971 w 933946"/>
                <a:gd name="connsiteY1" fmla="*/ 76200 h 974725"/>
                <a:gd name="connsiteX2" fmla="*/ 92571 w 933946"/>
                <a:gd name="connsiteY2" fmla="*/ 85725 h 974725"/>
                <a:gd name="connsiteX3" fmla="*/ 92571 w 933946"/>
                <a:gd name="connsiteY3" fmla="*/ 88900 h 974725"/>
                <a:gd name="connsiteX4" fmla="*/ 41771 w 933946"/>
                <a:gd name="connsiteY4" fmla="*/ 95250 h 974725"/>
                <a:gd name="connsiteX5" fmla="*/ 496 w 933946"/>
                <a:gd name="connsiteY5" fmla="*/ 111125 h 974725"/>
                <a:gd name="connsiteX6" fmla="*/ 70346 w 933946"/>
                <a:gd name="connsiteY6" fmla="*/ 155575 h 974725"/>
                <a:gd name="connsiteX7" fmla="*/ 98921 w 933946"/>
                <a:gd name="connsiteY7" fmla="*/ 187325 h 974725"/>
                <a:gd name="connsiteX8" fmla="*/ 63996 w 933946"/>
                <a:gd name="connsiteY8" fmla="*/ 244475 h 974725"/>
                <a:gd name="connsiteX9" fmla="*/ 114796 w 933946"/>
                <a:gd name="connsiteY9" fmla="*/ 250825 h 974725"/>
                <a:gd name="connsiteX10" fmla="*/ 130671 w 933946"/>
                <a:gd name="connsiteY10" fmla="*/ 282575 h 974725"/>
                <a:gd name="connsiteX11" fmla="*/ 175121 w 933946"/>
                <a:gd name="connsiteY11" fmla="*/ 311150 h 974725"/>
                <a:gd name="connsiteX12" fmla="*/ 225921 w 933946"/>
                <a:gd name="connsiteY12" fmla="*/ 349250 h 974725"/>
                <a:gd name="connsiteX13" fmla="*/ 276721 w 933946"/>
                <a:gd name="connsiteY13" fmla="*/ 368300 h 974725"/>
                <a:gd name="connsiteX14" fmla="*/ 321171 w 933946"/>
                <a:gd name="connsiteY14" fmla="*/ 403225 h 974725"/>
                <a:gd name="connsiteX15" fmla="*/ 394196 w 933946"/>
                <a:gd name="connsiteY15" fmla="*/ 415925 h 974725"/>
                <a:gd name="connsiteX16" fmla="*/ 441821 w 933946"/>
                <a:gd name="connsiteY16" fmla="*/ 463550 h 974725"/>
                <a:gd name="connsiteX17" fmla="*/ 464046 w 933946"/>
                <a:gd name="connsiteY17" fmla="*/ 482600 h 974725"/>
                <a:gd name="connsiteX18" fmla="*/ 533896 w 933946"/>
                <a:gd name="connsiteY18" fmla="*/ 495300 h 974725"/>
                <a:gd name="connsiteX19" fmla="*/ 591046 w 933946"/>
                <a:gd name="connsiteY19" fmla="*/ 542925 h 974725"/>
                <a:gd name="connsiteX20" fmla="*/ 657721 w 933946"/>
                <a:gd name="connsiteY20" fmla="*/ 574675 h 974725"/>
                <a:gd name="connsiteX21" fmla="*/ 686296 w 933946"/>
                <a:gd name="connsiteY21" fmla="*/ 606425 h 974725"/>
                <a:gd name="connsiteX22" fmla="*/ 733921 w 933946"/>
                <a:gd name="connsiteY22" fmla="*/ 660400 h 974725"/>
                <a:gd name="connsiteX23" fmla="*/ 772021 w 933946"/>
                <a:gd name="connsiteY23" fmla="*/ 701675 h 974725"/>
                <a:gd name="connsiteX24" fmla="*/ 797421 w 933946"/>
                <a:gd name="connsiteY24" fmla="*/ 692150 h 974725"/>
                <a:gd name="connsiteX25" fmla="*/ 816471 w 933946"/>
                <a:gd name="connsiteY25" fmla="*/ 733425 h 974725"/>
                <a:gd name="connsiteX26" fmla="*/ 864096 w 933946"/>
                <a:gd name="connsiteY26" fmla="*/ 742950 h 974725"/>
                <a:gd name="connsiteX27" fmla="*/ 870446 w 933946"/>
                <a:gd name="connsiteY27" fmla="*/ 784225 h 974725"/>
                <a:gd name="connsiteX28" fmla="*/ 892671 w 933946"/>
                <a:gd name="connsiteY28" fmla="*/ 822325 h 974725"/>
                <a:gd name="connsiteX29" fmla="*/ 899021 w 933946"/>
                <a:gd name="connsiteY29" fmla="*/ 844550 h 974725"/>
                <a:gd name="connsiteX30" fmla="*/ 911721 w 933946"/>
                <a:gd name="connsiteY30" fmla="*/ 876300 h 974725"/>
                <a:gd name="connsiteX31" fmla="*/ 933946 w 933946"/>
                <a:gd name="connsiteY31" fmla="*/ 974725 h 974725"/>
                <a:gd name="connsiteX0" fmla="*/ 133846 w 933946"/>
                <a:gd name="connsiteY0" fmla="*/ 0 h 974725"/>
                <a:gd name="connsiteX1" fmla="*/ 117971 w 933946"/>
                <a:gd name="connsiteY1" fmla="*/ 76200 h 974725"/>
                <a:gd name="connsiteX2" fmla="*/ 92571 w 933946"/>
                <a:gd name="connsiteY2" fmla="*/ 85725 h 974725"/>
                <a:gd name="connsiteX3" fmla="*/ 92571 w 933946"/>
                <a:gd name="connsiteY3" fmla="*/ 88900 h 974725"/>
                <a:gd name="connsiteX4" fmla="*/ 41771 w 933946"/>
                <a:gd name="connsiteY4" fmla="*/ 95250 h 974725"/>
                <a:gd name="connsiteX5" fmla="*/ 496 w 933946"/>
                <a:gd name="connsiteY5" fmla="*/ 111125 h 974725"/>
                <a:gd name="connsiteX6" fmla="*/ 70346 w 933946"/>
                <a:gd name="connsiteY6" fmla="*/ 155575 h 974725"/>
                <a:gd name="connsiteX7" fmla="*/ 98921 w 933946"/>
                <a:gd name="connsiteY7" fmla="*/ 187325 h 974725"/>
                <a:gd name="connsiteX8" fmla="*/ 63996 w 933946"/>
                <a:gd name="connsiteY8" fmla="*/ 244475 h 974725"/>
                <a:gd name="connsiteX9" fmla="*/ 114796 w 933946"/>
                <a:gd name="connsiteY9" fmla="*/ 250825 h 974725"/>
                <a:gd name="connsiteX10" fmla="*/ 130671 w 933946"/>
                <a:gd name="connsiteY10" fmla="*/ 282575 h 974725"/>
                <a:gd name="connsiteX11" fmla="*/ 175121 w 933946"/>
                <a:gd name="connsiteY11" fmla="*/ 311150 h 974725"/>
                <a:gd name="connsiteX12" fmla="*/ 225921 w 933946"/>
                <a:gd name="connsiteY12" fmla="*/ 349250 h 974725"/>
                <a:gd name="connsiteX13" fmla="*/ 276721 w 933946"/>
                <a:gd name="connsiteY13" fmla="*/ 368300 h 974725"/>
                <a:gd name="connsiteX14" fmla="*/ 321171 w 933946"/>
                <a:gd name="connsiteY14" fmla="*/ 403225 h 974725"/>
                <a:gd name="connsiteX15" fmla="*/ 394196 w 933946"/>
                <a:gd name="connsiteY15" fmla="*/ 415925 h 974725"/>
                <a:gd name="connsiteX16" fmla="*/ 441821 w 933946"/>
                <a:gd name="connsiteY16" fmla="*/ 463550 h 974725"/>
                <a:gd name="connsiteX17" fmla="*/ 464046 w 933946"/>
                <a:gd name="connsiteY17" fmla="*/ 482600 h 974725"/>
                <a:gd name="connsiteX18" fmla="*/ 533896 w 933946"/>
                <a:gd name="connsiteY18" fmla="*/ 495300 h 974725"/>
                <a:gd name="connsiteX19" fmla="*/ 591046 w 933946"/>
                <a:gd name="connsiteY19" fmla="*/ 542925 h 974725"/>
                <a:gd name="connsiteX20" fmla="*/ 657721 w 933946"/>
                <a:gd name="connsiteY20" fmla="*/ 574675 h 974725"/>
                <a:gd name="connsiteX21" fmla="*/ 686296 w 933946"/>
                <a:gd name="connsiteY21" fmla="*/ 606425 h 974725"/>
                <a:gd name="connsiteX22" fmla="*/ 733921 w 933946"/>
                <a:gd name="connsiteY22" fmla="*/ 660400 h 974725"/>
                <a:gd name="connsiteX23" fmla="*/ 772021 w 933946"/>
                <a:gd name="connsiteY23" fmla="*/ 701675 h 974725"/>
                <a:gd name="connsiteX24" fmla="*/ 797421 w 933946"/>
                <a:gd name="connsiteY24" fmla="*/ 692150 h 974725"/>
                <a:gd name="connsiteX25" fmla="*/ 816471 w 933946"/>
                <a:gd name="connsiteY25" fmla="*/ 733425 h 974725"/>
                <a:gd name="connsiteX26" fmla="*/ 864096 w 933946"/>
                <a:gd name="connsiteY26" fmla="*/ 742950 h 974725"/>
                <a:gd name="connsiteX27" fmla="*/ 870446 w 933946"/>
                <a:gd name="connsiteY27" fmla="*/ 784225 h 974725"/>
                <a:gd name="connsiteX28" fmla="*/ 892671 w 933946"/>
                <a:gd name="connsiteY28" fmla="*/ 822325 h 974725"/>
                <a:gd name="connsiteX29" fmla="*/ 899021 w 933946"/>
                <a:gd name="connsiteY29" fmla="*/ 844550 h 974725"/>
                <a:gd name="connsiteX30" fmla="*/ 902196 w 933946"/>
                <a:gd name="connsiteY30" fmla="*/ 885825 h 974725"/>
                <a:gd name="connsiteX31" fmla="*/ 933946 w 933946"/>
                <a:gd name="connsiteY31" fmla="*/ 974725 h 974725"/>
                <a:gd name="connsiteX0" fmla="*/ 133846 w 933946"/>
                <a:gd name="connsiteY0" fmla="*/ 0 h 974725"/>
                <a:gd name="connsiteX1" fmla="*/ 117971 w 933946"/>
                <a:gd name="connsiteY1" fmla="*/ 76200 h 974725"/>
                <a:gd name="connsiteX2" fmla="*/ 92571 w 933946"/>
                <a:gd name="connsiteY2" fmla="*/ 85725 h 974725"/>
                <a:gd name="connsiteX3" fmla="*/ 92571 w 933946"/>
                <a:gd name="connsiteY3" fmla="*/ 88900 h 974725"/>
                <a:gd name="connsiteX4" fmla="*/ 41771 w 933946"/>
                <a:gd name="connsiteY4" fmla="*/ 95250 h 974725"/>
                <a:gd name="connsiteX5" fmla="*/ 496 w 933946"/>
                <a:gd name="connsiteY5" fmla="*/ 111125 h 974725"/>
                <a:gd name="connsiteX6" fmla="*/ 70346 w 933946"/>
                <a:gd name="connsiteY6" fmla="*/ 155575 h 974725"/>
                <a:gd name="connsiteX7" fmla="*/ 98921 w 933946"/>
                <a:gd name="connsiteY7" fmla="*/ 187325 h 974725"/>
                <a:gd name="connsiteX8" fmla="*/ 63996 w 933946"/>
                <a:gd name="connsiteY8" fmla="*/ 244475 h 974725"/>
                <a:gd name="connsiteX9" fmla="*/ 114796 w 933946"/>
                <a:gd name="connsiteY9" fmla="*/ 250825 h 974725"/>
                <a:gd name="connsiteX10" fmla="*/ 130671 w 933946"/>
                <a:gd name="connsiteY10" fmla="*/ 282575 h 974725"/>
                <a:gd name="connsiteX11" fmla="*/ 175121 w 933946"/>
                <a:gd name="connsiteY11" fmla="*/ 311150 h 974725"/>
                <a:gd name="connsiteX12" fmla="*/ 225921 w 933946"/>
                <a:gd name="connsiteY12" fmla="*/ 349250 h 974725"/>
                <a:gd name="connsiteX13" fmla="*/ 276721 w 933946"/>
                <a:gd name="connsiteY13" fmla="*/ 368300 h 974725"/>
                <a:gd name="connsiteX14" fmla="*/ 321171 w 933946"/>
                <a:gd name="connsiteY14" fmla="*/ 403225 h 974725"/>
                <a:gd name="connsiteX15" fmla="*/ 394196 w 933946"/>
                <a:gd name="connsiteY15" fmla="*/ 415925 h 974725"/>
                <a:gd name="connsiteX16" fmla="*/ 441821 w 933946"/>
                <a:gd name="connsiteY16" fmla="*/ 463550 h 974725"/>
                <a:gd name="connsiteX17" fmla="*/ 464046 w 933946"/>
                <a:gd name="connsiteY17" fmla="*/ 482600 h 974725"/>
                <a:gd name="connsiteX18" fmla="*/ 533896 w 933946"/>
                <a:gd name="connsiteY18" fmla="*/ 495300 h 974725"/>
                <a:gd name="connsiteX19" fmla="*/ 591046 w 933946"/>
                <a:gd name="connsiteY19" fmla="*/ 542925 h 974725"/>
                <a:gd name="connsiteX20" fmla="*/ 657721 w 933946"/>
                <a:gd name="connsiteY20" fmla="*/ 574675 h 974725"/>
                <a:gd name="connsiteX21" fmla="*/ 686296 w 933946"/>
                <a:gd name="connsiteY21" fmla="*/ 606425 h 974725"/>
                <a:gd name="connsiteX22" fmla="*/ 733921 w 933946"/>
                <a:gd name="connsiteY22" fmla="*/ 660400 h 974725"/>
                <a:gd name="connsiteX23" fmla="*/ 772021 w 933946"/>
                <a:gd name="connsiteY23" fmla="*/ 701675 h 974725"/>
                <a:gd name="connsiteX24" fmla="*/ 797421 w 933946"/>
                <a:gd name="connsiteY24" fmla="*/ 692150 h 974725"/>
                <a:gd name="connsiteX25" fmla="*/ 816471 w 933946"/>
                <a:gd name="connsiteY25" fmla="*/ 733425 h 974725"/>
                <a:gd name="connsiteX26" fmla="*/ 864096 w 933946"/>
                <a:gd name="connsiteY26" fmla="*/ 742950 h 974725"/>
                <a:gd name="connsiteX27" fmla="*/ 870446 w 933946"/>
                <a:gd name="connsiteY27" fmla="*/ 784225 h 974725"/>
                <a:gd name="connsiteX28" fmla="*/ 892671 w 933946"/>
                <a:gd name="connsiteY28" fmla="*/ 822325 h 974725"/>
                <a:gd name="connsiteX29" fmla="*/ 899021 w 933946"/>
                <a:gd name="connsiteY29" fmla="*/ 844550 h 974725"/>
                <a:gd name="connsiteX30" fmla="*/ 902196 w 933946"/>
                <a:gd name="connsiteY30" fmla="*/ 885825 h 974725"/>
                <a:gd name="connsiteX31" fmla="*/ 908546 w 933946"/>
                <a:gd name="connsiteY31" fmla="*/ 920750 h 974725"/>
                <a:gd name="connsiteX32" fmla="*/ 933946 w 933946"/>
                <a:gd name="connsiteY32" fmla="*/ 974725 h 974725"/>
                <a:gd name="connsiteX0" fmla="*/ 133846 w 933946"/>
                <a:gd name="connsiteY0" fmla="*/ 0 h 974725"/>
                <a:gd name="connsiteX1" fmla="*/ 117971 w 933946"/>
                <a:gd name="connsiteY1" fmla="*/ 76200 h 974725"/>
                <a:gd name="connsiteX2" fmla="*/ 92571 w 933946"/>
                <a:gd name="connsiteY2" fmla="*/ 85725 h 974725"/>
                <a:gd name="connsiteX3" fmla="*/ 92571 w 933946"/>
                <a:gd name="connsiteY3" fmla="*/ 88900 h 974725"/>
                <a:gd name="connsiteX4" fmla="*/ 41771 w 933946"/>
                <a:gd name="connsiteY4" fmla="*/ 95250 h 974725"/>
                <a:gd name="connsiteX5" fmla="*/ 496 w 933946"/>
                <a:gd name="connsiteY5" fmla="*/ 111125 h 974725"/>
                <a:gd name="connsiteX6" fmla="*/ 70346 w 933946"/>
                <a:gd name="connsiteY6" fmla="*/ 155575 h 974725"/>
                <a:gd name="connsiteX7" fmla="*/ 98921 w 933946"/>
                <a:gd name="connsiteY7" fmla="*/ 187325 h 974725"/>
                <a:gd name="connsiteX8" fmla="*/ 63996 w 933946"/>
                <a:gd name="connsiteY8" fmla="*/ 244475 h 974725"/>
                <a:gd name="connsiteX9" fmla="*/ 114796 w 933946"/>
                <a:gd name="connsiteY9" fmla="*/ 250825 h 974725"/>
                <a:gd name="connsiteX10" fmla="*/ 130671 w 933946"/>
                <a:gd name="connsiteY10" fmla="*/ 282575 h 974725"/>
                <a:gd name="connsiteX11" fmla="*/ 175121 w 933946"/>
                <a:gd name="connsiteY11" fmla="*/ 311150 h 974725"/>
                <a:gd name="connsiteX12" fmla="*/ 225921 w 933946"/>
                <a:gd name="connsiteY12" fmla="*/ 349250 h 974725"/>
                <a:gd name="connsiteX13" fmla="*/ 276721 w 933946"/>
                <a:gd name="connsiteY13" fmla="*/ 368300 h 974725"/>
                <a:gd name="connsiteX14" fmla="*/ 321171 w 933946"/>
                <a:gd name="connsiteY14" fmla="*/ 403225 h 974725"/>
                <a:gd name="connsiteX15" fmla="*/ 394196 w 933946"/>
                <a:gd name="connsiteY15" fmla="*/ 415925 h 974725"/>
                <a:gd name="connsiteX16" fmla="*/ 441821 w 933946"/>
                <a:gd name="connsiteY16" fmla="*/ 463550 h 974725"/>
                <a:gd name="connsiteX17" fmla="*/ 464046 w 933946"/>
                <a:gd name="connsiteY17" fmla="*/ 482600 h 974725"/>
                <a:gd name="connsiteX18" fmla="*/ 533896 w 933946"/>
                <a:gd name="connsiteY18" fmla="*/ 495300 h 974725"/>
                <a:gd name="connsiteX19" fmla="*/ 591046 w 933946"/>
                <a:gd name="connsiteY19" fmla="*/ 542925 h 974725"/>
                <a:gd name="connsiteX20" fmla="*/ 657721 w 933946"/>
                <a:gd name="connsiteY20" fmla="*/ 574675 h 974725"/>
                <a:gd name="connsiteX21" fmla="*/ 686296 w 933946"/>
                <a:gd name="connsiteY21" fmla="*/ 606425 h 974725"/>
                <a:gd name="connsiteX22" fmla="*/ 733921 w 933946"/>
                <a:gd name="connsiteY22" fmla="*/ 660400 h 974725"/>
                <a:gd name="connsiteX23" fmla="*/ 772021 w 933946"/>
                <a:gd name="connsiteY23" fmla="*/ 701675 h 974725"/>
                <a:gd name="connsiteX24" fmla="*/ 797421 w 933946"/>
                <a:gd name="connsiteY24" fmla="*/ 692150 h 974725"/>
                <a:gd name="connsiteX25" fmla="*/ 816471 w 933946"/>
                <a:gd name="connsiteY25" fmla="*/ 733425 h 974725"/>
                <a:gd name="connsiteX26" fmla="*/ 864096 w 933946"/>
                <a:gd name="connsiteY26" fmla="*/ 742950 h 974725"/>
                <a:gd name="connsiteX27" fmla="*/ 870446 w 933946"/>
                <a:gd name="connsiteY27" fmla="*/ 784225 h 974725"/>
                <a:gd name="connsiteX28" fmla="*/ 892671 w 933946"/>
                <a:gd name="connsiteY28" fmla="*/ 822325 h 974725"/>
                <a:gd name="connsiteX29" fmla="*/ 899021 w 933946"/>
                <a:gd name="connsiteY29" fmla="*/ 844550 h 974725"/>
                <a:gd name="connsiteX30" fmla="*/ 902196 w 933946"/>
                <a:gd name="connsiteY30" fmla="*/ 885825 h 974725"/>
                <a:gd name="connsiteX31" fmla="*/ 930771 w 933946"/>
                <a:gd name="connsiteY31" fmla="*/ 889000 h 974725"/>
                <a:gd name="connsiteX32" fmla="*/ 933946 w 933946"/>
                <a:gd name="connsiteY32" fmla="*/ 974725 h 974725"/>
                <a:gd name="connsiteX0" fmla="*/ 133846 w 933946"/>
                <a:gd name="connsiteY0" fmla="*/ 0 h 974725"/>
                <a:gd name="connsiteX1" fmla="*/ 117971 w 933946"/>
                <a:gd name="connsiteY1" fmla="*/ 76200 h 974725"/>
                <a:gd name="connsiteX2" fmla="*/ 92571 w 933946"/>
                <a:gd name="connsiteY2" fmla="*/ 85725 h 974725"/>
                <a:gd name="connsiteX3" fmla="*/ 92571 w 933946"/>
                <a:gd name="connsiteY3" fmla="*/ 88900 h 974725"/>
                <a:gd name="connsiteX4" fmla="*/ 41771 w 933946"/>
                <a:gd name="connsiteY4" fmla="*/ 95250 h 974725"/>
                <a:gd name="connsiteX5" fmla="*/ 496 w 933946"/>
                <a:gd name="connsiteY5" fmla="*/ 111125 h 974725"/>
                <a:gd name="connsiteX6" fmla="*/ 70346 w 933946"/>
                <a:gd name="connsiteY6" fmla="*/ 155575 h 974725"/>
                <a:gd name="connsiteX7" fmla="*/ 98921 w 933946"/>
                <a:gd name="connsiteY7" fmla="*/ 187325 h 974725"/>
                <a:gd name="connsiteX8" fmla="*/ 63996 w 933946"/>
                <a:gd name="connsiteY8" fmla="*/ 244475 h 974725"/>
                <a:gd name="connsiteX9" fmla="*/ 114796 w 933946"/>
                <a:gd name="connsiteY9" fmla="*/ 250825 h 974725"/>
                <a:gd name="connsiteX10" fmla="*/ 130671 w 933946"/>
                <a:gd name="connsiteY10" fmla="*/ 282575 h 974725"/>
                <a:gd name="connsiteX11" fmla="*/ 175121 w 933946"/>
                <a:gd name="connsiteY11" fmla="*/ 311150 h 974725"/>
                <a:gd name="connsiteX12" fmla="*/ 225921 w 933946"/>
                <a:gd name="connsiteY12" fmla="*/ 349250 h 974725"/>
                <a:gd name="connsiteX13" fmla="*/ 276721 w 933946"/>
                <a:gd name="connsiteY13" fmla="*/ 368300 h 974725"/>
                <a:gd name="connsiteX14" fmla="*/ 321171 w 933946"/>
                <a:gd name="connsiteY14" fmla="*/ 403225 h 974725"/>
                <a:gd name="connsiteX15" fmla="*/ 394196 w 933946"/>
                <a:gd name="connsiteY15" fmla="*/ 415925 h 974725"/>
                <a:gd name="connsiteX16" fmla="*/ 441821 w 933946"/>
                <a:gd name="connsiteY16" fmla="*/ 463550 h 974725"/>
                <a:gd name="connsiteX17" fmla="*/ 464046 w 933946"/>
                <a:gd name="connsiteY17" fmla="*/ 482600 h 974725"/>
                <a:gd name="connsiteX18" fmla="*/ 533896 w 933946"/>
                <a:gd name="connsiteY18" fmla="*/ 495300 h 974725"/>
                <a:gd name="connsiteX19" fmla="*/ 591046 w 933946"/>
                <a:gd name="connsiteY19" fmla="*/ 542925 h 974725"/>
                <a:gd name="connsiteX20" fmla="*/ 657721 w 933946"/>
                <a:gd name="connsiteY20" fmla="*/ 574675 h 974725"/>
                <a:gd name="connsiteX21" fmla="*/ 686296 w 933946"/>
                <a:gd name="connsiteY21" fmla="*/ 606425 h 974725"/>
                <a:gd name="connsiteX22" fmla="*/ 733921 w 933946"/>
                <a:gd name="connsiteY22" fmla="*/ 660400 h 974725"/>
                <a:gd name="connsiteX23" fmla="*/ 772021 w 933946"/>
                <a:gd name="connsiteY23" fmla="*/ 701675 h 974725"/>
                <a:gd name="connsiteX24" fmla="*/ 797421 w 933946"/>
                <a:gd name="connsiteY24" fmla="*/ 692150 h 974725"/>
                <a:gd name="connsiteX25" fmla="*/ 816471 w 933946"/>
                <a:gd name="connsiteY25" fmla="*/ 733425 h 974725"/>
                <a:gd name="connsiteX26" fmla="*/ 864096 w 933946"/>
                <a:gd name="connsiteY26" fmla="*/ 742950 h 974725"/>
                <a:gd name="connsiteX27" fmla="*/ 870446 w 933946"/>
                <a:gd name="connsiteY27" fmla="*/ 784225 h 974725"/>
                <a:gd name="connsiteX28" fmla="*/ 892671 w 933946"/>
                <a:gd name="connsiteY28" fmla="*/ 822325 h 974725"/>
                <a:gd name="connsiteX29" fmla="*/ 899021 w 933946"/>
                <a:gd name="connsiteY29" fmla="*/ 844550 h 974725"/>
                <a:gd name="connsiteX30" fmla="*/ 902196 w 933946"/>
                <a:gd name="connsiteY30" fmla="*/ 885825 h 974725"/>
                <a:gd name="connsiteX31" fmla="*/ 930771 w 933946"/>
                <a:gd name="connsiteY31" fmla="*/ 889000 h 974725"/>
                <a:gd name="connsiteX32" fmla="*/ 927596 w 933946"/>
                <a:gd name="connsiteY32" fmla="*/ 923925 h 974725"/>
                <a:gd name="connsiteX33" fmla="*/ 933946 w 933946"/>
                <a:gd name="connsiteY33" fmla="*/ 974725 h 974725"/>
                <a:gd name="connsiteX0" fmla="*/ 133846 w 943489"/>
                <a:gd name="connsiteY0" fmla="*/ 0 h 974725"/>
                <a:gd name="connsiteX1" fmla="*/ 117971 w 943489"/>
                <a:gd name="connsiteY1" fmla="*/ 76200 h 974725"/>
                <a:gd name="connsiteX2" fmla="*/ 92571 w 943489"/>
                <a:gd name="connsiteY2" fmla="*/ 85725 h 974725"/>
                <a:gd name="connsiteX3" fmla="*/ 92571 w 943489"/>
                <a:gd name="connsiteY3" fmla="*/ 88900 h 974725"/>
                <a:gd name="connsiteX4" fmla="*/ 41771 w 943489"/>
                <a:gd name="connsiteY4" fmla="*/ 95250 h 974725"/>
                <a:gd name="connsiteX5" fmla="*/ 496 w 943489"/>
                <a:gd name="connsiteY5" fmla="*/ 111125 h 974725"/>
                <a:gd name="connsiteX6" fmla="*/ 70346 w 943489"/>
                <a:gd name="connsiteY6" fmla="*/ 155575 h 974725"/>
                <a:gd name="connsiteX7" fmla="*/ 98921 w 943489"/>
                <a:gd name="connsiteY7" fmla="*/ 187325 h 974725"/>
                <a:gd name="connsiteX8" fmla="*/ 63996 w 943489"/>
                <a:gd name="connsiteY8" fmla="*/ 244475 h 974725"/>
                <a:gd name="connsiteX9" fmla="*/ 114796 w 943489"/>
                <a:gd name="connsiteY9" fmla="*/ 250825 h 974725"/>
                <a:gd name="connsiteX10" fmla="*/ 130671 w 943489"/>
                <a:gd name="connsiteY10" fmla="*/ 282575 h 974725"/>
                <a:gd name="connsiteX11" fmla="*/ 175121 w 943489"/>
                <a:gd name="connsiteY11" fmla="*/ 311150 h 974725"/>
                <a:gd name="connsiteX12" fmla="*/ 225921 w 943489"/>
                <a:gd name="connsiteY12" fmla="*/ 349250 h 974725"/>
                <a:gd name="connsiteX13" fmla="*/ 276721 w 943489"/>
                <a:gd name="connsiteY13" fmla="*/ 368300 h 974725"/>
                <a:gd name="connsiteX14" fmla="*/ 321171 w 943489"/>
                <a:gd name="connsiteY14" fmla="*/ 403225 h 974725"/>
                <a:gd name="connsiteX15" fmla="*/ 394196 w 943489"/>
                <a:gd name="connsiteY15" fmla="*/ 415925 h 974725"/>
                <a:gd name="connsiteX16" fmla="*/ 441821 w 943489"/>
                <a:gd name="connsiteY16" fmla="*/ 463550 h 974725"/>
                <a:gd name="connsiteX17" fmla="*/ 464046 w 943489"/>
                <a:gd name="connsiteY17" fmla="*/ 482600 h 974725"/>
                <a:gd name="connsiteX18" fmla="*/ 533896 w 943489"/>
                <a:gd name="connsiteY18" fmla="*/ 495300 h 974725"/>
                <a:gd name="connsiteX19" fmla="*/ 591046 w 943489"/>
                <a:gd name="connsiteY19" fmla="*/ 542925 h 974725"/>
                <a:gd name="connsiteX20" fmla="*/ 657721 w 943489"/>
                <a:gd name="connsiteY20" fmla="*/ 574675 h 974725"/>
                <a:gd name="connsiteX21" fmla="*/ 686296 w 943489"/>
                <a:gd name="connsiteY21" fmla="*/ 606425 h 974725"/>
                <a:gd name="connsiteX22" fmla="*/ 733921 w 943489"/>
                <a:gd name="connsiteY22" fmla="*/ 660400 h 974725"/>
                <a:gd name="connsiteX23" fmla="*/ 772021 w 943489"/>
                <a:gd name="connsiteY23" fmla="*/ 701675 h 974725"/>
                <a:gd name="connsiteX24" fmla="*/ 797421 w 943489"/>
                <a:gd name="connsiteY24" fmla="*/ 692150 h 974725"/>
                <a:gd name="connsiteX25" fmla="*/ 816471 w 943489"/>
                <a:gd name="connsiteY25" fmla="*/ 733425 h 974725"/>
                <a:gd name="connsiteX26" fmla="*/ 864096 w 943489"/>
                <a:gd name="connsiteY26" fmla="*/ 742950 h 974725"/>
                <a:gd name="connsiteX27" fmla="*/ 870446 w 943489"/>
                <a:gd name="connsiteY27" fmla="*/ 784225 h 974725"/>
                <a:gd name="connsiteX28" fmla="*/ 892671 w 943489"/>
                <a:gd name="connsiteY28" fmla="*/ 822325 h 974725"/>
                <a:gd name="connsiteX29" fmla="*/ 899021 w 943489"/>
                <a:gd name="connsiteY29" fmla="*/ 844550 h 974725"/>
                <a:gd name="connsiteX30" fmla="*/ 902196 w 943489"/>
                <a:gd name="connsiteY30" fmla="*/ 885825 h 974725"/>
                <a:gd name="connsiteX31" fmla="*/ 930771 w 943489"/>
                <a:gd name="connsiteY31" fmla="*/ 889000 h 974725"/>
                <a:gd name="connsiteX32" fmla="*/ 943471 w 943489"/>
                <a:gd name="connsiteY32" fmla="*/ 923925 h 974725"/>
                <a:gd name="connsiteX33" fmla="*/ 933946 w 943489"/>
                <a:gd name="connsiteY33" fmla="*/ 974725 h 974725"/>
                <a:gd name="connsiteX0" fmla="*/ 133846 w 944867"/>
                <a:gd name="connsiteY0" fmla="*/ 0 h 974725"/>
                <a:gd name="connsiteX1" fmla="*/ 117971 w 944867"/>
                <a:gd name="connsiteY1" fmla="*/ 76200 h 974725"/>
                <a:gd name="connsiteX2" fmla="*/ 92571 w 944867"/>
                <a:gd name="connsiteY2" fmla="*/ 85725 h 974725"/>
                <a:gd name="connsiteX3" fmla="*/ 92571 w 944867"/>
                <a:gd name="connsiteY3" fmla="*/ 88900 h 974725"/>
                <a:gd name="connsiteX4" fmla="*/ 41771 w 944867"/>
                <a:gd name="connsiteY4" fmla="*/ 95250 h 974725"/>
                <a:gd name="connsiteX5" fmla="*/ 496 w 944867"/>
                <a:gd name="connsiteY5" fmla="*/ 111125 h 974725"/>
                <a:gd name="connsiteX6" fmla="*/ 70346 w 944867"/>
                <a:gd name="connsiteY6" fmla="*/ 155575 h 974725"/>
                <a:gd name="connsiteX7" fmla="*/ 98921 w 944867"/>
                <a:gd name="connsiteY7" fmla="*/ 187325 h 974725"/>
                <a:gd name="connsiteX8" fmla="*/ 63996 w 944867"/>
                <a:gd name="connsiteY8" fmla="*/ 244475 h 974725"/>
                <a:gd name="connsiteX9" fmla="*/ 114796 w 944867"/>
                <a:gd name="connsiteY9" fmla="*/ 250825 h 974725"/>
                <a:gd name="connsiteX10" fmla="*/ 130671 w 944867"/>
                <a:gd name="connsiteY10" fmla="*/ 282575 h 974725"/>
                <a:gd name="connsiteX11" fmla="*/ 175121 w 944867"/>
                <a:gd name="connsiteY11" fmla="*/ 311150 h 974725"/>
                <a:gd name="connsiteX12" fmla="*/ 225921 w 944867"/>
                <a:gd name="connsiteY12" fmla="*/ 349250 h 974725"/>
                <a:gd name="connsiteX13" fmla="*/ 276721 w 944867"/>
                <a:gd name="connsiteY13" fmla="*/ 368300 h 974725"/>
                <a:gd name="connsiteX14" fmla="*/ 321171 w 944867"/>
                <a:gd name="connsiteY14" fmla="*/ 403225 h 974725"/>
                <a:gd name="connsiteX15" fmla="*/ 394196 w 944867"/>
                <a:gd name="connsiteY15" fmla="*/ 415925 h 974725"/>
                <a:gd name="connsiteX16" fmla="*/ 441821 w 944867"/>
                <a:gd name="connsiteY16" fmla="*/ 463550 h 974725"/>
                <a:gd name="connsiteX17" fmla="*/ 464046 w 944867"/>
                <a:gd name="connsiteY17" fmla="*/ 482600 h 974725"/>
                <a:gd name="connsiteX18" fmla="*/ 533896 w 944867"/>
                <a:gd name="connsiteY18" fmla="*/ 495300 h 974725"/>
                <a:gd name="connsiteX19" fmla="*/ 591046 w 944867"/>
                <a:gd name="connsiteY19" fmla="*/ 542925 h 974725"/>
                <a:gd name="connsiteX20" fmla="*/ 657721 w 944867"/>
                <a:gd name="connsiteY20" fmla="*/ 574675 h 974725"/>
                <a:gd name="connsiteX21" fmla="*/ 686296 w 944867"/>
                <a:gd name="connsiteY21" fmla="*/ 606425 h 974725"/>
                <a:gd name="connsiteX22" fmla="*/ 733921 w 944867"/>
                <a:gd name="connsiteY22" fmla="*/ 660400 h 974725"/>
                <a:gd name="connsiteX23" fmla="*/ 772021 w 944867"/>
                <a:gd name="connsiteY23" fmla="*/ 701675 h 974725"/>
                <a:gd name="connsiteX24" fmla="*/ 797421 w 944867"/>
                <a:gd name="connsiteY24" fmla="*/ 692150 h 974725"/>
                <a:gd name="connsiteX25" fmla="*/ 816471 w 944867"/>
                <a:gd name="connsiteY25" fmla="*/ 733425 h 974725"/>
                <a:gd name="connsiteX26" fmla="*/ 864096 w 944867"/>
                <a:gd name="connsiteY26" fmla="*/ 742950 h 974725"/>
                <a:gd name="connsiteX27" fmla="*/ 870446 w 944867"/>
                <a:gd name="connsiteY27" fmla="*/ 784225 h 974725"/>
                <a:gd name="connsiteX28" fmla="*/ 892671 w 944867"/>
                <a:gd name="connsiteY28" fmla="*/ 822325 h 974725"/>
                <a:gd name="connsiteX29" fmla="*/ 899021 w 944867"/>
                <a:gd name="connsiteY29" fmla="*/ 844550 h 974725"/>
                <a:gd name="connsiteX30" fmla="*/ 902196 w 944867"/>
                <a:gd name="connsiteY30" fmla="*/ 885825 h 974725"/>
                <a:gd name="connsiteX31" fmla="*/ 930771 w 944867"/>
                <a:gd name="connsiteY31" fmla="*/ 889000 h 974725"/>
                <a:gd name="connsiteX32" fmla="*/ 943471 w 944867"/>
                <a:gd name="connsiteY32" fmla="*/ 923925 h 974725"/>
                <a:gd name="connsiteX33" fmla="*/ 943471 w 944867"/>
                <a:gd name="connsiteY33" fmla="*/ 952500 h 974725"/>
                <a:gd name="connsiteX34" fmla="*/ 933946 w 944867"/>
                <a:gd name="connsiteY34" fmla="*/ 974725 h 974725"/>
                <a:gd name="connsiteX0" fmla="*/ 133846 w 943593"/>
                <a:gd name="connsiteY0" fmla="*/ 0 h 974725"/>
                <a:gd name="connsiteX1" fmla="*/ 117971 w 943593"/>
                <a:gd name="connsiteY1" fmla="*/ 76200 h 974725"/>
                <a:gd name="connsiteX2" fmla="*/ 92571 w 943593"/>
                <a:gd name="connsiteY2" fmla="*/ 85725 h 974725"/>
                <a:gd name="connsiteX3" fmla="*/ 92571 w 943593"/>
                <a:gd name="connsiteY3" fmla="*/ 88900 h 974725"/>
                <a:gd name="connsiteX4" fmla="*/ 41771 w 943593"/>
                <a:gd name="connsiteY4" fmla="*/ 95250 h 974725"/>
                <a:gd name="connsiteX5" fmla="*/ 496 w 943593"/>
                <a:gd name="connsiteY5" fmla="*/ 111125 h 974725"/>
                <a:gd name="connsiteX6" fmla="*/ 70346 w 943593"/>
                <a:gd name="connsiteY6" fmla="*/ 155575 h 974725"/>
                <a:gd name="connsiteX7" fmla="*/ 98921 w 943593"/>
                <a:gd name="connsiteY7" fmla="*/ 187325 h 974725"/>
                <a:gd name="connsiteX8" fmla="*/ 63996 w 943593"/>
                <a:gd name="connsiteY8" fmla="*/ 244475 h 974725"/>
                <a:gd name="connsiteX9" fmla="*/ 114796 w 943593"/>
                <a:gd name="connsiteY9" fmla="*/ 250825 h 974725"/>
                <a:gd name="connsiteX10" fmla="*/ 130671 w 943593"/>
                <a:gd name="connsiteY10" fmla="*/ 282575 h 974725"/>
                <a:gd name="connsiteX11" fmla="*/ 175121 w 943593"/>
                <a:gd name="connsiteY11" fmla="*/ 311150 h 974725"/>
                <a:gd name="connsiteX12" fmla="*/ 225921 w 943593"/>
                <a:gd name="connsiteY12" fmla="*/ 349250 h 974725"/>
                <a:gd name="connsiteX13" fmla="*/ 276721 w 943593"/>
                <a:gd name="connsiteY13" fmla="*/ 368300 h 974725"/>
                <a:gd name="connsiteX14" fmla="*/ 321171 w 943593"/>
                <a:gd name="connsiteY14" fmla="*/ 403225 h 974725"/>
                <a:gd name="connsiteX15" fmla="*/ 394196 w 943593"/>
                <a:gd name="connsiteY15" fmla="*/ 415925 h 974725"/>
                <a:gd name="connsiteX16" fmla="*/ 441821 w 943593"/>
                <a:gd name="connsiteY16" fmla="*/ 463550 h 974725"/>
                <a:gd name="connsiteX17" fmla="*/ 464046 w 943593"/>
                <a:gd name="connsiteY17" fmla="*/ 482600 h 974725"/>
                <a:gd name="connsiteX18" fmla="*/ 533896 w 943593"/>
                <a:gd name="connsiteY18" fmla="*/ 495300 h 974725"/>
                <a:gd name="connsiteX19" fmla="*/ 591046 w 943593"/>
                <a:gd name="connsiteY19" fmla="*/ 542925 h 974725"/>
                <a:gd name="connsiteX20" fmla="*/ 657721 w 943593"/>
                <a:gd name="connsiteY20" fmla="*/ 574675 h 974725"/>
                <a:gd name="connsiteX21" fmla="*/ 686296 w 943593"/>
                <a:gd name="connsiteY21" fmla="*/ 606425 h 974725"/>
                <a:gd name="connsiteX22" fmla="*/ 733921 w 943593"/>
                <a:gd name="connsiteY22" fmla="*/ 660400 h 974725"/>
                <a:gd name="connsiteX23" fmla="*/ 772021 w 943593"/>
                <a:gd name="connsiteY23" fmla="*/ 701675 h 974725"/>
                <a:gd name="connsiteX24" fmla="*/ 797421 w 943593"/>
                <a:gd name="connsiteY24" fmla="*/ 692150 h 974725"/>
                <a:gd name="connsiteX25" fmla="*/ 816471 w 943593"/>
                <a:gd name="connsiteY25" fmla="*/ 733425 h 974725"/>
                <a:gd name="connsiteX26" fmla="*/ 864096 w 943593"/>
                <a:gd name="connsiteY26" fmla="*/ 742950 h 974725"/>
                <a:gd name="connsiteX27" fmla="*/ 870446 w 943593"/>
                <a:gd name="connsiteY27" fmla="*/ 784225 h 974725"/>
                <a:gd name="connsiteX28" fmla="*/ 892671 w 943593"/>
                <a:gd name="connsiteY28" fmla="*/ 822325 h 974725"/>
                <a:gd name="connsiteX29" fmla="*/ 899021 w 943593"/>
                <a:gd name="connsiteY29" fmla="*/ 844550 h 974725"/>
                <a:gd name="connsiteX30" fmla="*/ 902196 w 943593"/>
                <a:gd name="connsiteY30" fmla="*/ 885825 h 974725"/>
                <a:gd name="connsiteX31" fmla="*/ 930771 w 943593"/>
                <a:gd name="connsiteY31" fmla="*/ 889000 h 974725"/>
                <a:gd name="connsiteX32" fmla="*/ 943471 w 943593"/>
                <a:gd name="connsiteY32" fmla="*/ 923925 h 974725"/>
                <a:gd name="connsiteX33" fmla="*/ 918071 w 943593"/>
                <a:gd name="connsiteY33" fmla="*/ 942975 h 974725"/>
                <a:gd name="connsiteX34" fmla="*/ 933946 w 943593"/>
                <a:gd name="connsiteY34" fmla="*/ 974725 h 974725"/>
                <a:gd name="connsiteX0" fmla="*/ 133846 w 943593"/>
                <a:gd name="connsiteY0" fmla="*/ 0 h 993775"/>
                <a:gd name="connsiteX1" fmla="*/ 117971 w 943593"/>
                <a:gd name="connsiteY1" fmla="*/ 76200 h 993775"/>
                <a:gd name="connsiteX2" fmla="*/ 92571 w 943593"/>
                <a:gd name="connsiteY2" fmla="*/ 85725 h 993775"/>
                <a:gd name="connsiteX3" fmla="*/ 92571 w 943593"/>
                <a:gd name="connsiteY3" fmla="*/ 88900 h 993775"/>
                <a:gd name="connsiteX4" fmla="*/ 41771 w 943593"/>
                <a:gd name="connsiteY4" fmla="*/ 95250 h 993775"/>
                <a:gd name="connsiteX5" fmla="*/ 496 w 943593"/>
                <a:gd name="connsiteY5" fmla="*/ 111125 h 993775"/>
                <a:gd name="connsiteX6" fmla="*/ 70346 w 943593"/>
                <a:gd name="connsiteY6" fmla="*/ 155575 h 993775"/>
                <a:gd name="connsiteX7" fmla="*/ 98921 w 943593"/>
                <a:gd name="connsiteY7" fmla="*/ 187325 h 993775"/>
                <a:gd name="connsiteX8" fmla="*/ 63996 w 943593"/>
                <a:gd name="connsiteY8" fmla="*/ 244475 h 993775"/>
                <a:gd name="connsiteX9" fmla="*/ 114796 w 943593"/>
                <a:gd name="connsiteY9" fmla="*/ 250825 h 993775"/>
                <a:gd name="connsiteX10" fmla="*/ 130671 w 943593"/>
                <a:gd name="connsiteY10" fmla="*/ 282575 h 993775"/>
                <a:gd name="connsiteX11" fmla="*/ 175121 w 943593"/>
                <a:gd name="connsiteY11" fmla="*/ 311150 h 993775"/>
                <a:gd name="connsiteX12" fmla="*/ 225921 w 943593"/>
                <a:gd name="connsiteY12" fmla="*/ 349250 h 993775"/>
                <a:gd name="connsiteX13" fmla="*/ 276721 w 943593"/>
                <a:gd name="connsiteY13" fmla="*/ 368300 h 993775"/>
                <a:gd name="connsiteX14" fmla="*/ 321171 w 943593"/>
                <a:gd name="connsiteY14" fmla="*/ 403225 h 993775"/>
                <a:gd name="connsiteX15" fmla="*/ 394196 w 943593"/>
                <a:gd name="connsiteY15" fmla="*/ 415925 h 993775"/>
                <a:gd name="connsiteX16" fmla="*/ 441821 w 943593"/>
                <a:gd name="connsiteY16" fmla="*/ 463550 h 993775"/>
                <a:gd name="connsiteX17" fmla="*/ 464046 w 943593"/>
                <a:gd name="connsiteY17" fmla="*/ 482600 h 993775"/>
                <a:gd name="connsiteX18" fmla="*/ 533896 w 943593"/>
                <a:gd name="connsiteY18" fmla="*/ 495300 h 993775"/>
                <a:gd name="connsiteX19" fmla="*/ 591046 w 943593"/>
                <a:gd name="connsiteY19" fmla="*/ 542925 h 993775"/>
                <a:gd name="connsiteX20" fmla="*/ 657721 w 943593"/>
                <a:gd name="connsiteY20" fmla="*/ 574675 h 993775"/>
                <a:gd name="connsiteX21" fmla="*/ 686296 w 943593"/>
                <a:gd name="connsiteY21" fmla="*/ 606425 h 993775"/>
                <a:gd name="connsiteX22" fmla="*/ 733921 w 943593"/>
                <a:gd name="connsiteY22" fmla="*/ 660400 h 993775"/>
                <a:gd name="connsiteX23" fmla="*/ 772021 w 943593"/>
                <a:gd name="connsiteY23" fmla="*/ 701675 h 993775"/>
                <a:gd name="connsiteX24" fmla="*/ 797421 w 943593"/>
                <a:gd name="connsiteY24" fmla="*/ 692150 h 993775"/>
                <a:gd name="connsiteX25" fmla="*/ 816471 w 943593"/>
                <a:gd name="connsiteY25" fmla="*/ 733425 h 993775"/>
                <a:gd name="connsiteX26" fmla="*/ 864096 w 943593"/>
                <a:gd name="connsiteY26" fmla="*/ 742950 h 993775"/>
                <a:gd name="connsiteX27" fmla="*/ 870446 w 943593"/>
                <a:gd name="connsiteY27" fmla="*/ 784225 h 993775"/>
                <a:gd name="connsiteX28" fmla="*/ 892671 w 943593"/>
                <a:gd name="connsiteY28" fmla="*/ 822325 h 993775"/>
                <a:gd name="connsiteX29" fmla="*/ 899021 w 943593"/>
                <a:gd name="connsiteY29" fmla="*/ 844550 h 993775"/>
                <a:gd name="connsiteX30" fmla="*/ 902196 w 943593"/>
                <a:gd name="connsiteY30" fmla="*/ 885825 h 993775"/>
                <a:gd name="connsiteX31" fmla="*/ 930771 w 943593"/>
                <a:gd name="connsiteY31" fmla="*/ 889000 h 993775"/>
                <a:gd name="connsiteX32" fmla="*/ 943471 w 943593"/>
                <a:gd name="connsiteY32" fmla="*/ 923925 h 993775"/>
                <a:gd name="connsiteX33" fmla="*/ 918071 w 943593"/>
                <a:gd name="connsiteY33" fmla="*/ 942975 h 993775"/>
                <a:gd name="connsiteX34" fmla="*/ 938708 w 943593"/>
                <a:gd name="connsiteY34" fmla="*/ 993775 h 993775"/>
                <a:gd name="connsiteX0" fmla="*/ 133846 w 943593"/>
                <a:gd name="connsiteY0" fmla="*/ 0 h 1016635"/>
                <a:gd name="connsiteX1" fmla="*/ 117971 w 943593"/>
                <a:gd name="connsiteY1" fmla="*/ 99060 h 1016635"/>
                <a:gd name="connsiteX2" fmla="*/ 92571 w 943593"/>
                <a:gd name="connsiteY2" fmla="*/ 108585 h 1016635"/>
                <a:gd name="connsiteX3" fmla="*/ 92571 w 943593"/>
                <a:gd name="connsiteY3" fmla="*/ 111760 h 1016635"/>
                <a:gd name="connsiteX4" fmla="*/ 41771 w 943593"/>
                <a:gd name="connsiteY4" fmla="*/ 118110 h 1016635"/>
                <a:gd name="connsiteX5" fmla="*/ 496 w 943593"/>
                <a:gd name="connsiteY5" fmla="*/ 133985 h 1016635"/>
                <a:gd name="connsiteX6" fmla="*/ 70346 w 943593"/>
                <a:gd name="connsiteY6" fmla="*/ 178435 h 1016635"/>
                <a:gd name="connsiteX7" fmla="*/ 98921 w 943593"/>
                <a:gd name="connsiteY7" fmla="*/ 210185 h 1016635"/>
                <a:gd name="connsiteX8" fmla="*/ 63996 w 943593"/>
                <a:gd name="connsiteY8" fmla="*/ 267335 h 1016635"/>
                <a:gd name="connsiteX9" fmla="*/ 114796 w 943593"/>
                <a:gd name="connsiteY9" fmla="*/ 273685 h 1016635"/>
                <a:gd name="connsiteX10" fmla="*/ 130671 w 943593"/>
                <a:gd name="connsiteY10" fmla="*/ 305435 h 1016635"/>
                <a:gd name="connsiteX11" fmla="*/ 175121 w 943593"/>
                <a:gd name="connsiteY11" fmla="*/ 334010 h 1016635"/>
                <a:gd name="connsiteX12" fmla="*/ 225921 w 943593"/>
                <a:gd name="connsiteY12" fmla="*/ 372110 h 1016635"/>
                <a:gd name="connsiteX13" fmla="*/ 276721 w 943593"/>
                <a:gd name="connsiteY13" fmla="*/ 391160 h 1016635"/>
                <a:gd name="connsiteX14" fmla="*/ 321171 w 943593"/>
                <a:gd name="connsiteY14" fmla="*/ 426085 h 1016635"/>
                <a:gd name="connsiteX15" fmla="*/ 394196 w 943593"/>
                <a:gd name="connsiteY15" fmla="*/ 438785 h 1016635"/>
                <a:gd name="connsiteX16" fmla="*/ 441821 w 943593"/>
                <a:gd name="connsiteY16" fmla="*/ 486410 h 1016635"/>
                <a:gd name="connsiteX17" fmla="*/ 464046 w 943593"/>
                <a:gd name="connsiteY17" fmla="*/ 505460 h 1016635"/>
                <a:gd name="connsiteX18" fmla="*/ 533896 w 943593"/>
                <a:gd name="connsiteY18" fmla="*/ 518160 h 1016635"/>
                <a:gd name="connsiteX19" fmla="*/ 591046 w 943593"/>
                <a:gd name="connsiteY19" fmla="*/ 565785 h 1016635"/>
                <a:gd name="connsiteX20" fmla="*/ 657721 w 943593"/>
                <a:gd name="connsiteY20" fmla="*/ 597535 h 1016635"/>
                <a:gd name="connsiteX21" fmla="*/ 686296 w 943593"/>
                <a:gd name="connsiteY21" fmla="*/ 629285 h 1016635"/>
                <a:gd name="connsiteX22" fmla="*/ 733921 w 943593"/>
                <a:gd name="connsiteY22" fmla="*/ 683260 h 1016635"/>
                <a:gd name="connsiteX23" fmla="*/ 772021 w 943593"/>
                <a:gd name="connsiteY23" fmla="*/ 724535 h 1016635"/>
                <a:gd name="connsiteX24" fmla="*/ 797421 w 943593"/>
                <a:gd name="connsiteY24" fmla="*/ 715010 h 1016635"/>
                <a:gd name="connsiteX25" fmla="*/ 816471 w 943593"/>
                <a:gd name="connsiteY25" fmla="*/ 756285 h 1016635"/>
                <a:gd name="connsiteX26" fmla="*/ 864096 w 943593"/>
                <a:gd name="connsiteY26" fmla="*/ 765810 h 1016635"/>
                <a:gd name="connsiteX27" fmla="*/ 870446 w 943593"/>
                <a:gd name="connsiteY27" fmla="*/ 807085 h 1016635"/>
                <a:gd name="connsiteX28" fmla="*/ 892671 w 943593"/>
                <a:gd name="connsiteY28" fmla="*/ 845185 h 1016635"/>
                <a:gd name="connsiteX29" fmla="*/ 899021 w 943593"/>
                <a:gd name="connsiteY29" fmla="*/ 867410 h 1016635"/>
                <a:gd name="connsiteX30" fmla="*/ 902196 w 943593"/>
                <a:gd name="connsiteY30" fmla="*/ 908685 h 1016635"/>
                <a:gd name="connsiteX31" fmla="*/ 930771 w 943593"/>
                <a:gd name="connsiteY31" fmla="*/ 911860 h 1016635"/>
                <a:gd name="connsiteX32" fmla="*/ 943471 w 943593"/>
                <a:gd name="connsiteY32" fmla="*/ 946785 h 1016635"/>
                <a:gd name="connsiteX33" fmla="*/ 918071 w 943593"/>
                <a:gd name="connsiteY33" fmla="*/ 965835 h 1016635"/>
                <a:gd name="connsiteX34" fmla="*/ 938708 w 943593"/>
                <a:gd name="connsiteY34" fmla="*/ 1016635 h 1016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43593" h="1016635">
                  <a:moveTo>
                    <a:pt x="133846" y="0"/>
                  </a:moveTo>
                  <a:cubicBezTo>
                    <a:pt x="129348" y="30956"/>
                    <a:pt x="124850" y="80963"/>
                    <a:pt x="117971" y="99060"/>
                  </a:cubicBezTo>
                  <a:cubicBezTo>
                    <a:pt x="111092" y="117158"/>
                    <a:pt x="96804" y="106468"/>
                    <a:pt x="92571" y="108585"/>
                  </a:cubicBezTo>
                  <a:cubicBezTo>
                    <a:pt x="88338" y="110702"/>
                    <a:pt x="101038" y="110173"/>
                    <a:pt x="92571" y="111760"/>
                  </a:cubicBezTo>
                  <a:cubicBezTo>
                    <a:pt x="84104" y="113347"/>
                    <a:pt x="57117" y="114406"/>
                    <a:pt x="41771" y="118110"/>
                  </a:cubicBezTo>
                  <a:cubicBezTo>
                    <a:pt x="26425" y="121814"/>
                    <a:pt x="-4267" y="123931"/>
                    <a:pt x="496" y="133985"/>
                  </a:cubicBezTo>
                  <a:cubicBezTo>
                    <a:pt x="5258" y="144039"/>
                    <a:pt x="53942" y="165735"/>
                    <a:pt x="70346" y="178435"/>
                  </a:cubicBezTo>
                  <a:cubicBezTo>
                    <a:pt x="86750" y="191135"/>
                    <a:pt x="99979" y="195368"/>
                    <a:pt x="98921" y="210185"/>
                  </a:cubicBezTo>
                  <a:cubicBezTo>
                    <a:pt x="97863" y="225002"/>
                    <a:pt x="61350" y="256752"/>
                    <a:pt x="63996" y="267335"/>
                  </a:cubicBezTo>
                  <a:cubicBezTo>
                    <a:pt x="66642" y="277918"/>
                    <a:pt x="103684" y="267335"/>
                    <a:pt x="114796" y="273685"/>
                  </a:cubicBezTo>
                  <a:cubicBezTo>
                    <a:pt x="125908" y="280035"/>
                    <a:pt x="120617" y="295381"/>
                    <a:pt x="130671" y="305435"/>
                  </a:cubicBezTo>
                  <a:cubicBezTo>
                    <a:pt x="140725" y="315489"/>
                    <a:pt x="159246" y="322898"/>
                    <a:pt x="175121" y="334010"/>
                  </a:cubicBezTo>
                  <a:cubicBezTo>
                    <a:pt x="190996" y="345123"/>
                    <a:pt x="208988" y="362585"/>
                    <a:pt x="225921" y="372110"/>
                  </a:cubicBezTo>
                  <a:cubicBezTo>
                    <a:pt x="242854" y="381635"/>
                    <a:pt x="260846" y="382164"/>
                    <a:pt x="276721" y="391160"/>
                  </a:cubicBezTo>
                  <a:cubicBezTo>
                    <a:pt x="292596" y="400156"/>
                    <a:pt x="301592" y="418147"/>
                    <a:pt x="321171" y="426085"/>
                  </a:cubicBezTo>
                  <a:cubicBezTo>
                    <a:pt x="340750" y="434023"/>
                    <a:pt x="374088" y="428731"/>
                    <a:pt x="394196" y="438785"/>
                  </a:cubicBezTo>
                  <a:cubicBezTo>
                    <a:pt x="414304" y="448839"/>
                    <a:pt x="430179" y="475298"/>
                    <a:pt x="441821" y="486410"/>
                  </a:cubicBezTo>
                  <a:cubicBezTo>
                    <a:pt x="453463" y="497523"/>
                    <a:pt x="448700" y="500168"/>
                    <a:pt x="464046" y="505460"/>
                  </a:cubicBezTo>
                  <a:cubicBezTo>
                    <a:pt x="479392" y="510752"/>
                    <a:pt x="512729" y="508106"/>
                    <a:pt x="533896" y="518160"/>
                  </a:cubicBezTo>
                  <a:cubicBezTo>
                    <a:pt x="555063" y="528214"/>
                    <a:pt x="570408" y="552556"/>
                    <a:pt x="591046" y="565785"/>
                  </a:cubicBezTo>
                  <a:cubicBezTo>
                    <a:pt x="611684" y="579014"/>
                    <a:pt x="641846" y="586952"/>
                    <a:pt x="657721" y="597535"/>
                  </a:cubicBezTo>
                  <a:cubicBezTo>
                    <a:pt x="673596" y="608118"/>
                    <a:pt x="686296" y="629285"/>
                    <a:pt x="686296" y="629285"/>
                  </a:cubicBezTo>
                  <a:lnTo>
                    <a:pt x="733921" y="683260"/>
                  </a:lnTo>
                  <a:cubicBezTo>
                    <a:pt x="748209" y="699135"/>
                    <a:pt x="761438" y="719243"/>
                    <a:pt x="772021" y="724535"/>
                  </a:cubicBezTo>
                  <a:cubicBezTo>
                    <a:pt x="782604" y="729827"/>
                    <a:pt x="790013" y="709718"/>
                    <a:pt x="797421" y="715010"/>
                  </a:cubicBezTo>
                  <a:cubicBezTo>
                    <a:pt x="804829" y="720302"/>
                    <a:pt x="805359" y="747818"/>
                    <a:pt x="816471" y="756285"/>
                  </a:cubicBezTo>
                  <a:cubicBezTo>
                    <a:pt x="827583" y="764752"/>
                    <a:pt x="855100" y="757343"/>
                    <a:pt x="864096" y="765810"/>
                  </a:cubicBezTo>
                  <a:cubicBezTo>
                    <a:pt x="873092" y="774277"/>
                    <a:pt x="865684" y="793856"/>
                    <a:pt x="870446" y="807085"/>
                  </a:cubicBezTo>
                  <a:cubicBezTo>
                    <a:pt x="875208" y="820314"/>
                    <a:pt x="887909" y="835131"/>
                    <a:pt x="892671" y="845185"/>
                  </a:cubicBezTo>
                  <a:cubicBezTo>
                    <a:pt x="897434" y="855239"/>
                    <a:pt x="897434" y="856827"/>
                    <a:pt x="899021" y="867410"/>
                  </a:cubicBezTo>
                  <a:cubicBezTo>
                    <a:pt x="900609" y="877993"/>
                    <a:pt x="900609" y="895985"/>
                    <a:pt x="902196" y="908685"/>
                  </a:cubicBezTo>
                  <a:cubicBezTo>
                    <a:pt x="903783" y="921385"/>
                    <a:pt x="926538" y="905510"/>
                    <a:pt x="930771" y="911860"/>
                  </a:cubicBezTo>
                  <a:cubicBezTo>
                    <a:pt x="935004" y="918210"/>
                    <a:pt x="941354" y="936202"/>
                    <a:pt x="943471" y="946785"/>
                  </a:cubicBezTo>
                  <a:cubicBezTo>
                    <a:pt x="945588" y="957368"/>
                    <a:pt x="919658" y="957368"/>
                    <a:pt x="918071" y="965835"/>
                  </a:cubicBezTo>
                  <a:cubicBezTo>
                    <a:pt x="916484" y="974302"/>
                    <a:pt x="940295" y="1012931"/>
                    <a:pt x="938708" y="1016635"/>
                  </a:cubicBezTo>
                </a:path>
              </a:pathLst>
            </a:custGeom>
            <a:noFill/>
            <a:ln w="19050">
              <a:solidFill>
                <a:srgbClr val="00B0F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28" name="Forma livre 427"/>
            <p:cNvSpPr/>
            <p:nvPr/>
          </p:nvSpPr>
          <p:spPr bwMode="auto">
            <a:xfrm>
              <a:off x="833963" y="2896498"/>
              <a:ext cx="313303" cy="60377"/>
            </a:xfrm>
            <a:custGeom>
              <a:avLst/>
              <a:gdLst>
                <a:gd name="connsiteX0" fmla="*/ 0 w 352425"/>
                <a:gd name="connsiteY0" fmla="*/ 82504 h 82504"/>
                <a:gd name="connsiteX1" fmla="*/ 80963 w 352425"/>
                <a:gd name="connsiteY1" fmla="*/ 44404 h 82504"/>
                <a:gd name="connsiteX2" fmla="*/ 157163 w 352425"/>
                <a:gd name="connsiteY2" fmla="*/ 11066 h 82504"/>
                <a:gd name="connsiteX3" fmla="*/ 195263 w 352425"/>
                <a:gd name="connsiteY3" fmla="*/ 1541 h 82504"/>
                <a:gd name="connsiteX4" fmla="*/ 247650 w 352425"/>
                <a:gd name="connsiteY4" fmla="*/ 39641 h 82504"/>
                <a:gd name="connsiteX5" fmla="*/ 319088 w 352425"/>
                <a:gd name="connsiteY5" fmla="*/ 39641 h 82504"/>
                <a:gd name="connsiteX6" fmla="*/ 352425 w 352425"/>
                <a:gd name="connsiteY6" fmla="*/ 25354 h 82504"/>
                <a:gd name="connsiteX0" fmla="*/ 0 w 381000"/>
                <a:gd name="connsiteY0" fmla="*/ 82504 h 82504"/>
                <a:gd name="connsiteX1" fmla="*/ 109538 w 381000"/>
                <a:gd name="connsiteY1" fmla="*/ 44404 h 82504"/>
                <a:gd name="connsiteX2" fmla="*/ 185738 w 381000"/>
                <a:gd name="connsiteY2" fmla="*/ 11066 h 82504"/>
                <a:gd name="connsiteX3" fmla="*/ 223838 w 381000"/>
                <a:gd name="connsiteY3" fmla="*/ 1541 h 82504"/>
                <a:gd name="connsiteX4" fmla="*/ 276225 w 381000"/>
                <a:gd name="connsiteY4" fmla="*/ 39641 h 82504"/>
                <a:gd name="connsiteX5" fmla="*/ 347663 w 381000"/>
                <a:gd name="connsiteY5" fmla="*/ 39641 h 82504"/>
                <a:gd name="connsiteX6" fmla="*/ 381000 w 381000"/>
                <a:gd name="connsiteY6" fmla="*/ 25354 h 8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1000" h="82504">
                  <a:moveTo>
                    <a:pt x="0" y="82504"/>
                  </a:moveTo>
                  <a:cubicBezTo>
                    <a:pt x="26988" y="69804"/>
                    <a:pt x="82550" y="57104"/>
                    <a:pt x="109538" y="44404"/>
                  </a:cubicBezTo>
                  <a:cubicBezTo>
                    <a:pt x="135732" y="32498"/>
                    <a:pt x="166688" y="18210"/>
                    <a:pt x="185738" y="11066"/>
                  </a:cubicBezTo>
                  <a:cubicBezTo>
                    <a:pt x="204788" y="3922"/>
                    <a:pt x="208757" y="-3221"/>
                    <a:pt x="223838" y="1541"/>
                  </a:cubicBezTo>
                  <a:cubicBezTo>
                    <a:pt x="238919" y="6303"/>
                    <a:pt x="255588" y="33291"/>
                    <a:pt x="276225" y="39641"/>
                  </a:cubicBezTo>
                  <a:cubicBezTo>
                    <a:pt x="296862" y="45991"/>
                    <a:pt x="330201" y="42022"/>
                    <a:pt x="347663" y="39641"/>
                  </a:cubicBezTo>
                  <a:cubicBezTo>
                    <a:pt x="365125" y="37260"/>
                    <a:pt x="373062" y="31307"/>
                    <a:pt x="381000" y="25354"/>
                  </a:cubicBezTo>
                </a:path>
              </a:pathLst>
            </a:custGeom>
            <a:noFill/>
            <a:ln w="19050">
              <a:solidFill>
                <a:srgbClr val="00B0F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29" name="Forma livre 428"/>
            <p:cNvSpPr/>
            <p:nvPr/>
          </p:nvSpPr>
          <p:spPr bwMode="auto">
            <a:xfrm>
              <a:off x="1128850" y="2669923"/>
              <a:ext cx="611079" cy="241644"/>
            </a:xfrm>
            <a:custGeom>
              <a:avLst/>
              <a:gdLst>
                <a:gd name="connsiteX0" fmla="*/ 746005 w 746005"/>
                <a:gd name="connsiteY0" fmla="*/ 0 h 292100"/>
                <a:gd name="connsiteX1" fmla="*/ 644405 w 746005"/>
                <a:gd name="connsiteY1" fmla="*/ 44450 h 292100"/>
                <a:gd name="connsiteX2" fmla="*/ 580905 w 746005"/>
                <a:gd name="connsiteY2" fmla="*/ 69850 h 292100"/>
                <a:gd name="connsiteX3" fmla="*/ 504705 w 746005"/>
                <a:gd name="connsiteY3" fmla="*/ 133350 h 292100"/>
                <a:gd name="connsiteX4" fmla="*/ 466605 w 746005"/>
                <a:gd name="connsiteY4" fmla="*/ 165100 h 292100"/>
                <a:gd name="connsiteX5" fmla="*/ 314205 w 746005"/>
                <a:gd name="connsiteY5" fmla="*/ 209550 h 292100"/>
                <a:gd name="connsiteX6" fmla="*/ 225305 w 746005"/>
                <a:gd name="connsiteY6" fmla="*/ 234950 h 292100"/>
                <a:gd name="connsiteX7" fmla="*/ 142755 w 746005"/>
                <a:gd name="connsiteY7" fmla="*/ 228600 h 292100"/>
                <a:gd name="connsiteX8" fmla="*/ 34805 w 746005"/>
                <a:gd name="connsiteY8" fmla="*/ 241300 h 292100"/>
                <a:gd name="connsiteX9" fmla="*/ 3055 w 746005"/>
                <a:gd name="connsiteY9" fmla="*/ 260350 h 292100"/>
                <a:gd name="connsiteX10" fmla="*/ 3055 w 746005"/>
                <a:gd name="connsiteY10" fmla="*/ 292100 h 292100"/>
                <a:gd name="connsiteX0" fmla="*/ 743119 w 743119"/>
                <a:gd name="connsiteY0" fmla="*/ 0 h 330200"/>
                <a:gd name="connsiteX1" fmla="*/ 641519 w 743119"/>
                <a:gd name="connsiteY1" fmla="*/ 44450 h 330200"/>
                <a:gd name="connsiteX2" fmla="*/ 578019 w 743119"/>
                <a:gd name="connsiteY2" fmla="*/ 69850 h 330200"/>
                <a:gd name="connsiteX3" fmla="*/ 501819 w 743119"/>
                <a:gd name="connsiteY3" fmla="*/ 133350 h 330200"/>
                <a:gd name="connsiteX4" fmla="*/ 463719 w 743119"/>
                <a:gd name="connsiteY4" fmla="*/ 165100 h 330200"/>
                <a:gd name="connsiteX5" fmla="*/ 311319 w 743119"/>
                <a:gd name="connsiteY5" fmla="*/ 209550 h 330200"/>
                <a:gd name="connsiteX6" fmla="*/ 222419 w 743119"/>
                <a:gd name="connsiteY6" fmla="*/ 234950 h 330200"/>
                <a:gd name="connsiteX7" fmla="*/ 139869 w 743119"/>
                <a:gd name="connsiteY7" fmla="*/ 228600 h 330200"/>
                <a:gd name="connsiteX8" fmla="*/ 31919 w 743119"/>
                <a:gd name="connsiteY8" fmla="*/ 241300 h 330200"/>
                <a:gd name="connsiteX9" fmla="*/ 169 w 743119"/>
                <a:gd name="connsiteY9" fmla="*/ 260350 h 330200"/>
                <a:gd name="connsiteX10" fmla="*/ 19219 w 743119"/>
                <a:gd name="connsiteY10" fmla="*/ 330200 h 33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3119" h="330200">
                  <a:moveTo>
                    <a:pt x="743119" y="0"/>
                  </a:moveTo>
                  <a:lnTo>
                    <a:pt x="641519" y="44450"/>
                  </a:lnTo>
                  <a:cubicBezTo>
                    <a:pt x="614002" y="56092"/>
                    <a:pt x="601302" y="55033"/>
                    <a:pt x="578019" y="69850"/>
                  </a:cubicBezTo>
                  <a:cubicBezTo>
                    <a:pt x="554736" y="84667"/>
                    <a:pt x="501819" y="133350"/>
                    <a:pt x="501819" y="133350"/>
                  </a:cubicBezTo>
                  <a:cubicBezTo>
                    <a:pt x="482769" y="149225"/>
                    <a:pt x="495469" y="152400"/>
                    <a:pt x="463719" y="165100"/>
                  </a:cubicBezTo>
                  <a:cubicBezTo>
                    <a:pt x="431969" y="177800"/>
                    <a:pt x="311319" y="209550"/>
                    <a:pt x="311319" y="209550"/>
                  </a:cubicBezTo>
                  <a:cubicBezTo>
                    <a:pt x="271102" y="221192"/>
                    <a:pt x="250994" y="231775"/>
                    <a:pt x="222419" y="234950"/>
                  </a:cubicBezTo>
                  <a:cubicBezTo>
                    <a:pt x="193844" y="238125"/>
                    <a:pt x="171619" y="227542"/>
                    <a:pt x="139869" y="228600"/>
                  </a:cubicBezTo>
                  <a:cubicBezTo>
                    <a:pt x="108119" y="229658"/>
                    <a:pt x="55202" y="236008"/>
                    <a:pt x="31919" y="241300"/>
                  </a:cubicBezTo>
                  <a:cubicBezTo>
                    <a:pt x="8636" y="246592"/>
                    <a:pt x="2286" y="245533"/>
                    <a:pt x="169" y="260350"/>
                  </a:cubicBezTo>
                  <a:cubicBezTo>
                    <a:pt x="-1948" y="275167"/>
                    <a:pt x="16573" y="318558"/>
                    <a:pt x="19219" y="33020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30" name="Forma livre 429"/>
            <p:cNvSpPr/>
            <p:nvPr/>
          </p:nvSpPr>
          <p:spPr bwMode="auto">
            <a:xfrm>
              <a:off x="1673980" y="3804428"/>
              <a:ext cx="116119" cy="33458"/>
            </a:xfrm>
            <a:custGeom>
              <a:avLst/>
              <a:gdLst>
                <a:gd name="connsiteX0" fmla="*/ 121076 w 121076"/>
                <a:gd name="connsiteY0" fmla="*/ 2257 h 11813"/>
                <a:gd name="connsiteX1" fmla="*/ 28914 w 121076"/>
                <a:gd name="connsiteY1" fmla="*/ 2257 h 11813"/>
                <a:gd name="connsiteX2" fmla="*/ 14457 w 121076"/>
                <a:gd name="connsiteY2" fmla="*/ 5871 h 11813"/>
                <a:gd name="connsiteX3" fmla="*/ 0 w 121076"/>
                <a:gd name="connsiteY3" fmla="*/ 11292 h 11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076" h="11813">
                  <a:moveTo>
                    <a:pt x="121076" y="2257"/>
                  </a:moveTo>
                  <a:cubicBezTo>
                    <a:pt x="81508" y="-216"/>
                    <a:pt x="79110" y="-1245"/>
                    <a:pt x="28914" y="2257"/>
                  </a:cubicBezTo>
                  <a:cubicBezTo>
                    <a:pt x="23959" y="2603"/>
                    <a:pt x="19276" y="4666"/>
                    <a:pt x="14457" y="5871"/>
                  </a:cubicBezTo>
                  <a:cubicBezTo>
                    <a:pt x="8837" y="14299"/>
                    <a:pt x="13014" y="11292"/>
                    <a:pt x="0" y="11292"/>
                  </a:cubicBezTo>
                </a:path>
              </a:pathLst>
            </a:custGeom>
            <a:noFill/>
            <a:ln w="19050">
              <a:solidFill>
                <a:srgbClr val="00B0F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en-US" sz="1500" b="1">
                <a:latin typeface="Arial" charset="0"/>
              </a:endParaRPr>
            </a:p>
          </p:txBody>
        </p:sp>
        <p:sp>
          <p:nvSpPr>
            <p:cNvPr id="431" name="Forma livre 430"/>
            <p:cNvSpPr/>
            <p:nvPr/>
          </p:nvSpPr>
          <p:spPr bwMode="auto">
            <a:xfrm>
              <a:off x="1502342" y="3691056"/>
              <a:ext cx="169858" cy="141734"/>
            </a:xfrm>
            <a:custGeom>
              <a:avLst/>
              <a:gdLst>
                <a:gd name="connsiteX0" fmla="*/ 0 w 206560"/>
                <a:gd name="connsiteY0" fmla="*/ 0 h 193675"/>
                <a:gd name="connsiteX1" fmla="*/ 28575 w 206560"/>
                <a:gd name="connsiteY1" fmla="*/ 76200 h 193675"/>
                <a:gd name="connsiteX2" fmla="*/ 60325 w 206560"/>
                <a:gd name="connsiteY2" fmla="*/ 79375 h 193675"/>
                <a:gd name="connsiteX3" fmla="*/ 101600 w 206560"/>
                <a:gd name="connsiteY3" fmla="*/ 95250 h 193675"/>
                <a:gd name="connsiteX4" fmla="*/ 123825 w 206560"/>
                <a:gd name="connsiteY4" fmla="*/ 120650 h 193675"/>
                <a:gd name="connsiteX5" fmla="*/ 133350 w 206560"/>
                <a:gd name="connsiteY5" fmla="*/ 149225 h 193675"/>
                <a:gd name="connsiteX6" fmla="*/ 168275 w 206560"/>
                <a:gd name="connsiteY6" fmla="*/ 165100 h 193675"/>
                <a:gd name="connsiteX7" fmla="*/ 203200 w 206560"/>
                <a:gd name="connsiteY7" fmla="*/ 174625 h 193675"/>
                <a:gd name="connsiteX8" fmla="*/ 203200 w 206560"/>
                <a:gd name="connsiteY8" fmla="*/ 193675 h 193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6560" h="193675">
                  <a:moveTo>
                    <a:pt x="0" y="0"/>
                  </a:moveTo>
                  <a:cubicBezTo>
                    <a:pt x="9260" y="31485"/>
                    <a:pt x="18521" y="62971"/>
                    <a:pt x="28575" y="76200"/>
                  </a:cubicBezTo>
                  <a:cubicBezTo>
                    <a:pt x="38629" y="89429"/>
                    <a:pt x="48154" y="76200"/>
                    <a:pt x="60325" y="79375"/>
                  </a:cubicBezTo>
                  <a:cubicBezTo>
                    <a:pt x="72496" y="82550"/>
                    <a:pt x="91017" y="88371"/>
                    <a:pt x="101600" y="95250"/>
                  </a:cubicBezTo>
                  <a:cubicBezTo>
                    <a:pt x="112183" y="102129"/>
                    <a:pt x="118533" y="111654"/>
                    <a:pt x="123825" y="120650"/>
                  </a:cubicBezTo>
                  <a:cubicBezTo>
                    <a:pt x="129117" y="129646"/>
                    <a:pt x="125942" y="141817"/>
                    <a:pt x="133350" y="149225"/>
                  </a:cubicBezTo>
                  <a:cubicBezTo>
                    <a:pt x="140758" y="156633"/>
                    <a:pt x="156633" y="160867"/>
                    <a:pt x="168275" y="165100"/>
                  </a:cubicBezTo>
                  <a:cubicBezTo>
                    <a:pt x="179917" y="169333"/>
                    <a:pt x="197379" y="169863"/>
                    <a:pt x="203200" y="174625"/>
                  </a:cubicBezTo>
                  <a:cubicBezTo>
                    <a:pt x="209021" y="179387"/>
                    <a:pt x="206110" y="186531"/>
                    <a:pt x="203200" y="193675"/>
                  </a:cubicBezTo>
                </a:path>
              </a:pathLst>
            </a:custGeom>
            <a:noFill/>
            <a:ln w="19050">
              <a:solidFill>
                <a:srgbClr val="00B0F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32" name="Forma livre 431"/>
            <p:cNvSpPr/>
            <p:nvPr/>
          </p:nvSpPr>
          <p:spPr bwMode="auto">
            <a:xfrm>
              <a:off x="836573" y="2676893"/>
              <a:ext cx="185371" cy="299747"/>
            </a:xfrm>
            <a:custGeom>
              <a:avLst/>
              <a:gdLst>
                <a:gd name="connsiteX0" fmla="*/ 225425 w 225425"/>
                <a:gd name="connsiteY0" fmla="*/ 0 h 409596"/>
                <a:gd name="connsiteX1" fmla="*/ 171450 w 225425"/>
                <a:gd name="connsiteY1" fmla="*/ 31750 h 409596"/>
                <a:gd name="connsiteX2" fmla="*/ 142875 w 225425"/>
                <a:gd name="connsiteY2" fmla="*/ 50800 h 409596"/>
                <a:gd name="connsiteX3" fmla="*/ 127000 w 225425"/>
                <a:gd name="connsiteY3" fmla="*/ 60325 h 409596"/>
                <a:gd name="connsiteX4" fmla="*/ 107950 w 225425"/>
                <a:gd name="connsiteY4" fmla="*/ 88900 h 409596"/>
                <a:gd name="connsiteX5" fmla="*/ 85725 w 225425"/>
                <a:gd name="connsiteY5" fmla="*/ 98425 h 409596"/>
                <a:gd name="connsiteX6" fmla="*/ 66675 w 225425"/>
                <a:gd name="connsiteY6" fmla="*/ 127000 h 409596"/>
                <a:gd name="connsiteX7" fmla="*/ 44450 w 225425"/>
                <a:gd name="connsiteY7" fmla="*/ 158750 h 409596"/>
                <a:gd name="connsiteX8" fmla="*/ 44450 w 225425"/>
                <a:gd name="connsiteY8" fmla="*/ 187325 h 409596"/>
                <a:gd name="connsiteX9" fmla="*/ 47625 w 225425"/>
                <a:gd name="connsiteY9" fmla="*/ 225425 h 409596"/>
                <a:gd name="connsiteX10" fmla="*/ 25400 w 225425"/>
                <a:gd name="connsiteY10" fmla="*/ 260350 h 409596"/>
                <a:gd name="connsiteX11" fmla="*/ 12700 w 225425"/>
                <a:gd name="connsiteY11" fmla="*/ 298450 h 409596"/>
                <a:gd name="connsiteX12" fmla="*/ 9525 w 225425"/>
                <a:gd name="connsiteY12" fmla="*/ 311150 h 409596"/>
                <a:gd name="connsiteX13" fmla="*/ 0 w 225425"/>
                <a:gd name="connsiteY13" fmla="*/ 355600 h 409596"/>
                <a:gd name="connsiteX14" fmla="*/ 9525 w 225425"/>
                <a:gd name="connsiteY14" fmla="*/ 406400 h 409596"/>
                <a:gd name="connsiteX15" fmla="*/ 0 w 225425"/>
                <a:gd name="connsiteY15" fmla="*/ 400050 h 40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5425" h="409596">
                  <a:moveTo>
                    <a:pt x="225425" y="0"/>
                  </a:moveTo>
                  <a:lnTo>
                    <a:pt x="171450" y="31750"/>
                  </a:lnTo>
                  <a:cubicBezTo>
                    <a:pt x="157692" y="40217"/>
                    <a:pt x="150283" y="46038"/>
                    <a:pt x="142875" y="50800"/>
                  </a:cubicBezTo>
                  <a:cubicBezTo>
                    <a:pt x="135467" y="55563"/>
                    <a:pt x="132821" y="53975"/>
                    <a:pt x="127000" y="60325"/>
                  </a:cubicBezTo>
                  <a:cubicBezTo>
                    <a:pt x="121179" y="66675"/>
                    <a:pt x="114829" y="82550"/>
                    <a:pt x="107950" y="88900"/>
                  </a:cubicBezTo>
                  <a:cubicBezTo>
                    <a:pt x="101071" y="95250"/>
                    <a:pt x="92604" y="92075"/>
                    <a:pt x="85725" y="98425"/>
                  </a:cubicBezTo>
                  <a:cubicBezTo>
                    <a:pt x="78846" y="104775"/>
                    <a:pt x="73554" y="116946"/>
                    <a:pt x="66675" y="127000"/>
                  </a:cubicBezTo>
                  <a:cubicBezTo>
                    <a:pt x="59796" y="137054"/>
                    <a:pt x="48154" y="148696"/>
                    <a:pt x="44450" y="158750"/>
                  </a:cubicBezTo>
                  <a:cubicBezTo>
                    <a:pt x="40746" y="168804"/>
                    <a:pt x="43921" y="176213"/>
                    <a:pt x="44450" y="187325"/>
                  </a:cubicBezTo>
                  <a:cubicBezTo>
                    <a:pt x="44979" y="198437"/>
                    <a:pt x="50800" y="213254"/>
                    <a:pt x="47625" y="225425"/>
                  </a:cubicBezTo>
                  <a:cubicBezTo>
                    <a:pt x="44450" y="237596"/>
                    <a:pt x="31221" y="248179"/>
                    <a:pt x="25400" y="260350"/>
                  </a:cubicBezTo>
                  <a:cubicBezTo>
                    <a:pt x="19579" y="272521"/>
                    <a:pt x="15346" y="289983"/>
                    <a:pt x="12700" y="298450"/>
                  </a:cubicBezTo>
                  <a:cubicBezTo>
                    <a:pt x="10054" y="306917"/>
                    <a:pt x="11642" y="301625"/>
                    <a:pt x="9525" y="311150"/>
                  </a:cubicBezTo>
                  <a:cubicBezTo>
                    <a:pt x="7408" y="320675"/>
                    <a:pt x="0" y="339725"/>
                    <a:pt x="0" y="355600"/>
                  </a:cubicBezTo>
                  <a:cubicBezTo>
                    <a:pt x="0" y="371475"/>
                    <a:pt x="9525" y="398992"/>
                    <a:pt x="9525" y="406400"/>
                  </a:cubicBezTo>
                  <a:cubicBezTo>
                    <a:pt x="9525" y="413808"/>
                    <a:pt x="4762" y="406929"/>
                    <a:pt x="0" y="400050"/>
                  </a:cubicBezTo>
                </a:path>
              </a:pathLst>
            </a:custGeom>
            <a:noFill/>
            <a:ln w="19050">
              <a:solidFill>
                <a:srgbClr val="00B0F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33" name="AutoShape 125"/>
            <p:cNvSpPr>
              <a:spLocks noChangeArrowheads="1"/>
            </p:cNvSpPr>
            <p:nvPr/>
          </p:nvSpPr>
          <p:spPr bwMode="auto">
            <a:xfrm rot="10800000">
              <a:off x="1749217" y="3783105"/>
              <a:ext cx="74730" cy="45309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434" name="AutoShape 125"/>
            <p:cNvSpPr>
              <a:spLocks noChangeArrowheads="1"/>
            </p:cNvSpPr>
            <p:nvPr/>
          </p:nvSpPr>
          <p:spPr bwMode="auto">
            <a:xfrm rot="10800000">
              <a:off x="894136" y="3220479"/>
              <a:ext cx="74730" cy="45309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435" name="Oval 250"/>
            <p:cNvSpPr>
              <a:spLocks noChangeArrowheads="1"/>
            </p:cNvSpPr>
            <p:nvPr/>
          </p:nvSpPr>
          <p:spPr bwMode="auto">
            <a:xfrm>
              <a:off x="494973" y="3305550"/>
              <a:ext cx="59207" cy="52690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436" name="CaixaDeTexto 435"/>
            <p:cNvSpPr txBox="1"/>
            <p:nvPr/>
          </p:nvSpPr>
          <p:spPr bwMode="auto">
            <a:xfrm>
              <a:off x="766639" y="4517167"/>
              <a:ext cx="479947" cy="675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r" eaLnBrk="1" hangingPunct="1">
                <a:buClr>
                  <a:schemeClr val="tx2"/>
                </a:buClr>
              </a:pPr>
              <a:r>
                <a:rPr lang="pt-BR" sz="600" dirty="0"/>
                <a:t>Curitiba</a:t>
              </a:r>
            </a:p>
          </p:txBody>
        </p:sp>
        <p:sp>
          <p:nvSpPr>
            <p:cNvPr id="437" name="Forma livre 2"/>
            <p:cNvSpPr>
              <a:spLocks/>
            </p:cNvSpPr>
            <p:nvPr/>
          </p:nvSpPr>
          <p:spPr bwMode="auto">
            <a:xfrm>
              <a:off x="1999956" y="3859221"/>
              <a:ext cx="165505" cy="369968"/>
            </a:xfrm>
            <a:custGeom>
              <a:avLst/>
              <a:gdLst>
                <a:gd name="T0" fmla="*/ 256928 w 283281"/>
                <a:gd name="T1" fmla="*/ 796925 h 796925"/>
                <a:gd name="T2" fmla="*/ 222374 w 283281"/>
                <a:gd name="T3" fmla="*/ 587375 h 796925"/>
                <a:gd name="T4" fmla="*/ 66873 w 283281"/>
                <a:gd name="T5" fmla="*/ 330200 h 796925"/>
                <a:gd name="T6" fmla="*/ 610 w 283281"/>
                <a:gd name="T7" fmla="*/ 0 h 796925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283281 w 283281"/>
                <a:gd name="connsiteY0" fmla="*/ 796925 h 796925"/>
                <a:gd name="connsiteX1" fmla="*/ 245181 w 283281"/>
                <a:gd name="connsiteY1" fmla="*/ 587375 h 796925"/>
                <a:gd name="connsiteX2" fmla="*/ 171779 w 283281"/>
                <a:gd name="connsiteY2" fmla="*/ 481701 h 796925"/>
                <a:gd name="connsiteX3" fmla="*/ 73731 w 283281"/>
                <a:gd name="connsiteY3" fmla="*/ 330200 h 796925"/>
                <a:gd name="connsiteX4" fmla="*/ 688 w 283281"/>
                <a:gd name="connsiteY4" fmla="*/ 0 h 796925"/>
                <a:gd name="connsiteX0" fmla="*/ 290816 w 290816"/>
                <a:gd name="connsiteY0" fmla="*/ 812361 h 812361"/>
                <a:gd name="connsiteX1" fmla="*/ 252716 w 290816"/>
                <a:gd name="connsiteY1" fmla="*/ 602811 h 812361"/>
                <a:gd name="connsiteX2" fmla="*/ 179314 w 290816"/>
                <a:gd name="connsiteY2" fmla="*/ 497137 h 812361"/>
                <a:gd name="connsiteX3" fmla="*/ 81266 w 290816"/>
                <a:gd name="connsiteY3" fmla="*/ 345636 h 812361"/>
                <a:gd name="connsiteX4" fmla="*/ 4733 w 290816"/>
                <a:gd name="connsiteY4" fmla="*/ 27471 h 812361"/>
                <a:gd name="connsiteX5" fmla="*/ 8223 w 290816"/>
                <a:gd name="connsiteY5" fmla="*/ 15436 h 812361"/>
                <a:gd name="connsiteX0" fmla="*/ 286083 w 286083"/>
                <a:gd name="connsiteY0" fmla="*/ 784890 h 784890"/>
                <a:gd name="connsiteX1" fmla="*/ 247983 w 286083"/>
                <a:gd name="connsiteY1" fmla="*/ 575340 h 784890"/>
                <a:gd name="connsiteX2" fmla="*/ 174581 w 286083"/>
                <a:gd name="connsiteY2" fmla="*/ 469666 h 784890"/>
                <a:gd name="connsiteX3" fmla="*/ 76533 w 286083"/>
                <a:gd name="connsiteY3" fmla="*/ 318165 h 784890"/>
                <a:gd name="connsiteX4" fmla="*/ 0 w 286083"/>
                <a:gd name="connsiteY4" fmla="*/ 0 h 784890"/>
                <a:gd name="connsiteX0" fmla="*/ 294300 w 294300"/>
                <a:gd name="connsiteY0" fmla="*/ 801074 h 801074"/>
                <a:gd name="connsiteX1" fmla="*/ 256200 w 294300"/>
                <a:gd name="connsiteY1" fmla="*/ 591524 h 801074"/>
                <a:gd name="connsiteX2" fmla="*/ 182798 w 294300"/>
                <a:gd name="connsiteY2" fmla="*/ 485850 h 801074"/>
                <a:gd name="connsiteX3" fmla="*/ 84750 w 294300"/>
                <a:gd name="connsiteY3" fmla="*/ 334349 h 801074"/>
                <a:gd name="connsiteX4" fmla="*/ 5043 w 294300"/>
                <a:gd name="connsiteY4" fmla="*/ 25969 h 801074"/>
                <a:gd name="connsiteX5" fmla="*/ 8217 w 294300"/>
                <a:gd name="connsiteY5" fmla="*/ 16184 h 801074"/>
                <a:gd name="connsiteX0" fmla="*/ 289257 w 289257"/>
                <a:gd name="connsiteY0" fmla="*/ 775105 h 775105"/>
                <a:gd name="connsiteX1" fmla="*/ 251157 w 289257"/>
                <a:gd name="connsiteY1" fmla="*/ 565555 h 775105"/>
                <a:gd name="connsiteX2" fmla="*/ 177755 w 289257"/>
                <a:gd name="connsiteY2" fmla="*/ 459881 h 775105"/>
                <a:gd name="connsiteX3" fmla="*/ 79707 w 289257"/>
                <a:gd name="connsiteY3" fmla="*/ 308380 h 775105"/>
                <a:gd name="connsiteX4" fmla="*/ 0 w 289257"/>
                <a:gd name="connsiteY4" fmla="*/ 0 h 775105"/>
                <a:gd name="connsiteX0" fmla="*/ 209550 w 209550"/>
                <a:gd name="connsiteY0" fmla="*/ 466725 h 466725"/>
                <a:gd name="connsiteX1" fmla="*/ 171450 w 209550"/>
                <a:gd name="connsiteY1" fmla="*/ 257175 h 466725"/>
                <a:gd name="connsiteX2" fmla="*/ 98048 w 209550"/>
                <a:gd name="connsiteY2" fmla="*/ 151501 h 466725"/>
                <a:gd name="connsiteX3" fmla="*/ 0 w 209550"/>
                <a:gd name="connsiteY3" fmla="*/ 0 h 466725"/>
                <a:gd name="connsiteX0" fmla="*/ 111502 w 111502"/>
                <a:gd name="connsiteY0" fmla="*/ 315224 h 315224"/>
                <a:gd name="connsiteX1" fmla="*/ 73402 w 111502"/>
                <a:gd name="connsiteY1" fmla="*/ 105674 h 315224"/>
                <a:gd name="connsiteX2" fmla="*/ 0 w 111502"/>
                <a:gd name="connsiteY2" fmla="*/ 0 h 315224"/>
                <a:gd name="connsiteX0" fmla="*/ 92457 w 92457"/>
                <a:gd name="connsiteY0" fmla="*/ 302178 h 302178"/>
                <a:gd name="connsiteX1" fmla="*/ 54357 w 92457"/>
                <a:gd name="connsiteY1" fmla="*/ 92628 h 302178"/>
                <a:gd name="connsiteX2" fmla="*/ 0 w 92457"/>
                <a:gd name="connsiteY2" fmla="*/ 0 h 302178"/>
                <a:gd name="connsiteX0" fmla="*/ 92457 w 92457"/>
                <a:gd name="connsiteY0" fmla="*/ 302178 h 302178"/>
                <a:gd name="connsiteX1" fmla="*/ 0 w 92457"/>
                <a:gd name="connsiteY1" fmla="*/ 0 h 302178"/>
                <a:gd name="connsiteX0" fmla="*/ 86379 w 86379"/>
                <a:gd name="connsiteY0" fmla="*/ 283442 h 283442"/>
                <a:gd name="connsiteX1" fmla="*/ 0 w 86379"/>
                <a:gd name="connsiteY1" fmla="*/ 0 h 283442"/>
                <a:gd name="connsiteX0" fmla="*/ 86379 w 86379"/>
                <a:gd name="connsiteY0" fmla="*/ 283442 h 283442"/>
                <a:gd name="connsiteX1" fmla="*/ 44657 w 86379"/>
                <a:gd name="connsiteY1" fmla="*/ 148360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4657 w 86379"/>
                <a:gd name="connsiteY1" fmla="*/ 148360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4657 w 86379"/>
                <a:gd name="connsiteY1" fmla="*/ 148360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4657 w 86379"/>
                <a:gd name="connsiteY1" fmla="*/ 148360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4657 w 86379"/>
                <a:gd name="connsiteY1" fmla="*/ 148360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4657 w 86379"/>
                <a:gd name="connsiteY1" fmla="*/ 148360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3272 w 86379"/>
                <a:gd name="connsiteY1" fmla="*/ 189373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3272 w 86379"/>
                <a:gd name="connsiteY1" fmla="*/ 189373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3272 w 86379"/>
                <a:gd name="connsiteY1" fmla="*/ 189373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3272 w 86379"/>
                <a:gd name="connsiteY1" fmla="*/ 189373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3272 w 86379"/>
                <a:gd name="connsiteY1" fmla="*/ 202423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1887 w 86379"/>
                <a:gd name="connsiteY1" fmla="*/ 211745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0502 w 86379"/>
                <a:gd name="connsiteY1" fmla="*/ 209881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31940 w 86379"/>
                <a:gd name="connsiteY1" fmla="*/ 200560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30513 w 86379"/>
                <a:gd name="connsiteY1" fmla="*/ 187511 h 283442"/>
                <a:gd name="connsiteX2" fmla="*/ 0 w 86379"/>
                <a:gd name="connsiteY2" fmla="*/ 0 h 28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6379" h="283442">
                  <a:moveTo>
                    <a:pt x="86379" y="283442"/>
                  </a:moveTo>
                  <a:cubicBezTo>
                    <a:pt x="72472" y="238415"/>
                    <a:pt x="38880" y="202711"/>
                    <a:pt x="30513" y="187511"/>
                  </a:cubicBezTo>
                  <a:cubicBezTo>
                    <a:pt x="22665" y="146086"/>
                    <a:pt x="28793" y="94481"/>
                    <a:pt x="0" y="0"/>
                  </a:cubicBezTo>
                </a:path>
              </a:pathLst>
            </a:custGeom>
            <a:noFill/>
            <a:ln w="19050">
              <a:solidFill>
                <a:srgbClr val="FFFF00"/>
              </a:solidFill>
              <a:prstDash val="solid"/>
              <a:round/>
              <a:headEnd/>
              <a:tailEnd/>
            </a:ln>
            <a:effectLst>
              <a:outerShdw blurRad="50800" dir="2700000" algn="tl" rotWithShape="0">
                <a:prstClr val="black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38" name="Forma livre 2"/>
            <p:cNvSpPr>
              <a:spLocks/>
            </p:cNvSpPr>
            <p:nvPr/>
          </p:nvSpPr>
          <p:spPr bwMode="auto">
            <a:xfrm>
              <a:off x="1999958" y="3861247"/>
              <a:ext cx="1171414" cy="166883"/>
            </a:xfrm>
            <a:custGeom>
              <a:avLst/>
              <a:gdLst>
                <a:gd name="T0" fmla="*/ 256928 w 283281"/>
                <a:gd name="T1" fmla="*/ 796925 h 796925"/>
                <a:gd name="T2" fmla="*/ 222374 w 283281"/>
                <a:gd name="T3" fmla="*/ 587375 h 796925"/>
                <a:gd name="T4" fmla="*/ 66873 w 283281"/>
                <a:gd name="T5" fmla="*/ 330200 h 796925"/>
                <a:gd name="T6" fmla="*/ 610 w 283281"/>
                <a:gd name="T7" fmla="*/ 0 h 796925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283281 w 283281"/>
                <a:gd name="connsiteY0" fmla="*/ 796925 h 796925"/>
                <a:gd name="connsiteX1" fmla="*/ 245181 w 283281"/>
                <a:gd name="connsiteY1" fmla="*/ 587375 h 796925"/>
                <a:gd name="connsiteX2" fmla="*/ 171779 w 283281"/>
                <a:gd name="connsiteY2" fmla="*/ 481701 h 796925"/>
                <a:gd name="connsiteX3" fmla="*/ 73731 w 283281"/>
                <a:gd name="connsiteY3" fmla="*/ 330200 h 796925"/>
                <a:gd name="connsiteX4" fmla="*/ 688 w 283281"/>
                <a:gd name="connsiteY4" fmla="*/ 0 h 796925"/>
                <a:gd name="connsiteX0" fmla="*/ 290816 w 290816"/>
                <a:gd name="connsiteY0" fmla="*/ 812361 h 812361"/>
                <a:gd name="connsiteX1" fmla="*/ 252716 w 290816"/>
                <a:gd name="connsiteY1" fmla="*/ 602811 h 812361"/>
                <a:gd name="connsiteX2" fmla="*/ 179314 w 290816"/>
                <a:gd name="connsiteY2" fmla="*/ 497137 h 812361"/>
                <a:gd name="connsiteX3" fmla="*/ 81266 w 290816"/>
                <a:gd name="connsiteY3" fmla="*/ 345636 h 812361"/>
                <a:gd name="connsiteX4" fmla="*/ 4733 w 290816"/>
                <a:gd name="connsiteY4" fmla="*/ 27471 h 812361"/>
                <a:gd name="connsiteX5" fmla="*/ 8223 w 290816"/>
                <a:gd name="connsiteY5" fmla="*/ 15436 h 812361"/>
                <a:gd name="connsiteX0" fmla="*/ 286083 w 286083"/>
                <a:gd name="connsiteY0" fmla="*/ 784890 h 784890"/>
                <a:gd name="connsiteX1" fmla="*/ 247983 w 286083"/>
                <a:gd name="connsiteY1" fmla="*/ 575340 h 784890"/>
                <a:gd name="connsiteX2" fmla="*/ 174581 w 286083"/>
                <a:gd name="connsiteY2" fmla="*/ 469666 h 784890"/>
                <a:gd name="connsiteX3" fmla="*/ 76533 w 286083"/>
                <a:gd name="connsiteY3" fmla="*/ 318165 h 784890"/>
                <a:gd name="connsiteX4" fmla="*/ 0 w 286083"/>
                <a:gd name="connsiteY4" fmla="*/ 0 h 784890"/>
                <a:gd name="connsiteX0" fmla="*/ 294300 w 294300"/>
                <a:gd name="connsiteY0" fmla="*/ 801074 h 801074"/>
                <a:gd name="connsiteX1" fmla="*/ 256200 w 294300"/>
                <a:gd name="connsiteY1" fmla="*/ 591524 h 801074"/>
                <a:gd name="connsiteX2" fmla="*/ 182798 w 294300"/>
                <a:gd name="connsiteY2" fmla="*/ 485850 h 801074"/>
                <a:gd name="connsiteX3" fmla="*/ 84750 w 294300"/>
                <a:gd name="connsiteY3" fmla="*/ 334349 h 801074"/>
                <a:gd name="connsiteX4" fmla="*/ 5043 w 294300"/>
                <a:gd name="connsiteY4" fmla="*/ 25969 h 801074"/>
                <a:gd name="connsiteX5" fmla="*/ 8217 w 294300"/>
                <a:gd name="connsiteY5" fmla="*/ 16184 h 801074"/>
                <a:gd name="connsiteX0" fmla="*/ 289257 w 289257"/>
                <a:gd name="connsiteY0" fmla="*/ 775105 h 775105"/>
                <a:gd name="connsiteX1" fmla="*/ 251157 w 289257"/>
                <a:gd name="connsiteY1" fmla="*/ 565555 h 775105"/>
                <a:gd name="connsiteX2" fmla="*/ 177755 w 289257"/>
                <a:gd name="connsiteY2" fmla="*/ 459881 h 775105"/>
                <a:gd name="connsiteX3" fmla="*/ 79707 w 289257"/>
                <a:gd name="connsiteY3" fmla="*/ 308380 h 775105"/>
                <a:gd name="connsiteX4" fmla="*/ 0 w 289257"/>
                <a:gd name="connsiteY4" fmla="*/ 0 h 775105"/>
                <a:gd name="connsiteX0" fmla="*/ 209550 w 209550"/>
                <a:gd name="connsiteY0" fmla="*/ 466725 h 466725"/>
                <a:gd name="connsiteX1" fmla="*/ 171450 w 209550"/>
                <a:gd name="connsiteY1" fmla="*/ 257175 h 466725"/>
                <a:gd name="connsiteX2" fmla="*/ 98048 w 209550"/>
                <a:gd name="connsiteY2" fmla="*/ 151501 h 466725"/>
                <a:gd name="connsiteX3" fmla="*/ 0 w 209550"/>
                <a:gd name="connsiteY3" fmla="*/ 0 h 466725"/>
                <a:gd name="connsiteX0" fmla="*/ 111502 w 111502"/>
                <a:gd name="connsiteY0" fmla="*/ 315224 h 315224"/>
                <a:gd name="connsiteX1" fmla="*/ 73402 w 111502"/>
                <a:gd name="connsiteY1" fmla="*/ 105674 h 315224"/>
                <a:gd name="connsiteX2" fmla="*/ 0 w 111502"/>
                <a:gd name="connsiteY2" fmla="*/ 0 h 315224"/>
                <a:gd name="connsiteX0" fmla="*/ 92457 w 92457"/>
                <a:gd name="connsiteY0" fmla="*/ 302178 h 302178"/>
                <a:gd name="connsiteX1" fmla="*/ 54357 w 92457"/>
                <a:gd name="connsiteY1" fmla="*/ 92628 h 302178"/>
                <a:gd name="connsiteX2" fmla="*/ 0 w 92457"/>
                <a:gd name="connsiteY2" fmla="*/ 0 h 302178"/>
                <a:gd name="connsiteX0" fmla="*/ 92457 w 92457"/>
                <a:gd name="connsiteY0" fmla="*/ 302178 h 302178"/>
                <a:gd name="connsiteX1" fmla="*/ 0 w 92457"/>
                <a:gd name="connsiteY1" fmla="*/ 0 h 302178"/>
                <a:gd name="connsiteX0" fmla="*/ 86379 w 86379"/>
                <a:gd name="connsiteY0" fmla="*/ 283442 h 283442"/>
                <a:gd name="connsiteX1" fmla="*/ 0 w 86379"/>
                <a:gd name="connsiteY1" fmla="*/ 0 h 283442"/>
                <a:gd name="connsiteX0" fmla="*/ 86379 w 86379"/>
                <a:gd name="connsiteY0" fmla="*/ 283442 h 283442"/>
                <a:gd name="connsiteX1" fmla="*/ 44657 w 86379"/>
                <a:gd name="connsiteY1" fmla="*/ 148360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4657 w 86379"/>
                <a:gd name="connsiteY1" fmla="*/ 148360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4657 w 86379"/>
                <a:gd name="connsiteY1" fmla="*/ 148360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4657 w 86379"/>
                <a:gd name="connsiteY1" fmla="*/ 148360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4657 w 86379"/>
                <a:gd name="connsiteY1" fmla="*/ 148360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4657 w 86379"/>
                <a:gd name="connsiteY1" fmla="*/ 148360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3272 w 86379"/>
                <a:gd name="connsiteY1" fmla="*/ 189373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3272 w 86379"/>
                <a:gd name="connsiteY1" fmla="*/ 189373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3272 w 86379"/>
                <a:gd name="connsiteY1" fmla="*/ 189373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3272 w 86379"/>
                <a:gd name="connsiteY1" fmla="*/ 189373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3272 w 86379"/>
                <a:gd name="connsiteY1" fmla="*/ 202423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1887 w 86379"/>
                <a:gd name="connsiteY1" fmla="*/ 211745 h 283442"/>
                <a:gd name="connsiteX2" fmla="*/ 0 w 86379"/>
                <a:gd name="connsiteY2" fmla="*/ 0 h 283442"/>
                <a:gd name="connsiteX0" fmla="*/ 86379 w 86379"/>
                <a:gd name="connsiteY0" fmla="*/ 283442 h 283442"/>
                <a:gd name="connsiteX1" fmla="*/ 40502 w 86379"/>
                <a:gd name="connsiteY1" fmla="*/ 209881 h 283442"/>
                <a:gd name="connsiteX2" fmla="*/ 0 w 86379"/>
                <a:gd name="connsiteY2" fmla="*/ 0 h 283442"/>
                <a:gd name="connsiteX0" fmla="*/ 152864 w 152864"/>
                <a:gd name="connsiteY0" fmla="*/ 363605 h 363605"/>
                <a:gd name="connsiteX1" fmla="*/ 106987 w 152864"/>
                <a:gd name="connsiteY1" fmla="*/ 290044 h 363605"/>
                <a:gd name="connsiteX2" fmla="*/ 0 w 152864"/>
                <a:gd name="connsiteY2" fmla="*/ 0 h 363605"/>
                <a:gd name="connsiteX0" fmla="*/ 594713 w 594713"/>
                <a:gd name="connsiteY0" fmla="*/ 113796 h 290747"/>
                <a:gd name="connsiteX1" fmla="*/ 106987 w 594713"/>
                <a:gd name="connsiteY1" fmla="*/ 290044 h 290747"/>
                <a:gd name="connsiteX2" fmla="*/ 0 w 594713"/>
                <a:gd name="connsiteY2" fmla="*/ 0 h 290747"/>
                <a:gd name="connsiteX0" fmla="*/ 594713 w 594713"/>
                <a:gd name="connsiteY0" fmla="*/ 113796 h 126314"/>
                <a:gd name="connsiteX1" fmla="*/ 140230 w 594713"/>
                <a:gd name="connsiteY1" fmla="*/ 124126 h 126314"/>
                <a:gd name="connsiteX2" fmla="*/ 0 w 594713"/>
                <a:gd name="connsiteY2" fmla="*/ 0 h 126314"/>
                <a:gd name="connsiteX0" fmla="*/ 594713 w 594713"/>
                <a:gd name="connsiteY0" fmla="*/ 113796 h 124126"/>
                <a:gd name="connsiteX1" fmla="*/ 140230 w 594713"/>
                <a:gd name="connsiteY1" fmla="*/ 124126 h 124126"/>
                <a:gd name="connsiteX2" fmla="*/ 0 w 594713"/>
                <a:gd name="connsiteY2" fmla="*/ 0 h 124126"/>
                <a:gd name="connsiteX0" fmla="*/ 594713 w 594713"/>
                <a:gd name="connsiteY0" fmla="*/ 113796 h 124126"/>
                <a:gd name="connsiteX1" fmla="*/ 140230 w 594713"/>
                <a:gd name="connsiteY1" fmla="*/ 124126 h 124126"/>
                <a:gd name="connsiteX2" fmla="*/ 0 w 594713"/>
                <a:gd name="connsiteY2" fmla="*/ 0 h 124126"/>
                <a:gd name="connsiteX0" fmla="*/ 589173 w 589173"/>
                <a:gd name="connsiteY0" fmla="*/ 117524 h 127854"/>
                <a:gd name="connsiteX1" fmla="*/ 134690 w 589173"/>
                <a:gd name="connsiteY1" fmla="*/ 127854 h 127854"/>
                <a:gd name="connsiteX2" fmla="*/ 0 w 589173"/>
                <a:gd name="connsiteY2" fmla="*/ 0 h 127854"/>
                <a:gd name="connsiteX0" fmla="*/ 589173 w 589173"/>
                <a:gd name="connsiteY0" fmla="*/ 117524 h 127854"/>
                <a:gd name="connsiteX1" fmla="*/ 134690 w 589173"/>
                <a:gd name="connsiteY1" fmla="*/ 127854 h 127854"/>
                <a:gd name="connsiteX2" fmla="*/ 0 w 589173"/>
                <a:gd name="connsiteY2" fmla="*/ 0 h 127854"/>
                <a:gd name="connsiteX0" fmla="*/ 589173 w 589173"/>
                <a:gd name="connsiteY0" fmla="*/ 117524 h 127854"/>
                <a:gd name="connsiteX1" fmla="*/ 134690 w 589173"/>
                <a:gd name="connsiteY1" fmla="*/ 127854 h 127854"/>
                <a:gd name="connsiteX2" fmla="*/ 0 w 589173"/>
                <a:gd name="connsiteY2" fmla="*/ 0 h 127854"/>
                <a:gd name="connsiteX0" fmla="*/ 589173 w 589173"/>
                <a:gd name="connsiteY0" fmla="*/ 117524 h 131067"/>
                <a:gd name="connsiteX1" fmla="*/ 389779 w 589173"/>
                <a:gd name="connsiteY1" fmla="*/ 94608 h 131067"/>
                <a:gd name="connsiteX2" fmla="*/ 134690 w 589173"/>
                <a:gd name="connsiteY2" fmla="*/ 127854 h 131067"/>
                <a:gd name="connsiteX3" fmla="*/ 0 w 589173"/>
                <a:gd name="connsiteY3" fmla="*/ 0 h 131067"/>
                <a:gd name="connsiteX0" fmla="*/ 589173 w 589173"/>
                <a:gd name="connsiteY0" fmla="*/ 117524 h 129415"/>
                <a:gd name="connsiteX1" fmla="*/ 535215 w 589173"/>
                <a:gd name="connsiteY1" fmla="*/ 33087 h 129415"/>
                <a:gd name="connsiteX2" fmla="*/ 134690 w 589173"/>
                <a:gd name="connsiteY2" fmla="*/ 127854 h 129415"/>
                <a:gd name="connsiteX3" fmla="*/ 0 w 589173"/>
                <a:gd name="connsiteY3" fmla="*/ 0 h 129415"/>
                <a:gd name="connsiteX0" fmla="*/ 589173 w 589173"/>
                <a:gd name="connsiteY0" fmla="*/ 117524 h 129245"/>
                <a:gd name="connsiteX1" fmla="*/ 535215 w 589173"/>
                <a:gd name="connsiteY1" fmla="*/ 33087 h 129245"/>
                <a:gd name="connsiteX2" fmla="*/ 134690 w 589173"/>
                <a:gd name="connsiteY2" fmla="*/ 127854 h 129245"/>
                <a:gd name="connsiteX3" fmla="*/ 0 w 589173"/>
                <a:gd name="connsiteY3" fmla="*/ 0 h 129245"/>
                <a:gd name="connsiteX0" fmla="*/ 589173 w 589173"/>
                <a:gd name="connsiteY0" fmla="*/ 117524 h 129245"/>
                <a:gd name="connsiteX1" fmla="*/ 535215 w 589173"/>
                <a:gd name="connsiteY1" fmla="*/ 33087 h 129245"/>
                <a:gd name="connsiteX2" fmla="*/ 134690 w 589173"/>
                <a:gd name="connsiteY2" fmla="*/ 127854 h 129245"/>
                <a:gd name="connsiteX3" fmla="*/ 0 w 589173"/>
                <a:gd name="connsiteY3" fmla="*/ 0 h 129245"/>
                <a:gd name="connsiteX0" fmla="*/ 589173 w 589173"/>
                <a:gd name="connsiteY0" fmla="*/ 117524 h 127854"/>
                <a:gd name="connsiteX1" fmla="*/ 535215 w 589173"/>
                <a:gd name="connsiteY1" fmla="*/ 33087 h 127854"/>
                <a:gd name="connsiteX2" fmla="*/ 134690 w 589173"/>
                <a:gd name="connsiteY2" fmla="*/ 127854 h 127854"/>
                <a:gd name="connsiteX3" fmla="*/ 0 w 589173"/>
                <a:gd name="connsiteY3" fmla="*/ 0 h 127854"/>
                <a:gd name="connsiteX0" fmla="*/ 589173 w 589173"/>
                <a:gd name="connsiteY0" fmla="*/ 117524 h 127854"/>
                <a:gd name="connsiteX1" fmla="*/ 535215 w 589173"/>
                <a:gd name="connsiteY1" fmla="*/ 33087 h 127854"/>
                <a:gd name="connsiteX2" fmla="*/ 134690 w 589173"/>
                <a:gd name="connsiteY2" fmla="*/ 127854 h 127854"/>
                <a:gd name="connsiteX3" fmla="*/ 0 w 589173"/>
                <a:gd name="connsiteY3" fmla="*/ 0 h 127854"/>
                <a:gd name="connsiteX0" fmla="*/ 589173 w 589173"/>
                <a:gd name="connsiteY0" fmla="*/ 117524 h 127854"/>
                <a:gd name="connsiteX1" fmla="*/ 535215 w 589173"/>
                <a:gd name="connsiteY1" fmla="*/ 33087 h 127854"/>
                <a:gd name="connsiteX2" fmla="*/ 134690 w 589173"/>
                <a:gd name="connsiteY2" fmla="*/ 127854 h 127854"/>
                <a:gd name="connsiteX3" fmla="*/ 0 w 589173"/>
                <a:gd name="connsiteY3" fmla="*/ 0 h 127854"/>
                <a:gd name="connsiteX0" fmla="*/ 586403 w 586403"/>
                <a:gd name="connsiteY0" fmla="*/ 108203 h 127854"/>
                <a:gd name="connsiteX1" fmla="*/ 535215 w 586403"/>
                <a:gd name="connsiteY1" fmla="*/ 33087 h 127854"/>
                <a:gd name="connsiteX2" fmla="*/ 134690 w 586403"/>
                <a:gd name="connsiteY2" fmla="*/ 127854 h 127854"/>
                <a:gd name="connsiteX3" fmla="*/ 0 w 586403"/>
                <a:gd name="connsiteY3" fmla="*/ 0 h 127854"/>
                <a:gd name="connsiteX0" fmla="*/ 586403 w 586403"/>
                <a:gd name="connsiteY0" fmla="*/ 108203 h 127854"/>
                <a:gd name="connsiteX1" fmla="*/ 535215 w 586403"/>
                <a:gd name="connsiteY1" fmla="*/ 33087 h 127854"/>
                <a:gd name="connsiteX2" fmla="*/ 134690 w 586403"/>
                <a:gd name="connsiteY2" fmla="*/ 127854 h 127854"/>
                <a:gd name="connsiteX3" fmla="*/ 0 w 586403"/>
                <a:gd name="connsiteY3" fmla="*/ 0 h 127854"/>
                <a:gd name="connsiteX0" fmla="*/ 586403 w 586403"/>
                <a:gd name="connsiteY0" fmla="*/ 108203 h 127854"/>
                <a:gd name="connsiteX1" fmla="*/ 535215 w 586403"/>
                <a:gd name="connsiteY1" fmla="*/ 33087 h 127854"/>
                <a:gd name="connsiteX2" fmla="*/ 134690 w 586403"/>
                <a:gd name="connsiteY2" fmla="*/ 127854 h 127854"/>
                <a:gd name="connsiteX3" fmla="*/ 0 w 586403"/>
                <a:gd name="connsiteY3" fmla="*/ 0 h 127854"/>
                <a:gd name="connsiteX0" fmla="*/ 586403 w 593404"/>
                <a:gd name="connsiteY0" fmla="*/ 108203 h 127854"/>
                <a:gd name="connsiteX1" fmla="*/ 590619 w 593404"/>
                <a:gd name="connsiteY1" fmla="*/ 116981 h 127854"/>
                <a:gd name="connsiteX2" fmla="*/ 535215 w 593404"/>
                <a:gd name="connsiteY2" fmla="*/ 33087 h 127854"/>
                <a:gd name="connsiteX3" fmla="*/ 134690 w 593404"/>
                <a:gd name="connsiteY3" fmla="*/ 127854 h 127854"/>
                <a:gd name="connsiteX4" fmla="*/ 0 w 593404"/>
                <a:gd name="connsiteY4" fmla="*/ 0 h 127854"/>
                <a:gd name="connsiteX0" fmla="*/ 586403 w 593404"/>
                <a:gd name="connsiteY0" fmla="*/ 108203 h 127854"/>
                <a:gd name="connsiteX1" fmla="*/ 590619 w 593404"/>
                <a:gd name="connsiteY1" fmla="*/ 116981 h 127854"/>
                <a:gd name="connsiteX2" fmla="*/ 535215 w 593404"/>
                <a:gd name="connsiteY2" fmla="*/ 33087 h 127854"/>
                <a:gd name="connsiteX3" fmla="*/ 134690 w 593404"/>
                <a:gd name="connsiteY3" fmla="*/ 127854 h 127854"/>
                <a:gd name="connsiteX4" fmla="*/ 0 w 593404"/>
                <a:gd name="connsiteY4" fmla="*/ 0 h 127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3404" h="127854">
                  <a:moveTo>
                    <a:pt x="586403" y="108203"/>
                  </a:moveTo>
                  <a:cubicBezTo>
                    <a:pt x="585259" y="108112"/>
                    <a:pt x="599150" y="129500"/>
                    <a:pt x="590619" y="116981"/>
                  </a:cubicBezTo>
                  <a:cubicBezTo>
                    <a:pt x="582088" y="104462"/>
                    <a:pt x="580269" y="70735"/>
                    <a:pt x="535215" y="33087"/>
                  </a:cubicBezTo>
                  <a:cubicBezTo>
                    <a:pt x="426225" y="29216"/>
                    <a:pt x="234280" y="80238"/>
                    <a:pt x="134690" y="127854"/>
                  </a:cubicBezTo>
                  <a:cubicBezTo>
                    <a:pt x="97755" y="97615"/>
                    <a:pt x="45414" y="73974"/>
                    <a:pt x="0" y="0"/>
                  </a:cubicBezTo>
                </a:path>
              </a:pathLst>
            </a:custGeom>
            <a:noFill/>
            <a:ln w="19050">
              <a:solidFill>
                <a:srgbClr val="FFFF00"/>
              </a:solidFill>
              <a:prstDash val="solid"/>
              <a:round/>
              <a:headEnd/>
              <a:tailEnd/>
            </a:ln>
            <a:effectLst>
              <a:outerShdw blurRad="50800" dir="2700000" algn="tl" rotWithShape="0">
                <a:prstClr val="black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39" name="AutoShape 125"/>
            <p:cNvSpPr>
              <a:spLocks noChangeArrowheads="1"/>
            </p:cNvSpPr>
            <p:nvPr/>
          </p:nvSpPr>
          <p:spPr bwMode="auto">
            <a:xfrm rot="10800000">
              <a:off x="1970503" y="3846797"/>
              <a:ext cx="74730" cy="45309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440" name="CaixaDeTexto 439"/>
            <p:cNvSpPr txBox="1"/>
            <p:nvPr/>
          </p:nvSpPr>
          <p:spPr bwMode="auto">
            <a:xfrm>
              <a:off x="2061008" y="3745818"/>
              <a:ext cx="336422" cy="938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>
              <a:defPPr>
                <a:defRPr lang="pt-BR"/>
              </a:defPPr>
              <a:lvl1pPr>
                <a:buClr>
                  <a:schemeClr val="tx2"/>
                </a:buClr>
                <a:defRPr sz="600" b="1">
                  <a:solidFill>
                    <a:srgbClr val="000000"/>
                  </a:solidFill>
                </a:defRPr>
              </a:lvl1pPr>
            </a:lstStyle>
            <a:p>
              <a:r>
                <a:rPr lang="pt-BR" dirty="0"/>
                <a:t>Paulínia</a:t>
              </a:r>
            </a:p>
          </p:txBody>
        </p:sp>
        <p:sp>
          <p:nvSpPr>
            <p:cNvPr id="441" name="Forma livre 2"/>
            <p:cNvSpPr>
              <a:spLocks/>
            </p:cNvSpPr>
            <p:nvPr/>
          </p:nvSpPr>
          <p:spPr bwMode="auto">
            <a:xfrm>
              <a:off x="1805177" y="2938448"/>
              <a:ext cx="1257" cy="409027"/>
            </a:xfrm>
            <a:custGeom>
              <a:avLst/>
              <a:gdLst>
                <a:gd name="T0" fmla="*/ 256928 w 283281"/>
                <a:gd name="T1" fmla="*/ 796925 h 796925"/>
                <a:gd name="T2" fmla="*/ 222374 w 283281"/>
                <a:gd name="T3" fmla="*/ 587375 h 796925"/>
                <a:gd name="T4" fmla="*/ 66873 w 283281"/>
                <a:gd name="T5" fmla="*/ 330200 h 796925"/>
                <a:gd name="T6" fmla="*/ 610 w 283281"/>
                <a:gd name="T7" fmla="*/ 0 h 796925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283281 w 283281"/>
                <a:gd name="connsiteY0" fmla="*/ 796925 h 796925"/>
                <a:gd name="connsiteX1" fmla="*/ 245181 w 283281"/>
                <a:gd name="connsiteY1" fmla="*/ 587375 h 796925"/>
                <a:gd name="connsiteX2" fmla="*/ 197173 w 283281"/>
                <a:gd name="connsiteY2" fmla="*/ 506285 h 796925"/>
                <a:gd name="connsiteX3" fmla="*/ 73731 w 283281"/>
                <a:gd name="connsiteY3" fmla="*/ 330200 h 796925"/>
                <a:gd name="connsiteX4" fmla="*/ 688 w 283281"/>
                <a:gd name="connsiteY4" fmla="*/ 0 h 796925"/>
                <a:gd name="connsiteX0" fmla="*/ 245181 w 245181"/>
                <a:gd name="connsiteY0" fmla="*/ 587375 h 587375"/>
                <a:gd name="connsiteX1" fmla="*/ 197173 w 245181"/>
                <a:gd name="connsiteY1" fmla="*/ 506285 h 587375"/>
                <a:gd name="connsiteX2" fmla="*/ 73731 w 245181"/>
                <a:gd name="connsiteY2" fmla="*/ 330200 h 587375"/>
                <a:gd name="connsiteX3" fmla="*/ 688 w 245181"/>
                <a:gd name="connsiteY3" fmla="*/ 0 h 587375"/>
                <a:gd name="connsiteX0" fmla="*/ 197173 w 197173"/>
                <a:gd name="connsiteY0" fmla="*/ 506285 h 506285"/>
                <a:gd name="connsiteX1" fmla="*/ 73731 w 197173"/>
                <a:gd name="connsiteY1" fmla="*/ 330200 h 506285"/>
                <a:gd name="connsiteX2" fmla="*/ 688 w 197173"/>
                <a:gd name="connsiteY2" fmla="*/ 0 h 506285"/>
                <a:gd name="connsiteX0" fmla="*/ 196696 w 196696"/>
                <a:gd name="connsiteY0" fmla="*/ 506285 h 506285"/>
                <a:gd name="connsiteX1" fmla="*/ 173771 w 196696"/>
                <a:gd name="connsiteY1" fmla="*/ 264968 h 506285"/>
                <a:gd name="connsiteX2" fmla="*/ 211 w 196696"/>
                <a:gd name="connsiteY2" fmla="*/ 0 h 506285"/>
                <a:gd name="connsiteX0" fmla="*/ 196485 w 196485"/>
                <a:gd name="connsiteY0" fmla="*/ 506285 h 506285"/>
                <a:gd name="connsiteX1" fmla="*/ 173560 w 196485"/>
                <a:gd name="connsiteY1" fmla="*/ 264968 h 506285"/>
                <a:gd name="connsiteX2" fmla="*/ 88562 w 196485"/>
                <a:gd name="connsiteY2" fmla="*/ 146425 h 506285"/>
                <a:gd name="connsiteX3" fmla="*/ 0 w 196485"/>
                <a:gd name="connsiteY3" fmla="*/ 0 h 506285"/>
                <a:gd name="connsiteX0" fmla="*/ 107923 w 107923"/>
                <a:gd name="connsiteY0" fmla="*/ 359860 h 359860"/>
                <a:gd name="connsiteX1" fmla="*/ 84998 w 107923"/>
                <a:gd name="connsiteY1" fmla="*/ 118543 h 359860"/>
                <a:gd name="connsiteX2" fmla="*/ 0 w 107923"/>
                <a:gd name="connsiteY2" fmla="*/ 0 h 359860"/>
                <a:gd name="connsiteX0" fmla="*/ 22925 w 22925"/>
                <a:gd name="connsiteY0" fmla="*/ 241317 h 241317"/>
                <a:gd name="connsiteX1" fmla="*/ 0 w 22925"/>
                <a:gd name="connsiteY1" fmla="*/ 0 h 241317"/>
                <a:gd name="connsiteX0" fmla="*/ 8864 w 11288"/>
                <a:gd name="connsiteY0" fmla="*/ 251726 h 251726"/>
                <a:gd name="connsiteX1" fmla="*/ 122 w 11288"/>
                <a:gd name="connsiteY1" fmla="*/ 0 h 251726"/>
                <a:gd name="connsiteX0" fmla="*/ 17317 w 17317"/>
                <a:gd name="connsiteY0" fmla="*/ 251726 h 251726"/>
                <a:gd name="connsiteX1" fmla="*/ 8575 w 17317"/>
                <a:gd name="connsiteY1" fmla="*/ 0 h 251726"/>
                <a:gd name="connsiteX0" fmla="*/ 10984 w 10984"/>
                <a:gd name="connsiteY0" fmla="*/ 251726 h 251726"/>
                <a:gd name="connsiteX1" fmla="*/ 2242 w 10984"/>
                <a:gd name="connsiteY1" fmla="*/ 0 h 251726"/>
                <a:gd name="connsiteX0" fmla="*/ 5603 w 5603"/>
                <a:gd name="connsiteY0" fmla="*/ 239235 h 239235"/>
                <a:gd name="connsiteX1" fmla="*/ 4966 w 5603"/>
                <a:gd name="connsiteY1" fmla="*/ 0 h 239235"/>
                <a:gd name="connsiteX0" fmla="*/ 5495 w 5495"/>
                <a:gd name="connsiteY0" fmla="*/ 10000 h 10000"/>
                <a:gd name="connsiteX1" fmla="*/ 4358 w 5495"/>
                <a:gd name="connsiteY1" fmla="*/ 0 h 10000"/>
                <a:gd name="connsiteX0" fmla="*/ 2069 w 2069"/>
                <a:gd name="connsiteY0" fmla="*/ 10000 h 10000"/>
                <a:gd name="connsiteX1" fmla="*/ 0 w 2069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9" h="10000">
                  <a:moveTo>
                    <a:pt x="2069" y="10000"/>
                  </a:moveTo>
                  <a:cubicBezTo>
                    <a:pt x="1392" y="8122"/>
                    <a:pt x="1070" y="2135"/>
                    <a:pt x="0" y="0"/>
                  </a:cubicBezTo>
                </a:path>
              </a:pathLst>
            </a:custGeom>
            <a:noFill/>
            <a:ln w="19050">
              <a:solidFill>
                <a:srgbClr val="FFFF00"/>
              </a:solidFill>
              <a:prstDash val="solid"/>
              <a:round/>
              <a:headEnd/>
              <a:tailEnd/>
            </a:ln>
            <a:effectLst>
              <a:outerShdw blurRad="50800" dir="2700000" algn="tl" rotWithShape="0">
                <a:prstClr val="black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42" name="Forma livre 2"/>
            <p:cNvSpPr>
              <a:spLocks/>
            </p:cNvSpPr>
            <p:nvPr/>
          </p:nvSpPr>
          <p:spPr bwMode="auto">
            <a:xfrm>
              <a:off x="1812122" y="3363255"/>
              <a:ext cx="187834" cy="483543"/>
            </a:xfrm>
            <a:custGeom>
              <a:avLst/>
              <a:gdLst>
                <a:gd name="T0" fmla="*/ 256928 w 283281"/>
                <a:gd name="T1" fmla="*/ 796925 h 796925"/>
                <a:gd name="T2" fmla="*/ 222374 w 283281"/>
                <a:gd name="T3" fmla="*/ 587375 h 796925"/>
                <a:gd name="T4" fmla="*/ 66873 w 283281"/>
                <a:gd name="T5" fmla="*/ 330200 h 796925"/>
                <a:gd name="T6" fmla="*/ 610 w 283281"/>
                <a:gd name="T7" fmla="*/ 0 h 796925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283281 w 283281"/>
                <a:gd name="connsiteY0" fmla="*/ 796925 h 796925"/>
                <a:gd name="connsiteX1" fmla="*/ 245181 w 283281"/>
                <a:gd name="connsiteY1" fmla="*/ 587375 h 796925"/>
                <a:gd name="connsiteX2" fmla="*/ 171779 w 283281"/>
                <a:gd name="connsiteY2" fmla="*/ 481701 h 796925"/>
                <a:gd name="connsiteX3" fmla="*/ 73731 w 283281"/>
                <a:gd name="connsiteY3" fmla="*/ 330200 h 796925"/>
                <a:gd name="connsiteX4" fmla="*/ 688 w 283281"/>
                <a:gd name="connsiteY4" fmla="*/ 0 h 796925"/>
                <a:gd name="connsiteX0" fmla="*/ 290816 w 290816"/>
                <a:gd name="connsiteY0" fmla="*/ 812361 h 812361"/>
                <a:gd name="connsiteX1" fmla="*/ 252716 w 290816"/>
                <a:gd name="connsiteY1" fmla="*/ 602811 h 812361"/>
                <a:gd name="connsiteX2" fmla="*/ 179314 w 290816"/>
                <a:gd name="connsiteY2" fmla="*/ 497137 h 812361"/>
                <a:gd name="connsiteX3" fmla="*/ 81266 w 290816"/>
                <a:gd name="connsiteY3" fmla="*/ 345636 h 812361"/>
                <a:gd name="connsiteX4" fmla="*/ 4733 w 290816"/>
                <a:gd name="connsiteY4" fmla="*/ 27471 h 812361"/>
                <a:gd name="connsiteX5" fmla="*/ 8223 w 290816"/>
                <a:gd name="connsiteY5" fmla="*/ 15436 h 812361"/>
                <a:gd name="connsiteX0" fmla="*/ 286083 w 286083"/>
                <a:gd name="connsiteY0" fmla="*/ 784890 h 784890"/>
                <a:gd name="connsiteX1" fmla="*/ 247983 w 286083"/>
                <a:gd name="connsiteY1" fmla="*/ 575340 h 784890"/>
                <a:gd name="connsiteX2" fmla="*/ 174581 w 286083"/>
                <a:gd name="connsiteY2" fmla="*/ 469666 h 784890"/>
                <a:gd name="connsiteX3" fmla="*/ 76533 w 286083"/>
                <a:gd name="connsiteY3" fmla="*/ 318165 h 784890"/>
                <a:gd name="connsiteX4" fmla="*/ 0 w 286083"/>
                <a:gd name="connsiteY4" fmla="*/ 0 h 784890"/>
                <a:gd name="connsiteX0" fmla="*/ 294300 w 294300"/>
                <a:gd name="connsiteY0" fmla="*/ 801074 h 801074"/>
                <a:gd name="connsiteX1" fmla="*/ 256200 w 294300"/>
                <a:gd name="connsiteY1" fmla="*/ 591524 h 801074"/>
                <a:gd name="connsiteX2" fmla="*/ 182798 w 294300"/>
                <a:gd name="connsiteY2" fmla="*/ 485850 h 801074"/>
                <a:gd name="connsiteX3" fmla="*/ 84750 w 294300"/>
                <a:gd name="connsiteY3" fmla="*/ 334349 h 801074"/>
                <a:gd name="connsiteX4" fmla="*/ 5043 w 294300"/>
                <a:gd name="connsiteY4" fmla="*/ 25969 h 801074"/>
                <a:gd name="connsiteX5" fmla="*/ 8217 w 294300"/>
                <a:gd name="connsiteY5" fmla="*/ 16184 h 801074"/>
                <a:gd name="connsiteX0" fmla="*/ 289257 w 289257"/>
                <a:gd name="connsiteY0" fmla="*/ 775105 h 775105"/>
                <a:gd name="connsiteX1" fmla="*/ 251157 w 289257"/>
                <a:gd name="connsiteY1" fmla="*/ 565555 h 775105"/>
                <a:gd name="connsiteX2" fmla="*/ 177755 w 289257"/>
                <a:gd name="connsiteY2" fmla="*/ 459881 h 775105"/>
                <a:gd name="connsiteX3" fmla="*/ 79707 w 289257"/>
                <a:gd name="connsiteY3" fmla="*/ 308380 h 775105"/>
                <a:gd name="connsiteX4" fmla="*/ 0 w 289257"/>
                <a:gd name="connsiteY4" fmla="*/ 0 h 775105"/>
                <a:gd name="connsiteX0" fmla="*/ 209550 w 209550"/>
                <a:gd name="connsiteY0" fmla="*/ 466725 h 466725"/>
                <a:gd name="connsiteX1" fmla="*/ 171450 w 209550"/>
                <a:gd name="connsiteY1" fmla="*/ 257175 h 466725"/>
                <a:gd name="connsiteX2" fmla="*/ 98048 w 209550"/>
                <a:gd name="connsiteY2" fmla="*/ 151501 h 466725"/>
                <a:gd name="connsiteX3" fmla="*/ 0 w 209550"/>
                <a:gd name="connsiteY3" fmla="*/ 0 h 466725"/>
                <a:gd name="connsiteX0" fmla="*/ 111502 w 111502"/>
                <a:gd name="connsiteY0" fmla="*/ 315224 h 315224"/>
                <a:gd name="connsiteX1" fmla="*/ 73402 w 111502"/>
                <a:gd name="connsiteY1" fmla="*/ 105674 h 315224"/>
                <a:gd name="connsiteX2" fmla="*/ 0 w 111502"/>
                <a:gd name="connsiteY2" fmla="*/ 0 h 315224"/>
                <a:gd name="connsiteX0" fmla="*/ 92457 w 92457"/>
                <a:gd name="connsiteY0" fmla="*/ 302178 h 302178"/>
                <a:gd name="connsiteX1" fmla="*/ 54357 w 92457"/>
                <a:gd name="connsiteY1" fmla="*/ 92628 h 302178"/>
                <a:gd name="connsiteX2" fmla="*/ 0 w 92457"/>
                <a:gd name="connsiteY2" fmla="*/ 0 h 302178"/>
                <a:gd name="connsiteX0" fmla="*/ 92457 w 92457"/>
                <a:gd name="connsiteY0" fmla="*/ 302178 h 302178"/>
                <a:gd name="connsiteX1" fmla="*/ 0 w 92457"/>
                <a:gd name="connsiteY1" fmla="*/ 0 h 302178"/>
                <a:gd name="connsiteX0" fmla="*/ 86379 w 86379"/>
                <a:gd name="connsiteY0" fmla="*/ 283442 h 283442"/>
                <a:gd name="connsiteX1" fmla="*/ 0 w 86379"/>
                <a:gd name="connsiteY1" fmla="*/ 0 h 28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379" h="283442">
                  <a:moveTo>
                    <a:pt x="86379" y="283442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FFFF00"/>
              </a:solidFill>
              <a:prstDash val="solid"/>
              <a:round/>
              <a:headEnd/>
              <a:tailEnd/>
            </a:ln>
            <a:effectLst>
              <a:outerShdw blurRad="50800" dir="2700000" algn="tl" rotWithShape="0">
                <a:prstClr val="black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443" name="CaixaDeTexto 442"/>
            <p:cNvSpPr txBox="1"/>
            <p:nvPr/>
          </p:nvSpPr>
          <p:spPr bwMode="auto">
            <a:xfrm>
              <a:off x="995691" y="2437631"/>
              <a:ext cx="400913" cy="675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r">
                <a:buClr>
                  <a:srgbClr val="F2DC0E"/>
                </a:buClr>
              </a:pPr>
              <a:r>
                <a:rPr lang="pt-BR" sz="600" b="1" dirty="0"/>
                <a:t>Itumbiara</a:t>
              </a:r>
            </a:p>
          </p:txBody>
        </p:sp>
        <p:sp>
          <p:nvSpPr>
            <p:cNvPr id="444" name="Forma livre 443"/>
            <p:cNvSpPr/>
            <p:nvPr/>
          </p:nvSpPr>
          <p:spPr bwMode="auto">
            <a:xfrm>
              <a:off x="1977517" y="3894408"/>
              <a:ext cx="469954" cy="283467"/>
            </a:xfrm>
            <a:custGeom>
              <a:avLst/>
              <a:gdLst>
                <a:gd name="connsiteX0" fmla="*/ 0 w 457200"/>
                <a:gd name="connsiteY0" fmla="*/ 0 h 168275"/>
                <a:gd name="connsiteX1" fmla="*/ 66675 w 457200"/>
                <a:gd name="connsiteY1" fmla="*/ 34925 h 168275"/>
                <a:gd name="connsiteX2" fmla="*/ 95250 w 457200"/>
                <a:gd name="connsiteY2" fmla="*/ 44450 h 168275"/>
                <a:gd name="connsiteX3" fmla="*/ 139700 w 457200"/>
                <a:gd name="connsiteY3" fmla="*/ 53975 h 168275"/>
                <a:gd name="connsiteX4" fmla="*/ 206375 w 457200"/>
                <a:gd name="connsiteY4" fmla="*/ 63500 h 168275"/>
                <a:gd name="connsiteX5" fmla="*/ 292100 w 457200"/>
                <a:gd name="connsiteY5" fmla="*/ 107950 h 168275"/>
                <a:gd name="connsiteX6" fmla="*/ 358775 w 457200"/>
                <a:gd name="connsiteY6" fmla="*/ 123825 h 168275"/>
                <a:gd name="connsiteX7" fmla="*/ 457200 w 457200"/>
                <a:gd name="connsiteY7" fmla="*/ 168275 h 168275"/>
                <a:gd name="connsiteX0" fmla="*/ 0 w 622300"/>
                <a:gd name="connsiteY0" fmla="*/ 0 h 244475"/>
                <a:gd name="connsiteX1" fmla="*/ 66675 w 622300"/>
                <a:gd name="connsiteY1" fmla="*/ 34925 h 244475"/>
                <a:gd name="connsiteX2" fmla="*/ 95250 w 622300"/>
                <a:gd name="connsiteY2" fmla="*/ 44450 h 244475"/>
                <a:gd name="connsiteX3" fmla="*/ 139700 w 622300"/>
                <a:gd name="connsiteY3" fmla="*/ 53975 h 244475"/>
                <a:gd name="connsiteX4" fmla="*/ 206375 w 622300"/>
                <a:gd name="connsiteY4" fmla="*/ 63500 h 244475"/>
                <a:gd name="connsiteX5" fmla="*/ 292100 w 622300"/>
                <a:gd name="connsiteY5" fmla="*/ 107950 h 244475"/>
                <a:gd name="connsiteX6" fmla="*/ 358775 w 622300"/>
                <a:gd name="connsiteY6" fmla="*/ 123825 h 244475"/>
                <a:gd name="connsiteX7" fmla="*/ 622300 w 622300"/>
                <a:gd name="connsiteY7" fmla="*/ 244475 h 244475"/>
                <a:gd name="connsiteX0" fmla="*/ 0 w 622300"/>
                <a:gd name="connsiteY0" fmla="*/ 0 h 244475"/>
                <a:gd name="connsiteX1" fmla="*/ 66675 w 622300"/>
                <a:gd name="connsiteY1" fmla="*/ 34925 h 244475"/>
                <a:gd name="connsiteX2" fmla="*/ 95250 w 622300"/>
                <a:gd name="connsiteY2" fmla="*/ 44450 h 244475"/>
                <a:gd name="connsiteX3" fmla="*/ 139700 w 622300"/>
                <a:gd name="connsiteY3" fmla="*/ 53975 h 244475"/>
                <a:gd name="connsiteX4" fmla="*/ 206375 w 622300"/>
                <a:gd name="connsiteY4" fmla="*/ 63500 h 244475"/>
                <a:gd name="connsiteX5" fmla="*/ 292100 w 622300"/>
                <a:gd name="connsiteY5" fmla="*/ 107950 h 244475"/>
                <a:gd name="connsiteX6" fmla="*/ 358775 w 622300"/>
                <a:gd name="connsiteY6" fmla="*/ 123825 h 244475"/>
                <a:gd name="connsiteX7" fmla="*/ 454025 w 622300"/>
                <a:gd name="connsiteY7" fmla="*/ 161925 h 244475"/>
                <a:gd name="connsiteX8" fmla="*/ 622300 w 622300"/>
                <a:gd name="connsiteY8" fmla="*/ 244475 h 244475"/>
                <a:gd name="connsiteX0" fmla="*/ 0 w 577850"/>
                <a:gd name="connsiteY0" fmla="*/ 0 h 320675"/>
                <a:gd name="connsiteX1" fmla="*/ 66675 w 577850"/>
                <a:gd name="connsiteY1" fmla="*/ 34925 h 320675"/>
                <a:gd name="connsiteX2" fmla="*/ 95250 w 577850"/>
                <a:gd name="connsiteY2" fmla="*/ 44450 h 320675"/>
                <a:gd name="connsiteX3" fmla="*/ 139700 w 577850"/>
                <a:gd name="connsiteY3" fmla="*/ 53975 h 320675"/>
                <a:gd name="connsiteX4" fmla="*/ 206375 w 577850"/>
                <a:gd name="connsiteY4" fmla="*/ 63500 h 320675"/>
                <a:gd name="connsiteX5" fmla="*/ 292100 w 577850"/>
                <a:gd name="connsiteY5" fmla="*/ 107950 h 320675"/>
                <a:gd name="connsiteX6" fmla="*/ 358775 w 577850"/>
                <a:gd name="connsiteY6" fmla="*/ 123825 h 320675"/>
                <a:gd name="connsiteX7" fmla="*/ 454025 w 577850"/>
                <a:gd name="connsiteY7" fmla="*/ 161925 h 320675"/>
                <a:gd name="connsiteX8" fmla="*/ 577850 w 577850"/>
                <a:gd name="connsiteY8" fmla="*/ 320675 h 320675"/>
                <a:gd name="connsiteX0" fmla="*/ 0 w 577850"/>
                <a:gd name="connsiteY0" fmla="*/ 0 h 320675"/>
                <a:gd name="connsiteX1" fmla="*/ 66675 w 577850"/>
                <a:gd name="connsiteY1" fmla="*/ 34925 h 320675"/>
                <a:gd name="connsiteX2" fmla="*/ 95250 w 577850"/>
                <a:gd name="connsiteY2" fmla="*/ 44450 h 320675"/>
                <a:gd name="connsiteX3" fmla="*/ 139700 w 577850"/>
                <a:gd name="connsiteY3" fmla="*/ 53975 h 320675"/>
                <a:gd name="connsiteX4" fmla="*/ 206375 w 577850"/>
                <a:gd name="connsiteY4" fmla="*/ 63500 h 320675"/>
                <a:gd name="connsiteX5" fmla="*/ 292100 w 577850"/>
                <a:gd name="connsiteY5" fmla="*/ 107950 h 320675"/>
                <a:gd name="connsiteX6" fmla="*/ 358775 w 577850"/>
                <a:gd name="connsiteY6" fmla="*/ 123825 h 320675"/>
                <a:gd name="connsiteX7" fmla="*/ 454025 w 577850"/>
                <a:gd name="connsiteY7" fmla="*/ 161925 h 320675"/>
                <a:gd name="connsiteX8" fmla="*/ 552450 w 577850"/>
                <a:gd name="connsiteY8" fmla="*/ 292100 h 320675"/>
                <a:gd name="connsiteX9" fmla="*/ 577850 w 577850"/>
                <a:gd name="connsiteY9" fmla="*/ 320675 h 320675"/>
                <a:gd name="connsiteX0" fmla="*/ 0 w 571500"/>
                <a:gd name="connsiteY0" fmla="*/ 0 h 387350"/>
                <a:gd name="connsiteX1" fmla="*/ 66675 w 571500"/>
                <a:gd name="connsiteY1" fmla="*/ 34925 h 387350"/>
                <a:gd name="connsiteX2" fmla="*/ 95250 w 571500"/>
                <a:gd name="connsiteY2" fmla="*/ 44450 h 387350"/>
                <a:gd name="connsiteX3" fmla="*/ 139700 w 571500"/>
                <a:gd name="connsiteY3" fmla="*/ 53975 h 387350"/>
                <a:gd name="connsiteX4" fmla="*/ 206375 w 571500"/>
                <a:gd name="connsiteY4" fmla="*/ 63500 h 387350"/>
                <a:gd name="connsiteX5" fmla="*/ 292100 w 571500"/>
                <a:gd name="connsiteY5" fmla="*/ 107950 h 387350"/>
                <a:gd name="connsiteX6" fmla="*/ 358775 w 571500"/>
                <a:gd name="connsiteY6" fmla="*/ 123825 h 387350"/>
                <a:gd name="connsiteX7" fmla="*/ 454025 w 571500"/>
                <a:gd name="connsiteY7" fmla="*/ 161925 h 387350"/>
                <a:gd name="connsiteX8" fmla="*/ 552450 w 571500"/>
                <a:gd name="connsiteY8" fmla="*/ 292100 h 387350"/>
                <a:gd name="connsiteX9" fmla="*/ 571500 w 571500"/>
                <a:gd name="connsiteY9" fmla="*/ 387350 h 38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1500" h="387350">
                  <a:moveTo>
                    <a:pt x="0" y="0"/>
                  </a:moveTo>
                  <a:cubicBezTo>
                    <a:pt x="25400" y="13758"/>
                    <a:pt x="50800" y="27517"/>
                    <a:pt x="66675" y="34925"/>
                  </a:cubicBezTo>
                  <a:cubicBezTo>
                    <a:pt x="82550" y="42333"/>
                    <a:pt x="83079" y="41275"/>
                    <a:pt x="95250" y="44450"/>
                  </a:cubicBezTo>
                  <a:cubicBezTo>
                    <a:pt x="107421" y="47625"/>
                    <a:pt x="121179" y="50800"/>
                    <a:pt x="139700" y="53975"/>
                  </a:cubicBezTo>
                  <a:cubicBezTo>
                    <a:pt x="158221" y="57150"/>
                    <a:pt x="180975" y="54504"/>
                    <a:pt x="206375" y="63500"/>
                  </a:cubicBezTo>
                  <a:cubicBezTo>
                    <a:pt x="231775" y="72496"/>
                    <a:pt x="266700" y="97896"/>
                    <a:pt x="292100" y="107950"/>
                  </a:cubicBezTo>
                  <a:cubicBezTo>
                    <a:pt x="317500" y="118004"/>
                    <a:pt x="331788" y="114829"/>
                    <a:pt x="358775" y="123825"/>
                  </a:cubicBezTo>
                  <a:cubicBezTo>
                    <a:pt x="385762" y="132821"/>
                    <a:pt x="421746" y="133879"/>
                    <a:pt x="454025" y="161925"/>
                  </a:cubicBezTo>
                  <a:cubicBezTo>
                    <a:pt x="486304" y="189971"/>
                    <a:pt x="531812" y="265642"/>
                    <a:pt x="552450" y="292100"/>
                  </a:cubicBezTo>
                  <a:cubicBezTo>
                    <a:pt x="573088" y="318558"/>
                    <a:pt x="567267" y="382588"/>
                    <a:pt x="571500" y="38735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45" name="Forma livre 444"/>
            <p:cNvSpPr/>
            <p:nvPr/>
          </p:nvSpPr>
          <p:spPr bwMode="auto">
            <a:xfrm>
              <a:off x="1332636" y="3207105"/>
              <a:ext cx="574388" cy="569258"/>
            </a:xfrm>
            <a:custGeom>
              <a:avLst/>
              <a:gdLst>
                <a:gd name="connsiteX0" fmla="*/ 673100 w 673100"/>
                <a:gd name="connsiteY0" fmla="*/ 752475 h 752475"/>
                <a:gd name="connsiteX1" fmla="*/ 625475 w 673100"/>
                <a:gd name="connsiteY1" fmla="*/ 727075 h 752475"/>
                <a:gd name="connsiteX2" fmla="*/ 581025 w 673100"/>
                <a:gd name="connsiteY2" fmla="*/ 654050 h 752475"/>
                <a:gd name="connsiteX3" fmla="*/ 558800 w 673100"/>
                <a:gd name="connsiteY3" fmla="*/ 628650 h 752475"/>
                <a:gd name="connsiteX4" fmla="*/ 552450 w 673100"/>
                <a:gd name="connsiteY4" fmla="*/ 581025 h 752475"/>
                <a:gd name="connsiteX5" fmla="*/ 514350 w 673100"/>
                <a:gd name="connsiteY5" fmla="*/ 520700 h 752475"/>
                <a:gd name="connsiteX6" fmla="*/ 434975 w 673100"/>
                <a:gd name="connsiteY6" fmla="*/ 454025 h 752475"/>
                <a:gd name="connsiteX7" fmla="*/ 352425 w 673100"/>
                <a:gd name="connsiteY7" fmla="*/ 377825 h 752475"/>
                <a:gd name="connsiteX8" fmla="*/ 285750 w 673100"/>
                <a:gd name="connsiteY8" fmla="*/ 311150 h 752475"/>
                <a:gd name="connsiteX9" fmla="*/ 180975 w 673100"/>
                <a:gd name="connsiteY9" fmla="*/ 212725 h 752475"/>
                <a:gd name="connsiteX10" fmla="*/ 139700 w 673100"/>
                <a:gd name="connsiteY10" fmla="*/ 161925 h 752475"/>
                <a:gd name="connsiteX11" fmla="*/ 66675 w 673100"/>
                <a:gd name="connsiteY11" fmla="*/ 104775 h 752475"/>
                <a:gd name="connsiteX12" fmla="*/ 0 w 673100"/>
                <a:gd name="connsiteY12" fmla="*/ 0 h 752475"/>
                <a:gd name="connsiteX0" fmla="*/ 698500 w 698500"/>
                <a:gd name="connsiteY0" fmla="*/ 777875 h 777875"/>
                <a:gd name="connsiteX1" fmla="*/ 625475 w 698500"/>
                <a:gd name="connsiteY1" fmla="*/ 727075 h 777875"/>
                <a:gd name="connsiteX2" fmla="*/ 581025 w 698500"/>
                <a:gd name="connsiteY2" fmla="*/ 654050 h 777875"/>
                <a:gd name="connsiteX3" fmla="*/ 558800 w 698500"/>
                <a:gd name="connsiteY3" fmla="*/ 628650 h 777875"/>
                <a:gd name="connsiteX4" fmla="*/ 552450 w 698500"/>
                <a:gd name="connsiteY4" fmla="*/ 581025 h 777875"/>
                <a:gd name="connsiteX5" fmla="*/ 514350 w 698500"/>
                <a:gd name="connsiteY5" fmla="*/ 520700 h 777875"/>
                <a:gd name="connsiteX6" fmla="*/ 434975 w 698500"/>
                <a:gd name="connsiteY6" fmla="*/ 454025 h 777875"/>
                <a:gd name="connsiteX7" fmla="*/ 352425 w 698500"/>
                <a:gd name="connsiteY7" fmla="*/ 377825 h 777875"/>
                <a:gd name="connsiteX8" fmla="*/ 285750 w 698500"/>
                <a:gd name="connsiteY8" fmla="*/ 311150 h 777875"/>
                <a:gd name="connsiteX9" fmla="*/ 180975 w 698500"/>
                <a:gd name="connsiteY9" fmla="*/ 212725 h 777875"/>
                <a:gd name="connsiteX10" fmla="*/ 139700 w 698500"/>
                <a:gd name="connsiteY10" fmla="*/ 161925 h 777875"/>
                <a:gd name="connsiteX11" fmla="*/ 66675 w 698500"/>
                <a:gd name="connsiteY11" fmla="*/ 104775 h 777875"/>
                <a:gd name="connsiteX12" fmla="*/ 0 w 698500"/>
                <a:gd name="connsiteY12" fmla="*/ 0 h 777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8500" h="777875">
                  <a:moveTo>
                    <a:pt x="698500" y="777875"/>
                  </a:moveTo>
                  <a:cubicBezTo>
                    <a:pt x="682360" y="773377"/>
                    <a:pt x="645054" y="747712"/>
                    <a:pt x="625475" y="727075"/>
                  </a:cubicBezTo>
                  <a:cubicBezTo>
                    <a:pt x="605896" y="706438"/>
                    <a:pt x="592137" y="670454"/>
                    <a:pt x="581025" y="654050"/>
                  </a:cubicBezTo>
                  <a:cubicBezTo>
                    <a:pt x="569913" y="637646"/>
                    <a:pt x="563562" y="640821"/>
                    <a:pt x="558800" y="628650"/>
                  </a:cubicBezTo>
                  <a:cubicBezTo>
                    <a:pt x="554038" y="616479"/>
                    <a:pt x="559858" y="599017"/>
                    <a:pt x="552450" y="581025"/>
                  </a:cubicBezTo>
                  <a:cubicBezTo>
                    <a:pt x="545042" y="563033"/>
                    <a:pt x="533929" y="541867"/>
                    <a:pt x="514350" y="520700"/>
                  </a:cubicBezTo>
                  <a:cubicBezTo>
                    <a:pt x="494771" y="499533"/>
                    <a:pt x="461962" y="477837"/>
                    <a:pt x="434975" y="454025"/>
                  </a:cubicBezTo>
                  <a:cubicBezTo>
                    <a:pt x="407988" y="430213"/>
                    <a:pt x="377296" y="401637"/>
                    <a:pt x="352425" y="377825"/>
                  </a:cubicBezTo>
                  <a:cubicBezTo>
                    <a:pt x="327554" y="354013"/>
                    <a:pt x="314325" y="338667"/>
                    <a:pt x="285750" y="311150"/>
                  </a:cubicBezTo>
                  <a:cubicBezTo>
                    <a:pt x="257175" y="283633"/>
                    <a:pt x="205317" y="237596"/>
                    <a:pt x="180975" y="212725"/>
                  </a:cubicBezTo>
                  <a:cubicBezTo>
                    <a:pt x="156633" y="187854"/>
                    <a:pt x="158750" y="179917"/>
                    <a:pt x="139700" y="161925"/>
                  </a:cubicBezTo>
                  <a:cubicBezTo>
                    <a:pt x="120650" y="143933"/>
                    <a:pt x="89958" y="131762"/>
                    <a:pt x="66675" y="104775"/>
                  </a:cubicBezTo>
                  <a:cubicBezTo>
                    <a:pt x="43392" y="77787"/>
                    <a:pt x="21696" y="38893"/>
                    <a:pt x="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46" name="Forma livre 445"/>
            <p:cNvSpPr/>
            <p:nvPr/>
          </p:nvSpPr>
          <p:spPr bwMode="auto">
            <a:xfrm>
              <a:off x="638148" y="2679216"/>
              <a:ext cx="702320" cy="546023"/>
            </a:xfrm>
            <a:custGeom>
              <a:avLst/>
              <a:gdLst>
                <a:gd name="connsiteX0" fmla="*/ 752475 w 752475"/>
                <a:gd name="connsiteY0" fmla="*/ 469900 h 469900"/>
                <a:gd name="connsiteX1" fmla="*/ 622300 w 752475"/>
                <a:gd name="connsiteY1" fmla="*/ 333375 h 469900"/>
                <a:gd name="connsiteX2" fmla="*/ 450850 w 752475"/>
                <a:gd name="connsiteY2" fmla="*/ 234950 h 469900"/>
                <a:gd name="connsiteX3" fmla="*/ 276225 w 752475"/>
                <a:gd name="connsiteY3" fmla="*/ 200025 h 469900"/>
                <a:gd name="connsiteX4" fmla="*/ 152400 w 752475"/>
                <a:gd name="connsiteY4" fmla="*/ 171450 h 469900"/>
                <a:gd name="connsiteX5" fmla="*/ 101600 w 752475"/>
                <a:gd name="connsiteY5" fmla="*/ 111125 h 469900"/>
                <a:gd name="connsiteX6" fmla="*/ 41275 w 752475"/>
                <a:gd name="connsiteY6" fmla="*/ 47625 h 469900"/>
                <a:gd name="connsiteX7" fmla="*/ 41275 w 752475"/>
                <a:gd name="connsiteY7" fmla="*/ 47625 h 469900"/>
                <a:gd name="connsiteX8" fmla="*/ 0 w 752475"/>
                <a:gd name="connsiteY8" fmla="*/ 0 h 469900"/>
                <a:gd name="connsiteX0" fmla="*/ 752475 w 752475"/>
                <a:gd name="connsiteY0" fmla="*/ 469900 h 469900"/>
                <a:gd name="connsiteX1" fmla="*/ 622300 w 752475"/>
                <a:gd name="connsiteY1" fmla="*/ 333375 h 469900"/>
                <a:gd name="connsiteX2" fmla="*/ 450850 w 752475"/>
                <a:gd name="connsiteY2" fmla="*/ 234950 h 469900"/>
                <a:gd name="connsiteX3" fmla="*/ 276225 w 752475"/>
                <a:gd name="connsiteY3" fmla="*/ 200025 h 469900"/>
                <a:gd name="connsiteX4" fmla="*/ 152400 w 752475"/>
                <a:gd name="connsiteY4" fmla="*/ 171450 h 469900"/>
                <a:gd name="connsiteX5" fmla="*/ 101600 w 752475"/>
                <a:gd name="connsiteY5" fmla="*/ 111125 h 469900"/>
                <a:gd name="connsiteX6" fmla="*/ 41275 w 752475"/>
                <a:gd name="connsiteY6" fmla="*/ 47625 h 469900"/>
                <a:gd name="connsiteX7" fmla="*/ 139700 w 752475"/>
                <a:gd name="connsiteY7" fmla="*/ 12700 h 469900"/>
                <a:gd name="connsiteX8" fmla="*/ 0 w 752475"/>
                <a:gd name="connsiteY8" fmla="*/ 0 h 469900"/>
                <a:gd name="connsiteX0" fmla="*/ 752475 w 752475"/>
                <a:gd name="connsiteY0" fmla="*/ 469900 h 469900"/>
                <a:gd name="connsiteX1" fmla="*/ 622300 w 752475"/>
                <a:gd name="connsiteY1" fmla="*/ 333375 h 469900"/>
                <a:gd name="connsiteX2" fmla="*/ 450850 w 752475"/>
                <a:gd name="connsiteY2" fmla="*/ 234950 h 469900"/>
                <a:gd name="connsiteX3" fmla="*/ 276225 w 752475"/>
                <a:gd name="connsiteY3" fmla="*/ 200025 h 469900"/>
                <a:gd name="connsiteX4" fmla="*/ 152400 w 752475"/>
                <a:gd name="connsiteY4" fmla="*/ 171450 h 469900"/>
                <a:gd name="connsiteX5" fmla="*/ 101600 w 752475"/>
                <a:gd name="connsiteY5" fmla="*/ 111125 h 469900"/>
                <a:gd name="connsiteX6" fmla="*/ 107950 w 752475"/>
                <a:gd name="connsiteY6" fmla="*/ 63500 h 469900"/>
                <a:gd name="connsiteX7" fmla="*/ 139700 w 752475"/>
                <a:gd name="connsiteY7" fmla="*/ 12700 h 469900"/>
                <a:gd name="connsiteX8" fmla="*/ 0 w 752475"/>
                <a:gd name="connsiteY8" fmla="*/ 0 h 469900"/>
                <a:gd name="connsiteX0" fmla="*/ 752475 w 752475"/>
                <a:gd name="connsiteY0" fmla="*/ 469900 h 469900"/>
                <a:gd name="connsiteX1" fmla="*/ 622300 w 752475"/>
                <a:gd name="connsiteY1" fmla="*/ 333375 h 469900"/>
                <a:gd name="connsiteX2" fmla="*/ 450850 w 752475"/>
                <a:gd name="connsiteY2" fmla="*/ 234950 h 469900"/>
                <a:gd name="connsiteX3" fmla="*/ 276225 w 752475"/>
                <a:gd name="connsiteY3" fmla="*/ 200025 h 469900"/>
                <a:gd name="connsiteX4" fmla="*/ 152400 w 752475"/>
                <a:gd name="connsiteY4" fmla="*/ 171450 h 469900"/>
                <a:gd name="connsiteX5" fmla="*/ 101600 w 752475"/>
                <a:gd name="connsiteY5" fmla="*/ 111125 h 469900"/>
                <a:gd name="connsiteX6" fmla="*/ 107950 w 752475"/>
                <a:gd name="connsiteY6" fmla="*/ 63500 h 469900"/>
                <a:gd name="connsiteX7" fmla="*/ 0 w 752475"/>
                <a:gd name="connsiteY7" fmla="*/ 0 h 469900"/>
                <a:gd name="connsiteX0" fmla="*/ 768350 w 768350"/>
                <a:gd name="connsiteY0" fmla="*/ 635000 h 635000"/>
                <a:gd name="connsiteX1" fmla="*/ 638175 w 768350"/>
                <a:gd name="connsiteY1" fmla="*/ 498475 h 635000"/>
                <a:gd name="connsiteX2" fmla="*/ 466725 w 768350"/>
                <a:gd name="connsiteY2" fmla="*/ 400050 h 635000"/>
                <a:gd name="connsiteX3" fmla="*/ 292100 w 768350"/>
                <a:gd name="connsiteY3" fmla="*/ 365125 h 635000"/>
                <a:gd name="connsiteX4" fmla="*/ 168275 w 768350"/>
                <a:gd name="connsiteY4" fmla="*/ 336550 h 635000"/>
                <a:gd name="connsiteX5" fmla="*/ 117475 w 768350"/>
                <a:gd name="connsiteY5" fmla="*/ 276225 h 635000"/>
                <a:gd name="connsiteX6" fmla="*/ 123825 w 768350"/>
                <a:gd name="connsiteY6" fmla="*/ 228600 h 635000"/>
                <a:gd name="connsiteX7" fmla="*/ 0 w 768350"/>
                <a:gd name="connsiteY7" fmla="*/ 0 h 635000"/>
                <a:gd name="connsiteX0" fmla="*/ 768350 w 768350"/>
                <a:gd name="connsiteY0" fmla="*/ 635000 h 635000"/>
                <a:gd name="connsiteX1" fmla="*/ 638175 w 768350"/>
                <a:gd name="connsiteY1" fmla="*/ 498475 h 635000"/>
                <a:gd name="connsiteX2" fmla="*/ 466725 w 768350"/>
                <a:gd name="connsiteY2" fmla="*/ 400050 h 635000"/>
                <a:gd name="connsiteX3" fmla="*/ 292100 w 768350"/>
                <a:gd name="connsiteY3" fmla="*/ 365125 h 635000"/>
                <a:gd name="connsiteX4" fmla="*/ 168275 w 768350"/>
                <a:gd name="connsiteY4" fmla="*/ 336550 h 635000"/>
                <a:gd name="connsiteX5" fmla="*/ 117475 w 768350"/>
                <a:gd name="connsiteY5" fmla="*/ 276225 h 635000"/>
                <a:gd name="connsiteX6" fmla="*/ 123825 w 768350"/>
                <a:gd name="connsiteY6" fmla="*/ 228600 h 635000"/>
                <a:gd name="connsiteX7" fmla="*/ 98425 w 768350"/>
                <a:gd name="connsiteY7" fmla="*/ 95250 h 635000"/>
                <a:gd name="connsiteX8" fmla="*/ 0 w 768350"/>
                <a:gd name="connsiteY8" fmla="*/ 0 h 635000"/>
                <a:gd name="connsiteX0" fmla="*/ 854075 w 854075"/>
                <a:gd name="connsiteY0" fmla="*/ 746125 h 746125"/>
                <a:gd name="connsiteX1" fmla="*/ 723900 w 854075"/>
                <a:gd name="connsiteY1" fmla="*/ 609600 h 746125"/>
                <a:gd name="connsiteX2" fmla="*/ 552450 w 854075"/>
                <a:gd name="connsiteY2" fmla="*/ 511175 h 746125"/>
                <a:gd name="connsiteX3" fmla="*/ 377825 w 854075"/>
                <a:gd name="connsiteY3" fmla="*/ 476250 h 746125"/>
                <a:gd name="connsiteX4" fmla="*/ 254000 w 854075"/>
                <a:gd name="connsiteY4" fmla="*/ 447675 h 746125"/>
                <a:gd name="connsiteX5" fmla="*/ 203200 w 854075"/>
                <a:gd name="connsiteY5" fmla="*/ 387350 h 746125"/>
                <a:gd name="connsiteX6" fmla="*/ 209550 w 854075"/>
                <a:gd name="connsiteY6" fmla="*/ 339725 h 746125"/>
                <a:gd name="connsiteX7" fmla="*/ 184150 w 854075"/>
                <a:gd name="connsiteY7" fmla="*/ 206375 h 746125"/>
                <a:gd name="connsiteX8" fmla="*/ 0 w 854075"/>
                <a:gd name="connsiteY8" fmla="*/ 0 h 746125"/>
                <a:gd name="connsiteX0" fmla="*/ 854075 w 854075"/>
                <a:gd name="connsiteY0" fmla="*/ 746125 h 746125"/>
                <a:gd name="connsiteX1" fmla="*/ 723900 w 854075"/>
                <a:gd name="connsiteY1" fmla="*/ 609600 h 746125"/>
                <a:gd name="connsiteX2" fmla="*/ 552450 w 854075"/>
                <a:gd name="connsiteY2" fmla="*/ 511175 h 746125"/>
                <a:gd name="connsiteX3" fmla="*/ 377825 w 854075"/>
                <a:gd name="connsiteY3" fmla="*/ 476250 h 746125"/>
                <a:gd name="connsiteX4" fmla="*/ 254000 w 854075"/>
                <a:gd name="connsiteY4" fmla="*/ 447675 h 746125"/>
                <a:gd name="connsiteX5" fmla="*/ 203200 w 854075"/>
                <a:gd name="connsiteY5" fmla="*/ 387350 h 746125"/>
                <a:gd name="connsiteX6" fmla="*/ 209550 w 854075"/>
                <a:gd name="connsiteY6" fmla="*/ 339725 h 746125"/>
                <a:gd name="connsiteX7" fmla="*/ 184150 w 854075"/>
                <a:gd name="connsiteY7" fmla="*/ 206375 h 746125"/>
                <a:gd name="connsiteX8" fmla="*/ 66676 w 854075"/>
                <a:gd name="connsiteY8" fmla="*/ 47626 h 746125"/>
                <a:gd name="connsiteX9" fmla="*/ 0 w 854075"/>
                <a:gd name="connsiteY9" fmla="*/ 0 h 746125"/>
                <a:gd name="connsiteX0" fmla="*/ 854075 w 854075"/>
                <a:gd name="connsiteY0" fmla="*/ 746125 h 746125"/>
                <a:gd name="connsiteX1" fmla="*/ 723900 w 854075"/>
                <a:gd name="connsiteY1" fmla="*/ 609600 h 746125"/>
                <a:gd name="connsiteX2" fmla="*/ 552450 w 854075"/>
                <a:gd name="connsiteY2" fmla="*/ 511175 h 746125"/>
                <a:gd name="connsiteX3" fmla="*/ 377825 w 854075"/>
                <a:gd name="connsiteY3" fmla="*/ 476250 h 746125"/>
                <a:gd name="connsiteX4" fmla="*/ 254000 w 854075"/>
                <a:gd name="connsiteY4" fmla="*/ 447675 h 746125"/>
                <a:gd name="connsiteX5" fmla="*/ 203200 w 854075"/>
                <a:gd name="connsiteY5" fmla="*/ 387350 h 746125"/>
                <a:gd name="connsiteX6" fmla="*/ 209550 w 854075"/>
                <a:gd name="connsiteY6" fmla="*/ 339725 h 746125"/>
                <a:gd name="connsiteX7" fmla="*/ 184150 w 854075"/>
                <a:gd name="connsiteY7" fmla="*/ 206375 h 746125"/>
                <a:gd name="connsiteX8" fmla="*/ 98426 w 854075"/>
                <a:gd name="connsiteY8" fmla="*/ 98426 h 746125"/>
                <a:gd name="connsiteX9" fmla="*/ 66676 w 854075"/>
                <a:gd name="connsiteY9" fmla="*/ 47626 h 746125"/>
                <a:gd name="connsiteX10" fmla="*/ 0 w 854075"/>
                <a:gd name="connsiteY10" fmla="*/ 0 h 746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4075" h="746125">
                  <a:moveTo>
                    <a:pt x="854075" y="746125"/>
                  </a:moveTo>
                  <a:cubicBezTo>
                    <a:pt x="814123" y="697441"/>
                    <a:pt x="774171" y="648758"/>
                    <a:pt x="723900" y="609600"/>
                  </a:cubicBezTo>
                  <a:cubicBezTo>
                    <a:pt x="673629" y="570442"/>
                    <a:pt x="610129" y="533400"/>
                    <a:pt x="552450" y="511175"/>
                  </a:cubicBezTo>
                  <a:cubicBezTo>
                    <a:pt x="494771" y="488950"/>
                    <a:pt x="427567" y="486833"/>
                    <a:pt x="377825" y="476250"/>
                  </a:cubicBezTo>
                  <a:cubicBezTo>
                    <a:pt x="328083" y="465667"/>
                    <a:pt x="283104" y="462492"/>
                    <a:pt x="254000" y="447675"/>
                  </a:cubicBezTo>
                  <a:cubicBezTo>
                    <a:pt x="224896" y="432858"/>
                    <a:pt x="210608" y="405342"/>
                    <a:pt x="203200" y="387350"/>
                  </a:cubicBezTo>
                  <a:cubicBezTo>
                    <a:pt x="195792" y="369358"/>
                    <a:pt x="212725" y="369888"/>
                    <a:pt x="209550" y="339725"/>
                  </a:cubicBezTo>
                  <a:cubicBezTo>
                    <a:pt x="206375" y="309562"/>
                    <a:pt x="197908" y="244475"/>
                    <a:pt x="184150" y="206375"/>
                  </a:cubicBezTo>
                  <a:cubicBezTo>
                    <a:pt x="170392" y="168275"/>
                    <a:pt x="118005" y="124884"/>
                    <a:pt x="98426" y="98426"/>
                  </a:cubicBezTo>
                  <a:cubicBezTo>
                    <a:pt x="78847" y="71968"/>
                    <a:pt x="87843" y="66147"/>
                    <a:pt x="66676" y="47626"/>
                  </a:cubicBezTo>
                  <a:cubicBezTo>
                    <a:pt x="35984" y="13230"/>
                    <a:pt x="10054" y="11642"/>
                    <a:pt x="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47" name="Forma livre 446"/>
            <p:cNvSpPr/>
            <p:nvPr/>
          </p:nvSpPr>
          <p:spPr bwMode="auto">
            <a:xfrm>
              <a:off x="123549" y="2119553"/>
              <a:ext cx="518516" cy="565472"/>
            </a:xfrm>
            <a:custGeom>
              <a:avLst/>
              <a:gdLst>
                <a:gd name="connsiteX0" fmla="*/ 561975 w 561975"/>
                <a:gd name="connsiteY0" fmla="*/ 762000 h 762000"/>
                <a:gd name="connsiteX1" fmla="*/ 504825 w 561975"/>
                <a:gd name="connsiteY1" fmla="*/ 728662 h 762000"/>
                <a:gd name="connsiteX2" fmla="*/ 423862 w 561975"/>
                <a:gd name="connsiteY2" fmla="*/ 657225 h 762000"/>
                <a:gd name="connsiteX3" fmla="*/ 300037 w 561975"/>
                <a:gd name="connsiteY3" fmla="*/ 604837 h 762000"/>
                <a:gd name="connsiteX4" fmla="*/ 214312 w 561975"/>
                <a:gd name="connsiteY4" fmla="*/ 552450 h 762000"/>
                <a:gd name="connsiteX5" fmla="*/ 104775 w 561975"/>
                <a:gd name="connsiteY5" fmla="*/ 514350 h 762000"/>
                <a:gd name="connsiteX6" fmla="*/ 52387 w 561975"/>
                <a:gd name="connsiteY6" fmla="*/ 466725 h 762000"/>
                <a:gd name="connsiteX7" fmla="*/ 4762 w 561975"/>
                <a:gd name="connsiteY7" fmla="*/ 319087 h 762000"/>
                <a:gd name="connsiteX8" fmla="*/ 4762 w 561975"/>
                <a:gd name="connsiteY8" fmla="*/ 209550 h 762000"/>
                <a:gd name="connsiteX9" fmla="*/ 0 w 561975"/>
                <a:gd name="connsiteY9" fmla="*/ 0 h 762000"/>
                <a:gd name="connsiteX0" fmla="*/ 561975 w 561975"/>
                <a:gd name="connsiteY0" fmla="*/ 764091 h 764091"/>
                <a:gd name="connsiteX1" fmla="*/ 504825 w 561975"/>
                <a:gd name="connsiteY1" fmla="*/ 730753 h 764091"/>
                <a:gd name="connsiteX2" fmla="*/ 423862 w 561975"/>
                <a:gd name="connsiteY2" fmla="*/ 659316 h 764091"/>
                <a:gd name="connsiteX3" fmla="*/ 300037 w 561975"/>
                <a:gd name="connsiteY3" fmla="*/ 606928 h 764091"/>
                <a:gd name="connsiteX4" fmla="*/ 214312 w 561975"/>
                <a:gd name="connsiteY4" fmla="*/ 554541 h 764091"/>
                <a:gd name="connsiteX5" fmla="*/ 104775 w 561975"/>
                <a:gd name="connsiteY5" fmla="*/ 516441 h 764091"/>
                <a:gd name="connsiteX6" fmla="*/ 52387 w 561975"/>
                <a:gd name="connsiteY6" fmla="*/ 468816 h 764091"/>
                <a:gd name="connsiteX7" fmla="*/ 4762 w 561975"/>
                <a:gd name="connsiteY7" fmla="*/ 321178 h 764091"/>
                <a:gd name="connsiteX8" fmla="*/ 4762 w 561975"/>
                <a:gd name="connsiteY8" fmla="*/ 211641 h 764091"/>
                <a:gd name="connsiteX9" fmla="*/ 0 w 561975"/>
                <a:gd name="connsiteY9" fmla="*/ 2091 h 764091"/>
                <a:gd name="connsiteX0" fmla="*/ 600075 w 600075"/>
                <a:gd name="connsiteY0" fmla="*/ 771634 h 771634"/>
                <a:gd name="connsiteX1" fmla="*/ 542925 w 600075"/>
                <a:gd name="connsiteY1" fmla="*/ 738296 h 771634"/>
                <a:gd name="connsiteX2" fmla="*/ 461962 w 600075"/>
                <a:gd name="connsiteY2" fmla="*/ 666859 h 771634"/>
                <a:gd name="connsiteX3" fmla="*/ 338137 w 600075"/>
                <a:gd name="connsiteY3" fmla="*/ 614471 h 771634"/>
                <a:gd name="connsiteX4" fmla="*/ 252412 w 600075"/>
                <a:gd name="connsiteY4" fmla="*/ 562084 h 771634"/>
                <a:gd name="connsiteX5" fmla="*/ 142875 w 600075"/>
                <a:gd name="connsiteY5" fmla="*/ 523984 h 771634"/>
                <a:gd name="connsiteX6" fmla="*/ 90487 w 600075"/>
                <a:gd name="connsiteY6" fmla="*/ 476359 h 771634"/>
                <a:gd name="connsiteX7" fmla="*/ 42862 w 600075"/>
                <a:gd name="connsiteY7" fmla="*/ 328721 h 771634"/>
                <a:gd name="connsiteX8" fmla="*/ 42862 w 600075"/>
                <a:gd name="connsiteY8" fmla="*/ 219184 h 771634"/>
                <a:gd name="connsiteX9" fmla="*/ 0 w 60007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92442 w 630555"/>
                <a:gd name="connsiteY2" fmla="*/ 666859 h 771634"/>
                <a:gd name="connsiteX3" fmla="*/ 368617 w 630555"/>
                <a:gd name="connsiteY3" fmla="*/ 614471 h 771634"/>
                <a:gd name="connsiteX4" fmla="*/ 282892 w 630555"/>
                <a:gd name="connsiteY4" fmla="*/ 562084 h 771634"/>
                <a:gd name="connsiteX5" fmla="*/ 173355 w 630555"/>
                <a:gd name="connsiteY5" fmla="*/ 523984 h 771634"/>
                <a:gd name="connsiteX6" fmla="*/ 120967 w 630555"/>
                <a:gd name="connsiteY6" fmla="*/ 4763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68617 w 630555"/>
                <a:gd name="connsiteY3" fmla="*/ 614471 h 771634"/>
                <a:gd name="connsiteX4" fmla="*/ 282892 w 630555"/>
                <a:gd name="connsiteY4" fmla="*/ 562084 h 771634"/>
                <a:gd name="connsiteX5" fmla="*/ 173355 w 630555"/>
                <a:gd name="connsiteY5" fmla="*/ 523984 h 771634"/>
                <a:gd name="connsiteX6" fmla="*/ 120967 w 630555"/>
                <a:gd name="connsiteY6" fmla="*/ 4763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30517 w 630555"/>
                <a:gd name="connsiteY3" fmla="*/ 633521 h 771634"/>
                <a:gd name="connsiteX4" fmla="*/ 282892 w 630555"/>
                <a:gd name="connsiteY4" fmla="*/ 562084 h 771634"/>
                <a:gd name="connsiteX5" fmla="*/ 173355 w 630555"/>
                <a:gd name="connsiteY5" fmla="*/ 523984 h 771634"/>
                <a:gd name="connsiteX6" fmla="*/ 120967 w 630555"/>
                <a:gd name="connsiteY6" fmla="*/ 4763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30517 w 630555"/>
                <a:gd name="connsiteY3" fmla="*/ 633521 h 771634"/>
                <a:gd name="connsiteX4" fmla="*/ 220979 w 630555"/>
                <a:gd name="connsiteY4" fmla="*/ 595421 h 771634"/>
                <a:gd name="connsiteX5" fmla="*/ 173355 w 630555"/>
                <a:gd name="connsiteY5" fmla="*/ 523984 h 771634"/>
                <a:gd name="connsiteX6" fmla="*/ 120967 w 630555"/>
                <a:gd name="connsiteY6" fmla="*/ 4763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30517 w 630555"/>
                <a:gd name="connsiteY3" fmla="*/ 633521 h 771634"/>
                <a:gd name="connsiteX4" fmla="*/ 220979 w 630555"/>
                <a:gd name="connsiteY4" fmla="*/ 595421 h 771634"/>
                <a:gd name="connsiteX5" fmla="*/ 116205 w 630555"/>
                <a:gd name="connsiteY5" fmla="*/ 543034 h 771634"/>
                <a:gd name="connsiteX6" fmla="*/ 120967 w 630555"/>
                <a:gd name="connsiteY6" fmla="*/ 4763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30517 w 630555"/>
                <a:gd name="connsiteY3" fmla="*/ 633521 h 771634"/>
                <a:gd name="connsiteX4" fmla="*/ 220979 w 630555"/>
                <a:gd name="connsiteY4" fmla="*/ 595421 h 771634"/>
                <a:gd name="connsiteX5" fmla="*/ 116205 w 630555"/>
                <a:gd name="connsiteY5" fmla="*/ 543034 h 771634"/>
                <a:gd name="connsiteX6" fmla="*/ 68580 w 630555"/>
                <a:gd name="connsiteY6" fmla="*/ 4382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30517 w 630555"/>
                <a:gd name="connsiteY3" fmla="*/ 633521 h 771634"/>
                <a:gd name="connsiteX4" fmla="*/ 220979 w 630555"/>
                <a:gd name="connsiteY4" fmla="*/ 595421 h 771634"/>
                <a:gd name="connsiteX5" fmla="*/ 116205 w 630555"/>
                <a:gd name="connsiteY5" fmla="*/ 543034 h 771634"/>
                <a:gd name="connsiteX6" fmla="*/ 68580 w 630555"/>
                <a:gd name="connsiteY6" fmla="*/ 438259 h 771634"/>
                <a:gd name="connsiteX7" fmla="*/ 40004 w 630555"/>
                <a:gd name="connsiteY7" fmla="*/ 30967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2702 h 772702"/>
                <a:gd name="connsiteX1" fmla="*/ 573405 w 630555"/>
                <a:gd name="connsiteY1" fmla="*/ 739364 h 772702"/>
                <a:gd name="connsiteX2" fmla="*/ 473392 w 630555"/>
                <a:gd name="connsiteY2" fmla="*/ 686977 h 772702"/>
                <a:gd name="connsiteX3" fmla="*/ 330517 w 630555"/>
                <a:gd name="connsiteY3" fmla="*/ 634589 h 772702"/>
                <a:gd name="connsiteX4" fmla="*/ 220979 w 630555"/>
                <a:gd name="connsiteY4" fmla="*/ 596489 h 772702"/>
                <a:gd name="connsiteX5" fmla="*/ 116205 w 630555"/>
                <a:gd name="connsiteY5" fmla="*/ 544102 h 772702"/>
                <a:gd name="connsiteX6" fmla="*/ 68580 w 630555"/>
                <a:gd name="connsiteY6" fmla="*/ 439327 h 772702"/>
                <a:gd name="connsiteX7" fmla="*/ 40004 w 630555"/>
                <a:gd name="connsiteY7" fmla="*/ 310739 h 772702"/>
                <a:gd name="connsiteX8" fmla="*/ 40005 w 630555"/>
                <a:gd name="connsiteY8" fmla="*/ 148814 h 772702"/>
                <a:gd name="connsiteX9" fmla="*/ 0 w 630555"/>
                <a:gd name="connsiteY9" fmla="*/ 3082 h 772702"/>
                <a:gd name="connsiteX0" fmla="*/ 630555 w 630555"/>
                <a:gd name="connsiteY0" fmla="*/ 772702 h 772702"/>
                <a:gd name="connsiteX1" fmla="*/ 573405 w 630555"/>
                <a:gd name="connsiteY1" fmla="*/ 739364 h 772702"/>
                <a:gd name="connsiteX2" fmla="*/ 473392 w 630555"/>
                <a:gd name="connsiteY2" fmla="*/ 686977 h 772702"/>
                <a:gd name="connsiteX3" fmla="*/ 330517 w 630555"/>
                <a:gd name="connsiteY3" fmla="*/ 634589 h 772702"/>
                <a:gd name="connsiteX4" fmla="*/ 220979 w 630555"/>
                <a:gd name="connsiteY4" fmla="*/ 596489 h 772702"/>
                <a:gd name="connsiteX5" fmla="*/ 125730 w 630555"/>
                <a:gd name="connsiteY5" fmla="*/ 529814 h 772702"/>
                <a:gd name="connsiteX6" fmla="*/ 68580 w 630555"/>
                <a:gd name="connsiteY6" fmla="*/ 439327 h 772702"/>
                <a:gd name="connsiteX7" fmla="*/ 40004 w 630555"/>
                <a:gd name="connsiteY7" fmla="*/ 310739 h 772702"/>
                <a:gd name="connsiteX8" fmla="*/ 40005 w 630555"/>
                <a:gd name="connsiteY8" fmla="*/ 148814 h 772702"/>
                <a:gd name="connsiteX9" fmla="*/ 0 w 630555"/>
                <a:gd name="connsiteY9" fmla="*/ 3082 h 772702"/>
                <a:gd name="connsiteX0" fmla="*/ 630555 w 630555"/>
                <a:gd name="connsiteY0" fmla="*/ 772702 h 772702"/>
                <a:gd name="connsiteX1" fmla="*/ 573405 w 630555"/>
                <a:gd name="connsiteY1" fmla="*/ 739364 h 772702"/>
                <a:gd name="connsiteX2" fmla="*/ 444817 w 630555"/>
                <a:gd name="connsiteY2" fmla="*/ 686977 h 772702"/>
                <a:gd name="connsiteX3" fmla="*/ 330517 w 630555"/>
                <a:gd name="connsiteY3" fmla="*/ 634589 h 772702"/>
                <a:gd name="connsiteX4" fmla="*/ 220979 w 630555"/>
                <a:gd name="connsiteY4" fmla="*/ 596489 h 772702"/>
                <a:gd name="connsiteX5" fmla="*/ 125730 w 630555"/>
                <a:gd name="connsiteY5" fmla="*/ 529814 h 772702"/>
                <a:gd name="connsiteX6" fmla="*/ 68580 w 630555"/>
                <a:gd name="connsiteY6" fmla="*/ 439327 h 772702"/>
                <a:gd name="connsiteX7" fmla="*/ 40004 w 630555"/>
                <a:gd name="connsiteY7" fmla="*/ 310739 h 772702"/>
                <a:gd name="connsiteX8" fmla="*/ 40005 w 630555"/>
                <a:gd name="connsiteY8" fmla="*/ 148814 h 772702"/>
                <a:gd name="connsiteX9" fmla="*/ 0 w 630555"/>
                <a:gd name="connsiteY9" fmla="*/ 3082 h 772702"/>
                <a:gd name="connsiteX0" fmla="*/ 630555 w 630555"/>
                <a:gd name="connsiteY0" fmla="*/ 772702 h 772702"/>
                <a:gd name="connsiteX1" fmla="*/ 549592 w 630555"/>
                <a:gd name="connsiteY1" fmla="*/ 742540 h 772702"/>
                <a:gd name="connsiteX2" fmla="*/ 573405 w 630555"/>
                <a:gd name="connsiteY2" fmla="*/ 739364 h 772702"/>
                <a:gd name="connsiteX3" fmla="*/ 444817 w 630555"/>
                <a:gd name="connsiteY3" fmla="*/ 686977 h 772702"/>
                <a:gd name="connsiteX4" fmla="*/ 330517 w 630555"/>
                <a:gd name="connsiteY4" fmla="*/ 634589 h 772702"/>
                <a:gd name="connsiteX5" fmla="*/ 220979 w 630555"/>
                <a:gd name="connsiteY5" fmla="*/ 596489 h 772702"/>
                <a:gd name="connsiteX6" fmla="*/ 125730 w 630555"/>
                <a:gd name="connsiteY6" fmla="*/ 529814 h 772702"/>
                <a:gd name="connsiteX7" fmla="*/ 68580 w 630555"/>
                <a:gd name="connsiteY7" fmla="*/ 439327 h 772702"/>
                <a:gd name="connsiteX8" fmla="*/ 40004 w 630555"/>
                <a:gd name="connsiteY8" fmla="*/ 310739 h 772702"/>
                <a:gd name="connsiteX9" fmla="*/ 40005 w 630555"/>
                <a:gd name="connsiteY9" fmla="*/ 148814 h 772702"/>
                <a:gd name="connsiteX10" fmla="*/ 0 w 630555"/>
                <a:gd name="connsiteY10" fmla="*/ 3082 h 772702"/>
                <a:gd name="connsiteX0" fmla="*/ 630555 w 630555"/>
                <a:gd name="connsiteY0" fmla="*/ 772702 h 772702"/>
                <a:gd name="connsiteX1" fmla="*/ 549592 w 630555"/>
                <a:gd name="connsiteY1" fmla="*/ 742540 h 772702"/>
                <a:gd name="connsiteX2" fmla="*/ 444817 w 630555"/>
                <a:gd name="connsiteY2" fmla="*/ 686977 h 772702"/>
                <a:gd name="connsiteX3" fmla="*/ 330517 w 630555"/>
                <a:gd name="connsiteY3" fmla="*/ 634589 h 772702"/>
                <a:gd name="connsiteX4" fmla="*/ 220979 w 630555"/>
                <a:gd name="connsiteY4" fmla="*/ 596489 h 772702"/>
                <a:gd name="connsiteX5" fmla="*/ 125730 w 630555"/>
                <a:gd name="connsiteY5" fmla="*/ 529814 h 772702"/>
                <a:gd name="connsiteX6" fmla="*/ 68580 w 630555"/>
                <a:gd name="connsiteY6" fmla="*/ 439327 h 772702"/>
                <a:gd name="connsiteX7" fmla="*/ 40004 w 630555"/>
                <a:gd name="connsiteY7" fmla="*/ 310739 h 772702"/>
                <a:gd name="connsiteX8" fmla="*/ 40005 w 630555"/>
                <a:gd name="connsiteY8" fmla="*/ 148814 h 772702"/>
                <a:gd name="connsiteX9" fmla="*/ 0 w 630555"/>
                <a:gd name="connsiteY9" fmla="*/ 3082 h 772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0555" h="772702">
                  <a:moveTo>
                    <a:pt x="630555" y="772702"/>
                  </a:moveTo>
                  <a:cubicBezTo>
                    <a:pt x="624205" y="767675"/>
                    <a:pt x="580548" y="756828"/>
                    <a:pt x="549592" y="742540"/>
                  </a:cubicBezTo>
                  <a:cubicBezTo>
                    <a:pt x="518636" y="728253"/>
                    <a:pt x="481329" y="704969"/>
                    <a:pt x="444817" y="686977"/>
                  </a:cubicBezTo>
                  <a:cubicBezTo>
                    <a:pt x="408305" y="668985"/>
                    <a:pt x="367823" y="649670"/>
                    <a:pt x="330517" y="634589"/>
                  </a:cubicBezTo>
                  <a:cubicBezTo>
                    <a:pt x="293211" y="619508"/>
                    <a:pt x="255110" y="613951"/>
                    <a:pt x="220979" y="596489"/>
                  </a:cubicBezTo>
                  <a:cubicBezTo>
                    <a:pt x="186848" y="579027"/>
                    <a:pt x="151130" y="556008"/>
                    <a:pt x="125730" y="529814"/>
                  </a:cubicBezTo>
                  <a:cubicBezTo>
                    <a:pt x="100330" y="503620"/>
                    <a:pt x="82868" y="475840"/>
                    <a:pt x="68580" y="439327"/>
                  </a:cubicBezTo>
                  <a:cubicBezTo>
                    <a:pt x="54292" y="402814"/>
                    <a:pt x="44766" y="359158"/>
                    <a:pt x="40004" y="310739"/>
                  </a:cubicBezTo>
                  <a:cubicBezTo>
                    <a:pt x="35242" y="262320"/>
                    <a:pt x="40799" y="201995"/>
                    <a:pt x="40005" y="148814"/>
                  </a:cubicBezTo>
                  <a:cubicBezTo>
                    <a:pt x="39211" y="95633"/>
                    <a:pt x="103584" y="-20334"/>
                    <a:pt x="0" y="3082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 type="triangle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48" name="Forma livre 447"/>
            <p:cNvSpPr/>
            <p:nvPr/>
          </p:nvSpPr>
          <p:spPr bwMode="auto">
            <a:xfrm>
              <a:off x="1907023" y="3893014"/>
              <a:ext cx="72060" cy="82717"/>
            </a:xfrm>
            <a:custGeom>
              <a:avLst/>
              <a:gdLst>
                <a:gd name="connsiteX0" fmla="*/ 0 w 172392"/>
                <a:gd name="connsiteY0" fmla="*/ 476250 h 476250"/>
                <a:gd name="connsiteX1" fmla="*/ 53975 w 172392"/>
                <a:gd name="connsiteY1" fmla="*/ 444500 h 476250"/>
                <a:gd name="connsiteX2" fmla="*/ 73025 w 172392"/>
                <a:gd name="connsiteY2" fmla="*/ 396875 h 476250"/>
                <a:gd name="connsiteX3" fmla="*/ 123825 w 172392"/>
                <a:gd name="connsiteY3" fmla="*/ 304800 h 476250"/>
                <a:gd name="connsiteX4" fmla="*/ 149225 w 172392"/>
                <a:gd name="connsiteY4" fmla="*/ 228600 h 476250"/>
                <a:gd name="connsiteX5" fmla="*/ 149225 w 172392"/>
                <a:gd name="connsiteY5" fmla="*/ 168275 h 476250"/>
                <a:gd name="connsiteX6" fmla="*/ 171450 w 172392"/>
                <a:gd name="connsiteY6" fmla="*/ 117475 h 476250"/>
                <a:gd name="connsiteX7" fmla="*/ 168275 w 172392"/>
                <a:gd name="connsiteY7" fmla="*/ 57150 h 476250"/>
                <a:gd name="connsiteX8" fmla="*/ 168275 w 172392"/>
                <a:gd name="connsiteY8" fmla="*/ 0 h 476250"/>
                <a:gd name="connsiteX0" fmla="*/ 0 w 172392"/>
                <a:gd name="connsiteY0" fmla="*/ 419100 h 419100"/>
                <a:gd name="connsiteX1" fmla="*/ 53975 w 172392"/>
                <a:gd name="connsiteY1" fmla="*/ 387350 h 419100"/>
                <a:gd name="connsiteX2" fmla="*/ 73025 w 172392"/>
                <a:gd name="connsiteY2" fmla="*/ 339725 h 419100"/>
                <a:gd name="connsiteX3" fmla="*/ 123825 w 172392"/>
                <a:gd name="connsiteY3" fmla="*/ 247650 h 419100"/>
                <a:gd name="connsiteX4" fmla="*/ 149225 w 172392"/>
                <a:gd name="connsiteY4" fmla="*/ 171450 h 419100"/>
                <a:gd name="connsiteX5" fmla="*/ 149225 w 172392"/>
                <a:gd name="connsiteY5" fmla="*/ 111125 h 419100"/>
                <a:gd name="connsiteX6" fmla="*/ 171450 w 172392"/>
                <a:gd name="connsiteY6" fmla="*/ 60325 h 419100"/>
                <a:gd name="connsiteX7" fmla="*/ 168275 w 172392"/>
                <a:gd name="connsiteY7" fmla="*/ 0 h 419100"/>
                <a:gd name="connsiteX0" fmla="*/ 0 w 171450"/>
                <a:gd name="connsiteY0" fmla="*/ 358775 h 358775"/>
                <a:gd name="connsiteX1" fmla="*/ 53975 w 171450"/>
                <a:gd name="connsiteY1" fmla="*/ 327025 h 358775"/>
                <a:gd name="connsiteX2" fmla="*/ 73025 w 171450"/>
                <a:gd name="connsiteY2" fmla="*/ 279400 h 358775"/>
                <a:gd name="connsiteX3" fmla="*/ 123825 w 171450"/>
                <a:gd name="connsiteY3" fmla="*/ 187325 h 358775"/>
                <a:gd name="connsiteX4" fmla="*/ 149225 w 171450"/>
                <a:gd name="connsiteY4" fmla="*/ 111125 h 358775"/>
                <a:gd name="connsiteX5" fmla="*/ 149225 w 171450"/>
                <a:gd name="connsiteY5" fmla="*/ 50800 h 358775"/>
                <a:gd name="connsiteX6" fmla="*/ 171450 w 171450"/>
                <a:gd name="connsiteY6" fmla="*/ 0 h 358775"/>
                <a:gd name="connsiteX0" fmla="*/ 0 w 150505"/>
                <a:gd name="connsiteY0" fmla="*/ 307975 h 307975"/>
                <a:gd name="connsiteX1" fmla="*/ 53975 w 150505"/>
                <a:gd name="connsiteY1" fmla="*/ 276225 h 307975"/>
                <a:gd name="connsiteX2" fmla="*/ 73025 w 150505"/>
                <a:gd name="connsiteY2" fmla="*/ 228600 h 307975"/>
                <a:gd name="connsiteX3" fmla="*/ 123825 w 150505"/>
                <a:gd name="connsiteY3" fmla="*/ 136525 h 307975"/>
                <a:gd name="connsiteX4" fmla="*/ 149225 w 150505"/>
                <a:gd name="connsiteY4" fmla="*/ 60325 h 307975"/>
                <a:gd name="connsiteX5" fmla="*/ 149225 w 150505"/>
                <a:gd name="connsiteY5" fmla="*/ 0 h 307975"/>
                <a:gd name="connsiteX0" fmla="*/ 0 w 149225"/>
                <a:gd name="connsiteY0" fmla="*/ 247650 h 247650"/>
                <a:gd name="connsiteX1" fmla="*/ 53975 w 149225"/>
                <a:gd name="connsiteY1" fmla="*/ 215900 h 247650"/>
                <a:gd name="connsiteX2" fmla="*/ 73025 w 149225"/>
                <a:gd name="connsiteY2" fmla="*/ 168275 h 247650"/>
                <a:gd name="connsiteX3" fmla="*/ 123825 w 149225"/>
                <a:gd name="connsiteY3" fmla="*/ 76200 h 247650"/>
                <a:gd name="connsiteX4" fmla="*/ 149225 w 149225"/>
                <a:gd name="connsiteY4" fmla="*/ 0 h 247650"/>
                <a:gd name="connsiteX0" fmla="*/ 0 w 123825"/>
                <a:gd name="connsiteY0" fmla="*/ 171450 h 171450"/>
                <a:gd name="connsiteX1" fmla="*/ 53975 w 123825"/>
                <a:gd name="connsiteY1" fmla="*/ 139700 h 171450"/>
                <a:gd name="connsiteX2" fmla="*/ 73025 w 123825"/>
                <a:gd name="connsiteY2" fmla="*/ 92075 h 171450"/>
                <a:gd name="connsiteX3" fmla="*/ 123825 w 123825"/>
                <a:gd name="connsiteY3" fmla="*/ 0 h 171450"/>
                <a:gd name="connsiteX0" fmla="*/ 0 w 123825"/>
                <a:gd name="connsiteY0" fmla="*/ 171450 h 171450"/>
                <a:gd name="connsiteX1" fmla="*/ 53975 w 123825"/>
                <a:gd name="connsiteY1" fmla="*/ 139700 h 171450"/>
                <a:gd name="connsiteX2" fmla="*/ 73025 w 123825"/>
                <a:gd name="connsiteY2" fmla="*/ 92075 h 171450"/>
                <a:gd name="connsiteX3" fmla="*/ 87631 w 123825"/>
                <a:gd name="connsiteY3" fmla="*/ 58419 h 171450"/>
                <a:gd name="connsiteX4" fmla="*/ 123825 w 123825"/>
                <a:gd name="connsiteY4" fmla="*/ 0 h 171450"/>
                <a:gd name="connsiteX0" fmla="*/ 0 w 87631"/>
                <a:gd name="connsiteY0" fmla="*/ 113031 h 113031"/>
                <a:gd name="connsiteX1" fmla="*/ 53975 w 87631"/>
                <a:gd name="connsiteY1" fmla="*/ 81281 h 113031"/>
                <a:gd name="connsiteX2" fmla="*/ 73025 w 87631"/>
                <a:gd name="connsiteY2" fmla="*/ 33656 h 113031"/>
                <a:gd name="connsiteX3" fmla="*/ 87631 w 87631"/>
                <a:gd name="connsiteY3" fmla="*/ 0 h 11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631" h="113031">
                  <a:moveTo>
                    <a:pt x="0" y="113031"/>
                  </a:moveTo>
                  <a:cubicBezTo>
                    <a:pt x="20902" y="103770"/>
                    <a:pt x="41804" y="94510"/>
                    <a:pt x="53975" y="81281"/>
                  </a:cubicBezTo>
                  <a:cubicBezTo>
                    <a:pt x="66146" y="68052"/>
                    <a:pt x="67416" y="47203"/>
                    <a:pt x="73025" y="33656"/>
                  </a:cubicBezTo>
                  <a:cubicBezTo>
                    <a:pt x="78634" y="20109"/>
                    <a:pt x="79164" y="15346"/>
                    <a:pt x="87631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49" name="Forma livre 448"/>
            <p:cNvSpPr/>
            <p:nvPr/>
          </p:nvSpPr>
          <p:spPr bwMode="auto">
            <a:xfrm>
              <a:off x="836573" y="2985919"/>
              <a:ext cx="1046953" cy="776049"/>
            </a:xfrm>
            <a:custGeom>
              <a:avLst/>
              <a:gdLst>
                <a:gd name="connsiteX0" fmla="*/ 1273175 w 1273175"/>
                <a:gd name="connsiteY0" fmla="*/ 1060450 h 1060450"/>
                <a:gd name="connsiteX1" fmla="*/ 1219200 w 1273175"/>
                <a:gd name="connsiteY1" fmla="*/ 1012825 h 1060450"/>
                <a:gd name="connsiteX2" fmla="*/ 1133475 w 1273175"/>
                <a:gd name="connsiteY2" fmla="*/ 962025 h 1060450"/>
                <a:gd name="connsiteX3" fmla="*/ 1158875 w 1273175"/>
                <a:gd name="connsiteY3" fmla="*/ 904875 h 1060450"/>
                <a:gd name="connsiteX4" fmla="*/ 1133475 w 1273175"/>
                <a:gd name="connsiteY4" fmla="*/ 860425 h 1060450"/>
                <a:gd name="connsiteX5" fmla="*/ 1095375 w 1273175"/>
                <a:gd name="connsiteY5" fmla="*/ 822325 h 1060450"/>
                <a:gd name="connsiteX6" fmla="*/ 1054100 w 1273175"/>
                <a:gd name="connsiteY6" fmla="*/ 765175 h 1060450"/>
                <a:gd name="connsiteX7" fmla="*/ 1035050 w 1273175"/>
                <a:gd name="connsiteY7" fmla="*/ 736600 h 1060450"/>
                <a:gd name="connsiteX8" fmla="*/ 996950 w 1273175"/>
                <a:gd name="connsiteY8" fmla="*/ 695325 h 1060450"/>
                <a:gd name="connsiteX9" fmla="*/ 971550 w 1273175"/>
                <a:gd name="connsiteY9" fmla="*/ 666750 h 1060450"/>
                <a:gd name="connsiteX10" fmla="*/ 949325 w 1273175"/>
                <a:gd name="connsiteY10" fmla="*/ 622300 h 1060450"/>
                <a:gd name="connsiteX11" fmla="*/ 930275 w 1273175"/>
                <a:gd name="connsiteY11" fmla="*/ 581025 h 1060450"/>
                <a:gd name="connsiteX12" fmla="*/ 854075 w 1273175"/>
                <a:gd name="connsiteY12" fmla="*/ 546100 h 1060450"/>
                <a:gd name="connsiteX13" fmla="*/ 806450 w 1273175"/>
                <a:gd name="connsiteY13" fmla="*/ 498475 h 1060450"/>
                <a:gd name="connsiteX14" fmla="*/ 758825 w 1273175"/>
                <a:gd name="connsiteY14" fmla="*/ 460375 h 1060450"/>
                <a:gd name="connsiteX15" fmla="*/ 711200 w 1273175"/>
                <a:gd name="connsiteY15" fmla="*/ 428625 h 1060450"/>
                <a:gd name="connsiteX16" fmla="*/ 663575 w 1273175"/>
                <a:gd name="connsiteY16" fmla="*/ 371475 h 1060450"/>
                <a:gd name="connsiteX17" fmla="*/ 609600 w 1273175"/>
                <a:gd name="connsiteY17" fmla="*/ 333375 h 1060450"/>
                <a:gd name="connsiteX18" fmla="*/ 609600 w 1273175"/>
                <a:gd name="connsiteY18" fmla="*/ 333375 h 1060450"/>
                <a:gd name="connsiteX19" fmla="*/ 552450 w 1273175"/>
                <a:gd name="connsiteY19" fmla="*/ 314325 h 1060450"/>
                <a:gd name="connsiteX20" fmla="*/ 514350 w 1273175"/>
                <a:gd name="connsiteY20" fmla="*/ 276225 h 1060450"/>
                <a:gd name="connsiteX21" fmla="*/ 476250 w 1273175"/>
                <a:gd name="connsiteY21" fmla="*/ 238125 h 1060450"/>
                <a:gd name="connsiteX22" fmla="*/ 457200 w 1273175"/>
                <a:gd name="connsiteY22" fmla="*/ 190500 h 1060450"/>
                <a:gd name="connsiteX23" fmla="*/ 387350 w 1273175"/>
                <a:gd name="connsiteY23" fmla="*/ 146050 h 1060450"/>
                <a:gd name="connsiteX24" fmla="*/ 333375 w 1273175"/>
                <a:gd name="connsiteY24" fmla="*/ 146050 h 1060450"/>
                <a:gd name="connsiteX25" fmla="*/ 311150 w 1273175"/>
                <a:gd name="connsiteY25" fmla="*/ 98425 h 1060450"/>
                <a:gd name="connsiteX26" fmla="*/ 282575 w 1273175"/>
                <a:gd name="connsiteY26" fmla="*/ 66675 h 1060450"/>
                <a:gd name="connsiteX27" fmla="*/ 215900 w 1273175"/>
                <a:gd name="connsiteY27" fmla="*/ 79375 h 1060450"/>
                <a:gd name="connsiteX28" fmla="*/ 85725 w 1273175"/>
                <a:gd name="connsiteY28" fmla="*/ 50800 h 1060450"/>
                <a:gd name="connsiteX29" fmla="*/ 34925 w 1273175"/>
                <a:gd name="connsiteY29" fmla="*/ 38100 h 1060450"/>
                <a:gd name="connsiteX30" fmla="*/ 0 w 1273175"/>
                <a:gd name="connsiteY30" fmla="*/ 0 h 1060450"/>
                <a:gd name="connsiteX0" fmla="*/ 1273175 w 1273175"/>
                <a:gd name="connsiteY0" fmla="*/ 1060450 h 1060450"/>
                <a:gd name="connsiteX1" fmla="*/ 1219200 w 1273175"/>
                <a:gd name="connsiteY1" fmla="*/ 1012825 h 1060450"/>
                <a:gd name="connsiteX2" fmla="*/ 1168644 w 1273175"/>
                <a:gd name="connsiteY2" fmla="*/ 969840 h 1060450"/>
                <a:gd name="connsiteX3" fmla="*/ 1158875 w 1273175"/>
                <a:gd name="connsiteY3" fmla="*/ 904875 h 1060450"/>
                <a:gd name="connsiteX4" fmla="*/ 1133475 w 1273175"/>
                <a:gd name="connsiteY4" fmla="*/ 860425 h 1060450"/>
                <a:gd name="connsiteX5" fmla="*/ 1095375 w 1273175"/>
                <a:gd name="connsiteY5" fmla="*/ 822325 h 1060450"/>
                <a:gd name="connsiteX6" fmla="*/ 1054100 w 1273175"/>
                <a:gd name="connsiteY6" fmla="*/ 765175 h 1060450"/>
                <a:gd name="connsiteX7" fmla="*/ 1035050 w 1273175"/>
                <a:gd name="connsiteY7" fmla="*/ 736600 h 1060450"/>
                <a:gd name="connsiteX8" fmla="*/ 996950 w 1273175"/>
                <a:gd name="connsiteY8" fmla="*/ 695325 h 1060450"/>
                <a:gd name="connsiteX9" fmla="*/ 971550 w 1273175"/>
                <a:gd name="connsiteY9" fmla="*/ 666750 h 1060450"/>
                <a:gd name="connsiteX10" fmla="*/ 949325 w 1273175"/>
                <a:gd name="connsiteY10" fmla="*/ 622300 h 1060450"/>
                <a:gd name="connsiteX11" fmla="*/ 930275 w 1273175"/>
                <a:gd name="connsiteY11" fmla="*/ 581025 h 1060450"/>
                <a:gd name="connsiteX12" fmla="*/ 854075 w 1273175"/>
                <a:gd name="connsiteY12" fmla="*/ 546100 h 1060450"/>
                <a:gd name="connsiteX13" fmla="*/ 806450 w 1273175"/>
                <a:gd name="connsiteY13" fmla="*/ 498475 h 1060450"/>
                <a:gd name="connsiteX14" fmla="*/ 758825 w 1273175"/>
                <a:gd name="connsiteY14" fmla="*/ 460375 h 1060450"/>
                <a:gd name="connsiteX15" fmla="*/ 711200 w 1273175"/>
                <a:gd name="connsiteY15" fmla="*/ 428625 h 1060450"/>
                <a:gd name="connsiteX16" fmla="*/ 663575 w 1273175"/>
                <a:gd name="connsiteY16" fmla="*/ 371475 h 1060450"/>
                <a:gd name="connsiteX17" fmla="*/ 609600 w 1273175"/>
                <a:gd name="connsiteY17" fmla="*/ 333375 h 1060450"/>
                <a:gd name="connsiteX18" fmla="*/ 609600 w 1273175"/>
                <a:gd name="connsiteY18" fmla="*/ 333375 h 1060450"/>
                <a:gd name="connsiteX19" fmla="*/ 552450 w 1273175"/>
                <a:gd name="connsiteY19" fmla="*/ 314325 h 1060450"/>
                <a:gd name="connsiteX20" fmla="*/ 514350 w 1273175"/>
                <a:gd name="connsiteY20" fmla="*/ 276225 h 1060450"/>
                <a:gd name="connsiteX21" fmla="*/ 476250 w 1273175"/>
                <a:gd name="connsiteY21" fmla="*/ 238125 h 1060450"/>
                <a:gd name="connsiteX22" fmla="*/ 457200 w 1273175"/>
                <a:gd name="connsiteY22" fmla="*/ 190500 h 1060450"/>
                <a:gd name="connsiteX23" fmla="*/ 387350 w 1273175"/>
                <a:gd name="connsiteY23" fmla="*/ 146050 h 1060450"/>
                <a:gd name="connsiteX24" fmla="*/ 333375 w 1273175"/>
                <a:gd name="connsiteY24" fmla="*/ 146050 h 1060450"/>
                <a:gd name="connsiteX25" fmla="*/ 311150 w 1273175"/>
                <a:gd name="connsiteY25" fmla="*/ 98425 h 1060450"/>
                <a:gd name="connsiteX26" fmla="*/ 282575 w 1273175"/>
                <a:gd name="connsiteY26" fmla="*/ 66675 h 1060450"/>
                <a:gd name="connsiteX27" fmla="*/ 215900 w 1273175"/>
                <a:gd name="connsiteY27" fmla="*/ 79375 h 1060450"/>
                <a:gd name="connsiteX28" fmla="*/ 85725 w 1273175"/>
                <a:gd name="connsiteY28" fmla="*/ 50800 h 1060450"/>
                <a:gd name="connsiteX29" fmla="*/ 34925 w 1273175"/>
                <a:gd name="connsiteY29" fmla="*/ 38100 h 1060450"/>
                <a:gd name="connsiteX30" fmla="*/ 0 w 1273175"/>
                <a:gd name="connsiteY30" fmla="*/ 0 h 106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73175" h="1060450">
                  <a:moveTo>
                    <a:pt x="1273175" y="1060450"/>
                  </a:moveTo>
                  <a:cubicBezTo>
                    <a:pt x="1257829" y="1044839"/>
                    <a:pt x="1236622" y="1027927"/>
                    <a:pt x="1219200" y="1012825"/>
                  </a:cubicBezTo>
                  <a:cubicBezTo>
                    <a:pt x="1201778" y="997723"/>
                    <a:pt x="1178698" y="987832"/>
                    <a:pt x="1168644" y="969840"/>
                  </a:cubicBezTo>
                  <a:cubicBezTo>
                    <a:pt x="1158590" y="951848"/>
                    <a:pt x="1164737" y="923111"/>
                    <a:pt x="1158875" y="904875"/>
                  </a:cubicBezTo>
                  <a:cubicBezTo>
                    <a:pt x="1153014" y="886639"/>
                    <a:pt x="1144058" y="874183"/>
                    <a:pt x="1133475" y="860425"/>
                  </a:cubicBezTo>
                  <a:cubicBezTo>
                    <a:pt x="1122892" y="846667"/>
                    <a:pt x="1108604" y="838200"/>
                    <a:pt x="1095375" y="822325"/>
                  </a:cubicBezTo>
                  <a:cubicBezTo>
                    <a:pt x="1082146" y="806450"/>
                    <a:pt x="1064154" y="779462"/>
                    <a:pt x="1054100" y="765175"/>
                  </a:cubicBezTo>
                  <a:cubicBezTo>
                    <a:pt x="1044046" y="750888"/>
                    <a:pt x="1044575" y="748242"/>
                    <a:pt x="1035050" y="736600"/>
                  </a:cubicBezTo>
                  <a:cubicBezTo>
                    <a:pt x="1025525" y="724958"/>
                    <a:pt x="1007533" y="706967"/>
                    <a:pt x="996950" y="695325"/>
                  </a:cubicBezTo>
                  <a:cubicBezTo>
                    <a:pt x="986367" y="683683"/>
                    <a:pt x="979487" y="678921"/>
                    <a:pt x="971550" y="666750"/>
                  </a:cubicBezTo>
                  <a:cubicBezTo>
                    <a:pt x="963613" y="654579"/>
                    <a:pt x="956204" y="636587"/>
                    <a:pt x="949325" y="622300"/>
                  </a:cubicBezTo>
                  <a:cubicBezTo>
                    <a:pt x="942446" y="608012"/>
                    <a:pt x="946150" y="593725"/>
                    <a:pt x="930275" y="581025"/>
                  </a:cubicBezTo>
                  <a:cubicBezTo>
                    <a:pt x="914400" y="568325"/>
                    <a:pt x="874713" y="559858"/>
                    <a:pt x="854075" y="546100"/>
                  </a:cubicBezTo>
                  <a:cubicBezTo>
                    <a:pt x="833437" y="532342"/>
                    <a:pt x="822325" y="512762"/>
                    <a:pt x="806450" y="498475"/>
                  </a:cubicBezTo>
                  <a:cubicBezTo>
                    <a:pt x="790575" y="484187"/>
                    <a:pt x="774700" y="472017"/>
                    <a:pt x="758825" y="460375"/>
                  </a:cubicBezTo>
                  <a:cubicBezTo>
                    <a:pt x="742950" y="448733"/>
                    <a:pt x="727075" y="443442"/>
                    <a:pt x="711200" y="428625"/>
                  </a:cubicBezTo>
                  <a:cubicBezTo>
                    <a:pt x="695325" y="413808"/>
                    <a:pt x="680508" y="387350"/>
                    <a:pt x="663575" y="371475"/>
                  </a:cubicBezTo>
                  <a:cubicBezTo>
                    <a:pt x="646642" y="355600"/>
                    <a:pt x="609600" y="333375"/>
                    <a:pt x="609600" y="333375"/>
                  </a:cubicBezTo>
                  <a:lnTo>
                    <a:pt x="609600" y="333375"/>
                  </a:lnTo>
                  <a:cubicBezTo>
                    <a:pt x="600075" y="330200"/>
                    <a:pt x="568325" y="323850"/>
                    <a:pt x="552450" y="314325"/>
                  </a:cubicBezTo>
                  <a:cubicBezTo>
                    <a:pt x="536575" y="304800"/>
                    <a:pt x="514350" y="276225"/>
                    <a:pt x="514350" y="276225"/>
                  </a:cubicBezTo>
                  <a:cubicBezTo>
                    <a:pt x="501650" y="263525"/>
                    <a:pt x="485775" y="252412"/>
                    <a:pt x="476250" y="238125"/>
                  </a:cubicBezTo>
                  <a:cubicBezTo>
                    <a:pt x="466725" y="223838"/>
                    <a:pt x="472017" y="205846"/>
                    <a:pt x="457200" y="190500"/>
                  </a:cubicBezTo>
                  <a:cubicBezTo>
                    <a:pt x="442383" y="175154"/>
                    <a:pt x="407987" y="153458"/>
                    <a:pt x="387350" y="146050"/>
                  </a:cubicBezTo>
                  <a:cubicBezTo>
                    <a:pt x="366713" y="138642"/>
                    <a:pt x="346075" y="153987"/>
                    <a:pt x="333375" y="146050"/>
                  </a:cubicBezTo>
                  <a:cubicBezTo>
                    <a:pt x="320675" y="138113"/>
                    <a:pt x="319617" y="111654"/>
                    <a:pt x="311150" y="98425"/>
                  </a:cubicBezTo>
                  <a:cubicBezTo>
                    <a:pt x="302683" y="85196"/>
                    <a:pt x="298450" y="69850"/>
                    <a:pt x="282575" y="66675"/>
                  </a:cubicBezTo>
                  <a:cubicBezTo>
                    <a:pt x="266700" y="63500"/>
                    <a:pt x="248708" y="82021"/>
                    <a:pt x="215900" y="79375"/>
                  </a:cubicBezTo>
                  <a:cubicBezTo>
                    <a:pt x="183092" y="76729"/>
                    <a:pt x="115887" y="57679"/>
                    <a:pt x="85725" y="50800"/>
                  </a:cubicBezTo>
                  <a:cubicBezTo>
                    <a:pt x="55563" y="43921"/>
                    <a:pt x="49213" y="46567"/>
                    <a:pt x="34925" y="38100"/>
                  </a:cubicBezTo>
                  <a:cubicBezTo>
                    <a:pt x="20637" y="29633"/>
                    <a:pt x="10318" y="14816"/>
                    <a:pt x="0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50" name="Forma livre 449"/>
            <p:cNvSpPr/>
            <p:nvPr/>
          </p:nvSpPr>
          <p:spPr bwMode="auto">
            <a:xfrm>
              <a:off x="123549" y="2119552"/>
              <a:ext cx="721643" cy="876272"/>
            </a:xfrm>
            <a:custGeom>
              <a:avLst/>
              <a:gdLst>
                <a:gd name="connsiteX0" fmla="*/ 561975 w 561975"/>
                <a:gd name="connsiteY0" fmla="*/ 762000 h 762000"/>
                <a:gd name="connsiteX1" fmla="*/ 504825 w 561975"/>
                <a:gd name="connsiteY1" fmla="*/ 728662 h 762000"/>
                <a:gd name="connsiteX2" fmla="*/ 423862 w 561975"/>
                <a:gd name="connsiteY2" fmla="*/ 657225 h 762000"/>
                <a:gd name="connsiteX3" fmla="*/ 300037 w 561975"/>
                <a:gd name="connsiteY3" fmla="*/ 604837 h 762000"/>
                <a:gd name="connsiteX4" fmla="*/ 214312 w 561975"/>
                <a:gd name="connsiteY4" fmla="*/ 552450 h 762000"/>
                <a:gd name="connsiteX5" fmla="*/ 104775 w 561975"/>
                <a:gd name="connsiteY5" fmla="*/ 514350 h 762000"/>
                <a:gd name="connsiteX6" fmla="*/ 52387 w 561975"/>
                <a:gd name="connsiteY6" fmla="*/ 466725 h 762000"/>
                <a:gd name="connsiteX7" fmla="*/ 4762 w 561975"/>
                <a:gd name="connsiteY7" fmla="*/ 319087 h 762000"/>
                <a:gd name="connsiteX8" fmla="*/ 4762 w 561975"/>
                <a:gd name="connsiteY8" fmla="*/ 209550 h 762000"/>
                <a:gd name="connsiteX9" fmla="*/ 0 w 561975"/>
                <a:gd name="connsiteY9" fmla="*/ 0 h 762000"/>
                <a:gd name="connsiteX0" fmla="*/ 561975 w 561975"/>
                <a:gd name="connsiteY0" fmla="*/ 764091 h 764091"/>
                <a:gd name="connsiteX1" fmla="*/ 504825 w 561975"/>
                <a:gd name="connsiteY1" fmla="*/ 730753 h 764091"/>
                <a:gd name="connsiteX2" fmla="*/ 423862 w 561975"/>
                <a:gd name="connsiteY2" fmla="*/ 659316 h 764091"/>
                <a:gd name="connsiteX3" fmla="*/ 300037 w 561975"/>
                <a:gd name="connsiteY3" fmla="*/ 606928 h 764091"/>
                <a:gd name="connsiteX4" fmla="*/ 214312 w 561975"/>
                <a:gd name="connsiteY4" fmla="*/ 554541 h 764091"/>
                <a:gd name="connsiteX5" fmla="*/ 104775 w 561975"/>
                <a:gd name="connsiteY5" fmla="*/ 516441 h 764091"/>
                <a:gd name="connsiteX6" fmla="*/ 52387 w 561975"/>
                <a:gd name="connsiteY6" fmla="*/ 468816 h 764091"/>
                <a:gd name="connsiteX7" fmla="*/ 4762 w 561975"/>
                <a:gd name="connsiteY7" fmla="*/ 321178 h 764091"/>
                <a:gd name="connsiteX8" fmla="*/ 4762 w 561975"/>
                <a:gd name="connsiteY8" fmla="*/ 211641 h 764091"/>
                <a:gd name="connsiteX9" fmla="*/ 0 w 561975"/>
                <a:gd name="connsiteY9" fmla="*/ 2091 h 764091"/>
                <a:gd name="connsiteX0" fmla="*/ 600075 w 600075"/>
                <a:gd name="connsiteY0" fmla="*/ 771634 h 771634"/>
                <a:gd name="connsiteX1" fmla="*/ 542925 w 600075"/>
                <a:gd name="connsiteY1" fmla="*/ 738296 h 771634"/>
                <a:gd name="connsiteX2" fmla="*/ 461962 w 600075"/>
                <a:gd name="connsiteY2" fmla="*/ 666859 h 771634"/>
                <a:gd name="connsiteX3" fmla="*/ 338137 w 600075"/>
                <a:gd name="connsiteY3" fmla="*/ 614471 h 771634"/>
                <a:gd name="connsiteX4" fmla="*/ 252412 w 600075"/>
                <a:gd name="connsiteY4" fmla="*/ 562084 h 771634"/>
                <a:gd name="connsiteX5" fmla="*/ 142875 w 600075"/>
                <a:gd name="connsiteY5" fmla="*/ 523984 h 771634"/>
                <a:gd name="connsiteX6" fmla="*/ 90487 w 600075"/>
                <a:gd name="connsiteY6" fmla="*/ 476359 h 771634"/>
                <a:gd name="connsiteX7" fmla="*/ 42862 w 600075"/>
                <a:gd name="connsiteY7" fmla="*/ 328721 h 771634"/>
                <a:gd name="connsiteX8" fmla="*/ 42862 w 600075"/>
                <a:gd name="connsiteY8" fmla="*/ 219184 h 771634"/>
                <a:gd name="connsiteX9" fmla="*/ 0 w 60007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92442 w 630555"/>
                <a:gd name="connsiteY2" fmla="*/ 666859 h 771634"/>
                <a:gd name="connsiteX3" fmla="*/ 368617 w 630555"/>
                <a:gd name="connsiteY3" fmla="*/ 614471 h 771634"/>
                <a:gd name="connsiteX4" fmla="*/ 282892 w 630555"/>
                <a:gd name="connsiteY4" fmla="*/ 562084 h 771634"/>
                <a:gd name="connsiteX5" fmla="*/ 173355 w 630555"/>
                <a:gd name="connsiteY5" fmla="*/ 523984 h 771634"/>
                <a:gd name="connsiteX6" fmla="*/ 120967 w 630555"/>
                <a:gd name="connsiteY6" fmla="*/ 4763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68617 w 630555"/>
                <a:gd name="connsiteY3" fmla="*/ 614471 h 771634"/>
                <a:gd name="connsiteX4" fmla="*/ 282892 w 630555"/>
                <a:gd name="connsiteY4" fmla="*/ 562084 h 771634"/>
                <a:gd name="connsiteX5" fmla="*/ 173355 w 630555"/>
                <a:gd name="connsiteY5" fmla="*/ 523984 h 771634"/>
                <a:gd name="connsiteX6" fmla="*/ 120967 w 630555"/>
                <a:gd name="connsiteY6" fmla="*/ 4763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30517 w 630555"/>
                <a:gd name="connsiteY3" fmla="*/ 633521 h 771634"/>
                <a:gd name="connsiteX4" fmla="*/ 282892 w 630555"/>
                <a:gd name="connsiteY4" fmla="*/ 562084 h 771634"/>
                <a:gd name="connsiteX5" fmla="*/ 173355 w 630555"/>
                <a:gd name="connsiteY5" fmla="*/ 523984 h 771634"/>
                <a:gd name="connsiteX6" fmla="*/ 120967 w 630555"/>
                <a:gd name="connsiteY6" fmla="*/ 4763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30517 w 630555"/>
                <a:gd name="connsiteY3" fmla="*/ 633521 h 771634"/>
                <a:gd name="connsiteX4" fmla="*/ 220979 w 630555"/>
                <a:gd name="connsiteY4" fmla="*/ 595421 h 771634"/>
                <a:gd name="connsiteX5" fmla="*/ 173355 w 630555"/>
                <a:gd name="connsiteY5" fmla="*/ 523984 h 771634"/>
                <a:gd name="connsiteX6" fmla="*/ 120967 w 630555"/>
                <a:gd name="connsiteY6" fmla="*/ 4763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30517 w 630555"/>
                <a:gd name="connsiteY3" fmla="*/ 633521 h 771634"/>
                <a:gd name="connsiteX4" fmla="*/ 220979 w 630555"/>
                <a:gd name="connsiteY4" fmla="*/ 595421 h 771634"/>
                <a:gd name="connsiteX5" fmla="*/ 116205 w 630555"/>
                <a:gd name="connsiteY5" fmla="*/ 543034 h 771634"/>
                <a:gd name="connsiteX6" fmla="*/ 120967 w 630555"/>
                <a:gd name="connsiteY6" fmla="*/ 4763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30517 w 630555"/>
                <a:gd name="connsiteY3" fmla="*/ 633521 h 771634"/>
                <a:gd name="connsiteX4" fmla="*/ 220979 w 630555"/>
                <a:gd name="connsiteY4" fmla="*/ 595421 h 771634"/>
                <a:gd name="connsiteX5" fmla="*/ 116205 w 630555"/>
                <a:gd name="connsiteY5" fmla="*/ 543034 h 771634"/>
                <a:gd name="connsiteX6" fmla="*/ 68580 w 630555"/>
                <a:gd name="connsiteY6" fmla="*/ 4382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30517 w 630555"/>
                <a:gd name="connsiteY3" fmla="*/ 633521 h 771634"/>
                <a:gd name="connsiteX4" fmla="*/ 220979 w 630555"/>
                <a:gd name="connsiteY4" fmla="*/ 595421 h 771634"/>
                <a:gd name="connsiteX5" fmla="*/ 116205 w 630555"/>
                <a:gd name="connsiteY5" fmla="*/ 543034 h 771634"/>
                <a:gd name="connsiteX6" fmla="*/ 68580 w 630555"/>
                <a:gd name="connsiteY6" fmla="*/ 438259 h 771634"/>
                <a:gd name="connsiteX7" fmla="*/ 40004 w 630555"/>
                <a:gd name="connsiteY7" fmla="*/ 30967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2702 h 772702"/>
                <a:gd name="connsiteX1" fmla="*/ 573405 w 630555"/>
                <a:gd name="connsiteY1" fmla="*/ 739364 h 772702"/>
                <a:gd name="connsiteX2" fmla="*/ 473392 w 630555"/>
                <a:gd name="connsiteY2" fmla="*/ 686977 h 772702"/>
                <a:gd name="connsiteX3" fmla="*/ 330517 w 630555"/>
                <a:gd name="connsiteY3" fmla="*/ 634589 h 772702"/>
                <a:gd name="connsiteX4" fmla="*/ 220979 w 630555"/>
                <a:gd name="connsiteY4" fmla="*/ 596489 h 772702"/>
                <a:gd name="connsiteX5" fmla="*/ 116205 w 630555"/>
                <a:gd name="connsiteY5" fmla="*/ 544102 h 772702"/>
                <a:gd name="connsiteX6" fmla="*/ 68580 w 630555"/>
                <a:gd name="connsiteY6" fmla="*/ 439327 h 772702"/>
                <a:gd name="connsiteX7" fmla="*/ 40004 w 630555"/>
                <a:gd name="connsiteY7" fmla="*/ 310739 h 772702"/>
                <a:gd name="connsiteX8" fmla="*/ 40005 w 630555"/>
                <a:gd name="connsiteY8" fmla="*/ 148814 h 772702"/>
                <a:gd name="connsiteX9" fmla="*/ 0 w 630555"/>
                <a:gd name="connsiteY9" fmla="*/ 3082 h 772702"/>
                <a:gd name="connsiteX0" fmla="*/ 630555 w 630555"/>
                <a:gd name="connsiteY0" fmla="*/ 772702 h 772702"/>
                <a:gd name="connsiteX1" fmla="*/ 573405 w 630555"/>
                <a:gd name="connsiteY1" fmla="*/ 739364 h 772702"/>
                <a:gd name="connsiteX2" fmla="*/ 473392 w 630555"/>
                <a:gd name="connsiteY2" fmla="*/ 686977 h 772702"/>
                <a:gd name="connsiteX3" fmla="*/ 330517 w 630555"/>
                <a:gd name="connsiteY3" fmla="*/ 634589 h 772702"/>
                <a:gd name="connsiteX4" fmla="*/ 220979 w 630555"/>
                <a:gd name="connsiteY4" fmla="*/ 596489 h 772702"/>
                <a:gd name="connsiteX5" fmla="*/ 125730 w 630555"/>
                <a:gd name="connsiteY5" fmla="*/ 529814 h 772702"/>
                <a:gd name="connsiteX6" fmla="*/ 68580 w 630555"/>
                <a:gd name="connsiteY6" fmla="*/ 439327 h 772702"/>
                <a:gd name="connsiteX7" fmla="*/ 40004 w 630555"/>
                <a:gd name="connsiteY7" fmla="*/ 310739 h 772702"/>
                <a:gd name="connsiteX8" fmla="*/ 40005 w 630555"/>
                <a:gd name="connsiteY8" fmla="*/ 148814 h 772702"/>
                <a:gd name="connsiteX9" fmla="*/ 0 w 630555"/>
                <a:gd name="connsiteY9" fmla="*/ 3082 h 772702"/>
                <a:gd name="connsiteX0" fmla="*/ 630555 w 630555"/>
                <a:gd name="connsiteY0" fmla="*/ 772702 h 772702"/>
                <a:gd name="connsiteX1" fmla="*/ 573405 w 630555"/>
                <a:gd name="connsiteY1" fmla="*/ 739364 h 772702"/>
                <a:gd name="connsiteX2" fmla="*/ 444817 w 630555"/>
                <a:gd name="connsiteY2" fmla="*/ 686977 h 772702"/>
                <a:gd name="connsiteX3" fmla="*/ 330517 w 630555"/>
                <a:gd name="connsiteY3" fmla="*/ 634589 h 772702"/>
                <a:gd name="connsiteX4" fmla="*/ 220979 w 630555"/>
                <a:gd name="connsiteY4" fmla="*/ 596489 h 772702"/>
                <a:gd name="connsiteX5" fmla="*/ 125730 w 630555"/>
                <a:gd name="connsiteY5" fmla="*/ 529814 h 772702"/>
                <a:gd name="connsiteX6" fmla="*/ 68580 w 630555"/>
                <a:gd name="connsiteY6" fmla="*/ 439327 h 772702"/>
                <a:gd name="connsiteX7" fmla="*/ 40004 w 630555"/>
                <a:gd name="connsiteY7" fmla="*/ 310739 h 772702"/>
                <a:gd name="connsiteX8" fmla="*/ 40005 w 630555"/>
                <a:gd name="connsiteY8" fmla="*/ 148814 h 772702"/>
                <a:gd name="connsiteX9" fmla="*/ 0 w 630555"/>
                <a:gd name="connsiteY9" fmla="*/ 3082 h 772702"/>
                <a:gd name="connsiteX0" fmla="*/ 630555 w 630555"/>
                <a:gd name="connsiteY0" fmla="*/ 772702 h 772702"/>
                <a:gd name="connsiteX1" fmla="*/ 549592 w 630555"/>
                <a:gd name="connsiteY1" fmla="*/ 742540 h 772702"/>
                <a:gd name="connsiteX2" fmla="*/ 573405 w 630555"/>
                <a:gd name="connsiteY2" fmla="*/ 739364 h 772702"/>
                <a:gd name="connsiteX3" fmla="*/ 444817 w 630555"/>
                <a:gd name="connsiteY3" fmla="*/ 686977 h 772702"/>
                <a:gd name="connsiteX4" fmla="*/ 330517 w 630555"/>
                <a:gd name="connsiteY4" fmla="*/ 634589 h 772702"/>
                <a:gd name="connsiteX5" fmla="*/ 220979 w 630555"/>
                <a:gd name="connsiteY5" fmla="*/ 596489 h 772702"/>
                <a:gd name="connsiteX6" fmla="*/ 125730 w 630555"/>
                <a:gd name="connsiteY6" fmla="*/ 529814 h 772702"/>
                <a:gd name="connsiteX7" fmla="*/ 68580 w 630555"/>
                <a:gd name="connsiteY7" fmla="*/ 439327 h 772702"/>
                <a:gd name="connsiteX8" fmla="*/ 40004 w 630555"/>
                <a:gd name="connsiteY8" fmla="*/ 310739 h 772702"/>
                <a:gd name="connsiteX9" fmla="*/ 40005 w 630555"/>
                <a:gd name="connsiteY9" fmla="*/ 148814 h 772702"/>
                <a:gd name="connsiteX10" fmla="*/ 0 w 630555"/>
                <a:gd name="connsiteY10" fmla="*/ 3082 h 772702"/>
                <a:gd name="connsiteX0" fmla="*/ 630555 w 630555"/>
                <a:gd name="connsiteY0" fmla="*/ 772702 h 772702"/>
                <a:gd name="connsiteX1" fmla="*/ 549592 w 630555"/>
                <a:gd name="connsiteY1" fmla="*/ 742540 h 772702"/>
                <a:gd name="connsiteX2" fmla="*/ 444817 w 630555"/>
                <a:gd name="connsiteY2" fmla="*/ 686977 h 772702"/>
                <a:gd name="connsiteX3" fmla="*/ 330517 w 630555"/>
                <a:gd name="connsiteY3" fmla="*/ 634589 h 772702"/>
                <a:gd name="connsiteX4" fmla="*/ 220979 w 630555"/>
                <a:gd name="connsiteY4" fmla="*/ 596489 h 772702"/>
                <a:gd name="connsiteX5" fmla="*/ 125730 w 630555"/>
                <a:gd name="connsiteY5" fmla="*/ 529814 h 772702"/>
                <a:gd name="connsiteX6" fmla="*/ 68580 w 630555"/>
                <a:gd name="connsiteY6" fmla="*/ 439327 h 772702"/>
                <a:gd name="connsiteX7" fmla="*/ 40004 w 630555"/>
                <a:gd name="connsiteY7" fmla="*/ 310739 h 772702"/>
                <a:gd name="connsiteX8" fmla="*/ 40005 w 630555"/>
                <a:gd name="connsiteY8" fmla="*/ 148814 h 772702"/>
                <a:gd name="connsiteX9" fmla="*/ 0 w 630555"/>
                <a:gd name="connsiteY9" fmla="*/ 3082 h 772702"/>
                <a:gd name="connsiteX0" fmla="*/ 860239 w 860239"/>
                <a:gd name="connsiteY0" fmla="*/ 1193066 h 1193066"/>
                <a:gd name="connsiteX1" fmla="*/ 549592 w 860239"/>
                <a:gd name="connsiteY1" fmla="*/ 742540 h 1193066"/>
                <a:gd name="connsiteX2" fmla="*/ 444817 w 860239"/>
                <a:gd name="connsiteY2" fmla="*/ 686977 h 1193066"/>
                <a:gd name="connsiteX3" fmla="*/ 330517 w 860239"/>
                <a:gd name="connsiteY3" fmla="*/ 634589 h 1193066"/>
                <a:gd name="connsiteX4" fmla="*/ 220979 w 860239"/>
                <a:gd name="connsiteY4" fmla="*/ 596489 h 1193066"/>
                <a:gd name="connsiteX5" fmla="*/ 125730 w 860239"/>
                <a:gd name="connsiteY5" fmla="*/ 529814 h 1193066"/>
                <a:gd name="connsiteX6" fmla="*/ 68580 w 860239"/>
                <a:gd name="connsiteY6" fmla="*/ 439327 h 1193066"/>
                <a:gd name="connsiteX7" fmla="*/ 40004 w 860239"/>
                <a:gd name="connsiteY7" fmla="*/ 310739 h 1193066"/>
                <a:gd name="connsiteX8" fmla="*/ 40005 w 860239"/>
                <a:gd name="connsiteY8" fmla="*/ 148814 h 1193066"/>
                <a:gd name="connsiteX9" fmla="*/ 0 w 860239"/>
                <a:gd name="connsiteY9" fmla="*/ 3082 h 1193066"/>
                <a:gd name="connsiteX0" fmla="*/ 881907 w 881907"/>
                <a:gd name="connsiteY0" fmla="*/ 1188733 h 1188733"/>
                <a:gd name="connsiteX1" fmla="*/ 549592 w 881907"/>
                <a:gd name="connsiteY1" fmla="*/ 742540 h 1188733"/>
                <a:gd name="connsiteX2" fmla="*/ 444817 w 881907"/>
                <a:gd name="connsiteY2" fmla="*/ 686977 h 1188733"/>
                <a:gd name="connsiteX3" fmla="*/ 330517 w 881907"/>
                <a:gd name="connsiteY3" fmla="*/ 634589 h 1188733"/>
                <a:gd name="connsiteX4" fmla="*/ 220979 w 881907"/>
                <a:gd name="connsiteY4" fmla="*/ 596489 h 1188733"/>
                <a:gd name="connsiteX5" fmla="*/ 125730 w 881907"/>
                <a:gd name="connsiteY5" fmla="*/ 529814 h 1188733"/>
                <a:gd name="connsiteX6" fmla="*/ 68580 w 881907"/>
                <a:gd name="connsiteY6" fmla="*/ 439327 h 1188733"/>
                <a:gd name="connsiteX7" fmla="*/ 40004 w 881907"/>
                <a:gd name="connsiteY7" fmla="*/ 310739 h 1188733"/>
                <a:gd name="connsiteX8" fmla="*/ 40005 w 881907"/>
                <a:gd name="connsiteY8" fmla="*/ 148814 h 1188733"/>
                <a:gd name="connsiteX9" fmla="*/ 0 w 881907"/>
                <a:gd name="connsiteY9" fmla="*/ 3082 h 1188733"/>
                <a:gd name="connsiteX0" fmla="*/ 877573 w 877573"/>
                <a:gd name="connsiteY0" fmla="*/ 1197401 h 1197401"/>
                <a:gd name="connsiteX1" fmla="*/ 549592 w 877573"/>
                <a:gd name="connsiteY1" fmla="*/ 742540 h 1197401"/>
                <a:gd name="connsiteX2" fmla="*/ 444817 w 877573"/>
                <a:gd name="connsiteY2" fmla="*/ 686977 h 1197401"/>
                <a:gd name="connsiteX3" fmla="*/ 330517 w 877573"/>
                <a:gd name="connsiteY3" fmla="*/ 634589 h 1197401"/>
                <a:gd name="connsiteX4" fmla="*/ 220979 w 877573"/>
                <a:gd name="connsiteY4" fmla="*/ 596489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7607 w 877573"/>
                <a:gd name="connsiteY1" fmla="*/ 1084898 h 1197401"/>
                <a:gd name="connsiteX2" fmla="*/ 444817 w 877573"/>
                <a:gd name="connsiteY2" fmla="*/ 686977 h 1197401"/>
                <a:gd name="connsiteX3" fmla="*/ 330517 w 877573"/>
                <a:gd name="connsiteY3" fmla="*/ 634589 h 1197401"/>
                <a:gd name="connsiteX4" fmla="*/ 220979 w 877573"/>
                <a:gd name="connsiteY4" fmla="*/ 596489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7607 w 877573"/>
                <a:gd name="connsiteY1" fmla="*/ 1084898 h 1197401"/>
                <a:gd name="connsiteX2" fmla="*/ 557492 w 877573"/>
                <a:gd name="connsiteY2" fmla="*/ 938329 h 1197401"/>
                <a:gd name="connsiteX3" fmla="*/ 330517 w 877573"/>
                <a:gd name="connsiteY3" fmla="*/ 634589 h 1197401"/>
                <a:gd name="connsiteX4" fmla="*/ 220979 w 877573"/>
                <a:gd name="connsiteY4" fmla="*/ 596489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7607 w 877573"/>
                <a:gd name="connsiteY1" fmla="*/ 1084898 h 1197401"/>
                <a:gd name="connsiteX2" fmla="*/ 557492 w 877573"/>
                <a:gd name="connsiteY2" fmla="*/ 938329 h 1197401"/>
                <a:gd name="connsiteX3" fmla="*/ 395522 w 877573"/>
                <a:gd name="connsiteY3" fmla="*/ 807935 h 1197401"/>
                <a:gd name="connsiteX4" fmla="*/ 220979 w 877573"/>
                <a:gd name="connsiteY4" fmla="*/ 596489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7607 w 877573"/>
                <a:gd name="connsiteY1" fmla="*/ 1084898 h 1197401"/>
                <a:gd name="connsiteX2" fmla="*/ 557492 w 877573"/>
                <a:gd name="connsiteY2" fmla="*/ 938329 h 1197401"/>
                <a:gd name="connsiteX3" fmla="*/ 395522 w 877573"/>
                <a:gd name="connsiteY3" fmla="*/ 807935 h 1197401"/>
                <a:gd name="connsiteX4" fmla="*/ 268649 w 877573"/>
                <a:gd name="connsiteY4" fmla="*/ 674495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7607 w 877573"/>
                <a:gd name="connsiteY1" fmla="*/ 1084898 h 1197401"/>
                <a:gd name="connsiteX2" fmla="*/ 626830 w 877573"/>
                <a:gd name="connsiteY2" fmla="*/ 894993 h 1197401"/>
                <a:gd name="connsiteX3" fmla="*/ 395522 w 877573"/>
                <a:gd name="connsiteY3" fmla="*/ 807935 h 1197401"/>
                <a:gd name="connsiteX4" fmla="*/ 268649 w 877573"/>
                <a:gd name="connsiteY4" fmla="*/ 674495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7607 w 877573"/>
                <a:gd name="connsiteY1" fmla="*/ 1084898 h 1197401"/>
                <a:gd name="connsiteX2" fmla="*/ 626830 w 877573"/>
                <a:gd name="connsiteY2" fmla="*/ 894993 h 1197401"/>
                <a:gd name="connsiteX3" fmla="*/ 438858 w 877573"/>
                <a:gd name="connsiteY3" fmla="*/ 777599 h 1197401"/>
                <a:gd name="connsiteX4" fmla="*/ 268649 w 877573"/>
                <a:gd name="connsiteY4" fmla="*/ 674495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7607 w 877573"/>
                <a:gd name="connsiteY1" fmla="*/ 1084898 h 1197401"/>
                <a:gd name="connsiteX2" fmla="*/ 626830 w 877573"/>
                <a:gd name="connsiteY2" fmla="*/ 894993 h 1197401"/>
                <a:gd name="connsiteX3" fmla="*/ 438858 w 877573"/>
                <a:gd name="connsiteY3" fmla="*/ 777599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3274 w 877573"/>
                <a:gd name="connsiteY1" fmla="*/ 1058896 h 1197401"/>
                <a:gd name="connsiteX2" fmla="*/ 626830 w 877573"/>
                <a:gd name="connsiteY2" fmla="*/ 894993 h 1197401"/>
                <a:gd name="connsiteX3" fmla="*/ 438858 w 877573"/>
                <a:gd name="connsiteY3" fmla="*/ 777599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3274 w 877573"/>
                <a:gd name="connsiteY1" fmla="*/ 1058896 h 1197401"/>
                <a:gd name="connsiteX2" fmla="*/ 626830 w 877573"/>
                <a:gd name="connsiteY2" fmla="*/ 894993 h 1197401"/>
                <a:gd name="connsiteX3" fmla="*/ 438858 w 877573"/>
                <a:gd name="connsiteY3" fmla="*/ 764598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40092 w 877573"/>
                <a:gd name="connsiteY1" fmla="*/ 1094966 h 1197401"/>
                <a:gd name="connsiteX2" fmla="*/ 753274 w 877573"/>
                <a:gd name="connsiteY2" fmla="*/ 1058896 h 1197401"/>
                <a:gd name="connsiteX3" fmla="*/ 626830 w 877573"/>
                <a:gd name="connsiteY3" fmla="*/ 894993 h 1197401"/>
                <a:gd name="connsiteX4" fmla="*/ 438858 w 877573"/>
                <a:gd name="connsiteY4" fmla="*/ 764598 h 1197401"/>
                <a:gd name="connsiteX5" fmla="*/ 264315 w 877573"/>
                <a:gd name="connsiteY5" fmla="*/ 661494 h 1197401"/>
                <a:gd name="connsiteX6" fmla="*/ 125730 w 877573"/>
                <a:gd name="connsiteY6" fmla="*/ 529814 h 1197401"/>
                <a:gd name="connsiteX7" fmla="*/ 68580 w 877573"/>
                <a:gd name="connsiteY7" fmla="*/ 439327 h 1197401"/>
                <a:gd name="connsiteX8" fmla="*/ 40004 w 877573"/>
                <a:gd name="connsiteY8" fmla="*/ 310739 h 1197401"/>
                <a:gd name="connsiteX9" fmla="*/ 40005 w 877573"/>
                <a:gd name="connsiteY9" fmla="*/ 148814 h 1197401"/>
                <a:gd name="connsiteX10" fmla="*/ 0 w 877573"/>
                <a:gd name="connsiteY10" fmla="*/ 3082 h 1197401"/>
                <a:gd name="connsiteX0" fmla="*/ 877573 w 877573"/>
                <a:gd name="connsiteY0" fmla="*/ 1197401 h 1197401"/>
                <a:gd name="connsiteX1" fmla="*/ 740092 w 877573"/>
                <a:gd name="connsiteY1" fmla="*/ 1094966 h 1197401"/>
                <a:gd name="connsiteX2" fmla="*/ 753274 w 877573"/>
                <a:gd name="connsiteY2" fmla="*/ 1058896 h 1197401"/>
                <a:gd name="connsiteX3" fmla="*/ 596350 w 877573"/>
                <a:gd name="connsiteY3" fmla="*/ 917853 h 1197401"/>
                <a:gd name="connsiteX4" fmla="*/ 438858 w 877573"/>
                <a:gd name="connsiteY4" fmla="*/ 764598 h 1197401"/>
                <a:gd name="connsiteX5" fmla="*/ 264315 w 877573"/>
                <a:gd name="connsiteY5" fmla="*/ 661494 h 1197401"/>
                <a:gd name="connsiteX6" fmla="*/ 125730 w 877573"/>
                <a:gd name="connsiteY6" fmla="*/ 529814 h 1197401"/>
                <a:gd name="connsiteX7" fmla="*/ 68580 w 877573"/>
                <a:gd name="connsiteY7" fmla="*/ 439327 h 1197401"/>
                <a:gd name="connsiteX8" fmla="*/ 40004 w 877573"/>
                <a:gd name="connsiteY8" fmla="*/ 310739 h 1197401"/>
                <a:gd name="connsiteX9" fmla="*/ 40005 w 877573"/>
                <a:gd name="connsiteY9" fmla="*/ 148814 h 1197401"/>
                <a:gd name="connsiteX10" fmla="*/ 0 w 877573"/>
                <a:gd name="connsiteY10" fmla="*/ 3082 h 1197401"/>
                <a:gd name="connsiteX0" fmla="*/ 877573 w 877573"/>
                <a:gd name="connsiteY0" fmla="*/ 1197401 h 1197401"/>
                <a:gd name="connsiteX1" fmla="*/ 740092 w 877573"/>
                <a:gd name="connsiteY1" fmla="*/ 1094966 h 1197401"/>
                <a:gd name="connsiteX2" fmla="*/ 753274 w 877573"/>
                <a:gd name="connsiteY2" fmla="*/ 1058896 h 1197401"/>
                <a:gd name="connsiteX3" fmla="*/ 596350 w 877573"/>
                <a:gd name="connsiteY3" fmla="*/ 917853 h 1197401"/>
                <a:gd name="connsiteX4" fmla="*/ 469338 w 877573"/>
                <a:gd name="connsiteY4" fmla="*/ 779838 h 1197401"/>
                <a:gd name="connsiteX5" fmla="*/ 264315 w 877573"/>
                <a:gd name="connsiteY5" fmla="*/ 661494 h 1197401"/>
                <a:gd name="connsiteX6" fmla="*/ 125730 w 877573"/>
                <a:gd name="connsiteY6" fmla="*/ 529814 h 1197401"/>
                <a:gd name="connsiteX7" fmla="*/ 68580 w 877573"/>
                <a:gd name="connsiteY7" fmla="*/ 439327 h 1197401"/>
                <a:gd name="connsiteX8" fmla="*/ 40004 w 877573"/>
                <a:gd name="connsiteY8" fmla="*/ 310739 h 1197401"/>
                <a:gd name="connsiteX9" fmla="*/ 40005 w 877573"/>
                <a:gd name="connsiteY9" fmla="*/ 148814 h 1197401"/>
                <a:gd name="connsiteX10" fmla="*/ 0 w 877573"/>
                <a:gd name="connsiteY10" fmla="*/ 3082 h 1197401"/>
                <a:gd name="connsiteX0" fmla="*/ 877573 w 877573"/>
                <a:gd name="connsiteY0" fmla="*/ 1197401 h 1197401"/>
                <a:gd name="connsiteX1" fmla="*/ 740092 w 877573"/>
                <a:gd name="connsiteY1" fmla="*/ 1094966 h 1197401"/>
                <a:gd name="connsiteX2" fmla="*/ 596350 w 877573"/>
                <a:gd name="connsiteY2" fmla="*/ 917853 h 1197401"/>
                <a:gd name="connsiteX3" fmla="*/ 469338 w 877573"/>
                <a:gd name="connsiteY3" fmla="*/ 779838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686752 w 877573"/>
                <a:gd name="connsiteY1" fmla="*/ 1079726 h 1197401"/>
                <a:gd name="connsiteX2" fmla="*/ 596350 w 877573"/>
                <a:gd name="connsiteY2" fmla="*/ 917853 h 1197401"/>
                <a:gd name="connsiteX3" fmla="*/ 469338 w 877573"/>
                <a:gd name="connsiteY3" fmla="*/ 779838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686752 w 877573"/>
                <a:gd name="connsiteY1" fmla="*/ 1079726 h 1197401"/>
                <a:gd name="connsiteX2" fmla="*/ 596350 w 877573"/>
                <a:gd name="connsiteY2" fmla="*/ 917853 h 1197401"/>
                <a:gd name="connsiteX3" fmla="*/ 469338 w 877573"/>
                <a:gd name="connsiteY3" fmla="*/ 779838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9144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686752 w 877573"/>
                <a:gd name="connsiteY1" fmla="*/ 1079726 h 1197401"/>
                <a:gd name="connsiteX2" fmla="*/ 596350 w 877573"/>
                <a:gd name="connsiteY2" fmla="*/ 917853 h 1197401"/>
                <a:gd name="connsiteX3" fmla="*/ 469338 w 877573"/>
                <a:gd name="connsiteY3" fmla="*/ 779838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91440 w 877573"/>
                <a:gd name="connsiteY6" fmla="*/ 439327 h 1197401"/>
                <a:gd name="connsiteX7" fmla="*/ 2476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686752 w 877573"/>
                <a:gd name="connsiteY1" fmla="*/ 1079726 h 1197401"/>
                <a:gd name="connsiteX2" fmla="*/ 596350 w 877573"/>
                <a:gd name="connsiteY2" fmla="*/ 917853 h 1197401"/>
                <a:gd name="connsiteX3" fmla="*/ 446478 w 877573"/>
                <a:gd name="connsiteY3" fmla="*/ 756978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91440 w 877573"/>
                <a:gd name="connsiteY6" fmla="*/ 439327 h 1197401"/>
                <a:gd name="connsiteX7" fmla="*/ 2476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686752 w 877573"/>
                <a:gd name="connsiteY1" fmla="*/ 1079726 h 1197401"/>
                <a:gd name="connsiteX2" fmla="*/ 550630 w 877573"/>
                <a:gd name="connsiteY2" fmla="*/ 887373 h 1197401"/>
                <a:gd name="connsiteX3" fmla="*/ 446478 w 877573"/>
                <a:gd name="connsiteY3" fmla="*/ 756978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91440 w 877573"/>
                <a:gd name="connsiteY6" fmla="*/ 439327 h 1197401"/>
                <a:gd name="connsiteX7" fmla="*/ 2476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686752 w 877573"/>
                <a:gd name="connsiteY1" fmla="*/ 1079726 h 1197401"/>
                <a:gd name="connsiteX2" fmla="*/ 550630 w 877573"/>
                <a:gd name="connsiteY2" fmla="*/ 887373 h 1197401"/>
                <a:gd name="connsiteX3" fmla="*/ 454098 w 877573"/>
                <a:gd name="connsiteY3" fmla="*/ 734118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91440 w 877573"/>
                <a:gd name="connsiteY6" fmla="*/ 439327 h 1197401"/>
                <a:gd name="connsiteX7" fmla="*/ 2476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573" h="1197401">
                  <a:moveTo>
                    <a:pt x="877573" y="1197401"/>
                  </a:moveTo>
                  <a:cubicBezTo>
                    <a:pt x="861010" y="1173979"/>
                    <a:pt x="733623" y="1126317"/>
                    <a:pt x="686752" y="1079726"/>
                  </a:cubicBezTo>
                  <a:cubicBezTo>
                    <a:pt x="639882" y="1033135"/>
                    <a:pt x="589406" y="944974"/>
                    <a:pt x="550630" y="887373"/>
                  </a:cubicBezTo>
                  <a:cubicBezTo>
                    <a:pt x="511854" y="829772"/>
                    <a:pt x="501817" y="771764"/>
                    <a:pt x="454098" y="734118"/>
                  </a:cubicBezTo>
                  <a:cubicBezTo>
                    <a:pt x="406379" y="696472"/>
                    <a:pt x="319043" y="695545"/>
                    <a:pt x="264315" y="661494"/>
                  </a:cubicBezTo>
                  <a:cubicBezTo>
                    <a:pt x="209587" y="627443"/>
                    <a:pt x="154542" y="566842"/>
                    <a:pt x="125730" y="529814"/>
                  </a:cubicBezTo>
                  <a:cubicBezTo>
                    <a:pt x="96918" y="492786"/>
                    <a:pt x="108268" y="475839"/>
                    <a:pt x="91440" y="439327"/>
                  </a:cubicBezTo>
                  <a:cubicBezTo>
                    <a:pt x="74612" y="402815"/>
                    <a:pt x="33336" y="359158"/>
                    <a:pt x="24764" y="310739"/>
                  </a:cubicBezTo>
                  <a:cubicBezTo>
                    <a:pt x="16192" y="262320"/>
                    <a:pt x="40799" y="201995"/>
                    <a:pt x="40005" y="148814"/>
                  </a:cubicBezTo>
                  <a:cubicBezTo>
                    <a:pt x="39211" y="95633"/>
                    <a:pt x="103584" y="-20334"/>
                    <a:pt x="0" y="3082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 type="triangle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451" name="Forma livre 450"/>
            <p:cNvSpPr/>
            <p:nvPr/>
          </p:nvSpPr>
          <p:spPr bwMode="auto">
            <a:xfrm>
              <a:off x="1403128" y="1983096"/>
              <a:ext cx="107154" cy="920803"/>
            </a:xfrm>
            <a:custGeom>
              <a:avLst/>
              <a:gdLst>
                <a:gd name="connsiteX0" fmla="*/ 73025 w 130505"/>
                <a:gd name="connsiteY0" fmla="*/ 1174750 h 1174750"/>
                <a:gd name="connsiteX1" fmla="*/ 120650 w 130505"/>
                <a:gd name="connsiteY1" fmla="*/ 1149350 h 1174750"/>
                <a:gd name="connsiteX2" fmla="*/ 130175 w 130505"/>
                <a:gd name="connsiteY2" fmla="*/ 1085850 h 1174750"/>
                <a:gd name="connsiteX3" fmla="*/ 114300 w 130505"/>
                <a:gd name="connsiteY3" fmla="*/ 1012825 h 1174750"/>
                <a:gd name="connsiteX4" fmla="*/ 82550 w 130505"/>
                <a:gd name="connsiteY4" fmla="*/ 879475 h 1174750"/>
                <a:gd name="connsiteX5" fmla="*/ 47625 w 130505"/>
                <a:gd name="connsiteY5" fmla="*/ 784225 h 1174750"/>
                <a:gd name="connsiteX6" fmla="*/ 15875 w 130505"/>
                <a:gd name="connsiteY6" fmla="*/ 631825 h 1174750"/>
                <a:gd name="connsiteX7" fmla="*/ 0 w 130505"/>
                <a:gd name="connsiteY7" fmla="*/ 504825 h 1174750"/>
                <a:gd name="connsiteX8" fmla="*/ 15875 w 130505"/>
                <a:gd name="connsiteY8" fmla="*/ 409575 h 1174750"/>
                <a:gd name="connsiteX9" fmla="*/ 53975 w 130505"/>
                <a:gd name="connsiteY9" fmla="*/ 371475 h 1174750"/>
                <a:gd name="connsiteX10" fmla="*/ 25400 w 130505"/>
                <a:gd name="connsiteY10" fmla="*/ 193675 h 1174750"/>
                <a:gd name="connsiteX11" fmla="*/ 41275 w 130505"/>
                <a:gd name="connsiteY11" fmla="*/ 165100 h 1174750"/>
                <a:gd name="connsiteX12" fmla="*/ 60325 w 130505"/>
                <a:gd name="connsiteY12" fmla="*/ 117475 h 1174750"/>
                <a:gd name="connsiteX13" fmla="*/ 47625 w 130505"/>
                <a:gd name="connsiteY13" fmla="*/ 0 h 1174750"/>
                <a:gd name="connsiteX0" fmla="*/ 73025 w 130505"/>
                <a:gd name="connsiteY0" fmla="*/ 1254125 h 1254125"/>
                <a:gd name="connsiteX1" fmla="*/ 120650 w 130505"/>
                <a:gd name="connsiteY1" fmla="*/ 1228725 h 1254125"/>
                <a:gd name="connsiteX2" fmla="*/ 130175 w 130505"/>
                <a:gd name="connsiteY2" fmla="*/ 1165225 h 1254125"/>
                <a:gd name="connsiteX3" fmla="*/ 114300 w 130505"/>
                <a:gd name="connsiteY3" fmla="*/ 1092200 h 1254125"/>
                <a:gd name="connsiteX4" fmla="*/ 82550 w 130505"/>
                <a:gd name="connsiteY4" fmla="*/ 958850 h 1254125"/>
                <a:gd name="connsiteX5" fmla="*/ 47625 w 130505"/>
                <a:gd name="connsiteY5" fmla="*/ 863600 h 1254125"/>
                <a:gd name="connsiteX6" fmla="*/ 15875 w 130505"/>
                <a:gd name="connsiteY6" fmla="*/ 711200 h 1254125"/>
                <a:gd name="connsiteX7" fmla="*/ 0 w 130505"/>
                <a:gd name="connsiteY7" fmla="*/ 584200 h 1254125"/>
                <a:gd name="connsiteX8" fmla="*/ 15875 w 130505"/>
                <a:gd name="connsiteY8" fmla="*/ 488950 h 1254125"/>
                <a:gd name="connsiteX9" fmla="*/ 53975 w 130505"/>
                <a:gd name="connsiteY9" fmla="*/ 450850 h 1254125"/>
                <a:gd name="connsiteX10" fmla="*/ 25400 w 130505"/>
                <a:gd name="connsiteY10" fmla="*/ 273050 h 1254125"/>
                <a:gd name="connsiteX11" fmla="*/ 41275 w 130505"/>
                <a:gd name="connsiteY11" fmla="*/ 244475 h 1254125"/>
                <a:gd name="connsiteX12" fmla="*/ 60325 w 130505"/>
                <a:gd name="connsiteY12" fmla="*/ 196850 h 1254125"/>
                <a:gd name="connsiteX13" fmla="*/ 57150 w 130505"/>
                <a:gd name="connsiteY13" fmla="*/ 0 h 1254125"/>
                <a:gd name="connsiteX0" fmla="*/ 73025 w 130505"/>
                <a:gd name="connsiteY0" fmla="*/ 1254125 h 1254125"/>
                <a:gd name="connsiteX1" fmla="*/ 120650 w 130505"/>
                <a:gd name="connsiteY1" fmla="*/ 1228725 h 1254125"/>
                <a:gd name="connsiteX2" fmla="*/ 130175 w 130505"/>
                <a:gd name="connsiteY2" fmla="*/ 1165225 h 1254125"/>
                <a:gd name="connsiteX3" fmla="*/ 114300 w 130505"/>
                <a:gd name="connsiteY3" fmla="*/ 1092200 h 1254125"/>
                <a:gd name="connsiteX4" fmla="*/ 82550 w 130505"/>
                <a:gd name="connsiteY4" fmla="*/ 958850 h 1254125"/>
                <a:gd name="connsiteX5" fmla="*/ 47625 w 130505"/>
                <a:gd name="connsiteY5" fmla="*/ 863600 h 1254125"/>
                <a:gd name="connsiteX6" fmla="*/ 15875 w 130505"/>
                <a:gd name="connsiteY6" fmla="*/ 711200 h 1254125"/>
                <a:gd name="connsiteX7" fmla="*/ 0 w 130505"/>
                <a:gd name="connsiteY7" fmla="*/ 584200 h 1254125"/>
                <a:gd name="connsiteX8" fmla="*/ 15875 w 130505"/>
                <a:gd name="connsiteY8" fmla="*/ 488950 h 1254125"/>
                <a:gd name="connsiteX9" fmla="*/ 53975 w 130505"/>
                <a:gd name="connsiteY9" fmla="*/ 450850 h 1254125"/>
                <a:gd name="connsiteX10" fmla="*/ 25400 w 130505"/>
                <a:gd name="connsiteY10" fmla="*/ 273050 h 1254125"/>
                <a:gd name="connsiteX11" fmla="*/ 41275 w 130505"/>
                <a:gd name="connsiteY11" fmla="*/ 244475 h 1254125"/>
                <a:gd name="connsiteX12" fmla="*/ 60325 w 130505"/>
                <a:gd name="connsiteY12" fmla="*/ 196850 h 1254125"/>
                <a:gd name="connsiteX13" fmla="*/ 47625 w 130505"/>
                <a:gd name="connsiteY13" fmla="*/ 98426 h 1254125"/>
                <a:gd name="connsiteX14" fmla="*/ 57150 w 130505"/>
                <a:gd name="connsiteY14" fmla="*/ 0 h 1254125"/>
                <a:gd name="connsiteX0" fmla="*/ 87312 w 130362"/>
                <a:gd name="connsiteY0" fmla="*/ 1273175 h 1273175"/>
                <a:gd name="connsiteX1" fmla="*/ 120650 w 130362"/>
                <a:gd name="connsiteY1" fmla="*/ 1228725 h 1273175"/>
                <a:gd name="connsiteX2" fmla="*/ 130175 w 130362"/>
                <a:gd name="connsiteY2" fmla="*/ 1165225 h 1273175"/>
                <a:gd name="connsiteX3" fmla="*/ 114300 w 130362"/>
                <a:gd name="connsiteY3" fmla="*/ 1092200 h 1273175"/>
                <a:gd name="connsiteX4" fmla="*/ 82550 w 130362"/>
                <a:gd name="connsiteY4" fmla="*/ 958850 h 1273175"/>
                <a:gd name="connsiteX5" fmla="*/ 47625 w 130362"/>
                <a:gd name="connsiteY5" fmla="*/ 863600 h 1273175"/>
                <a:gd name="connsiteX6" fmla="*/ 15875 w 130362"/>
                <a:gd name="connsiteY6" fmla="*/ 711200 h 1273175"/>
                <a:gd name="connsiteX7" fmla="*/ 0 w 130362"/>
                <a:gd name="connsiteY7" fmla="*/ 584200 h 1273175"/>
                <a:gd name="connsiteX8" fmla="*/ 15875 w 130362"/>
                <a:gd name="connsiteY8" fmla="*/ 488950 h 1273175"/>
                <a:gd name="connsiteX9" fmla="*/ 53975 w 130362"/>
                <a:gd name="connsiteY9" fmla="*/ 450850 h 1273175"/>
                <a:gd name="connsiteX10" fmla="*/ 25400 w 130362"/>
                <a:gd name="connsiteY10" fmla="*/ 273050 h 1273175"/>
                <a:gd name="connsiteX11" fmla="*/ 41275 w 130362"/>
                <a:gd name="connsiteY11" fmla="*/ 244475 h 1273175"/>
                <a:gd name="connsiteX12" fmla="*/ 60325 w 130362"/>
                <a:gd name="connsiteY12" fmla="*/ 196850 h 1273175"/>
                <a:gd name="connsiteX13" fmla="*/ 47625 w 130362"/>
                <a:gd name="connsiteY13" fmla="*/ 98426 h 1273175"/>
                <a:gd name="connsiteX14" fmla="*/ 57150 w 130362"/>
                <a:gd name="connsiteY14" fmla="*/ 0 h 1273175"/>
                <a:gd name="connsiteX0" fmla="*/ 77787 w 130443"/>
                <a:gd name="connsiteY0" fmla="*/ 1287462 h 1287462"/>
                <a:gd name="connsiteX1" fmla="*/ 120650 w 130443"/>
                <a:gd name="connsiteY1" fmla="*/ 1228725 h 1287462"/>
                <a:gd name="connsiteX2" fmla="*/ 130175 w 130443"/>
                <a:gd name="connsiteY2" fmla="*/ 1165225 h 1287462"/>
                <a:gd name="connsiteX3" fmla="*/ 114300 w 130443"/>
                <a:gd name="connsiteY3" fmla="*/ 1092200 h 1287462"/>
                <a:gd name="connsiteX4" fmla="*/ 82550 w 130443"/>
                <a:gd name="connsiteY4" fmla="*/ 958850 h 1287462"/>
                <a:gd name="connsiteX5" fmla="*/ 47625 w 130443"/>
                <a:gd name="connsiteY5" fmla="*/ 863600 h 1287462"/>
                <a:gd name="connsiteX6" fmla="*/ 15875 w 130443"/>
                <a:gd name="connsiteY6" fmla="*/ 711200 h 1287462"/>
                <a:gd name="connsiteX7" fmla="*/ 0 w 130443"/>
                <a:gd name="connsiteY7" fmla="*/ 584200 h 1287462"/>
                <a:gd name="connsiteX8" fmla="*/ 15875 w 130443"/>
                <a:gd name="connsiteY8" fmla="*/ 488950 h 1287462"/>
                <a:gd name="connsiteX9" fmla="*/ 53975 w 130443"/>
                <a:gd name="connsiteY9" fmla="*/ 450850 h 1287462"/>
                <a:gd name="connsiteX10" fmla="*/ 25400 w 130443"/>
                <a:gd name="connsiteY10" fmla="*/ 273050 h 1287462"/>
                <a:gd name="connsiteX11" fmla="*/ 41275 w 130443"/>
                <a:gd name="connsiteY11" fmla="*/ 244475 h 1287462"/>
                <a:gd name="connsiteX12" fmla="*/ 60325 w 130443"/>
                <a:gd name="connsiteY12" fmla="*/ 196850 h 1287462"/>
                <a:gd name="connsiteX13" fmla="*/ 47625 w 130443"/>
                <a:gd name="connsiteY13" fmla="*/ 98426 h 1287462"/>
                <a:gd name="connsiteX14" fmla="*/ 57150 w 130443"/>
                <a:gd name="connsiteY14" fmla="*/ 0 h 1287462"/>
                <a:gd name="connsiteX0" fmla="*/ 77787 w 130443"/>
                <a:gd name="connsiteY0" fmla="*/ 1287462 h 1287462"/>
                <a:gd name="connsiteX1" fmla="*/ 120650 w 130443"/>
                <a:gd name="connsiteY1" fmla="*/ 1228725 h 1287462"/>
                <a:gd name="connsiteX2" fmla="*/ 130175 w 130443"/>
                <a:gd name="connsiteY2" fmla="*/ 1165225 h 1287462"/>
                <a:gd name="connsiteX3" fmla="*/ 114300 w 130443"/>
                <a:gd name="connsiteY3" fmla="*/ 1092200 h 1287462"/>
                <a:gd name="connsiteX4" fmla="*/ 82550 w 130443"/>
                <a:gd name="connsiteY4" fmla="*/ 958850 h 1287462"/>
                <a:gd name="connsiteX5" fmla="*/ 47625 w 130443"/>
                <a:gd name="connsiteY5" fmla="*/ 863600 h 1287462"/>
                <a:gd name="connsiteX6" fmla="*/ 15875 w 130443"/>
                <a:gd name="connsiteY6" fmla="*/ 711200 h 1287462"/>
                <a:gd name="connsiteX7" fmla="*/ 0 w 130443"/>
                <a:gd name="connsiteY7" fmla="*/ 584200 h 1287462"/>
                <a:gd name="connsiteX8" fmla="*/ 15875 w 130443"/>
                <a:gd name="connsiteY8" fmla="*/ 488950 h 1287462"/>
                <a:gd name="connsiteX9" fmla="*/ 34925 w 130443"/>
                <a:gd name="connsiteY9" fmla="*/ 393700 h 1287462"/>
                <a:gd name="connsiteX10" fmla="*/ 25400 w 130443"/>
                <a:gd name="connsiteY10" fmla="*/ 273050 h 1287462"/>
                <a:gd name="connsiteX11" fmla="*/ 41275 w 130443"/>
                <a:gd name="connsiteY11" fmla="*/ 244475 h 1287462"/>
                <a:gd name="connsiteX12" fmla="*/ 60325 w 130443"/>
                <a:gd name="connsiteY12" fmla="*/ 196850 h 1287462"/>
                <a:gd name="connsiteX13" fmla="*/ 47625 w 130443"/>
                <a:gd name="connsiteY13" fmla="*/ 98426 h 1287462"/>
                <a:gd name="connsiteX14" fmla="*/ 57150 w 130443"/>
                <a:gd name="connsiteY14" fmla="*/ 0 h 1287462"/>
                <a:gd name="connsiteX0" fmla="*/ 77787 w 130443"/>
                <a:gd name="connsiteY0" fmla="*/ 1287462 h 1287462"/>
                <a:gd name="connsiteX1" fmla="*/ 120650 w 130443"/>
                <a:gd name="connsiteY1" fmla="*/ 1228725 h 1287462"/>
                <a:gd name="connsiteX2" fmla="*/ 130175 w 130443"/>
                <a:gd name="connsiteY2" fmla="*/ 1165225 h 1287462"/>
                <a:gd name="connsiteX3" fmla="*/ 114300 w 130443"/>
                <a:gd name="connsiteY3" fmla="*/ 1092200 h 1287462"/>
                <a:gd name="connsiteX4" fmla="*/ 82550 w 130443"/>
                <a:gd name="connsiteY4" fmla="*/ 958850 h 1287462"/>
                <a:gd name="connsiteX5" fmla="*/ 47625 w 130443"/>
                <a:gd name="connsiteY5" fmla="*/ 863600 h 1287462"/>
                <a:gd name="connsiteX6" fmla="*/ 15875 w 130443"/>
                <a:gd name="connsiteY6" fmla="*/ 711200 h 1287462"/>
                <a:gd name="connsiteX7" fmla="*/ 0 w 130443"/>
                <a:gd name="connsiteY7" fmla="*/ 584200 h 1287462"/>
                <a:gd name="connsiteX8" fmla="*/ 15875 w 130443"/>
                <a:gd name="connsiteY8" fmla="*/ 488950 h 1287462"/>
                <a:gd name="connsiteX9" fmla="*/ 34925 w 130443"/>
                <a:gd name="connsiteY9" fmla="*/ 393700 h 1287462"/>
                <a:gd name="connsiteX10" fmla="*/ 41275 w 130443"/>
                <a:gd name="connsiteY10" fmla="*/ 244475 h 1287462"/>
                <a:gd name="connsiteX11" fmla="*/ 60325 w 130443"/>
                <a:gd name="connsiteY11" fmla="*/ 196850 h 1287462"/>
                <a:gd name="connsiteX12" fmla="*/ 47625 w 130443"/>
                <a:gd name="connsiteY12" fmla="*/ 98426 h 1287462"/>
                <a:gd name="connsiteX13" fmla="*/ 57150 w 130443"/>
                <a:gd name="connsiteY13" fmla="*/ 0 h 1287462"/>
                <a:gd name="connsiteX0" fmla="*/ 77787 w 130443"/>
                <a:gd name="connsiteY0" fmla="*/ 1287462 h 1287462"/>
                <a:gd name="connsiteX1" fmla="*/ 120650 w 130443"/>
                <a:gd name="connsiteY1" fmla="*/ 1228725 h 1287462"/>
                <a:gd name="connsiteX2" fmla="*/ 130175 w 130443"/>
                <a:gd name="connsiteY2" fmla="*/ 1165225 h 1287462"/>
                <a:gd name="connsiteX3" fmla="*/ 114300 w 130443"/>
                <a:gd name="connsiteY3" fmla="*/ 1092200 h 1287462"/>
                <a:gd name="connsiteX4" fmla="*/ 82550 w 130443"/>
                <a:gd name="connsiteY4" fmla="*/ 958850 h 1287462"/>
                <a:gd name="connsiteX5" fmla="*/ 47625 w 130443"/>
                <a:gd name="connsiteY5" fmla="*/ 863600 h 1287462"/>
                <a:gd name="connsiteX6" fmla="*/ 15875 w 130443"/>
                <a:gd name="connsiteY6" fmla="*/ 711200 h 1287462"/>
                <a:gd name="connsiteX7" fmla="*/ 0 w 130443"/>
                <a:gd name="connsiteY7" fmla="*/ 584200 h 1287462"/>
                <a:gd name="connsiteX8" fmla="*/ 15875 w 130443"/>
                <a:gd name="connsiteY8" fmla="*/ 488950 h 1287462"/>
                <a:gd name="connsiteX9" fmla="*/ 34925 w 130443"/>
                <a:gd name="connsiteY9" fmla="*/ 393700 h 1287462"/>
                <a:gd name="connsiteX10" fmla="*/ 36512 w 130443"/>
                <a:gd name="connsiteY10" fmla="*/ 277812 h 1287462"/>
                <a:gd name="connsiteX11" fmla="*/ 60325 w 130443"/>
                <a:gd name="connsiteY11" fmla="*/ 196850 h 1287462"/>
                <a:gd name="connsiteX12" fmla="*/ 47625 w 130443"/>
                <a:gd name="connsiteY12" fmla="*/ 98426 h 1287462"/>
                <a:gd name="connsiteX13" fmla="*/ 57150 w 130443"/>
                <a:gd name="connsiteY13" fmla="*/ 0 h 1287462"/>
                <a:gd name="connsiteX0" fmla="*/ 84137 w 130384"/>
                <a:gd name="connsiteY0" fmla="*/ 1262062 h 1262062"/>
                <a:gd name="connsiteX1" fmla="*/ 120650 w 130384"/>
                <a:gd name="connsiteY1" fmla="*/ 1228725 h 1262062"/>
                <a:gd name="connsiteX2" fmla="*/ 130175 w 130384"/>
                <a:gd name="connsiteY2" fmla="*/ 1165225 h 1262062"/>
                <a:gd name="connsiteX3" fmla="*/ 114300 w 130384"/>
                <a:gd name="connsiteY3" fmla="*/ 1092200 h 1262062"/>
                <a:gd name="connsiteX4" fmla="*/ 82550 w 130384"/>
                <a:gd name="connsiteY4" fmla="*/ 958850 h 1262062"/>
                <a:gd name="connsiteX5" fmla="*/ 47625 w 130384"/>
                <a:gd name="connsiteY5" fmla="*/ 863600 h 1262062"/>
                <a:gd name="connsiteX6" fmla="*/ 15875 w 130384"/>
                <a:gd name="connsiteY6" fmla="*/ 711200 h 1262062"/>
                <a:gd name="connsiteX7" fmla="*/ 0 w 130384"/>
                <a:gd name="connsiteY7" fmla="*/ 584200 h 1262062"/>
                <a:gd name="connsiteX8" fmla="*/ 15875 w 130384"/>
                <a:gd name="connsiteY8" fmla="*/ 488950 h 1262062"/>
                <a:gd name="connsiteX9" fmla="*/ 34925 w 130384"/>
                <a:gd name="connsiteY9" fmla="*/ 393700 h 1262062"/>
                <a:gd name="connsiteX10" fmla="*/ 36512 w 130384"/>
                <a:gd name="connsiteY10" fmla="*/ 277812 h 1262062"/>
                <a:gd name="connsiteX11" fmla="*/ 60325 w 130384"/>
                <a:gd name="connsiteY11" fmla="*/ 196850 h 1262062"/>
                <a:gd name="connsiteX12" fmla="*/ 47625 w 130384"/>
                <a:gd name="connsiteY12" fmla="*/ 98426 h 1262062"/>
                <a:gd name="connsiteX13" fmla="*/ 57150 w 130384"/>
                <a:gd name="connsiteY13" fmla="*/ 0 h 1262062"/>
                <a:gd name="connsiteX0" fmla="*/ 99377 w 130307"/>
                <a:gd name="connsiteY0" fmla="*/ 1258252 h 1258252"/>
                <a:gd name="connsiteX1" fmla="*/ 120650 w 130307"/>
                <a:gd name="connsiteY1" fmla="*/ 1228725 h 1258252"/>
                <a:gd name="connsiteX2" fmla="*/ 130175 w 130307"/>
                <a:gd name="connsiteY2" fmla="*/ 1165225 h 1258252"/>
                <a:gd name="connsiteX3" fmla="*/ 114300 w 130307"/>
                <a:gd name="connsiteY3" fmla="*/ 1092200 h 1258252"/>
                <a:gd name="connsiteX4" fmla="*/ 82550 w 130307"/>
                <a:gd name="connsiteY4" fmla="*/ 958850 h 1258252"/>
                <a:gd name="connsiteX5" fmla="*/ 47625 w 130307"/>
                <a:gd name="connsiteY5" fmla="*/ 863600 h 1258252"/>
                <a:gd name="connsiteX6" fmla="*/ 15875 w 130307"/>
                <a:gd name="connsiteY6" fmla="*/ 711200 h 1258252"/>
                <a:gd name="connsiteX7" fmla="*/ 0 w 130307"/>
                <a:gd name="connsiteY7" fmla="*/ 584200 h 1258252"/>
                <a:gd name="connsiteX8" fmla="*/ 15875 w 130307"/>
                <a:gd name="connsiteY8" fmla="*/ 488950 h 1258252"/>
                <a:gd name="connsiteX9" fmla="*/ 34925 w 130307"/>
                <a:gd name="connsiteY9" fmla="*/ 393700 h 1258252"/>
                <a:gd name="connsiteX10" fmla="*/ 36512 w 130307"/>
                <a:gd name="connsiteY10" fmla="*/ 277812 h 1258252"/>
                <a:gd name="connsiteX11" fmla="*/ 60325 w 130307"/>
                <a:gd name="connsiteY11" fmla="*/ 196850 h 1258252"/>
                <a:gd name="connsiteX12" fmla="*/ 47625 w 130307"/>
                <a:gd name="connsiteY12" fmla="*/ 98426 h 1258252"/>
                <a:gd name="connsiteX13" fmla="*/ 57150 w 130307"/>
                <a:gd name="connsiteY13" fmla="*/ 0 h 1258252"/>
                <a:gd name="connsiteX0" fmla="*/ 99377 w 130307"/>
                <a:gd name="connsiteY0" fmla="*/ 1258252 h 1258252"/>
                <a:gd name="connsiteX1" fmla="*/ 120650 w 130307"/>
                <a:gd name="connsiteY1" fmla="*/ 1228725 h 1258252"/>
                <a:gd name="connsiteX2" fmla="*/ 130175 w 130307"/>
                <a:gd name="connsiteY2" fmla="*/ 1165225 h 1258252"/>
                <a:gd name="connsiteX3" fmla="*/ 114300 w 130307"/>
                <a:gd name="connsiteY3" fmla="*/ 1092200 h 1258252"/>
                <a:gd name="connsiteX4" fmla="*/ 82550 w 130307"/>
                <a:gd name="connsiteY4" fmla="*/ 958850 h 1258252"/>
                <a:gd name="connsiteX5" fmla="*/ 47625 w 130307"/>
                <a:gd name="connsiteY5" fmla="*/ 863600 h 1258252"/>
                <a:gd name="connsiteX6" fmla="*/ 15875 w 130307"/>
                <a:gd name="connsiteY6" fmla="*/ 711200 h 1258252"/>
                <a:gd name="connsiteX7" fmla="*/ 0 w 130307"/>
                <a:gd name="connsiteY7" fmla="*/ 584200 h 1258252"/>
                <a:gd name="connsiteX8" fmla="*/ 15875 w 130307"/>
                <a:gd name="connsiteY8" fmla="*/ 488950 h 1258252"/>
                <a:gd name="connsiteX9" fmla="*/ 34925 w 130307"/>
                <a:gd name="connsiteY9" fmla="*/ 393700 h 1258252"/>
                <a:gd name="connsiteX10" fmla="*/ 36512 w 130307"/>
                <a:gd name="connsiteY10" fmla="*/ 277812 h 1258252"/>
                <a:gd name="connsiteX11" fmla="*/ 60325 w 130307"/>
                <a:gd name="connsiteY11" fmla="*/ 196850 h 1258252"/>
                <a:gd name="connsiteX12" fmla="*/ 47625 w 130307"/>
                <a:gd name="connsiteY12" fmla="*/ 98426 h 1258252"/>
                <a:gd name="connsiteX13" fmla="*/ 57150 w 130307"/>
                <a:gd name="connsiteY13" fmla="*/ 0 h 125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07" h="1258252">
                  <a:moveTo>
                    <a:pt x="99377" y="1258252"/>
                  </a:moveTo>
                  <a:cubicBezTo>
                    <a:pt x="110807" y="1241530"/>
                    <a:pt x="115517" y="1244229"/>
                    <a:pt x="120650" y="1228725"/>
                  </a:cubicBezTo>
                  <a:cubicBezTo>
                    <a:pt x="125783" y="1213221"/>
                    <a:pt x="131233" y="1187979"/>
                    <a:pt x="130175" y="1165225"/>
                  </a:cubicBezTo>
                  <a:cubicBezTo>
                    <a:pt x="129117" y="1142471"/>
                    <a:pt x="122237" y="1126596"/>
                    <a:pt x="114300" y="1092200"/>
                  </a:cubicBezTo>
                  <a:cubicBezTo>
                    <a:pt x="106363" y="1057804"/>
                    <a:pt x="93662" y="996950"/>
                    <a:pt x="82550" y="958850"/>
                  </a:cubicBezTo>
                  <a:cubicBezTo>
                    <a:pt x="71438" y="920750"/>
                    <a:pt x="58737" y="904875"/>
                    <a:pt x="47625" y="863600"/>
                  </a:cubicBezTo>
                  <a:cubicBezTo>
                    <a:pt x="36513" y="822325"/>
                    <a:pt x="23812" y="757767"/>
                    <a:pt x="15875" y="711200"/>
                  </a:cubicBezTo>
                  <a:cubicBezTo>
                    <a:pt x="7938" y="664633"/>
                    <a:pt x="0" y="621242"/>
                    <a:pt x="0" y="584200"/>
                  </a:cubicBezTo>
                  <a:cubicBezTo>
                    <a:pt x="0" y="547158"/>
                    <a:pt x="10054" y="520700"/>
                    <a:pt x="15875" y="488950"/>
                  </a:cubicBezTo>
                  <a:cubicBezTo>
                    <a:pt x="21696" y="457200"/>
                    <a:pt x="31485" y="428890"/>
                    <a:pt x="34925" y="393700"/>
                  </a:cubicBezTo>
                  <a:cubicBezTo>
                    <a:pt x="38365" y="358510"/>
                    <a:pt x="32279" y="310620"/>
                    <a:pt x="36512" y="277812"/>
                  </a:cubicBezTo>
                  <a:cubicBezTo>
                    <a:pt x="40745" y="245004"/>
                    <a:pt x="58473" y="226748"/>
                    <a:pt x="60325" y="196850"/>
                  </a:cubicBezTo>
                  <a:cubicBezTo>
                    <a:pt x="62177" y="166952"/>
                    <a:pt x="48154" y="131234"/>
                    <a:pt x="47625" y="98426"/>
                  </a:cubicBezTo>
                  <a:cubicBezTo>
                    <a:pt x="47096" y="65618"/>
                    <a:pt x="58208" y="16404"/>
                    <a:pt x="5715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52" name="Forma livre 451"/>
            <p:cNvSpPr/>
            <p:nvPr/>
          </p:nvSpPr>
          <p:spPr bwMode="auto">
            <a:xfrm>
              <a:off x="1475476" y="2894594"/>
              <a:ext cx="410663" cy="863180"/>
            </a:xfrm>
            <a:custGeom>
              <a:avLst/>
              <a:gdLst>
                <a:gd name="connsiteX0" fmla="*/ 673100 w 673100"/>
                <a:gd name="connsiteY0" fmla="*/ 752475 h 752475"/>
                <a:gd name="connsiteX1" fmla="*/ 625475 w 673100"/>
                <a:gd name="connsiteY1" fmla="*/ 727075 h 752475"/>
                <a:gd name="connsiteX2" fmla="*/ 581025 w 673100"/>
                <a:gd name="connsiteY2" fmla="*/ 654050 h 752475"/>
                <a:gd name="connsiteX3" fmla="*/ 558800 w 673100"/>
                <a:gd name="connsiteY3" fmla="*/ 628650 h 752475"/>
                <a:gd name="connsiteX4" fmla="*/ 552450 w 673100"/>
                <a:gd name="connsiteY4" fmla="*/ 581025 h 752475"/>
                <a:gd name="connsiteX5" fmla="*/ 514350 w 673100"/>
                <a:gd name="connsiteY5" fmla="*/ 520700 h 752475"/>
                <a:gd name="connsiteX6" fmla="*/ 434975 w 673100"/>
                <a:gd name="connsiteY6" fmla="*/ 454025 h 752475"/>
                <a:gd name="connsiteX7" fmla="*/ 352425 w 673100"/>
                <a:gd name="connsiteY7" fmla="*/ 377825 h 752475"/>
                <a:gd name="connsiteX8" fmla="*/ 285750 w 673100"/>
                <a:gd name="connsiteY8" fmla="*/ 311150 h 752475"/>
                <a:gd name="connsiteX9" fmla="*/ 180975 w 673100"/>
                <a:gd name="connsiteY9" fmla="*/ 212725 h 752475"/>
                <a:gd name="connsiteX10" fmla="*/ 139700 w 673100"/>
                <a:gd name="connsiteY10" fmla="*/ 161925 h 752475"/>
                <a:gd name="connsiteX11" fmla="*/ 66675 w 673100"/>
                <a:gd name="connsiteY11" fmla="*/ 104775 h 752475"/>
                <a:gd name="connsiteX12" fmla="*/ 0 w 673100"/>
                <a:gd name="connsiteY12" fmla="*/ 0 h 752475"/>
                <a:gd name="connsiteX0" fmla="*/ 608695 w 608695"/>
                <a:gd name="connsiteY0" fmla="*/ 1147762 h 1147762"/>
                <a:gd name="connsiteX1" fmla="*/ 561070 w 608695"/>
                <a:gd name="connsiteY1" fmla="*/ 1122362 h 1147762"/>
                <a:gd name="connsiteX2" fmla="*/ 516620 w 608695"/>
                <a:gd name="connsiteY2" fmla="*/ 1049337 h 1147762"/>
                <a:gd name="connsiteX3" fmla="*/ 494395 w 608695"/>
                <a:gd name="connsiteY3" fmla="*/ 1023937 h 1147762"/>
                <a:gd name="connsiteX4" fmla="*/ 488045 w 608695"/>
                <a:gd name="connsiteY4" fmla="*/ 976312 h 1147762"/>
                <a:gd name="connsiteX5" fmla="*/ 449945 w 608695"/>
                <a:gd name="connsiteY5" fmla="*/ 915987 h 1147762"/>
                <a:gd name="connsiteX6" fmla="*/ 370570 w 608695"/>
                <a:gd name="connsiteY6" fmla="*/ 849312 h 1147762"/>
                <a:gd name="connsiteX7" fmla="*/ 288020 w 608695"/>
                <a:gd name="connsiteY7" fmla="*/ 773112 h 1147762"/>
                <a:gd name="connsiteX8" fmla="*/ 221345 w 608695"/>
                <a:gd name="connsiteY8" fmla="*/ 706437 h 1147762"/>
                <a:gd name="connsiteX9" fmla="*/ 116570 w 608695"/>
                <a:gd name="connsiteY9" fmla="*/ 608012 h 1147762"/>
                <a:gd name="connsiteX10" fmla="*/ 75295 w 608695"/>
                <a:gd name="connsiteY10" fmla="*/ 557212 h 1147762"/>
                <a:gd name="connsiteX11" fmla="*/ 2270 w 608695"/>
                <a:gd name="connsiteY11" fmla="*/ 500062 h 1147762"/>
                <a:gd name="connsiteX12" fmla="*/ 121332 w 608695"/>
                <a:gd name="connsiteY12" fmla="*/ 0 h 1147762"/>
                <a:gd name="connsiteX0" fmla="*/ 533433 w 533433"/>
                <a:gd name="connsiteY0" fmla="*/ 1147762 h 1147762"/>
                <a:gd name="connsiteX1" fmla="*/ 485808 w 533433"/>
                <a:gd name="connsiteY1" fmla="*/ 1122362 h 1147762"/>
                <a:gd name="connsiteX2" fmla="*/ 441358 w 533433"/>
                <a:gd name="connsiteY2" fmla="*/ 1049337 h 1147762"/>
                <a:gd name="connsiteX3" fmla="*/ 419133 w 533433"/>
                <a:gd name="connsiteY3" fmla="*/ 1023937 h 1147762"/>
                <a:gd name="connsiteX4" fmla="*/ 412783 w 533433"/>
                <a:gd name="connsiteY4" fmla="*/ 976312 h 1147762"/>
                <a:gd name="connsiteX5" fmla="*/ 374683 w 533433"/>
                <a:gd name="connsiteY5" fmla="*/ 915987 h 1147762"/>
                <a:gd name="connsiteX6" fmla="*/ 295308 w 533433"/>
                <a:gd name="connsiteY6" fmla="*/ 849312 h 1147762"/>
                <a:gd name="connsiteX7" fmla="*/ 212758 w 533433"/>
                <a:gd name="connsiteY7" fmla="*/ 773112 h 1147762"/>
                <a:gd name="connsiteX8" fmla="*/ 146083 w 533433"/>
                <a:gd name="connsiteY8" fmla="*/ 706437 h 1147762"/>
                <a:gd name="connsiteX9" fmla="*/ 41308 w 533433"/>
                <a:gd name="connsiteY9" fmla="*/ 608012 h 1147762"/>
                <a:gd name="connsiteX10" fmla="*/ 33 w 533433"/>
                <a:gd name="connsiteY10" fmla="*/ 557212 h 1147762"/>
                <a:gd name="connsiteX11" fmla="*/ 31783 w 533433"/>
                <a:gd name="connsiteY11" fmla="*/ 85725 h 1147762"/>
                <a:gd name="connsiteX12" fmla="*/ 46070 w 533433"/>
                <a:gd name="connsiteY12" fmla="*/ 0 h 1147762"/>
                <a:gd name="connsiteX0" fmla="*/ 507171 w 507171"/>
                <a:gd name="connsiteY0" fmla="*/ 1147762 h 1147762"/>
                <a:gd name="connsiteX1" fmla="*/ 459546 w 507171"/>
                <a:gd name="connsiteY1" fmla="*/ 1122362 h 1147762"/>
                <a:gd name="connsiteX2" fmla="*/ 415096 w 507171"/>
                <a:gd name="connsiteY2" fmla="*/ 1049337 h 1147762"/>
                <a:gd name="connsiteX3" fmla="*/ 392871 w 507171"/>
                <a:gd name="connsiteY3" fmla="*/ 1023937 h 1147762"/>
                <a:gd name="connsiteX4" fmla="*/ 386521 w 507171"/>
                <a:gd name="connsiteY4" fmla="*/ 976312 h 1147762"/>
                <a:gd name="connsiteX5" fmla="*/ 348421 w 507171"/>
                <a:gd name="connsiteY5" fmla="*/ 915987 h 1147762"/>
                <a:gd name="connsiteX6" fmla="*/ 269046 w 507171"/>
                <a:gd name="connsiteY6" fmla="*/ 849312 h 1147762"/>
                <a:gd name="connsiteX7" fmla="*/ 186496 w 507171"/>
                <a:gd name="connsiteY7" fmla="*/ 773112 h 1147762"/>
                <a:gd name="connsiteX8" fmla="*/ 119821 w 507171"/>
                <a:gd name="connsiteY8" fmla="*/ 706437 h 1147762"/>
                <a:gd name="connsiteX9" fmla="*/ 15046 w 507171"/>
                <a:gd name="connsiteY9" fmla="*/ 608012 h 1147762"/>
                <a:gd name="connsiteX10" fmla="*/ 54734 w 507171"/>
                <a:gd name="connsiteY10" fmla="*/ 114299 h 1147762"/>
                <a:gd name="connsiteX11" fmla="*/ 5521 w 507171"/>
                <a:gd name="connsiteY11" fmla="*/ 85725 h 1147762"/>
                <a:gd name="connsiteX12" fmla="*/ 19808 w 507171"/>
                <a:gd name="connsiteY12" fmla="*/ 0 h 1147762"/>
                <a:gd name="connsiteX0" fmla="*/ 507171 w 507171"/>
                <a:gd name="connsiteY0" fmla="*/ 1147762 h 1147762"/>
                <a:gd name="connsiteX1" fmla="*/ 459546 w 507171"/>
                <a:gd name="connsiteY1" fmla="*/ 1122362 h 1147762"/>
                <a:gd name="connsiteX2" fmla="*/ 415096 w 507171"/>
                <a:gd name="connsiteY2" fmla="*/ 1049337 h 1147762"/>
                <a:gd name="connsiteX3" fmla="*/ 392871 w 507171"/>
                <a:gd name="connsiteY3" fmla="*/ 1023937 h 1147762"/>
                <a:gd name="connsiteX4" fmla="*/ 386521 w 507171"/>
                <a:gd name="connsiteY4" fmla="*/ 976312 h 1147762"/>
                <a:gd name="connsiteX5" fmla="*/ 348421 w 507171"/>
                <a:gd name="connsiteY5" fmla="*/ 915987 h 1147762"/>
                <a:gd name="connsiteX6" fmla="*/ 269046 w 507171"/>
                <a:gd name="connsiteY6" fmla="*/ 849312 h 1147762"/>
                <a:gd name="connsiteX7" fmla="*/ 186496 w 507171"/>
                <a:gd name="connsiteY7" fmla="*/ 773112 h 1147762"/>
                <a:gd name="connsiteX8" fmla="*/ 119821 w 507171"/>
                <a:gd name="connsiteY8" fmla="*/ 706437 h 1147762"/>
                <a:gd name="connsiteX9" fmla="*/ 91246 w 507171"/>
                <a:gd name="connsiteY9" fmla="*/ 188912 h 1147762"/>
                <a:gd name="connsiteX10" fmla="*/ 54734 w 507171"/>
                <a:gd name="connsiteY10" fmla="*/ 114299 h 1147762"/>
                <a:gd name="connsiteX11" fmla="*/ 5521 w 507171"/>
                <a:gd name="connsiteY11" fmla="*/ 85725 h 1147762"/>
                <a:gd name="connsiteX12" fmla="*/ 19808 w 507171"/>
                <a:gd name="connsiteY12" fmla="*/ 0 h 1147762"/>
                <a:gd name="connsiteX0" fmla="*/ 507171 w 507171"/>
                <a:gd name="connsiteY0" fmla="*/ 1147762 h 1147762"/>
                <a:gd name="connsiteX1" fmla="*/ 459546 w 507171"/>
                <a:gd name="connsiteY1" fmla="*/ 1122362 h 1147762"/>
                <a:gd name="connsiteX2" fmla="*/ 415096 w 507171"/>
                <a:gd name="connsiteY2" fmla="*/ 1049337 h 1147762"/>
                <a:gd name="connsiteX3" fmla="*/ 392871 w 507171"/>
                <a:gd name="connsiteY3" fmla="*/ 1023937 h 1147762"/>
                <a:gd name="connsiteX4" fmla="*/ 386521 w 507171"/>
                <a:gd name="connsiteY4" fmla="*/ 976312 h 1147762"/>
                <a:gd name="connsiteX5" fmla="*/ 348421 w 507171"/>
                <a:gd name="connsiteY5" fmla="*/ 915987 h 1147762"/>
                <a:gd name="connsiteX6" fmla="*/ 269046 w 507171"/>
                <a:gd name="connsiteY6" fmla="*/ 849312 h 1147762"/>
                <a:gd name="connsiteX7" fmla="*/ 186496 w 507171"/>
                <a:gd name="connsiteY7" fmla="*/ 773112 h 1147762"/>
                <a:gd name="connsiteX8" fmla="*/ 129346 w 507171"/>
                <a:gd name="connsiteY8" fmla="*/ 477837 h 1147762"/>
                <a:gd name="connsiteX9" fmla="*/ 91246 w 507171"/>
                <a:gd name="connsiteY9" fmla="*/ 188912 h 1147762"/>
                <a:gd name="connsiteX10" fmla="*/ 54734 w 507171"/>
                <a:gd name="connsiteY10" fmla="*/ 114299 h 1147762"/>
                <a:gd name="connsiteX11" fmla="*/ 5521 w 507171"/>
                <a:gd name="connsiteY11" fmla="*/ 85725 h 1147762"/>
                <a:gd name="connsiteX12" fmla="*/ 19808 w 507171"/>
                <a:gd name="connsiteY12" fmla="*/ 0 h 1147762"/>
                <a:gd name="connsiteX0" fmla="*/ 507171 w 507171"/>
                <a:gd name="connsiteY0" fmla="*/ 1147762 h 1147762"/>
                <a:gd name="connsiteX1" fmla="*/ 459546 w 507171"/>
                <a:gd name="connsiteY1" fmla="*/ 1122362 h 1147762"/>
                <a:gd name="connsiteX2" fmla="*/ 415096 w 507171"/>
                <a:gd name="connsiteY2" fmla="*/ 1049337 h 1147762"/>
                <a:gd name="connsiteX3" fmla="*/ 392871 w 507171"/>
                <a:gd name="connsiteY3" fmla="*/ 1023937 h 1147762"/>
                <a:gd name="connsiteX4" fmla="*/ 386521 w 507171"/>
                <a:gd name="connsiteY4" fmla="*/ 976312 h 1147762"/>
                <a:gd name="connsiteX5" fmla="*/ 348421 w 507171"/>
                <a:gd name="connsiteY5" fmla="*/ 915987 h 1147762"/>
                <a:gd name="connsiteX6" fmla="*/ 269046 w 507171"/>
                <a:gd name="connsiteY6" fmla="*/ 849312 h 1147762"/>
                <a:gd name="connsiteX7" fmla="*/ 186496 w 507171"/>
                <a:gd name="connsiteY7" fmla="*/ 773112 h 1147762"/>
                <a:gd name="connsiteX8" fmla="*/ 181733 w 507171"/>
                <a:gd name="connsiteY8" fmla="*/ 630237 h 1147762"/>
                <a:gd name="connsiteX9" fmla="*/ 91246 w 507171"/>
                <a:gd name="connsiteY9" fmla="*/ 188912 h 1147762"/>
                <a:gd name="connsiteX10" fmla="*/ 54734 w 507171"/>
                <a:gd name="connsiteY10" fmla="*/ 114299 h 1147762"/>
                <a:gd name="connsiteX11" fmla="*/ 5521 w 507171"/>
                <a:gd name="connsiteY11" fmla="*/ 85725 h 1147762"/>
                <a:gd name="connsiteX12" fmla="*/ 19808 w 507171"/>
                <a:gd name="connsiteY12" fmla="*/ 0 h 1147762"/>
                <a:gd name="connsiteX0" fmla="*/ 507171 w 507171"/>
                <a:gd name="connsiteY0" fmla="*/ 1147762 h 1147762"/>
                <a:gd name="connsiteX1" fmla="*/ 459546 w 507171"/>
                <a:gd name="connsiteY1" fmla="*/ 1122362 h 1147762"/>
                <a:gd name="connsiteX2" fmla="*/ 415096 w 507171"/>
                <a:gd name="connsiteY2" fmla="*/ 1049337 h 1147762"/>
                <a:gd name="connsiteX3" fmla="*/ 392871 w 507171"/>
                <a:gd name="connsiteY3" fmla="*/ 1023937 h 1147762"/>
                <a:gd name="connsiteX4" fmla="*/ 386521 w 507171"/>
                <a:gd name="connsiteY4" fmla="*/ 976312 h 1147762"/>
                <a:gd name="connsiteX5" fmla="*/ 348421 w 507171"/>
                <a:gd name="connsiteY5" fmla="*/ 915987 h 1147762"/>
                <a:gd name="connsiteX6" fmla="*/ 269046 w 507171"/>
                <a:gd name="connsiteY6" fmla="*/ 849312 h 1147762"/>
                <a:gd name="connsiteX7" fmla="*/ 200784 w 507171"/>
                <a:gd name="connsiteY7" fmla="*/ 787399 h 1147762"/>
                <a:gd name="connsiteX8" fmla="*/ 181733 w 507171"/>
                <a:gd name="connsiteY8" fmla="*/ 630237 h 1147762"/>
                <a:gd name="connsiteX9" fmla="*/ 91246 w 507171"/>
                <a:gd name="connsiteY9" fmla="*/ 188912 h 1147762"/>
                <a:gd name="connsiteX10" fmla="*/ 54734 w 507171"/>
                <a:gd name="connsiteY10" fmla="*/ 114299 h 1147762"/>
                <a:gd name="connsiteX11" fmla="*/ 5521 w 507171"/>
                <a:gd name="connsiteY11" fmla="*/ 85725 h 1147762"/>
                <a:gd name="connsiteX12" fmla="*/ 19808 w 507171"/>
                <a:gd name="connsiteY12" fmla="*/ 0 h 1147762"/>
                <a:gd name="connsiteX0" fmla="*/ 507171 w 507171"/>
                <a:gd name="connsiteY0" fmla="*/ 1147762 h 1147762"/>
                <a:gd name="connsiteX1" fmla="*/ 459546 w 507171"/>
                <a:gd name="connsiteY1" fmla="*/ 1122362 h 1147762"/>
                <a:gd name="connsiteX2" fmla="*/ 415096 w 507171"/>
                <a:gd name="connsiteY2" fmla="*/ 1049337 h 1147762"/>
                <a:gd name="connsiteX3" fmla="*/ 392871 w 507171"/>
                <a:gd name="connsiteY3" fmla="*/ 1023937 h 1147762"/>
                <a:gd name="connsiteX4" fmla="*/ 386521 w 507171"/>
                <a:gd name="connsiteY4" fmla="*/ 976312 h 1147762"/>
                <a:gd name="connsiteX5" fmla="*/ 348421 w 507171"/>
                <a:gd name="connsiteY5" fmla="*/ 915987 h 1147762"/>
                <a:gd name="connsiteX6" fmla="*/ 269046 w 507171"/>
                <a:gd name="connsiteY6" fmla="*/ 849312 h 1147762"/>
                <a:gd name="connsiteX7" fmla="*/ 200784 w 507171"/>
                <a:gd name="connsiteY7" fmla="*/ 787399 h 1147762"/>
                <a:gd name="connsiteX8" fmla="*/ 186495 w 507171"/>
                <a:gd name="connsiteY8" fmla="*/ 630237 h 1147762"/>
                <a:gd name="connsiteX9" fmla="*/ 91246 w 507171"/>
                <a:gd name="connsiteY9" fmla="*/ 188912 h 1147762"/>
                <a:gd name="connsiteX10" fmla="*/ 54734 w 507171"/>
                <a:gd name="connsiteY10" fmla="*/ 114299 h 1147762"/>
                <a:gd name="connsiteX11" fmla="*/ 5521 w 507171"/>
                <a:gd name="connsiteY11" fmla="*/ 85725 h 1147762"/>
                <a:gd name="connsiteX12" fmla="*/ 19808 w 507171"/>
                <a:gd name="connsiteY12" fmla="*/ 0 h 1147762"/>
                <a:gd name="connsiteX0" fmla="*/ 513011 w 513011"/>
                <a:gd name="connsiteY0" fmla="*/ 1147762 h 1147762"/>
                <a:gd name="connsiteX1" fmla="*/ 465386 w 513011"/>
                <a:gd name="connsiteY1" fmla="*/ 1122362 h 1147762"/>
                <a:gd name="connsiteX2" fmla="*/ 420936 w 513011"/>
                <a:gd name="connsiteY2" fmla="*/ 1049337 h 1147762"/>
                <a:gd name="connsiteX3" fmla="*/ 398711 w 513011"/>
                <a:gd name="connsiteY3" fmla="*/ 1023937 h 1147762"/>
                <a:gd name="connsiteX4" fmla="*/ 392361 w 513011"/>
                <a:gd name="connsiteY4" fmla="*/ 976312 h 1147762"/>
                <a:gd name="connsiteX5" fmla="*/ 354261 w 513011"/>
                <a:gd name="connsiteY5" fmla="*/ 915987 h 1147762"/>
                <a:gd name="connsiteX6" fmla="*/ 274886 w 513011"/>
                <a:gd name="connsiteY6" fmla="*/ 849312 h 1147762"/>
                <a:gd name="connsiteX7" fmla="*/ 206624 w 513011"/>
                <a:gd name="connsiteY7" fmla="*/ 787399 h 1147762"/>
                <a:gd name="connsiteX8" fmla="*/ 192335 w 513011"/>
                <a:gd name="connsiteY8" fmla="*/ 630237 h 1147762"/>
                <a:gd name="connsiteX9" fmla="*/ 97086 w 513011"/>
                <a:gd name="connsiteY9" fmla="*/ 188912 h 1147762"/>
                <a:gd name="connsiteX10" fmla="*/ 60574 w 513011"/>
                <a:gd name="connsiteY10" fmla="*/ 114299 h 1147762"/>
                <a:gd name="connsiteX11" fmla="*/ 11361 w 513011"/>
                <a:gd name="connsiteY11" fmla="*/ 85725 h 1147762"/>
                <a:gd name="connsiteX12" fmla="*/ 25648 w 513011"/>
                <a:gd name="connsiteY12" fmla="*/ 0 h 1147762"/>
                <a:gd name="connsiteX0" fmla="*/ 511040 w 511040"/>
                <a:gd name="connsiteY0" fmla="*/ 1147762 h 1147762"/>
                <a:gd name="connsiteX1" fmla="*/ 463415 w 511040"/>
                <a:gd name="connsiteY1" fmla="*/ 1122362 h 1147762"/>
                <a:gd name="connsiteX2" fmla="*/ 418965 w 511040"/>
                <a:gd name="connsiteY2" fmla="*/ 1049337 h 1147762"/>
                <a:gd name="connsiteX3" fmla="*/ 396740 w 511040"/>
                <a:gd name="connsiteY3" fmla="*/ 1023937 h 1147762"/>
                <a:gd name="connsiteX4" fmla="*/ 390390 w 511040"/>
                <a:gd name="connsiteY4" fmla="*/ 976312 h 1147762"/>
                <a:gd name="connsiteX5" fmla="*/ 352290 w 511040"/>
                <a:gd name="connsiteY5" fmla="*/ 915987 h 1147762"/>
                <a:gd name="connsiteX6" fmla="*/ 272915 w 511040"/>
                <a:gd name="connsiteY6" fmla="*/ 849312 h 1147762"/>
                <a:gd name="connsiteX7" fmla="*/ 204653 w 511040"/>
                <a:gd name="connsiteY7" fmla="*/ 787399 h 1147762"/>
                <a:gd name="connsiteX8" fmla="*/ 190364 w 511040"/>
                <a:gd name="connsiteY8" fmla="*/ 630237 h 1147762"/>
                <a:gd name="connsiteX9" fmla="*/ 95115 w 511040"/>
                <a:gd name="connsiteY9" fmla="*/ 188912 h 1147762"/>
                <a:gd name="connsiteX10" fmla="*/ 58603 w 511040"/>
                <a:gd name="connsiteY10" fmla="*/ 114299 h 1147762"/>
                <a:gd name="connsiteX11" fmla="*/ 9390 w 511040"/>
                <a:gd name="connsiteY11" fmla="*/ 85725 h 1147762"/>
                <a:gd name="connsiteX12" fmla="*/ 23677 w 511040"/>
                <a:gd name="connsiteY12" fmla="*/ 0 h 1147762"/>
                <a:gd name="connsiteX0" fmla="*/ 501650 w 501650"/>
                <a:gd name="connsiteY0" fmla="*/ 1147762 h 1147762"/>
                <a:gd name="connsiteX1" fmla="*/ 454025 w 501650"/>
                <a:gd name="connsiteY1" fmla="*/ 1122362 h 1147762"/>
                <a:gd name="connsiteX2" fmla="*/ 409575 w 501650"/>
                <a:gd name="connsiteY2" fmla="*/ 1049337 h 1147762"/>
                <a:gd name="connsiteX3" fmla="*/ 387350 w 501650"/>
                <a:gd name="connsiteY3" fmla="*/ 1023937 h 1147762"/>
                <a:gd name="connsiteX4" fmla="*/ 381000 w 501650"/>
                <a:gd name="connsiteY4" fmla="*/ 976312 h 1147762"/>
                <a:gd name="connsiteX5" fmla="*/ 342900 w 501650"/>
                <a:gd name="connsiteY5" fmla="*/ 915987 h 1147762"/>
                <a:gd name="connsiteX6" fmla="*/ 263525 w 501650"/>
                <a:gd name="connsiteY6" fmla="*/ 849312 h 1147762"/>
                <a:gd name="connsiteX7" fmla="*/ 195263 w 501650"/>
                <a:gd name="connsiteY7" fmla="*/ 787399 h 1147762"/>
                <a:gd name="connsiteX8" fmla="*/ 180974 w 501650"/>
                <a:gd name="connsiteY8" fmla="*/ 630237 h 1147762"/>
                <a:gd name="connsiteX9" fmla="*/ 85725 w 501650"/>
                <a:gd name="connsiteY9" fmla="*/ 188912 h 1147762"/>
                <a:gd name="connsiteX10" fmla="*/ 49213 w 501650"/>
                <a:gd name="connsiteY10" fmla="*/ 114299 h 1147762"/>
                <a:gd name="connsiteX11" fmla="*/ 0 w 501650"/>
                <a:gd name="connsiteY11" fmla="*/ 85725 h 1147762"/>
                <a:gd name="connsiteX12" fmla="*/ 14287 w 501650"/>
                <a:gd name="connsiteY12" fmla="*/ 0 h 1147762"/>
                <a:gd name="connsiteX0" fmla="*/ 501650 w 501650"/>
                <a:gd name="connsiteY0" fmla="*/ 1147762 h 1147762"/>
                <a:gd name="connsiteX1" fmla="*/ 454025 w 501650"/>
                <a:gd name="connsiteY1" fmla="*/ 1122362 h 1147762"/>
                <a:gd name="connsiteX2" fmla="*/ 409575 w 501650"/>
                <a:gd name="connsiteY2" fmla="*/ 1049337 h 1147762"/>
                <a:gd name="connsiteX3" fmla="*/ 387350 w 501650"/>
                <a:gd name="connsiteY3" fmla="*/ 1023937 h 1147762"/>
                <a:gd name="connsiteX4" fmla="*/ 381000 w 501650"/>
                <a:gd name="connsiteY4" fmla="*/ 976312 h 1147762"/>
                <a:gd name="connsiteX5" fmla="*/ 342900 w 501650"/>
                <a:gd name="connsiteY5" fmla="*/ 915987 h 1147762"/>
                <a:gd name="connsiteX6" fmla="*/ 263525 w 501650"/>
                <a:gd name="connsiteY6" fmla="*/ 849312 h 1147762"/>
                <a:gd name="connsiteX7" fmla="*/ 195263 w 501650"/>
                <a:gd name="connsiteY7" fmla="*/ 787399 h 1147762"/>
                <a:gd name="connsiteX8" fmla="*/ 180974 w 501650"/>
                <a:gd name="connsiteY8" fmla="*/ 630237 h 1147762"/>
                <a:gd name="connsiteX9" fmla="*/ 85725 w 501650"/>
                <a:gd name="connsiteY9" fmla="*/ 188912 h 1147762"/>
                <a:gd name="connsiteX10" fmla="*/ 49213 w 501650"/>
                <a:gd name="connsiteY10" fmla="*/ 114299 h 1147762"/>
                <a:gd name="connsiteX11" fmla="*/ 0 w 501650"/>
                <a:gd name="connsiteY11" fmla="*/ 85725 h 1147762"/>
                <a:gd name="connsiteX12" fmla="*/ 14287 w 501650"/>
                <a:gd name="connsiteY12" fmla="*/ 0 h 1147762"/>
                <a:gd name="connsiteX0" fmla="*/ 511255 w 511255"/>
                <a:gd name="connsiteY0" fmla="*/ 1166812 h 1166812"/>
                <a:gd name="connsiteX1" fmla="*/ 463630 w 511255"/>
                <a:gd name="connsiteY1" fmla="*/ 1141412 h 1166812"/>
                <a:gd name="connsiteX2" fmla="*/ 419180 w 511255"/>
                <a:gd name="connsiteY2" fmla="*/ 1068387 h 1166812"/>
                <a:gd name="connsiteX3" fmla="*/ 396955 w 511255"/>
                <a:gd name="connsiteY3" fmla="*/ 1042987 h 1166812"/>
                <a:gd name="connsiteX4" fmla="*/ 390605 w 511255"/>
                <a:gd name="connsiteY4" fmla="*/ 995362 h 1166812"/>
                <a:gd name="connsiteX5" fmla="*/ 352505 w 511255"/>
                <a:gd name="connsiteY5" fmla="*/ 935037 h 1166812"/>
                <a:gd name="connsiteX6" fmla="*/ 273130 w 511255"/>
                <a:gd name="connsiteY6" fmla="*/ 868362 h 1166812"/>
                <a:gd name="connsiteX7" fmla="*/ 204868 w 511255"/>
                <a:gd name="connsiteY7" fmla="*/ 806449 h 1166812"/>
                <a:gd name="connsiteX8" fmla="*/ 190579 w 511255"/>
                <a:gd name="connsiteY8" fmla="*/ 649287 h 1166812"/>
                <a:gd name="connsiteX9" fmla="*/ 95330 w 511255"/>
                <a:gd name="connsiteY9" fmla="*/ 207962 h 1166812"/>
                <a:gd name="connsiteX10" fmla="*/ 58818 w 511255"/>
                <a:gd name="connsiteY10" fmla="*/ 133349 h 1166812"/>
                <a:gd name="connsiteX11" fmla="*/ 9605 w 511255"/>
                <a:gd name="connsiteY11" fmla="*/ 104775 h 1166812"/>
                <a:gd name="connsiteX12" fmla="*/ 8017 w 511255"/>
                <a:gd name="connsiteY12" fmla="*/ 0 h 1166812"/>
                <a:gd name="connsiteX0" fmla="*/ 501650 w 501650"/>
                <a:gd name="connsiteY0" fmla="*/ 1173162 h 1173162"/>
                <a:gd name="connsiteX1" fmla="*/ 454025 w 501650"/>
                <a:gd name="connsiteY1" fmla="*/ 1147762 h 1173162"/>
                <a:gd name="connsiteX2" fmla="*/ 409575 w 501650"/>
                <a:gd name="connsiteY2" fmla="*/ 1074737 h 1173162"/>
                <a:gd name="connsiteX3" fmla="*/ 387350 w 501650"/>
                <a:gd name="connsiteY3" fmla="*/ 1049337 h 1173162"/>
                <a:gd name="connsiteX4" fmla="*/ 381000 w 501650"/>
                <a:gd name="connsiteY4" fmla="*/ 1001712 h 1173162"/>
                <a:gd name="connsiteX5" fmla="*/ 342900 w 501650"/>
                <a:gd name="connsiteY5" fmla="*/ 941387 h 1173162"/>
                <a:gd name="connsiteX6" fmla="*/ 263525 w 501650"/>
                <a:gd name="connsiteY6" fmla="*/ 874712 h 1173162"/>
                <a:gd name="connsiteX7" fmla="*/ 195263 w 501650"/>
                <a:gd name="connsiteY7" fmla="*/ 812799 h 1173162"/>
                <a:gd name="connsiteX8" fmla="*/ 180974 w 501650"/>
                <a:gd name="connsiteY8" fmla="*/ 655637 h 1173162"/>
                <a:gd name="connsiteX9" fmla="*/ 85725 w 501650"/>
                <a:gd name="connsiteY9" fmla="*/ 214312 h 1173162"/>
                <a:gd name="connsiteX10" fmla="*/ 49213 w 501650"/>
                <a:gd name="connsiteY10" fmla="*/ 139699 h 1173162"/>
                <a:gd name="connsiteX11" fmla="*/ 0 w 501650"/>
                <a:gd name="connsiteY11" fmla="*/ 111125 h 1173162"/>
                <a:gd name="connsiteX12" fmla="*/ 17462 w 501650"/>
                <a:gd name="connsiteY12" fmla="*/ 0 h 1173162"/>
                <a:gd name="connsiteX0" fmla="*/ 502355 w 502355"/>
                <a:gd name="connsiteY0" fmla="*/ 1173162 h 1173162"/>
                <a:gd name="connsiteX1" fmla="*/ 454730 w 502355"/>
                <a:gd name="connsiteY1" fmla="*/ 1147762 h 1173162"/>
                <a:gd name="connsiteX2" fmla="*/ 410280 w 502355"/>
                <a:gd name="connsiteY2" fmla="*/ 1074737 h 1173162"/>
                <a:gd name="connsiteX3" fmla="*/ 388055 w 502355"/>
                <a:gd name="connsiteY3" fmla="*/ 1049337 h 1173162"/>
                <a:gd name="connsiteX4" fmla="*/ 381705 w 502355"/>
                <a:gd name="connsiteY4" fmla="*/ 1001712 h 1173162"/>
                <a:gd name="connsiteX5" fmla="*/ 343605 w 502355"/>
                <a:gd name="connsiteY5" fmla="*/ 941387 h 1173162"/>
                <a:gd name="connsiteX6" fmla="*/ 264230 w 502355"/>
                <a:gd name="connsiteY6" fmla="*/ 874712 h 1173162"/>
                <a:gd name="connsiteX7" fmla="*/ 195968 w 502355"/>
                <a:gd name="connsiteY7" fmla="*/ 812799 h 1173162"/>
                <a:gd name="connsiteX8" fmla="*/ 181679 w 502355"/>
                <a:gd name="connsiteY8" fmla="*/ 655637 h 1173162"/>
                <a:gd name="connsiteX9" fmla="*/ 86430 w 502355"/>
                <a:gd name="connsiteY9" fmla="*/ 214312 h 1173162"/>
                <a:gd name="connsiteX10" fmla="*/ 49918 w 502355"/>
                <a:gd name="connsiteY10" fmla="*/ 139699 h 1173162"/>
                <a:gd name="connsiteX11" fmla="*/ 705 w 502355"/>
                <a:gd name="connsiteY11" fmla="*/ 111125 h 1173162"/>
                <a:gd name="connsiteX12" fmla="*/ 18167 w 502355"/>
                <a:gd name="connsiteY12" fmla="*/ 0 h 1173162"/>
                <a:gd name="connsiteX0" fmla="*/ 502355 w 502355"/>
                <a:gd name="connsiteY0" fmla="*/ 1173162 h 1173162"/>
                <a:gd name="connsiteX1" fmla="*/ 454730 w 502355"/>
                <a:gd name="connsiteY1" fmla="*/ 1147762 h 1173162"/>
                <a:gd name="connsiteX2" fmla="*/ 410280 w 502355"/>
                <a:gd name="connsiteY2" fmla="*/ 1074737 h 1173162"/>
                <a:gd name="connsiteX3" fmla="*/ 388055 w 502355"/>
                <a:gd name="connsiteY3" fmla="*/ 1049337 h 1173162"/>
                <a:gd name="connsiteX4" fmla="*/ 381705 w 502355"/>
                <a:gd name="connsiteY4" fmla="*/ 1001712 h 1173162"/>
                <a:gd name="connsiteX5" fmla="*/ 343605 w 502355"/>
                <a:gd name="connsiteY5" fmla="*/ 941387 h 1173162"/>
                <a:gd name="connsiteX6" fmla="*/ 264230 w 502355"/>
                <a:gd name="connsiteY6" fmla="*/ 874712 h 1173162"/>
                <a:gd name="connsiteX7" fmla="*/ 195968 w 502355"/>
                <a:gd name="connsiteY7" fmla="*/ 812799 h 1173162"/>
                <a:gd name="connsiteX8" fmla="*/ 181679 w 502355"/>
                <a:gd name="connsiteY8" fmla="*/ 655637 h 1173162"/>
                <a:gd name="connsiteX9" fmla="*/ 86430 w 502355"/>
                <a:gd name="connsiteY9" fmla="*/ 214312 h 1173162"/>
                <a:gd name="connsiteX10" fmla="*/ 56268 w 502355"/>
                <a:gd name="connsiteY10" fmla="*/ 149224 h 1173162"/>
                <a:gd name="connsiteX11" fmla="*/ 705 w 502355"/>
                <a:gd name="connsiteY11" fmla="*/ 111125 h 1173162"/>
                <a:gd name="connsiteX12" fmla="*/ 18167 w 502355"/>
                <a:gd name="connsiteY12" fmla="*/ 0 h 1173162"/>
                <a:gd name="connsiteX0" fmla="*/ 502355 w 502355"/>
                <a:gd name="connsiteY0" fmla="*/ 1173162 h 1173162"/>
                <a:gd name="connsiteX1" fmla="*/ 454730 w 502355"/>
                <a:gd name="connsiteY1" fmla="*/ 1147762 h 1173162"/>
                <a:gd name="connsiteX2" fmla="*/ 410280 w 502355"/>
                <a:gd name="connsiteY2" fmla="*/ 1074737 h 1173162"/>
                <a:gd name="connsiteX3" fmla="*/ 388055 w 502355"/>
                <a:gd name="connsiteY3" fmla="*/ 1049337 h 1173162"/>
                <a:gd name="connsiteX4" fmla="*/ 381705 w 502355"/>
                <a:gd name="connsiteY4" fmla="*/ 1001712 h 1173162"/>
                <a:gd name="connsiteX5" fmla="*/ 343605 w 502355"/>
                <a:gd name="connsiteY5" fmla="*/ 941387 h 1173162"/>
                <a:gd name="connsiteX6" fmla="*/ 264230 w 502355"/>
                <a:gd name="connsiteY6" fmla="*/ 874712 h 1173162"/>
                <a:gd name="connsiteX7" fmla="*/ 195968 w 502355"/>
                <a:gd name="connsiteY7" fmla="*/ 812799 h 1173162"/>
                <a:gd name="connsiteX8" fmla="*/ 181679 w 502355"/>
                <a:gd name="connsiteY8" fmla="*/ 655637 h 1173162"/>
                <a:gd name="connsiteX9" fmla="*/ 99130 w 502355"/>
                <a:gd name="connsiteY9" fmla="*/ 328612 h 1173162"/>
                <a:gd name="connsiteX10" fmla="*/ 56268 w 502355"/>
                <a:gd name="connsiteY10" fmla="*/ 149224 h 1173162"/>
                <a:gd name="connsiteX11" fmla="*/ 705 w 502355"/>
                <a:gd name="connsiteY11" fmla="*/ 111125 h 1173162"/>
                <a:gd name="connsiteX12" fmla="*/ 18167 w 502355"/>
                <a:gd name="connsiteY12" fmla="*/ 0 h 1173162"/>
                <a:gd name="connsiteX0" fmla="*/ 502355 w 502355"/>
                <a:gd name="connsiteY0" fmla="*/ 1173162 h 1173162"/>
                <a:gd name="connsiteX1" fmla="*/ 454730 w 502355"/>
                <a:gd name="connsiteY1" fmla="*/ 1147762 h 1173162"/>
                <a:gd name="connsiteX2" fmla="*/ 410280 w 502355"/>
                <a:gd name="connsiteY2" fmla="*/ 1074737 h 1173162"/>
                <a:gd name="connsiteX3" fmla="*/ 388055 w 502355"/>
                <a:gd name="connsiteY3" fmla="*/ 1049337 h 1173162"/>
                <a:gd name="connsiteX4" fmla="*/ 381705 w 502355"/>
                <a:gd name="connsiteY4" fmla="*/ 1001712 h 1173162"/>
                <a:gd name="connsiteX5" fmla="*/ 343605 w 502355"/>
                <a:gd name="connsiteY5" fmla="*/ 941387 h 1173162"/>
                <a:gd name="connsiteX6" fmla="*/ 264230 w 502355"/>
                <a:gd name="connsiteY6" fmla="*/ 874712 h 1173162"/>
                <a:gd name="connsiteX7" fmla="*/ 195968 w 502355"/>
                <a:gd name="connsiteY7" fmla="*/ 812799 h 1173162"/>
                <a:gd name="connsiteX8" fmla="*/ 181679 w 502355"/>
                <a:gd name="connsiteY8" fmla="*/ 655637 h 1173162"/>
                <a:gd name="connsiteX9" fmla="*/ 99130 w 502355"/>
                <a:gd name="connsiteY9" fmla="*/ 328612 h 1173162"/>
                <a:gd name="connsiteX10" fmla="*/ 72143 w 502355"/>
                <a:gd name="connsiteY10" fmla="*/ 187324 h 1173162"/>
                <a:gd name="connsiteX11" fmla="*/ 705 w 502355"/>
                <a:gd name="connsiteY11" fmla="*/ 111125 h 1173162"/>
                <a:gd name="connsiteX12" fmla="*/ 18167 w 502355"/>
                <a:gd name="connsiteY12" fmla="*/ 0 h 1173162"/>
                <a:gd name="connsiteX0" fmla="*/ 502355 w 502355"/>
                <a:gd name="connsiteY0" fmla="*/ 1173162 h 1173162"/>
                <a:gd name="connsiteX1" fmla="*/ 454730 w 502355"/>
                <a:gd name="connsiteY1" fmla="*/ 1147762 h 1173162"/>
                <a:gd name="connsiteX2" fmla="*/ 410280 w 502355"/>
                <a:gd name="connsiteY2" fmla="*/ 1074737 h 1173162"/>
                <a:gd name="connsiteX3" fmla="*/ 388055 w 502355"/>
                <a:gd name="connsiteY3" fmla="*/ 1049337 h 1173162"/>
                <a:gd name="connsiteX4" fmla="*/ 381705 w 502355"/>
                <a:gd name="connsiteY4" fmla="*/ 1001712 h 1173162"/>
                <a:gd name="connsiteX5" fmla="*/ 343605 w 502355"/>
                <a:gd name="connsiteY5" fmla="*/ 941387 h 1173162"/>
                <a:gd name="connsiteX6" fmla="*/ 264230 w 502355"/>
                <a:gd name="connsiteY6" fmla="*/ 874712 h 1173162"/>
                <a:gd name="connsiteX7" fmla="*/ 195968 w 502355"/>
                <a:gd name="connsiteY7" fmla="*/ 812799 h 1173162"/>
                <a:gd name="connsiteX8" fmla="*/ 191204 w 502355"/>
                <a:gd name="connsiteY8" fmla="*/ 671512 h 1173162"/>
                <a:gd name="connsiteX9" fmla="*/ 99130 w 502355"/>
                <a:gd name="connsiteY9" fmla="*/ 328612 h 1173162"/>
                <a:gd name="connsiteX10" fmla="*/ 72143 w 502355"/>
                <a:gd name="connsiteY10" fmla="*/ 187324 h 1173162"/>
                <a:gd name="connsiteX11" fmla="*/ 705 w 502355"/>
                <a:gd name="connsiteY11" fmla="*/ 111125 h 1173162"/>
                <a:gd name="connsiteX12" fmla="*/ 18167 w 502355"/>
                <a:gd name="connsiteY12" fmla="*/ 0 h 1173162"/>
                <a:gd name="connsiteX0" fmla="*/ 502355 w 502355"/>
                <a:gd name="connsiteY0" fmla="*/ 1173162 h 1173162"/>
                <a:gd name="connsiteX1" fmla="*/ 454730 w 502355"/>
                <a:gd name="connsiteY1" fmla="*/ 1147762 h 1173162"/>
                <a:gd name="connsiteX2" fmla="*/ 410280 w 502355"/>
                <a:gd name="connsiteY2" fmla="*/ 1074737 h 1173162"/>
                <a:gd name="connsiteX3" fmla="*/ 388055 w 502355"/>
                <a:gd name="connsiteY3" fmla="*/ 1049337 h 1173162"/>
                <a:gd name="connsiteX4" fmla="*/ 381705 w 502355"/>
                <a:gd name="connsiteY4" fmla="*/ 1001712 h 1173162"/>
                <a:gd name="connsiteX5" fmla="*/ 343605 w 502355"/>
                <a:gd name="connsiteY5" fmla="*/ 941387 h 1173162"/>
                <a:gd name="connsiteX6" fmla="*/ 264230 w 502355"/>
                <a:gd name="connsiteY6" fmla="*/ 874712 h 1173162"/>
                <a:gd name="connsiteX7" fmla="*/ 195968 w 502355"/>
                <a:gd name="connsiteY7" fmla="*/ 812799 h 1173162"/>
                <a:gd name="connsiteX8" fmla="*/ 184854 w 502355"/>
                <a:gd name="connsiteY8" fmla="*/ 652462 h 1173162"/>
                <a:gd name="connsiteX9" fmla="*/ 99130 w 502355"/>
                <a:gd name="connsiteY9" fmla="*/ 328612 h 1173162"/>
                <a:gd name="connsiteX10" fmla="*/ 72143 w 502355"/>
                <a:gd name="connsiteY10" fmla="*/ 187324 h 1173162"/>
                <a:gd name="connsiteX11" fmla="*/ 705 w 502355"/>
                <a:gd name="connsiteY11" fmla="*/ 111125 h 1173162"/>
                <a:gd name="connsiteX12" fmla="*/ 18167 w 502355"/>
                <a:gd name="connsiteY12" fmla="*/ 0 h 1173162"/>
                <a:gd name="connsiteX0" fmla="*/ 502355 w 502355"/>
                <a:gd name="connsiteY0" fmla="*/ 1173162 h 1173162"/>
                <a:gd name="connsiteX1" fmla="*/ 454730 w 502355"/>
                <a:gd name="connsiteY1" fmla="*/ 1147762 h 1173162"/>
                <a:gd name="connsiteX2" fmla="*/ 410280 w 502355"/>
                <a:gd name="connsiteY2" fmla="*/ 1074737 h 1173162"/>
                <a:gd name="connsiteX3" fmla="*/ 388055 w 502355"/>
                <a:gd name="connsiteY3" fmla="*/ 1049337 h 1173162"/>
                <a:gd name="connsiteX4" fmla="*/ 381705 w 502355"/>
                <a:gd name="connsiteY4" fmla="*/ 1001712 h 1173162"/>
                <a:gd name="connsiteX5" fmla="*/ 343605 w 502355"/>
                <a:gd name="connsiteY5" fmla="*/ 941387 h 1173162"/>
                <a:gd name="connsiteX6" fmla="*/ 264230 w 502355"/>
                <a:gd name="connsiteY6" fmla="*/ 874712 h 1173162"/>
                <a:gd name="connsiteX7" fmla="*/ 195968 w 502355"/>
                <a:gd name="connsiteY7" fmla="*/ 812799 h 1173162"/>
                <a:gd name="connsiteX8" fmla="*/ 184854 w 502355"/>
                <a:gd name="connsiteY8" fmla="*/ 623887 h 1173162"/>
                <a:gd name="connsiteX9" fmla="*/ 99130 w 502355"/>
                <a:gd name="connsiteY9" fmla="*/ 328612 h 1173162"/>
                <a:gd name="connsiteX10" fmla="*/ 72143 w 502355"/>
                <a:gd name="connsiteY10" fmla="*/ 187324 h 1173162"/>
                <a:gd name="connsiteX11" fmla="*/ 705 w 502355"/>
                <a:gd name="connsiteY11" fmla="*/ 111125 h 1173162"/>
                <a:gd name="connsiteX12" fmla="*/ 18167 w 502355"/>
                <a:gd name="connsiteY12" fmla="*/ 0 h 1173162"/>
                <a:gd name="connsiteX0" fmla="*/ 502355 w 502355"/>
                <a:gd name="connsiteY0" fmla="*/ 1173162 h 1173162"/>
                <a:gd name="connsiteX1" fmla="*/ 454730 w 502355"/>
                <a:gd name="connsiteY1" fmla="*/ 1147762 h 1173162"/>
                <a:gd name="connsiteX2" fmla="*/ 410280 w 502355"/>
                <a:gd name="connsiteY2" fmla="*/ 1074737 h 1173162"/>
                <a:gd name="connsiteX3" fmla="*/ 388055 w 502355"/>
                <a:gd name="connsiteY3" fmla="*/ 1049337 h 1173162"/>
                <a:gd name="connsiteX4" fmla="*/ 381705 w 502355"/>
                <a:gd name="connsiteY4" fmla="*/ 1001712 h 1173162"/>
                <a:gd name="connsiteX5" fmla="*/ 343605 w 502355"/>
                <a:gd name="connsiteY5" fmla="*/ 941387 h 1173162"/>
                <a:gd name="connsiteX6" fmla="*/ 264230 w 502355"/>
                <a:gd name="connsiteY6" fmla="*/ 874712 h 1173162"/>
                <a:gd name="connsiteX7" fmla="*/ 195968 w 502355"/>
                <a:gd name="connsiteY7" fmla="*/ 812799 h 1173162"/>
                <a:gd name="connsiteX8" fmla="*/ 188029 w 502355"/>
                <a:gd name="connsiteY8" fmla="*/ 633412 h 1173162"/>
                <a:gd name="connsiteX9" fmla="*/ 99130 w 502355"/>
                <a:gd name="connsiteY9" fmla="*/ 328612 h 1173162"/>
                <a:gd name="connsiteX10" fmla="*/ 72143 w 502355"/>
                <a:gd name="connsiteY10" fmla="*/ 187324 h 1173162"/>
                <a:gd name="connsiteX11" fmla="*/ 705 w 502355"/>
                <a:gd name="connsiteY11" fmla="*/ 111125 h 1173162"/>
                <a:gd name="connsiteX12" fmla="*/ 18167 w 502355"/>
                <a:gd name="connsiteY12" fmla="*/ 0 h 1173162"/>
                <a:gd name="connsiteX0" fmla="*/ 501812 w 501812"/>
                <a:gd name="connsiteY0" fmla="*/ 1179512 h 1179512"/>
                <a:gd name="connsiteX1" fmla="*/ 454187 w 501812"/>
                <a:gd name="connsiteY1" fmla="*/ 1154112 h 1179512"/>
                <a:gd name="connsiteX2" fmla="*/ 409737 w 501812"/>
                <a:gd name="connsiteY2" fmla="*/ 1081087 h 1179512"/>
                <a:gd name="connsiteX3" fmla="*/ 387512 w 501812"/>
                <a:gd name="connsiteY3" fmla="*/ 1055687 h 1179512"/>
                <a:gd name="connsiteX4" fmla="*/ 381162 w 501812"/>
                <a:gd name="connsiteY4" fmla="*/ 1008062 h 1179512"/>
                <a:gd name="connsiteX5" fmla="*/ 343062 w 501812"/>
                <a:gd name="connsiteY5" fmla="*/ 947737 h 1179512"/>
                <a:gd name="connsiteX6" fmla="*/ 263687 w 501812"/>
                <a:gd name="connsiteY6" fmla="*/ 881062 h 1179512"/>
                <a:gd name="connsiteX7" fmla="*/ 195425 w 501812"/>
                <a:gd name="connsiteY7" fmla="*/ 819149 h 1179512"/>
                <a:gd name="connsiteX8" fmla="*/ 187486 w 501812"/>
                <a:gd name="connsiteY8" fmla="*/ 639762 h 1179512"/>
                <a:gd name="connsiteX9" fmla="*/ 98587 w 501812"/>
                <a:gd name="connsiteY9" fmla="*/ 334962 h 1179512"/>
                <a:gd name="connsiteX10" fmla="*/ 71600 w 501812"/>
                <a:gd name="connsiteY10" fmla="*/ 193674 h 1179512"/>
                <a:gd name="connsiteX11" fmla="*/ 162 w 501812"/>
                <a:gd name="connsiteY11" fmla="*/ 117475 h 1179512"/>
                <a:gd name="connsiteX12" fmla="*/ 23974 w 501812"/>
                <a:gd name="connsiteY12" fmla="*/ 0 h 1179512"/>
                <a:gd name="connsiteX0" fmla="*/ 504398 w 504398"/>
                <a:gd name="connsiteY0" fmla="*/ 1179512 h 1179512"/>
                <a:gd name="connsiteX1" fmla="*/ 456773 w 504398"/>
                <a:gd name="connsiteY1" fmla="*/ 1154112 h 1179512"/>
                <a:gd name="connsiteX2" fmla="*/ 412323 w 504398"/>
                <a:gd name="connsiteY2" fmla="*/ 1081087 h 1179512"/>
                <a:gd name="connsiteX3" fmla="*/ 390098 w 504398"/>
                <a:gd name="connsiteY3" fmla="*/ 1055687 h 1179512"/>
                <a:gd name="connsiteX4" fmla="*/ 383748 w 504398"/>
                <a:gd name="connsiteY4" fmla="*/ 1008062 h 1179512"/>
                <a:gd name="connsiteX5" fmla="*/ 345648 w 504398"/>
                <a:gd name="connsiteY5" fmla="*/ 947737 h 1179512"/>
                <a:gd name="connsiteX6" fmla="*/ 266273 w 504398"/>
                <a:gd name="connsiteY6" fmla="*/ 881062 h 1179512"/>
                <a:gd name="connsiteX7" fmla="*/ 198011 w 504398"/>
                <a:gd name="connsiteY7" fmla="*/ 819149 h 1179512"/>
                <a:gd name="connsiteX8" fmla="*/ 190072 w 504398"/>
                <a:gd name="connsiteY8" fmla="*/ 639762 h 1179512"/>
                <a:gd name="connsiteX9" fmla="*/ 101173 w 504398"/>
                <a:gd name="connsiteY9" fmla="*/ 334962 h 1179512"/>
                <a:gd name="connsiteX10" fmla="*/ 74186 w 504398"/>
                <a:gd name="connsiteY10" fmla="*/ 193674 h 1179512"/>
                <a:gd name="connsiteX11" fmla="*/ 2748 w 504398"/>
                <a:gd name="connsiteY11" fmla="*/ 117475 h 1179512"/>
                <a:gd name="connsiteX12" fmla="*/ 26560 w 504398"/>
                <a:gd name="connsiteY12" fmla="*/ 0 h 1179512"/>
                <a:gd name="connsiteX0" fmla="*/ 499397 w 499397"/>
                <a:gd name="connsiteY0" fmla="*/ 1179512 h 1179512"/>
                <a:gd name="connsiteX1" fmla="*/ 451772 w 499397"/>
                <a:gd name="connsiteY1" fmla="*/ 1154112 h 1179512"/>
                <a:gd name="connsiteX2" fmla="*/ 407322 w 499397"/>
                <a:gd name="connsiteY2" fmla="*/ 1081087 h 1179512"/>
                <a:gd name="connsiteX3" fmla="*/ 385097 w 499397"/>
                <a:gd name="connsiteY3" fmla="*/ 1055687 h 1179512"/>
                <a:gd name="connsiteX4" fmla="*/ 378747 w 499397"/>
                <a:gd name="connsiteY4" fmla="*/ 1008062 h 1179512"/>
                <a:gd name="connsiteX5" fmla="*/ 340647 w 499397"/>
                <a:gd name="connsiteY5" fmla="*/ 947737 h 1179512"/>
                <a:gd name="connsiteX6" fmla="*/ 261272 w 499397"/>
                <a:gd name="connsiteY6" fmla="*/ 881062 h 1179512"/>
                <a:gd name="connsiteX7" fmla="*/ 193010 w 499397"/>
                <a:gd name="connsiteY7" fmla="*/ 819149 h 1179512"/>
                <a:gd name="connsiteX8" fmla="*/ 185071 w 499397"/>
                <a:gd name="connsiteY8" fmla="*/ 639762 h 1179512"/>
                <a:gd name="connsiteX9" fmla="*/ 96172 w 499397"/>
                <a:gd name="connsiteY9" fmla="*/ 334962 h 1179512"/>
                <a:gd name="connsiteX10" fmla="*/ 69185 w 499397"/>
                <a:gd name="connsiteY10" fmla="*/ 193674 h 1179512"/>
                <a:gd name="connsiteX11" fmla="*/ 7272 w 499397"/>
                <a:gd name="connsiteY11" fmla="*/ 120650 h 1179512"/>
                <a:gd name="connsiteX12" fmla="*/ 21559 w 499397"/>
                <a:gd name="connsiteY12" fmla="*/ 0 h 1179512"/>
                <a:gd name="connsiteX0" fmla="*/ 499397 w 499397"/>
                <a:gd name="connsiteY0" fmla="*/ 1179512 h 1179512"/>
                <a:gd name="connsiteX1" fmla="*/ 451772 w 499397"/>
                <a:gd name="connsiteY1" fmla="*/ 1154112 h 1179512"/>
                <a:gd name="connsiteX2" fmla="*/ 407322 w 499397"/>
                <a:gd name="connsiteY2" fmla="*/ 1081087 h 1179512"/>
                <a:gd name="connsiteX3" fmla="*/ 385097 w 499397"/>
                <a:gd name="connsiteY3" fmla="*/ 1055687 h 1179512"/>
                <a:gd name="connsiteX4" fmla="*/ 378747 w 499397"/>
                <a:gd name="connsiteY4" fmla="*/ 1008062 h 1179512"/>
                <a:gd name="connsiteX5" fmla="*/ 340647 w 499397"/>
                <a:gd name="connsiteY5" fmla="*/ 947737 h 1179512"/>
                <a:gd name="connsiteX6" fmla="*/ 261272 w 499397"/>
                <a:gd name="connsiteY6" fmla="*/ 881062 h 1179512"/>
                <a:gd name="connsiteX7" fmla="*/ 193010 w 499397"/>
                <a:gd name="connsiteY7" fmla="*/ 819149 h 1179512"/>
                <a:gd name="connsiteX8" fmla="*/ 185071 w 499397"/>
                <a:gd name="connsiteY8" fmla="*/ 639762 h 1179512"/>
                <a:gd name="connsiteX9" fmla="*/ 96172 w 499397"/>
                <a:gd name="connsiteY9" fmla="*/ 334962 h 1179512"/>
                <a:gd name="connsiteX10" fmla="*/ 81885 w 499397"/>
                <a:gd name="connsiteY10" fmla="*/ 203199 h 1179512"/>
                <a:gd name="connsiteX11" fmla="*/ 7272 w 499397"/>
                <a:gd name="connsiteY11" fmla="*/ 120650 h 1179512"/>
                <a:gd name="connsiteX12" fmla="*/ 21559 w 499397"/>
                <a:gd name="connsiteY12" fmla="*/ 0 h 1179512"/>
                <a:gd name="connsiteX0" fmla="*/ 499397 w 499397"/>
                <a:gd name="connsiteY0" fmla="*/ 1179512 h 1179512"/>
                <a:gd name="connsiteX1" fmla="*/ 451772 w 499397"/>
                <a:gd name="connsiteY1" fmla="*/ 1154112 h 1179512"/>
                <a:gd name="connsiteX2" fmla="*/ 407322 w 499397"/>
                <a:gd name="connsiteY2" fmla="*/ 1081087 h 1179512"/>
                <a:gd name="connsiteX3" fmla="*/ 385097 w 499397"/>
                <a:gd name="connsiteY3" fmla="*/ 1055687 h 1179512"/>
                <a:gd name="connsiteX4" fmla="*/ 378747 w 499397"/>
                <a:gd name="connsiteY4" fmla="*/ 1008062 h 1179512"/>
                <a:gd name="connsiteX5" fmla="*/ 340647 w 499397"/>
                <a:gd name="connsiteY5" fmla="*/ 947737 h 1179512"/>
                <a:gd name="connsiteX6" fmla="*/ 261272 w 499397"/>
                <a:gd name="connsiteY6" fmla="*/ 881062 h 1179512"/>
                <a:gd name="connsiteX7" fmla="*/ 193010 w 499397"/>
                <a:gd name="connsiteY7" fmla="*/ 819149 h 1179512"/>
                <a:gd name="connsiteX8" fmla="*/ 185071 w 499397"/>
                <a:gd name="connsiteY8" fmla="*/ 639762 h 1179512"/>
                <a:gd name="connsiteX9" fmla="*/ 108872 w 499397"/>
                <a:gd name="connsiteY9" fmla="*/ 341312 h 1179512"/>
                <a:gd name="connsiteX10" fmla="*/ 81885 w 499397"/>
                <a:gd name="connsiteY10" fmla="*/ 203199 h 1179512"/>
                <a:gd name="connsiteX11" fmla="*/ 7272 w 499397"/>
                <a:gd name="connsiteY11" fmla="*/ 120650 h 1179512"/>
                <a:gd name="connsiteX12" fmla="*/ 21559 w 499397"/>
                <a:gd name="connsiteY12" fmla="*/ 0 h 117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9397" h="1179512">
                  <a:moveTo>
                    <a:pt x="499397" y="1179512"/>
                  </a:moveTo>
                  <a:cubicBezTo>
                    <a:pt x="483257" y="1175014"/>
                    <a:pt x="467118" y="1170516"/>
                    <a:pt x="451772" y="1154112"/>
                  </a:cubicBezTo>
                  <a:cubicBezTo>
                    <a:pt x="436426" y="1137708"/>
                    <a:pt x="418434" y="1097491"/>
                    <a:pt x="407322" y="1081087"/>
                  </a:cubicBezTo>
                  <a:cubicBezTo>
                    <a:pt x="396210" y="1064683"/>
                    <a:pt x="389859" y="1067858"/>
                    <a:pt x="385097" y="1055687"/>
                  </a:cubicBezTo>
                  <a:cubicBezTo>
                    <a:pt x="380335" y="1043516"/>
                    <a:pt x="386155" y="1026054"/>
                    <a:pt x="378747" y="1008062"/>
                  </a:cubicBezTo>
                  <a:cubicBezTo>
                    <a:pt x="371339" y="990070"/>
                    <a:pt x="360226" y="968904"/>
                    <a:pt x="340647" y="947737"/>
                  </a:cubicBezTo>
                  <a:cubicBezTo>
                    <a:pt x="321068" y="926570"/>
                    <a:pt x="285878" y="902493"/>
                    <a:pt x="261272" y="881062"/>
                  </a:cubicBezTo>
                  <a:cubicBezTo>
                    <a:pt x="236666" y="859631"/>
                    <a:pt x="205710" y="859366"/>
                    <a:pt x="193010" y="819149"/>
                  </a:cubicBezTo>
                  <a:cubicBezTo>
                    <a:pt x="180310" y="778932"/>
                    <a:pt x="199094" y="719401"/>
                    <a:pt x="185071" y="639762"/>
                  </a:cubicBezTo>
                  <a:cubicBezTo>
                    <a:pt x="171048" y="560123"/>
                    <a:pt x="126070" y="414072"/>
                    <a:pt x="108872" y="341312"/>
                  </a:cubicBezTo>
                  <a:cubicBezTo>
                    <a:pt x="91674" y="268552"/>
                    <a:pt x="98818" y="239976"/>
                    <a:pt x="81885" y="203199"/>
                  </a:cubicBezTo>
                  <a:cubicBezTo>
                    <a:pt x="64952" y="166422"/>
                    <a:pt x="30555" y="147637"/>
                    <a:pt x="7272" y="120650"/>
                  </a:cubicBezTo>
                  <a:cubicBezTo>
                    <a:pt x="6214" y="112712"/>
                    <a:pt x="-15483" y="29368"/>
                    <a:pt x="21559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53" name="Forma livre 452"/>
            <p:cNvSpPr/>
            <p:nvPr/>
          </p:nvSpPr>
          <p:spPr bwMode="auto">
            <a:xfrm>
              <a:off x="1769955" y="1784868"/>
              <a:ext cx="160750" cy="419193"/>
            </a:xfrm>
            <a:custGeom>
              <a:avLst/>
              <a:gdLst>
                <a:gd name="connsiteX0" fmla="*/ 0 w 195484"/>
                <a:gd name="connsiteY0" fmla="*/ 604838 h 604838"/>
                <a:gd name="connsiteX1" fmla="*/ 61912 w 195484"/>
                <a:gd name="connsiteY1" fmla="*/ 561975 h 604838"/>
                <a:gd name="connsiteX2" fmla="*/ 104775 w 195484"/>
                <a:gd name="connsiteY2" fmla="*/ 495300 h 604838"/>
                <a:gd name="connsiteX3" fmla="*/ 123825 w 195484"/>
                <a:gd name="connsiteY3" fmla="*/ 433388 h 604838"/>
                <a:gd name="connsiteX4" fmla="*/ 142875 w 195484"/>
                <a:gd name="connsiteY4" fmla="*/ 342900 h 604838"/>
                <a:gd name="connsiteX5" fmla="*/ 180975 w 195484"/>
                <a:gd name="connsiteY5" fmla="*/ 271463 h 604838"/>
                <a:gd name="connsiteX6" fmla="*/ 195262 w 195484"/>
                <a:gd name="connsiteY6" fmla="*/ 209550 h 604838"/>
                <a:gd name="connsiteX7" fmla="*/ 171450 w 195484"/>
                <a:gd name="connsiteY7" fmla="*/ 133350 h 604838"/>
                <a:gd name="connsiteX8" fmla="*/ 109537 w 195484"/>
                <a:gd name="connsiteY8" fmla="*/ 95250 h 604838"/>
                <a:gd name="connsiteX9" fmla="*/ 133350 w 195484"/>
                <a:gd name="connsiteY9" fmla="*/ 0 h 604838"/>
                <a:gd name="connsiteX0" fmla="*/ 0 w 195484"/>
                <a:gd name="connsiteY0" fmla="*/ 572816 h 572816"/>
                <a:gd name="connsiteX1" fmla="*/ 61912 w 195484"/>
                <a:gd name="connsiteY1" fmla="*/ 529953 h 572816"/>
                <a:gd name="connsiteX2" fmla="*/ 104775 w 195484"/>
                <a:gd name="connsiteY2" fmla="*/ 463278 h 572816"/>
                <a:gd name="connsiteX3" fmla="*/ 123825 w 195484"/>
                <a:gd name="connsiteY3" fmla="*/ 401366 h 572816"/>
                <a:gd name="connsiteX4" fmla="*/ 142875 w 195484"/>
                <a:gd name="connsiteY4" fmla="*/ 310878 h 572816"/>
                <a:gd name="connsiteX5" fmla="*/ 180975 w 195484"/>
                <a:gd name="connsiteY5" fmla="*/ 239441 h 572816"/>
                <a:gd name="connsiteX6" fmla="*/ 195262 w 195484"/>
                <a:gd name="connsiteY6" fmla="*/ 177528 h 572816"/>
                <a:gd name="connsiteX7" fmla="*/ 171450 w 195484"/>
                <a:gd name="connsiteY7" fmla="*/ 101328 h 572816"/>
                <a:gd name="connsiteX8" fmla="*/ 109537 w 195484"/>
                <a:gd name="connsiteY8" fmla="*/ 63228 h 572816"/>
                <a:gd name="connsiteX9" fmla="*/ 122676 w 195484"/>
                <a:gd name="connsiteY9" fmla="*/ 0 h 572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84" h="572816">
                  <a:moveTo>
                    <a:pt x="0" y="572816"/>
                  </a:moveTo>
                  <a:cubicBezTo>
                    <a:pt x="22225" y="560512"/>
                    <a:pt x="44450" y="548209"/>
                    <a:pt x="61912" y="529953"/>
                  </a:cubicBezTo>
                  <a:cubicBezTo>
                    <a:pt x="79374" y="511697"/>
                    <a:pt x="94456" y="484709"/>
                    <a:pt x="104775" y="463278"/>
                  </a:cubicBezTo>
                  <a:cubicBezTo>
                    <a:pt x="115094" y="441847"/>
                    <a:pt x="117475" y="426766"/>
                    <a:pt x="123825" y="401366"/>
                  </a:cubicBezTo>
                  <a:cubicBezTo>
                    <a:pt x="130175" y="375966"/>
                    <a:pt x="133350" y="337865"/>
                    <a:pt x="142875" y="310878"/>
                  </a:cubicBezTo>
                  <a:cubicBezTo>
                    <a:pt x="152400" y="283891"/>
                    <a:pt x="172244" y="261666"/>
                    <a:pt x="180975" y="239441"/>
                  </a:cubicBezTo>
                  <a:cubicBezTo>
                    <a:pt x="189706" y="217216"/>
                    <a:pt x="196849" y="200547"/>
                    <a:pt x="195262" y="177528"/>
                  </a:cubicBezTo>
                  <a:cubicBezTo>
                    <a:pt x="193675" y="154509"/>
                    <a:pt x="185738" y="120378"/>
                    <a:pt x="171450" y="101328"/>
                  </a:cubicBezTo>
                  <a:cubicBezTo>
                    <a:pt x="157163" y="82278"/>
                    <a:pt x="115887" y="85453"/>
                    <a:pt x="109537" y="63228"/>
                  </a:cubicBezTo>
                  <a:cubicBezTo>
                    <a:pt x="103187" y="41003"/>
                    <a:pt x="107594" y="36512"/>
                    <a:pt x="122676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454" name="Forma livre 453"/>
            <p:cNvSpPr/>
            <p:nvPr/>
          </p:nvSpPr>
          <p:spPr bwMode="auto">
            <a:xfrm>
              <a:off x="1617219" y="1974034"/>
              <a:ext cx="152735" cy="233512"/>
            </a:xfrm>
            <a:custGeom>
              <a:avLst/>
              <a:gdLst>
                <a:gd name="connsiteX0" fmla="*/ 185738 w 185738"/>
                <a:gd name="connsiteY0" fmla="*/ 319087 h 319087"/>
                <a:gd name="connsiteX1" fmla="*/ 142875 w 185738"/>
                <a:gd name="connsiteY1" fmla="*/ 242887 h 319087"/>
                <a:gd name="connsiteX2" fmla="*/ 123825 w 185738"/>
                <a:gd name="connsiteY2" fmla="*/ 200025 h 319087"/>
                <a:gd name="connsiteX3" fmla="*/ 133350 w 185738"/>
                <a:gd name="connsiteY3" fmla="*/ 128587 h 319087"/>
                <a:gd name="connsiteX4" fmla="*/ 119063 w 185738"/>
                <a:gd name="connsiteY4" fmla="*/ 47625 h 319087"/>
                <a:gd name="connsiteX5" fmla="*/ 80963 w 185738"/>
                <a:gd name="connsiteY5" fmla="*/ 47625 h 319087"/>
                <a:gd name="connsiteX6" fmla="*/ 0 w 185738"/>
                <a:gd name="connsiteY6" fmla="*/ 0 h 319087"/>
                <a:gd name="connsiteX0" fmla="*/ 185738 w 185738"/>
                <a:gd name="connsiteY0" fmla="*/ 319087 h 319087"/>
                <a:gd name="connsiteX1" fmla="*/ 142875 w 185738"/>
                <a:gd name="connsiteY1" fmla="*/ 242887 h 319087"/>
                <a:gd name="connsiteX2" fmla="*/ 123825 w 185738"/>
                <a:gd name="connsiteY2" fmla="*/ 200025 h 319087"/>
                <a:gd name="connsiteX3" fmla="*/ 133350 w 185738"/>
                <a:gd name="connsiteY3" fmla="*/ 128587 h 319087"/>
                <a:gd name="connsiteX4" fmla="*/ 80963 w 185738"/>
                <a:gd name="connsiteY4" fmla="*/ 47625 h 319087"/>
                <a:gd name="connsiteX5" fmla="*/ 0 w 185738"/>
                <a:gd name="connsiteY5" fmla="*/ 0 h 319087"/>
                <a:gd name="connsiteX0" fmla="*/ 185738 w 185738"/>
                <a:gd name="connsiteY0" fmla="*/ 319087 h 319087"/>
                <a:gd name="connsiteX1" fmla="*/ 142875 w 185738"/>
                <a:gd name="connsiteY1" fmla="*/ 242887 h 319087"/>
                <a:gd name="connsiteX2" fmla="*/ 123825 w 185738"/>
                <a:gd name="connsiteY2" fmla="*/ 200025 h 319087"/>
                <a:gd name="connsiteX3" fmla="*/ 133350 w 185738"/>
                <a:gd name="connsiteY3" fmla="*/ 128587 h 319087"/>
                <a:gd name="connsiteX4" fmla="*/ 104775 w 185738"/>
                <a:gd name="connsiteY4" fmla="*/ 76200 h 319087"/>
                <a:gd name="connsiteX5" fmla="*/ 80963 w 185738"/>
                <a:gd name="connsiteY5" fmla="*/ 47625 h 319087"/>
                <a:gd name="connsiteX6" fmla="*/ 0 w 185738"/>
                <a:gd name="connsiteY6" fmla="*/ 0 h 319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5738" h="319087">
                  <a:moveTo>
                    <a:pt x="185738" y="319087"/>
                  </a:moveTo>
                  <a:cubicBezTo>
                    <a:pt x="169466" y="290909"/>
                    <a:pt x="153194" y="262731"/>
                    <a:pt x="142875" y="242887"/>
                  </a:cubicBezTo>
                  <a:cubicBezTo>
                    <a:pt x="132556" y="223043"/>
                    <a:pt x="125412" y="219075"/>
                    <a:pt x="123825" y="200025"/>
                  </a:cubicBezTo>
                  <a:cubicBezTo>
                    <a:pt x="122238" y="180975"/>
                    <a:pt x="136525" y="149225"/>
                    <a:pt x="133350" y="128587"/>
                  </a:cubicBezTo>
                  <a:cubicBezTo>
                    <a:pt x="130175" y="107950"/>
                    <a:pt x="113506" y="89694"/>
                    <a:pt x="104775" y="76200"/>
                  </a:cubicBezTo>
                  <a:cubicBezTo>
                    <a:pt x="96044" y="62706"/>
                    <a:pt x="98426" y="60325"/>
                    <a:pt x="80963" y="47625"/>
                  </a:cubicBezTo>
                  <a:cubicBezTo>
                    <a:pt x="61119" y="39688"/>
                    <a:pt x="30559" y="19844"/>
                    <a:pt x="0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455" name="Forma livre 454"/>
            <p:cNvSpPr/>
            <p:nvPr/>
          </p:nvSpPr>
          <p:spPr bwMode="auto">
            <a:xfrm>
              <a:off x="1448819" y="1973838"/>
              <a:ext cx="168400" cy="35074"/>
            </a:xfrm>
            <a:custGeom>
              <a:avLst/>
              <a:gdLst>
                <a:gd name="connsiteX0" fmla="*/ 204787 w 204787"/>
                <a:gd name="connsiteY0" fmla="*/ 9793 h 47928"/>
                <a:gd name="connsiteX1" fmla="*/ 147637 w 204787"/>
                <a:gd name="connsiteY1" fmla="*/ 268 h 47928"/>
                <a:gd name="connsiteX2" fmla="*/ 90487 w 204787"/>
                <a:gd name="connsiteY2" fmla="*/ 5030 h 47928"/>
                <a:gd name="connsiteX3" fmla="*/ 76200 w 204787"/>
                <a:gd name="connsiteY3" fmla="*/ 28843 h 47928"/>
                <a:gd name="connsiteX4" fmla="*/ 52387 w 204787"/>
                <a:gd name="connsiteY4" fmla="*/ 47893 h 47928"/>
                <a:gd name="connsiteX5" fmla="*/ 0 w 204787"/>
                <a:gd name="connsiteY5" fmla="*/ 24080 h 4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7" h="47928">
                  <a:moveTo>
                    <a:pt x="204787" y="9793"/>
                  </a:moveTo>
                  <a:cubicBezTo>
                    <a:pt x="185737" y="5427"/>
                    <a:pt x="166687" y="1062"/>
                    <a:pt x="147637" y="268"/>
                  </a:cubicBezTo>
                  <a:cubicBezTo>
                    <a:pt x="128587" y="-526"/>
                    <a:pt x="102393" y="267"/>
                    <a:pt x="90487" y="5030"/>
                  </a:cubicBezTo>
                  <a:cubicBezTo>
                    <a:pt x="78581" y="9792"/>
                    <a:pt x="82550" y="21699"/>
                    <a:pt x="76200" y="28843"/>
                  </a:cubicBezTo>
                  <a:cubicBezTo>
                    <a:pt x="69850" y="35987"/>
                    <a:pt x="65087" y="48687"/>
                    <a:pt x="52387" y="47893"/>
                  </a:cubicBezTo>
                  <a:cubicBezTo>
                    <a:pt x="39687" y="47099"/>
                    <a:pt x="19843" y="35589"/>
                    <a:pt x="0" y="2408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456" name="Forma livre 455"/>
            <p:cNvSpPr/>
            <p:nvPr/>
          </p:nvSpPr>
          <p:spPr bwMode="auto">
            <a:xfrm>
              <a:off x="1566308" y="1900844"/>
              <a:ext cx="54828" cy="73191"/>
            </a:xfrm>
            <a:custGeom>
              <a:avLst/>
              <a:gdLst>
                <a:gd name="connsiteX0" fmla="*/ 66675 w 66675"/>
                <a:gd name="connsiteY0" fmla="*/ 100013 h 100013"/>
                <a:gd name="connsiteX1" fmla="*/ 0 w 66675"/>
                <a:gd name="connsiteY1" fmla="*/ 0 h 100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675" h="100013">
                  <a:moveTo>
                    <a:pt x="66675" y="100013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457" name="Forma livre 456"/>
            <p:cNvSpPr/>
            <p:nvPr/>
          </p:nvSpPr>
          <p:spPr bwMode="auto">
            <a:xfrm>
              <a:off x="1907024" y="3627205"/>
              <a:ext cx="141761" cy="348525"/>
            </a:xfrm>
            <a:custGeom>
              <a:avLst/>
              <a:gdLst>
                <a:gd name="connsiteX0" fmla="*/ 0 w 172392"/>
                <a:gd name="connsiteY0" fmla="*/ 476250 h 476250"/>
                <a:gd name="connsiteX1" fmla="*/ 53975 w 172392"/>
                <a:gd name="connsiteY1" fmla="*/ 444500 h 476250"/>
                <a:gd name="connsiteX2" fmla="*/ 73025 w 172392"/>
                <a:gd name="connsiteY2" fmla="*/ 396875 h 476250"/>
                <a:gd name="connsiteX3" fmla="*/ 123825 w 172392"/>
                <a:gd name="connsiteY3" fmla="*/ 304800 h 476250"/>
                <a:gd name="connsiteX4" fmla="*/ 149225 w 172392"/>
                <a:gd name="connsiteY4" fmla="*/ 228600 h 476250"/>
                <a:gd name="connsiteX5" fmla="*/ 149225 w 172392"/>
                <a:gd name="connsiteY5" fmla="*/ 168275 h 476250"/>
                <a:gd name="connsiteX6" fmla="*/ 171450 w 172392"/>
                <a:gd name="connsiteY6" fmla="*/ 117475 h 476250"/>
                <a:gd name="connsiteX7" fmla="*/ 168275 w 172392"/>
                <a:gd name="connsiteY7" fmla="*/ 57150 h 476250"/>
                <a:gd name="connsiteX8" fmla="*/ 168275 w 172392"/>
                <a:gd name="connsiteY8" fmla="*/ 0 h 476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392" h="476250">
                  <a:moveTo>
                    <a:pt x="0" y="476250"/>
                  </a:moveTo>
                  <a:cubicBezTo>
                    <a:pt x="20902" y="466989"/>
                    <a:pt x="41804" y="457729"/>
                    <a:pt x="53975" y="444500"/>
                  </a:cubicBezTo>
                  <a:cubicBezTo>
                    <a:pt x="66146" y="431271"/>
                    <a:pt x="61383" y="420158"/>
                    <a:pt x="73025" y="396875"/>
                  </a:cubicBezTo>
                  <a:cubicBezTo>
                    <a:pt x="84667" y="373592"/>
                    <a:pt x="111125" y="332846"/>
                    <a:pt x="123825" y="304800"/>
                  </a:cubicBezTo>
                  <a:cubicBezTo>
                    <a:pt x="136525" y="276754"/>
                    <a:pt x="144992" y="251354"/>
                    <a:pt x="149225" y="228600"/>
                  </a:cubicBezTo>
                  <a:cubicBezTo>
                    <a:pt x="153458" y="205846"/>
                    <a:pt x="145521" y="186796"/>
                    <a:pt x="149225" y="168275"/>
                  </a:cubicBezTo>
                  <a:cubicBezTo>
                    <a:pt x="152929" y="149754"/>
                    <a:pt x="168275" y="135996"/>
                    <a:pt x="171450" y="117475"/>
                  </a:cubicBezTo>
                  <a:cubicBezTo>
                    <a:pt x="174625" y="98954"/>
                    <a:pt x="168804" y="76729"/>
                    <a:pt x="168275" y="57150"/>
                  </a:cubicBezTo>
                  <a:cubicBezTo>
                    <a:pt x="167746" y="37571"/>
                    <a:pt x="168010" y="18785"/>
                    <a:pt x="168275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58" name="Forma livre 457"/>
            <p:cNvSpPr/>
            <p:nvPr/>
          </p:nvSpPr>
          <p:spPr bwMode="auto">
            <a:xfrm>
              <a:off x="1839144" y="3350711"/>
              <a:ext cx="201036" cy="281144"/>
            </a:xfrm>
            <a:custGeom>
              <a:avLst/>
              <a:gdLst>
                <a:gd name="connsiteX0" fmla="*/ 577850 w 577850"/>
                <a:gd name="connsiteY0" fmla="*/ 803275 h 803275"/>
                <a:gd name="connsiteX1" fmla="*/ 561975 w 577850"/>
                <a:gd name="connsiteY1" fmla="*/ 733425 h 803275"/>
                <a:gd name="connsiteX2" fmla="*/ 517525 w 577850"/>
                <a:gd name="connsiteY2" fmla="*/ 679450 h 803275"/>
                <a:gd name="connsiteX3" fmla="*/ 476250 w 577850"/>
                <a:gd name="connsiteY3" fmla="*/ 654050 h 803275"/>
                <a:gd name="connsiteX4" fmla="*/ 431800 w 577850"/>
                <a:gd name="connsiteY4" fmla="*/ 612775 h 803275"/>
                <a:gd name="connsiteX5" fmla="*/ 371475 w 577850"/>
                <a:gd name="connsiteY5" fmla="*/ 549275 h 803275"/>
                <a:gd name="connsiteX6" fmla="*/ 352425 w 577850"/>
                <a:gd name="connsiteY6" fmla="*/ 514350 h 803275"/>
                <a:gd name="connsiteX7" fmla="*/ 336550 w 577850"/>
                <a:gd name="connsiteY7" fmla="*/ 447675 h 803275"/>
                <a:gd name="connsiteX8" fmla="*/ 333375 w 577850"/>
                <a:gd name="connsiteY8" fmla="*/ 419100 h 803275"/>
                <a:gd name="connsiteX9" fmla="*/ 285750 w 577850"/>
                <a:gd name="connsiteY9" fmla="*/ 425450 h 803275"/>
                <a:gd name="connsiteX10" fmla="*/ 228600 w 577850"/>
                <a:gd name="connsiteY10" fmla="*/ 415925 h 803275"/>
                <a:gd name="connsiteX11" fmla="*/ 222250 w 577850"/>
                <a:gd name="connsiteY11" fmla="*/ 381000 h 803275"/>
                <a:gd name="connsiteX12" fmla="*/ 165100 w 577850"/>
                <a:gd name="connsiteY12" fmla="*/ 358775 h 803275"/>
                <a:gd name="connsiteX13" fmla="*/ 57150 w 577850"/>
                <a:gd name="connsiteY13" fmla="*/ 323850 h 803275"/>
                <a:gd name="connsiteX14" fmla="*/ 47625 w 577850"/>
                <a:gd name="connsiteY14" fmla="*/ 257175 h 803275"/>
                <a:gd name="connsiteX15" fmla="*/ 41275 w 577850"/>
                <a:gd name="connsiteY15" fmla="*/ 209550 h 803275"/>
                <a:gd name="connsiteX16" fmla="*/ 41275 w 577850"/>
                <a:gd name="connsiteY16" fmla="*/ 149225 h 803275"/>
                <a:gd name="connsiteX17" fmla="*/ 22225 w 577850"/>
                <a:gd name="connsiteY17" fmla="*/ 73025 h 803275"/>
                <a:gd name="connsiteX18" fmla="*/ 0 w 577850"/>
                <a:gd name="connsiteY18" fmla="*/ 0 h 803275"/>
                <a:gd name="connsiteX0" fmla="*/ 555625 w 555625"/>
                <a:gd name="connsiteY0" fmla="*/ 730250 h 730250"/>
                <a:gd name="connsiteX1" fmla="*/ 539750 w 555625"/>
                <a:gd name="connsiteY1" fmla="*/ 660400 h 730250"/>
                <a:gd name="connsiteX2" fmla="*/ 495300 w 555625"/>
                <a:gd name="connsiteY2" fmla="*/ 606425 h 730250"/>
                <a:gd name="connsiteX3" fmla="*/ 454025 w 555625"/>
                <a:gd name="connsiteY3" fmla="*/ 581025 h 730250"/>
                <a:gd name="connsiteX4" fmla="*/ 409575 w 555625"/>
                <a:gd name="connsiteY4" fmla="*/ 539750 h 730250"/>
                <a:gd name="connsiteX5" fmla="*/ 349250 w 555625"/>
                <a:gd name="connsiteY5" fmla="*/ 476250 h 730250"/>
                <a:gd name="connsiteX6" fmla="*/ 330200 w 555625"/>
                <a:gd name="connsiteY6" fmla="*/ 441325 h 730250"/>
                <a:gd name="connsiteX7" fmla="*/ 314325 w 555625"/>
                <a:gd name="connsiteY7" fmla="*/ 374650 h 730250"/>
                <a:gd name="connsiteX8" fmla="*/ 311150 w 555625"/>
                <a:gd name="connsiteY8" fmla="*/ 346075 h 730250"/>
                <a:gd name="connsiteX9" fmla="*/ 263525 w 555625"/>
                <a:gd name="connsiteY9" fmla="*/ 352425 h 730250"/>
                <a:gd name="connsiteX10" fmla="*/ 206375 w 555625"/>
                <a:gd name="connsiteY10" fmla="*/ 342900 h 730250"/>
                <a:gd name="connsiteX11" fmla="*/ 200025 w 555625"/>
                <a:gd name="connsiteY11" fmla="*/ 307975 h 730250"/>
                <a:gd name="connsiteX12" fmla="*/ 142875 w 555625"/>
                <a:gd name="connsiteY12" fmla="*/ 285750 h 730250"/>
                <a:gd name="connsiteX13" fmla="*/ 34925 w 555625"/>
                <a:gd name="connsiteY13" fmla="*/ 250825 h 730250"/>
                <a:gd name="connsiteX14" fmla="*/ 25400 w 555625"/>
                <a:gd name="connsiteY14" fmla="*/ 184150 h 730250"/>
                <a:gd name="connsiteX15" fmla="*/ 19050 w 555625"/>
                <a:gd name="connsiteY15" fmla="*/ 136525 h 730250"/>
                <a:gd name="connsiteX16" fmla="*/ 19050 w 555625"/>
                <a:gd name="connsiteY16" fmla="*/ 76200 h 730250"/>
                <a:gd name="connsiteX17" fmla="*/ 0 w 555625"/>
                <a:gd name="connsiteY17" fmla="*/ 0 h 730250"/>
                <a:gd name="connsiteX0" fmla="*/ 536750 w 536750"/>
                <a:gd name="connsiteY0" fmla="*/ 654050 h 654050"/>
                <a:gd name="connsiteX1" fmla="*/ 520875 w 536750"/>
                <a:gd name="connsiteY1" fmla="*/ 584200 h 654050"/>
                <a:gd name="connsiteX2" fmla="*/ 476425 w 536750"/>
                <a:gd name="connsiteY2" fmla="*/ 530225 h 654050"/>
                <a:gd name="connsiteX3" fmla="*/ 435150 w 536750"/>
                <a:gd name="connsiteY3" fmla="*/ 504825 h 654050"/>
                <a:gd name="connsiteX4" fmla="*/ 390700 w 536750"/>
                <a:gd name="connsiteY4" fmla="*/ 463550 h 654050"/>
                <a:gd name="connsiteX5" fmla="*/ 330375 w 536750"/>
                <a:gd name="connsiteY5" fmla="*/ 400050 h 654050"/>
                <a:gd name="connsiteX6" fmla="*/ 311325 w 536750"/>
                <a:gd name="connsiteY6" fmla="*/ 365125 h 654050"/>
                <a:gd name="connsiteX7" fmla="*/ 295450 w 536750"/>
                <a:gd name="connsiteY7" fmla="*/ 298450 h 654050"/>
                <a:gd name="connsiteX8" fmla="*/ 292275 w 536750"/>
                <a:gd name="connsiteY8" fmla="*/ 269875 h 654050"/>
                <a:gd name="connsiteX9" fmla="*/ 244650 w 536750"/>
                <a:gd name="connsiteY9" fmla="*/ 276225 h 654050"/>
                <a:gd name="connsiteX10" fmla="*/ 187500 w 536750"/>
                <a:gd name="connsiteY10" fmla="*/ 266700 h 654050"/>
                <a:gd name="connsiteX11" fmla="*/ 181150 w 536750"/>
                <a:gd name="connsiteY11" fmla="*/ 231775 h 654050"/>
                <a:gd name="connsiteX12" fmla="*/ 124000 w 536750"/>
                <a:gd name="connsiteY12" fmla="*/ 209550 h 654050"/>
                <a:gd name="connsiteX13" fmla="*/ 16050 w 536750"/>
                <a:gd name="connsiteY13" fmla="*/ 174625 h 654050"/>
                <a:gd name="connsiteX14" fmla="*/ 6525 w 536750"/>
                <a:gd name="connsiteY14" fmla="*/ 107950 h 654050"/>
                <a:gd name="connsiteX15" fmla="*/ 175 w 536750"/>
                <a:gd name="connsiteY15" fmla="*/ 60325 h 654050"/>
                <a:gd name="connsiteX16" fmla="*/ 175 w 536750"/>
                <a:gd name="connsiteY16" fmla="*/ 0 h 654050"/>
                <a:gd name="connsiteX0" fmla="*/ 536575 w 536575"/>
                <a:gd name="connsiteY0" fmla="*/ 593725 h 593725"/>
                <a:gd name="connsiteX1" fmla="*/ 520700 w 536575"/>
                <a:gd name="connsiteY1" fmla="*/ 523875 h 593725"/>
                <a:gd name="connsiteX2" fmla="*/ 476250 w 536575"/>
                <a:gd name="connsiteY2" fmla="*/ 469900 h 593725"/>
                <a:gd name="connsiteX3" fmla="*/ 434975 w 536575"/>
                <a:gd name="connsiteY3" fmla="*/ 444500 h 593725"/>
                <a:gd name="connsiteX4" fmla="*/ 390525 w 536575"/>
                <a:gd name="connsiteY4" fmla="*/ 403225 h 593725"/>
                <a:gd name="connsiteX5" fmla="*/ 330200 w 536575"/>
                <a:gd name="connsiteY5" fmla="*/ 339725 h 593725"/>
                <a:gd name="connsiteX6" fmla="*/ 311150 w 536575"/>
                <a:gd name="connsiteY6" fmla="*/ 304800 h 593725"/>
                <a:gd name="connsiteX7" fmla="*/ 295275 w 536575"/>
                <a:gd name="connsiteY7" fmla="*/ 238125 h 593725"/>
                <a:gd name="connsiteX8" fmla="*/ 292100 w 536575"/>
                <a:gd name="connsiteY8" fmla="*/ 209550 h 593725"/>
                <a:gd name="connsiteX9" fmla="*/ 244475 w 536575"/>
                <a:gd name="connsiteY9" fmla="*/ 215900 h 593725"/>
                <a:gd name="connsiteX10" fmla="*/ 187325 w 536575"/>
                <a:gd name="connsiteY10" fmla="*/ 206375 h 593725"/>
                <a:gd name="connsiteX11" fmla="*/ 180975 w 536575"/>
                <a:gd name="connsiteY11" fmla="*/ 171450 h 593725"/>
                <a:gd name="connsiteX12" fmla="*/ 123825 w 536575"/>
                <a:gd name="connsiteY12" fmla="*/ 149225 h 593725"/>
                <a:gd name="connsiteX13" fmla="*/ 15875 w 536575"/>
                <a:gd name="connsiteY13" fmla="*/ 114300 h 593725"/>
                <a:gd name="connsiteX14" fmla="*/ 6350 w 536575"/>
                <a:gd name="connsiteY14" fmla="*/ 47625 h 593725"/>
                <a:gd name="connsiteX15" fmla="*/ 0 w 536575"/>
                <a:gd name="connsiteY15" fmla="*/ 0 h 593725"/>
                <a:gd name="connsiteX0" fmla="*/ 531865 w 531865"/>
                <a:gd name="connsiteY0" fmla="*/ 546100 h 546100"/>
                <a:gd name="connsiteX1" fmla="*/ 515990 w 531865"/>
                <a:gd name="connsiteY1" fmla="*/ 476250 h 546100"/>
                <a:gd name="connsiteX2" fmla="*/ 471540 w 531865"/>
                <a:gd name="connsiteY2" fmla="*/ 422275 h 546100"/>
                <a:gd name="connsiteX3" fmla="*/ 430265 w 531865"/>
                <a:gd name="connsiteY3" fmla="*/ 396875 h 546100"/>
                <a:gd name="connsiteX4" fmla="*/ 385815 w 531865"/>
                <a:gd name="connsiteY4" fmla="*/ 355600 h 546100"/>
                <a:gd name="connsiteX5" fmla="*/ 325490 w 531865"/>
                <a:gd name="connsiteY5" fmla="*/ 292100 h 546100"/>
                <a:gd name="connsiteX6" fmla="*/ 306440 w 531865"/>
                <a:gd name="connsiteY6" fmla="*/ 257175 h 546100"/>
                <a:gd name="connsiteX7" fmla="*/ 290565 w 531865"/>
                <a:gd name="connsiteY7" fmla="*/ 190500 h 546100"/>
                <a:gd name="connsiteX8" fmla="*/ 287390 w 531865"/>
                <a:gd name="connsiteY8" fmla="*/ 161925 h 546100"/>
                <a:gd name="connsiteX9" fmla="*/ 239765 w 531865"/>
                <a:gd name="connsiteY9" fmla="*/ 168275 h 546100"/>
                <a:gd name="connsiteX10" fmla="*/ 182615 w 531865"/>
                <a:gd name="connsiteY10" fmla="*/ 158750 h 546100"/>
                <a:gd name="connsiteX11" fmla="*/ 176265 w 531865"/>
                <a:gd name="connsiteY11" fmla="*/ 123825 h 546100"/>
                <a:gd name="connsiteX12" fmla="*/ 119115 w 531865"/>
                <a:gd name="connsiteY12" fmla="*/ 101600 h 546100"/>
                <a:gd name="connsiteX13" fmla="*/ 11165 w 531865"/>
                <a:gd name="connsiteY13" fmla="*/ 66675 h 546100"/>
                <a:gd name="connsiteX14" fmla="*/ 1640 w 531865"/>
                <a:gd name="connsiteY14" fmla="*/ 0 h 546100"/>
                <a:gd name="connsiteX0" fmla="*/ 520700 w 520700"/>
                <a:gd name="connsiteY0" fmla="*/ 479425 h 479425"/>
                <a:gd name="connsiteX1" fmla="*/ 504825 w 520700"/>
                <a:gd name="connsiteY1" fmla="*/ 409575 h 479425"/>
                <a:gd name="connsiteX2" fmla="*/ 460375 w 520700"/>
                <a:gd name="connsiteY2" fmla="*/ 355600 h 479425"/>
                <a:gd name="connsiteX3" fmla="*/ 419100 w 520700"/>
                <a:gd name="connsiteY3" fmla="*/ 330200 h 479425"/>
                <a:gd name="connsiteX4" fmla="*/ 374650 w 520700"/>
                <a:gd name="connsiteY4" fmla="*/ 288925 h 479425"/>
                <a:gd name="connsiteX5" fmla="*/ 314325 w 520700"/>
                <a:gd name="connsiteY5" fmla="*/ 225425 h 479425"/>
                <a:gd name="connsiteX6" fmla="*/ 295275 w 520700"/>
                <a:gd name="connsiteY6" fmla="*/ 190500 h 479425"/>
                <a:gd name="connsiteX7" fmla="*/ 279400 w 520700"/>
                <a:gd name="connsiteY7" fmla="*/ 123825 h 479425"/>
                <a:gd name="connsiteX8" fmla="*/ 276225 w 520700"/>
                <a:gd name="connsiteY8" fmla="*/ 95250 h 479425"/>
                <a:gd name="connsiteX9" fmla="*/ 228600 w 520700"/>
                <a:gd name="connsiteY9" fmla="*/ 101600 h 479425"/>
                <a:gd name="connsiteX10" fmla="*/ 171450 w 520700"/>
                <a:gd name="connsiteY10" fmla="*/ 92075 h 479425"/>
                <a:gd name="connsiteX11" fmla="*/ 165100 w 520700"/>
                <a:gd name="connsiteY11" fmla="*/ 57150 h 479425"/>
                <a:gd name="connsiteX12" fmla="*/ 107950 w 520700"/>
                <a:gd name="connsiteY12" fmla="*/ 34925 h 479425"/>
                <a:gd name="connsiteX13" fmla="*/ 0 w 520700"/>
                <a:gd name="connsiteY13" fmla="*/ 0 h 479425"/>
                <a:gd name="connsiteX0" fmla="*/ 412750 w 412750"/>
                <a:gd name="connsiteY0" fmla="*/ 444500 h 444500"/>
                <a:gd name="connsiteX1" fmla="*/ 396875 w 412750"/>
                <a:gd name="connsiteY1" fmla="*/ 374650 h 444500"/>
                <a:gd name="connsiteX2" fmla="*/ 352425 w 412750"/>
                <a:gd name="connsiteY2" fmla="*/ 320675 h 444500"/>
                <a:gd name="connsiteX3" fmla="*/ 311150 w 412750"/>
                <a:gd name="connsiteY3" fmla="*/ 295275 h 444500"/>
                <a:gd name="connsiteX4" fmla="*/ 266700 w 412750"/>
                <a:gd name="connsiteY4" fmla="*/ 254000 h 444500"/>
                <a:gd name="connsiteX5" fmla="*/ 206375 w 412750"/>
                <a:gd name="connsiteY5" fmla="*/ 190500 h 444500"/>
                <a:gd name="connsiteX6" fmla="*/ 187325 w 412750"/>
                <a:gd name="connsiteY6" fmla="*/ 155575 h 444500"/>
                <a:gd name="connsiteX7" fmla="*/ 171450 w 412750"/>
                <a:gd name="connsiteY7" fmla="*/ 88900 h 444500"/>
                <a:gd name="connsiteX8" fmla="*/ 168275 w 412750"/>
                <a:gd name="connsiteY8" fmla="*/ 60325 h 444500"/>
                <a:gd name="connsiteX9" fmla="*/ 120650 w 412750"/>
                <a:gd name="connsiteY9" fmla="*/ 66675 h 444500"/>
                <a:gd name="connsiteX10" fmla="*/ 63500 w 412750"/>
                <a:gd name="connsiteY10" fmla="*/ 57150 h 444500"/>
                <a:gd name="connsiteX11" fmla="*/ 57150 w 412750"/>
                <a:gd name="connsiteY11" fmla="*/ 22225 h 444500"/>
                <a:gd name="connsiteX12" fmla="*/ 0 w 412750"/>
                <a:gd name="connsiteY12" fmla="*/ 0 h 444500"/>
                <a:gd name="connsiteX0" fmla="*/ 355600 w 355600"/>
                <a:gd name="connsiteY0" fmla="*/ 422275 h 422275"/>
                <a:gd name="connsiteX1" fmla="*/ 339725 w 355600"/>
                <a:gd name="connsiteY1" fmla="*/ 352425 h 422275"/>
                <a:gd name="connsiteX2" fmla="*/ 295275 w 355600"/>
                <a:gd name="connsiteY2" fmla="*/ 298450 h 422275"/>
                <a:gd name="connsiteX3" fmla="*/ 254000 w 355600"/>
                <a:gd name="connsiteY3" fmla="*/ 273050 h 422275"/>
                <a:gd name="connsiteX4" fmla="*/ 209550 w 355600"/>
                <a:gd name="connsiteY4" fmla="*/ 231775 h 422275"/>
                <a:gd name="connsiteX5" fmla="*/ 149225 w 355600"/>
                <a:gd name="connsiteY5" fmla="*/ 168275 h 422275"/>
                <a:gd name="connsiteX6" fmla="*/ 130175 w 355600"/>
                <a:gd name="connsiteY6" fmla="*/ 133350 h 422275"/>
                <a:gd name="connsiteX7" fmla="*/ 114300 w 355600"/>
                <a:gd name="connsiteY7" fmla="*/ 66675 h 422275"/>
                <a:gd name="connsiteX8" fmla="*/ 111125 w 355600"/>
                <a:gd name="connsiteY8" fmla="*/ 38100 h 422275"/>
                <a:gd name="connsiteX9" fmla="*/ 63500 w 355600"/>
                <a:gd name="connsiteY9" fmla="*/ 44450 h 422275"/>
                <a:gd name="connsiteX10" fmla="*/ 6350 w 355600"/>
                <a:gd name="connsiteY10" fmla="*/ 34925 h 422275"/>
                <a:gd name="connsiteX11" fmla="*/ 0 w 355600"/>
                <a:gd name="connsiteY11" fmla="*/ 0 h 422275"/>
                <a:gd name="connsiteX0" fmla="*/ 349250 w 349250"/>
                <a:gd name="connsiteY0" fmla="*/ 387350 h 387350"/>
                <a:gd name="connsiteX1" fmla="*/ 333375 w 349250"/>
                <a:gd name="connsiteY1" fmla="*/ 317500 h 387350"/>
                <a:gd name="connsiteX2" fmla="*/ 288925 w 349250"/>
                <a:gd name="connsiteY2" fmla="*/ 263525 h 387350"/>
                <a:gd name="connsiteX3" fmla="*/ 247650 w 349250"/>
                <a:gd name="connsiteY3" fmla="*/ 238125 h 387350"/>
                <a:gd name="connsiteX4" fmla="*/ 203200 w 349250"/>
                <a:gd name="connsiteY4" fmla="*/ 196850 h 387350"/>
                <a:gd name="connsiteX5" fmla="*/ 142875 w 349250"/>
                <a:gd name="connsiteY5" fmla="*/ 133350 h 387350"/>
                <a:gd name="connsiteX6" fmla="*/ 123825 w 349250"/>
                <a:gd name="connsiteY6" fmla="*/ 98425 h 387350"/>
                <a:gd name="connsiteX7" fmla="*/ 107950 w 349250"/>
                <a:gd name="connsiteY7" fmla="*/ 31750 h 387350"/>
                <a:gd name="connsiteX8" fmla="*/ 104775 w 349250"/>
                <a:gd name="connsiteY8" fmla="*/ 3175 h 387350"/>
                <a:gd name="connsiteX9" fmla="*/ 57150 w 349250"/>
                <a:gd name="connsiteY9" fmla="*/ 9525 h 387350"/>
                <a:gd name="connsiteX10" fmla="*/ 0 w 349250"/>
                <a:gd name="connsiteY10" fmla="*/ 0 h 387350"/>
                <a:gd name="connsiteX0" fmla="*/ 292100 w 292100"/>
                <a:gd name="connsiteY0" fmla="*/ 384964 h 384964"/>
                <a:gd name="connsiteX1" fmla="*/ 276225 w 292100"/>
                <a:gd name="connsiteY1" fmla="*/ 315114 h 384964"/>
                <a:gd name="connsiteX2" fmla="*/ 231775 w 292100"/>
                <a:gd name="connsiteY2" fmla="*/ 261139 h 384964"/>
                <a:gd name="connsiteX3" fmla="*/ 190500 w 292100"/>
                <a:gd name="connsiteY3" fmla="*/ 235739 h 384964"/>
                <a:gd name="connsiteX4" fmla="*/ 146050 w 292100"/>
                <a:gd name="connsiteY4" fmla="*/ 194464 h 384964"/>
                <a:gd name="connsiteX5" fmla="*/ 85725 w 292100"/>
                <a:gd name="connsiteY5" fmla="*/ 130964 h 384964"/>
                <a:gd name="connsiteX6" fmla="*/ 66675 w 292100"/>
                <a:gd name="connsiteY6" fmla="*/ 96039 h 384964"/>
                <a:gd name="connsiteX7" fmla="*/ 50800 w 292100"/>
                <a:gd name="connsiteY7" fmla="*/ 29364 h 384964"/>
                <a:gd name="connsiteX8" fmla="*/ 47625 w 292100"/>
                <a:gd name="connsiteY8" fmla="*/ 789 h 384964"/>
                <a:gd name="connsiteX9" fmla="*/ 0 w 292100"/>
                <a:gd name="connsiteY9" fmla="*/ 7139 h 384964"/>
                <a:gd name="connsiteX0" fmla="*/ 244475 w 244475"/>
                <a:gd name="connsiteY0" fmla="*/ 384175 h 384175"/>
                <a:gd name="connsiteX1" fmla="*/ 228600 w 244475"/>
                <a:gd name="connsiteY1" fmla="*/ 314325 h 384175"/>
                <a:gd name="connsiteX2" fmla="*/ 184150 w 244475"/>
                <a:gd name="connsiteY2" fmla="*/ 260350 h 384175"/>
                <a:gd name="connsiteX3" fmla="*/ 142875 w 244475"/>
                <a:gd name="connsiteY3" fmla="*/ 234950 h 384175"/>
                <a:gd name="connsiteX4" fmla="*/ 98425 w 244475"/>
                <a:gd name="connsiteY4" fmla="*/ 193675 h 384175"/>
                <a:gd name="connsiteX5" fmla="*/ 38100 w 244475"/>
                <a:gd name="connsiteY5" fmla="*/ 130175 h 384175"/>
                <a:gd name="connsiteX6" fmla="*/ 19050 w 244475"/>
                <a:gd name="connsiteY6" fmla="*/ 95250 h 384175"/>
                <a:gd name="connsiteX7" fmla="*/ 3175 w 244475"/>
                <a:gd name="connsiteY7" fmla="*/ 28575 h 384175"/>
                <a:gd name="connsiteX8" fmla="*/ 0 w 244475"/>
                <a:gd name="connsiteY8" fmla="*/ 0 h 384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4475" h="384175">
                  <a:moveTo>
                    <a:pt x="244475" y="384175"/>
                  </a:moveTo>
                  <a:cubicBezTo>
                    <a:pt x="241564" y="359569"/>
                    <a:pt x="238654" y="334963"/>
                    <a:pt x="228600" y="314325"/>
                  </a:cubicBezTo>
                  <a:cubicBezTo>
                    <a:pt x="218546" y="293687"/>
                    <a:pt x="198437" y="273579"/>
                    <a:pt x="184150" y="260350"/>
                  </a:cubicBezTo>
                  <a:cubicBezTo>
                    <a:pt x="169862" y="247121"/>
                    <a:pt x="157162" y="246062"/>
                    <a:pt x="142875" y="234950"/>
                  </a:cubicBezTo>
                  <a:cubicBezTo>
                    <a:pt x="128587" y="223837"/>
                    <a:pt x="115887" y="211137"/>
                    <a:pt x="98425" y="193675"/>
                  </a:cubicBezTo>
                  <a:cubicBezTo>
                    <a:pt x="80963" y="176213"/>
                    <a:pt x="51329" y="146579"/>
                    <a:pt x="38100" y="130175"/>
                  </a:cubicBezTo>
                  <a:cubicBezTo>
                    <a:pt x="24871" y="113771"/>
                    <a:pt x="24871" y="112183"/>
                    <a:pt x="19050" y="95250"/>
                  </a:cubicBezTo>
                  <a:cubicBezTo>
                    <a:pt x="13229" y="78317"/>
                    <a:pt x="6350" y="44450"/>
                    <a:pt x="3175" y="28575"/>
                  </a:cubicBezTo>
                  <a:cubicBezTo>
                    <a:pt x="0" y="12700"/>
                    <a:pt x="8467" y="3704"/>
                    <a:pt x="0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59" name="Forma livre 458"/>
            <p:cNvSpPr/>
            <p:nvPr/>
          </p:nvSpPr>
          <p:spPr bwMode="auto">
            <a:xfrm>
              <a:off x="1718708" y="2588601"/>
              <a:ext cx="120434" cy="762108"/>
            </a:xfrm>
            <a:custGeom>
              <a:avLst/>
              <a:gdLst>
                <a:gd name="connsiteX0" fmla="*/ 146457 w 146457"/>
                <a:gd name="connsiteY0" fmla="*/ 1279525 h 1279525"/>
                <a:gd name="connsiteX1" fmla="*/ 95657 w 146457"/>
                <a:gd name="connsiteY1" fmla="*/ 1222375 h 1279525"/>
                <a:gd name="connsiteX2" fmla="*/ 89307 w 146457"/>
                <a:gd name="connsiteY2" fmla="*/ 1133475 h 1279525"/>
                <a:gd name="connsiteX3" fmla="*/ 121057 w 146457"/>
                <a:gd name="connsiteY3" fmla="*/ 1028700 h 1279525"/>
                <a:gd name="connsiteX4" fmla="*/ 130582 w 146457"/>
                <a:gd name="connsiteY4" fmla="*/ 952500 h 1279525"/>
                <a:gd name="connsiteX5" fmla="*/ 114707 w 146457"/>
                <a:gd name="connsiteY5" fmla="*/ 869950 h 1279525"/>
                <a:gd name="connsiteX6" fmla="*/ 114707 w 146457"/>
                <a:gd name="connsiteY6" fmla="*/ 819150 h 1279525"/>
                <a:gd name="connsiteX7" fmla="*/ 108357 w 146457"/>
                <a:gd name="connsiteY7" fmla="*/ 723900 h 1279525"/>
                <a:gd name="connsiteX8" fmla="*/ 105182 w 146457"/>
                <a:gd name="connsiteY8" fmla="*/ 669925 h 1279525"/>
                <a:gd name="connsiteX9" fmla="*/ 95657 w 146457"/>
                <a:gd name="connsiteY9" fmla="*/ 631825 h 1279525"/>
                <a:gd name="connsiteX10" fmla="*/ 121057 w 146457"/>
                <a:gd name="connsiteY10" fmla="*/ 590550 h 1279525"/>
                <a:gd name="connsiteX11" fmla="*/ 95657 w 146457"/>
                <a:gd name="connsiteY11" fmla="*/ 546100 h 1279525"/>
                <a:gd name="connsiteX12" fmla="*/ 57557 w 146457"/>
                <a:gd name="connsiteY12" fmla="*/ 514350 h 1279525"/>
                <a:gd name="connsiteX13" fmla="*/ 51207 w 146457"/>
                <a:gd name="connsiteY13" fmla="*/ 469900 h 1279525"/>
                <a:gd name="connsiteX14" fmla="*/ 28982 w 146457"/>
                <a:gd name="connsiteY14" fmla="*/ 381000 h 1279525"/>
                <a:gd name="connsiteX15" fmla="*/ 3582 w 146457"/>
                <a:gd name="connsiteY15" fmla="*/ 361950 h 1279525"/>
                <a:gd name="connsiteX16" fmla="*/ 3582 w 146457"/>
                <a:gd name="connsiteY16" fmla="*/ 298450 h 1279525"/>
                <a:gd name="connsiteX17" fmla="*/ 35332 w 146457"/>
                <a:gd name="connsiteY17" fmla="*/ 238125 h 1279525"/>
                <a:gd name="connsiteX18" fmla="*/ 38507 w 146457"/>
                <a:gd name="connsiteY18" fmla="*/ 193675 h 1279525"/>
                <a:gd name="connsiteX19" fmla="*/ 9932 w 146457"/>
                <a:gd name="connsiteY19" fmla="*/ 165100 h 1279525"/>
                <a:gd name="connsiteX20" fmla="*/ 35332 w 146457"/>
                <a:gd name="connsiteY20" fmla="*/ 123825 h 1279525"/>
                <a:gd name="connsiteX21" fmla="*/ 82957 w 146457"/>
                <a:gd name="connsiteY21" fmla="*/ 60325 h 1279525"/>
                <a:gd name="connsiteX22" fmla="*/ 95657 w 146457"/>
                <a:gd name="connsiteY22" fmla="*/ 31750 h 1279525"/>
                <a:gd name="connsiteX23" fmla="*/ 76607 w 146457"/>
                <a:gd name="connsiteY23" fmla="*/ 0 h 1279525"/>
                <a:gd name="connsiteX0" fmla="*/ 146457 w 146457"/>
                <a:gd name="connsiteY0" fmla="*/ 1247775 h 1247775"/>
                <a:gd name="connsiteX1" fmla="*/ 95657 w 146457"/>
                <a:gd name="connsiteY1" fmla="*/ 1190625 h 1247775"/>
                <a:gd name="connsiteX2" fmla="*/ 89307 w 146457"/>
                <a:gd name="connsiteY2" fmla="*/ 1101725 h 1247775"/>
                <a:gd name="connsiteX3" fmla="*/ 121057 w 146457"/>
                <a:gd name="connsiteY3" fmla="*/ 996950 h 1247775"/>
                <a:gd name="connsiteX4" fmla="*/ 130582 w 146457"/>
                <a:gd name="connsiteY4" fmla="*/ 920750 h 1247775"/>
                <a:gd name="connsiteX5" fmla="*/ 114707 w 146457"/>
                <a:gd name="connsiteY5" fmla="*/ 838200 h 1247775"/>
                <a:gd name="connsiteX6" fmla="*/ 114707 w 146457"/>
                <a:gd name="connsiteY6" fmla="*/ 787400 h 1247775"/>
                <a:gd name="connsiteX7" fmla="*/ 108357 w 146457"/>
                <a:gd name="connsiteY7" fmla="*/ 692150 h 1247775"/>
                <a:gd name="connsiteX8" fmla="*/ 105182 w 146457"/>
                <a:gd name="connsiteY8" fmla="*/ 638175 h 1247775"/>
                <a:gd name="connsiteX9" fmla="*/ 95657 w 146457"/>
                <a:gd name="connsiteY9" fmla="*/ 600075 h 1247775"/>
                <a:gd name="connsiteX10" fmla="*/ 121057 w 146457"/>
                <a:gd name="connsiteY10" fmla="*/ 558800 h 1247775"/>
                <a:gd name="connsiteX11" fmla="*/ 95657 w 146457"/>
                <a:gd name="connsiteY11" fmla="*/ 514350 h 1247775"/>
                <a:gd name="connsiteX12" fmla="*/ 57557 w 146457"/>
                <a:gd name="connsiteY12" fmla="*/ 482600 h 1247775"/>
                <a:gd name="connsiteX13" fmla="*/ 51207 w 146457"/>
                <a:gd name="connsiteY13" fmla="*/ 438150 h 1247775"/>
                <a:gd name="connsiteX14" fmla="*/ 28982 w 146457"/>
                <a:gd name="connsiteY14" fmla="*/ 349250 h 1247775"/>
                <a:gd name="connsiteX15" fmla="*/ 3582 w 146457"/>
                <a:gd name="connsiteY15" fmla="*/ 330200 h 1247775"/>
                <a:gd name="connsiteX16" fmla="*/ 3582 w 146457"/>
                <a:gd name="connsiteY16" fmla="*/ 266700 h 1247775"/>
                <a:gd name="connsiteX17" fmla="*/ 35332 w 146457"/>
                <a:gd name="connsiteY17" fmla="*/ 206375 h 1247775"/>
                <a:gd name="connsiteX18" fmla="*/ 38507 w 146457"/>
                <a:gd name="connsiteY18" fmla="*/ 161925 h 1247775"/>
                <a:gd name="connsiteX19" fmla="*/ 9932 w 146457"/>
                <a:gd name="connsiteY19" fmla="*/ 133350 h 1247775"/>
                <a:gd name="connsiteX20" fmla="*/ 35332 w 146457"/>
                <a:gd name="connsiteY20" fmla="*/ 92075 h 1247775"/>
                <a:gd name="connsiteX21" fmla="*/ 82957 w 146457"/>
                <a:gd name="connsiteY21" fmla="*/ 28575 h 1247775"/>
                <a:gd name="connsiteX22" fmla="*/ 95657 w 146457"/>
                <a:gd name="connsiteY22" fmla="*/ 0 h 1247775"/>
                <a:gd name="connsiteX0" fmla="*/ 146457 w 146457"/>
                <a:gd name="connsiteY0" fmla="*/ 1219200 h 1219200"/>
                <a:gd name="connsiteX1" fmla="*/ 95657 w 146457"/>
                <a:gd name="connsiteY1" fmla="*/ 1162050 h 1219200"/>
                <a:gd name="connsiteX2" fmla="*/ 89307 w 146457"/>
                <a:gd name="connsiteY2" fmla="*/ 1073150 h 1219200"/>
                <a:gd name="connsiteX3" fmla="*/ 121057 w 146457"/>
                <a:gd name="connsiteY3" fmla="*/ 968375 h 1219200"/>
                <a:gd name="connsiteX4" fmla="*/ 130582 w 146457"/>
                <a:gd name="connsiteY4" fmla="*/ 892175 h 1219200"/>
                <a:gd name="connsiteX5" fmla="*/ 114707 w 146457"/>
                <a:gd name="connsiteY5" fmla="*/ 809625 h 1219200"/>
                <a:gd name="connsiteX6" fmla="*/ 114707 w 146457"/>
                <a:gd name="connsiteY6" fmla="*/ 758825 h 1219200"/>
                <a:gd name="connsiteX7" fmla="*/ 108357 w 146457"/>
                <a:gd name="connsiteY7" fmla="*/ 663575 h 1219200"/>
                <a:gd name="connsiteX8" fmla="*/ 105182 w 146457"/>
                <a:gd name="connsiteY8" fmla="*/ 609600 h 1219200"/>
                <a:gd name="connsiteX9" fmla="*/ 95657 w 146457"/>
                <a:gd name="connsiteY9" fmla="*/ 571500 h 1219200"/>
                <a:gd name="connsiteX10" fmla="*/ 121057 w 146457"/>
                <a:gd name="connsiteY10" fmla="*/ 530225 h 1219200"/>
                <a:gd name="connsiteX11" fmla="*/ 95657 w 146457"/>
                <a:gd name="connsiteY11" fmla="*/ 485775 h 1219200"/>
                <a:gd name="connsiteX12" fmla="*/ 57557 w 146457"/>
                <a:gd name="connsiteY12" fmla="*/ 454025 h 1219200"/>
                <a:gd name="connsiteX13" fmla="*/ 51207 w 146457"/>
                <a:gd name="connsiteY13" fmla="*/ 409575 h 1219200"/>
                <a:gd name="connsiteX14" fmla="*/ 28982 w 146457"/>
                <a:gd name="connsiteY14" fmla="*/ 320675 h 1219200"/>
                <a:gd name="connsiteX15" fmla="*/ 3582 w 146457"/>
                <a:gd name="connsiteY15" fmla="*/ 301625 h 1219200"/>
                <a:gd name="connsiteX16" fmla="*/ 3582 w 146457"/>
                <a:gd name="connsiteY16" fmla="*/ 238125 h 1219200"/>
                <a:gd name="connsiteX17" fmla="*/ 35332 w 146457"/>
                <a:gd name="connsiteY17" fmla="*/ 177800 h 1219200"/>
                <a:gd name="connsiteX18" fmla="*/ 38507 w 146457"/>
                <a:gd name="connsiteY18" fmla="*/ 133350 h 1219200"/>
                <a:gd name="connsiteX19" fmla="*/ 9932 w 146457"/>
                <a:gd name="connsiteY19" fmla="*/ 104775 h 1219200"/>
                <a:gd name="connsiteX20" fmla="*/ 35332 w 146457"/>
                <a:gd name="connsiteY20" fmla="*/ 63500 h 1219200"/>
                <a:gd name="connsiteX21" fmla="*/ 82957 w 146457"/>
                <a:gd name="connsiteY21" fmla="*/ 0 h 1219200"/>
                <a:gd name="connsiteX0" fmla="*/ 146457 w 146457"/>
                <a:gd name="connsiteY0" fmla="*/ 1155700 h 1155700"/>
                <a:gd name="connsiteX1" fmla="*/ 95657 w 146457"/>
                <a:gd name="connsiteY1" fmla="*/ 1098550 h 1155700"/>
                <a:gd name="connsiteX2" fmla="*/ 89307 w 146457"/>
                <a:gd name="connsiteY2" fmla="*/ 1009650 h 1155700"/>
                <a:gd name="connsiteX3" fmla="*/ 121057 w 146457"/>
                <a:gd name="connsiteY3" fmla="*/ 904875 h 1155700"/>
                <a:gd name="connsiteX4" fmla="*/ 130582 w 146457"/>
                <a:gd name="connsiteY4" fmla="*/ 828675 h 1155700"/>
                <a:gd name="connsiteX5" fmla="*/ 114707 w 146457"/>
                <a:gd name="connsiteY5" fmla="*/ 746125 h 1155700"/>
                <a:gd name="connsiteX6" fmla="*/ 114707 w 146457"/>
                <a:gd name="connsiteY6" fmla="*/ 695325 h 1155700"/>
                <a:gd name="connsiteX7" fmla="*/ 108357 w 146457"/>
                <a:gd name="connsiteY7" fmla="*/ 600075 h 1155700"/>
                <a:gd name="connsiteX8" fmla="*/ 105182 w 146457"/>
                <a:gd name="connsiteY8" fmla="*/ 546100 h 1155700"/>
                <a:gd name="connsiteX9" fmla="*/ 95657 w 146457"/>
                <a:gd name="connsiteY9" fmla="*/ 508000 h 1155700"/>
                <a:gd name="connsiteX10" fmla="*/ 121057 w 146457"/>
                <a:gd name="connsiteY10" fmla="*/ 466725 h 1155700"/>
                <a:gd name="connsiteX11" fmla="*/ 95657 w 146457"/>
                <a:gd name="connsiteY11" fmla="*/ 422275 h 1155700"/>
                <a:gd name="connsiteX12" fmla="*/ 57557 w 146457"/>
                <a:gd name="connsiteY12" fmla="*/ 390525 h 1155700"/>
                <a:gd name="connsiteX13" fmla="*/ 51207 w 146457"/>
                <a:gd name="connsiteY13" fmla="*/ 346075 h 1155700"/>
                <a:gd name="connsiteX14" fmla="*/ 28982 w 146457"/>
                <a:gd name="connsiteY14" fmla="*/ 257175 h 1155700"/>
                <a:gd name="connsiteX15" fmla="*/ 3582 w 146457"/>
                <a:gd name="connsiteY15" fmla="*/ 238125 h 1155700"/>
                <a:gd name="connsiteX16" fmla="*/ 3582 w 146457"/>
                <a:gd name="connsiteY16" fmla="*/ 174625 h 1155700"/>
                <a:gd name="connsiteX17" fmla="*/ 35332 w 146457"/>
                <a:gd name="connsiteY17" fmla="*/ 114300 h 1155700"/>
                <a:gd name="connsiteX18" fmla="*/ 38507 w 146457"/>
                <a:gd name="connsiteY18" fmla="*/ 69850 h 1155700"/>
                <a:gd name="connsiteX19" fmla="*/ 9932 w 146457"/>
                <a:gd name="connsiteY19" fmla="*/ 41275 h 1155700"/>
                <a:gd name="connsiteX20" fmla="*/ 35332 w 146457"/>
                <a:gd name="connsiteY20" fmla="*/ 0 h 1155700"/>
                <a:gd name="connsiteX0" fmla="*/ 146457 w 146457"/>
                <a:gd name="connsiteY0" fmla="*/ 1114425 h 1114425"/>
                <a:gd name="connsiteX1" fmla="*/ 95657 w 146457"/>
                <a:gd name="connsiteY1" fmla="*/ 1057275 h 1114425"/>
                <a:gd name="connsiteX2" fmla="*/ 89307 w 146457"/>
                <a:gd name="connsiteY2" fmla="*/ 968375 h 1114425"/>
                <a:gd name="connsiteX3" fmla="*/ 121057 w 146457"/>
                <a:gd name="connsiteY3" fmla="*/ 863600 h 1114425"/>
                <a:gd name="connsiteX4" fmla="*/ 130582 w 146457"/>
                <a:gd name="connsiteY4" fmla="*/ 787400 h 1114425"/>
                <a:gd name="connsiteX5" fmla="*/ 114707 w 146457"/>
                <a:gd name="connsiteY5" fmla="*/ 704850 h 1114425"/>
                <a:gd name="connsiteX6" fmla="*/ 114707 w 146457"/>
                <a:gd name="connsiteY6" fmla="*/ 654050 h 1114425"/>
                <a:gd name="connsiteX7" fmla="*/ 108357 w 146457"/>
                <a:gd name="connsiteY7" fmla="*/ 558800 h 1114425"/>
                <a:gd name="connsiteX8" fmla="*/ 105182 w 146457"/>
                <a:gd name="connsiteY8" fmla="*/ 504825 h 1114425"/>
                <a:gd name="connsiteX9" fmla="*/ 95657 w 146457"/>
                <a:gd name="connsiteY9" fmla="*/ 466725 h 1114425"/>
                <a:gd name="connsiteX10" fmla="*/ 121057 w 146457"/>
                <a:gd name="connsiteY10" fmla="*/ 425450 h 1114425"/>
                <a:gd name="connsiteX11" fmla="*/ 95657 w 146457"/>
                <a:gd name="connsiteY11" fmla="*/ 381000 h 1114425"/>
                <a:gd name="connsiteX12" fmla="*/ 57557 w 146457"/>
                <a:gd name="connsiteY12" fmla="*/ 349250 h 1114425"/>
                <a:gd name="connsiteX13" fmla="*/ 51207 w 146457"/>
                <a:gd name="connsiteY13" fmla="*/ 304800 h 1114425"/>
                <a:gd name="connsiteX14" fmla="*/ 28982 w 146457"/>
                <a:gd name="connsiteY14" fmla="*/ 215900 h 1114425"/>
                <a:gd name="connsiteX15" fmla="*/ 3582 w 146457"/>
                <a:gd name="connsiteY15" fmla="*/ 196850 h 1114425"/>
                <a:gd name="connsiteX16" fmla="*/ 3582 w 146457"/>
                <a:gd name="connsiteY16" fmla="*/ 133350 h 1114425"/>
                <a:gd name="connsiteX17" fmla="*/ 35332 w 146457"/>
                <a:gd name="connsiteY17" fmla="*/ 73025 h 1114425"/>
                <a:gd name="connsiteX18" fmla="*/ 38507 w 146457"/>
                <a:gd name="connsiteY18" fmla="*/ 28575 h 1114425"/>
                <a:gd name="connsiteX19" fmla="*/ 9932 w 146457"/>
                <a:gd name="connsiteY19" fmla="*/ 0 h 1114425"/>
                <a:gd name="connsiteX0" fmla="*/ 146457 w 146457"/>
                <a:gd name="connsiteY0" fmla="*/ 1114425 h 1114425"/>
                <a:gd name="connsiteX1" fmla="*/ 95657 w 146457"/>
                <a:gd name="connsiteY1" fmla="*/ 1057275 h 1114425"/>
                <a:gd name="connsiteX2" fmla="*/ 89307 w 146457"/>
                <a:gd name="connsiteY2" fmla="*/ 968375 h 1114425"/>
                <a:gd name="connsiteX3" fmla="*/ 121057 w 146457"/>
                <a:gd name="connsiteY3" fmla="*/ 863600 h 1114425"/>
                <a:gd name="connsiteX4" fmla="*/ 130582 w 146457"/>
                <a:gd name="connsiteY4" fmla="*/ 787400 h 1114425"/>
                <a:gd name="connsiteX5" fmla="*/ 114707 w 146457"/>
                <a:gd name="connsiteY5" fmla="*/ 704850 h 1114425"/>
                <a:gd name="connsiteX6" fmla="*/ 114707 w 146457"/>
                <a:gd name="connsiteY6" fmla="*/ 654050 h 1114425"/>
                <a:gd name="connsiteX7" fmla="*/ 108357 w 146457"/>
                <a:gd name="connsiteY7" fmla="*/ 558800 h 1114425"/>
                <a:gd name="connsiteX8" fmla="*/ 105182 w 146457"/>
                <a:gd name="connsiteY8" fmla="*/ 504825 h 1114425"/>
                <a:gd name="connsiteX9" fmla="*/ 95657 w 146457"/>
                <a:gd name="connsiteY9" fmla="*/ 466725 h 1114425"/>
                <a:gd name="connsiteX10" fmla="*/ 121057 w 146457"/>
                <a:gd name="connsiteY10" fmla="*/ 425450 h 1114425"/>
                <a:gd name="connsiteX11" fmla="*/ 95657 w 146457"/>
                <a:gd name="connsiteY11" fmla="*/ 381000 h 1114425"/>
                <a:gd name="connsiteX12" fmla="*/ 57557 w 146457"/>
                <a:gd name="connsiteY12" fmla="*/ 349250 h 1114425"/>
                <a:gd name="connsiteX13" fmla="*/ 51207 w 146457"/>
                <a:gd name="connsiteY13" fmla="*/ 304800 h 1114425"/>
                <a:gd name="connsiteX14" fmla="*/ 28982 w 146457"/>
                <a:gd name="connsiteY14" fmla="*/ 215900 h 1114425"/>
                <a:gd name="connsiteX15" fmla="*/ 3582 w 146457"/>
                <a:gd name="connsiteY15" fmla="*/ 196850 h 1114425"/>
                <a:gd name="connsiteX16" fmla="*/ 3582 w 146457"/>
                <a:gd name="connsiteY16" fmla="*/ 133350 h 1114425"/>
                <a:gd name="connsiteX17" fmla="*/ 35332 w 146457"/>
                <a:gd name="connsiteY17" fmla="*/ 73025 h 1114425"/>
                <a:gd name="connsiteX18" fmla="*/ 38507 w 146457"/>
                <a:gd name="connsiteY18" fmla="*/ 28575 h 1114425"/>
                <a:gd name="connsiteX19" fmla="*/ 24220 w 146457"/>
                <a:gd name="connsiteY19" fmla="*/ 4762 h 1114425"/>
                <a:gd name="connsiteX20" fmla="*/ 9932 w 146457"/>
                <a:gd name="connsiteY20" fmla="*/ 0 h 1114425"/>
                <a:gd name="connsiteX0" fmla="*/ 146457 w 146457"/>
                <a:gd name="connsiteY0" fmla="*/ 1114425 h 1114425"/>
                <a:gd name="connsiteX1" fmla="*/ 95657 w 146457"/>
                <a:gd name="connsiteY1" fmla="*/ 1057275 h 1114425"/>
                <a:gd name="connsiteX2" fmla="*/ 89307 w 146457"/>
                <a:gd name="connsiteY2" fmla="*/ 968375 h 1114425"/>
                <a:gd name="connsiteX3" fmla="*/ 121057 w 146457"/>
                <a:gd name="connsiteY3" fmla="*/ 863600 h 1114425"/>
                <a:gd name="connsiteX4" fmla="*/ 130582 w 146457"/>
                <a:gd name="connsiteY4" fmla="*/ 787400 h 1114425"/>
                <a:gd name="connsiteX5" fmla="*/ 114707 w 146457"/>
                <a:gd name="connsiteY5" fmla="*/ 704850 h 1114425"/>
                <a:gd name="connsiteX6" fmla="*/ 114707 w 146457"/>
                <a:gd name="connsiteY6" fmla="*/ 654050 h 1114425"/>
                <a:gd name="connsiteX7" fmla="*/ 108357 w 146457"/>
                <a:gd name="connsiteY7" fmla="*/ 558800 h 1114425"/>
                <a:gd name="connsiteX8" fmla="*/ 105182 w 146457"/>
                <a:gd name="connsiteY8" fmla="*/ 504825 h 1114425"/>
                <a:gd name="connsiteX9" fmla="*/ 95657 w 146457"/>
                <a:gd name="connsiteY9" fmla="*/ 466725 h 1114425"/>
                <a:gd name="connsiteX10" fmla="*/ 121057 w 146457"/>
                <a:gd name="connsiteY10" fmla="*/ 425450 h 1114425"/>
                <a:gd name="connsiteX11" fmla="*/ 95657 w 146457"/>
                <a:gd name="connsiteY11" fmla="*/ 381000 h 1114425"/>
                <a:gd name="connsiteX12" fmla="*/ 57557 w 146457"/>
                <a:gd name="connsiteY12" fmla="*/ 349250 h 1114425"/>
                <a:gd name="connsiteX13" fmla="*/ 51207 w 146457"/>
                <a:gd name="connsiteY13" fmla="*/ 304800 h 1114425"/>
                <a:gd name="connsiteX14" fmla="*/ 28982 w 146457"/>
                <a:gd name="connsiteY14" fmla="*/ 215900 h 1114425"/>
                <a:gd name="connsiteX15" fmla="*/ 3582 w 146457"/>
                <a:gd name="connsiteY15" fmla="*/ 196850 h 1114425"/>
                <a:gd name="connsiteX16" fmla="*/ 3582 w 146457"/>
                <a:gd name="connsiteY16" fmla="*/ 133350 h 1114425"/>
                <a:gd name="connsiteX17" fmla="*/ 35332 w 146457"/>
                <a:gd name="connsiteY17" fmla="*/ 73025 h 1114425"/>
                <a:gd name="connsiteX18" fmla="*/ 38507 w 146457"/>
                <a:gd name="connsiteY18" fmla="*/ 28575 h 1114425"/>
                <a:gd name="connsiteX19" fmla="*/ 9932 w 146457"/>
                <a:gd name="connsiteY19" fmla="*/ 0 h 1114425"/>
                <a:gd name="connsiteX0" fmla="*/ 146457 w 146457"/>
                <a:gd name="connsiteY0" fmla="*/ 1085850 h 1085850"/>
                <a:gd name="connsiteX1" fmla="*/ 95657 w 146457"/>
                <a:gd name="connsiteY1" fmla="*/ 1028700 h 1085850"/>
                <a:gd name="connsiteX2" fmla="*/ 89307 w 146457"/>
                <a:gd name="connsiteY2" fmla="*/ 939800 h 1085850"/>
                <a:gd name="connsiteX3" fmla="*/ 121057 w 146457"/>
                <a:gd name="connsiteY3" fmla="*/ 835025 h 1085850"/>
                <a:gd name="connsiteX4" fmla="*/ 130582 w 146457"/>
                <a:gd name="connsiteY4" fmla="*/ 758825 h 1085850"/>
                <a:gd name="connsiteX5" fmla="*/ 114707 w 146457"/>
                <a:gd name="connsiteY5" fmla="*/ 676275 h 1085850"/>
                <a:gd name="connsiteX6" fmla="*/ 114707 w 146457"/>
                <a:gd name="connsiteY6" fmla="*/ 625475 h 1085850"/>
                <a:gd name="connsiteX7" fmla="*/ 108357 w 146457"/>
                <a:gd name="connsiteY7" fmla="*/ 530225 h 1085850"/>
                <a:gd name="connsiteX8" fmla="*/ 105182 w 146457"/>
                <a:gd name="connsiteY8" fmla="*/ 476250 h 1085850"/>
                <a:gd name="connsiteX9" fmla="*/ 95657 w 146457"/>
                <a:gd name="connsiteY9" fmla="*/ 438150 h 1085850"/>
                <a:gd name="connsiteX10" fmla="*/ 121057 w 146457"/>
                <a:gd name="connsiteY10" fmla="*/ 396875 h 1085850"/>
                <a:gd name="connsiteX11" fmla="*/ 95657 w 146457"/>
                <a:gd name="connsiteY11" fmla="*/ 352425 h 1085850"/>
                <a:gd name="connsiteX12" fmla="*/ 57557 w 146457"/>
                <a:gd name="connsiteY12" fmla="*/ 320675 h 1085850"/>
                <a:gd name="connsiteX13" fmla="*/ 51207 w 146457"/>
                <a:gd name="connsiteY13" fmla="*/ 276225 h 1085850"/>
                <a:gd name="connsiteX14" fmla="*/ 28982 w 146457"/>
                <a:gd name="connsiteY14" fmla="*/ 187325 h 1085850"/>
                <a:gd name="connsiteX15" fmla="*/ 3582 w 146457"/>
                <a:gd name="connsiteY15" fmla="*/ 168275 h 1085850"/>
                <a:gd name="connsiteX16" fmla="*/ 3582 w 146457"/>
                <a:gd name="connsiteY16" fmla="*/ 104775 h 1085850"/>
                <a:gd name="connsiteX17" fmla="*/ 35332 w 146457"/>
                <a:gd name="connsiteY17" fmla="*/ 44450 h 1085850"/>
                <a:gd name="connsiteX18" fmla="*/ 38507 w 146457"/>
                <a:gd name="connsiteY18" fmla="*/ 0 h 1085850"/>
                <a:gd name="connsiteX0" fmla="*/ 146457 w 146457"/>
                <a:gd name="connsiteY0" fmla="*/ 1041400 h 1041400"/>
                <a:gd name="connsiteX1" fmla="*/ 95657 w 146457"/>
                <a:gd name="connsiteY1" fmla="*/ 984250 h 1041400"/>
                <a:gd name="connsiteX2" fmla="*/ 89307 w 146457"/>
                <a:gd name="connsiteY2" fmla="*/ 895350 h 1041400"/>
                <a:gd name="connsiteX3" fmla="*/ 121057 w 146457"/>
                <a:gd name="connsiteY3" fmla="*/ 790575 h 1041400"/>
                <a:gd name="connsiteX4" fmla="*/ 130582 w 146457"/>
                <a:gd name="connsiteY4" fmla="*/ 714375 h 1041400"/>
                <a:gd name="connsiteX5" fmla="*/ 114707 w 146457"/>
                <a:gd name="connsiteY5" fmla="*/ 631825 h 1041400"/>
                <a:gd name="connsiteX6" fmla="*/ 114707 w 146457"/>
                <a:gd name="connsiteY6" fmla="*/ 581025 h 1041400"/>
                <a:gd name="connsiteX7" fmla="*/ 108357 w 146457"/>
                <a:gd name="connsiteY7" fmla="*/ 485775 h 1041400"/>
                <a:gd name="connsiteX8" fmla="*/ 105182 w 146457"/>
                <a:gd name="connsiteY8" fmla="*/ 431800 h 1041400"/>
                <a:gd name="connsiteX9" fmla="*/ 95657 w 146457"/>
                <a:gd name="connsiteY9" fmla="*/ 393700 h 1041400"/>
                <a:gd name="connsiteX10" fmla="*/ 121057 w 146457"/>
                <a:gd name="connsiteY10" fmla="*/ 352425 h 1041400"/>
                <a:gd name="connsiteX11" fmla="*/ 95657 w 146457"/>
                <a:gd name="connsiteY11" fmla="*/ 307975 h 1041400"/>
                <a:gd name="connsiteX12" fmla="*/ 57557 w 146457"/>
                <a:gd name="connsiteY12" fmla="*/ 276225 h 1041400"/>
                <a:gd name="connsiteX13" fmla="*/ 51207 w 146457"/>
                <a:gd name="connsiteY13" fmla="*/ 231775 h 1041400"/>
                <a:gd name="connsiteX14" fmla="*/ 28982 w 146457"/>
                <a:gd name="connsiteY14" fmla="*/ 142875 h 1041400"/>
                <a:gd name="connsiteX15" fmla="*/ 3582 w 146457"/>
                <a:gd name="connsiteY15" fmla="*/ 123825 h 1041400"/>
                <a:gd name="connsiteX16" fmla="*/ 3582 w 146457"/>
                <a:gd name="connsiteY16" fmla="*/ 60325 h 1041400"/>
                <a:gd name="connsiteX17" fmla="*/ 35332 w 146457"/>
                <a:gd name="connsiteY17" fmla="*/ 0 h 1041400"/>
                <a:gd name="connsiteX0" fmla="*/ 146457 w 146457"/>
                <a:gd name="connsiteY0" fmla="*/ 1041400 h 1041400"/>
                <a:gd name="connsiteX1" fmla="*/ 95657 w 146457"/>
                <a:gd name="connsiteY1" fmla="*/ 984250 h 1041400"/>
                <a:gd name="connsiteX2" fmla="*/ 89307 w 146457"/>
                <a:gd name="connsiteY2" fmla="*/ 895350 h 1041400"/>
                <a:gd name="connsiteX3" fmla="*/ 121057 w 146457"/>
                <a:gd name="connsiteY3" fmla="*/ 790575 h 1041400"/>
                <a:gd name="connsiteX4" fmla="*/ 130582 w 146457"/>
                <a:gd name="connsiteY4" fmla="*/ 714375 h 1041400"/>
                <a:gd name="connsiteX5" fmla="*/ 114707 w 146457"/>
                <a:gd name="connsiteY5" fmla="*/ 631825 h 1041400"/>
                <a:gd name="connsiteX6" fmla="*/ 114707 w 146457"/>
                <a:gd name="connsiteY6" fmla="*/ 581025 h 1041400"/>
                <a:gd name="connsiteX7" fmla="*/ 108357 w 146457"/>
                <a:gd name="connsiteY7" fmla="*/ 485775 h 1041400"/>
                <a:gd name="connsiteX8" fmla="*/ 105182 w 146457"/>
                <a:gd name="connsiteY8" fmla="*/ 431800 h 1041400"/>
                <a:gd name="connsiteX9" fmla="*/ 95657 w 146457"/>
                <a:gd name="connsiteY9" fmla="*/ 393700 h 1041400"/>
                <a:gd name="connsiteX10" fmla="*/ 95657 w 146457"/>
                <a:gd name="connsiteY10" fmla="*/ 307975 h 1041400"/>
                <a:gd name="connsiteX11" fmla="*/ 57557 w 146457"/>
                <a:gd name="connsiteY11" fmla="*/ 276225 h 1041400"/>
                <a:gd name="connsiteX12" fmla="*/ 51207 w 146457"/>
                <a:gd name="connsiteY12" fmla="*/ 231775 h 1041400"/>
                <a:gd name="connsiteX13" fmla="*/ 28982 w 146457"/>
                <a:gd name="connsiteY13" fmla="*/ 142875 h 1041400"/>
                <a:gd name="connsiteX14" fmla="*/ 3582 w 146457"/>
                <a:gd name="connsiteY14" fmla="*/ 123825 h 1041400"/>
                <a:gd name="connsiteX15" fmla="*/ 3582 w 146457"/>
                <a:gd name="connsiteY15" fmla="*/ 60325 h 1041400"/>
                <a:gd name="connsiteX16" fmla="*/ 35332 w 146457"/>
                <a:gd name="connsiteY16" fmla="*/ 0 h 1041400"/>
                <a:gd name="connsiteX0" fmla="*/ 146457 w 146457"/>
                <a:gd name="connsiteY0" fmla="*/ 1041400 h 1041400"/>
                <a:gd name="connsiteX1" fmla="*/ 95657 w 146457"/>
                <a:gd name="connsiteY1" fmla="*/ 984250 h 1041400"/>
                <a:gd name="connsiteX2" fmla="*/ 89307 w 146457"/>
                <a:gd name="connsiteY2" fmla="*/ 895350 h 1041400"/>
                <a:gd name="connsiteX3" fmla="*/ 121057 w 146457"/>
                <a:gd name="connsiteY3" fmla="*/ 790575 h 1041400"/>
                <a:gd name="connsiteX4" fmla="*/ 130582 w 146457"/>
                <a:gd name="connsiteY4" fmla="*/ 714375 h 1041400"/>
                <a:gd name="connsiteX5" fmla="*/ 114707 w 146457"/>
                <a:gd name="connsiteY5" fmla="*/ 631825 h 1041400"/>
                <a:gd name="connsiteX6" fmla="*/ 114707 w 146457"/>
                <a:gd name="connsiteY6" fmla="*/ 581025 h 1041400"/>
                <a:gd name="connsiteX7" fmla="*/ 108357 w 146457"/>
                <a:gd name="connsiteY7" fmla="*/ 485775 h 1041400"/>
                <a:gd name="connsiteX8" fmla="*/ 105182 w 146457"/>
                <a:gd name="connsiteY8" fmla="*/ 431800 h 1041400"/>
                <a:gd name="connsiteX9" fmla="*/ 95657 w 146457"/>
                <a:gd name="connsiteY9" fmla="*/ 393700 h 1041400"/>
                <a:gd name="connsiteX10" fmla="*/ 95657 w 146457"/>
                <a:gd name="connsiteY10" fmla="*/ 307975 h 1041400"/>
                <a:gd name="connsiteX11" fmla="*/ 51207 w 146457"/>
                <a:gd name="connsiteY11" fmla="*/ 231775 h 1041400"/>
                <a:gd name="connsiteX12" fmla="*/ 28982 w 146457"/>
                <a:gd name="connsiteY12" fmla="*/ 142875 h 1041400"/>
                <a:gd name="connsiteX13" fmla="*/ 3582 w 146457"/>
                <a:gd name="connsiteY13" fmla="*/ 123825 h 1041400"/>
                <a:gd name="connsiteX14" fmla="*/ 3582 w 146457"/>
                <a:gd name="connsiteY14" fmla="*/ 60325 h 1041400"/>
                <a:gd name="connsiteX15" fmla="*/ 35332 w 146457"/>
                <a:gd name="connsiteY15" fmla="*/ 0 h 104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457" h="1041400">
                  <a:moveTo>
                    <a:pt x="146457" y="1041400"/>
                  </a:moveTo>
                  <a:cubicBezTo>
                    <a:pt x="125819" y="1024996"/>
                    <a:pt x="105182" y="1008592"/>
                    <a:pt x="95657" y="984250"/>
                  </a:cubicBezTo>
                  <a:cubicBezTo>
                    <a:pt x="86132" y="959908"/>
                    <a:pt x="85074" y="927629"/>
                    <a:pt x="89307" y="895350"/>
                  </a:cubicBezTo>
                  <a:cubicBezTo>
                    <a:pt x="93540" y="863071"/>
                    <a:pt x="114178" y="820737"/>
                    <a:pt x="121057" y="790575"/>
                  </a:cubicBezTo>
                  <a:cubicBezTo>
                    <a:pt x="127936" y="760413"/>
                    <a:pt x="131640" y="740833"/>
                    <a:pt x="130582" y="714375"/>
                  </a:cubicBezTo>
                  <a:cubicBezTo>
                    <a:pt x="129524" y="687917"/>
                    <a:pt x="117353" y="654050"/>
                    <a:pt x="114707" y="631825"/>
                  </a:cubicBezTo>
                  <a:cubicBezTo>
                    <a:pt x="112061" y="609600"/>
                    <a:pt x="115765" y="605367"/>
                    <a:pt x="114707" y="581025"/>
                  </a:cubicBezTo>
                  <a:cubicBezTo>
                    <a:pt x="113649" y="556683"/>
                    <a:pt x="109944" y="510646"/>
                    <a:pt x="108357" y="485775"/>
                  </a:cubicBezTo>
                  <a:cubicBezTo>
                    <a:pt x="106769" y="460904"/>
                    <a:pt x="107299" y="447146"/>
                    <a:pt x="105182" y="431800"/>
                  </a:cubicBezTo>
                  <a:cubicBezTo>
                    <a:pt x="103065" y="416454"/>
                    <a:pt x="97244" y="414337"/>
                    <a:pt x="95657" y="393700"/>
                  </a:cubicBezTo>
                  <a:cubicBezTo>
                    <a:pt x="94070" y="373063"/>
                    <a:pt x="103065" y="334962"/>
                    <a:pt x="95657" y="307975"/>
                  </a:cubicBezTo>
                  <a:cubicBezTo>
                    <a:pt x="88249" y="280988"/>
                    <a:pt x="62319" y="259292"/>
                    <a:pt x="51207" y="231775"/>
                  </a:cubicBezTo>
                  <a:cubicBezTo>
                    <a:pt x="40095" y="204258"/>
                    <a:pt x="36919" y="160867"/>
                    <a:pt x="28982" y="142875"/>
                  </a:cubicBezTo>
                  <a:cubicBezTo>
                    <a:pt x="21044" y="124883"/>
                    <a:pt x="7815" y="137583"/>
                    <a:pt x="3582" y="123825"/>
                  </a:cubicBezTo>
                  <a:cubicBezTo>
                    <a:pt x="-651" y="110067"/>
                    <a:pt x="-1710" y="80962"/>
                    <a:pt x="3582" y="60325"/>
                  </a:cubicBezTo>
                  <a:cubicBezTo>
                    <a:pt x="8874" y="39688"/>
                    <a:pt x="29511" y="17462"/>
                    <a:pt x="35332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60" name="Forma livre 459"/>
            <p:cNvSpPr/>
            <p:nvPr/>
          </p:nvSpPr>
          <p:spPr bwMode="auto">
            <a:xfrm>
              <a:off x="1747402" y="2197090"/>
              <a:ext cx="54828" cy="397319"/>
            </a:xfrm>
            <a:custGeom>
              <a:avLst/>
              <a:gdLst>
                <a:gd name="connsiteX0" fmla="*/ 0 w 66675"/>
                <a:gd name="connsiteY0" fmla="*/ 542925 h 542925"/>
                <a:gd name="connsiteX1" fmla="*/ 4762 w 66675"/>
                <a:gd name="connsiteY1" fmla="*/ 471487 h 542925"/>
                <a:gd name="connsiteX2" fmla="*/ 4762 w 66675"/>
                <a:gd name="connsiteY2" fmla="*/ 433387 h 542925"/>
                <a:gd name="connsiteX3" fmla="*/ 47625 w 66675"/>
                <a:gd name="connsiteY3" fmla="*/ 381000 h 542925"/>
                <a:gd name="connsiteX4" fmla="*/ 66675 w 66675"/>
                <a:gd name="connsiteY4" fmla="*/ 342900 h 542925"/>
                <a:gd name="connsiteX5" fmla="*/ 66675 w 66675"/>
                <a:gd name="connsiteY5" fmla="*/ 309562 h 542925"/>
                <a:gd name="connsiteX6" fmla="*/ 47625 w 66675"/>
                <a:gd name="connsiteY6" fmla="*/ 214312 h 542925"/>
                <a:gd name="connsiteX7" fmla="*/ 57150 w 66675"/>
                <a:gd name="connsiteY7" fmla="*/ 152400 h 542925"/>
                <a:gd name="connsiteX8" fmla="*/ 28575 w 66675"/>
                <a:gd name="connsiteY8" fmla="*/ 0 h 54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675" h="542925">
                  <a:moveTo>
                    <a:pt x="0" y="542925"/>
                  </a:moveTo>
                  <a:cubicBezTo>
                    <a:pt x="1984" y="516334"/>
                    <a:pt x="3968" y="489743"/>
                    <a:pt x="4762" y="471487"/>
                  </a:cubicBezTo>
                  <a:cubicBezTo>
                    <a:pt x="5556" y="453231"/>
                    <a:pt x="-2382" y="448468"/>
                    <a:pt x="4762" y="433387"/>
                  </a:cubicBezTo>
                  <a:cubicBezTo>
                    <a:pt x="11906" y="418306"/>
                    <a:pt x="37306" y="396081"/>
                    <a:pt x="47625" y="381000"/>
                  </a:cubicBezTo>
                  <a:cubicBezTo>
                    <a:pt x="57944" y="365919"/>
                    <a:pt x="63500" y="354806"/>
                    <a:pt x="66675" y="342900"/>
                  </a:cubicBezTo>
                  <a:cubicBezTo>
                    <a:pt x="69850" y="330994"/>
                    <a:pt x="69850" y="330993"/>
                    <a:pt x="66675" y="309562"/>
                  </a:cubicBezTo>
                  <a:cubicBezTo>
                    <a:pt x="63500" y="288131"/>
                    <a:pt x="49213" y="240506"/>
                    <a:pt x="47625" y="214312"/>
                  </a:cubicBezTo>
                  <a:cubicBezTo>
                    <a:pt x="46038" y="188118"/>
                    <a:pt x="60325" y="188119"/>
                    <a:pt x="57150" y="152400"/>
                  </a:cubicBezTo>
                  <a:cubicBezTo>
                    <a:pt x="53975" y="116681"/>
                    <a:pt x="41275" y="58340"/>
                    <a:pt x="28575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461" name="Forma livre 460"/>
            <p:cNvSpPr/>
            <p:nvPr/>
          </p:nvSpPr>
          <p:spPr bwMode="auto">
            <a:xfrm>
              <a:off x="2126307" y="3397181"/>
              <a:ext cx="524810" cy="683109"/>
            </a:xfrm>
            <a:custGeom>
              <a:avLst/>
              <a:gdLst>
                <a:gd name="connsiteX0" fmla="*/ 12734 w 1003334"/>
                <a:gd name="connsiteY0" fmla="*/ 1355725 h 1355725"/>
                <a:gd name="connsiteX1" fmla="*/ 3209 w 1003334"/>
                <a:gd name="connsiteY1" fmla="*/ 1295400 h 1355725"/>
                <a:gd name="connsiteX2" fmla="*/ 3209 w 1003334"/>
                <a:gd name="connsiteY2" fmla="*/ 1231900 h 1355725"/>
                <a:gd name="connsiteX3" fmla="*/ 41309 w 1003334"/>
                <a:gd name="connsiteY3" fmla="*/ 1155700 h 1355725"/>
                <a:gd name="connsiteX4" fmla="*/ 133384 w 1003334"/>
                <a:gd name="connsiteY4" fmla="*/ 1085850 h 1355725"/>
                <a:gd name="connsiteX5" fmla="*/ 190534 w 1003334"/>
                <a:gd name="connsiteY5" fmla="*/ 1050925 h 1355725"/>
                <a:gd name="connsiteX6" fmla="*/ 250859 w 1003334"/>
                <a:gd name="connsiteY6" fmla="*/ 962025 h 1355725"/>
                <a:gd name="connsiteX7" fmla="*/ 323884 w 1003334"/>
                <a:gd name="connsiteY7" fmla="*/ 831850 h 1355725"/>
                <a:gd name="connsiteX8" fmla="*/ 381034 w 1003334"/>
                <a:gd name="connsiteY8" fmla="*/ 800100 h 1355725"/>
                <a:gd name="connsiteX9" fmla="*/ 428659 w 1003334"/>
                <a:gd name="connsiteY9" fmla="*/ 733425 h 1355725"/>
                <a:gd name="connsiteX10" fmla="*/ 504859 w 1003334"/>
                <a:gd name="connsiteY10" fmla="*/ 669925 h 1355725"/>
                <a:gd name="connsiteX11" fmla="*/ 571534 w 1003334"/>
                <a:gd name="connsiteY11" fmla="*/ 609600 h 1355725"/>
                <a:gd name="connsiteX12" fmla="*/ 584234 w 1003334"/>
                <a:gd name="connsiteY12" fmla="*/ 533400 h 1355725"/>
                <a:gd name="connsiteX13" fmla="*/ 638209 w 1003334"/>
                <a:gd name="connsiteY13" fmla="*/ 422275 h 1355725"/>
                <a:gd name="connsiteX14" fmla="*/ 717584 w 1003334"/>
                <a:gd name="connsiteY14" fmla="*/ 361950 h 1355725"/>
                <a:gd name="connsiteX15" fmla="*/ 784259 w 1003334"/>
                <a:gd name="connsiteY15" fmla="*/ 257175 h 1355725"/>
                <a:gd name="connsiteX16" fmla="*/ 841409 w 1003334"/>
                <a:gd name="connsiteY16" fmla="*/ 190500 h 1355725"/>
                <a:gd name="connsiteX17" fmla="*/ 923959 w 1003334"/>
                <a:gd name="connsiteY17" fmla="*/ 104775 h 1355725"/>
                <a:gd name="connsiteX18" fmla="*/ 971584 w 1003334"/>
                <a:gd name="connsiteY18" fmla="*/ 28575 h 1355725"/>
                <a:gd name="connsiteX19" fmla="*/ 1003334 w 1003334"/>
                <a:gd name="connsiteY19" fmla="*/ 0 h 1355725"/>
                <a:gd name="connsiteX0" fmla="*/ 12734 w 1111284"/>
                <a:gd name="connsiteY0" fmla="*/ 1368425 h 1368425"/>
                <a:gd name="connsiteX1" fmla="*/ 3209 w 1111284"/>
                <a:gd name="connsiteY1" fmla="*/ 1308100 h 1368425"/>
                <a:gd name="connsiteX2" fmla="*/ 3209 w 1111284"/>
                <a:gd name="connsiteY2" fmla="*/ 1244600 h 1368425"/>
                <a:gd name="connsiteX3" fmla="*/ 41309 w 1111284"/>
                <a:gd name="connsiteY3" fmla="*/ 1168400 h 1368425"/>
                <a:gd name="connsiteX4" fmla="*/ 133384 w 1111284"/>
                <a:gd name="connsiteY4" fmla="*/ 1098550 h 1368425"/>
                <a:gd name="connsiteX5" fmla="*/ 190534 w 1111284"/>
                <a:gd name="connsiteY5" fmla="*/ 1063625 h 1368425"/>
                <a:gd name="connsiteX6" fmla="*/ 250859 w 1111284"/>
                <a:gd name="connsiteY6" fmla="*/ 974725 h 1368425"/>
                <a:gd name="connsiteX7" fmla="*/ 323884 w 1111284"/>
                <a:gd name="connsiteY7" fmla="*/ 844550 h 1368425"/>
                <a:gd name="connsiteX8" fmla="*/ 381034 w 1111284"/>
                <a:gd name="connsiteY8" fmla="*/ 812800 h 1368425"/>
                <a:gd name="connsiteX9" fmla="*/ 428659 w 1111284"/>
                <a:gd name="connsiteY9" fmla="*/ 746125 h 1368425"/>
                <a:gd name="connsiteX10" fmla="*/ 504859 w 1111284"/>
                <a:gd name="connsiteY10" fmla="*/ 682625 h 1368425"/>
                <a:gd name="connsiteX11" fmla="*/ 571534 w 1111284"/>
                <a:gd name="connsiteY11" fmla="*/ 622300 h 1368425"/>
                <a:gd name="connsiteX12" fmla="*/ 584234 w 1111284"/>
                <a:gd name="connsiteY12" fmla="*/ 546100 h 1368425"/>
                <a:gd name="connsiteX13" fmla="*/ 638209 w 1111284"/>
                <a:gd name="connsiteY13" fmla="*/ 434975 h 1368425"/>
                <a:gd name="connsiteX14" fmla="*/ 717584 w 1111284"/>
                <a:gd name="connsiteY14" fmla="*/ 374650 h 1368425"/>
                <a:gd name="connsiteX15" fmla="*/ 784259 w 1111284"/>
                <a:gd name="connsiteY15" fmla="*/ 269875 h 1368425"/>
                <a:gd name="connsiteX16" fmla="*/ 841409 w 1111284"/>
                <a:gd name="connsiteY16" fmla="*/ 203200 h 1368425"/>
                <a:gd name="connsiteX17" fmla="*/ 923959 w 1111284"/>
                <a:gd name="connsiteY17" fmla="*/ 117475 h 1368425"/>
                <a:gd name="connsiteX18" fmla="*/ 971584 w 1111284"/>
                <a:gd name="connsiteY18" fmla="*/ 41275 h 1368425"/>
                <a:gd name="connsiteX19" fmla="*/ 1111284 w 1111284"/>
                <a:gd name="connsiteY19" fmla="*/ 0 h 1368425"/>
                <a:gd name="connsiteX0" fmla="*/ 12734 w 971584"/>
                <a:gd name="connsiteY0" fmla="*/ 1327150 h 1327150"/>
                <a:gd name="connsiteX1" fmla="*/ 3209 w 971584"/>
                <a:gd name="connsiteY1" fmla="*/ 1266825 h 1327150"/>
                <a:gd name="connsiteX2" fmla="*/ 3209 w 971584"/>
                <a:gd name="connsiteY2" fmla="*/ 1203325 h 1327150"/>
                <a:gd name="connsiteX3" fmla="*/ 41309 w 971584"/>
                <a:gd name="connsiteY3" fmla="*/ 1127125 h 1327150"/>
                <a:gd name="connsiteX4" fmla="*/ 133384 w 971584"/>
                <a:gd name="connsiteY4" fmla="*/ 1057275 h 1327150"/>
                <a:gd name="connsiteX5" fmla="*/ 190534 w 971584"/>
                <a:gd name="connsiteY5" fmla="*/ 1022350 h 1327150"/>
                <a:gd name="connsiteX6" fmla="*/ 250859 w 971584"/>
                <a:gd name="connsiteY6" fmla="*/ 933450 h 1327150"/>
                <a:gd name="connsiteX7" fmla="*/ 323884 w 971584"/>
                <a:gd name="connsiteY7" fmla="*/ 803275 h 1327150"/>
                <a:gd name="connsiteX8" fmla="*/ 381034 w 971584"/>
                <a:gd name="connsiteY8" fmla="*/ 771525 h 1327150"/>
                <a:gd name="connsiteX9" fmla="*/ 428659 w 971584"/>
                <a:gd name="connsiteY9" fmla="*/ 704850 h 1327150"/>
                <a:gd name="connsiteX10" fmla="*/ 504859 w 971584"/>
                <a:gd name="connsiteY10" fmla="*/ 641350 h 1327150"/>
                <a:gd name="connsiteX11" fmla="*/ 571534 w 971584"/>
                <a:gd name="connsiteY11" fmla="*/ 581025 h 1327150"/>
                <a:gd name="connsiteX12" fmla="*/ 584234 w 971584"/>
                <a:gd name="connsiteY12" fmla="*/ 504825 h 1327150"/>
                <a:gd name="connsiteX13" fmla="*/ 638209 w 971584"/>
                <a:gd name="connsiteY13" fmla="*/ 393700 h 1327150"/>
                <a:gd name="connsiteX14" fmla="*/ 717584 w 971584"/>
                <a:gd name="connsiteY14" fmla="*/ 333375 h 1327150"/>
                <a:gd name="connsiteX15" fmla="*/ 784259 w 971584"/>
                <a:gd name="connsiteY15" fmla="*/ 228600 h 1327150"/>
                <a:gd name="connsiteX16" fmla="*/ 841409 w 971584"/>
                <a:gd name="connsiteY16" fmla="*/ 161925 h 1327150"/>
                <a:gd name="connsiteX17" fmla="*/ 923959 w 971584"/>
                <a:gd name="connsiteY17" fmla="*/ 76200 h 1327150"/>
                <a:gd name="connsiteX18" fmla="*/ 971584 w 971584"/>
                <a:gd name="connsiteY18" fmla="*/ 0 h 1327150"/>
                <a:gd name="connsiteX0" fmla="*/ 12734 w 923959"/>
                <a:gd name="connsiteY0" fmla="*/ 1250950 h 1250950"/>
                <a:gd name="connsiteX1" fmla="*/ 3209 w 923959"/>
                <a:gd name="connsiteY1" fmla="*/ 1190625 h 1250950"/>
                <a:gd name="connsiteX2" fmla="*/ 3209 w 923959"/>
                <a:gd name="connsiteY2" fmla="*/ 1127125 h 1250950"/>
                <a:gd name="connsiteX3" fmla="*/ 41309 w 923959"/>
                <a:gd name="connsiteY3" fmla="*/ 1050925 h 1250950"/>
                <a:gd name="connsiteX4" fmla="*/ 133384 w 923959"/>
                <a:gd name="connsiteY4" fmla="*/ 981075 h 1250950"/>
                <a:gd name="connsiteX5" fmla="*/ 190534 w 923959"/>
                <a:gd name="connsiteY5" fmla="*/ 946150 h 1250950"/>
                <a:gd name="connsiteX6" fmla="*/ 250859 w 923959"/>
                <a:gd name="connsiteY6" fmla="*/ 857250 h 1250950"/>
                <a:gd name="connsiteX7" fmla="*/ 323884 w 923959"/>
                <a:gd name="connsiteY7" fmla="*/ 727075 h 1250950"/>
                <a:gd name="connsiteX8" fmla="*/ 381034 w 923959"/>
                <a:gd name="connsiteY8" fmla="*/ 695325 h 1250950"/>
                <a:gd name="connsiteX9" fmla="*/ 428659 w 923959"/>
                <a:gd name="connsiteY9" fmla="*/ 628650 h 1250950"/>
                <a:gd name="connsiteX10" fmla="*/ 504859 w 923959"/>
                <a:gd name="connsiteY10" fmla="*/ 565150 h 1250950"/>
                <a:gd name="connsiteX11" fmla="*/ 571534 w 923959"/>
                <a:gd name="connsiteY11" fmla="*/ 504825 h 1250950"/>
                <a:gd name="connsiteX12" fmla="*/ 584234 w 923959"/>
                <a:gd name="connsiteY12" fmla="*/ 428625 h 1250950"/>
                <a:gd name="connsiteX13" fmla="*/ 638209 w 923959"/>
                <a:gd name="connsiteY13" fmla="*/ 317500 h 1250950"/>
                <a:gd name="connsiteX14" fmla="*/ 717584 w 923959"/>
                <a:gd name="connsiteY14" fmla="*/ 257175 h 1250950"/>
                <a:gd name="connsiteX15" fmla="*/ 784259 w 923959"/>
                <a:gd name="connsiteY15" fmla="*/ 152400 h 1250950"/>
                <a:gd name="connsiteX16" fmla="*/ 841409 w 923959"/>
                <a:gd name="connsiteY16" fmla="*/ 85725 h 1250950"/>
                <a:gd name="connsiteX17" fmla="*/ 923959 w 923959"/>
                <a:gd name="connsiteY17" fmla="*/ 0 h 1250950"/>
                <a:gd name="connsiteX0" fmla="*/ 12734 w 841409"/>
                <a:gd name="connsiteY0" fmla="*/ 1165225 h 1165225"/>
                <a:gd name="connsiteX1" fmla="*/ 3209 w 841409"/>
                <a:gd name="connsiteY1" fmla="*/ 1104900 h 1165225"/>
                <a:gd name="connsiteX2" fmla="*/ 3209 w 841409"/>
                <a:gd name="connsiteY2" fmla="*/ 1041400 h 1165225"/>
                <a:gd name="connsiteX3" fmla="*/ 41309 w 841409"/>
                <a:gd name="connsiteY3" fmla="*/ 965200 h 1165225"/>
                <a:gd name="connsiteX4" fmla="*/ 133384 w 841409"/>
                <a:gd name="connsiteY4" fmla="*/ 895350 h 1165225"/>
                <a:gd name="connsiteX5" fmla="*/ 190534 w 841409"/>
                <a:gd name="connsiteY5" fmla="*/ 860425 h 1165225"/>
                <a:gd name="connsiteX6" fmla="*/ 250859 w 841409"/>
                <a:gd name="connsiteY6" fmla="*/ 771525 h 1165225"/>
                <a:gd name="connsiteX7" fmla="*/ 323884 w 841409"/>
                <a:gd name="connsiteY7" fmla="*/ 641350 h 1165225"/>
                <a:gd name="connsiteX8" fmla="*/ 381034 w 841409"/>
                <a:gd name="connsiteY8" fmla="*/ 609600 h 1165225"/>
                <a:gd name="connsiteX9" fmla="*/ 428659 w 841409"/>
                <a:gd name="connsiteY9" fmla="*/ 542925 h 1165225"/>
                <a:gd name="connsiteX10" fmla="*/ 504859 w 841409"/>
                <a:gd name="connsiteY10" fmla="*/ 479425 h 1165225"/>
                <a:gd name="connsiteX11" fmla="*/ 571534 w 841409"/>
                <a:gd name="connsiteY11" fmla="*/ 419100 h 1165225"/>
                <a:gd name="connsiteX12" fmla="*/ 584234 w 841409"/>
                <a:gd name="connsiteY12" fmla="*/ 342900 h 1165225"/>
                <a:gd name="connsiteX13" fmla="*/ 638209 w 841409"/>
                <a:gd name="connsiteY13" fmla="*/ 231775 h 1165225"/>
                <a:gd name="connsiteX14" fmla="*/ 717584 w 841409"/>
                <a:gd name="connsiteY14" fmla="*/ 171450 h 1165225"/>
                <a:gd name="connsiteX15" fmla="*/ 784259 w 841409"/>
                <a:gd name="connsiteY15" fmla="*/ 66675 h 1165225"/>
                <a:gd name="connsiteX16" fmla="*/ 841409 w 841409"/>
                <a:gd name="connsiteY16" fmla="*/ 0 h 1165225"/>
                <a:gd name="connsiteX0" fmla="*/ 12734 w 784259"/>
                <a:gd name="connsiteY0" fmla="*/ 1098550 h 1098550"/>
                <a:gd name="connsiteX1" fmla="*/ 3209 w 784259"/>
                <a:gd name="connsiteY1" fmla="*/ 1038225 h 1098550"/>
                <a:gd name="connsiteX2" fmla="*/ 3209 w 784259"/>
                <a:gd name="connsiteY2" fmla="*/ 974725 h 1098550"/>
                <a:gd name="connsiteX3" fmla="*/ 41309 w 784259"/>
                <a:gd name="connsiteY3" fmla="*/ 898525 h 1098550"/>
                <a:gd name="connsiteX4" fmla="*/ 133384 w 784259"/>
                <a:gd name="connsiteY4" fmla="*/ 828675 h 1098550"/>
                <a:gd name="connsiteX5" fmla="*/ 190534 w 784259"/>
                <a:gd name="connsiteY5" fmla="*/ 793750 h 1098550"/>
                <a:gd name="connsiteX6" fmla="*/ 250859 w 784259"/>
                <a:gd name="connsiteY6" fmla="*/ 704850 h 1098550"/>
                <a:gd name="connsiteX7" fmla="*/ 323884 w 784259"/>
                <a:gd name="connsiteY7" fmla="*/ 574675 h 1098550"/>
                <a:gd name="connsiteX8" fmla="*/ 381034 w 784259"/>
                <a:gd name="connsiteY8" fmla="*/ 542925 h 1098550"/>
                <a:gd name="connsiteX9" fmla="*/ 428659 w 784259"/>
                <a:gd name="connsiteY9" fmla="*/ 476250 h 1098550"/>
                <a:gd name="connsiteX10" fmla="*/ 504859 w 784259"/>
                <a:gd name="connsiteY10" fmla="*/ 412750 h 1098550"/>
                <a:gd name="connsiteX11" fmla="*/ 571534 w 784259"/>
                <a:gd name="connsiteY11" fmla="*/ 352425 h 1098550"/>
                <a:gd name="connsiteX12" fmla="*/ 584234 w 784259"/>
                <a:gd name="connsiteY12" fmla="*/ 276225 h 1098550"/>
                <a:gd name="connsiteX13" fmla="*/ 638209 w 784259"/>
                <a:gd name="connsiteY13" fmla="*/ 165100 h 1098550"/>
                <a:gd name="connsiteX14" fmla="*/ 717584 w 784259"/>
                <a:gd name="connsiteY14" fmla="*/ 104775 h 1098550"/>
                <a:gd name="connsiteX15" fmla="*/ 784259 w 784259"/>
                <a:gd name="connsiteY15" fmla="*/ 0 h 1098550"/>
                <a:gd name="connsiteX0" fmla="*/ 12734 w 717584"/>
                <a:gd name="connsiteY0" fmla="*/ 993775 h 993775"/>
                <a:gd name="connsiteX1" fmla="*/ 3209 w 717584"/>
                <a:gd name="connsiteY1" fmla="*/ 933450 h 993775"/>
                <a:gd name="connsiteX2" fmla="*/ 3209 w 717584"/>
                <a:gd name="connsiteY2" fmla="*/ 869950 h 993775"/>
                <a:gd name="connsiteX3" fmla="*/ 41309 w 717584"/>
                <a:gd name="connsiteY3" fmla="*/ 793750 h 993775"/>
                <a:gd name="connsiteX4" fmla="*/ 133384 w 717584"/>
                <a:gd name="connsiteY4" fmla="*/ 723900 h 993775"/>
                <a:gd name="connsiteX5" fmla="*/ 190534 w 717584"/>
                <a:gd name="connsiteY5" fmla="*/ 688975 h 993775"/>
                <a:gd name="connsiteX6" fmla="*/ 250859 w 717584"/>
                <a:gd name="connsiteY6" fmla="*/ 600075 h 993775"/>
                <a:gd name="connsiteX7" fmla="*/ 323884 w 717584"/>
                <a:gd name="connsiteY7" fmla="*/ 469900 h 993775"/>
                <a:gd name="connsiteX8" fmla="*/ 381034 w 717584"/>
                <a:gd name="connsiteY8" fmla="*/ 438150 h 993775"/>
                <a:gd name="connsiteX9" fmla="*/ 428659 w 717584"/>
                <a:gd name="connsiteY9" fmla="*/ 371475 h 993775"/>
                <a:gd name="connsiteX10" fmla="*/ 504859 w 717584"/>
                <a:gd name="connsiteY10" fmla="*/ 307975 h 993775"/>
                <a:gd name="connsiteX11" fmla="*/ 571534 w 717584"/>
                <a:gd name="connsiteY11" fmla="*/ 247650 h 993775"/>
                <a:gd name="connsiteX12" fmla="*/ 584234 w 717584"/>
                <a:gd name="connsiteY12" fmla="*/ 171450 h 993775"/>
                <a:gd name="connsiteX13" fmla="*/ 638209 w 717584"/>
                <a:gd name="connsiteY13" fmla="*/ 60325 h 993775"/>
                <a:gd name="connsiteX14" fmla="*/ 717584 w 717584"/>
                <a:gd name="connsiteY14" fmla="*/ 0 h 993775"/>
                <a:gd name="connsiteX0" fmla="*/ 12734 w 638209"/>
                <a:gd name="connsiteY0" fmla="*/ 933450 h 933450"/>
                <a:gd name="connsiteX1" fmla="*/ 3209 w 638209"/>
                <a:gd name="connsiteY1" fmla="*/ 873125 h 933450"/>
                <a:gd name="connsiteX2" fmla="*/ 3209 w 638209"/>
                <a:gd name="connsiteY2" fmla="*/ 809625 h 933450"/>
                <a:gd name="connsiteX3" fmla="*/ 41309 w 638209"/>
                <a:gd name="connsiteY3" fmla="*/ 733425 h 933450"/>
                <a:gd name="connsiteX4" fmla="*/ 133384 w 638209"/>
                <a:gd name="connsiteY4" fmla="*/ 663575 h 933450"/>
                <a:gd name="connsiteX5" fmla="*/ 190534 w 638209"/>
                <a:gd name="connsiteY5" fmla="*/ 628650 h 933450"/>
                <a:gd name="connsiteX6" fmla="*/ 250859 w 638209"/>
                <a:gd name="connsiteY6" fmla="*/ 539750 h 933450"/>
                <a:gd name="connsiteX7" fmla="*/ 323884 w 638209"/>
                <a:gd name="connsiteY7" fmla="*/ 409575 h 933450"/>
                <a:gd name="connsiteX8" fmla="*/ 381034 w 638209"/>
                <a:gd name="connsiteY8" fmla="*/ 377825 h 933450"/>
                <a:gd name="connsiteX9" fmla="*/ 428659 w 638209"/>
                <a:gd name="connsiteY9" fmla="*/ 311150 h 933450"/>
                <a:gd name="connsiteX10" fmla="*/ 504859 w 638209"/>
                <a:gd name="connsiteY10" fmla="*/ 247650 h 933450"/>
                <a:gd name="connsiteX11" fmla="*/ 571534 w 638209"/>
                <a:gd name="connsiteY11" fmla="*/ 187325 h 933450"/>
                <a:gd name="connsiteX12" fmla="*/ 584234 w 638209"/>
                <a:gd name="connsiteY12" fmla="*/ 111125 h 933450"/>
                <a:gd name="connsiteX13" fmla="*/ 638209 w 638209"/>
                <a:gd name="connsiteY13" fmla="*/ 0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38209" h="933450">
                  <a:moveTo>
                    <a:pt x="12734" y="933450"/>
                  </a:moveTo>
                  <a:cubicBezTo>
                    <a:pt x="8765" y="913606"/>
                    <a:pt x="4796" y="893762"/>
                    <a:pt x="3209" y="873125"/>
                  </a:cubicBezTo>
                  <a:cubicBezTo>
                    <a:pt x="1622" y="852488"/>
                    <a:pt x="-3141" y="832908"/>
                    <a:pt x="3209" y="809625"/>
                  </a:cubicBezTo>
                  <a:cubicBezTo>
                    <a:pt x="9559" y="786342"/>
                    <a:pt x="19613" y="757766"/>
                    <a:pt x="41309" y="733425"/>
                  </a:cubicBezTo>
                  <a:cubicBezTo>
                    <a:pt x="63005" y="709084"/>
                    <a:pt x="108513" y="681037"/>
                    <a:pt x="133384" y="663575"/>
                  </a:cubicBezTo>
                  <a:cubicBezTo>
                    <a:pt x="158255" y="646113"/>
                    <a:pt x="170955" y="649287"/>
                    <a:pt x="190534" y="628650"/>
                  </a:cubicBezTo>
                  <a:cubicBezTo>
                    <a:pt x="210113" y="608013"/>
                    <a:pt x="228634" y="576262"/>
                    <a:pt x="250859" y="539750"/>
                  </a:cubicBezTo>
                  <a:cubicBezTo>
                    <a:pt x="273084" y="503238"/>
                    <a:pt x="302188" y="436562"/>
                    <a:pt x="323884" y="409575"/>
                  </a:cubicBezTo>
                  <a:cubicBezTo>
                    <a:pt x="345580" y="382588"/>
                    <a:pt x="363572" y="394229"/>
                    <a:pt x="381034" y="377825"/>
                  </a:cubicBezTo>
                  <a:cubicBezTo>
                    <a:pt x="398497" y="361421"/>
                    <a:pt x="408022" y="332846"/>
                    <a:pt x="428659" y="311150"/>
                  </a:cubicBezTo>
                  <a:cubicBezTo>
                    <a:pt x="449297" y="289454"/>
                    <a:pt x="481047" y="268287"/>
                    <a:pt x="504859" y="247650"/>
                  </a:cubicBezTo>
                  <a:cubicBezTo>
                    <a:pt x="528671" y="227013"/>
                    <a:pt x="558305" y="210079"/>
                    <a:pt x="571534" y="187325"/>
                  </a:cubicBezTo>
                  <a:cubicBezTo>
                    <a:pt x="584763" y="164571"/>
                    <a:pt x="573122" y="142346"/>
                    <a:pt x="584234" y="111125"/>
                  </a:cubicBezTo>
                  <a:cubicBezTo>
                    <a:pt x="595346" y="79904"/>
                    <a:pt x="615984" y="28575"/>
                    <a:pt x="638209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62" name="Forma livre 461"/>
            <p:cNvSpPr/>
            <p:nvPr/>
          </p:nvSpPr>
          <p:spPr bwMode="auto">
            <a:xfrm>
              <a:off x="2279973" y="2622291"/>
              <a:ext cx="371145" cy="773726"/>
            </a:xfrm>
            <a:custGeom>
              <a:avLst/>
              <a:gdLst>
                <a:gd name="connsiteX0" fmla="*/ 451341 w 451341"/>
                <a:gd name="connsiteY0" fmla="*/ 1057275 h 1057275"/>
                <a:gd name="connsiteX1" fmla="*/ 413241 w 451341"/>
                <a:gd name="connsiteY1" fmla="*/ 1000125 h 1057275"/>
                <a:gd name="connsiteX2" fmla="*/ 394191 w 451341"/>
                <a:gd name="connsiteY2" fmla="*/ 938212 h 1057275"/>
                <a:gd name="connsiteX3" fmla="*/ 360854 w 451341"/>
                <a:gd name="connsiteY3" fmla="*/ 804862 h 1057275"/>
                <a:gd name="connsiteX4" fmla="*/ 322754 w 451341"/>
                <a:gd name="connsiteY4" fmla="*/ 742950 h 1057275"/>
                <a:gd name="connsiteX5" fmla="*/ 289416 w 451341"/>
                <a:gd name="connsiteY5" fmla="*/ 681037 h 1057275"/>
                <a:gd name="connsiteX6" fmla="*/ 203691 w 451341"/>
                <a:gd name="connsiteY6" fmla="*/ 619125 h 1057275"/>
                <a:gd name="connsiteX7" fmla="*/ 160829 w 451341"/>
                <a:gd name="connsiteY7" fmla="*/ 566737 h 1057275"/>
                <a:gd name="connsiteX8" fmla="*/ 141779 w 451341"/>
                <a:gd name="connsiteY8" fmla="*/ 500062 h 1057275"/>
                <a:gd name="connsiteX9" fmla="*/ 141779 w 451341"/>
                <a:gd name="connsiteY9" fmla="*/ 442912 h 1057275"/>
                <a:gd name="connsiteX10" fmla="*/ 117966 w 451341"/>
                <a:gd name="connsiteY10" fmla="*/ 390525 h 1057275"/>
                <a:gd name="connsiteX11" fmla="*/ 108441 w 451341"/>
                <a:gd name="connsiteY11" fmla="*/ 242887 h 1057275"/>
                <a:gd name="connsiteX12" fmla="*/ 41766 w 451341"/>
                <a:gd name="connsiteY12" fmla="*/ 133350 h 1057275"/>
                <a:gd name="connsiteX13" fmla="*/ 3666 w 451341"/>
                <a:gd name="connsiteY13" fmla="*/ 33337 h 1057275"/>
                <a:gd name="connsiteX14" fmla="*/ 3666 w 451341"/>
                <a:gd name="connsiteY14" fmla="*/ 0 h 1057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1341" h="1057275">
                  <a:moveTo>
                    <a:pt x="451341" y="1057275"/>
                  </a:moveTo>
                  <a:cubicBezTo>
                    <a:pt x="437053" y="1038622"/>
                    <a:pt x="422766" y="1019969"/>
                    <a:pt x="413241" y="1000125"/>
                  </a:cubicBezTo>
                  <a:cubicBezTo>
                    <a:pt x="403716" y="980281"/>
                    <a:pt x="402922" y="970756"/>
                    <a:pt x="394191" y="938212"/>
                  </a:cubicBezTo>
                  <a:cubicBezTo>
                    <a:pt x="385460" y="905668"/>
                    <a:pt x="372760" y="837406"/>
                    <a:pt x="360854" y="804862"/>
                  </a:cubicBezTo>
                  <a:cubicBezTo>
                    <a:pt x="348948" y="772318"/>
                    <a:pt x="334660" y="763587"/>
                    <a:pt x="322754" y="742950"/>
                  </a:cubicBezTo>
                  <a:cubicBezTo>
                    <a:pt x="310848" y="722313"/>
                    <a:pt x="309260" y="701675"/>
                    <a:pt x="289416" y="681037"/>
                  </a:cubicBezTo>
                  <a:cubicBezTo>
                    <a:pt x="269572" y="660399"/>
                    <a:pt x="225122" y="638175"/>
                    <a:pt x="203691" y="619125"/>
                  </a:cubicBezTo>
                  <a:cubicBezTo>
                    <a:pt x="182260" y="600075"/>
                    <a:pt x="171148" y="586581"/>
                    <a:pt x="160829" y="566737"/>
                  </a:cubicBezTo>
                  <a:cubicBezTo>
                    <a:pt x="150510" y="546893"/>
                    <a:pt x="144954" y="520699"/>
                    <a:pt x="141779" y="500062"/>
                  </a:cubicBezTo>
                  <a:cubicBezTo>
                    <a:pt x="138604" y="479424"/>
                    <a:pt x="145748" y="461168"/>
                    <a:pt x="141779" y="442912"/>
                  </a:cubicBezTo>
                  <a:cubicBezTo>
                    <a:pt x="137810" y="424656"/>
                    <a:pt x="123522" y="423862"/>
                    <a:pt x="117966" y="390525"/>
                  </a:cubicBezTo>
                  <a:cubicBezTo>
                    <a:pt x="112410" y="357187"/>
                    <a:pt x="121141" y="285749"/>
                    <a:pt x="108441" y="242887"/>
                  </a:cubicBezTo>
                  <a:cubicBezTo>
                    <a:pt x="95741" y="200024"/>
                    <a:pt x="59228" y="168275"/>
                    <a:pt x="41766" y="133350"/>
                  </a:cubicBezTo>
                  <a:cubicBezTo>
                    <a:pt x="24303" y="98425"/>
                    <a:pt x="10016" y="55562"/>
                    <a:pt x="3666" y="33337"/>
                  </a:cubicBezTo>
                  <a:cubicBezTo>
                    <a:pt x="-2684" y="11112"/>
                    <a:pt x="491" y="5556"/>
                    <a:pt x="3666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63" name="Forma livre 462"/>
            <p:cNvSpPr/>
            <p:nvPr/>
          </p:nvSpPr>
          <p:spPr bwMode="auto">
            <a:xfrm>
              <a:off x="2118378" y="2196085"/>
              <a:ext cx="188895" cy="440147"/>
            </a:xfrm>
            <a:custGeom>
              <a:avLst/>
              <a:gdLst>
                <a:gd name="connsiteX0" fmla="*/ 200178 w 229711"/>
                <a:gd name="connsiteY0" fmla="*/ 601449 h 601449"/>
                <a:gd name="connsiteX1" fmla="*/ 214466 w 229711"/>
                <a:gd name="connsiteY1" fmla="*/ 539536 h 601449"/>
                <a:gd name="connsiteX2" fmla="*/ 228753 w 229711"/>
                <a:gd name="connsiteY2" fmla="*/ 510961 h 601449"/>
                <a:gd name="connsiteX3" fmla="*/ 185891 w 229711"/>
                <a:gd name="connsiteY3" fmla="*/ 453811 h 601449"/>
                <a:gd name="connsiteX4" fmla="*/ 176366 w 229711"/>
                <a:gd name="connsiteY4" fmla="*/ 410949 h 601449"/>
                <a:gd name="connsiteX5" fmla="*/ 138266 w 229711"/>
                <a:gd name="connsiteY5" fmla="*/ 406186 h 601449"/>
                <a:gd name="connsiteX6" fmla="*/ 85878 w 229711"/>
                <a:gd name="connsiteY6" fmla="*/ 387136 h 601449"/>
                <a:gd name="connsiteX7" fmla="*/ 62066 w 229711"/>
                <a:gd name="connsiteY7" fmla="*/ 325224 h 601449"/>
                <a:gd name="connsiteX8" fmla="*/ 57303 w 229711"/>
                <a:gd name="connsiteY8" fmla="*/ 296649 h 601449"/>
                <a:gd name="connsiteX9" fmla="*/ 23966 w 229711"/>
                <a:gd name="connsiteY9" fmla="*/ 272836 h 601449"/>
                <a:gd name="connsiteX10" fmla="*/ 153 w 229711"/>
                <a:gd name="connsiteY10" fmla="*/ 225211 h 601449"/>
                <a:gd name="connsiteX11" fmla="*/ 14441 w 229711"/>
                <a:gd name="connsiteY11" fmla="*/ 182349 h 601449"/>
                <a:gd name="connsiteX12" fmla="*/ 28728 w 229711"/>
                <a:gd name="connsiteY12" fmla="*/ 153774 h 601449"/>
                <a:gd name="connsiteX13" fmla="*/ 33491 w 229711"/>
                <a:gd name="connsiteY13" fmla="*/ 120436 h 601449"/>
                <a:gd name="connsiteX14" fmla="*/ 43016 w 229711"/>
                <a:gd name="connsiteY14" fmla="*/ 68049 h 601449"/>
                <a:gd name="connsiteX15" fmla="*/ 71591 w 229711"/>
                <a:gd name="connsiteY15" fmla="*/ 15661 h 601449"/>
                <a:gd name="connsiteX16" fmla="*/ 76353 w 229711"/>
                <a:gd name="connsiteY16" fmla="*/ 1374 h 601449"/>
                <a:gd name="connsiteX17" fmla="*/ 104928 w 229711"/>
                <a:gd name="connsiteY17" fmla="*/ 1374 h 60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9711" h="601449">
                  <a:moveTo>
                    <a:pt x="200178" y="601449"/>
                  </a:moveTo>
                  <a:cubicBezTo>
                    <a:pt x="204941" y="578033"/>
                    <a:pt x="209704" y="554617"/>
                    <a:pt x="214466" y="539536"/>
                  </a:cubicBezTo>
                  <a:cubicBezTo>
                    <a:pt x="219229" y="524455"/>
                    <a:pt x="233516" y="525249"/>
                    <a:pt x="228753" y="510961"/>
                  </a:cubicBezTo>
                  <a:cubicBezTo>
                    <a:pt x="223990" y="496673"/>
                    <a:pt x="194622" y="470480"/>
                    <a:pt x="185891" y="453811"/>
                  </a:cubicBezTo>
                  <a:cubicBezTo>
                    <a:pt x="177160" y="437142"/>
                    <a:pt x="184303" y="418886"/>
                    <a:pt x="176366" y="410949"/>
                  </a:cubicBezTo>
                  <a:cubicBezTo>
                    <a:pt x="168429" y="403012"/>
                    <a:pt x="153347" y="410155"/>
                    <a:pt x="138266" y="406186"/>
                  </a:cubicBezTo>
                  <a:cubicBezTo>
                    <a:pt x="123185" y="402217"/>
                    <a:pt x="98578" y="400630"/>
                    <a:pt x="85878" y="387136"/>
                  </a:cubicBezTo>
                  <a:cubicBezTo>
                    <a:pt x="73178" y="373642"/>
                    <a:pt x="66828" y="340305"/>
                    <a:pt x="62066" y="325224"/>
                  </a:cubicBezTo>
                  <a:cubicBezTo>
                    <a:pt x="57304" y="310143"/>
                    <a:pt x="63653" y="305380"/>
                    <a:pt x="57303" y="296649"/>
                  </a:cubicBezTo>
                  <a:cubicBezTo>
                    <a:pt x="50953" y="287918"/>
                    <a:pt x="33491" y="284742"/>
                    <a:pt x="23966" y="272836"/>
                  </a:cubicBezTo>
                  <a:cubicBezTo>
                    <a:pt x="14441" y="260930"/>
                    <a:pt x="1740" y="240292"/>
                    <a:pt x="153" y="225211"/>
                  </a:cubicBezTo>
                  <a:cubicBezTo>
                    <a:pt x="-1434" y="210130"/>
                    <a:pt x="9678" y="194255"/>
                    <a:pt x="14441" y="182349"/>
                  </a:cubicBezTo>
                  <a:cubicBezTo>
                    <a:pt x="19203" y="170443"/>
                    <a:pt x="25553" y="164093"/>
                    <a:pt x="28728" y="153774"/>
                  </a:cubicBezTo>
                  <a:cubicBezTo>
                    <a:pt x="31903" y="143455"/>
                    <a:pt x="31110" y="134723"/>
                    <a:pt x="33491" y="120436"/>
                  </a:cubicBezTo>
                  <a:cubicBezTo>
                    <a:pt x="35872" y="106149"/>
                    <a:pt x="36666" y="85511"/>
                    <a:pt x="43016" y="68049"/>
                  </a:cubicBezTo>
                  <a:cubicBezTo>
                    <a:pt x="49366" y="50587"/>
                    <a:pt x="66035" y="26773"/>
                    <a:pt x="71591" y="15661"/>
                  </a:cubicBezTo>
                  <a:cubicBezTo>
                    <a:pt x="77147" y="4548"/>
                    <a:pt x="70797" y="3755"/>
                    <a:pt x="76353" y="1374"/>
                  </a:cubicBezTo>
                  <a:cubicBezTo>
                    <a:pt x="81909" y="-1007"/>
                    <a:pt x="93418" y="183"/>
                    <a:pt x="104928" y="1374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64" name="Forma livre 463"/>
            <p:cNvSpPr/>
            <p:nvPr/>
          </p:nvSpPr>
          <p:spPr bwMode="auto">
            <a:xfrm>
              <a:off x="2185082" y="1942667"/>
              <a:ext cx="39235" cy="250938"/>
            </a:xfrm>
            <a:custGeom>
              <a:avLst/>
              <a:gdLst>
                <a:gd name="connsiteX0" fmla="*/ 0 w 47713"/>
                <a:gd name="connsiteY0" fmla="*/ 342900 h 342900"/>
                <a:gd name="connsiteX1" fmla="*/ 42862 w 47713"/>
                <a:gd name="connsiteY1" fmla="*/ 238125 h 342900"/>
                <a:gd name="connsiteX2" fmla="*/ 42862 w 47713"/>
                <a:gd name="connsiteY2" fmla="*/ 147638 h 342900"/>
                <a:gd name="connsiteX3" fmla="*/ 47625 w 47713"/>
                <a:gd name="connsiteY3" fmla="*/ 61913 h 342900"/>
                <a:gd name="connsiteX4" fmla="*/ 38100 w 47713"/>
                <a:gd name="connsiteY4" fmla="*/ 0 h 34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713" h="342900">
                  <a:moveTo>
                    <a:pt x="0" y="342900"/>
                  </a:moveTo>
                  <a:cubicBezTo>
                    <a:pt x="17859" y="306784"/>
                    <a:pt x="35718" y="270669"/>
                    <a:pt x="42862" y="238125"/>
                  </a:cubicBezTo>
                  <a:cubicBezTo>
                    <a:pt x="50006" y="205581"/>
                    <a:pt x="42068" y="177007"/>
                    <a:pt x="42862" y="147638"/>
                  </a:cubicBezTo>
                  <a:cubicBezTo>
                    <a:pt x="43656" y="118269"/>
                    <a:pt x="48419" y="86519"/>
                    <a:pt x="47625" y="61913"/>
                  </a:cubicBezTo>
                  <a:cubicBezTo>
                    <a:pt x="46831" y="37307"/>
                    <a:pt x="42465" y="18653"/>
                    <a:pt x="3810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cxnSp>
          <p:nvCxnSpPr>
            <p:cNvPr id="465" name="Conector em curva 464"/>
            <p:cNvCxnSpPr/>
            <p:nvPr/>
          </p:nvCxnSpPr>
          <p:spPr bwMode="auto">
            <a:xfrm>
              <a:off x="3168724" y="4034895"/>
              <a:ext cx="468075" cy="197146"/>
            </a:xfrm>
            <a:prstGeom prst="curvedConnector3">
              <a:avLst>
                <a:gd name="adj1" fmla="val -1316"/>
              </a:avLst>
            </a:prstGeom>
            <a:solidFill>
              <a:schemeClr val="accent1"/>
            </a:solidFill>
            <a:ln w="19050" cap="flat" cmpd="sng" algn="ctr">
              <a:solidFill>
                <a:srgbClr val="7030A0"/>
              </a:solidFill>
              <a:prstDash val="solid"/>
              <a:miter lim="800000"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66" name="Forma livre 465"/>
            <p:cNvSpPr/>
            <p:nvPr/>
          </p:nvSpPr>
          <p:spPr>
            <a:xfrm>
              <a:off x="2471884" y="3112951"/>
              <a:ext cx="408882" cy="465643"/>
            </a:xfrm>
            <a:custGeom>
              <a:avLst/>
              <a:gdLst>
                <a:gd name="connsiteX0" fmla="*/ 0 w 497232"/>
                <a:gd name="connsiteY0" fmla="*/ 0 h 645269"/>
                <a:gd name="connsiteX1" fmla="*/ 71635 w 497232"/>
                <a:gd name="connsiteY1" fmla="*/ 75849 h 645269"/>
                <a:gd name="connsiteX2" fmla="*/ 105346 w 497232"/>
                <a:gd name="connsiteY2" fmla="*/ 92704 h 645269"/>
                <a:gd name="connsiteX3" fmla="*/ 109560 w 497232"/>
                <a:gd name="connsiteY3" fmla="*/ 117987 h 645269"/>
                <a:gd name="connsiteX4" fmla="*/ 113774 w 497232"/>
                <a:gd name="connsiteY4" fmla="*/ 172767 h 645269"/>
                <a:gd name="connsiteX5" fmla="*/ 117987 w 497232"/>
                <a:gd name="connsiteY5" fmla="*/ 210691 h 645269"/>
                <a:gd name="connsiteX6" fmla="*/ 139056 w 497232"/>
                <a:gd name="connsiteY6" fmla="*/ 235974 h 645269"/>
                <a:gd name="connsiteX7" fmla="*/ 155912 w 497232"/>
                <a:gd name="connsiteY7" fmla="*/ 248616 h 645269"/>
                <a:gd name="connsiteX8" fmla="*/ 151698 w 497232"/>
                <a:gd name="connsiteY8" fmla="*/ 261257 h 645269"/>
                <a:gd name="connsiteX9" fmla="*/ 155912 w 497232"/>
                <a:gd name="connsiteY9" fmla="*/ 307609 h 645269"/>
                <a:gd name="connsiteX10" fmla="*/ 155912 w 497232"/>
                <a:gd name="connsiteY10" fmla="*/ 324465 h 645269"/>
                <a:gd name="connsiteX11" fmla="*/ 172767 w 497232"/>
                <a:gd name="connsiteY11" fmla="*/ 332892 h 645269"/>
                <a:gd name="connsiteX12" fmla="*/ 172767 w 497232"/>
                <a:gd name="connsiteY12" fmla="*/ 353961 h 645269"/>
                <a:gd name="connsiteX13" fmla="*/ 198050 w 497232"/>
                <a:gd name="connsiteY13" fmla="*/ 370817 h 645269"/>
                <a:gd name="connsiteX14" fmla="*/ 202264 w 497232"/>
                <a:gd name="connsiteY14" fmla="*/ 396100 h 645269"/>
                <a:gd name="connsiteX15" fmla="*/ 227547 w 497232"/>
                <a:gd name="connsiteY15" fmla="*/ 421383 h 645269"/>
                <a:gd name="connsiteX16" fmla="*/ 227547 w 497232"/>
                <a:gd name="connsiteY16" fmla="*/ 459307 h 645269"/>
                <a:gd name="connsiteX17" fmla="*/ 244402 w 497232"/>
                <a:gd name="connsiteY17" fmla="*/ 471949 h 645269"/>
                <a:gd name="connsiteX18" fmla="*/ 244402 w 497232"/>
                <a:gd name="connsiteY18" fmla="*/ 509873 h 645269"/>
                <a:gd name="connsiteX19" fmla="*/ 261257 w 497232"/>
                <a:gd name="connsiteY19" fmla="*/ 526728 h 645269"/>
                <a:gd name="connsiteX20" fmla="*/ 261257 w 497232"/>
                <a:gd name="connsiteY20" fmla="*/ 539370 h 645269"/>
                <a:gd name="connsiteX21" fmla="*/ 278113 w 497232"/>
                <a:gd name="connsiteY21" fmla="*/ 564653 h 645269"/>
                <a:gd name="connsiteX22" fmla="*/ 278113 w 497232"/>
                <a:gd name="connsiteY22" fmla="*/ 602577 h 645269"/>
                <a:gd name="connsiteX23" fmla="*/ 294968 w 497232"/>
                <a:gd name="connsiteY23" fmla="*/ 632074 h 645269"/>
                <a:gd name="connsiteX24" fmla="*/ 353962 w 497232"/>
                <a:gd name="connsiteY24" fmla="*/ 644715 h 645269"/>
                <a:gd name="connsiteX25" fmla="*/ 434024 w 497232"/>
                <a:gd name="connsiteY25" fmla="*/ 615219 h 645269"/>
                <a:gd name="connsiteX26" fmla="*/ 463521 w 497232"/>
                <a:gd name="connsiteY26" fmla="*/ 623646 h 645269"/>
                <a:gd name="connsiteX27" fmla="*/ 497232 w 497232"/>
                <a:gd name="connsiteY27" fmla="*/ 636288 h 645269"/>
                <a:gd name="connsiteX0" fmla="*/ 0 w 497232"/>
                <a:gd name="connsiteY0" fmla="*/ 0 h 644827"/>
                <a:gd name="connsiteX1" fmla="*/ 71635 w 497232"/>
                <a:gd name="connsiteY1" fmla="*/ 75849 h 644827"/>
                <a:gd name="connsiteX2" fmla="*/ 105346 w 497232"/>
                <a:gd name="connsiteY2" fmla="*/ 92704 h 644827"/>
                <a:gd name="connsiteX3" fmla="*/ 109560 w 497232"/>
                <a:gd name="connsiteY3" fmla="*/ 117987 h 644827"/>
                <a:gd name="connsiteX4" fmla="*/ 113774 w 497232"/>
                <a:gd name="connsiteY4" fmla="*/ 172767 h 644827"/>
                <a:gd name="connsiteX5" fmla="*/ 117987 w 497232"/>
                <a:gd name="connsiteY5" fmla="*/ 210691 h 644827"/>
                <a:gd name="connsiteX6" fmla="*/ 139056 w 497232"/>
                <a:gd name="connsiteY6" fmla="*/ 235974 h 644827"/>
                <a:gd name="connsiteX7" fmla="*/ 155912 w 497232"/>
                <a:gd name="connsiteY7" fmla="*/ 248616 h 644827"/>
                <a:gd name="connsiteX8" fmla="*/ 151698 w 497232"/>
                <a:gd name="connsiteY8" fmla="*/ 261257 h 644827"/>
                <a:gd name="connsiteX9" fmla="*/ 155912 w 497232"/>
                <a:gd name="connsiteY9" fmla="*/ 307609 h 644827"/>
                <a:gd name="connsiteX10" fmla="*/ 155912 w 497232"/>
                <a:gd name="connsiteY10" fmla="*/ 324465 h 644827"/>
                <a:gd name="connsiteX11" fmla="*/ 172767 w 497232"/>
                <a:gd name="connsiteY11" fmla="*/ 332892 h 644827"/>
                <a:gd name="connsiteX12" fmla="*/ 172767 w 497232"/>
                <a:gd name="connsiteY12" fmla="*/ 353961 h 644827"/>
                <a:gd name="connsiteX13" fmla="*/ 198050 w 497232"/>
                <a:gd name="connsiteY13" fmla="*/ 370817 h 644827"/>
                <a:gd name="connsiteX14" fmla="*/ 202264 w 497232"/>
                <a:gd name="connsiteY14" fmla="*/ 396100 h 644827"/>
                <a:gd name="connsiteX15" fmla="*/ 227547 w 497232"/>
                <a:gd name="connsiteY15" fmla="*/ 421383 h 644827"/>
                <a:gd name="connsiteX16" fmla="*/ 227547 w 497232"/>
                <a:gd name="connsiteY16" fmla="*/ 459307 h 644827"/>
                <a:gd name="connsiteX17" fmla="*/ 244402 w 497232"/>
                <a:gd name="connsiteY17" fmla="*/ 471949 h 644827"/>
                <a:gd name="connsiteX18" fmla="*/ 244402 w 497232"/>
                <a:gd name="connsiteY18" fmla="*/ 509873 h 644827"/>
                <a:gd name="connsiteX19" fmla="*/ 261257 w 497232"/>
                <a:gd name="connsiteY19" fmla="*/ 526728 h 644827"/>
                <a:gd name="connsiteX20" fmla="*/ 261257 w 497232"/>
                <a:gd name="connsiteY20" fmla="*/ 539370 h 644827"/>
                <a:gd name="connsiteX21" fmla="*/ 278113 w 497232"/>
                <a:gd name="connsiteY21" fmla="*/ 564653 h 644827"/>
                <a:gd name="connsiteX22" fmla="*/ 278113 w 497232"/>
                <a:gd name="connsiteY22" fmla="*/ 602577 h 644827"/>
                <a:gd name="connsiteX23" fmla="*/ 353962 w 497232"/>
                <a:gd name="connsiteY23" fmla="*/ 644715 h 644827"/>
                <a:gd name="connsiteX24" fmla="*/ 434024 w 497232"/>
                <a:gd name="connsiteY24" fmla="*/ 615219 h 644827"/>
                <a:gd name="connsiteX25" fmla="*/ 463521 w 497232"/>
                <a:gd name="connsiteY25" fmla="*/ 623646 h 644827"/>
                <a:gd name="connsiteX26" fmla="*/ 497232 w 497232"/>
                <a:gd name="connsiteY26" fmla="*/ 636288 h 644827"/>
                <a:gd name="connsiteX0" fmla="*/ 0 w 497232"/>
                <a:gd name="connsiteY0" fmla="*/ 0 h 646039"/>
                <a:gd name="connsiteX1" fmla="*/ 71635 w 497232"/>
                <a:gd name="connsiteY1" fmla="*/ 75849 h 646039"/>
                <a:gd name="connsiteX2" fmla="*/ 105346 w 497232"/>
                <a:gd name="connsiteY2" fmla="*/ 92704 h 646039"/>
                <a:gd name="connsiteX3" fmla="*/ 109560 w 497232"/>
                <a:gd name="connsiteY3" fmla="*/ 117987 h 646039"/>
                <a:gd name="connsiteX4" fmla="*/ 113774 w 497232"/>
                <a:gd name="connsiteY4" fmla="*/ 172767 h 646039"/>
                <a:gd name="connsiteX5" fmla="*/ 117987 w 497232"/>
                <a:gd name="connsiteY5" fmla="*/ 210691 h 646039"/>
                <a:gd name="connsiteX6" fmla="*/ 139056 w 497232"/>
                <a:gd name="connsiteY6" fmla="*/ 235974 h 646039"/>
                <a:gd name="connsiteX7" fmla="*/ 155912 w 497232"/>
                <a:gd name="connsiteY7" fmla="*/ 248616 h 646039"/>
                <a:gd name="connsiteX8" fmla="*/ 151698 w 497232"/>
                <a:gd name="connsiteY8" fmla="*/ 261257 h 646039"/>
                <a:gd name="connsiteX9" fmla="*/ 155912 w 497232"/>
                <a:gd name="connsiteY9" fmla="*/ 307609 h 646039"/>
                <a:gd name="connsiteX10" fmla="*/ 155912 w 497232"/>
                <a:gd name="connsiteY10" fmla="*/ 324465 h 646039"/>
                <a:gd name="connsiteX11" fmla="*/ 172767 w 497232"/>
                <a:gd name="connsiteY11" fmla="*/ 332892 h 646039"/>
                <a:gd name="connsiteX12" fmla="*/ 172767 w 497232"/>
                <a:gd name="connsiteY12" fmla="*/ 353961 h 646039"/>
                <a:gd name="connsiteX13" fmla="*/ 198050 w 497232"/>
                <a:gd name="connsiteY13" fmla="*/ 370817 h 646039"/>
                <a:gd name="connsiteX14" fmla="*/ 202264 w 497232"/>
                <a:gd name="connsiteY14" fmla="*/ 396100 h 646039"/>
                <a:gd name="connsiteX15" fmla="*/ 227547 w 497232"/>
                <a:gd name="connsiteY15" fmla="*/ 421383 h 646039"/>
                <a:gd name="connsiteX16" fmla="*/ 227547 w 497232"/>
                <a:gd name="connsiteY16" fmla="*/ 459307 h 646039"/>
                <a:gd name="connsiteX17" fmla="*/ 244402 w 497232"/>
                <a:gd name="connsiteY17" fmla="*/ 471949 h 646039"/>
                <a:gd name="connsiteX18" fmla="*/ 244402 w 497232"/>
                <a:gd name="connsiteY18" fmla="*/ 509873 h 646039"/>
                <a:gd name="connsiteX19" fmla="*/ 261257 w 497232"/>
                <a:gd name="connsiteY19" fmla="*/ 526728 h 646039"/>
                <a:gd name="connsiteX20" fmla="*/ 261257 w 497232"/>
                <a:gd name="connsiteY20" fmla="*/ 539370 h 646039"/>
                <a:gd name="connsiteX21" fmla="*/ 278113 w 497232"/>
                <a:gd name="connsiteY21" fmla="*/ 564653 h 646039"/>
                <a:gd name="connsiteX22" fmla="*/ 353962 w 497232"/>
                <a:gd name="connsiteY22" fmla="*/ 644715 h 646039"/>
                <a:gd name="connsiteX23" fmla="*/ 434024 w 497232"/>
                <a:gd name="connsiteY23" fmla="*/ 615219 h 646039"/>
                <a:gd name="connsiteX24" fmla="*/ 463521 w 497232"/>
                <a:gd name="connsiteY24" fmla="*/ 623646 h 646039"/>
                <a:gd name="connsiteX25" fmla="*/ 497232 w 497232"/>
                <a:gd name="connsiteY25" fmla="*/ 636288 h 646039"/>
                <a:gd name="connsiteX0" fmla="*/ 0 w 497232"/>
                <a:gd name="connsiteY0" fmla="*/ 0 h 636288"/>
                <a:gd name="connsiteX1" fmla="*/ 71635 w 497232"/>
                <a:gd name="connsiteY1" fmla="*/ 75849 h 636288"/>
                <a:gd name="connsiteX2" fmla="*/ 105346 w 497232"/>
                <a:gd name="connsiteY2" fmla="*/ 92704 h 636288"/>
                <a:gd name="connsiteX3" fmla="*/ 109560 w 497232"/>
                <a:gd name="connsiteY3" fmla="*/ 117987 h 636288"/>
                <a:gd name="connsiteX4" fmla="*/ 113774 w 497232"/>
                <a:gd name="connsiteY4" fmla="*/ 172767 h 636288"/>
                <a:gd name="connsiteX5" fmla="*/ 117987 w 497232"/>
                <a:gd name="connsiteY5" fmla="*/ 210691 h 636288"/>
                <a:gd name="connsiteX6" fmla="*/ 139056 w 497232"/>
                <a:gd name="connsiteY6" fmla="*/ 235974 h 636288"/>
                <a:gd name="connsiteX7" fmla="*/ 155912 w 497232"/>
                <a:gd name="connsiteY7" fmla="*/ 248616 h 636288"/>
                <a:gd name="connsiteX8" fmla="*/ 151698 w 497232"/>
                <a:gd name="connsiteY8" fmla="*/ 261257 h 636288"/>
                <a:gd name="connsiteX9" fmla="*/ 155912 w 497232"/>
                <a:gd name="connsiteY9" fmla="*/ 307609 h 636288"/>
                <a:gd name="connsiteX10" fmla="*/ 155912 w 497232"/>
                <a:gd name="connsiteY10" fmla="*/ 324465 h 636288"/>
                <a:gd name="connsiteX11" fmla="*/ 172767 w 497232"/>
                <a:gd name="connsiteY11" fmla="*/ 332892 h 636288"/>
                <a:gd name="connsiteX12" fmla="*/ 172767 w 497232"/>
                <a:gd name="connsiteY12" fmla="*/ 353961 h 636288"/>
                <a:gd name="connsiteX13" fmla="*/ 198050 w 497232"/>
                <a:gd name="connsiteY13" fmla="*/ 370817 h 636288"/>
                <a:gd name="connsiteX14" fmla="*/ 202264 w 497232"/>
                <a:gd name="connsiteY14" fmla="*/ 396100 h 636288"/>
                <a:gd name="connsiteX15" fmla="*/ 227547 w 497232"/>
                <a:gd name="connsiteY15" fmla="*/ 421383 h 636288"/>
                <a:gd name="connsiteX16" fmla="*/ 227547 w 497232"/>
                <a:gd name="connsiteY16" fmla="*/ 459307 h 636288"/>
                <a:gd name="connsiteX17" fmla="*/ 244402 w 497232"/>
                <a:gd name="connsiteY17" fmla="*/ 471949 h 636288"/>
                <a:gd name="connsiteX18" fmla="*/ 244402 w 497232"/>
                <a:gd name="connsiteY18" fmla="*/ 509873 h 636288"/>
                <a:gd name="connsiteX19" fmla="*/ 261257 w 497232"/>
                <a:gd name="connsiteY19" fmla="*/ 526728 h 636288"/>
                <a:gd name="connsiteX20" fmla="*/ 261257 w 497232"/>
                <a:gd name="connsiteY20" fmla="*/ 539370 h 636288"/>
                <a:gd name="connsiteX21" fmla="*/ 278113 w 497232"/>
                <a:gd name="connsiteY21" fmla="*/ 564653 h 636288"/>
                <a:gd name="connsiteX22" fmla="*/ 332893 w 497232"/>
                <a:gd name="connsiteY22" fmla="*/ 606791 h 636288"/>
                <a:gd name="connsiteX23" fmla="*/ 434024 w 497232"/>
                <a:gd name="connsiteY23" fmla="*/ 615219 h 636288"/>
                <a:gd name="connsiteX24" fmla="*/ 463521 w 497232"/>
                <a:gd name="connsiteY24" fmla="*/ 623646 h 636288"/>
                <a:gd name="connsiteX25" fmla="*/ 497232 w 497232"/>
                <a:gd name="connsiteY25" fmla="*/ 636288 h 636288"/>
                <a:gd name="connsiteX0" fmla="*/ 0 w 497232"/>
                <a:gd name="connsiteY0" fmla="*/ 0 h 636288"/>
                <a:gd name="connsiteX1" fmla="*/ 58993 w 497232"/>
                <a:gd name="connsiteY1" fmla="*/ 33711 h 636288"/>
                <a:gd name="connsiteX2" fmla="*/ 105346 w 497232"/>
                <a:gd name="connsiteY2" fmla="*/ 92704 h 636288"/>
                <a:gd name="connsiteX3" fmla="*/ 109560 w 497232"/>
                <a:gd name="connsiteY3" fmla="*/ 117987 h 636288"/>
                <a:gd name="connsiteX4" fmla="*/ 113774 w 497232"/>
                <a:gd name="connsiteY4" fmla="*/ 172767 h 636288"/>
                <a:gd name="connsiteX5" fmla="*/ 117987 w 497232"/>
                <a:gd name="connsiteY5" fmla="*/ 210691 h 636288"/>
                <a:gd name="connsiteX6" fmla="*/ 139056 w 497232"/>
                <a:gd name="connsiteY6" fmla="*/ 235974 h 636288"/>
                <a:gd name="connsiteX7" fmla="*/ 155912 w 497232"/>
                <a:gd name="connsiteY7" fmla="*/ 248616 h 636288"/>
                <a:gd name="connsiteX8" fmla="*/ 151698 w 497232"/>
                <a:gd name="connsiteY8" fmla="*/ 261257 h 636288"/>
                <a:gd name="connsiteX9" fmla="*/ 155912 w 497232"/>
                <a:gd name="connsiteY9" fmla="*/ 307609 h 636288"/>
                <a:gd name="connsiteX10" fmla="*/ 155912 w 497232"/>
                <a:gd name="connsiteY10" fmla="*/ 324465 h 636288"/>
                <a:gd name="connsiteX11" fmla="*/ 172767 w 497232"/>
                <a:gd name="connsiteY11" fmla="*/ 332892 h 636288"/>
                <a:gd name="connsiteX12" fmla="*/ 172767 w 497232"/>
                <a:gd name="connsiteY12" fmla="*/ 353961 h 636288"/>
                <a:gd name="connsiteX13" fmla="*/ 198050 w 497232"/>
                <a:gd name="connsiteY13" fmla="*/ 370817 h 636288"/>
                <a:gd name="connsiteX14" fmla="*/ 202264 w 497232"/>
                <a:gd name="connsiteY14" fmla="*/ 396100 h 636288"/>
                <a:gd name="connsiteX15" fmla="*/ 227547 w 497232"/>
                <a:gd name="connsiteY15" fmla="*/ 421383 h 636288"/>
                <a:gd name="connsiteX16" fmla="*/ 227547 w 497232"/>
                <a:gd name="connsiteY16" fmla="*/ 459307 h 636288"/>
                <a:gd name="connsiteX17" fmla="*/ 244402 w 497232"/>
                <a:gd name="connsiteY17" fmla="*/ 471949 h 636288"/>
                <a:gd name="connsiteX18" fmla="*/ 244402 w 497232"/>
                <a:gd name="connsiteY18" fmla="*/ 509873 h 636288"/>
                <a:gd name="connsiteX19" fmla="*/ 261257 w 497232"/>
                <a:gd name="connsiteY19" fmla="*/ 526728 h 636288"/>
                <a:gd name="connsiteX20" fmla="*/ 261257 w 497232"/>
                <a:gd name="connsiteY20" fmla="*/ 539370 h 636288"/>
                <a:gd name="connsiteX21" fmla="*/ 278113 w 497232"/>
                <a:gd name="connsiteY21" fmla="*/ 564653 h 636288"/>
                <a:gd name="connsiteX22" fmla="*/ 332893 w 497232"/>
                <a:gd name="connsiteY22" fmla="*/ 606791 h 636288"/>
                <a:gd name="connsiteX23" fmla="*/ 434024 w 497232"/>
                <a:gd name="connsiteY23" fmla="*/ 615219 h 636288"/>
                <a:gd name="connsiteX24" fmla="*/ 463521 w 497232"/>
                <a:gd name="connsiteY24" fmla="*/ 623646 h 636288"/>
                <a:gd name="connsiteX25" fmla="*/ 497232 w 497232"/>
                <a:gd name="connsiteY25" fmla="*/ 636288 h 636288"/>
                <a:gd name="connsiteX0" fmla="*/ 0 w 497232"/>
                <a:gd name="connsiteY0" fmla="*/ 0 h 636288"/>
                <a:gd name="connsiteX1" fmla="*/ 58993 w 497232"/>
                <a:gd name="connsiteY1" fmla="*/ 33711 h 636288"/>
                <a:gd name="connsiteX2" fmla="*/ 105346 w 497232"/>
                <a:gd name="connsiteY2" fmla="*/ 92704 h 636288"/>
                <a:gd name="connsiteX3" fmla="*/ 109560 w 497232"/>
                <a:gd name="connsiteY3" fmla="*/ 117987 h 636288"/>
                <a:gd name="connsiteX4" fmla="*/ 113774 w 497232"/>
                <a:gd name="connsiteY4" fmla="*/ 172767 h 636288"/>
                <a:gd name="connsiteX5" fmla="*/ 117987 w 497232"/>
                <a:gd name="connsiteY5" fmla="*/ 210691 h 636288"/>
                <a:gd name="connsiteX6" fmla="*/ 139056 w 497232"/>
                <a:gd name="connsiteY6" fmla="*/ 235974 h 636288"/>
                <a:gd name="connsiteX7" fmla="*/ 155912 w 497232"/>
                <a:gd name="connsiteY7" fmla="*/ 248616 h 636288"/>
                <a:gd name="connsiteX8" fmla="*/ 151698 w 497232"/>
                <a:gd name="connsiteY8" fmla="*/ 261257 h 636288"/>
                <a:gd name="connsiteX9" fmla="*/ 155912 w 497232"/>
                <a:gd name="connsiteY9" fmla="*/ 307609 h 636288"/>
                <a:gd name="connsiteX10" fmla="*/ 155912 w 497232"/>
                <a:gd name="connsiteY10" fmla="*/ 324465 h 636288"/>
                <a:gd name="connsiteX11" fmla="*/ 172767 w 497232"/>
                <a:gd name="connsiteY11" fmla="*/ 332892 h 636288"/>
                <a:gd name="connsiteX12" fmla="*/ 172767 w 497232"/>
                <a:gd name="connsiteY12" fmla="*/ 353961 h 636288"/>
                <a:gd name="connsiteX13" fmla="*/ 198050 w 497232"/>
                <a:gd name="connsiteY13" fmla="*/ 370817 h 636288"/>
                <a:gd name="connsiteX14" fmla="*/ 202264 w 497232"/>
                <a:gd name="connsiteY14" fmla="*/ 396100 h 636288"/>
                <a:gd name="connsiteX15" fmla="*/ 227547 w 497232"/>
                <a:gd name="connsiteY15" fmla="*/ 459307 h 636288"/>
                <a:gd name="connsiteX16" fmla="*/ 244402 w 497232"/>
                <a:gd name="connsiteY16" fmla="*/ 471949 h 636288"/>
                <a:gd name="connsiteX17" fmla="*/ 244402 w 497232"/>
                <a:gd name="connsiteY17" fmla="*/ 509873 h 636288"/>
                <a:gd name="connsiteX18" fmla="*/ 261257 w 497232"/>
                <a:gd name="connsiteY18" fmla="*/ 526728 h 636288"/>
                <a:gd name="connsiteX19" fmla="*/ 261257 w 497232"/>
                <a:gd name="connsiteY19" fmla="*/ 539370 h 636288"/>
                <a:gd name="connsiteX20" fmla="*/ 278113 w 497232"/>
                <a:gd name="connsiteY20" fmla="*/ 564653 h 636288"/>
                <a:gd name="connsiteX21" fmla="*/ 332893 w 497232"/>
                <a:gd name="connsiteY21" fmla="*/ 606791 h 636288"/>
                <a:gd name="connsiteX22" fmla="*/ 434024 w 497232"/>
                <a:gd name="connsiteY22" fmla="*/ 615219 h 636288"/>
                <a:gd name="connsiteX23" fmla="*/ 463521 w 497232"/>
                <a:gd name="connsiteY23" fmla="*/ 623646 h 636288"/>
                <a:gd name="connsiteX24" fmla="*/ 497232 w 497232"/>
                <a:gd name="connsiteY24" fmla="*/ 636288 h 636288"/>
                <a:gd name="connsiteX0" fmla="*/ 0 w 497232"/>
                <a:gd name="connsiteY0" fmla="*/ 0 h 636288"/>
                <a:gd name="connsiteX1" fmla="*/ 58993 w 497232"/>
                <a:gd name="connsiteY1" fmla="*/ 33711 h 636288"/>
                <a:gd name="connsiteX2" fmla="*/ 105346 w 497232"/>
                <a:gd name="connsiteY2" fmla="*/ 92704 h 636288"/>
                <a:gd name="connsiteX3" fmla="*/ 109560 w 497232"/>
                <a:gd name="connsiteY3" fmla="*/ 117987 h 636288"/>
                <a:gd name="connsiteX4" fmla="*/ 105346 w 497232"/>
                <a:gd name="connsiteY4" fmla="*/ 160125 h 636288"/>
                <a:gd name="connsiteX5" fmla="*/ 117987 w 497232"/>
                <a:gd name="connsiteY5" fmla="*/ 210691 h 636288"/>
                <a:gd name="connsiteX6" fmla="*/ 139056 w 497232"/>
                <a:gd name="connsiteY6" fmla="*/ 235974 h 636288"/>
                <a:gd name="connsiteX7" fmla="*/ 155912 w 497232"/>
                <a:gd name="connsiteY7" fmla="*/ 248616 h 636288"/>
                <a:gd name="connsiteX8" fmla="*/ 151698 w 497232"/>
                <a:gd name="connsiteY8" fmla="*/ 261257 h 636288"/>
                <a:gd name="connsiteX9" fmla="*/ 155912 w 497232"/>
                <a:gd name="connsiteY9" fmla="*/ 307609 h 636288"/>
                <a:gd name="connsiteX10" fmla="*/ 155912 w 497232"/>
                <a:gd name="connsiteY10" fmla="*/ 324465 h 636288"/>
                <a:gd name="connsiteX11" fmla="*/ 172767 w 497232"/>
                <a:gd name="connsiteY11" fmla="*/ 332892 h 636288"/>
                <a:gd name="connsiteX12" fmla="*/ 172767 w 497232"/>
                <a:gd name="connsiteY12" fmla="*/ 353961 h 636288"/>
                <a:gd name="connsiteX13" fmla="*/ 198050 w 497232"/>
                <a:gd name="connsiteY13" fmla="*/ 370817 h 636288"/>
                <a:gd name="connsiteX14" fmla="*/ 202264 w 497232"/>
                <a:gd name="connsiteY14" fmla="*/ 396100 h 636288"/>
                <a:gd name="connsiteX15" fmla="*/ 227547 w 497232"/>
                <a:gd name="connsiteY15" fmla="*/ 459307 h 636288"/>
                <a:gd name="connsiteX16" fmla="*/ 244402 w 497232"/>
                <a:gd name="connsiteY16" fmla="*/ 471949 h 636288"/>
                <a:gd name="connsiteX17" fmla="*/ 244402 w 497232"/>
                <a:gd name="connsiteY17" fmla="*/ 509873 h 636288"/>
                <a:gd name="connsiteX18" fmla="*/ 261257 w 497232"/>
                <a:gd name="connsiteY18" fmla="*/ 526728 h 636288"/>
                <a:gd name="connsiteX19" fmla="*/ 261257 w 497232"/>
                <a:gd name="connsiteY19" fmla="*/ 539370 h 636288"/>
                <a:gd name="connsiteX20" fmla="*/ 278113 w 497232"/>
                <a:gd name="connsiteY20" fmla="*/ 564653 h 636288"/>
                <a:gd name="connsiteX21" fmla="*/ 332893 w 497232"/>
                <a:gd name="connsiteY21" fmla="*/ 606791 h 636288"/>
                <a:gd name="connsiteX22" fmla="*/ 434024 w 497232"/>
                <a:gd name="connsiteY22" fmla="*/ 615219 h 636288"/>
                <a:gd name="connsiteX23" fmla="*/ 463521 w 497232"/>
                <a:gd name="connsiteY23" fmla="*/ 623646 h 636288"/>
                <a:gd name="connsiteX24" fmla="*/ 497232 w 497232"/>
                <a:gd name="connsiteY24" fmla="*/ 636288 h 636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7232" h="636288">
                  <a:moveTo>
                    <a:pt x="0" y="0"/>
                  </a:moveTo>
                  <a:cubicBezTo>
                    <a:pt x="27038" y="30199"/>
                    <a:pt x="41435" y="18260"/>
                    <a:pt x="58993" y="33711"/>
                  </a:cubicBezTo>
                  <a:cubicBezTo>
                    <a:pt x="76551" y="49162"/>
                    <a:pt x="96918" y="78658"/>
                    <a:pt x="105346" y="92704"/>
                  </a:cubicBezTo>
                  <a:cubicBezTo>
                    <a:pt x="113774" y="106750"/>
                    <a:pt x="109560" y="106750"/>
                    <a:pt x="109560" y="117987"/>
                  </a:cubicBezTo>
                  <a:cubicBezTo>
                    <a:pt x="109560" y="129224"/>
                    <a:pt x="103942" y="144674"/>
                    <a:pt x="105346" y="160125"/>
                  </a:cubicBezTo>
                  <a:cubicBezTo>
                    <a:pt x="106750" y="175576"/>
                    <a:pt x="112369" y="198050"/>
                    <a:pt x="117987" y="210691"/>
                  </a:cubicBezTo>
                  <a:cubicBezTo>
                    <a:pt x="123605" y="223332"/>
                    <a:pt x="132735" y="229653"/>
                    <a:pt x="139056" y="235974"/>
                  </a:cubicBezTo>
                  <a:cubicBezTo>
                    <a:pt x="145377" y="242295"/>
                    <a:pt x="153805" y="244402"/>
                    <a:pt x="155912" y="248616"/>
                  </a:cubicBezTo>
                  <a:cubicBezTo>
                    <a:pt x="158019" y="252830"/>
                    <a:pt x="151698" y="251425"/>
                    <a:pt x="151698" y="261257"/>
                  </a:cubicBezTo>
                  <a:cubicBezTo>
                    <a:pt x="151698" y="271089"/>
                    <a:pt x="155210" y="297074"/>
                    <a:pt x="155912" y="307609"/>
                  </a:cubicBezTo>
                  <a:cubicBezTo>
                    <a:pt x="156614" y="318144"/>
                    <a:pt x="153103" y="320251"/>
                    <a:pt x="155912" y="324465"/>
                  </a:cubicBezTo>
                  <a:cubicBezTo>
                    <a:pt x="158721" y="328679"/>
                    <a:pt x="169958" y="327976"/>
                    <a:pt x="172767" y="332892"/>
                  </a:cubicBezTo>
                  <a:cubicBezTo>
                    <a:pt x="175576" y="337808"/>
                    <a:pt x="168553" y="347640"/>
                    <a:pt x="172767" y="353961"/>
                  </a:cubicBezTo>
                  <a:cubicBezTo>
                    <a:pt x="176981" y="360282"/>
                    <a:pt x="193134" y="363794"/>
                    <a:pt x="198050" y="370817"/>
                  </a:cubicBezTo>
                  <a:cubicBezTo>
                    <a:pt x="202966" y="377840"/>
                    <a:pt x="197348" y="381352"/>
                    <a:pt x="202264" y="396100"/>
                  </a:cubicBezTo>
                  <a:cubicBezTo>
                    <a:pt x="207180" y="410848"/>
                    <a:pt x="220524" y="446666"/>
                    <a:pt x="227547" y="459307"/>
                  </a:cubicBezTo>
                  <a:cubicBezTo>
                    <a:pt x="234570" y="471948"/>
                    <a:pt x="241593" y="463521"/>
                    <a:pt x="244402" y="471949"/>
                  </a:cubicBezTo>
                  <a:cubicBezTo>
                    <a:pt x="247211" y="480377"/>
                    <a:pt x="241593" y="500743"/>
                    <a:pt x="244402" y="509873"/>
                  </a:cubicBezTo>
                  <a:cubicBezTo>
                    <a:pt x="247211" y="519003"/>
                    <a:pt x="258448" y="521812"/>
                    <a:pt x="261257" y="526728"/>
                  </a:cubicBezTo>
                  <a:cubicBezTo>
                    <a:pt x="264066" y="531644"/>
                    <a:pt x="258448" y="533049"/>
                    <a:pt x="261257" y="539370"/>
                  </a:cubicBezTo>
                  <a:cubicBezTo>
                    <a:pt x="264066" y="545691"/>
                    <a:pt x="266174" y="553416"/>
                    <a:pt x="278113" y="564653"/>
                  </a:cubicBezTo>
                  <a:cubicBezTo>
                    <a:pt x="290052" y="575890"/>
                    <a:pt x="306908" y="598363"/>
                    <a:pt x="332893" y="606791"/>
                  </a:cubicBezTo>
                  <a:cubicBezTo>
                    <a:pt x="358878" y="615219"/>
                    <a:pt x="412253" y="612410"/>
                    <a:pt x="434024" y="615219"/>
                  </a:cubicBezTo>
                  <a:cubicBezTo>
                    <a:pt x="455795" y="618028"/>
                    <a:pt x="452986" y="620135"/>
                    <a:pt x="463521" y="623646"/>
                  </a:cubicBezTo>
                  <a:cubicBezTo>
                    <a:pt x="474056" y="627157"/>
                    <a:pt x="485644" y="631722"/>
                    <a:pt x="497232" y="636288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467" name="Forma livre 466"/>
            <p:cNvSpPr/>
            <p:nvPr/>
          </p:nvSpPr>
          <p:spPr bwMode="auto">
            <a:xfrm>
              <a:off x="1729232" y="2586275"/>
              <a:ext cx="744094" cy="529758"/>
            </a:xfrm>
            <a:custGeom>
              <a:avLst/>
              <a:gdLst>
                <a:gd name="connsiteX0" fmla="*/ 0 w 1387475"/>
                <a:gd name="connsiteY0" fmla="*/ 0 h 1736979"/>
                <a:gd name="connsiteX1" fmla="*/ 63500 w 1387475"/>
                <a:gd name="connsiteY1" fmla="*/ 57150 h 1736979"/>
                <a:gd name="connsiteX2" fmla="*/ 142875 w 1387475"/>
                <a:gd name="connsiteY2" fmla="*/ 66675 h 1736979"/>
                <a:gd name="connsiteX3" fmla="*/ 228600 w 1387475"/>
                <a:gd name="connsiteY3" fmla="*/ 69850 h 1736979"/>
                <a:gd name="connsiteX4" fmla="*/ 266700 w 1387475"/>
                <a:gd name="connsiteY4" fmla="*/ 60325 h 1736979"/>
                <a:gd name="connsiteX5" fmla="*/ 301625 w 1387475"/>
                <a:gd name="connsiteY5" fmla="*/ 130175 h 1736979"/>
                <a:gd name="connsiteX6" fmla="*/ 387350 w 1387475"/>
                <a:gd name="connsiteY6" fmla="*/ 139700 h 1736979"/>
                <a:gd name="connsiteX7" fmla="*/ 428625 w 1387475"/>
                <a:gd name="connsiteY7" fmla="*/ 133350 h 1736979"/>
                <a:gd name="connsiteX8" fmla="*/ 476250 w 1387475"/>
                <a:gd name="connsiteY8" fmla="*/ 190500 h 1736979"/>
                <a:gd name="connsiteX9" fmla="*/ 530225 w 1387475"/>
                <a:gd name="connsiteY9" fmla="*/ 219075 h 1736979"/>
                <a:gd name="connsiteX10" fmla="*/ 539750 w 1387475"/>
                <a:gd name="connsiteY10" fmla="*/ 257175 h 1736979"/>
                <a:gd name="connsiteX11" fmla="*/ 571500 w 1387475"/>
                <a:gd name="connsiteY11" fmla="*/ 260350 h 1736979"/>
                <a:gd name="connsiteX12" fmla="*/ 590550 w 1387475"/>
                <a:gd name="connsiteY12" fmla="*/ 314325 h 1736979"/>
                <a:gd name="connsiteX13" fmla="*/ 619125 w 1387475"/>
                <a:gd name="connsiteY13" fmla="*/ 381000 h 1736979"/>
                <a:gd name="connsiteX14" fmla="*/ 603250 w 1387475"/>
                <a:gd name="connsiteY14" fmla="*/ 403225 h 1736979"/>
                <a:gd name="connsiteX15" fmla="*/ 654050 w 1387475"/>
                <a:gd name="connsiteY15" fmla="*/ 422275 h 1736979"/>
                <a:gd name="connsiteX16" fmla="*/ 730250 w 1387475"/>
                <a:gd name="connsiteY16" fmla="*/ 508000 h 1736979"/>
                <a:gd name="connsiteX17" fmla="*/ 771525 w 1387475"/>
                <a:gd name="connsiteY17" fmla="*/ 552450 h 1736979"/>
                <a:gd name="connsiteX18" fmla="*/ 796925 w 1387475"/>
                <a:gd name="connsiteY18" fmla="*/ 609600 h 1736979"/>
                <a:gd name="connsiteX19" fmla="*/ 819150 w 1387475"/>
                <a:gd name="connsiteY19" fmla="*/ 647700 h 1736979"/>
                <a:gd name="connsiteX20" fmla="*/ 882650 w 1387475"/>
                <a:gd name="connsiteY20" fmla="*/ 666750 h 1736979"/>
                <a:gd name="connsiteX21" fmla="*/ 904875 w 1387475"/>
                <a:gd name="connsiteY21" fmla="*/ 723900 h 1736979"/>
                <a:gd name="connsiteX22" fmla="*/ 962025 w 1387475"/>
                <a:gd name="connsiteY22" fmla="*/ 755650 h 1736979"/>
                <a:gd name="connsiteX23" fmla="*/ 990600 w 1387475"/>
                <a:gd name="connsiteY23" fmla="*/ 812800 h 1736979"/>
                <a:gd name="connsiteX24" fmla="*/ 984250 w 1387475"/>
                <a:gd name="connsiteY24" fmla="*/ 866775 h 1736979"/>
                <a:gd name="connsiteX25" fmla="*/ 1012825 w 1387475"/>
                <a:gd name="connsiteY25" fmla="*/ 946150 h 1736979"/>
                <a:gd name="connsiteX26" fmla="*/ 1044575 w 1387475"/>
                <a:gd name="connsiteY26" fmla="*/ 990600 h 1736979"/>
                <a:gd name="connsiteX27" fmla="*/ 1044575 w 1387475"/>
                <a:gd name="connsiteY27" fmla="*/ 1031875 h 1736979"/>
                <a:gd name="connsiteX28" fmla="*/ 1092200 w 1387475"/>
                <a:gd name="connsiteY28" fmla="*/ 1069975 h 1736979"/>
                <a:gd name="connsiteX29" fmla="*/ 1123950 w 1387475"/>
                <a:gd name="connsiteY29" fmla="*/ 1152525 h 1736979"/>
                <a:gd name="connsiteX30" fmla="*/ 1130300 w 1387475"/>
                <a:gd name="connsiteY30" fmla="*/ 1174750 h 1736979"/>
                <a:gd name="connsiteX31" fmla="*/ 1196975 w 1387475"/>
                <a:gd name="connsiteY31" fmla="*/ 1231900 h 1736979"/>
                <a:gd name="connsiteX32" fmla="*/ 1231900 w 1387475"/>
                <a:gd name="connsiteY32" fmla="*/ 1346200 h 1736979"/>
                <a:gd name="connsiteX33" fmla="*/ 1320800 w 1387475"/>
                <a:gd name="connsiteY33" fmla="*/ 1377950 h 1736979"/>
                <a:gd name="connsiteX34" fmla="*/ 1377950 w 1387475"/>
                <a:gd name="connsiteY34" fmla="*/ 1409700 h 1736979"/>
                <a:gd name="connsiteX35" fmla="*/ 1371600 w 1387475"/>
                <a:gd name="connsiteY35" fmla="*/ 1508125 h 1736979"/>
                <a:gd name="connsiteX36" fmla="*/ 1365250 w 1387475"/>
                <a:gd name="connsiteY36" fmla="*/ 1555750 h 1736979"/>
                <a:gd name="connsiteX37" fmla="*/ 1371600 w 1387475"/>
                <a:gd name="connsiteY37" fmla="*/ 1708150 h 1736979"/>
                <a:gd name="connsiteX38" fmla="*/ 1387475 w 1387475"/>
                <a:gd name="connsiteY38" fmla="*/ 1736725 h 1736979"/>
                <a:gd name="connsiteX0" fmla="*/ 0 w 1463675"/>
                <a:gd name="connsiteY0" fmla="*/ 0 h 1860554"/>
                <a:gd name="connsiteX1" fmla="*/ 63500 w 1463675"/>
                <a:gd name="connsiteY1" fmla="*/ 57150 h 1860554"/>
                <a:gd name="connsiteX2" fmla="*/ 142875 w 1463675"/>
                <a:gd name="connsiteY2" fmla="*/ 66675 h 1860554"/>
                <a:gd name="connsiteX3" fmla="*/ 228600 w 1463675"/>
                <a:gd name="connsiteY3" fmla="*/ 69850 h 1860554"/>
                <a:gd name="connsiteX4" fmla="*/ 266700 w 1463675"/>
                <a:gd name="connsiteY4" fmla="*/ 60325 h 1860554"/>
                <a:gd name="connsiteX5" fmla="*/ 301625 w 1463675"/>
                <a:gd name="connsiteY5" fmla="*/ 130175 h 1860554"/>
                <a:gd name="connsiteX6" fmla="*/ 387350 w 1463675"/>
                <a:gd name="connsiteY6" fmla="*/ 139700 h 1860554"/>
                <a:gd name="connsiteX7" fmla="*/ 428625 w 1463675"/>
                <a:gd name="connsiteY7" fmla="*/ 133350 h 1860554"/>
                <a:gd name="connsiteX8" fmla="*/ 476250 w 1463675"/>
                <a:gd name="connsiteY8" fmla="*/ 190500 h 1860554"/>
                <a:gd name="connsiteX9" fmla="*/ 530225 w 1463675"/>
                <a:gd name="connsiteY9" fmla="*/ 219075 h 1860554"/>
                <a:gd name="connsiteX10" fmla="*/ 539750 w 1463675"/>
                <a:gd name="connsiteY10" fmla="*/ 257175 h 1860554"/>
                <a:gd name="connsiteX11" fmla="*/ 571500 w 1463675"/>
                <a:gd name="connsiteY11" fmla="*/ 260350 h 1860554"/>
                <a:gd name="connsiteX12" fmla="*/ 590550 w 1463675"/>
                <a:gd name="connsiteY12" fmla="*/ 314325 h 1860554"/>
                <a:gd name="connsiteX13" fmla="*/ 619125 w 1463675"/>
                <a:gd name="connsiteY13" fmla="*/ 381000 h 1860554"/>
                <a:gd name="connsiteX14" fmla="*/ 603250 w 1463675"/>
                <a:gd name="connsiteY14" fmla="*/ 403225 h 1860554"/>
                <a:gd name="connsiteX15" fmla="*/ 654050 w 1463675"/>
                <a:gd name="connsiteY15" fmla="*/ 422275 h 1860554"/>
                <a:gd name="connsiteX16" fmla="*/ 730250 w 1463675"/>
                <a:gd name="connsiteY16" fmla="*/ 508000 h 1860554"/>
                <a:gd name="connsiteX17" fmla="*/ 771525 w 1463675"/>
                <a:gd name="connsiteY17" fmla="*/ 552450 h 1860554"/>
                <a:gd name="connsiteX18" fmla="*/ 796925 w 1463675"/>
                <a:gd name="connsiteY18" fmla="*/ 609600 h 1860554"/>
                <a:gd name="connsiteX19" fmla="*/ 819150 w 1463675"/>
                <a:gd name="connsiteY19" fmla="*/ 647700 h 1860554"/>
                <a:gd name="connsiteX20" fmla="*/ 882650 w 1463675"/>
                <a:gd name="connsiteY20" fmla="*/ 666750 h 1860554"/>
                <a:gd name="connsiteX21" fmla="*/ 904875 w 1463675"/>
                <a:gd name="connsiteY21" fmla="*/ 723900 h 1860554"/>
                <a:gd name="connsiteX22" fmla="*/ 962025 w 1463675"/>
                <a:gd name="connsiteY22" fmla="*/ 755650 h 1860554"/>
                <a:gd name="connsiteX23" fmla="*/ 990600 w 1463675"/>
                <a:gd name="connsiteY23" fmla="*/ 812800 h 1860554"/>
                <a:gd name="connsiteX24" fmla="*/ 984250 w 1463675"/>
                <a:gd name="connsiteY24" fmla="*/ 866775 h 1860554"/>
                <a:gd name="connsiteX25" fmla="*/ 1012825 w 1463675"/>
                <a:gd name="connsiteY25" fmla="*/ 946150 h 1860554"/>
                <a:gd name="connsiteX26" fmla="*/ 1044575 w 1463675"/>
                <a:gd name="connsiteY26" fmla="*/ 990600 h 1860554"/>
                <a:gd name="connsiteX27" fmla="*/ 1044575 w 1463675"/>
                <a:gd name="connsiteY27" fmla="*/ 1031875 h 1860554"/>
                <a:gd name="connsiteX28" fmla="*/ 1092200 w 1463675"/>
                <a:gd name="connsiteY28" fmla="*/ 1069975 h 1860554"/>
                <a:gd name="connsiteX29" fmla="*/ 1123950 w 1463675"/>
                <a:gd name="connsiteY29" fmla="*/ 1152525 h 1860554"/>
                <a:gd name="connsiteX30" fmla="*/ 1130300 w 1463675"/>
                <a:gd name="connsiteY30" fmla="*/ 1174750 h 1860554"/>
                <a:gd name="connsiteX31" fmla="*/ 1196975 w 1463675"/>
                <a:gd name="connsiteY31" fmla="*/ 1231900 h 1860554"/>
                <a:gd name="connsiteX32" fmla="*/ 1231900 w 1463675"/>
                <a:gd name="connsiteY32" fmla="*/ 1346200 h 1860554"/>
                <a:gd name="connsiteX33" fmla="*/ 1320800 w 1463675"/>
                <a:gd name="connsiteY33" fmla="*/ 1377950 h 1860554"/>
                <a:gd name="connsiteX34" fmla="*/ 1377950 w 1463675"/>
                <a:gd name="connsiteY34" fmla="*/ 1409700 h 1860554"/>
                <a:gd name="connsiteX35" fmla="*/ 1371600 w 1463675"/>
                <a:gd name="connsiteY35" fmla="*/ 1508125 h 1860554"/>
                <a:gd name="connsiteX36" fmla="*/ 1365250 w 1463675"/>
                <a:gd name="connsiteY36" fmla="*/ 1555750 h 1860554"/>
                <a:gd name="connsiteX37" fmla="*/ 1371600 w 1463675"/>
                <a:gd name="connsiteY37" fmla="*/ 1708150 h 1860554"/>
                <a:gd name="connsiteX38" fmla="*/ 1463675 w 1463675"/>
                <a:gd name="connsiteY38" fmla="*/ 1860550 h 1860554"/>
                <a:gd name="connsiteX0" fmla="*/ 0 w 1463675"/>
                <a:gd name="connsiteY0" fmla="*/ 0 h 1860550"/>
                <a:gd name="connsiteX1" fmla="*/ 63500 w 1463675"/>
                <a:gd name="connsiteY1" fmla="*/ 57150 h 1860550"/>
                <a:gd name="connsiteX2" fmla="*/ 142875 w 1463675"/>
                <a:gd name="connsiteY2" fmla="*/ 66675 h 1860550"/>
                <a:gd name="connsiteX3" fmla="*/ 228600 w 1463675"/>
                <a:gd name="connsiteY3" fmla="*/ 69850 h 1860550"/>
                <a:gd name="connsiteX4" fmla="*/ 266700 w 1463675"/>
                <a:gd name="connsiteY4" fmla="*/ 60325 h 1860550"/>
                <a:gd name="connsiteX5" fmla="*/ 301625 w 1463675"/>
                <a:gd name="connsiteY5" fmla="*/ 130175 h 1860550"/>
                <a:gd name="connsiteX6" fmla="*/ 387350 w 1463675"/>
                <a:gd name="connsiteY6" fmla="*/ 139700 h 1860550"/>
                <a:gd name="connsiteX7" fmla="*/ 428625 w 1463675"/>
                <a:gd name="connsiteY7" fmla="*/ 133350 h 1860550"/>
                <a:gd name="connsiteX8" fmla="*/ 476250 w 1463675"/>
                <a:gd name="connsiteY8" fmla="*/ 190500 h 1860550"/>
                <a:gd name="connsiteX9" fmla="*/ 530225 w 1463675"/>
                <a:gd name="connsiteY9" fmla="*/ 219075 h 1860550"/>
                <a:gd name="connsiteX10" fmla="*/ 539750 w 1463675"/>
                <a:gd name="connsiteY10" fmla="*/ 257175 h 1860550"/>
                <a:gd name="connsiteX11" fmla="*/ 571500 w 1463675"/>
                <a:gd name="connsiteY11" fmla="*/ 260350 h 1860550"/>
                <a:gd name="connsiteX12" fmla="*/ 590550 w 1463675"/>
                <a:gd name="connsiteY12" fmla="*/ 314325 h 1860550"/>
                <a:gd name="connsiteX13" fmla="*/ 619125 w 1463675"/>
                <a:gd name="connsiteY13" fmla="*/ 381000 h 1860550"/>
                <a:gd name="connsiteX14" fmla="*/ 603250 w 1463675"/>
                <a:gd name="connsiteY14" fmla="*/ 403225 h 1860550"/>
                <a:gd name="connsiteX15" fmla="*/ 654050 w 1463675"/>
                <a:gd name="connsiteY15" fmla="*/ 422275 h 1860550"/>
                <a:gd name="connsiteX16" fmla="*/ 730250 w 1463675"/>
                <a:gd name="connsiteY16" fmla="*/ 508000 h 1860550"/>
                <a:gd name="connsiteX17" fmla="*/ 771525 w 1463675"/>
                <a:gd name="connsiteY17" fmla="*/ 552450 h 1860550"/>
                <a:gd name="connsiteX18" fmla="*/ 796925 w 1463675"/>
                <a:gd name="connsiteY18" fmla="*/ 609600 h 1860550"/>
                <a:gd name="connsiteX19" fmla="*/ 819150 w 1463675"/>
                <a:gd name="connsiteY19" fmla="*/ 647700 h 1860550"/>
                <a:gd name="connsiteX20" fmla="*/ 882650 w 1463675"/>
                <a:gd name="connsiteY20" fmla="*/ 666750 h 1860550"/>
                <a:gd name="connsiteX21" fmla="*/ 904875 w 1463675"/>
                <a:gd name="connsiteY21" fmla="*/ 723900 h 1860550"/>
                <a:gd name="connsiteX22" fmla="*/ 962025 w 1463675"/>
                <a:gd name="connsiteY22" fmla="*/ 755650 h 1860550"/>
                <a:gd name="connsiteX23" fmla="*/ 990600 w 1463675"/>
                <a:gd name="connsiteY23" fmla="*/ 812800 h 1860550"/>
                <a:gd name="connsiteX24" fmla="*/ 984250 w 1463675"/>
                <a:gd name="connsiteY24" fmla="*/ 866775 h 1860550"/>
                <a:gd name="connsiteX25" fmla="*/ 1012825 w 1463675"/>
                <a:gd name="connsiteY25" fmla="*/ 946150 h 1860550"/>
                <a:gd name="connsiteX26" fmla="*/ 1044575 w 1463675"/>
                <a:gd name="connsiteY26" fmla="*/ 990600 h 1860550"/>
                <a:gd name="connsiteX27" fmla="*/ 1044575 w 1463675"/>
                <a:gd name="connsiteY27" fmla="*/ 1031875 h 1860550"/>
                <a:gd name="connsiteX28" fmla="*/ 1092200 w 1463675"/>
                <a:gd name="connsiteY28" fmla="*/ 1069975 h 1860550"/>
                <a:gd name="connsiteX29" fmla="*/ 1123950 w 1463675"/>
                <a:gd name="connsiteY29" fmla="*/ 1152525 h 1860550"/>
                <a:gd name="connsiteX30" fmla="*/ 1130300 w 1463675"/>
                <a:gd name="connsiteY30" fmla="*/ 1174750 h 1860550"/>
                <a:gd name="connsiteX31" fmla="*/ 1196975 w 1463675"/>
                <a:gd name="connsiteY31" fmla="*/ 1231900 h 1860550"/>
                <a:gd name="connsiteX32" fmla="*/ 1231900 w 1463675"/>
                <a:gd name="connsiteY32" fmla="*/ 1346200 h 1860550"/>
                <a:gd name="connsiteX33" fmla="*/ 1320800 w 1463675"/>
                <a:gd name="connsiteY33" fmla="*/ 1377950 h 1860550"/>
                <a:gd name="connsiteX34" fmla="*/ 1377950 w 1463675"/>
                <a:gd name="connsiteY34" fmla="*/ 1409700 h 1860550"/>
                <a:gd name="connsiteX35" fmla="*/ 1371600 w 1463675"/>
                <a:gd name="connsiteY35" fmla="*/ 1508125 h 1860550"/>
                <a:gd name="connsiteX36" fmla="*/ 1365250 w 1463675"/>
                <a:gd name="connsiteY36" fmla="*/ 1555750 h 1860550"/>
                <a:gd name="connsiteX37" fmla="*/ 1371600 w 1463675"/>
                <a:gd name="connsiteY37" fmla="*/ 1708150 h 1860550"/>
                <a:gd name="connsiteX38" fmla="*/ 1409700 w 1463675"/>
                <a:gd name="connsiteY38" fmla="*/ 1781174 h 1860550"/>
                <a:gd name="connsiteX39" fmla="*/ 1463675 w 1463675"/>
                <a:gd name="connsiteY39" fmla="*/ 1860550 h 1860550"/>
                <a:gd name="connsiteX0" fmla="*/ 0 w 1411296"/>
                <a:gd name="connsiteY0" fmla="*/ 0 h 1908175"/>
                <a:gd name="connsiteX1" fmla="*/ 63500 w 1411296"/>
                <a:gd name="connsiteY1" fmla="*/ 57150 h 1908175"/>
                <a:gd name="connsiteX2" fmla="*/ 142875 w 1411296"/>
                <a:gd name="connsiteY2" fmla="*/ 66675 h 1908175"/>
                <a:gd name="connsiteX3" fmla="*/ 228600 w 1411296"/>
                <a:gd name="connsiteY3" fmla="*/ 69850 h 1908175"/>
                <a:gd name="connsiteX4" fmla="*/ 266700 w 1411296"/>
                <a:gd name="connsiteY4" fmla="*/ 60325 h 1908175"/>
                <a:gd name="connsiteX5" fmla="*/ 301625 w 1411296"/>
                <a:gd name="connsiteY5" fmla="*/ 130175 h 1908175"/>
                <a:gd name="connsiteX6" fmla="*/ 387350 w 1411296"/>
                <a:gd name="connsiteY6" fmla="*/ 139700 h 1908175"/>
                <a:gd name="connsiteX7" fmla="*/ 428625 w 1411296"/>
                <a:gd name="connsiteY7" fmla="*/ 133350 h 1908175"/>
                <a:gd name="connsiteX8" fmla="*/ 476250 w 1411296"/>
                <a:gd name="connsiteY8" fmla="*/ 190500 h 1908175"/>
                <a:gd name="connsiteX9" fmla="*/ 530225 w 1411296"/>
                <a:gd name="connsiteY9" fmla="*/ 219075 h 1908175"/>
                <a:gd name="connsiteX10" fmla="*/ 539750 w 1411296"/>
                <a:gd name="connsiteY10" fmla="*/ 257175 h 1908175"/>
                <a:gd name="connsiteX11" fmla="*/ 571500 w 1411296"/>
                <a:gd name="connsiteY11" fmla="*/ 260350 h 1908175"/>
                <a:gd name="connsiteX12" fmla="*/ 590550 w 1411296"/>
                <a:gd name="connsiteY12" fmla="*/ 314325 h 1908175"/>
                <a:gd name="connsiteX13" fmla="*/ 619125 w 1411296"/>
                <a:gd name="connsiteY13" fmla="*/ 381000 h 1908175"/>
                <a:gd name="connsiteX14" fmla="*/ 603250 w 1411296"/>
                <a:gd name="connsiteY14" fmla="*/ 403225 h 1908175"/>
                <a:gd name="connsiteX15" fmla="*/ 654050 w 1411296"/>
                <a:gd name="connsiteY15" fmla="*/ 422275 h 1908175"/>
                <a:gd name="connsiteX16" fmla="*/ 730250 w 1411296"/>
                <a:gd name="connsiteY16" fmla="*/ 508000 h 1908175"/>
                <a:gd name="connsiteX17" fmla="*/ 771525 w 1411296"/>
                <a:gd name="connsiteY17" fmla="*/ 552450 h 1908175"/>
                <a:gd name="connsiteX18" fmla="*/ 796925 w 1411296"/>
                <a:gd name="connsiteY18" fmla="*/ 609600 h 1908175"/>
                <a:gd name="connsiteX19" fmla="*/ 819150 w 1411296"/>
                <a:gd name="connsiteY19" fmla="*/ 647700 h 1908175"/>
                <a:gd name="connsiteX20" fmla="*/ 882650 w 1411296"/>
                <a:gd name="connsiteY20" fmla="*/ 666750 h 1908175"/>
                <a:gd name="connsiteX21" fmla="*/ 904875 w 1411296"/>
                <a:gd name="connsiteY21" fmla="*/ 723900 h 1908175"/>
                <a:gd name="connsiteX22" fmla="*/ 962025 w 1411296"/>
                <a:gd name="connsiteY22" fmla="*/ 755650 h 1908175"/>
                <a:gd name="connsiteX23" fmla="*/ 990600 w 1411296"/>
                <a:gd name="connsiteY23" fmla="*/ 812800 h 1908175"/>
                <a:gd name="connsiteX24" fmla="*/ 984250 w 1411296"/>
                <a:gd name="connsiteY24" fmla="*/ 866775 h 1908175"/>
                <a:gd name="connsiteX25" fmla="*/ 1012825 w 1411296"/>
                <a:gd name="connsiteY25" fmla="*/ 946150 h 1908175"/>
                <a:gd name="connsiteX26" fmla="*/ 1044575 w 1411296"/>
                <a:gd name="connsiteY26" fmla="*/ 990600 h 1908175"/>
                <a:gd name="connsiteX27" fmla="*/ 1044575 w 1411296"/>
                <a:gd name="connsiteY27" fmla="*/ 1031875 h 1908175"/>
                <a:gd name="connsiteX28" fmla="*/ 1092200 w 1411296"/>
                <a:gd name="connsiteY28" fmla="*/ 1069975 h 1908175"/>
                <a:gd name="connsiteX29" fmla="*/ 1123950 w 1411296"/>
                <a:gd name="connsiteY29" fmla="*/ 1152525 h 1908175"/>
                <a:gd name="connsiteX30" fmla="*/ 1130300 w 1411296"/>
                <a:gd name="connsiteY30" fmla="*/ 1174750 h 1908175"/>
                <a:gd name="connsiteX31" fmla="*/ 1196975 w 1411296"/>
                <a:gd name="connsiteY31" fmla="*/ 1231900 h 1908175"/>
                <a:gd name="connsiteX32" fmla="*/ 1231900 w 1411296"/>
                <a:gd name="connsiteY32" fmla="*/ 1346200 h 1908175"/>
                <a:gd name="connsiteX33" fmla="*/ 1320800 w 1411296"/>
                <a:gd name="connsiteY33" fmla="*/ 1377950 h 1908175"/>
                <a:gd name="connsiteX34" fmla="*/ 1377950 w 1411296"/>
                <a:gd name="connsiteY34" fmla="*/ 1409700 h 1908175"/>
                <a:gd name="connsiteX35" fmla="*/ 1371600 w 1411296"/>
                <a:gd name="connsiteY35" fmla="*/ 1508125 h 1908175"/>
                <a:gd name="connsiteX36" fmla="*/ 1365250 w 1411296"/>
                <a:gd name="connsiteY36" fmla="*/ 1555750 h 1908175"/>
                <a:gd name="connsiteX37" fmla="*/ 1371600 w 1411296"/>
                <a:gd name="connsiteY37" fmla="*/ 1708150 h 1908175"/>
                <a:gd name="connsiteX38" fmla="*/ 1409700 w 1411296"/>
                <a:gd name="connsiteY38" fmla="*/ 1781174 h 1908175"/>
                <a:gd name="connsiteX39" fmla="*/ 1333500 w 1411296"/>
                <a:gd name="connsiteY39" fmla="*/ 1908175 h 1908175"/>
                <a:gd name="connsiteX0" fmla="*/ 0 w 1409740"/>
                <a:gd name="connsiteY0" fmla="*/ 0 h 1908175"/>
                <a:gd name="connsiteX1" fmla="*/ 63500 w 1409740"/>
                <a:gd name="connsiteY1" fmla="*/ 57150 h 1908175"/>
                <a:gd name="connsiteX2" fmla="*/ 142875 w 1409740"/>
                <a:gd name="connsiteY2" fmla="*/ 66675 h 1908175"/>
                <a:gd name="connsiteX3" fmla="*/ 228600 w 1409740"/>
                <a:gd name="connsiteY3" fmla="*/ 69850 h 1908175"/>
                <a:gd name="connsiteX4" fmla="*/ 266700 w 1409740"/>
                <a:gd name="connsiteY4" fmla="*/ 60325 h 1908175"/>
                <a:gd name="connsiteX5" fmla="*/ 301625 w 1409740"/>
                <a:gd name="connsiteY5" fmla="*/ 130175 h 1908175"/>
                <a:gd name="connsiteX6" fmla="*/ 387350 w 1409740"/>
                <a:gd name="connsiteY6" fmla="*/ 139700 h 1908175"/>
                <a:gd name="connsiteX7" fmla="*/ 428625 w 1409740"/>
                <a:gd name="connsiteY7" fmla="*/ 133350 h 1908175"/>
                <a:gd name="connsiteX8" fmla="*/ 476250 w 1409740"/>
                <a:gd name="connsiteY8" fmla="*/ 190500 h 1908175"/>
                <a:gd name="connsiteX9" fmla="*/ 530225 w 1409740"/>
                <a:gd name="connsiteY9" fmla="*/ 219075 h 1908175"/>
                <a:gd name="connsiteX10" fmla="*/ 539750 w 1409740"/>
                <a:gd name="connsiteY10" fmla="*/ 257175 h 1908175"/>
                <a:gd name="connsiteX11" fmla="*/ 571500 w 1409740"/>
                <a:gd name="connsiteY11" fmla="*/ 260350 h 1908175"/>
                <a:gd name="connsiteX12" fmla="*/ 590550 w 1409740"/>
                <a:gd name="connsiteY12" fmla="*/ 314325 h 1908175"/>
                <a:gd name="connsiteX13" fmla="*/ 619125 w 1409740"/>
                <a:gd name="connsiteY13" fmla="*/ 381000 h 1908175"/>
                <a:gd name="connsiteX14" fmla="*/ 603250 w 1409740"/>
                <a:gd name="connsiteY14" fmla="*/ 403225 h 1908175"/>
                <a:gd name="connsiteX15" fmla="*/ 654050 w 1409740"/>
                <a:gd name="connsiteY15" fmla="*/ 422275 h 1908175"/>
                <a:gd name="connsiteX16" fmla="*/ 730250 w 1409740"/>
                <a:gd name="connsiteY16" fmla="*/ 508000 h 1908175"/>
                <a:gd name="connsiteX17" fmla="*/ 771525 w 1409740"/>
                <a:gd name="connsiteY17" fmla="*/ 552450 h 1908175"/>
                <a:gd name="connsiteX18" fmla="*/ 796925 w 1409740"/>
                <a:gd name="connsiteY18" fmla="*/ 609600 h 1908175"/>
                <a:gd name="connsiteX19" fmla="*/ 819150 w 1409740"/>
                <a:gd name="connsiteY19" fmla="*/ 647700 h 1908175"/>
                <a:gd name="connsiteX20" fmla="*/ 882650 w 1409740"/>
                <a:gd name="connsiteY20" fmla="*/ 666750 h 1908175"/>
                <a:gd name="connsiteX21" fmla="*/ 904875 w 1409740"/>
                <a:gd name="connsiteY21" fmla="*/ 723900 h 1908175"/>
                <a:gd name="connsiteX22" fmla="*/ 962025 w 1409740"/>
                <a:gd name="connsiteY22" fmla="*/ 755650 h 1908175"/>
                <a:gd name="connsiteX23" fmla="*/ 990600 w 1409740"/>
                <a:gd name="connsiteY23" fmla="*/ 812800 h 1908175"/>
                <a:gd name="connsiteX24" fmla="*/ 984250 w 1409740"/>
                <a:gd name="connsiteY24" fmla="*/ 866775 h 1908175"/>
                <a:gd name="connsiteX25" fmla="*/ 1012825 w 1409740"/>
                <a:gd name="connsiteY25" fmla="*/ 946150 h 1908175"/>
                <a:gd name="connsiteX26" fmla="*/ 1044575 w 1409740"/>
                <a:gd name="connsiteY26" fmla="*/ 990600 h 1908175"/>
                <a:gd name="connsiteX27" fmla="*/ 1044575 w 1409740"/>
                <a:gd name="connsiteY27" fmla="*/ 1031875 h 1908175"/>
                <a:gd name="connsiteX28" fmla="*/ 1092200 w 1409740"/>
                <a:gd name="connsiteY28" fmla="*/ 1069975 h 1908175"/>
                <a:gd name="connsiteX29" fmla="*/ 1123950 w 1409740"/>
                <a:gd name="connsiteY29" fmla="*/ 1152525 h 1908175"/>
                <a:gd name="connsiteX30" fmla="*/ 1130300 w 1409740"/>
                <a:gd name="connsiteY30" fmla="*/ 1174750 h 1908175"/>
                <a:gd name="connsiteX31" fmla="*/ 1196975 w 1409740"/>
                <a:gd name="connsiteY31" fmla="*/ 1231900 h 1908175"/>
                <a:gd name="connsiteX32" fmla="*/ 1231900 w 1409740"/>
                <a:gd name="connsiteY32" fmla="*/ 1346200 h 1908175"/>
                <a:gd name="connsiteX33" fmla="*/ 1320800 w 1409740"/>
                <a:gd name="connsiteY33" fmla="*/ 1377950 h 1908175"/>
                <a:gd name="connsiteX34" fmla="*/ 1377950 w 1409740"/>
                <a:gd name="connsiteY34" fmla="*/ 1409700 h 1908175"/>
                <a:gd name="connsiteX35" fmla="*/ 1371600 w 1409740"/>
                <a:gd name="connsiteY35" fmla="*/ 1508125 h 1908175"/>
                <a:gd name="connsiteX36" fmla="*/ 1365250 w 1409740"/>
                <a:gd name="connsiteY36" fmla="*/ 1555750 h 1908175"/>
                <a:gd name="connsiteX37" fmla="*/ 1371600 w 1409740"/>
                <a:gd name="connsiteY37" fmla="*/ 1708150 h 1908175"/>
                <a:gd name="connsiteX38" fmla="*/ 1409700 w 1409740"/>
                <a:gd name="connsiteY38" fmla="*/ 1781174 h 1908175"/>
                <a:gd name="connsiteX39" fmla="*/ 1377950 w 1409740"/>
                <a:gd name="connsiteY39" fmla="*/ 1838324 h 1908175"/>
                <a:gd name="connsiteX40" fmla="*/ 1333500 w 1409740"/>
                <a:gd name="connsiteY40" fmla="*/ 1908175 h 1908175"/>
                <a:gd name="connsiteX0" fmla="*/ 0 w 1409740"/>
                <a:gd name="connsiteY0" fmla="*/ 0 h 1838324"/>
                <a:gd name="connsiteX1" fmla="*/ 63500 w 1409740"/>
                <a:gd name="connsiteY1" fmla="*/ 57150 h 1838324"/>
                <a:gd name="connsiteX2" fmla="*/ 142875 w 1409740"/>
                <a:gd name="connsiteY2" fmla="*/ 66675 h 1838324"/>
                <a:gd name="connsiteX3" fmla="*/ 228600 w 1409740"/>
                <a:gd name="connsiteY3" fmla="*/ 69850 h 1838324"/>
                <a:gd name="connsiteX4" fmla="*/ 266700 w 1409740"/>
                <a:gd name="connsiteY4" fmla="*/ 60325 h 1838324"/>
                <a:gd name="connsiteX5" fmla="*/ 301625 w 1409740"/>
                <a:gd name="connsiteY5" fmla="*/ 130175 h 1838324"/>
                <a:gd name="connsiteX6" fmla="*/ 387350 w 1409740"/>
                <a:gd name="connsiteY6" fmla="*/ 139700 h 1838324"/>
                <a:gd name="connsiteX7" fmla="*/ 428625 w 1409740"/>
                <a:gd name="connsiteY7" fmla="*/ 133350 h 1838324"/>
                <a:gd name="connsiteX8" fmla="*/ 476250 w 1409740"/>
                <a:gd name="connsiteY8" fmla="*/ 190500 h 1838324"/>
                <a:gd name="connsiteX9" fmla="*/ 530225 w 1409740"/>
                <a:gd name="connsiteY9" fmla="*/ 219075 h 1838324"/>
                <a:gd name="connsiteX10" fmla="*/ 539750 w 1409740"/>
                <a:gd name="connsiteY10" fmla="*/ 257175 h 1838324"/>
                <a:gd name="connsiteX11" fmla="*/ 571500 w 1409740"/>
                <a:gd name="connsiteY11" fmla="*/ 260350 h 1838324"/>
                <a:gd name="connsiteX12" fmla="*/ 590550 w 1409740"/>
                <a:gd name="connsiteY12" fmla="*/ 314325 h 1838324"/>
                <a:gd name="connsiteX13" fmla="*/ 619125 w 1409740"/>
                <a:gd name="connsiteY13" fmla="*/ 381000 h 1838324"/>
                <a:gd name="connsiteX14" fmla="*/ 603250 w 1409740"/>
                <a:gd name="connsiteY14" fmla="*/ 403225 h 1838324"/>
                <a:gd name="connsiteX15" fmla="*/ 654050 w 1409740"/>
                <a:gd name="connsiteY15" fmla="*/ 422275 h 1838324"/>
                <a:gd name="connsiteX16" fmla="*/ 730250 w 1409740"/>
                <a:gd name="connsiteY16" fmla="*/ 508000 h 1838324"/>
                <a:gd name="connsiteX17" fmla="*/ 771525 w 1409740"/>
                <a:gd name="connsiteY17" fmla="*/ 552450 h 1838324"/>
                <a:gd name="connsiteX18" fmla="*/ 796925 w 1409740"/>
                <a:gd name="connsiteY18" fmla="*/ 609600 h 1838324"/>
                <a:gd name="connsiteX19" fmla="*/ 819150 w 1409740"/>
                <a:gd name="connsiteY19" fmla="*/ 647700 h 1838324"/>
                <a:gd name="connsiteX20" fmla="*/ 882650 w 1409740"/>
                <a:gd name="connsiteY20" fmla="*/ 666750 h 1838324"/>
                <a:gd name="connsiteX21" fmla="*/ 904875 w 1409740"/>
                <a:gd name="connsiteY21" fmla="*/ 723900 h 1838324"/>
                <a:gd name="connsiteX22" fmla="*/ 962025 w 1409740"/>
                <a:gd name="connsiteY22" fmla="*/ 755650 h 1838324"/>
                <a:gd name="connsiteX23" fmla="*/ 990600 w 1409740"/>
                <a:gd name="connsiteY23" fmla="*/ 812800 h 1838324"/>
                <a:gd name="connsiteX24" fmla="*/ 984250 w 1409740"/>
                <a:gd name="connsiteY24" fmla="*/ 866775 h 1838324"/>
                <a:gd name="connsiteX25" fmla="*/ 1012825 w 1409740"/>
                <a:gd name="connsiteY25" fmla="*/ 946150 h 1838324"/>
                <a:gd name="connsiteX26" fmla="*/ 1044575 w 1409740"/>
                <a:gd name="connsiteY26" fmla="*/ 990600 h 1838324"/>
                <a:gd name="connsiteX27" fmla="*/ 1044575 w 1409740"/>
                <a:gd name="connsiteY27" fmla="*/ 1031875 h 1838324"/>
                <a:gd name="connsiteX28" fmla="*/ 1092200 w 1409740"/>
                <a:gd name="connsiteY28" fmla="*/ 1069975 h 1838324"/>
                <a:gd name="connsiteX29" fmla="*/ 1123950 w 1409740"/>
                <a:gd name="connsiteY29" fmla="*/ 1152525 h 1838324"/>
                <a:gd name="connsiteX30" fmla="*/ 1130300 w 1409740"/>
                <a:gd name="connsiteY30" fmla="*/ 1174750 h 1838324"/>
                <a:gd name="connsiteX31" fmla="*/ 1196975 w 1409740"/>
                <a:gd name="connsiteY31" fmla="*/ 1231900 h 1838324"/>
                <a:gd name="connsiteX32" fmla="*/ 1231900 w 1409740"/>
                <a:gd name="connsiteY32" fmla="*/ 1346200 h 1838324"/>
                <a:gd name="connsiteX33" fmla="*/ 1320800 w 1409740"/>
                <a:gd name="connsiteY33" fmla="*/ 1377950 h 1838324"/>
                <a:gd name="connsiteX34" fmla="*/ 1377950 w 1409740"/>
                <a:gd name="connsiteY34" fmla="*/ 1409700 h 1838324"/>
                <a:gd name="connsiteX35" fmla="*/ 1371600 w 1409740"/>
                <a:gd name="connsiteY35" fmla="*/ 1508125 h 1838324"/>
                <a:gd name="connsiteX36" fmla="*/ 1365250 w 1409740"/>
                <a:gd name="connsiteY36" fmla="*/ 1555750 h 1838324"/>
                <a:gd name="connsiteX37" fmla="*/ 1371600 w 1409740"/>
                <a:gd name="connsiteY37" fmla="*/ 1708150 h 1838324"/>
                <a:gd name="connsiteX38" fmla="*/ 1409700 w 1409740"/>
                <a:gd name="connsiteY38" fmla="*/ 1781174 h 1838324"/>
                <a:gd name="connsiteX39" fmla="*/ 1377950 w 1409740"/>
                <a:gd name="connsiteY39" fmla="*/ 1838324 h 1838324"/>
                <a:gd name="connsiteX0" fmla="*/ 0 w 1409700"/>
                <a:gd name="connsiteY0" fmla="*/ 0 h 1781174"/>
                <a:gd name="connsiteX1" fmla="*/ 63500 w 1409700"/>
                <a:gd name="connsiteY1" fmla="*/ 57150 h 1781174"/>
                <a:gd name="connsiteX2" fmla="*/ 142875 w 1409700"/>
                <a:gd name="connsiteY2" fmla="*/ 66675 h 1781174"/>
                <a:gd name="connsiteX3" fmla="*/ 228600 w 1409700"/>
                <a:gd name="connsiteY3" fmla="*/ 69850 h 1781174"/>
                <a:gd name="connsiteX4" fmla="*/ 266700 w 1409700"/>
                <a:gd name="connsiteY4" fmla="*/ 60325 h 1781174"/>
                <a:gd name="connsiteX5" fmla="*/ 301625 w 1409700"/>
                <a:gd name="connsiteY5" fmla="*/ 130175 h 1781174"/>
                <a:gd name="connsiteX6" fmla="*/ 387350 w 1409700"/>
                <a:gd name="connsiteY6" fmla="*/ 139700 h 1781174"/>
                <a:gd name="connsiteX7" fmla="*/ 428625 w 1409700"/>
                <a:gd name="connsiteY7" fmla="*/ 133350 h 1781174"/>
                <a:gd name="connsiteX8" fmla="*/ 476250 w 1409700"/>
                <a:gd name="connsiteY8" fmla="*/ 190500 h 1781174"/>
                <a:gd name="connsiteX9" fmla="*/ 530225 w 1409700"/>
                <a:gd name="connsiteY9" fmla="*/ 219075 h 1781174"/>
                <a:gd name="connsiteX10" fmla="*/ 539750 w 1409700"/>
                <a:gd name="connsiteY10" fmla="*/ 257175 h 1781174"/>
                <a:gd name="connsiteX11" fmla="*/ 571500 w 1409700"/>
                <a:gd name="connsiteY11" fmla="*/ 260350 h 1781174"/>
                <a:gd name="connsiteX12" fmla="*/ 590550 w 1409700"/>
                <a:gd name="connsiteY12" fmla="*/ 314325 h 1781174"/>
                <a:gd name="connsiteX13" fmla="*/ 619125 w 1409700"/>
                <a:gd name="connsiteY13" fmla="*/ 381000 h 1781174"/>
                <a:gd name="connsiteX14" fmla="*/ 603250 w 1409700"/>
                <a:gd name="connsiteY14" fmla="*/ 403225 h 1781174"/>
                <a:gd name="connsiteX15" fmla="*/ 654050 w 1409700"/>
                <a:gd name="connsiteY15" fmla="*/ 422275 h 1781174"/>
                <a:gd name="connsiteX16" fmla="*/ 730250 w 1409700"/>
                <a:gd name="connsiteY16" fmla="*/ 508000 h 1781174"/>
                <a:gd name="connsiteX17" fmla="*/ 771525 w 1409700"/>
                <a:gd name="connsiteY17" fmla="*/ 552450 h 1781174"/>
                <a:gd name="connsiteX18" fmla="*/ 796925 w 1409700"/>
                <a:gd name="connsiteY18" fmla="*/ 609600 h 1781174"/>
                <a:gd name="connsiteX19" fmla="*/ 819150 w 1409700"/>
                <a:gd name="connsiteY19" fmla="*/ 647700 h 1781174"/>
                <a:gd name="connsiteX20" fmla="*/ 882650 w 1409700"/>
                <a:gd name="connsiteY20" fmla="*/ 666750 h 1781174"/>
                <a:gd name="connsiteX21" fmla="*/ 904875 w 1409700"/>
                <a:gd name="connsiteY21" fmla="*/ 723900 h 1781174"/>
                <a:gd name="connsiteX22" fmla="*/ 962025 w 1409700"/>
                <a:gd name="connsiteY22" fmla="*/ 755650 h 1781174"/>
                <a:gd name="connsiteX23" fmla="*/ 990600 w 1409700"/>
                <a:gd name="connsiteY23" fmla="*/ 812800 h 1781174"/>
                <a:gd name="connsiteX24" fmla="*/ 984250 w 1409700"/>
                <a:gd name="connsiteY24" fmla="*/ 866775 h 1781174"/>
                <a:gd name="connsiteX25" fmla="*/ 1012825 w 1409700"/>
                <a:gd name="connsiteY25" fmla="*/ 946150 h 1781174"/>
                <a:gd name="connsiteX26" fmla="*/ 1044575 w 1409700"/>
                <a:gd name="connsiteY26" fmla="*/ 990600 h 1781174"/>
                <a:gd name="connsiteX27" fmla="*/ 1044575 w 1409700"/>
                <a:gd name="connsiteY27" fmla="*/ 1031875 h 1781174"/>
                <a:gd name="connsiteX28" fmla="*/ 1092200 w 1409700"/>
                <a:gd name="connsiteY28" fmla="*/ 1069975 h 1781174"/>
                <a:gd name="connsiteX29" fmla="*/ 1123950 w 1409700"/>
                <a:gd name="connsiteY29" fmla="*/ 1152525 h 1781174"/>
                <a:gd name="connsiteX30" fmla="*/ 1130300 w 1409700"/>
                <a:gd name="connsiteY30" fmla="*/ 1174750 h 1781174"/>
                <a:gd name="connsiteX31" fmla="*/ 1196975 w 1409700"/>
                <a:gd name="connsiteY31" fmla="*/ 1231900 h 1781174"/>
                <a:gd name="connsiteX32" fmla="*/ 1231900 w 1409700"/>
                <a:gd name="connsiteY32" fmla="*/ 1346200 h 1781174"/>
                <a:gd name="connsiteX33" fmla="*/ 1320800 w 1409700"/>
                <a:gd name="connsiteY33" fmla="*/ 1377950 h 1781174"/>
                <a:gd name="connsiteX34" fmla="*/ 1377950 w 1409700"/>
                <a:gd name="connsiteY34" fmla="*/ 1409700 h 1781174"/>
                <a:gd name="connsiteX35" fmla="*/ 1371600 w 1409700"/>
                <a:gd name="connsiteY35" fmla="*/ 1508125 h 1781174"/>
                <a:gd name="connsiteX36" fmla="*/ 1365250 w 1409700"/>
                <a:gd name="connsiteY36" fmla="*/ 1555750 h 1781174"/>
                <a:gd name="connsiteX37" fmla="*/ 1371600 w 1409700"/>
                <a:gd name="connsiteY37" fmla="*/ 1708150 h 1781174"/>
                <a:gd name="connsiteX38" fmla="*/ 1409700 w 1409700"/>
                <a:gd name="connsiteY38" fmla="*/ 1781174 h 1781174"/>
                <a:gd name="connsiteX0" fmla="*/ 0 w 1380828"/>
                <a:gd name="connsiteY0" fmla="*/ 0 h 1708150"/>
                <a:gd name="connsiteX1" fmla="*/ 63500 w 1380828"/>
                <a:gd name="connsiteY1" fmla="*/ 57150 h 1708150"/>
                <a:gd name="connsiteX2" fmla="*/ 142875 w 1380828"/>
                <a:gd name="connsiteY2" fmla="*/ 66675 h 1708150"/>
                <a:gd name="connsiteX3" fmla="*/ 228600 w 1380828"/>
                <a:gd name="connsiteY3" fmla="*/ 69850 h 1708150"/>
                <a:gd name="connsiteX4" fmla="*/ 266700 w 1380828"/>
                <a:gd name="connsiteY4" fmla="*/ 60325 h 1708150"/>
                <a:gd name="connsiteX5" fmla="*/ 301625 w 1380828"/>
                <a:gd name="connsiteY5" fmla="*/ 130175 h 1708150"/>
                <a:gd name="connsiteX6" fmla="*/ 387350 w 1380828"/>
                <a:gd name="connsiteY6" fmla="*/ 139700 h 1708150"/>
                <a:gd name="connsiteX7" fmla="*/ 428625 w 1380828"/>
                <a:gd name="connsiteY7" fmla="*/ 133350 h 1708150"/>
                <a:gd name="connsiteX8" fmla="*/ 476250 w 1380828"/>
                <a:gd name="connsiteY8" fmla="*/ 190500 h 1708150"/>
                <a:gd name="connsiteX9" fmla="*/ 530225 w 1380828"/>
                <a:gd name="connsiteY9" fmla="*/ 219075 h 1708150"/>
                <a:gd name="connsiteX10" fmla="*/ 539750 w 1380828"/>
                <a:gd name="connsiteY10" fmla="*/ 257175 h 1708150"/>
                <a:gd name="connsiteX11" fmla="*/ 571500 w 1380828"/>
                <a:gd name="connsiteY11" fmla="*/ 260350 h 1708150"/>
                <a:gd name="connsiteX12" fmla="*/ 590550 w 1380828"/>
                <a:gd name="connsiteY12" fmla="*/ 314325 h 1708150"/>
                <a:gd name="connsiteX13" fmla="*/ 619125 w 1380828"/>
                <a:gd name="connsiteY13" fmla="*/ 381000 h 1708150"/>
                <a:gd name="connsiteX14" fmla="*/ 603250 w 1380828"/>
                <a:gd name="connsiteY14" fmla="*/ 403225 h 1708150"/>
                <a:gd name="connsiteX15" fmla="*/ 654050 w 1380828"/>
                <a:gd name="connsiteY15" fmla="*/ 422275 h 1708150"/>
                <a:gd name="connsiteX16" fmla="*/ 730250 w 1380828"/>
                <a:gd name="connsiteY16" fmla="*/ 508000 h 1708150"/>
                <a:gd name="connsiteX17" fmla="*/ 771525 w 1380828"/>
                <a:gd name="connsiteY17" fmla="*/ 552450 h 1708150"/>
                <a:gd name="connsiteX18" fmla="*/ 796925 w 1380828"/>
                <a:gd name="connsiteY18" fmla="*/ 609600 h 1708150"/>
                <a:gd name="connsiteX19" fmla="*/ 819150 w 1380828"/>
                <a:gd name="connsiteY19" fmla="*/ 647700 h 1708150"/>
                <a:gd name="connsiteX20" fmla="*/ 882650 w 1380828"/>
                <a:gd name="connsiteY20" fmla="*/ 666750 h 1708150"/>
                <a:gd name="connsiteX21" fmla="*/ 904875 w 1380828"/>
                <a:gd name="connsiteY21" fmla="*/ 723900 h 1708150"/>
                <a:gd name="connsiteX22" fmla="*/ 962025 w 1380828"/>
                <a:gd name="connsiteY22" fmla="*/ 755650 h 1708150"/>
                <a:gd name="connsiteX23" fmla="*/ 990600 w 1380828"/>
                <a:gd name="connsiteY23" fmla="*/ 812800 h 1708150"/>
                <a:gd name="connsiteX24" fmla="*/ 984250 w 1380828"/>
                <a:gd name="connsiteY24" fmla="*/ 866775 h 1708150"/>
                <a:gd name="connsiteX25" fmla="*/ 1012825 w 1380828"/>
                <a:gd name="connsiteY25" fmla="*/ 946150 h 1708150"/>
                <a:gd name="connsiteX26" fmla="*/ 1044575 w 1380828"/>
                <a:gd name="connsiteY26" fmla="*/ 990600 h 1708150"/>
                <a:gd name="connsiteX27" fmla="*/ 1044575 w 1380828"/>
                <a:gd name="connsiteY27" fmla="*/ 1031875 h 1708150"/>
                <a:gd name="connsiteX28" fmla="*/ 1092200 w 1380828"/>
                <a:gd name="connsiteY28" fmla="*/ 1069975 h 1708150"/>
                <a:gd name="connsiteX29" fmla="*/ 1123950 w 1380828"/>
                <a:gd name="connsiteY29" fmla="*/ 1152525 h 1708150"/>
                <a:gd name="connsiteX30" fmla="*/ 1130300 w 1380828"/>
                <a:gd name="connsiteY30" fmla="*/ 1174750 h 1708150"/>
                <a:gd name="connsiteX31" fmla="*/ 1196975 w 1380828"/>
                <a:gd name="connsiteY31" fmla="*/ 1231900 h 1708150"/>
                <a:gd name="connsiteX32" fmla="*/ 1231900 w 1380828"/>
                <a:gd name="connsiteY32" fmla="*/ 1346200 h 1708150"/>
                <a:gd name="connsiteX33" fmla="*/ 1320800 w 1380828"/>
                <a:gd name="connsiteY33" fmla="*/ 1377950 h 1708150"/>
                <a:gd name="connsiteX34" fmla="*/ 1377950 w 1380828"/>
                <a:gd name="connsiteY34" fmla="*/ 1409700 h 1708150"/>
                <a:gd name="connsiteX35" fmla="*/ 1371600 w 1380828"/>
                <a:gd name="connsiteY35" fmla="*/ 1508125 h 1708150"/>
                <a:gd name="connsiteX36" fmla="*/ 1365250 w 1380828"/>
                <a:gd name="connsiteY36" fmla="*/ 1555750 h 1708150"/>
                <a:gd name="connsiteX37" fmla="*/ 1371600 w 1380828"/>
                <a:gd name="connsiteY37" fmla="*/ 1708150 h 1708150"/>
                <a:gd name="connsiteX0" fmla="*/ 0 w 1380828"/>
                <a:gd name="connsiteY0" fmla="*/ 0 h 1555750"/>
                <a:gd name="connsiteX1" fmla="*/ 63500 w 1380828"/>
                <a:gd name="connsiteY1" fmla="*/ 57150 h 1555750"/>
                <a:gd name="connsiteX2" fmla="*/ 142875 w 1380828"/>
                <a:gd name="connsiteY2" fmla="*/ 66675 h 1555750"/>
                <a:gd name="connsiteX3" fmla="*/ 228600 w 1380828"/>
                <a:gd name="connsiteY3" fmla="*/ 69850 h 1555750"/>
                <a:gd name="connsiteX4" fmla="*/ 266700 w 1380828"/>
                <a:gd name="connsiteY4" fmla="*/ 60325 h 1555750"/>
                <a:gd name="connsiteX5" fmla="*/ 301625 w 1380828"/>
                <a:gd name="connsiteY5" fmla="*/ 130175 h 1555750"/>
                <a:gd name="connsiteX6" fmla="*/ 387350 w 1380828"/>
                <a:gd name="connsiteY6" fmla="*/ 139700 h 1555750"/>
                <a:gd name="connsiteX7" fmla="*/ 428625 w 1380828"/>
                <a:gd name="connsiteY7" fmla="*/ 133350 h 1555750"/>
                <a:gd name="connsiteX8" fmla="*/ 476250 w 1380828"/>
                <a:gd name="connsiteY8" fmla="*/ 190500 h 1555750"/>
                <a:gd name="connsiteX9" fmla="*/ 530225 w 1380828"/>
                <a:gd name="connsiteY9" fmla="*/ 219075 h 1555750"/>
                <a:gd name="connsiteX10" fmla="*/ 539750 w 1380828"/>
                <a:gd name="connsiteY10" fmla="*/ 257175 h 1555750"/>
                <a:gd name="connsiteX11" fmla="*/ 571500 w 1380828"/>
                <a:gd name="connsiteY11" fmla="*/ 260350 h 1555750"/>
                <a:gd name="connsiteX12" fmla="*/ 590550 w 1380828"/>
                <a:gd name="connsiteY12" fmla="*/ 314325 h 1555750"/>
                <a:gd name="connsiteX13" fmla="*/ 619125 w 1380828"/>
                <a:gd name="connsiteY13" fmla="*/ 381000 h 1555750"/>
                <a:gd name="connsiteX14" fmla="*/ 603250 w 1380828"/>
                <a:gd name="connsiteY14" fmla="*/ 403225 h 1555750"/>
                <a:gd name="connsiteX15" fmla="*/ 654050 w 1380828"/>
                <a:gd name="connsiteY15" fmla="*/ 422275 h 1555750"/>
                <a:gd name="connsiteX16" fmla="*/ 730250 w 1380828"/>
                <a:gd name="connsiteY16" fmla="*/ 508000 h 1555750"/>
                <a:gd name="connsiteX17" fmla="*/ 771525 w 1380828"/>
                <a:gd name="connsiteY17" fmla="*/ 552450 h 1555750"/>
                <a:gd name="connsiteX18" fmla="*/ 796925 w 1380828"/>
                <a:gd name="connsiteY18" fmla="*/ 609600 h 1555750"/>
                <a:gd name="connsiteX19" fmla="*/ 819150 w 1380828"/>
                <a:gd name="connsiteY19" fmla="*/ 647700 h 1555750"/>
                <a:gd name="connsiteX20" fmla="*/ 882650 w 1380828"/>
                <a:gd name="connsiteY20" fmla="*/ 666750 h 1555750"/>
                <a:gd name="connsiteX21" fmla="*/ 904875 w 1380828"/>
                <a:gd name="connsiteY21" fmla="*/ 723900 h 1555750"/>
                <a:gd name="connsiteX22" fmla="*/ 962025 w 1380828"/>
                <a:gd name="connsiteY22" fmla="*/ 755650 h 1555750"/>
                <a:gd name="connsiteX23" fmla="*/ 990600 w 1380828"/>
                <a:gd name="connsiteY23" fmla="*/ 812800 h 1555750"/>
                <a:gd name="connsiteX24" fmla="*/ 984250 w 1380828"/>
                <a:gd name="connsiteY24" fmla="*/ 866775 h 1555750"/>
                <a:gd name="connsiteX25" fmla="*/ 1012825 w 1380828"/>
                <a:gd name="connsiteY25" fmla="*/ 946150 h 1555750"/>
                <a:gd name="connsiteX26" fmla="*/ 1044575 w 1380828"/>
                <a:gd name="connsiteY26" fmla="*/ 990600 h 1555750"/>
                <a:gd name="connsiteX27" fmla="*/ 1044575 w 1380828"/>
                <a:gd name="connsiteY27" fmla="*/ 1031875 h 1555750"/>
                <a:gd name="connsiteX28" fmla="*/ 1092200 w 1380828"/>
                <a:gd name="connsiteY28" fmla="*/ 1069975 h 1555750"/>
                <a:gd name="connsiteX29" fmla="*/ 1123950 w 1380828"/>
                <a:gd name="connsiteY29" fmla="*/ 1152525 h 1555750"/>
                <a:gd name="connsiteX30" fmla="*/ 1130300 w 1380828"/>
                <a:gd name="connsiteY30" fmla="*/ 1174750 h 1555750"/>
                <a:gd name="connsiteX31" fmla="*/ 1196975 w 1380828"/>
                <a:gd name="connsiteY31" fmla="*/ 1231900 h 1555750"/>
                <a:gd name="connsiteX32" fmla="*/ 1231900 w 1380828"/>
                <a:gd name="connsiteY32" fmla="*/ 1346200 h 1555750"/>
                <a:gd name="connsiteX33" fmla="*/ 1320800 w 1380828"/>
                <a:gd name="connsiteY33" fmla="*/ 1377950 h 1555750"/>
                <a:gd name="connsiteX34" fmla="*/ 1377950 w 1380828"/>
                <a:gd name="connsiteY34" fmla="*/ 1409700 h 1555750"/>
                <a:gd name="connsiteX35" fmla="*/ 1371600 w 1380828"/>
                <a:gd name="connsiteY35" fmla="*/ 1508125 h 1555750"/>
                <a:gd name="connsiteX36" fmla="*/ 1365250 w 1380828"/>
                <a:gd name="connsiteY36" fmla="*/ 1555750 h 1555750"/>
                <a:gd name="connsiteX0" fmla="*/ 0 w 1380828"/>
                <a:gd name="connsiteY0" fmla="*/ 0 h 1508125"/>
                <a:gd name="connsiteX1" fmla="*/ 63500 w 1380828"/>
                <a:gd name="connsiteY1" fmla="*/ 57150 h 1508125"/>
                <a:gd name="connsiteX2" fmla="*/ 142875 w 1380828"/>
                <a:gd name="connsiteY2" fmla="*/ 66675 h 1508125"/>
                <a:gd name="connsiteX3" fmla="*/ 228600 w 1380828"/>
                <a:gd name="connsiteY3" fmla="*/ 69850 h 1508125"/>
                <a:gd name="connsiteX4" fmla="*/ 266700 w 1380828"/>
                <a:gd name="connsiteY4" fmla="*/ 60325 h 1508125"/>
                <a:gd name="connsiteX5" fmla="*/ 301625 w 1380828"/>
                <a:gd name="connsiteY5" fmla="*/ 130175 h 1508125"/>
                <a:gd name="connsiteX6" fmla="*/ 387350 w 1380828"/>
                <a:gd name="connsiteY6" fmla="*/ 139700 h 1508125"/>
                <a:gd name="connsiteX7" fmla="*/ 428625 w 1380828"/>
                <a:gd name="connsiteY7" fmla="*/ 133350 h 1508125"/>
                <a:gd name="connsiteX8" fmla="*/ 476250 w 1380828"/>
                <a:gd name="connsiteY8" fmla="*/ 190500 h 1508125"/>
                <a:gd name="connsiteX9" fmla="*/ 530225 w 1380828"/>
                <a:gd name="connsiteY9" fmla="*/ 219075 h 1508125"/>
                <a:gd name="connsiteX10" fmla="*/ 539750 w 1380828"/>
                <a:gd name="connsiteY10" fmla="*/ 257175 h 1508125"/>
                <a:gd name="connsiteX11" fmla="*/ 571500 w 1380828"/>
                <a:gd name="connsiteY11" fmla="*/ 260350 h 1508125"/>
                <a:gd name="connsiteX12" fmla="*/ 590550 w 1380828"/>
                <a:gd name="connsiteY12" fmla="*/ 314325 h 1508125"/>
                <a:gd name="connsiteX13" fmla="*/ 619125 w 1380828"/>
                <a:gd name="connsiteY13" fmla="*/ 381000 h 1508125"/>
                <a:gd name="connsiteX14" fmla="*/ 603250 w 1380828"/>
                <a:gd name="connsiteY14" fmla="*/ 403225 h 1508125"/>
                <a:gd name="connsiteX15" fmla="*/ 654050 w 1380828"/>
                <a:gd name="connsiteY15" fmla="*/ 422275 h 1508125"/>
                <a:gd name="connsiteX16" fmla="*/ 730250 w 1380828"/>
                <a:gd name="connsiteY16" fmla="*/ 508000 h 1508125"/>
                <a:gd name="connsiteX17" fmla="*/ 771525 w 1380828"/>
                <a:gd name="connsiteY17" fmla="*/ 552450 h 1508125"/>
                <a:gd name="connsiteX18" fmla="*/ 796925 w 1380828"/>
                <a:gd name="connsiteY18" fmla="*/ 609600 h 1508125"/>
                <a:gd name="connsiteX19" fmla="*/ 819150 w 1380828"/>
                <a:gd name="connsiteY19" fmla="*/ 647700 h 1508125"/>
                <a:gd name="connsiteX20" fmla="*/ 882650 w 1380828"/>
                <a:gd name="connsiteY20" fmla="*/ 666750 h 1508125"/>
                <a:gd name="connsiteX21" fmla="*/ 904875 w 1380828"/>
                <a:gd name="connsiteY21" fmla="*/ 723900 h 1508125"/>
                <a:gd name="connsiteX22" fmla="*/ 962025 w 1380828"/>
                <a:gd name="connsiteY22" fmla="*/ 755650 h 1508125"/>
                <a:gd name="connsiteX23" fmla="*/ 990600 w 1380828"/>
                <a:gd name="connsiteY23" fmla="*/ 812800 h 1508125"/>
                <a:gd name="connsiteX24" fmla="*/ 984250 w 1380828"/>
                <a:gd name="connsiteY24" fmla="*/ 866775 h 1508125"/>
                <a:gd name="connsiteX25" fmla="*/ 1012825 w 1380828"/>
                <a:gd name="connsiteY25" fmla="*/ 946150 h 1508125"/>
                <a:gd name="connsiteX26" fmla="*/ 1044575 w 1380828"/>
                <a:gd name="connsiteY26" fmla="*/ 990600 h 1508125"/>
                <a:gd name="connsiteX27" fmla="*/ 1044575 w 1380828"/>
                <a:gd name="connsiteY27" fmla="*/ 1031875 h 1508125"/>
                <a:gd name="connsiteX28" fmla="*/ 1092200 w 1380828"/>
                <a:gd name="connsiteY28" fmla="*/ 1069975 h 1508125"/>
                <a:gd name="connsiteX29" fmla="*/ 1123950 w 1380828"/>
                <a:gd name="connsiteY29" fmla="*/ 1152525 h 1508125"/>
                <a:gd name="connsiteX30" fmla="*/ 1130300 w 1380828"/>
                <a:gd name="connsiteY30" fmla="*/ 1174750 h 1508125"/>
                <a:gd name="connsiteX31" fmla="*/ 1196975 w 1380828"/>
                <a:gd name="connsiteY31" fmla="*/ 1231900 h 1508125"/>
                <a:gd name="connsiteX32" fmla="*/ 1231900 w 1380828"/>
                <a:gd name="connsiteY32" fmla="*/ 1346200 h 1508125"/>
                <a:gd name="connsiteX33" fmla="*/ 1320800 w 1380828"/>
                <a:gd name="connsiteY33" fmla="*/ 1377950 h 1508125"/>
                <a:gd name="connsiteX34" fmla="*/ 1377950 w 1380828"/>
                <a:gd name="connsiteY34" fmla="*/ 1409700 h 1508125"/>
                <a:gd name="connsiteX35" fmla="*/ 1371600 w 1380828"/>
                <a:gd name="connsiteY35" fmla="*/ 1508125 h 1508125"/>
                <a:gd name="connsiteX0" fmla="*/ 0 w 1377950"/>
                <a:gd name="connsiteY0" fmla="*/ 0 h 1409700"/>
                <a:gd name="connsiteX1" fmla="*/ 63500 w 1377950"/>
                <a:gd name="connsiteY1" fmla="*/ 57150 h 1409700"/>
                <a:gd name="connsiteX2" fmla="*/ 142875 w 1377950"/>
                <a:gd name="connsiteY2" fmla="*/ 66675 h 1409700"/>
                <a:gd name="connsiteX3" fmla="*/ 228600 w 1377950"/>
                <a:gd name="connsiteY3" fmla="*/ 69850 h 1409700"/>
                <a:gd name="connsiteX4" fmla="*/ 266700 w 1377950"/>
                <a:gd name="connsiteY4" fmla="*/ 60325 h 1409700"/>
                <a:gd name="connsiteX5" fmla="*/ 301625 w 1377950"/>
                <a:gd name="connsiteY5" fmla="*/ 130175 h 1409700"/>
                <a:gd name="connsiteX6" fmla="*/ 387350 w 1377950"/>
                <a:gd name="connsiteY6" fmla="*/ 139700 h 1409700"/>
                <a:gd name="connsiteX7" fmla="*/ 428625 w 1377950"/>
                <a:gd name="connsiteY7" fmla="*/ 133350 h 1409700"/>
                <a:gd name="connsiteX8" fmla="*/ 476250 w 1377950"/>
                <a:gd name="connsiteY8" fmla="*/ 190500 h 1409700"/>
                <a:gd name="connsiteX9" fmla="*/ 530225 w 1377950"/>
                <a:gd name="connsiteY9" fmla="*/ 219075 h 1409700"/>
                <a:gd name="connsiteX10" fmla="*/ 539750 w 1377950"/>
                <a:gd name="connsiteY10" fmla="*/ 257175 h 1409700"/>
                <a:gd name="connsiteX11" fmla="*/ 571500 w 1377950"/>
                <a:gd name="connsiteY11" fmla="*/ 260350 h 1409700"/>
                <a:gd name="connsiteX12" fmla="*/ 590550 w 1377950"/>
                <a:gd name="connsiteY12" fmla="*/ 314325 h 1409700"/>
                <a:gd name="connsiteX13" fmla="*/ 619125 w 1377950"/>
                <a:gd name="connsiteY13" fmla="*/ 381000 h 1409700"/>
                <a:gd name="connsiteX14" fmla="*/ 603250 w 1377950"/>
                <a:gd name="connsiteY14" fmla="*/ 403225 h 1409700"/>
                <a:gd name="connsiteX15" fmla="*/ 654050 w 1377950"/>
                <a:gd name="connsiteY15" fmla="*/ 422275 h 1409700"/>
                <a:gd name="connsiteX16" fmla="*/ 730250 w 1377950"/>
                <a:gd name="connsiteY16" fmla="*/ 508000 h 1409700"/>
                <a:gd name="connsiteX17" fmla="*/ 771525 w 1377950"/>
                <a:gd name="connsiteY17" fmla="*/ 552450 h 1409700"/>
                <a:gd name="connsiteX18" fmla="*/ 796925 w 1377950"/>
                <a:gd name="connsiteY18" fmla="*/ 609600 h 1409700"/>
                <a:gd name="connsiteX19" fmla="*/ 819150 w 1377950"/>
                <a:gd name="connsiteY19" fmla="*/ 647700 h 1409700"/>
                <a:gd name="connsiteX20" fmla="*/ 882650 w 1377950"/>
                <a:gd name="connsiteY20" fmla="*/ 666750 h 1409700"/>
                <a:gd name="connsiteX21" fmla="*/ 904875 w 1377950"/>
                <a:gd name="connsiteY21" fmla="*/ 723900 h 1409700"/>
                <a:gd name="connsiteX22" fmla="*/ 962025 w 1377950"/>
                <a:gd name="connsiteY22" fmla="*/ 755650 h 1409700"/>
                <a:gd name="connsiteX23" fmla="*/ 990600 w 1377950"/>
                <a:gd name="connsiteY23" fmla="*/ 812800 h 1409700"/>
                <a:gd name="connsiteX24" fmla="*/ 984250 w 1377950"/>
                <a:gd name="connsiteY24" fmla="*/ 866775 h 1409700"/>
                <a:gd name="connsiteX25" fmla="*/ 1012825 w 1377950"/>
                <a:gd name="connsiteY25" fmla="*/ 946150 h 1409700"/>
                <a:gd name="connsiteX26" fmla="*/ 1044575 w 1377950"/>
                <a:gd name="connsiteY26" fmla="*/ 990600 h 1409700"/>
                <a:gd name="connsiteX27" fmla="*/ 1044575 w 1377950"/>
                <a:gd name="connsiteY27" fmla="*/ 1031875 h 1409700"/>
                <a:gd name="connsiteX28" fmla="*/ 1092200 w 1377950"/>
                <a:gd name="connsiteY28" fmla="*/ 1069975 h 1409700"/>
                <a:gd name="connsiteX29" fmla="*/ 1123950 w 1377950"/>
                <a:gd name="connsiteY29" fmla="*/ 1152525 h 1409700"/>
                <a:gd name="connsiteX30" fmla="*/ 1130300 w 1377950"/>
                <a:gd name="connsiteY30" fmla="*/ 1174750 h 1409700"/>
                <a:gd name="connsiteX31" fmla="*/ 1196975 w 1377950"/>
                <a:gd name="connsiteY31" fmla="*/ 1231900 h 1409700"/>
                <a:gd name="connsiteX32" fmla="*/ 1231900 w 1377950"/>
                <a:gd name="connsiteY32" fmla="*/ 1346200 h 1409700"/>
                <a:gd name="connsiteX33" fmla="*/ 1320800 w 1377950"/>
                <a:gd name="connsiteY33" fmla="*/ 1377950 h 1409700"/>
                <a:gd name="connsiteX34" fmla="*/ 1377950 w 1377950"/>
                <a:gd name="connsiteY34" fmla="*/ 1409700 h 1409700"/>
                <a:gd name="connsiteX0" fmla="*/ 0 w 1320800"/>
                <a:gd name="connsiteY0" fmla="*/ 0 h 1377950"/>
                <a:gd name="connsiteX1" fmla="*/ 63500 w 1320800"/>
                <a:gd name="connsiteY1" fmla="*/ 57150 h 1377950"/>
                <a:gd name="connsiteX2" fmla="*/ 142875 w 1320800"/>
                <a:gd name="connsiteY2" fmla="*/ 66675 h 1377950"/>
                <a:gd name="connsiteX3" fmla="*/ 228600 w 1320800"/>
                <a:gd name="connsiteY3" fmla="*/ 69850 h 1377950"/>
                <a:gd name="connsiteX4" fmla="*/ 266700 w 1320800"/>
                <a:gd name="connsiteY4" fmla="*/ 60325 h 1377950"/>
                <a:gd name="connsiteX5" fmla="*/ 301625 w 1320800"/>
                <a:gd name="connsiteY5" fmla="*/ 130175 h 1377950"/>
                <a:gd name="connsiteX6" fmla="*/ 387350 w 1320800"/>
                <a:gd name="connsiteY6" fmla="*/ 139700 h 1377950"/>
                <a:gd name="connsiteX7" fmla="*/ 428625 w 1320800"/>
                <a:gd name="connsiteY7" fmla="*/ 133350 h 1377950"/>
                <a:gd name="connsiteX8" fmla="*/ 476250 w 1320800"/>
                <a:gd name="connsiteY8" fmla="*/ 190500 h 1377950"/>
                <a:gd name="connsiteX9" fmla="*/ 530225 w 1320800"/>
                <a:gd name="connsiteY9" fmla="*/ 219075 h 1377950"/>
                <a:gd name="connsiteX10" fmla="*/ 539750 w 1320800"/>
                <a:gd name="connsiteY10" fmla="*/ 257175 h 1377950"/>
                <a:gd name="connsiteX11" fmla="*/ 571500 w 1320800"/>
                <a:gd name="connsiteY11" fmla="*/ 260350 h 1377950"/>
                <a:gd name="connsiteX12" fmla="*/ 590550 w 1320800"/>
                <a:gd name="connsiteY12" fmla="*/ 314325 h 1377950"/>
                <a:gd name="connsiteX13" fmla="*/ 619125 w 1320800"/>
                <a:gd name="connsiteY13" fmla="*/ 381000 h 1377950"/>
                <a:gd name="connsiteX14" fmla="*/ 603250 w 1320800"/>
                <a:gd name="connsiteY14" fmla="*/ 403225 h 1377950"/>
                <a:gd name="connsiteX15" fmla="*/ 654050 w 1320800"/>
                <a:gd name="connsiteY15" fmla="*/ 422275 h 1377950"/>
                <a:gd name="connsiteX16" fmla="*/ 730250 w 1320800"/>
                <a:gd name="connsiteY16" fmla="*/ 508000 h 1377950"/>
                <a:gd name="connsiteX17" fmla="*/ 771525 w 1320800"/>
                <a:gd name="connsiteY17" fmla="*/ 552450 h 1377950"/>
                <a:gd name="connsiteX18" fmla="*/ 796925 w 1320800"/>
                <a:gd name="connsiteY18" fmla="*/ 609600 h 1377950"/>
                <a:gd name="connsiteX19" fmla="*/ 819150 w 1320800"/>
                <a:gd name="connsiteY19" fmla="*/ 647700 h 1377950"/>
                <a:gd name="connsiteX20" fmla="*/ 882650 w 1320800"/>
                <a:gd name="connsiteY20" fmla="*/ 666750 h 1377950"/>
                <a:gd name="connsiteX21" fmla="*/ 904875 w 1320800"/>
                <a:gd name="connsiteY21" fmla="*/ 723900 h 1377950"/>
                <a:gd name="connsiteX22" fmla="*/ 962025 w 1320800"/>
                <a:gd name="connsiteY22" fmla="*/ 755650 h 1377950"/>
                <a:gd name="connsiteX23" fmla="*/ 990600 w 1320800"/>
                <a:gd name="connsiteY23" fmla="*/ 812800 h 1377950"/>
                <a:gd name="connsiteX24" fmla="*/ 984250 w 1320800"/>
                <a:gd name="connsiteY24" fmla="*/ 866775 h 1377950"/>
                <a:gd name="connsiteX25" fmla="*/ 1012825 w 1320800"/>
                <a:gd name="connsiteY25" fmla="*/ 946150 h 1377950"/>
                <a:gd name="connsiteX26" fmla="*/ 1044575 w 1320800"/>
                <a:gd name="connsiteY26" fmla="*/ 990600 h 1377950"/>
                <a:gd name="connsiteX27" fmla="*/ 1044575 w 1320800"/>
                <a:gd name="connsiteY27" fmla="*/ 1031875 h 1377950"/>
                <a:gd name="connsiteX28" fmla="*/ 1092200 w 1320800"/>
                <a:gd name="connsiteY28" fmla="*/ 1069975 h 1377950"/>
                <a:gd name="connsiteX29" fmla="*/ 1123950 w 1320800"/>
                <a:gd name="connsiteY29" fmla="*/ 1152525 h 1377950"/>
                <a:gd name="connsiteX30" fmla="*/ 1130300 w 1320800"/>
                <a:gd name="connsiteY30" fmla="*/ 1174750 h 1377950"/>
                <a:gd name="connsiteX31" fmla="*/ 1196975 w 1320800"/>
                <a:gd name="connsiteY31" fmla="*/ 1231900 h 1377950"/>
                <a:gd name="connsiteX32" fmla="*/ 1231900 w 1320800"/>
                <a:gd name="connsiteY32" fmla="*/ 1346200 h 1377950"/>
                <a:gd name="connsiteX33" fmla="*/ 1320800 w 1320800"/>
                <a:gd name="connsiteY33" fmla="*/ 1377950 h 1377950"/>
                <a:gd name="connsiteX0" fmla="*/ 0 w 1231900"/>
                <a:gd name="connsiteY0" fmla="*/ 0 h 1346200"/>
                <a:gd name="connsiteX1" fmla="*/ 63500 w 1231900"/>
                <a:gd name="connsiteY1" fmla="*/ 57150 h 1346200"/>
                <a:gd name="connsiteX2" fmla="*/ 142875 w 1231900"/>
                <a:gd name="connsiteY2" fmla="*/ 66675 h 1346200"/>
                <a:gd name="connsiteX3" fmla="*/ 228600 w 1231900"/>
                <a:gd name="connsiteY3" fmla="*/ 69850 h 1346200"/>
                <a:gd name="connsiteX4" fmla="*/ 266700 w 1231900"/>
                <a:gd name="connsiteY4" fmla="*/ 60325 h 1346200"/>
                <a:gd name="connsiteX5" fmla="*/ 301625 w 1231900"/>
                <a:gd name="connsiteY5" fmla="*/ 130175 h 1346200"/>
                <a:gd name="connsiteX6" fmla="*/ 387350 w 1231900"/>
                <a:gd name="connsiteY6" fmla="*/ 139700 h 1346200"/>
                <a:gd name="connsiteX7" fmla="*/ 428625 w 1231900"/>
                <a:gd name="connsiteY7" fmla="*/ 133350 h 1346200"/>
                <a:gd name="connsiteX8" fmla="*/ 476250 w 1231900"/>
                <a:gd name="connsiteY8" fmla="*/ 190500 h 1346200"/>
                <a:gd name="connsiteX9" fmla="*/ 530225 w 1231900"/>
                <a:gd name="connsiteY9" fmla="*/ 219075 h 1346200"/>
                <a:gd name="connsiteX10" fmla="*/ 539750 w 1231900"/>
                <a:gd name="connsiteY10" fmla="*/ 257175 h 1346200"/>
                <a:gd name="connsiteX11" fmla="*/ 571500 w 1231900"/>
                <a:gd name="connsiteY11" fmla="*/ 260350 h 1346200"/>
                <a:gd name="connsiteX12" fmla="*/ 590550 w 1231900"/>
                <a:gd name="connsiteY12" fmla="*/ 314325 h 1346200"/>
                <a:gd name="connsiteX13" fmla="*/ 619125 w 1231900"/>
                <a:gd name="connsiteY13" fmla="*/ 381000 h 1346200"/>
                <a:gd name="connsiteX14" fmla="*/ 603250 w 1231900"/>
                <a:gd name="connsiteY14" fmla="*/ 403225 h 1346200"/>
                <a:gd name="connsiteX15" fmla="*/ 654050 w 1231900"/>
                <a:gd name="connsiteY15" fmla="*/ 422275 h 1346200"/>
                <a:gd name="connsiteX16" fmla="*/ 730250 w 1231900"/>
                <a:gd name="connsiteY16" fmla="*/ 508000 h 1346200"/>
                <a:gd name="connsiteX17" fmla="*/ 771525 w 1231900"/>
                <a:gd name="connsiteY17" fmla="*/ 552450 h 1346200"/>
                <a:gd name="connsiteX18" fmla="*/ 796925 w 1231900"/>
                <a:gd name="connsiteY18" fmla="*/ 609600 h 1346200"/>
                <a:gd name="connsiteX19" fmla="*/ 819150 w 1231900"/>
                <a:gd name="connsiteY19" fmla="*/ 647700 h 1346200"/>
                <a:gd name="connsiteX20" fmla="*/ 882650 w 1231900"/>
                <a:gd name="connsiteY20" fmla="*/ 666750 h 1346200"/>
                <a:gd name="connsiteX21" fmla="*/ 904875 w 1231900"/>
                <a:gd name="connsiteY21" fmla="*/ 723900 h 1346200"/>
                <a:gd name="connsiteX22" fmla="*/ 962025 w 1231900"/>
                <a:gd name="connsiteY22" fmla="*/ 755650 h 1346200"/>
                <a:gd name="connsiteX23" fmla="*/ 990600 w 1231900"/>
                <a:gd name="connsiteY23" fmla="*/ 812800 h 1346200"/>
                <a:gd name="connsiteX24" fmla="*/ 984250 w 1231900"/>
                <a:gd name="connsiteY24" fmla="*/ 866775 h 1346200"/>
                <a:gd name="connsiteX25" fmla="*/ 1012825 w 1231900"/>
                <a:gd name="connsiteY25" fmla="*/ 946150 h 1346200"/>
                <a:gd name="connsiteX26" fmla="*/ 1044575 w 1231900"/>
                <a:gd name="connsiteY26" fmla="*/ 990600 h 1346200"/>
                <a:gd name="connsiteX27" fmla="*/ 1044575 w 1231900"/>
                <a:gd name="connsiteY27" fmla="*/ 1031875 h 1346200"/>
                <a:gd name="connsiteX28" fmla="*/ 1092200 w 1231900"/>
                <a:gd name="connsiteY28" fmla="*/ 1069975 h 1346200"/>
                <a:gd name="connsiteX29" fmla="*/ 1123950 w 1231900"/>
                <a:gd name="connsiteY29" fmla="*/ 1152525 h 1346200"/>
                <a:gd name="connsiteX30" fmla="*/ 1130300 w 1231900"/>
                <a:gd name="connsiteY30" fmla="*/ 1174750 h 1346200"/>
                <a:gd name="connsiteX31" fmla="*/ 1196975 w 1231900"/>
                <a:gd name="connsiteY31" fmla="*/ 1231900 h 1346200"/>
                <a:gd name="connsiteX32" fmla="*/ 1231900 w 1231900"/>
                <a:gd name="connsiteY32" fmla="*/ 1346200 h 1346200"/>
                <a:gd name="connsiteX0" fmla="*/ 0 w 1196975"/>
                <a:gd name="connsiteY0" fmla="*/ 0 h 1231900"/>
                <a:gd name="connsiteX1" fmla="*/ 63500 w 1196975"/>
                <a:gd name="connsiteY1" fmla="*/ 57150 h 1231900"/>
                <a:gd name="connsiteX2" fmla="*/ 142875 w 1196975"/>
                <a:gd name="connsiteY2" fmla="*/ 66675 h 1231900"/>
                <a:gd name="connsiteX3" fmla="*/ 228600 w 1196975"/>
                <a:gd name="connsiteY3" fmla="*/ 69850 h 1231900"/>
                <a:gd name="connsiteX4" fmla="*/ 266700 w 1196975"/>
                <a:gd name="connsiteY4" fmla="*/ 60325 h 1231900"/>
                <a:gd name="connsiteX5" fmla="*/ 301625 w 1196975"/>
                <a:gd name="connsiteY5" fmla="*/ 130175 h 1231900"/>
                <a:gd name="connsiteX6" fmla="*/ 387350 w 1196975"/>
                <a:gd name="connsiteY6" fmla="*/ 139700 h 1231900"/>
                <a:gd name="connsiteX7" fmla="*/ 428625 w 1196975"/>
                <a:gd name="connsiteY7" fmla="*/ 133350 h 1231900"/>
                <a:gd name="connsiteX8" fmla="*/ 476250 w 1196975"/>
                <a:gd name="connsiteY8" fmla="*/ 190500 h 1231900"/>
                <a:gd name="connsiteX9" fmla="*/ 530225 w 1196975"/>
                <a:gd name="connsiteY9" fmla="*/ 219075 h 1231900"/>
                <a:gd name="connsiteX10" fmla="*/ 539750 w 1196975"/>
                <a:gd name="connsiteY10" fmla="*/ 257175 h 1231900"/>
                <a:gd name="connsiteX11" fmla="*/ 571500 w 1196975"/>
                <a:gd name="connsiteY11" fmla="*/ 260350 h 1231900"/>
                <a:gd name="connsiteX12" fmla="*/ 590550 w 1196975"/>
                <a:gd name="connsiteY12" fmla="*/ 314325 h 1231900"/>
                <a:gd name="connsiteX13" fmla="*/ 619125 w 1196975"/>
                <a:gd name="connsiteY13" fmla="*/ 381000 h 1231900"/>
                <a:gd name="connsiteX14" fmla="*/ 603250 w 1196975"/>
                <a:gd name="connsiteY14" fmla="*/ 403225 h 1231900"/>
                <a:gd name="connsiteX15" fmla="*/ 654050 w 1196975"/>
                <a:gd name="connsiteY15" fmla="*/ 422275 h 1231900"/>
                <a:gd name="connsiteX16" fmla="*/ 730250 w 1196975"/>
                <a:gd name="connsiteY16" fmla="*/ 508000 h 1231900"/>
                <a:gd name="connsiteX17" fmla="*/ 771525 w 1196975"/>
                <a:gd name="connsiteY17" fmla="*/ 552450 h 1231900"/>
                <a:gd name="connsiteX18" fmla="*/ 796925 w 1196975"/>
                <a:gd name="connsiteY18" fmla="*/ 609600 h 1231900"/>
                <a:gd name="connsiteX19" fmla="*/ 819150 w 1196975"/>
                <a:gd name="connsiteY19" fmla="*/ 647700 h 1231900"/>
                <a:gd name="connsiteX20" fmla="*/ 882650 w 1196975"/>
                <a:gd name="connsiteY20" fmla="*/ 666750 h 1231900"/>
                <a:gd name="connsiteX21" fmla="*/ 904875 w 1196975"/>
                <a:gd name="connsiteY21" fmla="*/ 723900 h 1231900"/>
                <a:gd name="connsiteX22" fmla="*/ 962025 w 1196975"/>
                <a:gd name="connsiteY22" fmla="*/ 755650 h 1231900"/>
                <a:gd name="connsiteX23" fmla="*/ 990600 w 1196975"/>
                <a:gd name="connsiteY23" fmla="*/ 812800 h 1231900"/>
                <a:gd name="connsiteX24" fmla="*/ 984250 w 1196975"/>
                <a:gd name="connsiteY24" fmla="*/ 866775 h 1231900"/>
                <a:gd name="connsiteX25" fmla="*/ 1012825 w 1196975"/>
                <a:gd name="connsiteY25" fmla="*/ 946150 h 1231900"/>
                <a:gd name="connsiteX26" fmla="*/ 1044575 w 1196975"/>
                <a:gd name="connsiteY26" fmla="*/ 990600 h 1231900"/>
                <a:gd name="connsiteX27" fmla="*/ 1044575 w 1196975"/>
                <a:gd name="connsiteY27" fmla="*/ 1031875 h 1231900"/>
                <a:gd name="connsiteX28" fmla="*/ 1092200 w 1196975"/>
                <a:gd name="connsiteY28" fmla="*/ 1069975 h 1231900"/>
                <a:gd name="connsiteX29" fmla="*/ 1123950 w 1196975"/>
                <a:gd name="connsiteY29" fmla="*/ 1152525 h 1231900"/>
                <a:gd name="connsiteX30" fmla="*/ 1130300 w 1196975"/>
                <a:gd name="connsiteY30" fmla="*/ 1174750 h 1231900"/>
                <a:gd name="connsiteX31" fmla="*/ 1196975 w 1196975"/>
                <a:gd name="connsiteY31" fmla="*/ 1231900 h 1231900"/>
                <a:gd name="connsiteX0" fmla="*/ 0 w 1130300"/>
                <a:gd name="connsiteY0" fmla="*/ 0 h 1174750"/>
                <a:gd name="connsiteX1" fmla="*/ 63500 w 1130300"/>
                <a:gd name="connsiteY1" fmla="*/ 57150 h 1174750"/>
                <a:gd name="connsiteX2" fmla="*/ 142875 w 1130300"/>
                <a:gd name="connsiteY2" fmla="*/ 66675 h 1174750"/>
                <a:gd name="connsiteX3" fmla="*/ 228600 w 1130300"/>
                <a:gd name="connsiteY3" fmla="*/ 69850 h 1174750"/>
                <a:gd name="connsiteX4" fmla="*/ 266700 w 1130300"/>
                <a:gd name="connsiteY4" fmla="*/ 60325 h 1174750"/>
                <a:gd name="connsiteX5" fmla="*/ 301625 w 1130300"/>
                <a:gd name="connsiteY5" fmla="*/ 130175 h 1174750"/>
                <a:gd name="connsiteX6" fmla="*/ 387350 w 1130300"/>
                <a:gd name="connsiteY6" fmla="*/ 139700 h 1174750"/>
                <a:gd name="connsiteX7" fmla="*/ 428625 w 1130300"/>
                <a:gd name="connsiteY7" fmla="*/ 133350 h 1174750"/>
                <a:gd name="connsiteX8" fmla="*/ 476250 w 1130300"/>
                <a:gd name="connsiteY8" fmla="*/ 190500 h 1174750"/>
                <a:gd name="connsiteX9" fmla="*/ 530225 w 1130300"/>
                <a:gd name="connsiteY9" fmla="*/ 219075 h 1174750"/>
                <a:gd name="connsiteX10" fmla="*/ 539750 w 1130300"/>
                <a:gd name="connsiteY10" fmla="*/ 257175 h 1174750"/>
                <a:gd name="connsiteX11" fmla="*/ 571500 w 1130300"/>
                <a:gd name="connsiteY11" fmla="*/ 260350 h 1174750"/>
                <a:gd name="connsiteX12" fmla="*/ 590550 w 1130300"/>
                <a:gd name="connsiteY12" fmla="*/ 314325 h 1174750"/>
                <a:gd name="connsiteX13" fmla="*/ 619125 w 1130300"/>
                <a:gd name="connsiteY13" fmla="*/ 381000 h 1174750"/>
                <a:gd name="connsiteX14" fmla="*/ 603250 w 1130300"/>
                <a:gd name="connsiteY14" fmla="*/ 403225 h 1174750"/>
                <a:gd name="connsiteX15" fmla="*/ 654050 w 1130300"/>
                <a:gd name="connsiteY15" fmla="*/ 422275 h 1174750"/>
                <a:gd name="connsiteX16" fmla="*/ 730250 w 1130300"/>
                <a:gd name="connsiteY16" fmla="*/ 508000 h 1174750"/>
                <a:gd name="connsiteX17" fmla="*/ 771525 w 1130300"/>
                <a:gd name="connsiteY17" fmla="*/ 552450 h 1174750"/>
                <a:gd name="connsiteX18" fmla="*/ 796925 w 1130300"/>
                <a:gd name="connsiteY18" fmla="*/ 609600 h 1174750"/>
                <a:gd name="connsiteX19" fmla="*/ 819150 w 1130300"/>
                <a:gd name="connsiteY19" fmla="*/ 647700 h 1174750"/>
                <a:gd name="connsiteX20" fmla="*/ 882650 w 1130300"/>
                <a:gd name="connsiteY20" fmla="*/ 666750 h 1174750"/>
                <a:gd name="connsiteX21" fmla="*/ 904875 w 1130300"/>
                <a:gd name="connsiteY21" fmla="*/ 723900 h 1174750"/>
                <a:gd name="connsiteX22" fmla="*/ 962025 w 1130300"/>
                <a:gd name="connsiteY22" fmla="*/ 755650 h 1174750"/>
                <a:gd name="connsiteX23" fmla="*/ 990600 w 1130300"/>
                <a:gd name="connsiteY23" fmla="*/ 812800 h 1174750"/>
                <a:gd name="connsiteX24" fmla="*/ 984250 w 1130300"/>
                <a:gd name="connsiteY24" fmla="*/ 866775 h 1174750"/>
                <a:gd name="connsiteX25" fmla="*/ 1012825 w 1130300"/>
                <a:gd name="connsiteY25" fmla="*/ 946150 h 1174750"/>
                <a:gd name="connsiteX26" fmla="*/ 1044575 w 1130300"/>
                <a:gd name="connsiteY26" fmla="*/ 990600 h 1174750"/>
                <a:gd name="connsiteX27" fmla="*/ 1044575 w 1130300"/>
                <a:gd name="connsiteY27" fmla="*/ 1031875 h 1174750"/>
                <a:gd name="connsiteX28" fmla="*/ 1092200 w 1130300"/>
                <a:gd name="connsiteY28" fmla="*/ 1069975 h 1174750"/>
                <a:gd name="connsiteX29" fmla="*/ 1123950 w 1130300"/>
                <a:gd name="connsiteY29" fmla="*/ 1152525 h 1174750"/>
                <a:gd name="connsiteX30" fmla="*/ 1130300 w 1130300"/>
                <a:gd name="connsiteY30" fmla="*/ 1174750 h 1174750"/>
                <a:gd name="connsiteX0" fmla="*/ 0 w 1123950"/>
                <a:gd name="connsiteY0" fmla="*/ 0 h 1152525"/>
                <a:gd name="connsiteX1" fmla="*/ 63500 w 1123950"/>
                <a:gd name="connsiteY1" fmla="*/ 57150 h 1152525"/>
                <a:gd name="connsiteX2" fmla="*/ 142875 w 1123950"/>
                <a:gd name="connsiteY2" fmla="*/ 66675 h 1152525"/>
                <a:gd name="connsiteX3" fmla="*/ 228600 w 1123950"/>
                <a:gd name="connsiteY3" fmla="*/ 69850 h 1152525"/>
                <a:gd name="connsiteX4" fmla="*/ 266700 w 1123950"/>
                <a:gd name="connsiteY4" fmla="*/ 60325 h 1152525"/>
                <a:gd name="connsiteX5" fmla="*/ 301625 w 1123950"/>
                <a:gd name="connsiteY5" fmla="*/ 130175 h 1152525"/>
                <a:gd name="connsiteX6" fmla="*/ 387350 w 1123950"/>
                <a:gd name="connsiteY6" fmla="*/ 139700 h 1152525"/>
                <a:gd name="connsiteX7" fmla="*/ 428625 w 1123950"/>
                <a:gd name="connsiteY7" fmla="*/ 133350 h 1152525"/>
                <a:gd name="connsiteX8" fmla="*/ 476250 w 1123950"/>
                <a:gd name="connsiteY8" fmla="*/ 190500 h 1152525"/>
                <a:gd name="connsiteX9" fmla="*/ 530225 w 1123950"/>
                <a:gd name="connsiteY9" fmla="*/ 219075 h 1152525"/>
                <a:gd name="connsiteX10" fmla="*/ 539750 w 1123950"/>
                <a:gd name="connsiteY10" fmla="*/ 257175 h 1152525"/>
                <a:gd name="connsiteX11" fmla="*/ 571500 w 1123950"/>
                <a:gd name="connsiteY11" fmla="*/ 260350 h 1152525"/>
                <a:gd name="connsiteX12" fmla="*/ 590550 w 1123950"/>
                <a:gd name="connsiteY12" fmla="*/ 314325 h 1152525"/>
                <a:gd name="connsiteX13" fmla="*/ 619125 w 1123950"/>
                <a:gd name="connsiteY13" fmla="*/ 381000 h 1152525"/>
                <a:gd name="connsiteX14" fmla="*/ 603250 w 1123950"/>
                <a:gd name="connsiteY14" fmla="*/ 403225 h 1152525"/>
                <a:gd name="connsiteX15" fmla="*/ 654050 w 1123950"/>
                <a:gd name="connsiteY15" fmla="*/ 422275 h 1152525"/>
                <a:gd name="connsiteX16" fmla="*/ 730250 w 1123950"/>
                <a:gd name="connsiteY16" fmla="*/ 508000 h 1152525"/>
                <a:gd name="connsiteX17" fmla="*/ 771525 w 1123950"/>
                <a:gd name="connsiteY17" fmla="*/ 552450 h 1152525"/>
                <a:gd name="connsiteX18" fmla="*/ 796925 w 1123950"/>
                <a:gd name="connsiteY18" fmla="*/ 609600 h 1152525"/>
                <a:gd name="connsiteX19" fmla="*/ 819150 w 1123950"/>
                <a:gd name="connsiteY19" fmla="*/ 647700 h 1152525"/>
                <a:gd name="connsiteX20" fmla="*/ 882650 w 1123950"/>
                <a:gd name="connsiteY20" fmla="*/ 666750 h 1152525"/>
                <a:gd name="connsiteX21" fmla="*/ 904875 w 1123950"/>
                <a:gd name="connsiteY21" fmla="*/ 723900 h 1152525"/>
                <a:gd name="connsiteX22" fmla="*/ 962025 w 1123950"/>
                <a:gd name="connsiteY22" fmla="*/ 755650 h 1152525"/>
                <a:gd name="connsiteX23" fmla="*/ 990600 w 1123950"/>
                <a:gd name="connsiteY23" fmla="*/ 812800 h 1152525"/>
                <a:gd name="connsiteX24" fmla="*/ 984250 w 1123950"/>
                <a:gd name="connsiteY24" fmla="*/ 866775 h 1152525"/>
                <a:gd name="connsiteX25" fmla="*/ 1012825 w 1123950"/>
                <a:gd name="connsiteY25" fmla="*/ 946150 h 1152525"/>
                <a:gd name="connsiteX26" fmla="*/ 1044575 w 1123950"/>
                <a:gd name="connsiteY26" fmla="*/ 990600 h 1152525"/>
                <a:gd name="connsiteX27" fmla="*/ 1044575 w 1123950"/>
                <a:gd name="connsiteY27" fmla="*/ 1031875 h 1152525"/>
                <a:gd name="connsiteX28" fmla="*/ 1092200 w 1123950"/>
                <a:gd name="connsiteY28" fmla="*/ 1069975 h 1152525"/>
                <a:gd name="connsiteX29" fmla="*/ 1123950 w 1123950"/>
                <a:gd name="connsiteY29" fmla="*/ 1152525 h 1152525"/>
                <a:gd name="connsiteX0" fmla="*/ 0 w 1092200"/>
                <a:gd name="connsiteY0" fmla="*/ 0 h 1069975"/>
                <a:gd name="connsiteX1" fmla="*/ 63500 w 1092200"/>
                <a:gd name="connsiteY1" fmla="*/ 57150 h 1069975"/>
                <a:gd name="connsiteX2" fmla="*/ 142875 w 1092200"/>
                <a:gd name="connsiteY2" fmla="*/ 66675 h 1069975"/>
                <a:gd name="connsiteX3" fmla="*/ 228600 w 1092200"/>
                <a:gd name="connsiteY3" fmla="*/ 69850 h 1069975"/>
                <a:gd name="connsiteX4" fmla="*/ 266700 w 1092200"/>
                <a:gd name="connsiteY4" fmla="*/ 60325 h 1069975"/>
                <a:gd name="connsiteX5" fmla="*/ 301625 w 1092200"/>
                <a:gd name="connsiteY5" fmla="*/ 130175 h 1069975"/>
                <a:gd name="connsiteX6" fmla="*/ 387350 w 1092200"/>
                <a:gd name="connsiteY6" fmla="*/ 139700 h 1069975"/>
                <a:gd name="connsiteX7" fmla="*/ 428625 w 1092200"/>
                <a:gd name="connsiteY7" fmla="*/ 133350 h 1069975"/>
                <a:gd name="connsiteX8" fmla="*/ 476250 w 1092200"/>
                <a:gd name="connsiteY8" fmla="*/ 190500 h 1069975"/>
                <a:gd name="connsiteX9" fmla="*/ 530225 w 1092200"/>
                <a:gd name="connsiteY9" fmla="*/ 219075 h 1069975"/>
                <a:gd name="connsiteX10" fmla="*/ 539750 w 1092200"/>
                <a:gd name="connsiteY10" fmla="*/ 257175 h 1069975"/>
                <a:gd name="connsiteX11" fmla="*/ 571500 w 1092200"/>
                <a:gd name="connsiteY11" fmla="*/ 260350 h 1069975"/>
                <a:gd name="connsiteX12" fmla="*/ 590550 w 1092200"/>
                <a:gd name="connsiteY12" fmla="*/ 314325 h 1069975"/>
                <a:gd name="connsiteX13" fmla="*/ 619125 w 1092200"/>
                <a:gd name="connsiteY13" fmla="*/ 381000 h 1069975"/>
                <a:gd name="connsiteX14" fmla="*/ 603250 w 1092200"/>
                <a:gd name="connsiteY14" fmla="*/ 403225 h 1069975"/>
                <a:gd name="connsiteX15" fmla="*/ 654050 w 1092200"/>
                <a:gd name="connsiteY15" fmla="*/ 422275 h 1069975"/>
                <a:gd name="connsiteX16" fmla="*/ 730250 w 1092200"/>
                <a:gd name="connsiteY16" fmla="*/ 508000 h 1069975"/>
                <a:gd name="connsiteX17" fmla="*/ 771525 w 1092200"/>
                <a:gd name="connsiteY17" fmla="*/ 552450 h 1069975"/>
                <a:gd name="connsiteX18" fmla="*/ 796925 w 1092200"/>
                <a:gd name="connsiteY18" fmla="*/ 609600 h 1069975"/>
                <a:gd name="connsiteX19" fmla="*/ 819150 w 1092200"/>
                <a:gd name="connsiteY19" fmla="*/ 647700 h 1069975"/>
                <a:gd name="connsiteX20" fmla="*/ 882650 w 1092200"/>
                <a:gd name="connsiteY20" fmla="*/ 666750 h 1069975"/>
                <a:gd name="connsiteX21" fmla="*/ 904875 w 1092200"/>
                <a:gd name="connsiteY21" fmla="*/ 723900 h 1069975"/>
                <a:gd name="connsiteX22" fmla="*/ 962025 w 1092200"/>
                <a:gd name="connsiteY22" fmla="*/ 755650 h 1069975"/>
                <a:gd name="connsiteX23" fmla="*/ 990600 w 1092200"/>
                <a:gd name="connsiteY23" fmla="*/ 812800 h 1069975"/>
                <a:gd name="connsiteX24" fmla="*/ 984250 w 1092200"/>
                <a:gd name="connsiteY24" fmla="*/ 866775 h 1069975"/>
                <a:gd name="connsiteX25" fmla="*/ 1012825 w 1092200"/>
                <a:gd name="connsiteY25" fmla="*/ 946150 h 1069975"/>
                <a:gd name="connsiteX26" fmla="*/ 1044575 w 1092200"/>
                <a:gd name="connsiteY26" fmla="*/ 990600 h 1069975"/>
                <a:gd name="connsiteX27" fmla="*/ 1044575 w 1092200"/>
                <a:gd name="connsiteY27" fmla="*/ 1031875 h 1069975"/>
                <a:gd name="connsiteX28" fmla="*/ 1092200 w 1092200"/>
                <a:gd name="connsiteY28" fmla="*/ 1069975 h 1069975"/>
                <a:gd name="connsiteX0" fmla="*/ 0 w 1045864"/>
                <a:gd name="connsiteY0" fmla="*/ 0 h 1031875"/>
                <a:gd name="connsiteX1" fmla="*/ 63500 w 1045864"/>
                <a:gd name="connsiteY1" fmla="*/ 57150 h 1031875"/>
                <a:gd name="connsiteX2" fmla="*/ 142875 w 1045864"/>
                <a:gd name="connsiteY2" fmla="*/ 66675 h 1031875"/>
                <a:gd name="connsiteX3" fmla="*/ 228600 w 1045864"/>
                <a:gd name="connsiteY3" fmla="*/ 69850 h 1031875"/>
                <a:gd name="connsiteX4" fmla="*/ 266700 w 1045864"/>
                <a:gd name="connsiteY4" fmla="*/ 60325 h 1031875"/>
                <a:gd name="connsiteX5" fmla="*/ 301625 w 1045864"/>
                <a:gd name="connsiteY5" fmla="*/ 130175 h 1031875"/>
                <a:gd name="connsiteX6" fmla="*/ 387350 w 1045864"/>
                <a:gd name="connsiteY6" fmla="*/ 139700 h 1031875"/>
                <a:gd name="connsiteX7" fmla="*/ 428625 w 1045864"/>
                <a:gd name="connsiteY7" fmla="*/ 133350 h 1031875"/>
                <a:gd name="connsiteX8" fmla="*/ 476250 w 1045864"/>
                <a:gd name="connsiteY8" fmla="*/ 190500 h 1031875"/>
                <a:gd name="connsiteX9" fmla="*/ 530225 w 1045864"/>
                <a:gd name="connsiteY9" fmla="*/ 219075 h 1031875"/>
                <a:gd name="connsiteX10" fmla="*/ 539750 w 1045864"/>
                <a:gd name="connsiteY10" fmla="*/ 257175 h 1031875"/>
                <a:gd name="connsiteX11" fmla="*/ 571500 w 1045864"/>
                <a:gd name="connsiteY11" fmla="*/ 260350 h 1031875"/>
                <a:gd name="connsiteX12" fmla="*/ 590550 w 1045864"/>
                <a:gd name="connsiteY12" fmla="*/ 314325 h 1031875"/>
                <a:gd name="connsiteX13" fmla="*/ 619125 w 1045864"/>
                <a:gd name="connsiteY13" fmla="*/ 381000 h 1031875"/>
                <a:gd name="connsiteX14" fmla="*/ 603250 w 1045864"/>
                <a:gd name="connsiteY14" fmla="*/ 403225 h 1031875"/>
                <a:gd name="connsiteX15" fmla="*/ 654050 w 1045864"/>
                <a:gd name="connsiteY15" fmla="*/ 422275 h 1031875"/>
                <a:gd name="connsiteX16" fmla="*/ 730250 w 1045864"/>
                <a:gd name="connsiteY16" fmla="*/ 508000 h 1031875"/>
                <a:gd name="connsiteX17" fmla="*/ 771525 w 1045864"/>
                <a:gd name="connsiteY17" fmla="*/ 552450 h 1031875"/>
                <a:gd name="connsiteX18" fmla="*/ 796925 w 1045864"/>
                <a:gd name="connsiteY18" fmla="*/ 609600 h 1031875"/>
                <a:gd name="connsiteX19" fmla="*/ 819150 w 1045864"/>
                <a:gd name="connsiteY19" fmla="*/ 647700 h 1031875"/>
                <a:gd name="connsiteX20" fmla="*/ 882650 w 1045864"/>
                <a:gd name="connsiteY20" fmla="*/ 666750 h 1031875"/>
                <a:gd name="connsiteX21" fmla="*/ 904875 w 1045864"/>
                <a:gd name="connsiteY21" fmla="*/ 723900 h 1031875"/>
                <a:gd name="connsiteX22" fmla="*/ 962025 w 1045864"/>
                <a:gd name="connsiteY22" fmla="*/ 755650 h 1031875"/>
                <a:gd name="connsiteX23" fmla="*/ 990600 w 1045864"/>
                <a:gd name="connsiteY23" fmla="*/ 812800 h 1031875"/>
                <a:gd name="connsiteX24" fmla="*/ 984250 w 1045864"/>
                <a:gd name="connsiteY24" fmla="*/ 866775 h 1031875"/>
                <a:gd name="connsiteX25" fmla="*/ 1012825 w 1045864"/>
                <a:gd name="connsiteY25" fmla="*/ 946150 h 1031875"/>
                <a:gd name="connsiteX26" fmla="*/ 1044575 w 1045864"/>
                <a:gd name="connsiteY26" fmla="*/ 990600 h 1031875"/>
                <a:gd name="connsiteX27" fmla="*/ 1044575 w 1045864"/>
                <a:gd name="connsiteY27" fmla="*/ 1031875 h 1031875"/>
                <a:gd name="connsiteX0" fmla="*/ 0 w 1044575"/>
                <a:gd name="connsiteY0" fmla="*/ 0 h 990600"/>
                <a:gd name="connsiteX1" fmla="*/ 63500 w 1044575"/>
                <a:gd name="connsiteY1" fmla="*/ 57150 h 990600"/>
                <a:gd name="connsiteX2" fmla="*/ 142875 w 1044575"/>
                <a:gd name="connsiteY2" fmla="*/ 66675 h 990600"/>
                <a:gd name="connsiteX3" fmla="*/ 228600 w 1044575"/>
                <a:gd name="connsiteY3" fmla="*/ 69850 h 990600"/>
                <a:gd name="connsiteX4" fmla="*/ 266700 w 1044575"/>
                <a:gd name="connsiteY4" fmla="*/ 60325 h 990600"/>
                <a:gd name="connsiteX5" fmla="*/ 301625 w 1044575"/>
                <a:gd name="connsiteY5" fmla="*/ 130175 h 990600"/>
                <a:gd name="connsiteX6" fmla="*/ 387350 w 1044575"/>
                <a:gd name="connsiteY6" fmla="*/ 139700 h 990600"/>
                <a:gd name="connsiteX7" fmla="*/ 428625 w 1044575"/>
                <a:gd name="connsiteY7" fmla="*/ 133350 h 990600"/>
                <a:gd name="connsiteX8" fmla="*/ 476250 w 1044575"/>
                <a:gd name="connsiteY8" fmla="*/ 190500 h 990600"/>
                <a:gd name="connsiteX9" fmla="*/ 530225 w 1044575"/>
                <a:gd name="connsiteY9" fmla="*/ 219075 h 990600"/>
                <a:gd name="connsiteX10" fmla="*/ 539750 w 1044575"/>
                <a:gd name="connsiteY10" fmla="*/ 257175 h 990600"/>
                <a:gd name="connsiteX11" fmla="*/ 571500 w 1044575"/>
                <a:gd name="connsiteY11" fmla="*/ 260350 h 990600"/>
                <a:gd name="connsiteX12" fmla="*/ 590550 w 1044575"/>
                <a:gd name="connsiteY12" fmla="*/ 314325 h 990600"/>
                <a:gd name="connsiteX13" fmla="*/ 619125 w 1044575"/>
                <a:gd name="connsiteY13" fmla="*/ 381000 h 990600"/>
                <a:gd name="connsiteX14" fmla="*/ 603250 w 1044575"/>
                <a:gd name="connsiteY14" fmla="*/ 403225 h 990600"/>
                <a:gd name="connsiteX15" fmla="*/ 654050 w 1044575"/>
                <a:gd name="connsiteY15" fmla="*/ 422275 h 990600"/>
                <a:gd name="connsiteX16" fmla="*/ 730250 w 1044575"/>
                <a:gd name="connsiteY16" fmla="*/ 508000 h 990600"/>
                <a:gd name="connsiteX17" fmla="*/ 771525 w 1044575"/>
                <a:gd name="connsiteY17" fmla="*/ 552450 h 990600"/>
                <a:gd name="connsiteX18" fmla="*/ 796925 w 1044575"/>
                <a:gd name="connsiteY18" fmla="*/ 609600 h 990600"/>
                <a:gd name="connsiteX19" fmla="*/ 819150 w 1044575"/>
                <a:gd name="connsiteY19" fmla="*/ 647700 h 990600"/>
                <a:gd name="connsiteX20" fmla="*/ 882650 w 1044575"/>
                <a:gd name="connsiteY20" fmla="*/ 666750 h 990600"/>
                <a:gd name="connsiteX21" fmla="*/ 904875 w 1044575"/>
                <a:gd name="connsiteY21" fmla="*/ 723900 h 990600"/>
                <a:gd name="connsiteX22" fmla="*/ 962025 w 1044575"/>
                <a:gd name="connsiteY22" fmla="*/ 755650 h 990600"/>
                <a:gd name="connsiteX23" fmla="*/ 990600 w 1044575"/>
                <a:gd name="connsiteY23" fmla="*/ 812800 h 990600"/>
                <a:gd name="connsiteX24" fmla="*/ 984250 w 1044575"/>
                <a:gd name="connsiteY24" fmla="*/ 866775 h 990600"/>
                <a:gd name="connsiteX25" fmla="*/ 1012825 w 1044575"/>
                <a:gd name="connsiteY25" fmla="*/ 946150 h 990600"/>
                <a:gd name="connsiteX26" fmla="*/ 1044575 w 1044575"/>
                <a:gd name="connsiteY26" fmla="*/ 990600 h 990600"/>
                <a:gd name="connsiteX0" fmla="*/ 0 w 1012825"/>
                <a:gd name="connsiteY0" fmla="*/ 0 h 946150"/>
                <a:gd name="connsiteX1" fmla="*/ 63500 w 1012825"/>
                <a:gd name="connsiteY1" fmla="*/ 57150 h 946150"/>
                <a:gd name="connsiteX2" fmla="*/ 142875 w 1012825"/>
                <a:gd name="connsiteY2" fmla="*/ 66675 h 946150"/>
                <a:gd name="connsiteX3" fmla="*/ 228600 w 1012825"/>
                <a:gd name="connsiteY3" fmla="*/ 69850 h 946150"/>
                <a:gd name="connsiteX4" fmla="*/ 266700 w 1012825"/>
                <a:gd name="connsiteY4" fmla="*/ 60325 h 946150"/>
                <a:gd name="connsiteX5" fmla="*/ 301625 w 1012825"/>
                <a:gd name="connsiteY5" fmla="*/ 130175 h 946150"/>
                <a:gd name="connsiteX6" fmla="*/ 387350 w 1012825"/>
                <a:gd name="connsiteY6" fmla="*/ 139700 h 946150"/>
                <a:gd name="connsiteX7" fmla="*/ 428625 w 1012825"/>
                <a:gd name="connsiteY7" fmla="*/ 133350 h 946150"/>
                <a:gd name="connsiteX8" fmla="*/ 476250 w 1012825"/>
                <a:gd name="connsiteY8" fmla="*/ 190500 h 946150"/>
                <a:gd name="connsiteX9" fmla="*/ 530225 w 1012825"/>
                <a:gd name="connsiteY9" fmla="*/ 219075 h 946150"/>
                <a:gd name="connsiteX10" fmla="*/ 539750 w 1012825"/>
                <a:gd name="connsiteY10" fmla="*/ 257175 h 946150"/>
                <a:gd name="connsiteX11" fmla="*/ 571500 w 1012825"/>
                <a:gd name="connsiteY11" fmla="*/ 260350 h 946150"/>
                <a:gd name="connsiteX12" fmla="*/ 590550 w 1012825"/>
                <a:gd name="connsiteY12" fmla="*/ 314325 h 946150"/>
                <a:gd name="connsiteX13" fmla="*/ 619125 w 1012825"/>
                <a:gd name="connsiteY13" fmla="*/ 381000 h 946150"/>
                <a:gd name="connsiteX14" fmla="*/ 603250 w 1012825"/>
                <a:gd name="connsiteY14" fmla="*/ 403225 h 946150"/>
                <a:gd name="connsiteX15" fmla="*/ 654050 w 1012825"/>
                <a:gd name="connsiteY15" fmla="*/ 422275 h 946150"/>
                <a:gd name="connsiteX16" fmla="*/ 730250 w 1012825"/>
                <a:gd name="connsiteY16" fmla="*/ 508000 h 946150"/>
                <a:gd name="connsiteX17" fmla="*/ 771525 w 1012825"/>
                <a:gd name="connsiteY17" fmla="*/ 552450 h 946150"/>
                <a:gd name="connsiteX18" fmla="*/ 796925 w 1012825"/>
                <a:gd name="connsiteY18" fmla="*/ 609600 h 946150"/>
                <a:gd name="connsiteX19" fmla="*/ 819150 w 1012825"/>
                <a:gd name="connsiteY19" fmla="*/ 647700 h 946150"/>
                <a:gd name="connsiteX20" fmla="*/ 882650 w 1012825"/>
                <a:gd name="connsiteY20" fmla="*/ 666750 h 946150"/>
                <a:gd name="connsiteX21" fmla="*/ 904875 w 1012825"/>
                <a:gd name="connsiteY21" fmla="*/ 723900 h 946150"/>
                <a:gd name="connsiteX22" fmla="*/ 962025 w 1012825"/>
                <a:gd name="connsiteY22" fmla="*/ 755650 h 946150"/>
                <a:gd name="connsiteX23" fmla="*/ 990600 w 1012825"/>
                <a:gd name="connsiteY23" fmla="*/ 812800 h 946150"/>
                <a:gd name="connsiteX24" fmla="*/ 984250 w 1012825"/>
                <a:gd name="connsiteY24" fmla="*/ 866775 h 946150"/>
                <a:gd name="connsiteX25" fmla="*/ 1012825 w 1012825"/>
                <a:gd name="connsiteY25" fmla="*/ 946150 h 946150"/>
                <a:gd name="connsiteX0" fmla="*/ 0 w 991239"/>
                <a:gd name="connsiteY0" fmla="*/ 0 h 866775"/>
                <a:gd name="connsiteX1" fmla="*/ 63500 w 991239"/>
                <a:gd name="connsiteY1" fmla="*/ 57150 h 866775"/>
                <a:gd name="connsiteX2" fmla="*/ 142875 w 991239"/>
                <a:gd name="connsiteY2" fmla="*/ 66675 h 866775"/>
                <a:gd name="connsiteX3" fmla="*/ 228600 w 991239"/>
                <a:gd name="connsiteY3" fmla="*/ 69850 h 866775"/>
                <a:gd name="connsiteX4" fmla="*/ 266700 w 991239"/>
                <a:gd name="connsiteY4" fmla="*/ 60325 h 866775"/>
                <a:gd name="connsiteX5" fmla="*/ 301625 w 991239"/>
                <a:gd name="connsiteY5" fmla="*/ 130175 h 866775"/>
                <a:gd name="connsiteX6" fmla="*/ 387350 w 991239"/>
                <a:gd name="connsiteY6" fmla="*/ 139700 h 866775"/>
                <a:gd name="connsiteX7" fmla="*/ 428625 w 991239"/>
                <a:gd name="connsiteY7" fmla="*/ 133350 h 866775"/>
                <a:gd name="connsiteX8" fmla="*/ 476250 w 991239"/>
                <a:gd name="connsiteY8" fmla="*/ 190500 h 866775"/>
                <a:gd name="connsiteX9" fmla="*/ 530225 w 991239"/>
                <a:gd name="connsiteY9" fmla="*/ 219075 h 866775"/>
                <a:gd name="connsiteX10" fmla="*/ 539750 w 991239"/>
                <a:gd name="connsiteY10" fmla="*/ 257175 h 866775"/>
                <a:gd name="connsiteX11" fmla="*/ 571500 w 991239"/>
                <a:gd name="connsiteY11" fmla="*/ 260350 h 866775"/>
                <a:gd name="connsiteX12" fmla="*/ 590550 w 991239"/>
                <a:gd name="connsiteY12" fmla="*/ 314325 h 866775"/>
                <a:gd name="connsiteX13" fmla="*/ 619125 w 991239"/>
                <a:gd name="connsiteY13" fmla="*/ 381000 h 866775"/>
                <a:gd name="connsiteX14" fmla="*/ 603250 w 991239"/>
                <a:gd name="connsiteY14" fmla="*/ 403225 h 866775"/>
                <a:gd name="connsiteX15" fmla="*/ 654050 w 991239"/>
                <a:gd name="connsiteY15" fmla="*/ 422275 h 866775"/>
                <a:gd name="connsiteX16" fmla="*/ 730250 w 991239"/>
                <a:gd name="connsiteY16" fmla="*/ 508000 h 866775"/>
                <a:gd name="connsiteX17" fmla="*/ 771525 w 991239"/>
                <a:gd name="connsiteY17" fmla="*/ 552450 h 866775"/>
                <a:gd name="connsiteX18" fmla="*/ 796925 w 991239"/>
                <a:gd name="connsiteY18" fmla="*/ 609600 h 866775"/>
                <a:gd name="connsiteX19" fmla="*/ 819150 w 991239"/>
                <a:gd name="connsiteY19" fmla="*/ 647700 h 866775"/>
                <a:gd name="connsiteX20" fmla="*/ 882650 w 991239"/>
                <a:gd name="connsiteY20" fmla="*/ 666750 h 866775"/>
                <a:gd name="connsiteX21" fmla="*/ 904875 w 991239"/>
                <a:gd name="connsiteY21" fmla="*/ 723900 h 866775"/>
                <a:gd name="connsiteX22" fmla="*/ 962025 w 991239"/>
                <a:gd name="connsiteY22" fmla="*/ 755650 h 866775"/>
                <a:gd name="connsiteX23" fmla="*/ 990600 w 991239"/>
                <a:gd name="connsiteY23" fmla="*/ 812800 h 866775"/>
                <a:gd name="connsiteX24" fmla="*/ 984250 w 991239"/>
                <a:gd name="connsiteY24" fmla="*/ 866775 h 866775"/>
                <a:gd name="connsiteX0" fmla="*/ 0 w 990600"/>
                <a:gd name="connsiteY0" fmla="*/ 0 h 812800"/>
                <a:gd name="connsiteX1" fmla="*/ 63500 w 990600"/>
                <a:gd name="connsiteY1" fmla="*/ 57150 h 812800"/>
                <a:gd name="connsiteX2" fmla="*/ 142875 w 990600"/>
                <a:gd name="connsiteY2" fmla="*/ 66675 h 812800"/>
                <a:gd name="connsiteX3" fmla="*/ 228600 w 990600"/>
                <a:gd name="connsiteY3" fmla="*/ 69850 h 812800"/>
                <a:gd name="connsiteX4" fmla="*/ 266700 w 990600"/>
                <a:gd name="connsiteY4" fmla="*/ 60325 h 812800"/>
                <a:gd name="connsiteX5" fmla="*/ 301625 w 990600"/>
                <a:gd name="connsiteY5" fmla="*/ 130175 h 812800"/>
                <a:gd name="connsiteX6" fmla="*/ 387350 w 990600"/>
                <a:gd name="connsiteY6" fmla="*/ 139700 h 812800"/>
                <a:gd name="connsiteX7" fmla="*/ 428625 w 990600"/>
                <a:gd name="connsiteY7" fmla="*/ 133350 h 812800"/>
                <a:gd name="connsiteX8" fmla="*/ 476250 w 990600"/>
                <a:gd name="connsiteY8" fmla="*/ 190500 h 812800"/>
                <a:gd name="connsiteX9" fmla="*/ 530225 w 990600"/>
                <a:gd name="connsiteY9" fmla="*/ 219075 h 812800"/>
                <a:gd name="connsiteX10" fmla="*/ 539750 w 990600"/>
                <a:gd name="connsiteY10" fmla="*/ 257175 h 812800"/>
                <a:gd name="connsiteX11" fmla="*/ 571500 w 990600"/>
                <a:gd name="connsiteY11" fmla="*/ 260350 h 812800"/>
                <a:gd name="connsiteX12" fmla="*/ 590550 w 990600"/>
                <a:gd name="connsiteY12" fmla="*/ 314325 h 812800"/>
                <a:gd name="connsiteX13" fmla="*/ 619125 w 990600"/>
                <a:gd name="connsiteY13" fmla="*/ 381000 h 812800"/>
                <a:gd name="connsiteX14" fmla="*/ 603250 w 990600"/>
                <a:gd name="connsiteY14" fmla="*/ 403225 h 812800"/>
                <a:gd name="connsiteX15" fmla="*/ 654050 w 990600"/>
                <a:gd name="connsiteY15" fmla="*/ 422275 h 812800"/>
                <a:gd name="connsiteX16" fmla="*/ 730250 w 990600"/>
                <a:gd name="connsiteY16" fmla="*/ 508000 h 812800"/>
                <a:gd name="connsiteX17" fmla="*/ 771525 w 990600"/>
                <a:gd name="connsiteY17" fmla="*/ 552450 h 812800"/>
                <a:gd name="connsiteX18" fmla="*/ 796925 w 990600"/>
                <a:gd name="connsiteY18" fmla="*/ 609600 h 812800"/>
                <a:gd name="connsiteX19" fmla="*/ 819150 w 990600"/>
                <a:gd name="connsiteY19" fmla="*/ 647700 h 812800"/>
                <a:gd name="connsiteX20" fmla="*/ 882650 w 990600"/>
                <a:gd name="connsiteY20" fmla="*/ 666750 h 812800"/>
                <a:gd name="connsiteX21" fmla="*/ 904875 w 990600"/>
                <a:gd name="connsiteY21" fmla="*/ 723900 h 812800"/>
                <a:gd name="connsiteX22" fmla="*/ 962025 w 990600"/>
                <a:gd name="connsiteY22" fmla="*/ 755650 h 812800"/>
                <a:gd name="connsiteX23" fmla="*/ 990600 w 990600"/>
                <a:gd name="connsiteY23" fmla="*/ 812800 h 812800"/>
                <a:gd name="connsiteX0" fmla="*/ 0 w 962025"/>
                <a:gd name="connsiteY0" fmla="*/ 0 h 755650"/>
                <a:gd name="connsiteX1" fmla="*/ 63500 w 962025"/>
                <a:gd name="connsiteY1" fmla="*/ 57150 h 755650"/>
                <a:gd name="connsiteX2" fmla="*/ 142875 w 962025"/>
                <a:gd name="connsiteY2" fmla="*/ 66675 h 755650"/>
                <a:gd name="connsiteX3" fmla="*/ 228600 w 962025"/>
                <a:gd name="connsiteY3" fmla="*/ 69850 h 755650"/>
                <a:gd name="connsiteX4" fmla="*/ 266700 w 962025"/>
                <a:gd name="connsiteY4" fmla="*/ 60325 h 755650"/>
                <a:gd name="connsiteX5" fmla="*/ 301625 w 962025"/>
                <a:gd name="connsiteY5" fmla="*/ 130175 h 755650"/>
                <a:gd name="connsiteX6" fmla="*/ 387350 w 962025"/>
                <a:gd name="connsiteY6" fmla="*/ 139700 h 755650"/>
                <a:gd name="connsiteX7" fmla="*/ 428625 w 962025"/>
                <a:gd name="connsiteY7" fmla="*/ 133350 h 755650"/>
                <a:gd name="connsiteX8" fmla="*/ 476250 w 962025"/>
                <a:gd name="connsiteY8" fmla="*/ 190500 h 755650"/>
                <a:gd name="connsiteX9" fmla="*/ 530225 w 962025"/>
                <a:gd name="connsiteY9" fmla="*/ 219075 h 755650"/>
                <a:gd name="connsiteX10" fmla="*/ 539750 w 962025"/>
                <a:gd name="connsiteY10" fmla="*/ 257175 h 755650"/>
                <a:gd name="connsiteX11" fmla="*/ 571500 w 962025"/>
                <a:gd name="connsiteY11" fmla="*/ 260350 h 755650"/>
                <a:gd name="connsiteX12" fmla="*/ 590550 w 962025"/>
                <a:gd name="connsiteY12" fmla="*/ 314325 h 755650"/>
                <a:gd name="connsiteX13" fmla="*/ 619125 w 962025"/>
                <a:gd name="connsiteY13" fmla="*/ 381000 h 755650"/>
                <a:gd name="connsiteX14" fmla="*/ 603250 w 962025"/>
                <a:gd name="connsiteY14" fmla="*/ 403225 h 755650"/>
                <a:gd name="connsiteX15" fmla="*/ 654050 w 962025"/>
                <a:gd name="connsiteY15" fmla="*/ 422275 h 755650"/>
                <a:gd name="connsiteX16" fmla="*/ 730250 w 962025"/>
                <a:gd name="connsiteY16" fmla="*/ 508000 h 755650"/>
                <a:gd name="connsiteX17" fmla="*/ 771525 w 962025"/>
                <a:gd name="connsiteY17" fmla="*/ 552450 h 755650"/>
                <a:gd name="connsiteX18" fmla="*/ 796925 w 962025"/>
                <a:gd name="connsiteY18" fmla="*/ 609600 h 755650"/>
                <a:gd name="connsiteX19" fmla="*/ 819150 w 962025"/>
                <a:gd name="connsiteY19" fmla="*/ 647700 h 755650"/>
                <a:gd name="connsiteX20" fmla="*/ 882650 w 962025"/>
                <a:gd name="connsiteY20" fmla="*/ 666750 h 755650"/>
                <a:gd name="connsiteX21" fmla="*/ 904875 w 962025"/>
                <a:gd name="connsiteY21" fmla="*/ 723900 h 755650"/>
                <a:gd name="connsiteX22" fmla="*/ 962025 w 962025"/>
                <a:gd name="connsiteY22" fmla="*/ 755650 h 755650"/>
                <a:gd name="connsiteX0" fmla="*/ 0 w 904875"/>
                <a:gd name="connsiteY0" fmla="*/ 0 h 723900"/>
                <a:gd name="connsiteX1" fmla="*/ 63500 w 904875"/>
                <a:gd name="connsiteY1" fmla="*/ 57150 h 723900"/>
                <a:gd name="connsiteX2" fmla="*/ 142875 w 904875"/>
                <a:gd name="connsiteY2" fmla="*/ 66675 h 723900"/>
                <a:gd name="connsiteX3" fmla="*/ 228600 w 904875"/>
                <a:gd name="connsiteY3" fmla="*/ 69850 h 723900"/>
                <a:gd name="connsiteX4" fmla="*/ 266700 w 904875"/>
                <a:gd name="connsiteY4" fmla="*/ 60325 h 723900"/>
                <a:gd name="connsiteX5" fmla="*/ 301625 w 904875"/>
                <a:gd name="connsiteY5" fmla="*/ 130175 h 723900"/>
                <a:gd name="connsiteX6" fmla="*/ 387350 w 904875"/>
                <a:gd name="connsiteY6" fmla="*/ 139700 h 723900"/>
                <a:gd name="connsiteX7" fmla="*/ 428625 w 904875"/>
                <a:gd name="connsiteY7" fmla="*/ 133350 h 723900"/>
                <a:gd name="connsiteX8" fmla="*/ 476250 w 904875"/>
                <a:gd name="connsiteY8" fmla="*/ 190500 h 723900"/>
                <a:gd name="connsiteX9" fmla="*/ 530225 w 904875"/>
                <a:gd name="connsiteY9" fmla="*/ 219075 h 723900"/>
                <a:gd name="connsiteX10" fmla="*/ 539750 w 904875"/>
                <a:gd name="connsiteY10" fmla="*/ 257175 h 723900"/>
                <a:gd name="connsiteX11" fmla="*/ 571500 w 904875"/>
                <a:gd name="connsiteY11" fmla="*/ 260350 h 723900"/>
                <a:gd name="connsiteX12" fmla="*/ 590550 w 904875"/>
                <a:gd name="connsiteY12" fmla="*/ 314325 h 723900"/>
                <a:gd name="connsiteX13" fmla="*/ 619125 w 904875"/>
                <a:gd name="connsiteY13" fmla="*/ 381000 h 723900"/>
                <a:gd name="connsiteX14" fmla="*/ 603250 w 904875"/>
                <a:gd name="connsiteY14" fmla="*/ 403225 h 723900"/>
                <a:gd name="connsiteX15" fmla="*/ 654050 w 904875"/>
                <a:gd name="connsiteY15" fmla="*/ 422275 h 723900"/>
                <a:gd name="connsiteX16" fmla="*/ 730250 w 904875"/>
                <a:gd name="connsiteY16" fmla="*/ 508000 h 723900"/>
                <a:gd name="connsiteX17" fmla="*/ 771525 w 904875"/>
                <a:gd name="connsiteY17" fmla="*/ 552450 h 723900"/>
                <a:gd name="connsiteX18" fmla="*/ 796925 w 904875"/>
                <a:gd name="connsiteY18" fmla="*/ 609600 h 723900"/>
                <a:gd name="connsiteX19" fmla="*/ 819150 w 904875"/>
                <a:gd name="connsiteY19" fmla="*/ 647700 h 723900"/>
                <a:gd name="connsiteX20" fmla="*/ 882650 w 904875"/>
                <a:gd name="connsiteY20" fmla="*/ 666750 h 723900"/>
                <a:gd name="connsiteX21" fmla="*/ 904875 w 904875"/>
                <a:gd name="connsiteY21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4875" h="723900">
                  <a:moveTo>
                    <a:pt x="0" y="0"/>
                  </a:moveTo>
                  <a:cubicBezTo>
                    <a:pt x="19844" y="23019"/>
                    <a:pt x="39688" y="46038"/>
                    <a:pt x="63500" y="57150"/>
                  </a:cubicBezTo>
                  <a:cubicBezTo>
                    <a:pt x="87313" y="68263"/>
                    <a:pt x="115358" y="64558"/>
                    <a:pt x="142875" y="66675"/>
                  </a:cubicBezTo>
                  <a:cubicBezTo>
                    <a:pt x="170392" y="68792"/>
                    <a:pt x="207963" y="70908"/>
                    <a:pt x="228600" y="69850"/>
                  </a:cubicBezTo>
                  <a:cubicBezTo>
                    <a:pt x="249237" y="68792"/>
                    <a:pt x="254529" y="50271"/>
                    <a:pt x="266700" y="60325"/>
                  </a:cubicBezTo>
                  <a:cubicBezTo>
                    <a:pt x="278871" y="70379"/>
                    <a:pt x="281517" y="116946"/>
                    <a:pt x="301625" y="130175"/>
                  </a:cubicBezTo>
                  <a:cubicBezTo>
                    <a:pt x="321733" y="143404"/>
                    <a:pt x="366183" y="139171"/>
                    <a:pt x="387350" y="139700"/>
                  </a:cubicBezTo>
                  <a:cubicBezTo>
                    <a:pt x="408517" y="140229"/>
                    <a:pt x="413808" y="124883"/>
                    <a:pt x="428625" y="133350"/>
                  </a:cubicBezTo>
                  <a:cubicBezTo>
                    <a:pt x="443442" y="141817"/>
                    <a:pt x="459317" y="176213"/>
                    <a:pt x="476250" y="190500"/>
                  </a:cubicBezTo>
                  <a:cubicBezTo>
                    <a:pt x="493183" y="204787"/>
                    <a:pt x="519642" y="207963"/>
                    <a:pt x="530225" y="219075"/>
                  </a:cubicBezTo>
                  <a:cubicBezTo>
                    <a:pt x="540808" y="230187"/>
                    <a:pt x="532871" y="250296"/>
                    <a:pt x="539750" y="257175"/>
                  </a:cubicBezTo>
                  <a:cubicBezTo>
                    <a:pt x="546629" y="264054"/>
                    <a:pt x="563033" y="250825"/>
                    <a:pt x="571500" y="260350"/>
                  </a:cubicBezTo>
                  <a:cubicBezTo>
                    <a:pt x="579967" y="269875"/>
                    <a:pt x="582613" y="294217"/>
                    <a:pt x="590550" y="314325"/>
                  </a:cubicBezTo>
                  <a:cubicBezTo>
                    <a:pt x="598487" y="334433"/>
                    <a:pt x="617008" y="366183"/>
                    <a:pt x="619125" y="381000"/>
                  </a:cubicBezTo>
                  <a:cubicBezTo>
                    <a:pt x="621242" y="395817"/>
                    <a:pt x="597429" y="396346"/>
                    <a:pt x="603250" y="403225"/>
                  </a:cubicBezTo>
                  <a:cubicBezTo>
                    <a:pt x="609071" y="410104"/>
                    <a:pt x="632883" y="404813"/>
                    <a:pt x="654050" y="422275"/>
                  </a:cubicBezTo>
                  <a:cubicBezTo>
                    <a:pt x="675217" y="439737"/>
                    <a:pt x="710671" y="486304"/>
                    <a:pt x="730250" y="508000"/>
                  </a:cubicBezTo>
                  <a:cubicBezTo>
                    <a:pt x="749829" y="529696"/>
                    <a:pt x="760413" y="535517"/>
                    <a:pt x="771525" y="552450"/>
                  </a:cubicBezTo>
                  <a:cubicBezTo>
                    <a:pt x="782637" y="569383"/>
                    <a:pt x="788988" y="593725"/>
                    <a:pt x="796925" y="609600"/>
                  </a:cubicBezTo>
                  <a:cubicBezTo>
                    <a:pt x="804862" y="625475"/>
                    <a:pt x="804863" y="638175"/>
                    <a:pt x="819150" y="647700"/>
                  </a:cubicBezTo>
                  <a:cubicBezTo>
                    <a:pt x="833437" y="657225"/>
                    <a:pt x="868363" y="654050"/>
                    <a:pt x="882650" y="666750"/>
                  </a:cubicBezTo>
                  <a:cubicBezTo>
                    <a:pt x="896938" y="679450"/>
                    <a:pt x="891646" y="709083"/>
                    <a:pt x="904875" y="72390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68" name="Forma livre 467"/>
            <p:cNvSpPr/>
            <p:nvPr/>
          </p:nvSpPr>
          <p:spPr bwMode="auto">
            <a:xfrm>
              <a:off x="2395871" y="2946421"/>
              <a:ext cx="255249" cy="449598"/>
            </a:xfrm>
            <a:custGeom>
              <a:avLst/>
              <a:gdLst>
                <a:gd name="connsiteX0" fmla="*/ 451341 w 451341"/>
                <a:gd name="connsiteY0" fmla="*/ 1057275 h 1057275"/>
                <a:gd name="connsiteX1" fmla="*/ 413241 w 451341"/>
                <a:gd name="connsiteY1" fmla="*/ 1000125 h 1057275"/>
                <a:gd name="connsiteX2" fmla="*/ 394191 w 451341"/>
                <a:gd name="connsiteY2" fmla="*/ 938212 h 1057275"/>
                <a:gd name="connsiteX3" fmla="*/ 360854 w 451341"/>
                <a:gd name="connsiteY3" fmla="*/ 804862 h 1057275"/>
                <a:gd name="connsiteX4" fmla="*/ 322754 w 451341"/>
                <a:gd name="connsiteY4" fmla="*/ 742950 h 1057275"/>
                <a:gd name="connsiteX5" fmla="*/ 289416 w 451341"/>
                <a:gd name="connsiteY5" fmla="*/ 681037 h 1057275"/>
                <a:gd name="connsiteX6" fmla="*/ 203691 w 451341"/>
                <a:gd name="connsiteY6" fmla="*/ 619125 h 1057275"/>
                <a:gd name="connsiteX7" fmla="*/ 160829 w 451341"/>
                <a:gd name="connsiteY7" fmla="*/ 566737 h 1057275"/>
                <a:gd name="connsiteX8" fmla="*/ 141779 w 451341"/>
                <a:gd name="connsiteY8" fmla="*/ 500062 h 1057275"/>
                <a:gd name="connsiteX9" fmla="*/ 141779 w 451341"/>
                <a:gd name="connsiteY9" fmla="*/ 442912 h 1057275"/>
                <a:gd name="connsiteX10" fmla="*/ 117966 w 451341"/>
                <a:gd name="connsiteY10" fmla="*/ 390525 h 1057275"/>
                <a:gd name="connsiteX11" fmla="*/ 108441 w 451341"/>
                <a:gd name="connsiteY11" fmla="*/ 242887 h 1057275"/>
                <a:gd name="connsiteX12" fmla="*/ 41766 w 451341"/>
                <a:gd name="connsiteY12" fmla="*/ 133350 h 1057275"/>
                <a:gd name="connsiteX13" fmla="*/ 3666 w 451341"/>
                <a:gd name="connsiteY13" fmla="*/ 33337 h 1057275"/>
                <a:gd name="connsiteX14" fmla="*/ 3666 w 451341"/>
                <a:gd name="connsiteY14" fmla="*/ 0 h 1057275"/>
                <a:gd name="connsiteX0" fmla="*/ 447675 w 447675"/>
                <a:gd name="connsiteY0" fmla="*/ 1023938 h 1023938"/>
                <a:gd name="connsiteX1" fmla="*/ 409575 w 447675"/>
                <a:gd name="connsiteY1" fmla="*/ 966788 h 1023938"/>
                <a:gd name="connsiteX2" fmla="*/ 390525 w 447675"/>
                <a:gd name="connsiteY2" fmla="*/ 904875 h 1023938"/>
                <a:gd name="connsiteX3" fmla="*/ 357188 w 447675"/>
                <a:gd name="connsiteY3" fmla="*/ 771525 h 1023938"/>
                <a:gd name="connsiteX4" fmla="*/ 319088 w 447675"/>
                <a:gd name="connsiteY4" fmla="*/ 709613 h 1023938"/>
                <a:gd name="connsiteX5" fmla="*/ 285750 w 447675"/>
                <a:gd name="connsiteY5" fmla="*/ 647700 h 1023938"/>
                <a:gd name="connsiteX6" fmla="*/ 200025 w 447675"/>
                <a:gd name="connsiteY6" fmla="*/ 585788 h 1023938"/>
                <a:gd name="connsiteX7" fmla="*/ 157163 w 447675"/>
                <a:gd name="connsiteY7" fmla="*/ 533400 h 1023938"/>
                <a:gd name="connsiteX8" fmla="*/ 138113 w 447675"/>
                <a:gd name="connsiteY8" fmla="*/ 466725 h 1023938"/>
                <a:gd name="connsiteX9" fmla="*/ 138113 w 447675"/>
                <a:gd name="connsiteY9" fmla="*/ 409575 h 1023938"/>
                <a:gd name="connsiteX10" fmla="*/ 114300 w 447675"/>
                <a:gd name="connsiteY10" fmla="*/ 357188 h 1023938"/>
                <a:gd name="connsiteX11" fmla="*/ 104775 w 447675"/>
                <a:gd name="connsiteY11" fmla="*/ 209550 h 1023938"/>
                <a:gd name="connsiteX12" fmla="*/ 38100 w 447675"/>
                <a:gd name="connsiteY12" fmla="*/ 100013 h 1023938"/>
                <a:gd name="connsiteX13" fmla="*/ 0 w 447675"/>
                <a:gd name="connsiteY13" fmla="*/ 0 h 1023938"/>
                <a:gd name="connsiteX0" fmla="*/ 409575 w 409575"/>
                <a:gd name="connsiteY0" fmla="*/ 923925 h 923925"/>
                <a:gd name="connsiteX1" fmla="*/ 371475 w 409575"/>
                <a:gd name="connsiteY1" fmla="*/ 866775 h 923925"/>
                <a:gd name="connsiteX2" fmla="*/ 352425 w 409575"/>
                <a:gd name="connsiteY2" fmla="*/ 804862 h 923925"/>
                <a:gd name="connsiteX3" fmla="*/ 319088 w 409575"/>
                <a:gd name="connsiteY3" fmla="*/ 671512 h 923925"/>
                <a:gd name="connsiteX4" fmla="*/ 280988 w 409575"/>
                <a:gd name="connsiteY4" fmla="*/ 609600 h 923925"/>
                <a:gd name="connsiteX5" fmla="*/ 247650 w 409575"/>
                <a:gd name="connsiteY5" fmla="*/ 547687 h 923925"/>
                <a:gd name="connsiteX6" fmla="*/ 161925 w 409575"/>
                <a:gd name="connsiteY6" fmla="*/ 485775 h 923925"/>
                <a:gd name="connsiteX7" fmla="*/ 119063 w 409575"/>
                <a:gd name="connsiteY7" fmla="*/ 433387 h 923925"/>
                <a:gd name="connsiteX8" fmla="*/ 100013 w 409575"/>
                <a:gd name="connsiteY8" fmla="*/ 366712 h 923925"/>
                <a:gd name="connsiteX9" fmla="*/ 100013 w 409575"/>
                <a:gd name="connsiteY9" fmla="*/ 309562 h 923925"/>
                <a:gd name="connsiteX10" fmla="*/ 76200 w 409575"/>
                <a:gd name="connsiteY10" fmla="*/ 257175 h 923925"/>
                <a:gd name="connsiteX11" fmla="*/ 66675 w 409575"/>
                <a:gd name="connsiteY11" fmla="*/ 109537 h 923925"/>
                <a:gd name="connsiteX12" fmla="*/ 0 w 409575"/>
                <a:gd name="connsiteY12" fmla="*/ 0 h 923925"/>
                <a:gd name="connsiteX0" fmla="*/ 342900 w 342900"/>
                <a:gd name="connsiteY0" fmla="*/ 814388 h 814388"/>
                <a:gd name="connsiteX1" fmla="*/ 304800 w 342900"/>
                <a:gd name="connsiteY1" fmla="*/ 757238 h 814388"/>
                <a:gd name="connsiteX2" fmla="*/ 285750 w 342900"/>
                <a:gd name="connsiteY2" fmla="*/ 695325 h 814388"/>
                <a:gd name="connsiteX3" fmla="*/ 252413 w 342900"/>
                <a:gd name="connsiteY3" fmla="*/ 561975 h 814388"/>
                <a:gd name="connsiteX4" fmla="*/ 214313 w 342900"/>
                <a:gd name="connsiteY4" fmla="*/ 500063 h 814388"/>
                <a:gd name="connsiteX5" fmla="*/ 180975 w 342900"/>
                <a:gd name="connsiteY5" fmla="*/ 438150 h 814388"/>
                <a:gd name="connsiteX6" fmla="*/ 95250 w 342900"/>
                <a:gd name="connsiteY6" fmla="*/ 376238 h 814388"/>
                <a:gd name="connsiteX7" fmla="*/ 52388 w 342900"/>
                <a:gd name="connsiteY7" fmla="*/ 323850 h 814388"/>
                <a:gd name="connsiteX8" fmla="*/ 33338 w 342900"/>
                <a:gd name="connsiteY8" fmla="*/ 257175 h 814388"/>
                <a:gd name="connsiteX9" fmla="*/ 33338 w 342900"/>
                <a:gd name="connsiteY9" fmla="*/ 200025 h 814388"/>
                <a:gd name="connsiteX10" fmla="*/ 9525 w 342900"/>
                <a:gd name="connsiteY10" fmla="*/ 147638 h 814388"/>
                <a:gd name="connsiteX11" fmla="*/ 0 w 342900"/>
                <a:gd name="connsiteY11" fmla="*/ 0 h 814388"/>
                <a:gd name="connsiteX0" fmla="*/ 333375 w 333375"/>
                <a:gd name="connsiteY0" fmla="*/ 666750 h 666750"/>
                <a:gd name="connsiteX1" fmla="*/ 295275 w 333375"/>
                <a:gd name="connsiteY1" fmla="*/ 609600 h 666750"/>
                <a:gd name="connsiteX2" fmla="*/ 276225 w 333375"/>
                <a:gd name="connsiteY2" fmla="*/ 547687 h 666750"/>
                <a:gd name="connsiteX3" fmla="*/ 242888 w 333375"/>
                <a:gd name="connsiteY3" fmla="*/ 414337 h 666750"/>
                <a:gd name="connsiteX4" fmla="*/ 204788 w 333375"/>
                <a:gd name="connsiteY4" fmla="*/ 352425 h 666750"/>
                <a:gd name="connsiteX5" fmla="*/ 171450 w 333375"/>
                <a:gd name="connsiteY5" fmla="*/ 290512 h 666750"/>
                <a:gd name="connsiteX6" fmla="*/ 85725 w 333375"/>
                <a:gd name="connsiteY6" fmla="*/ 228600 h 666750"/>
                <a:gd name="connsiteX7" fmla="*/ 42863 w 333375"/>
                <a:gd name="connsiteY7" fmla="*/ 176212 h 666750"/>
                <a:gd name="connsiteX8" fmla="*/ 23813 w 333375"/>
                <a:gd name="connsiteY8" fmla="*/ 109537 h 666750"/>
                <a:gd name="connsiteX9" fmla="*/ 23813 w 333375"/>
                <a:gd name="connsiteY9" fmla="*/ 52387 h 666750"/>
                <a:gd name="connsiteX10" fmla="*/ 0 w 333375"/>
                <a:gd name="connsiteY10" fmla="*/ 0 h 666750"/>
                <a:gd name="connsiteX0" fmla="*/ 310402 w 310402"/>
                <a:gd name="connsiteY0" fmla="*/ 614363 h 614363"/>
                <a:gd name="connsiteX1" fmla="*/ 272302 w 310402"/>
                <a:gd name="connsiteY1" fmla="*/ 557213 h 614363"/>
                <a:gd name="connsiteX2" fmla="*/ 253252 w 310402"/>
                <a:gd name="connsiteY2" fmla="*/ 495300 h 614363"/>
                <a:gd name="connsiteX3" fmla="*/ 219915 w 310402"/>
                <a:gd name="connsiteY3" fmla="*/ 361950 h 614363"/>
                <a:gd name="connsiteX4" fmla="*/ 181815 w 310402"/>
                <a:gd name="connsiteY4" fmla="*/ 300038 h 614363"/>
                <a:gd name="connsiteX5" fmla="*/ 148477 w 310402"/>
                <a:gd name="connsiteY5" fmla="*/ 238125 h 614363"/>
                <a:gd name="connsiteX6" fmla="*/ 62752 w 310402"/>
                <a:gd name="connsiteY6" fmla="*/ 176213 h 614363"/>
                <a:gd name="connsiteX7" fmla="*/ 19890 w 310402"/>
                <a:gd name="connsiteY7" fmla="*/ 123825 h 614363"/>
                <a:gd name="connsiteX8" fmla="*/ 840 w 310402"/>
                <a:gd name="connsiteY8" fmla="*/ 57150 h 614363"/>
                <a:gd name="connsiteX9" fmla="*/ 840 w 310402"/>
                <a:gd name="connsiteY9" fmla="*/ 0 h 61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0402" h="614363">
                  <a:moveTo>
                    <a:pt x="310402" y="614363"/>
                  </a:moveTo>
                  <a:cubicBezTo>
                    <a:pt x="296114" y="595710"/>
                    <a:pt x="281827" y="577057"/>
                    <a:pt x="272302" y="557213"/>
                  </a:cubicBezTo>
                  <a:cubicBezTo>
                    <a:pt x="262777" y="537369"/>
                    <a:pt x="261983" y="527844"/>
                    <a:pt x="253252" y="495300"/>
                  </a:cubicBezTo>
                  <a:cubicBezTo>
                    <a:pt x="244521" y="462756"/>
                    <a:pt x="231821" y="394494"/>
                    <a:pt x="219915" y="361950"/>
                  </a:cubicBezTo>
                  <a:cubicBezTo>
                    <a:pt x="208009" y="329406"/>
                    <a:pt x="193721" y="320675"/>
                    <a:pt x="181815" y="300038"/>
                  </a:cubicBezTo>
                  <a:cubicBezTo>
                    <a:pt x="169909" y="279401"/>
                    <a:pt x="168321" y="258763"/>
                    <a:pt x="148477" y="238125"/>
                  </a:cubicBezTo>
                  <a:cubicBezTo>
                    <a:pt x="128633" y="217487"/>
                    <a:pt x="84183" y="195263"/>
                    <a:pt x="62752" y="176213"/>
                  </a:cubicBezTo>
                  <a:cubicBezTo>
                    <a:pt x="41321" y="157163"/>
                    <a:pt x="30209" y="143669"/>
                    <a:pt x="19890" y="123825"/>
                  </a:cubicBezTo>
                  <a:cubicBezTo>
                    <a:pt x="9571" y="103981"/>
                    <a:pt x="4015" y="77787"/>
                    <a:pt x="840" y="57150"/>
                  </a:cubicBezTo>
                  <a:cubicBezTo>
                    <a:pt x="-2335" y="36512"/>
                    <a:pt x="4809" y="18256"/>
                    <a:pt x="84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69" name="Forma livre 468"/>
            <p:cNvSpPr/>
            <p:nvPr/>
          </p:nvSpPr>
          <p:spPr bwMode="auto">
            <a:xfrm>
              <a:off x="1720383" y="2675224"/>
              <a:ext cx="326357" cy="221340"/>
            </a:xfrm>
            <a:custGeom>
              <a:avLst/>
              <a:gdLst>
                <a:gd name="connsiteX0" fmla="*/ 136630 w 214103"/>
                <a:gd name="connsiteY0" fmla="*/ 1019175 h 1019175"/>
                <a:gd name="connsiteX1" fmla="*/ 92180 w 214103"/>
                <a:gd name="connsiteY1" fmla="*/ 923925 h 1019175"/>
                <a:gd name="connsiteX2" fmla="*/ 44555 w 214103"/>
                <a:gd name="connsiteY2" fmla="*/ 800100 h 1019175"/>
                <a:gd name="connsiteX3" fmla="*/ 15980 w 214103"/>
                <a:gd name="connsiteY3" fmla="*/ 682625 h 1019175"/>
                <a:gd name="connsiteX4" fmla="*/ 105 w 214103"/>
                <a:gd name="connsiteY4" fmla="*/ 558800 h 1019175"/>
                <a:gd name="connsiteX5" fmla="*/ 12805 w 214103"/>
                <a:gd name="connsiteY5" fmla="*/ 492125 h 1019175"/>
                <a:gd name="connsiteX6" fmla="*/ 73130 w 214103"/>
                <a:gd name="connsiteY6" fmla="*/ 447675 h 1019175"/>
                <a:gd name="connsiteX7" fmla="*/ 89005 w 214103"/>
                <a:gd name="connsiteY7" fmla="*/ 409575 h 1019175"/>
                <a:gd name="connsiteX8" fmla="*/ 63605 w 214103"/>
                <a:gd name="connsiteY8" fmla="*/ 358775 h 1019175"/>
                <a:gd name="connsiteX9" fmla="*/ 130280 w 214103"/>
                <a:gd name="connsiteY9" fmla="*/ 285750 h 1019175"/>
                <a:gd name="connsiteX10" fmla="*/ 165205 w 214103"/>
                <a:gd name="connsiteY10" fmla="*/ 219075 h 1019175"/>
                <a:gd name="connsiteX11" fmla="*/ 212830 w 214103"/>
                <a:gd name="connsiteY11" fmla="*/ 120650 h 1019175"/>
                <a:gd name="connsiteX12" fmla="*/ 200130 w 214103"/>
                <a:gd name="connsiteY12" fmla="*/ 53975 h 1019175"/>
                <a:gd name="connsiteX13" fmla="*/ 196955 w 214103"/>
                <a:gd name="connsiteY13" fmla="*/ 0 h 1019175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298555 w 298555"/>
                <a:gd name="connsiteY13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263630 w 298555"/>
                <a:gd name="connsiteY13" fmla="*/ 47625 h 1308100"/>
                <a:gd name="connsiteX14" fmla="*/ 298555 w 298555"/>
                <a:gd name="connsiteY14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235055 w 298555"/>
                <a:gd name="connsiteY13" fmla="*/ 111125 h 1308100"/>
                <a:gd name="connsiteX14" fmla="*/ 263630 w 298555"/>
                <a:gd name="connsiteY14" fmla="*/ 47625 h 1308100"/>
                <a:gd name="connsiteX15" fmla="*/ 298555 w 298555"/>
                <a:gd name="connsiteY15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216005 w 298555"/>
                <a:gd name="connsiteY13" fmla="*/ 215900 h 1308100"/>
                <a:gd name="connsiteX14" fmla="*/ 235055 w 298555"/>
                <a:gd name="connsiteY14" fmla="*/ 111125 h 1308100"/>
                <a:gd name="connsiteX15" fmla="*/ 263630 w 298555"/>
                <a:gd name="connsiteY15" fmla="*/ 47625 h 1308100"/>
                <a:gd name="connsiteX16" fmla="*/ 298555 w 298555"/>
                <a:gd name="connsiteY16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181080 w 298555"/>
                <a:gd name="connsiteY13" fmla="*/ 307975 h 1308100"/>
                <a:gd name="connsiteX14" fmla="*/ 216005 w 298555"/>
                <a:gd name="connsiteY14" fmla="*/ 215900 h 1308100"/>
                <a:gd name="connsiteX15" fmla="*/ 235055 w 298555"/>
                <a:gd name="connsiteY15" fmla="*/ 111125 h 1308100"/>
                <a:gd name="connsiteX16" fmla="*/ 263630 w 298555"/>
                <a:gd name="connsiteY16" fmla="*/ 47625 h 1308100"/>
                <a:gd name="connsiteX17" fmla="*/ 298555 w 298555"/>
                <a:gd name="connsiteY17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35055 w 298555"/>
                <a:gd name="connsiteY12" fmla="*/ 361950 h 1308100"/>
                <a:gd name="connsiteX13" fmla="*/ 181080 w 298555"/>
                <a:gd name="connsiteY13" fmla="*/ 307975 h 1308100"/>
                <a:gd name="connsiteX14" fmla="*/ 216005 w 298555"/>
                <a:gd name="connsiteY14" fmla="*/ 215900 h 1308100"/>
                <a:gd name="connsiteX15" fmla="*/ 235055 w 298555"/>
                <a:gd name="connsiteY15" fmla="*/ 111125 h 1308100"/>
                <a:gd name="connsiteX16" fmla="*/ 263630 w 298555"/>
                <a:gd name="connsiteY16" fmla="*/ 47625 h 1308100"/>
                <a:gd name="connsiteX17" fmla="*/ 298555 w 298555"/>
                <a:gd name="connsiteY17" fmla="*/ 0 h 1308100"/>
                <a:gd name="connsiteX0" fmla="*/ 136630 w 368405"/>
                <a:gd name="connsiteY0" fmla="*/ 1412875 h 1412875"/>
                <a:gd name="connsiteX1" fmla="*/ 92180 w 368405"/>
                <a:gd name="connsiteY1" fmla="*/ 1317625 h 1412875"/>
                <a:gd name="connsiteX2" fmla="*/ 44555 w 368405"/>
                <a:gd name="connsiteY2" fmla="*/ 1193800 h 1412875"/>
                <a:gd name="connsiteX3" fmla="*/ 15980 w 368405"/>
                <a:gd name="connsiteY3" fmla="*/ 1076325 h 1412875"/>
                <a:gd name="connsiteX4" fmla="*/ 105 w 368405"/>
                <a:gd name="connsiteY4" fmla="*/ 952500 h 1412875"/>
                <a:gd name="connsiteX5" fmla="*/ 12805 w 368405"/>
                <a:gd name="connsiteY5" fmla="*/ 885825 h 1412875"/>
                <a:gd name="connsiteX6" fmla="*/ 73130 w 368405"/>
                <a:gd name="connsiteY6" fmla="*/ 841375 h 1412875"/>
                <a:gd name="connsiteX7" fmla="*/ 89005 w 368405"/>
                <a:gd name="connsiteY7" fmla="*/ 803275 h 1412875"/>
                <a:gd name="connsiteX8" fmla="*/ 63605 w 368405"/>
                <a:gd name="connsiteY8" fmla="*/ 752475 h 1412875"/>
                <a:gd name="connsiteX9" fmla="*/ 130280 w 368405"/>
                <a:gd name="connsiteY9" fmla="*/ 679450 h 1412875"/>
                <a:gd name="connsiteX10" fmla="*/ 165205 w 368405"/>
                <a:gd name="connsiteY10" fmla="*/ 612775 h 1412875"/>
                <a:gd name="connsiteX11" fmla="*/ 212830 w 368405"/>
                <a:gd name="connsiteY11" fmla="*/ 514350 h 1412875"/>
                <a:gd name="connsiteX12" fmla="*/ 235055 w 368405"/>
                <a:gd name="connsiteY12" fmla="*/ 466725 h 1412875"/>
                <a:gd name="connsiteX13" fmla="*/ 181080 w 368405"/>
                <a:gd name="connsiteY13" fmla="*/ 412750 h 1412875"/>
                <a:gd name="connsiteX14" fmla="*/ 216005 w 368405"/>
                <a:gd name="connsiteY14" fmla="*/ 320675 h 1412875"/>
                <a:gd name="connsiteX15" fmla="*/ 235055 w 368405"/>
                <a:gd name="connsiteY15" fmla="*/ 215900 h 1412875"/>
                <a:gd name="connsiteX16" fmla="*/ 263630 w 368405"/>
                <a:gd name="connsiteY16" fmla="*/ 152400 h 1412875"/>
                <a:gd name="connsiteX17" fmla="*/ 368405 w 368405"/>
                <a:gd name="connsiteY17" fmla="*/ 0 h 1412875"/>
                <a:gd name="connsiteX0" fmla="*/ 136630 w 368405"/>
                <a:gd name="connsiteY0" fmla="*/ 1412875 h 1412875"/>
                <a:gd name="connsiteX1" fmla="*/ 92180 w 368405"/>
                <a:gd name="connsiteY1" fmla="*/ 1317625 h 1412875"/>
                <a:gd name="connsiteX2" fmla="*/ 44555 w 368405"/>
                <a:gd name="connsiteY2" fmla="*/ 1193800 h 1412875"/>
                <a:gd name="connsiteX3" fmla="*/ 15980 w 368405"/>
                <a:gd name="connsiteY3" fmla="*/ 1076325 h 1412875"/>
                <a:gd name="connsiteX4" fmla="*/ 105 w 368405"/>
                <a:gd name="connsiteY4" fmla="*/ 952500 h 1412875"/>
                <a:gd name="connsiteX5" fmla="*/ 12805 w 368405"/>
                <a:gd name="connsiteY5" fmla="*/ 885825 h 1412875"/>
                <a:gd name="connsiteX6" fmla="*/ 73130 w 368405"/>
                <a:gd name="connsiteY6" fmla="*/ 841375 h 1412875"/>
                <a:gd name="connsiteX7" fmla="*/ 89005 w 368405"/>
                <a:gd name="connsiteY7" fmla="*/ 803275 h 1412875"/>
                <a:gd name="connsiteX8" fmla="*/ 63605 w 368405"/>
                <a:gd name="connsiteY8" fmla="*/ 752475 h 1412875"/>
                <a:gd name="connsiteX9" fmla="*/ 130280 w 368405"/>
                <a:gd name="connsiteY9" fmla="*/ 679450 h 1412875"/>
                <a:gd name="connsiteX10" fmla="*/ 165205 w 368405"/>
                <a:gd name="connsiteY10" fmla="*/ 612775 h 1412875"/>
                <a:gd name="connsiteX11" fmla="*/ 212830 w 368405"/>
                <a:gd name="connsiteY11" fmla="*/ 514350 h 1412875"/>
                <a:gd name="connsiteX12" fmla="*/ 235055 w 368405"/>
                <a:gd name="connsiteY12" fmla="*/ 466725 h 1412875"/>
                <a:gd name="connsiteX13" fmla="*/ 181080 w 368405"/>
                <a:gd name="connsiteY13" fmla="*/ 412750 h 1412875"/>
                <a:gd name="connsiteX14" fmla="*/ 216005 w 368405"/>
                <a:gd name="connsiteY14" fmla="*/ 320675 h 1412875"/>
                <a:gd name="connsiteX15" fmla="*/ 235055 w 368405"/>
                <a:gd name="connsiteY15" fmla="*/ 215900 h 1412875"/>
                <a:gd name="connsiteX16" fmla="*/ 263630 w 368405"/>
                <a:gd name="connsiteY16" fmla="*/ 152400 h 1412875"/>
                <a:gd name="connsiteX17" fmla="*/ 301730 w 368405"/>
                <a:gd name="connsiteY17" fmla="*/ 92076 h 1412875"/>
                <a:gd name="connsiteX18" fmla="*/ 368405 w 368405"/>
                <a:gd name="connsiteY18" fmla="*/ 0 h 1412875"/>
                <a:gd name="connsiteX0" fmla="*/ 136630 w 303940"/>
                <a:gd name="connsiteY0" fmla="*/ 1387475 h 1387475"/>
                <a:gd name="connsiteX1" fmla="*/ 92180 w 303940"/>
                <a:gd name="connsiteY1" fmla="*/ 1292225 h 1387475"/>
                <a:gd name="connsiteX2" fmla="*/ 44555 w 303940"/>
                <a:gd name="connsiteY2" fmla="*/ 1168400 h 1387475"/>
                <a:gd name="connsiteX3" fmla="*/ 15980 w 303940"/>
                <a:gd name="connsiteY3" fmla="*/ 1050925 h 1387475"/>
                <a:gd name="connsiteX4" fmla="*/ 105 w 303940"/>
                <a:gd name="connsiteY4" fmla="*/ 927100 h 1387475"/>
                <a:gd name="connsiteX5" fmla="*/ 12805 w 303940"/>
                <a:gd name="connsiteY5" fmla="*/ 860425 h 1387475"/>
                <a:gd name="connsiteX6" fmla="*/ 73130 w 303940"/>
                <a:gd name="connsiteY6" fmla="*/ 815975 h 1387475"/>
                <a:gd name="connsiteX7" fmla="*/ 89005 w 303940"/>
                <a:gd name="connsiteY7" fmla="*/ 777875 h 1387475"/>
                <a:gd name="connsiteX8" fmla="*/ 63605 w 303940"/>
                <a:gd name="connsiteY8" fmla="*/ 727075 h 1387475"/>
                <a:gd name="connsiteX9" fmla="*/ 130280 w 303940"/>
                <a:gd name="connsiteY9" fmla="*/ 654050 h 1387475"/>
                <a:gd name="connsiteX10" fmla="*/ 165205 w 303940"/>
                <a:gd name="connsiteY10" fmla="*/ 587375 h 1387475"/>
                <a:gd name="connsiteX11" fmla="*/ 212830 w 303940"/>
                <a:gd name="connsiteY11" fmla="*/ 488950 h 1387475"/>
                <a:gd name="connsiteX12" fmla="*/ 235055 w 303940"/>
                <a:gd name="connsiteY12" fmla="*/ 441325 h 1387475"/>
                <a:gd name="connsiteX13" fmla="*/ 181080 w 303940"/>
                <a:gd name="connsiteY13" fmla="*/ 387350 h 1387475"/>
                <a:gd name="connsiteX14" fmla="*/ 216005 w 303940"/>
                <a:gd name="connsiteY14" fmla="*/ 295275 h 1387475"/>
                <a:gd name="connsiteX15" fmla="*/ 235055 w 303940"/>
                <a:gd name="connsiteY15" fmla="*/ 190500 h 1387475"/>
                <a:gd name="connsiteX16" fmla="*/ 263630 w 303940"/>
                <a:gd name="connsiteY16" fmla="*/ 127000 h 1387475"/>
                <a:gd name="connsiteX17" fmla="*/ 301730 w 303940"/>
                <a:gd name="connsiteY17" fmla="*/ 66676 h 1387475"/>
                <a:gd name="connsiteX18" fmla="*/ 238230 w 303940"/>
                <a:gd name="connsiteY18" fmla="*/ 0 h 1387475"/>
                <a:gd name="connsiteX0" fmla="*/ 136630 w 301766"/>
                <a:gd name="connsiteY0" fmla="*/ 1387475 h 1387475"/>
                <a:gd name="connsiteX1" fmla="*/ 92180 w 301766"/>
                <a:gd name="connsiteY1" fmla="*/ 1292225 h 1387475"/>
                <a:gd name="connsiteX2" fmla="*/ 44555 w 301766"/>
                <a:gd name="connsiteY2" fmla="*/ 1168400 h 1387475"/>
                <a:gd name="connsiteX3" fmla="*/ 15980 w 301766"/>
                <a:gd name="connsiteY3" fmla="*/ 1050925 h 1387475"/>
                <a:gd name="connsiteX4" fmla="*/ 105 w 301766"/>
                <a:gd name="connsiteY4" fmla="*/ 927100 h 1387475"/>
                <a:gd name="connsiteX5" fmla="*/ 12805 w 301766"/>
                <a:gd name="connsiteY5" fmla="*/ 860425 h 1387475"/>
                <a:gd name="connsiteX6" fmla="*/ 73130 w 301766"/>
                <a:gd name="connsiteY6" fmla="*/ 815975 h 1387475"/>
                <a:gd name="connsiteX7" fmla="*/ 89005 w 301766"/>
                <a:gd name="connsiteY7" fmla="*/ 777875 h 1387475"/>
                <a:gd name="connsiteX8" fmla="*/ 63605 w 301766"/>
                <a:gd name="connsiteY8" fmla="*/ 727075 h 1387475"/>
                <a:gd name="connsiteX9" fmla="*/ 130280 w 301766"/>
                <a:gd name="connsiteY9" fmla="*/ 654050 h 1387475"/>
                <a:gd name="connsiteX10" fmla="*/ 165205 w 301766"/>
                <a:gd name="connsiteY10" fmla="*/ 587375 h 1387475"/>
                <a:gd name="connsiteX11" fmla="*/ 212830 w 301766"/>
                <a:gd name="connsiteY11" fmla="*/ 488950 h 1387475"/>
                <a:gd name="connsiteX12" fmla="*/ 235055 w 301766"/>
                <a:gd name="connsiteY12" fmla="*/ 441325 h 1387475"/>
                <a:gd name="connsiteX13" fmla="*/ 181080 w 301766"/>
                <a:gd name="connsiteY13" fmla="*/ 387350 h 1387475"/>
                <a:gd name="connsiteX14" fmla="*/ 216005 w 301766"/>
                <a:gd name="connsiteY14" fmla="*/ 295275 h 1387475"/>
                <a:gd name="connsiteX15" fmla="*/ 235055 w 301766"/>
                <a:gd name="connsiteY15" fmla="*/ 190500 h 1387475"/>
                <a:gd name="connsiteX16" fmla="*/ 263630 w 301766"/>
                <a:gd name="connsiteY16" fmla="*/ 127000 h 1387475"/>
                <a:gd name="connsiteX17" fmla="*/ 301730 w 301766"/>
                <a:gd name="connsiteY17" fmla="*/ 66676 h 1387475"/>
                <a:gd name="connsiteX18" fmla="*/ 269980 w 301766"/>
                <a:gd name="connsiteY18" fmla="*/ 22226 h 1387475"/>
                <a:gd name="connsiteX19" fmla="*/ 238230 w 301766"/>
                <a:gd name="connsiteY19" fmla="*/ 0 h 1387475"/>
                <a:gd name="connsiteX0" fmla="*/ 136630 w 301762"/>
                <a:gd name="connsiteY0" fmla="*/ 1387475 h 1387475"/>
                <a:gd name="connsiteX1" fmla="*/ 92180 w 301762"/>
                <a:gd name="connsiteY1" fmla="*/ 1292225 h 1387475"/>
                <a:gd name="connsiteX2" fmla="*/ 44555 w 301762"/>
                <a:gd name="connsiteY2" fmla="*/ 1168400 h 1387475"/>
                <a:gd name="connsiteX3" fmla="*/ 15980 w 301762"/>
                <a:gd name="connsiteY3" fmla="*/ 1050925 h 1387475"/>
                <a:gd name="connsiteX4" fmla="*/ 105 w 301762"/>
                <a:gd name="connsiteY4" fmla="*/ 927100 h 1387475"/>
                <a:gd name="connsiteX5" fmla="*/ 12805 w 301762"/>
                <a:gd name="connsiteY5" fmla="*/ 860425 h 1387475"/>
                <a:gd name="connsiteX6" fmla="*/ 73130 w 301762"/>
                <a:gd name="connsiteY6" fmla="*/ 815975 h 1387475"/>
                <a:gd name="connsiteX7" fmla="*/ 89005 w 301762"/>
                <a:gd name="connsiteY7" fmla="*/ 777875 h 1387475"/>
                <a:gd name="connsiteX8" fmla="*/ 63605 w 301762"/>
                <a:gd name="connsiteY8" fmla="*/ 727075 h 1387475"/>
                <a:gd name="connsiteX9" fmla="*/ 130280 w 301762"/>
                <a:gd name="connsiteY9" fmla="*/ 654050 h 1387475"/>
                <a:gd name="connsiteX10" fmla="*/ 165205 w 301762"/>
                <a:gd name="connsiteY10" fmla="*/ 587375 h 1387475"/>
                <a:gd name="connsiteX11" fmla="*/ 212830 w 301762"/>
                <a:gd name="connsiteY11" fmla="*/ 488950 h 1387475"/>
                <a:gd name="connsiteX12" fmla="*/ 235055 w 301762"/>
                <a:gd name="connsiteY12" fmla="*/ 441325 h 1387475"/>
                <a:gd name="connsiteX13" fmla="*/ 181080 w 301762"/>
                <a:gd name="connsiteY13" fmla="*/ 387350 h 1387475"/>
                <a:gd name="connsiteX14" fmla="*/ 216005 w 301762"/>
                <a:gd name="connsiteY14" fmla="*/ 295275 h 1387475"/>
                <a:gd name="connsiteX15" fmla="*/ 235055 w 301762"/>
                <a:gd name="connsiteY15" fmla="*/ 190500 h 1387475"/>
                <a:gd name="connsiteX16" fmla="*/ 263630 w 301762"/>
                <a:gd name="connsiteY16" fmla="*/ 127000 h 1387475"/>
                <a:gd name="connsiteX17" fmla="*/ 301730 w 301762"/>
                <a:gd name="connsiteY17" fmla="*/ 66676 h 1387475"/>
                <a:gd name="connsiteX18" fmla="*/ 266805 w 301762"/>
                <a:gd name="connsiteY18" fmla="*/ 41276 h 1387475"/>
                <a:gd name="connsiteX19" fmla="*/ 238230 w 301762"/>
                <a:gd name="connsiteY19" fmla="*/ 0 h 1387475"/>
                <a:gd name="connsiteX0" fmla="*/ 136630 w 301762"/>
                <a:gd name="connsiteY0" fmla="*/ 1660525 h 1660525"/>
                <a:gd name="connsiteX1" fmla="*/ 92180 w 301762"/>
                <a:gd name="connsiteY1" fmla="*/ 1565275 h 1660525"/>
                <a:gd name="connsiteX2" fmla="*/ 44555 w 301762"/>
                <a:gd name="connsiteY2" fmla="*/ 1441450 h 1660525"/>
                <a:gd name="connsiteX3" fmla="*/ 15980 w 301762"/>
                <a:gd name="connsiteY3" fmla="*/ 1323975 h 1660525"/>
                <a:gd name="connsiteX4" fmla="*/ 105 w 301762"/>
                <a:gd name="connsiteY4" fmla="*/ 1200150 h 1660525"/>
                <a:gd name="connsiteX5" fmla="*/ 12805 w 301762"/>
                <a:gd name="connsiteY5" fmla="*/ 1133475 h 1660525"/>
                <a:gd name="connsiteX6" fmla="*/ 73130 w 301762"/>
                <a:gd name="connsiteY6" fmla="*/ 1089025 h 1660525"/>
                <a:gd name="connsiteX7" fmla="*/ 89005 w 301762"/>
                <a:gd name="connsiteY7" fmla="*/ 1050925 h 1660525"/>
                <a:gd name="connsiteX8" fmla="*/ 63605 w 301762"/>
                <a:gd name="connsiteY8" fmla="*/ 1000125 h 1660525"/>
                <a:gd name="connsiteX9" fmla="*/ 130280 w 301762"/>
                <a:gd name="connsiteY9" fmla="*/ 927100 h 1660525"/>
                <a:gd name="connsiteX10" fmla="*/ 165205 w 301762"/>
                <a:gd name="connsiteY10" fmla="*/ 860425 h 1660525"/>
                <a:gd name="connsiteX11" fmla="*/ 212830 w 301762"/>
                <a:gd name="connsiteY11" fmla="*/ 762000 h 1660525"/>
                <a:gd name="connsiteX12" fmla="*/ 235055 w 301762"/>
                <a:gd name="connsiteY12" fmla="*/ 714375 h 1660525"/>
                <a:gd name="connsiteX13" fmla="*/ 181080 w 301762"/>
                <a:gd name="connsiteY13" fmla="*/ 660400 h 1660525"/>
                <a:gd name="connsiteX14" fmla="*/ 216005 w 301762"/>
                <a:gd name="connsiteY14" fmla="*/ 568325 h 1660525"/>
                <a:gd name="connsiteX15" fmla="*/ 235055 w 301762"/>
                <a:gd name="connsiteY15" fmla="*/ 463550 h 1660525"/>
                <a:gd name="connsiteX16" fmla="*/ 263630 w 301762"/>
                <a:gd name="connsiteY16" fmla="*/ 400050 h 1660525"/>
                <a:gd name="connsiteX17" fmla="*/ 301730 w 301762"/>
                <a:gd name="connsiteY17" fmla="*/ 339726 h 1660525"/>
                <a:gd name="connsiteX18" fmla="*/ 266805 w 301762"/>
                <a:gd name="connsiteY18" fmla="*/ 314326 h 1660525"/>
                <a:gd name="connsiteX19" fmla="*/ 168380 w 301762"/>
                <a:gd name="connsiteY19" fmla="*/ 0 h 1660525"/>
                <a:gd name="connsiteX0" fmla="*/ 136630 w 301775"/>
                <a:gd name="connsiteY0" fmla="*/ 1660525 h 1660525"/>
                <a:gd name="connsiteX1" fmla="*/ 92180 w 301775"/>
                <a:gd name="connsiteY1" fmla="*/ 1565275 h 1660525"/>
                <a:gd name="connsiteX2" fmla="*/ 44555 w 301775"/>
                <a:gd name="connsiteY2" fmla="*/ 1441450 h 1660525"/>
                <a:gd name="connsiteX3" fmla="*/ 15980 w 301775"/>
                <a:gd name="connsiteY3" fmla="*/ 1323975 h 1660525"/>
                <a:gd name="connsiteX4" fmla="*/ 105 w 301775"/>
                <a:gd name="connsiteY4" fmla="*/ 1200150 h 1660525"/>
                <a:gd name="connsiteX5" fmla="*/ 12805 w 301775"/>
                <a:gd name="connsiteY5" fmla="*/ 1133475 h 1660525"/>
                <a:gd name="connsiteX6" fmla="*/ 73130 w 301775"/>
                <a:gd name="connsiteY6" fmla="*/ 1089025 h 1660525"/>
                <a:gd name="connsiteX7" fmla="*/ 89005 w 301775"/>
                <a:gd name="connsiteY7" fmla="*/ 1050925 h 1660525"/>
                <a:gd name="connsiteX8" fmla="*/ 63605 w 301775"/>
                <a:gd name="connsiteY8" fmla="*/ 1000125 h 1660525"/>
                <a:gd name="connsiteX9" fmla="*/ 130280 w 301775"/>
                <a:gd name="connsiteY9" fmla="*/ 927100 h 1660525"/>
                <a:gd name="connsiteX10" fmla="*/ 165205 w 301775"/>
                <a:gd name="connsiteY10" fmla="*/ 860425 h 1660525"/>
                <a:gd name="connsiteX11" fmla="*/ 212830 w 301775"/>
                <a:gd name="connsiteY11" fmla="*/ 762000 h 1660525"/>
                <a:gd name="connsiteX12" fmla="*/ 235055 w 301775"/>
                <a:gd name="connsiteY12" fmla="*/ 714375 h 1660525"/>
                <a:gd name="connsiteX13" fmla="*/ 181080 w 301775"/>
                <a:gd name="connsiteY13" fmla="*/ 660400 h 1660525"/>
                <a:gd name="connsiteX14" fmla="*/ 216005 w 301775"/>
                <a:gd name="connsiteY14" fmla="*/ 568325 h 1660525"/>
                <a:gd name="connsiteX15" fmla="*/ 235055 w 301775"/>
                <a:gd name="connsiteY15" fmla="*/ 463550 h 1660525"/>
                <a:gd name="connsiteX16" fmla="*/ 263630 w 301775"/>
                <a:gd name="connsiteY16" fmla="*/ 400050 h 1660525"/>
                <a:gd name="connsiteX17" fmla="*/ 301730 w 301775"/>
                <a:gd name="connsiteY17" fmla="*/ 339726 h 1660525"/>
                <a:gd name="connsiteX18" fmla="*/ 266805 w 301775"/>
                <a:gd name="connsiteY18" fmla="*/ 314326 h 1660525"/>
                <a:gd name="connsiteX19" fmla="*/ 190605 w 301775"/>
                <a:gd name="connsiteY19" fmla="*/ 82551 h 1660525"/>
                <a:gd name="connsiteX20" fmla="*/ 168380 w 301775"/>
                <a:gd name="connsiteY20" fmla="*/ 0 h 1660525"/>
                <a:gd name="connsiteX0" fmla="*/ 136630 w 301775"/>
                <a:gd name="connsiteY0" fmla="*/ 1660525 h 1660525"/>
                <a:gd name="connsiteX1" fmla="*/ 92180 w 301775"/>
                <a:gd name="connsiteY1" fmla="*/ 1565275 h 1660525"/>
                <a:gd name="connsiteX2" fmla="*/ 44555 w 301775"/>
                <a:gd name="connsiteY2" fmla="*/ 1441450 h 1660525"/>
                <a:gd name="connsiteX3" fmla="*/ 15980 w 301775"/>
                <a:gd name="connsiteY3" fmla="*/ 1323975 h 1660525"/>
                <a:gd name="connsiteX4" fmla="*/ 105 w 301775"/>
                <a:gd name="connsiteY4" fmla="*/ 1200150 h 1660525"/>
                <a:gd name="connsiteX5" fmla="*/ 12805 w 301775"/>
                <a:gd name="connsiteY5" fmla="*/ 1133475 h 1660525"/>
                <a:gd name="connsiteX6" fmla="*/ 73130 w 301775"/>
                <a:gd name="connsiteY6" fmla="*/ 1089025 h 1660525"/>
                <a:gd name="connsiteX7" fmla="*/ 89005 w 301775"/>
                <a:gd name="connsiteY7" fmla="*/ 1050925 h 1660525"/>
                <a:gd name="connsiteX8" fmla="*/ 63605 w 301775"/>
                <a:gd name="connsiteY8" fmla="*/ 1000125 h 1660525"/>
                <a:gd name="connsiteX9" fmla="*/ 130280 w 301775"/>
                <a:gd name="connsiteY9" fmla="*/ 927100 h 1660525"/>
                <a:gd name="connsiteX10" fmla="*/ 165205 w 301775"/>
                <a:gd name="connsiteY10" fmla="*/ 860425 h 1660525"/>
                <a:gd name="connsiteX11" fmla="*/ 212830 w 301775"/>
                <a:gd name="connsiteY11" fmla="*/ 762000 h 1660525"/>
                <a:gd name="connsiteX12" fmla="*/ 235055 w 301775"/>
                <a:gd name="connsiteY12" fmla="*/ 714375 h 1660525"/>
                <a:gd name="connsiteX13" fmla="*/ 181080 w 301775"/>
                <a:gd name="connsiteY13" fmla="*/ 660400 h 1660525"/>
                <a:gd name="connsiteX14" fmla="*/ 216005 w 301775"/>
                <a:gd name="connsiteY14" fmla="*/ 568325 h 1660525"/>
                <a:gd name="connsiteX15" fmla="*/ 235055 w 301775"/>
                <a:gd name="connsiteY15" fmla="*/ 463550 h 1660525"/>
                <a:gd name="connsiteX16" fmla="*/ 263630 w 301775"/>
                <a:gd name="connsiteY16" fmla="*/ 400050 h 1660525"/>
                <a:gd name="connsiteX17" fmla="*/ 301730 w 301775"/>
                <a:gd name="connsiteY17" fmla="*/ 339726 h 1660525"/>
                <a:gd name="connsiteX18" fmla="*/ 266805 w 301775"/>
                <a:gd name="connsiteY18" fmla="*/ 314326 h 1660525"/>
                <a:gd name="connsiteX19" fmla="*/ 174730 w 301775"/>
                <a:gd name="connsiteY19" fmla="*/ 66676 h 1660525"/>
                <a:gd name="connsiteX20" fmla="*/ 168380 w 301775"/>
                <a:gd name="connsiteY20" fmla="*/ 0 h 1660525"/>
                <a:gd name="connsiteX0" fmla="*/ 92180 w 301775"/>
                <a:gd name="connsiteY0" fmla="*/ 1565275 h 1565275"/>
                <a:gd name="connsiteX1" fmla="*/ 44555 w 301775"/>
                <a:gd name="connsiteY1" fmla="*/ 1441450 h 1565275"/>
                <a:gd name="connsiteX2" fmla="*/ 15980 w 301775"/>
                <a:gd name="connsiteY2" fmla="*/ 1323975 h 1565275"/>
                <a:gd name="connsiteX3" fmla="*/ 105 w 301775"/>
                <a:gd name="connsiteY3" fmla="*/ 1200150 h 1565275"/>
                <a:gd name="connsiteX4" fmla="*/ 12805 w 301775"/>
                <a:gd name="connsiteY4" fmla="*/ 1133475 h 1565275"/>
                <a:gd name="connsiteX5" fmla="*/ 73130 w 301775"/>
                <a:gd name="connsiteY5" fmla="*/ 1089025 h 1565275"/>
                <a:gd name="connsiteX6" fmla="*/ 89005 w 301775"/>
                <a:gd name="connsiteY6" fmla="*/ 1050925 h 1565275"/>
                <a:gd name="connsiteX7" fmla="*/ 63605 w 301775"/>
                <a:gd name="connsiteY7" fmla="*/ 1000125 h 1565275"/>
                <a:gd name="connsiteX8" fmla="*/ 130280 w 301775"/>
                <a:gd name="connsiteY8" fmla="*/ 927100 h 1565275"/>
                <a:gd name="connsiteX9" fmla="*/ 165205 w 301775"/>
                <a:gd name="connsiteY9" fmla="*/ 860425 h 1565275"/>
                <a:gd name="connsiteX10" fmla="*/ 212830 w 301775"/>
                <a:gd name="connsiteY10" fmla="*/ 762000 h 1565275"/>
                <a:gd name="connsiteX11" fmla="*/ 235055 w 301775"/>
                <a:gd name="connsiteY11" fmla="*/ 714375 h 1565275"/>
                <a:gd name="connsiteX12" fmla="*/ 181080 w 301775"/>
                <a:gd name="connsiteY12" fmla="*/ 660400 h 1565275"/>
                <a:gd name="connsiteX13" fmla="*/ 216005 w 301775"/>
                <a:gd name="connsiteY13" fmla="*/ 568325 h 1565275"/>
                <a:gd name="connsiteX14" fmla="*/ 235055 w 301775"/>
                <a:gd name="connsiteY14" fmla="*/ 463550 h 1565275"/>
                <a:gd name="connsiteX15" fmla="*/ 263630 w 301775"/>
                <a:gd name="connsiteY15" fmla="*/ 400050 h 1565275"/>
                <a:gd name="connsiteX16" fmla="*/ 301730 w 301775"/>
                <a:gd name="connsiteY16" fmla="*/ 339726 h 1565275"/>
                <a:gd name="connsiteX17" fmla="*/ 266805 w 301775"/>
                <a:gd name="connsiteY17" fmla="*/ 314326 h 1565275"/>
                <a:gd name="connsiteX18" fmla="*/ 174730 w 301775"/>
                <a:gd name="connsiteY18" fmla="*/ 66676 h 1565275"/>
                <a:gd name="connsiteX19" fmla="*/ 168380 w 301775"/>
                <a:gd name="connsiteY19" fmla="*/ 0 h 1565275"/>
                <a:gd name="connsiteX0" fmla="*/ 92180 w 301775"/>
                <a:gd name="connsiteY0" fmla="*/ 1498599 h 1498599"/>
                <a:gd name="connsiteX1" fmla="*/ 44555 w 301775"/>
                <a:gd name="connsiteY1" fmla="*/ 1374774 h 1498599"/>
                <a:gd name="connsiteX2" fmla="*/ 15980 w 301775"/>
                <a:gd name="connsiteY2" fmla="*/ 1257299 h 1498599"/>
                <a:gd name="connsiteX3" fmla="*/ 105 w 301775"/>
                <a:gd name="connsiteY3" fmla="*/ 1133474 h 1498599"/>
                <a:gd name="connsiteX4" fmla="*/ 12805 w 301775"/>
                <a:gd name="connsiteY4" fmla="*/ 1066799 h 1498599"/>
                <a:gd name="connsiteX5" fmla="*/ 73130 w 301775"/>
                <a:gd name="connsiteY5" fmla="*/ 1022349 h 1498599"/>
                <a:gd name="connsiteX6" fmla="*/ 89005 w 301775"/>
                <a:gd name="connsiteY6" fmla="*/ 984249 h 1498599"/>
                <a:gd name="connsiteX7" fmla="*/ 63605 w 301775"/>
                <a:gd name="connsiteY7" fmla="*/ 933449 h 1498599"/>
                <a:gd name="connsiteX8" fmla="*/ 130280 w 301775"/>
                <a:gd name="connsiteY8" fmla="*/ 860424 h 1498599"/>
                <a:gd name="connsiteX9" fmla="*/ 165205 w 301775"/>
                <a:gd name="connsiteY9" fmla="*/ 793749 h 1498599"/>
                <a:gd name="connsiteX10" fmla="*/ 212830 w 301775"/>
                <a:gd name="connsiteY10" fmla="*/ 695324 h 1498599"/>
                <a:gd name="connsiteX11" fmla="*/ 235055 w 301775"/>
                <a:gd name="connsiteY11" fmla="*/ 647699 h 1498599"/>
                <a:gd name="connsiteX12" fmla="*/ 181080 w 301775"/>
                <a:gd name="connsiteY12" fmla="*/ 593724 h 1498599"/>
                <a:gd name="connsiteX13" fmla="*/ 216005 w 301775"/>
                <a:gd name="connsiteY13" fmla="*/ 501649 h 1498599"/>
                <a:gd name="connsiteX14" fmla="*/ 235055 w 301775"/>
                <a:gd name="connsiteY14" fmla="*/ 396874 h 1498599"/>
                <a:gd name="connsiteX15" fmla="*/ 263630 w 301775"/>
                <a:gd name="connsiteY15" fmla="*/ 333374 h 1498599"/>
                <a:gd name="connsiteX16" fmla="*/ 301730 w 301775"/>
                <a:gd name="connsiteY16" fmla="*/ 273050 h 1498599"/>
                <a:gd name="connsiteX17" fmla="*/ 266805 w 301775"/>
                <a:gd name="connsiteY17" fmla="*/ 247650 h 1498599"/>
                <a:gd name="connsiteX18" fmla="*/ 174730 w 301775"/>
                <a:gd name="connsiteY18" fmla="*/ 0 h 1498599"/>
                <a:gd name="connsiteX0" fmla="*/ 92180 w 301775"/>
                <a:gd name="connsiteY0" fmla="*/ 1250949 h 1250949"/>
                <a:gd name="connsiteX1" fmla="*/ 44555 w 301775"/>
                <a:gd name="connsiteY1" fmla="*/ 1127124 h 1250949"/>
                <a:gd name="connsiteX2" fmla="*/ 15980 w 301775"/>
                <a:gd name="connsiteY2" fmla="*/ 1009649 h 1250949"/>
                <a:gd name="connsiteX3" fmla="*/ 105 w 301775"/>
                <a:gd name="connsiteY3" fmla="*/ 885824 h 1250949"/>
                <a:gd name="connsiteX4" fmla="*/ 12805 w 301775"/>
                <a:gd name="connsiteY4" fmla="*/ 819149 h 1250949"/>
                <a:gd name="connsiteX5" fmla="*/ 73130 w 301775"/>
                <a:gd name="connsiteY5" fmla="*/ 774699 h 1250949"/>
                <a:gd name="connsiteX6" fmla="*/ 89005 w 301775"/>
                <a:gd name="connsiteY6" fmla="*/ 736599 h 1250949"/>
                <a:gd name="connsiteX7" fmla="*/ 63605 w 301775"/>
                <a:gd name="connsiteY7" fmla="*/ 685799 h 1250949"/>
                <a:gd name="connsiteX8" fmla="*/ 130280 w 301775"/>
                <a:gd name="connsiteY8" fmla="*/ 612774 h 1250949"/>
                <a:gd name="connsiteX9" fmla="*/ 165205 w 301775"/>
                <a:gd name="connsiteY9" fmla="*/ 546099 h 1250949"/>
                <a:gd name="connsiteX10" fmla="*/ 212830 w 301775"/>
                <a:gd name="connsiteY10" fmla="*/ 447674 h 1250949"/>
                <a:gd name="connsiteX11" fmla="*/ 235055 w 301775"/>
                <a:gd name="connsiteY11" fmla="*/ 400049 h 1250949"/>
                <a:gd name="connsiteX12" fmla="*/ 181080 w 301775"/>
                <a:gd name="connsiteY12" fmla="*/ 346074 h 1250949"/>
                <a:gd name="connsiteX13" fmla="*/ 216005 w 301775"/>
                <a:gd name="connsiteY13" fmla="*/ 253999 h 1250949"/>
                <a:gd name="connsiteX14" fmla="*/ 235055 w 301775"/>
                <a:gd name="connsiteY14" fmla="*/ 149224 h 1250949"/>
                <a:gd name="connsiteX15" fmla="*/ 263630 w 301775"/>
                <a:gd name="connsiteY15" fmla="*/ 85724 h 1250949"/>
                <a:gd name="connsiteX16" fmla="*/ 301730 w 301775"/>
                <a:gd name="connsiteY16" fmla="*/ 25400 h 1250949"/>
                <a:gd name="connsiteX17" fmla="*/ 266805 w 301775"/>
                <a:gd name="connsiteY17" fmla="*/ 0 h 1250949"/>
                <a:gd name="connsiteX0" fmla="*/ 92180 w 301730"/>
                <a:gd name="connsiteY0" fmla="*/ 1225549 h 1225549"/>
                <a:gd name="connsiteX1" fmla="*/ 44555 w 301730"/>
                <a:gd name="connsiteY1" fmla="*/ 1101724 h 1225549"/>
                <a:gd name="connsiteX2" fmla="*/ 15980 w 301730"/>
                <a:gd name="connsiteY2" fmla="*/ 984249 h 1225549"/>
                <a:gd name="connsiteX3" fmla="*/ 105 w 301730"/>
                <a:gd name="connsiteY3" fmla="*/ 860424 h 1225549"/>
                <a:gd name="connsiteX4" fmla="*/ 12805 w 301730"/>
                <a:gd name="connsiteY4" fmla="*/ 793749 h 1225549"/>
                <a:gd name="connsiteX5" fmla="*/ 73130 w 301730"/>
                <a:gd name="connsiteY5" fmla="*/ 749299 h 1225549"/>
                <a:gd name="connsiteX6" fmla="*/ 89005 w 301730"/>
                <a:gd name="connsiteY6" fmla="*/ 711199 h 1225549"/>
                <a:gd name="connsiteX7" fmla="*/ 63605 w 301730"/>
                <a:gd name="connsiteY7" fmla="*/ 660399 h 1225549"/>
                <a:gd name="connsiteX8" fmla="*/ 130280 w 301730"/>
                <a:gd name="connsiteY8" fmla="*/ 587374 h 1225549"/>
                <a:gd name="connsiteX9" fmla="*/ 165205 w 301730"/>
                <a:gd name="connsiteY9" fmla="*/ 520699 h 1225549"/>
                <a:gd name="connsiteX10" fmla="*/ 212830 w 301730"/>
                <a:gd name="connsiteY10" fmla="*/ 422274 h 1225549"/>
                <a:gd name="connsiteX11" fmla="*/ 235055 w 301730"/>
                <a:gd name="connsiteY11" fmla="*/ 374649 h 1225549"/>
                <a:gd name="connsiteX12" fmla="*/ 181080 w 301730"/>
                <a:gd name="connsiteY12" fmla="*/ 320674 h 1225549"/>
                <a:gd name="connsiteX13" fmla="*/ 216005 w 301730"/>
                <a:gd name="connsiteY13" fmla="*/ 228599 h 1225549"/>
                <a:gd name="connsiteX14" fmla="*/ 235055 w 301730"/>
                <a:gd name="connsiteY14" fmla="*/ 123824 h 1225549"/>
                <a:gd name="connsiteX15" fmla="*/ 263630 w 301730"/>
                <a:gd name="connsiteY15" fmla="*/ 60324 h 1225549"/>
                <a:gd name="connsiteX16" fmla="*/ 301730 w 301730"/>
                <a:gd name="connsiteY16" fmla="*/ 0 h 1225549"/>
                <a:gd name="connsiteX0" fmla="*/ 92180 w 263630"/>
                <a:gd name="connsiteY0" fmla="*/ 1165225 h 1165225"/>
                <a:gd name="connsiteX1" fmla="*/ 44555 w 263630"/>
                <a:gd name="connsiteY1" fmla="*/ 1041400 h 1165225"/>
                <a:gd name="connsiteX2" fmla="*/ 15980 w 263630"/>
                <a:gd name="connsiteY2" fmla="*/ 923925 h 1165225"/>
                <a:gd name="connsiteX3" fmla="*/ 105 w 263630"/>
                <a:gd name="connsiteY3" fmla="*/ 800100 h 1165225"/>
                <a:gd name="connsiteX4" fmla="*/ 12805 w 263630"/>
                <a:gd name="connsiteY4" fmla="*/ 733425 h 1165225"/>
                <a:gd name="connsiteX5" fmla="*/ 73130 w 263630"/>
                <a:gd name="connsiteY5" fmla="*/ 688975 h 1165225"/>
                <a:gd name="connsiteX6" fmla="*/ 89005 w 263630"/>
                <a:gd name="connsiteY6" fmla="*/ 650875 h 1165225"/>
                <a:gd name="connsiteX7" fmla="*/ 63605 w 263630"/>
                <a:gd name="connsiteY7" fmla="*/ 600075 h 1165225"/>
                <a:gd name="connsiteX8" fmla="*/ 130280 w 263630"/>
                <a:gd name="connsiteY8" fmla="*/ 527050 h 1165225"/>
                <a:gd name="connsiteX9" fmla="*/ 165205 w 263630"/>
                <a:gd name="connsiteY9" fmla="*/ 460375 h 1165225"/>
                <a:gd name="connsiteX10" fmla="*/ 212830 w 263630"/>
                <a:gd name="connsiteY10" fmla="*/ 361950 h 1165225"/>
                <a:gd name="connsiteX11" fmla="*/ 235055 w 263630"/>
                <a:gd name="connsiteY11" fmla="*/ 314325 h 1165225"/>
                <a:gd name="connsiteX12" fmla="*/ 181080 w 263630"/>
                <a:gd name="connsiteY12" fmla="*/ 260350 h 1165225"/>
                <a:gd name="connsiteX13" fmla="*/ 216005 w 263630"/>
                <a:gd name="connsiteY13" fmla="*/ 168275 h 1165225"/>
                <a:gd name="connsiteX14" fmla="*/ 235055 w 263630"/>
                <a:gd name="connsiteY14" fmla="*/ 63500 h 1165225"/>
                <a:gd name="connsiteX15" fmla="*/ 263630 w 263630"/>
                <a:gd name="connsiteY15" fmla="*/ 0 h 1165225"/>
                <a:gd name="connsiteX0" fmla="*/ 92180 w 236103"/>
                <a:gd name="connsiteY0" fmla="*/ 1101725 h 1101725"/>
                <a:gd name="connsiteX1" fmla="*/ 44555 w 236103"/>
                <a:gd name="connsiteY1" fmla="*/ 977900 h 1101725"/>
                <a:gd name="connsiteX2" fmla="*/ 15980 w 236103"/>
                <a:gd name="connsiteY2" fmla="*/ 860425 h 1101725"/>
                <a:gd name="connsiteX3" fmla="*/ 105 w 236103"/>
                <a:gd name="connsiteY3" fmla="*/ 736600 h 1101725"/>
                <a:gd name="connsiteX4" fmla="*/ 12805 w 236103"/>
                <a:gd name="connsiteY4" fmla="*/ 669925 h 1101725"/>
                <a:gd name="connsiteX5" fmla="*/ 73130 w 236103"/>
                <a:gd name="connsiteY5" fmla="*/ 625475 h 1101725"/>
                <a:gd name="connsiteX6" fmla="*/ 89005 w 236103"/>
                <a:gd name="connsiteY6" fmla="*/ 587375 h 1101725"/>
                <a:gd name="connsiteX7" fmla="*/ 63605 w 236103"/>
                <a:gd name="connsiteY7" fmla="*/ 536575 h 1101725"/>
                <a:gd name="connsiteX8" fmla="*/ 130280 w 236103"/>
                <a:gd name="connsiteY8" fmla="*/ 463550 h 1101725"/>
                <a:gd name="connsiteX9" fmla="*/ 165205 w 236103"/>
                <a:gd name="connsiteY9" fmla="*/ 396875 h 1101725"/>
                <a:gd name="connsiteX10" fmla="*/ 212830 w 236103"/>
                <a:gd name="connsiteY10" fmla="*/ 298450 h 1101725"/>
                <a:gd name="connsiteX11" fmla="*/ 235055 w 236103"/>
                <a:gd name="connsiteY11" fmla="*/ 250825 h 1101725"/>
                <a:gd name="connsiteX12" fmla="*/ 181080 w 236103"/>
                <a:gd name="connsiteY12" fmla="*/ 196850 h 1101725"/>
                <a:gd name="connsiteX13" fmla="*/ 216005 w 236103"/>
                <a:gd name="connsiteY13" fmla="*/ 104775 h 1101725"/>
                <a:gd name="connsiteX14" fmla="*/ 235055 w 236103"/>
                <a:gd name="connsiteY14" fmla="*/ 0 h 1101725"/>
                <a:gd name="connsiteX0" fmla="*/ 92180 w 236103"/>
                <a:gd name="connsiteY0" fmla="*/ 996950 h 996950"/>
                <a:gd name="connsiteX1" fmla="*/ 44555 w 236103"/>
                <a:gd name="connsiteY1" fmla="*/ 873125 h 996950"/>
                <a:gd name="connsiteX2" fmla="*/ 15980 w 236103"/>
                <a:gd name="connsiteY2" fmla="*/ 755650 h 996950"/>
                <a:gd name="connsiteX3" fmla="*/ 105 w 236103"/>
                <a:gd name="connsiteY3" fmla="*/ 631825 h 996950"/>
                <a:gd name="connsiteX4" fmla="*/ 12805 w 236103"/>
                <a:gd name="connsiteY4" fmla="*/ 565150 h 996950"/>
                <a:gd name="connsiteX5" fmla="*/ 73130 w 236103"/>
                <a:gd name="connsiteY5" fmla="*/ 520700 h 996950"/>
                <a:gd name="connsiteX6" fmla="*/ 89005 w 236103"/>
                <a:gd name="connsiteY6" fmla="*/ 482600 h 996950"/>
                <a:gd name="connsiteX7" fmla="*/ 63605 w 236103"/>
                <a:gd name="connsiteY7" fmla="*/ 431800 h 996950"/>
                <a:gd name="connsiteX8" fmla="*/ 130280 w 236103"/>
                <a:gd name="connsiteY8" fmla="*/ 358775 h 996950"/>
                <a:gd name="connsiteX9" fmla="*/ 165205 w 236103"/>
                <a:gd name="connsiteY9" fmla="*/ 292100 h 996950"/>
                <a:gd name="connsiteX10" fmla="*/ 212830 w 236103"/>
                <a:gd name="connsiteY10" fmla="*/ 193675 h 996950"/>
                <a:gd name="connsiteX11" fmla="*/ 235055 w 236103"/>
                <a:gd name="connsiteY11" fmla="*/ 146050 h 996950"/>
                <a:gd name="connsiteX12" fmla="*/ 181080 w 236103"/>
                <a:gd name="connsiteY12" fmla="*/ 92075 h 996950"/>
                <a:gd name="connsiteX13" fmla="*/ 216005 w 236103"/>
                <a:gd name="connsiteY13" fmla="*/ 0 h 996950"/>
                <a:gd name="connsiteX0" fmla="*/ 92180 w 236103"/>
                <a:gd name="connsiteY0" fmla="*/ 904875 h 904875"/>
                <a:gd name="connsiteX1" fmla="*/ 44555 w 236103"/>
                <a:gd name="connsiteY1" fmla="*/ 781050 h 904875"/>
                <a:gd name="connsiteX2" fmla="*/ 15980 w 236103"/>
                <a:gd name="connsiteY2" fmla="*/ 663575 h 904875"/>
                <a:gd name="connsiteX3" fmla="*/ 105 w 236103"/>
                <a:gd name="connsiteY3" fmla="*/ 539750 h 904875"/>
                <a:gd name="connsiteX4" fmla="*/ 12805 w 236103"/>
                <a:gd name="connsiteY4" fmla="*/ 473075 h 904875"/>
                <a:gd name="connsiteX5" fmla="*/ 73130 w 236103"/>
                <a:gd name="connsiteY5" fmla="*/ 428625 h 904875"/>
                <a:gd name="connsiteX6" fmla="*/ 89005 w 236103"/>
                <a:gd name="connsiteY6" fmla="*/ 390525 h 904875"/>
                <a:gd name="connsiteX7" fmla="*/ 63605 w 236103"/>
                <a:gd name="connsiteY7" fmla="*/ 339725 h 904875"/>
                <a:gd name="connsiteX8" fmla="*/ 130280 w 236103"/>
                <a:gd name="connsiteY8" fmla="*/ 266700 h 904875"/>
                <a:gd name="connsiteX9" fmla="*/ 165205 w 236103"/>
                <a:gd name="connsiteY9" fmla="*/ 200025 h 904875"/>
                <a:gd name="connsiteX10" fmla="*/ 212830 w 236103"/>
                <a:gd name="connsiteY10" fmla="*/ 101600 h 904875"/>
                <a:gd name="connsiteX11" fmla="*/ 235055 w 236103"/>
                <a:gd name="connsiteY11" fmla="*/ 53975 h 904875"/>
                <a:gd name="connsiteX12" fmla="*/ 181080 w 236103"/>
                <a:gd name="connsiteY12" fmla="*/ 0 h 904875"/>
                <a:gd name="connsiteX0" fmla="*/ 92180 w 236103"/>
                <a:gd name="connsiteY0" fmla="*/ 850900 h 850900"/>
                <a:gd name="connsiteX1" fmla="*/ 44555 w 236103"/>
                <a:gd name="connsiteY1" fmla="*/ 727075 h 850900"/>
                <a:gd name="connsiteX2" fmla="*/ 15980 w 236103"/>
                <a:gd name="connsiteY2" fmla="*/ 609600 h 850900"/>
                <a:gd name="connsiteX3" fmla="*/ 105 w 236103"/>
                <a:gd name="connsiteY3" fmla="*/ 485775 h 850900"/>
                <a:gd name="connsiteX4" fmla="*/ 12805 w 236103"/>
                <a:gd name="connsiteY4" fmla="*/ 419100 h 850900"/>
                <a:gd name="connsiteX5" fmla="*/ 73130 w 236103"/>
                <a:gd name="connsiteY5" fmla="*/ 374650 h 850900"/>
                <a:gd name="connsiteX6" fmla="*/ 89005 w 236103"/>
                <a:gd name="connsiteY6" fmla="*/ 336550 h 850900"/>
                <a:gd name="connsiteX7" fmla="*/ 63605 w 236103"/>
                <a:gd name="connsiteY7" fmla="*/ 285750 h 850900"/>
                <a:gd name="connsiteX8" fmla="*/ 130280 w 236103"/>
                <a:gd name="connsiteY8" fmla="*/ 212725 h 850900"/>
                <a:gd name="connsiteX9" fmla="*/ 165205 w 236103"/>
                <a:gd name="connsiteY9" fmla="*/ 146050 h 850900"/>
                <a:gd name="connsiteX10" fmla="*/ 212830 w 236103"/>
                <a:gd name="connsiteY10" fmla="*/ 47625 h 850900"/>
                <a:gd name="connsiteX11" fmla="*/ 235055 w 236103"/>
                <a:gd name="connsiteY11" fmla="*/ 0 h 850900"/>
                <a:gd name="connsiteX0" fmla="*/ 92180 w 212830"/>
                <a:gd name="connsiteY0" fmla="*/ 803275 h 803275"/>
                <a:gd name="connsiteX1" fmla="*/ 44555 w 212830"/>
                <a:gd name="connsiteY1" fmla="*/ 679450 h 803275"/>
                <a:gd name="connsiteX2" fmla="*/ 15980 w 212830"/>
                <a:gd name="connsiteY2" fmla="*/ 561975 h 803275"/>
                <a:gd name="connsiteX3" fmla="*/ 105 w 212830"/>
                <a:gd name="connsiteY3" fmla="*/ 438150 h 803275"/>
                <a:gd name="connsiteX4" fmla="*/ 12805 w 212830"/>
                <a:gd name="connsiteY4" fmla="*/ 371475 h 803275"/>
                <a:gd name="connsiteX5" fmla="*/ 73130 w 212830"/>
                <a:gd name="connsiteY5" fmla="*/ 327025 h 803275"/>
                <a:gd name="connsiteX6" fmla="*/ 89005 w 212830"/>
                <a:gd name="connsiteY6" fmla="*/ 288925 h 803275"/>
                <a:gd name="connsiteX7" fmla="*/ 63605 w 212830"/>
                <a:gd name="connsiteY7" fmla="*/ 238125 h 803275"/>
                <a:gd name="connsiteX8" fmla="*/ 130280 w 212830"/>
                <a:gd name="connsiteY8" fmla="*/ 165100 h 803275"/>
                <a:gd name="connsiteX9" fmla="*/ 165205 w 212830"/>
                <a:gd name="connsiteY9" fmla="*/ 98425 h 803275"/>
                <a:gd name="connsiteX10" fmla="*/ 212830 w 212830"/>
                <a:gd name="connsiteY10" fmla="*/ 0 h 803275"/>
                <a:gd name="connsiteX0" fmla="*/ 92180 w 165205"/>
                <a:gd name="connsiteY0" fmla="*/ 704850 h 704850"/>
                <a:gd name="connsiteX1" fmla="*/ 44555 w 165205"/>
                <a:gd name="connsiteY1" fmla="*/ 581025 h 704850"/>
                <a:gd name="connsiteX2" fmla="*/ 15980 w 165205"/>
                <a:gd name="connsiteY2" fmla="*/ 463550 h 704850"/>
                <a:gd name="connsiteX3" fmla="*/ 105 w 165205"/>
                <a:gd name="connsiteY3" fmla="*/ 339725 h 704850"/>
                <a:gd name="connsiteX4" fmla="*/ 12805 w 165205"/>
                <a:gd name="connsiteY4" fmla="*/ 273050 h 704850"/>
                <a:gd name="connsiteX5" fmla="*/ 73130 w 165205"/>
                <a:gd name="connsiteY5" fmla="*/ 228600 h 704850"/>
                <a:gd name="connsiteX6" fmla="*/ 89005 w 165205"/>
                <a:gd name="connsiteY6" fmla="*/ 190500 h 704850"/>
                <a:gd name="connsiteX7" fmla="*/ 63605 w 165205"/>
                <a:gd name="connsiteY7" fmla="*/ 139700 h 704850"/>
                <a:gd name="connsiteX8" fmla="*/ 130280 w 165205"/>
                <a:gd name="connsiteY8" fmla="*/ 66675 h 704850"/>
                <a:gd name="connsiteX9" fmla="*/ 165205 w 165205"/>
                <a:gd name="connsiteY9" fmla="*/ 0 h 704850"/>
                <a:gd name="connsiteX0" fmla="*/ 92180 w 130280"/>
                <a:gd name="connsiteY0" fmla="*/ 638175 h 638175"/>
                <a:gd name="connsiteX1" fmla="*/ 44555 w 130280"/>
                <a:gd name="connsiteY1" fmla="*/ 514350 h 638175"/>
                <a:gd name="connsiteX2" fmla="*/ 15980 w 130280"/>
                <a:gd name="connsiteY2" fmla="*/ 396875 h 638175"/>
                <a:gd name="connsiteX3" fmla="*/ 105 w 130280"/>
                <a:gd name="connsiteY3" fmla="*/ 273050 h 638175"/>
                <a:gd name="connsiteX4" fmla="*/ 12805 w 130280"/>
                <a:gd name="connsiteY4" fmla="*/ 206375 h 638175"/>
                <a:gd name="connsiteX5" fmla="*/ 73130 w 130280"/>
                <a:gd name="connsiteY5" fmla="*/ 161925 h 638175"/>
                <a:gd name="connsiteX6" fmla="*/ 89005 w 130280"/>
                <a:gd name="connsiteY6" fmla="*/ 123825 h 638175"/>
                <a:gd name="connsiteX7" fmla="*/ 63605 w 130280"/>
                <a:gd name="connsiteY7" fmla="*/ 73025 h 638175"/>
                <a:gd name="connsiteX8" fmla="*/ 130280 w 130280"/>
                <a:gd name="connsiteY8" fmla="*/ 0 h 638175"/>
                <a:gd name="connsiteX0" fmla="*/ 92180 w 92180"/>
                <a:gd name="connsiteY0" fmla="*/ 565150 h 565150"/>
                <a:gd name="connsiteX1" fmla="*/ 44555 w 92180"/>
                <a:gd name="connsiteY1" fmla="*/ 441325 h 565150"/>
                <a:gd name="connsiteX2" fmla="*/ 15980 w 92180"/>
                <a:gd name="connsiteY2" fmla="*/ 323850 h 565150"/>
                <a:gd name="connsiteX3" fmla="*/ 105 w 92180"/>
                <a:gd name="connsiteY3" fmla="*/ 200025 h 565150"/>
                <a:gd name="connsiteX4" fmla="*/ 12805 w 92180"/>
                <a:gd name="connsiteY4" fmla="*/ 133350 h 565150"/>
                <a:gd name="connsiteX5" fmla="*/ 73130 w 92180"/>
                <a:gd name="connsiteY5" fmla="*/ 88900 h 565150"/>
                <a:gd name="connsiteX6" fmla="*/ 89005 w 92180"/>
                <a:gd name="connsiteY6" fmla="*/ 50800 h 565150"/>
                <a:gd name="connsiteX7" fmla="*/ 63605 w 92180"/>
                <a:gd name="connsiteY7" fmla="*/ 0 h 565150"/>
                <a:gd name="connsiteX0" fmla="*/ 92180 w 92180"/>
                <a:gd name="connsiteY0" fmla="*/ 565150 h 565150"/>
                <a:gd name="connsiteX1" fmla="*/ 44555 w 92180"/>
                <a:gd name="connsiteY1" fmla="*/ 441325 h 565150"/>
                <a:gd name="connsiteX2" fmla="*/ 15980 w 92180"/>
                <a:gd name="connsiteY2" fmla="*/ 323850 h 565150"/>
                <a:gd name="connsiteX3" fmla="*/ 105 w 92180"/>
                <a:gd name="connsiteY3" fmla="*/ 200025 h 565150"/>
                <a:gd name="connsiteX4" fmla="*/ 12805 w 92180"/>
                <a:gd name="connsiteY4" fmla="*/ 133350 h 565150"/>
                <a:gd name="connsiteX5" fmla="*/ 73130 w 92180"/>
                <a:gd name="connsiteY5" fmla="*/ 88900 h 565150"/>
                <a:gd name="connsiteX6" fmla="*/ 63605 w 92180"/>
                <a:gd name="connsiteY6" fmla="*/ 0 h 565150"/>
                <a:gd name="connsiteX0" fmla="*/ 92180 w 92180"/>
                <a:gd name="connsiteY0" fmla="*/ 476250 h 476250"/>
                <a:gd name="connsiteX1" fmla="*/ 44555 w 92180"/>
                <a:gd name="connsiteY1" fmla="*/ 352425 h 476250"/>
                <a:gd name="connsiteX2" fmla="*/ 15980 w 92180"/>
                <a:gd name="connsiteY2" fmla="*/ 234950 h 476250"/>
                <a:gd name="connsiteX3" fmla="*/ 105 w 92180"/>
                <a:gd name="connsiteY3" fmla="*/ 111125 h 476250"/>
                <a:gd name="connsiteX4" fmla="*/ 12805 w 92180"/>
                <a:gd name="connsiteY4" fmla="*/ 44450 h 476250"/>
                <a:gd name="connsiteX5" fmla="*/ 73130 w 92180"/>
                <a:gd name="connsiteY5" fmla="*/ 0 h 476250"/>
                <a:gd name="connsiteX0" fmla="*/ 92180 w 92180"/>
                <a:gd name="connsiteY0" fmla="*/ 431800 h 431800"/>
                <a:gd name="connsiteX1" fmla="*/ 44555 w 92180"/>
                <a:gd name="connsiteY1" fmla="*/ 307975 h 431800"/>
                <a:gd name="connsiteX2" fmla="*/ 15980 w 92180"/>
                <a:gd name="connsiteY2" fmla="*/ 190500 h 431800"/>
                <a:gd name="connsiteX3" fmla="*/ 105 w 92180"/>
                <a:gd name="connsiteY3" fmla="*/ 66675 h 431800"/>
                <a:gd name="connsiteX4" fmla="*/ 12805 w 92180"/>
                <a:gd name="connsiteY4" fmla="*/ 0 h 431800"/>
                <a:gd name="connsiteX0" fmla="*/ 92075 w 92075"/>
                <a:gd name="connsiteY0" fmla="*/ 365125 h 365125"/>
                <a:gd name="connsiteX1" fmla="*/ 44450 w 92075"/>
                <a:gd name="connsiteY1" fmla="*/ 241300 h 365125"/>
                <a:gd name="connsiteX2" fmla="*/ 15875 w 92075"/>
                <a:gd name="connsiteY2" fmla="*/ 123825 h 365125"/>
                <a:gd name="connsiteX3" fmla="*/ 0 w 92075"/>
                <a:gd name="connsiteY3" fmla="*/ 0 h 365125"/>
                <a:gd name="connsiteX0" fmla="*/ 382632 w 382632"/>
                <a:gd name="connsiteY0" fmla="*/ 322396 h 322396"/>
                <a:gd name="connsiteX1" fmla="*/ 44450 w 382632"/>
                <a:gd name="connsiteY1" fmla="*/ 241300 h 322396"/>
                <a:gd name="connsiteX2" fmla="*/ 15875 w 382632"/>
                <a:gd name="connsiteY2" fmla="*/ 123825 h 322396"/>
                <a:gd name="connsiteX3" fmla="*/ 0 w 382632"/>
                <a:gd name="connsiteY3" fmla="*/ 0 h 322396"/>
                <a:gd name="connsiteX0" fmla="*/ 382632 w 382632"/>
                <a:gd name="connsiteY0" fmla="*/ 322396 h 322396"/>
                <a:gd name="connsiteX1" fmla="*/ 44450 w 382632"/>
                <a:gd name="connsiteY1" fmla="*/ 241300 h 322396"/>
                <a:gd name="connsiteX2" fmla="*/ 15875 w 382632"/>
                <a:gd name="connsiteY2" fmla="*/ 123825 h 322396"/>
                <a:gd name="connsiteX3" fmla="*/ 0 w 382632"/>
                <a:gd name="connsiteY3" fmla="*/ 0 h 322396"/>
                <a:gd name="connsiteX0" fmla="*/ 382632 w 382632"/>
                <a:gd name="connsiteY0" fmla="*/ 322396 h 322396"/>
                <a:gd name="connsiteX1" fmla="*/ 263792 w 382632"/>
                <a:gd name="connsiteY1" fmla="*/ 218511 h 322396"/>
                <a:gd name="connsiteX2" fmla="*/ 15875 w 382632"/>
                <a:gd name="connsiteY2" fmla="*/ 123825 h 322396"/>
                <a:gd name="connsiteX3" fmla="*/ 0 w 382632"/>
                <a:gd name="connsiteY3" fmla="*/ 0 h 322396"/>
                <a:gd name="connsiteX0" fmla="*/ 382632 w 382632"/>
                <a:gd name="connsiteY0" fmla="*/ 322396 h 322396"/>
                <a:gd name="connsiteX1" fmla="*/ 263792 w 382632"/>
                <a:gd name="connsiteY1" fmla="*/ 218511 h 322396"/>
                <a:gd name="connsiteX2" fmla="*/ 89939 w 382632"/>
                <a:gd name="connsiteY2" fmla="*/ 101036 h 322396"/>
                <a:gd name="connsiteX3" fmla="*/ 0 w 382632"/>
                <a:gd name="connsiteY3" fmla="*/ 0 h 322396"/>
                <a:gd name="connsiteX0" fmla="*/ 382632 w 382632"/>
                <a:gd name="connsiteY0" fmla="*/ 322396 h 322396"/>
                <a:gd name="connsiteX1" fmla="*/ 263792 w 382632"/>
                <a:gd name="connsiteY1" fmla="*/ 218511 h 322396"/>
                <a:gd name="connsiteX2" fmla="*/ 89939 w 382632"/>
                <a:gd name="connsiteY2" fmla="*/ 101036 h 322396"/>
                <a:gd name="connsiteX3" fmla="*/ 0 w 382632"/>
                <a:gd name="connsiteY3" fmla="*/ 0 h 322396"/>
                <a:gd name="connsiteX0" fmla="*/ 382632 w 382632"/>
                <a:gd name="connsiteY0" fmla="*/ 322396 h 322396"/>
                <a:gd name="connsiteX1" fmla="*/ 263792 w 382632"/>
                <a:gd name="connsiteY1" fmla="*/ 218511 h 322396"/>
                <a:gd name="connsiteX2" fmla="*/ 107030 w 382632"/>
                <a:gd name="connsiteY2" fmla="*/ 126673 h 322396"/>
                <a:gd name="connsiteX3" fmla="*/ 0 w 382632"/>
                <a:gd name="connsiteY3" fmla="*/ 0 h 322396"/>
                <a:gd name="connsiteX0" fmla="*/ 382632 w 382632"/>
                <a:gd name="connsiteY0" fmla="*/ 322396 h 322396"/>
                <a:gd name="connsiteX1" fmla="*/ 263792 w 382632"/>
                <a:gd name="connsiteY1" fmla="*/ 218511 h 322396"/>
                <a:gd name="connsiteX2" fmla="*/ 107030 w 382632"/>
                <a:gd name="connsiteY2" fmla="*/ 126673 h 322396"/>
                <a:gd name="connsiteX3" fmla="*/ 0 w 382632"/>
                <a:gd name="connsiteY3" fmla="*/ 0 h 322396"/>
                <a:gd name="connsiteX0" fmla="*/ 382632 w 382632"/>
                <a:gd name="connsiteY0" fmla="*/ 322396 h 322396"/>
                <a:gd name="connsiteX1" fmla="*/ 263792 w 382632"/>
                <a:gd name="connsiteY1" fmla="*/ 218511 h 322396"/>
                <a:gd name="connsiteX2" fmla="*/ 107030 w 382632"/>
                <a:gd name="connsiteY2" fmla="*/ 126673 h 322396"/>
                <a:gd name="connsiteX3" fmla="*/ 0 w 382632"/>
                <a:gd name="connsiteY3" fmla="*/ 0 h 322396"/>
                <a:gd name="connsiteX0" fmla="*/ 382632 w 382632"/>
                <a:gd name="connsiteY0" fmla="*/ 322396 h 322396"/>
                <a:gd name="connsiteX1" fmla="*/ 263792 w 382632"/>
                <a:gd name="connsiteY1" fmla="*/ 218511 h 322396"/>
                <a:gd name="connsiteX2" fmla="*/ 107030 w 382632"/>
                <a:gd name="connsiteY2" fmla="*/ 126673 h 322396"/>
                <a:gd name="connsiteX3" fmla="*/ 0 w 382632"/>
                <a:gd name="connsiteY3" fmla="*/ 0 h 322396"/>
                <a:gd name="connsiteX0" fmla="*/ 396875 w 396875"/>
                <a:gd name="connsiteY0" fmla="*/ 302455 h 302455"/>
                <a:gd name="connsiteX1" fmla="*/ 278035 w 396875"/>
                <a:gd name="connsiteY1" fmla="*/ 198570 h 302455"/>
                <a:gd name="connsiteX2" fmla="*/ 121273 w 396875"/>
                <a:gd name="connsiteY2" fmla="*/ 106732 h 302455"/>
                <a:gd name="connsiteX3" fmla="*/ 0 w 396875"/>
                <a:gd name="connsiteY3" fmla="*/ 0 h 302455"/>
                <a:gd name="connsiteX0" fmla="*/ 396875 w 396875"/>
                <a:gd name="connsiteY0" fmla="*/ 302455 h 302455"/>
                <a:gd name="connsiteX1" fmla="*/ 278035 w 396875"/>
                <a:gd name="connsiteY1" fmla="*/ 198570 h 302455"/>
                <a:gd name="connsiteX2" fmla="*/ 121273 w 396875"/>
                <a:gd name="connsiteY2" fmla="*/ 106732 h 302455"/>
                <a:gd name="connsiteX3" fmla="*/ 0 w 396875"/>
                <a:gd name="connsiteY3" fmla="*/ 0 h 30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6875" h="302455">
                  <a:moveTo>
                    <a:pt x="396875" y="302455"/>
                  </a:moveTo>
                  <a:cubicBezTo>
                    <a:pt x="353043" y="271640"/>
                    <a:pt x="292635" y="234039"/>
                    <a:pt x="278035" y="198570"/>
                  </a:cubicBezTo>
                  <a:cubicBezTo>
                    <a:pt x="263435" y="163101"/>
                    <a:pt x="145773" y="149797"/>
                    <a:pt x="121273" y="106732"/>
                  </a:cubicBezTo>
                  <a:cubicBezTo>
                    <a:pt x="93924" y="66515"/>
                    <a:pt x="40410" y="26053"/>
                    <a:pt x="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70" name="Forma livre 469"/>
            <p:cNvSpPr/>
            <p:nvPr/>
          </p:nvSpPr>
          <p:spPr bwMode="auto">
            <a:xfrm>
              <a:off x="2523186" y="3592351"/>
              <a:ext cx="352465" cy="250937"/>
            </a:xfrm>
            <a:custGeom>
              <a:avLst/>
              <a:gdLst>
                <a:gd name="connsiteX0" fmla="*/ 0 w 609864"/>
                <a:gd name="connsiteY0" fmla="*/ 0 h 520700"/>
                <a:gd name="connsiteX1" fmla="*/ 50800 w 609864"/>
                <a:gd name="connsiteY1" fmla="*/ 34925 h 520700"/>
                <a:gd name="connsiteX2" fmla="*/ 79375 w 609864"/>
                <a:gd name="connsiteY2" fmla="*/ 47625 h 520700"/>
                <a:gd name="connsiteX3" fmla="*/ 114300 w 609864"/>
                <a:gd name="connsiteY3" fmla="*/ 66675 h 520700"/>
                <a:gd name="connsiteX4" fmla="*/ 193675 w 609864"/>
                <a:gd name="connsiteY4" fmla="*/ 92075 h 520700"/>
                <a:gd name="connsiteX5" fmla="*/ 180975 w 609864"/>
                <a:gd name="connsiteY5" fmla="*/ 142875 h 520700"/>
                <a:gd name="connsiteX6" fmla="*/ 152400 w 609864"/>
                <a:gd name="connsiteY6" fmla="*/ 168275 h 520700"/>
                <a:gd name="connsiteX7" fmla="*/ 200025 w 609864"/>
                <a:gd name="connsiteY7" fmla="*/ 225425 h 520700"/>
                <a:gd name="connsiteX8" fmla="*/ 212725 w 609864"/>
                <a:gd name="connsiteY8" fmla="*/ 250825 h 520700"/>
                <a:gd name="connsiteX9" fmla="*/ 244475 w 609864"/>
                <a:gd name="connsiteY9" fmla="*/ 320675 h 520700"/>
                <a:gd name="connsiteX10" fmla="*/ 320675 w 609864"/>
                <a:gd name="connsiteY10" fmla="*/ 320675 h 520700"/>
                <a:gd name="connsiteX11" fmla="*/ 387350 w 609864"/>
                <a:gd name="connsiteY11" fmla="*/ 317500 h 520700"/>
                <a:gd name="connsiteX12" fmla="*/ 434975 w 609864"/>
                <a:gd name="connsiteY12" fmla="*/ 339725 h 520700"/>
                <a:gd name="connsiteX13" fmla="*/ 466725 w 609864"/>
                <a:gd name="connsiteY13" fmla="*/ 368300 h 520700"/>
                <a:gd name="connsiteX14" fmla="*/ 501650 w 609864"/>
                <a:gd name="connsiteY14" fmla="*/ 384175 h 520700"/>
                <a:gd name="connsiteX15" fmla="*/ 546100 w 609864"/>
                <a:gd name="connsiteY15" fmla="*/ 403225 h 520700"/>
                <a:gd name="connsiteX16" fmla="*/ 577850 w 609864"/>
                <a:gd name="connsiteY16" fmla="*/ 438150 h 520700"/>
                <a:gd name="connsiteX17" fmla="*/ 603250 w 609864"/>
                <a:gd name="connsiteY17" fmla="*/ 454025 h 520700"/>
                <a:gd name="connsiteX18" fmla="*/ 609600 w 609864"/>
                <a:gd name="connsiteY18" fmla="*/ 473075 h 520700"/>
                <a:gd name="connsiteX19" fmla="*/ 596900 w 609864"/>
                <a:gd name="connsiteY19" fmla="*/ 501650 h 520700"/>
                <a:gd name="connsiteX20" fmla="*/ 574675 w 609864"/>
                <a:gd name="connsiteY20" fmla="*/ 520700 h 520700"/>
                <a:gd name="connsiteX0" fmla="*/ 0 w 613039"/>
                <a:gd name="connsiteY0" fmla="*/ 0 h 606425"/>
                <a:gd name="connsiteX1" fmla="*/ 53975 w 613039"/>
                <a:gd name="connsiteY1" fmla="*/ 120650 h 606425"/>
                <a:gd name="connsiteX2" fmla="*/ 82550 w 613039"/>
                <a:gd name="connsiteY2" fmla="*/ 133350 h 606425"/>
                <a:gd name="connsiteX3" fmla="*/ 117475 w 613039"/>
                <a:gd name="connsiteY3" fmla="*/ 152400 h 606425"/>
                <a:gd name="connsiteX4" fmla="*/ 196850 w 613039"/>
                <a:gd name="connsiteY4" fmla="*/ 177800 h 606425"/>
                <a:gd name="connsiteX5" fmla="*/ 184150 w 613039"/>
                <a:gd name="connsiteY5" fmla="*/ 228600 h 606425"/>
                <a:gd name="connsiteX6" fmla="*/ 155575 w 613039"/>
                <a:gd name="connsiteY6" fmla="*/ 254000 h 606425"/>
                <a:gd name="connsiteX7" fmla="*/ 203200 w 613039"/>
                <a:gd name="connsiteY7" fmla="*/ 311150 h 606425"/>
                <a:gd name="connsiteX8" fmla="*/ 215900 w 613039"/>
                <a:gd name="connsiteY8" fmla="*/ 336550 h 606425"/>
                <a:gd name="connsiteX9" fmla="*/ 247650 w 613039"/>
                <a:gd name="connsiteY9" fmla="*/ 406400 h 606425"/>
                <a:gd name="connsiteX10" fmla="*/ 323850 w 613039"/>
                <a:gd name="connsiteY10" fmla="*/ 406400 h 606425"/>
                <a:gd name="connsiteX11" fmla="*/ 390525 w 613039"/>
                <a:gd name="connsiteY11" fmla="*/ 403225 h 606425"/>
                <a:gd name="connsiteX12" fmla="*/ 438150 w 613039"/>
                <a:gd name="connsiteY12" fmla="*/ 425450 h 606425"/>
                <a:gd name="connsiteX13" fmla="*/ 469900 w 613039"/>
                <a:gd name="connsiteY13" fmla="*/ 454025 h 606425"/>
                <a:gd name="connsiteX14" fmla="*/ 504825 w 613039"/>
                <a:gd name="connsiteY14" fmla="*/ 469900 h 606425"/>
                <a:gd name="connsiteX15" fmla="*/ 549275 w 613039"/>
                <a:gd name="connsiteY15" fmla="*/ 488950 h 606425"/>
                <a:gd name="connsiteX16" fmla="*/ 581025 w 613039"/>
                <a:gd name="connsiteY16" fmla="*/ 523875 h 606425"/>
                <a:gd name="connsiteX17" fmla="*/ 606425 w 613039"/>
                <a:gd name="connsiteY17" fmla="*/ 539750 h 606425"/>
                <a:gd name="connsiteX18" fmla="*/ 612775 w 613039"/>
                <a:gd name="connsiteY18" fmla="*/ 558800 h 606425"/>
                <a:gd name="connsiteX19" fmla="*/ 600075 w 613039"/>
                <a:gd name="connsiteY19" fmla="*/ 587375 h 606425"/>
                <a:gd name="connsiteX20" fmla="*/ 577850 w 613039"/>
                <a:gd name="connsiteY20" fmla="*/ 606425 h 606425"/>
                <a:gd name="connsiteX0" fmla="*/ 0 w 613039"/>
                <a:gd name="connsiteY0" fmla="*/ 0 h 606425"/>
                <a:gd name="connsiteX1" fmla="*/ 44451 w 613039"/>
                <a:gd name="connsiteY1" fmla="*/ 38101 h 606425"/>
                <a:gd name="connsiteX2" fmla="*/ 53975 w 613039"/>
                <a:gd name="connsiteY2" fmla="*/ 120650 h 606425"/>
                <a:gd name="connsiteX3" fmla="*/ 82550 w 613039"/>
                <a:gd name="connsiteY3" fmla="*/ 133350 h 606425"/>
                <a:gd name="connsiteX4" fmla="*/ 117475 w 613039"/>
                <a:gd name="connsiteY4" fmla="*/ 152400 h 606425"/>
                <a:gd name="connsiteX5" fmla="*/ 196850 w 613039"/>
                <a:gd name="connsiteY5" fmla="*/ 177800 h 606425"/>
                <a:gd name="connsiteX6" fmla="*/ 184150 w 613039"/>
                <a:gd name="connsiteY6" fmla="*/ 228600 h 606425"/>
                <a:gd name="connsiteX7" fmla="*/ 155575 w 613039"/>
                <a:gd name="connsiteY7" fmla="*/ 254000 h 606425"/>
                <a:gd name="connsiteX8" fmla="*/ 203200 w 613039"/>
                <a:gd name="connsiteY8" fmla="*/ 311150 h 606425"/>
                <a:gd name="connsiteX9" fmla="*/ 215900 w 613039"/>
                <a:gd name="connsiteY9" fmla="*/ 336550 h 606425"/>
                <a:gd name="connsiteX10" fmla="*/ 247650 w 613039"/>
                <a:gd name="connsiteY10" fmla="*/ 406400 h 606425"/>
                <a:gd name="connsiteX11" fmla="*/ 323850 w 613039"/>
                <a:gd name="connsiteY11" fmla="*/ 406400 h 606425"/>
                <a:gd name="connsiteX12" fmla="*/ 390525 w 613039"/>
                <a:gd name="connsiteY12" fmla="*/ 403225 h 606425"/>
                <a:gd name="connsiteX13" fmla="*/ 438150 w 613039"/>
                <a:gd name="connsiteY13" fmla="*/ 425450 h 606425"/>
                <a:gd name="connsiteX14" fmla="*/ 469900 w 613039"/>
                <a:gd name="connsiteY14" fmla="*/ 454025 h 606425"/>
                <a:gd name="connsiteX15" fmla="*/ 504825 w 613039"/>
                <a:gd name="connsiteY15" fmla="*/ 469900 h 606425"/>
                <a:gd name="connsiteX16" fmla="*/ 549275 w 613039"/>
                <a:gd name="connsiteY16" fmla="*/ 488950 h 606425"/>
                <a:gd name="connsiteX17" fmla="*/ 581025 w 613039"/>
                <a:gd name="connsiteY17" fmla="*/ 523875 h 606425"/>
                <a:gd name="connsiteX18" fmla="*/ 606425 w 613039"/>
                <a:gd name="connsiteY18" fmla="*/ 539750 h 606425"/>
                <a:gd name="connsiteX19" fmla="*/ 612775 w 613039"/>
                <a:gd name="connsiteY19" fmla="*/ 558800 h 606425"/>
                <a:gd name="connsiteX20" fmla="*/ 600075 w 613039"/>
                <a:gd name="connsiteY20" fmla="*/ 587375 h 606425"/>
                <a:gd name="connsiteX21" fmla="*/ 577850 w 613039"/>
                <a:gd name="connsiteY21" fmla="*/ 606425 h 606425"/>
                <a:gd name="connsiteX0" fmla="*/ 0 w 613039"/>
                <a:gd name="connsiteY0" fmla="*/ 0 h 606425"/>
                <a:gd name="connsiteX1" fmla="*/ 44451 w 613039"/>
                <a:gd name="connsiteY1" fmla="*/ 38101 h 606425"/>
                <a:gd name="connsiteX2" fmla="*/ 9526 w 613039"/>
                <a:gd name="connsiteY2" fmla="*/ 82551 h 606425"/>
                <a:gd name="connsiteX3" fmla="*/ 53975 w 613039"/>
                <a:gd name="connsiteY3" fmla="*/ 120650 h 606425"/>
                <a:gd name="connsiteX4" fmla="*/ 82550 w 613039"/>
                <a:gd name="connsiteY4" fmla="*/ 133350 h 606425"/>
                <a:gd name="connsiteX5" fmla="*/ 117475 w 613039"/>
                <a:gd name="connsiteY5" fmla="*/ 152400 h 606425"/>
                <a:gd name="connsiteX6" fmla="*/ 196850 w 613039"/>
                <a:gd name="connsiteY6" fmla="*/ 177800 h 606425"/>
                <a:gd name="connsiteX7" fmla="*/ 184150 w 613039"/>
                <a:gd name="connsiteY7" fmla="*/ 228600 h 606425"/>
                <a:gd name="connsiteX8" fmla="*/ 155575 w 613039"/>
                <a:gd name="connsiteY8" fmla="*/ 254000 h 606425"/>
                <a:gd name="connsiteX9" fmla="*/ 203200 w 613039"/>
                <a:gd name="connsiteY9" fmla="*/ 311150 h 606425"/>
                <a:gd name="connsiteX10" fmla="*/ 215900 w 613039"/>
                <a:gd name="connsiteY10" fmla="*/ 336550 h 606425"/>
                <a:gd name="connsiteX11" fmla="*/ 247650 w 613039"/>
                <a:gd name="connsiteY11" fmla="*/ 406400 h 606425"/>
                <a:gd name="connsiteX12" fmla="*/ 323850 w 613039"/>
                <a:gd name="connsiteY12" fmla="*/ 406400 h 606425"/>
                <a:gd name="connsiteX13" fmla="*/ 390525 w 613039"/>
                <a:gd name="connsiteY13" fmla="*/ 403225 h 606425"/>
                <a:gd name="connsiteX14" fmla="*/ 438150 w 613039"/>
                <a:gd name="connsiteY14" fmla="*/ 425450 h 606425"/>
                <a:gd name="connsiteX15" fmla="*/ 469900 w 613039"/>
                <a:gd name="connsiteY15" fmla="*/ 454025 h 606425"/>
                <a:gd name="connsiteX16" fmla="*/ 504825 w 613039"/>
                <a:gd name="connsiteY16" fmla="*/ 469900 h 606425"/>
                <a:gd name="connsiteX17" fmla="*/ 549275 w 613039"/>
                <a:gd name="connsiteY17" fmla="*/ 488950 h 606425"/>
                <a:gd name="connsiteX18" fmla="*/ 581025 w 613039"/>
                <a:gd name="connsiteY18" fmla="*/ 523875 h 606425"/>
                <a:gd name="connsiteX19" fmla="*/ 606425 w 613039"/>
                <a:gd name="connsiteY19" fmla="*/ 539750 h 606425"/>
                <a:gd name="connsiteX20" fmla="*/ 612775 w 613039"/>
                <a:gd name="connsiteY20" fmla="*/ 558800 h 606425"/>
                <a:gd name="connsiteX21" fmla="*/ 600075 w 613039"/>
                <a:gd name="connsiteY21" fmla="*/ 587375 h 606425"/>
                <a:gd name="connsiteX22" fmla="*/ 577850 w 613039"/>
                <a:gd name="connsiteY22" fmla="*/ 606425 h 606425"/>
                <a:gd name="connsiteX0" fmla="*/ 0 w 613039"/>
                <a:gd name="connsiteY0" fmla="*/ 0 h 587375"/>
                <a:gd name="connsiteX1" fmla="*/ 44451 w 613039"/>
                <a:gd name="connsiteY1" fmla="*/ 38101 h 587375"/>
                <a:gd name="connsiteX2" fmla="*/ 9526 w 613039"/>
                <a:gd name="connsiteY2" fmla="*/ 82551 h 587375"/>
                <a:gd name="connsiteX3" fmla="*/ 53975 w 613039"/>
                <a:gd name="connsiteY3" fmla="*/ 120650 h 587375"/>
                <a:gd name="connsiteX4" fmla="*/ 82550 w 613039"/>
                <a:gd name="connsiteY4" fmla="*/ 133350 h 587375"/>
                <a:gd name="connsiteX5" fmla="*/ 117475 w 613039"/>
                <a:gd name="connsiteY5" fmla="*/ 152400 h 587375"/>
                <a:gd name="connsiteX6" fmla="*/ 196850 w 613039"/>
                <a:gd name="connsiteY6" fmla="*/ 177800 h 587375"/>
                <a:gd name="connsiteX7" fmla="*/ 184150 w 613039"/>
                <a:gd name="connsiteY7" fmla="*/ 228600 h 587375"/>
                <a:gd name="connsiteX8" fmla="*/ 155575 w 613039"/>
                <a:gd name="connsiteY8" fmla="*/ 254000 h 587375"/>
                <a:gd name="connsiteX9" fmla="*/ 203200 w 613039"/>
                <a:gd name="connsiteY9" fmla="*/ 311150 h 587375"/>
                <a:gd name="connsiteX10" fmla="*/ 215900 w 613039"/>
                <a:gd name="connsiteY10" fmla="*/ 336550 h 587375"/>
                <a:gd name="connsiteX11" fmla="*/ 247650 w 613039"/>
                <a:gd name="connsiteY11" fmla="*/ 406400 h 587375"/>
                <a:gd name="connsiteX12" fmla="*/ 323850 w 613039"/>
                <a:gd name="connsiteY12" fmla="*/ 406400 h 587375"/>
                <a:gd name="connsiteX13" fmla="*/ 390525 w 613039"/>
                <a:gd name="connsiteY13" fmla="*/ 403225 h 587375"/>
                <a:gd name="connsiteX14" fmla="*/ 438150 w 613039"/>
                <a:gd name="connsiteY14" fmla="*/ 425450 h 587375"/>
                <a:gd name="connsiteX15" fmla="*/ 469900 w 613039"/>
                <a:gd name="connsiteY15" fmla="*/ 454025 h 587375"/>
                <a:gd name="connsiteX16" fmla="*/ 504825 w 613039"/>
                <a:gd name="connsiteY16" fmla="*/ 469900 h 587375"/>
                <a:gd name="connsiteX17" fmla="*/ 549275 w 613039"/>
                <a:gd name="connsiteY17" fmla="*/ 488950 h 587375"/>
                <a:gd name="connsiteX18" fmla="*/ 581025 w 613039"/>
                <a:gd name="connsiteY18" fmla="*/ 523875 h 587375"/>
                <a:gd name="connsiteX19" fmla="*/ 606425 w 613039"/>
                <a:gd name="connsiteY19" fmla="*/ 539750 h 587375"/>
                <a:gd name="connsiteX20" fmla="*/ 612775 w 613039"/>
                <a:gd name="connsiteY20" fmla="*/ 558800 h 587375"/>
                <a:gd name="connsiteX21" fmla="*/ 600075 w 613039"/>
                <a:gd name="connsiteY21" fmla="*/ 587375 h 587375"/>
                <a:gd name="connsiteX0" fmla="*/ 0 w 613039"/>
                <a:gd name="connsiteY0" fmla="*/ 0 h 558800"/>
                <a:gd name="connsiteX1" fmla="*/ 44451 w 613039"/>
                <a:gd name="connsiteY1" fmla="*/ 38101 h 558800"/>
                <a:gd name="connsiteX2" fmla="*/ 9526 w 613039"/>
                <a:gd name="connsiteY2" fmla="*/ 82551 h 558800"/>
                <a:gd name="connsiteX3" fmla="*/ 53975 w 613039"/>
                <a:gd name="connsiteY3" fmla="*/ 120650 h 558800"/>
                <a:gd name="connsiteX4" fmla="*/ 82550 w 613039"/>
                <a:gd name="connsiteY4" fmla="*/ 133350 h 558800"/>
                <a:gd name="connsiteX5" fmla="*/ 117475 w 613039"/>
                <a:gd name="connsiteY5" fmla="*/ 152400 h 558800"/>
                <a:gd name="connsiteX6" fmla="*/ 196850 w 613039"/>
                <a:gd name="connsiteY6" fmla="*/ 177800 h 558800"/>
                <a:gd name="connsiteX7" fmla="*/ 184150 w 613039"/>
                <a:gd name="connsiteY7" fmla="*/ 228600 h 558800"/>
                <a:gd name="connsiteX8" fmla="*/ 155575 w 613039"/>
                <a:gd name="connsiteY8" fmla="*/ 254000 h 558800"/>
                <a:gd name="connsiteX9" fmla="*/ 203200 w 613039"/>
                <a:gd name="connsiteY9" fmla="*/ 311150 h 558800"/>
                <a:gd name="connsiteX10" fmla="*/ 215900 w 613039"/>
                <a:gd name="connsiteY10" fmla="*/ 336550 h 558800"/>
                <a:gd name="connsiteX11" fmla="*/ 247650 w 613039"/>
                <a:gd name="connsiteY11" fmla="*/ 406400 h 558800"/>
                <a:gd name="connsiteX12" fmla="*/ 323850 w 613039"/>
                <a:gd name="connsiteY12" fmla="*/ 406400 h 558800"/>
                <a:gd name="connsiteX13" fmla="*/ 390525 w 613039"/>
                <a:gd name="connsiteY13" fmla="*/ 403225 h 558800"/>
                <a:gd name="connsiteX14" fmla="*/ 438150 w 613039"/>
                <a:gd name="connsiteY14" fmla="*/ 425450 h 558800"/>
                <a:gd name="connsiteX15" fmla="*/ 469900 w 613039"/>
                <a:gd name="connsiteY15" fmla="*/ 454025 h 558800"/>
                <a:gd name="connsiteX16" fmla="*/ 504825 w 613039"/>
                <a:gd name="connsiteY16" fmla="*/ 469900 h 558800"/>
                <a:gd name="connsiteX17" fmla="*/ 549275 w 613039"/>
                <a:gd name="connsiteY17" fmla="*/ 488950 h 558800"/>
                <a:gd name="connsiteX18" fmla="*/ 581025 w 613039"/>
                <a:gd name="connsiteY18" fmla="*/ 523875 h 558800"/>
                <a:gd name="connsiteX19" fmla="*/ 606425 w 613039"/>
                <a:gd name="connsiteY19" fmla="*/ 539750 h 558800"/>
                <a:gd name="connsiteX20" fmla="*/ 612775 w 613039"/>
                <a:gd name="connsiteY20" fmla="*/ 558800 h 558800"/>
                <a:gd name="connsiteX0" fmla="*/ 0 w 606425"/>
                <a:gd name="connsiteY0" fmla="*/ 0 h 539750"/>
                <a:gd name="connsiteX1" fmla="*/ 44451 w 606425"/>
                <a:gd name="connsiteY1" fmla="*/ 38101 h 539750"/>
                <a:gd name="connsiteX2" fmla="*/ 9526 w 606425"/>
                <a:gd name="connsiteY2" fmla="*/ 82551 h 539750"/>
                <a:gd name="connsiteX3" fmla="*/ 53975 w 606425"/>
                <a:gd name="connsiteY3" fmla="*/ 120650 h 539750"/>
                <a:gd name="connsiteX4" fmla="*/ 82550 w 606425"/>
                <a:gd name="connsiteY4" fmla="*/ 133350 h 539750"/>
                <a:gd name="connsiteX5" fmla="*/ 117475 w 606425"/>
                <a:gd name="connsiteY5" fmla="*/ 152400 h 539750"/>
                <a:gd name="connsiteX6" fmla="*/ 196850 w 606425"/>
                <a:gd name="connsiteY6" fmla="*/ 177800 h 539750"/>
                <a:gd name="connsiteX7" fmla="*/ 184150 w 606425"/>
                <a:gd name="connsiteY7" fmla="*/ 228600 h 539750"/>
                <a:gd name="connsiteX8" fmla="*/ 155575 w 606425"/>
                <a:gd name="connsiteY8" fmla="*/ 254000 h 539750"/>
                <a:gd name="connsiteX9" fmla="*/ 203200 w 606425"/>
                <a:gd name="connsiteY9" fmla="*/ 311150 h 539750"/>
                <a:gd name="connsiteX10" fmla="*/ 215900 w 606425"/>
                <a:gd name="connsiteY10" fmla="*/ 336550 h 539750"/>
                <a:gd name="connsiteX11" fmla="*/ 247650 w 606425"/>
                <a:gd name="connsiteY11" fmla="*/ 406400 h 539750"/>
                <a:gd name="connsiteX12" fmla="*/ 323850 w 606425"/>
                <a:gd name="connsiteY12" fmla="*/ 406400 h 539750"/>
                <a:gd name="connsiteX13" fmla="*/ 390525 w 606425"/>
                <a:gd name="connsiteY13" fmla="*/ 403225 h 539750"/>
                <a:gd name="connsiteX14" fmla="*/ 438150 w 606425"/>
                <a:gd name="connsiteY14" fmla="*/ 425450 h 539750"/>
                <a:gd name="connsiteX15" fmla="*/ 469900 w 606425"/>
                <a:gd name="connsiteY15" fmla="*/ 454025 h 539750"/>
                <a:gd name="connsiteX16" fmla="*/ 504825 w 606425"/>
                <a:gd name="connsiteY16" fmla="*/ 469900 h 539750"/>
                <a:gd name="connsiteX17" fmla="*/ 549275 w 606425"/>
                <a:gd name="connsiteY17" fmla="*/ 488950 h 539750"/>
                <a:gd name="connsiteX18" fmla="*/ 581025 w 606425"/>
                <a:gd name="connsiteY18" fmla="*/ 523875 h 539750"/>
                <a:gd name="connsiteX19" fmla="*/ 606425 w 606425"/>
                <a:gd name="connsiteY19" fmla="*/ 539750 h 539750"/>
                <a:gd name="connsiteX0" fmla="*/ 0 w 581025"/>
                <a:gd name="connsiteY0" fmla="*/ 0 h 523875"/>
                <a:gd name="connsiteX1" fmla="*/ 44451 w 581025"/>
                <a:gd name="connsiteY1" fmla="*/ 38101 h 523875"/>
                <a:gd name="connsiteX2" fmla="*/ 9526 w 581025"/>
                <a:gd name="connsiteY2" fmla="*/ 82551 h 523875"/>
                <a:gd name="connsiteX3" fmla="*/ 53975 w 581025"/>
                <a:gd name="connsiteY3" fmla="*/ 120650 h 523875"/>
                <a:gd name="connsiteX4" fmla="*/ 82550 w 581025"/>
                <a:gd name="connsiteY4" fmla="*/ 133350 h 523875"/>
                <a:gd name="connsiteX5" fmla="*/ 117475 w 581025"/>
                <a:gd name="connsiteY5" fmla="*/ 152400 h 523875"/>
                <a:gd name="connsiteX6" fmla="*/ 196850 w 581025"/>
                <a:gd name="connsiteY6" fmla="*/ 177800 h 523875"/>
                <a:gd name="connsiteX7" fmla="*/ 184150 w 581025"/>
                <a:gd name="connsiteY7" fmla="*/ 228600 h 523875"/>
                <a:gd name="connsiteX8" fmla="*/ 155575 w 581025"/>
                <a:gd name="connsiteY8" fmla="*/ 254000 h 523875"/>
                <a:gd name="connsiteX9" fmla="*/ 203200 w 581025"/>
                <a:gd name="connsiteY9" fmla="*/ 311150 h 523875"/>
                <a:gd name="connsiteX10" fmla="*/ 215900 w 581025"/>
                <a:gd name="connsiteY10" fmla="*/ 336550 h 523875"/>
                <a:gd name="connsiteX11" fmla="*/ 247650 w 581025"/>
                <a:gd name="connsiteY11" fmla="*/ 406400 h 523875"/>
                <a:gd name="connsiteX12" fmla="*/ 323850 w 581025"/>
                <a:gd name="connsiteY12" fmla="*/ 406400 h 523875"/>
                <a:gd name="connsiteX13" fmla="*/ 390525 w 581025"/>
                <a:gd name="connsiteY13" fmla="*/ 403225 h 523875"/>
                <a:gd name="connsiteX14" fmla="*/ 438150 w 581025"/>
                <a:gd name="connsiteY14" fmla="*/ 425450 h 523875"/>
                <a:gd name="connsiteX15" fmla="*/ 469900 w 581025"/>
                <a:gd name="connsiteY15" fmla="*/ 454025 h 523875"/>
                <a:gd name="connsiteX16" fmla="*/ 504825 w 581025"/>
                <a:gd name="connsiteY16" fmla="*/ 469900 h 523875"/>
                <a:gd name="connsiteX17" fmla="*/ 549275 w 581025"/>
                <a:gd name="connsiteY17" fmla="*/ 488950 h 523875"/>
                <a:gd name="connsiteX18" fmla="*/ 581025 w 581025"/>
                <a:gd name="connsiteY18" fmla="*/ 523875 h 523875"/>
                <a:gd name="connsiteX0" fmla="*/ 0 w 549275"/>
                <a:gd name="connsiteY0" fmla="*/ 0 h 488950"/>
                <a:gd name="connsiteX1" fmla="*/ 44451 w 549275"/>
                <a:gd name="connsiteY1" fmla="*/ 38101 h 488950"/>
                <a:gd name="connsiteX2" fmla="*/ 9526 w 549275"/>
                <a:gd name="connsiteY2" fmla="*/ 82551 h 488950"/>
                <a:gd name="connsiteX3" fmla="*/ 53975 w 549275"/>
                <a:gd name="connsiteY3" fmla="*/ 120650 h 488950"/>
                <a:gd name="connsiteX4" fmla="*/ 82550 w 549275"/>
                <a:gd name="connsiteY4" fmla="*/ 133350 h 488950"/>
                <a:gd name="connsiteX5" fmla="*/ 117475 w 549275"/>
                <a:gd name="connsiteY5" fmla="*/ 152400 h 488950"/>
                <a:gd name="connsiteX6" fmla="*/ 196850 w 549275"/>
                <a:gd name="connsiteY6" fmla="*/ 177800 h 488950"/>
                <a:gd name="connsiteX7" fmla="*/ 184150 w 549275"/>
                <a:gd name="connsiteY7" fmla="*/ 228600 h 488950"/>
                <a:gd name="connsiteX8" fmla="*/ 155575 w 549275"/>
                <a:gd name="connsiteY8" fmla="*/ 254000 h 488950"/>
                <a:gd name="connsiteX9" fmla="*/ 203200 w 549275"/>
                <a:gd name="connsiteY9" fmla="*/ 311150 h 488950"/>
                <a:gd name="connsiteX10" fmla="*/ 215900 w 549275"/>
                <a:gd name="connsiteY10" fmla="*/ 336550 h 488950"/>
                <a:gd name="connsiteX11" fmla="*/ 247650 w 549275"/>
                <a:gd name="connsiteY11" fmla="*/ 406400 h 488950"/>
                <a:gd name="connsiteX12" fmla="*/ 323850 w 549275"/>
                <a:gd name="connsiteY12" fmla="*/ 406400 h 488950"/>
                <a:gd name="connsiteX13" fmla="*/ 390525 w 549275"/>
                <a:gd name="connsiteY13" fmla="*/ 403225 h 488950"/>
                <a:gd name="connsiteX14" fmla="*/ 438150 w 549275"/>
                <a:gd name="connsiteY14" fmla="*/ 425450 h 488950"/>
                <a:gd name="connsiteX15" fmla="*/ 469900 w 549275"/>
                <a:gd name="connsiteY15" fmla="*/ 454025 h 488950"/>
                <a:gd name="connsiteX16" fmla="*/ 504825 w 549275"/>
                <a:gd name="connsiteY16" fmla="*/ 469900 h 488950"/>
                <a:gd name="connsiteX17" fmla="*/ 549275 w 549275"/>
                <a:gd name="connsiteY17" fmla="*/ 488950 h 488950"/>
                <a:gd name="connsiteX0" fmla="*/ 0 w 504825"/>
                <a:gd name="connsiteY0" fmla="*/ 0 h 469900"/>
                <a:gd name="connsiteX1" fmla="*/ 44451 w 504825"/>
                <a:gd name="connsiteY1" fmla="*/ 38101 h 469900"/>
                <a:gd name="connsiteX2" fmla="*/ 9526 w 504825"/>
                <a:gd name="connsiteY2" fmla="*/ 82551 h 469900"/>
                <a:gd name="connsiteX3" fmla="*/ 53975 w 504825"/>
                <a:gd name="connsiteY3" fmla="*/ 120650 h 469900"/>
                <a:gd name="connsiteX4" fmla="*/ 82550 w 504825"/>
                <a:gd name="connsiteY4" fmla="*/ 133350 h 469900"/>
                <a:gd name="connsiteX5" fmla="*/ 117475 w 504825"/>
                <a:gd name="connsiteY5" fmla="*/ 152400 h 469900"/>
                <a:gd name="connsiteX6" fmla="*/ 196850 w 504825"/>
                <a:gd name="connsiteY6" fmla="*/ 177800 h 469900"/>
                <a:gd name="connsiteX7" fmla="*/ 184150 w 504825"/>
                <a:gd name="connsiteY7" fmla="*/ 228600 h 469900"/>
                <a:gd name="connsiteX8" fmla="*/ 155575 w 504825"/>
                <a:gd name="connsiteY8" fmla="*/ 254000 h 469900"/>
                <a:gd name="connsiteX9" fmla="*/ 203200 w 504825"/>
                <a:gd name="connsiteY9" fmla="*/ 311150 h 469900"/>
                <a:gd name="connsiteX10" fmla="*/ 215900 w 504825"/>
                <a:gd name="connsiteY10" fmla="*/ 336550 h 469900"/>
                <a:gd name="connsiteX11" fmla="*/ 247650 w 504825"/>
                <a:gd name="connsiteY11" fmla="*/ 406400 h 469900"/>
                <a:gd name="connsiteX12" fmla="*/ 323850 w 504825"/>
                <a:gd name="connsiteY12" fmla="*/ 406400 h 469900"/>
                <a:gd name="connsiteX13" fmla="*/ 390525 w 504825"/>
                <a:gd name="connsiteY13" fmla="*/ 403225 h 469900"/>
                <a:gd name="connsiteX14" fmla="*/ 438150 w 504825"/>
                <a:gd name="connsiteY14" fmla="*/ 425450 h 469900"/>
                <a:gd name="connsiteX15" fmla="*/ 469900 w 504825"/>
                <a:gd name="connsiteY15" fmla="*/ 454025 h 469900"/>
                <a:gd name="connsiteX16" fmla="*/ 504825 w 504825"/>
                <a:gd name="connsiteY16" fmla="*/ 469900 h 469900"/>
                <a:gd name="connsiteX0" fmla="*/ 0 w 469900"/>
                <a:gd name="connsiteY0" fmla="*/ 0 h 454025"/>
                <a:gd name="connsiteX1" fmla="*/ 44451 w 469900"/>
                <a:gd name="connsiteY1" fmla="*/ 38101 h 454025"/>
                <a:gd name="connsiteX2" fmla="*/ 9526 w 469900"/>
                <a:gd name="connsiteY2" fmla="*/ 82551 h 454025"/>
                <a:gd name="connsiteX3" fmla="*/ 53975 w 469900"/>
                <a:gd name="connsiteY3" fmla="*/ 120650 h 454025"/>
                <a:gd name="connsiteX4" fmla="*/ 82550 w 469900"/>
                <a:gd name="connsiteY4" fmla="*/ 133350 h 454025"/>
                <a:gd name="connsiteX5" fmla="*/ 117475 w 469900"/>
                <a:gd name="connsiteY5" fmla="*/ 152400 h 454025"/>
                <a:gd name="connsiteX6" fmla="*/ 196850 w 469900"/>
                <a:gd name="connsiteY6" fmla="*/ 177800 h 454025"/>
                <a:gd name="connsiteX7" fmla="*/ 184150 w 469900"/>
                <a:gd name="connsiteY7" fmla="*/ 228600 h 454025"/>
                <a:gd name="connsiteX8" fmla="*/ 155575 w 469900"/>
                <a:gd name="connsiteY8" fmla="*/ 254000 h 454025"/>
                <a:gd name="connsiteX9" fmla="*/ 203200 w 469900"/>
                <a:gd name="connsiteY9" fmla="*/ 311150 h 454025"/>
                <a:gd name="connsiteX10" fmla="*/ 215900 w 469900"/>
                <a:gd name="connsiteY10" fmla="*/ 336550 h 454025"/>
                <a:gd name="connsiteX11" fmla="*/ 247650 w 469900"/>
                <a:gd name="connsiteY11" fmla="*/ 406400 h 454025"/>
                <a:gd name="connsiteX12" fmla="*/ 323850 w 469900"/>
                <a:gd name="connsiteY12" fmla="*/ 406400 h 454025"/>
                <a:gd name="connsiteX13" fmla="*/ 390525 w 469900"/>
                <a:gd name="connsiteY13" fmla="*/ 403225 h 454025"/>
                <a:gd name="connsiteX14" fmla="*/ 438150 w 469900"/>
                <a:gd name="connsiteY14" fmla="*/ 425450 h 454025"/>
                <a:gd name="connsiteX15" fmla="*/ 469900 w 469900"/>
                <a:gd name="connsiteY15" fmla="*/ 454025 h 454025"/>
                <a:gd name="connsiteX0" fmla="*/ 0 w 438150"/>
                <a:gd name="connsiteY0" fmla="*/ 0 h 425450"/>
                <a:gd name="connsiteX1" fmla="*/ 44451 w 438150"/>
                <a:gd name="connsiteY1" fmla="*/ 38101 h 425450"/>
                <a:gd name="connsiteX2" fmla="*/ 9526 w 438150"/>
                <a:gd name="connsiteY2" fmla="*/ 82551 h 425450"/>
                <a:gd name="connsiteX3" fmla="*/ 53975 w 438150"/>
                <a:gd name="connsiteY3" fmla="*/ 120650 h 425450"/>
                <a:gd name="connsiteX4" fmla="*/ 82550 w 438150"/>
                <a:gd name="connsiteY4" fmla="*/ 133350 h 425450"/>
                <a:gd name="connsiteX5" fmla="*/ 117475 w 438150"/>
                <a:gd name="connsiteY5" fmla="*/ 152400 h 425450"/>
                <a:gd name="connsiteX6" fmla="*/ 196850 w 438150"/>
                <a:gd name="connsiteY6" fmla="*/ 177800 h 425450"/>
                <a:gd name="connsiteX7" fmla="*/ 184150 w 438150"/>
                <a:gd name="connsiteY7" fmla="*/ 228600 h 425450"/>
                <a:gd name="connsiteX8" fmla="*/ 155575 w 438150"/>
                <a:gd name="connsiteY8" fmla="*/ 254000 h 425450"/>
                <a:gd name="connsiteX9" fmla="*/ 203200 w 438150"/>
                <a:gd name="connsiteY9" fmla="*/ 311150 h 425450"/>
                <a:gd name="connsiteX10" fmla="*/ 215900 w 438150"/>
                <a:gd name="connsiteY10" fmla="*/ 336550 h 425450"/>
                <a:gd name="connsiteX11" fmla="*/ 247650 w 438150"/>
                <a:gd name="connsiteY11" fmla="*/ 406400 h 425450"/>
                <a:gd name="connsiteX12" fmla="*/ 323850 w 438150"/>
                <a:gd name="connsiteY12" fmla="*/ 406400 h 425450"/>
                <a:gd name="connsiteX13" fmla="*/ 390525 w 438150"/>
                <a:gd name="connsiteY13" fmla="*/ 403225 h 425450"/>
                <a:gd name="connsiteX14" fmla="*/ 438150 w 438150"/>
                <a:gd name="connsiteY14" fmla="*/ 425450 h 425450"/>
                <a:gd name="connsiteX0" fmla="*/ 34966 w 428665"/>
                <a:gd name="connsiteY0" fmla="*/ 0 h 387349"/>
                <a:gd name="connsiteX1" fmla="*/ 41 w 428665"/>
                <a:gd name="connsiteY1" fmla="*/ 44450 h 387349"/>
                <a:gd name="connsiteX2" fmla="*/ 44490 w 428665"/>
                <a:gd name="connsiteY2" fmla="*/ 82549 h 387349"/>
                <a:gd name="connsiteX3" fmla="*/ 73065 w 428665"/>
                <a:gd name="connsiteY3" fmla="*/ 95249 h 387349"/>
                <a:gd name="connsiteX4" fmla="*/ 107990 w 428665"/>
                <a:gd name="connsiteY4" fmla="*/ 114299 h 387349"/>
                <a:gd name="connsiteX5" fmla="*/ 187365 w 428665"/>
                <a:gd name="connsiteY5" fmla="*/ 139699 h 387349"/>
                <a:gd name="connsiteX6" fmla="*/ 174665 w 428665"/>
                <a:gd name="connsiteY6" fmla="*/ 190499 h 387349"/>
                <a:gd name="connsiteX7" fmla="*/ 146090 w 428665"/>
                <a:gd name="connsiteY7" fmla="*/ 215899 h 387349"/>
                <a:gd name="connsiteX8" fmla="*/ 193715 w 428665"/>
                <a:gd name="connsiteY8" fmla="*/ 273049 h 387349"/>
                <a:gd name="connsiteX9" fmla="*/ 206415 w 428665"/>
                <a:gd name="connsiteY9" fmla="*/ 298449 h 387349"/>
                <a:gd name="connsiteX10" fmla="*/ 238165 w 428665"/>
                <a:gd name="connsiteY10" fmla="*/ 368299 h 387349"/>
                <a:gd name="connsiteX11" fmla="*/ 314365 w 428665"/>
                <a:gd name="connsiteY11" fmla="*/ 368299 h 387349"/>
                <a:gd name="connsiteX12" fmla="*/ 381040 w 428665"/>
                <a:gd name="connsiteY12" fmla="*/ 365124 h 387349"/>
                <a:gd name="connsiteX13" fmla="*/ 428665 w 428665"/>
                <a:gd name="connsiteY13" fmla="*/ 387349 h 387349"/>
                <a:gd name="connsiteX0" fmla="*/ 34969 w 428668"/>
                <a:gd name="connsiteY0" fmla="*/ 0 h 387349"/>
                <a:gd name="connsiteX1" fmla="*/ 36148 w 428668"/>
                <a:gd name="connsiteY1" fmla="*/ 8983 h 387349"/>
                <a:gd name="connsiteX2" fmla="*/ 44 w 428668"/>
                <a:gd name="connsiteY2" fmla="*/ 44450 h 387349"/>
                <a:gd name="connsiteX3" fmla="*/ 44493 w 428668"/>
                <a:gd name="connsiteY3" fmla="*/ 82549 h 387349"/>
                <a:gd name="connsiteX4" fmla="*/ 73068 w 428668"/>
                <a:gd name="connsiteY4" fmla="*/ 95249 h 387349"/>
                <a:gd name="connsiteX5" fmla="*/ 107993 w 428668"/>
                <a:gd name="connsiteY5" fmla="*/ 114299 h 387349"/>
                <a:gd name="connsiteX6" fmla="*/ 187368 w 428668"/>
                <a:gd name="connsiteY6" fmla="*/ 139699 h 387349"/>
                <a:gd name="connsiteX7" fmla="*/ 174668 w 428668"/>
                <a:gd name="connsiteY7" fmla="*/ 190499 h 387349"/>
                <a:gd name="connsiteX8" fmla="*/ 146093 w 428668"/>
                <a:gd name="connsiteY8" fmla="*/ 215899 h 387349"/>
                <a:gd name="connsiteX9" fmla="*/ 193718 w 428668"/>
                <a:gd name="connsiteY9" fmla="*/ 273049 h 387349"/>
                <a:gd name="connsiteX10" fmla="*/ 206418 w 428668"/>
                <a:gd name="connsiteY10" fmla="*/ 298449 h 387349"/>
                <a:gd name="connsiteX11" fmla="*/ 238168 w 428668"/>
                <a:gd name="connsiteY11" fmla="*/ 368299 h 387349"/>
                <a:gd name="connsiteX12" fmla="*/ 314368 w 428668"/>
                <a:gd name="connsiteY12" fmla="*/ 368299 h 387349"/>
                <a:gd name="connsiteX13" fmla="*/ 381043 w 428668"/>
                <a:gd name="connsiteY13" fmla="*/ 365124 h 387349"/>
                <a:gd name="connsiteX14" fmla="*/ 428668 w 428668"/>
                <a:gd name="connsiteY14" fmla="*/ 387349 h 387349"/>
                <a:gd name="connsiteX0" fmla="*/ 34987 w 428686"/>
                <a:gd name="connsiteY0" fmla="*/ 0 h 387349"/>
                <a:gd name="connsiteX1" fmla="*/ 62 w 428686"/>
                <a:gd name="connsiteY1" fmla="*/ 44450 h 387349"/>
                <a:gd name="connsiteX2" fmla="*/ 44511 w 428686"/>
                <a:gd name="connsiteY2" fmla="*/ 82549 h 387349"/>
                <a:gd name="connsiteX3" fmla="*/ 73086 w 428686"/>
                <a:gd name="connsiteY3" fmla="*/ 95249 h 387349"/>
                <a:gd name="connsiteX4" fmla="*/ 108011 w 428686"/>
                <a:gd name="connsiteY4" fmla="*/ 114299 h 387349"/>
                <a:gd name="connsiteX5" fmla="*/ 187386 w 428686"/>
                <a:gd name="connsiteY5" fmla="*/ 139699 h 387349"/>
                <a:gd name="connsiteX6" fmla="*/ 174686 w 428686"/>
                <a:gd name="connsiteY6" fmla="*/ 190499 h 387349"/>
                <a:gd name="connsiteX7" fmla="*/ 146111 w 428686"/>
                <a:gd name="connsiteY7" fmla="*/ 215899 h 387349"/>
                <a:gd name="connsiteX8" fmla="*/ 193736 w 428686"/>
                <a:gd name="connsiteY8" fmla="*/ 273049 h 387349"/>
                <a:gd name="connsiteX9" fmla="*/ 206436 w 428686"/>
                <a:gd name="connsiteY9" fmla="*/ 298449 h 387349"/>
                <a:gd name="connsiteX10" fmla="*/ 238186 w 428686"/>
                <a:gd name="connsiteY10" fmla="*/ 368299 h 387349"/>
                <a:gd name="connsiteX11" fmla="*/ 314386 w 428686"/>
                <a:gd name="connsiteY11" fmla="*/ 368299 h 387349"/>
                <a:gd name="connsiteX12" fmla="*/ 381061 w 428686"/>
                <a:gd name="connsiteY12" fmla="*/ 365124 h 387349"/>
                <a:gd name="connsiteX13" fmla="*/ 428686 w 428686"/>
                <a:gd name="connsiteY13" fmla="*/ 387349 h 387349"/>
                <a:gd name="connsiteX0" fmla="*/ 0 w 428624"/>
                <a:gd name="connsiteY0" fmla="*/ 0 h 342899"/>
                <a:gd name="connsiteX1" fmla="*/ 44449 w 428624"/>
                <a:gd name="connsiteY1" fmla="*/ 38099 h 342899"/>
                <a:gd name="connsiteX2" fmla="*/ 73024 w 428624"/>
                <a:gd name="connsiteY2" fmla="*/ 50799 h 342899"/>
                <a:gd name="connsiteX3" fmla="*/ 107949 w 428624"/>
                <a:gd name="connsiteY3" fmla="*/ 69849 h 342899"/>
                <a:gd name="connsiteX4" fmla="*/ 187324 w 428624"/>
                <a:gd name="connsiteY4" fmla="*/ 95249 h 342899"/>
                <a:gd name="connsiteX5" fmla="*/ 174624 w 428624"/>
                <a:gd name="connsiteY5" fmla="*/ 146049 h 342899"/>
                <a:gd name="connsiteX6" fmla="*/ 146049 w 428624"/>
                <a:gd name="connsiteY6" fmla="*/ 171449 h 342899"/>
                <a:gd name="connsiteX7" fmla="*/ 193674 w 428624"/>
                <a:gd name="connsiteY7" fmla="*/ 228599 h 342899"/>
                <a:gd name="connsiteX8" fmla="*/ 206374 w 428624"/>
                <a:gd name="connsiteY8" fmla="*/ 253999 h 342899"/>
                <a:gd name="connsiteX9" fmla="*/ 238124 w 428624"/>
                <a:gd name="connsiteY9" fmla="*/ 323849 h 342899"/>
                <a:gd name="connsiteX10" fmla="*/ 314324 w 428624"/>
                <a:gd name="connsiteY10" fmla="*/ 323849 h 342899"/>
                <a:gd name="connsiteX11" fmla="*/ 380999 w 428624"/>
                <a:gd name="connsiteY11" fmla="*/ 320674 h 342899"/>
                <a:gd name="connsiteX12" fmla="*/ 428624 w 428624"/>
                <a:gd name="connsiteY12" fmla="*/ 342899 h 34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624" h="342899">
                  <a:moveTo>
                    <a:pt x="0" y="0"/>
                  </a:moveTo>
                  <a:cubicBezTo>
                    <a:pt x="1587" y="13758"/>
                    <a:pt x="32278" y="29633"/>
                    <a:pt x="44449" y="38099"/>
                  </a:cubicBezTo>
                  <a:cubicBezTo>
                    <a:pt x="56620" y="46565"/>
                    <a:pt x="62441" y="45507"/>
                    <a:pt x="73024" y="50799"/>
                  </a:cubicBezTo>
                  <a:cubicBezTo>
                    <a:pt x="83607" y="56091"/>
                    <a:pt x="88899" y="62441"/>
                    <a:pt x="107949" y="69849"/>
                  </a:cubicBezTo>
                  <a:cubicBezTo>
                    <a:pt x="126999" y="77257"/>
                    <a:pt x="176212" y="82549"/>
                    <a:pt x="187324" y="95249"/>
                  </a:cubicBezTo>
                  <a:cubicBezTo>
                    <a:pt x="198436" y="107949"/>
                    <a:pt x="181503" y="133349"/>
                    <a:pt x="174624" y="146049"/>
                  </a:cubicBezTo>
                  <a:cubicBezTo>
                    <a:pt x="167745" y="158749"/>
                    <a:pt x="142874" y="157691"/>
                    <a:pt x="146049" y="171449"/>
                  </a:cubicBezTo>
                  <a:cubicBezTo>
                    <a:pt x="149224" y="185207"/>
                    <a:pt x="183620" y="214841"/>
                    <a:pt x="193674" y="228599"/>
                  </a:cubicBezTo>
                  <a:cubicBezTo>
                    <a:pt x="203728" y="242357"/>
                    <a:pt x="198966" y="238124"/>
                    <a:pt x="206374" y="253999"/>
                  </a:cubicBezTo>
                  <a:cubicBezTo>
                    <a:pt x="213782" y="269874"/>
                    <a:pt x="220132" y="312207"/>
                    <a:pt x="238124" y="323849"/>
                  </a:cubicBezTo>
                  <a:cubicBezTo>
                    <a:pt x="256116" y="335491"/>
                    <a:pt x="290512" y="324378"/>
                    <a:pt x="314324" y="323849"/>
                  </a:cubicBezTo>
                  <a:cubicBezTo>
                    <a:pt x="338136" y="323320"/>
                    <a:pt x="361949" y="317499"/>
                    <a:pt x="380999" y="320674"/>
                  </a:cubicBezTo>
                  <a:cubicBezTo>
                    <a:pt x="400049" y="323849"/>
                    <a:pt x="415395" y="334432"/>
                    <a:pt x="428624" y="342899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71" name="Forma livre 470"/>
            <p:cNvSpPr/>
            <p:nvPr/>
          </p:nvSpPr>
          <p:spPr bwMode="auto">
            <a:xfrm>
              <a:off x="2849546" y="3827025"/>
              <a:ext cx="302859" cy="151028"/>
            </a:xfrm>
            <a:custGeom>
              <a:avLst/>
              <a:gdLst>
                <a:gd name="connsiteX0" fmla="*/ 0 w 1285875"/>
                <a:gd name="connsiteY0" fmla="*/ 392178 h 392178"/>
                <a:gd name="connsiteX1" fmla="*/ 53975 w 1285875"/>
                <a:gd name="connsiteY1" fmla="*/ 350903 h 392178"/>
                <a:gd name="connsiteX2" fmla="*/ 152400 w 1285875"/>
                <a:gd name="connsiteY2" fmla="*/ 322328 h 392178"/>
                <a:gd name="connsiteX3" fmla="*/ 276225 w 1285875"/>
                <a:gd name="connsiteY3" fmla="*/ 281053 h 392178"/>
                <a:gd name="connsiteX4" fmla="*/ 371475 w 1285875"/>
                <a:gd name="connsiteY4" fmla="*/ 208028 h 392178"/>
                <a:gd name="connsiteX5" fmla="*/ 498475 w 1285875"/>
                <a:gd name="connsiteY5" fmla="*/ 166753 h 392178"/>
                <a:gd name="connsiteX6" fmla="*/ 676275 w 1285875"/>
                <a:gd name="connsiteY6" fmla="*/ 55628 h 392178"/>
                <a:gd name="connsiteX7" fmla="*/ 708025 w 1285875"/>
                <a:gd name="connsiteY7" fmla="*/ 23878 h 392178"/>
                <a:gd name="connsiteX8" fmla="*/ 800100 w 1285875"/>
                <a:gd name="connsiteY8" fmla="*/ 8003 h 392178"/>
                <a:gd name="connsiteX9" fmla="*/ 917575 w 1285875"/>
                <a:gd name="connsiteY9" fmla="*/ 4828 h 392178"/>
                <a:gd name="connsiteX10" fmla="*/ 977900 w 1285875"/>
                <a:gd name="connsiteY10" fmla="*/ 74678 h 392178"/>
                <a:gd name="connsiteX11" fmla="*/ 1019175 w 1285875"/>
                <a:gd name="connsiteY11" fmla="*/ 74678 h 392178"/>
                <a:gd name="connsiteX12" fmla="*/ 1101725 w 1285875"/>
                <a:gd name="connsiteY12" fmla="*/ 135003 h 392178"/>
                <a:gd name="connsiteX13" fmla="*/ 1209675 w 1285875"/>
                <a:gd name="connsiteY13" fmla="*/ 154053 h 392178"/>
                <a:gd name="connsiteX14" fmla="*/ 1257300 w 1285875"/>
                <a:gd name="connsiteY14" fmla="*/ 198503 h 392178"/>
                <a:gd name="connsiteX15" fmla="*/ 1285875 w 1285875"/>
                <a:gd name="connsiteY15" fmla="*/ 211203 h 392178"/>
                <a:gd name="connsiteX0" fmla="*/ 0 w 1285875"/>
                <a:gd name="connsiteY0" fmla="*/ 392178 h 392178"/>
                <a:gd name="connsiteX1" fmla="*/ 15283 w 1285875"/>
                <a:gd name="connsiteY1" fmla="*/ 375325 h 392178"/>
                <a:gd name="connsiteX2" fmla="*/ 53975 w 1285875"/>
                <a:gd name="connsiteY2" fmla="*/ 350903 h 392178"/>
                <a:gd name="connsiteX3" fmla="*/ 152400 w 1285875"/>
                <a:gd name="connsiteY3" fmla="*/ 322328 h 392178"/>
                <a:gd name="connsiteX4" fmla="*/ 276225 w 1285875"/>
                <a:gd name="connsiteY4" fmla="*/ 281053 h 392178"/>
                <a:gd name="connsiteX5" fmla="*/ 371475 w 1285875"/>
                <a:gd name="connsiteY5" fmla="*/ 208028 h 392178"/>
                <a:gd name="connsiteX6" fmla="*/ 498475 w 1285875"/>
                <a:gd name="connsiteY6" fmla="*/ 166753 h 392178"/>
                <a:gd name="connsiteX7" fmla="*/ 676275 w 1285875"/>
                <a:gd name="connsiteY7" fmla="*/ 55628 h 392178"/>
                <a:gd name="connsiteX8" fmla="*/ 708025 w 1285875"/>
                <a:gd name="connsiteY8" fmla="*/ 23878 h 392178"/>
                <a:gd name="connsiteX9" fmla="*/ 800100 w 1285875"/>
                <a:gd name="connsiteY9" fmla="*/ 8003 h 392178"/>
                <a:gd name="connsiteX10" fmla="*/ 917575 w 1285875"/>
                <a:gd name="connsiteY10" fmla="*/ 4828 h 392178"/>
                <a:gd name="connsiteX11" fmla="*/ 977900 w 1285875"/>
                <a:gd name="connsiteY11" fmla="*/ 74678 h 392178"/>
                <a:gd name="connsiteX12" fmla="*/ 1019175 w 1285875"/>
                <a:gd name="connsiteY12" fmla="*/ 74678 h 392178"/>
                <a:gd name="connsiteX13" fmla="*/ 1101725 w 1285875"/>
                <a:gd name="connsiteY13" fmla="*/ 135003 h 392178"/>
                <a:gd name="connsiteX14" fmla="*/ 1209675 w 1285875"/>
                <a:gd name="connsiteY14" fmla="*/ 154053 h 392178"/>
                <a:gd name="connsiteX15" fmla="*/ 1257300 w 1285875"/>
                <a:gd name="connsiteY15" fmla="*/ 198503 h 392178"/>
                <a:gd name="connsiteX16" fmla="*/ 1285875 w 1285875"/>
                <a:gd name="connsiteY16" fmla="*/ 211203 h 392178"/>
                <a:gd name="connsiteX0" fmla="*/ 0 w 1270592"/>
                <a:gd name="connsiteY0" fmla="*/ 375325 h 375325"/>
                <a:gd name="connsiteX1" fmla="*/ 38692 w 1270592"/>
                <a:gd name="connsiteY1" fmla="*/ 350903 h 375325"/>
                <a:gd name="connsiteX2" fmla="*/ 137117 w 1270592"/>
                <a:gd name="connsiteY2" fmla="*/ 322328 h 375325"/>
                <a:gd name="connsiteX3" fmla="*/ 260942 w 1270592"/>
                <a:gd name="connsiteY3" fmla="*/ 281053 h 375325"/>
                <a:gd name="connsiteX4" fmla="*/ 356192 w 1270592"/>
                <a:gd name="connsiteY4" fmla="*/ 208028 h 375325"/>
                <a:gd name="connsiteX5" fmla="*/ 483192 w 1270592"/>
                <a:gd name="connsiteY5" fmla="*/ 166753 h 375325"/>
                <a:gd name="connsiteX6" fmla="*/ 660992 w 1270592"/>
                <a:gd name="connsiteY6" fmla="*/ 55628 h 375325"/>
                <a:gd name="connsiteX7" fmla="*/ 692742 w 1270592"/>
                <a:gd name="connsiteY7" fmla="*/ 23878 h 375325"/>
                <a:gd name="connsiteX8" fmla="*/ 784817 w 1270592"/>
                <a:gd name="connsiteY8" fmla="*/ 8003 h 375325"/>
                <a:gd name="connsiteX9" fmla="*/ 902292 w 1270592"/>
                <a:gd name="connsiteY9" fmla="*/ 4828 h 375325"/>
                <a:gd name="connsiteX10" fmla="*/ 962617 w 1270592"/>
                <a:gd name="connsiteY10" fmla="*/ 74678 h 375325"/>
                <a:gd name="connsiteX11" fmla="*/ 1003892 w 1270592"/>
                <a:gd name="connsiteY11" fmla="*/ 74678 h 375325"/>
                <a:gd name="connsiteX12" fmla="*/ 1086442 w 1270592"/>
                <a:gd name="connsiteY12" fmla="*/ 135003 h 375325"/>
                <a:gd name="connsiteX13" fmla="*/ 1194392 w 1270592"/>
                <a:gd name="connsiteY13" fmla="*/ 154053 h 375325"/>
                <a:gd name="connsiteX14" fmla="*/ 1242017 w 1270592"/>
                <a:gd name="connsiteY14" fmla="*/ 198503 h 375325"/>
                <a:gd name="connsiteX15" fmla="*/ 1270592 w 1270592"/>
                <a:gd name="connsiteY15" fmla="*/ 211203 h 375325"/>
                <a:gd name="connsiteX0" fmla="*/ 0 w 1231900"/>
                <a:gd name="connsiteY0" fmla="*/ 350903 h 350903"/>
                <a:gd name="connsiteX1" fmla="*/ 98425 w 1231900"/>
                <a:gd name="connsiteY1" fmla="*/ 322328 h 350903"/>
                <a:gd name="connsiteX2" fmla="*/ 222250 w 1231900"/>
                <a:gd name="connsiteY2" fmla="*/ 281053 h 350903"/>
                <a:gd name="connsiteX3" fmla="*/ 317500 w 1231900"/>
                <a:gd name="connsiteY3" fmla="*/ 208028 h 350903"/>
                <a:gd name="connsiteX4" fmla="*/ 444500 w 1231900"/>
                <a:gd name="connsiteY4" fmla="*/ 166753 h 350903"/>
                <a:gd name="connsiteX5" fmla="*/ 622300 w 1231900"/>
                <a:gd name="connsiteY5" fmla="*/ 55628 h 350903"/>
                <a:gd name="connsiteX6" fmla="*/ 654050 w 1231900"/>
                <a:gd name="connsiteY6" fmla="*/ 23878 h 350903"/>
                <a:gd name="connsiteX7" fmla="*/ 746125 w 1231900"/>
                <a:gd name="connsiteY7" fmla="*/ 8003 h 350903"/>
                <a:gd name="connsiteX8" fmla="*/ 863600 w 1231900"/>
                <a:gd name="connsiteY8" fmla="*/ 4828 h 350903"/>
                <a:gd name="connsiteX9" fmla="*/ 923925 w 1231900"/>
                <a:gd name="connsiteY9" fmla="*/ 74678 h 350903"/>
                <a:gd name="connsiteX10" fmla="*/ 965200 w 1231900"/>
                <a:gd name="connsiteY10" fmla="*/ 74678 h 350903"/>
                <a:gd name="connsiteX11" fmla="*/ 1047750 w 1231900"/>
                <a:gd name="connsiteY11" fmla="*/ 135003 h 350903"/>
                <a:gd name="connsiteX12" fmla="*/ 1155700 w 1231900"/>
                <a:gd name="connsiteY12" fmla="*/ 154053 h 350903"/>
                <a:gd name="connsiteX13" fmla="*/ 1203325 w 1231900"/>
                <a:gd name="connsiteY13" fmla="*/ 198503 h 350903"/>
                <a:gd name="connsiteX14" fmla="*/ 1231900 w 1231900"/>
                <a:gd name="connsiteY14" fmla="*/ 211203 h 350903"/>
                <a:gd name="connsiteX0" fmla="*/ 0 w 1133475"/>
                <a:gd name="connsiteY0" fmla="*/ 322328 h 322328"/>
                <a:gd name="connsiteX1" fmla="*/ 123825 w 1133475"/>
                <a:gd name="connsiteY1" fmla="*/ 281053 h 322328"/>
                <a:gd name="connsiteX2" fmla="*/ 219075 w 1133475"/>
                <a:gd name="connsiteY2" fmla="*/ 208028 h 322328"/>
                <a:gd name="connsiteX3" fmla="*/ 346075 w 1133475"/>
                <a:gd name="connsiteY3" fmla="*/ 166753 h 322328"/>
                <a:gd name="connsiteX4" fmla="*/ 523875 w 1133475"/>
                <a:gd name="connsiteY4" fmla="*/ 55628 h 322328"/>
                <a:gd name="connsiteX5" fmla="*/ 555625 w 1133475"/>
                <a:gd name="connsiteY5" fmla="*/ 23878 h 322328"/>
                <a:gd name="connsiteX6" fmla="*/ 647700 w 1133475"/>
                <a:gd name="connsiteY6" fmla="*/ 8003 h 322328"/>
                <a:gd name="connsiteX7" fmla="*/ 765175 w 1133475"/>
                <a:gd name="connsiteY7" fmla="*/ 4828 h 322328"/>
                <a:gd name="connsiteX8" fmla="*/ 825500 w 1133475"/>
                <a:gd name="connsiteY8" fmla="*/ 74678 h 322328"/>
                <a:gd name="connsiteX9" fmla="*/ 866775 w 1133475"/>
                <a:gd name="connsiteY9" fmla="*/ 74678 h 322328"/>
                <a:gd name="connsiteX10" fmla="*/ 949325 w 1133475"/>
                <a:gd name="connsiteY10" fmla="*/ 135003 h 322328"/>
                <a:gd name="connsiteX11" fmla="*/ 1057275 w 1133475"/>
                <a:gd name="connsiteY11" fmla="*/ 154053 h 322328"/>
                <a:gd name="connsiteX12" fmla="*/ 1104900 w 1133475"/>
                <a:gd name="connsiteY12" fmla="*/ 198503 h 322328"/>
                <a:gd name="connsiteX13" fmla="*/ 1133475 w 1133475"/>
                <a:gd name="connsiteY13" fmla="*/ 211203 h 322328"/>
                <a:gd name="connsiteX0" fmla="*/ 0 w 1009650"/>
                <a:gd name="connsiteY0" fmla="*/ 281053 h 281053"/>
                <a:gd name="connsiteX1" fmla="*/ 95250 w 1009650"/>
                <a:gd name="connsiteY1" fmla="*/ 208028 h 281053"/>
                <a:gd name="connsiteX2" fmla="*/ 222250 w 1009650"/>
                <a:gd name="connsiteY2" fmla="*/ 166753 h 281053"/>
                <a:gd name="connsiteX3" fmla="*/ 400050 w 1009650"/>
                <a:gd name="connsiteY3" fmla="*/ 55628 h 281053"/>
                <a:gd name="connsiteX4" fmla="*/ 431800 w 1009650"/>
                <a:gd name="connsiteY4" fmla="*/ 23878 h 281053"/>
                <a:gd name="connsiteX5" fmla="*/ 523875 w 1009650"/>
                <a:gd name="connsiteY5" fmla="*/ 8003 h 281053"/>
                <a:gd name="connsiteX6" fmla="*/ 641350 w 1009650"/>
                <a:gd name="connsiteY6" fmla="*/ 4828 h 281053"/>
                <a:gd name="connsiteX7" fmla="*/ 701675 w 1009650"/>
                <a:gd name="connsiteY7" fmla="*/ 74678 h 281053"/>
                <a:gd name="connsiteX8" fmla="*/ 742950 w 1009650"/>
                <a:gd name="connsiteY8" fmla="*/ 74678 h 281053"/>
                <a:gd name="connsiteX9" fmla="*/ 825500 w 1009650"/>
                <a:gd name="connsiteY9" fmla="*/ 135003 h 281053"/>
                <a:gd name="connsiteX10" fmla="*/ 933450 w 1009650"/>
                <a:gd name="connsiteY10" fmla="*/ 154053 h 281053"/>
                <a:gd name="connsiteX11" fmla="*/ 981075 w 1009650"/>
                <a:gd name="connsiteY11" fmla="*/ 198503 h 281053"/>
                <a:gd name="connsiteX12" fmla="*/ 1009650 w 1009650"/>
                <a:gd name="connsiteY12" fmla="*/ 211203 h 281053"/>
                <a:gd name="connsiteX0" fmla="*/ 0 w 914400"/>
                <a:gd name="connsiteY0" fmla="*/ 208028 h 211203"/>
                <a:gd name="connsiteX1" fmla="*/ 127000 w 914400"/>
                <a:gd name="connsiteY1" fmla="*/ 166753 h 211203"/>
                <a:gd name="connsiteX2" fmla="*/ 304800 w 914400"/>
                <a:gd name="connsiteY2" fmla="*/ 55628 h 211203"/>
                <a:gd name="connsiteX3" fmla="*/ 336550 w 914400"/>
                <a:gd name="connsiteY3" fmla="*/ 23878 h 211203"/>
                <a:gd name="connsiteX4" fmla="*/ 428625 w 914400"/>
                <a:gd name="connsiteY4" fmla="*/ 8003 h 211203"/>
                <a:gd name="connsiteX5" fmla="*/ 546100 w 914400"/>
                <a:gd name="connsiteY5" fmla="*/ 4828 h 211203"/>
                <a:gd name="connsiteX6" fmla="*/ 606425 w 914400"/>
                <a:gd name="connsiteY6" fmla="*/ 74678 h 211203"/>
                <a:gd name="connsiteX7" fmla="*/ 647700 w 914400"/>
                <a:gd name="connsiteY7" fmla="*/ 74678 h 211203"/>
                <a:gd name="connsiteX8" fmla="*/ 730250 w 914400"/>
                <a:gd name="connsiteY8" fmla="*/ 135003 h 211203"/>
                <a:gd name="connsiteX9" fmla="*/ 838200 w 914400"/>
                <a:gd name="connsiteY9" fmla="*/ 154053 h 211203"/>
                <a:gd name="connsiteX10" fmla="*/ 885825 w 914400"/>
                <a:gd name="connsiteY10" fmla="*/ 198503 h 211203"/>
                <a:gd name="connsiteX11" fmla="*/ 914400 w 914400"/>
                <a:gd name="connsiteY11" fmla="*/ 211203 h 211203"/>
                <a:gd name="connsiteX0" fmla="*/ 0 w 787400"/>
                <a:gd name="connsiteY0" fmla="*/ 166753 h 211203"/>
                <a:gd name="connsiteX1" fmla="*/ 177800 w 787400"/>
                <a:gd name="connsiteY1" fmla="*/ 55628 h 211203"/>
                <a:gd name="connsiteX2" fmla="*/ 209550 w 787400"/>
                <a:gd name="connsiteY2" fmla="*/ 23878 h 211203"/>
                <a:gd name="connsiteX3" fmla="*/ 301625 w 787400"/>
                <a:gd name="connsiteY3" fmla="*/ 8003 h 211203"/>
                <a:gd name="connsiteX4" fmla="*/ 419100 w 787400"/>
                <a:gd name="connsiteY4" fmla="*/ 4828 h 211203"/>
                <a:gd name="connsiteX5" fmla="*/ 479425 w 787400"/>
                <a:gd name="connsiteY5" fmla="*/ 74678 h 211203"/>
                <a:gd name="connsiteX6" fmla="*/ 520700 w 787400"/>
                <a:gd name="connsiteY6" fmla="*/ 74678 h 211203"/>
                <a:gd name="connsiteX7" fmla="*/ 603250 w 787400"/>
                <a:gd name="connsiteY7" fmla="*/ 135003 h 211203"/>
                <a:gd name="connsiteX8" fmla="*/ 711200 w 787400"/>
                <a:gd name="connsiteY8" fmla="*/ 154053 h 211203"/>
                <a:gd name="connsiteX9" fmla="*/ 758825 w 787400"/>
                <a:gd name="connsiteY9" fmla="*/ 198503 h 211203"/>
                <a:gd name="connsiteX10" fmla="*/ 787400 w 787400"/>
                <a:gd name="connsiteY10" fmla="*/ 211203 h 211203"/>
                <a:gd name="connsiteX0" fmla="*/ 0 w 609600"/>
                <a:gd name="connsiteY0" fmla="*/ 55628 h 211203"/>
                <a:gd name="connsiteX1" fmla="*/ 31750 w 609600"/>
                <a:gd name="connsiteY1" fmla="*/ 23878 h 211203"/>
                <a:gd name="connsiteX2" fmla="*/ 123825 w 609600"/>
                <a:gd name="connsiteY2" fmla="*/ 8003 h 211203"/>
                <a:gd name="connsiteX3" fmla="*/ 241300 w 609600"/>
                <a:gd name="connsiteY3" fmla="*/ 4828 h 211203"/>
                <a:gd name="connsiteX4" fmla="*/ 301625 w 609600"/>
                <a:gd name="connsiteY4" fmla="*/ 74678 h 211203"/>
                <a:gd name="connsiteX5" fmla="*/ 342900 w 609600"/>
                <a:gd name="connsiteY5" fmla="*/ 74678 h 211203"/>
                <a:gd name="connsiteX6" fmla="*/ 425450 w 609600"/>
                <a:gd name="connsiteY6" fmla="*/ 135003 h 211203"/>
                <a:gd name="connsiteX7" fmla="*/ 533400 w 609600"/>
                <a:gd name="connsiteY7" fmla="*/ 154053 h 211203"/>
                <a:gd name="connsiteX8" fmla="*/ 581025 w 609600"/>
                <a:gd name="connsiteY8" fmla="*/ 198503 h 211203"/>
                <a:gd name="connsiteX9" fmla="*/ 609600 w 609600"/>
                <a:gd name="connsiteY9" fmla="*/ 211203 h 211203"/>
                <a:gd name="connsiteX0" fmla="*/ 0 w 577850"/>
                <a:gd name="connsiteY0" fmla="*/ 23878 h 211203"/>
                <a:gd name="connsiteX1" fmla="*/ 92075 w 577850"/>
                <a:gd name="connsiteY1" fmla="*/ 8003 h 211203"/>
                <a:gd name="connsiteX2" fmla="*/ 209550 w 577850"/>
                <a:gd name="connsiteY2" fmla="*/ 4828 h 211203"/>
                <a:gd name="connsiteX3" fmla="*/ 269875 w 577850"/>
                <a:gd name="connsiteY3" fmla="*/ 74678 h 211203"/>
                <a:gd name="connsiteX4" fmla="*/ 311150 w 577850"/>
                <a:gd name="connsiteY4" fmla="*/ 74678 h 211203"/>
                <a:gd name="connsiteX5" fmla="*/ 393700 w 577850"/>
                <a:gd name="connsiteY5" fmla="*/ 135003 h 211203"/>
                <a:gd name="connsiteX6" fmla="*/ 501650 w 577850"/>
                <a:gd name="connsiteY6" fmla="*/ 154053 h 211203"/>
                <a:gd name="connsiteX7" fmla="*/ 549275 w 577850"/>
                <a:gd name="connsiteY7" fmla="*/ 198503 h 211203"/>
                <a:gd name="connsiteX8" fmla="*/ 577850 w 577850"/>
                <a:gd name="connsiteY8" fmla="*/ 211203 h 211203"/>
                <a:gd name="connsiteX0" fmla="*/ 0 w 485775"/>
                <a:gd name="connsiteY0" fmla="*/ 8003 h 211203"/>
                <a:gd name="connsiteX1" fmla="*/ 117475 w 485775"/>
                <a:gd name="connsiteY1" fmla="*/ 4828 h 211203"/>
                <a:gd name="connsiteX2" fmla="*/ 177800 w 485775"/>
                <a:gd name="connsiteY2" fmla="*/ 74678 h 211203"/>
                <a:gd name="connsiteX3" fmla="*/ 219075 w 485775"/>
                <a:gd name="connsiteY3" fmla="*/ 74678 h 211203"/>
                <a:gd name="connsiteX4" fmla="*/ 301625 w 485775"/>
                <a:gd name="connsiteY4" fmla="*/ 135003 h 211203"/>
                <a:gd name="connsiteX5" fmla="*/ 409575 w 485775"/>
                <a:gd name="connsiteY5" fmla="*/ 154053 h 211203"/>
                <a:gd name="connsiteX6" fmla="*/ 457200 w 485775"/>
                <a:gd name="connsiteY6" fmla="*/ 198503 h 211203"/>
                <a:gd name="connsiteX7" fmla="*/ 485775 w 485775"/>
                <a:gd name="connsiteY7" fmla="*/ 211203 h 211203"/>
                <a:gd name="connsiteX0" fmla="*/ 0 w 368300"/>
                <a:gd name="connsiteY0" fmla="*/ 0 h 206375"/>
                <a:gd name="connsiteX1" fmla="*/ 60325 w 368300"/>
                <a:gd name="connsiteY1" fmla="*/ 69850 h 206375"/>
                <a:gd name="connsiteX2" fmla="*/ 101600 w 368300"/>
                <a:gd name="connsiteY2" fmla="*/ 69850 h 206375"/>
                <a:gd name="connsiteX3" fmla="*/ 184150 w 368300"/>
                <a:gd name="connsiteY3" fmla="*/ 130175 h 206375"/>
                <a:gd name="connsiteX4" fmla="*/ 292100 w 368300"/>
                <a:gd name="connsiteY4" fmla="*/ 149225 h 206375"/>
                <a:gd name="connsiteX5" fmla="*/ 339725 w 368300"/>
                <a:gd name="connsiteY5" fmla="*/ 193675 h 206375"/>
                <a:gd name="connsiteX6" fmla="*/ 368300 w 368300"/>
                <a:gd name="connsiteY6" fmla="*/ 206375 h 20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300" h="206375">
                  <a:moveTo>
                    <a:pt x="0" y="0"/>
                  </a:moveTo>
                  <a:cubicBezTo>
                    <a:pt x="29633" y="11112"/>
                    <a:pt x="43392" y="58208"/>
                    <a:pt x="60325" y="69850"/>
                  </a:cubicBezTo>
                  <a:cubicBezTo>
                    <a:pt x="77258" y="81492"/>
                    <a:pt x="80962" y="59796"/>
                    <a:pt x="101600" y="69850"/>
                  </a:cubicBezTo>
                  <a:cubicBezTo>
                    <a:pt x="122238" y="79904"/>
                    <a:pt x="152400" y="116946"/>
                    <a:pt x="184150" y="130175"/>
                  </a:cubicBezTo>
                  <a:cubicBezTo>
                    <a:pt x="215900" y="143404"/>
                    <a:pt x="266171" y="138642"/>
                    <a:pt x="292100" y="149225"/>
                  </a:cubicBezTo>
                  <a:cubicBezTo>
                    <a:pt x="318029" y="159808"/>
                    <a:pt x="327025" y="184150"/>
                    <a:pt x="339725" y="193675"/>
                  </a:cubicBezTo>
                  <a:cubicBezTo>
                    <a:pt x="352425" y="203200"/>
                    <a:pt x="360362" y="204787"/>
                    <a:pt x="368300" y="206375"/>
                  </a:cubicBezTo>
                </a:path>
              </a:pathLst>
            </a:custGeom>
            <a:noFill/>
            <a:ln w="19050">
              <a:solidFill>
                <a:schemeClr val="tx1">
                  <a:lumMod val="6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72" name="Forma livre 471"/>
            <p:cNvSpPr/>
            <p:nvPr/>
          </p:nvSpPr>
          <p:spPr bwMode="auto">
            <a:xfrm>
              <a:off x="2033682" y="2890473"/>
              <a:ext cx="366794" cy="54783"/>
            </a:xfrm>
            <a:custGeom>
              <a:avLst/>
              <a:gdLst>
                <a:gd name="connsiteX0" fmla="*/ 0 w 1833563"/>
                <a:gd name="connsiteY0" fmla="*/ 0 h 279400"/>
                <a:gd name="connsiteX1" fmla="*/ 80963 w 1833563"/>
                <a:gd name="connsiteY1" fmla="*/ 38100 h 279400"/>
                <a:gd name="connsiteX2" fmla="*/ 152400 w 1833563"/>
                <a:gd name="connsiteY2" fmla="*/ 71438 h 279400"/>
                <a:gd name="connsiteX3" fmla="*/ 252413 w 1833563"/>
                <a:gd name="connsiteY3" fmla="*/ 57150 h 279400"/>
                <a:gd name="connsiteX4" fmla="*/ 366713 w 1833563"/>
                <a:gd name="connsiteY4" fmla="*/ 80963 h 279400"/>
                <a:gd name="connsiteX5" fmla="*/ 495300 w 1833563"/>
                <a:gd name="connsiteY5" fmla="*/ 42863 h 279400"/>
                <a:gd name="connsiteX6" fmla="*/ 619125 w 1833563"/>
                <a:gd name="connsiteY6" fmla="*/ 23813 h 279400"/>
                <a:gd name="connsiteX7" fmla="*/ 747713 w 1833563"/>
                <a:gd name="connsiteY7" fmla="*/ 23813 h 279400"/>
                <a:gd name="connsiteX8" fmla="*/ 900113 w 1833563"/>
                <a:gd name="connsiteY8" fmla="*/ 52388 h 279400"/>
                <a:gd name="connsiteX9" fmla="*/ 1023938 w 1833563"/>
                <a:gd name="connsiteY9" fmla="*/ 66675 h 279400"/>
                <a:gd name="connsiteX10" fmla="*/ 1076325 w 1833563"/>
                <a:gd name="connsiteY10" fmla="*/ 90488 h 279400"/>
                <a:gd name="connsiteX11" fmla="*/ 1090613 w 1833563"/>
                <a:gd name="connsiteY11" fmla="*/ 128588 h 279400"/>
                <a:gd name="connsiteX12" fmla="*/ 1109663 w 1833563"/>
                <a:gd name="connsiteY12" fmla="*/ 119063 h 279400"/>
                <a:gd name="connsiteX13" fmla="*/ 1219200 w 1833563"/>
                <a:gd name="connsiteY13" fmla="*/ 142875 h 279400"/>
                <a:gd name="connsiteX14" fmla="*/ 1281113 w 1833563"/>
                <a:gd name="connsiteY14" fmla="*/ 152400 h 279400"/>
                <a:gd name="connsiteX15" fmla="*/ 1419225 w 1833563"/>
                <a:gd name="connsiteY15" fmla="*/ 171450 h 279400"/>
                <a:gd name="connsiteX16" fmla="*/ 1509713 w 1833563"/>
                <a:gd name="connsiteY16" fmla="*/ 228600 h 279400"/>
                <a:gd name="connsiteX17" fmla="*/ 1624013 w 1833563"/>
                <a:gd name="connsiteY17" fmla="*/ 233363 h 279400"/>
                <a:gd name="connsiteX18" fmla="*/ 1714500 w 1833563"/>
                <a:gd name="connsiteY18" fmla="*/ 276225 h 279400"/>
                <a:gd name="connsiteX19" fmla="*/ 1785938 w 1833563"/>
                <a:gd name="connsiteY19" fmla="*/ 276225 h 279400"/>
                <a:gd name="connsiteX20" fmla="*/ 1833563 w 1833563"/>
                <a:gd name="connsiteY20" fmla="*/ 276225 h 279400"/>
                <a:gd name="connsiteX0" fmla="*/ 0 w 1752600"/>
                <a:gd name="connsiteY0" fmla="*/ 17293 h 258593"/>
                <a:gd name="connsiteX1" fmla="*/ 71437 w 1752600"/>
                <a:gd name="connsiteY1" fmla="*/ 50631 h 258593"/>
                <a:gd name="connsiteX2" fmla="*/ 171450 w 1752600"/>
                <a:gd name="connsiteY2" fmla="*/ 36343 h 258593"/>
                <a:gd name="connsiteX3" fmla="*/ 285750 w 1752600"/>
                <a:gd name="connsiteY3" fmla="*/ 60156 h 258593"/>
                <a:gd name="connsiteX4" fmla="*/ 414337 w 1752600"/>
                <a:gd name="connsiteY4" fmla="*/ 22056 h 258593"/>
                <a:gd name="connsiteX5" fmla="*/ 538162 w 1752600"/>
                <a:gd name="connsiteY5" fmla="*/ 3006 h 258593"/>
                <a:gd name="connsiteX6" fmla="*/ 666750 w 1752600"/>
                <a:gd name="connsiteY6" fmla="*/ 3006 h 258593"/>
                <a:gd name="connsiteX7" fmla="*/ 819150 w 1752600"/>
                <a:gd name="connsiteY7" fmla="*/ 31581 h 258593"/>
                <a:gd name="connsiteX8" fmla="*/ 942975 w 1752600"/>
                <a:gd name="connsiteY8" fmla="*/ 45868 h 258593"/>
                <a:gd name="connsiteX9" fmla="*/ 995362 w 1752600"/>
                <a:gd name="connsiteY9" fmla="*/ 69681 h 258593"/>
                <a:gd name="connsiteX10" fmla="*/ 1009650 w 1752600"/>
                <a:gd name="connsiteY10" fmla="*/ 107781 h 258593"/>
                <a:gd name="connsiteX11" fmla="*/ 1028700 w 1752600"/>
                <a:gd name="connsiteY11" fmla="*/ 98256 h 258593"/>
                <a:gd name="connsiteX12" fmla="*/ 1138237 w 1752600"/>
                <a:gd name="connsiteY12" fmla="*/ 122068 h 258593"/>
                <a:gd name="connsiteX13" fmla="*/ 1200150 w 1752600"/>
                <a:gd name="connsiteY13" fmla="*/ 131593 h 258593"/>
                <a:gd name="connsiteX14" fmla="*/ 1338262 w 1752600"/>
                <a:gd name="connsiteY14" fmla="*/ 150643 h 258593"/>
                <a:gd name="connsiteX15" fmla="*/ 1428750 w 1752600"/>
                <a:gd name="connsiteY15" fmla="*/ 207793 h 258593"/>
                <a:gd name="connsiteX16" fmla="*/ 1543050 w 1752600"/>
                <a:gd name="connsiteY16" fmla="*/ 212556 h 258593"/>
                <a:gd name="connsiteX17" fmla="*/ 1633537 w 1752600"/>
                <a:gd name="connsiteY17" fmla="*/ 255418 h 258593"/>
                <a:gd name="connsiteX18" fmla="*/ 1704975 w 1752600"/>
                <a:gd name="connsiteY18" fmla="*/ 255418 h 258593"/>
                <a:gd name="connsiteX19" fmla="*/ 1752600 w 1752600"/>
                <a:gd name="connsiteY19" fmla="*/ 255418 h 258593"/>
                <a:gd name="connsiteX0" fmla="*/ 0 w 1681163"/>
                <a:gd name="connsiteY0" fmla="*/ 50631 h 258593"/>
                <a:gd name="connsiteX1" fmla="*/ 100013 w 1681163"/>
                <a:gd name="connsiteY1" fmla="*/ 36343 h 258593"/>
                <a:gd name="connsiteX2" fmla="*/ 214313 w 1681163"/>
                <a:gd name="connsiteY2" fmla="*/ 60156 h 258593"/>
                <a:gd name="connsiteX3" fmla="*/ 342900 w 1681163"/>
                <a:gd name="connsiteY3" fmla="*/ 22056 h 258593"/>
                <a:gd name="connsiteX4" fmla="*/ 466725 w 1681163"/>
                <a:gd name="connsiteY4" fmla="*/ 3006 h 258593"/>
                <a:gd name="connsiteX5" fmla="*/ 595313 w 1681163"/>
                <a:gd name="connsiteY5" fmla="*/ 3006 h 258593"/>
                <a:gd name="connsiteX6" fmla="*/ 747713 w 1681163"/>
                <a:gd name="connsiteY6" fmla="*/ 31581 h 258593"/>
                <a:gd name="connsiteX7" fmla="*/ 871538 w 1681163"/>
                <a:gd name="connsiteY7" fmla="*/ 45868 h 258593"/>
                <a:gd name="connsiteX8" fmla="*/ 923925 w 1681163"/>
                <a:gd name="connsiteY8" fmla="*/ 69681 h 258593"/>
                <a:gd name="connsiteX9" fmla="*/ 938213 w 1681163"/>
                <a:gd name="connsiteY9" fmla="*/ 107781 h 258593"/>
                <a:gd name="connsiteX10" fmla="*/ 957263 w 1681163"/>
                <a:gd name="connsiteY10" fmla="*/ 98256 h 258593"/>
                <a:gd name="connsiteX11" fmla="*/ 1066800 w 1681163"/>
                <a:gd name="connsiteY11" fmla="*/ 122068 h 258593"/>
                <a:gd name="connsiteX12" fmla="*/ 1128713 w 1681163"/>
                <a:gd name="connsiteY12" fmla="*/ 131593 h 258593"/>
                <a:gd name="connsiteX13" fmla="*/ 1266825 w 1681163"/>
                <a:gd name="connsiteY13" fmla="*/ 150643 h 258593"/>
                <a:gd name="connsiteX14" fmla="*/ 1357313 w 1681163"/>
                <a:gd name="connsiteY14" fmla="*/ 207793 h 258593"/>
                <a:gd name="connsiteX15" fmla="*/ 1471613 w 1681163"/>
                <a:gd name="connsiteY15" fmla="*/ 212556 h 258593"/>
                <a:gd name="connsiteX16" fmla="*/ 1562100 w 1681163"/>
                <a:gd name="connsiteY16" fmla="*/ 255418 h 258593"/>
                <a:gd name="connsiteX17" fmla="*/ 1633538 w 1681163"/>
                <a:gd name="connsiteY17" fmla="*/ 255418 h 258593"/>
                <a:gd name="connsiteX18" fmla="*/ 1681163 w 1681163"/>
                <a:gd name="connsiteY18" fmla="*/ 255418 h 258593"/>
                <a:gd name="connsiteX0" fmla="*/ 0 w 1581150"/>
                <a:gd name="connsiteY0" fmla="*/ 36343 h 258593"/>
                <a:gd name="connsiteX1" fmla="*/ 114300 w 1581150"/>
                <a:gd name="connsiteY1" fmla="*/ 60156 h 258593"/>
                <a:gd name="connsiteX2" fmla="*/ 242887 w 1581150"/>
                <a:gd name="connsiteY2" fmla="*/ 22056 h 258593"/>
                <a:gd name="connsiteX3" fmla="*/ 366712 w 1581150"/>
                <a:gd name="connsiteY3" fmla="*/ 3006 h 258593"/>
                <a:gd name="connsiteX4" fmla="*/ 495300 w 1581150"/>
                <a:gd name="connsiteY4" fmla="*/ 3006 h 258593"/>
                <a:gd name="connsiteX5" fmla="*/ 647700 w 1581150"/>
                <a:gd name="connsiteY5" fmla="*/ 31581 h 258593"/>
                <a:gd name="connsiteX6" fmla="*/ 771525 w 1581150"/>
                <a:gd name="connsiteY6" fmla="*/ 45868 h 258593"/>
                <a:gd name="connsiteX7" fmla="*/ 823912 w 1581150"/>
                <a:gd name="connsiteY7" fmla="*/ 69681 h 258593"/>
                <a:gd name="connsiteX8" fmla="*/ 838200 w 1581150"/>
                <a:gd name="connsiteY8" fmla="*/ 107781 h 258593"/>
                <a:gd name="connsiteX9" fmla="*/ 857250 w 1581150"/>
                <a:gd name="connsiteY9" fmla="*/ 98256 h 258593"/>
                <a:gd name="connsiteX10" fmla="*/ 966787 w 1581150"/>
                <a:gd name="connsiteY10" fmla="*/ 122068 h 258593"/>
                <a:gd name="connsiteX11" fmla="*/ 1028700 w 1581150"/>
                <a:gd name="connsiteY11" fmla="*/ 131593 h 258593"/>
                <a:gd name="connsiteX12" fmla="*/ 1166812 w 1581150"/>
                <a:gd name="connsiteY12" fmla="*/ 150643 h 258593"/>
                <a:gd name="connsiteX13" fmla="*/ 1257300 w 1581150"/>
                <a:gd name="connsiteY13" fmla="*/ 207793 h 258593"/>
                <a:gd name="connsiteX14" fmla="*/ 1371600 w 1581150"/>
                <a:gd name="connsiteY14" fmla="*/ 212556 h 258593"/>
                <a:gd name="connsiteX15" fmla="*/ 1462087 w 1581150"/>
                <a:gd name="connsiteY15" fmla="*/ 255418 h 258593"/>
                <a:gd name="connsiteX16" fmla="*/ 1533525 w 1581150"/>
                <a:gd name="connsiteY16" fmla="*/ 255418 h 258593"/>
                <a:gd name="connsiteX17" fmla="*/ 1581150 w 1581150"/>
                <a:gd name="connsiteY17" fmla="*/ 255418 h 258593"/>
                <a:gd name="connsiteX0" fmla="*/ 0 w 1466850"/>
                <a:gd name="connsiteY0" fmla="*/ 60156 h 258593"/>
                <a:gd name="connsiteX1" fmla="*/ 128587 w 1466850"/>
                <a:gd name="connsiteY1" fmla="*/ 22056 h 258593"/>
                <a:gd name="connsiteX2" fmla="*/ 252412 w 1466850"/>
                <a:gd name="connsiteY2" fmla="*/ 3006 h 258593"/>
                <a:gd name="connsiteX3" fmla="*/ 381000 w 1466850"/>
                <a:gd name="connsiteY3" fmla="*/ 3006 h 258593"/>
                <a:gd name="connsiteX4" fmla="*/ 533400 w 1466850"/>
                <a:gd name="connsiteY4" fmla="*/ 31581 h 258593"/>
                <a:gd name="connsiteX5" fmla="*/ 657225 w 1466850"/>
                <a:gd name="connsiteY5" fmla="*/ 45868 h 258593"/>
                <a:gd name="connsiteX6" fmla="*/ 709612 w 1466850"/>
                <a:gd name="connsiteY6" fmla="*/ 69681 h 258593"/>
                <a:gd name="connsiteX7" fmla="*/ 723900 w 1466850"/>
                <a:gd name="connsiteY7" fmla="*/ 107781 h 258593"/>
                <a:gd name="connsiteX8" fmla="*/ 742950 w 1466850"/>
                <a:gd name="connsiteY8" fmla="*/ 98256 h 258593"/>
                <a:gd name="connsiteX9" fmla="*/ 852487 w 1466850"/>
                <a:gd name="connsiteY9" fmla="*/ 122068 h 258593"/>
                <a:gd name="connsiteX10" fmla="*/ 914400 w 1466850"/>
                <a:gd name="connsiteY10" fmla="*/ 131593 h 258593"/>
                <a:gd name="connsiteX11" fmla="*/ 1052512 w 1466850"/>
                <a:gd name="connsiteY11" fmla="*/ 150643 h 258593"/>
                <a:gd name="connsiteX12" fmla="*/ 1143000 w 1466850"/>
                <a:gd name="connsiteY12" fmla="*/ 207793 h 258593"/>
                <a:gd name="connsiteX13" fmla="*/ 1257300 w 1466850"/>
                <a:gd name="connsiteY13" fmla="*/ 212556 h 258593"/>
                <a:gd name="connsiteX14" fmla="*/ 1347787 w 1466850"/>
                <a:gd name="connsiteY14" fmla="*/ 255418 h 258593"/>
                <a:gd name="connsiteX15" fmla="*/ 1419225 w 1466850"/>
                <a:gd name="connsiteY15" fmla="*/ 255418 h 258593"/>
                <a:gd name="connsiteX16" fmla="*/ 1466850 w 1466850"/>
                <a:gd name="connsiteY16" fmla="*/ 255418 h 258593"/>
                <a:gd name="connsiteX0" fmla="*/ 0 w 1419225"/>
                <a:gd name="connsiteY0" fmla="*/ 60156 h 258593"/>
                <a:gd name="connsiteX1" fmla="*/ 128587 w 1419225"/>
                <a:gd name="connsiteY1" fmla="*/ 22056 h 258593"/>
                <a:gd name="connsiteX2" fmla="*/ 252412 w 1419225"/>
                <a:gd name="connsiteY2" fmla="*/ 3006 h 258593"/>
                <a:gd name="connsiteX3" fmla="*/ 381000 w 1419225"/>
                <a:gd name="connsiteY3" fmla="*/ 3006 h 258593"/>
                <a:gd name="connsiteX4" fmla="*/ 533400 w 1419225"/>
                <a:gd name="connsiteY4" fmla="*/ 31581 h 258593"/>
                <a:gd name="connsiteX5" fmla="*/ 657225 w 1419225"/>
                <a:gd name="connsiteY5" fmla="*/ 45868 h 258593"/>
                <a:gd name="connsiteX6" fmla="*/ 709612 w 1419225"/>
                <a:gd name="connsiteY6" fmla="*/ 69681 h 258593"/>
                <a:gd name="connsiteX7" fmla="*/ 723900 w 1419225"/>
                <a:gd name="connsiteY7" fmla="*/ 107781 h 258593"/>
                <a:gd name="connsiteX8" fmla="*/ 742950 w 1419225"/>
                <a:gd name="connsiteY8" fmla="*/ 98256 h 258593"/>
                <a:gd name="connsiteX9" fmla="*/ 852487 w 1419225"/>
                <a:gd name="connsiteY9" fmla="*/ 122068 h 258593"/>
                <a:gd name="connsiteX10" fmla="*/ 914400 w 1419225"/>
                <a:gd name="connsiteY10" fmla="*/ 131593 h 258593"/>
                <a:gd name="connsiteX11" fmla="*/ 1052512 w 1419225"/>
                <a:gd name="connsiteY11" fmla="*/ 150643 h 258593"/>
                <a:gd name="connsiteX12" fmla="*/ 1143000 w 1419225"/>
                <a:gd name="connsiteY12" fmla="*/ 207793 h 258593"/>
                <a:gd name="connsiteX13" fmla="*/ 1257300 w 1419225"/>
                <a:gd name="connsiteY13" fmla="*/ 212556 h 258593"/>
                <a:gd name="connsiteX14" fmla="*/ 1347787 w 1419225"/>
                <a:gd name="connsiteY14" fmla="*/ 255418 h 258593"/>
                <a:gd name="connsiteX15" fmla="*/ 1419225 w 1419225"/>
                <a:gd name="connsiteY15" fmla="*/ 255418 h 258593"/>
                <a:gd name="connsiteX0" fmla="*/ 0 w 1347787"/>
                <a:gd name="connsiteY0" fmla="*/ 60156 h 255418"/>
                <a:gd name="connsiteX1" fmla="*/ 128587 w 1347787"/>
                <a:gd name="connsiteY1" fmla="*/ 22056 h 255418"/>
                <a:gd name="connsiteX2" fmla="*/ 252412 w 1347787"/>
                <a:gd name="connsiteY2" fmla="*/ 3006 h 255418"/>
                <a:gd name="connsiteX3" fmla="*/ 381000 w 1347787"/>
                <a:gd name="connsiteY3" fmla="*/ 3006 h 255418"/>
                <a:gd name="connsiteX4" fmla="*/ 533400 w 1347787"/>
                <a:gd name="connsiteY4" fmla="*/ 31581 h 255418"/>
                <a:gd name="connsiteX5" fmla="*/ 657225 w 1347787"/>
                <a:gd name="connsiteY5" fmla="*/ 45868 h 255418"/>
                <a:gd name="connsiteX6" fmla="*/ 709612 w 1347787"/>
                <a:gd name="connsiteY6" fmla="*/ 69681 h 255418"/>
                <a:gd name="connsiteX7" fmla="*/ 723900 w 1347787"/>
                <a:gd name="connsiteY7" fmla="*/ 107781 h 255418"/>
                <a:gd name="connsiteX8" fmla="*/ 742950 w 1347787"/>
                <a:gd name="connsiteY8" fmla="*/ 98256 h 255418"/>
                <a:gd name="connsiteX9" fmla="*/ 852487 w 1347787"/>
                <a:gd name="connsiteY9" fmla="*/ 122068 h 255418"/>
                <a:gd name="connsiteX10" fmla="*/ 914400 w 1347787"/>
                <a:gd name="connsiteY10" fmla="*/ 131593 h 255418"/>
                <a:gd name="connsiteX11" fmla="*/ 1052512 w 1347787"/>
                <a:gd name="connsiteY11" fmla="*/ 150643 h 255418"/>
                <a:gd name="connsiteX12" fmla="*/ 1143000 w 1347787"/>
                <a:gd name="connsiteY12" fmla="*/ 207793 h 255418"/>
                <a:gd name="connsiteX13" fmla="*/ 1257300 w 1347787"/>
                <a:gd name="connsiteY13" fmla="*/ 212556 h 255418"/>
                <a:gd name="connsiteX14" fmla="*/ 1347787 w 1347787"/>
                <a:gd name="connsiteY14" fmla="*/ 255418 h 255418"/>
                <a:gd name="connsiteX0" fmla="*/ 0 w 1257300"/>
                <a:gd name="connsiteY0" fmla="*/ 60156 h 212556"/>
                <a:gd name="connsiteX1" fmla="*/ 128587 w 1257300"/>
                <a:gd name="connsiteY1" fmla="*/ 22056 h 212556"/>
                <a:gd name="connsiteX2" fmla="*/ 252412 w 1257300"/>
                <a:gd name="connsiteY2" fmla="*/ 3006 h 212556"/>
                <a:gd name="connsiteX3" fmla="*/ 381000 w 1257300"/>
                <a:gd name="connsiteY3" fmla="*/ 3006 h 212556"/>
                <a:gd name="connsiteX4" fmla="*/ 533400 w 1257300"/>
                <a:gd name="connsiteY4" fmla="*/ 31581 h 212556"/>
                <a:gd name="connsiteX5" fmla="*/ 657225 w 1257300"/>
                <a:gd name="connsiteY5" fmla="*/ 45868 h 212556"/>
                <a:gd name="connsiteX6" fmla="*/ 709612 w 1257300"/>
                <a:gd name="connsiteY6" fmla="*/ 69681 h 212556"/>
                <a:gd name="connsiteX7" fmla="*/ 723900 w 1257300"/>
                <a:gd name="connsiteY7" fmla="*/ 107781 h 212556"/>
                <a:gd name="connsiteX8" fmla="*/ 742950 w 1257300"/>
                <a:gd name="connsiteY8" fmla="*/ 98256 h 212556"/>
                <a:gd name="connsiteX9" fmla="*/ 852487 w 1257300"/>
                <a:gd name="connsiteY9" fmla="*/ 122068 h 212556"/>
                <a:gd name="connsiteX10" fmla="*/ 914400 w 1257300"/>
                <a:gd name="connsiteY10" fmla="*/ 131593 h 212556"/>
                <a:gd name="connsiteX11" fmla="*/ 1052512 w 1257300"/>
                <a:gd name="connsiteY11" fmla="*/ 150643 h 212556"/>
                <a:gd name="connsiteX12" fmla="*/ 1143000 w 1257300"/>
                <a:gd name="connsiteY12" fmla="*/ 207793 h 212556"/>
                <a:gd name="connsiteX13" fmla="*/ 1257300 w 1257300"/>
                <a:gd name="connsiteY13" fmla="*/ 212556 h 212556"/>
                <a:gd name="connsiteX0" fmla="*/ 0 w 1143000"/>
                <a:gd name="connsiteY0" fmla="*/ 60156 h 207793"/>
                <a:gd name="connsiteX1" fmla="*/ 128587 w 1143000"/>
                <a:gd name="connsiteY1" fmla="*/ 22056 h 207793"/>
                <a:gd name="connsiteX2" fmla="*/ 252412 w 1143000"/>
                <a:gd name="connsiteY2" fmla="*/ 3006 h 207793"/>
                <a:gd name="connsiteX3" fmla="*/ 381000 w 1143000"/>
                <a:gd name="connsiteY3" fmla="*/ 3006 h 207793"/>
                <a:gd name="connsiteX4" fmla="*/ 533400 w 1143000"/>
                <a:gd name="connsiteY4" fmla="*/ 31581 h 207793"/>
                <a:gd name="connsiteX5" fmla="*/ 657225 w 1143000"/>
                <a:gd name="connsiteY5" fmla="*/ 45868 h 207793"/>
                <a:gd name="connsiteX6" fmla="*/ 709612 w 1143000"/>
                <a:gd name="connsiteY6" fmla="*/ 69681 h 207793"/>
                <a:gd name="connsiteX7" fmla="*/ 723900 w 1143000"/>
                <a:gd name="connsiteY7" fmla="*/ 107781 h 207793"/>
                <a:gd name="connsiteX8" fmla="*/ 742950 w 1143000"/>
                <a:gd name="connsiteY8" fmla="*/ 98256 h 207793"/>
                <a:gd name="connsiteX9" fmla="*/ 852487 w 1143000"/>
                <a:gd name="connsiteY9" fmla="*/ 122068 h 207793"/>
                <a:gd name="connsiteX10" fmla="*/ 914400 w 1143000"/>
                <a:gd name="connsiteY10" fmla="*/ 131593 h 207793"/>
                <a:gd name="connsiteX11" fmla="*/ 1052512 w 1143000"/>
                <a:gd name="connsiteY11" fmla="*/ 150643 h 207793"/>
                <a:gd name="connsiteX12" fmla="*/ 1143000 w 1143000"/>
                <a:gd name="connsiteY12" fmla="*/ 207793 h 207793"/>
                <a:gd name="connsiteX0" fmla="*/ 0 w 1052512"/>
                <a:gd name="connsiteY0" fmla="*/ 60156 h 150643"/>
                <a:gd name="connsiteX1" fmla="*/ 128587 w 1052512"/>
                <a:gd name="connsiteY1" fmla="*/ 22056 h 150643"/>
                <a:gd name="connsiteX2" fmla="*/ 252412 w 1052512"/>
                <a:gd name="connsiteY2" fmla="*/ 3006 h 150643"/>
                <a:gd name="connsiteX3" fmla="*/ 381000 w 1052512"/>
                <a:gd name="connsiteY3" fmla="*/ 3006 h 150643"/>
                <a:gd name="connsiteX4" fmla="*/ 533400 w 1052512"/>
                <a:gd name="connsiteY4" fmla="*/ 31581 h 150643"/>
                <a:gd name="connsiteX5" fmla="*/ 657225 w 1052512"/>
                <a:gd name="connsiteY5" fmla="*/ 45868 h 150643"/>
                <a:gd name="connsiteX6" fmla="*/ 709612 w 1052512"/>
                <a:gd name="connsiteY6" fmla="*/ 69681 h 150643"/>
                <a:gd name="connsiteX7" fmla="*/ 723900 w 1052512"/>
                <a:gd name="connsiteY7" fmla="*/ 107781 h 150643"/>
                <a:gd name="connsiteX8" fmla="*/ 742950 w 1052512"/>
                <a:gd name="connsiteY8" fmla="*/ 98256 h 150643"/>
                <a:gd name="connsiteX9" fmla="*/ 852487 w 1052512"/>
                <a:gd name="connsiteY9" fmla="*/ 122068 h 150643"/>
                <a:gd name="connsiteX10" fmla="*/ 914400 w 1052512"/>
                <a:gd name="connsiteY10" fmla="*/ 131593 h 150643"/>
                <a:gd name="connsiteX11" fmla="*/ 1052512 w 1052512"/>
                <a:gd name="connsiteY11" fmla="*/ 150643 h 150643"/>
                <a:gd name="connsiteX0" fmla="*/ 0 w 914400"/>
                <a:gd name="connsiteY0" fmla="*/ 60156 h 131593"/>
                <a:gd name="connsiteX1" fmla="*/ 128587 w 914400"/>
                <a:gd name="connsiteY1" fmla="*/ 22056 h 131593"/>
                <a:gd name="connsiteX2" fmla="*/ 252412 w 914400"/>
                <a:gd name="connsiteY2" fmla="*/ 3006 h 131593"/>
                <a:gd name="connsiteX3" fmla="*/ 381000 w 914400"/>
                <a:gd name="connsiteY3" fmla="*/ 3006 h 131593"/>
                <a:gd name="connsiteX4" fmla="*/ 533400 w 914400"/>
                <a:gd name="connsiteY4" fmla="*/ 31581 h 131593"/>
                <a:gd name="connsiteX5" fmla="*/ 657225 w 914400"/>
                <a:gd name="connsiteY5" fmla="*/ 45868 h 131593"/>
                <a:gd name="connsiteX6" fmla="*/ 709612 w 914400"/>
                <a:gd name="connsiteY6" fmla="*/ 69681 h 131593"/>
                <a:gd name="connsiteX7" fmla="*/ 723900 w 914400"/>
                <a:gd name="connsiteY7" fmla="*/ 107781 h 131593"/>
                <a:gd name="connsiteX8" fmla="*/ 742950 w 914400"/>
                <a:gd name="connsiteY8" fmla="*/ 98256 h 131593"/>
                <a:gd name="connsiteX9" fmla="*/ 852487 w 914400"/>
                <a:gd name="connsiteY9" fmla="*/ 122068 h 131593"/>
                <a:gd name="connsiteX10" fmla="*/ 914400 w 914400"/>
                <a:gd name="connsiteY10" fmla="*/ 131593 h 131593"/>
                <a:gd name="connsiteX0" fmla="*/ 0 w 852487"/>
                <a:gd name="connsiteY0" fmla="*/ 60156 h 122068"/>
                <a:gd name="connsiteX1" fmla="*/ 128587 w 852487"/>
                <a:gd name="connsiteY1" fmla="*/ 22056 h 122068"/>
                <a:gd name="connsiteX2" fmla="*/ 252412 w 852487"/>
                <a:gd name="connsiteY2" fmla="*/ 3006 h 122068"/>
                <a:gd name="connsiteX3" fmla="*/ 381000 w 852487"/>
                <a:gd name="connsiteY3" fmla="*/ 3006 h 122068"/>
                <a:gd name="connsiteX4" fmla="*/ 533400 w 852487"/>
                <a:gd name="connsiteY4" fmla="*/ 31581 h 122068"/>
                <a:gd name="connsiteX5" fmla="*/ 657225 w 852487"/>
                <a:gd name="connsiteY5" fmla="*/ 45868 h 122068"/>
                <a:gd name="connsiteX6" fmla="*/ 709612 w 852487"/>
                <a:gd name="connsiteY6" fmla="*/ 69681 h 122068"/>
                <a:gd name="connsiteX7" fmla="*/ 723900 w 852487"/>
                <a:gd name="connsiteY7" fmla="*/ 107781 h 122068"/>
                <a:gd name="connsiteX8" fmla="*/ 742950 w 852487"/>
                <a:gd name="connsiteY8" fmla="*/ 98256 h 122068"/>
                <a:gd name="connsiteX9" fmla="*/ 852487 w 852487"/>
                <a:gd name="connsiteY9" fmla="*/ 122068 h 122068"/>
                <a:gd name="connsiteX0" fmla="*/ 0 w 742950"/>
                <a:gd name="connsiteY0" fmla="*/ 60156 h 108641"/>
                <a:gd name="connsiteX1" fmla="*/ 128587 w 742950"/>
                <a:gd name="connsiteY1" fmla="*/ 22056 h 108641"/>
                <a:gd name="connsiteX2" fmla="*/ 252412 w 742950"/>
                <a:gd name="connsiteY2" fmla="*/ 3006 h 108641"/>
                <a:gd name="connsiteX3" fmla="*/ 381000 w 742950"/>
                <a:gd name="connsiteY3" fmla="*/ 3006 h 108641"/>
                <a:gd name="connsiteX4" fmla="*/ 533400 w 742950"/>
                <a:gd name="connsiteY4" fmla="*/ 31581 h 108641"/>
                <a:gd name="connsiteX5" fmla="*/ 657225 w 742950"/>
                <a:gd name="connsiteY5" fmla="*/ 45868 h 108641"/>
                <a:gd name="connsiteX6" fmla="*/ 709612 w 742950"/>
                <a:gd name="connsiteY6" fmla="*/ 69681 h 108641"/>
                <a:gd name="connsiteX7" fmla="*/ 723900 w 742950"/>
                <a:gd name="connsiteY7" fmla="*/ 107781 h 108641"/>
                <a:gd name="connsiteX8" fmla="*/ 742950 w 742950"/>
                <a:gd name="connsiteY8" fmla="*/ 98256 h 108641"/>
                <a:gd name="connsiteX0" fmla="*/ 0 w 723900"/>
                <a:gd name="connsiteY0" fmla="*/ 60156 h 107781"/>
                <a:gd name="connsiteX1" fmla="*/ 128587 w 723900"/>
                <a:gd name="connsiteY1" fmla="*/ 22056 h 107781"/>
                <a:gd name="connsiteX2" fmla="*/ 252412 w 723900"/>
                <a:gd name="connsiteY2" fmla="*/ 3006 h 107781"/>
                <a:gd name="connsiteX3" fmla="*/ 381000 w 723900"/>
                <a:gd name="connsiteY3" fmla="*/ 3006 h 107781"/>
                <a:gd name="connsiteX4" fmla="*/ 533400 w 723900"/>
                <a:gd name="connsiteY4" fmla="*/ 31581 h 107781"/>
                <a:gd name="connsiteX5" fmla="*/ 657225 w 723900"/>
                <a:gd name="connsiteY5" fmla="*/ 45868 h 107781"/>
                <a:gd name="connsiteX6" fmla="*/ 709612 w 723900"/>
                <a:gd name="connsiteY6" fmla="*/ 69681 h 107781"/>
                <a:gd name="connsiteX7" fmla="*/ 723900 w 723900"/>
                <a:gd name="connsiteY7" fmla="*/ 107781 h 107781"/>
                <a:gd name="connsiteX0" fmla="*/ 0 w 709612"/>
                <a:gd name="connsiteY0" fmla="*/ 60156 h 69681"/>
                <a:gd name="connsiteX1" fmla="*/ 128587 w 709612"/>
                <a:gd name="connsiteY1" fmla="*/ 22056 h 69681"/>
                <a:gd name="connsiteX2" fmla="*/ 252412 w 709612"/>
                <a:gd name="connsiteY2" fmla="*/ 3006 h 69681"/>
                <a:gd name="connsiteX3" fmla="*/ 381000 w 709612"/>
                <a:gd name="connsiteY3" fmla="*/ 3006 h 69681"/>
                <a:gd name="connsiteX4" fmla="*/ 533400 w 709612"/>
                <a:gd name="connsiteY4" fmla="*/ 31581 h 69681"/>
                <a:gd name="connsiteX5" fmla="*/ 657225 w 709612"/>
                <a:gd name="connsiteY5" fmla="*/ 45868 h 69681"/>
                <a:gd name="connsiteX6" fmla="*/ 709612 w 709612"/>
                <a:gd name="connsiteY6" fmla="*/ 69681 h 69681"/>
                <a:gd name="connsiteX0" fmla="*/ 0 w 709612"/>
                <a:gd name="connsiteY0" fmla="*/ 62649 h 72174"/>
                <a:gd name="connsiteX1" fmla="*/ 252412 w 709612"/>
                <a:gd name="connsiteY1" fmla="*/ 5499 h 72174"/>
                <a:gd name="connsiteX2" fmla="*/ 381000 w 709612"/>
                <a:gd name="connsiteY2" fmla="*/ 5499 h 72174"/>
                <a:gd name="connsiteX3" fmla="*/ 533400 w 709612"/>
                <a:gd name="connsiteY3" fmla="*/ 34074 h 72174"/>
                <a:gd name="connsiteX4" fmla="*/ 657225 w 709612"/>
                <a:gd name="connsiteY4" fmla="*/ 48361 h 72174"/>
                <a:gd name="connsiteX5" fmla="*/ 709612 w 709612"/>
                <a:gd name="connsiteY5" fmla="*/ 72174 h 72174"/>
                <a:gd name="connsiteX0" fmla="*/ 0 w 457200"/>
                <a:gd name="connsiteY0" fmla="*/ 5499 h 72174"/>
                <a:gd name="connsiteX1" fmla="*/ 128588 w 457200"/>
                <a:gd name="connsiteY1" fmla="*/ 5499 h 72174"/>
                <a:gd name="connsiteX2" fmla="*/ 280988 w 457200"/>
                <a:gd name="connsiteY2" fmla="*/ 34074 h 72174"/>
                <a:gd name="connsiteX3" fmla="*/ 404813 w 457200"/>
                <a:gd name="connsiteY3" fmla="*/ 48361 h 72174"/>
                <a:gd name="connsiteX4" fmla="*/ 457200 w 457200"/>
                <a:gd name="connsiteY4" fmla="*/ 72174 h 72174"/>
                <a:gd name="connsiteX0" fmla="*/ 0 w 446049"/>
                <a:gd name="connsiteY0" fmla="*/ 4467 h 74859"/>
                <a:gd name="connsiteX1" fmla="*/ 117437 w 446049"/>
                <a:gd name="connsiteY1" fmla="*/ 8184 h 74859"/>
                <a:gd name="connsiteX2" fmla="*/ 269837 w 446049"/>
                <a:gd name="connsiteY2" fmla="*/ 36759 h 74859"/>
                <a:gd name="connsiteX3" fmla="*/ 393662 w 446049"/>
                <a:gd name="connsiteY3" fmla="*/ 51046 h 74859"/>
                <a:gd name="connsiteX4" fmla="*/ 446049 w 446049"/>
                <a:gd name="connsiteY4" fmla="*/ 74859 h 74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6049" h="74859">
                  <a:moveTo>
                    <a:pt x="0" y="4467"/>
                  </a:moveTo>
                  <a:cubicBezTo>
                    <a:pt x="63500" y="-5058"/>
                    <a:pt x="72464" y="2802"/>
                    <a:pt x="117437" y="8184"/>
                  </a:cubicBezTo>
                  <a:cubicBezTo>
                    <a:pt x="162410" y="13566"/>
                    <a:pt x="223800" y="29615"/>
                    <a:pt x="269837" y="36759"/>
                  </a:cubicBezTo>
                  <a:cubicBezTo>
                    <a:pt x="315874" y="43903"/>
                    <a:pt x="364293" y="44696"/>
                    <a:pt x="393662" y="51046"/>
                  </a:cubicBezTo>
                  <a:cubicBezTo>
                    <a:pt x="423031" y="57396"/>
                    <a:pt x="434937" y="64540"/>
                    <a:pt x="446049" y="74859"/>
                  </a:cubicBezTo>
                </a:path>
              </a:pathLst>
            </a:custGeom>
            <a:noFill/>
            <a:ln w="19050">
              <a:solidFill>
                <a:schemeClr val="tx1">
                  <a:lumMod val="6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73" name="Forma livre 472"/>
            <p:cNvSpPr/>
            <p:nvPr/>
          </p:nvSpPr>
          <p:spPr bwMode="auto">
            <a:xfrm>
              <a:off x="1870474" y="1786988"/>
              <a:ext cx="109002" cy="255589"/>
            </a:xfrm>
            <a:custGeom>
              <a:avLst/>
              <a:gdLst>
                <a:gd name="connsiteX0" fmla="*/ 136630 w 214103"/>
                <a:gd name="connsiteY0" fmla="*/ 1019175 h 1019175"/>
                <a:gd name="connsiteX1" fmla="*/ 92180 w 214103"/>
                <a:gd name="connsiteY1" fmla="*/ 923925 h 1019175"/>
                <a:gd name="connsiteX2" fmla="*/ 44555 w 214103"/>
                <a:gd name="connsiteY2" fmla="*/ 800100 h 1019175"/>
                <a:gd name="connsiteX3" fmla="*/ 15980 w 214103"/>
                <a:gd name="connsiteY3" fmla="*/ 682625 h 1019175"/>
                <a:gd name="connsiteX4" fmla="*/ 105 w 214103"/>
                <a:gd name="connsiteY4" fmla="*/ 558800 h 1019175"/>
                <a:gd name="connsiteX5" fmla="*/ 12805 w 214103"/>
                <a:gd name="connsiteY5" fmla="*/ 492125 h 1019175"/>
                <a:gd name="connsiteX6" fmla="*/ 73130 w 214103"/>
                <a:gd name="connsiteY6" fmla="*/ 447675 h 1019175"/>
                <a:gd name="connsiteX7" fmla="*/ 89005 w 214103"/>
                <a:gd name="connsiteY7" fmla="*/ 409575 h 1019175"/>
                <a:gd name="connsiteX8" fmla="*/ 63605 w 214103"/>
                <a:gd name="connsiteY8" fmla="*/ 358775 h 1019175"/>
                <a:gd name="connsiteX9" fmla="*/ 130280 w 214103"/>
                <a:gd name="connsiteY9" fmla="*/ 285750 h 1019175"/>
                <a:gd name="connsiteX10" fmla="*/ 165205 w 214103"/>
                <a:gd name="connsiteY10" fmla="*/ 219075 h 1019175"/>
                <a:gd name="connsiteX11" fmla="*/ 212830 w 214103"/>
                <a:gd name="connsiteY11" fmla="*/ 120650 h 1019175"/>
                <a:gd name="connsiteX12" fmla="*/ 200130 w 214103"/>
                <a:gd name="connsiteY12" fmla="*/ 53975 h 1019175"/>
                <a:gd name="connsiteX13" fmla="*/ 196955 w 214103"/>
                <a:gd name="connsiteY13" fmla="*/ 0 h 1019175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298555 w 298555"/>
                <a:gd name="connsiteY13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263630 w 298555"/>
                <a:gd name="connsiteY13" fmla="*/ 47625 h 1308100"/>
                <a:gd name="connsiteX14" fmla="*/ 298555 w 298555"/>
                <a:gd name="connsiteY14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235055 w 298555"/>
                <a:gd name="connsiteY13" fmla="*/ 111125 h 1308100"/>
                <a:gd name="connsiteX14" fmla="*/ 263630 w 298555"/>
                <a:gd name="connsiteY14" fmla="*/ 47625 h 1308100"/>
                <a:gd name="connsiteX15" fmla="*/ 298555 w 298555"/>
                <a:gd name="connsiteY15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216005 w 298555"/>
                <a:gd name="connsiteY13" fmla="*/ 215900 h 1308100"/>
                <a:gd name="connsiteX14" fmla="*/ 235055 w 298555"/>
                <a:gd name="connsiteY14" fmla="*/ 111125 h 1308100"/>
                <a:gd name="connsiteX15" fmla="*/ 263630 w 298555"/>
                <a:gd name="connsiteY15" fmla="*/ 47625 h 1308100"/>
                <a:gd name="connsiteX16" fmla="*/ 298555 w 298555"/>
                <a:gd name="connsiteY16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181080 w 298555"/>
                <a:gd name="connsiteY13" fmla="*/ 307975 h 1308100"/>
                <a:gd name="connsiteX14" fmla="*/ 216005 w 298555"/>
                <a:gd name="connsiteY14" fmla="*/ 215900 h 1308100"/>
                <a:gd name="connsiteX15" fmla="*/ 235055 w 298555"/>
                <a:gd name="connsiteY15" fmla="*/ 111125 h 1308100"/>
                <a:gd name="connsiteX16" fmla="*/ 263630 w 298555"/>
                <a:gd name="connsiteY16" fmla="*/ 47625 h 1308100"/>
                <a:gd name="connsiteX17" fmla="*/ 298555 w 298555"/>
                <a:gd name="connsiteY17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35055 w 298555"/>
                <a:gd name="connsiteY12" fmla="*/ 361950 h 1308100"/>
                <a:gd name="connsiteX13" fmla="*/ 181080 w 298555"/>
                <a:gd name="connsiteY13" fmla="*/ 307975 h 1308100"/>
                <a:gd name="connsiteX14" fmla="*/ 216005 w 298555"/>
                <a:gd name="connsiteY14" fmla="*/ 215900 h 1308100"/>
                <a:gd name="connsiteX15" fmla="*/ 235055 w 298555"/>
                <a:gd name="connsiteY15" fmla="*/ 111125 h 1308100"/>
                <a:gd name="connsiteX16" fmla="*/ 263630 w 298555"/>
                <a:gd name="connsiteY16" fmla="*/ 47625 h 1308100"/>
                <a:gd name="connsiteX17" fmla="*/ 298555 w 298555"/>
                <a:gd name="connsiteY17" fmla="*/ 0 h 1308100"/>
                <a:gd name="connsiteX0" fmla="*/ 136630 w 368405"/>
                <a:gd name="connsiteY0" fmla="*/ 1412875 h 1412875"/>
                <a:gd name="connsiteX1" fmla="*/ 92180 w 368405"/>
                <a:gd name="connsiteY1" fmla="*/ 1317625 h 1412875"/>
                <a:gd name="connsiteX2" fmla="*/ 44555 w 368405"/>
                <a:gd name="connsiteY2" fmla="*/ 1193800 h 1412875"/>
                <a:gd name="connsiteX3" fmla="*/ 15980 w 368405"/>
                <a:gd name="connsiteY3" fmla="*/ 1076325 h 1412875"/>
                <a:gd name="connsiteX4" fmla="*/ 105 w 368405"/>
                <a:gd name="connsiteY4" fmla="*/ 952500 h 1412875"/>
                <a:gd name="connsiteX5" fmla="*/ 12805 w 368405"/>
                <a:gd name="connsiteY5" fmla="*/ 885825 h 1412875"/>
                <a:gd name="connsiteX6" fmla="*/ 73130 w 368405"/>
                <a:gd name="connsiteY6" fmla="*/ 841375 h 1412875"/>
                <a:gd name="connsiteX7" fmla="*/ 89005 w 368405"/>
                <a:gd name="connsiteY7" fmla="*/ 803275 h 1412875"/>
                <a:gd name="connsiteX8" fmla="*/ 63605 w 368405"/>
                <a:gd name="connsiteY8" fmla="*/ 752475 h 1412875"/>
                <a:gd name="connsiteX9" fmla="*/ 130280 w 368405"/>
                <a:gd name="connsiteY9" fmla="*/ 679450 h 1412875"/>
                <a:gd name="connsiteX10" fmla="*/ 165205 w 368405"/>
                <a:gd name="connsiteY10" fmla="*/ 612775 h 1412875"/>
                <a:gd name="connsiteX11" fmla="*/ 212830 w 368405"/>
                <a:gd name="connsiteY11" fmla="*/ 514350 h 1412875"/>
                <a:gd name="connsiteX12" fmla="*/ 235055 w 368405"/>
                <a:gd name="connsiteY12" fmla="*/ 466725 h 1412875"/>
                <a:gd name="connsiteX13" fmla="*/ 181080 w 368405"/>
                <a:gd name="connsiteY13" fmla="*/ 412750 h 1412875"/>
                <a:gd name="connsiteX14" fmla="*/ 216005 w 368405"/>
                <a:gd name="connsiteY14" fmla="*/ 320675 h 1412875"/>
                <a:gd name="connsiteX15" fmla="*/ 235055 w 368405"/>
                <a:gd name="connsiteY15" fmla="*/ 215900 h 1412875"/>
                <a:gd name="connsiteX16" fmla="*/ 263630 w 368405"/>
                <a:gd name="connsiteY16" fmla="*/ 152400 h 1412875"/>
                <a:gd name="connsiteX17" fmla="*/ 368405 w 368405"/>
                <a:gd name="connsiteY17" fmla="*/ 0 h 1412875"/>
                <a:gd name="connsiteX0" fmla="*/ 136630 w 368405"/>
                <a:gd name="connsiteY0" fmla="*/ 1412875 h 1412875"/>
                <a:gd name="connsiteX1" fmla="*/ 92180 w 368405"/>
                <a:gd name="connsiteY1" fmla="*/ 1317625 h 1412875"/>
                <a:gd name="connsiteX2" fmla="*/ 44555 w 368405"/>
                <a:gd name="connsiteY2" fmla="*/ 1193800 h 1412875"/>
                <a:gd name="connsiteX3" fmla="*/ 15980 w 368405"/>
                <a:gd name="connsiteY3" fmla="*/ 1076325 h 1412875"/>
                <a:gd name="connsiteX4" fmla="*/ 105 w 368405"/>
                <a:gd name="connsiteY4" fmla="*/ 952500 h 1412875"/>
                <a:gd name="connsiteX5" fmla="*/ 12805 w 368405"/>
                <a:gd name="connsiteY5" fmla="*/ 885825 h 1412875"/>
                <a:gd name="connsiteX6" fmla="*/ 73130 w 368405"/>
                <a:gd name="connsiteY6" fmla="*/ 841375 h 1412875"/>
                <a:gd name="connsiteX7" fmla="*/ 89005 w 368405"/>
                <a:gd name="connsiteY7" fmla="*/ 803275 h 1412875"/>
                <a:gd name="connsiteX8" fmla="*/ 63605 w 368405"/>
                <a:gd name="connsiteY8" fmla="*/ 752475 h 1412875"/>
                <a:gd name="connsiteX9" fmla="*/ 130280 w 368405"/>
                <a:gd name="connsiteY9" fmla="*/ 679450 h 1412875"/>
                <a:gd name="connsiteX10" fmla="*/ 165205 w 368405"/>
                <a:gd name="connsiteY10" fmla="*/ 612775 h 1412875"/>
                <a:gd name="connsiteX11" fmla="*/ 212830 w 368405"/>
                <a:gd name="connsiteY11" fmla="*/ 514350 h 1412875"/>
                <a:gd name="connsiteX12" fmla="*/ 235055 w 368405"/>
                <a:gd name="connsiteY12" fmla="*/ 466725 h 1412875"/>
                <a:gd name="connsiteX13" fmla="*/ 181080 w 368405"/>
                <a:gd name="connsiteY13" fmla="*/ 412750 h 1412875"/>
                <a:gd name="connsiteX14" fmla="*/ 216005 w 368405"/>
                <a:gd name="connsiteY14" fmla="*/ 320675 h 1412875"/>
                <a:gd name="connsiteX15" fmla="*/ 235055 w 368405"/>
                <a:gd name="connsiteY15" fmla="*/ 215900 h 1412875"/>
                <a:gd name="connsiteX16" fmla="*/ 263630 w 368405"/>
                <a:gd name="connsiteY16" fmla="*/ 152400 h 1412875"/>
                <a:gd name="connsiteX17" fmla="*/ 301730 w 368405"/>
                <a:gd name="connsiteY17" fmla="*/ 92076 h 1412875"/>
                <a:gd name="connsiteX18" fmla="*/ 368405 w 368405"/>
                <a:gd name="connsiteY18" fmla="*/ 0 h 1412875"/>
                <a:gd name="connsiteX0" fmla="*/ 136630 w 303940"/>
                <a:gd name="connsiteY0" fmla="*/ 1387475 h 1387475"/>
                <a:gd name="connsiteX1" fmla="*/ 92180 w 303940"/>
                <a:gd name="connsiteY1" fmla="*/ 1292225 h 1387475"/>
                <a:gd name="connsiteX2" fmla="*/ 44555 w 303940"/>
                <a:gd name="connsiteY2" fmla="*/ 1168400 h 1387475"/>
                <a:gd name="connsiteX3" fmla="*/ 15980 w 303940"/>
                <a:gd name="connsiteY3" fmla="*/ 1050925 h 1387475"/>
                <a:gd name="connsiteX4" fmla="*/ 105 w 303940"/>
                <a:gd name="connsiteY4" fmla="*/ 927100 h 1387475"/>
                <a:gd name="connsiteX5" fmla="*/ 12805 w 303940"/>
                <a:gd name="connsiteY5" fmla="*/ 860425 h 1387475"/>
                <a:gd name="connsiteX6" fmla="*/ 73130 w 303940"/>
                <a:gd name="connsiteY6" fmla="*/ 815975 h 1387475"/>
                <a:gd name="connsiteX7" fmla="*/ 89005 w 303940"/>
                <a:gd name="connsiteY7" fmla="*/ 777875 h 1387475"/>
                <a:gd name="connsiteX8" fmla="*/ 63605 w 303940"/>
                <a:gd name="connsiteY8" fmla="*/ 727075 h 1387475"/>
                <a:gd name="connsiteX9" fmla="*/ 130280 w 303940"/>
                <a:gd name="connsiteY9" fmla="*/ 654050 h 1387475"/>
                <a:gd name="connsiteX10" fmla="*/ 165205 w 303940"/>
                <a:gd name="connsiteY10" fmla="*/ 587375 h 1387475"/>
                <a:gd name="connsiteX11" fmla="*/ 212830 w 303940"/>
                <a:gd name="connsiteY11" fmla="*/ 488950 h 1387475"/>
                <a:gd name="connsiteX12" fmla="*/ 235055 w 303940"/>
                <a:gd name="connsiteY12" fmla="*/ 441325 h 1387475"/>
                <a:gd name="connsiteX13" fmla="*/ 181080 w 303940"/>
                <a:gd name="connsiteY13" fmla="*/ 387350 h 1387475"/>
                <a:gd name="connsiteX14" fmla="*/ 216005 w 303940"/>
                <a:gd name="connsiteY14" fmla="*/ 295275 h 1387475"/>
                <a:gd name="connsiteX15" fmla="*/ 235055 w 303940"/>
                <a:gd name="connsiteY15" fmla="*/ 190500 h 1387475"/>
                <a:gd name="connsiteX16" fmla="*/ 263630 w 303940"/>
                <a:gd name="connsiteY16" fmla="*/ 127000 h 1387475"/>
                <a:gd name="connsiteX17" fmla="*/ 301730 w 303940"/>
                <a:gd name="connsiteY17" fmla="*/ 66676 h 1387475"/>
                <a:gd name="connsiteX18" fmla="*/ 238230 w 303940"/>
                <a:gd name="connsiteY18" fmla="*/ 0 h 1387475"/>
                <a:gd name="connsiteX0" fmla="*/ 136630 w 301766"/>
                <a:gd name="connsiteY0" fmla="*/ 1387475 h 1387475"/>
                <a:gd name="connsiteX1" fmla="*/ 92180 w 301766"/>
                <a:gd name="connsiteY1" fmla="*/ 1292225 h 1387475"/>
                <a:gd name="connsiteX2" fmla="*/ 44555 w 301766"/>
                <a:gd name="connsiteY2" fmla="*/ 1168400 h 1387475"/>
                <a:gd name="connsiteX3" fmla="*/ 15980 w 301766"/>
                <a:gd name="connsiteY3" fmla="*/ 1050925 h 1387475"/>
                <a:gd name="connsiteX4" fmla="*/ 105 w 301766"/>
                <a:gd name="connsiteY4" fmla="*/ 927100 h 1387475"/>
                <a:gd name="connsiteX5" fmla="*/ 12805 w 301766"/>
                <a:gd name="connsiteY5" fmla="*/ 860425 h 1387475"/>
                <a:gd name="connsiteX6" fmla="*/ 73130 w 301766"/>
                <a:gd name="connsiteY6" fmla="*/ 815975 h 1387475"/>
                <a:gd name="connsiteX7" fmla="*/ 89005 w 301766"/>
                <a:gd name="connsiteY7" fmla="*/ 777875 h 1387475"/>
                <a:gd name="connsiteX8" fmla="*/ 63605 w 301766"/>
                <a:gd name="connsiteY8" fmla="*/ 727075 h 1387475"/>
                <a:gd name="connsiteX9" fmla="*/ 130280 w 301766"/>
                <a:gd name="connsiteY9" fmla="*/ 654050 h 1387475"/>
                <a:gd name="connsiteX10" fmla="*/ 165205 w 301766"/>
                <a:gd name="connsiteY10" fmla="*/ 587375 h 1387475"/>
                <a:gd name="connsiteX11" fmla="*/ 212830 w 301766"/>
                <a:gd name="connsiteY11" fmla="*/ 488950 h 1387475"/>
                <a:gd name="connsiteX12" fmla="*/ 235055 w 301766"/>
                <a:gd name="connsiteY12" fmla="*/ 441325 h 1387475"/>
                <a:gd name="connsiteX13" fmla="*/ 181080 w 301766"/>
                <a:gd name="connsiteY13" fmla="*/ 387350 h 1387475"/>
                <a:gd name="connsiteX14" fmla="*/ 216005 w 301766"/>
                <a:gd name="connsiteY14" fmla="*/ 295275 h 1387475"/>
                <a:gd name="connsiteX15" fmla="*/ 235055 w 301766"/>
                <a:gd name="connsiteY15" fmla="*/ 190500 h 1387475"/>
                <a:gd name="connsiteX16" fmla="*/ 263630 w 301766"/>
                <a:gd name="connsiteY16" fmla="*/ 127000 h 1387475"/>
                <a:gd name="connsiteX17" fmla="*/ 301730 w 301766"/>
                <a:gd name="connsiteY17" fmla="*/ 66676 h 1387475"/>
                <a:gd name="connsiteX18" fmla="*/ 269980 w 301766"/>
                <a:gd name="connsiteY18" fmla="*/ 22226 h 1387475"/>
                <a:gd name="connsiteX19" fmla="*/ 238230 w 301766"/>
                <a:gd name="connsiteY19" fmla="*/ 0 h 1387475"/>
                <a:gd name="connsiteX0" fmla="*/ 136630 w 301762"/>
                <a:gd name="connsiteY0" fmla="*/ 1387475 h 1387475"/>
                <a:gd name="connsiteX1" fmla="*/ 92180 w 301762"/>
                <a:gd name="connsiteY1" fmla="*/ 1292225 h 1387475"/>
                <a:gd name="connsiteX2" fmla="*/ 44555 w 301762"/>
                <a:gd name="connsiteY2" fmla="*/ 1168400 h 1387475"/>
                <a:gd name="connsiteX3" fmla="*/ 15980 w 301762"/>
                <a:gd name="connsiteY3" fmla="*/ 1050925 h 1387475"/>
                <a:gd name="connsiteX4" fmla="*/ 105 w 301762"/>
                <a:gd name="connsiteY4" fmla="*/ 927100 h 1387475"/>
                <a:gd name="connsiteX5" fmla="*/ 12805 w 301762"/>
                <a:gd name="connsiteY5" fmla="*/ 860425 h 1387475"/>
                <a:gd name="connsiteX6" fmla="*/ 73130 w 301762"/>
                <a:gd name="connsiteY6" fmla="*/ 815975 h 1387475"/>
                <a:gd name="connsiteX7" fmla="*/ 89005 w 301762"/>
                <a:gd name="connsiteY7" fmla="*/ 777875 h 1387475"/>
                <a:gd name="connsiteX8" fmla="*/ 63605 w 301762"/>
                <a:gd name="connsiteY8" fmla="*/ 727075 h 1387475"/>
                <a:gd name="connsiteX9" fmla="*/ 130280 w 301762"/>
                <a:gd name="connsiteY9" fmla="*/ 654050 h 1387475"/>
                <a:gd name="connsiteX10" fmla="*/ 165205 w 301762"/>
                <a:gd name="connsiteY10" fmla="*/ 587375 h 1387475"/>
                <a:gd name="connsiteX11" fmla="*/ 212830 w 301762"/>
                <a:gd name="connsiteY11" fmla="*/ 488950 h 1387475"/>
                <a:gd name="connsiteX12" fmla="*/ 235055 w 301762"/>
                <a:gd name="connsiteY12" fmla="*/ 441325 h 1387475"/>
                <a:gd name="connsiteX13" fmla="*/ 181080 w 301762"/>
                <a:gd name="connsiteY13" fmla="*/ 387350 h 1387475"/>
                <a:gd name="connsiteX14" fmla="*/ 216005 w 301762"/>
                <a:gd name="connsiteY14" fmla="*/ 295275 h 1387475"/>
                <a:gd name="connsiteX15" fmla="*/ 235055 w 301762"/>
                <a:gd name="connsiteY15" fmla="*/ 190500 h 1387475"/>
                <a:gd name="connsiteX16" fmla="*/ 263630 w 301762"/>
                <a:gd name="connsiteY16" fmla="*/ 127000 h 1387475"/>
                <a:gd name="connsiteX17" fmla="*/ 301730 w 301762"/>
                <a:gd name="connsiteY17" fmla="*/ 66676 h 1387475"/>
                <a:gd name="connsiteX18" fmla="*/ 266805 w 301762"/>
                <a:gd name="connsiteY18" fmla="*/ 41276 h 1387475"/>
                <a:gd name="connsiteX19" fmla="*/ 238230 w 301762"/>
                <a:gd name="connsiteY19" fmla="*/ 0 h 1387475"/>
                <a:gd name="connsiteX0" fmla="*/ 136630 w 301762"/>
                <a:gd name="connsiteY0" fmla="*/ 1660525 h 1660525"/>
                <a:gd name="connsiteX1" fmla="*/ 92180 w 301762"/>
                <a:gd name="connsiteY1" fmla="*/ 1565275 h 1660525"/>
                <a:gd name="connsiteX2" fmla="*/ 44555 w 301762"/>
                <a:gd name="connsiteY2" fmla="*/ 1441450 h 1660525"/>
                <a:gd name="connsiteX3" fmla="*/ 15980 w 301762"/>
                <a:gd name="connsiteY3" fmla="*/ 1323975 h 1660525"/>
                <a:gd name="connsiteX4" fmla="*/ 105 w 301762"/>
                <a:gd name="connsiteY4" fmla="*/ 1200150 h 1660525"/>
                <a:gd name="connsiteX5" fmla="*/ 12805 w 301762"/>
                <a:gd name="connsiteY5" fmla="*/ 1133475 h 1660525"/>
                <a:gd name="connsiteX6" fmla="*/ 73130 w 301762"/>
                <a:gd name="connsiteY6" fmla="*/ 1089025 h 1660525"/>
                <a:gd name="connsiteX7" fmla="*/ 89005 w 301762"/>
                <a:gd name="connsiteY7" fmla="*/ 1050925 h 1660525"/>
                <a:gd name="connsiteX8" fmla="*/ 63605 w 301762"/>
                <a:gd name="connsiteY8" fmla="*/ 1000125 h 1660525"/>
                <a:gd name="connsiteX9" fmla="*/ 130280 w 301762"/>
                <a:gd name="connsiteY9" fmla="*/ 927100 h 1660525"/>
                <a:gd name="connsiteX10" fmla="*/ 165205 w 301762"/>
                <a:gd name="connsiteY10" fmla="*/ 860425 h 1660525"/>
                <a:gd name="connsiteX11" fmla="*/ 212830 w 301762"/>
                <a:gd name="connsiteY11" fmla="*/ 762000 h 1660525"/>
                <a:gd name="connsiteX12" fmla="*/ 235055 w 301762"/>
                <a:gd name="connsiteY12" fmla="*/ 714375 h 1660525"/>
                <a:gd name="connsiteX13" fmla="*/ 181080 w 301762"/>
                <a:gd name="connsiteY13" fmla="*/ 660400 h 1660525"/>
                <a:gd name="connsiteX14" fmla="*/ 216005 w 301762"/>
                <a:gd name="connsiteY14" fmla="*/ 568325 h 1660525"/>
                <a:gd name="connsiteX15" fmla="*/ 235055 w 301762"/>
                <a:gd name="connsiteY15" fmla="*/ 463550 h 1660525"/>
                <a:gd name="connsiteX16" fmla="*/ 263630 w 301762"/>
                <a:gd name="connsiteY16" fmla="*/ 400050 h 1660525"/>
                <a:gd name="connsiteX17" fmla="*/ 301730 w 301762"/>
                <a:gd name="connsiteY17" fmla="*/ 339726 h 1660525"/>
                <a:gd name="connsiteX18" fmla="*/ 266805 w 301762"/>
                <a:gd name="connsiteY18" fmla="*/ 314326 h 1660525"/>
                <a:gd name="connsiteX19" fmla="*/ 168380 w 301762"/>
                <a:gd name="connsiteY19" fmla="*/ 0 h 1660525"/>
                <a:gd name="connsiteX0" fmla="*/ 136630 w 301775"/>
                <a:gd name="connsiteY0" fmla="*/ 1660525 h 1660525"/>
                <a:gd name="connsiteX1" fmla="*/ 92180 w 301775"/>
                <a:gd name="connsiteY1" fmla="*/ 1565275 h 1660525"/>
                <a:gd name="connsiteX2" fmla="*/ 44555 w 301775"/>
                <a:gd name="connsiteY2" fmla="*/ 1441450 h 1660525"/>
                <a:gd name="connsiteX3" fmla="*/ 15980 w 301775"/>
                <a:gd name="connsiteY3" fmla="*/ 1323975 h 1660525"/>
                <a:gd name="connsiteX4" fmla="*/ 105 w 301775"/>
                <a:gd name="connsiteY4" fmla="*/ 1200150 h 1660525"/>
                <a:gd name="connsiteX5" fmla="*/ 12805 w 301775"/>
                <a:gd name="connsiteY5" fmla="*/ 1133475 h 1660525"/>
                <a:gd name="connsiteX6" fmla="*/ 73130 w 301775"/>
                <a:gd name="connsiteY6" fmla="*/ 1089025 h 1660525"/>
                <a:gd name="connsiteX7" fmla="*/ 89005 w 301775"/>
                <a:gd name="connsiteY7" fmla="*/ 1050925 h 1660525"/>
                <a:gd name="connsiteX8" fmla="*/ 63605 w 301775"/>
                <a:gd name="connsiteY8" fmla="*/ 1000125 h 1660525"/>
                <a:gd name="connsiteX9" fmla="*/ 130280 w 301775"/>
                <a:gd name="connsiteY9" fmla="*/ 927100 h 1660525"/>
                <a:gd name="connsiteX10" fmla="*/ 165205 w 301775"/>
                <a:gd name="connsiteY10" fmla="*/ 860425 h 1660525"/>
                <a:gd name="connsiteX11" fmla="*/ 212830 w 301775"/>
                <a:gd name="connsiteY11" fmla="*/ 762000 h 1660525"/>
                <a:gd name="connsiteX12" fmla="*/ 235055 w 301775"/>
                <a:gd name="connsiteY12" fmla="*/ 714375 h 1660525"/>
                <a:gd name="connsiteX13" fmla="*/ 181080 w 301775"/>
                <a:gd name="connsiteY13" fmla="*/ 660400 h 1660525"/>
                <a:gd name="connsiteX14" fmla="*/ 216005 w 301775"/>
                <a:gd name="connsiteY14" fmla="*/ 568325 h 1660525"/>
                <a:gd name="connsiteX15" fmla="*/ 235055 w 301775"/>
                <a:gd name="connsiteY15" fmla="*/ 463550 h 1660525"/>
                <a:gd name="connsiteX16" fmla="*/ 263630 w 301775"/>
                <a:gd name="connsiteY16" fmla="*/ 400050 h 1660525"/>
                <a:gd name="connsiteX17" fmla="*/ 301730 w 301775"/>
                <a:gd name="connsiteY17" fmla="*/ 339726 h 1660525"/>
                <a:gd name="connsiteX18" fmla="*/ 266805 w 301775"/>
                <a:gd name="connsiteY18" fmla="*/ 314326 h 1660525"/>
                <a:gd name="connsiteX19" fmla="*/ 190605 w 301775"/>
                <a:gd name="connsiteY19" fmla="*/ 82551 h 1660525"/>
                <a:gd name="connsiteX20" fmla="*/ 168380 w 301775"/>
                <a:gd name="connsiteY20" fmla="*/ 0 h 1660525"/>
                <a:gd name="connsiteX0" fmla="*/ 136630 w 301775"/>
                <a:gd name="connsiteY0" fmla="*/ 1660525 h 1660525"/>
                <a:gd name="connsiteX1" fmla="*/ 92180 w 301775"/>
                <a:gd name="connsiteY1" fmla="*/ 1565275 h 1660525"/>
                <a:gd name="connsiteX2" fmla="*/ 44555 w 301775"/>
                <a:gd name="connsiteY2" fmla="*/ 1441450 h 1660525"/>
                <a:gd name="connsiteX3" fmla="*/ 15980 w 301775"/>
                <a:gd name="connsiteY3" fmla="*/ 1323975 h 1660525"/>
                <a:gd name="connsiteX4" fmla="*/ 105 w 301775"/>
                <a:gd name="connsiteY4" fmla="*/ 1200150 h 1660525"/>
                <a:gd name="connsiteX5" fmla="*/ 12805 w 301775"/>
                <a:gd name="connsiteY5" fmla="*/ 1133475 h 1660525"/>
                <a:gd name="connsiteX6" fmla="*/ 73130 w 301775"/>
                <a:gd name="connsiteY6" fmla="*/ 1089025 h 1660525"/>
                <a:gd name="connsiteX7" fmla="*/ 89005 w 301775"/>
                <a:gd name="connsiteY7" fmla="*/ 1050925 h 1660525"/>
                <a:gd name="connsiteX8" fmla="*/ 63605 w 301775"/>
                <a:gd name="connsiteY8" fmla="*/ 1000125 h 1660525"/>
                <a:gd name="connsiteX9" fmla="*/ 130280 w 301775"/>
                <a:gd name="connsiteY9" fmla="*/ 927100 h 1660525"/>
                <a:gd name="connsiteX10" fmla="*/ 165205 w 301775"/>
                <a:gd name="connsiteY10" fmla="*/ 860425 h 1660525"/>
                <a:gd name="connsiteX11" fmla="*/ 212830 w 301775"/>
                <a:gd name="connsiteY11" fmla="*/ 762000 h 1660525"/>
                <a:gd name="connsiteX12" fmla="*/ 235055 w 301775"/>
                <a:gd name="connsiteY12" fmla="*/ 714375 h 1660525"/>
                <a:gd name="connsiteX13" fmla="*/ 181080 w 301775"/>
                <a:gd name="connsiteY13" fmla="*/ 660400 h 1660525"/>
                <a:gd name="connsiteX14" fmla="*/ 216005 w 301775"/>
                <a:gd name="connsiteY14" fmla="*/ 568325 h 1660525"/>
                <a:gd name="connsiteX15" fmla="*/ 235055 w 301775"/>
                <a:gd name="connsiteY15" fmla="*/ 463550 h 1660525"/>
                <a:gd name="connsiteX16" fmla="*/ 263630 w 301775"/>
                <a:gd name="connsiteY16" fmla="*/ 400050 h 1660525"/>
                <a:gd name="connsiteX17" fmla="*/ 301730 w 301775"/>
                <a:gd name="connsiteY17" fmla="*/ 339726 h 1660525"/>
                <a:gd name="connsiteX18" fmla="*/ 266805 w 301775"/>
                <a:gd name="connsiteY18" fmla="*/ 314326 h 1660525"/>
                <a:gd name="connsiteX19" fmla="*/ 174730 w 301775"/>
                <a:gd name="connsiteY19" fmla="*/ 66676 h 1660525"/>
                <a:gd name="connsiteX20" fmla="*/ 168380 w 301775"/>
                <a:gd name="connsiteY20" fmla="*/ 0 h 1660525"/>
                <a:gd name="connsiteX0" fmla="*/ 92180 w 301775"/>
                <a:gd name="connsiteY0" fmla="*/ 1565275 h 1565275"/>
                <a:gd name="connsiteX1" fmla="*/ 44555 w 301775"/>
                <a:gd name="connsiteY1" fmla="*/ 1441450 h 1565275"/>
                <a:gd name="connsiteX2" fmla="*/ 15980 w 301775"/>
                <a:gd name="connsiteY2" fmla="*/ 1323975 h 1565275"/>
                <a:gd name="connsiteX3" fmla="*/ 105 w 301775"/>
                <a:gd name="connsiteY3" fmla="*/ 1200150 h 1565275"/>
                <a:gd name="connsiteX4" fmla="*/ 12805 w 301775"/>
                <a:gd name="connsiteY4" fmla="*/ 1133475 h 1565275"/>
                <a:gd name="connsiteX5" fmla="*/ 73130 w 301775"/>
                <a:gd name="connsiteY5" fmla="*/ 1089025 h 1565275"/>
                <a:gd name="connsiteX6" fmla="*/ 89005 w 301775"/>
                <a:gd name="connsiteY6" fmla="*/ 1050925 h 1565275"/>
                <a:gd name="connsiteX7" fmla="*/ 63605 w 301775"/>
                <a:gd name="connsiteY7" fmla="*/ 1000125 h 1565275"/>
                <a:gd name="connsiteX8" fmla="*/ 130280 w 301775"/>
                <a:gd name="connsiteY8" fmla="*/ 927100 h 1565275"/>
                <a:gd name="connsiteX9" fmla="*/ 165205 w 301775"/>
                <a:gd name="connsiteY9" fmla="*/ 860425 h 1565275"/>
                <a:gd name="connsiteX10" fmla="*/ 212830 w 301775"/>
                <a:gd name="connsiteY10" fmla="*/ 762000 h 1565275"/>
                <a:gd name="connsiteX11" fmla="*/ 235055 w 301775"/>
                <a:gd name="connsiteY11" fmla="*/ 714375 h 1565275"/>
                <a:gd name="connsiteX12" fmla="*/ 181080 w 301775"/>
                <a:gd name="connsiteY12" fmla="*/ 660400 h 1565275"/>
                <a:gd name="connsiteX13" fmla="*/ 216005 w 301775"/>
                <a:gd name="connsiteY13" fmla="*/ 568325 h 1565275"/>
                <a:gd name="connsiteX14" fmla="*/ 235055 w 301775"/>
                <a:gd name="connsiteY14" fmla="*/ 463550 h 1565275"/>
                <a:gd name="connsiteX15" fmla="*/ 263630 w 301775"/>
                <a:gd name="connsiteY15" fmla="*/ 400050 h 1565275"/>
                <a:gd name="connsiteX16" fmla="*/ 301730 w 301775"/>
                <a:gd name="connsiteY16" fmla="*/ 339726 h 1565275"/>
                <a:gd name="connsiteX17" fmla="*/ 266805 w 301775"/>
                <a:gd name="connsiteY17" fmla="*/ 314326 h 1565275"/>
                <a:gd name="connsiteX18" fmla="*/ 174730 w 301775"/>
                <a:gd name="connsiteY18" fmla="*/ 66676 h 1565275"/>
                <a:gd name="connsiteX19" fmla="*/ 168380 w 301775"/>
                <a:gd name="connsiteY19" fmla="*/ 0 h 1565275"/>
                <a:gd name="connsiteX0" fmla="*/ 44555 w 301775"/>
                <a:gd name="connsiteY0" fmla="*/ 1441450 h 1441450"/>
                <a:gd name="connsiteX1" fmla="*/ 15980 w 301775"/>
                <a:gd name="connsiteY1" fmla="*/ 1323975 h 1441450"/>
                <a:gd name="connsiteX2" fmla="*/ 105 w 301775"/>
                <a:gd name="connsiteY2" fmla="*/ 1200150 h 1441450"/>
                <a:gd name="connsiteX3" fmla="*/ 12805 w 301775"/>
                <a:gd name="connsiteY3" fmla="*/ 1133475 h 1441450"/>
                <a:gd name="connsiteX4" fmla="*/ 73130 w 301775"/>
                <a:gd name="connsiteY4" fmla="*/ 1089025 h 1441450"/>
                <a:gd name="connsiteX5" fmla="*/ 89005 w 301775"/>
                <a:gd name="connsiteY5" fmla="*/ 1050925 h 1441450"/>
                <a:gd name="connsiteX6" fmla="*/ 63605 w 301775"/>
                <a:gd name="connsiteY6" fmla="*/ 1000125 h 1441450"/>
                <a:gd name="connsiteX7" fmla="*/ 130280 w 301775"/>
                <a:gd name="connsiteY7" fmla="*/ 927100 h 1441450"/>
                <a:gd name="connsiteX8" fmla="*/ 165205 w 301775"/>
                <a:gd name="connsiteY8" fmla="*/ 860425 h 1441450"/>
                <a:gd name="connsiteX9" fmla="*/ 212830 w 301775"/>
                <a:gd name="connsiteY9" fmla="*/ 762000 h 1441450"/>
                <a:gd name="connsiteX10" fmla="*/ 235055 w 301775"/>
                <a:gd name="connsiteY10" fmla="*/ 714375 h 1441450"/>
                <a:gd name="connsiteX11" fmla="*/ 181080 w 301775"/>
                <a:gd name="connsiteY11" fmla="*/ 660400 h 1441450"/>
                <a:gd name="connsiteX12" fmla="*/ 216005 w 301775"/>
                <a:gd name="connsiteY12" fmla="*/ 568325 h 1441450"/>
                <a:gd name="connsiteX13" fmla="*/ 235055 w 301775"/>
                <a:gd name="connsiteY13" fmla="*/ 463550 h 1441450"/>
                <a:gd name="connsiteX14" fmla="*/ 263630 w 301775"/>
                <a:gd name="connsiteY14" fmla="*/ 400050 h 1441450"/>
                <a:gd name="connsiteX15" fmla="*/ 301730 w 301775"/>
                <a:gd name="connsiteY15" fmla="*/ 339726 h 1441450"/>
                <a:gd name="connsiteX16" fmla="*/ 266805 w 301775"/>
                <a:gd name="connsiteY16" fmla="*/ 314326 h 1441450"/>
                <a:gd name="connsiteX17" fmla="*/ 174730 w 301775"/>
                <a:gd name="connsiteY17" fmla="*/ 66676 h 1441450"/>
                <a:gd name="connsiteX18" fmla="*/ 168380 w 301775"/>
                <a:gd name="connsiteY18" fmla="*/ 0 h 1441450"/>
                <a:gd name="connsiteX0" fmla="*/ 15980 w 301775"/>
                <a:gd name="connsiteY0" fmla="*/ 1323975 h 1323975"/>
                <a:gd name="connsiteX1" fmla="*/ 105 w 301775"/>
                <a:gd name="connsiteY1" fmla="*/ 1200150 h 1323975"/>
                <a:gd name="connsiteX2" fmla="*/ 12805 w 301775"/>
                <a:gd name="connsiteY2" fmla="*/ 1133475 h 1323975"/>
                <a:gd name="connsiteX3" fmla="*/ 73130 w 301775"/>
                <a:gd name="connsiteY3" fmla="*/ 1089025 h 1323975"/>
                <a:gd name="connsiteX4" fmla="*/ 89005 w 301775"/>
                <a:gd name="connsiteY4" fmla="*/ 1050925 h 1323975"/>
                <a:gd name="connsiteX5" fmla="*/ 63605 w 301775"/>
                <a:gd name="connsiteY5" fmla="*/ 1000125 h 1323975"/>
                <a:gd name="connsiteX6" fmla="*/ 130280 w 301775"/>
                <a:gd name="connsiteY6" fmla="*/ 927100 h 1323975"/>
                <a:gd name="connsiteX7" fmla="*/ 165205 w 301775"/>
                <a:gd name="connsiteY7" fmla="*/ 860425 h 1323975"/>
                <a:gd name="connsiteX8" fmla="*/ 212830 w 301775"/>
                <a:gd name="connsiteY8" fmla="*/ 762000 h 1323975"/>
                <a:gd name="connsiteX9" fmla="*/ 235055 w 301775"/>
                <a:gd name="connsiteY9" fmla="*/ 714375 h 1323975"/>
                <a:gd name="connsiteX10" fmla="*/ 181080 w 301775"/>
                <a:gd name="connsiteY10" fmla="*/ 660400 h 1323975"/>
                <a:gd name="connsiteX11" fmla="*/ 216005 w 301775"/>
                <a:gd name="connsiteY11" fmla="*/ 568325 h 1323975"/>
                <a:gd name="connsiteX12" fmla="*/ 235055 w 301775"/>
                <a:gd name="connsiteY12" fmla="*/ 463550 h 1323975"/>
                <a:gd name="connsiteX13" fmla="*/ 263630 w 301775"/>
                <a:gd name="connsiteY13" fmla="*/ 400050 h 1323975"/>
                <a:gd name="connsiteX14" fmla="*/ 301730 w 301775"/>
                <a:gd name="connsiteY14" fmla="*/ 339726 h 1323975"/>
                <a:gd name="connsiteX15" fmla="*/ 266805 w 301775"/>
                <a:gd name="connsiteY15" fmla="*/ 314326 h 1323975"/>
                <a:gd name="connsiteX16" fmla="*/ 174730 w 301775"/>
                <a:gd name="connsiteY16" fmla="*/ 66676 h 1323975"/>
                <a:gd name="connsiteX17" fmla="*/ 168380 w 301775"/>
                <a:gd name="connsiteY17" fmla="*/ 0 h 1323975"/>
                <a:gd name="connsiteX0" fmla="*/ 105 w 301775"/>
                <a:gd name="connsiteY0" fmla="*/ 1200150 h 1200150"/>
                <a:gd name="connsiteX1" fmla="*/ 12805 w 301775"/>
                <a:gd name="connsiteY1" fmla="*/ 1133475 h 1200150"/>
                <a:gd name="connsiteX2" fmla="*/ 73130 w 301775"/>
                <a:gd name="connsiteY2" fmla="*/ 1089025 h 1200150"/>
                <a:gd name="connsiteX3" fmla="*/ 89005 w 301775"/>
                <a:gd name="connsiteY3" fmla="*/ 1050925 h 1200150"/>
                <a:gd name="connsiteX4" fmla="*/ 63605 w 301775"/>
                <a:gd name="connsiteY4" fmla="*/ 1000125 h 1200150"/>
                <a:gd name="connsiteX5" fmla="*/ 130280 w 301775"/>
                <a:gd name="connsiteY5" fmla="*/ 927100 h 1200150"/>
                <a:gd name="connsiteX6" fmla="*/ 165205 w 301775"/>
                <a:gd name="connsiteY6" fmla="*/ 860425 h 1200150"/>
                <a:gd name="connsiteX7" fmla="*/ 212830 w 301775"/>
                <a:gd name="connsiteY7" fmla="*/ 762000 h 1200150"/>
                <a:gd name="connsiteX8" fmla="*/ 235055 w 301775"/>
                <a:gd name="connsiteY8" fmla="*/ 714375 h 1200150"/>
                <a:gd name="connsiteX9" fmla="*/ 181080 w 301775"/>
                <a:gd name="connsiteY9" fmla="*/ 660400 h 1200150"/>
                <a:gd name="connsiteX10" fmla="*/ 216005 w 301775"/>
                <a:gd name="connsiteY10" fmla="*/ 568325 h 1200150"/>
                <a:gd name="connsiteX11" fmla="*/ 235055 w 301775"/>
                <a:gd name="connsiteY11" fmla="*/ 463550 h 1200150"/>
                <a:gd name="connsiteX12" fmla="*/ 263630 w 301775"/>
                <a:gd name="connsiteY12" fmla="*/ 400050 h 1200150"/>
                <a:gd name="connsiteX13" fmla="*/ 301730 w 301775"/>
                <a:gd name="connsiteY13" fmla="*/ 339726 h 1200150"/>
                <a:gd name="connsiteX14" fmla="*/ 266805 w 301775"/>
                <a:gd name="connsiteY14" fmla="*/ 314326 h 1200150"/>
                <a:gd name="connsiteX15" fmla="*/ 174730 w 301775"/>
                <a:gd name="connsiteY15" fmla="*/ 66676 h 1200150"/>
                <a:gd name="connsiteX16" fmla="*/ 168380 w 301775"/>
                <a:gd name="connsiteY16" fmla="*/ 0 h 1200150"/>
                <a:gd name="connsiteX0" fmla="*/ 0 w 288970"/>
                <a:gd name="connsiteY0" fmla="*/ 1133475 h 1133475"/>
                <a:gd name="connsiteX1" fmla="*/ 60325 w 288970"/>
                <a:gd name="connsiteY1" fmla="*/ 1089025 h 1133475"/>
                <a:gd name="connsiteX2" fmla="*/ 76200 w 288970"/>
                <a:gd name="connsiteY2" fmla="*/ 1050925 h 1133475"/>
                <a:gd name="connsiteX3" fmla="*/ 50800 w 288970"/>
                <a:gd name="connsiteY3" fmla="*/ 1000125 h 1133475"/>
                <a:gd name="connsiteX4" fmla="*/ 117475 w 288970"/>
                <a:gd name="connsiteY4" fmla="*/ 927100 h 1133475"/>
                <a:gd name="connsiteX5" fmla="*/ 152400 w 288970"/>
                <a:gd name="connsiteY5" fmla="*/ 860425 h 1133475"/>
                <a:gd name="connsiteX6" fmla="*/ 200025 w 288970"/>
                <a:gd name="connsiteY6" fmla="*/ 762000 h 1133475"/>
                <a:gd name="connsiteX7" fmla="*/ 222250 w 288970"/>
                <a:gd name="connsiteY7" fmla="*/ 714375 h 1133475"/>
                <a:gd name="connsiteX8" fmla="*/ 168275 w 288970"/>
                <a:gd name="connsiteY8" fmla="*/ 660400 h 1133475"/>
                <a:gd name="connsiteX9" fmla="*/ 203200 w 288970"/>
                <a:gd name="connsiteY9" fmla="*/ 568325 h 1133475"/>
                <a:gd name="connsiteX10" fmla="*/ 222250 w 288970"/>
                <a:gd name="connsiteY10" fmla="*/ 463550 h 1133475"/>
                <a:gd name="connsiteX11" fmla="*/ 250825 w 288970"/>
                <a:gd name="connsiteY11" fmla="*/ 400050 h 1133475"/>
                <a:gd name="connsiteX12" fmla="*/ 288925 w 288970"/>
                <a:gd name="connsiteY12" fmla="*/ 339726 h 1133475"/>
                <a:gd name="connsiteX13" fmla="*/ 254000 w 288970"/>
                <a:gd name="connsiteY13" fmla="*/ 314326 h 1133475"/>
                <a:gd name="connsiteX14" fmla="*/ 161925 w 288970"/>
                <a:gd name="connsiteY14" fmla="*/ 66676 h 1133475"/>
                <a:gd name="connsiteX15" fmla="*/ 155575 w 288970"/>
                <a:gd name="connsiteY15" fmla="*/ 0 h 1133475"/>
                <a:gd name="connsiteX0" fmla="*/ 10529 w 239174"/>
                <a:gd name="connsiteY0" fmla="*/ 1089025 h 1089025"/>
                <a:gd name="connsiteX1" fmla="*/ 26404 w 239174"/>
                <a:gd name="connsiteY1" fmla="*/ 1050925 h 1089025"/>
                <a:gd name="connsiteX2" fmla="*/ 1004 w 239174"/>
                <a:gd name="connsiteY2" fmla="*/ 1000125 h 1089025"/>
                <a:gd name="connsiteX3" fmla="*/ 67679 w 239174"/>
                <a:gd name="connsiteY3" fmla="*/ 927100 h 1089025"/>
                <a:gd name="connsiteX4" fmla="*/ 102604 w 239174"/>
                <a:gd name="connsiteY4" fmla="*/ 860425 h 1089025"/>
                <a:gd name="connsiteX5" fmla="*/ 150229 w 239174"/>
                <a:gd name="connsiteY5" fmla="*/ 762000 h 1089025"/>
                <a:gd name="connsiteX6" fmla="*/ 172454 w 239174"/>
                <a:gd name="connsiteY6" fmla="*/ 714375 h 1089025"/>
                <a:gd name="connsiteX7" fmla="*/ 118479 w 239174"/>
                <a:gd name="connsiteY7" fmla="*/ 660400 h 1089025"/>
                <a:gd name="connsiteX8" fmla="*/ 153404 w 239174"/>
                <a:gd name="connsiteY8" fmla="*/ 568325 h 1089025"/>
                <a:gd name="connsiteX9" fmla="*/ 172454 w 239174"/>
                <a:gd name="connsiteY9" fmla="*/ 463550 h 1089025"/>
                <a:gd name="connsiteX10" fmla="*/ 201029 w 239174"/>
                <a:gd name="connsiteY10" fmla="*/ 400050 h 1089025"/>
                <a:gd name="connsiteX11" fmla="*/ 239129 w 239174"/>
                <a:gd name="connsiteY11" fmla="*/ 339726 h 1089025"/>
                <a:gd name="connsiteX12" fmla="*/ 204204 w 239174"/>
                <a:gd name="connsiteY12" fmla="*/ 314326 h 1089025"/>
                <a:gd name="connsiteX13" fmla="*/ 112129 w 239174"/>
                <a:gd name="connsiteY13" fmla="*/ 66676 h 1089025"/>
                <a:gd name="connsiteX14" fmla="*/ 105779 w 239174"/>
                <a:gd name="connsiteY14" fmla="*/ 0 h 1089025"/>
                <a:gd name="connsiteX0" fmla="*/ 26404 w 239174"/>
                <a:gd name="connsiteY0" fmla="*/ 1050925 h 1050925"/>
                <a:gd name="connsiteX1" fmla="*/ 1004 w 239174"/>
                <a:gd name="connsiteY1" fmla="*/ 1000125 h 1050925"/>
                <a:gd name="connsiteX2" fmla="*/ 67679 w 239174"/>
                <a:gd name="connsiteY2" fmla="*/ 927100 h 1050925"/>
                <a:gd name="connsiteX3" fmla="*/ 102604 w 239174"/>
                <a:gd name="connsiteY3" fmla="*/ 860425 h 1050925"/>
                <a:gd name="connsiteX4" fmla="*/ 150229 w 239174"/>
                <a:gd name="connsiteY4" fmla="*/ 762000 h 1050925"/>
                <a:gd name="connsiteX5" fmla="*/ 172454 w 239174"/>
                <a:gd name="connsiteY5" fmla="*/ 714375 h 1050925"/>
                <a:gd name="connsiteX6" fmla="*/ 118479 w 239174"/>
                <a:gd name="connsiteY6" fmla="*/ 660400 h 1050925"/>
                <a:gd name="connsiteX7" fmla="*/ 153404 w 239174"/>
                <a:gd name="connsiteY7" fmla="*/ 568325 h 1050925"/>
                <a:gd name="connsiteX8" fmla="*/ 172454 w 239174"/>
                <a:gd name="connsiteY8" fmla="*/ 463550 h 1050925"/>
                <a:gd name="connsiteX9" fmla="*/ 201029 w 239174"/>
                <a:gd name="connsiteY9" fmla="*/ 400050 h 1050925"/>
                <a:gd name="connsiteX10" fmla="*/ 239129 w 239174"/>
                <a:gd name="connsiteY10" fmla="*/ 339726 h 1050925"/>
                <a:gd name="connsiteX11" fmla="*/ 204204 w 239174"/>
                <a:gd name="connsiteY11" fmla="*/ 314326 h 1050925"/>
                <a:gd name="connsiteX12" fmla="*/ 112129 w 239174"/>
                <a:gd name="connsiteY12" fmla="*/ 66676 h 1050925"/>
                <a:gd name="connsiteX13" fmla="*/ 105779 w 239174"/>
                <a:gd name="connsiteY13" fmla="*/ 0 h 1050925"/>
                <a:gd name="connsiteX0" fmla="*/ 0 w 238170"/>
                <a:gd name="connsiteY0" fmla="*/ 1000125 h 1000125"/>
                <a:gd name="connsiteX1" fmla="*/ 66675 w 238170"/>
                <a:gd name="connsiteY1" fmla="*/ 927100 h 1000125"/>
                <a:gd name="connsiteX2" fmla="*/ 101600 w 238170"/>
                <a:gd name="connsiteY2" fmla="*/ 860425 h 1000125"/>
                <a:gd name="connsiteX3" fmla="*/ 149225 w 238170"/>
                <a:gd name="connsiteY3" fmla="*/ 762000 h 1000125"/>
                <a:gd name="connsiteX4" fmla="*/ 171450 w 238170"/>
                <a:gd name="connsiteY4" fmla="*/ 714375 h 1000125"/>
                <a:gd name="connsiteX5" fmla="*/ 117475 w 238170"/>
                <a:gd name="connsiteY5" fmla="*/ 660400 h 1000125"/>
                <a:gd name="connsiteX6" fmla="*/ 152400 w 238170"/>
                <a:gd name="connsiteY6" fmla="*/ 568325 h 1000125"/>
                <a:gd name="connsiteX7" fmla="*/ 171450 w 238170"/>
                <a:gd name="connsiteY7" fmla="*/ 463550 h 1000125"/>
                <a:gd name="connsiteX8" fmla="*/ 200025 w 238170"/>
                <a:gd name="connsiteY8" fmla="*/ 400050 h 1000125"/>
                <a:gd name="connsiteX9" fmla="*/ 238125 w 238170"/>
                <a:gd name="connsiteY9" fmla="*/ 339726 h 1000125"/>
                <a:gd name="connsiteX10" fmla="*/ 203200 w 238170"/>
                <a:gd name="connsiteY10" fmla="*/ 314326 h 1000125"/>
                <a:gd name="connsiteX11" fmla="*/ 111125 w 238170"/>
                <a:gd name="connsiteY11" fmla="*/ 66676 h 1000125"/>
                <a:gd name="connsiteX12" fmla="*/ 104775 w 238170"/>
                <a:gd name="connsiteY12" fmla="*/ 0 h 1000125"/>
                <a:gd name="connsiteX0" fmla="*/ 0 w 171495"/>
                <a:gd name="connsiteY0" fmla="*/ 927100 h 927100"/>
                <a:gd name="connsiteX1" fmla="*/ 34925 w 171495"/>
                <a:gd name="connsiteY1" fmla="*/ 860425 h 927100"/>
                <a:gd name="connsiteX2" fmla="*/ 82550 w 171495"/>
                <a:gd name="connsiteY2" fmla="*/ 762000 h 927100"/>
                <a:gd name="connsiteX3" fmla="*/ 104775 w 171495"/>
                <a:gd name="connsiteY3" fmla="*/ 714375 h 927100"/>
                <a:gd name="connsiteX4" fmla="*/ 50800 w 171495"/>
                <a:gd name="connsiteY4" fmla="*/ 660400 h 927100"/>
                <a:gd name="connsiteX5" fmla="*/ 85725 w 171495"/>
                <a:gd name="connsiteY5" fmla="*/ 568325 h 927100"/>
                <a:gd name="connsiteX6" fmla="*/ 104775 w 171495"/>
                <a:gd name="connsiteY6" fmla="*/ 463550 h 927100"/>
                <a:gd name="connsiteX7" fmla="*/ 133350 w 171495"/>
                <a:gd name="connsiteY7" fmla="*/ 400050 h 927100"/>
                <a:gd name="connsiteX8" fmla="*/ 171450 w 171495"/>
                <a:gd name="connsiteY8" fmla="*/ 339726 h 927100"/>
                <a:gd name="connsiteX9" fmla="*/ 136525 w 171495"/>
                <a:gd name="connsiteY9" fmla="*/ 314326 h 927100"/>
                <a:gd name="connsiteX10" fmla="*/ 44450 w 171495"/>
                <a:gd name="connsiteY10" fmla="*/ 66676 h 927100"/>
                <a:gd name="connsiteX11" fmla="*/ 38100 w 171495"/>
                <a:gd name="connsiteY11" fmla="*/ 0 h 927100"/>
                <a:gd name="connsiteX0" fmla="*/ 0 w 136570"/>
                <a:gd name="connsiteY0" fmla="*/ 860425 h 860425"/>
                <a:gd name="connsiteX1" fmla="*/ 47625 w 136570"/>
                <a:gd name="connsiteY1" fmla="*/ 762000 h 860425"/>
                <a:gd name="connsiteX2" fmla="*/ 69850 w 136570"/>
                <a:gd name="connsiteY2" fmla="*/ 714375 h 860425"/>
                <a:gd name="connsiteX3" fmla="*/ 15875 w 136570"/>
                <a:gd name="connsiteY3" fmla="*/ 660400 h 860425"/>
                <a:gd name="connsiteX4" fmla="*/ 50800 w 136570"/>
                <a:gd name="connsiteY4" fmla="*/ 568325 h 860425"/>
                <a:gd name="connsiteX5" fmla="*/ 69850 w 136570"/>
                <a:gd name="connsiteY5" fmla="*/ 463550 h 860425"/>
                <a:gd name="connsiteX6" fmla="*/ 98425 w 136570"/>
                <a:gd name="connsiteY6" fmla="*/ 400050 h 860425"/>
                <a:gd name="connsiteX7" fmla="*/ 136525 w 136570"/>
                <a:gd name="connsiteY7" fmla="*/ 339726 h 860425"/>
                <a:gd name="connsiteX8" fmla="*/ 101600 w 136570"/>
                <a:gd name="connsiteY8" fmla="*/ 314326 h 860425"/>
                <a:gd name="connsiteX9" fmla="*/ 9525 w 136570"/>
                <a:gd name="connsiteY9" fmla="*/ 66676 h 860425"/>
                <a:gd name="connsiteX10" fmla="*/ 3175 w 136570"/>
                <a:gd name="connsiteY10" fmla="*/ 0 h 860425"/>
                <a:gd name="connsiteX0" fmla="*/ 46356 w 135301"/>
                <a:gd name="connsiteY0" fmla="*/ 762000 h 762000"/>
                <a:gd name="connsiteX1" fmla="*/ 68581 w 135301"/>
                <a:gd name="connsiteY1" fmla="*/ 714375 h 762000"/>
                <a:gd name="connsiteX2" fmla="*/ 14606 w 135301"/>
                <a:gd name="connsiteY2" fmla="*/ 660400 h 762000"/>
                <a:gd name="connsiteX3" fmla="*/ 49531 w 135301"/>
                <a:gd name="connsiteY3" fmla="*/ 568325 h 762000"/>
                <a:gd name="connsiteX4" fmla="*/ 68581 w 135301"/>
                <a:gd name="connsiteY4" fmla="*/ 463550 h 762000"/>
                <a:gd name="connsiteX5" fmla="*/ 97156 w 135301"/>
                <a:gd name="connsiteY5" fmla="*/ 400050 h 762000"/>
                <a:gd name="connsiteX6" fmla="*/ 135256 w 135301"/>
                <a:gd name="connsiteY6" fmla="*/ 339726 h 762000"/>
                <a:gd name="connsiteX7" fmla="*/ 100331 w 135301"/>
                <a:gd name="connsiteY7" fmla="*/ 314326 h 762000"/>
                <a:gd name="connsiteX8" fmla="*/ 8256 w 135301"/>
                <a:gd name="connsiteY8" fmla="*/ 66676 h 762000"/>
                <a:gd name="connsiteX9" fmla="*/ 1906 w 135301"/>
                <a:gd name="connsiteY9" fmla="*/ 0 h 762000"/>
                <a:gd name="connsiteX0" fmla="*/ 68581 w 135301"/>
                <a:gd name="connsiteY0" fmla="*/ 714375 h 714375"/>
                <a:gd name="connsiteX1" fmla="*/ 14606 w 135301"/>
                <a:gd name="connsiteY1" fmla="*/ 660400 h 714375"/>
                <a:gd name="connsiteX2" fmla="*/ 49531 w 135301"/>
                <a:gd name="connsiteY2" fmla="*/ 568325 h 714375"/>
                <a:gd name="connsiteX3" fmla="*/ 68581 w 135301"/>
                <a:gd name="connsiteY3" fmla="*/ 463550 h 714375"/>
                <a:gd name="connsiteX4" fmla="*/ 97156 w 135301"/>
                <a:gd name="connsiteY4" fmla="*/ 400050 h 714375"/>
                <a:gd name="connsiteX5" fmla="*/ 135256 w 135301"/>
                <a:gd name="connsiteY5" fmla="*/ 339726 h 714375"/>
                <a:gd name="connsiteX6" fmla="*/ 100331 w 135301"/>
                <a:gd name="connsiteY6" fmla="*/ 314326 h 714375"/>
                <a:gd name="connsiteX7" fmla="*/ 8256 w 135301"/>
                <a:gd name="connsiteY7" fmla="*/ 66676 h 714375"/>
                <a:gd name="connsiteX8" fmla="*/ 1906 w 135301"/>
                <a:gd name="connsiteY8" fmla="*/ 0 h 714375"/>
                <a:gd name="connsiteX0" fmla="*/ 14606 w 135301"/>
                <a:gd name="connsiteY0" fmla="*/ 660400 h 660400"/>
                <a:gd name="connsiteX1" fmla="*/ 49531 w 135301"/>
                <a:gd name="connsiteY1" fmla="*/ 568325 h 660400"/>
                <a:gd name="connsiteX2" fmla="*/ 68581 w 135301"/>
                <a:gd name="connsiteY2" fmla="*/ 463550 h 660400"/>
                <a:gd name="connsiteX3" fmla="*/ 97156 w 135301"/>
                <a:gd name="connsiteY3" fmla="*/ 400050 h 660400"/>
                <a:gd name="connsiteX4" fmla="*/ 135256 w 135301"/>
                <a:gd name="connsiteY4" fmla="*/ 339726 h 660400"/>
                <a:gd name="connsiteX5" fmla="*/ 100331 w 135301"/>
                <a:gd name="connsiteY5" fmla="*/ 314326 h 660400"/>
                <a:gd name="connsiteX6" fmla="*/ 8256 w 135301"/>
                <a:gd name="connsiteY6" fmla="*/ 66676 h 660400"/>
                <a:gd name="connsiteX7" fmla="*/ 1906 w 135301"/>
                <a:gd name="connsiteY7" fmla="*/ 0 h 660400"/>
                <a:gd name="connsiteX0" fmla="*/ 49531 w 135301"/>
                <a:gd name="connsiteY0" fmla="*/ 568325 h 568325"/>
                <a:gd name="connsiteX1" fmla="*/ 68581 w 135301"/>
                <a:gd name="connsiteY1" fmla="*/ 463550 h 568325"/>
                <a:gd name="connsiteX2" fmla="*/ 97156 w 135301"/>
                <a:gd name="connsiteY2" fmla="*/ 400050 h 568325"/>
                <a:gd name="connsiteX3" fmla="*/ 135256 w 135301"/>
                <a:gd name="connsiteY3" fmla="*/ 339726 h 568325"/>
                <a:gd name="connsiteX4" fmla="*/ 100331 w 135301"/>
                <a:gd name="connsiteY4" fmla="*/ 314326 h 568325"/>
                <a:gd name="connsiteX5" fmla="*/ 8256 w 135301"/>
                <a:gd name="connsiteY5" fmla="*/ 66676 h 568325"/>
                <a:gd name="connsiteX6" fmla="*/ 1906 w 135301"/>
                <a:gd name="connsiteY6" fmla="*/ 0 h 568325"/>
                <a:gd name="connsiteX0" fmla="*/ 68581 w 135301"/>
                <a:gd name="connsiteY0" fmla="*/ 463550 h 463550"/>
                <a:gd name="connsiteX1" fmla="*/ 97156 w 135301"/>
                <a:gd name="connsiteY1" fmla="*/ 400050 h 463550"/>
                <a:gd name="connsiteX2" fmla="*/ 135256 w 135301"/>
                <a:gd name="connsiteY2" fmla="*/ 339726 h 463550"/>
                <a:gd name="connsiteX3" fmla="*/ 100331 w 135301"/>
                <a:gd name="connsiteY3" fmla="*/ 314326 h 463550"/>
                <a:gd name="connsiteX4" fmla="*/ 8256 w 135301"/>
                <a:gd name="connsiteY4" fmla="*/ 66676 h 463550"/>
                <a:gd name="connsiteX5" fmla="*/ 1906 w 135301"/>
                <a:gd name="connsiteY5" fmla="*/ 0 h 463550"/>
                <a:gd name="connsiteX0" fmla="*/ 97156 w 135301"/>
                <a:gd name="connsiteY0" fmla="*/ 400050 h 400050"/>
                <a:gd name="connsiteX1" fmla="*/ 135256 w 135301"/>
                <a:gd name="connsiteY1" fmla="*/ 339726 h 400050"/>
                <a:gd name="connsiteX2" fmla="*/ 100331 w 135301"/>
                <a:gd name="connsiteY2" fmla="*/ 314326 h 400050"/>
                <a:gd name="connsiteX3" fmla="*/ 8256 w 135301"/>
                <a:gd name="connsiteY3" fmla="*/ 66676 h 400050"/>
                <a:gd name="connsiteX4" fmla="*/ 1906 w 135301"/>
                <a:gd name="connsiteY4" fmla="*/ 0 h 400050"/>
                <a:gd name="connsiteX0" fmla="*/ 135256 w 135301"/>
                <a:gd name="connsiteY0" fmla="*/ 339726 h 339726"/>
                <a:gd name="connsiteX1" fmla="*/ 100331 w 135301"/>
                <a:gd name="connsiteY1" fmla="*/ 314326 h 339726"/>
                <a:gd name="connsiteX2" fmla="*/ 8256 w 135301"/>
                <a:gd name="connsiteY2" fmla="*/ 66676 h 339726"/>
                <a:gd name="connsiteX3" fmla="*/ 1906 w 135301"/>
                <a:gd name="connsiteY3" fmla="*/ 0 h 339726"/>
                <a:gd name="connsiteX0" fmla="*/ 135256 w 135278"/>
                <a:gd name="connsiteY0" fmla="*/ 339726 h 339726"/>
                <a:gd name="connsiteX1" fmla="*/ 81281 w 135278"/>
                <a:gd name="connsiteY1" fmla="*/ 257176 h 339726"/>
                <a:gd name="connsiteX2" fmla="*/ 8256 w 135278"/>
                <a:gd name="connsiteY2" fmla="*/ 66676 h 339726"/>
                <a:gd name="connsiteX3" fmla="*/ 1906 w 135278"/>
                <a:gd name="connsiteY3" fmla="*/ 0 h 339726"/>
                <a:gd name="connsiteX0" fmla="*/ 133350 w 133372"/>
                <a:gd name="connsiteY0" fmla="*/ 339726 h 339726"/>
                <a:gd name="connsiteX1" fmla="*/ 79375 w 133372"/>
                <a:gd name="connsiteY1" fmla="*/ 257176 h 339726"/>
                <a:gd name="connsiteX2" fmla="*/ 25400 w 133372"/>
                <a:gd name="connsiteY2" fmla="*/ 98426 h 339726"/>
                <a:gd name="connsiteX3" fmla="*/ 0 w 133372"/>
                <a:gd name="connsiteY3" fmla="*/ 0 h 339726"/>
                <a:gd name="connsiteX0" fmla="*/ 133350 w 133350"/>
                <a:gd name="connsiteY0" fmla="*/ 339726 h 339726"/>
                <a:gd name="connsiteX1" fmla="*/ 79375 w 133350"/>
                <a:gd name="connsiteY1" fmla="*/ 257176 h 339726"/>
                <a:gd name="connsiteX2" fmla="*/ 25400 w 133350"/>
                <a:gd name="connsiteY2" fmla="*/ 98426 h 339726"/>
                <a:gd name="connsiteX3" fmla="*/ 0 w 133350"/>
                <a:gd name="connsiteY3" fmla="*/ 0 h 339726"/>
                <a:gd name="connsiteX0" fmla="*/ 133350 w 136737"/>
                <a:gd name="connsiteY0" fmla="*/ 339726 h 345427"/>
                <a:gd name="connsiteX1" fmla="*/ 132554 w 136737"/>
                <a:gd name="connsiteY1" fmla="*/ 339731 h 345427"/>
                <a:gd name="connsiteX2" fmla="*/ 79375 w 136737"/>
                <a:gd name="connsiteY2" fmla="*/ 257176 h 345427"/>
                <a:gd name="connsiteX3" fmla="*/ 25400 w 136737"/>
                <a:gd name="connsiteY3" fmla="*/ 98426 h 345427"/>
                <a:gd name="connsiteX4" fmla="*/ 0 w 136737"/>
                <a:gd name="connsiteY4" fmla="*/ 0 h 345427"/>
                <a:gd name="connsiteX0" fmla="*/ 133350 w 133939"/>
                <a:gd name="connsiteY0" fmla="*/ 339726 h 347310"/>
                <a:gd name="connsiteX1" fmla="*/ 127792 w 133939"/>
                <a:gd name="connsiteY1" fmla="*/ 342112 h 347310"/>
                <a:gd name="connsiteX2" fmla="*/ 79375 w 133939"/>
                <a:gd name="connsiteY2" fmla="*/ 257176 h 347310"/>
                <a:gd name="connsiteX3" fmla="*/ 25400 w 133939"/>
                <a:gd name="connsiteY3" fmla="*/ 98426 h 347310"/>
                <a:gd name="connsiteX4" fmla="*/ 0 w 133939"/>
                <a:gd name="connsiteY4" fmla="*/ 0 h 347310"/>
                <a:gd name="connsiteX0" fmla="*/ 127792 w 127792"/>
                <a:gd name="connsiteY0" fmla="*/ 342112 h 342112"/>
                <a:gd name="connsiteX1" fmla="*/ 79375 w 127792"/>
                <a:gd name="connsiteY1" fmla="*/ 257176 h 342112"/>
                <a:gd name="connsiteX2" fmla="*/ 25400 w 127792"/>
                <a:gd name="connsiteY2" fmla="*/ 98426 h 342112"/>
                <a:gd name="connsiteX3" fmla="*/ 0 w 127792"/>
                <a:gd name="connsiteY3" fmla="*/ 0 h 342112"/>
                <a:gd name="connsiteX0" fmla="*/ 132555 w 132555"/>
                <a:gd name="connsiteY0" fmla="*/ 349255 h 349255"/>
                <a:gd name="connsiteX1" fmla="*/ 79375 w 132555"/>
                <a:gd name="connsiteY1" fmla="*/ 257176 h 349255"/>
                <a:gd name="connsiteX2" fmla="*/ 25400 w 132555"/>
                <a:gd name="connsiteY2" fmla="*/ 98426 h 349255"/>
                <a:gd name="connsiteX3" fmla="*/ 0 w 132555"/>
                <a:gd name="connsiteY3" fmla="*/ 0 h 349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555" h="349255">
                  <a:moveTo>
                    <a:pt x="132555" y="349255"/>
                  </a:moveTo>
                  <a:cubicBezTo>
                    <a:pt x="123559" y="335497"/>
                    <a:pt x="97234" y="298981"/>
                    <a:pt x="79375" y="257176"/>
                  </a:cubicBezTo>
                  <a:cubicBezTo>
                    <a:pt x="61516" y="215371"/>
                    <a:pt x="41804" y="150814"/>
                    <a:pt x="25400" y="98426"/>
                  </a:cubicBezTo>
                  <a:cubicBezTo>
                    <a:pt x="8996" y="46038"/>
                    <a:pt x="3704" y="13759"/>
                    <a:pt x="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74" name="Forma livre 473"/>
            <p:cNvSpPr/>
            <p:nvPr/>
          </p:nvSpPr>
          <p:spPr bwMode="auto">
            <a:xfrm>
              <a:off x="3040118" y="3139270"/>
              <a:ext cx="170775" cy="830419"/>
            </a:xfrm>
            <a:custGeom>
              <a:avLst/>
              <a:gdLst>
                <a:gd name="connsiteX0" fmla="*/ 145480 w 232482"/>
                <a:gd name="connsiteY0" fmla="*/ 1149350 h 1149350"/>
                <a:gd name="connsiteX1" fmla="*/ 164530 w 232482"/>
                <a:gd name="connsiteY1" fmla="*/ 1079500 h 1149350"/>
                <a:gd name="connsiteX2" fmla="*/ 218505 w 232482"/>
                <a:gd name="connsiteY2" fmla="*/ 1003300 h 1149350"/>
                <a:gd name="connsiteX3" fmla="*/ 231205 w 232482"/>
                <a:gd name="connsiteY3" fmla="*/ 955675 h 1149350"/>
                <a:gd name="connsiteX4" fmla="*/ 224855 w 232482"/>
                <a:gd name="connsiteY4" fmla="*/ 923925 h 1149350"/>
                <a:gd name="connsiteX5" fmla="*/ 167705 w 232482"/>
                <a:gd name="connsiteY5" fmla="*/ 819150 h 1149350"/>
                <a:gd name="connsiteX6" fmla="*/ 164530 w 232482"/>
                <a:gd name="connsiteY6" fmla="*/ 730250 h 1149350"/>
                <a:gd name="connsiteX7" fmla="*/ 135955 w 232482"/>
                <a:gd name="connsiteY7" fmla="*/ 669925 h 1149350"/>
                <a:gd name="connsiteX8" fmla="*/ 88330 w 232482"/>
                <a:gd name="connsiteY8" fmla="*/ 555625 h 1149350"/>
                <a:gd name="connsiteX9" fmla="*/ 43880 w 232482"/>
                <a:gd name="connsiteY9" fmla="*/ 504825 h 1149350"/>
                <a:gd name="connsiteX10" fmla="*/ 24830 w 232482"/>
                <a:gd name="connsiteY10" fmla="*/ 342900 h 1149350"/>
                <a:gd name="connsiteX11" fmla="*/ 47055 w 232482"/>
                <a:gd name="connsiteY11" fmla="*/ 295275 h 1149350"/>
                <a:gd name="connsiteX12" fmla="*/ 34355 w 232482"/>
                <a:gd name="connsiteY12" fmla="*/ 193675 h 1149350"/>
                <a:gd name="connsiteX13" fmla="*/ 2605 w 232482"/>
                <a:gd name="connsiteY13" fmla="*/ 114300 h 1149350"/>
                <a:gd name="connsiteX14" fmla="*/ 2605 w 232482"/>
                <a:gd name="connsiteY14" fmla="*/ 60325 h 1149350"/>
                <a:gd name="connsiteX15" fmla="*/ 8955 w 232482"/>
                <a:gd name="connsiteY15" fmla="*/ 0 h 1149350"/>
                <a:gd name="connsiteX16" fmla="*/ 8955 w 232482"/>
                <a:gd name="connsiteY16" fmla="*/ 0 h 1149350"/>
                <a:gd name="connsiteX0" fmla="*/ 153100 w 232482"/>
                <a:gd name="connsiteY0" fmla="*/ 1195070 h 1195070"/>
                <a:gd name="connsiteX1" fmla="*/ 164530 w 232482"/>
                <a:gd name="connsiteY1" fmla="*/ 1079500 h 1195070"/>
                <a:gd name="connsiteX2" fmla="*/ 218505 w 232482"/>
                <a:gd name="connsiteY2" fmla="*/ 1003300 h 1195070"/>
                <a:gd name="connsiteX3" fmla="*/ 231205 w 232482"/>
                <a:gd name="connsiteY3" fmla="*/ 955675 h 1195070"/>
                <a:gd name="connsiteX4" fmla="*/ 224855 w 232482"/>
                <a:gd name="connsiteY4" fmla="*/ 923925 h 1195070"/>
                <a:gd name="connsiteX5" fmla="*/ 167705 w 232482"/>
                <a:gd name="connsiteY5" fmla="*/ 819150 h 1195070"/>
                <a:gd name="connsiteX6" fmla="*/ 164530 w 232482"/>
                <a:gd name="connsiteY6" fmla="*/ 730250 h 1195070"/>
                <a:gd name="connsiteX7" fmla="*/ 135955 w 232482"/>
                <a:gd name="connsiteY7" fmla="*/ 669925 h 1195070"/>
                <a:gd name="connsiteX8" fmla="*/ 88330 w 232482"/>
                <a:gd name="connsiteY8" fmla="*/ 555625 h 1195070"/>
                <a:gd name="connsiteX9" fmla="*/ 43880 w 232482"/>
                <a:gd name="connsiteY9" fmla="*/ 504825 h 1195070"/>
                <a:gd name="connsiteX10" fmla="*/ 24830 w 232482"/>
                <a:gd name="connsiteY10" fmla="*/ 342900 h 1195070"/>
                <a:gd name="connsiteX11" fmla="*/ 47055 w 232482"/>
                <a:gd name="connsiteY11" fmla="*/ 295275 h 1195070"/>
                <a:gd name="connsiteX12" fmla="*/ 34355 w 232482"/>
                <a:gd name="connsiteY12" fmla="*/ 193675 h 1195070"/>
                <a:gd name="connsiteX13" fmla="*/ 2605 w 232482"/>
                <a:gd name="connsiteY13" fmla="*/ 114300 h 1195070"/>
                <a:gd name="connsiteX14" fmla="*/ 2605 w 232482"/>
                <a:gd name="connsiteY14" fmla="*/ 60325 h 1195070"/>
                <a:gd name="connsiteX15" fmla="*/ 8955 w 232482"/>
                <a:gd name="connsiteY15" fmla="*/ 0 h 1195070"/>
                <a:gd name="connsiteX16" fmla="*/ 8955 w 232482"/>
                <a:gd name="connsiteY16" fmla="*/ 0 h 1195070"/>
                <a:gd name="connsiteX0" fmla="*/ 153100 w 232482"/>
                <a:gd name="connsiteY0" fmla="*/ 1217930 h 1217930"/>
                <a:gd name="connsiteX1" fmla="*/ 164530 w 232482"/>
                <a:gd name="connsiteY1" fmla="*/ 1102360 h 1217930"/>
                <a:gd name="connsiteX2" fmla="*/ 218505 w 232482"/>
                <a:gd name="connsiteY2" fmla="*/ 1026160 h 1217930"/>
                <a:gd name="connsiteX3" fmla="*/ 231205 w 232482"/>
                <a:gd name="connsiteY3" fmla="*/ 978535 h 1217930"/>
                <a:gd name="connsiteX4" fmla="*/ 224855 w 232482"/>
                <a:gd name="connsiteY4" fmla="*/ 946785 h 1217930"/>
                <a:gd name="connsiteX5" fmla="*/ 167705 w 232482"/>
                <a:gd name="connsiteY5" fmla="*/ 842010 h 1217930"/>
                <a:gd name="connsiteX6" fmla="*/ 164530 w 232482"/>
                <a:gd name="connsiteY6" fmla="*/ 753110 h 1217930"/>
                <a:gd name="connsiteX7" fmla="*/ 135955 w 232482"/>
                <a:gd name="connsiteY7" fmla="*/ 692785 h 1217930"/>
                <a:gd name="connsiteX8" fmla="*/ 88330 w 232482"/>
                <a:gd name="connsiteY8" fmla="*/ 578485 h 1217930"/>
                <a:gd name="connsiteX9" fmla="*/ 43880 w 232482"/>
                <a:gd name="connsiteY9" fmla="*/ 527685 h 1217930"/>
                <a:gd name="connsiteX10" fmla="*/ 24830 w 232482"/>
                <a:gd name="connsiteY10" fmla="*/ 365760 h 1217930"/>
                <a:gd name="connsiteX11" fmla="*/ 47055 w 232482"/>
                <a:gd name="connsiteY11" fmla="*/ 318135 h 1217930"/>
                <a:gd name="connsiteX12" fmla="*/ 34355 w 232482"/>
                <a:gd name="connsiteY12" fmla="*/ 216535 h 1217930"/>
                <a:gd name="connsiteX13" fmla="*/ 2605 w 232482"/>
                <a:gd name="connsiteY13" fmla="*/ 137160 h 1217930"/>
                <a:gd name="connsiteX14" fmla="*/ 2605 w 232482"/>
                <a:gd name="connsiteY14" fmla="*/ 83185 h 1217930"/>
                <a:gd name="connsiteX15" fmla="*/ 8955 w 232482"/>
                <a:gd name="connsiteY15" fmla="*/ 22860 h 1217930"/>
                <a:gd name="connsiteX16" fmla="*/ 16575 w 232482"/>
                <a:gd name="connsiteY16" fmla="*/ 0 h 1217930"/>
                <a:gd name="connsiteX0" fmla="*/ 151143 w 230525"/>
                <a:gd name="connsiteY0" fmla="*/ 1217930 h 1217930"/>
                <a:gd name="connsiteX1" fmla="*/ 162573 w 230525"/>
                <a:gd name="connsiteY1" fmla="*/ 1102360 h 1217930"/>
                <a:gd name="connsiteX2" fmla="*/ 216548 w 230525"/>
                <a:gd name="connsiteY2" fmla="*/ 1026160 h 1217930"/>
                <a:gd name="connsiteX3" fmla="*/ 229248 w 230525"/>
                <a:gd name="connsiteY3" fmla="*/ 978535 h 1217930"/>
                <a:gd name="connsiteX4" fmla="*/ 222898 w 230525"/>
                <a:gd name="connsiteY4" fmla="*/ 946785 h 1217930"/>
                <a:gd name="connsiteX5" fmla="*/ 165748 w 230525"/>
                <a:gd name="connsiteY5" fmla="*/ 842010 h 1217930"/>
                <a:gd name="connsiteX6" fmla="*/ 162573 w 230525"/>
                <a:gd name="connsiteY6" fmla="*/ 753110 h 1217930"/>
                <a:gd name="connsiteX7" fmla="*/ 133998 w 230525"/>
                <a:gd name="connsiteY7" fmla="*/ 692785 h 1217930"/>
                <a:gd name="connsiteX8" fmla="*/ 86373 w 230525"/>
                <a:gd name="connsiteY8" fmla="*/ 578485 h 1217930"/>
                <a:gd name="connsiteX9" fmla="*/ 41923 w 230525"/>
                <a:gd name="connsiteY9" fmla="*/ 527685 h 1217930"/>
                <a:gd name="connsiteX10" fmla="*/ 22873 w 230525"/>
                <a:gd name="connsiteY10" fmla="*/ 365760 h 1217930"/>
                <a:gd name="connsiteX11" fmla="*/ 45098 w 230525"/>
                <a:gd name="connsiteY11" fmla="*/ 318135 h 1217930"/>
                <a:gd name="connsiteX12" fmla="*/ 32398 w 230525"/>
                <a:gd name="connsiteY12" fmla="*/ 216535 h 1217930"/>
                <a:gd name="connsiteX13" fmla="*/ 26048 w 230525"/>
                <a:gd name="connsiteY13" fmla="*/ 137160 h 1217930"/>
                <a:gd name="connsiteX14" fmla="*/ 648 w 230525"/>
                <a:gd name="connsiteY14" fmla="*/ 83185 h 1217930"/>
                <a:gd name="connsiteX15" fmla="*/ 6998 w 230525"/>
                <a:gd name="connsiteY15" fmla="*/ 22860 h 1217930"/>
                <a:gd name="connsiteX16" fmla="*/ 14618 w 230525"/>
                <a:gd name="connsiteY16" fmla="*/ 0 h 1217930"/>
                <a:gd name="connsiteX0" fmla="*/ 144145 w 223527"/>
                <a:gd name="connsiteY0" fmla="*/ 1217930 h 1217930"/>
                <a:gd name="connsiteX1" fmla="*/ 155575 w 223527"/>
                <a:gd name="connsiteY1" fmla="*/ 1102360 h 1217930"/>
                <a:gd name="connsiteX2" fmla="*/ 209550 w 223527"/>
                <a:gd name="connsiteY2" fmla="*/ 1026160 h 1217930"/>
                <a:gd name="connsiteX3" fmla="*/ 222250 w 223527"/>
                <a:gd name="connsiteY3" fmla="*/ 978535 h 1217930"/>
                <a:gd name="connsiteX4" fmla="*/ 215900 w 223527"/>
                <a:gd name="connsiteY4" fmla="*/ 946785 h 1217930"/>
                <a:gd name="connsiteX5" fmla="*/ 158750 w 223527"/>
                <a:gd name="connsiteY5" fmla="*/ 842010 h 1217930"/>
                <a:gd name="connsiteX6" fmla="*/ 155575 w 223527"/>
                <a:gd name="connsiteY6" fmla="*/ 753110 h 1217930"/>
                <a:gd name="connsiteX7" fmla="*/ 127000 w 223527"/>
                <a:gd name="connsiteY7" fmla="*/ 692785 h 1217930"/>
                <a:gd name="connsiteX8" fmla="*/ 79375 w 223527"/>
                <a:gd name="connsiteY8" fmla="*/ 578485 h 1217930"/>
                <a:gd name="connsiteX9" fmla="*/ 34925 w 223527"/>
                <a:gd name="connsiteY9" fmla="*/ 527685 h 1217930"/>
                <a:gd name="connsiteX10" fmla="*/ 15875 w 223527"/>
                <a:gd name="connsiteY10" fmla="*/ 365760 h 1217930"/>
                <a:gd name="connsiteX11" fmla="*/ 38100 w 223527"/>
                <a:gd name="connsiteY11" fmla="*/ 318135 h 1217930"/>
                <a:gd name="connsiteX12" fmla="*/ 25400 w 223527"/>
                <a:gd name="connsiteY12" fmla="*/ 216535 h 1217930"/>
                <a:gd name="connsiteX13" fmla="*/ 19050 w 223527"/>
                <a:gd name="connsiteY13" fmla="*/ 137160 h 1217930"/>
                <a:gd name="connsiteX14" fmla="*/ 44450 w 223527"/>
                <a:gd name="connsiteY14" fmla="*/ 83185 h 1217930"/>
                <a:gd name="connsiteX15" fmla="*/ 0 w 223527"/>
                <a:gd name="connsiteY15" fmla="*/ 22860 h 1217930"/>
                <a:gd name="connsiteX16" fmla="*/ 7620 w 223527"/>
                <a:gd name="connsiteY16" fmla="*/ 0 h 1217930"/>
                <a:gd name="connsiteX0" fmla="*/ 144145 w 223527"/>
                <a:gd name="connsiteY0" fmla="*/ 1217930 h 1217930"/>
                <a:gd name="connsiteX1" fmla="*/ 155575 w 223527"/>
                <a:gd name="connsiteY1" fmla="*/ 1102360 h 1217930"/>
                <a:gd name="connsiteX2" fmla="*/ 209550 w 223527"/>
                <a:gd name="connsiteY2" fmla="*/ 1026160 h 1217930"/>
                <a:gd name="connsiteX3" fmla="*/ 222250 w 223527"/>
                <a:gd name="connsiteY3" fmla="*/ 978535 h 1217930"/>
                <a:gd name="connsiteX4" fmla="*/ 215900 w 223527"/>
                <a:gd name="connsiteY4" fmla="*/ 946785 h 1217930"/>
                <a:gd name="connsiteX5" fmla="*/ 158750 w 223527"/>
                <a:gd name="connsiteY5" fmla="*/ 842010 h 1217930"/>
                <a:gd name="connsiteX6" fmla="*/ 155575 w 223527"/>
                <a:gd name="connsiteY6" fmla="*/ 753110 h 1217930"/>
                <a:gd name="connsiteX7" fmla="*/ 127000 w 223527"/>
                <a:gd name="connsiteY7" fmla="*/ 692785 h 1217930"/>
                <a:gd name="connsiteX8" fmla="*/ 79375 w 223527"/>
                <a:gd name="connsiteY8" fmla="*/ 578485 h 1217930"/>
                <a:gd name="connsiteX9" fmla="*/ 34925 w 223527"/>
                <a:gd name="connsiteY9" fmla="*/ 527685 h 1217930"/>
                <a:gd name="connsiteX10" fmla="*/ 15875 w 223527"/>
                <a:gd name="connsiteY10" fmla="*/ 365760 h 1217930"/>
                <a:gd name="connsiteX11" fmla="*/ 38100 w 223527"/>
                <a:gd name="connsiteY11" fmla="*/ 318135 h 1217930"/>
                <a:gd name="connsiteX12" fmla="*/ 25400 w 223527"/>
                <a:gd name="connsiteY12" fmla="*/ 216535 h 1217930"/>
                <a:gd name="connsiteX13" fmla="*/ 19050 w 223527"/>
                <a:gd name="connsiteY13" fmla="*/ 137160 h 1217930"/>
                <a:gd name="connsiteX14" fmla="*/ 44450 w 223527"/>
                <a:gd name="connsiteY14" fmla="*/ 83185 h 1217930"/>
                <a:gd name="connsiteX15" fmla="*/ 9525 w 223527"/>
                <a:gd name="connsiteY15" fmla="*/ 22860 h 1217930"/>
                <a:gd name="connsiteX16" fmla="*/ 0 w 223527"/>
                <a:gd name="connsiteY16" fmla="*/ 22860 h 1217930"/>
                <a:gd name="connsiteX17" fmla="*/ 7620 w 223527"/>
                <a:gd name="connsiteY17" fmla="*/ 0 h 1217930"/>
                <a:gd name="connsiteX0" fmla="*/ 144145 w 223527"/>
                <a:gd name="connsiteY0" fmla="*/ 1198804 h 1198804"/>
                <a:gd name="connsiteX1" fmla="*/ 155575 w 223527"/>
                <a:gd name="connsiteY1" fmla="*/ 1083234 h 1198804"/>
                <a:gd name="connsiteX2" fmla="*/ 209550 w 223527"/>
                <a:gd name="connsiteY2" fmla="*/ 1007034 h 1198804"/>
                <a:gd name="connsiteX3" fmla="*/ 222250 w 223527"/>
                <a:gd name="connsiteY3" fmla="*/ 959409 h 1198804"/>
                <a:gd name="connsiteX4" fmla="*/ 215900 w 223527"/>
                <a:gd name="connsiteY4" fmla="*/ 927659 h 1198804"/>
                <a:gd name="connsiteX5" fmla="*/ 158750 w 223527"/>
                <a:gd name="connsiteY5" fmla="*/ 822884 h 1198804"/>
                <a:gd name="connsiteX6" fmla="*/ 155575 w 223527"/>
                <a:gd name="connsiteY6" fmla="*/ 733984 h 1198804"/>
                <a:gd name="connsiteX7" fmla="*/ 127000 w 223527"/>
                <a:gd name="connsiteY7" fmla="*/ 673659 h 1198804"/>
                <a:gd name="connsiteX8" fmla="*/ 79375 w 223527"/>
                <a:gd name="connsiteY8" fmla="*/ 559359 h 1198804"/>
                <a:gd name="connsiteX9" fmla="*/ 34925 w 223527"/>
                <a:gd name="connsiteY9" fmla="*/ 508559 h 1198804"/>
                <a:gd name="connsiteX10" fmla="*/ 15875 w 223527"/>
                <a:gd name="connsiteY10" fmla="*/ 346634 h 1198804"/>
                <a:gd name="connsiteX11" fmla="*/ 38100 w 223527"/>
                <a:gd name="connsiteY11" fmla="*/ 299009 h 1198804"/>
                <a:gd name="connsiteX12" fmla="*/ 25400 w 223527"/>
                <a:gd name="connsiteY12" fmla="*/ 197409 h 1198804"/>
                <a:gd name="connsiteX13" fmla="*/ 19050 w 223527"/>
                <a:gd name="connsiteY13" fmla="*/ 118034 h 1198804"/>
                <a:gd name="connsiteX14" fmla="*/ 44450 w 223527"/>
                <a:gd name="connsiteY14" fmla="*/ 64059 h 1198804"/>
                <a:gd name="connsiteX15" fmla="*/ 9525 w 223527"/>
                <a:gd name="connsiteY15" fmla="*/ 3734 h 1198804"/>
                <a:gd name="connsiteX16" fmla="*/ 0 w 223527"/>
                <a:gd name="connsiteY16" fmla="*/ 3734 h 1198804"/>
                <a:gd name="connsiteX0" fmla="*/ 134620 w 214002"/>
                <a:gd name="connsiteY0" fmla="*/ 1195070 h 1195070"/>
                <a:gd name="connsiteX1" fmla="*/ 146050 w 214002"/>
                <a:gd name="connsiteY1" fmla="*/ 1079500 h 1195070"/>
                <a:gd name="connsiteX2" fmla="*/ 200025 w 214002"/>
                <a:gd name="connsiteY2" fmla="*/ 1003300 h 1195070"/>
                <a:gd name="connsiteX3" fmla="*/ 212725 w 214002"/>
                <a:gd name="connsiteY3" fmla="*/ 955675 h 1195070"/>
                <a:gd name="connsiteX4" fmla="*/ 206375 w 214002"/>
                <a:gd name="connsiteY4" fmla="*/ 923925 h 1195070"/>
                <a:gd name="connsiteX5" fmla="*/ 149225 w 214002"/>
                <a:gd name="connsiteY5" fmla="*/ 819150 h 1195070"/>
                <a:gd name="connsiteX6" fmla="*/ 146050 w 214002"/>
                <a:gd name="connsiteY6" fmla="*/ 730250 h 1195070"/>
                <a:gd name="connsiteX7" fmla="*/ 117475 w 214002"/>
                <a:gd name="connsiteY7" fmla="*/ 669925 h 1195070"/>
                <a:gd name="connsiteX8" fmla="*/ 69850 w 214002"/>
                <a:gd name="connsiteY8" fmla="*/ 555625 h 1195070"/>
                <a:gd name="connsiteX9" fmla="*/ 25400 w 214002"/>
                <a:gd name="connsiteY9" fmla="*/ 504825 h 1195070"/>
                <a:gd name="connsiteX10" fmla="*/ 6350 w 214002"/>
                <a:gd name="connsiteY10" fmla="*/ 342900 h 1195070"/>
                <a:gd name="connsiteX11" fmla="*/ 28575 w 214002"/>
                <a:gd name="connsiteY11" fmla="*/ 295275 h 1195070"/>
                <a:gd name="connsiteX12" fmla="*/ 15875 w 214002"/>
                <a:gd name="connsiteY12" fmla="*/ 193675 h 1195070"/>
                <a:gd name="connsiteX13" fmla="*/ 9525 w 214002"/>
                <a:gd name="connsiteY13" fmla="*/ 114300 h 1195070"/>
                <a:gd name="connsiteX14" fmla="*/ 34925 w 214002"/>
                <a:gd name="connsiteY14" fmla="*/ 60325 h 1195070"/>
                <a:gd name="connsiteX15" fmla="*/ 0 w 214002"/>
                <a:gd name="connsiteY15" fmla="*/ 0 h 1195070"/>
                <a:gd name="connsiteX0" fmla="*/ 128293 w 207675"/>
                <a:gd name="connsiteY0" fmla="*/ 1134745 h 1134745"/>
                <a:gd name="connsiteX1" fmla="*/ 139723 w 207675"/>
                <a:gd name="connsiteY1" fmla="*/ 1019175 h 1134745"/>
                <a:gd name="connsiteX2" fmla="*/ 193698 w 207675"/>
                <a:gd name="connsiteY2" fmla="*/ 942975 h 1134745"/>
                <a:gd name="connsiteX3" fmla="*/ 206398 w 207675"/>
                <a:gd name="connsiteY3" fmla="*/ 895350 h 1134745"/>
                <a:gd name="connsiteX4" fmla="*/ 200048 w 207675"/>
                <a:gd name="connsiteY4" fmla="*/ 863600 h 1134745"/>
                <a:gd name="connsiteX5" fmla="*/ 142898 w 207675"/>
                <a:gd name="connsiteY5" fmla="*/ 758825 h 1134745"/>
                <a:gd name="connsiteX6" fmla="*/ 139723 w 207675"/>
                <a:gd name="connsiteY6" fmla="*/ 669925 h 1134745"/>
                <a:gd name="connsiteX7" fmla="*/ 111148 w 207675"/>
                <a:gd name="connsiteY7" fmla="*/ 609600 h 1134745"/>
                <a:gd name="connsiteX8" fmla="*/ 63523 w 207675"/>
                <a:gd name="connsiteY8" fmla="*/ 495300 h 1134745"/>
                <a:gd name="connsiteX9" fmla="*/ 19073 w 207675"/>
                <a:gd name="connsiteY9" fmla="*/ 444500 h 1134745"/>
                <a:gd name="connsiteX10" fmla="*/ 23 w 207675"/>
                <a:gd name="connsiteY10" fmla="*/ 282575 h 1134745"/>
                <a:gd name="connsiteX11" fmla="*/ 22248 w 207675"/>
                <a:gd name="connsiteY11" fmla="*/ 234950 h 1134745"/>
                <a:gd name="connsiteX12" fmla="*/ 9548 w 207675"/>
                <a:gd name="connsiteY12" fmla="*/ 133350 h 1134745"/>
                <a:gd name="connsiteX13" fmla="*/ 3198 w 207675"/>
                <a:gd name="connsiteY13" fmla="*/ 53975 h 1134745"/>
                <a:gd name="connsiteX14" fmla="*/ 28598 w 207675"/>
                <a:gd name="connsiteY14" fmla="*/ 0 h 113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7675" h="1134745">
                  <a:moveTo>
                    <a:pt x="128293" y="1134745"/>
                  </a:moveTo>
                  <a:cubicBezTo>
                    <a:pt x="131732" y="1111991"/>
                    <a:pt x="128822" y="1051137"/>
                    <a:pt x="139723" y="1019175"/>
                  </a:cubicBezTo>
                  <a:cubicBezTo>
                    <a:pt x="150624" y="987213"/>
                    <a:pt x="182586" y="963612"/>
                    <a:pt x="193698" y="942975"/>
                  </a:cubicBezTo>
                  <a:cubicBezTo>
                    <a:pt x="204810" y="922338"/>
                    <a:pt x="205340" y="908579"/>
                    <a:pt x="206398" y="895350"/>
                  </a:cubicBezTo>
                  <a:cubicBezTo>
                    <a:pt x="207456" y="882121"/>
                    <a:pt x="210631" y="886354"/>
                    <a:pt x="200048" y="863600"/>
                  </a:cubicBezTo>
                  <a:cubicBezTo>
                    <a:pt x="189465" y="840846"/>
                    <a:pt x="152952" y="791104"/>
                    <a:pt x="142898" y="758825"/>
                  </a:cubicBezTo>
                  <a:cubicBezTo>
                    <a:pt x="132844" y="726546"/>
                    <a:pt x="145015" y="694796"/>
                    <a:pt x="139723" y="669925"/>
                  </a:cubicBezTo>
                  <a:cubicBezTo>
                    <a:pt x="134431" y="645054"/>
                    <a:pt x="123848" y="638704"/>
                    <a:pt x="111148" y="609600"/>
                  </a:cubicBezTo>
                  <a:cubicBezTo>
                    <a:pt x="98448" y="580496"/>
                    <a:pt x="78869" y="522817"/>
                    <a:pt x="63523" y="495300"/>
                  </a:cubicBezTo>
                  <a:cubicBezTo>
                    <a:pt x="48177" y="467783"/>
                    <a:pt x="29656" y="479954"/>
                    <a:pt x="19073" y="444500"/>
                  </a:cubicBezTo>
                  <a:cubicBezTo>
                    <a:pt x="8490" y="409046"/>
                    <a:pt x="-506" y="317500"/>
                    <a:pt x="23" y="282575"/>
                  </a:cubicBezTo>
                  <a:cubicBezTo>
                    <a:pt x="552" y="247650"/>
                    <a:pt x="20660" y="259821"/>
                    <a:pt x="22248" y="234950"/>
                  </a:cubicBezTo>
                  <a:cubicBezTo>
                    <a:pt x="23835" y="210079"/>
                    <a:pt x="12723" y="163513"/>
                    <a:pt x="9548" y="133350"/>
                  </a:cubicBezTo>
                  <a:cubicBezTo>
                    <a:pt x="6373" y="103187"/>
                    <a:pt x="23" y="76200"/>
                    <a:pt x="3198" y="53975"/>
                  </a:cubicBezTo>
                  <a:cubicBezTo>
                    <a:pt x="6373" y="31750"/>
                    <a:pt x="30185" y="19050"/>
                    <a:pt x="28598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75" name="Forma livre 474"/>
            <p:cNvSpPr/>
            <p:nvPr/>
          </p:nvSpPr>
          <p:spPr bwMode="auto">
            <a:xfrm>
              <a:off x="1977517" y="2043739"/>
              <a:ext cx="1091338" cy="1092046"/>
            </a:xfrm>
            <a:custGeom>
              <a:avLst/>
              <a:gdLst>
                <a:gd name="connsiteX0" fmla="*/ 1276350 w 1276350"/>
                <a:gd name="connsiteY0" fmla="*/ 1409700 h 1409700"/>
                <a:gd name="connsiteX1" fmla="*/ 1219200 w 1276350"/>
                <a:gd name="connsiteY1" fmla="*/ 1328737 h 1409700"/>
                <a:gd name="connsiteX2" fmla="*/ 1166813 w 1276350"/>
                <a:gd name="connsiteY2" fmla="*/ 1204912 h 1409700"/>
                <a:gd name="connsiteX3" fmla="*/ 1143000 w 1276350"/>
                <a:gd name="connsiteY3" fmla="*/ 1147762 h 1409700"/>
                <a:gd name="connsiteX4" fmla="*/ 1109663 w 1276350"/>
                <a:gd name="connsiteY4" fmla="*/ 1062037 h 1409700"/>
                <a:gd name="connsiteX5" fmla="*/ 1076325 w 1276350"/>
                <a:gd name="connsiteY5" fmla="*/ 1066800 h 1409700"/>
                <a:gd name="connsiteX6" fmla="*/ 1062038 w 1276350"/>
                <a:gd name="connsiteY6" fmla="*/ 995362 h 1409700"/>
                <a:gd name="connsiteX7" fmla="*/ 1028700 w 1276350"/>
                <a:gd name="connsiteY7" fmla="*/ 928687 h 1409700"/>
                <a:gd name="connsiteX8" fmla="*/ 985838 w 1276350"/>
                <a:gd name="connsiteY8" fmla="*/ 881062 h 1409700"/>
                <a:gd name="connsiteX9" fmla="*/ 971550 w 1276350"/>
                <a:gd name="connsiteY9" fmla="*/ 881062 h 1409700"/>
                <a:gd name="connsiteX10" fmla="*/ 933450 w 1276350"/>
                <a:gd name="connsiteY10" fmla="*/ 842962 h 1409700"/>
                <a:gd name="connsiteX11" fmla="*/ 914400 w 1276350"/>
                <a:gd name="connsiteY11" fmla="*/ 785812 h 1409700"/>
                <a:gd name="connsiteX12" fmla="*/ 900113 w 1276350"/>
                <a:gd name="connsiteY12" fmla="*/ 704850 h 1409700"/>
                <a:gd name="connsiteX13" fmla="*/ 876300 w 1276350"/>
                <a:gd name="connsiteY13" fmla="*/ 676275 h 1409700"/>
                <a:gd name="connsiteX14" fmla="*/ 819150 w 1276350"/>
                <a:gd name="connsiteY14" fmla="*/ 638175 h 1409700"/>
                <a:gd name="connsiteX15" fmla="*/ 747713 w 1276350"/>
                <a:gd name="connsiteY15" fmla="*/ 581025 h 1409700"/>
                <a:gd name="connsiteX16" fmla="*/ 704850 w 1276350"/>
                <a:gd name="connsiteY16" fmla="*/ 552450 h 1409700"/>
                <a:gd name="connsiteX17" fmla="*/ 657225 w 1276350"/>
                <a:gd name="connsiteY17" fmla="*/ 552450 h 1409700"/>
                <a:gd name="connsiteX18" fmla="*/ 614363 w 1276350"/>
                <a:gd name="connsiteY18" fmla="*/ 547687 h 1409700"/>
                <a:gd name="connsiteX19" fmla="*/ 547688 w 1276350"/>
                <a:gd name="connsiteY19" fmla="*/ 500062 h 1409700"/>
                <a:gd name="connsiteX20" fmla="*/ 514350 w 1276350"/>
                <a:gd name="connsiteY20" fmla="*/ 433387 h 1409700"/>
                <a:gd name="connsiteX21" fmla="*/ 485775 w 1276350"/>
                <a:gd name="connsiteY21" fmla="*/ 419100 h 1409700"/>
                <a:gd name="connsiteX22" fmla="*/ 447675 w 1276350"/>
                <a:gd name="connsiteY22" fmla="*/ 409575 h 1409700"/>
                <a:gd name="connsiteX23" fmla="*/ 400050 w 1276350"/>
                <a:gd name="connsiteY23" fmla="*/ 381000 h 1409700"/>
                <a:gd name="connsiteX24" fmla="*/ 385763 w 1276350"/>
                <a:gd name="connsiteY24" fmla="*/ 333375 h 1409700"/>
                <a:gd name="connsiteX25" fmla="*/ 323850 w 1276350"/>
                <a:gd name="connsiteY25" fmla="*/ 295275 h 1409700"/>
                <a:gd name="connsiteX26" fmla="*/ 285750 w 1276350"/>
                <a:gd name="connsiteY26" fmla="*/ 214312 h 1409700"/>
                <a:gd name="connsiteX27" fmla="*/ 252413 w 1276350"/>
                <a:gd name="connsiteY27" fmla="*/ 190500 h 1409700"/>
                <a:gd name="connsiteX28" fmla="*/ 200025 w 1276350"/>
                <a:gd name="connsiteY28" fmla="*/ 128587 h 1409700"/>
                <a:gd name="connsiteX29" fmla="*/ 171450 w 1276350"/>
                <a:gd name="connsiteY29" fmla="*/ 123825 h 1409700"/>
                <a:gd name="connsiteX30" fmla="*/ 90488 w 1276350"/>
                <a:gd name="connsiteY30" fmla="*/ 47625 h 1409700"/>
                <a:gd name="connsiteX31" fmla="*/ 28575 w 1276350"/>
                <a:gd name="connsiteY31" fmla="*/ 28575 h 1409700"/>
                <a:gd name="connsiteX32" fmla="*/ 0 w 1276350"/>
                <a:gd name="connsiteY32" fmla="*/ 0 h 1409700"/>
                <a:gd name="connsiteX0" fmla="*/ 1276350 w 1276350"/>
                <a:gd name="connsiteY0" fmla="*/ 1409700 h 1409700"/>
                <a:gd name="connsiteX1" fmla="*/ 1219200 w 1276350"/>
                <a:gd name="connsiteY1" fmla="*/ 1328737 h 1409700"/>
                <a:gd name="connsiteX2" fmla="*/ 1166813 w 1276350"/>
                <a:gd name="connsiteY2" fmla="*/ 1204912 h 1409700"/>
                <a:gd name="connsiteX3" fmla="*/ 1143000 w 1276350"/>
                <a:gd name="connsiteY3" fmla="*/ 1147762 h 1409700"/>
                <a:gd name="connsiteX4" fmla="*/ 1109663 w 1276350"/>
                <a:gd name="connsiteY4" fmla="*/ 1062037 h 1409700"/>
                <a:gd name="connsiteX5" fmla="*/ 1076325 w 1276350"/>
                <a:gd name="connsiteY5" fmla="*/ 1066800 h 1409700"/>
                <a:gd name="connsiteX6" fmla="*/ 1062038 w 1276350"/>
                <a:gd name="connsiteY6" fmla="*/ 995362 h 1409700"/>
                <a:gd name="connsiteX7" fmla="*/ 1028700 w 1276350"/>
                <a:gd name="connsiteY7" fmla="*/ 928687 h 1409700"/>
                <a:gd name="connsiteX8" fmla="*/ 971550 w 1276350"/>
                <a:gd name="connsiteY8" fmla="*/ 881062 h 1409700"/>
                <a:gd name="connsiteX9" fmla="*/ 933450 w 1276350"/>
                <a:gd name="connsiteY9" fmla="*/ 842962 h 1409700"/>
                <a:gd name="connsiteX10" fmla="*/ 914400 w 1276350"/>
                <a:gd name="connsiteY10" fmla="*/ 785812 h 1409700"/>
                <a:gd name="connsiteX11" fmla="*/ 900113 w 1276350"/>
                <a:gd name="connsiteY11" fmla="*/ 704850 h 1409700"/>
                <a:gd name="connsiteX12" fmla="*/ 876300 w 1276350"/>
                <a:gd name="connsiteY12" fmla="*/ 676275 h 1409700"/>
                <a:gd name="connsiteX13" fmla="*/ 819150 w 1276350"/>
                <a:gd name="connsiteY13" fmla="*/ 638175 h 1409700"/>
                <a:gd name="connsiteX14" fmla="*/ 747713 w 1276350"/>
                <a:gd name="connsiteY14" fmla="*/ 581025 h 1409700"/>
                <a:gd name="connsiteX15" fmla="*/ 704850 w 1276350"/>
                <a:gd name="connsiteY15" fmla="*/ 552450 h 1409700"/>
                <a:gd name="connsiteX16" fmla="*/ 657225 w 1276350"/>
                <a:gd name="connsiteY16" fmla="*/ 552450 h 1409700"/>
                <a:gd name="connsiteX17" fmla="*/ 614363 w 1276350"/>
                <a:gd name="connsiteY17" fmla="*/ 547687 h 1409700"/>
                <a:gd name="connsiteX18" fmla="*/ 547688 w 1276350"/>
                <a:gd name="connsiteY18" fmla="*/ 500062 h 1409700"/>
                <a:gd name="connsiteX19" fmla="*/ 514350 w 1276350"/>
                <a:gd name="connsiteY19" fmla="*/ 433387 h 1409700"/>
                <a:gd name="connsiteX20" fmla="*/ 485775 w 1276350"/>
                <a:gd name="connsiteY20" fmla="*/ 419100 h 1409700"/>
                <a:gd name="connsiteX21" fmla="*/ 447675 w 1276350"/>
                <a:gd name="connsiteY21" fmla="*/ 409575 h 1409700"/>
                <a:gd name="connsiteX22" fmla="*/ 400050 w 1276350"/>
                <a:gd name="connsiteY22" fmla="*/ 381000 h 1409700"/>
                <a:gd name="connsiteX23" fmla="*/ 385763 w 1276350"/>
                <a:gd name="connsiteY23" fmla="*/ 333375 h 1409700"/>
                <a:gd name="connsiteX24" fmla="*/ 323850 w 1276350"/>
                <a:gd name="connsiteY24" fmla="*/ 295275 h 1409700"/>
                <a:gd name="connsiteX25" fmla="*/ 285750 w 1276350"/>
                <a:gd name="connsiteY25" fmla="*/ 214312 h 1409700"/>
                <a:gd name="connsiteX26" fmla="*/ 252413 w 1276350"/>
                <a:gd name="connsiteY26" fmla="*/ 190500 h 1409700"/>
                <a:gd name="connsiteX27" fmla="*/ 200025 w 1276350"/>
                <a:gd name="connsiteY27" fmla="*/ 128587 h 1409700"/>
                <a:gd name="connsiteX28" fmla="*/ 171450 w 1276350"/>
                <a:gd name="connsiteY28" fmla="*/ 123825 h 1409700"/>
                <a:gd name="connsiteX29" fmla="*/ 90488 w 1276350"/>
                <a:gd name="connsiteY29" fmla="*/ 47625 h 1409700"/>
                <a:gd name="connsiteX30" fmla="*/ 28575 w 1276350"/>
                <a:gd name="connsiteY30" fmla="*/ 28575 h 1409700"/>
                <a:gd name="connsiteX31" fmla="*/ 0 w 1276350"/>
                <a:gd name="connsiteY31" fmla="*/ 0 h 1409700"/>
                <a:gd name="connsiteX0" fmla="*/ 1276350 w 1276350"/>
                <a:gd name="connsiteY0" fmla="*/ 1409700 h 1409700"/>
                <a:gd name="connsiteX1" fmla="*/ 1219200 w 1276350"/>
                <a:gd name="connsiteY1" fmla="*/ 1328737 h 1409700"/>
                <a:gd name="connsiteX2" fmla="*/ 1166813 w 1276350"/>
                <a:gd name="connsiteY2" fmla="*/ 1204912 h 1409700"/>
                <a:gd name="connsiteX3" fmla="*/ 1143000 w 1276350"/>
                <a:gd name="connsiteY3" fmla="*/ 1147762 h 1409700"/>
                <a:gd name="connsiteX4" fmla="*/ 1122363 w 1276350"/>
                <a:gd name="connsiteY4" fmla="*/ 1093787 h 1409700"/>
                <a:gd name="connsiteX5" fmla="*/ 1076325 w 1276350"/>
                <a:gd name="connsiteY5" fmla="*/ 1066800 h 1409700"/>
                <a:gd name="connsiteX6" fmla="*/ 1062038 w 1276350"/>
                <a:gd name="connsiteY6" fmla="*/ 995362 h 1409700"/>
                <a:gd name="connsiteX7" fmla="*/ 1028700 w 1276350"/>
                <a:gd name="connsiteY7" fmla="*/ 928687 h 1409700"/>
                <a:gd name="connsiteX8" fmla="*/ 971550 w 1276350"/>
                <a:gd name="connsiteY8" fmla="*/ 881062 h 1409700"/>
                <a:gd name="connsiteX9" fmla="*/ 933450 w 1276350"/>
                <a:gd name="connsiteY9" fmla="*/ 842962 h 1409700"/>
                <a:gd name="connsiteX10" fmla="*/ 914400 w 1276350"/>
                <a:gd name="connsiteY10" fmla="*/ 785812 h 1409700"/>
                <a:gd name="connsiteX11" fmla="*/ 900113 w 1276350"/>
                <a:gd name="connsiteY11" fmla="*/ 704850 h 1409700"/>
                <a:gd name="connsiteX12" fmla="*/ 876300 w 1276350"/>
                <a:gd name="connsiteY12" fmla="*/ 676275 h 1409700"/>
                <a:gd name="connsiteX13" fmla="*/ 819150 w 1276350"/>
                <a:gd name="connsiteY13" fmla="*/ 638175 h 1409700"/>
                <a:gd name="connsiteX14" fmla="*/ 747713 w 1276350"/>
                <a:gd name="connsiteY14" fmla="*/ 581025 h 1409700"/>
                <a:gd name="connsiteX15" fmla="*/ 704850 w 1276350"/>
                <a:gd name="connsiteY15" fmla="*/ 552450 h 1409700"/>
                <a:gd name="connsiteX16" fmla="*/ 657225 w 1276350"/>
                <a:gd name="connsiteY16" fmla="*/ 552450 h 1409700"/>
                <a:gd name="connsiteX17" fmla="*/ 614363 w 1276350"/>
                <a:gd name="connsiteY17" fmla="*/ 547687 h 1409700"/>
                <a:gd name="connsiteX18" fmla="*/ 547688 w 1276350"/>
                <a:gd name="connsiteY18" fmla="*/ 500062 h 1409700"/>
                <a:gd name="connsiteX19" fmla="*/ 514350 w 1276350"/>
                <a:gd name="connsiteY19" fmla="*/ 433387 h 1409700"/>
                <a:gd name="connsiteX20" fmla="*/ 485775 w 1276350"/>
                <a:gd name="connsiteY20" fmla="*/ 419100 h 1409700"/>
                <a:gd name="connsiteX21" fmla="*/ 447675 w 1276350"/>
                <a:gd name="connsiteY21" fmla="*/ 409575 h 1409700"/>
                <a:gd name="connsiteX22" fmla="*/ 400050 w 1276350"/>
                <a:gd name="connsiteY22" fmla="*/ 381000 h 1409700"/>
                <a:gd name="connsiteX23" fmla="*/ 385763 w 1276350"/>
                <a:gd name="connsiteY23" fmla="*/ 333375 h 1409700"/>
                <a:gd name="connsiteX24" fmla="*/ 323850 w 1276350"/>
                <a:gd name="connsiteY24" fmla="*/ 295275 h 1409700"/>
                <a:gd name="connsiteX25" fmla="*/ 285750 w 1276350"/>
                <a:gd name="connsiteY25" fmla="*/ 214312 h 1409700"/>
                <a:gd name="connsiteX26" fmla="*/ 252413 w 1276350"/>
                <a:gd name="connsiteY26" fmla="*/ 190500 h 1409700"/>
                <a:gd name="connsiteX27" fmla="*/ 200025 w 1276350"/>
                <a:gd name="connsiteY27" fmla="*/ 128587 h 1409700"/>
                <a:gd name="connsiteX28" fmla="*/ 171450 w 1276350"/>
                <a:gd name="connsiteY28" fmla="*/ 123825 h 1409700"/>
                <a:gd name="connsiteX29" fmla="*/ 90488 w 1276350"/>
                <a:gd name="connsiteY29" fmla="*/ 47625 h 1409700"/>
                <a:gd name="connsiteX30" fmla="*/ 28575 w 1276350"/>
                <a:gd name="connsiteY30" fmla="*/ 28575 h 1409700"/>
                <a:gd name="connsiteX31" fmla="*/ 0 w 1276350"/>
                <a:gd name="connsiteY31" fmla="*/ 0 h 1409700"/>
                <a:gd name="connsiteX0" fmla="*/ 1276350 w 1276350"/>
                <a:gd name="connsiteY0" fmla="*/ 1409700 h 1409700"/>
                <a:gd name="connsiteX1" fmla="*/ 1219200 w 1276350"/>
                <a:gd name="connsiteY1" fmla="*/ 1328737 h 1409700"/>
                <a:gd name="connsiteX2" fmla="*/ 1166813 w 1276350"/>
                <a:gd name="connsiteY2" fmla="*/ 1204912 h 1409700"/>
                <a:gd name="connsiteX3" fmla="*/ 1143000 w 1276350"/>
                <a:gd name="connsiteY3" fmla="*/ 1147762 h 1409700"/>
                <a:gd name="connsiteX4" fmla="*/ 1076325 w 1276350"/>
                <a:gd name="connsiteY4" fmla="*/ 1066800 h 1409700"/>
                <a:gd name="connsiteX5" fmla="*/ 1062038 w 1276350"/>
                <a:gd name="connsiteY5" fmla="*/ 995362 h 1409700"/>
                <a:gd name="connsiteX6" fmla="*/ 1028700 w 1276350"/>
                <a:gd name="connsiteY6" fmla="*/ 928687 h 1409700"/>
                <a:gd name="connsiteX7" fmla="*/ 971550 w 1276350"/>
                <a:gd name="connsiteY7" fmla="*/ 881062 h 1409700"/>
                <a:gd name="connsiteX8" fmla="*/ 933450 w 1276350"/>
                <a:gd name="connsiteY8" fmla="*/ 842962 h 1409700"/>
                <a:gd name="connsiteX9" fmla="*/ 914400 w 1276350"/>
                <a:gd name="connsiteY9" fmla="*/ 785812 h 1409700"/>
                <a:gd name="connsiteX10" fmla="*/ 900113 w 1276350"/>
                <a:gd name="connsiteY10" fmla="*/ 704850 h 1409700"/>
                <a:gd name="connsiteX11" fmla="*/ 876300 w 1276350"/>
                <a:gd name="connsiteY11" fmla="*/ 676275 h 1409700"/>
                <a:gd name="connsiteX12" fmla="*/ 819150 w 1276350"/>
                <a:gd name="connsiteY12" fmla="*/ 638175 h 1409700"/>
                <a:gd name="connsiteX13" fmla="*/ 747713 w 1276350"/>
                <a:gd name="connsiteY13" fmla="*/ 581025 h 1409700"/>
                <a:gd name="connsiteX14" fmla="*/ 704850 w 1276350"/>
                <a:gd name="connsiteY14" fmla="*/ 552450 h 1409700"/>
                <a:gd name="connsiteX15" fmla="*/ 657225 w 1276350"/>
                <a:gd name="connsiteY15" fmla="*/ 552450 h 1409700"/>
                <a:gd name="connsiteX16" fmla="*/ 614363 w 1276350"/>
                <a:gd name="connsiteY16" fmla="*/ 547687 h 1409700"/>
                <a:gd name="connsiteX17" fmla="*/ 547688 w 1276350"/>
                <a:gd name="connsiteY17" fmla="*/ 500062 h 1409700"/>
                <a:gd name="connsiteX18" fmla="*/ 514350 w 1276350"/>
                <a:gd name="connsiteY18" fmla="*/ 433387 h 1409700"/>
                <a:gd name="connsiteX19" fmla="*/ 485775 w 1276350"/>
                <a:gd name="connsiteY19" fmla="*/ 419100 h 1409700"/>
                <a:gd name="connsiteX20" fmla="*/ 447675 w 1276350"/>
                <a:gd name="connsiteY20" fmla="*/ 409575 h 1409700"/>
                <a:gd name="connsiteX21" fmla="*/ 400050 w 1276350"/>
                <a:gd name="connsiteY21" fmla="*/ 381000 h 1409700"/>
                <a:gd name="connsiteX22" fmla="*/ 385763 w 1276350"/>
                <a:gd name="connsiteY22" fmla="*/ 333375 h 1409700"/>
                <a:gd name="connsiteX23" fmla="*/ 323850 w 1276350"/>
                <a:gd name="connsiteY23" fmla="*/ 295275 h 1409700"/>
                <a:gd name="connsiteX24" fmla="*/ 285750 w 1276350"/>
                <a:gd name="connsiteY24" fmla="*/ 214312 h 1409700"/>
                <a:gd name="connsiteX25" fmla="*/ 252413 w 1276350"/>
                <a:gd name="connsiteY25" fmla="*/ 190500 h 1409700"/>
                <a:gd name="connsiteX26" fmla="*/ 200025 w 1276350"/>
                <a:gd name="connsiteY26" fmla="*/ 128587 h 1409700"/>
                <a:gd name="connsiteX27" fmla="*/ 171450 w 1276350"/>
                <a:gd name="connsiteY27" fmla="*/ 123825 h 1409700"/>
                <a:gd name="connsiteX28" fmla="*/ 90488 w 1276350"/>
                <a:gd name="connsiteY28" fmla="*/ 47625 h 1409700"/>
                <a:gd name="connsiteX29" fmla="*/ 28575 w 1276350"/>
                <a:gd name="connsiteY29" fmla="*/ 28575 h 1409700"/>
                <a:gd name="connsiteX30" fmla="*/ 0 w 1276350"/>
                <a:gd name="connsiteY30" fmla="*/ 0 h 1409700"/>
                <a:gd name="connsiteX0" fmla="*/ 1327150 w 1327150"/>
                <a:gd name="connsiteY0" fmla="*/ 1492250 h 1492250"/>
                <a:gd name="connsiteX1" fmla="*/ 1219200 w 1327150"/>
                <a:gd name="connsiteY1" fmla="*/ 1328737 h 1492250"/>
                <a:gd name="connsiteX2" fmla="*/ 1166813 w 1327150"/>
                <a:gd name="connsiteY2" fmla="*/ 1204912 h 1492250"/>
                <a:gd name="connsiteX3" fmla="*/ 1143000 w 1327150"/>
                <a:gd name="connsiteY3" fmla="*/ 1147762 h 1492250"/>
                <a:gd name="connsiteX4" fmla="*/ 1076325 w 1327150"/>
                <a:gd name="connsiteY4" fmla="*/ 1066800 h 1492250"/>
                <a:gd name="connsiteX5" fmla="*/ 1062038 w 1327150"/>
                <a:gd name="connsiteY5" fmla="*/ 995362 h 1492250"/>
                <a:gd name="connsiteX6" fmla="*/ 1028700 w 1327150"/>
                <a:gd name="connsiteY6" fmla="*/ 928687 h 1492250"/>
                <a:gd name="connsiteX7" fmla="*/ 971550 w 1327150"/>
                <a:gd name="connsiteY7" fmla="*/ 881062 h 1492250"/>
                <a:gd name="connsiteX8" fmla="*/ 933450 w 1327150"/>
                <a:gd name="connsiteY8" fmla="*/ 842962 h 1492250"/>
                <a:gd name="connsiteX9" fmla="*/ 914400 w 1327150"/>
                <a:gd name="connsiteY9" fmla="*/ 785812 h 1492250"/>
                <a:gd name="connsiteX10" fmla="*/ 900113 w 1327150"/>
                <a:gd name="connsiteY10" fmla="*/ 704850 h 1492250"/>
                <a:gd name="connsiteX11" fmla="*/ 876300 w 1327150"/>
                <a:gd name="connsiteY11" fmla="*/ 676275 h 1492250"/>
                <a:gd name="connsiteX12" fmla="*/ 819150 w 1327150"/>
                <a:gd name="connsiteY12" fmla="*/ 638175 h 1492250"/>
                <a:gd name="connsiteX13" fmla="*/ 747713 w 1327150"/>
                <a:gd name="connsiteY13" fmla="*/ 581025 h 1492250"/>
                <a:gd name="connsiteX14" fmla="*/ 704850 w 1327150"/>
                <a:gd name="connsiteY14" fmla="*/ 552450 h 1492250"/>
                <a:gd name="connsiteX15" fmla="*/ 657225 w 1327150"/>
                <a:gd name="connsiteY15" fmla="*/ 552450 h 1492250"/>
                <a:gd name="connsiteX16" fmla="*/ 614363 w 1327150"/>
                <a:gd name="connsiteY16" fmla="*/ 547687 h 1492250"/>
                <a:gd name="connsiteX17" fmla="*/ 547688 w 1327150"/>
                <a:gd name="connsiteY17" fmla="*/ 500062 h 1492250"/>
                <a:gd name="connsiteX18" fmla="*/ 514350 w 1327150"/>
                <a:gd name="connsiteY18" fmla="*/ 433387 h 1492250"/>
                <a:gd name="connsiteX19" fmla="*/ 485775 w 1327150"/>
                <a:gd name="connsiteY19" fmla="*/ 419100 h 1492250"/>
                <a:gd name="connsiteX20" fmla="*/ 447675 w 1327150"/>
                <a:gd name="connsiteY20" fmla="*/ 409575 h 1492250"/>
                <a:gd name="connsiteX21" fmla="*/ 400050 w 1327150"/>
                <a:gd name="connsiteY21" fmla="*/ 381000 h 1492250"/>
                <a:gd name="connsiteX22" fmla="*/ 385763 w 1327150"/>
                <a:gd name="connsiteY22" fmla="*/ 333375 h 1492250"/>
                <a:gd name="connsiteX23" fmla="*/ 323850 w 1327150"/>
                <a:gd name="connsiteY23" fmla="*/ 295275 h 1492250"/>
                <a:gd name="connsiteX24" fmla="*/ 285750 w 1327150"/>
                <a:gd name="connsiteY24" fmla="*/ 214312 h 1492250"/>
                <a:gd name="connsiteX25" fmla="*/ 252413 w 1327150"/>
                <a:gd name="connsiteY25" fmla="*/ 190500 h 1492250"/>
                <a:gd name="connsiteX26" fmla="*/ 200025 w 1327150"/>
                <a:gd name="connsiteY26" fmla="*/ 128587 h 1492250"/>
                <a:gd name="connsiteX27" fmla="*/ 171450 w 1327150"/>
                <a:gd name="connsiteY27" fmla="*/ 123825 h 1492250"/>
                <a:gd name="connsiteX28" fmla="*/ 90488 w 1327150"/>
                <a:gd name="connsiteY28" fmla="*/ 47625 h 1492250"/>
                <a:gd name="connsiteX29" fmla="*/ 28575 w 1327150"/>
                <a:gd name="connsiteY29" fmla="*/ 28575 h 1492250"/>
                <a:gd name="connsiteX30" fmla="*/ 0 w 1327150"/>
                <a:gd name="connsiteY30" fmla="*/ 0 h 149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327150" h="1492250">
                  <a:moveTo>
                    <a:pt x="1327150" y="1492250"/>
                  </a:moveTo>
                  <a:cubicBezTo>
                    <a:pt x="1307703" y="1468834"/>
                    <a:pt x="1245923" y="1376627"/>
                    <a:pt x="1219200" y="1328737"/>
                  </a:cubicBezTo>
                  <a:cubicBezTo>
                    <a:pt x="1192477" y="1280847"/>
                    <a:pt x="1179513" y="1235074"/>
                    <a:pt x="1166813" y="1204912"/>
                  </a:cubicBezTo>
                  <a:cubicBezTo>
                    <a:pt x="1154113" y="1174749"/>
                    <a:pt x="1158081" y="1170781"/>
                    <a:pt x="1143000" y="1147762"/>
                  </a:cubicBezTo>
                  <a:cubicBezTo>
                    <a:pt x="1127919" y="1124743"/>
                    <a:pt x="1089819" y="1092200"/>
                    <a:pt x="1076325" y="1066800"/>
                  </a:cubicBezTo>
                  <a:cubicBezTo>
                    <a:pt x="1062831" y="1041400"/>
                    <a:pt x="1069975" y="1018381"/>
                    <a:pt x="1062038" y="995362"/>
                  </a:cubicBezTo>
                  <a:cubicBezTo>
                    <a:pt x="1054101" y="972343"/>
                    <a:pt x="1043781" y="947737"/>
                    <a:pt x="1028700" y="928687"/>
                  </a:cubicBezTo>
                  <a:cubicBezTo>
                    <a:pt x="1013619" y="909637"/>
                    <a:pt x="987425" y="895350"/>
                    <a:pt x="971550" y="881062"/>
                  </a:cubicBezTo>
                  <a:cubicBezTo>
                    <a:pt x="955675" y="866775"/>
                    <a:pt x="942975" y="858837"/>
                    <a:pt x="933450" y="842962"/>
                  </a:cubicBezTo>
                  <a:cubicBezTo>
                    <a:pt x="923925" y="827087"/>
                    <a:pt x="919956" y="808831"/>
                    <a:pt x="914400" y="785812"/>
                  </a:cubicBezTo>
                  <a:cubicBezTo>
                    <a:pt x="908844" y="762793"/>
                    <a:pt x="906463" y="723106"/>
                    <a:pt x="900113" y="704850"/>
                  </a:cubicBezTo>
                  <a:cubicBezTo>
                    <a:pt x="893763" y="686594"/>
                    <a:pt x="889794" y="687387"/>
                    <a:pt x="876300" y="676275"/>
                  </a:cubicBezTo>
                  <a:cubicBezTo>
                    <a:pt x="862806" y="665162"/>
                    <a:pt x="840581" y="654050"/>
                    <a:pt x="819150" y="638175"/>
                  </a:cubicBezTo>
                  <a:cubicBezTo>
                    <a:pt x="797719" y="622300"/>
                    <a:pt x="766763" y="595312"/>
                    <a:pt x="747713" y="581025"/>
                  </a:cubicBezTo>
                  <a:cubicBezTo>
                    <a:pt x="728663" y="566737"/>
                    <a:pt x="719931" y="557212"/>
                    <a:pt x="704850" y="552450"/>
                  </a:cubicBezTo>
                  <a:cubicBezTo>
                    <a:pt x="689769" y="547687"/>
                    <a:pt x="672306" y="553244"/>
                    <a:pt x="657225" y="552450"/>
                  </a:cubicBezTo>
                  <a:cubicBezTo>
                    <a:pt x="642144" y="551656"/>
                    <a:pt x="632619" y="556418"/>
                    <a:pt x="614363" y="547687"/>
                  </a:cubicBezTo>
                  <a:cubicBezTo>
                    <a:pt x="596107" y="538956"/>
                    <a:pt x="564357" y="519112"/>
                    <a:pt x="547688" y="500062"/>
                  </a:cubicBezTo>
                  <a:cubicBezTo>
                    <a:pt x="531019" y="481012"/>
                    <a:pt x="524669" y="446881"/>
                    <a:pt x="514350" y="433387"/>
                  </a:cubicBezTo>
                  <a:cubicBezTo>
                    <a:pt x="504031" y="419893"/>
                    <a:pt x="496887" y="423069"/>
                    <a:pt x="485775" y="419100"/>
                  </a:cubicBezTo>
                  <a:cubicBezTo>
                    <a:pt x="474663" y="415131"/>
                    <a:pt x="461963" y="415925"/>
                    <a:pt x="447675" y="409575"/>
                  </a:cubicBezTo>
                  <a:cubicBezTo>
                    <a:pt x="433387" y="403225"/>
                    <a:pt x="410369" y="393700"/>
                    <a:pt x="400050" y="381000"/>
                  </a:cubicBezTo>
                  <a:cubicBezTo>
                    <a:pt x="389731" y="368300"/>
                    <a:pt x="398463" y="347662"/>
                    <a:pt x="385763" y="333375"/>
                  </a:cubicBezTo>
                  <a:cubicBezTo>
                    <a:pt x="373063" y="319087"/>
                    <a:pt x="340519" y="315119"/>
                    <a:pt x="323850" y="295275"/>
                  </a:cubicBezTo>
                  <a:cubicBezTo>
                    <a:pt x="307181" y="275431"/>
                    <a:pt x="297656" y="231774"/>
                    <a:pt x="285750" y="214312"/>
                  </a:cubicBezTo>
                  <a:cubicBezTo>
                    <a:pt x="273844" y="196850"/>
                    <a:pt x="266700" y="204787"/>
                    <a:pt x="252413" y="190500"/>
                  </a:cubicBezTo>
                  <a:cubicBezTo>
                    <a:pt x="238126" y="176213"/>
                    <a:pt x="213519" y="139699"/>
                    <a:pt x="200025" y="128587"/>
                  </a:cubicBezTo>
                  <a:cubicBezTo>
                    <a:pt x="186531" y="117474"/>
                    <a:pt x="189706" y="137319"/>
                    <a:pt x="171450" y="123825"/>
                  </a:cubicBezTo>
                  <a:cubicBezTo>
                    <a:pt x="153194" y="110331"/>
                    <a:pt x="114300" y="63500"/>
                    <a:pt x="90488" y="47625"/>
                  </a:cubicBezTo>
                  <a:cubicBezTo>
                    <a:pt x="66675" y="31750"/>
                    <a:pt x="43656" y="36512"/>
                    <a:pt x="28575" y="28575"/>
                  </a:cubicBezTo>
                  <a:cubicBezTo>
                    <a:pt x="13494" y="20637"/>
                    <a:pt x="6747" y="10318"/>
                    <a:pt x="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76" name="Forma livre 475"/>
            <p:cNvSpPr/>
            <p:nvPr/>
          </p:nvSpPr>
          <p:spPr bwMode="auto">
            <a:xfrm>
              <a:off x="2866514" y="1207278"/>
              <a:ext cx="305611" cy="1613672"/>
            </a:xfrm>
            <a:custGeom>
              <a:avLst/>
              <a:gdLst>
                <a:gd name="connsiteX0" fmla="*/ 0 w 371646"/>
                <a:gd name="connsiteY0" fmla="*/ 1914525 h 1914525"/>
                <a:gd name="connsiteX1" fmla="*/ 38100 w 371646"/>
                <a:gd name="connsiteY1" fmla="*/ 1862138 h 1914525"/>
                <a:gd name="connsiteX2" fmla="*/ 38100 w 371646"/>
                <a:gd name="connsiteY2" fmla="*/ 1790700 h 1914525"/>
                <a:gd name="connsiteX3" fmla="*/ 66675 w 371646"/>
                <a:gd name="connsiteY3" fmla="*/ 1752600 h 1914525"/>
                <a:gd name="connsiteX4" fmla="*/ 71437 w 371646"/>
                <a:gd name="connsiteY4" fmla="*/ 1590675 h 1914525"/>
                <a:gd name="connsiteX5" fmla="*/ 195262 w 371646"/>
                <a:gd name="connsiteY5" fmla="*/ 1481138 h 1914525"/>
                <a:gd name="connsiteX6" fmla="*/ 204787 w 371646"/>
                <a:gd name="connsiteY6" fmla="*/ 1376363 h 1914525"/>
                <a:gd name="connsiteX7" fmla="*/ 257175 w 371646"/>
                <a:gd name="connsiteY7" fmla="*/ 1304925 h 1914525"/>
                <a:gd name="connsiteX8" fmla="*/ 271462 w 371646"/>
                <a:gd name="connsiteY8" fmla="*/ 1257300 h 1914525"/>
                <a:gd name="connsiteX9" fmla="*/ 314325 w 371646"/>
                <a:gd name="connsiteY9" fmla="*/ 1181100 h 1914525"/>
                <a:gd name="connsiteX10" fmla="*/ 352425 w 371646"/>
                <a:gd name="connsiteY10" fmla="*/ 1128713 h 1914525"/>
                <a:gd name="connsiteX11" fmla="*/ 352425 w 371646"/>
                <a:gd name="connsiteY11" fmla="*/ 1028700 h 1914525"/>
                <a:gd name="connsiteX12" fmla="*/ 361950 w 371646"/>
                <a:gd name="connsiteY12" fmla="*/ 952500 h 1914525"/>
                <a:gd name="connsiteX13" fmla="*/ 319087 w 371646"/>
                <a:gd name="connsiteY13" fmla="*/ 852488 h 1914525"/>
                <a:gd name="connsiteX14" fmla="*/ 280987 w 371646"/>
                <a:gd name="connsiteY14" fmla="*/ 790575 h 1914525"/>
                <a:gd name="connsiteX15" fmla="*/ 238125 w 371646"/>
                <a:gd name="connsiteY15" fmla="*/ 719138 h 1914525"/>
                <a:gd name="connsiteX16" fmla="*/ 233362 w 371646"/>
                <a:gd name="connsiteY16" fmla="*/ 666750 h 1914525"/>
                <a:gd name="connsiteX17" fmla="*/ 228600 w 371646"/>
                <a:gd name="connsiteY17" fmla="*/ 614363 h 1914525"/>
                <a:gd name="connsiteX18" fmla="*/ 209550 w 371646"/>
                <a:gd name="connsiteY18" fmla="*/ 566738 h 1914525"/>
                <a:gd name="connsiteX19" fmla="*/ 171450 w 371646"/>
                <a:gd name="connsiteY19" fmla="*/ 504825 h 1914525"/>
                <a:gd name="connsiteX20" fmla="*/ 185737 w 371646"/>
                <a:gd name="connsiteY20" fmla="*/ 442913 h 1914525"/>
                <a:gd name="connsiteX21" fmla="*/ 276225 w 371646"/>
                <a:gd name="connsiteY21" fmla="*/ 352425 h 1914525"/>
                <a:gd name="connsiteX22" fmla="*/ 290512 w 371646"/>
                <a:gd name="connsiteY22" fmla="*/ 304800 h 1914525"/>
                <a:gd name="connsiteX23" fmla="*/ 328612 w 371646"/>
                <a:gd name="connsiteY23" fmla="*/ 223838 h 1914525"/>
                <a:gd name="connsiteX24" fmla="*/ 328612 w 371646"/>
                <a:gd name="connsiteY24" fmla="*/ 171450 h 1914525"/>
                <a:gd name="connsiteX25" fmla="*/ 371475 w 371646"/>
                <a:gd name="connsiteY25" fmla="*/ 147638 h 1914525"/>
                <a:gd name="connsiteX26" fmla="*/ 342900 w 371646"/>
                <a:gd name="connsiteY26" fmla="*/ 100013 h 1914525"/>
                <a:gd name="connsiteX27" fmla="*/ 323850 w 371646"/>
                <a:gd name="connsiteY27" fmla="*/ 42863 h 1914525"/>
                <a:gd name="connsiteX28" fmla="*/ 280987 w 371646"/>
                <a:gd name="connsiteY28" fmla="*/ 9525 h 1914525"/>
                <a:gd name="connsiteX29" fmla="*/ 252412 w 371646"/>
                <a:gd name="connsiteY29" fmla="*/ 0 h 1914525"/>
                <a:gd name="connsiteX0" fmla="*/ 0 w 371646"/>
                <a:gd name="connsiteY0" fmla="*/ 2171700 h 2171700"/>
                <a:gd name="connsiteX1" fmla="*/ 38100 w 371646"/>
                <a:gd name="connsiteY1" fmla="*/ 2119313 h 2171700"/>
                <a:gd name="connsiteX2" fmla="*/ 38100 w 371646"/>
                <a:gd name="connsiteY2" fmla="*/ 2047875 h 2171700"/>
                <a:gd name="connsiteX3" fmla="*/ 66675 w 371646"/>
                <a:gd name="connsiteY3" fmla="*/ 2009775 h 2171700"/>
                <a:gd name="connsiteX4" fmla="*/ 71437 w 371646"/>
                <a:gd name="connsiteY4" fmla="*/ 1847850 h 2171700"/>
                <a:gd name="connsiteX5" fmla="*/ 195262 w 371646"/>
                <a:gd name="connsiteY5" fmla="*/ 1738313 h 2171700"/>
                <a:gd name="connsiteX6" fmla="*/ 204787 w 371646"/>
                <a:gd name="connsiteY6" fmla="*/ 1633538 h 2171700"/>
                <a:gd name="connsiteX7" fmla="*/ 257175 w 371646"/>
                <a:gd name="connsiteY7" fmla="*/ 1562100 h 2171700"/>
                <a:gd name="connsiteX8" fmla="*/ 271462 w 371646"/>
                <a:gd name="connsiteY8" fmla="*/ 1514475 h 2171700"/>
                <a:gd name="connsiteX9" fmla="*/ 314325 w 371646"/>
                <a:gd name="connsiteY9" fmla="*/ 1438275 h 2171700"/>
                <a:gd name="connsiteX10" fmla="*/ 352425 w 371646"/>
                <a:gd name="connsiteY10" fmla="*/ 1385888 h 2171700"/>
                <a:gd name="connsiteX11" fmla="*/ 352425 w 371646"/>
                <a:gd name="connsiteY11" fmla="*/ 1285875 h 2171700"/>
                <a:gd name="connsiteX12" fmla="*/ 361950 w 371646"/>
                <a:gd name="connsiteY12" fmla="*/ 1209675 h 2171700"/>
                <a:gd name="connsiteX13" fmla="*/ 319087 w 371646"/>
                <a:gd name="connsiteY13" fmla="*/ 1109663 h 2171700"/>
                <a:gd name="connsiteX14" fmla="*/ 280987 w 371646"/>
                <a:gd name="connsiteY14" fmla="*/ 1047750 h 2171700"/>
                <a:gd name="connsiteX15" fmla="*/ 238125 w 371646"/>
                <a:gd name="connsiteY15" fmla="*/ 976313 h 2171700"/>
                <a:gd name="connsiteX16" fmla="*/ 233362 w 371646"/>
                <a:gd name="connsiteY16" fmla="*/ 923925 h 2171700"/>
                <a:gd name="connsiteX17" fmla="*/ 228600 w 371646"/>
                <a:gd name="connsiteY17" fmla="*/ 871538 h 2171700"/>
                <a:gd name="connsiteX18" fmla="*/ 209550 w 371646"/>
                <a:gd name="connsiteY18" fmla="*/ 823913 h 2171700"/>
                <a:gd name="connsiteX19" fmla="*/ 171450 w 371646"/>
                <a:gd name="connsiteY19" fmla="*/ 762000 h 2171700"/>
                <a:gd name="connsiteX20" fmla="*/ 185737 w 371646"/>
                <a:gd name="connsiteY20" fmla="*/ 700088 h 2171700"/>
                <a:gd name="connsiteX21" fmla="*/ 276225 w 371646"/>
                <a:gd name="connsiteY21" fmla="*/ 609600 h 2171700"/>
                <a:gd name="connsiteX22" fmla="*/ 290512 w 371646"/>
                <a:gd name="connsiteY22" fmla="*/ 561975 h 2171700"/>
                <a:gd name="connsiteX23" fmla="*/ 328612 w 371646"/>
                <a:gd name="connsiteY23" fmla="*/ 481013 h 2171700"/>
                <a:gd name="connsiteX24" fmla="*/ 328612 w 371646"/>
                <a:gd name="connsiteY24" fmla="*/ 428625 h 2171700"/>
                <a:gd name="connsiteX25" fmla="*/ 371475 w 371646"/>
                <a:gd name="connsiteY25" fmla="*/ 404813 h 2171700"/>
                <a:gd name="connsiteX26" fmla="*/ 342900 w 371646"/>
                <a:gd name="connsiteY26" fmla="*/ 357188 h 2171700"/>
                <a:gd name="connsiteX27" fmla="*/ 323850 w 371646"/>
                <a:gd name="connsiteY27" fmla="*/ 300038 h 2171700"/>
                <a:gd name="connsiteX28" fmla="*/ 280987 w 371646"/>
                <a:gd name="connsiteY28" fmla="*/ 266700 h 2171700"/>
                <a:gd name="connsiteX29" fmla="*/ 204787 w 371646"/>
                <a:gd name="connsiteY29" fmla="*/ 0 h 2171700"/>
                <a:gd name="connsiteX0" fmla="*/ 0 w 371646"/>
                <a:gd name="connsiteY0" fmla="*/ 2205038 h 2205038"/>
                <a:gd name="connsiteX1" fmla="*/ 38100 w 371646"/>
                <a:gd name="connsiteY1" fmla="*/ 2152651 h 2205038"/>
                <a:gd name="connsiteX2" fmla="*/ 38100 w 371646"/>
                <a:gd name="connsiteY2" fmla="*/ 2081213 h 2205038"/>
                <a:gd name="connsiteX3" fmla="*/ 66675 w 371646"/>
                <a:gd name="connsiteY3" fmla="*/ 2043113 h 2205038"/>
                <a:gd name="connsiteX4" fmla="*/ 71437 w 371646"/>
                <a:gd name="connsiteY4" fmla="*/ 1881188 h 2205038"/>
                <a:gd name="connsiteX5" fmla="*/ 195262 w 371646"/>
                <a:gd name="connsiteY5" fmla="*/ 1771651 h 2205038"/>
                <a:gd name="connsiteX6" fmla="*/ 204787 w 371646"/>
                <a:gd name="connsiteY6" fmla="*/ 1666876 h 2205038"/>
                <a:gd name="connsiteX7" fmla="*/ 257175 w 371646"/>
                <a:gd name="connsiteY7" fmla="*/ 1595438 h 2205038"/>
                <a:gd name="connsiteX8" fmla="*/ 271462 w 371646"/>
                <a:gd name="connsiteY8" fmla="*/ 1547813 h 2205038"/>
                <a:gd name="connsiteX9" fmla="*/ 314325 w 371646"/>
                <a:gd name="connsiteY9" fmla="*/ 1471613 h 2205038"/>
                <a:gd name="connsiteX10" fmla="*/ 352425 w 371646"/>
                <a:gd name="connsiteY10" fmla="*/ 1419226 h 2205038"/>
                <a:gd name="connsiteX11" fmla="*/ 352425 w 371646"/>
                <a:gd name="connsiteY11" fmla="*/ 1319213 h 2205038"/>
                <a:gd name="connsiteX12" fmla="*/ 361950 w 371646"/>
                <a:gd name="connsiteY12" fmla="*/ 1243013 h 2205038"/>
                <a:gd name="connsiteX13" fmla="*/ 319087 w 371646"/>
                <a:gd name="connsiteY13" fmla="*/ 1143001 h 2205038"/>
                <a:gd name="connsiteX14" fmla="*/ 280987 w 371646"/>
                <a:gd name="connsiteY14" fmla="*/ 1081088 h 2205038"/>
                <a:gd name="connsiteX15" fmla="*/ 238125 w 371646"/>
                <a:gd name="connsiteY15" fmla="*/ 1009651 h 2205038"/>
                <a:gd name="connsiteX16" fmla="*/ 233362 w 371646"/>
                <a:gd name="connsiteY16" fmla="*/ 957263 h 2205038"/>
                <a:gd name="connsiteX17" fmla="*/ 228600 w 371646"/>
                <a:gd name="connsiteY17" fmla="*/ 904876 h 2205038"/>
                <a:gd name="connsiteX18" fmla="*/ 209550 w 371646"/>
                <a:gd name="connsiteY18" fmla="*/ 857251 h 2205038"/>
                <a:gd name="connsiteX19" fmla="*/ 171450 w 371646"/>
                <a:gd name="connsiteY19" fmla="*/ 795338 h 2205038"/>
                <a:gd name="connsiteX20" fmla="*/ 185737 w 371646"/>
                <a:gd name="connsiteY20" fmla="*/ 733426 h 2205038"/>
                <a:gd name="connsiteX21" fmla="*/ 276225 w 371646"/>
                <a:gd name="connsiteY21" fmla="*/ 642938 h 2205038"/>
                <a:gd name="connsiteX22" fmla="*/ 290512 w 371646"/>
                <a:gd name="connsiteY22" fmla="*/ 595313 h 2205038"/>
                <a:gd name="connsiteX23" fmla="*/ 328612 w 371646"/>
                <a:gd name="connsiteY23" fmla="*/ 514351 h 2205038"/>
                <a:gd name="connsiteX24" fmla="*/ 328612 w 371646"/>
                <a:gd name="connsiteY24" fmla="*/ 461963 h 2205038"/>
                <a:gd name="connsiteX25" fmla="*/ 371475 w 371646"/>
                <a:gd name="connsiteY25" fmla="*/ 438151 h 2205038"/>
                <a:gd name="connsiteX26" fmla="*/ 342900 w 371646"/>
                <a:gd name="connsiteY26" fmla="*/ 390526 h 2205038"/>
                <a:gd name="connsiteX27" fmla="*/ 323850 w 371646"/>
                <a:gd name="connsiteY27" fmla="*/ 333376 h 2205038"/>
                <a:gd name="connsiteX28" fmla="*/ 280987 w 371646"/>
                <a:gd name="connsiteY28" fmla="*/ 300038 h 2205038"/>
                <a:gd name="connsiteX29" fmla="*/ 180975 w 371646"/>
                <a:gd name="connsiteY29" fmla="*/ 0 h 2205038"/>
                <a:gd name="connsiteX0" fmla="*/ 0 w 371646"/>
                <a:gd name="connsiteY0" fmla="*/ 2205038 h 2205038"/>
                <a:gd name="connsiteX1" fmla="*/ 38100 w 371646"/>
                <a:gd name="connsiteY1" fmla="*/ 2152651 h 2205038"/>
                <a:gd name="connsiteX2" fmla="*/ 38100 w 371646"/>
                <a:gd name="connsiteY2" fmla="*/ 2081213 h 2205038"/>
                <a:gd name="connsiteX3" fmla="*/ 66675 w 371646"/>
                <a:gd name="connsiteY3" fmla="*/ 2043113 h 2205038"/>
                <a:gd name="connsiteX4" fmla="*/ 71437 w 371646"/>
                <a:gd name="connsiteY4" fmla="*/ 1881188 h 2205038"/>
                <a:gd name="connsiteX5" fmla="*/ 195262 w 371646"/>
                <a:gd name="connsiteY5" fmla="*/ 1771651 h 2205038"/>
                <a:gd name="connsiteX6" fmla="*/ 204787 w 371646"/>
                <a:gd name="connsiteY6" fmla="*/ 1666876 h 2205038"/>
                <a:gd name="connsiteX7" fmla="*/ 257175 w 371646"/>
                <a:gd name="connsiteY7" fmla="*/ 1595438 h 2205038"/>
                <a:gd name="connsiteX8" fmla="*/ 271462 w 371646"/>
                <a:gd name="connsiteY8" fmla="*/ 1547813 h 2205038"/>
                <a:gd name="connsiteX9" fmla="*/ 314325 w 371646"/>
                <a:gd name="connsiteY9" fmla="*/ 1471613 h 2205038"/>
                <a:gd name="connsiteX10" fmla="*/ 352425 w 371646"/>
                <a:gd name="connsiteY10" fmla="*/ 1419226 h 2205038"/>
                <a:gd name="connsiteX11" fmla="*/ 352425 w 371646"/>
                <a:gd name="connsiteY11" fmla="*/ 1319213 h 2205038"/>
                <a:gd name="connsiteX12" fmla="*/ 361950 w 371646"/>
                <a:gd name="connsiteY12" fmla="*/ 1243013 h 2205038"/>
                <a:gd name="connsiteX13" fmla="*/ 319087 w 371646"/>
                <a:gd name="connsiteY13" fmla="*/ 1143001 h 2205038"/>
                <a:gd name="connsiteX14" fmla="*/ 280987 w 371646"/>
                <a:gd name="connsiteY14" fmla="*/ 1081088 h 2205038"/>
                <a:gd name="connsiteX15" fmla="*/ 238125 w 371646"/>
                <a:gd name="connsiteY15" fmla="*/ 1009651 h 2205038"/>
                <a:gd name="connsiteX16" fmla="*/ 233362 w 371646"/>
                <a:gd name="connsiteY16" fmla="*/ 957263 h 2205038"/>
                <a:gd name="connsiteX17" fmla="*/ 228600 w 371646"/>
                <a:gd name="connsiteY17" fmla="*/ 904876 h 2205038"/>
                <a:gd name="connsiteX18" fmla="*/ 209550 w 371646"/>
                <a:gd name="connsiteY18" fmla="*/ 857251 h 2205038"/>
                <a:gd name="connsiteX19" fmla="*/ 171450 w 371646"/>
                <a:gd name="connsiteY19" fmla="*/ 795338 h 2205038"/>
                <a:gd name="connsiteX20" fmla="*/ 185737 w 371646"/>
                <a:gd name="connsiteY20" fmla="*/ 733426 h 2205038"/>
                <a:gd name="connsiteX21" fmla="*/ 276225 w 371646"/>
                <a:gd name="connsiteY21" fmla="*/ 642938 h 2205038"/>
                <a:gd name="connsiteX22" fmla="*/ 290512 w 371646"/>
                <a:gd name="connsiteY22" fmla="*/ 595313 h 2205038"/>
                <a:gd name="connsiteX23" fmla="*/ 328612 w 371646"/>
                <a:gd name="connsiteY23" fmla="*/ 514351 h 2205038"/>
                <a:gd name="connsiteX24" fmla="*/ 328612 w 371646"/>
                <a:gd name="connsiteY24" fmla="*/ 461963 h 2205038"/>
                <a:gd name="connsiteX25" fmla="*/ 371475 w 371646"/>
                <a:gd name="connsiteY25" fmla="*/ 438151 h 2205038"/>
                <a:gd name="connsiteX26" fmla="*/ 342900 w 371646"/>
                <a:gd name="connsiteY26" fmla="*/ 390526 h 2205038"/>
                <a:gd name="connsiteX27" fmla="*/ 323850 w 371646"/>
                <a:gd name="connsiteY27" fmla="*/ 333376 h 2205038"/>
                <a:gd name="connsiteX28" fmla="*/ 280987 w 371646"/>
                <a:gd name="connsiteY28" fmla="*/ 300038 h 2205038"/>
                <a:gd name="connsiteX29" fmla="*/ 204787 w 371646"/>
                <a:gd name="connsiteY29" fmla="*/ 66676 h 2205038"/>
                <a:gd name="connsiteX30" fmla="*/ 180975 w 371646"/>
                <a:gd name="connsiteY30" fmla="*/ 0 h 2205038"/>
                <a:gd name="connsiteX0" fmla="*/ 0 w 371646"/>
                <a:gd name="connsiteY0" fmla="*/ 2205038 h 2205038"/>
                <a:gd name="connsiteX1" fmla="*/ 38100 w 371646"/>
                <a:gd name="connsiteY1" fmla="*/ 2152651 h 2205038"/>
                <a:gd name="connsiteX2" fmla="*/ 38100 w 371646"/>
                <a:gd name="connsiteY2" fmla="*/ 2081213 h 2205038"/>
                <a:gd name="connsiteX3" fmla="*/ 66675 w 371646"/>
                <a:gd name="connsiteY3" fmla="*/ 2043113 h 2205038"/>
                <a:gd name="connsiteX4" fmla="*/ 71437 w 371646"/>
                <a:gd name="connsiteY4" fmla="*/ 1881188 h 2205038"/>
                <a:gd name="connsiteX5" fmla="*/ 195262 w 371646"/>
                <a:gd name="connsiteY5" fmla="*/ 1771651 h 2205038"/>
                <a:gd name="connsiteX6" fmla="*/ 204787 w 371646"/>
                <a:gd name="connsiteY6" fmla="*/ 1666876 h 2205038"/>
                <a:gd name="connsiteX7" fmla="*/ 257175 w 371646"/>
                <a:gd name="connsiteY7" fmla="*/ 1595438 h 2205038"/>
                <a:gd name="connsiteX8" fmla="*/ 271462 w 371646"/>
                <a:gd name="connsiteY8" fmla="*/ 1547813 h 2205038"/>
                <a:gd name="connsiteX9" fmla="*/ 314325 w 371646"/>
                <a:gd name="connsiteY9" fmla="*/ 1471613 h 2205038"/>
                <a:gd name="connsiteX10" fmla="*/ 352425 w 371646"/>
                <a:gd name="connsiteY10" fmla="*/ 1419226 h 2205038"/>
                <a:gd name="connsiteX11" fmla="*/ 352425 w 371646"/>
                <a:gd name="connsiteY11" fmla="*/ 1319213 h 2205038"/>
                <a:gd name="connsiteX12" fmla="*/ 361950 w 371646"/>
                <a:gd name="connsiteY12" fmla="*/ 1243013 h 2205038"/>
                <a:gd name="connsiteX13" fmla="*/ 319087 w 371646"/>
                <a:gd name="connsiteY13" fmla="*/ 1143001 h 2205038"/>
                <a:gd name="connsiteX14" fmla="*/ 280987 w 371646"/>
                <a:gd name="connsiteY14" fmla="*/ 1081088 h 2205038"/>
                <a:gd name="connsiteX15" fmla="*/ 238125 w 371646"/>
                <a:gd name="connsiteY15" fmla="*/ 1009651 h 2205038"/>
                <a:gd name="connsiteX16" fmla="*/ 233362 w 371646"/>
                <a:gd name="connsiteY16" fmla="*/ 957263 h 2205038"/>
                <a:gd name="connsiteX17" fmla="*/ 228600 w 371646"/>
                <a:gd name="connsiteY17" fmla="*/ 904876 h 2205038"/>
                <a:gd name="connsiteX18" fmla="*/ 209550 w 371646"/>
                <a:gd name="connsiteY18" fmla="*/ 857251 h 2205038"/>
                <a:gd name="connsiteX19" fmla="*/ 171450 w 371646"/>
                <a:gd name="connsiteY19" fmla="*/ 795338 h 2205038"/>
                <a:gd name="connsiteX20" fmla="*/ 185737 w 371646"/>
                <a:gd name="connsiteY20" fmla="*/ 733426 h 2205038"/>
                <a:gd name="connsiteX21" fmla="*/ 276225 w 371646"/>
                <a:gd name="connsiteY21" fmla="*/ 642938 h 2205038"/>
                <a:gd name="connsiteX22" fmla="*/ 290512 w 371646"/>
                <a:gd name="connsiteY22" fmla="*/ 595313 h 2205038"/>
                <a:gd name="connsiteX23" fmla="*/ 328612 w 371646"/>
                <a:gd name="connsiteY23" fmla="*/ 514351 h 2205038"/>
                <a:gd name="connsiteX24" fmla="*/ 328612 w 371646"/>
                <a:gd name="connsiteY24" fmla="*/ 461963 h 2205038"/>
                <a:gd name="connsiteX25" fmla="*/ 371475 w 371646"/>
                <a:gd name="connsiteY25" fmla="*/ 438151 h 2205038"/>
                <a:gd name="connsiteX26" fmla="*/ 342900 w 371646"/>
                <a:gd name="connsiteY26" fmla="*/ 390526 h 2205038"/>
                <a:gd name="connsiteX27" fmla="*/ 323850 w 371646"/>
                <a:gd name="connsiteY27" fmla="*/ 333376 h 2205038"/>
                <a:gd name="connsiteX28" fmla="*/ 280987 w 371646"/>
                <a:gd name="connsiteY28" fmla="*/ 300038 h 2205038"/>
                <a:gd name="connsiteX29" fmla="*/ 219074 w 371646"/>
                <a:gd name="connsiteY29" fmla="*/ 61913 h 2205038"/>
                <a:gd name="connsiteX30" fmla="*/ 180975 w 371646"/>
                <a:gd name="connsiteY30" fmla="*/ 0 h 2205038"/>
                <a:gd name="connsiteX0" fmla="*/ 0 w 371646"/>
                <a:gd name="connsiteY0" fmla="*/ 2205038 h 2205038"/>
                <a:gd name="connsiteX1" fmla="*/ 38100 w 371646"/>
                <a:gd name="connsiteY1" fmla="*/ 2152651 h 2205038"/>
                <a:gd name="connsiteX2" fmla="*/ 38100 w 371646"/>
                <a:gd name="connsiteY2" fmla="*/ 2081213 h 2205038"/>
                <a:gd name="connsiteX3" fmla="*/ 66675 w 371646"/>
                <a:gd name="connsiteY3" fmla="*/ 2043113 h 2205038"/>
                <a:gd name="connsiteX4" fmla="*/ 71437 w 371646"/>
                <a:gd name="connsiteY4" fmla="*/ 1881188 h 2205038"/>
                <a:gd name="connsiteX5" fmla="*/ 195262 w 371646"/>
                <a:gd name="connsiteY5" fmla="*/ 1771651 h 2205038"/>
                <a:gd name="connsiteX6" fmla="*/ 204787 w 371646"/>
                <a:gd name="connsiteY6" fmla="*/ 1666876 h 2205038"/>
                <a:gd name="connsiteX7" fmla="*/ 257175 w 371646"/>
                <a:gd name="connsiteY7" fmla="*/ 1595438 h 2205038"/>
                <a:gd name="connsiteX8" fmla="*/ 271462 w 371646"/>
                <a:gd name="connsiteY8" fmla="*/ 1547813 h 2205038"/>
                <a:gd name="connsiteX9" fmla="*/ 314325 w 371646"/>
                <a:gd name="connsiteY9" fmla="*/ 1471613 h 2205038"/>
                <a:gd name="connsiteX10" fmla="*/ 352425 w 371646"/>
                <a:gd name="connsiteY10" fmla="*/ 1419226 h 2205038"/>
                <a:gd name="connsiteX11" fmla="*/ 352425 w 371646"/>
                <a:gd name="connsiteY11" fmla="*/ 1319213 h 2205038"/>
                <a:gd name="connsiteX12" fmla="*/ 361950 w 371646"/>
                <a:gd name="connsiteY12" fmla="*/ 1243013 h 2205038"/>
                <a:gd name="connsiteX13" fmla="*/ 319087 w 371646"/>
                <a:gd name="connsiteY13" fmla="*/ 1143001 h 2205038"/>
                <a:gd name="connsiteX14" fmla="*/ 280987 w 371646"/>
                <a:gd name="connsiteY14" fmla="*/ 1081088 h 2205038"/>
                <a:gd name="connsiteX15" fmla="*/ 238125 w 371646"/>
                <a:gd name="connsiteY15" fmla="*/ 1009651 h 2205038"/>
                <a:gd name="connsiteX16" fmla="*/ 233362 w 371646"/>
                <a:gd name="connsiteY16" fmla="*/ 957263 h 2205038"/>
                <a:gd name="connsiteX17" fmla="*/ 228600 w 371646"/>
                <a:gd name="connsiteY17" fmla="*/ 904876 h 2205038"/>
                <a:gd name="connsiteX18" fmla="*/ 209550 w 371646"/>
                <a:gd name="connsiteY18" fmla="*/ 857251 h 2205038"/>
                <a:gd name="connsiteX19" fmla="*/ 171450 w 371646"/>
                <a:gd name="connsiteY19" fmla="*/ 795338 h 2205038"/>
                <a:gd name="connsiteX20" fmla="*/ 185737 w 371646"/>
                <a:gd name="connsiteY20" fmla="*/ 733426 h 2205038"/>
                <a:gd name="connsiteX21" fmla="*/ 276225 w 371646"/>
                <a:gd name="connsiteY21" fmla="*/ 642938 h 2205038"/>
                <a:gd name="connsiteX22" fmla="*/ 290512 w 371646"/>
                <a:gd name="connsiteY22" fmla="*/ 595313 h 2205038"/>
                <a:gd name="connsiteX23" fmla="*/ 328612 w 371646"/>
                <a:gd name="connsiteY23" fmla="*/ 514351 h 2205038"/>
                <a:gd name="connsiteX24" fmla="*/ 328612 w 371646"/>
                <a:gd name="connsiteY24" fmla="*/ 461963 h 2205038"/>
                <a:gd name="connsiteX25" fmla="*/ 371475 w 371646"/>
                <a:gd name="connsiteY25" fmla="*/ 438151 h 2205038"/>
                <a:gd name="connsiteX26" fmla="*/ 342900 w 371646"/>
                <a:gd name="connsiteY26" fmla="*/ 390526 h 2205038"/>
                <a:gd name="connsiteX27" fmla="*/ 323850 w 371646"/>
                <a:gd name="connsiteY27" fmla="*/ 333376 h 2205038"/>
                <a:gd name="connsiteX28" fmla="*/ 280987 w 371646"/>
                <a:gd name="connsiteY28" fmla="*/ 300038 h 2205038"/>
                <a:gd name="connsiteX29" fmla="*/ 242887 w 371646"/>
                <a:gd name="connsiteY29" fmla="*/ 142876 h 2205038"/>
                <a:gd name="connsiteX30" fmla="*/ 219074 w 371646"/>
                <a:gd name="connsiteY30" fmla="*/ 61913 h 2205038"/>
                <a:gd name="connsiteX31" fmla="*/ 180975 w 371646"/>
                <a:gd name="connsiteY31" fmla="*/ 0 h 2205038"/>
                <a:gd name="connsiteX0" fmla="*/ 0 w 371646"/>
                <a:gd name="connsiteY0" fmla="*/ 2205038 h 2205038"/>
                <a:gd name="connsiteX1" fmla="*/ 38100 w 371646"/>
                <a:gd name="connsiteY1" fmla="*/ 2152651 h 2205038"/>
                <a:gd name="connsiteX2" fmla="*/ 38100 w 371646"/>
                <a:gd name="connsiteY2" fmla="*/ 2081213 h 2205038"/>
                <a:gd name="connsiteX3" fmla="*/ 66675 w 371646"/>
                <a:gd name="connsiteY3" fmla="*/ 2043113 h 2205038"/>
                <a:gd name="connsiteX4" fmla="*/ 71437 w 371646"/>
                <a:gd name="connsiteY4" fmla="*/ 1881188 h 2205038"/>
                <a:gd name="connsiteX5" fmla="*/ 195262 w 371646"/>
                <a:gd name="connsiteY5" fmla="*/ 1771651 h 2205038"/>
                <a:gd name="connsiteX6" fmla="*/ 204787 w 371646"/>
                <a:gd name="connsiteY6" fmla="*/ 1666876 h 2205038"/>
                <a:gd name="connsiteX7" fmla="*/ 257175 w 371646"/>
                <a:gd name="connsiteY7" fmla="*/ 1595438 h 2205038"/>
                <a:gd name="connsiteX8" fmla="*/ 271462 w 371646"/>
                <a:gd name="connsiteY8" fmla="*/ 1547813 h 2205038"/>
                <a:gd name="connsiteX9" fmla="*/ 314325 w 371646"/>
                <a:gd name="connsiteY9" fmla="*/ 1471613 h 2205038"/>
                <a:gd name="connsiteX10" fmla="*/ 352425 w 371646"/>
                <a:gd name="connsiteY10" fmla="*/ 1419226 h 2205038"/>
                <a:gd name="connsiteX11" fmla="*/ 352425 w 371646"/>
                <a:gd name="connsiteY11" fmla="*/ 1319213 h 2205038"/>
                <a:gd name="connsiteX12" fmla="*/ 361950 w 371646"/>
                <a:gd name="connsiteY12" fmla="*/ 1243013 h 2205038"/>
                <a:gd name="connsiteX13" fmla="*/ 319087 w 371646"/>
                <a:gd name="connsiteY13" fmla="*/ 1143001 h 2205038"/>
                <a:gd name="connsiteX14" fmla="*/ 280987 w 371646"/>
                <a:gd name="connsiteY14" fmla="*/ 1081088 h 2205038"/>
                <a:gd name="connsiteX15" fmla="*/ 238125 w 371646"/>
                <a:gd name="connsiteY15" fmla="*/ 1009651 h 2205038"/>
                <a:gd name="connsiteX16" fmla="*/ 233362 w 371646"/>
                <a:gd name="connsiteY16" fmla="*/ 957263 h 2205038"/>
                <a:gd name="connsiteX17" fmla="*/ 228600 w 371646"/>
                <a:gd name="connsiteY17" fmla="*/ 904876 h 2205038"/>
                <a:gd name="connsiteX18" fmla="*/ 209550 w 371646"/>
                <a:gd name="connsiteY18" fmla="*/ 857251 h 2205038"/>
                <a:gd name="connsiteX19" fmla="*/ 171450 w 371646"/>
                <a:gd name="connsiteY19" fmla="*/ 795338 h 2205038"/>
                <a:gd name="connsiteX20" fmla="*/ 185737 w 371646"/>
                <a:gd name="connsiteY20" fmla="*/ 733426 h 2205038"/>
                <a:gd name="connsiteX21" fmla="*/ 276225 w 371646"/>
                <a:gd name="connsiteY21" fmla="*/ 642938 h 2205038"/>
                <a:gd name="connsiteX22" fmla="*/ 290512 w 371646"/>
                <a:gd name="connsiteY22" fmla="*/ 595313 h 2205038"/>
                <a:gd name="connsiteX23" fmla="*/ 328612 w 371646"/>
                <a:gd name="connsiteY23" fmla="*/ 514351 h 2205038"/>
                <a:gd name="connsiteX24" fmla="*/ 328612 w 371646"/>
                <a:gd name="connsiteY24" fmla="*/ 461963 h 2205038"/>
                <a:gd name="connsiteX25" fmla="*/ 371475 w 371646"/>
                <a:gd name="connsiteY25" fmla="*/ 438151 h 2205038"/>
                <a:gd name="connsiteX26" fmla="*/ 342900 w 371646"/>
                <a:gd name="connsiteY26" fmla="*/ 390526 h 2205038"/>
                <a:gd name="connsiteX27" fmla="*/ 323850 w 371646"/>
                <a:gd name="connsiteY27" fmla="*/ 333376 h 2205038"/>
                <a:gd name="connsiteX28" fmla="*/ 280987 w 371646"/>
                <a:gd name="connsiteY28" fmla="*/ 300038 h 2205038"/>
                <a:gd name="connsiteX29" fmla="*/ 214312 w 371646"/>
                <a:gd name="connsiteY29" fmla="*/ 109538 h 2205038"/>
                <a:gd name="connsiteX30" fmla="*/ 219074 w 371646"/>
                <a:gd name="connsiteY30" fmla="*/ 61913 h 2205038"/>
                <a:gd name="connsiteX31" fmla="*/ 180975 w 371646"/>
                <a:gd name="connsiteY31" fmla="*/ 0 h 2205038"/>
                <a:gd name="connsiteX0" fmla="*/ 0 w 371646"/>
                <a:gd name="connsiteY0" fmla="*/ 2205038 h 2205038"/>
                <a:gd name="connsiteX1" fmla="*/ 38100 w 371646"/>
                <a:gd name="connsiteY1" fmla="*/ 2152651 h 2205038"/>
                <a:gd name="connsiteX2" fmla="*/ 38100 w 371646"/>
                <a:gd name="connsiteY2" fmla="*/ 2081213 h 2205038"/>
                <a:gd name="connsiteX3" fmla="*/ 66675 w 371646"/>
                <a:gd name="connsiteY3" fmla="*/ 2043113 h 2205038"/>
                <a:gd name="connsiteX4" fmla="*/ 71437 w 371646"/>
                <a:gd name="connsiteY4" fmla="*/ 1881188 h 2205038"/>
                <a:gd name="connsiteX5" fmla="*/ 195262 w 371646"/>
                <a:gd name="connsiteY5" fmla="*/ 1771651 h 2205038"/>
                <a:gd name="connsiteX6" fmla="*/ 204787 w 371646"/>
                <a:gd name="connsiteY6" fmla="*/ 1666876 h 2205038"/>
                <a:gd name="connsiteX7" fmla="*/ 257175 w 371646"/>
                <a:gd name="connsiteY7" fmla="*/ 1595438 h 2205038"/>
                <a:gd name="connsiteX8" fmla="*/ 271462 w 371646"/>
                <a:gd name="connsiteY8" fmla="*/ 1547813 h 2205038"/>
                <a:gd name="connsiteX9" fmla="*/ 314325 w 371646"/>
                <a:gd name="connsiteY9" fmla="*/ 1471613 h 2205038"/>
                <a:gd name="connsiteX10" fmla="*/ 352425 w 371646"/>
                <a:gd name="connsiteY10" fmla="*/ 1419226 h 2205038"/>
                <a:gd name="connsiteX11" fmla="*/ 352425 w 371646"/>
                <a:gd name="connsiteY11" fmla="*/ 1319213 h 2205038"/>
                <a:gd name="connsiteX12" fmla="*/ 361950 w 371646"/>
                <a:gd name="connsiteY12" fmla="*/ 1243013 h 2205038"/>
                <a:gd name="connsiteX13" fmla="*/ 319087 w 371646"/>
                <a:gd name="connsiteY13" fmla="*/ 1143001 h 2205038"/>
                <a:gd name="connsiteX14" fmla="*/ 280987 w 371646"/>
                <a:gd name="connsiteY14" fmla="*/ 1081088 h 2205038"/>
                <a:gd name="connsiteX15" fmla="*/ 238125 w 371646"/>
                <a:gd name="connsiteY15" fmla="*/ 1009651 h 2205038"/>
                <a:gd name="connsiteX16" fmla="*/ 233362 w 371646"/>
                <a:gd name="connsiteY16" fmla="*/ 957263 h 2205038"/>
                <a:gd name="connsiteX17" fmla="*/ 228600 w 371646"/>
                <a:gd name="connsiteY17" fmla="*/ 904876 h 2205038"/>
                <a:gd name="connsiteX18" fmla="*/ 209550 w 371646"/>
                <a:gd name="connsiteY18" fmla="*/ 857251 h 2205038"/>
                <a:gd name="connsiteX19" fmla="*/ 171450 w 371646"/>
                <a:gd name="connsiteY19" fmla="*/ 795338 h 2205038"/>
                <a:gd name="connsiteX20" fmla="*/ 185737 w 371646"/>
                <a:gd name="connsiteY20" fmla="*/ 733426 h 2205038"/>
                <a:gd name="connsiteX21" fmla="*/ 276225 w 371646"/>
                <a:gd name="connsiteY21" fmla="*/ 642938 h 2205038"/>
                <a:gd name="connsiteX22" fmla="*/ 290512 w 371646"/>
                <a:gd name="connsiteY22" fmla="*/ 595313 h 2205038"/>
                <a:gd name="connsiteX23" fmla="*/ 328612 w 371646"/>
                <a:gd name="connsiteY23" fmla="*/ 514351 h 2205038"/>
                <a:gd name="connsiteX24" fmla="*/ 328612 w 371646"/>
                <a:gd name="connsiteY24" fmla="*/ 461963 h 2205038"/>
                <a:gd name="connsiteX25" fmla="*/ 371475 w 371646"/>
                <a:gd name="connsiteY25" fmla="*/ 438151 h 2205038"/>
                <a:gd name="connsiteX26" fmla="*/ 342900 w 371646"/>
                <a:gd name="connsiteY26" fmla="*/ 390526 h 2205038"/>
                <a:gd name="connsiteX27" fmla="*/ 323850 w 371646"/>
                <a:gd name="connsiteY27" fmla="*/ 333376 h 2205038"/>
                <a:gd name="connsiteX28" fmla="*/ 280987 w 371646"/>
                <a:gd name="connsiteY28" fmla="*/ 300038 h 2205038"/>
                <a:gd name="connsiteX29" fmla="*/ 238125 w 371646"/>
                <a:gd name="connsiteY29" fmla="*/ 180976 h 2205038"/>
                <a:gd name="connsiteX30" fmla="*/ 214312 w 371646"/>
                <a:gd name="connsiteY30" fmla="*/ 109538 h 2205038"/>
                <a:gd name="connsiteX31" fmla="*/ 219074 w 371646"/>
                <a:gd name="connsiteY31" fmla="*/ 61913 h 2205038"/>
                <a:gd name="connsiteX32" fmla="*/ 180975 w 371646"/>
                <a:gd name="connsiteY32" fmla="*/ 0 h 2205038"/>
                <a:gd name="connsiteX0" fmla="*/ 0 w 371646"/>
                <a:gd name="connsiteY0" fmla="*/ 2205038 h 2205038"/>
                <a:gd name="connsiteX1" fmla="*/ 38100 w 371646"/>
                <a:gd name="connsiteY1" fmla="*/ 2152651 h 2205038"/>
                <a:gd name="connsiteX2" fmla="*/ 38100 w 371646"/>
                <a:gd name="connsiteY2" fmla="*/ 2081213 h 2205038"/>
                <a:gd name="connsiteX3" fmla="*/ 66675 w 371646"/>
                <a:gd name="connsiteY3" fmla="*/ 2043113 h 2205038"/>
                <a:gd name="connsiteX4" fmla="*/ 71437 w 371646"/>
                <a:gd name="connsiteY4" fmla="*/ 1881188 h 2205038"/>
                <a:gd name="connsiteX5" fmla="*/ 195262 w 371646"/>
                <a:gd name="connsiteY5" fmla="*/ 1771651 h 2205038"/>
                <a:gd name="connsiteX6" fmla="*/ 204787 w 371646"/>
                <a:gd name="connsiteY6" fmla="*/ 1666876 h 2205038"/>
                <a:gd name="connsiteX7" fmla="*/ 257175 w 371646"/>
                <a:gd name="connsiteY7" fmla="*/ 1595438 h 2205038"/>
                <a:gd name="connsiteX8" fmla="*/ 271462 w 371646"/>
                <a:gd name="connsiteY8" fmla="*/ 1547813 h 2205038"/>
                <a:gd name="connsiteX9" fmla="*/ 314325 w 371646"/>
                <a:gd name="connsiteY9" fmla="*/ 1471613 h 2205038"/>
                <a:gd name="connsiteX10" fmla="*/ 352425 w 371646"/>
                <a:gd name="connsiteY10" fmla="*/ 1419226 h 2205038"/>
                <a:gd name="connsiteX11" fmla="*/ 352425 w 371646"/>
                <a:gd name="connsiteY11" fmla="*/ 1319213 h 2205038"/>
                <a:gd name="connsiteX12" fmla="*/ 361950 w 371646"/>
                <a:gd name="connsiteY12" fmla="*/ 1243013 h 2205038"/>
                <a:gd name="connsiteX13" fmla="*/ 319087 w 371646"/>
                <a:gd name="connsiteY13" fmla="*/ 1143001 h 2205038"/>
                <a:gd name="connsiteX14" fmla="*/ 280987 w 371646"/>
                <a:gd name="connsiteY14" fmla="*/ 1081088 h 2205038"/>
                <a:gd name="connsiteX15" fmla="*/ 238125 w 371646"/>
                <a:gd name="connsiteY15" fmla="*/ 1009651 h 2205038"/>
                <a:gd name="connsiteX16" fmla="*/ 233362 w 371646"/>
                <a:gd name="connsiteY16" fmla="*/ 957263 h 2205038"/>
                <a:gd name="connsiteX17" fmla="*/ 228600 w 371646"/>
                <a:gd name="connsiteY17" fmla="*/ 904876 h 2205038"/>
                <a:gd name="connsiteX18" fmla="*/ 209550 w 371646"/>
                <a:gd name="connsiteY18" fmla="*/ 857251 h 2205038"/>
                <a:gd name="connsiteX19" fmla="*/ 171450 w 371646"/>
                <a:gd name="connsiteY19" fmla="*/ 795338 h 2205038"/>
                <a:gd name="connsiteX20" fmla="*/ 185737 w 371646"/>
                <a:gd name="connsiteY20" fmla="*/ 733426 h 2205038"/>
                <a:gd name="connsiteX21" fmla="*/ 276225 w 371646"/>
                <a:gd name="connsiteY21" fmla="*/ 642938 h 2205038"/>
                <a:gd name="connsiteX22" fmla="*/ 290512 w 371646"/>
                <a:gd name="connsiteY22" fmla="*/ 595313 h 2205038"/>
                <a:gd name="connsiteX23" fmla="*/ 328612 w 371646"/>
                <a:gd name="connsiteY23" fmla="*/ 514351 h 2205038"/>
                <a:gd name="connsiteX24" fmla="*/ 328612 w 371646"/>
                <a:gd name="connsiteY24" fmla="*/ 461963 h 2205038"/>
                <a:gd name="connsiteX25" fmla="*/ 371475 w 371646"/>
                <a:gd name="connsiteY25" fmla="*/ 438151 h 2205038"/>
                <a:gd name="connsiteX26" fmla="*/ 342900 w 371646"/>
                <a:gd name="connsiteY26" fmla="*/ 390526 h 2205038"/>
                <a:gd name="connsiteX27" fmla="*/ 323850 w 371646"/>
                <a:gd name="connsiteY27" fmla="*/ 333376 h 2205038"/>
                <a:gd name="connsiteX28" fmla="*/ 280987 w 371646"/>
                <a:gd name="connsiteY28" fmla="*/ 300038 h 2205038"/>
                <a:gd name="connsiteX29" fmla="*/ 204787 w 371646"/>
                <a:gd name="connsiteY29" fmla="*/ 152401 h 2205038"/>
                <a:gd name="connsiteX30" fmla="*/ 214312 w 371646"/>
                <a:gd name="connsiteY30" fmla="*/ 109538 h 2205038"/>
                <a:gd name="connsiteX31" fmla="*/ 219074 w 371646"/>
                <a:gd name="connsiteY31" fmla="*/ 61913 h 2205038"/>
                <a:gd name="connsiteX32" fmla="*/ 180975 w 371646"/>
                <a:gd name="connsiteY32" fmla="*/ 0 h 2205038"/>
                <a:gd name="connsiteX0" fmla="*/ 0 w 371646"/>
                <a:gd name="connsiteY0" fmla="*/ 2205038 h 2205038"/>
                <a:gd name="connsiteX1" fmla="*/ 38100 w 371646"/>
                <a:gd name="connsiteY1" fmla="*/ 2152651 h 2205038"/>
                <a:gd name="connsiteX2" fmla="*/ 38100 w 371646"/>
                <a:gd name="connsiteY2" fmla="*/ 2081213 h 2205038"/>
                <a:gd name="connsiteX3" fmla="*/ 66675 w 371646"/>
                <a:gd name="connsiteY3" fmla="*/ 2043113 h 2205038"/>
                <a:gd name="connsiteX4" fmla="*/ 71437 w 371646"/>
                <a:gd name="connsiteY4" fmla="*/ 1881188 h 2205038"/>
                <a:gd name="connsiteX5" fmla="*/ 195262 w 371646"/>
                <a:gd name="connsiteY5" fmla="*/ 1771651 h 2205038"/>
                <a:gd name="connsiteX6" fmla="*/ 204787 w 371646"/>
                <a:gd name="connsiteY6" fmla="*/ 1666876 h 2205038"/>
                <a:gd name="connsiteX7" fmla="*/ 257175 w 371646"/>
                <a:gd name="connsiteY7" fmla="*/ 1595438 h 2205038"/>
                <a:gd name="connsiteX8" fmla="*/ 271462 w 371646"/>
                <a:gd name="connsiteY8" fmla="*/ 1547813 h 2205038"/>
                <a:gd name="connsiteX9" fmla="*/ 314325 w 371646"/>
                <a:gd name="connsiteY9" fmla="*/ 1471613 h 2205038"/>
                <a:gd name="connsiteX10" fmla="*/ 352425 w 371646"/>
                <a:gd name="connsiteY10" fmla="*/ 1419226 h 2205038"/>
                <a:gd name="connsiteX11" fmla="*/ 352425 w 371646"/>
                <a:gd name="connsiteY11" fmla="*/ 1319213 h 2205038"/>
                <a:gd name="connsiteX12" fmla="*/ 361950 w 371646"/>
                <a:gd name="connsiteY12" fmla="*/ 1243013 h 2205038"/>
                <a:gd name="connsiteX13" fmla="*/ 319087 w 371646"/>
                <a:gd name="connsiteY13" fmla="*/ 1143001 h 2205038"/>
                <a:gd name="connsiteX14" fmla="*/ 280987 w 371646"/>
                <a:gd name="connsiteY14" fmla="*/ 1081088 h 2205038"/>
                <a:gd name="connsiteX15" fmla="*/ 238125 w 371646"/>
                <a:gd name="connsiteY15" fmla="*/ 1009651 h 2205038"/>
                <a:gd name="connsiteX16" fmla="*/ 233362 w 371646"/>
                <a:gd name="connsiteY16" fmla="*/ 957263 h 2205038"/>
                <a:gd name="connsiteX17" fmla="*/ 228600 w 371646"/>
                <a:gd name="connsiteY17" fmla="*/ 904876 h 2205038"/>
                <a:gd name="connsiteX18" fmla="*/ 209550 w 371646"/>
                <a:gd name="connsiteY18" fmla="*/ 857251 h 2205038"/>
                <a:gd name="connsiteX19" fmla="*/ 171450 w 371646"/>
                <a:gd name="connsiteY19" fmla="*/ 795338 h 2205038"/>
                <a:gd name="connsiteX20" fmla="*/ 185737 w 371646"/>
                <a:gd name="connsiteY20" fmla="*/ 733426 h 2205038"/>
                <a:gd name="connsiteX21" fmla="*/ 276225 w 371646"/>
                <a:gd name="connsiteY21" fmla="*/ 642938 h 2205038"/>
                <a:gd name="connsiteX22" fmla="*/ 290512 w 371646"/>
                <a:gd name="connsiteY22" fmla="*/ 595313 h 2205038"/>
                <a:gd name="connsiteX23" fmla="*/ 328612 w 371646"/>
                <a:gd name="connsiteY23" fmla="*/ 514351 h 2205038"/>
                <a:gd name="connsiteX24" fmla="*/ 328612 w 371646"/>
                <a:gd name="connsiteY24" fmla="*/ 461963 h 2205038"/>
                <a:gd name="connsiteX25" fmla="*/ 371475 w 371646"/>
                <a:gd name="connsiteY25" fmla="*/ 438151 h 2205038"/>
                <a:gd name="connsiteX26" fmla="*/ 342900 w 371646"/>
                <a:gd name="connsiteY26" fmla="*/ 390526 h 2205038"/>
                <a:gd name="connsiteX27" fmla="*/ 323850 w 371646"/>
                <a:gd name="connsiteY27" fmla="*/ 333376 h 2205038"/>
                <a:gd name="connsiteX28" fmla="*/ 280987 w 371646"/>
                <a:gd name="connsiteY28" fmla="*/ 300038 h 2205038"/>
                <a:gd name="connsiteX29" fmla="*/ 190500 w 371646"/>
                <a:gd name="connsiteY29" fmla="*/ 152401 h 2205038"/>
                <a:gd name="connsiteX30" fmla="*/ 214312 w 371646"/>
                <a:gd name="connsiteY30" fmla="*/ 109538 h 2205038"/>
                <a:gd name="connsiteX31" fmla="*/ 219074 w 371646"/>
                <a:gd name="connsiteY31" fmla="*/ 61913 h 2205038"/>
                <a:gd name="connsiteX32" fmla="*/ 180975 w 371646"/>
                <a:gd name="connsiteY32" fmla="*/ 0 h 2205038"/>
                <a:gd name="connsiteX0" fmla="*/ 0 w 371646"/>
                <a:gd name="connsiteY0" fmla="*/ 2205038 h 2205038"/>
                <a:gd name="connsiteX1" fmla="*/ 38100 w 371646"/>
                <a:gd name="connsiteY1" fmla="*/ 2152651 h 2205038"/>
                <a:gd name="connsiteX2" fmla="*/ 38100 w 371646"/>
                <a:gd name="connsiteY2" fmla="*/ 2081213 h 2205038"/>
                <a:gd name="connsiteX3" fmla="*/ 66675 w 371646"/>
                <a:gd name="connsiteY3" fmla="*/ 2043113 h 2205038"/>
                <a:gd name="connsiteX4" fmla="*/ 71437 w 371646"/>
                <a:gd name="connsiteY4" fmla="*/ 1881188 h 2205038"/>
                <a:gd name="connsiteX5" fmla="*/ 195262 w 371646"/>
                <a:gd name="connsiteY5" fmla="*/ 1771651 h 2205038"/>
                <a:gd name="connsiteX6" fmla="*/ 204787 w 371646"/>
                <a:gd name="connsiteY6" fmla="*/ 1666876 h 2205038"/>
                <a:gd name="connsiteX7" fmla="*/ 257175 w 371646"/>
                <a:gd name="connsiteY7" fmla="*/ 1595438 h 2205038"/>
                <a:gd name="connsiteX8" fmla="*/ 271462 w 371646"/>
                <a:gd name="connsiteY8" fmla="*/ 1547813 h 2205038"/>
                <a:gd name="connsiteX9" fmla="*/ 314325 w 371646"/>
                <a:gd name="connsiteY9" fmla="*/ 1471613 h 2205038"/>
                <a:gd name="connsiteX10" fmla="*/ 352425 w 371646"/>
                <a:gd name="connsiteY10" fmla="*/ 1419226 h 2205038"/>
                <a:gd name="connsiteX11" fmla="*/ 352425 w 371646"/>
                <a:gd name="connsiteY11" fmla="*/ 1319213 h 2205038"/>
                <a:gd name="connsiteX12" fmla="*/ 361950 w 371646"/>
                <a:gd name="connsiteY12" fmla="*/ 1243013 h 2205038"/>
                <a:gd name="connsiteX13" fmla="*/ 319087 w 371646"/>
                <a:gd name="connsiteY13" fmla="*/ 1143001 h 2205038"/>
                <a:gd name="connsiteX14" fmla="*/ 280987 w 371646"/>
                <a:gd name="connsiteY14" fmla="*/ 1081088 h 2205038"/>
                <a:gd name="connsiteX15" fmla="*/ 238125 w 371646"/>
                <a:gd name="connsiteY15" fmla="*/ 1009651 h 2205038"/>
                <a:gd name="connsiteX16" fmla="*/ 233362 w 371646"/>
                <a:gd name="connsiteY16" fmla="*/ 957263 h 2205038"/>
                <a:gd name="connsiteX17" fmla="*/ 228600 w 371646"/>
                <a:gd name="connsiteY17" fmla="*/ 904876 h 2205038"/>
                <a:gd name="connsiteX18" fmla="*/ 209550 w 371646"/>
                <a:gd name="connsiteY18" fmla="*/ 857251 h 2205038"/>
                <a:gd name="connsiteX19" fmla="*/ 171450 w 371646"/>
                <a:gd name="connsiteY19" fmla="*/ 795338 h 2205038"/>
                <a:gd name="connsiteX20" fmla="*/ 185737 w 371646"/>
                <a:gd name="connsiteY20" fmla="*/ 733426 h 2205038"/>
                <a:gd name="connsiteX21" fmla="*/ 276225 w 371646"/>
                <a:gd name="connsiteY21" fmla="*/ 642938 h 2205038"/>
                <a:gd name="connsiteX22" fmla="*/ 290512 w 371646"/>
                <a:gd name="connsiteY22" fmla="*/ 595313 h 2205038"/>
                <a:gd name="connsiteX23" fmla="*/ 328612 w 371646"/>
                <a:gd name="connsiteY23" fmla="*/ 514351 h 2205038"/>
                <a:gd name="connsiteX24" fmla="*/ 328612 w 371646"/>
                <a:gd name="connsiteY24" fmla="*/ 461963 h 2205038"/>
                <a:gd name="connsiteX25" fmla="*/ 371475 w 371646"/>
                <a:gd name="connsiteY25" fmla="*/ 438151 h 2205038"/>
                <a:gd name="connsiteX26" fmla="*/ 342900 w 371646"/>
                <a:gd name="connsiteY26" fmla="*/ 390526 h 2205038"/>
                <a:gd name="connsiteX27" fmla="*/ 323850 w 371646"/>
                <a:gd name="connsiteY27" fmla="*/ 333376 h 2205038"/>
                <a:gd name="connsiteX28" fmla="*/ 280987 w 371646"/>
                <a:gd name="connsiteY28" fmla="*/ 300038 h 2205038"/>
                <a:gd name="connsiteX29" fmla="*/ 223837 w 371646"/>
                <a:gd name="connsiteY29" fmla="*/ 209551 h 2205038"/>
                <a:gd name="connsiteX30" fmla="*/ 190500 w 371646"/>
                <a:gd name="connsiteY30" fmla="*/ 152401 h 2205038"/>
                <a:gd name="connsiteX31" fmla="*/ 214312 w 371646"/>
                <a:gd name="connsiteY31" fmla="*/ 109538 h 2205038"/>
                <a:gd name="connsiteX32" fmla="*/ 219074 w 371646"/>
                <a:gd name="connsiteY32" fmla="*/ 61913 h 2205038"/>
                <a:gd name="connsiteX33" fmla="*/ 180975 w 371646"/>
                <a:gd name="connsiteY33" fmla="*/ 0 h 2205038"/>
                <a:gd name="connsiteX0" fmla="*/ 0 w 371646"/>
                <a:gd name="connsiteY0" fmla="*/ 2205038 h 2205038"/>
                <a:gd name="connsiteX1" fmla="*/ 38100 w 371646"/>
                <a:gd name="connsiteY1" fmla="*/ 2152651 h 2205038"/>
                <a:gd name="connsiteX2" fmla="*/ 38100 w 371646"/>
                <a:gd name="connsiteY2" fmla="*/ 2081213 h 2205038"/>
                <a:gd name="connsiteX3" fmla="*/ 66675 w 371646"/>
                <a:gd name="connsiteY3" fmla="*/ 2043113 h 2205038"/>
                <a:gd name="connsiteX4" fmla="*/ 71437 w 371646"/>
                <a:gd name="connsiteY4" fmla="*/ 1881188 h 2205038"/>
                <a:gd name="connsiteX5" fmla="*/ 195262 w 371646"/>
                <a:gd name="connsiteY5" fmla="*/ 1771651 h 2205038"/>
                <a:gd name="connsiteX6" fmla="*/ 204787 w 371646"/>
                <a:gd name="connsiteY6" fmla="*/ 1666876 h 2205038"/>
                <a:gd name="connsiteX7" fmla="*/ 257175 w 371646"/>
                <a:gd name="connsiteY7" fmla="*/ 1595438 h 2205038"/>
                <a:gd name="connsiteX8" fmla="*/ 271462 w 371646"/>
                <a:gd name="connsiteY8" fmla="*/ 1547813 h 2205038"/>
                <a:gd name="connsiteX9" fmla="*/ 314325 w 371646"/>
                <a:gd name="connsiteY9" fmla="*/ 1471613 h 2205038"/>
                <a:gd name="connsiteX10" fmla="*/ 352425 w 371646"/>
                <a:gd name="connsiteY10" fmla="*/ 1419226 h 2205038"/>
                <a:gd name="connsiteX11" fmla="*/ 352425 w 371646"/>
                <a:gd name="connsiteY11" fmla="*/ 1319213 h 2205038"/>
                <a:gd name="connsiteX12" fmla="*/ 361950 w 371646"/>
                <a:gd name="connsiteY12" fmla="*/ 1243013 h 2205038"/>
                <a:gd name="connsiteX13" fmla="*/ 319087 w 371646"/>
                <a:gd name="connsiteY13" fmla="*/ 1143001 h 2205038"/>
                <a:gd name="connsiteX14" fmla="*/ 280987 w 371646"/>
                <a:gd name="connsiteY14" fmla="*/ 1081088 h 2205038"/>
                <a:gd name="connsiteX15" fmla="*/ 238125 w 371646"/>
                <a:gd name="connsiteY15" fmla="*/ 1009651 h 2205038"/>
                <a:gd name="connsiteX16" fmla="*/ 233362 w 371646"/>
                <a:gd name="connsiteY16" fmla="*/ 957263 h 2205038"/>
                <a:gd name="connsiteX17" fmla="*/ 228600 w 371646"/>
                <a:gd name="connsiteY17" fmla="*/ 904876 h 2205038"/>
                <a:gd name="connsiteX18" fmla="*/ 209550 w 371646"/>
                <a:gd name="connsiteY18" fmla="*/ 857251 h 2205038"/>
                <a:gd name="connsiteX19" fmla="*/ 171450 w 371646"/>
                <a:gd name="connsiteY19" fmla="*/ 795338 h 2205038"/>
                <a:gd name="connsiteX20" fmla="*/ 185737 w 371646"/>
                <a:gd name="connsiteY20" fmla="*/ 733426 h 2205038"/>
                <a:gd name="connsiteX21" fmla="*/ 276225 w 371646"/>
                <a:gd name="connsiteY21" fmla="*/ 642938 h 2205038"/>
                <a:gd name="connsiteX22" fmla="*/ 290512 w 371646"/>
                <a:gd name="connsiteY22" fmla="*/ 595313 h 2205038"/>
                <a:gd name="connsiteX23" fmla="*/ 328612 w 371646"/>
                <a:gd name="connsiteY23" fmla="*/ 514351 h 2205038"/>
                <a:gd name="connsiteX24" fmla="*/ 328612 w 371646"/>
                <a:gd name="connsiteY24" fmla="*/ 461963 h 2205038"/>
                <a:gd name="connsiteX25" fmla="*/ 371475 w 371646"/>
                <a:gd name="connsiteY25" fmla="*/ 438151 h 2205038"/>
                <a:gd name="connsiteX26" fmla="*/ 342900 w 371646"/>
                <a:gd name="connsiteY26" fmla="*/ 390526 h 2205038"/>
                <a:gd name="connsiteX27" fmla="*/ 323850 w 371646"/>
                <a:gd name="connsiteY27" fmla="*/ 333376 h 2205038"/>
                <a:gd name="connsiteX28" fmla="*/ 280987 w 371646"/>
                <a:gd name="connsiteY28" fmla="*/ 300038 h 2205038"/>
                <a:gd name="connsiteX29" fmla="*/ 190500 w 371646"/>
                <a:gd name="connsiteY29" fmla="*/ 209551 h 2205038"/>
                <a:gd name="connsiteX30" fmla="*/ 190500 w 371646"/>
                <a:gd name="connsiteY30" fmla="*/ 152401 h 2205038"/>
                <a:gd name="connsiteX31" fmla="*/ 214312 w 371646"/>
                <a:gd name="connsiteY31" fmla="*/ 109538 h 2205038"/>
                <a:gd name="connsiteX32" fmla="*/ 219074 w 371646"/>
                <a:gd name="connsiteY32" fmla="*/ 61913 h 2205038"/>
                <a:gd name="connsiteX33" fmla="*/ 180975 w 371646"/>
                <a:gd name="connsiteY33" fmla="*/ 0 h 2205038"/>
                <a:gd name="connsiteX0" fmla="*/ 0 w 371646"/>
                <a:gd name="connsiteY0" fmla="*/ 2205038 h 2205038"/>
                <a:gd name="connsiteX1" fmla="*/ 38100 w 371646"/>
                <a:gd name="connsiteY1" fmla="*/ 2152651 h 2205038"/>
                <a:gd name="connsiteX2" fmla="*/ 38100 w 371646"/>
                <a:gd name="connsiteY2" fmla="*/ 2081213 h 2205038"/>
                <a:gd name="connsiteX3" fmla="*/ 66675 w 371646"/>
                <a:gd name="connsiteY3" fmla="*/ 2043113 h 2205038"/>
                <a:gd name="connsiteX4" fmla="*/ 71437 w 371646"/>
                <a:gd name="connsiteY4" fmla="*/ 1881188 h 2205038"/>
                <a:gd name="connsiteX5" fmla="*/ 195262 w 371646"/>
                <a:gd name="connsiteY5" fmla="*/ 1771651 h 2205038"/>
                <a:gd name="connsiteX6" fmla="*/ 204787 w 371646"/>
                <a:gd name="connsiteY6" fmla="*/ 1666876 h 2205038"/>
                <a:gd name="connsiteX7" fmla="*/ 257175 w 371646"/>
                <a:gd name="connsiteY7" fmla="*/ 1595438 h 2205038"/>
                <a:gd name="connsiteX8" fmla="*/ 271462 w 371646"/>
                <a:gd name="connsiteY8" fmla="*/ 1547813 h 2205038"/>
                <a:gd name="connsiteX9" fmla="*/ 314325 w 371646"/>
                <a:gd name="connsiteY9" fmla="*/ 1471613 h 2205038"/>
                <a:gd name="connsiteX10" fmla="*/ 352425 w 371646"/>
                <a:gd name="connsiteY10" fmla="*/ 1419226 h 2205038"/>
                <a:gd name="connsiteX11" fmla="*/ 352425 w 371646"/>
                <a:gd name="connsiteY11" fmla="*/ 1319213 h 2205038"/>
                <a:gd name="connsiteX12" fmla="*/ 361950 w 371646"/>
                <a:gd name="connsiteY12" fmla="*/ 1243013 h 2205038"/>
                <a:gd name="connsiteX13" fmla="*/ 319087 w 371646"/>
                <a:gd name="connsiteY13" fmla="*/ 1143001 h 2205038"/>
                <a:gd name="connsiteX14" fmla="*/ 280987 w 371646"/>
                <a:gd name="connsiteY14" fmla="*/ 1081088 h 2205038"/>
                <a:gd name="connsiteX15" fmla="*/ 238125 w 371646"/>
                <a:gd name="connsiteY15" fmla="*/ 1009651 h 2205038"/>
                <a:gd name="connsiteX16" fmla="*/ 233362 w 371646"/>
                <a:gd name="connsiteY16" fmla="*/ 957263 h 2205038"/>
                <a:gd name="connsiteX17" fmla="*/ 228600 w 371646"/>
                <a:gd name="connsiteY17" fmla="*/ 904876 h 2205038"/>
                <a:gd name="connsiteX18" fmla="*/ 209550 w 371646"/>
                <a:gd name="connsiteY18" fmla="*/ 857251 h 2205038"/>
                <a:gd name="connsiteX19" fmla="*/ 171450 w 371646"/>
                <a:gd name="connsiteY19" fmla="*/ 795338 h 2205038"/>
                <a:gd name="connsiteX20" fmla="*/ 185737 w 371646"/>
                <a:gd name="connsiteY20" fmla="*/ 733426 h 2205038"/>
                <a:gd name="connsiteX21" fmla="*/ 276225 w 371646"/>
                <a:gd name="connsiteY21" fmla="*/ 642938 h 2205038"/>
                <a:gd name="connsiteX22" fmla="*/ 290512 w 371646"/>
                <a:gd name="connsiteY22" fmla="*/ 595313 h 2205038"/>
                <a:gd name="connsiteX23" fmla="*/ 328612 w 371646"/>
                <a:gd name="connsiteY23" fmla="*/ 514351 h 2205038"/>
                <a:gd name="connsiteX24" fmla="*/ 328612 w 371646"/>
                <a:gd name="connsiteY24" fmla="*/ 461963 h 2205038"/>
                <a:gd name="connsiteX25" fmla="*/ 371475 w 371646"/>
                <a:gd name="connsiteY25" fmla="*/ 438151 h 2205038"/>
                <a:gd name="connsiteX26" fmla="*/ 342900 w 371646"/>
                <a:gd name="connsiteY26" fmla="*/ 390526 h 2205038"/>
                <a:gd name="connsiteX27" fmla="*/ 323850 w 371646"/>
                <a:gd name="connsiteY27" fmla="*/ 333376 h 2205038"/>
                <a:gd name="connsiteX28" fmla="*/ 280987 w 371646"/>
                <a:gd name="connsiteY28" fmla="*/ 300038 h 2205038"/>
                <a:gd name="connsiteX29" fmla="*/ 242887 w 371646"/>
                <a:gd name="connsiteY29" fmla="*/ 266701 h 2205038"/>
                <a:gd name="connsiteX30" fmla="*/ 190500 w 371646"/>
                <a:gd name="connsiteY30" fmla="*/ 209551 h 2205038"/>
                <a:gd name="connsiteX31" fmla="*/ 190500 w 371646"/>
                <a:gd name="connsiteY31" fmla="*/ 152401 h 2205038"/>
                <a:gd name="connsiteX32" fmla="*/ 214312 w 371646"/>
                <a:gd name="connsiteY32" fmla="*/ 109538 h 2205038"/>
                <a:gd name="connsiteX33" fmla="*/ 219074 w 371646"/>
                <a:gd name="connsiteY33" fmla="*/ 61913 h 2205038"/>
                <a:gd name="connsiteX34" fmla="*/ 180975 w 371646"/>
                <a:gd name="connsiteY34" fmla="*/ 0 h 2205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71646" h="2205038">
                  <a:moveTo>
                    <a:pt x="0" y="2205038"/>
                  </a:moveTo>
                  <a:cubicBezTo>
                    <a:pt x="15875" y="2189163"/>
                    <a:pt x="31750" y="2173288"/>
                    <a:pt x="38100" y="2152651"/>
                  </a:cubicBezTo>
                  <a:cubicBezTo>
                    <a:pt x="44450" y="2132014"/>
                    <a:pt x="33338" y="2099469"/>
                    <a:pt x="38100" y="2081213"/>
                  </a:cubicBezTo>
                  <a:cubicBezTo>
                    <a:pt x="42862" y="2062957"/>
                    <a:pt x="61119" y="2076450"/>
                    <a:pt x="66675" y="2043113"/>
                  </a:cubicBezTo>
                  <a:cubicBezTo>
                    <a:pt x="72231" y="2009775"/>
                    <a:pt x="50006" y="1926432"/>
                    <a:pt x="71437" y="1881188"/>
                  </a:cubicBezTo>
                  <a:cubicBezTo>
                    <a:pt x="92868" y="1835944"/>
                    <a:pt x="173037" y="1807370"/>
                    <a:pt x="195262" y="1771651"/>
                  </a:cubicBezTo>
                  <a:cubicBezTo>
                    <a:pt x="217487" y="1735932"/>
                    <a:pt x="194468" y="1696245"/>
                    <a:pt x="204787" y="1666876"/>
                  </a:cubicBezTo>
                  <a:cubicBezTo>
                    <a:pt x="215106" y="1637507"/>
                    <a:pt x="246063" y="1615282"/>
                    <a:pt x="257175" y="1595438"/>
                  </a:cubicBezTo>
                  <a:cubicBezTo>
                    <a:pt x="268287" y="1575594"/>
                    <a:pt x="261937" y="1568450"/>
                    <a:pt x="271462" y="1547813"/>
                  </a:cubicBezTo>
                  <a:cubicBezTo>
                    <a:pt x="280987" y="1527176"/>
                    <a:pt x="300831" y="1493044"/>
                    <a:pt x="314325" y="1471613"/>
                  </a:cubicBezTo>
                  <a:cubicBezTo>
                    <a:pt x="327819" y="1450182"/>
                    <a:pt x="346075" y="1444626"/>
                    <a:pt x="352425" y="1419226"/>
                  </a:cubicBezTo>
                  <a:cubicBezTo>
                    <a:pt x="358775" y="1393826"/>
                    <a:pt x="350838" y="1348582"/>
                    <a:pt x="352425" y="1319213"/>
                  </a:cubicBezTo>
                  <a:cubicBezTo>
                    <a:pt x="354012" y="1289844"/>
                    <a:pt x="367506" y="1272382"/>
                    <a:pt x="361950" y="1243013"/>
                  </a:cubicBezTo>
                  <a:cubicBezTo>
                    <a:pt x="356394" y="1213644"/>
                    <a:pt x="332581" y="1169988"/>
                    <a:pt x="319087" y="1143001"/>
                  </a:cubicBezTo>
                  <a:cubicBezTo>
                    <a:pt x="305593" y="1116013"/>
                    <a:pt x="294481" y="1103313"/>
                    <a:pt x="280987" y="1081088"/>
                  </a:cubicBezTo>
                  <a:cubicBezTo>
                    <a:pt x="267493" y="1058863"/>
                    <a:pt x="246063" y="1030288"/>
                    <a:pt x="238125" y="1009651"/>
                  </a:cubicBezTo>
                  <a:cubicBezTo>
                    <a:pt x="230188" y="989013"/>
                    <a:pt x="233362" y="957263"/>
                    <a:pt x="233362" y="957263"/>
                  </a:cubicBezTo>
                  <a:cubicBezTo>
                    <a:pt x="231775" y="939801"/>
                    <a:pt x="232569" y="921545"/>
                    <a:pt x="228600" y="904876"/>
                  </a:cubicBezTo>
                  <a:cubicBezTo>
                    <a:pt x="224631" y="888207"/>
                    <a:pt x="219075" y="875507"/>
                    <a:pt x="209550" y="857251"/>
                  </a:cubicBezTo>
                  <a:cubicBezTo>
                    <a:pt x="200025" y="838995"/>
                    <a:pt x="175419" y="815976"/>
                    <a:pt x="171450" y="795338"/>
                  </a:cubicBezTo>
                  <a:cubicBezTo>
                    <a:pt x="167481" y="774700"/>
                    <a:pt x="168274" y="758826"/>
                    <a:pt x="185737" y="733426"/>
                  </a:cubicBezTo>
                  <a:cubicBezTo>
                    <a:pt x="203200" y="708026"/>
                    <a:pt x="258762" y="665957"/>
                    <a:pt x="276225" y="642938"/>
                  </a:cubicBezTo>
                  <a:cubicBezTo>
                    <a:pt x="293688" y="619919"/>
                    <a:pt x="281781" y="616744"/>
                    <a:pt x="290512" y="595313"/>
                  </a:cubicBezTo>
                  <a:cubicBezTo>
                    <a:pt x="299243" y="573882"/>
                    <a:pt x="322262" y="536576"/>
                    <a:pt x="328612" y="514351"/>
                  </a:cubicBezTo>
                  <a:cubicBezTo>
                    <a:pt x="334962" y="492126"/>
                    <a:pt x="321468" y="474663"/>
                    <a:pt x="328612" y="461963"/>
                  </a:cubicBezTo>
                  <a:cubicBezTo>
                    <a:pt x="335756" y="449263"/>
                    <a:pt x="369094" y="450057"/>
                    <a:pt x="371475" y="438151"/>
                  </a:cubicBezTo>
                  <a:cubicBezTo>
                    <a:pt x="373856" y="426245"/>
                    <a:pt x="350837" y="407988"/>
                    <a:pt x="342900" y="390526"/>
                  </a:cubicBezTo>
                  <a:cubicBezTo>
                    <a:pt x="334963" y="373064"/>
                    <a:pt x="334169" y="348457"/>
                    <a:pt x="323850" y="333376"/>
                  </a:cubicBezTo>
                  <a:cubicBezTo>
                    <a:pt x="313531" y="318295"/>
                    <a:pt x="294481" y="311151"/>
                    <a:pt x="280987" y="300038"/>
                  </a:cubicBezTo>
                  <a:cubicBezTo>
                    <a:pt x="267493" y="288926"/>
                    <a:pt x="257968" y="281782"/>
                    <a:pt x="242887" y="266701"/>
                  </a:cubicBezTo>
                  <a:cubicBezTo>
                    <a:pt x="227806" y="251620"/>
                    <a:pt x="199231" y="228601"/>
                    <a:pt x="190500" y="209551"/>
                  </a:cubicBezTo>
                  <a:cubicBezTo>
                    <a:pt x="181769" y="190501"/>
                    <a:pt x="192087" y="169070"/>
                    <a:pt x="190500" y="152401"/>
                  </a:cubicBezTo>
                  <a:cubicBezTo>
                    <a:pt x="188913" y="135732"/>
                    <a:pt x="217487" y="129382"/>
                    <a:pt x="214312" y="109538"/>
                  </a:cubicBezTo>
                  <a:cubicBezTo>
                    <a:pt x="211137" y="89694"/>
                    <a:pt x="229393" y="85726"/>
                    <a:pt x="219074" y="61913"/>
                  </a:cubicBezTo>
                  <a:cubicBezTo>
                    <a:pt x="202405" y="11907"/>
                    <a:pt x="184944" y="11113"/>
                    <a:pt x="180975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 type="triangle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77" name="Forma livre 476"/>
            <p:cNvSpPr/>
            <p:nvPr/>
          </p:nvSpPr>
          <p:spPr bwMode="auto">
            <a:xfrm>
              <a:off x="2966722" y="3069661"/>
              <a:ext cx="270683" cy="762573"/>
            </a:xfrm>
            <a:custGeom>
              <a:avLst/>
              <a:gdLst>
                <a:gd name="connsiteX0" fmla="*/ 47625 w 349814"/>
                <a:gd name="connsiteY0" fmla="*/ 1019175 h 1019175"/>
                <a:gd name="connsiteX1" fmla="*/ 171450 w 349814"/>
                <a:gd name="connsiteY1" fmla="*/ 990600 h 1019175"/>
                <a:gd name="connsiteX2" fmla="*/ 300037 w 349814"/>
                <a:gd name="connsiteY2" fmla="*/ 885825 h 1019175"/>
                <a:gd name="connsiteX3" fmla="*/ 347662 w 349814"/>
                <a:gd name="connsiteY3" fmla="*/ 852488 h 1019175"/>
                <a:gd name="connsiteX4" fmla="*/ 238125 w 349814"/>
                <a:gd name="connsiteY4" fmla="*/ 762000 h 1019175"/>
                <a:gd name="connsiteX5" fmla="*/ 133350 w 349814"/>
                <a:gd name="connsiteY5" fmla="*/ 538163 h 1019175"/>
                <a:gd name="connsiteX6" fmla="*/ 123825 w 349814"/>
                <a:gd name="connsiteY6" fmla="*/ 409575 h 1019175"/>
                <a:gd name="connsiteX7" fmla="*/ 142875 w 349814"/>
                <a:gd name="connsiteY7" fmla="*/ 285750 h 1019175"/>
                <a:gd name="connsiteX8" fmla="*/ 142875 w 349814"/>
                <a:gd name="connsiteY8" fmla="*/ 200025 h 1019175"/>
                <a:gd name="connsiteX9" fmla="*/ 104775 w 349814"/>
                <a:gd name="connsiteY9" fmla="*/ 152400 h 1019175"/>
                <a:gd name="connsiteX10" fmla="*/ 38100 w 349814"/>
                <a:gd name="connsiteY10" fmla="*/ 90488 h 1019175"/>
                <a:gd name="connsiteX11" fmla="*/ 0 w 349814"/>
                <a:gd name="connsiteY11" fmla="*/ 0 h 1019175"/>
                <a:gd name="connsiteX0" fmla="*/ 11015 w 313204"/>
                <a:gd name="connsiteY0" fmla="*/ 1042035 h 1042035"/>
                <a:gd name="connsiteX1" fmla="*/ 134840 w 313204"/>
                <a:gd name="connsiteY1" fmla="*/ 1013460 h 1042035"/>
                <a:gd name="connsiteX2" fmla="*/ 263427 w 313204"/>
                <a:gd name="connsiteY2" fmla="*/ 908685 h 1042035"/>
                <a:gd name="connsiteX3" fmla="*/ 311052 w 313204"/>
                <a:gd name="connsiteY3" fmla="*/ 875348 h 1042035"/>
                <a:gd name="connsiteX4" fmla="*/ 201515 w 313204"/>
                <a:gd name="connsiteY4" fmla="*/ 784860 h 1042035"/>
                <a:gd name="connsiteX5" fmla="*/ 96740 w 313204"/>
                <a:gd name="connsiteY5" fmla="*/ 561023 h 1042035"/>
                <a:gd name="connsiteX6" fmla="*/ 87215 w 313204"/>
                <a:gd name="connsiteY6" fmla="*/ 432435 h 1042035"/>
                <a:gd name="connsiteX7" fmla="*/ 106265 w 313204"/>
                <a:gd name="connsiteY7" fmla="*/ 308610 h 1042035"/>
                <a:gd name="connsiteX8" fmla="*/ 106265 w 313204"/>
                <a:gd name="connsiteY8" fmla="*/ 222885 h 1042035"/>
                <a:gd name="connsiteX9" fmla="*/ 68165 w 313204"/>
                <a:gd name="connsiteY9" fmla="*/ 175260 h 1042035"/>
                <a:gd name="connsiteX10" fmla="*/ 1490 w 313204"/>
                <a:gd name="connsiteY10" fmla="*/ 113348 h 1042035"/>
                <a:gd name="connsiteX11" fmla="*/ 115790 w 313204"/>
                <a:gd name="connsiteY11" fmla="*/ 0 h 1042035"/>
                <a:gd name="connsiteX0" fmla="*/ 9908 w 312097"/>
                <a:gd name="connsiteY0" fmla="*/ 1042035 h 1042035"/>
                <a:gd name="connsiteX1" fmla="*/ 133733 w 312097"/>
                <a:gd name="connsiteY1" fmla="*/ 1013460 h 1042035"/>
                <a:gd name="connsiteX2" fmla="*/ 262320 w 312097"/>
                <a:gd name="connsiteY2" fmla="*/ 908685 h 1042035"/>
                <a:gd name="connsiteX3" fmla="*/ 309945 w 312097"/>
                <a:gd name="connsiteY3" fmla="*/ 875348 h 1042035"/>
                <a:gd name="connsiteX4" fmla="*/ 200408 w 312097"/>
                <a:gd name="connsiteY4" fmla="*/ 784860 h 1042035"/>
                <a:gd name="connsiteX5" fmla="*/ 95633 w 312097"/>
                <a:gd name="connsiteY5" fmla="*/ 561023 h 1042035"/>
                <a:gd name="connsiteX6" fmla="*/ 86108 w 312097"/>
                <a:gd name="connsiteY6" fmla="*/ 432435 h 1042035"/>
                <a:gd name="connsiteX7" fmla="*/ 105158 w 312097"/>
                <a:gd name="connsiteY7" fmla="*/ 308610 h 1042035"/>
                <a:gd name="connsiteX8" fmla="*/ 105158 w 312097"/>
                <a:gd name="connsiteY8" fmla="*/ 222885 h 1042035"/>
                <a:gd name="connsiteX9" fmla="*/ 67058 w 312097"/>
                <a:gd name="connsiteY9" fmla="*/ 175260 h 1042035"/>
                <a:gd name="connsiteX10" fmla="*/ 383 w 312097"/>
                <a:gd name="connsiteY10" fmla="*/ 113348 h 1042035"/>
                <a:gd name="connsiteX11" fmla="*/ 43245 w 312097"/>
                <a:gd name="connsiteY11" fmla="*/ 66675 h 1042035"/>
                <a:gd name="connsiteX12" fmla="*/ 114683 w 312097"/>
                <a:gd name="connsiteY12" fmla="*/ 0 h 1042035"/>
                <a:gd name="connsiteX0" fmla="*/ 61652 w 363841"/>
                <a:gd name="connsiteY0" fmla="*/ 1042035 h 1042035"/>
                <a:gd name="connsiteX1" fmla="*/ 185477 w 363841"/>
                <a:gd name="connsiteY1" fmla="*/ 1013460 h 1042035"/>
                <a:gd name="connsiteX2" fmla="*/ 314064 w 363841"/>
                <a:gd name="connsiteY2" fmla="*/ 908685 h 1042035"/>
                <a:gd name="connsiteX3" fmla="*/ 361689 w 363841"/>
                <a:gd name="connsiteY3" fmla="*/ 875348 h 1042035"/>
                <a:gd name="connsiteX4" fmla="*/ 252152 w 363841"/>
                <a:gd name="connsiteY4" fmla="*/ 784860 h 1042035"/>
                <a:gd name="connsiteX5" fmla="*/ 147377 w 363841"/>
                <a:gd name="connsiteY5" fmla="*/ 561023 h 1042035"/>
                <a:gd name="connsiteX6" fmla="*/ 137852 w 363841"/>
                <a:gd name="connsiteY6" fmla="*/ 432435 h 1042035"/>
                <a:gd name="connsiteX7" fmla="*/ 156902 w 363841"/>
                <a:gd name="connsiteY7" fmla="*/ 308610 h 1042035"/>
                <a:gd name="connsiteX8" fmla="*/ 156902 w 363841"/>
                <a:gd name="connsiteY8" fmla="*/ 222885 h 1042035"/>
                <a:gd name="connsiteX9" fmla="*/ 118802 w 363841"/>
                <a:gd name="connsiteY9" fmla="*/ 175260 h 1042035"/>
                <a:gd name="connsiteX10" fmla="*/ 52127 w 363841"/>
                <a:gd name="connsiteY10" fmla="*/ 113348 h 1042035"/>
                <a:gd name="connsiteX11" fmla="*/ 3549 w 363841"/>
                <a:gd name="connsiteY11" fmla="*/ 20955 h 1042035"/>
                <a:gd name="connsiteX12" fmla="*/ 166427 w 363841"/>
                <a:gd name="connsiteY12" fmla="*/ 0 h 1042035"/>
                <a:gd name="connsiteX0" fmla="*/ 26982 w 329171"/>
                <a:gd name="connsiteY0" fmla="*/ 1042035 h 1042035"/>
                <a:gd name="connsiteX1" fmla="*/ 150807 w 329171"/>
                <a:gd name="connsiteY1" fmla="*/ 1013460 h 1042035"/>
                <a:gd name="connsiteX2" fmla="*/ 279394 w 329171"/>
                <a:gd name="connsiteY2" fmla="*/ 908685 h 1042035"/>
                <a:gd name="connsiteX3" fmla="*/ 327019 w 329171"/>
                <a:gd name="connsiteY3" fmla="*/ 875348 h 1042035"/>
                <a:gd name="connsiteX4" fmla="*/ 217482 w 329171"/>
                <a:gd name="connsiteY4" fmla="*/ 784860 h 1042035"/>
                <a:gd name="connsiteX5" fmla="*/ 112707 w 329171"/>
                <a:gd name="connsiteY5" fmla="*/ 561023 h 1042035"/>
                <a:gd name="connsiteX6" fmla="*/ 103182 w 329171"/>
                <a:gd name="connsiteY6" fmla="*/ 432435 h 1042035"/>
                <a:gd name="connsiteX7" fmla="*/ 122232 w 329171"/>
                <a:gd name="connsiteY7" fmla="*/ 308610 h 1042035"/>
                <a:gd name="connsiteX8" fmla="*/ 122232 w 329171"/>
                <a:gd name="connsiteY8" fmla="*/ 222885 h 1042035"/>
                <a:gd name="connsiteX9" fmla="*/ 84132 w 329171"/>
                <a:gd name="connsiteY9" fmla="*/ 175260 h 1042035"/>
                <a:gd name="connsiteX10" fmla="*/ 17457 w 329171"/>
                <a:gd name="connsiteY10" fmla="*/ 113348 h 1042035"/>
                <a:gd name="connsiteX11" fmla="*/ 6979 w 329171"/>
                <a:gd name="connsiteY11" fmla="*/ 20955 h 1042035"/>
                <a:gd name="connsiteX12" fmla="*/ 131757 w 329171"/>
                <a:gd name="connsiteY12" fmla="*/ 0 h 1042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171" h="1042035">
                  <a:moveTo>
                    <a:pt x="26982" y="1042035"/>
                  </a:moveTo>
                  <a:cubicBezTo>
                    <a:pt x="67860" y="1038860"/>
                    <a:pt x="108738" y="1035685"/>
                    <a:pt x="150807" y="1013460"/>
                  </a:cubicBezTo>
                  <a:cubicBezTo>
                    <a:pt x="192876" y="991235"/>
                    <a:pt x="250026" y="931704"/>
                    <a:pt x="279394" y="908685"/>
                  </a:cubicBezTo>
                  <a:cubicBezTo>
                    <a:pt x="308762" y="885666"/>
                    <a:pt x="337338" y="895985"/>
                    <a:pt x="327019" y="875348"/>
                  </a:cubicBezTo>
                  <a:cubicBezTo>
                    <a:pt x="316700" y="854710"/>
                    <a:pt x="253201" y="837248"/>
                    <a:pt x="217482" y="784860"/>
                  </a:cubicBezTo>
                  <a:cubicBezTo>
                    <a:pt x="181763" y="732472"/>
                    <a:pt x="131757" y="619760"/>
                    <a:pt x="112707" y="561023"/>
                  </a:cubicBezTo>
                  <a:cubicBezTo>
                    <a:pt x="93657" y="502286"/>
                    <a:pt x="101595" y="474504"/>
                    <a:pt x="103182" y="432435"/>
                  </a:cubicBezTo>
                  <a:cubicBezTo>
                    <a:pt x="104769" y="390366"/>
                    <a:pt x="119057" y="343535"/>
                    <a:pt x="122232" y="308610"/>
                  </a:cubicBezTo>
                  <a:cubicBezTo>
                    <a:pt x="125407" y="273685"/>
                    <a:pt x="128582" y="245110"/>
                    <a:pt x="122232" y="222885"/>
                  </a:cubicBezTo>
                  <a:cubicBezTo>
                    <a:pt x="115882" y="200660"/>
                    <a:pt x="101594" y="193516"/>
                    <a:pt x="84132" y="175260"/>
                  </a:cubicBezTo>
                  <a:cubicBezTo>
                    <a:pt x="66670" y="157004"/>
                    <a:pt x="21426" y="131446"/>
                    <a:pt x="17457" y="113348"/>
                  </a:cubicBezTo>
                  <a:cubicBezTo>
                    <a:pt x="13488" y="95251"/>
                    <a:pt x="-12071" y="39846"/>
                    <a:pt x="6979" y="20955"/>
                  </a:cubicBezTo>
                  <a:cubicBezTo>
                    <a:pt x="26029" y="2064"/>
                    <a:pt x="119851" y="11112"/>
                    <a:pt x="131757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78" name="Forma livre 477"/>
            <p:cNvSpPr/>
            <p:nvPr/>
          </p:nvSpPr>
          <p:spPr bwMode="auto">
            <a:xfrm>
              <a:off x="2837232" y="3199681"/>
              <a:ext cx="206497" cy="637801"/>
            </a:xfrm>
            <a:custGeom>
              <a:avLst/>
              <a:gdLst>
                <a:gd name="connsiteX0" fmla="*/ 188009 w 251116"/>
                <a:gd name="connsiteY0" fmla="*/ 862013 h 871538"/>
                <a:gd name="connsiteX1" fmla="*/ 116571 w 251116"/>
                <a:gd name="connsiteY1" fmla="*/ 871538 h 871538"/>
                <a:gd name="connsiteX2" fmla="*/ 40371 w 251116"/>
                <a:gd name="connsiteY2" fmla="*/ 862013 h 871538"/>
                <a:gd name="connsiteX3" fmla="*/ 16559 w 251116"/>
                <a:gd name="connsiteY3" fmla="*/ 819150 h 871538"/>
                <a:gd name="connsiteX4" fmla="*/ 7034 w 251116"/>
                <a:gd name="connsiteY4" fmla="*/ 790575 h 871538"/>
                <a:gd name="connsiteX5" fmla="*/ 2271 w 251116"/>
                <a:gd name="connsiteY5" fmla="*/ 714375 h 871538"/>
                <a:gd name="connsiteX6" fmla="*/ 45134 w 251116"/>
                <a:gd name="connsiteY6" fmla="*/ 642938 h 871538"/>
                <a:gd name="connsiteX7" fmla="*/ 64184 w 251116"/>
                <a:gd name="connsiteY7" fmla="*/ 604838 h 871538"/>
                <a:gd name="connsiteX8" fmla="*/ 59421 w 251116"/>
                <a:gd name="connsiteY8" fmla="*/ 509588 h 871538"/>
                <a:gd name="connsiteX9" fmla="*/ 45134 w 251116"/>
                <a:gd name="connsiteY9" fmla="*/ 419100 h 871538"/>
                <a:gd name="connsiteX10" fmla="*/ 30846 w 251116"/>
                <a:gd name="connsiteY10" fmla="*/ 314325 h 871538"/>
                <a:gd name="connsiteX11" fmla="*/ 102284 w 251116"/>
                <a:gd name="connsiteY11" fmla="*/ 204788 h 871538"/>
                <a:gd name="connsiteX12" fmla="*/ 183246 w 251116"/>
                <a:gd name="connsiteY12" fmla="*/ 123825 h 871538"/>
                <a:gd name="connsiteX13" fmla="*/ 245159 w 251116"/>
                <a:gd name="connsiteY13" fmla="*/ 33338 h 871538"/>
                <a:gd name="connsiteX14" fmla="*/ 245159 w 251116"/>
                <a:gd name="connsiteY14" fmla="*/ 0 h 871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1116" h="871538">
                  <a:moveTo>
                    <a:pt x="188009" y="862013"/>
                  </a:moveTo>
                  <a:cubicBezTo>
                    <a:pt x="164593" y="866775"/>
                    <a:pt x="141177" y="871538"/>
                    <a:pt x="116571" y="871538"/>
                  </a:cubicBezTo>
                  <a:cubicBezTo>
                    <a:pt x="91965" y="871538"/>
                    <a:pt x="57040" y="870744"/>
                    <a:pt x="40371" y="862013"/>
                  </a:cubicBezTo>
                  <a:cubicBezTo>
                    <a:pt x="23702" y="853282"/>
                    <a:pt x="22115" y="831056"/>
                    <a:pt x="16559" y="819150"/>
                  </a:cubicBezTo>
                  <a:cubicBezTo>
                    <a:pt x="11003" y="807244"/>
                    <a:pt x="9415" y="808037"/>
                    <a:pt x="7034" y="790575"/>
                  </a:cubicBezTo>
                  <a:cubicBezTo>
                    <a:pt x="4653" y="773113"/>
                    <a:pt x="-4079" y="738981"/>
                    <a:pt x="2271" y="714375"/>
                  </a:cubicBezTo>
                  <a:cubicBezTo>
                    <a:pt x="8621" y="689769"/>
                    <a:pt x="34815" y="661194"/>
                    <a:pt x="45134" y="642938"/>
                  </a:cubicBezTo>
                  <a:cubicBezTo>
                    <a:pt x="55453" y="624682"/>
                    <a:pt x="61803" y="627063"/>
                    <a:pt x="64184" y="604838"/>
                  </a:cubicBezTo>
                  <a:cubicBezTo>
                    <a:pt x="66565" y="582613"/>
                    <a:pt x="62596" y="540544"/>
                    <a:pt x="59421" y="509588"/>
                  </a:cubicBezTo>
                  <a:cubicBezTo>
                    <a:pt x="56246" y="478632"/>
                    <a:pt x="49896" y="451644"/>
                    <a:pt x="45134" y="419100"/>
                  </a:cubicBezTo>
                  <a:cubicBezTo>
                    <a:pt x="40372" y="386556"/>
                    <a:pt x="21321" y="350044"/>
                    <a:pt x="30846" y="314325"/>
                  </a:cubicBezTo>
                  <a:cubicBezTo>
                    <a:pt x="40371" y="278606"/>
                    <a:pt x="76884" y="236538"/>
                    <a:pt x="102284" y="204788"/>
                  </a:cubicBezTo>
                  <a:cubicBezTo>
                    <a:pt x="127684" y="173038"/>
                    <a:pt x="159434" y="152400"/>
                    <a:pt x="183246" y="123825"/>
                  </a:cubicBezTo>
                  <a:cubicBezTo>
                    <a:pt x="207058" y="95250"/>
                    <a:pt x="234840" y="53975"/>
                    <a:pt x="245159" y="33338"/>
                  </a:cubicBezTo>
                  <a:cubicBezTo>
                    <a:pt x="255478" y="12700"/>
                    <a:pt x="250318" y="6350"/>
                    <a:pt x="245159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79" name="Forma livre 478"/>
            <p:cNvSpPr/>
            <p:nvPr/>
          </p:nvSpPr>
          <p:spPr bwMode="auto">
            <a:xfrm>
              <a:off x="2185081" y="3830979"/>
              <a:ext cx="697098" cy="250471"/>
            </a:xfrm>
            <a:custGeom>
              <a:avLst/>
              <a:gdLst>
                <a:gd name="connsiteX0" fmla="*/ 925995 w 925995"/>
                <a:gd name="connsiteY0" fmla="*/ 4124 h 527999"/>
                <a:gd name="connsiteX1" fmla="*/ 787882 w 925995"/>
                <a:gd name="connsiteY1" fmla="*/ 4124 h 527999"/>
                <a:gd name="connsiteX2" fmla="*/ 664057 w 925995"/>
                <a:gd name="connsiteY2" fmla="*/ 46987 h 527999"/>
                <a:gd name="connsiteX3" fmla="*/ 549757 w 925995"/>
                <a:gd name="connsiteY3" fmla="*/ 127949 h 527999"/>
                <a:gd name="connsiteX4" fmla="*/ 392595 w 925995"/>
                <a:gd name="connsiteY4" fmla="*/ 185099 h 527999"/>
                <a:gd name="connsiteX5" fmla="*/ 225907 w 925995"/>
                <a:gd name="connsiteY5" fmla="*/ 251774 h 527999"/>
                <a:gd name="connsiteX6" fmla="*/ 154470 w 925995"/>
                <a:gd name="connsiteY6" fmla="*/ 304162 h 527999"/>
                <a:gd name="connsiteX7" fmla="*/ 130657 w 925995"/>
                <a:gd name="connsiteY7" fmla="*/ 313687 h 527999"/>
                <a:gd name="connsiteX8" fmla="*/ 78270 w 925995"/>
                <a:gd name="connsiteY8" fmla="*/ 342262 h 527999"/>
                <a:gd name="connsiteX9" fmla="*/ 35407 w 925995"/>
                <a:gd name="connsiteY9" fmla="*/ 351787 h 527999"/>
                <a:gd name="connsiteX10" fmla="*/ 2070 w 925995"/>
                <a:gd name="connsiteY10" fmla="*/ 361312 h 527999"/>
                <a:gd name="connsiteX11" fmla="*/ 97320 w 925995"/>
                <a:gd name="connsiteY11" fmla="*/ 527999 h 527999"/>
                <a:gd name="connsiteX0" fmla="*/ 890821 w 890821"/>
                <a:gd name="connsiteY0" fmla="*/ 4124 h 527999"/>
                <a:gd name="connsiteX1" fmla="*/ 752708 w 890821"/>
                <a:gd name="connsiteY1" fmla="*/ 4124 h 527999"/>
                <a:gd name="connsiteX2" fmla="*/ 628883 w 890821"/>
                <a:gd name="connsiteY2" fmla="*/ 46987 h 527999"/>
                <a:gd name="connsiteX3" fmla="*/ 514583 w 890821"/>
                <a:gd name="connsiteY3" fmla="*/ 127949 h 527999"/>
                <a:gd name="connsiteX4" fmla="*/ 357421 w 890821"/>
                <a:gd name="connsiteY4" fmla="*/ 185099 h 527999"/>
                <a:gd name="connsiteX5" fmla="*/ 190733 w 890821"/>
                <a:gd name="connsiteY5" fmla="*/ 251774 h 527999"/>
                <a:gd name="connsiteX6" fmla="*/ 119296 w 890821"/>
                <a:gd name="connsiteY6" fmla="*/ 304162 h 527999"/>
                <a:gd name="connsiteX7" fmla="*/ 95483 w 890821"/>
                <a:gd name="connsiteY7" fmla="*/ 313687 h 527999"/>
                <a:gd name="connsiteX8" fmla="*/ 43096 w 890821"/>
                <a:gd name="connsiteY8" fmla="*/ 342262 h 527999"/>
                <a:gd name="connsiteX9" fmla="*/ 233 w 890821"/>
                <a:gd name="connsiteY9" fmla="*/ 351787 h 527999"/>
                <a:gd name="connsiteX10" fmla="*/ 62146 w 890821"/>
                <a:gd name="connsiteY10" fmla="*/ 527999 h 527999"/>
                <a:gd name="connsiteX0" fmla="*/ 890821 w 890821"/>
                <a:gd name="connsiteY0" fmla="*/ 4124 h 527999"/>
                <a:gd name="connsiteX1" fmla="*/ 752708 w 890821"/>
                <a:gd name="connsiteY1" fmla="*/ 4124 h 527999"/>
                <a:gd name="connsiteX2" fmla="*/ 628883 w 890821"/>
                <a:gd name="connsiteY2" fmla="*/ 46987 h 527999"/>
                <a:gd name="connsiteX3" fmla="*/ 514583 w 890821"/>
                <a:gd name="connsiteY3" fmla="*/ 127949 h 527999"/>
                <a:gd name="connsiteX4" fmla="*/ 357421 w 890821"/>
                <a:gd name="connsiteY4" fmla="*/ 185099 h 527999"/>
                <a:gd name="connsiteX5" fmla="*/ 190733 w 890821"/>
                <a:gd name="connsiteY5" fmla="*/ 251774 h 527999"/>
                <a:gd name="connsiteX6" fmla="*/ 119296 w 890821"/>
                <a:gd name="connsiteY6" fmla="*/ 304162 h 527999"/>
                <a:gd name="connsiteX7" fmla="*/ 95483 w 890821"/>
                <a:gd name="connsiteY7" fmla="*/ 313687 h 527999"/>
                <a:gd name="connsiteX8" fmla="*/ 43096 w 890821"/>
                <a:gd name="connsiteY8" fmla="*/ 342262 h 527999"/>
                <a:gd name="connsiteX9" fmla="*/ 233 w 890821"/>
                <a:gd name="connsiteY9" fmla="*/ 370837 h 527999"/>
                <a:gd name="connsiteX10" fmla="*/ 62146 w 890821"/>
                <a:gd name="connsiteY10" fmla="*/ 527999 h 527999"/>
                <a:gd name="connsiteX0" fmla="*/ 890821 w 890821"/>
                <a:gd name="connsiteY0" fmla="*/ 4124 h 370837"/>
                <a:gd name="connsiteX1" fmla="*/ 752708 w 890821"/>
                <a:gd name="connsiteY1" fmla="*/ 4124 h 370837"/>
                <a:gd name="connsiteX2" fmla="*/ 628883 w 890821"/>
                <a:gd name="connsiteY2" fmla="*/ 46987 h 370837"/>
                <a:gd name="connsiteX3" fmla="*/ 514583 w 890821"/>
                <a:gd name="connsiteY3" fmla="*/ 127949 h 370837"/>
                <a:gd name="connsiteX4" fmla="*/ 357421 w 890821"/>
                <a:gd name="connsiteY4" fmla="*/ 185099 h 370837"/>
                <a:gd name="connsiteX5" fmla="*/ 190733 w 890821"/>
                <a:gd name="connsiteY5" fmla="*/ 251774 h 370837"/>
                <a:gd name="connsiteX6" fmla="*/ 119296 w 890821"/>
                <a:gd name="connsiteY6" fmla="*/ 304162 h 370837"/>
                <a:gd name="connsiteX7" fmla="*/ 95483 w 890821"/>
                <a:gd name="connsiteY7" fmla="*/ 313687 h 370837"/>
                <a:gd name="connsiteX8" fmla="*/ 43096 w 890821"/>
                <a:gd name="connsiteY8" fmla="*/ 342262 h 370837"/>
                <a:gd name="connsiteX9" fmla="*/ 233 w 890821"/>
                <a:gd name="connsiteY9" fmla="*/ 370837 h 370837"/>
                <a:gd name="connsiteX0" fmla="*/ 847725 w 847725"/>
                <a:gd name="connsiteY0" fmla="*/ 4124 h 342262"/>
                <a:gd name="connsiteX1" fmla="*/ 709612 w 847725"/>
                <a:gd name="connsiteY1" fmla="*/ 4124 h 342262"/>
                <a:gd name="connsiteX2" fmla="*/ 585787 w 847725"/>
                <a:gd name="connsiteY2" fmla="*/ 46987 h 342262"/>
                <a:gd name="connsiteX3" fmla="*/ 471487 w 847725"/>
                <a:gd name="connsiteY3" fmla="*/ 127949 h 342262"/>
                <a:gd name="connsiteX4" fmla="*/ 314325 w 847725"/>
                <a:gd name="connsiteY4" fmla="*/ 185099 h 342262"/>
                <a:gd name="connsiteX5" fmla="*/ 147637 w 847725"/>
                <a:gd name="connsiteY5" fmla="*/ 251774 h 342262"/>
                <a:gd name="connsiteX6" fmla="*/ 76200 w 847725"/>
                <a:gd name="connsiteY6" fmla="*/ 304162 h 342262"/>
                <a:gd name="connsiteX7" fmla="*/ 52387 w 847725"/>
                <a:gd name="connsiteY7" fmla="*/ 313687 h 342262"/>
                <a:gd name="connsiteX8" fmla="*/ 0 w 847725"/>
                <a:gd name="connsiteY8" fmla="*/ 342262 h 34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7725" h="342262">
                  <a:moveTo>
                    <a:pt x="847725" y="4124"/>
                  </a:moveTo>
                  <a:cubicBezTo>
                    <a:pt x="800496" y="552"/>
                    <a:pt x="753268" y="-3020"/>
                    <a:pt x="709612" y="4124"/>
                  </a:cubicBezTo>
                  <a:cubicBezTo>
                    <a:pt x="665956" y="11268"/>
                    <a:pt x="625474" y="26350"/>
                    <a:pt x="585787" y="46987"/>
                  </a:cubicBezTo>
                  <a:cubicBezTo>
                    <a:pt x="546099" y="67625"/>
                    <a:pt x="516731" y="104930"/>
                    <a:pt x="471487" y="127949"/>
                  </a:cubicBezTo>
                  <a:cubicBezTo>
                    <a:pt x="426243" y="150968"/>
                    <a:pt x="368300" y="164462"/>
                    <a:pt x="314325" y="185099"/>
                  </a:cubicBezTo>
                  <a:cubicBezTo>
                    <a:pt x="260350" y="205737"/>
                    <a:pt x="187324" y="231930"/>
                    <a:pt x="147637" y="251774"/>
                  </a:cubicBezTo>
                  <a:cubicBezTo>
                    <a:pt x="107950" y="271618"/>
                    <a:pt x="92075" y="293843"/>
                    <a:pt x="76200" y="304162"/>
                  </a:cubicBezTo>
                  <a:cubicBezTo>
                    <a:pt x="60325" y="314481"/>
                    <a:pt x="65087" y="307337"/>
                    <a:pt x="52387" y="313687"/>
                  </a:cubicBezTo>
                  <a:cubicBezTo>
                    <a:pt x="39687" y="320037"/>
                    <a:pt x="15875" y="332737"/>
                    <a:pt x="0" y="342262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80" name="Forma livre 479"/>
            <p:cNvSpPr/>
            <p:nvPr/>
          </p:nvSpPr>
          <p:spPr bwMode="auto">
            <a:xfrm>
              <a:off x="4207860" y="3231913"/>
              <a:ext cx="435326" cy="100089"/>
            </a:xfrm>
            <a:custGeom>
              <a:avLst/>
              <a:gdLst>
                <a:gd name="connsiteX0" fmla="*/ 0 w 529390"/>
                <a:gd name="connsiteY0" fmla="*/ 0 h 136769"/>
                <a:gd name="connsiteX1" fmla="*/ 60158 w 529390"/>
                <a:gd name="connsiteY1" fmla="*/ 20053 h 136769"/>
                <a:gd name="connsiteX2" fmla="*/ 100263 w 529390"/>
                <a:gd name="connsiteY2" fmla="*/ 44116 h 136769"/>
                <a:gd name="connsiteX3" fmla="*/ 425116 w 529390"/>
                <a:gd name="connsiteY3" fmla="*/ 132347 h 136769"/>
                <a:gd name="connsiteX4" fmla="*/ 457200 w 529390"/>
                <a:gd name="connsiteY4" fmla="*/ 136358 h 136769"/>
                <a:gd name="connsiteX5" fmla="*/ 529390 w 529390"/>
                <a:gd name="connsiteY5" fmla="*/ 136358 h 136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9390" h="136769">
                  <a:moveTo>
                    <a:pt x="0" y="0"/>
                  </a:moveTo>
                  <a:cubicBezTo>
                    <a:pt x="20053" y="6684"/>
                    <a:pt x="40811" y="11540"/>
                    <a:pt x="60158" y="20053"/>
                  </a:cubicBezTo>
                  <a:cubicBezTo>
                    <a:pt x="74428" y="26332"/>
                    <a:pt x="85362" y="39531"/>
                    <a:pt x="100263" y="44116"/>
                  </a:cubicBezTo>
                  <a:cubicBezTo>
                    <a:pt x="207508" y="77114"/>
                    <a:pt x="316478" y="104272"/>
                    <a:pt x="425116" y="132347"/>
                  </a:cubicBezTo>
                  <a:cubicBezTo>
                    <a:pt x="435551" y="135044"/>
                    <a:pt x="446430" y="135944"/>
                    <a:pt x="457200" y="136358"/>
                  </a:cubicBezTo>
                  <a:cubicBezTo>
                    <a:pt x="481246" y="137283"/>
                    <a:pt x="505327" y="136358"/>
                    <a:pt x="529390" y="136358"/>
                  </a:cubicBezTo>
                </a:path>
              </a:pathLst>
            </a:custGeom>
            <a:noFill/>
            <a:ln w="19050" cap="flat" cmpd="sng" algn="ctr">
              <a:solidFill>
                <a:srgbClr val="7030A0"/>
              </a:solidFill>
              <a:prstDash val="solid"/>
              <a:miter lim="800000"/>
              <a:headEnd type="none" w="med" len="med"/>
              <a:tailEnd type="triangle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81" name="Forma livre 480"/>
            <p:cNvSpPr/>
            <p:nvPr/>
          </p:nvSpPr>
          <p:spPr bwMode="auto">
            <a:xfrm>
              <a:off x="3264669" y="3325150"/>
              <a:ext cx="613551" cy="384955"/>
            </a:xfrm>
            <a:custGeom>
              <a:avLst/>
              <a:gdLst>
                <a:gd name="connsiteX0" fmla="*/ 0 w 746125"/>
                <a:gd name="connsiteY0" fmla="*/ 0 h 526030"/>
                <a:gd name="connsiteX1" fmla="*/ 76200 w 746125"/>
                <a:gd name="connsiteY1" fmla="*/ 41275 h 526030"/>
                <a:gd name="connsiteX2" fmla="*/ 111125 w 746125"/>
                <a:gd name="connsiteY2" fmla="*/ 53975 h 526030"/>
                <a:gd name="connsiteX3" fmla="*/ 114300 w 746125"/>
                <a:gd name="connsiteY3" fmla="*/ 88900 h 526030"/>
                <a:gd name="connsiteX4" fmla="*/ 155575 w 746125"/>
                <a:gd name="connsiteY4" fmla="*/ 98425 h 526030"/>
                <a:gd name="connsiteX5" fmla="*/ 187325 w 746125"/>
                <a:gd name="connsiteY5" fmla="*/ 152400 h 526030"/>
                <a:gd name="connsiteX6" fmla="*/ 215900 w 746125"/>
                <a:gd name="connsiteY6" fmla="*/ 196850 h 526030"/>
                <a:gd name="connsiteX7" fmla="*/ 260350 w 746125"/>
                <a:gd name="connsiteY7" fmla="*/ 219075 h 526030"/>
                <a:gd name="connsiteX8" fmla="*/ 327025 w 746125"/>
                <a:gd name="connsiteY8" fmla="*/ 234950 h 526030"/>
                <a:gd name="connsiteX9" fmla="*/ 355600 w 746125"/>
                <a:gd name="connsiteY9" fmla="*/ 260350 h 526030"/>
                <a:gd name="connsiteX10" fmla="*/ 409575 w 746125"/>
                <a:gd name="connsiteY10" fmla="*/ 260350 h 526030"/>
                <a:gd name="connsiteX11" fmla="*/ 466725 w 746125"/>
                <a:gd name="connsiteY11" fmla="*/ 282575 h 526030"/>
                <a:gd name="connsiteX12" fmla="*/ 479425 w 746125"/>
                <a:gd name="connsiteY12" fmla="*/ 288925 h 526030"/>
                <a:gd name="connsiteX13" fmla="*/ 488950 w 746125"/>
                <a:gd name="connsiteY13" fmla="*/ 323850 h 526030"/>
                <a:gd name="connsiteX14" fmla="*/ 508000 w 746125"/>
                <a:gd name="connsiteY14" fmla="*/ 374650 h 526030"/>
                <a:gd name="connsiteX15" fmla="*/ 517525 w 746125"/>
                <a:gd name="connsiteY15" fmla="*/ 406400 h 526030"/>
                <a:gd name="connsiteX16" fmla="*/ 558800 w 746125"/>
                <a:gd name="connsiteY16" fmla="*/ 419100 h 526030"/>
                <a:gd name="connsiteX17" fmla="*/ 577850 w 746125"/>
                <a:gd name="connsiteY17" fmla="*/ 438150 h 526030"/>
                <a:gd name="connsiteX18" fmla="*/ 600075 w 746125"/>
                <a:gd name="connsiteY18" fmla="*/ 476250 h 526030"/>
                <a:gd name="connsiteX19" fmla="*/ 625475 w 746125"/>
                <a:gd name="connsiteY19" fmla="*/ 523875 h 526030"/>
                <a:gd name="connsiteX20" fmla="*/ 660400 w 746125"/>
                <a:gd name="connsiteY20" fmla="*/ 517525 h 526030"/>
                <a:gd name="connsiteX21" fmla="*/ 698500 w 746125"/>
                <a:gd name="connsiteY21" fmla="*/ 514350 h 526030"/>
                <a:gd name="connsiteX22" fmla="*/ 746125 w 746125"/>
                <a:gd name="connsiteY22" fmla="*/ 514350 h 526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46125" h="526030">
                  <a:moveTo>
                    <a:pt x="0" y="0"/>
                  </a:moveTo>
                  <a:cubicBezTo>
                    <a:pt x="28839" y="16139"/>
                    <a:pt x="57679" y="32279"/>
                    <a:pt x="76200" y="41275"/>
                  </a:cubicBezTo>
                  <a:cubicBezTo>
                    <a:pt x="94721" y="50271"/>
                    <a:pt x="104775" y="46038"/>
                    <a:pt x="111125" y="53975"/>
                  </a:cubicBezTo>
                  <a:cubicBezTo>
                    <a:pt x="117475" y="61912"/>
                    <a:pt x="106892" y="81492"/>
                    <a:pt x="114300" y="88900"/>
                  </a:cubicBezTo>
                  <a:cubicBezTo>
                    <a:pt x="121708" y="96308"/>
                    <a:pt x="143404" y="87842"/>
                    <a:pt x="155575" y="98425"/>
                  </a:cubicBezTo>
                  <a:cubicBezTo>
                    <a:pt x="167746" y="109008"/>
                    <a:pt x="177271" y="135996"/>
                    <a:pt x="187325" y="152400"/>
                  </a:cubicBezTo>
                  <a:cubicBezTo>
                    <a:pt x="197379" y="168804"/>
                    <a:pt x="203729" y="185737"/>
                    <a:pt x="215900" y="196850"/>
                  </a:cubicBezTo>
                  <a:cubicBezTo>
                    <a:pt x="228071" y="207963"/>
                    <a:pt x="241829" y="212725"/>
                    <a:pt x="260350" y="219075"/>
                  </a:cubicBezTo>
                  <a:cubicBezTo>
                    <a:pt x="278871" y="225425"/>
                    <a:pt x="311150" y="228071"/>
                    <a:pt x="327025" y="234950"/>
                  </a:cubicBezTo>
                  <a:cubicBezTo>
                    <a:pt x="342900" y="241829"/>
                    <a:pt x="341842" y="256117"/>
                    <a:pt x="355600" y="260350"/>
                  </a:cubicBezTo>
                  <a:cubicBezTo>
                    <a:pt x="369358" y="264583"/>
                    <a:pt x="391054" y="256646"/>
                    <a:pt x="409575" y="260350"/>
                  </a:cubicBezTo>
                  <a:cubicBezTo>
                    <a:pt x="428096" y="264054"/>
                    <a:pt x="455083" y="277813"/>
                    <a:pt x="466725" y="282575"/>
                  </a:cubicBezTo>
                  <a:cubicBezTo>
                    <a:pt x="478367" y="287337"/>
                    <a:pt x="475721" y="282046"/>
                    <a:pt x="479425" y="288925"/>
                  </a:cubicBezTo>
                  <a:cubicBezTo>
                    <a:pt x="483129" y="295804"/>
                    <a:pt x="484187" y="309562"/>
                    <a:pt x="488950" y="323850"/>
                  </a:cubicBezTo>
                  <a:cubicBezTo>
                    <a:pt x="493713" y="338138"/>
                    <a:pt x="503238" y="360892"/>
                    <a:pt x="508000" y="374650"/>
                  </a:cubicBezTo>
                  <a:cubicBezTo>
                    <a:pt x="512762" y="388408"/>
                    <a:pt x="509058" y="398992"/>
                    <a:pt x="517525" y="406400"/>
                  </a:cubicBezTo>
                  <a:cubicBezTo>
                    <a:pt x="525992" y="413808"/>
                    <a:pt x="548746" y="413808"/>
                    <a:pt x="558800" y="419100"/>
                  </a:cubicBezTo>
                  <a:cubicBezTo>
                    <a:pt x="568854" y="424392"/>
                    <a:pt x="570971" y="428625"/>
                    <a:pt x="577850" y="438150"/>
                  </a:cubicBezTo>
                  <a:cubicBezTo>
                    <a:pt x="584729" y="447675"/>
                    <a:pt x="592138" y="461963"/>
                    <a:pt x="600075" y="476250"/>
                  </a:cubicBezTo>
                  <a:cubicBezTo>
                    <a:pt x="608012" y="490537"/>
                    <a:pt x="615421" y="516996"/>
                    <a:pt x="625475" y="523875"/>
                  </a:cubicBezTo>
                  <a:cubicBezTo>
                    <a:pt x="635529" y="530754"/>
                    <a:pt x="648229" y="519112"/>
                    <a:pt x="660400" y="517525"/>
                  </a:cubicBezTo>
                  <a:cubicBezTo>
                    <a:pt x="672571" y="515938"/>
                    <a:pt x="684213" y="514879"/>
                    <a:pt x="698500" y="514350"/>
                  </a:cubicBezTo>
                  <a:cubicBezTo>
                    <a:pt x="712788" y="513821"/>
                    <a:pt x="729456" y="514085"/>
                    <a:pt x="746125" y="51435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82" name="Forma livre 481"/>
            <p:cNvSpPr/>
            <p:nvPr/>
          </p:nvSpPr>
          <p:spPr bwMode="auto">
            <a:xfrm>
              <a:off x="3067719" y="3128960"/>
              <a:ext cx="205280" cy="198847"/>
            </a:xfrm>
            <a:custGeom>
              <a:avLst/>
              <a:gdLst>
                <a:gd name="connsiteX0" fmla="*/ 145480 w 232482"/>
                <a:gd name="connsiteY0" fmla="*/ 1149350 h 1149350"/>
                <a:gd name="connsiteX1" fmla="*/ 164530 w 232482"/>
                <a:gd name="connsiteY1" fmla="*/ 1079500 h 1149350"/>
                <a:gd name="connsiteX2" fmla="*/ 218505 w 232482"/>
                <a:gd name="connsiteY2" fmla="*/ 1003300 h 1149350"/>
                <a:gd name="connsiteX3" fmla="*/ 231205 w 232482"/>
                <a:gd name="connsiteY3" fmla="*/ 955675 h 1149350"/>
                <a:gd name="connsiteX4" fmla="*/ 224855 w 232482"/>
                <a:gd name="connsiteY4" fmla="*/ 923925 h 1149350"/>
                <a:gd name="connsiteX5" fmla="*/ 167705 w 232482"/>
                <a:gd name="connsiteY5" fmla="*/ 819150 h 1149350"/>
                <a:gd name="connsiteX6" fmla="*/ 164530 w 232482"/>
                <a:gd name="connsiteY6" fmla="*/ 730250 h 1149350"/>
                <a:gd name="connsiteX7" fmla="*/ 135955 w 232482"/>
                <a:gd name="connsiteY7" fmla="*/ 669925 h 1149350"/>
                <a:gd name="connsiteX8" fmla="*/ 88330 w 232482"/>
                <a:gd name="connsiteY8" fmla="*/ 555625 h 1149350"/>
                <a:gd name="connsiteX9" fmla="*/ 43880 w 232482"/>
                <a:gd name="connsiteY9" fmla="*/ 504825 h 1149350"/>
                <a:gd name="connsiteX10" fmla="*/ 24830 w 232482"/>
                <a:gd name="connsiteY10" fmla="*/ 342900 h 1149350"/>
                <a:gd name="connsiteX11" fmla="*/ 47055 w 232482"/>
                <a:gd name="connsiteY11" fmla="*/ 295275 h 1149350"/>
                <a:gd name="connsiteX12" fmla="*/ 34355 w 232482"/>
                <a:gd name="connsiteY12" fmla="*/ 193675 h 1149350"/>
                <a:gd name="connsiteX13" fmla="*/ 2605 w 232482"/>
                <a:gd name="connsiteY13" fmla="*/ 114300 h 1149350"/>
                <a:gd name="connsiteX14" fmla="*/ 2605 w 232482"/>
                <a:gd name="connsiteY14" fmla="*/ 60325 h 1149350"/>
                <a:gd name="connsiteX15" fmla="*/ 8955 w 232482"/>
                <a:gd name="connsiteY15" fmla="*/ 0 h 1149350"/>
                <a:gd name="connsiteX16" fmla="*/ 8955 w 232482"/>
                <a:gd name="connsiteY16" fmla="*/ 0 h 1149350"/>
                <a:gd name="connsiteX0" fmla="*/ 153100 w 232482"/>
                <a:gd name="connsiteY0" fmla="*/ 1195070 h 1195070"/>
                <a:gd name="connsiteX1" fmla="*/ 164530 w 232482"/>
                <a:gd name="connsiteY1" fmla="*/ 1079500 h 1195070"/>
                <a:gd name="connsiteX2" fmla="*/ 218505 w 232482"/>
                <a:gd name="connsiteY2" fmla="*/ 1003300 h 1195070"/>
                <a:gd name="connsiteX3" fmla="*/ 231205 w 232482"/>
                <a:gd name="connsiteY3" fmla="*/ 955675 h 1195070"/>
                <a:gd name="connsiteX4" fmla="*/ 224855 w 232482"/>
                <a:gd name="connsiteY4" fmla="*/ 923925 h 1195070"/>
                <a:gd name="connsiteX5" fmla="*/ 167705 w 232482"/>
                <a:gd name="connsiteY5" fmla="*/ 819150 h 1195070"/>
                <a:gd name="connsiteX6" fmla="*/ 164530 w 232482"/>
                <a:gd name="connsiteY6" fmla="*/ 730250 h 1195070"/>
                <a:gd name="connsiteX7" fmla="*/ 135955 w 232482"/>
                <a:gd name="connsiteY7" fmla="*/ 669925 h 1195070"/>
                <a:gd name="connsiteX8" fmla="*/ 88330 w 232482"/>
                <a:gd name="connsiteY8" fmla="*/ 555625 h 1195070"/>
                <a:gd name="connsiteX9" fmla="*/ 43880 w 232482"/>
                <a:gd name="connsiteY9" fmla="*/ 504825 h 1195070"/>
                <a:gd name="connsiteX10" fmla="*/ 24830 w 232482"/>
                <a:gd name="connsiteY10" fmla="*/ 342900 h 1195070"/>
                <a:gd name="connsiteX11" fmla="*/ 47055 w 232482"/>
                <a:gd name="connsiteY11" fmla="*/ 295275 h 1195070"/>
                <a:gd name="connsiteX12" fmla="*/ 34355 w 232482"/>
                <a:gd name="connsiteY12" fmla="*/ 193675 h 1195070"/>
                <a:gd name="connsiteX13" fmla="*/ 2605 w 232482"/>
                <a:gd name="connsiteY13" fmla="*/ 114300 h 1195070"/>
                <a:gd name="connsiteX14" fmla="*/ 2605 w 232482"/>
                <a:gd name="connsiteY14" fmla="*/ 60325 h 1195070"/>
                <a:gd name="connsiteX15" fmla="*/ 8955 w 232482"/>
                <a:gd name="connsiteY15" fmla="*/ 0 h 1195070"/>
                <a:gd name="connsiteX16" fmla="*/ 8955 w 232482"/>
                <a:gd name="connsiteY16" fmla="*/ 0 h 1195070"/>
                <a:gd name="connsiteX0" fmla="*/ 153100 w 232482"/>
                <a:gd name="connsiteY0" fmla="*/ 1217930 h 1217930"/>
                <a:gd name="connsiteX1" fmla="*/ 164530 w 232482"/>
                <a:gd name="connsiteY1" fmla="*/ 1102360 h 1217930"/>
                <a:gd name="connsiteX2" fmla="*/ 218505 w 232482"/>
                <a:gd name="connsiteY2" fmla="*/ 1026160 h 1217930"/>
                <a:gd name="connsiteX3" fmla="*/ 231205 w 232482"/>
                <a:gd name="connsiteY3" fmla="*/ 978535 h 1217930"/>
                <a:gd name="connsiteX4" fmla="*/ 224855 w 232482"/>
                <a:gd name="connsiteY4" fmla="*/ 946785 h 1217930"/>
                <a:gd name="connsiteX5" fmla="*/ 167705 w 232482"/>
                <a:gd name="connsiteY5" fmla="*/ 842010 h 1217930"/>
                <a:gd name="connsiteX6" fmla="*/ 164530 w 232482"/>
                <a:gd name="connsiteY6" fmla="*/ 753110 h 1217930"/>
                <a:gd name="connsiteX7" fmla="*/ 135955 w 232482"/>
                <a:gd name="connsiteY7" fmla="*/ 692785 h 1217930"/>
                <a:gd name="connsiteX8" fmla="*/ 88330 w 232482"/>
                <a:gd name="connsiteY8" fmla="*/ 578485 h 1217930"/>
                <a:gd name="connsiteX9" fmla="*/ 43880 w 232482"/>
                <a:gd name="connsiteY9" fmla="*/ 527685 h 1217930"/>
                <a:gd name="connsiteX10" fmla="*/ 24830 w 232482"/>
                <a:gd name="connsiteY10" fmla="*/ 365760 h 1217930"/>
                <a:gd name="connsiteX11" fmla="*/ 47055 w 232482"/>
                <a:gd name="connsiteY11" fmla="*/ 318135 h 1217930"/>
                <a:gd name="connsiteX12" fmla="*/ 34355 w 232482"/>
                <a:gd name="connsiteY12" fmla="*/ 216535 h 1217930"/>
                <a:gd name="connsiteX13" fmla="*/ 2605 w 232482"/>
                <a:gd name="connsiteY13" fmla="*/ 137160 h 1217930"/>
                <a:gd name="connsiteX14" fmla="*/ 2605 w 232482"/>
                <a:gd name="connsiteY14" fmla="*/ 83185 h 1217930"/>
                <a:gd name="connsiteX15" fmla="*/ 8955 w 232482"/>
                <a:gd name="connsiteY15" fmla="*/ 22860 h 1217930"/>
                <a:gd name="connsiteX16" fmla="*/ 16575 w 232482"/>
                <a:gd name="connsiteY16" fmla="*/ 0 h 1217930"/>
                <a:gd name="connsiteX0" fmla="*/ 151143 w 230525"/>
                <a:gd name="connsiteY0" fmla="*/ 1217930 h 1217930"/>
                <a:gd name="connsiteX1" fmla="*/ 162573 w 230525"/>
                <a:gd name="connsiteY1" fmla="*/ 1102360 h 1217930"/>
                <a:gd name="connsiteX2" fmla="*/ 216548 w 230525"/>
                <a:gd name="connsiteY2" fmla="*/ 1026160 h 1217930"/>
                <a:gd name="connsiteX3" fmla="*/ 229248 w 230525"/>
                <a:gd name="connsiteY3" fmla="*/ 978535 h 1217930"/>
                <a:gd name="connsiteX4" fmla="*/ 222898 w 230525"/>
                <a:gd name="connsiteY4" fmla="*/ 946785 h 1217930"/>
                <a:gd name="connsiteX5" fmla="*/ 165748 w 230525"/>
                <a:gd name="connsiteY5" fmla="*/ 842010 h 1217930"/>
                <a:gd name="connsiteX6" fmla="*/ 162573 w 230525"/>
                <a:gd name="connsiteY6" fmla="*/ 753110 h 1217930"/>
                <a:gd name="connsiteX7" fmla="*/ 133998 w 230525"/>
                <a:gd name="connsiteY7" fmla="*/ 692785 h 1217930"/>
                <a:gd name="connsiteX8" fmla="*/ 86373 w 230525"/>
                <a:gd name="connsiteY8" fmla="*/ 578485 h 1217930"/>
                <a:gd name="connsiteX9" fmla="*/ 41923 w 230525"/>
                <a:gd name="connsiteY9" fmla="*/ 527685 h 1217930"/>
                <a:gd name="connsiteX10" fmla="*/ 22873 w 230525"/>
                <a:gd name="connsiteY10" fmla="*/ 365760 h 1217930"/>
                <a:gd name="connsiteX11" fmla="*/ 45098 w 230525"/>
                <a:gd name="connsiteY11" fmla="*/ 318135 h 1217930"/>
                <a:gd name="connsiteX12" fmla="*/ 32398 w 230525"/>
                <a:gd name="connsiteY12" fmla="*/ 216535 h 1217930"/>
                <a:gd name="connsiteX13" fmla="*/ 26048 w 230525"/>
                <a:gd name="connsiteY13" fmla="*/ 137160 h 1217930"/>
                <a:gd name="connsiteX14" fmla="*/ 648 w 230525"/>
                <a:gd name="connsiteY14" fmla="*/ 83185 h 1217930"/>
                <a:gd name="connsiteX15" fmla="*/ 6998 w 230525"/>
                <a:gd name="connsiteY15" fmla="*/ 22860 h 1217930"/>
                <a:gd name="connsiteX16" fmla="*/ 14618 w 230525"/>
                <a:gd name="connsiteY16" fmla="*/ 0 h 1217930"/>
                <a:gd name="connsiteX0" fmla="*/ 144145 w 223527"/>
                <a:gd name="connsiteY0" fmla="*/ 1217930 h 1217930"/>
                <a:gd name="connsiteX1" fmla="*/ 155575 w 223527"/>
                <a:gd name="connsiteY1" fmla="*/ 1102360 h 1217930"/>
                <a:gd name="connsiteX2" fmla="*/ 209550 w 223527"/>
                <a:gd name="connsiteY2" fmla="*/ 1026160 h 1217930"/>
                <a:gd name="connsiteX3" fmla="*/ 222250 w 223527"/>
                <a:gd name="connsiteY3" fmla="*/ 978535 h 1217930"/>
                <a:gd name="connsiteX4" fmla="*/ 215900 w 223527"/>
                <a:gd name="connsiteY4" fmla="*/ 946785 h 1217930"/>
                <a:gd name="connsiteX5" fmla="*/ 158750 w 223527"/>
                <a:gd name="connsiteY5" fmla="*/ 842010 h 1217930"/>
                <a:gd name="connsiteX6" fmla="*/ 155575 w 223527"/>
                <a:gd name="connsiteY6" fmla="*/ 753110 h 1217930"/>
                <a:gd name="connsiteX7" fmla="*/ 127000 w 223527"/>
                <a:gd name="connsiteY7" fmla="*/ 692785 h 1217930"/>
                <a:gd name="connsiteX8" fmla="*/ 79375 w 223527"/>
                <a:gd name="connsiteY8" fmla="*/ 578485 h 1217930"/>
                <a:gd name="connsiteX9" fmla="*/ 34925 w 223527"/>
                <a:gd name="connsiteY9" fmla="*/ 527685 h 1217930"/>
                <a:gd name="connsiteX10" fmla="*/ 15875 w 223527"/>
                <a:gd name="connsiteY10" fmla="*/ 365760 h 1217930"/>
                <a:gd name="connsiteX11" fmla="*/ 38100 w 223527"/>
                <a:gd name="connsiteY11" fmla="*/ 318135 h 1217930"/>
                <a:gd name="connsiteX12" fmla="*/ 25400 w 223527"/>
                <a:gd name="connsiteY12" fmla="*/ 216535 h 1217930"/>
                <a:gd name="connsiteX13" fmla="*/ 19050 w 223527"/>
                <a:gd name="connsiteY13" fmla="*/ 137160 h 1217930"/>
                <a:gd name="connsiteX14" fmla="*/ 44450 w 223527"/>
                <a:gd name="connsiteY14" fmla="*/ 83185 h 1217930"/>
                <a:gd name="connsiteX15" fmla="*/ 0 w 223527"/>
                <a:gd name="connsiteY15" fmla="*/ 22860 h 1217930"/>
                <a:gd name="connsiteX16" fmla="*/ 7620 w 223527"/>
                <a:gd name="connsiteY16" fmla="*/ 0 h 1217930"/>
                <a:gd name="connsiteX0" fmla="*/ 144145 w 223527"/>
                <a:gd name="connsiteY0" fmla="*/ 1217930 h 1217930"/>
                <a:gd name="connsiteX1" fmla="*/ 155575 w 223527"/>
                <a:gd name="connsiteY1" fmla="*/ 1102360 h 1217930"/>
                <a:gd name="connsiteX2" fmla="*/ 209550 w 223527"/>
                <a:gd name="connsiteY2" fmla="*/ 1026160 h 1217930"/>
                <a:gd name="connsiteX3" fmla="*/ 222250 w 223527"/>
                <a:gd name="connsiteY3" fmla="*/ 978535 h 1217930"/>
                <a:gd name="connsiteX4" fmla="*/ 215900 w 223527"/>
                <a:gd name="connsiteY4" fmla="*/ 946785 h 1217930"/>
                <a:gd name="connsiteX5" fmla="*/ 158750 w 223527"/>
                <a:gd name="connsiteY5" fmla="*/ 842010 h 1217930"/>
                <a:gd name="connsiteX6" fmla="*/ 155575 w 223527"/>
                <a:gd name="connsiteY6" fmla="*/ 753110 h 1217930"/>
                <a:gd name="connsiteX7" fmla="*/ 127000 w 223527"/>
                <a:gd name="connsiteY7" fmla="*/ 692785 h 1217930"/>
                <a:gd name="connsiteX8" fmla="*/ 79375 w 223527"/>
                <a:gd name="connsiteY8" fmla="*/ 578485 h 1217930"/>
                <a:gd name="connsiteX9" fmla="*/ 34925 w 223527"/>
                <a:gd name="connsiteY9" fmla="*/ 527685 h 1217930"/>
                <a:gd name="connsiteX10" fmla="*/ 15875 w 223527"/>
                <a:gd name="connsiteY10" fmla="*/ 365760 h 1217930"/>
                <a:gd name="connsiteX11" fmla="*/ 38100 w 223527"/>
                <a:gd name="connsiteY11" fmla="*/ 318135 h 1217930"/>
                <a:gd name="connsiteX12" fmla="*/ 25400 w 223527"/>
                <a:gd name="connsiteY12" fmla="*/ 216535 h 1217930"/>
                <a:gd name="connsiteX13" fmla="*/ 19050 w 223527"/>
                <a:gd name="connsiteY13" fmla="*/ 137160 h 1217930"/>
                <a:gd name="connsiteX14" fmla="*/ 44450 w 223527"/>
                <a:gd name="connsiteY14" fmla="*/ 83185 h 1217930"/>
                <a:gd name="connsiteX15" fmla="*/ 9525 w 223527"/>
                <a:gd name="connsiteY15" fmla="*/ 22860 h 1217930"/>
                <a:gd name="connsiteX16" fmla="*/ 0 w 223527"/>
                <a:gd name="connsiteY16" fmla="*/ 22860 h 1217930"/>
                <a:gd name="connsiteX17" fmla="*/ 7620 w 223527"/>
                <a:gd name="connsiteY17" fmla="*/ 0 h 1217930"/>
                <a:gd name="connsiteX0" fmla="*/ 144145 w 223527"/>
                <a:gd name="connsiteY0" fmla="*/ 1198804 h 1198804"/>
                <a:gd name="connsiteX1" fmla="*/ 155575 w 223527"/>
                <a:gd name="connsiteY1" fmla="*/ 1083234 h 1198804"/>
                <a:gd name="connsiteX2" fmla="*/ 209550 w 223527"/>
                <a:gd name="connsiteY2" fmla="*/ 1007034 h 1198804"/>
                <a:gd name="connsiteX3" fmla="*/ 222250 w 223527"/>
                <a:gd name="connsiteY3" fmla="*/ 959409 h 1198804"/>
                <a:gd name="connsiteX4" fmla="*/ 215900 w 223527"/>
                <a:gd name="connsiteY4" fmla="*/ 927659 h 1198804"/>
                <a:gd name="connsiteX5" fmla="*/ 158750 w 223527"/>
                <a:gd name="connsiteY5" fmla="*/ 822884 h 1198804"/>
                <a:gd name="connsiteX6" fmla="*/ 155575 w 223527"/>
                <a:gd name="connsiteY6" fmla="*/ 733984 h 1198804"/>
                <a:gd name="connsiteX7" fmla="*/ 127000 w 223527"/>
                <a:gd name="connsiteY7" fmla="*/ 673659 h 1198804"/>
                <a:gd name="connsiteX8" fmla="*/ 79375 w 223527"/>
                <a:gd name="connsiteY8" fmla="*/ 559359 h 1198804"/>
                <a:gd name="connsiteX9" fmla="*/ 34925 w 223527"/>
                <a:gd name="connsiteY9" fmla="*/ 508559 h 1198804"/>
                <a:gd name="connsiteX10" fmla="*/ 15875 w 223527"/>
                <a:gd name="connsiteY10" fmla="*/ 346634 h 1198804"/>
                <a:gd name="connsiteX11" fmla="*/ 38100 w 223527"/>
                <a:gd name="connsiteY11" fmla="*/ 299009 h 1198804"/>
                <a:gd name="connsiteX12" fmla="*/ 25400 w 223527"/>
                <a:gd name="connsiteY12" fmla="*/ 197409 h 1198804"/>
                <a:gd name="connsiteX13" fmla="*/ 19050 w 223527"/>
                <a:gd name="connsiteY13" fmla="*/ 118034 h 1198804"/>
                <a:gd name="connsiteX14" fmla="*/ 44450 w 223527"/>
                <a:gd name="connsiteY14" fmla="*/ 64059 h 1198804"/>
                <a:gd name="connsiteX15" fmla="*/ 9525 w 223527"/>
                <a:gd name="connsiteY15" fmla="*/ 3734 h 1198804"/>
                <a:gd name="connsiteX16" fmla="*/ 0 w 223527"/>
                <a:gd name="connsiteY16" fmla="*/ 3734 h 1198804"/>
                <a:gd name="connsiteX0" fmla="*/ 134620 w 214002"/>
                <a:gd name="connsiteY0" fmla="*/ 1195070 h 1195070"/>
                <a:gd name="connsiteX1" fmla="*/ 146050 w 214002"/>
                <a:gd name="connsiteY1" fmla="*/ 1079500 h 1195070"/>
                <a:gd name="connsiteX2" fmla="*/ 200025 w 214002"/>
                <a:gd name="connsiteY2" fmla="*/ 1003300 h 1195070"/>
                <a:gd name="connsiteX3" fmla="*/ 212725 w 214002"/>
                <a:gd name="connsiteY3" fmla="*/ 955675 h 1195070"/>
                <a:gd name="connsiteX4" fmla="*/ 206375 w 214002"/>
                <a:gd name="connsiteY4" fmla="*/ 923925 h 1195070"/>
                <a:gd name="connsiteX5" fmla="*/ 149225 w 214002"/>
                <a:gd name="connsiteY5" fmla="*/ 819150 h 1195070"/>
                <a:gd name="connsiteX6" fmla="*/ 146050 w 214002"/>
                <a:gd name="connsiteY6" fmla="*/ 730250 h 1195070"/>
                <a:gd name="connsiteX7" fmla="*/ 117475 w 214002"/>
                <a:gd name="connsiteY7" fmla="*/ 669925 h 1195070"/>
                <a:gd name="connsiteX8" fmla="*/ 69850 w 214002"/>
                <a:gd name="connsiteY8" fmla="*/ 555625 h 1195070"/>
                <a:gd name="connsiteX9" fmla="*/ 25400 w 214002"/>
                <a:gd name="connsiteY9" fmla="*/ 504825 h 1195070"/>
                <a:gd name="connsiteX10" fmla="*/ 6350 w 214002"/>
                <a:gd name="connsiteY10" fmla="*/ 342900 h 1195070"/>
                <a:gd name="connsiteX11" fmla="*/ 28575 w 214002"/>
                <a:gd name="connsiteY11" fmla="*/ 295275 h 1195070"/>
                <a:gd name="connsiteX12" fmla="*/ 15875 w 214002"/>
                <a:gd name="connsiteY12" fmla="*/ 193675 h 1195070"/>
                <a:gd name="connsiteX13" fmla="*/ 9525 w 214002"/>
                <a:gd name="connsiteY13" fmla="*/ 114300 h 1195070"/>
                <a:gd name="connsiteX14" fmla="*/ 34925 w 214002"/>
                <a:gd name="connsiteY14" fmla="*/ 60325 h 1195070"/>
                <a:gd name="connsiteX15" fmla="*/ 0 w 214002"/>
                <a:gd name="connsiteY15" fmla="*/ 0 h 1195070"/>
                <a:gd name="connsiteX0" fmla="*/ 128293 w 207675"/>
                <a:gd name="connsiteY0" fmla="*/ 1134745 h 1134745"/>
                <a:gd name="connsiteX1" fmla="*/ 139723 w 207675"/>
                <a:gd name="connsiteY1" fmla="*/ 1019175 h 1134745"/>
                <a:gd name="connsiteX2" fmla="*/ 193698 w 207675"/>
                <a:gd name="connsiteY2" fmla="*/ 942975 h 1134745"/>
                <a:gd name="connsiteX3" fmla="*/ 206398 w 207675"/>
                <a:gd name="connsiteY3" fmla="*/ 895350 h 1134745"/>
                <a:gd name="connsiteX4" fmla="*/ 200048 w 207675"/>
                <a:gd name="connsiteY4" fmla="*/ 863600 h 1134745"/>
                <a:gd name="connsiteX5" fmla="*/ 142898 w 207675"/>
                <a:gd name="connsiteY5" fmla="*/ 758825 h 1134745"/>
                <a:gd name="connsiteX6" fmla="*/ 139723 w 207675"/>
                <a:gd name="connsiteY6" fmla="*/ 669925 h 1134745"/>
                <a:gd name="connsiteX7" fmla="*/ 111148 w 207675"/>
                <a:gd name="connsiteY7" fmla="*/ 609600 h 1134745"/>
                <a:gd name="connsiteX8" fmla="*/ 63523 w 207675"/>
                <a:gd name="connsiteY8" fmla="*/ 495300 h 1134745"/>
                <a:gd name="connsiteX9" fmla="*/ 19073 w 207675"/>
                <a:gd name="connsiteY9" fmla="*/ 444500 h 1134745"/>
                <a:gd name="connsiteX10" fmla="*/ 23 w 207675"/>
                <a:gd name="connsiteY10" fmla="*/ 282575 h 1134745"/>
                <a:gd name="connsiteX11" fmla="*/ 22248 w 207675"/>
                <a:gd name="connsiteY11" fmla="*/ 234950 h 1134745"/>
                <a:gd name="connsiteX12" fmla="*/ 9548 w 207675"/>
                <a:gd name="connsiteY12" fmla="*/ 133350 h 1134745"/>
                <a:gd name="connsiteX13" fmla="*/ 3198 w 207675"/>
                <a:gd name="connsiteY13" fmla="*/ 53975 h 1134745"/>
                <a:gd name="connsiteX14" fmla="*/ 28598 w 207675"/>
                <a:gd name="connsiteY14" fmla="*/ 0 h 1134745"/>
                <a:gd name="connsiteX0" fmla="*/ 139723 w 207675"/>
                <a:gd name="connsiteY0" fmla="*/ 1019175 h 1019175"/>
                <a:gd name="connsiteX1" fmla="*/ 193698 w 207675"/>
                <a:gd name="connsiteY1" fmla="*/ 942975 h 1019175"/>
                <a:gd name="connsiteX2" fmla="*/ 206398 w 207675"/>
                <a:gd name="connsiteY2" fmla="*/ 895350 h 1019175"/>
                <a:gd name="connsiteX3" fmla="*/ 200048 w 207675"/>
                <a:gd name="connsiteY3" fmla="*/ 863600 h 1019175"/>
                <a:gd name="connsiteX4" fmla="*/ 142898 w 207675"/>
                <a:gd name="connsiteY4" fmla="*/ 758825 h 1019175"/>
                <a:gd name="connsiteX5" fmla="*/ 139723 w 207675"/>
                <a:gd name="connsiteY5" fmla="*/ 669925 h 1019175"/>
                <a:gd name="connsiteX6" fmla="*/ 111148 w 207675"/>
                <a:gd name="connsiteY6" fmla="*/ 609600 h 1019175"/>
                <a:gd name="connsiteX7" fmla="*/ 63523 w 207675"/>
                <a:gd name="connsiteY7" fmla="*/ 495300 h 1019175"/>
                <a:gd name="connsiteX8" fmla="*/ 19073 w 207675"/>
                <a:gd name="connsiteY8" fmla="*/ 444500 h 1019175"/>
                <a:gd name="connsiteX9" fmla="*/ 23 w 207675"/>
                <a:gd name="connsiteY9" fmla="*/ 282575 h 1019175"/>
                <a:gd name="connsiteX10" fmla="*/ 22248 w 207675"/>
                <a:gd name="connsiteY10" fmla="*/ 234950 h 1019175"/>
                <a:gd name="connsiteX11" fmla="*/ 9548 w 207675"/>
                <a:gd name="connsiteY11" fmla="*/ 133350 h 1019175"/>
                <a:gd name="connsiteX12" fmla="*/ 3198 w 207675"/>
                <a:gd name="connsiteY12" fmla="*/ 53975 h 1019175"/>
                <a:gd name="connsiteX13" fmla="*/ 28598 w 207675"/>
                <a:gd name="connsiteY13" fmla="*/ 0 h 1019175"/>
                <a:gd name="connsiteX0" fmla="*/ 139723 w 211602"/>
                <a:gd name="connsiteY0" fmla="*/ 1019175 h 1019175"/>
                <a:gd name="connsiteX1" fmla="*/ 206398 w 211602"/>
                <a:gd name="connsiteY1" fmla="*/ 895350 h 1019175"/>
                <a:gd name="connsiteX2" fmla="*/ 200048 w 211602"/>
                <a:gd name="connsiteY2" fmla="*/ 863600 h 1019175"/>
                <a:gd name="connsiteX3" fmla="*/ 142898 w 211602"/>
                <a:gd name="connsiteY3" fmla="*/ 758825 h 1019175"/>
                <a:gd name="connsiteX4" fmla="*/ 139723 w 211602"/>
                <a:gd name="connsiteY4" fmla="*/ 669925 h 1019175"/>
                <a:gd name="connsiteX5" fmla="*/ 111148 w 211602"/>
                <a:gd name="connsiteY5" fmla="*/ 609600 h 1019175"/>
                <a:gd name="connsiteX6" fmla="*/ 63523 w 211602"/>
                <a:gd name="connsiteY6" fmla="*/ 495300 h 1019175"/>
                <a:gd name="connsiteX7" fmla="*/ 19073 w 211602"/>
                <a:gd name="connsiteY7" fmla="*/ 444500 h 1019175"/>
                <a:gd name="connsiteX8" fmla="*/ 23 w 211602"/>
                <a:gd name="connsiteY8" fmla="*/ 282575 h 1019175"/>
                <a:gd name="connsiteX9" fmla="*/ 22248 w 211602"/>
                <a:gd name="connsiteY9" fmla="*/ 234950 h 1019175"/>
                <a:gd name="connsiteX10" fmla="*/ 9548 w 211602"/>
                <a:gd name="connsiteY10" fmla="*/ 133350 h 1019175"/>
                <a:gd name="connsiteX11" fmla="*/ 3198 w 211602"/>
                <a:gd name="connsiteY11" fmla="*/ 53975 h 1019175"/>
                <a:gd name="connsiteX12" fmla="*/ 28598 w 211602"/>
                <a:gd name="connsiteY12" fmla="*/ 0 h 1019175"/>
                <a:gd name="connsiteX0" fmla="*/ 206398 w 211602"/>
                <a:gd name="connsiteY0" fmla="*/ 895350 h 895350"/>
                <a:gd name="connsiteX1" fmla="*/ 200048 w 211602"/>
                <a:gd name="connsiteY1" fmla="*/ 863600 h 895350"/>
                <a:gd name="connsiteX2" fmla="*/ 142898 w 211602"/>
                <a:gd name="connsiteY2" fmla="*/ 758825 h 895350"/>
                <a:gd name="connsiteX3" fmla="*/ 139723 w 211602"/>
                <a:gd name="connsiteY3" fmla="*/ 669925 h 895350"/>
                <a:gd name="connsiteX4" fmla="*/ 111148 w 211602"/>
                <a:gd name="connsiteY4" fmla="*/ 609600 h 895350"/>
                <a:gd name="connsiteX5" fmla="*/ 63523 w 211602"/>
                <a:gd name="connsiteY5" fmla="*/ 495300 h 895350"/>
                <a:gd name="connsiteX6" fmla="*/ 19073 w 211602"/>
                <a:gd name="connsiteY6" fmla="*/ 444500 h 895350"/>
                <a:gd name="connsiteX7" fmla="*/ 23 w 211602"/>
                <a:gd name="connsiteY7" fmla="*/ 282575 h 895350"/>
                <a:gd name="connsiteX8" fmla="*/ 22248 w 211602"/>
                <a:gd name="connsiteY8" fmla="*/ 234950 h 895350"/>
                <a:gd name="connsiteX9" fmla="*/ 9548 w 211602"/>
                <a:gd name="connsiteY9" fmla="*/ 133350 h 895350"/>
                <a:gd name="connsiteX10" fmla="*/ 3198 w 211602"/>
                <a:gd name="connsiteY10" fmla="*/ 53975 h 895350"/>
                <a:gd name="connsiteX11" fmla="*/ 28598 w 211602"/>
                <a:gd name="connsiteY11" fmla="*/ 0 h 895350"/>
                <a:gd name="connsiteX0" fmla="*/ 206398 w 206398"/>
                <a:gd name="connsiteY0" fmla="*/ 895350 h 895350"/>
                <a:gd name="connsiteX1" fmla="*/ 142898 w 206398"/>
                <a:gd name="connsiteY1" fmla="*/ 758825 h 895350"/>
                <a:gd name="connsiteX2" fmla="*/ 139723 w 206398"/>
                <a:gd name="connsiteY2" fmla="*/ 669925 h 895350"/>
                <a:gd name="connsiteX3" fmla="*/ 111148 w 206398"/>
                <a:gd name="connsiteY3" fmla="*/ 609600 h 895350"/>
                <a:gd name="connsiteX4" fmla="*/ 63523 w 206398"/>
                <a:gd name="connsiteY4" fmla="*/ 495300 h 895350"/>
                <a:gd name="connsiteX5" fmla="*/ 19073 w 206398"/>
                <a:gd name="connsiteY5" fmla="*/ 444500 h 895350"/>
                <a:gd name="connsiteX6" fmla="*/ 23 w 206398"/>
                <a:gd name="connsiteY6" fmla="*/ 282575 h 895350"/>
                <a:gd name="connsiteX7" fmla="*/ 22248 w 206398"/>
                <a:gd name="connsiteY7" fmla="*/ 234950 h 895350"/>
                <a:gd name="connsiteX8" fmla="*/ 9548 w 206398"/>
                <a:gd name="connsiteY8" fmla="*/ 133350 h 895350"/>
                <a:gd name="connsiteX9" fmla="*/ 3198 w 206398"/>
                <a:gd name="connsiteY9" fmla="*/ 53975 h 895350"/>
                <a:gd name="connsiteX10" fmla="*/ 28598 w 206398"/>
                <a:gd name="connsiteY10" fmla="*/ 0 h 895350"/>
                <a:gd name="connsiteX0" fmla="*/ 142898 w 142898"/>
                <a:gd name="connsiteY0" fmla="*/ 758825 h 758825"/>
                <a:gd name="connsiteX1" fmla="*/ 139723 w 142898"/>
                <a:gd name="connsiteY1" fmla="*/ 669925 h 758825"/>
                <a:gd name="connsiteX2" fmla="*/ 111148 w 142898"/>
                <a:gd name="connsiteY2" fmla="*/ 609600 h 758825"/>
                <a:gd name="connsiteX3" fmla="*/ 63523 w 142898"/>
                <a:gd name="connsiteY3" fmla="*/ 495300 h 758825"/>
                <a:gd name="connsiteX4" fmla="*/ 19073 w 142898"/>
                <a:gd name="connsiteY4" fmla="*/ 444500 h 758825"/>
                <a:gd name="connsiteX5" fmla="*/ 23 w 142898"/>
                <a:gd name="connsiteY5" fmla="*/ 282575 h 758825"/>
                <a:gd name="connsiteX6" fmla="*/ 22248 w 142898"/>
                <a:gd name="connsiteY6" fmla="*/ 234950 h 758825"/>
                <a:gd name="connsiteX7" fmla="*/ 9548 w 142898"/>
                <a:gd name="connsiteY7" fmla="*/ 133350 h 758825"/>
                <a:gd name="connsiteX8" fmla="*/ 3198 w 142898"/>
                <a:gd name="connsiteY8" fmla="*/ 53975 h 758825"/>
                <a:gd name="connsiteX9" fmla="*/ 28598 w 142898"/>
                <a:gd name="connsiteY9" fmla="*/ 0 h 758825"/>
                <a:gd name="connsiteX0" fmla="*/ 139723 w 139723"/>
                <a:gd name="connsiteY0" fmla="*/ 669925 h 669925"/>
                <a:gd name="connsiteX1" fmla="*/ 111148 w 139723"/>
                <a:gd name="connsiteY1" fmla="*/ 609600 h 669925"/>
                <a:gd name="connsiteX2" fmla="*/ 63523 w 139723"/>
                <a:gd name="connsiteY2" fmla="*/ 495300 h 669925"/>
                <a:gd name="connsiteX3" fmla="*/ 19073 w 139723"/>
                <a:gd name="connsiteY3" fmla="*/ 444500 h 669925"/>
                <a:gd name="connsiteX4" fmla="*/ 23 w 139723"/>
                <a:gd name="connsiteY4" fmla="*/ 282575 h 669925"/>
                <a:gd name="connsiteX5" fmla="*/ 22248 w 139723"/>
                <a:gd name="connsiteY5" fmla="*/ 234950 h 669925"/>
                <a:gd name="connsiteX6" fmla="*/ 9548 w 139723"/>
                <a:gd name="connsiteY6" fmla="*/ 133350 h 669925"/>
                <a:gd name="connsiteX7" fmla="*/ 3198 w 139723"/>
                <a:gd name="connsiteY7" fmla="*/ 53975 h 669925"/>
                <a:gd name="connsiteX8" fmla="*/ 28598 w 139723"/>
                <a:gd name="connsiteY8" fmla="*/ 0 h 669925"/>
                <a:gd name="connsiteX0" fmla="*/ 111148 w 111148"/>
                <a:gd name="connsiteY0" fmla="*/ 609600 h 609600"/>
                <a:gd name="connsiteX1" fmla="*/ 63523 w 111148"/>
                <a:gd name="connsiteY1" fmla="*/ 495300 h 609600"/>
                <a:gd name="connsiteX2" fmla="*/ 19073 w 111148"/>
                <a:gd name="connsiteY2" fmla="*/ 444500 h 609600"/>
                <a:gd name="connsiteX3" fmla="*/ 23 w 111148"/>
                <a:gd name="connsiteY3" fmla="*/ 282575 h 609600"/>
                <a:gd name="connsiteX4" fmla="*/ 22248 w 111148"/>
                <a:gd name="connsiteY4" fmla="*/ 234950 h 609600"/>
                <a:gd name="connsiteX5" fmla="*/ 9548 w 111148"/>
                <a:gd name="connsiteY5" fmla="*/ 133350 h 609600"/>
                <a:gd name="connsiteX6" fmla="*/ 3198 w 111148"/>
                <a:gd name="connsiteY6" fmla="*/ 53975 h 609600"/>
                <a:gd name="connsiteX7" fmla="*/ 28598 w 111148"/>
                <a:gd name="connsiteY7" fmla="*/ 0 h 609600"/>
                <a:gd name="connsiteX0" fmla="*/ 63523 w 63523"/>
                <a:gd name="connsiteY0" fmla="*/ 495300 h 495300"/>
                <a:gd name="connsiteX1" fmla="*/ 19073 w 63523"/>
                <a:gd name="connsiteY1" fmla="*/ 444500 h 495300"/>
                <a:gd name="connsiteX2" fmla="*/ 23 w 63523"/>
                <a:gd name="connsiteY2" fmla="*/ 282575 h 495300"/>
                <a:gd name="connsiteX3" fmla="*/ 22248 w 63523"/>
                <a:gd name="connsiteY3" fmla="*/ 234950 h 495300"/>
                <a:gd name="connsiteX4" fmla="*/ 9548 w 63523"/>
                <a:gd name="connsiteY4" fmla="*/ 133350 h 495300"/>
                <a:gd name="connsiteX5" fmla="*/ 3198 w 63523"/>
                <a:gd name="connsiteY5" fmla="*/ 53975 h 495300"/>
                <a:gd name="connsiteX6" fmla="*/ 28598 w 63523"/>
                <a:gd name="connsiteY6" fmla="*/ 0 h 495300"/>
                <a:gd name="connsiteX0" fmla="*/ 19073 w 28673"/>
                <a:gd name="connsiteY0" fmla="*/ 444500 h 444500"/>
                <a:gd name="connsiteX1" fmla="*/ 23 w 28673"/>
                <a:gd name="connsiteY1" fmla="*/ 282575 h 444500"/>
                <a:gd name="connsiteX2" fmla="*/ 22248 w 28673"/>
                <a:gd name="connsiteY2" fmla="*/ 234950 h 444500"/>
                <a:gd name="connsiteX3" fmla="*/ 9548 w 28673"/>
                <a:gd name="connsiteY3" fmla="*/ 133350 h 444500"/>
                <a:gd name="connsiteX4" fmla="*/ 3198 w 28673"/>
                <a:gd name="connsiteY4" fmla="*/ 53975 h 444500"/>
                <a:gd name="connsiteX5" fmla="*/ 28598 w 28673"/>
                <a:gd name="connsiteY5" fmla="*/ 0 h 444500"/>
                <a:gd name="connsiteX0" fmla="*/ 0 w 28650"/>
                <a:gd name="connsiteY0" fmla="*/ 282575 h 282575"/>
                <a:gd name="connsiteX1" fmla="*/ 22225 w 28650"/>
                <a:gd name="connsiteY1" fmla="*/ 234950 h 282575"/>
                <a:gd name="connsiteX2" fmla="*/ 9525 w 28650"/>
                <a:gd name="connsiteY2" fmla="*/ 133350 h 282575"/>
                <a:gd name="connsiteX3" fmla="*/ 3175 w 28650"/>
                <a:gd name="connsiteY3" fmla="*/ 53975 h 282575"/>
                <a:gd name="connsiteX4" fmla="*/ 28575 w 28650"/>
                <a:gd name="connsiteY4" fmla="*/ 0 h 282575"/>
                <a:gd name="connsiteX0" fmla="*/ 0 w 96317"/>
                <a:gd name="connsiteY0" fmla="*/ 282575 h 282575"/>
                <a:gd name="connsiteX1" fmla="*/ 22225 w 96317"/>
                <a:gd name="connsiteY1" fmla="*/ 234950 h 282575"/>
                <a:gd name="connsiteX2" fmla="*/ 96198 w 96317"/>
                <a:gd name="connsiteY2" fmla="*/ 111682 h 282575"/>
                <a:gd name="connsiteX3" fmla="*/ 3175 w 96317"/>
                <a:gd name="connsiteY3" fmla="*/ 53975 h 282575"/>
                <a:gd name="connsiteX4" fmla="*/ 28575 w 96317"/>
                <a:gd name="connsiteY4" fmla="*/ 0 h 282575"/>
                <a:gd name="connsiteX0" fmla="*/ 0 w 197598"/>
                <a:gd name="connsiteY0" fmla="*/ 282575 h 282575"/>
                <a:gd name="connsiteX1" fmla="*/ 195571 w 197598"/>
                <a:gd name="connsiteY1" fmla="*/ 174279 h 282575"/>
                <a:gd name="connsiteX2" fmla="*/ 96198 w 197598"/>
                <a:gd name="connsiteY2" fmla="*/ 111682 h 282575"/>
                <a:gd name="connsiteX3" fmla="*/ 3175 w 197598"/>
                <a:gd name="connsiteY3" fmla="*/ 53975 h 282575"/>
                <a:gd name="connsiteX4" fmla="*/ 28575 w 197598"/>
                <a:gd name="connsiteY4" fmla="*/ 0 h 282575"/>
                <a:gd name="connsiteX0" fmla="*/ 265625 w 265629"/>
                <a:gd name="connsiteY0" fmla="*/ 247906 h 247906"/>
                <a:gd name="connsiteX1" fmla="*/ 192510 w 265629"/>
                <a:gd name="connsiteY1" fmla="*/ 174279 h 247906"/>
                <a:gd name="connsiteX2" fmla="*/ 93137 w 265629"/>
                <a:gd name="connsiteY2" fmla="*/ 111682 h 247906"/>
                <a:gd name="connsiteX3" fmla="*/ 114 w 265629"/>
                <a:gd name="connsiteY3" fmla="*/ 53975 h 247906"/>
                <a:gd name="connsiteX4" fmla="*/ 25514 w 265629"/>
                <a:gd name="connsiteY4" fmla="*/ 0 h 247906"/>
                <a:gd name="connsiteX0" fmla="*/ 265620 w 265623"/>
                <a:gd name="connsiteY0" fmla="*/ 247906 h 247906"/>
                <a:gd name="connsiteX1" fmla="*/ 175170 w 265623"/>
                <a:gd name="connsiteY1" fmla="*/ 213282 h 247906"/>
                <a:gd name="connsiteX2" fmla="*/ 93132 w 265623"/>
                <a:gd name="connsiteY2" fmla="*/ 111682 h 247906"/>
                <a:gd name="connsiteX3" fmla="*/ 109 w 265623"/>
                <a:gd name="connsiteY3" fmla="*/ 53975 h 247906"/>
                <a:gd name="connsiteX4" fmla="*/ 25509 w 265623"/>
                <a:gd name="connsiteY4" fmla="*/ 0 h 247906"/>
                <a:gd name="connsiteX0" fmla="*/ 265620 w 265620"/>
                <a:gd name="connsiteY0" fmla="*/ 247906 h 247906"/>
                <a:gd name="connsiteX1" fmla="*/ 175170 w 265620"/>
                <a:gd name="connsiteY1" fmla="*/ 213282 h 247906"/>
                <a:gd name="connsiteX2" fmla="*/ 93132 w 265620"/>
                <a:gd name="connsiteY2" fmla="*/ 111682 h 247906"/>
                <a:gd name="connsiteX3" fmla="*/ 109 w 265620"/>
                <a:gd name="connsiteY3" fmla="*/ 53975 h 247906"/>
                <a:gd name="connsiteX4" fmla="*/ 25509 w 265620"/>
                <a:gd name="connsiteY4" fmla="*/ 0 h 247906"/>
                <a:gd name="connsiteX0" fmla="*/ 265622 w 265622"/>
                <a:gd name="connsiteY0" fmla="*/ 247906 h 247906"/>
                <a:gd name="connsiteX1" fmla="*/ 183840 w 265622"/>
                <a:gd name="connsiteY1" fmla="*/ 169946 h 247906"/>
                <a:gd name="connsiteX2" fmla="*/ 93134 w 265622"/>
                <a:gd name="connsiteY2" fmla="*/ 111682 h 247906"/>
                <a:gd name="connsiteX3" fmla="*/ 111 w 265622"/>
                <a:gd name="connsiteY3" fmla="*/ 53975 h 247906"/>
                <a:gd name="connsiteX4" fmla="*/ 25511 w 265622"/>
                <a:gd name="connsiteY4" fmla="*/ 0 h 247906"/>
                <a:gd name="connsiteX0" fmla="*/ 265616 w 265616"/>
                <a:gd name="connsiteY0" fmla="*/ 247906 h 247906"/>
                <a:gd name="connsiteX1" fmla="*/ 183834 w 265616"/>
                <a:gd name="connsiteY1" fmla="*/ 169946 h 247906"/>
                <a:gd name="connsiteX2" fmla="*/ 93128 w 265616"/>
                <a:gd name="connsiteY2" fmla="*/ 111682 h 247906"/>
                <a:gd name="connsiteX3" fmla="*/ 105 w 265616"/>
                <a:gd name="connsiteY3" fmla="*/ 53975 h 247906"/>
                <a:gd name="connsiteX4" fmla="*/ 25505 w 265616"/>
                <a:gd name="connsiteY4" fmla="*/ 0 h 247906"/>
                <a:gd name="connsiteX0" fmla="*/ 265616 w 265616"/>
                <a:gd name="connsiteY0" fmla="*/ 247906 h 247906"/>
                <a:gd name="connsiteX1" fmla="*/ 183834 w 265616"/>
                <a:gd name="connsiteY1" fmla="*/ 169946 h 247906"/>
                <a:gd name="connsiteX2" fmla="*/ 93128 w 265616"/>
                <a:gd name="connsiteY2" fmla="*/ 111682 h 247906"/>
                <a:gd name="connsiteX3" fmla="*/ 105 w 265616"/>
                <a:gd name="connsiteY3" fmla="*/ 53975 h 247906"/>
                <a:gd name="connsiteX4" fmla="*/ 25505 w 265616"/>
                <a:gd name="connsiteY4" fmla="*/ 0 h 247906"/>
                <a:gd name="connsiteX0" fmla="*/ 246203 w 246203"/>
                <a:gd name="connsiteY0" fmla="*/ 247906 h 247906"/>
                <a:gd name="connsiteX1" fmla="*/ 164421 w 246203"/>
                <a:gd name="connsiteY1" fmla="*/ 169946 h 247906"/>
                <a:gd name="connsiteX2" fmla="*/ 73715 w 246203"/>
                <a:gd name="connsiteY2" fmla="*/ 111682 h 247906"/>
                <a:gd name="connsiteX3" fmla="*/ 147 w 246203"/>
                <a:gd name="connsiteY3" fmla="*/ 63702 h 247906"/>
                <a:gd name="connsiteX4" fmla="*/ 6092 w 246203"/>
                <a:gd name="connsiteY4" fmla="*/ 0 h 247906"/>
                <a:gd name="connsiteX0" fmla="*/ 249636 w 249636"/>
                <a:gd name="connsiteY0" fmla="*/ 271719 h 271719"/>
                <a:gd name="connsiteX1" fmla="*/ 167854 w 249636"/>
                <a:gd name="connsiteY1" fmla="*/ 193759 h 271719"/>
                <a:gd name="connsiteX2" fmla="*/ 77148 w 249636"/>
                <a:gd name="connsiteY2" fmla="*/ 135495 h 271719"/>
                <a:gd name="connsiteX3" fmla="*/ 3580 w 249636"/>
                <a:gd name="connsiteY3" fmla="*/ 87515 h 271719"/>
                <a:gd name="connsiteX4" fmla="*/ 0 w 249636"/>
                <a:gd name="connsiteY4" fmla="*/ 0 h 271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636" h="271719">
                  <a:moveTo>
                    <a:pt x="249636" y="271719"/>
                  </a:moveTo>
                  <a:cubicBezTo>
                    <a:pt x="211162" y="254129"/>
                    <a:pt x="205269" y="199128"/>
                    <a:pt x="167854" y="193759"/>
                  </a:cubicBezTo>
                  <a:cubicBezTo>
                    <a:pt x="130439" y="188390"/>
                    <a:pt x="104527" y="153202"/>
                    <a:pt x="77148" y="135495"/>
                  </a:cubicBezTo>
                  <a:cubicBezTo>
                    <a:pt x="49769" y="117788"/>
                    <a:pt x="405" y="109740"/>
                    <a:pt x="3580" y="87515"/>
                  </a:cubicBezTo>
                  <a:cubicBezTo>
                    <a:pt x="6755" y="65290"/>
                    <a:pt x="1587" y="19050"/>
                    <a:pt x="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83" name="CaixaDeTexto 482"/>
            <p:cNvSpPr txBox="1"/>
            <p:nvPr/>
          </p:nvSpPr>
          <p:spPr bwMode="auto">
            <a:xfrm>
              <a:off x="1593917" y="1909112"/>
              <a:ext cx="400913" cy="675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>
                <a:buClr>
                  <a:srgbClr val="F2DC0E"/>
                </a:buClr>
              </a:pPr>
              <a:r>
                <a:rPr lang="pt-BR" sz="600" dirty="0"/>
                <a:t>Anápolis</a:t>
              </a:r>
            </a:p>
          </p:txBody>
        </p:sp>
        <p:sp>
          <p:nvSpPr>
            <p:cNvPr id="484" name="Forma livre 483"/>
            <p:cNvSpPr/>
            <p:nvPr/>
          </p:nvSpPr>
          <p:spPr bwMode="auto">
            <a:xfrm>
              <a:off x="1816952" y="2894264"/>
              <a:ext cx="1227102" cy="189241"/>
            </a:xfrm>
            <a:custGeom>
              <a:avLst/>
              <a:gdLst>
                <a:gd name="connsiteX0" fmla="*/ 0 w 1833563"/>
                <a:gd name="connsiteY0" fmla="*/ 0 h 279400"/>
                <a:gd name="connsiteX1" fmla="*/ 80963 w 1833563"/>
                <a:gd name="connsiteY1" fmla="*/ 38100 h 279400"/>
                <a:gd name="connsiteX2" fmla="*/ 152400 w 1833563"/>
                <a:gd name="connsiteY2" fmla="*/ 71438 h 279400"/>
                <a:gd name="connsiteX3" fmla="*/ 252413 w 1833563"/>
                <a:gd name="connsiteY3" fmla="*/ 57150 h 279400"/>
                <a:gd name="connsiteX4" fmla="*/ 366713 w 1833563"/>
                <a:gd name="connsiteY4" fmla="*/ 80963 h 279400"/>
                <a:gd name="connsiteX5" fmla="*/ 495300 w 1833563"/>
                <a:gd name="connsiteY5" fmla="*/ 42863 h 279400"/>
                <a:gd name="connsiteX6" fmla="*/ 619125 w 1833563"/>
                <a:gd name="connsiteY6" fmla="*/ 23813 h 279400"/>
                <a:gd name="connsiteX7" fmla="*/ 747713 w 1833563"/>
                <a:gd name="connsiteY7" fmla="*/ 23813 h 279400"/>
                <a:gd name="connsiteX8" fmla="*/ 900113 w 1833563"/>
                <a:gd name="connsiteY8" fmla="*/ 52388 h 279400"/>
                <a:gd name="connsiteX9" fmla="*/ 1023938 w 1833563"/>
                <a:gd name="connsiteY9" fmla="*/ 66675 h 279400"/>
                <a:gd name="connsiteX10" fmla="*/ 1076325 w 1833563"/>
                <a:gd name="connsiteY10" fmla="*/ 90488 h 279400"/>
                <a:gd name="connsiteX11" fmla="*/ 1090613 w 1833563"/>
                <a:gd name="connsiteY11" fmla="*/ 128588 h 279400"/>
                <a:gd name="connsiteX12" fmla="*/ 1109663 w 1833563"/>
                <a:gd name="connsiteY12" fmla="*/ 119063 h 279400"/>
                <a:gd name="connsiteX13" fmla="*/ 1219200 w 1833563"/>
                <a:gd name="connsiteY13" fmla="*/ 142875 h 279400"/>
                <a:gd name="connsiteX14" fmla="*/ 1281113 w 1833563"/>
                <a:gd name="connsiteY14" fmla="*/ 152400 h 279400"/>
                <a:gd name="connsiteX15" fmla="*/ 1419225 w 1833563"/>
                <a:gd name="connsiteY15" fmla="*/ 171450 h 279400"/>
                <a:gd name="connsiteX16" fmla="*/ 1509713 w 1833563"/>
                <a:gd name="connsiteY16" fmla="*/ 228600 h 279400"/>
                <a:gd name="connsiteX17" fmla="*/ 1624013 w 1833563"/>
                <a:gd name="connsiteY17" fmla="*/ 233363 h 279400"/>
                <a:gd name="connsiteX18" fmla="*/ 1714500 w 1833563"/>
                <a:gd name="connsiteY18" fmla="*/ 276225 h 279400"/>
                <a:gd name="connsiteX19" fmla="*/ 1785938 w 1833563"/>
                <a:gd name="connsiteY19" fmla="*/ 276225 h 279400"/>
                <a:gd name="connsiteX20" fmla="*/ 1833563 w 1833563"/>
                <a:gd name="connsiteY20" fmla="*/ 276225 h 279400"/>
                <a:gd name="connsiteX0" fmla="*/ 0 w 1752600"/>
                <a:gd name="connsiteY0" fmla="*/ 17293 h 258593"/>
                <a:gd name="connsiteX1" fmla="*/ 71437 w 1752600"/>
                <a:gd name="connsiteY1" fmla="*/ 50631 h 258593"/>
                <a:gd name="connsiteX2" fmla="*/ 171450 w 1752600"/>
                <a:gd name="connsiteY2" fmla="*/ 36343 h 258593"/>
                <a:gd name="connsiteX3" fmla="*/ 285750 w 1752600"/>
                <a:gd name="connsiteY3" fmla="*/ 60156 h 258593"/>
                <a:gd name="connsiteX4" fmla="*/ 414337 w 1752600"/>
                <a:gd name="connsiteY4" fmla="*/ 22056 h 258593"/>
                <a:gd name="connsiteX5" fmla="*/ 538162 w 1752600"/>
                <a:gd name="connsiteY5" fmla="*/ 3006 h 258593"/>
                <a:gd name="connsiteX6" fmla="*/ 666750 w 1752600"/>
                <a:gd name="connsiteY6" fmla="*/ 3006 h 258593"/>
                <a:gd name="connsiteX7" fmla="*/ 819150 w 1752600"/>
                <a:gd name="connsiteY7" fmla="*/ 31581 h 258593"/>
                <a:gd name="connsiteX8" fmla="*/ 942975 w 1752600"/>
                <a:gd name="connsiteY8" fmla="*/ 45868 h 258593"/>
                <a:gd name="connsiteX9" fmla="*/ 995362 w 1752600"/>
                <a:gd name="connsiteY9" fmla="*/ 69681 h 258593"/>
                <a:gd name="connsiteX10" fmla="*/ 1009650 w 1752600"/>
                <a:gd name="connsiteY10" fmla="*/ 107781 h 258593"/>
                <a:gd name="connsiteX11" fmla="*/ 1028700 w 1752600"/>
                <a:gd name="connsiteY11" fmla="*/ 98256 h 258593"/>
                <a:gd name="connsiteX12" fmla="*/ 1138237 w 1752600"/>
                <a:gd name="connsiteY12" fmla="*/ 122068 h 258593"/>
                <a:gd name="connsiteX13" fmla="*/ 1200150 w 1752600"/>
                <a:gd name="connsiteY13" fmla="*/ 131593 h 258593"/>
                <a:gd name="connsiteX14" fmla="*/ 1338262 w 1752600"/>
                <a:gd name="connsiteY14" fmla="*/ 150643 h 258593"/>
                <a:gd name="connsiteX15" fmla="*/ 1428750 w 1752600"/>
                <a:gd name="connsiteY15" fmla="*/ 207793 h 258593"/>
                <a:gd name="connsiteX16" fmla="*/ 1543050 w 1752600"/>
                <a:gd name="connsiteY16" fmla="*/ 212556 h 258593"/>
                <a:gd name="connsiteX17" fmla="*/ 1633537 w 1752600"/>
                <a:gd name="connsiteY17" fmla="*/ 255418 h 258593"/>
                <a:gd name="connsiteX18" fmla="*/ 1704975 w 1752600"/>
                <a:gd name="connsiteY18" fmla="*/ 255418 h 258593"/>
                <a:gd name="connsiteX19" fmla="*/ 1752600 w 1752600"/>
                <a:gd name="connsiteY19" fmla="*/ 255418 h 258593"/>
                <a:gd name="connsiteX0" fmla="*/ 0 w 1681163"/>
                <a:gd name="connsiteY0" fmla="*/ 50631 h 258593"/>
                <a:gd name="connsiteX1" fmla="*/ 100013 w 1681163"/>
                <a:gd name="connsiteY1" fmla="*/ 36343 h 258593"/>
                <a:gd name="connsiteX2" fmla="*/ 214313 w 1681163"/>
                <a:gd name="connsiteY2" fmla="*/ 60156 h 258593"/>
                <a:gd name="connsiteX3" fmla="*/ 342900 w 1681163"/>
                <a:gd name="connsiteY3" fmla="*/ 22056 h 258593"/>
                <a:gd name="connsiteX4" fmla="*/ 466725 w 1681163"/>
                <a:gd name="connsiteY4" fmla="*/ 3006 h 258593"/>
                <a:gd name="connsiteX5" fmla="*/ 595313 w 1681163"/>
                <a:gd name="connsiteY5" fmla="*/ 3006 h 258593"/>
                <a:gd name="connsiteX6" fmla="*/ 747713 w 1681163"/>
                <a:gd name="connsiteY6" fmla="*/ 31581 h 258593"/>
                <a:gd name="connsiteX7" fmla="*/ 871538 w 1681163"/>
                <a:gd name="connsiteY7" fmla="*/ 45868 h 258593"/>
                <a:gd name="connsiteX8" fmla="*/ 923925 w 1681163"/>
                <a:gd name="connsiteY8" fmla="*/ 69681 h 258593"/>
                <a:gd name="connsiteX9" fmla="*/ 938213 w 1681163"/>
                <a:gd name="connsiteY9" fmla="*/ 107781 h 258593"/>
                <a:gd name="connsiteX10" fmla="*/ 957263 w 1681163"/>
                <a:gd name="connsiteY10" fmla="*/ 98256 h 258593"/>
                <a:gd name="connsiteX11" fmla="*/ 1066800 w 1681163"/>
                <a:gd name="connsiteY11" fmla="*/ 122068 h 258593"/>
                <a:gd name="connsiteX12" fmla="*/ 1128713 w 1681163"/>
                <a:gd name="connsiteY12" fmla="*/ 131593 h 258593"/>
                <a:gd name="connsiteX13" fmla="*/ 1266825 w 1681163"/>
                <a:gd name="connsiteY13" fmla="*/ 150643 h 258593"/>
                <a:gd name="connsiteX14" fmla="*/ 1357313 w 1681163"/>
                <a:gd name="connsiteY14" fmla="*/ 207793 h 258593"/>
                <a:gd name="connsiteX15" fmla="*/ 1471613 w 1681163"/>
                <a:gd name="connsiteY15" fmla="*/ 212556 h 258593"/>
                <a:gd name="connsiteX16" fmla="*/ 1562100 w 1681163"/>
                <a:gd name="connsiteY16" fmla="*/ 255418 h 258593"/>
                <a:gd name="connsiteX17" fmla="*/ 1633538 w 1681163"/>
                <a:gd name="connsiteY17" fmla="*/ 255418 h 258593"/>
                <a:gd name="connsiteX18" fmla="*/ 1681163 w 1681163"/>
                <a:gd name="connsiteY18" fmla="*/ 255418 h 258593"/>
                <a:gd name="connsiteX0" fmla="*/ 0 w 1581150"/>
                <a:gd name="connsiteY0" fmla="*/ 36343 h 258593"/>
                <a:gd name="connsiteX1" fmla="*/ 114300 w 1581150"/>
                <a:gd name="connsiteY1" fmla="*/ 60156 h 258593"/>
                <a:gd name="connsiteX2" fmla="*/ 242887 w 1581150"/>
                <a:gd name="connsiteY2" fmla="*/ 22056 h 258593"/>
                <a:gd name="connsiteX3" fmla="*/ 366712 w 1581150"/>
                <a:gd name="connsiteY3" fmla="*/ 3006 h 258593"/>
                <a:gd name="connsiteX4" fmla="*/ 495300 w 1581150"/>
                <a:gd name="connsiteY4" fmla="*/ 3006 h 258593"/>
                <a:gd name="connsiteX5" fmla="*/ 647700 w 1581150"/>
                <a:gd name="connsiteY5" fmla="*/ 31581 h 258593"/>
                <a:gd name="connsiteX6" fmla="*/ 771525 w 1581150"/>
                <a:gd name="connsiteY6" fmla="*/ 45868 h 258593"/>
                <a:gd name="connsiteX7" fmla="*/ 823912 w 1581150"/>
                <a:gd name="connsiteY7" fmla="*/ 69681 h 258593"/>
                <a:gd name="connsiteX8" fmla="*/ 838200 w 1581150"/>
                <a:gd name="connsiteY8" fmla="*/ 107781 h 258593"/>
                <a:gd name="connsiteX9" fmla="*/ 857250 w 1581150"/>
                <a:gd name="connsiteY9" fmla="*/ 98256 h 258593"/>
                <a:gd name="connsiteX10" fmla="*/ 966787 w 1581150"/>
                <a:gd name="connsiteY10" fmla="*/ 122068 h 258593"/>
                <a:gd name="connsiteX11" fmla="*/ 1028700 w 1581150"/>
                <a:gd name="connsiteY11" fmla="*/ 131593 h 258593"/>
                <a:gd name="connsiteX12" fmla="*/ 1166812 w 1581150"/>
                <a:gd name="connsiteY12" fmla="*/ 150643 h 258593"/>
                <a:gd name="connsiteX13" fmla="*/ 1257300 w 1581150"/>
                <a:gd name="connsiteY13" fmla="*/ 207793 h 258593"/>
                <a:gd name="connsiteX14" fmla="*/ 1371600 w 1581150"/>
                <a:gd name="connsiteY14" fmla="*/ 212556 h 258593"/>
                <a:gd name="connsiteX15" fmla="*/ 1462087 w 1581150"/>
                <a:gd name="connsiteY15" fmla="*/ 255418 h 258593"/>
                <a:gd name="connsiteX16" fmla="*/ 1533525 w 1581150"/>
                <a:gd name="connsiteY16" fmla="*/ 255418 h 258593"/>
                <a:gd name="connsiteX17" fmla="*/ 1581150 w 1581150"/>
                <a:gd name="connsiteY17" fmla="*/ 255418 h 258593"/>
                <a:gd name="connsiteX0" fmla="*/ 0 w 1466850"/>
                <a:gd name="connsiteY0" fmla="*/ 60156 h 258593"/>
                <a:gd name="connsiteX1" fmla="*/ 128587 w 1466850"/>
                <a:gd name="connsiteY1" fmla="*/ 22056 h 258593"/>
                <a:gd name="connsiteX2" fmla="*/ 252412 w 1466850"/>
                <a:gd name="connsiteY2" fmla="*/ 3006 h 258593"/>
                <a:gd name="connsiteX3" fmla="*/ 381000 w 1466850"/>
                <a:gd name="connsiteY3" fmla="*/ 3006 h 258593"/>
                <a:gd name="connsiteX4" fmla="*/ 533400 w 1466850"/>
                <a:gd name="connsiteY4" fmla="*/ 31581 h 258593"/>
                <a:gd name="connsiteX5" fmla="*/ 657225 w 1466850"/>
                <a:gd name="connsiteY5" fmla="*/ 45868 h 258593"/>
                <a:gd name="connsiteX6" fmla="*/ 709612 w 1466850"/>
                <a:gd name="connsiteY6" fmla="*/ 69681 h 258593"/>
                <a:gd name="connsiteX7" fmla="*/ 723900 w 1466850"/>
                <a:gd name="connsiteY7" fmla="*/ 107781 h 258593"/>
                <a:gd name="connsiteX8" fmla="*/ 742950 w 1466850"/>
                <a:gd name="connsiteY8" fmla="*/ 98256 h 258593"/>
                <a:gd name="connsiteX9" fmla="*/ 852487 w 1466850"/>
                <a:gd name="connsiteY9" fmla="*/ 122068 h 258593"/>
                <a:gd name="connsiteX10" fmla="*/ 914400 w 1466850"/>
                <a:gd name="connsiteY10" fmla="*/ 131593 h 258593"/>
                <a:gd name="connsiteX11" fmla="*/ 1052512 w 1466850"/>
                <a:gd name="connsiteY11" fmla="*/ 150643 h 258593"/>
                <a:gd name="connsiteX12" fmla="*/ 1143000 w 1466850"/>
                <a:gd name="connsiteY12" fmla="*/ 207793 h 258593"/>
                <a:gd name="connsiteX13" fmla="*/ 1257300 w 1466850"/>
                <a:gd name="connsiteY13" fmla="*/ 212556 h 258593"/>
                <a:gd name="connsiteX14" fmla="*/ 1347787 w 1466850"/>
                <a:gd name="connsiteY14" fmla="*/ 255418 h 258593"/>
                <a:gd name="connsiteX15" fmla="*/ 1419225 w 1466850"/>
                <a:gd name="connsiteY15" fmla="*/ 255418 h 258593"/>
                <a:gd name="connsiteX16" fmla="*/ 1466850 w 1466850"/>
                <a:gd name="connsiteY16" fmla="*/ 255418 h 258593"/>
                <a:gd name="connsiteX0" fmla="*/ 0 w 1492250"/>
                <a:gd name="connsiteY0" fmla="*/ 60156 h 258593"/>
                <a:gd name="connsiteX1" fmla="*/ 128587 w 1492250"/>
                <a:gd name="connsiteY1" fmla="*/ 22056 h 258593"/>
                <a:gd name="connsiteX2" fmla="*/ 252412 w 1492250"/>
                <a:gd name="connsiteY2" fmla="*/ 3006 h 258593"/>
                <a:gd name="connsiteX3" fmla="*/ 381000 w 1492250"/>
                <a:gd name="connsiteY3" fmla="*/ 3006 h 258593"/>
                <a:gd name="connsiteX4" fmla="*/ 533400 w 1492250"/>
                <a:gd name="connsiteY4" fmla="*/ 31581 h 258593"/>
                <a:gd name="connsiteX5" fmla="*/ 657225 w 1492250"/>
                <a:gd name="connsiteY5" fmla="*/ 45868 h 258593"/>
                <a:gd name="connsiteX6" fmla="*/ 709612 w 1492250"/>
                <a:gd name="connsiteY6" fmla="*/ 69681 h 258593"/>
                <a:gd name="connsiteX7" fmla="*/ 723900 w 1492250"/>
                <a:gd name="connsiteY7" fmla="*/ 107781 h 258593"/>
                <a:gd name="connsiteX8" fmla="*/ 742950 w 1492250"/>
                <a:gd name="connsiteY8" fmla="*/ 98256 h 258593"/>
                <a:gd name="connsiteX9" fmla="*/ 852487 w 1492250"/>
                <a:gd name="connsiteY9" fmla="*/ 122068 h 258593"/>
                <a:gd name="connsiteX10" fmla="*/ 914400 w 1492250"/>
                <a:gd name="connsiteY10" fmla="*/ 131593 h 258593"/>
                <a:gd name="connsiteX11" fmla="*/ 1052512 w 1492250"/>
                <a:gd name="connsiteY11" fmla="*/ 150643 h 258593"/>
                <a:gd name="connsiteX12" fmla="*/ 1143000 w 1492250"/>
                <a:gd name="connsiteY12" fmla="*/ 207793 h 258593"/>
                <a:gd name="connsiteX13" fmla="*/ 1257300 w 1492250"/>
                <a:gd name="connsiteY13" fmla="*/ 212556 h 258593"/>
                <a:gd name="connsiteX14" fmla="*/ 1347787 w 1492250"/>
                <a:gd name="connsiteY14" fmla="*/ 255418 h 258593"/>
                <a:gd name="connsiteX15" fmla="*/ 1419225 w 1492250"/>
                <a:gd name="connsiteY15" fmla="*/ 255418 h 258593"/>
                <a:gd name="connsiteX16" fmla="*/ 1492250 w 1492250"/>
                <a:gd name="connsiteY16" fmla="*/ 255418 h 258593"/>
                <a:gd name="connsiteX0" fmla="*/ 0 w 1492250"/>
                <a:gd name="connsiteY0" fmla="*/ 60156 h 258593"/>
                <a:gd name="connsiteX1" fmla="*/ 128587 w 1492250"/>
                <a:gd name="connsiteY1" fmla="*/ 22056 h 258593"/>
                <a:gd name="connsiteX2" fmla="*/ 252412 w 1492250"/>
                <a:gd name="connsiteY2" fmla="*/ 3006 h 258593"/>
                <a:gd name="connsiteX3" fmla="*/ 381000 w 1492250"/>
                <a:gd name="connsiteY3" fmla="*/ 3006 h 258593"/>
                <a:gd name="connsiteX4" fmla="*/ 533400 w 1492250"/>
                <a:gd name="connsiteY4" fmla="*/ 31581 h 258593"/>
                <a:gd name="connsiteX5" fmla="*/ 657225 w 1492250"/>
                <a:gd name="connsiteY5" fmla="*/ 45868 h 258593"/>
                <a:gd name="connsiteX6" fmla="*/ 709612 w 1492250"/>
                <a:gd name="connsiteY6" fmla="*/ 69681 h 258593"/>
                <a:gd name="connsiteX7" fmla="*/ 742950 w 1492250"/>
                <a:gd name="connsiteY7" fmla="*/ 98256 h 258593"/>
                <a:gd name="connsiteX8" fmla="*/ 852487 w 1492250"/>
                <a:gd name="connsiteY8" fmla="*/ 122068 h 258593"/>
                <a:gd name="connsiteX9" fmla="*/ 914400 w 1492250"/>
                <a:gd name="connsiteY9" fmla="*/ 131593 h 258593"/>
                <a:gd name="connsiteX10" fmla="*/ 1052512 w 1492250"/>
                <a:gd name="connsiteY10" fmla="*/ 150643 h 258593"/>
                <a:gd name="connsiteX11" fmla="*/ 1143000 w 1492250"/>
                <a:gd name="connsiteY11" fmla="*/ 207793 h 258593"/>
                <a:gd name="connsiteX12" fmla="*/ 1257300 w 1492250"/>
                <a:gd name="connsiteY12" fmla="*/ 212556 h 258593"/>
                <a:gd name="connsiteX13" fmla="*/ 1347787 w 1492250"/>
                <a:gd name="connsiteY13" fmla="*/ 255418 h 258593"/>
                <a:gd name="connsiteX14" fmla="*/ 1419225 w 1492250"/>
                <a:gd name="connsiteY14" fmla="*/ 255418 h 258593"/>
                <a:gd name="connsiteX15" fmla="*/ 1492250 w 1492250"/>
                <a:gd name="connsiteY15" fmla="*/ 255418 h 258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92250" h="258593">
                  <a:moveTo>
                    <a:pt x="0" y="60156"/>
                  </a:moveTo>
                  <a:cubicBezTo>
                    <a:pt x="40481" y="57775"/>
                    <a:pt x="86518" y="31581"/>
                    <a:pt x="128587" y="22056"/>
                  </a:cubicBezTo>
                  <a:cubicBezTo>
                    <a:pt x="170656" y="12531"/>
                    <a:pt x="210343" y="6181"/>
                    <a:pt x="252412" y="3006"/>
                  </a:cubicBezTo>
                  <a:cubicBezTo>
                    <a:pt x="294481" y="-169"/>
                    <a:pt x="334169" y="-1756"/>
                    <a:pt x="381000" y="3006"/>
                  </a:cubicBezTo>
                  <a:cubicBezTo>
                    <a:pt x="427831" y="7768"/>
                    <a:pt x="487363" y="24437"/>
                    <a:pt x="533400" y="31581"/>
                  </a:cubicBezTo>
                  <a:cubicBezTo>
                    <a:pt x="579437" y="38725"/>
                    <a:pt x="627856" y="39518"/>
                    <a:pt x="657225" y="45868"/>
                  </a:cubicBezTo>
                  <a:cubicBezTo>
                    <a:pt x="686594" y="52218"/>
                    <a:pt x="695325" y="60950"/>
                    <a:pt x="709612" y="69681"/>
                  </a:cubicBezTo>
                  <a:cubicBezTo>
                    <a:pt x="723899" y="78412"/>
                    <a:pt x="719138" y="89525"/>
                    <a:pt x="742950" y="98256"/>
                  </a:cubicBezTo>
                  <a:cubicBezTo>
                    <a:pt x="766762" y="106987"/>
                    <a:pt x="823912" y="116512"/>
                    <a:pt x="852487" y="122068"/>
                  </a:cubicBezTo>
                  <a:cubicBezTo>
                    <a:pt x="881062" y="127624"/>
                    <a:pt x="914400" y="131593"/>
                    <a:pt x="914400" y="131593"/>
                  </a:cubicBezTo>
                  <a:cubicBezTo>
                    <a:pt x="947737" y="136355"/>
                    <a:pt x="1014412" y="137943"/>
                    <a:pt x="1052512" y="150643"/>
                  </a:cubicBezTo>
                  <a:cubicBezTo>
                    <a:pt x="1090612" y="163343"/>
                    <a:pt x="1108869" y="197474"/>
                    <a:pt x="1143000" y="207793"/>
                  </a:cubicBezTo>
                  <a:cubicBezTo>
                    <a:pt x="1177131" y="218112"/>
                    <a:pt x="1223169" y="204618"/>
                    <a:pt x="1257300" y="212556"/>
                  </a:cubicBezTo>
                  <a:cubicBezTo>
                    <a:pt x="1291431" y="220494"/>
                    <a:pt x="1320800" y="248274"/>
                    <a:pt x="1347787" y="255418"/>
                  </a:cubicBezTo>
                  <a:cubicBezTo>
                    <a:pt x="1374775" y="262562"/>
                    <a:pt x="1419225" y="255418"/>
                    <a:pt x="1419225" y="255418"/>
                  </a:cubicBezTo>
                  <a:lnTo>
                    <a:pt x="1492250" y="255418"/>
                  </a:ln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85" name="Forma livre 484"/>
            <p:cNvSpPr/>
            <p:nvPr/>
          </p:nvSpPr>
          <p:spPr bwMode="auto">
            <a:xfrm>
              <a:off x="3297306" y="3074212"/>
              <a:ext cx="838085" cy="245500"/>
            </a:xfrm>
            <a:custGeom>
              <a:avLst/>
              <a:gdLst>
                <a:gd name="connsiteX0" fmla="*/ 0 w 1352550"/>
                <a:gd name="connsiteY0" fmla="*/ 60617 h 396086"/>
                <a:gd name="connsiteX1" fmla="*/ 90487 w 1352550"/>
                <a:gd name="connsiteY1" fmla="*/ 8230 h 396086"/>
                <a:gd name="connsiteX2" fmla="*/ 204787 w 1352550"/>
                <a:gd name="connsiteY2" fmla="*/ 3467 h 396086"/>
                <a:gd name="connsiteX3" fmla="*/ 233362 w 1352550"/>
                <a:gd name="connsiteY3" fmla="*/ 41567 h 396086"/>
                <a:gd name="connsiteX4" fmla="*/ 333375 w 1352550"/>
                <a:gd name="connsiteY4" fmla="*/ 60617 h 396086"/>
                <a:gd name="connsiteX5" fmla="*/ 414337 w 1352550"/>
                <a:gd name="connsiteY5" fmla="*/ 113005 h 396086"/>
                <a:gd name="connsiteX6" fmla="*/ 490537 w 1352550"/>
                <a:gd name="connsiteY6" fmla="*/ 160630 h 396086"/>
                <a:gd name="connsiteX7" fmla="*/ 481012 w 1352550"/>
                <a:gd name="connsiteY7" fmla="*/ 227305 h 396086"/>
                <a:gd name="connsiteX8" fmla="*/ 552450 w 1352550"/>
                <a:gd name="connsiteY8" fmla="*/ 274930 h 396086"/>
                <a:gd name="connsiteX9" fmla="*/ 595312 w 1352550"/>
                <a:gd name="connsiteY9" fmla="*/ 298742 h 396086"/>
                <a:gd name="connsiteX10" fmla="*/ 695325 w 1352550"/>
                <a:gd name="connsiteY10" fmla="*/ 270167 h 396086"/>
                <a:gd name="connsiteX11" fmla="*/ 757237 w 1352550"/>
                <a:gd name="connsiteY11" fmla="*/ 284455 h 396086"/>
                <a:gd name="connsiteX12" fmla="*/ 785812 w 1352550"/>
                <a:gd name="connsiteY12" fmla="*/ 274930 h 396086"/>
                <a:gd name="connsiteX13" fmla="*/ 838200 w 1352550"/>
                <a:gd name="connsiteY13" fmla="*/ 293980 h 396086"/>
                <a:gd name="connsiteX14" fmla="*/ 990600 w 1352550"/>
                <a:gd name="connsiteY14" fmla="*/ 289217 h 396086"/>
                <a:gd name="connsiteX15" fmla="*/ 1057275 w 1352550"/>
                <a:gd name="connsiteY15" fmla="*/ 355892 h 396086"/>
                <a:gd name="connsiteX16" fmla="*/ 1109662 w 1352550"/>
                <a:gd name="connsiteY16" fmla="*/ 379705 h 396086"/>
                <a:gd name="connsiteX17" fmla="*/ 1214437 w 1352550"/>
                <a:gd name="connsiteY17" fmla="*/ 393992 h 396086"/>
                <a:gd name="connsiteX18" fmla="*/ 1266825 w 1352550"/>
                <a:gd name="connsiteY18" fmla="*/ 393992 h 396086"/>
                <a:gd name="connsiteX19" fmla="*/ 1352550 w 1352550"/>
                <a:gd name="connsiteY19" fmla="*/ 374942 h 396086"/>
                <a:gd name="connsiteX0" fmla="*/ 0 w 1262063"/>
                <a:gd name="connsiteY0" fmla="*/ 8230 h 396086"/>
                <a:gd name="connsiteX1" fmla="*/ 114300 w 1262063"/>
                <a:gd name="connsiteY1" fmla="*/ 3467 h 396086"/>
                <a:gd name="connsiteX2" fmla="*/ 142875 w 1262063"/>
                <a:gd name="connsiteY2" fmla="*/ 41567 h 396086"/>
                <a:gd name="connsiteX3" fmla="*/ 242888 w 1262063"/>
                <a:gd name="connsiteY3" fmla="*/ 60617 h 396086"/>
                <a:gd name="connsiteX4" fmla="*/ 323850 w 1262063"/>
                <a:gd name="connsiteY4" fmla="*/ 113005 h 396086"/>
                <a:gd name="connsiteX5" fmla="*/ 400050 w 1262063"/>
                <a:gd name="connsiteY5" fmla="*/ 160630 h 396086"/>
                <a:gd name="connsiteX6" fmla="*/ 390525 w 1262063"/>
                <a:gd name="connsiteY6" fmla="*/ 227305 h 396086"/>
                <a:gd name="connsiteX7" fmla="*/ 461963 w 1262063"/>
                <a:gd name="connsiteY7" fmla="*/ 274930 h 396086"/>
                <a:gd name="connsiteX8" fmla="*/ 504825 w 1262063"/>
                <a:gd name="connsiteY8" fmla="*/ 298742 h 396086"/>
                <a:gd name="connsiteX9" fmla="*/ 604838 w 1262063"/>
                <a:gd name="connsiteY9" fmla="*/ 270167 h 396086"/>
                <a:gd name="connsiteX10" fmla="*/ 666750 w 1262063"/>
                <a:gd name="connsiteY10" fmla="*/ 284455 h 396086"/>
                <a:gd name="connsiteX11" fmla="*/ 695325 w 1262063"/>
                <a:gd name="connsiteY11" fmla="*/ 274930 h 396086"/>
                <a:gd name="connsiteX12" fmla="*/ 747713 w 1262063"/>
                <a:gd name="connsiteY12" fmla="*/ 293980 h 396086"/>
                <a:gd name="connsiteX13" fmla="*/ 900113 w 1262063"/>
                <a:gd name="connsiteY13" fmla="*/ 289217 h 396086"/>
                <a:gd name="connsiteX14" fmla="*/ 966788 w 1262063"/>
                <a:gd name="connsiteY14" fmla="*/ 355892 h 396086"/>
                <a:gd name="connsiteX15" fmla="*/ 1019175 w 1262063"/>
                <a:gd name="connsiteY15" fmla="*/ 379705 h 396086"/>
                <a:gd name="connsiteX16" fmla="*/ 1123950 w 1262063"/>
                <a:gd name="connsiteY16" fmla="*/ 393992 h 396086"/>
                <a:gd name="connsiteX17" fmla="*/ 1176338 w 1262063"/>
                <a:gd name="connsiteY17" fmla="*/ 393992 h 396086"/>
                <a:gd name="connsiteX18" fmla="*/ 1262063 w 1262063"/>
                <a:gd name="connsiteY18" fmla="*/ 374942 h 396086"/>
                <a:gd name="connsiteX0" fmla="*/ 0 w 1147763"/>
                <a:gd name="connsiteY0" fmla="*/ 0 h 392619"/>
                <a:gd name="connsiteX1" fmla="*/ 28575 w 1147763"/>
                <a:gd name="connsiteY1" fmla="*/ 38100 h 392619"/>
                <a:gd name="connsiteX2" fmla="*/ 128588 w 1147763"/>
                <a:gd name="connsiteY2" fmla="*/ 57150 h 392619"/>
                <a:gd name="connsiteX3" fmla="*/ 209550 w 1147763"/>
                <a:gd name="connsiteY3" fmla="*/ 109538 h 392619"/>
                <a:gd name="connsiteX4" fmla="*/ 285750 w 1147763"/>
                <a:gd name="connsiteY4" fmla="*/ 157163 h 392619"/>
                <a:gd name="connsiteX5" fmla="*/ 276225 w 1147763"/>
                <a:gd name="connsiteY5" fmla="*/ 223838 h 392619"/>
                <a:gd name="connsiteX6" fmla="*/ 347663 w 1147763"/>
                <a:gd name="connsiteY6" fmla="*/ 271463 h 392619"/>
                <a:gd name="connsiteX7" fmla="*/ 390525 w 1147763"/>
                <a:gd name="connsiteY7" fmla="*/ 295275 h 392619"/>
                <a:gd name="connsiteX8" fmla="*/ 490538 w 1147763"/>
                <a:gd name="connsiteY8" fmla="*/ 266700 h 392619"/>
                <a:gd name="connsiteX9" fmla="*/ 552450 w 1147763"/>
                <a:gd name="connsiteY9" fmla="*/ 280988 h 392619"/>
                <a:gd name="connsiteX10" fmla="*/ 581025 w 1147763"/>
                <a:gd name="connsiteY10" fmla="*/ 271463 h 392619"/>
                <a:gd name="connsiteX11" fmla="*/ 633413 w 1147763"/>
                <a:gd name="connsiteY11" fmla="*/ 290513 h 392619"/>
                <a:gd name="connsiteX12" fmla="*/ 785813 w 1147763"/>
                <a:gd name="connsiteY12" fmla="*/ 285750 h 392619"/>
                <a:gd name="connsiteX13" fmla="*/ 852488 w 1147763"/>
                <a:gd name="connsiteY13" fmla="*/ 352425 h 392619"/>
                <a:gd name="connsiteX14" fmla="*/ 904875 w 1147763"/>
                <a:gd name="connsiteY14" fmla="*/ 376238 h 392619"/>
                <a:gd name="connsiteX15" fmla="*/ 1009650 w 1147763"/>
                <a:gd name="connsiteY15" fmla="*/ 390525 h 392619"/>
                <a:gd name="connsiteX16" fmla="*/ 1062038 w 1147763"/>
                <a:gd name="connsiteY16" fmla="*/ 390525 h 392619"/>
                <a:gd name="connsiteX17" fmla="*/ 1147763 w 1147763"/>
                <a:gd name="connsiteY17" fmla="*/ 371475 h 392619"/>
                <a:gd name="connsiteX0" fmla="*/ 0 w 1119188"/>
                <a:gd name="connsiteY0" fmla="*/ 0 h 354519"/>
                <a:gd name="connsiteX1" fmla="*/ 100013 w 1119188"/>
                <a:gd name="connsiteY1" fmla="*/ 19050 h 354519"/>
                <a:gd name="connsiteX2" fmla="*/ 180975 w 1119188"/>
                <a:gd name="connsiteY2" fmla="*/ 71438 h 354519"/>
                <a:gd name="connsiteX3" fmla="*/ 257175 w 1119188"/>
                <a:gd name="connsiteY3" fmla="*/ 119063 h 354519"/>
                <a:gd name="connsiteX4" fmla="*/ 247650 w 1119188"/>
                <a:gd name="connsiteY4" fmla="*/ 185738 h 354519"/>
                <a:gd name="connsiteX5" fmla="*/ 319088 w 1119188"/>
                <a:gd name="connsiteY5" fmla="*/ 233363 h 354519"/>
                <a:gd name="connsiteX6" fmla="*/ 361950 w 1119188"/>
                <a:gd name="connsiteY6" fmla="*/ 257175 h 354519"/>
                <a:gd name="connsiteX7" fmla="*/ 461963 w 1119188"/>
                <a:gd name="connsiteY7" fmla="*/ 228600 h 354519"/>
                <a:gd name="connsiteX8" fmla="*/ 523875 w 1119188"/>
                <a:gd name="connsiteY8" fmla="*/ 242888 h 354519"/>
                <a:gd name="connsiteX9" fmla="*/ 552450 w 1119188"/>
                <a:gd name="connsiteY9" fmla="*/ 233363 h 354519"/>
                <a:gd name="connsiteX10" fmla="*/ 604838 w 1119188"/>
                <a:gd name="connsiteY10" fmla="*/ 252413 h 354519"/>
                <a:gd name="connsiteX11" fmla="*/ 757238 w 1119188"/>
                <a:gd name="connsiteY11" fmla="*/ 247650 h 354519"/>
                <a:gd name="connsiteX12" fmla="*/ 823913 w 1119188"/>
                <a:gd name="connsiteY12" fmla="*/ 314325 h 354519"/>
                <a:gd name="connsiteX13" fmla="*/ 876300 w 1119188"/>
                <a:gd name="connsiteY13" fmla="*/ 338138 h 354519"/>
                <a:gd name="connsiteX14" fmla="*/ 981075 w 1119188"/>
                <a:gd name="connsiteY14" fmla="*/ 352425 h 354519"/>
                <a:gd name="connsiteX15" fmla="*/ 1033463 w 1119188"/>
                <a:gd name="connsiteY15" fmla="*/ 352425 h 354519"/>
                <a:gd name="connsiteX16" fmla="*/ 1119188 w 1119188"/>
                <a:gd name="connsiteY16" fmla="*/ 333375 h 354519"/>
                <a:gd name="connsiteX0" fmla="*/ 0 w 1019175"/>
                <a:gd name="connsiteY0" fmla="*/ 0 h 335469"/>
                <a:gd name="connsiteX1" fmla="*/ 80962 w 1019175"/>
                <a:gd name="connsiteY1" fmla="*/ 52388 h 335469"/>
                <a:gd name="connsiteX2" fmla="*/ 157162 w 1019175"/>
                <a:gd name="connsiteY2" fmla="*/ 100013 h 335469"/>
                <a:gd name="connsiteX3" fmla="*/ 147637 w 1019175"/>
                <a:gd name="connsiteY3" fmla="*/ 166688 h 335469"/>
                <a:gd name="connsiteX4" fmla="*/ 219075 w 1019175"/>
                <a:gd name="connsiteY4" fmla="*/ 214313 h 335469"/>
                <a:gd name="connsiteX5" fmla="*/ 261937 w 1019175"/>
                <a:gd name="connsiteY5" fmla="*/ 238125 h 335469"/>
                <a:gd name="connsiteX6" fmla="*/ 361950 w 1019175"/>
                <a:gd name="connsiteY6" fmla="*/ 209550 h 335469"/>
                <a:gd name="connsiteX7" fmla="*/ 423862 w 1019175"/>
                <a:gd name="connsiteY7" fmla="*/ 223838 h 335469"/>
                <a:gd name="connsiteX8" fmla="*/ 452437 w 1019175"/>
                <a:gd name="connsiteY8" fmla="*/ 214313 h 335469"/>
                <a:gd name="connsiteX9" fmla="*/ 504825 w 1019175"/>
                <a:gd name="connsiteY9" fmla="*/ 233363 h 335469"/>
                <a:gd name="connsiteX10" fmla="*/ 657225 w 1019175"/>
                <a:gd name="connsiteY10" fmla="*/ 228600 h 335469"/>
                <a:gd name="connsiteX11" fmla="*/ 723900 w 1019175"/>
                <a:gd name="connsiteY11" fmla="*/ 295275 h 335469"/>
                <a:gd name="connsiteX12" fmla="*/ 776287 w 1019175"/>
                <a:gd name="connsiteY12" fmla="*/ 319088 h 335469"/>
                <a:gd name="connsiteX13" fmla="*/ 881062 w 1019175"/>
                <a:gd name="connsiteY13" fmla="*/ 333375 h 335469"/>
                <a:gd name="connsiteX14" fmla="*/ 933450 w 1019175"/>
                <a:gd name="connsiteY14" fmla="*/ 333375 h 335469"/>
                <a:gd name="connsiteX15" fmla="*/ 1019175 w 1019175"/>
                <a:gd name="connsiteY15" fmla="*/ 314325 h 335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9175" h="335469">
                  <a:moveTo>
                    <a:pt x="0" y="0"/>
                  </a:moveTo>
                  <a:cubicBezTo>
                    <a:pt x="30162" y="11906"/>
                    <a:pt x="54768" y="35719"/>
                    <a:pt x="80962" y="52388"/>
                  </a:cubicBezTo>
                  <a:cubicBezTo>
                    <a:pt x="107156" y="69057"/>
                    <a:pt x="146050" y="80963"/>
                    <a:pt x="157162" y="100013"/>
                  </a:cubicBezTo>
                  <a:cubicBezTo>
                    <a:pt x="168274" y="119063"/>
                    <a:pt x="137318" y="147638"/>
                    <a:pt x="147637" y="166688"/>
                  </a:cubicBezTo>
                  <a:cubicBezTo>
                    <a:pt x="157956" y="185738"/>
                    <a:pt x="200025" y="202407"/>
                    <a:pt x="219075" y="214313"/>
                  </a:cubicBezTo>
                  <a:cubicBezTo>
                    <a:pt x="238125" y="226219"/>
                    <a:pt x="238125" y="238919"/>
                    <a:pt x="261937" y="238125"/>
                  </a:cubicBezTo>
                  <a:cubicBezTo>
                    <a:pt x="285749" y="237331"/>
                    <a:pt x="334962" y="211931"/>
                    <a:pt x="361950" y="209550"/>
                  </a:cubicBezTo>
                  <a:cubicBezTo>
                    <a:pt x="388938" y="207169"/>
                    <a:pt x="408781" y="223044"/>
                    <a:pt x="423862" y="223838"/>
                  </a:cubicBezTo>
                  <a:cubicBezTo>
                    <a:pt x="438943" y="224632"/>
                    <a:pt x="438943" y="212726"/>
                    <a:pt x="452437" y="214313"/>
                  </a:cubicBezTo>
                  <a:cubicBezTo>
                    <a:pt x="465931" y="215900"/>
                    <a:pt x="470694" y="230982"/>
                    <a:pt x="504825" y="233363"/>
                  </a:cubicBezTo>
                  <a:cubicBezTo>
                    <a:pt x="538956" y="235744"/>
                    <a:pt x="620713" y="218281"/>
                    <a:pt x="657225" y="228600"/>
                  </a:cubicBezTo>
                  <a:cubicBezTo>
                    <a:pt x="693737" y="238919"/>
                    <a:pt x="704056" y="280194"/>
                    <a:pt x="723900" y="295275"/>
                  </a:cubicBezTo>
                  <a:cubicBezTo>
                    <a:pt x="743744" y="310356"/>
                    <a:pt x="750093" y="312738"/>
                    <a:pt x="776287" y="319088"/>
                  </a:cubicBezTo>
                  <a:cubicBezTo>
                    <a:pt x="802481" y="325438"/>
                    <a:pt x="854868" y="330994"/>
                    <a:pt x="881062" y="333375"/>
                  </a:cubicBezTo>
                  <a:cubicBezTo>
                    <a:pt x="907256" y="335756"/>
                    <a:pt x="910431" y="336550"/>
                    <a:pt x="933450" y="333375"/>
                  </a:cubicBezTo>
                  <a:cubicBezTo>
                    <a:pt x="956469" y="330200"/>
                    <a:pt x="987822" y="322262"/>
                    <a:pt x="1019175" y="314325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86" name="Forma livre 485"/>
            <p:cNvSpPr/>
            <p:nvPr/>
          </p:nvSpPr>
          <p:spPr bwMode="auto">
            <a:xfrm>
              <a:off x="3023161" y="3029849"/>
              <a:ext cx="274140" cy="44360"/>
            </a:xfrm>
            <a:custGeom>
              <a:avLst/>
              <a:gdLst>
                <a:gd name="connsiteX0" fmla="*/ 0 w 1352550"/>
                <a:gd name="connsiteY0" fmla="*/ 60617 h 396086"/>
                <a:gd name="connsiteX1" fmla="*/ 90487 w 1352550"/>
                <a:gd name="connsiteY1" fmla="*/ 8230 h 396086"/>
                <a:gd name="connsiteX2" fmla="*/ 204787 w 1352550"/>
                <a:gd name="connsiteY2" fmla="*/ 3467 h 396086"/>
                <a:gd name="connsiteX3" fmla="*/ 233362 w 1352550"/>
                <a:gd name="connsiteY3" fmla="*/ 41567 h 396086"/>
                <a:gd name="connsiteX4" fmla="*/ 333375 w 1352550"/>
                <a:gd name="connsiteY4" fmla="*/ 60617 h 396086"/>
                <a:gd name="connsiteX5" fmla="*/ 414337 w 1352550"/>
                <a:gd name="connsiteY5" fmla="*/ 113005 h 396086"/>
                <a:gd name="connsiteX6" fmla="*/ 490537 w 1352550"/>
                <a:gd name="connsiteY6" fmla="*/ 160630 h 396086"/>
                <a:gd name="connsiteX7" fmla="*/ 481012 w 1352550"/>
                <a:gd name="connsiteY7" fmla="*/ 227305 h 396086"/>
                <a:gd name="connsiteX8" fmla="*/ 552450 w 1352550"/>
                <a:gd name="connsiteY8" fmla="*/ 274930 h 396086"/>
                <a:gd name="connsiteX9" fmla="*/ 595312 w 1352550"/>
                <a:gd name="connsiteY9" fmla="*/ 298742 h 396086"/>
                <a:gd name="connsiteX10" fmla="*/ 695325 w 1352550"/>
                <a:gd name="connsiteY10" fmla="*/ 270167 h 396086"/>
                <a:gd name="connsiteX11" fmla="*/ 757237 w 1352550"/>
                <a:gd name="connsiteY11" fmla="*/ 284455 h 396086"/>
                <a:gd name="connsiteX12" fmla="*/ 785812 w 1352550"/>
                <a:gd name="connsiteY12" fmla="*/ 274930 h 396086"/>
                <a:gd name="connsiteX13" fmla="*/ 838200 w 1352550"/>
                <a:gd name="connsiteY13" fmla="*/ 293980 h 396086"/>
                <a:gd name="connsiteX14" fmla="*/ 990600 w 1352550"/>
                <a:gd name="connsiteY14" fmla="*/ 289217 h 396086"/>
                <a:gd name="connsiteX15" fmla="*/ 1057275 w 1352550"/>
                <a:gd name="connsiteY15" fmla="*/ 355892 h 396086"/>
                <a:gd name="connsiteX16" fmla="*/ 1109662 w 1352550"/>
                <a:gd name="connsiteY16" fmla="*/ 379705 h 396086"/>
                <a:gd name="connsiteX17" fmla="*/ 1214437 w 1352550"/>
                <a:gd name="connsiteY17" fmla="*/ 393992 h 396086"/>
                <a:gd name="connsiteX18" fmla="*/ 1266825 w 1352550"/>
                <a:gd name="connsiteY18" fmla="*/ 393992 h 396086"/>
                <a:gd name="connsiteX19" fmla="*/ 1352550 w 1352550"/>
                <a:gd name="connsiteY19" fmla="*/ 374942 h 396086"/>
                <a:gd name="connsiteX0" fmla="*/ 0 w 1266825"/>
                <a:gd name="connsiteY0" fmla="*/ 60617 h 396086"/>
                <a:gd name="connsiteX1" fmla="*/ 90487 w 1266825"/>
                <a:gd name="connsiteY1" fmla="*/ 8230 h 396086"/>
                <a:gd name="connsiteX2" fmla="*/ 204787 w 1266825"/>
                <a:gd name="connsiteY2" fmla="*/ 3467 h 396086"/>
                <a:gd name="connsiteX3" fmla="*/ 233362 w 1266825"/>
                <a:gd name="connsiteY3" fmla="*/ 41567 h 396086"/>
                <a:gd name="connsiteX4" fmla="*/ 333375 w 1266825"/>
                <a:gd name="connsiteY4" fmla="*/ 60617 h 396086"/>
                <a:gd name="connsiteX5" fmla="*/ 414337 w 1266825"/>
                <a:gd name="connsiteY5" fmla="*/ 113005 h 396086"/>
                <a:gd name="connsiteX6" fmla="*/ 490537 w 1266825"/>
                <a:gd name="connsiteY6" fmla="*/ 160630 h 396086"/>
                <a:gd name="connsiteX7" fmla="*/ 481012 w 1266825"/>
                <a:gd name="connsiteY7" fmla="*/ 227305 h 396086"/>
                <a:gd name="connsiteX8" fmla="*/ 552450 w 1266825"/>
                <a:gd name="connsiteY8" fmla="*/ 274930 h 396086"/>
                <a:gd name="connsiteX9" fmla="*/ 595312 w 1266825"/>
                <a:gd name="connsiteY9" fmla="*/ 298742 h 396086"/>
                <a:gd name="connsiteX10" fmla="*/ 695325 w 1266825"/>
                <a:gd name="connsiteY10" fmla="*/ 270167 h 396086"/>
                <a:gd name="connsiteX11" fmla="*/ 757237 w 1266825"/>
                <a:gd name="connsiteY11" fmla="*/ 284455 h 396086"/>
                <a:gd name="connsiteX12" fmla="*/ 785812 w 1266825"/>
                <a:gd name="connsiteY12" fmla="*/ 274930 h 396086"/>
                <a:gd name="connsiteX13" fmla="*/ 838200 w 1266825"/>
                <a:gd name="connsiteY13" fmla="*/ 293980 h 396086"/>
                <a:gd name="connsiteX14" fmla="*/ 990600 w 1266825"/>
                <a:gd name="connsiteY14" fmla="*/ 289217 h 396086"/>
                <a:gd name="connsiteX15" fmla="*/ 1057275 w 1266825"/>
                <a:gd name="connsiteY15" fmla="*/ 355892 h 396086"/>
                <a:gd name="connsiteX16" fmla="*/ 1109662 w 1266825"/>
                <a:gd name="connsiteY16" fmla="*/ 379705 h 396086"/>
                <a:gd name="connsiteX17" fmla="*/ 1214437 w 1266825"/>
                <a:gd name="connsiteY17" fmla="*/ 393992 h 396086"/>
                <a:gd name="connsiteX18" fmla="*/ 1266825 w 1266825"/>
                <a:gd name="connsiteY18" fmla="*/ 393992 h 396086"/>
                <a:gd name="connsiteX0" fmla="*/ 0 w 1214437"/>
                <a:gd name="connsiteY0" fmla="*/ 60617 h 393992"/>
                <a:gd name="connsiteX1" fmla="*/ 90487 w 1214437"/>
                <a:gd name="connsiteY1" fmla="*/ 8230 h 393992"/>
                <a:gd name="connsiteX2" fmla="*/ 204787 w 1214437"/>
                <a:gd name="connsiteY2" fmla="*/ 3467 h 393992"/>
                <a:gd name="connsiteX3" fmla="*/ 233362 w 1214437"/>
                <a:gd name="connsiteY3" fmla="*/ 41567 h 393992"/>
                <a:gd name="connsiteX4" fmla="*/ 333375 w 1214437"/>
                <a:gd name="connsiteY4" fmla="*/ 60617 h 393992"/>
                <a:gd name="connsiteX5" fmla="*/ 414337 w 1214437"/>
                <a:gd name="connsiteY5" fmla="*/ 113005 h 393992"/>
                <a:gd name="connsiteX6" fmla="*/ 490537 w 1214437"/>
                <a:gd name="connsiteY6" fmla="*/ 160630 h 393992"/>
                <a:gd name="connsiteX7" fmla="*/ 481012 w 1214437"/>
                <a:gd name="connsiteY7" fmla="*/ 227305 h 393992"/>
                <a:gd name="connsiteX8" fmla="*/ 552450 w 1214437"/>
                <a:gd name="connsiteY8" fmla="*/ 274930 h 393992"/>
                <a:gd name="connsiteX9" fmla="*/ 595312 w 1214437"/>
                <a:gd name="connsiteY9" fmla="*/ 298742 h 393992"/>
                <a:gd name="connsiteX10" fmla="*/ 695325 w 1214437"/>
                <a:gd name="connsiteY10" fmla="*/ 270167 h 393992"/>
                <a:gd name="connsiteX11" fmla="*/ 757237 w 1214437"/>
                <a:gd name="connsiteY11" fmla="*/ 284455 h 393992"/>
                <a:gd name="connsiteX12" fmla="*/ 785812 w 1214437"/>
                <a:gd name="connsiteY12" fmla="*/ 274930 h 393992"/>
                <a:gd name="connsiteX13" fmla="*/ 838200 w 1214437"/>
                <a:gd name="connsiteY13" fmla="*/ 293980 h 393992"/>
                <a:gd name="connsiteX14" fmla="*/ 990600 w 1214437"/>
                <a:gd name="connsiteY14" fmla="*/ 289217 h 393992"/>
                <a:gd name="connsiteX15" fmla="*/ 1057275 w 1214437"/>
                <a:gd name="connsiteY15" fmla="*/ 355892 h 393992"/>
                <a:gd name="connsiteX16" fmla="*/ 1109662 w 1214437"/>
                <a:gd name="connsiteY16" fmla="*/ 379705 h 393992"/>
                <a:gd name="connsiteX17" fmla="*/ 1214437 w 1214437"/>
                <a:gd name="connsiteY17" fmla="*/ 393992 h 393992"/>
                <a:gd name="connsiteX0" fmla="*/ 0 w 1109662"/>
                <a:gd name="connsiteY0" fmla="*/ 60617 h 379705"/>
                <a:gd name="connsiteX1" fmla="*/ 90487 w 1109662"/>
                <a:gd name="connsiteY1" fmla="*/ 8230 h 379705"/>
                <a:gd name="connsiteX2" fmla="*/ 204787 w 1109662"/>
                <a:gd name="connsiteY2" fmla="*/ 3467 h 379705"/>
                <a:gd name="connsiteX3" fmla="*/ 233362 w 1109662"/>
                <a:gd name="connsiteY3" fmla="*/ 41567 h 379705"/>
                <a:gd name="connsiteX4" fmla="*/ 333375 w 1109662"/>
                <a:gd name="connsiteY4" fmla="*/ 60617 h 379705"/>
                <a:gd name="connsiteX5" fmla="*/ 414337 w 1109662"/>
                <a:gd name="connsiteY5" fmla="*/ 113005 h 379705"/>
                <a:gd name="connsiteX6" fmla="*/ 490537 w 1109662"/>
                <a:gd name="connsiteY6" fmla="*/ 160630 h 379705"/>
                <a:gd name="connsiteX7" fmla="*/ 481012 w 1109662"/>
                <a:gd name="connsiteY7" fmla="*/ 227305 h 379705"/>
                <a:gd name="connsiteX8" fmla="*/ 552450 w 1109662"/>
                <a:gd name="connsiteY8" fmla="*/ 274930 h 379705"/>
                <a:gd name="connsiteX9" fmla="*/ 595312 w 1109662"/>
                <a:gd name="connsiteY9" fmla="*/ 298742 h 379705"/>
                <a:gd name="connsiteX10" fmla="*/ 695325 w 1109662"/>
                <a:gd name="connsiteY10" fmla="*/ 270167 h 379705"/>
                <a:gd name="connsiteX11" fmla="*/ 757237 w 1109662"/>
                <a:gd name="connsiteY11" fmla="*/ 284455 h 379705"/>
                <a:gd name="connsiteX12" fmla="*/ 785812 w 1109662"/>
                <a:gd name="connsiteY12" fmla="*/ 274930 h 379705"/>
                <a:gd name="connsiteX13" fmla="*/ 838200 w 1109662"/>
                <a:gd name="connsiteY13" fmla="*/ 293980 h 379705"/>
                <a:gd name="connsiteX14" fmla="*/ 990600 w 1109662"/>
                <a:gd name="connsiteY14" fmla="*/ 289217 h 379705"/>
                <a:gd name="connsiteX15" fmla="*/ 1057275 w 1109662"/>
                <a:gd name="connsiteY15" fmla="*/ 355892 h 379705"/>
                <a:gd name="connsiteX16" fmla="*/ 1109662 w 1109662"/>
                <a:gd name="connsiteY16" fmla="*/ 379705 h 379705"/>
                <a:gd name="connsiteX0" fmla="*/ 0 w 1057275"/>
                <a:gd name="connsiteY0" fmla="*/ 60617 h 355892"/>
                <a:gd name="connsiteX1" fmla="*/ 90487 w 1057275"/>
                <a:gd name="connsiteY1" fmla="*/ 8230 h 355892"/>
                <a:gd name="connsiteX2" fmla="*/ 204787 w 1057275"/>
                <a:gd name="connsiteY2" fmla="*/ 3467 h 355892"/>
                <a:gd name="connsiteX3" fmla="*/ 233362 w 1057275"/>
                <a:gd name="connsiteY3" fmla="*/ 41567 h 355892"/>
                <a:gd name="connsiteX4" fmla="*/ 333375 w 1057275"/>
                <a:gd name="connsiteY4" fmla="*/ 60617 h 355892"/>
                <a:gd name="connsiteX5" fmla="*/ 414337 w 1057275"/>
                <a:gd name="connsiteY5" fmla="*/ 113005 h 355892"/>
                <a:gd name="connsiteX6" fmla="*/ 490537 w 1057275"/>
                <a:gd name="connsiteY6" fmla="*/ 160630 h 355892"/>
                <a:gd name="connsiteX7" fmla="*/ 481012 w 1057275"/>
                <a:gd name="connsiteY7" fmla="*/ 227305 h 355892"/>
                <a:gd name="connsiteX8" fmla="*/ 552450 w 1057275"/>
                <a:gd name="connsiteY8" fmla="*/ 274930 h 355892"/>
                <a:gd name="connsiteX9" fmla="*/ 595312 w 1057275"/>
                <a:gd name="connsiteY9" fmla="*/ 298742 h 355892"/>
                <a:gd name="connsiteX10" fmla="*/ 695325 w 1057275"/>
                <a:gd name="connsiteY10" fmla="*/ 270167 h 355892"/>
                <a:gd name="connsiteX11" fmla="*/ 757237 w 1057275"/>
                <a:gd name="connsiteY11" fmla="*/ 284455 h 355892"/>
                <a:gd name="connsiteX12" fmla="*/ 785812 w 1057275"/>
                <a:gd name="connsiteY12" fmla="*/ 274930 h 355892"/>
                <a:gd name="connsiteX13" fmla="*/ 838200 w 1057275"/>
                <a:gd name="connsiteY13" fmla="*/ 293980 h 355892"/>
                <a:gd name="connsiteX14" fmla="*/ 990600 w 1057275"/>
                <a:gd name="connsiteY14" fmla="*/ 289217 h 355892"/>
                <a:gd name="connsiteX15" fmla="*/ 1057275 w 1057275"/>
                <a:gd name="connsiteY15" fmla="*/ 355892 h 355892"/>
                <a:gd name="connsiteX0" fmla="*/ 0 w 990600"/>
                <a:gd name="connsiteY0" fmla="*/ 60617 h 298777"/>
                <a:gd name="connsiteX1" fmla="*/ 90487 w 990600"/>
                <a:gd name="connsiteY1" fmla="*/ 8230 h 298777"/>
                <a:gd name="connsiteX2" fmla="*/ 204787 w 990600"/>
                <a:gd name="connsiteY2" fmla="*/ 3467 h 298777"/>
                <a:gd name="connsiteX3" fmla="*/ 233362 w 990600"/>
                <a:gd name="connsiteY3" fmla="*/ 41567 h 298777"/>
                <a:gd name="connsiteX4" fmla="*/ 333375 w 990600"/>
                <a:gd name="connsiteY4" fmla="*/ 60617 h 298777"/>
                <a:gd name="connsiteX5" fmla="*/ 414337 w 990600"/>
                <a:gd name="connsiteY5" fmla="*/ 113005 h 298777"/>
                <a:gd name="connsiteX6" fmla="*/ 490537 w 990600"/>
                <a:gd name="connsiteY6" fmla="*/ 160630 h 298777"/>
                <a:gd name="connsiteX7" fmla="*/ 481012 w 990600"/>
                <a:gd name="connsiteY7" fmla="*/ 227305 h 298777"/>
                <a:gd name="connsiteX8" fmla="*/ 552450 w 990600"/>
                <a:gd name="connsiteY8" fmla="*/ 274930 h 298777"/>
                <a:gd name="connsiteX9" fmla="*/ 595312 w 990600"/>
                <a:gd name="connsiteY9" fmla="*/ 298742 h 298777"/>
                <a:gd name="connsiteX10" fmla="*/ 695325 w 990600"/>
                <a:gd name="connsiteY10" fmla="*/ 270167 h 298777"/>
                <a:gd name="connsiteX11" fmla="*/ 757237 w 990600"/>
                <a:gd name="connsiteY11" fmla="*/ 284455 h 298777"/>
                <a:gd name="connsiteX12" fmla="*/ 785812 w 990600"/>
                <a:gd name="connsiteY12" fmla="*/ 274930 h 298777"/>
                <a:gd name="connsiteX13" fmla="*/ 838200 w 990600"/>
                <a:gd name="connsiteY13" fmla="*/ 293980 h 298777"/>
                <a:gd name="connsiteX14" fmla="*/ 990600 w 990600"/>
                <a:gd name="connsiteY14" fmla="*/ 289217 h 298777"/>
                <a:gd name="connsiteX0" fmla="*/ 0 w 838200"/>
                <a:gd name="connsiteY0" fmla="*/ 60617 h 298777"/>
                <a:gd name="connsiteX1" fmla="*/ 90487 w 838200"/>
                <a:gd name="connsiteY1" fmla="*/ 8230 h 298777"/>
                <a:gd name="connsiteX2" fmla="*/ 204787 w 838200"/>
                <a:gd name="connsiteY2" fmla="*/ 3467 h 298777"/>
                <a:gd name="connsiteX3" fmla="*/ 233362 w 838200"/>
                <a:gd name="connsiteY3" fmla="*/ 41567 h 298777"/>
                <a:gd name="connsiteX4" fmla="*/ 333375 w 838200"/>
                <a:gd name="connsiteY4" fmla="*/ 60617 h 298777"/>
                <a:gd name="connsiteX5" fmla="*/ 414337 w 838200"/>
                <a:gd name="connsiteY5" fmla="*/ 113005 h 298777"/>
                <a:gd name="connsiteX6" fmla="*/ 490537 w 838200"/>
                <a:gd name="connsiteY6" fmla="*/ 160630 h 298777"/>
                <a:gd name="connsiteX7" fmla="*/ 481012 w 838200"/>
                <a:gd name="connsiteY7" fmla="*/ 227305 h 298777"/>
                <a:gd name="connsiteX8" fmla="*/ 552450 w 838200"/>
                <a:gd name="connsiteY8" fmla="*/ 274930 h 298777"/>
                <a:gd name="connsiteX9" fmla="*/ 595312 w 838200"/>
                <a:gd name="connsiteY9" fmla="*/ 298742 h 298777"/>
                <a:gd name="connsiteX10" fmla="*/ 695325 w 838200"/>
                <a:gd name="connsiteY10" fmla="*/ 270167 h 298777"/>
                <a:gd name="connsiteX11" fmla="*/ 757237 w 838200"/>
                <a:gd name="connsiteY11" fmla="*/ 284455 h 298777"/>
                <a:gd name="connsiteX12" fmla="*/ 785812 w 838200"/>
                <a:gd name="connsiteY12" fmla="*/ 274930 h 298777"/>
                <a:gd name="connsiteX13" fmla="*/ 838200 w 838200"/>
                <a:gd name="connsiteY13" fmla="*/ 293980 h 298777"/>
                <a:gd name="connsiteX0" fmla="*/ 0 w 785812"/>
                <a:gd name="connsiteY0" fmla="*/ 60617 h 298777"/>
                <a:gd name="connsiteX1" fmla="*/ 90487 w 785812"/>
                <a:gd name="connsiteY1" fmla="*/ 8230 h 298777"/>
                <a:gd name="connsiteX2" fmla="*/ 204787 w 785812"/>
                <a:gd name="connsiteY2" fmla="*/ 3467 h 298777"/>
                <a:gd name="connsiteX3" fmla="*/ 233362 w 785812"/>
                <a:gd name="connsiteY3" fmla="*/ 41567 h 298777"/>
                <a:gd name="connsiteX4" fmla="*/ 333375 w 785812"/>
                <a:gd name="connsiteY4" fmla="*/ 60617 h 298777"/>
                <a:gd name="connsiteX5" fmla="*/ 414337 w 785812"/>
                <a:gd name="connsiteY5" fmla="*/ 113005 h 298777"/>
                <a:gd name="connsiteX6" fmla="*/ 490537 w 785812"/>
                <a:gd name="connsiteY6" fmla="*/ 160630 h 298777"/>
                <a:gd name="connsiteX7" fmla="*/ 481012 w 785812"/>
                <a:gd name="connsiteY7" fmla="*/ 227305 h 298777"/>
                <a:gd name="connsiteX8" fmla="*/ 552450 w 785812"/>
                <a:gd name="connsiteY8" fmla="*/ 274930 h 298777"/>
                <a:gd name="connsiteX9" fmla="*/ 595312 w 785812"/>
                <a:gd name="connsiteY9" fmla="*/ 298742 h 298777"/>
                <a:gd name="connsiteX10" fmla="*/ 695325 w 785812"/>
                <a:gd name="connsiteY10" fmla="*/ 270167 h 298777"/>
                <a:gd name="connsiteX11" fmla="*/ 757237 w 785812"/>
                <a:gd name="connsiteY11" fmla="*/ 284455 h 298777"/>
                <a:gd name="connsiteX12" fmla="*/ 785812 w 785812"/>
                <a:gd name="connsiteY12" fmla="*/ 274930 h 298777"/>
                <a:gd name="connsiteX0" fmla="*/ 0 w 757237"/>
                <a:gd name="connsiteY0" fmla="*/ 60617 h 298777"/>
                <a:gd name="connsiteX1" fmla="*/ 90487 w 757237"/>
                <a:gd name="connsiteY1" fmla="*/ 8230 h 298777"/>
                <a:gd name="connsiteX2" fmla="*/ 204787 w 757237"/>
                <a:gd name="connsiteY2" fmla="*/ 3467 h 298777"/>
                <a:gd name="connsiteX3" fmla="*/ 233362 w 757237"/>
                <a:gd name="connsiteY3" fmla="*/ 41567 h 298777"/>
                <a:gd name="connsiteX4" fmla="*/ 333375 w 757237"/>
                <a:gd name="connsiteY4" fmla="*/ 60617 h 298777"/>
                <a:gd name="connsiteX5" fmla="*/ 414337 w 757237"/>
                <a:gd name="connsiteY5" fmla="*/ 113005 h 298777"/>
                <a:gd name="connsiteX6" fmla="*/ 490537 w 757237"/>
                <a:gd name="connsiteY6" fmla="*/ 160630 h 298777"/>
                <a:gd name="connsiteX7" fmla="*/ 481012 w 757237"/>
                <a:gd name="connsiteY7" fmla="*/ 227305 h 298777"/>
                <a:gd name="connsiteX8" fmla="*/ 552450 w 757237"/>
                <a:gd name="connsiteY8" fmla="*/ 274930 h 298777"/>
                <a:gd name="connsiteX9" fmla="*/ 595312 w 757237"/>
                <a:gd name="connsiteY9" fmla="*/ 298742 h 298777"/>
                <a:gd name="connsiteX10" fmla="*/ 695325 w 757237"/>
                <a:gd name="connsiteY10" fmla="*/ 270167 h 298777"/>
                <a:gd name="connsiteX11" fmla="*/ 757237 w 757237"/>
                <a:gd name="connsiteY11" fmla="*/ 284455 h 298777"/>
                <a:gd name="connsiteX0" fmla="*/ 0 w 695325"/>
                <a:gd name="connsiteY0" fmla="*/ 60617 h 298777"/>
                <a:gd name="connsiteX1" fmla="*/ 90487 w 695325"/>
                <a:gd name="connsiteY1" fmla="*/ 8230 h 298777"/>
                <a:gd name="connsiteX2" fmla="*/ 204787 w 695325"/>
                <a:gd name="connsiteY2" fmla="*/ 3467 h 298777"/>
                <a:gd name="connsiteX3" fmla="*/ 233362 w 695325"/>
                <a:gd name="connsiteY3" fmla="*/ 41567 h 298777"/>
                <a:gd name="connsiteX4" fmla="*/ 333375 w 695325"/>
                <a:gd name="connsiteY4" fmla="*/ 60617 h 298777"/>
                <a:gd name="connsiteX5" fmla="*/ 414337 w 695325"/>
                <a:gd name="connsiteY5" fmla="*/ 113005 h 298777"/>
                <a:gd name="connsiteX6" fmla="*/ 490537 w 695325"/>
                <a:gd name="connsiteY6" fmla="*/ 160630 h 298777"/>
                <a:gd name="connsiteX7" fmla="*/ 481012 w 695325"/>
                <a:gd name="connsiteY7" fmla="*/ 227305 h 298777"/>
                <a:gd name="connsiteX8" fmla="*/ 552450 w 695325"/>
                <a:gd name="connsiteY8" fmla="*/ 274930 h 298777"/>
                <a:gd name="connsiteX9" fmla="*/ 595312 w 695325"/>
                <a:gd name="connsiteY9" fmla="*/ 298742 h 298777"/>
                <a:gd name="connsiteX10" fmla="*/ 695325 w 695325"/>
                <a:gd name="connsiteY10" fmla="*/ 270167 h 298777"/>
                <a:gd name="connsiteX0" fmla="*/ 0 w 595312"/>
                <a:gd name="connsiteY0" fmla="*/ 60617 h 298777"/>
                <a:gd name="connsiteX1" fmla="*/ 90487 w 595312"/>
                <a:gd name="connsiteY1" fmla="*/ 8230 h 298777"/>
                <a:gd name="connsiteX2" fmla="*/ 204787 w 595312"/>
                <a:gd name="connsiteY2" fmla="*/ 3467 h 298777"/>
                <a:gd name="connsiteX3" fmla="*/ 233362 w 595312"/>
                <a:gd name="connsiteY3" fmla="*/ 41567 h 298777"/>
                <a:gd name="connsiteX4" fmla="*/ 333375 w 595312"/>
                <a:gd name="connsiteY4" fmla="*/ 60617 h 298777"/>
                <a:gd name="connsiteX5" fmla="*/ 414337 w 595312"/>
                <a:gd name="connsiteY5" fmla="*/ 113005 h 298777"/>
                <a:gd name="connsiteX6" fmla="*/ 490537 w 595312"/>
                <a:gd name="connsiteY6" fmla="*/ 160630 h 298777"/>
                <a:gd name="connsiteX7" fmla="*/ 481012 w 595312"/>
                <a:gd name="connsiteY7" fmla="*/ 227305 h 298777"/>
                <a:gd name="connsiteX8" fmla="*/ 552450 w 595312"/>
                <a:gd name="connsiteY8" fmla="*/ 274930 h 298777"/>
                <a:gd name="connsiteX9" fmla="*/ 595312 w 595312"/>
                <a:gd name="connsiteY9" fmla="*/ 298742 h 298777"/>
                <a:gd name="connsiteX0" fmla="*/ 0 w 552450"/>
                <a:gd name="connsiteY0" fmla="*/ 60617 h 274930"/>
                <a:gd name="connsiteX1" fmla="*/ 90487 w 552450"/>
                <a:gd name="connsiteY1" fmla="*/ 8230 h 274930"/>
                <a:gd name="connsiteX2" fmla="*/ 204787 w 552450"/>
                <a:gd name="connsiteY2" fmla="*/ 3467 h 274930"/>
                <a:gd name="connsiteX3" fmla="*/ 233362 w 552450"/>
                <a:gd name="connsiteY3" fmla="*/ 41567 h 274930"/>
                <a:gd name="connsiteX4" fmla="*/ 333375 w 552450"/>
                <a:gd name="connsiteY4" fmla="*/ 60617 h 274930"/>
                <a:gd name="connsiteX5" fmla="*/ 414337 w 552450"/>
                <a:gd name="connsiteY5" fmla="*/ 113005 h 274930"/>
                <a:gd name="connsiteX6" fmla="*/ 490537 w 552450"/>
                <a:gd name="connsiteY6" fmla="*/ 160630 h 274930"/>
                <a:gd name="connsiteX7" fmla="*/ 481012 w 552450"/>
                <a:gd name="connsiteY7" fmla="*/ 227305 h 274930"/>
                <a:gd name="connsiteX8" fmla="*/ 552450 w 552450"/>
                <a:gd name="connsiteY8" fmla="*/ 274930 h 274930"/>
                <a:gd name="connsiteX0" fmla="*/ 0 w 552450"/>
                <a:gd name="connsiteY0" fmla="*/ 60617 h 274930"/>
                <a:gd name="connsiteX1" fmla="*/ 90487 w 552450"/>
                <a:gd name="connsiteY1" fmla="*/ 8230 h 274930"/>
                <a:gd name="connsiteX2" fmla="*/ 204787 w 552450"/>
                <a:gd name="connsiteY2" fmla="*/ 3467 h 274930"/>
                <a:gd name="connsiteX3" fmla="*/ 233362 w 552450"/>
                <a:gd name="connsiteY3" fmla="*/ 41567 h 274930"/>
                <a:gd name="connsiteX4" fmla="*/ 333375 w 552450"/>
                <a:gd name="connsiteY4" fmla="*/ 60617 h 274930"/>
                <a:gd name="connsiteX5" fmla="*/ 414337 w 552450"/>
                <a:gd name="connsiteY5" fmla="*/ 113005 h 274930"/>
                <a:gd name="connsiteX6" fmla="*/ 490537 w 552450"/>
                <a:gd name="connsiteY6" fmla="*/ 160630 h 274930"/>
                <a:gd name="connsiteX7" fmla="*/ 481012 w 552450"/>
                <a:gd name="connsiteY7" fmla="*/ 227305 h 274930"/>
                <a:gd name="connsiteX8" fmla="*/ 538165 w 552450"/>
                <a:gd name="connsiteY8" fmla="*/ 266994 h 274930"/>
                <a:gd name="connsiteX9" fmla="*/ 552450 w 552450"/>
                <a:gd name="connsiteY9" fmla="*/ 274930 h 274930"/>
                <a:gd name="connsiteX0" fmla="*/ 0 w 538165"/>
                <a:gd name="connsiteY0" fmla="*/ 60617 h 266994"/>
                <a:gd name="connsiteX1" fmla="*/ 90487 w 538165"/>
                <a:gd name="connsiteY1" fmla="*/ 8230 h 266994"/>
                <a:gd name="connsiteX2" fmla="*/ 204787 w 538165"/>
                <a:gd name="connsiteY2" fmla="*/ 3467 h 266994"/>
                <a:gd name="connsiteX3" fmla="*/ 233362 w 538165"/>
                <a:gd name="connsiteY3" fmla="*/ 41567 h 266994"/>
                <a:gd name="connsiteX4" fmla="*/ 333375 w 538165"/>
                <a:gd name="connsiteY4" fmla="*/ 60617 h 266994"/>
                <a:gd name="connsiteX5" fmla="*/ 414337 w 538165"/>
                <a:gd name="connsiteY5" fmla="*/ 113005 h 266994"/>
                <a:gd name="connsiteX6" fmla="*/ 490537 w 538165"/>
                <a:gd name="connsiteY6" fmla="*/ 160630 h 266994"/>
                <a:gd name="connsiteX7" fmla="*/ 481012 w 538165"/>
                <a:gd name="connsiteY7" fmla="*/ 227305 h 266994"/>
                <a:gd name="connsiteX8" fmla="*/ 538165 w 538165"/>
                <a:gd name="connsiteY8" fmla="*/ 266994 h 266994"/>
                <a:gd name="connsiteX0" fmla="*/ 0 w 493138"/>
                <a:gd name="connsiteY0" fmla="*/ 60617 h 227305"/>
                <a:gd name="connsiteX1" fmla="*/ 90487 w 493138"/>
                <a:gd name="connsiteY1" fmla="*/ 8230 h 227305"/>
                <a:gd name="connsiteX2" fmla="*/ 204787 w 493138"/>
                <a:gd name="connsiteY2" fmla="*/ 3467 h 227305"/>
                <a:gd name="connsiteX3" fmla="*/ 233362 w 493138"/>
                <a:gd name="connsiteY3" fmla="*/ 41567 h 227305"/>
                <a:gd name="connsiteX4" fmla="*/ 333375 w 493138"/>
                <a:gd name="connsiteY4" fmla="*/ 60617 h 227305"/>
                <a:gd name="connsiteX5" fmla="*/ 414337 w 493138"/>
                <a:gd name="connsiteY5" fmla="*/ 113005 h 227305"/>
                <a:gd name="connsiteX6" fmla="*/ 490537 w 493138"/>
                <a:gd name="connsiteY6" fmla="*/ 160630 h 227305"/>
                <a:gd name="connsiteX7" fmla="*/ 481012 w 493138"/>
                <a:gd name="connsiteY7" fmla="*/ 227305 h 227305"/>
                <a:gd name="connsiteX0" fmla="*/ 0 w 490537"/>
                <a:gd name="connsiteY0" fmla="*/ 60617 h 160630"/>
                <a:gd name="connsiteX1" fmla="*/ 90487 w 490537"/>
                <a:gd name="connsiteY1" fmla="*/ 8230 h 160630"/>
                <a:gd name="connsiteX2" fmla="*/ 204787 w 490537"/>
                <a:gd name="connsiteY2" fmla="*/ 3467 h 160630"/>
                <a:gd name="connsiteX3" fmla="*/ 233362 w 490537"/>
                <a:gd name="connsiteY3" fmla="*/ 41567 h 160630"/>
                <a:gd name="connsiteX4" fmla="*/ 333375 w 490537"/>
                <a:gd name="connsiteY4" fmla="*/ 60617 h 160630"/>
                <a:gd name="connsiteX5" fmla="*/ 414337 w 490537"/>
                <a:gd name="connsiteY5" fmla="*/ 113005 h 160630"/>
                <a:gd name="connsiteX6" fmla="*/ 490537 w 490537"/>
                <a:gd name="connsiteY6" fmla="*/ 160630 h 160630"/>
                <a:gd name="connsiteX0" fmla="*/ 0 w 414337"/>
                <a:gd name="connsiteY0" fmla="*/ 60617 h 113005"/>
                <a:gd name="connsiteX1" fmla="*/ 90487 w 414337"/>
                <a:gd name="connsiteY1" fmla="*/ 8230 h 113005"/>
                <a:gd name="connsiteX2" fmla="*/ 204787 w 414337"/>
                <a:gd name="connsiteY2" fmla="*/ 3467 h 113005"/>
                <a:gd name="connsiteX3" fmla="*/ 233362 w 414337"/>
                <a:gd name="connsiteY3" fmla="*/ 41567 h 113005"/>
                <a:gd name="connsiteX4" fmla="*/ 333375 w 414337"/>
                <a:gd name="connsiteY4" fmla="*/ 60617 h 113005"/>
                <a:gd name="connsiteX5" fmla="*/ 414337 w 414337"/>
                <a:gd name="connsiteY5" fmla="*/ 113005 h 113005"/>
                <a:gd name="connsiteX0" fmla="*/ 0 w 333375"/>
                <a:gd name="connsiteY0" fmla="*/ 60617 h 60617"/>
                <a:gd name="connsiteX1" fmla="*/ 90487 w 333375"/>
                <a:gd name="connsiteY1" fmla="*/ 8230 h 60617"/>
                <a:gd name="connsiteX2" fmla="*/ 204787 w 333375"/>
                <a:gd name="connsiteY2" fmla="*/ 3467 h 60617"/>
                <a:gd name="connsiteX3" fmla="*/ 233362 w 333375"/>
                <a:gd name="connsiteY3" fmla="*/ 41567 h 60617"/>
                <a:gd name="connsiteX4" fmla="*/ 333375 w 333375"/>
                <a:gd name="connsiteY4" fmla="*/ 60617 h 6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375" h="60617">
                  <a:moveTo>
                    <a:pt x="0" y="60617"/>
                  </a:moveTo>
                  <a:cubicBezTo>
                    <a:pt x="28178" y="39186"/>
                    <a:pt x="56356" y="17755"/>
                    <a:pt x="90487" y="8230"/>
                  </a:cubicBezTo>
                  <a:cubicBezTo>
                    <a:pt x="124618" y="-1295"/>
                    <a:pt x="180975" y="-2089"/>
                    <a:pt x="204787" y="3467"/>
                  </a:cubicBezTo>
                  <a:cubicBezTo>
                    <a:pt x="228599" y="9023"/>
                    <a:pt x="211931" y="32042"/>
                    <a:pt x="233362" y="41567"/>
                  </a:cubicBezTo>
                  <a:cubicBezTo>
                    <a:pt x="254793" y="51092"/>
                    <a:pt x="303213" y="48711"/>
                    <a:pt x="333375" y="60617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87" name="CaixaDeTexto 486"/>
            <p:cNvSpPr txBox="1"/>
            <p:nvPr/>
          </p:nvSpPr>
          <p:spPr bwMode="auto">
            <a:xfrm>
              <a:off x="1163069" y="1447034"/>
              <a:ext cx="306557" cy="703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eaLnBrk="1" hangingPunct="1">
                <a:buClr>
                  <a:schemeClr val="tx2"/>
                </a:buClr>
              </a:pPr>
              <a:r>
                <a:rPr lang="pt-BR" sz="600" dirty="0"/>
                <a:t>Uruaçu</a:t>
              </a:r>
            </a:p>
          </p:txBody>
        </p:sp>
        <p:sp>
          <p:nvSpPr>
            <p:cNvPr id="488" name="Oval 250"/>
            <p:cNvSpPr>
              <a:spLocks noChangeArrowheads="1"/>
            </p:cNvSpPr>
            <p:nvPr/>
          </p:nvSpPr>
          <p:spPr bwMode="auto">
            <a:xfrm>
              <a:off x="1461249" y="1397059"/>
              <a:ext cx="59207" cy="52690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489" name="Forma livre 488"/>
            <p:cNvSpPr/>
            <p:nvPr/>
          </p:nvSpPr>
          <p:spPr>
            <a:xfrm>
              <a:off x="1815981" y="3072970"/>
              <a:ext cx="1213504" cy="281581"/>
            </a:xfrm>
            <a:custGeom>
              <a:avLst/>
              <a:gdLst>
                <a:gd name="connsiteX0" fmla="*/ 1466661 w 1466661"/>
                <a:gd name="connsiteY0" fmla="*/ 2012 h 377731"/>
                <a:gd name="connsiteX1" fmla="*/ 1385180 w 1466661"/>
                <a:gd name="connsiteY1" fmla="*/ 2012 h 377731"/>
                <a:gd name="connsiteX2" fmla="*/ 1317279 w 1466661"/>
                <a:gd name="connsiteY2" fmla="*/ 2012 h 377731"/>
                <a:gd name="connsiteX3" fmla="*/ 1213164 w 1466661"/>
                <a:gd name="connsiteY3" fmla="*/ 29172 h 377731"/>
                <a:gd name="connsiteX4" fmla="*/ 1104522 w 1466661"/>
                <a:gd name="connsiteY4" fmla="*/ 42753 h 377731"/>
                <a:gd name="connsiteX5" fmla="*/ 991354 w 1466661"/>
                <a:gd name="connsiteY5" fmla="*/ 83493 h 377731"/>
                <a:gd name="connsiteX6" fmla="*/ 900819 w 1466661"/>
                <a:gd name="connsiteY6" fmla="*/ 106127 h 377731"/>
                <a:gd name="connsiteX7" fmla="*/ 778598 w 1466661"/>
                <a:gd name="connsiteY7" fmla="*/ 110654 h 377731"/>
                <a:gd name="connsiteX8" fmla="*/ 679010 w 1466661"/>
                <a:gd name="connsiteY8" fmla="*/ 101600 h 377731"/>
                <a:gd name="connsiteX9" fmla="*/ 642796 w 1466661"/>
                <a:gd name="connsiteY9" fmla="*/ 155921 h 377731"/>
                <a:gd name="connsiteX10" fmla="*/ 611109 w 1466661"/>
                <a:gd name="connsiteY10" fmla="*/ 187608 h 377731"/>
                <a:gd name="connsiteX11" fmla="*/ 520574 w 1466661"/>
                <a:gd name="connsiteY11" fmla="*/ 187608 h 377731"/>
                <a:gd name="connsiteX12" fmla="*/ 488887 w 1466661"/>
                <a:gd name="connsiteY12" fmla="*/ 192135 h 377731"/>
                <a:gd name="connsiteX13" fmla="*/ 448146 w 1466661"/>
                <a:gd name="connsiteY13" fmla="*/ 228349 h 377731"/>
                <a:gd name="connsiteX14" fmla="*/ 393825 w 1466661"/>
                <a:gd name="connsiteY14" fmla="*/ 237402 h 377731"/>
                <a:gd name="connsiteX15" fmla="*/ 298764 w 1466661"/>
                <a:gd name="connsiteY15" fmla="*/ 255509 h 377731"/>
                <a:gd name="connsiteX16" fmla="*/ 280657 w 1466661"/>
                <a:gd name="connsiteY16" fmla="*/ 287196 h 377731"/>
                <a:gd name="connsiteX17" fmla="*/ 248970 w 1466661"/>
                <a:gd name="connsiteY17" fmla="*/ 305303 h 377731"/>
                <a:gd name="connsiteX18" fmla="*/ 203703 w 1466661"/>
                <a:gd name="connsiteY18" fmla="*/ 336990 h 377731"/>
                <a:gd name="connsiteX19" fmla="*/ 144855 w 1466661"/>
                <a:gd name="connsiteY19" fmla="*/ 346044 h 377731"/>
                <a:gd name="connsiteX20" fmla="*/ 108641 w 1466661"/>
                <a:gd name="connsiteY20" fmla="*/ 332463 h 377731"/>
                <a:gd name="connsiteX21" fmla="*/ 54320 w 1466661"/>
                <a:gd name="connsiteY21" fmla="*/ 359624 h 377731"/>
                <a:gd name="connsiteX22" fmla="*/ 0 w 1466661"/>
                <a:gd name="connsiteY22" fmla="*/ 377731 h 377731"/>
                <a:gd name="connsiteX0" fmla="*/ 1475714 w 1475714"/>
                <a:gd name="connsiteY0" fmla="*/ 0 h 384772"/>
                <a:gd name="connsiteX1" fmla="*/ 1385180 w 1475714"/>
                <a:gd name="connsiteY1" fmla="*/ 9053 h 384772"/>
                <a:gd name="connsiteX2" fmla="*/ 1317279 w 1475714"/>
                <a:gd name="connsiteY2" fmla="*/ 9053 h 384772"/>
                <a:gd name="connsiteX3" fmla="*/ 1213164 w 1475714"/>
                <a:gd name="connsiteY3" fmla="*/ 36213 h 384772"/>
                <a:gd name="connsiteX4" fmla="*/ 1104522 w 1475714"/>
                <a:gd name="connsiteY4" fmla="*/ 49794 h 384772"/>
                <a:gd name="connsiteX5" fmla="*/ 991354 w 1475714"/>
                <a:gd name="connsiteY5" fmla="*/ 90534 h 384772"/>
                <a:gd name="connsiteX6" fmla="*/ 900819 w 1475714"/>
                <a:gd name="connsiteY6" fmla="*/ 113168 h 384772"/>
                <a:gd name="connsiteX7" fmla="*/ 778598 w 1475714"/>
                <a:gd name="connsiteY7" fmla="*/ 117695 h 384772"/>
                <a:gd name="connsiteX8" fmla="*/ 679010 w 1475714"/>
                <a:gd name="connsiteY8" fmla="*/ 108641 h 384772"/>
                <a:gd name="connsiteX9" fmla="*/ 642796 w 1475714"/>
                <a:gd name="connsiteY9" fmla="*/ 162962 h 384772"/>
                <a:gd name="connsiteX10" fmla="*/ 611109 w 1475714"/>
                <a:gd name="connsiteY10" fmla="*/ 194649 h 384772"/>
                <a:gd name="connsiteX11" fmla="*/ 520574 w 1475714"/>
                <a:gd name="connsiteY11" fmla="*/ 194649 h 384772"/>
                <a:gd name="connsiteX12" fmla="*/ 488887 w 1475714"/>
                <a:gd name="connsiteY12" fmla="*/ 199176 h 384772"/>
                <a:gd name="connsiteX13" fmla="*/ 448146 w 1475714"/>
                <a:gd name="connsiteY13" fmla="*/ 235390 h 384772"/>
                <a:gd name="connsiteX14" fmla="*/ 393825 w 1475714"/>
                <a:gd name="connsiteY14" fmla="*/ 244443 h 384772"/>
                <a:gd name="connsiteX15" fmla="*/ 298764 w 1475714"/>
                <a:gd name="connsiteY15" fmla="*/ 262550 h 384772"/>
                <a:gd name="connsiteX16" fmla="*/ 280657 w 1475714"/>
                <a:gd name="connsiteY16" fmla="*/ 294237 h 384772"/>
                <a:gd name="connsiteX17" fmla="*/ 248970 w 1475714"/>
                <a:gd name="connsiteY17" fmla="*/ 312344 h 384772"/>
                <a:gd name="connsiteX18" fmla="*/ 203703 w 1475714"/>
                <a:gd name="connsiteY18" fmla="*/ 344031 h 384772"/>
                <a:gd name="connsiteX19" fmla="*/ 144855 w 1475714"/>
                <a:gd name="connsiteY19" fmla="*/ 353085 h 384772"/>
                <a:gd name="connsiteX20" fmla="*/ 108641 w 1475714"/>
                <a:gd name="connsiteY20" fmla="*/ 339504 h 384772"/>
                <a:gd name="connsiteX21" fmla="*/ 54320 w 1475714"/>
                <a:gd name="connsiteY21" fmla="*/ 366665 h 384772"/>
                <a:gd name="connsiteX22" fmla="*/ 0 w 1475714"/>
                <a:gd name="connsiteY22" fmla="*/ 384772 h 38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75714" h="384772">
                  <a:moveTo>
                    <a:pt x="1475714" y="0"/>
                  </a:moveTo>
                  <a:cubicBezTo>
                    <a:pt x="1445536" y="3018"/>
                    <a:pt x="1411586" y="7544"/>
                    <a:pt x="1385180" y="9053"/>
                  </a:cubicBezTo>
                  <a:cubicBezTo>
                    <a:pt x="1358774" y="10562"/>
                    <a:pt x="1345948" y="4526"/>
                    <a:pt x="1317279" y="9053"/>
                  </a:cubicBezTo>
                  <a:cubicBezTo>
                    <a:pt x="1288610" y="13580"/>
                    <a:pt x="1248623" y="29423"/>
                    <a:pt x="1213164" y="36213"/>
                  </a:cubicBezTo>
                  <a:cubicBezTo>
                    <a:pt x="1177705" y="43003"/>
                    <a:pt x="1141490" y="40741"/>
                    <a:pt x="1104522" y="49794"/>
                  </a:cubicBezTo>
                  <a:cubicBezTo>
                    <a:pt x="1067554" y="58847"/>
                    <a:pt x="1025304" y="79972"/>
                    <a:pt x="991354" y="90534"/>
                  </a:cubicBezTo>
                  <a:cubicBezTo>
                    <a:pt x="957404" y="101096"/>
                    <a:pt x="936278" y="108641"/>
                    <a:pt x="900819" y="113168"/>
                  </a:cubicBezTo>
                  <a:cubicBezTo>
                    <a:pt x="865360" y="117695"/>
                    <a:pt x="815566" y="118449"/>
                    <a:pt x="778598" y="117695"/>
                  </a:cubicBezTo>
                  <a:cubicBezTo>
                    <a:pt x="741630" y="116941"/>
                    <a:pt x="701644" y="101097"/>
                    <a:pt x="679010" y="108641"/>
                  </a:cubicBezTo>
                  <a:cubicBezTo>
                    <a:pt x="656376" y="116186"/>
                    <a:pt x="654113" y="148627"/>
                    <a:pt x="642796" y="162962"/>
                  </a:cubicBezTo>
                  <a:cubicBezTo>
                    <a:pt x="631479" y="177297"/>
                    <a:pt x="631479" y="189368"/>
                    <a:pt x="611109" y="194649"/>
                  </a:cubicBezTo>
                  <a:cubicBezTo>
                    <a:pt x="590739" y="199930"/>
                    <a:pt x="540944" y="193894"/>
                    <a:pt x="520574" y="194649"/>
                  </a:cubicBezTo>
                  <a:cubicBezTo>
                    <a:pt x="500204" y="195404"/>
                    <a:pt x="500958" y="192386"/>
                    <a:pt x="488887" y="199176"/>
                  </a:cubicBezTo>
                  <a:cubicBezTo>
                    <a:pt x="476816" y="205966"/>
                    <a:pt x="463990" y="227846"/>
                    <a:pt x="448146" y="235390"/>
                  </a:cubicBezTo>
                  <a:cubicBezTo>
                    <a:pt x="432302" y="242934"/>
                    <a:pt x="393825" y="244443"/>
                    <a:pt x="393825" y="244443"/>
                  </a:cubicBezTo>
                  <a:cubicBezTo>
                    <a:pt x="368928" y="248970"/>
                    <a:pt x="317625" y="254251"/>
                    <a:pt x="298764" y="262550"/>
                  </a:cubicBezTo>
                  <a:cubicBezTo>
                    <a:pt x="279903" y="270849"/>
                    <a:pt x="288956" y="285938"/>
                    <a:pt x="280657" y="294237"/>
                  </a:cubicBezTo>
                  <a:cubicBezTo>
                    <a:pt x="272358" y="302536"/>
                    <a:pt x="261796" y="304045"/>
                    <a:pt x="248970" y="312344"/>
                  </a:cubicBezTo>
                  <a:cubicBezTo>
                    <a:pt x="236144" y="320643"/>
                    <a:pt x="221055" y="337241"/>
                    <a:pt x="203703" y="344031"/>
                  </a:cubicBezTo>
                  <a:cubicBezTo>
                    <a:pt x="186351" y="350821"/>
                    <a:pt x="160699" y="353840"/>
                    <a:pt x="144855" y="353085"/>
                  </a:cubicBezTo>
                  <a:cubicBezTo>
                    <a:pt x="129011" y="352331"/>
                    <a:pt x="123730" y="337241"/>
                    <a:pt x="108641" y="339504"/>
                  </a:cubicBezTo>
                  <a:cubicBezTo>
                    <a:pt x="93552" y="341767"/>
                    <a:pt x="72427" y="359120"/>
                    <a:pt x="54320" y="366665"/>
                  </a:cubicBezTo>
                  <a:cubicBezTo>
                    <a:pt x="36213" y="374210"/>
                    <a:pt x="18106" y="379491"/>
                    <a:pt x="0" y="384772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490" name="Forma livre 489"/>
            <p:cNvSpPr/>
            <p:nvPr/>
          </p:nvSpPr>
          <p:spPr bwMode="auto">
            <a:xfrm>
              <a:off x="3339140" y="2790654"/>
              <a:ext cx="851878" cy="500670"/>
            </a:xfrm>
            <a:custGeom>
              <a:avLst/>
              <a:gdLst>
                <a:gd name="connsiteX0" fmla="*/ 0 w 1053063"/>
                <a:gd name="connsiteY0" fmla="*/ 385192 h 674117"/>
                <a:gd name="connsiteX1" fmla="*/ 44450 w 1053063"/>
                <a:gd name="connsiteY1" fmla="*/ 337567 h 674117"/>
                <a:gd name="connsiteX2" fmla="*/ 57150 w 1053063"/>
                <a:gd name="connsiteY2" fmla="*/ 305817 h 674117"/>
                <a:gd name="connsiteX3" fmla="*/ 127000 w 1053063"/>
                <a:gd name="connsiteY3" fmla="*/ 296292 h 674117"/>
                <a:gd name="connsiteX4" fmla="*/ 161925 w 1053063"/>
                <a:gd name="connsiteY4" fmla="*/ 283592 h 674117"/>
                <a:gd name="connsiteX5" fmla="*/ 206375 w 1053063"/>
                <a:gd name="connsiteY5" fmla="*/ 267717 h 674117"/>
                <a:gd name="connsiteX6" fmla="*/ 263525 w 1053063"/>
                <a:gd name="connsiteY6" fmla="*/ 226442 h 674117"/>
                <a:gd name="connsiteX7" fmla="*/ 304800 w 1053063"/>
                <a:gd name="connsiteY7" fmla="*/ 191517 h 674117"/>
                <a:gd name="connsiteX8" fmla="*/ 358775 w 1053063"/>
                <a:gd name="connsiteY8" fmla="*/ 124842 h 674117"/>
                <a:gd name="connsiteX9" fmla="*/ 428625 w 1053063"/>
                <a:gd name="connsiteY9" fmla="*/ 58167 h 674117"/>
                <a:gd name="connsiteX10" fmla="*/ 476250 w 1053063"/>
                <a:gd name="connsiteY10" fmla="*/ 23242 h 674117"/>
                <a:gd name="connsiteX11" fmla="*/ 501650 w 1053063"/>
                <a:gd name="connsiteY11" fmla="*/ 7367 h 674117"/>
                <a:gd name="connsiteX12" fmla="*/ 546100 w 1053063"/>
                <a:gd name="connsiteY12" fmla="*/ 39117 h 674117"/>
                <a:gd name="connsiteX13" fmla="*/ 581025 w 1053063"/>
                <a:gd name="connsiteY13" fmla="*/ 16892 h 674117"/>
                <a:gd name="connsiteX14" fmla="*/ 641350 w 1053063"/>
                <a:gd name="connsiteY14" fmla="*/ 7367 h 674117"/>
                <a:gd name="connsiteX15" fmla="*/ 704850 w 1053063"/>
                <a:gd name="connsiteY15" fmla="*/ 1017 h 674117"/>
                <a:gd name="connsiteX16" fmla="*/ 746125 w 1053063"/>
                <a:gd name="connsiteY16" fmla="*/ 29592 h 674117"/>
                <a:gd name="connsiteX17" fmla="*/ 781050 w 1053063"/>
                <a:gd name="connsiteY17" fmla="*/ 4192 h 674117"/>
                <a:gd name="connsiteX18" fmla="*/ 806450 w 1053063"/>
                <a:gd name="connsiteY18" fmla="*/ 16892 h 674117"/>
                <a:gd name="connsiteX19" fmla="*/ 866775 w 1053063"/>
                <a:gd name="connsiteY19" fmla="*/ 32767 h 674117"/>
                <a:gd name="connsiteX20" fmla="*/ 590550 w 1053063"/>
                <a:gd name="connsiteY20" fmla="*/ 32767 h 674117"/>
                <a:gd name="connsiteX21" fmla="*/ 622300 w 1053063"/>
                <a:gd name="connsiteY21" fmla="*/ 77217 h 674117"/>
                <a:gd name="connsiteX22" fmla="*/ 644525 w 1053063"/>
                <a:gd name="connsiteY22" fmla="*/ 159767 h 674117"/>
                <a:gd name="connsiteX23" fmla="*/ 711200 w 1053063"/>
                <a:gd name="connsiteY23" fmla="*/ 156592 h 674117"/>
                <a:gd name="connsiteX24" fmla="*/ 739775 w 1053063"/>
                <a:gd name="connsiteY24" fmla="*/ 191517 h 674117"/>
                <a:gd name="connsiteX25" fmla="*/ 739775 w 1053063"/>
                <a:gd name="connsiteY25" fmla="*/ 235967 h 674117"/>
                <a:gd name="connsiteX26" fmla="*/ 730250 w 1053063"/>
                <a:gd name="connsiteY26" fmla="*/ 258192 h 674117"/>
                <a:gd name="connsiteX27" fmla="*/ 746125 w 1053063"/>
                <a:gd name="connsiteY27" fmla="*/ 293117 h 674117"/>
                <a:gd name="connsiteX28" fmla="*/ 790575 w 1053063"/>
                <a:gd name="connsiteY28" fmla="*/ 324867 h 674117"/>
                <a:gd name="connsiteX29" fmla="*/ 895350 w 1053063"/>
                <a:gd name="connsiteY29" fmla="*/ 353442 h 674117"/>
                <a:gd name="connsiteX30" fmla="*/ 958850 w 1053063"/>
                <a:gd name="connsiteY30" fmla="*/ 347092 h 674117"/>
                <a:gd name="connsiteX31" fmla="*/ 996950 w 1053063"/>
                <a:gd name="connsiteY31" fmla="*/ 378842 h 674117"/>
                <a:gd name="connsiteX32" fmla="*/ 1035050 w 1053063"/>
                <a:gd name="connsiteY32" fmla="*/ 445517 h 674117"/>
                <a:gd name="connsiteX33" fmla="*/ 1028700 w 1053063"/>
                <a:gd name="connsiteY33" fmla="*/ 518542 h 674117"/>
                <a:gd name="connsiteX34" fmla="*/ 1000125 w 1053063"/>
                <a:gd name="connsiteY34" fmla="*/ 547117 h 674117"/>
                <a:gd name="connsiteX35" fmla="*/ 1028700 w 1053063"/>
                <a:gd name="connsiteY35" fmla="*/ 594742 h 674117"/>
                <a:gd name="connsiteX36" fmla="*/ 1050925 w 1053063"/>
                <a:gd name="connsiteY36" fmla="*/ 629667 h 674117"/>
                <a:gd name="connsiteX37" fmla="*/ 1050925 w 1053063"/>
                <a:gd name="connsiteY37" fmla="*/ 674117 h 674117"/>
                <a:gd name="connsiteX0" fmla="*/ 0 w 1053063"/>
                <a:gd name="connsiteY0" fmla="*/ 384308 h 673233"/>
                <a:gd name="connsiteX1" fmla="*/ 44450 w 1053063"/>
                <a:gd name="connsiteY1" fmla="*/ 336683 h 673233"/>
                <a:gd name="connsiteX2" fmla="*/ 57150 w 1053063"/>
                <a:gd name="connsiteY2" fmla="*/ 304933 h 673233"/>
                <a:gd name="connsiteX3" fmla="*/ 127000 w 1053063"/>
                <a:gd name="connsiteY3" fmla="*/ 295408 h 673233"/>
                <a:gd name="connsiteX4" fmla="*/ 161925 w 1053063"/>
                <a:gd name="connsiteY4" fmla="*/ 282708 h 673233"/>
                <a:gd name="connsiteX5" fmla="*/ 206375 w 1053063"/>
                <a:gd name="connsiteY5" fmla="*/ 266833 h 673233"/>
                <a:gd name="connsiteX6" fmla="*/ 263525 w 1053063"/>
                <a:gd name="connsiteY6" fmla="*/ 225558 h 673233"/>
                <a:gd name="connsiteX7" fmla="*/ 304800 w 1053063"/>
                <a:gd name="connsiteY7" fmla="*/ 190633 h 673233"/>
                <a:gd name="connsiteX8" fmla="*/ 358775 w 1053063"/>
                <a:gd name="connsiteY8" fmla="*/ 123958 h 673233"/>
                <a:gd name="connsiteX9" fmla="*/ 428625 w 1053063"/>
                <a:gd name="connsiteY9" fmla="*/ 57283 h 673233"/>
                <a:gd name="connsiteX10" fmla="*/ 476250 w 1053063"/>
                <a:gd name="connsiteY10" fmla="*/ 22358 h 673233"/>
                <a:gd name="connsiteX11" fmla="*/ 501650 w 1053063"/>
                <a:gd name="connsiteY11" fmla="*/ 6483 h 673233"/>
                <a:gd name="connsiteX12" fmla="*/ 546100 w 1053063"/>
                <a:gd name="connsiteY12" fmla="*/ 38233 h 673233"/>
                <a:gd name="connsiteX13" fmla="*/ 581025 w 1053063"/>
                <a:gd name="connsiteY13" fmla="*/ 16008 h 673233"/>
                <a:gd name="connsiteX14" fmla="*/ 641350 w 1053063"/>
                <a:gd name="connsiteY14" fmla="*/ 6483 h 673233"/>
                <a:gd name="connsiteX15" fmla="*/ 704850 w 1053063"/>
                <a:gd name="connsiteY15" fmla="*/ 133 h 673233"/>
                <a:gd name="connsiteX16" fmla="*/ 781050 w 1053063"/>
                <a:gd name="connsiteY16" fmla="*/ 3308 h 673233"/>
                <a:gd name="connsiteX17" fmla="*/ 806450 w 1053063"/>
                <a:gd name="connsiteY17" fmla="*/ 16008 h 673233"/>
                <a:gd name="connsiteX18" fmla="*/ 866775 w 1053063"/>
                <a:gd name="connsiteY18" fmla="*/ 31883 h 673233"/>
                <a:gd name="connsiteX19" fmla="*/ 590550 w 1053063"/>
                <a:gd name="connsiteY19" fmla="*/ 31883 h 673233"/>
                <a:gd name="connsiteX20" fmla="*/ 622300 w 1053063"/>
                <a:gd name="connsiteY20" fmla="*/ 76333 h 673233"/>
                <a:gd name="connsiteX21" fmla="*/ 644525 w 1053063"/>
                <a:gd name="connsiteY21" fmla="*/ 158883 h 673233"/>
                <a:gd name="connsiteX22" fmla="*/ 711200 w 1053063"/>
                <a:gd name="connsiteY22" fmla="*/ 155708 h 673233"/>
                <a:gd name="connsiteX23" fmla="*/ 739775 w 1053063"/>
                <a:gd name="connsiteY23" fmla="*/ 190633 h 673233"/>
                <a:gd name="connsiteX24" fmla="*/ 739775 w 1053063"/>
                <a:gd name="connsiteY24" fmla="*/ 235083 h 673233"/>
                <a:gd name="connsiteX25" fmla="*/ 730250 w 1053063"/>
                <a:gd name="connsiteY25" fmla="*/ 257308 h 673233"/>
                <a:gd name="connsiteX26" fmla="*/ 746125 w 1053063"/>
                <a:gd name="connsiteY26" fmla="*/ 292233 h 673233"/>
                <a:gd name="connsiteX27" fmla="*/ 790575 w 1053063"/>
                <a:gd name="connsiteY27" fmla="*/ 323983 h 673233"/>
                <a:gd name="connsiteX28" fmla="*/ 895350 w 1053063"/>
                <a:gd name="connsiteY28" fmla="*/ 352558 h 673233"/>
                <a:gd name="connsiteX29" fmla="*/ 958850 w 1053063"/>
                <a:gd name="connsiteY29" fmla="*/ 346208 h 673233"/>
                <a:gd name="connsiteX30" fmla="*/ 996950 w 1053063"/>
                <a:gd name="connsiteY30" fmla="*/ 377958 h 673233"/>
                <a:gd name="connsiteX31" fmla="*/ 1035050 w 1053063"/>
                <a:gd name="connsiteY31" fmla="*/ 444633 h 673233"/>
                <a:gd name="connsiteX32" fmla="*/ 1028700 w 1053063"/>
                <a:gd name="connsiteY32" fmla="*/ 517658 h 673233"/>
                <a:gd name="connsiteX33" fmla="*/ 1000125 w 1053063"/>
                <a:gd name="connsiteY33" fmla="*/ 546233 h 673233"/>
                <a:gd name="connsiteX34" fmla="*/ 1028700 w 1053063"/>
                <a:gd name="connsiteY34" fmla="*/ 593858 h 673233"/>
                <a:gd name="connsiteX35" fmla="*/ 1050925 w 1053063"/>
                <a:gd name="connsiteY35" fmla="*/ 628783 h 673233"/>
                <a:gd name="connsiteX36" fmla="*/ 1050925 w 1053063"/>
                <a:gd name="connsiteY36" fmla="*/ 673233 h 673233"/>
                <a:gd name="connsiteX0" fmla="*/ 0 w 1053063"/>
                <a:gd name="connsiteY0" fmla="*/ 384308 h 673233"/>
                <a:gd name="connsiteX1" fmla="*/ 44450 w 1053063"/>
                <a:gd name="connsiteY1" fmla="*/ 336683 h 673233"/>
                <a:gd name="connsiteX2" fmla="*/ 57150 w 1053063"/>
                <a:gd name="connsiteY2" fmla="*/ 304933 h 673233"/>
                <a:gd name="connsiteX3" fmla="*/ 127000 w 1053063"/>
                <a:gd name="connsiteY3" fmla="*/ 295408 h 673233"/>
                <a:gd name="connsiteX4" fmla="*/ 161925 w 1053063"/>
                <a:gd name="connsiteY4" fmla="*/ 282708 h 673233"/>
                <a:gd name="connsiteX5" fmla="*/ 206375 w 1053063"/>
                <a:gd name="connsiteY5" fmla="*/ 266833 h 673233"/>
                <a:gd name="connsiteX6" fmla="*/ 263525 w 1053063"/>
                <a:gd name="connsiteY6" fmla="*/ 225558 h 673233"/>
                <a:gd name="connsiteX7" fmla="*/ 304800 w 1053063"/>
                <a:gd name="connsiteY7" fmla="*/ 190633 h 673233"/>
                <a:gd name="connsiteX8" fmla="*/ 358775 w 1053063"/>
                <a:gd name="connsiteY8" fmla="*/ 123958 h 673233"/>
                <a:gd name="connsiteX9" fmla="*/ 428625 w 1053063"/>
                <a:gd name="connsiteY9" fmla="*/ 57283 h 673233"/>
                <a:gd name="connsiteX10" fmla="*/ 476250 w 1053063"/>
                <a:gd name="connsiteY10" fmla="*/ 22358 h 673233"/>
                <a:gd name="connsiteX11" fmla="*/ 501650 w 1053063"/>
                <a:gd name="connsiteY11" fmla="*/ 6483 h 673233"/>
                <a:gd name="connsiteX12" fmla="*/ 546100 w 1053063"/>
                <a:gd name="connsiteY12" fmla="*/ 38233 h 673233"/>
                <a:gd name="connsiteX13" fmla="*/ 581025 w 1053063"/>
                <a:gd name="connsiteY13" fmla="*/ 16008 h 673233"/>
                <a:gd name="connsiteX14" fmla="*/ 641350 w 1053063"/>
                <a:gd name="connsiteY14" fmla="*/ 6483 h 673233"/>
                <a:gd name="connsiteX15" fmla="*/ 704850 w 1053063"/>
                <a:gd name="connsiteY15" fmla="*/ 133 h 673233"/>
                <a:gd name="connsiteX16" fmla="*/ 781050 w 1053063"/>
                <a:gd name="connsiteY16" fmla="*/ 3308 h 673233"/>
                <a:gd name="connsiteX17" fmla="*/ 806450 w 1053063"/>
                <a:gd name="connsiteY17" fmla="*/ 16008 h 673233"/>
                <a:gd name="connsiteX18" fmla="*/ 590550 w 1053063"/>
                <a:gd name="connsiteY18" fmla="*/ 31883 h 673233"/>
                <a:gd name="connsiteX19" fmla="*/ 622300 w 1053063"/>
                <a:gd name="connsiteY19" fmla="*/ 76333 h 673233"/>
                <a:gd name="connsiteX20" fmla="*/ 644525 w 1053063"/>
                <a:gd name="connsiteY20" fmla="*/ 158883 h 673233"/>
                <a:gd name="connsiteX21" fmla="*/ 711200 w 1053063"/>
                <a:gd name="connsiteY21" fmla="*/ 155708 h 673233"/>
                <a:gd name="connsiteX22" fmla="*/ 739775 w 1053063"/>
                <a:gd name="connsiteY22" fmla="*/ 190633 h 673233"/>
                <a:gd name="connsiteX23" fmla="*/ 739775 w 1053063"/>
                <a:gd name="connsiteY23" fmla="*/ 235083 h 673233"/>
                <a:gd name="connsiteX24" fmla="*/ 730250 w 1053063"/>
                <a:gd name="connsiteY24" fmla="*/ 257308 h 673233"/>
                <a:gd name="connsiteX25" fmla="*/ 746125 w 1053063"/>
                <a:gd name="connsiteY25" fmla="*/ 292233 h 673233"/>
                <a:gd name="connsiteX26" fmla="*/ 790575 w 1053063"/>
                <a:gd name="connsiteY26" fmla="*/ 323983 h 673233"/>
                <a:gd name="connsiteX27" fmla="*/ 895350 w 1053063"/>
                <a:gd name="connsiteY27" fmla="*/ 352558 h 673233"/>
                <a:gd name="connsiteX28" fmla="*/ 958850 w 1053063"/>
                <a:gd name="connsiteY28" fmla="*/ 346208 h 673233"/>
                <a:gd name="connsiteX29" fmla="*/ 996950 w 1053063"/>
                <a:gd name="connsiteY29" fmla="*/ 377958 h 673233"/>
                <a:gd name="connsiteX30" fmla="*/ 1035050 w 1053063"/>
                <a:gd name="connsiteY30" fmla="*/ 444633 h 673233"/>
                <a:gd name="connsiteX31" fmla="*/ 1028700 w 1053063"/>
                <a:gd name="connsiteY31" fmla="*/ 517658 h 673233"/>
                <a:gd name="connsiteX32" fmla="*/ 1000125 w 1053063"/>
                <a:gd name="connsiteY32" fmla="*/ 546233 h 673233"/>
                <a:gd name="connsiteX33" fmla="*/ 1028700 w 1053063"/>
                <a:gd name="connsiteY33" fmla="*/ 593858 h 673233"/>
                <a:gd name="connsiteX34" fmla="*/ 1050925 w 1053063"/>
                <a:gd name="connsiteY34" fmla="*/ 628783 h 673233"/>
                <a:gd name="connsiteX35" fmla="*/ 1050925 w 1053063"/>
                <a:gd name="connsiteY35" fmla="*/ 673233 h 673233"/>
                <a:gd name="connsiteX0" fmla="*/ 0 w 1053063"/>
                <a:gd name="connsiteY0" fmla="*/ 384813 h 673738"/>
                <a:gd name="connsiteX1" fmla="*/ 44450 w 1053063"/>
                <a:gd name="connsiteY1" fmla="*/ 337188 h 673738"/>
                <a:gd name="connsiteX2" fmla="*/ 57150 w 1053063"/>
                <a:gd name="connsiteY2" fmla="*/ 305438 h 673738"/>
                <a:gd name="connsiteX3" fmla="*/ 127000 w 1053063"/>
                <a:gd name="connsiteY3" fmla="*/ 295913 h 673738"/>
                <a:gd name="connsiteX4" fmla="*/ 161925 w 1053063"/>
                <a:gd name="connsiteY4" fmla="*/ 283213 h 673738"/>
                <a:gd name="connsiteX5" fmla="*/ 206375 w 1053063"/>
                <a:gd name="connsiteY5" fmla="*/ 267338 h 673738"/>
                <a:gd name="connsiteX6" fmla="*/ 263525 w 1053063"/>
                <a:gd name="connsiteY6" fmla="*/ 226063 h 673738"/>
                <a:gd name="connsiteX7" fmla="*/ 304800 w 1053063"/>
                <a:gd name="connsiteY7" fmla="*/ 191138 h 673738"/>
                <a:gd name="connsiteX8" fmla="*/ 358775 w 1053063"/>
                <a:gd name="connsiteY8" fmla="*/ 124463 h 673738"/>
                <a:gd name="connsiteX9" fmla="*/ 428625 w 1053063"/>
                <a:gd name="connsiteY9" fmla="*/ 57788 h 673738"/>
                <a:gd name="connsiteX10" fmla="*/ 476250 w 1053063"/>
                <a:gd name="connsiteY10" fmla="*/ 22863 h 673738"/>
                <a:gd name="connsiteX11" fmla="*/ 501650 w 1053063"/>
                <a:gd name="connsiteY11" fmla="*/ 6988 h 673738"/>
                <a:gd name="connsiteX12" fmla="*/ 546100 w 1053063"/>
                <a:gd name="connsiteY12" fmla="*/ 38738 h 673738"/>
                <a:gd name="connsiteX13" fmla="*/ 581025 w 1053063"/>
                <a:gd name="connsiteY13" fmla="*/ 16513 h 673738"/>
                <a:gd name="connsiteX14" fmla="*/ 641350 w 1053063"/>
                <a:gd name="connsiteY14" fmla="*/ 6988 h 673738"/>
                <a:gd name="connsiteX15" fmla="*/ 704850 w 1053063"/>
                <a:gd name="connsiteY15" fmla="*/ 638 h 673738"/>
                <a:gd name="connsiteX16" fmla="*/ 781050 w 1053063"/>
                <a:gd name="connsiteY16" fmla="*/ 3813 h 673738"/>
                <a:gd name="connsiteX17" fmla="*/ 590550 w 1053063"/>
                <a:gd name="connsiteY17" fmla="*/ 32388 h 673738"/>
                <a:gd name="connsiteX18" fmla="*/ 622300 w 1053063"/>
                <a:gd name="connsiteY18" fmla="*/ 76838 h 673738"/>
                <a:gd name="connsiteX19" fmla="*/ 644525 w 1053063"/>
                <a:gd name="connsiteY19" fmla="*/ 159388 h 673738"/>
                <a:gd name="connsiteX20" fmla="*/ 711200 w 1053063"/>
                <a:gd name="connsiteY20" fmla="*/ 156213 h 673738"/>
                <a:gd name="connsiteX21" fmla="*/ 739775 w 1053063"/>
                <a:gd name="connsiteY21" fmla="*/ 191138 h 673738"/>
                <a:gd name="connsiteX22" fmla="*/ 739775 w 1053063"/>
                <a:gd name="connsiteY22" fmla="*/ 235588 h 673738"/>
                <a:gd name="connsiteX23" fmla="*/ 730250 w 1053063"/>
                <a:gd name="connsiteY23" fmla="*/ 257813 h 673738"/>
                <a:gd name="connsiteX24" fmla="*/ 746125 w 1053063"/>
                <a:gd name="connsiteY24" fmla="*/ 292738 h 673738"/>
                <a:gd name="connsiteX25" fmla="*/ 790575 w 1053063"/>
                <a:gd name="connsiteY25" fmla="*/ 324488 h 673738"/>
                <a:gd name="connsiteX26" fmla="*/ 895350 w 1053063"/>
                <a:gd name="connsiteY26" fmla="*/ 353063 h 673738"/>
                <a:gd name="connsiteX27" fmla="*/ 958850 w 1053063"/>
                <a:gd name="connsiteY27" fmla="*/ 346713 h 673738"/>
                <a:gd name="connsiteX28" fmla="*/ 996950 w 1053063"/>
                <a:gd name="connsiteY28" fmla="*/ 378463 h 673738"/>
                <a:gd name="connsiteX29" fmla="*/ 1035050 w 1053063"/>
                <a:gd name="connsiteY29" fmla="*/ 445138 h 673738"/>
                <a:gd name="connsiteX30" fmla="*/ 1028700 w 1053063"/>
                <a:gd name="connsiteY30" fmla="*/ 518163 h 673738"/>
                <a:gd name="connsiteX31" fmla="*/ 1000125 w 1053063"/>
                <a:gd name="connsiteY31" fmla="*/ 546738 h 673738"/>
                <a:gd name="connsiteX32" fmla="*/ 1028700 w 1053063"/>
                <a:gd name="connsiteY32" fmla="*/ 594363 h 673738"/>
                <a:gd name="connsiteX33" fmla="*/ 1050925 w 1053063"/>
                <a:gd name="connsiteY33" fmla="*/ 629288 h 673738"/>
                <a:gd name="connsiteX34" fmla="*/ 1050925 w 1053063"/>
                <a:gd name="connsiteY34" fmla="*/ 673738 h 673738"/>
                <a:gd name="connsiteX0" fmla="*/ 0 w 1053063"/>
                <a:gd name="connsiteY0" fmla="*/ 385394 h 674319"/>
                <a:gd name="connsiteX1" fmla="*/ 44450 w 1053063"/>
                <a:gd name="connsiteY1" fmla="*/ 337769 h 674319"/>
                <a:gd name="connsiteX2" fmla="*/ 57150 w 1053063"/>
                <a:gd name="connsiteY2" fmla="*/ 306019 h 674319"/>
                <a:gd name="connsiteX3" fmla="*/ 127000 w 1053063"/>
                <a:gd name="connsiteY3" fmla="*/ 296494 h 674319"/>
                <a:gd name="connsiteX4" fmla="*/ 161925 w 1053063"/>
                <a:gd name="connsiteY4" fmla="*/ 283794 h 674319"/>
                <a:gd name="connsiteX5" fmla="*/ 206375 w 1053063"/>
                <a:gd name="connsiteY5" fmla="*/ 267919 h 674319"/>
                <a:gd name="connsiteX6" fmla="*/ 263525 w 1053063"/>
                <a:gd name="connsiteY6" fmla="*/ 226644 h 674319"/>
                <a:gd name="connsiteX7" fmla="*/ 304800 w 1053063"/>
                <a:gd name="connsiteY7" fmla="*/ 191719 h 674319"/>
                <a:gd name="connsiteX8" fmla="*/ 358775 w 1053063"/>
                <a:gd name="connsiteY8" fmla="*/ 125044 h 674319"/>
                <a:gd name="connsiteX9" fmla="*/ 428625 w 1053063"/>
                <a:gd name="connsiteY9" fmla="*/ 58369 h 674319"/>
                <a:gd name="connsiteX10" fmla="*/ 476250 w 1053063"/>
                <a:gd name="connsiteY10" fmla="*/ 23444 h 674319"/>
                <a:gd name="connsiteX11" fmla="*/ 501650 w 1053063"/>
                <a:gd name="connsiteY11" fmla="*/ 7569 h 674319"/>
                <a:gd name="connsiteX12" fmla="*/ 546100 w 1053063"/>
                <a:gd name="connsiteY12" fmla="*/ 39319 h 674319"/>
                <a:gd name="connsiteX13" fmla="*/ 581025 w 1053063"/>
                <a:gd name="connsiteY13" fmla="*/ 17094 h 674319"/>
                <a:gd name="connsiteX14" fmla="*/ 641350 w 1053063"/>
                <a:gd name="connsiteY14" fmla="*/ 7569 h 674319"/>
                <a:gd name="connsiteX15" fmla="*/ 704850 w 1053063"/>
                <a:gd name="connsiteY15" fmla="*/ 1219 h 674319"/>
                <a:gd name="connsiteX16" fmla="*/ 590550 w 1053063"/>
                <a:gd name="connsiteY16" fmla="*/ 32969 h 674319"/>
                <a:gd name="connsiteX17" fmla="*/ 622300 w 1053063"/>
                <a:gd name="connsiteY17" fmla="*/ 77419 h 674319"/>
                <a:gd name="connsiteX18" fmla="*/ 644525 w 1053063"/>
                <a:gd name="connsiteY18" fmla="*/ 159969 h 674319"/>
                <a:gd name="connsiteX19" fmla="*/ 711200 w 1053063"/>
                <a:gd name="connsiteY19" fmla="*/ 156794 h 674319"/>
                <a:gd name="connsiteX20" fmla="*/ 739775 w 1053063"/>
                <a:gd name="connsiteY20" fmla="*/ 191719 h 674319"/>
                <a:gd name="connsiteX21" fmla="*/ 739775 w 1053063"/>
                <a:gd name="connsiteY21" fmla="*/ 236169 h 674319"/>
                <a:gd name="connsiteX22" fmla="*/ 730250 w 1053063"/>
                <a:gd name="connsiteY22" fmla="*/ 258394 h 674319"/>
                <a:gd name="connsiteX23" fmla="*/ 746125 w 1053063"/>
                <a:gd name="connsiteY23" fmla="*/ 293319 h 674319"/>
                <a:gd name="connsiteX24" fmla="*/ 790575 w 1053063"/>
                <a:gd name="connsiteY24" fmla="*/ 325069 h 674319"/>
                <a:gd name="connsiteX25" fmla="*/ 895350 w 1053063"/>
                <a:gd name="connsiteY25" fmla="*/ 353644 h 674319"/>
                <a:gd name="connsiteX26" fmla="*/ 958850 w 1053063"/>
                <a:gd name="connsiteY26" fmla="*/ 347294 h 674319"/>
                <a:gd name="connsiteX27" fmla="*/ 996950 w 1053063"/>
                <a:gd name="connsiteY27" fmla="*/ 379044 h 674319"/>
                <a:gd name="connsiteX28" fmla="*/ 1035050 w 1053063"/>
                <a:gd name="connsiteY28" fmla="*/ 445719 h 674319"/>
                <a:gd name="connsiteX29" fmla="*/ 1028700 w 1053063"/>
                <a:gd name="connsiteY29" fmla="*/ 518744 h 674319"/>
                <a:gd name="connsiteX30" fmla="*/ 1000125 w 1053063"/>
                <a:gd name="connsiteY30" fmla="*/ 547319 h 674319"/>
                <a:gd name="connsiteX31" fmla="*/ 1028700 w 1053063"/>
                <a:gd name="connsiteY31" fmla="*/ 594944 h 674319"/>
                <a:gd name="connsiteX32" fmla="*/ 1050925 w 1053063"/>
                <a:gd name="connsiteY32" fmla="*/ 629869 h 674319"/>
                <a:gd name="connsiteX33" fmla="*/ 1050925 w 1053063"/>
                <a:gd name="connsiteY33" fmla="*/ 674319 h 674319"/>
                <a:gd name="connsiteX0" fmla="*/ 0 w 1053063"/>
                <a:gd name="connsiteY0" fmla="*/ 378411 h 667336"/>
                <a:gd name="connsiteX1" fmla="*/ 44450 w 1053063"/>
                <a:gd name="connsiteY1" fmla="*/ 330786 h 667336"/>
                <a:gd name="connsiteX2" fmla="*/ 57150 w 1053063"/>
                <a:gd name="connsiteY2" fmla="*/ 299036 h 667336"/>
                <a:gd name="connsiteX3" fmla="*/ 127000 w 1053063"/>
                <a:gd name="connsiteY3" fmla="*/ 289511 h 667336"/>
                <a:gd name="connsiteX4" fmla="*/ 161925 w 1053063"/>
                <a:gd name="connsiteY4" fmla="*/ 276811 h 667336"/>
                <a:gd name="connsiteX5" fmla="*/ 206375 w 1053063"/>
                <a:gd name="connsiteY5" fmla="*/ 260936 h 667336"/>
                <a:gd name="connsiteX6" fmla="*/ 263525 w 1053063"/>
                <a:gd name="connsiteY6" fmla="*/ 219661 h 667336"/>
                <a:gd name="connsiteX7" fmla="*/ 304800 w 1053063"/>
                <a:gd name="connsiteY7" fmla="*/ 184736 h 667336"/>
                <a:gd name="connsiteX8" fmla="*/ 358775 w 1053063"/>
                <a:gd name="connsiteY8" fmla="*/ 118061 h 667336"/>
                <a:gd name="connsiteX9" fmla="*/ 428625 w 1053063"/>
                <a:gd name="connsiteY9" fmla="*/ 51386 h 667336"/>
                <a:gd name="connsiteX10" fmla="*/ 476250 w 1053063"/>
                <a:gd name="connsiteY10" fmla="*/ 16461 h 667336"/>
                <a:gd name="connsiteX11" fmla="*/ 501650 w 1053063"/>
                <a:gd name="connsiteY11" fmla="*/ 586 h 667336"/>
                <a:gd name="connsiteX12" fmla="*/ 546100 w 1053063"/>
                <a:gd name="connsiteY12" fmla="*/ 32336 h 667336"/>
                <a:gd name="connsiteX13" fmla="*/ 581025 w 1053063"/>
                <a:gd name="connsiteY13" fmla="*/ 10111 h 667336"/>
                <a:gd name="connsiteX14" fmla="*/ 641350 w 1053063"/>
                <a:gd name="connsiteY14" fmla="*/ 586 h 667336"/>
                <a:gd name="connsiteX15" fmla="*/ 590550 w 1053063"/>
                <a:gd name="connsiteY15" fmla="*/ 25986 h 667336"/>
                <a:gd name="connsiteX16" fmla="*/ 622300 w 1053063"/>
                <a:gd name="connsiteY16" fmla="*/ 70436 h 667336"/>
                <a:gd name="connsiteX17" fmla="*/ 644525 w 1053063"/>
                <a:gd name="connsiteY17" fmla="*/ 152986 h 667336"/>
                <a:gd name="connsiteX18" fmla="*/ 711200 w 1053063"/>
                <a:gd name="connsiteY18" fmla="*/ 149811 h 667336"/>
                <a:gd name="connsiteX19" fmla="*/ 739775 w 1053063"/>
                <a:gd name="connsiteY19" fmla="*/ 184736 h 667336"/>
                <a:gd name="connsiteX20" fmla="*/ 739775 w 1053063"/>
                <a:gd name="connsiteY20" fmla="*/ 229186 h 667336"/>
                <a:gd name="connsiteX21" fmla="*/ 730250 w 1053063"/>
                <a:gd name="connsiteY21" fmla="*/ 251411 h 667336"/>
                <a:gd name="connsiteX22" fmla="*/ 746125 w 1053063"/>
                <a:gd name="connsiteY22" fmla="*/ 286336 h 667336"/>
                <a:gd name="connsiteX23" fmla="*/ 790575 w 1053063"/>
                <a:gd name="connsiteY23" fmla="*/ 318086 h 667336"/>
                <a:gd name="connsiteX24" fmla="*/ 895350 w 1053063"/>
                <a:gd name="connsiteY24" fmla="*/ 346661 h 667336"/>
                <a:gd name="connsiteX25" fmla="*/ 958850 w 1053063"/>
                <a:gd name="connsiteY25" fmla="*/ 340311 h 667336"/>
                <a:gd name="connsiteX26" fmla="*/ 996950 w 1053063"/>
                <a:gd name="connsiteY26" fmla="*/ 372061 h 667336"/>
                <a:gd name="connsiteX27" fmla="*/ 1035050 w 1053063"/>
                <a:gd name="connsiteY27" fmla="*/ 438736 h 667336"/>
                <a:gd name="connsiteX28" fmla="*/ 1028700 w 1053063"/>
                <a:gd name="connsiteY28" fmla="*/ 511761 h 667336"/>
                <a:gd name="connsiteX29" fmla="*/ 1000125 w 1053063"/>
                <a:gd name="connsiteY29" fmla="*/ 540336 h 667336"/>
                <a:gd name="connsiteX30" fmla="*/ 1028700 w 1053063"/>
                <a:gd name="connsiteY30" fmla="*/ 587961 h 667336"/>
                <a:gd name="connsiteX31" fmla="*/ 1050925 w 1053063"/>
                <a:gd name="connsiteY31" fmla="*/ 622886 h 667336"/>
                <a:gd name="connsiteX32" fmla="*/ 1050925 w 1053063"/>
                <a:gd name="connsiteY32" fmla="*/ 667336 h 667336"/>
                <a:gd name="connsiteX0" fmla="*/ 0 w 1053063"/>
                <a:gd name="connsiteY0" fmla="*/ 378257 h 667182"/>
                <a:gd name="connsiteX1" fmla="*/ 44450 w 1053063"/>
                <a:gd name="connsiteY1" fmla="*/ 330632 h 667182"/>
                <a:gd name="connsiteX2" fmla="*/ 57150 w 1053063"/>
                <a:gd name="connsiteY2" fmla="*/ 298882 h 667182"/>
                <a:gd name="connsiteX3" fmla="*/ 127000 w 1053063"/>
                <a:gd name="connsiteY3" fmla="*/ 289357 h 667182"/>
                <a:gd name="connsiteX4" fmla="*/ 161925 w 1053063"/>
                <a:gd name="connsiteY4" fmla="*/ 276657 h 667182"/>
                <a:gd name="connsiteX5" fmla="*/ 206375 w 1053063"/>
                <a:gd name="connsiteY5" fmla="*/ 260782 h 667182"/>
                <a:gd name="connsiteX6" fmla="*/ 263525 w 1053063"/>
                <a:gd name="connsiteY6" fmla="*/ 219507 h 667182"/>
                <a:gd name="connsiteX7" fmla="*/ 304800 w 1053063"/>
                <a:gd name="connsiteY7" fmla="*/ 184582 h 667182"/>
                <a:gd name="connsiteX8" fmla="*/ 358775 w 1053063"/>
                <a:gd name="connsiteY8" fmla="*/ 117907 h 667182"/>
                <a:gd name="connsiteX9" fmla="*/ 428625 w 1053063"/>
                <a:gd name="connsiteY9" fmla="*/ 51232 h 667182"/>
                <a:gd name="connsiteX10" fmla="*/ 476250 w 1053063"/>
                <a:gd name="connsiteY10" fmla="*/ 16307 h 667182"/>
                <a:gd name="connsiteX11" fmla="*/ 501650 w 1053063"/>
                <a:gd name="connsiteY11" fmla="*/ 432 h 667182"/>
                <a:gd name="connsiteX12" fmla="*/ 546100 w 1053063"/>
                <a:gd name="connsiteY12" fmla="*/ 32182 h 667182"/>
                <a:gd name="connsiteX13" fmla="*/ 581025 w 1053063"/>
                <a:gd name="connsiteY13" fmla="*/ 9957 h 667182"/>
                <a:gd name="connsiteX14" fmla="*/ 590550 w 1053063"/>
                <a:gd name="connsiteY14" fmla="*/ 25832 h 667182"/>
                <a:gd name="connsiteX15" fmla="*/ 622300 w 1053063"/>
                <a:gd name="connsiteY15" fmla="*/ 70282 h 667182"/>
                <a:gd name="connsiteX16" fmla="*/ 644525 w 1053063"/>
                <a:gd name="connsiteY16" fmla="*/ 152832 h 667182"/>
                <a:gd name="connsiteX17" fmla="*/ 711200 w 1053063"/>
                <a:gd name="connsiteY17" fmla="*/ 149657 h 667182"/>
                <a:gd name="connsiteX18" fmla="*/ 739775 w 1053063"/>
                <a:gd name="connsiteY18" fmla="*/ 184582 h 667182"/>
                <a:gd name="connsiteX19" fmla="*/ 739775 w 1053063"/>
                <a:gd name="connsiteY19" fmla="*/ 229032 h 667182"/>
                <a:gd name="connsiteX20" fmla="*/ 730250 w 1053063"/>
                <a:gd name="connsiteY20" fmla="*/ 251257 h 667182"/>
                <a:gd name="connsiteX21" fmla="*/ 746125 w 1053063"/>
                <a:gd name="connsiteY21" fmla="*/ 286182 h 667182"/>
                <a:gd name="connsiteX22" fmla="*/ 790575 w 1053063"/>
                <a:gd name="connsiteY22" fmla="*/ 317932 h 667182"/>
                <a:gd name="connsiteX23" fmla="*/ 895350 w 1053063"/>
                <a:gd name="connsiteY23" fmla="*/ 346507 h 667182"/>
                <a:gd name="connsiteX24" fmla="*/ 958850 w 1053063"/>
                <a:gd name="connsiteY24" fmla="*/ 340157 h 667182"/>
                <a:gd name="connsiteX25" fmla="*/ 996950 w 1053063"/>
                <a:gd name="connsiteY25" fmla="*/ 371907 h 667182"/>
                <a:gd name="connsiteX26" fmla="*/ 1035050 w 1053063"/>
                <a:gd name="connsiteY26" fmla="*/ 438582 h 667182"/>
                <a:gd name="connsiteX27" fmla="*/ 1028700 w 1053063"/>
                <a:gd name="connsiteY27" fmla="*/ 511607 h 667182"/>
                <a:gd name="connsiteX28" fmla="*/ 1000125 w 1053063"/>
                <a:gd name="connsiteY28" fmla="*/ 540182 h 667182"/>
                <a:gd name="connsiteX29" fmla="*/ 1028700 w 1053063"/>
                <a:gd name="connsiteY29" fmla="*/ 587807 h 667182"/>
                <a:gd name="connsiteX30" fmla="*/ 1050925 w 1053063"/>
                <a:gd name="connsiteY30" fmla="*/ 622732 h 667182"/>
                <a:gd name="connsiteX31" fmla="*/ 1050925 w 1053063"/>
                <a:gd name="connsiteY31" fmla="*/ 667182 h 667182"/>
                <a:gd name="connsiteX0" fmla="*/ 0 w 1053063"/>
                <a:gd name="connsiteY0" fmla="*/ 378257 h 667182"/>
                <a:gd name="connsiteX1" fmla="*/ 44450 w 1053063"/>
                <a:gd name="connsiteY1" fmla="*/ 330632 h 667182"/>
                <a:gd name="connsiteX2" fmla="*/ 57150 w 1053063"/>
                <a:gd name="connsiteY2" fmla="*/ 298882 h 667182"/>
                <a:gd name="connsiteX3" fmla="*/ 127000 w 1053063"/>
                <a:gd name="connsiteY3" fmla="*/ 289357 h 667182"/>
                <a:gd name="connsiteX4" fmla="*/ 161925 w 1053063"/>
                <a:gd name="connsiteY4" fmla="*/ 276657 h 667182"/>
                <a:gd name="connsiteX5" fmla="*/ 206375 w 1053063"/>
                <a:gd name="connsiteY5" fmla="*/ 260782 h 667182"/>
                <a:gd name="connsiteX6" fmla="*/ 263525 w 1053063"/>
                <a:gd name="connsiteY6" fmla="*/ 219507 h 667182"/>
                <a:gd name="connsiteX7" fmla="*/ 304800 w 1053063"/>
                <a:gd name="connsiteY7" fmla="*/ 184582 h 667182"/>
                <a:gd name="connsiteX8" fmla="*/ 358775 w 1053063"/>
                <a:gd name="connsiteY8" fmla="*/ 117907 h 667182"/>
                <a:gd name="connsiteX9" fmla="*/ 428625 w 1053063"/>
                <a:gd name="connsiteY9" fmla="*/ 51232 h 667182"/>
                <a:gd name="connsiteX10" fmla="*/ 476250 w 1053063"/>
                <a:gd name="connsiteY10" fmla="*/ 16307 h 667182"/>
                <a:gd name="connsiteX11" fmla="*/ 501650 w 1053063"/>
                <a:gd name="connsiteY11" fmla="*/ 432 h 667182"/>
                <a:gd name="connsiteX12" fmla="*/ 546100 w 1053063"/>
                <a:gd name="connsiteY12" fmla="*/ 32182 h 667182"/>
                <a:gd name="connsiteX13" fmla="*/ 581025 w 1053063"/>
                <a:gd name="connsiteY13" fmla="*/ 9957 h 667182"/>
                <a:gd name="connsiteX14" fmla="*/ 622300 w 1053063"/>
                <a:gd name="connsiteY14" fmla="*/ 70282 h 667182"/>
                <a:gd name="connsiteX15" fmla="*/ 644525 w 1053063"/>
                <a:gd name="connsiteY15" fmla="*/ 152832 h 667182"/>
                <a:gd name="connsiteX16" fmla="*/ 711200 w 1053063"/>
                <a:gd name="connsiteY16" fmla="*/ 149657 h 667182"/>
                <a:gd name="connsiteX17" fmla="*/ 739775 w 1053063"/>
                <a:gd name="connsiteY17" fmla="*/ 184582 h 667182"/>
                <a:gd name="connsiteX18" fmla="*/ 739775 w 1053063"/>
                <a:gd name="connsiteY18" fmla="*/ 229032 h 667182"/>
                <a:gd name="connsiteX19" fmla="*/ 730250 w 1053063"/>
                <a:gd name="connsiteY19" fmla="*/ 251257 h 667182"/>
                <a:gd name="connsiteX20" fmla="*/ 746125 w 1053063"/>
                <a:gd name="connsiteY20" fmla="*/ 286182 h 667182"/>
                <a:gd name="connsiteX21" fmla="*/ 790575 w 1053063"/>
                <a:gd name="connsiteY21" fmla="*/ 317932 h 667182"/>
                <a:gd name="connsiteX22" fmla="*/ 895350 w 1053063"/>
                <a:gd name="connsiteY22" fmla="*/ 346507 h 667182"/>
                <a:gd name="connsiteX23" fmla="*/ 958850 w 1053063"/>
                <a:gd name="connsiteY23" fmla="*/ 340157 h 667182"/>
                <a:gd name="connsiteX24" fmla="*/ 996950 w 1053063"/>
                <a:gd name="connsiteY24" fmla="*/ 371907 h 667182"/>
                <a:gd name="connsiteX25" fmla="*/ 1035050 w 1053063"/>
                <a:gd name="connsiteY25" fmla="*/ 438582 h 667182"/>
                <a:gd name="connsiteX26" fmla="*/ 1028700 w 1053063"/>
                <a:gd name="connsiteY26" fmla="*/ 511607 h 667182"/>
                <a:gd name="connsiteX27" fmla="*/ 1000125 w 1053063"/>
                <a:gd name="connsiteY27" fmla="*/ 540182 h 667182"/>
                <a:gd name="connsiteX28" fmla="*/ 1028700 w 1053063"/>
                <a:gd name="connsiteY28" fmla="*/ 587807 h 667182"/>
                <a:gd name="connsiteX29" fmla="*/ 1050925 w 1053063"/>
                <a:gd name="connsiteY29" fmla="*/ 622732 h 667182"/>
                <a:gd name="connsiteX30" fmla="*/ 1050925 w 1053063"/>
                <a:gd name="connsiteY30" fmla="*/ 667182 h 667182"/>
                <a:gd name="connsiteX0" fmla="*/ 0 w 1053063"/>
                <a:gd name="connsiteY0" fmla="*/ 377915 h 666840"/>
                <a:gd name="connsiteX1" fmla="*/ 44450 w 1053063"/>
                <a:gd name="connsiteY1" fmla="*/ 330290 h 666840"/>
                <a:gd name="connsiteX2" fmla="*/ 57150 w 1053063"/>
                <a:gd name="connsiteY2" fmla="*/ 298540 h 666840"/>
                <a:gd name="connsiteX3" fmla="*/ 127000 w 1053063"/>
                <a:gd name="connsiteY3" fmla="*/ 289015 h 666840"/>
                <a:gd name="connsiteX4" fmla="*/ 161925 w 1053063"/>
                <a:gd name="connsiteY4" fmla="*/ 276315 h 666840"/>
                <a:gd name="connsiteX5" fmla="*/ 206375 w 1053063"/>
                <a:gd name="connsiteY5" fmla="*/ 260440 h 666840"/>
                <a:gd name="connsiteX6" fmla="*/ 263525 w 1053063"/>
                <a:gd name="connsiteY6" fmla="*/ 219165 h 666840"/>
                <a:gd name="connsiteX7" fmla="*/ 304800 w 1053063"/>
                <a:gd name="connsiteY7" fmla="*/ 184240 h 666840"/>
                <a:gd name="connsiteX8" fmla="*/ 358775 w 1053063"/>
                <a:gd name="connsiteY8" fmla="*/ 117565 h 666840"/>
                <a:gd name="connsiteX9" fmla="*/ 428625 w 1053063"/>
                <a:gd name="connsiteY9" fmla="*/ 50890 h 666840"/>
                <a:gd name="connsiteX10" fmla="*/ 476250 w 1053063"/>
                <a:gd name="connsiteY10" fmla="*/ 15965 h 666840"/>
                <a:gd name="connsiteX11" fmla="*/ 501650 w 1053063"/>
                <a:gd name="connsiteY11" fmla="*/ 90 h 666840"/>
                <a:gd name="connsiteX12" fmla="*/ 546100 w 1053063"/>
                <a:gd name="connsiteY12" fmla="*/ 22315 h 666840"/>
                <a:gd name="connsiteX13" fmla="*/ 581025 w 1053063"/>
                <a:gd name="connsiteY13" fmla="*/ 9615 h 666840"/>
                <a:gd name="connsiteX14" fmla="*/ 622300 w 1053063"/>
                <a:gd name="connsiteY14" fmla="*/ 69940 h 666840"/>
                <a:gd name="connsiteX15" fmla="*/ 644525 w 1053063"/>
                <a:gd name="connsiteY15" fmla="*/ 152490 h 666840"/>
                <a:gd name="connsiteX16" fmla="*/ 711200 w 1053063"/>
                <a:gd name="connsiteY16" fmla="*/ 149315 h 666840"/>
                <a:gd name="connsiteX17" fmla="*/ 739775 w 1053063"/>
                <a:gd name="connsiteY17" fmla="*/ 184240 h 666840"/>
                <a:gd name="connsiteX18" fmla="*/ 739775 w 1053063"/>
                <a:gd name="connsiteY18" fmla="*/ 228690 h 666840"/>
                <a:gd name="connsiteX19" fmla="*/ 730250 w 1053063"/>
                <a:gd name="connsiteY19" fmla="*/ 250915 h 666840"/>
                <a:gd name="connsiteX20" fmla="*/ 746125 w 1053063"/>
                <a:gd name="connsiteY20" fmla="*/ 285840 h 666840"/>
                <a:gd name="connsiteX21" fmla="*/ 790575 w 1053063"/>
                <a:gd name="connsiteY21" fmla="*/ 317590 h 666840"/>
                <a:gd name="connsiteX22" fmla="*/ 895350 w 1053063"/>
                <a:gd name="connsiteY22" fmla="*/ 346165 h 666840"/>
                <a:gd name="connsiteX23" fmla="*/ 958850 w 1053063"/>
                <a:gd name="connsiteY23" fmla="*/ 339815 h 666840"/>
                <a:gd name="connsiteX24" fmla="*/ 996950 w 1053063"/>
                <a:gd name="connsiteY24" fmla="*/ 371565 h 666840"/>
                <a:gd name="connsiteX25" fmla="*/ 1035050 w 1053063"/>
                <a:gd name="connsiteY25" fmla="*/ 438240 h 666840"/>
                <a:gd name="connsiteX26" fmla="*/ 1028700 w 1053063"/>
                <a:gd name="connsiteY26" fmla="*/ 511265 h 666840"/>
                <a:gd name="connsiteX27" fmla="*/ 1000125 w 1053063"/>
                <a:gd name="connsiteY27" fmla="*/ 539840 h 666840"/>
                <a:gd name="connsiteX28" fmla="*/ 1028700 w 1053063"/>
                <a:gd name="connsiteY28" fmla="*/ 587465 h 666840"/>
                <a:gd name="connsiteX29" fmla="*/ 1050925 w 1053063"/>
                <a:gd name="connsiteY29" fmla="*/ 622390 h 666840"/>
                <a:gd name="connsiteX30" fmla="*/ 1050925 w 1053063"/>
                <a:gd name="connsiteY30" fmla="*/ 666840 h 666840"/>
                <a:gd name="connsiteX0" fmla="*/ 0 w 1050925"/>
                <a:gd name="connsiteY0" fmla="*/ 377915 h 622390"/>
                <a:gd name="connsiteX1" fmla="*/ 44450 w 1050925"/>
                <a:gd name="connsiteY1" fmla="*/ 330290 h 622390"/>
                <a:gd name="connsiteX2" fmla="*/ 57150 w 1050925"/>
                <a:gd name="connsiteY2" fmla="*/ 298540 h 622390"/>
                <a:gd name="connsiteX3" fmla="*/ 127000 w 1050925"/>
                <a:gd name="connsiteY3" fmla="*/ 289015 h 622390"/>
                <a:gd name="connsiteX4" fmla="*/ 161925 w 1050925"/>
                <a:gd name="connsiteY4" fmla="*/ 276315 h 622390"/>
                <a:gd name="connsiteX5" fmla="*/ 206375 w 1050925"/>
                <a:gd name="connsiteY5" fmla="*/ 260440 h 622390"/>
                <a:gd name="connsiteX6" fmla="*/ 263525 w 1050925"/>
                <a:gd name="connsiteY6" fmla="*/ 219165 h 622390"/>
                <a:gd name="connsiteX7" fmla="*/ 304800 w 1050925"/>
                <a:gd name="connsiteY7" fmla="*/ 184240 h 622390"/>
                <a:gd name="connsiteX8" fmla="*/ 358775 w 1050925"/>
                <a:gd name="connsiteY8" fmla="*/ 117565 h 622390"/>
                <a:gd name="connsiteX9" fmla="*/ 428625 w 1050925"/>
                <a:gd name="connsiteY9" fmla="*/ 50890 h 622390"/>
                <a:gd name="connsiteX10" fmla="*/ 476250 w 1050925"/>
                <a:gd name="connsiteY10" fmla="*/ 15965 h 622390"/>
                <a:gd name="connsiteX11" fmla="*/ 501650 w 1050925"/>
                <a:gd name="connsiteY11" fmla="*/ 90 h 622390"/>
                <a:gd name="connsiteX12" fmla="*/ 546100 w 1050925"/>
                <a:gd name="connsiteY12" fmla="*/ 22315 h 622390"/>
                <a:gd name="connsiteX13" fmla="*/ 581025 w 1050925"/>
                <a:gd name="connsiteY13" fmla="*/ 9615 h 622390"/>
                <a:gd name="connsiteX14" fmla="*/ 622300 w 1050925"/>
                <a:gd name="connsiteY14" fmla="*/ 69940 h 622390"/>
                <a:gd name="connsiteX15" fmla="*/ 644525 w 1050925"/>
                <a:gd name="connsiteY15" fmla="*/ 152490 h 622390"/>
                <a:gd name="connsiteX16" fmla="*/ 711200 w 1050925"/>
                <a:gd name="connsiteY16" fmla="*/ 149315 h 622390"/>
                <a:gd name="connsiteX17" fmla="*/ 739775 w 1050925"/>
                <a:gd name="connsiteY17" fmla="*/ 184240 h 622390"/>
                <a:gd name="connsiteX18" fmla="*/ 739775 w 1050925"/>
                <a:gd name="connsiteY18" fmla="*/ 228690 h 622390"/>
                <a:gd name="connsiteX19" fmla="*/ 730250 w 1050925"/>
                <a:gd name="connsiteY19" fmla="*/ 250915 h 622390"/>
                <a:gd name="connsiteX20" fmla="*/ 746125 w 1050925"/>
                <a:gd name="connsiteY20" fmla="*/ 285840 h 622390"/>
                <a:gd name="connsiteX21" fmla="*/ 790575 w 1050925"/>
                <a:gd name="connsiteY21" fmla="*/ 317590 h 622390"/>
                <a:gd name="connsiteX22" fmla="*/ 895350 w 1050925"/>
                <a:gd name="connsiteY22" fmla="*/ 346165 h 622390"/>
                <a:gd name="connsiteX23" fmla="*/ 958850 w 1050925"/>
                <a:gd name="connsiteY23" fmla="*/ 339815 h 622390"/>
                <a:gd name="connsiteX24" fmla="*/ 996950 w 1050925"/>
                <a:gd name="connsiteY24" fmla="*/ 371565 h 622390"/>
                <a:gd name="connsiteX25" fmla="*/ 1035050 w 1050925"/>
                <a:gd name="connsiteY25" fmla="*/ 438240 h 622390"/>
                <a:gd name="connsiteX26" fmla="*/ 1028700 w 1050925"/>
                <a:gd name="connsiteY26" fmla="*/ 511265 h 622390"/>
                <a:gd name="connsiteX27" fmla="*/ 1000125 w 1050925"/>
                <a:gd name="connsiteY27" fmla="*/ 539840 h 622390"/>
                <a:gd name="connsiteX28" fmla="*/ 1028700 w 1050925"/>
                <a:gd name="connsiteY28" fmla="*/ 587465 h 622390"/>
                <a:gd name="connsiteX29" fmla="*/ 1050925 w 1050925"/>
                <a:gd name="connsiteY29" fmla="*/ 622390 h 622390"/>
                <a:gd name="connsiteX0" fmla="*/ 0 w 1037125"/>
                <a:gd name="connsiteY0" fmla="*/ 377915 h 587465"/>
                <a:gd name="connsiteX1" fmla="*/ 44450 w 1037125"/>
                <a:gd name="connsiteY1" fmla="*/ 330290 h 587465"/>
                <a:gd name="connsiteX2" fmla="*/ 57150 w 1037125"/>
                <a:gd name="connsiteY2" fmla="*/ 298540 h 587465"/>
                <a:gd name="connsiteX3" fmla="*/ 127000 w 1037125"/>
                <a:gd name="connsiteY3" fmla="*/ 289015 h 587465"/>
                <a:gd name="connsiteX4" fmla="*/ 161925 w 1037125"/>
                <a:gd name="connsiteY4" fmla="*/ 276315 h 587465"/>
                <a:gd name="connsiteX5" fmla="*/ 206375 w 1037125"/>
                <a:gd name="connsiteY5" fmla="*/ 260440 h 587465"/>
                <a:gd name="connsiteX6" fmla="*/ 263525 w 1037125"/>
                <a:gd name="connsiteY6" fmla="*/ 219165 h 587465"/>
                <a:gd name="connsiteX7" fmla="*/ 304800 w 1037125"/>
                <a:gd name="connsiteY7" fmla="*/ 184240 h 587465"/>
                <a:gd name="connsiteX8" fmla="*/ 358775 w 1037125"/>
                <a:gd name="connsiteY8" fmla="*/ 117565 h 587465"/>
                <a:gd name="connsiteX9" fmla="*/ 428625 w 1037125"/>
                <a:gd name="connsiteY9" fmla="*/ 50890 h 587465"/>
                <a:gd name="connsiteX10" fmla="*/ 476250 w 1037125"/>
                <a:gd name="connsiteY10" fmla="*/ 15965 h 587465"/>
                <a:gd name="connsiteX11" fmla="*/ 501650 w 1037125"/>
                <a:gd name="connsiteY11" fmla="*/ 90 h 587465"/>
                <a:gd name="connsiteX12" fmla="*/ 546100 w 1037125"/>
                <a:gd name="connsiteY12" fmla="*/ 22315 h 587465"/>
                <a:gd name="connsiteX13" fmla="*/ 581025 w 1037125"/>
                <a:gd name="connsiteY13" fmla="*/ 9615 h 587465"/>
                <a:gd name="connsiteX14" fmla="*/ 622300 w 1037125"/>
                <a:gd name="connsiteY14" fmla="*/ 69940 h 587465"/>
                <a:gd name="connsiteX15" fmla="*/ 644525 w 1037125"/>
                <a:gd name="connsiteY15" fmla="*/ 152490 h 587465"/>
                <a:gd name="connsiteX16" fmla="*/ 711200 w 1037125"/>
                <a:gd name="connsiteY16" fmla="*/ 149315 h 587465"/>
                <a:gd name="connsiteX17" fmla="*/ 739775 w 1037125"/>
                <a:gd name="connsiteY17" fmla="*/ 184240 h 587465"/>
                <a:gd name="connsiteX18" fmla="*/ 739775 w 1037125"/>
                <a:gd name="connsiteY18" fmla="*/ 228690 h 587465"/>
                <a:gd name="connsiteX19" fmla="*/ 730250 w 1037125"/>
                <a:gd name="connsiteY19" fmla="*/ 250915 h 587465"/>
                <a:gd name="connsiteX20" fmla="*/ 746125 w 1037125"/>
                <a:gd name="connsiteY20" fmla="*/ 285840 h 587465"/>
                <a:gd name="connsiteX21" fmla="*/ 790575 w 1037125"/>
                <a:gd name="connsiteY21" fmla="*/ 317590 h 587465"/>
                <a:gd name="connsiteX22" fmla="*/ 895350 w 1037125"/>
                <a:gd name="connsiteY22" fmla="*/ 346165 h 587465"/>
                <a:gd name="connsiteX23" fmla="*/ 958850 w 1037125"/>
                <a:gd name="connsiteY23" fmla="*/ 339815 h 587465"/>
                <a:gd name="connsiteX24" fmla="*/ 996950 w 1037125"/>
                <a:gd name="connsiteY24" fmla="*/ 371565 h 587465"/>
                <a:gd name="connsiteX25" fmla="*/ 1035050 w 1037125"/>
                <a:gd name="connsiteY25" fmla="*/ 438240 h 587465"/>
                <a:gd name="connsiteX26" fmla="*/ 1028700 w 1037125"/>
                <a:gd name="connsiteY26" fmla="*/ 511265 h 587465"/>
                <a:gd name="connsiteX27" fmla="*/ 1000125 w 1037125"/>
                <a:gd name="connsiteY27" fmla="*/ 539840 h 587465"/>
                <a:gd name="connsiteX28" fmla="*/ 1028700 w 1037125"/>
                <a:gd name="connsiteY28" fmla="*/ 587465 h 587465"/>
                <a:gd name="connsiteX0" fmla="*/ 0 w 1037125"/>
                <a:gd name="connsiteY0" fmla="*/ 377915 h 539840"/>
                <a:gd name="connsiteX1" fmla="*/ 44450 w 1037125"/>
                <a:gd name="connsiteY1" fmla="*/ 330290 h 539840"/>
                <a:gd name="connsiteX2" fmla="*/ 57150 w 1037125"/>
                <a:gd name="connsiteY2" fmla="*/ 298540 h 539840"/>
                <a:gd name="connsiteX3" fmla="*/ 127000 w 1037125"/>
                <a:gd name="connsiteY3" fmla="*/ 289015 h 539840"/>
                <a:gd name="connsiteX4" fmla="*/ 161925 w 1037125"/>
                <a:gd name="connsiteY4" fmla="*/ 276315 h 539840"/>
                <a:gd name="connsiteX5" fmla="*/ 206375 w 1037125"/>
                <a:gd name="connsiteY5" fmla="*/ 260440 h 539840"/>
                <a:gd name="connsiteX6" fmla="*/ 263525 w 1037125"/>
                <a:gd name="connsiteY6" fmla="*/ 219165 h 539840"/>
                <a:gd name="connsiteX7" fmla="*/ 304800 w 1037125"/>
                <a:gd name="connsiteY7" fmla="*/ 184240 h 539840"/>
                <a:gd name="connsiteX8" fmla="*/ 358775 w 1037125"/>
                <a:gd name="connsiteY8" fmla="*/ 117565 h 539840"/>
                <a:gd name="connsiteX9" fmla="*/ 428625 w 1037125"/>
                <a:gd name="connsiteY9" fmla="*/ 50890 h 539840"/>
                <a:gd name="connsiteX10" fmla="*/ 476250 w 1037125"/>
                <a:gd name="connsiteY10" fmla="*/ 15965 h 539840"/>
                <a:gd name="connsiteX11" fmla="*/ 501650 w 1037125"/>
                <a:gd name="connsiteY11" fmla="*/ 90 h 539840"/>
                <a:gd name="connsiteX12" fmla="*/ 546100 w 1037125"/>
                <a:gd name="connsiteY12" fmla="*/ 22315 h 539840"/>
                <a:gd name="connsiteX13" fmla="*/ 581025 w 1037125"/>
                <a:gd name="connsiteY13" fmla="*/ 9615 h 539840"/>
                <a:gd name="connsiteX14" fmla="*/ 622300 w 1037125"/>
                <a:gd name="connsiteY14" fmla="*/ 69940 h 539840"/>
                <a:gd name="connsiteX15" fmla="*/ 644525 w 1037125"/>
                <a:gd name="connsiteY15" fmla="*/ 152490 h 539840"/>
                <a:gd name="connsiteX16" fmla="*/ 711200 w 1037125"/>
                <a:gd name="connsiteY16" fmla="*/ 149315 h 539840"/>
                <a:gd name="connsiteX17" fmla="*/ 739775 w 1037125"/>
                <a:gd name="connsiteY17" fmla="*/ 184240 h 539840"/>
                <a:gd name="connsiteX18" fmla="*/ 739775 w 1037125"/>
                <a:gd name="connsiteY18" fmla="*/ 228690 h 539840"/>
                <a:gd name="connsiteX19" fmla="*/ 730250 w 1037125"/>
                <a:gd name="connsiteY19" fmla="*/ 250915 h 539840"/>
                <a:gd name="connsiteX20" fmla="*/ 746125 w 1037125"/>
                <a:gd name="connsiteY20" fmla="*/ 285840 h 539840"/>
                <a:gd name="connsiteX21" fmla="*/ 790575 w 1037125"/>
                <a:gd name="connsiteY21" fmla="*/ 317590 h 539840"/>
                <a:gd name="connsiteX22" fmla="*/ 895350 w 1037125"/>
                <a:gd name="connsiteY22" fmla="*/ 346165 h 539840"/>
                <a:gd name="connsiteX23" fmla="*/ 958850 w 1037125"/>
                <a:gd name="connsiteY23" fmla="*/ 339815 h 539840"/>
                <a:gd name="connsiteX24" fmla="*/ 996950 w 1037125"/>
                <a:gd name="connsiteY24" fmla="*/ 371565 h 539840"/>
                <a:gd name="connsiteX25" fmla="*/ 1035050 w 1037125"/>
                <a:gd name="connsiteY25" fmla="*/ 438240 h 539840"/>
                <a:gd name="connsiteX26" fmla="*/ 1028700 w 1037125"/>
                <a:gd name="connsiteY26" fmla="*/ 511265 h 539840"/>
                <a:gd name="connsiteX27" fmla="*/ 1000125 w 1037125"/>
                <a:gd name="connsiteY27" fmla="*/ 539840 h 539840"/>
                <a:gd name="connsiteX0" fmla="*/ 0 w 1090002"/>
                <a:gd name="connsiteY0" fmla="*/ 377915 h 563286"/>
                <a:gd name="connsiteX1" fmla="*/ 44450 w 1090002"/>
                <a:gd name="connsiteY1" fmla="*/ 330290 h 563286"/>
                <a:gd name="connsiteX2" fmla="*/ 57150 w 1090002"/>
                <a:gd name="connsiteY2" fmla="*/ 298540 h 563286"/>
                <a:gd name="connsiteX3" fmla="*/ 127000 w 1090002"/>
                <a:gd name="connsiteY3" fmla="*/ 289015 h 563286"/>
                <a:gd name="connsiteX4" fmla="*/ 161925 w 1090002"/>
                <a:gd name="connsiteY4" fmla="*/ 276315 h 563286"/>
                <a:gd name="connsiteX5" fmla="*/ 206375 w 1090002"/>
                <a:gd name="connsiteY5" fmla="*/ 260440 h 563286"/>
                <a:gd name="connsiteX6" fmla="*/ 263525 w 1090002"/>
                <a:gd name="connsiteY6" fmla="*/ 219165 h 563286"/>
                <a:gd name="connsiteX7" fmla="*/ 304800 w 1090002"/>
                <a:gd name="connsiteY7" fmla="*/ 184240 h 563286"/>
                <a:gd name="connsiteX8" fmla="*/ 358775 w 1090002"/>
                <a:gd name="connsiteY8" fmla="*/ 117565 h 563286"/>
                <a:gd name="connsiteX9" fmla="*/ 428625 w 1090002"/>
                <a:gd name="connsiteY9" fmla="*/ 50890 h 563286"/>
                <a:gd name="connsiteX10" fmla="*/ 476250 w 1090002"/>
                <a:gd name="connsiteY10" fmla="*/ 15965 h 563286"/>
                <a:gd name="connsiteX11" fmla="*/ 501650 w 1090002"/>
                <a:gd name="connsiteY11" fmla="*/ 90 h 563286"/>
                <a:gd name="connsiteX12" fmla="*/ 546100 w 1090002"/>
                <a:gd name="connsiteY12" fmla="*/ 22315 h 563286"/>
                <a:gd name="connsiteX13" fmla="*/ 581025 w 1090002"/>
                <a:gd name="connsiteY13" fmla="*/ 9615 h 563286"/>
                <a:gd name="connsiteX14" fmla="*/ 622300 w 1090002"/>
                <a:gd name="connsiteY14" fmla="*/ 69940 h 563286"/>
                <a:gd name="connsiteX15" fmla="*/ 644525 w 1090002"/>
                <a:gd name="connsiteY15" fmla="*/ 152490 h 563286"/>
                <a:gd name="connsiteX16" fmla="*/ 711200 w 1090002"/>
                <a:gd name="connsiteY16" fmla="*/ 149315 h 563286"/>
                <a:gd name="connsiteX17" fmla="*/ 739775 w 1090002"/>
                <a:gd name="connsiteY17" fmla="*/ 184240 h 563286"/>
                <a:gd name="connsiteX18" fmla="*/ 739775 w 1090002"/>
                <a:gd name="connsiteY18" fmla="*/ 228690 h 563286"/>
                <a:gd name="connsiteX19" fmla="*/ 730250 w 1090002"/>
                <a:gd name="connsiteY19" fmla="*/ 250915 h 563286"/>
                <a:gd name="connsiteX20" fmla="*/ 746125 w 1090002"/>
                <a:gd name="connsiteY20" fmla="*/ 285840 h 563286"/>
                <a:gd name="connsiteX21" fmla="*/ 790575 w 1090002"/>
                <a:gd name="connsiteY21" fmla="*/ 317590 h 563286"/>
                <a:gd name="connsiteX22" fmla="*/ 895350 w 1090002"/>
                <a:gd name="connsiteY22" fmla="*/ 346165 h 563286"/>
                <a:gd name="connsiteX23" fmla="*/ 958850 w 1090002"/>
                <a:gd name="connsiteY23" fmla="*/ 339815 h 563286"/>
                <a:gd name="connsiteX24" fmla="*/ 996950 w 1090002"/>
                <a:gd name="connsiteY24" fmla="*/ 371565 h 563286"/>
                <a:gd name="connsiteX25" fmla="*/ 1035050 w 1090002"/>
                <a:gd name="connsiteY25" fmla="*/ 438240 h 563286"/>
                <a:gd name="connsiteX26" fmla="*/ 1028700 w 1090002"/>
                <a:gd name="connsiteY26" fmla="*/ 511265 h 563286"/>
                <a:gd name="connsiteX27" fmla="*/ 1090002 w 1090002"/>
                <a:gd name="connsiteY27" fmla="*/ 563286 h 563286"/>
                <a:gd name="connsiteX0" fmla="*/ 0 w 1090002"/>
                <a:gd name="connsiteY0" fmla="*/ 377915 h 563286"/>
                <a:gd name="connsiteX1" fmla="*/ 44450 w 1090002"/>
                <a:gd name="connsiteY1" fmla="*/ 330290 h 563286"/>
                <a:gd name="connsiteX2" fmla="*/ 57150 w 1090002"/>
                <a:gd name="connsiteY2" fmla="*/ 298540 h 563286"/>
                <a:gd name="connsiteX3" fmla="*/ 127000 w 1090002"/>
                <a:gd name="connsiteY3" fmla="*/ 289015 h 563286"/>
                <a:gd name="connsiteX4" fmla="*/ 161925 w 1090002"/>
                <a:gd name="connsiteY4" fmla="*/ 276315 h 563286"/>
                <a:gd name="connsiteX5" fmla="*/ 206375 w 1090002"/>
                <a:gd name="connsiteY5" fmla="*/ 260440 h 563286"/>
                <a:gd name="connsiteX6" fmla="*/ 263525 w 1090002"/>
                <a:gd name="connsiteY6" fmla="*/ 219165 h 563286"/>
                <a:gd name="connsiteX7" fmla="*/ 304800 w 1090002"/>
                <a:gd name="connsiteY7" fmla="*/ 184240 h 563286"/>
                <a:gd name="connsiteX8" fmla="*/ 358775 w 1090002"/>
                <a:gd name="connsiteY8" fmla="*/ 117565 h 563286"/>
                <a:gd name="connsiteX9" fmla="*/ 428625 w 1090002"/>
                <a:gd name="connsiteY9" fmla="*/ 50890 h 563286"/>
                <a:gd name="connsiteX10" fmla="*/ 476250 w 1090002"/>
                <a:gd name="connsiteY10" fmla="*/ 15965 h 563286"/>
                <a:gd name="connsiteX11" fmla="*/ 501650 w 1090002"/>
                <a:gd name="connsiteY11" fmla="*/ 90 h 563286"/>
                <a:gd name="connsiteX12" fmla="*/ 546100 w 1090002"/>
                <a:gd name="connsiteY12" fmla="*/ 22315 h 563286"/>
                <a:gd name="connsiteX13" fmla="*/ 581025 w 1090002"/>
                <a:gd name="connsiteY13" fmla="*/ 9615 h 563286"/>
                <a:gd name="connsiteX14" fmla="*/ 622300 w 1090002"/>
                <a:gd name="connsiteY14" fmla="*/ 69940 h 563286"/>
                <a:gd name="connsiteX15" fmla="*/ 644525 w 1090002"/>
                <a:gd name="connsiteY15" fmla="*/ 152490 h 563286"/>
                <a:gd name="connsiteX16" fmla="*/ 711200 w 1090002"/>
                <a:gd name="connsiteY16" fmla="*/ 149315 h 563286"/>
                <a:gd name="connsiteX17" fmla="*/ 739775 w 1090002"/>
                <a:gd name="connsiteY17" fmla="*/ 184240 h 563286"/>
                <a:gd name="connsiteX18" fmla="*/ 739775 w 1090002"/>
                <a:gd name="connsiteY18" fmla="*/ 228690 h 563286"/>
                <a:gd name="connsiteX19" fmla="*/ 730250 w 1090002"/>
                <a:gd name="connsiteY19" fmla="*/ 250915 h 563286"/>
                <a:gd name="connsiteX20" fmla="*/ 746125 w 1090002"/>
                <a:gd name="connsiteY20" fmla="*/ 285840 h 563286"/>
                <a:gd name="connsiteX21" fmla="*/ 790575 w 1090002"/>
                <a:gd name="connsiteY21" fmla="*/ 317590 h 563286"/>
                <a:gd name="connsiteX22" fmla="*/ 895350 w 1090002"/>
                <a:gd name="connsiteY22" fmla="*/ 346165 h 563286"/>
                <a:gd name="connsiteX23" fmla="*/ 958850 w 1090002"/>
                <a:gd name="connsiteY23" fmla="*/ 339815 h 563286"/>
                <a:gd name="connsiteX24" fmla="*/ 996950 w 1090002"/>
                <a:gd name="connsiteY24" fmla="*/ 371565 h 563286"/>
                <a:gd name="connsiteX25" fmla="*/ 1035050 w 1090002"/>
                <a:gd name="connsiteY25" fmla="*/ 438240 h 563286"/>
                <a:gd name="connsiteX26" fmla="*/ 1028700 w 1090002"/>
                <a:gd name="connsiteY26" fmla="*/ 511265 h 563286"/>
                <a:gd name="connsiteX27" fmla="*/ 1090002 w 1090002"/>
                <a:gd name="connsiteY27" fmla="*/ 563286 h 563286"/>
                <a:gd name="connsiteX0" fmla="*/ 0 w 1086094"/>
                <a:gd name="connsiteY0" fmla="*/ 377915 h 551563"/>
                <a:gd name="connsiteX1" fmla="*/ 44450 w 1086094"/>
                <a:gd name="connsiteY1" fmla="*/ 330290 h 551563"/>
                <a:gd name="connsiteX2" fmla="*/ 57150 w 1086094"/>
                <a:gd name="connsiteY2" fmla="*/ 298540 h 551563"/>
                <a:gd name="connsiteX3" fmla="*/ 127000 w 1086094"/>
                <a:gd name="connsiteY3" fmla="*/ 289015 h 551563"/>
                <a:gd name="connsiteX4" fmla="*/ 161925 w 1086094"/>
                <a:gd name="connsiteY4" fmla="*/ 276315 h 551563"/>
                <a:gd name="connsiteX5" fmla="*/ 206375 w 1086094"/>
                <a:gd name="connsiteY5" fmla="*/ 260440 h 551563"/>
                <a:gd name="connsiteX6" fmla="*/ 263525 w 1086094"/>
                <a:gd name="connsiteY6" fmla="*/ 219165 h 551563"/>
                <a:gd name="connsiteX7" fmla="*/ 304800 w 1086094"/>
                <a:gd name="connsiteY7" fmla="*/ 184240 h 551563"/>
                <a:gd name="connsiteX8" fmla="*/ 358775 w 1086094"/>
                <a:gd name="connsiteY8" fmla="*/ 117565 h 551563"/>
                <a:gd name="connsiteX9" fmla="*/ 428625 w 1086094"/>
                <a:gd name="connsiteY9" fmla="*/ 50890 h 551563"/>
                <a:gd name="connsiteX10" fmla="*/ 476250 w 1086094"/>
                <a:gd name="connsiteY10" fmla="*/ 15965 h 551563"/>
                <a:gd name="connsiteX11" fmla="*/ 501650 w 1086094"/>
                <a:gd name="connsiteY11" fmla="*/ 90 h 551563"/>
                <a:gd name="connsiteX12" fmla="*/ 546100 w 1086094"/>
                <a:gd name="connsiteY12" fmla="*/ 22315 h 551563"/>
                <a:gd name="connsiteX13" fmla="*/ 581025 w 1086094"/>
                <a:gd name="connsiteY13" fmla="*/ 9615 h 551563"/>
                <a:gd name="connsiteX14" fmla="*/ 622300 w 1086094"/>
                <a:gd name="connsiteY14" fmla="*/ 69940 h 551563"/>
                <a:gd name="connsiteX15" fmla="*/ 644525 w 1086094"/>
                <a:gd name="connsiteY15" fmla="*/ 152490 h 551563"/>
                <a:gd name="connsiteX16" fmla="*/ 711200 w 1086094"/>
                <a:gd name="connsiteY16" fmla="*/ 149315 h 551563"/>
                <a:gd name="connsiteX17" fmla="*/ 739775 w 1086094"/>
                <a:gd name="connsiteY17" fmla="*/ 184240 h 551563"/>
                <a:gd name="connsiteX18" fmla="*/ 739775 w 1086094"/>
                <a:gd name="connsiteY18" fmla="*/ 228690 h 551563"/>
                <a:gd name="connsiteX19" fmla="*/ 730250 w 1086094"/>
                <a:gd name="connsiteY19" fmla="*/ 250915 h 551563"/>
                <a:gd name="connsiteX20" fmla="*/ 746125 w 1086094"/>
                <a:gd name="connsiteY20" fmla="*/ 285840 h 551563"/>
                <a:gd name="connsiteX21" fmla="*/ 790575 w 1086094"/>
                <a:gd name="connsiteY21" fmla="*/ 317590 h 551563"/>
                <a:gd name="connsiteX22" fmla="*/ 895350 w 1086094"/>
                <a:gd name="connsiteY22" fmla="*/ 346165 h 551563"/>
                <a:gd name="connsiteX23" fmla="*/ 958850 w 1086094"/>
                <a:gd name="connsiteY23" fmla="*/ 339815 h 551563"/>
                <a:gd name="connsiteX24" fmla="*/ 996950 w 1086094"/>
                <a:gd name="connsiteY24" fmla="*/ 371565 h 551563"/>
                <a:gd name="connsiteX25" fmla="*/ 1035050 w 1086094"/>
                <a:gd name="connsiteY25" fmla="*/ 438240 h 551563"/>
                <a:gd name="connsiteX26" fmla="*/ 1028700 w 1086094"/>
                <a:gd name="connsiteY26" fmla="*/ 511265 h 551563"/>
                <a:gd name="connsiteX27" fmla="*/ 1086094 w 1086094"/>
                <a:gd name="connsiteY27" fmla="*/ 551563 h 551563"/>
                <a:gd name="connsiteX0" fmla="*/ 0 w 1086094"/>
                <a:gd name="connsiteY0" fmla="*/ 377915 h 551563"/>
                <a:gd name="connsiteX1" fmla="*/ 44450 w 1086094"/>
                <a:gd name="connsiteY1" fmla="*/ 330290 h 551563"/>
                <a:gd name="connsiteX2" fmla="*/ 57150 w 1086094"/>
                <a:gd name="connsiteY2" fmla="*/ 298540 h 551563"/>
                <a:gd name="connsiteX3" fmla="*/ 127000 w 1086094"/>
                <a:gd name="connsiteY3" fmla="*/ 289015 h 551563"/>
                <a:gd name="connsiteX4" fmla="*/ 161925 w 1086094"/>
                <a:gd name="connsiteY4" fmla="*/ 276315 h 551563"/>
                <a:gd name="connsiteX5" fmla="*/ 206375 w 1086094"/>
                <a:gd name="connsiteY5" fmla="*/ 260440 h 551563"/>
                <a:gd name="connsiteX6" fmla="*/ 263525 w 1086094"/>
                <a:gd name="connsiteY6" fmla="*/ 219165 h 551563"/>
                <a:gd name="connsiteX7" fmla="*/ 304800 w 1086094"/>
                <a:gd name="connsiteY7" fmla="*/ 184240 h 551563"/>
                <a:gd name="connsiteX8" fmla="*/ 358775 w 1086094"/>
                <a:gd name="connsiteY8" fmla="*/ 117565 h 551563"/>
                <a:gd name="connsiteX9" fmla="*/ 428625 w 1086094"/>
                <a:gd name="connsiteY9" fmla="*/ 50890 h 551563"/>
                <a:gd name="connsiteX10" fmla="*/ 476250 w 1086094"/>
                <a:gd name="connsiteY10" fmla="*/ 15965 h 551563"/>
                <a:gd name="connsiteX11" fmla="*/ 501650 w 1086094"/>
                <a:gd name="connsiteY11" fmla="*/ 90 h 551563"/>
                <a:gd name="connsiteX12" fmla="*/ 546100 w 1086094"/>
                <a:gd name="connsiteY12" fmla="*/ 22315 h 551563"/>
                <a:gd name="connsiteX13" fmla="*/ 581025 w 1086094"/>
                <a:gd name="connsiteY13" fmla="*/ 9615 h 551563"/>
                <a:gd name="connsiteX14" fmla="*/ 622300 w 1086094"/>
                <a:gd name="connsiteY14" fmla="*/ 69940 h 551563"/>
                <a:gd name="connsiteX15" fmla="*/ 644525 w 1086094"/>
                <a:gd name="connsiteY15" fmla="*/ 152490 h 551563"/>
                <a:gd name="connsiteX16" fmla="*/ 711200 w 1086094"/>
                <a:gd name="connsiteY16" fmla="*/ 149315 h 551563"/>
                <a:gd name="connsiteX17" fmla="*/ 739775 w 1086094"/>
                <a:gd name="connsiteY17" fmla="*/ 184240 h 551563"/>
                <a:gd name="connsiteX18" fmla="*/ 739775 w 1086094"/>
                <a:gd name="connsiteY18" fmla="*/ 228690 h 551563"/>
                <a:gd name="connsiteX19" fmla="*/ 730250 w 1086094"/>
                <a:gd name="connsiteY19" fmla="*/ 250915 h 551563"/>
                <a:gd name="connsiteX20" fmla="*/ 746125 w 1086094"/>
                <a:gd name="connsiteY20" fmla="*/ 285840 h 551563"/>
                <a:gd name="connsiteX21" fmla="*/ 790575 w 1086094"/>
                <a:gd name="connsiteY21" fmla="*/ 317590 h 551563"/>
                <a:gd name="connsiteX22" fmla="*/ 895350 w 1086094"/>
                <a:gd name="connsiteY22" fmla="*/ 346165 h 551563"/>
                <a:gd name="connsiteX23" fmla="*/ 958850 w 1086094"/>
                <a:gd name="connsiteY23" fmla="*/ 339815 h 551563"/>
                <a:gd name="connsiteX24" fmla="*/ 996950 w 1086094"/>
                <a:gd name="connsiteY24" fmla="*/ 371565 h 551563"/>
                <a:gd name="connsiteX25" fmla="*/ 1035050 w 1086094"/>
                <a:gd name="connsiteY25" fmla="*/ 438240 h 551563"/>
                <a:gd name="connsiteX26" fmla="*/ 1028700 w 1086094"/>
                <a:gd name="connsiteY26" fmla="*/ 511265 h 551563"/>
                <a:gd name="connsiteX27" fmla="*/ 1086094 w 1086094"/>
                <a:gd name="connsiteY27" fmla="*/ 551563 h 551563"/>
                <a:gd name="connsiteX0" fmla="*/ 0 w 1035949"/>
                <a:gd name="connsiteY0" fmla="*/ 377915 h 684151"/>
                <a:gd name="connsiteX1" fmla="*/ 44450 w 1035949"/>
                <a:gd name="connsiteY1" fmla="*/ 330290 h 684151"/>
                <a:gd name="connsiteX2" fmla="*/ 57150 w 1035949"/>
                <a:gd name="connsiteY2" fmla="*/ 298540 h 684151"/>
                <a:gd name="connsiteX3" fmla="*/ 127000 w 1035949"/>
                <a:gd name="connsiteY3" fmla="*/ 289015 h 684151"/>
                <a:gd name="connsiteX4" fmla="*/ 161925 w 1035949"/>
                <a:gd name="connsiteY4" fmla="*/ 276315 h 684151"/>
                <a:gd name="connsiteX5" fmla="*/ 206375 w 1035949"/>
                <a:gd name="connsiteY5" fmla="*/ 260440 h 684151"/>
                <a:gd name="connsiteX6" fmla="*/ 263525 w 1035949"/>
                <a:gd name="connsiteY6" fmla="*/ 219165 h 684151"/>
                <a:gd name="connsiteX7" fmla="*/ 304800 w 1035949"/>
                <a:gd name="connsiteY7" fmla="*/ 184240 h 684151"/>
                <a:gd name="connsiteX8" fmla="*/ 358775 w 1035949"/>
                <a:gd name="connsiteY8" fmla="*/ 117565 h 684151"/>
                <a:gd name="connsiteX9" fmla="*/ 428625 w 1035949"/>
                <a:gd name="connsiteY9" fmla="*/ 50890 h 684151"/>
                <a:gd name="connsiteX10" fmla="*/ 476250 w 1035949"/>
                <a:gd name="connsiteY10" fmla="*/ 15965 h 684151"/>
                <a:gd name="connsiteX11" fmla="*/ 501650 w 1035949"/>
                <a:gd name="connsiteY11" fmla="*/ 90 h 684151"/>
                <a:gd name="connsiteX12" fmla="*/ 546100 w 1035949"/>
                <a:gd name="connsiteY12" fmla="*/ 22315 h 684151"/>
                <a:gd name="connsiteX13" fmla="*/ 581025 w 1035949"/>
                <a:gd name="connsiteY13" fmla="*/ 9615 h 684151"/>
                <a:gd name="connsiteX14" fmla="*/ 622300 w 1035949"/>
                <a:gd name="connsiteY14" fmla="*/ 69940 h 684151"/>
                <a:gd name="connsiteX15" fmla="*/ 644525 w 1035949"/>
                <a:gd name="connsiteY15" fmla="*/ 152490 h 684151"/>
                <a:gd name="connsiteX16" fmla="*/ 711200 w 1035949"/>
                <a:gd name="connsiteY16" fmla="*/ 149315 h 684151"/>
                <a:gd name="connsiteX17" fmla="*/ 739775 w 1035949"/>
                <a:gd name="connsiteY17" fmla="*/ 184240 h 684151"/>
                <a:gd name="connsiteX18" fmla="*/ 739775 w 1035949"/>
                <a:gd name="connsiteY18" fmla="*/ 228690 h 684151"/>
                <a:gd name="connsiteX19" fmla="*/ 730250 w 1035949"/>
                <a:gd name="connsiteY19" fmla="*/ 250915 h 684151"/>
                <a:gd name="connsiteX20" fmla="*/ 746125 w 1035949"/>
                <a:gd name="connsiteY20" fmla="*/ 285840 h 684151"/>
                <a:gd name="connsiteX21" fmla="*/ 790575 w 1035949"/>
                <a:gd name="connsiteY21" fmla="*/ 317590 h 684151"/>
                <a:gd name="connsiteX22" fmla="*/ 895350 w 1035949"/>
                <a:gd name="connsiteY22" fmla="*/ 346165 h 684151"/>
                <a:gd name="connsiteX23" fmla="*/ 958850 w 1035949"/>
                <a:gd name="connsiteY23" fmla="*/ 339815 h 684151"/>
                <a:gd name="connsiteX24" fmla="*/ 996950 w 1035949"/>
                <a:gd name="connsiteY24" fmla="*/ 371565 h 684151"/>
                <a:gd name="connsiteX25" fmla="*/ 1035050 w 1035949"/>
                <a:gd name="connsiteY25" fmla="*/ 438240 h 684151"/>
                <a:gd name="connsiteX26" fmla="*/ 1028700 w 1035949"/>
                <a:gd name="connsiteY26" fmla="*/ 511265 h 684151"/>
                <a:gd name="connsiteX27" fmla="*/ 1026658 w 1035949"/>
                <a:gd name="connsiteY27" fmla="*/ 684151 h 68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35949" h="684151">
                  <a:moveTo>
                    <a:pt x="0" y="377915"/>
                  </a:moveTo>
                  <a:cubicBezTo>
                    <a:pt x="17462" y="360717"/>
                    <a:pt x="34925" y="343519"/>
                    <a:pt x="44450" y="330290"/>
                  </a:cubicBezTo>
                  <a:cubicBezTo>
                    <a:pt x="53975" y="317061"/>
                    <a:pt x="43392" y="305419"/>
                    <a:pt x="57150" y="298540"/>
                  </a:cubicBezTo>
                  <a:cubicBezTo>
                    <a:pt x="70908" y="291661"/>
                    <a:pt x="109538" y="292719"/>
                    <a:pt x="127000" y="289015"/>
                  </a:cubicBezTo>
                  <a:cubicBezTo>
                    <a:pt x="144462" y="285311"/>
                    <a:pt x="161925" y="276315"/>
                    <a:pt x="161925" y="276315"/>
                  </a:cubicBezTo>
                  <a:cubicBezTo>
                    <a:pt x="175154" y="271553"/>
                    <a:pt x="189442" y="269965"/>
                    <a:pt x="206375" y="260440"/>
                  </a:cubicBezTo>
                  <a:cubicBezTo>
                    <a:pt x="223308" y="250915"/>
                    <a:pt x="247121" y="231865"/>
                    <a:pt x="263525" y="219165"/>
                  </a:cubicBezTo>
                  <a:cubicBezTo>
                    <a:pt x="279929" y="206465"/>
                    <a:pt x="288925" y="201173"/>
                    <a:pt x="304800" y="184240"/>
                  </a:cubicBezTo>
                  <a:cubicBezTo>
                    <a:pt x="320675" y="167307"/>
                    <a:pt x="338138" y="139790"/>
                    <a:pt x="358775" y="117565"/>
                  </a:cubicBezTo>
                  <a:cubicBezTo>
                    <a:pt x="379412" y="95340"/>
                    <a:pt x="409046" y="67823"/>
                    <a:pt x="428625" y="50890"/>
                  </a:cubicBezTo>
                  <a:cubicBezTo>
                    <a:pt x="448204" y="33957"/>
                    <a:pt x="464079" y="24432"/>
                    <a:pt x="476250" y="15965"/>
                  </a:cubicBezTo>
                  <a:cubicBezTo>
                    <a:pt x="488421" y="7498"/>
                    <a:pt x="490008" y="-968"/>
                    <a:pt x="501650" y="90"/>
                  </a:cubicBezTo>
                  <a:cubicBezTo>
                    <a:pt x="513292" y="1148"/>
                    <a:pt x="532871" y="20728"/>
                    <a:pt x="546100" y="22315"/>
                  </a:cubicBezTo>
                  <a:cubicBezTo>
                    <a:pt x="559329" y="23902"/>
                    <a:pt x="568325" y="1678"/>
                    <a:pt x="581025" y="9615"/>
                  </a:cubicBezTo>
                  <a:cubicBezTo>
                    <a:pt x="593725" y="17552"/>
                    <a:pt x="611717" y="46128"/>
                    <a:pt x="622300" y="69940"/>
                  </a:cubicBezTo>
                  <a:cubicBezTo>
                    <a:pt x="632883" y="93752"/>
                    <a:pt x="629708" y="139261"/>
                    <a:pt x="644525" y="152490"/>
                  </a:cubicBezTo>
                  <a:cubicBezTo>
                    <a:pt x="659342" y="165719"/>
                    <a:pt x="695325" y="144023"/>
                    <a:pt x="711200" y="149315"/>
                  </a:cubicBezTo>
                  <a:cubicBezTo>
                    <a:pt x="727075" y="154607"/>
                    <a:pt x="735013" y="171011"/>
                    <a:pt x="739775" y="184240"/>
                  </a:cubicBezTo>
                  <a:cubicBezTo>
                    <a:pt x="744537" y="197469"/>
                    <a:pt x="741362" y="217578"/>
                    <a:pt x="739775" y="228690"/>
                  </a:cubicBezTo>
                  <a:cubicBezTo>
                    <a:pt x="738188" y="239802"/>
                    <a:pt x="729192" y="241390"/>
                    <a:pt x="730250" y="250915"/>
                  </a:cubicBezTo>
                  <a:cubicBezTo>
                    <a:pt x="731308" y="260440"/>
                    <a:pt x="736071" y="274728"/>
                    <a:pt x="746125" y="285840"/>
                  </a:cubicBezTo>
                  <a:cubicBezTo>
                    <a:pt x="756179" y="296952"/>
                    <a:pt x="765704" y="307536"/>
                    <a:pt x="790575" y="317590"/>
                  </a:cubicBezTo>
                  <a:cubicBezTo>
                    <a:pt x="815446" y="327644"/>
                    <a:pt x="867304" y="342461"/>
                    <a:pt x="895350" y="346165"/>
                  </a:cubicBezTo>
                  <a:cubicBezTo>
                    <a:pt x="923396" y="349869"/>
                    <a:pt x="941917" y="335582"/>
                    <a:pt x="958850" y="339815"/>
                  </a:cubicBezTo>
                  <a:cubicBezTo>
                    <a:pt x="975783" y="344048"/>
                    <a:pt x="984250" y="355161"/>
                    <a:pt x="996950" y="371565"/>
                  </a:cubicBezTo>
                  <a:cubicBezTo>
                    <a:pt x="1009650" y="387969"/>
                    <a:pt x="1029758" y="414957"/>
                    <a:pt x="1035050" y="438240"/>
                  </a:cubicBezTo>
                  <a:cubicBezTo>
                    <a:pt x="1040342" y="461523"/>
                    <a:pt x="1020193" y="492378"/>
                    <a:pt x="1028700" y="511265"/>
                  </a:cubicBezTo>
                  <a:cubicBezTo>
                    <a:pt x="1037207" y="530152"/>
                    <a:pt x="1007120" y="675358"/>
                    <a:pt x="1026658" y="684151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91" name="Forma livre 490"/>
            <p:cNvSpPr/>
            <p:nvPr/>
          </p:nvSpPr>
          <p:spPr bwMode="auto">
            <a:xfrm>
              <a:off x="3310620" y="3063059"/>
              <a:ext cx="34463" cy="16729"/>
            </a:xfrm>
            <a:custGeom>
              <a:avLst/>
              <a:gdLst>
                <a:gd name="connsiteX0" fmla="*/ 41910 w 41910"/>
                <a:gd name="connsiteY0" fmla="*/ 0 h 22860"/>
                <a:gd name="connsiteX1" fmla="*/ 0 w 41910"/>
                <a:gd name="connsiteY1" fmla="*/ 22860 h 22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910" h="22860">
                  <a:moveTo>
                    <a:pt x="41910" y="0"/>
                  </a:moveTo>
                  <a:cubicBezTo>
                    <a:pt x="5138" y="20429"/>
                    <a:pt x="19315" y="13202"/>
                    <a:pt x="0" y="2286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492" name="Forma livre 491"/>
            <p:cNvSpPr/>
            <p:nvPr/>
          </p:nvSpPr>
          <p:spPr bwMode="auto">
            <a:xfrm>
              <a:off x="2732055" y="3067241"/>
              <a:ext cx="342022" cy="60503"/>
            </a:xfrm>
            <a:custGeom>
              <a:avLst/>
              <a:gdLst>
                <a:gd name="connsiteX0" fmla="*/ 482600 w 482600"/>
                <a:gd name="connsiteY0" fmla="*/ 0 h 504825"/>
                <a:gd name="connsiteX1" fmla="*/ 425450 w 482600"/>
                <a:gd name="connsiteY1" fmla="*/ 9525 h 504825"/>
                <a:gd name="connsiteX2" fmla="*/ 393700 w 482600"/>
                <a:gd name="connsiteY2" fmla="*/ 22225 h 504825"/>
                <a:gd name="connsiteX3" fmla="*/ 320675 w 482600"/>
                <a:gd name="connsiteY3" fmla="*/ 6350 h 504825"/>
                <a:gd name="connsiteX4" fmla="*/ 257175 w 482600"/>
                <a:gd name="connsiteY4" fmla="*/ 9525 h 504825"/>
                <a:gd name="connsiteX5" fmla="*/ 209550 w 482600"/>
                <a:gd name="connsiteY5" fmla="*/ 38100 h 504825"/>
                <a:gd name="connsiteX6" fmla="*/ 161925 w 482600"/>
                <a:gd name="connsiteY6" fmla="*/ 50800 h 504825"/>
                <a:gd name="connsiteX7" fmla="*/ 127000 w 482600"/>
                <a:gd name="connsiteY7" fmla="*/ 82550 h 504825"/>
                <a:gd name="connsiteX8" fmla="*/ 66675 w 482600"/>
                <a:gd name="connsiteY8" fmla="*/ 63500 h 504825"/>
                <a:gd name="connsiteX9" fmla="*/ 60325 w 482600"/>
                <a:gd name="connsiteY9" fmla="*/ 107950 h 504825"/>
                <a:gd name="connsiteX10" fmla="*/ 57150 w 482600"/>
                <a:gd name="connsiteY10" fmla="*/ 136525 h 504825"/>
                <a:gd name="connsiteX11" fmla="*/ 69850 w 482600"/>
                <a:gd name="connsiteY11" fmla="*/ 238125 h 504825"/>
                <a:gd name="connsiteX12" fmla="*/ 76200 w 482600"/>
                <a:gd name="connsiteY12" fmla="*/ 295275 h 504825"/>
                <a:gd name="connsiteX13" fmla="*/ 53975 w 482600"/>
                <a:gd name="connsiteY13" fmla="*/ 327025 h 504825"/>
                <a:gd name="connsiteX14" fmla="*/ 92075 w 482600"/>
                <a:gd name="connsiteY14" fmla="*/ 422275 h 504825"/>
                <a:gd name="connsiteX15" fmla="*/ 63500 w 482600"/>
                <a:gd name="connsiteY15" fmla="*/ 460375 h 504825"/>
                <a:gd name="connsiteX16" fmla="*/ 0 w 482600"/>
                <a:gd name="connsiteY16" fmla="*/ 504825 h 504825"/>
                <a:gd name="connsiteX0" fmla="*/ 428844 w 428844"/>
                <a:gd name="connsiteY0" fmla="*/ 0 h 460375"/>
                <a:gd name="connsiteX1" fmla="*/ 371694 w 428844"/>
                <a:gd name="connsiteY1" fmla="*/ 9525 h 460375"/>
                <a:gd name="connsiteX2" fmla="*/ 339944 w 428844"/>
                <a:gd name="connsiteY2" fmla="*/ 22225 h 460375"/>
                <a:gd name="connsiteX3" fmla="*/ 266919 w 428844"/>
                <a:gd name="connsiteY3" fmla="*/ 6350 h 460375"/>
                <a:gd name="connsiteX4" fmla="*/ 203419 w 428844"/>
                <a:gd name="connsiteY4" fmla="*/ 9525 h 460375"/>
                <a:gd name="connsiteX5" fmla="*/ 155794 w 428844"/>
                <a:gd name="connsiteY5" fmla="*/ 38100 h 460375"/>
                <a:gd name="connsiteX6" fmla="*/ 108169 w 428844"/>
                <a:gd name="connsiteY6" fmla="*/ 50800 h 460375"/>
                <a:gd name="connsiteX7" fmla="*/ 73244 w 428844"/>
                <a:gd name="connsiteY7" fmla="*/ 82550 h 460375"/>
                <a:gd name="connsiteX8" fmla="*/ 12919 w 428844"/>
                <a:gd name="connsiteY8" fmla="*/ 63500 h 460375"/>
                <a:gd name="connsiteX9" fmla="*/ 6569 w 428844"/>
                <a:gd name="connsiteY9" fmla="*/ 107950 h 460375"/>
                <a:gd name="connsiteX10" fmla="*/ 3394 w 428844"/>
                <a:gd name="connsiteY10" fmla="*/ 136525 h 460375"/>
                <a:gd name="connsiteX11" fmla="*/ 16094 w 428844"/>
                <a:gd name="connsiteY11" fmla="*/ 238125 h 460375"/>
                <a:gd name="connsiteX12" fmla="*/ 22444 w 428844"/>
                <a:gd name="connsiteY12" fmla="*/ 295275 h 460375"/>
                <a:gd name="connsiteX13" fmla="*/ 219 w 428844"/>
                <a:gd name="connsiteY13" fmla="*/ 327025 h 460375"/>
                <a:gd name="connsiteX14" fmla="*/ 38319 w 428844"/>
                <a:gd name="connsiteY14" fmla="*/ 422275 h 460375"/>
                <a:gd name="connsiteX15" fmla="*/ 9744 w 428844"/>
                <a:gd name="connsiteY15" fmla="*/ 460375 h 460375"/>
                <a:gd name="connsiteX0" fmla="*/ 428844 w 428844"/>
                <a:gd name="connsiteY0" fmla="*/ 0 h 422275"/>
                <a:gd name="connsiteX1" fmla="*/ 371694 w 428844"/>
                <a:gd name="connsiteY1" fmla="*/ 9525 h 422275"/>
                <a:gd name="connsiteX2" fmla="*/ 339944 w 428844"/>
                <a:gd name="connsiteY2" fmla="*/ 22225 h 422275"/>
                <a:gd name="connsiteX3" fmla="*/ 266919 w 428844"/>
                <a:gd name="connsiteY3" fmla="*/ 6350 h 422275"/>
                <a:gd name="connsiteX4" fmla="*/ 203419 w 428844"/>
                <a:gd name="connsiteY4" fmla="*/ 9525 h 422275"/>
                <a:gd name="connsiteX5" fmla="*/ 155794 w 428844"/>
                <a:gd name="connsiteY5" fmla="*/ 38100 h 422275"/>
                <a:gd name="connsiteX6" fmla="*/ 108169 w 428844"/>
                <a:gd name="connsiteY6" fmla="*/ 50800 h 422275"/>
                <a:gd name="connsiteX7" fmla="*/ 73244 w 428844"/>
                <a:gd name="connsiteY7" fmla="*/ 82550 h 422275"/>
                <a:gd name="connsiteX8" fmla="*/ 12919 w 428844"/>
                <a:gd name="connsiteY8" fmla="*/ 63500 h 422275"/>
                <a:gd name="connsiteX9" fmla="*/ 6569 w 428844"/>
                <a:gd name="connsiteY9" fmla="*/ 107950 h 422275"/>
                <a:gd name="connsiteX10" fmla="*/ 3394 w 428844"/>
                <a:gd name="connsiteY10" fmla="*/ 136525 h 422275"/>
                <a:gd name="connsiteX11" fmla="*/ 16094 w 428844"/>
                <a:gd name="connsiteY11" fmla="*/ 238125 h 422275"/>
                <a:gd name="connsiteX12" fmla="*/ 22444 w 428844"/>
                <a:gd name="connsiteY12" fmla="*/ 295275 h 422275"/>
                <a:gd name="connsiteX13" fmla="*/ 219 w 428844"/>
                <a:gd name="connsiteY13" fmla="*/ 327025 h 422275"/>
                <a:gd name="connsiteX14" fmla="*/ 38319 w 428844"/>
                <a:gd name="connsiteY14" fmla="*/ 422275 h 422275"/>
                <a:gd name="connsiteX0" fmla="*/ 428844 w 428844"/>
                <a:gd name="connsiteY0" fmla="*/ 0 h 327025"/>
                <a:gd name="connsiteX1" fmla="*/ 371694 w 428844"/>
                <a:gd name="connsiteY1" fmla="*/ 9525 h 327025"/>
                <a:gd name="connsiteX2" fmla="*/ 339944 w 428844"/>
                <a:gd name="connsiteY2" fmla="*/ 22225 h 327025"/>
                <a:gd name="connsiteX3" fmla="*/ 266919 w 428844"/>
                <a:gd name="connsiteY3" fmla="*/ 6350 h 327025"/>
                <a:gd name="connsiteX4" fmla="*/ 203419 w 428844"/>
                <a:gd name="connsiteY4" fmla="*/ 9525 h 327025"/>
                <a:gd name="connsiteX5" fmla="*/ 155794 w 428844"/>
                <a:gd name="connsiteY5" fmla="*/ 38100 h 327025"/>
                <a:gd name="connsiteX6" fmla="*/ 108169 w 428844"/>
                <a:gd name="connsiteY6" fmla="*/ 50800 h 327025"/>
                <a:gd name="connsiteX7" fmla="*/ 73244 w 428844"/>
                <a:gd name="connsiteY7" fmla="*/ 82550 h 327025"/>
                <a:gd name="connsiteX8" fmla="*/ 12919 w 428844"/>
                <a:gd name="connsiteY8" fmla="*/ 63500 h 327025"/>
                <a:gd name="connsiteX9" fmla="*/ 6569 w 428844"/>
                <a:gd name="connsiteY9" fmla="*/ 107950 h 327025"/>
                <a:gd name="connsiteX10" fmla="*/ 3394 w 428844"/>
                <a:gd name="connsiteY10" fmla="*/ 136525 h 327025"/>
                <a:gd name="connsiteX11" fmla="*/ 16094 w 428844"/>
                <a:gd name="connsiteY11" fmla="*/ 238125 h 327025"/>
                <a:gd name="connsiteX12" fmla="*/ 22444 w 428844"/>
                <a:gd name="connsiteY12" fmla="*/ 295275 h 327025"/>
                <a:gd name="connsiteX13" fmla="*/ 219 w 428844"/>
                <a:gd name="connsiteY13" fmla="*/ 327025 h 327025"/>
                <a:gd name="connsiteX0" fmla="*/ 425883 w 425883"/>
                <a:gd name="connsiteY0" fmla="*/ 0 h 295275"/>
                <a:gd name="connsiteX1" fmla="*/ 368733 w 425883"/>
                <a:gd name="connsiteY1" fmla="*/ 9525 h 295275"/>
                <a:gd name="connsiteX2" fmla="*/ 336983 w 425883"/>
                <a:gd name="connsiteY2" fmla="*/ 22225 h 295275"/>
                <a:gd name="connsiteX3" fmla="*/ 263958 w 425883"/>
                <a:gd name="connsiteY3" fmla="*/ 6350 h 295275"/>
                <a:gd name="connsiteX4" fmla="*/ 200458 w 425883"/>
                <a:gd name="connsiteY4" fmla="*/ 9525 h 295275"/>
                <a:gd name="connsiteX5" fmla="*/ 152833 w 425883"/>
                <a:gd name="connsiteY5" fmla="*/ 38100 h 295275"/>
                <a:gd name="connsiteX6" fmla="*/ 105208 w 425883"/>
                <a:gd name="connsiteY6" fmla="*/ 50800 h 295275"/>
                <a:gd name="connsiteX7" fmla="*/ 70283 w 425883"/>
                <a:gd name="connsiteY7" fmla="*/ 82550 h 295275"/>
                <a:gd name="connsiteX8" fmla="*/ 9958 w 425883"/>
                <a:gd name="connsiteY8" fmla="*/ 63500 h 295275"/>
                <a:gd name="connsiteX9" fmla="*/ 3608 w 425883"/>
                <a:gd name="connsiteY9" fmla="*/ 107950 h 295275"/>
                <a:gd name="connsiteX10" fmla="*/ 433 w 425883"/>
                <a:gd name="connsiteY10" fmla="*/ 136525 h 295275"/>
                <a:gd name="connsiteX11" fmla="*/ 13133 w 425883"/>
                <a:gd name="connsiteY11" fmla="*/ 238125 h 295275"/>
                <a:gd name="connsiteX12" fmla="*/ 19483 w 425883"/>
                <a:gd name="connsiteY12" fmla="*/ 295275 h 295275"/>
                <a:gd name="connsiteX0" fmla="*/ 425883 w 425883"/>
                <a:gd name="connsiteY0" fmla="*/ 0 h 238125"/>
                <a:gd name="connsiteX1" fmla="*/ 368733 w 425883"/>
                <a:gd name="connsiteY1" fmla="*/ 9525 h 238125"/>
                <a:gd name="connsiteX2" fmla="*/ 336983 w 425883"/>
                <a:gd name="connsiteY2" fmla="*/ 22225 h 238125"/>
                <a:gd name="connsiteX3" fmla="*/ 263958 w 425883"/>
                <a:gd name="connsiteY3" fmla="*/ 6350 h 238125"/>
                <a:gd name="connsiteX4" fmla="*/ 200458 w 425883"/>
                <a:gd name="connsiteY4" fmla="*/ 9525 h 238125"/>
                <a:gd name="connsiteX5" fmla="*/ 152833 w 425883"/>
                <a:gd name="connsiteY5" fmla="*/ 38100 h 238125"/>
                <a:gd name="connsiteX6" fmla="*/ 105208 w 425883"/>
                <a:gd name="connsiteY6" fmla="*/ 50800 h 238125"/>
                <a:gd name="connsiteX7" fmla="*/ 70283 w 425883"/>
                <a:gd name="connsiteY7" fmla="*/ 82550 h 238125"/>
                <a:gd name="connsiteX8" fmla="*/ 9958 w 425883"/>
                <a:gd name="connsiteY8" fmla="*/ 63500 h 238125"/>
                <a:gd name="connsiteX9" fmla="*/ 3608 w 425883"/>
                <a:gd name="connsiteY9" fmla="*/ 107950 h 238125"/>
                <a:gd name="connsiteX10" fmla="*/ 433 w 425883"/>
                <a:gd name="connsiteY10" fmla="*/ 136525 h 238125"/>
                <a:gd name="connsiteX11" fmla="*/ 13133 w 425883"/>
                <a:gd name="connsiteY11" fmla="*/ 238125 h 238125"/>
                <a:gd name="connsiteX0" fmla="*/ 425883 w 425883"/>
                <a:gd name="connsiteY0" fmla="*/ 0 h 136525"/>
                <a:gd name="connsiteX1" fmla="*/ 368733 w 425883"/>
                <a:gd name="connsiteY1" fmla="*/ 9525 h 136525"/>
                <a:gd name="connsiteX2" fmla="*/ 336983 w 425883"/>
                <a:gd name="connsiteY2" fmla="*/ 22225 h 136525"/>
                <a:gd name="connsiteX3" fmla="*/ 263958 w 425883"/>
                <a:gd name="connsiteY3" fmla="*/ 6350 h 136525"/>
                <a:gd name="connsiteX4" fmla="*/ 200458 w 425883"/>
                <a:gd name="connsiteY4" fmla="*/ 9525 h 136525"/>
                <a:gd name="connsiteX5" fmla="*/ 152833 w 425883"/>
                <a:gd name="connsiteY5" fmla="*/ 38100 h 136525"/>
                <a:gd name="connsiteX6" fmla="*/ 105208 w 425883"/>
                <a:gd name="connsiteY6" fmla="*/ 50800 h 136525"/>
                <a:gd name="connsiteX7" fmla="*/ 70283 w 425883"/>
                <a:gd name="connsiteY7" fmla="*/ 82550 h 136525"/>
                <a:gd name="connsiteX8" fmla="*/ 9958 w 425883"/>
                <a:gd name="connsiteY8" fmla="*/ 63500 h 136525"/>
                <a:gd name="connsiteX9" fmla="*/ 3608 w 425883"/>
                <a:gd name="connsiteY9" fmla="*/ 107950 h 136525"/>
                <a:gd name="connsiteX10" fmla="*/ 433 w 425883"/>
                <a:gd name="connsiteY10" fmla="*/ 136525 h 136525"/>
                <a:gd name="connsiteX0" fmla="*/ 422673 w 422673"/>
                <a:gd name="connsiteY0" fmla="*/ 0 h 107950"/>
                <a:gd name="connsiteX1" fmla="*/ 365523 w 422673"/>
                <a:gd name="connsiteY1" fmla="*/ 9525 h 107950"/>
                <a:gd name="connsiteX2" fmla="*/ 333773 w 422673"/>
                <a:gd name="connsiteY2" fmla="*/ 22225 h 107950"/>
                <a:gd name="connsiteX3" fmla="*/ 260748 w 422673"/>
                <a:gd name="connsiteY3" fmla="*/ 6350 h 107950"/>
                <a:gd name="connsiteX4" fmla="*/ 197248 w 422673"/>
                <a:gd name="connsiteY4" fmla="*/ 9525 h 107950"/>
                <a:gd name="connsiteX5" fmla="*/ 149623 w 422673"/>
                <a:gd name="connsiteY5" fmla="*/ 38100 h 107950"/>
                <a:gd name="connsiteX6" fmla="*/ 101998 w 422673"/>
                <a:gd name="connsiteY6" fmla="*/ 50800 h 107950"/>
                <a:gd name="connsiteX7" fmla="*/ 67073 w 422673"/>
                <a:gd name="connsiteY7" fmla="*/ 82550 h 107950"/>
                <a:gd name="connsiteX8" fmla="*/ 6748 w 422673"/>
                <a:gd name="connsiteY8" fmla="*/ 63500 h 107950"/>
                <a:gd name="connsiteX9" fmla="*/ 398 w 422673"/>
                <a:gd name="connsiteY9" fmla="*/ 107950 h 107950"/>
                <a:gd name="connsiteX0" fmla="*/ 415925 w 415925"/>
                <a:gd name="connsiteY0" fmla="*/ 0 h 82675"/>
                <a:gd name="connsiteX1" fmla="*/ 358775 w 415925"/>
                <a:gd name="connsiteY1" fmla="*/ 9525 h 82675"/>
                <a:gd name="connsiteX2" fmla="*/ 327025 w 415925"/>
                <a:gd name="connsiteY2" fmla="*/ 22225 h 82675"/>
                <a:gd name="connsiteX3" fmla="*/ 254000 w 415925"/>
                <a:gd name="connsiteY3" fmla="*/ 6350 h 82675"/>
                <a:gd name="connsiteX4" fmla="*/ 190500 w 415925"/>
                <a:gd name="connsiteY4" fmla="*/ 9525 h 82675"/>
                <a:gd name="connsiteX5" fmla="*/ 142875 w 415925"/>
                <a:gd name="connsiteY5" fmla="*/ 38100 h 82675"/>
                <a:gd name="connsiteX6" fmla="*/ 95250 w 415925"/>
                <a:gd name="connsiteY6" fmla="*/ 50800 h 82675"/>
                <a:gd name="connsiteX7" fmla="*/ 60325 w 415925"/>
                <a:gd name="connsiteY7" fmla="*/ 82550 h 82675"/>
                <a:gd name="connsiteX8" fmla="*/ 0 w 415925"/>
                <a:gd name="connsiteY8" fmla="*/ 63500 h 8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925" h="82675">
                  <a:moveTo>
                    <a:pt x="415925" y="0"/>
                  </a:moveTo>
                  <a:cubicBezTo>
                    <a:pt x="394758" y="2910"/>
                    <a:pt x="373592" y="5821"/>
                    <a:pt x="358775" y="9525"/>
                  </a:cubicBezTo>
                  <a:cubicBezTo>
                    <a:pt x="343958" y="13229"/>
                    <a:pt x="344487" y="22754"/>
                    <a:pt x="327025" y="22225"/>
                  </a:cubicBezTo>
                  <a:cubicBezTo>
                    <a:pt x="309563" y="21696"/>
                    <a:pt x="276754" y="8467"/>
                    <a:pt x="254000" y="6350"/>
                  </a:cubicBezTo>
                  <a:cubicBezTo>
                    <a:pt x="231246" y="4233"/>
                    <a:pt x="209021" y="4233"/>
                    <a:pt x="190500" y="9525"/>
                  </a:cubicBezTo>
                  <a:cubicBezTo>
                    <a:pt x="171979" y="14817"/>
                    <a:pt x="158750" y="31221"/>
                    <a:pt x="142875" y="38100"/>
                  </a:cubicBezTo>
                  <a:cubicBezTo>
                    <a:pt x="127000" y="44979"/>
                    <a:pt x="109008" y="43392"/>
                    <a:pt x="95250" y="50800"/>
                  </a:cubicBezTo>
                  <a:cubicBezTo>
                    <a:pt x="81492" y="58208"/>
                    <a:pt x="76200" y="80433"/>
                    <a:pt x="60325" y="82550"/>
                  </a:cubicBezTo>
                  <a:cubicBezTo>
                    <a:pt x="44450" y="84667"/>
                    <a:pt x="11112" y="59267"/>
                    <a:pt x="0" y="6350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93" name="Forma livre 492"/>
            <p:cNvSpPr/>
            <p:nvPr/>
          </p:nvSpPr>
          <p:spPr bwMode="auto">
            <a:xfrm>
              <a:off x="2478802" y="3079510"/>
              <a:ext cx="248901" cy="36525"/>
            </a:xfrm>
            <a:custGeom>
              <a:avLst/>
              <a:gdLst>
                <a:gd name="connsiteX0" fmla="*/ 0 w 302683"/>
                <a:gd name="connsiteY0" fmla="*/ 40385 h 49910"/>
                <a:gd name="connsiteX1" fmla="*/ 53975 w 302683"/>
                <a:gd name="connsiteY1" fmla="*/ 27685 h 49910"/>
                <a:gd name="connsiteX2" fmla="*/ 57150 w 302683"/>
                <a:gd name="connsiteY2" fmla="*/ 2285 h 49910"/>
                <a:gd name="connsiteX3" fmla="*/ 114300 w 302683"/>
                <a:gd name="connsiteY3" fmla="*/ 2285 h 49910"/>
                <a:gd name="connsiteX4" fmla="*/ 155575 w 302683"/>
                <a:gd name="connsiteY4" fmla="*/ 11810 h 49910"/>
                <a:gd name="connsiteX5" fmla="*/ 225425 w 302683"/>
                <a:gd name="connsiteY5" fmla="*/ 14985 h 49910"/>
                <a:gd name="connsiteX6" fmla="*/ 292100 w 302683"/>
                <a:gd name="connsiteY6" fmla="*/ 24510 h 49910"/>
                <a:gd name="connsiteX7" fmla="*/ 301625 w 302683"/>
                <a:gd name="connsiteY7" fmla="*/ 49910 h 4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683" h="49910">
                  <a:moveTo>
                    <a:pt x="0" y="40385"/>
                  </a:moveTo>
                  <a:cubicBezTo>
                    <a:pt x="22225" y="37210"/>
                    <a:pt x="44450" y="34035"/>
                    <a:pt x="53975" y="27685"/>
                  </a:cubicBezTo>
                  <a:cubicBezTo>
                    <a:pt x="63500" y="21335"/>
                    <a:pt x="47096" y="6518"/>
                    <a:pt x="57150" y="2285"/>
                  </a:cubicBezTo>
                  <a:cubicBezTo>
                    <a:pt x="67204" y="-1948"/>
                    <a:pt x="97896" y="698"/>
                    <a:pt x="114300" y="2285"/>
                  </a:cubicBezTo>
                  <a:cubicBezTo>
                    <a:pt x="130704" y="3872"/>
                    <a:pt x="137054" y="9693"/>
                    <a:pt x="155575" y="11810"/>
                  </a:cubicBezTo>
                  <a:cubicBezTo>
                    <a:pt x="174096" y="13927"/>
                    <a:pt x="202671" y="12868"/>
                    <a:pt x="225425" y="14985"/>
                  </a:cubicBezTo>
                  <a:cubicBezTo>
                    <a:pt x="248179" y="17102"/>
                    <a:pt x="279400" y="18689"/>
                    <a:pt x="292100" y="24510"/>
                  </a:cubicBezTo>
                  <a:cubicBezTo>
                    <a:pt x="304800" y="30331"/>
                    <a:pt x="303212" y="40120"/>
                    <a:pt x="301625" y="4991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94" name="Forma livre 493"/>
            <p:cNvSpPr/>
            <p:nvPr/>
          </p:nvSpPr>
          <p:spPr bwMode="auto">
            <a:xfrm>
              <a:off x="3222896" y="2814560"/>
              <a:ext cx="464079" cy="292761"/>
            </a:xfrm>
            <a:custGeom>
              <a:avLst/>
              <a:gdLst>
                <a:gd name="connsiteX0" fmla="*/ 721518 w 721518"/>
                <a:gd name="connsiteY0" fmla="*/ 0 h 557212"/>
                <a:gd name="connsiteX1" fmla="*/ 678656 w 721518"/>
                <a:gd name="connsiteY1" fmla="*/ 28575 h 557212"/>
                <a:gd name="connsiteX2" fmla="*/ 647700 w 721518"/>
                <a:gd name="connsiteY2" fmla="*/ 71437 h 557212"/>
                <a:gd name="connsiteX3" fmla="*/ 611981 w 721518"/>
                <a:gd name="connsiteY3" fmla="*/ 116681 h 557212"/>
                <a:gd name="connsiteX4" fmla="*/ 550068 w 721518"/>
                <a:gd name="connsiteY4" fmla="*/ 157162 h 557212"/>
                <a:gd name="connsiteX5" fmla="*/ 521493 w 721518"/>
                <a:gd name="connsiteY5" fmla="*/ 207169 h 557212"/>
                <a:gd name="connsiteX6" fmla="*/ 471487 w 721518"/>
                <a:gd name="connsiteY6" fmla="*/ 230981 h 557212"/>
                <a:gd name="connsiteX7" fmla="*/ 411956 w 721518"/>
                <a:gd name="connsiteY7" fmla="*/ 245269 h 557212"/>
                <a:gd name="connsiteX8" fmla="*/ 369093 w 721518"/>
                <a:gd name="connsiteY8" fmla="*/ 278606 h 557212"/>
                <a:gd name="connsiteX9" fmla="*/ 257175 w 721518"/>
                <a:gd name="connsiteY9" fmla="*/ 314325 h 557212"/>
                <a:gd name="connsiteX10" fmla="*/ 252412 w 721518"/>
                <a:gd name="connsiteY10" fmla="*/ 361950 h 557212"/>
                <a:gd name="connsiteX11" fmla="*/ 211931 w 721518"/>
                <a:gd name="connsiteY11" fmla="*/ 385762 h 557212"/>
                <a:gd name="connsiteX12" fmla="*/ 192881 w 721518"/>
                <a:gd name="connsiteY12" fmla="*/ 400050 h 557212"/>
                <a:gd name="connsiteX13" fmla="*/ 157162 w 721518"/>
                <a:gd name="connsiteY13" fmla="*/ 385762 h 557212"/>
                <a:gd name="connsiteX14" fmla="*/ 121443 w 721518"/>
                <a:gd name="connsiteY14" fmla="*/ 423862 h 557212"/>
                <a:gd name="connsiteX15" fmla="*/ 121443 w 721518"/>
                <a:gd name="connsiteY15" fmla="*/ 457200 h 557212"/>
                <a:gd name="connsiteX16" fmla="*/ 92868 w 721518"/>
                <a:gd name="connsiteY16" fmla="*/ 485775 h 557212"/>
                <a:gd name="connsiteX17" fmla="*/ 76200 w 721518"/>
                <a:gd name="connsiteY17" fmla="*/ 509587 h 557212"/>
                <a:gd name="connsiteX18" fmla="*/ 50006 w 721518"/>
                <a:gd name="connsiteY18" fmla="*/ 538162 h 557212"/>
                <a:gd name="connsiteX19" fmla="*/ 0 w 721518"/>
                <a:gd name="connsiteY19" fmla="*/ 557212 h 557212"/>
                <a:gd name="connsiteX0" fmla="*/ 721518 w 721518"/>
                <a:gd name="connsiteY0" fmla="*/ 0 h 557212"/>
                <a:gd name="connsiteX1" fmla="*/ 678656 w 721518"/>
                <a:gd name="connsiteY1" fmla="*/ 28575 h 557212"/>
                <a:gd name="connsiteX2" fmla="*/ 647700 w 721518"/>
                <a:gd name="connsiteY2" fmla="*/ 71437 h 557212"/>
                <a:gd name="connsiteX3" fmla="*/ 611981 w 721518"/>
                <a:gd name="connsiteY3" fmla="*/ 116681 h 557212"/>
                <a:gd name="connsiteX4" fmla="*/ 550068 w 721518"/>
                <a:gd name="connsiteY4" fmla="*/ 157162 h 557212"/>
                <a:gd name="connsiteX5" fmla="*/ 521493 w 721518"/>
                <a:gd name="connsiteY5" fmla="*/ 207169 h 557212"/>
                <a:gd name="connsiteX6" fmla="*/ 471487 w 721518"/>
                <a:gd name="connsiteY6" fmla="*/ 230981 h 557212"/>
                <a:gd name="connsiteX7" fmla="*/ 411956 w 721518"/>
                <a:gd name="connsiteY7" fmla="*/ 245269 h 557212"/>
                <a:gd name="connsiteX8" fmla="*/ 369093 w 721518"/>
                <a:gd name="connsiteY8" fmla="*/ 278606 h 557212"/>
                <a:gd name="connsiteX9" fmla="*/ 290512 w 721518"/>
                <a:gd name="connsiteY9" fmla="*/ 340518 h 557212"/>
                <a:gd name="connsiteX10" fmla="*/ 252412 w 721518"/>
                <a:gd name="connsiteY10" fmla="*/ 361950 h 557212"/>
                <a:gd name="connsiteX11" fmla="*/ 211931 w 721518"/>
                <a:gd name="connsiteY11" fmla="*/ 385762 h 557212"/>
                <a:gd name="connsiteX12" fmla="*/ 192881 w 721518"/>
                <a:gd name="connsiteY12" fmla="*/ 400050 h 557212"/>
                <a:gd name="connsiteX13" fmla="*/ 157162 w 721518"/>
                <a:gd name="connsiteY13" fmla="*/ 385762 h 557212"/>
                <a:gd name="connsiteX14" fmla="*/ 121443 w 721518"/>
                <a:gd name="connsiteY14" fmla="*/ 423862 h 557212"/>
                <a:gd name="connsiteX15" fmla="*/ 121443 w 721518"/>
                <a:gd name="connsiteY15" fmla="*/ 457200 h 557212"/>
                <a:gd name="connsiteX16" fmla="*/ 92868 w 721518"/>
                <a:gd name="connsiteY16" fmla="*/ 485775 h 557212"/>
                <a:gd name="connsiteX17" fmla="*/ 76200 w 721518"/>
                <a:gd name="connsiteY17" fmla="*/ 509587 h 557212"/>
                <a:gd name="connsiteX18" fmla="*/ 50006 w 721518"/>
                <a:gd name="connsiteY18" fmla="*/ 538162 h 557212"/>
                <a:gd name="connsiteX19" fmla="*/ 0 w 721518"/>
                <a:gd name="connsiteY19" fmla="*/ 557212 h 557212"/>
                <a:gd name="connsiteX0" fmla="*/ 721518 w 721518"/>
                <a:gd name="connsiteY0" fmla="*/ 0 h 557212"/>
                <a:gd name="connsiteX1" fmla="*/ 678656 w 721518"/>
                <a:gd name="connsiteY1" fmla="*/ 28575 h 557212"/>
                <a:gd name="connsiteX2" fmla="*/ 647700 w 721518"/>
                <a:gd name="connsiteY2" fmla="*/ 71437 h 557212"/>
                <a:gd name="connsiteX3" fmla="*/ 611981 w 721518"/>
                <a:gd name="connsiteY3" fmla="*/ 116681 h 557212"/>
                <a:gd name="connsiteX4" fmla="*/ 550068 w 721518"/>
                <a:gd name="connsiteY4" fmla="*/ 157162 h 557212"/>
                <a:gd name="connsiteX5" fmla="*/ 521493 w 721518"/>
                <a:gd name="connsiteY5" fmla="*/ 207169 h 557212"/>
                <a:gd name="connsiteX6" fmla="*/ 471487 w 721518"/>
                <a:gd name="connsiteY6" fmla="*/ 230981 h 557212"/>
                <a:gd name="connsiteX7" fmla="*/ 411956 w 721518"/>
                <a:gd name="connsiteY7" fmla="*/ 245269 h 557212"/>
                <a:gd name="connsiteX8" fmla="*/ 369093 w 721518"/>
                <a:gd name="connsiteY8" fmla="*/ 278606 h 557212"/>
                <a:gd name="connsiteX9" fmla="*/ 271462 w 721518"/>
                <a:gd name="connsiteY9" fmla="*/ 326231 h 557212"/>
                <a:gd name="connsiteX10" fmla="*/ 252412 w 721518"/>
                <a:gd name="connsiteY10" fmla="*/ 361950 h 557212"/>
                <a:gd name="connsiteX11" fmla="*/ 211931 w 721518"/>
                <a:gd name="connsiteY11" fmla="*/ 385762 h 557212"/>
                <a:gd name="connsiteX12" fmla="*/ 192881 w 721518"/>
                <a:gd name="connsiteY12" fmla="*/ 400050 h 557212"/>
                <a:gd name="connsiteX13" fmla="*/ 157162 w 721518"/>
                <a:gd name="connsiteY13" fmla="*/ 385762 h 557212"/>
                <a:gd name="connsiteX14" fmla="*/ 121443 w 721518"/>
                <a:gd name="connsiteY14" fmla="*/ 423862 h 557212"/>
                <a:gd name="connsiteX15" fmla="*/ 121443 w 721518"/>
                <a:gd name="connsiteY15" fmla="*/ 457200 h 557212"/>
                <a:gd name="connsiteX16" fmla="*/ 92868 w 721518"/>
                <a:gd name="connsiteY16" fmla="*/ 485775 h 557212"/>
                <a:gd name="connsiteX17" fmla="*/ 76200 w 721518"/>
                <a:gd name="connsiteY17" fmla="*/ 509587 h 557212"/>
                <a:gd name="connsiteX18" fmla="*/ 50006 w 721518"/>
                <a:gd name="connsiteY18" fmla="*/ 538162 h 557212"/>
                <a:gd name="connsiteX19" fmla="*/ 0 w 721518"/>
                <a:gd name="connsiteY19" fmla="*/ 557212 h 557212"/>
                <a:gd name="connsiteX0" fmla="*/ 671512 w 671512"/>
                <a:gd name="connsiteY0" fmla="*/ 0 h 538162"/>
                <a:gd name="connsiteX1" fmla="*/ 628650 w 671512"/>
                <a:gd name="connsiteY1" fmla="*/ 28575 h 538162"/>
                <a:gd name="connsiteX2" fmla="*/ 597694 w 671512"/>
                <a:gd name="connsiteY2" fmla="*/ 71437 h 538162"/>
                <a:gd name="connsiteX3" fmla="*/ 561975 w 671512"/>
                <a:gd name="connsiteY3" fmla="*/ 116681 h 538162"/>
                <a:gd name="connsiteX4" fmla="*/ 500062 w 671512"/>
                <a:gd name="connsiteY4" fmla="*/ 157162 h 538162"/>
                <a:gd name="connsiteX5" fmla="*/ 471487 w 671512"/>
                <a:gd name="connsiteY5" fmla="*/ 207169 h 538162"/>
                <a:gd name="connsiteX6" fmla="*/ 421481 w 671512"/>
                <a:gd name="connsiteY6" fmla="*/ 230981 h 538162"/>
                <a:gd name="connsiteX7" fmla="*/ 361950 w 671512"/>
                <a:gd name="connsiteY7" fmla="*/ 245269 h 538162"/>
                <a:gd name="connsiteX8" fmla="*/ 319087 w 671512"/>
                <a:gd name="connsiteY8" fmla="*/ 278606 h 538162"/>
                <a:gd name="connsiteX9" fmla="*/ 221456 w 671512"/>
                <a:gd name="connsiteY9" fmla="*/ 326231 h 538162"/>
                <a:gd name="connsiteX10" fmla="*/ 202406 w 671512"/>
                <a:gd name="connsiteY10" fmla="*/ 361950 h 538162"/>
                <a:gd name="connsiteX11" fmla="*/ 161925 w 671512"/>
                <a:gd name="connsiteY11" fmla="*/ 385762 h 538162"/>
                <a:gd name="connsiteX12" fmla="*/ 142875 w 671512"/>
                <a:gd name="connsiteY12" fmla="*/ 400050 h 538162"/>
                <a:gd name="connsiteX13" fmla="*/ 107156 w 671512"/>
                <a:gd name="connsiteY13" fmla="*/ 385762 h 538162"/>
                <a:gd name="connsiteX14" fmla="*/ 71437 w 671512"/>
                <a:gd name="connsiteY14" fmla="*/ 423862 h 538162"/>
                <a:gd name="connsiteX15" fmla="*/ 71437 w 671512"/>
                <a:gd name="connsiteY15" fmla="*/ 457200 h 538162"/>
                <a:gd name="connsiteX16" fmla="*/ 42862 w 671512"/>
                <a:gd name="connsiteY16" fmla="*/ 485775 h 538162"/>
                <a:gd name="connsiteX17" fmla="*/ 26194 w 671512"/>
                <a:gd name="connsiteY17" fmla="*/ 509587 h 538162"/>
                <a:gd name="connsiteX18" fmla="*/ 0 w 671512"/>
                <a:gd name="connsiteY18" fmla="*/ 538162 h 538162"/>
                <a:gd name="connsiteX0" fmla="*/ 645318 w 645318"/>
                <a:gd name="connsiteY0" fmla="*/ 0 h 509587"/>
                <a:gd name="connsiteX1" fmla="*/ 602456 w 645318"/>
                <a:gd name="connsiteY1" fmla="*/ 28575 h 509587"/>
                <a:gd name="connsiteX2" fmla="*/ 571500 w 645318"/>
                <a:gd name="connsiteY2" fmla="*/ 71437 h 509587"/>
                <a:gd name="connsiteX3" fmla="*/ 535781 w 645318"/>
                <a:gd name="connsiteY3" fmla="*/ 116681 h 509587"/>
                <a:gd name="connsiteX4" fmla="*/ 473868 w 645318"/>
                <a:gd name="connsiteY4" fmla="*/ 157162 h 509587"/>
                <a:gd name="connsiteX5" fmla="*/ 445293 w 645318"/>
                <a:gd name="connsiteY5" fmla="*/ 207169 h 509587"/>
                <a:gd name="connsiteX6" fmla="*/ 395287 w 645318"/>
                <a:gd name="connsiteY6" fmla="*/ 230981 h 509587"/>
                <a:gd name="connsiteX7" fmla="*/ 335756 w 645318"/>
                <a:gd name="connsiteY7" fmla="*/ 245269 h 509587"/>
                <a:gd name="connsiteX8" fmla="*/ 292893 w 645318"/>
                <a:gd name="connsiteY8" fmla="*/ 278606 h 509587"/>
                <a:gd name="connsiteX9" fmla="*/ 195262 w 645318"/>
                <a:gd name="connsiteY9" fmla="*/ 326231 h 509587"/>
                <a:gd name="connsiteX10" fmla="*/ 176212 w 645318"/>
                <a:gd name="connsiteY10" fmla="*/ 361950 h 509587"/>
                <a:gd name="connsiteX11" fmla="*/ 135731 w 645318"/>
                <a:gd name="connsiteY11" fmla="*/ 385762 h 509587"/>
                <a:gd name="connsiteX12" fmla="*/ 116681 w 645318"/>
                <a:gd name="connsiteY12" fmla="*/ 400050 h 509587"/>
                <a:gd name="connsiteX13" fmla="*/ 80962 w 645318"/>
                <a:gd name="connsiteY13" fmla="*/ 385762 h 509587"/>
                <a:gd name="connsiteX14" fmla="*/ 45243 w 645318"/>
                <a:gd name="connsiteY14" fmla="*/ 423862 h 509587"/>
                <a:gd name="connsiteX15" fmla="*/ 45243 w 645318"/>
                <a:gd name="connsiteY15" fmla="*/ 457200 h 509587"/>
                <a:gd name="connsiteX16" fmla="*/ 16668 w 645318"/>
                <a:gd name="connsiteY16" fmla="*/ 485775 h 509587"/>
                <a:gd name="connsiteX17" fmla="*/ 0 w 645318"/>
                <a:gd name="connsiteY17" fmla="*/ 509587 h 509587"/>
                <a:gd name="connsiteX0" fmla="*/ 628650 w 628650"/>
                <a:gd name="connsiteY0" fmla="*/ 0 h 485775"/>
                <a:gd name="connsiteX1" fmla="*/ 585788 w 628650"/>
                <a:gd name="connsiteY1" fmla="*/ 28575 h 485775"/>
                <a:gd name="connsiteX2" fmla="*/ 554832 w 628650"/>
                <a:gd name="connsiteY2" fmla="*/ 71437 h 485775"/>
                <a:gd name="connsiteX3" fmla="*/ 519113 w 628650"/>
                <a:gd name="connsiteY3" fmla="*/ 116681 h 485775"/>
                <a:gd name="connsiteX4" fmla="*/ 457200 w 628650"/>
                <a:gd name="connsiteY4" fmla="*/ 157162 h 485775"/>
                <a:gd name="connsiteX5" fmla="*/ 428625 w 628650"/>
                <a:gd name="connsiteY5" fmla="*/ 207169 h 485775"/>
                <a:gd name="connsiteX6" fmla="*/ 378619 w 628650"/>
                <a:gd name="connsiteY6" fmla="*/ 230981 h 485775"/>
                <a:gd name="connsiteX7" fmla="*/ 319088 w 628650"/>
                <a:gd name="connsiteY7" fmla="*/ 245269 h 485775"/>
                <a:gd name="connsiteX8" fmla="*/ 276225 w 628650"/>
                <a:gd name="connsiteY8" fmla="*/ 278606 h 485775"/>
                <a:gd name="connsiteX9" fmla="*/ 178594 w 628650"/>
                <a:gd name="connsiteY9" fmla="*/ 326231 h 485775"/>
                <a:gd name="connsiteX10" fmla="*/ 159544 w 628650"/>
                <a:gd name="connsiteY10" fmla="*/ 361950 h 485775"/>
                <a:gd name="connsiteX11" fmla="*/ 119063 w 628650"/>
                <a:gd name="connsiteY11" fmla="*/ 385762 h 485775"/>
                <a:gd name="connsiteX12" fmla="*/ 100013 w 628650"/>
                <a:gd name="connsiteY12" fmla="*/ 400050 h 485775"/>
                <a:gd name="connsiteX13" fmla="*/ 64294 w 628650"/>
                <a:gd name="connsiteY13" fmla="*/ 385762 h 485775"/>
                <a:gd name="connsiteX14" fmla="*/ 28575 w 628650"/>
                <a:gd name="connsiteY14" fmla="*/ 423862 h 485775"/>
                <a:gd name="connsiteX15" fmla="*/ 28575 w 628650"/>
                <a:gd name="connsiteY15" fmla="*/ 457200 h 485775"/>
                <a:gd name="connsiteX16" fmla="*/ 0 w 628650"/>
                <a:gd name="connsiteY16" fmla="*/ 485775 h 485775"/>
                <a:gd name="connsiteX0" fmla="*/ 601929 w 601929"/>
                <a:gd name="connsiteY0" fmla="*/ 0 h 457200"/>
                <a:gd name="connsiteX1" fmla="*/ 559067 w 601929"/>
                <a:gd name="connsiteY1" fmla="*/ 28575 h 457200"/>
                <a:gd name="connsiteX2" fmla="*/ 528111 w 601929"/>
                <a:gd name="connsiteY2" fmla="*/ 71437 h 457200"/>
                <a:gd name="connsiteX3" fmla="*/ 492392 w 601929"/>
                <a:gd name="connsiteY3" fmla="*/ 116681 h 457200"/>
                <a:gd name="connsiteX4" fmla="*/ 430479 w 601929"/>
                <a:gd name="connsiteY4" fmla="*/ 157162 h 457200"/>
                <a:gd name="connsiteX5" fmla="*/ 401904 w 601929"/>
                <a:gd name="connsiteY5" fmla="*/ 207169 h 457200"/>
                <a:gd name="connsiteX6" fmla="*/ 351898 w 601929"/>
                <a:gd name="connsiteY6" fmla="*/ 230981 h 457200"/>
                <a:gd name="connsiteX7" fmla="*/ 292367 w 601929"/>
                <a:gd name="connsiteY7" fmla="*/ 245269 h 457200"/>
                <a:gd name="connsiteX8" fmla="*/ 249504 w 601929"/>
                <a:gd name="connsiteY8" fmla="*/ 278606 h 457200"/>
                <a:gd name="connsiteX9" fmla="*/ 151873 w 601929"/>
                <a:gd name="connsiteY9" fmla="*/ 326231 h 457200"/>
                <a:gd name="connsiteX10" fmla="*/ 132823 w 601929"/>
                <a:gd name="connsiteY10" fmla="*/ 361950 h 457200"/>
                <a:gd name="connsiteX11" fmla="*/ 92342 w 601929"/>
                <a:gd name="connsiteY11" fmla="*/ 385762 h 457200"/>
                <a:gd name="connsiteX12" fmla="*/ 73292 w 601929"/>
                <a:gd name="connsiteY12" fmla="*/ 400050 h 457200"/>
                <a:gd name="connsiteX13" fmla="*/ 37573 w 601929"/>
                <a:gd name="connsiteY13" fmla="*/ 385762 h 457200"/>
                <a:gd name="connsiteX14" fmla="*/ 1854 w 601929"/>
                <a:gd name="connsiteY14" fmla="*/ 423862 h 457200"/>
                <a:gd name="connsiteX15" fmla="*/ 1854 w 601929"/>
                <a:gd name="connsiteY15" fmla="*/ 457200 h 457200"/>
                <a:gd name="connsiteX0" fmla="*/ 600075 w 600075"/>
                <a:gd name="connsiteY0" fmla="*/ 0 h 423862"/>
                <a:gd name="connsiteX1" fmla="*/ 557213 w 600075"/>
                <a:gd name="connsiteY1" fmla="*/ 28575 h 423862"/>
                <a:gd name="connsiteX2" fmla="*/ 526257 w 600075"/>
                <a:gd name="connsiteY2" fmla="*/ 71437 h 423862"/>
                <a:gd name="connsiteX3" fmla="*/ 490538 w 600075"/>
                <a:gd name="connsiteY3" fmla="*/ 116681 h 423862"/>
                <a:gd name="connsiteX4" fmla="*/ 428625 w 600075"/>
                <a:gd name="connsiteY4" fmla="*/ 157162 h 423862"/>
                <a:gd name="connsiteX5" fmla="*/ 400050 w 600075"/>
                <a:gd name="connsiteY5" fmla="*/ 207169 h 423862"/>
                <a:gd name="connsiteX6" fmla="*/ 350044 w 600075"/>
                <a:gd name="connsiteY6" fmla="*/ 230981 h 423862"/>
                <a:gd name="connsiteX7" fmla="*/ 290513 w 600075"/>
                <a:gd name="connsiteY7" fmla="*/ 245269 h 423862"/>
                <a:gd name="connsiteX8" fmla="*/ 247650 w 600075"/>
                <a:gd name="connsiteY8" fmla="*/ 278606 h 423862"/>
                <a:gd name="connsiteX9" fmla="*/ 150019 w 600075"/>
                <a:gd name="connsiteY9" fmla="*/ 326231 h 423862"/>
                <a:gd name="connsiteX10" fmla="*/ 130969 w 600075"/>
                <a:gd name="connsiteY10" fmla="*/ 361950 h 423862"/>
                <a:gd name="connsiteX11" fmla="*/ 90488 w 600075"/>
                <a:gd name="connsiteY11" fmla="*/ 385762 h 423862"/>
                <a:gd name="connsiteX12" fmla="*/ 71438 w 600075"/>
                <a:gd name="connsiteY12" fmla="*/ 400050 h 423862"/>
                <a:gd name="connsiteX13" fmla="*/ 35719 w 600075"/>
                <a:gd name="connsiteY13" fmla="*/ 385762 h 423862"/>
                <a:gd name="connsiteX14" fmla="*/ 0 w 600075"/>
                <a:gd name="connsiteY14" fmla="*/ 423862 h 423862"/>
                <a:gd name="connsiteX0" fmla="*/ 564356 w 564356"/>
                <a:gd name="connsiteY0" fmla="*/ 0 h 400050"/>
                <a:gd name="connsiteX1" fmla="*/ 521494 w 564356"/>
                <a:gd name="connsiteY1" fmla="*/ 28575 h 400050"/>
                <a:gd name="connsiteX2" fmla="*/ 490538 w 564356"/>
                <a:gd name="connsiteY2" fmla="*/ 71437 h 400050"/>
                <a:gd name="connsiteX3" fmla="*/ 454819 w 564356"/>
                <a:gd name="connsiteY3" fmla="*/ 116681 h 400050"/>
                <a:gd name="connsiteX4" fmla="*/ 392906 w 564356"/>
                <a:gd name="connsiteY4" fmla="*/ 157162 h 400050"/>
                <a:gd name="connsiteX5" fmla="*/ 364331 w 564356"/>
                <a:gd name="connsiteY5" fmla="*/ 207169 h 400050"/>
                <a:gd name="connsiteX6" fmla="*/ 314325 w 564356"/>
                <a:gd name="connsiteY6" fmla="*/ 230981 h 400050"/>
                <a:gd name="connsiteX7" fmla="*/ 254794 w 564356"/>
                <a:gd name="connsiteY7" fmla="*/ 245269 h 400050"/>
                <a:gd name="connsiteX8" fmla="*/ 211931 w 564356"/>
                <a:gd name="connsiteY8" fmla="*/ 278606 h 400050"/>
                <a:gd name="connsiteX9" fmla="*/ 114300 w 564356"/>
                <a:gd name="connsiteY9" fmla="*/ 326231 h 400050"/>
                <a:gd name="connsiteX10" fmla="*/ 95250 w 564356"/>
                <a:gd name="connsiteY10" fmla="*/ 361950 h 400050"/>
                <a:gd name="connsiteX11" fmla="*/ 54769 w 564356"/>
                <a:gd name="connsiteY11" fmla="*/ 385762 h 400050"/>
                <a:gd name="connsiteX12" fmla="*/ 35719 w 564356"/>
                <a:gd name="connsiteY12" fmla="*/ 400050 h 400050"/>
                <a:gd name="connsiteX13" fmla="*/ 0 w 564356"/>
                <a:gd name="connsiteY13" fmla="*/ 385762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4356" h="400050">
                  <a:moveTo>
                    <a:pt x="564356" y="0"/>
                  </a:moveTo>
                  <a:cubicBezTo>
                    <a:pt x="549076" y="8334"/>
                    <a:pt x="533797" y="16669"/>
                    <a:pt x="521494" y="28575"/>
                  </a:cubicBezTo>
                  <a:cubicBezTo>
                    <a:pt x="509191" y="40481"/>
                    <a:pt x="501650" y="56753"/>
                    <a:pt x="490538" y="71437"/>
                  </a:cubicBezTo>
                  <a:cubicBezTo>
                    <a:pt x="479425" y="86121"/>
                    <a:pt x="471091" y="102394"/>
                    <a:pt x="454819" y="116681"/>
                  </a:cubicBezTo>
                  <a:cubicBezTo>
                    <a:pt x="438547" y="130968"/>
                    <a:pt x="407987" y="142081"/>
                    <a:pt x="392906" y="157162"/>
                  </a:cubicBezTo>
                  <a:cubicBezTo>
                    <a:pt x="377825" y="172243"/>
                    <a:pt x="377428" y="194866"/>
                    <a:pt x="364331" y="207169"/>
                  </a:cubicBezTo>
                  <a:cubicBezTo>
                    <a:pt x="351234" y="219472"/>
                    <a:pt x="332581" y="224631"/>
                    <a:pt x="314325" y="230981"/>
                  </a:cubicBezTo>
                  <a:cubicBezTo>
                    <a:pt x="296069" y="237331"/>
                    <a:pt x="271860" y="237332"/>
                    <a:pt x="254794" y="245269"/>
                  </a:cubicBezTo>
                  <a:cubicBezTo>
                    <a:pt x="237728" y="253206"/>
                    <a:pt x="235347" y="265112"/>
                    <a:pt x="211931" y="278606"/>
                  </a:cubicBezTo>
                  <a:cubicBezTo>
                    <a:pt x="188515" y="292100"/>
                    <a:pt x="133747" y="312340"/>
                    <a:pt x="114300" y="326231"/>
                  </a:cubicBezTo>
                  <a:cubicBezTo>
                    <a:pt x="94853" y="340122"/>
                    <a:pt x="105172" y="352028"/>
                    <a:pt x="95250" y="361950"/>
                  </a:cubicBezTo>
                  <a:cubicBezTo>
                    <a:pt x="85328" y="371872"/>
                    <a:pt x="64691" y="379412"/>
                    <a:pt x="54769" y="385762"/>
                  </a:cubicBezTo>
                  <a:cubicBezTo>
                    <a:pt x="44847" y="392112"/>
                    <a:pt x="44847" y="400050"/>
                    <a:pt x="35719" y="400050"/>
                  </a:cubicBezTo>
                  <a:cubicBezTo>
                    <a:pt x="26591" y="400050"/>
                    <a:pt x="11906" y="381793"/>
                    <a:pt x="0" y="385762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95" name="Forma livre 494"/>
            <p:cNvSpPr/>
            <p:nvPr/>
          </p:nvSpPr>
          <p:spPr bwMode="auto">
            <a:xfrm>
              <a:off x="3079951" y="3058528"/>
              <a:ext cx="168401" cy="45309"/>
            </a:xfrm>
            <a:custGeom>
              <a:avLst/>
              <a:gdLst>
                <a:gd name="connsiteX0" fmla="*/ 76200 w 76200"/>
                <a:gd name="connsiteY0" fmla="*/ 38100 h 38100"/>
                <a:gd name="connsiteX1" fmla="*/ 0 w 76200"/>
                <a:gd name="connsiteY1" fmla="*/ 0 h 38100"/>
                <a:gd name="connsiteX0" fmla="*/ 204788 w 204788"/>
                <a:gd name="connsiteY0" fmla="*/ 61913 h 61913"/>
                <a:gd name="connsiteX1" fmla="*/ 0 w 204788"/>
                <a:gd name="connsiteY1" fmla="*/ 0 h 61913"/>
                <a:gd name="connsiteX0" fmla="*/ 204788 w 204788"/>
                <a:gd name="connsiteY0" fmla="*/ 61913 h 61913"/>
                <a:gd name="connsiteX1" fmla="*/ 88106 w 204788"/>
                <a:gd name="connsiteY1" fmla="*/ 16669 h 61913"/>
                <a:gd name="connsiteX2" fmla="*/ 0 w 204788"/>
                <a:gd name="connsiteY2" fmla="*/ 0 h 6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4788" h="61913">
                  <a:moveTo>
                    <a:pt x="204788" y="61913"/>
                  </a:moveTo>
                  <a:cubicBezTo>
                    <a:pt x="185341" y="56753"/>
                    <a:pt x="112415" y="23118"/>
                    <a:pt x="88106" y="16669"/>
                  </a:cubicBezTo>
                  <a:cubicBezTo>
                    <a:pt x="179388" y="34926"/>
                    <a:pt x="25400" y="12700"/>
                    <a:pt x="0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96" name="Forma livre 495"/>
            <p:cNvSpPr/>
            <p:nvPr/>
          </p:nvSpPr>
          <p:spPr bwMode="auto">
            <a:xfrm>
              <a:off x="3688934" y="2809333"/>
              <a:ext cx="460482" cy="496648"/>
            </a:xfrm>
            <a:custGeom>
              <a:avLst/>
              <a:gdLst>
                <a:gd name="connsiteX0" fmla="*/ 0 w 559981"/>
                <a:gd name="connsiteY0" fmla="*/ 0 h 678656"/>
                <a:gd name="connsiteX1" fmla="*/ 76200 w 559981"/>
                <a:gd name="connsiteY1" fmla="*/ 21431 h 678656"/>
                <a:gd name="connsiteX2" fmla="*/ 121443 w 559981"/>
                <a:gd name="connsiteY2" fmla="*/ 66675 h 678656"/>
                <a:gd name="connsiteX3" fmla="*/ 145256 w 559981"/>
                <a:gd name="connsiteY3" fmla="*/ 78581 h 678656"/>
                <a:gd name="connsiteX4" fmla="*/ 152400 w 559981"/>
                <a:gd name="connsiteY4" fmla="*/ 130969 h 678656"/>
                <a:gd name="connsiteX5" fmla="*/ 183356 w 559981"/>
                <a:gd name="connsiteY5" fmla="*/ 166688 h 678656"/>
                <a:gd name="connsiteX6" fmla="*/ 238125 w 559981"/>
                <a:gd name="connsiteY6" fmla="*/ 216694 h 678656"/>
                <a:gd name="connsiteX7" fmla="*/ 273843 w 559981"/>
                <a:gd name="connsiteY7" fmla="*/ 261938 h 678656"/>
                <a:gd name="connsiteX8" fmla="*/ 326231 w 559981"/>
                <a:gd name="connsiteY8" fmla="*/ 323850 h 678656"/>
                <a:gd name="connsiteX9" fmla="*/ 383381 w 559981"/>
                <a:gd name="connsiteY9" fmla="*/ 316706 h 678656"/>
                <a:gd name="connsiteX10" fmla="*/ 454818 w 559981"/>
                <a:gd name="connsiteY10" fmla="*/ 338138 h 678656"/>
                <a:gd name="connsiteX11" fmla="*/ 533400 w 559981"/>
                <a:gd name="connsiteY11" fmla="*/ 361950 h 678656"/>
                <a:gd name="connsiteX12" fmla="*/ 559593 w 559981"/>
                <a:gd name="connsiteY12" fmla="*/ 433388 h 678656"/>
                <a:gd name="connsiteX13" fmla="*/ 547687 w 559981"/>
                <a:gd name="connsiteY13" fmla="*/ 488156 h 678656"/>
                <a:gd name="connsiteX14" fmla="*/ 528637 w 559981"/>
                <a:gd name="connsiteY14" fmla="*/ 538163 h 678656"/>
                <a:gd name="connsiteX15" fmla="*/ 516731 w 559981"/>
                <a:gd name="connsiteY15" fmla="*/ 611981 h 678656"/>
                <a:gd name="connsiteX16" fmla="*/ 550068 w 559981"/>
                <a:gd name="connsiteY16" fmla="*/ 678656 h 67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9981" h="678656">
                  <a:moveTo>
                    <a:pt x="0" y="0"/>
                  </a:moveTo>
                  <a:cubicBezTo>
                    <a:pt x="27980" y="5159"/>
                    <a:pt x="55960" y="10319"/>
                    <a:pt x="76200" y="21431"/>
                  </a:cubicBezTo>
                  <a:cubicBezTo>
                    <a:pt x="96441" y="32544"/>
                    <a:pt x="109934" y="57150"/>
                    <a:pt x="121443" y="66675"/>
                  </a:cubicBezTo>
                  <a:cubicBezTo>
                    <a:pt x="132952" y="76200"/>
                    <a:pt x="140097" y="67865"/>
                    <a:pt x="145256" y="78581"/>
                  </a:cubicBezTo>
                  <a:cubicBezTo>
                    <a:pt x="150415" y="89297"/>
                    <a:pt x="146050" y="116285"/>
                    <a:pt x="152400" y="130969"/>
                  </a:cubicBezTo>
                  <a:cubicBezTo>
                    <a:pt x="158750" y="145653"/>
                    <a:pt x="169069" y="152401"/>
                    <a:pt x="183356" y="166688"/>
                  </a:cubicBezTo>
                  <a:cubicBezTo>
                    <a:pt x="197643" y="180975"/>
                    <a:pt x="223044" y="200819"/>
                    <a:pt x="238125" y="216694"/>
                  </a:cubicBezTo>
                  <a:cubicBezTo>
                    <a:pt x="253206" y="232569"/>
                    <a:pt x="259159" y="244079"/>
                    <a:pt x="273843" y="261938"/>
                  </a:cubicBezTo>
                  <a:cubicBezTo>
                    <a:pt x="288527" y="279797"/>
                    <a:pt x="307975" y="314722"/>
                    <a:pt x="326231" y="323850"/>
                  </a:cubicBezTo>
                  <a:cubicBezTo>
                    <a:pt x="344487" y="332978"/>
                    <a:pt x="361950" y="314325"/>
                    <a:pt x="383381" y="316706"/>
                  </a:cubicBezTo>
                  <a:cubicBezTo>
                    <a:pt x="404812" y="319087"/>
                    <a:pt x="454818" y="338138"/>
                    <a:pt x="454818" y="338138"/>
                  </a:cubicBezTo>
                  <a:cubicBezTo>
                    <a:pt x="479821" y="345679"/>
                    <a:pt x="515938" y="346075"/>
                    <a:pt x="533400" y="361950"/>
                  </a:cubicBezTo>
                  <a:cubicBezTo>
                    <a:pt x="550862" y="377825"/>
                    <a:pt x="557212" y="412354"/>
                    <a:pt x="559593" y="433388"/>
                  </a:cubicBezTo>
                  <a:cubicBezTo>
                    <a:pt x="561974" y="454422"/>
                    <a:pt x="552846" y="470694"/>
                    <a:pt x="547687" y="488156"/>
                  </a:cubicBezTo>
                  <a:cubicBezTo>
                    <a:pt x="542528" y="505619"/>
                    <a:pt x="533796" y="517526"/>
                    <a:pt x="528637" y="538163"/>
                  </a:cubicBezTo>
                  <a:cubicBezTo>
                    <a:pt x="523478" y="558800"/>
                    <a:pt x="513159" y="588565"/>
                    <a:pt x="516731" y="611981"/>
                  </a:cubicBezTo>
                  <a:cubicBezTo>
                    <a:pt x="520303" y="635397"/>
                    <a:pt x="535185" y="657026"/>
                    <a:pt x="550068" y="678656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497" name="AutoShape 126"/>
            <p:cNvSpPr>
              <a:spLocks noChangeArrowheads="1"/>
            </p:cNvSpPr>
            <p:nvPr/>
          </p:nvSpPr>
          <p:spPr bwMode="auto">
            <a:xfrm>
              <a:off x="4153526" y="3168822"/>
              <a:ext cx="64422" cy="5460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498" name="Forma livre 497"/>
            <p:cNvSpPr/>
            <p:nvPr/>
          </p:nvSpPr>
          <p:spPr bwMode="auto">
            <a:xfrm>
              <a:off x="2817560" y="2274346"/>
              <a:ext cx="272182" cy="803351"/>
            </a:xfrm>
            <a:custGeom>
              <a:avLst/>
              <a:gdLst>
                <a:gd name="connsiteX0" fmla="*/ 311944 w 326871"/>
                <a:gd name="connsiteY0" fmla="*/ 1309688 h 1309688"/>
                <a:gd name="connsiteX1" fmla="*/ 307182 w 326871"/>
                <a:gd name="connsiteY1" fmla="*/ 1214438 h 1309688"/>
                <a:gd name="connsiteX2" fmla="*/ 316707 w 326871"/>
                <a:gd name="connsiteY2" fmla="*/ 1152525 h 1309688"/>
                <a:gd name="connsiteX3" fmla="*/ 326232 w 326871"/>
                <a:gd name="connsiteY3" fmla="*/ 1073944 h 1309688"/>
                <a:gd name="connsiteX4" fmla="*/ 297657 w 326871"/>
                <a:gd name="connsiteY4" fmla="*/ 1050132 h 1309688"/>
                <a:gd name="connsiteX5" fmla="*/ 297657 w 326871"/>
                <a:gd name="connsiteY5" fmla="*/ 1023938 h 1309688"/>
                <a:gd name="connsiteX6" fmla="*/ 261938 w 326871"/>
                <a:gd name="connsiteY6" fmla="*/ 966788 h 1309688"/>
                <a:gd name="connsiteX7" fmla="*/ 211932 w 326871"/>
                <a:gd name="connsiteY7" fmla="*/ 902494 h 1309688"/>
                <a:gd name="connsiteX8" fmla="*/ 183357 w 326871"/>
                <a:gd name="connsiteY8" fmla="*/ 885825 h 1309688"/>
                <a:gd name="connsiteX9" fmla="*/ 188119 w 326871"/>
                <a:gd name="connsiteY9" fmla="*/ 802482 h 1309688"/>
                <a:gd name="connsiteX10" fmla="*/ 171450 w 326871"/>
                <a:gd name="connsiteY10" fmla="*/ 766763 h 1309688"/>
                <a:gd name="connsiteX11" fmla="*/ 135732 w 326871"/>
                <a:gd name="connsiteY11" fmla="*/ 685800 h 1309688"/>
                <a:gd name="connsiteX12" fmla="*/ 126207 w 326871"/>
                <a:gd name="connsiteY12" fmla="*/ 602457 h 1309688"/>
                <a:gd name="connsiteX13" fmla="*/ 121444 w 326871"/>
                <a:gd name="connsiteY13" fmla="*/ 542925 h 1309688"/>
                <a:gd name="connsiteX14" fmla="*/ 126207 w 326871"/>
                <a:gd name="connsiteY14" fmla="*/ 450057 h 1309688"/>
                <a:gd name="connsiteX15" fmla="*/ 130969 w 326871"/>
                <a:gd name="connsiteY15" fmla="*/ 414338 h 1309688"/>
                <a:gd name="connsiteX16" fmla="*/ 107157 w 326871"/>
                <a:gd name="connsiteY16" fmla="*/ 345282 h 1309688"/>
                <a:gd name="connsiteX17" fmla="*/ 107157 w 326871"/>
                <a:gd name="connsiteY17" fmla="*/ 257175 h 1309688"/>
                <a:gd name="connsiteX18" fmla="*/ 107157 w 326871"/>
                <a:gd name="connsiteY18" fmla="*/ 216694 h 1309688"/>
                <a:gd name="connsiteX19" fmla="*/ 80963 w 326871"/>
                <a:gd name="connsiteY19" fmla="*/ 173832 h 1309688"/>
                <a:gd name="connsiteX20" fmla="*/ 57150 w 326871"/>
                <a:gd name="connsiteY20" fmla="*/ 102394 h 1309688"/>
                <a:gd name="connsiteX21" fmla="*/ 42863 w 326871"/>
                <a:gd name="connsiteY21" fmla="*/ 42863 h 1309688"/>
                <a:gd name="connsiteX22" fmla="*/ 0 w 326871"/>
                <a:gd name="connsiteY22" fmla="*/ 0 h 1309688"/>
                <a:gd name="connsiteX0" fmla="*/ 307182 w 326871"/>
                <a:gd name="connsiteY0" fmla="*/ 1214438 h 1214438"/>
                <a:gd name="connsiteX1" fmla="*/ 316707 w 326871"/>
                <a:gd name="connsiteY1" fmla="*/ 1152525 h 1214438"/>
                <a:gd name="connsiteX2" fmla="*/ 326232 w 326871"/>
                <a:gd name="connsiteY2" fmla="*/ 1073944 h 1214438"/>
                <a:gd name="connsiteX3" fmla="*/ 297657 w 326871"/>
                <a:gd name="connsiteY3" fmla="*/ 1050132 h 1214438"/>
                <a:gd name="connsiteX4" fmla="*/ 297657 w 326871"/>
                <a:gd name="connsiteY4" fmla="*/ 1023938 h 1214438"/>
                <a:gd name="connsiteX5" fmla="*/ 261938 w 326871"/>
                <a:gd name="connsiteY5" fmla="*/ 966788 h 1214438"/>
                <a:gd name="connsiteX6" fmla="*/ 211932 w 326871"/>
                <a:gd name="connsiteY6" fmla="*/ 902494 h 1214438"/>
                <a:gd name="connsiteX7" fmla="*/ 183357 w 326871"/>
                <a:gd name="connsiteY7" fmla="*/ 885825 h 1214438"/>
                <a:gd name="connsiteX8" fmla="*/ 188119 w 326871"/>
                <a:gd name="connsiteY8" fmla="*/ 802482 h 1214438"/>
                <a:gd name="connsiteX9" fmla="*/ 171450 w 326871"/>
                <a:gd name="connsiteY9" fmla="*/ 766763 h 1214438"/>
                <a:gd name="connsiteX10" fmla="*/ 135732 w 326871"/>
                <a:gd name="connsiteY10" fmla="*/ 685800 h 1214438"/>
                <a:gd name="connsiteX11" fmla="*/ 126207 w 326871"/>
                <a:gd name="connsiteY11" fmla="*/ 602457 h 1214438"/>
                <a:gd name="connsiteX12" fmla="*/ 121444 w 326871"/>
                <a:gd name="connsiteY12" fmla="*/ 542925 h 1214438"/>
                <a:gd name="connsiteX13" fmla="*/ 126207 w 326871"/>
                <a:gd name="connsiteY13" fmla="*/ 450057 h 1214438"/>
                <a:gd name="connsiteX14" fmla="*/ 130969 w 326871"/>
                <a:gd name="connsiteY14" fmla="*/ 414338 h 1214438"/>
                <a:gd name="connsiteX15" fmla="*/ 107157 w 326871"/>
                <a:gd name="connsiteY15" fmla="*/ 345282 h 1214438"/>
                <a:gd name="connsiteX16" fmla="*/ 107157 w 326871"/>
                <a:gd name="connsiteY16" fmla="*/ 257175 h 1214438"/>
                <a:gd name="connsiteX17" fmla="*/ 107157 w 326871"/>
                <a:gd name="connsiteY17" fmla="*/ 216694 h 1214438"/>
                <a:gd name="connsiteX18" fmla="*/ 80963 w 326871"/>
                <a:gd name="connsiteY18" fmla="*/ 173832 h 1214438"/>
                <a:gd name="connsiteX19" fmla="*/ 57150 w 326871"/>
                <a:gd name="connsiteY19" fmla="*/ 102394 h 1214438"/>
                <a:gd name="connsiteX20" fmla="*/ 42863 w 326871"/>
                <a:gd name="connsiteY20" fmla="*/ 42863 h 1214438"/>
                <a:gd name="connsiteX21" fmla="*/ 0 w 326871"/>
                <a:gd name="connsiteY21" fmla="*/ 0 h 1214438"/>
                <a:gd name="connsiteX0" fmla="*/ 316707 w 326871"/>
                <a:gd name="connsiteY0" fmla="*/ 1152525 h 1152525"/>
                <a:gd name="connsiteX1" fmla="*/ 326232 w 326871"/>
                <a:gd name="connsiteY1" fmla="*/ 1073944 h 1152525"/>
                <a:gd name="connsiteX2" fmla="*/ 297657 w 326871"/>
                <a:gd name="connsiteY2" fmla="*/ 1050132 h 1152525"/>
                <a:gd name="connsiteX3" fmla="*/ 297657 w 326871"/>
                <a:gd name="connsiteY3" fmla="*/ 1023938 h 1152525"/>
                <a:gd name="connsiteX4" fmla="*/ 261938 w 326871"/>
                <a:gd name="connsiteY4" fmla="*/ 966788 h 1152525"/>
                <a:gd name="connsiteX5" fmla="*/ 211932 w 326871"/>
                <a:gd name="connsiteY5" fmla="*/ 902494 h 1152525"/>
                <a:gd name="connsiteX6" fmla="*/ 183357 w 326871"/>
                <a:gd name="connsiteY6" fmla="*/ 885825 h 1152525"/>
                <a:gd name="connsiteX7" fmla="*/ 188119 w 326871"/>
                <a:gd name="connsiteY7" fmla="*/ 802482 h 1152525"/>
                <a:gd name="connsiteX8" fmla="*/ 171450 w 326871"/>
                <a:gd name="connsiteY8" fmla="*/ 766763 h 1152525"/>
                <a:gd name="connsiteX9" fmla="*/ 135732 w 326871"/>
                <a:gd name="connsiteY9" fmla="*/ 685800 h 1152525"/>
                <a:gd name="connsiteX10" fmla="*/ 126207 w 326871"/>
                <a:gd name="connsiteY10" fmla="*/ 602457 h 1152525"/>
                <a:gd name="connsiteX11" fmla="*/ 121444 w 326871"/>
                <a:gd name="connsiteY11" fmla="*/ 542925 h 1152525"/>
                <a:gd name="connsiteX12" fmla="*/ 126207 w 326871"/>
                <a:gd name="connsiteY12" fmla="*/ 450057 h 1152525"/>
                <a:gd name="connsiteX13" fmla="*/ 130969 w 326871"/>
                <a:gd name="connsiteY13" fmla="*/ 414338 h 1152525"/>
                <a:gd name="connsiteX14" fmla="*/ 107157 w 326871"/>
                <a:gd name="connsiteY14" fmla="*/ 345282 h 1152525"/>
                <a:gd name="connsiteX15" fmla="*/ 107157 w 326871"/>
                <a:gd name="connsiteY15" fmla="*/ 257175 h 1152525"/>
                <a:gd name="connsiteX16" fmla="*/ 107157 w 326871"/>
                <a:gd name="connsiteY16" fmla="*/ 216694 h 1152525"/>
                <a:gd name="connsiteX17" fmla="*/ 80963 w 326871"/>
                <a:gd name="connsiteY17" fmla="*/ 173832 h 1152525"/>
                <a:gd name="connsiteX18" fmla="*/ 57150 w 326871"/>
                <a:gd name="connsiteY18" fmla="*/ 102394 h 1152525"/>
                <a:gd name="connsiteX19" fmla="*/ 42863 w 326871"/>
                <a:gd name="connsiteY19" fmla="*/ 42863 h 1152525"/>
                <a:gd name="connsiteX20" fmla="*/ 0 w 326871"/>
                <a:gd name="connsiteY20" fmla="*/ 0 h 1152525"/>
                <a:gd name="connsiteX0" fmla="*/ 326232 w 326232"/>
                <a:gd name="connsiteY0" fmla="*/ 1073944 h 1073944"/>
                <a:gd name="connsiteX1" fmla="*/ 297657 w 326232"/>
                <a:gd name="connsiteY1" fmla="*/ 1050132 h 1073944"/>
                <a:gd name="connsiteX2" fmla="*/ 297657 w 326232"/>
                <a:gd name="connsiteY2" fmla="*/ 1023938 h 1073944"/>
                <a:gd name="connsiteX3" fmla="*/ 261938 w 326232"/>
                <a:gd name="connsiteY3" fmla="*/ 966788 h 1073944"/>
                <a:gd name="connsiteX4" fmla="*/ 211932 w 326232"/>
                <a:gd name="connsiteY4" fmla="*/ 902494 h 1073944"/>
                <a:gd name="connsiteX5" fmla="*/ 183357 w 326232"/>
                <a:gd name="connsiteY5" fmla="*/ 885825 h 1073944"/>
                <a:gd name="connsiteX6" fmla="*/ 188119 w 326232"/>
                <a:gd name="connsiteY6" fmla="*/ 802482 h 1073944"/>
                <a:gd name="connsiteX7" fmla="*/ 171450 w 326232"/>
                <a:gd name="connsiteY7" fmla="*/ 766763 h 1073944"/>
                <a:gd name="connsiteX8" fmla="*/ 135732 w 326232"/>
                <a:gd name="connsiteY8" fmla="*/ 685800 h 1073944"/>
                <a:gd name="connsiteX9" fmla="*/ 126207 w 326232"/>
                <a:gd name="connsiteY9" fmla="*/ 602457 h 1073944"/>
                <a:gd name="connsiteX10" fmla="*/ 121444 w 326232"/>
                <a:gd name="connsiteY10" fmla="*/ 542925 h 1073944"/>
                <a:gd name="connsiteX11" fmla="*/ 126207 w 326232"/>
                <a:gd name="connsiteY11" fmla="*/ 450057 h 1073944"/>
                <a:gd name="connsiteX12" fmla="*/ 130969 w 326232"/>
                <a:gd name="connsiteY12" fmla="*/ 414338 h 1073944"/>
                <a:gd name="connsiteX13" fmla="*/ 107157 w 326232"/>
                <a:gd name="connsiteY13" fmla="*/ 345282 h 1073944"/>
                <a:gd name="connsiteX14" fmla="*/ 107157 w 326232"/>
                <a:gd name="connsiteY14" fmla="*/ 257175 h 1073944"/>
                <a:gd name="connsiteX15" fmla="*/ 107157 w 326232"/>
                <a:gd name="connsiteY15" fmla="*/ 216694 h 1073944"/>
                <a:gd name="connsiteX16" fmla="*/ 80963 w 326232"/>
                <a:gd name="connsiteY16" fmla="*/ 173832 h 1073944"/>
                <a:gd name="connsiteX17" fmla="*/ 57150 w 326232"/>
                <a:gd name="connsiteY17" fmla="*/ 102394 h 1073944"/>
                <a:gd name="connsiteX18" fmla="*/ 42863 w 326232"/>
                <a:gd name="connsiteY18" fmla="*/ 42863 h 1073944"/>
                <a:gd name="connsiteX19" fmla="*/ 0 w 326232"/>
                <a:gd name="connsiteY19" fmla="*/ 0 h 1073944"/>
                <a:gd name="connsiteX0" fmla="*/ 330994 w 330994"/>
                <a:gd name="connsiteY0" fmla="*/ 1097757 h 1097757"/>
                <a:gd name="connsiteX1" fmla="*/ 297657 w 330994"/>
                <a:gd name="connsiteY1" fmla="*/ 1050132 h 1097757"/>
                <a:gd name="connsiteX2" fmla="*/ 297657 w 330994"/>
                <a:gd name="connsiteY2" fmla="*/ 1023938 h 1097757"/>
                <a:gd name="connsiteX3" fmla="*/ 261938 w 330994"/>
                <a:gd name="connsiteY3" fmla="*/ 966788 h 1097757"/>
                <a:gd name="connsiteX4" fmla="*/ 211932 w 330994"/>
                <a:gd name="connsiteY4" fmla="*/ 902494 h 1097757"/>
                <a:gd name="connsiteX5" fmla="*/ 183357 w 330994"/>
                <a:gd name="connsiteY5" fmla="*/ 885825 h 1097757"/>
                <a:gd name="connsiteX6" fmla="*/ 188119 w 330994"/>
                <a:gd name="connsiteY6" fmla="*/ 802482 h 1097757"/>
                <a:gd name="connsiteX7" fmla="*/ 171450 w 330994"/>
                <a:gd name="connsiteY7" fmla="*/ 766763 h 1097757"/>
                <a:gd name="connsiteX8" fmla="*/ 135732 w 330994"/>
                <a:gd name="connsiteY8" fmla="*/ 685800 h 1097757"/>
                <a:gd name="connsiteX9" fmla="*/ 126207 w 330994"/>
                <a:gd name="connsiteY9" fmla="*/ 602457 h 1097757"/>
                <a:gd name="connsiteX10" fmla="*/ 121444 w 330994"/>
                <a:gd name="connsiteY10" fmla="*/ 542925 h 1097757"/>
                <a:gd name="connsiteX11" fmla="*/ 126207 w 330994"/>
                <a:gd name="connsiteY11" fmla="*/ 450057 h 1097757"/>
                <a:gd name="connsiteX12" fmla="*/ 130969 w 330994"/>
                <a:gd name="connsiteY12" fmla="*/ 414338 h 1097757"/>
                <a:gd name="connsiteX13" fmla="*/ 107157 w 330994"/>
                <a:gd name="connsiteY13" fmla="*/ 345282 h 1097757"/>
                <a:gd name="connsiteX14" fmla="*/ 107157 w 330994"/>
                <a:gd name="connsiteY14" fmla="*/ 257175 h 1097757"/>
                <a:gd name="connsiteX15" fmla="*/ 107157 w 330994"/>
                <a:gd name="connsiteY15" fmla="*/ 216694 h 1097757"/>
                <a:gd name="connsiteX16" fmla="*/ 80963 w 330994"/>
                <a:gd name="connsiteY16" fmla="*/ 173832 h 1097757"/>
                <a:gd name="connsiteX17" fmla="*/ 57150 w 330994"/>
                <a:gd name="connsiteY17" fmla="*/ 102394 h 1097757"/>
                <a:gd name="connsiteX18" fmla="*/ 42863 w 330994"/>
                <a:gd name="connsiteY18" fmla="*/ 42863 h 1097757"/>
                <a:gd name="connsiteX19" fmla="*/ 0 w 330994"/>
                <a:gd name="connsiteY19" fmla="*/ 0 h 109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94" h="1097757">
                  <a:moveTo>
                    <a:pt x="330994" y="1097757"/>
                  </a:moveTo>
                  <a:cubicBezTo>
                    <a:pt x="327819" y="1080691"/>
                    <a:pt x="303213" y="1062435"/>
                    <a:pt x="297657" y="1050132"/>
                  </a:cubicBezTo>
                  <a:cubicBezTo>
                    <a:pt x="292101" y="1037829"/>
                    <a:pt x="303610" y="1037829"/>
                    <a:pt x="297657" y="1023938"/>
                  </a:cubicBezTo>
                  <a:cubicBezTo>
                    <a:pt x="291704" y="1010047"/>
                    <a:pt x="276225" y="987029"/>
                    <a:pt x="261938" y="966788"/>
                  </a:cubicBezTo>
                  <a:cubicBezTo>
                    <a:pt x="247651" y="946547"/>
                    <a:pt x="225029" y="915988"/>
                    <a:pt x="211932" y="902494"/>
                  </a:cubicBezTo>
                  <a:cubicBezTo>
                    <a:pt x="198835" y="889000"/>
                    <a:pt x="187326" y="902494"/>
                    <a:pt x="183357" y="885825"/>
                  </a:cubicBezTo>
                  <a:cubicBezTo>
                    <a:pt x="179388" y="869156"/>
                    <a:pt x="190103" y="822326"/>
                    <a:pt x="188119" y="802482"/>
                  </a:cubicBezTo>
                  <a:cubicBezTo>
                    <a:pt x="186135" y="782638"/>
                    <a:pt x="180181" y="786210"/>
                    <a:pt x="171450" y="766763"/>
                  </a:cubicBezTo>
                  <a:cubicBezTo>
                    <a:pt x="162719" y="747316"/>
                    <a:pt x="143272" y="713184"/>
                    <a:pt x="135732" y="685800"/>
                  </a:cubicBezTo>
                  <a:cubicBezTo>
                    <a:pt x="128192" y="658416"/>
                    <a:pt x="128588" y="626270"/>
                    <a:pt x="126207" y="602457"/>
                  </a:cubicBezTo>
                  <a:cubicBezTo>
                    <a:pt x="123826" y="578644"/>
                    <a:pt x="121444" y="568325"/>
                    <a:pt x="121444" y="542925"/>
                  </a:cubicBezTo>
                  <a:cubicBezTo>
                    <a:pt x="121444" y="517525"/>
                    <a:pt x="124619" y="471488"/>
                    <a:pt x="126207" y="450057"/>
                  </a:cubicBezTo>
                  <a:cubicBezTo>
                    <a:pt x="127795" y="428626"/>
                    <a:pt x="134144" y="431800"/>
                    <a:pt x="130969" y="414338"/>
                  </a:cubicBezTo>
                  <a:cubicBezTo>
                    <a:pt x="127794" y="396875"/>
                    <a:pt x="111126" y="371476"/>
                    <a:pt x="107157" y="345282"/>
                  </a:cubicBezTo>
                  <a:cubicBezTo>
                    <a:pt x="103188" y="319088"/>
                    <a:pt x="107157" y="257175"/>
                    <a:pt x="107157" y="257175"/>
                  </a:cubicBezTo>
                  <a:cubicBezTo>
                    <a:pt x="107157" y="235744"/>
                    <a:pt x="111523" y="230584"/>
                    <a:pt x="107157" y="216694"/>
                  </a:cubicBezTo>
                  <a:cubicBezTo>
                    <a:pt x="102791" y="202803"/>
                    <a:pt x="89297" y="192882"/>
                    <a:pt x="80963" y="173832"/>
                  </a:cubicBezTo>
                  <a:cubicBezTo>
                    <a:pt x="72629" y="154782"/>
                    <a:pt x="63500" y="124222"/>
                    <a:pt x="57150" y="102394"/>
                  </a:cubicBezTo>
                  <a:cubicBezTo>
                    <a:pt x="50800" y="80566"/>
                    <a:pt x="52388" y="59929"/>
                    <a:pt x="42863" y="42863"/>
                  </a:cubicBezTo>
                  <a:cubicBezTo>
                    <a:pt x="33338" y="25797"/>
                    <a:pt x="16669" y="12898"/>
                    <a:pt x="0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499" name="Forma livre 498"/>
            <p:cNvSpPr/>
            <p:nvPr/>
          </p:nvSpPr>
          <p:spPr bwMode="auto">
            <a:xfrm>
              <a:off x="2572788" y="2279577"/>
              <a:ext cx="250642" cy="167292"/>
            </a:xfrm>
            <a:custGeom>
              <a:avLst/>
              <a:gdLst>
                <a:gd name="connsiteX0" fmla="*/ 0 w 1681163"/>
                <a:gd name="connsiteY0" fmla="*/ 709612 h 709612"/>
                <a:gd name="connsiteX1" fmla="*/ 42863 w 1681163"/>
                <a:gd name="connsiteY1" fmla="*/ 657225 h 709612"/>
                <a:gd name="connsiteX2" fmla="*/ 85725 w 1681163"/>
                <a:gd name="connsiteY2" fmla="*/ 642937 h 709612"/>
                <a:gd name="connsiteX3" fmla="*/ 104775 w 1681163"/>
                <a:gd name="connsiteY3" fmla="*/ 561975 h 709612"/>
                <a:gd name="connsiteX4" fmla="*/ 190500 w 1681163"/>
                <a:gd name="connsiteY4" fmla="*/ 509587 h 709612"/>
                <a:gd name="connsiteX5" fmla="*/ 257175 w 1681163"/>
                <a:gd name="connsiteY5" fmla="*/ 500062 h 709612"/>
                <a:gd name="connsiteX6" fmla="*/ 304800 w 1681163"/>
                <a:gd name="connsiteY6" fmla="*/ 481012 h 709612"/>
                <a:gd name="connsiteX7" fmla="*/ 366713 w 1681163"/>
                <a:gd name="connsiteY7" fmla="*/ 404812 h 709612"/>
                <a:gd name="connsiteX8" fmla="*/ 433388 w 1681163"/>
                <a:gd name="connsiteY8" fmla="*/ 442912 h 709612"/>
                <a:gd name="connsiteX9" fmla="*/ 495300 w 1681163"/>
                <a:gd name="connsiteY9" fmla="*/ 423862 h 709612"/>
                <a:gd name="connsiteX10" fmla="*/ 523875 w 1681163"/>
                <a:gd name="connsiteY10" fmla="*/ 381000 h 709612"/>
                <a:gd name="connsiteX11" fmla="*/ 581025 w 1681163"/>
                <a:gd name="connsiteY11" fmla="*/ 309562 h 709612"/>
                <a:gd name="connsiteX12" fmla="*/ 614363 w 1681163"/>
                <a:gd name="connsiteY12" fmla="*/ 300037 h 709612"/>
                <a:gd name="connsiteX13" fmla="*/ 657225 w 1681163"/>
                <a:gd name="connsiteY13" fmla="*/ 309562 h 709612"/>
                <a:gd name="connsiteX14" fmla="*/ 700088 w 1681163"/>
                <a:gd name="connsiteY14" fmla="*/ 280987 h 709612"/>
                <a:gd name="connsiteX15" fmla="*/ 719138 w 1681163"/>
                <a:gd name="connsiteY15" fmla="*/ 233362 h 709612"/>
                <a:gd name="connsiteX16" fmla="*/ 771525 w 1681163"/>
                <a:gd name="connsiteY16" fmla="*/ 238125 h 709612"/>
                <a:gd name="connsiteX17" fmla="*/ 804863 w 1681163"/>
                <a:gd name="connsiteY17" fmla="*/ 209550 h 709612"/>
                <a:gd name="connsiteX18" fmla="*/ 857250 w 1681163"/>
                <a:gd name="connsiteY18" fmla="*/ 176212 h 709612"/>
                <a:gd name="connsiteX19" fmla="*/ 928688 w 1681163"/>
                <a:gd name="connsiteY19" fmla="*/ 147637 h 709612"/>
                <a:gd name="connsiteX20" fmla="*/ 1004888 w 1681163"/>
                <a:gd name="connsiteY20" fmla="*/ 133350 h 709612"/>
                <a:gd name="connsiteX21" fmla="*/ 1104900 w 1681163"/>
                <a:gd name="connsiteY21" fmla="*/ 100012 h 709612"/>
                <a:gd name="connsiteX22" fmla="*/ 1166813 w 1681163"/>
                <a:gd name="connsiteY22" fmla="*/ 123825 h 709612"/>
                <a:gd name="connsiteX23" fmla="*/ 1233488 w 1681163"/>
                <a:gd name="connsiteY23" fmla="*/ 114300 h 709612"/>
                <a:gd name="connsiteX24" fmla="*/ 1309688 w 1681163"/>
                <a:gd name="connsiteY24" fmla="*/ 114300 h 709612"/>
                <a:gd name="connsiteX25" fmla="*/ 1366838 w 1681163"/>
                <a:gd name="connsiteY25" fmla="*/ 52387 h 709612"/>
                <a:gd name="connsiteX26" fmla="*/ 1419225 w 1681163"/>
                <a:gd name="connsiteY26" fmla="*/ 28575 h 709612"/>
                <a:gd name="connsiteX27" fmla="*/ 1485900 w 1681163"/>
                <a:gd name="connsiteY27" fmla="*/ 28575 h 709612"/>
                <a:gd name="connsiteX28" fmla="*/ 1547813 w 1681163"/>
                <a:gd name="connsiteY28" fmla="*/ 38100 h 709612"/>
                <a:gd name="connsiteX29" fmla="*/ 1609725 w 1681163"/>
                <a:gd name="connsiteY29" fmla="*/ 14287 h 709612"/>
                <a:gd name="connsiteX30" fmla="*/ 1681163 w 1681163"/>
                <a:gd name="connsiteY30" fmla="*/ 0 h 709612"/>
                <a:gd name="connsiteX0" fmla="*/ 0 w 1609725"/>
                <a:gd name="connsiteY0" fmla="*/ 695325 h 695325"/>
                <a:gd name="connsiteX1" fmla="*/ 42863 w 1609725"/>
                <a:gd name="connsiteY1" fmla="*/ 642938 h 695325"/>
                <a:gd name="connsiteX2" fmla="*/ 85725 w 1609725"/>
                <a:gd name="connsiteY2" fmla="*/ 628650 h 695325"/>
                <a:gd name="connsiteX3" fmla="*/ 104775 w 1609725"/>
                <a:gd name="connsiteY3" fmla="*/ 547688 h 695325"/>
                <a:gd name="connsiteX4" fmla="*/ 190500 w 1609725"/>
                <a:gd name="connsiteY4" fmla="*/ 495300 h 695325"/>
                <a:gd name="connsiteX5" fmla="*/ 257175 w 1609725"/>
                <a:gd name="connsiteY5" fmla="*/ 485775 h 695325"/>
                <a:gd name="connsiteX6" fmla="*/ 304800 w 1609725"/>
                <a:gd name="connsiteY6" fmla="*/ 466725 h 695325"/>
                <a:gd name="connsiteX7" fmla="*/ 366713 w 1609725"/>
                <a:gd name="connsiteY7" fmla="*/ 390525 h 695325"/>
                <a:gd name="connsiteX8" fmla="*/ 433388 w 1609725"/>
                <a:gd name="connsiteY8" fmla="*/ 428625 h 695325"/>
                <a:gd name="connsiteX9" fmla="*/ 495300 w 1609725"/>
                <a:gd name="connsiteY9" fmla="*/ 409575 h 695325"/>
                <a:gd name="connsiteX10" fmla="*/ 523875 w 1609725"/>
                <a:gd name="connsiteY10" fmla="*/ 366713 h 695325"/>
                <a:gd name="connsiteX11" fmla="*/ 581025 w 1609725"/>
                <a:gd name="connsiteY11" fmla="*/ 295275 h 695325"/>
                <a:gd name="connsiteX12" fmla="*/ 614363 w 1609725"/>
                <a:gd name="connsiteY12" fmla="*/ 285750 h 695325"/>
                <a:gd name="connsiteX13" fmla="*/ 657225 w 1609725"/>
                <a:gd name="connsiteY13" fmla="*/ 295275 h 695325"/>
                <a:gd name="connsiteX14" fmla="*/ 700088 w 1609725"/>
                <a:gd name="connsiteY14" fmla="*/ 266700 h 695325"/>
                <a:gd name="connsiteX15" fmla="*/ 719138 w 1609725"/>
                <a:gd name="connsiteY15" fmla="*/ 219075 h 695325"/>
                <a:gd name="connsiteX16" fmla="*/ 771525 w 1609725"/>
                <a:gd name="connsiteY16" fmla="*/ 223838 h 695325"/>
                <a:gd name="connsiteX17" fmla="*/ 804863 w 1609725"/>
                <a:gd name="connsiteY17" fmla="*/ 195263 h 695325"/>
                <a:gd name="connsiteX18" fmla="*/ 857250 w 1609725"/>
                <a:gd name="connsiteY18" fmla="*/ 161925 h 695325"/>
                <a:gd name="connsiteX19" fmla="*/ 928688 w 1609725"/>
                <a:gd name="connsiteY19" fmla="*/ 133350 h 695325"/>
                <a:gd name="connsiteX20" fmla="*/ 1004888 w 1609725"/>
                <a:gd name="connsiteY20" fmla="*/ 119063 h 695325"/>
                <a:gd name="connsiteX21" fmla="*/ 1104900 w 1609725"/>
                <a:gd name="connsiteY21" fmla="*/ 85725 h 695325"/>
                <a:gd name="connsiteX22" fmla="*/ 1166813 w 1609725"/>
                <a:gd name="connsiteY22" fmla="*/ 109538 h 695325"/>
                <a:gd name="connsiteX23" fmla="*/ 1233488 w 1609725"/>
                <a:gd name="connsiteY23" fmla="*/ 100013 h 695325"/>
                <a:gd name="connsiteX24" fmla="*/ 1309688 w 1609725"/>
                <a:gd name="connsiteY24" fmla="*/ 100013 h 695325"/>
                <a:gd name="connsiteX25" fmla="*/ 1366838 w 1609725"/>
                <a:gd name="connsiteY25" fmla="*/ 38100 h 695325"/>
                <a:gd name="connsiteX26" fmla="*/ 1419225 w 1609725"/>
                <a:gd name="connsiteY26" fmla="*/ 14288 h 695325"/>
                <a:gd name="connsiteX27" fmla="*/ 1485900 w 1609725"/>
                <a:gd name="connsiteY27" fmla="*/ 14288 h 695325"/>
                <a:gd name="connsiteX28" fmla="*/ 1547813 w 1609725"/>
                <a:gd name="connsiteY28" fmla="*/ 23813 h 695325"/>
                <a:gd name="connsiteX29" fmla="*/ 1609725 w 1609725"/>
                <a:gd name="connsiteY29" fmla="*/ 0 h 695325"/>
                <a:gd name="connsiteX0" fmla="*/ 0 w 1547813"/>
                <a:gd name="connsiteY0" fmla="*/ 683210 h 683210"/>
                <a:gd name="connsiteX1" fmla="*/ 42863 w 1547813"/>
                <a:gd name="connsiteY1" fmla="*/ 630823 h 683210"/>
                <a:gd name="connsiteX2" fmla="*/ 85725 w 1547813"/>
                <a:gd name="connsiteY2" fmla="*/ 616535 h 683210"/>
                <a:gd name="connsiteX3" fmla="*/ 104775 w 1547813"/>
                <a:gd name="connsiteY3" fmla="*/ 535573 h 683210"/>
                <a:gd name="connsiteX4" fmla="*/ 190500 w 1547813"/>
                <a:gd name="connsiteY4" fmla="*/ 483185 h 683210"/>
                <a:gd name="connsiteX5" fmla="*/ 257175 w 1547813"/>
                <a:gd name="connsiteY5" fmla="*/ 473660 h 683210"/>
                <a:gd name="connsiteX6" fmla="*/ 304800 w 1547813"/>
                <a:gd name="connsiteY6" fmla="*/ 454610 h 683210"/>
                <a:gd name="connsiteX7" fmla="*/ 366713 w 1547813"/>
                <a:gd name="connsiteY7" fmla="*/ 378410 h 683210"/>
                <a:gd name="connsiteX8" fmla="*/ 433388 w 1547813"/>
                <a:gd name="connsiteY8" fmla="*/ 416510 h 683210"/>
                <a:gd name="connsiteX9" fmla="*/ 495300 w 1547813"/>
                <a:gd name="connsiteY9" fmla="*/ 397460 h 683210"/>
                <a:gd name="connsiteX10" fmla="*/ 523875 w 1547813"/>
                <a:gd name="connsiteY10" fmla="*/ 354598 h 683210"/>
                <a:gd name="connsiteX11" fmla="*/ 581025 w 1547813"/>
                <a:gd name="connsiteY11" fmla="*/ 283160 h 683210"/>
                <a:gd name="connsiteX12" fmla="*/ 614363 w 1547813"/>
                <a:gd name="connsiteY12" fmla="*/ 273635 h 683210"/>
                <a:gd name="connsiteX13" fmla="*/ 657225 w 1547813"/>
                <a:gd name="connsiteY13" fmla="*/ 283160 h 683210"/>
                <a:gd name="connsiteX14" fmla="*/ 700088 w 1547813"/>
                <a:gd name="connsiteY14" fmla="*/ 254585 h 683210"/>
                <a:gd name="connsiteX15" fmla="*/ 719138 w 1547813"/>
                <a:gd name="connsiteY15" fmla="*/ 206960 h 683210"/>
                <a:gd name="connsiteX16" fmla="*/ 771525 w 1547813"/>
                <a:gd name="connsiteY16" fmla="*/ 211723 h 683210"/>
                <a:gd name="connsiteX17" fmla="*/ 804863 w 1547813"/>
                <a:gd name="connsiteY17" fmla="*/ 183148 h 683210"/>
                <a:gd name="connsiteX18" fmla="*/ 857250 w 1547813"/>
                <a:gd name="connsiteY18" fmla="*/ 149810 h 683210"/>
                <a:gd name="connsiteX19" fmla="*/ 928688 w 1547813"/>
                <a:gd name="connsiteY19" fmla="*/ 121235 h 683210"/>
                <a:gd name="connsiteX20" fmla="*/ 1004888 w 1547813"/>
                <a:gd name="connsiteY20" fmla="*/ 106948 h 683210"/>
                <a:gd name="connsiteX21" fmla="*/ 1104900 w 1547813"/>
                <a:gd name="connsiteY21" fmla="*/ 73610 h 683210"/>
                <a:gd name="connsiteX22" fmla="*/ 1166813 w 1547813"/>
                <a:gd name="connsiteY22" fmla="*/ 97423 h 683210"/>
                <a:gd name="connsiteX23" fmla="*/ 1233488 w 1547813"/>
                <a:gd name="connsiteY23" fmla="*/ 87898 h 683210"/>
                <a:gd name="connsiteX24" fmla="*/ 1309688 w 1547813"/>
                <a:gd name="connsiteY24" fmla="*/ 87898 h 683210"/>
                <a:gd name="connsiteX25" fmla="*/ 1366838 w 1547813"/>
                <a:gd name="connsiteY25" fmla="*/ 25985 h 683210"/>
                <a:gd name="connsiteX26" fmla="*/ 1419225 w 1547813"/>
                <a:gd name="connsiteY26" fmla="*/ 2173 h 683210"/>
                <a:gd name="connsiteX27" fmla="*/ 1485900 w 1547813"/>
                <a:gd name="connsiteY27" fmla="*/ 2173 h 683210"/>
                <a:gd name="connsiteX28" fmla="*/ 1547813 w 1547813"/>
                <a:gd name="connsiteY28" fmla="*/ 11698 h 683210"/>
                <a:gd name="connsiteX0" fmla="*/ 0 w 1485900"/>
                <a:gd name="connsiteY0" fmla="*/ 683210 h 683210"/>
                <a:gd name="connsiteX1" fmla="*/ 42863 w 1485900"/>
                <a:gd name="connsiteY1" fmla="*/ 630823 h 683210"/>
                <a:gd name="connsiteX2" fmla="*/ 85725 w 1485900"/>
                <a:gd name="connsiteY2" fmla="*/ 616535 h 683210"/>
                <a:gd name="connsiteX3" fmla="*/ 104775 w 1485900"/>
                <a:gd name="connsiteY3" fmla="*/ 535573 h 683210"/>
                <a:gd name="connsiteX4" fmla="*/ 190500 w 1485900"/>
                <a:gd name="connsiteY4" fmla="*/ 483185 h 683210"/>
                <a:gd name="connsiteX5" fmla="*/ 257175 w 1485900"/>
                <a:gd name="connsiteY5" fmla="*/ 473660 h 683210"/>
                <a:gd name="connsiteX6" fmla="*/ 304800 w 1485900"/>
                <a:gd name="connsiteY6" fmla="*/ 454610 h 683210"/>
                <a:gd name="connsiteX7" fmla="*/ 366713 w 1485900"/>
                <a:gd name="connsiteY7" fmla="*/ 378410 h 683210"/>
                <a:gd name="connsiteX8" fmla="*/ 433388 w 1485900"/>
                <a:gd name="connsiteY8" fmla="*/ 416510 h 683210"/>
                <a:gd name="connsiteX9" fmla="*/ 495300 w 1485900"/>
                <a:gd name="connsiteY9" fmla="*/ 397460 h 683210"/>
                <a:gd name="connsiteX10" fmla="*/ 523875 w 1485900"/>
                <a:gd name="connsiteY10" fmla="*/ 354598 h 683210"/>
                <a:gd name="connsiteX11" fmla="*/ 581025 w 1485900"/>
                <a:gd name="connsiteY11" fmla="*/ 283160 h 683210"/>
                <a:gd name="connsiteX12" fmla="*/ 614363 w 1485900"/>
                <a:gd name="connsiteY12" fmla="*/ 273635 h 683210"/>
                <a:gd name="connsiteX13" fmla="*/ 657225 w 1485900"/>
                <a:gd name="connsiteY13" fmla="*/ 283160 h 683210"/>
                <a:gd name="connsiteX14" fmla="*/ 700088 w 1485900"/>
                <a:gd name="connsiteY14" fmla="*/ 254585 h 683210"/>
                <a:gd name="connsiteX15" fmla="*/ 719138 w 1485900"/>
                <a:gd name="connsiteY15" fmla="*/ 206960 h 683210"/>
                <a:gd name="connsiteX16" fmla="*/ 771525 w 1485900"/>
                <a:gd name="connsiteY16" fmla="*/ 211723 h 683210"/>
                <a:gd name="connsiteX17" fmla="*/ 804863 w 1485900"/>
                <a:gd name="connsiteY17" fmla="*/ 183148 h 683210"/>
                <a:gd name="connsiteX18" fmla="*/ 857250 w 1485900"/>
                <a:gd name="connsiteY18" fmla="*/ 149810 h 683210"/>
                <a:gd name="connsiteX19" fmla="*/ 928688 w 1485900"/>
                <a:gd name="connsiteY19" fmla="*/ 121235 h 683210"/>
                <a:gd name="connsiteX20" fmla="*/ 1004888 w 1485900"/>
                <a:gd name="connsiteY20" fmla="*/ 106948 h 683210"/>
                <a:gd name="connsiteX21" fmla="*/ 1104900 w 1485900"/>
                <a:gd name="connsiteY21" fmla="*/ 73610 h 683210"/>
                <a:gd name="connsiteX22" fmla="*/ 1166813 w 1485900"/>
                <a:gd name="connsiteY22" fmla="*/ 97423 h 683210"/>
                <a:gd name="connsiteX23" fmla="*/ 1233488 w 1485900"/>
                <a:gd name="connsiteY23" fmla="*/ 87898 h 683210"/>
                <a:gd name="connsiteX24" fmla="*/ 1309688 w 1485900"/>
                <a:gd name="connsiteY24" fmla="*/ 87898 h 683210"/>
                <a:gd name="connsiteX25" fmla="*/ 1366838 w 1485900"/>
                <a:gd name="connsiteY25" fmla="*/ 25985 h 683210"/>
                <a:gd name="connsiteX26" fmla="*/ 1419225 w 1485900"/>
                <a:gd name="connsiteY26" fmla="*/ 2173 h 683210"/>
                <a:gd name="connsiteX27" fmla="*/ 1485900 w 1485900"/>
                <a:gd name="connsiteY27" fmla="*/ 2173 h 683210"/>
                <a:gd name="connsiteX0" fmla="*/ 0 w 1419225"/>
                <a:gd name="connsiteY0" fmla="*/ 681037 h 681037"/>
                <a:gd name="connsiteX1" fmla="*/ 42863 w 1419225"/>
                <a:gd name="connsiteY1" fmla="*/ 628650 h 681037"/>
                <a:gd name="connsiteX2" fmla="*/ 85725 w 1419225"/>
                <a:gd name="connsiteY2" fmla="*/ 614362 h 681037"/>
                <a:gd name="connsiteX3" fmla="*/ 104775 w 1419225"/>
                <a:gd name="connsiteY3" fmla="*/ 533400 h 681037"/>
                <a:gd name="connsiteX4" fmla="*/ 190500 w 1419225"/>
                <a:gd name="connsiteY4" fmla="*/ 481012 h 681037"/>
                <a:gd name="connsiteX5" fmla="*/ 257175 w 1419225"/>
                <a:gd name="connsiteY5" fmla="*/ 471487 h 681037"/>
                <a:gd name="connsiteX6" fmla="*/ 304800 w 1419225"/>
                <a:gd name="connsiteY6" fmla="*/ 452437 h 681037"/>
                <a:gd name="connsiteX7" fmla="*/ 366713 w 1419225"/>
                <a:gd name="connsiteY7" fmla="*/ 376237 h 681037"/>
                <a:gd name="connsiteX8" fmla="*/ 433388 w 1419225"/>
                <a:gd name="connsiteY8" fmla="*/ 414337 h 681037"/>
                <a:gd name="connsiteX9" fmla="*/ 495300 w 1419225"/>
                <a:gd name="connsiteY9" fmla="*/ 395287 h 681037"/>
                <a:gd name="connsiteX10" fmla="*/ 523875 w 1419225"/>
                <a:gd name="connsiteY10" fmla="*/ 352425 h 681037"/>
                <a:gd name="connsiteX11" fmla="*/ 581025 w 1419225"/>
                <a:gd name="connsiteY11" fmla="*/ 280987 h 681037"/>
                <a:gd name="connsiteX12" fmla="*/ 614363 w 1419225"/>
                <a:gd name="connsiteY12" fmla="*/ 271462 h 681037"/>
                <a:gd name="connsiteX13" fmla="*/ 657225 w 1419225"/>
                <a:gd name="connsiteY13" fmla="*/ 280987 h 681037"/>
                <a:gd name="connsiteX14" fmla="*/ 700088 w 1419225"/>
                <a:gd name="connsiteY14" fmla="*/ 252412 h 681037"/>
                <a:gd name="connsiteX15" fmla="*/ 719138 w 1419225"/>
                <a:gd name="connsiteY15" fmla="*/ 204787 h 681037"/>
                <a:gd name="connsiteX16" fmla="*/ 771525 w 1419225"/>
                <a:gd name="connsiteY16" fmla="*/ 209550 h 681037"/>
                <a:gd name="connsiteX17" fmla="*/ 804863 w 1419225"/>
                <a:gd name="connsiteY17" fmla="*/ 180975 h 681037"/>
                <a:gd name="connsiteX18" fmla="*/ 857250 w 1419225"/>
                <a:gd name="connsiteY18" fmla="*/ 147637 h 681037"/>
                <a:gd name="connsiteX19" fmla="*/ 928688 w 1419225"/>
                <a:gd name="connsiteY19" fmla="*/ 119062 h 681037"/>
                <a:gd name="connsiteX20" fmla="*/ 1004888 w 1419225"/>
                <a:gd name="connsiteY20" fmla="*/ 104775 h 681037"/>
                <a:gd name="connsiteX21" fmla="*/ 1104900 w 1419225"/>
                <a:gd name="connsiteY21" fmla="*/ 71437 h 681037"/>
                <a:gd name="connsiteX22" fmla="*/ 1166813 w 1419225"/>
                <a:gd name="connsiteY22" fmla="*/ 95250 h 681037"/>
                <a:gd name="connsiteX23" fmla="*/ 1233488 w 1419225"/>
                <a:gd name="connsiteY23" fmla="*/ 85725 h 681037"/>
                <a:gd name="connsiteX24" fmla="*/ 1309688 w 1419225"/>
                <a:gd name="connsiteY24" fmla="*/ 85725 h 681037"/>
                <a:gd name="connsiteX25" fmla="*/ 1366838 w 1419225"/>
                <a:gd name="connsiteY25" fmla="*/ 23812 h 681037"/>
                <a:gd name="connsiteX26" fmla="*/ 1419225 w 1419225"/>
                <a:gd name="connsiteY26" fmla="*/ 0 h 681037"/>
                <a:gd name="connsiteX0" fmla="*/ 0 w 1366838"/>
                <a:gd name="connsiteY0" fmla="*/ 657225 h 657225"/>
                <a:gd name="connsiteX1" fmla="*/ 42863 w 1366838"/>
                <a:gd name="connsiteY1" fmla="*/ 604838 h 657225"/>
                <a:gd name="connsiteX2" fmla="*/ 85725 w 1366838"/>
                <a:gd name="connsiteY2" fmla="*/ 590550 h 657225"/>
                <a:gd name="connsiteX3" fmla="*/ 104775 w 1366838"/>
                <a:gd name="connsiteY3" fmla="*/ 509588 h 657225"/>
                <a:gd name="connsiteX4" fmla="*/ 190500 w 1366838"/>
                <a:gd name="connsiteY4" fmla="*/ 457200 h 657225"/>
                <a:gd name="connsiteX5" fmla="*/ 257175 w 1366838"/>
                <a:gd name="connsiteY5" fmla="*/ 447675 h 657225"/>
                <a:gd name="connsiteX6" fmla="*/ 304800 w 1366838"/>
                <a:gd name="connsiteY6" fmla="*/ 428625 h 657225"/>
                <a:gd name="connsiteX7" fmla="*/ 366713 w 1366838"/>
                <a:gd name="connsiteY7" fmla="*/ 352425 h 657225"/>
                <a:gd name="connsiteX8" fmla="*/ 433388 w 1366838"/>
                <a:gd name="connsiteY8" fmla="*/ 390525 h 657225"/>
                <a:gd name="connsiteX9" fmla="*/ 495300 w 1366838"/>
                <a:gd name="connsiteY9" fmla="*/ 371475 h 657225"/>
                <a:gd name="connsiteX10" fmla="*/ 523875 w 1366838"/>
                <a:gd name="connsiteY10" fmla="*/ 328613 h 657225"/>
                <a:gd name="connsiteX11" fmla="*/ 581025 w 1366838"/>
                <a:gd name="connsiteY11" fmla="*/ 257175 h 657225"/>
                <a:gd name="connsiteX12" fmla="*/ 614363 w 1366838"/>
                <a:gd name="connsiteY12" fmla="*/ 247650 h 657225"/>
                <a:gd name="connsiteX13" fmla="*/ 657225 w 1366838"/>
                <a:gd name="connsiteY13" fmla="*/ 257175 h 657225"/>
                <a:gd name="connsiteX14" fmla="*/ 700088 w 1366838"/>
                <a:gd name="connsiteY14" fmla="*/ 228600 h 657225"/>
                <a:gd name="connsiteX15" fmla="*/ 719138 w 1366838"/>
                <a:gd name="connsiteY15" fmla="*/ 180975 h 657225"/>
                <a:gd name="connsiteX16" fmla="*/ 771525 w 1366838"/>
                <a:gd name="connsiteY16" fmla="*/ 185738 h 657225"/>
                <a:gd name="connsiteX17" fmla="*/ 804863 w 1366838"/>
                <a:gd name="connsiteY17" fmla="*/ 157163 h 657225"/>
                <a:gd name="connsiteX18" fmla="*/ 857250 w 1366838"/>
                <a:gd name="connsiteY18" fmla="*/ 123825 h 657225"/>
                <a:gd name="connsiteX19" fmla="*/ 928688 w 1366838"/>
                <a:gd name="connsiteY19" fmla="*/ 95250 h 657225"/>
                <a:gd name="connsiteX20" fmla="*/ 1004888 w 1366838"/>
                <a:gd name="connsiteY20" fmla="*/ 80963 h 657225"/>
                <a:gd name="connsiteX21" fmla="*/ 1104900 w 1366838"/>
                <a:gd name="connsiteY21" fmla="*/ 47625 h 657225"/>
                <a:gd name="connsiteX22" fmla="*/ 1166813 w 1366838"/>
                <a:gd name="connsiteY22" fmla="*/ 71438 h 657225"/>
                <a:gd name="connsiteX23" fmla="*/ 1233488 w 1366838"/>
                <a:gd name="connsiteY23" fmla="*/ 61913 h 657225"/>
                <a:gd name="connsiteX24" fmla="*/ 1309688 w 1366838"/>
                <a:gd name="connsiteY24" fmla="*/ 61913 h 657225"/>
                <a:gd name="connsiteX25" fmla="*/ 1366838 w 1366838"/>
                <a:gd name="connsiteY25" fmla="*/ 0 h 657225"/>
                <a:gd name="connsiteX0" fmla="*/ 0 w 1309688"/>
                <a:gd name="connsiteY0" fmla="*/ 609679 h 609679"/>
                <a:gd name="connsiteX1" fmla="*/ 42863 w 1309688"/>
                <a:gd name="connsiteY1" fmla="*/ 557292 h 609679"/>
                <a:gd name="connsiteX2" fmla="*/ 85725 w 1309688"/>
                <a:gd name="connsiteY2" fmla="*/ 543004 h 609679"/>
                <a:gd name="connsiteX3" fmla="*/ 104775 w 1309688"/>
                <a:gd name="connsiteY3" fmla="*/ 462042 h 609679"/>
                <a:gd name="connsiteX4" fmla="*/ 190500 w 1309688"/>
                <a:gd name="connsiteY4" fmla="*/ 409654 h 609679"/>
                <a:gd name="connsiteX5" fmla="*/ 257175 w 1309688"/>
                <a:gd name="connsiteY5" fmla="*/ 400129 h 609679"/>
                <a:gd name="connsiteX6" fmla="*/ 304800 w 1309688"/>
                <a:gd name="connsiteY6" fmla="*/ 381079 h 609679"/>
                <a:gd name="connsiteX7" fmla="*/ 366713 w 1309688"/>
                <a:gd name="connsiteY7" fmla="*/ 304879 h 609679"/>
                <a:gd name="connsiteX8" fmla="*/ 433388 w 1309688"/>
                <a:gd name="connsiteY8" fmla="*/ 342979 h 609679"/>
                <a:gd name="connsiteX9" fmla="*/ 495300 w 1309688"/>
                <a:gd name="connsiteY9" fmla="*/ 323929 h 609679"/>
                <a:gd name="connsiteX10" fmla="*/ 523875 w 1309688"/>
                <a:gd name="connsiteY10" fmla="*/ 281067 h 609679"/>
                <a:gd name="connsiteX11" fmla="*/ 581025 w 1309688"/>
                <a:gd name="connsiteY11" fmla="*/ 209629 h 609679"/>
                <a:gd name="connsiteX12" fmla="*/ 614363 w 1309688"/>
                <a:gd name="connsiteY12" fmla="*/ 200104 h 609679"/>
                <a:gd name="connsiteX13" fmla="*/ 657225 w 1309688"/>
                <a:gd name="connsiteY13" fmla="*/ 209629 h 609679"/>
                <a:gd name="connsiteX14" fmla="*/ 700088 w 1309688"/>
                <a:gd name="connsiteY14" fmla="*/ 181054 h 609679"/>
                <a:gd name="connsiteX15" fmla="*/ 719138 w 1309688"/>
                <a:gd name="connsiteY15" fmla="*/ 133429 h 609679"/>
                <a:gd name="connsiteX16" fmla="*/ 771525 w 1309688"/>
                <a:gd name="connsiteY16" fmla="*/ 138192 h 609679"/>
                <a:gd name="connsiteX17" fmla="*/ 804863 w 1309688"/>
                <a:gd name="connsiteY17" fmla="*/ 109617 h 609679"/>
                <a:gd name="connsiteX18" fmla="*/ 857250 w 1309688"/>
                <a:gd name="connsiteY18" fmla="*/ 76279 h 609679"/>
                <a:gd name="connsiteX19" fmla="*/ 928688 w 1309688"/>
                <a:gd name="connsiteY19" fmla="*/ 47704 h 609679"/>
                <a:gd name="connsiteX20" fmla="*/ 1004888 w 1309688"/>
                <a:gd name="connsiteY20" fmla="*/ 33417 h 609679"/>
                <a:gd name="connsiteX21" fmla="*/ 1104900 w 1309688"/>
                <a:gd name="connsiteY21" fmla="*/ 79 h 609679"/>
                <a:gd name="connsiteX22" fmla="*/ 1166813 w 1309688"/>
                <a:gd name="connsiteY22" fmla="*/ 23892 h 609679"/>
                <a:gd name="connsiteX23" fmla="*/ 1233488 w 1309688"/>
                <a:gd name="connsiteY23" fmla="*/ 14367 h 609679"/>
                <a:gd name="connsiteX24" fmla="*/ 1309688 w 1309688"/>
                <a:gd name="connsiteY24" fmla="*/ 14367 h 609679"/>
                <a:gd name="connsiteX0" fmla="*/ 0 w 1233488"/>
                <a:gd name="connsiteY0" fmla="*/ 609679 h 609679"/>
                <a:gd name="connsiteX1" fmla="*/ 42863 w 1233488"/>
                <a:gd name="connsiteY1" fmla="*/ 557292 h 609679"/>
                <a:gd name="connsiteX2" fmla="*/ 85725 w 1233488"/>
                <a:gd name="connsiteY2" fmla="*/ 543004 h 609679"/>
                <a:gd name="connsiteX3" fmla="*/ 104775 w 1233488"/>
                <a:gd name="connsiteY3" fmla="*/ 462042 h 609679"/>
                <a:gd name="connsiteX4" fmla="*/ 190500 w 1233488"/>
                <a:gd name="connsiteY4" fmla="*/ 409654 h 609679"/>
                <a:gd name="connsiteX5" fmla="*/ 257175 w 1233488"/>
                <a:gd name="connsiteY5" fmla="*/ 400129 h 609679"/>
                <a:gd name="connsiteX6" fmla="*/ 304800 w 1233488"/>
                <a:gd name="connsiteY6" fmla="*/ 381079 h 609679"/>
                <a:gd name="connsiteX7" fmla="*/ 366713 w 1233488"/>
                <a:gd name="connsiteY7" fmla="*/ 304879 h 609679"/>
                <a:gd name="connsiteX8" fmla="*/ 433388 w 1233488"/>
                <a:gd name="connsiteY8" fmla="*/ 342979 h 609679"/>
                <a:gd name="connsiteX9" fmla="*/ 495300 w 1233488"/>
                <a:gd name="connsiteY9" fmla="*/ 323929 h 609679"/>
                <a:gd name="connsiteX10" fmla="*/ 523875 w 1233488"/>
                <a:gd name="connsiteY10" fmla="*/ 281067 h 609679"/>
                <a:gd name="connsiteX11" fmla="*/ 581025 w 1233488"/>
                <a:gd name="connsiteY11" fmla="*/ 209629 h 609679"/>
                <a:gd name="connsiteX12" fmla="*/ 614363 w 1233488"/>
                <a:gd name="connsiteY12" fmla="*/ 200104 h 609679"/>
                <a:gd name="connsiteX13" fmla="*/ 657225 w 1233488"/>
                <a:gd name="connsiteY13" fmla="*/ 209629 h 609679"/>
                <a:gd name="connsiteX14" fmla="*/ 700088 w 1233488"/>
                <a:gd name="connsiteY14" fmla="*/ 181054 h 609679"/>
                <a:gd name="connsiteX15" fmla="*/ 719138 w 1233488"/>
                <a:gd name="connsiteY15" fmla="*/ 133429 h 609679"/>
                <a:gd name="connsiteX16" fmla="*/ 771525 w 1233488"/>
                <a:gd name="connsiteY16" fmla="*/ 138192 h 609679"/>
                <a:gd name="connsiteX17" fmla="*/ 804863 w 1233488"/>
                <a:gd name="connsiteY17" fmla="*/ 109617 h 609679"/>
                <a:gd name="connsiteX18" fmla="*/ 857250 w 1233488"/>
                <a:gd name="connsiteY18" fmla="*/ 76279 h 609679"/>
                <a:gd name="connsiteX19" fmla="*/ 928688 w 1233488"/>
                <a:gd name="connsiteY19" fmla="*/ 47704 h 609679"/>
                <a:gd name="connsiteX20" fmla="*/ 1004888 w 1233488"/>
                <a:gd name="connsiteY20" fmla="*/ 33417 h 609679"/>
                <a:gd name="connsiteX21" fmla="*/ 1104900 w 1233488"/>
                <a:gd name="connsiteY21" fmla="*/ 79 h 609679"/>
                <a:gd name="connsiteX22" fmla="*/ 1166813 w 1233488"/>
                <a:gd name="connsiteY22" fmla="*/ 23892 h 609679"/>
                <a:gd name="connsiteX23" fmla="*/ 1233488 w 1233488"/>
                <a:gd name="connsiteY23" fmla="*/ 14367 h 609679"/>
                <a:gd name="connsiteX0" fmla="*/ 0 w 1166813"/>
                <a:gd name="connsiteY0" fmla="*/ 609679 h 609679"/>
                <a:gd name="connsiteX1" fmla="*/ 42863 w 1166813"/>
                <a:gd name="connsiteY1" fmla="*/ 557292 h 609679"/>
                <a:gd name="connsiteX2" fmla="*/ 85725 w 1166813"/>
                <a:gd name="connsiteY2" fmla="*/ 543004 h 609679"/>
                <a:gd name="connsiteX3" fmla="*/ 104775 w 1166813"/>
                <a:gd name="connsiteY3" fmla="*/ 462042 h 609679"/>
                <a:gd name="connsiteX4" fmla="*/ 190500 w 1166813"/>
                <a:gd name="connsiteY4" fmla="*/ 409654 h 609679"/>
                <a:gd name="connsiteX5" fmla="*/ 257175 w 1166813"/>
                <a:gd name="connsiteY5" fmla="*/ 400129 h 609679"/>
                <a:gd name="connsiteX6" fmla="*/ 304800 w 1166813"/>
                <a:gd name="connsiteY6" fmla="*/ 381079 h 609679"/>
                <a:gd name="connsiteX7" fmla="*/ 366713 w 1166813"/>
                <a:gd name="connsiteY7" fmla="*/ 304879 h 609679"/>
                <a:gd name="connsiteX8" fmla="*/ 433388 w 1166813"/>
                <a:gd name="connsiteY8" fmla="*/ 342979 h 609679"/>
                <a:gd name="connsiteX9" fmla="*/ 495300 w 1166813"/>
                <a:gd name="connsiteY9" fmla="*/ 323929 h 609679"/>
                <a:gd name="connsiteX10" fmla="*/ 523875 w 1166813"/>
                <a:gd name="connsiteY10" fmla="*/ 281067 h 609679"/>
                <a:gd name="connsiteX11" fmla="*/ 581025 w 1166813"/>
                <a:gd name="connsiteY11" fmla="*/ 209629 h 609679"/>
                <a:gd name="connsiteX12" fmla="*/ 614363 w 1166813"/>
                <a:gd name="connsiteY12" fmla="*/ 200104 h 609679"/>
                <a:gd name="connsiteX13" fmla="*/ 657225 w 1166813"/>
                <a:gd name="connsiteY13" fmla="*/ 209629 h 609679"/>
                <a:gd name="connsiteX14" fmla="*/ 700088 w 1166813"/>
                <a:gd name="connsiteY14" fmla="*/ 181054 h 609679"/>
                <a:gd name="connsiteX15" fmla="*/ 719138 w 1166813"/>
                <a:gd name="connsiteY15" fmla="*/ 133429 h 609679"/>
                <a:gd name="connsiteX16" fmla="*/ 771525 w 1166813"/>
                <a:gd name="connsiteY16" fmla="*/ 138192 h 609679"/>
                <a:gd name="connsiteX17" fmla="*/ 804863 w 1166813"/>
                <a:gd name="connsiteY17" fmla="*/ 109617 h 609679"/>
                <a:gd name="connsiteX18" fmla="*/ 857250 w 1166813"/>
                <a:gd name="connsiteY18" fmla="*/ 76279 h 609679"/>
                <a:gd name="connsiteX19" fmla="*/ 928688 w 1166813"/>
                <a:gd name="connsiteY19" fmla="*/ 47704 h 609679"/>
                <a:gd name="connsiteX20" fmla="*/ 1004888 w 1166813"/>
                <a:gd name="connsiteY20" fmla="*/ 33417 h 609679"/>
                <a:gd name="connsiteX21" fmla="*/ 1104900 w 1166813"/>
                <a:gd name="connsiteY21" fmla="*/ 79 h 609679"/>
                <a:gd name="connsiteX22" fmla="*/ 1166813 w 1166813"/>
                <a:gd name="connsiteY22" fmla="*/ 23892 h 609679"/>
                <a:gd name="connsiteX0" fmla="*/ 0 w 1104900"/>
                <a:gd name="connsiteY0" fmla="*/ 609600 h 609600"/>
                <a:gd name="connsiteX1" fmla="*/ 42863 w 1104900"/>
                <a:gd name="connsiteY1" fmla="*/ 557213 h 609600"/>
                <a:gd name="connsiteX2" fmla="*/ 85725 w 1104900"/>
                <a:gd name="connsiteY2" fmla="*/ 542925 h 609600"/>
                <a:gd name="connsiteX3" fmla="*/ 104775 w 1104900"/>
                <a:gd name="connsiteY3" fmla="*/ 461963 h 609600"/>
                <a:gd name="connsiteX4" fmla="*/ 190500 w 1104900"/>
                <a:gd name="connsiteY4" fmla="*/ 409575 h 609600"/>
                <a:gd name="connsiteX5" fmla="*/ 257175 w 1104900"/>
                <a:gd name="connsiteY5" fmla="*/ 400050 h 609600"/>
                <a:gd name="connsiteX6" fmla="*/ 304800 w 1104900"/>
                <a:gd name="connsiteY6" fmla="*/ 381000 h 609600"/>
                <a:gd name="connsiteX7" fmla="*/ 366713 w 1104900"/>
                <a:gd name="connsiteY7" fmla="*/ 304800 h 609600"/>
                <a:gd name="connsiteX8" fmla="*/ 433388 w 1104900"/>
                <a:gd name="connsiteY8" fmla="*/ 342900 h 609600"/>
                <a:gd name="connsiteX9" fmla="*/ 495300 w 1104900"/>
                <a:gd name="connsiteY9" fmla="*/ 323850 h 609600"/>
                <a:gd name="connsiteX10" fmla="*/ 523875 w 1104900"/>
                <a:gd name="connsiteY10" fmla="*/ 280988 h 609600"/>
                <a:gd name="connsiteX11" fmla="*/ 581025 w 1104900"/>
                <a:gd name="connsiteY11" fmla="*/ 209550 h 609600"/>
                <a:gd name="connsiteX12" fmla="*/ 614363 w 1104900"/>
                <a:gd name="connsiteY12" fmla="*/ 200025 h 609600"/>
                <a:gd name="connsiteX13" fmla="*/ 657225 w 1104900"/>
                <a:gd name="connsiteY13" fmla="*/ 209550 h 609600"/>
                <a:gd name="connsiteX14" fmla="*/ 700088 w 1104900"/>
                <a:gd name="connsiteY14" fmla="*/ 180975 h 609600"/>
                <a:gd name="connsiteX15" fmla="*/ 719138 w 1104900"/>
                <a:gd name="connsiteY15" fmla="*/ 133350 h 609600"/>
                <a:gd name="connsiteX16" fmla="*/ 771525 w 1104900"/>
                <a:gd name="connsiteY16" fmla="*/ 138113 h 609600"/>
                <a:gd name="connsiteX17" fmla="*/ 804863 w 1104900"/>
                <a:gd name="connsiteY17" fmla="*/ 109538 h 609600"/>
                <a:gd name="connsiteX18" fmla="*/ 857250 w 1104900"/>
                <a:gd name="connsiteY18" fmla="*/ 76200 h 609600"/>
                <a:gd name="connsiteX19" fmla="*/ 928688 w 1104900"/>
                <a:gd name="connsiteY19" fmla="*/ 47625 h 609600"/>
                <a:gd name="connsiteX20" fmla="*/ 1004888 w 1104900"/>
                <a:gd name="connsiteY20" fmla="*/ 33338 h 609600"/>
                <a:gd name="connsiteX21" fmla="*/ 1104900 w 1104900"/>
                <a:gd name="connsiteY21" fmla="*/ 0 h 609600"/>
                <a:gd name="connsiteX0" fmla="*/ 0 w 1004888"/>
                <a:gd name="connsiteY0" fmla="*/ 576262 h 576262"/>
                <a:gd name="connsiteX1" fmla="*/ 42863 w 1004888"/>
                <a:gd name="connsiteY1" fmla="*/ 523875 h 576262"/>
                <a:gd name="connsiteX2" fmla="*/ 85725 w 1004888"/>
                <a:gd name="connsiteY2" fmla="*/ 509587 h 576262"/>
                <a:gd name="connsiteX3" fmla="*/ 104775 w 1004888"/>
                <a:gd name="connsiteY3" fmla="*/ 428625 h 576262"/>
                <a:gd name="connsiteX4" fmla="*/ 190500 w 1004888"/>
                <a:gd name="connsiteY4" fmla="*/ 376237 h 576262"/>
                <a:gd name="connsiteX5" fmla="*/ 257175 w 1004888"/>
                <a:gd name="connsiteY5" fmla="*/ 366712 h 576262"/>
                <a:gd name="connsiteX6" fmla="*/ 304800 w 1004888"/>
                <a:gd name="connsiteY6" fmla="*/ 347662 h 576262"/>
                <a:gd name="connsiteX7" fmla="*/ 366713 w 1004888"/>
                <a:gd name="connsiteY7" fmla="*/ 271462 h 576262"/>
                <a:gd name="connsiteX8" fmla="*/ 433388 w 1004888"/>
                <a:gd name="connsiteY8" fmla="*/ 309562 h 576262"/>
                <a:gd name="connsiteX9" fmla="*/ 495300 w 1004888"/>
                <a:gd name="connsiteY9" fmla="*/ 290512 h 576262"/>
                <a:gd name="connsiteX10" fmla="*/ 523875 w 1004888"/>
                <a:gd name="connsiteY10" fmla="*/ 247650 h 576262"/>
                <a:gd name="connsiteX11" fmla="*/ 581025 w 1004888"/>
                <a:gd name="connsiteY11" fmla="*/ 176212 h 576262"/>
                <a:gd name="connsiteX12" fmla="*/ 614363 w 1004888"/>
                <a:gd name="connsiteY12" fmla="*/ 166687 h 576262"/>
                <a:gd name="connsiteX13" fmla="*/ 657225 w 1004888"/>
                <a:gd name="connsiteY13" fmla="*/ 176212 h 576262"/>
                <a:gd name="connsiteX14" fmla="*/ 700088 w 1004888"/>
                <a:gd name="connsiteY14" fmla="*/ 147637 h 576262"/>
                <a:gd name="connsiteX15" fmla="*/ 719138 w 1004888"/>
                <a:gd name="connsiteY15" fmla="*/ 100012 h 576262"/>
                <a:gd name="connsiteX16" fmla="*/ 771525 w 1004888"/>
                <a:gd name="connsiteY16" fmla="*/ 104775 h 576262"/>
                <a:gd name="connsiteX17" fmla="*/ 804863 w 1004888"/>
                <a:gd name="connsiteY17" fmla="*/ 76200 h 576262"/>
                <a:gd name="connsiteX18" fmla="*/ 857250 w 1004888"/>
                <a:gd name="connsiteY18" fmla="*/ 42862 h 576262"/>
                <a:gd name="connsiteX19" fmla="*/ 928688 w 1004888"/>
                <a:gd name="connsiteY19" fmla="*/ 14287 h 576262"/>
                <a:gd name="connsiteX20" fmla="*/ 1004888 w 1004888"/>
                <a:gd name="connsiteY20" fmla="*/ 0 h 576262"/>
                <a:gd name="connsiteX0" fmla="*/ 0 w 928688"/>
                <a:gd name="connsiteY0" fmla="*/ 561975 h 561975"/>
                <a:gd name="connsiteX1" fmla="*/ 42863 w 928688"/>
                <a:gd name="connsiteY1" fmla="*/ 509588 h 561975"/>
                <a:gd name="connsiteX2" fmla="*/ 85725 w 928688"/>
                <a:gd name="connsiteY2" fmla="*/ 495300 h 561975"/>
                <a:gd name="connsiteX3" fmla="*/ 104775 w 928688"/>
                <a:gd name="connsiteY3" fmla="*/ 414338 h 561975"/>
                <a:gd name="connsiteX4" fmla="*/ 190500 w 928688"/>
                <a:gd name="connsiteY4" fmla="*/ 361950 h 561975"/>
                <a:gd name="connsiteX5" fmla="*/ 257175 w 928688"/>
                <a:gd name="connsiteY5" fmla="*/ 352425 h 561975"/>
                <a:gd name="connsiteX6" fmla="*/ 304800 w 928688"/>
                <a:gd name="connsiteY6" fmla="*/ 333375 h 561975"/>
                <a:gd name="connsiteX7" fmla="*/ 366713 w 928688"/>
                <a:gd name="connsiteY7" fmla="*/ 257175 h 561975"/>
                <a:gd name="connsiteX8" fmla="*/ 433388 w 928688"/>
                <a:gd name="connsiteY8" fmla="*/ 295275 h 561975"/>
                <a:gd name="connsiteX9" fmla="*/ 495300 w 928688"/>
                <a:gd name="connsiteY9" fmla="*/ 276225 h 561975"/>
                <a:gd name="connsiteX10" fmla="*/ 523875 w 928688"/>
                <a:gd name="connsiteY10" fmla="*/ 233363 h 561975"/>
                <a:gd name="connsiteX11" fmla="*/ 581025 w 928688"/>
                <a:gd name="connsiteY11" fmla="*/ 161925 h 561975"/>
                <a:gd name="connsiteX12" fmla="*/ 614363 w 928688"/>
                <a:gd name="connsiteY12" fmla="*/ 152400 h 561975"/>
                <a:gd name="connsiteX13" fmla="*/ 657225 w 928688"/>
                <a:gd name="connsiteY13" fmla="*/ 161925 h 561975"/>
                <a:gd name="connsiteX14" fmla="*/ 700088 w 928688"/>
                <a:gd name="connsiteY14" fmla="*/ 133350 h 561975"/>
                <a:gd name="connsiteX15" fmla="*/ 719138 w 928688"/>
                <a:gd name="connsiteY15" fmla="*/ 85725 h 561975"/>
                <a:gd name="connsiteX16" fmla="*/ 771525 w 928688"/>
                <a:gd name="connsiteY16" fmla="*/ 90488 h 561975"/>
                <a:gd name="connsiteX17" fmla="*/ 804863 w 928688"/>
                <a:gd name="connsiteY17" fmla="*/ 61913 h 561975"/>
                <a:gd name="connsiteX18" fmla="*/ 857250 w 928688"/>
                <a:gd name="connsiteY18" fmla="*/ 28575 h 561975"/>
                <a:gd name="connsiteX19" fmla="*/ 928688 w 928688"/>
                <a:gd name="connsiteY19" fmla="*/ 0 h 561975"/>
                <a:gd name="connsiteX0" fmla="*/ 0 w 857250"/>
                <a:gd name="connsiteY0" fmla="*/ 533400 h 533400"/>
                <a:gd name="connsiteX1" fmla="*/ 42863 w 857250"/>
                <a:gd name="connsiteY1" fmla="*/ 481013 h 533400"/>
                <a:gd name="connsiteX2" fmla="*/ 85725 w 857250"/>
                <a:gd name="connsiteY2" fmla="*/ 466725 h 533400"/>
                <a:gd name="connsiteX3" fmla="*/ 104775 w 857250"/>
                <a:gd name="connsiteY3" fmla="*/ 385763 h 533400"/>
                <a:gd name="connsiteX4" fmla="*/ 190500 w 857250"/>
                <a:gd name="connsiteY4" fmla="*/ 333375 h 533400"/>
                <a:gd name="connsiteX5" fmla="*/ 257175 w 857250"/>
                <a:gd name="connsiteY5" fmla="*/ 323850 h 533400"/>
                <a:gd name="connsiteX6" fmla="*/ 304800 w 857250"/>
                <a:gd name="connsiteY6" fmla="*/ 304800 h 533400"/>
                <a:gd name="connsiteX7" fmla="*/ 366713 w 857250"/>
                <a:gd name="connsiteY7" fmla="*/ 228600 h 533400"/>
                <a:gd name="connsiteX8" fmla="*/ 433388 w 857250"/>
                <a:gd name="connsiteY8" fmla="*/ 266700 h 533400"/>
                <a:gd name="connsiteX9" fmla="*/ 495300 w 857250"/>
                <a:gd name="connsiteY9" fmla="*/ 247650 h 533400"/>
                <a:gd name="connsiteX10" fmla="*/ 523875 w 857250"/>
                <a:gd name="connsiteY10" fmla="*/ 204788 h 533400"/>
                <a:gd name="connsiteX11" fmla="*/ 581025 w 857250"/>
                <a:gd name="connsiteY11" fmla="*/ 133350 h 533400"/>
                <a:gd name="connsiteX12" fmla="*/ 614363 w 857250"/>
                <a:gd name="connsiteY12" fmla="*/ 123825 h 533400"/>
                <a:gd name="connsiteX13" fmla="*/ 657225 w 857250"/>
                <a:gd name="connsiteY13" fmla="*/ 133350 h 533400"/>
                <a:gd name="connsiteX14" fmla="*/ 700088 w 857250"/>
                <a:gd name="connsiteY14" fmla="*/ 104775 h 533400"/>
                <a:gd name="connsiteX15" fmla="*/ 719138 w 857250"/>
                <a:gd name="connsiteY15" fmla="*/ 57150 h 533400"/>
                <a:gd name="connsiteX16" fmla="*/ 771525 w 857250"/>
                <a:gd name="connsiteY16" fmla="*/ 61913 h 533400"/>
                <a:gd name="connsiteX17" fmla="*/ 804863 w 857250"/>
                <a:gd name="connsiteY17" fmla="*/ 33338 h 533400"/>
                <a:gd name="connsiteX18" fmla="*/ 857250 w 857250"/>
                <a:gd name="connsiteY18" fmla="*/ 0 h 533400"/>
                <a:gd name="connsiteX0" fmla="*/ 0 w 804863"/>
                <a:gd name="connsiteY0" fmla="*/ 500062 h 500062"/>
                <a:gd name="connsiteX1" fmla="*/ 42863 w 804863"/>
                <a:gd name="connsiteY1" fmla="*/ 447675 h 500062"/>
                <a:gd name="connsiteX2" fmla="*/ 85725 w 804863"/>
                <a:gd name="connsiteY2" fmla="*/ 433387 h 500062"/>
                <a:gd name="connsiteX3" fmla="*/ 104775 w 804863"/>
                <a:gd name="connsiteY3" fmla="*/ 352425 h 500062"/>
                <a:gd name="connsiteX4" fmla="*/ 190500 w 804863"/>
                <a:gd name="connsiteY4" fmla="*/ 300037 h 500062"/>
                <a:gd name="connsiteX5" fmla="*/ 257175 w 804863"/>
                <a:gd name="connsiteY5" fmla="*/ 290512 h 500062"/>
                <a:gd name="connsiteX6" fmla="*/ 304800 w 804863"/>
                <a:gd name="connsiteY6" fmla="*/ 271462 h 500062"/>
                <a:gd name="connsiteX7" fmla="*/ 366713 w 804863"/>
                <a:gd name="connsiteY7" fmla="*/ 195262 h 500062"/>
                <a:gd name="connsiteX8" fmla="*/ 433388 w 804863"/>
                <a:gd name="connsiteY8" fmla="*/ 233362 h 500062"/>
                <a:gd name="connsiteX9" fmla="*/ 495300 w 804863"/>
                <a:gd name="connsiteY9" fmla="*/ 214312 h 500062"/>
                <a:gd name="connsiteX10" fmla="*/ 523875 w 804863"/>
                <a:gd name="connsiteY10" fmla="*/ 171450 h 500062"/>
                <a:gd name="connsiteX11" fmla="*/ 581025 w 804863"/>
                <a:gd name="connsiteY11" fmla="*/ 100012 h 500062"/>
                <a:gd name="connsiteX12" fmla="*/ 614363 w 804863"/>
                <a:gd name="connsiteY12" fmla="*/ 90487 h 500062"/>
                <a:gd name="connsiteX13" fmla="*/ 657225 w 804863"/>
                <a:gd name="connsiteY13" fmla="*/ 100012 h 500062"/>
                <a:gd name="connsiteX14" fmla="*/ 700088 w 804863"/>
                <a:gd name="connsiteY14" fmla="*/ 71437 h 500062"/>
                <a:gd name="connsiteX15" fmla="*/ 719138 w 804863"/>
                <a:gd name="connsiteY15" fmla="*/ 23812 h 500062"/>
                <a:gd name="connsiteX16" fmla="*/ 771525 w 804863"/>
                <a:gd name="connsiteY16" fmla="*/ 28575 h 500062"/>
                <a:gd name="connsiteX17" fmla="*/ 804863 w 804863"/>
                <a:gd name="connsiteY17" fmla="*/ 0 h 500062"/>
                <a:gd name="connsiteX0" fmla="*/ 0 w 771525"/>
                <a:gd name="connsiteY0" fmla="*/ 478124 h 478124"/>
                <a:gd name="connsiteX1" fmla="*/ 42863 w 771525"/>
                <a:gd name="connsiteY1" fmla="*/ 425737 h 478124"/>
                <a:gd name="connsiteX2" fmla="*/ 85725 w 771525"/>
                <a:gd name="connsiteY2" fmla="*/ 411449 h 478124"/>
                <a:gd name="connsiteX3" fmla="*/ 104775 w 771525"/>
                <a:gd name="connsiteY3" fmla="*/ 330487 h 478124"/>
                <a:gd name="connsiteX4" fmla="*/ 190500 w 771525"/>
                <a:gd name="connsiteY4" fmla="*/ 278099 h 478124"/>
                <a:gd name="connsiteX5" fmla="*/ 257175 w 771525"/>
                <a:gd name="connsiteY5" fmla="*/ 268574 h 478124"/>
                <a:gd name="connsiteX6" fmla="*/ 304800 w 771525"/>
                <a:gd name="connsiteY6" fmla="*/ 249524 h 478124"/>
                <a:gd name="connsiteX7" fmla="*/ 366713 w 771525"/>
                <a:gd name="connsiteY7" fmla="*/ 173324 h 478124"/>
                <a:gd name="connsiteX8" fmla="*/ 433388 w 771525"/>
                <a:gd name="connsiteY8" fmla="*/ 211424 h 478124"/>
                <a:gd name="connsiteX9" fmla="*/ 495300 w 771525"/>
                <a:gd name="connsiteY9" fmla="*/ 192374 h 478124"/>
                <a:gd name="connsiteX10" fmla="*/ 523875 w 771525"/>
                <a:gd name="connsiteY10" fmla="*/ 149512 h 478124"/>
                <a:gd name="connsiteX11" fmla="*/ 581025 w 771525"/>
                <a:gd name="connsiteY11" fmla="*/ 78074 h 478124"/>
                <a:gd name="connsiteX12" fmla="*/ 614363 w 771525"/>
                <a:gd name="connsiteY12" fmla="*/ 68549 h 478124"/>
                <a:gd name="connsiteX13" fmla="*/ 657225 w 771525"/>
                <a:gd name="connsiteY13" fmla="*/ 78074 h 478124"/>
                <a:gd name="connsiteX14" fmla="*/ 700088 w 771525"/>
                <a:gd name="connsiteY14" fmla="*/ 49499 h 478124"/>
                <a:gd name="connsiteX15" fmla="*/ 719138 w 771525"/>
                <a:gd name="connsiteY15" fmla="*/ 1874 h 478124"/>
                <a:gd name="connsiteX16" fmla="*/ 771525 w 771525"/>
                <a:gd name="connsiteY16" fmla="*/ 6637 h 478124"/>
                <a:gd name="connsiteX0" fmla="*/ 0 w 719138"/>
                <a:gd name="connsiteY0" fmla="*/ 476250 h 476250"/>
                <a:gd name="connsiteX1" fmla="*/ 42863 w 719138"/>
                <a:gd name="connsiteY1" fmla="*/ 423863 h 476250"/>
                <a:gd name="connsiteX2" fmla="*/ 85725 w 719138"/>
                <a:gd name="connsiteY2" fmla="*/ 409575 h 476250"/>
                <a:gd name="connsiteX3" fmla="*/ 104775 w 719138"/>
                <a:gd name="connsiteY3" fmla="*/ 328613 h 476250"/>
                <a:gd name="connsiteX4" fmla="*/ 190500 w 719138"/>
                <a:gd name="connsiteY4" fmla="*/ 276225 h 476250"/>
                <a:gd name="connsiteX5" fmla="*/ 257175 w 719138"/>
                <a:gd name="connsiteY5" fmla="*/ 266700 h 476250"/>
                <a:gd name="connsiteX6" fmla="*/ 304800 w 719138"/>
                <a:gd name="connsiteY6" fmla="*/ 247650 h 476250"/>
                <a:gd name="connsiteX7" fmla="*/ 366713 w 719138"/>
                <a:gd name="connsiteY7" fmla="*/ 171450 h 476250"/>
                <a:gd name="connsiteX8" fmla="*/ 433388 w 719138"/>
                <a:gd name="connsiteY8" fmla="*/ 209550 h 476250"/>
                <a:gd name="connsiteX9" fmla="*/ 495300 w 719138"/>
                <a:gd name="connsiteY9" fmla="*/ 190500 h 476250"/>
                <a:gd name="connsiteX10" fmla="*/ 523875 w 719138"/>
                <a:gd name="connsiteY10" fmla="*/ 147638 h 476250"/>
                <a:gd name="connsiteX11" fmla="*/ 581025 w 719138"/>
                <a:gd name="connsiteY11" fmla="*/ 76200 h 476250"/>
                <a:gd name="connsiteX12" fmla="*/ 614363 w 719138"/>
                <a:gd name="connsiteY12" fmla="*/ 66675 h 476250"/>
                <a:gd name="connsiteX13" fmla="*/ 657225 w 719138"/>
                <a:gd name="connsiteY13" fmla="*/ 76200 h 476250"/>
                <a:gd name="connsiteX14" fmla="*/ 700088 w 719138"/>
                <a:gd name="connsiteY14" fmla="*/ 47625 h 476250"/>
                <a:gd name="connsiteX15" fmla="*/ 719138 w 719138"/>
                <a:gd name="connsiteY15" fmla="*/ 0 h 476250"/>
                <a:gd name="connsiteX0" fmla="*/ 0 w 700088"/>
                <a:gd name="connsiteY0" fmla="*/ 428625 h 428625"/>
                <a:gd name="connsiteX1" fmla="*/ 42863 w 700088"/>
                <a:gd name="connsiteY1" fmla="*/ 376238 h 428625"/>
                <a:gd name="connsiteX2" fmla="*/ 85725 w 700088"/>
                <a:gd name="connsiteY2" fmla="*/ 361950 h 428625"/>
                <a:gd name="connsiteX3" fmla="*/ 104775 w 700088"/>
                <a:gd name="connsiteY3" fmla="*/ 280988 h 428625"/>
                <a:gd name="connsiteX4" fmla="*/ 190500 w 700088"/>
                <a:gd name="connsiteY4" fmla="*/ 228600 h 428625"/>
                <a:gd name="connsiteX5" fmla="*/ 257175 w 700088"/>
                <a:gd name="connsiteY5" fmla="*/ 219075 h 428625"/>
                <a:gd name="connsiteX6" fmla="*/ 304800 w 700088"/>
                <a:gd name="connsiteY6" fmla="*/ 200025 h 428625"/>
                <a:gd name="connsiteX7" fmla="*/ 366713 w 700088"/>
                <a:gd name="connsiteY7" fmla="*/ 123825 h 428625"/>
                <a:gd name="connsiteX8" fmla="*/ 433388 w 700088"/>
                <a:gd name="connsiteY8" fmla="*/ 161925 h 428625"/>
                <a:gd name="connsiteX9" fmla="*/ 495300 w 700088"/>
                <a:gd name="connsiteY9" fmla="*/ 142875 h 428625"/>
                <a:gd name="connsiteX10" fmla="*/ 523875 w 700088"/>
                <a:gd name="connsiteY10" fmla="*/ 100013 h 428625"/>
                <a:gd name="connsiteX11" fmla="*/ 581025 w 700088"/>
                <a:gd name="connsiteY11" fmla="*/ 28575 h 428625"/>
                <a:gd name="connsiteX12" fmla="*/ 614363 w 700088"/>
                <a:gd name="connsiteY12" fmla="*/ 19050 h 428625"/>
                <a:gd name="connsiteX13" fmla="*/ 657225 w 700088"/>
                <a:gd name="connsiteY13" fmla="*/ 28575 h 428625"/>
                <a:gd name="connsiteX14" fmla="*/ 700088 w 700088"/>
                <a:gd name="connsiteY14" fmla="*/ 0 h 428625"/>
                <a:gd name="connsiteX0" fmla="*/ 0 w 657225"/>
                <a:gd name="connsiteY0" fmla="*/ 410120 h 410120"/>
                <a:gd name="connsiteX1" fmla="*/ 42863 w 657225"/>
                <a:gd name="connsiteY1" fmla="*/ 357733 h 410120"/>
                <a:gd name="connsiteX2" fmla="*/ 85725 w 657225"/>
                <a:gd name="connsiteY2" fmla="*/ 343445 h 410120"/>
                <a:gd name="connsiteX3" fmla="*/ 104775 w 657225"/>
                <a:gd name="connsiteY3" fmla="*/ 262483 h 410120"/>
                <a:gd name="connsiteX4" fmla="*/ 190500 w 657225"/>
                <a:gd name="connsiteY4" fmla="*/ 210095 h 410120"/>
                <a:gd name="connsiteX5" fmla="*/ 257175 w 657225"/>
                <a:gd name="connsiteY5" fmla="*/ 200570 h 410120"/>
                <a:gd name="connsiteX6" fmla="*/ 304800 w 657225"/>
                <a:gd name="connsiteY6" fmla="*/ 181520 h 410120"/>
                <a:gd name="connsiteX7" fmla="*/ 366713 w 657225"/>
                <a:gd name="connsiteY7" fmla="*/ 105320 h 410120"/>
                <a:gd name="connsiteX8" fmla="*/ 433388 w 657225"/>
                <a:gd name="connsiteY8" fmla="*/ 143420 h 410120"/>
                <a:gd name="connsiteX9" fmla="*/ 495300 w 657225"/>
                <a:gd name="connsiteY9" fmla="*/ 124370 h 410120"/>
                <a:gd name="connsiteX10" fmla="*/ 523875 w 657225"/>
                <a:gd name="connsiteY10" fmla="*/ 81508 h 410120"/>
                <a:gd name="connsiteX11" fmla="*/ 581025 w 657225"/>
                <a:gd name="connsiteY11" fmla="*/ 10070 h 410120"/>
                <a:gd name="connsiteX12" fmla="*/ 614363 w 657225"/>
                <a:gd name="connsiteY12" fmla="*/ 545 h 410120"/>
                <a:gd name="connsiteX13" fmla="*/ 657225 w 657225"/>
                <a:gd name="connsiteY13" fmla="*/ 10070 h 410120"/>
                <a:gd name="connsiteX0" fmla="*/ 0 w 614363"/>
                <a:gd name="connsiteY0" fmla="*/ 410120 h 410120"/>
                <a:gd name="connsiteX1" fmla="*/ 42863 w 614363"/>
                <a:gd name="connsiteY1" fmla="*/ 357733 h 410120"/>
                <a:gd name="connsiteX2" fmla="*/ 85725 w 614363"/>
                <a:gd name="connsiteY2" fmla="*/ 343445 h 410120"/>
                <a:gd name="connsiteX3" fmla="*/ 104775 w 614363"/>
                <a:gd name="connsiteY3" fmla="*/ 262483 h 410120"/>
                <a:gd name="connsiteX4" fmla="*/ 190500 w 614363"/>
                <a:gd name="connsiteY4" fmla="*/ 210095 h 410120"/>
                <a:gd name="connsiteX5" fmla="*/ 257175 w 614363"/>
                <a:gd name="connsiteY5" fmla="*/ 200570 h 410120"/>
                <a:gd name="connsiteX6" fmla="*/ 304800 w 614363"/>
                <a:gd name="connsiteY6" fmla="*/ 181520 h 410120"/>
                <a:gd name="connsiteX7" fmla="*/ 366713 w 614363"/>
                <a:gd name="connsiteY7" fmla="*/ 105320 h 410120"/>
                <a:gd name="connsiteX8" fmla="*/ 433388 w 614363"/>
                <a:gd name="connsiteY8" fmla="*/ 143420 h 410120"/>
                <a:gd name="connsiteX9" fmla="*/ 495300 w 614363"/>
                <a:gd name="connsiteY9" fmla="*/ 124370 h 410120"/>
                <a:gd name="connsiteX10" fmla="*/ 523875 w 614363"/>
                <a:gd name="connsiteY10" fmla="*/ 81508 h 410120"/>
                <a:gd name="connsiteX11" fmla="*/ 581025 w 614363"/>
                <a:gd name="connsiteY11" fmla="*/ 10070 h 410120"/>
                <a:gd name="connsiteX12" fmla="*/ 614363 w 614363"/>
                <a:gd name="connsiteY12" fmla="*/ 545 h 410120"/>
                <a:gd name="connsiteX0" fmla="*/ 0 w 581025"/>
                <a:gd name="connsiteY0" fmla="*/ 400050 h 400050"/>
                <a:gd name="connsiteX1" fmla="*/ 42863 w 581025"/>
                <a:gd name="connsiteY1" fmla="*/ 347663 h 400050"/>
                <a:gd name="connsiteX2" fmla="*/ 85725 w 581025"/>
                <a:gd name="connsiteY2" fmla="*/ 333375 h 400050"/>
                <a:gd name="connsiteX3" fmla="*/ 104775 w 581025"/>
                <a:gd name="connsiteY3" fmla="*/ 252413 h 400050"/>
                <a:gd name="connsiteX4" fmla="*/ 190500 w 581025"/>
                <a:gd name="connsiteY4" fmla="*/ 200025 h 400050"/>
                <a:gd name="connsiteX5" fmla="*/ 257175 w 581025"/>
                <a:gd name="connsiteY5" fmla="*/ 190500 h 400050"/>
                <a:gd name="connsiteX6" fmla="*/ 304800 w 581025"/>
                <a:gd name="connsiteY6" fmla="*/ 171450 h 400050"/>
                <a:gd name="connsiteX7" fmla="*/ 366713 w 581025"/>
                <a:gd name="connsiteY7" fmla="*/ 95250 h 400050"/>
                <a:gd name="connsiteX8" fmla="*/ 433388 w 581025"/>
                <a:gd name="connsiteY8" fmla="*/ 133350 h 400050"/>
                <a:gd name="connsiteX9" fmla="*/ 495300 w 581025"/>
                <a:gd name="connsiteY9" fmla="*/ 114300 h 400050"/>
                <a:gd name="connsiteX10" fmla="*/ 523875 w 581025"/>
                <a:gd name="connsiteY10" fmla="*/ 71438 h 400050"/>
                <a:gd name="connsiteX11" fmla="*/ 581025 w 581025"/>
                <a:gd name="connsiteY11" fmla="*/ 0 h 400050"/>
                <a:gd name="connsiteX0" fmla="*/ 0 w 523875"/>
                <a:gd name="connsiteY0" fmla="*/ 328612 h 328612"/>
                <a:gd name="connsiteX1" fmla="*/ 42863 w 523875"/>
                <a:gd name="connsiteY1" fmla="*/ 276225 h 328612"/>
                <a:gd name="connsiteX2" fmla="*/ 85725 w 523875"/>
                <a:gd name="connsiteY2" fmla="*/ 261937 h 328612"/>
                <a:gd name="connsiteX3" fmla="*/ 104775 w 523875"/>
                <a:gd name="connsiteY3" fmla="*/ 180975 h 328612"/>
                <a:gd name="connsiteX4" fmla="*/ 190500 w 523875"/>
                <a:gd name="connsiteY4" fmla="*/ 128587 h 328612"/>
                <a:gd name="connsiteX5" fmla="*/ 257175 w 523875"/>
                <a:gd name="connsiteY5" fmla="*/ 119062 h 328612"/>
                <a:gd name="connsiteX6" fmla="*/ 304800 w 523875"/>
                <a:gd name="connsiteY6" fmla="*/ 100012 h 328612"/>
                <a:gd name="connsiteX7" fmla="*/ 366713 w 523875"/>
                <a:gd name="connsiteY7" fmla="*/ 23812 h 328612"/>
                <a:gd name="connsiteX8" fmla="*/ 433388 w 523875"/>
                <a:gd name="connsiteY8" fmla="*/ 61912 h 328612"/>
                <a:gd name="connsiteX9" fmla="*/ 495300 w 523875"/>
                <a:gd name="connsiteY9" fmla="*/ 42862 h 328612"/>
                <a:gd name="connsiteX10" fmla="*/ 523875 w 523875"/>
                <a:gd name="connsiteY10" fmla="*/ 0 h 328612"/>
                <a:gd name="connsiteX0" fmla="*/ 0 w 495300"/>
                <a:gd name="connsiteY0" fmla="*/ 305464 h 305464"/>
                <a:gd name="connsiteX1" fmla="*/ 42863 w 495300"/>
                <a:gd name="connsiteY1" fmla="*/ 253077 h 305464"/>
                <a:gd name="connsiteX2" fmla="*/ 85725 w 495300"/>
                <a:gd name="connsiteY2" fmla="*/ 238789 h 305464"/>
                <a:gd name="connsiteX3" fmla="*/ 104775 w 495300"/>
                <a:gd name="connsiteY3" fmla="*/ 157827 h 305464"/>
                <a:gd name="connsiteX4" fmla="*/ 190500 w 495300"/>
                <a:gd name="connsiteY4" fmla="*/ 105439 h 305464"/>
                <a:gd name="connsiteX5" fmla="*/ 257175 w 495300"/>
                <a:gd name="connsiteY5" fmla="*/ 95914 h 305464"/>
                <a:gd name="connsiteX6" fmla="*/ 304800 w 495300"/>
                <a:gd name="connsiteY6" fmla="*/ 76864 h 305464"/>
                <a:gd name="connsiteX7" fmla="*/ 366713 w 495300"/>
                <a:gd name="connsiteY7" fmla="*/ 664 h 305464"/>
                <a:gd name="connsiteX8" fmla="*/ 433388 w 495300"/>
                <a:gd name="connsiteY8" fmla="*/ 38764 h 305464"/>
                <a:gd name="connsiteX9" fmla="*/ 495300 w 495300"/>
                <a:gd name="connsiteY9" fmla="*/ 19714 h 305464"/>
                <a:gd name="connsiteX0" fmla="*/ 0 w 433388"/>
                <a:gd name="connsiteY0" fmla="*/ 305464 h 305464"/>
                <a:gd name="connsiteX1" fmla="*/ 42863 w 433388"/>
                <a:gd name="connsiteY1" fmla="*/ 253077 h 305464"/>
                <a:gd name="connsiteX2" fmla="*/ 85725 w 433388"/>
                <a:gd name="connsiteY2" fmla="*/ 238789 h 305464"/>
                <a:gd name="connsiteX3" fmla="*/ 104775 w 433388"/>
                <a:gd name="connsiteY3" fmla="*/ 157827 h 305464"/>
                <a:gd name="connsiteX4" fmla="*/ 190500 w 433388"/>
                <a:gd name="connsiteY4" fmla="*/ 105439 h 305464"/>
                <a:gd name="connsiteX5" fmla="*/ 257175 w 433388"/>
                <a:gd name="connsiteY5" fmla="*/ 95914 h 305464"/>
                <a:gd name="connsiteX6" fmla="*/ 304800 w 433388"/>
                <a:gd name="connsiteY6" fmla="*/ 76864 h 305464"/>
                <a:gd name="connsiteX7" fmla="*/ 366713 w 433388"/>
                <a:gd name="connsiteY7" fmla="*/ 664 h 305464"/>
                <a:gd name="connsiteX8" fmla="*/ 433388 w 433388"/>
                <a:gd name="connsiteY8" fmla="*/ 38764 h 305464"/>
                <a:gd name="connsiteX0" fmla="*/ 0 w 366713"/>
                <a:gd name="connsiteY0" fmla="*/ 304800 h 304800"/>
                <a:gd name="connsiteX1" fmla="*/ 42863 w 366713"/>
                <a:gd name="connsiteY1" fmla="*/ 252413 h 304800"/>
                <a:gd name="connsiteX2" fmla="*/ 85725 w 366713"/>
                <a:gd name="connsiteY2" fmla="*/ 238125 h 304800"/>
                <a:gd name="connsiteX3" fmla="*/ 104775 w 366713"/>
                <a:gd name="connsiteY3" fmla="*/ 157163 h 304800"/>
                <a:gd name="connsiteX4" fmla="*/ 190500 w 366713"/>
                <a:gd name="connsiteY4" fmla="*/ 104775 h 304800"/>
                <a:gd name="connsiteX5" fmla="*/ 257175 w 366713"/>
                <a:gd name="connsiteY5" fmla="*/ 95250 h 304800"/>
                <a:gd name="connsiteX6" fmla="*/ 304800 w 366713"/>
                <a:gd name="connsiteY6" fmla="*/ 76200 h 304800"/>
                <a:gd name="connsiteX7" fmla="*/ 366713 w 366713"/>
                <a:gd name="connsiteY7" fmla="*/ 0 h 304800"/>
                <a:gd name="connsiteX0" fmla="*/ 0 w 304800"/>
                <a:gd name="connsiteY0" fmla="*/ 228600 h 228600"/>
                <a:gd name="connsiteX1" fmla="*/ 42863 w 304800"/>
                <a:gd name="connsiteY1" fmla="*/ 176213 h 228600"/>
                <a:gd name="connsiteX2" fmla="*/ 85725 w 304800"/>
                <a:gd name="connsiteY2" fmla="*/ 161925 h 228600"/>
                <a:gd name="connsiteX3" fmla="*/ 104775 w 304800"/>
                <a:gd name="connsiteY3" fmla="*/ 80963 h 228600"/>
                <a:gd name="connsiteX4" fmla="*/ 190500 w 304800"/>
                <a:gd name="connsiteY4" fmla="*/ 28575 h 228600"/>
                <a:gd name="connsiteX5" fmla="*/ 257175 w 304800"/>
                <a:gd name="connsiteY5" fmla="*/ 19050 h 228600"/>
                <a:gd name="connsiteX6" fmla="*/ 304800 w 304800"/>
                <a:gd name="connsiteY6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4800" h="228600">
                  <a:moveTo>
                    <a:pt x="0" y="228600"/>
                  </a:moveTo>
                  <a:cubicBezTo>
                    <a:pt x="14288" y="207962"/>
                    <a:pt x="28576" y="187325"/>
                    <a:pt x="42863" y="176213"/>
                  </a:cubicBezTo>
                  <a:cubicBezTo>
                    <a:pt x="57151" y="165100"/>
                    <a:pt x="75406" y="177800"/>
                    <a:pt x="85725" y="161925"/>
                  </a:cubicBezTo>
                  <a:cubicBezTo>
                    <a:pt x="96044" y="146050"/>
                    <a:pt x="87313" y="103188"/>
                    <a:pt x="104775" y="80963"/>
                  </a:cubicBezTo>
                  <a:cubicBezTo>
                    <a:pt x="122237" y="58738"/>
                    <a:pt x="165100" y="38894"/>
                    <a:pt x="190500" y="28575"/>
                  </a:cubicBezTo>
                  <a:cubicBezTo>
                    <a:pt x="215900" y="18256"/>
                    <a:pt x="238125" y="23812"/>
                    <a:pt x="257175" y="19050"/>
                  </a:cubicBezTo>
                  <a:cubicBezTo>
                    <a:pt x="276225" y="14288"/>
                    <a:pt x="286544" y="15875"/>
                    <a:pt x="304800" y="0"/>
                  </a:cubicBezTo>
                </a:path>
              </a:pathLst>
            </a:custGeom>
            <a:noFill/>
            <a:ln w="19050">
              <a:solidFill>
                <a:schemeClr val="tx1">
                  <a:lumMod val="6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00" name="Forma livre 499"/>
            <p:cNvSpPr/>
            <p:nvPr/>
          </p:nvSpPr>
          <p:spPr bwMode="auto">
            <a:xfrm>
              <a:off x="1903108" y="1779440"/>
              <a:ext cx="542406" cy="291019"/>
            </a:xfrm>
            <a:custGeom>
              <a:avLst/>
              <a:gdLst>
                <a:gd name="connsiteX0" fmla="*/ 666750 w 666750"/>
                <a:gd name="connsiteY0" fmla="*/ 445294 h 445294"/>
                <a:gd name="connsiteX1" fmla="*/ 581025 w 666750"/>
                <a:gd name="connsiteY1" fmla="*/ 428625 h 445294"/>
                <a:gd name="connsiteX2" fmla="*/ 557212 w 666750"/>
                <a:gd name="connsiteY2" fmla="*/ 409575 h 445294"/>
                <a:gd name="connsiteX3" fmla="*/ 531019 w 666750"/>
                <a:gd name="connsiteY3" fmla="*/ 407194 h 445294"/>
                <a:gd name="connsiteX4" fmla="*/ 488156 w 666750"/>
                <a:gd name="connsiteY4" fmla="*/ 400050 h 445294"/>
                <a:gd name="connsiteX5" fmla="*/ 450056 w 666750"/>
                <a:gd name="connsiteY5" fmla="*/ 388144 h 445294"/>
                <a:gd name="connsiteX6" fmla="*/ 388144 w 666750"/>
                <a:gd name="connsiteY6" fmla="*/ 352425 h 445294"/>
                <a:gd name="connsiteX7" fmla="*/ 385762 w 666750"/>
                <a:gd name="connsiteY7" fmla="*/ 269082 h 445294"/>
                <a:gd name="connsiteX8" fmla="*/ 359569 w 666750"/>
                <a:gd name="connsiteY8" fmla="*/ 238125 h 445294"/>
                <a:gd name="connsiteX9" fmla="*/ 323850 w 666750"/>
                <a:gd name="connsiteY9" fmla="*/ 216694 h 445294"/>
                <a:gd name="connsiteX10" fmla="*/ 307181 w 666750"/>
                <a:gd name="connsiteY10" fmla="*/ 233363 h 445294"/>
                <a:gd name="connsiteX11" fmla="*/ 290512 w 666750"/>
                <a:gd name="connsiteY11" fmla="*/ 252413 h 445294"/>
                <a:gd name="connsiteX12" fmla="*/ 233362 w 666750"/>
                <a:gd name="connsiteY12" fmla="*/ 211932 h 445294"/>
                <a:gd name="connsiteX13" fmla="*/ 197644 w 666750"/>
                <a:gd name="connsiteY13" fmla="*/ 185738 h 445294"/>
                <a:gd name="connsiteX14" fmla="*/ 169069 w 666750"/>
                <a:gd name="connsiteY14" fmla="*/ 173832 h 445294"/>
                <a:gd name="connsiteX15" fmla="*/ 150019 w 666750"/>
                <a:gd name="connsiteY15" fmla="*/ 135732 h 445294"/>
                <a:gd name="connsiteX16" fmla="*/ 130969 w 666750"/>
                <a:gd name="connsiteY16" fmla="*/ 107157 h 445294"/>
                <a:gd name="connsiteX17" fmla="*/ 119062 w 666750"/>
                <a:gd name="connsiteY17" fmla="*/ 66675 h 445294"/>
                <a:gd name="connsiteX18" fmla="*/ 100012 w 666750"/>
                <a:gd name="connsiteY18" fmla="*/ 73819 h 445294"/>
                <a:gd name="connsiteX19" fmla="*/ 71437 w 666750"/>
                <a:gd name="connsiteY19" fmla="*/ 64294 h 445294"/>
                <a:gd name="connsiteX20" fmla="*/ 21431 w 666750"/>
                <a:gd name="connsiteY20" fmla="*/ 47625 h 445294"/>
                <a:gd name="connsiteX21" fmla="*/ 0 w 666750"/>
                <a:gd name="connsiteY21" fmla="*/ 0 h 445294"/>
                <a:gd name="connsiteX0" fmla="*/ 645319 w 645319"/>
                <a:gd name="connsiteY0" fmla="*/ 397669 h 397669"/>
                <a:gd name="connsiteX1" fmla="*/ 559594 w 645319"/>
                <a:gd name="connsiteY1" fmla="*/ 381000 h 397669"/>
                <a:gd name="connsiteX2" fmla="*/ 535781 w 645319"/>
                <a:gd name="connsiteY2" fmla="*/ 361950 h 397669"/>
                <a:gd name="connsiteX3" fmla="*/ 509588 w 645319"/>
                <a:gd name="connsiteY3" fmla="*/ 359569 h 397669"/>
                <a:gd name="connsiteX4" fmla="*/ 466725 w 645319"/>
                <a:gd name="connsiteY4" fmla="*/ 352425 h 397669"/>
                <a:gd name="connsiteX5" fmla="*/ 428625 w 645319"/>
                <a:gd name="connsiteY5" fmla="*/ 340519 h 397669"/>
                <a:gd name="connsiteX6" fmla="*/ 366713 w 645319"/>
                <a:gd name="connsiteY6" fmla="*/ 304800 h 397669"/>
                <a:gd name="connsiteX7" fmla="*/ 364331 w 645319"/>
                <a:gd name="connsiteY7" fmla="*/ 221457 h 397669"/>
                <a:gd name="connsiteX8" fmla="*/ 338138 w 645319"/>
                <a:gd name="connsiteY8" fmla="*/ 190500 h 397669"/>
                <a:gd name="connsiteX9" fmla="*/ 302419 w 645319"/>
                <a:gd name="connsiteY9" fmla="*/ 169069 h 397669"/>
                <a:gd name="connsiteX10" fmla="*/ 285750 w 645319"/>
                <a:gd name="connsiteY10" fmla="*/ 185738 h 397669"/>
                <a:gd name="connsiteX11" fmla="*/ 269081 w 645319"/>
                <a:gd name="connsiteY11" fmla="*/ 204788 h 397669"/>
                <a:gd name="connsiteX12" fmla="*/ 211931 w 645319"/>
                <a:gd name="connsiteY12" fmla="*/ 164307 h 397669"/>
                <a:gd name="connsiteX13" fmla="*/ 176213 w 645319"/>
                <a:gd name="connsiteY13" fmla="*/ 138113 h 397669"/>
                <a:gd name="connsiteX14" fmla="*/ 147638 w 645319"/>
                <a:gd name="connsiteY14" fmla="*/ 126207 h 397669"/>
                <a:gd name="connsiteX15" fmla="*/ 128588 w 645319"/>
                <a:gd name="connsiteY15" fmla="*/ 88107 h 397669"/>
                <a:gd name="connsiteX16" fmla="*/ 109538 w 645319"/>
                <a:gd name="connsiteY16" fmla="*/ 59532 h 397669"/>
                <a:gd name="connsiteX17" fmla="*/ 97631 w 645319"/>
                <a:gd name="connsiteY17" fmla="*/ 19050 h 397669"/>
                <a:gd name="connsiteX18" fmla="*/ 78581 w 645319"/>
                <a:gd name="connsiteY18" fmla="*/ 26194 h 397669"/>
                <a:gd name="connsiteX19" fmla="*/ 50006 w 645319"/>
                <a:gd name="connsiteY19" fmla="*/ 16669 h 397669"/>
                <a:gd name="connsiteX20" fmla="*/ 0 w 645319"/>
                <a:gd name="connsiteY20" fmla="*/ 0 h 397669"/>
                <a:gd name="connsiteX0" fmla="*/ 659607 w 659607"/>
                <a:gd name="connsiteY0" fmla="*/ 397669 h 397669"/>
                <a:gd name="connsiteX1" fmla="*/ 573882 w 659607"/>
                <a:gd name="connsiteY1" fmla="*/ 381000 h 397669"/>
                <a:gd name="connsiteX2" fmla="*/ 550069 w 659607"/>
                <a:gd name="connsiteY2" fmla="*/ 361950 h 397669"/>
                <a:gd name="connsiteX3" fmla="*/ 523876 w 659607"/>
                <a:gd name="connsiteY3" fmla="*/ 359569 h 397669"/>
                <a:gd name="connsiteX4" fmla="*/ 481013 w 659607"/>
                <a:gd name="connsiteY4" fmla="*/ 352425 h 397669"/>
                <a:gd name="connsiteX5" fmla="*/ 442913 w 659607"/>
                <a:gd name="connsiteY5" fmla="*/ 340519 h 397669"/>
                <a:gd name="connsiteX6" fmla="*/ 381001 w 659607"/>
                <a:gd name="connsiteY6" fmla="*/ 304800 h 397669"/>
                <a:gd name="connsiteX7" fmla="*/ 378619 w 659607"/>
                <a:gd name="connsiteY7" fmla="*/ 221457 h 397669"/>
                <a:gd name="connsiteX8" fmla="*/ 352426 w 659607"/>
                <a:gd name="connsiteY8" fmla="*/ 190500 h 397669"/>
                <a:gd name="connsiteX9" fmla="*/ 316707 w 659607"/>
                <a:gd name="connsiteY9" fmla="*/ 169069 h 397669"/>
                <a:gd name="connsiteX10" fmla="*/ 300038 w 659607"/>
                <a:gd name="connsiteY10" fmla="*/ 185738 h 397669"/>
                <a:gd name="connsiteX11" fmla="*/ 283369 w 659607"/>
                <a:gd name="connsiteY11" fmla="*/ 204788 h 397669"/>
                <a:gd name="connsiteX12" fmla="*/ 226219 w 659607"/>
                <a:gd name="connsiteY12" fmla="*/ 164307 h 397669"/>
                <a:gd name="connsiteX13" fmla="*/ 190501 w 659607"/>
                <a:gd name="connsiteY13" fmla="*/ 138113 h 397669"/>
                <a:gd name="connsiteX14" fmla="*/ 161926 w 659607"/>
                <a:gd name="connsiteY14" fmla="*/ 126207 h 397669"/>
                <a:gd name="connsiteX15" fmla="*/ 142876 w 659607"/>
                <a:gd name="connsiteY15" fmla="*/ 88107 h 397669"/>
                <a:gd name="connsiteX16" fmla="*/ 123826 w 659607"/>
                <a:gd name="connsiteY16" fmla="*/ 59532 h 397669"/>
                <a:gd name="connsiteX17" fmla="*/ 111919 w 659607"/>
                <a:gd name="connsiteY17" fmla="*/ 19050 h 397669"/>
                <a:gd name="connsiteX18" fmla="*/ 92869 w 659607"/>
                <a:gd name="connsiteY18" fmla="*/ 26194 h 397669"/>
                <a:gd name="connsiteX19" fmla="*/ 64294 w 659607"/>
                <a:gd name="connsiteY19" fmla="*/ 16669 h 397669"/>
                <a:gd name="connsiteX20" fmla="*/ 0 w 659607"/>
                <a:gd name="connsiteY20" fmla="*/ 0 h 397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9607" h="397669">
                  <a:moveTo>
                    <a:pt x="659607" y="397669"/>
                  </a:moveTo>
                  <a:cubicBezTo>
                    <a:pt x="625872" y="392311"/>
                    <a:pt x="592138" y="386953"/>
                    <a:pt x="573882" y="381000"/>
                  </a:cubicBezTo>
                  <a:cubicBezTo>
                    <a:pt x="555626" y="375047"/>
                    <a:pt x="558403" y="365522"/>
                    <a:pt x="550069" y="361950"/>
                  </a:cubicBezTo>
                  <a:cubicBezTo>
                    <a:pt x="541735" y="358378"/>
                    <a:pt x="535385" y="361156"/>
                    <a:pt x="523876" y="359569"/>
                  </a:cubicBezTo>
                  <a:cubicBezTo>
                    <a:pt x="512367" y="357982"/>
                    <a:pt x="494507" y="355600"/>
                    <a:pt x="481013" y="352425"/>
                  </a:cubicBezTo>
                  <a:cubicBezTo>
                    <a:pt x="467519" y="349250"/>
                    <a:pt x="459582" y="348456"/>
                    <a:pt x="442913" y="340519"/>
                  </a:cubicBezTo>
                  <a:cubicBezTo>
                    <a:pt x="426244" y="332582"/>
                    <a:pt x="391717" y="324644"/>
                    <a:pt x="381001" y="304800"/>
                  </a:cubicBezTo>
                  <a:cubicBezTo>
                    <a:pt x="370285" y="284956"/>
                    <a:pt x="383381" y="240507"/>
                    <a:pt x="378619" y="221457"/>
                  </a:cubicBezTo>
                  <a:cubicBezTo>
                    <a:pt x="373857" y="202407"/>
                    <a:pt x="362745" y="199231"/>
                    <a:pt x="352426" y="190500"/>
                  </a:cubicBezTo>
                  <a:cubicBezTo>
                    <a:pt x="342107" y="181769"/>
                    <a:pt x="325438" y="169863"/>
                    <a:pt x="316707" y="169069"/>
                  </a:cubicBezTo>
                  <a:cubicBezTo>
                    <a:pt x="307976" y="168275"/>
                    <a:pt x="305594" y="179785"/>
                    <a:pt x="300038" y="185738"/>
                  </a:cubicBezTo>
                  <a:cubicBezTo>
                    <a:pt x="294482" y="191691"/>
                    <a:pt x="295672" y="208360"/>
                    <a:pt x="283369" y="204788"/>
                  </a:cubicBezTo>
                  <a:cubicBezTo>
                    <a:pt x="271066" y="201216"/>
                    <a:pt x="241697" y="175419"/>
                    <a:pt x="226219" y="164307"/>
                  </a:cubicBezTo>
                  <a:cubicBezTo>
                    <a:pt x="210741" y="153194"/>
                    <a:pt x="201216" y="144463"/>
                    <a:pt x="190501" y="138113"/>
                  </a:cubicBezTo>
                  <a:cubicBezTo>
                    <a:pt x="179786" y="131763"/>
                    <a:pt x="169864" y="134541"/>
                    <a:pt x="161926" y="126207"/>
                  </a:cubicBezTo>
                  <a:cubicBezTo>
                    <a:pt x="153988" y="117873"/>
                    <a:pt x="149226" y="99219"/>
                    <a:pt x="142876" y="88107"/>
                  </a:cubicBezTo>
                  <a:cubicBezTo>
                    <a:pt x="136526" y="76995"/>
                    <a:pt x="128985" y="71041"/>
                    <a:pt x="123826" y="59532"/>
                  </a:cubicBezTo>
                  <a:cubicBezTo>
                    <a:pt x="118667" y="48023"/>
                    <a:pt x="117078" y="24606"/>
                    <a:pt x="111919" y="19050"/>
                  </a:cubicBezTo>
                  <a:cubicBezTo>
                    <a:pt x="106760" y="13494"/>
                    <a:pt x="100806" y="26591"/>
                    <a:pt x="92869" y="26194"/>
                  </a:cubicBezTo>
                  <a:cubicBezTo>
                    <a:pt x="84932" y="25797"/>
                    <a:pt x="79772" y="21035"/>
                    <a:pt x="64294" y="16669"/>
                  </a:cubicBezTo>
                  <a:cubicBezTo>
                    <a:pt x="48816" y="12303"/>
                    <a:pt x="11906" y="10716"/>
                    <a:pt x="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01" name="Oval 250"/>
            <p:cNvSpPr>
              <a:spLocks noChangeArrowheads="1"/>
            </p:cNvSpPr>
            <p:nvPr/>
          </p:nvSpPr>
          <p:spPr bwMode="auto">
            <a:xfrm>
              <a:off x="1842174" y="1758480"/>
              <a:ext cx="59208" cy="52690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502" name="Oval 250"/>
            <p:cNvSpPr>
              <a:spLocks noChangeArrowheads="1"/>
            </p:cNvSpPr>
            <p:nvPr/>
          </p:nvSpPr>
          <p:spPr bwMode="auto">
            <a:xfrm>
              <a:off x="1546917" y="1867680"/>
              <a:ext cx="59208" cy="52690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503" name="Oval 250"/>
            <p:cNvSpPr>
              <a:spLocks noChangeArrowheads="1"/>
            </p:cNvSpPr>
            <p:nvPr/>
          </p:nvSpPr>
          <p:spPr bwMode="auto">
            <a:xfrm>
              <a:off x="1407327" y="1960525"/>
              <a:ext cx="59207" cy="52690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504" name="Forma livre 503"/>
            <p:cNvSpPr/>
            <p:nvPr/>
          </p:nvSpPr>
          <p:spPr bwMode="auto">
            <a:xfrm>
              <a:off x="2787577" y="1227965"/>
              <a:ext cx="540533" cy="1014208"/>
            </a:xfrm>
            <a:custGeom>
              <a:avLst/>
              <a:gdLst>
                <a:gd name="connsiteX0" fmla="*/ 23916 w 695428"/>
                <a:gd name="connsiteY0" fmla="*/ 1476375 h 1476375"/>
                <a:gd name="connsiteX1" fmla="*/ 81066 w 695428"/>
                <a:gd name="connsiteY1" fmla="*/ 1433512 h 1476375"/>
                <a:gd name="connsiteX2" fmla="*/ 81066 w 695428"/>
                <a:gd name="connsiteY2" fmla="*/ 1385887 h 1476375"/>
                <a:gd name="connsiteX3" fmla="*/ 81066 w 695428"/>
                <a:gd name="connsiteY3" fmla="*/ 1371600 h 1476375"/>
                <a:gd name="connsiteX4" fmla="*/ 85828 w 695428"/>
                <a:gd name="connsiteY4" fmla="*/ 1328737 h 1476375"/>
                <a:gd name="connsiteX5" fmla="*/ 66778 w 695428"/>
                <a:gd name="connsiteY5" fmla="*/ 1300162 h 1476375"/>
                <a:gd name="connsiteX6" fmla="*/ 42966 w 695428"/>
                <a:gd name="connsiteY6" fmla="*/ 1257300 h 1476375"/>
                <a:gd name="connsiteX7" fmla="*/ 9628 w 695428"/>
                <a:gd name="connsiteY7" fmla="*/ 1200150 h 1476375"/>
                <a:gd name="connsiteX8" fmla="*/ 4866 w 695428"/>
                <a:gd name="connsiteY8" fmla="*/ 1157287 h 1476375"/>
                <a:gd name="connsiteX9" fmla="*/ 103 w 695428"/>
                <a:gd name="connsiteY9" fmla="*/ 1109662 h 1476375"/>
                <a:gd name="connsiteX10" fmla="*/ 9628 w 695428"/>
                <a:gd name="connsiteY10" fmla="*/ 1081087 h 1476375"/>
                <a:gd name="connsiteX11" fmla="*/ 14391 w 695428"/>
                <a:gd name="connsiteY11" fmla="*/ 1052512 h 1476375"/>
                <a:gd name="connsiteX12" fmla="*/ 23916 w 695428"/>
                <a:gd name="connsiteY12" fmla="*/ 1009650 h 1476375"/>
                <a:gd name="connsiteX13" fmla="*/ 23916 w 695428"/>
                <a:gd name="connsiteY13" fmla="*/ 976312 h 1476375"/>
                <a:gd name="connsiteX14" fmla="*/ 23916 w 695428"/>
                <a:gd name="connsiteY14" fmla="*/ 909637 h 1476375"/>
                <a:gd name="connsiteX15" fmla="*/ 81066 w 695428"/>
                <a:gd name="connsiteY15" fmla="*/ 904875 h 1476375"/>
                <a:gd name="connsiteX16" fmla="*/ 104878 w 695428"/>
                <a:gd name="connsiteY16" fmla="*/ 904875 h 1476375"/>
                <a:gd name="connsiteX17" fmla="*/ 119166 w 695428"/>
                <a:gd name="connsiteY17" fmla="*/ 857250 h 1476375"/>
                <a:gd name="connsiteX18" fmla="*/ 147741 w 695428"/>
                <a:gd name="connsiteY18" fmla="*/ 842962 h 1476375"/>
                <a:gd name="connsiteX19" fmla="*/ 185841 w 695428"/>
                <a:gd name="connsiteY19" fmla="*/ 819150 h 1476375"/>
                <a:gd name="connsiteX20" fmla="*/ 228703 w 695428"/>
                <a:gd name="connsiteY20" fmla="*/ 795337 h 1476375"/>
                <a:gd name="connsiteX21" fmla="*/ 290616 w 695428"/>
                <a:gd name="connsiteY21" fmla="*/ 776287 h 1476375"/>
                <a:gd name="connsiteX22" fmla="*/ 319191 w 695428"/>
                <a:gd name="connsiteY22" fmla="*/ 738187 h 1476375"/>
                <a:gd name="connsiteX23" fmla="*/ 357291 w 695428"/>
                <a:gd name="connsiteY23" fmla="*/ 704850 h 1476375"/>
                <a:gd name="connsiteX24" fmla="*/ 381103 w 695428"/>
                <a:gd name="connsiteY24" fmla="*/ 671512 h 1476375"/>
                <a:gd name="connsiteX25" fmla="*/ 404916 w 695428"/>
                <a:gd name="connsiteY25" fmla="*/ 614362 h 1476375"/>
                <a:gd name="connsiteX26" fmla="*/ 438253 w 695428"/>
                <a:gd name="connsiteY26" fmla="*/ 576262 h 1476375"/>
                <a:gd name="connsiteX27" fmla="*/ 466828 w 695428"/>
                <a:gd name="connsiteY27" fmla="*/ 519112 h 1476375"/>
                <a:gd name="connsiteX28" fmla="*/ 495403 w 695428"/>
                <a:gd name="connsiteY28" fmla="*/ 461962 h 1476375"/>
                <a:gd name="connsiteX29" fmla="*/ 514453 w 695428"/>
                <a:gd name="connsiteY29" fmla="*/ 428625 h 1476375"/>
                <a:gd name="connsiteX30" fmla="*/ 552553 w 695428"/>
                <a:gd name="connsiteY30" fmla="*/ 361950 h 1476375"/>
                <a:gd name="connsiteX31" fmla="*/ 538266 w 695428"/>
                <a:gd name="connsiteY31" fmla="*/ 328612 h 1476375"/>
                <a:gd name="connsiteX32" fmla="*/ 571603 w 695428"/>
                <a:gd name="connsiteY32" fmla="*/ 276225 h 1476375"/>
                <a:gd name="connsiteX33" fmla="*/ 614466 w 695428"/>
                <a:gd name="connsiteY33" fmla="*/ 219075 h 1476375"/>
                <a:gd name="connsiteX34" fmla="*/ 614466 w 695428"/>
                <a:gd name="connsiteY34" fmla="*/ 157162 h 1476375"/>
                <a:gd name="connsiteX35" fmla="*/ 633516 w 695428"/>
                <a:gd name="connsiteY35" fmla="*/ 66675 h 1476375"/>
                <a:gd name="connsiteX36" fmla="*/ 695428 w 695428"/>
                <a:gd name="connsiteY36" fmla="*/ 0 h 1476375"/>
                <a:gd name="connsiteX0" fmla="*/ 23916 w 695428"/>
                <a:gd name="connsiteY0" fmla="*/ 1476375 h 1476375"/>
                <a:gd name="connsiteX1" fmla="*/ 81066 w 695428"/>
                <a:gd name="connsiteY1" fmla="*/ 1433512 h 1476375"/>
                <a:gd name="connsiteX2" fmla="*/ 81066 w 695428"/>
                <a:gd name="connsiteY2" fmla="*/ 1385887 h 1476375"/>
                <a:gd name="connsiteX3" fmla="*/ 81066 w 695428"/>
                <a:gd name="connsiteY3" fmla="*/ 1371600 h 1476375"/>
                <a:gd name="connsiteX4" fmla="*/ 85828 w 695428"/>
                <a:gd name="connsiteY4" fmla="*/ 1328737 h 1476375"/>
                <a:gd name="connsiteX5" fmla="*/ 66778 w 695428"/>
                <a:gd name="connsiteY5" fmla="*/ 1300162 h 1476375"/>
                <a:gd name="connsiteX6" fmla="*/ 42966 w 695428"/>
                <a:gd name="connsiteY6" fmla="*/ 1257300 h 1476375"/>
                <a:gd name="connsiteX7" fmla="*/ 9628 w 695428"/>
                <a:gd name="connsiteY7" fmla="*/ 1200150 h 1476375"/>
                <a:gd name="connsiteX8" fmla="*/ 4866 w 695428"/>
                <a:gd name="connsiteY8" fmla="*/ 1157287 h 1476375"/>
                <a:gd name="connsiteX9" fmla="*/ 103 w 695428"/>
                <a:gd name="connsiteY9" fmla="*/ 1109662 h 1476375"/>
                <a:gd name="connsiteX10" fmla="*/ 9628 w 695428"/>
                <a:gd name="connsiteY10" fmla="*/ 1081087 h 1476375"/>
                <a:gd name="connsiteX11" fmla="*/ 14391 w 695428"/>
                <a:gd name="connsiteY11" fmla="*/ 1052512 h 1476375"/>
                <a:gd name="connsiteX12" fmla="*/ 23916 w 695428"/>
                <a:gd name="connsiteY12" fmla="*/ 1009650 h 1476375"/>
                <a:gd name="connsiteX13" fmla="*/ 23916 w 695428"/>
                <a:gd name="connsiteY13" fmla="*/ 976312 h 1476375"/>
                <a:gd name="connsiteX14" fmla="*/ 23916 w 695428"/>
                <a:gd name="connsiteY14" fmla="*/ 909637 h 1476375"/>
                <a:gd name="connsiteX15" fmla="*/ 81066 w 695428"/>
                <a:gd name="connsiteY15" fmla="*/ 904875 h 1476375"/>
                <a:gd name="connsiteX16" fmla="*/ 104878 w 695428"/>
                <a:gd name="connsiteY16" fmla="*/ 904875 h 1476375"/>
                <a:gd name="connsiteX17" fmla="*/ 119166 w 695428"/>
                <a:gd name="connsiteY17" fmla="*/ 857250 h 1476375"/>
                <a:gd name="connsiteX18" fmla="*/ 147741 w 695428"/>
                <a:gd name="connsiteY18" fmla="*/ 842962 h 1476375"/>
                <a:gd name="connsiteX19" fmla="*/ 185841 w 695428"/>
                <a:gd name="connsiteY19" fmla="*/ 819150 h 1476375"/>
                <a:gd name="connsiteX20" fmla="*/ 228703 w 695428"/>
                <a:gd name="connsiteY20" fmla="*/ 795337 h 1476375"/>
                <a:gd name="connsiteX21" fmla="*/ 290616 w 695428"/>
                <a:gd name="connsiteY21" fmla="*/ 776287 h 1476375"/>
                <a:gd name="connsiteX22" fmla="*/ 319191 w 695428"/>
                <a:gd name="connsiteY22" fmla="*/ 738187 h 1476375"/>
                <a:gd name="connsiteX23" fmla="*/ 357291 w 695428"/>
                <a:gd name="connsiteY23" fmla="*/ 704850 h 1476375"/>
                <a:gd name="connsiteX24" fmla="*/ 381103 w 695428"/>
                <a:gd name="connsiteY24" fmla="*/ 671512 h 1476375"/>
                <a:gd name="connsiteX25" fmla="*/ 404916 w 695428"/>
                <a:gd name="connsiteY25" fmla="*/ 614362 h 1476375"/>
                <a:gd name="connsiteX26" fmla="*/ 438253 w 695428"/>
                <a:gd name="connsiteY26" fmla="*/ 576262 h 1476375"/>
                <a:gd name="connsiteX27" fmla="*/ 466828 w 695428"/>
                <a:gd name="connsiteY27" fmla="*/ 519112 h 1476375"/>
                <a:gd name="connsiteX28" fmla="*/ 495403 w 695428"/>
                <a:gd name="connsiteY28" fmla="*/ 461962 h 1476375"/>
                <a:gd name="connsiteX29" fmla="*/ 514453 w 695428"/>
                <a:gd name="connsiteY29" fmla="*/ 428625 h 1476375"/>
                <a:gd name="connsiteX30" fmla="*/ 552553 w 695428"/>
                <a:gd name="connsiteY30" fmla="*/ 361950 h 1476375"/>
                <a:gd name="connsiteX31" fmla="*/ 538266 w 695428"/>
                <a:gd name="connsiteY31" fmla="*/ 328612 h 1476375"/>
                <a:gd name="connsiteX32" fmla="*/ 571603 w 695428"/>
                <a:gd name="connsiteY32" fmla="*/ 276225 h 1476375"/>
                <a:gd name="connsiteX33" fmla="*/ 614466 w 695428"/>
                <a:gd name="connsiteY33" fmla="*/ 219075 h 1476375"/>
                <a:gd name="connsiteX34" fmla="*/ 614466 w 695428"/>
                <a:gd name="connsiteY34" fmla="*/ 157162 h 1476375"/>
                <a:gd name="connsiteX35" fmla="*/ 657329 w 695428"/>
                <a:gd name="connsiteY35" fmla="*/ 90488 h 1476375"/>
                <a:gd name="connsiteX36" fmla="*/ 695428 w 695428"/>
                <a:gd name="connsiteY36" fmla="*/ 0 h 1476375"/>
                <a:gd name="connsiteX0" fmla="*/ 23916 w 695428"/>
                <a:gd name="connsiteY0" fmla="*/ 1476375 h 1476375"/>
                <a:gd name="connsiteX1" fmla="*/ 81066 w 695428"/>
                <a:gd name="connsiteY1" fmla="*/ 1433512 h 1476375"/>
                <a:gd name="connsiteX2" fmla="*/ 81066 w 695428"/>
                <a:gd name="connsiteY2" fmla="*/ 1385887 h 1476375"/>
                <a:gd name="connsiteX3" fmla="*/ 81066 w 695428"/>
                <a:gd name="connsiteY3" fmla="*/ 1371600 h 1476375"/>
                <a:gd name="connsiteX4" fmla="*/ 85828 w 695428"/>
                <a:gd name="connsiteY4" fmla="*/ 1328737 h 1476375"/>
                <a:gd name="connsiteX5" fmla="*/ 66778 w 695428"/>
                <a:gd name="connsiteY5" fmla="*/ 1300162 h 1476375"/>
                <a:gd name="connsiteX6" fmla="*/ 42966 w 695428"/>
                <a:gd name="connsiteY6" fmla="*/ 1257300 h 1476375"/>
                <a:gd name="connsiteX7" fmla="*/ 9628 w 695428"/>
                <a:gd name="connsiteY7" fmla="*/ 1200150 h 1476375"/>
                <a:gd name="connsiteX8" fmla="*/ 4866 w 695428"/>
                <a:gd name="connsiteY8" fmla="*/ 1157287 h 1476375"/>
                <a:gd name="connsiteX9" fmla="*/ 103 w 695428"/>
                <a:gd name="connsiteY9" fmla="*/ 1109662 h 1476375"/>
                <a:gd name="connsiteX10" fmla="*/ 9628 w 695428"/>
                <a:gd name="connsiteY10" fmla="*/ 1081087 h 1476375"/>
                <a:gd name="connsiteX11" fmla="*/ 14391 w 695428"/>
                <a:gd name="connsiteY11" fmla="*/ 1052512 h 1476375"/>
                <a:gd name="connsiteX12" fmla="*/ 23916 w 695428"/>
                <a:gd name="connsiteY12" fmla="*/ 1009650 h 1476375"/>
                <a:gd name="connsiteX13" fmla="*/ 23916 w 695428"/>
                <a:gd name="connsiteY13" fmla="*/ 976312 h 1476375"/>
                <a:gd name="connsiteX14" fmla="*/ 23916 w 695428"/>
                <a:gd name="connsiteY14" fmla="*/ 909637 h 1476375"/>
                <a:gd name="connsiteX15" fmla="*/ 81066 w 695428"/>
                <a:gd name="connsiteY15" fmla="*/ 904875 h 1476375"/>
                <a:gd name="connsiteX16" fmla="*/ 104878 w 695428"/>
                <a:gd name="connsiteY16" fmla="*/ 904875 h 1476375"/>
                <a:gd name="connsiteX17" fmla="*/ 119166 w 695428"/>
                <a:gd name="connsiteY17" fmla="*/ 857250 h 1476375"/>
                <a:gd name="connsiteX18" fmla="*/ 147741 w 695428"/>
                <a:gd name="connsiteY18" fmla="*/ 842962 h 1476375"/>
                <a:gd name="connsiteX19" fmla="*/ 185841 w 695428"/>
                <a:gd name="connsiteY19" fmla="*/ 819150 h 1476375"/>
                <a:gd name="connsiteX20" fmla="*/ 228703 w 695428"/>
                <a:gd name="connsiteY20" fmla="*/ 795337 h 1476375"/>
                <a:gd name="connsiteX21" fmla="*/ 290616 w 695428"/>
                <a:gd name="connsiteY21" fmla="*/ 776287 h 1476375"/>
                <a:gd name="connsiteX22" fmla="*/ 319191 w 695428"/>
                <a:gd name="connsiteY22" fmla="*/ 738187 h 1476375"/>
                <a:gd name="connsiteX23" fmla="*/ 357291 w 695428"/>
                <a:gd name="connsiteY23" fmla="*/ 704850 h 1476375"/>
                <a:gd name="connsiteX24" fmla="*/ 381103 w 695428"/>
                <a:gd name="connsiteY24" fmla="*/ 671512 h 1476375"/>
                <a:gd name="connsiteX25" fmla="*/ 404916 w 695428"/>
                <a:gd name="connsiteY25" fmla="*/ 614362 h 1476375"/>
                <a:gd name="connsiteX26" fmla="*/ 438253 w 695428"/>
                <a:gd name="connsiteY26" fmla="*/ 576262 h 1476375"/>
                <a:gd name="connsiteX27" fmla="*/ 466828 w 695428"/>
                <a:gd name="connsiteY27" fmla="*/ 519112 h 1476375"/>
                <a:gd name="connsiteX28" fmla="*/ 495403 w 695428"/>
                <a:gd name="connsiteY28" fmla="*/ 461962 h 1476375"/>
                <a:gd name="connsiteX29" fmla="*/ 514453 w 695428"/>
                <a:gd name="connsiteY29" fmla="*/ 428625 h 1476375"/>
                <a:gd name="connsiteX30" fmla="*/ 552553 w 695428"/>
                <a:gd name="connsiteY30" fmla="*/ 361950 h 1476375"/>
                <a:gd name="connsiteX31" fmla="*/ 538266 w 695428"/>
                <a:gd name="connsiteY31" fmla="*/ 328612 h 1476375"/>
                <a:gd name="connsiteX32" fmla="*/ 571603 w 695428"/>
                <a:gd name="connsiteY32" fmla="*/ 276225 h 1476375"/>
                <a:gd name="connsiteX33" fmla="*/ 614466 w 695428"/>
                <a:gd name="connsiteY33" fmla="*/ 219075 h 1476375"/>
                <a:gd name="connsiteX34" fmla="*/ 628753 w 695428"/>
                <a:gd name="connsiteY34" fmla="*/ 157162 h 1476375"/>
                <a:gd name="connsiteX35" fmla="*/ 657329 w 695428"/>
                <a:gd name="connsiteY35" fmla="*/ 90488 h 1476375"/>
                <a:gd name="connsiteX36" fmla="*/ 695428 w 695428"/>
                <a:gd name="connsiteY36" fmla="*/ 0 h 1476375"/>
                <a:gd name="connsiteX0" fmla="*/ 23916 w 657329"/>
                <a:gd name="connsiteY0" fmla="*/ 1385887 h 1385887"/>
                <a:gd name="connsiteX1" fmla="*/ 81066 w 657329"/>
                <a:gd name="connsiteY1" fmla="*/ 1343024 h 1385887"/>
                <a:gd name="connsiteX2" fmla="*/ 81066 w 657329"/>
                <a:gd name="connsiteY2" fmla="*/ 1295399 h 1385887"/>
                <a:gd name="connsiteX3" fmla="*/ 81066 w 657329"/>
                <a:gd name="connsiteY3" fmla="*/ 1281112 h 1385887"/>
                <a:gd name="connsiteX4" fmla="*/ 85828 w 657329"/>
                <a:gd name="connsiteY4" fmla="*/ 1238249 h 1385887"/>
                <a:gd name="connsiteX5" fmla="*/ 66778 w 657329"/>
                <a:gd name="connsiteY5" fmla="*/ 1209674 h 1385887"/>
                <a:gd name="connsiteX6" fmla="*/ 42966 w 657329"/>
                <a:gd name="connsiteY6" fmla="*/ 1166812 h 1385887"/>
                <a:gd name="connsiteX7" fmla="*/ 9628 w 657329"/>
                <a:gd name="connsiteY7" fmla="*/ 1109662 h 1385887"/>
                <a:gd name="connsiteX8" fmla="*/ 4866 w 657329"/>
                <a:gd name="connsiteY8" fmla="*/ 1066799 h 1385887"/>
                <a:gd name="connsiteX9" fmla="*/ 103 w 657329"/>
                <a:gd name="connsiteY9" fmla="*/ 1019174 h 1385887"/>
                <a:gd name="connsiteX10" fmla="*/ 9628 w 657329"/>
                <a:gd name="connsiteY10" fmla="*/ 990599 h 1385887"/>
                <a:gd name="connsiteX11" fmla="*/ 14391 w 657329"/>
                <a:gd name="connsiteY11" fmla="*/ 962024 h 1385887"/>
                <a:gd name="connsiteX12" fmla="*/ 23916 w 657329"/>
                <a:gd name="connsiteY12" fmla="*/ 919162 h 1385887"/>
                <a:gd name="connsiteX13" fmla="*/ 23916 w 657329"/>
                <a:gd name="connsiteY13" fmla="*/ 885824 h 1385887"/>
                <a:gd name="connsiteX14" fmla="*/ 23916 w 657329"/>
                <a:gd name="connsiteY14" fmla="*/ 819149 h 1385887"/>
                <a:gd name="connsiteX15" fmla="*/ 81066 w 657329"/>
                <a:gd name="connsiteY15" fmla="*/ 814387 h 1385887"/>
                <a:gd name="connsiteX16" fmla="*/ 104878 w 657329"/>
                <a:gd name="connsiteY16" fmla="*/ 814387 h 1385887"/>
                <a:gd name="connsiteX17" fmla="*/ 119166 w 657329"/>
                <a:gd name="connsiteY17" fmla="*/ 766762 h 1385887"/>
                <a:gd name="connsiteX18" fmla="*/ 147741 w 657329"/>
                <a:gd name="connsiteY18" fmla="*/ 752474 h 1385887"/>
                <a:gd name="connsiteX19" fmla="*/ 185841 w 657329"/>
                <a:gd name="connsiteY19" fmla="*/ 728662 h 1385887"/>
                <a:gd name="connsiteX20" fmla="*/ 228703 w 657329"/>
                <a:gd name="connsiteY20" fmla="*/ 704849 h 1385887"/>
                <a:gd name="connsiteX21" fmla="*/ 290616 w 657329"/>
                <a:gd name="connsiteY21" fmla="*/ 685799 h 1385887"/>
                <a:gd name="connsiteX22" fmla="*/ 319191 w 657329"/>
                <a:gd name="connsiteY22" fmla="*/ 647699 h 1385887"/>
                <a:gd name="connsiteX23" fmla="*/ 357291 w 657329"/>
                <a:gd name="connsiteY23" fmla="*/ 614362 h 1385887"/>
                <a:gd name="connsiteX24" fmla="*/ 381103 w 657329"/>
                <a:gd name="connsiteY24" fmla="*/ 581024 h 1385887"/>
                <a:gd name="connsiteX25" fmla="*/ 404916 w 657329"/>
                <a:gd name="connsiteY25" fmla="*/ 523874 h 1385887"/>
                <a:gd name="connsiteX26" fmla="*/ 438253 w 657329"/>
                <a:gd name="connsiteY26" fmla="*/ 485774 h 1385887"/>
                <a:gd name="connsiteX27" fmla="*/ 466828 w 657329"/>
                <a:gd name="connsiteY27" fmla="*/ 428624 h 1385887"/>
                <a:gd name="connsiteX28" fmla="*/ 495403 w 657329"/>
                <a:gd name="connsiteY28" fmla="*/ 371474 h 1385887"/>
                <a:gd name="connsiteX29" fmla="*/ 514453 w 657329"/>
                <a:gd name="connsiteY29" fmla="*/ 338137 h 1385887"/>
                <a:gd name="connsiteX30" fmla="*/ 552553 w 657329"/>
                <a:gd name="connsiteY30" fmla="*/ 271462 h 1385887"/>
                <a:gd name="connsiteX31" fmla="*/ 538266 w 657329"/>
                <a:gd name="connsiteY31" fmla="*/ 238124 h 1385887"/>
                <a:gd name="connsiteX32" fmla="*/ 571603 w 657329"/>
                <a:gd name="connsiteY32" fmla="*/ 185737 h 1385887"/>
                <a:gd name="connsiteX33" fmla="*/ 614466 w 657329"/>
                <a:gd name="connsiteY33" fmla="*/ 128587 h 1385887"/>
                <a:gd name="connsiteX34" fmla="*/ 628753 w 657329"/>
                <a:gd name="connsiteY34" fmla="*/ 66674 h 1385887"/>
                <a:gd name="connsiteX35" fmla="*/ 657329 w 657329"/>
                <a:gd name="connsiteY35" fmla="*/ 0 h 1385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657329" h="1385887">
                  <a:moveTo>
                    <a:pt x="23916" y="1385887"/>
                  </a:moveTo>
                  <a:cubicBezTo>
                    <a:pt x="47728" y="1371996"/>
                    <a:pt x="71541" y="1358105"/>
                    <a:pt x="81066" y="1343024"/>
                  </a:cubicBezTo>
                  <a:cubicBezTo>
                    <a:pt x="90591" y="1327943"/>
                    <a:pt x="81066" y="1295399"/>
                    <a:pt x="81066" y="1295399"/>
                  </a:cubicBezTo>
                  <a:cubicBezTo>
                    <a:pt x="81066" y="1285080"/>
                    <a:pt x="80272" y="1290637"/>
                    <a:pt x="81066" y="1281112"/>
                  </a:cubicBezTo>
                  <a:cubicBezTo>
                    <a:pt x="81860" y="1271587"/>
                    <a:pt x="88209" y="1250155"/>
                    <a:pt x="85828" y="1238249"/>
                  </a:cubicBezTo>
                  <a:cubicBezTo>
                    <a:pt x="83447" y="1226343"/>
                    <a:pt x="73922" y="1221580"/>
                    <a:pt x="66778" y="1209674"/>
                  </a:cubicBezTo>
                  <a:cubicBezTo>
                    <a:pt x="59634" y="1197768"/>
                    <a:pt x="52491" y="1183481"/>
                    <a:pt x="42966" y="1166812"/>
                  </a:cubicBezTo>
                  <a:cubicBezTo>
                    <a:pt x="33441" y="1150143"/>
                    <a:pt x="15978" y="1126331"/>
                    <a:pt x="9628" y="1109662"/>
                  </a:cubicBezTo>
                  <a:cubicBezTo>
                    <a:pt x="3278" y="1092993"/>
                    <a:pt x="6453" y="1081880"/>
                    <a:pt x="4866" y="1066799"/>
                  </a:cubicBezTo>
                  <a:cubicBezTo>
                    <a:pt x="3279" y="1051718"/>
                    <a:pt x="-691" y="1031874"/>
                    <a:pt x="103" y="1019174"/>
                  </a:cubicBezTo>
                  <a:cubicBezTo>
                    <a:pt x="897" y="1006474"/>
                    <a:pt x="7247" y="1000124"/>
                    <a:pt x="9628" y="990599"/>
                  </a:cubicBezTo>
                  <a:cubicBezTo>
                    <a:pt x="12009" y="981074"/>
                    <a:pt x="12010" y="973930"/>
                    <a:pt x="14391" y="962024"/>
                  </a:cubicBezTo>
                  <a:cubicBezTo>
                    <a:pt x="16772" y="950118"/>
                    <a:pt x="22329" y="931862"/>
                    <a:pt x="23916" y="919162"/>
                  </a:cubicBezTo>
                  <a:cubicBezTo>
                    <a:pt x="25503" y="906462"/>
                    <a:pt x="23916" y="885824"/>
                    <a:pt x="23916" y="885824"/>
                  </a:cubicBezTo>
                  <a:cubicBezTo>
                    <a:pt x="23916" y="869155"/>
                    <a:pt x="14391" y="831055"/>
                    <a:pt x="23916" y="819149"/>
                  </a:cubicBezTo>
                  <a:cubicBezTo>
                    <a:pt x="33441" y="807243"/>
                    <a:pt x="67572" y="815181"/>
                    <a:pt x="81066" y="814387"/>
                  </a:cubicBezTo>
                  <a:cubicBezTo>
                    <a:pt x="94560" y="813593"/>
                    <a:pt x="98528" y="822324"/>
                    <a:pt x="104878" y="814387"/>
                  </a:cubicBezTo>
                  <a:cubicBezTo>
                    <a:pt x="111228" y="806450"/>
                    <a:pt x="112022" y="777081"/>
                    <a:pt x="119166" y="766762"/>
                  </a:cubicBezTo>
                  <a:cubicBezTo>
                    <a:pt x="126310" y="756443"/>
                    <a:pt x="136629" y="758824"/>
                    <a:pt x="147741" y="752474"/>
                  </a:cubicBezTo>
                  <a:cubicBezTo>
                    <a:pt x="158853" y="746124"/>
                    <a:pt x="172347" y="736599"/>
                    <a:pt x="185841" y="728662"/>
                  </a:cubicBezTo>
                  <a:cubicBezTo>
                    <a:pt x="199335" y="720725"/>
                    <a:pt x="211241" y="711993"/>
                    <a:pt x="228703" y="704849"/>
                  </a:cubicBezTo>
                  <a:cubicBezTo>
                    <a:pt x="246165" y="697705"/>
                    <a:pt x="275535" y="695324"/>
                    <a:pt x="290616" y="685799"/>
                  </a:cubicBezTo>
                  <a:cubicBezTo>
                    <a:pt x="305697" y="676274"/>
                    <a:pt x="308079" y="659605"/>
                    <a:pt x="319191" y="647699"/>
                  </a:cubicBezTo>
                  <a:cubicBezTo>
                    <a:pt x="330303" y="635793"/>
                    <a:pt x="346972" y="625475"/>
                    <a:pt x="357291" y="614362"/>
                  </a:cubicBezTo>
                  <a:cubicBezTo>
                    <a:pt x="367610" y="603249"/>
                    <a:pt x="373166" y="596105"/>
                    <a:pt x="381103" y="581024"/>
                  </a:cubicBezTo>
                  <a:cubicBezTo>
                    <a:pt x="389041" y="565943"/>
                    <a:pt x="395391" y="539749"/>
                    <a:pt x="404916" y="523874"/>
                  </a:cubicBezTo>
                  <a:cubicBezTo>
                    <a:pt x="414441" y="507999"/>
                    <a:pt x="427934" y="501649"/>
                    <a:pt x="438253" y="485774"/>
                  </a:cubicBezTo>
                  <a:cubicBezTo>
                    <a:pt x="448572" y="469899"/>
                    <a:pt x="466828" y="428624"/>
                    <a:pt x="466828" y="428624"/>
                  </a:cubicBezTo>
                  <a:cubicBezTo>
                    <a:pt x="476353" y="409574"/>
                    <a:pt x="487466" y="386555"/>
                    <a:pt x="495403" y="371474"/>
                  </a:cubicBezTo>
                  <a:cubicBezTo>
                    <a:pt x="503340" y="356393"/>
                    <a:pt x="514453" y="338137"/>
                    <a:pt x="514453" y="338137"/>
                  </a:cubicBezTo>
                  <a:cubicBezTo>
                    <a:pt x="523978" y="321468"/>
                    <a:pt x="548584" y="288131"/>
                    <a:pt x="552553" y="271462"/>
                  </a:cubicBezTo>
                  <a:cubicBezTo>
                    <a:pt x="556522" y="254793"/>
                    <a:pt x="535091" y="252411"/>
                    <a:pt x="538266" y="238124"/>
                  </a:cubicBezTo>
                  <a:cubicBezTo>
                    <a:pt x="541441" y="223837"/>
                    <a:pt x="558903" y="203993"/>
                    <a:pt x="571603" y="185737"/>
                  </a:cubicBezTo>
                  <a:cubicBezTo>
                    <a:pt x="584303" y="167481"/>
                    <a:pt x="604941" y="148431"/>
                    <a:pt x="614466" y="128587"/>
                  </a:cubicBezTo>
                  <a:cubicBezTo>
                    <a:pt x="623991" y="108743"/>
                    <a:pt x="621609" y="88105"/>
                    <a:pt x="628753" y="66674"/>
                  </a:cubicBezTo>
                  <a:cubicBezTo>
                    <a:pt x="635897" y="45243"/>
                    <a:pt x="646217" y="26194"/>
                    <a:pt x="657329" y="0"/>
                  </a:cubicBezTo>
                </a:path>
              </a:pathLst>
            </a:custGeom>
            <a:noFill/>
            <a:ln w="19050">
              <a:solidFill>
                <a:srgbClr val="00B0F0"/>
              </a:solidFill>
              <a:round/>
              <a:headEnd/>
              <a:tailEnd type="triangle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05" name="Forma livre 504"/>
            <p:cNvSpPr/>
            <p:nvPr/>
          </p:nvSpPr>
          <p:spPr>
            <a:xfrm>
              <a:off x="3763811" y="2792052"/>
              <a:ext cx="592532" cy="47588"/>
            </a:xfrm>
            <a:custGeom>
              <a:avLst/>
              <a:gdLst>
                <a:gd name="connsiteX0" fmla="*/ 0 w 728992"/>
                <a:gd name="connsiteY0" fmla="*/ 16873 h 93664"/>
                <a:gd name="connsiteX1" fmla="*/ 71635 w 728992"/>
                <a:gd name="connsiteY1" fmla="*/ 12659 h 93664"/>
                <a:gd name="connsiteX2" fmla="*/ 117987 w 728992"/>
                <a:gd name="connsiteY2" fmla="*/ 21087 h 93664"/>
                <a:gd name="connsiteX3" fmla="*/ 134843 w 728992"/>
                <a:gd name="connsiteY3" fmla="*/ 18 h 93664"/>
                <a:gd name="connsiteX4" fmla="*/ 198050 w 728992"/>
                <a:gd name="connsiteY4" fmla="*/ 25301 h 93664"/>
                <a:gd name="connsiteX5" fmla="*/ 273899 w 728992"/>
                <a:gd name="connsiteY5" fmla="*/ 25301 h 93664"/>
                <a:gd name="connsiteX6" fmla="*/ 294968 w 728992"/>
                <a:gd name="connsiteY6" fmla="*/ 29515 h 93664"/>
                <a:gd name="connsiteX7" fmla="*/ 358175 w 728992"/>
                <a:gd name="connsiteY7" fmla="*/ 92722 h 93664"/>
                <a:gd name="connsiteX8" fmla="*/ 387672 w 728992"/>
                <a:gd name="connsiteY8" fmla="*/ 67439 h 93664"/>
                <a:gd name="connsiteX9" fmla="*/ 459307 w 728992"/>
                <a:gd name="connsiteY9" fmla="*/ 67439 h 93664"/>
                <a:gd name="connsiteX10" fmla="*/ 484590 w 728992"/>
                <a:gd name="connsiteY10" fmla="*/ 42156 h 93664"/>
                <a:gd name="connsiteX11" fmla="*/ 556225 w 728992"/>
                <a:gd name="connsiteY11" fmla="*/ 63225 h 93664"/>
                <a:gd name="connsiteX12" fmla="*/ 611005 w 728992"/>
                <a:gd name="connsiteY12" fmla="*/ 63225 h 93664"/>
                <a:gd name="connsiteX13" fmla="*/ 674212 w 728992"/>
                <a:gd name="connsiteY13" fmla="*/ 63225 h 93664"/>
                <a:gd name="connsiteX14" fmla="*/ 728992 w 728992"/>
                <a:gd name="connsiteY14" fmla="*/ 67439 h 93664"/>
                <a:gd name="connsiteX0" fmla="*/ 0 w 728992"/>
                <a:gd name="connsiteY0" fmla="*/ 16873 h 93751"/>
                <a:gd name="connsiteX1" fmla="*/ 71635 w 728992"/>
                <a:gd name="connsiteY1" fmla="*/ 12659 h 93751"/>
                <a:gd name="connsiteX2" fmla="*/ 117987 w 728992"/>
                <a:gd name="connsiteY2" fmla="*/ 21087 h 93751"/>
                <a:gd name="connsiteX3" fmla="*/ 134843 w 728992"/>
                <a:gd name="connsiteY3" fmla="*/ 18 h 93751"/>
                <a:gd name="connsiteX4" fmla="*/ 198050 w 728992"/>
                <a:gd name="connsiteY4" fmla="*/ 25301 h 93751"/>
                <a:gd name="connsiteX5" fmla="*/ 273899 w 728992"/>
                <a:gd name="connsiteY5" fmla="*/ 25301 h 93751"/>
                <a:gd name="connsiteX6" fmla="*/ 294968 w 728992"/>
                <a:gd name="connsiteY6" fmla="*/ 29515 h 93751"/>
                <a:gd name="connsiteX7" fmla="*/ 358175 w 728992"/>
                <a:gd name="connsiteY7" fmla="*/ 92722 h 93751"/>
                <a:gd name="connsiteX8" fmla="*/ 387672 w 728992"/>
                <a:gd name="connsiteY8" fmla="*/ 67439 h 93751"/>
                <a:gd name="connsiteX9" fmla="*/ 455094 w 728992"/>
                <a:gd name="connsiteY9" fmla="*/ 50583 h 93751"/>
                <a:gd name="connsiteX10" fmla="*/ 484590 w 728992"/>
                <a:gd name="connsiteY10" fmla="*/ 42156 h 93751"/>
                <a:gd name="connsiteX11" fmla="*/ 556225 w 728992"/>
                <a:gd name="connsiteY11" fmla="*/ 63225 h 93751"/>
                <a:gd name="connsiteX12" fmla="*/ 611005 w 728992"/>
                <a:gd name="connsiteY12" fmla="*/ 63225 h 93751"/>
                <a:gd name="connsiteX13" fmla="*/ 674212 w 728992"/>
                <a:gd name="connsiteY13" fmla="*/ 63225 h 93751"/>
                <a:gd name="connsiteX14" fmla="*/ 728992 w 728992"/>
                <a:gd name="connsiteY14" fmla="*/ 67439 h 93751"/>
                <a:gd name="connsiteX0" fmla="*/ 0 w 728992"/>
                <a:gd name="connsiteY0" fmla="*/ 16873 h 92856"/>
                <a:gd name="connsiteX1" fmla="*/ 71635 w 728992"/>
                <a:gd name="connsiteY1" fmla="*/ 12659 h 92856"/>
                <a:gd name="connsiteX2" fmla="*/ 117987 w 728992"/>
                <a:gd name="connsiteY2" fmla="*/ 21087 h 92856"/>
                <a:gd name="connsiteX3" fmla="*/ 134843 w 728992"/>
                <a:gd name="connsiteY3" fmla="*/ 18 h 92856"/>
                <a:gd name="connsiteX4" fmla="*/ 198050 w 728992"/>
                <a:gd name="connsiteY4" fmla="*/ 25301 h 92856"/>
                <a:gd name="connsiteX5" fmla="*/ 273899 w 728992"/>
                <a:gd name="connsiteY5" fmla="*/ 25301 h 92856"/>
                <a:gd name="connsiteX6" fmla="*/ 294968 w 728992"/>
                <a:gd name="connsiteY6" fmla="*/ 29515 h 92856"/>
                <a:gd name="connsiteX7" fmla="*/ 358175 w 728992"/>
                <a:gd name="connsiteY7" fmla="*/ 92722 h 92856"/>
                <a:gd name="connsiteX8" fmla="*/ 383459 w 728992"/>
                <a:gd name="connsiteY8" fmla="*/ 46370 h 92856"/>
                <a:gd name="connsiteX9" fmla="*/ 455094 w 728992"/>
                <a:gd name="connsiteY9" fmla="*/ 50583 h 92856"/>
                <a:gd name="connsiteX10" fmla="*/ 484590 w 728992"/>
                <a:gd name="connsiteY10" fmla="*/ 42156 h 92856"/>
                <a:gd name="connsiteX11" fmla="*/ 556225 w 728992"/>
                <a:gd name="connsiteY11" fmla="*/ 63225 h 92856"/>
                <a:gd name="connsiteX12" fmla="*/ 611005 w 728992"/>
                <a:gd name="connsiteY12" fmla="*/ 63225 h 92856"/>
                <a:gd name="connsiteX13" fmla="*/ 674212 w 728992"/>
                <a:gd name="connsiteY13" fmla="*/ 63225 h 92856"/>
                <a:gd name="connsiteX14" fmla="*/ 728992 w 728992"/>
                <a:gd name="connsiteY14" fmla="*/ 67439 h 92856"/>
                <a:gd name="connsiteX0" fmla="*/ 0 w 728992"/>
                <a:gd name="connsiteY0" fmla="*/ 16873 h 67439"/>
                <a:gd name="connsiteX1" fmla="*/ 71635 w 728992"/>
                <a:gd name="connsiteY1" fmla="*/ 12659 h 67439"/>
                <a:gd name="connsiteX2" fmla="*/ 117987 w 728992"/>
                <a:gd name="connsiteY2" fmla="*/ 21087 h 67439"/>
                <a:gd name="connsiteX3" fmla="*/ 134843 w 728992"/>
                <a:gd name="connsiteY3" fmla="*/ 18 h 67439"/>
                <a:gd name="connsiteX4" fmla="*/ 198050 w 728992"/>
                <a:gd name="connsiteY4" fmla="*/ 25301 h 67439"/>
                <a:gd name="connsiteX5" fmla="*/ 273899 w 728992"/>
                <a:gd name="connsiteY5" fmla="*/ 25301 h 67439"/>
                <a:gd name="connsiteX6" fmla="*/ 294968 w 728992"/>
                <a:gd name="connsiteY6" fmla="*/ 29515 h 67439"/>
                <a:gd name="connsiteX7" fmla="*/ 353961 w 728992"/>
                <a:gd name="connsiteY7" fmla="*/ 63225 h 67439"/>
                <a:gd name="connsiteX8" fmla="*/ 383459 w 728992"/>
                <a:gd name="connsiteY8" fmla="*/ 46370 h 67439"/>
                <a:gd name="connsiteX9" fmla="*/ 455094 w 728992"/>
                <a:gd name="connsiteY9" fmla="*/ 50583 h 67439"/>
                <a:gd name="connsiteX10" fmla="*/ 484590 w 728992"/>
                <a:gd name="connsiteY10" fmla="*/ 42156 h 67439"/>
                <a:gd name="connsiteX11" fmla="*/ 556225 w 728992"/>
                <a:gd name="connsiteY11" fmla="*/ 63225 h 67439"/>
                <a:gd name="connsiteX12" fmla="*/ 611005 w 728992"/>
                <a:gd name="connsiteY12" fmla="*/ 63225 h 67439"/>
                <a:gd name="connsiteX13" fmla="*/ 674212 w 728992"/>
                <a:gd name="connsiteY13" fmla="*/ 63225 h 67439"/>
                <a:gd name="connsiteX14" fmla="*/ 728992 w 728992"/>
                <a:gd name="connsiteY14" fmla="*/ 67439 h 67439"/>
                <a:gd name="connsiteX0" fmla="*/ 0 w 728992"/>
                <a:gd name="connsiteY0" fmla="*/ 16873 h 64785"/>
                <a:gd name="connsiteX1" fmla="*/ 71635 w 728992"/>
                <a:gd name="connsiteY1" fmla="*/ 12659 h 64785"/>
                <a:gd name="connsiteX2" fmla="*/ 117987 w 728992"/>
                <a:gd name="connsiteY2" fmla="*/ 21087 h 64785"/>
                <a:gd name="connsiteX3" fmla="*/ 134843 w 728992"/>
                <a:gd name="connsiteY3" fmla="*/ 18 h 64785"/>
                <a:gd name="connsiteX4" fmla="*/ 198050 w 728992"/>
                <a:gd name="connsiteY4" fmla="*/ 25301 h 64785"/>
                <a:gd name="connsiteX5" fmla="*/ 273899 w 728992"/>
                <a:gd name="connsiteY5" fmla="*/ 25301 h 64785"/>
                <a:gd name="connsiteX6" fmla="*/ 294968 w 728992"/>
                <a:gd name="connsiteY6" fmla="*/ 29515 h 64785"/>
                <a:gd name="connsiteX7" fmla="*/ 353961 w 728992"/>
                <a:gd name="connsiteY7" fmla="*/ 63225 h 64785"/>
                <a:gd name="connsiteX8" fmla="*/ 383459 w 728992"/>
                <a:gd name="connsiteY8" fmla="*/ 46370 h 64785"/>
                <a:gd name="connsiteX9" fmla="*/ 455094 w 728992"/>
                <a:gd name="connsiteY9" fmla="*/ 50583 h 64785"/>
                <a:gd name="connsiteX10" fmla="*/ 484590 w 728992"/>
                <a:gd name="connsiteY10" fmla="*/ 42156 h 64785"/>
                <a:gd name="connsiteX11" fmla="*/ 556225 w 728992"/>
                <a:gd name="connsiteY11" fmla="*/ 63225 h 64785"/>
                <a:gd name="connsiteX12" fmla="*/ 611005 w 728992"/>
                <a:gd name="connsiteY12" fmla="*/ 63225 h 64785"/>
                <a:gd name="connsiteX13" fmla="*/ 674212 w 728992"/>
                <a:gd name="connsiteY13" fmla="*/ 63225 h 64785"/>
                <a:gd name="connsiteX14" fmla="*/ 728992 w 728992"/>
                <a:gd name="connsiteY14" fmla="*/ 50584 h 64785"/>
                <a:gd name="connsiteX0" fmla="*/ 0 w 728992"/>
                <a:gd name="connsiteY0" fmla="*/ 17102 h 65014"/>
                <a:gd name="connsiteX1" fmla="*/ 71635 w 728992"/>
                <a:gd name="connsiteY1" fmla="*/ 12888 h 65014"/>
                <a:gd name="connsiteX2" fmla="*/ 134843 w 728992"/>
                <a:gd name="connsiteY2" fmla="*/ 247 h 65014"/>
                <a:gd name="connsiteX3" fmla="*/ 198050 w 728992"/>
                <a:gd name="connsiteY3" fmla="*/ 25530 h 65014"/>
                <a:gd name="connsiteX4" fmla="*/ 273899 w 728992"/>
                <a:gd name="connsiteY4" fmla="*/ 25530 h 65014"/>
                <a:gd name="connsiteX5" fmla="*/ 294968 w 728992"/>
                <a:gd name="connsiteY5" fmla="*/ 29744 h 65014"/>
                <a:gd name="connsiteX6" fmla="*/ 353961 w 728992"/>
                <a:gd name="connsiteY6" fmla="*/ 63454 h 65014"/>
                <a:gd name="connsiteX7" fmla="*/ 383459 w 728992"/>
                <a:gd name="connsiteY7" fmla="*/ 46599 h 65014"/>
                <a:gd name="connsiteX8" fmla="*/ 455094 w 728992"/>
                <a:gd name="connsiteY8" fmla="*/ 50812 h 65014"/>
                <a:gd name="connsiteX9" fmla="*/ 484590 w 728992"/>
                <a:gd name="connsiteY9" fmla="*/ 42385 h 65014"/>
                <a:gd name="connsiteX10" fmla="*/ 556225 w 728992"/>
                <a:gd name="connsiteY10" fmla="*/ 63454 h 65014"/>
                <a:gd name="connsiteX11" fmla="*/ 611005 w 728992"/>
                <a:gd name="connsiteY11" fmla="*/ 63454 h 65014"/>
                <a:gd name="connsiteX12" fmla="*/ 674212 w 728992"/>
                <a:gd name="connsiteY12" fmla="*/ 63454 h 65014"/>
                <a:gd name="connsiteX13" fmla="*/ 728992 w 728992"/>
                <a:gd name="connsiteY13" fmla="*/ 50813 h 65014"/>
                <a:gd name="connsiteX0" fmla="*/ 0 w 720564"/>
                <a:gd name="connsiteY0" fmla="*/ 21329 h 65027"/>
                <a:gd name="connsiteX1" fmla="*/ 63207 w 720564"/>
                <a:gd name="connsiteY1" fmla="*/ 12901 h 65027"/>
                <a:gd name="connsiteX2" fmla="*/ 126415 w 720564"/>
                <a:gd name="connsiteY2" fmla="*/ 260 h 65027"/>
                <a:gd name="connsiteX3" fmla="*/ 189622 w 720564"/>
                <a:gd name="connsiteY3" fmla="*/ 25543 h 65027"/>
                <a:gd name="connsiteX4" fmla="*/ 265471 w 720564"/>
                <a:gd name="connsiteY4" fmla="*/ 25543 h 65027"/>
                <a:gd name="connsiteX5" fmla="*/ 286540 w 720564"/>
                <a:gd name="connsiteY5" fmla="*/ 29757 h 65027"/>
                <a:gd name="connsiteX6" fmla="*/ 345533 w 720564"/>
                <a:gd name="connsiteY6" fmla="*/ 63467 h 65027"/>
                <a:gd name="connsiteX7" fmla="*/ 375031 w 720564"/>
                <a:gd name="connsiteY7" fmla="*/ 46612 h 65027"/>
                <a:gd name="connsiteX8" fmla="*/ 446666 w 720564"/>
                <a:gd name="connsiteY8" fmla="*/ 50825 h 65027"/>
                <a:gd name="connsiteX9" fmla="*/ 476162 w 720564"/>
                <a:gd name="connsiteY9" fmla="*/ 42398 h 65027"/>
                <a:gd name="connsiteX10" fmla="*/ 547797 w 720564"/>
                <a:gd name="connsiteY10" fmla="*/ 63467 h 65027"/>
                <a:gd name="connsiteX11" fmla="*/ 602577 w 720564"/>
                <a:gd name="connsiteY11" fmla="*/ 63467 h 65027"/>
                <a:gd name="connsiteX12" fmla="*/ 665784 w 720564"/>
                <a:gd name="connsiteY12" fmla="*/ 63467 h 65027"/>
                <a:gd name="connsiteX13" fmla="*/ 720564 w 720564"/>
                <a:gd name="connsiteY13" fmla="*/ 50826 h 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20564" h="65027">
                  <a:moveTo>
                    <a:pt x="0" y="21329"/>
                  </a:moveTo>
                  <a:cubicBezTo>
                    <a:pt x="25985" y="18871"/>
                    <a:pt x="42138" y="16412"/>
                    <a:pt x="63207" y="12901"/>
                  </a:cubicBezTo>
                  <a:cubicBezTo>
                    <a:pt x="84276" y="9390"/>
                    <a:pt x="105346" y="-1847"/>
                    <a:pt x="126415" y="260"/>
                  </a:cubicBezTo>
                  <a:cubicBezTo>
                    <a:pt x="147484" y="2367"/>
                    <a:pt x="166446" y="21329"/>
                    <a:pt x="189622" y="25543"/>
                  </a:cubicBezTo>
                  <a:cubicBezTo>
                    <a:pt x="212798" y="29757"/>
                    <a:pt x="249318" y="24841"/>
                    <a:pt x="265471" y="25543"/>
                  </a:cubicBezTo>
                  <a:cubicBezTo>
                    <a:pt x="281624" y="26245"/>
                    <a:pt x="273196" y="23436"/>
                    <a:pt x="286540" y="29757"/>
                  </a:cubicBezTo>
                  <a:cubicBezTo>
                    <a:pt x="299884" y="36078"/>
                    <a:pt x="330785" y="60658"/>
                    <a:pt x="345533" y="63467"/>
                  </a:cubicBezTo>
                  <a:cubicBezTo>
                    <a:pt x="360281" y="66276"/>
                    <a:pt x="358176" y="48719"/>
                    <a:pt x="375031" y="46612"/>
                  </a:cubicBezTo>
                  <a:cubicBezTo>
                    <a:pt x="391887" y="44505"/>
                    <a:pt x="429811" y="51527"/>
                    <a:pt x="446666" y="50825"/>
                  </a:cubicBezTo>
                  <a:cubicBezTo>
                    <a:pt x="463521" y="50123"/>
                    <a:pt x="459307" y="40291"/>
                    <a:pt x="476162" y="42398"/>
                  </a:cubicBezTo>
                  <a:cubicBezTo>
                    <a:pt x="493017" y="44505"/>
                    <a:pt x="526728" y="59956"/>
                    <a:pt x="547797" y="63467"/>
                  </a:cubicBezTo>
                  <a:cubicBezTo>
                    <a:pt x="568866" y="66978"/>
                    <a:pt x="602577" y="63467"/>
                    <a:pt x="602577" y="63467"/>
                  </a:cubicBezTo>
                  <a:cubicBezTo>
                    <a:pt x="622241" y="63467"/>
                    <a:pt x="646120" y="65574"/>
                    <a:pt x="665784" y="63467"/>
                  </a:cubicBezTo>
                  <a:cubicBezTo>
                    <a:pt x="685448" y="61360"/>
                    <a:pt x="703006" y="49070"/>
                    <a:pt x="720564" y="50826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506" name="Forma livre 505"/>
            <p:cNvSpPr/>
            <p:nvPr/>
          </p:nvSpPr>
          <p:spPr bwMode="auto">
            <a:xfrm>
              <a:off x="3863409" y="2527028"/>
              <a:ext cx="317672" cy="297408"/>
            </a:xfrm>
            <a:custGeom>
              <a:avLst/>
              <a:gdLst>
                <a:gd name="connsiteX0" fmla="*/ 386313 w 386313"/>
                <a:gd name="connsiteY0" fmla="*/ 406400 h 406400"/>
                <a:gd name="connsiteX1" fmla="*/ 332338 w 386313"/>
                <a:gd name="connsiteY1" fmla="*/ 352425 h 406400"/>
                <a:gd name="connsiteX2" fmla="*/ 335513 w 386313"/>
                <a:gd name="connsiteY2" fmla="*/ 307975 h 406400"/>
                <a:gd name="connsiteX3" fmla="*/ 335513 w 386313"/>
                <a:gd name="connsiteY3" fmla="*/ 269875 h 406400"/>
                <a:gd name="connsiteX4" fmla="*/ 316463 w 386313"/>
                <a:gd name="connsiteY4" fmla="*/ 266700 h 406400"/>
                <a:gd name="connsiteX5" fmla="*/ 246613 w 386313"/>
                <a:gd name="connsiteY5" fmla="*/ 244475 h 406400"/>
                <a:gd name="connsiteX6" fmla="*/ 240263 w 386313"/>
                <a:gd name="connsiteY6" fmla="*/ 187325 h 406400"/>
                <a:gd name="connsiteX7" fmla="*/ 233913 w 386313"/>
                <a:gd name="connsiteY7" fmla="*/ 123825 h 406400"/>
                <a:gd name="connsiteX8" fmla="*/ 195813 w 386313"/>
                <a:gd name="connsiteY8" fmla="*/ 149225 h 406400"/>
                <a:gd name="connsiteX9" fmla="*/ 160888 w 386313"/>
                <a:gd name="connsiteY9" fmla="*/ 133350 h 406400"/>
                <a:gd name="connsiteX10" fmla="*/ 148188 w 386313"/>
                <a:gd name="connsiteY10" fmla="*/ 95250 h 406400"/>
                <a:gd name="connsiteX11" fmla="*/ 110088 w 386313"/>
                <a:gd name="connsiteY11" fmla="*/ 114300 h 406400"/>
                <a:gd name="connsiteX12" fmla="*/ 65638 w 386313"/>
                <a:gd name="connsiteY12" fmla="*/ 98425 h 406400"/>
                <a:gd name="connsiteX13" fmla="*/ 59288 w 386313"/>
                <a:gd name="connsiteY13" fmla="*/ 82550 h 406400"/>
                <a:gd name="connsiteX14" fmla="*/ 24363 w 386313"/>
                <a:gd name="connsiteY14" fmla="*/ 85725 h 406400"/>
                <a:gd name="connsiteX15" fmla="*/ 2138 w 386313"/>
                <a:gd name="connsiteY15" fmla="*/ 69850 h 406400"/>
                <a:gd name="connsiteX16" fmla="*/ 2138 w 386313"/>
                <a:gd name="connsiteY16" fmla="*/ 0 h 406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6313" h="406400">
                  <a:moveTo>
                    <a:pt x="386313" y="406400"/>
                  </a:moveTo>
                  <a:cubicBezTo>
                    <a:pt x="363559" y="387614"/>
                    <a:pt x="340805" y="368829"/>
                    <a:pt x="332338" y="352425"/>
                  </a:cubicBezTo>
                  <a:cubicBezTo>
                    <a:pt x="323871" y="336021"/>
                    <a:pt x="334984" y="321733"/>
                    <a:pt x="335513" y="307975"/>
                  </a:cubicBezTo>
                  <a:cubicBezTo>
                    <a:pt x="336042" y="294217"/>
                    <a:pt x="338688" y="276754"/>
                    <a:pt x="335513" y="269875"/>
                  </a:cubicBezTo>
                  <a:cubicBezTo>
                    <a:pt x="332338" y="262996"/>
                    <a:pt x="331280" y="270933"/>
                    <a:pt x="316463" y="266700"/>
                  </a:cubicBezTo>
                  <a:cubicBezTo>
                    <a:pt x="301646" y="262467"/>
                    <a:pt x="259313" y="257704"/>
                    <a:pt x="246613" y="244475"/>
                  </a:cubicBezTo>
                  <a:cubicBezTo>
                    <a:pt x="233913" y="231246"/>
                    <a:pt x="242380" y="207433"/>
                    <a:pt x="240263" y="187325"/>
                  </a:cubicBezTo>
                  <a:cubicBezTo>
                    <a:pt x="238146" y="167217"/>
                    <a:pt x="241321" y="130175"/>
                    <a:pt x="233913" y="123825"/>
                  </a:cubicBezTo>
                  <a:cubicBezTo>
                    <a:pt x="226505" y="117475"/>
                    <a:pt x="207984" y="147638"/>
                    <a:pt x="195813" y="149225"/>
                  </a:cubicBezTo>
                  <a:cubicBezTo>
                    <a:pt x="183642" y="150812"/>
                    <a:pt x="168825" y="142346"/>
                    <a:pt x="160888" y="133350"/>
                  </a:cubicBezTo>
                  <a:cubicBezTo>
                    <a:pt x="152950" y="124354"/>
                    <a:pt x="156655" y="98425"/>
                    <a:pt x="148188" y="95250"/>
                  </a:cubicBezTo>
                  <a:cubicBezTo>
                    <a:pt x="139721" y="92075"/>
                    <a:pt x="123846" y="113771"/>
                    <a:pt x="110088" y="114300"/>
                  </a:cubicBezTo>
                  <a:cubicBezTo>
                    <a:pt x="96330" y="114829"/>
                    <a:pt x="74105" y="103717"/>
                    <a:pt x="65638" y="98425"/>
                  </a:cubicBezTo>
                  <a:cubicBezTo>
                    <a:pt x="57171" y="93133"/>
                    <a:pt x="66167" y="84667"/>
                    <a:pt x="59288" y="82550"/>
                  </a:cubicBezTo>
                  <a:cubicBezTo>
                    <a:pt x="52409" y="80433"/>
                    <a:pt x="33888" y="87842"/>
                    <a:pt x="24363" y="85725"/>
                  </a:cubicBezTo>
                  <a:cubicBezTo>
                    <a:pt x="14838" y="83608"/>
                    <a:pt x="5842" y="84137"/>
                    <a:pt x="2138" y="69850"/>
                  </a:cubicBezTo>
                  <a:cubicBezTo>
                    <a:pt x="-1566" y="55563"/>
                    <a:pt x="286" y="27781"/>
                    <a:pt x="2138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11" name="Forma livre 510"/>
            <p:cNvSpPr/>
            <p:nvPr/>
          </p:nvSpPr>
          <p:spPr bwMode="auto">
            <a:xfrm>
              <a:off x="2856331" y="2091627"/>
              <a:ext cx="307037" cy="45884"/>
            </a:xfrm>
            <a:custGeom>
              <a:avLst/>
              <a:gdLst>
                <a:gd name="connsiteX0" fmla="*/ 373380 w 373380"/>
                <a:gd name="connsiteY0" fmla="*/ 16795 h 62699"/>
                <a:gd name="connsiteX1" fmla="*/ 320040 w 373380"/>
                <a:gd name="connsiteY1" fmla="*/ 62515 h 62699"/>
                <a:gd name="connsiteX2" fmla="*/ 251460 w 373380"/>
                <a:gd name="connsiteY2" fmla="*/ 1555 h 62699"/>
                <a:gd name="connsiteX3" fmla="*/ 144780 w 373380"/>
                <a:gd name="connsiteY3" fmla="*/ 16795 h 62699"/>
                <a:gd name="connsiteX4" fmla="*/ 99060 w 373380"/>
                <a:gd name="connsiteY4" fmla="*/ 1555 h 62699"/>
                <a:gd name="connsiteX5" fmla="*/ 30480 w 373380"/>
                <a:gd name="connsiteY5" fmla="*/ 24415 h 62699"/>
                <a:gd name="connsiteX6" fmla="*/ 0 w 373380"/>
                <a:gd name="connsiteY6" fmla="*/ 32035 h 62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380" h="62699">
                  <a:moveTo>
                    <a:pt x="373380" y="16795"/>
                  </a:moveTo>
                  <a:cubicBezTo>
                    <a:pt x="356870" y="40925"/>
                    <a:pt x="340360" y="65055"/>
                    <a:pt x="320040" y="62515"/>
                  </a:cubicBezTo>
                  <a:cubicBezTo>
                    <a:pt x="299720" y="59975"/>
                    <a:pt x="280670" y="9175"/>
                    <a:pt x="251460" y="1555"/>
                  </a:cubicBezTo>
                  <a:cubicBezTo>
                    <a:pt x="222250" y="-6065"/>
                    <a:pt x="170180" y="16795"/>
                    <a:pt x="144780" y="16795"/>
                  </a:cubicBezTo>
                  <a:cubicBezTo>
                    <a:pt x="119380" y="16795"/>
                    <a:pt x="118110" y="285"/>
                    <a:pt x="99060" y="1555"/>
                  </a:cubicBezTo>
                  <a:cubicBezTo>
                    <a:pt x="80010" y="2825"/>
                    <a:pt x="46990" y="19335"/>
                    <a:pt x="30480" y="24415"/>
                  </a:cubicBezTo>
                  <a:cubicBezTo>
                    <a:pt x="13970" y="29495"/>
                    <a:pt x="6985" y="30765"/>
                    <a:pt x="0" y="32035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13" name="CaixaDeTexto 512"/>
            <p:cNvSpPr txBox="1"/>
            <p:nvPr/>
          </p:nvSpPr>
          <p:spPr bwMode="auto">
            <a:xfrm>
              <a:off x="3249751" y="1588037"/>
              <a:ext cx="444669" cy="675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eaLnBrk="1" hangingPunct="1">
                <a:buClr>
                  <a:schemeClr val="tx2"/>
                </a:buClr>
              </a:pPr>
              <a:r>
                <a:rPr lang="pt-BR" sz="600" b="1" dirty="0">
                  <a:solidFill>
                    <a:srgbClr val="000000"/>
                  </a:solidFill>
                </a:rPr>
                <a:t>Jaíba</a:t>
              </a:r>
            </a:p>
          </p:txBody>
        </p:sp>
        <p:sp>
          <p:nvSpPr>
            <p:cNvPr id="523" name="Forma livre 522"/>
            <p:cNvSpPr/>
            <p:nvPr/>
          </p:nvSpPr>
          <p:spPr bwMode="auto">
            <a:xfrm>
              <a:off x="1726875" y="2450352"/>
              <a:ext cx="849834" cy="252452"/>
            </a:xfrm>
            <a:custGeom>
              <a:avLst/>
              <a:gdLst>
                <a:gd name="connsiteX0" fmla="*/ 0 w 1033463"/>
                <a:gd name="connsiteY0" fmla="*/ 290512 h 344968"/>
                <a:gd name="connsiteX1" fmla="*/ 114300 w 1033463"/>
                <a:gd name="connsiteY1" fmla="*/ 295275 h 344968"/>
                <a:gd name="connsiteX2" fmla="*/ 209550 w 1033463"/>
                <a:gd name="connsiteY2" fmla="*/ 328612 h 344968"/>
                <a:gd name="connsiteX3" fmla="*/ 319088 w 1033463"/>
                <a:gd name="connsiteY3" fmla="*/ 333375 h 344968"/>
                <a:gd name="connsiteX4" fmla="*/ 352425 w 1033463"/>
                <a:gd name="connsiteY4" fmla="*/ 328612 h 344968"/>
                <a:gd name="connsiteX5" fmla="*/ 376238 w 1033463"/>
                <a:gd name="connsiteY5" fmla="*/ 342900 h 344968"/>
                <a:gd name="connsiteX6" fmla="*/ 452438 w 1033463"/>
                <a:gd name="connsiteY6" fmla="*/ 333375 h 344968"/>
                <a:gd name="connsiteX7" fmla="*/ 485775 w 1033463"/>
                <a:gd name="connsiteY7" fmla="*/ 342900 h 344968"/>
                <a:gd name="connsiteX8" fmla="*/ 585788 w 1033463"/>
                <a:gd name="connsiteY8" fmla="*/ 285750 h 344968"/>
                <a:gd name="connsiteX9" fmla="*/ 671513 w 1033463"/>
                <a:gd name="connsiteY9" fmla="*/ 238125 h 344968"/>
                <a:gd name="connsiteX10" fmla="*/ 781050 w 1033463"/>
                <a:gd name="connsiteY10" fmla="*/ 219075 h 344968"/>
                <a:gd name="connsiteX11" fmla="*/ 866775 w 1033463"/>
                <a:gd name="connsiteY11" fmla="*/ 123825 h 344968"/>
                <a:gd name="connsiteX12" fmla="*/ 919163 w 1033463"/>
                <a:gd name="connsiteY12" fmla="*/ 100012 h 344968"/>
                <a:gd name="connsiteX13" fmla="*/ 976313 w 1033463"/>
                <a:gd name="connsiteY13" fmla="*/ 61912 h 344968"/>
                <a:gd name="connsiteX14" fmla="*/ 1033463 w 1033463"/>
                <a:gd name="connsiteY14" fmla="*/ 0 h 34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33463" h="344968">
                  <a:moveTo>
                    <a:pt x="0" y="290512"/>
                  </a:moveTo>
                  <a:cubicBezTo>
                    <a:pt x="39687" y="289718"/>
                    <a:pt x="79375" y="288925"/>
                    <a:pt x="114300" y="295275"/>
                  </a:cubicBezTo>
                  <a:cubicBezTo>
                    <a:pt x="149225" y="301625"/>
                    <a:pt x="175419" y="322262"/>
                    <a:pt x="209550" y="328612"/>
                  </a:cubicBezTo>
                  <a:cubicBezTo>
                    <a:pt x="243681" y="334962"/>
                    <a:pt x="295276" y="333375"/>
                    <a:pt x="319088" y="333375"/>
                  </a:cubicBezTo>
                  <a:cubicBezTo>
                    <a:pt x="342900" y="333375"/>
                    <a:pt x="342900" y="327025"/>
                    <a:pt x="352425" y="328612"/>
                  </a:cubicBezTo>
                  <a:cubicBezTo>
                    <a:pt x="361950" y="330200"/>
                    <a:pt x="359569" y="342106"/>
                    <a:pt x="376238" y="342900"/>
                  </a:cubicBezTo>
                  <a:cubicBezTo>
                    <a:pt x="392907" y="343694"/>
                    <a:pt x="434182" y="333375"/>
                    <a:pt x="452438" y="333375"/>
                  </a:cubicBezTo>
                  <a:cubicBezTo>
                    <a:pt x="470694" y="333375"/>
                    <a:pt x="463550" y="350838"/>
                    <a:pt x="485775" y="342900"/>
                  </a:cubicBezTo>
                  <a:cubicBezTo>
                    <a:pt x="508000" y="334963"/>
                    <a:pt x="585788" y="285750"/>
                    <a:pt x="585788" y="285750"/>
                  </a:cubicBezTo>
                  <a:cubicBezTo>
                    <a:pt x="616744" y="268288"/>
                    <a:pt x="638969" y="249237"/>
                    <a:pt x="671513" y="238125"/>
                  </a:cubicBezTo>
                  <a:cubicBezTo>
                    <a:pt x="704057" y="227013"/>
                    <a:pt x="748506" y="238125"/>
                    <a:pt x="781050" y="219075"/>
                  </a:cubicBezTo>
                  <a:cubicBezTo>
                    <a:pt x="813594" y="200025"/>
                    <a:pt x="843756" y="143669"/>
                    <a:pt x="866775" y="123825"/>
                  </a:cubicBezTo>
                  <a:cubicBezTo>
                    <a:pt x="889794" y="103981"/>
                    <a:pt x="900907" y="110331"/>
                    <a:pt x="919163" y="100012"/>
                  </a:cubicBezTo>
                  <a:cubicBezTo>
                    <a:pt x="937419" y="89693"/>
                    <a:pt x="957263" y="78581"/>
                    <a:pt x="976313" y="61912"/>
                  </a:cubicBezTo>
                  <a:cubicBezTo>
                    <a:pt x="995363" y="45243"/>
                    <a:pt x="1014413" y="22621"/>
                    <a:pt x="1033463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24" name="Forma livre 523"/>
            <p:cNvSpPr/>
            <p:nvPr/>
          </p:nvSpPr>
          <p:spPr bwMode="auto">
            <a:xfrm>
              <a:off x="2572792" y="1927564"/>
              <a:ext cx="1382449" cy="519302"/>
            </a:xfrm>
            <a:custGeom>
              <a:avLst/>
              <a:gdLst>
                <a:gd name="connsiteX0" fmla="*/ 0 w 1681163"/>
                <a:gd name="connsiteY0" fmla="*/ 709612 h 709612"/>
                <a:gd name="connsiteX1" fmla="*/ 42863 w 1681163"/>
                <a:gd name="connsiteY1" fmla="*/ 657225 h 709612"/>
                <a:gd name="connsiteX2" fmla="*/ 85725 w 1681163"/>
                <a:gd name="connsiteY2" fmla="*/ 642937 h 709612"/>
                <a:gd name="connsiteX3" fmla="*/ 104775 w 1681163"/>
                <a:gd name="connsiteY3" fmla="*/ 561975 h 709612"/>
                <a:gd name="connsiteX4" fmla="*/ 190500 w 1681163"/>
                <a:gd name="connsiteY4" fmla="*/ 509587 h 709612"/>
                <a:gd name="connsiteX5" fmla="*/ 257175 w 1681163"/>
                <a:gd name="connsiteY5" fmla="*/ 500062 h 709612"/>
                <a:gd name="connsiteX6" fmla="*/ 304800 w 1681163"/>
                <a:gd name="connsiteY6" fmla="*/ 481012 h 709612"/>
                <a:gd name="connsiteX7" fmla="*/ 366713 w 1681163"/>
                <a:gd name="connsiteY7" fmla="*/ 404812 h 709612"/>
                <a:gd name="connsiteX8" fmla="*/ 433388 w 1681163"/>
                <a:gd name="connsiteY8" fmla="*/ 442912 h 709612"/>
                <a:gd name="connsiteX9" fmla="*/ 495300 w 1681163"/>
                <a:gd name="connsiteY9" fmla="*/ 423862 h 709612"/>
                <a:gd name="connsiteX10" fmla="*/ 523875 w 1681163"/>
                <a:gd name="connsiteY10" fmla="*/ 381000 h 709612"/>
                <a:gd name="connsiteX11" fmla="*/ 581025 w 1681163"/>
                <a:gd name="connsiteY11" fmla="*/ 309562 h 709612"/>
                <a:gd name="connsiteX12" fmla="*/ 614363 w 1681163"/>
                <a:gd name="connsiteY12" fmla="*/ 300037 h 709612"/>
                <a:gd name="connsiteX13" fmla="*/ 657225 w 1681163"/>
                <a:gd name="connsiteY13" fmla="*/ 309562 h 709612"/>
                <a:gd name="connsiteX14" fmla="*/ 700088 w 1681163"/>
                <a:gd name="connsiteY14" fmla="*/ 280987 h 709612"/>
                <a:gd name="connsiteX15" fmla="*/ 719138 w 1681163"/>
                <a:gd name="connsiteY15" fmla="*/ 233362 h 709612"/>
                <a:gd name="connsiteX16" fmla="*/ 771525 w 1681163"/>
                <a:gd name="connsiteY16" fmla="*/ 238125 h 709612"/>
                <a:gd name="connsiteX17" fmla="*/ 804863 w 1681163"/>
                <a:gd name="connsiteY17" fmla="*/ 209550 h 709612"/>
                <a:gd name="connsiteX18" fmla="*/ 857250 w 1681163"/>
                <a:gd name="connsiteY18" fmla="*/ 176212 h 709612"/>
                <a:gd name="connsiteX19" fmla="*/ 928688 w 1681163"/>
                <a:gd name="connsiteY19" fmla="*/ 147637 h 709612"/>
                <a:gd name="connsiteX20" fmla="*/ 1004888 w 1681163"/>
                <a:gd name="connsiteY20" fmla="*/ 133350 h 709612"/>
                <a:gd name="connsiteX21" fmla="*/ 1104900 w 1681163"/>
                <a:gd name="connsiteY21" fmla="*/ 100012 h 709612"/>
                <a:gd name="connsiteX22" fmla="*/ 1166813 w 1681163"/>
                <a:gd name="connsiteY22" fmla="*/ 123825 h 709612"/>
                <a:gd name="connsiteX23" fmla="*/ 1233488 w 1681163"/>
                <a:gd name="connsiteY23" fmla="*/ 114300 h 709612"/>
                <a:gd name="connsiteX24" fmla="*/ 1309688 w 1681163"/>
                <a:gd name="connsiteY24" fmla="*/ 114300 h 709612"/>
                <a:gd name="connsiteX25" fmla="*/ 1366838 w 1681163"/>
                <a:gd name="connsiteY25" fmla="*/ 52387 h 709612"/>
                <a:gd name="connsiteX26" fmla="*/ 1419225 w 1681163"/>
                <a:gd name="connsiteY26" fmla="*/ 28575 h 709612"/>
                <a:gd name="connsiteX27" fmla="*/ 1485900 w 1681163"/>
                <a:gd name="connsiteY27" fmla="*/ 28575 h 709612"/>
                <a:gd name="connsiteX28" fmla="*/ 1547813 w 1681163"/>
                <a:gd name="connsiteY28" fmla="*/ 38100 h 709612"/>
                <a:gd name="connsiteX29" fmla="*/ 1609725 w 1681163"/>
                <a:gd name="connsiteY29" fmla="*/ 14287 h 709612"/>
                <a:gd name="connsiteX30" fmla="*/ 1681163 w 1681163"/>
                <a:gd name="connsiteY30" fmla="*/ 0 h 709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681163" h="709612">
                  <a:moveTo>
                    <a:pt x="0" y="709612"/>
                  </a:moveTo>
                  <a:cubicBezTo>
                    <a:pt x="14288" y="688974"/>
                    <a:pt x="28576" y="668337"/>
                    <a:pt x="42863" y="657225"/>
                  </a:cubicBezTo>
                  <a:cubicBezTo>
                    <a:pt x="57151" y="646112"/>
                    <a:pt x="75406" y="658812"/>
                    <a:pt x="85725" y="642937"/>
                  </a:cubicBezTo>
                  <a:cubicBezTo>
                    <a:pt x="96044" y="627062"/>
                    <a:pt x="87313" y="584200"/>
                    <a:pt x="104775" y="561975"/>
                  </a:cubicBezTo>
                  <a:cubicBezTo>
                    <a:pt x="122237" y="539750"/>
                    <a:pt x="165100" y="519906"/>
                    <a:pt x="190500" y="509587"/>
                  </a:cubicBezTo>
                  <a:cubicBezTo>
                    <a:pt x="215900" y="499268"/>
                    <a:pt x="238125" y="504824"/>
                    <a:pt x="257175" y="500062"/>
                  </a:cubicBezTo>
                  <a:cubicBezTo>
                    <a:pt x="276225" y="495300"/>
                    <a:pt x="286544" y="496887"/>
                    <a:pt x="304800" y="481012"/>
                  </a:cubicBezTo>
                  <a:cubicBezTo>
                    <a:pt x="323056" y="465137"/>
                    <a:pt x="345282" y="411162"/>
                    <a:pt x="366713" y="404812"/>
                  </a:cubicBezTo>
                  <a:cubicBezTo>
                    <a:pt x="388144" y="398462"/>
                    <a:pt x="411957" y="439737"/>
                    <a:pt x="433388" y="442912"/>
                  </a:cubicBezTo>
                  <a:cubicBezTo>
                    <a:pt x="454819" y="446087"/>
                    <a:pt x="480219" y="434181"/>
                    <a:pt x="495300" y="423862"/>
                  </a:cubicBezTo>
                  <a:cubicBezTo>
                    <a:pt x="510381" y="413543"/>
                    <a:pt x="509588" y="400050"/>
                    <a:pt x="523875" y="381000"/>
                  </a:cubicBezTo>
                  <a:cubicBezTo>
                    <a:pt x="538163" y="361950"/>
                    <a:pt x="565944" y="323056"/>
                    <a:pt x="581025" y="309562"/>
                  </a:cubicBezTo>
                  <a:cubicBezTo>
                    <a:pt x="596106" y="296068"/>
                    <a:pt x="601663" y="300037"/>
                    <a:pt x="614363" y="300037"/>
                  </a:cubicBezTo>
                  <a:cubicBezTo>
                    <a:pt x="627063" y="300037"/>
                    <a:pt x="642938" y="312737"/>
                    <a:pt x="657225" y="309562"/>
                  </a:cubicBezTo>
                  <a:cubicBezTo>
                    <a:pt x="671512" y="306387"/>
                    <a:pt x="689769" y="293687"/>
                    <a:pt x="700088" y="280987"/>
                  </a:cubicBezTo>
                  <a:cubicBezTo>
                    <a:pt x="710407" y="268287"/>
                    <a:pt x="707232" y="240506"/>
                    <a:pt x="719138" y="233362"/>
                  </a:cubicBezTo>
                  <a:cubicBezTo>
                    <a:pt x="731044" y="226218"/>
                    <a:pt x="757238" y="242094"/>
                    <a:pt x="771525" y="238125"/>
                  </a:cubicBezTo>
                  <a:cubicBezTo>
                    <a:pt x="785812" y="234156"/>
                    <a:pt x="790576" y="219869"/>
                    <a:pt x="804863" y="209550"/>
                  </a:cubicBezTo>
                  <a:cubicBezTo>
                    <a:pt x="819150" y="199231"/>
                    <a:pt x="836613" y="186531"/>
                    <a:pt x="857250" y="176212"/>
                  </a:cubicBezTo>
                  <a:cubicBezTo>
                    <a:pt x="877888" y="165893"/>
                    <a:pt x="904082" y="154781"/>
                    <a:pt x="928688" y="147637"/>
                  </a:cubicBezTo>
                  <a:cubicBezTo>
                    <a:pt x="953294" y="140493"/>
                    <a:pt x="975519" y="141287"/>
                    <a:pt x="1004888" y="133350"/>
                  </a:cubicBezTo>
                  <a:cubicBezTo>
                    <a:pt x="1034257" y="125412"/>
                    <a:pt x="1077913" y="101599"/>
                    <a:pt x="1104900" y="100012"/>
                  </a:cubicBezTo>
                  <a:cubicBezTo>
                    <a:pt x="1131887" y="98425"/>
                    <a:pt x="1145382" y="121444"/>
                    <a:pt x="1166813" y="123825"/>
                  </a:cubicBezTo>
                  <a:cubicBezTo>
                    <a:pt x="1188244" y="126206"/>
                    <a:pt x="1209675" y="115888"/>
                    <a:pt x="1233488" y="114300"/>
                  </a:cubicBezTo>
                  <a:cubicBezTo>
                    <a:pt x="1257301" y="112712"/>
                    <a:pt x="1287463" y="124619"/>
                    <a:pt x="1309688" y="114300"/>
                  </a:cubicBezTo>
                  <a:cubicBezTo>
                    <a:pt x="1331913" y="103981"/>
                    <a:pt x="1348582" y="66674"/>
                    <a:pt x="1366838" y="52387"/>
                  </a:cubicBezTo>
                  <a:cubicBezTo>
                    <a:pt x="1385094" y="38100"/>
                    <a:pt x="1399381" y="32544"/>
                    <a:pt x="1419225" y="28575"/>
                  </a:cubicBezTo>
                  <a:cubicBezTo>
                    <a:pt x="1439069" y="24606"/>
                    <a:pt x="1464469" y="26987"/>
                    <a:pt x="1485900" y="28575"/>
                  </a:cubicBezTo>
                  <a:cubicBezTo>
                    <a:pt x="1507331" y="30163"/>
                    <a:pt x="1527176" y="40481"/>
                    <a:pt x="1547813" y="38100"/>
                  </a:cubicBezTo>
                  <a:cubicBezTo>
                    <a:pt x="1568450" y="35719"/>
                    <a:pt x="1587500" y="20637"/>
                    <a:pt x="1609725" y="14287"/>
                  </a:cubicBezTo>
                  <a:cubicBezTo>
                    <a:pt x="1631950" y="7937"/>
                    <a:pt x="1656556" y="3968"/>
                    <a:pt x="1681163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531" name="Forma livre 530"/>
            <p:cNvSpPr/>
            <p:nvPr/>
          </p:nvSpPr>
          <p:spPr bwMode="auto">
            <a:xfrm>
              <a:off x="3955240" y="1922917"/>
              <a:ext cx="160567" cy="77315"/>
            </a:xfrm>
            <a:custGeom>
              <a:avLst/>
              <a:gdLst>
                <a:gd name="connsiteX0" fmla="*/ 0 w 762000"/>
                <a:gd name="connsiteY0" fmla="*/ 120245 h 225894"/>
                <a:gd name="connsiteX1" fmla="*/ 38100 w 762000"/>
                <a:gd name="connsiteY1" fmla="*/ 177395 h 225894"/>
                <a:gd name="connsiteX2" fmla="*/ 52387 w 762000"/>
                <a:gd name="connsiteY2" fmla="*/ 205970 h 225894"/>
                <a:gd name="connsiteX3" fmla="*/ 152400 w 762000"/>
                <a:gd name="connsiteY3" fmla="*/ 225020 h 225894"/>
                <a:gd name="connsiteX4" fmla="*/ 195262 w 762000"/>
                <a:gd name="connsiteY4" fmla="*/ 177395 h 225894"/>
                <a:gd name="connsiteX5" fmla="*/ 214312 w 762000"/>
                <a:gd name="connsiteY5" fmla="*/ 158345 h 225894"/>
                <a:gd name="connsiteX6" fmla="*/ 247650 w 762000"/>
                <a:gd name="connsiteY6" fmla="*/ 139295 h 225894"/>
                <a:gd name="connsiteX7" fmla="*/ 304800 w 762000"/>
                <a:gd name="connsiteY7" fmla="*/ 144057 h 225894"/>
                <a:gd name="connsiteX8" fmla="*/ 338137 w 762000"/>
                <a:gd name="connsiteY8" fmla="*/ 172632 h 225894"/>
                <a:gd name="connsiteX9" fmla="*/ 438150 w 762000"/>
                <a:gd name="connsiteY9" fmla="*/ 182157 h 225894"/>
                <a:gd name="connsiteX10" fmla="*/ 495300 w 762000"/>
                <a:gd name="connsiteY10" fmla="*/ 191682 h 225894"/>
                <a:gd name="connsiteX11" fmla="*/ 552450 w 762000"/>
                <a:gd name="connsiteY11" fmla="*/ 134532 h 225894"/>
                <a:gd name="connsiteX12" fmla="*/ 628650 w 762000"/>
                <a:gd name="connsiteY12" fmla="*/ 105957 h 225894"/>
                <a:gd name="connsiteX13" fmla="*/ 690562 w 762000"/>
                <a:gd name="connsiteY13" fmla="*/ 77382 h 225894"/>
                <a:gd name="connsiteX14" fmla="*/ 709612 w 762000"/>
                <a:gd name="connsiteY14" fmla="*/ 34520 h 225894"/>
                <a:gd name="connsiteX15" fmla="*/ 752475 w 762000"/>
                <a:gd name="connsiteY15" fmla="*/ 1182 h 225894"/>
                <a:gd name="connsiteX16" fmla="*/ 762000 w 762000"/>
                <a:gd name="connsiteY16" fmla="*/ 10707 h 225894"/>
                <a:gd name="connsiteX0" fmla="*/ 0 w 762000"/>
                <a:gd name="connsiteY0" fmla="*/ 120245 h 225894"/>
                <a:gd name="connsiteX1" fmla="*/ 38100 w 762000"/>
                <a:gd name="connsiteY1" fmla="*/ 177395 h 225894"/>
                <a:gd name="connsiteX2" fmla="*/ 52387 w 762000"/>
                <a:gd name="connsiteY2" fmla="*/ 205970 h 225894"/>
                <a:gd name="connsiteX3" fmla="*/ 152400 w 762000"/>
                <a:gd name="connsiteY3" fmla="*/ 225020 h 225894"/>
                <a:gd name="connsiteX4" fmla="*/ 195262 w 762000"/>
                <a:gd name="connsiteY4" fmla="*/ 177395 h 225894"/>
                <a:gd name="connsiteX5" fmla="*/ 214312 w 762000"/>
                <a:gd name="connsiteY5" fmla="*/ 158345 h 225894"/>
                <a:gd name="connsiteX6" fmla="*/ 247650 w 762000"/>
                <a:gd name="connsiteY6" fmla="*/ 139295 h 225894"/>
                <a:gd name="connsiteX7" fmla="*/ 304800 w 762000"/>
                <a:gd name="connsiteY7" fmla="*/ 144057 h 225894"/>
                <a:gd name="connsiteX8" fmla="*/ 438150 w 762000"/>
                <a:gd name="connsiteY8" fmla="*/ 182157 h 225894"/>
                <a:gd name="connsiteX9" fmla="*/ 495300 w 762000"/>
                <a:gd name="connsiteY9" fmla="*/ 191682 h 225894"/>
                <a:gd name="connsiteX10" fmla="*/ 552450 w 762000"/>
                <a:gd name="connsiteY10" fmla="*/ 134532 h 225894"/>
                <a:gd name="connsiteX11" fmla="*/ 628650 w 762000"/>
                <a:gd name="connsiteY11" fmla="*/ 105957 h 225894"/>
                <a:gd name="connsiteX12" fmla="*/ 690562 w 762000"/>
                <a:gd name="connsiteY12" fmla="*/ 77382 h 225894"/>
                <a:gd name="connsiteX13" fmla="*/ 709612 w 762000"/>
                <a:gd name="connsiteY13" fmla="*/ 34520 h 225894"/>
                <a:gd name="connsiteX14" fmla="*/ 752475 w 762000"/>
                <a:gd name="connsiteY14" fmla="*/ 1182 h 225894"/>
                <a:gd name="connsiteX15" fmla="*/ 762000 w 762000"/>
                <a:gd name="connsiteY15" fmla="*/ 10707 h 225894"/>
                <a:gd name="connsiteX0" fmla="*/ 0 w 752475"/>
                <a:gd name="connsiteY0" fmla="*/ 119063 h 224712"/>
                <a:gd name="connsiteX1" fmla="*/ 38100 w 752475"/>
                <a:gd name="connsiteY1" fmla="*/ 176213 h 224712"/>
                <a:gd name="connsiteX2" fmla="*/ 52387 w 752475"/>
                <a:gd name="connsiteY2" fmla="*/ 204788 h 224712"/>
                <a:gd name="connsiteX3" fmla="*/ 152400 w 752475"/>
                <a:gd name="connsiteY3" fmla="*/ 223838 h 224712"/>
                <a:gd name="connsiteX4" fmla="*/ 195262 w 752475"/>
                <a:gd name="connsiteY4" fmla="*/ 176213 h 224712"/>
                <a:gd name="connsiteX5" fmla="*/ 214312 w 752475"/>
                <a:gd name="connsiteY5" fmla="*/ 157163 h 224712"/>
                <a:gd name="connsiteX6" fmla="*/ 247650 w 752475"/>
                <a:gd name="connsiteY6" fmla="*/ 138113 h 224712"/>
                <a:gd name="connsiteX7" fmla="*/ 304800 w 752475"/>
                <a:gd name="connsiteY7" fmla="*/ 142875 h 224712"/>
                <a:gd name="connsiteX8" fmla="*/ 438150 w 752475"/>
                <a:gd name="connsiteY8" fmla="*/ 180975 h 224712"/>
                <a:gd name="connsiteX9" fmla="*/ 495300 w 752475"/>
                <a:gd name="connsiteY9" fmla="*/ 190500 h 224712"/>
                <a:gd name="connsiteX10" fmla="*/ 552450 w 752475"/>
                <a:gd name="connsiteY10" fmla="*/ 133350 h 224712"/>
                <a:gd name="connsiteX11" fmla="*/ 628650 w 752475"/>
                <a:gd name="connsiteY11" fmla="*/ 104775 h 224712"/>
                <a:gd name="connsiteX12" fmla="*/ 690562 w 752475"/>
                <a:gd name="connsiteY12" fmla="*/ 76200 h 224712"/>
                <a:gd name="connsiteX13" fmla="*/ 709612 w 752475"/>
                <a:gd name="connsiteY13" fmla="*/ 33338 h 224712"/>
                <a:gd name="connsiteX14" fmla="*/ 752475 w 752475"/>
                <a:gd name="connsiteY14" fmla="*/ 0 h 224712"/>
                <a:gd name="connsiteX0" fmla="*/ 0 w 709612"/>
                <a:gd name="connsiteY0" fmla="*/ 85725 h 191374"/>
                <a:gd name="connsiteX1" fmla="*/ 38100 w 709612"/>
                <a:gd name="connsiteY1" fmla="*/ 142875 h 191374"/>
                <a:gd name="connsiteX2" fmla="*/ 52387 w 709612"/>
                <a:gd name="connsiteY2" fmla="*/ 171450 h 191374"/>
                <a:gd name="connsiteX3" fmla="*/ 152400 w 709612"/>
                <a:gd name="connsiteY3" fmla="*/ 190500 h 191374"/>
                <a:gd name="connsiteX4" fmla="*/ 195262 w 709612"/>
                <a:gd name="connsiteY4" fmla="*/ 142875 h 191374"/>
                <a:gd name="connsiteX5" fmla="*/ 214312 w 709612"/>
                <a:gd name="connsiteY5" fmla="*/ 123825 h 191374"/>
                <a:gd name="connsiteX6" fmla="*/ 247650 w 709612"/>
                <a:gd name="connsiteY6" fmla="*/ 104775 h 191374"/>
                <a:gd name="connsiteX7" fmla="*/ 304800 w 709612"/>
                <a:gd name="connsiteY7" fmla="*/ 109537 h 191374"/>
                <a:gd name="connsiteX8" fmla="*/ 438150 w 709612"/>
                <a:gd name="connsiteY8" fmla="*/ 147637 h 191374"/>
                <a:gd name="connsiteX9" fmla="*/ 495300 w 709612"/>
                <a:gd name="connsiteY9" fmla="*/ 157162 h 191374"/>
                <a:gd name="connsiteX10" fmla="*/ 552450 w 709612"/>
                <a:gd name="connsiteY10" fmla="*/ 100012 h 191374"/>
                <a:gd name="connsiteX11" fmla="*/ 628650 w 709612"/>
                <a:gd name="connsiteY11" fmla="*/ 71437 h 191374"/>
                <a:gd name="connsiteX12" fmla="*/ 690562 w 709612"/>
                <a:gd name="connsiteY12" fmla="*/ 42862 h 191374"/>
                <a:gd name="connsiteX13" fmla="*/ 709612 w 709612"/>
                <a:gd name="connsiteY13" fmla="*/ 0 h 191374"/>
                <a:gd name="connsiteX0" fmla="*/ 0 w 690562"/>
                <a:gd name="connsiteY0" fmla="*/ 42863 h 148512"/>
                <a:gd name="connsiteX1" fmla="*/ 38100 w 690562"/>
                <a:gd name="connsiteY1" fmla="*/ 100013 h 148512"/>
                <a:gd name="connsiteX2" fmla="*/ 52387 w 690562"/>
                <a:gd name="connsiteY2" fmla="*/ 128588 h 148512"/>
                <a:gd name="connsiteX3" fmla="*/ 152400 w 690562"/>
                <a:gd name="connsiteY3" fmla="*/ 147638 h 148512"/>
                <a:gd name="connsiteX4" fmla="*/ 195262 w 690562"/>
                <a:gd name="connsiteY4" fmla="*/ 100013 h 148512"/>
                <a:gd name="connsiteX5" fmla="*/ 214312 w 690562"/>
                <a:gd name="connsiteY5" fmla="*/ 80963 h 148512"/>
                <a:gd name="connsiteX6" fmla="*/ 247650 w 690562"/>
                <a:gd name="connsiteY6" fmla="*/ 61913 h 148512"/>
                <a:gd name="connsiteX7" fmla="*/ 304800 w 690562"/>
                <a:gd name="connsiteY7" fmla="*/ 66675 h 148512"/>
                <a:gd name="connsiteX8" fmla="*/ 438150 w 690562"/>
                <a:gd name="connsiteY8" fmla="*/ 104775 h 148512"/>
                <a:gd name="connsiteX9" fmla="*/ 495300 w 690562"/>
                <a:gd name="connsiteY9" fmla="*/ 114300 h 148512"/>
                <a:gd name="connsiteX10" fmla="*/ 552450 w 690562"/>
                <a:gd name="connsiteY10" fmla="*/ 57150 h 148512"/>
                <a:gd name="connsiteX11" fmla="*/ 628650 w 690562"/>
                <a:gd name="connsiteY11" fmla="*/ 28575 h 148512"/>
                <a:gd name="connsiteX12" fmla="*/ 690562 w 690562"/>
                <a:gd name="connsiteY12" fmla="*/ 0 h 148512"/>
                <a:gd name="connsiteX0" fmla="*/ 0 w 628650"/>
                <a:gd name="connsiteY0" fmla="*/ 14288 h 119937"/>
                <a:gd name="connsiteX1" fmla="*/ 38100 w 628650"/>
                <a:gd name="connsiteY1" fmla="*/ 71438 h 119937"/>
                <a:gd name="connsiteX2" fmla="*/ 52387 w 628650"/>
                <a:gd name="connsiteY2" fmla="*/ 100013 h 119937"/>
                <a:gd name="connsiteX3" fmla="*/ 152400 w 628650"/>
                <a:gd name="connsiteY3" fmla="*/ 119063 h 119937"/>
                <a:gd name="connsiteX4" fmla="*/ 195262 w 628650"/>
                <a:gd name="connsiteY4" fmla="*/ 71438 h 119937"/>
                <a:gd name="connsiteX5" fmla="*/ 214312 w 628650"/>
                <a:gd name="connsiteY5" fmla="*/ 52388 h 119937"/>
                <a:gd name="connsiteX6" fmla="*/ 247650 w 628650"/>
                <a:gd name="connsiteY6" fmla="*/ 33338 h 119937"/>
                <a:gd name="connsiteX7" fmla="*/ 304800 w 628650"/>
                <a:gd name="connsiteY7" fmla="*/ 38100 h 119937"/>
                <a:gd name="connsiteX8" fmla="*/ 438150 w 628650"/>
                <a:gd name="connsiteY8" fmla="*/ 76200 h 119937"/>
                <a:gd name="connsiteX9" fmla="*/ 495300 w 628650"/>
                <a:gd name="connsiteY9" fmla="*/ 85725 h 119937"/>
                <a:gd name="connsiteX10" fmla="*/ 552450 w 628650"/>
                <a:gd name="connsiteY10" fmla="*/ 28575 h 119937"/>
                <a:gd name="connsiteX11" fmla="*/ 628650 w 628650"/>
                <a:gd name="connsiteY11" fmla="*/ 0 h 119937"/>
                <a:gd name="connsiteX0" fmla="*/ 0 w 552450"/>
                <a:gd name="connsiteY0" fmla="*/ 0 h 105649"/>
                <a:gd name="connsiteX1" fmla="*/ 38100 w 552450"/>
                <a:gd name="connsiteY1" fmla="*/ 57150 h 105649"/>
                <a:gd name="connsiteX2" fmla="*/ 52387 w 552450"/>
                <a:gd name="connsiteY2" fmla="*/ 85725 h 105649"/>
                <a:gd name="connsiteX3" fmla="*/ 152400 w 552450"/>
                <a:gd name="connsiteY3" fmla="*/ 104775 h 105649"/>
                <a:gd name="connsiteX4" fmla="*/ 195262 w 552450"/>
                <a:gd name="connsiteY4" fmla="*/ 57150 h 105649"/>
                <a:gd name="connsiteX5" fmla="*/ 214312 w 552450"/>
                <a:gd name="connsiteY5" fmla="*/ 38100 h 105649"/>
                <a:gd name="connsiteX6" fmla="*/ 247650 w 552450"/>
                <a:gd name="connsiteY6" fmla="*/ 19050 h 105649"/>
                <a:gd name="connsiteX7" fmla="*/ 304800 w 552450"/>
                <a:gd name="connsiteY7" fmla="*/ 23812 h 105649"/>
                <a:gd name="connsiteX8" fmla="*/ 438150 w 552450"/>
                <a:gd name="connsiteY8" fmla="*/ 61912 h 105649"/>
                <a:gd name="connsiteX9" fmla="*/ 495300 w 552450"/>
                <a:gd name="connsiteY9" fmla="*/ 71437 h 105649"/>
                <a:gd name="connsiteX10" fmla="*/ 552450 w 552450"/>
                <a:gd name="connsiteY10" fmla="*/ 14287 h 105649"/>
                <a:gd name="connsiteX0" fmla="*/ 0 w 495300"/>
                <a:gd name="connsiteY0" fmla="*/ 0 h 105649"/>
                <a:gd name="connsiteX1" fmla="*/ 38100 w 495300"/>
                <a:gd name="connsiteY1" fmla="*/ 57150 h 105649"/>
                <a:gd name="connsiteX2" fmla="*/ 52387 w 495300"/>
                <a:gd name="connsiteY2" fmla="*/ 85725 h 105649"/>
                <a:gd name="connsiteX3" fmla="*/ 152400 w 495300"/>
                <a:gd name="connsiteY3" fmla="*/ 104775 h 105649"/>
                <a:gd name="connsiteX4" fmla="*/ 195262 w 495300"/>
                <a:gd name="connsiteY4" fmla="*/ 57150 h 105649"/>
                <a:gd name="connsiteX5" fmla="*/ 214312 w 495300"/>
                <a:gd name="connsiteY5" fmla="*/ 38100 h 105649"/>
                <a:gd name="connsiteX6" fmla="*/ 247650 w 495300"/>
                <a:gd name="connsiteY6" fmla="*/ 19050 h 105649"/>
                <a:gd name="connsiteX7" fmla="*/ 304800 w 495300"/>
                <a:gd name="connsiteY7" fmla="*/ 23812 h 105649"/>
                <a:gd name="connsiteX8" fmla="*/ 438150 w 495300"/>
                <a:gd name="connsiteY8" fmla="*/ 61912 h 105649"/>
                <a:gd name="connsiteX9" fmla="*/ 495300 w 495300"/>
                <a:gd name="connsiteY9" fmla="*/ 71437 h 105649"/>
                <a:gd name="connsiteX0" fmla="*/ 0 w 438150"/>
                <a:gd name="connsiteY0" fmla="*/ 0 h 105649"/>
                <a:gd name="connsiteX1" fmla="*/ 38100 w 438150"/>
                <a:gd name="connsiteY1" fmla="*/ 57150 h 105649"/>
                <a:gd name="connsiteX2" fmla="*/ 52387 w 438150"/>
                <a:gd name="connsiteY2" fmla="*/ 85725 h 105649"/>
                <a:gd name="connsiteX3" fmla="*/ 152400 w 438150"/>
                <a:gd name="connsiteY3" fmla="*/ 104775 h 105649"/>
                <a:gd name="connsiteX4" fmla="*/ 195262 w 438150"/>
                <a:gd name="connsiteY4" fmla="*/ 57150 h 105649"/>
                <a:gd name="connsiteX5" fmla="*/ 214312 w 438150"/>
                <a:gd name="connsiteY5" fmla="*/ 38100 h 105649"/>
                <a:gd name="connsiteX6" fmla="*/ 247650 w 438150"/>
                <a:gd name="connsiteY6" fmla="*/ 19050 h 105649"/>
                <a:gd name="connsiteX7" fmla="*/ 304800 w 438150"/>
                <a:gd name="connsiteY7" fmla="*/ 23812 h 105649"/>
                <a:gd name="connsiteX8" fmla="*/ 438150 w 438150"/>
                <a:gd name="connsiteY8" fmla="*/ 61912 h 105649"/>
                <a:gd name="connsiteX0" fmla="*/ 0 w 304800"/>
                <a:gd name="connsiteY0" fmla="*/ 0 h 105649"/>
                <a:gd name="connsiteX1" fmla="*/ 38100 w 304800"/>
                <a:gd name="connsiteY1" fmla="*/ 57150 h 105649"/>
                <a:gd name="connsiteX2" fmla="*/ 52387 w 304800"/>
                <a:gd name="connsiteY2" fmla="*/ 85725 h 105649"/>
                <a:gd name="connsiteX3" fmla="*/ 152400 w 304800"/>
                <a:gd name="connsiteY3" fmla="*/ 104775 h 105649"/>
                <a:gd name="connsiteX4" fmla="*/ 195262 w 304800"/>
                <a:gd name="connsiteY4" fmla="*/ 57150 h 105649"/>
                <a:gd name="connsiteX5" fmla="*/ 214312 w 304800"/>
                <a:gd name="connsiteY5" fmla="*/ 38100 h 105649"/>
                <a:gd name="connsiteX6" fmla="*/ 247650 w 304800"/>
                <a:gd name="connsiteY6" fmla="*/ 19050 h 105649"/>
                <a:gd name="connsiteX7" fmla="*/ 304800 w 304800"/>
                <a:gd name="connsiteY7" fmla="*/ 23812 h 105649"/>
                <a:gd name="connsiteX0" fmla="*/ 0 w 247650"/>
                <a:gd name="connsiteY0" fmla="*/ 0 h 105649"/>
                <a:gd name="connsiteX1" fmla="*/ 38100 w 247650"/>
                <a:gd name="connsiteY1" fmla="*/ 57150 h 105649"/>
                <a:gd name="connsiteX2" fmla="*/ 52387 w 247650"/>
                <a:gd name="connsiteY2" fmla="*/ 85725 h 105649"/>
                <a:gd name="connsiteX3" fmla="*/ 152400 w 247650"/>
                <a:gd name="connsiteY3" fmla="*/ 104775 h 105649"/>
                <a:gd name="connsiteX4" fmla="*/ 195262 w 247650"/>
                <a:gd name="connsiteY4" fmla="*/ 57150 h 105649"/>
                <a:gd name="connsiteX5" fmla="*/ 214312 w 247650"/>
                <a:gd name="connsiteY5" fmla="*/ 38100 h 105649"/>
                <a:gd name="connsiteX6" fmla="*/ 247650 w 247650"/>
                <a:gd name="connsiteY6" fmla="*/ 19050 h 105649"/>
                <a:gd name="connsiteX0" fmla="*/ 0 w 214312"/>
                <a:gd name="connsiteY0" fmla="*/ 0 h 105649"/>
                <a:gd name="connsiteX1" fmla="*/ 38100 w 214312"/>
                <a:gd name="connsiteY1" fmla="*/ 57150 h 105649"/>
                <a:gd name="connsiteX2" fmla="*/ 52387 w 214312"/>
                <a:gd name="connsiteY2" fmla="*/ 85725 h 105649"/>
                <a:gd name="connsiteX3" fmla="*/ 152400 w 214312"/>
                <a:gd name="connsiteY3" fmla="*/ 104775 h 105649"/>
                <a:gd name="connsiteX4" fmla="*/ 195262 w 214312"/>
                <a:gd name="connsiteY4" fmla="*/ 57150 h 105649"/>
                <a:gd name="connsiteX5" fmla="*/ 214312 w 214312"/>
                <a:gd name="connsiteY5" fmla="*/ 38100 h 105649"/>
                <a:gd name="connsiteX0" fmla="*/ 0 w 195262"/>
                <a:gd name="connsiteY0" fmla="*/ 0 h 105649"/>
                <a:gd name="connsiteX1" fmla="*/ 38100 w 195262"/>
                <a:gd name="connsiteY1" fmla="*/ 57150 h 105649"/>
                <a:gd name="connsiteX2" fmla="*/ 52387 w 195262"/>
                <a:gd name="connsiteY2" fmla="*/ 85725 h 105649"/>
                <a:gd name="connsiteX3" fmla="*/ 152400 w 195262"/>
                <a:gd name="connsiteY3" fmla="*/ 104775 h 105649"/>
                <a:gd name="connsiteX4" fmla="*/ 195262 w 195262"/>
                <a:gd name="connsiteY4" fmla="*/ 57150 h 10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262" h="105649">
                  <a:moveTo>
                    <a:pt x="0" y="0"/>
                  </a:moveTo>
                  <a:cubicBezTo>
                    <a:pt x="14684" y="21431"/>
                    <a:pt x="29369" y="42863"/>
                    <a:pt x="38100" y="57150"/>
                  </a:cubicBezTo>
                  <a:cubicBezTo>
                    <a:pt x="46831" y="71437"/>
                    <a:pt x="33337" y="77788"/>
                    <a:pt x="52387" y="85725"/>
                  </a:cubicBezTo>
                  <a:cubicBezTo>
                    <a:pt x="71437" y="93662"/>
                    <a:pt x="128588" y="109537"/>
                    <a:pt x="152400" y="104775"/>
                  </a:cubicBezTo>
                  <a:cubicBezTo>
                    <a:pt x="176212" y="100013"/>
                    <a:pt x="184943" y="68263"/>
                    <a:pt x="195262" y="5715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19" name="Forma livre 818"/>
            <p:cNvSpPr/>
            <p:nvPr/>
          </p:nvSpPr>
          <p:spPr bwMode="auto">
            <a:xfrm>
              <a:off x="4111823" y="1812510"/>
              <a:ext cx="476266" cy="230331"/>
            </a:xfrm>
            <a:custGeom>
              <a:avLst/>
              <a:gdLst>
                <a:gd name="connsiteX0" fmla="*/ 0 w 579176"/>
                <a:gd name="connsiteY0" fmla="*/ 206136 h 325238"/>
                <a:gd name="connsiteX1" fmla="*/ 84569 w 579176"/>
                <a:gd name="connsiteY1" fmla="*/ 311847 h 325238"/>
                <a:gd name="connsiteX2" fmla="*/ 169138 w 579176"/>
                <a:gd name="connsiteY2" fmla="*/ 285420 h 325238"/>
                <a:gd name="connsiteX3" fmla="*/ 274849 w 579176"/>
                <a:gd name="connsiteY3" fmla="*/ 290705 h 325238"/>
                <a:gd name="connsiteX4" fmla="*/ 354132 w 579176"/>
                <a:gd name="connsiteY4" fmla="*/ 264277 h 325238"/>
                <a:gd name="connsiteX5" fmla="*/ 417558 w 579176"/>
                <a:gd name="connsiteY5" fmla="*/ 322418 h 325238"/>
                <a:gd name="connsiteX6" fmla="*/ 512698 w 579176"/>
                <a:gd name="connsiteY6" fmla="*/ 301276 h 325238"/>
                <a:gd name="connsiteX7" fmla="*/ 544412 w 579176"/>
                <a:gd name="connsiteY7" fmla="*/ 174423 h 325238"/>
                <a:gd name="connsiteX8" fmla="*/ 576125 w 579176"/>
                <a:gd name="connsiteY8" fmla="*/ 68712 h 325238"/>
                <a:gd name="connsiteX9" fmla="*/ 576125 w 579176"/>
                <a:gd name="connsiteY9" fmla="*/ 0 h 325238"/>
                <a:gd name="connsiteX0" fmla="*/ 0 w 579176"/>
                <a:gd name="connsiteY0" fmla="*/ 206136 h 314741"/>
                <a:gd name="connsiteX1" fmla="*/ 84569 w 579176"/>
                <a:gd name="connsiteY1" fmla="*/ 311847 h 314741"/>
                <a:gd name="connsiteX2" fmla="*/ 169138 w 579176"/>
                <a:gd name="connsiteY2" fmla="*/ 285420 h 314741"/>
                <a:gd name="connsiteX3" fmla="*/ 274849 w 579176"/>
                <a:gd name="connsiteY3" fmla="*/ 290705 h 314741"/>
                <a:gd name="connsiteX4" fmla="*/ 354132 w 579176"/>
                <a:gd name="connsiteY4" fmla="*/ 264277 h 314741"/>
                <a:gd name="connsiteX5" fmla="*/ 428129 w 579176"/>
                <a:gd name="connsiteY5" fmla="*/ 211421 h 314741"/>
                <a:gd name="connsiteX6" fmla="*/ 512698 w 579176"/>
                <a:gd name="connsiteY6" fmla="*/ 301276 h 314741"/>
                <a:gd name="connsiteX7" fmla="*/ 544412 w 579176"/>
                <a:gd name="connsiteY7" fmla="*/ 174423 h 314741"/>
                <a:gd name="connsiteX8" fmla="*/ 576125 w 579176"/>
                <a:gd name="connsiteY8" fmla="*/ 68712 h 314741"/>
                <a:gd name="connsiteX9" fmla="*/ 576125 w 579176"/>
                <a:gd name="connsiteY9" fmla="*/ 0 h 314741"/>
                <a:gd name="connsiteX0" fmla="*/ 0 w 579176"/>
                <a:gd name="connsiteY0" fmla="*/ 206136 h 314741"/>
                <a:gd name="connsiteX1" fmla="*/ 84569 w 579176"/>
                <a:gd name="connsiteY1" fmla="*/ 311847 h 314741"/>
                <a:gd name="connsiteX2" fmla="*/ 169138 w 579176"/>
                <a:gd name="connsiteY2" fmla="*/ 285420 h 314741"/>
                <a:gd name="connsiteX3" fmla="*/ 274849 w 579176"/>
                <a:gd name="connsiteY3" fmla="*/ 290705 h 314741"/>
                <a:gd name="connsiteX4" fmla="*/ 354132 w 579176"/>
                <a:gd name="connsiteY4" fmla="*/ 264277 h 314741"/>
                <a:gd name="connsiteX5" fmla="*/ 428129 w 579176"/>
                <a:gd name="connsiteY5" fmla="*/ 211421 h 314741"/>
                <a:gd name="connsiteX6" fmla="*/ 486270 w 579176"/>
                <a:gd name="connsiteY6" fmla="*/ 195565 h 314741"/>
                <a:gd name="connsiteX7" fmla="*/ 544412 w 579176"/>
                <a:gd name="connsiteY7" fmla="*/ 174423 h 314741"/>
                <a:gd name="connsiteX8" fmla="*/ 576125 w 579176"/>
                <a:gd name="connsiteY8" fmla="*/ 68712 h 314741"/>
                <a:gd name="connsiteX9" fmla="*/ 576125 w 579176"/>
                <a:gd name="connsiteY9" fmla="*/ 0 h 314741"/>
                <a:gd name="connsiteX0" fmla="*/ 0 w 579176"/>
                <a:gd name="connsiteY0" fmla="*/ 206136 h 314741"/>
                <a:gd name="connsiteX1" fmla="*/ 84569 w 579176"/>
                <a:gd name="connsiteY1" fmla="*/ 311847 h 314741"/>
                <a:gd name="connsiteX2" fmla="*/ 169138 w 579176"/>
                <a:gd name="connsiteY2" fmla="*/ 285420 h 314741"/>
                <a:gd name="connsiteX3" fmla="*/ 274849 w 579176"/>
                <a:gd name="connsiteY3" fmla="*/ 290705 h 314741"/>
                <a:gd name="connsiteX4" fmla="*/ 354132 w 579176"/>
                <a:gd name="connsiteY4" fmla="*/ 264277 h 314741"/>
                <a:gd name="connsiteX5" fmla="*/ 369988 w 579176"/>
                <a:gd name="connsiteY5" fmla="*/ 211421 h 314741"/>
                <a:gd name="connsiteX6" fmla="*/ 486270 w 579176"/>
                <a:gd name="connsiteY6" fmla="*/ 195565 h 314741"/>
                <a:gd name="connsiteX7" fmla="*/ 544412 w 579176"/>
                <a:gd name="connsiteY7" fmla="*/ 174423 h 314741"/>
                <a:gd name="connsiteX8" fmla="*/ 576125 w 579176"/>
                <a:gd name="connsiteY8" fmla="*/ 68712 h 314741"/>
                <a:gd name="connsiteX9" fmla="*/ 576125 w 579176"/>
                <a:gd name="connsiteY9" fmla="*/ 0 h 314741"/>
                <a:gd name="connsiteX0" fmla="*/ 0 w 579176"/>
                <a:gd name="connsiteY0" fmla="*/ 206136 h 314741"/>
                <a:gd name="connsiteX1" fmla="*/ 84569 w 579176"/>
                <a:gd name="connsiteY1" fmla="*/ 311847 h 314741"/>
                <a:gd name="connsiteX2" fmla="*/ 169138 w 579176"/>
                <a:gd name="connsiteY2" fmla="*/ 285420 h 314741"/>
                <a:gd name="connsiteX3" fmla="*/ 274849 w 579176"/>
                <a:gd name="connsiteY3" fmla="*/ 290705 h 314741"/>
                <a:gd name="connsiteX4" fmla="*/ 354132 w 579176"/>
                <a:gd name="connsiteY4" fmla="*/ 264277 h 314741"/>
                <a:gd name="connsiteX5" fmla="*/ 369988 w 579176"/>
                <a:gd name="connsiteY5" fmla="*/ 211421 h 314741"/>
                <a:gd name="connsiteX6" fmla="*/ 449272 w 579176"/>
                <a:gd name="connsiteY6" fmla="*/ 190279 h 314741"/>
                <a:gd name="connsiteX7" fmla="*/ 544412 w 579176"/>
                <a:gd name="connsiteY7" fmla="*/ 174423 h 314741"/>
                <a:gd name="connsiteX8" fmla="*/ 576125 w 579176"/>
                <a:gd name="connsiteY8" fmla="*/ 68712 h 314741"/>
                <a:gd name="connsiteX9" fmla="*/ 576125 w 579176"/>
                <a:gd name="connsiteY9" fmla="*/ 0 h 3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176" h="314741">
                  <a:moveTo>
                    <a:pt x="0" y="206136"/>
                  </a:moveTo>
                  <a:cubicBezTo>
                    <a:pt x="28189" y="252384"/>
                    <a:pt x="56379" y="298633"/>
                    <a:pt x="84569" y="311847"/>
                  </a:cubicBezTo>
                  <a:cubicBezTo>
                    <a:pt x="112759" y="325061"/>
                    <a:pt x="137425" y="288944"/>
                    <a:pt x="169138" y="285420"/>
                  </a:cubicBezTo>
                  <a:cubicBezTo>
                    <a:pt x="200851" y="281896"/>
                    <a:pt x="244017" y="294229"/>
                    <a:pt x="274849" y="290705"/>
                  </a:cubicBezTo>
                  <a:cubicBezTo>
                    <a:pt x="305681" y="287181"/>
                    <a:pt x="338276" y="277491"/>
                    <a:pt x="354132" y="264277"/>
                  </a:cubicBezTo>
                  <a:cubicBezTo>
                    <a:pt x="369988" y="251063"/>
                    <a:pt x="354131" y="223754"/>
                    <a:pt x="369988" y="211421"/>
                  </a:cubicBezTo>
                  <a:cubicBezTo>
                    <a:pt x="385845" y="199088"/>
                    <a:pt x="420201" y="196445"/>
                    <a:pt x="449272" y="190279"/>
                  </a:cubicBezTo>
                  <a:cubicBezTo>
                    <a:pt x="478343" y="184113"/>
                    <a:pt x="523270" y="194684"/>
                    <a:pt x="544412" y="174423"/>
                  </a:cubicBezTo>
                  <a:cubicBezTo>
                    <a:pt x="565554" y="154162"/>
                    <a:pt x="570840" y="97782"/>
                    <a:pt x="576125" y="68712"/>
                  </a:cubicBezTo>
                  <a:cubicBezTo>
                    <a:pt x="581410" y="39642"/>
                    <a:pt x="578767" y="19821"/>
                    <a:pt x="576125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820" name="Forma livre 819"/>
            <p:cNvSpPr/>
            <p:nvPr/>
          </p:nvSpPr>
          <p:spPr>
            <a:xfrm>
              <a:off x="2201529" y="1654897"/>
              <a:ext cx="373912" cy="281728"/>
            </a:xfrm>
            <a:custGeom>
              <a:avLst/>
              <a:gdLst>
                <a:gd name="connsiteX0" fmla="*/ 0 w 445770"/>
                <a:gd name="connsiteY0" fmla="*/ 396240 h 396240"/>
                <a:gd name="connsiteX1" fmla="*/ 64770 w 445770"/>
                <a:gd name="connsiteY1" fmla="*/ 320040 h 396240"/>
                <a:gd name="connsiteX2" fmla="*/ 121920 w 445770"/>
                <a:gd name="connsiteY2" fmla="*/ 247650 h 396240"/>
                <a:gd name="connsiteX3" fmla="*/ 144780 w 445770"/>
                <a:gd name="connsiteY3" fmla="*/ 186690 h 396240"/>
                <a:gd name="connsiteX4" fmla="*/ 194310 w 445770"/>
                <a:gd name="connsiteY4" fmla="*/ 213360 h 396240"/>
                <a:gd name="connsiteX5" fmla="*/ 262890 w 445770"/>
                <a:gd name="connsiteY5" fmla="*/ 201930 h 396240"/>
                <a:gd name="connsiteX6" fmla="*/ 300990 w 445770"/>
                <a:gd name="connsiteY6" fmla="*/ 198120 h 396240"/>
                <a:gd name="connsiteX7" fmla="*/ 339090 w 445770"/>
                <a:gd name="connsiteY7" fmla="*/ 133350 h 396240"/>
                <a:gd name="connsiteX8" fmla="*/ 369570 w 445770"/>
                <a:gd name="connsiteY8" fmla="*/ 87630 h 396240"/>
                <a:gd name="connsiteX9" fmla="*/ 400050 w 445770"/>
                <a:gd name="connsiteY9" fmla="*/ 57150 h 396240"/>
                <a:gd name="connsiteX10" fmla="*/ 419100 w 445770"/>
                <a:gd name="connsiteY10" fmla="*/ 22860 h 396240"/>
                <a:gd name="connsiteX11" fmla="*/ 445770 w 445770"/>
                <a:gd name="connsiteY11" fmla="*/ 0 h 396240"/>
                <a:gd name="connsiteX0" fmla="*/ 0 w 454706"/>
                <a:gd name="connsiteY0" fmla="*/ 384326 h 384326"/>
                <a:gd name="connsiteX1" fmla="*/ 64770 w 454706"/>
                <a:gd name="connsiteY1" fmla="*/ 308126 h 384326"/>
                <a:gd name="connsiteX2" fmla="*/ 121920 w 454706"/>
                <a:gd name="connsiteY2" fmla="*/ 235736 h 384326"/>
                <a:gd name="connsiteX3" fmla="*/ 144780 w 454706"/>
                <a:gd name="connsiteY3" fmla="*/ 174776 h 384326"/>
                <a:gd name="connsiteX4" fmla="*/ 194310 w 454706"/>
                <a:gd name="connsiteY4" fmla="*/ 201446 h 384326"/>
                <a:gd name="connsiteX5" fmla="*/ 262890 w 454706"/>
                <a:gd name="connsiteY5" fmla="*/ 190016 h 384326"/>
                <a:gd name="connsiteX6" fmla="*/ 300990 w 454706"/>
                <a:gd name="connsiteY6" fmla="*/ 186206 h 384326"/>
                <a:gd name="connsiteX7" fmla="*/ 339090 w 454706"/>
                <a:gd name="connsiteY7" fmla="*/ 121436 h 384326"/>
                <a:gd name="connsiteX8" fmla="*/ 369570 w 454706"/>
                <a:gd name="connsiteY8" fmla="*/ 75716 h 384326"/>
                <a:gd name="connsiteX9" fmla="*/ 400050 w 454706"/>
                <a:gd name="connsiteY9" fmla="*/ 45236 h 384326"/>
                <a:gd name="connsiteX10" fmla="*/ 419100 w 454706"/>
                <a:gd name="connsiteY10" fmla="*/ 10946 h 384326"/>
                <a:gd name="connsiteX11" fmla="*/ 454706 w 454706"/>
                <a:gd name="connsiteY11" fmla="*/ 0 h 384326"/>
                <a:gd name="connsiteX0" fmla="*/ 0 w 454706"/>
                <a:gd name="connsiteY0" fmla="*/ 384974 h 384974"/>
                <a:gd name="connsiteX1" fmla="*/ 64770 w 454706"/>
                <a:gd name="connsiteY1" fmla="*/ 308774 h 384974"/>
                <a:gd name="connsiteX2" fmla="*/ 121920 w 454706"/>
                <a:gd name="connsiteY2" fmla="*/ 236384 h 384974"/>
                <a:gd name="connsiteX3" fmla="*/ 144780 w 454706"/>
                <a:gd name="connsiteY3" fmla="*/ 175424 h 384974"/>
                <a:gd name="connsiteX4" fmla="*/ 194310 w 454706"/>
                <a:gd name="connsiteY4" fmla="*/ 202094 h 384974"/>
                <a:gd name="connsiteX5" fmla="*/ 262890 w 454706"/>
                <a:gd name="connsiteY5" fmla="*/ 190664 h 384974"/>
                <a:gd name="connsiteX6" fmla="*/ 300990 w 454706"/>
                <a:gd name="connsiteY6" fmla="*/ 186854 h 384974"/>
                <a:gd name="connsiteX7" fmla="*/ 339090 w 454706"/>
                <a:gd name="connsiteY7" fmla="*/ 122084 h 384974"/>
                <a:gd name="connsiteX8" fmla="*/ 369570 w 454706"/>
                <a:gd name="connsiteY8" fmla="*/ 76364 h 384974"/>
                <a:gd name="connsiteX9" fmla="*/ 400050 w 454706"/>
                <a:gd name="connsiteY9" fmla="*/ 45884 h 384974"/>
                <a:gd name="connsiteX10" fmla="*/ 419100 w 454706"/>
                <a:gd name="connsiteY10" fmla="*/ 11594 h 384974"/>
                <a:gd name="connsiteX11" fmla="*/ 454706 w 454706"/>
                <a:gd name="connsiteY11" fmla="*/ 648 h 384974"/>
                <a:gd name="connsiteX0" fmla="*/ 0 w 454706"/>
                <a:gd name="connsiteY0" fmla="*/ 384974 h 384974"/>
                <a:gd name="connsiteX1" fmla="*/ 64770 w 454706"/>
                <a:gd name="connsiteY1" fmla="*/ 308774 h 384974"/>
                <a:gd name="connsiteX2" fmla="*/ 121920 w 454706"/>
                <a:gd name="connsiteY2" fmla="*/ 236384 h 384974"/>
                <a:gd name="connsiteX3" fmla="*/ 144780 w 454706"/>
                <a:gd name="connsiteY3" fmla="*/ 175424 h 384974"/>
                <a:gd name="connsiteX4" fmla="*/ 194310 w 454706"/>
                <a:gd name="connsiteY4" fmla="*/ 202094 h 384974"/>
                <a:gd name="connsiteX5" fmla="*/ 262890 w 454706"/>
                <a:gd name="connsiteY5" fmla="*/ 190664 h 384974"/>
                <a:gd name="connsiteX6" fmla="*/ 300990 w 454706"/>
                <a:gd name="connsiteY6" fmla="*/ 186854 h 384974"/>
                <a:gd name="connsiteX7" fmla="*/ 339090 w 454706"/>
                <a:gd name="connsiteY7" fmla="*/ 122084 h 384974"/>
                <a:gd name="connsiteX8" fmla="*/ 369570 w 454706"/>
                <a:gd name="connsiteY8" fmla="*/ 76364 h 384974"/>
                <a:gd name="connsiteX9" fmla="*/ 400050 w 454706"/>
                <a:gd name="connsiteY9" fmla="*/ 45884 h 384974"/>
                <a:gd name="connsiteX10" fmla="*/ 419100 w 454706"/>
                <a:gd name="connsiteY10" fmla="*/ 11594 h 384974"/>
                <a:gd name="connsiteX11" fmla="*/ 454706 w 454706"/>
                <a:gd name="connsiteY11" fmla="*/ 648 h 38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4706" h="384974">
                  <a:moveTo>
                    <a:pt x="0" y="384974"/>
                  </a:moveTo>
                  <a:cubicBezTo>
                    <a:pt x="22225" y="359256"/>
                    <a:pt x="44450" y="333539"/>
                    <a:pt x="64770" y="308774"/>
                  </a:cubicBezTo>
                  <a:cubicBezTo>
                    <a:pt x="85090" y="284009"/>
                    <a:pt x="108585" y="258609"/>
                    <a:pt x="121920" y="236384"/>
                  </a:cubicBezTo>
                  <a:cubicBezTo>
                    <a:pt x="135255" y="214159"/>
                    <a:pt x="132715" y="181139"/>
                    <a:pt x="144780" y="175424"/>
                  </a:cubicBezTo>
                  <a:cubicBezTo>
                    <a:pt x="156845" y="169709"/>
                    <a:pt x="174625" y="199554"/>
                    <a:pt x="194310" y="202094"/>
                  </a:cubicBezTo>
                  <a:cubicBezTo>
                    <a:pt x="213995" y="204634"/>
                    <a:pt x="245110" y="193204"/>
                    <a:pt x="262890" y="190664"/>
                  </a:cubicBezTo>
                  <a:cubicBezTo>
                    <a:pt x="280670" y="188124"/>
                    <a:pt x="288290" y="198284"/>
                    <a:pt x="300990" y="186854"/>
                  </a:cubicBezTo>
                  <a:cubicBezTo>
                    <a:pt x="313690" y="175424"/>
                    <a:pt x="327660" y="140499"/>
                    <a:pt x="339090" y="122084"/>
                  </a:cubicBezTo>
                  <a:cubicBezTo>
                    <a:pt x="350520" y="103669"/>
                    <a:pt x="359410" y="89064"/>
                    <a:pt x="369570" y="76364"/>
                  </a:cubicBezTo>
                  <a:cubicBezTo>
                    <a:pt x="379730" y="63664"/>
                    <a:pt x="391795" y="56679"/>
                    <a:pt x="400050" y="45884"/>
                  </a:cubicBezTo>
                  <a:cubicBezTo>
                    <a:pt x="408305" y="35089"/>
                    <a:pt x="411480" y="21119"/>
                    <a:pt x="419100" y="11594"/>
                  </a:cubicBezTo>
                  <a:cubicBezTo>
                    <a:pt x="426720" y="2069"/>
                    <a:pt x="445181" y="-1621"/>
                    <a:pt x="454706" y="648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821" name="Forma livre 820"/>
            <p:cNvSpPr/>
            <p:nvPr/>
          </p:nvSpPr>
          <p:spPr>
            <a:xfrm>
              <a:off x="2567665" y="1570626"/>
              <a:ext cx="604970" cy="165368"/>
            </a:xfrm>
            <a:custGeom>
              <a:avLst/>
              <a:gdLst>
                <a:gd name="connsiteX0" fmla="*/ 0 w 735690"/>
                <a:gd name="connsiteY0" fmla="*/ 107226 h 244449"/>
                <a:gd name="connsiteX1" fmla="*/ 77441 w 735690"/>
                <a:gd name="connsiteY1" fmla="*/ 178710 h 244449"/>
                <a:gd name="connsiteX2" fmla="*/ 208495 w 735690"/>
                <a:gd name="connsiteY2" fmla="*/ 184667 h 244449"/>
                <a:gd name="connsiteX3" fmla="*/ 309764 w 735690"/>
                <a:gd name="connsiteY3" fmla="*/ 187646 h 244449"/>
                <a:gd name="connsiteX4" fmla="*/ 399119 w 735690"/>
                <a:gd name="connsiteY4" fmla="*/ 217431 h 244449"/>
                <a:gd name="connsiteX5" fmla="*/ 467625 w 735690"/>
                <a:gd name="connsiteY5" fmla="*/ 244237 h 244449"/>
                <a:gd name="connsiteX6" fmla="*/ 509324 w 735690"/>
                <a:gd name="connsiteY6" fmla="*/ 202538 h 244449"/>
                <a:gd name="connsiteX7" fmla="*/ 598679 w 735690"/>
                <a:gd name="connsiteY7" fmla="*/ 89355 h 244449"/>
                <a:gd name="connsiteX8" fmla="*/ 607614 w 735690"/>
                <a:gd name="connsiteY8" fmla="*/ 29785 h 244449"/>
                <a:gd name="connsiteX9" fmla="*/ 643356 w 735690"/>
                <a:gd name="connsiteY9" fmla="*/ 14893 h 244449"/>
                <a:gd name="connsiteX10" fmla="*/ 693991 w 735690"/>
                <a:gd name="connsiteY10" fmla="*/ 17871 h 244449"/>
                <a:gd name="connsiteX11" fmla="*/ 735690 w 735690"/>
                <a:gd name="connsiteY11" fmla="*/ 0 h 244449"/>
                <a:gd name="connsiteX0" fmla="*/ 0 w 735690"/>
                <a:gd name="connsiteY0" fmla="*/ 107226 h 245756"/>
                <a:gd name="connsiteX1" fmla="*/ 77441 w 735690"/>
                <a:gd name="connsiteY1" fmla="*/ 178710 h 245756"/>
                <a:gd name="connsiteX2" fmla="*/ 208495 w 735690"/>
                <a:gd name="connsiteY2" fmla="*/ 184667 h 245756"/>
                <a:gd name="connsiteX3" fmla="*/ 309764 w 735690"/>
                <a:gd name="connsiteY3" fmla="*/ 187646 h 245756"/>
                <a:gd name="connsiteX4" fmla="*/ 399119 w 735690"/>
                <a:gd name="connsiteY4" fmla="*/ 217431 h 245756"/>
                <a:gd name="connsiteX5" fmla="*/ 467625 w 735690"/>
                <a:gd name="connsiteY5" fmla="*/ 244237 h 245756"/>
                <a:gd name="connsiteX6" fmla="*/ 542088 w 735690"/>
                <a:gd name="connsiteY6" fmla="*/ 169775 h 245756"/>
                <a:gd name="connsiteX7" fmla="*/ 598679 w 735690"/>
                <a:gd name="connsiteY7" fmla="*/ 89355 h 245756"/>
                <a:gd name="connsiteX8" fmla="*/ 607614 w 735690"/>
                <a:gd name="connsiteY8" fmla="*/ 29785 h 245756"/>
                <a:gd name="connsiteX9" fmla="*/ 643356 w 735690"/>
                <a:gd name="connsiteY9" fmla="*/ 14893 h 245756"/>
                <a:gd name="connsiteX10" fmla="*/ 693991 w 735690"/>
                <a:gd name="connsiteY10" fmla="*/ 17871 h 245756"/>
                <a:gd name="connsiteX11" fmla="*/ 735690 w 735690"/>
                <a:gd name="connsiteY11" fmla="*/ 0 h 245756"/>
                <a:gd name="connsiteX0" fmla="*/ 0 w 735690"/>
                <a:gd name="connsiteY0" fmla="*/ 107226 h 242909"/>
                <a:gd name="connsiteX1" fmla="*/ 77441 w 735690"/>
                <a:gd name="connsiteY1" fmla="*/ 178710 h 242909"/>
                <a:gd name="connsiteX2" fmla="*/ 208495 w 735690"/>
                <a:gd name="connsiteY2" fmla="*/ 184667 h 242909"/>
                <a:gd name="connsiteX3" fmla="*/ 309764 w 735690"/>
                <a:gd name="connsiteY3" fmla="*/ 187646 h 242909"/>
                <a:gd name="connsiteX4" fmla="*/ 399119 w 735690"/>
                <a:gd name="connsiteY4" fmla="*/ 217431 h 242909"/>
                <a:gd name="connsiteX5" fmla="*/ 497410 w 735690"/>
                <a:gd name="connsiteY5" fmla="*/ 241259 h 242909"/>
                <a:gd name="connsiteX6" fmla="*/ 542088 w 735690"/>
                <a:gd name="connsiteY6" fmla="*/ 169775 h 242909"/>
                <a:gd name="connsiteX7" fmla="*/ 598679 w 735690"/>
                <a:gd name="connsiteY7" fmla="*/ 89355 h 242909"/>
                <a:gd name="connsiteX8" fmla="*/ 607614 w 735690"/>
                <a:gd name="connsiteY8" fmla="*/ 29785 h 242909"/>
                <a:gd name="connsiteX9" fmla="*/ 643356 w 735690"/>
                <a:gd name="connsiteY9" fmla="*/ 14893 h 242909"/>
                <a:gd name="connsiteX10" fmla="*/ 693991 w 735690"/>
                <a:gd name="connsiteY10" fmla="*/ 17871 h 242909"/>
                <a:gd name="connsiteX11" fmla="*/ 735690 w 735690"/>
                <a:gd name="connsiteY11" fmla="*/ 0 h 242909"/>
                <a:gd name="connsiteX0" fmla="*/ 0 w 735690"/>
                <a:gd name="connsiteY0" fmla="*/ 107226 h 242611"/>
                <a:gd name="connsiteX1" fmla="*/ 77441 w 735690"/>
                <a:gd name="connsiteY1" fmla="*/ 178710 h 242611"/>
                <a:gd name="connsiteX2" fmla="*/ 208495 w 735690"/>
                <a:gd name="connsiteY2" fmla="*/ 184667 h 242611"/>
                <a:gd name="connsiteX3" fmla="*/ 309764 w 735690"/>
                <a:gd name="connsiteY3" fmla="*/ 187646 h 242611"/>
                <a:gd name="connsiteX4" fmla="*/ 419968 w 735690"/>
                <a:gd name="connsiteY4" fmla="*/ 214453 h 242611"/>
                <a:gd name="connsiteX5" fmla="*/ 497410 w 735690"/>
                <a:gd name="connsiteY5" fmla="*/ 241259 h 242611"/>
                <a:gd name="connsiteX6" fmla="*/ 542088 w 735690"/>
                <a:gd name="connsiteY6" fmla="*/ 169775 h 242611"/>
                <a:gd name="connsiteX7" fmla="*/ 598679 w 735690"/>
                <a:gd name="connsiteY7" fmla="*/ 89355 h 242611"/>
                <a:gd name="connsiteX8" fmla="*/ 607614 w 735690"/>
                <a:gd name="connsiteY8" fmla="*/ 29785 h 242611"/>
                <a:gd name="connsiteX9" fmla="*/ 643356 w 735690"/>
                <a:gd name="connsiteY9" fmla="*/ 14893 h 242611"/>
                <a:gd name="connsiteX10" fmla="*/ 693991 w 735690"/>
                <a:gd name="connsiteY10" fmla="*/ 17871 h 242611"/>
                <a:gd name="connsiteX11" fmla="*/ 735690 w 735690"/>
                <a:gd name="connsiteY11" fmla="*/ 0 h 242611"/>
                <a:gd name="connsiteX0" fmla="*/ 0 w 735690"/>
                <a:gd name="connsiteY0" fmla="*/ 107226 h 242611"/>
                <a:gd name="connsiteX1" fmla="*/ 86376 w 735690"/>
                <a:gd name="connsiteY1" fmla="*/ 190624 h 242611"/>
                <a:gd name="connsiteX2" fmla="*/ 208495 w 735690"/>
                <a:gd name="connsiteY2" fmla="*/ 184667 h 242611"/>
                <a:gd name="connsiteX3" fmla="*/ 309764 w 735690"/>
                <a:gd name="connsiteY3" fmla="*/ 187646 h 242611"/>
                <a:gd name="connsiteX4" fmla="*/ 419968 w 735690"/>
                <a:gd name="connsiteY4" fmla="*/ 214453 h 242611"/>
                <a:gd name="connsiteX5" fmla="*/ 497410 w 735690"/>
                <a:gd name="connsiteY5" fmla="*/ 241259 h 242611"/>
                <a:gd name="connsiteX6" fmla="*/ 542088 w 735690"/>
                <a:gd name="connsiteY6" fmla="*/ 169775 h 242611"/>
                <a:gd name="connsiteX7" fmla="*/ 598679 w 735690"/>
                <a:gd name="connsiteY7" fmla="*/ 89355 h 242611"/>
                <a:gd name="connsiteX8" fmla="*/ 607614 w 735690"/>
                <a:gd name="connsiteY8" fmla="*/ 29785 h 242611"/>
                <a:gd name="connsiteX9" fmla="*/ 643356 w 735690"/>
                <a:gd name="connsiteY9" fmla="*/ 14893 h 242611"/>
                <a:gd name="connsiteX10" fmla="*/ 693991 w 735690"/>
                <a:gd name="connsiteY10" fmla="*/ 17871 h 242611"/>
                <a:gd name="connsiteX11" fmla="*/ 735690 w 735690"/>
                <a:gd name="connsiteY11" fmla="*/ 0 h 242611"/>
                <a:gd name="connsiteX0" fmla="*/ 0 w 735690"/>
                <a:gd name="connsiteY0" fmla="*/ 107226 h 225971"/>
                <a:gd name="connsiteX1" fmla="*/ 86376 w 735690"/>
                <a:gd name="connsiteY1" fmla="*/ 190624 h 225971"/>
                <a:gd name="connsiteX2" fmla="*/ 208495 w 735690"/>
                <a:gd name="connsiteY2" fmla="*/ 184667 h 225971"/>
                <a:gd name="connsiteX3" fmla="*/ 309764 w 735690"/>
                <a:gd name="connsiteY3" fmla="*/ 187646 h 225971"/>
                <a:gd name="connsiteX4" fmla="*/ 419968 w 735690"/>
                <a:gd name="connsiteY4" fmla="*/ 214453 h 225971"/>
                <a:gd name="connsiteX5" fmla="*/ 527195 w 735690"/>
                <a:gd name="connsiteY5" fmla="*/ 223388 h 225971"/>
                <a:gd name="connsiteX6" fmla="*/ 542088 w 735690"/>
                <a:gd name="connsiteY6" fmla="*/ 169775 h 225971"/>
                <a:gd name="connsiteX7" fmla="*/ 598679 w 735690"/>
                <a:gd name="connsiteY7" fmla="*/ 89355 h 225971"/>
                <a:gd name="connsiteX8" fmla="*/ 607614 w 735690"/>
                <a:gd name="connsiteY8" fmla="*/ 29785 h 225971"/>
                <a:gd name="connsiteX9" fmla="*/ 643356 w 735690"/>
                <a:gd name="connsiteY9" fmla="*/ 14893 h 225971"/>
                <a:gd name="connsiteX10" fmla="*/ 693991 w 735690"/>
                <a:gd name="connsiteY10" fmla="*/ 17871 h 225971"/>
                <a:gd name="connsiteX11" fmla="*/ 735690 w 735690"/>
                <a:gd name="connsiteY11" fmla="*/ 0 h 225971"/>
                <a:gd name="connsiteX0" fmla="*/ 0 w 735690"/>
                <a:gd name="connsiteY0" fmla="*/ 107226 h 227451"/>
                <a:gd name="connsiteX1" fmla="*/ 86376 w 735690"/>
                <a:gd name="connsiteY1" fmla="*/ 190624 h 227451"/>
                <a:gd name="connsiteX2" fmla="*/ 208495 w 735690"/>
                <a:gd name="connsiteY2" fmla="*/ 184667 h 227451"/>
                <a:gd name="connsiteX3" fmla="*/ 309764 w 735690"/>
                <a:gd name="connsiteY3" fmla="*/ 187646 h 227451"/>
                <a:gd name="connsiteX4" fmla="*/ 419968 w 735690"/>
                <a:gd name="connsiteY4" fmla="*/ 214453 h 227451"/>
                <a:gd name="connsiteX5" fmla="*/ 527195 w 735690"/>
                <a:gd name="connsiteY5" fmla="*/ 223388 h 227451"/>
                <a:gd name="connsiteX6" fmla="*/ 577830 w 735690"/>
                <a:gd name="connsiteY6" fmla="*/ 148926 h 227451"/>
                <a:gd name="connsiteX7" fmla="*/ 598679 w 735690"/>
                <a:gd name="connsiteY7" fmla="*/ 89355 h 227451"/>
                <a:gd name="connsiteX8" fmla="*/ 607614 w 735690"/>
                <a:gd name="connsiteY8" fmla="*/ 29785 h 227451"/>
                <a:gd name="connsiteX9" fmla="*/ 643356 w 735690"/>
                <a:gd name="connsiteY9" fmla="*/ 14893 h 227451"/>
                <a:gd name="connsiteX10" fmla="*/ 693991 w 735690"/>
                <a:gd name="connsiteY10" fmla="*/ 17871 h 227451"/>
                <a:gd name="connsiteX11" fmla="*/ 735690 w 735690"/>
                <a:gd name="connsiteY11" fmla="*/ 0 h 227451"/>
                <a:gd name="connsiteX0" fmla="*/ 0 w 735690"/>
                <a:gd name="connsiteY0" fmla="*/ 107226 h 225971"/>
                <a:gd name="connsiteX1" fmla="*/ 86376 w 735690"/>
                <a:gd name="connsiteY1" fmla="*/ 190624 h 225971"/>
                <a:gd name="connsiteX2" fmla="*/ 208495 w 735690"/>
                <a:gd name="connsiteY2" fmla="*/ 184667 h 225971"/>
                <a:gd name="connsiteX3" fmla="*/ 309764 w 735690"/>
                <a:gd name="connsiteY3" fmla="*/ 187646 h 225971"/>
                <a:gd name="connsiteX4" fmla="*/ 419968 w 735690"/>
                <a:gd name="connsiteY4" fmla="*/ 214453 h 225971"/>
                <a:gd name="connsiteX5" fmla="*/ 527195 w 735690"/>
                <a:gd name="connsiteY5" fmla="*/ 223388 h 225971"/>
                <a:gd name="connsiteX6" fmla="*/ 556981 w 735690"/>
                <a:gd name="connsiteY6" fmla="*/ 169775 h 225971"/>
                <a:gd name="connsiteX7" fmla="*/ 598679 w 735690"/>
                <a:gd name="connsiteY7" fmla="*/ 89355 h 225971"/>
                <a:gd name="connsiteX8" fmla="*/ 607614 w 735690"/>
                <a:gd name="connsiteY8" fmla="*/ 29785 h 225971"/>
                <a:gd name="connsiteX9" fmla="*/ 643356 w 735690"/>
                <a:gd name="connsiteY9" fmla="*/ 14893 h 225971"/>
                <a:gd name="connsiteX10" fmla="*/ 693991 w 735690"/>
                <a:gd name="connsiteY10" fmla="*/ 17871 h 225971"/>
                <a:gd name="connsiteX11" fmla="*/ 735690 w 735690"/>
                <a:gd name="connsiteY11" fmla="*/ 0 h 225971"/>
                <a:gd name="connsiteX0" fmla="*/ 0 w 735690"/>
                <a:gd name="connsiteY0" fmla="*/ 107226 h 225971"/>
                <a:gd name="connsiteX1" fmla="*/ 86376 w 735690"/>
                <a:gd name="connsiteY1" fmla="*/ 190624 h 225971"/>
                <a:gd name="connsiteX2" fmla="*/ 208495 w 735690"/>
                <a:gd name="connsiteY2" fmla="*/ 184667 h 225971"/>
                <a:gd name="connsiteX3" fmla="*/ 309764 w 735690"/>
                <a:gd name="connsiteY3" fmla="*/ 187646 h 225971"/>
                <a:gd name="connsiteX4" fmla="*/ 419968 w 735690"/>
                <a:gd name="connsiteY4" fmla="*/ 214453 h 225971"/>
                <a:gd name="connsiteX5" fmla="*/ 527195 w 735690"/>
                <a:gd name="connsiteY5" fmla="*/ 223388 h 225971"/>
                <a:gd name="connsiteX6" fmla="*/ 556981 w 735690"/>
                <a:gd name="connsiteY6" fmla="*/ 169775 h 225971"/>
                <a:gd name="connsiteX7" fmla="*/ 598679 w 735690"/>
                <a:gd name="connsiteY7" fmla="*/ 110205 h 225971"/>
                <a:gd name="connsiteX8" fmla="*/ 607614 w 735690"/>
                <a:gd name="connsiteY8" fmla="*/ 29785 h 225971"/>
                <a:gd name="connsiteX9" fmla="*/ 643356 w 735690"/>
                <a:gd name="connsiteY9" fmla="*/ 14893 h 225971"/>
                <a:gd name="connsiteX10" fmla="*/ 693991 w 735690"/>
                <a:gd name="connsiteY10" fmla="*/ 17871 h 225971"/>
                <a:gd name="connsiteX11" fmla="*/ 735690 w 735690"/>
                <a:gd name="connsiteY11" fmla="*/ 0 h 225971"/>
                <a:gd name="connsiteX0" fmla="*/ 0 w 735690"/>
                <a:gd name="connsiteY0" fmla="*/ 107226 h 225971"/>
                <a:gd name="connsiteX1" fmla="*/ 86376 w 735690"/>
                <a:gd name="connsiteY1" fmla="*/ 190624 h 225971"/>
                <a:gd name="connsiteX2" fmla="*/ 208495 w 735690"/>
                <a:gd name="connsiteY2" fmla="*/ 184667 h 225971"/>
                <a:gd name="connsiteX3" fmla="*/ 309764 w 735690"/>
                <a:gd name="connsiteY3" fmla="*/ 187646 h 225971"/>
                <a:gd name="connsiteX4" fmla="*/ 419968 w 735690"/>
                <a:gd name="connsiteY4" fmla="*/ 214453 h 225971"/>
                <a:gd name="connsiteX5" fmla="*/ 527195 w 735690"/>
                <a:gd name="connsiteY5" fmla="*/ 223388 h 225971"/>
                <a:gd name="connsiteX6" fmla="*/ 556981 w 735690"/>
                <a:gd name="connsiteY6" fmla="*/ 169775 h 225971"/>
                <a:gd name="connsiteX7" fmla="*/ 598679 w 735690"/>
                <a:gd name="connsiteY7" fmla="*/ 110205 h 225971"/>
                <a:gd name="connsiteX8" fmla="*/ 643356 w 735690"/>
                <a:gd name="connsiteY8" fmla="*/ 14893 h 225971"/>
                <a:gd name="connsiteX9" fmla="*/ 693991 w 735690"/>
                <a:gd name="connsiteY9" fmla="*/ 17871 h 225971"/>
                <a:gd name="connsiteX10" fmla="*/ 735690 w 735690"/>
                <a:gd name="connsiteY10" fmla="*/ 0 h 225971"/>
                <a:gd name="connsiteX0" fmla="*/ 0 w 735690"/>
                <a:gd name="connsiteY0" fmla="*/ 107226 h 225971"/>
                <a:gd name="connsiteX1" fmla="*/ 86376 w 735690"/>
                <a:gd name="connsiteY1" fmla="*/ 190624 h 225971"/>
                <a:gd name="connsiteX2" fmla="*/ 208495 w 735690"/>
                <a:gd name="connsiteY2" fmla="*/ 184667 h 225971"/>
                <a:gd name="connsiteX3" fmla="*/ 309764 w 735690"/>
                <a:gd name="connsiteY3" fmla="*/ 187646 h 225971"/>
                <a:gd name="connsiteX4" fmla="*/ 419968 w 735690"/>
                <a:gd name="connsiteY4" fmla="*/ 214453 h 225971"/>
                <a:gd name="connsiteX5" fmla="*/ 527195 w 735690"/>
                <a:gd name="connsiteY5" fmla="*/ 223388 h 225971"/>
                <a:gd name="connsiteX6" fmla="*/ 556981 w 735690"/>
                <a:gd name="connsiteY6" fmla="*/ 169775 h 225971"/>
                <a:gd name="connsiteX7" fmla="*/ 598679 w 735690"/>
                <a:gd name="connsiteY7" fmla="*/ 110205 h 225971"/>
                <a:gd name="connsiteX8" fmla="*/ 634420 w 735690"/>
                <a:gd name="connsiteY8" fmla="*/ 29785 h 225971"/>
                <a:gd name="connsiteX9" fmla="*/ 693991 w 735690"/>
                <a:gd name="connsiteY9" fmla="*/ 17871 h 225971"/>
                <a:gd name="connsiteX10" fmla="*/ 735690 w 735690"/>
                <a:gd name="connsiteY10" fmla="*/ 0 h 225971"/>
                <a:gd name="connsiteX0" fmla="*/ 0 w 735690"/>
                <a:gd name="connsiteY0" fmla="*/ 107226 h 225971"/>
                <a:gd name="connsiteX1" fmla="*/ 86376 w 735690"/>
                <a:gd name="connsiteY1" fmla="*/ 190624 h 225971"/>
                <a:gd name="connsiteX2" fmla="*/ 208495 w 735690"/>
                <a:gd name="connsiteY2" fmla="*/ 184667 h 225971"/>
                <a:gd name="connsiteX3" fmla="*/ 309764 w 735690"/>
                <a:gd name="connsiteY3" fmla="*/ 187646 h 225971"/>
                <a:gd name="connsiteX4" fmla="*/ 419968 w 735690"/>
                <a:gd name="connsiteY4" fmla="*/ 214453 h 225971"/>
                <a:gd name="connsiteX5" fmla="*/ 527195 w 735690"/>
                <a:gd name="connsiteY5" fmla="*/ 223388 h 225971"/>
                <a:gd name="connsiteX6" fmla="*/ 556981 w 735690"/>
                <a:gd name="connsiteY6" fmla="*/ 169775 h 225971"/>
                <a:gd name="connsiteX7" fmla="*/ 598679 w 735690"/>
                <a:gd name="connsiteY7" fmla="*/ 110205 h 225971"/>
                <a:gd name="connsiteX8" fmla="*/ 634420 w 735690"/>
                <a:gd name="connsiteY8" fmla="*/ 29785 h 225971"/>
                <a:gd name="connsiteX9" fmla="*/ 693991 w 735690"/>
                <a:gd name="connsiteY9" fmla="*/ 17871 h 225971"/>
                <a:gd name="connsiteX10" fmla="*/ 691012 w 735690"/>
                <a:gd name="connsiteY10" fmla="*/ 26807 h 225971"/>
                <a:gd name="connsiteX11" fmla="*/ 735690 w 735690"/>
                <a:gd name="connsiteY11" fmla="*/ 0 h 225971"/>
                <a:gd name="connsiteX0" fmla="*/ 0 w 735690"/>
                <a:gd name="connsiteY0" fmla="*/ 107226 h 225971"/>
                <a:gd name="connsiteX1" fmla="*/ 86376 w 735690"/>
                <a:gd name="connsiteY1" fmla="*/ 190624 h 225971"/>
                <a:gd name="connsiteX2" fmla="*/ 208495 w 735690"/>
                <a:gd name="connsiteY2" fmla="*/ 184667 h 225971"/>
                <a:gd name="connsiteX3" fmla="*/ 309764 w 735690"/>
                <a:gd name="connsiteY3" fmla="*/ 187646 h 225971"/>
                <a:gd name="connsiteX4" fmla="*/ 419968 w 735690"/>
                <a:gd name="connsiteY4" fmla="*/ 214453 h 225971"/>
                <a:gd name="connsiteX5" fmla="*/ 527195 w 735690"/>
                <a:gd name="connsiteY5" fmla="*/ 223388 h 225971"/>
                <a:gd name="connsiteX6" fmla="*/ 556981 w 735690"/>
                <a:gd name="connsiteY6" fmla="*/ 169775 h 225971"/>
                <a:gd name="connsiteX7" fmla="*/ 598679 w 735690"/>
                <a:gd name="connsiteY7" fmla="*/ 110205 h 225971"/>
                <a:gd name="connsiteX8" fmla="*/ 634420 w 735690"/>
                <a:gd name="connsiteY8" fmla="*/ 29785 h 225971"/>
                <a:gd name="connsiteX9" fmla="*/ 693991 w 735690"/>
                <a:gd name="connsiteY9" fmla="*/ 17871 h 225971"/>
                <a:gd name="connsiteX10" fmla="*/ 735690 w 735690"/>
                <a:gd name="connsiteY10" fmla="*/ 0 h 225971"/>
                <a:gd name="connsiteX0" fmla="*/ 0 w 735690"/>
                <a:gd name="connsiteY0" fmla="*/ 107226 h 225971"/>
                <a:gd name="connsiteX1" fmla="*/ 86376 w 735690"/>
                <a:gd name="connsiteY1" fmla="*/ 190624 h 225971"/>
                <a:gd name="connsiteX2" fmla="*/ 208495 w 735690"/>
                <a:gd name="connsiteY2" fmla="*/ 184667 h 225971"/>
                <a:gd name="connsiteX3" fmla="*/ 309764 w 735690"/>
                <a:gd name="connsiteY3" fmla="*/ 187646 h 225971"/>
                <a:gd name="connsiteX4" fmla="*/ 419968 w 735690"/>
                <a:gd name="connsiteY4" fmla="*/ 214453 h 225971"/>
                <a:gd name="connsiteX5" fmla="*/ 527195 w 735690"/>
                <a:gd name="connsiteY5" fmla="*/ 223388 h 225971"/>
                <a:gd name="connsiteX6" fmla="*/ 556981 w 735690"/>
                <a:gd name="connsiteY6" fmla="*/ 169775 h 225971"/>
                <a:gd name="connsiteX7" fmla="*/ 598679 w 735690"/>
                <a:gd name="connsiteY7" fmla="*/ 110205 h 225971"/>
                <a:gd name="connsiteX8" fmla="*/ 634420 w 735690"/>
                <a:gd name="connsiteY8" fmla="*/ 29785 h 225971"/>
                <a:gd name="connsiteX9" fmla="*/ 693991 w 735690"/>
                <a:gd name="connsiteY9" fmla="*/ 23828 h 225971"/>
                <a:gd name="connsiteX10" fmla="*/ 735690 w 735690"/>
                <a:gd name="connsiteY10" fmla="*/ 0 h 22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5690" h="225971">
                  <a:moveTo>
                    <a:pt x="0" y="107226"/>
                  </a:moveTo>
                  <a:cubicBezTo>
                    <a:pt x="21346" y="136514"/>
                    <a:pt x="51627" y="177717"/>
                    <a:pt x="86376" y="190624"/>
                  </a:cubicBezTo>
                  <a:cubicBezTo>
                    <a:pt x="121125" y="203531"/>
                    <a:pt x="171264" y="185163"/>
                    <a:pt x="208495" y="184667"/>
                  </a:cubicBezTo>
                  <a:cubicBezTo>
                    <a:pt x="245726" y="184171"/>
                    <a:pt x="276008" y="186653"/>
                    <a:pt x="309764" y="187646"/>
                  </a:cubicBezTo>
                  <a:cubicBezTo>
                    <a:pt x="345010" y="192610"/>
                    <a:pt x="383730" y="208496"/>
                    <a:pt x="419968" y="214453"/>
                  </a:cubicBezTo>
                  <a:cubicBezTo>
                    <a:pt x="456206" y="220410"/>
                    <a:pt x="504359" y="230834"/>
                    <a:pt x="527195" y="223388"/>
                  </a:cubicBezTo>
                  <a:cubicBezTo>
                    <a:pt x="550031" y="215942"/>
                    <a:pt x="545067" y="188639"/>
                    <a:pt x="556981" y="169775"/>
                  </a:cubicBezTo>
                  <a:cubicBezTo>
                    <a:pt x="568895" y="150911"/>
                    <a:pt x="585773" y="133537"/>
                    <a:pt x="598679" y="110205"/>
                  </a:cubicBezTo>
                  <a:cubicBezTo>
                    <a:pt x="611586" y="86873"/>
                    <a:pt x="618535" y="44181"/>
                    <a:pt x="634420" y="29785"/>
                  </a:cubicBezTo>
                  <a:cubicBezTo>
                    <a:pt x="650305" y="15389"/>
                    <a:pt x="677113" y="28792"/>
                    <a:pt x="693991" y="23828"/>
                  </a:cubicBezTo>
                  <a:cubicBezTo>
                    <a:pt x="710869" y="18864"/>
                    <a:pt x="727003" y="3723"/>
                    <a:pt x="73569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/>
              <a:endParaRPr lang="pt-BR">
                <a:latin typeface="Arial" charset="0"/>
              </a:endParaRPr>
            </a:p>
          </p:txBody>
        </p:sp>
        <p:sp>
          <p:nvSpPr>
            <p:cNvPr id="822" name="Forma livre 821"/>
            <p:cNvSpPr/>
            <p:nvPr/>
          </p:nvSpPr>
          <p:spPr>
            <a:xfrm>
              <a:off x="3508184" y="1544286"/>
              <a:ext cx="732332" cy="146651"/>
            </a:xfrm>
            <a:custGeom>
              <a:avLst/>
              <a:gdLst>
                <a:gd name="connsiteX0" fmla="*/ 890572 w 890572"/>
                <a:gd name="connsiteY0" fmla="*/ 121026 h 202470"/>
                <a:gd name="connsiteX1" fmla="*/ 839938 w 890572"/>
                <a:gd name="connsiteY1" fmla="*/ 124005 h 202470"/>
                <a:gd name="connsiteX2" fmla="*/ 807174 w 890572"/>
                <a:gd name="connsiteY2" fmla="*/ 171661 h 202470"/>
                <a:gd name="connsiteX3" fmla="*/ 780368 w 890572"/>
                <a:gd name="connsiteY3" fmla="*/ 201446 h 202470"/>
                <a:gd name="connsiteX4" fmla="*/ 714841 w 890572"/>
                <a:gd name="connsiteY4" fmla="*/ 192510 h 202470"/>
                <a:gd name="connsiteX5" fmla="*/ 631443 w 890572"/>
                <a:gd name="connsiteY5" fmla="*/ 162725 h 202470"/>
                <a:gd name="connsiteX6" fmla="*/ 604636 w 890572"/>
                <a:gd name="connsiteY6" fmla="*/ 144854 h 202470"/>
                <a:gd name="connsiteX7" fmla="*/ 571873 w 890572"/>
                <a:gd name="connsiteY7" fmla="*/ 153790 h 202470"/>
                <a:gd name="connsiteX8" fmla="*/ 479539 w 890572"/>
                <a:gd name="connsiteY8" fmla="*/ 126983 h 202470"/>
                <a:gd name="connsiteX9" fmla="*/ 437840 w 890572"/>
                <a:gd name="connsiteY9" fmla="*/ 124005 h 202470"/>
                <a:gd name="connsiteX10" fmla="*/ 375292 w 890572"/>
                <a:gd name="connsiteY10" fmla="*/ 82306 h 202470"/>
                <a:gd name="connsiteX11" fmla="*/ 309765 w 890572"/>
                <a:gd name="connsiteY11" fmla="*/ 43585 h 202470"/>
                <a:gd name="connsiteX12" fmla="*/ 241259 w 890572"/>
                <a:gd name="connsiteY12" fmla="*/ 1886 h 202470"/>
                <a:gd name="connsiteX13" fmla="*/ 169775 w 890572"/>
                <a:gd name="connsiteY13" fmla="*/ 10822 h 202470"/>
                <a:gd name="connsiteX14" fmla="*/ 142968 w 890572"/>
                <a:gd name="connsiteY14" fmla="*/ 43585 h 202470"/>
                <a:gd name="connsiteX15" fmla="*/ 98291 w 890572"/>
                <a:gd name="connsiteY15" fmla="*/ 13800 h 202470"/>
                <a:gd name="connsiteX16" fmla="*/ 62549 w 890572"/>
                <a:gd name="connsiteY16" fmla="*/ 37628 h 202470"/>
                <a:gd name="connsiteX17" fmla="*/ 23828 w 890572"/>
                <a:gd name="connsiteY17" fmla="*/ 70392 h 202470"/>
                <a:gd name="connsiteX18" fmla="*/ 0 w 890572"/>
                <a:gd name="connsiteY18" fmla="*/ 82306 h 202470"/>
                <a:gd name="connsiteX0" fmla="*/ 890572 w 890572"/>
                <a:gd name="connsiteY0" fmla="*/ 121026 h 202470"/>
                <a:gd name="connsiteX1" fmla="*/ 839938 w 890572"/>
                <a:gd name="connsiteY1" fmla="*/ 124005 h 202470"/>
                <a:gd name="connsiteX2" fmla="*/ 807174 w 890572"/>
                <a:gd name="connsiteY2" fmla="*/ 171661 h 202470"/>
                <a:gd name="connsiteX3" fmla="*/ 780368 w 890572"/>
                <a:gd name="connsiteY3" fmla="*/ 201446 h 202470"/>
                <a:gd name="connsiteX4" fmla="*/ 714841 w 890572"/>
                <a:gd name="connsiteY4" fmla="*/ 192510 h 202470"/>
                <a:gd name="connsiteX5" fmla="*/ 631443 w 890572"/>
                <a:gd name="connsiteY5" fmla="*/ 162725 h 202470"/>
                <a:gd name="connsiteX6" fmla="*/ 604636 w 890572"/>
                <a:gd name="connsiteY6" fmla="*/ 144854 h 202470"/>
                <a:gd name="connsiteX7" fmla="*/ 554002 w 890572"/>
                <a:gd name="connsiteY7" fmla="*/ 150812 h 202470"/>
                <a:gd name="connsiteX8" fmla="*/ 479539 w 890572"/>
                <a:gd name="connsiteY8" fmla="*/ 126983 h 202470"/>
                <a:gd name="connsiteX9" fmla="*/ 437840 w 890572"/>
                <a:gd name="connsiteY9" fmla="*/ 124005 h 202470"/>
                <a:gd name="connsiteX10" fmla="*/ 375292 w 890572"/>
                <a:gd name="connsiteY10" fmla="*/ 82306 h 202470"/>
                <a:gd name="connsiteX11" fmla="*/ 309765 w 890572"/>
                <a:gd name="connsiteY11" fmla="*/ 43585 h 202470"/>
                <a:gd name="connsiteX12" fmla="*/ 241259 w 890572"/>
                <a:gd name="connsiteY12" fmla="*/ 1886 h 202470"/>
                <a:gd name="connsiteX13" fmla="*/ 169775 w 890572"/>
                <a:gd name="connsiteY13" fmla="*/ 10822 h 202470"/>
                <a:gd name="connsiteX14" fmla="*/ 142968 w 890572"/>
                <a:gd name="connsiteY14" fmla="*/ 43585 h 202470"/>
                <a:gd name="connsiteX15" fmla="*/ 98291 w 890572"/>
                <a:gd name="connsiteY15" fmla="*/ 13800 h 202470"/>
                <a:gd name="connsiteX16" fmla="*/ 62549 w 890572"/>
                <a:gd name="connsiteY16" fmla="*/ 37628 h 202470"/>
                <a:gd name="connsiteX17" fmla="*/ 23828 w 890572"/>
                <a:gd name="connsiteY17" fmla="*/ 70392 h 202470"/>
                <a:gd name="connsiteX18" fmla="*/ 0 w 890572"/>
                <a:gd name="connsiteY18" fmla="*/ 82306 h 202470"/>
                <a:gd name="connsiteX0" fmla="*/ 890572 w 890572"/>
                <a:gd name="connsiteY0" fmla="*/ 121026 h 202470"/>
                <a:gd name="connsiteX1" fmla="*/ 839938 w 890572"/>
                <a:gd name="connsiteY1" fmla="*/ 124005 h 202470"/>
                <a:gd name="connsiteX2" fmla="*/ 807174 w 890572"/>
                <a:gd name="connsiteY2" fmla="*/ 171661 h 202470"/>
                <a:gd name="connsiteX3" fmla="*/ 780368 w 890572"/>
                <a:gd name="connsiteY3" fmla="*/ 201446 h 202470"/>
                <a:gd name="connsiteX4" fmla="*/ 714841 w 890572"/>
                <a:gd name="connsiteY4" fmla="*/ 192510 h 202470"/>
                <a:gd name="connsiteX5" fmla="*/ 631443 w 890572"/>
                <a:gd name="connsiteY5" fmla="*/ 162725 h 202470"/>
                <a:gd name="connsiteX6" fmla="*/ 604636 w 890572"/>
                <a:gd name="connsiteY6" fmla="*/ 144854 h 202470"/>
                <a:gd name="connsiteX7" fmla="*/ 554002 w 890572"/>
                <a:gd name="connsiteY7" fmla="*/ 150812 h 202470"/>
                <a:gd name="connsiteX8" fmla="*/ 479539 w 890572"/>
                <a:gd name="connsiteY8" fmla="*/ 126983 h 202470"/>
                <a:gd name="connsiteX9" fmla="*/ 428904 w 890572"/>
                <a:gd name="connsiteY9" fmla="*/ 106134 h 202470"/>
                <a:gd name="connsiteX10" fmla="*/ 375292 w 890572"/>
                <a:gd name="connsiteY10" fmla="*/ 82306 h 202470"/>
                <a:gd name="connsiteX11" fmla="*/ 309765 w 890572"/>
                <a:gd name="connsiteY11" fmla="*/ 43585 h 202470"/>
                <a:gd name="connsiteX12" fmla="*/ 241259 w 890572"/>
                <a:gd name="connsiteY12" fmla="*/ 1886 h 202470"/>
                <a:gd name="connsiteX13" fmla="*/ 169775 w 890572"/>
                <a:gd name="connsiteY13" fmla="*/ 10822 h 202470"/>
                <a:gd name="connsiteX14" fmla="*/ 142968 w 890572"/>
                <a:gd name="connsiteY14" fmla="*/ 43585 h 202470"/>
                <a:gd name="connsiteX15" fmla="*/ 98291 w 890572"/>
                <a:gd name="connsiteY15" fmla="*/ 13800 h 202470"/>
                <a:gd name="connsiteX16" fmla="*/ 62549 w 890572"/>
                <a:gd name="connsiteY16" fmla="*/ 37628 h 202470"/>
                <a:gd name="connsiteX17" fmla="*/ 23828 w 890572"/>
                <a:gd name="connsiteY17" fmla="*/ 70392 h 202470"/>
                <a:gd name="connsiteX18" fmla="*/ 0 w 890572"/>
                <a:gd name="connsiteY18" fmla="*/ 82306 h 202470"/>
                <a:gd name="connsiteX0" fmla="*/ 890572 w 890572"/>
                <a:gd name="connsiteY0" fmla="*/ 120738 h 202182"/>
                <a:gd name="connsiteX1" fmla="*/ 839938 w 890572"/>
                <a:gd name="connsiteY1" fmla="*/ 123717 h 202182"/>
                <a:gd name="connsiteX2" fmla="*/ 807174 w 890572"/>
                <a:gd name="connsiteY2" fmla="*/ 171373 h 202182"/>
                <a:gd name="connsiteX3" fmla="*/ 780368 w 890572"/>
                <a:gd name="connsiteY3" fmla="*/ 201158 h 202182"/>
                <a:gd name="connsiteX4" fmla="*/ 714841 w 890572"/>
                <a:gd name="connsiteY4" fmla="*/ 192222 h 202182"/>
                <a:gd name="connsiteX5" fmla="*/ 631443 w 890572"/>
                <a:gd name="connsiteY5" fmla="*/ 162437 h 202182"/>
                <a:gd name="connsiteX6" fmla="*/ 604636 w 890572"/>
                <a:gd name="connsiteY6" fmla="*/ 144566 h 202182"/>
                <a:gd name="connsiteX7" fmla="*/ 554002 w 890572"/>
                <a:gd name="connsiteY7" fmla="*/ 150524 h 202182"/>
                <a:gd name="connsiteX8" fmla="*/ 479539 w 890572"/>
                <a:gd name="connsiteY8" fmla="*/ 126695 h 202182"/>
                <a:gd name="connsiteX9" fmla="*/ 428904 w 890572"/>
                <a:gd name="connsiteY9" fmla="*/ 105846 h 202182"/>
                <a:gd name="connsiteX10" fmla="*/ 375292 w 890572"/>
                <a:gd name="connsiteY10" fmla="*/ 82018 h 202182"/>
                <a:gd name="connsiteX11" fmla="*/ 309765 w 890572"/>
                <a:gd name="connsiteY11" fmla="*/ 43297 h 202182"/>
                <a:gd name="connsiteX12" fmla="*/ 241259 w 890572"/>
                <a:gd name="connsiteY12" fmla="*/ 1598 h 202182"/>
                <a:gd name="connsiteX13" fmla="*/ 169775 w 890572"/>
                <a:gd name="connsiteY13" fmla="*/ 10534 h 202182"/>
                <a:gd name="connsiteX14" fmla="*/ 128076 w 890572"/>
                <a:gd name="connsiteY14" fmla="*/ 28405 h 202182"/>
                <a:gd name="connsiteX15" fmla="*/ 98291 w 890572"/>
                <a:gd name="connsiteY15" fmla="*/ 13512 h 202182"/>
                <a:gd name="connsiteX16" fmla="*/ 62549 w 890572"/>
                <a:gd name="connsiteY16" fmla="*/ 37340 h 202182"/>
                <a:gd name="connsiteX17" fmla="*/ 23828 w 890572"/>
                <a:gd name="connsiteY17" fmla="*/ 70104 h 202182"/>
                <a:gd name="connsiteX18" fmla="*/ 0 w 890572"/>
                <a:gd name="connsiteY18" fmla="*/ 82018 h 202182"/>
                <a:gd name="connsiteX0" fmla="*/ 890572 w 890572"/>
                <a:gd name="connsiteY0" fmla="*/ 120738 h 202182"/>
                <a:gd name="connsiteX1" fmla="*/ 839938 w 890572"/>
                <a:gd name="connsiteY1" fmla="*/ 123717 h 202182"/>
                <a:gd name="connsiteX2" fmla="*/ 807174 w 890572"/>
                <a:gd name="connsiteY2" fmla="*/ 171373 h 202182"/>
                <a:gd name="connsiteX3" fmla="*/ 780368 w 890572"/>
                <a:gd name="connsiteY3" fmla="*/ 201158 h 202182"/>
                <a:gd name="connsiteX4" fmla="*/ 714841 w 890572"/>
                <a:gd name="connsiteY4" fmla="*/ 192222 h 202182"/>
                <a:gd name="connsiteX5" fmla="*/ 631443 w 890572"/>
                <a:gd name="connsiteY5" fmla="*/ 162437 h 202182"/>
                <a:gd name="connsiteX6" fmla="*/ 604636 w 890572"/>
                <a:gd name="connsiteY6" fmla="*/ 144566 h 202182"/>
                <a:gd name="connsiteX7" fmla="*/ 554002 w 890572"/>
                <a:gd name="connsiteY7" fmla="*/ 150524 h 202182"/>
                <a:gd name="connsiteX8" fmla="*/ 479539 w 890572"/>
                <a:gd name="connsiteY8" fmla="*/ 126695 h 202182"/>
                <a:gd name="connsiteX9" fmla="*/ 428904 w 890572"/>
                <a:gd name="connsiteY9" fmla="*/ 105846 h 202182"/>
                <a:gd name="connsiteX10" fmla="*/ 375292 w 890572"/>
                <a:gd name="connsiteY10" fmla="*/ 82018 h 202182"/>
                <a:gd name="connsiteX11" fmla="*/ 309765 w 890572"/>
                <a:gd name="connsiteY11" fmla="*/ 43297 h 202182"/>
                <a:gd name="connsiteX12" fmla="*/ 241259 w 890572"/>
                <a:gd name="connsiteY12" fmla="*/ 1598 h 202182"/>
                <a:gd name="connsiteX13" fmla="*/ 169775 w 890572"/>
                <a:gd name="connsiteY13" fmla="*/ 10534 h 202182"/>
                <a:gd name="connsiteX14" fmla="*/ 128076 w 890572"/>
                <a:gd name="connsiteY14" fmla="*/ 28405 h 202182"/>
                <a:gd name="connsiteX15" fmla="*/ 98291 w 890572"/>
                <a:gd name="connsiteY15" fmla="*/ 13512 h 202182"/>
                <a:gd name="connsiteX16" fmla="*/ 53614 w 890572"/>
                <a:gd name="connsiteY16" fmla="*/ 28404 h 202182"/>
                <a:gd name="connsiteX17" fmla="*/ 23828 w 890572"/>
                <a:gd name="connsiteY17" fmla="*/ 70104 h 202182"/>
                <a:gd name="connsiteX18" fmla="*/ 0 w 890572"/>
                <a:gd name="connsiteY18" fmla="*/ 82018 h 202182"/>
                <a:gd name="connsiteX0" fmla="*/ 890572 w 890572"/>
                <a:gd name="connsiteY0" fmla="*/ 120738 h 202182"/>
                <a:gd name="connsiteX1" fmla="*/ 839938 w 890572"/>
                <a:gd name="connsiteY1" fmla="*/ 123717 h 202182"/>
                <a:gd name="connsiteX2" fmla="*/ 807174 w 890572"/>
                <a:gd name="connsiteY2" fmla="*/ 171373 h 202182"/>
                <a:gd name="connsiteX3" fmla="*/ 780368 w 890572"/>
                <a:gd name="connsiteY3" fmla="*/ 201158 h 202182"/>
                <a:gd name="connsiteX4" fmla="*/ 714841 w 890572"/>
                <a:gd name="connsiteY4" fmla="*/ 192222 h 202182"/>
                <a:gd name="connsiteX5" fmla="*/ 631443 w 890572"/>
                <a:gd name="connsiteY5" fmla="*/ 162437 h 202182"/>
                <a:gd name="connsiteX6" fmla="*/ 595700 w 890572"/>
                <a:gd name="connsiteY6" fmla="*/ 144566 h 202182"/>
                <a:gd name="connsiteX7" fmla="*/ 554002 w 890572"/>
                <a:gd name="connsiteY7" fmla="*/ 150524 h 202182"/>
                <a:gd name="connsiteX8" fmla="*/ 479539 w 890572"/>
                <a:gd name="connsiteY8" fmla="*/ 126695 h 202182"/>
                <a:gd name="connsiteX9" fmla="*/ 428904 w 890572"/>
                <a:gd name="connsiteY9" fmla="*/ 105846 h 202182"/>
                <a:gd name="connsiteX10" fmla="*/ 375292 w 890572"/>
                <a:gd name="connsiteY10" fmla="*/ 82018 h 202182"/>
                <a:gd name="connsiteX11" fmla="*/ 309765 w 890572"/>
                <a:gd name="connsiteY11" fmla="*/ 43297 h 202182"/>
                <a:gd name="connsiteX12" fmla="*/ 241259 w 890572"/>
                <a:gd name="connsiteY12" fmla="*/ 1598 h 202182"/>
                <a:gd name="connsiteX13" fmla="*/ 169775 w 890572"/>
                <a:gd name="connsiteY13" fmla="*/ 10534 h 202182"/>
                <a:gd name="connsiteX14" fmla="*/ 128076 w 890572"/>
                <a:gd name="connsiteY14" fmla="*/ 28405 h 202182"/>
                <a:gd name="connsiteX15" fmla="*/ 98291 w 890572"/>
                <a:gd name="connsiteY15" fmla="*/ 13512 h 202182"/>
                <a:gd name="connsiteX16" fmla="*/ 53614 w 890572"/>
                <a:gd name="connsiteY16" fmla="*/ 28404 h 202182"/>
                <a:gd name="connsiteX17" fmla="*/ 23828 w 890572"/>
                <a:gd name="connsiteY17" fmla="*/ 70104 h 202182"/>
                <a:gd name="connsiteX18" fmla="*/ 0 w 890572"/>
                <a:gd name="connsiteY18" fmla="*/ 82018 h 202182"/>
                <a:gd name="connsiteX0" fmla="*/ 890572 w 890572"/>
                <a:gd name="connsiteY0" fmla="*/ 120738 h 201518"/>
                <a:gd name="connsiteX1" fmla="*/ 839938 w 890572"/>
                <a:gd name="connsiteY1" fmla="*/ 123717 h 201518"/>
                <a:gd name="connsiteX2" fmla="*/ 807174 w 890572"/>
                <a:gd name="connsiteY2" fmla="*/ 171373 h 201518"/>
                <a:gd name="connsiteX3" fmla="*/ 780368 w 890572"/>
                <a:gd name="connsiteY3" fmla="*/ 201158 h 201518"/>
                <a:gd name="connsiteX4" fmla="*/ 696970 w 890572"/>
                <a:gd name="connsiteY4" fmla="*/ 186265 h 201518"/>
                <a:gd name="connsiteX5" fmla="*/ 631443 w 890572"/>
                <a:gd name="connsiteY5" fmla="*/ 162437 h 201518"/>
                <a:gd name="connsiteX6" fmla="*/ 595700 w 890572"/>
                <a:gd name="connsiteY6" fmla="*/ 144566 h 201518"/>
                <a:gd name="connsiteX7" fmla="*/ 554002 w 890572"/>
                <a:gd name="connsiteY7" fmla="*/ 150524 h 201518"/>
                <a:gd name="connsiteX8" fmla="*/ 479539 w 890572"/>
                <a:gd name="connsiteY8" fmla="*/ 126695 h 201518"/>
                <a:gd name="connsiteX9" fmla="*/ 428904 w 890572"/>
                <a:gd name="connsiteY9" fmla="*/ 105846 h 201518"/>
                <a:gd name="connsiteX10" fmla="*/ 375292 w 890572"/>
                <a:gd name="connsiteY10" fmla="*/ 82018 h 201518"/>
                <a:gd name="connsiteX11" fmla="*/ 309765 w 890572"/>
                <a:gd name="connsiteY11" fmla="*/ 43297 h 201518"/>
                <a:gd name="connsiteX12" fmla="*/ 241259 w 890572"/>
                <a:gd name="connsiteY12" fmla="*/ 1598 h 201518"/>
                <a:gd name="connsiteX13" fmla="*/ 169775 w 890572"/>
                <a:gd name="connsiteY13" fmla="*/ 10534 h 201518"/>
                <a:gd name="connsiteX14" fmla="*/ 128076 w 890572"/>
                <a:gd name="connsiteY14" fmla="*/ 28405 h 201518"/>
                <a:gd name="connsiteX15" fmla="*/ 98291 w 890572"/>
                <a:gd name="connsiteY15" fmla="*/ 13512 h 201518"/>
                <a:gd name="connsiteX16" fmla="*/ 53614 w 890572"/>
                <a:gd name="connsiteY16" fmla="*/ 28404 h 201518"/>
                <a:gd name="connsiteX17" fmla="*/ 23828 w 890572"/>
                <a:gd name="connsiteY17" fmla="*/ 70104 h 201518"/>
                <a:gd name="connsiteX18" fmla="*/ 0 w 890572"/>
                <a:gd name="connsiteY18" fmla="*/ 82018 h 201518"/>
                <a:gd name="connsiteX0" fmla="*/ 890572 w 890572"/>
                <a:gd name="connsiteY0" fmla="*/ 120738 h 207375"/>
                <a:gd name="connsiteX1" fmla="*/ 839938 w 890572"/>
                <a:gd name="connsiteY1" fmla="*/ 123717 h 207375"/>
                <a:gd name="connsiteX2" fmla="*/ 807174 w 890572"/>
                <a:gd name="connsiteY2" fmla="*/ 171373 h 207375"/>
                <a:gd name="connsiteX3" fmla="*/ 771432 w 890572"/>
                <a:gd name="connsiteY3" fmla="*/ 207115 h 207375"/>
                <a:gd name="connsiteX4" fmla="*/ 696970 w 890572"/>
                <a:gd name="connsiteY4" fmla="*/ 186265 h 207375"/>
                <a:gd name="connsiteX5" fmla="*/ 631443 w 890572"/>
                <a:gd name="connsiteY5" fmla="*/ 162437 h 207375"/>
                <a:gd name="connsiteX6" fmla="*/ 595700 w 890572"/>
                <a:gd name="connsiteY6" fmla="*/ 144566 h 207375"/>
                <a:gd name="connsiteX7" fmla="*/ 554002 w 890572"/>
                <a:gd name="connsiteY7" fmla="*/ 150524 h 207375"/>
                <a:gd name="connsiteX8" fmla="*/ 479539 w 890572"/>
                <a:gd name="connsiteY8" fmla="*/ 126695 h 207375"/>
                <a:gd name="connsiteX9" fmla="*/ 428904 w 890572"/>
                <a:gd name="connsiteY9" fmla="*/ 105846 h 207375"/>
                <a:gd name="connsiteX10" fmla="*/ 375292 w 890572"/>
                <a:gd name="connsiteY10" fmla="*/ 82018 h 207375"/>
                <a:gd name="connsiteX11" fmla="*/ 309765 w 890572"/>
                <a:gd name="connsiteY11" fmla="*/ 43297 h 207375"/>
                <a:gd name="connsiteX12" fmla="*/ 241259 w 890572"/>
                <a:gd name="connsiteY12" fmla="*/ 1598 h 207375"/>
                <a:gd name="connsiteX13" fmla="*/ 169775 w 890572"/>
                <a:gd name="connsiteY13" fmla="*/ 10534 h 207375"/>
                <a:gd name="connsiteX14" fmla="*/ 128076 w 890572"/>
                <a:gd name="connsiteY14" fmla="*/ 28405 h 207375"/>
                <a:gd name="connsiteX15" fmla="*/ 98291 w 890572"/>
                <a:gd name="connsiteY15" fmla="*/ 13512 h 207375"/>
                <a:gd name="connsiteX16" fmla="*/ 53614 w 890572"/>
                <a:gd name="connsiteY16" fmla="*/ 28404 h 207375"/>
                <a:gd name="connsiteX17" fmla="*/ 23828 w 890572"/>
                <a:gd name="connsiteY17" fmla="*/ 70104 h 207375"/>
                <a:gd name="connsiteX18" fmla="*/ 0 w 890572"/>
                <a:gd name="connsiteY18" fmla="*/ 82018 h 207375"/>
                <a:gd name="connsiteX0" fmla="*/ 890572 w 890572"/>
                <a:gd name="connsiteY0" fmla="*/ 120738 h 207697"/>
                <a:gd name="connsiteX1" fmla="*/ 839938 w 890572"/>
                <a:gd name="connsiteY1" fmla="*/ 123717 h 207697"/>
                <a:gd name="connsiteX2" fmla="*/ 804196 w 890572"/>
                <a:gd name="connsiteY2" fmla="*/ 162437 h 207697"/>
                <a:gd name="connsiteX3" fmla="*/ 771432 w 890572"/>
                <a:gd name="connsiteY3" fmla="*/ 207115 h 207697"/>
                <a:gd name="connsiteX4" fmla="*/ 696970 w 890572"/>
                <a:gd name="connsiteY4" fmla="*/ 186265 h 207697"/>
                <a:gd name="connsiteX5" fmla="*/ 631443 w 890572"/>
                <a:gd name="connsiteY5" fmla="*/ 162437 h 207697"/>
                <a:gd name="connsiteX6" fmla="*/ 595700 w 890572"/>
                <a:gd name="connsiteY6" fmla="*/ 144566 h 207697"/>
                <a:gd name="connsiteX7" fmla="*/ 554002 w 890572"/>
                <a:gd name="connsiteY7" fmla="*/ 150524 h 207697"/>
                <a:gd name="connsiteX8" fmla="*/ 479539 w 890572"/>
                <a:gd name="connsiteY8" fmla="*/ 126695 h 207697"/>
                <a:gd name="connsiteX9" fmla="*/ 428904 w 890572"/>
                <a:gd name="connsiteY9" fmla="*/ 105846 h 207697"/>
                <a:gd name="connsiteX10" fmla="*/ 375292 w 890572"/>
                <a:gd name="connsiteY10" fmla="*/ 82018 h 207697"/>
                <a:gd name="connsiteX11" fmla="*/ 309765 w 890572"/>
                <a:gd name="connsiteY11" fmla="*/ 43297 h 207697"/>
                <a:gd name="connsiteX12" fmla="*/ 241259 w 890572"/>
                <a:gd name="connsiteY12" fmla="*/ 1598 h 207697"/>
                <a:gd name="connsiteX13" fmla="*/ 169775 w 890572"/>
                <a:gd name="connsiteY13" fmla="*/ 10534 h 207697"/>
                <a:gd name="connsiteX14" fmla="*/ 128076 w 890572"/>
                <a:gd name="connsiteY14" fmla="*/ 28405 h 207697"/>
                <a:gd name="connsiteX15" fmla="*/ 98291 w 890572"/>
                <a:gd name="connsiteY15" fmla="*/ 13512 h 207697"/>
                <a:gd name="connsiteX16" fmla="*/ 53614 w 890572"/>
                <a:gd name="connsiteY16" fmla="*/ 28404 h 207697"/>
                <a:gd name="connsiteX17" fmla="*/ 23828 w 890572"/>
                <a:gd name="connsiteY17" fmla="*/ 70104 h 207697"/>
                <a:gd name="connsiteX18" fmla="*/ 0 w 890572"/>
                <a:gd name="connsiteY18" fmla="*/ 82018 h 207697"/>
                <a:gd name="connsiteX0" fmla="*/ 890572 w 890572"/>
                <a:gd name="connsiteY0" fmla="*/ 113435 h 200394"/>
                <a:gd name="connsiteX1" fmla="*/ 839938 w 890572"/>
                <a:gd name="connsiteY1" fmla="*/ 116414 h 200394"/>
                <a:gd name="connsiteX2" fmla="*/ 804196 w 890572"/>
                <a:gd name="connsiteY2" fmla="*/ 155134 h 200394"/>
                <a:gd name="connsiteX3" fmla="*/ 771432 w 890572"/>
                <a:gd name="connsiteY3" fmla="*/ 199812 h 200394"/>
                <a:gd name="connsiteX4" fmla="*/ 696970 w 890572"/>
                <a:gd name="connsiteY4" fmla="*/ 178962 h 200394"/>
                <a:gd name="connsiteX5" fmla="*/ 631443 w 890572"/>
                <a:gd name="connsiteY5" fmla="*/ 155134 h 200394"/>
                <a:gd name="connsiteX6" fmla="*/ 595700 w 890572"/>
                <a:gd name="connsiteY6" fmla="*/ 137263 h 200394"/>
                <a:gd name="connsiteX7" fmla="*/ 554002 w 890572"/>
                <a:gd name="connsiteY7" fmla="*/ 143221 h 200394"/>
                <a:gd name="connsiteX8" fmla="*/ 479539 w 890572"/>
                <a:gd name="connsiteY8" fmla="*/ 119392 h 200394"/>
                <a:gd name="connsiteX9" fmla="*/ 428904 w 890572"/>
                <a:gd name="connsiteY9" fmla="*/ 98543 h 200394"/>
                <a:gd name="connsiteX10" fmla="*/ 375292 w 890572"/>
                <a:gd name="connsiteY10" fmla="*/ 74715 h 200394"/>
                <a:gd name="connsiteX11" fmla="*/ 309765 w 890572"/>
                <a:gd name="connsiteY11" fmla="*/ 35994 h 200394"/>
                <a:gd name="connsiteX12" fmla="*/ 241259 w 890572"/>
                <a:gd name="connsiteY12" fmla="*/ 3230 h 200394"/>
                <a:gd name="connsiteX13" fmla="*/ 169775 w 890572"/>
                <a:gd name="connsiteY13" fmla="*/ 3231 h 200394"/>
                <a:gd name="connsiteX14" fmla="*/ 128076 w 890572"/>
                <a:gd name="connsiteY14" fmla="*/ 21102 h 200394"/>
                <a:gd name="connsiteX15" fmla="*/ 98291 w 890572"/>
                <a:gd name="connsiteY15" fmla="*/ 6209 h 200394"/>
                <a:gd name="connsiteX16" fmla="*/ 53614 w 890572"/>
                <a:gd name="connsiteY16" fmla="*/ 21101 h 200394"/>
                <a:gd name="connsiteX17" fmla="*/ 23828 w 890572"/>
                <a:gd name="connsiteY17" fmla="*/ 62801 h 200394"/>
                <a:gd name="connsiteX18" fmla="*/ 0 w 890572"/>
                <a:gd name="connsiteY18" fmla="*/ 74715 h 200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90572" h="200394">
                  <a:moveTo>
                    <a:pt x="890572" y="113435"/>
                  </a:moveTo>
                  <a:cubicBezTo>
                    <a:pt x="872205" y="110705"/>
                    <a:pt x="854334" y="109464"/>
                    <a:pt x="839938" y="116414"/>
                  </a:cubicBezTo>
                  <a:cubicBezTo>
                    <a:pt x="825542" y="123364"/>
                    <a:pt x="815614" y="141234"/>
                    <a:pt x="804196" y="155134"/>
                  </a:cubicBezTo>
                  <a:cubicBezTo>
                    <a:pt x="792778" y="169034"/>
                    <a:pt x="789303" y="195841"/>
                    <a:pt x="771432" y="199812"/>
                  </a:cubicBezTo>
                  <a:cubicBezTo>
                    <a:pt x="753561" y="203783"/>
                    <a:pt x="720301" y="186408"/>
                    <a:pt x="696970" y="178962"/>
                  </a:cubicBezTo>
                  <a:cubicBezTo>
                    <a:pt x="673639" y="171516"/>
                    <a:pt x="648321" y="162084"/>
                    <a:pt x="631443" y="155134"/>
                  </a:cubicBezTo>
                  <a:cubicBezTo>
                    <a:pt x="614565" y="148184"/>
                    <a:pt x="608607" y="139248"/>
                    <a:pt x="595700" y="137263"/>
                  </a:cubicBezTo>
                  <a:cubicBezTo>
                    <a:pt x="582793" y="135278"/>
                    <a:pt x="573362" y="146200"/>
                    <a:pt x="554002" y="143221"/>
                  </a:cubicBezTo>
                  <a:cubicBezTo>
                    <a:pt x="534642" y="140243"/>
                    <a:pt x="500389" y="126838"/>
                    <a:pt x="479539" y="119392"/>
                  </a:cubicBezTo>
                  <a:cubicBezTo>
                    <a:pt x="458689" y="111946"/>
                    <a:pt x="446278" y="105989"/>
                    <a:pt x="428904" y="98543"/>
                  </a:cubicBezTo>
                  <a:cubicBezTo>
                    <a:pt x="411529" y="91097"/>
                    <a:pt x="395148" y="85140"/>
                    <a:pt x="375292" y="74715"/>
                  </a:cubicBezTo>
                  <a:cubicBezTo>
                    <a:pt x="355436" y="64290"/>
                    <a:pt x="332104" y="47908"/>
                    <a:pt x="309765" y="35994"/>
                  </a:cubicBezTo>
                  <a:cubicBezTo>
                    <a:pt x="287426" y="24080"/>
                    <a:pt x="264591" y="8690"/>
                    <a:pt x="241259" y="3230"/>
                  </a:cubicBezTo>
                  <a:cubicBezTo>
                    <a:pt x="217927" y="-2230"/>
                    <a:pt x="188639" y="252"/>
                    <a:pt x="169775" y="3231"/>
                  </a:cubicBezTo>
                  <a:cubicBezTo>
                    <a:pt x="150911" y="6210"/>
                    <a:pt x="139990" y="20606"/>
                    <a:pt x="128076" y="21102"/>
                  </a:cubicBezTo>
                  <a:cubicBezTo>
                    <a:pt x="116162" y="21598"/>
                    <a:pt x="110701" y="6209"/>
                    <a:pt x="98291" y="6209"/>
                  </a:cubicBezTo>
                  <a:cubicBezTo>
                    <a:pt x="85881" y="6209"/>
                    <a:pt x="66024" y="11669"/>
                    <a:pt x="53614" y="21101"/>
                  </a:cubicBezTo>
                  <a:cubicBezTo>
                    <a:pt x="41204" y="30533"/>
                    <a:pt x="32764" y="53865"/>
                    <a:pt x="23828" y="62801"/>
                  </a:cubicBezTo>
                  <a:cubicBezTo>
                    <a:pt x="14892" y="71737"/>
                    <a:pt x="6701" y="72481"/>
                    <a:pt x="0" y="74715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823" name="Forma livre 822"/>
            <p:cNvSpPr/>
            <p:nvPr/>
          </p:nvSpPr>
          <p:spPr bwMode="auto">
            <a:xfrm>
              <a:off x="2917427" y="2577564"/>
              <a:ext cx="172316" cy="500134"/>
            </a:xfrm>
            <a:custGeom>
              <a:avLst/>
              <a:gdLst>
                <a:gd name="connsiteX0" fmla="*/ 311944 w 326871"/>
                <a:gd name="connsiteY0" fmla="*/ 1309688 h 1309688"/>
                <a:gd name="connsiteX1" fmla="*/ 307182 w 326871"/>
                <a:gd name="connsiteY1" fmla="*/ 1214438 h 1309688"/>
                <a:gd name="connsiteX2" fmla="*/ 316707 w 326871"/>
                <a:gd name="connsiteY2" fmla="*/ 1152525 h 1309688"/>
                <a:gd name="connsiteX3" fmla="*/ 326232 w 326871"/>
                <a:gd name="connsiteY3" fmla="*/ 1073944 h 1309688"/>
                <a:gd name="connsiteX4" fmla="*/ 297657 w 326871"/>
                <a:gd name="connsiteY4" fmla="*/ 1050132 h 1309688"/>
                <a:gd name="connsiteX5" fmla="*/ 297657 w 326871"/>
                <a:gd name="connsiteY5" fmla="*/ 1023938 h 1309688"/>
                <a:gd name="connsiteX6" fmla="*/ 261938 w 326871"/>
                <a:gd name="connsiteY6" fmla="*/ 966788 h 1309688"/>
                <a:gd name="connsiteX7" fmla="*/ 211932 w 326871"/>
                <a:gd name="connsiteY7" fmla="*/ 902494 h 1309688"/>
                <a:gd name="connsiteX8" fmla="*/ 183357 w 326871"/>
                <a:gd name="connsiteY8" fmla="*/ 885825 h 1309688"/>
                <a:gd name="connsiteX9" fmla="*/ 188119 w 326871"/>
                <a:gd name="connsiteY9" fmla="*/ 802482 h 1309688"/>
                <a:gd name="connsiteX10" fmla="*/ 171450 w 326871"/>
                <a:gd name="connsiteY10" fmla="*/ 766763 h 1309688"/>
                <a:gd name="connsiteX11" fmla="*/ 135732 w 326871"/>
                <a:gd name="connsiteY11" fmla="*/ 685800 h 1309688"/>
                <a:gd name="connsiteX12" fmla="*/ 126207 w 326871"/>
                <a:gd name="connsiteY12" fmla="*/ 602457 h 1309688"/>
                <a:gd name="connsiteX13" fmla="*/ 121444 w 326871"/>
                <a:gd name="connsiteY13" fmla="*/ 542925 h 1309688"/>
                <a:gd name="connsiteX14" fmla="*/ 126207 w 326871"/>
                <a:gd name="connsiteY14" fmla="*/ 450057 h 1309688"/>
                <a:gd name="connsiteX15" fmla="*/ 130969 w 326871"/>
                <a:gd name="connsiteY15" fmla="*/ 414338 h 1309688"/>
                <a:gd name="connsiteX16" fmla="*/ 107157 w 326871"/>
                <a:gd name="connsiteY16" fmla="*/ 345282 h 1309688"/>
                <a:gd name="connsiteX17" fmla="*/ 107157 w 326871"/>
                <a:gd name="connsiteY17" fmla="*/ 257175 h 1309688"/>
                <a:gd name="connsiteX18" fmla="*/ 107157 w 326871"/>
                <a:gd name="connsiteY18" fmla="*/ 216694 h 1309688"/>
                <a:gd name="connsiteX19" fmla="*/ 80963 w 326871"/>
                <a:gd name="connsiteY19" fmla="*/ 173832 h 1309688"/>
                <a:gd name="connsiteX20" fmla="*/ 57150 w 326871"/>
                <a:gd name="connsiteY20" fmla="*/ 102394 h 1309688"/>
                <a:gd name="connsiteX21" fmla="*/ 42863 w 326871"/>
                <a:gd name="connsiteY21" fmla="*/ 42863 h 1309688"/>
                <a:gd name="connsiteX22" fmla="*/ 0 w 326871"/>
                <a:gd name="connsiteY22" fmla="*/ 0 h 1309688"/>
                <a:gd name="connsiteX0" fmla="*/ 307182 w 326871"/>
                <a:gd name="connsiteY0" fmla="*/ 1214438 h 1214438"/>
                <a:gd name="connsiteX1" fmla="*/ 316707 w 326871"/>
                <a:gd name="connsiteY1" fmla="*/ 1152525 h 1214438"/>
                <a:gd name="connsiteX2" fmla="*/ 326232 w 326871"/>
                <a:gd name="connsiteY2" fmla="*/ 1073944 h 1214438"/>
                <a:gd name="connsiteX3" fmla="*/ 297657 w 326871"/>
                <a:gd name="connsiteY3" fmla="*/ 1050132 h 1214438"/>
                <a:gd name="connsiteX4" fmla="*/ 297657 w 326871"/>
                <a:gd name="connsiteY4" fmla="*/ 1023938 h 1214438"/>
                <a:gd name="connsiteX5" fmla="*/ 261938 w 326871"/>
                <a:gd name="connsiteY5" fmla="*/ 966788 h 1214438"/>
                <a:gd name="connsiteX6" fmla="*/ 211932 w 326871"/>
                <a:gd name="connsiteY6" fmla="*/ 902494 h 1214438"/>
                <a:gd name="connsiteX7" fmla="*/ 183357 w 326871"/>
                <a:gd name="connsiteY7" fmla="*/ 885825 h 1214438"/>
                <a:gd name="connsiteX8" fmla="*/ 188119 w 326871"/>
                <a:gd name="connsiteY8" fmla="*/ 802482 h 1214438"/>
                <a:gd name="connsiteX9" fmla="*/ 171450 w 326871"/>
                <a:gd name="connsiteY9" fmla="*/ 766763 h 1214438"/>
                <a:gd name="connsiteX10" fmla="*/ 135732 w 326871"/>
                <a:gd name="connsiteY10" fmla="*/ 685800 h 1214438"/>
                <a:gd name="connsiteX11" fmla="*/ 126207 w 326871"/>
                <a:gd name="connsiteY11" fmla="*/ 602457 h 1214438"/>
                <a:gd name="connsiteX12" fmla="*/ 121444 w 326871"/>
                <a:gd name="connsiteY12" fmla="*/ 542925 h 1214438"/>
                <a:gd name="connsiteX13" fmla="*/ 126207 w 326871"/>
                <a:gd name="connsiteY13" fmla="*/ 450057 h 1214438"/>
                <a:gd name="connsiteX14" fmla="*/ 130969 w 326871"/>
                <a:gd name="connsiteY14" fmla="*/ 414338 h 1214438"/>
                <a:gd name="connsiteX15" fmla="*/ 107157 w 326871"/>
                <a:gd name="connsiteY15" fmla="*/ 345282 h 1214438"/>
                <a:gd name="connsiteX16" fmla="*/ 107157 w 326871"/>
                <a:gd name="connsiteY16" fmla="*/ 257175 h 1214438"/>
                <a:gd name="connsiteX17" fmla="*/ 107157 w 326871"/>
                <a:gd name="connsiteY17" fmla="*/ 216694 h 1214438"/>
                <a:gd name="connsiteX18" fmla="*/ 80963 w 326871"/>
                <a:gd name="connsiteY18" fmla="*/ 173832 h 1214438"/>
                <a:gd name="connsiteX19" fmla="*/ 57150 w 326871"/>
                <a:gd name="connsiteY19" fmla="*/ 102394 h 1214438"/>
                <a:gd name="connsiteX20" fmla="*/ 42863 w 326871"/>
                <a:gd name="connsiteY20" fmla="*/ 42863 h 1214438"/>
                <a:gd name="connsiteX21" fmla="*/ 0 w 326871"/>
                <a:gd name="connsiteY21" fmla="*/ 0 h 1214438"/>
                <a:gd name="connsiteX0" fmla="*/ 316707 w 326871"/>
                <a:gd name="connsiteY0" fmla="*/ 1152525 h 1152525"/>
                <a:gd name="connsiteX1" fmla="*/ 326232 w 326871"/>
                <a:gd name="connsiteY1" fmla="*/ 1073944 h 1152525"/>
                <a:gd name="connsiteX2" fmla="*/ 297657 w 326871"/>
                <a:gd name="connsiteY2" fmla="*/ 1050132 h 1152525"/>
                <a:gd name="connsiteX3" fmla="*/ 297657 w 326871"/>
                <a:gd name="connsiteY3" fmla="*/ 1023938 h 1152525"/>
                <a:gd name="connsiteX4" fmla="*/ 261938 w 326871"/>
                <a:gd name="connsiteY4" fmla="*/ 966788 h 1152525"/>
                <a:gd name="connsiteX5" fmla="*/ 211932 w 326871"/>
                <a:gd name="connsiteY5" fmla="*/ 902494 h 1152525"/>
                <a:gd name="connsiteX6" fmla="*/ 183357 w 326871"/>
                <a:gd name="connsiteY6" fmla="*/ 885825 h 1152525"/>
                <a:gd name="connsiteX7" fmla="*/ 188119 w 326871"/>
                <a:gd name="connsiteY7" fmla="*/ 802482 h 1152525"/>
                <a:gd name="connsiteX8" fmla="*/ 171450 w 326871"/>
                <a:gd name="connsiteY8" fmla="*/ 766763 h 1152525"/>
                <a:gd name="connsiteX9" fmla="*/ 135732 w 326871"/>
                <a:gd name="connsiteY9" fmla="*/ 685800 h 1152525"/>
                <a:gd name="connsiteX10" fmla="*/ 126207 w 326871"/>
                <a:gd name="connsiteY10" fmla="*/ 602457 h 1152525"/>
                <a:gd name="connsiteX11" fmla="*/ 121444 w 326871"/>
                <a:gd name="connsiteY11" fmla="*/ 542925 h 1152525"/>
                <a:gd name="connsiteX12" fmla="*/ 126207 w 326871"/>
                <a:gd name="connsiteY12" fmla="*/ 450057 h 1152525"/>
                <a:gd name="connsiteX13" fmla="*/ 130969 w 326871"/>
                <a:gd name="connsiteY13" fmla="*/ 414338 h 1152525"/>
                <a:gd name="connsiteX14" fmla="*/ 107157 w 326871"/>
                <a:gd name="connsiteY14" fmla="*/ 345282 h 1152525"/>
                <a:gd name="connsiteX15" fmla="*/ 107157 w 326871"/>
                <a:gd name="connsiteY15" fmla="*/ 257175 h 1152525"/>
                <a:gd name="connsiteX16" fmla="*/ 107157 w 326871"/>
                <a:gd name="connsiteY16" fmla="*/ 216694 h 1152525"/>
                <a:gd name="connsiteX17" fmla="*/ 80963 w 326871"/>
                <a:gd name="connsiteY17" fmla="*/ 173832 h 1152525"/>
                <a:gd name="connsiteX18" fmla="*/ 57150 w 326871"/>
                <a:gd name="connsiteY18" fmla="*/ 102394 h 1152525"/>
                <a:gd name="connsiteX19" fmla="*/ 42863 w 326871"/>
                <a:gd name="connsiteY19" fmla="*/ 42863 h 1152525"/>
                <a:gd name="connsiteX20" fmla="*/ 0 w 326871"/>
                <a:gd name="connsiteY20" fmla="*/ 0 h 1152525"/>
                <a:gd name="connsiteX0" fmla="*/ 326232 w 326232"/>
                <a:gd name="connsiteY0" fmla="*/ 1073944 h 1073944"/>
                <a:gd name="connsiteX1" fmla="*/ 297657 w 326232"/>
                <a:gd name="connsiteY1" fmla="*/ 1050132 h 1073944"/>
                <a:gd name="connsiteX2" fmla="*/ 297657 w 326232"/>
                <a:gd name="connsiteY2" fmla="*/ 1023938 h 1073944"/>
                <a:gd name="connsiteX3" fmla="*/ 261938 w 326232"/>
                <a:gd name="connsiteY3" fmla="*/ 966788 h 1073944"/>
                <a:gd name="connsiteX4" fmla="*/ 211932 w 326232"/>
                <a:gd name="connsiteY4" fmla="*/ 902494 h 1073944"/>
                <a:gd name="connsiteX5" fmla="*/ 183357 w 326232"/>
                <a:gd name="connsiteY5" fmla="*/ 885825 h 1073944"/>
                <a:gd name="connsiteX6" fmla="*/ 188119 w 326232"/>
                <a:gd name="connsiteY6" fmla="*/ 802482 h 1073944"/>
                <a:gd name="connsiteX7" fmla="*/ 171450 w 326232"/>
                <a:gd name="connsiteY7" fmla="*/ 766763 h 1073944"/>
                <a:gd name="connsiteX8" fmla="*/ 135732 w 326232"/>
                <a:gd name="connsiteY8" fmla="*/ 685800 h 1073944"/>
                <a:gd name="connsiteX9" fmla="*/ 126207 w 326232"/>
                <a:gd name="connsiteY9" fmla="*/ 602457 h 1073944"/>
                <a:gd name="connsiteX10" fmla="*/ 121444 w 326232"/>
                <a:gd name="connsiteY10" fmla="*/ 542925 h 1073944"/>
                <a:gd name="connsiteX11" fmla="*/ 126207 w 326232"/>
                <a:gd name="connsiteY11" fmla="*/ 450057 h 1073944"/>
                <a:gd name="connsiteX12" fmla="*/ 130969 w 326232"/>
                <a:gd name="connsiteY12" fmla="*/ 414338 h 1073944"/>
                <a:gd name="connsiteX13" fmla="*/ 107157 w 326232"/>
                <a:gd name="connsiteY13" fmla="*/ 345282 h 1073944"/>
                <a:gd name="connsiteX14" fmla="*/ 107157 w 326232"/>
                <a:gd name="connsiteY14" fmla="*/ 257175 h 1073944"/>
                <a:gd name="connsiteX15" fmla="*/ 107157 w 326232"/>
                <a:gd name="connsiteY15" fmla="*/ 216694 h 1073944"/>
                <a:gd name="connsiteX16" fmla="*/ 80963 w 326232"/>
                <a:gd name="connsiteY16" fmla="*/ 173832 h 1073944"/>
                <a:gd name="connsiteX17" fmla="*/ 57150 w 326232"/>
                <a:gd name="connsiteY17" fmla="*/ 102394 h 1073944"/>
                <a:gd name="connsiteX18" fmla="*/ 42863 w 326232"/>
                <a:gd name="connsiteY18" fmla="*/ 42863 h 1073944"/>
                <a:gd name="connsiteX19" fmla="*/ 0 w 326232"/>
                <a:gd name="connsiteY19" fmla="*/ 0 h 1073944"/>
                <a:gd name="connsiteX0" fmla="*/ 330994 w 330994"/>
                <a:gd name="connsiteY0" fmla="*/ 1097757 h 1097757"/>
                <a:gd name="connsiteX1" fmla="*/ 297657 w 330994"/>
                <a:gd name="connsiteY1" fmla="*/ 1050132 h 1097757"/>
                <a:gd name="connsiteX2" fmla="*/ 297657 w 330994"/>
                <a:gd name="connsiteY2" fmla="*/ 1023938 h 1097757"/>
                <a:gd name="connsiteX3" fmla="*/ 261938 w 330994"/>
                <a:gd name="connsiteY3" fmla="*/ 966788 h 1097757"/>
                <a:gd name="connsiteX4" fmla="*/ 211932 w 330994"/>
                <a:gd name="connsiteY4" fmla="*/ 902494 h 1097757"/>
                <a:gd name="connsiteX5" fmla="*/ 183357 w 330994"/>
                <a:gd name="connsiteY5" fmla="*/ 885825 h 1097757"/>
                <a:gd name="connsiteX6" fmla="*/ 188119 w 330994"/>
                <a:gd name="connsiteY6" fmla="*/ 802482 h 1097757"/>
                <a:gd name="connsiteX7" fmla="*/ 171450 w 330994"/>
                <a:gd name="connsiteY7" fmla="*/ 766763 h 1097757"/>
                <a:gd name="connsiteX8" fmla="*/ 135732 w 330994"/>
                <a:gd name="connsiteY8" fmla="*/ 685800 h 1097757"/>
                <a:gd name="connsiteX9" fmla="*/ 126207 w 330994"/>
                <a:gd name="connsiteY9" fmla="*/ 602457 h 1097757"/>
                <a:gd name="connsiteX10" fmla="*/ 121444 w 330994"/>
                <a:gd name="connsiteY10" fmla="*/ 542925 h 1097757"/>
                <a:gd name="connsiteX11" fmla="*/ 126207 w 330994"/>
                <a:gd name="connsiteY11" fmla="*/ 450057 h 1097757"/>
                <a:gd name="connsiteX12" fmla="*/ 130969 w 330994"/>
                <a:gd name="connsiteY12" fmla="*/ 414338 h 1097757"/>
                <a:gd name="connsiteX13" fmla="*/ 107157 w 330994"/>
                <a:gd name="connsiteY13" fmla="*/ 345282 h 1097757"/>
                <a:gd name="connsiteX14" fmla="*/ 107157 w 330994"/>
                <a:gd name="connsiteY14" fmla="*/ 257175 h 1097757"/>
                <a:gd name="connsiteX15" fmla="*/ 107157 w 330994"/>
                <a:gd name="connsiteY15" fmla="*/ 216694 h 1097757"/>
                <a:gd name="connsiteX16" fmla="*/ 80963 w 330994"/>
                <a:gd name="connsiteY16" fmla="*/ 173832 h 1097757"/>
                <a:gd name="connsiteX17" fmla="*/ 57150 w 330994"/>
                <a:gd name="connsiteY17" fmla="*/ 102394 h 1097757"/>
                <a:gd name="connsiteX18" fmla="*/ 42863 w 330994"/>
                <a:gd name="connsiteY18" fmla="*/ 42863 h 1097757"/>
                <a:gd name="connsiteX19" fmla="*/ 0 w 330994"/>
                <a:gd name="connsiteY19" fmla="*/ 0 h 1097757"/>
                <a:gd name="connsiteX0" fmla="*/ 288131 w 288131"/>
                <a:gd name="connsiteY0" fmla="*/ 1054894 h 1054894"/>
                <a:gd name="connsiteX1" fmla="*/ 254794 w 288131"/>
                <a:gd name="connsiteY1" fmla="*/ 1007269 h 1054894"/>
                <a:gd name="connsiteX2" fmla="*/ 254794 w 288131"/>
                <a:gd name="connsiteY2" fmla="*/ 981075 h 1054894"/>
                <a:gd name="connsiteX3" fmla="*/ 219075 w 288131"/>
                <a:gd name="connsiteY3" fmla="*/ 923925 h 1054894"/>
                <a:gd name="connsiteX4" fmla="*/ 169069 w 288131"/>
                <a:gd name="connsiteY4" fmla="*/ 859631 h 1054894"/>
                <a:gd name="connsiteX5" fmla="*/ 140494 w 288131"/>
                <a:gd name="connsiteY5" fmla="*/ 842962 h 1054894"/>
                <a:gd name="connsiteX6" fmla="*/ 145256 w 288131"/>
                <a:gd name="connsiteY6" fmla="*/ 759619 h 1054894"/>
                <a:gd name="connsiteX7" fmla="*/ 128587 w 288131"/>
                <a:gd name="connsiteY7" fmla="*/ 723900 h 1054894"/>
                <a:gd name="connsiteX8" fmla="*/ 92869 w 288131"/>
                <a:gd name="connsiteY8" fmla="*/ 642937 h 1054894"/>
                <a:gd name="connsiteX9" fmla="*/ 83344 w 288131"/>
                <a:gd name="connsiteY9" fmla="*/ 559594 h 1054894"/>
                <a:gd name="connsiteX10" fmla="*/ 78581 w 288131"/>
                <a:gd name="connsiteY10" fmla="*/ 500062 h 1054894"/>
                <a:gd name="connsiteX11" fmla="*/ 83344 w 288131"/>
                <a:gd name="connsiteY11" fmla="*/ 407194 h 1054894"/>
                <a:gd name="connsiteX12" fmla="*/ 88106 w 288131"/>
                <a:gd name="connsiteY12" fmla="*/ 371475 h 1054894"/>
                <a:gd name="connsiteX13" fmla="*/ 64294 w 288131"/>
                <a:gd name="connsiteY13" fmla="*/ 302419 h 1054894"/>
                <a:gd name="connsiteX14" fmla="*/ 64294 w 288131"/>
                <a:gd name="connsiteY14" fmla="*/ 214312 h 1054894"/>
                <a:gd name="connsiteX15" fmla="*/ 64294 w 288131"/>
                <a:gd name="connsiteY15" fmla="*/ 173831 h 1054894"/>
                <a:gd name="connsiteX16" fmla="*/ 38100 w 288131"/>
                <a:gd name="connsiteY16" fmla="*/ 130969 h 1054894"/>
                <a:gd name="connsiteX17" fmla="*/ 14287 w 288131"/>
                <a:gd name="connsiteY17" fmla="*/ 59531 h 1054894"/>
                <a:gd name="connsiteX18" fmla="*/ 0 w 288131"/>
                <a:gd name="connsiteY18" fmla="*/ 0 h 1054894"/>
                <a:gd name="connsiteX0" fmla="*/ 273844 w 273844"/>
                <a:gd name="connsiteY0" fmla="*/ 995363 h 995363"/>
                <a:gd name="connsiteX1" fmla="*/ 240507 w 273844"/>
                <a:gd name="connsiteY1" fmla="*/ 947738 h 995363"/>
                <a:gd name="connsiteX2" fmla="*/ 240507 w 273844"/>
                <a:gd name="connsiteY2" fmla="*/ 921544 h 995363"/>
                <a:gd name="connsiteX3" fmla="*/ 204788 w 273844"/>
                <a:gd name="connsiteY3" fmla="*/ 864394 h 995363"/>
                <a:gd name="connsiteX4" fmla="*/ 154782 w 273844"/>
                <a:gd name="connsiteY4" fmla="*/ 800100 h 995363"/>
                <a:gd name="connsiteX5" fmla="*/ 126207 w 273844"/>
                <a:gd name="connsiteY5" fmla="*/ 783431 h 995363"/>
                <a:gd name="connsiteX6" fmla="*/ 130969 w 273844"/>
                <a:gd name="connsiteY6" fmla="*/ 700088 h 995363"/>
                <a:gd name="connsiteX7" fmla="*/ 114300 w 273844"/>
                <a:gd name="connsiteY7" fmla="*/ 664369 h 995363"/>
                <a:gd name="connsiteX8" fmla="*/ 78582 w 273844"/>
                <a:gd name="connsiteY8" fmla="*/ 583406 h 995363"/>
                <a:gd name="connsiteX9" fmla="*/ 69057 w 273844"/>
                <a:gd name="connsiteY9" fmla="*/ 500063 h 995363"/>
                <a:gd name="connsiteX10" fmla="*/ 64294 w 273844"/>
                <a:gd name="connsiteY10" fmla="*/ 440531 h 995363"/>
                <a:gd name="connsiteX11" fmla="*/ 69057 w 273844"/>
                <a:gd name="connsiteY11" fmla="*/ 347663 h 995363"/>
                <a:gd name="connsiteX12" fmla="*/ 73819 w 273844"/>
                <a:gd name="connsiteY12" fmla="*/ 311944 h 995363"/>
                <a:gd name="connsiteX13" fmla="*/ 50007 w 273844"/>
                <a:gd name="connsiteY13" fmla="*/ 242888 h 995363"/>
                <a:gd name="connsiteX14" fmla="*/ 50007 w 273844"/>
                <a:gd name="connsiteY14" fmla="*/ 154781 h 995363"/>
                <a:gd name="connsiteX15" fmla="*/ 50007 w 273844"/>
                <a:gd name="connsiteY15" fmla="*/ 114300 h 995363"/>
                <a:gd name="connsiteX16" fmla="*/ 23813 w 273844"/>
                <a:gd name="connsiteY16" fmla="*/ 71438 h 995363"/>
                <a:gd name="connsiteX17" fmla="*/ 0 w 273844"/>
                <a:gd name="connsiteY17" fmla="*/ 0 h 995363"/>
                <a:gd name="connsiteX0" fmla="*/ 250031 w 250031"/>
                <a:gd name="connsiteY0" fmla="*/ 923925 h 923925"/>
                <a:gd name="connsiteX1" fmla="*/ 216694 w 250031"/>
                <a:gd name="connsiteY1" fmla="*/ 876300 h 923925"/>
                <a:gd name="connsiteX2" fmla="*/ 216694 w 250031"/>
                <a:gd name="connsiteY2" fmla="*/ 850106 h 923925"/>
                <a:gd name="connsiteX3" fmla="*/ 180975 w 250031"/>
                <a:gd name="connsiteY3" fmla="*/ 792956 h 923925"/>
                <a:gd name="connsiteX4" fmla="*/ 130969 w 250031"/>
                <a:gd name="connsiteY4" fmla="*/ 728662 h 923925"/>
                <a:gd name="connsiteX5" fmla="*/ 102394 w 250031"/>
                <a:gd name="connsiteY5" fmla="*/ 711993 h 923925"/>
                <a:gd name="connsiteX6" fmla="*/ 107156 w 250031"/>
                <a:gd name="connsiteY6" fmla="*/ 628650 h 923925"/>
                <a:gd name="connsiteX7" fmla="*/ 90487 w 250031"/>
                <a:gd name="connsiteY7" fmla="*/ 592931 h 923925"/>
                <a:gd name="connsiteX8" fmla="*/ 54769 w 250031"/>
                <a:gd name="connsiteY8" fmla="*/ 511968 h 923925"/>
                <a:gd name="connsiteX9" fmla="*/ 45244 w 250031"/>
                <a:gd name="connsiteY9" fmla="*/ 428625 h 923925"/>
                <a:gd name="connsiteX10" fmla="*/ 40481 w 250031"/>
                <a:gd name="connsiteY10" fmla="*/ 369093 h 923925"/>
                <a:gd name="connsiteX11" fmla="*/ 45244 w 250031"/>
                <a:gd name="connsiteY11" fmla="*/ 276225 h 923925"/>
                <a:gd name="connsiteX12" fmla="*/ 50006 w 250031"/>
                <a:gd name="connsiteY12" fmla="*/ 240506 h 923925"/>
                <a:gd name="connsiteX13" fmla="*/ 26194 w 250031"/>
                <a:gd name="connsiteY13" fmla="*/ 171450 h 923925"/>
                <a:gd name="connsiteX14" fmla="*/ 26194 w 250031"/>
                <a:gd name="connsiteY14" fmla="*/ 83343 h 923925"/>
                <a:gd name="connsiteX15" fmla="*/ 26194 w 250031"/>
                <a:gd name="connsiteY15" fmla="*/ 42862 h 923925"/>
                <a:gd name="connsiteX16" fmla="*/ 0 w 250031"/>
                <a:gd name="connsiteY16" fmla="*/ 0 h 923925"/>
                <a:gd name="connsiteX0" fmla="*/ 225601 w 225601"/>
                <a:gd name="connsiteY0" fmla="*/ 881063 h 881063"/>
                <a:gd name="connsiteX1" fmla="*/ 192264 w 225601"/>
                <a:gd name="connsiteY1" fmla="*/ 833438 h 881063"/>
                <a:gd name="connsiteX2" fmla="*/ 192264 w 225601"/>
                <a:gd name="connsiteY2" fmla="*/ 807244 h 881063"/>
                <a:gd name="connsiteX3" fmla="*/ 156545 w 225601"/>
                <a:gd name="connsiteY3" fmla="*/ 750094 h 881063"/>
                <a:gd name="connsiteX4" fmla="*/ 106539 w 225601"/>
                <a:gd name="connsiteY4" fmla="*/ 685800 h 881063"/>
                <a:gd name="connsiteX5" fmla="*/ 77964 w 225601"/>
                <a:gd name="connsiteY5" fmla="*/ 669131 h 881063"/>
                <a:gd name="connsiteX6" fmla="*/ 82726 w 225601"/>
                <a:gd name="connsiteY6" fmla="*/ 585788 h 881063"/>
                <a:gd name="connsiteX7" fmla="*/ 66057 w 225601"/>
                <a:gd name="connsiteY7" fmla="*/ 550069 h 881063"/>
                <a:gd name="connsiteX8" fmla="*/ 30339 w 225601"/>
                <a:gd name="connsiteY8" fmla="*/ 469106 h 881063"/>
                <a:gd name="connsiteX9" fmla="*/ 20814 w 225601"/>
                <a:gd name="connsiteY9" fmla="*/ 385763 h 881063"/>
                <a:gd name="connsiteX10" fmla="*/ 16051 w 225601"/>
                <a:gd name="connsiteY10" fmla="*/ 326231 h 881063"/>
                <a:gd name="connsiteX11" fmla="*/ 20814 w 225601"/>
                <a:gd name="connsiteY11" fmla="*/ 233363 h 881063"/>
                <a:gd name="connsiteX12" fmla="*/ 25576 w 225601"/>
                <a:gd name="connsiteY12" fmla="*/ 197644 h 881063"/>
                <a:gd name="connsiteX13" fmla="*/ 1764 w 225601"/>
                <a:gd name="connsiteY13" fmla="*/ 128588 h 881063"/>
                <a:gd name="connsiteX14" fmla="*/ 1764 w 225601"/>
                <a:gd name="connsiteY14" fmla="*/ 40481 h 881063"/>
                <a:gd name="connsiteX15" fmla="*/ 1764 w 225601"/>
                <a:gd name="connsiteY15" fmla="*/ 0 h 881063"/>
                <a:gd name="connsiteX0" fmla="*/ 225601 w 225601"/>
                <a:gd name="connsiteY0" fmla="*/ 840582 h 840582"/>
                <a:gd name="connsiteX1" fmla="*/ 192264 w 225601"/>
                <a:gd name="connsiteY1" fmla="*/ 792957 h 840582"/>
                <a:gd name="connsiteX2" fmla="*/ 192264 w 225601"/>
                <a:gd name="connsiteY2" fmla="*/ 766763 h 840582"/>
                <a:gd name="connsiteX3" fmla="*/ 156545 w 225601"/>
                <a:gd name="connsiteY3" fmla="*/ 709613 h 840582"/>
                <a:gd name="connsiteX4" fmla="*/ 106539 w 225601"/>
                <a:gd name="connsiteY4" fmla="*/ 645319 h 840582"/>
                <a:gd name="connsiteX5" fmla="*/ 77964 w 225601"/>
                <a:gd name="connsiteY5" fmla="*/ 628650 h 840582"/>
                <a:gd name="connsiteX6" fmla="*/ 82726 w 225601"/>
                <a:gd name="connsiteY6" fmla="*/ 545307 h 840582"/>
                <a:gd name="connsiteX7" fmla="*/ 66057 w 225601"/>
                <a:gd name="connsiteY7" fmla="*/ 509588 h 840582"/>
                <a:gd name="connsiteX8" fmla="*/ 30339 w 225601"/>
                <a:gd name="connsiteY8" fmla="*/ 428625 h 840582"/>
                <a:gd name="connsiteX9" fmla="*/ 20814 w 225601"/>
                <a:gd name="connsiteY9" fmla="*/ 345282 h 840582"/>
                <a:gd name="connsiteX10" fmla="*/ 16051 w 225601"/>
                <a:gd name="connsiteY10" fmla="*/ 285750 h 840582"/>
                <a:gd name="connsiteX11" fmla="*/ 20814 w 225601"/>
                <a:gd name="connsiteY11" fmla="*/ 192882 h 840582"/>
                <a:gd name="connsiteX12" fmla="*/ 25576 w 225601"/>
                <a:gd name="connsiteY12" fmla="*/ 157163 h 840582"/>
                <a:gd name="connsiteX13" fmla="*/ 1764 w 225601"/>
                <a:gd name="connsiteY13" fmla="*/ 88107 h 840582"/>
                <a:gd name="connsiteX14" fmla="*/ 1764 w 225601"/>
                <a:gd name="connsiteY14" fmla="*/ 0 h 840582"/>
                <a:gd name="connsiteX0" fmla="*/ 223837 w 223837"/>
                <a:gd name="connsiteY0" fmla="*/ 840582 h 840582"/>
                <a:gd name="connsiteX1" fmla="*/ 190500 w 223837"/>
                <a:gd name="connsiteY1" fmla="*/ 792957 h 840582"/>
                <a:gd name="connsiteX2" fmla="*/ 190500 w 223837"/>
                <a:gd name="connsiteY2" fmla="*/ 766763 h 840582"/>
                <a:gd name="connsiteX3" fmla="*/ 154781 w 223837"/>
                <a:gd name="connsiteY3" fmla="*/ 709613 h 840582"/>
                <a:gd name="connsiteX4" fmla="*/ 104775 w 223837"/>
                <a:gd name="connsiteY4" fmla="*/ 645319 h 840582"/>
                <a:gd name="connsiteX5" fmla="*/ 76200 w 223837"/>
                <a:gd name="connsiteY5" fmla="*/ 628650 h 840582"/>
                <a:gd name="connsiteX6" fmla="*/ 80962 w 223837"/>
                <a:gd name="connsiteY6" fmla="*/ 545307 h 840582"/>
                <a:gd name="connsiteX7" fmla="*/ 64293 w 223837"/>
                <a:gd name="connsiteY7" fmla="*/ 509588 h 840582"/>
                <a:gd name="connsiteX8" fmla="*/ 28575 w 223837"/>
                <a:gd name="connsiteY8" fmla="*/ 428625 h 840582"/>
                <a:gd name="connsiteX9" fmla="*/ 19050 w 223837"/>
                <a:gd name="connsiteY9" fmla="*/ 345282 h 840582"/>
                <a:gd name="connsiteX10" fmla="*/ 14287 w 223837"/>
                <a:gd name="connsiteY10" fmla="*/ 285750 h 840582"/>
                <a:gd name="connsiteX11" fmla="*/ 19050 w 223837"/>
                <a:gd name="connsiteY11" fmla="*/ 192882 h 840582"/>
                <a:gd name="connsiteX12" fmla="*/ 23812 w 223837"/>
                <a:gd name="connsiteY12" fmla="*/ 157163 h 840582"/>
                <a:gd name="connsiteX13" fmla="*/ 0 w 223837"/>
                <a:gd name="connsiteY13" fmla="*/ 0 h 840582"/>
                <a:gd name="connsiteX0" fmla="*/ 209550 w 209550"/>
                <a:gd name="connsiteY0" fmla="*/ 683419 h 683419"/>
                <a:gd name="connsiteX1" fmla="*/ 176213 w 209550"/>
                <a:gd name="connsiteY1" fmla="*/ 635794 h 683419"/>
                <a:gd name="connsiteX2" fmla="*/ 176213 w 209550"/>
                <a:gd name="connsiteY2" fmla="*/ 609600 h 683419"/>
                <a:gd name="connsiteX3" fmla="*/ 140494 w 209550"/>
                <a:gd name="connsiteY3" fmla="*/ 552450 h 683419"/>
                <a:gd name="connsiteX4" fmla="*/ 90488 w 209550"/>
                <a:gd name="connsiteY4" fmla="*/ 488156 h 683419"/>
                <a:gd name="connsiteX5" fmla="*/ 61913 w 209550"/>
                <a:gd name="connsiteY5" fmla="*/ 471487 h 683419"/>
                <a:gd name="connsiteX6" fmla="*/ 66675 w 209550"/>
                <a:gd name="connsiteY6" fmla="*/ 388144 h 683419"/>
                <a:gd name="connsiteX7" fmla="*/ 50006 w 209550"/>
                <a:gd name="connsiteY7" fmla="*/ 352425 h 683419"/>
                <a:gd name="connsiteX8" fmla="*/ 14288 w 209550"/>
                <a:gd name="connsiteY8" fmla="*/ 271462 h 683419"/>
                <a:gd name="connsiteX9" fmla="*/ 4763 w 209550"/>
                <a:gd name="connsiteY9" fmla="*/ 188119 h 683419"/>
                <a:gd name="connsiteX10" fmla="*/ 0 w 209550"/>
                <a:gd name="connsiteY10" fmla="*/ 128587 h 683419"/>
                <a:gd name="connsiteX11" fmla="*/ 4763 w 209550"/>
                <a:gd name="connsiteY11" fmla="*/ 35719 h 683419"/>
                <a:gd name="connsiteX12" fmla="*/ 9525 w 209550"/>
                <a:gd name="connsiteY12" fmla="*/ 0 h 683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550" h="683419">
                  <a:moveTo>
                    <a:pt x="209550" y="683419"/>
                  </a:moveTo>
                  <a:cubicBezTo>
                    <a:pt x="206375" y="666353"/>
                    <a:pt x="181769" y="648097"/>
                    <a:pt x="176213" y="635794"/>
                  </a:cubicBezTo>
                  <a:cubicBezTo>
                    <a:pt x="170657" y="623491"/>
                    <a:pt x="182166" y="623491"/>
                    <a:pt x="176213" y="609600"/>
                  </a:cubicBezTo>
                  <a:cubicBezTo>
                    <a:pt x="170260" y="595709"/>
                    <a:pt x="154781" y="572691"/>
                    <a:pt x="140494" y="552450"/>
                  </a:cubicBezTo>
                  <a:cubicBezTo>
                    <a:pt x="126207" y="532209"/>
                    <a:pt x="103585" y="501650"/>
                    <a:pt x="90488" y="488156"/>
                  </a:cubicBezTo>
                  <a:cubicBezTo>
                    <a:pt x="77391" y="474662"/>
                    <a:pt x="65882" y="488156"/>
                    <a:pt x="61913" y="471487"/>
                  </a:cubicBezTo>
                  <a:cubicBezTo>
                    <a:pt x="57944" y="454818"/>
                    <a:pt x="68659" y="407988"/>
                    <a:pt x="66675" y="388144"/>
                  </a:cubicBezTo>
                  <a:cubicBezTo>
                    <a:pt x="64691" y="368300"/>
                    <a:pt x="58737" y="371872"/>
                    <a:pt x="50006" y="352425"/>
                  </a:cubicBezTo>
                  <a:cubicBezTo>
                    <a:pt x="41275" y="332978"/>
                    <a:pt x="21828" y="298846"/>
                    <a:pt x="14288" y="271462"/>
                  </a:cubicBezTo>
                  <a:cubicBezTo>
                    <a:pt x="6748" y="244078"/>
                    <a:pt x="7144" y="211932"/>
                    <a:pt x="4763" y="188119"/>
                  </a:cubicBezTo>
                  <a:cubicBezTo>
                    <a:pt x="2382" y="164306"/>
                    <a:pt x="0" y="153987"/>
                    <a:pt x="0" y="128587"/>
                  </a:cubicBezTo>
                  <a:cubicBezTo>
                    <a:pt x="0" y="103187"/>
                    <a:pt x="3175" y="57150"/>
                    <a:pt x="4763" y="35719"/>
                  </a:cubicBezTo>
                  <a:cubicBezTo>
                    <a:pt x="6351" y="14288"/>
                    <a:pt x="12700" y="32147"/>
                    <a:pt x="9525" y="0"/>
                  </a:cubicBezTo>
                </a:path>
              </a:pathLst>
            </a:custGeom>
            <a:noFill/>
            <a:ln w="19050">
              <a:solidFill>
                <a:schemeClr val="accent4">
                  <a:lumMod val="10000"/>
                </a:schemeClr>
              </a:solidFill>
              <a:prstDash val="solid"/>
              <a:round/>
              <a:headEnd/>
              <a:tailEnd/>
            </a:ln>
            <a:effectLst>
              <a:outerShdw blurRad="50800" dir="2700000" algn="tl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824" name="Forma livre 823"/>
            <p:cNvSpPr/>
            <p:nvPr/>
          </p:nvSpPr>
          <p:spPr bwMode="auto">
            <a:xfrm>
              <a:off x="2925258" y="1472738"/>
              <a:ext cx="877248" cy="1122251"/>
            </a:xfrm>
            <a:custGeom>
              <a:avLst/>
              <a:gdLst>
                <a:gd name="connsiteX0" fmla="*/ 0 w 1066800"/>
                <a:gd name="connsiteY0" fmla="*/ 1533525 h 1533525"/>
                <a:gd name="connsiteX1" fmla="*/ 21431 w 1066800"/>
                <a:gd name="connsiteY1" fmla="*/ 1488282 h 1533525"/>
                <a:gd name="connsiteX2" fmla="*/ 66675 w 1066800"/>
                <a:gd name="connsiteY2" fmla="*/ 1440657 h 1533525"/>
                <a:gd name="connsiteX3" fmla="*/ 121444 w 1066800"/>
                <a:gd name="connsiteY3" fmla="*/ 1388269 h 1533525"/>
                <a:gd name="connsiteX4" fmla="*/ 128588 w 1066800"/>
                <a:gd name="connsiteY4" fmla="*/ 1340644 h 1533525"/>
                <a:gd name="connsiteX5" fmla="*/ 130969 w 1066800"/>
                <a:gd name="connsiteY5" fmla="*/ 1262063 h 1533525"/>
                <a:gd name="connsiteX6" fmla="*/ 185738 w 1066800"/>
                <a:gd name="connsiteY6" fmla="*/ 1188244 h 1533525"/>
                <a:gd name="connsiteX7" fmla="*/ 211931 w 1066800"/>
                <a:gd name="connsiteY7" fmla="*/ 1162050 h 1533525"/>
                <a:gd name="connsiteX8" fmla="*/ 226219 w 1066800"/>
                <a:gd name="connsiteY8" fmla="*/ 1104900 h 1533525"/>
                <a:gd name="connsiteX9" fmla="*/ 278606 w 1066800"/>
                <a:gd name="connsiteY9" fmla="*/ 1062038 h 1533525"/>
                <a:gd name="connsiteX10" fmla="*/ 302419 w 1066800"/>
                <a:gd name="connsiteY10" fmla="*/ 1012032 h 1533525"/>
                <a:gd name="connsiteX11" fmla="*/ 333375 w 1066800"/>
                <a:gd name="connsiteY11" fmla="*/ 942975 h 1533525"/>
                <a:gd name="connsiteX12" fmla="*/ 333375 w 1066800"/>
                <a:gd name="connsiteY12" fmla="*/ 919163 h 1533525"/>
                <a:gd name="connsiteX13" fmla="*/ 316706 w 1066800"/>
                <a:gd name="connsiteY13" fmla="*/ 902494 h 1533525"/>
                <a:gd name="connsiteX14" fmla="*/ 283369 w 1066800"/>
                <a:gd name="connsiteY14" fmla="*/ 881063 h 1533525"/>
                <a:gd name="connsiteX15" fmla="*/ 309563 w 1066800"/>
                <a:gd name="connsiteY15" fmla="*/ 840582 h 1533525"/>
                <a:gd name="connsiteX16" fmla="*/ 350044 w 1066800"/>
                <a:gd name="connsiteY16" fmla="*/ 766763 h 1533525"/>
                <a:gd name="connsiteX17" fmla="*/ 364331 w 1066800"/>
                <a:gd name="connsiteY17" fmla="*/ 719138 h 1533525"/>
                <a:gd name="connsiteX18" fmla="*/ 395288 w 1066800"/>
                <a:gd name="connsiteY18" fmla="*/ 654844 h 1533525"/>
                <a:gd name="connsiteX19" fmla="*/ 423863 w 1066800"/>
                <a:gd name="connsiteY19" fmla="*/ 611982 h 1533525"/>
                <a:gd name="connsiteX20" fmla="*/ 442913 w 1066800"/>
                <a:gd name="connsiteY20" fmla="*/ 581025 h 1533525"/>
                <a:gd name="connsiteX21" fmla="*/ 492919 w 1066800"/>
                <a:gd name="connsiteY21" fmla="*/ 545307 h 1533525"/>
                <a:gd name="connsiteX22" fmla="*/ 526256 w 1066800"/>
                <a:gd name="connsiteY22" fmla="*/ 516732 h 1533525"/>
                <a:gd name="connsiteX23" fmla="*/ 573881 w 1066800"/>
                <a:gd name="connsiteY23" fmla="*/ 464344 h 1533525"/>
                <a:gd name="connsiteX24" fmla="*/ 626269 w 1066800"/>
                <a:gd name="connsiteY24" fmla="*/ 426244 h 1533525"/>
                <a:gd name="connsiteX25" fmla="*/ 666750 w 1066800"/>
                <a:gd name="connsiteY25" fmla="*/ 361950 h 1533525"/>
                <a:gd name="connsiteX26" fmla="*/ 700088 w 1066800"/>
                <a:gd name="connsiteY26" fmla="*/ 300038 h 1533525"/>
                <a:gd name="connsiteX27" fmla="*/ 711994 w 1066800"/>
                <a:gd name="connsiteY27" fmla="*/ 250032 h 1533525"/>
                <a:gd name="connsiteX28" fmla="*/ 709613 w 1066800"/>
                <a:gd name="connsiteY28" fmla="*/ 204788 h 1533525"/>
                <a:gd name="connsiteX29" fmla="*/ 750094 w 1066800"/>
                <a:gd name="connsiteY29" fmla="*/ 161925 h 1533525"/>
                <a:gd name="connsiteX30" fmla="*/ 823913 w 1066800"/>
                <a:gd name="connsiteY30" fmla="*/ 111919 h 1533525"/>
                <a:gd name="connsiteX31" fmla="*/ 869156 w 1066800"/>
                <a:gd name="connsiteY31" fmla="*/ 102394 h 1533525"/>
                <a:gd name="connsiteX32" fmla="*/ 916781 w 1066800"/>
                <a:gd name="connsiteY32" fmla="*/ 78582 h 1533525"/>
                <a:gd name="connsiteX33" fmla="*/ 990600 w 1066800"/>
                <a:gd name="connsiteY33" fmla="*/ 21432 h 1533525"/>
                <a:gd name="connsiteX34" fmla="*/ 1066800 w 1066800"/>
                <a:gd name="connsiteY34" fmla="*/ 0 h 153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066800" h="1533525">
                  <a:moveTo>
                    <a:pt x="0" y="1533525"/>
                  </a:moveTo>
                  <a:cubicBezTo>
                    <a:pt x="5159" y="1518642"/>
                    <a:pt x="10319" y="1503760"/>
                    <a:pt x="21431" y="1488282"/>
                  </a:cubicBezTo>
                  <a:cubicBezTo>
                    <a:pt x="32544" y="1472804"/>
                    <a:pt x="50006" y="1457326"/>
                    <a:pt x="66675" y="1440657"/>
                  </a:cubicBezTo>
                  <a:cubicBezTo>
                    <a:pt x="83344" y="1423988"/>
                    <a:pt x="111125" y="1404938"/>
                    <a:pt x="121444" y="1388269"/>
                  </a:cubicBezTo>
                  <a:cubicBezTo>
                    <a:pt x="131763" y="1371600"/>
                    <a:pt x="127001" y="1361678"/>
                    <a:pt x="128588" y="1340644"/>
                  </a:cubicBezTo>
                  <a:cubicBezTo>
                    <a:pt x="130175" y="1319610"/>
                    <a:pt x="121444" y="1287463"/>
                    <a:pt x="130969" y="1262063"/>
                  </a:cubicBezTo>
                  <a:cubicBezTo>
                    <a:pt x="140494" y="1236663"/>
                    <a:pt x="172244" y="1204913"/>
                    <a:pt x="185738" y="1188244"/>
                  </a:cubicBezTo>
                  <a:cubicBezTo>
                    <a:pt x="199232" y="1171575"/>
                    <a:pt x="205184" y="1175941"/>
                    <a:pt x="211931" y="1162050"/>
                  </a:cubicBezTo>
                  <a:cubicBezTo>
                    <a:pt x="218678" y="1148159"/>
                    <a:pt x="215107" y="1121569"/>
                    <a:pt x="226219" y="1104900"/>
                  </a:cubicBezTo>
                  <a:cubicBezTo>
                    <a:pt x="237331" y="1088231"/>
                    <a:pt x="265906" y="1077516"/>
                    <a:pt x="278606" y="1062038"/>
                  </a:cubicBezTo>
                  <a:cubicBezTo>
                    <a:pt x="291306" y="1046560"/>
                    <a:pt x="293291" y="1031876"/>
                    <a:pt x="302419" y="1012032"/>
                  </a:cubicBezTo>
                  <a:cubicBezTo>
                    <a:pt x="311547" y="992188"/>
                    <a:pt x="328216" y="958453"/>
                    <a:pt x="333375" y="942975"/>
                  </a:cubicBezTo>
                  <a:cubicBezTo>
                    <a:pt x="338534" y="927497"/>
                    <a:pt x="336153" y="925910"/>
                    <a:pt x="333375" y="919163"/>
                  </a:cubicBezTo>
                  <a:cubicBezTo>
                    <a:pt x="330597" y="912416"/>
                    <a:pt x="325040" y="908844"/>
                    <a:pt x="316706" y="902494"/>
                  </a:cubicBezTo>
                  <a:cubicBezTo>
                    <a:pt x="308372" y="896144"/>
                    <a:pt x="284560" y="891382"/>
                    <a:pt x="283369" y="881063"/>
                  </a:cubicBezTo>
                  <a:cubicBezTo>
                    <a:pt x="282179" y="870744"/>
                    <a:pt x="298451" y="859632"/>
                    <a:pt x="309563" y="840582"/>
                  </a:cubicBezTo>
                  <a:cubicBezTo>
                    <a:pt x="320675" y="821532"/>
                    <a:pt x="340916" y="787004"/>
                    <a:pt x="350044" y="766763"/>
                  </a:cubicBezTo>
                  <a:cubicBezTo>
                    <a:pt x="359172" y="746522"/>
                    <a:pt x="356790" y="737791"/>
                    <a:pt x="364331" y="719138"/>
                  </a:cubicBezTo>
                  <a:cubicBezTo>
                    <a:pt x="371872" y="700485"/>
                    <a:pt x="385366" y="672703"/>
                    <a:pt x="395288" y="654844"/>
                  </a:cubicBezTo>
                  <a:cubicBezTo>
                    <a:pt x="405210" y="636985"/>
                    <a:pt x="415926" y="624285"/>
                    <a:pt x="423863" y="611982"/>
                  </a:cubicBezTo>
                  <a:cubicBezTo>
                    <a:pt x="431800" y="599679"/>
                    <a:pt x="431404" y="592137"/>
                    <a:pt x="442913" y="581025"/>
                  </a:cubicBezTo>
                  <a:cubicBezTo>
                    <a:pt x="454422" y="569913"/>
                    <a:pt x="479029" y="556022"/>
                    <a:pt x="492919" y="545307"/>
                  </a:cubicBezTo>
                  <a:cubicBezTo>
                    <a:pt x="506810" y="534591"/>
                    <a:pt x="512762" y="530226"/>
                    <a:pt x="526256" y="516732"/>
                  </a:cubicBezTo>
                  <a:cubicBezTo>
                    <a:pt x="539750" y="503238"/>
                    <a:pt x="557212" y="479425"/>
                    <a:pt x="573881" y="464344"/>
                  </a:cubicBezTo>
                  <a:cubicBezTo>
                    <a:pt x="590550" y="449263"/>
                    <a:pt x="610791" y="443310"/>
                    <a:pt x="626269" y="426244"/>
                  </a:cubicBezTo>
                  <a:cubicBezTo>
                    <a:pt x="641747" y="409178"/>
                    <a:pt x="654447" y="382984"/>
                    <a:pt x="666750" y="361950"/>
                  </a:cubicBezTo>
                  <a:cubicBezTo>
                    <a:pt x="679053" y="340916"/>
                    <a:pt x="692547" y="318691"/>
                    <a:pt x="700088" y="300038"/>
                  </a:cubicBezTo>
                  <a:cubicBezTo>
                    <a:pt x="707629" y="281385"/>
                    <a:pt x="710407" y="265907"/>
                    <a:pt x="711994" y="250032"/>
                  </a:cubicBezTo>
                  <a:cubicBezTo>
                    <a:pt x="713582" y="234157"/>
                    <a:pt x="703263" y="219472"/>
                    <a:pt x="709613" y="204788"/>
                  </a:cubicBezTo>
                  <a:cubicBezTo>
                    <a:pt x="715963" y="190104"/>
                    <a:pt x="731044" y="177403"/>
                    <a:pt x="750094" y="161925"/>
                  </a:cubicBezTo>
                  <a:cubicBezTo>
                    <a:pt x="769144" y="146447"/>
                    <a:pt x="804069" y="121841"/>
                    <a:pt x="823913" y="111919"/>
                  </a:cubicBezTo>
                  <a:cubicBezTo>
                    <a:pt x="843757" y="101997"/>
                    <a:pt x="853678" y="107950"/>
                    <a:pt x="869156" y="102394"/>
                  </a:cubicBezTo>
                  <a:cubicBezTo>
                    <a:pt x="884634" y="96838"/>
                    <a:pt x="896540" y="92076"/>
                    <a:pt x="916781" y="78582"/>
                  </a:cubicBezTo>
                  <a:cubicBezTo>
                    <a:pt x="937022" y="65088"/>
                    <a:pt x="965597" y="34529"/>
                    <a:pt x="990600" y="21432"/>
                  </a:cubicBezTo>
                  <a:cubicBezTo>
                    <a:pt x="1015603" y="8335"/>
                    <a:pt x="1041201" y="4167"/>
                    <a:pt x="1066800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825" name="Forma livre 824"/>
            <p:cNvSpPr/>
            <p:nvPr/>
          </p:nvSpPr>
          <p:spPr bwMode="auto">
            <a:xfrm>
              <a:off x="3790757" y="1199146"/>
              <a:ext cx="344633" cy="270119"/>
            </a:xfrm>
            <a:custGeom>
              <a:avLst/>
              <a:gdLst>
                <a:gd name="connsiteX0" fmla="*/ 0 w 419100"/>
                <a:gd name="connsiteY0" fmla="*/ 361950 h 369110"/>
                <a:gd name="connsiteX1" fmla="*/ 76200 w 419100"/>
                <a:gd name="connsiteY1" fmla="*/ 366713 h 369110"/>
                <a:gd name="connsiteX2" fmla="*/ 104775 w 419100"/>
                <a:gd name="connsiteY2" fmla="*/ 328613 h 369110"/>
                <a:gd name="connsiteX3" fmla="*/ 166687 w 419100"/>
                <a:gd name="connsiteY3" fmla="*/ 295275 h 369110"/>
                <a:gd name="connsiteX4" fmla="*/ 223837 w 419100"/>
                <a:gd name="connsiteY4" fmla="*/ 285750 h 369110"/>
                <a:gd name="connsiteX5" fmla="*/ 304800 w 419100"/>
                <a:gd name="connsiteY5" fmla="*/ 252413 h 369110"/>
                <a:gd name="connsiteX6" fmla="*/ 352425 w 419100"/>
                <a:gd name="connsiteY6" fmla="*/ 238125 h 369110"/>
                <a:gd name="connsiteX7" fmla="*/ 395287 w 419100"/>
                <a:gd name="connsiteY7" fmla="*/ 209550 h 369110"/>
                <a:gd name="connsiteX8" fmla="*/ 409575 w 419100"/>
                <a:gd name="connsiteY8" fmla="*/ 185738 h 369110"/>
                <a:gd name="connsiteX9" fmla="*/ 409575 w 419100"/>
                <a:gd name="connsiteY9" fmla="*/ 119063 h 369110"/>
                <a:gd name="connsiteX10" fmla="*/ 414337 w 419100"/>
                <a:gd name="connsiteY10" fmla="*/ 76200 h 369110"/>
                <a:gd name="connsiteX11" fmla="*/ 404812 w 419100"/>
                <a:gd name="connsiteY11" fmla="*/ 14288 h 369110"/>
                <a:gd name="connsiteX12" fmla="*/ 419100 w 419100"/>
                <a:gd name="connsiteY12" fmla="*/ 0 h 369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100" h="369110">
                  <a:moveTo>
                    <a:pt x="0" y="361950"/>
                  </a:moveTo>
                  <a:cubicBezTo>
                    <a:pt x="29369" y="367109"/>
                    <a:pt x="58738" y="372269"/>
                    <a:pt x="76200" y="366713"/>
                  </a:cubicBezTo>
                  <a:cubicBezTo>
                    <a:pt x="93662" y="361157"/>
                    <a:pt x="89694" y="340519"/>
                    <a:pt x="104775" y="328613"/>
                  </a:cubicBezTo>
                  <a:cubicBezTo>
                    <a:pt x="119856" y="316707"/>
                    <a:pt x="146843" y="302419"/>
                    <a:pt x="166687" y="295275"/>
                  </a:cubicBezTo>
                  <a:cubicBezTo>
                    <a:pt x="186531" y="288131"/>
                    <a:pt x="200818" y="292894"/>
                    <a:pt x="223837" y="285750"/>
                  </a:cubicBezTo>
                  <a:cubicBezTo>
                    <a:pt x="246856" y="278606"/>
                    <a:pt x="283369" y="260350"/>
                    <a:pt x="304800" y="252413"/>
                  </a:cubicBezTo>
                  <a:cubicBezTo>
                    <a:pt x="326231" y="244476"/>
                    <a:pt x="337344" y="245269"/>
                    <a:pt x="352425" y="238125"/>
                  </a:cubicBezTo>
                  <a:cubicBezTo>
                    <a:pt x="367506" y="230981"/>
                    <a:pt x="385762" y="218281"/>
                    <a:pt x="395287" y="209550"/>
                  </a:cubicBezTo>
                  <a:cubicBezTo>
                    <a:pt x="404812" y="200819"/>
                    <a:pt x="407194" y="200819"/>
                    <a:pt x="409575" y="185738"/>
                  </a:cubicBezTo>
                  <a:cubicBezTo>
                    <a:pt x="411956" y="170657"/>
                    <a:pt x="408781" y="137319"/>
                    <a:pt x="409575" y="119063"/>
                  </a:cubicBezTo>
                  <a:cubicBezTo>
                    <a:pt x="410369" y="100807"/>
                    <a:pt x="415131" y="93662"/>
                    <a:pt x="414337" y="76200"/>
                  </a:cubicBezTo>
                  <a:cubicBezTo>
                    <a:pt x="413543" y="58738"/>
                    <a:pt x="404018" y="26988"/>
                    <a:pt x="404812" y="14288"/>
                  </a:cubicBezTo>
                  <a:cubicBezTo>
                    <a:pt x="405606" y="1588"/>
                    <a:pt x="412353" y="794"/>
                    <a:pt x="419100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 type="triangle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826" name="Oval 250"/>
            <p:cNvSpPr>
              <a:spLocks noChangeArrowheads="1"/>
            </p:cNvSpPr>
            <p:nvPr/>
          </p:nvSpPr>
          <p:spPr bwMode="auto">
            <a:xfrm>
              <a:off x="3893754" y="1394750"/>
              <a:ext cx="59207" cy="52690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827" name="Oval 250"/>
            <p:cNvSpPr>
              <a:spLocks noChangeArrowheads="1"/>
            </p:cNvSpPr>
            <p:nvPr/>
          </p:nvSpPr>
          <p:spPr bwMode="auto">
            <a:xfrm>
              <a:off x="3893754" y="1394750"/>
              <a:ext cx="59207" cy="52690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828" name="CaixaDeTexto 827"/>
            <p:cNvSpPr txBox="1"/>
            <p:nvPr/>
          </p:nvSpPr>
          <p:spPr bwMode="auto">
            <a:xfrm>
              <a:off x="3949670" y="1428384"/>
              <a:ext cx="438488" cy="923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eaLnBrk="1" hangingPunct="1">
                <a:buClr>
                  <a:schemeClr val="tx2"/>
                </a:buClr>
              </a:pPr>
              <a:r>
                <a:rPr lang="pt-BR" sz="600" dirty="0"/>
                <a:t>Brumado</a:t>
              </a:r>
            </a:p>
          </p:txBody>
        </p:sp>
        <p:sp>
          <p:nvSpPr>
            <p:cNvPr id="829" name="Forma livre 828"/>
            <p:cNvSpPr/>
            <p:nvPr/>
          </p:nvSpPr>
          <p:spPr bwMode="auto">
            <a:xfrm>
              <a:off x="2095004" y="3815472"/>
              <a:ext cx="720444" cy="292536"/>
            </a:xfrm>
            <a:custGeom>
              <a:avLst/>
              <a:gdLst>
                <a:gd name="connsiteX0" fmla="*/ 0 w 1285875"/>
                <a:gd name="connsiteY0" fmla="*/ 392178 h 392178"/>
                <a:gd name="connsiteX1" fmla="*/ 53975 w 1285875"/>
                <a:gd name="connsiteY1" fmla="*/ 350903 h 392178"/>
                <a:gd name="connsiteX2" fmla="*/ 152400 w 1285875"/>
                <a:gd name="connsiteY2" fmla="*/ 322328 h 392178"/>
                <a:gd name="connsiteX3" fmla="*/ 276225 w 1285875"/>
                <a:gd name="connsiteY3" fmla="*/ 281053 h 392178"/>
                <a:gd name="connsiteX4" fmla="*/ 371475 w 1285875"/>
                <a:gd name="connsiteY4" fmla="*/ 208028 h 392178"/>
                <a:gd name="connsiteX5" fmla="*/ 498475 w 1285875"/>
                <a:gd name="connsiteY5" fmla="*/ 166753 h 392178"/>
                <a:gd name="connsiteX6" fmla="*/ 676275 w 1285875"/>
                <a:gd name="connsiteY6" fmla="*/ 55628 h 392178"/>
                <a:gd name="connsiteX7" fmla="*/ 708025 w 1285875"/>
                <a:gd name="connsiteY7" fmla="*/ 23878 h 392178"/>
                <a:gd name="connsiteX8" fmla="*/ 800100 w 1285875"/>
                <a:gd name="connsiteY8" fmla="*/ 8003 h 392178"/>
                <a:gd name="connsiteX9" fmla="*/ 917575 w 1285875"/>
                <a:gd name="connsiteY9" fmla="*/ 4828 h 392178"/>
                <a:gd name="connsiteX10" fmla="*/ 977900 w 1285875"/>
                <a:gd name="connsiteY10" fmla="*/ 74678 h 392178"/>
                <a:gd name="connsiteX11" fmla="*/ 1019175 w 1285875"/>
                <a:gd name="connsiteY11" fmla="*/ 74678 h 392178"/>
                <a:gd name="connsiteX12" fmla="*/ 1101725 w 1285875"/>
                <a:gd name="connsiteY12" fmla="*/ 135003 h 392178"/>
                <a:gd name="connsiteX13" fmla="*/ 1209675 w 1285875"/>
                <a:gd name="connsiteY13" fmla="*/ 154053 h 392178"/>
                <a:gd name="connsiteX14" fmla="*/ 1257300 w 1285875"/>
                <a:gd name="connsiteY14" fmla="*/ 198503 h 392178"/>
                <a:gd name="connsiteX15" fmla="*/ 1285875 w 1285875"/>
                <a:gd name="connsiteY15" fmla="*/ 211203 h 392178"/>
                <a:gd name="connsiteX0" fmla="*/ 0 w 1257300"/>
                <a:gd name="connsiteY0" fmla="*/ 392178 h 392178"/>
                <a:gd name="connsiteX1" fmla="*/ 53975 w 1257300"/>
                <a:gd name="connsiteY1" fmla="*/ 350903 h 392178"/>
                <a:gd name="connsiteX2" fmla="*/ 152400 w 1257300"/>
                <a:gd name="connsiteY2" fmla="*/ 322328 h 392178"/>
                <a:gd name="connsiteX3" fmla="*/ 276225 w 1257300"/>
                <a:gd name="connsiteY3" fmla="*/ 281053 h 392178"/>
                <a:gd name="connsiteX4" fmla="*/ 371475 w 1257300"/>
                <a:gd name="connsiteY4" fmla="*/ 208028 h 392178"/>
                <a:gd name="connsiteX5" fmla="*/ 498475 w 1257300"/>
                <a:gd name="connsiteY5" fmla="*/ 166753 h 392178"/>
                <a:gd name="connsiteX6" fmla="*/ 676275 w 1257300"/>
                <a:gd name="connsiteY6" fmla="*/ 55628 h 392178"/>
                <a:gd name="connsiteX7" fmla="*/ 708025 w 1257300"/>
                <a:gd name="connsiteY7" fmla="*/ 23878 h 392178"/>
                <a:gd name="connsiteX8" fmla="*/ 800100 w 1257300"/>
                <a:gd name="connsiteY8" fmla="*/ 8003 h 392178"/>
                <a:gd name="connsiteX9" fmla="*/ 917575 w 1257300"/>
                <a:gd name="connsiteY9" fmla="*/ 4828 h 392178"/>
                <a:gd name="connsiteX10" fmla="*/ 977900 w 1257300"/>
                <a:gd name="connsiteY10" fmla="*/ 74678 h 392178"/>
                <a:gd name="connsiteX11" fmla="*/ 1019175 w 1257300"/>
                <a:gd name="connsiteY11" fmla="*/ 74678 h 392178"/>
                <a:gd name="connsiteX12" fmla="*/ 1101725 w 1257300"/>
                <a:gd name="connsiteY12" fmla="*/ 135003 h 392178"/>
                <a:gd name="connsiteX13" fmla="*/ 1209675 w 1257300"/>
                <a:gd name="connsiteY13" fmla="*/ 154053 h 392178"/>
                <a:gd name="connsiteX14" fmla="*/ 1257300 w 1257300"/>
                <a:gd name="connsiteY14" fmla="*/ 198503 h 392178"/>
                <a:gd name="connsiteX0" fmla="*/ 0 w 1285764"/>
                <a:gd name="connsiteY0" fmla="*/ 392178 h 392178"/>
                <a:gd name="connsiteX1" fmla="*/ 53975 w 1285764"/>
                <a:gd name="connsiteY1" fmla="*/ 350903 h 392178"/>
                <a:gd name="connsiteX2" fmla="*/ 152400 w 1285764"/>
                <a:gd name="connsiteY2" fmla="*/ 322328 h 392178"/>
                <a:gd name="connsiteX3" fmla="*/ 276225 w 1285764"/>
                <a:gd name="connsiteY3" fmla="*/ 281053 h 392178"/>
                <a:gd name="connsiteX4" fmla="*/ 371475 w 1285764"/>
                <a:gd name="connsiteY4" fmla="*/ 208028 h 392178"/>
                <a:gd name="connsiteX5" fmla="*/ 498475 w 1285764"/>
                <a:gd name="connsiteY5" fmla="*/ 166753 h 392178"/>
                <a:gd name="connsiteX6" fmla="*/ 676275 w 1285764"/>
                <a:gd name="connsiteY6" fmla="*/ 55628 h 392178"/>
                <a:gd name="connsiteX7" fmla="*/ 708025 w 1285764"/>
                <a:gd name="connsiteY7" fmla="*/ 23878 h 392178"/>
                <a:gd name="connsiteX8" fmla="*/ 800100 w 1285764"/>
                <a:gd name="connsiteY8" fmla="*/ 8003 h 392178"/>
                <a:gd name="connsiteX9" fmla="*/ 917575 w 1285764"/>
                <a:gd name="connsiteY9" fmla="*/ 4828 h 392178"/>
                <a:gd name="connsiteX10" fmla="*/ 977900 w 1285764"/>
                <a:gd name="connsiteY10" fmla="*/ 74678 h 392178"/>
                <a:gd name="connsiteX11" fmla="*/ 1019175 w 1285764"/>
                <a:gd name="connsiteY11" fmla="*/ 74678 h 392178"/>
                <a:gd name="connsiteX12" fmla="*/ 1101725 w 1285764"/>
                <a:gd name="connsiteY12" fmla="*/ 135003 h 392178"/>
                <a:gd name="connsiteX13" fmla="*/ 1209675 w 1285764"/>
                <a:gd name="connsiteY13" fmla="*/ 154053 h 392178"/>
                <a:gd name="connsiteX14" fmla="*/ 1285764 w 1285764"/>
                <a:gd name="connsiteY14" fmla="*/ 159366 h 392178"/>
                <a:gd name="connsiteX0" fmla="*/ 0 w 1209675"/>
                <a:gd name="connsiteY0" fmla="*/ 392178 h 392178"/>
                <a:gd name="connsiteX1" fmla="*/ 53975 w 1209675"/>
                <a:gd name="connsiteY1" fmla="*/ 350903 h 392178"/>
                <a:gd name="connsiteX2" fmla="*/ 152400 w 1209675"/>
                <a:gd name="connsiteY2" fmla="*/ 322328 h 392178"/>
                <a:gd name="connsiteX3" fmla="*/ 276225 w 1209675"/>
                <a:gd name="connsiteY3" fmla="*/ 281053 h 392178"/>
                <a:gd name="connsiteX4" fmla="*/ 371475 w 1209675"/>
                <a:gd name="connsiteY4" fmla="*/ 208028 h 392178"/>
                <a:gd name="connsiteX5" fmla="*/ 498475 w 1209675"/>
                <a:gd name="connsiteY5" fmla="*/ 166753 h 392178"/>
                <a:gd name="connsiteX6" fmla="*/ 676275 w 1209675"/>
                <a:gd name="connsiteY6" fmla="*/ 55628 h 392178"/>
                <a:gd name="connsiteX7" fmla="*/ 708025 w 1209675"/>
                <a:gd name="connsiteY7" fmla="*/ 23878 h 392178"/>
                <a:gd name="connsiteX8" fmla="*/ 800100 w 1209675"/>
                <a:gd name="connsiteY8" fmla="*/ 8003 h 392178"/>
                <a:gd name="connsiteX9" fmla="*/ 917575 w 1209675"/>
                <a:gd name="connsiteY9" fmla="*/ 4828 h 392178"/>
                <a:gd name="connsiteX10" fmla="*/ 977900 w 1209675"/>
                <a:gd name="connsiteY10" fmla="*/ 74678 h 392178"/>
                <a:gd name="connsiteX11" fmla="*/ 1019175 w 1209675"/>
                <a:gd name="connsiteY11" fmla="*/ 74678 h 392178"/>
                <a:gd name="connsiteX12" fmla="*/ 1101725 w 1209675"/>
                <a:gd name="connsiteY12" fmla="*/ 135003 h 392178"/>
                <a:gd name="connsiteX13" fmla="*/ 1209675 w 1209675"/>
                <a:gd name="connsiteY13" fmla="*/ 154053 h 392178"/>
                <a:gd name="connsiteX0" fmla="*/ 0 w 1101725"/>
                <a:gd name="connsiteY0" fmla="*/ 392178 h 392178"/>
                <a:gd name="connsiteX1" fmla="*/ 53975 w 1101725"/>
                <a:gd name="connsiteY1" fmla="*/ 350903 h 392178"/>
                <a:gd name="connsiteX2" fmla="*/ 152400 w 1101725"/>
                <a:gd name="connsiteY2" fmla="*/ 322328 h 392178"/>
                <a:gd name="connsiteX3" fmla="*/ 276225 w 1101725"/>
                <a:gd name="connsiteY3" fmla="*/ 281053 h 392178"/>
                <a:gd name="connsiteX4" fmla="*/ 371475 w 1101725"/>
                <a:gd name="connsiteY4" fmla="*/ 208028 h 392178"/>
                <a:gd name="connsiteX5" fmla="*/ 498475 w 1101725"/>
                <a:gd name="connsiteY5" fmla="*/ 166753 h 392178"/>
                <a:gd name="connsiteX6" fmla="*/ 676275 w 1101725"/>
                <a:gd name="connsiteY6" fmla="*/ 55628 h 392178"/>
                <a:gd name="connsiteX7" fmla="*/ 708025 w 1101725"/>
                <a:gd name="connsiteY7" fmla="*/ 23878 h 392178"/>
                <a:gd name="connsiteX8" fmla="*/ 800100 w 1101725"/>
                <a:gd name="connsiteY8" fmla="*/ 8003 h 392178"/>
                <a:gd name="connsiteX9" fmla="*/ 917575 w 1101725"/>
                <a:gd name="connsiteY9" fmla="*/ 4828 h 392178"/>
                <a:gd name="connsiteX10" fmla="*/ 977900 w 1101725"/>
                <a:gd name="connsiteY10" fmla="*/ 74678 h 392178"/>
                <a:gd name="connsiteX11" fmla="*/ 1019175 w 1101725"/>
                <a:gd name="connsiteY11" fmla="*/ 74678 h 392178"/>
                <a:gd name="connsiteX12" fmla="*/ 1101725 w 1101725"/>
                <a:gd name="connsiteY12" fmla="*/ 135003 h 392178"/>
                <a:gd name="connsiteX0" fmla="*/ 0 w 1019175"/>
                <a:gd name="connsiteY0" fmla="*/ 392178 h 392178"/>
                <a:gd name="connsiteX1" fmla="*/ 53975 w 1019175"/>
                <a:gd name="connsiteY1" fmla="*/ 350903 h 392178"/>
                <a:gd name="connsiteX2" fmla="*/ 152400 w 1019175"/>
                <a:gd name="connsiteY2" fmla="*/ 322328 h 392178"/>
                <a:gd name="connsiteX3" fmla="*/ 276225 w 1019175"/>
                <a:gd name="connsiteY3" fmla="*/ 281053 h 392178"/>
                <a:gd name="connsiteX4" fmla="*/ 371475 w 1019175"/>
                <a:gd name="connsiteY4" fmla="*/ 208028 h 392178"/>
                <a:gd name="connsiteX5" fmla="*/ 498475 w 1019175"/>
                <a:gd name="connsiteY5" fmla="*/ 166753 h 392178"/>
                <a:gd name="connsiteX6" fmla="*/ 676275 w 1019175"/>
                <a:gd name="connsiteY6" fmla="*/ 55628 h 392178"/>
                <a:gd name="connsiteX7" fmla="*/ 708025 w 1019175"/>
                <a:gd name="connsiteY7" fmla="*/ 23878 h 392178"/>
                <a:gd name="connsiteX8" fmla="*/ 800100 w 1019175"/>
                <a:gd name="connsiteY8" fmla="*/ 8003 h 392178"/>
                <a:gd name="connsiteX9" fmla="*/ 917575 w 1019175"/>
                <a:gd name="connsiteY9" fmla="*/ 4828 h 392178"/>
                <a:gd name="connsiteX10" fmla="*/ 977900 w 1019175"/>
                <a:gd name="connsiteY10" fmla="*/ 74678 h 392178"/>
                <a:gd name="connsiteX11" fmla="*/ 1019175 w 1019175"/>
                <a:gd name="connsiteY11" fmla="*/ 74678 h 392178"/>
                <a:gd name="connsiteX0" fmla="*/ 0 w 977900"/>
                <a:gd name="connsiteY0" fmla="*/ 392178 h 392178"/>
                <a:gd name="connsiteX1" fmla="*/ 53975 w 977900"/>
                <a:gd name="connsiteY1" fmla="*/ 350903 h 392178"/>
                <a:gd name="connsiteX2" fmla="*/ 152400 w 977900"/>
                <a:gd name="connsiteY2" fmla="*/ 322328 h 392178"/>
                <a:gd name="connsiteX3" fmla="*/ 276225 w 977900"/>
                <a:gd name="connsiteY3" fmla="*/ 281053 h 392178"/>
                <a:gd name="connsiteX4" fmla="*/ 371475 w 977900"/>
                <a:gd name="connsiteY4" fmla="*/ 208028 h 392178"/>
                <a:gd name="connsiteX5" fmla="*/ 498475 w 977900"/>
                <a:gd name="connsiteY5" fmla="*/ 166753 h 392178"/>
                <a:gd name="connsiteX6" fmla="*/ 676275 w 977900"/>
                <a:gd name="connsiteY6" fmla="*/ 55628 h 392178"/>
                <a:gd name="connsiteX7" fmla="*/ 708025 w 977900"/>
                <a:gd name="connsiteY7" fmla="*/ 23878 h 392178"/>
                <a:gd name="connsiteX8" fmla="*/ 800100 w 977900"/>
                <a:gd name="connsiteY8" fmla="*/ 8003 h 392178"/>
                <a:gd name="connsiteX9" fmla="*/ 917575 w 977900"/>
                <a:gd name="connsiteY9" fmla="*/ 4828 h 392178"/>
                <a:gd name="connsiteX10" fmla="*/ 977900 w 977900"/>
                <a:gd name="connsiteY10" fmla="*/ 74678 h 392178"/>
                <a:gd name="connsiteX0" fmla="*/ 0 w 971102"/>
                <a:gd name="connsiteY0" fmla="*/ 388917 h 388917"/>
                <a:gd name="connsiteX1" fmla="*/ 53975 w 971102"/>
                <a:gd name="connsiteY1" fmla="*/ 347642 h 388917"/>
                <a:gd name="connsiteX2" fmla="*/ 152400 w 971102"/>
                <a:gd name="connsiteY2" fmla="*/ 319067 h 388917"/>
                <a:gd name="connsiteX3" fmla="*/ 276225 w 971102"/>
                <a:gd name="connsiteY3" fmla="*/ 277792 h 388917"/>
                <a:gd name="connsiteX4" fmla="*/ 371475 w 971102"/>
                <a:gd name="connsiteY4" fmla="*/ 204767 h 388917"/>
                <a:gd name="connsiteX5" fmla="*/ 498475 w 971102"/>
                <a:gd name="connsiteY5" fmla="*/ 163492 h 388917"/>
                <a:gd name="connsiteX6" fmla="*/ 676275 w 971102"/>
                <a:gd name="connsiteY6" fmla="*/ 52367 h 388917"/>
                <a:gd name="connsiteX7" fmla="*/ 708025 w 971102"/>
                <a:gd name="connsiteY7" fmla="*/ 20617 h 388917"/>
                <a:gd name="connsiteX8" fmla="*/ 800100 w 971102"/>
                <a:gd name="connsiteY8" fmla="*/ 4742 h 388917"/>
                <a:gd name="connsiteX9" fmla="*/ 917575 w 971102"/>
                <a:gd name="connsiteY9" fmla="*/ 1567 h 388917"/>
                <a:gd name="connsiteX10" fmla="*/ 971102 w 971102"/>
                <a:gd name="connsiteY10" fmla="*/ 27227 h 388917"/>
                <a:gd name="connsiteX0" fmla="*/ 0 w 1537717"/>
                <a:gd name="connsiteY0" fmla="*/ 678536 h 678536"/>
                <a:gd name="connsiteX1" fmla="*/ 53975 w 1537717"/>
                <a:gd name="connsiteY1" fmla="*/ 637261 h 678536"/>
                <a:gd name="connsiteX2" fmla="*/ 152400 w 1537717"/>
                <a:gd name="connsiteY2" fmla="*/ 608686 h 678536"/>
                <a:gd name="connsiteX3" fmla="*/ 276225 w 1537717"/>
                <a:gd name="connsiteY3" fmla="*/ 567411 h 678536"/>
                <a:gd name="connsiteX4" fmla="*/ 371475 w 1537717"/>
                <a:gd name="connsiteY4" fmla="*/ 494386 h 678536"/>
                <a:gd name="connsiteX5" fmla="*/ 498475 w 1537717"/>
                <a:gd name="connsiteY5" fmla="*/ 453111 h 678536"/>
                <a:gd name="connsiteX6" fmla="*/ 676275 w 1537717"/>
                <a:gd name="connsiteY6" fmla="*/ 341986 h 678536"/>
                <a:gd name="connsiteX7" fmla="*/ 708025 w 1537717"/>
                <a:gd name="connsiteY7" fmla="*/ 310236 h 678536"/>
                <a:gd name="connsiteX8" fmla="*/ 800100 w 1537717"/>
                <a:gd name="connsiteY8" fmla="*/ 294361 h 678536"/>
                <a:gd name="connsiteX9" fmla="*/ 917575 w 1537717"/>
                <a:gd name="connsiteY9" fmla="*/ 291186 h 678536"/>
                <a:gd name="connsiteX10" fmla="*/ 1537717 w 1537717"/>
                <a:gd name="connsiteY10" fmla="*/ 323 h 678536"/>
                <a:gd name="connsiteX0" fmla="*/ 0 w 1537717"/>
                <a:gd name="connsiteY0" fmla="*/ 678250 h 678250"/>
                <a:gd name="connsiteX1" fmla="*/ 53975 w 1537717"/>
                <a:gd name="connsiteY1" fmla="*/ 636975 h 678250"/>
                <a:gd name="connsiteX2" fmla="*/ 152400 w 1537717"/>
                <a:gd name="connsiteY2" fmla="*/ 608400 h 678250"/>
                <a:gd name="connsiteX3" fmla="*/ 276225 w 1537717"/>
                <a:gd name="connsiteY3" fmla="*/ 567125 h 678250"/>
                <a:gd name="connsiteX4" fmla="*/ 371475 w 1537717"/>
                <a:gd name="connsiteY4" fmla="*/ 494100 h 678250"/>
                <a:gd name="connsiteX5" fmla="*/ 498475 w 1537717"/>
                <a:gd name="connsiteY5" fmla="*/ 452825 h 678250"/>
                <a:gd name="connsiteX6" fmla="*/ 676275 w 1537717"/>
                <a:gd name="connsiteY6" fmla="*/ 341700 h 678250"/>
                <a:gd name="connsiteX7" fmla="*/ 708025 w 1537717"/>
                <a:gd name="connsiteY7" fmla="*/ 309950 h 678250"/>
                <a:gd name="connsiteX8" fmla="*/ 800100 w 1537717"/>
                <a:gd name="connsiteY8" fmla="*/ 294075 h 678250"/>
                <a:gd name="connsiteX9" fmla="*/ 917575 w 1537717"/>
                <a:gd name="connsiteY9" fmla="*/ 290900 h 678250"/>
                <a:gd name="connsiteX10" fmla="*/ 1537717 w 1537717"/>
                <a:gd name="connsiteY10" fmla="*/ 37 h 678250"/>
                <a:gd name="connsiteX0" fmla="*/ 0 w 1557255"/>
                <a:gd name="connsiteY0" fmla="*/ 689971 h 689971"/>
                <a:gd name="connsiteX1" fmla="*/ 53975 w 1557255"/>
                <a:gd name="connsiteY1" fmla="*/ 648696 h 689971"/>
                <a:gd name="connsiteX2" fmla="*/ 152400 w 1557255"/>
                <a:gd name="connsiteY2" fmla="*/ 620121 h 689971"/>
                <a:gd name="connsiteX3" fmla="*/ 276225 w 1557255"/>
                <a:gd name="connsiteY3" fmla="*/ 578846 h 689971"/>
                <a:gd name="connsiteX4" fmla="*/ 371475 w 1557255"/>
                <a:gd name="connsiteY4" fmla="*/ 505821 h 689971"/>
                <a:gd name="connsiteX5" fmla="*/ 498475 w 1557255"/>
                <a:gd name="connsiteY5" fmla="*/ 464546 h 689971"/>
                <a:gd name="connsiteX6" fmla="*/ 676275 w 1557255"/>
                <a:gd name="connsiteY6" fmla="*/ 353421 h 689971"/>
                <a:gd name="connsiteX7" fmla="*/ 708025 w 1557255"/>
                <a:gd name="connsiteY7" fmla="*/ 321671 h 689971"/>
                <a:gd name="connsiteX8" fmla="*/ 800100 w 1557255"/>
                <a:gd name="connsiteY8" fmla="*/ 305796 h 689971"/>
                <a:gd name="connsiteX9" fmla="*/ 917575 w 1557255"/>
                <a:gd name="connsiteY9" fmla="*/ 302621 h 689971"/>
                <a:gd name="connsiteX10" fmla="*/ 1557255 w 1557255"/>
                <a:gd name="connsiteY10" fmla="*/ 35 h 689971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17575 w 1557255"/>
                <a:gd name="connsiteY9" fmla="*/ 302586 h 689936"/>
                <a:gd name="connsiteX10" fmla="*/ 1248020 w 1557255"/>
                <a:gd name="connsiteY10" fmla="*/ 135513 h 689936"/>
                <a:gd name="connsiteX11" fmla="*/ 1557255 w 1557255"/>
                <a:gd name="connsiteY11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17575 w 1557255"/>
                <a:gd name="connsiteY9" fmla="*/ 302586 h 689936"/>
                <a:gd name="connsiteX10" fmla="*/ 1275374 w 1557255"/>
                <a:gd name="connsiteY10" fmla="*/ 53451 h 689936"/>
                <a:gd name="connsiteX11" fmla="*/ 1557255 w 1557255"/>
                <a:gd name="connsiteY11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17575 w 1557255"/>
                <a:gd name="connsiteY9" fmla="*/ 302586 h 689936"/>
                <a:gd name="connsiteX10" fmla="*/ 1052636 w 1557255"/>
                <a:gd name="connsiteY10" fmla="*/ 201943 h 689936"/>
                <a:gd name="connsiteX11" fmla="*/ 1275374 w 1557255"/>
                <a:gd name="connsiteY11" fmla="*/ 53451 h 689936"/>
                <a:gd name="connsiteX12" fmla="*/ 1557255 w 1557255"/>
                <a:gd name="connsiteY12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17575 w 1557255"/>
                <a:gd name="connsiteY9" fmla="*/ 302586 h 689936"/>
                <a:gd name="connsiteX10" fmla="*/ 974482 w 1557255"/>
                <a:gd name="connsiteY10" fmla="*/ 260558 h 689936"/>
                <a:gd name="connsiteX11" fmla="*/ 1052636 w 1557255"/>
                <a:gd name="connsiteY11" fmla="*/ 201943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17575 w 1557255"/>
                <a:gd name="connsiteY9" fmla="*/ 302586 h 689936"/>
                <a:gd name="connsiteX10" fmla="*/ 947128 w 1557255"/>
                <a:gd name="connsiteY10" fmla="*/ 213666 h 689936"/>
                <a:gd name="connsiteX11" fmla="*/ 1052636 w 1557255"/>
                <a:gd name="connsiteY11" fmla="*/ 201943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90863 h 689936"/>
                <a:gd name="connsiteX10" fmla="*/ 947128 w 1557255"/>
                <a:gd name="connsiteY10" fmla="*/ 213666 h 689936"/>
                <a:gd name="connsiteX11" fmla="*/ 1052636 w 1557255"/>
                <a:gd name="connsiteY11" fmla="*/ 201943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90863 h 689936"/>
                <a:gd name="connsiteX10" fmla="*/ 947128 w 1557255"/>
                <a:gd name="connsiteY10" fmla="*/ 213666 h 689936"/>
                <a:gd name="connsiteX11" fmla="*/ 1142513 w 1557255"/>
                <a:gd name="connsiteY11" fmla="*/ 155050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90863 h 689936"/>
                <a:gd name="connsiteX10" fmla="*/ 994021 w 1557255"/>
                <a:gd name="connsiteY10" fmla="*/ 178497 h 689936"/>
                <a:gd name="connsiteX11" fmla="*/ 1142513 w 1557255"/>
                <a:gd name="connsiteY11" fmla="*/ 155050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90863 h 689936"/>
                <a:gd name="connsiteX10" fmla="*/ 1111252 w 1557255"/>
                <a:gd name="connsiteY10" fmla="*/ 252743 h 689936"/>
                <a:gd name="connsiteX11" fmla="*/ 1142513 w 1557255"/>
                <a:gd name="connsiteY11" fmla="*/ 155050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90863 h 689936"/>
                <a:gd name="connsiteX10" fmla="*/ 1013560 w 1557255"/>
                <a:gd name="connsiteY10" fmla="*/ 201943 h 689936"/>
                <a:gd name="connsiteX11" fmla="*/ 1142513 w 1557255"/>
                <a:gd name="connsiteY11" fmla="*/ 155050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13560 w 1557255"/>
                <a:gd name="connsiteY10" fmla="*/ 201943 h 689936"/>
                <a:gd name="connsiteX11" fmla="*/ 1142513 w 1557255"/>
                <a:gd name="connsiteY11" fmla="*/ 155050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13560 w 1557255"/>
                <a:gd name="connsiteY10" fmla="*/ 201943 h 689936"/>
                <a:gd name="connsiteX11" fmla="*/ 1173775 w 1557255"/>
                <a:gd name="connsiteY11" fmla="*/ 139419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73775 w 1557255"/>
                <a:gd name="connsiteY11" fmla="*/ 139419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73775 w 1557255"/>
                <a:gd name="connsiteY11" fmla="*/ 139419 h 689936"/>
                <a:gd name="connsiteX12" fmla="*/ 1283190 w 1557255"/>
                <a:gd name="connsiteY12" fmla="*/ 49543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73775 w 1557255"/>
                <a:gd name="connsiteY11" fmla="*/ 139419 h 689936"/>
                <a:gd name="connsiteX12" fmla="*/ 1283190 w 1557255"/>
                <a:gd name="connsiteY12" fmla="*/ 49543 h 689936"/>
                <a:gd name="connsiteX13" fmla="*/ 1431682 w 1557255"/>
                <a:gd name="connsiteY13" fmla="*/ 1828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73775 w 1557255"/>
                <a:gd name="connsiteY11" fmla="*/ 139419 h 689936"/>
                <a:gd name="connsiteX12" fmla="*/ 1283190 w 1557255"/>
                <a:gd name="connsiteY12" fmla="*/ 49543 h 689936"/>
                <a:gd name="connsiteX13" fmla="*/ 1435590 w 1557255"/>
                <a:gd name="connsiteY13" fmla="*/ 22188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73775 w 1557255"/>
                <a:gd name="connsiteY11" fmla="*/ 139419 h 689936"/>
                <a:gd name="connsiteX12" fmla="*/ 1287098 w 1557255"/>
                <a:gd name="connsiteY12" fmla="*/ 61266 h 689936"/>
                <a:gd name="connsiteX13" fmla="*/ 1435590 w 1557255"/>
                <a:gd name="connsiteY13" fmla="*/ 22188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73775 w 1557255"/>
                <a:gd name="connsiteY11" fmla="*/ 139419 h 689936"/>
                <a:gd name="connsiteX12" fmla="*/ 1287098 w 1557255"/>
                <a:gd name="connsiteY12" fmla="*/ 61266 h 689936"/>
                <a:gd name="connsiteX13" fmla="*/ 1419960 w 1557255"/>
                <a:gd name="connsiteY13" fmla="*/ 45634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73775 w 1557255"/>
                <a:gd name="connsiteY11" fmla="*/ 139419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58144 w 1557255"/>
                <a:gd name="connsiteY11" fmla="*/ 151142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978391 w 1557255"/>
                <a:gd name="connsiteY10" fmla="*/ 194127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78391 w 1557255"/>
                <a:gd name="connsiteY10" fmla="*/ 194127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82299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82299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82299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82299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82299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97930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97930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97930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97930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68978"/>
                <a:gd name="connsiteY0" fmla="*/ 686029 h 686029"/>
                <a:gd name="connsiteX1" fmla="*/ 53975 w 1568978"/>
                <a:gd name="connsiteY1" fmla="*/ 644754 h 686029"/>
                <a:gd name="connsiteX2" fmla="*/ 152400 w 1568978"/>
                <a:gd name="connsiteY2" fmla="*/ 616179 h 686029"/>
                <a:gd name="connsiteX3" fmla="*/ 276225 w 1568978"/>
                <a:gd name="connsiteY3" fmla="*/ 574904 h 686029"/>
                <a:gd name="connsiteX4" fmla="*/ 371475 w 1568978"/>
                <a:gd name="connsiteY4" fmla="*/ 501879 h 686029"/>
                <a:gd name="connsiteX5" fmla="*/ 498475 w 1568978"/>
                <a:gd name="connsiteY5" fmla="*/ 460604 h 686029"/>
                <a:gd name="connsiteX6" fmla="*/ 676275 w 1568978"/>
                <a:gd name="connsiteY6" fmla="*/ 349479 h 686029"/>
                <a:gd name="connsiteX7" fmla="*/ 708025 w 1568978"/>
                <a:gd name="connsiteY7" fmla="*/ 317729 h 686029"/>
                <a:gd name="connsiteX8" fmla="*/ 800100 w 1568978"/>
                <a:gd name="connsiteY8" fmla="*/ 301854 h 686029"/>
                <a:gd name="connsiteX9" fmla="*/ 886313 w 1568978"/>
                <a:gd name="connsiteY9" fmla="*/ 255694 h 686029"/>
                <a:gd name="connsiteX10" fmla="*/ 997930 w 1568978"/>
                <a:gd name="connsiteY10" fmla="*/ 194128 h 686029"/>
                <a:gd name="connsiteX11" fmla="*/ 1150328 w 1568978"/>
                <a:gd name="connsiteY11" fmla="*/ 139419 h 686029"/>
                <a:gd name="connsiteX12" fmla="*/ 1287098 w 1568978"/>
                <a:gd name="connsiteY12" fmla="*/ 57359 h 686029"/>
                <a:gd name="connsiteX13" fmla="*/ 1427776 w 1568978"/>
                <a:gd name="connsiteY13" fmla="*/ 30004 h 686029"/>
                <a:gd name="connsiteX14" fmla="*/ 1568978 w 1568978"/>
                <a:gd name="connsiteY14" fmla="*/ 0 h 686029"/>
                <a:gd name="connsiteX0" fmla="*/ 0 w 1561163"/>
                <a:gd name="connsiteY0" fmla="*/ 689937 h 689937"/>
                <a:gd name="connsiteX1" fmla="*/ 53975 w 1561163"/>
                <a:gd name="connsiteY1" fmla="*/ 648662 h 689937"/>
                <a:gd name="connsiteX2" fmla="*/ 152400 w 1561163"/>
                <a:gd name="connsiteY2" fmla="*/ 620087 h 689937"/>
                <a:gd name="connsiteX3" fmla="*/ 276225 w 1561163"/>
                <a:gd name="connsiteY3" fmla="*/ 578812 h 689937"/>
                <a:gd name="connsiteX4" fmla="*/ 371475 w 1561163"/>
                <a:gd name="connsiteY4" fmla="*/ 505787 h 689937"/>
                <a:gd name="connsiteX5" fmla="*/ 498475 w 1561163"/>
                <a:gd name="connsiteY5" fmla="*/ 464512 h 689937"/>
                <a:gd name="connsiteX6" fmla="*/ 676275 w 1561163"/>
                <a:gd name="connsiteY6" fmla="*/ 353387 h 689937"/>
                <a:gd name="connsiteX7" fmla="*/ 708025 w 1561163"/>
                <a:gd name="connsiteY7" fmla="*/ 321637 h 689937"/>
                <a:gd name="connsiteX8" fmla="*/ 800100 w 1561163"/>
                <a:gd name="connsiteY8" fmla="*/ 305762 h 689937"/>
                <a:gd name="connsiteX9" fmla="*/ 886313 w 1561163"/>
                <a:gd name="connsiteY9" fmla="*/ 259602 h 689937"/>
                <a:gd name="connsiteX10" fmla="*/ 997930 w 1561163"/>
                <a:gd name="connsiteY10" fmla="*/ 198036 h 689937"/>
                <a:gd name="connsiteX11" fmla="*/ 1150328 w 1561163"/>
                <a:gd name="connsiteY11" fmla="*/ 143327 h 689937"/>
                <a:gd name="connsiteX12" fmla="*/ 1287098 w 1561163"/>
                <a:gd name="connsiteY12" fmla="*/ 61267 h 689937"/>
                <a:gd name="connsiteX13" fmla="*/ 1427776 w 1561163"/>
                <a:gd name="connsiteY13" fmla="*/ 33912 h 689937"/>
                <a:gd name="connsiteX14" fmla="*/ 1561163 w 1561163"/>
                <a:gd name="connsiteY14" fmla="*/ 0 h 689937"/>
                <a:gd name="connsiteX0" fmla="*/ 0 w 1561163"/>
                <a:gd name="connsiteY0" fmla="*/ 689937 h 689937"/>
                <a:gd name="connsiteX1" fmla="*/ 53975 w 1561163"/>
                <a:gd name="connsiteY1" fmla="*/ 648662 h 689937"/>
                <a:gd name="connsiteX2" fmla="*/ 152400 w 1561163"/>
                <a:gd name="connsiteY2" fmla="*/ 620087 h 689937"/>
                <a:gd name="connsiteX3" fmla="*/ 276225 w 1561163"/>
                <a:gd name="connsiteY3" fmla="*/ 578812 h 689937"/>
                <a:gd name="connsiteX4" fmla="*/ 371475 w 1561163"/>
                <a:gd name="connsiteY4" fmla="*/ 505787 h 689937"/>
                <a:gd name="connsiteX5" fmla="*/ 498475 w 1561163"/>
                <a:gd name="connsiteY5" fmla="*/ 464512 h 689937"/>
                <a:gd name="connsiteX6" fmla="*/ 676275 w 1561163"/>
                <a:gd name="connsiteY6" fmla="*/ 353387 h 689937"/>
                <a:gd name="connsiteX7" fmla="*/ 708025 w 1561163"/>
                <a:gd name="connsiteY7" fmla="*/ 321637 h 689937"/>
                <a:gd name="connsiteX8" fmla="*/ 800100 w 1561163"/>
                <a:gd name="connsiteY8" fmla="*/ 305762 h 689937"/>
                <a:gd name="connsiteX9" fmla="*/ 876115 w 1561163"/>
                <a:gd name="connsiteY9" fmla="*/ 290195 h 689937"/>
                <a:gd name="connsiteX10" fmla="*/ 997930 w 1561163"/>
                <a:gd name="connsiteY10" fmla="*/ 198036 h 689937"/>
                <a:gd name="connsiteX11" fmla="*/ 1150328 w 1561163"/>
                <a:gd name="connsiteY11" fmla="*/ 143327 h 689937"/>
                <a:gd name="connsiteX12" fmla="*/ 1287098 w 1561163"/>
                <a:gd name="connsiteY12" fmla="*/ 61267 h 689937"/>
                <a:gd name="connsiteX13" fmla="*/ 1427776 w 1561163"/>
                <a:gd name="connsiteY13" fmla="*/ 33912 h 689937"/>
                <a:gd name="connsiteX14" fmla="*/ 1561163 w 1561163"/>
                <a:gd name="connsiteY14" fmla="*/ 0 h 689937"/>
                <a:gd name="connsiteX0" fmla="*/ 0 w 1561163"/>
                <a:gd name="connsiteY0" fmla="*/ 689937 h 689937"/>
                <a:gd name="connsiteX1" fmla="*/ 53975 w 1561163"/>
                <a:gd name="connsiteY1" fmla="*/ 648662 h 689937"/>
                <a:gd name="connsiteX2" fmla="*/ 152400 w 1561163"/>
                <a:gd name="connsiteY2" fmla="*/ 620087 h 689937"/>
                <a:gd name="connsiteX3" fmla="*/ 276225 w 1561163"/>
                <a:gd name="connsiteY3" fmla="*/ 578812 h 689937"/>
                <a:gd name="connsiteX4" fmla="*/ 371475 w 1561163"/>
                <a:gd name="connsiteY4" fmla="*/ 505787 h 689937"/>
                <a:gd name="connsiteX5" fmla="*/ 498475 w 1561163"/>
                <a:gd name="connsiteY5" fmla="*/ 464512 h 689937"/>
                <a:gd name="connsiteX6" fmla="*/ 676275 w 1561163"/>
                <a:gd name="connsiteY6" fmla="*/ 353387 h 689937"/>
                <a:gd name="connsiteX7" fmla="*/ 708025 w 1561163"/>
                <a:gd name="connsiteY7" fmla="*/ 321637 h 689937"/>
                <a:gd name="connsiteX8" fmla="*/ 800100 w 1561163"/>
                <a:gd name="connsiteY8" fmla="*/ 305762 h 689937"/>
                <a:gd name="connsiteX9" fmla="*/ 876115 w 1561163"/>
                <a:gd name="connsiteY9" fmla="*/ 290195 h 689937"/>
                <a:gd name="connsiteX10" fmla="*/ 997930 w 1561163"/>
                <a:gd name="connsiteY10" fmla="*/ 198036 h 689937"/>
                <a:gd name="connsiteX11" fmla="*/ 1150328 w 1561163"/>
                <a:gd name="connsiteY11" fmla="*/ 143327 h 689937"/>
                <a:gd name="connsiteX12" fmla="*/ 1287098 w 1561163"/>
                <a:gd name="connsiteY12" fmla="*/ 61267 h 689937"/>
                <a:gd name="connsiteX13" fmla="*/ 1427776 w 1561163"/>
                <a:gd name="connsiteY13" fmla="*/ 33912 h 689937"/>
                <a:gd name="connsiteX14" fmla="*/ 1561163 w 1561163"/>
                <a:gd name="connsiteY14" fmla="*/ 0 h 689937"/>
                <a:gd name="connsiteX0" fmla="*/ 0 w 1561163"/>
                <a:gd name="connsiteY0" fmla="*/ 689937 h 689937"/>
                <a:gd name="connsiteX1" fmla="*/ 53975 w 1561163"/>
                <a:gd name="connsiteY1" fmla="*/ 648662 h 689937"/>
                <a:gd name="connsiteX2" fmla="*/ 152400 w 1561163"/>
                <a:gd name="connsiteY2" fmla="*/ 620087 h 689937"/>
                <a:gd name="connsiteX3" fmla="*/ 276225 w 1561163"/>
                <a:gd name="connsiteY3" fmla="*/ 578812 h 689937"/>
                <a:gd name="connsiteX4" fmla="*/ 371475 w 1561163"/>
                <a:gd name="connsiteY4" fmla="*/ 505787 h 689937"/>
                <a:gd name="connsiteX5" fmla="*/ 498475 w 1561163"/>
                <a:gd name="connsiteY5" fmla="*/ 464512 h 689937"/>
                <a:gd name="connsiteX6" fmla="*/ 676275 w 1561163"/>
                <a:gd name="connsiteY6" fmla="*/ 353387 h 689937"/>
                <a:gd name="connsiteX7" fmla="*/ 708025 w 1561163"/>
                <a:gd name="connsiteY7" fmla="*/ 321637 h 689937"/>
                <a:gd name="connsiteX8" fmla="*/ 800100 w 1561163"/>
                <a:gd name="connsiteY8" fmla="*/ 305762 h 689937"/>
                <a:gd name="connsiteX9" fmla="*/ 876115 w 1561163"/>
                <a:gd name="connsiteY9" fmla="*/ 290195 h 689937"/>
                <a:gd name="connsiteX10" fmla="*/ 997930 w 1561163"/>
                <a:gd name="connsiteY10" fmla="*/ 198036 h 689937"/>
                <a:gd name="connsiteX11" fmla="*/ 1150328 w 1561163"/>
                <a:gd name="connsiteY11" fmla="*/ 143327 h 689937"/>
                <a:gd name="connsiteX12" fmla="*/ 1287098 w 1561163"/>
                <a:gd name="connsiteY12" fmla="*/ 61267 h 689937"/>
                <a:gd name="connsiteX13" fmla="*/ 1427776 w 1561163"/>
                <a:gd name="connsiteY13" fmla="*/ 33912 h 689937"/>
                <a:gd name="connsiteX14" fmla="*/ 1561163 w 1561163"/>
                <a:gd name="connsiteY14" fmla="*/ 0 h 689937"/>
                <a:gd name="connsiteX0" fmla="*/ 0 w 1427776"/>
                <a:gd name="connsiteY0" fmla="*/ 656025 h 656025"/>
                <a:gd name="connsiteX1" fmla="*/ 53975 w 1427776"/>
                <a:gd name="connsiteY1" fmla="*/ 614750 h 656025"/>
                <a:gd name="connsiteX2" fmla="*/ 152400 w 1427776"/>
                <a:gd name="connsiteY2" fmla="*/ 586175 h 656025"/>
                <a:gd name="connsiteX3" fmla="*/ 276225 w 1427776"/>
                <a:gd name="connsiteY3" fmla="*/ 544900 h 656025"/>
                <a:gd name="connsiteX4" fmla="*/ 371475 w 1427776"/>
                <a:gd name="connsiteY4" fmla="*/ 471875 h 656025"/>
                <a:gd name="connsiteX5" fmla="*/ 498475 w 1427776"/>
                <a:gd name="connsiteY5" fmla="*/ 430600 h 656025"/>
                <a:gd name="connsiteX6" fmla="*/ 676275 w 1427776"/>
                <a:gd name="connsiteY6" fmla="*/ 319475 h 656025"/>
                <a:gd name="connsiteX7" fmla="*/ 708025 w 1427776"/>
                <a:gd name="connsiteY7" fmla="*/ 287725 h 656025"/>
                <a:gd name="connsiteX8" fmla="*/ 800100 w 1427776"/>
                <a:gd name="connsiteY8" fmla="*/ 271850 h 656025"/>
                <a:gd name="connsiteX9" fmla="*/ 876115 w 1427776"/>
                <a:gd name="connsiteY9" fmla="*/ 256283 h 656025"/>
                <a:gd name="connsiteX10" fmla="*/ 997930 w 1427776"/>
                <a:gd name="connsiteY10" fmla="*/ 164124 h 656025"/>
                <a:gd name="connsiteX11" fmla="*/ 1150328 w 1427776"/>
                <a:gd name="connsiteY11" fmla="*/ 109415 h 656025"/>
                <a:gd name="connsiteX12" fmla="*/ 1287098 w 1427776"/>
                <a:gd name="connsiteY12" fmla="*/ 27355 h 656025"/>
                <a:gd name="connsiteX13" fmla="*/ 1427776 w 1427776"/>
                <a:gd name="connsiteY13" fmla="*/ 0 h 656025"/>
                <a:gd name="connsiteX0" fmla="*/ 0 w 1287098"/>
                <a:gd name="connsiteY0" fmla="*/ 628670 h 628670"/>
                <a:gd name="connsiteX1" fmla="*/ 53975 w 1287098"/>
                <a:gd name="connsiteY1" fmla="*/ 587395 h 628670"/>
                <a:gd name="connsiteX2" fmla="*/ 152400 w 1287098"/>
                <a:gd name="connsiteY2" fmla="*/ 558820 h 628670"/>
                <a:gd name="connsiteX3" fmla="*/ 276225 w 1287098"/>
                <a:gd name="connsiteY3" fmla="*/ 517545 h 628670"/>
                <a:gd name="connsiteX4" fmla="*/ 371475 w 1287098"/>
                <a:gd name="connsiteY4" fmla="*/ 444520 h 628670"/>
                <a:gd name="connsiteX5" fmla="*/ 498475 w 1287098"/>
                <a:gd name="connsiteY5" fmla="*/ 403245 h 628670"/>
                <a:gd name="connsiteX6" fmla="*/ 676275 w 1287098"/>
                <a:gd name="connsiteY6" fmla="*/ 292120 h 628670"/>
                <a:gd name="connsiteX7" fmla="*/ 708025 w 1287098"/>
                <a:gd name="connsiteY7" fmla="*/ 260370 h 628670"/>
                <a:gd name="connsiteX8" fmla="*/ 800100 w 1287098"/>
                <a:gd name="connsiteY8" fmla="*/ 244495 h 628670"/>
                <a:gd name="connsiteX9" fmla="*/ 876115 w 1287098"/>
                <a:gd name="connsiteY9" fmla="*/ 228928 h 628670"/>
                <a:gd name="connsiteX10" fmla="*/ 997930 w 1287098"/>
                <a:gd name="connsiteY10" fmla="*/ 136769 h 628670"/>
                <a:gd name="connsiteX11" fmla="*/ 1150328 w 1287098"/>
                <a:gd name="connsiteY11" fmla="*/ 82060 h 628670"/>
                <a:gd name="connsiteX12" fmla="*/ 1287098 w 1287098"/>
                <a:gd name="connsiteY12" fmla="*/ 0 h 628670"/>
                <a:gd name="connsiteX0" fmla="*/ 0 w 1150328"/>
                <a:gd name="connsiteY0" fmla="*/ 546610 h 546610"/>
                <a:gd name="connsiteX1" fmla="*/ 53975 w 1150328"/>
                <a:gd name="connsiteY1" fmla="*/ 505335 h 546610"/>
                <a:gd name="connsiteX2" fmla="*/ 152400 w 1150328"/>
                <a:gd name="connsiteY2" fmla="*/ 476760 h 546610"/>
                <a:gd name="connsiteX3" fmla="*/ 276225 w 1150328"/>
                <a:gd name="connsiteY3" fmla="*/ 435485 h 546610"/>
                <a:gd name="connsiteX4" fmla="*/ 371475 w 1150328"/>
                <a:gd name="connsiteY4" fmla="*/ 362460 h 546610"/>
                <a:gd name="connsiteX5" fmla="*/ 498475 w 1150328"/>
                <a:gd name="connsiteY5" fmla="*/ 321185 h 546610"/>
                <a:gd name="connsiteX6" fmla="*/ 676275 w 1150328"/>
                <a:gd name="connsiteY6" fmla="*/ 210060 h 546610"/>
                <a:gd name="connsiteX7" fmla="*/ 708025 w 1150328"/>
                <a:gd name="connsiteY7" fmla="*/ 178310 h 546610"/>
                <a:gd name="connsiteX8" fmla="*/ 800100 w 1150328"/>
                <a:gd name="connsiteY8" fmla="*/ 162435 h 546610"/>
                <a:gd name="connsiteX9" fmla="*/ 876115 w 1150328"/>
                <a:gd name="connsiteY9" fmla="*/ 146868 h 546610"/>
                <a:gd name="connsiteX10" fmla="*/ 997930 w 1150328"/>
                <a:gd name="connsiteY10" fmla="*/ 54709 h 546610"/>
                <a:gd name="connsiteX11" fmla="*/ 1150328 w 1150328"/>
                <a:gd name="connsiteY11" fmla="*/ 0 h 546610"/>
                <a:gd name="connsiteX0" fmla="*/ 0 w 997930"/>
                <a:gd name="connsiteY0" fmla="*/ 491901 h 491901"/>
                <a:gd name="connsiteX1" fmla="*/ 53975 w 997930"/>
                <a:gd name="connsiteY1" fmla="*/ 450626 h 491901"/>
                <a:gd name="connsiteX2" fmla="*/ 152400 w 997930"/>
                <a:gd name="connsiteY2" fmla="*/ 422051 h 491901"/>
                <a:gd name="connsiteX3" fmla="*/ 276225 w 997930"/>
                <a:gd name="connsiteY3" fmla="*/ 380776 h 491901"/>
                <a:gd name="connsiteX4" fmla="*/ 371475 w 997930"/>
                <a:gd name="connsiteY4" fmla="*/ 307751 h 491901"/>
                <a:gd name="connsiteX5" fmla="*/ 498475 w 997930"/>
                <a:gd name="connsiteY5" fmla="*/ 266476 h 491901"/>
                <a:gd name="connsiteX6" fmla="*/ 676275 w 997930"/>
                <a:gd name="connsiteY6" fmla="*/ 155351 h 491901"/>
                <a:gd name="connsiteX7" fmla="*/ 708025 w 997930"/>
                <a:gd name="connsiteY7" fmla="*/ 123601 h 491901"/>
                <a:gd name="connsiteX8" fmla="*/ 800100 w 997930"/>
                <a:gd name="connsiteY8" fmla="*/ 107726 h 491901"/>
                <a:gd name="connsiteX9" fmla="*/ 876115 w 997930"/>
                <a:gd name="connsiteY9" fmla="*/ 92159 h 491901"/>
                <a:gd name="connsiteX10" fmla="*/ 997930 w 997930"/>
                <a:gd name="connsiteY10" fmla="*/ 0 h 491901"/>
                <a:gd name="connsiteX0" fmla="*/ 0 w 876115"/>
                <a:gd name="connsiteY0" fmla="*/ 399742 h 399742"/>
                <a:gd name="connsiteX1" fmla="*/ 53975 w 876115"/>
                <a:gd name="connsiteY1" fmla="*/ 358467 h 399742"/>
                <a:gd name="connsiteX2" fmla="*/ 152400 w 876115"/>
                <a:gd name="connsiteY2" fmla="*/ 329892 h 399742"/>
                <a:gd name="connsiteX3" fmla="*/ 276225 w 876115"/>
                <a:gd name="connsiteY3" fmla="*/ 288617 h 399742"/>
                <a:gd name="connsiteX4" fmla="*/ 371475 w 876115"/>
                <a:gd name="connsiteY4" fmla="*/ 215592 h 399742"/>
                <a:gd name="connsiteX5" fmla="*/ 498475 w 876115"/>
                <a:gd name="connsiteY5" fmla="*/ 174317 h 399742"/>
                <a:gd name="connsiteX6" fmla="*/ 676275 w 876115"/>
                <a:gd name="connsiteY6" fmla="*/ 63192 h 399742"/>
                <a:gd name="connsiteX7" fmla="*/ 708025 w 876115"/>
                <a:gd name="connsiteY7" fmla="*/ 31442 h 399742"/>
                <a:gd name="connsiteX8" fmla="*/ 800100 w 876115"/>
                <a:gd name="connsiteY8" fmla="*/ 15567 h 399742"/>
                <a:gd name="connsiteX9" fmla="*/ 876115 w 876115"/>
                <a:gd name="connsiteY9" fmla="*/ 0 h 399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15" h="399742">
                  <a:moveTo>
                    <a:pt x="0" y="399742"/>
                  </a:moveTo>
                  <a:cubicBezTo>
                    <a:pt x="14287" y="384925"/>
                    <a:pt x="28575" y="370109"/>
                    <a:pt x="53975" y="358467"/>
                  </a:cubicBezTo>
                  <a:cubicBezTo>
                    <a:pt x="79375" y="346825"/>
                    <a:pt x="115358" y="341534"/>
                    <a:pt x="152400" y="329892"/>
                  </a:cubicBezTo>
                  <a:cubicBezTo>
                    <a:pt x="189442" y="318250"/>
                    <a:pt x="239713" y="307667"/>
                    <a:pt x="276225" y="288617"/>
                  </a:cubicBezTo>
                  <a:cubicBezTo>
                    <a:pt x="312737" y="269567"/>
                    <a:pt x="334433" y="234642"/>
                    <a:pt x="371475" y="215592"/>
                  </a:cubicBezTo>
                  <a:cubicBezTo>
                    <a:pt x="408517" y="196542"/>
                    <a:pt x="447675" y="199717"/>
                    <a:pt x="498475" y="174317"/>
                  </a:cubicBezTo>
                  <a:cubicBezTo>
                    <a:pt x="549275" y="148917"/>
                    <a:pt x="641350" y="87004"/>
                    <a:pt x="676275" y="63192"/>
                  </a:cubicBezTo>
                  <a:cubicBezTo>
                    <a:pt x="711200" y="39380"/>
                    <a:pt x="687388" y="39379"/>
                    <a:pt x="708025" y="31442"/>
                  </a:cubicBezTo>
                  <a:cubicBezTo>
                    <a:pt x="728663" y="23504"/>
                    <a:pt x="772085" y="20807"/>
                    <a:pt x="800100" y="15567"/>
                  </a:cubicBezTo>
                  <a:cubicBezTo>
                    <a:pt x="828115" y="10327"/>
                    <a:pt x="837362" y="9059"/>
                    <a:pt x="876115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0" name="Forma livre 829"/>
            <p:cNvSpPr/>
            <p:nvPr/>
          </p:nvSpPr>
          <p:spPr bwMode="auto">
            <a:xfrm>
              <a:off x="3363885" y="2582791"/>
              <a:ext cx="434708" cy="1024664"/>
            </a:xfrm>
            <a:custGeom>
              <a:avLst/>
              <a:gdLst>
                <a:gd name="connsiteX0" fmla="*/ 0 w 1557338"/>
                <a:gd name="connsiteY0" fmla="*/ 1371600 h 1487994"/>
                <a:gd name="connsiteX1" fmla="*/ 42863 w 1557338"/>
                <a:gd name="connsiteY1" fmla="*/ 1438275 h 1487994"/>
                <a:gd name="connsiteX2" fmla="*/ 90488 w 1557338"/>
                <a:gd name="connsiteY2" fmla="*/ 1419225 h 1487994"/>
                <a:gd name="connsiteX3" fmla="*/ 152400 w 1557338"/>
                <a:gd name="connsiteY3" fmla="*/ 1457325 h 1487994"/>
                <a:gd name="connsiteX4" fmla="*/ 204788 w 1557338"/>
                <a:gd name="connsiteY4" fmla="*/ 1476375 h 1487994"/>
                <a:gd name="connsiteX5" fmla="*/ 252413 w 1557338"/>
                <a:gd name="connsiteY5" fmla="*/ 1466850 h 1487994"/>
                <a:gd name="connsiteX6" fmla="*/ 361950 w 1557338"/>
                <a:gd name="connsiteY6" fmla="*/ 1485900 h 1487994"/>
                <a:gd name="connsiteX7" fmla="*/ 476250 w 1557338"/>
                <a:gd name="connsiteY7" fmla="*/ 1485900 h 1487994"/>
                <a:gd name="connsiteX8" fmla="*/ 590550 w 1557338"/>
                <a:gd name="connsiteY8" fmla="*/ 1471612 h 1487994"/>
                <a:gd name="connsiteX9" fmla="*/ 695325 w 1557338"/>
                <a:gd name="connsiteY9" fmla="*/ 1452562 h 1487994"/>
                <a:gd name="connsiteX10" fmla="*/ 738188 w 1557338"/>
                <a:gd name="connsiteY10" fmla="*/ 1414462 h 1487994"/>
                <a:gd name="connsiteX11" fmla="*/ 790575 w 1557338"/>
                <a:gd name="connsiteY11" fmla="*/ 1447800 h 1487994"/>
                <a:gd name="connsiteX12" fmla="*/ 857250 w 1557338"/>
                <a:gd name="connsiteY12" fmla="*/ 1447800 h 1487994"/>
                <a:gd name="connsiteX13" fmla="*/ 942975 w 1557338"/>
                <a:gd name="connsiteY13" fmla="*/ 1423987 h 1487994"/>
                <a:gd name="connsiteX14" fmla="*/ 1028700 w 1557338"/>
                <a:gd name="connsiteY14" fmla="*/ 1400175 h 1487994"/>
                <a:gd name="connsiteX15" fmla="*/ 1085850 w 1557338"/>
                <a:gd name="connsiteY15" fmla="*/ 1352550 h 1487994"/>
                <a:gd name="connsiteX16" fmla="*/ 1138238 w 1557338"/>
                <a:gd name="connsiteY16" fmla="*/ 1271587 h 1487994"/>
                <a:gd name="connsiteX17" fmla="*/ 1171575 w 1557338"/>
                <a:gd name="connsiteY17" fmla="*/ 1204912 h 1487994"/>
                <a:gd name="connsiteX18" fmla="*/ 1185863 w 1557338"/>
                <a:gd name="connsiteY18" fmla="*/ 1081087 h 1487994"/>
                <a:gd name="connsiteX19" fmla="*/ 1204913 w 1557338"/>
                <a:gd name="connsiteY19" fmla="*/ 1038225 h 1487994"/>
                <a:gd name="connsiteX20" fmla="*/ 1285875 w 1557338"/>
                <a:gd name="connsiteY20" fmla="*/ 976312 h 1487994"/>
                <a:gd name="connsiteX21" fmla="*/ 1276350 w 1557338"/>
                <a:gd name="connsiteY21" fmla="*/ 876300 h 1487994"/>
                <a:gd name="connsiteX22" fmla="*/ 1276350 w 1557338"/>
                <a:gd name="connsiteY22" fmla="*/ 795337 h 1487994"/>
                <a:gd name="connsiteX23" fmla="*/ 1314450 w 1557338"/>
                <a:gd name="connsiteY23" fmla="*/ 733425 h 1487994"/>
                <a:gd name="connsiteX24" fmla="*/ 1319213 w 1557338"/>
                <a:gd name="connsiteY24" fmla="*/ 652462 h 1487994"/>
                <a:gd name="connsiteX25" fmla="*/ 1328738 w 1557338"/>
                <a:gd name="connsiteY25" fmla="*/ 557212 h 1487994"/>
                <a:gd name="connsiteX26" fmla="*/ 1357313 w 1557338"/>
                <a:gd name="connsiteY26" fmla="*/ 461962 h 1487994"/>
                <a:gd name="connsiteX27" fmla="*/ 1390650 w 1557338"/>
                <a:gd name="connsiteY27" fmla="*/ 390525 h 1487994"/>
                <a:gd name="connsiteX28" fmla="*/ 1423988 w 1557338"/>
                <a:gd name="connsiteY28" fmla="*/ 328612 h 1487994"/>
                <a:gd name="connsiteX29" fmla="*/ 1428750 w 1557338"/>
                <a:gd name="connsiteY29" fmla="*/ 247650 h 1487994"/>
                <a:gd name="connsiteX30" fmla="*/ 1490663 w 1557338"/>
                <a:gd name="connsiteY30" fmla="*/ 142875 h 1487994"/>
                <a:gd name="connsiteX31" fmla="*/ 1557338 w 1557338"/>
                <a:gd name="connsiteY31" fmla="*/ 0 h 1487994"/>
                <a:gd name="connsiteX0" fmla="*/ 0 w 1514475"/>
                <a:gd name="connsiteY0" fmla="*/ 1438275 h 1487994"/>
                <a:gd name="connsiteX1" fmla="*/ 47625 w 1514475"/>
                <a:gd name="connsiteY1" fmla="*/ 1419225 h 1487994"/>
                <a:gd name="connsiteX2" fmla="*/ 109537 w 1514475"/>
                <a:gd name="connsiteY2" fmla="*/ 1457325 h 1487994"/>
                <a:gd name="connsiteX3" fmla="*/ 161925 w 1514475"/>
                <a:gd name="connsiteY3" fmla="*/ 1476375 h 1487994"/>
                <a:gd name="connsiteX4" fmla="*/ 209550 w 1514475"/>
                <a:gd name="connsiteY4" fmla="*/ 1466850 h 1487994"/>
                <a:gd name="connsiteX5" fmla="*/ 319087 w 1514475"/>
                <a:gd name="connsiteY5" fmla="*/ 1485900 h 1487994"/>
                <a:gd name="connsiteX6" fmla="*/ 433387 w 1514475"/>
                <a:gd name="connsiteY6" fmla="*/ 1485900 h 1487994"/>
                <a:gd name="connsiteX7" fmla="*/ 547687 w 1514475"/>
                <a:gd name="connsiteY7" fmla="*/ 1471612 h 1487994"/>
                <a:gd name="connsiteX8" fmla="*/ 652462 w 1514475"/>
                <a:gd name="connsiteY8" fmla="*/ 1452562 h 1487994"/>
                <a:gd name="connsiteX9" fmla="*/ 695325 w 1514475"/>
                <a:gd name="connsiteY9" fmla="*/ 1414462 h 1487994"/>
                <a:gd name="connsiteX10" fmla="*/ 747712 w 1514475"/>
                <a:gd name="connsiteY10" fmla="*/ 1447800 h 1487994"/>
                <a:gd name="connsiteX11" fmla="*/ 814387 w 1514475"/>
                <a:gd name="connsiteY11" fmla="*/ 1447800 h 1487994"/>
                <a:gd name="connsiteX12" fmla="*/ 900112 w 1514475"/>
                <a:gd name="connsiteY12" fmla="*/ 1423987 h 1487994"/>
                <a:gd name="connsiteX13" fmla="*/ 985837 w 1514475"/>
                <a:gd name="connsiteY13" fmla="*/ 1400175 h 1487994"/>
                <a:gd name="connsiteX14" fmla="*/ 1042987 w 1514475"/>
                <a:gd name="connsiteY14" fmla="*/ 1352550 h 1487994"/>
                <a:gd name="connsiteX15" fmla="*/ 1095375 w 1514475"/>
                <a:gd name="connsiteY15" fmla="*/ 1271587 h 1487994"/>
                <a:gd name="connsiteX16" fmla="*/ 1128712 w 1514475"/>
                <a:gd name="connsiteY16" fmla="*/ 1204912 h 1487994"/>
                <a:gd name="connsiteX17" fmla="*/ 1143000 w 1514475"/>
                <a:gd name="connsiteY17" fmla="*/ 1081087 h 1487994"/>
                <a:gd name="connsiteX18" fmla="*/ 1162050 w 1514475"/>
                <a:gd name="connsiteY18" fmla="*/ 1038225 h 1487994"/>
                <a:gd name="connsiteX19" fmla="*/ 1243012 w 1514475"/>
                <a:gd name="connsiteY19" fmla="*/ 976312 h 1487994"/>
                <a:gd name="connsiteX20" fmla="*/ 1233487 w 1514475"/>
                <a:gd name="connsiteY20" fmla="*/ 876300 h 1487994"/>
                <a:gd name="connsiteX21" fmla="*/ 1233487 w 1514475"/>
                <a:gd name="connsiteY21" fmla="*/ 795337 h 1487994"/>
                <a:gd name="connsiteX22" fmla="*/ 1271587 w 1514475"/>
                <a:gd name="connsiteY22" fmla="*/ 733425 h 1487994"/>
                <a:gd name="connsiteX23" fmla="*/ 1276350 w 1514475"/>
                <a:gd name="connsiteY23" fmla="*/ 652462 h 1487994"/>
                <a:gd name="connsiteX24" fmla="*/ 1285875 w 1514475"/>
                <a:gd name="connsiteY24" fmla="*/ 557212 h 1487994"/>
                <a:gd name="connsiteX25" fmla="*/ 1314450 w 1514475"/>
                <a:gd name="connsiteY25" fmla="*/ 461962 h 1487994"/>
                <a:gd name="connsiteX26" fmla="*/ 1347787 w 1514475"/>
                <a:gd name="connsiteY26" fmla="*/ 390525 h 1487994"/>
                <a:gd name="connsiteX27" fmla="*/ 1381125 w 1514475"/>
                <a:gd name="connsiteY27" fmla="*/ 328612 h 1487994"/>
                <a:gd name="connsiteX28" fmla="*/ 1385887 w 1514475"/>
                <a:gd name="connsiteY28" fmla="*/ 247650 h 1487994"/>
                <a:gd name="connsiteX29" fmla="*/ 1447800 w 1514475"/>
                <a:gd name="connsiteY29" fmla="*/ 142875 h 1487994"/>
                <a:gd name="connsiteX30" fmla="*/ 1514475 w 1514475"/>
                <a:gd name="connsiteY30" fmla="*/ 0 h 1487994"/>
                <a:gd name="connsiteX0" fmla="*/ 0 w 1466850"/>
                <a:gd name="connsiteY0" fmla="*/ 1419225 h 1487994"/>
                <a:gd name="connsiteX1" fmla="*/ 61912 w 1466850"/>
                <a:gd name="connsiteY1" fmla="*/ 1457325 h 1487994"/>
                <a:gd name="connsiteX2" fmla="*/ 114300 w 1466850"/>
                <a:gd name="connsiteY2" fmla="*/ 1476375 h 1487994"/>
                <a:gd name="connsiteX3" fmla="*/ 161925 w 1466850"/>
                <a:gd name="connsiteY3" fmla="*/ 1466850 h 1487994"/>
                <a:gd name="connsiteX4" fmla="*/ 271462 w 1466850"/>
                <a:gd name="connsiteY4" fmla="*/ 1485900 h 1487994"/>
                <a:gd name="connsiteX5" fmla="*/ 385762 w 1466850"/>
                <a:gd name="connsiteY5" fmla="*/ 1485900 h 1487994"/>
                <a:gd name="connsiteX6" fmla="*/ 500062 w 1466850"/>
                <a:gd name="connsiteY6" fmla="*/ 1471612 h 1487994"/>
                <a:gd name="connsiteX7" fmla="*/ 604837 w 1466850"/>
                <a:gd name="connsiteY7" fmla="*/ 1452562 h 1487994"/>
                <a:gd name="connsiteX8" fmla="*/ 647700 w 1466850"/>
                <a:gd name="connsiteY8" fmla="*/ 1414462 h 1487994"/>
                <a:gd name="connsiteX9" fmla="*/ 700087 w 1466850"/>
                <a:gd name="connsiteY9" fmla="*/ 1447800 h 1487994"/>
                <a:gd name="connsiteX10" fmla="*/ 766762 w 1466850"/>
                <a:gd name="connsiteY10" fmla="*/ 1447800 h 1487994"/>
                <a:gd name="connsiteX11" fmla="*/ 852487 w 1466850"/>
                <a:gd name="connsiteY11" fmla="*/ 1423987 h 1487994"/>
                <a:gd name="connsiteX12" fmla="*/ 938212 w 1466850"/>
                <a:gd name="connsiteY12" fmla="*/ 1400175 h 1487994"/>
                <a:gd name="connsiteX13" fmla="*/ 995362 w 1466850"/>
                <a:gd name="connsiteY13" fmla="*/ 1352550 h 1487994"/>
                <a:gd name="connsiteX14" fmla="*/ 1047750 w 1466850"/>
                <a:gd name="connsiteY14" fmla="*/ 1271587 h 1487994"/>
                <a:gd name="connsiteX15" fmla="*/ 1081087 w 1466850"/>
                <a:gd name="connsiteY15" fmla="*/ 1204912 h 1487994"/>
                <a:gd name="connsiteX16" fmla="*/ 1095375 w 1466850"/>
                <a:gd name="connsiteY16" fmla="*/ 1081087 h 1487994"/>
                <a:gd name="connsiteX17" fmla="*/ 1114425 w 1466850"/>
                <a:gd name="connsiteY17" fmla="*/ 1038225 h 1487994"/>
                <a:gd name="connsiteX18" fmla="*/ 1195387 w 1466850"/>
                <a:gd name="connsiteY18" fmla="*/ 976312 h 1487994"/>
                <a:gd name="connsiteX19" fmla="*/ 1185862 w 1466850"/>
                <a:gd name="connsiteY19" fmla="*/ 876300 h 1487994"/>
                <a:gd name="connsiteX20" fmla="*/ 1185862 w 1466850"/>
                <a:gd name="connsiteY20" fmla="*/ 795337 h 1487994"/>
                <a:gd name="connsiteX21" fmla="*/ 1223962 w 1466850"/>
                <a:gd name="connsiteY21" fmla="*/ 733425 h 1487994"/>
                <a:gd name="connsiteX22" fmla="*/ 1228725 w 1466850"/>
                <a:gd name="connsiteY22" fmla="*/ 652462 h 1487994"/>
                <a:gd name="connsiteX23" fmla="*/ 1238250 w 1466850"/>
                <a:gd name="connsiteY23" fmla="*/ 557212 h 1487994"/>
                <a:gd name="connsiteX24" fmla="*/ 1266825 w 1466850"/>
                <a:gd name="connsiteY24" fmla="*/ 461962 h 1487994"/>
                <a:gd name="connsiteX25" fmla="*/ 1300162 w 1466850"/>
                <a:gd name="connsiteY25" fmla="*/ 390525 h 1487994"/>
                <a:gd name="connsiteX26" fmla="*/ 1333500 w 1466850"/>
                <a:gd name="connsiteY26" fmla="*/ 328612 h 1487994"/>
                <a:gd name="connsiteX27" fmla="*/ 1338262 w 1466850"/>
                <a:gd name="connsiteY27" fmla="*/ 247650 h 1487994"/>
                <a:gd name="connsiteX28" fmla="*/ 1400175 w 1466850"/>
                <a:gd name="connsiteY28" fmla="*/ 142875 h 1487994"/>
                <a:gd name="connsiteX29" fmla="*/ 1466850 w 1466850"/>
                <a:gd name="connsiteY29" fmla="*/ 0 h 1487994"/>
                <a:gd name="connsiteX0" fmla="*/ 0 w 1404938"/>
                <a:gd name="connsiteY0" fmla="*/ 1457325 h 1487994"/>
                <a:gd name="connsiteX1" fmla="*/ 52388 w 1404938"/>
                <a:gd name="connsiteY1" fmla="*/ 1476375 h 1487994"/>
                <a:gd name="connsiteX2" fmla="*/ 100013 w 1404938"/>
                <a:gd name="connsiteY2" fmla="*/ 1466850 h 1487994"/>
                <a:gd name="connsiteX3" fmla="*/ 209550 w 1404938"/>
                <a:gd name="connsiteY3" fmla="*/ 1485900 h 1487994"/>
                <a:gd name="connsiteX4" fmla="*/ 323850 w 1404938"/>
                <a:gd name="connsiteY4" fmla="*/ 1485900 h 1487994"/>
                <a:gd name="connsiteX5" fmla="*/ 438150 w 1404938"/>
                <a:gd name="connsiteY5" fmla="*/ 1471612 h 1487994"/>
                <a:gd name="connsiteX6" fmla="*/ 542925 w 1404938"/>
                <a:gd name="connsiteY6" fmla="*/ 1452562 h 1487994"/>
                <a:gd name="connsiteX7" fmla="*/ 585788 w 1404938"/>
                <a:gd name="connsiteY7" fmla="*/ 1414462 h 1487994"/>
                <a:gd name="connsiteX8" fmla="*/ 638175 w 1404938"/>
                <a:gd name="connsiteY8" fmla="*/ 1447800 h 1487994"/>
                <a:gd name="connsiteX9" fmla="*/ 704850 w 1404938"/>
                <a:gd name="connsiteY9" fmla="*/ 1447800 h 1487994"/>
                <a:gd name="connsiteX10" fmla="*/ 790575 w 1404938"/>
                <a:gd name="connsiteY10" fmla="*/ 1423987 h 1487994"/>
                <a:gd name="connsiteX11" fmla="*/ 876300 w 1404938"/>
                <a:gd name="connsiteY11" fmla="*/ 1400175 h 1487994"/>
                <a:gd name="connsiteX12" fmla="*/ 933450 w 1404938"/>
                <a:gd name="connsiteY12" fmla="*/ 1352550 h 1487994"/>
                <a:gd name="connsiteX13" fmla="*/ 985838 w 1404938"/>
                <a:gd name="connsiteY13" fmla="*/ 1271587 h 1487994"/>
                <a:gd name="connsiteX14" fmla="*/ 1019175 w 1404938"/>
                <a:gd name="connsiteY14" fmla="*/ 1204912 h 1487994"/>
                <a:gd name="connsiteX15" fmla="*/ 1033463 w 1404938"/>
                <a:gd name="connsiteY15" fmla="*/ 1081087 h 1487994"/>
                <a:gd name="connsiteX16" fmla="*/ 1052513 w 1404938"/>
                <a:gd name="connsiteY16" fmla="*/ 1038225 h 1487994"/>
                <a:gd name="connsiteX17" fmla="*/ 1133475 w 1404938"/>
                <a:gd name="connsiteY17" fmla="*/ 976312 h 1487994"/>
                <a:gd name="connsiteX18" fmla="*/ 1123950 w 1404938"/>
                <a:gd name="connsiteY18" fmla="*/ 876300 h 1487994"/>
                <a:gd name="connsiteX19" fmla="*/ 1123950 w 1404938"/>
                <a:gd name="connsiteY19" fmla="*/ 795337 h 1487994"/>
                <a:gd name="connsiteX20" fmla="*/ 1162050 w 1404938"/>
                <a:gd name="connsiteY20" fmla="*/ 733425 h 1487994"/>
                <a:gd name="connsiteX21" fmla="*/ 1166813 w 1404938"/>
                <a:gd name="connsiteY21" fmla="*/ 652462 h 1487994"/>
                <a:gd name="connsiteX22" fmla="*/ 1176338 w 1404938"/>
                <a:gd name="connsiteY22" fmla="*/ 557212 h 1487994"/>
                <a:gd name="connsiteX23" fmla="*/ 1204913 w 1404938"/>
                <a:gd name="connsiteY23" fmla="*/ 461962 h 1487994"/>
                <a:gd name="connsiteX24" fmla="*/ 1238250 w 1404938"/>
                <a:gd name="connsiteY24" fmla="*/ 390525 h 1487994"/>
                <a:gd name="connsiteX25" fmla="*/ 1271588 w 1404938"/>
                <a:gd name="connsiteY25" fmla="*/ 328612 h 1487994"/>
                <a:gd name="connsiteX26" fmla="*/ 1276350 w 1404938"/>
                <a:gd name="connsiteY26" fmla="*/ 247650 h 1487994"/>
                <a:gd name="connsiteX27" fmla="*/ 1338263 w 1404938"/>
                <a:gd name="connsiteY27" fmla="*/ 142875 h 1487994"/>
                <a:gd name="connsiteX28" fmla="*/ 1404938 w 1404938"/>
                <a:gd name="connsiteY28" fmla="*/ 0 h 1487994"/>
                <a:gd name="connsiteX0" fmla="*/ 0 w 1352550"/>
                <a:gd name="connsiteY0" fmla="*/ 1476375 h 1487994"/>
                <a:gd name="connsiteX1" fmla="*/ 47625 w 1352550"/>
                <a:gd name="connsiteY1" fmla="*/ 1466850 h 1487994"/>
                <a:gd name="connsiteX2" fmla="*/ 157162 w 1352550"/>
                <a:gd name="connsiteY2" fmla="*/ 1485900 h 1487994"/>
                <a:gd name="connsiteX3" fmla="*/ 271462 w 1352550"/>
                <a:gd name="connsiteY3" fmla="*/ 1485900 h 1487994"/>
                <a:gd name="connsiteX4" fmla="*/ 385762 w 1352550"/>
                <a:gd name="connsiteY4" fmla="*/ 1471612 h 1487994"/>
                <a:gd name="connsiteX5" fmla="*/ 490537 w 1352550"/>
                <a:gd name="connsiteY5" fmla="*/ 1452562 h 1487994"/>
                <a:gd name="connsiteX6" fmla="*/ 533400 w 1352550"/>
                <a:gd name="connsiteY6" fmla="*/ 1414462 h 1487994"/>
                <a:gd name="connsiteX7" fmla="*/ 585787 w 1352550"/>
                <a:gd name="connsiteY7" fmla="*/ 1447800 h 1487994"/>
                <a:gd name="connsiteX8" fmla="*/ 652462 w 1352550"/>
                <a:gd name="connsiteY8" fmla="*/ 1447800 h 1487994"/>
                <a:gd name="connsiteX9" fmla="*/ 738187 w 1352550"/>
                <a:gd name="connsiteY9" fmla="*/ 1423987 h 1487994"/>
                <a:gd name="connsiteX10" fmla="*/ 823912 w 1352550"/>
                <a:gd name="connsiteY10" fmla="*/ 1400175 h 1487994"/>
                <a:gd name="connsiteX11" fmla="*/ 881062 w 1352550"/>
                <a:gd name="connsiteY11" fmla="*/ 1352550 h 1487994"/>
                <a:gd name="connsiteX12" fmla="*/ 933450 w 1352550"/>
                <a:gd name="connsiteY12" fmla="*/ 1271587 h 1487994"/>
                <a:gd name="connsiteX13" fmla="*/ 966787 w 1352550"/>
                <a:gd name="connsiteY13" fmla="*/ 1204912 h 1487994"/>
                <a:gd name="connsiteX14" fmla="*/ 981075 w 1352550"/>
                <a:gd name="connsiteY14" fmla="*/ 1081087 h 1487994"/>
                <a:gd name="connsiteX15" fmla="*/ 1000125 w 1352550"/>
                <a:gd name="connsiteY15" fmla="*/ 1038225 h 1487994"/>
                <a:gd name="connsiteX16" fmla="*/ 1081087 w 1352550"/>
                <a:gd name="connsiteY16" fmla="*/ 976312 h 1487994"/>
                <a:gd name="connsiteX17" fmla="*/ 1071562 w 1352550"/>
                <a:gd name="connsiteY17" fmla="*/ 876300 h 1487994"/>
                <a:gd name="connsiteX18" fmla="*/ 1071562 w 1352550"/>
                <a:gd name="connsiteY18" fmla="*/ 795337 h 1487994"/>
                <a:gd name="connsiteX19" fmla="*/ 1109662 w 1352550"/>
                <a:gd name="connsiteY19" fmla="*/ 733425 h 1487994"/>
                <a:gd name="connsiteX20" fmla="*/ 1114425 w 1352550"/>
                <a:gd name="connsiteY20" fmla="*/ 652462 h 1487994"/>
                <a:gd name="connsiteX21" fmla="*/ 1123950 w 1352550"/>
                <a:gd name="connsiteY21" fmla="*/ 557212 h 1487994"/>
                <a:gd name="connsiteX22" fmla="*/ 1152525 w 1352550"/>
                <a:gd name="connsiteY22" fmla="*/ 461962 h 1487994"/>
                <a:gd name="connsiteX23" fmla="*/ 1185862 w 1352550"/>
                <a:gd name="connsiteY23" fmla="*/ 390525 h 1487994"/>
                <a:gd name="connsiteX24" fmla="*/ 1219200 w 1352550"/>
                <a:gd name="connsiteY24" fmla="*/ 328612 h 1487994"/>
                <a:gd name="connsiteX25" fmla="*/ 1223962 w 1352550"/>
                <a:gd name="connsiteY25" fmla="*/ 247650 h 1487994"/>
                <a:gd name="connsiteX26" fmla="*/ 1285875 w 1352550"/>
                <a:gd name="connsiteY26" fmla="*/ 142875 h 1487994"/>
                <a:gd name="connsiteX27" fmla="*/ 1352550 w 1352550"/>
                <a:gd name="connsiteY27" fmla="*/ 0 h 1487994"/>
                <a:gd name="connsiteX0" fmla="*/ 0 w 1352550"/>
                <a:gd name="connsiteY0" fmla="*/ 1476375 h 1487402"/>
                <a:gd name="connsiteX1" fmla="*/ 157162 w 1352550"/>
                <a:gd name="connsiteY1" fmla="*/ 1485900 h 1487402"/>
                <a:gd name="connsiteX2" fmla="*/ 271462 w 1352550"/>
                <a:gd name="connsiteY2" fmla="*/ 1485900 h 1487402"/>
                <a:gd name="connsiteX3" fmla="*/ 385762 w 1352550"/>
                <a:gd name="connsiteY3" fmla="*/ 1471612 h 1487402"/>
                <a:gd name="connsiteX4" fmla="*/ 490537 w 1352550"/>
                <a:gd name="connsiteY4" fmla="*/ 1452562 h 1487402"/>
                <a:gd name="connsiteX5" fmla="*/ 533400 w 1352550"/>
                <a:gd name="connsiteY5" fmla="*/ 1414462 h 1487402"/>
                <a:gd name="connsiteX6" fmla="*/ 585787 w 1352550"/>
                <a:gd name="connsiteY6" fmla="*/ 1447800 h 1487402"/>
                <a:gd name="connsiteX7" fmla="*/ 652462 w 1352550"/>
                <a:gd name="connsiteY7" fmla="*/ 1447800 h 1487402"/>
                <a:gd name="connsiteX8" fmla="*/ 738187 w 1352550"/>
                <a:gd name="connsiteY8" fmla="*/ 1423987 h 1487402"/>
                <a:gd name="connsiteX9" fmla="*/ 823912 w 1352550"/>
                <a:gd name="connsiteY9" fmla="*/ 1400175 h 1487402"/>
                <a:gd name="connsiteX10" fmla="*/ 881062 w 1352550"/>
                <a:gd name="connsiteY10" fmla="*/ 1352550 h 1487402"/>
                <a:gd name="connsiteX11" fmla="*/ 933450 w 1352550"/>
                <a:gd name="connsiteY11" fmla="*/ 1271587 h 1487402"/>
                <a:gd name="connsiteX12" fmla="*/ 966787 w 1352550"/>
                <a:gd name="connsiteY12" fmla="*/ 1204912 h 1487402"/>
                <a:gd name="connsiteX13" fmla="*/ 981075 w 1352550"/>
                <a:gd name="connsiteY13" fmla="*/ 1081087 h 1487402"/>
                <a:gd name="connsiteX14" fmla="*/ 1000125 w 1352550"/>
                <a:gd name="connsiteY14" fmla="*/ 1038225 h 1487402"/>
                <a:gd name="connsiteX15" fmla="*/ 1081087 w 1352550"/>
                <a:gd name="connsiteY15" fmla="*/ 976312 h 1487402"/>
                <a:gd name="connsiteX16" fmla="*/ 1071562 w 1352550"/>
                <a:gd name="connsiteY16" fmla="*/ 876300 h 1487402"/>
                <a:gd name="connsiteX17" fmla="*/ 1071562 w 1352550"/>
                <a:gd name="connsiteY17" fmla="*/ 795337 h 1487402"/>
                <a:gd name="connsiteX18" fmla="*/ 1109662 w 1352550"/>
                <a:gd name="connsiteY18" fmla="*/ 733425 h 1487402"/>
                <a:gd name="connsiteX19" fmla="*/ 1114425 w 1352550"/>
                <a:gd name="connsiteY19" fmla="*/ 652462 h 1487402"/>
                <a:gd name="connsiteX20" fmla="*/ 1123950 w 1352550"/>
                <a:gd name="connsiteY20" fmla="*/ 557212 h 1487402"/>
                <a:gd name="connsiteX21" fmla="*/ 1152525 w 1352550"/>
                <a:gd name="connsiteY21" fmla="*/ 461962 h 1487402"/>
                <a:gd name="connsiteX22" fmla="*/ 1185862 w 1352550"/>
                <a:gd name="connsiteY22" fmla="*/ 390525 h 1487402"/>
                <a:gd name="connsiteX23" fmla="*/ 1219200 w 1352550"/>
                <a:gd name="connsiteY23" fmla="*/ 328612 h 1487402"/>
                <a:gd name="connsiteX24" fmla="*/ 1223962 w 1352550"/>
                <a:gd name="connsiteY24" fmla="*/ 247650 h 1487402"/>
                <a:gd name="connsiteX25" fmla="*/ 1285875 w 1352550"/>
                <a:gd name="connsiteY25" fmla="*/ 142875 h 1487402"/>
                <a:gd name="connsiteX26" fmla="*/ 1352550 w 1352550"/>
                <a:gd name="connsiteY26" fmla="*/ 0 h 1487402"/>
                <a:gd name="connsiteX0" fmla="*/ 0 w 1195388"/>
                <a:gd name="connsiteY0" fmla="*/ 1485900 h 1487402"/>
                <a:gd name="connsiteX1" fmla="*/ 114300 w 1195388"/>
                <a:gd name="connsiteY1" fmla="*/ 1485900 h 1487402"/>
                <a:gd name="connsiteX2" fmla="*/ 228600 w 1195388"/>
                <a:gd name="connsiteY2" fmla="*/ 1471612 h 1487402"/>
                <a:gd name="connsiteX3" fmla="*/ 333375 w 1195388"/>
                <a:gd name="connsiteY3" fmla="*/ 1452562 h 1487402"/>
                <a:gd name="connsiteX4" fmla="*/ 376238 w 1195388"/>
                <a:gd name="connsiteY4" fmla="*/ 1414462 h 1487402"/>
                <a:gd name="connsiteX5" fmla="*/ 428625 w 1195388"/>
                <a:gd name="connsiteY5" fmla="*/ 1447800 h 1487402"/>
                <a:gd name="connsiteX6" fmla="*/ 495300 w 1195388"/>
                <a:gd name="connsiteY6" fmla="*/ 1447800 h 1487402"/>
                <a:gd name="connsiteX7" fmla="*/ 581025 w 1195388"/>
                <a:gd name="connsiteY7" fmla="*/ 1423987 h 1487402"/>
                <a:gd name="connsiteX8" fmla="*/ 666750 w 1195388"/>
                <a:gd name="connsiteY8" fmla="*/ 1400175 h 1487402"/>
                <a:gd name="connsiteX9" fmla="*/ 723900 w 1195388"/>
                <a:gd name="connsiteY9" fmla="*/ 1352550 h 1487402"/>
                <a:gd name="connsiteX10" fmla="*/ 776288 w 1195388"/>
                <a:gd name="connsiteY10" fmla="*/ 1271587 h 1487402"/>
                <a:gd name="connsiteX11" fmla="*/ 809625 w 1195388"/>
                <a:gd name="connsiteY11" fmla="*/ 1204912 h 1487402"/>
                <a:gd name="connsiteX12" fmla="*/ 823913 w 1195388"/>
                <a:gd name="connsiteY12" fmla="*/ 1081087 h 1487402"/>
                <a:gd name="connsiteX13" fmla="*/ 842963 w 1195388"/>
                <a:gd name="connsiteY13" fmla="*/ 1038225 h 1487402"/>
                <a:gd name="connsiteX14" fmla="*/ 923925 w 1195388"/>
                <a:gd name="connsiteY14" fmla="*/ 976312 h 1487402"/>
                <a:gd name="connsiteX15" fmla="*/ 914400 w 1195388"/>
                <a:gd name="connsiteY15" fmla="*/ 876300 h 1487402"/>
                <a:gd name="connsiteX16" fmla="*/ 914400 w 1195388"/>
                <a:gd name="connsiteY16" fmla="*/ 795337 h 1487402"/>
                <a:gd name="connsiteX17" fmla="*/ 952500 w 1195388"/>
                <a:gd name="connsiteY17" fmla="*/ 733425 h 1487402"/>
                <a:gd name="connsiteX18" fmla="*/ 957263 w 1195388"/>
                <a:gd name="connsiteY18" fmla="*/ 652462 h 1487402"/>
                <a:gd name="connsiteX19" fmla="*/ 966788 w 1195388"/>
                <a:gd name="connsiteY19" fmla="*/ 557212 h 1487402"/>
                <a:gd name="connsiteX20" fmla="*/ 995363 w 1195388"/>
                <a:gd name="connsiteY20" fmla="*/ 461962 h 1487402"/>
                <a:gd name="connsiteX21" fmla="*/ 1028700 w 1195388"/>
                <a:gd name="connsiteY21" fmla="*/ 390525 h 1487402"/>
                <a:gd name="connsiteX22" fmla="*/ 1062038 w 1195388"/>
                <a:gd name="connsiteY22" fmla="*/ 328612 h 1487402"/>
                <a:gd name="connsiteX23" fmla="*/ 1066800 w 1195388"/>
                <a:gd name="connsiteY23" fmla="*/ 247650 h 1487402"/>
                <a:gd name="connsiteX24" fmla="*/ 1128713 w 1195388"/>
                <a:gd name="connsiteY24" fmla="*/ 142875 h 1487402"/>
                <a:gd name="connsiteX25" fmla="*/ 1195388 w 1195388"/>
                <a:gd name="connsiteY25" fmla="*/ 0 h 1487402"/>
                <a:gd name="connsiteX0" fmla="*/ 0 w 1081088"/>
                <a:gd name="connsiteY0" fmla="*/ 1485900 h 1485900"/>
                <a:gd name="connsiteX1" fmla="*/ 114300 w 1081088"/>
                <a:gd name="connsiteY1" fmla="*/ 1471612 h 1485900"/>
                <a:gd name="connsiteX2" fmla="*/ 219075 w 1081088"/>
                <a:gd name="connsiteY2" fmla="*/ 1452562 h 1485900"/>
                <a:gd name="connsiteX3" fmla="*/ 261938 w 1081088"/>
                <a:gd name="connsiteY3" fmla="*/ 1414462 h 1485900"/>
                <a:gd name="connsiteX4" fmla="*/ 314325 w 1081088"/>
                <a:gd name="connsiteY4" fmla="*/ 1447800 h 1485900"/>
                <a:gd name="connsiteX5" fmla="*/ 381000 w 1081088"/>
                <a:gd name="connsiteY5" fmla="*/ 1447800 h 1485900"/>
                <a:gd name="connsiteX6" fmla="*/ 466725 w 1081088"/>
                <a:gd name="connsiteY6" fmla="*/ 1423987 h 1485900"/>
                <a:gd name="connsiteX7" fmla="*/ 552450 w 1081088"/>
                <a:gd name="connsiteY7" fmla="*/ 1400175 h 1485900"/>
                <a:gd name="connsiteX8" fmla="*/ 609600 w 1081088"/>
                <a:gd name="connsiteY8" fmla="*/ 1352550 h 1485900"/>
                <a:gd name="connsiteX9" fmla="*/ 661988 w 1081088"/>
                <a:gd name="connsiteY9" fmla="*/ 1271587 h 1485900"/>
                <a:gd name="connsiteX10" fmla="*/ 695325 w 1081088"/>
                <a:gd name="connsiteY10" fmla="*/ 1204912 h 1485900"/>
                <a:gd name="connsiteX11" fmla="*/ 709613 w 1081088"/>
                <a:gd name="connsiteY11" fmla="*/ 1081087 h 1485900"/>
                <a:gd name="connsiteX12" fmla="*/ 728663 w 1081088"/>
                <a:gd name="connsiteY12" fmla="*/ 1038225 h 1485900"/>
                <a:gd name="connsiteX13" fmla="*/ 809625 w 1081088"/>
                <a:gd name="connsiteY13" fmla="*/ 976312 h 1485900"/>
                <a:gd name="connsiteX14" fmla="*/ 800100 w 1081088"/>
                <a:gd name="connsiteY14" fmla="*/ 876300 h 1485900"/>
                <a:gd name="connsiteX15" fmla="*/ 800100 w 1081088"/>
                <a:gd name="connsiteY15" fmla="*/ 795337 h 1485900"/>
                <a:gd name="connsiteX16" fmla="*/ 838200 w 1081088"/>
                <a:gd name="connsiteY16" fmla="*/ 733425 h 1485900"/>
                <a:gd name="connsiteX17" fmla="*/ 842963 w 1081088"/>
                <a:gd name="connsiteY17" fmla="*/ 652462 h 1485900"/>
                <a:gd name="connsiteX18" fmla="*/ 852488 w 1081088"/>
                <a:gd name="connsiteY18" fmla="*/ 557212 h 1485900"/>
                <a:gd name="connsiteX19" fmla="*/ 881063 w 1081088"/>
                <a:gd name="connsiteY19" fmla="*/ 461962 h 1485900"/>
                <a:gd name="connsiteX20" fmla="*/ 914400 w 1081088"/>
                <a:gd name="connsiteY20" fmla="*/ 390525 h 1485900"/>
                <a:gd name="connsiteX21" fmla="*/ 947738 w 1081088"/>
                <a:gd name="connsiteY21" fmla="*/ 328612 h 1485900"/>
                <a:gd name="connsiteX22" fmla="*/ 952500 w 1081088"/>
                <a:gd name="connsiteY22" fmla="*/ 247650 h 1485900"/>
                <a:gd name="connsiteX23" fmla="*/ 1014413 w 1081088"/>
                <a:gd name="connsiteY23" fmla="*/ 142875 h 1485900"/>
                <a:gd name="connsiteX24" fmla="*/ 1081088 w 1081088"/>
                <a:gd name="connsiteY24" fmla="*/ 0 h 1485900"/>
                <a:gd name="connsiteX0" fmla="*/ 0 w 966788"/>
                <a:gd name="connsiteY0" fmla="*/ 1471612 h 1471612"/>
                <a:gd name="connsiteX1" fmla="*/ 104775 w 966788"/>
                <a:gd name="connsiteY1" fmla="*/ 1452562 h 1471612"/>
                <a:gd name="connsiteX2" fmla="*/ 147638 w 966788"/>
                <a:gd name="connsiteY2" fmla="*/ 1414462 h 1471612"/>
                <a:gd name="connsiteX3" fmla="*/ 200025 w 966788"/>
                <a:gd name="connsiteY3" fmla="*/ 1447800 h 1471612"/>
                <a:gd name="connsiteX4" fmla="*/ 266700 w 966788"/>
                <a:gd name="connsiteY4" fmla="*/ 1447800 h 1471612"/>
                <a:gd name="connsiteX5" fmla="*/ 352425 w 966788"/>
                <a:gd name="connsiteY5" fmla="*/ 1423987 h 1471612"/>
                <a:gd name="connsiteX6" fmla="*/ 438150 w 966788"/>
                <a:gd name="connsiteY6" fmla="*/ 1400175 h 1471612"/>
                <a:gd name="connsiteX7" fmla="*/ 495300 w 966788"/>
                <a:gd name="connsiteY7" fmla="*/ 1352550 h 1471612"/>
                <a:gd name="connsiteX8" fmla="*/ 547688 w 966788"/>
                <a:gd name="connsiteY8" fmla="*/ 1271587 h 1471612"/>
                <a:gd name="connsiteX9" fmla="*/ 581025 w 966788"/>
                <a:gd name="connsiteY9" fmla="*/ 1204912 h 1471612"/>
                <a:gd name="connsiteX10" fmla="*/ 595313 w 966788"/>
                <a:gd name="connsiteY10" fmla="*/ 1081087 h 1471612"/>
                <a:gd name="connsiteX11" fmla="*/ 614363 w 966788"/>
                <a:gd name="connsiteY11" fmla="*/ 1038225 h 1471612"/>
                <a:gd name="connsiteX12" fmla="*/ 695325 w 966788"/>
                <a:gd name="connsiteY12" fmla="*/ 976312 h 1471612"/>
                <a:gd name="connsiteX13" fmla="*/ 685800 w 966788"/>
                <a:gd name="connsiteY13" fmla="*/ 876300 h 1471612"/>
                <a:gd name="connsiteX14" fmla="*/ 685800 w 966788"/>
                <a:gd name="connsiteY14" fmla="*/ 795337 h 1471612"/>
                <a:gd name="connsiteX15" fmla="*/ 723900 w 966788"/>
                <a:gd name="connsiteY15" fmla="*/ 733425 h 1471612"/>
                <a:gd name="connsiteX16" fmla="*/ 728663 w 966788"/>
                <a:gd name="connsiteY16" fmla="*/ 652462 h 1471612"/>
                <a:gd name="connsiteX17" fmla="*/ 738188 w 966788"/>
                <a:gd name="connsiteY17" fmla="*/ 557212 h 1471612"/>
                <a:gd name="connsiteX18" fmla="*/ 766763 w 966788"/>
                <a:gd name="connsiteY18" fmla="*/ 461962 h 1471612"/>
                <a:gd name="connsiteX19" fmla="*/ 800100 w 966788"/>
                <a:gd name="connsiteY19" fmla="*/ 390525 h 1471612"/>
                <a:gd name="connsiteX20" fmla="*/ 833438 w 966788"/>
                <a:gd name="connsiteY20" fmla="*/ 328612 h 1471612"/>
                <a:gd name="connsiteX21" fmla="*/ 838200 w 966788"/>
                <a:gd name="connsiteY21" fmla="*/ 247650 h 1471612"/>
                <a:gd name="connsiteX22" fmla="*/ 900113 w 966788"/>
                <a:gd name="connsiteY22" fmla="*/ 142875 h 1471612"/>
                <a:gd name="connsiteX23" fmla="*/ 966788 w 966788"/>
                <a:gd name="connsiteY23" fmla="*/ 0 h 1471612"/>
                <a:gd name="connsiteX0" fmla="*/ 0 w 862013"/>
                <a:gd name="connsiteY0" fmla="*/ 1452562 h 1452562"/>
                <a:gd name="connsiteX1" fmla="*/ 42863 w 862013"/>
                <a:gd name="connsiteY1" fmla="*/ 1414462 h 1452562"/>
                <a:gd name="connsiteX2" fmla="*/ 95250 w 862013"/>
                <a:gd name="connsiteY2" fmla="*/ 1447800 h 1452562"/>
                <a:gd name="connsiteX3" fmla="*/ 161925 w 862013"/>
                <a:gd name="connsiteY3" fmla="*/ 1447800 h 1452562"/>
                <a:gd name="connsiteX4" fmla="*/ 247650 w 862013"/>
                <a:gd name="connsiteY4" fmla="*/ 1423987 h 1452562"/>
                <a:gd name="connsiteX5" fmla="*/ 333375 w 862013"/>
                <a:gd name="connsiteY5" fmla="*/ 1400175 h 1452562"/>
                <a:gd name="connsiteX6" fmla="*/ 390525 w 862013"/>
                <a:gd name="connsiteY6" fmla="*/ 1352550 h 1452562"/>
                <a:gd name="connsiteX7" fmla="*/ 442913 w 862013"/>
                <a:gd name="connsiteY7" fmla="*/ 1271587 h 1452562"/>
                <a:gd name="connsiteX8" fmla="*/ 476250 w 862013"/>
                <a:gd name="connsiteY8" fmla="*/ 1204912 h 1452562"/>
                <a:gd name="connsiteX9" fmla="*/ 490538 w 862013"/>
                <a:gd name="connsiteY9" fmla="*/ 1081087 h 1452562"/>
                <a:gd name="connsiteX10" fmla="*/ 509588 w 862013"/>
                <a:gd name="connsiteY10" fmla="*/ 1038225 h 1452562"/>
                <a:gd name="connsiteX11" fmla="*/ 590550 w 862013"/>
                <a:gd name="connsiteY11" fmla="*/ 976312 h 1452562"/>
                <a:gd name="connsiteX12" fmla="*/ 581025 w 862013"/>
                <a:gd name="connsiteY12" fmla="*/ 876300 h 1452562"/>
                <a:gd name="connsiteX13" fmla="*/ 581025 w 862013"/>
                <a:gd name="connsiteY13" fmla="*/ 795337 h 1452562"/>
                <a:gd name="connsiteX14" fmla="*/ 619125 w 862013"/>
                <a:gd name="connsiteY14" fmla="*/ 733425 h 1452562"/>
                <a:gd name="connsiteX15" fmla="*/ 623888 w 862013"/>
                <a:gd name="connsiteY15" fmla="*/ 652462 h 1452562"/>
                <a:gd name="connsiteX16" fmla="*/ 633413 w 862013"/>
                <a:gd name="connsiteY16" fmla="*/ 557212 h 1452562"/>
                <a:gd name="connsiteX17" fmla="*/ 661988 w 862013"/>
                <a:gd name="connsiteY17" fmla="*/ 461962 h 1452562"/>
                <a:gd name="connsiteX18" fmla="*/ 695325 w 862013"/>
                <a:gd name="connsiteY18" fmla="*/ 390525 h 1452562"/>
                <a:gd name="connsiteX19" fmla="*/ 728663 w 862013"/>
                <a:gd name="connsiteY19" fmla="*/ 328612 h 1452562"/>
                <a:gd name="connsiteX20" fmla="*/ 733425 w 862013"/>
                <a:gd name="connsiteY20" fmla="*/ 247650 h 1452562"/>
                <a:gd name="connsiteX21" fmla="*/ 795338 w 862013"/>
                <a:gd name="connsiteY21" fmla="*/ 142875 h 1452562"/>
                <a:gd name="connsiteX22" fmla="*/ 862013 w 862013"/>
                <a:gd name="connsiteY22" fmla="*/ 0 h 1452562"/>
                <a:gd name="connsiteX0" fmla="*/ 0 w 819150"/>
                <a:gd name="connsiteY0" fmla="*/ 1414462 h 1451396"/>
                <a:gd name="connsiteX1" fmla="*/ 52387 w 819150"/>
                <a:gd name="connsiteY1" fmla="*/ 1447800 h 1451396"/>
                <a:gd name="connsiteX2" fmla="*/ 119062 w 819150"/>
                <a:gd name="connsiteY2" fmla="*/ 1447800 h 1451396"/>
                <a:gd name="connsiteX3" fmla="*/ 204787 w 819150"/>
                <a:gd name="connsiteY3" fmla="*/ 1423987 h 1451396"/>
                <a:gd name="connsiteX4" fmla="*/ 290512 w 819150"/>
                <a:gd name="connsiteY4" fmla="*/ 1400175 h 1451396"/>
                <a:gd name="connsiteX5" fmla="*/ 347662 w 819150"/>
                <a:gd name="connsiteY5" fmla="*/ 1352550 h 1451396"/>
                <a:gd name="connsiteX6" fmla="*/ 400050 w 819150"/>
                <a:gd name="connsiteY6" fmla="*/ 1271587 h 1451396"/>
                <a:gd name="connsiteX7" fmla="*/ 433387 w 819150"/>
                <a:gd name="connsiteY7" fmla="*/ 1204912 h 1451396"/>
                <a:gd name="connsiteX8" fmla="*/ 447675 w 819150"/>
                <a:gd name="connsiteY8" fmla="*/ 1081087 h 1451396"/>
                <a:gd name="connsiteX9" fmla="*/ 466725 w 819150"/>
                <a:gd name="connsiteY9" fmla="*/ 1038225 h 1451396"/>
                <a:gd name="connsiteX10" fmla="*/ 547687 w 819150"/>
                <a:gd name="connsiteY10" fmla="*/ 976312 h 1451396"/>
                <a:gd name="connsiteX11" fmla="*/ 538162 w 819150"/>
                <a:gd name="connsiteY11" fmla="*/ 876300 h 1451396"/>
                <a:gd name="connsiteX12" fmla="*/ 538162 w 819150"/>
                <a:gd name="connsiteY12" fmla="*/ 795337 h 1451396"/>
                <a:gd name="connsiteX13" fmla="*/ 576262 w 819150"/>
                <a:gd name="connsiteY13" fmla="*/ 733425 h 1451396"/>
                <a:gd name="connsiteX14" fmla="*/ 581025 w 819150"/>
                <a:gd name="connsiteY14" fmla="*/ 652462 h 1451396"/>
                <a:gd name="connsiteX15" fmla="*/ 590550 w 819150"/>
                <a:gd name="connsiteY15" fmla="*/ 557212 h 1451396"/>
                <a:gd name="connsiteX16" fmla="*/ 619125 w 819150"/>
                <a:gd name="connsiteY16" fmla="*/ 461962 h 1451396"/>
                <a:gd name="connsiteX17" fmla="*/ 652462 w 819150"/>
                <a:gd name="connsiteY17" fmla="*/ 390525 h 1451396"/>
                <a:gd name="connsiteX18" fmla="*/ 685800 w 819150"/>
                <a:gd name="connsiteY18" fmla="*/ 328612 h 1451396"/>
                <a:gd name="connsiteX19" fmla="*/ 690562 w 819150"/>
                <a:gd name="connsiteY19" fmla="*/ 247650 h 1451396"/>
                <a:gd name="connsiteX20" fmla="*/ 752475 w 819150"/>
                <a:gd name="connsiteY20" fmla="*/ 142875 h 1451396"/>
                <a:gd name="connsiteX21" fmla="*/ 819150 w 819150"/>
                <a:gd name="connsiteY21" fmla="*/ 0 h 1451396"/>
                <a:gd name="connsiteX0" fmla="*/ 0 w 766763"/>
                <a:gd name="connsiteY0" fmla="*/ 1447800 h 1451396"/>
                <a:gd name="connsiteX1" fmla="*/ 66675 w 766763"/>
                <a:gd name="connsiteY1" fmla="*/ 1447800 h 1451396"/>
                <a:gd name="connsiteX2" fmla="*/ 152400 w 766763"/>
                <a:gd name="connsiteY2" fmla="*/ 1423987 h 1451396"/>
                <a:gd name="connsiteX3" fmla="*/ 238125 w 766763"/>
                <a:gd name="connsiteY3" fmla="*/ 1400175 h 1451396"/>
                <a:gd name="connsiteX4" fmla="*/ 295275 w 766763"/>
                <a:gd name="connsiteY4" fmla="*/ 1352550 h 1451396"/>
                <a:gd name="connsiteX5" fmla="*/ 347663 w 766763"/>
                <a:gd name="connsiteY5" fmla="*/ 1271587 h 1451396"/>
                <a:gd name="connsiteX6" fmla="*/ 381000 w 766763"/>
                <a:gd name="connsiteY6" fmla="*/ 1204912 h 1451396"/>
                <a:gd name="connsiteX7" fmla="*/ 395288 w 766763"/>
                <a:gd name="connsiteY7" fmla="*/ 1081087 h 1451396"/>
                <a:gd name="connsiteX8" fmla="*/ 414338 w 766763"/>
                <a:gd name="connsiteY8" fmla="*/ 1038225 h 1451396"/>
                <a:gd name="connsiteX9" fmla="*/ 495300 w 766763"/>
                <a:gd name="connsiteY9" fmla="*/ 976312 h 1451396"/>
                <a:gd name="connsiteX10" fmla="*/ 485775 w 766763"/>
                <a:gd name="connsiteY10" fmla="*/ 876300 h 1451396"/>
                <a:gd name="connsiteX11" fmla="*/ 485775 w 766763"/>
                <a:gd name="connsiteY11" fmla="*/ 795337 h 1451396"/>
                <a:gd name="connsiteX12" fmla="*/ 523875 w 766763"/>
                <a:gd name="connsiteY12" fmla="*/ 733425 h 1451396"/>
                <a:gd name="connsiteX13" fmla="*/ 528638 w 766763"/>
                <a:gd name="connsiteY13" fmla="*/ 652462 h 1451396"/>
                <a:gd name="connsiteX14" fmla="*/ 538163 w 766763"/>
                <a:gd name="connsiteY14" fmla="*/ 557212 h 1451396"/>
                <a:gd name="connsiteX15" fmla="*/ 566738 w 766763"/>
                <a:gd name="connsiteY15" fmla="*/ 461962 h 1451396"/>
                <a:gd name="connsiteX16" fmla="*/ 600075 w 766763"/>
                <a:gd name="connsiteY16" fmla="*/ 390525 h 1451396"/>
                <a:gd name="connsiteX17" fmla="*/ 633413 w 766763"/>
                <a:gd name="connsiteY17" fmla="*/ 328612 h 1451396"/>
                <a:gd name="connsiteX18" fmla="*/ 638175 w 766763"/>
                <a:gd name="connsiteY18" fmla="*/ 247650 h 1451396"/>
                <a:gd name="connsiteX19" fmla="*/ 700088 w 766763"/>
                <a:gd name="connsiteY19" fmla="*/ 142875 h 1451396"/>
                <a:gd name="connsiteX20" fmla="*/ 766763 w 766763"/>
                <a:gd name="connsiteY20" fmla="*/ 0 h 1451396"/>
                <a:gd name="connsiteX0" fmla="*/ 0 w 700088"/>
                <a:gd name="connsiteY0" fmla="*/ 1447800 h 1447800"/>
                <a:gd name="connsiteX1" fmla="*/ 85725 w 700088"/>
                <a:gd name="connsiteY1" fmla="*/ 1423987 h 1447800"/>
                <a:gd name="connsiteX2" fmla="*/ 171450 w 700088"/>
                <a:gd name="connsiteY2" fmla="*/ 1400175 h 1447800"/>
                <a:gd name="connsiteX3" fmla="*/ 228600 w 700088"/>
                <a:gd name="connsiteY3" fmla="*/ 1352550 h 1447800"/>
                <a:gd name="connsiteX4" fmla="*/ 280988 w 700088"/>
                <a:gd name="connsiteY4" fmla="*/ 1271587 h 1447800"/>
                <a:gd name="connsiteX5" fmla="*/ 314325 w 700088"/>
                <a:gd name="connsiteY5" fmla="*/ 1204912 h 1447800"/>
                <a:gd name="connsiteX6" fmla="*/ 328613 w 700088"/>
                <a:gd name="connsiteY6" fmla="*/ 1081087 h 1447800"/>
                <a:gd name="connsiteX7" fmla="*/ 347663 w 700088"/>
                <a:gd name="connsiteY7" fmla="*/ 1038225 h 1447800"/>
                <a:gd name="connsiteX8" fmla="*/ 428625 w 700088"/>
                <a:gd name="connsiteY8" fmla="*/ 976312 h 1447800"/>
                <a:gd name="connsiteX9" fmla="*/ 419100 w 700088"/>
                <a:gd name="connsiteY9" fmla="*/ 876300 h 1447800"/>
                <a:gd name="connsiteX10" fmla="*/ 419100 w 700088"/>
                <a:gd name="connsiteY10" fmla="*/ 795337 h 1447800"/>
                <a:gd name="connsiteX11" fmla="*/ 457200 w 700088"/>
                <a:gd name="connsiteY11" fmla="*/ 733425 h 1447800"/>
                <a:gd name="connsiteX12" fmla="*/ 461963 w 700088"/>
                <a:gd name="connsiteY12" fmla="*/ 652462 h 1447800"/>
                <a:gd name="connsiteX13" fmla="*/ 471488 w 700088"/>
                <a:gd name="connsiteY13" fmla="*/ 557212 h 1447800"/>
                <a:gd name="connsiteX14" fmla="*/ 500063 w 700088"/>
                <a:gd name="connsiteY14" fmla="*/ 461962 h 1447800"/>
                <a:gd name="connsiteX15" fmla="*/ 533400 w 700088"/>
                <a:gd name="connsiteY15" fmla="*/ 390525 h 1447800"/>
                <a:gd name="connsiteX16" fmla="*/ 566738 w 700088"/>
                <a:gd name="connsiteY16" fmla="*/ 328612 h 1447800"/>
                <a:gd name="connsiteX17" fmla="*/ 571500 w 700088"/>
                <a:gd name="connsiteY17" fmla="*/ 247650 h 1447800"/>
                <a:gd name="connsiteX18" fmla="*/ 633413 w 700088"/>
                <a:gd name="connsiteY18" fmla="*/ 142875 h 1447800"/>
                <a:gd name="connsiteX19" fmla="*/ 700088 w 700088"/>
                <a:gd name="connsiteY19" fmla="*/ 0 h 1447800"/>
                <a:gd name="connsiteX0" fmla="*/ 0 w 614363"/>
                <a:gd name="connsiteY0" fmla="*/ 1423987 h 1423987"/>
                <a:gd name="connsiteX1" fmla="*/ 85725 w 614363"/>
                <a:gd name="connsiteY1" fmla="*/ 1400175 h 1423987"/>
                <a:gd name="connsiteX2" fmla="*/ 142875 w 614363"/>
                <a:gd name="connsiteY2" fmla="*/ 1352550 h 1423987"/>
                <a:gd name="connsiteX3" fmla="*/ 195263 w 614363"/>
                <a:gd name="connsiteY3" fmla="*/ 1271587 h 1423987"/>
                <a:gd name="connsiteX4" fmla="*/ 228600 w 614363"/>
                <a:gd name="connsiteY4" fmla="*/ 1204912 h 1423987"/>
                <a:gd name="connsiteX5" fmla="*/ 242888 w 614363"/>
                <a:gd name="connsiteY5" fmla="*/ 1081087 h 1423987"/>
                <a:gd name="connsiteX6" fmla="*/ 261938 w 614363"/>
                <a:gd name="connsiteY6" fmla="*/ 1038225 h 1423987"/>
                <a:gd name="connsiteX7" fmla="*/ 342900 w 614363"/>
                <a:gd name="connsiteY7" fmla="*/ 976312 h 1423987"/>
                <a:gd name="connsiteX8" fmla="*/ 333375 w 614363"/>
                <a:gd name="connsiteY8" fmla="*/ 876300 h 1423987"/>
                <a:gd name="connsiteX9" fmla="*/ 333375 w 614363"/>
                <a:gd name="connsiteY9" fmla="*/ 795337 h 1423987"/>
                <a:gd name="connsiteX10" fmla="*/ 371475 w 614363"/>
                <a:gd name="connsiteY10" fmla="*/ 733425 h 1423987"/>
                <a:gd name="connsiteX11" fmla="*/ 376238 w 614363"/>
                <a:gd name="connsiteY11" fmla="*/ 652462 h 1423987"/>
                <a:gd name="connsiteX12" fmla="*/ 385763 w 614363"/>
                <a:gd name="connsiteY12" fmla="*/ 557212 h 1423987"/>
                <a:gd name="connsiteX13" fmla="*/ 414338 w 614363"/>
                <a:gd name="connsiteY13" fmla="*/ 461962 h 1423987"/>
                <a:gd name="connsiteX14" fmla="*/ 447675 w 614363"/>
                <a:gd name="connsiteY14" fmla="*/ 390525 h 1423987"/>
                <a:gd name="connsiteX15" fmla="*/ 481013 w 614363"/>
                <a:gd name="connsiteY15" fmla="*/ 328612 h 1423987"/>
                <a:gd name="connsiteX16" fmla="*/ 485775 w 614363"/>
                <a:gd name="connsiteY16" fmla="*/ 247650 h 1423987"/>
                <a:gd name="connsiteX17" fmla="*/ 547688 w 614363"/>
                <a:gd name="connsiteY17" fmla="*/ 142875 h 1423987"/>
                <a:gd name="connsiteX18" fmla="*/ 614363 w 614363"/>
                <a:gd name="connsiteY18" fmla="*/ 0 h 1423987"/>
                <a:gd name="connsiteX0" fmla="*/ 0 w 528638"/>
                <a:gd name="connsiteY0" fmla="*/ 1400175 h 1400175"/>
                <a:gd name="connsiteX1" fmla="*/ 57150 w 528638"/>
                <a:gd name="connsiteY1" fmla="*/ 1352550 h 1400175"/>
                <a:gd name="connsiteX2" fmla="*/ 109538 w 528638"/>
                <a:gd name="connsiteY2" fmla="*/ 1271587 h 1400175"/>
                <a:gd name="connsiteX3" fmla="*/ 142875 w 528638"/>
                <a:gd name="connsiteY3" fmla="*/ 1204912 h 1400175"/>
                <a:gd name="connsiteX4" fmla="*/ 157163 w 528638"/>
                <a:gd name="connsiteY4" fmla="*/ 1081087 h 1400175"/>
                <a:gd name="connsiteX5" fmla="*/ 176213 w 528638"/>
                <a:gd name="connsiteY5" fmla="*/ 1038225 h 1400175"/>
                <a:gd name="connsiteX6" fmla="*/ 257175 w 528638"/>
                <a:gd name="connsiteY6" fmla="*/ 976312 h 1400175"/>
                <a:gd name="connsiteX7" fmla="*/ 247650 w 528638"/>
                <a:gd name="connsiteY7" fmla="*/ 876300 h 1400175"/>
                <a:gd name="connsiteX8" fmla="*/ 247650 w 528638"/>
                <a:gd name="connsiteY8" fmla="*/ 795337 h 1400175"/>
                <a:gd name="connsiteX9" fmla="*/ 285750 w 528638"/>
                <a:gd name="connsiteY9" fmla="*/ 733425 h 1400175"/>
                <a:gd name="connsiteX10" fmla="*/ 290513 w 528638"/>
                <a:gd name="connsiteY10" fmla="*/ 652462 h 1400175"/>
                <a:gd name="connsiteX11" fmla="*/ 300038 w 528638"/>
                <a:gd name="connsiteY11" fmla="*/ 557212 h 1400175"/>
                <a:gd name="connsiteX12" fmla="*/ 328613 w 528638"/>
                <a:gd name="connsiteY12" fmla="*/ 461962 h 1400175"/>
                <a:gd name="connsiteX13" fmla="*/ 361950 w 528638"/>
                <a:gd name="connsiteY13" fmla="*/ 390525 h 1400175"/>
                <a:gd name="connsiteX14" fmla="*/ 395288 w 528638"/>
                <a:gd name="connsiteY14" fmla="*/ 328612 h 1400175"/>
                <a:gd name="connsiteX15" fmla="*/ 400050 w 528638"/>
                <a:gd name="connsiteY15" fmla="*/ 247650 h 1400175"/>
                <a:gd name="connsiteX16" fmla="*/ 461963 w 528638"/>
                <a:gd name="connsiteY16" fmla="*/ 142875 h 1400175"/>
                <a:gd name="connsiteX17" fmla="*/ 528638 w 528638"/>
                <a:gd name="connsiteY17" fmla="*/ 0 h 14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28638" h="1400175">
                  <a:moveTo>
                    <a:pt x="0" y="1400175"/>
                  </a:moveTo>
                  <a:cubicBezTo>
                    <a:pt x="23812" y="1388269"/>
                    <a:pt x="38894" y="1373981"/>
                    <a:pt x="57150" y="1352550"/>
                  </a:cubicBezTo>
                  <a:cubicBezTo>
                    <a:pt x="75406" y="1331119"/>
                    <a:pt x="95251" y="1296193"/>
                    <a:pt x="109538" y="1271587"/>
                  </a:cubicBezTo>
                  <a:cubicBezTo>
                    <a:pt x="123826" y="1246981"/>
                    <a:pt x="134938" y="1236662"/>
                    <a:pt x="142875" y="1204912"/>
                  </a:cubicBezTo>
                  <a:cubicBezTo>
                    <a:pt x="150812" y="1173162"/>
                    <a:pt x="151607" y="1108868"/>
                    <a:pt x="157163" y="1081087"/>
                  </a:cubicBezTo>
                  <a:cubicBezTo>
                    <a:pt x="162719" y="1053306"/>
                    <a:pt x="159544" y="1055687"/>
                    <a:pt x="176213" y="1038225"/>
                  </a:cubicBezTo>
                  <a:cubicBezTo>
                    <a:pt x="192882" y="1020763"/>
                    <a:pt x="245269" y="1003299"/>
                    <a:pt x="257175" y="976312"/>
                  </a:cubicBezTo>
                  <a:cubicBezTo>
                    <a:pt x="269081" y="949325"/>
                    <a:pt x="249237" y="906462"/>
                    <a:pt x="247650" y="876300"/>
                  </a:cubicBezTo>
                  <a:cubicBezTo>
                    <a:pt x="246063" y="846138"/>
                    <a:pt x="241300" y="819149"/>
                    <a:pt x="247650" y="795337"/>
                  </a:cubicBezTo>
                  <a:cubicBezTo>
                    <a:pt x="254000" y="771525"/>
                    <a:pt x="278606" y="757237"/>
                    <a:pt x="285750" y="733425"/>
                  </a:cubicBezTo>
                  <a:cubicBezTo>
                    <a:pt x="292894" y="709613"/>
                    <a:pt x="288132" y="681831"/>
                    <a:pt x="290513" y="652462"/>
                  </a:cubicBezTo>
                  <a:cubicBezTo>
                    <a:pt x="292894" y="623093"/>
                    <a:pt x="293688" y="588962"/>
                    <a:pt x="300038" y="557212"/>
                  </a:cubicBezTo>
                  <a:cubicBezTo>
                    <a:pt x="306388" y="525462"/>
                    <a:pt x="318294" y="489743"/>
                    <a:pt x="328613" y="461962"/>
                  </a:cubicBezTo>
                  <a:cubicBezTo>
                    <a:pt x="338932" y="434181"/>
                    <a:pt x="350838" y="412750"/>
                    <a:pt x="361950" y="390525"/>
                  </a:cubicBezTo>
                  <a:cubicBezTo>
                    <a:pt x="373062" y="368300"/>
                    <a:pt x="388938" y="352424"/>
                    <a:pt x="395288" y="328612"/>
                  </a:cubicBezTo>
                  <a:cubicBezTo>
                    <a:pt x="401638" y="304800"/>
                    <a:pt x="388938" y="278606"/>
                    <a:pt x="400050" y="247650"/>
                  </a:cubicBezTo>
                  <a:cubicBezTo>
                    <a:pt x="411162" y="216694"/>
                    <a:pt x="440532" y="184150"/>
                    <a:pt x="461963" y="142875"/>
                  </a:cubicBezTo>
                  <a:cubicBezTo>
                    <a:pt x="483394" y="101600"/>
                    <a:pt x="506016" y="50800"/>
                    <a:pt x="528638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1" name="Forma livre 830"/>
            <p:cNvSpPr/>
            <p:nvPr/>
          </p:nvSpPr>
          <p:spPr bwMode="auto">
            <a:xfrm>
              <a:off x="3153410" y="3603098"/>
              <a:ext cx="225368" cy="44836"/>
            </a:xfrm>
            <a:custGeom>
              <a:avLst/>
              <a:gdLst>
                <a:gd name="connsiteX0" fmla="*/ 0 w 1285875"/>
                <a:gd name="connsiteY0" fmla="*/ 392178 h 392178"/>
                <a:gd name="connsiteX1" fmla="*/ 53975 w 1285875"/>
                <a:gd name="connsiteY1" fmla="*/ 350903 h 392178"/>
                <a:gd name="connsiteX2" fmla="*/ 152400 w 1285875"/>
                <a:gd name="connsiteY2" fmla="*/ 322328 h 392178"/>
                <a:gd name="connsiteX3" fmla="*/ 276225 w 1285875"/>
                <a:gd name="connsiteY3" fmla="*/ 281053 h 392178"/>
                <a:gd name="connsiteX4" fmla="*/ 371475 w 1285875"/>
                <a:gd name="connsiteY4" fmla="*/ 208028 h 392178"/>
                <a:gd name="connsiteX5" fmla="*/ 498475 w 1285875"/>
                <a:gd name="connsiteY5" fmla="*/ 166753 h 392178"/>
                <a:gd name="connsiteX6" fmla="*/ 676275 w 1285875"/>
                <a:gd name="connsiteY6" fmla="*/ 55628 h 392178"/>
                <a:gd name="connsiteX7" fmla="*/ 708025 w 1285875"/>
                <a:gd name="connsiteY7" fmla="*/ 23878 h 392178"/>
                <a:gd name="connsiteX8" fmla="*/ 800100 w 1285875"/>
                <a:gd name="connsiteY8" fmla="*/ 8003 h 392178"/>
                <a:gd name="connsiteX9" fmla="*/ 917575 w 1285875"/>
                <a:gd name="connsiteY9" fmla="*/ 4828 h 392178"/>
                <a:gd name="connsiteX10" fmla="*/ 977900 w 1285875"/>
                <a:gd name="connsiteY10" fmla="*/ 74678 h 392178"/>
                <a:gd name="connsiteX11" fmla="*/ 1019175 w 1285875"/>
                <a:gd name="connsiteY11" fmla="*/ 74678 h 392178"/>
                <a:gd name="connsiteX12" fmla="*/ 1101725 w 1285875"/>
                <a:gd name="connsiteY12" fmla="*/ 135003 h 392178"/>
                <a:gd name="connsiteX13" fmla="*/ 1209675 w 1285875"/>
                <a:gd name="connsiteY13" fmla="*/ 154053 h 392178"/>
                <a:gd name="connsiteX14" fmla="*/ 1257300 w 1285875"/>
                <a:gd name="connsiteY14" fmla="*/ 198503 h 392178"/>
                <a:gd name="connsiteX15" fmla="*/ 1285875 w 1285875"/>
                <a:gd name="connsiteY15" fmla="*/ 211203 h 392178"/>
                <a:gd name="connsiteX0" fmla="*/ 0 w 1257300"/>
                <a:gd name="connsiteY0" fmla="*/ 392178 h 392178"/>
                <a:gd name="connsiteX1" fmla="*/ 53975 w 1257300"/>
                <a:gd name="connsiteY1" fmla="*/ 350903 h 392178"/>
                <a:gd name="connsiteX2" fmla="*/ 152400 w 1257300"/>
                <a:gd name="connsiteY2" fmla="*/ 322328 h 392178"/>
                <a:gd name="connsiteX3" fmla="*/ 276225 w 1257300"/>
                <a:gd name="connsiteY3" fmla="*/ 281053 h 392178"/>
                <a:gd name="connsiteX4" fmla="*/ 371475 w 1257300"/>
                <a:gd name="connsiteY4" fmla="*/ 208028 h 392178"/>
                <a:gd name="connsiteX5" fmla="*/ 498475 w 1257300"/>
                <a:gd name="connsiteY5" fmla="*/ 166753 h 392178"/>
                <a:gd name="connsiteX6" fmla="*/ 676275 w 1257300"/>
                <a:gd name="connsiteY6" fmla="*/ 55628 h 392178"/>
                <a:gd name="connsiteX7" fmla="*/ 708025 w 1257300"/>
                <a:gd name="connsiteY7" fmla="*/ 23878 h 392178"/>
                <a:gd name="connsiteX8" fmla="*/ 800100 w 1257300"/>
                <a:gd name="connsiteY8" fmla="*/ 8003 h 392178"/>
                <a:gd name="connsiteX9" fmla="*/ 917575 w 1257300"/>
                <a:gd name="connsiteY9" fmla="*/ 4828 h 392178"/>
                <a:gd name="connsiteX10" fmla="*/ 977900 w 1257300"/>
                <a:gd name="connsiteY10" fmla="*/ 74678 h 392178"/>
                <a:gd name="connsiteX11" fmla="*/ 1019175 w 1257300"/>
                <a:gd name="connsiteY11" fmla="*/ 74678 h 392178"/>
                <a:gd name="connsiteX12" fmla="*/ 1101725 w 1257300"/>
                <a:gd name="connsiteY12" fmla="*/ 135003 h 392178"/>
                <a:gd name="connsiteX13" fmla="*/ 1209675 w 1257300"/>
                <a:gd name="connsiteY13" fmla="*/ 154053 h 392178"/>
                <a:gd name="connsiteX14" fmla="*/ 1257300 w 1257300"/>
                <a:gd name="connsiteY14" fmla="*/ 198503 h 392178"/>
                <a:gd name="connsiteX0" fmla="*/ 0 w 1285764"/>
                <a:gd name="connsiteY0" fmla="*/ 392178 h 392178"/>
                <a:gd name="connsiteX1" fmla="*/ 53975 w 1285764"/>
                <a:gd name="connsiteY1" fmla="*/ 350903 h 392178"/>
                <a:gd name="connsiteX2" fmla="*/ 152400 w 1285764"/>
                <a:gd name="connsiteY2" fmla="*/ 322328 h 392178"/>
                <a:gd name="connsiteX3" fmla="*/ 276225 w 1285764"/>
                <a:gd name="connsiteY3" fmla="*/ 281053 h 392178"/>
                <a:gd name="connsiteX4" fmla="*/ 371475 w 1285764"/>
                <a:gd name="connsiteY4" fmla="*/ 208028 h 392178"/>
                <a:gd name="connsiteX5" fmla="*/ 498475 w 1285764"/>
                <a:gd name="connsiteY5" fmla="*/ 166753 h 392178"/>
                <a:gd name="connsiteX6" fmla="*/ 676275 w 1285764"/>
                <a:gd name="connsiteY6" fmla="*/ 55628 h 392178"/>
                <a:gd name="connsiteX7" fmla="*/ 708025 w 1285764"/>
                <a:gd name="connsiteY7" fmla="*/ 23878 h 392178"/>
                <a:gd name="connsiteX8" fmla="*/ 800100 w 1285764"/>
                <a:gd name="connsiteY8" fmla="*/ 8003 h 392178"/>
                <a:gd name="connsiteX9" fmla="*/ 917575 w 1285764"/>
                <a:gd name="connsiteY9" fmla="*/ 4828 h 392178"/>
                <a:gd name="connsiteX10" fmla="*/ 977900 w 1285764"/>
                <a:gd name="connsiteY10" fmla="*/ 74678 h 392178"/>
                <a:gd name="connsiteX11" fmla="*/ 1019175 w 1285764"/>
                <a:gd name="connsiteY11" fmla="*/ 74678 h 392178"/>
                <a:gd name="connsiteX12" fmla="*/ 1101725 w 1285764"/>
                <a:gd name="connsiteY12" fmla="*/ 135003 h 392178"/>
                <a:gd name="connsiteX13" fmla="*/ 1209675 w 1285764"/>
                <a:gd name="connsiteY13" fmla="*/ 154053 h 392178"/>
                <a:gd name="connsiteX14" fmla="*/ 1285764 w 1285764"/>
                <a:gd name="connsiteY14" fmla="*/ 159366 h 392178"/>
                <a:gd name="connsiteX0" fmla="*/ 0 w 1209675"/>
                <a:gd name="connsiteY0" fmla="*/ 392178 h 392178"/>
                <a:gd name="connsiteX1" fmla="*/ 53975 w 1209675"/>
                <a:gd name="connsiteY1" fmla="*/ 350903 h 392178"/>
                <a:gd name="connsiteX2" fmla="*/ 152400 w 1209675"/>
                <a:gd name="connsiteY2" fmla="*/ 322328 h 392178"/>
                <a:gd name="connsiteX3" fmla="*/ 276225 w 1209675"/>
                <a:gd name="connsiteY3" fmla="*/ 281053 h 392178"/>
                <a:gd name="connsiteX4" fmla="*/ 371475 w 1209675"/>
                <a:gd name="connsiteY4" fmla="*/ 208028 h 392178"/>
                <a:gd name="connsiteX5" fmla="*/ 498475 w 1209675"/>
                <a:gd name="connsiteY5" fmla="*/ 166753 h 392178"/>
                <a:gd name="connsiteX6" fmla="*/ 676275 w 1209675"/>
                <a:gd name="connsiteY6" fmla="*/ 55628 h 392178"/>
                <a:gd name="connsiteX7" fmla="*/ 708025 w 1209675"/>
                <a:gd name="connsiteY7" fmla="*/ 23878 h 392178"/>
                <a:gd name="connsiteX8" fmla="*/ 800100 w 1209675"/>
                <a:gd name="connsiteY8" fmla="*/ 8003 h 392178"/>
                <a:gd name="connsiteX9" fmla="*/ 917575 w 1209675"/>
                <a:gd name="connsiteY9" fmla="*/ 4828 h 392178"/>
                <a:gd name="connsiteX10" fmla="*/ 977900 w 1209675"/>
                <a:gd name="connsiteY10" fmla="*/ 74678 h 392178"/>
                <a:gd name="connsiteX11" fmla="*/ 1019175 w 1209675"/>
                <a:gd name="connsiteY11" fmla="*/ 74678 h 392178"/>
                <a:gd name="connsiteX12" fmla="*/ 1101725 w 1209675"/>
                <a:gd name="connsiteY12" fmla="*/ 135003 h 392178"/>
                <a:gd name="connsiteX13" fmla="*/ 1209675 w 1209675"/>
                <a:gd name="connsiteY13" fmla="*/ 154053 h 392178"/>
                <a:gd name="connsiteX0" fmla="*/ 0 w 1101725"/>
                <a:gd name="connsiteY0" fmla="*/ 392178 h 392178"/>
                <a:gd name="connsiteX1" fmla="*/ 53975 w 1101725"/>
                <a:gd name="connsiteY1" fmla="*/ 350903 h 392178"/>
                <a:gd name="connsiteX2" fmla="*/ 152400 w 1101725"/>
                <a:gd name="connsiteY2" fmla="*/ 322328 h 392178"/>
                <a:gd name="connsiteX3" fmla="*/ 276225 w 1101725"/>
                <a:gd name="connsiteY3" fmla="*/ 281053 h 392178"/>
                <a:gd name="connsiteX4" fmla="*/ 371475 w 1101725"/>
                <a:gd name="connsiteY4" fmla="*/ 208028 h 392178"/>
                <a:gd name="connsiteX5" fmla="*/ 498475 w 1101725"/>
                <a:gd name="connsiteY5" fmla="*/ 166753 h 392178"/>
                <a:gd name="connsiteX6" fmla="*/ 676275 w 1101725"/>
                <a:gd name="connsiteY6" fmla="*/ 55628 h 392178"/>
                <a:gd name="connsiteX7" fmla="*/ 708025 w 1101725"/>
                <a:gd name="connsiteY7" fmla="*/ 23878 h 392178"/>
                <a:gd name="connsiteX8" fmla="*/ 800100 w 1101725"/>
                <a:gd name="connsiteY8" fmla="*/ 8003 h 392178"/>
                <a:gd name="connsiteX9" fmla="*/ 917575 w 1101725"/>
                <a:gd name="connsiteY9" fmla="*/ 4828 h 392178"/>
                <a:gd name="connsiteX10" fmla="*/ 977900 w 1101725"/>
                <a:gd name="connsiteY10" fmla="*/ 74678 h 392178"/>
                <a:gd name="connsiteX11" fmla="*/ 1019175 w 1101725"/>
                <a:gd name="connsiteY11" fmla="*/ 74678 h 392178"/>
                <a:gd name="connsiteX12" fmla="*/ 1101725 w 1101725"/>
                <a:gd name="connsiteY12" fmla="*/ 135003 h 392178"/>
                <a:gd name="connsiteX0" fmla="*/ 0 w 1019175"/>
                <a:gd name="connsiteY0" fmla="*/ 392178 h 392178"/>
                <a:gd name="connsiteX1" fmla="*/ 53975 w 1019175"/>
                <a:gd name="connsiteY1" fmla="*/ 350903 h 392178"/>
                <a:gd name="connsiteX2" fmla="*/ 152400 w 1019175"/>
                <a:gd name="connsiteY2" fmla="*/ 322328 h 392178"/>
                <a:gd name="connsiteX3" fmla="*/ 276225 w 1019175"/>
                <a:gd name="connsiteY3" fmla="*/ 281053 h 392178"/>
                <a:gd name="connsiteX4" fmla="*/ 371475 w 1019175"/>
                <a:gd name="connsiteY4" fmla="*/ 208028 h 392178"/>
                <a:gd name="connsiteX5" fmla="*/ 498475 w 1019175"/>
                <a:gd name="connsiteY5" fmla="*/ 166753 h 392178"/>
                <a:gd name="connsiteX6" fmla="*/ 676275 w 1019175"/>
                <a:gd name="connsiteY6" fmla="*/ 55628 h 392178"/>
                <a:gd name="connsiteX7" fmla="*/ 708025 w 1019175"/>
                <a:gd name="connsiteY7" fmla="*/ 23878 h 392178"/>
                <a:gd name="connsiteX8" fmla="*/ 800100 w 1019175"/>
                <a:gd name="connsiteY8" fmla="*/ 8003 h 392178"/>
                <a:gd name="connsiteX9" fmla="*/ 917575 w 1019175"/>
                <a:gd name="connsiteY9" fmla="*/ 4828 h 392178"/>
                <a:gd name="connsiteX10" fmla="*/ 977900 w 1019175"/>
                <a:gd name="connsiteY10" fmla="*/ 74678 h 392178"/>
                <a:gd name="connsiteX11" fmla="*/ 1019175 w 1019175"/>
                <a:gd name="connsiteY11" fmla="*/ 74678 h 392178"/>
                <a:gd name="connsiteX0" fmla="*/ 0 w 977900"/>
                <a:gd name="connsiteY0" fmla="*/ 392178 h 392178"/>
                <a:gd name="connsiteX1" fmla="*/ 53975 w 977900"/>
                <a:gd name="connsiteY1" fmla="*/ 350903 h 392178"/>
                <a:gd name="connsiteX2" fmla="*/ 152400 w 977900"/>
                <a:gd name="connsiteY2" fmla="*/ 322328 h 392178"/>
                <a:gd name="connsiteX3" fmla="*/ 276225 w 977900"/>
                <a:gd name="connsiteY3" fmla="*/ 281053 h 392178"/>
                <a:gd name="connsiteX4" fmla="*/ 371475 w 977900"/>
                <a:gd name="connsiteY4" fmla="*/ 208028 h 392178"/>
                <a:gd name="connsiteX5" fmla="*/ 498475 w 977900"/>
                <a:gd name="connsiteY5" fmla="*/ 166753 h 392178"/>
                <a:gd name="connsiteX6" fmla="*/ 676275 w 977900"/>
                <a:gd name="connsiteY6" fmla="*/ 55628 h 392178"/>
                <a:gd name="connsiteX7" fmla="*/ 708025 w 977900"/>
                <a:gd name="connsiteY7" fmla="*/ 23878 h 392178"/>
                <a:gd name="connsiteX8" fmla="*/ 800100 w 977900"/>
                <a:gd name="connsiteY8" fmla="*/ 8003 h 392178"/>
                <a:gd name="connsiteX9" fmla="*/ 917575 w 977900"/>
                <a:gd name="connsiteY9" fmla="*/ 4828 h 392178"/>
                <a:gd name="connsiteX10" fmla="*/ 977900 w 977900"/>
                <a:gd name="connsiteY10" fmla="*/ 74678 h 392178"/>
                <a:gd name="connsiteX0" fmla="*/ 0 w 971102"/>
                <a:gd name="connsiteY0" fmla="*/ 388917 h 388917"/>
                <a:gd name="connsiteX1" fmla="*/ 53975 w 971102"/>
                <a:gd name="connsiteY1" fmla="*/ 347642 h 388917"/>
                <a:gd name="connsiteX2" fmla="*/ 152400 w 971102"/>
                <a:gd name="connsiteY2" fmla="*/ 319067 h 388917"/>
                <a:gd name="connsiteX3" fmla="*/ 276225 w 971102"/>
                <a:gd name="connsiteY3" fmla="*/ 277792 h 388917"/>
                <a:gd name="connsiteX4" fmla="*/ 371475 w 971102"/>
                <a:gd name="connsiteY4" fmla="*/ 204767 h 388917"/>
                <a:gd name="connsiteX5" fmla="*/ 498475 w 971102"/>
                <a:gd name="connsiteY5" fmla="*/ 163492 h 388917"/>
                <a:gd name="connsiteX6" fmla="*/ 676275 w 971102"/>
                <a:gd name="connsiteY6" fmla="*/ 52367 h 388917"/>
                <a:gd name="connsiteX7" fmla="*/ 708025 w 971102"/>
                <a:gd name="connsiteY7" fmla="*/ 20617 h 388917"/>
                <a:gd name="connsiteX8" fmla="*/ 800100 w 971102"/>
                <a:gd name="connsiteY8" fmla="*/ 4742 h 388917"/>
                <a:gd name="connsiteX9" fmla="*/ 917575 w 971102"/>
                <a:gd name="connsiteY9" fmla="*/ 1567 h 388917"/>
                <a:gd name="connsiteX10" fmla="*/ 971102 w 971102"/>
                <a:gd name="connsiteY10" fmla="*/ 27227 h 388917"/>
                <a:gd name="connsiteX0" fmla="*/ 0 w 1537717"/>
                <a:gd name="connsiteY0" fmla="*/ 678536 h 678536"/>
                <a:gd name="connsiteX1" fmla="*/ 53975 w 1537717"/>
                <a:gd name="connsiteY1" fmla="*/ 637261 h 678536"/>
                <a:gd name="connsiteX2" fmla="*/ 152400 w 1537717"/>
                <a:gd name="connsiteY2" fmla="*/ 608686 h 678536"/>
                <a:gd name="connsiteX3" fmla="*/ 276225 w 1537717"/>
                <a:gd name="connsiteY3" fmla="*/ 567411 h 678536"/>
                <a:gd name="connsiteX4" fmla="*/ 371475 w 1537717"/>
                <a:gd name="connsiteY4" fmla="*/ 494386 h 678536"/>
                <a:gd name="connsiteX5" fmla="*/ 498475 w 1537717"/>
                <a:gd name="connsiteY5" fmla="*/ 453111 h 678536"/>
                <a:gd name="connsiteX6" fmla="*/ 676275 w 1537717"/>
                <a:gd name="connsiteY6" fmla="*/ 341986 h 678536"/>
                <a:gd name="connsiteX7" fmla="*/ 708025 w 1537717"/>
                <a:gd name="connsiteY7" fmla="*/ 310236 h 678536"/>
                <a:gd name="connsiteX8" fmla="*/ 800100 w 1537717"/>
                <a:gd name="connsiteY8" fmla="*/ 294361 h 678536"/>
                <a:gd name="connsiteX9" fmla="*/ 917575 w 1537717"/>
                <a:gd name="connsiteY9" fmla="*/ 291186 h 678536"/>
                <a:gd name="connsiteX10" fmla="*/ 1537717 w 1537717"/>
                <a:gd name="connsiteY10" fmla="*/ 323 h 678536"/>
                <a:gd name="connsiteX0" fmla="*/ 0 w 1537717"/>
                <a:gd name="connsiteY0" fmla="*/ 678250 h 678250"/>
                <a:gd name="connsiteX1" fmla="*/ 53975 w 1537717"/>
                <a:gd name="connsiteY1" fmla="*/ 636975 h 678250"/>
                <a:gd name="connsiteX2" fmla="*/ 152400 w 1537717"/>
                <a:gd name="connsiteY2" fmla="*/ 608400 h 678250"/>
                <a:gd name="connsiteX3" fmla="*/ 276225 w 1537717"/>
                <a:gd name="connsiteY3" fmla="*/ 567125 h 678250"/>
                <a:gd name="connsiteX4" fmla="*/ 371475 w 1537717"/>
                <a:gd name="connsiteY4" fmla="*/ 494100 h 678250"/>
                <a:gd name="connsiteX5" fmla="*/ 498475 w 1537717"/>
                <a:gd name="connsiteY5" fmla="*/ 452825 h 678250"/>
                <a:gd name="connsiteX6" fmla="*/ 676275 w 1537717"/>
                <a:gd name="connsiteY6" fmla="*/ 341700 h 678250"/>
                <a:gd name="connsiteX7" fmla="*/ 708025 w 1537717"/>
                <a:gd name="connsiteY7" fmla="*/ 309950 h 678250"/>
                <a:gd name="connsiteX8" fmla="*/ 800100 w 1537717"/>
                <a:gd name="connsiteY8" fmla="*/ 294075 h 678250"/>
                <a:gd name="connsiteX9" fmla="*/ 917575 w 1537717"/>
                <a:gd name="connsiteY9" fmla="*/ 290900 h 678250"/>
                <a:gd name="connsiteX10" fmla="*/ 1537717 w 1537717"/>
                <a:gd name="connsiteY10" fmla="*/ 37 h 678250"/>
                <a:gd name="connsiteX0" fmla="*/ 0 w 1557255"/>
                <a:gd name="connsiteY0" fmla="*/ 689971 h 689971"/>
                <a:gd name="connsiteX1" fmla="*/ 53975 w 1557255"/>
                <a:gd name="connsiteY1" fmla="*/ 648696 h 689971"/>
                <a:gd name="connsiteX2" fmla="*/ 152400 w 1557255"/>
                <a:gd name="connsiteY2" fmla="*/ 620121 h 689971"/>
                <a:gd name="connsiteX3" fmla="*/ 276225 w 1557255"/>
                <a:gd name="connsiteY3" fmla="*/ 578846 h 689971"/>
                <a:gd name="connsiteX4" fmla="*/ 371475 w 1557255"/>
                <a:gd name="connsiteY4" fmla="*/ 505821 h 689971"/>
                <a:gd name="connsiteX5" fmla="*/ 498475 w 1557255"/>
                <a:gd name="connsiteY5" fmla="*/ 464546 h 689971"/>
                <a:gd name="connsiteX6" fmla="*/ 676275 w 1557255"/>
                <a:gd name="connsiteY6" fmla="*/ 353421 h 689971"/>
                <a:gd name="connsiteX7" fmla="*/ 708025 w 1557255"/>
                <a:gd name="connsiteY7" fmla="*/ 321671 h 689971"/>
                <a:gd name="connsiteX8" fmla="*/ 800100 w 1557255"/>
                <a:gd name="connsiteY8" fmla="*/ 305796 h 689971"/>
                <a:gd name="connsiteX9" fmla="*/ 917575 w 1557255"/>
                <a:gd name="connsiteY9" fmla="*/ 302621 h 689971"/>
                <a:gd name="connsiteX10" fmla="*/ 1557255 w 1557255"/>
                <a:gd name="connsiteY10" fmla="*/ 35 h 689971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17575 w 1557255"/>
                <a:gd name="connsiteY9" fmla="*/ 302586 h 689936"/>
                <a:gd name="connsiteX10" fmla="*/ 1248020 w 1557255"/>
                <a:gd name="connsiteY10" fmla="*/ 135513 h 689936"/>
                <a:gd name="connsiteX11" fmla="*/ 1557255 w 1557255"/>
                <a:gd name="connsiteY11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17575 w 1557255"/>
                <a:gd name="connsiteY9" fmla="*/ 302586 h 689936"/>
                <a:gd name="connsiteX10" fmla="*/ 1275374 w 1557255"/>
                <a:gd name="connsiteY10" fmla="*/ 53451 h 689936"/>
                <a:gd name="connsiteX11" fmla="*/ 1557255 w 1557255"/>
                <a:gd name="connsiteY11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17575 w 1557255"/>
                <a:gd name="connsiteY9" fmla="*/ 302586 h 689936"/>
                <a:gd name="connsiteX10" fmla="*/ 1052636 w 1557255"/>
                <a:gd name="connsiteY10" fmla="*/ 201943 h 689936"/>
                <a:gd name="connsiteX11" fmla="*/ 1275374 w 1557255"/>
                <a:gd name="connsiteY11" fmla="*/ 53451 h 689936"/>
                <a:gd name="connsiteX12" fmla="*/ 1557255 w 1557255"/>
                <a:gd name="connsiteY12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17575 w 1557255"/>
                <a:gd name="connsiteY9" fmla="*/ 302586 h 689936"/>
                <a:gd name="connsiteX10" fmla="*/ 974482 w 1557255"/>
                <a:gd name="connsiteY10" fmla="*/ 260558 h 689936"/>
                <a:gd name="connsiteX11" fmla="*/ 1052636 w 1557255"/>
                <a:gd name="connsiteY11" fmla="*/ 201943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17575 w 1557255"/>
                <a:gd name="connsiteY9" fmla="*/ 302586 h 689936"/>
                <a:gd name="connsiteX10" fmla="*/ 947128 w 1557255"/>
                <a:gd name="connsiteY10" fmla="*/ 213666 h 689936"/>
                <a:gd name="connsiteX11" fmla="*/ 1052636 w 1557255"/>
                <a:gd name="connsiteY11" fmla="*/ 201943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90863 h 689936"/>
                <a:gd name="connsiteX10" fmla="*/ 947128 w 1557255"/>
                <a:gd name="connsiteY10" fmla="*/ 213666 h 689936"/>
                <a:gd name="connsiteX11" fmla="*/ 1052636 w 1557255"/>
                <a:gd name="connsiteY11" fmla="*/ 201943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90863 h 689936"/>
                <a:gd name="connsiteX10" fmla="*/ 947128 w 1557255"/>
                <a:gd name="connsiteY10" fmla="*/ 213666 h 689936"/>
                <a:gd name="connsiteX11" fmla="*/ 1142513 w 1557255"/>
                <a:gd name="connsiteY11" fmla="*/ 155050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90863 h 689936"/>
                <a:gd name="connsiteX10" fmla="*/ 994021 w 1557255"/>
                <a:gd name="connsiteY10" fmla="*/ 178497 h 689936"/>
                <a:gd name="connsiteX11" fmla="*/ 1142513 w 1557255"/>
                <a:gd name="connsiteY11" fmla="*/ 155050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90863 h 689936"/>
                <a:gd name="connsiteX10" fmla="*/ 1111252 w 1557255"/>
                <a:gd name="connsiteY10" fmla="*/ 252743 h 689936"/>
                <a:gd name="connsiteX11" fmla="*/ 1142513 w 1557255"/>
                <a:gd name="connsiteY11" fmla="*/ 155050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90863 h 689936"/>
                <a:gd name="connsiteX10" fmla="*/ 1013560 w 1557255"/>
                <a:gd name="connsiteY10" fmla="*/ 201943 h 689936"/>
                <a:gd name="connsiteX11" fmla="*/ 1142513 w 1557255"/>
                <a:gd name="connsiteY11" fmla="*/ 155050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13560 w 1557255"/>
                <a:gd name="connsiteY10" fmla="*/ 201943 h 689936"/>
                <a:gd name="connsiteX11" fmla="*/ 1142513 w 1557255"/>
                <a:gd name="connsiteY11" fmla="*/ 155050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13560 w 1557255"/>
                <a:gd name="connsiteY10" fmla="*/ 201943 h 689936"/>
                <a:gd name="connsiteX11" fmla="*/ 1173775 w 1557255"/>
                <a:gd name="connsiteY11" fmla="*/ 139419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73775 w 1557255"/>
                <a:gd name="connsiteY11" fmla="*/ 139419 h 689936"/>
                <a:gd name="connsiteX12" fmla="*/ 1275374 w 1557255"/>
                <a:gd name="connsiteY12" fmla="*/ 53451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73775 w 1557255"/>
                <a:gd name="connsiteY11" fmla="*/ 139419 h 689936"/>
                <a:gd name="connsiteX12" fmla="*/ 1283190 w 1557255"/>
                <a:gd name="connsiteY12" fmla="*/ 49543 h 689936"/>
                <a:gd name="connsiteX13" fmla="*/ 1557255 w 1557255"/>
                <a:gd name="connsiteY13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73775 w 1557255"/>
                <a:gd name="connsiteY11" fmla="*/ 139419 h 689936"/>
                <a:gd name="connsiteX12" fmla="*/ 1283190 w 1557255"/>
                <a:gd name="connsiteY12" fmla="*/ 49543 h 689936"/>
                <a:gd name="connsiteX13" fmla="*/ 1431682 w 1557255"/>
                <a:gd name="connsiteY13" fmla="*/ 1828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73775 w 1557255"/>
                <a:gd name="connsiteY11" fmla="*/ 139419 h 689936"/>
                <a:gd name="connsiteX12" fmla="*/ 1283190 w 1557255"/>
                <a:gd name="connsiteY12" fmla="*/ 49543 h 689936"/>
                <a:gd name="connsiteX13" fmla="*/ 1435590 w 1557255"/>
                <a:gd name="connsiteY13" fmla="*/ 22188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73775 w 1557255"/>
                <a:gd name="connsiteY11" fmla="*/ 139419 h 689936"/>
                <a:gd name="connsiteX12" fmla="*/ 1287098 w 1557255"/>
                <a:gd name="connsiteY12" fmla="*/ 61266 h 689936"/>
                <a:gd name="connsiteX13" fmla="*/ 1435590 w 1557255"/>
                <a:gd name="connsiteY13" fmla="*/ 22188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73775 w 1557255"/>
                <a:gd name="connsiteY11" fmla="*/ 139419 h 689936"/>
                <a:gd name="connsiteX12" fmla="*/ 1287098 w 1557255"/>
                <a:gd name="connsiteY12" fmla="*/ 61266 h 689936"/>
                <a:gd name="connsiteX13" fmla="*/ 1419960 w 1557255"/>
                <a:gd name="connsiteY13" fmla="*/ 45634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73775 w 1557255"/>
                <a:gd name="connsiteY11" fmla="*/ 139419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58144 w 1557255"/>
                <a:gd name="connsiteY11" fmla="*/ 151142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1029191 w 1557255"/>
                <a:gd name="connsiteY10" fmla="*/ 186312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933205 w 1557255"/>
                <a:gd name="connsiteY9" fmla="*/ 255694 h 689936"/>
                <a:gd name="connsiteX10" fmla="*/ 978391 w 1557255"/>
                <a:gd name="connsiteY10" fmla="*/ 194127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78391 w 1557255"/>
                <a:gd name="connsiteY10" fmla="*/ 194127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82299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82299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82299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82299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82299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97930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97930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97930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57255"/>
                <a:gd name="connsiteY0" fmla="*/ 689936 h 689936"/>
                <a:gd name="connsiteX1" fmla="*/ 53975 w 1557255"/>
                <a:gd name="connsiteY1" fmla="*/ 648661 h 689936"/>
                <a:gd name="connsiteX2" fmla="*/ 152400 w 1557255"/>
                <a:gd name="connsiteY2" fmla="*/ 620086 h 689936"/>
                <a:gd name="connsiteX3" fmla="*/ 276225 w 1557255"/>
                <a:gd name="connsiteY3" fmla="*/ 578811 h 689936"/>
                <a:gd name="connsiteX4" fmla="*/ 371475 w 1557255"/>
                <a:gd name="connsiteY4" fmla="*/ 505786 h 689936"/>
                <a:gd name="connsiteX5" fmla="*/ 498475 w 1557255"/>
                <a:gd name="connsiteY5" fmla="*/ 464511 h 689936"/>
                <a:gd name="connsiteX6" fmla="*/ 676275 w 1557255"/>
                <a:gd name="connsiteY6" fmla="*/ 353386 h 689936"/>
                <a:gd name="connsiteX7" fmla="*/ 708025 w 1557255"/>
                <a:gd name="connsiteY7" fmla="*/ 321636 h 689936"/>
                <a:gd name="connsiteX8" fmla="*/ 800100 w 1557255"/>
                <a:gd name="connsiteY8" fmla="*/ 305761 h 689936"/>
                <a:gd name="connsiteX9" fmla="*/ 886313 w 1557255"/>
                <a:gd name="connsiteY9" fmla="*/ 259601 h 689936"/>
                <a:gd name="connsiteX10" fmla="*/ 997930 w 1557255"/>
                <a:gd name="connsiteY10" fmla="*/ 198035 h 689936"/>
                <a:gd name="connsiteX11" fmla="*/ 1150328 w 1557255"/>
                <a:gd name="connsiteY11" fmla="*/ 143326 h 689936"/>
                <a:gd name="connsiteX12" fmla="*/ 1287098 w 1557255"/>
                <a:gd name="connsiteY12" fmla="*/ 61266 h 689936"/>
                <a:gd name="connsiteX13" fmla="*/ 1427776 w 1557255"/>
                <a:gd name="connsiteY13" fmla="*/ 33911 h 689936"/>
                <a:gd name="connsiteX14" fmla="*/ 1557255 w 1557255"/>
                <a:gd name="connsiteY14" fmla="*/ 0 h 689936"/>
                <a:gd name="connsiteX0" fmla="*/ 0 w 1568978"/>
                <a:gd name="connsiteY0" fmla="*/ 686029 h 686029"/>
                <a:gd name="connsiteX1" fmla="*/ 53975 w 1568978"/>
                <a:gd name="connsiteY1" fmla="*/ 644754 h 686029"/>
                <a:gd name="connsiteX2" fmla="*/ 152400 w 1568978"/>
                <a:gd name="connsiteY2" fmla="*/ 616179 h 686029"/>
                <a:gd name="connsiteX3" fmla="*/ 276225 w 1568978"/>
                <a:gd name="connsiteY3" fmla="*/ 574904 h 686029"/>
                <a:gd name="connsiteX4" fmla="*/ 371475 w 1568978"/>
                <a:gd name="connsiteY4" fmla="*/ 501879 h 686029"/>
                <a:gd name="connsiteX5" fmla="*/ 498475 w 1568978"/>
                <a:gd name="connsiteY5" fmla="*/ 460604 h 686029"/>
                <a:gd name="connsiteX6" fmla="*/ 676275 w 1568978"/>
                <a:gd name="connsiteY6" fmla="*/ 349479 h 686029"/>
                <a:gd name="connsiteX7" fmla="*/ 708025 w 1568978"/>
                <a:gd name="connsiteY7" fmla="*/ 317729 h 686029"/>
                <a:gd name="connsiteX8" fmla="*/ 800100 w 1568978"/>
                <a:gd name="connsiteY8" fmla="*/ 301854 h 686029"/>
                <a:gd name="connsiteX9" fmla="*/ 886313 w 1568978"/>
                <a:gd name="connsiteY9" fmla="*/ 255694 h 686029"/>
                <a:gd name="connsiteX10" fmla="*/ 997930 w 1568978"/>
                <a:gd name="connsiteY10" fmla="*/ 194128 h 686029"/>
                <a:gd name="connsiteX11" fmla="*/ 1150328 w 1568978"/>
                <a:gd name="connsiteY11" fmla="*/ 139419 h 686029"/>
                <a:gd name="connsiteX12" fmla="*/ 1287098 w 1568978"/>
                <a:gd name="connsiteY12" fmla="*/ 57359 h 686029"/>
                <a:gd name="connsiteX13" fmla="*/ 1427776 w 1568978"/>
                <a:gd name="connsiteY13" fmla="*/ 30004 h 686029"/>
                <a:gd name="connsiteX14" fmla="*/ 1568978 w 1568978"/>
                <a:gd name="connsiteY14" fmla="*/ 0 h 686029"/>
                <a:gd name="connsiteX0" fmla="*/ 0 w 1561163"/>
                <a:gd name="connsiteY0" fmla="*/ 689937 h 689937"/>
                <a:gd name="connsiteX1" fmla="*/ 53975 w 1561163"/>
                <a:gd name="connsiteY1" fmla="*/ 648662 h 689937"/>
                <a:gd name="connsiteX2" fmla="*/ 152400 w 1561163"/>
                <a:gd name="connsiteY2" fmla="*/ 620087 h 689937"/>
                <a:gd name="connsiteX3" fmla="*/ 276225 w 1561163"/>
                <a:gd name="connsiteY3" fmla="*/ 578812 h 689937"/>
                <a:gd name="connsiteX4" fmla="*/ 371475 w 1561163"/>
                <a:gd name="connsiteY4" fmla="*/ 505787 h 689937"/>
                <a:gd name="connsiteX5" fmla="*/ 498475 w 1561163"/>
                <a:gd name="connsiteY5" fmla="*/ 464512 h 689937"/>
                <a:gd name="connsiteX6" fmla="*/ 676275 w 1561163"/>
                <a:gd name="connsiteY6" fmla="*/ 353387 h 689937"/>
                <a:gd name="connsiteX7" fmla="*/ 708025 w 1561163"/>
                <a:gd name="connsiteY7" fmla="*/ 321637 h 689937"/>
                <a:gd name="connsiteX8" fmla="*/ 800100 w 1561163"/>
                <a:gd name="connsiteY8" fmla="*/ 305762 h 689937"/>
                <a:gd name="connsiteX9" fmla="*/ 886313 w 1561163"/>
                <a:gd name="connsiteY9" fmla="*/ 259602 h 689937"/>
                <a:gd name="connsiteX10" fmla="*/ 997930 w 1561163"/>
                <a:gd name="connsiteY10" fmla="*/ 198036 h 689937"/>
                <a:gd name="connsiteX11" fmla="*/ 1150328 w 1561163"/>
                <a:gd name="connsiteY11" fmla="*/ 143327 h 689937"/>
                <a:gd name="connsiteX12" fmla="*/ 1287098 w 1561163"/>
                <a:gd name="connsiteY12" fmla="*/ 61267 h 689937"/>
                <a:gd name="connsiteX13" fmla="*/ 1427776 w 1561163"/>
                <a:gd name="connsiteY13" fmla="*/ 33912 h 689937"/>
                <a:gd name="connsiteX14" fmla="*/ 1561163 w 1561163"/>
                <a:gd name="connsiteY14" fmla="*/ 0 h 689937"/>
                <a:gd name="connsiteX0" fmla="*/ 0 w 1561163"/>
                <a:gd name="connsiteY0" fmla="*/ 689937 h 689937"/>
                <a:gd name="connsiteX1" fmla="*/ 53975 w 1561163"/>
                <a:gd name="connsiteY1" fmla="*/ 648662 h 689937"/>
                <a:gd name="connsiteX2" fmla="*/ 152400 w 1561163"/>
                <a:gd name="connsiteY2" fmla="*/ 620087 h 689937"/>
                <a:gd name="connsiteX3" fmla="*/ 276225 w 1561163"/>
                <a:gd name="connsiteY3" fmla="*/ 578812 h 689937"/>
                <a:gd name="connsiteX4" fmla="*/ 371475 w 1561163"/>
                <a:gd name="connsiteY4" fmla="*/ 505787 h 689937"/>
                <a:gd name="connsiteX5" fmla="*/ 498475 w 1561163"/>
                <a:gd name="connsiteY5" fmla="*/ 464512 h 689937"/>
                <a:gd name="connsiteX6" fmla="*/ 676275 w 1561163"/>
                <a:gd name="connsiteY6" fmla="*/ 353387 h 689937"/>
                <a:gd name="connsiteX7" fmla="*/ 708025 w 1561163"/>
                <a:gd name="connsiteY7" fmla="*/ 321637 h 689937"/>
                <a:gd name="connsiteX8" fmla="*/ 800100 w 1561163"/>
                <a:gd name="connsiteY8" fmla="*/ 305762 h 689937"/>
                <a:gd name="connsiteX9" fmla="*/ 876115 w 1561163"/>
                <a:gd name="connsiteY9" fmla="*/ 290195 h 689937"/>
                <a:gd name="connsiteX10" fmla="*/ 997930 w 1561163"/>
                <a:gd name="connsiteY10" fmla="*/ 198036 h 689937"/>
                <a:gd name="connsiteX11" fmla="*/ 1150328 w 1561163"/>
                <a:gd name="connsiteY11" fmla="*/ 143327 h 689937"/>
                <a:gd name="connsiteX12" fmla="*/ 1287098 w 1561163"/>
                <a:gd name="connsiteY12" fmla="*/ 61267 h 689937"/>
                <a:gd name="connsiteX13" fmla="*/ 1427776 w 1561163"/>
                <a:gd name="connsiteY13" fmla="*/ 33912 h 689937"/>
                <a:gd name="connsiteX14" fmla="*/ 1561163 w 1561163"/>
                <a:gd name="connsiteY14" fmla="*/ 0 h 689937"/>
                <a:gd name="connsiteX0" fmla="*/ 0 w 1561163"/>
                <a:gd name="connsiteY0" fmla="*/ 689937 h 689937"/>
                <a:gd name="connsiteX1" fmla="*/ 53975 w 1561163"/>
                <a:gd name="connsiteY1" fmla="*/ 648662 h 689937"/>
                <a:gd name="connsiteX2" fmla="*/ 152400 w 1561163"/>
                <a:gd name="connsiteY2" fmla="*/ 620087 h 689937"/>
                <a:gd name="connsiteX3" fmla="*/ 276225 w 1561163"/>
                <a:gd name="connsiteY3" fmla="*/ 578812 h 689937"/>
                <a:gd name="connsiteX4" fmla="*/ 371475 w 1561163"/>
                <a:gd name="connsiteY4" fmla="*/ 505787 h 689937"/>
                <a:gd name="connsiteX5" fmla="*/ 498475 w 1561163"/>
                <a:gd name="connsiteY5" fmla="*/ 464512 h 689937"/>
                <a:gd name="connsiteX6" fmla="*/ 676275 w 1561163"/>
                <a:gd name="connsiteY6" fmla="*/ 353387 h 689937"/>
                <a:gd name="connsiteX7" fmla="*/ 708025 w 1561163"/>
                <a:gd name="connsiteY7" fmla="*/ 321637 h 689937"/>
                <a:gd name="connsiteX8" fmla="*/ 800100 w 1561163"/>
                <a:gd name="connsiteY8" fmla="*/ 305762 h 689937"/>
                <a:gd name="connsiteX9" fmla="*/ 876115 w 1561163"/>
                <a:gd name="connsiteY9" fmla="*/ 290195 h 689937"/>
                <a:gd name="connsiteX10" fmla="*/ 997930 w 1561163"/>
                <a:gd name="connsiteY10" fmla="*/ 198036 h 689937"/>
                <a:gd name="connsiteX11" fmla="*/ 1150328 w 1561163"/>
                <a:gd name="connsiteY11" fmla="*/ 143327 h 689937"/>
                <a:gd name="connsiteX12" fmla="*/ 1287098 w 1561163"/>
                <a:gd name="connsiteY12" fmla="*/ 61267 h 689937"/>
                <a:gd name="connsiteX13" fmla="*/ 1427776 w 1561163"/>
                <a:gd name="connsiteY13" fmla="*/ 33912 h 689937"/>
                <a:gd name="connsiteX14" fmla="*/ 1561163 w 1561163"/>
                <a:gd name="connsiteY14" fmla="*/ 0 h 689937"/>
                <a:gd name="connsiteX0" fmla="*/ 0 w 1561163"/>
                <a:gd name="connsiteY0" fmla="*/ 689937 h 689937"/>
                <a:gd name="connsiteX1" fmla="*/ 53975 w 1561163"/>
                <a:gd name="connsiteY1" fmla="*/ 648662 h 689937"/>
                <a:gd name="connsiteX2" fmla="*/ 152400 w 1561163"/>
                <a:gd name="connsiteY2" fmla="*/ 620087 h 689937"/>
                <a:gd name="connsiteX3" fmla="*/ 276225 w 1561163"/>
                <a:gd name="connsiteY3" fmla="*/ 578812 h 689937"/>
                <a:gd name="connsiteX4" fmla="*/ 371475 w 1561163"/>
                <a:gd name="connsiteY4" fmla="*/ 505787 h 689937"/>
                <a:gd name="connsiteX5" fmla="*/ 498475 w 1561163"/>
                <a:gd name="connsiteY5" fmla="*/ 464512 h 689937"/>
                <a:gd name="connsiteX6" fmla="*/ 676275 w 1561163"/>
                <a:gd name="connsiteY6" fmla="*/ 353387 h 689937"/>
                <a:gd name="connsiteX7" fmla="*/ 708025 w 1561163"/>
                <a:gd name="connsiteY7" fmla="*/ 321637 h 689937"/>
                <a:gd name="connsiteX8" fmla="*/ 800100 w 1561163"/>
                <a:gd name="connsiteY8" fmla="*/ 305762 h 689937"/>
                <a:gd name="connsiteX9" fmla="*/ 876115 w 1561163"/>
                <a:gd name="connsiteY9" fmla="*/ 290195 h 689937"/>
                <a:gd name="connsiteX10" fmla="*/ 997930 w 1561163"/>
                <a:gd name="connsiteY10" fmla="*/ 198036 h 689937"/>
                <a:gd name="connsiteX11" fmla="*/ 1150328 w 1561163"/>
                <a:gd name="connsiteY11" fmla="*/ 143327 h 689937"/>
                <a:gd name="connsiteX12" fmla="*/ 1287098 w 1561163"/>
                <a:gd name="connsiteY12" fmla="*/ 61267 h 689937"/>
                <a:gd name="connsiteX13" fmla="*/ 1427776 w 1561163"/>
                <a:gd name="connsiteY13" fmla="*/ 33912 h 689937"/>
                <a:gd name="connsiteX14" fmla="*/ 1561163 w 1561163"/>
                <a:gd name="connsiteY14" fmla="*/ 0 h 689937"/>
                <a:gd name="connsiteX0" fmla="*/ 0 w 1507188"/>
                <a:gd name="connsiteY0" fmla="*/ 648662 h 648662"/>
                <a:gd name="connsiteX1" fmla="*/ 98425 w 1507188"/>
                <a:gd name="connsiteY1" fmla="*/ 620087 h 648662"/>
                <a:gd name="connsiteX2" fmla="*/ 222250 w 1507188"/>
                <a:gd name="connsiteY2" fmla="*/ 578812 h 648662"/>
                <a:gd name="connsiteX3" fmla="*/ 317500 w 1507188"/>
                <a:gd name="connsiteY3" fmla="*/ 505787 h 648662"/>
                <a:gd name="connsiteX4" fmla="*/ 444500 w 1507188"/>
                <a:gd name="connsiteY4" fmla="*/ 464512 h 648662"/>
                <a:gd name="connsiteX5" fmla="*/ 622300 w 1507188"/>
                <a:gd name="connsiteY5" fmla="*/ 353387 h 648662"/>
                <a:gd name="connsiteX6" fmla="*/ 654050 w 1507188"/>
                <a:gd name="connsiteY6" fmla="*/ 321637 h 648662"/>
                <a:gd name="connsiteX7" fmla="*/ 746125 w 1507188"/>
                <a:gd name="connsiteY7" fmla="*/ 305762 h 648662"/>
                <a:gd name="connsiteX8" fmla="*/ 822140 w 1507188"/>
                <a:gd name="connsiteY8" fmla="*/ 290195 h 648662"/>
                <a:gd name="connsiteX9" fmla="*/ 943955 w 1507188"/>
                <a:gd name="connsiteY9" fmla="*/ 198036 h 648662"/>
                <a:gd name="connsiteX10" fmla="*/ 1096353 w 1507188"/>
                <a:gd name="connsiteY10" fmla="*/ 143327 h 648662"/>
                <a:gd name="connsiteX11" fmla="*/ 1233123 w 1507188"/>
                <a:gd name="connsiteY11" fmla="*/ 61267 h 648662"/>
                <a:gd name="connsiteX12" fmla="*/ 1373801 w 1507188"/>
                <a:gd name="connsiteY12" fmla="*/ 33912 h 648662"/>
                <a:gd name="connsiteX13" fmla="*/ 1507188 w 1507188"/>
                <a:gd name="connsiteY13" fmla="*/ 0 h 648662"/>
                <a:gd name="connsiteX0" fmla="*/ 0 w 1408763"/>
                <a:gd name="connsiteY0" fmla="*/ 620087 h 620087"/>
                <a:gd name="connsiteX1" fmla="*/ 123825 w 1408763"/>
                <a:gd name="connsiteY1" fmla="*/ 578812 h 620087"/>
                <a:gd name="connsiteX2" fmla="*/ 219075 w 1408763"/>
                <a:gd name="connsiteY2" fmla="*/ 505787 h 620087"/>
                <a:gd name="connsiteX3" fmla="*/ 346075 w 1408763"/>
                <a:gd name="connsiteY3" fmla="*/ 464512 h 620087"/>
                <a:gd name="connsiteX4" fmla="*/ 523875 w 1408763"/>
                <a:gd name="connsiteY4" fmla="*/ 353387 h 620087"/>
                <a:gd name="connsiteX5" fmla="*/ 555625 w 1408763"/>
                <a:gd name="connsiteY5" fmla="*/ 321637 h 620087"/>
                <a:gd name="connsiteX6" fmla="*/ 647700 w 1408763"/>
                <a:gd name="connsiteY6" fmla="*/ 305762 h 620087"/>
                <a:gd name="connsiteX7" fmla="*/ 723715 w 1408763"/>
                <a:gd name="connsiteY7" fmla="*/ 290195 h 620087"/>
                <a:gd name="connsiteX8" fmla="*/ 845530 w 1408763"/>
                <a:gd name="connsiteY8" fmla="*/ 198036 h 620087"/>
                <a:gd name="connsiteX9" fmla="*/ 997928 w 1408763"/>
                <a:gd name="connsiteY9" fmla="*/ 143327 h 620087"/>
                <a:gd name="connsiteX10" fmla="*/ 1134698 w 1408763"/>
                <a:gd name="connsiteY10" fmla="*/ 61267 h 620087"/>
                <a:gd name="connsiteX11" fmla="*/ 1275376 w 1408763"/>
                <a:gd name="connsiteY11" fmla="*/ 33912 h 620087"/>
                <a:gd name="connsiteX12" fmla="*/ 1408763 w 1408763"/>
                <a:gd name="connsiteY12" fmla="*/ 0 h 620087"/>
                <a:gd name="connsiteX0" fmla="*/ 0 w 1284938"/>
                <a:gd name="connsiteY0" fmla="*/ 578812 h 578812"/>
                <a:gd name="connsiteX1" fmla="*/ 95250 w 1284938"/>
                <a:gd name="connsiteY1" fmla="*/ 505787 h 578812"/>
                <a:gd name="connsiteX2" fmla="*/ 222250 w 1284938"/>
                <a:gd name="connsiteY2" fmla="*/ 464512 h 578812"/>
                <a:gd name="connsiteX3" fmla="*/ 400050 w 1284938"/>
                <a:gd name="connsiteY3" fmla="*/ 353387 h 578812"/>
                <a:gd name="connsiteX4" fmla="*/ 431800 w 1284938"/>
                <a:gd name="connsiteY4" fmla="*/ 321637 h 578812"/>
                <a:gd name="connsiteX5" fmla="*/ 523875 w 1284938"/>
                <a:gd name="connsiteY5" fmla="*/ 305762 h 578812"/>
                <a:gd name="connsiteX6" fmla="*/ 599890 w 1284938"/>
                <a:gd name="connsiteY6" fmla="*/ 290195 h 578812"/>
                <a:gd name="connsiteX7" fmla="*/ 721705 w 1284938"/>
                <a:gd name="connsiteY7" fmla="*/ 198036 h 578812"/>
                <a:gd name="connsiteX8" fmla="*/ 874103 w 1284938"/>
                <a:gd name="connsiteY8" fmla="*/ 143327 h 578812"/>
                <a:gd name="connsiteX9" fmla="*/ 1010873 w 1284938"/>
                <a:gd name="connsiteY9" fmla="*/ 61267 h 578812"/>
                <a:gd name="connsiteX10" fmla="*/ 1151551 w 1284938"/>
                <a:gd name="connsiteY10" fmla="*/ 33912 h 578812"/>
                <a:gd name="connsiteX11" fmla="*/ 1284938 w 1284938"/>
                <a:gd name="connsiteY11" fmla="*/ 0 h 578812"/>
                <a:gd name="connsiteX0" fmla="*/ 0 w 1189688"/>
                <a:gd name="connsiteY0" fmla="*/ 505787 h 505787"/>
                <a:gd name="connsiteX1" fmla="*/ 127000 w 1189688"/>
                <a:gd name="connsiteY1" fmla="*/ 464512 h 505787"/>
                <a:gd name="connsiteX2" fmla="*/ 304800 w 1189688"/>
                <a:gd name="connsiteY2" fmla="*/ 353387 h 505787"/>
                <a:gd name="connsiteX3" fmla="*/ 336550 w 1189688"/>
                <a:gd name="connsiteY3" fmla="*/ 321637 h 505787"/>
                <a:gd name="connsiteX4" fmla="*/ 428625 w 1189688"/>
                <a:gd name="connsiteY4" fmla="*/ 305762 h 505787"/>
                <a:gd name="connsiteX5" fmla="*/ 504640 w 1189688"/>
                <a:gd name="connsiteY5" fmla="*/ 290195 h 505787"/>
                <a:gd name="connsiteX6" fmla="*/ 626455 w 1189688"/>
                <a:gd name="connsiteY6" fmla="*/ 198036 h 505787"/>
                <a:gd name="connsiteX7" fmla="*/ 778853 w 1189688"/>
                <a:gd name="connsiteY7" fmla="*/ 143327 h 505787"/>
                <a:gd name="connsiteX8" fmla="*/ 915623 w 1189688"/>
                <a:gd name="connsiteY8" fmla="*/ 61267 h 505787"/>
                <a:gd name="connsiteX9" fmla="*/ 1056301 w 1189688"/>
                <a:gd name="connsiteY9" fmla="*/ 33912 h 505787"/>
                <a:gd name="connsiteX10" fmla="*/ 1189688 w 1189688"/>
                <a:gd name="connsiteY10" fmla="*/ 0 h 505787"/>
                <a:gd name="connsiteX0" fmla="*/ 0 w 1062688"/>
                <a:gd name="connsiteY0" fmla="*/ 464512 h 464512"/>
                <a:gd name="connsiteX1" fmla="*/ 177800 w 1062688"/>
                <a:gd name="connsiteY1" fmla="*/ 353387 h 464512"/>
                <a:gd name="connsiteX2" fmla="*/ 209550 w 1062688"/>
                <a:gd name="connsiteY2" fmla="*/ 321637 h 464512"/>
                <a:gd name="connsiteX3" fmla="*/ 301625 w 1062688"/>
                <a:gd name="connsiteY3" fmla="*/ 305762 h 464512"/>
                <a:gd name="connsiteX4" fmla="*/ 377640 w 1062688"/>
                <a:gd name="connsiteY4" fmla="*/ 290195 h 464512"/>
                <a:gd name="connsiteX5" fmla="*/ 499455 w 1062688"/>
                <a:gd name="connsiteY5" fmla="*/ 198036 h 464512"/>
                <a:gd name="connsiteX6" fmla="*/ 651853 w 1062688"/>
                <a:gd name="connsiteY6" fmla="*/ 143327 h 464512"/>
                <a:gd name="connsiteX7" fmla="*/ 788623 w 1062688"/>
                <a:gd name="connsiteY7" fmla="*/ 61267 h 464512"/>
                <a:gd name="connsiteX8" fmla="*/ 929301 w 1062688"/>
                <a:gd name="connsiteY8" fmla="*/ 33912 h 464512"/>
                <a:gd name="connsiteX9" fmla="*/ 1062688 w 1062688"/>
                <a:gd name="connsiteY9" fmla="*/ 0 h 464512"/>
                <a:gd name="connsiteX0" fmla="*/ 0 w 884888"/>
                <a:gd name="connsiteY0" fmla="*/ 353387 h 353387"/>
                <a:gd name="connsiteX1" fmla="*/ 31750 w 884888"/>
                <a:gd name="connsiteY1" fmla="*/ 321637 h 353387"/>
                <a:gd name="connsiteX2" fmla="*/ 123825 w 884888"/>
                <a:gd name="connsiteY2" fmla="*/ 305762 h 353387"/>
                <a:gd name="connsiteX3" fmla="*/ 199840 w 884888"/>
                <a:gd name="connsiteY3" fmla="*/ 290195 h 353387"/>
                <a:gd name="connsiteX4" fmla="*/ 321655 w 884888"/>
                <a:gd name="connsiteY4" fmla="*/ 198036 h 353387"/>
                <a:gd name="connsiteX5" fmla="*/ 474053 w 884888"/>
                <a:gd name="connsiteY5" fmla="*/ 143327 h 353387"/>
                <a:gd name="connsiteX6" fmla="*/ 610823 w 884888"/>
                <a:gd name="connsiteY6" fmla="*/ 61267 h 353387"/>
                <a:gd name="connsiteX7" fmla="*/ 751501 w 884888"/>
                <a:gd name="connsiteY7" fmla="*/ 33912 h 353387"/>
                <a:gd name="connsiteX8" fmla="*/ 884888 w 884888"/>
                <a:gd name="connsiteY8" fmla="*/ 0 h 353387"/>
                <a:gd name="connsiteX0" fmla="*/ 0 w 853138"/>
                <a:gd name="connsiteY0" fmla="*/ 321637 h 321637"/>
                <a:gd name="connsiteX1" fmla="*/ 92075 w 853138"/>
                <a:gd name="connsiteY1" fmla="*/ 305762 h 321637"/>
                <a:gd name="connsiteX2" fmla="*/ 168090 w 853138"/>
                <a:gd name="connsiteY2" fmla="*/ 290195 h 321637"/>
                <a:gd name="connsiteX3" fmla="*/ 289905 w 853138"/>
                <a:gd name="connsiteY3" fmla="*/ 198036 h 321637"/>
                <a:gd name="connsiteX4" fmla="*/ 442303 w 853138"/>
                <a:gd name="connsiteY4" fmla="*/ 143327 h 321637"/>
                <a:gd name="connsiteX5" fmla="*/ 579073 w 853138"/>
                <a:gd name="connsiteY5" fmla="*/ 61267 h 321637"/>
                <a:gd name="connsiteX6" fmla="*/ 719751 w 853138"/>
                <a:gd name="connsiteY6" fmla="*/ 33912 h 321637"/>
                <a:gd name="connsiteX7" fmla="*/ 853138 w 853138"/>
                <a:gd name="connsiteY7" fmla="*/ 0 h 321637"/>
                <a:gd name="connsiteX0" fmla="*/ 0 w 761063"/>
                <a:gd name="connsiteY0" fmla="*/ 305762 h 305762"/>
                <a:gd name="connsiteX1" fmla="*/ 76015 w 761063"/>
                <a:gd name="connsiteY1" fmla="*/ 290195 h 305762"/>
                <a:gd name="connsiteX2" fmla="*/ 197830 w 761063"/>
                <a:gd name="connsiteY2" fmla="*/ 198036 h 305762"/>
                <a:gd name="connsiteX3" fmla="*/ 350228 w 761063"/>
                <a:gd name="connsiteY3" fmla="*/ 143327 h 305762"/>
                <a:gd name="connsiteX4" fmla="*/ 486998 w 761063"/>
                <a:gd name="connsiteY4" fmla="*/ 61267 h 305762"/>
                <a:gd name="connsiteX5" fmla="*/ 627676 w 761063"/>
                <a:gd name="connsiteY5" fmla="*/ 33912 h 305762"/>
                <a:gd name="connsiteX6" fmla="*/ 761063 w 761063"/>
                <a:gd name="connsiteY6" fmla="*/ 0 h 305762"/>
                <a:gd name="connsiteX0" fmla="*/ 0 w 685048"/>
                <a:gd name="connsiteY0" fmla="*/ 290195 h 290195"/>
                <a:gd name="connsiteX1" fmla="*/ 121815 w 685048"/>
                <a:gd name="connsiteY1" fmla="*/ 198036 h 290195"/>
                <a:gd name="connsiteX2" fmla="*/ 274213 w 685048"/>
                <a:gd name="connsiteY2" fmla="*/ 143327 h 290195"/>
                <a:gd name="connsiteX3" fmla="*/ 410983 w 685048"/>
                <a:gd name="connsiteY3" fmla="*/ 61267 h 290195"/>
                <a:gd name="connsiteX4" fmla="*/ 551661 w 685048"/>
                <a:gd name="connsiteY4" fmla="*/ 33912 h 290195"/>
                <a:gd name="connsiteX5" fmla="*/ 685048 w 685048"/>
                <a:gd name="connsiteY5" fmla="*/ 0 h 290195"/>
                <a:gd name="connsiteX0" fmla="*/ 0 w 563233"/>
                <a:gd name="connsiteY0" fmla="*/ 198036 h 198036"/>
                <a:gd name="connsiteX1" fmla="*/ 152398 w 563233"/>
                <a:gd name="connsiteY1" fmla="*/ 143327 h 198036"/>
                <a:gd name="connsiteX2" fmla="*/ 289168 w 563233"/>
                <a:gd name="connsiteY2" fmla="*/ 61267 h 198036"/>
                <a:gd name="connsiteX3" fmla="*/ 429846 w 563233"/>
                <a:gd name="connsiteY3" fmla="*/ 33912 h 198036"/>
                <a:gd name="connsiteX4" fmla="*/ 563233 w 563233"/>
                <a:gd name="connsiteY4" fmla="*/ 0 h 198036"/>
                <a:gd name="connsiteX0" fmla="*/ 0 w 410835"/>
                <a:gd name="connsiteY0" fmla="*/ 143327 h 143327"/>
                <a:gd name="connsiteX1" fmla="*/ 136770 w 410835"/>
                <a:gd name="connsiteY1" fmla="*/ 61267 h 143327"/>
                <a:gd name="connsiteX2" fmla="*/ 277448 w 410835"/>
                <a:gd name="connsiteY2" fmla="*/ 33912 h 143327"/>
                <a:gd name="connsiteX3" fmla="*/ 410835 w 410835"/>
                <a:gd name="connsiteY3" fmla="*/ 0 h 143327"/>
                <a:gd name="connsiteX0" fmla="*/ 0 w 274065"/>
                <a:gd name="connsiteY0" fmla="*/ 61267 h 61267"/>
                <a:gd name="connsiteX1" fmla="*/ 140678 w 274065"/>
                <a:gd name="connsiteY1" fmla="*/ 33912 h 61267"/>
                <a:gd name="connsiteX2" fmla="*/ 274065 w 274065"/>
                <a:gd name="connsiteY2" fmla="*/ 0 h 6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4065" h="61267">
                  <a:moveTo>
                    <a:pt x="0" y="61267"/>
                  </a:moveTo>
                  <a:cubicBezTo>
                    <a:pt x="42984" y="41077"/>
                    <a:pt x="95001" y="42169"/>
                    <a:pt x="140678" y="33912"/>
                  </a:cubicBezTo>
                  <a:lnTo>
                    <a:pt x="274065" y="0"/>
                  </a:ln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2" name="Forma livre 831"/>
            <p:cNvSpPr/>
            <p:nvPr/>
          </p:nvSpPr>
          <p:spPr bwMode="auto">
            <a:xfrm>
              <a:off x="2870428" y="3715500"/>
              <a:ext cx="450373" cy="132440"/>
            </a:xfrm>
            <a:custGeom>
              <a:avLst/>
              <a:gdLst>
                <a:gd name="connsiteX0" fmla="*/ 0 w 757238"/>
                <a:gd name="connsiteY0" fmla="*/ 357321 h 357321"/>
                <a:gd name="connsiteX1" fmla="*/ 71438 w 757238"/>
                <a:gd name="connsiteY1" fmla="*/ 333508 h 357321"/>
                <a:gd name="connsiteX2" fmla="*/ 147638 w 757238"/>
                <a:gd name="connsiteY2" fmla="*/ 304933 h 357321"/>
                <a:gd name="connsiteX3" fmla="*/ 228600 w 757238"/>
                <a:gd name="connsiteY3" fmla="*/ 276358 h 357321"/>
                <a:gd name="connsiteX4" fmla="*/ 314325 w 757238"/>
                <a:gd name="connsiteY4" fmla="*/ 204921 h 357321"/>
                <a:gd name="connsiteX5" fmla="*/ 381000 w 757238"/>
                <a:gd name="connsiteY5" fmla="*/ 166821 h 357321"/>
                <a:gd name="connsiteX6" fmla="*/ 452438 w 757238"/>
                <a:gd name="connsiteY6" fmla="*/ 104908 h 357321"/>
                <a:gd name="connsiteX7" fmla="*/ 561975 w 757238"/>
                <a:gd name="connsiteY7" fmla="*/ 71571 h 357321"/>
                <a:gd name="connsiteX8" fmla="*/ 614363 w 757238"/>
                <a:gd name="connsiteY8" fmla="*/ 133 h 357321"/>
                <a:gd name="connsiteX9" fmla="*/ 757238 w 757238"/>
                <a:gd name="connsiteY9" fmla="*/ 57283 h 357321"/>
                <a:gd name="connsiteX0" fmla="*/ 0 w 1157288"/>
                <a:gd name="connsiteY0" fmla="*/ 485909 h 485909"/>
                <a:gd name="connsiteX1" fmla="*/ 471488 w 1157288"/>
                <a:gd name="connsiteY1" fmla="*/ 333508 h 485909"/>
                <a:gd name="connsiteX2" fmla="*/ 547688 w 1157288"/>
                <a:gd name="connsiteY2" fmla="*/ 304933 h 485909"/>
                <a:gd name="connsiteX3" fmla="*/ 628650 w 1157288"/>
                <a:gd name="connsiteY3" fmla="*/ 276358 h 485909"/>
                <a:gd name="connsiteX4" fmla="*/ 714375 w 1157288"/>
                <a:gd name="connsiteY4" fmla="*/ 204921 h 485909"/>
                <a:gd name="connsiteX5" fmla="*/ 781050 w 1157288"/>
                <a:gd name="connsiteY5" fmla="*/ 166821 h 485909"/>
                <a:gd name="connsiteX6" fmla="*/ 852488 w 1157288"/>
                <a:gd name="connsiteY6" fmla="*/ 104908 h 485909"/>
                <a:gd name="connsiteX7" fmla="*/ 962025 w 1157288"/>
                <a:gd name="connsiteY7" fmla="*/ 71571 h 485909"/>
                <a:gd name="connsiteX8" fmla="*/ 1014413 w 1157288"/>
                <a:gd name="connsiteY8" fmla="*/ 133 h 485909"/>
                <a:gd name="connsiteX9" fmla="*/ 1157288 w 1157288"/>
                <a:gd name="connsiteY9" fmla="*/ 57283 h 485909"/>
                <a:gd name="connsiteX0" fmla="*/ 0 w 1157288"/>
                <a:gd name="connsiteY0" fmla="*/ 485909 h 485909"/>
                <a:gd name="connsiteX1" fmla="*/ 333375 w 1157288"/>
                <a:gd name="connsiteY1" fmla="*/ 390658 h 485909"/>
                <a:gd name="connsiteX2" fmla="*/ 471488 w 1157288"/>
                <a:gd name="connsiteY2" fmla="*/ 333508 h 485909"/>
                <a:gd name="connsiteX3" fmla="*/ 547688 w 1157288"/>
                <a:gd name="connsiteY3" fmla="*/ 304933 h 485909"/>
                <a:gd name="connsiteX4" fmla="*/ 628650 w 1157288"/>
                <a:gd name="connsiteY4" fmla="*/ 276358 h 485909"/>
                <a:gd name="connsiteX5" fmla="*/ 714375 w 1157288"/>
                <a:gd name="connsiteY5" fmla="*/ 204921 h 485909"/>
                <a:gd name="connsiteX6" fmla="*/ 781050 w 1157288"/>
                <a:gd name="connsiteY6" fmla="*/ 166821 h 485909"/>
                <a:gd name="connsiteX7" fmla="*/ 852488 w 1157288"/>
                <a:gd name="connsiteY7" fmla="*/ 104908 h 485909"/>
                <a:gd name="connsiteX8" fmla="*/ 962025 w 1157288"/>
                <a:gd name="connsiteY8" fmla="*/ 71571 h 485909"/>
                <a:gd name="connsiteX9" fmla="*/ 1014413 w 1157288"/>
                <a:gd name="connsiteY9" fmla="*/ 133 h 485909"/>
                <a:gd name="connsiteX10" fmla="*/ 1157288 w 1157288"/>
                <a:gd name="connsiteY10" fmla="*/ 57283 h 485909"/>
                <a:gd name="connsiteX0" fmla="*/ 0 w 1157288"/>
                <a:gd name="connsiteY0" fmla="*/ 485909 h 485909"/>
                <a:gd name="connsiteX1" fmla="*/ 266700 w 1157288"/>
                <a:gd name="connsiteY1" fmla="*/ 423996 h 485909"/>
                <a:gd name="connsiteX2" fmla="*/ 333375 w 1157288"/>
                <a:gd name="connsiteY2" fmla="*/ 390658 h 485909"/>
                <a:gd name="connsiteX3" fmla="*/ 471488 w 1157288"/>
                <a:gd name="connsiteY3" fmla="*/ 333508 h 485909"/>
                <a:gd name="connsiteX4" fmla="*/ 547688 w 1157288"/>
                <a:gd name="connsiteY4" fmla="*/ 304933 h 485909"/>
                <a:gd name="connsiteX5" fmla="*/ 628650 w 1157288"/>
                <a:gd name="connsiteY5" fmla="*/ 276358 h 485909"/>
                <a:gd name="connsiteX6" fmla="*/ 714375 w 1157288"/>
                <a:gd name="connsiteY6" fmla="*/ 204921 h 485909"/>
                <a:gd name="connsiteX7" fmla="*/ 781050 w 1157288"/>
                <a:gd name="connsiteY7" fmla="*/ 166821 h 485909"/>
                <a:gd name="connsiteX8" fmla="*/ 852488 w 1157288"/>
                <a:gd name="connsiteY8" fmla="*/ 104908 h 485909"/>
                <a:gd name="connsiteX9" fmla="*/ 962025 w 1157288"/>
                <a:gd name="connsiteY9" fmla="*/ 71571 h 485909"/>
                <a:gd name="connsiteX10" fmla="*/ 1014413 w 1157288"/>
                <a:gd name="connsiteY10" fmla="*/ 133 h 485909"/>
                <a:gd name="connsiteX11" fmla="*/ 1157288 w 1157288"/>
                <a:gd name="connsiteY11" fmla="*/ 57283 h 485909"/>
                <a:gd name="connsiteX0" fmla="*/ 0 w 1157288"/>
                <a:gd name="connsiteY0" fmla="*/ 485909 h 485909"/>
                <a:gd name="connsiteX1" fmla="*/ 195263 w 1157288"/>
                <a:gd name="connsiteY1" fmla="*/ 462096 h 485909"/>
                <a:gd name="connsiteX2" fmla="*/ 266700 w 1157288"/>
                <a:gd name="connsiteY2" fmla="*/ 423996 h 485909"/>
                <a:gd name="connsiteX3" fmla="*/ 333375 w 1157288"/>
                <a:gd name="connsiteY3" fmla="*/ 390658 h 485909"/>
                <a:gd name="connsiteX4" fmla="*/ 471488 w 1157288"/>
                <a:gd name="connsiteY4" fmla="*/ 333508 h 485909"/>
                <a:gd name="connsiteX5" fmla="*/ 547688 w 1157288"/>
                <a:gd name="connsiteY5" fmla="*/ 304933 h 485909"/>
                <a:gd name="connsiteX6" fmla="*/ 628650 w 1157288"/>
                <a:gd name="connsiteY6" fmla="*/ 276358 h 485909"/>
                <a:gd name="connsiteX7" fmla="*/ 714375 w 1157288"/>
                <a:gd name="connsiteY7" fmla="*/ 204921 h 485909"/>
                <a:gd name="connsiteX8" fmla="*/ 781050 w 1157288"/>
                <a:gd name="connsiteY8" fmla="*/ 166821 h 485909"/>
                <a:gd name="connsiteX9" fmla="*/ 852488 w 1157288"/>
                <a:gd name="connsiteY9" fmla="*/ 104908 h 485909"/>
                <a:gd name="connsiteX10" fmla="*/ 962025 w 1157288"/>
                <a:gd name="connsiteY10" fmla="*/ 71571 h 485909"/>
                <a:gd name="connsiteX11" fmla="*/ 1014413 w 1157288"/>
                <a:gd name="connsiteY11" fmla="*/ 133 h 485909"/>
                <a:gd name="connsiteX12" fmla="*/ 1157288 w 1157288"/>
                <a:gd name="connsiteY12" fmla="*/ 57283 h 485909"/>
                <a:gd name="connsiteX0" fmla="*/ 0 w 1157288"/>
                <a:gd name="connsiteY0" fmla="*/ 485909 h 485909"/>
                <a:gd name="connsiteX1" fmla="*/ 90488 w 1157288"/>
                <a:gd name="connsiteY1" fmla="*/ 462096 h 485909"/>
                <a:gd name="connsiteX2" fmla="*/ 195263 w 1157288"/>
                <a:gd name="connsiteY2" fmla="*/ 462096 h 485909"/>
                <a:gd name="connsiteX3" fmla="*/ 266700 w 1157288"/>
                <a:gd name="connsiteY3" fmla="*/ 423996 h 485909"/>
                <a:gd name="connsiteX4" fmla="*/ 333375 w 1157288"/>
                <a:gd name="connsiteY4" fmla="*/ 390658 h 485909"/>
                <a:gd name="connsiteX5" fmla="*/ 471488 w 1157288"/>
                <a:gd name="connsiteY5" fmla="*/ 333508 h 485909"/>
                <a:gd name="connsiteX6" fmla="*/ 547688 w 1157288"/>
                <a:gd name="connsiteY6" fmla="*/ 304933 h 485909"/>
                <a:gd name="connsiteX7" fmla="*/ 628650 w 1157288"/>
                <a:gd name="connsiteY7" fmla="*/ 276358 h 485909"/>
                <a:gd name="connsiteX8" fmla="*/ 714375 w 1157288"/>
                <a:gd name="connsiteY8" fmla="*/ 204921 h 485909"/>
                <a:gd name="connsiteX9" fmla="*/ 781050 w 1157288"/>
                <a:gd name="connsiteY9" fmla="*/ 166821 h 485909"/>
                <a:gd name="connsiteX10" fmla="*/ 852488 w 1157288"/>
                <a:gd name="connsiteY10" fmla="*/ 104908 h 485909"/>
                <a:gd name="connsiteX11" fmla="*/ 962025 w 1157288"/>
                <a:gd name="connsiteY11" fmla="*/ 71571 h 485909"/>
                <a:gd name="connsiteX12" fmla="*/ 1014413 w 1157288"/>
                <a:gd name="connsiteY12" fmla="*/ 133 h 485909"/>
                <a:gd name="connsiteX13" fmla="*/ 1157288 w 1157288"/>
                <a:gd name="connsiteY13" fmla="*/ 57283 h 485909"/>
                <a:gd name="connsiteX0" fmla="*/ 0 w 1157288"/>
                <a:gd name="connsiteY0" fmla="*/ 485909 h 485909"/>
                <a:gd name="connsiteX1" fmla="*/ 90488 w 1157288"/>
                <a:gd name="connsiteY1" fmla="*/ 462096 h 485909"/>
                <a:gd name="connsiteX2" fmla="*/ 195263 w 1157288"/>
                <a:gd name="connsiteY2" fmla="*/ 462096 h 485909"/>
                <a:gd name="connsiteX3" fmla="*/ 266700 w 1157288"/>
                <a:gd name="connsiteY3" fmla="*/ 423996 h 485909"/>
                <a:gd name="connsiteX4" fmla="*/ 333375 w 1157288"/>
                <a:gd name="connsiteY4" fmla="*/ 376370 h 485909"/>
                <a:gd name="connsiteX5" fmla="*/ 471488 w 1157288"/>
                <a:gd name="connsiteY5" fmla="*/ 333508 h 485909"/>
                <a:gd name="connsiteX6" fmla="*/ 547688 w 1157288"/>
                <a:gd name="connsiteY6" fmla="*/ 304933 h 485909"/>
                <a:gd name="connsiteX7" fmla="*/ 628650 w 1157288"/>
                <a:gd name="connsiteY7" fmla="*/ 276358 h 485909"/>
                <a:gd name="connsiteX8" fmla="*/ 714375 w 1157288"/>
                <a:gd name="connsiteY8" fmla="*/ 204921 h 485909"/>
                <a:gd name="connsiteX9" fmla="*/ 781050 w 1157288"/>
                <a:gd name="connsiteY9" fmla="*/ 166821 h 485909"/>
                <a:gd name="connsiteX10" fmla="*/ 852488 w 1157288"/>
                <a:gd name="connsiteY10" fmla="*/ 104908 h 485909"/>
                <a:gd name="connsiteX11" fmla="*/ 962025 w 1157288"/>
                <a:gd name="connsiteY11" fmla="*/ 71571 h 485909"/>
                <a:gd name="connsiteX12" fmla="*/ 1014413 w 1157288"/>
                <a:gd name="connsiteY12" fmla="*/ 133 h 485909"/>
                <a:gd name="connsiteX13" fmla="*/ 1157288 w 1157288"/>
                <a:gd name="connsiteY13" fmla="*/ 57283 h 485909"/>
                <a:gd name="connsiteX0" fmla="*/ 0 w 1014413"/>
                <a:gd name="connsiteY0" fmla="*/ 485776 h 485776"/>
                <a:gd name="connsiteX1" fmla="*/ 90488 w 1014413"/>
                <a:gd name="connsiteY1" fmla="*/ 461963 h 485776"/>
                <a:gd name="connsiteX2" fmla="*/ 195263 w 1014413"/>
                <a:gd name="connsiteY2" fmla="*/ 461963 h 485776"/>
                <a:gd name="connsiteX3" fmla="*/ 266700 w 1014413"/>
                <a:gd name="connsiteY3" fmla="*/ 423863 h 485776"/>
                <a:gd name="connsiteX4" fmla="*/ 333375 w 1014413"/>
                <a:gd name="connsiteY4" fmla="*/ 376237 h 485776"/>
                <a:gd name="connsiteX5" fmla="*/ 471488 w 1014413"/>
                <a:gd name="connsiteY5" fmla="*/ 333375 h 485776"/>
                <a:gd name="connsiteX6" fmla="*/ 547688 w 1014413"/>
                <a:gd name="connsiteY6" fmla="*/ 304800 h 485776"/>
                <a:gd name="connsiteX7" fmla="*/ 628650 w 1014413"/>
                <a:gd name="connsiteY7" fmla="*/ 276225 h 485776"/>
                <a:gd name="connsiteX8" fmla="*/ 714375 w 1014413"/>
                <a:gd name="connsiteY8" fmla="*/ 204788 h 485776"/>
                <a:gd name="connsiteX9" fmla="*/ 781050 w 1014413"/>
                <a:gd name="connsiteY9" fmla="*/ 166688 h 485776"/>
                <a:gd name="connsiteX10" fmla="*/ 852488 w 1014413"/>
                <a:gd name="connsiteY10" fmla="*/ 104775 h 485776"/>
                <a:gd name="connsiteX11" fmla="*/ 962025 w 1014413"/>
                <a:gd name="connsiteY11" fmla="*/ 71438 h 485776"/>
                <a:gd name="connsiteX12" fmla="*/ 1014413 w 1014413"/>
                <a:gd name="connsiteY12" fmla="*/ 0 h 485776"/>
                <a:gd name="connsiteX0" fmla="*/ 0 w 962025"/>
                <a:gd name="connsiteY0" fmla="*/ 414338 h 414338"/>
                <a:gd name="connsiteX1" fmla="*/ 90488 w 962025"/>
                <a:gd name="connsiteY1" fmla="*/ 390525 h 414338"/>
                <a:gd name="connsiteX2" fmla="*/ 195263 w 962025"/>
                <a:gd name="connsiteY2" fmla="*/ 390525 h 414338"/>
                <a:gd name="connsiteX3" fmla="*/ 266700 w 962025"/>
                <a:gd name="connsiteY3" fmla="*/ 352425 h 414338"/>
                <a:gd name="connsiteX4" fmla="*/ 333375 w 962025"/>
                <a:gd name="connsiteY4" fmla="*/ 304799 h 414338"/>
                <a:gd name="connsiteX5" fmla="*/ 471488 w 962025"/>
                <a:gd name="connsiteY5" fmla="*/ 261937 h 414338"/>
                <a:gd name="connsiteX6" fmla="*/ 547688 w 962025"/>
                <a:gd name="connsiteY6" fmla="*/ 233362 h 414338"/>
                <a:gd name="connsiteX7" fmla="*/ 628650 w 962025"/>
                <a:gd name="connsiteY7" fmla="*/ 204787 h 414338"/>
                <a:gd name="connsiteX8" fmla="*/ 714375 w 962025"/>
                <a:gd name="connsiteY8" fmla="*/ 133350 h 414338"/>
                <a:gd name="connsiteX9" fmla="*/ 781050 w 962025"/>
                <a:gd name="connsiteY9" fmla="*/ 95250 h 414338"/>
                <a:gd name="connsiteX10" fmla="*/ 852488 w 962025"/>
                <a:gd name="connsiteY10" fmla="*/ 33337 h 414338"/>
                <a:gd name="connsiteX11" fmla="*/ 962025 w 962025"/>
                <a:gd name="connsiteY11" fmla="*/ 0 h 414338"/>
                <a:gd name="connsiteX0" fmla="*/ 0 w 852488"/>
                <a:gd name="connsiteY0" fmla="*/ 381001 h 381001"/>
                <a:gd name="connsiteX1" fmla="*/ 90488 w 852488"/>
                <a:gd name="connsiteY1" fmla="*/ 357188 h 381001"/>
                <a:gd name="connsiteX2" fmla="*/ 195263 w 852488"/>
                <a:gd name="connsiteY2" fmla="*/ 357188 h 381001"/>
                <a:gd name="connsiteX3" fmla="*/ 266700 w 852488"/>
                <a:gd name="connsiteY3" fmla="*/ 319088 h 381001"/>
                <a:gd name="connsiteX4" fmla="*/ 333375 w 852488"/>
                <a:gd name="connsiteY4" fmla="*/ 271462 h 381001"/>
                <a:gd name="connsiteX5" fmla="*/ 471488 w 852488"/>
                <a:gd name="connsiteY5" fmla="*/ 228600 h 381001"/>
                <a:gd name="connsiteX6" fmla="*/ 547688 w 852488"/>
                <a:gd name="connsiteY6" fmla="*/ 200025 h 381001"/>
                <a:gd name="connsiteX7" fmla="*/ 628650 w 852488"/>
                <a:gd name="connsiteY7" fmla="*/ 171450 h 381001"/>
                <a:gd name="connsiteX8" fmla="*/ 714375 w 852488"/>
                <a:gd name="connsiteY8" fmla="*/ 100013 h 381001"/>
                <a:gd name="connsiteX9" fmla="*/ 781050 w 852488"/>
                <a:gd name="connsiteY9" fmla="*/ 61913 h 381001"/>
                <a:gd name="connsiteX10" fmla="*/ 852488 w 852488"/>
                <a:gd name="connsiteY10" fmla="*/ 0 h 381001"/>
                <a:gd name="connsiteX0" fmla="*/ 0 w 781050"/>
                <a:gd name="connsiteY0" fmla="*/ 319088 h 319088"/>
                <a:gd name="connsiteX1" fmla="*/ 90488 w 781050"/>
                <a:gd name="connsiteY1" fmla="*/ 295275 h 319088"/>
                <a:gd name="connsiteX2" fmla="*/ 195263 w 781050"/>
                <a:gd name="connsiteY2" fmla="*/ 295275 h 319088"/>
                <a:gd name="connsiteX3" fmla="*/ 266700 w 781050"/>
                <a:gd name="connsiteY3" fmla="*/ 257175 h 319088"/>
                <a:gd name="connsiteX4" fmla="*/ 333375 w 781050"/>
                <a:gd name="connsiteY4" fmla="*/ 209549 h 319088"/>
                <a:gd name="connsiteX5" fmla="*/ 471488 w 781050"/>
                <a:gd name="connsiteY5" fmla="*/ 166687 h 319088"/>
                <a:gd name="connsiteX6" fmla="*/ 547688 w 781050"/>
                <a:gd name="connsiteY6" fmla="*/ 138112 h 319088"/>
                <a:gd name="connsiteX7" fmla="*/ 628650 w 781050"/>
                <a:gd name="connsiteY7" fmla="*/ 109537 h 319088"/>
                <a:gd name="connsiteX8" fmla="*/ 714375 w 781050"/>
                <a:gd name="connsiteY8" fmla="*/ 38100 h 319088"/>
                <a:gd name="connsiteX9" fmla="*/ 781050 w 781050"/>
                <a:gd name="connsiteY9" fmla="*/ 0 h 319088"/>
                <a:gd name="connsiteX0" fmla="*/ 0 w 714375"/>
                <a:gd name="connsiteY0" fmla="*/ 280988 h 280988"/>
                <a:gd name="connsiteX1" fmla="*/ 90488 w 714375"/>
                <a:gd name="connsiteY1" fmla="*/ 257175 h 280988"/>
                <a:gd name="connsiteX2" fmla="*/ 195263 w 714375"/>
                <a:gd name="connsiteY2" fmla="*/ 257175 h 280988"/>
                <a:gd name="connsiteX3" fmla="*/ 266700 w 714375"/>
                <a:gd name="connsiteY3" fmla="*/ 219075 h 280988"/>
                <a:gd name="connsiteX4" fmla="*/ 333375 w 714375"/>
                <a:gd name="connsiteY4" fmla="*/ 171449 h 280988"/>
                <a:gd name="connsiteX5" fmla="*/ 471488 w 714375"/>
                <a:gd name="connsiteY5" fmla="*/ 128587 h 280988"/>
                <a:gd name="connsiteX6" fmla="*/ 547688 w 714375"/>
                <a:gd name="connsiteY6" fmla="*/ 100012 h 280988"/>
                <a:gd name="connsiteX7" fmla="*/ 628650 w 714375"/>
                <a:gd name="connsiteY7" fmla="*/ 71437 h 280988"/>
                <a:gd name="connsiteX8" fmla="*/ 714375 w 714375"/>
                <a:gd name="connsiteY8" fmla="*/ 0 h 280988"/>
                <a:gd name="connsiteX0" fmla="*/ 0 w 628650"/>
                <a:gd name="connsiteY0" fmla="*/ 209551 h 209551"/>
                <a:gd name="connsiteX1" fmla="*/ 90488 w 628650"/>
                <a:gd name="connsiteY1" fmla="*/ 185738 h 209551"/>
                <a:gd name="connsiteX2" fmla="*/ 195263 w 628650"/>
                <a:gd name="connsiteY2" fmla="*/ 185738 h 209551"/>
                <a:gd name="connsiteX3" fmla="*/ 266700 w 628650"/>
                <a:gd name="connsiteY3" fmla="*/ 147638 h 209551"/>
                <a:gd name="connsiteX4" fmla="*/ 333375 w 628650"/>
                <a:gd name="connsiteY4" fmla="*/ 100012 h 209551"/>
                <a:gd name="connsiteX5" fmla="*/ 471488 w 628650"/>
                <a:gd name="connsiteY5" fmla="*/ 57150 h 209551"/>
                <a:gd name="connsiteX6" fmla="*/ 547688 w 628650"/>
                <a:gd name="connsiteY6" fmla="*/ 28575 h 209551"/>
                <a:gd name="connsiteX7" fmla="*/ 628650 w 628650"/>
                <a:gd name="connsiteY7" fmla="*/ 0 h 209551"/>
                <a:gd name="connsiteX0" fmla="*/ 0 w 547688"/>
                <a:gd name="connsiteY0" fmla="*/ 180976 h 180976"/>
                <a:gd name="connsiteX1" fmla="*/ 90488 w 547688"/>
                <a:gd name="connsiteY1" fmla="*/ 157163 h 180976"/>
                <a:gd name="connsiteX2" fmla="*/ 195263 w 547688"/>
                <a:gd name="connsiteY2" fmla="*/ 157163 h 180976"/>
                <a:gd name="connsiteX3" fmla="*/ 266700 w 547688"/>
                <a:gd name="connsiteY3" fmla="*/ 119063 h 180976"/>
                <a:gd name="connsiteX4" fmla="*/ 333375 w 547688"/>
                <a:gd name="connsiteY4" fmla="*/ 71437 h 180976"/>
                <a:gd name="connsiteX5" fmla="*/ 471488 w 547688"/>
                <a:gd name="connsiteY5" fmla="*/ 28575 h 180976"/>
                <a:gd name="connsiteX6" fmla="*/ 547688 w 547688"/>
                <a:gd name="connsiteY6" fmla="*/ 0 h 180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688" h="180976">
                  <a:moveTo>
                    <a:pt x="0" y="180976"/>
                  </a:moveTo>
                  <a:cubicBezTo>
                    <a:pt x="15081" y="179388"/>
                    <a:pt x="57944" y="161132"/>
                    <a:pt x="90488" y="157163"/>
                  </a:cubicBezTo>
                  <a:cubicBezTo>
                    <a:pt x="123032" y="153194"/>
                    <a:pt x="165894" y="165894"/>
                    <a:pt x="195263" y="157163"/>
                  </a:cubicBezTo>
                  <a:cubicBezTo>
                    <a:pt x="224632" y="148432"/>
                    <a:pt x="242094" y="127794"/>
                    <a:pt x="266700" y="119063"/>
                  </a:cubicBezTo>
                  <a:cubicBezTo>
                    <a:pt x="291306" y="110332"/>
                    <a:pt x="299244" y="84931"/>
                    <a:pt x="333375" y="71437"/>
                  </a:cubicBezTo>
                  <a:lnTo>
                    <a:pt x="471488" y="28575"/>
                  </a:lnTo>
                  <a:cubicBezTo>
                    <a:pt x="507207" y="16669"/>
                    <a:pt x="521495" y="9525"/>
                    <a:pt x="547688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3" name="Forma livre 832"/>
            <p:cNvSpPr/>
            <p:nvPr/>
          </p:nvSpPr>
          <p:spPr bwMode="auto">
            <a:xfrm>
              <a:off x="2935701" y="3941342"/>
              <a:ext cx="204691" cy="5723"/>
            </a:xfrm>
            <a:custGeom>
              <a:avLst/>
              <a:gdLst>
                <a:gd name="connsiteX0" fmla="*/ 248920 w 248920"/>
                <a:gd name="connsiteY0" fmla="*/ 0 h 7821"/>
                <a:gd name="connsiteX1" fmla="*/ 104140 w 248920"/>
                <a:gd name="connsiteY1" fmla="*/ 5080 h 7821"/>
                <a:gd name="connsiteX2" fmla="*/ 55880 w 248920"/>
                <a:gd name="connsiteY2" fmla="*/ 7620 h 7821"/>
                <a:gd name="connsiteX3" fmla="*/ 0 w 248920"/>
                <a:gd name="connsiteY3" fmla="*/ 7620 h 7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8920" h="7821">
                  <a:moveTo>
                    <a:pt x="248920" y="0"/>
                  </a:moveTo>
                  <a:lnTo>
                    <a:pt x="104140" y="5080"/>
                  </a:lnTo>
                  <a:cubicBezTo>
                    <a:pt x="88044" y="5715"/>
                    <a:pt x="71984" y="7227"/>
                    <a:pt x="55880" y="7620"/>
                  </a:cubicBezTo>
                  <a:cubicBezTo>
                    <a:pt x="37259" y="8074"/>
                    <a:pt x="18627" y="7620"/>
                    <a:pt x="0" y="762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834" name="Forma livre 833"/>
            <p:cNvSpPr/>
            <p:nvPr/>
          </p:nvSpPr>
          <p:spPr bwMode="auto">
            <a:xfrm>
              <a:off x="2122100" y="3919139"/>
              <a:ext cx="442801" cy="174727"/>
            </a:xfrm>
            <a:custGeom>
              <a:avLst/>
              <a:gdLst>
                <a:gd name="connsiteX0" fmla="*/ 538480 w 538480"/>
                <a:gd name="connsiteY0" fmla="*/ 0 h 238760"/>
                <a:gd name="connsiteX1" fmla="*/ 431800 w 538480"/>
                <a:gd name="connsiteY1" fmla="*/ 30480 h 238760"/>
                <a:gd name="connsiteX2" fmla="*/ 419100 w 538480"/>
                <a:gd name="connsiteY2" fmla="*/ 33020 h 238760"/>
                <a:gd name="connsiteX3" fmla="*/ 396240 w 538480"/>
                <a:gd name="connsiteY3" fmla="*/ 38100 h 238760"/>
                <a:gd name="connsiteX4" fmla="*/ 381000 w 538480"/>
                <a:gd name="connsiteY4" fmla="*/ 48260 h 238760"/>
                <a:gd name="connsiteX5" fmla="*/ 370840 w 538480"/>
                <a:gd name="connsiteY5" fmla="*/ 55880 h 238760"/>
                <a:gd name="connsiteX6" fmla="*/ 363220 w 538480"/>
                <a:gd name="connsiteY6" fmla="*/ 58420 h 238760"/>
                <a:gd name="connsiteX7" fmla="*/ 355600 w 538480"/>
                <a:gd name="connsiteY7" fmla="*/ 63500 h 238760"/>
                <a:gd name="connsiteX8" fmla="*/ 340360 w 538480"/>
                <a:gd name="connsiteY8" fmla="*/ 68580 h 238760"/>
                <a:gd name="connsiteX9" fmla="*/ 320040 w 538480"/>
                <a:gd name="connsiteY9" fmla="*/ 73660 h 238760"/>
                <a:gd name="connsiteX10" fmla="*/ 309880 w 538480"/>
                <a:gd name="connsiteY10" fmla="*/ 83820 h 238760"/>
                <a:gd name="connsiteX11" fmla="*/ 307340 w 538480"/>
                <a:gd name="connsiteY11" fmla="*/ 91440 h 238760"/>
                <a:gd name="connsiteX12" fmla="*/ 299720 w 538480"/>
                <a:gd name="connsiteY12" fmla="*/ 99060 h 238760"/>
                <a:gd name="connsiteX13" fmla="*/ 289560 w 538480"/>
                <a:gd name="connsiteY13" fmla="*/ 114300 h 238760"/>
                <a:gd name="connsiteX14" fmla="*/ 276860 w 538480"/>
                <a:gd name="connsiteY14" fmla="*/ 129540 h 238760"/>
                <a:gd name="connsiteX15" fmla="*/ 261620 w 538480"/>
                <a:gd name="connsiteY15" fmla="*/ 139700 h 238760"/>
                <a:gd name="connsiteX16" fmla="*/ 254000 w 538480"/>
                <a:gd name="connsiteY16" fmla="*/ 144780 h 238760"/>
                <a:gd name="connsiteX17" fmla="*/ 246380 w 538480"/>
                <a:gd name="connsiteY17" fmla="*/ 149860 h 238760"/>
                <a:gd name="connsiteX18" fmla="*/ 231140 w 538480"/>
                <a:gd name="connsiteY18" fmla="*/ 154940 h 238760"/>
                <a:gd name="connsiteX19" fmla="*/ 208280 w 538480"/>
                <a:gd name="connsiteY19" fmla="*/ 172720 h 238760"/>
                <a:gd name="connsiteX20" fmla="*/ 200660 w 538480"/>
                <a:gd name="connsiteY20" fmla="*/ 177800 h 238760"/>
                <a:gd name="connsiteX21" fmla="*/ 193040 w 538480"/>
                <a:gd name="connsiteY21" fmla="*/ 185420 h 238760"/>
                <a:gd name="connsiteX22" fmla="*/ 185420 w 538480"/>
                <a:gd name="connsiteY22" fmla="*/ 187960 h 238760"/>
                <a:gd name="connsiteX23" fmla="*/ 170180 w 538480"/>
                <a:gd name="connsiteY23" fmla="*/ 198120 h 238760"/>
                <a:gd name="connsiteX24" fmla="*/ 139700 w 538480"/>
                <a:gd name="connsiteY24" fmla="*/ 208280 h 238760"/>
                <a:gd name="connsiteX25" fmla="*/ 116840 w 538480"/>
                <a:gd name="connsiteY25" fmla="*/ 215900 h 238760"/>
                <a:gd name="connsiteX26" fmla="*/ 109220 w 538480"/>
                <a:gd name="connsiteY26" fmla="*/ 218440 h 238760"/>
                <a:gd name="connsiteX27" fmla="*/ 99060 w 538480"/>
                <a:gd name="connsiteY27" fmla="*/ 220980 h 238760"/>
                <a:gd name="connsiteX28" fmla="*/ 91440 w 538480"/>
                <a:gd name="connsiteY28" fmla="*/ 223520 h 238760"/>
                <a:gd name="connsiteX29" fmla="*/ 73660 w 538480"/>
                <a:gd name="connsiteY29" fmla="*/ 226060 h 238760"/>
                <a:gd name="connsiteX30" fmla="*/ 66040 w 538480"/>
                <a:gd name="connsiteY30" fmla="*/ 231140 h 238760"/>
                <a:gd name="connsiteX31" fmla="*/ 48260 w 538480"/>
                <a:gd name="connsiteY31" fmla="*/ 236220 h 238760"/>
                <a:gd name="connsiteX32" fmla="*/ 40640 w 538480"/>
                <a:gd name="connsiteY32" fmla="*/ 238760 h 238760"/>
                <a:gd name="connsiteX33" fmla="*/ 12700 w 538480"/>
                <a:gd name="connsiteY33" fmla="*/ 236220 h 238760"/>
                <a:gd name="connsiteX34" fmla="*/ 0 w 538480"/>
                <a:gd name="connsiteY34" fmla="*/ 233680 h 238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8480" h="238760">
                  <a:moveTo>
                    <a:pt x="538480" y="0"/>
                  </a:moveTo>
                  <a:cubicBezTo>
                    <a:pt x="452708" y="31450"/>
                    <a:pt x="489240" y="25693"/>
                    <a:pt x="431800" y="30480"/>
                  </a:cubicBezTo>
                  <a:lnTo>
                    <a:pt x="419100" y="33020"/>
                  </a:lnTo>
                  <a:cubicBezTo>
                    <a:pt x="414797" y="33802"/>
                    <a:pt x="401687" y="35074"/>
                    <a:pt x="396240" y="38100"/>
                  </a:cubicBezTo>
                  <a:cubicBezTo>
                    <a:pt x="390903" y="41065"/>
                    <a:pt x="385884" y="44597"/>
                    <a:pt x="381000" y="48260"/>
                  </a:cubicBezTo>
                  <a:cubicBezTo>
                    <a:pt x="377613" y="50800"/>
                    <a:pt x="374516" y="53780"/>
                    <a:pt x="370840" y="55880"/>
                  </a:cubicBezTo>
                  <a:cubicBezTo>
                    <a:pt x="368515" y="57208"/>
                    <a:pt x="365615" y="57223"/>
                    <a:pt x="363220" y="58420"/>
                  </a:cubicBezTo>
                  <a:cubicBezTo>
                    <a:pt x="360490" y="59785"/>
                    <a:pt x="358390" y="62260"/>
                    <a:pt x="355600" y="63500"/>
                  </a:cubicBezTo>
                  <a:cubicBezTo>
                    <a:pt x="350707" y="65675"/>
                    <a:pt x="345440" y="66887"/>
                    <a:pt x="340360" y="68580"/>
                  </a:cubicBezTo>
                  <a:cubicBezTo>
                    <a:pt x="328644" y="72485"/>
                    <a:pt x="335365" y="70595"/>
                    <a:pt x="320040" y="73660"/>
                  </a:cubicBezTo>
                  <a:cubicBezTo>
                    <a:pt x="316653" y="77047"/>
                    <a:pt x="312664" y="79923"/>
                    <a:pt x="309880" y="83820"/>
                  </a:cubicBezTo>
                  <a:cubicBezTo>
                    <a:pt x="308324" y="85999"/>
                    <a:pt x="308825" y="89212"/>
                    <a:pt x="307340" y="91440"/>
                  </a:cubicBezTo>
                  <a:cubicBezTo>
                    <a:pt x="305347" y="94429"/>
                    <a:pt x="301925" y="96225"/>
                    <a:pt x="299720" y="99060"/>
                  </a:cubicBezTo>
                  <a:cubicBezTo>
                    <a:pt x="295972" y="103879"/>
                    <a:pt x="292947" y="109220"/>
                    <a:pt x="289560" y="114300"/>
                  </a:cubicBezTo>
                  <a:cubicBezTo>
                    <a:pt x="285044" y="121073"/>
                    <a:pt x="283630" y="124275"/>
                    <a:pt x="276860" y="129540"/>
                  </a:cubicBezTo>
                  <a:cubicBezTo>
                    <a:pt x="272041" y="133288"/>
                    <a:pt x="266700" y="136313"/>
                    <a:pt x="261620" y="139700"/>
                  </a:cubicBezTo>
                  <a:lnTo>
                    <a:pt x="254000" y="144780"/>
                  </a:lnTo>
                  <a:cubicBezTo>
                    <a:pt x="251460" y="146473"/>
                    <a:pt x="249276" y="148895"/>
                    <a:pt x="246380" y="149860"/>
                  </a:cubicBezTo>
                  <a:cubicBezTo>
                    <a:pt x="241300" y="151553"/>
                    <a:pt x="235595" y="151970"/>
                    <a:pt x="231140" y="154940"/>
                  </a:cubicBezTo>
                  <a:cubicBezTo>
                    <a:pt x="192622" y="180619"/>
                    <a:pt x="232154" y="152825"/>
                    <a:pt x="208280" y="172720"/>
                  </a:cubicBezTo>
                  <a:cubicBezTo>
                    <a:pt x="205935" y="174674"/>
                    <a:pt x="203005" y="175846"/>
                    <a:pt x="200660" y="177800"/>
                  </a:cubicBezTo>
                  <a:cubicBezTo>
                    <a:pt x="197900" y="180100"/>
                    <a:pt x="196029" y="183427"/>
                    <a:pt x="193040" y="185420"/>
                  </a:cubicBezTo>
                  <a:cubicBezTo>
                    <a:pt x="190812" y="186905"/>
                    <a:pt x="187760" y="186660"/>
                    <a:pt x="185420" y="187960"/>
                  </a:cubicBezTo>
                  <a:cubicBezTo>
                    <a:pt x="180083" y="190925"/>
                    <a:pt x="175972" y="196189"/>
                    <a:pt x="170180" y="198120"/>
                  </a:cubicBezTo>
                  <a:lnTo>
                    <a:pt x="139700" y="208280"/>
                  </a:lnTo>
                  <a:lnTo>
                    <a:pt x="116840" y="215900"/>
                  </a:lnTo>
                  <a:cubicBezTo>
                    <a:pt x="114300" y="216747"/>
                    <a:pt x="111817" y="217791"/>
                    <a:pt x="109220" y="218440"/>
                  </a:cubicBezTo>
                  <a:cubicBezTo>
                    <a:pt x="105833" y="219287"/>
                    <a:pt x="102417" y="220021"/>
                    <a:pt x="99060" y="220980"/>
                  </a:cubicBezTo>
                  <a:cubicBezTo>
                    <a:pt x="96486" y="221716"/>
                    <a:pt x="94065" y="222995"/>
                    <a:pt x="91440" y="223520"/>
                  </a:cubicBezTo>
                  <a:cubicBezTo>
                    <a:pt x="85569" y="224694"/>
                    <a:pt x="79587" y="225213"/>
                    <a:pt x="73660" y="226060"/>
                  </a:cubicBezTo>
                  <a:cubicBezTo>
                    <a:pt x="71120" y="227753"/>
                    <a:pt x="68770" y="229775"/>
                    <a:pt x="66040" y="231140"/>
                  </a:cubicBezTo>
                  <a:cubicBezTo>
                    <a:pt x="61980" y="233170"/>
                    <a:pt x="52058" y="235135"/>
                    <a:pt x="48260" y="236220"/>
                  </a:cubicBezTo>
                  <a:cubicBezTo>
                    <a:pt x="45686" y="236956"/>
                    <a:pt x="43180" y="237913"/>
                    <a:pt x="40640" y="238760"/>
                  </a:cubicBezTo>
                  <a:cubicBezTo>
                    <a:pt x="31327" y="237913"/>
                    <a:pt x="21980" y="237380"/>
                    <a:pt x="12700" y="236220"/>
                  </a:cubicBezTo>
                  <a:cubicBezTo>
                    <a:pt x="8416" y="235685"/>
                    <a:pt x="0" y="233680"/>
                    <a:pt x="0" y="23368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835" name="Forma livre 834"/>
            <p:cNvSpPr/>
            <p:nvPr/>
          </p:nvSpPr>
          <p:spPr bwMode="auto">
            <a:xfrm>
              <a:off x="3324766" y="3492442"/>
              <a:ext cx="379834" cy="222478"/>
            </a:xfrm>
            <a:custGeom>
              <a:avLst/>
              <a:gdLst>
                <a:gd name="connsiteX0" fmla="*/ 0 w 757238"/>
                <a:gd name="connsiteY0" fmla="*/ 357321 h 357321"/>
                <a:gd name="connsiteX1" fmla="*/ 71438 w 757238"/>
                <a:gd name="connsiteY1" fmla="*/ 333508 h 357321"/>
                <a:gd name="connsiteX2" fmla="*/ 147638 w 757238"/>
                <a:gd name="connsiteY2" fmla="*/ 304933 h 357321"/>
                <a:gd name="connsiteX3" fmla="*/ 228600 w 757238"/>
                <a:gd name="connsiteY3" fmla="*/ 276358 h 357321"/>
                <a:gd name="connsiteX4" fmla="*/ 314325 w 757238"/>
                <a:gd name="connsiteY4" fmla="*/ 204921 h 357321"/>
                <a:gd name="connsiteX5" fmla="*/ 381000 w 757238"/>
                <a:gd name="connsiteY5" fmla="*/ 166821 h 357321"/>
                <a:gd name="connsiteX6" fmla="*/ 452438 w 757238"/>
                <a:gd name="connsiteY6" fmla="*/ 104908 h 357321"/>
                <a:gd name="connsiteX7" fmla="*/ 561975 w 757238"/>
                <a:gd name="connsiteY7" fmla="*/ 71571 h 357321"/>
                <a:gd name="connsiteX8" fmla="*/ 614363 w 757238"/>
                <a:gd name="connsiteY8" fmla="*/ 133 h 357321"/>
                <a:gd name="connsiteX9" fmla="*/ 757238 w 757238"/>
                <a:gd name="connsiteY9" fmla="*/ 57283 h 357321"/>
                <a:gd name="connsiteX0" fmla="*/ 0 w 1157288"/>
                <a:gd name="connsiteY0" fmla="*/ 485909 h 485909"/>
                <a:gd name="connsiteX1" fmla="*/ 471488 w 1157288"/>
                <a:gd name="connsiteY1" fmla="*/ 333508 h 485909"/>
                <a:gd name="connsiteX2" fmla="*/ 547688 w 1157288"/>
                <a:gd name="connsiteY2" fmla="*/ 304933 h 485909"/>
                <a:gd name="connsiteX3" fmla="*/ 628650 w 1157288"/>
                <a:gd name="connsiteY3" fmla="*/ 276358 h 485909"/>
                <a:gd name="connsiteX4" fmla="*/ 714375 w 1157288"/>
                <a:gd name="connsiteY4" fmla="*/ 204921 h 485909"/>
                <a:gd name="connsiteX5" fmla="*/ 781050 w 1157288"/>
                <a:gd name="connsiteY5" fmla="*/ 166821 h 485909"/>
                <a:gd name="connsiteX6" fmla="*/ 852488 w 1157288"/>
                <a:gd name="connsiteY6" fmla="*/ 104908 h 485909"/>
                <a:gd name="connsiteX7" fmla="*/ 962025 w 1157288"/>
                <a:gd name="connsiteY7" fmla="*/ 71571 h 485909"/>
                <a:gd name="connsiteX8" fmla="*/ 1014413 w 1157288"/>
                <a:gd name="connsiteY8" fmla="*/ 133 h 485909"/>
                <a:gd name="connsiteX9" fmla="*/ 1157288 w 1157288"/>
                <a:gd name="connsiteY9" fmla="*/ 57283 h 485909"/>
                <a:gd name="connsiteX0" fmla="*/ 0 w 1157288"/>
                <a:gd name="connsiteY0" fmla="*/ 485909 h 485909"/>
                <a:gd name="connsiteX1" fmla="*/ 333375 w 1157288"/>
                <a:gd name="connsiteY1" fmla="*/ 390658 h 485909"/>
                <a:gd name="connsiteX2" fmla="*/ 471488 w 1157288"/>
                <a:gd name="connsiteY2" fmla="*/ 333508 h 485909"/>
                <a:gd name="connsiteX3" fmla="*/ 547688 w 1157288"/>
                <a:gd name="connsiteY3" fmla="*/ 304933 h 485909"/>
                <a:gd name="connsiteX4" fmla="*/ 628650 w 1157288"/>
                <a:gd name="connsiteY4" fmla="*/ 276358 h 485909"/>
                <a:gd name="connsiteX5" fmla="*/ 714375 w 1157288"/>
                <a:gd name="connsiteY5" fmla="*/ 204921 h 485909"/>
                <a:gd name="connsiteX6" fmla="*/ 781050 w 1157288"/>
                <a:gd name="connsiteY6" fmla="*/ 166821 h 485909"/>
                <a:gd name="connsiteX7" fmla="*/ 852488 w 1157288"/>
                <a:gd name="connsiteY7" fmla="*/ 104908 h 485909"/>
                <a:gd name="connsiteX8" fmla="*/ 962025 w 1157288"/>
                <a:gd name="connsiteY8" fmla="*/ 71571 h 485909"/>
                <a:gd name="connsiteX9" fmla="*/ 1014413 w 1157288"/>
                <a:gd name="connsiteY9" fmla="*/ 133 h 485909"/>
                <a:gd name="connsiteX10" fmla="*/ 1157288 w 1157288"/>
                <a:gd name="connsiteY10" fmla="*/ 57283 h 485909"/>
                <a:gd name="connsiteX0" fmla="*/ 0 w 1157288"/>
                <a:gd name="connsiteY0" fmla="*/ 485909 h 485909"/>
                <a:gd name="connsiteX1" fmla="*/ 266700 w 1157288"/>
                <a:gd name="connsiteY1" fmla="*/ 423996 h 485909"/>
                <a:gd name="connsiteX2" fmla="*/ 333375 w 1157288"/>
                <a:gd name="connsiteY2" fmla="*/ 390658 h 485909"/>
                <a:gd name="connsiteX3" fmla="*/ 471488 w 1157288"/>
                <a:gd name="connsiteY3" fmla="*/ 333508 h 485909"/>
                <a:gd name="connsiteX4" fmla="*/ 547688 w 1157288"/>
                <a:gd name="connsiteY4" fmla="*/ 304933 h 485909"/>
                <a:gd name="connsiteX5" fmla="*/ 628650 w 1157288"/>
                <a:gd name="connsiteY5" fmla="*/ 276358 h 485909"/>
                <a:gd name="connsiteX6" fmla="*/ 714375 w 1157288"/>
                <a:gd name="connsiteY6" fmla="*/ 204921 h 485909"/>
                <a:gd name="connsiteX7" fmla="*/ 781050 w 1157288"/>
                <a:gd name="connsiteY7" fmla="*/ 166821 h 485909"/>
                <a:gd name="connsiteX8" fmla="*/ 852488 w 1157288"/>
                <a:gd name="connsiteY8" fmla="*/ 104908 h 485909"/>
                <a:gd name="connsiteX9" fmla="*/ 962025 w 1157288"/>
                <a:gd name="connsiteY9" fmla="*/ 71571 h 485909"/>
                <a:gd name="connsiteX10" fmla="*/ 1014413 w 1157288"/>
                <a:gd name="connsiteY10" fmla="*/ 133 h 485909"/>
                <a:gd name="connsiteX11" fmla="*/ 1157288 w 1157288"/>
                <a:gd name="connsiteY11" fmla="*/ 57283 h 485909"/>
                <a:gd name="connsiteX0" fmla="*/ 0 w 1157288"/>
                <a:gd name="connsiteY0" fmla="*/ 485909 h 485909"/>
                <a:gd name="connsiteX1" fmla="*/ 195263 w 1157288"/>
                <a:gd name="connsiteY1" fmla="*/ 462096 h 485909"/>
                <a:gd name="connsiteX2" fmla="*/ 266700 w 1157288"/>
                <a:gd name="connsiteY2" fmla="*/ 423996 h 485909"/>
                <a:gd name="connsiteX3" fmla="*/ 333375 w 1157288"/>
                <a:gd name="connsiteY3" fmla="*/ 390658 h 485909"/>
                <a:gd name="connsiteX4" fmla="*/ 471488 w 1157288"/>
                <a:gd name="connsiteY4" fmla="*/ 333508 h 485909"/>
                <a:gd name="connsiteX5" fmla="*/ 547688 w 1157288"/>
                <a:gd name="connsiteY5" fmla="*/ 304933 h 485909"/>
                <a:gd name="connsiteX6" fmla="*/ 628650 w 1157288"/>
                <a:gd name="connsiteY6" fmla="*/ 276358 h 485909"/>
                <a:gd name="connsiteX7" fmla="*/ 714375 w 1157288"/>
                <a:gd name="connsiteY7" fmla="*/ 204921 h 485909"/>
                <a:gd name="connsiteX8" fmla="*/ 781050 w 1157288"/>
                <a:gd name="connsiteY8" fmla="*/ 166821 h 485909"/>
                <a:gd name="connsiteX9" fmla="*/ 852488 w 1157288"/>
                <a:gd name="connsiteY9" fmla="*/ 104908 h 485909"/>
                <a:gd name="connsiteX10" fmla="*/ 962025 w 1157288"/>
                <a:gd name="connsiteY10" fmla="*/ 71571 h 485909"/>
                <a:gd name="connsiteX11" fmla="*/ 1014413 w 1157288"/>
                <a:gd name="connsiteY11" fmla="*/ 133 h 485909"/>
                <a:gd name="connsiteX12" fmla="*/ 1157288 w 1157288"/>
                <a:gd name="connsiteY12" fmla="*/ 57283 h 485909"/>
                <a:gd name="connsiteX0" fmla="*/ 0 w 1157288"/>
                <a:gd name="connsiteY0" fmla="*/ 485909 h 485909"/>
                <a:gd name="connsiteX1" fmla="*/ 90488 w 1157288"/>
                <a:gd name="connsiteY1" fmla="*/ 462096 h 485909"/>
                <a:gd name="connsiteX2" fmla="*/ 195263 w 1157288"/>
                <a:gd name="connsiteY2" fmla="*/ 462096 h 485909"/>
                <a:gd name="connsiteX3" fmla="*/ 266700 w 1157288"/>
                <a:gd name="connsiteY3" fmla="*/ 423996 h 485909"/>
                <a:gd name="connsiteX4" fmla="*/ 333375 w 1157288"/>
                <a:gd name="connsiteY4" fmla="*/ 390658 h 485909"/>
                <a:gd name="connsiteX5" fmla="*/ 471488 w 1157288"/>
                <a:gd name="connsiteY5" fmla="*/ 333508 h 485909"/>
                <a:gd name="connsiteX6" fmla="*/ 547688 w 1157288"/>
                <a:gd name="connsiteY6" fmla="*/ 304933 h 485909"/>
                <a:gd name="connsiteX7" fmla="*/ 628650 w 1157288"/>
                <a:gd name="connsiteY7" fmla="*/ 276358 h 485909"/>
                <a:gd name="connsiteX8" fmla="*/ 714375 w 1157288"/>
                <a:gd name="connsiteY8" fmla="*/ 204921 h 485909"/>
                <a:gd name="connsiteX9" fmla="*/ 781050 w 1157288"/>
                <a:gd name="connsiteY9" fmla="*/ 166821 h 485909"/>
                <a:gd name="connsiteX10" fmla="*/ 852488 w 1157288"/>
                <a:gd name="connsiteY10" fmla="*/ 104908 h 485909"/>
                <a:gd name="connsiteX11" fmla="*/ 962025 w 1157288"/>
                <a:gd name="connsiteY11" fmla="*/ 71571 h 485909"/>
                <a:gd name="connsiteX12" fmla="*/ 1014413 w 1157288"/>
                <a:gd name="connsiteY12" fmla="*/ 133 h 485909"/>
                <a:gd name="connsiteX13" fmla="*/ 1157288 w 1157288"/>
                <a:gd name="connsiteY13" fmla="*/ 57283 h 485909"/>
                <a:gd name="connsiteX0" fmla="*/ 0 w 1157288"/>
                <a:gd name="connsiteY0" fmla="*/ 485909 h 485909"/>
                <a:gd name="connsiteX1" fmla="*/ 90488 w 1157288"/>
                <a:gd name="connsiteY1" fmla="*/ 462096 h 485909"/>
                <a:gd name="connsiteX2" fmla="*/ 195263 w 1157288"/>
                <a:gd name="connsiteY2" fmla="*/ 462096 h 485909"/>
                <a:gd name="connsiteX3" fmla="*/ 266700 w 1157288"/>
                <a:gd name="connsiteY3" fmla="*/ 423996 h 485909"/>
                <a:gd name="connsiteX4" fmla="*/ 333375 w 1157288"/>
                <a:gd name="connsiteY4" fmla="*/ 376370 h 485909"/>
                <a:gd name="connsiteX5" fmla="*/ 471488 w 1157288"/>
                <a:gd name="connsiteY5" fmla="*/ 333508 h 485909"/>
                <a:gd name="connsiteX6" fmla="*/ 547688 w 1157288"/>
                <a:gd name="connsiteY6" fmla="*/ 304933 h 485909"/>
                <a:gd name="connsiteX7" fmla="*/ 628650 w 1157288"/>
                <a:gd name="connsiteY7" fmla="*/ 276358 h 485909"/>
                <a:gd name="connsiteX8" fmla="*/ 714375 w 1157288"/>
                <a:gd name="connsiteY8" fmla="*/ 204921 h 485909"/>
                <a:gd name="connsiteX9" fmla="*/ 781050 w 1157288"/>
                <a:gd name="connsiteY9" fmla="*/ 166821 h 485909"/>
                <a:gd name="connsiteX10" fmla="*/ 852488 w 1157288"/>
                <a:gd name="connsiteY10" fmla="*/ 104908 h 485909"/>
                <a:gd name="connsiteX11" fmla="*/ 962025 w 1157288"/>
                <a:gd name="connsiteY11" fmla="*/ 71571 h 485909"/>
                <a:gd name="connsiteX12" fmla="*/ 1014413 w 1157288"/>
                <a:gd name="connsiteY12" fmla="*/ 133 h 485909"/>
                <a:gd name="connsiteX13" fmla="*/ 1157288 w 1157288"/>
                <a:gd name="connsiteY13" fmla="*/ 57283 h 485909"/>
                <a:gd name="connsiteX0" fmla="*/ 0 w 1066800"/>
                <a:gd name="connsiteY0" fmla="*/ 462096 h 465231"/>
                <a:gd name="connsiteX1" fmla="*/ 104775 w 1066800"/>
                <a:gd name="connsiteY1" fmla="*/ 462096 h 465231"/>
                <a:gd name="connsiteX2" fmla="*/ 176212 w 1066800"/>
                <a:gd name="connsiteY2" fmla="*/ 423996 h 465231"/>
                <a:gd name="connsiteX3" fmla="*/ 242887 w 1066800"/>
                <a:gd name="connsiteY3" fmla="*/ 376370 h 465231"/>
                <a:gd name="connsiteX4" fmla="*/ 381000 w 1066800"/>
                <a:gd name="connsiteY4" fmla="*/ 333508 h 465231"/>
                <a:gd name="connsiteX5" fmla="*/ 457200 w 1066800"/>
                <a:gd name="connsiteY5" fmla="*/ 304933 h 465231"/>
                <a:gd name="connsiteX6" fmla="*/ 538162 w 1066800"/>
                <a:gd name="connsiteY6" fmla="*/ 276358 h 465231"/>
                <a:gd name="connsiteX7" fmla="*/ 623887 w 1066800"/>
                <a:gd name="connsiteY7" fmla="*/ 204921 h 465231"/>
                <a:gd name="connsiteX8" fmla="*/ 690562 w 1066800"/>
                <a:gd name="connsiteY8" fmla="*/ 166821 h 465231"/>
                <a:gd name="connsiteX9" fmla="*/ 762000 w 1066800"/>
                <a:gd name="connsiteY9" fmla="*/ 104908 h 465231"/>
                <a:gd name="connsiteX10" fmla="*/ 871537 w 1066800"/>
                <a:gd name="connsiteY10" fmla="*/ 71571 h 465231"/>
                <a:gd name="connsiteX11" fmla="*/ 923925 w 1066800"/>
                <a:gd name="connsiteY11" fmla="*/ 133 h 465231"/>
                <a:gd name="connsiteX12" fmla="*/ 1066800 w 1066800"/>
                <a:gd name="connsiteY12" fmla="*/ 57283 h 465231"/>
                <a:gd name="connsiteX0" fmla="*/ 0 w 962025"/>
                <a:gd name="connsiteY0" fmla="*/ 462096 h 462096"/>
                <a:gd name="connsiteX1" fmla="*/ 71437 w 962025"/>
                <a:gd name="connsiteY1" fmla="*/ 423996 h 462096"/>
                <a:gd name="connsiteX2" fmla="*/ 138112 w 962025"/>
                <a:gd name="connsiteY2" fmla="*/ 376370 h 462096"/>
                <a:gd name="connsiteX3" fmla="*/ 276225 w 962025"/>
                <a:gd name="connsiteY3" fmla="*/ 333508 h 462096"/>
                <a:gd name="connsiteX4" fmla="*/ 352425 w 962025"/>
                <a:gd name="connsiteY4" fmla="*/ 304933 h 462096"/>
                <a:gd name="connsiteX5" fmla="*/ 433387 w 962025"/>
                <a:gd name="connsiteY5" fmla="*/ 276358 h 462096"/>
                <a:gd name="connsiteX6" fmla="*/ 519112 w 962025"/>
                <a:gd name="connsiteY6" fmla="*/ 204921 h 462096"/>
                <a:gd name="connsiteX7" fmla="*/ 585787 w 962025"/>
                <a:gd name="connsiteY7" fmla="*/ 166821 h 462096"/>
                <a:gd name="connsiteX8" fmla="*/ 657225 w 962025"/>
                <a:gd name="connsiteY8" fmla="*/ 104908 h 462096"/>
                <a:gd name="connsiteX9" fmla="*/ 766762 w 962025"/>
                <a:gd name="connsiteY9" fmla="*/ 71571 h 462096"/>
                <a:gd name="connsiteX10" fmla="*/ 819150 w 962025"/>
                <a:gd name="connsiteY10" fmla="*/ 133 h 462096"/>
                <a:gd name="connsiteX11" fmla="*/ 962025 w 962025"/>
                <a:gd name="connsiteY11" fmla="*/ 57283 h 462096"/>
                <a:gd name="connsiteX0" fmla="*/ 0 w 890588"/>
                <a:gd name="connsiteY0" fmla="*/ 423996 h 423996"/>
                <a:gd name="connsiteX1" fmla="*/ 66675 w 890588"/>
                <a:gd name="connsiteY1" fmla="*/ 376370 h 423996"/>
                <a:gd name="connsiteX2" fmla="*/ 204788 w 890588"/>
                <a:gd name="connsiteY2" fmla="*/ 333508 h 423996"/>
                <a:gd name="connsiteX3" fmla="*/ 280988 w 890588"/>
                <a:gd name="connsiteY3" fmla="*/ 304933 h 423996"/>
                <a:gd name="connsiteX4" fmla="*/ 361950 w 890588"/>
                <a:gd name="connsiteY4" fmla="*/ 276358 h 423996"/>
                <a:gd name="connsiteX5" fmla="*/ 447675 w 890588"/>
                <a:gd name="connsiteY5" fmla="*/ 204921 h 423996"/>
                <a:gd name="connsiteX6" fmla="*/ 514350 w 890588"/>
                <a:gd name="connsiteY6" fmla="*/ 166821 h 423996"/>
                <a:gd name="connsiteX7" fmla="*/ 585788 w 890588"/>
                <a:gd name="connsiteY7" fmla="*/ 104908 h 423996"/>
                <a:gd name="connsiteX8" fmla="*/ 695325 w 890588"/>
                <a:gd name="connsiteY8" fmla="*/ 71571 h 423996"/>
                <a:gd name="connsiteX9" fmla="*/ 747713 w 890588"/>
                <a:gd name="connsiteY9" fmla="*/ 133 h 423996"/>
                <a:gd name="connsiteX10" fmla="*/ 890588 w 890588"/>
                <a:gd name="connsiteY10" fmla="*/ 57283 h 423996"/>
                <a:gd name="connsiteX0" fmla="*/ 0 w 823913"/>
                <a:gd name="connsiteY0" fmla="*/ 376370 h 376370"/>
                <a:gd name="connsiteX1" fmla="*/ 138113 w 823913"/>
                <a:gd name="connsiteY1" fmla="*/ 333508 h 376370"/>
                <a:gd name="connsiteX2" fmla="*/ 214313 w 823913"/>
                <a:gd name="connsiteY2" fmla="*/ 304933 h 376370"/>
                <a:gd name="connsiteX3" fmla="*/ 295275 w 823913"/>
                <a:gd name="connsiteY3" fmla="*/ 276358 h 376370"/>
                <a:gd name="connsiteX4" fmla="*/ 381000 w 823913"/>
                <a:gd name="connsiteY4" fmla="*/ 204921 h 376370"/>
                <a:gd name="connsiteX5" fmla="*/ 447675 w 823913"/>
                <a:gd name="connsiteY5" fmla="*/ 166821 h 376370"/>
                <a:gd name="connsiteX6" fmla="*/ 519113 w 823913"/>
                <a:gd name="connsiteY6" fmla="*/ 104908 h 376370"/>
                <a:gd name="connsiteX7" fmla="*/ 628650 w 823913"/>
                <a:gd name="connsiteY7" fmla="*/ 71571 h 376370"/>
                <a:gd name="connsiteX8" fmla="*/ 681038 w 823913"/>
                <a:gd name="connsiteY8" fmla="*/ 133 h 376370"/>
                <a:gd name="connsiteX9" fmla="*/ 823913 w 823913"/>
                <a:gd name="connsiteY9" fmla="*/ 57283 h 376370"/>
                <a:gd name="connsiteX0" fmla="*/ 0 w 685800"/>
                <a:gd name="connsiteY0" fmla="*/ 333508 h 333508"/>
                <a:gd name="connsiteX1" fmla="*/ 76200 w 685800"/>
                <a:gd name="connsiteY1" fmla="*/ 304933 h 333508"/>
                <a:gd name="connsiteX2" fmla="*/ 157162 w 685800"/>
                <a:gd name="connsiteY2" fmla="*/ 276358 h 333508"/>
                <a:gd name="connsiteX3" fmla="*/ 242887 w 685800"/>
                <a:gd name="connsiteY3" fmla="*/ 204921 h 333508"/>
                <a:gd name="connsiteX4" fmla="*/ 309562 w 685800"/>
                <a:gd name="connsiteY4" fmla="*/ 166821 h 333508"/>
                <a:gd name="connsiteX5" fmla="*/ 381000 w 685800"/>
                <a:gd name="connsiteY5" fmla="*/ 104908 h 333508"/>
                <a:gd name="connsiteX6" fmla="*/ 490537 w 685800"/>
                <a:gd name="connsiteY6" fmla="*/ 71571 h 333508"/>
                <a:gd name="connsiteX7" fmla="*/ 542925 w 685800"/>
                <a:gd name="connsiteY7" fmla="*/ 133 h 333508"/>
                <a:gd name="connsiteX8" fmla="*/ 685800 w 685800"/>
                <a:gd name="connsiteY8" fmla="*/ 57283 h 333508"/>
                <a:gd name="connsiteX0" fmla="*/ 0 w 609600"/>
                <a:gd name="connsiteY0" fmla="*/ 304933 h 304933"/>
                <a:gd name="connsiteX1" fmla="*/ 80962 w 609600"/>
                <a:gd name="connsiteY1" fmla="*/ 276358 h 304933"/>
                <a:gd name="connsiteX2" fmla="*/ 166687 w 609600"/>
                <a:gd name="connsiteY2" fmla="*/ 204921 h 304933"/>
                <a:gd name="connsiteX3" fmla="*/ 233362 w 609600"/>
                <a:gd name="connsiteY3" fmla="*/ 166821 h 304933"/>
                <a:gd name="connsiteX4" fmla="*/ 304800 w 609600"/>
                <a:gd name="connsiteY4" fmla="*/ 104908 h 304933"/>
                <a:gd name="connsiteX5" fmla="*/ 414337 w 609600"/>
                <a:gd name="connsiteY5" fmla="*/ 71571 h 304933"/>
                <a:gd name="connsiteX6" fmla="*/ 466725 w 609600"/>
                <a:gd name="connsiteY6" fmla="*/ 133 h 304933"/>
                <a:gd name="connsiteX7" fmla="*/ 609600 w 609600"/>
                <a:gd name="connsiteY7" fmla="*/ 57283 h 304933"/>
                <a:gd name="connsiteX0" fmla="*/ 0 w 466725"/>
                <a:gd name="connsiteY0" fmla="*/ 304800 h 304800"/>
                <a:gd name="connsiteX1" fmla="*/ 80962 w 466725"/>
                <a:gd name="connsiteY1" fmla="*/ 276225 h 304800"/>
                <a:gd name="connsiteX2" fmla="*/ 166687 w 466725"/>
                <a:gd name="connsiteY2" fmla="*/ 204788 h 304800"/>
                <a:gd name="connsiteX3" fmla="*/ 233362 w 466725"/>
                <a:gd name="connsiteY3" fmla="*/ 166688 h 304800"/>
                <a:gd name="connsiteX4" fmla="*/ 304800 w 466725"/>
                <a:gd name="connsiteY4" fmla="*/ 104775 h 304800"/>
                <a:gd name="connsiteX5" fmla="*/ 414337 w 466725"/>
                <a:gd name="connsiteY5" fmla="*/ 71438 h 304800"/>
                <a:gd name="connsiteX6" fmla="*/ 466725 w 466725"/>
                <a:gd name="connsiteY6" fmla="*/ 0 h 304800"/>
                <a:gd name="connsiteX0" fmla="*/ 0 w 453199"/>
                <a:gd name="connsiteY0" fmla="*/ 315621 h 315621"/>
                <a:gd name="connsiteX1" fmla="*/ 67436 w 453199"/>
                <a:gd name="connsiteY1" fmla="*/ 276225 h 315621"/>
                <a:gd name="connsiteX2" fmla="*/ 153161 w 453199"/>
                <a:gd name="connsiteY2" fmla="*/ 204788 h 315621"/>
                <a:gd name="connsiteX3" fmla="*/ 219836 w 453199"/>
                <a:gd name="connsiteY3" fmla="*/ 166688 h 315621"/>
                <a:gd name="connsiteX4" fmla="*/ 291274 w 453199"/>
                <a:gd name="connsiteY4" fmla="*/ 104775 h 315621"/>
                <a:gd name="connsiteX5" fmla="*/ 400811 w 453199"/>
                <a:gd name="connsiteY5" fmla="*/ 71438 h 315621"/>
                <a:gd name="connsiteX6" fmla="*/ 453199 w 453199"/>
                <a:gd name="connsiteY6" fmla="*/ 0 h 315621"/>
                <a:gd name="connsiteX0" fmla="*/ 0 w 453199"/>
                <a:gd name="connsiteY0" fmla="*/ 315621 h 315621"/>
                <a:gd name="connsiteX1" fmla="*/ 67436 w 453199"/>
                <a:gd name="connsiteY1" fmla="*/ 276225 h 315621"/>
                <a:gd name="connsiteX2" fmla="*/ 153161 w 453199"/>
                <a:gd name="connsiteY2" fmla="*/ 204788 h 315621"/>
                <a:gd name="connsiteX3" fmla="*/ 219836 w 453199"/>
                <a:gd name="connsiteY3" fmla="*/ 166688 h 315621"/>
                <a:gd name="connsiteX4" fmla="*/ 291274 w 453199"/>
                <a:gd name="connsiteY4" fmla="*/ 104775 h 315621"/>
                <a:gd name="connsiteX5" fmla="*/ 400811 w 453199"/>
                <a:gd name="connsiteY5" fmla="*/ 71438 h 315621"/>
                <a:gd name="connsiteX6" fmla="*/ 453199 w 453199"/>
                <a:gd name="connsiteY6" fmla="*/ 0 h 315621"/>
                <a:gd name="connsiteX0" fmla="*/ 0 w 464810"/>
                <a:gd name="connsiteY0" fmla="*/ 306913 h 306913"/>
                <a:gd name="connsiteX1" fmla="*/ 79047 w 464810"/>
                <a:gd name="connsiteY1" fmla="*/ 276225 h 306913"/>
                <a:gd name="connsiteX2" fmla="*/ 164772 w 464810"/>
                <a:gd name="connsiteY2" fmla="*/ 204788 h 306913"/>
                <a:gd name="connsiteX3" fmla="*/ 231447 w 464810"/>
                <a:gd name="connsiteY3" fmla="*/ 166688 h 306913"/>
                <a:gd name="connsiteX4" fmla="*/ 302885 w 464810"/>
                <a:gd name="connsiteY4" fmla="*/ 104775 h 306913"/>
                <a:gd name="connsiteX5" fmla="*/ 412422 w 464810"/>
                <a:gd name="connsiteY5" fmla="*/ 71438 h 306913"/>
                <a:gd name="connsiteX6" fmla="*/ 464810 w 464810"/>
                <a:gd name="connsiteY6" fmla="*/ 0 h 306913"/>
                <a:gd name="connsiteX0" fmla="*/ 0 w 464810"/>
                <a:gd name="connsiteY0" fmla="*/ 306913 h 306913"/>
                <a:gd name="connsiteX1" fmla="*/ 79047 w 464810"/>
                <a:gd name="connsiteY1" fmla="*/ 276225 h 306913"/>
                <a:gd name="connsiteX2" fmla="*/ 164772 w 464810"/>
                <a:gd name="connsiteY2" fmla="*/ 204788 h 306913"/>
                <a:gd name="connsiteX3" fmla="*/ 231447 w 464810"/>
                <a:gd name="connsiteY3" fmla="*/ 166688 h 306913"/>
                <a:gd name="connsiteX4" fmla="*/ 302885 w 464810"/>
                <a:gd name="connsiteY4" fmla="*/ 104775 h 306913"/>
                <a:gd name="connsiteX5" fmla="*/ 412422 w 464810"/>
                <a:gd name="connsiteY5" fmla="*/ 71438 h 306913"/>
                <a:gd name="connsiteX6" fmla="*/ 464810 w 464810"/>
                <a:gd name="connsiteY6" fmla="*/ 0 h 306913"/>
                <a:gd name="connsiteX0" fmla="*/ 0 w 464810"/>
                <a:gd name="connsiteY0" fmla="*/ 306913 h 306913"/>
                <a:gd name="connsiteX1" fmla="*/ 79047 w 464810"/>
                <a:gd name="connsiteY1" fmla="*/ 276225 h 306913"/>
                <a:gd name="connsiteX2" fmla="*/ 164772 w 464810"/>
                <a:gd name="connsiteY2" fmla="*/ 204788 h 306913"/>
                <a:gd name="connsiteX3" fmla="*/ 231447 w 464810"/>
                <a:gd name="connsiteY3" fmla="*/ 166688 h 306913"/>
                <a:gd name="connsiteX4" fmla="*/ 302885 w 464810"/>
                <a:gd name="connsiteY4" fmla="*/ 104775 h 306913"/>
                <a:gd name="connsiteX5" fmla="*/ 412422 w 464810"/>
                <a:gd name="connsiteY5" fmla="*/ 71438 h 306913"/>
                <a:gd name="connsiteX6" fmla="*/ 464810 w 464810"/>
                <a:gd name="connsiteY6" fmla="*/ 0 h 306913"/>
                <a:gd name="connsiteX0" fmla="*/ 0 w 461907"/>
                <a:gd name="connsiteY0" fmla="*/ 304010 h 304010"/>
                <a:gd name="connsiteX1" fmla="*/ 76144 w 461907"/>
                <a:gd name="connsiteY1" fmla="*/ 276225 h 304010"/>
                <a:gd name="connsiteX2" fmla="*/ 161869 w 461907"/>
                <a:gd name="connsiteY2" fmla="*/ 204788 h 304010"/>
                <a:gd name="connsiteX3" fmla="*/ 228544 w 461907"/>
                <a:gd name="connsiteY3" fmla="*/ 166688 h 304010"/>
                <a:gd name="connsiteX4" fmla="*/ 299982 w 461907"/>
                <a:gd name="connsiteY4" fmla="*/ 104775 h 304010"/>
                <a:gd name="connsiteX5" fmla="*/ 409519 w 461907"/>
                <a:gd name="connsiteY5" fmla="*/ 71438 h 304010"/>
                <a:gd name="connsiteX6" fmla="*/ 461907 w 461907"/>
                <a:gd name="connsiteY6" fmla="*/ 0 h 304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907" h="304010">
                  <a:moveTo>
                    <a:pt x="0" y="304010"/>
                  </a:moveTo>
                  <a:cubicBezTo>
                    <a:pt x="38594" y="286368"/>
                    <a:pt x="49166" y="292762"/>
                    <a:pt x="76144" y="276225"/>
                  </a:cubicBezTo>
                  <a:cubicBezTo>
                    <a:pt x="103122" y="259688"/>
                    <a:pt x="136469" y="223044"/>
                    <a:pt x="161869" y="204788"/>
                  </a:cubicBezTo>
                  <a:cubicBezTo>
                    <a:pt x="187269" y="186532"/>
                    <a:pt x="205525" y="183357"/>
                    <a:pt x="228544" y="166688"/>
                  </a:cubicBezTo>
                  <a:cubicBezTo>
                    <a:pt x="251563" y="150019"/>
                    <a:pt x="269820" y="120650"/>
                    <a:pt x="299982" y="104775"/>
                  </a:cubicBezTo>
                  <a:cubicBezTo>
                    <a:pt x="330144" y="88900"/>
                    <a:pt x="382531" y="88901"/>
                    <a:pt x="409519" y="71438"/>
                  </a:cubicBezTo>
                  <a:cubicBezTo>
                    <a:pt x="436507" y="53975"/>
                    <a:pt x="429363" y="2381"/>
                    <a:pt x="461907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6" name="Forma livre 835"/>
            <p:cNvSpPr/>
            <p:nvPr/>
          </p:nvSpPr>
          <p:spPr bwMode="auto">
            <a:xfrm>
              <a:off x="4312342" y="1195660"/>
              <a:ext cx="388706" cy="1582931"/>
            </a:xfrm>
            <a:custGeom>
              <a:avLst/>
              <a:gdLst>
                <a:gd name="connsiteX0" fmla="*/ 7218 w 665681"/>
                <a:gd name="connsiteY0" fmla="*/ 2362200 h 2362200"/>
                <a:gd name="connsiteX1" fmla="*/ 59606 w 665681"/>
                <a:gd name="connsiteY1" fmla="*/ 2324100 h 2362200"/>
                <a:gd name="connsiteX2" fmla="*/ 2456 w 665681"/>
                <a:gd name="connsiteY2" fmla="*/ 2252662 h 2362200"/>
                <a:gd name="connsiteX3" fmla="*/ 11981 w 665681"/>
                <a:gd name="connsiteY3" fmla="*/ 2171700 h 2362200"/>
                <a:gd name="connsiteX4" fmla="*/ 26268 w 665681"/>
                <a:gd name="connsiteY4" fmla="*/ 2143125 h 2362200"/>
                <a:gd name="connsiteX5" fmla="*/ 111993 w 665681"/>
                <a:gd name="connsiteY5" fmla="*/ 2081212 h 2362200"/>
                <a:gd name="connsiteX6" fmla="*/ 169143 w 665681"/>
                <a:gd name="connsiteY6" fmla="*/ 1990725 h 2362200"/>
                <a:gd name="connsiteX7" fmla="*/ 140568 w 665681"/>
                <a:gd name="connsiteY7" fmla="*/ 1928812 h 2362200"/>
                <a:gd name="connsiteX8" fmla="*/ 273918 w 665681"/>
                <a:gd name="connsiteY8" fmla="*/ 1757362 h 2362200"/>
                <a:gd name="connsiteX9" fmla="*/ 240581 w 665681"/>
                <a:gd name="connsiteY9" fmla="*/ 1571625 h 2362200"/>
                <a:gd name="connsiteX10" fmla="*/ 292968 w 665681"/>
                <a:gd name="connsiteY10" fmla="*/ 1462087 h 2362200"/>
                <a:gd name="connsiteX11" fmla="*/ 321543 w 665681"/>
                <a:gd name="connsiteY11" fmla="*/ 1390650 h 2362200"/>
                <a:gd name="connsiteX12" fmla="*/ 364406 w 665681"/>
                <a:gd name="connsiteY12" fmla="*/ 1252537 h 2362200"/>
                <a:gd name="connsiteX13" fmla="*/ 435843 w 665681"/>
                <a:gd name="connsiteY13" fmla="*/ 1157287 h 2362200"/>
                <a:gd name="connsiteX14" fmla="*/ 469181 w 665681"/>
                <a:gd name="connsiteY14" fmla="*/ 1085850 h 2362200"/>
                <a:gd name="connsiteX15" fmla="*/ 483468 w 665681"/>
                <a:gd name="connsiteY15" fmla="*/ 990600 h 2362200"/>
                <a:gd name="connsiteX16" fmla="*/ 516806 w 665681"/>
                <a:gd name="connsiteY16" fmla="*/ 923925 h 2362200"/>
                <a:gd name="connsiteX17" fmla="*/ 488231 w 665681"/>
                <a:gd name="connsiteY17" fmla="*/ 847725 h 2362200"/>
                <a:gd name="connsiteX18" fmla="*/ 483468 w 665681"/>
                <a:gd name="connsiteY18" fmla="*/ 742950 h 2362200"/>
                <a:gd name="connsiteX19" fmla="*/ 497756 w 665681"/>
                <a:gd name="connsiteY19" fmla="*/ 619125 h 2362200"/>
                <a:gd name="connsiteX20" fmla="*/ 531093 w 665681"/>
                <a:gd name="connsiteY20" fmla="*/ 557212 h 2362200"/>
                <a:gd name="connsiteX21" fmla="*/ 593006 w 665681"/>
                <a:gd name="connsiteY21" fmla="*/ 438150 h 2362200"/>
                <a:gd name="connsiteX22" fmla="*/ 569193 w 665681"/>
                <a:gd name="connsiteY22" fmla="*/ 361950 h 2362200"/>
                <a:gd name="connsiteX23" fmla="*/ 578718 w 665681"/>
                <a:gd name="connsiteY23" fmla="*/ 285750 h 2362200"/>
                <a:gd name="connsiteX24" fmla="*/ 645393 w 665681"/>
                <a:gd name="connsiteY24" fmla="*/ 228600 h 2362200"/>
                <a:gd name="connsiteX25" fmla="*/ 664443 w 665681"/>
                <a:gd name="connsiteY25" fmla="*/ 138112 h 2362200"/>
                <a:gd name="connsiteX26" fmla="*/ 616818 w 665681"/>
                <a:gd name="connsiteY26" fmla="*/ 104775 h 2362200"/>
                <a:gd name="connsiteX27" fmla="*/ 664443 w 665681"/>
                <a:gd name="connsiteY27" fmla="*/ 0 h 2362200"/>
                <a:gd name="connsiteX0" fmla="*/ 7218 w 821605"/>
                <a:gd name="connsiteY0" fmla="*/ 2633662 h 2633662"/>
                <a:gd name="connsiteX1" fmla="*/ 59606 w 821605"/>
                <a:gd name="connsiteY1" fmla="*/ 2595562 h 2633662"/>
                <a:gd name="connsiteX2" fmla="*/ 2456 w 821605"/>
                <a:gd name="connsiteY2" fmla="*/ 2524124 h 2633662"/>
                <a:gd name="connsiteX3" fmla="*/ 11981 w 821605"/>
                <a:gd name="connsiteY3" fmla="*/ 2443162 h 2633662"/>
                <a:gd name="connsiteX4" fmla="*/ 26268 w 821605"/>
                <a:gd name="connsiteY4" fmla="*/ 2414587 h 2633662"/>
                <a:gd name="connsiteX5" fmla="*/ 111993 w 821605"/>
                <a:gd name="connsiteY5" fmla="*/ 2352674 h 2633662"/>
                <a:gd name="connsiteX6" fmla="*/ 169143 w 821605"/>
                <a:gd name="connsiteY6" fmla="*/ 2262187 h 2633662"/>
                <a:gd name="connsiteX7" fmla="*/ 140568 w 821605"/>
                <a:gd name="connsiteY7" fmla="*/ 2200274 h 2633662"/>
                <a:gd name="connsiteX8" fmla="*/ 273918 w 821605"/>
                <a:gd name="connsiteY8" fmla="*/ 2028824 h 2633662"/>
                <a:gd name="connsiteX9" fmla="*/ 240581 w 821605"/>
                <a:gd name="connsiteY9" fmla="*/ 1843087 h 2633662"/>
                <a:gd name="connsiteX10" fmla="*/ 292968 w 821605"/>
                <a:gd name="connsiteY10" fmla="*/ 1733549 h 2633662"/>
                <a:gd name="connsiteX11" fmla="*/ 321543 w 821605"/>
                <a:gd name="connsiteY11" fmla="*/ 1662112 h 2633662"/>
                <a:gd name="connsiteX12" fmla="*/ 364406 w 821605"/>
                <a:gd name="connsiteY12" fmla="*/ 1523999 h 2633662"/>
                <a:gd name="connsiteX13" fmla="*/ 435843 w 821605"/>
                <a:gd name="connsiteY13" fmla="*/ 1428749 h 2633662"/>
                <a:gd name="connsiteX14" fmla="*/ 469181 w 821605"/>
                <a:gd name="connsiteY14" fmla="*/ 1357312 h 2633662"/>
                <a:gd name="connsiteX15" fmla="*/ 483468 w 821605"/>
                <a:gd name="connsiteY15" fmla="*/ 1262062 h 2633662"/>
                <a:gd name="connsiteX16" fmla="*/ 516806 w 821605"/>
                <a:gd name="connsiteY16" fmla="*/ 1195387 h 2633662"/>
                <a:gd name="connsiteX17" fmla="*/ 488231 w 821605"/>
                <a:gd name="connsiteY17" fmla="*/ 1119187 h 2633662"/>
                <a:gd name="connsiteX18" fmla="*/ 483468 w 821605"/>
                <a:gd name="connsiteY18" fmla="*/ 1014412 h 2633662"/>
                <a:gd name="connsiteX19" fmla="*/ 497756 w 821605"/>
                <a:gd name="connsiteY19" fmla="*/ 890587 h 2633662"/>
                <a:gd name="connsiteX20" fmla="*/ 531093 w 821605"/>
                <a:gd name="connsiteY20" fmla="*/ 828674 h 2633662"/>
                <a:gd name="connsiteX21" fmla="*/ 593006 w 821605"/>
                <a:gd name="connsiteY21" fmla="*/ 709612 h 2633662"/>
                <a:gd name="connsiteX22" fmla="*/ 569193 w 821605"/>
                <a:gd name="connsiteY22" fmla="*/ 633412 h 2633662"/>
                <a:gd name="connsiteX23" fmla="*/ 578718 w 821605"/>
                <a:gd name="connsiteY23" fmla="*/ 557212 h 2633662"/>
                <a:gd name="connsiteX24" fmla="*/ 645393 w 821605"/>
                <a:gd name="connsiteY24" fmla="*/ 500062 h 2633662"/>
                <a:gd name="connsiteX25" fmla="*/ 664443 w 821605"/>
                <a:gd name="connsiteY25" fmla="*/ 409574 h 2633662"/>
                <a:gd name="connsiteX26" fmla="*/ 616818 w 821605"/>
                <a:gd name="connsiteY26" fmla="*/ 376237 h 2633662"/>
                <a:gd name="connsiteX27" fmla="*/ 821605 w 821605"/>
                <a:gd name="connsiteY27" fmla="*/ 0 h 2633662"/>
                <a:gd name="connsiteX0" fmla="*/ 7218 w 821605"/>
                <a:gd name="connsiteY0" fmla="*/ 2633662 h 2633662"/>
                <a:gd name="connsiteX1" fmla="*/ 59606 w 821605"/>
                <a:gd name="connsiteY1" fmla="*/ 2595562 h 2633662"/>
                <a:gd name="connsiteX2" fmla="*/ 2456 w 821605"/>
                <a:gd name="connsiteY2" fmla="*/ 2524124 h 2633662"/>
                <a:gd name="connsiteX3" fmla="*/ 11981 w 821605"/>
                <a:gd name="connsiteY3" fmla="*/ 2443162 h 2633662"/>
                <a:gd name="connsiteX4" fmla="*/ 26268 w 821605"/>
                <a:gd name="connsiteY4" fmla="*/ 2414587 h 2633662"/>
                <a:gd name="connsiteX5" fmla="*/ 111993 w 821605"/>
                <a:gd name="connsiteY5" fmla="*/ 2352674 h 2633662"/>
                <a:gd name="connsiteX6" fmla="*/ 169143 w 821605"/>
                <a:gd name="connsiteY6" fmla="*/ 2262187 h 2633662"/>
                <a:gd name="connsiteX7" fmla="*/ 140568 w 821605"/>
                <a:gd name="connsiteY7" fmla="*/ 2200274 h 2633662"/>
                <a:gd name="connsiteX8" fmla="*/ 273918 w 821605"/>
                <a:gd name="connsiteY8" fmla="*/ 2028824 h 2633662"/>
                <a:gd name="connsiteX9" fmla="*/ 240581 w 821605"/>
                <a:gd name="connsiteY9" fmla="*/ 1843087 h 2633662"/>
                <a:gd name="connsiteX10" fmla="*/ 292968 w 821605"/>
                <a:gd name="connsiteY10" fmla="*/ 1733549 h 2633662"/>
                <a:gd name="connsiteX11" fmla="*/ 321543 w 821605"/>
                <a:gd name="connsiteY11" fmla="*/ 1662112 h 2633662"/>
                <a:gd name="connsiteX12" fmla="*/ 364406 w 821605"/>
                <a:gd name="connsiteY12" fmla="*/ 1523999 h 2633662"/>
                <a:gd name="connsiteX13" fmla="*/ 435843 w 821605"/>
                <a:gd name="connsiteY13" fmla="*/ 1428749 h 2633662"/>
                <a:gd name="connsiteX14" fmla="*/ 469181 w 821605"/>
                <a:gd name="connsiteY14" fmla="*/ 1357312 h 2633662"/>
                <a:gd name="connsiteX15" fmla="*/ 483468 w 821605"/>
                <a:gd name="connsiteY15" fmla="*/ 1262062 h 2633662"/>
                <a:gd name="connsiteX16" fmla="*/ 516806 w 821605"/>
                <a:gd name="connsiteY16" fmla="*/ 1195387 h 2633662"/>
                <a:gd name="connsiteX17" fmla="*/ 488231 w 821605"/>
                <a:gd name="connsiteY17" fmla="*/ 1119187 h 2633662"/>
                <a:gd name="connsiteX18" fmla="*/ 483468 w 821605"/>
                <a:gd name="connsiteY18" fmla="*/ 1014412 h 2633662"/>
                <a:gd name="connsiteX19" fmla="*/ 497756 w 821605"/>
                <a:gd name="connsiteY19" fmla="*/ 890587 h 2633662"/>
                <a:gd name="connsiteX20" fmla="*/ 531093 w 821605"/>
                <a:gd name="connsiteY20" fmla="*/ 828674 h 2633662"/>
                <a:gd name="connsiteX21" fmla="*/ 593006 w 821605"/>
                <a:gd name="connsiteY21" fmla="*/ 709612 h 2633662"/>
                <a:gd name="connsiteX22" fmla="*/ 569193 w 821605"/>
                <a:gd name="connsiteY22" fmla="*/ 633412 h 2633662"/>
                <a:gd name="connsiteX23" fmla="*/ 578718 w 821605"/>
                <a:gd name="connsiteY23" fmla="*/ 557212 h 2633662"/>
                <a:gd name="connsiteX24" fmla="*/ 645393 w 821605"/>
                <a:gd name="connsiteY24" fmla="*/ 500062 h 2633662"/>
                <a:gd name="connsiteX25" fmla="*/ 664443 w 821605"/>
                <a:gd name="connsiteY25" fmla="*/ 409574 h 2633662"/>
                <a:gd name="connsiteX26" fmla="*/ 616818 w 821605"/>
                <a:gd name="connsiteY26" fmla="*/ 376237 h 2633662"/>
                <a:gd name="connsiteX27" fmla="*/ 664443 w 821605"/>
                <a:gd name="connsiteY27" fmla="*/ 280987 h 2633662"/>
                <a:gd name="connsiteX28" fmla="*/ 821605 w 821605"/>
                <a:gd name="connsiteY28" fmla="*/ 0 h 2633662"/>
                <a:gd name="connsiteX0" fmla="*/ 7218 w 821605"/>
                <a:gd name="connsiteY0" fmla="*/ 2633662 h 2633662"/>
                <a:gd name="connsiteX1" fmla="*/ 59606 w 821605"/>
                <a:gd name="connsiteY1" fmla="*/ 2595562 h 2633662"/>
                <a:gd name="connsiteX2" fmla="*/ 2456 w 821605"/>
                <a:gd name="connsiteY2" fmla="*/ 2524124 h 2633662"/>
                <a:gd name="connsiteX3" fmla="*/ 11981 w 821605"/>
                <a:gd name="connsiteY3" fmla="*/ 2443162 h 2633662"/>
                <a:gd name="connsiteX4" fmla="*/ 26268 w 821605"/>
                <a:gd name="connsiteY4" fmla="*/ 2414587 h 2633662"/>
                <a:gd name="connsiteX5" fmla="*/ 111993 w 821605"/>
                <a:gd name="connsiteY5" fmla="*/ 2352674 h 2633662"/>
                <a:gd name="connsiteX6" fmla="*/ 169143 w 821605"/>
                <a:gd name="connsiteY6" fmla="*/ 2262187 h 2633662"/>
                <a:gd name="connsiteX7" fmla="*/ 140568 w 821605"/>
                <a:gd name="connsiteY7" fmla="*/ 2200274 h 2633662"/>
                <a:gd name="connsiteX8" fmla="*/ 273918 w 821605"/>
                <a:gd name="connsiteY8" fmla="*/ 2028824 h 2633662"/>
                <a:gd name="connsiteX9" fmla="*/ 240581 w 821605"/>
                <a:gd name="connsiteY9" fmla="*/ 1843087 h 2633662"/>
                <a:gd name="connsiteX10" fmla="*/ 292968 w 821605"/>
                <a:gd name="connsiteY10" fmla="*/ 1733549 h 2633662"/>
                <a:gd name="connsiteX11" fmla="*/ 321543 w 821605"/>
                <a:gd name="connsiteY11" fmla="*/ 1662112 h 2633662"/>
                <a:gd name="connsiteX12" fmla="*/ 364406 w 821605"/>
                <a:gd name="connsiteY12" fmla="*/ 1523999 h 2633662"/>
                <a:gd name="connsiteX13" fmla="*/ 435843 w 821605"/>
                <a:gd name="connsiteY13" fmla="*/ 1428749 h 2633662"/>
                <a:gd name="connsiteX14" fmla="*/ 469181 w 821605"/>
                <a:gd name="connsiteY14" fmla="*/ 1357312 h 2633662"/>
                <a:gd name="connsiteX15" fmla="*/ 483468 w 821605"/>
                <a:gd name="connsiteY15" fmla="*/ 1262062 h 2633662"/>
                <a:gd name="connsiteX16" fmla="*/ 516806 w 821605"/>
                <a:gd name="connsiteY16" fmla="*/ 1195387 h 2633662"/>
                <a:gd name="connsiteX17" fmla="*/ 488231 w 821605"/>
                <a:gd name="connsiteY17" fmla="*/ 1119187 h 2633662"/>
                <a:gd name="connsiteX18" fmla="*/ 483468 w 821605"/>
                <a:gd name="connsiteY18" fmla="*/ 1014412 h 2633662"/>
                <a:gd name="connsiteX19" fmla="*/ 497756 w 821605"/>
                <a:gd name="connsiteY19" fmla="*/ 890587 h 2633662"/>
                <a:gd name="connsiteX20" fmla="*/ 531093 w 821605"/>
                <a:gd name="connsiteY20" fmla="*/ 828674 h 2633662"/>
                <a:gd name="connsiteX21" fmla="*/ 593006 w 821605"/>
                <a:gd name="connsiteY21" fmla="*/ 709612 h 2633662"/>
                <a:gd name="connsiteX22" fmla="*/ 569193 w 821605"/>
                <a:gd name="connsiteY22" fmla="*/ 633412 h 2633662"/>
                <a:gd name="connsiteX23" fmla="*/ 578718 w 821605"/>
                <a:gd name="connsiteY23" fmla="*/ 557212 h 2633662"/>
                <a:gd name="connsiteX24" fmla="*/ 645393 w 821605"/>
                <a:gd name="connsiteY24" fmla="*/ 500062 h 2633662"/>
                <a:gd name="connsiteX25" fmla="*/ 664443 w 821605"/>
                <a:gd name="connsiteY25" fmla="*/ 409574 h 2633662"/>
                <a:gd name="connsiteX26" fmla="*/ 616818 w 821605"/>
                <a:gd name="connsiteY26" fmla="*/ 376237 h 2633662"/>
                <a:gd name="connsiteX27" fmla="*/ 664443 w 821605"/>
                <a:gd name="connsiteY27" fmla="*/ 280987 h 2633662"/>
                <a:gd name="connsiteX28" fmla="*/ 678731 w 821605"/>
                <a:gd name="connsiteY28" fmla="*/ 166687 h 2633662"/>
                <a:gd name="connsiteX29" fmla="*/ 821605 w 821605"/>
                <a:gd name="connsiteY29" fmla="*/ 0 h 2633662"/>
                <a:gd name="connsiteX0" fmla="*/ 7218 w 821605"/>
                <a:gd name="connsiteY0" fmla="*/ 2633662 h 2633662"/>
                <a:gd name="connsiteX1" fmla="*/ 59606 w 821605"/>
                <a:gd name="connsiteY1" fmla="*/ 2595562 h 2633662"/>
                <a:gd name="connsiteX2" fmla="*/ 2456 w 821605"/>
                <a:gd name="connsiteY2" fmla="*/ 2524124 h 2633662"/>
                <a:gd name="connsiteX3" fmla="*/ 11981 w 821605"/>
                <a:gd name="connsiteY3" fmla="*/ 2443162 h 2633662"/>
                <a:gd name="connsiteX4" fmla="*/ 26268 w 821605"/>
                <a:gd name="connsiteY4" fmla="*/ 2414587 h 2633662"/>
                <a:gd name="connsiteX5" fmla="*/ 111993 w 821605"/>
                <a:gd name="connsiteY5" fmla="*/ 2352674 h 2633662"/>
                <a:gd name="connsiteX6" fmla="*/ 169143 w 821605"/>
                <a:gd name="connsiteY6" fmla="*/ 2262187 h 2633662"/>
                <a:gd name="connsiteX7" fmla="*/ 140568 w 821605"/>
                <a:gd name="connsiteY7" fmla="*/ 2200274 h 2633662"/>
                <a:gd name="connsiteX8" fmla="*/ 273918 w 821605"/>
                <a:gd name="connsiteY8" fmla="*/ 2028824 h 2633662"/>
                <a:gd name="connsiteX9" fmla="*/ 240581 w 821605"/>
                <a:gd name="connsiteY9" fmla="*/ 1843087 h 2633662"/>
                <a:gd name="connsiteX10" fmla="*/ 292968 w 821605"/>
                <a:gd name="connsiteY10" fmla="*/ 1733549 h 2633662"/>
                <a:gd name="connsiteX11" fmla="*/ 321543 w 821605"/>
                <a:gd name="connsiteY11" fmla="*/ 1662112 h 2633662"/>
                <a:gd name="connsiteX12" fmla="*/ 364406 w 821605"/>
                <a:gd name="connsiteY12" fmla="*/ 1523999 h 2633662"/>
                <a:gd name="connsiteX13" fmla="*/ 435843 w 821605"/>
                <a:gd name="connsiteY13" fmla="*/ 1428749 h 2633662"/>
                <a:gd name="connsiteX14" fmla="*/ 469181 w 821605"/>
                <a:gd name="connsiteY14" fmla="*/ 1357312 h 2633662"/>
                <a:gd name="connsiteX15" fmla="*/ 483468 w 821605"/>
                <a:gd name="connsiteY15" fmla="*/ 1262062 h 2633662"/>
                <a:gd name="connsiteX16" fmla="*/ 516806 w 821605"/>
                <a:gd name="connsiteY16" fmla="*/ 1195387 h 2633662"/>
                <a:gd name="connsiteX17" fmla="*/ 488231 w 821605"/>
                <a:gd name="connsiteY17" fmla="*/ 1119187 h 2633662"/>
                <a:gd name="connsiteX18" fmla="*/ 483468 w 821605"/>
                <a:gd name="connsiteY18" fmla="*/ 1014412 h 2633662"/>
                <a:gd name="connsiteX19" fmla="*/ 497756 w 821605"/>
                <a:gd name="connsiteY19" fmla="*/ 890587 h 2633662"/>
                <a:gd name="connsiteX20" fmla="*/ 531093 w 821605"/>
                <a:gd name="connsiteY20" fmla="*/ 828674 h 2633662"/>
                <a:gd name="connsiteX21" fmla="*/ 593006 w 821605"/>
                <a:gd name="connsiteY21" fmla="*/ 709612 h 2633662"/>
                <a:gd name="connsiteX22" fmla="*/ 569193 w 821605"/>
                <a:gd name="connsiteY22" fmla="*/ 633412 h 2633662"/>
                <a:gd name="connsiteX23" fmla="*/ 578718 w 821605"/>
                <a:gd name="connsiteY23" fmla="*/ 557212 h 2633662"/>
                <a:gd name="connsiteX24" fmla="*/ 645393 w 821605"/>
                <a:gd name="connsiteY24" fmla="*/ 500062 h 2633662"/>
                <a:gd name="connsiteX25" fmla="*/ 664443 w 821605"/>
                <a:gd name="connsiteY25" fmla="*/ 409574 h 2633662"/>
                <a:gd name="connsiteX26" fmla="*/ 616818 w 821605"/>
                <a:gd name="connsiteY26" fmla="*/ 376237 h 2633662"/>
                <a:gd name="connsiteX27" fmla="*/ 664443 w 821605"/>
                <a:gd name="connsiteY27" fmla="*/ 280987 h 2633662"/>
                <a:gd name="connsiteX28" fmla="*/ 678731 w 821605"/>
                <a:gd name="connsiteY28" fmla="*/ 166687 h 2633662"/>
                <a:gd name="connsiteX29" fmla="*/ 640631 w 821605"/>
                <a:gd name="connsiteY29" fmla="*/ 76199 h 2633662"/>
                <a:gd name="connsiteX30" fmla="*/ 821605 w 821605"/>
                <a:gd name="connsiteY30" fmla="*/ 0 h 2633662"/>
                <a:gd name="connsiteX0" fmla="*/ 7218 w 821605"/>
                <a:gd name="connsiteY0" fmla="*/ 2659876 h 2659876"/>
                <a:gd name="connsiteX1" fmla="*/ 59606 w 821605"/>
                <a:gd name="connsiteY1" fmla="*/ 2621776 h 2659876"/>
                <a:gd name="connsiteX2" fmla="*/ 2456 w 821605"/>
                <a:gd name="connsiteY2" fmla="*/ 2550338 h 2659876"/>
                <a:gd name="connsiteX3" fmla="*/ 11981 w 821605"/>
                <a:gd name="connsiteY3" fmla="*/ 2469376 h 2659876"/>
                <a:gd name="connsiteX4" fmla="*/ 26268 w 821605"/>
                <a:gd name="connsiteY4" fmla="*/ 2440801 h 2659876"/>
                <a:gd name="connsiteX5" fmla="*/ 111993 w 821605"/>
                <a:gd name="connsiteY5" fmla="*/ 2378888 h 2659876"/>
                <a:gd name="connsiteX6" fmla="*/ 169143 w 821605"/>
                <a:gd name="connsiteY6" fmla="*/ 2288401 h 2659876"/>
                <a:gd name="connsiteX7" fmla="*/ 140568 w 821605"/>
                <a:gd name="connsiteY7" fmla="*/ 2226488 h 2659876"/>
                <a:gd name="connsiteX8" fmla="*/ 273918 w 821605"/>
                <a:gd name="connsiteY8" fmla="*/ 2055038 h 2659876"/>
                <a:gd name="connsiteX9" fmla="*/ 240581 w 821605"/>
                <a:gd name="connsiteY9" fmla="*/ 1869301 h 2659876"/>
                <a:gd name="connsiteX10" fmla="*/ 292968 w 821605"/>
                <a:gd name="connsiteY10" fmla="*/ 1759763 h 2659876"/>
                <a:gd name="connsiteX11" fmla="*/ 321543 w 821605"/>
                <a:gd name="connsiteY11" fmla="*/ 1688326 h 2659876"/>
                <a:gd name="connsiteX12" fmla="*/ 364406 w 821605"/>
                <a:gd name="connsiteY12" fmla="*/ 1550213 h 2659876"/>
                <a:gd name="connsiteX13" fmla="*/ 435843 w 821605"/>
                <a:gd name="connsiteY13" fmla="*/ 1454963 h 2659876"/>
                <a:gd name="connsiteX14" fmla="*/ 469181 w 821605"/>
                <a:gd name="connsiteY14" fmla="*/ 1383526 h 2659876"/>
                <a:gd name="connsiteX15" fmla="*/ 483468 w 821605"/>
                <a:gd name="connsiteY15" fmla="*/ 1288276 h 2659876"/>
                <a:gd name="connsiteX16" fmla="*/ 516806 w 821605"/>
                <a:gd name="connsiteY16" fmla="*/ 1221601 h 2659876"/>
                <a:gd name="connsiteX17" fmla="*/ 488231 w 821605"/>
                <a:gd name="connsiteY17" fmla="*/ 1145401 h 2659876"/>
                <a:gd name="connsiteX18" fmla="*/ 483468 w 821605"/>
                <a:gd name="connsiteY18" fmla="*/ 1040626 h 2659876"/>
                <a:gd name="connsiteX19" fmla="*/ 497756 w 821605"/>
                <a:gd name="connsiteY19" fmla="*/ 916801 h 2659876"/>
                <a:gd name="connsiteX20" fmla="*/ 531093 w 821605"/>
                <a:gd name="connsiteY20" fmla="*/ 854888 h 2659876"/>
                <a:gd name="connsiteX21" fmla="*/ 593006 w 821605"/>
                <a:gd name="connsiteY21" fmla="*/ 735826 h 2659876"/>
                <a:gd name="connsiteX22" fmla="*/ 569193 w 821605"/>
                <a:gd name="connsiteY22" fmla="*/ 659626 h 2659876"/>
                <a:gd name="connsiteX23" fmla="*/ 578718 w 821605"/>
                <a:gd name="connsiteY23" fmla="*/ 583426 h 2659876"/>
                <a:gd name="connsiteX24" fmla="*/ 645393 w 821605"/>
                <a:gd name="connsiteY24" fmla="*/ 526276 h 2659876"/>
                <a:gd name="connsiteX25" fmla="*/ 664443 w 821605"/>
                <a:gd name="connsiteY25" fmla="*/ 435788 h 2659876"/>
                <a:gd name="connsiteX26" fmla="*/ 616818 w 821605"/>
                <a:gd name="connsiteY26" fmla="*/ 402451 h 2659876"/>
                <a:gd name="connsiteX27" fmla="*/ 664443 w 821605"/>
                <a:gd name="connsiteY27" fmla="*/ 307201 h 2659876"/>
                <a:gd name="connsiteX28" fmla="*/ 678731 w 821605"/>
                <a:gd name="connsiteY28" fmla="*/ 192901 h 2659876"/>
                <a:gd name="connsiteX29" fmla="*/ 640631 w 821605"/>
                <a:gd name="connsiteY29" fmla="*/ 102413 h 2659876"/>
                <a:gd name="connsiteX30" fmla="*/ 626343 w 821605"/>
                <a:gd name="connsiteY30" fmla="*/ 2401 h 2659876"/>
                <a:gd name="connsiteX31" fmla="*/ 821605 w 821605"/>
                <a:gd name="connsiteY31" fmla="*/ 26214 h 2659876"/>
                <a:gd name="connsiteX0" fmla="*/ 7218 w 821605"/>
                <a:gd name="connsiteY0" fmla="*/ 2659876 h 2659876"/>
                <a:gd name="connsiteX1" fmla="*/ 59606 w 821605"/>
                <a:gd name="connsiteY1" fmla="*/ 2621776 h 2659876"/>
                <a:gd name="connsiteX2" fmla="*/ 2456 w 821605"/>
                <a:gd name="connsiteY2" fmla="*/ 2550338 h 2659876"/>
                <a:gd name="connsiteX3" fmla="*/ 11981 w 821605"/>
                <a:gd name="connsiteY3" fmla="*/ 2469376 h 2659876"/>
                <a:gd name="connsiteX4" fmla="*/ 26268 w 821605"/>
                <a:gd name="connsiteY4" fmla="*/ 2440801 h 2659876"/>
                <a:gd name="connsiteX5" fmla="*/ 111993 w 821605"/>
                <a:gd name="connsiteY5" fmla="*/ 2378888 h 2659876"/>
                <a:gd name="connsiteX6" fmla="*/ 169143 w 821605"/>
                <a:gd name="connsiteY6" fmla="*/ 2288401 h 2659876"/>
                <a:gd name="connsiteX7" fmla="*/ 140568 w 821605"/>
                <a:gd name="connsiteY7" fmla="*/ 2226488 h 2659876"/>
                <a:gd name="connsiteX8" fmla="*/ 273918 w 821605"/>
                <a:gd name="connsiteY8" fmla="*/ 2055038 h 2659876"/>
                <a:gd name="connsiteX9" fmla="*/ 240581 w 821605"/>
                <a:gd name="connsiteY9" fmla="*/ 1869301 h 2659876"/>
                <a:gd name="connsiteX10" fmla="*/ 292968 w 821605"/>
                <a:gd name="connsiteY10" fmla="*/ 1759763 h 2659876"/>
                <a:gd name="connsiteX11" fmla="*/ 321543 w 821605"/>
                <a:gd name="connsiteY11" fmla="*/ 1688326 h 2659876"/>
                <a:gd name="connsiteX12" fmla="*/ 364406 w 821605"/>
                <a:gd name="connsiteY12" fmla="*/ 1550213 h 2659876"/>
                <a:gd name="connsiteX13" fmla="*/ 435843 w 821605"/>
                <a:gd name="connsiteY13" fmla="*/ 1454963 h 2659876"/>
                <a:gd name="connsiteX14" fmla="*/ 469181 w 821605"/>
                <a:gd name="connsiteY14" fmla="*/ 1383526 h 2659876"/>
                <a:gd name="connsiteX15" fmla="*/ 483468 w 821605"/>
                <a:gd name="connsiteY15" fmla="*/ 1288276 h 2659876"/>
                <a:gd name="connsiteX16" fmla="*/ 516806 w 821605"/>
                <a:gd name="connsiteY16" fmla="*/ 1221601 h 2659876"/>
                <a:gd name="connsiteX17" fmla="*/ 488231 w 821605"/>
                <a:gd name="connsiteY17" fmla="*/ 1145401 h 2659876"/>
                <a:gd name="connsiteX18" fmla="*/ 483468 w 821605"/>
                <a:gd name="connsiteY18" fmla="*/ 1040626 h 2659876"/>
                <a:gd name="connsiteX19" fmla="*/ 497756 w 821605"/>
                <a:gd name="connsiteY19" fmla="*/ 916801 h 2659876"/>
                <a:gd name="connsiteX20" fmla="*/ 531093 w 821605"/>
                <a:gd name="connsiteY20" fmla="*/ 854888 h 2659876"/>
                <a:gd name="connsiteX21" fmla="*/ 593006 w 821605"/>
                <a:gd name="connsiteY21" fmla="*/ 735826 h 2659876"/>
                <a:gd name="connsiteX22" fmla="*/ 569193 w 821605"/>
                <a:gd name="connsiteY22" fmla="*/ 659626 h 2659876"/>
                <a:gd name="connsiteX23" fmla="*/ 578718 w 821605"/>
                <a:gd name="connsiteY23" fmla="*/ 583426 h 2659876"/>
                <a:gd name="connsiteX24" fmla="*/ 645393 w 821605"/>
                <a:gd name="connsiteY24" fmla="*/ 526276 h 2659876"/>
                <a:gd name="connsiteX25" fmla="*/ 664443 w 821605"/>
                <a:gd name="connsiteY25" fmla="*/ 435788 h 2659876"/>
                <a:gd name="connsiteX26" fmla="*/ 616818 w 821605"/>
                <a:gd name="connsiteY26" fmla="*/ 402451 h 2659876"/>
                <a:gd name="connsiteX27" fmla="*/ 664443 w 821605"/>
                <a:gd name="connsiteY27" fmla="*/ 307201 h 2659876"/>
                <a:gd name="connsiteX28" fmla="*/ 678731 w 821605"/>
                <a:gd name="connsiteY28" fmla="*/ 192901 h 2659876"/>
                <a:gd name="connsiteX29" fmla="*/ 612056 w 821605"/>
                <a:gd name="connsiteY29" fmla="*/ 102413 h 2659876"/>
                <a:gd name="connsiteX30" fmla="*/ 626343 w 821605"/>
                <a:gd name="connsiteY30" fmla="*/ 2401 h 2659876"/>
                <a:gd name="connsiteX31" fmla="*/ 821605 w 821605"/>
                <a:gd name="connsiteY31" fmla="*/ 26214 h 2659876"/>
                <a:gd name="connsiteX0" fmla="*/ 7218 w 821605"/>
                <a:gd name="connsiteY0" fmla="*/ 2748105 h 2748105"/>
                <a:gd name="connsiteX1" fmla="*/ 59606 w 821605"/>
                <a:gd name="connsiteY1" fmla="*/ 2710005 h 2748105"/>
                <a:gd name="connsiteX2" fmla="*/ 2456 w 821605"/>
                <a:gd name="connsiteY2" fmla="*/ 2638567 h 2748105"/>
                <a:gd name="connsiteX3" fmla="*/ 11981 w 821605"/>
                <a:gd name="connsiteY3" fmla="*/ 2557605 h 2748105"/>
                <a:gd name="connsiteX4" fmla="*/ 26268 w 821605"/>
                <a:gd name="connsiteY4" fmla="*/ 2529030 h 2748105"/>
                <a:gd name="connsiteX5" fmla="*/ 111993 w 821605"/>
                <a:gd name="connsiteY5" fmla="*/ 2467117 h 2748105"/>
                <a:gd name="connsiteX6" fmla="*/ 169143 w 821605"/>
                <a:gd name="connsiteY6" fmla="*/ 2376630 h 2748105"/>
                <a:gd name="connsiteX7" fmla="*/ 140568 w 821605"/>
                <a:gd name="connsiteY7" fmla="*/ 2314717 h 2748105"/>
                <a:gd name="connsiteX8" fmla="*/ 273918 w 821605"/>
                <a:gd name="connsiteY8" fmla="*/ 2143267 h 2748105"/>
                <a:gd name="connsiteX9" fmla="*/ 240581 w 821605"/>
                <a:gd name="connsiteY9" fmla="*/ 1957530 h 2748105"/>
                <a:gd name="connsiteX10" fmla="*/ 292968 w 821605"/>
                <a:gd name="connsiteY10" fmla="*/ 1847992 h 2748105"/>
                <a:gd name="connsiteX11" fmla="*/ 321543 w 821605"/>
                <a:gd name="connsiteY11" fmla="*/ 1776555 h 2748105"/>
                <a:gd name="connsiteX12" fmla="*/ 364406 w 821605"/>
                <a:gd name="connsiteY12" fmla="*/ 1638442 h 2748105"/>
                <a:gd name="connsiteX13" fmla="*/ 435843 w 821605"/>
                <a:gd name="connsiteY13" fmla="*/ 1543192 h 2748105"/>
                <a:gd name="connsiteX14" fmla="*/ 469181 w 821605"/>
                <a:gd name="connsiteY14" fmla="*/ 1471755 h 2748105"/>
                <a:gd name="connsiteX15" fmla="*/ 483468 w 821605"/>
                <a:gd name="connsiteY15" fmla="*/ 1376505 h 2748105"/>
                <a:gd name="connsiteX16" fmla="*/ 516806 w 821605"/>
                <a:gd name="connsiteY16" fmla="*/ 1309830 h 2748105"/>
                <a:gd name="connsiteX17" fmla="*/ 488231 w 821605"/>
                <a:gd name="connsiteY17" fmla="*/ 1233630 h 2748105"/>
                <a:gd name="connsiteX18" fmla="*/ 483468 w 821605"/>
                <a:gd name="connsiteY18" fmla="*/ 1128855 h 2748105"/>
                <a:gd name="connsiteX19" fmla="*/ 497756 w 821605"/>
                <a:gd name="connsiteY19" fmla="*/ 1005030 h 2748105"/>
                <a:gd name="connsiteX20" fmla="*/ 531093 w 821605"/>
                <a:gd name="connsiteY20" fmla="*/ 943117 h 2748105"/>
                <a:gd name="connsiteX21" fmla="*/ 593006 w 821605"/>
                <a:gd name="connsiteY21" fmla="*/ 824055 h 2748105"/>
                <a:gd name="connsiteX22" fmla="*/ 569193 w 821605"/>
                <a:gd name="connsiteY22" fmla="*/ 747855 h 2748105"/>
                <a:gd name="connsiteX23" fmla="*/ 578718 w 821605"/>
                <a:gd name="connsiteY23" fmla="*/ 671655 h 2748105"/>
                <a:gd name="connsiteX24" fmla="*/ 645393 w 821605"/>
                <a:gd name="connsiteY24" fmla="*/ 614505 h 2748105"/>
                <a:gd name="connsiteX25" fmla="*/ 664443 w 821605"/>
                <a:gd name="connsiteY25" fmla="*/ 524017 h 2748105"/>
                <a:gd name="connsiteX26" fmla="*/ 616818 w 821605"/>
                <a:gd name="connsiteY26" fmla="*/ 490680 h 2748105"/>
                <a:gd name="connsiteX27" fmla="*/ 664443 w 821605"/>
                <a:gd name="connsiteY27" fmla="*/ 395430 h 2748105"/>
                <a:gd name="connsiteX28" fmla="*/ 678731 w 821605"/>
                <a:gd name="connsiteY28" fmla="*/ 281130 h 2748105"/>
                <a:gd name="connsiteX29" fmla="*/ 612056 w 821605"/>
                <a:gd name="connsiteY29" fmla="*/ 190642 h 2748105"/>
                <a:gd name="connsiteX30" fmla="*/ 626343 w 821605"/>
                <a:gd name="connsiteY30" fmla="*/ 90630 h 2748105"/>
                <a:gd name="connsiteX31" fmla="*/ 650156 w 821605"/>
                <a:gd name="connsiteY31" fmla="*/ 142 h 2748105"/>
                <a:gd name="connsiteX32" fmla="*/ 821605 w 821605"/>
                <a:gd name="connsiteY32" fmla="*/ 114443 h 2748105"/>
                <a:gd name="connsiteX0" fmla="*/ 7218 w 712068"/>
                <a:gd name="connsiteY0" fmla="*/ 2867040 h 2867040"/>
                <a:gd name="connsiteX1" fmla="*/ 59606 w 712068"/>
                <a:gd name="connsiteY1" fmla="*/ 2828940 h 2867040"/>
                <a:gd name="connsiteX2" fmla="*/ 2456 w 712068"/>
                <a:gd name="connsiteY2" fmla="*/ 2757502 h 2867040"/>
                <a:gd name="connsiteX3" fmla="*/ 11981 w 712068"/>
                <a:gd name="connsiteY3" fmla="*/ 2676540 h 2867040"/>
                <a:gd name="connsiteX4" fmla="*/ 26268 w 712068"/>
                <a:gd name="connsiteY4" fmla="*/ 2647965 h 2867040"/>
                <a:gd name="connsiteX5" fmla="*/ 111993 w 712068"/>
                <a:gd name="connsiteY5" fmla="*/ 2586052 h 2867040"/>
                <a:gd name="connsiteX6" fmla="*/ 169143 w 712068"/>
                <a:gd name="connsiteY6" fmla="*/ 2495565 h 2867040"/>
                <a:gd name="connsiteX7" fmla="*/ 140568 w 712068"/>
                <a:gd name="connsiteY7" fmla="*/ 2433652 h 2867040"/>
                <a:gd name="connsiteX8" fmla="*/ 273918 w 712068"/>
                <a:gd name="connsiteY8" fmla="*/ 2262202 h 2867040"/>
                <a:gd name="connsiteX9" fmla="*/ 240581 w 712068"/>
                <a:gd name="connsiteY9" fmla="*/ 2076465 h 2867040"/>
                <a:gd name="connsiteX10" fmla="*/ 292968 w 712068"/>
                <a:gd name="connsiteY10" fmla="*/ 1966927 h 2867040"/>
                <a:gd name="connsiteX11" fmla="*/ 321543 w 712068"/>
                <a:gd name="connsiteY11" fmla="*/ 1895490 h 2867040"/>
                <a:gd name="connsiteX12" fmla="*/ 364406 w 712068"/>
                <a:gd name="connsiteY12" fmla="*/ 1757377 h 2867040"/>
                <a:gd name="connsiteX13" fmla="*/ 435843 w 712068"/>
                <a:gd name="connsiteY13" fmla="*/ 1662127 h 2867040"/>
                <a:gd name="connsiteX14" fmla="*/ 469181 w 712068"/>
                <a:gd name="connsiteY14" fmla="*/ 1590690 h 2867040"/>
                <a:gd name="connsiteX15" fmla="*/ 483468 w 712068"/>
                <a:gd name="connsiteY15" fmla="*/ 1495440 h 2867040"/>
                <a:gd name="connsiteX16" fmla="*/ 516806 w 712068"/>
                <a:gd name="connsiteY16" fmla="*/ 1428765 h 2867040"/>
                <a:gd name="connsiteX17" fmla="*/ 488231 w 712068"/>
                <a:gd name="connsiteY17" fmla="*/ 1352565 h 2867040"/>
                <a:gd name="connsiteX18" fmla="*/ 483468 w 712068"/>
                <a:gd name="connsiteY18" fmla="*/ 1247790 h 2867040"/>
                <a:gd name="connsiteX19" fmla="*/ 497756 w 712068"/>
                <a:gd name="connsiteY19" fmla="*/ 1123965 h 2867040"/>
                <a:gd name="connsiteX20" fmla="*/ 531093 w 712068"/>
                <a:gd name="connsiteY20" fmla="*/ 1062052 h 2867040"/>
                <a:gd name="connsiteX21" fmla="*/ 593006 w 712068"/>
                <a:gd name="connsiteY21" fmla="*/ 942990 h 2867040"/>
                <a:gd name="connsiteX22" fmla="*/ 569193 w 712068"/>
                <a:gd name="connsiteY22" fmla="*/ 866790 h 2867040"/>
                <a:gd name="connsiteX23" fmla="*/ 578718 w 712068"/>
                <a:gd name="connsiteY23" fmla="*/ 790590 h 2867040"/>
                <a:gd name="connsiteX24" fmla="*/ 645393 w 712068"/>
                <a:gd name="connsiteY24" fmla="*/ 733440 h 2867040"/>
                <a:gd name="connsiteX25" fmla="*/ 664443 w 712068"/>
                <a:gd name="connsiteY25" fmla="*/ 642952 h 2867040"/>
                <a:gd name="connsiteX26" fmla="*/ 616818 w 712068"/>
                <a:gd name="connsiteY26" fmla="*/ 609615 h 2867040"/>
                <a:gd name="connsiteX27" fmla="*/ 664443 w 712068"/>
                <a:gd name="connsiteY27" fmla="*/ 514365 h 2867040"/>
                <a:gd name="connsiteX28" fmla="*/ 678731 w 712068"/>
                <a:gd name="connsiteY28" fmla="*/ 400065 h 2867040"/>
                <a:gd name="connsiteX29" fmla="*/ 612056 w 712068"/>
                <a:gd name="connsiteY29" fmla="*/ 309577 h 2867040"/>
                <a:gd name="connsiteX30" fmla="*/ 626343 w 712068"/>
                <a:gd name="connsiteY30" fmla="*/ 209565 h 2867040"/>
                <a:gd name="connsiteX31" fmla="*/ 650156 w 712068"/>
                <a:gd name="connsiteY31" fmla="*/ 119077 h 2867040"/>
                <a:gd name="connsiteX32" fmla="*/ 712068 w 712068"/>
                <a:gd name="connsiteY32" fmla="*/ 15 h 2867040"/>
                <a:gd name="connsiteX0" fmla="*/ 7218 w 712068"/>
                <a:gd name="connsiteY0" fmla="*/ 2867025 h 2867025"/>
                <a:gd name="connsiteX1" fmla="*/ 59606 w 712068"/>
                <a:gd name="connsiteY1" fmla="*/ 2828925 h 2867025"/>
                <a:gd name="connsiteX2" fmla="*/ 2456 w 712068"/>
                <a:gd name="connsiteY2" fmla="*/ 2757487 h 2867025"/>
                <a:gd name="connsiteX3" fmla="*/ 11981 w 712068"/>
                <a:gd name="connsiteY3" fmla="*/ 2676525 h 2867025"/>
                <a:gd name="connsiteX4" fmla="*/ 26268 w 712068"/>
                <a:gd name="connsiteY4" fmla="*/ 2647950 h 2867025"/>
                <a:gd name="connsiteX5" fmla="*/ 111993 w 712068"/>
                <a:gd name="connsiteY5" fmla="*/ 2586037 h 2867025"/>
                <a:gd name="connsiteX6" fmla="*/ 169143 w 712068"/>
                <a:gd name="connsiteY6" fmla="*/ 2495550 h 2867025"/>
                <a:gd name="connsiteX7" fmla="*/ 140568 w 712068"/>
                <a:gd name="connsiteY7" fmla="*/ 2433637 h 2867025"/>
                <a:gd name="connsiteX8" fmla="*/ 273918 w 712068"/>
                <a:gd name="connsiteY8" fmla="*/ 2262187 h 2867025"/>
                <a:gd name="connsiteX9" fmla="*/ 240581 w 712068"/>
                <a:gd name="connsiteY9" fmla="*/ 2076450 h 2867025"/>
                <a:gd name="connsiteX10" fmla="*/ 292968 w 712068"/>
                <a:gd name="connsiteY10" fmla="*/ 1966912 h 2867025"/>
                <a:gd name="connsiteX11" fmla="*/ 321543 w 712068"/>
                <a:gd name="connsiteY11" fmla="*/ 1895475 h 2867025"/>
                <a:gd name="connsiteX12" fmla="*/ 364406 w 712068"/>
                <a:gd name="connsiteY12" fmla="*/ 1757362 h 2867025"/>
                <a:gd name="connsiteX13" fmla="*/ 435843 w 712068"/>
                <a:gd name="connsiteY13" fmla="*/ 1662112 h 2867025"/>
                <a:gd name="connsiteX14" fmla="*/ 469181 w 712068"/>
                <a:gd name="connsiteY14" fmla="*/ 1590675 h 2867025"/>
                <a:gd name="connsiteX15" fmla="*/ 483468 w 712068"/>
                <a:gd name="connsiteY15" fmla="*/ 1495425 h 2867025"/>
                <a:gd name="connsiteX16" fmla="*/ 516806 w 712068"/>
                <a:gd name="connsiteY16" fmla="*/ 1428750 h 2867025"/>
                <a:gd name="connsiteX17" fmla="*/ 488231 w 712068"/>
                <a:gd name="connsiteY17" fmla="*/ 1352550 h 2867025"/>
                <a:gd name="connsiteX18" fmla="*/ 483468 w 712068"/>
                <a:gd name="connsiteY18" fmla="*/ 1247775 h 2867025"/>
                <a:gd name="connsiteX19" fmla="*/ 497756 w 712068"/>
                <a:gd name="connsiteY19" fmla="*/ 1123950 h 2867025"/>
                <a:gd name="connsiteX20" fmla="*/ 531093 w 712068"/>
                <a:gd name="connsiteY20" fmla="*/ 1062037 h 2867025"/>
                <a:gd name="connsiteX21" fmla="*/ 593006 w 712068"/>
                <a:gd name="connsiteY21" fmla="*/ 942975 h 2867025"/>
                <a:gd name="connsiteX22" fmla="*/ 569193 w 712068"/>
                <a:gd name="connsiteY22" fmla="*/ 866775 h 2867025"/>
                <a:gd name="connsiteX23" fmla="*/ 578718 w 712068"/>
                <a:gd name="connsiteY23" fmla="*/ 790575 h 2867025"/>
                <a:gd name="connsiteX24" fmla="*/ 645393 w 712068"/>
                <a:gd name="connsiteY24" fmla="*/ 733425 h 2867025"/>
                <a:gd name="connsiteX25" fmla="*/ 664443 w 712068"/>
                <a:gd name="connsiteY25" fmla="*/ 642937 h 2867025"/>
                <a:gd name="connsiteX26" fmla="*/ 616818 w 712068"/>
                <a:gd name="connsiteY26" fmla="*/ 609600 h 2867025"/>
                <a:gd name="connsiteX27" fmla="*/ 664443 w 712068"/>
                <a:gd name="connsiteY27" fmla="*/ 514350 h 2867025"/>
                <a:gd name="connsiteX28" fmla="*/ 678731 w 712068"/>
                <a:gd name="connsiteY28" fmla="*/ 400050 h 2867025"/>
                <a:gd name="connsiteX29" fmla="*/ 612056 w 712068"/>
                <a:gd name="connsiteY29" fmla="*/ 309562 h 2867025"/>
                <a:gd name="connsiteX30" fmla="*/ 626343 w 712068"/>
                <a:gd name="connsiteY30" fmla="*/ 209550 h 2867025"/>
                <a:gd name="connsiteX31" fmla="*/ 650156 w 712068"/>
                <a:gd name="connsiteY31" fmla="*/ 119062 h 2867025"/>
                <a:gd name="connsiteX32" fmla="*/ 650156 w 712068"/>
                <a:gd name="connsiteY32" fmla="*/ 66676 h 2867025"/>
                <a:gd name="connsiteX33" fmla="*/ 712068 w 712068"/>
                <a:gd name="connsiteY33" fmla="*/ 0 h 2867025"/>
                <a:gd name="connsiteX0" fmla="*/ 7218 w 712068"/>
                <a:gd name="connsiteY0" fmla="*/ 2867025 h 2867025"/>
                <a:gd name="connsiteX1" fmla="*/ 59606 w 712068"/>
                <a:gd name="connsiteY1" fmla="*/ 2828925 h 2867025"/>
                <a:gd name="connsiteX2" fmla="*/ 2456 w 712068"/>
                <a:gd name="connsiteY2" fmla="*/ 2757487 h 2867025"/>
                <a:gd name="connsiteX3" fmla="*/ 11981 w 712068"/>
                <a:gd name="connsiteY3" fmla="*/ 2676525 h 2867025"/>
                <a:gd name="connsiteX4" fmla="*/ 26268 w 712068"/>
                <a:gd name="connsiteY4" fmla="*/ 2647950 h 2867025"/>
                <a:gd name="connsiteX5" fmla="*/ 111993 w 712068"/>
                <a:gd name="connsiteY5" fmla="*/ 2586037 h 2867025"/>
                <a:gd name="connsiteX6" fmla="*/ 169143 w 712068"/>
                <a:gd name="connsiteY6" fmla="*/ 2495550 h 2867025"/>
                <a:gd name="connsiteX7" fmla="*/ 140568 w 712068"/>
                <a:gd name="connsiteY7" fmla="*/ 2433637 h 2867025"/>
                <a:gd name="connsiteX8" fmla="*/ 273918 w 712068"/>
                <a:gd name="connsiteY8" fmla="*/ 2262187 h 2867025"/>
                <a:gd name="connsiteX9" fmla="*/ 240581 w 712068"/>
                <a:gd name="connsiteY9" fmla="*/ 2076450 h 2867025"/>
                <a:gd name="connsiteX10" fmla="*/ 292968 w 712068"/>
                <a:gd name="connsiteY10" fmla="*/ 1966912 h 2867025"/>
                <a:gd name="connsiteX11" fmla="*/ 321543 w 712068"/>
                <a:gd name="connsiteY11" fmla="*/ 1895475 h 2867025"/>
                <a:gd name="connsiteX12" fmla="*/ 364406 w 712068"/>
                <a:gd name="connsiteY12" fmla="*/ 1757362 h 2867025"/>
                <a:gd name="connsiteX13" fmla="*/ 435843 w 712068"/>
                <a:gd name="connsiteY13" fmla="*/ 1662112 h 2867025"/>
                <a:gd name="connsiteX14" fmla="*/ 469181 w 712068"/>
                <a:gd name="connsiteY14" fmla="*/ 1590675 h 2867025"/>
                <a:gd name="connsiteX15" fmla="*/ 483468 w 712068"/>
                <a:gd name="connsiteY15" fmla="*/ 1495425 h 2867025"/>
                <a:gd name="connsiteX16" fmla="*/ 516806 w 712068"/>
                <a:gd name="connsiteY16" fmla="*/ 1428750 h 2867025"/>
                <a:gd name="connsiteX17" fmla="*/ 488231 w 712068"/>
                <a:gd name="connsiteY17" fmla="*/ 1352550 h 2867025"/>
                <a:gd name="connsiteX18" fmla="*/ 483468 w 712068"/>
                <a:gd name="connsiteY18" fmla="*/ 1247775 h 2867025"/>
                <a:gd name="connsiteX19" fmla="*/ 497756 w 712068"/>
                <a:gd name="connsiteY19" fmla="*/ 1123950 h 2867025"/>
                <a:gd name="connsiteX20" fmla="*/ 531093 w 712068"/>
                <a:gd name="connsiteY20" fmla="*/ 1062037 h 2867025"/>
                <a:gd name="connsiteX21" fmla="*/ 593006 w 712068"/>
                <a:gd name="connsiteY21" fmla="*/ 942975 h 2867025"/>
                <a:gd name="connsiteX22" fmla="*/ 569193 w 712068"/>
                <a:gd name="connsiteY22" fmla="*/ 866775 h 2867025"/>
                <a:gd name="connsiteX23" fmla="*/ 578718 w 712068"/>
                <a:gd name="connsiteY23" fmla="*/ 790575 h 2867025"/>
                <a:gd name="connsiteX24" fmla="*/ 645393 w 712068"/>
                <a:gd name="connsiteY24" fmla="*/ 733425 h 2867025"/>
                <a:gd name="connsiteX25" fmla="*/ 664443 w 712068"/>
                <a:gd name="connsiteY25" fmla="*/ 642937 h 2867025"/>
                <a:gd name="connsiteX26" fmla="*/ 616818 w 712068"/>
                <a:gd name="connsiteY26" fmla="*/ 609600 h 2867025"/>
                <a:gd name="connsiteX27" fmla="*/ 664443 w 712068"/>
                <a:gd name="connsiteY27" fmla="*/ 514350 h 2867025"/>
                <a:gd name="connsiteX28" fmla="*/ 678731 w 712068"/>
                <a:gd name="connsiteY28" fmla="*/ 400050 h 2867025"/>
                <a:gd name="connsiteX29" fmla="*/ 612056 w 712068"/>
                <a:gd name="connsiteY29" fmla="*/ 309562 h 2867025"/>
                <a:gd name="connsiteX30" fmla="*/ 626343 w 712068"/>
                <a:gd name="connsiteY30" fmla="*/ 209550 h 2867025"/>
                <a:gd name="connsiteX31" fmla="*/ 650156 w 712068"/>
                <a:gd name="connsiteY31" fmla="*/ 119062 h 2867025"/>
                <a:gd name="connsiteX32" fmla="*/ 650156 w 712068"/>
                <a:gd name="connsiteY32" fmla="*/ 66676 h 2867025"/>
                <a:gd name="connsiteX33" fmla="*/ 712068 w 712068"/>
                <a:gd name="connsiteY33" fmla="*/ 0 h 2867025"/>
                <a:gd name="connsiteX0" fmla="*/ 7218 w 712068"/>
                <a:gd name="connsiteY0" fmla="*/ 2867025 h 2867025"/>
                <a:gd name="connsiteX1" fmla="*/ 59606 w 712068"/>
                <a:gd name="connsiteY1" fmla="*/ 2828925 h 2867025"/>
                <a:gd name="connsiteX2" fmla="*/ 2456 w 712068"/>
                <a:gd name="connsiteY2" fmla="*/ 2757487 h 2867025"/>
                <a:gd name="connsiteX3" fmla="*/ 11981 w 712068"/>
                <a:gd name="connsiteY3" fmla="*/ 2676525 h 2867025"/>
                <a:gd name="connsiteX4" fmla="*/ 26268 w 712068"/>
                <a:gd name="connsiteY4" fmla="*/ 2647950 h 2867025"/>
                <a:gd name="connsiteX5" fmla="*/ 111993 w 712068"/>
                <a:gd name="connsiteY5" fmla="*/ 2586037 h 2867025"/>
                <a:gd name="connsiteX6" fmla="*/ 169143 w 712068"/>
                <a:gd name="connsiteY6" fmla="*/ 2495550 h 2867025"/>
                <a:gd name="connsiteX7" fmla="*/ 140568 w 712068"/>
                <a:gd name="connsiteY7" fmla="*/ 2433637 h 2867025"/>
                <a:gd name="connsiteX8" fmla="*/ 273918 w 712068"/>
                <a:gd name="connsiteY8" fmla="*/ 2262187 h 2867025"/>
                <a:gd name="connsiteX9" fmla="*/ 240581 w 712068"/>
                <a:gd name="connsiteY9" fmla="*/ 2076450 h 2867025"/>
                <a:gd name="connsiteX10" fmla="*/ 292968 w 712068"/>
                <a:gd name="connsiteY10" fmla="*/ 1966912 h 2867025"/>
                <a:gd name="connsiteX11" fmla="*/ 321543 w 712068"/>
                <a:gd name="connsiteY11" fmla="*/ 1895475 h 2867025"/>
                <a:gd name="connsiteX12" fmla="*/ 364406 w 712068"/>
                <a:gd name="connsiteY12" fmla="*/ 1757362 h 2867025"/>
                <a:gd name="connsiteX13" fmla="*/ 435843 w 712068"/>
                <a:gd name="connsiteY13" fmla="*/ 1662112 h 2867025"/>
                <a:gd name="connsiteX14" fmla="*/ 469181 w 712068"/>
                <a:gd name="connsiteY14" fmla="*/ 1590675 h 2867025"/>
                <a:gd name="connsiteX15" fmla="*/ 483468 w 712068"/>
                <a:gd name="connsiteY15" fmla="*/ 1495425 h 2867025"/>
                <a:gd name="connsiteX16" fmla="*/ 516806 w 712068"/>
                <a:gd name="connsiteY16" fmla="*/ 1428750 h 2867025"/>
                <a:gd name="connsiteX17" fmla="*/ 488231 w 712068"/>
                <a:gd name="connsiteY17" fmla="*/ 1352550 h 2867025"/>
                <a:gd name="connsiteX18" fmla="*/ 483468 w 712068"/>
                <a:gd name="connsiteY18" fmla="*/ 1247775 h 2867025"/>
                <a:gd name="connsiteX19" fmla="*/ 497756 w 712068"/>
                <a:gd name="connsiteY19" fmla="*/ 1123950 h 2867025"/>
                <a:gd name="connsiteX20" fmla="*/ 531093 w 712068"/>
                <a:gd name="connsiteY20" fmla="*/ 1062037 h 2867025"/>
                <a:gd name="connsiteX21" fmla="*/ 593006 w 712068"/>
                <a:gd name="connsiteY21" fmla="*/ 942975 h 2867025"/>
                <a:gd name="connsiteX22" fmla="*/ 569193 w 712068"/>
                <a:gd name="connsiteY22" fmla="*/ 866775 h 2867025"/>
                <a:gd name="connsiteX23" fmla="*/ 578718 w 712068"/>
                <a:gd name="connsiteY23" fmla="*/ 790575 h 2867025"/>
                <a:gd name="connsiteX24" fmla="*/ 645393 w 712068"/>
                <a:gd name="connsiteY24" fmla="*/ 733425 h 2867025"/>
                <a:gd name="connsiteX25" fmla="*/ 664443 w 712068"/>
                <a:gd name="connsiteY25" fmla="*/ 642937 h 2867025"/>
                <a:gd name="connsiteX26" fmla="*/ 616818 w 712068"/>
                <a:gd name="connsiteY26" fmla="*/ 609600 h 2867025"/>
                <a:gd name="connsiteX27" fmla="*/ 664443 w 712068"/>
                <a:gd name="connsiteY27" fmla="*/ 514350 h 2867025"/>
                <a:gd name="connsiteX28" fmla="*/ 678731 w 712068"/>
                <a:gd name="connsiteY28" fmla="*/ 400050 h 2867025"/>
                <a:gd name="connsiteX29" fmla="*/ 612056 w 712068"/>
                <a:gd name="connsiteY29" fmla="*/ 309562 h 2867025"/>
                <a:gd name="connsiteX30" fmla="*/ 626343 w 712068"/>
                <a:gd name="connsiteY30" fmla="*/ 209550 h 2867025"/>
                <a:gd name="connsiteX31" fmla="*/ 650156 w 712068"/>
                <a:gd name="connsiteY31" fmla="*/ 66676 h 2867025"/>
                <a:gd name="connsiteX32" fmla="*/ 712068 w 712068"/>
                <a:gd name="connsiteY32" fmla="*/ 0 h 2867025"/>
                <a:gd name="connsiteX0" fmla="*/ 59606 w 712068"/>
                <a:gd name="connsiteY0" fmla="*/ 2828925 h 2828925"/>
                <a:gd name="connsiteX1" fmla="*/ 2456 w 712068"/>
                <a:gd name="connsiteY1" fmla="*/ 2757487 h 2828925"/>
                <a:gd name="connsiteX2" fmla="*/ 11981 w 712068"/>
                <a:gd name="connsiteY2" fmla="*/ 2676525 h 2828925"/>
                <a:gd name="connsiteX3" fmla="*/ 26268 w 712068"/>
                <a:gd name="connsiteY3" fmla="*/ 2647950 h 2828925"/>
                <a:gd name="connsiteX4" fmla="*/ 111993 w 712068"/>
                <a:gd name="connsiteY4" fmla="*/ 2586037 h 2828925"/>
                <a:gd name="connsiteX5" fmla="*/ 169143 w 712068"/>
                <a:gd name="connsiteY5" fmla="*/ 2495550 h 2828925"/>
                <a:gd name="connsiteX6" fmla="*/ 140568 w 712068"/>
                <a:gd name="connsiteY6" fmla="*/ 2433637 h 2828925"/>
                <a:gd name="connsiteX7" fmla="*/ 273918 w 712068"/>
                <a:gd name="connsiteY7" fmla="*/ 2262187 h 2828925"/>
                <a:gd name="connsiteX8" fmla="*/ 240581 w 712068"/>
                <a:gd name="connsiteY8" fmla="*/ 2076450 h 2828925"/>
                <a:gd name="connsiteX9" fmla="*/ 292968 w 712068"/>
                <a:gd name="connsiteY9" fmla="*/ 1966912 h 2828925"/>
                <a:gd name="connsiteX10" fmla="*/ 321543 w 712068"/>
                <a:gd name="connsiteY10" fmla="*/ 1895475 h 2828925"/>
                <a:gd name="connsiteX11" fmla="*/ 364406 w 712068"/>
                <a:gd name="connsiteY11" fmla="*/ 1757362 h 2828925"/>
                <a:gd name="connsiteX12" fmla="*/ 435843 w 712068"/>
                <a:gd name="connsiteY12" fmla="*/ 1662112 h 2828925"/>
                <a:gd name="connsiteX13" fmla="*/ 469181 w 712068"/>
                <a:gd name="connsiteY13" fmla="*/ 1590675 h 2828925"/>
                <a:gd name="connsiteX14" fmla="*/ 483468 w 712068"/>
                <a:gd name="connsiteY14" fmla="*/ 1495425 h 2828925"/>
                <a:gd name="connsiteX15" fmla="*/ 516806 w 712068"/>
                <a:gd name="connsiteY15" fmla="*/ 1428750 h 2828925"/>
                <a:gd name="connsiteX16" fmla="*/ 488231 w 712068"/>
                <a:gd name="connsiteY16" fmla="*/ 1352550 h 2828925"/>
                <a:gd name="connsiteX17" fmla="*/ 483468 w 712068"/>
                <a:gd name="connsiteY17" fmla="*/ 1247775 h 2828925"/>
                <a:gd name="connsiteX18" fmla="*/ 497756 w 712068"/>
                <a:gd name="connsiteY18" fmla="*/ 1123950 h 2828925"/>
                <a:gd name="connsiteX19" fmla="*/ 531093 w 712068"/>
                <a:gd name="connsiteY19" fmla="*/ 1062037 h 2828925"/>
                <a:gd name="connsiteX20" fmla="*/ 593006 w 712068"/>
                <a:gd name="connsiteY20" fmla="*/ 942975 h 2828925"/>
                <a:gd name="connsiteX21" fmla="*/ 569193 w 712068"/>
                <a:gd name="connsiteY21" fmla="*/ 866775 h 2828925"/>
                <a:gd name="connsiteX22" fmla="*/ 578718 w 712068"/>
                <a:gd name="connsiteY22" fmla="*/ 790575 h 2828925"/>
                <a:gd name="connsiteX23" fmla="*/ 645393 w 712068"/>
                <a:gd name="connsiteY23" fmla="*/ 733425 h 2828925"/>
                <a:gd name="connsiteX24" fmla="*/ 664443 w 712068"/>
                <a:gd name="connsiteY24" fmla="*/ 642937 h 2828925"/>
                <a:gd name="connsiteX25" fmla="*/ 616818 w 712068"/>
                <a:gd name="connsiteY25" fmla="*/ 609600 h 2828925"/>
                <a:gd name="connsiteX26" fmla="*/ 664443 w 712068"/>
                <a:gd name="connsiteY26" fmla="*/ 514350 h 2828925"/>
                <a:gd name="connsiteX27" fmla="*/ 678731 w 712068"/>
                <a:gd name="connsiteY27" fmla="*/ 400050 h 2828925"/>
                <a:gd name="connsiteX28" fmla="*/ 612056 w 712068"/>
                <a:gd name="connsiteY28" fmla="*/ 309562 h 2828925"/>
                <a:gd name="connsiteX29" fmla="*/ 626343 w 712068"/>
                <a:gd name="connsiteY29" fmla="*/ 209550 h 2828925"/>
                <a:gd name="connsiteX30" fmla="*/ 650156 w 712068"/>
                <a:gd name="connsiteY30" fmla="*/ 66676 h 2828925"/>
                <a:gd name="connsiteX31" fmla="*/ 712068 w 712068"/>
                <a:gd name="connsiteY31" fmla="*/ 0 h 2828925"/>
                <a:gd name="connsiteX0" fmla="*/ 2456 w 712068"/>
                <a:gd name="connsiteY0" fmla="*/ 2757487 h 2757487"/>
                <a:gd name="connsiteX1" fmla="*/ 11981 w 712068"/>
                <a:gd name="connsiteY1" fmla="*/ 2676525 h 2757487"/>
                <a:gd name="connsiteX2" fmla="*/ 26268 w 712068"/>
                <a:gd name="connsiteY2" fmla="*/ 2647950 h 2757487"/>
                <a:gd name="connsiteX3" fmla="*/ 111993 w 712068"/>
                <a:gd name="connsiteY3" fmla="*/ 2586037 h 2757487"/>
                <a:gd name="connsiteX4" fmla="*/ 169143 w 712068"/>
                <a:gd name="connsiteY4" fmla="*/ 2495550 h 2757487"/>
                <a:gd name="connsiteX5" fmla="*/ 140568 w 712068"/>
                <a:gd name="connsiteY5" fmla="*/ 2433637 h 2757487"/>
                <a:gd name="connsiteX6" fmla="*/ 273918 w 712068"/>
                <a:gd name="connsiteY6" fmla="*/ 2262187 h 2757487"/>
                <a:gd name="connsiteX7" fmla="*/ 240581 w 712068"/>
                <a:gd name="connsiteY7" fmla="*/ 2076450 h 2757487"/>
                <a:gd name="connsiteX8" fmla="*/ 292968 w 712068"/>
                <a:gd name="connsiteY8" fmla="*/ 1966912 h 2757487"/>
                <a:gd name="connsiteX9" fmla="*/ 321543 w 712068"/>
                <a:gd name="connsiteY9" fmla="*/ 1895475 h 2757487"/>
                <a:gd name="connsiteX10" fmla="*/ 364406 w 712068"/>
                <a:gd name="connsiteY10" fmla="*/ 1757362 h 2757487"/>
                <a:gd name="connsiteX11" fmla="*/ 435843 w 712068"/>
                <a:gd name="connsiteY11" fmla="*/ 1662112 h 2757487"/>
                <a:gd name="connsiteX12" fmla="*/ 469181 w 712068"/>
                <a:gd name="connsiteY12" fmla="*/ 1590675 h 2757487"/>
                <a:gd name="connsiteX13" fmla="*/ 483468 w 712068"/>
                <a:gd name="connsiteY13" fmla="*/ 1495425 h 2757487"/>
                <a:gd name="connsiteX14" fmla="*/ 516806 w 712068"/>
                <a:gd name="connsiteY14" fmla="*/ 1428750 h 2757487"/>
                <a:gd name="connsiteX15" fmla="*/ 488231 w 712068"/>
                <a:gd name="connsiteY15" fmla="*/ 1352550 h 2757487"/>
                <a:gd name="connsiteX16" fmla="*/ 483468 w 712068"/>
                <a:gd name="connsiteY16" fmla="*/ 1247775 h 2757487"/>
                <a:gd name="connsiteX17" fmla="*/ 497756 w 712068"/>
                <a:gd name="connsiteY17" fmla="*/ 1123950 h 2757487"/>
                <a:gd name="connsiteX18" fmla="*/ 531093 w 712068"/>
                <a:gd name="connsiteY18" fmla="*/ 1062037 h 2757487"/>
                <a:gd name="connsiteX19" fmla="*/ 593006 w 712068"/>
                <a:gd name="connsiteY19" fmla="*/ 942975 h 2757487"/>
                <a:gd name="connsiteX20" fmla="*/ 569193 w 712068"/>
                <a:gd name="connsiteY20" fmla="*/ 866775 h 2757487"/>
                <a:gd name="connsiteX21" fmla="*/ 578718 w 712068"/>
                <a:gd name="connsiteY21" fmla="*/ 790575 h 2757487"/>
                <a:gd name="connsiteX22" fmla="*/ 645393 w 712068"/>
                <a:gd name="connsiteY22" fmla="*/ 733425 h 2757487"/>
                <a:gd name="connsiteX23" fmla="*/ 664443 w 712068"/>
                <a:gd name="connsiteY23" fmla="*/ 642937 h 2757487"/>
                <a:gd name="connsiteX24" fmla="*/ 616818 w 712068"/>
                <a:gd name="connsiteY24" fmla="*/ 609600 h 2757487"/>
                <a:gd name="connsiteX25" fmla="*/ 664443 w 712068"/>
                <a:gd name="connsiteY25" fmla="*/ 514350 h 2757487"/>
                <a:gd name="connsiteX26" fmla="*/ 678731 w 712068"/>
                <a:gd name="connsiteY26" fmla="*/ 400050 h 2757487"/>
                <a:gd name="connsiteX27" fmla="*/ 612056 w 712068"/>
                <a:gd name="connsiteY27" fmla="*/ 309562 h 2757487"/>
                <a:gd name="connsiteX28" fmla="*/ 626343 w 712068"/>
                <a:gd name="connsiteY28" fmla="*/ 209550 h 2757487"/>
                <a:gd name="connsiteX29" fmla="*/ 650156 w 712068"/>
                <a:gd name="connsiteY29" fmla="*/ 66676 h 2757487"/>
                <a:gd name="connsiteX30" fmla="*/ 712068 w 712068"/>
                <a:gd name="connsiteY30" fmla="*/ 0 h 2757487"/>
                <a:gd name="connsiteX0" fmla="*/ 0 w 700087"/>
                <a:gd name="connsiteY0" fmla="*/ 2676525 h 2676525"/>
                <a:gd name="connsiteX1" fmla="*/ 14287 w 700087"/>
                <a:gd name="connsiteY1" fmla="*/ 2647950 h 2676525"/>
                <a:gd name="connsiteX2" fmla="*/ 100012 w 700087"/>
                <a:gd name="connsiteY2" fmla="*/ 2586037 h 2676525"/>
                <a:gd name="connsiteX3" fmla="*/ 157162 w 700087"/>
                <a:gd name="connsiteY3" fmla="*/ 2495550 h 2676525"/>
                <a:gd name="connsiteX4" fmla="*/ 128587 w 700087"/>
                <a:gd name="connsiteY4" fmla="*/ 2433637 h 2676525"/>
                <a:gd name="connsiteX5" fmla="*/ 261937 w 700087"/>
                <a:gd name="connsiteY5" fmla="*/ 2262187 h 2676525"/>
                <a:gd name="connsiteX6" fmla="*/ 228600 w 700087"/>
                <a:gd name="connsiteY6" fmla="*/ 2076450 h 2676525"/>
                <a:gd name="connsiteX7" fmla="*/ 280987 w 700087"/>
                <a:gd name="connsiteY7" fmla="*/ 1966912 h 2676525"/>
                <a:gd name="connsiteX8" fmla="*/ 309562 w 700087"/>
                <a:gd name="connsiteY8" fmla="*/ 1895475 h 2676525"/>
                <a:gd name="connsiteX9" fmla="*/ 352425 w 700087"/>
                <a:gd name="connsiteY9" fmla="*/ 1757362 h 2676525"/>
                <a:gd name="connsiteX10" fmla="*/ 423862 w 700087"/>
                <a:gd name="connsiteY10" fmla="*/ 1662112 h 2676525"/>
                <a:gd name="connsiteX11" fmla="*/ 457200 w 700087"/>
                <a:gd name="connsiteY11" fmla="*/ 1590675 h 2676525"/>
                <a:gd name="connsiteX12" fmla="*/ 471487 w 700087"/>
                <a:gd name="connsiteY12" fmla="*/ 1495425 h 2676525"/>
                <a:gd name="connsiteX13" fmla="*/ 504825 w 700087"/>
                <a:gd name="connsiteY13" fmla="*/ 1428750 h 2676525"/>
                <a:gd name="connsiteX14" fmla="*/ 476250 w 700087"/>
                <a:gd name="connsiteY14" fmla="*/ 1352550 h 2676525"/>
                <a:gd name="connsiteX15" fmla="*/ 471487 w 700087"/>
                <a:gd name="connsiteY15" fmla="*/ 1247775 h 2676525"/>
                <a:gd name="connsiteX16" fmla="*/ 485775 w 700087"/>
                <a:gd name="connsiteY16" fmla="*/ 1123950 h 2676525"/>
                <a:gd name="connsiteX17" fmla="*/ 519112 w 700087"/>
                <a:gd name="connsiteY17" fmla="*/ 1062037 h 2676525"/>
                <a:gd name="connsiteX18" fmla="*/ 581025 w 700087"/>
                <a:gd name="connsiteY18" fmla="*/ 942975 h 2676525"/>
                <a:gd name="connsiteX19" fmla="*/ 557212 w 700087"/>
                <a:gd name="connsiteY19" fmla="*/ 866775 h 2676525"/>
                <a:gd name="connsiteX20" fmla="*/ 566737 w 700087"/>
                <a:gd name="connsiteY20" fmla="*/ 790575 h 2676525"/>
                <a:gd name="connsiteX21" fmla="*/ 633412 w 700087"/>
                <a:gd name="connsiteY21" fmla="*/ 733425 h 2676525"/>
                <a:gd name="connsiteX22" fmla="*/ 652462 w 700087"/>
                <a:gd name="connsiteY22" fmla="*/ 642937 h 2676525"/>
                <a:gd name="connsiteX23" fmla="*/ 604837 w 700087"/>
                <a:gd name="connsiteY23" fmla="*/ 609600 h 2676525"/>
                <a:gd name="connsiteX24" fmla="*/ 652462 w 700087"/>
                <a:gd name="connsiteY24" fmla="*/ 514350 h 2676525"/>
                <a:gd name="connsiteX25" fmla="*/ 666750 w 700087"/>
                <a:gd name="connsiteY25" fmla="*/ 400050 h 2676525"/>
                <a:gd name="connsiteX26" fmla="*/ 600075 w 700087"/>
                <a:gd name="connsiteY26" fmla="*/ 309562 h 2676525"/>
                <a:gd name="connsiteX27" fmla="*/ 614362 w 700087"/>
                <a:gd name="connsiteY27" fmla="*/ 209550 h 2676525"/>
                <a:gd name="connsiteX28" fmla="*/ 638175 w 700087"/>
                <a:gd name="connsiteY28" fmla="*/ 66676 h 2676525"/>
                <a:gd name="connsiteX29" fmla="*/ 700087 w 700087"/>
                <a:gd name="connsiteY29" fmla="*/ 0 h 2676525"/>
                <a:gd name="connsiteX0" fmla="*/ 0 w 700087"/>
                <a:gd name="connsiteY0" fmla="*/ 2676525 h 2676525"/>
                <a:gd name="connsiteX1" fmla="*/ 100012 w 700087"/>
                <a:gd name="connsiteY1" fmla="*/ 2586037 h 2676525"/>
                <a:gd name="connsiteX2" fmla="*/ 157162 w 700087"/>
                <a:gd name="connsiteY2" fmla="*/ 2495550 h 2676525"/>
                <a:gd name="connsiteX3" fmla="*/ 128587 w 700087"/>
                <a:gd name="connsiteY3" fmla="*/ 2433637 h 2676525"/>
                <a:gd name="connsiteX4" fmla="*/ 261937 w 700087"/>
                <a:gd name="connsiteY4" fmla="*/ 2262187 h 2676525"/>
                <a:gd name="connsiteX5" fmla="*/ 228600 w 700087"/>
                <a:gd name="connsiteY5" fmla="*/ 2076450 h 2676525"/>
                <a:gd name="connsiteX6" fmla="*/ 280987 w 700087"/>
                <a:gd name="connsiteY6" fmla="*/ 1966912 h 2676525"/>
                <a:gd name="connsiteX7" fmla="*/ 309562 w 700087"/>
                <a:gd name="connsiteY7" fmla="*/ 1895475 h 2676525"/>
                <a:gd name="connsiteX8" fmla="*/ 352425 w 700087"/>
                <a:gd name="connsiteY8" fmla="*/ 1757362 h 2676525"/>
                <a:gd name="connsiteX9" fmla="*/ 423862 w 700087"/>
                <a:gd name="connsiteY9" fmla="*/ 1662112 h 2676525"/>
                <a:gd name="connsiteX10" fmla="*/ 457200 w 700087"/>
                <a:gd name="connsiteY10" fmla="*/ 1590675 h 2676525"/>
                <a:gd name="connsiteX11" fmla="*/ 471487 w 700087"/>
                <a:gd name="connsiteY11" fmla="*/ 1495425 h 2676525"/>
                <a:gd name="connsiteX12" fmla="*/ 504825 w 700087"/>
                <a:gd name="connsiteY12" fmla="*/ 1428750 h 2676525"/>
                <a:gd name="connsiteX13" fmla="*/ 476250 w 700087"/>
                <a:gd name="connsiteY13" fmla="*/ 1352550 h 2676525"/>
                <a:gd name="connsiteX14" fmla="*/ 471487 w 700087"/>
                <a:gd name="connsiteY14" fmla="*/ 1247775 h 2676525"/>
                <a:gd name="connsiteX15" fmla="*/ 485775 w 700087"/>
                <a:gd name="connsiteY15" fmla="*/ 1123950 h 2676525"/>
                <a:gd name="connsiteX16" fmla="*/ 519112 w 700087"/>
                <a:gd name="connsiteY16" fmla="*/ 1062037 h 2676525"/>
                <a:gd name="connsiteX17" fmla="*/ 581025 w 700087"/>
                <a:gd name="connsiteY17" fmla="*/ 942975 h 2676525"/>
                <a:gd name="connsiteX18" fmla="*/ 557212 w 700087"/>
                <a:gd name="connsiteY18" fmla="*/ 866775 h 2676525"/>
                <a:gd name="connsiteX19" fmla="*/ 566737 w 700087"/>
                <a:gd name="connsiteY19" fmla="*/ 790575 h 2676525"/>
                <a:gd name="connsiteX20" fmla="*/ 633412 w 700087"/>
                <a:gd name="connsiteY20" fmla="*/ 733425 h 2676525"/>
                <a:gd name="connsiteX21" fmla="*/ 652462 w 700087"/>
                <a:gd name="connsiteY21" fmla="*/ 642937 h 2676525"/>
                <a:gd name="connsiteX22" fmla="*/ 604837 w 700087"/>
                <a:gd name="connsiteY22" fmla="*/ 609600 h 2676525"/>
                <a:gd name="connsiteX23" fmla="*/ 652462 w 700087"/>
                <a:gd name="connsiteY23" fmla="*/ 514350 h 2676525"/>
                <a:gd name="connsiteX24" fmla="*/ 666750 w 700087"/>
                <a:gd name="connsiteY24" fmla="*/ 400050 h 2676525"/>
                <a:gd name="connsiteX25" fmla="*/ 600075 w 700087"/>
                <a:gd name="connsiteY25" fmla="*/ 309562 h 2676525"/>
                <a:gd name="connsiteX26" fmla="*/ 614362 w 700087"/>
                <a:gd name="connsiteY26" fmla="*/ 209550 h 2676525"/>
                <a:gd name="connsiteX27" fmla="*/ 638175 w 700087"/>
                <a:gd name="connsiteY27" fmla="*/ 66676 h 2676525"/>
                <a:gd name="connsiteX28" fmla="*/ 700087 w 700087"/>
                <a:gd name="connsiteY28" fmla="*/ 0 h 2676525"/>
                <a:gd name="connsiteX0" fmla="*/ 0 w 600075"/>
                <a:gd name="connsiteY0" fmla="*/ 2586037 h 2586037"/>
                <a:gd name="connsiteX1" fmla="*/ 57150 w 600075"/>
                <a:gd name="connsiteY1" fmla="*/ 2495550 h 2586037"/>
                <a:gd name="connsiteX2" fmla="*/ 28575 w 600075"/>
                <a:gd name="connsiteY2" fmla="*/ 2433637 h 2586037"/>
                <a:gd name="connsiteX3" fmla="*/ 161925 w 600075"/>
                <a:gd name="connsiteY3" fmla="*/ 2262187 h 2586037"/>
                <a:gd name="connsiteX4" fmla="*/ 128588 w 600075"/>
                <a:gd name="connsiteY4" fmla="*/ 2076450 h 2586037"/>
                <a:gd name="connsiteX5" fmla="*/ 180975 w 600075"/>
                <a:gd name="connsiteY5" fmla="*/ 1966912 h 2586037"/>
                <a:gd name="connsiteX6" fmla="*/ 209550 w 600075"/>
                <a:gd name="connsiteY6" fmla="*/ 1895475 h 2586037"/>
                <a:gd name="connsiteX7" fmla="*/ 252413 w 600075"/>
                <a:gd name="connsiteY7" fmla="*/ 1757362 h 2586037"/>
                <a:gd name="connsiteX8" fmla="*/ 323850 w 600075"/>
                <a:gd name="connsiteY8" fmla="*/ 1662112 h 2586037"/>
                <a:gd name="connsiteX9" fmla="*/ 357188 w 600075"/>
                <a:gd name="connsiteY9" fmla="*/ 1590675 h 2586037"/>
                <a:gd name="connsiteX10" fmla="*/ 371475 w 600075"/>
                <a:gd name="connsiteY10" fmla="*/ 1495425 h 2586037"/>
                <a:gd name="connsiteX11" fmla="*/ 404813 w 600075"/>
                <a:gd name="connsiteY11" fmla="*/ 1428750 h 2586037"/>
                <a:gd name="connsiteX12" fmla="*/ 376238 w 600075"/>
                <a:gd name="connsiteY12" fmla="*/ 1352550 h 2586037"/>
                <a:gd name="connsiteX13" fmla="*/ 371475 w 600075"/>
                <a:gd name="connsiteY13" fmla="*/ 1247775 h 2586037"/>
                <a:gd name="connsiteX14" fmla="*/ 385763 w 600075"/>
                <a:gd name="connsiteY14" fmla="*/ 1123950 h 2586037"/>
                <a:gd name="connsiteX15" fmla="*/ 419100 w 600075"/>
                <a:gd name="connsiteY15" fmla="*/ 1062037 h 2586037"/>
                <a:gd name="connsiteX16" fmla="*/ 481013 w 600075"/>
                <a:gd name="connsiteY16" fmla="*/ 942975 h 2586037"/>
                <a:gd name="connsiteX17" fmla="*/ 457200 w 600075"/>
                <a:gd name="connsiteY17" fmla="*/ 866775 h 2586037"/>
                <a:gd name="connsiteX18" fmla="*/ 466725 w 600075"/>
                <a:gd name="connsiteY18" fmla="*/ 790575 h 2586037"/>
                <a:gd name="connsiteX19" fmla="*/ 533400 w 600075"/>
                <a:gd name="connsiteY19" fmla="*/ 733425 h 2586037"/>
                <a:gd name="connsiteX20" fmla="*/ 552450 w 600075"/>
                <a:gd name="connsiteY20" fmla="*/ 642937 h 2586037"/>
                <a:gd name="connsiteX21" fmla="*/ 504825 w 600075"/>
                <a:gd name="connsiteY21" fmla="*/ 609600 h 2586037"/>
                <a:gd name="connsiteX22" fmla="*/ 552450 w 600075"/>
                <a:gd name="connsiteY22" fmla="*/ 514350 h 2586037"/>
                <a:gd name="connsiteX23" fmla="*/ 566738 w 600075"/>
                <a:gd name="connsiteY23" fmla="*/ 400050 h 2586037"/>
                <a:gd name="connsiteX24" fmla="*/ 500063 w 600075"/>
                <a:gd name="connsiteY24" fmla="*/ 309562 h 2586037"/>
                <a:gd name="connsiteX25" fmla="*/ 514350 w 600075"/>
                <a:gd name="connsiteY25" fmla="*/ 209550 h 2586037"/>
                <a:gd name="connsiteX26" fmla="*/ 538163 w 600075"/>
                <a:gd name="connsiteY26" fmla="*/ 66676 h 2586037"/>
                <a:gd name="connsiteX27" fmla="*/ 600075 w 600075"/>
                <a:gd name="connsiteY27" fmla="*/ 0 h 2586037"/>
                <a:gd name="connsiteX0" fmla="*/ 32244 w 575169"/>
                <a:gd name="connsiteY0" fmla="*/ 2495550 h 2495550"/>
                <a:gd name="connsiteX1" fmla="*/ 3669 w 575169"/>
                <a:gd name="connsiteY1" fmla="*/ 2433637 h 2495550"/>
                <a:gd name="connsiteX2" fmla="*/ 137019 w 575169"/>
                <a:gd name="connsiteY2" fmla="*/ 2262187 h 2495550"/>
                <a:gd name="connsiteX3" fmla="*/ 103682 w 575169"/>
                <a:gd name="connsiteY3" fmla="*/ 2076450 h 2495550"/>
                <a:gd name="connsiteX4" fmla="*/ 156069 w 575169"/>
                <a:gd name="connsiteY4" fmla="*/ 1966912 h 2495550"/>
                <a:gd name="connsiteX5" fmla="*/ 184644 w 575169"/>
                <a:gd name="connsiteY5" fmla="*/ 1895475 h 2495550"/>
                <a:gd name="connsiteX6" fmla="*/ 227507 w 575169"/>
                <a:gd name="connsiteY6" fmla="*/ 1757362 h 2495550"/>
                <a:gd name="connsiteX7" fmla="*/ 298944 w 575169"/>
                <a:gd name="connsiteY7" fmla="*/ 1662112 h 2495550"/>
                <a:gd name="connsiteX8" fmla="*/ 332282 w 575169"/>
                <a:gd name="connsiteY8" fmla="*/ 1590675 h 2495550"/>
                <a:gd name="connsiteX9" fmla="*/ 346569 w 575169"/>
                <a:gd name="connsiteY9" fmla="*/ 1495425 h 2495550"/>
                <a:gd name="connsiteX10" fmla="*/ 379907 w 575169"/>
                <a:gd name="connsiteY10" fmla="*/ 1428750 h 2495550"/>
                <a:gd name="connsiteX11" fmla="*/ 351332 w 575169"/>
                <a:gd name="connsiteY11" fmla="*/ 1352550 h 2495550"/>
                <a:gd name="connsiteX12" fmla="*/ 346569 w 575169"/>
                <a:gd name="connsiteY12" fmla="*/ 1247775 h 2495550"/>
                <a:gd name="connsiteX13" fmla="*/ 360857 w 575169"/>
                <a:gd name="connsiteY13" fmla="*/ 1123950 h 2495550"/>
                <a:gd name="connsiteX14" fmla="*/ 394194 w 575169"/>
                <a:gd name="connsiteY14" fmla="*/ 1062037 h 2495550"/>
                <a:gd name="connsiteX15" fmla="*/ 456107 w 575169"/>
                <a:gd name="connsiteY15" fmla="*/ 942975 h 2495550"/>
                <a:gd name="connsiteX16" fmla="*/ 432294 w 575169"/>
                <a:gd name="connsiteY16" fmla="*/ 866775 h 2495550"/>
                <a:gd name="connsiteX17" fmla="*/ 441819 w 575169"/>
                <a:gd name="connsiteY17" fmla="*/ 790575 h 2495550"/>
                <a:gd name="connsiteX18" fmla="*/ 508494 w 575169"/>
                <a:gd name="connsiteY18" fmla="*/ 733425 h 2495550"/>
                <a:gd name="connsiteX19" fmla="*/ 527544 w 575169"/>
                <a:gd name="connsiteY19" fmla="*/ 642937 h 2495550"/>
                <a:gd name="connsiteX20" fmla="*/ 479919 w 575169"/>
                <a:gd name="connsiteY20" fmla="*/ 609600 h 2495550"/>
                <a:gd name="connsiteX21" fmla="*/ 527544 w 575169"/>
                <a:gd name="connsiteY21" fmla="*/ 514350 h 2495550"/>
                <a:gd name="connsiteX22" fmla="*/ 541832 w 575169"/>
                <a:gd name="connsiteY22" fmla="*/ 400050 h 2495550"/>
                <a:gd name="connsiteX23" fmla="*/ 475157 w 575169"/>
                <a:gd name="connsiteY23" fmla="*/ 309562 h 2495550"/>
                <a:gd name="connsiteX24" fmla="*/ 489444 w 575169"/>
                <a:gd name="connsiteY24" fmla="*/ 209550 h 2495550"/>
                <a:gd name="connsiteX25" fmla="*/ 513257 w 575169"/>
                <a:gd name="connsiteY25" fmla="*/ 66676 h 2495550"/>
                <a:gd name="connsiteX26" fmla="*/ 575169 w 575169"/>
                <a:gd name="connsiteY26" fmla="*/ 0 h 2495550"/>
                <a:gd name="connsiteX0" fmla="*/ 0 w 571500"/>
                <a:gd name="connsiteY0" fmla="*/ 2433637 h 2433637"/>
                <a:gd name="connsiteX1" fmla="*/ 133350 w 571500"/>
                <a:gd name="connsiteY1" fmla="*/ 2262187 h 2433637"/>
                <a:gd name="connsiteX2" fmla="*/ 100013 w 571500"/>
                <a:gd name="connsiteY2" fmla="*/ 2076450 h 2433637"/>
                <a:gd name="connsiteX3" fmla="*/ 152400 w 571500"/>
                <a:gd name="connsiteY3" fmla="*/ 1966912 h 2433637"/>
                <a:gd name="connsiteX4" fmla="*/ 180975 w 571500"/>
                <a:gd name="connsiteY4" fmla="*/ 1895475 h 2433637"/>
                <a:gd name="connsiteX5" fmla="*/ 223838 w 571500"/>
                <a:gd name="connsiteY5" fmla="*/ 1757362 h 2433637"/>
                <a:gd name="connsiteX6" fmla="*/ 295275 w 571500"/>
                <a:gd name="connsiteY6" fmla="*/ 1662112 h 2433637"/>
                <a:gd name="connsiteX7" fmla="*/ 328613 w 571500"/>
                <a:gd name="connsiteY7" fmla="*/ 1590675 h 2433637"/>
                <a:gd name="connsiteX8" fmla="*/ 342900 w 571500"/>
                <a:gd name="connsiteY8" fmla="*/ 1495425 h 2433637"/>
                <a:gd name="connsiteX9" fmla="*/ 376238 w 571500"/>
                <a:gd name="connsiteY9" fmla="*/ 1428750 h 2433637"/>
                <a:gd name="connsiteX10" fmla="*/ 347663 w 571500"/>
                <a:gd name="connsiteY10" fmla="*/ 1352550 h 2433637"/>
                <a:gd name="connsiteX11" fmla="*/ 342900 w 571500"/>
                <a:gd name="connsiteY11" fmla="*/ 1247775 h 2433637"/>
                <a:gd name="connsiteX12" fmla="*/ 357188 w 571500"/>
                <a:gd name="connsiteY12" fmla="*/ 1123950 h 2433637"/>
                <a:gd name="connsiteX13" fmla="*/ 390525 w 571500"/>
                <a:gd name="connsiteY13" fmla="*/ 1062037 h 2433637"/>
                <a:gd name="connsiteX14" fmla="*/ 452438 w 571500"/>
                <a:gd name="connsiteY14" fmla="*/ 942975 h 2433637"/>
                <a:gd name="connsiteX15" fmla="*/ 428625 w 571500"/>
                <a:gd name="connsiteY15" fmla="*/ 866775 h 2433637"/>
                <a:gd name="connsiteX16" fmla="*/ 438150 w 571500"/>
                <a:gd name="connsiteY16" fmla="*/ 790575 h 2433637"/>
                <a:gd name="connsiteX17" fmla="*/ 504825 w 571500"/>
                <a:gd name="connsiteY17" fmla="*/ 733425 h 2433637"/>
                <a:gd name="connsiteX18" fmla="*/ 523875 w 571500"/>
                <a:gd name="connsiteY18" fmla="*/ 642937 h 2433637"/>
                <a:gd name="connsiteX19" fmla="*/ 476250 w 571500"/>
                <a:gd name="connsiteY19" fmla="*/ 609600 h 2433637"/>
                <a:gd name="connsiteX20" fmla="*/ 523875 w 571500"/>
                <a:gd name="connsiteY20" fmla="*/ 514350 h 2433637"/>
                <a:gd name="connsiteX21" fmla="*/ 538163 w 571500"/>
                <a:gd name="connsiteY21" fmla="*/ 400050 h 2433637"/>
                <a:gd name="connsiteX22" fmla="*/ 471488 w 571500"/>
                <a:gd name="connsiteY22" fmla="*/ 309562 h 2433637"/>
                <a:gd name="connsiteX23" fmla="*/ 485775 w 571500"/>
                <a:gd name="connsiteY23" fmla="*/ 209550 h 2433637"/>
                <a:gd name="connsiteX24" fmla="*/ 509588 w 571500"/>
                <a:gd name="connsiteY24" fmla="*/ 66676 h 2433637"/>
                <a:gd name="connsiteX25" fmla="*/ 571500 w 571500"/>
                <a:gd name="connsiteY25" fmla="*/ 0 h 2433637"/>
                <a:gd name="connsiteX0" fmla="*/ 33475 w 471625"/>
                <a:gd name="connsiteY0" fmla="*/ 2262187 h 2262187"/>
                <a:gd name="connsiteX1" fmla="*/ 138 w 471625"/>
                <a:gd name="connsiteY1" fmla="*/ 2076450 h 2262187"/>
                <a:gd name="connsiteX2" fmla="*/ 52525 w 471625"/>
                <a:gd name="connsiteY2" fmla="*/ 1966912 h 2262187"/>
                <a:gd name="connsiteX3" fmla="*/ 81100 w 471625"/>
                <a:gd name="connsiteY3" fmla="*/ 1895475 h 2262187"/>
                <a:gd name="connsiteX4" fmla="*/ 123963 w 471625"/>
                <a:gd name="connsiteY4" fmla="*/ 1757362 h 2262187"/>
                <a:gd name="connsiteX5" fmla="*/ 195400 w 471625"/>
                <a:gd name="connsiteY5" fmla="*/ 1662112 h 2262187"/>
                <a:gd name="connsiteX6" fmla="*/ 228738 w 471625"/>
                <a:gd name="connsiteY6" fmla="*/ 1590675 h 2262187"/>
                <a:gd name="connsiteX7" fmla="*/ 243025 w 471625"/>
                <a:gd name="connsiteY7" fmla="*/ 1495425 h 2262187"/>
                <a:gd name="connsiteX8" fmla="*/ 276363 w 471625"/>
                <a:gd name="connsiteY8" fmla="*/ 1428750 h 2262187"/>
                <a:gd name="connsiteX9" fmla="*/ 247788 w 471625"/>
                <a:gd name="connsiteY9" fmla="*/ 1352550 h 2262187"/>
                <a:gd name="connsiteX10" fmla="*/ 243025 w 471625"/>
                <a:gd name="connsiteY10" fmla="*/ 1247775 h 2262187"/>
                <a:gd name="connsiteX11" fmla="*/ 257313 w 471625"/>
                <a:gd name="connsiteY11" fmla="*/ 1123950 h 2262187"/>
                <a:gd name="connsiteX12" fmla="*/ 290650 w 471625"/>
                <a:gd name="connsiteY12" fmla="*/ 1062037 h 2262187"/>
                <a:gd name="connsiteX13" fmla="*/ 352563 w 471625"/>
                <a:gd name="connsiteY13" fmla="*/ 942975 h 2262187"/>
                <a:gd name="connsiteX14" fmla="*/ 328750 w 471625"/>
                <a:gd name="connsiteY14" fmla="*/ 866775 h 2262187"/>
                <a:gd name="connsiteX15" fmla="*/ 338275 w 471625"/>
                <a:gd name="connsiteY15" fmla="*/ 790575 h 2262187"/>
                <a:gd name="connsiteX16" fmla="*/ 404950 w 471625"/>
                <a:gd name="connsiteY16" fmla="*/ 733425 h 2262187"/>
                <a:gd name="connsiteX17" fmla="*/ 424000 w 471625"/>
                <a:gd name="connsiteY17" fmla="*/ 642937 h 2262187"/>
                <a:gd name="connsiteX18" fmla="*/ 376375 w 471625"/>
                <a:gd name="connsiteY18" fmla="*/ 609600 h 2262187"/>
                <a:gd name="connsiteX19" fmla="*/ 424000 w 471625"/>
                <a:gd name="connsiteY19" fmla="*/ 514350 h 2262187"/>
                <a:gd name="connsiteX20" fmla="*/ 438288 w 471625"/>
                <a:gd name="connsiteY20" fmla="*/ 400050 h 2262187"/>
                <a:gd name="connsiteX21" fmla="*/ 371613 w 471625"/>
                <a:gd name="connsiteY21" fmla="*/ 309562 h 2262187"/>
                <a:gd name="connsiteX22" fmla="*/ 385900 w 471625"/>
                <a:gd name="connsiteY22" fmla="*/ 209550 h 2262187"/>
                <a:gd name="connsiteX23" fmla="*/ 409713 w 471625"/>
                <a:gd name="connsiteY23" fmla="*/ 66676 h 2262187"/>
                <a:gd name="connsiteX24" fmla="*/ 471625 w 471625"/>
                <a:gd name="connsiteY24" fmla="*/ 0 h 2262187"/>
                <a:gd name="connsiteX0" fmla="*/ 34546 w 472696"/>
                <a:gd name="connsiteY0" fmla="*/ 2262187 h 2262187"/>
                <a:gd name="connsiteX1" fmla="*/ 18182 w 472696"/>
                <a:gd name="connsiteY1" fmla="*/ 2163031 h 2262187"/>
                <a:gd name="connsiteX2" fmla="*/ 1209 w 472696"/>
                <a:gd name="connsiteY2" fmla="*/ 2076450 h 2262187"/>
                <a:gd name="connsiteX3" fmla="*/ 53596 w 472696"/>
                <a:gd name="connsiteY3" fmla="*/ 1966912 h 2262187"/>
                <a:gd name="connsiteX4" fmla="*/ 82171 w 472696"/>
                <a:gd name="connsiteY4" fmla="*/ 1895475 h 2262187"/>
                <a:gd name="connsiteX5" fmla="*/ 125034 w 472696"/>
                <a:gd name="connsiteY5" fmla="*/ 1757362 h 2262187"/>
                <a:gd name="connsiteX6" fmla="*/ 196471 w 472696"/>
                <a:gd name="connsiteY6" fmla="*/ 1662112 h 2262187"/>
                <a:gd name="connsiteX7" fmla="*/ 229809 w 472696"/>
                <a:gd name="connsiteY7" fmla="*/ 1590675 h 2262187"/>
                <a:gd name="connsiteX8" fmla="*/ 244096 w 472696"/>
                <a:gd name="connsiteY8" fmla="*/ 1495425 h 2262187"/>
                <a:gd name="connsiteX9" fmla="*/ 277434 w 472696"/>
                <a:gd name="connsiteY9" fmla="*/ 1428750 h 2262187"/>
                <a:gd name="connsiteX10" fmla="*/ 248859 w 472696"/>
                <a:gd name="connsiteY10" fmla="*/ 1352550 h 2262187"/>
                <a:gd name="connsiteX11" fmla="*/ 244096 w 472696"/>
                <a:gd name="connsiteY11" fmla="*/ 1247775 h 2262187"/>
                <a:gd name="connsiteX12" fmla="*/ 258384 w 472696"/>
                <a:gd name="connsiteY12" fmla="*/ 1123950 h 2262187"/>
                <a:gd name="connsiteX13" fmla="*/ 291721 w 472696"/>
                <a:gd name="connsiteY13" fmla="*/ 1062037 h 2262187"/>
                <a:gd name="connsiteX14" fmla="*/ 353634 w 472696"/>
                <a:gd name="connsiteY14" fmla="*/ 942975 h 2262187"/>
                <a:gd name="connsiteX15" fmla="*/ 329821 w 472696"/>
                <a:gd name="connsiteY15" fmla="*/ 866775 h 2262187"/>
                <a:gd name="connsiteX16" fmla="*/ 339346 w 472696"/>
                <a:gd name="connsiteY16" fmla="*/ 790575 h 2262187"/>
                <a:gd name="connsiteX17" fmla="*/ 406021 w 472696"/>
                <a:gd name="connsiteY17" fmla="*/ 733425 h 2262187"/>
                <a:gd name="connsiteX18" fmla="*/ 425071 w 472696"/>
                <a:gd name="connsiteY18" fmla="*/ 642937 h 2262187"/>
                <a:gd name="connsiteX19" fmla="*/ 377446 w 472696"/>
                <a:gd name="connsiteY19" fmla="*/ 609600 h 2262187"/>
                <a:gd name="connsiteX20" fmla="*/ 425071 w 472696"/>
                <a:gd name="connsiteY20" fmla="*/ 514350 h 2262187"/>
                <a:gd name="connsiteX21" fmla="*/ 439359 w 472696"/>
                <a:gd name="connsiteY21" fmla="*/ 400050 h 2262187"/>
                <a:gd name="connsiteX22" fmla="*/ 372684 w 472696"/>
                <a:gd name="connsiteY22" fmla="*/ 309562 h 2262187"/>
                <a:gd name="connsiteX23" fmla="*/ 386971 w 472696"/>
                <a:gd name="connsiteY23" fmla="*/ 209550 h 2262187"/>
                <a:gd name="connsiteX24" fmla="*/ 410784 w 472696"/>
                <a:gd name="connsiteY24" fmla="*/ 66676 h 2262187"/>
                <a:gd name="connsiteX25" fmla="*/ 472696 w 472696"/>
                <a:gd name="connsiteY25" fmla="*/ 0 h 2262187"/>
                <a:gd name="connsiteX0" fmla="*/ 18182 w 472696"/>
                <a:gd name="connsiteY0" fmla="*/ 2163031 h 2163031"/>
                <a:gd name="connsiteX1" fmla="*/ 1209 w 472696"/>
                <a:gd name="connsiteY1" fmla="*/ 2076450 h 2163031"/>
                <a:gd name="connsiteX2" fmla="*/ 53596 w 472696"/>
                <a:gd name="connsiteY2" fmla="*/ 1966912 h 2163031"/>
                <a:gd name="connsiteX3" fmla="*/ 82171 w 472696"/>
                <a:gd name="connsiteY3" fmla="*/ 1895475 h 2163031"/>
                <a:gd name="connsiteX4" fmla="*/ 125034 w 472696"/>
                <a:gd name="connsiteY4" fmla="*/ 1757362 h 2163031"/>
                <a:gd name="connsiteX5" fmla="*/ 196471 w 472696"/>
                <a:gd name="connsiteY5" fmla="*/ 1662112 h 2163031"/>
                <a:gd name="connsiteX6" fmla="*/ 229809 w 472696"/>
                <a:gd name="connsiteY6" fmla="*/ 1590675 h 2163031"/>
                <a:gd name="connsiteX7" fmla="*/ 244096 w 472696"/>
                <a:gd name="connsiteY7" fmla="*/ 1495425 h 2163031"/>
                <a:gd name="connsiteX8" fmla="*/ 277434 w 472696"/>
                <a:gd name="connsiteY8" fmla="*/ 1428750 h 2163031"/>
                <a:gd name="connsiteX9" fmla="*/ 248859 w 472696"/>
                <a:gd name="connsiteY9" fmla="*/ 1352550 h 2163031"/>
                <a:gd name="connsiteX10" fmla="*/ 244096 w 472696"/>
                <a:gd name="connsiteY10" fmla="*/ 1247775 h 2163031"/>
                <a:gd name="connsiteX11" fmla="*/ 258384 w 472696"/>
                <a:gd name="connsiteY11" fmla="*/ 1123950 h 2163031"/>
                <a:gd name="connsiteX12" fmla="*/ 291721 w 472696"/>
                <a:gd name="connsiteY12" fmla="*/ 1062037 h 2163031"/>
                <a:gd name="connsiteX13" fmla="*/ 353634 w 472696"/>
                <a:gd name="connsiteY13" fmla="*/ 942975 h 2163031"/>
                <a:gd name="connsiteX14" fmla="*/ 329821 w 472696"/>
                <a:gd name="connsiteY14" fmla="*/ 866775 h 2163031"/>
                <a:gd name="connsiteX15" fmla="*/ 339346 w 472696"/>
                <a:gd name="connsiteY15" fmla="*/ 790575 h 2163031"/>
                <a:gd name="connsiteX16" fmla="*/ 406021 w 472696"/>
                <a:gd name="connsiteY16" fmla="*/ 733425 h 2163031"/>
                <a:gd name="connsiteX17" fmla="*/ 425071 w 472696"/>
                <a:gd name="connsiteY17" fmla="*/ 642937 h 2163031"/>
                <a:gd name="connsiteX18" fmla="*/ 377446 w 472696"/>
                <a:gd name="connsiteY18" fmla="*/ 609600 h 2163031"/>
                <a:gd name="connsiteX19" fmla="*/ 425071 w 472696"/>
                <a:gd name="connsiteY19" fmla="*/ 514350 h 2163031"/>
                <a:gd name="connsiteX20" fmla="*/ 439359 w 472696"/>
                <a:gd name="connsiteY20" fmla="*/ 400050 h 2163031"/>
                <a:gd name="connsiteX21" fmla="*/ 372684 w 472696"/>
                <a:gd name="connsiteY21" fmla="*/ 309562 h 2163031"/>
                <a:gd name="connsiteX22" fmla="*/ 386971 w 472696"/>
                <a:gd name="connsiteY22" fmla="*/ 209550 h 2163031"/>
                <a:gd name="connsiteX23" fmla="*/ 410784 w 472696"/>
                <a:gd name="connsiteY23" fmla="*/ 66676 h 2163031"/>
                <a:gd name="connsiteX24" fmla="*/ 472696 w 472696"/>
                <a:gd name="connsiteY24" fmla="*/ 0 h 21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72696" h="2163031">
                  <a:moveTo>
                    <a:pt x="18182" y="2163031"/>
                  </a:moveTo>
                  <a:cubicBezTo>
                    <a:pt x="12626" y="2132075"/>
                    <a:pt x="-4693" y="2109136"/>
                    <a:pt x="1209" y="2076450"/>
                  </a:cubicBezTo>
                  <a:cubicBezTo>
                    <a:pt x="7111" y="2043764"/>
                    <a:pt x="40102" y="1997074"/>
                    <a:pt x="53596" y="1966912"/>
                  </a:cubicBezTo>
                  <a:cubicBezTo>
                    <a:pt x="67090" y="1936750"/>
                    <a:pt x="70265" y="1930400"/>
                    <a:pt x="82171" y="1895475"/>
                  </a:cubicBezTo>
                  <a:cubicBezTo>
                    <a:pt x="94077" y="1860550"/>
                    <a:pt x="105984" y="1796256"/>
                    <a:pt x="125034" y="1757362"/>
                  </a:cubicBezTo>
                  <a:cubicBezTo>
                    <a:pt x="144084" y="1718468"/>
                    <a:pt x="179009" y="1689893"/>
                    <a:pt x="196471" y="1662112"/>
                  </a:cubicBezTo>
                  <a:cubicBezTo>
                    <a:pt x="213933" y="1634331"/>
                    <a:pt x="221871" y="1618456"/>
                    <a:pt x="229809" y="1590675"/>
                  </a:cubicBezTo>
                  <a:cubicBezTo>
                    <a:pt x="237747" y="1562894"/>
                    <a:pt x="236159" y="1522412"/>
                    <a:pt x="244096" y="1495425"/>
                  </a:cubicBezTo>
                  <a:cubicBezTo>
                    <a:pt x="252033" y="1468438"/>
                    <a:pt x="276640" y="1452562"/>
                    <a:pt x="277434" y="1428750"/>
                  </a:cubicBezTo>
                  <a:cubicBezTo>
                    <a:pt x="278228" y="1404938"/>
                    <a:pt x="254415" y="1382712"/>
                    <a:pt x="248859" y="1352550"/>
                  </a:cubicBezTo>
                  <a:cubicBezTo>
                    <a:pt x="243303" y="1322388"/>
                    <a:pt x="242508" y="1285875"/>
                    <a:pt x="244096" y="1247775"/>
                  </a:cubicBezTo>
                  <a:cubicBezTo>
                    <a:pt x="245684" y="1209675"/>
                    <a:pt x="250447" y="1154906"/>
                    <a:pt x="258384" y="1123950"/>
                  </a:cubicBezTo>
                  <a:cubicBezTo>
                    <a:pt x="266321" y="1092994"/>
                    <a:pt x="275846" y="1092199"/>
                    <a:pt x="291721" y="1062037"/>
                  </a:cubicBezTo>
                  <a:cubicBezTo>
                    <a:pt x="307596" y="1031875"/>
                    <a:pt x="347284" y="975519"/>
                    <a:pt x="353634" y="942975"/>
                  </a:cubicBezTo>
                  <a:cubicBezTo>
                    <a:pt x="359984" y="910431"/>
                    <a:pt x="332202" y="892175"/>
                    <a:pt x="329821" y="866775"/>
                  </a:cubicBezTo>
                  <a:cubicBezTo>
                    <a:pt x="327440" y="841375"/>
                    <a:pt x="326646" y="812800"/>
                    <a:pt x="339346" y="790575"/>
                  </a:cubicBezTo>
                  <a:cubicBezTo>
                    <a:pt x="352046" y="768350"/>
                    <a:pt x="391734" y="758031"/>
                    <a:pt x="406021" y="733425"/>
                  </a:cubicBezTo>
                  <a:cubicBezTo>
                    <a:pt x="420309" y="708819"/>
                    <a:pt x="429833" y="663574"/>
                    <a:pt x="425071" y="642937"/>
                  </a:cubicBezTo>
                  <a:cubicBezTo>
                    <a:pt x="420309" y="622300"/>
                    <a:pt x="377446" y="631031"/>
                    <a:pt x="377446" y="609600"/>
                  </a:cubicBezTo>
                  <a:cubicBezTo>
                    <a:pt x="377446" y="588169"/>
                    <a:pt x="406021" y="549275"/>
                    <a:pt x="425071" y="514350"/>
                  </a:cubicBezTo>
                  <a:cubicBezTo>
                    <a:pt x="444121" y="479425"/>
                    <a:pt x="427453" y="431800"/>
                    <a:pt x="439359" y="400050"/>
                  </a:cubicBezTo>
                  <a:cubicBezTo>
                    <a:pt x="451265" y="368300"/>
                    <a:pt x="362365" y="331787"/>
                    <a:pt x="372684" y="309562"/>
                  </a:cubicBezTo>
                  <a:cubicBezTo>
                    <a:pt x="383003" y="287337"/>
                    <a:pt x="380621" y="250031"/>
                    <a:pt x="386971" y="209550"/>
                  </a:cubicBezTo>
                  <a:cubicBezTo>
                    <a:pt x="393321" y="169069"/>
                    <a:pt x="396497" y="101601"/>
                    <a:pt x="410784" y="66676"/>
                  </a:cubicBezTo>
                  <a:cubicBezTo>
                    <a:pt x="421103" y="46832"/>
                    <a:pt x="467140" y="11906"/>
                    <a:pt x="472696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 type="triangle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7" name="Forma livre 836"/>
            <p:cNvSpPr/>
            <p:nvPr/>
          </p:nvSpPr>
          <p:spPr bwMode="auto">
            <a:xfrm>
              <a:off x="3213861" y="3293784"/>
              <a:ext cx="913698" cy="669051"/>
            </a:xfrm>
            <a:custGeom>
              <a:avLst/>
              <a:gdLst>
                <a:gd name="connsiteX0" fmla="*/ 0 w 1166813"/>
                <a:gd name="connsiteY0" fmla="*/ 947737 h 947737"/>
                <a:gd name="connsiteX1" fmla="*/ 57150 w 1166813"/>
                <a:gd name="connsiteY1" fmla="*/ 923925 h 947737"/>
                <a:gd name="connsiteX2" fmla="*/ 180975 w 1166813"/>
                <a:gd name="connsiteY2" fmla="*/ 904875 h 947737"/>
                <a:gd name="connsiteX3" fmla="*/ 300038 w 1166813"/>
                <a:gd name="connsiteY3" fmla="*/ 871537 h 947737"/>
                <a:gd name="connsiteX4" fmla="*/ 352425 w 1166813"/>
                <a:gd name="connsiteY4" fmla="*/ 809625 h 947737"/>
                <a:gd name="connsiteX5" fmla="*/ 433388 w 1166813"/>
                <a:gd name="connsiteY5" fmla="*/ 819150 h 947737"/>
                <a:gd name="connsiteX6" fmla="*/ 538163 w 1166813"/>
                <a:gd name="connsiteY6" fmla="*/ 719137 h 947737"/>
                <a:gd name="connsiteX7" fmla="*/ 576263 w 1166813"/>
                <a:gd name="connsiteY7" fmla="*/ 647700 h 947737"/>
                <a:gd name="connsiteX8" fmla="*/ 685800 w 1166813"/>
                <a:gd name="connsiteY8" fmla="*/ 581025 h 947737"/>
                <a:gd name="connsiteX9" fmla="*/ 766763 w 1166813"/>
                <a:gd name="connsiteY9" fmla="*/ 519112 h 947737"/>
                <a:gd name="connsiteX10" fmla="*/ 757238 w 1166813"/>
                <a:gd name="connsiteY10" fmla="*/ 352425 h 947737"/>
                <a:gd name="connsiteX11" fmla="*/ 862013 w 1166813"/>
                <a:gd name="connsiteY11" fmla="*/ 242887 h 947737"/>
                <a:gd name="connsiteX12" fmla="*/ 957263 w 1166813"/>
                <a:gd name="connsiteY12" fmla="*/ 209550 h 947737"/>
                <a:gd name="connsiteX13" fmla="*/ 1014413 w 1166813"/>
                <a:gd name="connsiteY13" fmla="*/ 157162 h 947737"/>
                <a:gd name="connsiteX14" fmla="*/ 1100138 w 1166813"/>
                <a:gd name="connsiteY14" fmla="*/ 128587 h 947737"/>
                <a:gd name="connsiteX15" fmla="*/ 1119188 w 1166813"/>
                <a:gd name="connsiteY15" fmla="*/ 38100 h 947737"/>
                <a:gd name="connsiteX16" fmla="*/ 1166813 w 1166813"/>
                <a:gd name="connsiteY16" fmla="*/ 0 h 947737"/>
                <a:gd name="connsiteX0" fmla="*/ 0 w 1166813"/>
                <a:gd name="connsiteY0" fmla="*/ 947737 h 947737"/>
                <a:gd name="connsiteX1" fmla="*/ 57150 w 1166813"/>
                <a:gd name="connsiteY1" fmla="*/ 923925 h 947737"/>
                <a:gd name="connsiteX2" fmla="*/ 180975 w 1166813"/>
                <a:gd name="connsiteY2" fmla="*/ 904875 h 947737"/>
                <a:gd name="connsiteX3" fmla="*/ 300038 w 1166813"/>
                <a:gd name="connsiteY3" fmla="*/ 871537 h 947737"/>
                <a:gd name="connsiteX4" fmla="*/ 352425 w 1166813"/>
                <a:gd name="connsiteY4" fmla="*/ 809625 h 947737"/>
                <a:gd name="connsiteX5" fmla="*/ 433388 w 1166813"/>
                <a:gd name="connsiteY5" fmla="*/ 819150 h 947737"/>
                <a:gd name="connsiteX6" fmla="*/ 538163 w 1166813"/>
                <a:gd name="connsiteY6" fmla="*/ 719137 h 947737"/>
                <a:gd name="connsiteX7" fmla="*/ 576263 w 1166813"/>
                <a:gd name="connsiteY7" fmla="*/ 647700 h 947737"/>
                <a:gd name="connsiteX8" fmla="*/ 685800 w 1166813"/>
                <a:gd name="connsiteY8" fmla="*/ 581025 h 947737"/>
                <a:gd name="connsiteX9" fmla="*/ 747713 w 1166813"/>
                <a:gd name="connsiteY9" fmla="*/ 490537 h 947737"/>
                <a:gd name="connsiteX10" fmla="*/ 757238 w 1166813"/>
                <a:gd name="connsiteY10" fmla="*/ 352425 h 947737"/>
                <a:gd name="connsiteX11" fmla="*/ 862013 w 1166813"/>
                <a:gd name="connsiteY11" fmla="*/ 242887 h 947737"/>
                <a:gd name="connsiteX12" fmla="*/ 957263 w 1166813"/>
                <a:gd name="connsiteY12" fmla="*/ 209550 h 947737"/>
                <a:gd name="connsiteX13" fmla="*/ 1014413 w 1166813"/>
                <a:gd name="connsiteY13" fmla="*/ 157162 h 947737"/>
                <a:gd name="connsiteX14" fmla="*/ 1100138 w 1166813"/>
                <a:gd name="connsiteY14" fmla="*/ 128587 h 947737"/>
                <a:gd name="connsiteX15" fmla="*/ 1119188 w 1166813"/>
                <a:gd name="connsiteY15" fmla="*/ 38100 h 947737"/>
                <a:gd name="connsiteX16" fmla="*/ 1166813 w 1166813"/>
                <a:gd name="connsiteY16" fmla="*/ 0 h 947737"/>
                <a:gd name="connsiteX0" fmla="*/ 0 w 1166813"/>
                <a:gd name="connsiteY0" fmla="*/ 947737 h 947737"/>
                <a:gd name="connsiteX1" fmla="*/ 106355 w 1166813"/>
                <a:gd name="connsiteY1" fmla="*/ 907523 h 947737"/>
                <a:gd name="connsiteX2" fmla="*/ 180975 w 1166813"/>
                <a:gd name="connsiteY2" fmla="*/ 904875 h 947737"/>
                <a:gd name="connsiteX3" fmla="*/ 300038 w 1166813"/>
                <a:gd name="connsiteY3" fmla="*/ 871537 h 947737"/>
                <a:gd name="connsiteX4" fmla="*/ 352425 w 1166813"/>
                <a:gd name="connsiteY4" fmla="*/ 809625 h 947737"/>
                <a:gd name="connsiteX5" fmla="*/ 433388 w 1166813"/>
                <a:gd name="connsiteY5" fmla="*/ 819150 h 947737"/>
                <a:gd name="connsiteX6" fmla="*/ 538163 w 1166813"/>
                <a:gd name="connsiteY6" fmla="*/ 719137 h 947737"/>
                <a:gd name="connsiteX7" fmla="*/ 576263 w 1166813"/>
                <a:gd name="connsiteY7" fmla="*/ 647700 h 947737"/>
                <a:gd name="connsiteX8" fmla="*/ 685800 w 1166813"/>
                <a:gd name="connsiteY8" fmla="*/ 581025 h 947737"/>
                <a:gd name="connsiteX9" fmla="*/ 747713 w 1166813"/>
                <a:gd name="connsiteY9" fmla="*/ 490537 h 947737"/>
                <a:gd name="connsiteX10" fmla="*/ 757238 w 1166813"/>
                <a:gd name="connsiteY10" fmla="*/ 352425 h 947737"/>
                <a:gd name="connsiteX11" fmla="*/ 862013 w 1166813"/>
                <a:gd name="connsiteY11" fmla="*/ 242887 h 947737"/>
                <a:gd name="connsiteX12" fmla="*/ 957263 w 1166813"/>
                <a:gd name="connsiteY12" fmla="*/ 209550 h 947737"/>
                <a:gd name="connsiteX13" fmla="*/ 1014413 w 1166813"/>
                <a:gd name="connsiteY13" fmla="*/ 157162 h 947737"/>
                <a:gd name="connsiteX14" fmla="*/ 1100138 w 1166813"/>
                <a:gd name="connsiteY14" fmla="*/ 128587 h 947737"/>
                <a:gd name="connsiteX15" fmla="*/ 1119188 w 1166813"/>
                <a:gd name="connsiteY15" fmla="*/ 38100 h 947737"/>
                <a:gd name="connsiteX16" fmla="*/ 1166813 w 1166813"/>
                <a:gd name="connsiteY16" fmla="*/ 0 h 947737"/>
                <a:gd name="connsiteX0" fmla="*/ 0 w 1113507"/>
                <a:gd name="connsiteY0" fmla="*/ 832924 h 913539"/>
                <a:gd name="connsiteX1" fmla="*/ 53049 w 1113507"/>
                <a:gd name="connsiteY1" fmla="*/ 907523 h 913539"/>
                <a:gd name="connsiteX2" fmla="*/ 127669 w 1113507"/>
                <a:gd name="connsiteY2" fmla="*/ 904875 h 913539"/>
                <a:gd name="connsiteX3" fmla="*/ 246732 w 1113507"/>
                <a:gd name="connsiteY3" fmla="*/ 871537 h 913539"/>
                <a:gd name="connsiteX4" fmla="*/ 299119 w 1113507"/>
                <a:gd name="connsiteY4" fmla="*/ 809625 h 913539"/>
                <a:gd name="connsiteX5" fmla="*/ 380082 w 1113507"/>
                <a:gd name="connsiteY5" fmla="*/ 819150 h 913539"/>
                <a:gd name="connsiteX6" fmla="*/ 484857 w 1113507"/>
                <a:gd name="connsiteY6" fmla="*/ 719137 h 913539"/>
                <a:gd name="connsiteX7" fmla="*/ 522957 w 1113507"/>
                <a:gd name="connsiteY7" fmla="*/ 647700 h 913539"/>
                <a:gd name="connsiteX8" fmla="*/ 632494 w 1113507"/>
                <a:gd name="connsiteY8" fmla="*/ 581025 h 913539"/>
                <a:gd name="connsiteX9" fmla="*/ 694407 w 1113507"/>
                <a:gd name="connsiteY9" fmla="*/ 490537 h 913539"/>
                <a:gd name="connsiteX10" fmla="*/ 703932 w 1113507"/>
                <a:gd name="connsiteY10" fmla="*/ 352425 h 913539"/>
                <a:gd name="connsiteX11" fmla="*/ 808707 w 1113507"/>
                <a:gd name="connsiteY11" fmla="*/ 242887 h 913539"/>
                <a:gd name="connsiteX12" fmla="*/ 903957 w 1113507"/>
                <a:gd name="connsiteY12" fmla="*/ 209550 h 913539"/>
                <a:gd name="connsiteX13" fmla="*/ 961107 w 1113507"/>
                <a:gd name="connsiteY13" fmla="*/ 157162 h 913539"/>
                <a:gd name="connsiteX14" fmla="*/ 1046832 w 1113507"/>
                <a:gd name="connsiteY14" fmla="*/ 128587 h 913539"/>
                <a:gd name="connsiteX15" fmla="*/ 1065882 w 1113507"/>
                <a:gd name="connsiteY15" fmla="*/ 38100 h 913539"/>
                <a:gd name="connsiteX16" fmla="*/ 1113507 w 1113507"/>
                <a:gd name="connsiteY16" fmla="*/ 0 h 913539"/>
                <a:gd name="connsiteX0" fmla="*/ 0 w 1113507"/>
                <a:gd name="connsiteY0" fmla="*/ 832924 h 913539"/>
                <a:gd name="connsiteX1" fmla="*/ 53049 w 1113507"/>
                <a:gd name="connsiteY1" fmla="*/ 907523 h 913539"/>
                <a:gd name="connsiteX2" fmla="*/ 127669 w 1113507"/>
                <a:gd name="connsiteY2" fmla="*/ 904875 h 913539"/>
                <a:gd name="connsiteX3" fmla="*/ 246732 w 1113507"/>
                <a:gd name="connsiteY3" fmla="*/ 871537 h 913539"/>
                <a:gd name="connsiteX4" fmla="*/ 299119 w 1113507"/>
                <a:gd name="connsiteY4" fmla="*/ 809625 h 913539"/>
                <a:gd name="connsiteX5" fmla="*/ 380082 w 1113507"/>
                <a:gd name="connsiteY5" fmla="*/ 819150 h 913539"/>
                <a:gd name="connsiteX6" fmla="*/ 484857 w 1113507"/>
                <a:gd name="connsiteY6" fmla="*/ 719137 h 913539"/>
                <a:gd name="connsiteX7" fmla="*/ 522957 w 1113507"/>
                <a:gd name="connsiteY7" fmla="*/ 647700 h 913539"/>
                <a:gd name="connsiteX8" fmla="*/ 632494 w 1113507"/>
                <a:gd name="connsiteY8" fmla="*/ 581025 h 913539"/>
                <a:gd name="connsiteX9" fmla="*/ 694407 w 1113507"/>
                <a:gd name="connsiteY9" fmla="*/ 490537 h 913539"/>
                <a:gd name="connsiteX10" fmla="*/ 703932 w 1113507"/>
                <a:gd name="connsiteY10" fmla="*/ 352425 h 913539"/>
                <a:gd name="connsiteX11" fmla="*/ 808707 w 1113507"/>
                <a:gd name="connsiteY11" fmla="*/ 242887 h 913539"/>
                <a:gd name="connsiteX12" fmla="*/ 903957 w 1113507"/>
                <a:gd name="connsiteY12" fmla="*/ 209550 h 913539"/>
                <a:gd name="connsiteX13" fmla="*/ 961107 w 1113507"/>
                <a:gd name="connsiteY13" fmla="*/ 157162 h 913539"/>
                <a:gd name="connsiteX14" fmla="*/ 1046832 w 1113507"/>
                <a:gd name="connsiteY14" fmla="*/ 128587 h 913539"/>
                <a:gd name="connsiteX15" fmla="*/ 1065882 w 1113507"/>
                <a:gd name="connsiteY15" fmla="*/ 38100 h 913539"/>
                <a:gd name="connsiteX16" fmla="*/ 1113507 w 1113507"/>
                <a:gd name="connsiteY16" fmla="*/ 0 h 913539"/>
                <a:gd name="connsiteX0" fmla="*/ 0 w 1111126"/>
                <a:gd name="connsiteY0" fmla="*/ 823399 h 914240"/>
                <a:gd name="connsiteX1" fmla="*/ 50668 w 1111126"/>
                <a:gd name="connsiteY1" fmla="*/ 907523 h 914240"/>
                <a:gd name="connsiteX2" fmla="*/ 125288 w 1111126"/>
                <a:gd name="connsiteY2" fmla="*/ 904875 h 914240"/>
                <a:gd name="connsiteX3" fmla="*/ 244351 w 1111126"/>
                <a:gd name="connsiteY3" fmla="*/ 871537 h 914240"/>
                <a:gd name="connsiteX4" fmla="*/ 296738 w 1111126"/>
                <a:gd name="connsiteY4" fmla="*/ 809625 h 914240"/>
                <a:gd name="connsiteX5" fmla="*/ 377701 w 1111126"/>
                <a:gd name="connsiteY5" fmla="*/ 819150 h 914240"/>
                <a:gd name="connsiteX6" fmla="*/ 482476 w 1111126"/>
                <a:gd name="connsiteY6" fmla="*/ 719137 h 914240"/>
                <a:gd name="connsiteX7" fmla="*/ 520576 w 1111126"/>
                <a:gd name="connsiteY7" fmla="*/ 647700 h 914240"/>
                <a:gd name="connsiteX8" fmla="*/ 630113 w 1111126"/>
                <a:gd name="connsiteY8" fmla="*/ 581025 h 914240"/>
                <a:gd name="connsiteX9" fmla="*/ 692026 w 1111126"/>
                <a:gd name="connsiteY9" fmla="*/ 490537 h 914240"/>
                <a:gd name="connsiteX10" fmla="*/ 701551 w 1111126"/>
                <a:gd name="connsiteY10" fmla="*/ 352425 h 914240"/>
                <a:gd name="connsiteX11" fmla="*/ 806326 w 1111126"/>
                <a:gd name="connsiteY11" fmla="*/ 242887 h 914240"/>
                <a:gd name="connsiteX12" fmla="*/ 901576 w 1111126"/>
                <a:gd name="connsiteY12" fmla="*/ 209550 h 914240"/>
                <a:gd name="connsiteX13" fmla="*/ 958726 w 1111126"/>
                <a:gd name="connsiteY13" fmla="*/ 157162 h 914240"/>
                <a:gd name="connsiteX14" fmla="*/ 1044451 w 1111126"/>
                <a:gd name="connsiteY14" fmla="*/ 128587 h 914240"/>
                <a:gd name="connsiteX15" fmla="*/ 1063501 w 1111126"/>
                <a:gd name="connsiteY15" fmla="*/ 38100 h 914240"/>
                <a:gd name="connsiteX16" fmla="*/ 1111126 w 1111126"/>
                <a:gd name="connsiteY16" fmla="*/ 0 h 91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11126" h="914240">
                  <a:moveTo>
                    <a:pt x="0" y="823399"/>
                  </a:moveTo>
                  <a:cubicBezTo>
                    <a:pt x="37307" y="846022"/>
                    <a:pt x="29787" y="893944"/>
                    <a:pt x="50668" y="907523"/>
                  </a:cubicBezTo>
                  <a:cubicBezTo>
                    <a:pt x="71549" y="921102"/>
                    <a:pt x="93008" y="910873"/>
                    <a:pt x="125288" y="904875"/>
                  </a:cubicBezTo>
                  <a:cubicBezTo>
                    <a:pt x="157569" y="898877"/>
                    <a:pt x="215776" y="887412"/>
                    <a:pt x="244351" y="871537"/>
                  </a:cubicBezTo>
                  <a:cubicBezTo>
                    <a:pt x="272926" y="855662"/>
                    <a:pt x="274513" y="818356"/>
                    <a:pt x="296738" y="809625"/>
                  </a:cubicBezTo>
                  <a:cubicBezTo>
                    <a:pt x="318963" y="800894"/>
                    <a:pt x="346745" y="834231"/>
                    <a:pt x="377701" y="819150"/>
                  </a:cubicBezTo>
                  <a:cubicBezTo>
                    <a:pt x="408657" y="804069"/>
                    <a:pt x="458664" y="747712"/>
                    <a:pt x="482476" y="719137"/>
                  </a:cubicBezTo>
                  <a:cubicBezTo>
                    <a:pt x="506288" y="690562"/>
                    <a:pt x="495970" y="670719"/>
                    <a:pt x="520576" y="647700"/>
                  </a:cubicBezTo>
                  <a:cubicBezTo>
                    <a:pt x="545182" y="624681"/>
                    <a:pt x="601538" y="607219"/>
                    <a:pt x="630113" y="581025"/>
                  </a:cubicBezTo>
                  <a:cubicBezTo>
                    <a:pt x="658688" y="554831"/>
                    <a:pt x="680120" y="528637"/>
                    <a:pt x="692026" y="490537"/>
                  </a:cubicBezTo>
                  <a:cubicBezTo>
                    <a:pt x="703932" y="452437"/>
                    <a:pt x="682501" y="393700"/>
                    <a:pt x="701551" y="352425"/>
                  </a:cubicBezTo>
                  <a:cubicBezTo>
                    <a:pt x="720601" y="311150"/>
                    <a:pt x="772989" y="266699"/>
                    <a:pt x="806326" y="242887"/>
                  </a:cubicBezTo>
                  <a:cubicBezTo>
                    <a:pt x="839663" y="219075"/>
                    <a:pt x="876176" y="223837"/>
                    <a:pt x="901576" y="209550"/>
                  </a:cubicBezTo>
                  <a:cubicBezTo>
                    <a:pt x="926976" y="195263"/>
                    <a:pt x="934914" y="170656"/>
                    <a:pt x="958726" y="157162"/>
                  </a:cubicBezTo>
                  <a:cubicBezTo>
                    <a:pt x="982538" y="143668"/>
                    <a:pt x="1026989" y="148431"/>
                    <a:pt x="1044451" y="128587"/>
                  </a:cubicBezTo>
                  <a:cubicBezTo>
                    <a:pt x="1061913" y="108743"/>
                    <a:pt x="1052388" y="59531"/>
                    <a:pt x="1063501" y="38100"/>
                  </a:cubicBezTo>
                  <a:cubicBezTo>
                    <a:pt x="1074614" y="16669"/>
                    <a:pt x="1092870" y="8334"/>
                    <a:pt x="1111126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8" name="Forma livre 837"/>
            <p:cNvSpPr/>
            <p:nvPr/>
          </p:nvSpPr>
          <p:spPr bwMode="auto">
            <a:xfrm>
              <a:off x="3192133" y="3304238"/>
              <a:ext cx="962838" cy="650015"/>
            </a:xfrm>
            <a:custGeom>
              <a:avLst/>
              <a:gdLst>
                <a:gd name="connsiteX0" fmla="*/ 0 w 1073943"/>
                <a:gd name="connsiteY0" fmla="*/ 930101 h 930101"/>
                <a:gd name="connsiteX1" fmla="*/ 42862 w 1073943"/>
                <a:gd name="connsiteY1" fmla="*/ 851520 h 930101"/>
                <a:gd name="connsiteX2" fmla="*/ 140493 w 1073943"/>
                <a:gd name="connsiteY2" fmla="*/ 875332 h 930101"/>
                <a:gd name="connsiteX3" fmla="*/ 257175 w 1073943"/>
                <a:gd name="connsiteY3" fmla="*/ 846757 h 930101"/>
                <a:gd name="connsiteX4" fmla="*/ 311943 w 1073943"/>
                <a:gd name="connsiteY4" fmla="*/ 803895 h 930101"/>
                <a:gd name="connsiteX5" fmla="*/ 340518 w 1073943"/>
                <a:gd name="connsiteY5" fmla="*/ 789607 h 930101"/>
                <a:gd name="connsiteX6" fmla="*/ 414337 w 1073943"/>
                <a:gd name="connsiteY6" fmla="*/ 772939 h 930101"/>
                <a:gd name="connsiteX7" fmla="*/ 500062 w 1073943"/>
                <a:gd name="connsiteY7" fmla="*/ 765795 h 930101"/>
                <a:gd name="connsiteX8" fmla="*/ 533400 w 1073943"/>
                <a:gd name="connsiteY8" fmla="*/ 711026 h 930101"/>
                <a:gd name="connsiteX9" fmla="*/ 588168 w 1073943"/>
                <a:gd name="connsiteY9" fmla="*/ 622920 h 930101"/>
                <a:gd name="connsiteX10" fmla="*/ 635793 w 1073943"/>
                <a:gd name="connsiteY10" fmla="*/ 611014 h 930101"/>
                <a:gd name="connsiteX11" fmla="*/ 654843 w 1073943"/>
                <a:gd name="connsiteY11" fmla="*/ 568151 h 930101"/>
                <a:gd name="connsiteX12" fmla="*/ 695325 w 1073943"/>
                <a:gd name="connsiteY12" fmla="*/ 515764 h 930101"/>
                <a:gd name="connsiteX13" fmla="*/ 702468 w 1073943"/>
                <a:gd name="connsiteY13" fmla="*/ 425276 h 930101"/>
                <a:gd name="connsiteX14" fmla="*/ 666750 w 1073943"/>
                <a:gd name="connsiteY14" fmla="*/ 380032 h 930101"/>
                <a:gd name="connsiteX15" fmla="*/ 654843 w 1073943"/>
                <a:gd name="connsiteY15" fmla="*/ 310976 h 930101"/>
                <a:gd name="connsiteX16" fmla="*/ 711993 w 1073943"/>
                <a:gd name="connsiteY16" fmla="*/ 272876 h 930101"/>
                <a:gd name="connsiteX17" fmla="*/ 716756 w 1073943"/>
                <a:gd name="connsiteY17" fmla="*/ 210964 h 930101"/>
                <a:gd name="connsiteX18" fmla="*/ 785812 w 1073943"/>
                <a:gd name="connsiteY18" fmla="*/ 180007 h 930101"/>
                <a:gd name="connsiteX19" fmla="*/ 821531 w 1073943"/>
                <a:gd name="connsiteY19" fmla="*/ 158576 h 930101"/>
                <a:gd name="connsiteX20" fmla="*/ 862012 w 1073943"/>
                <a:gd name="connsiteY20" fmla="*/ 115714 h 930101"/>
                <a:gd name="connsiteX21" fmla="*/ 919162 w 1073943"/>
                <a:gd name="connsiteY21" fmla="*/ 68089 h 930101"/>
                <a:gd name="connsiteX22" fmla="*/ 954881 w 1073943"/>
                <a:gd name="connsiteY22" fmla="*/ 22845 h 930101"/>
                <a:gd name="connsiteX23" fmla="*/ 1012031 w 1073943"/>
                <a:gd name="connsiteY23" fmla="*/ 1414 h 930101"/>
                <a:gd name="connsiteX24" fmla="*/ 1073943 w 1073943"/>
                <a:gd name="connsiteY24" fmla="*/ 3795 h 930101"/>
                <a:gd name="connsiteX0" fmla="*/ 0 w 1157286"/>
                <a:gd name="connsiteY0" fmla="*/ 943412 h 943412"/>
                <a:gd name="connsiteX1" fmla="*/ 42862 w 1157286"/>
                <a:gd name="connsiteY1" fmla="*/ 864831 h 943412"/>
                <a:gd name="connsiteX2" fmla="*/ 140493 w 1157286"/>
                <a:gd name="connsiteY2" fmla="*/ 888643 h 943412"/>
                <a:gd name="connsiteX3" fmla="*/ 257175 w 1157286"/>
                <a:gd name="connsiteY3" fmla="*/ 860068 h 943412"/>
                <a:gd name="connsiteX4" fmla="*/ 311943 w 1157286"/>
                <a:gd name="connsiteY4" fmla="*/ 817206 h 943412"/>
                <a:gd name="connsiteX5" fmla="*/ 340518 w 1157286"/>
                <a:gd name="connsiteY5" fmla="*/ 802918 h 943412"/>
                <a:gd name="connsiteX6" fmla="*/ 414337 w 1157286"/>
                <a:gd name="connsiteY6" fmla="*/ 786250 h 943412"/>
                <a:gd name="connsiteX7" fmla="*/ 500062 w 1157286"/>
                <a:gd name="connsiteY7" fmla="*/ 779106 h 943412"/>
                <a:gd name="connsiteX8" fmla="*/ 533400 w 1157286"/>
                <a:gd name="connsiteY8" fmla="*/ 724337 h 943412"/>
                <a:gd name="connsiteX9" fmla="*/ 588168 w 1157286"/>
                <a:gd name="connsiteY9" fmla="*/ 636231 h 943412"/>
                <a:gd name="connsiteX10" fmla="*/ 635793 w 1157286"/>
                <a:gd name="connsiteY10" fmla="*/ 624325 h 943412"/>
                <a:gd name="connsiteX11" fmla="*/ 654843 w 1157286"/>
                <a:gd name="connsiteY11" fmla="*/ 581462 h 943412"/>
                <a:gd name="connsiteX12" fmla="*/ 695325 w 1157286"/>
                <a:gd name="connsiteY12" fmla="*/ 529075 h 943412"/>
                <a:gd name="connsiteX13" fmla="*/ 702468 w 1157286"/>
                <a:gd name="connsiteY13" fmla="*/ 438587 h 943412"/>
                <a:gd name="connsiteX14" fmla="*/ 666750 w 1157286"/>
                <a:gd name="connsiteY14" fmla="*/ 393343 h 943412"/>
                <a:gd name="connsiteX15" fmla="*/ 654843 w 1157286"/>
                <a:gd name="connsiteY15" fmla="*/ 324287 h 943412"/>
                <a:gd name="connsiteX16" fmla="*/ 711993 w 1157286"/>
                <a:gd name="connsiteY16" fmla="*/ 286187 h 943412"/>
                <a:gd name="connsiteX17" fmla="*/ 716756 w 1157286"/>
                <a:gd name="connsiteY17" fmla="*/ 224275 h 943412"/>
                <a:gd name="connsiteX18" fmla="*/ 785812 w 1157286"/>
                <a:gd name="connsiteY18" fmla="*/ 193318 h 943412"/>
                <a:gd name="connsiteX19" fmla="*/ 821531 w 1157286"/>
                <a:gd name="connsiteY19" fmla="*/ 171887 h 943412"/>
                <a:gd name="connsiteX20" fmla="*/ 862012 w 1157286"/>
                <a:gd name="connsiteY20" fmla="*/ 129025 h 943412"/>
                <a:gd name="connsiteX21" fmla="*/ 919162 w 1157286"/>
                <a:gd name="connsiteY21" fmla="*/ 81400 h 943412"/>
                <a:gd name="connsiteX22" fmla="*/ 954881 w 1157286"/>
                <a:gd name="connsiteY22" fmla="*/ 36156 h 943412"/>
                <a:gd name="connsiteX23" fmla="*/ 1012031 w 1157286"/>
                <a:gd name="connsiteY23" fmla="*/ 14725 h 943412"/>
                <a:gd name="connsiteX24" fmla="*/ 1157286 w 1157286"/>
                <a:gd name="connsiteY24" fmla="*/ 437 h 943412"/>
                <a:gd name="connsiteX0" fmla="*/ 0 w 1157286"/>
                <a:gd name="connsiteY0" fmla="*/ 942975 h 942975"/>
                <a:gd name="connsiteX1" fmla="*/ 42862 w 1157286"/>
                <a:gd name="connsiteY1" fmla="*/ 864394 h 942975"/>
                <a:gd name="connsiteX2" fmla="*/ 140493 w 1157286"/>
                <a:gd name="connsiteY2" fmla="*/ 888206 h 942975"/>
                <a:gd name="connsiteX3" fmla="*/ 257175 w 1157286"/>
                <a:gd name="connsiteY3" fmla="*/ 859631 h 942975"/>
                <a:gd name="connsiteX4" fmla="*/ 311943 w 1157286"/>
                <a:gd name="connsiteY4" fmla="*/ 816769 h 942975"/>
                <a:gd name="connsiteX5" fmla="*/ 340518 w 1157286"/>
                <a:gd name="connsiteY5" fmla="*/ 802481 h 942975"/>
                <a:gd name="connsiteX6" fmla="*/ 414337 w 1157286"/>
                <a:gd name="connsiteY6" fmla="*/ 785813 h 942975"/>
                <a:gd name="connsiteX7" fmla="*/ 500062 w 1157286"/>
                <a:gd name="connsiteY7" fmla="*/ 778669 h 942975"/>
                <a:gd name="connsiteX8" fmla="*/ 533400 w 1157286"/>
                <a:gd name="connsiteY8" fmla="*/ 723900 h 942975"/>
                <a:gd name="connsiteX9" fmla="*/ 588168 w 1157286"/>
                <a:gd name="connsiteY9" fmla="*/ 635794 h 942975"/>
                <a:gd name="connsiteX10" fmla="*/ 635793 w 1157286"/>
                <a:gd name="connsiteY10" fmla="*/ 623888 h 942975"/>
                <a:gd name="connsiteX11" fmla="*/ 654843 w 1157286"/>
                <a:gd name="connsiteY11" fmla="*/ 581025 h 942975"/>
                <a:gd name="connsiteX12" fmla="*/ 695325 w 1157286"/>
                <a:gd name="connsiteY12" fmla="*/ 528638 h 942975"/>
                <a:gd name="connsiteX13" fmla="*/ 702468 w 1157286"/>
                <a:gd name="connsiteY13" fmla="*/ 438150 h 942975"/>
                <a:gd name="connsiteX14" fmla="*/ 666750 w 1157286"/>
                <a:gd name="connsiteY14" fmla="*/ 392906 h 942975"/>
                <a:gd name="connsiteX15" fmla="*/ 654843 w 1157286"/>
                <a:gd name="connsiteY15" fmla="*/ 323850 h 942975"/>
                <a:gd name="connsiteX16" fmla="*/ 711993 w 1157286"/>
                <a:gd name="connsiteY16" fmla="*/ 285750 h 942975"/>
                <a:gd name="connsiteX17" fmla="*/ 716756 w 1157286"/>
                <a:gd name="connsiteY17" fmla="*/ 223838 h 942975"/>
                <a:gd name="connsiteX18" fmla="*/ 785812 w 1157286"/>
                <a:gd name="connsiteY18" fmla="*/ 192881 h 942975"/>
                <a:gd name="connsiteX19" fmla="*/ 821531 w 1157286"/>
                <a:gd name="connsiteY19" fmla="*/ 171450 h 942975"/>
                <a:gd name="connsiteX20" fmla="*/ 862012 w 1157286"/>
                <a:gd name="connsiteY20" fmla="*/ 128588 h 942975"/>
                <a:gd name="connsiteX21" fmla="*/ 919162 w 1157286"/>
                <a:gd name="connsiteY21" fmla="*/ 80963 h 942975"/>
                <a:gd name="connsiteX22" fmla="*/ 954881 w 1157286"/>
                <a:gd name="connsiteY22" fmla="*/ 35719 h 942975"/>
                <a:gd name="connsiteX23" fmla="*/ 1012031 w 1157286"/>
                <a:gd name="connsiteY23" fmla="*/ 14288 h 942975"/>
                <a:gd name="connsiteX24" fmla="*/ 1076324 w 1157286"/>
                <a:gd name="connsiteY24" fmla="*/ 14288 h 942975"/>
                <a:gd name="connsiteX25" fmla="*/ 1157286 w 1157286"/>
                <a:gd name="connsiteY25" fmla="*/ 0 h 942975"/>
                <a:gd name="connsiteX0" fmla="*/ 0 w 1164085"/>
                <a:gd name="connsiteY0" fmla="*/ 885187 h 888225"/>
                <a:gd name="connsiteX1" fmla="*/ 49661 w 1164085"/>
                <a:gd name="connsiteY1" fmla="*/ 864394 h 888225"/>
                <a:gd name="connsiteX2" fmla="*/ 147292 w 1164085"/>
                <a:gd name="connsiteY2" fmla="*/ 888206 h 888225"/>
                <a:gd name="connsiteX3" fmla="*/ 263974 w 1164085"/>
                <a:gd name="connsiteY3" fmla="*/ 859631 h 888225"/>
                <a:gd name="connsiteX4" fmla="*/ 318742 w 1164085"/>
                <a:gd name="connsiteY4" fmla="*/ 816769 h 888225"/>
                <a:gd name="connsiteX5" fmla="*/ 347317 w 1164085"/>
                <a:gd name="connsiteY5" fmla="*/ 802481 h 888225"/>
                <a:gd name="connsiteX6" fmla="*/ 421136 w 1164085"/>
                <a:gd name="connsiteY6" fmla="*/ 785813 h 888225"/>
                <a:gd name="connsiteX7" fmla="*/ 506861 w 1164085"/>
                <a:gd name="connsiteY7" fmla="*/ 778669 h 888225"/>
                <a:gd name="connsiteX8" fmla="*/ 540199 w 1164085"/>
                <a:gd name="connsiteY8" fmla="*/ 723900 h 888225"/>
                <a:gd name="connsiteX9" fmla="*/ 594967 w 1164085"/>
                <a:gd name="connsiteY9" fmla="*/ 635794 h 888225"/>
                <a:gd name="connsiteX10" fmla="*/ 642592 w 1164085"/>
                <a:gd name="connsiteY10" fmla="*/ 623888 h 888225"/>
                <a:gd name="connsiteX11" fmla="*/ 661642 w 1164085"/>
                <a:gd name="connsiteY11" fmla="*/ 581025 h 888225"/>
                <a:gd name="connsiteX12" fmla="*/ 702124 w 1164085"/>
                <a:gd name="connsiteY12" fmla="*/ 528638 h 888225"/>
                <a:gd name="connsiteX13" fmla="*/ 709267 w 1164085"/>
                <a:gd name="connsiteY13" fmla="*/ 438150 h 888225"/>
                <a:gd name="connsiteX14" fmla="*/ 673549 w 1164085"/>
                <a:gd name="connsiteY14" fmla="*/ 392906 h 888225"/>
                <a:gd name="connsiteX15" fmla="*/ 661642 w 1164085"/>
                <a:gd name="connsiteY15" fmla="*/ 323850 h 888225"/>
                <a:gd name="connsiteX16" fmla="*/ 718792 w 1164085"/>
                <a:gd name="connsiteY16" fmla="*/ 285750 h 888225"/>
                <a:gd name="connsiteX17" fmla="*/ 723555 w 1164085"/>
                <a:gd name="connsiteY17" fmla="*/ 223838 h 888225"/>
                <a:gd name="connsiteX18" fmla="*/ 792611 w 1164085"/>
                <a:gd name="connsiteY18" fmla="*/ 192881 h 888225"/>
                <a:gd name="connsiteX19" fmla="*/ 828330 w 1164085"/>
                <a:gd name="connsiteY19" fmla="*/ 171450 h 888225"/>
                <a:gd name="connsiteX20" fmla="*/ 868811 w 1164085"/>
                <a:gd name="connsiteY20" fmla="*/ 128588 h 888225"/>
                <a:gd name="connsiteX21" fmla="*/ 925961 w 1164085"/>
                <a:gd name="connsiteY21" fmla="*/ 80963 h 888225"/>
                <a:gd name="connsiteX22" fmla="*/ 961680 w 1164085"/>
                <a:gd name="connsiteY22" fmla="*/ 35719 h 888225"/>
                <a:gd name="connsiteX23" fmla="*/ 1018830 w 1164085"/>
                <a:gd name="connsiteY23" fmla="*/ 14288 h 888225"/>
                <a:gd name="connsiteX24" fmla="*/ 1083123 w 1164085"/>
                <a:gd name="connsiteY24" fmla="*/ 14288 h 888225"/>
                <a:gd name="connsiteX25" fmla="*/ 1164085 w 1164085"/>
                <a:gd name="connsiteY25" fmla="*/ 0 h 888225"/>
                <a:gd name="connsiteX0" fmla="*/ 0 w 1164085"/>
                <a:gd name="connsiteY0" fmla="*/ 885187 h 888225"/>
                <a:gd name="connsiteX1" fmla="*/ 49661 w 1164085"/>
                <a:gd name="connsiteY1" fmla="*/ 864394 h 888225"/>
                <a:gd name="connsiteX2" fmla="*/ 147292 w 1164085"/>
                <a:gd name="connsiteY2" fmla="*/ 888206 h 888225"/>
                <a:gd name="connsiteX3" fmla="*/ 263974 w 1164085"/>
                <a:gd name="connsiteY3" fmla="*/ 859631 h 888225"/>
                <a:gd name="connsiteX4" fmla="*/ 318742 w 1164085"/>
                <a:gd name="connsiteY4" fmla="*/ 816769 h 888225"/>
                <a:gd name="connsiteX5" fmla="*/ 347317 w 1164085"/>
                <a:gd name="connsiteY5" fmla="*/ 802481 h 888225"/>
                <a:gd name="connsiteX6" fmla="*/ 421136 w 1164085"/>
                <a:gd name="connsiteY6" fmla="*/ 785813 h 888225"/>
                <a:gd name="connsiteX7" fmla="*/ 506861 w 1164085"/>
                <a:gd name="connsiteY7" fmla="*/ 778669 h 888225"/>
                <a:gd name="connsiteX8" fmla="*/ 540199 w 1164085"/>
                <a:gd name="connsiteY8" fmla="*/ 723900 h 888225"/>
                <a:gd name="connsiteX9" fmla="*/ 594967 w 1164085"/>
                <a:gd name="connsiteY9" fmla="*/ 635794 h 888225"/>
                <a:gd name="connsiteX10" fmla="*/ 642592 w 1164085"/>
                <a:gd name="connsiteY10" fmla="*/ 623888 h 888225"/>
                <a:gd name="connsiteX11" fmla="*/ 661642 w 1164085"/>
                <a:gd name="connsiteY11" fmla="*/ 581025 h 888225"/>
                <a:gd name="connsiteX12" fmla="*/ 702124 w 1164085"/>
                <a:gd name="connsiteY12" fmla="*/ 528638 h 888225"/>
                <a:gd name="connsiteX13" fmla="*/ 709267 w 1164085"/>
                <a:gd name="connsiteY13" fmla="*/ 438150 h 888225"/>
                <a:gd name="connsiteX14" fmla="*/ 673549 w 1164085"/>
                <a:gd name="connsiteY14" fmla="*/ 392906 h 888225"/>
                <a:gd name="connsiteX15" fmla="*/ 661642 w 1164085"/>
                <a:gd name="connsiteY15" fmla="*/ 323850 h 888225"/>
                <a:gd name="connsiteX16" fmla="*/ 718792 w 1164085"/>
                <a:gd name="connsiteY16" fmla="*/ 285750 h 888225"/>
                <a:gd name="connsiteX17" fmla="*/ 723555 w 1164085"/>
                <a:gd name="connsiteY17" fmla="*/ 223838 h 888225"/>
                <a:gd name="connsiteX18" fmla="*/ 792611 w 1164085"/>
                <a:gd name="connsiteY18" fmla="*/ 192881 h 888225"/>
                <a:gd name="connsiteX19" fmla="*/ 828330 w 1164085"/>
                <a:gd name="connsiteY19" fmla="*/ 171450 h 888225"/>
                <a:gd name="connsiteX20" fmla="*/ 868811 w 1164085"/>
                <a:gd name="connsiteY20" fmla="*/ 128588 h 888225"/>
                <a:gd name="connsiteX21" fmla="*/ 925961 w 1164085"/>
                <a:gd name="connsiteY21" fmla="*/ 80963 h 888225"/>
                <a:gd name="connsiteX22" fmla="*/ 961680 w 1164085"/>
                <a:gd name="connsiteY22" fmla="*/ 35719 h 888225"/>
                <a:gd name="connsiteX23" fmla="*/ 1018830 w 1164085"/>
                <a:gd name="connsiteY23" fmla="*/ 14288 h 888225"/>
                <a:gd name="connsiteX24" fmla="*/ 1083123 w 1164085"/>
                <a:gd name="connsiteY24" fmla="*/ 14288 h 888225"/>
                <a:gd name="connsiteX25" fmla="*/ 1164085 w 1164085"/>
                <a:gd name="connsiteY25" fmla="*/ 0 h 888225"/>
                <a:gd name="connsiteX0" fmla="*/ 0 w 1170884"/>
                <a:gd name="connsiteY0" fmla="*/ 871590 h 888227"/>
                <a:gd name="connsiteX1" fmla="*/ 56460 w 1170884"/>
                <a:gd name="connsiteY1" fmla="*/ 864394 h 888227"/>
                <a:gd name="connsiteX2" fmla="*/ 154091 w 1170884"/>
                <a:gd name="connsiteY2" fmla="*/ 888206 h 888227"/>
                <a:gd name="connsiteX3" fmla="*/ 270773 w 1170884"/>
                <a:gd name="connsiteY3" fmla="*/ 859631 h 888227"/>
                <a:gd name="connsiteX4" fmla="*/ 325541 w 1170884"/>
                <a:gd name="connsiteY4" fmla="*/ 816769 h 888227"/>
                <a:gd name="connsiteX5" fmla="*/ 354116 w 1170884"/>
                <a:gd name="connsiteY5" fmla="*/ 802481 h 888227"/>
                <a:gd name="connsiteX6" fmla="*/ 427935 w 1170884"/>
                <a:gd name="connsiteY6" fmla="*/ 785813 h 888227"/>
                <a:gd name="connsiteX7" fmla="*/ 513660 w 1170884"/>
                <a:gd name="connsiteY7" fmla="*/ 778669 h 888227"/>
                <a:gd name="connsiteX8" fmla="*/ 546998 w 1170884"/>
                <a:gd name="connsiteY8" fmla="*/ 723900 h 888227"/>
                <a:gd name="connsiteX9" fmla="*/ 601766 w 1170884"/>
                <a:gd name="connsiteY9" fmla="*/ 635794 h 888227"/>
                <a:gd name="connsiteX10" fmla="*/ 649391 w 1170884"/>
                <a:gd name="connsiteY10" fmla="*/ 623888 h 888227"/>
                <a:gd name="connsiteX11" fmla="*/ 668441 w 1170884"/>
                <a:gd name="connsiteY11" fmla="*/ 581025 h 888227"/>
                <a:gd name="connsiteX12" fmla="*/ 708923 w 1170884"/>
                <a:gd name="connsiteY12" fmla="*/ 528638 h 888227"/>
                <a:gd name="connsiteX13" fmla="*/ 716066 w 1170884"/>
                <a:gd name="connsiteY13" fmla="*/ 438150 h 888227"/>
                <a:gd name="connsiteX14" fmla="*/ 680348 w 1170884"/>
                <a:gd name="connsiteY14" fmla="*/ 392906 h 888227"/>
                <a:gd name="connsiteX15" fmla="*/ 668441 w 1170884"/>
                <a:gd name="connsiteY15" fmla="*/ 323850 h 888227"/>
                <a:gd name="connsiteX16" fmla="*/ 725591 w 1170884"/>
                <a:gd name="connsiteY16" fmla="*/ 285750 h 888227"/>
                <a:gd name="connsiteX17" fmla="*/ 730354 w 1170884"/>
                <a:gd name="connsiteY17" fmla="*/ 223838 h 888227"/>
                <a:gd name="connsiteX18" fmla="*/ 799410 w 1170884"/>
                <a:gd name="connsiteY18" fmla="*/ 192881 h 888227"/>
                <a:gd name="connsiteX19" fmla="*/ 835129 w 1170884"/>
                <a:gd name="connsiteY19" fmla="*/ 171450 h 888227"/>
                <a:gd name="connsiteX20" fmla="*/ 875610 w 1170884"/>
                <a:gd name="connsiteY20" fmla="*/ 128588 h 888227"/>
                <a:gd name="connsiteX21" fmla="*/ 932760 w 1170884"/>
                <a:gd name="connsiteY21" fmla="*/ 80963 h 888227"/>
                <a:gd name="connsiteX22" fmla="*/ 968479 w 1170884"/>
                <a:gd name="connsiteY22" fmla="*/ 35719 h 888227"/>
                <a:gd name="connsiteX23" fmla="*/ 1025629 w 1170884"/>
                <a:gd name="connsiteY23" fmla="*/ 14288 h 888227"/>
                <a:gd name="connsiteX24" fmla="*/ 1089922 w 1170884"/>
                <a:gd name="connsiteY24" fmla="*/ 14288 h 888227"/>
                <a:gd name="connsiteX25" fmla="*/ 1170884 w 1170884"/>
                <a:gd name="connsiteY25" fmla="*/ 0 h 888227"/>
                <a:gd name="connsiteX0" fmla="*/ 0 w 1170884"/>
                <a:gd name="connsiteY0" fmla="*/ 871590 h 888227"/>
                <a:gd name="connsiteX1" fmla="*/ 56460 w 1170884"/>
                <a:gd name="connsiteY1" fmla="*/ 864394 h 888227"/>
                <a:gd name="connsiteX2" fmla="*/ 154091 w 1170884"/>
                <a:gd name="connsiteY2" fmla="*/ 888206 h 888227"/>
                <a:gd name="connsiteX3" fmla="*/ 270773 w 1170884"/>
                <a:gd name="connsiteY3" fmla="*/ 859631 h 888227"/>
                <a:gd name="connsiteX4" fmla="*/ 325541 w 1170884"/>
                <a:gd name="connsiteY4" fmla="*/ 816769 h 888227"/>
                <a:gd name="connsiteX5" fmla="*/ 354116 w 1170884"/>
                <a:gd name="connsiteY5" fmla="*/ 802481 h 888227"/>
                <a:gd name="connsiteX6" fmla="*/ 427935 w 1170884"/>
                <a:gd name="connsiteY6" fmla="*/ 785813 h 888227"/>
                <a:gd name="connsiteX7" fmla="*/ 513660 w 1170884"/>
                <a:gd name="connsiteY7" fmla="*/ 778669 h 888227"/>
                <a:gd name="connsiteX8" fmla="*/ 546998 w 1170884"/>
                <a:gd name="connsiteY8" fmla="*/ 723900 h 888227"/>
                <a:gd name="connsiteX9" fmla="*/ 601766 w 1170884"/>
                <a:gd name="connsiteY9" fmla="*/ 635794 h 888227"/>
                <a:gd name="connsiteX10" fmla="*/ 649391 w 1170884"/>
                <a:gd name="connsiteY10" fmla="*/ 623888 h 888227"/>
                <a:gd name="connsiteX11" fmla="*/ 668441 w 1170884"/>
                <a:gd name="connsiteY11" fmla="*/ 581025 h 888227"/>
                <a:gd name="connsiteX12" fmla="*/ 708923 w 1170884"/>
                <a:gd name="connsiteY12" fmla="*/ 528638 h 888227"/>
                <a:gd name="connsiteX13" fmla="*/ 716066 w 1170884"/>
                <a:gd name="connsiteY13" fmla="*/ 438150 h 888227"/>
                <a:gd name="connsiteX14" fmla="*/ 680348 w 1170884"/>
                <a:gd name="connsiteY14" fmla="*/ 392906 h 888227"/>
                <a:gd name="connsiteX15" fmla="*/ 668441 w 1170884"/>
                <a:gd name="connsiteY15" fmla="*/ 323850 h 888227"/>
                <a:gd name="connsiteX16" fmla="*/ 725591 w 1170884"/>
                <a:gd name="connsiteY16" fmla="*/ 285750 h 888227"/>
                <a:gd name="connsiteX17" fmla="*/ 730354 w 1170884"/>
                <a:gd name="connsiteY17" fmla="*/ 223838 h 888227"/>
                <a:gd name="connsiteX18" fmla="*/ 799410 w 1170884"/>
                <a:gd name="connsiteY18" fmla="*/ 192881 h 888227"/>
                <a:gd name="connsiteX19" fmla="*/ 835129 w 1170884"/>
                <a:gd name="connsiteY19" fmla="*/ 171450 h 888227"/>
                <a:gd name="connsiteX20" fmla="*/ 875610 w 1170884"/>
                <a:gd name="connsiteY20" fmla="*/ 128588 h 888227"/>
                <a:gd name="connsiteX21" fmla="*/ 932760 w 1170884"/>
                <a:gd name="connsiteY21" fmla="*/ 80963 h 888227"/>
                <a:gd name="connsiteX22" fmla="*/ 968479 w 1170884"/>
                <a:gd name="connsiteY22" fmla="*/ 35719 h 888227"/>
                <a:gd name="connsiteX23" fmla="*/ 1025629 w 1170884"/>
                <a:gd name="connsiteY23" fmla="*/ 14288 h 888227"/>
                <a:gd name="connsiteX24" fmla="*/ 1089922 w 1170884"/>
                <a:gd name="connsiteY24" fmla="*/ 14288 h 888227"/>
                <a:gd name="connsiteX25" fmla="*/ 1170884 w 1170884"/>
                <a:gd name="connsiteY25" fmla="*/ 0 h 888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70884" h="888227">
                  <a:moveTo>
                    <a:pt x="0" y="871590"/>
                  </a:moveTo>
                  <a:cubicBezTo>
                    <a:pt x="23320" y="870855"/>
                    <a:pt x="30778" y="861625"/>
                    <a:pt x="56460" y="864394"/>
                  </a:cubicBezTo>
                  <a:cubicBezTo>
                    <a:pt x="82142" y="867163"/>
                    <a:pt x="118372" y="889000"/>
                    <a:pt x="154091" y="888206"/>
                  </a:cubicBezTo>
                  <a:cubicBezTo>
                    <a:pt x="189810" y="887412"/>
                    <a:pt x="242198" y="871537"/>
                    <a:pt x="270773" y="859631"/>
                  </a:cubicBezTo>
                  <a:cubicBezTo>
                    <a:pt x="299348" y="847725"/>
                    <a:pt x="311651" y="826294"/>
                    <a:pt x="325541" y="816769"/>
                  </a:cubicBezTo>
                  <a:cubicBezTo>
                    <a:pt x="339432" y="807244"/>
                    <a:pt x="337050" y="807640"/>
                    <a:pt x="354116" y="802481"/>
                  </a:cubicBezTo>
                  <a:cubicBezTo>
                    <a:pt x="371182" y="797322"/>
                    <a:pt x="401344" y="789782"/>
                    <a:pt x="427935" y="785813"/>
                  </a:cubicBezTo>
                  <a:cubicBezTo>
                    <a:pt x="454526" y="781844"/>
                    <a:pt x="493816" y="788988"/>
                    <a:pt x="513660" y="778669"/>
                  </a:cubicBezTo>
                  <a:cubicBezTo>
                    <a:pt x="533504" y="768350"/>
                    <a:pt x="532314" y="747713"/>
                    <a:pt x="546998" y="723900"/>
                  </a:cubicBezTo>
                  <a:cubicBezTo>
                    <a:pt x="561682" y="700087"/>
                    <a:pt x="584701" y="652463"/>
                    <a:pt x="601766" y="635794"/>
                  </a:cubicBezTo>
                  <a:cubicBezTo>
                    <a:pt x="618831" y="619125"/>
                    <a:pt x="638279" y="633016"/>
                    <a:pt x="649391" y="623888"/>
                  </a:cubicBezTo>
                  <a:cubicBezTo>
                    <a:pt x="660504" y="614760"/>
                    <a:pt x="658519" y="596900"/>
                    <a:pt x="668441" y="581025"/>
                  </a:cubicBezTo>
                  <a:cubicBezTo>
                    <a:pt x="678363" y="565150"/>
                    <a:pt x="700986" y="552450"/>
                    <a:pt x="708923" y="528638"/>
                  </a:cubicBezTo>
                  <a:cubicBezTo>
                    <a:pt x="716861" y="504825"/>
                    <a:pt x="720828" y="460772"/>
                    <a:pt x="716066" y="438150"/>
                  </a:cubicBezTo>
                  <a:cubicBezTo>
                    <a:pt x="711304" y="415528"/>
                    <a:pt x="688285" y="411956"/>
                    <a:pt x="680348" y="392906"/>
                  </a:cubicBezTo>
                  <a:cubicBezTo>
                    <a:pt x="672411" y="373856"/>
                    <a:pt x="660901" y="341709"/>
                    <a:pt x="668441" y="323850"/>
                  </a:cubicBezTo>
                  <a:cubicBezTo>
                    <a:pt x="675981" y="305991"/>
                    <a:pt x="715272" y="302419"/>
                    <a:pt x="725591" y="285750"/>
                  </a:cubicBezTo>
                  <a:cubicBezTo>
                    <a:pt x="735910" y="269081"/>
                    <a:pt x="718051" y="239316"/>
                    <a:pt x="730354" y="223838"/>
                  </a:cubicBezTo>
                  <a:cubicBezTo>
                    <a:pt x="742657" y="208360"/>
                    <a:pt x="781948" y="201612"/>
                    <a:pt x="799410" y="192881"/>
                  </a:cubicBezTo>
                  <a:cubicBezTo>
                    <a:pt x="816872" y="184150"/>
                    <a:pt x="822429" y="182165"/>
                    <a:pt x="835129" y="171450"/>
                  </a:cubicBezTo>
                  <a:cubicBezTo>
                    <a:pt x="847829" y="160735"/>
                    <a:pt x="859338" y="143669"/>
                    <a:pt x="875610" y="128588"/>
                  </a:cubicBezTo>
                  <a:cubicBezTo>
                    <a:pt x="891882" y="113507"/>
                    <a:pt x="917282" y="96441"/>
                    <a:pt x="932760" y="80963"/>
                  </a:cubicBezTo>
                  <a:cubicBezTo>
                    <a:pt x="948238" y="65485"/>
                    <a:pt x="953001" y="46831"/>
                    <a:pt x="968479" y="35719"/>
                  </a:cubicBezTo>
                  <a:cubicBezTo>
                    <a:pt x="983957" y="24606"/>
                    <a:pt x="1005389" y="17860"/>
                    <a:pt x="1025629" y="14288"/>
                  </a:cubicBezTo>
                  <a:cubicBezTo>
                    <a:pt x="1045869" y="10716"/>
                    <a:pt x="1065713" y="16669"/>
                    <a:pt x="1089922" y="14288"/>
                  </a:cubicBezTo>
                  <a:cubicBezTo>
                    <a:pt x="1114131" y="11907"/>
                    <a:pt x="1157390" y="794"/>
                    <a:pt x="1170884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39" name="Forma livre 838"/>
            <p:cNvSpPr/>
            <p:nvPr/>
          </p:nvSpPr>
          <p:spPr bwMode="auto">
            <a:xfrm>
              <a:off x="2532659" y="3459502"/>
              <a:ext cx="126499" cy="100672"/>
            </a:xfrm>
            <a:custGeom>
              <a:avLst/>
              <a:gdLst>
                <a:gd name="connsiteX0" fmla="*/ 0 w 153832"/>
                <a:gd name="connsiteY0" fmla="*/ 105197 h 137565"/>
                <a:gd name="connsiteX1" fmla="*/ 89012 w 153832"/>
                <a:gd name="connsiteY1" fmla="*/ 121381 h 137565"/>
                <a:gd name="connsiteX2" fmla="*/ 137565 w 153832"/>
                <a:gd name="connsiteY2" fmla="*/ 137565 h 137565"/>
                <a:gd name="connsiteX3" fmla="*/ 145657 w 153832"/>
                <a:gd name="connsiteY3" fmla="*/ 113289 h 137565"/>
                <a:gd name="connsiteX4" fmla="*/ 153749 w 153832"/>
                <a:gd name="connsiteY4" fmla="*/ 0 h 13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832" h="137565">
                  <a:moveTo>
                    <a:pt x="0" y="105197"/>
                  </a:moveTo>
                  <a:cubicBezTo>
                    <a:pt x="29671" y="110592"/>
                    <a:pt x="59657" y="114474"/>
                    <a:pt x="89012" y="121381"/>
                  </a:cubicBezTo>
                  <a:cubicBezTo>
                    <a:pt x="105618" y="125288"/>
                    <a:pt x="137565" y="137565"/>
                    <a:pt x="137565" y="137565"/>
                  </a:cubicBezTo>
                  <a:cubicBezTo>
                    <a:pt x="140262" y="129473"/>
                    <a:pt x="144255" y="121703"/>
                    <a:pt x="145657" y="113289"/>
                  </a:cubicBezTo>
                  <a:cubicBezTo>
                    <a:pt x="155238" y="55800"/>
                    <a:pt x="153749" y="49014"/>
                    <a:pt x="153749" y="0"/>
                  </a:cubicBez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grpSp>
          <p:nvGrpSpPr>
            <p:cNvPr id="840" name="Grupo 839"/>
            <p:cNvGrpSpPr/>
            <p:nvPr/>
          </p:nvGrpSpPr>
          <p:grpSpPr>
            <a:xfrm>
              <a:off x="664094" y="1915096"/>
              <a:ext cx="3598758" cy="2376899"/>
              <a:chOff x="907852" y="1988840"/>
              <a:chExt cx="4376365" cy="3247966"/>
            </a:xfrm>
          </p:grpSpPr>
          <p:sp>
            <p:nvSpPr>
              <p:cNvPr id="879" name="Oval 250"/>
              <p:cNvSpPr>
                <a:spLocks noChangeArrowheads="1"/>
              </p:cNvSpPr>
              <p:nvPr/>
            </p:nvSpPr>
            <p:spPr bwMode="auto">
              <a:xfrm>
                <a:off x="5106184" y="3859377"/>
                <a:ext cx="54000" cy="54000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80" name="Oval 250"/>
              <p:cNvSpPr>
                <a:spLocks noChangeArrowheads="1"/>
              </p:cNvSpPr>
              <p:nvPr/>
            </p:nvSpPr>
            <p:spPr bwMode="auto">
              <a:xfrm>
                <a:off x="3831153" y="3559690"/>
                <a:ext cx="54000" cy="54000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81" name="Oval 250"/>
              <p:cNvSpPr>
                <a:spLocks noChangeArrowheads="1"/>
              </p:cNvSpPr>
              <p:nvPr/>
            </p:nvSpPr>
            <p:spPr bwMode="auto">
              <a:xfrm>
                <a:off x="3921080" y="4723631"/>
                <a:ext cx="54000" cy="54000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82" name="Oval 250"/>
              <p:cNvSpPr>
                <a:spLocks noChangeArrowheads="1"/>
              </p:cNvSpPr>
              <p:nvPr/>
            </p:nvSpPr>
            <p:spPr bwMode="auto">
              <a:xfrm>
                <a:off x="1428444" y="4629661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83" name="Oval 250"/>
              <p:cNvSpPr>
                <a:spLocks noChangeArrowheads="1"/>
              </p:cNvSpPr>
              <p:nvPr/>
            </p:nvSpPr>
            <p:spPr bwMode="auto">
              <a:xfrm>
                <a:off x="4664968" y="4408375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84" name="Oval 250"/>
              <p:cNvSpPr>
                <a:spLocks noChangeArrowheads="1"/>
              </p:cNvSpPr>
              <p:nvPr/>
            </p:nvSpPr>
            <p:spPr bwMode="auto">
              <a:xfrm>
                <a:off x="3590172" y="4595278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85" name="Oval 250"/>
              <p:cNvSpPr>
                <a:spLocks noChangeArrowheads="1"/>
              </p:cNvSpPr>
              <p:nvPr/>
            </p:nvSpPr>
            <p:spPr bwMode="auto">
              <a:xfrm>
                <a:off x="4462322" y="4159495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86" name="Oval 250"/>
              <p:cNvSpPr>
                <a:spLocks noChangeArrowheads="1"/>
              </p:cNvSpPr>
              <p:nvPr/>
            </p:nvSpPr>
            <p:spPr bwMode="auto">
              <a:xfrm>
                <a:off x="2277488" y="3929438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87" name="Oval 250"/>
              <p:cNvSpPr>
                <a:spLocks noChangeArrowheads="1"/>
              </p:cNvSpPr>
              <p:nvPr/>
            </p:nvSpPr>
            <p:spPr bwMode="auto">
              <a:xfrm>
                <a:off x="1684270" y="3745610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88" name="Oval 250"/>
              <p:cNvSpPr>
                <a:spLocks noChangeArrowheads="1"/>
              </p:cNvSpPr>
              <p:nvPr/>
            </p:nvSpPr>
            <p:spPr bwMode="auto">
              <a:xfrm>
                <a:off x="1765796" y="4372973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89" name="Oval 250"/>
              <p:cNvSpPr>
                <a:spLocks noChangeArrowheads="1"/>
              </p:cNvSpPr>
              <p:nvPr/>
            </p:nvSpPr>
            <p:spPr bwMode="auto">
              <a:xfrm>
                <a:off x="2907992" y="4818966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90" name="Oval 250"/>
              <p:cNvSpPr>
                <a:spLocks noChangeArrowheads="1"/>
              </p:cNvSpPr>
              <p:nvPr/>
            </p:nvSpPr>
            <p:spPr bwMode="auto">
              <a:xfrm>
                <a:off x="2162392" y="2995038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91" name="Oval 250"/>
              <p:cNvSpPr>
                <a:spLocks noChangeArrowheads="1"/>
              </p:cNvSpPr>
              <p:nvPr/>
            </p:nvSpPr>
            <p:spPr bwMode="auto">
              <a:xfrm>
                <a:off x="3328770" y="2794808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92" name="Oval 250"/>
              <p:cNvSpPr>
                <a:spLocks noChangeArrowheads="1"/>
              </p:cNvSpPr>
              <p:nvPr/>
            </p:nvSpPr>
            <p:spPr bwMode="auto">
              <a:xfrm>
                <a:off x="3905659" y="2228370"/>
                <a:ext cx="54000" cy="54000"/>
              </a:xfrm>
              <a:prstGeom prst="ellipse">
                <a:avLst/>
              </a:prstGeom>
              <a:solidFill>
                <a:srgbClr val="C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93" name="Oval 250"/>
              <p:cNvSpPr>
                <a:spLocks noChangeArrowheads="1"/>
              </p:cNvSpPr>
              <p:nvPr/>
            </p:nvSpPr>
            <p:spPr bwMode="auto">
              <a:xfrm>
                <a:off x="4298318" y="3413464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94" name="Oval 250"/>
              <p:cNvSpPr>
                <a:spLocks noChangeArrowheads="1"/>
              </p:cNvSpPr>
              <p:nvPr/>
            </p:nvSpPr>
            <p:spPr bwMode="auto">
              <a:xfrm>
                <a:off x="4761168" y="2789359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95" name="Oval 250"/>
              <p:cNvSpPr>
                <a:spLocks noChangeArrowheads="1"/>
              </p:cNvSpPr>
              <p:nvPr/>
            </p:nvSpPr>
            <p:spPr bwMode="auto">
              <a:xfrm>
                <a:off x="3905659" y="4321190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96" name="Oval 250"/>
              <p:cNvSpPr>
                <a:spLocks noChangeArrowheads="1"/>
              </p:cNvSpPr>
              <p:nvPr/>
            </p:nvSpPr>
            <p:spPr bwMode="auto">
              <a:xfrm>
                <a:off x="3144236" y="4165368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97" name="Oval 250"/>
              <p:cNvSpPr>
                <a:spLocks noChangeArrowheads="1"/>
              </p:cNvSpPr>
              <p:nvPr/>
            </p:nvSpPr>
            <p:spPr bwMode="auto">
              <a:xfrm>
                <a:off x="5230217" y="3490565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98" name="Oval 250"/>
              <p:cNvSpPr>
                <a:spLocks noChangeArrowheads="1"/>
              </p:cNvSpPr>
              <p:nvPr/>
            </p:nvSpPr>
            <p:spPr bwMode="auto">
              <a:xfrm>
                <a:off x="907852" y="4268008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899" name="Oval 250"/>
              <p:cNvSpPr>
                <a:spLocks noChangeArrowheads="1"/>
              </p:cNvSpPr>
              <p:nvPr/>
            </p:nvSpPr>
            <p:spPr bwMode="auto">
              <a:xfrm>
                <a:off x="2120195" y="4186311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900" name="Oval 250"/>
              <p:cNvSpPr>
                <a:spLocks noChangeArrowheads="1"/>
              </p:cNvSpPr>
              <p:nvPr/>
            </p:nvSpPr>
            <p:spPr bwMode="auto">
              <a:xfrm>
                <a:off x="2110669" y="4901458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901" name="Oval 250"/>
              <p:cNvSpPr>
                <a:spLocks noChangeArrowheads="1"/>
              </p:cNvSpPr>
              <p:nvPr/>
            </p:nvSpPr>
            <p:spPr bwMode="auto">
              <a:xfrm>
                <a:off x="5034120" y="3517920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902" name="Oval 250"/>
              <p:cNvSpPr>
                <a:spLocks noChangeArrowheads="1"/>
              </p:cNvSpPr>
              <p:nvPr/>
            </p:nvSpPr>
            <p:spPr bwMode="auto">
              <a:xfrm>
                <a:off x="4804213" y="4110643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903" name="Oval 250"/>
              <p:cNvSpPr>
                <a:spLocks noChangeArrowheads="1"/>
              </p:cNvSpPr>
              <p:nvPr/>
            </p:nvSpPr>
            <p:spPr bwMode="auto">
              <a:xfrm>
                <a:off x="2543395" y="4792389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904" name="Oval 250"/>
              <p:cNvSpPr>
                <a:spLocks noChangeArrowheads="1"/>
              </p:cNvSpPr>
              <p:nvPr/>
            </p:nvSpPr>
            <p:spPr bwMode="auto">
              <a:xfrm>
                <a:off x="2524343" y="5182806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905" name="Oval 250"/>
              <p:cNvSpPr>
                <a:spLocks noChangeArrowheads="1"/>
              </p:cNvSpPr>
              <p:nvPr/>
            </p:nvSpPr>
            <p:spPr bwMode="auto">
              <a:xfrm>
                <a:off x="2289673" y="4576365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906" name="Oval 250"/>
              <p:cNvSpPr>
                <a:spLocks noChangeArrowheads="1"/>
              </p:cNvSpPr>
              <p:nvPr/>
            </p:nvSpPr>
            <p:spPr bwMode="auto">
              <a:xfrm>
                <a:off x="1434145" y="4302711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907" name="Oval 250"/>
              <p:cNvSpPr>
                <a:spLocks noChangeArrowheads="1"/>
              </p:cNvSpPr>
              <p:nvPr/>
            </p:nvSpPr>
            <p:spPr bwMode="auto">
              <a:xfrm>
                <a:off x="3391244" y="3594283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908" name="Oval 250"/>
              <p:cNvSpPr>
                <a:spLocks noChangeArrowheads="1"/>
              </p:cNvSpPr>
              <p:nvPr/>
            </p:nvSpPr>
            <p:spPr bwMode="auto">
              <a:xfrm>
                <a:off x="3954414" y="2871583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909" name="Oval 250"/>
              <p:cNvSpPr>
                <a:spLocks noChangeArrowheads="1"/>
              </p:cNvSpPr>
              <p:nvPr/>
            </p:nvSpPr>
            <p:spPr bwMode="auto">
              <a:xfrm>
                <a:off x="3320938" y="4054190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910" name="Oval 250"/>
              <p:cNvSpPr>
                <a:spLocks noChangeArrowheads="1"/>
              </p:cNvSpPr>
              <p:nvPr/>
            </p:nvSpPr>
            <p:spPr bwMode="auto">
              <a:xfrm>
                <a:off x="4314454" y="4826023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911" name="Oval 250"/>
              <p:cNvSpPr>
                <a:spLocks noChangeArrowheads="1"/>
              </p:cNvSpPr>
              <p:nvPr/>
            </p:nvSpPr>
            <p:spPr bwMode="auto">
              <a:xfrm>
                <a:off x="4226579" y="4508638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912" name="Oval 250"/>
              <p:cNvSpPr>
                <a:spLocks noChangeArrowheads="1"/>
              </p:cNvSpPr>
              <p:nvPr/>
            </p:nvSpPr>
            <p:spPr bwMode="auto">
              <a:xfrm>
                <a:off x="2648752" y="4945368"/>
                <a:ext cx="54000" cy="54000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913" name="Oval 250"/>
              <p:cNvSpPr>
                <a:spLocks noChangeArrowheads="1"/>
              </p:cNvSpPr>
              <p:nvPr/>
            </p:nvSpPr>
            <p:spPr bwMode="auto">
              <a:xfrm>
                <a:off x="2472875" y="4673591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  <p:sp>
            <p:nvSpPr>
              <p:cNvPr id="914" name="Oval 250"/>
              <p:cNvSpPr>
                <a:spLocks noChangeArrowheads="1"/>
              </p:cNvSpPr>
              <p:nvPr/>
            </p:nvSpPr>
            <p:spPr bwMode="auto">
              <a:xfrm>
                <a:off x="2749881" y="1988840"/>
                <a:ext cx="54000" cy="54000"/>
              </a:xfrm>
              <a:prstGeom prst="ellipse">
                <a:avLst/>
              </a:prstGeom>
              <a:solidFill>
                <a:srgbClr val="C00000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dirty="0">
                  <a:solidFill>
                    <a:srgbClr val="FFFFFF"/>
                  </a:solidFill>
                  <a:latin typeface="Tahoma" pitchFamily="34" charset="0"/>
                </a:endParaRPr>
              </a:p>
            </p:txBody>
          </p:sp>
        </p:grpSp>
        <p:grpSp>
          <p:nvGrpSpPr>
            <p:cNvPr id="841" name="Grupo 840"/>
            <p:cNvGrpSpPr/>
            <p:nvPr/>
          </p:nvGrpSpPr>
          <p:grpSpPr>
            <a:xfrm>
              <a:off x="248231" y="1855673"/>
              <a:ext cx="3954465" cy="2533599"/>
              <a:chOff x="402131" y="1907640"/>
              <a:chExt cx="4808931" cy="3462092"/>
            </a:xfrm>
          </p:grpSpPr>
          <p:sp>
            <p:nvSpPr>
              <p:cNvPr id="845" name="CaixaDeTexto 844"/>
              <p:cNvSpPr txBox="1"/>
              <p:nvPr/>
            </p:nvSpPr>
            <p:spPr bwMode="auto">
              <a:xfrm>
                <a:off x="3302469" y="3335487"/>
                <a:ext cx="801046" cy="11221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buClr>
                    <a:srgbClr val="F2DC0E"/>
                  </a:buClr>
                </a:pPr>
                <a:r>
                  <a:rPr lang="pt-BR" sz="700" b="1" dirty="0">
                    <a:solidFill>
                      <a:srgbClr val="000000"/>
                    </a:solidFill>
                  </a:rPr>
                  <a:t>Belo Horizonte</a:t>
                </a:r>
              </a:p>
            </p:txBody>
          </p:sp>
          <p:sp>
            <p:nvSpPr>
              <p:cNvPr id="846" name="CaixaDeTexto 845"/>
              <p:cNvSpPr txBox="1"/>
              <p:nvPr/>
            </p:nvSpPr>
            <p:spPr bwMode="auto">
              <a:xfrm>
                <a:off x="1301141" y="4680798"/>
                <a:ext cx="439638" cy="12617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Ourinhos</a:t>
                </a:r>
              </a:p>
            </p:txBody>
          </p:sp>
          <p:sp>
            <p:nvSpPr>
              <p:cNvPr id="847" name="CaixaDeTexto 846"/>
              <p:cNvSpPr txBox="1"/>
              <p:nvPr/>
            </p:nvSpPr>
            <p:spPr bwMode="auto">
              <a:xfrm>
                <a:off x="4663813" y="4492454"/>
                <a:ext cx="547249" cy="18466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Ca</a:t>
                </a:r>
                <a:r>
                  <a:rPr lang="pt-BR" sz="600" dirty="0"/>
                  <a:t>mpos dos Goytacazes</a:t>
                </a:r>
              </a:p>
            </p:txBody>
          </p:sp>
          <p:sp>
            <p:nvSpPr>
              <p:cNvPr id="848" name="CaixaDeTexto 847"/>
              <p:cNvSpPr txBox="1"/>
              <p:nvPr/>
            </p:nvSpPr>
            <p:spPr bwMode="auto">
              <a:xfrm>
                <a:off x="4141780" y="4050847"/>
                <a:ext cx="486994" cy="12617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 algn="ctr"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Itaperuna</a:t>
                </a:r>
              </a:p>
            </p:txBody>
          </p:sp>
          <p:sp>
            <p:nvSpPr>
              <p:cNvPr id="849" name="CaixaDeTexto 848"/>
              <p:cNvSpPr txBox="1"/>
              <p:nvPr/>
            </p:nvSpPr>
            <p:spPr bwMode="auto">
              <a:xfrm>
                <a:off x="1808663" y="4291773"/>
                <a:ext cx="293695" cy="923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Bauru</a:t>
                </a:r>
              </a:p>
            </p:txBody>
          </p:sp>
          <p:sp>
            <p:nvSpPr>
              <p:cNvPr id="850" name="CaixaDeTexto 849"/>
              <p:cNvSpPr txBox="1"/>
              <p:nvPr/>
            </p:nvSpPr>
            <p:spPr bwMode="auto">
              <a:xfrm>
                <a:off x="1781362" y="3580173"/>
                <a:ext cx="422490" cy="25234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S.J. do Rio Preto</a:t>
                </a:r>
              </a:p>
            </p:txBody>
          </p:sp>
          <p:sp>
            <p:nvSpPr>
              <p:cNvPr id="851" name="CaixaDeTexto 850"/>
              <p:cNvSpPr txBox="1"/>
              <p:nvPr/>
            </p:nvSpPr>
            <p:spPr bwMode="auto">
              <a:xfrm>
                <a:off x="2381966" y="3826419"/>
                <a:ext cx="523683" cy="923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Ribeirão Preto</a:t>
                </a:r>
              </a:p>
            </p:txBody>
          </p:sp>
          <p:sp>
            <p:nvSpPr>
              <p:cNvPr id="852" name="CaixaDeTexto 851"/>
              <p:cNvSpPr txBox="1"/>
              <p:nvPr/>
            </p:nvSpPr>
            <p:spPr bwMode="auto">
              <a:xfrm>
                <a:off x="3075844" y="4801173"/>
                <a:ext cx="545263" cy="25234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S.J. dos Campos</a:t>
                </a:r>
              </a:p>
            </p:txBody>
          </p:sp>
          <p:sp>
            <p:nvSpPr>
              <p:cNvPr id="853" name="CaixaDeTexto 852"/>
              <p:cNvSpPr txBox="1"/>
              <p:nvPr/>
            </p:nvSpPr>
            <p:spPr bwMode="auto">
              <a:xfrm>
                <a:off x="1685984" y="3037905"/>
                <a:ext cx="487541" cy="923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 algn="r"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Uberlândia</a:t>
                </a:r>
              </a:p>
            </p:txBody>
          </p:sp>
          <p:sp>
            <p:nvSpPr>
              <p:cNvPr id="854" name="CaixaDeTexto 853"/>
              <p:cNvSpPr txBox="1"/>
              <p:nvPr/>
            </p:nvSpPr>
            <p:spPr bwMode="auto">
              <a:xfrm>
                <a:off x="2883046" y="2837675"/>
                <a:ext cx="456857" cy="923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 algn="r"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Três Marias</a:t>
                </a:r>
              </a:p>
            </p:txBody>
          </p:sp>
          <p:sp>
            <p:nvSpPr>
              <p:cNvPr id="855" name="CaixaDeTexto 854"/>
              <p:cNvSpPr txBox="1"/>
              <p:nvPr/>
            </p:nvSpPr>
            <p:spPr bwMode="auto">
              <a:xfrm>
                <a:off x="4019550" y="2237072"/>
                <a:ext cx="559519" cy="923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Montes Claros</a:t>
                </a:r>
              </a:p>
            </p:txBody>
          </p:sp>
          <p:sp>
            <p:nvSpPr>
              <p:cNvPr id="856" name="CaixaDeTexto 855"/>
              <p:cNvSpPr txBox="1"/>
              <p:nvPr/>
            </p:nvSpPr>
            <p:spPr bwMode="auto">
              <a:xfrm>
                <a:off x="4284766" y="3440967"/>
                <a:ext cx="366650" cy="923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 algn="r"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Ipatinga</a:t>
                </a:r>
              </a:p>
            </p:txBody>
          </p:sp>
          <p:sp>
            <p:nvSpPr>
              <p:cNvPr id="857" name="CaixaDeTexto 856"/>
              <p:cNvSpPr txBox="1"/>
              <p:nvPr/>
            </p:nvSpPr>
            <p:spPr bwMode="auto">
              <a:xfrm>
                <a:off x="4188307" y="2619965"/>
                <a:ext cx="551880" cy="923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 algn="r"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Teófilo Otoni</a:t>
                </a:r>
              </a:p>
            </p:txBody>
          </p:sp>
          <p:sp>
            <p:nvSpPr>
              <p:cNvPr id="858" name="CaixaDeTexto 857"/>
              <p:cNvSpPr txBox="1"/>
              <p:nvPr/>
            </p:nvSpPr>
            <p:spPr bwMode="auto">
              <a:xfrm>
                <a:off x="3709756" y="4134551"/>
                <a:ext cx="484664" cy="923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 algn="r"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Juiz de Fora</a:t>
                </a:r>
              </a:p>
            </p:txBody>
          </p:sp>
          <p:sp>
            <p:nvSpPr>
              <p:cNvPr id="859" name="CaixaDeTexto 858"/>
              <p:cNvSpPr txBox="1"/>
              <p:nvPr/>
            </p:nvSpPr>
            <p:spPr bwMode="auto">
              <a:xfrm>
                <a:off x="2808844" y="4053138"/>
                <a:ext cx="455045" cy="12617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Varginha</a:t>
                </a:r>
              </a:p>
            </p:txBody>
          </p:sp>
          <p:sp>
            <p:nvSpPr>
              <p:cNvPr id="860" name="CaixaDeTexto 859"/>
              <p:cNvSpPr txBox="1"/>
              <p:nvPr/>
            </p:nvSpPr>
            <p:spPr bwMode="auto">
              <a:xfrm>
                <a:off x="3344234" y="4504552"/>
                <a:ext cx="547614" cy="923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Volta Redonda</a:t>
                </a:r>
              </a:p>
            </p:txBody>
          </p:sp>
          <p:sp>
            <p:nvSpPr>
              <p:cNvPr id="861" name="CaixaDeTexto 860"/>
              <p:cNvSpPr txBox="1"/>
              <p:nvPr/>
            </p:nvSpPr>
            <p:spPr bwMode="auto">
              <a:xfrm>
                <a:off x="402131" y="4330684"/>
                <a:ext cx="712060" cy="18466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 algn="ctr"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Presidente</a:t>
                </a:r>
              </a:p>
              <a:p>
                <a:pPr algn="ctr"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Prudente</a:t>
                </a:r>
              </a:p>
            </p:txBody>
          </p:sp>
          <p:sp>
            <p:nvSpPr>
              <p:cNvPr id="862" name="CaixaDeTexto 861"/>
              <p:cNvSpPr txBox="1"/>
              <p:nvPr/>
            </p:nvSpPr>
            <p:spPr bwMode="auto">
              <a:xfrm>
                <a:off x="1281921" y="4163730"/>
                <a:ext cx="331007" cy="923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 algn="ctr"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Marília</a:t>
                </a:r>
              </a:p>
            </p:txBody>
          </p:sp>
          <p:sp>
            <p:nvSpPr>
              <p:cNvPr id="863" name="CaixaDeTexto 862"/>
              <p:cNvSpPr txBox="1"/>
              <p:nvPr/>
            </p:nvSpPr>
            <p:spPr bwMode="auto">
              <a:xfrm>
                <a:off x="1630094" y="4062048"/>
                <a:ext cx="612727" cy="12617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 algn="r"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Araraquara</a:t>
                </a:r>
              </a:p>
            </p:txBody>
          </p:sp>
          <p:sp>
            <p:nvSpPr>
              <p:cNvPr id="864" name="CaixaDeTexto 863"/>
              <p:cNvSpPr txBox="1"/>
              <p:nvPr/>
            </p:nvSpPr>
            <p:spPr bwMode="auto">
              <a:xfrm>
                <a:off x="1709113" y="4964128"/>
                <a:ext cx="557277" cy="129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 algn="ctr"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Itapetininga</a:t>
                </a:r>
              </a:p>
            </p:txBody>
          </p:sp>
          <p:sp>
            <p:nvSpPr>
              <p:cNvPr id="865" name="CaixaDeTexto 864"/>
              <p:cNvSpPr txBox="1"/>
              <p:nvPr/>
            </p:nvSpPr>
            <p:spPr bwMode="auto">
              <a:xfrm>
                <a:off x="1997635" y="4425796"/>
                <a:ext cx="503080" cy="129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 algn="r"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Piracicaba</a:t>
                </a:r>
              </a:p>
            </p:txBody>
          </p:sp>
          <p:sp>
            <p:nvSpPr>
              <p:cNvPr id="866" name="CaixaDeTexto 865"/>
              <p:cNvSpPr txBox="1"/>
              <p:nvPr/>
            </p:nvSpPr>
            <p:spPr bwMode="auto">
              <a:xfrm>
                <a:off x="2611777" y="4731896"/>
                <a:ext cx="421070" cy="947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Jundiaí</a:t>
                </a:r>
              </a:p>
            </p:txBody>
          </p:sp>
          <p:sp>
            <p:nvSpPr>
              <p:cNvPr id="867" name="CaixaDeTexto 866"/>
              <p:cNvSpPr txBox="1"/>
              <p:nvPr/>
            </p:nvSpPr>
            <p:spPr bwMode="auto">
              <a:xfrm>
                <a:off x="3997281" y="2914450"/>
                <a:ext cx="523682" cy="923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Diamantina</a:t>
                </a:r>
              </a:p>
            </p:txBody>
          </p:sp>
          <p:sp>
            <p:nvSpPr>
              <p:cNvPr id="868" name="CaixaDeTexto 867"/>
              <p:cNvSpPr txBox="1"/>
              <p:nvPr/>
            </p:nvSpPr>
            <p:spPr bwMode="auto">
              <a:xfrm>
                <a:off x="4108975" y="4448545"/>
                <a:ext cx="547249" cy="923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 algn="ctr"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Nova Friburgo</a:t>
                </a:r>
              </a:p>
            </p:txBody>
          </p:sp>
          <p:sp>
            <p:nvSpPr>
              <p:cNvPr id="869" name="CaixaDeTexto 868"/>
              <p:cNvSpPr txBox="1"/>
              <p:nvPr/>
            </p:nvSpPr>
            <p:spPr bwMode="auto">
              <a:xfrm>
                <a:off x="4732466" y="3537719"/>
                <a:ext cx="366650" cy="923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 algn="ctr"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Colatina</a:t>
                </a:r>
              </a:p>
            </p:txBody>
          </p:sp>
          <p:sp>
            <p:nvSpPr>
              <p:cNvPr id="870" name="CaixaDeTexto 869"/>
              <p:cNvSpPr txBox="1"/>
              <p:nvPr/>
            </p:nvSpPr>
            <p:spPr bwMode="auto">
              <a:xfrm>
                <a:off x="2965325" y="3651824"/>
                <a:ext cx="545769" cy="12617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 algn="r"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Divinópolis</a:t>
                </a:r>
              </a:p>
            </p:txBody>
          </p:sp>
          <p:sp>
            <p:nvSpPr>
              <p:cNvPr id="871" name="CaixaDeTexto 870"/>
              <p:cNvSpPr txBox="1"/>
              <p:nvPr/>
            </p:nvSpPr>
            <p:spPr bwMode="auto">
              <a:xfrm>
                <a:off x="3365481" y="3942106"/>
                <a:ext cx="339137" cy="12617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Lavras</a:t>
                </a:r>
              </a:p>
            </p:txBody>
          </p:sp>
          <p:sp>
            <p:nvSpPr>
              <p:cNvPr id="872" name="CaixaDeTexto 871"/>
              <p:cNvSpPr txBox="1"/>
              <p:nvPr/>
            </p:nvSpPr>
            <p:spPr bwMode="auto">
              <a:xfrm>
                <a:off x="3649589" y="4621227"/>
                <a:ext cx="627098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 algn="ctr">
                  <a:buClr>
                    <a:srgbClr val="F2DC0E"/>
                  </a:buClr>
                </a:pPr>
                <a:r>
                  <a:rPr lang="pt-BR" sz="700" b="1" dirty="0">
                    <a:solidFill>
                      <a:srgbClr val="000000"/>
                    </a:solidFill>
                  </a:rPr>
                  <a:t>Rio de Janeiro</a:t>
                </a:r>
              </a:p>
            </p:txBody>
          </p:sp>
          <p:sp>
            <p:nvSpPr>
              <p:cNvPr id="873" name="CaixaDeTexto 872"/>
              <p:cNvSpPr txBox="1"/>
              <p:nvPr/>
            </p:nvSpPr>
            <p:spPr bwMode="auto">
              <a:xfrm>
                <a:off x="4357321" y="4868890"/>
                <a:ext cx="390796" cy="923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buClr>
                    <a:srgbClr val="F2DC0E"/>
                  </a:buClr>
                </a:pPr>
                <a:r>
                  <a:rPr lang="pt-BR" sz="600" dirty="0"/>
                  <a:t>Cabo Frio</a:t>
                </a:r>
              </a:p>
            </p:txBody>
          </p:sp>
          <p:sp>
            <p:nvSpPr>
              <p:cNvPr id="874" name="CaixaDeTexto 873"/>
              <p:cNvSpPr txBox="1"/>
              <p:nvPr/>
            </p:nvSpPr>
            <p:spPr bwMode="auto">
              <a:xfrm>
                <a:off x="2697180" y="4872701"/>
                <a:ext cx="432421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 algn="ctr">
                  <a:buClr>
                    <a:srgbClr val="F2DC0E"/>
                  </a:buClr>
                </a:pPr>
                <a:r>
                  <a:rPr lang="pt-BR" sz="700" b="1" dirty="0">
                    <a:solidFill>
                      <a:srgbClr val="000000"/>
                    </a:solidFill>
                  </a:rPr>
                  <a:t>São Paulo</a:t>
                </a:r>
              </a:p>
            </p:txBody>
          </p:sp>
          <p:sp>
            <p:nvSpPr>
              <p:cNvPr id="875" name="CaixaDeTexto 874"/>
              <p:cNvSpPr txBox="1"/>
              <p:nvPr/>
            </p:nvSpPr>
            <p:spPr bwMode="auto">
              <a:xfrm>
                <a:off x="2452630" y="5277399"/>
                <a:ext cx="426117" cy="923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FFFFFF"/>
                    </a:solidFill>
                  </a:rPr>
                  <a:t>Itanhaém</a:t>
                </a:r>
              </a:p>
            </p:txBody>
          </p:sp>
          <p:sp>
            <p:nvSpPr>
              <p:cNvPr id="876" name="CaixaDeTexto 875"/>
              <p:cNvSpPr txBox="1"/>
              <p:nvPr/>
            </p:nvSpPr>
            <p:spPr bwMode="auto">
              <a:xfrm>
                <a:off x="2618246" y="4582633"/>
                <a:ext cx="530174" cy="12617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Campinas</a:t>
                </a:r>
              </a:p>
            </p:txBody>
          </p:sp>
          <p:sp>
            <p:nvSpPr>
              <p:cNvPr id="877" name="CaixaDeTexto 876"/>
              <p:cNvSpPr txBox="1"/>
              <p:nvPr/>
            </p:nvSpPr>
            <p:spPr bwMode="auto">
              <a:xfrm>
                <a:off x="4727911" y="3918808"/>
                <a:ext cx="378273" cy="1077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 algn="r">
                  <a:buClr>
                    <a:srgbClr val="F2DC0E"/>
                  </a:buClr>
                </a:pPr>
                <a:r>
                  <a:rPr lang="pt-BR" sz="700" b="1" dirty="0">
                    <a:solidFill>
                      <a:srgbClr val="000000"/>
                    </a:solidFill>
                  </a:rPr>
                  <a:t>Vitória</a:t>
                </a:r>
              </a:p>
            </p:txBody>
          </p:sp>
          <p:sp>
            <p:nvSpPr>
              <p:cNvPr id="878" name="CaixaDeTexto 877"/>
              <p:cNvSpPr txBox="1"/>
              <p:nvPr/>
            </p:nvSpPr>
            <p:spPr bwMode="auto">
              <a:xfrm>
                <a:off x="2792748" y="1907640"/>
                <a:ext cx="307066" cy="923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0" tIns="0" rIns="0" bIns="0" rtlCol="0">
                <a:spAutoFit/>
              </a:bodyPr>
              <a:lstStyle/>
              <a:p>
                <a:pPr>
                  <a:buClr>
                    <a:srgbClr val="F2DC0E"/>
                  </a:buClr>
                </a:pPr>
                <a:r>
                  <a:rPr lang="pt-BR" sz="600" dirty="0">
                    <a:solidFill>
                      <a:srgbClr val="000000"/>
                    </a:solidFill>
                  </a:rPr>
                  <a:t>Unaí</a:t>
                </a:r>
              </a:p>
            </p:txBody>
          </p:sp>
        </p:grpSp>
        <p:sp>
          <p:nvSpPr>
            <p:cNvPr id="842" name="CaixaDeTexto 841"/>
            <p:cNvSpPr txBox="1"/>
            <p:nvPr/>
          </p:nvSpPr>
          <p:spPr bwMode="auto">
            <a:xfrm>
              <a:off x="2455880" y="2157514"/>
              <a:ext cx="374721" cy="675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eaLnBrk="1" hangingPunct="1">
                <a:buClr>
                  <a:schemeClr val="tx2"/>
                </a:buClr>
              </a:pPr>
              <a:r>
                <a:rPr lang="pt-BR" sz="600" b="1" dirty="0">
                  <a:solidFill>
                    <a:srgbClr val="000000"/>
                  </a:solidFill>
                </a:rPr>
                <a:t>Pirapora</a:t>
              </a:r>
            </a:p>
          </p:txBody>
        </p:sp>
        <p:sp>
          <p:nvSpPr>
            <p:cNvPr id="843" name="Forma livre 842"/>
            <p:cNvSpPr/>
            <p:nvPr/>
          </p:nvSpPr>
          <p:spPr bwMode="auto">
            <a:xfrm>
              <a:off x="2435809" y="4182512"/>
              <a:ext cx="435326" cy="100089"/>
            </a:xfrm>
            <a:custGeom>
              <a:avLst/>
              <a:gdLst>
                <a:gd name="connsiteX0" fmla="*/ 0 w 529390"/>
                <a:gd name="connsiteY0" fmla="*/ 0 h 136769"/>
                <a:gd name="connsiteX1" fmla="*/ 60158 w 529390"/>
                <a:gd name="connsiteY1" fmla="*/ 20053 h 136769"/>
                <a:gd name="connsiteX2" fmla="*/ 100263 w 529390"/>
                <a:gd name="connsiteY2" fmla="*/ 44116 h 136769"/>
                <a:gd name="connsiteX3" fmla="*/ 425116 w 529390"/>
                <a:gd name="connsiteY3" fmla="*/ 132347 h 136769"/>
                <a:gd name="connsiteX4" fmla="*/ 457200 w 529390"/>
                <a:gd name="connsiteY4" fmla="*/ 136358 h 136769"/>
                <a:gd name="connsiteX5" fmla="*/ 529390 w 529390"/>
                <a:gd name="connsiteY5" fmla="*/ 136358 h 136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9390" h="136769">
                  <a:moveTo>
                    <a:pt x="0" y="0"/>
                  </a:moveTo>
                  <a:cubicBezTo>
                    <a:pt x="20053" y="6684"/>
                    <a:pt x="40811" y="11540"/>
                    <a:pt x="60158" y="20053"/>
                  </a:cubicBezTo>
                  <a:cubicBezTo>
                    <a:pt x="74428" y="26332"/>
                    <a:pt x="85362" y="39531"/>
                    <a:pt x="100263" y="44116"/>
                  </a:cubicBezTo>
                  <a:cubicBezTo>
                    <a:pt x="207508" y="77114"/>
                    <a:pt x="316478" y="104272"/>
                    <a:pt x="425116" y="132347"/>
                  </a:cubicBezTo>
                  <a:cubicBezTo>
                    <a:pt x="435551" y="135044"/>
                    <a:pt x="446430" y="135944"/>
                    <a:pt x="457200" y="136358"/>
                  </a:cubicBezTo>
                  <a:cubicBezTo>
                    <a:pt x="481246" y="137283"/>
                    <a:pt x="505327" y="136358"/>
                    <a:pt x="529390" y="136358"/>
                  </a:cubicBezTo>
                </a:path>
              </a:pathLst>
            </a:custGeom>
            <a:noFill/>
            <a:ln w="19050" cap="flat" cmpd="sng" algn="ctr">
              <a:solidFill>
                <a:srgbClr val="7030A0"/>
              </a:solidFill>
              <a:prstDash val="solid"/>
              <a:miter lim="800000"/>
              <a:headEnd type="none" w="med" len="med"/>
              <a:tailEnd type="triangle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844" name="AutoShape 125"/>
            <p:cNvSpPr>
              <a:spLocks noChangeArrowheads="1"/>
            </p:cNvSpPr>
            <p:nvPr/>
          </p:nvSpPr>
          <p:spPr bwMode="auto">
            <a:xfrm rot="10800000">
              <a:off x="2787666" y="2251691"/>
              <a:ext cx="74730" cy="45309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339" name="Forma livre 338"/>
            <p:cNvSpPr/>
            <p:nvPr/>
          </p:nvSpPr>
          <p:spPr bwMode="auto">
            <a:xfrm>
              <a:off x="4187455" y="2770325"/>
              <a:ext cx="145462" cy="415741"/>
            </a:xfrm>
            <a:custGeom>
              <a:avLst/>
              <a:gdLst>
                <a:gd name="connsiteX0" fmla="*/ 0 w 169817"/>
                <a:gd name="connsiteY0" fmla="*/ 545374 h 545374"/>
                <a:gd name="connsiteX1" fmla="*/ 6531 w 169817"/>
                <a:gd name="connsiteY1" fmla="*/ 525780 h 545374"/>
                <a:gd name="connsiteX2" fmla="*/ 13063 w 169817"/>
                <a:gd name="connsiteY2" fmla="*/ 519248 h 545374"/>
                <a:gd name="connsiteX3" fmla="*/ 19594 w 169817"/>
                <a:gd name="connsiteY3" fmla="*/ 496388 h 545374"/>
                <a:gd name="connsiteX4" fmla="*/ 26125 w 169817"/>
                <a:gd name="connsiteY4" fmla="*/ 486591 h 545374"/>
                <a:gd name="connsiteX5" fmla="*/ 32657 w 169817"/>
                <a:gd name="connsiteY5" fmla="*/ 466997 h 545374"/>
                <a:gd name="connsiteX6" fmla="*/ 42454 w 169817"/>
                <a:gd name="connsiteY6" fmla="*/ 447403 h 545374"/>
                <a:gd name="connsiteX7" fmla="*/ 65314 w 169817"/>
                <a:gd name="connsiteY7" fmla="*/ 421277 h 545374"/>
                <a:gd name="connsiteX8" fmla="*/ 71845 w 169817"/>
                <a:gd name="connsiteY8" fmla="*/ 414745 h 545374"/>
                <a:gd name="connsiteX9" fmla="*/ 75111 w 169817"/>
                <a:gd name="connsiteY9" fmla="*/ 398417 h 545374"/>
                <a:gd name="connsiteX10" fmla="*/ 78377 w 169817"/>
                <a:gd name="connsiteY10" fmla="*/ 359228 h 545374"/>
                <a:gd name="connsiteX11" fmla="*/ 84908 w 169817"/>
                <a:gd name="connsiteY11" fmla="*/ 339634 h 545374"/>
                <a:gd name="connsiteX12" fmla="*/ 97971 w 169817"/>
                <a:gd name="connsiteY12" fmla="*/ 320040 h 545374"/>
                <a:gd name="connsiteX13" fmla="*/ 104503 w 169817"/>
                <a:gd name="connsiteY13" fmla="*/ 310243 h 545374"/>
                <a:gd name="connsiteX14" fmla="*/ 107768 w 169817"/>
                <a:gd name="connsiteY14" fmla="*/ 300445 h 545374"/>
                <a:gd name="connsiteX15" fmla="*/ 114300 w 169817"/>
                <a:gd name="connsiteY15" fmla="*/ 293914 h 545374"/>
                <a:gd name="connsiteX16" fmla="*/ 124097 w 169817"/>
                <a:gd name="connsiteY16" fmla="*/ 261257 h 545374"/>
                <a:gd name="connsiteX17" fmla="*/ 130628 w 169817"/>
                <a:gd name="connsiteY17" fmla="*/ 251460 h 545374"/>
                <a:gd name="connsiteX18" fmla="*/ 133894 w 169817"/>
                <a:gd name="connsiteY18" fmla="*/ 218803 h 545374"/>
                <a:gd name="connsiteX19" fmla="*/ 140425 w 169817"/>
                <a:gd name="connsiteY19" fmla="*/ 179614 h 545374"/>
                <a:gd name="connsiteX20" fmla="*/ 143691 w 169817"/>
                <a:gd name="connsiteY20" fmla="*/ 130628 h 545374"/>
                <a:gd name="connsiteX21" fmla="*/ 146957 w 169817"/>
                <a:gd name="connsiteY21" fmla="*/ 120831 h 545374"/>
                <a:gd name="connsiteX22" fmla="*/ 153488 w 169817"/>
                <a:gd name="connsiteY22" fmla="*/ 81643 h 545374"/>
                <a:gd name="connsiteX23" fmla="*/ 163285 w 169817"/>
                <a:gd name="connsiteY23" fmla="*/ 52251 h 545374"/>
                <a:gd name="connsiteX24" fmla="*/ 166551 w 169817"/>
                <a:gd name="connsiteY24" fmla="*/ 42454 h 545374"/>
                <a:gd name="connsiteX25" fmla="*/ 169817 w 169817"/>
                <a:gd name="connsiteY25" fmla="*/ 32657 h 545374"/>
                <a:gd name="connsiteX26" fmla="*/ 163285 w 169817"/>
                <a:gd name="connsiteY26" fmla="*/ 3265 h 545374"/>
                <a:gd name="connsiteX27" fmla="*/ 160020 w 169817"/>
                <a:gd name="connsiteY27" fmla="*/ 0 h 545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9817" h="545374">
                  <a:moveTo>
                    <a:pt x="0" y="545374"/>
                  </a:moveTo>
                  <a:cubicBezTo>
                    <a:pt x="2177" y="538843"/>
                    <a:pt x="3452" y="531938"/>
                    <a:pt x="6531" y="525780"/>
                  </a:cubicBezTo>
                  <a:cubicBezTo>
                    <a:pt x="7908" y="523026"/>
                    <a:pt x="11479" y="521888"/>
                    <a:pt x="13063" y="519248"/>
                  </a:cubicBezTo>
                  <a:cubicBezTo>
                    <a:pt x="16236" y="513959"/>
                    <a:pt x="17463" y="501360"/>
                    <a:pt x="19594" y="496388"/>
                  </a:cubicBezTo>
                  <a:cubicBezTo>
                    <a:pt x="21140" y="492781"/>
                    <a:pt x="24531" y="490177"/>
                    <a:pt x="26125" y="486591"/>
                  </a:cubicBezTo>
                  <a:cubicBezTo>
                    <a:pt x="28921" y="480300"/>
                    <a:pt x="28838" y="472726"/>
                    <a:pt x="32657" y="466997"/>
                  </a:cubicBezTo>
                  <a:cubicBezTo>
                    <a:pt x="51371" y="438925"/>
                    <a:pt x="28936" y="474440"/>
                    <a:pt x="42454" y="447403"/>
                  </a:cubicBezTo>
                  <a:cubicBezTo>
                    <a:pt x="47857" y="436597"/>
                    <a:pt x="56795" y="429796"/>
                    <a:pt x="65314" y="421277"/>
                  </a:cubicBezTo>
                  <a:lnTo>
                    <a:pt x="71845" y="414745"/>
                  </a:lnTo>
                  <a:cubicBezTo>
                    <a:pt x="72934" y="409302"/>
                    <a:pt x="74462" y="403929"/>
                    <a:pt x="75111" y="398417"/>
                  </a:cubicBezTo>
                  <a:cubicBezTo>
                    <a:pt x="76643" y="385399"/>
                    <a:pt x="76222" y="372158"/>
                    <a:pt x="78377" y="359228"/>
                  </a:cubicBezTo>
                  <a:cubicBezTo>
                    <a:pt x="79509" y="352437"/>
                    <a:pt x="81089" y="345362"/>
                    <a:pt x="84908" y="339634"/>
                  </a:cubicBezTo>
                  <a:lnTo>
                    <a:pt x="97971" y="320040"/>
                  </a:lnTo>
                  <a:lnTo>
                    <a:pt x="104503" y="310243"/>
                  </a:lnTo>
                  <a:cubicBezTo>
                    <a:pt x="105591" y="306977"/>
                    <a:pt x="105997" y="303397"/>
                    <a:pt x="107768" y="300445"/>
                  </a:cubicBezTo>
                  <a:cubicBezTo>
                    <a:pt x="109352" y="297805"/>
                    <a:pt x="112923" y="296668"/>
                    <a:pt x="114300" y="293914"/>
                  </a:cubicBezTo>
                  <a:cubicBezTo>
                    <a:pt x="136237" y="250042"/>
                    <a:pt x="110043" y="294051"/>
                    <a:pt x="124097" y="261257"/>
                  </a:cubicBezTo>
                  <a:cubicBezTo>
                    <a:pt x="125643" y="257650"/>
                    <a:pt x="128451" y="254726"/>
                    <a:pt x="130628" y="251460"/>
                  </a:cubicBezTo>
                  <a:cubicBezTo>
                    <a:pt x="131717" y="240574"/>
                    <a:pt x="132416" y="229643"/>
                    <a:pt x="133894" y="218803"/>
                  </a:cubicBezTo>
                  <a:cubicBezTo>
                    <a:pt x="135683" y="205681"/>
                    <a:pt x="140425" y="179614"/>
                    <a:pt x="140425" y="179614"/>
                  </a:cubicBezTo>
                  <a:cubicBezTo>
                    <a:pt x="141514" y="163285"/>
                    <a:pt x="141884" y="146893"/>
                    <a:pt x="143691" y="130628"/>
                  </a:cubicBezTo>
                  <a:cubicBezTo>
                    <a:pt x="144071" y="127207"/>
                    <a:pt x="146282" y="124207"/>
                    <a:pt x="146957" y="120831"/>
                  </a:cubicBezTo>
                  <a:cubicBezTo>
                    <a:pt x="149554" y="107845"/>
                    <a:pt x="149300" y="94206"/>
                    <a:pt x="153488" y="81643"/>
                  </a:cubicBezTo>
                  <a:lnTo>
                    <a:pt x="163285" y="52251"/>
                  </a:lnTo>
                  <a:lnTo>
                    <a:pt x="166551" y="42454"/>
                  </a:lnTo>
                  <a:lnTo>
                    <a:pt x="169817" y="32657"/>
                  </a:lnTo>
                  <a:cubicBezTo>
                    <a:pt x="168562" y="25130"/>
                    <a:pt x="167305" y="11305"/>
                    <a:pt x="163285" y="3265"/>
                  </a:cubicBezTo>
                  <a:cubicBezTo>
                    <a:pt x="162597" y="1888"/>
                    <a:pt x="161108" y="1088"/>
                    <a:pt x="160020" y="0"/>
                  </a:cubicBezTo>
                </a:path>
              </a:pathLst>
            </a:custGeom>
            <a:noFill/>
            <a:ln w="19050">
              <a:solidFill>
                <a:schemeClr val="bg1">
                  <a:lumMod val="75000"/>
                </a:schemeClr>
              </a:solidFill>
              <a:round/>
              <a:headEnd/>
              <a:tailEnd type="none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340" name="CaixaDeTexto 339"/>
            <p:cNvSpPr txBox="1"/>
            <p:nvPr/>
          </p:nvSpPr>
          <p:spPr bwMode="auto">
            <a:xfrm>
              <a:off x="3994536" y="2916664"/>
              <a:ext cx="372246" cy="923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ctr">
                <a:buClr>
                  <a:srgbClr val="F2DC0E"/>
                </a:buClr>
              </a:pPr>
              <a:r>
                <a:rPr lang="pt-BR" sz="600" dirty="0">
                  <a:solidFill>
                    <a:srgbClr val="000000"/>
                  </a:solidFill>
                </a:rPr>
                <a:t>Linhares</a:t>
              </a:r>
            </a:p>
          </p:txBody>
        </p:sp>
        <p:sp>
          <p:nvSpPr>
            <p:cNvPr id="341" name="Forma livre 340"/>
            <p:cNvSpPr/>
            <p:nvPr/>
          </p:nvSpPr>
          <p:spPr bwMode="auto">
            <a:xfrm>
              <a:off x="4125913" y="3188556"/>
              <a:ext cx="39163" cy="22405"/>
            </a:xfrm>
            <a:custGeom>
              <a:avLst/>
              <a:gdLst>
                <a:gd name="connsiteX0" fmla="*/ 45720 w 45720"/>
                <a:gd name="connsiteY0" fmla="*/ 29391 h 29391"/>
                <a:gd name="connsiteX1" fmla="*/ 0 w 45720"/>
                <a:gd name="connsiteY1" fmla="*/ 0 h 2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720" h="29391">
                  <a:moveTo>
                    <a:pt x="45720" y="29391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342" name="Oval 250"/>
            <p:cNvSpPr>
              <a:spLocks noChangeArrowheads="1"/>
            </p:cNvSpPr>
            <p:nvPr/>
          </p:nvSpPr>
          <p:spPr bwMode="auto">
            <a:xfrm>
              <a:off x="586285" y="3160387"/>
              <a:ext cx="59207" cy="52690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1193" name="Oval 250"/>
            <p:cNvSpPr>
              <a:spLocks noChangeArrowheads="1"/>
            </p:cNvSpPr>
            <p:nvPr/>
          </p:nvSpPr>
          <p:spPr bwMode="auto">
            <a:xfrm>
              <a:off x="3491434" y="1576012"/>
              <a:ext cx="44405" cy="39518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dirty="0">
                <a:solidFill>
                  <a:srgbClr val="FFFFFF"/>
                </a:solidFill>
                <a:latin typeface="Tahoma" pitchFamily="34" charset="0"/>
              </a:endParaRPr>
            </a:p>
          </p:txBody>
        </p:sp>
        <p:sp>
          <p:nvSpPr>
            <p:cNvPr id="1194" name="Oval 250"/>
            <p:cNvSpPr>
              <a:spLocks noChangeArrowheads="1"/>
            </p:cNvSpPr>
            <p:nvPr/>
          </p:nvSpPr>
          <p:spPr bwMode="auto">
            <a:xfrm>
              <a:off x="1382562" y="2519023"/>
              <a:ext cx="59207" cy="52690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 dirty="0">
                <a:latin typeface="Tahoma" pitchFamily="34" charset="0"/>
              </a:endParaRPr>
            </a:p>
          </p:txBody>
        </p:sp>
      </p:grpSp>
      <p:sp>
        <p:nvSpPr>
          <p:cNvPr id="9218" name="AutoShape 4"/>
          <p:cNvSpPr>
            <a:spLocks noChangeArrowheads="1"/>
          </p:cNvSpPr>
          <p:nvPr/>
        </p:nvSpPr>
        <p:spPr bwMode="auto">
          <a:xfrm>
            <a:off x="219075" y="6257925"/>
            <a:ext cx="9505950" cy="439738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/>
          </a:p>
        </p:txBody>
      </p:sp>
      <p:grpSp>
        <p:nvGrpSpPr>
          <p:cNvPr id="9221" name="Group 120"/>
          <p:cNvGrpSpPr>
            <a:grpSpLocks/>
          </p:cNvGrpSpPr>
          <p:nvPr/>
        </p:nvGrpSpPr>
        <p:grpSpPr bwMode="auto">
          <a:xfrm>
            <a:off x="8207375" y="147638"/>
            <a:ext cx="1676400" cy="585787"/>
            <a:chOff x="5170" y="93"/>
            <a:chExt cx="1056" cy="369"/>
          </a:xfrm>
        </p:grpSpPr>
        <p:sp>
          <p:nvSpPr>
            <p:cNvPr id="9455" name="Text Box 121"/>
            <p:cNvSpPr txBox="1">
              <a:spLocks noChangeArrowheads="1"/>
            </p:cNvSpPr>
            <p:nvPr/>
          </p:nvSpPr>
          <p:spPr bwMode="auto">
            <a:xfrm>
              <a:off x="5394" y="93"/>
              <a:ext cx="241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Ferrovia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56" name="Text Box 122"/>
            <p:cNvSpPr txBox="1">
              <a:spLocks noChangeArrowheads="1"/>
            </p:cNvSpPr>
            <p:nvPr/>
          </p:nvSpPr>
          <p:spPr bwMode="auto">
            <a:xfrm>
              <a:off x="5979" y="95"/>
              <a:ext cx="247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Hidrovia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57" name="Line 123"/>
            <p:cNvSpPr>
              <a:spLocks noChangeShapeType="1"/>
            </p:cNvSpPr>
            <p:nvPr/>
          </p:nvSpPr>
          <p:spPr bwMode="auto">
            <a:xfrm>
              <a:off x="5758" y="140"/>
              <a:ext cx="204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58" name="Text Box 124"/>
            <p:cNvSpPr txBox="1">
              <a:spLocks noChangeArrowheads="1"/>
            </p:cNvSpPr>
            <p:nvPr/>
          </p:nvSpPr>
          <p:spPr bwMode="auto">
            <a:xfrm>
              <a:off x="5394" y="182"/>
              <a:ext cx="237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Rodovia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59" name="AutoShape 125"/>
            <p:cNvSpPr>
              <a:spLocks noChangeArrowheads="1"/>
            </p:cNvSpPr>
            <p:nvPr/>
          </p:nvSpPr>
          <p:spPr bwMode="auto">
            <a:xfrm rot="10800000">
              <a:off x="5240" y="401"/>
              <a:ext cx="58" cy="39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60" name="AutoShape 126"/>
            <p:cNvSpPr>
              <a:spLocks noChangeArrowheads="1"/>
            </p:cNvSpPr>
            <p:nvPr/>
          </p:nvSpPr>
          <p:spPr bwMode="auto">
            <a:xfrm>
              <a:off x="5246" y="295"/>
              <a:ext cx="50" cy="47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61" name="Text Box 127"/>
            <p:cNvSpPr txBox="1">
              <a:spLocks noChangeArrowheads="1"/>
            </p:cNvSpPr>
            <p:nvPr/>
          </p:nvSpPr>
          <p:spPr bwMode="auto">
            <a:xfrm>
              <a:off x="5394" y="281"/>
              <a:ext cx="393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Porto L.Curso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2" name="Text Box 128"/>
            <p:cNvSpPr txBox="1">
              <a:spLocks noChangeArrowheads="1"/>
            </p:cNvSpPr>
            <p:nvPr/>
          </p:nvSpPr>
          <p:spPr bwMode="auto">
            <a:xfrm>
              <a:off x="5395" y="376"/>
              <a:ext cx="603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Terminal Hidroviário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3" name="Text Box 129"/>
            <p:cNvSpPr txBox="1">
              <a:spLocks noChangeArrowheads="1"/>
            </p:cNvSpPr>
            <p:nvPr/>
          </p:nvSpPr>
          <p:spPr bwMode="auto">
            <a:xfrm>
              <a:off x="5988" y="183"/>
              <a:ext cx="228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Dutovia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4" name="Text Box 130"/>
            <p:cNvSpPr txBox="1">
              <a:spLocks noChangeArrowheads="1"/>
            </p:cNvSpPr>
            <p:nvPr/>
          </p:nvSpPr>
          <p:spPr bwMode="auto">
            <a:xfrm>
              <a:off x="5984" y="275"/>
              <a:ext cx="182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Eclusa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5" name="Rectangle 131"/>
            <p:cNvSpPr>
              <a:spLocks noChangeArrowheads="1"/>
            </p:cNvSpPr>
            <p:nvPr/>
          </p:nvSpPr>
          <p:spPr bwMode="auto">
            <a:xfrm>
              <a:off x="5850" y="287"/>
              <a:ext cx="56" cy="56"/>
            </a:xfrm>
            <a:prstGeom prst="rect">
              <a:avLst/>
            </a:prstGeom>
            <a:solidFill>
              <a:srgbClr val="00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66" name="Line 132"/>
            <p:cNvSpPr>
              <a:spLocks noChangeShapeType="1"/>
            </p:cNvSpPr>
            <p:nvPr/>
          </p:nvSpPr>
          <p:spPr bwMode="auto">
            <a:xfrm>
              <a:off x="5762" y="232"/>
              <a:ext cx="20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67" name="Line 133"/>
            <p:cNvSpPr>
              <a:spLocks noChangeShapeType="1"/>
            </p:cNvSpPr>
            <p:nvPr/>
          </p:nvSpPr>
          <p:spPr bwMode="auto">
            <a:xfrm>
              <a:off x="5170" y="140"/>
              <a:ext cx="2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68" name="Line 134"/>
            <p:cNvSpPr>
              <a:spLocks noChangeShapeType="1"/>
            </p:cNvSpPr>
            <p:nvPr/>
          </p:nvSpPr>
          <p:spPr bwMode="auto">
            <a:xfrm>
              <a:off x="5170" y="228"/>
              <a:ext cx="204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9222" name="Rectangle 135"/>
          <p:cNvSpPr>
            <a:spLocks noChangeArrowheads="1"/>
          </p:cNvSpPr>
          <p:nvPr/>
        </p:nvSpPr>
        <p:spPr bwMode="auto">
          <a:xfrm>
            <a:off x="8059738" y="123825"/>
            <a:ext cx="1846262" cy="6429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/>
          </a:p>
        </p:txBody>
      </p:sp>
      <p:sp>
        <p:nvSpPr>
          <p:cNvPr id="9224" name="Rectangle 4"/>
          <p:cNvSpPr>
            <a:spLocks noChangeArrowheads="1"/>
          </p:cNvSpPr>
          <p:nvPr/>
        </p:nvSpPr>
        <p:spPr bwMode="auto">
          <a:xfrm>
            <a:off x="2590801" y="168839"/>
            <a:ext cx="5461000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defTabSz="895350"/>
            <a:r>
              <a:rPr lang="pt-BR" alt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Eixos Priorizados no Sudeste</a:t>
            </a:r>
          </a:p>
          <a:p>
            <a:pPr defTabSz="895350"/>
            <a:r>
              <a:rPr lang="pt-BR" alt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Competitivo</a:t>
            </a:r>
          </a:p>
        </p:txBody>
      </p:sp>
      <p:sp>
        <p:nvSpPr>
          <p:cNvPr id="9225" name="Rectangle 6"/>
          <p:cNvSpPr>
            <a:spLocks noChangeArrowheads="1"/>
          </p:cNvSpPr>
          <p:nvPr/>
        </p:nvSpPr>
        <p:spPr bwMode="auto">
          <a:xfrm>
            <a:off x="214313" y="873125"/>
            <a:ext cx="579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altLang="pt-BR" sz="1400" dirty="0" err="1">
                <a:solidFill>
                  <a:srgbClr val="C00000"/>
                </a:solidFill>
              </a:rPr>
              <a:t>Principais</a:t>
            </a:r>
            <a:r>
              <a:rPr lang="es-ES_tradnl" altLang="pt-BR" sz="1400" dirty="0">
                <a:solidFill>
                  <a:srgbClr val="C00000"/>
                </a:solidFill>
              </a:rPr>
              <a:t> </a:t>
            </a:r>
            <a:r>
              <a:rPr lang="es-ES_tradnl" altLang="pt-BR" sz="1400" dirty="0" err="1">
                <a:solidFill>
                  <a:srgbClr val="C00000"/>
                </a:solidFill>
              </a:rPr>
              <a:t>Eixos</a:t>
            </a:r>
            <a:r>
              <a:rPr lang="es-ES_tradnl" altLang="pt-BR" sz="1400" dirty="0">
                <a:solidFill>
                  <a:srgbClr val="C00000"/>
                </a:solidFill>
              </a:rPr>
              <a:t> de </a:t>
            </a:r>
            <a:r>
              <a:rPr lang="es-ES_tradnl" altLang="pt-BR" sz="1400" dirty="0" err="1">
                <a:solidFill>
                  <a:srgbClr val="C00000"/>
                </a:solidFill>
              </a:rPr>
              <a:t>Integração</a:t>
            </a:r>
            <a:r>
              <a:rPr lang="es-ES_tradnl" altLang="pt-BR" sz="1400" dirty="0">
                <a:solidFill>
                  <a:srgbClr val="C00000"/>
                </a:solidFill>
              </a:rPr>
              <a:t> </a:t>
            </a:r>
            <a:r>
              <a:rPr lang="es-ES_tradnl" altLang="pt-BR" sz="1400" dirty="0" err="1">
                <a:solidFill>
                  <a:srgbClr val="C00000"/>
                </a:solidFill>
              </a:rPr>
              <a:t>Atuais</a:t>
            </a:r>
            <a:endParaRPr lang="es-ES_tradnl" altLang="pt-BR" sz="1400" dirty="0">
              <a:solidFill>
                <a:srgbClr val="C00000"/>
              </a:solidFill>
            </a:endParaRPr>
          </a:p>
        </p:txBody>
      </p:sp>
      <p:sp>
        <p:nvSpPr>
          <p:cNvPr id="9228" name="AutoShape 375"/>
          <p:cNvSpPr>
            <a:spLocks noChangeArrowheads="1"/>
          </p:cNvSpPr>
          <p:nvPr/>
        </p:nvSpPr>
        <p:spPr bwMode="auto">
          <a:xfrm rot="10800000">
            <a:off x="2673943" y="5992215"/>
            <a:ext cx="2171700" cy="104775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altLang="pt-BR" sz="1400" b="0"/>
          </a:p>
        </p:txBody>
      </p:sp>
      <p:sp>
        <p:nvSpPr>
          <p:cNvPr id="9230" name="Rectangle 180"/>
          <p:cNvSpPr>
            <a:spLocks noChangeArrowheads="1"/>
          </p:cNvSpPr>
          <p:nvPr/>
        </p:nvSpPr>
        <p:spPr bwMode="auto">
          <a:xfrm>
            <a:off x="201613" y="6264275"/>
            <a:ext cx="9372600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altLang="pt-BR" sz="1400" dirty="0"/>
              <a:t>A priorização de oito eixos de transporte no Sudeste tem o potencial de mudar a economia da região gerando até R$ 8,9 bilhões ao ano de economias em custos de transporte</a:t>
            </a:r>
          </a:p>
        </p:txBody>
      </p:sp>
      <p:sp>
        <p:nvSpPr>
          <p:cNvPr id="9470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716901"/>
            <a:ext cx="9439275" cy="131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altLang="pt-BR" sz="900" b="0" dirty="0"/>
              <a:t>Fonte: Análise Macrologística </a:t>
            </a:r>
          </a:p>
        </p:txBody>
      </p:sp>
      <p:sp>
        <p:nvSpPr>
          <p:cNvPr id="512" name="Rectangle 6"/>
          <p:cNvSpPr>
            <a:spLocks noChangeArrowheads="1"/>
          </p:cNvSpPr>
          <p:nvPr/>
        </p:nvSpPr>
        <p:spPr bwMode="auto">
          <a:xfrm>
            <a:off x="4930077" y="870938"/>
            <a:ext cx="579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altLang="pt-BR" sz="1400" dirty="0" err="1">
                <a:solidFill>
                  <a:srgbClr val="C00000"/>
                </a:solidFill>
              </a:rPr>
              <a:t>Eixos</a:t>
            </a:r>
            <a:r>
              <a:rPr lang="es-ES_tradnl" altLang="pt-BR" sz="1400" dirty="0">
                <a:solidFill>
                  <a:srgbClr val="C00000"/>
                </a:solidFill>
              </a:rPr>
              <a:t> Priorizados no Sudeste Competitivo</a:t>
            </a:r>
          </a:p>
        </p:txBody>
      </p:sp>
      <p:sp>
        <p:nvSpPr>
          <p:cNvPr id="514" name="Line 33"/>
          <p:cNvSpPr>
            <a:spLocks noChangeShapeType="1"/>
          </p:cNvSpPr>
          <p:nvPr/>
        </p:nvSpPr>
        <p:spPr bwMode="auto">
          <a:xfrm>
            <a:off x="85613" y="1099538"/>
            <a:ext cx="9488600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" name="Retângulo 4"/>
          <p:cNvSpPr/>
          <p:nvPr/>
        </p:nvSpPr>
        <p:spPr>
          <a:xfrm>
            <a:off x="4911774" y="5179112"/>
            <a:ext cx="3026923" cy="983977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519" name="Rectangle 58"/>
          <p:cNvSpPr>
            <a:spLocks noChangeArrowheads="1"/>
          </p:cNvSpPr>
          <p:nvPr/>
        </p:nvSpPr>
        <p:spPr bwMode="auto">
          <a:xfrm>
            <a:off x="4956804" y="5798534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55</a:t>
            </a:r>
          </a:p>
        </p:txBody>
      </p:sp>
      <p:sp>
        <p:nvSpPr>
          <p:cNvPr id="520" name="Rectangle 60"/>
          <p:cNvSpPr>
            <a:spLocks noChangeArrowheads="1"/>
          </p:cNvSpPr>
          <p:nvPr/>
        </p:nvSpPr>
        <p:spPr bwMode="auto">
          <a:xfrm>
            <a:off x="4956804" y="5915642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63</a:t>
            </a:r>
          </a:p>
        </p:txBody>
      </p:sp>
      <p:sp>
        <p:nvSpPr>
          <p:cNvPr id="521" name="Rectangle 61"/>
          <p:cNvSpPr>
            <a:spLocks noChangeArrowheads="1"/>
          </p:cNvSpPr>
          <p:nvPr/>
        </p:nvSpPr>
        <p:spPr bwMode="auto">
          <a:xfrm>
            <a:off x="4956804" y="6035684"/>
            <a:ext cx="138821" cy="98203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69</a:t>
            </a:r>
          </a:p>
        </p:txBody>
      </p:sp>
      <p:sp>
        <p:nvSpPr>
          <p:cNvPr id="522" name="Rectangle 57"/>
          <p:cNvSpPr>
            <a:spLocks noChangeArrowheads="1"/>
          </p:cNvSpPr>
          <p:nvPr/>
        </p:nvSpPr>
        <p:spPr bwMode="auto">
          <a:xfrm>
            <a:off x="4956804" y="5676274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51</a:t>
            </a:r>
          </a:p>
        </p:txBody>
      </p:sp>
      <p:sp>
        <p:nvSpPr>
          <p:cNvPr id="525" name="Rectangle 58"/>
          <p:cNvSpPr>
            <a:spLocks noChangeArrowheads="1"/>
          </p:cNvSpPr>
          <p:nvPr/>
        </p:nvSpPr>
        <p:spPr bwMode="auto">
          <a:xfrm>
            <a:off x="4956804" y="5443974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28</a:t>
            </a:r>
          </a:p>
        </p:txBody>
      </p:sp>
      <p:sp>
        <p:nvSpPr>
          <p:cNvPr id="526" name="Rectangle 58"/>
          <p:cNvSpPr>
            <a:spLocks noChangeArrowheads="1"/>
          </p:cNvSpPr>
          <p:nvPr/>
        </p:nvSpPr>
        <p:spPr bwMode="auto">
          <a:xfrm>
            <a:off x="4956804" y="5326791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24</a:t>
            </a:r>
          </a:p>
        </p:txBody>
      </p:sp>
      <p:sp>
        <p:nvSpPr>
          <p:cNvPr id="527" name="Rectangle 58"/>
          <p:cNvSpPr>
            <a:spLocks noChangeArrowheads="1"/>
          </p:cNvSpPr>
          <p:nvPr/>
        </p:nvSpPr>
        <p:spPr bwMode="auto">
          <a:xfrm>
            <a:off x="4956804" y="5209365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06</a:t>
            </a:r>
          </a:p>
        </p:txBody>
      </p:sp>
      <p:graphicFrame>
        <p:nvGraphicFramePr>
          <p:cNvPr id="515" name="Group 350"/>
          <p:cNvGraphicFramePr>
            <a:graphicFrameLocks noGrp="1"/>
          </p:cNvGraphicFramePr>
          <p:nvPr>
            <p:extLst/>
          </p:nvPr>
        </p:nvGraphicFramePr>
        <p:xfrm>
          <a:off x="5145131" y="5081108"/>
          <a:ext cx="4041732" cy="1042240"/>
        </p:xfrm>
        <a:graphic>
          <a:graphicData uri="http://schemas.openxmlformats.org/drawingml/2006/table">
            <a:tbl>
              <a:tblPr/>
              <a:tblGrid>
                <a:gridCol w="40417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pt-BR" sz="700" b="1" i="0" u="sng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BR153 Sul-Goiás via Ourinhos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Ferrovia ALL Mato Grosso-Santos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BR050 Brasília-Santos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Ferrovia EF354 Anápolis-Ipatinga-Açu/</a:t>
                      </a:r>
                      <a:r>
                        <a:rPr kumimoji="0" lang="pt-BR" sz="7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Cantral</a:t>
                      </a:r>
                      <a:endParaRPr kumimoji="0" lang="pt-B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Duto-ferro Morro do Pilar-</a:t>
                      </a:r>
                      <a:r>
                        <a:rPr kumimoji="0" lang="pt-BR" sz="7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Nhaque</a:t>
                      </a: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-Linhares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Ferrovia Grão Mogol-São Mateus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BR116 Sul-Nordeste via Dutra e Rio de Janeiro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Ferrovia MRS + EF118 Suzano-Vitória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530" name="Text Box 85"/>
          <p:cNvSpPr txBox="1">
            <a:spLocks noChangeArrowheads="1"/>
          </p:cNvSpPr>
          <p:nvPr/>
        </p:nvSpPr>
        <p:spPr bwMode="auto">
          <a:xfrm>
            <a:off x="113579" y="5245285"/>
            <a:ext cx="2004311" cy="1015663"/>
          </a:xfrm>
          <a:prstGeom prst="rect">
            <a:avLst/>
          </a:prstGeom>
          <a:solidFill>
            <a:schemeClr val="bg1"/>
          </a:solidFill>
          <a:ln w="38100" algn="ctr">
            <a:solidFill>
              <a:srgbClr val="FF0000"/>
            </a:solidFill>
            <a:miter lim="800000"/>
            <a:headEnd/>
            <a:tailEnd/>
          </a:ln>
          <a:extLst/>
        </p:spPr>
        <p:txBody>
          <a:bodyPr wrap="square"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marL="0" indent="0" algn="ctr" eaLnBrk="1" hangingPunct="1">
              <a:defRPr/>
            </a:pPr>
            <a:r>
              <a:rPr lang="pt-BR" sz="1000" dirty="0"/>
              <a:t>Custo Logístico de Transporte da </a:t>
            </a:r>
          </a:p>
          <a:p>
            <a:pPr algn="ctr" eaLnBrk="1" hangingPunct="1">
              <a:defRPr/>
            </a:pPr>
            <a:r>
              <a:rPr lang="pt-BR" sz="1000" dirty="0"/>
              <a:t>Região Sudeste:</a:t>
            </a:r>
          </a:p>
          <a:p>
            <a:pPr algn="ctr" eaLnBrk="1" hangingPunct="1">
              <a:defRPr/>
            </a:pPr>
            <a:r>
              <a:rPr lang="pt-BR" sz="1000" dirty="0"/>
              <a:t> </a:t>
            </a:r>
          </a:p>
          <a:p>
            <a:pPr algn="ctr" eaLnBrk="1" hangingPunct="1">
              <a:defRPr/>
            </a:pPr>
            <a:r>
              <a:rPr lang="pt-BR" sz="1000" dirty="0"/>
              <a:t>Atual: R$ 108,4 Bilhões/ano</a:t>
            </a:r>
          </a:p>
          <a:p>
            <a:pPr algn="ctr" eaLnBrk="1" hangingPunct="1">
              <a:defRPr/>
            </a:pPr>
            <a:r>
              <a:rPr lang="pt-BR" sz="1000" dirty="0"/>
              <a:t>2020: R$ 162,8 Bilhões/ano</a:t>
            </a:r>
          </a:p>
        </p:txBody>
      </p:sp>
      <p:sp>
        <p:nvSpPr>
          <p:cNvPr id="7" name="Seta para a direita 6"/>
          <p:cNvSpPr/>
          <p:nvPr/>
        </p:nvSpPr>
        <p:spPr>
          <a:xfrm>
            <a:off x="7955199" y="5473160"/>
            <a:ext cx="481871" cy="400163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532" name="Text Box 85"/>
          <p:cNvSpPr txBox="1">
            <a:spLocks noChangeArrowheads="1"/>
          </p:cNvSpPr>
          <p:nvPr/>
        </p:nvSpPr>
        <p:spPr bwMode="auto">
          <a:xfrm>
            <a:off x="8476412" y="5235217"/>
            <a:ext cx="1360488" cy="861774"/>
          </a:xfrm>
          <a:prstGeom prst="rect">
            <a:avLst/>
          </a:prstGeom>
          <a:solidFill>
            <a:schemeClr val="bg1"/>
          </a:solidFill>
          <a:ln w="38100" algn="ctr">
            <a:solidFill>
              <a:srgbClr val="FF0000"/>
            </a:solidFill>
            <a:miter lim="800000"/>
            <a:headEnd/>
            <a:tailEnd/>
          </a:ln>
          <a:extLst/>
        </p:spPr>
        <p:txBody>
          <a:bodyPr wrap="square"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marL="0" indent="0" algn="ctr" eaLnBrk="1" hangingPunct="1">
              <a:defRPr/>
            </a:pPr>
            <a:r>
              <a:rPr lang="pt-BR" sz="1000" dirty="0"/>
              <a:t>Nove Eixos podem gerar até R$ 8,9 Bilhões/ano de economias potenciais em 2020</a:t>
            </a:r>
          </a:p>
        </p:txBody>
      </p:sp>
      <p:sp>
        <p:nvSpPr>
          <p:cNvPr id="817" name="Rectangle 58"/>
          <p:cNvSpPr>
            <a:spLocks noChangeArrowheads="1"/>
          </p:cNvSpPr>
          <p:nvPr/>
        </p:nvSpPr>
        <p:spPr bwMode="auto">
          <a:xfrm>
            <a:off x="4956804" y="5559054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40</a:t>
            </a:r>
          </a:p>
        </p:txBody>
      </p:sp>
      <p:sp>
        <p:nvSpPr>
          <p:cNvPr id="947" name="CaixaDeTexto 946"/>
          <p:cNvSpPr txBox="1"/>
          <p:nvPr/>
        </p:nvSpPr>
        <p:spPr bwMode="auto">
          <a:xfrm>
            <a:off x="4900760" y="3854207"/>
            <a:ext cx="429107" cy="678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rtlCol="0">
            <a:spAutoFit/>
          </a:bodyPr>
          <a:lstStyle/>
          <a:p>
            <a:pPr algn="r" eaLnBrk="1" hangingPunct="1">
              <a:buClr>
                <a:schemeClr val="tx2"/>
              </a:buClr>
            </a:pPr>
            <a:r>
              <a:rPr lang="pt-BR" sz="600" dirty="0"/>
              <a:t>Maringá</a:t>
            </a:r>
          </a:p>
        </p:txBody>
      </p:sp>
      <p:grpSp>
        <p:nvGrpSpPr>
          <p:cNvPr id="4" name="Grupo 3"/>
          <p:cNvGrpSpPr/>
          <p:nvPr/>
        </p:nvGrpSpPr>
        <p:grpSpPr>
          <a:xfrm>
            <a:off x="4996020" y="1183405"/>
            <a:ext cx="4871880" cy="3884546"/>
            <a:chOff x="4996020" y="1183405"/>
            <a:chExt cx="4871880" cy="3884546"/>
          </a:xfrm>
        </p:grpSpPr>
        <p:pic>
          <p:nvPicPr>
            <p:cNvPr id="1190" name="Picture 3"/>
            <p:cNvPicPr>
              <a:picLocks noChangeAspect="1" noChangeArrowheads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925" t="32774" r="1714" b="-22372"/>
            <a:stretch/>
          </p:blipFill>
          <p:spPr bwMode="auto">
            <a:xfrm>
              <a:off x="5014821" y="1191770"/>
              <a:ext cx="4590811" cy="38761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191" name="Picture 42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6039" r="-26039"/>
            <a:stretch>
              <a:fillRect/>
            </a:stretch>
          </p:blipFill>
          <p:spPr bwMode="auto">
            <a:xfrm>
              <a:off x="5014821" y="3667637"/>
              <a:ext cx="1791864" cy="12703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192" name="Picture 790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35" t="-19238" r="-19296" b="70670"/>
            <a:stretch>
              <a:fillRect/>
            </a:stretch>
          </p:blipFill>
          <p:spPr bwMode="auto">
            <a:xfrm>
              <a:off x="5014821" y="4535681"/>
              <a:ext cx="1479683" cy="492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89" name="Retângulo 1188"/>
            <p:cNvSpPr/>
            <p:nvPr/>
          </p:nvSpPr>
          <p:spPr bwMode="auto">
            <a:xfrm>
              <a:off x="4997866" y="1185915"/>
              <a:ext cx="4870034" cy="3833666"/>
            </a:xfrm>
            <a:prstGeom prst="rect">
              <a:avLst/>
            </a:prstGeom>
            <a:noFill/>
            <a:ln w="9525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tlCol="0" anchor="ctr"/>
            <a:lstStyle/>
            <a:p>
              <a:pPr algn="ctr"/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62" name="Freeform 452"/>
            <p:cNvSpPr>
              <a:spLocks noEditPoints="1"/>
            </p:cNvSpPr>
            <p:nvPr/>
          </p:nvSpPr>
          <p:spPr bwMode="auto">
            <a:xfrm>
              <a:off x="4999764" y="2871829"/>
              <a:ext cx="2451612" cy="1694165"/>
            </a:xfrm>
            <a:custGeom>
              <a:avLst/>
              <a:gdLst>
                <a:gd name="T0" fmla="*/ 2147483647 w 3046"/>
                <a:gd name="T1" fmla="*/ 2147483647 h 2100"/>
                <a:gd name="T2" fmla="*/ 2147483647 w 3046"/>
                <a:gd name="T3" fmla="*/ 2147483647 h 2100"/>
                <a:gd name="T4" fmla="*/ 2147483647 w 3046"/>
                <a:gd name="T5" fmla="*/ 2147483647 h 2100"/>
                <a:gd name="T6" fmla="*/ 2147483647 w 3046"/>
                <a:gd name="T7" fmla="*/ 2147483647 h 2100"/>
                <a:gd name="T8" fmla="*/ 2147483647 w 3046"/>
                <a:gd name="T9" fmla="*/ 2147483647 h 2100"/>
                <a:gd name="T10" fmla="*/ 2147483647 w 3046"/>
                <a:gd name="T11" fmla="*/ 2147483647 h 2100"/>
                <a:gd name="T12" fmla="*/ 2147483647 w 3046"/>
                <a:gd name="T13" fmla="*/ 2147483647 h 2100"/>
                <a:gd name="T14" fmla="*/ 2147483647 w 3046"/>
                <a:gd name="T15" fmla="*/ 2147483647 h 2100"/>
                <a:gd name="T16" fmla="*/ 2147483647 w 3046"/>
                <a:gd name="T17" fmla="*/ 2147483647 h 2100"/>
                <a:gd name="T18" fmla="*/ 2147483647 w 3046"/>
                <a:gd name="T19" fmla="*/ 2147483647 h 2100"/>
                <a:gd name="T20" fmla="*/ 2147483647 w 3046"/>
                <a:gd name="T21" fmla="*/ 2147483647 h 2100"/>
                <a:gd name="T22" fmla="*/ 2147483647 w 3046"/>
                <a:gd name="T23" fmla="*/ 2147483647 h 2100"/>
                <a:gd name="T24" fmla="*/ 2147483647 w 3046"/>
                <a:gd name="T25" fmla="*/ 2147483647 h 2100"/>
                <a:gd name="T26" fmla="*/ 2147483647 w 3046"/>
                <a:gd name="T27" fmla="*/ 2147483647 h 2100"/>
                <a:gd name="T28" fmla="*/ 2147483647 w 3046"/>
                <a:gd name="T29" fmla="*/ 2147483647 h 2100"/>
                <a:gd name="T30" fmla="*/ 2147483647 w 3046"/>
                <a:gd name="T31" fmla="*/ 2147483647 h 2100"/>
                <a:gd name="T32" fmla="*/ 2147483647 w 3046"/>
                <a:gd name="T33" fmla="*/ 2147483647 h 2100"/>
                <a:gd name="T34" fmla="*/ 2147483647 w 3046"/>
                <a:gd name="T35" fmla="*/ 2147483647 h 2100"/>
                <a:gd name="T36" fmla="*/ 2147483647 w 3046"/>
                <a:gd name="T37" fmla="*/ 2147483647 h 2100"/>
                <a:gd name="T38" fmla="*/ 2147483647 w 3046"/>
                <a:gd name="T39" fmla="*/ 2147483647 h 2100"/>
                <a:gd name="T40" fmla="*/ 2147483647 w 3046"/>
                <a:gd name="T41" fmla="*/ 2147483647 h 2100"/>
                <a:gd name="T42" fmla="*/ 2147483647 w 3046"/>
                <a:gd name="T43" fmla="*/ 2147483647 h 2100"/>
                <a:gd name="T44" fmla="*/ 2147483647 w 3046"/>
                <a:gd name="T45" fmla="*/ 2147483647 h 2100"/>
                <a:gd name="T46" fmla="*/ 2147483647 w 3046"/>
                <a:gd name="T47" fmla="*/ 2147483647 h 2100"/>
                <a:gd name="T48" fmla="*/ 2147483647 w 3046"/>
                <a:gd name="T49" fmla="*/ 2147483647 h 2100"/>
                <a:gd name="T50" fmla="*/ 2147483647 w 3046"/>
                <a:gd name="T51" fmla="*/ 2147483647 h 2100"/>
                <a:gd name="T52" fmla="*/ 2147483647 w 3046"/>
                <a:gd name="T53" fmla="*/ 2147483647 h 2100"/>
                <a:gd name="T54" fmla="*/ 2147483647 w 3046"/>
                <a:gd name="T55" fmla="*/ 2147483647 h 2100"/>
                <a:gd name="T56" fmla="*/ 2147483647 w 3046"/>
                <a:gd name="T57" fmla="*/ 2147483647 h 2100"/>
                <a:gd name="T58" fmla="*/ 2147483647 w 3046"/>
                <a:gd name="T59" fmla="*/ 2147483647 h 2100"/>
                <a:gd name="T60" fmla="*/ 2147483647 w 3046"/>
                <a:gd name="T61" fmla="*/ 2147483647 h 2100"/>
                <a:gd name="T62" fmla="*/ 2147483647 w 3046"/>
                <a:gd name="T63" fmla="*/ 2147483647 h 2100"/>
                <a:gd name="T64" fmla="*/ 2147483647 w 3046"/>
                <a:gd name="T65" fmla="*/ 2147483647 h 2100"/>
                <a:gd name="T66" fmla="*/ 2147483647 w 3046"/>
                <a:gd name="T67" fmla="*/ 2147483647 h 2100"/>
                <a:gd name="T68" fmla="*/ 2147483647 w 3046"/>
                <a:gd name="T69" fmla="*/ 2147483647 h 2100"/>
                <a:gd name="T70" fmla="*/ 2147483647 w 3046"/>
                <a:gd name="T71" fmla="*/ 2147483647 h 2100"/>
                <a:gd name="T72" fmla="*/ 2147483647 w 3046"/>
                <a:gd name="T73" fmla="*/ 2147483647 h 2100"/>
                <a:gd name="T74" fmla="*/ 2147483647 w 3046"/>
                <a:gd name="T75" fmla="*/ 2147483647 h 2100"/>
                <a:gd name="T76" fmla="*/ 2147483647 w 3046"/>
                <a:gd name="T77" fmla="*/ 2147483647 h 2100"/>
                <a:gd name="T78" fmla="*/ 2147483647 w 3046"/>
                <a:gd name="T79" fmla="*/ 2147483647 h 2100"/>
                <a:gd name="T80" fmla="*/ 2147483647 w 3046"/>
                <a:gd name="T81" fmla="*/ 2147483647 h 2100"/>
                <a:gd name="T82" fmla="*/ 2147483647 w 3046"/>
                <a:gd name="T83" fmla="*/ 2147483647 h 2100"/>
                <a:gd name="T84" fmla="*/ 2147483647 w 3046"/>
                <a:gd name="T85" fmla="*/ 2147483647 h 2100"/>
                <a:gd name="T86" fmla="*/ 2147483647 w 3046"/>
                <a:gd name="T87" fmla="*/ 2147483647 h 2100"/>
                <a:gd name="T88" fmla="*/ 2147483647 w 3046"/>
                <a:gd name="T89" fmla="*/ 2147483647 h 2100"/>
                <a:gd name="T90" fmla="*/ 2147483647 w 3046"/>
                <a:gd name="T91" fmla="*/ 2147483647 h 2100"/>
                <a:gd name="T92" fmla="*/ 2147483647 w 3046"/>
                <a:gd name="T93" fmla="*/ 2147483647 h 2100"/>
                <a:gd name="T94" fmla="*/ 2147483647 w 3046"/>
                <a:gd name="T95" fmla="*/ 2147483647 h 2100"/>
                <a:gd name="T96" fmla="*/ 2147483647 w 3046"/>
                <a:gd name="T97" fmla="*/ 2147483647 h 2100"/>
                <a:gd name="T98" fmla="*/ 2147483647 w 3046"/>
                <a:gd name="T99" fmla="*/ 2147483647 h 2100"/>
                <a:gd name="T100" fmla="*/ 2147483647 w 3046"/>
                <a:gd name="T101" fmla="*/ 2147483647 h 2100"/>
                <a:gd name="T102" fmla="*/ 2147483647 w 3046"/>
                <a:gd name="T103" fmla="*/ 2147483647 h 2100"/>
                <a:gd name="T104" fmla="*/ 2147483647 w 3046"/>
                <a:gd name="T105" fmla="*/ 2147483647 h 2100"/>
                <a:gd name="T106" fmla="*/ 2147483647 w 3046"/>
                <a:gd name="T107" fmla="*/ 2147483647 h 2100"/>
                <a:gd name="T108" fmla="*/ 2147483647 w 3046"/>
                <a:gd name="T109" fmla="*/ 2147483647 h 2100"/>
                <a:gd name="T110" fmla="*/ 2147483647 w 3046"/>
                <a:gd name="T111" fmla="*/ 2147483647 h 2100"/>
                <a:gd name="T112" fmla="*/ 2147483647 w 3046"/>
                <a:gd name="T113" fmla="*/ 2147483647 h 2100"/>
                <a:gd name="T114" fmla="*/ 2147483647 w 3046"/>
                <a:gd name="T115" fmla="*/ 2147483647 h 2100"/>
                <a:gd name="T116" fmla="*/ 2147483647 w 3046"/>
                <a:gd name="T117" fmla="*/ 2147483647 h 2100"/>
                <a:gd name="T118" fmla="*/ 2147483647 w 3046"/>
                <a:gd name="T119" fmla="*/ 2147483647 h 2100"/>
                <a:gd name="T120" fmla="*/ 2147483647 w 3046"/>
                <a:gd name="T121" fmla="*/ 2147483647 h 2100"/>
                <a:gd name="T122" fmla="*/ 2147483647 w 3046"/>
                <a:gd name="T123" fmla="*/ 2147483647 h 2100"/>
                <a:gd name="T124" fmla="*/ 2147483647 w 3046"/>
                <a:gd name="T125" fmla="*/ 2147483647 h 21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046" h="2100">
                  <a:moveTo>
                    <a:pt x="774" y="102"/>
                  </a:moveTo>
                  <a:lnTo>
                    <a:pt x="776" y="100"/>
                  </a:lnTo>
                  <a:lnTo>
                    <a:pt x="776" y="98"/>
                  </a:lnTo>
                  <a:lnTo>
                    <a:pt x="778" y="97"/>
                  </a:lnTo>
                  <a:lnTo>
                    <a:pt x="781" y="93"/>
                  </a:lnTo>
                  <a:lnTo>
                    <a:pt x="783" y="89"/>
                  </a:lnTo>
                  <a:lnTo>
                    <a:pt x="785" y="87"/>
                  </a:lnTo>
                  <a:lnTo>
                    <a:pt x="786" y="85"/>
                  </a:lnTo>
                  <a:lnTo>
                    <a:pt x="787" y="84"/>
                  </a:lnTo>
                  <a:lnTo>
                    <a:pt x="789" y="84"/>
                  </a:lnTo>
                  <a:lnTo>
                    <a:pt x="791" y="84"/>
                  </a:lnTo>
                  <a:lnTo>
                    <a:pt x="793" y="84"/>
                  </a:lnTo>
                  <a:lnTo>
                    <a:pt x="794" y="84"/>
                  </a:lnTo>
                  <a:lnTo>
                    <a:pt x="794" y="83"/>
                  </a:lnTo>
                  <a:lnTo>
                    <a:pt x="795" y="82"/>
                  </a:lnTo>
                  <a:lnTo>
                    <a:pt x="796" y="81"/>
                  </a:lnTo>
                  <a:lnTo>
                    <a:pt x="797" y="79"/>
                  </a:lnTo>
                  <a:lnTo>
                    <a:pt x="799" y="78"/>
                  </a:lnTo>
                  <a:lnTo>
                    <a:pt x="801" y="77"/>
                  </a:lnTo>
                  <a:lnTo>
                    <a:pt x="802" y="77"/>
                  </a:lnTo>
                  <a:lnTo>
                    <a:pt x="806" y="74"/>
                  </a:lnTo>
                  <a:lnTo>
                    <a:pt x="806" y="73"/>
                  </a:lnTo>
                  <a:lnTo>
                    <a:pt x="807" y="72"/>
                  </a:lnTo>
                  <a:lnTo>
                    <a:pt x="808" y="71"/>
                  </a:lnTo>
                  <a:lnTo>
                    <a:pt x="811" y="69"/>
                  </a:lnTo>
                  <a:lnTo>
                    <a:pt x="812" y="69"/>
                  </a:lnTo>
                  <a:lnTo>
                    <a:pt x="813" y="69"/>
                  </a:lnTo>
                  <a:lnTo>
                    <a:pt x="815" y="70"/>
                  </a:lnTo>
                  <a:lnTo>
                    <a:pt x="816" y="70"/>
                  </a:lnTo>
                  <a:lnTo>
                    <a:pt x="817" y="70"/>
                  </a:lnTo>
                  <a:lnTo>
                    <a:pt x="819" y="70"/>
                  </a:lnTo>
                  <a:lnTo>
                    <a:pt x="820" y="70"/>
                  </a:lnTo>
                  <a:lnTo>
                    <a:pt x="822" y="68"/>
                  </a:lnTo>
                  <a:lnTo>
                    <a:pt x="824" y="67"/>
                  </a:lnTo>
                  <a:lnTo>
                    <a:pt x="827" y="63"/>
                  </a:lnTo>
                  <a:lnTo>
                    <a:pt x="828" y="63"/>
                  </a:lnTo>
                  <a:lnTo>
                    <a:pt x="830" y="62"/>
                  </a:lnTo>
                  <a:lnTo>
                    <a:pt x="831" y="62"/>
                  </a:lnTo>
                  <a:lnTo>
                    <a:pt x="833" y="61"/>
                  </a:lnTo>
                  <a:lnTo>
                    <a:pt x="837" y="60"/>
                  </a:lnTo>
                  <a:lnTo>
                    <a:pt x="840" y="59"/>
                  </a:lnTo>
                  <a:lnTo>
                    <a:pt x="845" y="56"/>
                  </a:lnTo>
                  <a:lnTo>
                    <a:pt x="848" y="54"/>
                  </a:lnTo>
                  <a:lnTo>
                    <a:pt x="850" y="53"/>
                  </a:lnTo>
                  <a:lnTo>
                    <a:pt x="853" y="52"/>
                  </a:lnTo>
                  <a:lnTo>
                    <a:pt x="870" y="50"/>
                  </a:lnTo>
                  <a:lnTo>
                    <a:pt x="873" y="49"/>
                  </a:lnTo>
                  <a:lnTo>
                    <a:pt x="876" y="48"/>
                  </a:lnTo>
                  <a:lnTo>
                    <a:pt x="877" y="48"/>
                  </a:lnTo>
                  <a:lnTo>
                    <a:pt x="879" y="47"/>
                  </a:lnTo>
                  <a:lnTo>
                    <a:pt x="886" y="46"/>
                  </a:lnTo>
                  <a:lnTo>
                    <a:pt x="887" y="46"/>
                  </a:lnTo>
                  <a:lnTo>
                    <a:pt x="889" y="45"/>
                  </a:lnTo>
                  <a:lnTo>
                    <a:pt x="890" y="45"/>
                  </a:lnTo>
                  <a:lnTo>
                    <a:pt x="894" y="44"/>
                  </a:lnTo>
                  <a:lnTo>
                    <a:pt x="895" y="44"/>
                  </a:lnTo>
                  <a:lnTo>
                    <a:pt x="897" y="43"/>
                  </a:lnTo>
                  <a:lnTo>
                    <a:pt x="899" y="41"/>
                  </a:lnTo>
                  <a:lnTo>
                    <a:pt x="900" y="39"/>
                  </a:lnTo>
                  <a:lnTo>
                    <a:pt x="904" y="34"/>
                  </a:lnTo>
                  <a:lnTo>
                    <a:pt x="905" y="32"/>
                  </a:lnTo>
                  <a:lnTo>
                    <a:pt x="907" y="30"/>
                  </a:lnTo>
                  <a:lnTo>
                    <a:pt x="909" y="29"/>
                  </a:lnTo>
                  <a:lnTo>
                    <a:pt x="910" y="28"/>
                  </a:lnTo>
                  <a:lnTo>
                    <a:pt x="911" y="28"/>
                  </a:lnTo>
                  <a:lnTo>
                    <a:pt x="912" y="27"/>
                  </a:lnTo>
                  <a:lnTo>
                    <a:pt x="913" y="27"/>
                  </a:lnTo>
                  <a:lnTo>
                    <a:pt x="914" y="27"/>
                  </a:lnTo>
                  <a:lnTo>
                    <a:pt x="915" y="26"/>
                  </a:lnTo>
                  <a:lnTo>
                    <a:pt x="916" y="25"/>
                  </a:lnTo>
                  <a:lnTo>
                    <a:pt x="918" y="21"/>
                  </a:lnTo>
                  <a:lnTo>
                    <a:pt x="920" y="20"/>
                  </a:lnTo>
                  <a:lnTo>
                    <a:pt x="923" y="15"/>
                  </a:lnTo>
                  <a:lnTo>
                    <a:pt x="927" y="11"/>
                  </a:lnTo>
                  <a:lnTo>
                    <a:pt x="928" y="11"/>
                  </a:lnTo>
                  <a:lnTo>
                    <a:pt x="930" y="10"/>
                  </a:lnTo>
                  <a:lnTo>
                    <a:pt x="932" y="11"/>
                  </a:lnTo>
                  <a:lnTo>
                    <a:pt x="934" y="11"/>
                  </a:lnTo>
                  <a:lnTo>
                    <a:pt x="937" y="10"/>
                  </a:lnTo>
                  <a:lnTo>
                    <a:pt x="938" y="10"/>
                  </a:lnTo>
                  <a:lnTo>
                    <a:pt x="941" y="8"/>
                  </a:lnTo>
                  <a:lnTo>
                    <a:pt x="943" y="7"/>
                  </a:lnTo>
                  <a:lnTo>
                    <a:pt x="944" y="6"/>
                  </a:lnTo>
                  <a:lnTo>
                    <a:pt x="948" y="5"/>
                  </a:lnTo>
                  <a:lnTo>
                    <a:pt x="950" y="5"/>
                  </a:lnTo>
                  <a:lnTo>
                    <a:pt x="953" y="5"/>
                  </a:lnTo>
                  <a:lnTo>
                    <a:pt x="954" y="5"/>
                  </a:lnTo>
                  <a:lnTo>
                    <a:pt x="955" y="5"/>
                  </a:lnTo>
                  <a:lnTo>
                    <a:pt x="957" y="3"/>
                  </a:lnTo>
                  <a:lnTo>
                    <a:pt x="958" y="2"/>
                  </a:lnTo>
                  <a:lnTo>
                    <a:pt x="959" y="2"/>
                  </a:lnTo>
                  <a:lnTo>
                    <a:pt x="962" y="0"/>
                  </a:lnTo>
                  <a:lnTo>
                    <a:pt x="964" y="0"/>
                  </a:lnTo>
                  <a:lnTo>
                    <a:pt x="965" y="0"/>
                  </a:lnTo>
                  <a:lnTo>
                    <a:pt x="966" y="1"/>
                  </a:lnTo>
                  <a:lnTo>
                    <a:pt x="968" y="1"/>
                  </a:lnTo>
                  <a:lnTo>
                    <a:pt x="969" y="2"/>
                  </a:lnTo>
                  <a:lnTo>
                    <a:pt x="970" y="2"/>
                  </a:lnTo>
                  <a:lnTo>
                    <a:pt x="972" y="4"/>
                  </a:lnTo>
                  <a:lnTo>
                    <a:pt x="974" y="5"/>
                  </a:lnTo>
                  <a:lnTo>
                    <a:pt x="975" y="6"/>
                  </a:lnTo>
                  <a:lnTo>
                    <a:pt x="976" y="6"/>
                  </a:lnTo>
                  <a:lnTo>
                    <a:pt x="977" y="6"/>
                  </a:lnTo>
                  <a:lnTo>
                    <a:pt x="978" y="7"/>
                  </a:lnTo>
                  <a:lnTo>
                    <a:pt x="979" y="7"/>
                  </a:lnTo>
                  <a:lnTo>
                    <a:pt x="983" y="9"/>
                  </a:lnTo>
                  <a:lnTo>
                    <a:pt x="985" y="11"/>
                  </a:lnTo>
                  <a:lnTo>
                    <a:pt x="986" y="12"/>
                  </a:lnTo>
                  <a:lnTo>
                    <a:pt x="987" y="14"/>
                  </a:lnTo>
                  <a:lnTo>
                    <a:pt x="988" y="14"/>
                  </a:lnTo>
                  <a:lnTo>
                    <a:pt x="989" y="15"/>
                  </a:lnTo>
                  <a:lnTo>
                    <a:pt x="990" y="16"/>
                  </a:lnTo>
                  <a:lnTo>
                    <a:pt x="992" y="20"/>
                  </a:lnTo>
                  <a:lnTo>
                    <a:pt x="994" y="21"/>
                  </a:lnTo>
                  <a:lnTo>
                    <a:pt x="995" y="23"/>
                  </a:lnTo>
                  <a:lnTo>
                    <a:pt x="997" y="26"/>
                  </a:lnTo>
                  <a:lnTo>
                    <a:pt x="999" y="26"/>
                  </a:lnTo>
                  <a:lnTo>
                    <a:pt x="999" y="27"/>
                  </a:lnTo>
                  <a:lnTo>
                    <a:pt x="1000" y="28"/>
                  </a:lnTo>
                  <a:lnTo>
                    <a:pt x="1001" y="29"/>
                  </a:lnTo>
                  <a:lnTo>
                    <a:pt x="1002" y="30"/>
                  </a:lnTo>
                  <a:lnTo>
                    <a:pt x="1003" y="31"/>
                  </a:lnTo>
                  <a:lnTo>
                    <a:pt x="1004" y="34"/>
                  </a:lnTo>
                  <a:lnTo>
                    <a:pt x="1006" y="34"/>
                  </a:lnTo>
                  <a:lnTo>
                    <a:pt x="1008" y="35"/>
                  </a:lnTo>
                  <a:lnTo>
                    <a:pt x="1009" y="35"/>
                  </a:lnTo>
                  <a:lnTo>
                    <a:pt x="1009" y="36"/>
                  </a:lnTo>
                  <a:lnTo>
                    <a:pt x="1010" y="35"/>
                  </a:lnTo>
                  <a:lnTo>
                    <a:pt x="1012" y="36"/>
                  </a:lnTo>
                  <a:lnTo>
                    <a:pt x="1015" y="36"/>
                  </a:lnTo>
                  <a:lnTo>
                    <a:pt x="1017" y="37"/>
                  </a:lnTo>
                  <a:lnTo>
                    <a:pt x="1018" y="38"/>
                  </a:lnTo>
                  <a:lnTo>
                    <a:pt x="1020" y="38"/>
                  </a:lnTo>
                  <a:lnTo>
                    <a:pt x="1023" y="36"/>
                  </a:lnTo>
                  <a:lnTo>
                    <a:pt x="1025" y="36"/>
                  </a:lnTo>
                  <a:lnTo>
                    <a:pt x="1027" y="36"/>
                  </a:lnTo>
                  <a:lnTo>
                    <a:pt x="1029" y="36"/>
                  </a:lnTo>
                  <a:lnTo>
                    <a:pt x="1034" y="38"/>
                  </a:lnTo>
                  <a:lnTo>
                    <a:pt x="1038" y="39"/>
                  </a:lnTo>
                  <a:lnTo>
                    <a:pt x="1039" y="40"/>
                  </a:lnTo>
                  <a:lnTo>
                    <a:pt x="1041" y="40"/>
                  </a:lnTo>
                  <a:lnTo>
                    <a:pt x="1044" y="40"/>
                  </a:lnTo>
                  <a:lnTo>
                    <a:pt x="1046" y="39"/>
                  </a:lnTo>
                  <a:lnTo>
                    <a:pt x="1050" y="38"/>
                  </a:lnTo>
                  <a:lnTo>
                    <a:pt x="1052" y="37"/>
                  </a:lnTo>
                  <a:lnTo>
                    <a:pt x="1054" y="37"/>
                  </a:lnTo>
                  <a:lnTo>
                    <a:pt x="1056" y="37"/>
                  </a:lnTo>
                  <a:lnTo>
                    <a:pt x="1058" y="38"/>
                  </a:lnTo>
                  <a:lnTo>
                    <a:pt x="1065" y="40"/>
                  </a:lnTo>
                  <a:lnTo>
                    <a:pt x="1066" y="41"/>
                  </a:lnTo>
                  <a:lnTo>
                    <a:pt x="1068" y="42"/>
                  </a:lnTo>
                  <a:lnTo>
                    <a:pt x="1070" y="42"/>
                  </a:lnTo>
                  <a:lnTo>
                    <a:pt x="1074" y="42"/>
                  </a:lnTo>
                  <a:lnTo>
                    <a:pt x="1076" y="42"/>
                  </a:lnTo>
                  <a:lnTo>
                    <a:pt x="1079" y="41"/>
                  </a:lnTo>
                  <a:lnTo>
                    <a:pt x="1081" y="41"/>
                  </a:lnTo>
                  <a:lnTo>
                    <a:pt x="1088" y="42"/>
                  </a:lnTo>
                  <a:lnTo>
                    <a:pt x="1089" y="42"/>
                  </a:lnTo>
                  <a:lnTo>
                    <a:pt x="1092" y="43"/>
                  </a:lnTo>
                  <a:lnTo>
                    <a:pt x="1094" y="44"/>
                  </a:lnTo>
                  <a:lnTo>
                    <a:pt x="1095" y="44"/>
                  </a:lnTo>
                  <a:lnTo>
                    <a:pt x="1099" y="47"/>
                  </a:lnTo>
                  <a:lnTo>
                    <a:pt x="1102" y="51"/>
                  </a:lnTo>
                  <a:lnTo>
                    <a:pt x="1105" y="53"/>
                  </a:lnTo>
                  <a:lnTo>
                    <a:pt x="1106" y="55"/>
                  </a:lnTo>
                  <a:lnTo>
                    <a:pt x="1109" y="58"/>
                  </a:lnTo>
                  <a:lnTo>
                    <a:pt x="1110" y="59"/>
                  </a:lnTo>
                  <a:lnTo>
                    <a:pt x="1112" y="60"/>
                  </a:lnTo>
                  <a:lnTo>
                    <a:pt x="1113" y="60"/>
                  </a:lnTo>
                  <a:lnTo>
                    <a:pt x="1119" y="63"/>
                  </a:lnTo>
                  <a:lnTo>
                    <a:pt x="1120" y="63"/>
                  </a:lnTo>
                  <a:lnTo>
                    <a:pt x="1121" y="63"/>
                  </a:lnTo>
                  <a:lnTo>
                    <a:pt x="1124" y="63"/>
                  </a:lnTo>
                  <a:lnTo>
                    <a:pt x="1128" y="63"/>
                  </a:lnTo>
                  <a:lnTo>
                    <a:pt x="1131" y="63"/>
                  </a:lnTo>
                  <a:lnTo>
                    <a:pt x="1133" y="62"/>
                  </a:lnTo>
                  <a:lnTo>
                    <a:pt x="1136" y="62"/>
                  </a:lnTo>
                  <a:lnTo>
                    <a:pt x="1138" y="62"/>
                  </a:lnTo>
                  <a:lnTo>
                    <a:pt x="1141" y="62"/>
                  </a:lnTo>
                  <a:lnTo>
                    <a:pt x="1144" y="64"/>
                  </a:lnTo>
                  <a:lnTo>
                    <a:pt x="1146" y="65"/>
                  </a:lnTo>
                  <a:lnTo>
                    <a:pt x="1148" y="66"/>
                  </a:lnTo>
                  <a:lnTo>
                    <a:pt x="1150" y="66"/>
                  </a:lnTo>
                  <a:lnTo>
                    <a:pt x="1151" y="67"/>
                  </a:lnTo>
                  <a:lnTo>
                    <a:pt x="1154" y="68"/>
                  </a:lnTo>
                  <a:lnTo>
                    <a:pt x="1157" y="69"/>
                  </a:lnTo>
                  <a:lnTo>
                    <a:pt x="1158" y="70"/>
                  </a:lnTo>
                  <a:lnTo>
                    <a:pt x="1163" y="72"/>
                  </a:lnTo>
                  <a:lnTo>
                    <a:pt x="1163" y="73"/>
                  </a:lnTo>
                  <a:lnTo>
                    <a:pt x="1166" y="73"/>
                  </a:lnTo>
                  <a:lnTo>
                    <a:pt x="1171" y="73"/>
                  </a:lnTo>
                  <a:lnTo>
                    <a:pt x="1172" y="73"/>
                  </a:lnTo>
                  <a:lnTo>
                    <a:pt x="1173" y="73"/>
                  </a:lnTo>
                  <a:lnTo>
                    <a:pt x="1174" y="74"/>
                  </a:lnTo>
                  <a:lnTo>
                    <a:pt x="1175" y="74"/>
                  </a:lnTo>
                  <a:lnTo>
                    <a:pt x="1176" y="74"/>
                  </a:lnTo>
                  <a:lnTo>
                    <a:pt x="1179" y="71"/>
                  </a:lnTo>
                  <a:lnTo>
                    <a:pt x="1180" y="71"/>
                  </a:lnTo>
                  <a:lnTo>
                    <a:pt x="1181" y="70"/>
                  </a:lnTo>
                  <a:lnTo>
                    <a:pt x="1182" y="70"/>
                  </a:lnTo>
                  <a:lnTo>
                    <a:pt x="1185" y="69"/>
                  </a:lnTo>
                  <a:lnTo>
                    <a:pt x="1186" y="69"/>
                  </a:lnTo>
                  <a:lnTo>
                    <a:pt x="1192" y="70"/>
                  </a:lnTo>
                  <a:lnTo>
                    <a:pt x="1194" y="69"/>
                  </a:lnTo>
                  <a:lnTo>
                    <a:pt x="1197" y="68"/>
                  </a:lnTo>
                  <a:lnTo>
                    <a:pt x="1200" y="68"/>
                  </a:lnTo>
                  <a:lnTo>
                    <a:pt x="1212" y="68"/>
                  </a:lnTo>
                  <a:lnTo>
                    <a:pt x="1217" y="69"/>
                  </a:lnTo>
                  <a:lnTo>
                    <a:pt x="1225" y="71"/>
                  </a:lnTo>
                  <a:lnTo>
                    <a:pt x="1233" y="71"/>
                  </a:lnTo>
                  <a:lnTo>
                    <a:pt x="1234" y="72"/>
                  </a:lnTo>
                  <a:lnTo>
                    <a:pt x="1235" y="71"/>
                  </a:lnTo>
                  <a:lnTo>
                    <a:pt x="1236" y="71"/>
                  </a:lnTo>
                  <a:lnTo>
                    <a:pt x="1237" y="71"/>
                  </a:lnTo>
                  <a:lnTo>
                    <a:pt x="1237" y="72"/>
                  </a:lnTo>
                  <a:lnTo>
                    <a:pt x="1237" y="73"/>
                  </a:lnTo>
                  <a:lnTo>
                    <a:pt x="1244" y="72"/>
                  </a:lnTo>
                  <a:lnTo>
                    <a:pt x="1247" y="73"/>
                  </a:lnTo>
                  <a:lnTo>
                    <a:pt x="1249" y="73"/>
                  </a:lnTo>
                  <a:lnTo>
                    <a:pt x="1252" y="73"/>
                  </a:lnTo>
                  <a:lnTo>
                    <a:pt x="1253" y="73"/>
                  </a:lnTo>
                  <a:lnTo>
                    <a:pt x="1255" y="72"/>
                  </a:lnTo>
                  <a:lnTo>
                    <a:pt x="1258" y="70"/>
                  </a:lnTo>
                  <a:lnTo>
                    <a:pt x="1260" y="69"/>
                  </a:lnTo>
                  <a:lnTo>
                    <a:pt x="1262" y="68"/>
                  </a:lnTo>
                  <a:lnTo>
                    <a:pt x="1265" y="68"/>
                  </a:lnTo>
                  <a:lnTo>
                    <a:pt x="1267" y="67"/>
                  </a:lnTo>
                  <a:lnTo>
                    <a:pt x="1270" y="66"/>
                  </a:lnTo>
                  <a:lnTo>
                    <a:pt x="1271" y="66"/>
                  </a:lnTo>
                  <a:lnTo>
                    <a:pt x="1273" y="66"/>
                  </a:lnTo>
                  <a:lnTo>
                    <a:pt x="1276" y="67"/>
                  </a:lnTo>
                  <a:lnTo>
                    <a:pt x="1277" y="68"/>
                  </a:lnTo>
                  <a:lnTo>
                    <a:pt x="1279" y="67"/>
                  </a:lnTo>
                  <a:lnTo>
                    <a:pt x="1280" y="67"/>
                  </a:lnTo>
                  <a:lnTo>
                    <a:pt x="1281" y="66"/>
                  </a:lnTo>
                  <a:lnTo>
                    <a:pt x="1281" y="65"/>
                  </a:lnTo>
                  <a:lnTo>
                    <a:pt x="1285" y="66"/>
                  </a:lnTo>
                  <a:lnTo>
                    <a:pt x="1289" y="68"/>
                  </a:lnTo>
                  <a:lnTo>
                    <a:pt x="1294" y="69"/>
                  </a:lnTo>
                  <a:lnTo>
                    <a:pt x="1295" y="70"/>
                  </a:lnTo>
                  <a:lnTo>
                    <a:pt x="1297" y="71"/>
                  </a:lnTo>
                  <a:lnTo>
                    <a:pt x="1298" y="71"/>
                  </a:lnTo>
                  <a:lnTo>
                    <a:pt x="1299" y="74"/>
                  </a:lnTo>
                  <a:lnTo>
                    <a:pt x="1300" y="79"/>
                  </a:lnTo>
                  <a:lnTo>
                    <a:pt x="1300" y="82"/>
                  </a:lnTo>
                  <a:lnTo>
                    <a:pt x="1301" y="83"/>
                  </a:lnTo>
                  <a:lnTo>
                    <a:pt x="1302" y="85"/>
                  </a:lnTo>
                  <a:lnTo>
                    <a:pt x="1303" y="85"/>
                  </a:lnTo>
                  <a:lnTo>
                    <a:pt x="1305" y="88"/>
                  </a:lnTo>
                  <a:lnTo>
                    <a:pt x="1306" y="88"/>
                  </a:lnTo>
                  <a:lnTo>
                    <a:pt x="1311" y="92"/>
                  </a:lnTo>
                  <a:lnTo>
                    <a:pt x="1312" y="93"/>
                  </a:lnTo>
                  <a:lnTo>
                    <a:pt x="1314" y="95"/>
                  </a:lnTo>
                  <a:lnTo>
                    <a:pt x="1317" y="95"/>
                  </a:lnTo>
                  <a:lnTo>
                    <a:pt x="1320" y="96"/>
                  </a:lnTo>
                  <a:lnTo>
                    <a:pt x="1329" y="98"/>
                  </a:lnTo>
                  <a:lnTo>
                    <a:pt x="1333" y="98"/>
                  </a:lnTo>
                  <a:lnTo>
                    <a:pt x="1340" y="99"/>
                  </a:lnTo>
                  <a:lnTo>
                    <a:pt x="1341" y="99"/>
                  </a:lnTo>
                  <a:lnTo>
                    <a:pt x="1347" y="100"/>
                  </a:lnTo>
                  <a:lnTo>
                    <a:pt x="1352" y="99"/>
                  </a:lnTo>
                  <a:lnTo>
                    <a:pt x="1354" y="98"/>
                  </a:lnTo>
                  <a:lnTo>
                    <a:pt x="1356" y="98"/>
                  </a:lnTo>
                  <a:lnTo>
                    <a:pt x="1357" y="97"/>
                  </a:lnTo>
                  <a:lnTo>
                    <a:pt x="1357" y="96"/>
                  </a:lnTo>
                  <a:lnTo>
                    <a:pt x="1361" y="93"/>
                  </a:lnTo>
                  <a:lnTo>
                    <a:pt x="1363" y="92"/>
                  </a:lnTo>
                  <a:lnTo>
                    <a:pt x="1365" y="92"/>
                  </a:lnTo>
                  <a:lnTo>
                    <a:pt x="1366" y="92"/>
                  </a:lnTo>
                  <a:lnTo>
                    <a:pt x="1368" y="91"/>
                  </a:lnTo>
                  <a:lnTo>
                    <a:pt x="1369" y="91"/>
                  </a:lnTo>
                  <a:lnTo>
                    <a:pt x="1371" y="92"/>
                  </a:lnTo>
                  <a:lnTo>
                    <a:pt x="1373" y="92"/>
                  </a:lnTo>
                  <a:lnTo>
                    <a:pt x="1374" y="92"/>
                  </a:lnTo>
                  <a:lnTo>
                    <a:pt x="1379" y="92"/>
                  </a:lnTo>
                  <a:lnTo>
                    <a:pt x="1381" y="93"/>
                  </a:lnTo>
                  <a:lnTo>
                    <a:pt x="1382" y="94"/>
                  </a:lnTo>
                  <a:lnTo>
                    <a:pt x="1385" y="95"/>
                  </a:lnTo>
                  <a:lnTo>
                    <a:pt x="1385" y="96"/>
                  </a:lnTo>
                  <a:lnTo>
                    <a:pt x="1386" y="98"/>
                  </a:lnTo>
                  <a:lnTo>
                    <a:pt x="1386" y="99"/>
                  </a:lnTo>
                  <a:lnTo>
                    <a:pt x="1385" y="102"/>
                  </a:lnTo>
                  <a:lnTo>
                    <a:pt x="1385" y="105"/>
                  </a:lnTo>
                  <a:lnTo>
                    <a:pt x="1385" y="106"/>
                  </a:lnTo>
                  <a:lnTo>
                    <a:pt x="1385" y="107"/>
                  </a:lnTo>
                  <a:lnTo>
                    <a:pt x="1382" y="108"/>
                  </a:lnTo>
                  <a:lnTo>
                    <a:pt x="1381" y="109"/>
                  </a:lnTo>
                  <a:lnTo>
                    <a:pt x="1379" y="109"/>
                  </a:lnTo>
                  <a:lnTo>
                    <a:pt x="1378" y="109"/>
                  </a:lnTo>
                  <a:lnTo>
                    <a:pt x="1375" y="108"/>
                  </a:lnTo>
                  <a:lnTo>
                    <a:pt x="1373" y="108"/>
                  </a:lnTo>
                  <a:lnTo>
                    <a:pt x="1372" y="108"/>
                  </a:lnTo>
                  <a:lnTo>
                    <a:pt x="1371" y="109"/>
                  </a:lnTo>
                  <a:lnTo>
                    <a:pt x="1369" y="110"/>
                  </a:lnTo>
                  <a:lnTo>
                    <a:pt x="1368" y="112"/>
                  </a:lnTo>
                  <a:lnTo>
                    <a:pt x="1367" y="112"/>
                  </a:lnTo>
                  <a:lnTo>
                    <a:pt x="1367" y="116"/>
                  </a:lnTo>
                  <a:lnTo>
                    <a:pt x="1367" y="117"/>
                  </a:lnTo>
                  <a:lnTo>
                    <a:pt x="1366" y="118"/>
                  </a:lnTo>
                  <a:lnTo>
                    <a:pt x="1363" y="125"/>
                  </a:lnTo>
                  <a:lnTo>
                    <a:pt x="1362" y="128"/>
                  </a:lnTo>
                  <a:lnTo>
                    <a:pt x="1362" y="130"/>
                  </a:lnTo>
                  <a:lnTo>
                    <a:pt x="1361" y="134"/>
                  </a:lnTo>
                  <a:lnTo>
                    <a:pt x="1361" y="137"/>
                  </a:lnTo>
                  <a:lnTo>
                    <a:pt x="1361" y="139"/>
                  </a:lnTo>
                  <a:lnTo>
                    <a:pt x="1361" y="142"/>
                  </a:lnTo>
                  <a:lnTo>
                    <a:pt x="1361" y="144"/>
                  </a:lnTo>
                  <a:lnTo>
                    <a:pt x="1361" y="147"/>
                  </a:lnTo>
                  <a:lnTo>
                    <a:pt x="1361" y="149"/>
                  </a:lnTo>
                  <a:lnTo>
                    <a:pt x="1362" y="152"/>
                  </a:lnTo>
                  <a:lnTo>
                    <a:pt x="1362" y="155"/>
                  </a:lnTo>
                  <a:lnTo>
                    <a:pt x="1363" y="159"/>
                  </a:lnTo>
                  <a:lnTo>
                    <a:pt x="1363" y="163"/>
                  </a:lnTo>
                  <a:lnTo>
                    <a:pt x="1362" y="166"/>
                  </a:lnTo>
                  <a:lnTo>
                    <a:pt x="1363" y="168"/>
                  </a:lnTo>
                  <a:lnTo>
                    <a:pt x="1365" y="174"/>
                  </a:lnTo>
                  <a:lnTo>
                    <a:pt x="1367" y="177"/>
                  </a:lnTo>
                  <a:lnTo>
                    <a:pt x="1367" y="178"/>
                  </a:lnTo>
                  <a:lnTo>
                    <a:pt x="1367" y="179"/>
                  </a:lnTo>
                  <a:lnTo>
                    <a:pt x="1368" y="180"/>
                  </a:lnTo>
                  <a:lnTo>
                    <a:pt x="1371" y="186"/>
                  </a:lnTo>
                  <a:lnTo>
                    <a:pt x="1373" y="191"/>
                  </a:lnTo>
                  <a:lnTo>
                    <a:pt x="1373" y="192"/>
                  </a:lnTo>
                  <a:lnTo>
                    <a:pt x="1374" y="192"/>
                  </a:lnTo>
                  <a:lnTo>
                    <a:pt x="1374" y="195"/>
                  </a:lnTo>
                  <a:lnTo>
                    <a:pt x="1375" y="196"/>
                  </a:lnTo>
                  <a:lnTo>
                    <a:pt x="1375" y="199"/>
                  </a:lnTo>
                  <a:lnTo>
                    <a:pt x="1375" y="200"/>
                  </a:lnTo>
                  <a:lnTo>
                    <a:pt x="1375" y="203"/>
                  </a:lnTo>
                  <a:lnTo>
                    <a:pt x="1376" y="206"/>
                  </a:lnTo>
                  <a:lnTo>
                    <a:pt x="1377" y="207"/>
                  </a:lnTo>
                  <a:lnTo>
                    <a:pt x="1378" y="209"/>
                  </a:lnTo>
                  <a:lnTo>
                    <a:pt x="1378" y="210"/>
                  </a:lnTo>
                  <a:lnTo>
                    <a:pt x="1379" y="211"/>
                  </a:lnTo>
                  <a:lnTo>
                    <a:pt x="1381" y="213"/>
                  </a:lnTo>
                  <a:lnTo>
                    <a:pt x="1381" y="215"/>
                  </a:lnTo>
                  <a:lnTo>
                    <a:pt x="1381" y="216"/>
                  </a:lnTo>
                  <a:lnTo>
                    <a:pt x="1384" y="220"/>
                  </a:lnTo>
                  <a:lnTo>
                    <a:pt x="1385" y="220"/>
                  </a:lnTo>
                  <a:lnTo>
                    <a:pt x="1386" y="220"/>
                  </a:lnTo>
                  <a:lnTo>
                    <a:pt x="1388" y="220"/>
                  </a:lnTo>
                  <a:lnTo>
                    <a:pt x="1391" y="220"/>
                  </a:lnTo>
                  <a:lnTo>
                    <a:pt x="1392" y="221"/>
                  </a:lnTo>
                  <a:lnTo>
                    <a:pt x="1393" y="221"/>
                  </a:lnTo>
                  <a:lnTo>
                    <a:pt x="1394" y="222"/>
                  </a:lnTo>
                  <a:lnTo>
                    <a:pt x="1395" y="222"/>
                  </a:lnTo>
                  <a:lnTo>
                    <a:pt x="1395" y="223"/>
                  </a:lnTo>
                  <a:lnTo>
                    <a:pt x="1396" y="223"/>
                  </a:lnTo>
                  <a:lnTo>
                    <a:pt x="1396" y="222"/>
                  </a:lnTo>
                  <a:lnTo>
                    <a:pt x="1397" y="222"/>
                  </a:lnTo>
                  <a:lnTo>
                    <a:pt x="1397" y="223"/>
                  </a:lnTo>
                  <a:lnTo>
                    <a:pt x="1398" y="223"/>
                  </a:lnTo>
                  <a:lnTo>
                    <a:pt x="1398" y="224"/>
                  </a:lnTo>
                  <a:lnTo>
                    <a:pt x="1399" y="225"/>
                  </a:lnTo>
                  <a:lnTo>
                    <a:pt x="1400" y="225"/>
                  </a:lnTo>
                  <a:lnTo>
                    <a:pt x="1400" y="224"/>
                  </a:lnTo>
                  <a:lnTo>
                    <a:pt x="1402" y="224"/>
                  </a:lnTo>
                  <a:lnTo>
                    <a:pt x="1403" y="224"/>
                  </a:lnTo>
                  <a:lnTo>
                    <a:pt x="1404" y="224"/>
                  </a:lnTo>
                  <a:lnTo>
                    <a:pt x="1404" y="222"/>
                  </a:lnTo>
                  <a:lnTo>
                    <a:pt x="1408" y="219"/>
                  </a:lnTo>
                  <a:lnTo>
                    <a:pt x="1409" y="219"/>
                  </a:lnTo>
                  <a:lnTo>
                    <a:pt x="1411" y="218"/>
                  </a:lnTo>
                  <a:lnTo>
                    <a:pt x="1416" y="216"/>
                  </a:lnTo>
                  <a:lnTo>
                    <a:pt x="1417" y="215"/>
                  </a:lnTo>
                  <a:lnTo>
                    <a:pt x="1419" y="213"/>
                  </a:lnTo>
                  <a:lnTo>
                    <a:pt x="1422" y="211"/>
                  </a:lnTo>
                  <a:lnTo>
                    <a:pt x="1422" y="210"/>
                  </a:lnTo>
                  <a:lnTo>
                    <a:pt x="1424" y="206"/>
                  </a:lnTo>
                  <a:lnTo>
                    <a:pt x="1425" y="204"/>
                  </a:lnTo>
                  <a:lnTo>
                    <a:pt x="1425" y="203"/>
                  </a:lnTo>
                  <a:lnTo>
                    <a:pt x="1427" y="202"/>
                  </a:lnTo>
                  <a:lnTo>
                    <a:pt x="1429" y="198"/>
                  </a:lnTo>
                  <a:lnTo>
                    <a:pt x="1432" y="194"/>
                  </a:lnTo>
                  <a:lnTo>
                    <a:pt x="1435" y="189"/>
                  </a:lnTo>
                  <a:lnTo>
                    <a:pt x="1435" y="188"/>
                  </a:lnTo>
                  <a:lnTo>
                    <a:pt x="1436" y="185"/>
                  </a:lnTo>
                  <a:lnTo>
                    <a:pt x="1438" y="181"/>
                  </a:lnTo>
                  <a:lnTo>
                    <a:pt x="1440" y="177"/>
                  </a:lnTo>
                  <a:lnTo>
                    <a:pt x="1440" y="176"/>
                  </a:lnTo>
                  <a:lnTo>
                    <a:pt x="1441" y="173"/>
                  </a:lnTo>
                  <a:lnTo>
                    <a:pt x="1442" y="171"/>
                  </a:lnTo>
                  <a:lnTo>
                    <a:pt x="1443" y="168"/>
                  </a:lnTo>
                  <a:lnTo>
                    <a:pt x="1444" y="168"/>
                  </a:lnTo>
                  <a:lnTo>
                    <a:pt x="1445" y="168"/>
                  </a:lnTo>
                  <a:lnTo>
                    <a:pt x="1445" y="167"/>
                  </a:lnTo>
                  <a:lnTo>
                    <a:pt x="1446" y="167"/>
                  </a:lnTo>
                  <a:lnTo>
                    <a:pt x="1455" y="167"/>
                  </a:lnTo>
                  <a:lnTo>
                    <a:pt x="1459" y="168"/>
                  </a:lnTo>
                  <a:lnTo>
                    <a:pt x="1461" y="169"/>
                  </a:lnTo>
                  <a:lnTo>
                    <a:pt x="1462" y="169"/>
                  </a:lnTo>
                  <a:lnTo>
                    <a:pt x="1466" y="172"/>
                  </a:lnTo>
                  <a:lnTo>
                    <a:pt x="1468" y="173"/>
                  </a:lnTo>
                  <a:lnTo>
                    <a:pt x="1469" y="174"/>
                  </a:lnTo>
                  <a:lnTo>
                    <a:pt x="1471" y="176"/>
                  </a:lnTo>
                  <a:lnTo>
                    <a:pt x="1472" y="177"/>
                  </a:lnTo>
                  <a:lnTo>
                    <a:pt x="1473" y="180"/>
                  </a:lnTo>
                  <a:lnTo>
                    <a:pt x="1475" y="190"/>
                  </a:lnTo>
                  <a:lnTo>
                    <a:pt x="1476" y="199"/>
                  </a:lnTo>
                  <a:lnTo>
                    <a:pt x="1476" y="202"/>
                  </a:lnTo>
                  <a:lnTo>
                    <a:pt x="1476" y="204"/>
                  </a:lnTo>
                  <a:lnTo>
                    <a:pt x="1477" y="206"/>
                  </a:lnTo>
                  <a:lnTo>
                    <a:pt x="1478" y="211"/>
                  </a:lnTo>
                  <a:lnTo>
                    <a:pt x="1477" y="213"/>
                  </a:lnTo>
                  <a:lnTo>
                    <a:pt x="1476" y="215"/>
                  </a:lnTo>
                  <a:lnTo>
                    <a:pt x="1476" y="216"/>
                  </a:lnTo>
                  <a:lnTo>
                    <a:pt x="1476" y="217"/>
                  </a:lnTo>
                  <a:lnTo>
                    <a:pt x="1476" y="218"/>
                  </a:lnTo>
                  <a:lnTo>
                    <a:pt x="1476" y="219"/>
                  </a:lnTo>
                  <a:lnTo>
                    <a:pt x="1475" y="226"/>
                  </a:lnTo>
                  <a:lnTo>
                    <a:pt x="1475" y="230"/>
                  </a:lnTo>
                  <a:lnTo>
                    <a:pt x="1475" y="235"/>
                  </a:lnTo>
                  <a:lnTo>
                    <a:pt x="1473" y="241"/>
                  </a:lnTo>
                  <a:lnTo>
                    <a:pt x="1473" y="243"/>
                  </a:lnTo>
                  <a:lnTo>
                    <a:pt x="1474" y="246"/>
                  </a:lnTo>
                  <a:lnTo>
                    <a:pt x="1474" y="248"/>
                  </a:lnTo>
                  <a:lnTo>
                    <a:pt x="1473" y="249"/>
                  </a:lnTo>
                  <a:lnTo>
                    <a:pt x="1473" y="250"/>
                  </a:lnTo>
                  <a:lnTo>
                    <a:pt x="1472" y="254"/>
                  </a:lnTo>
                  <a:lnTo>
                    <a:pt x="1471" y="257"/>
                  </a:lnTo>
                  <a:lnTo>
                    <a:pt x="1472" y="259"/>
                  </a:lnTo>
                  <a:lnTo>
                    <a:pt x="1472" y="260"/>
                  </a:lnTo>
                  <a:lnTo>
                    <a:pt x="1473" y="263"/>
                  </a:lnTo>
                  <a:lnTo>
                    <a:pt x="1477" y="266"/>
                  </a:lnTo>
                  <a:lnTo>
                    <a:pt x="1478" y="266"/>
                  </a:lnTo>
                  <a:lnTo>
                    <a:pt x="1482" y="269"/>
                  </a:lnTo>
                  <a:lnTo>
                    <a:pt x="1485" y="270"/>
                  </a:lnTo>
                  <a:lnTo>
                    <a:pt x="1487" y="271"/>
                  </a:lnTo>
                  <a:lnTo>
                    <a:pt x="1490" y="274"/>
                  </a:lnTo>
                  <a:lnTo>
                    <a:pt x="1493" y="277"/>
                  </a:lnTo>
                  <a:lnTo>
                    <a:pt x="1494" y="278"/>
                  </a:lnTo>
                  <a:lnTo>
                    <a:pt x="1495" y="278"/>
                  </a:lnTo>
                  <a:lnTo>
                    <a:pt x="1496" y="279"/>
                  </a:lnTo>
                  <a:lnTo>
                    <a:pt x="1497" y="278"/>
                  </a:lnTo>
                  <a:lnTo>
                    <a:pt x="1499" y="277"/>
                  </a:lnTo>
                  <a:lnTo>
                    <a:pt x="1501" y="276"/>
                  </a:lnTo>
                  <a:lnTo>
                    <a:pt x="1502" y="274"/>
                  </a:lnTo>
                  <a:lnTo>
                    <a:pt x="1505" y="270"/>
                  </a:lnTo>
                  <a:lnTo>
                    <a:pt x="1506" y="266"/>
                  </a:lnTo>
                  <a:lnTo>
                    <a:pt x="1507" y="264"/>
                  </a:lnTo>
                  <a:lnTo>
                    <a:pt x="1507" y="263"/>
                  </a:lnTo>
                  <a:lnTo>
                    <a:pt x="1507" y="256"/>
                  </a:lnTo>
                  <a:lnTo>
                    <a:pt x="1506" y="253"/>
                  </a:lnTo>
                  <a:lnTo>
                    <a:pt x="1505" y="250"/>
                  </a:lnTo>
                  <a:lnTo>
                    <a:pt x="1504" y="247"/>
                  </a:lnTo>
                  <a:lnTo>
                    <a:pt x="1503" y="244"/>
                  </a:lnTo>
                  <a:lnTo>
                    <a:pt x="1504" y="240"/>
                  </a:lnTo>
                  <a:lnTo>
                    <a:pt x="1506" y="233"/>
                  </a:lnTo>
                  <a:lnTo>
                    <a:pt x="1506" y="232"/>
                  </a:lnTo>
                  <a:lnTo>
                    <a:pt x="1506" y="230"/>
                  </a:lnTo>
                  <a:lnTo>
                    <a:pt x="1505" y="230"/>
                  </a:lnTo>
                  <a:lnTo>
                    <a:pt x="1505" y="229"/>
                  </a:lnTo>
                  <a:lnTo>
                    <a:pt x="1503" y="228"/>
                  </a:lnTo>
                  <a:lnTo>
                    <a:pt x="1503" y="227"/>
                  </a:lnTo>
                  <a:lnTo>
                    <a:pt x="1502" y="225"/>
                  </a:lnTo>
                  <a:lnTo>
                    <a:pt x="1502" y="224"/>
                  </a:lnTo>
                  <a:lnTo>
                    <a:pt x="1502" y="223"/>
                  </a:lnTo>
                  <a:lnTo>
                    <a:pt x="1503" y="222"/>
                  </a:lnTo>
                  <a:lnTo>
                    <a:pt x="1503" y="221"/>
                  </a:lnTo>
                  <a:lnTo>
                    <a:pt x="1503" y="219"/>
                  </a:lnTo>
                  <a:lnTo>
                    <a:pt x="1503" y="217"/>
                  </a:lnTo>
                  <a:lnTo>
                    <a:pt x="1503" y="216"/>
                  </a:lnTo>
                  <a:lnTo>
                    <a:pt x="1504" y="214"/>
                  </a:lnTo>
                  <a:lnTo>
                    <a:pt x="1505" y="213"/>
                  </a:lnTo>
                  <a:lnTo>
                    <a:pt x="1507" y="210"/>
                  </a:lnTo>
                  <a:lnTo>
                    <a:pt x="1509" y="205"/>
                  </a:lnTo>
                  <a:lnTo>
                    <a:pt x="1510" y="204"/>
                  </a:lnTo>
                  <a:lnTo>
                    <a:pt x="1512" y="203"/>
                  </a:lnTo>
                  <a:lnTo>
                    <a:pt x="1514" y="202"/>
                  </a:lnTo>
                  <a:lnTo>
                    <a:pt x="1515" y="200"/>
                  </a:lnTo>
                  <a:lnTo>
                    <a:pt x="1516" y="197"/>
                  </a:lnTo>
                  <a:lnTo>
                    <a:pt x="1516" y="196"/>
                  </a:lnTo>
                  <a:lnTo>
                    <a:pt x="1516" y="195"/>
                  </a:lnTo>
                  <a:lnTo>
                    <a:pt x="1516" y="193"/>
                  </a:lnTo>
                  <a:lnTo>
                    <a:pt x="1515" y="191"/>
                  </a:lnTo>
                  <a:lnTo>
                    <a:pt x="1515" y="190"/>
                  </a:lnTo>
                  <a:lnTo>
                    <a:pt x="1515" y="188"/>
                  </a:lnTo>
                  <a:lnTo>
                    <a:pt x="1516" y="187"/>
                  </a:lnTo>
                  <a:lnTo>
                    <a:pt x="1516" y="185"/>
                  </a:lnTo>
                  <a:lnTo>
                    <a:pt x="1516" y="184"/>
                  </a:lnTo>
                  <a:lnTo>
                    <a:pt x="1516" y="183"/>
                  </a:lnTo>
                  <a:lnTo>
                    <a:pt x="1517" y="182"/>
                  </a:lnTo>
                  <a:lnTo>
                    <a:pt x="1518" y="181"/>
                  </a:lnTo>
                  <a:lnTo>
                    <a:pt x="1520" y="180"/>
                  </a:lnTo>
                  <a:lnTo>
                    <a:pt x="1521" y="180"/>
                  </a:lnTo>
                  <a:lnTo>
                    <a:pt x="1522" y="179"/>
                  </a:lnTo>
                  <a:lnTo>
                    <a:pt x="1525" y="177"/>
                  </a:lnTo>
                  <a:lnTo>
                    <a:pt x="1526" y="177"/>
                  </a:lnTo>
                  <a:lnTo>
                    <a:pt x="1527" y="176"/>
                  </a:lnTo>
                  <a:lnTo>
                    <a:pt x="1528" y="176"/>
                  </a:lnTo>
                  <a:lnTo>
                    <a:pt x="1534" y="177"/>
                  </a:lnTo>
                  <a:lnTo>
                    <a:pt x="1539" y="178"/>
                  </a:lnTo>
                  <a:lnTo>
                    <a:pt x="1543" y="178"/>
                  </a:lnTo>
                  <a:lnTo>
                    <a:pt x="1546" y="178"/>
                  </a:lnTo>
                  <a:lnTo>
                    <a:pt x="1549" y="177"/>
                  </a:lnTo>
                  <a:lnTo>
                    <a:pt x="1551" y="175"/>
                  </a:lnTo>
                  <a:lnTo>
                    <a:pt x="1552" y="175"/>
                  </a:lnTo>
                  <a:lnTo>
                    <a:pt x="1555" y="175"/>
                  </a:lnTo>
                  <a:lnTo>
                    <a:pt x="1556" y="175"/>
                  </a:lnTo>
                  <a:lnTo>
                    <a:pt x="1557" y="174"/>
                  </a:lnTo>
                  <a:lnTo>
                    <a:pt x="1559" y="174"/>
                  </a:lnTo>
                  <a:lnTo>
                    <a:pt x="1560" y="174"/>
                  </a:lnTo>
                  <a:lnTo>
                    <a:pt x="1561" y="174"/>
                  </a:lnTo>
                  <a:lnTo>
                    <a:pt x="1561" y="175"/>
                  </a:lnTo>
                  <a:lnTo>
                    <a:pt x="1563" y="176"/>
                  </a:lnTo>
                  <a:lnTo>
                    <a:pt x="1564" y="176"/>
                  </a:lnTo>
                  <a:lnTo>
                    <a:pt x="1566" y="177"/>
                  </a:lnTo>
                  <a:lnTo>
                    <a:pt x="1567" y="178"/>
                  </a:lnTo>
                  <a:lnTo>
                    <a:pt x="1568" y="179"/>
                  </a:lnTo>
                  <a:lnTo>
                    <a:pt x="1574" y="180"/>
                  </a:lnTo>
                  <a:lnTo>
                    <a:pt x="1575" y="180"/>
                  </a:lnTo>
                  <a:lnTo>
                    <a:pt x="1577" y="180"/>
                  </a:lnTo>
                  <a:lnTo>
                    <a:pt x="1580" y="180"/>
                  </a:lnTo>
                  <a:lnTo>
                    <a:pt x="1582" y="182"/>
                  </a:lnTo>
                  <a:lnTo>
                    <a:pt x="1583" y="182"/>
                  </a:lnTo>
                  <a:lnTo>
                    <a:pt x="1588" y="183"/>
                  </a:lnTo>
                  <a:lnTo>
                    <a:pt x="1589" y="183"/>
                  </a:lnTo>
                  <a:lnTo>
                    <a:pt x="1590" y="183"/>
                  </a:lnTo>
                  <a:lnTo>
                    <a:pt x="1592" y="182"/>
                  </a:lnTo>
                  <a:lnTo>
                    <a:pt x="1596" y="181"/>
                  </a:lnTo>
                  <a:lnTo>
                    <a:pt x="1601" y="177"/>
                  </a:lnTo>
                  <a:lnTo>
                    <a:pt x="1603" y="176"/>
                  </a:lnTo>
                  <a:lnTo>
                    <a:pt x="1606" y="173"/>
                  </a:lnTo>
                  <a:lnTo>
                    <a:pt x="1608" y="173"/>
                  </a:lnTo>
                  <a:lnTo>
                    <a:pt x="1612" y="171"/>
                  </a:lnTo>
                  <a:lnTo>
                    <a:pt x="1614" y="171"/>
                  </a:lnTo>
                  <a:lnTo>
                    <a:pt x="1615" y="171"/>
                  </a:lnTo>
                  <a:lnTo>
                    <a:pt x="1617" y="171"/>
                  </a:lnTo>
                  <a:lnTo>
                    <a:pt x="1622" y="171"/>
                  </a:lnTo>
                  <a:lnTo>
                    <a:pt x="1625" y="173"/>
                  </a:lnTo>
                  <a:lnTo>
                    <a:pt x="1627" y="173"/>
                  </a:lnTo>
                  <a:lnTo>
                    <a:pt x="1628" y="173"/>
                  </a:lnTo>
                  <a:lnTo>
                    <a:pt x="1629" y="173"/>
                  </a:lnTo>
                  <a:lnTo>
                    <a:pt x="1630" y="173"/>
                  </a:lnTo>
                  <a:lnTo>
                    <a:pt x="1631" y="173"/>
                  </a:lnTo>
                  <a:lnTo>
                    <a:pt x="1636" y="175"/>
                  </a:lnTo>
                  <a:lnTo>
                    <a:pt x="1637" y="176"/>
                  </a:lnTo>
                  <a:lnTo>
                    <a:pt x="1640" y="176"/>
                  </a:lnTo>
                  <a:lnTo>
                    <a:pt x="1644" y="176"/>
                  </a:lnTo>
                  <a:lnTo>
                    <a:pt x="1646" y="175"/>
                  </a:lnTo>
                  <a:lnTo>
                    <a:pt x="1649" y="175"/>
                  </a:lnTo>
                  <a:lnTo>
                    <a:pt x="1650" y="174"/>
                  </a:lnTo>
                  <a:lnTo>
                    <a:pt x="1651" y="173"/>
                  </a:lnTo>
                  <a:lnTo>
                    <a:pt x="1653" y="173"/>
                  </a:lnTo>
                  <a:lnTo>
                    <a:pt x="1654" y="173"/>
                  </a:lnTo>
                  <a:lnTo>
                    <a:pt x="1655" y="173"/>
                  </a:lnTo>
                  <a:lnTo>
                    <a:pt x="1656" y="173"/>
                  </a:lnTo>
                  <a:lnTo>
                    <a:pt x="1657" y="173"/>
                  </a:lnTo>
                  <a:lnTo>
                    <a:pt x="1657" y="172"/>
                  </a:lnTo>
                  <a:lnTo>
                    <a:pt x="1658" y="172"/>
                  </a:lnTo>
                  <a:lnTo>
                    <a:pt x="1661" y="171"/>
                  </a:lnTo>
                  <a:lnTo>
                    <a:pt x="1662" y="170"/>
                  </a:lnTo>
                  <a:lnTo>
                    <a:pt x="1668" y="169"/>
                  </a:lnTo>
                  <a:lnTo>
                    <a:pt x="1674" y="169"/>
                  </a:lnTo>
                  <a:lnTo>
                    <a:pt x="1677" y="169"/>
                  </a:lnTo>
                  <a:lnTo>
                    <a:pt x="1678" y="170"/>
                  </a:lnTo>
                  <a:lnTo>
                    <a:pt x="1678" y="171"/>
                  </a:lnTo>
                  <a:lnTo>
                    <a:pt x="1679" y="171"/>
                  </a:lnTo>
                  <a:lnTo>
                    <a:pt x="1680" y="171"/>
                  </a:lnTo>
                  <a:lnTo>
                    <a:pt x="1681" y="171"/>
                  </a:lnTo>
                  <a:lnTo>
                    <a:pt x="1682" y="172"/>
                  </a:lnTo>
                  <a:lnTo>
                    <a:pt x="1683" y="173"/>
                  </a:lnTo>
                  <a:lnTo>
                    <a:pt x="1684" y="173"/>
                  </a:lnTo>
                  <a:lnTo>
                    <a:pt x="1687" y="173"/>
                  </a:lnTo>
                  <a:lnTo>
                    <a:pt x="1689" y="173"/>
                  </a:lnTo>
                  <a:lnTo>
                    <a:pt x="1692" y="173"/>
                  </a:lnTo>
                  <a:lnTo>
                    <a:pt x="1694" y="173"/>
                  </a:lnTo>
                  <a:lnTo>
                    <a:pt x="1695" y="172"/>
                  </a:lnTo>
                  <a:lnTo>
                    <a:pt x="1696" y="171"/>
                  </a:lnTo>
                  <a:lnTo>
                    <a:pt x="1697" y="170"/>
                  </a:lnTo>
                  <a:lnTo>
                    <a:pt x="1698" y="171"/>
                  </a:lnTo>
                  <a:lnTo>
                    <a:pt x="1699" y="171"/>
                  </a:lnTo>
                  <a:lnTo>
                    <a:pt x="1701" y="170"/>
                  </a:lnTo>
                  <a:lnTo>
                    <a:pt x="1702" y="171"/>
                  </a:lnTo>
                  <a:lnTo>
                    <a:pt x="1704" y="171"/>
                  </a:lnTo>
                  <a:lnTo>
                    <a:pt x="1705" y="171"/>
                  </a:lnTo>
                  <a:lnTo>
                    <a:pt x="1707" y="172"/>
                  </a:lnTo>
                  <a:lnTo>
                    <a:pt x="1707" y="173"/>
                  </a:lnTo>
                  <a:lnTo>
                    <a:pt x="1708" y="173"/>
                  </a:lnTo>
                  <a:lnTo>
                    <a:pt x="1709" y="174"/>
                  </a:lnTo>
                  <a:lnTo>
                    <a:pt x="1710" y="174"/>
                  </a:lnTo>
                  <a:lnTo>
                    <a:pt x="1711" y="175"/>
                  </a:lnTo>
                  <a:lnTo>
                    <a:pt x="1712" y="175"/>
                  </a:lnTo>
                  <a:lnTo>
                    <a:pt x="1713" y="176"/>
                  </a:lnTo>
                  <a:lnTo>
                    <a:pt x="1714" y="178"/>
                  </a:lnTo>
                  <a:lnTo>
                    <a:pt x="1714" y="179"/>
                  </a:lnTo>
                  <a:lnTo>
                    <a:pt x="1714" y="180"/>
                  </a:lnTo>
                  <a:lnTo>
                    <a:pt x="1715" y="180"/>
                  </a:lnTo>
                  <a:lnTo>
                    <a:pt x="1716" y="181"/>
                  </a:lnTo>
                  <a:lnTo>
                    <a:pt x="1717" y="182"/>
                  </a:lnTo>
                  <a:lnTo>
                    <a:pt x="1718" y="183"/>
                  </a:lnTo>
                  <a:lnTo>
                    <a:pt x="1722" y="183"/>
                  </a:lnTo>
                  <a:lnTo>
                    <a:pt x="1725" y="183"/>
                  </a:lnTo>
                  <a:lnTo>
                    <a:pt x="1728" y="183"/>
                  </a:lnTo>
                  <a:lnTo>
                    <a:pt x="1730" y="183"/>
                  </a:lnTo>
                  <a:lnTo>
                    <a:pt x="1731" y="181"/>
                  </a:lnTo>
                  <a:lnTo>
                    <a:pt x="1736" y="181"/>
                  </a:lnTo>
                  <a:lnTo>
                    <a:pt x="1736" y="180"/>
                  </a:lnTo>
                  <a:lnTo>
                    <a:pt x="1738" y="178"/>
                  </a:lnTo>
                  <a:lnTo>
                    <a:pt x="1738" y="177"/>
                  </a:lnTo>
                  <a:lnTo>
                    <a:pt x="1739" y="176"/>
                  </a:lnTo>
                  <a:lnTo>
                    <a:pt x="1738" y="174"/>
                  </a:lnTo>
                  <a:lnTo>
                    <a:pt x="1736" y="169"/>
                  </a:lnTo>
                  <a:lnTo>
                    <a:pt x="1733" y="166"/>
                  </a:lnTo>
                  <a:lnTo>
                    <a:pt x="1729" y="163"/>
                  </a:lnTo>
                  <a:lnTo>
                    <a:pt x="1728" y="162"/>
                  </a:lnTo>
                  <a:lnTo>
                    <a:pt x="1728" y="159"/>
                  </a:lnTo>
                  <a:lnTo>
                    <a:pt x="1728" y="158"/>
                  </a:lnTo>
                  <a:lnTo>
                    <a:pt x="1728" y="156"/>
                  </a:lnTo>
                  <a:lnTo>
                    <a:pt x="1730" y="154"/>
                  </a:lnTo>
                  <a:lnTo>
                    <a:pt x="1730" y="153"/>
                  </a:lnTo>
                  <a:lnTo>
                    <a:pt x="1731" y="152"/>
                  </a:lnTo>
                  <a:lnTo>
                    <a:pt x="1731" y="148"/>
                  </a:lnTo>
                  <a:lnTo>
                    <a:pt x="1731" y="145"/>
                  </a:lnTo>
                  <a:lnTo>
                    <a:pt x="1731" y="144"/>
                  </a:lnTo>
                  <a:lnTo>
                    <a:pt x="1731" y="143"/>
                  </a:lnTo>
                  <a:lnTo>
                    <a:pt x="1732" y="142"/>
                  </a:lnTo>
                  <a:lnTo>
                    <a:pt x="1733" y="141"/>
                  </a:lnTo>
                  <a:lnTo>
                    <a:pt x="1735" y="141"/>
                  </a:lnTo>
                  <a:lnTo>
                    <a:pt x="1738" y="141"/>
                  </a:lnTo>
                  <a:lnTo>
                    <a:pt x="1739" y="142"/>
                  </a:lnTo>
                  <a:lnTo>
                    <a:pt x="1741" y="143"/>
                  </a:lnTo>
                  <a:lnTo>
                    <a:pt x="1743" y="145"/>
                  </a:lnTo>
                  <a:lnTo>
                    <a:pt x="1745" y="146"/>
                  </a:lnTo>
                  <a:lnTo>
                    <a:pt x="1745" y="148"/>
                  </a:lnTo>
                  <a:lnTo>
                    <a:pt x="1746" y="148"/>
                  </a:lnTo>
                  <a:lnTo>
                    <a:pt x="1746" y="149"/>
                  </a:lnTo>
                  <a:lnTo>
                    <a:pt x="1747" y="150"/>
                  </a:lnTo>
                  <a:lnTo>
                    <a:pt x="1748" y="152"/>
                  </a:lnTo>
                  <a:lnTo>
                    <a:pt x="1748" y="153"/>
                  </a:lnTo>
                  <a:lnTo>
                    <a:pt x="1749" y="154"/>
                  </a:lnTo>
                  <a:lnTo>
                    <a:pt x="1752" y="159"/>
                  </a:lnTo>
                  <a:lnTo>
                    <a:pt x="1752" y="161"/>
                  </a:lnTo>
                  <a:lnTo>
                    <a:pt x="1752" y="165"/>
                  </a:lnTo>
                  <a:lnTo>
                    <a:pt x="1752" y="166"/>
                  </a:lnTo>
                  <a:lnTo>
                    <a:pt x="1753" y="168"/>
                  </a:lnTo>
                  <a:lnTo>
                    <a:pt x="1757" y="171"/>
                  </a:lnTo>
                  <a:lnTo>
                    <a:pt x="1759" y="171"/>
                  </a:lnTo>
                  <a:lnTo>
                    <a:pt x="1760" y="171"/>
                  </a:lnTo>
                  <a:lnTo>
                    <a:pt x="1761" y="172"/>
                  </a:lnTo>
                  <a:lnTo>
                    <a:pt x="1761" y="173"/>
                  </a:lnTo>
                  <a:lnTo>
                    <a:pt x="1762" y="176"/>
                  </a:lnTo>
                  <a:lnTo>
                    <a:pt x="1762" y="178"/>
                  </a:lnTo>
                  <a:lnTo>
                    <a:pt x="1763" y="179"/>
                  </a:lnTo>
                  <a:lnTo>
                    <a:pt x="1764" y="179"/>
                  </a:lnTo>
                  <a:lnTo>
                    <a:pt x="1765" y="179"/>
                  </a:lnTo>
                  <a:lnTo>
                    <a:pt x="1767" y="181"/>
                  </a:lnTo>
                  <a:lnTo>
                    <a:pt x="1769" y="181"/>
                  </a:lnTo>
                  <a:lnTo>
                    <a:pt x="1770" y="182"/>
                  </a:lnTo>
                  <a:lnTo>
                    <a:pt x="1771" y="183"/>
                  </a:lnTo>
                  <a:lnTo>
                    <a:pt x="1772" y="185"/>
                  </a:lnTo>
                  <a:lnTo>
                    <a:pt x="1773" y="186"/>
                  </a:lnTo>
                  <a:lnTo>
                    <a:pt x="1775" y="187"/>
                  </a:lnTo>
                  <a:lnTo>
                    <a:pt x="1777" y="188"/>
                  </a:lnTo>
                  <a:lnTo>
                    <a:pt x="1780" y="188"/>
                  </a:lnTo>
                  <a:lnTo>
                    <a:pt x="1782" y="188"/>
                  </a:lnTo>
                  <a:lnTo>
                    <a:pt x="1782" y="189"/>
                  </a:lnTo>
                  <a:lnTo>
                    <a:pt x="1785" y="190"/>
                  </a:lnTo>
                  <a:lnTo>
                    <a:pt x="1787" y="190"/>
                  </a:lnTo>
                  <a:lnTo>
                    <a:pt x="1789" y="189"/>
                  </a:lnTo>
                  <a:lnTo>
                    <a:pt x="1794" y="186"/>
                  </a:lnTo>
                  <a:lnTo>
                    <a:pt x="1796" y="186"/>
                  </a:lnTo>
                  <a:lnTo>
                    <a:pt x="1797" y="186"/>
                  </a:lnTo>
                  <a:lnTo>
                    <a:pt x="1797" y="185"/>
                  </a:lnTo>
                  <a:lnTo>
                    <a:pt x="1798" y="183"/>
                  </a:lnTo>
                  <a:lnTo>
                    <a:pt x="1799" y="182"/>
                  </a:lnTo>
                  <a:lnTo>
                    <a:pt x="1799" y="181"/>
                  </a:lnTo>
                  <a:lnTo>
                    <a:pt x="1800" y="181"/>
                  </a:lnTo>
                  <a:lnTo>
                    <a:pt x="1800" y="180"/>
                  </a:lnTo>
                  <a:lnTo>
                    <a:pt x="1801" y="180"/>
                  </a:lnTo>
                  <a:lnTo>
                    <a:pt x="1802" y="180"/>
                  </a:lnTo>
                  <a:lnTo>
                    <a:pt x="1803" y="180"/>
                  </a:lnTo>
                  <a:lnTo>
                    <a:pt x="1804" y="181"/>
                  </a:lnTo>
                  <a:lnTo>
                    <a:pt x="1805" y="181"/>
                  </a:lnTo>
                  <a:lnTo>
                    <a:pt x="1805" y="182"/>
                  </a:lnTo>
                  <a:lnTo>
                    <a:pt x="1806" y="182"/>
                  </a:lnTo>
                  <a:lnTo>
                    <a:pt x="1807" y="182"/>
                  </a:lnTo>
                  <a:lnTo>
                    <a:pt x="1808" y="181"/>
                  </a:lnTo>
                  <a:lnTo>
                    <a:pt x="1808" y="180"/>
                  </a:lnTo>
                  <a:lnTo>
                    <a:pt x="1809" y="180"/>
                  </a:lnTo>
                  <a:lnTo>
                    <a:pt x="1809" y="179"/>
                  </a:lnTo>
                  <a:lnTo>
                    <a:pt x="1810" y="179"/>
                  </a:lnTo>
                  <a:lnTo>
                    <a:pt x="1810" y="178"/>
                  </a:lnTo>
                  <a:lnTo>
                    <a:pt x="1811" y="178"/>
                  </a:lnTo>
                  <a:lnTo>
                    <a:pt x="1812" y="177"/>
                  </a:lnTo>
                  <a:lnTo>
                    <a:pt x="1813" y="176"/>
                  </a:lnTo>
                  <a:lnTo>
                    <a:pt x="1813" y="175"/>
                  </a:lnTo>
                  <a:lnTo>
                    <a:pt x="1814" y="175"/>
                  </a:lnTo>
                  <a:lnTo>
                    <a:pt x="1814" y="174"/>
                  </a:lnTo>
                  <a:lnTo>
                    <a:pt x="1814" y="173"/>
                  </a:lnTo>
                  <a:lnTo>
                    <a:pt x="1815" y="171"/>
                  </a:lnTo>
                  <a:lnTo>
                    <a:pt x="1816" y="169"/>
                  </a:lnTo>
                  <a:lnTo>
                    <a:pt x="1818" y="167"/>
                  </a:lnTo>
                  <a:lnTo>
                    <a:pt x="1818" y="166"/>
                  </a:lnTo>
                  <a:lnTo>
                    <a:pt x="1819" y="165"/>
                  </a:lnTo>
                  <a:lnTo>
                    <a:pt x="1819" y="164"/>
                  </a:lnTo>
                  <a:lnTo>
                    <a:pt x="1819" y="162"/>
                  </a:lnTo>
                  <a:lnTo>
                    <a:pt x="1819" y="155"/>
                  </a:lnTo>
                  <a:lnTo>
                    <a:pt x="1819" y="154"/>
                  </a:lnTo>
                  <a:lnTo>
                    <a:pt x="1819" y="153"/>
                  </a:lnTo>
                  <a:lnTo>
                    <a:pt x="1820" y="152"/>
                  </a:lnTo>
                  <a:lnTo>
                    <a:pt x="1821" y="151"/>
                  </a:lnTo>
                  <a:lnTo>
                    <a:pt x="1822" y="151"/>
                  </a:lnTo>
                  <a:lnTo>
                    <a:pt x="1823" y="150"/>
                  </a:lnTo>
                  <a:lnTo>
                    <a:pt x="1825" y="150"/>
                  </a:lnTo>
                  <a:lnTo>
                    <a:pt x="1831" y="155"/>
                  </a:lnTo>
                  <a:lnTo>
                    <a:pt x="1832" y="156"/>
                  </a:lnTo>
                  <a:lnTo>
                    <a:pt x="1834" y="158"/>
                  </a:lnTo>
                  <a:lnTo>
                    <a:pt x="1835" y="160"/>
                  </a:lnTo>
                  <a:lnTo>
                    <a:pt x="1835" y="162"/>
                  </a:lnTo>
                  <a:lnTo>
                    <a:pt x="1835" y="164"/>
                  </a:lnTo>
                  <a:lnTo>
                    <a:pt x="1834" y="165"/>
                  </a:lnTo>
                  <a:lnTo>
                    <a:pt x="1834" y="169"/>
                  </a:lnTo>
                  <a:lnTo>
                    <a:pt x="1835" y="172"/>
                  </a:lnTo>
                  <a:lnTo>
                    <a:pt x="1835" y="173"/>
                  </a:lnTo>
                  <a:lnTo>
                    <a:pt x="1837" y="178"/>
                  </a:lnTo>
                  <a:lnTo>
                    <a:pt x="1838" y="179"/>
                  </a:lnTo>
                  <a:lnTo>
                    <a:pt x="1839" y="180"/>
                  </a:lnTo>
                  <a:lnTo>
                    <a:pt x="1840" y="180"/>
                  </a:lnTo>
                  <a:lnTo>
                    <a:pt x="1841" y="180"/>
                  </a:lnTo>
                  <a:lnTo>
                    <a:pt x="1841" y="181"/>
                  </a:lnTo>
                  <a:lnTo>
                    <a:pt x="1844" y="183"/>
                  </a:lnTo>
                  <a:lnTo>
                    <a:pt x="1849" y="186"/>
                  </a:lnTo>
                  <a:lnTo>
                    <a:pt x="1850" y="186"/>
                  </a:lnTo>
                  <a:lnTo>
                    <a:pt x="1851" y="185"/>
                  </a:lnTo>
                  <a:lnTo>
                    <a:pt x="1853" y="182"/>
                  </a:lnTo>
                  <a:lnTo>
                    <a:pt x="1856" y="178"/>
                  </a:lnTo>
                  <a:lnTo>
                    <a:pt x="1858" y="176"/>
                  </a:lnTo>
                  <a:lnTo>
                    <a:pt x="1859" y="173"/>
                  </a:lnTo>
                  <a:lnTo>
                    <a:pt x="1860" y="168"/>
                  </a:lnTo>
                  <a:lnTo>
                    <a:pt x="1861" y="166"/>
                  </a:lnTo>
                  <a:lnTo>
                    <a:pt x="1861" y="163"/>
                  </a:lnTo>
                  <a:lnTo>
                    <a:pt x="1862" y="162"/>
                  </a:lnTo>
                  <a:lnTo>
                    <a:pt x="1863" y="162"/>
                  </a:lnTo>
                  <a:lnTo>
                    <a:pt x="1864" y="160"/>
                  </a:lnTo>
                  <a:lnTo>
                    <a:pt x="1865" y="159"/>
                  </a:lnTo>
                  <a:lnTo>
                    <a:pt x="1865" y="157"/>
                  </a:lnTo>
                  <a:lnTo>
                    <a:pt x="1864" y="156"/>
                  </a:lnTo>
                  <a:lnTo>
                    <a:pt x="1863" y="155"/>
                  </a:lnTo>
                  <a:lnTo>
                    <a:pt x="1862" y="155"/>
                  </a:lnTo>
                  <a:lnTo>
                    <a:pt x="1861" y="154"/>
                  </a:lnTo>
                  <a:lnTo>
                    <a:pt x="1860" y="153"/>
                  </a:lnTo>
                  <a:lnTo>
                    <a:pt x="1859" y="152"/>
                  </a:lnTo>
                  <a:lnTo>
                    <a:pt x="1859" y="150"/>
                  </a:lnTo>
                  <a:lnTo>
                    <a:pt x="1860" y="147"/>
                  </a:lnTo>
                  <a:lnTo>
                    <a:pt x="1860" y="146"/>
                  </a:lnTo>
                  <a:lnTo>
                    <a:pt x="1861" y="145"/>
                  </a:lnTo>
                  <a:lnTo>
                    <a:pt x="1862" y="144"/>
                  </a:lnTo>
                  <a:lnTo>
                    <a:pt x="1862" y="143"/>
                  </a:lnTo>
                  <a:lnTo>
                    <a:pt x="1863" y="143"/>
                  </a:lnTo>
                  <a:lnTo>
                    <a:pt x="1864" y="141"/>
                  </a:lnTo>
                  <a:lnTo>
                    <a:pt x="1866" y="137"/>
                  </a:lnTo>
                  <a:lnTo>
                    <a:pt x="1868" y="136"/>
                  </a:lnTo>
                  <a:lnTo>
                    <a:pt x="1869" y="136"/>
                  </a:lnTo>
                  <a:lnTo>
                    <a:pt x="1870" y="136"/>
                  </a:lnTo>
                  <a:lnTo>
                    <a:pt x="1871" y="137"/>
                  </a:lnTo>
                  <a:lnTo>
                    <a:pt x="1873" y="139"/>
                  </a:lnTo>
                  <a:lnTo>
                    <a:pt x="1874" y="139"/>
                  </a:lnTo>
                  <a:lnTo>
                    <a:pt x="1875" y="139"/>
                  </a:lnTo>
                  <a:lnTo>
                    <a:pt x="1877" y="138"/>
                  </a:lnTo>
                  <a:lnTo>
                    <a:pt x="1884" y="136"/>
                  </a:lnTo>
                  <a:lnTo>
                    <a:pt x="1885" y="136"/>
                  </a:lnTo>
                  <a:lnTo>
                    <a:pt x="1887" y="136"/>
                  </a:lnTo>
                  <a:lnTo>
                    <a:pt x="1888" y="136"/>
                  </a:lnTo>
                  <a:lnTo>
                    <a:pt x="1896" y="137"/>
                  </a:lnTo>
                  <a:lnTo>
                    <a:pt x="1898" y="137"/>
                  </a:lnTo>
                  <a:lnTo>
                    <a:pt x="1899" y="137"/>
                  </a:lnTo>
                  <a:lnTo>
                    <a:pt x="1900" y="137"/>
                  </a:lnTo>
                  <a:lnTo>
                    <a:pt x="1901" y="138"/>
                  </a:lnTo>
                  <a:lnTo>
                    <a:pt x="1903" y="139"/>
                  </a:lnTo>
                  <a:lnTo>
                    <a:pt x="1904" y="139"/>
                  </a:lnTo>
                  <a:lnTo>
                    <a:pt x="1910" y="139"/>
                  </a:lnTo>
                  <a:lnTo>
                    <a:pt x="1912" y="137"/>
                  </a:lnTo>
                  <a:lnTo>
                    <a:pt x="1917" y="136"/>
                  </a:lnTo>
                  <a:lnTo>
                    <a:pt x="1919" y="136"/>
                  </a:lnTo>
                  <a:lnTo>
                    <a:pt x="1920" y="136"/>
                  </a:lnTo>
                  <a:lnTo>
                    <a:pt x="1923" y="138"/>
                  </a:lnTo>
                  <a:lnTo>
                    <a:pt x="1926" y="141"/>
                  </a:lnTo>
                  <a:lnTo>
                    <a:pt x="1928" y="144"/>
                  </a:lnTo>
                  <a:lnTo>
                    <a:pt x="1930" y="146"/>
                  </a:lnTo>
                  <a:lnTo>
                    <a:pt x="1930" y="147"/>
                  </a:lnTo>
                  <a:lnTo>
                    <a:pt x="1930" y="148"/>
                  </a:lnTo>
                  <a:lnTo>
                    <a:pt x="1930" y="149"/>
                  </a:lnTo>
                  <a:lnTo>
                    <a:pt x="1930" y="151"/>
                  </a:lnTo>
                  <a:lnTo>
                    <a:pt x="1930" y="152"/>
                  </a:lnTo>
                  <a:lnTo>
                    <a:pt x="1930" y="153"/>
                  </a:lnTo>
                  <a:lnTo>
                    <a:pt x="1931" y="153"/>
                  </a:lnTo>
                  <a:lnTo>
                    <a:pt x="1934" y="156"/>
                  </a:lnTo>
                  <a:lnTo>
                    <a:pt x="1936" y="158"/>
                  </a:lnTo>
                  <a:lnTo>
                    <a:pt x="1937" y="159"/>
                  </a:lnTo>
                  <a:lnTo>
                    <a:pt x="1938" y="159"/>
                  </a:lnTo>
                  <a:lnTo>
                    <a:pt x="1938" y="160"/>
                  </a:lnTo>
                  <a:lnTo>
                    <a:pt x="1941" y="163"/>
                  </a:lnTo>
                  <a:lnTo>
                    <a:pt x="1942" y="164"/>
                  </a:lnTo>
                  <a:lnTo>
                    <a:pt x="1943" y="164"/>
                  </a:lnTo>
                  <a:lnTo>
                    <a:pt x="1944" y="163"/>
                  </a:lnTo>
                  <a:lnTo>
                    <a:pt x="1946" y="162"/>
                  </a:lnTo>
                  <a:lnTo>
                    <a:pt x="1947" y="162"/>
                  </a:lnTo>
                  <a:lnTo>
                    <a:pt x="1949" y="162"/>
                  </a:lnTo>
                  <a:lnTo>
                    <a:pt x="1950" y="162"/>
                  </a:lnTo>
                  <a:lnTo>
                    <a:pt x="1952" y="160"/>
                  </a:lnTo>
                  <a:lnTo>
                    <a:pt x="1953" y="159"/>
                  </a:lnTo>
                  <a:lnTo>
                    <a:pt x="1955" y="159"/>
                  </a:lnTo>
                  <a:lnTo>
                    <a:pt x="1957" y="156"/>
                  </a:lnTo>
                  <a:lnTo>
                    <a:pt x="1957" y="155"/>
                  </a:lnTo>
                  <a:lnTo>
                    <a:pt x="1957" y="152"/>
                  </a:lnTo>
                  <a:lnTo>
                    <a:pt x="1958" y="151"/>
                  </a:lnTo>
                  <a:lnTo>
                    <a:pt x="1958" y="149"/>
                  </a:lnTo>
                  <a:lnTo>
                    <a:pt x="1959" y="148"/>
                  </a:lnTo>
                  <a:lnTo>
                    <a:pt x="1960" y="146"/>
                  </a:lnTo>
                  <a:lnTo>
                    <a:pt x="1962" y="146"/>
                  </a:lnTo>
                  <a:lnTo>
                    <a:pt x="1963" y="146"/>
                  </a:lnTo>
                  <a:lnTo>
                    <a:pt x="1965" y="145"/>
                  </a:lnTo>
                  <a:lnTo>
                    <a:pt x="1967" y="146"/>
                  </a:lnTo>
                  <a:lnTo>
                    <a:pt x="1970" y="146"/>
                  </a:lnTo>
                  <a:lnTo>
                    <a:pt x="1972" y="146"/>
                  </a:lnTo>
                  <a:lnTo>
                    <a:pt x="1973" y="146"/>
                  </a:lnTo>
                  <a:lnTo>
                    <a:pt x="1974" y="146"/>
                  </a:lnTo>
                  <a:lnTo>
                    <a:pt x="1974" y="144"/>
                  </a:lnTo>
                  <a:lnTo>
                    <a:pt x="1975" y="143"/>
                  </a:lnTo>
                  <a:lnTo>
                    <a:pt x="1976" y="143"/>
                  </a:lnTo>
                  <a:lnTo>
                    <a:pt x="1977" y="142"/>
                  </a:lnTo>
                  <a:lnTo>
                    <a:pt x="1978" y="142"/>
                  </a:lnTo>
                  <a:lnTo>
                    <a:pt x="1980" y="142"/>
                  </a:lnTo>
                  <a:lnTo>
                    <a:pt x="1984" y="143"/>
                  </a:lnTo>
                  <a:lnTo>
                    <a:pt x="1988" y="143"/>
                  </a:lnTo>
                  <a:lnTo>
                    <a:pt x="1989" y="142"/>
                  </a:lnTo>
                  <a:lnTo>
                    <a:pt x="1990" y="140"/>
                  </a:lnTo>
                  <a:lnTo>
                    <a:pt x="1991" y="139"/>
                  </a:lnTo>
                  <a:lnTo>
                    <a:pt x="1992" y="139"/>
                  </a:lnTo>
                  <a:lnTo>
                    <a:pt x="1995" y="138"/>
                  </a:lnTo>
                  <a:lnTo>
                    <a:pt x="1999" y="138"/>
                  </a:lnTo>
                  <a:lnTo>
                    <a:pt x="2000" y="136"/>
                  </a:lnTo>
                  <a:lnTo>
                    <a:pt x="2001" y="136"/>
                  </a:lnTo>
                  <a:lnTo>
                    <a:pt x="2002" y="136"/>
                  </a:lnTo>
                  <a:lnTo>
                    <a:pt x="2003" y="136"/>
                  </a:lnTo>
                  <a:lnTo>
                    <a:pt x="2004" y="137"/>
                  </a:lnTo>
                  <a:lnTo>
                    <a:pt x="2006" y="140"/>
                  </a:lnTo>
                  <a:lnTo>
                    <a:pt x="2007" y="142"/>
                  </a:lnTo>
                  <a:lnTo>
                    <a:pt x="2007" y="145"/>
                  </a:lnTo>
                  <a:lnTo>
                    <a:pt x="2008" y="146"/>
                  </a:lnTo>
                  <a:lnTo>
                    <a:pt x="2009" y="147"/>
                  </a:lnTo>
                  <a:lnTo>
                    <a:pt x="2011" y="149"/>
                  </a:lnTo>
                  <a:lnTo>
                    <a:pt x="2012" y="149"/>
                  </a:lnTo>
                  <a:lnTo>
                    <a:pt x="2013" y="152"/>
                  </a:lnTo>
                  <a:lnTo>
                    <a:pt x="2014" y="153"/>
                  </a:lnTo>
                  <a:lnTo>
                    <a:pt x="2015" y="154"/>
                  </a:lnTo>
                  <a:lnTo>
                    <a:pt x="2016" y="156"/>
                  </a:lnTo>
                  <a:lnTo>
                    <a:pt x="2016" y="157"/>
                  </a:lnTo>
                  <a:lnTo>
                    <a:pt x="2016" y="158"/>
                  </a:lnTo>
                  <a:lnTo>
                    <a:pt x="2015" y="158"/>
                  </a:lnTo>
                  <a:lnTo>
                    <a:pt x="2014" y="159"/>
                  </a:lnTo>
                  <a:lnTo>
                    <a:pt x="2013" y="160"/>
                  </a:lnTo>
                  <a:lnTo>
                    <a:pt x="2012" y="160"/>
                  </a:lnTo>
                  <a:lnTo>
                    <a:pt x="2009" y="161"/>
                  </a:lnTo>
                  <a:lnTo>
                    <a:pt x="2009" y="162"/>
                  </a:lnTo>
                  <a:lnTo>
                    <a:pt x="2010" y="169"/>
                  </a:lnTo>
                  <a:lnTo>
                    <a:pt x="2011" y="169"/>
                  </a:lnTo>
                  <a:lnTo>
                    <a:pt x="2012" y="171"/>
                  </a:lnTo>
                  <a:lnTo>
                    <a:pt x="2014" y="173"/>
                  </a:lnTo>
                  <a:lnTo>
                    <a:pt x="2017" y="175"/>
                  </a:lnTo>
                  <a:lnTo>
                    <a:pt x="2018" y="176"/>
                  </a:lnTo>
                  <a:lnTo>
                    <a:pt x="2018" y="177"/>
                  </a:lnTo>
                  <a:lnTo>
                    <a:pt x="2019" y="179"/>
                  </a:lnTo>
                  <a:lnTo>
                    <a:pt x="2020" y="181"/>
                  </a:lnTo>
                  <a:lnTo>
                    <a:pt x="2021" y="183"/>
                  </a:lnTo>
                  <a:lnTo>
                    <a:pt x="2022" y="183"/>
                  </a:lnTo>
                  <a:lnTo>
                    <a:pt x="2024" y="183"/>
                  </a:lnTo>
                  <a:lnTo>
                    <a:pt x="2026" y="182"/>
                  </a:lnTo>
                  <a:lnTo>
                    <a:pt x="2031" y="183"/>
                  </a:lnTo>
                  <a:lnTo>
                    <a:pt x="2032" y="183"/>
                  </a:lnTo>
                  <a:lnTo>
                    <a:pt x="2033" y="184"/>
                  </a:lnTo>
                  <a:lnTo>
                    <a:pt x="2033" y="186"/>
                  </a:lnTo>
                  <a:lnTo>
                    <a:pt x="2034" y="186"/>
                  </a:lnTo>
                  <a:lnTo>
                    <a:pt x="2034" y="187"/>
                  </a:lnTo>
                  <a:lnTo>
                    <a:pt x="2034" y="189"/>
                  </a:lnTo>
                  <a:lnTo>
                    <a:pt x="2037" y="191"/>
                  </a:lnTo>
                  <a:lnTo>
                    <a:pt x="2038" y="192"/>
                  </a:lnTo>
                  <a:lnTo>
                    <a:pt x="2040" y="192"/>
                  </a:lnTo>
                  <a:lnTo>
                    <a:pt x="2041" y="192"/>
                  </a:lnTo>
                  <a:lnTo>
                    <a:pt x="2043" y="195"/>
                  </a:lnTo>
                  <a:lnTo>
                    <a:pt x="2044" y="196"/>
                  </a:lnTo>
                  <a:lnTo>
                    <a:pt x="2045" y="196"/>
                  </a:lnTo>
                  <a:lnTo>
                    <a:pt x="2046" y="196"/>
                  </a:lnTo>
                  <a:lnTo>
                    <a:pt x="2047" y="196"/>
                  </a:lnTo>
                  <a:lnTo>
                    <a:pt x="2048" y="196"/>
                  </a:lnTo>
                  <a:lnTo>
                    <a:pt x="2049" y="197"/>
                  </a:lnTo>
                  <a:lnTo>
                    <a:pt x="2051" y="199"/>
                  </a:lnTo>
                  <a:lnTo>
                    <a:pt x="2053" y="200"/>
                  </a:lnTo>
                  <a:lnTo>
                    <a:pt x="2053" y="201"/>
                  </a:lnTo>
                  <a:lnTo>
                    <a:pt x="2054" y="203"/>
                  </a:lnTo>
                  <a:lnTo>
                    <a:pt x="2057" y="207"/>
                  </a:lnTo>
                  <a:lnTo>
                    <a:pt x="2057" y="209"/>
                  </a:lnTo>
                  <a:lnTo>
                    <a:pt x="2058" y="210"/>
                  </a:lnTo>
                  <a:lnTo>
                    <a:pt x="2059" y="211"/>
                  </a:lnTo>
                  <a:lnTo>
                    <a:pt x="2060" y="211"/>
                  </a:lnTo>
                  <a:lnTo>
                    <a:pt x="2061" y="211"/>
                  </a:lnTo>
                  <a:lnTo>
                    <a:pt x="2063" y="211"/>
                  </a:lnTo>
                  <a:lnTo>
                    <a:pt x="2064" y="212"/>
                  </a:lnTo>
                  <a:lnTo>
                    <a:pt x="2065" y="213"/>
                  </a:lnTo>
                  <a:lnTo>
                    <a:pt x="2067" y="213"/>
                  </a:lnTo>
                  <a:lnTo>
                    <a:pt x="2069" y="215"/>
                  </a:lnTo>
                  <a:lnTo>
                    <a:pt x="2070" y="217"/>
                  </a:lnTo>
                  <a:lnTo>
                    <a:pt x="2070" y="219"/>
                  </a:lnTo>
                  <a:lnTo>
                    <a:pt x="2069" y="224"/>
                  </a:lnTo>
                  <a:lnTo>
                    <a:pt x="2070" y="226"/>
                  </a:lnTo>
                  <a:lnTo>
                    <a:pt x="2070" y="228"/>
                  </a:lnTo>
                  <a:lnTo>
                    <a:pt x="2071" y="230"/>
                  </a:lnTo>
                  <a:lnTo>
                    <a:pt x="2073" y="232"/>
                  </a:lnTo>
                  <a:lnTo>
                    <a:pt x="2075" y="233"/>
                  </a:lnTo>
                  <a:lnTo>
                    <a:pt x="2078" y="237"/>
                  </a:lnTo>
                  <a:lnTo>
                    <a:pt x="2077" y="240"/>
                  </a:lnTo>
                  <a:lnTo>
                    <a:pt x="2075" y="242"/>
                  </a:lnTo>
                  <a:lnTo>
                    <a:pt x="2075" y="243"/>
                  </a:lnTo>
                  <a:lnTo>
                    <a:pt x="2075" y="245"/>
                  </a:lnTo>
                  <a:lnTo>
                    <a:pt x="2074" y="247"/>
                  </a:lnTo>
                  <a:lnTo>
                    <a:pt x="2073" y="247"/>
                  </a:lnTo>
                  <a:lnTo>
                    <a:pt x="2073" y="249"/>
                  </a:lnTo>
                  <a:lnTo>
                    <a:pt x="2072" y="249"/>
                  </a:lnTo>
                  <a:lnTo>
                    <a:pt x="2072" y="250"/>
                  </a:lnTo>
                  <a:lnTo>
                    <a:pt x="2071" y="251"/>
                  </a:lnTo>
                  <a:lnTo>
                    <a:pt x="2071" y="252"/>
                  </a:lnTo>
                  <a:lnTo>
                    <a:pt x="2071" y="253"/>
                  </a:lnTo>
                  <a:lnTo>
                    <a:pt x="2070" y="253"/>
                  </a:lnTo>
                  <a:lnTo>
                    <a:pt x="2069" y="253"/>
                  </a:lnTo>
                  <a:lnTo>
                    <a:pt x="2068" y="254"/>
                  </a:lnTo>
                  <a:lnTo>
                    <a:pt x="2068" y="255"/>
                  </a:lnTo>
                  <a:lnTo>
                    <a:pt x="2067" y="255"/>
                  </a:lnTo>
                  <a:lnTo>
                    <a:pt x="2067" y="256"/>
                  </a:lnTo>
                  <a:lnTo>
                    <a:pt x="2067" y="257"/>
                  </a:lnTo>
                  <a:lnTo>
                    <a:pt x="2066" y="257"/>
                  </a:lnTo>
                  <a:lnTo>
                    <a:pt x="2066" y="258"/>
                  </a:lnTo>
                  <a:lnTo>
                    <a:pt x="2065" y="258"/>
                  </a:lnTo>
                  <a:lnTo>
                    <a:pt x="2066" y="258"/>
                  </a:lnTo>
                  <a:lnTo>
                    <a:pt x="2065" y="259"/>
                  </a:lnTo>
                  <a:lnTo>
                    <a:pt x="2064" y="259"/>
                  </a:lnTo>
                  <a:lnTo>
                    <a:pt x="2065" y="259"/>
                  </a:lnTo>
                  <a:lnTo>
                    <a:pt x="2064" y="260"/>
                  </a:lnTo>
                  <a:lnTo>
                    <a:pt x="2064" y="259"/>
                  </a:lnTo>
                  <a:lnTo>
                    <a:pt x="2064" y="260"/>
                  </a:lnTo>
                  <a:lnTo>
                    <a:pt x="2063" y="260"/>
                  </a:lnTo>
                  <a:lnTo>
                    <a:pt x="2062" y="260"/>
                  </a:lnTo>
                  <a:lnTo>
                    <a:pt x="2061" y="261"/>
                  </a:lnTo>
                  <a:lnTo>
                    <a:pt x="2062" y="261"/>
                  </a:lnTo>
                  <a:lnTo>
                    <a:pt x="2061" y="261"/>
                  </a:lnTo>
                  <a:lnTo>
                    <a:pt x="2061" y="262"/>
                  </a:lnTo>
                  <a:lnTo>
                    <a:pt x="2060" y="263"/>
                  </a:lnTo>
                  <a:lnTo>
                    <a:pt x="2060" y="264"/>
                  </a:lnTo>
                  <a:lnTo>
                    <a:pt x="2059" y="264"/>
                  </a:lnTo>
                  <a:lnTo>
                    <a:pt x="2059" y="266"/>
                  </a:lnTo>
                  <a:lnTo>
                    <a:pt x="2058" y="266"/>
                  </a:lnTo>
                  <a:lnTo>
                    <a:pt x="2058" y="267"/>
                  </a:lnTo>
                  <a:lnTo>
                    <a:pt x="2058" y="268"/>
                  </a:lnTo>
                  <a:lnTo>
                    <a:pt x="2058" y="269"/>
                  </a:lnTo>
                  <a:lnTo>
                    <a:pt x="2058" y="271"/>
                  </a:lnTo>
                  <a:lnTo>
                    <a:pt x="2057" y="271"/>
                  </a:lnTo>
                  <a:lnTo>
                    <a:pt x="2057" y="272"/>
                  </a:lnTo>
                  <a:lnTo>
                    <a:pt x="2057" y="271"/>
                  </a:lnTo>
                  <a:lnTo>
                    <a:pt x="2056" y="272"/>
                  </a:lnTo>
                  <a:lnTo>
                    <a:pt x="2056" y="273"/>
                  </a:lnTo>
                  <a:lnTo>
                    <a:pt x="2056" y="274"/>
                  </a:lnTo>
                  <a:lnTo>
                    <a:pt x="2056" y="275"/>
                  </a:lnTo>
                  <a:lnTo>
                    <a:pt x="2055" y="275"/>
                  </a:lnTo>
                  <a:lnTo>
                    <a:pt x="2056" y="276"/>
                  </a:lnTo>
                  <a:lnTo>
                    <a:pt x="2056" y="277"/>
                  </a:lnTo>
                  <a:lnTo>
                    <a:pt x="2055" y="277"/>
                  </a:lnTo>
                  <a:lnTo>
                    <a:pt x="2056" y="277"/>
                  </a:lnTo>
                  <a:lnTo>
                    <a:pt x="2056" y="278"/>
                  </a:lnTo>
                  <a:lnTo>
                    <a:pt x="2055" y="278"/>
                  </a:lnTo>
                  <a:lnTo>
                    <a:pt x="2054" y="278"/>
                  </a:lnTo>
                  <a:lnTo>
                    <a:pt x="2054" y="279"/>
                  </a:lnTo>
                  <a:lnTo>
                    <a:pt x="2054" y="280"/>
                  </a:lnTo>
                  <a:lnTo>
                    <a:pt x="2053" y="280"/>
                  </a:lnTo>
                  <a:lnTo>
                    <a:pt x="2053" y="281"/>
                  </a:lnTo>
                  <a:lnTo>
                    <a:pt x="2052" y="281"/>
                  </a:lnTo>
                  <a:lnTo>
                    <a:pt x="2052" y="282"/>
                  </a:lnTo>
                  <a:lnTo>
                    <a:pt x="2051" y="283"/>
                  </a:lnTo>
                  <a:lnTo>
                    <a:pt x="2051" y="284"/>
                  </a:lnTo>
                  <a:lnTo>
                    <a:pt x="2051" y="285"/>
                  </a:lnTo>
                  <a:lnTo>
                    <a:pt x="2051" y="284"/>
                  </a:lnTo>
                  <a:lnTo>
                    <a:pt x="2051" y="285"/>
                  </a:lnTo>
                  <a:lnTo>
                    <a:pt x="2051" y="286"/>
                  </a:lnTo>
                  <a:lnTo>
                    <a:pt x="2051" y="287"/>
                  </a:lnTo>
                  <a:lnTo>
                    <a:pt x="2051" y="288"/>
                  </a:lnTo>
                  <a:lnTo>
                    <a:pt x="2051" y="289"/>
                  </a:lnTo>
                  <a:lnTo>
                    <a:pt x="2052" y="290"/>
                  </a:lnTo>
                  <a:lnTo>
                    <a:pt x="2051" y="291"/>
                  </a:lnTo>
                  <a:lnTo>
                    <a:pt x="2052" y="292"/>
                  </a:lnTo>
                  <a:lnTo>
                    <a:pt x="2051" y="292"/>
                  </a:lnTo>
                  <a:lnTo>
                    <a:pt x="2051" y="293"/>
                  </a:lnTo>
                  <a:lnTo>
                    <a:pt x="2051" y="294"/>
                  </a:lnTo>
                  <a:lnTo>
                    <a:pt x="2051" y="295"/>
                  </a:lnTo>
                  <a:lnTo>
                    <a:pt x="2051" y="296"/>
                  </a:lnTo>
                  <a:lnTo>
                    <a:pt x="2052" y="296"/>
                  </a:lnTo>
                  <a:lnTo>
                    <a:pt x="2052" y="297"/>
                  </a:lnTo>
                  <a:lnTo>
                    <a:pt x="2051" y="298"/>
                  </a:lnTo>
                  <a:lnTo>
                    <a:pt x="2052" y="298"/>
                  </a:lnTo>
                  <a:lnTo>
                    <a:pt x="2053" y="298"/>
                  </a:lnTo>
                  <a:lnTo>
                    <a:pt x="2053" y="299"/>
                  </a:lnTo>
                  <a:lnTo>
                    <a:pt x="2053" y="301"/>
                  </a:lnTo>
                  <a:lnTo>
                    <a:pt x="2052" y="301"/>
                  </a:lnTo>
                  <a:lnTo>
                    <a:pt x="2051" y="302"/>
                  </a:lnTo>
                  <a:lnTo>
                    <a:pt x="2051" y="303"/>
                  </a:lnTo>
                  <a:lnTo>
                    <a:pt x="2052" y="303"/>
                  </a:lnTo>
                  <a:lnTo>
                    <a:pt x="2052" y="304"/>
                  </a:lnTo>
                  <a:lnTo>
                    <a:pt x="2053" y="304"/>
                  </a:lnTo>
                  <a:lnTo>
                    <a:pt x="2054" y="305"/>
                  </a:lnTo>
                  <a:lnTo>
                    <a:pt x="2053" y="306"/>
                  </a:lnTo>
                  <a:lnTo>
                    <a:pt x="2053" y="307"/>
                  </a:lnTo>
                  <a:lnTo>
                    <a:pt x="2052" y="306"/>
                  </a:lnTo>
                  <a:lnTo>
                    <a:pt x="2052" y="307"/>
                  </a:lnTo>
                  <a:lnTo>
                    <a:pt x="2052" y="308"/>
                  </a:lnTo>
                  <a:lnTo>
                    <a:pt x="2052" y="309"/>
                  </a:lnTo>
                  <a:lnTo>
                    <a:pt x="2051" y="309"/>
                  </a:lnTo>
                  <a:lnTo>
                    <a:pt x="2051" y="310"/>
                  </a:lnTo>
                  <a:lnTo>
                    <a:pt x="2050" y="310"/>
                  </a:lnTo>
                  <a:lnTo>
                    <a:pt x="2051" y="310"/>
                  </a:lnTo>
                  <a:lnTo>
                    <a:pt x="2051" y="311"/>
                  </a:lnTo>
                  <a:lnTo>
                    <a:pt x="2052" y="311"/>
                  </a:lnTo>
                  <a:lnTo>
                    <a:pt x="2051" y="311"/>
                  </a:lnTo>
                  <a:lnTo>
                    <a:pt x="2050" y="311"/>
                  </a:lnTo>
                  <a:lnTo>
                    <a:pt x="2049" y="313"/>
                  </a:lnTo>
                  <a:lnTo>
                    <a:pt x="2050" y="313"/>
                  </a:lnTo>
                  <a:lnTo>
                    <a:pt x="2050" y="314"/>
                  </a:lnTo>
                  <a:lnTo>
                    <a:pt x="2050" y="315"/>
                  </a:lnTo>
                  <a:lnTo>
                    <a:pt x="2051" y="315"/>
                  </a:lnTo>
                  <a:lnTo>
                    <a:pt x="2051" y="316"/>
                  </a:lnTo>
                  <a:lnTo>
                    <a:pt x="2051" y="315"/>
                  </a:lnTo>
                  <a:lnTo>
                    <a:pt x="2052" y="316"/>
                  </a:lnTo>
                  <a:lnTo>
                    <a:pt x="2052" y="317"/>
                  </a:lnTo>
                  <a:lnTo>
                    <a:pt x="2051" y="317"/>
                  </a:lnTo>
                  <a:lnTo>
                    <a:pt x="2051" y="318"/>
                  </a:lnTo>
                  <a:lnTo>
                    <a:pt x="2052" y="319"/>
                  </a:lnTo>
                  <a:lnTo>
                    <a:pt x="2051" y="319"/>
                  </a:lnTo>
                  <a:lnTo>
                    <a:pt x="2051" y="320"/>
                  </a:lnTo>
                  <a:lnTo>
                    <a:pt x="2050" y="320"/>
                  </a:lnTo>
                  <a:lnTo>
                    <a:pt x="2050" y="321"/>
                  </a:lnTo>
                  <a:lnTo>
                    <a:pt x="2051" y="321"/>
                  </a:lnTo>
                  <a:lnTo>
                    <a:pt x="2050" y="321"/>
                  </a:lnTo>
                  <a:lnTo>
                    <a:pt x="2051" y="322"/>
                  </a:lnTo>
                  <a:lnTo>
                    <a:pt x="2052" y="323"/>
                  </a:lnTo>
                  <a:lnTo>
                    <a:pt x="2052" y="324"/>
                  </a:lnTo>
                  <a:lnTo>
                    <a:pt x="2053" y="324"/>
                  </a:lnTo>
                  <a:lnTo>
                    <a:pt x="2052" y="324"/>
                  </a:lnTo>
                  <a:lnTo>
                    <a:pt x="2053" y="325"/>
                  </a:lnTo>
                  <a:lnTo>
                    <a:pt x="2054" y="325"/>
                  </a:lnTo>
                  <a:lnTo>
                    <a:pt x="2054" y="326"/>
                  </a:lnTo>
                  <a:lnTo>
                    <a:pt x="2055" y="326"/>
                  </a:lnTo>
                  <a:lnTo>
                    <a:pt x="2056" y="327"/>
                  </a:lnTo>
                  <a:lnTo>
                    <a:pt x="2057" y="327"/>
                  </a:lnTo>
                  <a:lnTo>
                    <a:pt x="2057" y="328"/>
                  </a:lnTo>
                  <a:lnTo>
                    <a:pt x="2058" y="328"/>
                  </a:lnTo>
                  <a:lnTo>
                    <a:pt x="2059" y="329"/>
                  </a:lnTo>
                  <a:lnTo>
                    <a:pt x="2060" y="329"/>
                  </a:lnTo>
                  <a:lnTo>
                    <a:pt x="2061" y="329"/>
                  </a:lnTo>
                  <a:lnTo>
                    <a:pt x="2061" y="330"/>
                  </a:lnTo>
                  <a:lnTo>
                    <a:pt x="2061" y="331"/>
                  </a:lnTo>
                  <a:lnTo>
                    <a:pt x="2062" y="331"/>
                  </a:lnTo>
                  <a:lnTo>
                    <a:pt x="2062" y="332"/>
                  </a:lnTo>
                  <a:lnTo>
                    <a:pt x="2062" y="333"/>
                  </a:lnTo>
                  <a:lnTo>
                    <a:pt x="2064" y="332"/>
                  </a:lnTo>
                  <a:lnTo>
                    <a:pt x="2064" y="333"/>
                  </a:lnTo>
                  <a:lnTo>
                    <a:pt x="2064" y="334"/>
                  </a:lnTo>
                  <a:lnTo>
                    <a:pt x="2066" y="335"/>
                  </a:lnTo>
                  <a:lnTo>
                    <a:pt x="2067" y="335"/>
                  </a:lnTo>
                  <a:lnTo>
                    <a:pt x="2068" y="335"/>
                  </a:lnTo>
                  <a:lnTo>
                    <a:pt x="2068" y="336"/>
                  </a:lnTo>
                  <a:lnTo>
                    <a:pt x="2070" y="337"/>
                  </a:lnTo>
                  <a:lnTo>
                    <a:pt x="2071" y="337"/>
                  </a:lnTo>
                  <a:lnTo>
                    <a:pt x="2071" y="338"/>
                  </a:lnTo>
                  <a:lnTo>
                    <a:pt x="2072" y="338"/>
                  </a:lnTo>
                  <a:lnTo>
                    <a:pt x="2072" y="339"/>
                  </a:lnTo>
                  <a:lnTo>
                    <a:pt x="2073" y="339"/>
                  </a:lnTo>
                  <a:lnTo>
                    <a:pt x="2074" y="340"/>
                  </a:lnTo>
                  <a:lnTo>
                    <a:pt x="2074" y="341"/>
                  </a:lnTo>
                  <a:lnTo>
                    <a:pt x="2075" y="341"/>
                  </a:lnTo>
                  <a:lnTo>
                    <a:pt x="2076" y="341"/>
                  </a:lnTo>
                  <a:lnTo>
                    <a:pt x="2076" y="342"/>
                  </a:lnTo>
                  <a:lnTo>
                    <a:pt x="2076" y="343"/>
                  </a:lnTo>
                  <a:lnTo>
                    <a:pt x="2079" y="344"/>
                  </a:lnTo>
                  <a:lnTo>
                    <a:pt x="2079" y="343"/>
                  </a:lnTo>
                  <a:lnTo>
                    <a:pt x="2081" y="344"/>
                  </a:lnTo>
                  <a:lnTo>
                    <a:pt x="2083" y="345"/>
                  </a:lnTo>
                  <a:lnTo>
                    <a:pt x="2083" y="346"/>
                  </a:lnTo>
                  <a:lnTo>
                    <a:pt x="2085" y="347"/>
                  </a:lnTo>
                  <a:lnTo>
                    <a:pt x="2085" y="348"/>
                  </a:lnTo>
                  <a:lnTo>
                    <a:pt x="2086" y="348"/>
                  </a:lnTo>
                  <a:lnTo>
                    <a:pt x="2087" y="348"/>
                  </a:lnTo>
                  <a:lnTo>
                    <a:pt x="2088" y="348"/>
                  </a:lnTo>
                  <a:lnTo>
                    <a:pt x="2089" y="349"/>
                  </a:lnTo>
                  <a:lnTo>
                    <a:pt x="2091" y="350"/>
                  </a:lnTo>
                  <a:lnTo>
                    <a:pt x="2092" y="350"/>
                  </a:lnTo>
                  <a:lnTo>
                    <a:pt x="2094" y="350"/>
                  </a:lnTo>
                  <a:lnTo>
                    <a:pt x="2095" y="351"/>
                  </a:lnTo>
                  <a:lnTo>
                    <a:pt x="2097" y="352"/>
                  </a:lnTo>
                  <a:lnTo>
                    <a:pt x="2097" y="354"/>
                  </a:lnTo>
                  <a:lnTo>
                    <a:pt x="2097" y="355"/>
                  </a:lnTo>
                  <a:lnTo>
                    <a:pt x="2098" y="355"/>
                  </a:lnTo>
                  <a:lnTo>
                    <a:pt x="2098" y="356"/>
                  </a:lnTo>
                  <a:lnTo>
                    <a:pt x="2099" y="357"/>
                  </a:lnTo>
                  <a:lnTo>
                    <a:pt x="2098" y="358"/>
                  </a:lnTo>
                  <a:lnTo>
                    <a:pt x="2098" y="359"/>
                  </a:lnTo>
                  <a:lnTo>
                    <a:pt x="2099" y="359"/>
                  </a:lnTo>
                  <a:lnTo>
                    <a:pt x="2099" y="360"/>
                  </a:lnTo>
                  <a:lnTo>
                    <a:pt x="2099" y="361"/>
                  </a:lnTo>
                  <a:lnTo>
                    <a:pt x="2099" y="362"/>
                  </a:lnTo>
                  <a:lnTo>
                    <a:pt x="2100" y="363"/>
                  </a:lnTo>
                  <a:lnTo>
                    <a:pt x="2100" y="364"/>
                  </a:lnTo>
                  <a:lnTo>
                    <a:pt x="2100" y="366"/>
                  </a:lnTo>
                  <a:lnTo>
                    <a:pt x="2100" y="367"/>
                  </a:lnTo>
                  <a:lnTo>
                    <a:pt x="2100" y="368"/>
                  </a:lnTo>
                  <a:lnTo>
                    <a:pt x="2099" y="368"/>
                  </a:lnTo>
                  <a:lnTo>
                    <a:pt x="2098" y="368"/>
                  </a:lnTo>
                  <a:lnTo>
                    <a:pt x="2098" y="369"/>
                  </a:lnTo>
                  <a:lnTo>
                    <a:pt x="2099" y="369"/>
                  </a:lnTo>
                  <a:lnTo>
                    <a:pt x="2099" y="370"/>
                  </a:lnTo>
                  <a:lnTo>
                    <a:pt x="2100" y="372"/>
                  </a:lnTo>
                  <a:lnTo>
                    <a:pt x="2100" y="373"/>
                  </a:lnTo>
                  <a:lnTo>
                    <a:pt x="2100" y="374"/>
                  </a:lnTo>
                  <a:lnTo>
                    <a:pt x="2101" y="375"/>
                  </a:lnTo>
                  <a:lnTo>
                    <a:pt x="2101" y="376"/>
                  </a:lnTo>
                  <a:lnTo>
                    <a:pt x="2101" y="377"/>
                  </a:lnTo>
                  <a:lnTo>
                    <a:pt x="2101" y="378"/>
                  </a:lnTo>
                  <a:lnTo>
                    <a:pt x="2103" y="378"/>
                  </a:lnTo>
                  <a:lnTo>
                    <a:pt x="2104" y="378"/>
                  </a:lnTo>
                  <a:lnTo>
                    <a:pt x="2104" y="379"/>
                  </a:lnTo>
                  <a:lnTo>
                    <a:pt x="2104" y="380"/>
                  </a:lnTo>
                  <a:lnTo>
                    <a:pt x="2103" y="381"/>
                  </a:lnTo>
                  <a:lnTo>
                    <a:pt x="2103" y="382"/>
                  </a:lnTo>
                  <a:lnTo>
                    <a:pt x="2103" y="383"/>
                  </a:lnTo>
                  <a:lnTo>
                    <a:pt x="2103" y="385"/>
                  </a:lnTo>
                  <a:lnTo>
                    <a:pt x="2103" y="386"/>
                  </a:lnTo>
                  <a:lnTo>
                    <a:pt x="2105" y="387"/>
                  </a:lnTo>
                  <a:lnTo>
                    <a:pt x="2106" y="387"/>
                  </a:lnTo>
                  <a:lnTo>
                    <a:pt x="2108" y="389"/>
                  </a:lnTo>
                  <a:lnTo>
                    <a:pt x="2108" y="390"/>
                  </a:lnTo>
                  <a:lnTo>
                    <a:pt x="2108" y="391"/>
                  </a:lnTo>
                  <a:lnTo>
                    <a:pt x="2107" y="392"/>
                  </a:lnTo>
                  <a:lnTo>
                    <a:pt x="2107" y="393"/>
                  </a:lnTo>
                  <a:lnTo>
                    <a:pt x="2107" y="394"/>
                  </a:lnTo>
                  <a:lnTo>
                    <a:pt x="2107" y="395"/>
                  </a:lnTo>
                  <a:lnTo>
                    <a:pt x="2106" y="396"/>
                  </a:lnTo>
                  <a:lnTo>
                    <a:pt x="2107" y="396"/>
                  </a:lnTo>
                  <a:lnTo>
                    <a:pt x="2108" y="396"/>
                  </a:lnTo>
                  <a:lnTo>
                    <a:pt x="2109" y="397"/>
                  </a:lnTo>
                  <a:lnTo>
                    <a:pt x="2110" y="398"/>
                  </a:lnTo>
                  <a:lnTo>
                    <a:pt x="2111" y="398"/>
                  </a:lnTo>
                  <a:lnTo>
                    <a:pt x="2112" y="398"/>
                  </a:lnTo>
                  <a:lnTo>
                    <a:pt x="2112" y="399"/>
                  </a:lnTo>
                  <a:lnTo>
                    <a:pt x="2111" y="399"/>
                  </a:lnTo>
                  <a:lnTo>
                    <a:pt x="2111" y="400"/>
                  </a:lnTo>
                  <a:lnTo>
                    <a:pt x="2112" y="401"/>
                  </a:lnTo>
                  <a:lnTo>
                    <a:pt x="2112" y="402"/>
                  </a:lnTo>
                  <a:lnTo>
                    <a:pt x="2112" y="403"/>
                  </a:lnTo>
                  <a:lnTo>
                    <a:pt x="2111" y="405"/>
                  </a:lnTo>
                  <a:lnTo>
                    <a:pt x="2110" y="406"/>
                  </a:lnTo>
                  <a:lnTo>
                    <a:pt x="2110" y="407"/>
                  </a:lnTo>
                  <a:lnTo>
                    <a:pt x="2109" y="407"/>
                  </a:lnTo>
                  <a:lnTo>
                    <a:pt x="2109" y="408"/>
                  </a:lnTo>
                  <a:lnTo>
                    <a:pt x="2109" y="409"/>
                  </a:lnTo>
                  <a:lnTo>
                    <a:pt x="2109" y="410"/>
                  </a:lnTo>
                  <a:lnTo>
                    <a:pt x="2109" y="411"/>
                  </a:lnTo>
                  <a:lnTo>
                    <a:pt x="2109" y="412"/>
                  </a:lnTo>
                  <a:lnTo>
                    <a:pt x="2109" y="413"/>
                  </a:lnTo>
                  <a:lnTo>
                    <a:pt x="2108" y="414"/>
                  </a:lnTo>
                  <a:lnTo>
                    <a:pt x="2107" y="415"/>
                  </a:lnTo>
                  <a:lnTo>
                    <a:pt x="2106" y="416"/>
                  </a:lnTo>
                  <a:lnTo>
                    <a:pt x="2105" y="418"/>
                  </a:lnTo>
                  <a:lnTo>
                    <a:pt x="2104" y="418"/>
                  </a:lnTo>
                  <a:lnTo>
                    <a:pt x="2105" y="419"/>
                  </a:lnTo>
                  <a:lnTo>
                    <a:pt x="2105" y="420"/>
                  </a:lnTo>
                  <a:lnTo>
                    <a:pt x="2104" y="421"/>
                  </a:lnTo>
                  <a:lnTo>
                    <a:pt x="2103" y="421"/>
                  </a:lnTo>
                  <a:lnTo>
                    <a:pt x="2102" y="422"/>
                  </a:lnTo>
                  <a:lnTo>
                    <a:pt x="2099" y="422"/>
                  </a:lnTo>
                  <a:lnTo>
                    <a:pt x="2097" y="421"/>
                  </a:lnTo>
                  <a:lnTo>
                    <a:pt x="2096" y="421"/>
                  </a:lnTo>
                  <a:lnTo>
                    <a:pt x="2093" y="420"/>
                  </a:lnTo>
                  <a:lnTo>
                    <a:pt x="2092" y="421"/>
                  </a:lnTo>
                  <a:lnTo>
                    <a:pt x="2091" y="420"/>
                  </a:lnTo>
                  <a:lnTo>
                    <a:pt x="2090" y="419"/>
                  </a:lnTo>
                  <a:lnTo>
                    <a:pt x="2089" y="419"/>
                  </a:lnTo>
                  <a:lnTo>
                    <a:pt x="2088" y="419"/>
                  </a:lnTo>
                  <a:lnTo>
                    <a:pt x="2087" y="419"/>
                  </a:lnTo>
                  <a:lnTo>
                    <a:pt x="2087" y="418"/>
                  </a:lnTo>
                  <a:lnTo>
                    <a:pt x="2086" y="418"/>
                  </a:lnTo>
                  <a:lnTo>
                    <a:pt x="2085" y="419"/>
                  </a:lnTo>
                  <a:lnTo>
                    <a:pt x="2084" y="421"/>
                  </a:lnTo>
                  <a:lnTo>
                    <a:pt x="2083" y="422"/>
                  </a:lnTo>
                  <a:lnTo>
                    <a:pt x="2085" y="423"/>
                  </a:lnTo>
                  <a:lnTo>
                    <a:pt x="2085" y="424"/>
                  </a:lnTo>
                  <a:lnTo>
                    <a:pt x="2084" y="424"/>
                  </a:lnTo>
                  <a:lnTo>
                    <a:pt x="2082" y="425"/>
                  </a:lnTo>
                  <a:lnTo>
                    <a:pt x="2082" y="426"/>
                  </a:lnTo>
                  <a:lnTo>
                    <a:pt x="2081" y="426"/>
                  </a:lnTo>
                  <a:lnTo>
                    <a:pt x="2080" y="426"/>
                  </a:lnTo>
                  <a:lnTo>
                    <a:pt x="2079" y="427"/>
                  </a:lnTo>
                  <a:lnTo>
                    <a:pt x="2079" y="428"/>
                  </a:lnTo>
                  <a:lnTo>
                    <a:pt x="2078" y="428"/>
                  </a:lnTo>
                  <a:lnTo>
                    <a:pt x="2078" y="429"/>
                  </a:lnTo>
                  <a:lnTo>
                    <a:pt x="2079" y="429"/>
                  </a:lnTo>
                  <a:lnTo>
                    <a:pt x="2079" y="430"/>
                  </a:lnTo>
                  <a:lnTo>
                    <a:pt x="2080" y="430"/>
                  </a:lnTo>
                  <a:lnTo>
                    <a:pt x="2081" y="430"/>
                  </a:lnTo>
                  <a:lnTo>
                    <a:pt x="2081" y="431"/>
                  </a:lnTo>
                  <a:lnTo>
                    <a:pt x="2082" y="432"/>
                  </a:lnTo>
                  <a:lnTo>
                    <a:pt x="2080" y="432"/>
                  </a:lnTo>
                  <a:lnTo>
                    <a:pt x="2079" y="432"/>
                  </a:lnTo>
                  <a:lnTo>
                    <a:pt x="2079" y="434"/>
                  </a:lnTo>
                  <a:lnTo>
                    <a:pt x="2078" y="435"/>
                  </a:lnTo>
                  <a:lnTo>
                    <a:pt x="2078" y="437"/>
                  </a:lnTo>
                  <a:lnTo>
                    <a:pt x="2078" y="438"/>
                  </a:lnTo>
                  <a:lnTo>
                    <a:pt x="2077" y="439"/>
                  </a:lnTo>
                  <a:lnTo>
                    <a:pt x="2077" y="441"/>
                  </a:lnTo>
                  <a:lnTo>
                    <a:pt x="2077" y="442"/>
                  </a:lnTo>
                  <a:lnTo>
                    <a:pt x="2076" y="443"/>
                  </a:lnTo>
                  <a:lnTo>
                    <a:pt x="2075" y="443"/>
                  </a:lnTo>
                  <a:lnTo>
                    <a:pt x="2074" y="444"/>
                  </a:lnTo>
                  <a:lnTo>
                    <a:pt x="2073" y="444"/>
                  </a:lnTo>
                  <a:lnTo>
                    <a:pt x="2071" y="444"/>
                  </a:lnTo>
                  <a:lnTo>
                    <a:pt x="2070" y="444"/>
                  </a:lnTo>
                  <a:lnTo>
                    <a:pt x="2069" y="445"/>
                  </a:lnTo>
                  <a:lnTo>
                    <a:pt x="2068" y="446"/>
                  </a:lnTo>
                  <a:lnTo>
                    <a:pt x="2068" y="448"/>
                  </a:lnTo>
                  <a:lnTo>
                    <a:pt x="2068" y="450"/>
                  </a:lnTo>
                  <a:lnTo>
                    <a:pt x="2067" y="450"/>
                  </a:lnTo>
                  <a:lnTo>
                    <a:pt x="2065" y="451"/>
                  </a:lnTo>
                  <a:lnTo>
                    <a:pt x="2064" y="452"/>
                  </a:lnTo>
                  <a:lnTo>
                    <a:pt x="2063" y="453"/>
                  </a:lnTo>
                  <a:lnTo>
                    <a:pt x="2063" y="455"/>
                  </a:lnTo>
                  <a:lnTo>
                    <a:pt x="2064" y="456"/>
                  </a:lnTo>
                  <a:lnTo>
                    <a:pt x="2064" y="458"/>
                  </a:lnTo>
                  <a:lnTo>
                    <a:pt x="2064" y="459"/>
                  </a:lnTo>
                  <a:lnTo>
                    <a:pt x="2065" y="460"/>
                  </a:lnTo>
                  <a:lnTo>
                    <a:pt x="2066" y="460"/>
                  </a:lnTo>
                  <a:lnTo>
                    <a:pt x="2066" y="461"/>
                  </a:lnTo>
                  <a:lnTo>
                    <a:pt x="2066" y="462"/>
                  </a:lnTo>
                  <a:lnTo>
                    <a:pt x="2066" y="463"/>
                  </a:lnTo>
                  <a:lnTo>
                    <a:pt x="2061" y="473"/>
                  </a:lnTo>
                  <a:lnTo>
                    <a:pt x="2055" y="484"/>
                  </a:lnTo>
                  <a:lnTo>
                    <a:pt x="2060" y="494"/>
                  </a:lnTo>
                  <a:lnTo>
                    <a:pt x="2064" y="499"/>
                  </a:lnTo>
                  <a:lnTo>
                    <a:pt x="2071" y="501"/>
                  </a:lnTo>
                  <a:lnTo>
                    <a:pt x="2070" y="506"/>
                  </a:lnTo>
                  <a:lnTo>
                    <a:pt x="2072" y="509"/>
                  </a:lnTo>
                  <a:lnTo>
                    <a:pt x="2073" y="510"/>
                  </a:lnTo>
                  <a:lnTo>
                    <a:pt x="2073" y="511"/>
                  </a:lnTo>
                  <a:lnTo>
                    <a:pt x="2074" y="511"/>
                  </a:lnTo>
                  <a:lnTo>
                    <a:pt x="2075" y="511"/>
                  </a:lnTo>
                  <a:lnTo>
                    <a:pt x="2076" y="511"/>
                  </a:lnTo>
                  <a:lnTo>
                    <a:pt x="2078" y="512"/>
                  </a:lnTo>
                  <a:lnTo>
                    <a:pt x="2078" y="513"/>
                  </a:lnTo>
                  <a:lnTo>
                    <a:pt x="2078" y="514"/>
                  </a:lnTo>
                  <a:lnTo>
                    <a:pt x="2079" y="516"/>
                  </a:lnTo>
                  <a:lnTo>
                    <a:pt x="2080" y="516"/>
                  </a:lnTo>
                  <a:lnTo>
                    <a:pt x="2081" y="517"/>
                  </a:lnTo>
                  <a:lnTo>
                    <a:pt x="2083" y="518"/>
                  </a:lnTo>
                  <a:lnTo>
                    <a:pt x="2084" y="518"/>
                  </a:lnTo>
                  <a:lnTo>
                    <a:pt x="2085" y="519"/>
                  </a:lnTo>
                  <a:lnTo>
                    <a:pt x="2085" y="520"/>
                  </a:lnTo>
                  <a:lnTo>
                    <a:pt x="2086" y="523"/>
                  </a:lnTo>
                  <a:lnTo>
                    <a:pt x="2085" y="526"/>
                  </a:lnTo>
                  <a:lnTo>
                    <a:pt x="2084" y="527"/>
                  </a:lnTo>
                  <a:lnTo>
                    <a:pt x="2083" y="527"/>
                  </a:lnTo>
                  <a:lnTo>
                    <a:pt x="2083" y="528"/>
                  </a:lnTo>
                  <a:lnTo>
                    <a:pt x="2082" y="532"/>
                  </a:lnTo>
                  <a:lnTo>
                    <a:pt x="2082" y="533"/>
                  </a:lnTo>
                  <a:lnTo>
                    <a:pt x="2081" y="534"/>
                  </a:lnTo>
                  <a:lnTo>
                    <a:pt x="2080" y="536"/>
                  </a:lnTo>
                  <a:lnTo>
                    <a:pt x="2080" y="537"/>
                  </a:lnTo>
                  <a:lnTo>
                    <a:pt x="2081" y="537"/>
                  </a:lnTo>
                  <a:lnTo>
                    <a:pt x="2081" y="538"/>
                  </a:lnTo>
                  <a:lnTo>
                    <a:pt x="2082" y="542"/>
                  </a:lnTo>
                  <a:lnTo>
                    <a:pt x="2083" y="542"/>
                  </a:lnTo>
                  <a:lnTo>
                    <a:pt x="2083" y="543"/>
                  </a:lnTo>
                  <a:lnTo>
                    <a:pt x="2082" y="546"/>
                  </a:lnTo>
                  <a:lnTo>
                    <a:pt x="2083" y="546"/>
                  </a:lnTo>
                  <a:lnTo>
                    <a:pt x="2083" y="547"/>
                  </a:lnTo>
                  <a:lnTo>
                    <a:pt x="2082" y="550"/>
                  </a:lnTo>
                  <a:lnTo>
                    <a:pt x="2082" y="551"/>
                  </a:lnTo>
                  <a:lnTo>
                    <a:pt x="2085" y="555"/>
                  </a:lnTo>
                  <a:lnTo>
                    <a:pt x="2084" y="557"/>
                  </a:lnTo>
                  <a:lnTo>
                    <a:pt x="2084" y="558"/>
                  </a:lnTo>
                  <a:lnTo>
                    <a:pt x="2084" y="559"/>
                  </a:lnTo>
                  <a:lnTo>
                    <a:pt x="2084" y="560"/>
                  </a:lnTo>
                  <a:lnTo>
                    <a:pt x="2083" y="561"/>
                  </a:lnTo>
                  <a:lnTo>
                    <a:pt x="2083" y="562"/>
                  </a:lnTo>
                  <a:lnTo>
                    <a:pt x="2084" y="562"/>
                  </a:lnTo>
                  <a:lnTo>
                    <a:pt x="2085" y="562"/>
                  </a:lnTo>
                  <a:lnTo>
                    <a:pt x="2085" y="563"/>
                  </a:lnTo>
                  <a:lnTo>
                    <a:pt x="2086" y="563"/>
                  </a:lnTo>
                  <a:lnTo>
                    <a:pt x="2088" y="565"/>
                  </a:lnTo>
                  <a:lnTo>
                    <a:pt x="2088" y="566"/>
                  </a:lnTo>
                  <a:lnTo>
                    <a:pt x="2089" y="567"/>
                  </a:lnTo>
                  <a:lnTo>
                    <a:pt x="2090" y="567"/>
                  </a:lnTo>
                  <a:lnTo>
                    <a:pt x="2091" y="568"/>
                  </a:lnTo>
                  <a:lnTo>
                    <a:pt x="2092" y="568"/>
                  </a:lnTo>
                  <a:lnTo>
                    <a:pt x="2092" y="569"/>
                  </a:lnTo>
                  <a:lnTo>
                    <a:pt x="2092" y="570"/>
                  </a:lnTo>
                  <a:lnTo>
                    <a:pt x="2091" y="570"/>
                  </a:lnTo>
                  <a:lnTo>
                    <a:pt x="2091" y="571"/>
                  </a:lnTo>
                  <a:lnTo>
                    <a:pt x="2089" y="571"/>
                  </a:lnTo>
                  <a:lnTo>
                    <a:pt x="2089" y="572"/>
                  </a:lnTo>
                  <a:lnTo>
                    <a:pt x="2088" y="573"/>
                  </a:lnTo>
                  <a:lnTo>
                    <a:pt x="2088" y="574"/>
                  </a:lnTo>
                  <a:lnTo>
                    <a:pt x="2088" y="575"/>
                  </a:lnTo>
                  <a:lnTo>
                    <a:pt x="2088" y="576"/>
                  </a:lnTo>
                  <a:lnTo>
                    <a:pt x="2086" y="577"/>
                  </a:lnTo>
                  <a:lnTo>
                    <a:pt x="2085" y="578"/>
                  </a:lnTo>
                  <a:lnTo>
                    <a:pt x="2085" y="579"/>
                  </a:lnTo>
                  <a:lnTo>
                    <a:pt x="2085" y="580"/>
                  </a:lnTo>
                  <a:lnTo>
                    <a:pt x="2085" y="581"/>
                  </a:lnTo>
                  <a:lnTo>
                    <a:pt x="2086" y="581"/>
                  </a:lnTo>
                  <a:lnTo>
                    <a:pt x="2087" y="583"/>
                  </a:lnTo>
                  <a:lnTo>
                    <a:pt x="2088" y="584"/>
                  </a:lnTo>
                  <a:lnTo>
                    <a:pt x="2089" y="584"/>
                  </a:lnTo>
                  <a:lnTo>
                    <a:pt x="2089" y="585"/>
                  </a:lnTo>
                  <a:lnTo>
                    <a:pt x="2089" y="586"/>
                  </a:lnTo>
                  <a:lnTo>
                    <a:pt x="2090" y="586"/>
                  </a:lnTo>
                  <a:lnTo>
                    <a:pt x="2090" y="587"/>
                  </a:lnTo>
                  <a:lnTo>
                    <a:pt x="2089" y="587"/>
                  </a:lnTo>
                  <a:lnTo>
                    <a:pt x="2089" y="588"/>
                  </a:lnTo>
                  <a:lnTo>
                    <a:pt x="2088" y="590"/>
                  </a:lnTo>
                  <a:lnTo>
                    <a:pt x="2088" y="591"/>
                  </a:lnTo>
                  <a:lnTo>
                    <a:pt x="2087" y="591"/>
                  </a:lnTo>
                  <a:lnTo>
                    <a:pt x="2087" y="592"/>
                  </a:lnTo>
                  <a:lnTo>
                    <a:pt x="2088" y="595"/>
                  </a:lnTo>
                  <a:lnTo>
                    <a:pt x="2088" y="597"/>
                  </a:lnTo>
                  <a:lnTo>
                    <a:pt x="2088" y="598"/>
                  </a:lnTo>
                  <a:lnTo>
                    <a:pt x="2088" y="599"/>
                  </a:lnTo>
                  <a:lnTo>
                    <a:pt x="2089" y="599"/>
                  </a:lnTo>
                  <a:lnTo>
                    <a:pt x="2090" y="599"/>
                  </a:lnTo>
                  <a:lnTo>
                    <a:pt x="2091" y="601"/>
                  </a:lnTo>
                  <a:lnTo>
                    <a:pt x="2091" y="603"/>
                  </a:lnTo>
                  <a:lnTo>
                    <a:pt x="2092" y="604"/>
                  </a:lnTo>
                  <a:lnTo>
                    <a:pt x="2093" y="605"/>
                  </a:lnTo>
                  <a:lnTo>
                    <a:pt x="2094" y="606"/>
                  </a:lnTo>
                  <a:lnTo>
                    <a:pt x="2094" y="607"/>
                  </a:lnTo>
                  <a:lnTo>
                    <a:pt x="2094" y="608"/>
                  </a:lnTo>
                  <a:lnTo>
                    <a:pt x="2094" y="609"/>
                  </a:lnTo>
                  <a:lnTo>
                    <a:pt x="2094" y="610"/>
                  </a:lnTo>
                  <a:lnTo>
                    <a:pt x="2095" y="609"/>
                  </a:lnTo>
                  <a:lnTo>
                    <a:pt x="2095" y="608"/>
                  </a:lnTo>
                  <a:lnTo>
                    <a:pt x="2096" y="608"/>
                  </a:lnTo>
                  <a:lnTo>
                    <a:pt x="2098" y="608"/>
                  </a:lnTo>
                  <a:lnTo>
                    <a:pt x="2098" y="607"/>
                  </a:lnTo>
                  <a:lnTo>
                    <a:pt x="2100" y="608"/>
                  </a:lnTo>
                  <a:lnTo>
                    <a:pt x="2101" y="608"/>
                  </a:lnTo>
                  <a:lnTo>
                    <a:pt x="2102" y="608"/>
                  </a:lnTo>
                  <a:lnTo>
                    <a:pt x="2103" y="608"/>
                  </a:lnTo>
                  <a:lnTo>
                    <a:pt x="2104" y="608"/>
                  </a:lnTo>
                  <a:lnTo>
                    <a:pt x="2105" y="608"/>
                  </a:lnTo>
                  <a:lnTo>
                    <a:pt x="2106" y="608"/>
                  </a:lnTo>
                  <a:lnTo>
                    <a:pt x="2107" y="609"/>
                  </a:lnTo>
                  <a:lnTo>
                    <a:pt x="2107" y="610"/>
                  </a:lnTo>
                  <a:lnTo>
                    <a:pt x="2106" y="610"/>
                  </a:lnTo>
                  <a:lnTo>
                    <a:pt x="2105" y="610"/>
                  </a:lnTo>
                  <a:lnTo>
                    <a:pt x="2105" y="611"/>
                  </a:lnTo>
                  <a:lnTo>
                    <a:pt x="2104" y="611"/>
                  </a:lnTo>
                  <a:lnTo>
                    <a:pt x="2103" y="615"/>
                  </a:lnTo>
                  <a:lnTo>
                    <a:pt x="2102" y="615"/>
                  </a:lnTo>
                  <a:lnTo>
                    <a:pt x="2101" y="616"/>
                  </a:lnTo>
                  <a:lnTo>
                    <a:pt x="2100" y="617"/>
                  </a:lnTo>
                  <a:lnTo>
                    <a:pt x="2101" y="617"/>
                  </a:lnTo>
                  <a:lnTo>
                    <a:pt x="2101" y="618"/>
                  </a:lnTo>
                  <a:lnTo>
                    <a:pt x="2101" y="619"/>
                  </a:lnTo>
                  <a:lnTo>
                    <a:pt x="2101" y="620"/>
                  </a:lnTo>
                  <a:lnTo>
                    <a:pt x="2104" y="621"/>
                  </a:lnTo>
                  <a:lnTo>
                    <a:pt x="2105" y="620"/>
                  </a:lnTo>
                  <a:lnTo>
                    <a:pt x="2106" y="620"/>
                  </a:lnTo>
                  <a:lnTo>
                    <a:pt x="2107" y="621"/>
                  </a:lnTo>
                  <a:lnTo>
                    <a:pt x="2108" y="622"/>
                  </a:lnTo>
                  <a:lnTo>
                    <a:pt x="2109" y="623"/>
                  </a:lnTo>
                  <a:lnTo>
                    <a:pt x="2109" y="624"/>
                  </a:lnTo>
                  <a:lnTo>
                    <a:pt x="2110" y="625"/>
                  </a:lnTo>
                  <a:lnTo>
                    <a:pt x="2109" y="627"/>
                  </a:lnTo>
                  <a:lnTo>
                    <a:pt x="2110" y="628"/>
                  </a:lnTo>
                  <a:lnTo>
                    <a:pt x="2111" y="629"/>
                  </a:lnTo>
                  <a:lnTo>
                    <a:pt x="2111" y="630"/>
                  </a:lnTo>
                  <a:lnTo>
                    <a:pt x="2111" y="631"/>
                  </a:lnTo>
                  <a:lnTo>
                    <a:pt x="2112" y="631"/>
                  </a:lnTo>
                  <a:lnTo>
                    <a:pt x="2112" y="632"/>
                  </a:lnTo>
                  <a:lnTo>
                    <a:pt x="2112" y="634"/>
                  </a:lnTo>
                  <a:lnTo>
                    <a:pt x="2112" y="635"/>
                  </a:lnTo>
                  <a:lnTo>
                    <a:pt x="2112" y="636"/>
                  </a:lnTo>
                  <a:lnTo>
                    <a:pt x="2112" y="637"/>
                  </a:lnTo>
                  <a:lnTo>
                    <a:pt x="2112" y="638"/>
                  </a:lnTo>
                  <a:lnTo>
                    <a:pt x="2112" y="639"/>
                  </a:lnTo>
                  <a:lnTo>
                    <a:pt x="2111" y="639"/>
                  </a:lnTo>
                  <a:lnTo>
                    <a:pt x="2112" y="640"/>
                  </a:lnTo>
                  <a:lnTo>
                    <a:pt x="2113" y="641"/>
                  </a:lnTo>
                  <a:lnTo>
                    <a:pt x="2113" y="642"/>
                  </a:lnTo>
                  <a:lnTo>
                    <a:pt x="2115" y="643"/>
                  </a:lnTo>
                  <a:lnTo>
                    <a:pt x="2115" y="644"/>
                  </a:lnTo>
                  <a:lnTo>
                    <a:pt x="2115" y="645"/>
                  </a:lnTo>
                  <a:lnTo>
                    <a:pt x="2114" y="645"/>
                  </a:lnTo>
                  <a:lnTo>
                    <a:pt x="2114" y="646"/>
                  </a:lnTo>
                  <a:lnTo>
                    <a:pt x="2113" y="647"/>
                  </a:lnTo>
                  <a:lnTo>
                    <a:pt x="2113" y="648"/>
                  </a:lnTo>
                  <a:lnTo>
                    <a:pt x="2115" y="648"/>
                  </a:lnTo>
                  <a:lnTo>
                    <a:pt x="2115" y="649"/>
                  </a:lnTo>
                  <a:lnTo>
                    <a:pt x="2116" y="649"/>
                  </a:lnTo>
                  <a:lnTo>
                    <a:pt x="2116" y="650"/>
                  </a:lnTo>
                  <a:lnTo>
                    <a:pt x="2117" y="651"/>
                  </a:lnTo>
                  <a:lnTo>
                    <a:pt x="2118" y="651"/>
                  </a:lnTo>
                  <a:lnTo>
                    <a:pt x="2118" y="652"/>
                  </a:lnTo>
                  <a:lnTo>
                    <a:pt x="2117" y="653"/>
                  </a:lnTo>
                  <a:lnTo>
                    <a:pt x="2117" y="654"/>
                  </a:lnTo>
                  <a:lnTo>
                    <a:pt x="2117" y="655"/>
                  </a:lnTo>
                  <a:lnTo>
                    <a:pt x="2118" y="655"/>
                  </a:lnTo>
                  <a:lnTo>
                    <a:pt x="2118" y="657"/>
                  </a:lnTo>
                  <a:lnTo>
                    <a:pt x="2118" y="658"/>
                  </a:lnTo>
                  <a:lnTo>
                    <a:pt x="2118" y="659"/>
                  </a:lnTo>
                  <a:lnTo>
                    <a:pt x="2120" y="660"/>
                  </a:lnTo>
                  <a:lnTo>
                    <a:pt x="2122" y="661"/>
                  </a:lnTo>
                  <a:lnTo>
                    <a:pt x="2122" y="662"/>
                  </a:lnTo>
                  <a:lnTo>
                    <a:pt x="2123" y="662"/>
                  </a:lnTo>
                  <a:lnTo>
                    <a:pt x="2124" y="662"/>
                  </a:lnTo>
                  <a:lnTo>
                    <a:pt x="2125" y="662"/>
                  </a:lnTo>
                  <a:lnTo>
                    <a:pt x="2125" y="663"/>
                  </a:lnTo>
                  <a:lnTo>
                    <a:pt x="2125" y="665"/>
                  </a:lnTo>
                  <a:lnTo>
                    <a:pt x="2125" y="666"/>
                  </a:lnTo>
                  <a:lnTo>
                    <a:pt x="2124" y="666"/>
                  </a:lnTo>
                  <a:lnTo>
                    <a:pt x="2123" y="666"/>
                  </a:lnTo>
                  <a:lnTo>
                    <a:pt x="2124" y="667"/>
                  </a:lnTo>
                  <a:lnTo>
                    <a:pt x="2122" y="668"/>
                  </a:lnTo>
                  <a:lnTo>
                    <a:pt x="2121" y="668"/>
                  </a:lnTo>
                  <a:lnTo>
                    <a:pt x="2121" y="670"/>
                  </a:lnTo>
                  <a:lnTo>
                    <a:pt x="2120" y="670"/>
                  </a:lnTo>
                  <a:lnTo>
                    <a:pt x="2120" y="671"/>
                  </a:lnTo>
                  <a:lnTo>
                    <a:pt x="2121" y="671"/>
                  </a:lnTo>
                  <a:lnTo>
                    <a:pt x="2121" y="672"/>
                  </a:lnTo>
                  <a:lnTo>
                    <a:pt x="2121" y="673"/>
                  </a:lnTo>
                  <a:lnTo>
                    <a:pt x="2121" y="674"/>
                  </a:lnTo>
                  <a:lnTo>
                    <a:pt x="2122" y="675"/>
                  </a:lnTo>
                  <a:lnTo>
                    <a:pt x="2121" y="676"/>
                  </a:lnTo>
                  <a:lnTo>
                    <a:pt x="2120" y="678"/>
                  </a:lnTo>
                  <a:lnTo>
                    <a:pt x="2119" y="678"/>
                  </a:lnTo>
                  <a:lnTo>
                    <a:pt x="2118" y="679"/>
                  </a:lnTo>
                  <a:lnTo>
                    <a:pt x="2117" y="679"/>
                  </a:lnTo>
                  <a:lnTo>
                    <a:pt x="2117" y="680"/>
                  </a:lnTo>
                  <a:lnTo>
                    <a:pt x="2118" y="681"/>
                  </a:lnTo>
                  <a:lnTo>
                    <a:pt x="2118" y="682"/>
                  </a:lnTo>
                  <a:lnTo>
                    <a:pt x="2119" y="683"/>
                  </a:lnTo>
                  <a:lnTo>
                    <a:pt x="2119" y="684"/>
                  </a:lnTo>
                  <a:lnTo>
                    <a:pt x="2118" y="684"/>
                  </a:lnTo>
                  <a:lnTo>
                    <a:pt x="2118" y="685"/>
                  </a:lnTo>
                  <a:lnTo>
                    <a:pt x="2119" y="685"/>
                  </a:lnTo>
                  <a:lnTo>
                    <a:pt x="2120" y="685"/>
                  </a:lnTo>
                  <a:lnTo>
                    <a:pt x="2118" y="686"/>
                  </a:lnTo>
                  <a:lnTo>
                    <a:pt x="2118" y="687"/>
                  </a:lnTo>
                  <a:lnTo>
                    <a:pt x="2118" y="688"/>
                  </a:lnTo>
                  <a:lnTo>
                    <a:pt x="2118" y="689"/>
                  </a:lnTo>
                  <a:lnTo>
                    <a:pt x="2119" y="689"/>
                  </a:lnTo>
                  <a:lnTo>
                    <a:pt x="2120" y="689"/>
                  </a:lnTo>
                  <a:lnTo>
                    <a:pt x="2122" y="689"/>
                  </a:lnTo>
                  <a:lnTo>
                    <a:pt x="2123" y="689"/>
                  </a:lnTo>
                  <a:lnTo>
                    <a:pt x="2124" y="689"/>
                  </a:lnTo>
                  <a:lnTo>
                    <a:pt x="2124" y="690"/>
                  </a:lnTo>
                  <a:lnTo>
                    <a:pt x="2125" y="691"/>
                  </a:lnTo>
                  <a:lnTo>
                    <a:pt x="2125" y="690"/>
                  </a:lnTo>
                  <a:lnTo>
                    <a:pt x="2126" y="689"/>
                  </a:lnTo>
                  <a:lnTo>
                    <a:pt x="2127" y="689"/>
                  </a:lnTo>
                  <a:lnTo>
                    <a:pt x="2126" y="690"/>
                  </a:lnTo>
                  <a:lnTo>
                    <a:pt x="2127" y="690"/>
                  </a:lnTo>
                  <a:lnTo>
                    <a:pt x="2127" y="691"/>
                  </a:lnTo>
                  <a:lnTo>
                    <a:pt x="2128" y="691"/>
                  </a:lnTo>
                  <a:lnTo>
                    <a:pt x="2129" y="691"/>
                  </a:lnTo>
                  <a:lnTo>
                    <a:pt x="2130" y="690"/>
                  </a:lnTo>
                  <a:lnTo>
                    <a:pt x="2130" y="689"/>
                  </a:lnTo>
                  <a:lnTo>
                    <a:pt x="2131" y="689"/>
                  </a:lnTo>
                  <a:lnTo>
                    <a:pt x="2132" y="690"/>
                  </a:lnTo>
                  <a:lnTo>
                    <a:pt x="2133" y="690"/>
                  </a:lnTo>
                  <a:lnTo>
                    <a:pt x="2134" y="690"/>
                  </a:lnTo>
                  <a:lnTo>
                    <a:pt x="2134" y="689"/>
                  </a:lnTo>
                  <a:lnTo>
                    <a:pt x="2135" y="689"/>
                  </a:lnTo>
                  <a:lnTo>
                    <a:pt x="2135" y="690"/>
                  </a:lnTo>
                  <a:lnTo>
                    <a:pt x="2136" y="690"/>
                  </a:lnTo>
                  <a:lnTo>
                    <a:pt x="2136" y="691"/>
                  </a:lnTo>
                  <a:lnTo>
                    <a:pt x="2137" y="691"/>
                  </a:lnTo>
                  <a:lnTo>
                    <a:pt x="2138" y="691"/>
                  </a:lnTo>
                  <a:lnTo>
                    <a:pt x="2138" y="690"/>
                  </a:lnTo>
                  <a:lnTo>
                    <a:pt x="2139" y="691"/>
                  </a:lnTo>
                  <a:lnTo>
                    <a:pt x="2139" y="690"/>
                  </a:lnTo>
                  <a:lnTo>
                    <a:pt x="2140" y="690"/>
                  </a:lnTo>
                  <a:lnTo>
                    <a:pt x="2140" y="691"/>
                  </a:lnTo>
                  <a:lnTo>
                    <a:pt x="2141" y="690"/>
                  </a:lnTo>
                  <a:lnTo>
                    <a:pt x="2141" y="691"/>
                  </a:lnTo>
                  <a:lnTo>
                    <a:pt x="2142" y="691"/>
                  </a:lnTo>
                  <a:lnTo>
                    <a:pt x="2143" y="692"/>
                  </a:lnTo>
                  <a:lnTo>
                    <a:pt x="2144" y="692"/>
                  </a:lnTo>
                  <a:lnTo>
                    <a:pt x="2145" y="692"/>
                  </a:lnTo>
                  <a:lnTo>
                    <a:pt x="2145" y="691"/>
                  </a:lnTo>
                  <a:lnTo>
                    <a:pt x="2146" y="692"/>
                  </a:lnTo>
                  <a:lnTo>
                    <a:pt x="2148" y="692"/>
                  </a:lnTo>
                  <a:lnTo>
                    <a:pt x="2149" y="693"/>
                  </a:lnTo>
                  <a:lnTo>
                    <a:pt x="2149" y="692"/>
                  </a:lnTo>
                  <a:lnTo>
                    <a:pt x="2150" y="691"/>
                  </a:lnTo>
                  <a:lnTo>
                    <a:pt x="2151" y="691"/>
                  </a:lnTo>
                  <a:lnTo>
                    <a:pt x="2152" y="691"/>
                  </a:lnTo>
                  <a:lnTo>
                    <a:pt x="2153" y="691"/>
                  </a:lnTo>
                  <a:lnTo>
                    <a:pt x="2154" y="690"/>
                  </a:lnTo>
                  <a:lnTo>
                    <a:pt x="2155" y="691"/>
                  </a:lnTo>
                  <a:lnTo>
                    <a:pt x="2155" y="690"/>
                  </a:lnTo>
                  <a:lnTo>
                    <a:pt x="2156" y="689"/>
                  </a:lnTo>
                  <a:lnTo>
                    <a:pt x="2157" y="689"/>
                  </a:lnTo>
                  <a:lnTo>
                    <a:pt x="2158" y="690"/>
                  </a:lnTo>
                  <a:lnTo>
                    <a:pt x="2159" y="690"/>
                  </a:lnTo>
                  <a:lnTo>
                    <a:pt x="2159" y="689"/>
                  </a:lnTo>
                  <a:lnTo>
                    <a:pt x="2159" y="688"/>
                  </a:lnTo>
                  <a:lnTo>
                    <a:pt x="2160" y="688"/>
                  </a:lnTo>
                  <a:lnTo>
                    <a:pt x="2161" y="688"/>
                  </a:lnTo>
                  <a:lnTo>
                    <a:pt x="2162" y="687"/>
                  </a:lnTo>
                  <a:lnTo>
                    <a:pt x="2163" y="686"/>
                  </a:lnTo>
                  <a:lnTo>
                    <a:pt x="2164" y="686"/>
                  </a:lnTo>
                  <a:lnTo>
                    <a:pt x="2164" y="687"/>
                  </a:lnTo>
                  <a:lnTo>
                    <a:pt x="2165" y="687"/>
                  </a:lnTo>
                  <a:lnTo>
                    <a:pt x="2165" y="686"/>
                  </a:lnTo>
                  <a:lnTo>
                    <a:pt x="2166" y="686"/>
                  </a:lnTo>
                  <a:lnTo>
                    <a:pt x="2168" y="686"/>
                  </a:lnTo>
                  <a:lnTo>
                    <a:pt x="2169" y="685"/>
                  </a:lnTo>
                  <a:lnTo>
                    <a:pt x="2169" y="683"/>
                  </a:lnTo>
                  <a:lnTo>
                    <a:pt x="2170" y="682"/>
                  </a:lnTo>
                  <a:lnTo>
                    <a:pt x="2171" y="682"/>
                  </a:lnTo>
                  <a:lnTo>
                    <a:pt x="2172" y="682"/>
                  </a:lnTo>
                  <a:lnTo>
                    <a:pt x="2172" y="681"/>
                  </a:lnTo>
                  <a:lnTo>
                    <a:pt x="2173" y="682"/>
                  </a:lnTo>
                  <a:lnTo>
                    <a:pt x="2174" y="682"/>
                  </a:lnTo>
                  <a:lnTo>
                    <a:pt x="2174" y="681"/>
                  </a:lnTo>
                  <a:lnTo>
                    <a:pt x="2175" y="682"/>
                  </a:lnTo>
                  <a:lnTo>
                    <a:pt x="2175" y="681"/>
                  </a:lnTo>
                  <a:lnTo>
                    <a:pt x="2175" y="682"/>
                  </a:lnTo>
                  <a:lnTo>
                    <a:pt x="2177" y="681"/>
                  </a:lnTo>
                  <a:lnTo>
                    <a:pt x="2178" y="681"/>
                  </a:lnTo>
                  <a:lnTo>
                    <a:pt x="2178" y="680"/>
                  </a:lnTo>
                  <a:lnTo>
                    <a:pt x="2179" y="679"/>
                  </a:lnTo>
                  <a:lnTo>
                    <a:pt x="2179" y="678"/>
                  </a:lnTo>
                  <a:lnTo>
                    <a:pt x="2179" y="677"/>
                  </a:lnTo>
                  <a:lnTo>
                    <a:pt x="2179" y="676"/>
                  </a:lnTo>
                  <a:lnTo>
                    <a:pt x="2179" y="675"/>
                  </a:lnTo>
                  <a:lnTo>
                    <a:pt x="2181" y="674"/>
                  </a:lnTo>
                  <a:lnTo>
                    <a:pt x="2181" y="673"/>
                  </a:lnTo>
                  <a:lnTo>
                    <a:pt x="2182" y="673"/>
                  </a:lnTo>
                  <a:lnTo>
                    <a:pt x="2184" y="673"/>
                  </a:lnTo>
                  <a:lnTo>
                    <a:pt x="2186" y="673"/>
                  </a:lnTo>
                  <a:lnTo>
                    <a:pt x="2186" y="674"/>
                  </a:lnTo>
                  <a:lnTo>
                    <a:pt x="2188" y="675"/>
                  </a:lnTo>
                  <a:lnTo>
                    <a:pt x="2190" y="676"/>
                  </a:lnTo>
                  <a:lnTo>
                    <a:pt x="2191" y="676"/>
                  </a:lnTo>
                  <a:lnTo>
                    <a:pt x="2192" y="676"/>
                  </a:lnTo>
                  <a:lnTo>
                    <a:pt x="2193" y="676"/>
                  </a:lnTo>
                  <a:lnTo>
                    <a:pt x="2194" y="676"/>
                  </a:lnTo>
                  <a:lnTo>
                    <a:pt x="2195" y="677"/>
                  </a:lnTo>
                  <a:lnTo>
                    <a:pt x="2196" y="677"/>
                  </a:lnTo>
                  <a:lnTo>
                    <a:pt x="2196" y="676"/>
                  </a:lnTo>
                  <a:lnTo>
                    <a:pt x="2197" y="676"/>
                  </a:lnTo>
                  <a:lnTo>
                    <a:pt x="2198" y="676"/>
                  </a:lnTo>
                  <a:lnTo>
                    <a:pt x="2199" y="676"/>
                  </a:lnTo>
                  <a:lnTo>
                    <a:pt x="2199" y="675"/>
                  </a:lnTo>
                  <a:lnTo>
                    <a:pt x="2200" y="674"/>
                  </a:lnTo>
                  <a:lnTo>
                    <a:pt x="2200" y="673"/>
                  </a:lnTo>
                  <a:lnTo>
                    <a:pt x="2201" y="673"/>
                  </a:lnTo>
                  <a:lnTo>
                    <a:pt x="2203" y="673"/>
                  </a:lnTo>
                  <a:lnTo>
                    <a:pt x="2205" y="673"/>
                  </a:lnTo>
                  <a:lnTo>
                    <a:pt x="2206" y="674"/>
                  </a:lnTo>
                  <a:lnTo>
                    <a:pt x="2206" y="675"/>
                  </a:lnTo>
                  <a:lnTo>
                    <a:pt x="2206" y="677"/>
                  </a:lnTo>
                  <a:lnTo>
                    <a:pt x="2205" y="678"/>
                  </a:lnTo>
                  <a:lnTo>
                    <a:pt x="2205" y="679"/>
                  </a:lnTo>
                  <a:lnTo>
                    <a:pt x="2206" y="680"/>
                  </a:lnTo>
                  <a:lnTo>
                    <a:pt x="2207" y="681"/>
                  </a:lnTo>
                  <a:lnTo>
                    <a:pt x="2209" y="682"/>
                  </a:lnTo>
                  <a:lnTo>
                    <a:pt x="2210" y="682"/>
                  </a:lnTo>
                  <a:lnTo>
                    <a:pt x="2211" y="683"/>
                  </a:lnTo>
                  <a:lnTo>
                    <a:pt x="2212" y="684"/>
                  </a:lnTo>
                  <a:lnTo>
                    <a:pt x="2213" y="685"/>
                  </a:lnTo>
                  <a:lnTo>
                    <a:pt x="2213" y="686"/>
                  </a:lnTo>
                  <a:lnTo>
                    <a:pt x="2214" y="686"/>
                  </a:lnTo>
                  <a:lnTo>
                    <a:pt x="2215" y="686"/>
                  </a:lnTo>
                  <a:lnTo>
                    <a:pt x="2216" y="686"/>
                  </a:lnTo>
                  <a:lnTo>
                    <a:pt x="2217" y="686"/>
                  </a:lnTo>
                  <a:lnTo>
                    <a:pt x="2218" y="685"/>
                  </a:lnTo>
                  <a:lnTo>
                    <a:pt x="2219" y="685"/>
                  </a:lnTo>
                  <a:lnTo>
                    <a:pt x="2219" y="686"/>
                  </a:lnTo>
                  <a:lnTo>
                    <a:pt x="2221" y="686"/>
                  </a:lnTo>
                  <a:lnTo>
                    <a:pt x="2221" y="687"/>
                  </a:lnTo>
                  <a:lnTo>
                    <a:pt x="2221" y="688"/>
                  </a:lnTo>
                  <a:lnTo>
                    <a:pt x="2222" y="689"/>
                  </a:lnTo>
                  <a:lnTo>
                    <a:pt x="2223" y="691"/>
                  </a:lnTo>
                  <a:lnTo>
                    <a:pt x="2224" y="690"/>
                  </a:lnTo>
                  <a:lnTo>
                    <a:pt x="2225" y="689"/>
                  </a:lnTo>
                  <a:lnTo>
                    <a:pt x="2226" y="688"/>
                  </a:lnTo>
                  <a:lnTo>
                    <a:pt x="2228" y="686"/>
                  </a:lnTo>
                  <a:lnTo>
                    <a:pt x="2228" y="684"/>
                  </a:lnTo>
                  <a:lnTo>
                    <a:pt x="2229" y="683"/>
                  </a:lnTo>
                  <a:lnTo>
                    <a:pt x="2230" y="682"/>
                  </a:lnTo>
                  <a:lnTo>
                    <a:pt x="2232" y="681"/>
                  </a:lnTo>
                  <a:lnTo>
                    <a:pt x="2233" y="681"/>
                  </a:lnTo>
                  <a:lnTo>
                    <a:pt x="2235" y="681"/>
                  </a:lnTo>
                  <a:lnTo>
                    <a:pt x="2236" y="680"/>
                  </a:lnTo>
                  <a:lnTo>
                    <a:pt x="2236" y="679"/>
                  </a:lnTo>
                  <a:lnTo>
                    <a:pt x="2237" y="677"/>
                  </a:lnTo>
                  <a:lnTo>
                    <a:pt x="2238" y="676"/>
                  </a:lnTo>
                  <a:lnTo>
                    <a:pt x="2239" y="676"/>
                  </a:lnTo>
                  <a:lnTo>
                    <a:pt x="2240" y="677"/>
                  </a:lnTo>
                  <a:lnTo>
                    <a:pt x="2241" y="677"/>
                  </a:lnTo>
                  <a:lnTo>
                    <a:pt x="2242" y="677"/>
                  </a:lnTo>
                  <a:lnTo>
                    <a:pt x="2243" y="677"/>
                  </a:lnTo>
                  <a:lnTo>
                    <a:pt x="2244" y="677"/>
                  </a:lnTo>
                  <a:lnTo>
                    <a:pt x="2245" y="678"/>
                  </a:lnTo>
                  <a:lnTo>
                    <a:pt x="2245" y="679"/>
                  </a:lnTo>
                  <a:lnTo>
                    <a:pt x="2245" y="680"/>
                  </a:lnTo>
                  <a:lnTo>
                    <a:pt x="2245" y="681"/>
                  </a:lnTo>
                  <a:lnTo>
                    <a:pt x="2244" y="681"/>
                  </a:lnTo>
                  <a:lnTo>
                    <a:pt x="2244" y="682"/>
                  </a:lnTo>
                  <a:lnTo>
                    <a:pt x="2244" y="683"/>
                  </a:lnTo>
                  <a:lnTo>
                    <a:pt x="2244" y="684"/>
                  </a:lnTo>
                  <a:lnTo>
                    <a:pt x="2244" y="686"/>
                  </a:lnTo>
                  <a:lnTo>
                    <a:pt x="2243" y="686"/>
                  </a:lnTo>
                  <a:lnTo>
                    <a:pt x="2243" y="687"/>
                  </a:lnTo>
                  <a:lnTo>
                    <a:pt x="2243" y="688"/>
                  </a:lnTo>
                  <a:lnTo>
                    <a:pt x="2243" y="689"/>
                  </a:lnTo>
                  <a:lnTo>
                    <a:pt x="2244" y="689"/>
                  </a:lnTo>
                  <a:lnTo>
                    <a:pt x="2245" y="690"/>
                  </a:lnTo>
                  <a:lnTo>
                    <a:pt x="2246" y="691"/>
                  </a:lnTo>
                  <a:lnTo>
                    <a:pt x="2246" y="692"/>
                  </a:lnTo>
                  <a:lnTo>
                    <a:pt x="2246" y="694"/>
                  </a:lnTo>
                  <a:lnTo>
                    <a:pt x="2246" y="695"/>
                  </a:lnTo>
                  <a:lnTo>
                    <a:pt x="2248" y="696"/>
                  </a:lnTo>
                  <a:lnTo>
                    <a:pt x="2249" y="696"/>
                  </a:lnTo>
                  <a:lnTo>
                    <a:pt x="2250" y="696"/>
                  </a:lnTo>
                  <a:lnTo>
                    <a:pt x="2251" y="696"/>
                  </a:lnTo>
                  <a:lnTo>
                    <a:pt x="2252" y="699"/>
                  </a:lnTo>
                  <a:lnTo>
                    <a:pt x="2253" y="699"/>
                  </a:lnTo>
                  <a:lnTo>
                    <a:pt x="2253" y="700"/>
                  </a:lnTo>
                  <a:lnTo>
                    <a:pt x="2252" y="701"/>
                  </a:lnTo>
                  <a:lnTo>
                    <a:pt x="2253" y="702"/>
                  </a:lnTo>
                  <a:lnTo>
                    <a:pt x="2253" y="703"/>
                  </a:lnTo>
                  <a:lnTo>
                    <a:pt x="2252" y="704"/>
                  </a:lnTo>
                  <a:lnTo>
                    <a:pt x="2252" y="705"/>
                  </a:lnTo>
                  <a:lnTo>
                    <a:pt x="2252" y="706"/>
                  </a:lnTo>
                  <a:lnTo>
                    <a:pt x="2253" y="706"/>
                  </a:lnTo>
                  <a:lnTo>
                    <a:pt x="2253" y="707"/>
                  </a:lnTo>
                  <a:lnTo>
                    <a:pt x="2254" y="707"/>
                  </a:lnTo>
                  <a:lnTo>
                    <a:pt x="2256" y="709"/>
                  </a:lnTo>
                  <a:lnTo>
                    <a:pt x="2257" y="709"/>
                  </a:lnTo>
                  <a:lnTo>
                    <a:pt x="2258" y="708"/>
                  </a:lnTo>
                  <a:lnTo>
                    <a:pt x="2259" y="708"/>
                  </a:lnTo>
                  <a:lnTo>
                    <a:pt x="2260" y="707"/>
                  </a:lnTo>
                  <a:lnTo>
                    <a:pt x="2261" y="706"/>
                  </a:lnTo>
                  <a:lnTo>
                    <a:pt x="2262" y="706"/>
                  </a:lnTo>
                  <a:lnTo>
                    <a:pt x="2263" y="706"/>
                  </a:lnTo>
                  <a:lnTo>
                    <a:pt x="2264" y="705"/>
                  </a:lnTo>
                  <a:lnTo>
                    <a:pt x="2266" y="703"/>
                  </a:lnTo>
                  <a:lnTo>
                    <a:pt x="2267" y="703"/>
                  </a:lnTo>
                  <a:lnTo>
                    <a:pt x="2268" y="703"/>
                  </a:lnTo>
                  <a:lnTo>
                    <a:pt x="2268" y="705"/>
                  </a:lnTo>
                  <a:lnTo>
                    <a:pt x="2269" y="706"/>
                  </a:lnTo>
                  <a:lnTo>
                    <a:pt x="2270" y="707"/>
                  </a:lnTo>
                  <a:lnTo>
                    <a:pt x="2271" y="708"/>
                  </a:lnTo>
                  <a:lnTo>
                    <a:pt x="2272" y="709"/>
                  </a:lnTo>
                  <a:lnTo>
                    <a:pt x="2273" y="709"/>
                  </a:lnTo>
                  <a:lnTo>
                    <a:pt x="2274" y="709"/>
                  </a:lnTo>
                  <a:lnTo>
                    <a:pt x="2274" y="708"/>
                  </a:lnTo>
                  <a:lnTo>
                    <a:pt x="2275" y="708"/>
                  </a:lnTo>
                  <a:lnTo>
                    <a:pt x="2276" y="709"/>
                  </a:lnTo>
                  <a:lnTo>
                    <a:pt x="2277" y="709"/>
                  </a:lnTo>
                  <a:lnTo>
                    <a:pt x="2279" y="711"/>
                  </a:lnTo>
                  <a:lnTo>
                    <a:pt x="2280" y="712"/>
                  </a:lnTo>
                  <a:lnTo>
                    <a:pt x="2281" y="712"/>
                  </a:lnTo>
                  <a:lnTo>
                    <a:pt x="2282" y="711"/>
                  </a:lnTo>
                  <a:lnTo>
                    <a:pt x="2283" y="711"/>
                  </a:lnTo>
                  <a:lnTo>
                    <a:pt x="2284" y="711"/>
                  </a:lnTo>
                  <a:lnTo>
                    <a:pt x="2285" y="712"/>
                  </a:lnTo>
                  <a:lnTo>
                    <a:pt x="2286" y="712"/>
                  </a:lnTo>
                  <a:lnTo>
                    <a:pt x="2286" y="713"/>
                  </a:lnTo>
                  <a:lnTo>
                    <a:pt x="2286" y="714"/>
                  </a:lnTo>
                  <a:lnTo>
                    <a:pt x="2286" y="716"/>
                  </a:lnTo>
                  <a:lnTo>
                    <a:pt x="2286" y="717"/>
                  </a:lnTo>
                  <a:lnTo>
                    <a:pt x="2286" y="719"/>
                  </a:lnTo>
                  <a:lnTo>
                    <a:pt x="2287" y="719"/>
                  </a:lnTo>
                  <a:lnTo>
                    <a:pt x="2288" y="719"/>
                  </a:lnTo>
                  <a:lnTo>
                    <a:pt x="2288" y="720"/>
                  </a:lnTo>
                  <a:lnTo>
                    <a:pt x="2289" y="720"/>
                  </a:lnTo>
                  <a:lnTo>
                    <a:pt x="2288" y="721"/>
                  </a:lnTo>
                  <a:lnTo>
                    <a:pt x="2288" y="722"/>
                  </a:lnTo>
                  <a:lnTo>
                    <a:pt x="2287" y="723"/>
                  </a:lnTo>
                  <a:lnTo>
                    <a:pt x="2287" y="724"/>
                  </a:lnTo>
                  <a:lnTo>
                    <a:pt x="2288" y="724"/>
                  </a:lnTo>
                  <a:lnTo>
                    <a:pt x="2288" y="726"/>
                  </a:lnTo>
                  <a:lnTo>
                    <a:pt x="2288" y="727"/>
                  </a:lnTo>
                  <a:lnTo>
                    <a:pt x="2288" y="728"/>
                  </a:lnTo>
                  <a:lnTo>
                    <a:pt x="2287" y="728"/>
                  </a:lnTo>
                  <a:lnTo>
                    <a:pt x="2287" y="729"/>
                  </a:lnTo>
                  <a:lnTo>
                    <a:pt x="2287" y="730"/>
                  </a:lnTo>
                  <a:lnTo>
                    <a:pt x="2286" y="731"/>
                  </a:lnTo>
                  <a:lnTo>
                    <a:pt x="2284" y="732"/>
                  </a:lnTo>
                  <a:lnTo>
                    <a:pt x="2284" y="733"/>
                  </a:lnTo>
                  <a:lnTo>
                    <a:pt x="2284" y="734"/>
                  </a:lnTo>
                  <a:lnTo>
                    <a:pt x="2285" y="736"/>
                  </a:lnTo>
                  <a:lnTo>
                    <a:pt x="2284" y="736"/>
                  </a:lnTo>
                  <a:lnTo>
                    <a:pt x="2283" y="737"/>
                  </a:lnTo>
                  <a:lnTo>
                    <a:pt x="2283" y="738"/>
                  </a:lnTo>
                  <a:lnTo>
                    <a:pt x="2283" y="739"/>
                  </a:lnTo>
                  <a:lnTo>
                    <a:pt x="2282" y="739"/>
                  </a:lnTo>
                  <a:lnTo>
                    <a:pt x="2282" y="740"/>
                  </a:lnTo>
                  <a:lnTo>
                    <a:pt x="2282" y="741"/>
                  </a:lnTo>
                  <a:lnTo>
                    <a:pt x="2282" y="743"/>
                  </a:lnTo>
                  <a:lnTo>
                    <a:pt x="2283" y="743"/>
                  </a:lnTo>
                  <a:lnTo>
                    <a:pt x="2283" y="744"/>
                  </a:lnTo>
                  <a:lnTo>
                    <a:pt x="2284" y="745"/>
                  </a:lnTo>
                  <a:lnTo>
                    <a:pt x="2285" y="745"/>
                  </a:lnTo>
                  <a:lnTo>
                    <a:pt x="2286" y="745"/>
                  </a:lnTo>
                  <a:lnTo>
                    <a:pt x="2286" y="746"/>
                  </a:lnTo>
                  <a:lnTo>
                    <a:pt x="2287" y="748"/>
                  </a:lnTo>
                  <a:lnTo>
                    <a:pt x="2288" y="749"/>
                  </a:lnTo>
                  <a:lnTo>
                    <a:pt x="2289" y="750"/>
                  </a:lnTo>
                  <a:lnTo>
                    <a:pt x="2289" y="752"/>
                  </a:lnTo>
                  <a:lnTo>
                    <a:pt x="2288" y="755"/>
                  </a:lnTo>
                  <a:lnTo>
                    <a:pt x="2287" y="755"/>
                  </a:lnTo>
                  <a:lnTo>
                    <a:pt x="2286" y="756"/>
                  </a:lnTo>
                  <a:lnTo>
                    <a:pt x="2285" y="756"/>
                  </a:lnTo>
                  <a:lnTo>
                    <a:pt x="2284" y="757"/>
                  </a:lnTo>
                  <a:lnTo>
                    <a:pt x="2285" y="757"/>
                  </a:lnTo>
                  <a:lnTo>
                    <a:pt x="2284" y="758"/>
                  </a:lnTo>
                  <a:lnTo>
                    <a:pt x="2283" y="760"/>
                  </a:lnTo>
                  <a:lnTo>
                    <a:pt x="2281" y="761"/>
                  </a:lnTo>
                  <a:lnTo>
                    <a:pt x="2281" y="763"/>
                  </a:lnTo>
                  <a:lnTo>
                    <a:pt x="2280" y="763"/>
                  </a:lnTo>
                  <a:lnTo>
                    <a:pt x="2281" y="764"/>
                  </a:lnTo>
                  <a:lnTo>
                    <a:pt x="2282" y="765"/>
                  </a:lnTo>
                  <a:lnTo>
                    <a:pt x="2282" y="766"/>
                  </a:lnTo>
                  <a:lnTo>
                    <a:pt x="2279" y="769"/>
                  </a:lnTo>
                  <a:lnTo>
                    <a:pt x="2280" y="769"/>
                  </a:lnTo>
                  <a:lnTo>
                    <a:pt x="2280" y="770"/>
                  </a:lnTo>
                  <a:lnTo>
                    <a:pt x="2281" y="770"/>
                  </a:lnTo>
                  <a:lnTo>
                    <a:pt x="2282" y="771"/>
                  </a:lnTo>
                  <a:lnTo>
                    <a:pt x="2281" y="772"/>
                  </a:lnTo>
                  <a:lnTo>
                    <a:pt x="2281" y="773"/>
                  </a:lnTo>
                  <a:lnTo>
                    <a:pt x="2280" y="773"/>
                  </a:lnTo>
                  <a:lnTo>
                    <a:pt x="2278" y="774"/>
                  </a:lnTo>
                  <a:lnTo>
                    <a:pt x="2275" y="776"/>
                  </a:lnTo>
                  <a:lnTo>
                    <a:pt x="2275" y="777"/>
                  </a:lnTo>
                  <a:lnTo>
                    <a:pt x="2275" y="778"/>
                  </a:lnTo>
                  <a:lnTo>
                    <a:pt x="2275" y="779"/>
                  </a:lnTo>
                  <a:lnTo>
                    <a:pt x="2274" y="779"/>
                  </a:lnTo>
                  <a:lnTo>
                    <a:pt x="2274" y="778"/>
                  </a:lnTo>
                  <a:lnTo>
                    <a:pt x="2273" y="778"/>
                  </a:lnTo>
                  <a:lnTo>
                    <a:pt x="2273" y="779"/>
                  </a:lnTo>
                  <a:lnTo>
                    <a:pt x="2272" y="780"/>
                  </a:lnTo>
                  <a:lnTo>
                    <a:pt x="2271" y="779"/>
                  </a:lnTo>
                  <a:lnTo>
                    <a:pt x="2270" y="779"/>
                  </a:lnTo>
                  <a:lnTo>
                    <a:pt x="2270" y="780"/>
                  </a:lnTo>
                  <a:lnTo>
                    <a:pt x="2269" y="781"/>
                  </a:lnTo>
                  <a:lnTo>
                    <a:pt x="2268" y="782"/>
                  </a:lnTo>
                  <a:lnTo>
                    <a:pt x="2269" y="784"/>
                  </a:lnTo>
                  <a:lnTo>
                    <a:pt x="2270" y="786"/>
                  </a:lnTo>
                  <a:lnTo>
                    <a:pt x="2269" y="787"/>
                  </a:lnTo>
                  <a:lnTo>
                    <a:pt x="2267" y="787"/>
                  </a:lnTo>
                  <a:lnTo>
                    <a:pt x="2266" y="787"/>
                  </a:lnTo>
                  <a:lnTo>
                    <a:pt x="2265" y="787"/>
                  </a:lnTo>
                  <a:lnTo>
                    <a:pt x="2264" y="788"/>
                  </a:lnTo>
                  <a:lnTo>
                    <a:pt x="2263" y="788"/>
                  </a:lnTo>
                  <a:lnTo>
                    <a:pt x="2263" y="789"/>
                  </a:lnTo>
                  <a:lnTo>
                    <a:pt x="2263" y="791"/>
                  </a:lnTo>
                  <a:lnTo>
                    <a:pt x="2263" y="793"/>
                  </a:lnTo>
                  <a:lnTo>
                    <a:pt x="2263" y="794"/>
                  </a:lnTo>
                  <a:lnTo>
                    <a:pt x="2263" y="795"/>
                  </a:lnTo>
                  <a:lnTo>
                    <a:pt x="2263" y="796"/>
                  </a:lnTo>
                  <a:lnTo>
                    <a:pt x="2263" y="797"/>
                  </a:lnTo>
                  <a:lnTo>
                    <a:pt x="2261" y="797"/>
                  </a:lnTo>
                  <a:lnTo>
                    <a:pt x="2260" y="797"/>
                  </a:lnTo>
                  <a:lnTo>
                    <a:pt x="2260" y="798"/>
                  </a:lnTo>
                  <a:lnTo>
                    <a:pt x="2259" y="798"/>
                  </a:lnTo>
                  <a:lnTo>
                    <a:pt x="2258" y="798"/>
                  </a:lnTo>
                  <a:lnTo>
                    <a:pt x="2258" y="797"/>
                  </a:lnTo>
                  <a:lnTo>
                    <a:pt x="2257" y="797"/>
                  </a:lnTo>
                  <a:lnTo>
                    <a:pt x="2256" y="797"/>
                  </a:lnTo>
                  <a:lnTo>
                    <a:pt x="2255" y="797"/>
                  </a:lnTo>
                  <a:lnTo>
                    <a:pt x="2254" y="797"/>
                  </a:lnTo>
                  <a:lnTo>
                    <a:pt x="2253" y="797"/>
                  </a:lnTo>
                  <a:lnTo>
                    <a:pt x="2249" y="796"/>
                  </a:lnTo>
                  <a:lnTo>
                    <a:pt x="2248" y="795"/>
                  </a:lnTo>
                  <a:lnTo>
                    <a:pt x="2248" y="794"/>
                  </a:lnTo>
                  <a:lnTo>
                    <a:pt x="2246" y="794"/>
                  </a:lnTo>
                  <a:lnTo>
                    <a:pt x="2244" y="794"/>
                  </a:lnTo>
                  <a:lnTo>
                    <a:pt x="2243" y="795"/>
                  </a:lnTo>
                  <a:lnTo>
                    <a:pt x="2242" y="797"/>
                  </a:lnTo>
                  <a:lnTo>
                    <a:pt x="2242" y="798"/>
                  </a:lnTo>
                  <a:lnTo>
                    <a:pt x="2243" y="799"/>
                  </a:lnTo>
                  <a:lnTo>
                    <a:pt x="2243" y="800"/>
                  </a:lnTo>
                  <a:lnTo>
                    <a:pt x="2242" y="800"/>
                  </a:lnTo>
                  <a:lnTo>
                    <a:pt x="2241" y="800"/>
                  </a:lnTo>
                  <a:lnTo>
                    <a:pt x="2240" y="801"/>
                  </a:lnTo>
                  <a:lnTo>
                    <a:pt x="2241" y="802"/>
                  </a:lnTo>
                  <a:lnTo>
                    <a:pt x="2240" y="804"/>
                  </a:lnTo>
                  <a:lnTo>
                    <a:pt x="2240" y="805"/>
                  </a:lnTo>
                  <a:lnTo>
                    <a:pt x="2241" y="806"/>
                  </a:lnTo>
                  <a:lnTo>
                    <a:pt x="2241" y="807"/>
                  </a:lnTo>
                  <a:lnTo>
                    <a:pt x="2242" y="807"/>
                  </a:lnTo>
                  <a:lnTo>
                    <a:pt x="2242" y="808"/>
                  </a:lnTo>
                  <a:lnTo>
                    <a:pt x="2242" y="810"/>
                  </a:lnTo>
                  <a:lnTo>
                    <a:pt x="2240" y="814"/>
                  </a:lnTo>
                  <a:lnTo>
                    <a:pt x="2240" y="815"/>
                  </a:lnTo>
                  <a:lnTo>
                    <a:pt x="2240" y="816"/>
                  </a:lnTo>
                  <a:lnTo>
                    <a:pt x="2239" y="817"/>
                  </a:lnTo>
                  <a:lnTo>
                    <a:pt x="2239" y="818"/>
                  </a:lnTo>
                  <a:lnTo>
                    <a:pt x="2239" y="819"/>
                  </a:lnTo>
                  <a:lnTo>
                    <a:pt x="2239" y="820"/>
                  </a:lnTo>
                  <a:lnTo>
                    <a:pt x="2239" y="821"/>
                  </a:lnTo>
                  <a:lnTo>
                    <a:pt x="2239" y="823"/>
                  </a:lnTo>
                  <a:lnTo>
                    <a:pt x="2239" y="826"/>
                  </a:lnTo>
                  <a:lnTo>
                    <a:pt x="2239" y="827"/>
                  </a:lnTo>
                  <a:lnTo>
                    <a:pt x="2239" y="828"/>
                  </a:lnTo>
                  <a:lnTo>
                    <a:pt x="2238" y="828"/>
                  </a:lnTo>
                  <a:lnTo>
                    <a:pt x="2236" y="827"/>
                  </a:lnTo>
                  <a:lnTo>
                    <a:pt x="2235" y="827"/>
                  </a:lnTo>
                  <a:lnTo>
                    <a:pt x="2234" y="828"/>
                  </a:lnTo>
                  <a:lnTo>
                    <a:pt x="2233" y="829"/>
                  </a:lnTo>
                  <a:lnTo>
                    <a:pt x="2232" y="830"/>
                  </a:lnTo>
                  <a:lnTo>
                    <a:pt x="2229" y="831"/>
                  </a:lnTo>
                  <a:lnTo>
                    <a:pt x="2230" y="834"/>
                  </a:lnTo>
                  <a:lnTo>
                    <a:pt x="2230" y="835"/>
                  </a:lnTo>
                  <a:lnTo>
                    <a:pt x="2229" y="835"/>
                  </a:lnTo>
                  <a:lnTo>
                    <a:pt x="2227" y="838"/>
                  </a:lnTo>
                  <a:lnTo>
                    <a:pt x="2225" y="840"/>
                  </a:lnTo>
                  <a:lnTo>
                    <a:pt x="2224" y="841"/>
                  </a:lnTo>
                  <a:lnTo>
                    <a:pt x="2223" y="842"/>
                  </a:lnTo>
                  <a:lnTo>
                    <a:pt x="2223" y="843"/>
                  </a:lnTo>
                  <a:lnTo>
                    <a:pt x="2223" y="844"/>
                  </a:lnTo>
                  <a:lnTo>
                    <a:pt x="2219" y="847"/>
                  </a:lnTo>
                  <a:lnTo>
                    <a:pt x="2218" y="848"/>
                  </a:lnTo>
                  <a:lnTo>
                    <a:pt x="2217" y="848"/>
                  </a:lnTo>
                  <a:lnTo>
                    <a:pt x="2216" y="850"/>
                  </a:lnTo>
                  <a:lnTo>
                    <a:pt x="2215" y="851"/>
                  </a:lnTo>
                  <a:lnTo>
                    <a:pt x="2215" y="852"/>
                  </a:lnTo>
                  <a:lnTo>
                    <a:pt x="2215" y="853"/>
                  </a:lnTo>
                  <a:lnTo>
                    <a:pt x="2216" y="853"/>
                  </a:lnTo>
                  <a:lnTo>
                    <a:pt x="2216" y="854"/>
                  </a:lnTo>
                  <a:lnTo>
                    <a:pt x="2217" y="854"/>
                  </a:lnTo>
                  <a:lnTo>
                    <a:pt x="2218" y="854"/>
                  </a:lnTo>
                  <a:lnTo>
                    <a:pt x="2219" y="856"/>
                  </a:lnTo>
                  <a:lnTo>
                    <a:pt x="2219" y="857"/>
                  </a:lnTo>
                  <a:lnTo>
                    <a:pt x="2220" y="857"/>
                  </a:lnTo>
                  <a:lnTo>
                    <a:pt x="2222" y="857"/>
                  </a:lnTo>
                  <a:lnTo>
                    <a:pt x="2223" y="857"/>
                  </a:lnTo>
                  <a:lnTo>
                    <a:pt x="2223" y="858"/>
                  </a:lnTo>
                  <a:lnTo>
                    <a:pt x="2224" y="861"/>
                  </a:lnTo>
                  <a:lnTo>
                    <a:pt x="2224" y="863"/>
                  </a:lnTo>
                  <a:lnTo>
                    <a:pt x="2225" y="864"/>
                  </a:lnTo>
                  <a:lnTo>
                    <a:pt x="2226" y="865"/>
                  </a:lnTo>
                  <a:lnTo>
                    <a:pt x="2225" y="866"/>
                  </a:lnTo>
                  <a:lnTo>
                    <a:pt x="2225" y="867"/>
                  </a:lnTo>
                  <a:lnTo>
                    <a:pt x="2225" y="868"/>
                  </a:lnTo>
                  <a:lnTo>
                    <a:pt x="2226" y="868"/>
                  </a:lnTo>
                  <a:lnTo>
                    <a:pt x="2227" y="869"/>
                  </a:lnTo>
                  <a:lnTo>
                    <a:pt x="2229" y="869"/>
                  </a:lnTo>
                  <a:lnTo>
                    <a:pt x="2228" y="870"/>
                  </a:lnTo>
                  <a:lnTo>
                    <a:pt x="2228" y="871"/>
                  </a:lnTo>
                  <a:lnTo>
                    <a:pt x="2226" y="875"/>
                  </a:lnTo>
                  <a:lnTo>
                    <a:pt x="2225" y="875"/>
                  </a:lnTo>
                  <a:lnTo>
                    <a:pt x="2224" y="875"/>
                  </a:lnTo>
                  <a:lnTo>
                    <a:pt x="2223" y="875"/>
                  </a:lnTo>
                  <a:lnTo>
                    <a:pt x="2222" y="875"/>
                  </a:lnTo>
                  <a:lnTo>
                    <a:pt x="2221" y="877"/>
                  </a:lnTo>
                  <a:lnTo>
                    <a:pt x="2219" y="878"/>
                  </a:lnTo>
                  <a:lnTo>
                    <a:pt x="2218" y="879"/>
                  </a:lnTo>
                  <a:lnTo>
                    <a:pt x="2220" y="882"/>
                  </a:lnTo>
                  <a:lnTo>
                    <a:pt x="2221" y="883"/>
                  </a:lnTo>
                  <a:lnTo>
                    <a:pt x="2221" y="885"/>
                  </a:lnTo>
                  <a:lnTo>
                    <a:pt x="2220" y="887"/>
                  </a:lnTo>
                  <a:lnTo>
                    <a:pt x="2220" y="888"/>
                  </a:lnTo>
                  <a:lnTo>
                    <a:pt x="2222" y="890"/>
                  </a:lnTo>
                  <a:lnTo>
                    <a:pt x="2223" y="890"/>
                  </a:lnTo>
                  <a:lnTo>
                    <a:pt x="2224" y="890"/>
                  </a:lnTo>
                  <a:lnTo>
                    <a:pt x="2224" y="891"/>
                  </a:lnTo>
                  <a:lnTo>
                    <a:pt x="2224" y="892"/>
                  </a:lnTo>
                  <a:lnTo>
                    <a:pt x="2224" y="896"/>
                  </a:lnTo>
                  <a:lnTo>
                    <a:pt x="2225" y="898"/>
                  </a:lnTo>
                  <a:lnTo>
                    <a:pt x="2225" y="899"/>
                  </a:lnTo>
                  <a:lnTo>
                    <a:pt x="2225" y="900"/>
                  </a:lnTo>
                  <a:lnTo>
                    <a:pt x="2226" y="901"/>
                  </a:lnTo>
                  <a:lnTo>
                    <a:pt x="2226" y="902"/>
                  </a:lnTo>
                  <a:lnTo>
                    <a:pt x="2226" y="904"/>
                  </a:lnTo>
                  <a:lnTo>
                    <a:pt x="2227" y="905"/>
                  </a:lnTo>
                  <a:lnTo>
                    <a:pt x="2228" y="905"/>
                  </a:lnTo>
                  <a:lnTo>
                    <a:pt x="2229" y="906"/>
                  </a:lnTo>
                  <a:lnTo>
                    <a:pt x="2231" y="907"/>
                  </a:lnTo>
                  <a:lnTo>
                    <a:pt x="2231" y="908"/>
                  </a:lnTo>
                  <a:lnTo>
                    <a:pt x="2233" y="911"/>
                  </a:lnTo>
                  <a:lnTo>
                    <a:pt x="2233" y="912"/>
                  </a:lnTo>
                  <a:lnTo>
                    <a:pt x="2234" y="912"/>
                  </a:lnTo>
                  <a:lnTo>
                    <a:pt x="2235" y="912"/>
                  </a:lnTo>
                  <a:lnTo>
                    <a:pt x="2236" y="912"/>
                  </a:lnTo>
                  <a:lnTo>
                    <a:pt x="2236" y="913"/>
                  </a:lnTo>
                  <a:lnTo>
                    <a:pt x="2236" y="914"/>
                  </a:lnTo>
                  <a:lnTo>
                    <a:pt x="2236" y="915"/>
                  </a:lnTo>
                  <a:lnTo>
                    <a:pt x="2236" y="916"/>
                  </a:lnTo>
                  <a:lnTo>
                    <a:pt x="2236" y="917"/>
                  </a:lnTo>
                  <a:lnTo>
                    <a:pt x="2236" y="918"/>
                  </a:lnTo>
                  <a:lnTo>
                    <a:pt x="2236" y="919"/>
                  </a:lnTo>
                  <a:lnTo>
                    <a:pt x="2236" y="920"/>
                  </a:lnTo>
                  <a:lnTo>
                    <a:pt x="2235" y="920"/>
                  </a:lnTo>
                  <a:lnTo>
                    <a:pt x="2234" y="920"/>
                  </a:lnTo>
                  <a:lnTo>
                    <a:pt x="2231" y="919"/>
                  </a:lnTo>
                  <a:lnTo>
                    <a:pt x="2229" y="918"/>
                  </a:lnTo>
                  <a:lnTo>
                    <a:pt x="2228" y="918"/>
                  </a:lnTo>
                  <a:lnTo>
                    <a:pt x="2227" y="917"/>
                  </a:lnTo>
                  <a:lnTo>
                    <a:pt x="2225" y="916"/>
                  </a:lnTo>
                  <a:lnTo>
                    <a:pt x="2224" y="916"/>
                  </a:lnTo>
                  <a:lnTo>
                    <a:pt x="2223" y="917"/>
                  </a:lnTo>
                  <a:lnTo>
                    <a:pt x="2222" y="917"/>
                  </a:lnTo>
                  <a:lnTo>
                    <a:pt x="2222" y="919"/>
                  </a:lnTo>
                  <a:lnTo>
                    <a:pt x="2221" y="920"/>
                  </a:lnTo>
                  <a:lnTo>
                    <a:pt x="2220" y="920"/>
                  </a:lnTo>
                  <a:lnTo>
                    <a:pt x="2219" y="922"/>
                  </a:lnTo>
                  <a:lnTo>
                    <a:pt x="2217" y="922"/>
                  </a:lnTo>
                  <a:lnTo>
                    <a:pt x="2216" y="921"/>
                  </a:lnTo>
                  <a:lnTo>
                    <a:pt x="2215" y="921"/>
                  </a:lnTo>
                  <a:lnTo>
                    <a:pt x="2214" y="921"/>
                  </a:lnTo>
                  <a:lnTo>
                    <a:pt x="2213" y="922"/>
                  </a:lnTo>
                  <a:lnTo>
                    <a:pt x="2212" y="923"/>
                  </a:lnTo>
                  <a:lnTo>
                    <a:pt x="2211" y="925"/>
                  </a:lnTo>
                  <a:lnTo>
                    <a:pt x="2211" y="926"/>
                  </a:lnTo>
                  <a:lnTo>
                    <a:pt x="2211" y="927"/>
                  </a:lnTo>
                  <a:lnTo>
                    <a:pt x="2211" y="928"/>
                  </a:lnTo>
                  <a:lnTo>
                    <a:pt x="2212" y="929"/>
                  </a:lnTo>
                  <a:lnTo>
                    <a:pt x="2212" y="930"/>
                  </a:lnTo>
                  <a:lnTo>
                    <a:pt x="2213" y="930"/>
                  </a:lnTo>
                  <a:lnTo>
                    <a:pt x="2213" y="931"/>
                  </a:lnTo>
                  <a:lnTo>
                    <a:pt x="2213" y="932"/>
                  </a:lnTo>
                  <a:lnTo>
                    <a:pt x="2213" y="933"/>
                  </a:lnTo>
                  <a:lnTo>
                    <a:pt x="2215" y="934"/>
                  </a:lnTo>
                  <a:lnTo>
                    <a:pt x="2216" y="934"/>
                  </a:lnTo>
                  <a:lnTo>
                    <a:pt x="2217" y="934"/>
                  </a:lnTo>
                  <a:lnTo>
                    <a:pt x="2217" y="935"/>
                  </a:lnTo>
                  <a:lnTo>
                    <a:pt x="2219" y="935"/>
                  </a:lnTo>
                  <a:lnTo>
                    <a:pt x="2218" y="936"/>
                  </a:lnTo>
                  <a:lnTo>
                    <a:pt x="2217" y="937"/>
                  </a:lnTo>
                  <a:lnTo>
                    <a:pt x="2216" y="938"/>
                  </a:lnTo>
                  <a:lnTo>
                    <a:pt x="2216" y="939"/>
                  </a:lnTo>
                  <a:lnTo>
                    <a:pt x="2214" y="938"/>
                  </a:lnTo>
                  <a:lnTo>
                    <a:pt x="2211" y="939"/>
                  </a:lnTo>
                  <a:lnTo>
                    <a:pt x="2210" y="939"/>
                  </a:lnTo>
                  <a:lnTo>
                    <a:pt x="2209" y="939"/>
                  </a:lnTo>
                  <a:lnTo>
                    <a:pt x="2206" y="939"/>
                  </a:lnTo>
                  <a:lnTo>
                    <a:pt x="2205" y="939"/>
                  </a:lnTo>
                  <a:lnTo>
                    <a:pt x="2202" y="941"/>
                  </a:lnTo>
                  <a:lnTo>
                    <a:pt x="2202" y="939"/>
                  </a:lnTo>
                  <a:lnTo>
                    <a:pt x="2201" y="939"/>
                  </a:lnTo>
                  <a:lnTo>
                    <a:pt x="2200" y="939"/>
                  </a:lnTo>
                  <a:lnTo>
                    <a:pt x="2199" y="939"/>
                  </a:lnTo>
                  <a:lnTo>
                    <a:pt x="2198" y="939"/>
                  </a:lnTo>
                  <a:lnTo>
                    <a:pt x="2197" y="939"/>
                  </a:lnTo>
                  <a:lnTo>
                    <a:pt x="2196" y="939"/>
                  </a:lnTo>
                  <a:lnTo>
                    <a:pt x="2197" y="939"/>
                  </a:lnTo>
                  <a:lnTo>
                    <a:pt x="2197" y="940"/>
                  </a:lnTo>
                  <a:lnTo>
                    <a:pt x="2197" y="941"/>
                  </a:lnTo>
                  <a:lnTo>
                    <a:pt x="2197" y="942"/>
                  </a:lnTo>
                  <a:lnTo>
                    <a:pt x="2198" y="943"/>
                  </a:lnTo>
                  <a:lnTo>
                    <a:pt x="2197" y="943"/>
                  </a:lnTo>
                  <a:lnTo>
                    <a:pt x="2197" y="944"/>
                  </a:lnTo>
                  <a:lnTo>
                    <a:pt x="2199" y="945"/>
                  </a:lnTo>
                  <a:lnTo>
                    <a:pt x="2199" y="946"/>
                  </a:lnTo>
                  <a:lnTo>
                    <a:pt x="2200" y="946"/>
                  </a:lnTo>
                  <a:lnTo>
                    <a:pt x="2201" y="946"/>
                  </a:lnTo>
                  <a:lnTo>
                    <a:pt x="2202" y="946"/>
                  </a:lnTo>
                  <a:lnTo>
                    <a:pt x="2203" y="947"/>
                  </a:lnTo>
                  <a:lnTo>
                    <a:pt x="2204" y="947"/>
                  </a:lnTo>
                  <a:lnTo>
                    <a:pt x="2205" y="946"/>
                  </a:lnTo>
                  <a:lnTo>
                    <a:pt x="2206" y="946"/>
                  </a:lnTo>
                  <a:lnTo>
                    <a:pt x="2206" y="945"/>
                  </a:lnTo>
                  <a:lnTo>
                    <a:pt x="2207" y="946"/>
                  </a:lnTo>
                  <a:lnTo>
                    <a:pt x="2208" y="946"/>
                  </a:lnTo>
                  <a:lnTo>
                    <a:pt x="2208" y="947"/>
                  </a:lnTo>
                  <a:lnTo>
                    <a:pt x="2208" y="946"/>
                  </a:lnTo>
                  <a:lnTo>
                    <a:pt x="2209" y="946"/>
                  </a:lnTo>
                  <a:lnTo>
                    <a:pt x="2210" y="946"/>
                  </a:lnTo>
                  <a:lnTo>
                    <a:pt x="2211" y="946"/>
                  </a:lnTo>
                  <a:lnTo>
                    <a:pt x="2212" y="947"/>
                  </a:lnTo>
                  <a:lnTo>
                    <a:pt x="2213" y="948"/>
                  </a:lnTo>
                  <a:lnTo>
                    <a:pt x="2213" y="949"/>
                  </a:lnTo>
                  <a:lnTo>
                    <a:pt x="2214" y="948"/>
                  </a:lnTo>
                  <a:lnTo>
                    <a:pt x="2215" y="948"/>
                  </a:lnTo>
                  <a:lnTo>
                    <a:pt x="2216" y="948"/>
                  </a:lnTo>
                  <a:lnTo>
                    <a:pt x="2216" y="947"/>
                  </a:lnTo>
                  <a:lnTo>
                    <a:pt x="2216" y="948"/>
                  </a:lnTo>
                  <a:lnTo>
                    <a:pt x="2217" y="947"/>
                  </a:lnTo>
                  <a:lnTo>
                    <a:pt x="2219" y="947"/>
                  </a:lnTo>
                  <a:lnTo>
                    <a:pt x="2220" y="947"/>
                  </a:lnTo>
                  <a:lnTo>
                    <a:pt x="2221" y="947"/>
                  </a:lnTo>
                  <a:lnTo>
                    <a:pt x="2222" y="947"/>
                  </a:lnTo>
                  <a:lnTo>
                    <a:pt x="2223" y="948"/>
                  </a:lnTo>
                  <a:lnTo>
                    <a:pt x="2223" y="949"/>
                  </a:lnTo>
                  <a:lnTo>
                    <a:pt x="2224" y="950"/>
                  </a:lnTo>
                  <a:lnTo>
                    <a:pt x="2224" y="951"/>
                  </a:lnTo>
                  <a:lnTo>
                    <a:pt x="2224" y="952"/>
                  </a:lnTo>
                  <a:lnTo>
                    <a:pt x="2225" y="952"/>
                  </a:lnTo>
                  <a:lnTo>
                    <a:pt x="2225" y="953"/>
                  </a:lnTo>
                  <a:lnTo>
                    <a:pt x="2226" y="953"/>
                  </a:lnTo>
                  <a:lnTo>
                    <a:pt x="2227" y="953"/>
                  </a:lnTo>
                  <a:lnTo>
                    <a:pt x="2228" y="954"/>
                  </a:lnTo>
                  <a:lnTo>
                    <a:pt x="2229" y="954"/>
                  </a:lnTo>
                  <a:lnTo>
                    <a:pt x="2229" y="955"/>
                  </a:lnTo>
                  <a:lnTo>
                    <a:pt x="2230" y="956"/>
                  </a:lnTo>
                  <a:lnTo>
                    <a:pt x="2230" y="958"/>
                  </a:lnTo>
                  <a:lnTo>
                    <a:pt x="2231" y="960"/>
                  </a:lnTo>
                  <a:lnTo>
                    <a:pt x="2231" y="962"/>
                  </a:lnTo>
                  <a:lnTo>
                    <a:pt x="2233" y="963"/>
                  </a:lnTo>
                  <a:lnTo>
                    <a:pt x="2236" y="963"/>
                  </a:lnTo>
                  <a:lnTo>
                    <a:pt x="2236" y="964"/>
                  </a:lnTo>
                  <a:lnTo>
                    <a:pt x="2237" y="965"/>
                  </a:lnTo>
                  <a:lnTo>
                    <a:pt x="2236" y="966"/>
                  </a:lnTo>
                  <a:lnTo>
                    <a:pt x="2235" y="966"/>
                  </a:lnTo>
                  <a:lnTo>
                    <a:pt x="2234" y="967"/>
                  </a:lnTo>
                  <a:lnTo>
                    <a:pt x="2233" y="969"/>
                  </a:lnTo>
                  <a:lnTo>
                    <a:pt x="2232" y="970"/>
                  </a:lnTo>
                  <a:lnTo>
                    <a:pt x="2229" y="970"/>
                  </a:lnTo>
                  <a:lnTo>
                    <a:pt x="2228" y="971"/>
                  </a:lnTo>
                  <a:lnTo>
                    <a:pt x="2226" y="972"/>
                  </a:lnTo>
                  <a:lnTo>
                    <a:pt x="2225" y="971"/>
                  </a:lnTo>
                  <a:lnTo>
                    <a:pt x="2224" y="971"/>
                  </a:lnTo>
                  <a:lnTo>
                    <a:pt x="2222" y="972"/>
                  </a:lnTo>
                  <a:lnTo>
                    <a:pt x="2222" y="973"/>
                  </a:lnTo>
                  <a:lnTo>
                    <a:pt x="2222" y="974"/>
                  </a:lnTo>
                  <a:lnTo>
                    <a:pt x="2222" y="975"/>
                  </a:lnTo>
                  <a:lnTo>
                    <a:pt x="2221" y="976"/>
                  </a:lnTo>
                  <a:lnTo>
                    <a:pt x="2220" y="978"/>
                  </a:lnTo>
                  <a:lnTo>
                    <a:pt x="2219" y="979"/>
                  </a:lnTo>
                  <a:lnTo>
                    <a:pt x="2219" y="980"/>
                  </a:lnTo>
                  <a:lnTo>
                    <a:pt x="2218" y="979"/>
                  </a:lnTo>
                  <a:lnTo>
                    <a:pt x="2217" y="979"/>
                  </a:lnTo>
                  <a:lnTo>
                    <a:pt x="2216" y="979"/>
                  </a:lnTo>
                  <a:lnTo>
                    <a:pt x="2214" y="979"/>
                  </a:lnTo>
                  <a:lnTo>
                    <a:pt x="2212" y="977"/>
                  </a:lnTo>
                  <a:lnTo>
                    <a:pt x="2211" y="977"/>
                  </a:lnTo>
                  <a:lnTo>
                    <a:pt x="2210" y="977"/>
                  </a:lnTo>
                  <a:lnTo>
                    <a:pt x="2210" y="978"/>
                  </a:lnTo>
                  <a:lnTo>
                    <a:pt x="2211" y="979"/>
                  </a:lnTo>
                  <a:lnTo>
                    <a:pt x="2211" y="981"/>
                  </a:lnTo>
                  <a:lnTo>
                    <a:pt x="2210" y="982"/>
                  </a:lnTo>
                  <a:lnTo>
                    <a:pt x="2210" y="983"/>
                  </a:lnTo>
                  <a:lnTo>
                    <a:pt x="2209" y="984"/>
                  </a:lnTo>
                  <a:lnTo>
                    <a:pt x="2209" y="986"/>
                  </a:lnTo>
                  <a:lnTo>
                    <a:pt x="2208" y="987"/>
                  </a:lnTo>
                  <a:lnTo>
                    <a:pt x="2207" y="989"/>
                  </a:lnTo>
                  <a:lnTo>
                    <a:pt x="2206" y="992"/>
                  </a:lnTo>
                  <a:lnTo>
                    <a:pt x="2206" y="993"/>
                  </a:lnTo>
                  <a:lnTo>
                    <a:pt x="2207" y="993"/>
                  </a:lnTo>
                  <a:lnTo>
                    <a:pt x="2207" y="994"/>
                  </a:lnTo>
                  <a:lnTo>
                    <a:pt x="2207" y="995"/>
                  </a:lnTo>
                  <a:lnTo>
                    <a:pt x="2207" y="996"/>
                  </a:lnTo>
                  <a:lnTo>
                    <a:pt x="2206" y="996"/>
                  </a:lnTo>
                  <a:lnTo>
                    <a:pt x="2205" y="997"/>
                  </a:lnTo>
                  <a:lnTo>
                    <a:pt x="2203" y="998"/>
                  </a:lnTo>
                  <a:lnTo>
                    <a:pt x="2202" y="1000"/>
                  </a:lnTo>
                  <a:lnTo>
                    <a:pt x="2202" y="1002"/>
                  </a:lnTo>
                  <a:lnTo>
                    <a:pt x="2202" y="1003"/>
                  </a:lnTo>
                  <a:lnTo>
                    <a:pt x="2203" y="1003"/>
                  </a:lnTo>
                  <a:lnTo>
                    <a:pt x="2203" y="1004"/>
                  </a:lnTo>
                  <a:lnTo>
                    <a:pt x="2202" y="1004"/>
                  </a:lnTo>
                  <a:lnTo>
                    <a:pt x="2201" y="1003"/>
                  </a:lnTo>
                  <a:lnTo>
                    <a:pt x="2200" y="1004"/>
                  </a:lnTo>
                  <a:lnTo>
                    <a:pt x="2199" y="1004"/>
                  </a:lnTo>
                  <a:lnTo>
                    <a:pt x="2198" y="1005"/>
                  </a:lnTo>
                  <a:lnTo>
                    <a:pt x="2197" y="1006"/>
                  </a:lnTo>
                  <a:lnTo>
                    <a:pt x="2196" y="1007"/>
                  </a:lnTo>
                  <a:lnTo>
                    <a:pt x="2195" y="1009"/>
                  </a:lnTo>
                  <a:lnTo>
                    <a:pt x="2195" y="1011"/>
                  </a:lnTo>
                  <a:lnTo>
                    <a:pt x="2195" y="1012"/>
                  </a:lnTo>
                  <a:lnTo>
                    <a:pt x="2196" y="1012"/>
                  </a:lnTo>
                  <a:lnTo>
                    <a:pt x="2197" y="1013"/>
                  </a:lnTo>
                  <a:lnTo>
                    <a:pt x="2197" y="1014"/>
                  </a:lnTo>
                  <a:lnTo>
                    <a:pt x="2197" y="1015"/>
                  </a:lnTo>
                  <a:lnTo>
                    <a:pt x="2197" y="1016"/>
                  </a:lnTo>
                  <a:lnTo>
                    <a:pt x="2196" y="1016"/>
                  </a:lnTo>
                  <a:lnTo>
                    <a:pt x="2195" y="1016"/>
                  </a:lnTo>
                  <a:lnTo>
                    <a:pt x="2194" y="1016"/>
                  </a:lnTo>
                  <a:lnTo>
                    <a:pt x="2194" y="1017"/>
                  </a:lnTo>
                  <a:lnTo>
                    <a:pt x="2195" y="1018"/>
                  </a:lnTo>
                  <a:lnTo>
                    <a:pt x="2195" y="1019"/>
                  </a:lnTo>
                  <a:lnTo>
                    <a:pt x="2195" y="1020"/>
                  </a:lnTo>
                  <a:lnTo>
                    <a:pt x="2196" y="1020"/>
                  </a:lnTo>
                  <a:lnTo>
                    <a:pt x="2196" y="1021"/>
                  </a:lnTo>
                  <a:lnTo>
                    <a:pt x="2194" y="1023"/>
                  </a:lnTo>
                  <a:lnTo>
                    <a:pt x="2193" y="1023"/>
                  </a:lnTo>
                  <a:lnTo>
                    <a:pt x="2193" y="1024"/>
                  </a:lnTo>
                  <a:lnTo>
                    <a:pt x="2192" y="1024"/>
                  </a:lnTo>
                  <a:lnTo>
                    <a:pt x="2192" y="1025"/>
                  </a:lnTo>
                  <a:lnTo>
                    <a:pt x="2191" y="1025"/>
                  </a:lnTo>
                  <a:lnTo>
                    <a:pt x="2190" y="1024"/>
                  </a:lnTo>
                  <a:lnTo>
                    <a:pt x="2189" y="1024"/>
                  </a:lnTo>
                  <a:lnTo>
                    <a:pt x="2189" y="1026"/>
                  </a:lnTo>
                  <a:lnTo>
                    <a:pt x="2189" y="1027"/>
                  </a:lnTo>
                  <a:lnTo>
                    <a:pt x="2190" y="1027"/>
                  </a:lnTo>
                  <a:lnTo>
                    <a:pt x="2191" y="1029"/>
                  </a:lnTo>
                  <a:lnTo>
                    <a:pt x="2192" y="1028"/>
                  </a:lnTo>
                  <a:lnTo>
                    <a:pt x="2192" y="1027"/>
                  </a:lnTo>
                  <a:lnTo>
                    <a:pt x="2193" y="1027"/>
                  </a:lnTo>
                  <a:lnTo>
                    <a:pt x="2193" y="1029"/>
                  </a:lnTo>
                  <a:lnTo>
                    <a:pt x="2193" y="1030"/>
                  </a:lnTo>
                  <a:lnTo>
                    <a:pt x="2194" y="1030"/>
                  </a:lnTo>
                  <a:lnTo>
                    <a:pt x="2195" y="1030"/>
                  </a:lnTo>
                  <a:lnTo>
                    <a:pt x="2196" y="1031"/>
                  </a:lnTo>
                  <a:lnTo>
                    <a:pt x="2196" y="1032"/>
                  </a:lnTo>
                  <a:lnTo>
                    <a:pt x="2197" y="1032"/>
                  </a:lnTo>
                  <a:lnTo>
                    <a:pt x="2197" y="1033"/>
                  </a:lnTo>
                  <a:lnTo>
                    <a:pt x="2197" y="1034"/>
                  </a:lnTo>
                  <a:lnTo>
                    <a:pt x="2196" y="1035"/>
                  </a:lnTo>
                  <a:lnTo>
                    <a:pt x="2197" y="1035"/>
                  </a:lnTo>
                  <a:lnTo>
                    <a:pt x="2197" y="1036"/>
                  </a:lnTo>
                  <a:lnTo>
                    <a:pt x="2198" y="1036"/>
                  </a:lnTo>
                  <a:lnTo>
                    <a:pt x="2198" y="1037"/>
                  </a:lnTo>
                  <a:lnTo>
                    <a:pt x="2197" y="1037"/>
                  </a:lnTo>
                  <a:lnTo>
                    <a:pt x="2197" y="1038"/>
                  </a:lnTo>
                  <a:lnTo>
                    <a:pt x="2197" y="1039"/>
                  </a:lnTo>
                  <a:lnTo>
                    <a:pt x="2198" y="1039"/>
                  </a:lnTo>
                  <a:lnTo>
                    <a:pt x="2198" y="1040"/>
                  </a:lnTo>
                  <a:lnTo>
                    <a:pt x="2197" y="1041"/>
                  </a:lnTo>
                  <a:lnTo>
                    <a:pt x="2198" y="1041"/>
                  </a:lnTo>
                  <a:lnTo>
                    <a:pt x="2199" y="1040"/>
                  </a:lnTo>
                  <a:lnTo>
                    <a:pt x="2200" y="1041"/>
                  </a:lnTo>
                  <a:lnTo>
                    <a:pt x="2200" y="1042"/>
                  </a:lnTo>
                  <a:lnTo>
                    <a:pt x="2200" y="1043"/>
                  </a:lnTo>
                  <a:lnTo>
                    <a:pt x="2200" y="1044"/>
                  </a:lnTo>
                  <a:lnTo>
                    <a:pt x="2201" y="1044"/>
                  </a:lnTo>
                  <a:lnTo>
                    <a:pt x="2202" y="1045"/>
                  </a:lnTo>
                  <a:lnTo>
                    <a:pt x="2202" y="1047"/>
                  </a:lnTo>
                  <a:lnTo>
                    <a:pt x="2203" y="1048"/>
                  </a:lnTo>
                  <a:lnTo>
                    <a:pt x="2203" y="1049"/>
                  </a:lnTo>
                  <a:lnTo>
                    <a:pt x="2206" y="1049"/>
                  </a:lnTo>
                  <a:lnTo>
                    <a:pt x="2207" y="1049"/>
                  </a:lnTo>
                  <a:lnTo>
                    <a:pt x="2208" y="1048"/>
                  </a:lnTo>
                  <a:lnTo>
                    <a:pt x="2208" y="1050"/>
                  </a:lnTo>
                  <a:lnTo>
                    <a:pt x="2208" y="1051"/>
                  </a:lnTo>
                  <a:lnTo>
                    <a:pt x="2206" y="1053"/>
                  </a:lnTo>
                  <a:lnTo>
                    <a:pt x="2206" y="1054"/>
                  </a:lnTo>
                  <a:lnTo>
                    <a:pt x="2207" y="1055"/>
                  </a:lnTo>
                  <a:lnTo>
                    <a:pt x="2206" y="1056"/>
                  </a:lnTo>
                  <a:lnTo>
                    <a:pt x="2207" y="1058"/>
                  </a:lnTo>
                  <a:lnTo>
                    <a:pt x="2206" y="1059"/>
                  </a:lnTo>
                  <a:lnTo>
                    <a:pt x="2206" y="1060"/>
                  </a:lnTo>
                  <a:lnTo>
                    <a:pt x="2206" y="1061"/>
                  </a:lnTo>
                  <a:lnTo>
                    <a:pt x="2205" y="1063"/>
                  </a:lnTo>
                  <a:lnTo>
                    <a:pt x="2205" y="1064"/>
                  </a:lnTo>
                  <a:lnTo>
                    <a:pt x="2205" y="1066"/>
                  </a:lnTo>
                  <a:lnTo>
                    <a:pt x="2205" y="1067"/>
                  </a:lnTo>
                  <a:lnTo>
                    <a:pt x="2206" y="1067"/>
                  </a:lnTo>
                  <a:lnTo>
                    <a:pt x="2206" y="1068"/>
                  </a:lnTo>
                  <a:lnTo>
                    <a:pt x="2207" y="1068"/>
                  </a:lnTo>
                  <a:lnTo>
                    <a:pt x="2208" y="1068"/>
                  </a:lnTo>
                  <a:lnTo>
                    <a:pt x="2209" y="1070"/>
                  </a:lnTo>
                  <a:lnTo>
                    <a:pt x="2210" y="1070"/>
                  </a:lnTo>
                  <a:lnTo>
                    <a:pt x="2210" y="1071"/>
                  </a:lnTo>
                  <a:lnTo>
                    <a:pt x="2211" y="1072"/>
                  </a:lnTo>
                  <a:lnTo>
                    <a:pt x="2212" y="1072"/>
                  </a:lnTo>
                  <a:lnTo>
                    <a:pt x="2213" y="1071"/>
                  </a:lnTo>
                  <a:lnTo>
                    <a:pt x="2214" y="1071"/>
                  </a:lnTo>
                  <a:lnTo>
                    <a:pt x="2215" y="1073"/>
                  </a:lnTo>
                  <a:lnTo>
                    <a:pt x="2216" y="1074"/>
                  </a:lnTo>
                  <a:lnTo>
                    <a:pt x="2216" y="1075"/>
                  </a:lnTo>
                  <a:lnTo>
                    <a:pt x="2217" y="1075"/>
                  </a:lnTo>
                  <a:lnTo>
                    <a:pt x="2218" y="1076"/>
                  </a:lnTo>
                  <a:lnTo>
                    <a:pt x="2219" y="1076"/>
                  </a:lnTo>
                  <a:lnTo>
                    <a:pt x="2220" y="1076"/>
                  </a:lnTo>
                  <a:lnTo>
                    <a:pt x="2221" y="1076"/>
                  </a:lnTo>
                  <a:lnTo>
                    <a:pt x="2221" y="1077"/>
                  </a:lnTo>
                  <a:lnTo>
                    <a:pt x="2222" y="1077"/>
                  </a:lnTo>
                  <a:lnTo>
                    <a:pt x="2223" y="1075"/>
                  </a:lnTo>
                  <a:lnTo>
                    <a:pt x="2225" y="1078"/>
                  </a:lnTo>
                  <a:lnTo>
                    <a:pt x="2226" y="1078"/>
                  </a:lnTo>
                  <a:lnTo>
                    <a:pt x="2228" y="1078"/>
                  </a:lnTo>
                  <a:lnTo>
                    <a:pt x="2229" y="1078"/>
                  </a:lnTo>
                  <a:lnTo>
                    <a:pt x="2230" y="1077"/>
                  </a:lnTo>
                  <a:lnTo>
                    <a:pt x="2232" y="1077"/>
                  </a:lnTo>
                  <a:lnTo>
                    <a:pt x="2233" y="1078"/>
                  </a:lnTo>
                  <a:lnTo>
                    <a:pt x="2234" y="1079"/>
                  </a:lnTo>
                  <a:lnTo>
                    <a:pt x="2235" y="1080"/>
                  </a:lnTo>
                  <a:lnTo>
                    <a:pt x="2236" y="1080"/>
                  </a:lnTo>
                  <a:lnTo>
                    <a:pt x="2236" y="1081"/>
                  </a:lnTo>
                  <a:lnTo>
                    <a:pt x="2235" y="1081"/>
                  </a:lnTo>
                  <a:lnTo>
                    <a:pt x="2235" y="1082"/>
                  </a:lnTo>
                  <a:lnTo>
                    <a:pt x="2236" y="1083"/>
                  </a:lnTo>
                  <a:lnTo>
                    <a:pt x="2237" y="1082"/>
                  </a:lnTo>
                  <a:lnTo>
                    <a:pt x="2239" y="1081"/>
                  </a:lnTo>
                  <a:lnTo>
                    <a:pt x="2242" y="1081"/>
                  </a:lnTo>
                  <a:lnTo>
                    <a:pt x="2243" y="1081"/>
                  </a:lnTo>
                  <a:lnTo>
                    <a:pt x="2244" y="1084"/>
                  </a:lnTo>
                  <a:lnTo>
                    <a:pt x="2243" y="1085"/>
                  </a:lnTo>
                  <a:lnTo>
                    <a:pt x="2243" y="1086"/>
                  </a:lnTo>
                  <a:lnTo>
                    <a:pt x="2243" y="1087"/>
                  </a:lnTo>
                  <a:lnTo>
                    <a:pt x="2243" y="1089"/>
                  </a:lnTo>
                  <a:lnTo>
                    <a:pt x="2243" y="1090"/>
                  </a:lnTo>
                  <a:lnTo>
                    <a:pt x="2244" y="1090"/>
                  </a:lnTo>
                  <a:lnTo>
                    <a:pt x="2245" y="1089"/>
                  </a:lnTo>
                  <a:lnTo>
                    <a:pt x="2246" y="1090"/>
                  </a:lnTo>
                  <a:lnTo>
                    <a:pt x="2247" y="1091"/>
                  </a:lnTo>
                  <a:lnTo>
                    <a:pt x="2248" y="1091"/>
                  </a:lnTo>
                  <a:lnTo>
                    <a:pt x="2249" y="1091"/>
                  </a:lnTo>
                  <a:lnTo>
                    <a:pt x="2250" y="1091"/>
                  </a:lnTo>
                  <a:lnTo>
                    <a:pt x="2248" y="1094"/>
                  </a:lnTo>
                  <a:lnTo>
                    <a:pt x="2247" y="1095"/>
                  </a:lnTo>
                  <a:lnTo>
                    <a:pt x="2247" y="1097"/>
                  </a:lnTo>
                  <a:lnTo>
                    <a:pt x="2245" y="1099"/>
                  </a:lnTo>
                  <a:lnTo>
                    <a:pt x="2250" y="1101"/>
                  </a:lnTo>
                  <a:lnTo>
                    <a:pt x="2253" y="1104"/>
                  </a:lnTo>
                  <a:lnTo>
                    <a:pt x="2256" y="1105"/>
                  </a:lnTo>
                  <a:lnTo>
                    <a:pt x="2256" y="1106"/>
                  </a:lnTo>
                  <a:lnTo>
                    <a:pt x="2256" y="1108"/>
                  </a:lnTo>
                  <a:lnTo>
                    <a:pt x="2256" y="1109"/>
                  </a:lnTo>
                  <a:lnTo>
                    <a:pt x="2257" y="1109"/>
                  </a:lnTo>
                  <a:lnTo>
                    <a:pt x="2258" y="1109"/>
                  </a:lnTo>
                  <a:lnTo>
                    <a:pt x="2259" y="1108"/>
                  </a:lnTo>
                  <a:lnTo>
                    <a:pt x="2260" y="1107"/>
                  </a:lnTo>
                  <a:lnTo>
                    <a:pt x="2261" y="1107"/>
                  </a:lnTo>
                  <a:lnTo>
                    <a:pt x="2262" y="1107"/>
                  </a:lnTo>
                  <a:lnTo>
                    <a:pt x="2262" y="1108"/>
                  </a:lnTo>
                  <a:lnTo>
                    <a:pt x="2262" y="1109"/>
                  </a:lnTo>
                  <a:lnTo>
                    <a:pt x="2263" y="1110"/>
                  </a:lnTo>
                  <a:lnTo>
                    <a:pt x="2264" y="1110"/>
                  </a:lnTo>
                  <a:lnTo>
                    <a:pt x="2265" y="1110"/>
                  </a:lnTo>
                  <a:lnTo>
                    <a:pt x="2266" y="1111"/>
                  </a:lnTo>
                  <a:lnTo>
                    <a:pt x="2267" y="1111"/>
                  </a:lnTo>
                  <a:lnTo>
                    <a:pt x="2268" y="1110"/>
                  </a:lnTo>
                  <a:lnTo>
                    <a:pt x="2270" y="1110"/>
                  </a:lnTo>
                  <a:lnTo>
                    <a:pt x="2270" y="1111"/>
                  </a:lnTo>
                  <a:lnTo>
                    <a:pt x="2270" y="1112"/>
                  </a:lnTo>
                  <a:lnTo>
                    <a:pt x="2271" y="1112"/>
                  </a:lnTo>
                  <a:lnTo>
                    <a:pt x="2273" y="1112"/>
                  </a:lnTo>
                  <a:lnTo>
                    <a:pt x="2274" y="1112"/>
                  </a:lnTo>
                  <a:lnTo>
                    <a:pt x="2275" y="1114"/>
                  </a:lnTo>
                  <a:lnTo>
                    <a:pt x="2275" y="1115"/>
                  </a:lnTo>
                  <a:lnTo>
                    <a:pt x="2276" y="1116"/>
                  </a:lnTo>
                  <a:lnTo>
                    <a:pt x="2277" y="1116"/>
                  </a:lnTo>
                  <a:lnTo>
                    <a:pt x="2278" y="1117"/>
                  </a:lnTo>
                  <a:lnTo>
                    <a:pt x="2279" y="1118"/>
                  </a:lnTo>
                  <a:lnTo>
                    <a:pt x="2278" y="1118"/>
                  </a:lnTo>
                  <a:lnTo>
                    <a:pt x="2278" y="1119"/>
                  </a:lnTo>
                  <a:lnTo>
                    <a:pt x="2280" y="1120"/>
                  </a:lnTo>
                  <a:lnTo>
                    <a:pt x="2280" y="1121"/>
                  </a:lnTo>
                  <a:lnTo>
                    <a:pt x="2282" y="1121"/>
                  </a:lnTo>
                  <a:lnTo>
                    <a:pt x="2282" y="1122"/>
                  </a:lnTo>
                  <a:lnTo>
                    <a:pt x="2283" y="1122"/>
                  </a:lnTo>
                  <a:lnTo>
                    <a:pt x="2284" y="1123"/>
                  </a:lnTo>
                  <a:lnTo>
                    <a:pt x="2285" y="1123"/>
                  </a:lnTo>
                  <a:lnTo>
                    <a:pt x="2285" y="1122"/>
                  </a:lnTo>
                  <a:lnTo>
                    <a:pt x="2286" y="1121"/>
                  </a:lnTo>
                  <a:lnTo>
                    <a:pt x="2286" y="1120"/>
                  </a:lnTo>
                  <a:lnTo>
                    <a:pt x="2287" y="1120"/>
                  </a:lnTo>
                  <a:lnTo>
                    <a:pt x="2287" y="1119"/>
                  </a:lnTo>
                  <a:lnTo>
                    <a:pt x="2288" y="1118"/>
                  </a:lnTo>
                  <a:lnTo>
                    <a:pt x="2288" y="1119"/>
                  </a:lnTo>
                  <a:lnTo>
                    <a:pt x="2289" y="1120"/>
                  </a:lnTo>
                  <a:lnTo>
                    <a:pt x="2290" y="1121"/>
                  </a:lnTo>
                  <a:lnTo>
                    <a:pt x="2289" y="1123"/>
                  </a:lnTo>
                  <a:lnTo>
                    <a:pt x="2288" y="1124"/>
                  </a:lnTo>
                  <a:lnTo>
                    <a:pt x="2287" y="1125"/>
                  </a:lnTo>
                  <a:lnTo>
                    <a:pt x="2286" y="1126"/>
                  </a:lnTo>
                  <a:lnTo>
                    <a:pt x="2284" y="1127"/>
                  </a:lnTo>
                  <a:lnTo>
                    <a:pt x="2283" y="1128"/>
                  </a:lnTo>
                  <a:lnTo>
                    <a:pt x="2283" y="1129"/>
                  </a:lnTo>
                  <a:lnTo>
                    <a:pt x="2282" y="1129"/>
                  </a:lnTo>
                  <a:lnTo>
                    <a:pt x="2281" y="1129"/>
                  </a:lnTo>
                  <a:lnTo>
                    <a:pt x="2280" y="1131"/>
                  </a:lnTo>
                  <a:lnTo>
                    <a:pt x="2279" y="1132"/>
                  </a:lnTo>
                  <a:lnTo>
                    <a:pt x="2280" y="1133"/>
                  </a:lnTo>
                  <a:lnTo>
                    <a:pt x="2280" y="1134"/>
                  </a:lnTo>
                  <a:lnTo>
                    <a:pt x="2280" y="1135"/>
                  </a:lnTo>
                  <a:lnTo>
                    <a:pt x="2280" y="1136"/>
                  </a:lnTo>
                  <a:lnTo>
                    <a:pt x="2281" y="1136"/>
                  </a:lnTo>
                  <a:lnTo>
                    <a:pt x="2283" y="1135"/>
                  </a:lnTo>
                  <a:lnTo>
                    <a:pt x="2284" y="1136"/>
                  </a:lnTo>
                  <a:lnTo>
                    <a:pt x="2286" y="1137"/>
                  </a:lnTo>
                  <a:lnTo>
                    <a:pt x="2285" y="1138"/>
                  </a:lnTo>
                  <a:lnTo>
                    <a:pt x="2283" y="1139"/>
                  </a:lnTo>
                  <a:lnTo>
                    <a:pt x="2283" y="1141"/>
                  </a:lnTo>
                  <a:lnTo>
                    <a:pt x="2282" y="1141"/>
                  </a:lnTo>
                  <a:lnTo>
                    <a:pt x="2281" y="1141"/>
                  </a:lnTo>
                  <a:lnTo>
                    <a:pt x="2282" y="1142"/>
                  </a:lnTo>
                  <a:lnTo>
                    <a:pt x="2283" y="1141"/>
                  </a:lnTo>
                  <a:lnTo>
                    <a:pt x="2283" y="1142"/>
                  </a:lnTo>
                  <a:lnTo>
                    <a:pt x="2283" y="1143"/>
                  </a:lnTo>
                  <a:lnTo>
                    <a:pt x="2284" y="1144"/>
                  </a:lnTo>
                  <a:lnTo>
                    <a:pt x="2285" y="1145"/>
                  </a:lnTo>
                  <a:lnTo>
                    <a:pt x="2286" y="1146"/>
                  </a:lnTo>
                  <a:lnTo>
                    <a:pt x="2286" y="1147"/>
                  </a:lnTo>
                  <a:lnTo>
                    <a:pt x="2287" y="1148"/>
                  </a:lnTo>
                  <a:lnTo>
                    <a:pt x="2287" y="1150"/>
                  </a:lnTo>
                  <a:lnTo>
                    <a:pt x="2287" y="1151"/>
                  </a:lnTo>
                  <a:lnTo>
                    <a:pt x="2283" y="1151"/>
                  </a:lnTo>
                  <a:lnTo>
                    <a:pt x="2282" y="1151"/>
                  </a:lnTo>
                  <a:lnTo>
                    <a:pt x="2281" y="1151"/>
                  </a:lnTo>
                  <a:lnTo>
                    <a:pt x="2280" y="1152"/>
                  </a:lnTo>
                  <a:lnTo>
                    <a:pt x="2280" y="1154"/>
                  </a:lnTo>
                  <a:lnTo>
                    <a:pt x="2280" y="1155"/>
                  </a:lnTo>
                  <a:lnTo>
                    <a:pt x="2281" y="1156"/>
                  </a:lnTo>
                  <a:lnTo>
                    <a:pt x="2283" y="1157"/>
                  </a:lnTo>
                  <a:lnTo>
                    <a:pt x="2285" y="1157"/>
                  </a:lnTo>
                  <a:lnTo>
                    <a:pt x="2287" y="1157"/>
                  </a:lnTo>
                  <a:lnTo>
                    <a:pt x="2290" y="1160"/>
                  </a:lnTo>
                  <a:lnTo>
                    <a:pt x="2290" y="1162"/>
                  </a:lnTo>
                  <a:lnTo>
                    <a:pt x="2290" y="1163"/>
                  </a:lnTo>
                  <a:lnTo>
                    <a:pt x="2290" y="1164"/>
                  </a:lnTo>
                  <a:lnTo>
                    <a:pt x="2290" y="1165"/>
                  </a:lnTo>
                  <a:lnTo>
                    <a:pt x="2290" y="1166"/>
                  </a:lnTo>
                  <a:lnTo>
                    <a:pt x="2288" y="1167"/>
                  </a:lnTo>
                  <a:lnTo>
                    <a:pt x="2287" y="1169"/>
                  </a:lnTo>
                  <a:lnTo>
                    <a:pt x="2286" y="1169"/>
                  </a:lnTo>
                  <a:lnTo>
                    <a:pt x="2285" y="1169"/>
                  </a:lnTo>
                  <a:lnTo>
                    <a:pt x="2284" y="1169"/>
                  </a:lnTo>
                  <a:lnTo>
                    <a:pt x="2284" y="1168"/>
                  </a:lnTo>
                  <a:lnTo>
                    <a:pt x="2286" y="1167"/>
                  </a:lnTo>
                  <a:lnTo>
                    <a:pt x="2286" y="1166"/>
                  </a:lnTo>
                  <a:lnTo>
                    <a:pt x="2286" y="1165"/>
                  </a:lnTo>
                  <a:lnTo>
                    <a:pt x="2284" y="1165"/>
                  </a:lnTo>
                  <a:lnTo>
                    <a:pt x="2283" y="1164"/>
                  </a:lnTo>
                  <a:lnTo>
                    <a:pt x="2282" y="1165"/>
                  </a:lnTo>
                  <a:lnTo>
                    <a:pt x="2281" y="1166"/>
                  </a:lnTo>
                  <a:lnTo>
                    <a:pt x="2280" y="1166"/>
                  </a:lnTo>
                  <a:lnTo>
                    <a:pt x="2280" y="1165"/>
                  </a:lnTo>
                  <a:lnTo>
                    <a:pt x="2279" y="1165"/>
                  </a:lnTo>
                  <a:lnTo>
                    <a:pt x="2278" y="1164"/>
                  </a:lnTo>
                  <a:lnTo>
                    <a:pt x="2275" y="1165"/>
                  </a:lnTo>
                  <a:lnTo>
                    <a:pt x="2274" y="1166"/>
                  </a:lnTo>
                  <a:lnTo>
                    <a:pt x="2273" y="1166"/>
                  </a:lnTo>
                  <a:lnTo>
                    <a:pt x="2272" y="1166"/>
                  </a:lnTo>
                  <a:lnTo>
                    <a:pt x="2271" y="1166"/>
                  </a:lnTo>
                  <a:lnTo>
                    <a:pt x="2270" y="1167"/>
                  </a:lnTo>
                  <a:lnTo>
                    <a:pt x="2269" y="1167"/>
                  </a:lnTo>
                  <a:lnTo>
                    <a:pt x="2267" y="1167"/>
                  </a:lnTo>
                  <a:lnTo>
                    <a:pt x="2266" y="1169"/>
                  </a:lnTo>
                  <a:lnTo>
                    <a:pt x="2265" y="1168"/>
                  </a:lnTo>
                  <a:lnTo>
                    <a:pt x="2264" y="1168"/>
                  </a:lnTo>
                  <a:lnTo>
                    <a:pt x="2263" y="1168"/>
                  </a:lnTo>
                  <a:lnTo>
                    <a:pt x="2262" y="1168"/>
                  </a:lnTo>
                  <a:lnTo>
                    <a:pt x="2261" y="1169"/>
                  </a:lnTo>
                  <a:lnTo>
                    <a:pt x="2260" y="1169"/>
                  </a:lnTo>
                  <a:lnTo>
                    <a:pt x="2260" y="1170"/>
                  </a:lnTo>
                  <a:lnTo>
                    <a:pt x="2260" y="1171"/>
                  </a:lnTo>
                  <a:lnTo>
                    <a:pt x="2260" y="1172"/>
                  </a:lnTo>
                  <a:lnTo>
                    <a:pt x="2262" y="1175"/>
                  </a:lnTo>
                  <a:lnTo>
                    <a:pt x="2263" y="1175"/>
                  </a:lnTo>
                  <a:lnTo>
                    <a:pt x="2262" y="1175"/>
                  </a:lnTo>
                  <a:lnTo>
                    <a:pt x="2261" y="1176"/>
                  </a:lnTo>
                  <a:lnTo>
                    <a:pt x="2260" y="1176"/>
                  </a:lnTo>
                  <a:lnTo>
                    <a:pt x="2260" y="1177"/>
                  </a:lnTo>
                  <a:lnTo>
                    <a:pt x="2261" y="1178"/>
                  </a:lnTo>
                  <a:lnTo>
                    <a:pt x="2261" y="1179"/>
                  </a:lnTo>
                  <a:lnTo>
                    <a:pt x="2262" y="1180"/>
                  </a:lnTo>
                  <a:lnTo>
                    <a:pt x="2263" y="1178"/>
                  </a:lnTo>
                  <a:lnTo>
                    <a:pt x="2263" y="1179"/>
                  </a:lnTo>
                  <a:lnTo>
                    <a:pt x="2264" y="1179"/>
                  </a:lnTo>
                  <a:lnTo>
                    <a:pt x="2265" y="1180"/>
                  </a:lnTo>
                  <a:lnTo>
                    <a:pt x="2266" y="1180"/>
                  </a:lnTo>
                  <a:lnTo>
                    <a:pt x="2267" y="1181"/>
                  </a:lnTo>
                  <a:lnTo>
                    <a:pt x="2267" y="1182"/>
                  </a:lnTo>
                  <a:lnTo>
                    <a:pt x="2267" y="1183"/>
                  </a:lnTo>
                  <a:lnTo>
                    <a:pt x="2267" y="1184"/>
                  </a:lnTo>
                  <a:lnTo>
                    <a:pt x="2267" y="1185"/>
                  </a:lnTo>
                  <a:lnTo>
                    <a:pt x="2267" y="1186"/>
                  </a:lnTo>
                  <a:lnTo>
                    <a:pt x="2268" y="1188"/>
                  </a:lnTo>
                  <a:lnTo>
                    <a:pt x="2268" y="1189"/>
                  </a:lnTo>
                  <a:lnTo>
                    <a:pt x="2269" y="1188"/>
                  </a:lnTo>
                  <a:lnTo>
                    <a:pt x="2270" y="1188"/>
                  </a:lnTo>
                  <a:lnTo>
                    <a:pt x="2270" y="1189"/>
                  </a:lnTo>
                  <a:lnTo>
                    <a:pt x="2272" y="1189"/>
                  </a:lnTo>
                  <a:lnTo>
                    <a:pt x="2273" y="1190"/>
                  </a:lnTo>
                  <a:lnTo>
                    <a:pt x="2274" y="1191"/>
                  </a:lnTo>
                  <a:lnTo>
                    <a:pt x="2275" y="1192"/>
                  </a:lnTo>
                  <a:lnTo>
                    <a:pt x="2275" y="1191"/>
                  </a:lnTo>
                  <a:lnTo>
                    <a:pt x="2276" y="1192"/>
                  </a:lnTo>
                  <a:lnTo>
                    <a:pt x="2278" y="1191"/>
                  </a:lnTo>
                  <a:lnTo>
                    <a:pt x="2279" y="1191"/>
                  </a:lnTo>
                  <a:lnTo>
                    <a:pt x="2279" y="1192"/>
                  </a:lnTo>
                  <a:lnTo>
                    <a:pt x="2280" y="1192"/>
                  </a:lnTo>
                  <a:lnTo>
                    <a:pt x="2280" y="1193"/>
                  </a:lnTo>
                  <a:lnTo>
                    <a:pt x="2282" y="1194"/>
                  </a:lnTo>
                  <a:lnTo>
                    <a:pt x="2283" y="1194"/>
                  </a:lnTo>
                  <a:lnTo>
                    <a:pt x="2284" y="1194"/>
                  </a:lnTo>
                  <a:lnTo>
                    <a:pt x="2285" y="1195"/>
                  </a:lnTo>
                  <a:lnTo>
                    <a:pt x="2287" y="1195"/>
                  </a:lnTo>
                  <a:lnTo>
                    <a:pt x="2287" y="1196"/>
                  </a:lnTo>
                  <a:lnTo>
                    <a:pt x="2287" y="1195"/>
                  </a:lnTo>
                  <a:lnTo>
                    <a:pt x="2288" y="1195"/>
                  </a:lnTo>
                  <a:lnTo>
                    <a:pt x="2289" y="1195"/>
                  </a:lnTo>
                  <a:lnTo>
                    <a:pt x="2290" y="1195"/>
                  </a:lnTo>
                  <a:lnTo>
                    <a:pt x="2291" y="1196"/>
                  </a:lnTo>
                  <a:lnTo>
                    <a:pt x="2291" y="1197"/>
                  </a:lnTo>
                  <a:lnTo>
                    <a:pt x="2292" y="1197"/>
                  </a:lnTo>
                  <a:lnTo>
                    <a:pt x="2293" y="1198"/>
                  </a:lnTo>
                  <a:lnTo>
                    <a:pt x="2293" y="1197"/>
                  </a:lnTo>
                  <a:lnTo>
                    <a:pt x="2294" y="1198"/>
                  </a:lnTo>
                  <a:lnTo>
                    <a:pt x="2295" y="1199"/>
                  </a:lnTo>
                  <a:lnTo>
                    <a:pt x="2296" y="1199"/>
                  </a:lnTo>
                  <a:lnTo>
                    <a:pt x="2296" y="1200"/>
                  </a:lnTo>
                  <a:lnTo>
                    <a:pt x="2297" y="1201"/>
                  </a:lnTo>
                  <a:lnTo>
                    <a:pt x="2297" y="1202"/>
                  </a:lnTo>
                  <a:lnTo>
                    <a:pt x="2297" y="1203"/>
                  </a:lnTo>
                  <a:lnTo>
                    <a:pt x="2298" y="1203"/>
                  </a:lnTo>
                  <a:lnTo>
                    <a:pt x="2299" y="1202"/>
                  </a:lnTo>
                  <a:lnTo>
                    <a:pt x="2300" y="1202"/>
                  </a:lnTo>
                  <a:lnTo>
                    <a:pt x="2301" y="1202"/>
                  </a:lnTo>
                  <a:lnTo>
                    <a:pt x="2302" y="1203"/>
                  </a:lnTo>
                  <a:lnTo>
                    <a:pt x="2303" y="1203"/>
                  </a:lnTo>
                  <a:lnTo>
                    <a:pt x="2305" y="1204"/>
                  </a:lnTo>
                  <a:lnTo>
                    <a:pt x="2306" y="1203"/>
                  </a:lnTo>
                  <a:lnTo>
                    <a:pt x="2307" y="1204"/>
                  </a:lnTo>
                  <a:lnTo>
                    <a:pt x="2307" y="1206"/>
                  </a:lnTo>
                  <a:lnTo>
                    <a:pt x="2306" y="1207"/>
                  </a:lnTo>
                  <a:lnTo>
                    <a:pt x="2304" y="1207"/>
                  </a:lnTo>
                  <a:lnTo>
                    <a:pt x="2303" y="1207"/>
                  </a:lnTo>
                  <a:lnTo>
                    <a:pt x="2304" y="1208"/>
                  </a:lnTo>
                  <a:lnTo>
                    <a:pt x="2304" y="1209"/>
                  </a:lnTo>
                  <a:lnTo>
                    <a:pt x="2303" y="1210"/>
                  </a:lnTo>
                  <a:lnTo>
                    <a:pt x="2302" y="1210"/>
                  </a:lnTo>
                  <a:lnTo>
                    <a:pt x="2301" y="1210"/>
                  </a:lnTo>
                  <a:lnTo>
                    <a:pt x="2300" y="1212"/>
                  </a:lnTo>
                  <a:lnTo>
                    <a:pt x="2299" y="1212"/>
                  </a:lnTo>
                  <a:lnTo>
                    <a:pt x="2298" y="1212"/>
                  </a:lnTo>
                  <a:lnTo>
                    <a:pt x="2297" y="1213"/>
                  </a:lnTo>
                  <a:lnTo>
                    <a:pt x="2296" y="1214"/>
                  </a:lnTo>
                  <a:lnTo>
                    <a:pt x="2297" y="1214"/>
                  </a:lnTo>
                  <a:lnTo>
                    <a:pt x="2296" y="1215"/>
                  </a:lnTo>
                  <a:lnTo>
                    <a:pt x="2295" y="1216"/>
                  </a:lnTo>
                  <a:lnTo>
                    <a:pt x="2294" y="1218"/>
                  </a:lnTo>
                  <a:lnTo>
                    <a:pt x="2293" y="1222"/>
                  </a:lnTo>
                  <a:lnTo>
                    <a:pt x="2292" y="1222"/>
                  </a:lnTo>
                  <a:lnTo>
                    <a:pt x="2292" y="1223"/>
                  </a:lnTo>
                  <a:lnTo>
                    <a:pt x="2291" y="1223"/>
                  </a:lnTo>
                  <a:lnTo>
                    <a:pt x="2291" y="1224"/>
                  </a:lnTo>
                  <a:lnTo>
                    <a:pt x="2291" y="1225"/>
                  </a:lnTo>
                  <a:lnTo>
                    <a:pt x="2290" y="1228"/>
                  </a:lnTo>
                  <a:lnTo>
                    <a:pt x="2291" y="1229"/>
                  </a:lnTo>
                  <a:lnTo>
                    <a:pt x="2292" y="1230"/>
                  </a:lnTo>
                  <a:lnTo>
                    <a:pt x="2292" y="1232"/>
                  </a:lnTo>
                  <a:lnTo>
                    <a:pt x="2291" y="1232"/>
                  </a:lnTo>
                  <a:lnTo>
                    <a:pt x="2290" y="1233"/>
                  </a:lnTo>
                  <a:lnTo>
                    <a:pt x="2290" y="1234"/>
                  </a:lnTo>
                  <a:lnTo>
                    <a:pt x="2290" y="1235"/>
                  </a:lnTo>
                  <a:lnTo>
                    <a:pt x="2290" y="1236"/>
                  </a:lnTo>
                  <a:lnTo>
                    <a:pt x="2290" y="1237"/>
                  </a:lnTo>
                  <a:lnTo>
                    <a:pt x="2290" y="1239"/>
                  </a:lnTo>
                  <a:lnTo>
                    <a:pt x="2290" y="1240"/>
                  </a:lnTo>
                  <a:lnTo>
                    <a:pt x="2289" y="1241"/>
                  </a:lnTo>
                  <a:lnTo>
                    <a:pt x="2288" y="1241"/>
                  </a:lnTo>
                  <a:lnTo>
                    <a:pt x="2287" y="1241"/>
                  </a:lnTo>
                  <a:lnTo>
                    <a:pt x="2287" y="1242"/>
                  </a:lnTo>
                  <a:lnTo>
                    <a:pt x="2286" y="1243"/>
                  </a:lnTo>
                  <a:lnTo>
                    <a:pt x="2287" y="1243"/>
                  </a:lnTo>
                  <a:lnTo>
                    <a:pt x="2288" y="1243"/>
                  </a:lnTo>
                  <a:lnTo>
                    <a:pt x="2289" y="1243"/>
                  </a:lnTo>
                  <a:lnTo>
                    <a:pt x="2288" y="1244"/>
                  </a:lnTo>
                  <a:lnTo>
                    <a:pt x="2289" y="1246"/>
                  </a:lnTo>
                  <a:lnTo>
                    <a:pt x="2288" y="1246"/>
                  </a:lnTo>
                  <a:lnTo>
                    <a:pt x="2290" y="1246"/>
                  </a:lnTo>
                  <a:lnTo>
                    <a:pt x="2290" y="1247"/>
                  </a:lnTo>
                  <a:lnTo>
                    <a:pt x="2290" y="1248"/>
                  </a:lnTo>
                  <a:lnTo>
                    <a:pt x="2291" y="1249"/>
                  </a:lnTo>
                  <a:lnTo>
                    <a:pt x="2292" y="1251"/>
                  </a:lnTo>
                  <a:lnTo>
                    <a:pt x="2292" y="1252"/>
                  </a:lnTo>
                  <a:lnTo>
                    <a:pt x="2293" y="1253"/>
                  </a:lnTo>
                  <a:lnTo>
                    <a:pt x="2294" y="1254"/>
                  </a:lnTo>
                  <a:lnTo>
                    <a:pt x="2295" y="1255"/>
                  </a:lnTo>
                  <a:lnTo>
                    <a:pt x="2297" y="1255"/>
                  </a:lnTo>
                  <a:lnTo>
                    <a:pt x="2298" y="1257"/>
                  </a:lnTo>
                  <a:lnTo>
                    <a:pt x="2299" y="1256"/>
                  </a:lnTo>
                  <a:lnTo>
                    <a:pt x="2300" y="1256"/>
                  </a:lnTo>
                  <a:lnTo>
                    <a:pt x="2300" y="1255"/>
                  </a:lnTo>
                  <a:lnTo>
                    <a:pt x="2301" y="1254"/>
                  </a:lnTo>
                  <a:lnTo>
                    <a:pt x="2303" y="1253"/>
                  </a:lnTo>
                  <a:lnTo>
                    <a:pt x="2306" y="1253"/>
                  </a:lnTo>
                  <a:lnTo>
                    <a:pt x="2307" y="1252"/>
                  </a:lnTo>
                  <a:lnTo>
                    <a:pt x="2308" y="1251"/>
                  </a:lnTo>
                  <a:lnTo>
                    <a:pt x="2309" y="1251"/>
                  </a:lnTo>
                  <a:lnTo>
                    <a:pt x="2310" y="1251"/>
                  </a:lnTo>
                  <a:lnTo>
                    <a:pt x="2310" y="1252"/>
                  </a:lnTo>
                  <a:lnTo>
                    <a:pt x="2310" y="1253"/>
                  </a:lnTo>
                  <a:lnTo>
                    <a:pt x="2312" y="1253"/>
                  </a:lnTo>
                  <a:lnTo>
                    <a:pt x="2313" y="1253"/>
                  </a:lnTo>
                  <a:lnTo>
                    <a:pt x="2313" y="1254"/>
                  </a:lnTo>
                  <a:lnTo>
                    <a:pt x="2313" y="1255"/>
                  </a:lnTo>
                  <a:lnTo>
                    <a:pt x="2314" y="1255"/>
                  </a:lnTo>
                  <a:lnTo>
                    <a:pt x="2314" y="1256"/>
                  </a:lnTo>
                  <a:lnTo>
                    <a:pt x="2314" y="1255"/>
                  </a:lnTo>
                  <a:lnTo>
                    <a:pt x="2314" y="1256"/>
                  </a:lnTo>
                  <a:lnTo>
                    <a:pt x="2315" y="1256"/>
                  </a:lnTo>
                  <a:lnTo>
                    <a:pt x="2316" y="1256"/>
                  </a:lnTo>
                  <a:lnTo>
                    <a:pt x="2317" y="1255"/>
                  </a:lnTo>
                  <a:lnTo>
                    <a:pt x="2318" y="1252"/>
                  </a:lnTo>
                  <a:lnTo>
                    <a:pt x="2319" y="1251"/>
                  </a:lnTo>
                  <a:lnTo>
                    <a:pt x="2320" y="1251"/>
                  </a:lnTo>
                  <a:lnTo>
                    <a:pt x="2321" y="1251"/>
                  </a:lnTo>
                  <a:lnTo>
                    <a:pt x="2321" y="1249"/>
                  </a:lnTo>
                  <a:lnTo>
                    <a:pt x="2324" y="1249"/>
                  </a:lnTo>
                  <a:lnTo>
                    <a:pt x="2325" y="1249"/>
                  </a:lnTo>
                  <a:lnTo>
                    <a:pt x="2326" y="1248"/>
                  </a:lnTo>
                  <a:lnTo>
                    <a:pt x="2327" y="1249"/>
                  </a:lnTo>
                  <a:lnTo>
                    <a:pt x="2327" y="1252"/>
                  </a:lnTo>
                  <a:lnTo>
                    <a:pt x="2328" y="1253"/>
                  </a:lnTo>
                  <a:lnTo>
                    <a:pt x="2328" y="1254"/>
                  </a:lnTo>
                  <a:lnTo>
                    <a:pt x="2330" y="1254"/>
                  </a:lnTo>
                  <a:lnTo>
                    <a:pt x="2331" y="1254"/>
                  </a:lnTo>
                  <a:lnTo>
                    <a:pt x="2332" y="1254"/>
                  </a:lnTo>
                  <a:lnTo>
                    <a:pt x="2334" y="1255"/>
                  </a:lnTo>
                  <a:lnTo>
                    <a:pt x="2335" y="1256"/>
                  </a:lnTo>
                  <a:lnTo>
                    <a:pt x="2336" y="1253"/>
                  </a:lnTo>
                  <a:lnTo>
                    <a:pt x="2336" y="1252"/>
                  </a:lnTo>
                  <a:lnTo>
                    <a:pt x="2337" y="1252"/>
                  </a:lnTo>
                  <a:lnTo>
                    <a:pt x="2337" y="1251"/>
                  </a:lnTo>
                  <a:lnTo>
                    <a:pt x="2338" y="1252"/>
                  </a:lnTo>
                  <a:lnTo>
                    <a:pt x="2341" y="1250"/>
                  </a:lnTo>
                  <a:lnTo>
                    <a:pt x="2343" y="1250"/>
                  </a:lnTo>
                  <a:lnTo>
                    <a:pt x="2344" y="1250"/>
                  </a:lnTo>
                  <a:lnTo>
                    <a:pt x="2345" y="1249"/>
                  </a:lnTo>
                  <a:lnTo>
                    <a:pt x="2346" y="1249"/>
                  </a:lnTo>
                  <a:lnTo>
                    <a:pt x="2347" y="1249"/>
                  </a:lnTo>
                  <a:lnTo>
                    <a:pt x="2347" y="1248"/>
                  </a:lnTo>
                  <a:lnTo>
                    <a:pt x="2348" y="1249"/>
                  </a:lnTo>
                  <a:lnTo>
                    <a:pt x="2350" y="1248"/>
                  </a:lnTo>
                  <a:lnTo>
                    <a:pt x="2350" y="1247"/>
                  </a:lnTo>
                  <a:lnTo>
                    <a:pt x="2351" y="1247"/>
                  </a:lnTo>
                  <a:lnTo>
                    <a:pt x="2352" y="1247"/>
                  </a:lnTo>
                  <a:lnTo>
                    <a:pt x="2353" y="1247"/>
                  </a:lnTo>
                  <a:lnTo>
                    <a:pt x="2353" y="1248"/>
                  </a:lnTo>
                  <a:lnTo>
                    <a:pt x="2354" y="1248"/>
                  </a:lnTo>
                  <a:lnTo>
                    <a:pt x="2355" y="1248"/>
                  </a:lnTo>
                  <a:lnTo>
                    <a:pt x="2359" y="1247"/>
                  </a:lnTo>
                  <a:lnTo>
                    <a:pt x="2360" y="1248"/>
                  </a:lnTo>
                  <a:lnTo>
                    <a:pt x="2360" y="1247"/>
                  </a:lnTo>
                  <a:lnTo>
                    <a:pt x="2361" y="1247"/>
                  </a:lnTo>
                  <a:lnTo>
                    <a:pt x="2363" y="1247"/>
                  </a:lnTo>
                  <a:lnTo>
                    <a:pt x="2364" y="1247"/>
                  </a:lnTo>
                  <a:lnTo>
                    <a:pt x="2365" y="1247"/>
                  </a:lnTo>
                  <a:lnTo>
                    <a:pt x="2366" y="1246"/>
                  </a:lnTo>
                  <a:lnTo>
                    <a:pt x="2367" y="1245"/>
                  </a:lnTo>
                  <a:lnTo>
                    <a:pt x="2368" y="1246"/>
                  </a:lnTo>
                  <a:lnTo>
                    <a:pt x="2368" y="1249"/>
                  </a:lnTo>
                  <a:lnTo>
                    <a:pt x="2368" y="1250"/>
                  </a:lnTo>
                  <a:lnTo>
                    <a:pt x="2368" y="1252"/>
                  </a:lnTo>
                  <a:lnTo>
                    <a:pt x="2368" y="1254"/>
                  </a:lnTo>
                  <a:lnTo>
                    <a:pt x="2368" y="1255"/>
                  </a:lnTo>
                  <a:lnTo>
                    <a:pt x="2369" y="1255"/>
                  </a:lnTo>
                  <a:lnTo>
                    <a:pt x="2369" y="1256"/>
                  </a:lnTo>
                  <a:lnTo>
                    <a:pt x="2369" y="1257"/>
                  </a:lnTo>
                  <a:lnTo>
                    <a:pt x="2369" y="1258"/>
                  </a:lnTo>
                  <a:lnTo>
                    <a:pt x="2369" y="1259"/>
                  </a:lnTo>
                  <a:lnTo>
                    <a:pt x="2367" y="1260"/>
                  </a:lnTo>
                  <a:lnTo>
                    <a:pt x="2367" y="1261"/>
                  </a:lnTo>
                  <a:lnTo>
                    <a:pt x="2367" y="1262"/>
                  </a:lnTo>
                  <a:lnTo>
                    <a:pt x="2366" y="1262"/>
                  </a:lnTo>
                  <a:lnTo>
                    <a:pt x="2365" y="1263"/>
                  </a:lnTo>
                  <a:lnTo>
                    <a:pt x="2365" y="1264"/>
                  </a:lnTo>
                  <a:lnTo>
                    <a:pt x="2364" y="1265"/>
                  </a:lnTo>
                  <a:lnTo>
                    <a:pt x="2363" y="1265"/>
                  </a:lnTo>
                  <a:lnTo>
                    <a:pt x="2364" y="1266"/>
                  </a:lnTo>
                  <a:lnTo>
                    <a:pt x="2364" y="1267"/>
                  </a:lnTo>
                  <a:lnTo>
                    <a:pt x="2365" y="1267"/>
                  </a:lnTo>
                  <a:lnTo>
                    <a:pt x="2366" y="1269"/>
                  </a:lnTo>
                  <a:lnTo>
                    <a:pt x="2367" y="1269"/>
                  </a:lnTo>
                  <a:lnTo>
                    <a:pt x="2367" y="1270"/>
                  </a:lnTo>
                  <a:lnTo>
                    <a:pt x="2368" y="1270"/>
                  </a:lnTo>
                  <a:lnTo>
                    <a:pt x="2369" y="1268"/>
                  </a:lnTo>
                  <a:lnTo>
                    <a:pt x="2371" y="1267"/>
                  </a:lnTo>
                  <a:lnTo>
                    <a:pt x="2373" y="1265"/>
                  </a:lnTo>
                  <a:lnTo>
                    <a:pt x="2374" y="1265"/>
                  </a:lnTo>
                  <a:lnTo>
                    <a:pt x="2375" y="1264"/>
                  </a:lnTo>
                  <a:lnTo>
                    <a:pt x="2376" y="1264"/>
                  </a:lnTo>
                  <a:lnTo>
                    <a:pt x="2378" y="1264"/>
                  </a:lnTo>
                  <a:lnTo>
                    <a:pt x="2379" y="1264"/>
                  </a:lnTo>
                  <a:lnTo>
                    <a:pt x="2379" y="1263"/>
                  </a:lnTo>
                  <a:lnTo>
                    <a:pt x="2380" y="1263"/>
                  </a:lnTo>
                  <a:lnTo>
                    <a:pt x="2381" y="1263"/>
                  </a:lnTo>
                  <a:lnTo>
                    <a:pt x="2382" y="1262"/>
                  </a:lnTo>
                  <a:lnTo>
                    <a:pt x="2383" y="1261"/>
                  </a:lnTo>
                  <a:lnTo>
                    <a:pt x="2383" y="1260"/>
                  </a:lnTo>
                  <a:lnTo>
                    <a:pt x="2384" y="1260"/>
                  </a:lnTo>
                  <a:lnTo>
                    <a:pt x="2385" y="1261"/>
                  </a:lnTo>
                  <a:lnTo>
                    <a:pt x="2386" y="1260"/>
                  </a:lnTo>
                  <a:lnTo>
                    <a:pt x="2387" y="1259"/>
                  </a:lnTo>
                  <a:lnTo>
                    <a:pt x="2390" y="1259"/>
                  </a:lnTo>
                  <a:lnTo>
                    <a:pt x="2391" y="1259"/>
                  </a:lnTo>
                  <a:lnTo>
                    <a:pt x="2391" y="1260"/>
                  </a:lnTo>
                  <a:lnTo>
                    <a:pt x="2391" y="1261"/>
                  </a:lnTo>
                  <a:lnTo>
                    <a:pt x="2393" y="1260"/>
                  </a:lnTo>
                  <a:lnTo>
                    <a:pt x="2394" y="1260"/>
                  </a:lnTo>
                  <a:lnTo>
                    <a:pt x="2395" y="1261"/>
                  </a:lnTo>
                  <a:lnTo>
                    <a:pt x="2397" y="1262"/>
                  </a:lnTo>
                  <a:lnTo>
                    <a:pt x="2398" y="1262"/>
                  </a:lnTo>
                  <a:lnTo>
                    <a:pt x="2399" y="1262"/>
                  </a:lnTo>
                  <a:lnTo>
                    <a:pt x="2400" y="1262"/>
                  </a:lnTo>
                  <a:lnTo>
                    <a:pt x="2403" y="1260"/>
                  </a:lnTo>
                  <a:lnTo>
                    <a:pt x="2404" y="1259"/>
                  </a:lnTo>
                  <a:lnTo>
                    <a:pt x="2405" y="1259"/>
                  </a:lnTo>
                  <a:lnTo>
                    <a:pt x="2406" y="1259"/>
                  </a:lnTo>
                  <a:lnTo>
                    <a:pt x="2407" y="1259"/>
                  </a:lnTo>
                  <a:lnTo>
                    <a:pt x="2408" y="1259"/>
                  </a:lnTo>
                  <a:lnTo>
                    <a:pt x="2409" y="1260"/>
                  </a:lnTo>
                  <a:lnTo>
                    <a:pt x="2410" y="1260"/>
                  </a:lnTo>
                  <a:lnTo>
                    <a:pt x="2411" y="1260"/>
                  </a:lnTo>
                  <a:lnTo>
                    <a:pt x="2413" y="1261"/>
                  </a:lnTo>
                  <a:lnTo>
                    <a:pt x="2413" y="1260"/>
                  </a:lnTo>
                  <a:lnTo>
                    <a:pt x="2414" y="1260"/>
                  </a:lnTo>
                  <a:lnTo>
                    <a:pt x="2414" y="1259"/>
                  </a:lnTo>
                  <a:lnTo>
                    <a:pt x="2415" y="1259"/>
                  </a:lnTo>
                  <a:lnTo>
                    <a:pt x="2415" y="1258"/>
                  </a:lnTo>
                  <a:lnTo>
                    <a:pt x="2416" y="1258"/>
                  </a:lnTo>
                  <a:lnTo>
                    <a:pt x="2416" y="1257"/>
                  </a:lnTo>
                  <a:lnTo>
                    <a:pt x="2418" y="1258"/>
                  </a:lnTo>
                  <a:lnTo>
                    <a:pt x="2418" y="1257"/>
                  </a:lnTo>
                  <a:lnTo>
                    <a:pt x="2419" y="1257"/>
                  </a:lnTo>
                  <a:lnTo>
                    <a:pt x="2419" y="1256"/>
                  </a:lnTo>
                  <a:lnTo>
                    <a:pt x="2420" y="1256"/>
                  </a:lnTo>
                  <a:lnTo>
                    <a:pt x="2419" y="1256"/>
                  </a:lnTo>
                  <a:lnTo>
                    <a:pt x="2419" y="1255"/>
                  </a:lnTo>
                  <a:lnTo>
                    <a:pt x="2419" y="1254"/>
                  </a:lnTo>
                  <a:lnTo>
                    <a:pt x="2420" y="1254"/>
                  </a:lnTo>
                  <a:lnTo>
                    <a:pt x="2421" y="1254"/>
                  </a:lnTo>
                  <a:lnTo>
                    <a:pt x="2422" y="1254"/>
                  </a:lnTo>
                  <a:lnTo>
                    <a:pt x="2423" y="1254"/>
                  </a:lnTo>
                  <a:lnTo>
                    <a:pt x="2423" y="1253"/>
                  </a:lnTo>
                  <a:lnTo>
                    <a:pt x="2424" y="1253"/>
                  </a:lnTo>
                  <a:lnTo>
                    <a:pt x="2425" y="1253"/>
                  </a:lnTo>
                  <a:lnTo>
                    <a:pt x="2426" y="1253"/>
                  </a:lnTo>
                  <a:lnTo>
                    <a:pt x="2426" y="1252"/>
                  </a:lnTo>
                  <a:lnTo>
                    <a:pt x="2427" y="1252"/>
                  </a:lnTo>
                  <a:lnTo>
                    <a:pt x="2427" y="1251"/>
                  </a:lnTo>
                  <a:lnTo>
                    <a:pt x="2428" y="1251"/>
                  </a:lnTo>
                  <a:lnTo>
                    <a:pt x="2428" y="1250"/>
                  </a:lnTo>
                  <a:lnTo>
                    <a:pt x="2429" y="1250"/>
                  </a:lnTo>
                  <a:lnTo>
                    <a:pt x="2430" y="1251"/>
                  </a:lnTo>
                  <a:lnTo>
                    <a:pt x="2430" y="1250"/>
                  </a:lnTo>
                  <a:lnTo>
                    <a:pt x="2431" y="1249"/>
                  </a:lnTo>
                  <a:lnTo>
                    <a:pt x="2432" y="1248"/>
                  </a:lnTo>
                  <a:lnTo>
                    <a:pt x="2433" y="1248"/>
                  </a:lnTo>
                  <a:lnTo>
                    <a:pt x="2434" y="1248"/>
                  </a:lnTo>
                  <a:lnTo>
                    <a:pt x="2434" y="1247"/>
                  </a:lnTo>
                  <a:lnTo>
                    <a:pt x="2435" y="1247"/>
                  </a:lnTo>
                  <a:lnTo>
                    <a:pt x="2436" y="1247"/>
                  </a:lnTo>
                  <a:lnTo>
                    <a:pt x="2437" y="1247"/>
                  </a:lnTo>
                  <a:lnTo>
                    <a:pt x="2438" y="1247"/>
                  </a:lnTo>
                  <a:lnTo>
                    <a:pt x="2440" y="1246"/>
                  </a:lnTo>
                  <a:lnTo>
                    <a:pt x="2441" y="1245"/>
                  </a:lnTo>
                  <a:lnTo>
                    <a:pt x="2441" y="1244"/>
                  </a:lnTo>
                  <a:lnTo>
                    <a:pt x="2442" y="1243"/>
                  </a:lnTo>
                  <a:lnTo>
                    <a:pt x="2443" y="1243"/>
                  </a:lnTo>
                  <a:lnTo>
                    <a:pt x="2443" y="1242"/>
                  </a:lnTo>
                  <a:lnTo>
                    <a:pt x="2444" y="1242"/>
                  </a:lnTo>
                  <a:lnTo>
                    <a:pt x="2444" y="1241"/>
                  </a:lnTo>
                  <a:lnTo>
                    <a:pt x="2444" y="1240"/>
                  </a:lnTo>
                  <a:lnTo>
                    <a:pt x="2444" y="1239"/>
                  </a:lnTo>
                  <a:lnTo>
                    <a:pt x="2445" y="1239"/>
                  </a:lnTo>
                  <a:lnTo>
                    <a:pt x="2447" y="1238"/>
                  </a:lnTo>
                  <a:lnTo>
                    <a:pt x="2448" y="1238"/>
                  </a:lnTo>
                  <a:lnTo>
                    <a:pt x="2448" y="1237"/>
                  </a:lnTo>
                  <a:lnTo>
                    <a:pt x="2449" y="1237"/>
                  </a:lnTo>
                  <a:lnTo>
                    <a:pt x="2449" y="1238"/>
                  </a:lnTo>
                  <a:lnTo>
                    <a:pt x="2450" y="1238"/>
                  </a:lnTo>
                  <a:lnTo>
                    <a:pt x="2451" y="1238"/>
                  </a:lnTo>
                  <a:lnTo>
                    <a:pt x="2451" y="1239"/>
                  </a:lnTo>
                  <a:lnTo>
                    <a:pt x="2450" y="1239"/>
                  </a:lnTo>
                  <a:lnTo>
                    <a:pt x="2450" y="1240"/>
                  </a:lnTo>
                  <a:lnTo>
                    <a:pt x="2449" y="1240"/>
                  </a:lnTo>
                  <a:lnTo>
                    <a:pt x="2449" y="1241"/>
                  </a:lnTo>
                  <a:lnTo>
                    <a:pt x="2448" y="1242"/>
                  </a:lnTo>
                  <a:lnTo>
                    <a:pt x="2449" y="1242"/>
                  </a:lnTo>
                  <a:lnTo>
                    <a:pt x="2449" y="1243"/>
                  </a:lnTo>
                  <a:lnTo>
                    <a:pt x="2450" y="1243"/>
                  </a:lnTo>
                  <a:lnTo>
                    <a:pt x="2450" y="1244"/>
                  </a:lnTo>
                  <a:lnTo>
                    <a:pt x="2451" y="1244"/>
                  </a:lnTo>
                  <a:lnTo>
                    <a:pt x="2451" y="1245"/>
                  </a:lnTo>
                  <a:lnTo>
                    <a:pt x="2452" y="1246"/>
                  </a:lnTo>
                  <a:lnTo>
                    <a:pt x="2453" y="1246"/>
                  </a:lnTo>
                  <a:lnTo>
                    <a:pt x="2453" y="1247"/>
                  </a:lnTo>
                  <a:lnTo>
                    <a:pt x="2454" y="1248"/>
                  </a:lnTo>
                  <a:lnTo>
                    <a:pt x="2454" y="1249"/>
                  </a:lnTo>
                  <a:lnTo>
                    <a:pt x="2453" y="1249"/>
                  </a:lnTo>
                  <a:lnTo>
                    <a:pt x="2453" y="1250"/>
                  </a:lnTo>
                  <a:lnTo>
                    <a:pt x="2453" y="1251"/>
                  </a:lnTo>
                  <a:lnTo>
                    <a:pt x="2453" y="1252"/>
                  </a:lnTo>
                  <a:lnTo>
                    <a:pt x="2453" y="1253"/>
                  </a:lnTo>
                  <a:lnTo>
                    <a:pt x="2454" y="1253"/>
                  </a:lnTo>
                  <a:lnTo>
                    <a:pt x="2454" y="1254"/>
                  </a:lnTo>
                  <a:lnTo>
                    <a:pt x="2454" y="1255"/>
                  </a:lnTo>
                  <a:lnTo>
                    <a:pt x="2454" y="1256"/>
                  </a:lnTo>
                  <a:lnTo>
                    <a:pt x="2454" y="1257"/>
                  </a:lnTo>
                  <a:lnTo>
                    <a:pt x="2454" y="1258"/>
                  </a:lnTo>
                  <a:lnTo>
                    <a:pt x="2455" y="1258"/>
                  </a:lnTo>
                  <a:lnTo>
                    <a:pt x="2454" y="1259"/>
                  </a:lnTo>
                  <a:lnTo>
                    <a:pt x="2455" y="1259"/>
                  </a:lnTo>
                  <a:lnTo>
                    <a:pt x="2457" y="1259"/>
                  </a:lnTo>
                  <a:lnTo>
                    <a:pt x="2458" y="1259"/>
                  </a:lnTo>
                  <a:lnTo>
                    <a:pt x="2459" y="1259"/>
                  </a:lnTo>
                  <a:lnTo>
                    <a:pt x="2460" y="1259"/>
                  </a:lnTo>
                  <a:lnTo>
                    <a:pt x="2460" y="1258"/>
                  </a:lnTo>
                  <a:lnTo>
                    <a:pt x="2462" y="1258"/>
                  </a:lnTo>
                  <a:lnTo>
                    <a:pt x="2463" y="1257"/>
                  </a:lnTo>
                  <a:lnTo>
                    <a:pt x="2464" y="1255"/>
                  </a:lnTo>
                  <a:lnTo>
                    <a:pt x="2465" y="1255"/>
                  </a:lnTo>
                  <a:lnTo>
                    <a:pt x="2465" y="1254"/>
                  </a:lnTo>
                  <a:lnTo>
                    <a:pt x="2465" y="1253"/>
                  </a:lnTo>
                  <a:lnTo>
                    <a:pt x="2465" y="1251"/>
                  </a:lnTo>
                  <a:lnTo>
                    <a:pt x="2466" y="1251"/>
                  </a:lnTo>
                  <a:lnTo>
                    <a:pt x="2467" y="1250"/>
                  </a:lnTo>
                  <a:lnTo>
                    <a:pt x="2468" y="1250"/>
                  </a:lnTo>
                  <a:lnTo>
                    <a:pt x="2468" y="1249"/>
                  </a:lnTo>
                  <a:lnTo>
                    <a:pt x="2469" y="1247"/>
                  </a:lnTo>
                  <a:lnTo>
                    <a:pt x="2470" y="1246"/>
                  </a:lnTo>
                  <a:lnTo>
                    <a:pt x="2471" y="1245"/>
                  </a:lnTo>
                  <a:lnTo>
                    <a:pt x="2472" y="1245"/>
                  </a:lnTo>
                  <a:lnTo>
                    <a:pt x="2473" y="1245"/>
                  </a:lnTo>
                  <a:lnTo>
                    <a:pt x="2474" y="1246"/>
                  </a:lnTo>
                  <a:lnTo>
                    <a:pt x="2475" y="1246"/>
                  </a:lnTo>
                  <a:lnTo>
                    <a:pt x="2476" y="1246"/>
                  </a:lnTo>
                  <a:lnTo>
                    <a:pt x="2477" y="1246"/>
                  </a:lnTo>
                  <a:lnTo>
                    <a:pt x="2477" y="1245"/>
                  </a:lnTo>
                  <a:lnTo>
                    <a:pt x="2478" y="1244"/>
                  </a:lnTo>
                  <a:lnTo>
                    <a:pt x="2479" y="1245"/>
                  </a:lnTo>
                  <a:lnTo>
                    <a:pt x="2480" y="1246"/>
                  </a:lnTo>
                  <a:lnTo>
                    <a:pt x="2481" y="1246"/>
                  </a:lnTo>
                  <a:lnTo>
                    <a:pt x="2482" y="1245"/>
                  </a:lnTo>
                  <a:lnTo>
                    <a:pt x="2482" y="1246"/>
                  </a:lnTo>
                  <a:lnTo>
                    <a:pt x="2484" y="1246"/>
                  </a:lnTo>
                  <a:lnTo>
                    <a:pt x="2485" y="1247"/>
                  </a:lnTo>
                  <a:lnTo>
                    <a:pt x="2485" y="1248"/>
                  </a:lnTo>
                  <a:lnTo>
                    <a:pt x="2485" y="1252"/>
                  </a:lnTo>
                  <a:lnTo>
                    <a:pt x="2486" y="1253"/>
                  </a:lnTo>
                  <a:lnTo>
                    <a:pt x="2487" y="1255"/>
                  </a:lnTo>
                  <a:lnTo>
                    <a:pt x="2487" y="1256"/>
                  </a:lnTo>
                  <a:lnTo>
                    <a:pt x="2488" y="1256"/>
                  </a:lnTo>
                  <a:lnTo>
                    <a:pt x="2489" y="1256"/>
                  </a:lnTo>
                  <a:lnTo>
                    <a:pt x="2491" y="1255"/>
                  </a:lnTo>
                  <a:lnTo>
                    <a:pt x="2492" y="1253"/>
                  </a:lnTo>
                  <a:lnTo>
                    <a:pt x="2493" y="1253"/>
                  </a:lnTo>
                  <a:lnTo>
                    <a:pt x="2495" y="1252"/>
                  </a:lnTo>
                  <a:lnTo>
                    <a:pt x="2496" y="1251"/>
                  </a:lnTo>
                  <a:lnTo>
                    <a:pt x="2496" y="1250"/>
                  </a:lnTo>
                  <a:lnTo>
                    <a:pt x="2496" y="1249"/>
                  </a:lnTo>
                  <a:lnTo>
                    <a:pt x="2496" y="1248"/>
                  </a:lnTo>
                  <a:lnTo>
                    <a:pt x="2496" y="1237"/>
                  </a:lnTo>
                  <a:lnTo>
                    <a:pt x="2497" y="1236"/>
                  </a:lnTo>
                  <a:lnTo>
                    <a:pt x="2498" y="1236"/>
                  </a:lnTo>
                  <a:lnTo>
                    <a:pt x="2499" y="1236"/>
                  </a:lnTo>
                  <a:lnTo>
                    <a:pt x="2500" y="1236"/>
                  </a:lnTo>
                  <a:lnTo>
                    <a:pt x="2501" y="1235"/>
                  </a:lnTo>
                  <a:lnTo>
                    <a:pt x="2501" y="1233"/>
                  </a:lnTo>
                  <a:lnTo>
                    <a:pt x="2502" y="1233"/>
                  </a:lnTo>
                  <a:lnTo>
                    <a:pt x="2503" y="1233"/>
                  </a:lnTo>
                  <a:lnTo>
                    <a:pt x="2504" y="1233"/>
                  </a:lnTo>
                  <a:lnTo>
                    <a:pt x="2504" y="1232"/>
                  </a:lnTo>
                  <a:lnTo>
                    <a:pt x="2505" y="1233"/>
                  </a:lnTo>
                  <a:lnTo>
                    <a:pt x="2506" y="1234"/>
                  </a:lnTo>
                  <a:lnTo>
                    <a:pt x="2506" y="1236"/>
                  </a:lnTo>
                  <a:lnTo>
                    <a:pt x="2506" y="1237"/>
                  </a:lnTo>
                  <a:lnTo>
                    <a:pt x="2506" y="1238"/>
                  </a:lnTo>
                  <a:lnTo>
                    <a:pt x="2506" y="1239"/>
                  </a:lnTo>
                  <a:lnTo>
                    <a:pt x="2510" y="1240"/>
                  </a:lnTo>
                  <a:lnTo>
                    <a:pt x="2511" y="1240"/>
                  </a:lnTo>
                  <a:lnTo>
                    <a:pt x="2512" y="1242"/>
                  </a:lnTo>
                  <a:lnTo>
                    <a:pt x="2512" y="1243"/>
                  </a:lnTo>
                  <a:lnTo>
                    <a:pt x="2513" y="1243"/>
                  </a:lnTo>
                  <a:lnTo>
                    <a:pt x="2514" y="1243"/>
                  </a:lnTo>
                  <a:lnTo>
                    <a:pt x="2515" y="1242"/>
                  </a:lnTo>
                  <a:lnTo>
                    <a:pt x="2515" y="1241"/>
                  </a:lnTo>
                  <a:lnTo>
                    <a:pt x="2515" y="1240"/>
                  </a:lnTo>
                  <a:lnTo>
                    <a:pt x="2514" y="1240"/>
                  </a:lnTo>
                  <a:lnTo>
                    <a:pt x="2513" y="1239"/>
                  </a:lnTo>
                  <a:lnTo>
                    <a:pt x="2513" y="1238"/>
                  </a:lnTo>
                  <a:lnTo>
                    <a:pt x="2512" y="1236"/>
                  </a:lnTo>
                  <a:lnTo>
                    <a:pt x="2511" y="1236"/>
                  </a:lnTo>
                  <a:lnTo>
                    <a:pt x="2510" y="1236"/>
                  </a:lnTo>
                  <a:lnTo>
                    <a:pt x="2511" y="1232"/>
                  </a:lnTo>
                  <a:lnTo>
                    <a:pt x="2511" y="1231"/>
                  </a:lnTo>
                  <a:lnTo>
                    <a:pt x="2512" y="1230"/>
                  </a:lnTo>
                  <a:lnTo>
                    <a:pt x="2513" y="1229"/>
                  </a:lnTo>
                  <a:lnTo>
                    <a:pt x="2514" y="1229"/>
                  </a:lnTo>
                  <a:lnTo>
                    <a:pt x="2515" y="1229"/>
                  </a:lnTo>
                  <a:lnTo>
                    <a:pt x="2516" y="1228"/>
                  </a:lnTo>
                  <a:lnTo>
                    <a:pt x="2516" y="1227"/>
                  </a:lnTo>
                  <a:lnTo>
                    <a:pt x="2517" y="1227"/>
                  </a:lnTo>
                  <a:lnTo>
                    <a:pt x="2517" y="1226"/>
                  </a:lnTo>
                  <a:lnTo>
                    <a:pt x="2517" y="1222"/>
                  </a:lnTo>
                  <a:lnTo>
                    <a:pt x="2517" y="1221"/>
                  </a:lnTo>
                  <a:lnTo>
                    <a:pt x="2516" y="1220"/>
                  </a:lnTo>
                  <a:lnTo>
                    <a:pt x="2516" y="1219"/>
                  </a:lnTo>
                  <a:lnTo>
                    <a:pt x="2517" y="1218"/>
                  </a:lnTo>
                  <a:lnTo>
                    <a:pt x="2516" y="1217"/>
                  </a:lnTo>
                  <a:lnTo>
                    <a:pt x="2515" y="1215"/>
                  </a:lnTo>
                  <a:lnTo>
                    <a:pt x="2515" y="1213"/>
                  </a:lnTo>
                  <a:lnTo>
                    <a:pt x="2515" y="1212"/>
                  </a:lnTo>
                  <a:lnTo>
                    <a:pt x="2514" y="1211"/>
                  </a:lnTo>
                  <a:lnTo>
                    <a:pt x="2514" y="1210"/>
                  </a:lnTo>
                  <a:lnTo>
                    <a:pt x="2513" y="1209"/>
                  </a:lnTo>
                  <a:lnTo>
                    <a:pt x="2512" y="1209"/>
                  </a:lnTo>
                  <a:lnTo>
                    <a:pt x="2513" y="1209"/>
                  </a:lnTo>
                  <a:lnTo>
                    <a:pt x="2514" y="1208"/>
                  </a:lnTo>
                  <a:lnTo>
                    <a:pt x="2512" y="1207"/>
                  </a:lnTo>
                  <a:lnTo>
                    <a:pt x="2510" y="1207"/>
                  </a:lnTo>
                  <a:lnTo>
                    <a:pt x="2509" y="1207"/>
                  </a:lnTo>
                  <a:lnTo>
                    <a:pt x="2507" y="1207"/>
                  </a:lnTo>
                  <a:lnTo>
                    <a:pt x="2506" y="1207"/>
                  </a:lnTo>
                  <a:lnTo>
                    <a:pt x="2505" y="1207"/>
                  </a:lnTo>
                  <a:lnTo>
                    <a:pt x="2504" y="1206"/>
                  </a:lnTo>
                  <a:lnTo>
                    <a:pt x="2503" y="1206"/>
                  </a:lnTo>
                  <a:lnTo>
                    <a:pt x="2502" y="1207"/>
                  </a:lnTo>
                  <a:lnTo>
                    <a:pt x="2502" y="1208"/>
                  </a:lnTo>
                  <a:lnTo>
                    <a:pt x="2499" y="1208"/>
                  </a:lnTo>
                  <a:lnTo>
                    <a:pt x="2498" y="1209"/>
                  </a:lnTo>
                  <a:lnTo>
                    <a:pt x="2497" y="1210"/>
                  </a:lnTo>
                  <a:lnTo>
                    <a:pt x="2495" y="1209"/>
                  </a:lnTo>
                  <a:lnTo>
                    <a:pt x="2492" y="1210"/>
                  </a:lnTo>
                  <a:lnTo>
                    <a:pt x="2490" y="1212"/>
                  </a:lnTo>
                  <a:lnTo>
                    <a:pt x="2488" y="1211"/>
                  </a:lnTo>
                  <a:lnTo>
                    <a:pt x="2487" y="1211"/>
                  </a:lnTo>
                  <a:lnTo>
                    <a:pt x="2486" y="1210"/>
                  </a:lnTo>
                  <a:lnTo>
                    <a:pt x="2485" y="1209"/>
                  </a:lnTo>
                  <a:lnTo>
                    <a:pt x="2484" y="1208"/>
                  </a:lnTo>
                  <a:lnTo>
                    <a:pt x="2483" y="1207"/>
                  </a:lnTo>
                  <a:lnTo>
                    <a:pt x="2483" y="1206"/>
                  </a:lnTo>
                  <a:lnTo>
                    <a:pt x="2482" y="1205"/>
                  </a:lnTo>
                  <a:lnTo>
                    <a:pt x="2483" y="1202"/>
                  </a:lnTo>
                  <a:lnTo>
                    <a:pt x="2483" y="1201"/>
                  </a:lnTo>
                  <a:lnTo>
                    <a:pt x="2484" y="1199"/>
                  </a:lnTo>
                  <a:lnTo>
                    <a:pt x="2486" y="1197"/>
                  </a:lnTo>
                  <a:lnTo>
                    <a:pt x="2486" y="1196"/>
                  </a:lnTo>
                  <a:lnTo>
                    <a:pt x="2489" y="1195"/>
                  </a:lnTo>
                  <a:lnTo>
                    <a:pt x="2490" y="1195"/>
                  </a:lnTo>
                  <a:lnTo>
                    <a:pt x="2492" y="1195"/>
                  </a:lnTo>
                  <a:lnTo>
                    <a:pt x="2493" y="1195"/>
                  </a:lnTo>
                  <a:lnTo>
                    <a:pt x="2495" y="1195"/>
                  </a:lnTo>
                  <a:lnTo>
                    <a:pt x="2496" y="1193"/>
                  </a:lnTo>
                  <a:lnTo>
                    <a:pt x="2497" y="1192"/>
                  </a:lnTo>
                  <a:lnTo>
                    <a:pt x="2498" y="1192"/>
                  </a:lnTo>
                  <a:lnTo>
                    <a:pt x="2500" y="1191"/>
                  </a:lnTo>
                  <a:lnTo>
                    <a:pt x="2501" y="1190"/>
                  </a:lnTo>
                  <a:lnTo>
                    <a:pt x="2503" y="1190"/>
                  </a:lnTo>
                  <a:lnTo>
                    <a:pt x="2504" y="1190"/>
                  </a:lnTo>
                  <a:lnTo>
                    <a:pt x="2505" y="1189"/>
                  </a:lnTo>
                  <a:lnTo>
                    <a:pt x="2506" y="1188"/>
                  </a:lnTo>
                  <a:lnTo>
                    <a:pt x="2506" y="1187"/>
                  </a:lnTo>
                  <a:lnTo>
                    <a:pt x="2508" y="1188"/>
                  </a:lnTo>
                  <a:lnTo>
                    <a:pt x="2509" y="1187"/>
                  </a:lnTo>
                  <a:lnTo>
                    <a:pt x="2509" y="1186"/>
                  </a:lnTo>
                  <a:lnTo>
                    <a:pt x="2509" y="1185"/>
                  </a:lnTo>
                  <a:lnTo>
                    <a:pt x="2510" y="1184"/>
                  </a:lnTo>
                  <a:lnTo>
                    <a:pt x="2511" y="1184"/>
                  </a:lnTo>
                  <a:lnTo>
                    <a:pt x="2512" y="1184"/>
                  </a:lnTo>
                  <a:lnTo>
                    <a:pt x="2513" y="1183"/>
                  </a:lnTo>
                  <a:lnTo>
                    <a:pt x="2515" y="1183"/>
                  </a:lnTo>
                  <a:lnTo>
                    <a:pt x="2516" y="1185"/>
                  </a:lnTo>
                  <a:lnTo>
                    <a:pt x="2517" y="1185"/>
                  </a:lnTo>
                  <a:lnTo>
                    <a:pt x="2519" y="1185"/>
                  </a:lnTo>
                  <a:lnTo>
                    <a:pt x="2520" y="1185"/>
                  </a:lnTo>
                  <a:lnTo>
                    <a:pt x="2521" y="1185"/>
                  </a:lnTo>
                  <a:lnTo>
                    <a:pt x="2522" y="1185"/>
                  </a:lnTo>
                  <a:lnTo>
                    <a:pt x="2524" y="1183"/>
                  </a:lnTo>
                  <a:lnTo>
                    <a:pt x="2526" y="1183"/>
                  </a:lnTo>
                  <a:lnTo>
                    <a:pt x="2527" y="1182"/>
                  </a:lnTo>
                  <a:lnTo>
                    <a:pt x="2528" y="1182"/>
                  </a:lnTo>
                  <a:lnTo>
                    <a:pt x="2526" y="1182"/>
                  </a:lnTo>
                  <a:lnTo>
                    <a:pt x="2527" y="1180"/>
                  </a:lnTo>
                  <a:lnTo>
                    <a:pt x="2526" y="1179"/>
                  </a:lnTo>
                  <a:lnTo>
                    <a:pt x="2523" y="1177"/>
                  </a:lnTo>
                  <a:lnTo>
                    <a:pt x="2522" y="1175"/>
                  </a:lnTo>
                  <a:lnTo>
                    <a:pt x="2521" y="1172"/>
                  </a:lnTo>
                  <a:lnTo>
                    <a:pt x="2521" y="1170"/>
                  </a:lnTo>
                  <a:lnTo>
                    <a:pt x="2520" y="1170"/>
                  </a:lnTo>
                  <a:lnTo>
                    <a:pt x="2519" y="1170"/>
                  </a:lnTo>
                  <a:lnTo>
                    <a:pt x="2518" y="1170"/>
                  </a:lnTo>
                  <a:lnTo>
                    <a:pt x="2517" y="1170"/>
                  </a:lnTo>
                  <a:lnTo>
                    <a:pt x="2516" y="1169"/>
                  </a:lnTo>
                  <a:lnTo>
                    <a:pt x="2517" y="1167"/>
                  </a:lnTo>
                  <a:lnTo>
                    <a:pt x="2516" y="1166"/>
                  </a:lnTo>
                  <a:lnTo>
                    <a:pt x="2515" y="1165"/>
                  </a:lnTo>
                  <a:lnTo>
                    <a:pt x="2515" y="1163"/>
                  </a:lnTo>
                  <a:lnTo>
                    <a:pt x="2515" y="1162"/>
                  </a:lnTo>
                  <a:lnTo>
                    <a:pt x="2516" y="1161"/>
                  </a:lnTo>
                  <a:lnTo>
                    <a:pt x="2517" y="1160"/>
                  </a:lnTo>
                  <a:lnTo>
                    <a:pt x="2518" y="1160"/>
                  </a:lnTo>
                  <a:lnTo>
                    <a:pt x="2518" y="1159"/>
                  </a:lnTo>
                  <a:lnTo>
                    <a:pt x="2518" y="1158"/>
                  </a:lnTo>
                  <a:lnTo>
                    <a:pt x="2519" y="1157"/>
                  </a:lnTo>
                  <a:lnTo>
                    <a:pt x="2521" y="1157"/>
                  </a:lnTo>
                  <a:lnTo>
                    <a:pt x="2522" y="1156"/>
                  </a:lnTo>
                  <a:lnTo>
                    <a:pt x="2522" y="1155"/>
                  </a:lnTo>
                  <a:lnTo>
                    <a:pt x="2522" y="1154"/>
                  </a:lnTo>
                  <a:lnTo>
                    <a:pt x="2523" y="1155"/>
                  </a:lnTo>
                  <a:lnTo>
                    <a:pt x="2524" y="1155"/>
                  </a:lnTo>
                  <a:lnTo>
                    <a:pt x="2525" y="1155"/>
                  </a:lnTo>
                  <a:lnTo>
                    <a:pt x="2526" y="1156"/>
                  </a:lnTo>
                  <a:lnTo>
                    <a:pt x="2527" y="1157"/>
                  </a:lnTo>
                  <a:lnTo>
                    <a:pt x="2528" y="1158"/>
                  </a:lnTo>
                  <a:lnTo>
                    <a:pt x="2529" y="1158"/>
                  </a:lnTo>
                  <a:lnTo>
                    <a:pt x="2530" y="1158"/>
                  </a:lnTo>
                  <a:lnTo>
                    <a:pt x="2531" y="1156"/>
                  </a:lnTo>
                  <a:lnTo>
                    <a:pt x="2533" y="1155"/>
                  </a:lnTo>
                  <a:lnTo>
                    <a:pt x="2534" y="1155"/>
                  </a:lnTo>
                  <a:lnTo>
                    <a:pt x="2535" y="1154"/>
                  </a:lnTo>
                  <a:lnTo>
                    <a:pt x="2536" y="1154"/>
                  </a:lnTo>
                  <a:lnTo>
                    <a:pt x="2536" y="1155"/>
                  </a:lnTo>
                  <a:lnTo>
                    <a:pt x="2537" y="1155"/>
                  </a:lnTo>
                  <a:lnTo>
                    <a:pt x="2538" y="1155"/>
                  </a:lnTo>
                  <a:lnTo>
                    <a:pt x="2541" y="1155"/>
                  </a:lnTo>
                  <a:lnTo>
                    <a:pt x="2542" y="1156"/>
                  </a:lnTo>
                  <a:lnTo>
                    <a:pt x="2542" y="1157"/>
                  </a:lnTo>
                  <a:lnTo>
                    <a:pt x="2540" y="1159"/>
                  </a:lnTo>
                  <a:lnTo>
                    <a:pt x="2540" y="1160"/>
                  </a:lnTo>
                  <a:lnTo>
                    <a:pt x="2541" y="1161"/>
                  </a:lnTo>
                  <a:lnTo>
                    <a:pt x="2541" y="1162"/>
                  </a:lnTo>
                  <a:lnTo>
                    <a:pt x="2541" y="1164"/>
                  </a:lnTo>
                  <a:lnTo>
                    <a:pt x="2540" y="1164"/>
                  </a:lnTo>
                  <a:lnTo>
                    <a:pt x="2539" y="1164"/>
                  </a:lnTo>
                  <a:lnTo>
                    <a:pt x="2539" y="1165"/>
                  </a:lnTo>
                  <a:lnTo>
                    <a:pt x="2539" y="1166"/>
                  </a:lnTo>
                  <a:lnTo>
                    <a:pt x="2538" y="1167"/>
                  </a:lnTo>
                  <a:lnTo>
                    <a:pt x="2538" y="1168"/>
                  </a:lnTo>
                  <a:lnTo>
                    <a:pt x="2539" y="1169"/>
                  </a:lnTo>
                  <a:lnTo>
                    <a:pt x="2537" y="1170"/>
                  </a:lnTo>
                  <a:lnTo>
                    <a:pt x="2536" y="1172"/>
                  </a:lnTo>
                  <a:lnTo>
                    <a:pt x="2535" y="1173"/>
                  </a:lnTo>
                  <a:lnTo>
                    <a:pt x="2536" y="1175"/>
                  </a:lnTo>
                  <a:lnTo>
                    <a:pt x="2535" y="1175"/>
                  </a:lnTo>
                  <a:lnTo>
                    <a:pt x="2534" y="1176"/>
                  </a:lnTo>
                  <a:lnTo>
                    <a:pt x="2533" y="1176"/>
                  </a:lnTo>
                  <a:lnTo>
                    <a:pt x="2532" y="1177"/>
                  </a:lnTo>
                  <a:lnTo>
                    <a:pt x="2533" y="1178"/>
                  </a:lnTo>
                  <a:lnTo>
                    <a:pt x="2535" y="1180"/>
                  </a:lnTo>
                  <a:lnTo>
                    <a:pt x="2535" y="1181"/>
                  </a:lnTo>
                  <a:lnTo>
                    <a:pt x="2536" y="1182"/>
                  </a:lnTo>
                  <a:lnTo>
                    <a:pt x="2537" y="1183"/>
                  </a:lnTo>
                  <a:lnTo>
                    <a:pt x="2538" y="1183"/>
                  </a:lnTo>
                  <a:lnTo>
                    <a:pt x="2539" y="1182"/>
                  </a:lnTo>
                  <a:lnTo>
                    <a:pt x="2541" y="1182"/>
                  </a:lnTo>
                  <a:lnTo>
                    <a:pt x="2543" y="1182"/>
                  </a:lnTo>
                  <a:lnTo>
                    <a:pt x="2545" y="1182"/>
                  </a:lnTo>
                  <a:lnTo>
                    <a:pt x="2546" y="1182"/>
                  </a:lnTo>
                  <a:lnTo>
                    <a:pt x="2549" y="1181"/>
                  </a:lnTo>
                  <a:lnTo>
                    <a:pt x="2551" y="1180"/>
                  </a:lnTo>
                  <a:lnTo>
                    <a:pt x="2552" y="1180"/>
                  </a:lnTo>
                  <a:lnTo>
                    <a:pt x="2554" y="1179"/>
                  </a:lnTo>
                  <a:lnTo>
                    <a:pt x="2555" y="1178"/>
                  </a:lnTo>
                  <a:lnTo>
                    <a:pt x="2556" y="1177"/>
                  </a:lnTo>
                  <a:lnTo>
                    <a:pt x="2557" y="1176"/>
                  </a:lnTo>
                  <a:lnTo>
                    <a:pt x="2557" y="1175"/>
                  </a:lnTo>
                  <a:lnTo>
                    <a:pt x="2558" y="1174"/>
                  </a:lnTo>
                  <a:lnTo>
                    <a:pt x="2559" y="1173"/>
                  </a:lnTo>
                  <a:lnTo>
                    <a:pt x="2560" y="1173"/>
                  </a:lnTo>
                  <a:lnTo>
                    <a:pt x="2563" y="1173"/>
                  </a:lnTo>
                  <a:lnTo>
                    <a:pt x="2564" y="1173"/>
                  </a:lnTo>
                  <a:lnTo>
                    <a:pt x="2565" y="1172"/>
                  </a:lnTo>
                  <a:lnTo>
                    <a:pt x="2566" y="1172"/>
                  </a:lnTo>
                  <a:lnTo>
                    <a:pt x="2565" y="1171"/>
                  </a:lnTo>
                  <a:lnTo>
                    <a:pt x="2565" y="1170"/>
                  </a:lnTo>
                  <a:lnTo>
                    <a:pt x="2566" y="1169"/>
                  </a:lnTo>
                  <a:lnTo>
                    <a:pt x="2567" y="1169"/>
                  </a:lnTo>
                  <a:lnTo>
                    <a:pt x="2568" y="1169"/>
                  </a:lnTo>
                  <a:lnTo>
                    <a:pt x="2569" y="1168"/>
                  </a:lnTo>
                  <a:lnTo>
                    <a:pt x="2569" y="1167"/>
                  </a:lnTo>
                  <a:lnTo>
                    <a:pt x="2569" y="1168"/>
                  </a:lnTo>
                  <a:lnTo>
                    <a:pt x="2569" y="1169"/>
                  </a:lnTo>
                  <a:lnTo>
                    <a:pt x="2570" y="1170"/>
                  </a:lnTo>
                  <a:lnTo>
                    <a:pt x="2573" y="1172"/>
                  </a:lnTo>
                  <a:lnTo>
                    <a:pt x="2574" y="1174"/>
                  </a:lnTo>
                  <a:lnTo>
                    <a:pt x="2575" y="1176"/>
                  </a:lnTo>
                  <a:lnTo>
                    <a:pt x="2576" y="1177"/>
                  </a:lnTo>
                  <a:lnTo>
                    <a:pt x="2575" y="1177"/>
                  </a:lnTo>
                  <a:lnTo>
                    <a:pt x="2574" y="1177"/>
                  </a:lnTo>
                  <a:lnTo>
                    <a:pt x="2573" y="1179"/>
                  </a:lnTo>
                  <a:lnTo>
                    <a:pt x="2572" y="1179"/>
                  </a:lnTo>
                  <a:lnTo>
                    <a:pt x="2571" y="1180"/>
                  </a:lnTo>
                  <a:lnTo>
                    <a:pt x="2570" y="1181"/>
                  </a:lnTo>
                  <a:lnTo>
                    <a:pt x="2569" y="1182"/>
                  </a:lnTo>
                  <a:lnTo>
                    <a:pt x="2568" y="1182"/>
                  </a:lnTo>
                  <a:lnTo>
                    <a:pt x="2567" y="1182"/>
                  </a:lnTo>
                  <a:lnTo>
                    <a:pt x="2566" y="1183"/>
                  </a:lnTo>
                  <a:lnTo>
                    <a:pt x="2565" y="1185"/>
                  </a:lnTo>
                  <a:lnTo>
                    <a:pt x="2566" y="1186"/>
                  </a:lnTo>
                  <a:lnTo>
                    <a:pt x="2567" y="1186"/>
                  </a:lnTo>
                  <a:lnTo>
                    <a:pt x="2567" y="1187"/>
                  </a:lnTo>
                  <a:lnTo>
                    <a:pt x="2568" y="1188"/>
                  </a:lnTo>
                  <a:lnTo>
                    <a:pt x="2569" y="1187"/>
                  </a:lnTo>
                  <a:lnTo>
                    <a:pt x="2570" y="1188"/>
                  </a:lnTo>
                  <a:lnTo>
                    <a:pt x="2571" y="1188"/>
                  </a:lnTo>
                  <a:lnTo>
                    <a:pt x="2573" y="1187"/>
                  </a:lnTo>
                  <a:lnTo>
                    <a:pt x="2574" y="1187"/>
                  </a:lnTo>
                  <a:lnTo>
                    <a:pt x="2575" y="1187"/>
                  </a:lnTo>
                  <a:lnTo>
                    <a:pt x="2576" y="1187"/>
                  </a:lnTo>
                  <a:lnTo>
                    <a:pt x="2577" y="1187"/>
                  </a:lnTo>
                  <a:lnTo>
                    <a:pt x="2578" y="1186"/>
                  </a:lnTo>
                  <a:lnTo>
                    <a:pt x="2579" y="1186"/>
                  </a:lnTo>
                  <a:lnTo>
                    <a:pt x="2580" y="1187"/>
                  </a:lnTo>
                  <a:lnTo>
                    <a:pt x="2580" y="1186"/>
                  </a:lnTo>
                  <a:lnTo>
                    <a:pt x="2582" y="1186"/>
                  </a:lnTo>
                  <a:lnTo>
                    <a:pt x="2583" y="1185"/>
                  </a:lnTo>
                  <a:lnTo>
                    <a:pt x="2584" y="1185"/>
                  </a:lnTo>
                  <a:lnTo>
                    <a:pt x="2585" y="1185"/>
                  </a:lnTo>
                  <a:lnTo>
                    <a:pt x="2586" y="1185"/>
                  </a:lnTo>
                  <a:lnTo>
                    <a:pt x="2588" y="1184"/>
                  </a:lnTo>
                  <a:lnTo>
                    <a:pt x="2589" y="1184"/>
                  </a:lnTo>
                  <a:lnTo>
                    <a:pt x="2589" y="1182"/>
                  </a:lnTo>
                  <a:lnTo>
                    <a:pt x="2591" y="1182"/>
                  </a:lnTo>
                  <a:lnTo>
                    <a:pt x="2592" y="1181"/>
                  </a:lnTo>
                  <a:lnTo>
                    <a:pt x="2593" y="1180"/>
                  </a:lnTo>
                  <a:lnTo>
                    <a:pt x="2594" y="1179"/>
                  </a:lnTo>
                  <a:lnTo>
                    <a:pt x="2595" y="1178"/>
                  </a:lnTo>
                  <a:lnTo>
                    <a:pt x="2596" y="1179"/>
                  </a:lnTo>
                  <a:lnTo>
                    <a:pt x="2598" y="1180"/>
                  </a:lnTo>
                  <a:lnTo>
                    <a:pt x="2599" y="1178"/>
                  </a:lnTo>
                  <a:lnTo>
                    <a:pt x="2599" y="1177"/>
                  </a:lnTo>
                  <a:lnTo>
                    <a:pt x="2600" y="1176"/>
                  </a:lnTo>
                  <a:lnTo>
                    <a:pt x="2600" y="1175"/>
                  </a:lnTo>
                  <a:lnTo>
                    <a:pt x="2601" y="1175"/>
                  </a:lnTo>
                  <a:lnTo>
                    <a:pt x="2601" y="1174"/>
                  </a:lnTo>
                  <a:lnTo>
                    <a:pt x="2603" y="1173"/>
                  </a:lnTo>
                  <a:lnTo>
                    <a:pt x="2603" y="1171"/>
                  </a:lnTo>
                  <a:lnTo>
                    <a:pt x="2603" y="1170"/>
                  </a:lnTo>
                  <a:lnTo>
                    <a:pt x="2604" y="1170"/>
                  </a:lnTo>
                  <a:lnTo>
                    <a:pt x="2604" y="1169"/>
                  </a:lnTo>
                  <a:lnTo>
                    <a:pt x="2603" y="1168"/>
                  </a:lnTo>
                  <a:lnTo>
                    <a:pt x="2603" y="1166"/>
                  </a:lnTo>
                  <a:lnTo>
                    <a:pt x="2602" y="1167"/>
                  </a:lnTo>
                  <a:lnTo>
                    <a:pt x="2602" y="1166"/>
                  </a:lnTo>
                  <a:lnTo>
                    <a:pt x="2603" y="1166"/>
                  </a:lnTo>
                  <a:lnTo>
                    <a:pt x="2604" y="1166"/>
                  </a:lnTo>
                  <a:lnTo>
                    <a:pt x="2606" y="1167"/>
                  </a:lnTo>
                  <a:lnTo>
                    <a:pt x="2608" y="1169"/>
                  </a:lnTo>
                  <a:lnTo>
                    <a:pt x="2610" y="1170"/>
                  </a:lnTo>
                  <a:lnTo>
                    <a:pt x="2611" y="1173"/>
                  </a:lnTo>
                  <a:lnTo>
                    <a:pt x="2612" y="1173"/>
                  </a:lnTo>
                  <a:lnTo>
                    <a:pt x="2613" y="1172"/>
                  </a:lnTo>
                  <a:lnTo>
                    <a:pt x="2613" y="1174"/>
                  </a:lnTo>
                  <a:lnTo>
                    <a:pt x="2616" y="1175"/>
                  </a:lnTo>
                  <a:lnTo>
                    <a:pt x="2616" y="1176"/>
                  </a:lnTo>
                  <a:lnTo>
                    <a:pt x="2616" y="1178"/>
                  </a:lnTo>
                  <a:lnTo>
                    <a:pt x="2617" y="1178"/>
                  </a:lnTo>
                  <a:lnTo>
                    <a:pt x="2618" y="1178"/>
                  </a:lnTo>
                  <a:lnTo>
                    <a:pt x="2620" y="1179"/>
                  </a:lnTo>
                  <a:lnTo>
                    <a:pt x="2621" y="1179"/>
                  </a:lnTo>
                  <a:lnTo>
                    <a:pt x="2622" y="1179"/>
                  </a:lnTo>
                  <a:lnTo>
                    <a:pt x="2623" y="1180"/>
                  </a:lnTo>
                  <a:lnTo>
                    <a:pt x="2624" y="1180"/>
                  </a:lnTo>
                  <a:lnTo>
                    <a:pt x="2624" y="1181"/>
                  </a:lnTo>
                  <a:lnTo>
                    <a:pt x="2624" y="1182"/>
                  </a:lnTo>
                  <a:lnTo>
                    <a:pt x="2624" y="1183"/>
                  </a:lnTo>
                  <a:lnTo>
                    <a:pt x="2625" y="1184"/>
                  </a:lnTo>
                  <a:lnTo>
                    <a:pt x="2624" y="1187"/>
                  </a:lnTo>
                  <a:lnTo>
                    <a:pt x="2625" y="1188"/>
                  </a:lnTo>
                  <a:lnTo>
                    <a:pt x="2625" y="1189"/>
                  </a:lnTo>
                  <a:lnTo>
                    <a:pt x="2624" y="1190"/>
                  </a:lnTo>
                  <a:lnTo>
                    <a:pt x="2624" y="1191"/>
                  </a:lnTo>
                  <a:lnTo>
                    <a:pt x="2625" y="1192"/>
                  </a:lnTo>
                  <a:lnTo>
                    <a:pt x="2627" y="1192"/>
                  </a:lnTo>
                  <a:lnTo>
                    <a:pt x="2628" y="1192"/>
                  </a:lnTo>
                  <a:lnTo>
                    <a:pt x="2630" y="1191"/>
                  </a:lnTo>
                  <a:lnTo>
                    <a:pt x="2631" y="1191"/>
                  </a:lnTo>
                  <a:lnTo>
                    <a:pt x="2632" y="1191"/>
                  </a:lnTo>
                  <a:lnTo>
                    <a:pt x="2633" y="1190"/>
                  </a:lnTo>
                  <a:lnTo>
                    <a:pt x="2633" y="1189"/>
                  </a:lnTo>
                  <a:lnTo>
                    <a:pt x="2634" y="1189"/>
                  </a:lnTo>
                  <a:lnTo>
                    <a:pt x="2636" y="1188"/>
                  </a:lnTo>
                  <a:lnTo>
                    <a:pt x="2637" y="1187"/>
                  </a:lnTo>
                  <a:lnTo>
                    <a:pt x="2638" y="1187"/>
                  </a:lnTo>
                  <a:lnTo>
                    <a:pt x="2640" y="1188"/>
                  </a:lnTo>
                  <a:lnTo>
                    <a:pt x="2641" y="1188"/>
                  </a:lnTo>
                  <a:lnTo>
                    <a:pt x="2643" y="1186"/>
                  </a:lnTo>
                  <a:lnTo>
                    <a:pt x="2643" y="1185"/>
                  </a:lnTo>
                  <a:lnTo>
                    <a:pt x="2644" y="1185"/>
                  </a:lnTo>
                  <a:lnTo>
                    <a:pt x="2646" y="1183"/>
                  </a:lnTo>
                  <a:lnTo>
                    <a:pt x="2647" y="1183"/>
                  </a:lnTo>
                  <a:lnTo>
                    <a:pt x="2650" y="1182"/>
                  </a:lnTo>
                  <a:lnTo>
                    <a:pt x="2651" y="1181"/>
                  </a:lnTo>
                  <a:lnTo>
                    <a:pt x="2652" y="1181"/>
                  </a:lnTo>
                  <a:lnTo>
                    <a:pt x="2653" y="1181"/>
                  </a:lnTo>
                  <a:lnTo>
                    <a:pt x="2654" y="1181"/>
                  </a:lnTo>
                  <a:lnTo>
                    <a:pt x="2655" y="1180"/>
                  </a:lnTo>
                  <a:lnTo>
                    <a:pt x="2657" y="1180"/>
                  </a:lnTo>
                  <a:lnTo>
                    <a:pt x="2662" y="1181"/>
                  </a:lnTo>
                  <a:lnTo>
                    <a:pt x="2665" y="1181"/>
                  </a:lnTo>
                  <a:lnTo>
                    <a:pt x="2666" y="1181"/>
                  </a:lnTo>
                  <a:lnTo>
                    <a:pt x="2667" y="1181"/>
                  </a:lnTo>
                  <a:lnTo>
                    <a:pt x="2668" y="1182"/>
                  </a:lnTo>
                  <a:lnTo>
                    <a:pt x="2670" y="1182"/>
                  </a:lnTo>
                  <a:lnTo>
                    <a:pt x="2671" y="1182"/>
                  </a:lnTo>
                  <a:lnTo>
                    <a:pt x="2672" y="1181"/>
                  </a:lnTo>
                  <a:lnTo>
                    <a:pt x="2673" y="1181"/>
                  </a:lnTo>
                  <a:lnTo>
                    <a:pt x="2673" y="1180"/>
                  </a:lnTo>
                  <a:lnTo>
                    <a:pt x="2674" y="1180"/>
                  </a:lnTo>
                  <a:lnTo>
                    <a:pt x="2676" y="1180"/>
                  </a:lnTo>
                  <a:lnTo>
                    <a:pt x="2676" y="1179"/>
                  </a:lnTo>
                  <a:lnTo>
                    <a:pt x="2675" y="1178"/>
                  </a:lnTo>
                  <a:lnTo>
                    <a:pt x="2677" y="1177"/>
                  </a:lnTo>
                  <a:lnTo>
                    <a:pt x="2677" y="1176"/>
                  </a:lnTo>
                  <a:lnTo>
                    <a:pt x="2677" y="1175"/>
                  </a:lnTo>
                  <a:lnTo>
                    <a:pt x="2677" y="1174"/>
                  </a:lnTo>
                  <a:lnTo>
                    <a:pt x="2678" y="1173"/>
                  </a:lnTo>
                  <a:lnTo>
                    <a:pt x="2678" y="1172"/>
                  </a:lnTo>
                  <a:lnTo>
                    <a:pt x="2677" y="1171"/>
                  </a:lnTo>
                  <a:lnTo>
                    <a:pt x="2677" y="1170"/>
                  </a:lnTo>
                  <a:lnTo>
                    <a:pt x="2679" y="1170"/>
                  </a:lnTo>
                  <a:lnTo>
                    <a:pt x="2680" y="1169"/>
                  </a:lnTo>
                  <a:lnTo>
                    <a:pt x="2681" y="1169"/>
                  </a:lnTo>
                  <a:lnTo>
                    <a:pt x="2683" y="1168"/>
                  </a:lnTo>
                  <a:lnTo>
                    <a:pt x="2684" y="1168"/>
                  </a:lnTo>
                  <a:lnTo>
                    <a:pt x="2685" y="1168"/>
                  </a:lnTo>
                  <a:lnTo>
                    <a:pt x="2685" y="1167"/>
                  </a:lnTo>
                  <a:lnTo>
                    <a:pt x="2687" y="1167"/>
                  </a:lnTo>
                  <a:lnTo>
                    <a:pt x="2688" y="1166"/>
                  </a:lnTo>
                  <a:lnTo>
                    <a:pt x="2689" y="1165"/>
                  </a:lnTo>
                  <a:lnTo>
                    <a:pt x="2690" y="1165"/>
                  </a:lnTo>
                  <a:lnTo>
                    <a:pt x="2690" y="1164"/>
                  </a:lnTo>
                  <a:lnTo>
                    <a:pt x="2691" y="1164"/>
                  </a:lnTo>
                  <a:lnTo>
                    <a:pt x="2693" y="1164"/>
                  </a:lnTo>
                  <a:lnTo>
                    <a:pt x="2694" y="1164"/>
                  </a:lnTo>
                  <a:lnTo>
                    <a:pt x="2696" y="1164"/>
                  </a:lnTo>
                  <a:lnTo>
                    <a:pt x="2697" y="1163"/>
                  </a:lnTo>
                  <a:lnTo>
                    <a:pt x="2697" y="1162"/>
                  </a:lnTo>
                  <a:lnTo>
                    <a:pt x="2700" y="1162"/>
                  </a:lnTo>
                  <a:lnTo>
                    <a:pt x="2701" y="1162"/>
                  </a:lnTo>
                  <a:lnTo>
                    <a:pt x="2702" y="1161"/>
                  </a:lnTo>
                  <a:lnTo>
                    <a:pt x="2704" y="1161"/>
                  </a:lnTo>
                  <a:lnTo>
                    <a:pt x="2706" y="1161"/>
                  </a:lnTo>
                  <a:lnTo>
                    <a:pt x="2707" y="1160"/>
                  </a:lnTo>
                  <a:lnTo>
                    <a:pt x="2707" y="1159"/>
                  </a:lnTo>
                  <a:lnTo>
                    <a:pt x="2708" y="1158"/>
                  </a:lnTo>
                  <a:lnTo>
                    <a:pt x="2711" y="1157"/>
                  </a:lnTo>
                  <a:lnTo>
                    <a:pt x="2711" y="1156"/>
                  </a:lnTo>
                  <a:lnTo>
                    <a:pt x="2711" y="1155"/>
                  </a:lnTo>
                  <a:lnTo>
                    <a:pt x="2710" y="1155"/>
                  </a:lnTo>
                  <a:lnTo>
                    <a:pt x="2710" y="1154"/>
                  </a:lnTo>
                  <a:lnTo>
                    <a:pt x="2711" y="1153"/>
                  </a:lnTo>
                  <a:lnTo>
                    <a:pt x="2712" y="1152"/>
                  </a:lnTo>
                  <a:lnTo>
                    <a:pt x="2713" y="1151"/>
                  </a:lnTo>
                  <a:lnTo>
                    <a:pt x="2714" y="1149"/>
                  </a:lnTo>
                  <a:lnTo>
                    <a:pt x="2715" y="1147"/>
                  </a:lnTo>
                  <a:lnTo>
                    <a:pt x="2717" y="1147"/>
                  </a:lnTo>
                  <a:lnTo>
                    <a:pt x="2717" y="1146"/>
                  </a:lnTo>
                  <a:lnTo>
                    <a:pt x="2717" y="1145"/>
                  </a:lnTo>
                  <a:lnTo>
                    <a:pt x="2719" y="1146"/>
                  </a:lnTo>
                  <a:lnTo>
                    <a:pt x="2719" y="1145"/>
                  </a:lnTo>
                  <a:lnTo>
                    <a:pt x="2721" y="1144"/>
                  </a:lnTo>
                  <a:lnTo>
                    <a:pt x="2722" y="1144"/>
                  </a:lnTo>
                  <a:lnTo>
                    <a:pt x="2723" y="1144"/>
                  </a:lnTo>
                  <a:lnTo>
                    <a:pt x="2724" y="1143"/>
                  </a:lnTo>
                  <a:lnTo>
                    <a:pt x="2725" y="1142"/>
                  </a:lnTo>
                  <a:lnTo>
                    <a:pt x="2726" y="1142"/>
                  </a:lnTo>
                  <a:lnTo>
                    <a:pt x="2726" y="1143"/>
                  </a:lnTo>
                  <a:lnTo>
                    <a:pt x="2727" y="1143"/>
                  </a:lnTo>
                  <a:lnTo>
                    <a:pt x="2728" y="1142"/>
                  </a:lnTo>
                  <a:lnTo>
                    <a:pt x="2729" y="1141"/>
                  </a:lnTo>
                  <a:lnTo>
                    <a:pt x="2731" y="1141"/>
                  </a:lnTo>
                  <a:lnTo>
                    <a:pt x="2734" y="1141"/>
                  </a:lnTo>
                  <a:lnTo>
                    <a:pt x="2735" y="1140"/>
                  </a:lnTo>
                  <a:lnTo>
                    <a:pt x="2736" y="1139"/>
                  </a:lnTo>
                  <a:lnTo>
                    <a:pt x="2737" y="1139"/>
                  </a:lnTo>
                  <a:lnTo>
                    <a:pt x="2737" y="1138"/>
                  </a:lnTo>
                  <a:lnTo>
                    <a:pt x="2738" y="1138"/>
                  </a:lnTo>
                  <a:lnTo>
                    <a:pt x="2739" y="1138"/>
                  </a:lnTo>
                  <a:lnTo>
                    <a:pt x="2740" y="1139"/>
                  </a:lnTo>
                  <a:lnTo>
                    <a:pt x="2740" y="1140"/>
                  </a:lnTo>
                  <a:lnTo>
                    <a:pt x="2741" y="1140"/>
                  </a:lnTo>
                  <a:lnTo>
                    <a:pt x="2742" y="1139"/>
                  </a:lnTo>
                  <a:lnTo>
                    <a:pt x="2743" y="1138"/>
                  </a:lnTo>
                  <a:lnTo>
                    <a:pt x="2744" y="1138"/>
                  </a:lnTo>
                  <a:lnTo>
                    <a:pt x="2744" y="1137"/>
                  </a:lnTo>
                  <a:lnTo>
                    <a:pt x="2745" y="1137"/>
                  </a:lnTo>
                  <a:lnTo>
                    <a:pt x="2746" y="1137"/>
                  </a:lnTo>
                  <a:lnTo>
                    <a:pt x="2747" y="1137"/>
                  </a:lnTo>
                  <a:lnTo>
                    <a:pt x="2748" y="1136"/>
                  </a:lnTo>
                  <a:lnTo>
                    <a:pt x="2749" y="1135"/>
                  </a:lnTo>
                  <a:lnTo>
                    <a:pt x="2750" y="1135"/>
                  </a:lnTo>
                  <a:lnTo>
                    <a:pt x="2751" y="1135"/>
                  </a:lnTo>
                  <a:lnTo>
                    <a:pt x="2752" y="1135"/>
                  </a:lnTo>
                  <a:lnTo>
                    <a:pt x="2753" y="1135"/>
                  </a:lnTo>
                  <a:lnTo>
                    <a:pt x="2754" y="1135"/>
                  </a:lnTo>
                  <a:lnTo>
                    <a:pt x="2755" y="1135"/>
                  </a:lnTo>
                  <a:lnTo>
                    <a:pt x="2756" y="1135"/>
                  </a:lnTo>
                  <a:lnTo>
                    <a:pt x="2757" y="1134"/>
                  </a:lnTo>
                  <a:lnTo>
                    <a:pt x="2758" y="1134"/>
                  </a:lnTo>
                  <a:lnTo>
                    <a:pt x="2759" y="1133"/>
                  </a:lnTo>
                  <a:lnTo>
                    <a:pt x="2760" y="1133"/>
                  </a:lnTo>
                  <a:lnTo>
                    <a:pt x="2761" y="1133"/>
                  </a:lnTo>
                  <a:lnTo>
                    <a:pt x="2761" y="1134"/>
                  </a:lnTo>
                  <a:lnTo>
                    <a:pt x="2761" y="1135"/>
                  </a:lnTo>
                  <a:lnTo>
                    <a:pt x="2761" y="1136"/>
                  </a:lnTo>
                  <a:lnTo>
                    <a:pt x="2761" y="1135"/>
                  </a:lnTo>
                  <a:lnTo>
                    <a:pt x="2762" y="1135"/>
                  </a:lnTo>
                  <a:lnTo>
                    <a:pt x="2764" y="1135"/>
                  </a:lnTo>
                  <a:lnTo>
                    <a:pt x="2766" y="1135"/>
                  </a:lnTo>
                  <a:lnTo>
                    <a:pt x="2769" y="1136"/>
                  </a:lnTo>
                  <a:lnTo>
                    <a:pt x="2770" y="1136"/>
                  </a:lnTo>
                  <a:lnTo>
                    <a:pt x="2771" y="1136"/>
                  </a:lnTo>
                  <a:lnTo>
                    <a:pt x="2772" y="1135"/>
                  </a:lnTo>
                  <a:lnTo>
                    <a:pt x="2773" y="1135"/>
                  </a:lnTo>
                  <a:lnTo>
                    <a:pt x="2773" y="1136"/>
                  </a:lnTo>
                  <a:lnTo>
                    <a:pt x="2774" y="1137"/>
                  </a:lnTo>
                  <a:lnTo>
                    <a:pt x="2775" y="1136"/>
                  </a:lnTo>
                  <a:lnTo>
                    <a:pt x="2776" y="1136"/>
                  </a:lnTo>
                  <a:lnTo>
                    <a:pt x="2777" y="1137"/>
                  </a:lnTo>
                  <a:lnTo>
                    <a:pt x="2779" y="1138"/>
                  </a:lnTo>
                  <a:lnTo>
                    <a:pt x="2780" y="1138"/>
                  </a:lnTo>
                  <a:lnTo>
                    <a:pt x="2781" y="1138"/>
                  </a:lnTo>
                  <a:lnTo>
                    <a:pt x="2781" y="1139"/>
                  </a:lnTo>
                  <a:lnTo>
                    <a:pt x="2782" y="1138"/>
                  </a:lnTo>
                  <a:lnTo>
                    <a:pt x="2783" y="1137"/>
                  </a:lnTo>
                  <a:lnTo>
                    <a:pt x="2783" y="1136"/>
                  </a:lnTo>
                  <a:lnTo>
                    <a:pt x="2784" y="1136"/>
                  </a:lnTo>
                  <a:lnTo>
                    <a:pt x="2785" y="1136"/>
                  </a:lnTo>
                  <a:lnTo>
                    <a:pt x="2786" y="1135"/>
                  </a:lnTo>
                  <a:lnTo>
                    <a:pt x="2787" y="1135"/>
                  </a:lnTo>
                  <a:lnTo>
                    <a:pt x="2788" y="1134"/>
                  </a:lnTo>
                  <a:lnTo>
                    <a:pt x="2790" y="1133"/>
                  </a:lnTo>
                  <a:lnTo>
                    <a:pt x="2790" y="1132"/>
                  </a:lnTo>
                  <a:lnTo>
                    <a:pt x="2791" y="1132"/>
                  </a:lnTo>
                  <a:lnTo>
                    <a:pt x="2792" y="1132"/>
                  </a:lnTo>
                  <a:lnTo>
                    <a:pt x="2793" y="1132"/>
                  </a:lnTo>
                  <a:lnTo>
                    <a:pt x="2794" y="1132"/>
                  </a:lnTo>
                  <a:lnTo>
                    <a:pt x="2795" y="1132"/>
                  </a:lnTo>
                  <a:lnTo>
                    <a:pt x="2795" y="1133"/>
                  </a:lnTo>
                  <a:lnTo>
                    <a:pt x="2796" y="1133"/>
                  </a:lnTo>
                  <a:lnTo>
                    <a:pt x="2797" y="1133"/>
                  </a:lnTo>
                  <a:lnTo>
                    <a:pt x="2798" y="1134"/>
                  </a:lnTo>
                  <a:lnTo>
                    <a:pt x="2799" y="1134"/>
                  </a:lnTo>
                  <a:lnTo>
                    <a:pt x="2800" y="1134"/>
                  </a:lnTo>
                  <a:lnTo>
                    <a:pt x="2800" y="1133"/>
                  </a:lnTo>
                  <a:lnTo>
                    <a:pt x="2801" y="1133"/>
                  </a:lnTo>
                  <a:lnTo>
                    <a:pt x="2802" y="1133"/>
                  </a:lnTo>
                  <a:lnTo>
                    <a:pt x="2803" y="1134"/>
                  </a:lnTo>
                  <a:lnTo>
                    <a:pt x="2804" y="1134"/>
                  </a:lnTo>
                  <a:lnTo>
                    <a:pt x="2805" y="1133"/>
                  </a:lnTo>
                  <a:lnTo>
                    <a:pt x="2805" y="1132"/>
                  </a:lnTo>
                  <a:lnTo>
                    <a:pt x="2806" y="1131"/>
                  </a:lnTo>
                  <a:lnTo>
                    <a:pt x="2806" y="1130"/>
                  </a:lnTo>
                  <a:lnTo>
                    <a:pt x="2807" y="1129"/>
                  </a:lnTo>
                  <a:lnTo>
                    <a:pt x="2808" y="1127"/>
                  </a:lnTo>
                  <a:lnTo>
                    <a:pt x="2808" y="1126"/>
                  </a:lnTo>
                  <a:lnTo>
                    <a:pt x="2809" y="1126"/>
                  </a:lnTo>
                  <a:lnTo>
                    <a:pt x="2809" y="1125"/>
                  </a:lnTo>
                  <a:lnTo>
                    <a:pt x="2810" y="1125"/>
                  </a:lnTo>
                  <a:lnTo>
                    <a:pt x="2811" y="1125"/>
                  </a:lnTo>
                  <a:lnTo>
                    <a:pt x="2812" y="1125"/>
                  </a:lnTo>
                  <a:lnTo>
                    <a:pt x="2813" y="1125"/>
                  </a:lnTo>
                  <a:lnTo>
                    <a:pt x="2814" y="1125"/>
                  </a:lnTo>
                  <a:lnTo>
                    <a:pt x="2814" y="1124"/>
                  </a:lnTo>
                  <a:lnTo>
                    <a:pt x="2815" y="1124"/>
                  </a:lnTo>
                  <a:lnTo>
                    <a:pt x="2816" y="1124"/>
                  </a:lnTo>
                  <a:lnTo>
                    <a:pt x="2817" y="1124"/>
                  </a:lnTo>
                  <a:lnTo>
                    <a:pt x="2818" y="1124"/>
                  </a:lnTo>
                  <a:lnTo>
                    <a:pt x="2819" y="1124"/>
                  </a:lnTo>
                  <a:lnTo>
                    <a:pt x="2821" y="1125"/>
                  </a:lnTo>
                  <a:lnTo>
                    <a:pt x="2822" y="1125"/>
                  </a:lnTo>
                  <a:lnTo>
                    <a:pt x="2824" y="1126"/>
                  </a:lnTo>
                  <a:lnTo>
                    <a:pt x="2825" y="1126"/>
                  </a:lnTo>
                  <a:lnTo>
                    <a:pt x="2826" y="1126"/>
                  </a:lnTo>
                  <a:lnTo>
                    <a:pt x="2826" y="1127"/>
                  </a:lnTo>
                  <a:lnTo>
                    <a:pt x="2827" y="1127"/>
                  </a:lnTo>
                  <a:lnTo>
                    <a:pt x="2828" y="1127"/>
                  </a:lnTo>
                  <a:lnTo>
                    <a:pt x="2829" y="1126"/>
                  </a:lnTo>
                  <a:lnTo>
                    <a:pt x="2830" y="1124"/>
                  </a:lnTo>
                  <a:lnTo>
                    <a:pt x="2831" y="1123"/>
                  </a:lnTo>
                  <a:lnTo>
                    <a:pt x="2832" y="1123"/>
                  </a:lnTo>
                  <a:lnTo>
                    <a:pt x="2833" y="1123"/>
                  </a:lnTo>
                  <a:lnTo>
                    <a:pt x="2834" y="1123"/>
                  </a:lnTo>
                  <a:lnTo>
                    <a:pt x="2835" y="1123"/>
                  </a:lnTo>
                  <a:lnTo>
                    <a:pt x="2837" y="1122"/>
                  </a:lnTo>
                  <a:lnTo>
                    <a:pt x="2837" y="1120"/>
                  </a:lnTo>
                  <a:lnTo>
                    <a:pt x="2837" y="1119"/>
                  </a:lnTo>
                  <a:lnTo>
                    <a:pt x="2837" y="1118"/>
                  </a:lnTo>
                  <a:lnTo>
                    <a:pt x="2837" y="1119"/>
                  </a:lnTo>
                  <a:lnTo>
                    <a:pt x="2837" y="1118"/>
                  </a:lnTo>
                  <a:lnTo>
                    <a:pt x="2838" y="1118"/>
                  </a:lnTo>
                  <a:lnTo>
                    <a:pt x="2839" y="1118"/>
                  </a:lnTo>
                  <a:lnTo>
                    <a:pt x="2839" y="1119"/>
                  </a:lnTo>
                  <a:lnTo>
                    <a:pt x="2840" y="1119"/>
                  </a:lnTo>
                  <a:lnTo>
                    <a:pt x="2840" y="1120"/>
                  </a:lnTo>
                  <a:lnTo>
                    <a:pt x="2841" y="1120"/>
                  </a:lnTo>
                  <a:lnTo>
                    <a:pt x="2842" y="1120"/>
                  </a:lnTo>
                  <a:lnTo>
                    <a:pt x="2843" y="1120"/>
                  </a:lnTo>
                  <a:lnTo>
                    <a:pt x="2844" y="1120"/>
                  </a:lnTo>
                  <a:lnTo>
                    <a:pt x="2845" y="1120"/>
                  </a:lnTo>
                  <a:lnTo>
                    <a:pt x="2846" y="1120"/>
                  </a:lnTo>
                  <a:lnTo>
                    <a:pt x="2846" y="1121"/>
                  </a:lnTo>
                  <a:lnTo>
                    <a:pt x="2847" y="1121"/>
                  </a:lnTo>
                  <a:lnTo>
                    <a:pt x="2847" y="1122"/>
                  </a:lnTo>
                  <a:lnTo>
                    <a:pt x="2848" y="1122"/>
                  </a:lnTo>
                  <a:lnTo>
                    <a:pt x="2849" y="1123"/>
                  </a:lnTo>
                  <a:lnTo>
                    <a:pt x="2849" y="1124"/>
                  </a:lnTo>
                  <a:lnTo>
                    <a:pt x="2850" y="1124"/>
                  </a:lnTo>
                  <a:lnTo>
                    <a:pt x="2851" y="1124"/>
                  </a:lnTo>
                  <a:lnTo>
                    <a:pt x="2852" y="1124"/>
                  </a:lnTo>
                  <a:lnTo>
                    <a:pt x="2853" y="1124"/>
                  </a:lnTo>
                  <a:lnTo>
                    <a:pt x="2854" y="1124"/>
                  </a:lnTo>
                  <a:lnTo>
                    <a:pt x="2855" y="1124"/>
                  </a:lnTo>
                  <a:lnTo>
                    <a:pt x="2855" y="1125"/>
                  </a:lnTo>
                  <a:lnTo>
                    <a:pt x="2856" y="1125"/>
                  </a:lnTo>
                  <a:lnTo>
                    <a:pt x="2856" y="1126"/>
                  </a:lnTo>
                  <a:lnTo>
                    <a:pt x="2857" y="1126"/>
                  </a:lnTo>
                  <a:lnTo>
                    <a:pt x="2857" y="1127"/>
                  </a:lnTo>
                  <a:lnTo>
                    <a:pt x="2858" y="1127"/>
                  </a:lnTo>
                  <a:lnTo>
                    <a:pt x="2859" y="1128"/>
                  </a:lnTo>
                  <a:lnTo>
                    <a:pt x="2859" y="1129"/>
                  </a:lnTo>
                  <a:lnTo>
                    <a:pt x="2860" y="1129"/>
                  </a:lnTo>
                  <a:lnTo>
                    <a:pt x="2860" y="1130"/>
                  </a:lnTo>
                  <a:lnTo>
                    <a:pt x="2860" y="1131"/>
                  </a:lnTo>
                  <a:lnTo>
                    <a:pt x="2861" y="1131"/>
                  </a:lnTo>
                  <a:lnTo>
                    <a:pt x="2862" y="1131"/>
                  </a:lnTo>
                  <a:lnTo>
                    <a:pt x="2862" y="1132"/>
                  </a:lnTo>
                  <a:lnTo>
                    <a:pt x="2861" y="1132"/>
                  </a:lnTo>
                  <a:lnTo>
                    <a:pt x="2861" y="1133"/>
                  </a:lnTo>
                  <a:lnTo>
                    <a:pt x="2862" y="1133"/>
                  </a:lnTo>
                  <a:lnTo>
                    <a:pt x="2862" y="1134"/>
                  </a:lnTo>
                  <a:lnTo>
                    <a:pt x="2862" y="1135"/>
                  </a:lnTo>
                  <a:lnTo>
                    <a:pt x="2862" y="1136"/>
                  </a:lnTo>
                  <a:lnTo>
                    <a:pt x="2862" y="1137"/>
                  </a:lnTo>
                  <a:lnTo>
                    <a:pt x="2862" y="1138"/>
                  </a:lnTo>
                  <a:lnTo>
                    <a:pt x="2863" y="1138"/>
                  </a:lnTo>
                  <a:lnTo>
                    <a:pt x="2864" y="1138"/>
                  </a:lnTo>
                  <a:lnTo>
                    <a:pt x="2864" y="1139"/>
                  </a:lnTo>
                  <a:lnTo>
                    <a:pt x="2863" y="1139"/>
                  </a:lnTo>
                  <a:lnTo>
                    <a:pt x="2863" y="1140"/>
                  </a:lnTo>
                  <a:lnTo>
                    <a:pt x="2863" y="1141"/>
                  </a:lnTo>
                  <a:lnTo>
                    <a:pt x="2864" y="1141"/>
                  </a:lnTo>
                  <a:lnTo>
                    <a:pt x="2864" y="1142"/>
                  </a:lnTo>
                  <a:lnTo>
                    <a:pt x="2864" y="1143"/>
                  </a:lnTo>
                  <a:lnTo>
                    <a:pt x="2865" y="1143"/>
                  </a:lnTo>
                  <a:lnTo>
                    <a:pt x="2865" y="1144"/>
                  </a:lnTo>
                  <a:lnTo>
                    <a:pt x="2865" y="1145"/>
                  </a:lnTo>
                  <a:lnTo>
                    <a:pt x="2865" y="1146"/>
                  </a:lnTo>
                  <a:lnTo>
                    <a:pt x="2864" y="1146"/>
                  </a:lnTo>
                  <a:lnTo>
                    <a:pt x="2864" y="1145"/>
                  </a:lnTo>
                  <a:lnTo>
                    <a:pt x="2864" y="1146"/>
                  </a:lnTo>
                  <a:lnTo>
                    <a:pt x="2863" y="1146"/>
                  </a:lnTo>
                  <a:lnTo>
                    <a:pt x="2863" y="1147"/>
                  </a:lnTo>
                  <a:lnTo>
                    <a:pt x="2863" y="1148"/>
                  </a:lnTo>
                  <a:lnTo>
                    <a:pt x="2863" y="1149"/>
                  </a:lnTo>
                  <a:lnTo>
                    <a:pt x="2863" y="1150"/>
                  </a:lnTo>
                  <a:lnTo>
                    <a:pt x="2862" y="1150"/>
                  </a:lnTo>
                  <a:lnTo>
                    <a:pt x="2862" y="1151"/>
                  </a:lnTo>
                  <a:lnTo>
                    <a:pt x="2863" y="1151"/>
                  </a:lnTo>
                  <a:lnTo>
                    <a:pt x="2863" y="1152"/>
                  </a:lnTo>
                  <a:lnTo>
                    <a:pt x="2863" y="1153"/>
                  </a:lnTo>
                  <a:lnTo>
                    <a:pt x="2863" y="1154"/>
                  </a:lnTo>
                  <a:lnTo>
                    <a:pt x="2864" y="1154"/>
                  </a:lnTo>
                  <a:lnTo>
                    <a:pt x="2865" y="1154"/>
                  </a:lnTo>
                  <a:lnTo>
                    <a:pt x="2866" y="1154"/>
                  </a:lnTo>
                  <a:lnTo>
                    <a:pt x="2866" y="1155"/>
                  </a:lnTo>
                  <a:lnTo>
                    <a:pt x="2867" y="1155"/>
                  </a:lnTo>
                  <a:lnTo>
                    <a:pt x="2867" y="1156"/>
                  </a:lnTo>
                  <a:lnTo>
                    <a:pt x="2866" y="1156"/>
                  </a:lnTo>
                  <a:lnTo>
                    <a:pt x="2866" y="1157"/>
                  </a:lnTo>
                  <a:lnTo>
                    <a:pt x="2867" y="1157"/>
                  </a:lnTo>
                  <a:lnTo>
                    <a:pt x="2866" y="1158"/>
                  </a:lnTo>
                  <a:lnTo>
                    <a:pt x="2865" y="1158"/>
                  </a:lnTo>
                  <a:lnTo>
                    <a:pt x="2865" y="1159"/>
                  </a:lnTo>
                  <a:lnTo>
                    <a:pt x="2865" y="1160"/>
                  </a:lnTo>
                  <a:lnTo>
                    <a:pt x="2866" y="1160"/>
                  </a:lnTo>
                  <a:lnTo>
                    <a:pt x="2865" y="1160"/>
                  </a:lnTo>
                  <a:lnTo>
                    <a:pt x="2865" y="1161"/>
                  </a:lnTo>
                  <a:lnTo>
                    <a:pt x="2865" y="1160"/>
                  </a:lnTo>
                  <a:lnTo>
                    <a:pt x="2864" y="1160"/>
                  </a:lnTo>
                  <a:lnTo>
                    <a:pt x="2864" y="1161"/>
                  </a:lnTo>
                  <a:lnTo>
                    <a:pt x="2865" y="1161"/>
                  </a:lnTo>
                  <a:lnTo>
                    <a:pt x="2865" y="1162"/>
                  </a:lnTo>
                  <a:lnTo>
                    <a:pt x="2864" y="1162"/>
                  </a:lnTo>
                  <a:lnTo>
                    <a:pt x="2865" y="1162"/>
                  </a:lnTo>
                  <a:lnTo>
                    <a:pt x="2866" y="1162"/>
                  </a:lnTo>
                  <a:lnTo>
                    <a:pt x="2867" y="1162"/>
                  </a:lnTo>
                  <a:lnTo>
                    <a:pt x="2867" y="1161"/>
                  </a:lnTo>
                  <a:lnTo>
                    <a:pt x="2868" y="1162"/>
                  </a:lnTo>
                  <a:lnTo>
                    <a:pt x="2869" y="1162"/>
                  </a:lnTo>
                  <a:lnTo>
                    <a:pt x="2869" y="1161"/>
                  </a:lnTo>
                  <a:lnTo>
                    <a:pt x="2869" y="1162"/>
                  </a:lnTo>
                  <a:lnTo>
                    <a:pt x="2869" y="1161"/>
                  </a:lnTo>
                  <a:lnTo>
                    <a:pt x="2869" y="1162"/>
                  </a:lnTo>
                  <a:lnTo>
                    <a:pt x="2870" y="1162"/>
                  </a:lnTo>
                  <a:lnTo>
                    <a:pt x="2870" y="1163"/>
                  </a:lnTo>
                  <a:lnTo>
                    <a:pt x="2871" y="1163"/>
                  </a:lnTo>
                  <a:lnTo>
                    <a:pt x="2870" y="1164"/>
                  </a:lnTo>
                  <a:lnTo>
                    <a:pt x="2871" y="1164"/>
                  </a:lnTo>
                  <a:lnTo>
                    <a:pt x="2872" y="1164"/>
                  </a:lnTo>
                  <a:lnTo>
                    <a:pt x="2872" y="1165"/>
                  </a:lnTo>
                  <a:lnTo>
                    <a:pt x="2873" y="1165"/>
                  </a:lnTo>
                  <a:lnTo>
                    <a:pt x="2874" y="1165"/>
                  </a:lnTo>
                  <a:lnTo>
                    <a:pt x="2874" y="1166"/>
                  </a:lnTo>
                  <a:lnTo>
                    <a:pt x="2875" y="1167"/>
                  </a:lnTo>
                  <a:lnTo>
                    <a:pt x="2876" y="1167"/>
                  </a:lnTo>
                  <a:lnTo>
                    <a:pt x="2876" y="1168"/>
                  </a:lnTo>
                  <a:lnTo>
                    <a:pt x="2876" y="1169"/>
                  </a:lnTo>
                  <a:lnTo>
                    <a:pt x="2876" y="1170"/>
                  </a:lnTo>
                  <a:lnTo>
                    <a:pt x="2877" y="1171"/>
                  </a:lnTo>
                  <a:lnTo>
                    <a:pt x="2878" y="1171"/>
                  </a:lnTo>
                  <a:lnTo>
                    <a:pt x="2878" y="1172"/>
                  </a:lnTo>
                  <a:lnTo>
                    <a:pt x="2878" y="1173"/>
                  </a:lnTo>
                  <a:lnTo>
                    <a:pt x="2877" y="1173"/>
                  </a:lnTo>
                  <a:lnTo>
                    <a:pt x="2877" y="1174"/>
                  </a:lnTo>
                  <a:lnTo>
                    <a:pt x="2876" y="1175"/>
                  </a:lnTo>
                  <a:lnTo>
                    <a:pt x="2876" y="1176"/>
                  </a:lnTo>
                  <a:lnTo>
                    <a:pt x="2876" y="1177"/>
                  </a:lnTo>
                  <a:lnTo>
                    <a:pt x="2875" y="1178"/>
                  </a:lnTo>
                  <a:lnTo>
                    <a:pt x="2875" y="1179"/>
                  </a:lnTo>
                  <a:lnTo>
                    <a:pt x="2875" y="1180"/>
                  </a:lnTo>
                  <a:lnTo>
                    <a:pt x="2875" y="1181"/>
                  </a:lnTo>
                  <a:lnTo>
                    <a:pt x="2876" y="1181"/>
                  </a:lnTo>
                  <a:lnTo>
                    <a:pt x="2877" y="1181"/>
                  </a:lnTo>
                  <a:lnTo>
                    <a:pt x="2877" y="1180"/>
                  </a:lnTo>
                  <a:lnTo>
                    <a:pt x="2878" y="1180"/>
                  </a:lnTo>
                  <a:lnTo>
                    <a:pt x="2878" y="1179"/>
                  </a:lnTo>
                  <a:lnTo>
                    <a:pt x="2879" y="1178"/>
                  </a:lnTo>
                  <a:lnTo>
                    <a:pt x="2880" y="1178"/>
                  </a:lnTo>
                  <a:lnTo>
                    <a:pt x="2881" y="1177"/>
                  </a:lnTo>
                  <a:lnTo>
                    <a:pt x="2882" y="1178"/>
                  </a:lnTo>
                  <a:lnTo>
                    <a:pt x="2882" y="1179"/>
                  </a:lnTo>
                  <a:lnTo>
                    <a:pt x="2883" y="1179"/>
                  </a:lnTo>
                  <a:lnTo>
                    <a:pt x="2885" y="1179"/>
                  </a:lnTo>
                  <a:lnTo>
                    <a:pt x="2885" y="1180"/>
                  </a:lnTo>
                  <a:lnTo>
                    <a:pt x="2885" y="1179"/>
                  </a:lnTo>
                  <a:lnTo>
                    <a:pt x="2886" y="1178"/>
                  </a:lnTo>
                  <a:lnTo>
                    <a:pt x="2886" y="1179"/>
                  </a:lnTo>
                  <a:lnTo>
                    <a:pt x="2887" y="1179"/>
                  </a:lnTo>
                  <a:lnTo>
                    <a:pt x="2887" y="1180"/>
                  </a:lnTo>
                  <a:lnTo>
                    <a:pt x="2887" y="1181"/>
                  </a:lnTo>
                  <a:lnTo>
                    <a:pt x="2888" y="1181"/>
                  </a:lnTo>
                  <a:lnTo>
                    <a:pt x="2888" y="1182"/>
                  </a:lnTo>
                  <a:lnTo>
                    <a:pt x="2887" y="1182"/>
                  </a:lnTo>
                  <a:lnTo>
                    <a:pt x="2887" y="1183"/>
                  </a:lnTo>
                  <a:lnTo>
                    <a:pt x="2887" y="1184"/>
                  </a:lnTo>
                  <a:lnTo>
                    <a:pt x="2887" y="1185"/>
                  </a:lnTo>
                  <a:lnTo>
                    <a:pt x="2887" y="1186"/>
                  </a:lnTo>
                  <a:lnTo>
                    <a:pt x="2887" y="1187"/>
                  </a:lnTo>
                  <a:lnTo>
                    <a:pt x="2887" y="1188"/>
                  </a:lnTo>
                  <a:lnTo>
                    <a:pt x="2886" y="1188"/>
                  </a:lnTo>
                  <a:lnTo>
                    <a:pt x="2886" y="1189"/>
                  </a:lnTo>
                  <a:lnTo>
                    <a:pt x="2885" y="1189"/>
                  </a:lnTo>
                  <a:lnTo>
                    <a:pt x="2885" y="1190"/>
                  </a:lnTo>
                  <a:lnTo>
                    <a:pt x="2885" y="1191"/>
                  </a:lnTo>
                  <a:lnTo>
                    <a:pt x="2885" y="1192"/>
                  </a:lnTo>
                  <a:lnTo>
                    <a:pt x="2885" y="1193"/>
                  </a:lnTo>
                  <a:lnTo>
                    <a:pt x="2885" y="1194"/>
                  </a:lnTo>
                  <a:lnTo>
                    <a:pt x="2885" y="1195"/>
                  </a:lnTo>
                  <a:lnTo>
                    <a:pt x="2885" y="1196"/>
                  </a:lnTo>
                  <a:lnTo>
                    <a:pt x="2886" y="1196"/>
                  </a:lnTo>
                  <a:lnTo>
                    <a:pt x="2885" y="1196"/>
                  </a:lnTo>
                  <a:lnTo>
                    <a:pt x="2885" y="1197"/>
                  </a:lnTo>
                  <a:lnTo>
                    <a:pt x="2885" y="1198"/>
                  </a:lnTo>
                  <a:lnTo>
                    <a:pt x="2886" y="1199"/>
                  </a:lnTo>
                  <a:lnTo>
                    <a:pt x="2887" y="1199"/>
                  </a:lnTo>
                  <a:lnTo>
                    <a:pt x="2888" y="1199"/>
                  </a:lnTo>
                  <a:lnTo>
                    <a:pt x="2888" y="1200"/>
                  </a:lnTo>
                  <a:lnTo>
                    <a:pt x="2889" y="1200"/>
                  </a:lnTo>
                  <a:lnTo>
                    <a:pt x="2889" y="1199"/>
                  </a:lnTo>
                  <a:lnTo>
                    <a:pt x="2890" y="1199"/>
                  </a:lnTo>
                  <a:lnTo>
                    <a:pt x="2891" y="1199"/>
                  </a:lnTo>
                  <a:lnTo>
                    <a:pt x="2892" y="1199"/>
                  </a:lnTo>
                  <a:lnTo>
                    <a:pt x="2894" y="1201"/>
                  </a:lnTo>
                  <a:lnTo>
                    <a:pt x="2894" y="1202"/>
                  </a:lnTo>
                  <a:lnTo>
                    <a:pt x="2895" y="1202"/>
                  </a:lnTo>
                  <a:lnTo>
                    <a:pt x="2895" y="1203"/>
                  </a:lnTo>
                  <a:lnTo>
                    <a:pt x="2896" y="1203"/>
                  </a:lnTo>
                  <a:lnTo>
                    <a:pt x="2895" y="1203"/>
                  </a:lnTo>
                  <a:lnTo>
                    <a:pt x="2896" y="1203"/>
                  </a:lnTo>
                  <a:lnTo>
                    <a:pt x="2897" y="1203"/>
                  </a:lnTo>
                  <a:lnTo>
                    <a:pt x="2898" y="1203"/>
                  </a:lnTo>
                  <a:lnTo>
                    <a:pt x="2898" y="1202"/>
                  </a:lnTo>
                  <a:lnTo>
                    <a:pt x="2899" y="1202"/>
                  </a:lnTo>
                  <a:lnTo>
                    <a:pt x="2899" y="1201"/>
                  </a:lnTo>
                  <a:lnTo>
                    <a:pt x="2899" y="1200"/>
                  </a:lnTo>
                  <a:lnTo>
                    <a:pt x="2901" y="1201"/>
                  </a:lnTo>
                  <a:lnTo>
                    <a:pt x="2901" y="1202"/>
                  </a:lnTo>
                  <a:lnTo>
                    <a:pt x="2901" y="1203"/>
                  </a:lnTo>
                  <a:lnTo>
                    <a:pt x="2902" y="1203"/>
                  </a:lnTo>
                  <a:lnTo>
                    <a:pt x="2902" y="1204"/>
                  </a:lnTo>
                  <a:lnTo>
                    <a:pt x="2902" y="1205"/>
                  </a:lnTo>
                  <a:lnTo>
                    <a:pt x="2902" y="1206"/>
                  </a:lnTo>
                  <a:lnTo>
                    <a:pt x="2903" y="1206"/>
                  </a:lnTo>
                  <a:lnTo>
                    <a:pt x="2903" y="1207"/>
                  </a:lnTo>
                  <a:lnTo>
                    <a:pt x="2904" y="1207"/>
                  </a:lnTo>
                  <a:lnTo>
                    <a:pt x="2905" y="1208"/>
                  </a:lnTo>
                  <a:lnTo>
                    <a:pt x="2905" y="1207"/>
                  </a:lnTo>
                  <a:lnTo>
                    <a:pt x="2905" y="1206"/>
                  </a:lnTo>
                  <a:lnTo>
                    <a:pt x="2906" y="1206"/>
                  </a:lnTo>
                  <a:lnTo>
                    <a:pt x="2906" y="1205"/>
                  </a:lnTo>
                  <a:lnTo>
                    <a:pt x="2906" y="1204"/>
                  </a:lnTo>
                  <a:lnTo>
                    <a:pt x="2907" y="1204"/>
                  </a:lnTo>
                  <a:lnTo>
                    <a:pt x="2906" y="1204"/>
                  </a:lnTo>
                  <a:lnTo>
                    <a:pt x="2906" y="1203"/>
                  </a:lnTo>
                  <a:lnTo>
                    <a:pt x="2907" y="1203"/>
                  </a:lnTo>
                  <a:lnTo>
                    <a:pt x="2907" y="1202"/>
                  </a:lnTo>
                  <a:lnTo>
                    <a:pt x="2908" y="1202"/>
                  </a:lnTo>
                  <a:lnTo>
                    <a:pt x="2908" y="1201"/>
                  </a:lnTo>
                  <a:lnTo>
                    <a:pt x="2909" y="1201"/>
                  </a:lnTo>
                  <a:lnTo>
                    <a:pt x="2909" y="1200"/>
                  </a:lnTo>
                  <a:lnTo>
                    <a:pt x="2909" y="1199"/>
                  </a:lnTo>
                  <a:lnTo>
                    <a:pt x="2910" y="1199"/>
                  </a:lnTo>
                  <a:lnTo>
                    <a:pt x="2910" y="1200"/>
                  </a:lnTo>
                  <a:lnTo>
                    <a:pt x="2910" y="1201"/>
                  </a:lnTo>
                  <a:lnTo>
                    <a:pt x="2911" y="1202"/>
                  </a:lnTo>
                  <a:lnTo>
                    <a:pt x="2912" y="1202"/>
                  </a:lnTo>
                  <a:lnTo>
                    <a:pt x="2912" y="1203"/>
                  </a:lnTo>
                  <a:lnTo>
                    <a:pt x="2913" y="1203"/>
                  </a:lnTo>
                  <a:lnTo>
                    <a:pt x="2914" y="1203"/>
                  </a:lnTo>
                  <a:lnTo>
                    <a:pt x="2915" y="1202"/>
                  </a:lnTo>
                  <a:lnTo>
                    <a:pt x="2915" y="1203"/>
                  </a:lnTo>
                  <a:lnTo>
                    <a:pt x="2915" y="1202"/>
                  </a:lnTo>
                  <a:lnTo>
                    <a:pt x="2915" y="1203"/>
                  </a:lnTo>
                  <a:lnTo>
                    <a:pt x="2915" y="1202"/>
                  </a:lnTo>
                  <a:lnTo>
                    <a:pt x="2916" y="1202"/>
                  </a:lnTo>
                  <a:lnTo>
                    <a:pt x="2916" y="1201"/>
                  </a:lnTo>
                  <a:lnTo>
                    <a:pt x="2917" y="1201"/>
                  </a:lnTo>
                  <a:lnTo>
                    <a:pt x="2917" y="1200"/>
                  </a:lnTo>
                  <a:lnTo>
                    <a:pt x="2917" y="1201"/>
                  </a:lnTo>
                  <a:lnTo>
                    <a:pt x="2917" y="1202"/>
                  </a:lnTo>
                  <a:lnTo>
                    <a:pt x="2918" y="1202"/>
                  </a:lnTo>
                  <a:lnTo>
                    <a:pt x="2919" y="1202"/>
                  </a:lnTo>
                  <a:lnTo>
                    <a:pt x="2919" y="1203"/>
                  </a:lnTo>
                  <a:lnTo>
                    <a:pt x="2919" y="1204"/>
                  </a:lnTo>
                  <a:lnTo>
                    <a:pt x="2920" y="1204"/>
                  </a:lnTo>
                  <a:lnTo>
                    <a:pt x="2920" y="1205"/>
                  </a:lnTo>
                  <a:lnTo>
                    <a:pt x="2921" y="1205"/>
                  </a:lnTo>
                  <a:lnTo>
                    <a:pt x="2921" y="1206"/>
                  </a:lnTo>
                  <a:lnTo>
                    <a:pt x="2922" y="1206"/>
                  </a:lnTo>
                  <a:lnTo>
                    <a:pt x="2922" y="1205"/>
                  </a:lnTo>
                  <a:lnTo>
                    <a:pt x="2923" y="1205"/>
                  </a:lnTo>
                  <a:lnTo>
                    <a:pt x="2923" y="1206"/>
                  </a:lnTo>
                  <a:lnTo>
                    <a:pt x="2923" y="1207"/>
                  </a:lnTo>
                  <a:lnTo>
                    <a:pt x="2924" y="1207"/>
                  </a:lnTo>
                  <a:lnTo>
                    <a:pt x="2925" y="1207"/>
                  </a:lnTo>
                  <a:lnTo>
                    <a:pt x="2925" y="1208"/>
                  </a:lnTo>
                  <a:lnTo>
                    <a:pt x="2924" y="1208"/>
                  </a:lnTo>
                  <a:lnTo>
                    <a:pt x="2924" y="1209"/>
                  </a:lnTo>
                  <a:lnTo>
                    <a:pt x="2923" y="1209"/>
                  </a:lnTo>
                  <a:lnTo>
                    <a:pt x="2922" y="1209"/>
                  </a:lnTo>
                  <a:lnTo>
                    <a:pt x="2922" y="1210"/>
                  </a:lnTo>
                  <a:lnTo>
                    <a:pt x="2921" y="1210"/>
                  </a:lnTo>
                  <a:lnTo>
                    <a:pt x="2921" y="1211"/>
                  </a:lnTo>
                  <a:lnTo>
                    <a:pt x="2920" y="1212"/>
                  </a:lnTo>
                  <a:lnTo>
                    <a:pt x="2921" y="1213"/>
                  </a:lnTo>
                  <a:lnTo>
                    <a:pt x="2921" y="1214"/>
                  </a:lnTo>
                  <a:lnTo>
                    <a:pt x="2922" y="1214"/>
                  </a:lnTo>
                  <a:lnTo>
                    <a:pt x="2922" y="1213"/>
                  </a:lnTo>
                  <a:lnTo>
                    <a:pt x="2922" y="1212"/>
                  </a:lnTo>
                  <a:lnTo>
                    <a:pt x="2921" y="1212"/>
                  </a:lnTo>
                  <a:lnTo>
                    <a:pt x="2922" y="1211"/>
                  </a:lnTo>
                  <a:lnTo>
                    <a:pt x="2923" y="1211"/>
                  </a:lnTo>
                  <a:lnTo>
                    <a:pt x="2924" y="1211"/>
                  </a:lnTo>
                  <a:lnTo>
                    <a:pt x="2925" y="1211"/>
                  </a:lnTo>
                  <a:lnTo>
                    <a:pt x="2926" y="1212"/>
                  </a:lnTo>
                  <a:lnTo>
                    <a:pt x="2927" y="1212"/>
                  </a:lnTo>
                  <a:lnTo>
                    <a:pt x="2928" y="1211"/>
                  </a:lnTo>
                  <a:lnTo>
                    <a:pt x="2928" y="1212"/>
                  </a:lnTo>
                  <a:lnTo>
                    <a:pt x="2928" y="1213"/>
                  </a:lnTo>
                  <a:lnTo>
                    <a:pt x="2929" y="1213"/>
                  </a:lnTo>
                  <a:lnTo>
                    <a:pt x="2929" y="1214"/>
                  </a:lnTo>
                  <a:lnTo>
                    <a:pt x="2929" y="1215"/>
                  </a:lnTo>
                  <a:lnTo>
                    <a:pt x="2929" y="1216"/>
                  </a:lnTo>
                  <a:lnTo>
                    <a:pt x="2930" y="1216"/>
                  </a:lnTo>
                  <a:lnTo>
                    <a:pt x="2930" y="1215"/>
                  </a:lnTo>
                  <a:lnTo>
                    <a:pt x="2931" y="1215"/>
                  </a:lnTo>
                  <a:lnTo>
                    <a:pt x="2932" y="1214"/>
                  </a:lnTo>
                  <a:lnTo>
                    <a:pt x="2932" y="1213"/>
                  </a:lnTo>
                  <a:lnTo>
                    <a:pt x="2933" y="1212"/>
                  </a:lnTo>
                  <a:lnTo>
                    <a:pt x="2933" y="1211"/>
                  </a:lnTo>
                  <a:lnTo>
                    <a:pt x="2934" y="1211"/>
                  </a:lnTo>
                  <a:lnTo>
                    <a:pt x="2935" y="1211"/>
                  </a:lnTo>
                  <a:lnTo>
                    <a:pt x="2935" y="1210"/>
                  </a:lnTo>
                  <a:lnTo>
                    <a:pt x="2935" y="1209"/>
                  </a:lnTo>
                  <a:lnTo>
                    <a:pt x="2936" y="1209"/>
                  </a:lnTo>
                  <a:lnTo>
                    <a:pt x="2936" y="1208"/>
                  </a:lnTo>
                  <a:lnTo>
                    <a:pt x="2936" y="1207"/>
                  </a:lnTo>
                  <a:lnTo>
                    <a:pt x="2937" y="1207"/>
                  </a:lnTo>
                  <a:lnTo>
                    <a:pt x="2938" y="1207"/>
                  </a:lnTo>
                  <a:lnTo>
                    <a:pt x="2938" y="1206"/>
                  </a:lnTo>
                  <a:lnTo>
                    <a:pt x="2938" y="1205"/>
                  </a:lnTo>
                  <a:lnTo>
                    <a:pt x="2939" y="1205"/>
                  </a:lnTo>
                  <a:lnTo>
                    <a:pt x="2938" y="1205"/>
                  </a:lnTo>
                  <a:lnTo>
                    <a:pt x="2938" y="1204"/>
                  </a:lnTo>
                  <a:lnTo>
                    <a:pt x="2938" y="1205"/>
                  </a:lnTo>
                  <a:lnTo>
                    <a:pt x="2938" y="1204"/>
                  </a:lnTo>
                  <a:lnTo>
                    <a:pt x="2938" y="1203"/>
                  </a:lnTo>
                  <a:lnTo>
                    <a:pt x="2939" y="1203"/>
                  </a:lnTo>
                  <a:lnTo>
                    <a:pt x="2939" y="1202"/>
                  </a:lnTo>
                  <a:lnTo>
                    <a:pt x="2939" y="1203"/>
                  </a:lnTo>
                  <a:lnTo>
                    <a:pt x="2940" y="1203"/>
                  </a:lnTo>
                  <a:lnTo>
                    <a:pt x="2940" y="1204"/>
                  </a:lnTo>
                  <a:lnTo>
                    <a:pt x="2940" y="1205"/>
                  </a:lnTo>
                  <a:lnTo>
                    <a:pt x="2941" y="1205"/>
                  </a:lnTo>
                  <a:lnTo>
                    <a:pt x="2941" y="1206"/>
                  </a:lnTo>
                  <a:lnTo>
                    <a:pt x="2942" y="1206"/>
                  </a:lnTo>
                  <a:lnTo>
                    <a:pt x="2943" y="1207"/>
                  </a:lnTo>
                  <a:lnTo>
                    <a:pt x="2944" y="1207"/>
                  </a:lnTo>
                  <a:lnTo>
                    <a:pt x="2945" y="1208"/>
                  </a:lnTo>
                  <a:lnTo>
                    <a:pt x="2946" y="1208"/>
                  </a:lnTo>
                  <a:lnTo>
                    <a:pt x="2946" y="1207"/>
                  </a:lnTo>
                  <a:lnTo>
                    <a:pt x="2947" y="1207"/>
                  </a:lnTo>
                  <a:lnTo>
                    <a:pt x="2948" y="1207"/>
                  </a:lnTo>
                  <a:lnTo>
                    <a:pt x="2948" y="1206"/>
                  </a:lnTo>
                  <a:lnTo>
                    <a:pt x="2949" y="1206"/>
                  </a:lnTo>
                  <a:lnTo>
                    <a:pt x="2949" y="1205"/>
                  </a:lnTo>
                  <a:lnTo>
                    <a:pt x="2950" y="1205"/>
                  </a:lnTo>
                  <a:lnTo>
                    <a:pt x="2950" y="1206"/>
                  </a:lnTo>
                  <a:lnTo>
                    <a:pt x="2951" y="1206"/>
                  </a:lnTo>
                  <a:lnTo>
                    <a:pt x="2952" y="1206"/>
                  </a:lnTo>
                  <a:lnTo>
                    <a:pt x="2952" y="1205"/>
                  </a:lnTo>
                  <a:lnTo>
                    <a:pt x="2953" y="1205"/>
                  </a:lnTo>
                  <a:lnTo>
                    <a:pt x="2953" y="1204"/>
                  </a:lnTo>
                  <a:lnTo>
                    <a:pt x="2954" y="1204"/>
                  </a:lnTo>
                  <a:lnTo>
                    <a:pt x="2955" y="1204"/>
                  </a:lnTo>
                  <a:lnTo>
                    <a:pt x="2956" y="1204"/>
                  </a:lnTo>
                  <a:lnTo>
                    <a:pt x="2956" y="1203"/>
                  </a:lnTo>
                  <a:lnTo>
                    <a:pt x="2957" y="1203"/>
                  </a:lnTo>
                  <a:lnTo>
                    <a:pt x="2957" y="1202"/>
                  </a:lnTo>
                  <a:lnTo>
                    <a:pt x="2958" y="1202"/>
                  </a:lnTo>
                  <a:lnTo>
                    <a:pt x="2958" y="1203"/>
                  </a:lnTo>
                  <a:lnTo>
                    <a:pt x="2959" y="1203"/>
                  </a:lnTo>
                  <a:lnTo>
                    <a:pt x="2960" y="1203"/>
                  </a:lnTo>
                  <a:lnTo>
                    <a:pt x="2961" y="1203"/>
                  </a:lnTo>
                  <a:lnTo>
                    <a:pt x="2961" y="1204"/>
                  </a:lnTo>
                  <a:lnTo>
                    <a:pt x="2962" y="1204"/>
                  </a:lnTo>
                  <a:lnTo>
                    <a:pt x="2963" y="1204"/>
                  </a:lnTo>
                  <a:lnTo>
                    <a:pt x="2963" y="1205"/>
                  </a:lnTo>
                  <a:lnTo>
                    <a:pt x="2964" y="1205"/>
                  </a:lnTo>
                  <a:lnTo>
                    <a:pt x="2964" y="1206"/>
                  </a:lnTo>
                  <a:lnTo>
                    <a:pt x="2965" y="1206"/>
                  </a:lnTo>
                  <a:lnTo>
                    <a:pt x="2965" y="1207"/>
                  </a:lnTo>
                  <a:lnTo>
                    <a:pt x="2966" y="1207"/>
                  </a:lnTo>
                  <a:lnTo>
                    <a:pt x="2966" y="1206"/>
                  </a:lnTo>
                  <a:lnTo>
                    <a:pt x="2967" y="1206"/>
                  </a:lnTo>
                  <a:lnTo>
                    <a:pt x="2968" y="1206"/>
                  </a:lnTo>
                  <a:lnTo>
                    <a:pt x="2968" y="1205"/>
                  </a:lnTo>
                  <a:lnTo>
                    <a:pt x="2969" y="1205"/>
                  </a:lnTo>
                  <a:lnTo>
                    <a:pt x="2968" y="1205"/>
                  </a:lnTo>
                  <a:lnTo>
                    <a:pt x="2969" y="1205"/>
                  </a:lnTo>
                  <a:lnTo>
                    <a:pt x="2968" y="1205"/>
                  </a:lnTo>
                  <a:lnTo>
                    <a:pt x="2967" y="1205"/>
                  </a:lnTo>
                  <a:lnTo>
                    <a:pt x="2967" y="1204"/>
                  </a:lnTo>
                  <a:lnTo>
                    <a:pt x="2966" y="1204"/>
                  </a:lnTo>
                  <a:lnTo>
                    <a:pt x="2966" y="1203"/>
                  </a:lnTo>
                  <a:lnTo>
                    <a:pt x="2966" y="1202"/>
                  </a:lnTo>
                  <a:lnTo>
                    <a:pt x="2966" y="1201"/>
                  </a:lnTo>
                  <a:lnTo>
                    <a:pt x="2967" y="1201"/>
                  </a:lnTo>
                  <a:lnTo>
                    <a:pt x="2966" y="1200"/>
                  </a:lnTo>
                  <a:lnTo>
                    <a:pt x="2965" y="1199"/>
                  </a:lnTo>
                  <a:lnTo>
                    <a:pt x="2966" y="1199"/>
                  </a:lnTo>
                  <a:lnTo>
                    <a:pt x="2967" y="1199"/>
                  </a:lnTo>
                  <a:lnTo>
                    <a:pt x="2968" y="1199"/>
                  </a:lnTo>
                  <a:lnTo>
                    <a:pt x="2969" y="1199"/>
                  </a:lnTo>
                  <a:lnTo>
                    <a:pt x="2969" y="1198"/>
                  </a:lnTo>
                  <a:lnTo>
                    <a:pt x="2969" y="1197"/>
                  </a:lnTo>
                  <a:lnTo>
                    <a:pt x="2970" y="1197"/>
                  </a:lnTo>
                  <a:lnTo>
                    <a:pt x="2971" y="1197"/>
                  </a:lnTo>
                  <a:lnTo>
                    <a:pt x="2971" y="1196"/>
                  </a:lnTo>
                  <a:lnTo>
                    <a:pt x="2971" y="1195"/>
                  </a:lnTo>
                  <a:lnTo>
                    <a:pt x="2972" y="1195"/>
                  </a:lnTo>
                  <a:lnTo>
                    <a:pt x="2972" y="1194"/>
                  </a:lnTo>
                  <a:lnTo>
                    <a:pt x="2972" y="1195"/>
                  </a:lnTo>
                  <a:lnTo>
                    <a:pt x="2973" y="1195"/>
                  </a:lnTo>
                  <a:lnTo>
                    <a:pt x="2974" y="1195"/>
                  </a:lnTo>
                  <a:lnTo>
                    <a:pt x="2975" y="1195"/>
                  </a:lnTo>
                  <a:lnTo>
                    <a:pt x="2976" y="1195"/>
                  </a:lnTo>
                  <a:lnTo>
                    <a:pt x="2976" y="1196"/>
                  </a:lnTo>
                  <a:lnTo>
                    <a:pt x="2977" y="1196"/>
                  </a:lnTo>
                  <a:lnTo>
                    <a:pt x="2977" y="1197"/>
                  </a:lnTo>
                  <a:lnTo>
                    <a:pt x="2978" y="1197"/>
                  </a:lnTo>
                  <a:lnTo>
                    <a:pt x="2978" y="1198"/>
                  </a:lnTo>
                  <a:lnTo>
                    <a:pt x="2978" y="1197"/>
                  </a:lnTo>
                  <a:lnTo>
                    <a:pt x="2978" y="1198"/>
                  </a:lnTo>
                  <a:lnTo>
                    <a:pt x="2979" y="1198"/>
                  </a:lnTo>
                  <a:lnTo>
                    <a:pt x="2980" y="1198"/>
                  </a:lnTo>
                  <a:lnTo>
                    <a:pt x="2980" y="1197"/>
                  </a:lnTo>
                  <a:lnTo>
                    <a:pt x="2981" y="1197"/>
                  </a:lnTo>
                  <a:lnTo>
                    <a:pt x="2982" y="1197"/>
                  </a:lnTo>
                  <a:lnTo>
                    <a:pt x="2982" y="1198"/>
                  </a:lnTo>
                  <a:lnTo>
                    <a:pt x="2981" y="1198"/>
                  </a:lnTo>
                  <a:lnTo>
                    <a:pt x="2982" y="1198"/>
                  </a:lnTo>
                  <a:lnTo>
                    <a:pt x="2983" y="1198"/>
                  </a:lnTo>
                  <a:lnTo>
                    <a:pt x="2983" y="1199"/>
                  </a:lnTo>
                  <a:lnTo>
                    <a:pt x="2982" y="1199"/>
                  </a:lnTo>
                  <a:lnTo>
                    <a:pt x="2981" y="1199"/>
                  </a:lnTo>
                  <a:lnTo>
                    <a:pt x="2981" y="1200"/>
                  </a:lnTo>
                  <a:lnTo>
                    <a:pt x="2980" y="1200"/>
                  </a:lnTo>
                  <a:lnTo>
                    <a:pt x="2980" y="1201"/>
                  </a:lnTo>
                  <a:lnTo>
                    <a:pt x="2979" y="1201"/>
                  </a:lnTo>
                  <a:lnTo>
                    <a:pt x="2979" y="1202"/>
                  </a:lnTo>
                  <a:lnTo>
                    <a:pt x="2980" y="1202"/>
                  </a:lnTo>
                  <a:lnTo>
                    <a:pt x="2980" y="1203"/>
                  </a:lnTo>
                  <a:lnTo>
                    <a:pt x="2980" y="1202"/>
                  </a:lnTo>
                  <a:lnTo>
                    <a:pt x="2981" y="1202"/>
                  </a:lnTo>
                  <a:lnTo>
                    <a:pt x="2982" y="1202"/>
                  </a:lnTo>
                  <a:lnTo>
                    <a:pt x="2982" y="1203"/>
                  </a:lnTo>
                  <a:lnTo>
                    <a:pt x="2982" y="1204"/>
                  </a:lnTo>
                  <a:lnTo>
                    <a:pt x="2981" y="1205"/>
                  </a:lnTo>
                  <a:lnTo>
                    <a:pt x="2981" y="1206"/>
                  </a:lnTo>
                  <a:lnTo>
                    <a:pt x="2981" y="1207"/>
                  </a:lnTo>
                  <a:lnTo>
                    <a:pt x="2981" y="1208"/>
                  </a:lnTo>
                  <a:lnTo>
                    <a:pt x="2981" y="1209"/>
                  </a:lnTo>
                  <a:lnTo>
                    <a:pt x="2981" y="1210"/>
                  </a:lnTo>
                  <a:lnTo>
                    <a:pt x="2982" y="1210"/>
                  </a:lnTo>
                  <a:lnTo>
                    <a:pt x="2982" y="1211"/>
                  </a:lnTo>
                  <a:lnTo>
                    <a:pt x="2983" y="1211"/>
                  </a:lnTo>
                  <a:lnTo>
                    <a:pt x="2983" y="1210"/>
                  </a:lnTo>
                  <a:lnTo>
                    <a:pt x="2983" y="1209"/>
                  </a:lnTo>
                  <a:lnTo>
                    <a:pt x="2984" y="1209"/>
                  </a:lnTo>
                  <a:lnTo>
                    <a:pt x="2985" y="1209"/>
                  </a:lnTo>
                  <a:lnTo>
                    <a:pt x="2985" y="1208"/>
                  </a:lnTo>
                  <a:lnTo>
                    <a:pt x="2985" y="1207"/>
                  </a:lnTo>
                  <a:lnTo>
                    <a:pt x="2985" y="1206"/>
                  </a:lnTo>
                  <a:lnTo>
                    <a:pt x="2984" y="1206"/>
                  </a:lnTo>
                  <a:lnTo>
                    <a:pt x="2984" y="1205"/>
                  </a:lnTo>
                  <a:lnTo>
                    <a:pt x="2985" y="1205"/>
                  </a:lnTo>
                  <a:lnTo>
                    <a:pt x="2985" y="1204"/>
                  </a:lnTo>
                  <a:lnTo>
                    <a:pt x="2986" y="1204"/>
                  </a:lnTo>
                  <a:lnTo>
                    <a:pt x="2986" y="1205"/>
                  </a:lnTo>
                  <a:lnTo>
                    <a:pt x="2987" y="1205"/>
                  </a:lnTo>
                  <a:lnTo>
                    <a:pt x="2987" y="1204"/>
                  </a:lnTo>
                  <a:lnTo>
                    <a:pt x="2987" y="1203"/>
                  </a:lnTo>
                  <a:lnTo>
                    <a:pt x="2986" y="1203"/>
                  </a:lnTo>
                  <a:lnTo>
                    <a:pt x="2986" y="1202"/>
                  </a:lnTo>
                  <a:lnTo>
                    <a:pt x="2987" y="1202"/>
                  </a:lnTo>
                  <a:lnTo>
                    <a:pt x="2987" y="1201"/>
                  </a:lnTo>
                  <a:lnTo>
                    <a:pt x="2987" y="1202"/>
                  </a:lnTo>
                  <a:lnTo>
                    <a:pt x="2988" y="1202"/>
                  </a:lnTo>
                  <a:lnTo>
                    <a:pt x="2989" y="1202"/>
                  </a:lnTo>
                  <a:lnTo>
                    <a:pt x="2990" y="1202"/>
                  </a:lnTo>
                  <a:lnTo>
                    <a:pt x="2990" y="1203"/>
                  </a:lnTo>
                  <a:lnTo>
                    <a:pt x="2991" y="1203"/>
                  </a:lnTo>
                  <a:lnTo>
                    <a:pt x="2992" y="1203"/>
                  </a:lnTo>
                  <a:lnTo>
                    <a:pt x="2992" y="1202"/>
                  </a:lnTo>
                  <a:lnTo>
                    <a:pt x="2993" y="1202"/>
                  </a:lnTo>
                  <a:lnTo>
                    <a:pt x="2994" y="1202"/>
                  </a:lnTo>
                  <a:lnTo>
                    <a:pt x="2995" y="1204"/>
                  </a:lnTo>
                  <a:lnTo>
                    <a:pt x="2995" y="1205"/>
                  </a:lnTo>
                  <a:lnTo>
                    <a:pt x="2996" y="1205"/>
                  </a:lnTo>
                  <a:lnTo>
                    <a:pt x="2997" y="1206"/>
                  </a:lnTo>
                  <a:lnTo>
                    <a:pt x="2997" y="1205"/>
                  </a:lnTo>
                  <a:lnTo>
                    <a:pt x="2998" y="1205"/>
                  </a:lnTo>
                  <a:lnTo>
                    <a:pt x="2999" y="1205"/>
                  </a:lnTo>
                  <a:lnTo>
                    <a:pt x="2999" y="1206"/>
                  </a:lnTo>
                  <a:lnTo>
                    <a:pt x="3000" y="1206"/>
                  </a:lnTo>
                  <a:lnTo>
                    <a:pt x="3000" y="1207"/>
                  </a:lnTo>
                  <a:lnTo>
                    <a:pt x="3001" y="1207"/>
                  </a:lnTo>
                  <a:lnTo>
                    <a:pt x="3002" y="1207"/>
                  </a:lnTo>
                  <a:lnTo>
                    <a:pt x="3003" y="1207"/>
                  </a:lnTo>
                  <a:lnTo>
                    <a:pt x="3004" y="1207"/>
                  </a:lnTo>
                  <a:lnTo>
                    <a:pt x="3004" y="1208"/>
                  </a:lnTo>
                  <a:lnTo>
                    <a:pt x="3003" y="1208"/>
                  </a:lnTo>
                  <a:lnTo>
                    <a:pt x="3004" y="1208"/>
                  </a:lnTo>
                  <a:lnTo>
                    <a:pt x="3004" y="1209"/>
                  </a:lnTo>
                  <a:lnTo>
                    <a:pt x="3005" y="1209"/>
                  </a:lnTo>
                  <a:lnTo>
                    <a:pt x="3005" y="1210"/>
                  </a:lnTo>
                  <a:lnTo>
                    <a:pt x="3006" y="1210"/>
                  </a:lnTo>
                  <a:lnTo>
                    <a:pt x="3006" y="1211"/>
                  </a:lnTo>
                  <a:lnTo>
                    <a:pt x="3007" y="1211"/>
                  </a:lnTo>
                  <a:lnTo>
                    <a:pt x="3007" y="1212"/>
                  </a:lnTo>
                  <a:lnTo>
                    <a:pt x="3007" y="1211"/>
                  </a:lnTo>
                  <a:lnTo>
                    <a:pt x="3007" y="1210"/>
                  </a:lnTo>
                  <a:lnTo>
                    <a:pt x="3007" y="1209"/>
                  </a:lnTo>
                  <a:lnTo>
                    <a:pt x="3008" y="1209"/>
                  </a:lnTo>
                  <a:lnTo>
                    <a:pt x="3009" y="1209"/>
                  </a:lnTo>
                  <a:lnTo>
                    <a:pt x="3010" y="1209"/>
                  </a:lnTo>
                  <a:lnTo>
                    <a:pt x="3011" y="1209"/>
                  </a:lnTo>
                  <a:lnTo>
                    <a:pt x="3012" y="1209"/>
                  </a:lnTo>
                  <a:lnTo>
                    <a:pt x="3013" y="1208"/>
                  </a:lnTo>
                  <a:lnTo>
                    <a:pt x="3013" y="1209"/>
                  </a:lnTo>
                  <a:lnTo>
                    <a:pt x="3013" y="1210"/>
                  </a:lnTo>
                  <a:lnTo>
                    <a:pt x="3014" y="1210"/>
                  </a:lnTo>
                  <a:lnTo>
                    <a:pt x="3014" y="1211"/>
                  </a:lnTo>
                  <a:lnTo>
                    <a:pt x="3015" y="1211"/>
                  </a:lnTo>
                  <a:lnTo>
                    <a:pt x="3015" y="1212"/>
                  </a:lnTo>
                  <a:lnTo>
                    <a:pt x="3016" y="1212"/>
                  </a:lnTo>
                  <a:lnTo>
                    <a:pt x="3016" y="1213"/>
                  </a:lnTo>
                  <a:lnTo>
                    <a:pt x="3017" y="1213"/>
                  </a:lnTo>
                  <a:lnTo>
                    <a:pt x="3018" y="1213"/>
                  </a:lnTo>
                  <a:lnTo>
                    <a:pt x="3019" y="1213"/>
                  </a:lnTo>
                  <a:lnTo>
                    <a:pt x="3019" y="1212"/>
                  </a:lnTo>
                  <a:lnTo>
                    <a:pt x="3020" y="1211"/>
                  </a:lnTo>
                  <a:lnTo>
                    <a:pt x="3020" y="1212"/>
                  </a:lnTo>
                  <a:lnTo>
                    <a:pt x="3021" y="1212"/>
                  </a:lnTo>
                  <a:lnTo>
                    <a:pt x="3022" y="1212"/>
                  </a:lnTo>
                  <a:lnTo>
                    <a:pt x="3023" y="1212"/>
                  </a:lnTo>
                  <a:lnTo>
                    <a:pt x="3024" y="1212"/>
                  </a:lnTo>
                  <a:lnTo>
                    <a:pt x="3024" y="1213"/>
                  </a:lnTo>
                  <a:lnTo>
                    <a:pt x="3025" y="1212"/>
                  </a:lnTo>
                  <a:lnTo>
                    <a:pt x="3026" y="1212"/>
                  </a:lnTo>
                  <a:lnTo>
                    <a:pt x="3027" y="1212"/>
                  </a:lnTo>
                  <a:lnTo>
                    <a:pt x="3027" y="1213"/>
                  </a:lnTo>
                  <a:lnTo>
                    <a:pt x="3027" y="1214"/>
                  </a:lnTo>
                  <a:lnTo>
                    <a:pt x="3028" y="1214"/>
                  </a:lnTo>
                  <a:lnTo>
                    <a:pt x="3028" y="1215"/>
                  </a:lnTo>
                  <a:lnTo>
                    <a:pt x="3028" y="1216"/>
                  </a:lnTo>
                  <a:lnTo>
                    <a:pt x="3029" y="1216"/>
                  </a:lnTo>
                  <a:lnTo>
                    <a:pt x="3029" y="1217"/>
                  </a:lnTo>
                  <a:lnTo>
                    <a:pt x="3030" y="1216"/>
                  </a:lnTo>
                  <a:lnTo>
                    <a:pt x="3030" y="1215"/>
                  </a:lnTo>
                  <a:lnTo>
                    <a:pt x="3032" y="1216"/>
                  </a:lnTo>
                  <a:lnTo>
                    <a:pt x="3033" y="1216"/>
                  </a:lnTo>
                  <a:lnTo>
                    <a:pt x="3033" y="1215"/>
                  </a:lnTo>
                  <a:lnTo>
                    <a:pt x="3033" y="1216"/>
                  </a:lnTo>
                  <a:lnTo>
                    <a:pt x="3034" y="1216"/>
                  </a:lnTo>
                  <a:lnTo>
                    <a:pt x="3034" y="1217"/>
                  </a:lnTo>
                  <a:lnTo>
                    <a:pt x="3034" y="1218"/>
                  </a:lnTo>
                  <a:lnTo>
                    <a:pt x="3034" y="1219"/>
                  </a:lnTo>
                  <a:lnTo>
                    <a:pt x="3034" y="1220"/>
                  </a:lnTo>
                  <a:lnTo>
                    <a:pt x="3034" y="1221"/>
                  </a:lnTo>
                  <a:lnTo>
                    <a:pt x="3035" y="1222"/>
                  </a:lnTo>
                  <a:lnTo>
                    <a:pt x="3036" y="1222"/>
                  </a:lnTo>
                  <a:lnTo>
                    <a:pt x="3037" y="1222"/>
                  </a:lnTo>
                  <a:lnTo>
                    <a:pt x="3038" y="1222"/>
                  </a:lnTo>
                  <a:lnTo>
                    <a:pt x="3038" y="1223"/>
                  </a:lnTo>
                  <a:lnTo>
                    <a:pt x="3039" y="1224"/>
                  </a:lnTo>
                  <a:lnTo>
                    <a:pt x="3040" y="1225"/>
                  </a:lnTo>
                  <a:lnTo>
                    <a:pt x="3039" y="1226"/>
                  </a:lnTo>
                  <a:lnTo>
                    <a:pt x="3039" y="1227"/>
                  </a:lnTo>
                  <a:lnTo>
                    <a:pt x="3038" y="1227"/>
                  </a:lnTo>
                  <a:lnTo>
                    <a:pt x="3037" y="1228"/>
                  </a:lnTo>
                  <a:lnTo>
                    <a:pt x="3037" y="1229"/>
                  </a:lnTo>
                  <a:lnTo>
                    <a:pt x="3038" y="1230"/>
                  </a:lnTo>
                  <a:lnTo>
                    <a:pt x="3039" y="1230"/>
                  </a:lnTo>
                  <a:lnTo>
                    <a:pt x="3040" y="1231"/>
                  </a:lnTo>
                  <a:lnTo>
                    <a:pt x="3041" y="1232"/>
                  </a:lnTo>
                  <a:lnTo>
                    <a:pt x="3042" y="1232"/>
                  </a:lnTo>
                  <a:lnTo>
                    <a:pt x="3043" y="1233"/>
                  </a:lnTo>
                  <a:lnTo>
                    <a:pt x="3044" y="1234"/>
                  </a:lnTo>
                  <a:lnTo>
                    <a:pt x="3044" y="1236"/>
                  </a:lnTo>
                  <a:lnTo>
                    <a:pt x="3044" y="1237"/>
                  </a:lnTo>
                  <a:lnTo>
                    <a:pt x="3045" y="1238"/>
                  </a:lnTo>
                  <a:lnTo>
                    <a:pt x="3045" y="1239"/>
                  </a:lnTo>
                  <a:lnTo>
                    <a:pt x="3046" y="1240"/>
                  </a:lnTo>
                  <a:lnTo>
                    <a:pt x="3046" y="1241"/>
                  </a:lnTo>
                  <a:lnTo>
                    <a:pt x="3045" y="1241"/>
                  </a:lnTo>
                  <a:lnTo>
                    <a:pt x="3045" y="1242"/>
                  </a:lnTo>
                  <a:lnTo>
                    <a:pt x="3044" y="1242"/>
                  </a:lnTo>
                  <a:lnTo>
                    <a:pt x="3044" y="1243"/>
                  </a:lnTo>
                  <a:lnTo>
                    <a:pt x="3044" y="1244"/>
                  </a:lnTo>
                  <a:lnTo>
                    <a:pt x="3043" y="1244"/>
                  </a:lnTo>
                  <a:lnTo>
                    <a:pt x="3042" y="1245"/>
                  </a:lnTo>
                  <a:lnTo>
                    <a:pt x="3041" y="1245"/>
                  </a:lnTo>
                  <a:lnTo>
                    <a:pt x="3041" y="1246"/>
                  </a:lnTo>
                  <a:lnTo>
                    <a:pt x="3040" y="1246"/>
                  </a:lnTo>
                  <a:lnTo>
                    <a:pt x="3040" y="1247"/>
                  </a:lnTo>
                  <a:lnTo>
                    <a:pt x="3040" y="1248"/>
                  </a:lnTo>
                  <a:lnTo>
                    <a:pt x="3041" y="1249"/>
                  </a:lnTo>
                  <a:lnTo>
                    <a:pt x="3040" y="1250"/>
                  </a:lnTo>
                  <a:lnTo>
                    <a:pt x="3040" y="1251"/>
                  </a:lnTo>
                  <a:lnTo>
                    <a:pt x="3039" y="1251"/>
                  </a:lnTo>
                  <a:lnTo>
                    <a:pt x="3038" y="1251"/>
                  </a:lnTo>
                  <a:lnTo>
                    <a:pt x="3038" y="1252"/>
                  </a:lnTo>
                  <a:lnTo>
                    <a:pt x="3037" y="1252"/>
                  </a:lnTo>
                  <a:lnTo>
                    <a:pt x="3037" y="1253"/>
                  </a:lnTo>
                  <a:lnTo>
                    <a:pt x="3036" y="1253"/>
                  </a:lnTo>
                  <a:lnTo>
                    <a:pt x="3035" y="1253"/>
                  </a:lnTo>
                  <a:lnTo>
                    <a:pt x="3034" y="1253"/>
                  </a:lnTo>
                  <a:lnTo>
                    <a:pt x="3033" y="1253"/>
                  </a:lnTo>
                  <a:lnTo>
                    <a:pt x="3032" y="1253"/>
                  </a:lnTo>
                  <a:lnTo>
                    <a:pt x="3031" y="1253"/>
                  </a:lnTo>
                  <a:lnTo>
                    <a:pt x="3030" y="1253"/>
                  </a:lnTo>
                  <a:lnTo>
                    <a:pt x="3030" y="1254"/>
                  </a:lnTo>
                  <a:lnTo>
                    <a:pt x="3030" y="1255"/>
                  </a:lnTo>
                  <a:lnTo>
                    <a:pt x="3030" y="1256"/>
                  </a:lnTo>
                  <a:lnTo>
                    <a:pt x="3030" y="1257"/>
                  </a:lnTo>
                  <a:lnTo>
                    <a:pt x="3031" y="1258"/>
                  </a:lnTo>
                  <a:lnTo>
                    <a:pt x="3031" y="1259"/>
                  </a:lnTo>
                  <a:lnTo>
                    <a:pt x="3031" y="1261"/>
                  </a:lnTo>
                  <a:lnTo>
                    <a:pt x="3030" y="1260"/>
                  </a:lnTo>
                  <a:lnTo>
                    <a:pt x="3029" y="1260"/>
                  </a:lnTo>
                  <a:lnTo>
                    <a:pt x="3029" y="1261"/>
                  </a:lnTo>
                  <a:lnTo>
                    <a:pt x="3028" y="1261"/>
                  </a:lnTo>
                  <a:lnTo>
                    <a:pt x="3027" y="1261"/>
                  </a:lnTo>
                  <a:lnTo>
                    <a:pt x="3024" y="1259"/>
                  </a:lnTo>
                  <a:lnTo>
                    <a:pt x="3023" y="1259"/>
                  </a:lnTo>
                  <a:lnTo>
                    <a:pt x="3022" y="1259"/>
                  </a:lnTo>
                  <a:lnTo>
                    <a:pt x="3021" y="1259"/>
                  </a:lnTo>
                  <a:lnTo>
                    <a:pt x="3021" y="1260"/>
                  </a:lnTo>
                  <a:lnTo>
                    <a:pt x="3020" y="1261"/>
                  </a:lnTo>
                  <a:lnTo>
                    <a:pt x="3020" y="1262"/>
                  </a:lnTo>
                  <a:lnTo>
                    <a:pt x="3019" y="1263"/>
                  </a:lnTo>
                  <a:lnTo>
                    <a:pt x="3017" y="1264"/>
                  </a:lnTo>
                  <a:lnTo>
                    <a:pt x="3016" y="1264"/>
                  </a:lnTo>
                  <a:lnTo>
                    <a:pt x="3016" y="1265"/>
                  </a:lnTo>
                  <a:lnTo>
                    <a:pt x="3016" y="1266"/>
                  </a:lnTo>
                  <a:lnTo>
                    <a:pt x="3017" y="1266"/>
                  </a:lnTo>
                  <a:lnTo>
                    <a:pt x="3017" y="1267"/>
                  </a:lnTo>
                  <a:lnTo>
                    <a:pt x="3016" y="1267"/>
                  </a:lnTo>
                  <a:lnTo>
                    <a:pt x="3016" y="1266"/>
                  </a:lnTo>
                  <a:lnTo>
                    <a:pt x="3015" y="1266"/>
                  </a:lnTo>
                  <a:lnTo>
                    <a:pt x="3014" y="1267"/>
                  </a:lnTo>
                  <a:lnTo>
                    <a:pt x="3013" y="1267"/>
                  </a:lnTo>
                  <a:lnTo>
                    <a:pt x="3013" y="1268"/>
                  </a:lnTo>
                  <a:lnTo>
                    <a:pt x="3012" y="1268"/>
                  </a:lnTo>
                  <a:lnTo>
                    <a:pt x="3012" y="1270"/>
                  </a:lnTo>
                  <a:lnTo>
                    <a:pt x="3011" y="1270"/>
                  </a:lnTo>
                  <a:lnTo>
                    <a:pt x="3010" y="1270"/>
                  </a:lnTo>
                  <a:lnTo>
                    <a:pt x="3010" y="1272"/>
                  </a:lnTo>
                  <a:lnTo>
                    <a:pt x="3011" y="1273"/>
                  </a:lnTo>
                  <a:lnTo>
                    <a:pt x="3010" y="1275"/>
                  </a:lnTo>
                  <a:lnTo>
                    <a:pt x="3011" y="1276"/>
                  </a:lnTo>
                  <a:lnTo>
                    <a:pt x="3010" y="1277"/>
                  </a:lnTo>
                  <a:lnTo>
                    <a:pt x="3010" y="1278"/>
                  </a:lnTo>
                  <a:lnTo>
                    <a:pt x="3010" y="1279"/>
                  </a:lnTo>
                  <a:lnTo>
                    <a:pt x="3011" y="1279"/>
                  </a:lnTo>
                  <a:lnTo>
                    <a:pt x="3012" y="1279"/>
                  </a:lnTo>
                  <a:lnTo>
                    <a:pt x="3012" y="1280"/>
                  </a:lnTo>
                  <a:lnTo>
                    <a:pt x="3013" y="1280"/>
                  </a:lnTo>
                  <a:lnTo>
                    <a:pt x="3014" y="1279"/>
                  </a:lnTo>
                  <a:lnTo>
                    <a:pt x="3015" y="1280"/>
                  </a:lnTo>
                  <a:lnTo>
                    <a:pt x="3014" y="1282"/>
                  </a:lnTo>
                  <a:lnTo>
                    <a:pt x="3014" y="1283"/>
                  </a:lnTo>
                  <a:lnTo>
                    <a:pt x="3013" y="1283"/>
                  </a:lnTo>
                  <a:lnTo>
                    <a:pt x="3013" y="1284"/>
                  </a:lnTo>
                  <a:lnTo>
                    <a:pt x="3013" y="1285"/>
                  </a:lnTo>
                  <a:lnTo>
                    <a:pt x="3012" y="1285"/>
                  </a:lnTo>
                  <a:lnTo>
                    <a:pt x="3012" y="1284"/>
                  </a:lnTo>
                  <a:lnTo>
                    <a:pt x="3012" y="1285"/>
                  </a:lnTo>
                  <a:lnTo>
                    <a:pt x="3011" y="1285"/>
                  </a:lnTo>
                  <a:lnTo>
                    <a:pt x="3010" y="1285"/>
                  </a:lnTo>
                  <a:lnTo>
                    <a:pt x="3009" y="1285"/>
                  </a:lnTo>
                  <a:lnTo>
                    <a:pt x="3008" y="1285"/>
                  </a:lnTo>
                  <a:lnTo>
                    <a:pt x="3008" y="1284"/>
                  </a:lnTo>
                  <a:lnTo>
                    <a:pt x="3008" y="1285"/>
                  </a:lnTo>
                  <a:lnTo>
                    <a:pt x="3007" y="1285"/>
                  </a:lnTo>
                  <a:lnTo>
                    <a:pt x="3007" y="1286"/>
                  </a:lnTo>
                  <a:lnTo>
                    <a:pt x="3007" y="1287"/>
                  </a:lnTo>
                  <a:lnTo>
                    <a:pt x="3007" y="1288"/>
                  </a:lnTo>
                  <a:lnTo>
                    <a:pt x="3006" y="1288"/>
                  </a:lnTo>
                  <a:lnTo>
                    <a:pt x="3007" y="1288"/>
                  </a:lnTo>
                  <a:lnTo>
                    <a:pt x="3006" y="1288"/>
                  </a:lnTo>
                  <a:lnTo>
                    <a:pt x="3006" y="1289"/>
                  </a:lnTo>
                  <a:lnTo>
                    <a:pt x="3006" y="1290"/>
                  </a:lnTo>
                  <a:lnTo>
                    <a:pt x="3005" y="1289"/>
                  </a:lnTo>
                  <a:lnTo>
                    <a:pt x="3005" y="1290"/>
                  </a:lnTo>
                  <a:lnTo>
                    <a:pt x="3005" y="1291"/>
                  </a:lnTo>
                  <a:lnTo>
                    <a:pt x="3004" y="1291"/>
                  </a:lnTo>
                  <a:lnTo>
                    <a:pt x="3004" y="1292"/>
                  </a:lnTo>
                  <a:lnTo>
                    <a:pt x="3004" y="1293"/>
                  </a:lnTo>
                  <a:lnTo>
                    <a:pt x="3003" y="1293"/>
                  </a:lnTo>
                  <a:lnTo>
                    <a:pt x="3004" y="1293"/>
                  </a:lnTo>
                  <a:lnTo>
                    <a:pt x="3003" y="1293"/>
                  </a:lnTo>
                  <a:lnTo>
                    <a:pt x="3003" y="1294"/>
                  </a:lnTo>
                  <a:lnTo>
                    <a:pt x="3002" y="1294"/>
                  </a:lnTo>
                  <a:lnTo>
                    <a:pt x="3001" y="1294"/>
                  </a:lnTo>
                  <a:lnTo>
                    <a:pt x="3001" y="1295"/>
                  </a:lnTo>
                  <a:lnTo>
                    <a:pt x="3000" y="1295"/>
                  </a:lnTo>
                  <a:lnTo>
                    <a:pt x="2999" y="1295"/>
                  </a:lnTo>
                  <a:lnTo>
                    <a:pt x="2999" y="1294"/>
                  </a:lnTo>
                  <a:lnTo>
                    <a:pt x="2998" y="1294"/>
                  </a:lnTo>
                  <a:lnTo>
                    <a:pt x="2998" y="1293"/>
                  </a:lnTo>
                  <a:lnTo>
                    <a:pt x="2997" y="1292"/>
                  </a:lnTo>
                  <a:lnTo>
                    <a:pt x="2997" y="1293"/>
                  </a:lnTo>
                  <a:lnTo>
                    <a:pt x="2996" y="1293"/>
                  </a:lnTo>
                  <a:lnTo>
                    <a:pt x="2995" y="1292"/>
                  </a:lnTo>
                  <a:lnTo>
                    <a:pt x="2994" y="1292"/>
                  </a:lnTo>
                  <a:lnTo>
                    <a:pt x="2994" y="1293"/>
                  </a:lnTo>
                  <a:lnTo>
                    <a:pt x="2993" y="1293"/>
                  </a:lnTo>
                  <a:lnTo>
                    <a:pt x="2992" y="1293"/>
                  </a:lnTo>
                  <a:lnTo>
                    <a:pt x="2991" y="1293"/>
                  </a:lnTo>
                  <a:lnTo>
                    <a:pt x="2990" y="1293"/>
                  </a:lnTo>
                  <a:lnTo>
                    <a:pt x="2987" y="1295"/>
                  </a:lnTo>
                  <a:lnTo>
                    <a:pt x="2987" y="1296"/>
                  </a:lnTo>
                  <a:lnTo>
                    <a:pt x="2986" y="1296"/>
                  </a:lnTo>
                  <a:lnTo>
                    <a:pt x="2987" y="1297"/>
                  </a:lnTo>
                  <a:lnTo>
                    <a:pt x="2986" y="1297"/>
                  </a:lnTo>
                  <a:lnTo>
                    <a:pt x="2986" y="1298"/>
                  </a:lnTo>
                  <a:lnTo>
                    <a:pt x="2985" y="1299"/>
                  </a:lnTo>
                  <a:lnTo>
                    <a:pt x="2984" y="1299"/>
                  </a:lnTo>
                  <a:lnTo>
                    <a:pt x="2985" y="1298"/>
                  </a:lnTo>
                  <a:lnTo>
                    <a:pt x="2986" y="1298"/>
                  </a:lnTo>
                  <a:lnTo>
                    <a:pt x="2986" y="1297"/>
                  </a:lnTo>
                  <a:lnTo>
                    <a:pt x="2986" y="1296"/>
                  </a:lnTo>
                  <a:lnTo>
                    <a:pt x="2985" y="1295"/>
                  </a:lnTo>
                  <a:lnTo>
                    <a:pt x="2984" y="1295"/>
                  </a:lnTo>
                  <a:lnTo>
                    <a:pt x="2983" y="1296"/>
                  </a:lnTo>
                  <a:lnTo>
                    <a:pt x="2982" y="1296"/>
                  </a:lnTo>
                  <a:lnTo>
                    <a:pt x="2981" y="1296"/>
                  </a:lnTo>
                  <a:lnTo>
                    <a:pt x="2980" y="1295"/>
                  </a:lnTo>
                  <a:lnTo>
                    <a:pt x="2980" y="1296"/>
                  </a:lnTo>
                  <a:lnTo>
                    <a:pt x="2979" y="1296"/>
                  </a:lnTo>
                  <a:lnTo>
                    <a:pt x="2979" y="1297"/>
                  </a:lnTo>
                  <a:lnTo>
                    <a:pt x="2978" y="1297"/>
                  </a:lnTo>
                  <a:lnTo>
                    <a:pt x="2977" y="1297"/>
                  </a:lnTo>
                  <a:lnTo>
                    <a:pt x="2976" y="1297"/>
                  </a:lnTo>
                  <a:lnTo>
                    <a:pt x="2974" y="1298"/>
                  </a:lnTo>
                  <a:lnTo>
                    <a:pt x="2973" y="1299"/>
                  </a:lnTo>
                  <a:lnTo>
                    <a:pt x="2971" y="1299"/>
                  </a:lnTo>
                  <a:lnTo>
                    <a:pt x="2970" y="1299"/>
                  </a:lnTo>
                  <a:lnTo>
                    <a:pt x="2970" y="1300"/>
                  </a:lnTo>
                  <a:lnTo>
                    <a:pt x="2969" y="1300"/>
                  </a:lnTo>
                  <a:lnTo>
                    <a:pt x="2968" y="1300"/>
                  </a:lnTo>
                  <a:lnTo>
                    <a:pt x="2967" y="1300"/>
                  </a:lnTo>
                  <a:lnTo>
                    <a:pt x="2966" y="1300"/>
                  </a:lnTo>
                  <a:lnTo>
                    <a:pt x="2965" y="1300"/>
                  </a:lnTo>
                  <a:lnTo>
                    <a:pt x="2964" y="1300"/>
                  </a:lnTo>
                  <a:lnTo>
                    <a:pt x="2963" y="1300"/>
                  </a:lnTo>
                  <a:lnTo>
                    <a:pt x="2963" y="1299"/>
                  </a:lnTo>
                  <a:lnTo>
                    <a:pt x="2962" y="1298"/>
                  </a:lnTo>
                  <a:lnTo>
                    <a:pt x="2961" y="1298"/>
                  </a:lnTo>
                  <a:lnTo>
                    <a:pt x="2960" y="1298"/>
                  </a:lnTo>
                  <a:lnTo>
                    <a:pt x="2959" y="1298"/>
                  </a:lnTo>
                  <a:lnTo>
                    <a:pt x="2959" y="1299"/>
                  </a:lnTo>
                  <a:lnTo>
                    <a:pt x="2959" y="1298"/>
                  </a:lnTo>
                  <a:lnTo>
                    <a:pt x="2958" y="1298"/>
                  </a:lnTo>
                  <a:lnTo>
                    <a:pt x="2957" y="1297"/>
                  </a:lnTo>
                  <a:lnTo>
                    <a:pt x="2958" y="1296"/>
                  </a:lnTo>
                  <a:lnTo>
                    <a:pt x="2957" y="1296"/>
                  </a:lnTo>
                  <a:lnTo>
                    <a:pt x="2956" y="1295"/>
                  </a:lnTo>
                  <a:lnTo>
                    <a:pt x="2955" y="1295"/>
                  </a:lnTo>
                  <a:lnTo>
                    <a:pt x="2954" y="1295"/>
                  </a:lnTo>
                  <a:lnTo>
                    <a:pt x="2954" y="1296"/>
                  </a:lnTo>
                  <a:lnTo>
                    <a:pt x="2953" y="1295"/>
                  </a:lnTo>
                  <a:lnTo>
                    <a:pt x="2952" y="1296"/>
                  </a:lnTo>
                  <a:lnTo>
                    <a:pt x="2951" y="1296"/>
                  </a:lnTo>
                  <a:lnTo>
                    <a:pt x="2950" y="1297"/>
                  </a:lnTo>
                  <a:lnTo>
                    <a:pt x="2949" y="1297"/>
                  </a:lnTo>
                  <a:lnTo>
                    <a:pt x="2949" y="1298"/>
                  </a:lnTo>
                  <a:lnTo>
                    <a:pt x="2948" y="1299"/>
                  </a:lnTo>
                  <a:lnTo>
                    <a:pt x="2947" y="1300"/>
                  </a:lnTo>
                  <a:lnTo>
                    <a:pt x="2947" y="1301"/>
                  </a:lnTo>
                  <a:lnTo>
                    <a:pt x="2947" y="1302"/>
                  </a:lnTo>
                  <a:lnTo>
                    <a:pt x="2947" y="1303"/>
                  </a:lnTo>
                  <a:lnTo>
                    <a:pt x="2946" y="1303"/>
                  </a:lnTo>
                  <a:lnTo>
                    <a:pt x="2945" y="1304"/>
                  </a:lnTo>
                  <a:lnTo>
                    <a:pt x="2944" y="1305"/>
                  </a:lnTo>
                  <a:lnTo>
                    <a:pt x="2943" y="1305"/>
                  </a:lnTo>
                  <a:lnTo>
                    <a:pt x="2942" y="1305"/>
                  </a:lnTo>
                  <a:lnTo>
                    <a:pt x="2941" y="1305"/>
                  </a:lnTo>
                  <a:lnTo>
                    <a:pt x="2940" y="1305"/>
                  </a:lnTo>
                  <a:lnTo>
                    <a:pt x="2939" y="1306"/>
                  </a:lnTo>
                  <a:lnTo>
                    <a:pt x="2938" y="1306"/>
                  </a:lnTo>
                  <a:lnTo>
                    <a:pt x="2938" y="1307"/>
                  </a:lnTo>
                  <a:lnTo>
                    <a:pt x="2937" y="1307"/>
                  </a:lnTo>
                  <a:lnTo>
                    <a:pt x="2936" y="1307"/>
                  </a:lnTo>
                  <a:lnTo>
                    <a:pt x="2935" y="1307"/>
                  </a:lnTo>
                  <a:lnTo>
                    <a:pt x="2934" y="1306"/>
                  </a:lnTo>
                  <a:lnTo>
                    <a:pt x="2934" y="1305"/>
                  </a:lnTo>
                  <a:lnTo>
                    <a:pt x="2934" y="1304"/>
                  </a:lnTo>
                  <a:lnTo>
                    <a:pt x="2933" y="1303"/>
                  </a:lnTo>
                  <a:lnTo>
                    <a:pt x="2932" y="1303"/>
                  </a:lnTo>
                  <a:lnTo>
                    <a:pt x="2932" y="1302"/>
                  </a:lnTo>
                  <a:lnTo>
                    <a:pt x="2932" y="1301"/>
                  </a:lnTo>
                  <a:lnTo>
                    <a:pt x="2933" y="1301"/>
                  </a:lnTo>
                  <a:lnTo>
                    <a:pt x="2933" y="1300"/>
                  </a:lnTo>
                  <a:lnTo>
                    <a:pt x="2932" y="1300"/>
                  </a:lnTo>
                  <a:lnTo>
                    <a:pt x="2931" y="1300"/>
                  </a:lnTo>
                  <a:lnTo>
                    <a:pt x="2932" y="1300"/>
                  </a:lnTo>
                  <a:lnTo>
                    <a:pt x="2932" y="1299"/>
                  </a:lnTo>
                  <a:lnTo>
                    <a:pt x="2932" y="1298"/>
                  </a:lnTo>
                  <a:lnTo>
                    <a:pt x="2933" y="1297"/>
                  </a:lnTo>
                  <a:lnTo>
                    <a:pt x="2933" y="1296"/>
                  </a:lnTo>
                  <a:lnTo>
                    <a:pt x="2932" y="1295"/>
                  </a:lnTo>
                  <a:lnTo>
                    <a:pt x="2932" y="1294"/>
                  </a:lnTo>
                  <a:lnTo>
                    <a:pt x="2931" y="1294"/>
                  </a:lnTo>
                  <a:lnTo>
                    <a:pt x="2931" y="1293"/>
                  </a:lnTo>
                  <a:lnTo>
                    <a:pt x="2930" y="1293"/>
                  </a:lnTo>
                  <a:lnTo>
                    <a:pt x="2929" y="1293"/>
                  </a:lnTo>
                  <a:lnTo>
                    <a:pt x="2928" y="1293"/>
                  </a:lnTo>
                  <a:lnTo>
                    <a:pt x="2927" y="1293"/>
                  </a:lnTo>
                  <a:lnTo>
                    <a:pt x="2926" y="1293"/>
                  </a:lnTo>
                  <a:lnTo>
                    <a:pt x="2925" y="1293"/>
                  </a:lnTo>
                  <a:lnTo>
                    <a:pt x="2924" y="1293"/>
                  </a:lnTo>
                  <a:lnTo>
                    <a:pt x="2924" y="1294"/>
                  </a:lnTo>
                  <a:lnTo>
                    <a:pt x="2923" y="1294"/>
                  </a:lnTo>
                  <a:lnTo>
                    <a:pt x="2922" y="1295"/>
                  </a:lnTo>
                  <a:lnTo>
                    <a:pt x="2921" y="1296"/>
                  </a:lnTo>
                  <a:lnTo>
                    <a:pt x="2920" y="1296"/>
                  </a:lnTo>
                  <a:lnTo>
                    <a:pt x="2920" y="1297"/>
                  </a:lnTo>
                  <a:lnTo>
                    <a:pt x="2919" y="1297"/>
                  </a:lnTo>
                  <a:lnTo>
                    <a:pt x="2919" y="1298"/>
                  </a:lnTo>
                  <a:lnTo>
                    <a:pt x="2918" y="1298"/>
                  </a:lnTo>
                  <a:lnTo>
                    <a:pt x="2918" y="1299"/>
                  </a:lnTo>
                  <a:lnTo>
                    <a:pt x="2917" y="1298"/>
                  </a:lnTo>
                  <a:lnTo>
                    <a:pt x="2916" y="1298"/>
                  </a:lnTo>
                  <a:lnTo>
                    <a:pt x="2915" y="1299"/>
                  </a:lnTo>
                  <a:lnTo>
                    <a:pt x="2914" y="1299"/>
                  </a:lnTo>
                  <a:lnTo>
                    <a:pt x="2913" y="1300"/>
                  </a:lnTo>
                  <a:lnTo>
                    <a:pt x="2912" y="1300"/>
                  </a:lnTo>
                  <a:lnTo>
                    <a:pt x="2911" y="1301"/>
                  </a:lnTo>
                  <a:lnTo>
                    <a:pt x="2910" y="1301"/>
                  </a:lnTo>
                  <a:lnTo>
                    <a:pt x="2909" y="1302"/>
                  </a:lnTo>
                  <a:lnTo>
                    <a:pt x="2909" y="1303"/>
                  </a:lnTo>
                  <a:lnTo>
                    <a:pt x="2909" y="1304"/>
                  </a:lnTo>
                  <a:lnTo>
                    <a:pt x="2909" y="1305"/>
                  </a:lnTo>
                  <a:lnTo>
                    <a:pt x="2908" y="1305"/>
                  </a:lnTo>
                  <a:lnTo>
                    <a:pt x="2907" y="1305"/>
                  </a:lnTo>
                  <a:lnTo>
                    <a:pt x="2906" y="1305"/>
                  </a:lnTo>
                  <a:lnTo>
                    <a:pt x="2906" y="1306"/>
                  </a:lnTo>
                  <a:lnTo>
                    <a:pt x="2905" y="1306"/>
                  </a:lnTo>
                  <a:lnTo>
                    <a:pt x="2904" y="1306"/>
                  </a:lnTo>
                  <a:lnTo>
                    <a:pt x="2904" y="1305"/>
                  </a:lnTo>
                  <a:lnTo>
                    <a:pt x="2904" y="1304"/>
                  </a:lnTo>
                  <a:lnTo>
                    <a:pt x="2903" y="1304"/>
                  </a:lnTo>
                  <a:lnTo>
                    <a:pt x="2902" y="1304"/>
                  </a:lnTo>
                  <a:lnTo>
                    <a:pt x="2902" y="1303"/>
                  </a:lnTo>
                  <a:lnTo>
                    <a:pt x="2901" y="1303"/>
                  </a:lnTo>
                  <a:lnTo>
                    <a:pt x="2900" y="1304"/>
                  </a:lnTo>
                  <a:lnTo>
                    <a:pt x="2900" y="1303"/>
                  </a:lnTo>
                  <a:lnTo>
                    <a:pt x="2899" y="1303"/>
                  </a:lnTo>
                  <a:lnTo>
                    <a:pt x="2899" y="1302"/>
                  </a:lnTo>
                  <a:lnTo>
                    <a:pt x="2899" y="1301"/>
                  </a:lnTo>
                  <a:lnTo>
                    <a:pt x="2898" y="1301"/>
                  </a:lnTo>
                  <a:lnTo>
                    <a:pt x="2898" y="1302"/>
                  </a:lnTo>
                  <a:lnTo>
                    <a:pt x="2897" y="1302"/>
                  </a:lnTo>
                  <a:lnTo>
                    <a:pt x="2897" y="1303"/>
                  </a:lnTo>
                  <a:lnTo>
                    <a:pt x="2896" y="1303"/>
                  </a:lnTo>
                  <a:lnTo>
                    <a:pt x="2895" y="1303"/>
                  </a:lnTo>
                  <a:lnTo>
                    <a:pt x="2894" y="1303"/>
                  </a:lnTo>
                  <a:lnTo>
                    <a:pt x="2893" y="1303"/>
                  </a:lnTo>
                  <a:lnTo>
                    <a:pt x="2892" y="1303"/>
                  </a:lnTo>
                  <a:lnTo>
                    <a:pt x="2891" y="1304"/>
                  </a:lnTo>
                  <a:lnTo>
                    <a:pt x="2890" y="1305"/>
                  </a:lnTo>
                  <a:lnTo>
                    <a:pt x="2889" y="1305"/>
                  </a:lnTo>
                  <a:lnTo>
                    <a:pt x="2889" y="1304"/>
                  </a:lnTo>
                  <a:lnTo>
                    <a:pt x="2888" y="1304"/>
                  </a:lnTo>
                  <a:lnTo>
                    <a:pt x="2888" y="1303"/>
                  </a:lnTo>
                  <a:lnTo>
                    <a:pt x="2887" y="1303"/>
                  </a:lnTo>
                  <a:lnTo>
                    <a:pt x="2886" y="1304"/>
                  </a:lnTo>
                  <a:lnTo>
                    <a:pt x="2885" y="1305"/>
                  </a:lnTo>
                  <a:lnTo>
                    <a:pt x="2885" y="1306"/>
                  </a:lnTo>
                  <a:lnTo>
                    <a:pt x="2883" y="1307"/>
                  </a:lnTo>
                  <a:lnTo>
                    <a:pt x="2882" y="1307"/>
                  </a:lnTo>
                  <a:lnTo>
                    <a:pt x="2882" y="1308"/>
                  </a:lnTo>
                  <a:lnTo>
                    <a:pt x="2881" y="1308"/>
                  </a:lnTo>
                  <a:lnTo>
                    <a:pt x="2880" y="1309"/>
                  </a:lnTo>
                  <a:lnTo>
                    <a:pt x="2879" y="1309"/>
                  </a:lnTo>
                  <a:lnTo>
                    <a:pt x="2879" y="1310"/>
                  </a:lnTo>
                  <a:lnTo>
                    <a:pt x="2878" y="1309"/>
                  </a:lnTo>
                  <a:lnTo>
                    <a:pt x="2878" y="1310"/>
                  </a:lnTo>
                  <a:lnTo>
                    <a:pt x="2877" y="1310"/>
                  </a:lnTo>
                  <a:lnTo>
                    <a:pt x="2876" y="1310"/>
                  </a:lnTo>
                  <a:lnTo>
                    <a:pt x="2875" y="1312"/>
                  </a:lnTo>
                  <a:lnTo>
                    <a:pt x="2875" y="1313"/>
                  </a:lnTo>
                  <a:lnTo>
                    <a:pt x="2873" y="1314"/>
                  </a:lnTo>
                  <a:lnTo>
                    <a:pt x="2872" y="1314"/>
                  </a:lnTo>
                  <a:lnTo>
                    <a:pt x="2873" y="1314"/>
                  </a:lnTo>
                  <a:lnTo>
                    <a:pt x="2872" y="1314"/>
                  </a:lnTo>
                  <a:lnTo>
                    <a:pt x="2872" y="1315"/>
                  </a:lnTo>
                  <a:lnTo>
                    <a:pt x="2871" y="1315"/>
                  </a:lnTo>
                  <a:lnTo>
                    <a:pt x="2870" y="1315"/>
                  </a:lnTo>
                  <a:lnTo>
                    <a:pt x="2870" y="1316"/>
                  </a:lnTo>
                  <a:lnTo>
                    <a:pt x="2870" y="1315"/>
                  </a:lnTo>
                  <a:lnTo>
                    <a:pt x="2869" y="1315"/>
                  </a:lnTo>
                  <a:lnTo>
                    <a:pt x="2869" y="1316"/>
                  </a:lnTo>
                  <a:lnTo>
                    <a:pt x="2869" y="1317"/>
                  </a:lnTo>
                  <a:lnTo>
                    <a:pt x="2868" y="1317"/>
                  </a:lnTo>
                  <a:lnTo>
                    <a:pt x="2866" y="1316"/>
                  </a:lnTo>
                  <a:lnTo>
                    <a:pt x="2865" y="1315"/>
                  </a:lnTo>
                  <a:lnTo>
                    <a:pt x="2864" y="1315"/>
                  </a:lnTo>
                  <a:lnTo>
                    <a:pt x="2864" y="1314"/>
                  </a:lnTo>
                  <a:lnTo>
                    <a:pt x="2864" y="1313"/>
                  </a:lnTo>
                  <a:lnTo>
                    <a:pt x="2863" y="1313"/>
                  </a:lnTo>
                  <a:lnTo>
                    <a:pt x="2863" y="1314"/>
                  </a:lnTo>
                  <a:lnTo>
                    <a:pt x="2862" y="1314"/>
                  </a:lnTo>
                  <a:lnTo>
                    <a:pt x="2862" y="1315"/>
                  </a:lnTo>
                  <a:lnTo>
                    <a:pt x="2862" y="1316"/>
                  </a:lnTo>
                  <a:lnTo>
                    <a:pt x="2861" y="1316"/>
                  </a:lnTo>
                  <a:lnTo>
                    <a:pt x="2860" y="1316"/>
                  </a:lnTo>
                  <a:lnTo>
                    <a:pt x="2860" y="1317"/>
                  </a:lnTo>
                  <a:lnTo>
                    <a:pt x="2859" y="1317"/>
                  </a:lnTo>
                  <a:lnTo>
                    <a:pt x="2859" y="1318"/>
                  </a:lnTo>
                  <a:lnTo>
                    <a:pt x="2859" y="1319"/>
                  </a:lnTo>
                  <a:lnTo>
                    <a:pt x="2858" y="1319"/>
                  </a:lnTo>
                  <a:lnTo>
                    <a:pt x="2858" y="1320"/>
                  </a:lnTo>
                  <a:lnTo>
                    <a:pt x="2858" y="1319"/>
                  </a:lnTo>
                  <a:lnTo>
                    <a:pt x="2857" y="1319"/>
                  </a:lnTo>
                  <a:lnTo>
                    <a:pt x="2857" y="1318"/>
                  </a:lnTo>
                  <a:lnTo>
                    <a:pt x="2856" y="1318"/>
                  </a:lnTo>
                  <a:lnTo>
                    <a:pt x="2856" y="1317"/>
                  </a:lnTo>
                  <a:lnTo>
                    <a:pt x="2855" y="1317"/>
                  </a:lnTo>
                  <a:lnTo>
                    <a:pt x="2854" y="1317"/>
                  </a:lnTo>
                  <a:lnTo>
                    <a:pt x="2854" y="1318"/>
                  </a:lnTo>
                  <a:lnTo>
                    <a:pt x="2853" y="1318"/>
                  </a:lnTo>
                  <a:lnTo>
                    <a:pt x="2853" y="1319"/>
                  </a:lnTo>
                  <a:lnTo>
                    <a:pt x="2853" y="1318"/>
                  </a:lnTo>
                  <a:lnTo>
                    <a:pt x="2852" y="1318"/>
                  </a:lnTo>
                  <a:lnTo>
                    <a:pt x="2852" y="1317"/>
                  </a:lnTo>
                  <a:lnTo>
                    <a:pt x="2852" y="1316"/>
                  </a:lnTo>
                  <a:lnTo>
                    <a:pt x="2851" y="1316"/>
                  </a:lnTo>
                  <a:lnTo>
                    <a:pt x="2851" y="1317"/>
                  </a:lnTo>
                  <a:lnTo>
                    <a:pt x="2851" y="1316"/>
                  </a:lnTo>
                  <a:lnTo>
                    <a:pt x="2850" y="1316"/>
                  </a:lnTo>
                  <a:lnTo>
                    <a:pt x="2849" y="1316"/>
                  </a:lnTo>
                  <a:lnTo>
                    <a:pt x="2849" y="1317"/>
                  </a:lnTo>
                  <a:lnTo>
                    <a:pt x="2848" y="1317"/>
                  </a:lnTo>
                  <a:lnTo>
                    <a:pt x="2848" y="1318"/>
                  </a:lnTo>
                  <a:lnTo>
                    <a:pt x="2848" y="1317"/>
                  </a:lnTo>
                  <a:lnTo>
                    <a:pt x="2848" y="1318"/>
                  </a:lnTo>
                  <a:lnTo>
                    <a:pt x="2847" y="1318"/>
                  </a:lnTo>
                  <a:lnTo>
                    <a:pt x="2846" y="1318"/>
                  </a:lnTo>
                  <a:lnTo>
                    <a:pt x="2846" y="1319"/>
                  </a:lnTo>
                  <a:lnTo>
                    <a:pt x="2846" y="1318"/>
                  </a:lnTo>
                  <a:lnTo>
                    <a:pt x="2846" y="1319"/>
                  </a:lnTo>
                  <a:lnTo>
                    <a:pt x="2845" y="1319"/>
                  </a:lnTo>
                  <a:lnTo>
                    <a:pt x="2845" y="1320"/>
                  </a:lnTo>
                  <a:lnTo>
                    <a:pt x="2844" y="1320"/>
                  </a:lnTo>
                  <a:lnTo>
                    <a:pt x="2843" y="1320"/>
                  </a:lnTo>
                  <a:lnTo>
                    <a:pt x="2843" y="1321"/>
                  </a:lnTo>
                  <a:lnTo>
                    <a:pt x="2842" y="1321"/>
                  </a:lnTo>
                  <a:lnTo>
                    <a:pt x="2841" y="1321"/>
                  </a:lnTo>
                  <a:lnTo>
                    <a:pt x="2840" y="1321"/>
                  </a:lnTo>
                  <a:lnTo>
                    <a:pt x="2839" y="1321"/>
                  </a:lnTo>
                  <a:lnTo>
                    <a:pt x="2839" y="1322"/>
                  </a:lnTo>
                  <a:lnTo>
                    <a:pt x="2838" y="1322"/>
                  </a:lnTo>
                  <a:lnTo>
                    <a:pt x="2838" y="1323"/>
                  </a:lnTo>
                  <a:lnTo>
                    <a:pt x="2838" y="1324"/>
                  </a:lnTo>
                  <a:lnTo>
                    <a:pt x="2837" y="1324"/>
                  </a:lnTo>
                  <a:lnTo>
                    <a:pt x="2837" y="1325"/>
                  </a:lnTo>
                  <a:lnTo>
                    <a:pt x="2837" y="1326"/>
                  </a:lnTo>
                  <a:lnTo>
                    <a:pt x="2836" y="1326"/>
                  </a:lnTo>
                  <a:lnTo>
                    <a:pt x="2836" y="1327"/>
                  </a:lnTo>
                  <a:lnTo>
                    <a:pt x="2835" y="1327"/>
                  </a:lnTo>
                  <a:lnTo>
                    <a:pt x="2836" y="1327"/>
                  </a:lnTo>
                  <a:lnTo>
                    <a:pt x="2836" y="1328"/>
                  </a:lnTo>
                  <a:lnTo>
                    <a:pt x="2836" y="1329"/>
                  </a:lnTo>
                  <a:lnTo>
                    <a:pt x="2836" y="1330"/>
                  </a:lnTo>
                  <a:lnTo>
                    <a:pt x="2835" y="1330"/>
                  </a:lnTo>
                  <a:lnTo>
                    <a:pt x="2835" y="1331"/>
                  </a:lnTo>
                  <a:lnTo>
                    <a:pt x="2834" y="1331"/>
                  </a:lnTo>
                  <a:lnTo>
                    <a:pt x="2834" y="1332"/>
                  </a:lnTo>
                  <a:lnTo>
                    <a:pt x="2833" y="1332"/>
                  </a:lnTo>
                  <a:lnTo>
                    <a:pt x="2834" y="1333"/>
                  </a:lnTo>
                  <a:lnTo>
                    <a:pt x="2833" y="1333"/>
                  </a:lnTo>
                  <a:lnTo>
                    <a:pt x="2832" y="1333"/>
                  </a:lnTo>
                  <a:lnTo>
                    <a:pt x="2831" y="1333"/>
                  </a:lnTo>
                  <a:lnTo>
                    <a:pt x="2831" y="1334"/>
                  </a:lnTo>
                  <a:lnTo>
                    <a:pt x="2830" y="1334"/>
                  </a:lnTo>
                  <a:lnTo>
                    <a:pt x="2829" y="1334"/>
                  </a:lnTo>
                  <a:lnTo>
                    <a:pt x="2829" y="1333"/>
                  </a:lnTo>
                  <a:lnTo>
                    <a:pt x="2828" y="1333"/>
                  </a:lnTo>
                  <a:lnTo>
                    <a:pt x="2828" y="1334"/>
                  </a:lnTo>
                  <a:lnTo>
                    <a:pt x="2828" y="1333"/>
                  </a:lnTo>
                  <a:lnTo>
                    <a:pt x="2827" y="1332"/>
                  </a:lnTo>
                  <a:lnTo>
                    <a:pt x="2826" y="1332"/>
                  </a:lnTo>
                  <a:lnTo>
                    <a:pt x="2825" y="1332"/>
                  </a:lnTo>
                  <a:lnTo>
                    <a:pt x="2824" y="1332"/>
                  </a:lnTo>
                  <a:lnTo>
                    <a:pt x="2823" y="1332"/>
                  </a:lnTo>
                  <a:lnTo>
                    <a:pt x="2823" y="1333"/>
                  </a:lnTo>
                  <a:lnTo>
                    <a:pt x="2823" y="1334"/>
                  </a:lnTo>
                  <a:lnTo>
                    <a:pt x="2823" y="1333"/>
                  </a:lnTo>
                  <a:lnTo>
                    <a:pt x="2822" y="1333"/>
                  </a:lnTo>
                  <a:lnTo>
                    <a:pt x="2821" y="1333"/>
                  </a:lnTo>
                  <a:lnTo>
                    <a:pt x="2821" y="1334"/>
                  </a:lnTo>
                  <a:lnTo>
                    <a:pt x="2821" y="1335"/>
                  </a:lnTo>
                  <a:lnTo>
                    <a:pt x="2821" y="1336"/>
                  </a:lnTo>
                  <a:lnTo>
                    <a:pt x="2820" y="1337"/>
                  </a:lnTo>
                  <a:lnTo>
                    <a:pt x="2819" y="1337"/>
                  </a:lnTo>
                  <a:lnTo>
                    <a:pt x="2819" y="1338"/>
                  </a:lnTo>
                  <a:lnTo>
                    <a:pt x="2818" y="1338"/>
                  </a:lnTo>
                  <a:lnTo>
                    <a:pt x="2817" y="1338"/>
                  </a:lnTo>
                  <a:lnTo>
                    <a:pt x="2817" y="1339"/>
                  </a:lnTo>
                  <a:lnTo>
                    <a:pt x="2817" y="1340"/>
                  </a:lnTo>
                  <a:lnTo>
                    <a:pt x="2818" y="1340"/>
                  </a:lnTo>
                  <a:lnTo>
                    <a:pt x="2818" y="1341"/>
                  </a:lnTo>
                  <a:lnTo>
                    <a:pt x="2818" y="1342"/>
                  </a:lnTo>
                  <a:lnTo>
                    <a:pt x="2819" y="1342"/>
                  </a:lnTo>
                  <a:lnTo>
                    <a:pt x="2820" y="1343"/>
                  </a:lnTo>
                  <a:lnTo>
                    <a:pt x="2820" y="1344"/>
                  </a:lnTo>
                  <a:lnTo>
                    <a:pt x="2819" y="1345"/>
                  </a:lnTo>
                  <a:lnTo>
                    <a:pt x="2818" y="1346"/>
                  </a:lnTo>
                  <a:lnTo>
                    <a:pt x="2818" y="1347"/>
                  </a:lnTo>
                  <a:lnTo>
                    <a:pt x="2818" y="1348"/>
                  </a:lnTo>
                  <a:lnTo>
                    <a:pt x="2818" y="1349"/>
                  </a:lnTo>
                  <a:lnTo>
                    <a:pt x="2818" y="1350"/>
                  </a:lnTo>
                  <a:lnTo>
                    <a:pt x="2818" y="1351"/>
                  </a:lnTo>
                  <a:lnTo>
                    <a:pt x="2817" y="1351"/>
                  </a:lnTo>
                  <a:lnTo>
                    <a:pt x="2816" y="1351"/>
                  </a:lnTo>
                  <a:lnTo>
                    <a:pt x="2816" y="1352"/>
                  </a:lnTo>
                  <a:lnTo>
                    <a:pt x="2816" y="1353"/>
                  </a:lnTo>
                  <a:lnTo>
                    <a:pt x="2816" y="1354"/>
                  </a:lnTo>
                  <a:lnTo>
                    <a:pt x="2815" y="1354"/>
                  </a:lnTo>
                  <a:lnTo>
                    <a:pt x="2815" y="1355"/>
                  </a:lnTo>
                  <a:lnTo>
                    <a:pt x="2816" y="1355"/>
                  </a:lnTo>
                  <a:lnTo>
                    <a:pt x="2816" y="1356"/>
                  </a:lnTo>
                  <a:lnTo>
                    <a:pt x="2815" y="1357"/>
                  </a:lnTo>
                  <a:lnTo>
                    <a:pt x="2814" y="1357"/>
                  </a:lnTo>
                  <a:lnTo>
                    <a:pt x="2814" y="1358"/>
                  </a:lnTo>
                  <a:lnTo>
                    <a:pt x="2813" y="1358"/>
                  </a:lnTo>
                  <a:lnTo>
                    <a:pt x="2812" y="1358"/>
                  </a:lnTo>
                  <a:lnTo>
                    <a:pt x="2812" y="1359"/>
                  </a:lnTo>
                  <a:lnTo>
                    <a:pt x="2812" y="1360"/>
                  </a:lnTo>
                  <a:lnTo>
                    <a:pt x="2812" y="1361"/>
                  </a:lnTo>
                  <a:lnTo>
                    <a:pt x="2813" y="1361"/>
                  </a:lnTo>
                  <a:lnTo>
                    <a:pt x="2813" y="1362"/>
                  </a:lnTo>
                  <a:lnTo>
                    <a:pt x="2812" y="1363"/>
                  </a:lnTo>
                  <a:lnTo>
                    <a:pt x="2811" y="1363"/>
                  </a:lnTo>
                  <a:lnTo>
                    <a:pt x="2811" y="1364"/>
                  </a:lnTo>
                  <a:lnTo>
                    <a:pt x="2811" y="1365"/>
                  </a:lnTo>
                  <a:lnTo>
                    <a:pt x="2811" y="1367"/>
                  </a:lnTo>
                  <a:lnTo>
                    <a:pt x="2811" y="1368"/>
                  </a:lnTo>
                  <a:lnTo>
                    <a:pt x="2810" y="1368"/>
                  </a:lnTo>
                  <a:lnTo>
                    <a:pt x="2810" y="1369"/>
                  </a:lnTo>
                  <a:lnTo>
                    <a:pt x="2810" y="1370"/>
                  </a:lnTo>
                  <a:lnTo>
                    <a:pt x="2809" y="1370"/>
                  </a:lnTo>
                  <a:lnTo>
                    <a:pt x="2809" y="1371"/>
                  </a:lnTo>
                  <a:lnTo>
                    <a:pt x="2808" y="1372"/>
                  </a:lnTo>
                  <a:lnTo>
                    <a:pt x="2809" y="1372"/>
                  </a:lnTo>
                  <a:lnTo>
                    <a:pt x="2810" y="1372"/>
                  </a:lnTo>
                  <a:lnTo>
                    <a:pt x="2810" y="1373"/>
                  </a:lnTo>
                  <a:lnTo>
                    <a:pt x="2810" y="1374"/>
                  </a:lnTo>
                  <a:lnTo>
                    <a:pt x="2811" y="1374"/>
                  </a:lnTo>
                  <a:lnTo>
                    <a:pt x="2810" y="1375"/>
                  </a:lnTo>
                  <a:lnTo>
                    <a:pt x="2811" y="1375"/>
                  </a:lnTo>
                  <a:lnTo>
                    <a:pt x="2811" y="1376"/>
                  </a:lnTo>
                  <a:lnTo>
                    <a:pt x="2811" y="1377"/>
                  </a:lnTo>
                  <a:lnTo>
                    <a:pt x="2810" y="1377"/>
                  </a:lnTo>
                  <a:lnTo>
                    <a:pt x="2809" y="1378"/>
                  </a:lnTo>
                  <a:lnTo>
                    <a:pt x="2808" y="1379"/>
                  </a:lnTo>
                  <a:lnTo>
                    <a:pt x="2808" y="1380"/>
                  </a:lnTo>
                  <a:lnTo>
                    <a:pt x="2809" y="1381"/>
                  </a:lnTo>
                  <a:lnTo>
                    <a:pt x="2810" y="1381"/>
                  </a:lnTo>
                  <a:lnTo>
                    <a:pt x="2810" y="1382"/>
                  </a:lnTo>
                  <a:lnTo>
                    <a:pt x="2809" y="1382"/>
                  </a:lnTo>
                  <a:lnTo>
                    <a:pt x="2809" y="1383"/>
                  </a:lnTo>
                  <a:lnTo>
                    <a:pt x="2808" y="1383"/>
                  </a:lnTo>
                  <a:lnTo>
                    <a:pt x="2808" y="1384"/>
                  </a:lnTo>
                  <a:lnTo>
                    <a:pt x="2808" y="1385"/>
                  </a:lnTo>
                  <a:lnTo>
                    <a:pt x="2809" y="1385"/>
                  </a:lnTo>
                  <a:lnTo>
                    <a:pt x="2809" y="1386"/>
                  </a:lnTo>
                  <a:lnTo>
                    <a:pt x="2808" y="1386"/>
                  </a:lnTo>
                  <a:lnTo>
                    <a:pt x="2808" y="1387"/>
                  </a:lnTo>
                  <a:lnTo>
                    <a:pt x="2807" y="1387"/>
                  </a:lnTo>
                  <a:lnTo>
                    <a:pt x="2806" y="1388"/>
                  </a:lnTo>
                  <a:lnTo>
                    <a:pt x="2807" y="1389"/>
                  </a:lnTo>
                  <a:lnTo>
                    <a:pt x="2807" y="1390"/>
                  </a:lnTo>
                  <a:lnTo>
                    <a:pt x="2807" y="1391"/>
                  </a:lnTo>
                  <a:lnTo>
                    <a:pt x="2806" y="1391"/>
                  </a:lnTo>
                  <a:lnTo>
                    <a:pt x="2805" y="1391"/>
                  </a:lnTo>
                  <a:lnTo>
                    <a:pt x="2804" y="1391"/>
                  </a:lnTo>
                  <a:lnTo>
                    <a:pt x="2804" y="1392"/>
                  </a:lnTo>
                  <a:lnTo>
                    <a:pt x="2804" y="1393"/>
                  </a:lnTo>
                  <a:lnTo>
                    <a:pt x="2805" y="1393"/>
                  </a:lnTo>
                  <a:lnTo>
                    <a:pt x="2805" y="1394"/>
                  </a:lnTo>
                  <a:lnTo>
                    <a:pt x="2805" y="1395"/>
                  </a:lnTo>
                  <a:lnTo>
                    <a:pt x="2805" y="1396"/>
                  </a:lnTo>
                  <a:lnTo>
                    <a:pt x="2805" y="1397"/>
                  </a:lnTo>
                  <a:lnTo>
                    <a:pt x="2804" y="1397"/>
                  </a:lnTo>
                  <a:lnTo>
                    <a:pt x="2804" y="1398"/>
                  </a:lnTo>
                  <a:lnTo>
                    <a:pt x="2803" y="1399"/>
                  </a:lnTo>
                  <a:lnTo>
                    <a:pt x="2802" y="1399"/>
                  </a:lnTo>
                  <a:lnTo>
                    <a:pt x="2801" y="1399"/>
                  </a:lnTo>
                  <a:lnTo>
                    <a:pt x="2801" y="1400"/>
                  </a:lnTo>
                  <a:lnTo>
                    <a:pt x="2800" y="1400"/>
                  </a:lnTo>
                  <a:lnTo>
                    <a:pt x="2799" y="1400"/>
                  </a:lnTo>
                  <a:lnTo>
                    <a:pt x="2798" y="1400"/>
                  </a:lnTo>
                  <a:lnTo>
                    <a:pt x="2797" y="1400"/>
                  </a:lnTo>
                  <a:lnTo>
                    <a:pt x="2796" y="1400"/>
                  </a:lnTo>
                  <a:lnTo>
                    <a:pt x="2796" y="1401"/>
                  </a:lnTo>
                  <a:lnTo>
                    <a:pt x="2796" y="1402"/>
                  </a:lnTo>
                  <a:lnTo>
                    <a:pt x="2795" y="1402"/>
                  </a:lnTo>
                  <a:lnTo>
                    <a:pt x="2794" y="1403"/>
                  </a:lnTo>
                  <a:lnTo>
                    <a:pt x="2793" y="1403"/>
                  </a:lnTo>
                  <a:lnTo>
                    <a:pt x="2792" y="1403"/>
                  </a:lnTo>
                  <a:lnTo>
                    <a:pt x="2791" y="1403"/>
                  </a:lnTo>
                  <a:lnTo>
                    <a:pt x="2791" y="1404"/>
                  </a:lnTo>
                  <a:lnTo>
                    <a:pt x="2790" y="1404"/>
                  </a:lnTo>
                  <a:lnTo>
                    <a:pt x="2789" y="1404"/>
                  </a:lnTo>
                  <a:lnTo>
                    <a:pt x="2788" y="1405"/>
                  </a:lnTo>
                  <a:lnTo>
                    <a:pt x="2787" y="1404"/>
                  </a:lnTo>
                  <a:lnTo>
                    <a:pt x="2787" y="1405"/>
                  </a:lnTo>
                  <a:lnTo>
                    <a:pt x="2786" y="1405"/>
                  </a:lnTo>
                  <a:lnTo>
                    <a:pt x="2785" y="1406"/>
                  </a:lnTo>
                  <a:lnTo>
                    <a:pt x="2786" y="1407"/>
                  </a:lnTo>
                  <a:lnTo>
                    <a:pt x="2785" y="1408"/>
                  </a:lnTo>
                  <a:lnTo>
                    <a:pt x="2785" y="1409"/>
                  </a:lnTo>
                  <a:lnTo>
                    <a:pt x="2785" y="1410"/>
                  </a:lnTo>
                  <a:lnTo>
                    <a:pt x="2784" y="1411"/>
                  </a:lnTo>
                  <a:lnTo>
                    <a:pt x="2783" y="1411"/>
                  </a:lnTo>
                  <a:lnTo>
                    <a:pt x="2782" y="1411"/>
                  </a:lnTo>
                  <a:lnTo>
                    <a:pt x="2782" y="1412"/>
                  </a:lnTo>
                  <a:lnTo>
                    <a:pt x="2782" y="1414"/>
                  </a:lnTo>
                  <a:lnTo>
                    <a:pt x="2782" y="1415"/>
                  </a:lnTo>
                  <a:lnTo>
                    <a:pt x="2782" y="1416"/>
                  </a:lnTo>
                  <a:lnTo>
                    <a:pt x="2782" y="1417"/>
                  </a:lnTo>
                  <a:lnTo>
                    <a:pt x="2781" y="1418"/>
                  </a:lnTo>
                  <a:lnTo>
                    <a:pt x="2780" y="1418"/>
                  </a:lnTo>
                  <a:lnTo>
                    <a:pt x="2780" y="1420"/>
                  </a:lnTo>
                  <a:lnTo>
                    <a:pt x="2779" y="1420"/>
                  </a:lnTo>
                  <a:lnTo>
                    <a:pt x="2780" y="1421"/>
                  </a:lnTo>
                  <a:lnTo>
                    <a:pt x="2780" y="1422"/>
                  </a:lnTo>
                  <a:lnTo>
                    <a:pt x="2780" y="1423"/>
                  </a:lnTo>
                  <a:lnTo>
                    <a:pt x="2780" y="1424"/>
                  </a:lnTo>
                  <a:lnTo>
                    <a:pt x="2781" y="1424"/>
                  </a:lnTo>
                  <a:lnTo>
                    <a:pt x="2782" y="1424"/>
                  </a:lnTo>
                  <a:lnTo>
                    <a:pt x="2782" y="1425"/>
                  </a:lnTo>
                  <a:lnTo>
                    <a:pt x="2782" y="1426"/>
                  </a:lnTo>
                  <a:lnTo>
                    <a:pt x="2782" y="1427"/>
                  </a:lnTo>
                  <a:lnTo>
                    <a:pt x="2783" y="1428"/>
                  </a:lnTo>
                  <a:lnTo>
                    <a:pt x="2784" y="1428"/>
                  </a:lnTo>
                  <a:lnTo>
                    <a:pt x="2784" y="1429"/>
                  </a:lnTo>
                  <a:lnTo>
                    <a:pt x="2785" y="1429"/>
                  </a:lnTo>
                  <a:lnTo>
                    <a:pt x="2785" y="1430"/>
                  </a:lnTo>
                  <a:lnTo>
                    <a:pt x="2786" y="1430"/>
                  </a:lnTo>
                  <a:lnTo>
                    <a:pt x="2787" y="1429"/>
                  </a:lnTo>
                  <a:lnTo>
                    <a:pt x="2788" y="1429"/>
                  </a:lnTo>
                  <a:lnTo>
                    <a:pt x="2789" y="1429"/>
                  </a:lnTo>
                  <a:lnTo>
                    <a:pt x="2790" y="1429"/>
                  </a:lnTo>
                  <a:lnTo>
                    <a:pt x="2790" y="1430"/>
                  </a:lnTo>
                  <a:lnTo>
                    <a:pt x="2791" y="1430"/>
                  </a:lnTo>
                  <a:lnTo>
                    <a:pt x="2792" y="1430"/>
                  </a:lnTo>
                  <a:lnTo>
                    <a:pt x="2792" y="1431"/>
                  </a:lnTo>
                  <a:lnTo>
                    <a:pt x="2793" y="1431"/>
                  </a:lnTo>
                  <a:lnTo>
                    <a:pt x="2793" y="1432"/>
                  </a:lnTo>
                  <a:lnTo>
                    <a:pt x="2794" y="1432"/>
                  </a:lnTo>
                  <a:lnTo>
                    <a:pt x="2795" y="1433"/>
                  </a:lnTo>
                  <a:lnTo>
                    <a:pt x="2796" y="1433"/>
                  </a:lnTo>
                  <a:lnTo>
                    <a:pt x="2796" y="1434"/>
                  </a:lnTo>
                  <a:lnTo>
                    <a:pt x="2795" y="1434"/>
                  </a:lnTo>
                  <a:lnTo>
                    <a:pt x="2795" y="1435"/>
                  </a:lnTo>
                  <a:lnTo>
                    <a:pt x="2795" y="1436"/>
                  </a:lnTo>
                  <a:lnTo>
                    <a:pt x="2796" y="1437"/>
                  </a:lnTo>
                  <a:lnTo>
                    <a:pt x="2797" y="1438"/>
                  </a:lnTo>
                  <a:lnTo>
                    <a:pt x="2798" y="1438"/>
                  </a:lnTo>
                  <a:lnTo>
                    <a:pt x="2798" y="1439"/>
                  </a:lnTo>
                  <a:lnTo>
                    <a:pt x="2798" y="1440"/>
                  </a:lnTo>
                  <a:lnTo>
                    <a:pt x="2798" y="1441"/>
                  </a:lnTo>
                  <a:lnTo>
                    <a:pt x="2799" y="1442"/>
                  </a:lnTo>
                  <a:lnTo>
                    <a:pt x="2799" y="1443"/>
                  </a:lnTo>
                  <a:lnTo>
                    <a:pt x="2798" y="1445"/>
                  </a:lnTo>
                  <a:lnTo>
                    <a:pt x="2798" y="1446"/>
                  </a:lnTo>
                  <a:lnTo>
                    <a:pt x="2799" y="1447"/>
                  </a:lnTo>
                  <a:lnTo>
                    <a:pt x="2800" y="1446"/>
                  </a:lnTo>
                  <a:lnTo>
                    <a:pt x="2801" y="1446"/>
                  </a:lnTo>
                  <a:lnTo>
                    <a:pt x="2802" y="1445"/>
                  </a:lnTo>
                  <a:lnTo>
                    <a:pt x="2803" y="1445"/>
                  </a:lnTo>
                  <a:lnTo>
                    <a:pt x="2804" y="1444"/>
                  </a:lnTo>
                  <a:lnTo>
                    <a:pt x="2805" y="1444"/>
                  </a:lnTo>
                  <a:lnTo>
                    <a:pt x="2805" y="1445"/>
                  </a:lnTo>
                  <a:lnTo>
                    <a:pt x="2805" y="1446"/>
                  </a:lnTo>
                  <a:lnTo>
                    <a:pt x="2805" y="1447"/>
                  </a:lnTo>
                  <a:lnTo>
                    <a:pt x="2807" y="1448"/>
                  </a:lnTo>
                  <a:lnTo>
                    <a:pt x="2808" y="1448"/>
                  </a:lnTo>
                  <a:lnTo>
                    <a:pt x="2809" y="1449"/>
                  </a:lnTo>
                  <a:lnTo>
                    <a:pt x="2810" y="1450"/>
                  </a:lnTo>
                  <a:lnTo>
                    <a:pt x="2811" y="1450"/>
                  </a:lnTo>
                  <a:lnTo>
                    <a:pt x="2811" y="1451"/>
                  </a:lnTo>
                  <a:lnTo>
                    <a:pt x="2811" y="1452"/>
                  </a:lnTo>
                  <a:lnTo>
                    <a:pt x="2811" y="1453"/>
                  </a:lnTo>
                  <a:lnTo>
                    <a:pt x="2811" y="1454"/>
                  </a:lnTo>
                  <a:lnTo>
                    <a:pt x="2811" y="1455"/>
                  </a:lnTo>
                  <a:lnTo>
                    <a:pt x="2812" y="1456"/>
                  </a:lnTo>
                  <a:lnTo>
                    <a:pt x="2813" y="1456"/>
                  </a:lnTo>
                  <a:lnTo>
                    <a:pt x="2813" y="1457"/>
                  </a:lnTo>
                  <a:lnTo>
                    <a:pt x="2813" y="1458"/>
                  </a:lnTo>
                  <a:lnTo>
                    <a:pt x="2813" y="1459"/>
                  </a:lnTo>
                  <a:lnTo>
                    <a:pt x="2812" y="1459"/>
                  </a:lnTo>
                  <a:lnTo>
                    <a:pt x="2812" y="1460"/>
                  </a:lnTo>
                  <a:lnTo>
                    <a:pt x="2812" y="1461"/>
                  </a:lnTo>
                  <a:lnTo>
                    <a:pt x="2812" y="1462"/>
                  </a:lnTo>
                  <a:lnTo>
                    <a:pt x="2813" y="1462"/>
                  </a:lnTo>
                  <a:lnTo>
                    <a:pt x="2813" y="1463"/>
                  </a:lnTo>
                  <a:lnTo>
                    <a:pt x="2813" y="1464"/>
                  </a:lnTo>
                  <a:lnTo>
                    <a:pt x="2813" y="1465"/>
                  </a:lnTo>
                  <a:lnTo>
                    <a:pt x="2814" y="1465"/>
                  </a:lnTo>
                  <a:lnTo>
                    <a:pt x="2815" y="1465"/>
                  </a:lnTo>
                  <a:lnTo>
                    <a:pt x="2816" y="1466"/>
                  </a:lnTo>
                  <a:lnTo>
                    <a:pt x="2817" y="1467"/>
                  </a:lnTo>
                  <a:lnTo>
                    <a:pt x="2818" y="1467"/>
                  </a:lnTo>
                  <a:lnTo>
                    <a:pt x="2819" y="1467"/>
                  </a:lnTo>
                  <a:lnTo>
                    <a:pt x="2819" y="1468"/>
                  </a:lnTo>
                  <a:lnTo>
                    <a:pt x="2819" y="1469"/>
                  </a:lnTo>
                  <a:lnTo>
                    <a:pt x="2819" y="1470"/>
                  </a:lnTo>
                  <a:lnTo>
                    <a:pt x="2820" y="1471"/>
                  </a:lnTo>
                  <a:lnTo>
                    <a:pt x="2821" y="1471"/>
                  </a:lnTo>
                  <a:lnTo>
                    <a:pt x="2821" y="1472"/>
                  </a:lnTo>
                  <a:lnTo>
                    <a:pt x="2822" y="1472"/>
                  </a:lnTo>
                  <a:lnTo>
                    <a:pt x="2823" y="1473"/>
                  </a:lnTo>
                  <a:lnTo>
                    <a:pt x="2824" y="1474"/>
                  </a:lnTo>
                  <a:lnTo>
                    <a:pt x="2825" y="1475"/>
                  </a:lnTo>
                  <a:lnTo>
                    <a:pt x="2825" y="1476"/>
                  </a:lnTo>
                  <a:lnTo>
                    <a:pt x="2826" y="1477"/>
                  </a:lnTo>
                  <a:lnTo>
                    <a:pt x="2827" y="1477"/>
                  </a:lnTo>
                  <a:lnTo>
                    <a:pt x="2828" y="1478"/>
                  </a:lnTo>
                  <a:lnTo>
                    <a:pt x="2829" y="1478"/>
                  </a:lnTo>
                  <a:lnTo>
                    <a:pt x="2830" y="1478"/>
                  </a:lnTo>
                  <a:lnTo>
                    <a:pt x="2829" y="1479"/>
                  </a:lnTo>
                  <a:lnTo>
                    <a:pt x="2828" y="1479"/>
                  </a:lnTo>
                  <a:lnTo>
                    <a:pt x="2826" y="1479"/>
                  </a:lnTo>
                  <a:lnTo>
                    <a:pt x="2825" y="1478"/>
                  </a:lnTo>
                  <a:lnTo>
                    <a:pt x="2824" y="1477"/>
                  </a:lnTo>
                  <a:lnTo>
                    <a:pt x="2823" y="1477"/>
                  </a:lnTo>
                  <a:lnTo>
                    <a:pt x="2822" y="1477"/>
                  </a:lnTo>
                  <a:lnTo>
                    <a:pt x="2821" y="1477"/>
                  </a:lnTo>
                  <a:lnTo>
                    <a:pt x="2820" y="1477"/>
                  </a:lnTo>
                  <a:lnTo>
                    <a:pt x="2819" y="1477"/>
                  </a:lnTo>
                  <a:lnTo>
                    <a:pt x="2818" y="1478"/>
                  </a:lnTo>
                  <a:lnTo>
                    <a:pt x="2817" y="1478"/>
                  </a:lnTo>
                  <a:lnTo>
                    <a:pt x="2816" y="1478"/>
                  </a:lnTo>
                  <a:lnTo>
                    <a:pt x="2816" y="1479"/>
                  </a:lnTo>
                  <a:lnTo>
                    <a:pt x="2815" y="1479"/>
                  </a:lnTo>
                  <a:lnTo>
                    <a:pt x="2814" y="1479"/>
                  </a:lnTo>
                  <a:lnTo>
                    <a:pt x="2813" y="1479"/>
                  </a:lnTo>
                  <a:lnTo>
                    <a:pt x="2812" y="1479"/>
                  </a:lnTo>
                  <a:lnTo>
                    <a:pt x="2811" y="1479"/>
                  </a:lnTo>
                  <a:lnTo>
                    <a:pt x="2809" y="1480"/>
                  </a:lnTo>
                  <a:lnTo>
                    <a:pt x="2808" y="1480"/>
                  </a:lnTo>
                  <a:lnTo>
                    <a:pt x="2809" y="1479"/>
                  </a:lnTo>
                  <a:lnTo>
                    <a:pt x="2809" y="1478"/>
                  </a:lnTo>
                  <a:lnTo>
                    <a:pt x="2808" y="1477"/>
                  </a:lnTo>
                  <a:lnTo>
                    <a:pt x="2808" y="1478"/>
                  </a:lnTo>
                  <a:lnTo>
                    <a:pt x="2807" y="1477"/>
                  </a:lnTo>
                  <a:lnTo>
                    <a:pt x="2806" y="1477"/>
                  </a:lnTo>
                  <a:lnTo>
                    <a:pt x="2805" y="1477"/>
                  </a:lnTo>
                  <a:lnTo>
                    <a:pt x="2804" y="1477"/>
                  </a:lnTo>
                  <a:lnTo>
                    <a:pt x="2803" y="1478"/>
                  </a:lnTo>
                  <a:lnTo>
                    <a:pt x="2804" y="1478"/>
                  </a:lnTo>
                  <a:lnTo>
                    <a:pt x="2803" y="1479"/>
                  </a:lnTo>
                  <a:lnTo>
                    <a:pt x="2801" y="1480"/>
                  </a:lnTo>
                  <a:lnTo>
                    <a:pt x="2800" y="1480"/>
                  </a:lnTo>
                  <a:lnTo>
                    <a:pt x="2798" y="1480"/>
                  </a:lnTo>
                  <a:lnTo>
                    <a:pt x="2797" y="1480"/>
                  </a:lnTo>
                  <a:lnTo>
                    <a:pt x="2796" y="1480"/>
                  </a:lnTo>
                  <a:lnTo>
                    <a:pt x="2796" y="1481"/>
                  </a:lnTo>
                  <a:lnTo>
                    <a:pt x="2795" y="1481"/>
                  </a:lnTo>
                  <a:lnTo>
                    <a:pt x="2794" y="1481"/>
                  </a:lnTo>
                  <a:lnTo>
                    <a:pt x="2795" y="1482"/>
                  </a:lnTo>
                  <a:lnTo>
                    <a:pt x="2794" y="1482"/>
                  </a:lnTo>
                  <a:lnTo>
                    <a:pt x="2793" y="1482"/>
                  </a:lnTo>
                  <a:lnTo>
                    <a:pt x="2793" y="1481"/>
                  </a:lnTo>
                  <a:lnTo>
                    <a:pt x="2792" y="1481"/>
                  </a:lnTo>
                  <a:lnTo>
                    <a:pt x="2791" y="1482"/>
                  </a:lnTo>
                  <a:lnTo>
                    <a:pt x="2790" y="1482"/>
                  </a:lnTo>
                  <a:lnTo>
                    <a:pt x="2788" y="1482"/>
                  </a:lnTo>
                  <a:lnTo>
                    <a:pt x="2788" y="1481"/>
                  </a:lnTo>
                  <a:lnTo>
                    <a:pt x="2788" y="1480"/>
                  </a:lnTo>
                  <a:lnTo>
                    <a:pt x="2788" y="1479"/>
                  </a:lnTo>
                  <a:lnTo>
                    <a:pt x="2789" y="1479"/>
                  </a:lnTo>
                  <a:lnTo>
                    <a:pt x="2790" y="1479"/>
                  </a:lnTo>
                  <a:lnTo>
                    <a:pt x="2790" y="1478"/>
                  </a:lnTo>
                  <a:lnTo>
                    <a:pt x="2790" y="1477"/>
                  </a:lnTo>
                  <a:lnTo>
                    <a:pt x="2791" y="1476"/>
                  </a:lnTo>
                  <a:lnTo>
                    <a:pt x="2791" y="1475"/>
                  </a:lnTo>
                  <a:lnTo>
                    <a:pt x="2790" y="1474"/>
                  </a:lnTo>
                  <a:lnTo>
                    <a:pt x="2790" y="1473"/>
                  </a:lnTo>
                  <a:lnTo>
                    <a:pt x="2789" y="1473"/>
                  </a:lnTo>
                  <a:lnTo>
                    <a:pt x="2788" y="1472"/>
                  </a:lnTo>
                  <a:lnTo>
                    <a:pt x="2786" y="1471"/>
                  </a:lnTo>
                  <a:lnTo>
                    <a:pt x="2785" y="1471"/>
                  </a:lnTo>
                  <a:lnTo>
                    <a:pt x="2784" y="1471"/>
                  </a:lnTo>
                  <a:lnTo>
                    <a:pt x="2782" y="1470"/>
                  </a:lnTo>
                  <a:lnTo>
                    <a:pt x="2781" y="1470"/>
                  </a:lnTo>
                  <a:lnTo>
                    <a:pt x="2780" y="1470"/>
                  </a:lnTo>
                  <a:lnTo>
                    <a:pt x="2780" y="1471"/>
                  </a:lnTo>
                  <a:lnTo>
                    <a:pt x="2779" y="1471"/>
                  </a:lnTo>
                  <a:lnTo>
                    <a:pt x="2779" y="1472"/>
                  </a:lnTo>
                  <a:lnTo>
                    <a:pt x="2778" y="1472"/>
                  </a:lnTo>
                  <a:lnTo>
                    <a:pt x="2777" y="1472"/>
                  </a:lnTo>
                  <a:lnTo>
                    <a:pt x="2776" y="1472"/>
                  </a:lnTo>
                  <a:lnTo>
                    <a:pt x="2775" y="1473"/>
                  </a:lnTo>
                  <a:lnTo>
                    <a:pt x="2775" y="1474"/>
                  </a:lnTo>
                  <a:lnTo>
                    <a:pt x="2774" y="1475"/>
                  </a:lnTo>
                  <a:lnTo>
                    <a:pt x="2773" y="1475"/>
                  </a:lnTo>
                  <a:lnTo>
                    <a:pt x="2773" y="1474"/>
                  </a:lnTo>
                  <a:lnTo>
                    <a:pt x="2773" y="1473"/>
                  </a:lnTo>
                  <a:lnTo>
                    <a:pt x="2774" y="1473"/>
                  </a:lnTo>
                  <a:lnTo>
                    <a:pt x="2774" y="1472"/>
                  </a:lnTo>
                  <a:lnTo>
                    <a:pt x="2774" y="1471"/>
                  </a:lnTo>
                  <a:lnTo>
                    <a:pt x="2774" y="1470"/>
                  </a:lnTo>
                  <a:lnTo>
                    <a:pt x="2774" y="1469"/>
                  </a:lnTo>
                  <a:lnTo>
                    <a:pt x="2775" y="1468"/>
                  </a:lnTo>
                  <a:lnTo>
                    <a:pt x="2776" y="1468"/>
                  </a:lnTo>
                  <a:lnTo>
                    <a:pt x="2776" y="1467"/>
                  </a:lnTo>
                  <a:lnTo>
                    <a:pt x="2777" y="1467"/>
                  </a:lnTo>
                  <a:lnTo>
                    <a:pt x="2777" y="1466"/>
                  </a:lnTo>
                  <a:lnTo>
                    <a:pt x="2777" y="1465"/>
                  </a:lnTo>
                  <a:lnTo>
                    <a:pt x="2776" y="1462"/>
                  </a:lnTo>
                  <a:lnTo>
                    <a:pt x="2775" y="1461"/>
                  </a:lnTo>
                  <a:lnTo>
                    <a:pt x="2774" y="1462"/>
                  </a:lnTo>
                  <a:lnTo>
                    <a:pt x="2774" y="1461"/>
                  </a:lnTo>
                  <a:lnTo>
                    <a:pt x="2773" y="1461"/>
                  </a:lnTo>
                  <a:lnTo>
                    <a:pt x="2772" y="1461"/>
                  </a:lnTo>
                  <a:lnTo>
                    <a:pt x="2771" y="1460"/>
                  </a:lnTo>
                  <a:lnTo>
                    <a:pt x="2769" y="1459"/>
                  </a:lnTo>
                  <a:lnTo>
                    <a:pt x="2768" y="1460"/>
                  </a:lnTo>
                  <a:lnTo>
                    <a:pt x="2768" y="1461"/>
                  </a:lnTo>
                  <a:lnTo>
                    <a:pt x="2767" y="1461"/>
                  </a:lnTo>
                  <a:lnTo>
                    <a:pt x="2768" y="1462"/>
                  </a:lnTo>
                  <a:lnTo>
                    <a:pt x="2767" y="1462"/>
                  </a:lnTo>
                  <a:lnTo>
                    <a:pt x="2766" y="1463"/>
                  </a:lnTo>
                  <a:lnTo>
                    <a:pt x="2766" y="1464"/>
                  </a:lnTo>
                  <a:lnTo>
                    <a:pt x="2765" y="1464"/>
                  </a:lnTo>
                  <a:lnTo>
                    <a:pt x="2765" y="1465"/>
                  </a:lnTo>
                  <a:lnTo>
                    <a:pt x="2764" y="1465"/>
                  </a:lnTo>
                  <a:lnTo>
                    <a:pt x="2764" y="1466"/>
                  </a:lnTo>
                  <a:lnTo>
                    <a:pt x="2763" y="1467"/>
                  </a:lnTo>
                  <a:lnTo>
                    <a:pt x="2762" y="1467"/>
                  </a:lnTo>
                  <a:lnTo>
                    <a:pt x="2761" y="1467"/>
                  </a:lnTo>
                  <a:lnTo>
                    <a:pt x="2760" y="1467"/>
                  </a:lnTo>
                  <a:lnTo>
                    <a:pt x="2760" y="1468"/>
                  </a:lnTo>
                  <a:lnTo>
                    <a:pt x="2760" y="1467"/>
                  </a:lnTo>
                  <a:lnTo>
                    <a:pt x="2759" y="1467"/>
                  </a:lnTo>
                  <a:lnTo>
                    <a:pt x="2759" y="1468"/>
                  </a:lnTo>
                  <a:lnTo>
                    <a:pt x="2758" y="1468"/>
                  </a:lnTo>
                  <a:lnTo>
                    <a:pt x="2757" y="1468"/>
                  </a:lnTo>
                  <a:lnTo>
                    <a:pt x="2757" y="1469"/>
                  </a:lnTo>
                  <a:lnTo>
                    <a:pt x="2756" y="1470"/>
                  </a:lnTo>
                  <a:lnTo>
                    <a:pt x="2755" y="1470"/>
                  </a:lnTo>
                  <a:lnTo>
                    <a:pt x="2755" y="1471"/>
                  </a:lnTo>
                  <a:lnTo>
                    <a:pt x="2755" y="1472"/>
                  </a:lnTo>
                  <a:lnTo>
                    <a:pt x="2754" y="1472"/>
                  </a:lnTo>
                  <a:lnTo>
                    <a:pt x="2754" y="1473"/>
                  </a:lnTo>
                  <a:lnTo>
                    <a:pt x="2754" y="1474"/>
                  </a:lnTo>
                  <a:lnTo>
                    <a:pt x="2754" y="1475"/>
                  </a:lnTo>
                  <a:lnTo>
                    <a:pt x="2754" y="1476"/>
                  </a:lnTo>
                  <a:lnTo>
                    <a:pt x="2753" y="1476"/>
                  </a:lnTo>
                  <a:lnTo>
                    <a:pt x="2752" y="1476"/>
                  </a:lnTo>
                  <a:lnTo>
                    <a:pt x="2751" y="1476"/>
                  </a:lnTo>
                  <a:lnTo>
                    <a:pt x="2750" y="1476"/>
                  </a:lnTo>
                  <a:lnTo>
                    <a:pt x="2750" y="1477"/>
                  </a:lnTo>
                  <a:lnTo>
                    <a:pt x="2750" y="1478"/>
                  </a:lnTo>
                  <a:lnTo>
                    <a:pt x="2749" y="1478"/>
                  </a:lnTo>
                  <a:lnTo>
                    <a:pt x="2749" y="1479"/>
                  </a:lnTo>
                  <a:lnTo>
                    <a:pt x="2748" y="1479"/>
                  </a:lnTo>
                  <a:lnTo>
                    <a:pt x="2748" y="1478"/>
                  </a:lnTo>
                  <a:lnTo>
                    <a:pt x="2747" y="1479"/>
                  </a:lnTo>
                  <a:lnTo>
                    <a:pt x="2746" y="1479"/>
                  </a:lnTo>
                  <a:lnTo>
                    <a:pt x="2746" y="1480"/>
                  </a:lnTo>
                  <a:lnTo>
                    <a:pt x="2746" y="1481"/>
                  </a:lnTo>
                  <a:lnTo>
                    <a:pt x="2745" y="1481"/>
                  </a:lnTo>
                  <a:lnTo>
                    <a:pt x="2745" y="1482"/>
                  </a:lnTo>
                  <a:lnTo>
                    <a:pt x="2744" y="1482"/>
                  </a:lnTo>
                  <a:lnTo>
                    <a:pt x="2744" y="1483"/>
                  </a:lnTo>
                  <a:lnTo>
                    <a:pt x="2743" y="1483"/>
                  </a:lnTo>
                  <a:lnTo>
                    <a:pt x="2742" y="1483"/>
                  </a:lnTo>
                  <a:lnTo>
                    <a:pt x="2743" y="1483"/>
                  </a:lnTo>
                  <a:lnTo>
                    <a:pt x="2743" y="1482"/>
                  </a:lnTo>
                  <a:lnTo>
                    <a:pt x="2742" y="1482"/>
                  </a:lnTo>
                  <a:lnTo>
                    <a:pt x="2741" y="1482"/>
                  </a:lnTo>
                  <a:lnTo>
                    <a:pt x="2740" y="1482"/>
                  </a:lnTo>
                  <a:lnTo>
                    <a:pt x="2739" y="1482"/>
                  </a:lnTo>
                  <a:lnTo>
                    <a:pt x="2739" y="1481"/>
                  </a:lnTo>
                  <a:lnTo>
                    <a:pt x="2738" y="1481"/>
                  </a:lnTo>
                  <a:lnTo>
                    <a:pt x="2737" y="1482"/>
                  </a:lnTo>
                  <a:lnTo>
                    <a:pt x="2736" y="1482"/>
                  </a:lnTo>
                  <a:lnTo>
                    <a:pt x="2735" y="1482"/>
                  </a:lnTo>
                  <a:lnTo>
                    <a:pt x="2735" y="1483"/>
                  </a:lnTo>
                  <a:lnTo>
                    <a:pt x="2734" y="1483"/>
                  </a:lnTo>
                  <a:lnTo>
                    <a:pt x="2734" y="1484"/>
                  </a:lnTo>
                  <a:lnTo>
                    <a:pt x="2733" y="1484"/>
                  </a:lnTo>
                  <a:lnTo>
                    <a:pt x="2733" y="1485"/>
                  </a:lnTo>
                  <a:lnTo>
                    <a:pt x="2733" y="1486"/>
                  </a:lnTo>
                  <a:lnTo>
                    <a:pt x="2732" y="1486"/>
                  </a:lnTo>
                  <a:lnTo>
                    <a:pt x="2732" y="1487"/>
                  </a:lnTo>
                  <a:lnTo>
                    <a:pt x="2731" y="1487"/>
                  </a:lnTo>
                  <a:lnTo>
                    <a:pt x="2731" y="1488"/>
                  </a:lnTo>
                  <a:lnTo>
                    <a:pt x="2731" y="1489"/>
                  </a:lnTo>
                  <a:lnTo>
                    <a:pt x="2730" y="1489"/>
                  </a:lnTo>
                  <a:lnTo>
                    <a:pt x="2730" y="1488"/>
                  </a:lnTo>
                  <a:lnTo>
                    <a:pt x="2729" y="1488"/>
                  </a:lnTo>
                  <a:lnTo>
                    <a:pt x="2728" y="1488"/>
                  </a:lnTo>
                  <a:lnTo>
                    <a:pt x="2728" y="1487"/>
                  </a:lnTo>
                  <a:lnTo>
                    <a:pt x="2728" y="1486"/>
                  </a:lnTo>
                  <a:lnTo>
                    <a:pt x="2727" y="1486"/>
                  </a:lnTo>
                  <a:lnTo>
                    <a:pt x="2726" y="1486"/>
                  </a:lnTo>
                  <a:lnTo>
                    <a:pt x="2725" y="1486"/>
                  </a:lnTo>
                  <a:lnTo>
                    <a:pt x="2724" y="1486"/>
                  </a:lnTo>
                  <a:lnTo>
                    <a:pt x="2724" y="1487"/>
                  </a:lnTo>
                  <a:lnTo>
                    <a:pt x="2723" y="1487"/>
                  </a:lnTo>
                  <a:lnTo>
                    <a:pt x="2723" y="1488"/>
                  </a:lnTo>
                  <a:lnTo>
                    <a:pt x="2722" y="1488"/>
                  </a:lnTo>
                  <a:lnTo>
                    <a:pt x="2722" y="1489"/>
                  </a:lnTo>
                  <a:lnTo>
                    <a:pt x="2723" y="1489"/>
                  </a:lnTo>
                  <a:lnTo>
                    <a:pt x="2722" y="1489"/>
                  </a:lnTo>
                  <a:lnTo>
                    <a:pt x="2721" y="1489"/>
                  </a:lnTo>
                  <a:lnTo>
                    <a:pt x="2721" y="1490"/>
                  </a:lnTo>
                  <a:lnTo>
                    <a:pt x="2720" y="1490"/>
                  </a:lnTo>
                  <a:lnTo>
                    <a:pt x="2719" y="1490"/>
                  </a:lnTo>
                  <a:lnTo>
                    <a:pt x="2719" y="1489"/>
                  </a:lnTo>
                  <a:lnTo>
                    <a:pt x="2720" y="1489"/>
                  </a:lnTo>
                  <a:lnTo>
                    <a:pt x="2720" y="1488"/>
                  </a:lnTo>
                  <a:lnTo>
                    <a:pt x="2721" y="1488"/>
                  </a:lnTo>
                  <a:lnTo>
                    <a:pt x="2720" y="1488"/>
                  </a:lnTo>
                  <a:lnTo>
                    <a:pt x="2719" y="1488"/>
                  </a:lnTo>
                  <a:lnTo>
                    <a:pt x="2719" y="1487"/>
                  </a:lnTo>
                  <a:lnTo>
                    <a:pt x="2718" y="1487"/>
                  </a:lnTo>
                  <a:lnTo>
                    <a:pt x="2717" y="1487"/>
                  </a:lnTo>
                  <a:lnTo>
                    <a:pt x="2717" y="1486"/>
                  </a:lnTo>
                  <a:lnTo>
                    <a:pt x="2716" y="1486"/>
                  </a:lnTo>
                  <a:lnTo>
                    <a:pt x="2716" y="1487"/>
                  </a:lnTo>
                  <a:lnTo>
                    <a:pt x="2715" y="1487"/>
                  </a:lnTo>
                  <a:lnTo>
                    <a:pt x="2715" y="1488"/>
                  </a:lnTo>
                  <a:lnTo>
                    <a:pt x="2714" y="1488"/>
                  </a:lnTo>
                  <a:lnTo>
                    <a:pt x="2714" y="1489"/>
                  </a:lnTo>
                  <a:lnTo>
                    <a:pt x="2714" y="1490"/>
                  </a:lnTo>
                  <a:lnTo>
                    <a:pt x="2715" y="1490"/>
                  </a:lnTo>
                  <a:lnTo>
                    <a:pt x="2715" y="1491"/>
                  </a:lnTo>
                  <a:lnTo>
                    <a:pt x="2715" y="1492"/>
                  </a:lnTo>
                  <a:lnTo>
                    <a:pt x="2714" y="1492"/>
                  </a:lnTo>
                  <a:lnTo>
                    <a:pt x="2713" y="1492"/>
                  </a:lnTo>
                  <a:lnTo>
                    <a:pt x="2713" y="1491"/>
                  </a:lnTo>
                  <a:lnTo>
                    <a:pt x="2713" y="1492"/>
                  </a:lnTo>
                  <a:lnTo>
                    <a:pt x="2712" y="1492"/>
                  </a:lnTo>
                  <a:lnTo>
                    <a:pt x="2711" y="1492"/>
                  </a:lnTo>
                  <a:lnTo>
                    <a:pt x="2711" y="1493"/>
                  </a:lnTo>
                  <a:lnTo>
                    <a:pt x="2711" y="1494"/>
                  </a:lnTo>
                  <a:lnTo>
                    <a:pt x="2711" y="1495"/>
                  </a:lnTo>
                  <a:lnTo>
                    <a:pt x="2711" y="1496"/>
                  </a:lnTo>
                  <a:lnTo>
                    <a:pt x="2711" y="1497"/>
                  </a:lnTo>
                  <a:lnTo>
                    <a:pt x="2712" y="1497"/>
                  </a:lnTo>
                  <a:lnTo>
                    <a:pt x="2712" y="1498"/>
                  </a:lnTo>
                  <a:lnTo>
                    <a:pt x="2712" y="1499"/>
                  </a:lnTo>
                  <a:lnTo>
                    <a:pt x="2713" y="1499"/>
                  </a:lnTo>
                  <a:lnTo>
                    <a:pt x="2713" y="1500"/>
                  </a:lnTo>
                  <a:lnTo>
                    <a:pt x="2714" y="1500"/>
                  </a:lnTo>
                  <a:lnTo>
                    <a:pt x="2714" y="1501"/>
                  </a:lnTo>
                  <a:lnTo>
                    <a:pt x="2714" y="1502"/>
                  </a:lnTo>
                  <a:lnTo>
                    <a:pt x="2715" y="1502"/>
                  </a:lnTo>
                  <a:lnTo>
                    <a:pt x="2716" y="1502"/>
                  </a:lnTo>
                  <a:lnTo>
                    <a:pt x="2717" y="1502"/>
                  </a:lnTo>
                  <a:lnTo>
                    <a:pt x="2717" y="1501"/>
                  </a:lnTo>
                  <a:lnTo>
                    <a:pt x="2717" y="1500"/>
                  </a:lnTo>
                  <a:lnTo>
                    <a:pt x="2718" y="1500"/>
                  </a:lnTo>
                  <a:lnTo>
                    <a:pt x="2718" y="1499"/>
                  </a:lnTo>
                  <a:lnTo>
                    <a:pt x="2719" y="1499"/>
                  </a:lnTo>
                  <a:lnTo>
                    <a:pt x="2720" y="1499"/>
                  </a:lnTo>
                  <a:lnTo>
                    <a:pt x="2721" y="1499"/>
                  </a:lnTo>
                  <a:lnTo>
                    <a:pt x="2722" y="1499"/>
                  </a:lnTo>
                  <a:lnTo>
                    <a:pt x="2723" y="1499"/>
                  </a:lnTo>
                  <a:lnTo>
                    <a:pt x="2722" y="1499"/>
                  </a:lnTo>
                  <a:lnTo>
                    <a:pt x="2722" y="1500"/>
                  </a:lnTo>
                  <a:lnTo>
                    <a:pt x="2722" y="1501"/>
                  </a:lnTo>
                  <a:lnTo>
                    <a:pt x="2722" y="1502"/>
                  </a:lnTo>
                  <a:lnTo>
                    <a:pt x="2722" y="1503"/>
                  </a:lnTo>
                  <a:lnTo>
                    <a:pt x="2723" y="1503"/>
                  </a:lnTo>
                  <a:lnTo>
                    <a:pt x="2724" y="1503"/>
                  </a:lnTo>
                  <a:lnTo>
                    <a:pt x="2724" y="1504"/>
                  </a:lnTo>
                  <a:lnTo>
                    <a:pt x="2725" y="1504"/>
                  </a:lnTo>
                  <a:lnTo>
                    <a:pt x="2726" y="1504"/>
                  </a:lnTo>
                  <a:lnTo>
                    <a:pt x="2726" y="1503"/>
                  </a:lnTo>
                  <a:lnTo>
                    <a:pt x="2727" y="1503"/>
                  </a:lnTo>
                  <a:lnTo>
                    <a:pt x="2727" y="1504"/>
                  </a:lnTo>
                  <a:lnTo>
                    <a:pt x="2728" y="1504"/>
                  </a:lnTo>
                  <a:lnTo>
                    <a:pt x="2728" y="1505"/>
                  </a:lnTo>
                  <a:lnTo>
                    <a:pt x="2727" y="1505"/>
                  </a:lnTo>
                  <a:lnTo>
                    <a:pt x="2727" y="1504"/>
                  </a:lnTo>
                  <a:lnTo>
                    <a:pt x="2726" y="1504"/>
                  </a:lnTo>
                  <a:lnTo>
                    <a:pt x="2726" y="1505"/>
                  </a:lnTo>
                  <a:lnTo>
                    <a:pt x="2725" y="1505"/>
                  </a:lnTo>
                  <a:lnTo>
                    <a:pt x="2724" y="1505"/>
                  </a:lnTo>
                  <a:lnTo>
                    <a:pt x="2723" y="1505"/>
                  </a:lnTo>
                  <a:lnTo>
                    <a:pt x="2723" y="1506"/>
                  </a:lnTo>
                  <a:lnTo>
                    <a:pt x="2723" y="1505"/>
                  </a:lnTo>
                  <a:lnTo>
                    <a:pt x="2722" y="1505"/>
                  </a:lnTo>
                  <a:lnTo>
                    <a:pt x="2721" y="1505"/>
                  </a:lnTo>
                  <a:lnTo>
                    <a:pt x="2721" y="1504"/>
                  </a:lnTo>
                  <a:lnTo>
                    <a:pt x="2720" y="1504"/>
                  </a:lnTo>
                  <a:lnTo>
                    <a:pt x="2719" y="1504"/>
                  </a:lnTo>
                  <a:lnTo>
                    <a:pt x="2719" y="1503"/>
                  </a:lnTo>
                  <a:lnTo>
                    <a:pt x="2718" y="1503"/>
                  </a:lnTo>
                  <a:lnTo>
                    <a:pt x="2718" y="1504"/>
                  </a:lnTo>
                  <a:lnTo>
                    <a:pt x="2717" y="1504"/>
                  </a:lnTo>
                  <a:lnTo>
                    <a:pt x="2717" y="1505"/>
                  </a:lnTo>
                  <a:lnTo>
                    <a:pt x="2716" y="1505"/>
                  </a:lnTo>
                  <a:lnTo>
                    <a:pt x="2716" y="1506"/>
                  </a:lnTo>
                  <a:lnTo>
                    <a:pt x="2716" y="1505"/>
                  </a:lnTo>
                  <a:lnTo>
                    <a:pt x="2715" y="1505"/>
                  </a:lnTo>
                  <a:lnTo>
                    <a:pt x="2715" y="1504"/>
                  </a:lnTo>
                  <a:lnTo>
                    <a:pt x="2714" y="1504"/>
                  </a:lnTo>
                  <a:lnTo>
                    <a:pt x="2714" y="1505"/>
                  </a:lnTo>
                  <a:lnTo>
                    <a:pt x="2713" y="1505"/>
                  </a:lnTo>
                  <a:lnTo>
                    <a:pt x="2712" y="1505"/>
                  </a:lnTo>
                  <a:lnTo>
                    <a:pt x="2712" y="1506"/>
                  </a:lnTo>
                  <a:lnTo>
                    <a:pt x="2711" y="1506"/>
                  </a:lnTo>
                  <a:lnTo>
                    <a:pt x="2711" y="1507"/>
                  </a:lnTo>
                  <a:lnTo>
                    <a:pt x="2710" y="1507"/>
                  </a:lnTo>
                  <a:lnTo>
                    <a:pt x="2710" y="1508"/>
                  </a:lnTo>
                  <a:lnTo>
                    <a:pt x="2710" y="1509"/>
                  </a:lnTo>
                  <a:lnTo>
                    <a:pt x="2709" y="1509"/>
                  </a:lnTo>
                  <a:lnTo>
                    <a:pt x="2709" y="1510"/>
                  </a:lnTo>
                  <a:lnTo>
                    <a:pt x="2708" y="1510"/>
                  </a:lnTo>
                  <a:lnTo>
                    <a:pt x="2708" y="1511"/>
                  </a:lnTo>
                  <a:lnTo>
                    <a:pt x="2708" y="1512"/>
                  </a:lnTo>
                  <a:lnTo>
                    <a:pt x="2708" y="1513"/>
                  </a:lnTo>
                  <a:lnTo>
                    <a:pt x="2708" y="1514"/>
                  </a:lnTo>
                  <a:lnTo>
                    <a:pt x="2709" y="1514"/>
                  </a:lnTo>
                  <a:lnTo>
                    <a:pt x="2710" y="1514"/>
                  </a:lnTo>
                  <a:lnTo>
                    <a:pt x="2710" y="1515"/>
                  </a:lnTo>
                  <a:lnTo>
                    <a:pt x="2709" y="1515"/>
                  </a:lnTo>
                  <a:lnTo>
                    <a:pt x="2709" y="1516"/>
                  </a:lnTo>
                  <a:lnTo>
                    <a:pt x="2708" y="1516"/>
                  </a:lnTo>
                  <a:lnTo>
                    <a:pt x="2707" y="1516"/>
                  </a:lnTo>
                  <a:lnTo>
                    <a:pt x="2707" y="1517"/>
                  </a:lnTo>
                  <a:lnTo>
                    <a:pt x="2707" y="1518"/>
                  </a:lnTo>
                  <a:lnTo>
                    <a:pt x="2706" y="1518"/>
                  </a:lnTo>
                  <a:lnTo>
                    <a:pt x="2707" y="1518"/>
                  </a:lnTo>
                  <a:lnTo>
                    <a:pt x="2707" y="1519"/>
                  </a:lnTo>
                  <a:lnTo>
                    <a:pt x="2706" y="1519"/>
                  </a:lnTo>
                  <a:lnTo>
                    <a:pt x="2705" y="1519"/>
                  </a:lnTo>
                  <a:lnTo>
                    <a:pt x="2705" y="1520"/>
                  </a:lnTo>
                  <a:lnTo>
                    <a:pt x="2704" y="1521"/>
                  </a:lnTo>
                  <a:lnTo>
                    <a:pt x="2705" y="1521"/>
                  </a:lnTo>
                  <a:lnTo>
                    <a:pt x="2705" y="1522"/>
                  </a:lnTo>
                  <a:lnTo>
                    <a:pt x="2704" y="1522"/>
                  </a:lnTo>
                  <a:lnTo>
                    <a:pt x="2705" y="1523"/>
                  </a:lnTo>
                  <a:lnTo>
                    <a:pt x="2704" y="1523"/>
                  </a:lnTo>
                  <a:lnTo>
                    <a:pt x="2704" y="1524"/>
                  </a:lnTo>
                  <a:lnTo>
                    <a:pt x="2703" y="1524"/>
                  </a:lnTo>
                  <a:lnTo>
                    <a:pt x="2703" y="1523"/>
                  </a:lnTo>
                  <a:lnTo>
                    <a:pt x="2704" y="1523"/>
                  </a:lnTo>
                  <a:lnTo>
                    <a:pt x="2703" y="1523"/>
                  </a:lnTo>
                  <a:lnTo>
                    <a:pt x="2703" y="1522"/>
                  </a:lnTo>
                  <a:lnTo>
                    <a:pt x="2703" y="1521"/>
                  </a:lnTo>
                  <a:lnTo>
                    <a:pt x="2703" y="1520"/>
                  </a:lnTo>
                  <a:lnTo>
                    <a:pt x="2703" y="1519"/>
                  </a:lnTo>
                  <a:lnTo>
                    <a:pt x="2703" y="1518"/>
                  </a:lnTo>
                  <a:lnTo>
                    <a:pt x="2704" y="1518"/>
                  </a:lnTo>
                  <a:lnTo>
                    <a:pt x="2704" y="1517"/>
                  </a:lnTo>
                  <a:lnTo>
                    <a:pt x="2704" y="1516"/>
                  </a:lnTo>
                  <a:lnTo>
                    <a:pt x="2704" y="1515"/>
                  </a:lnTo>
                  <a:lnTo>
                    <a:pt x="2704" y="1514"/>
                  </a:lnTo>
                  <a:lnTo>
                    <a:pt x="2703" y="1514"/>
                  </a:lnTo>
                  <a:lnTo>
                    <a:pt x="2702" y="1514"/>
                  </a:lnTo>
                  <a:lnTo>
                    <a:pt x="2702" y="1513"/>
                  </a:lnTo>
                  <a:lnTo>
                    <a:pt x="2701" y="1513"/>
                  </a:lnTo>
                  <a:lnTo>
                    <a:pt x="2700" y="1513"/>
                  </a:lnTo>
                  <a:lnTo>
                    <a:pt x="2699" y="1513"/>
                  </a:lnTo>
                  <a:lnTo>
                    <a:pt x="2699" y="1514"/>
                  </a:lnTo>
                  <a:lnTo>
                    <a:pt x="2698" y="1514"/>
                  </a:lnTo>
                  <a:lnTo>
                    <a:pt x="2698" y="1515"/>
                  </a:lnTo>
                  <a:lnTo>
                    <a:pt x="2697" y="1515"/>
                  </a:lnTo>
                  <a:lnTo>
                    <a:pt x="2697" y="1514"/>
                  </a:lnTo>
                  <a:lnTo>
                    <a:pt x="2698" y="1514"/>
                  </a:lnTo>
                  <a:lnTo>
                    <a:pt x="2698" y="1513"/>
                  </a:lnTo>
                  <a:lnTo>
                    <a:pt x="2698" y="1512"/>
                  </a:lnTo>
                  <a:lnTo>
                    <a:pt x="2697" y="1512"/>
                  </a:lnTo>
                  <a:lnTo>
                    <a:pt x="2697" y="1513"/>
                  </a:lnTo>
                  <a:lnTo>
                    <a:pt x="2696" y="1513"/>
                  </a:lnTo>
                  <a:lnTo>
                    <a:pt x="2696" y="1514"/>
                  </a:lnTo>
                  <a:lnTo>
                    <a:pt x="2695" y="1514"/>
                  </a:lnTo>
                  <a:lnTo>
                    <a:pt x="2694" y="1514"/>
                  </a:lnTo>
                  <a:lnTo>
                    <a:pt x="2693" y="1515"/>
                  </a:lnTo>
                  <a:lnTo>
                    <a:pt x="2692" y="1515"/>
                  </a:lnTo>
                  <a:lnTo>
                    <a:pt x="2692" y="1516"/>
                  </a:lnTo>
                  <a:lnTo>
                    <a:pt x="2692" y="1515"/>
                  </a:lnTo>
                  <a:lnTo>
                    <a:pt x="2691" y="1515"/>
                  </a:lnTo>
                  <a:lnTo>
                    <a:pt x="2691" y="1516"/>
                  </a:lnTo>
                  <a:lnTo>
                    <a:pt x="2690" y="1516"/>
                  </a:lnTo>
                  <a:lnTo>
                    <a:pt x="2690" y="1517"/>
                  </a:lnTo>
                  <a:lnTo>
                    <a:pt x="2691" y="1517"/>
                  </a:lnTo>
                  <a:lnTo>
                    <a:pt x="2692" y="1517"/>
                  </a:lnTo>
                  <a:lnTo>
                    <a:pt x="2693" y="1517"/>
                  </a:lnTo>
                  <a:lnTo>
                    <a:pt x="2693" y="1518"/>
                  </a:lnTo>
                  <a:lnTo>
                    <a:pt x="2694" y="1518"/>
                  </a:lnTo>
                  <a:lnTo>
                    <a:pt x="2695" y="1518"/>
                  </a:lnTo>
                  <a:lnTo>
                    <a:pt x="2696" y="1518"/>
                  </a:lnTo>
                  <a:lnTo>
                    <a:pt x="2696" y="1519"/>
                  </a:lnTo>
                  <a:lnTo>
                    <a:pt x="2695" y="1519"/>
                  </a:lnTo>
                  <a:lnTo>
                    <a:pt x="2695" y="1520"/>
                  </a:lnTo>
                  <a:lnTo>
                    <a:pt x="2695" y="1521"/>
                  </a:lnTo>
                  <a:lnTo>
                    <a:pt x="2696" y="1521"/>
                  </a:lnTo>
                  <a:lnTo>
                    <a:pt x="2695" y="1522"/>
                  </a:lnTo>
                  <a:lnTo>
                    <a:pt x="2696" y="1522"/>
                  </a:lnTo>
                  <a:lnTo>
                    <a:pt x="2696" y="1523"/>
                  </a:lnTo>
                  <a:lnTo>
                    <a:pt x="2695" y="1523"/>
                  </a:lnTo>
                  <a:lnTo>
                    <a:pt x="2696" y="1523"/>
                  </a:lnTo>
                  <a:lnTo>
                    <a:pt x="2696" y="1524"/>
                  </a:lnTo>
                  <a:lnTo>
                    <a:pt x="2696" y="1525"/>
                  </a:lnTo>
                  <a:lnTo>
                    <a:pt x="2695" y="1525"/>
                  </a:lnTo>
                  <a:lnTo>
                    <a:pt x="2694" y="1525"/>
                  </a:lnTo>
                  <a:lnTo>
                    <a:pt x="2693" y="1525"/>
                  </a:lnTo>
                  <a:lnTo>
                    <a:pt x="2693" y="1524"/>
                  </a:lnTo>
                  <a:lnTo>
                    <a:pt x="2693" y="1523"/>
                  </a:lnTo>
                  <a:lnTo>
                    <a:pt x="2694" y="1523"/>
                  </a:lnTo>
                  <a:lnTo>
                    <a:pt x="2693" y="1523"/>
                  </a:lnTo>
                  <a:lnTo>
                    <a:pt x="2692" y="1523"/>
                  </a:lnTo>
                  <a:lnTo>
                    <a:pt x="2691" y="1523"/>
                  </a:lnTo>
                  <a:lnTo>
                    <a:pt x="2690" y="1523"/>
                  </a:lnTo>
                  <a:lnTo>
                    <a:pt x="2690" y="1522"/>
                  </a:lnTo>
                  <a:lnTo>
                    <a:pt x="2691" y="1522"/>
                  </a:lnTo>
                  <a:lnTo>
                    <a:pt x="2690" y="1521"/>
                  </a:lnTo>
                  <a:lnTo>
                    <a:pt x="2690" y="1520"/>
                  </a:lnTo>
                  <a:lnTo>
                    <a:pt x="2689" y="1521"/>
                  </a:lnTo>
                  <a:lnTo>
                    <a:pt x="2689" y="1520"/>
                  </a:lnTo>
                  <a:lnTo>
                    <a:pt x="2688" y="1520"/>
                  </a:lnTo>
                  <a:lnTo>
                    <a:pt x="2688" y="1519"/>
                  </a:lnTo>
                  <a:lnTo>
                    <a:pt x="2687" y="1519"/>
                  </a:lnTo>
                  <a:lnTo>
                    <a:pt x="2687" y="1518"/>
                  </a:lnTo>
                  <a:lnTo>
                    <a:pt x="2687" y="1519"/>
                  </a:lnTo>
                  <a:lnTo>
                    <a:pt x="2686" y="1519"/>
                  </a:lnTo>
                  <a:lnTo>
                    <a:pt x="2685" y="1519"/>
                  </a:lnTo>
                  <a:lnTo>
                    <a:pt x="2685" y="1518"/>
                  </a:lnTo>
                  <a:lnTo>
                    <a:pt x="2686" y="1518"/>
                  </a:lnTo>
                  <a:lnTo>
                    <a:pt x="2687" y="1518"/>
                  </a:lnTo>
                  <a:lnTo>
                    <a:pt x="2687" y="1517"/>
                  </a:lnTo>
                  <a:lnTo>
                    <a:pt x="2687" y="1516"/>
                  </a:lnTo>
                  <a:lnTo>
                    <a:pt x="2687" y="1515"/>
                  </a:lnTo>
                  <a:lnTo>
                    <a:pt x="2686" y="1515"/>
                  </a:lnTo>
                  <a:lnTo>
                    <a:pt x="2685" y="1515"/>
                  </a:lnTo>
                  <a:lnTo>
                    <a:pt x="2685" y="1514"/>
                  </a:lnTo>
                  <a:lnTo>
                    <a:pt x="2684" y="1515"/>
                  </a:lnTo>
                  <a:lnTo>
                    <a:pt x="2683" y="1515"/>
                  </a:lnTo>
                  <a:lnTo>
                    <a:pt x="2684" y="1515"/>
                  </a:lnTo>
                  <a:lnTo>
                    <a:pt x="2684" y="1514"/>
                  </a:lnTo>
                  <a:lnTo>
                    <a:pt x="2684" y="1513"/>
                  </a:lnTo>
                  <a:lnTo>
                    <a:pt x="2683" y="1513"/>
                  </a:lnTo>
                  <a:lnTo>
                    <a:pt x="2682" y="1513"/>
                  </a:lnTo>
                  <a:lnTo>
                    <a:pt x="2682" y="1514"/>
                  </a:lnTo>
                  <a:lnTo>
                    <a:pt x="2681" y="1514"/>
                  </a:lnTo>
                  <a:lnTo>
                    <a:pt x="2680" y="1514"/>
                  </a:lnTo>
                  <a:lnTo>
                    <a:pt x="2680" y="1513"/>
                  </a:lnTo>
                  <a:lnTo>
                    <a:pt x="2679" y="1513"/>
                  </a:lnTo>
                  <a:lnTo>
                    <a:pt x="2679" y="1514"/>
                  </a:lnTo>
                  <a:lnTo>
                    <a:pt x="2678" y="1514"/>
                  </a:lnTo>
                  <a:lnTo>
                    <a:pt x="2678" y="1513"/>
                  </a:lnTo>
                  <a:lnTo>
                    <a:pt x="2677" y="1513"/>
                  </a:lnTo>
                  <a:lnTo>
                    <a:pt x="2677" y="1512"/>
                  </a:lnTo>
                  <a:lnTo>
                    <a:pt x="2677" y="1511"/>
                  </a:lnTo>
                  <a:lnTo>
                    <a:pt x="2676" y="1511"/>
                  </a:lnTo>
                  <a:lnTo>
                    <a:pt x="2676" y="1510"/>
                  </a:lnTo>
                  <a:lnTo>
                    <a:pt x="2676" y="1511"/>
                  </a:lnTo>
                  <a:lnTo>
                    <a:pt x="2675" y="1511"/>
                  </a:lnTo>
                  <a:lnTo>
                    <a:pt x="2674" y="1511"/>
                  </a:lnTo>
                  <a:lnTo>
                    <a:pt x="2674" y="1512"/>
                  </a:lnTo>
                  <a:lnTo>
                    <a:pt x="2673" y="1513"/>
                  </a:lnTo>
                  <a:lnTo>
                    <a:pt x="2673" y="1514"/>
                  </a:lnTo>
                  <a:lnTo>
                    <a:pt x="2674" y="1514"/>
                  </a:lnTo>
                  <a:lnTo>
                    <a:pt x="2675" y="1514"/>
                  </a:lnTo>
                  <a:lnTo>
                    <a:pt x="2675" y="1515"/>
                  </a:lnTo>
                  <a:lnTo>
                    <a:pt x="2674" y="1515"/>
                  </a:lnTo>
                  <a:lnTo>
                    <a:pt x="2674" y="1516"/>
                  </a:lnTo>
                  <a:lnTo>
                    <a:pt x="2673" y="1516"/>
                  </a:lnTo>
                  <a:lnTo>
                    <a:pt x="2673" y="1517"/>
                  </a:lnTo>
                  <a:lnTo>
                    <a:pt x="2674" y="1518"/>
                  </a:lnTo>
                  <a:lnTo>
                    <a:pt x="2675" y="1518"/>
                  </a:lnTo>
                  <a:lnTo>
                    <a:pt x="2676" y="1518"/>
                  </a:lnTo>
                  <a:lnTo>
                    <a:pt x="2676" y="1519"/>
                  </a:lnTo>
                  <a:lnTo>
                    <a:pt x="2677" y="1519"/>
                  </a:lnTo>
                  <a:lnTo>
                    <a:pt x="2677" y="1520"/>
                  </a:lnTo>
                  <a:lnTo>
                    <a:pt x="2677" y="1521"/>
                  </a:lnTo>
                  <a:lnTo>
                    <a:pt x="2676" y="1521"/>
                  </a:lnTo>
                  <a:lnTo>
                    <a:pt x="2676" y="1522"/>
                  </a:lnTo>
                  <a:lnTo>
                    <a:pt x="2676" y="1523"/>
                  </a:lnTo>
                  <a:lnTo>
                    <a:pt x="2675" y="1523"/>
                  </a:lnTo>
                  <a:lnTo>
                    <a:pt x="2675" y="1524"/>
                  </a:lnTo>
                  <a:lnTo>
                    <a:pt x="2676" y="1524"/>
                  </a:lnTo>
                  <a:lnTo>
                    <a:pt x="2676" y="1525"/>
                  </a:lnTo>
                  <a:lnTo>
                    <a:pt x="2677" y="1526"/>
                  </a:lnTo>
                  <a:lnTo>
                    <a:pt x="2677" y="1525"/>
                  </a:lnTo>
                  <a:lnTo>
                    <a:pt x="2678" y="1525"/>
                  </a:lnTo>
                  <a:lnTo>
                    <a:pt x="2677" y="1525"/>
                  </a:lnTo>
                  <a:lnTo>
                    <a:pt x="2677" y="1526"/>
                  </a:lnTo>
                  <a:lnTo>
                    <a:pt x="2678" y="1526"/>
                  </a:lnTo>
                  <a:lnTo>
                    <a:pt x="2678" y="1527"/>
                  </a:lnTo>
                  <a:lnTo>
                    <a:pt x="2677" y="1527"/>
                  </a:lnTo>
                  <a:lnTo>
                    <a:pt x="2677" y="1528"/>
                  </a:lnTo>
                  <a:lnTo>
                    <a:pt x="2677" y="1529"/>
                  </a:lnTo>
                  <a:lnTo>
                    <a:pt x="2676" y="1529"/>
                  </a:lnTo>
                  <a:lnTo>
                    <a:pt x="2677" y="1529"/>
                  </a:lnTo>
                  <a:lnTo>
                    <a:pt x="2676" y="1529"/>
                  </a:lnTo>
                  <a:lnTo>
                    <a:pt x="2675" y="1529"/>
                  </a:lnTo>
                  <a:lnTo>
                    <a:pt x="2675" y="1528"/>
                  </a:lnTo>
                  <a:lnTo>
                    <a:pt x="2674" y="1528"/>
                  </a:lnTo>
                  <a:lnTo>
                    <a:pt x="2673" y="1528"/>
                  </a:lnTo>
                  <a:lnTo>
                    <a:pt x="2673" y="1529"/>
                  </a:lnTo>
                  <a:lnTo>
                    <a:pt x="2672" y="1529"/>
                  </a:lnTo>
                  <a:lnTo>
                    <a:pt x="2671" y="1529"/>
                  </a:lnTo>
                  <a:lnTo>
                    <a:pt x="2671" y="1528"/>
                  </a:lnTo>
                  <a:lnTo>
                    <a:pt x="2671" y="1527"/>
                  </a:lnTo>
                  <a:lnTo>
                    <a:pt x="2670" y="1527"/>
                  </a:lnTo>
                  <a:lnTo>
                    <a:pt x="2669" y="1527"/>
                  </a:lnTo>
                  <a:lnTo>
                    <a:pt x="2669" y="1528"/>
                  </a:lnTo>
                  <a:lnTo>
                    <a:pt x="2668" y="1528"/>
                  </a:lnTo>
                  <a:lnTo>
                    <a:pt x="2668" y="1527"/>
                  </a:lnTo>
                  <a:lnTo>
                    <a:pt x="2668" y="1526"/>
                  </a:lnTo>
                  <a:lnTo>
                    <a:pt x="2667" y="1526"/>
                  </a:lnTo>
                  <a:lnTo>
                    <a:pt x="2667" y="1525"/>
                  </a:lnTo>
                  <a:lnTo>
                    <a:pt x="2668" y="1525"/>
                  </a:lnTo>
                  <a:lnTo>
                    <a:pt x="2668" y="1524"/>
                  </a:lnTo>
                  <a:lnTo>
                    <a:pt x="2668" y="1523"/>
                  </a:lnTo>
                  <a:lnTo>
                    <a:pt x="2669" y="1523"/>
                  </a:lnTo>
                  <a:lnTo>
                    <a:pt x="2668" y="1523"/>
                  </a:lnTo>
                  <a:lnTo>
                    <a:pt x="2668" y="1522"/>
                  </a:lnTo>
                  <a:lnTo>
                    <a:pt x="2667" y="1522"/>
                  </a:lnTo>
                  <a:lnTo>
                    <a:pt x="2667" y="1521"/>
                  </a:lnTo>
                  <a:lnTo>
                    <a:pt x="2668" y="1521"/>
                  </a:lnTo>
                  <a:lnTo>
                    <a:pt x="2667" y="1521"/>
                  </a:lnTo>
                  <a:lnTo>
                    <a:pt x="2667" y="1520"/>
                  </a:lnTo>
                  <a:lnTo>
                    <a:pt x="2666" y="1520"/>
                  </a:lnTo>
                  <a:lnTo>
                    <a:pt x="2666" y="1519"/>
                  </a:lnTo>
                  <a:lnTo>
                    <a:pt x="2665" y="1519"/>
                  </a:lnTo>
                  <a:lnTo>
                    <a:pt x="2664" y="1519"/>
                  </a:lnTo>
                  <a:lnTo>
                    <a:pt x="2664" y="1520"/>
                  </a:lnTo>
                  <a:lnTo>
                    <a:pt x="2663" y="1520"/>
                  </a:lnTo>
                  <a:lnTo>
                    <a:pt x="2662" y="1520"/>
                  </a:lnTo>
                  <a:lnTo>
                    <a:pt x="2661" y="1520"/>
                  </a:lnTo>
                  <a:lnTo>
                    <a:pt x="2661" y="1521"/>
                  </a:lnTo>
                  <a:lnTo>
                    <a:pt x="2660" y="1521"/>
                  </a:lnTo>
                  <a:lnTo>
                    <a:pt x="2660" y="1522"/>
                  </a:lnTo>
                  <a:lnTo>
                    <a:pt x="2659" y="1522"/>
                  </a:lnTo>
                  <a:lnTo>
                    <a:pt x="2658" y="1522"/>
                  </a:lnTo>
                  <a:lnTo>
                    <a:pt x="2658" y="1523"/>
                  </a:lnTo>
                  <a:lnTo>
                    <a:pt x="2657" y="1523"/>
                  </a:lnTo>
                  <a:lnTo>
                    <a:pt x="2656" y="1523"/>
                  </a:lnTo>
                  <a:lnTo>
                    <a:pt x="2656" y="1524"/>
                  </a:lnTo>
                  <a:lnTo>
                    <a:pt x="2655" y="1524"/>
                  </a:lnTo>
                  <a:lnTo>
                    <a:pt x="2655" y="1525"/>
                  </a:lnTo>
                  <a:lnTo>
                    <a:pt x="2654" y="1525"/>
                  </a:lnTo>
                  <a:lnTo>
                    <a:pt x="2654" y="1526"/>
                  </a:lnTo>
                  <a:lnTo>
                    <a:pt x="2654" y="1527"/>
                  </a:lnTo>
                  <a:lnTo>
                    <a:pt x="2653" y="1527"/>
                  </a:lnTo>
                  <a:lnTo>
                    <a:pt x="2653" y="1528"/>
                  </a:lnTo>
                  <a:lnTo>
                    <a:pt x="2653" y="1529"/>
                  </a:lnTo>
                  <a:lnTo>
                    <a:pt x="2653" y="1530"/>
                  </a:lnTo>
                  <a:lnTo>
                    <a:pt x="2654" y="1530"/>
                  </a:lnTo>
                  <a:lnTo>
                    <a:pt x="2655" y="1530"/>
                  </a:lnTo>
                  <a:lnTo>
                    <a:pt x="2655" y="1531"/>
                  </a:lnTo>
                  <a:lnTo>
                    <a:pt x="2656" y="1531"/>
                  </a:lnTo>
                  <a:lnTo>
                    <a:pt x="2656" y="1532"/>
                  </a:lnTo>
                  <a:lnTo>
                    <a:pt x="2657" y="1532"/>
                  </a:lnTo>
                  <a:lnTo>
                    <a:pt x="2656" y="1532"/>
                  </a:lnTo>
                  <a:lnTo>
                    <a:pt x="2657" y="1533"/>
                  </a:lnTo>
                  <a:lnTo>
                    <a:pt x="2658" y="1533"/>
                  </a:lnTo>
                  <a:lnTo>
                    <a:pt x="2657" y="1533"/>
                  </a:lnTo>
                  <a:lnTo>
                    <a:pt x="2657" y="1534"/>
                  </a:lnTo>
                  <a:lnTo>
                    <a:pt x="2657" y="1535"/>
                  </a:lnTo>
                  <a:lnTo>
                    <a:pt x="2657" y="1536"/>
                  </a:lnTo>
                  <a:lnTo>
                    <a:pt x="2658" y="1536"/>
                  </a:lnTo>
                  <a:lnTo>
                    <a:pt x="2659" y="1536"/>
                  </a:lnTo>
                  <a:lnTo>
                    <a:pt x="2660" y="1536"/>
                  </a:lnTo>
                  <a:lnTo>
                    <a:pt x="2659" y="1536"/>
                  </a:lnTo>
                  <a:lnTo>
                    <a:pt x="2658" y="1536"/>
                  </a:lnTo>
                  <a:lnTo>
                    <a:pt x="2658" y="1537"/>
                  </a:lnTo>
                  <a:lnTo>
                    <a:pt x="2657" y="1537"/>
                  </a:lnTo>
                  <a:lnTo>
                    <a:pt x="2658" y="1537"/>
                  </a:lnTo>
                  <a:lnTo>
                    <a:pt x="2659" y="1538"/>
                  </a:lnTo>
                  <a:lnTo>
                    <a:pt x="2659" y="1539"/>
                  </a:lnTo>
                  <a:lnTo>
                    <a:pt x="2659" y="1540"/>
                  </a:lnTo>
                  <a:lnTo>
                    <a:pt x="2659" y="1541"/>
                  </a:lnTo>
                  <a:lnTo>
                    <a:pt x="2660" y="1541"/>
                  </a:lnTo>
                  <a:lnTo>
                    <a:pt x="2659" y="1541"/>
                  </a:lnTo>
                  <a:lnTo>
                    <a:pt x="2659" y="1542"/>
                  </a:lnTo>
                  <a:lnTo>
                    <a:pt x="2658" y="1542"/>
                  </a:lnTo>
                  <a:lnTo>
                    <a:pt x="2658" y="1543"/>
                  </a:lnTo>
                  <a:lnTo>
                    <a:pt x="2658" y="1542"/>
                  </a:lnTo>
                  <a:lnTo>
                    <a:pt x="2658" y="1543"/>
                  </a:lnTo>
                  <a:lnTo>
                    <a:pt x="2658" y="1542"/>
                  </a:lnTo>
                  <a:lnTo>
                    <a:pt x="2657" y="1542"/>
                  </a:lnTo>
                  <a:lnTo>
                    <a:pt x="2656" y="1542"/>
                  </a:lnTo>
                  <a:lnTo>
                    <a:pt x="2655" y="1542"/>
                  </a:lnTo>
                  <a:lnTo>
                    <a:pt x="2654" y="1542"/>
                  </a:lnTo>
                  <a:lnTo>
                    <a:pt x="2653" y="1542"/>
                  </a:lnTo>
                  <a:lnTo>
                    <a:pt x="2652" y="1542"/>
                  </a:lnTo>
                  <a:lnTo>
                    <a:pt x="2653" y="1542"/>
                  </a:lnTo>
                  <a:lnTo>
                    <a:pt x="2652" y="1542"/>
                  </a:lnTo>
                  <a:lnTo>
                    <a:pt x="2651" y="1542"/>
                  </a:lnTo>
                  <a:lnTo>
                    <a:pt x="2650" y="1542"/>
                  </a:lnTo>
                  <a:lnTo>
                    <a:pt x="2650" y="1543"/>
                  </a:lnTo>
                  <a:lnTo>
                    <a:pt x="2649" y="1543"/>
                  </a:lnTo>
                  <a:lnTo>
                    <a:pt x="2648" y="1543"/>
                  </a:lnTo>
                  <a:lnTo>
                    <a:pt x="2648" y="1544"/>
                  </a:lnTo>
                  <a:lnTo>
                    <a:pt x="2647" y="1544"/>
                  </a:lnTo>
                  <a:lnTo>
                    <a:pt x="2647" y="1545"/>
                  </a:lnTo>
                  <a:lnTo>
                    <a:pt x="2646" y="1545"/>
                  </a:lnTo>
                  <a:lnTo>
                    <a:pt x="2645" y="1545"/>
                  </a:lnTo>
                  <a:lnTo>
                    <a:pt x="2645" y="1544"/>
                  </a:lnTo>
                  <a:lnTo>
                    <a:pt x="2644" y="1544"/>
                  </a:lnTo>
                  <a:lnTo>
                    <a:pt x="2644" y="1545"/>
                  </a:lnTo>
                  <a:lnTo>
                    <a:pt x="2644" y="1544"/>
                  </a:lnTo>
                  <a:lnTo>
                    <a:pt x="2644" y="1545"/>
                  </a:lnTo>
                  <a:lnTo>
                    <a:pt x="2643" y="1545"/>
                  </a:lnTo>
                  <a:lnTo>
                    <a:pt x="2643" y="1544"/>
                  </a:lnTo>
                  <a:lnTo>
                    <a:pt x="2643" y="1543"/>
                  </a:lnTo>
                  <a:lnTo>
                    <a:pt x="2642" y="1543"/>
                  </a:lnTo>
                  <a:lnTo>
                    <a:pt x="2641" y="1543"/>
                  </a:lnTo>
                  <a:lnTo>
                    <a:pt x="2641" y="1544"/>
                  </a:lnTo>
                  <a:lnTo>
                    <a:pt x="2641" y="1545"/>
                  </a:lnTo>
                  <a:lnTo>
                    <a:pt x="2640" y="1545"/>
                  </a:lnTo>
                  <a:lnTo>
                    <a:pt x="2640" y="1546"/>
                  </a:lnTo>
                  <a:lnTo>
                    <a:pt x="2640" y="1545"/>
                  </a:lnTo>
                  <a:lnTo>
                    <a:pt x="2640" y="1544"/>
                  </a:lnTo>
                  <a:lnTo>
                    <a:pt x="2640" y="1543"/>
                  </a:lnTo>
                  <a:lnTo>
                    <a:pt x="2640" y="1542"/>
                  </a:lnTo>
                  <a:lnTo>
                    <a:pt x="2639" y="1542"/>
                  </a:lnTo>
                  <a:lnTo>
                    <a:pt x="2638" y="1542"/>
                  </a:lnTo>
                  <a:lnTo>
                    <a:pt x="2638" y="1543"/>
                  </a:lnTo>
                  <a:lnTo>
                    <a:pt x="2637" y="1543"/>
                  </a:lnTo>
                  <a:lnTo>
                    <a:pt x="2637" y="1542"/>
                  </a:lnTo>
                  <a:lnTo>
                    <a:pt x="2637" y="1541"/>
                  </a:lnTo>
                  <a:lnTo>
                    <a:pt x="2636" y="1541"/>
                  </a:lnTo>
                  <a:lnTo>
                    <a:pt x="2636" y="1542"/>
                  </a:lnTo>
                  <a:lnTo>
                    <a:pt x="2635" y="1542"/>
                  </a:lnTo>
                  <a:lnTo>
                    <a:pt x="2635" y="1541"/>
                  </a:lnTo>
                  <a:lnTo>
                    <a:pt x="2634" y="1541"/>
                  </a:lnTo>
                  <a:lnTo>
                    <a:pt x="2634" y="1540"/>
                  </a:lnTo>
                  <a:lnTo>
                    <a:pt x="2635" y="1540"/>
                  </a:lnTo>
                  <a:lnTo>
                    <a:pt x="2636" y="1540"/>
                  </a:lnTo>
                  <a:lnTo>
                    <a:pt x="2636" y="1539"/>
                  </a:lnTo>
                  <a:lnTo>
                    <a:pt x="2636" y="1538"/>
                  </a:lnTo>
                  <a:lnTo>
                    <a:pt x="2636" y="1537"/>
                  </a:lnTo>
                  <a:lnTo>
                    <a:pt x="2635" y="1537"/>
                  </a:lnTo>
                  <a:lnTo>
                    <a:pt x="2635" y="1536"/>
                  </a:lnTo>
                  <a:lnTo>
                    <a:pt x="2634" y="1536"/>
                  </a:lnTo>
                  <a:lnTo>
                    <a:pt x="2633" y="1536"/>
                  </a:lnTo>
                  <a:lnTo>
                    <a:pt x="2632" y="1536"/>
                  </a:lnTo>
                  <a:lnTo>
                    <a:pt x="2631" y="1536"/>
                  </a:lnTo>
                  <a:lnTo>
                    <a:pt x="2630" y="1536"/>
                  </a:lnTo>
                  <a:lnTo>
                    <a:pt x="2630" y="1535"/>
                  </a:lnTo>
                  <a:lnTo>
                    <a:pt x="2629" y="1535"/>
                  </a:lnTo>
                  <a:lnTo>
                    <a:pt x="2629" y="1536"/>
                  </a:lnTo>
                  <a:lnTo>
                    <a:pt x="2628" y="1536"/>
                  </a:lnTo>
                  <a:lnTo>
                    <a:pt x="2627" y="1536"/>
                  </a:lnTo>
                  <a:lnTo>
                    <a:pt x="2626" y="1536"/>
                  </a:lnTo>
                  <a:lnTo>
                    <a:pt x="2625" y="1536"/>
                  </a:lnTo>
                  <a:lnTo>
                    <a:pt x="2624" y="1536"/>
                  </a:lnTo>
                  <a:lnTo>
                    <a:pt x="2623" y="1536"/>
                  </a:lnTo>
                  <a:lnTo>
                    <a:pt x="2623" y="1537"/>
                  </a:lnTo>
                  <a:lnTo>
                    <a:pt x="2622" y="1537"/>
                  </a:lnTo>
                  <a:lnTo>
                    <a:pt x="2621" y="1537"/>
                  </a:lnTo>
                  <a:lnTo>
                    <a:pt x="2620" y="1538"/>
                  </a:lnTo>
                  <a:lnTo>
                    <a:pt x="2619" y="1539"/>
                  </a:lnTo>
                  <a:lnTo>
                    <a:pt x="2618" y="1539"/>
                  </a:lnTo>
                  <a:lnTo>
                    <a:pt x="2618" y="1540"/>
                  </a:lnTo>
                  <a:lnTo>
                    <a:pt x="2617" y="1540"/>
                  </a:lnTo>
                  <a:lnTo>
                    <a:pt x="2616" y="1540"/>
                  </a:lnTo>
                  <a:lnTo>
                    <a:pt x="2616" y="1541"/>
                  </a:lnTo>
                  <a:lnTo>
                    <a:pt x="2616" y="1542"/>
                  </a:lnTo>
                  <a:lnTo>
                    <a:pt x="2615" y="1542"/>
                  </a:lnTo>
                  <a:lnTo>
                    <a:pt x="2614" y="1543"/>
                  </a:lnTo>
                  <a:lnTo>
                    <a:pt x="2613" y="1543"/>
                  </a:lnTo>
                  <a:lnTo>
                    <a:pt x="2613" y="1544"/>
                  </a:lnTo>
                  <a:lnTo>
                    <a:pt x="2612" y="1545"/>
                  </a:lnTo>
                  <a:lnTo>
                    <a:pt x="2610" y="1547"/>
                  </a:lnTo>
                  <a:lnTo>
                    <a:pt x="2610" y="1548"/>
                  </a:lnTo>
                  <a:lnTo>
                    <a:pt x="2610" y="1549"/>
                  </a:lnTo>
                  <a:lnTo>
                    <a:pt x="2609" y="1549"/>
                  </a:lnTo>
                  <a:lnTo>
                    <a:pt x="2609" y="1550"/>
                  </a:lnTo>
                  <a:lnTo>
                    <a:pt x="2608" y="1550"/>
                  </a:lnTo>
                  <a:lnTo>
                    <a:pt x="2608" y="1551"/>
                  </a:lnTo>
                  <a:lnTo>
                    <a:pt x="2607" y="1552"/>
                  </a:lnTo>
                  <a:lnTo>
                    <a:pt x="2607" y="1553"/>
                  </a:lnTo>
                  <a:lnTo>
                    <a:pt x="2606" y="1553"/>
                  </a:lnTo>
                  <a:lnTo>
                    <a:pt x="2605" y="1553"/>
                  </a:lnTo>
                  <a:lnTo>
                    <a:pt x="2604" y="1553"/>
                  </a:lnTo>
                  <a:lnTo>
                    <a:pt x="2603" y="1554"/>
                  </a:lnTo>
                  <a:lnTo>
                    <a:pt x="2602" y="1555"/>
                  </a:lnTo>
                  <a:lnTo>
                    <a:pt x="2602" y="1554"/>
                  </a:lnTo>
                  <a:lnTo>
                    <a:pt x="2601" y="1554"/>
                  </a:lnTo>
                  <a:lnTo>
                    <a:pt x="2601" y="1553"/>
                  </a:lnTo>
                  <a:lnTo>
                    <a:pt x="2600" y="1553"/>
                  </a:lnTo>
                  <a:lnTo>
                    <a:pt x="2600" y="1552"/>
                  </a:lnTo>
                  <a:lnTo>
                    <a:pt x="2600" y="1553"/>
                  </a:lnTo>
                  <a:lnTo>
                    <a:pt x="2599" y="1553"/>
                  </a:lnTo>
                  <a:lnTo>
                    <a:pt x="2598" y="1553"/>
                  </a:lnTo>
                  <a:lnTo>
                    <a:pt x="2598" y="1554"/>
                  </a:lnTo>
                  <a:lnTo>
                    <a:pt x="2597" y="1554"/>
                  </a:lnTo>
                  <a:lnTo>
                    <a:pt x="2597" y="1555"/>
                  </a:lnTo>
                  <a:lnTo>
                    <a:pt x="2596" y="1555"/>
                  </a:lnTo>
                  <a:lnTo>
                    <a:pt x="2596" y="1556"/>
                  </a:lnTo>
                  <a:lnTo>
                    <a:pt x="2596" y="1555"/>
                  </a:lnTo>
                  <a:lnTo>
                    <a:pt x="2596" y="1554"/>
                  </a:lnTo>
                  <a:lnTo>
                    <a:pt x="2595" y="1554"/>
                  </a:lnTo>
                  <a:lnTo>
                    <a:pt x="2594" y="1554"/>
                  </a:lnTo>
                  <a:lnTo>
                    <a:pt x="2593" y="1554"/>
                  </a:lnTo>
                  <a:lnTo>
                    <a:pt x="2593" y="1553"/>
                  </a:lnTo>
                  <a:lnTo>
                    <a:pt x="2593" y="1552"/>
                  </a:lnTo>
                  <a:lnTo>
                    <a:pt x="2593" y="1551"/>
                  </a:lnTo>
                  <a:lnTo>
                    <a:pt x="2592" y="1551"/>
                  </a:lnTo>
                  <a:lnTo>
                    <a:pt x="2591" y="1551"/>
                  </a:lnTo>
                  <a:lnTo>
                    <a:pt x="2590" y="1551"/>
                  </a:lnTo>
                  <a:lnTo>
                    <a:pt x="2590" y="1552"/>
                  </a:lnTo>
                  <a:lnTo>
                    <a:pt x="2589" y="1552"/>
                  </a:lnTo>
                  <a:lnTo>
                    <a:pt x="2589" y="1553"/>
                  </a:lnTo>
                  <a:lnTo>
                    <a:pt x="2588" y="1553"/>
                  </a:lnTo>
                  <a:lnTo>
                    <a:pt x="2587" y="1554"/>
                  </a:lnTo>
                  <a:lnTo>
                    <a:pt x="2586" y="1554"/>
                  </a:lnTo>
                  <a:lnTo>
                    <a:pt x="2586" y="1555"/>
                  </a:lnTo>
                  <a:lnTo>
                    <a:pt x="2586" y="1556"/>
                  </a:lnTo>
                  <a:lnTo>
                    <a:pt x="2585" y="1556"/>
                  </a:lnTo>
                  <a:lnTo>
                    <a:pt x="2585" y="1557"/>
                  </a:lnTo>
                  <a:lnTo>
                    <a:pt x="2584" y="1558"/>
                  </a:lnTo>
                  <a:lnTo>
                    <a:pt x="2584" y="1559"/>
                  </a:lnTo>
                  <a:lnTo>
                    <a:pt x="2583" y="1560"/>
                  </a:lnTo>
                  <a:lnTo>
                    <a:pt x="2582" y="1563"/>
                  </a:lnTo>
                  <a:lnTo>
                    <a:pt x="2582" y="1564"/>
                  </a:lnTo>
                  <a:lnTo>
                    <a:pt x="2581" y="1564"/>
                  </a:lnTo>
                  <a:lnTo>
                    <a:pt x="2581" y="1565"/>
                  </a:lnTo>
                  <a:lnTo>
                    <a:pt x="2581" y="1566"/>
                  </a:lnTo>
                  <a:lnTo>
                    <a:pt x="2581" y="1567"/>
                  </a:lnTo>
                  <a:lnTo>
                    <a:pt x="2581" y="1568"/>
                  </a:lnTo>
                  <a:lnTo>
                    <a:pt x="2581" y="1569"/>
                  </a:lnTo>
                  <a:lnTo>
                    <a:pt x="2580" y="1569"/>
                  </a:lnTo>
                  <a:lnTo>
                    <a:pt x="2580" y="1570"/>
                  </a:lnTo>
                  <a:lnTo>
                    <a:pt x="2580" y="1571"/>
                  </a:lnTo>
                  <a:lnTo>
                    <a:pt x="2580" y="1572"/>
                  </a:lnTo>
                  <a:lnTo>
                    <a:pt x="2580" y="1573"/>
                  </a:lnTo>
                  <a:lnTo>
                    <a:pt x="2580" y="1574"/>
                  </a:lnTo>
                  <a:lnTo>
                    <a:pt x="2580" y="1575"/>
                  </a:lnTo>
                  <a:lnTo>
                    <a:pt x="2580" y="1577"/>
                  </a:lnTo>
                  <a:lnTo>
                    <a:pt x="2580" y="1578"/>
                  </a:lnTo>
                  <a:lnTo>
                    <a:pt x="2580" y="1579"/>
                  </a:lnTo>
                  <a:lnTo>
                    <a:pt x="2580" y="1580"/>
                  </a:lnTo>
                  <a:lnTo>
                    <a:pt x="2581" y="1581"/>
                  </a:lnTo>
                  <a:lnTo>
                    <a:pt x="2581" y="1582"/>
                  </a:lnTo>
                  <a:lnTo>
                    <a:pt x="2581" y="1583"/>
                  </a:lnTo>
                  <a:lnTo>
                    <a:pt x="2581" y="1584"/>
                  </a:lnTo>
                  <a:lnTo>
                    <a:pt x="2582" y="1584"/>
                  </a:lnTo>
                  <a:lnTo>
                    <a:pt x="2581" y="1584"/>
                  </a:lnTo>
                  <a:lnTo>
                    <a:pt x="2582" y="1584"/>
                  </a:lnTo>
                  <a:lnTo>
                    <a:pt x="2582" y="1585"/>
                  </a:lnTo>
                  <a:lnTo>
                    <a:pt x="2582" y="1586"/>
                  </a:lnTo>
                  <a:lnTo>
                    <a:pt x="2582" y="1587"/>
                  </a:lnTo>
                  <a:lnTo>
                    <a:pt x="2582" y="1588"/>
                  </a:lnTo>
                  <a:lnTo>
                    <a:pt x="2582" y="1589"/>
                  </a:lnTo>
                  <a:lnTo>
                    <a:pt x="2583" y="1589"/>
                  </a:lnTo>
                  <a:lnTo>
                    <a:pt x="2584" y="1589"/>
                  </a:lnTo>
                  <a:lnTo>
                    <a:pt x="2583" y="1589"/>
                  </a:lnTo>
                  <a:lnTo>
                    <a:pt x="2583" y="1588"/>
                  </a:lnTo>
                  <a:lnTo>
                    <a:pt x="2584" y="1588"/>
                  </a:lnTo>
                  <a:lnTo>
                    <a:pt x="2585" y="1588"/>
                  </a:lnTo>
                  <a:lnTo>
                    <a:pt x="2586" y="1588"/>
                  </a:lnTo>
                  <a:lnTo>
                    <a:pt x="2586" y="1589"/>
                  </a:lnTo>
                  <a:lnTo>
                    <a:pt x="2587" y="1589"/>
                  </a:lnTo>
                  <a:lnTo>
                    <a:pt x="2588" y="1589"/>
                  </a:lnTo>
                  <a:lnTo>
                    <a:pt x="2589" y="1589"/>
                  </a:lnTo>
                  <a:lnTo>
                    <a:pt x="2589" y="1588"/>
                  </a:lnTo>
                  <a:lnTo>
                    <a:pt x="2590" y="1588"/>
                  </a:lnTo>
                  <a:lnTo>
                    <a:pt x="2590" y="1589"/>
                  </a:lnTo>
                  <a:lnTo>
                    <a:pt x="2589" y="1589"/>
                  </a:lnTo>
                  <a:lnTo>
                    <a:pt x="2589" y="1590"/>
                  </a:lnTo>
                  <a:lnTo>
                    <a:pt x="2590" y="1590"/>
                  </a:lnTo>
                  <a:lnTo>
                    <a:pt x="2589" y="1590"/>
                  </a:lnTo>
                  <a:lnTo>
                    <a:pt x="2589" y="1591"/>
                  </a:lnTo>
                  <a:lnTo>
                    <a:pt x="2589" y="1592"/>
                  </a:lnTo>
                  <a:lnTo>
                    <a:pt x="2589" y="1593"/>
                  </a:lnTo>
                  <a:lnTo>
                    <a:pt x="2589" y="1594"/>
                  </a:lnTo>
                  <a:lnTo>
                    <a:pt x="2588" y="1594"/>
                  </a:lnTo>
                  <a:lnTo>
                    <a:pt x="2587" y="1594"/>
                  </a:lnTo>
                  <a:lnTo>
                    <a:pt x="2587" y="1595"/>
                  </a:lnTo>
                  <a:lnTo>
                    <a:pt x="2587" y="1594"/>
                  </a:lnTo>
                  <a:lnTo>
                    <a:pt x="2587" y="1595"/>
                  </a:lnTo>
                  <a:lnTo>
                    <a:pt x="2587" y="1594"/>
                  </a:lnTo>
                  <a:lnTo>
                    <a:pt x="2587" y="1595"/>
                  </a:lnTo>
                  <a:lnTo>
                    <a:pt x="2586" y="1595"/>
                  </a:lnTo>
                  <a:lnTo>
                    <a:pt x="2586" y="1596"/>
                  </a:lnTo>
                  <a:lnTo>
                    <a:pt x="2585" y="1596"/>
                  </a:lnTo>
                  <a:lnTo>
                    <a:pt x="2585" y="1597"/>
                  </a:lnTo>
                  <a:lnTo>
                    <a:pt x="2584" y="1597"/>
                  </a:lnTo>
                  <a:lnTo>
                    <a:pt x="2584" y="1598"/>
                  </a:lnTo>
                  <a:lnTo>
                    <a:pt x="2584" y="1599"/>
                  </a:lnTo>
                  <a:lnTo>
                    <a:pt x="2583" y="1599"/>
                  </a:lnTo>
                  <a:lnTo>
                    <a:pt x="2584" y="1599"/>
                  </a:lnTo>
                  <a:lnTo>
                    <a:pt x="2583" y="1599"/>
                  </a:lnTo>
                  <a:lnTo>
                    <a:pt x="2584" y="1599"/>
                  </a:lnTo>
                  <a:lnTo>
                    <a:pt x="2584" y="1600"/>
                  </a:lnTo>
                  <a:lnTo>
                    <a:pt x="2584" y="1601"/>
                  </a:lnTo>
                  <a:lnTo>
                    <a:pt x="2585" y="1601"/>
                  </a:lnTo>
                  <a:lnTo>
                    <a:pt x="2585" y="1602"/>
                  </a:lnTo>
                  <a:lnTo>
                    <a:pt x="2585" y="1603"/>
                  </a:lnTo>
                  <a:lnTo>
                    <a:pt x="2585" y="1604"/>
                  </a:lnTo>
                  <a:lnTo>
                    <a:pt x="2586" y="1604"/>
                  </a:lnTo>
                  <a:lnTo>
                    <a:pt x="2586" y="1605"/>
                  </a:lnTo>
                  <a:lnTo>
                    <a:pt x="2586" y="1606"/>
                  </a:lnTo>
                  <a:lnTo>
                    <a:pt x="2586" y="1607"/>
                  </a:lnTo>
                  <a:lnTo>
                    <a:pt x="2587" y="1607"/>
                  </a:lnTo>
                  <a:lnTo>
                    <a:pt x="2586" y="1607"/>
                  </a:lnTo>
                  <a:lnTo>
                    <a:pt x="2586" y="1608"/>
                  </a:lnTo>
                  <a:lnTo>
                    <a:pt x="2587" y="1608"/>
                  </a:lnTo>
                  <a:lnTo>
                    <a:pt x="2587" y="1609"/>
                  </a:lnTo>
                  <a:lnTo>
                    <a:pt x="2588" y="1609"/>
                  </a:lnTo>
                  <a:lnTo>
                    <a:pt x="2588" y="1610"/>
                  </a:lnTo>
                  <a:lnTo>
                    <a:pt x="2587" y="1610"/>
                  </a:lnTo>
                  <a:lnTo>
                    <a:pt x="2587" y="1611"/>
                  </a:lnTo>
                  <a:lnTo>
                    <a:pt x="2587" y="1612"/>
                  </a:lnTo>
                  <a:lnTo>
                    <a:pt x="2587" y="1613"/>
                  </a:lnTo>
                  <a:lnTo>
                    <a:pt x="2587" y="1614"/>
                  </a:lnTo>
                  <a:lnTo>
                    <a:pt x="2586" y="1614"/>
                  </a:lnTo>
                  <a:lnTo>
                    <a:pt x="2586" y="1615"/>
                  </a:lnTo>
                  <a:lnTo>
                    <a:pt x="2586" y="1616"/>
                  </a:lnTo>
                  <a:lnTo>
                    <a:pt x="2586" y="1617"/>
                  </a:lnTo>
                  <a:lnTo>
                    <a:pt x="2586" y="1618"/>
                  </a:lnTo>
                  <a:lnTo>
                    <a:pt x="2587" y="1618"/>
                  </a:lnTo>
                  <a:lnTo>
                    <a:pt x="2586" y="1618"/>
                  </a:lnTo>
                  <a:lnTo>
                    <a:pt x="2586" y="1619"/>
                  </a:lnTo>
                  <a:lnTo>
                    <a:pt x="2586" y="1620"/>
                  </a:lnTo>
                  <a:lnTo>
                    <a:pt x="2587" y="1620"/>
                  </a:lnTo>
                  <a:lnTo>
                    <a:pt x="2586" y="1620"/>
                  </a:lnTo>
                  <a:lnTo>
                    <a:pt x="2586" y="1621"/>
                  </a:lnTo>
                  <a:lnTo>
                    <a:pt x="2587" y="1621"/>
                  </a:lnTo>
                  <a:lnTo>
                    <a:pt x="2586" y="1621"/>
                  </a:lnTo>
                  <a:lnTo>
                    <a:pt x="2586" y="1620"/>
                  </a:lnTo>
                  <a:lnTo>
                    <a:pt x="2585" y="1620"/>
                  </a:lnTo>
                  <a:lnTo>
                    <a:pt x="2585" y="1621"/>
                  </a:lnTo>
                  <a:lnTo>
                    <a:pt x="2584" y="1621"/>
                  </a:lnTo>
                  <a:lnTo>
                    <a:pt x="2584" y="1620"/>
                  </a:lnTo>
                  <a:lnTo>
                    <a:pt x="2583" y="1620"/>
                  </a:lnTo>
                  <a:lnTo>
                    <a:pt x="2583" y="1621"/>
                  </a:lnTo>
                  <a:lnTo>
                    <a:pt x="2583" y="1622"/>
                  </a:lnTo>
                  <a:lnTo>
                    <a:pt x="2583" y="1623"/>
                  </a:lnTo>
                  <a:lnTo>
                    <a:pt x="2584" y="1623"/>
                  </a:lnTo>
                  <a:lnTo>
                    <a:pt x="2584" y="1624"/>
                  </a:lnTo>
                  <a:lnTo>
                    <a:pt x="2583" y="1624"/>
                  </a:lnTo>
                  <a:lnTo>
                    <a:pt x="2582" y="1624"/>
                  </a:lnTo>
                  <a:lnTo>
                    <a:pt x="2582" y="1625"/>
                  </a:lnTo>
                  <a:lnTo>
                    <a:pt x="2581" y="1625"/>
                  </a:lnTo>
                  <a:lnTo>
                    <a:pt x="2581" y="1626"/>
                  </a:lnTo>
                  <a:lnTo>
                    <a:pt x="2581" y="1625"/>
                  </a:lnTo>
                  <a:lnTo>
                    <a:pt x="2581" y="1626"/>
                  </a:lnTo>
                  <a:lnTo>
                    <a:pt x="2581" y="1625"/>
                  </a:lnTo>
                  <a:lnTo>
                    <a:pt x="2580" y="1625"/>
                  </a:lnTo>
                  <a:lnTo>
                    <a:pt x="2580" y="1624"/>
                  </a:lnTo>
                  <a:lnTo>
                    <a:pt x="2579" y="1624"/>
                  </a:lnTo>
                  <a:lnTo>
                    <a:pt x="2579" y="1625"/>
                  </a:lnTo>
                  <a:lnTo>
                    <a:pt x="2578" y="1625"/>
                  </a:lnTo>
                  <a:lnTo>
                    <a:pt x="2578" y="1626"/>
                  </a:lnTo>
                  <a:lnTo>
                    <a:pt x="2578" y="1627"/>
                  </a:lnTo>
                  <a:lnTo>
                    <a:pt x="2577" y="1627"/>
                  </a:lnTo>
                  <a:lnTo>
                    <a:pt x="2577" y="1626"/>
                  </a:lnTo>
                  <a:lnTo>
                    <a:pt x="2577" y="1627"/>
                  </a:lnTo>
                  <a:lnTo>
                    <a:pt x="2576" y="1627"/>
                  </a:lnTo>
                  <a:lnTo>
                    <a:pt x="2575" y="1627"/>
                  </a:lnTo>
                  <a:lnTo>
                    <a:pt x="2575" y="1628"/>
                  </a:lnTo>
                  <a:lnTo>
                    <a:pt x="2574" y="1628"/>
                  </a:lnTo>
                  <a:lnTo>
                    <a:pt x="2574" y="1627"/>
                  </a:lnTo>
                  <a:lnTo>
                    <a:pt x="2574" y="1626"/>
                  </a:lnTo>
                  <a:lnTo>
                    <a:pt x="2573" y="1626"/>
                  </a:lnTo>
                  <a:lnTo>
                    <a:pt x="2572" y="1626"/>
                  </a:lnTo>
                  <a:lnTo>
                    <a:pt x="2572" y="1625"/>
                  </a:lnTo>
                  <a:lnTo>
                    <a:pt x="2571" y="1625"/>
                  </a:lnTo>
                  <a:lnTo>
                    <a:pt x="2571" y="1626"/>
                  </a:lnTo>
                  <a:lnTo>
                    <a:pt x="2571" y="1627"/>
                  </a:lnTo>
                  <a:lnTo>
                    <a:pt x="2571" y="1626"/>
                  </a:lnTo>
                  <a:lnTo>
                    <a:pt x="2570" y="1626"/>
                  </a:lnTo>
                  <a:lnTo>
                    <a:pt x="2570" y="1627"/>
                  </a:lnTo>
                  <a:lnTo>
                    <a:pt x="2569" y="1627"/>
                  </a:lnTo>
                  <a:lnTo>
                    <a:pt x="2569" y="1626"/>
                  </a:lnTo>
                  <a:lnTo>
                    <a:pt x="2569" y="1625"/>
                  </a:lnTo>
                  <a:lnTo>
                    <a:pt x="2568" y="1625"/>
                  </a:lnTo>
                  <a:lnTo>
                    <a:pt x="2568" y="1624"/>
                  </a:lnTo>
                  <a:lnTo>
                    <a:pt x="2567" y="1624"/>
                  </a:lnTo>
                  <a:lnTo>
                    <a:pt x="2566" y="1624"/>
                  </a:lnTo>
                  <a:lnTo>
                    <a:pt x="2566" y="1623"/>
                  </a:lnTo>
                  <a:lnTo>
                    <a:pt x="2565" y="1623"/>
                  </a:lnTo>
                  <a:lnTo>
                    <a:pt x="2565" y="1622"/>
                  </a:lnTo>
                  <a:lnTo>
                    <a:pt x="2564" y="1622"/>
                  </a:lnTo>
                  <a:lnTo>
                    <a:pt x="2563" y="1622"/>
                  </a:lnTo>
                  <a:lnTo>
                    <a:pt x="2563" y="1621"/>
                  </a:lnTo>
                  <a:lnTo>
                    <a:pt x="2562" y="1621"/>
                  </a:lnTo>
                  <a:lnTo>
                    <a:pt x="2562" y="1622"/>
                  </a:lnTo>
                  <a:lnTo>
                    <a:pt x="2562" y="1623"/>
                  </a:lnTo>
                  <a:lnTo>
                    <a:pt x="2561" y="1623"/>
                  </a:lnTo>
                  <a:lnTo>
                    <a:pt x="2561" y="1624"/>
                  </a:lnTo>
                  <a:lnTo>
                    <a:pt x="2560" y="1624"/>
                  </a:lnTo>
                  <a:lnTo>
                    <a:pt x="2560" y="1623"/>
                  </a:lnTo>
                  <a:lnTo>
                    <a:pt x="2559" y="1623"/>
                  </a:lnTo>
                  <a:lnTo>
                    <a:pt x="2559" y="1624"/>
                  </a:lnTo>
                  <a:lnTo>
                    <a:pt x="2558" y="1624"/>
                  </a:lnTo>
                  <a:lnTo>
                    <a:pt x="2558" y="1625"/>
                  </a:lnTo>
                  <a:lnTo>
                    <a:pt x="2557" y="1625"/>
                  </a:lnTo>
                  <a:lnTo>
                    <a:pt x="2556" y="1625"/>
                  </a:lnTo>
                  <a:lnTo>
                    <a:pt x="2555" y="1625"/>
                  </a:lnTo>
                  <a:lnTo>
                    <a:pt x="2555" y="1626"/>
                  </a:lnTo>
                  <a:lnTo>
                    <a:pt x="2554" y="1626"/>
                  </a:lnTo>
                  <a:lnTo>
                    <a:pt x="2554" y="1627"/>
                  </a:lnTo>
                  <a:lnTo>
                    <a:pt x="2554" y="1628"/>
                  </a:lnTo>
                  <a:lnTo>
                    <a:pt x="2553" y="1628"/>
                  </a:lnTo>
                  <a:lnTo>
                    <a:pt x="2553" y="1627"/>
                  </a:lnTo>
                  <a:lnTo>
                    <a:pt x="2552" y="1627"/>
                  </a:lnTo>
                  <a:lnTo>
                    <a:pt x="2552" y="1628"/>
                  </a:lnTo>
                  <a:lnTo>
                    <a:pt x="2551" y="1628"/>
                  </a:lnTo>
                  <a:lnTo>
                    <a:pt x="2550" y="1628"/>
                  </a:lnTo>
                  <a:lnTo>
                    <a:pt x="2550" y="1629"/>
                  </a:lnTo>
                  <a:lnTo>
                    <a:pt x="2549" y="1629"/>
                  </a:lnTo>
                  <a:lnTo>
                    <a:pt x="2549" y="1628"/>
                  </a:lnTo>
                  <a:lnTo>
                    <a:pt x="2548" y="1628"/>
                  </a:lnTo>
                  <a:lnTo>
                    <a:pt x="2547" y="1628"/>
                  </a:lnTo>
                  <a:lnTo>
                    <a:pt x="2547" y="1629"/>
                  </a:lnTo>
                  <a:lnTo>
                    <a:pt x="2546" y="1629"/>
                  </a:lnTo>
                  <a:lnTo>
                    <a:pt x="2546" y="1628"/>
                  </a:lnTo>
                  <a:lnTo>
                    <a:pt x="2547" y="1627"/>
                  </a:lnTo>
                  <a:lnTo>
                    <a:pt x="2547" y="1626"/>
                  </a:lnTo>
                  <a:lnTo>
                    <a:pt x="2548" y="1626"/>
                  </a:lnTo>
                  <a:lnTo>
                    <a:pt x="2547" y="1626"/>
                  </a:lnTo>
                  <a:lnTo>
                    <a:pt x="2547" y="1625"/>
                  </a:lnTo>
                  <a:lnTo>
                    <a:pt x="2546" y="1625"/>
                  </a:lnTo>
                  <a:lnTo>
                    <a:pt x="2545" y="1625"/>
                  </a:lnTo>
                  <a:lnTo>
                    <a:pt x="2545" y="1624"/>
                  </a:lnTo>
                  <a:lnTo>
                    <a:pt x="2544" y="1624"/>
                  </a:lnTo>
                  <a:lnTo>
                    <a:pt x="2544" y="1625"/>
                  </a:lnTo>
                  <a:lnTo>
                    <a:pt x="2544" y="1624"/>
                  </a:lnTo>
                  <a:lnTo>
                    <a:pt x="2543" y="1624"/>
                  </a:lnTo>
                  <a:lnTo>
                    <a:pt x="2542" y="1624"/>
                  </a:lnTo>
                  <a:lnTo>
                    <a:pt x="2542" y="1623"/>
                  </a:lnTo>
                  <a:lnTo>
                    <a:pt x="2542" y="1624"/>
                  </a:lnTo>
                  <a:lnTo>
                    <a:pt x="2541" y="1624"/>
                  </a:lnTo>
                  <a:lnTo>
                    <a:pt x="2541" y="1623"/>
                  </a:lnTo>
                  <a:lnTo>
                    <a:pt x="2540" y="1623"/>
                  </a:lnTo>
                  <a:lnTo>
                    <a:pt x="2539" y="1623"/>
                  </a:lnTo>
                  <a:lnTo>
                    <a:pt x="2539" y="1624"/>
                  </a:lnTo>
                  <a:lnTo>
                    <a:pt x="2539" y="1623"/>
                  </a:lnTo>
                  <a:lnTo>
                    <a:pt x="2539" y="1624"/>
                  </a:lnTo>
                  <a:lnTo>
                    <a:pt x="2539" y="1623"/>
                  </a:lnTo>
                  <a:lnTo>
                    <a:pt x="2538" y="1623"/>
                  </a:lnTo>
                  <a:lnTo>
                    <a:pt x="2539" y="1623"/>
                  </a:lnTo>
                  <a:lnTo>
                    <a:pt x="2539" y="1622"/>
                  </a:lnTo>
                  <a:lnTo>
                    <a:pt x="2539" y="1621"/>
                  </a:lnTo>
                  <a:lnTo>
                    <a:pt x="2540" y="1621"/>
                  </a:lnTo>
                  <a:lnTo>
                    <a:pt x="2540" y="1620"/>
                  </a:lnTo>
                  <a:lnTo>
                    <a:pt x="2540" y="1619"/>
                  </a:lnTo>
                  <a:lnTo>
                    <a:pt x="2540" y="1618"/>
                  </a:lnTo>
                  <a:lnTo>
                    <a:pt x="2539" y="1618"/>
                  </a:lnTo>
                  <a:lnTo>
                    <a:pt x="2539" y="1617"/>
                  </a:lnTo>
                  <a:lnTo>
                    <a:pt x="2539" y="1618"/>
                  </a:lnTo>
                  <a:lnTo>
                    <a:pt x="2539" y="1617"/>
                  </a:lnTo>
                  <a:lnTo>
                    <a:pt x="2538" y="1617"/>
                  </a:lnTo>
                  <a:lnTo>
                    <a:pt x="2538" y="1616"/>
                  </a:lnTo>
                  <a:lnTo>
                    <a:pt x="2537" y="1616"/>
                  </a:lnTo>
                  <a:lnTo>
                    <a:pt x="2536" y="1616"/>
                  </a:lnTo>
                  <a:lnTo>
                    <a:pt x="2535" y="1616"/>
                  </a:lnTo>
                  <a:lnTo>
                    <a:pt x="2534" y="1616"/>
                  </a:lnTo>
                  <a:lnTo>
                    <a:pt x="2534" y="1615"/>
                  </a:lnTo>
                  <a:lnTo>
                    <a:pt x="2534" y="1614"/>
                  </a:lnTo>
                  <a:lnTo>
                    <a:pt x="2535" y="1614"/>
                  </a:lnTo>
                  <a:lnTo>
                    <a:pt x="2535" y="1613"/>
                  </a:lnTo>
                  <a:lnTo>
                    <a:pt x="2535" y="1612"/>
                  </a:lnTo>
                  <a:lnTo>
                    <a:pt x="2534" y="1612"/>
                  </a:lnTo>
                  <a:lnTo>
                    <a:pt x="2533" y="1612"/>
                  </a:lnTo>
                  <a:lnTo>
                    <a:pt x="2534" y="1612"/>
                  </a:lnTo>
                  <a:lnTo>
                    <a:pt x="2534" y="1611"/>
                  </a:lnTo>
                  <a:lnTo>
                    <a:pt x="2534" y="1610"/>
                  </a:lnTo>
                  <a:lnTo>
                    <a:pt x="2534" y="1609"/>
                  </a:lnTo>
                  <a:lnTo>
                    <a:pt x="2533" y="1609"/>
                  </a:lnTo>
                  <a:lnTo>
                    <a:pt x="2532" y="1609"/>
                  </a:lnTo>
                  <a:lnTo>
                    <a:pt x="2531" y="1609"/>
                  </a:lnTo>
                  <a:lnTo>
                    <a:pt x="2531" y="1608"/>
                  </a:lnTo>
                  <a:lnTo>
                    <a:pt x="2530" y="1608"/>
                  </a:lnTo>
                  <a:lnTo>
                    <a:pt x="2529" y="1608"/>
                  </a:lnTo>
                  <a:lnTo>
                    <a:pt x="2528" y="1608"/>
                  </a:lnTo>
                  <a:lnTo>
                    <a:pt x="2527" y="1608"/>
                  </a:lnTo>
                  <a:lnTo>
                    <a:pt x="2526" y="1608"/>
                  </a:lnTo>
                  <a:lnTo>
                    <a:pt x="2525" y="1608"/>
                  </a:lnTo>
                  <a:lnTo>
                    <a:pt x="2524" y="1608"/>
                  </a:lnTo>
                  <a:lnTo>
                    <a:pt x="2523" y="1608"/>
                  </a:lnTo>
                  <a:lnTo>
                    <a:pt x="2523" y="1609"/>
                  </a:lnTo>
                  <a:lnTo>
                    <a:pt x="2522" y="1609"/>
                  </a:lnTo>
                  <a:lnTo>
                    <a:pt x="2522" y="1610"/>
                  </a:lnTo>
                  <a:lnTo>
                    <a:pt x="2522" y="1609"/>
                  </a:lnTo>
                  <a:lnTo>
                    <a:pt x="2521" y="1609"/>
                  </a:lnTo>
                  <a:lnTo>
                    <a:pt x="2521" y="1610"/>
                  </a:lnTo>
                  <a:lnTo>
                    <a:pt x="2520" y="1610"/>
                  </a:lnTo>
                  <a:lnTo>
                    <a:pt x="2519" y="1610"/>
                  </a:lnTo>
                  <a:lnTo>
                    <a:pt x="2518" y="1610"/>
                  </a:lnTo>
                  <a:lnTo>
                    <a:pt x="2517" y="1610"/>
                  </a:lnTo>
                  <a:lnTo>
                    <a:pt x="2516" y="1610"/>
                  </a:lnTo>
                  <a:lnTo>
                    <a:pt x="2515" y="1610"/>
                  </a:lnTo>
                  <a:lnTo>
                    <a:pt x="2514" y="1610"/>
                  </a:lnTo>
                  <a:lnTo>
                    <a:pt x="2513" y="1610"/>
                  </a:lnTo>
                  <a:lnTo>
                    <a:pt x="2513" y="1611"/>
                  </a:lnTo>
                  <a:lnTo>
                    <a:pt x="2512" y="1611"/>
                  </a:lnTo>
                  <a:lnTo>
                    <a:pt x="2511" y="1611"/>
                  </a:lnTo>
                  <a:lnTo>
                    <a:pt x="2511" y="1610"/>
                  </a:lnTo>
                  <a:lnTo>
                    <a:pt x="2510" y="1610"/>
                  </a:lnTo>
                  <a:lnTo>
                    <a:pt x="2511" y="1610"/>
                  </a:lnTo>
                  <a:lnTo>
                    <a:pt x="2510" y="1610"/>
                  </a:lnTo>
                  <a:lnTo>
                    <a:pt x="2510" y="1609"/>
                  </a:lnTo>
                  <a:lnTo>
                    <a:pt x="2511" y="1609"/>
                  </a:lnTo>
                  <a:lnTo>
                    <a:pt x="2511" y="1608"/>
                  </a:lnTo>
                  <a:lnTo>
                    <a:pt x="2510" y="1608"/>
                  </a:lnTo>
                  <a:lnTo>
                    <a:pt x="2511" y="1608"/>
                  </a:lnTo>
                  <a:lnTo>
                    <a:pt x="2511" y="1607"/>
                  </a:lnTo>
                  <a:lnTo>
                    <a:pt x="2510" y="1607"/>
                  </a:lnTo>
                  <a:lnTo>
                    <a:pt x="2510" y="1606"/>
                  </a:lnTo>
                  <a:lnTo>
                    <a:pt x="2510" y="1607"/>
                  </a:lnTo>
                  <a:lnTo>
                    <a:pt x="2510" y="1606"/>
                  </a:lnTo>
                  <a:lnTo>
                    <a:pt x="2511" y="1606"/>
                  </a:lnTo>
                  <a:lnTo>
                    <a:pt x="2511" y="1605"/>
                  </a:lnTo>
                  <a:lnTo>
                    <a:pt x="2510" y="1604"/>
                  </a:lnTo>
                  <a:lnTo>
                    <a:pt x="2509" y="1604"/>
                  </a:lnTo>
                  <a:lnTo>
                    <a:pt x="2508" y="1604"/>
                  </a:lnTo>
                  <a:lnTo>
                    <a:pt x="2508" y="1603"/>
                  </a:lnTo>
                  <a:lnTo>
                    <a:pt x="2507" y="1603"/>
                  </a:lnTo>
                  <a:lnTo>
                    <a:pt x="2506" y="1603"/>
                  </a:lnTo>
                  <a:lnTo>
                    <a:pt x="2505" y="1603"/>
                  </a:lnTo>
                  <a:lnTo>
                    <a:pt x="2505" y="1604"/>
                  </a:lnTo>
                  <a:lnTo>
                    <a:pt x="2505" y="1603"/>
                  </a:lnTo>
                  <a:lnTo>
                    <a:pt x="2505" y="1604"/>
                  </a:lnTo>
                  <a:lnTo>
                    <a:pt x="2505" y="1603"/>
                  </a:lnTo>
                  <a:lnTo>
                    <a:pt x="2506" y="1603"/>
                  </a:lnTo>
                  <a:lnTo>
                    <a:pt x="2505" y="1603"/>
                  </a:lnTo>
                  <a:lnTo>
                    <a:pt x="2506" y="1603"/>
                  </a:lnTo>
                  <a:lnTo>
                    <a:pt x="2505" y="1603"/>
                  </a:lnTo>
                  <a:lnTo>
                    <a:pt x="2506" y="1603"/>
                  </a:lnTo>
                  <a:lnTo>
                    <a:pt x="2506" y="1602"/>
                  </a:lnTo>
                  <a:lnTo>
                    <a:pt x="2505" y="1602"/>
                  </a:lnTo>
                  <a:lnTo>
                    <a:pt x="2506" y="1602"/>
                  </a:lnTo>
                  <a:lnTo>
                    <a:pt x="2505" y="1602"/>
                  </a:lnTo>
                  <a:lnTo>
                    <a:pt x="2505" y="1601"/>
                  </a:lnTo>
                  <a:lnTo>
                    <a:pt x="2504" y="1601"/>
                  </a:lnTo>
                  <a:lnTo>
                    <a:pt x="2504" y="1602"/>
                  </a:lnTo>
                  <a:lnTo>
                    <a:pt x="2503" y="1602"/>
                  </a:lnTo>
                  <a:lnTo>
                    <a:pt x="2503" y="1601"/>
                  </a:lnTo>
                  <a:lnTo>
                    <a:pt x="2504" y="1601"/>
                  </a:lnTo>
                  <a:lnTo>
                    <a:pt x="2503" y="1601"/>
                  </a:lnTo>
                  <a:lnTo>
                    <a:pt x="2502" y="1601"/>
                  </a:lnTo>
                  <a:lnTo>
                    <a:pt x="2501" y="1601"/>
                  </a:lnTo>
                  <a:lnTo>
                    <a:pt x="2500" y="1601"/>
                  </a:lnTo>
                  <a:lnTo>
                    <a:pt x="2499" y="1601"/>
                  </a:lnTo>
                  <a:lnTo>
                    <a:pt x="2499" y="1602"/>
                  </a:lnTo>
                  <a:lnTo>
                    <a:pt x="2498" y="1602"/>
                  </a:lnTo>
                  <a:lnTo>
                    <a:pt x="2499" y="1602"/>
                  </a:lnTo>
                  <a:lnTo>
                    <a:pt x="2499" y="1603"/>
                  </a:lnTo>
                  <a:lnTo>
                    <a:pt x="2498" y="1603"/>
                  </a:lnTo>
                  <a:lnTo>
                    <a:pt x="2499" y="1603"/>
                  </a:lnTo>
                  <a:lnTo>
                    <a:pt x="2498" y="1603"/>
                  </a:lnTo>
                  <a:lnTo>
                    <a:pt x="2497" y="1603"/>
                  </a:lnTo>
                  <a:lnTo>
                    <a:pt x="2499" y="1601"/>
                  </a:lnTo>
                  <a:lnTo>
                    <a:pt x="2497" y="1603"/>
                  </a:lnTo>
                  <a:lnTo>
                    <a:pt x="2497" y="1602"/>
                  </a:lnTo>
                  <a:lnTo>
                    <a:pt x="2498" y="1602"/>
                  </a:lnTo>
                  <a:lnTo>
                    <a:pt x="2497" y="1602"/>
                  </a:lnTo>
                  <a:lnTo>
                    <a:pt x="2498" y="1602"/>
                  </a:lnTo>
                  <a:lnTo>
                    <a:pt x="2498" y="1601"/>
                  </a:lnTo>
                  <a:lnTo>
                    <a:pt x="2498" y="1600"/>
                  </a:lnTo>
                  <a:lnTo>
                    <a:pt x="2497" y="1600"/>
                  </a:lnTo>
                  <a:lnTo>
                    <a:pt x="2496" y="1600"/>
                  </a:lnTo>
                  <a:lnTo>
                    <a:pt x="2496" y="1599"/>
                  </a:lnTo>
                  <a:lnTo>
                    <a:pt x="2495" y="1599"/>
                  </a:lnTo>
                  <a:lnTo>
                    <a:pt x="2494" y="1599"/>
                  </a:lnTo>
                  <a:lnTo>
                    <a:pt x="2493" y="1599"/>
                  </a:lnTo>
                  <a:lnTo>
                    <a:pt x="2492" y="1599"/>
                  </a:lnTo>
                  <a:lnTo>
                    <a:pt x="2491" y="1599"/>
                  </a:lnTo>
                  <a:lnTo>
                    <a:pt x="2491" y="1600"/>
                  </a:lnTo>
                  <a:lnTo>
                    <a:pt x="2490" y="1600"/>
                  </a:lnTo>
                  <a:lnTo>
                    <a:pt x="2489" y="1600"/>
                  </a:lnTo>
                  <a:lnTo>
                    <a:pt x="2489" y="1601"/>
                  </a:lnTo>
                  <a:lnTo>
                    <a:pt x="2488" y="1601"/>
                  </a:lnTo>
                  <a:lnTo>
                    <a:pt x="2489" y="1601"/>
                  </a:lnTo>
                  <a:lnTo>
                    <a:pt x="2488" y="1601"/>
                  </a:lnTo>
                  <a:lnTo>
                    <a:pt x="2487" y="1601"/>
                  </a:lnTo>
                  <a:lnTo>
                    <a:pt x="2487" y="1600"/>
                  </a:lnTo>
                  <a:lnTo>
                    <a:pt x="2488" y="1600"/>
                  </a:lnTo>
                  <a:lnTo>
                    <a:pt x="2488" y="1599"/>
                  </a:lnTo>
                  <a:lnTo>
                    <a:pt x="2488" y="1598"/>
                  </a:lnTo>
                  <a:lnTo>
                    <a:pt x="2487" y="1598"/>
                  </a:lnTo>
                  <a:lnTo>
                    <a:pt x="2487" y="1597"/>
                  </a:lnTo>
                  <a:lnTo>
                    <a:pt x="2486" y="1597"/>
                  </a:lnTo>
                  <a:lnTo>
                    <a:pt x="2485" y="1597"/>
                  </a:lnTo>
                  <a:lnTo>
                    <a:pt x="2485" y="1598"/>
                  </a:lnTo>
                  <a:lnTo>
                    <a:pt x="2485" y="1597"/>
                  </a:lnTo>
                  <a:lnTo>
                    <a:pt x="2484" y="1597"/>
                  </a:lnTo>
                  <a:lnTo>
                    <a:pt x="2483" y="1597"/>
                  </a:lnTo>
                  <a:lnTo>
                    <a:pt x="2483" y="1596"/>
                  </a:lnTo>
                  <a:lnTo>
                    <a:pt x="2483" y="1597"/>
                  </a:lnTo>
                  <a:lnTo>
                    <a:pt x="2483" y="1596"/>
                  </a:lnTo>
                  <a:lnTo>
                    <a:pt x="2482" y="1596"/>
                  </a:lnTo>
                  <a:lnTo>
                    <a:pt x="2482" y="1597"/>
                  </a:lnTo>
                  <a:lnTo>
                    <a:pt x="2481" y="1597"/>
                  </a:lnTo>
                  <a:lnTo>
                    <a:pt x="2480" y="1597"/>
                  </a:lnTo>
                  <a:lnTo>
                    <a:pt x="2479" y="1597"/>
                  </a:lnTo>
                  <a:lnTo>
                    <a:pt x="2479" y="1596"/>
                  </a:lnTo>
                  <a:lnTo>
                    <a:pt x="2478" y="1596"/>
                  </a:lnTo>
                  <a:lnTo>
                    <a:pt x="2478" y="1595"/>
                  </a:lnTo>
                  <a:lnTo>
                    <a:pt x="2477" y="1595"/>
                  </a:lnTo>
                  <a:lnTo>
                    <a:pt x="2476" y="1595"/>
                  </a:lnTo>
                  <a:lnTo>
                    <a:pt x="2475" y="1595"/>
                  </a:lnTo>
                  <a:lnTo>
                    <a:pt x="2475" y="1594"/>
                  </a:lnTo>
                  <a:lnTo>
                    <a:pt x="2474" y="1594"/>
                  </a:lnTo>
                  <a:lnTo>
                    <a:pt x="2473" y="1594"/>
                  </a:lnTo>
                  <a:lnTo>
                    <a:pt x="2472" y="1594"/>
                  </a:lnTo>
                  <a:lnTo>
                    <a:pt x="2471" y="1594"/>
                  </a:lnTo>
                  <a:lnTo>
                    <a:pt x="2470" y="1594"/>
                  </a:lnTo>
                  <a:lnTo>
                    <a:pt x="2469" y="1594"/>
                  </a:lnTo>
                  <a:lnTo>
                    <a:pt x="2468" y="1594"/>
                  </a:lnTo>
                  <a:lnTo>
                    <a:pt x="2468" y="1595"/>
                  </a:lnTo>
                  <a:lnTo>
                    <a:pt x="2467" y="1595"/>
                  </a:lnTo>
                  <a:lnTo>
                    <a:pt x="2467" y="1594"/>
                  </a:lnTo>
                  <a:lnTo>
                    <a:pt x="2467" y="1595"/>
                  </a:lnTo>
                  <a:lnTo>
                    <a:pt x="2467" y="1594"/>
                  </a:lnTo>
                  <a:lnTo>
                    <a:pt x="2467" y="1595"/>
                  </a:lnTo>
                  <a:lnTo>
                    <a:pt x="2467" y="1594"/>
                  </a:lnTo>
                  <a:lnTo>
                    <a:pt x="2466" y="1594"/>
                  </a:lnTo>
                  <a:lnTo>
                    <a:pt x="2465" y="1594"/>
                  </a:lnTo>
                  <a:lnTo>
                    <a:pt x="2466" y="1593"/>
                  </a:lnTo>
                  <a:lnTo>
                    <a:pt x="2466" y="1594"/>
                  </a:lnTo>
                  <a:lnTo>
                    <a:pt x="2466" y="1593"/>
                  </a:lnTo>
                  <a:lnTo>
                    <a:pt x="2466" y="1594"/>
                  </a:lnTo>
                  <a:lnTo>
                    <a:pt x="2466" y="1593"/>
                  </a:lnTo>
                  <a:lnTo>
                    <a:pt x="2466" y="1592"/>
                  </a:lnTo>
                  <a:lnTo>
                    <a:pt x="2465" y="1592"/>
                  </a:lnTo>
                  <a:lnTo>
                    <a:pt x="2464" y="1591"/>
                  </a:lnTo>
                  <a:lnTo>
                    <a:pt x="2463" y="1591"/>
                  </a:lnTo>
                  <a:lnTo>
                    <a:pt x="2462" y="1591"/>
                  </a:lnTo>
                  <a:lnTo>
                    <a:pt x="2461" y="1591"/>
                  </a:lnTo>
                  <a:lnTo>
                    <a:pt x="2461" y="1592"/>
                  </a:lnTo>
                  <a:lnTo>
                    <a:pt x="2460" y="1592"/>
                  </a:lnTo>
                  <a:lnTo>
                    <a:pt x="2460" y="1593"/>
                  </a:lnTo>
                  <a:lnTo>
                    <a:pt x="2459" y="1593"/>
                  </a:lnTo>
                  <a:lnTo>
                    <a:pt x="2459" y="1592"/>
                  </a:lnTo>
                  <a:lnTo>
                    <a:pt x="2458" y="1592"/>
                  </a:lnTo>
                  <a:lnTo>
                    <a:pt x="2458" y="1593"/>
                  </a:lnTo>
                  <a:lnTo>
                    <a:pt x="2458" y="1592"/>
                  </a:lnTo>
                  <a:lnTo>
                    <a:pt x="2457" y="1592"/>
                  </a:lnTo>
                  <a:lnTo>
                    <a:pt x="2456" y="1592"/>
                  </a:lnTo>
                  <a:lnTo>
                    <a:pt x="2455" y="1592"/>
                  </a:lnTo>
                  <a:lnTo>
                    <a:pt x="2455" y="1593"/>
                  </a:lnTo>
                  <a:lnTo>
                    <a:pt x="2454" y="1593"/>
                  </a:lnTo>
                  <a:lnTo>
                    <a:pt x="2453" y="1593"/>
                  </a:lnTo>
                  <a:lnTo>
                    <a:pt x="2452" y="1593"/>
                  </a:lnTo>
                  <a:lnTo>
                    <a:pt x="2451" y="1593"/>
                  </a:lnTo>
                  <a:lnTo>
                    <a:pt x="2451" y="1592"/>
                  </a:lnTo>
                  <a:lnTo>
                    <a:pt x="2452" y="1591"/>
                  </a:lnTo>
                  <a:lnTo>
                    <a:pt x="2452" y="1590"/>
                  </a:lnTo>
                  <a:lnTo>
                    <a:pt x="2451" y="1590"/>
                  </a:lnTo>
                  <a:lnTo>
                    <a:pt x="2450" y="1589"/>
                  </a:lnTo>
                  <a:lnTo>
                    <a:pt x="2449" y="1589"/>
                  </a:lnTo>
                  <a:lnTo>
                    <a:pt x="2447" y="1588"/>
                  </a:lnTo>
                  <a:lnTo>
                    <a:pt x="2446" y="1588"/>
                  </a:lnTo>
                  <a:lnTo>
                    <a:pt x="2445" y="1588"/>
                  </a:lnTo>
                  <a:lnTo>
                    <a:pt x="2444" y="1588"/>
                  </a:lnTo>
                  <a:lnTo>
                    <a:pt x="2443" y="1588"/>
                  </a:lnTo>
                  <a:lnTo>
                    <a:pt x="2442" y="1588"/>
                  </a:lnTo>
                  <a:lnTo>
                    <a:pt x="2441" y="1588"/>
                  </a:lnTo>
                  <a:lnTo>
                    <a:pt x="2440" y="1588"/>
                  </a:lnTo>
                  <a:lnTo>
                    <a:pt x="2439" y="1588"/>
                  </a:lnTo>
                  <a:lnTo>
                    <a:pt x="2438" y="1588"/>
                  </a:lnTo>
                  <a:lnTo>
                    <a:pt x="2437" y="1588"/>
                  </a:lnTo>
                  <a:lnTo>
                    <a:pt x="2436" y="1588"/>
                  </a:lnTo>
                  <a:lnTo>
                    <a:pt x="2435" y="1588"/>
                  </a:lnTo>
                  <a:lnTo>
                    <a:pt x="2434" y="1588"/>
                  </a:lnTo>
                  <a:lnTo>
                    <a:pt x="2433" y="1588"/>
                  </a:lnTo>
                  <a:lnTo>
                    <a:pt x="2432" y="1588"/>
                  </a:lnTo>
                  <a:lnTo>
                    <a:pt x="2431" y="1588"/>
                  </a:lnTo>
                  <a:lnTo>
                    <a:pt x="2430" y="1588"/>
                  </a:lnTo>
                  <a:lnTo>
                    <a:pt x="2427" y="1588"/>
                  </a:lnTo>
                  <a:lnTo>
                    <a:pt x="2426" y="1588"/>
                  </a:lnTo>
                  <a:lnTo>
                    <a:pt x="2425" y="1588"/>
                  </a:lnTo>
                  <a:lnTo>
                    <a:pt x="2424" y="1588"/>
                  </a:lnTo>
                  <a:lnTo>
                    <a:pt x="2423" y="1588"/>
                  </a:lnTo>
                  <a:lnTo>
                    <a:pt x="2422" y="1589"/>
                  </a:lnTo>
                  <a:lnTo>
                    <a:pt x="2421" y="1589"/>
                  </a:lnTo>
                  <a:lnTo>
                    <a:pt x="2418" y="1589"/>
                  </a:lnTo>
                  <a:lnTo>
                    <a:pt x="2413" y="1590"/>
                  </a:lnTo>
                  <a:lnTo>
                    <a:pt x="2411" y="1590"/>
                  </a:lnTo>
                  <a:lnTo>
                    <a:pt x="2409" y="1590"/>
                  </a:lnTo>
                  <a:lnTo>
                    <a:pt x="2406" y="1591"/>
                  </a:lnTo>
                  <a:lnTo>
                    <a:pt x="2405" y="1591"/>
                  </a:lnTo>
                  <a:lnTo>
                    <a:pt x="2402" y="1592"/>
                  </a:lnTo>
                  <a:lnTo>
                    <a:pt x="2401" y="1592"/>
                  </a:lnTo>
                  <a:lnTo>
                    <a:pt x="2395" y="1594"/>
                  </a:lnTo>
                  <a:lnTo>
                    <a:pt x="2392" y="1594"/>
                  </a:lnTo>
                  <a:lnTo>
                    <a:pt x="2388" y="1596"/>
                  </a:lnTo>
                  <a:lnTo>
                    <a:pt x="2387" y="1597"/>
                  </a:lnTo>
                  <a:lnTo>
                    <a:pt x="2387" y="1598"/>
                  </a:lnTo>
                  <a:lnTo>
                    <a:pt x="2386" y="1599"/>
                  </a:lnTo>
                  <a:lnTo>
                    <a:pt x="2385" y="1600"/>
                  </a:lnTo>
                  <a:lnTo>
                    <a:pt x="2384" y="1600"/>
                  </a:lnTo>
                  <a:lnTo>
                    <a:pt x="2384" y="1599"/>
                  </a:lnTo>
                  <a:lnTo>
                    <a:pt x="2384" y="1598"/>
                  </a:lnTo>
                  <a:lnTo>
                    <a:pt x="2383" y="1598"/>
                  </a:lnTo>
                  <a:lnTo>
                    <a:pt x="2382" y="1598"/>
                  </a:lnTo>
                  <a:lnTo>
                    <a:pt x="2381" y="1598"/>
                  </a:lnTo>
                  <a:lnTo>
                    <a:pt x="2379" y="1599"/>
                  </a:lnTo>
                  <a:lnTo>
                    <a:pt x="2377" y="1599"/>
                  </a:lnTo>
                  <a:lnTo>
                    <a:pt x="2375" y="1600"/>
                  </a:lnTo>
                  <a:lnTo>
                    <a:pt x="2374" y="1601"/>
                  </a:lnTo>
                  <a:lnTo>
                    <a:pt x="2373" y="1601"/>
                  </a:lnTo>
                  <a:lnTo>
                    <a:pt x="2371" y="1602"/>
                  </a:lnTo>
                  <a:lnTo>
                    <a:pt x="2371" y="1603"/>
                  </a:lnTo>
                  <a:lnTo>
                    <a:pt x="2371" y="1604"/>
                  </a:lnTo>
                  <a:lnTo>
                    <a:pt x="2370" y="1604"/>
                  </a:lnTo>
                  <a:lnTo>
                    <a:pt x="2371" y="1604"/>
                  </a:lnTo>
                  <a:lnTo>
                    <a:pt x="2371" y="1605"/>
                  </a:lnTo>
                  <a:lnTo>
                    <a:pt x="2370" y="1607"/>
                  </a:lnTo>
                  <a:lnTo>
                    <a:pt x="2368" y="1609"/>
                  </a:lnTo>
                  <a:lnTo>
                    <a:pt x="2367" y="1609"/>
                  </a:lnTo>
                  <a:lnTo>
                    <a:pt x="2366" y="1608"/>
                  </a:lnTo>
                  <a:lnTo>
                    <a:pt x="2366" y="1607"/>
                  </a:lnTo>
                  <a:lnTo>
                    <a:pt x="2367" y="1608"/>
                  </a:lnTo>
                  <a:lnTo>
                    <a:pt x="2368" y="1607"/>
                  </a:lnTo>
                  <a:lnTo>
                    <a:pt x="2368" y="1606"/>
                  </a:lnTo>
                  <a:lnTo>
                    <a:pt x="2368" y="1605"/>
                  </a:lnTo>
                  <a:lnTo>
                    <a:pt x="2367" y="1604"/>
                  </a:lnTo>
                  <a:lnTo>
                    <a:pt x="2366" y="1603"/>
                  </a:lnTo>
                  <a:lnTo>
                    <a:pt x="2365" y="1602"/>
                  </a:lnTo>
                  <a:lnTo>
                    <a:pt x="2364" y="1602"/>
                  </a:lnTo>
                  <a:lnTo>
                    <a:pt x="2363" y="1602"/>
                  </a:lnTo>
                  <a:lnTo>
                    <a:pt x="2359" y="1602"/>
                  </a:lnTo>
                  <a:lnTo>
                    <a:pt x="2358" y="1603"/>
                  </a:lnTo>
                  <a:lnTo>
                    <a:pt x="2353" y="1604"/>
                  </a:lnTo>
                  <a:lnTo>
                    <a:pt x="2351" y="1605"/>
                  </a:lnTo>
                  <a:lnTo>
                    <a:pt x="2347" y="1607"/>
                  </a:lnTo>
                  <a:lnTo>
                    <a:pt x="2345" y="1607"/>
                  </a:lnTo>
                  <a:lnTo>
                    <a:pt x="2344" y="1608"/>
                  </a:lnTo>
                  <a:lnTo>
                    <a:pt x="2343" y="1608"/>
                  </a:lnTo>
                  <a:lnTo>
                    <a:pt x="2341" y="1609"/>
                  </a:lnTo>
                  <a:lnTo>
                    <a:pt x="2340" y="1611"/>
                  </a:lnTo>
                  <a:lnTo>
                    <a:pt x="2339" y="1611"/>
                  </a:lnTo>
                  <a:lnTo>
                    <a:pt x="2338" y="1613"/>
                  </a:lnTo>
                  <a:lnTo>
                    <a:pt x="2337" y="1613"/>
                  </a:lnTo>
                  <a:lnTo>
                    <a:pt x="2337" y="1614"/>
                  </a:lnTo>
                  <a:lnTo>
                    <a:pt x="2337" y="1616"/>
                  </a:lnTo>
                  <a:lnTo>
                    <a:pt x="2338" y="1616"/>
                  </a:lnTo>
                  <a:lnTo>
                    <a:pt x="2339" y="1616"/>
                  </a:lnTo>
                  <a:lnTo>
                    <a:pt x="2340" y="1616"/>
                  </a:lnTo>
                  <a:lnTo>
                    <a:pt x="2340" y="1617"/>
                  </a:lnTo>
                  <a:lnTo>
                    <a:pt x="2340" y="1618"/>
                  </a:lnTo>
                  <a:lnTo>
                    <a:pt x="2339" y="1618"/>
                  </a:lnTo>
                  <a:lnTo>
                    <a:pt x="2338" y="1618"/>
                  </a:lnTo>
                  <a:lnTo>
                    <a:pt x="2337" y="1618"/>
                  </a:lnTo>
                  <a:lnTo>
                    <a:pt x="2337" y="1619"/>
                  </a:lnTo>
                  <a:lnTo>
                    <a:pt x="2336" y="1619"/>
                  </a:lnTo>
                  <a:lnTo>
                    <a:pt x="2336" y="1620"/>
                  </a:lnTo>
                  <a:lnTo>
                    <a:pt x="2336" y="1621"/>
                  </a:lnTo>
                  <a:lnTo>
                    <a:pt x="2335" y="1621"/>
                  </a:lnTo>
                  <a:lnTo>
                    <a:pt x="2335" y="1622"/>
                  </a:lnTo>
                  <a:lnTo>
                    <a:pt x="2334" y="1622"/>
                  </a:lnTo>
                  <a:lnTo>
                    <a:pt x="2335" y="1623"/>
                  </a:lnTo>
                  <a:lnTo>
                    <a:pt x="2335" y="1624"/>
                  </a:lnTo>
                  <a:lnTo>
                    <a:pt x="2334" y="1624"/>
                  </a:lnTo>
                  <a:lnTo>
                    <a:pt x="2334" y="1625"/>
                  </a:lnTo>
                  <a:lnTo>
                    <a:pt x="2334" y="1626"/>
                  </a:lnTo>
                  <a:lnTo>
                    <a:pt x="2335" y="1626"/>
                  </a:lnTo>
                  <a:lnTo>
                    <a:pt x="2335" y="1627"/>
                  </a:lnTo>
                  <a:lnTo>
                    <a:pt x="2334" y="1627"/>
                  </a:lnTo>
                  <a:lnTo>
                    <a:pt x="2334" y="1628"/>
                  </a:lnTo>
                  <a:lnTo>
                    <a:pt x="2333" y="1629"/>
                  </a:lnTo>
                  <a:lnTo>
                    <a:pt x="2332" y="1629"/>
                  </a:lnTo>
                  <a:lnTo>
                    <a:pt x="2331" y="1629"/>
                  </a:lnTo>
                  <a:lnTo>
                    <a:pt x="2330" y="1629"/>
                  </a:lnTo>
                  <a:lnTo>
                    <a:pt x="2330" y="1630"/>
                  </a:lnTo>
                  <a:lnTo>
                    <a:pt x="2330" y="1631"/>
                  </a:lnTo>
                  <a:lnTo>
                    <a:pt x="2329" y="1631"/>
                  </a:lnTo>
                  <a:lnTo>
                    <a:pt x="2329" y="1630"/>
                  </a:lnTo>
                  <a:lnTo>
                    <a:pt x="2329" y="1631"/>
                  </a:lnTo>
                  <a:lnTo>
                    <a:pt x="2329" y="1632"/>
                  </a:lnTo>
                  <a:lnTo>
                    <a:pt x="2330" y="1633"/>
                  </a:lnTo>
                  <a:lnTo>
                    <a:pt x="2331" y="1633"/>
                  </a:lnTo>
                  <a:lnTo>
                    <a:pt x="2331" y="1634"/>
                  </a:lnTo>
                  <a:lnTo>
                    <a:pt x="2330" y="1634"/>
                  </a:lnTo>
                  <a:lnTo>
                    <a:pt x="2329" y="1634"/>
                  </a:lnTo>
                  <a:lnTo>
                    <a:pt x="2328" y="1634"/>
                  </a:lnTo>
                  <a:lnTo>
                    <a:pt x="2327" y="1634"/>
                  </a:lnTo>
                  <a:lnTo>
                    <a:pt x="2328" y="1634"/>
                  </a:lnTo>
                  <a:lnTo>
                    <a:pt x="2327" y="1634"/>
                  </a:lnTo>
                  <a:lnTo>
                    <a:pt x="2327" y="1633"/>
                  </a:lnTo>
                  <a:lnTo>
                    <a:pt x="2326" y="1633"/>
                  </a:lnTo>
                  <a:lnTo>
                    <a:pt x="2326" y="1634"/>
                  </a:lnTo>
                  <a:lnTo>
                    <a:pt x="2325" y="1634"/>
                  </a:lnTo>
                  <a:lnTo>
                    <a:pt x="2324" y="1634"/>
                  </a:lnTo>
                  <a:lnTo>
                    <a:pt x="2324" y="1635"/>
                  </a:lnTo>
                  <a:lnTo>
                    <a:pt x="2324" y="1636"/>
                  </a:lnTo>
                  <a:lnTo>
                    <a:pt x="2323" y="1636"/>
                  </a:lnTo>
                  <a:lnTo>
                    <a:pt x="2323" y="1637"/>
                  </a:lnTo>
                  <a:lnTo>
                    <a:pt x="2322" y="1637"/>
                  </a:lnTo>
                  <a:lnTo>
                    <a:pt x="2321" y="1637"/>
                  </a:lnTo>
                  <a:lnTo>
                    <a:pt x="2321" y="1638"/>
                  </a:lnTo>
                  <a:lnTo>
                    <a:pt x="2320" y="1639"/>
                  </a:lnTo>
                  <a:lnTo>
                    <a:pt x="2319" y="1640"/>
                  </a:lnTo>
                  <a:lnTo>
                    <a:pt x="2319" y="1641"/>
                  </a:lnTo>
                  <a:lnTo>
                    <a:pt x="2319" y="1642"/>
                  </a:lnTo>
                  <a:lnTo>
                    <a:pt x="2319" y="1643"/>
                  </a:lnTo>
                  <a:lnTo>
                    <a:pt x="2319" y="1644"/>
                  </a:lnTo>
                  <a:lnTo>
                    <a:pt x="2319" y="1645"/>
                  </a:lnTo>
                  <a:lnTo>
                    <a:pt x="2320" y="1645"/>
                  </a:lnTo>
                  <a:lnTo>
                    <a:pt x="2320" y="1646"/>
                  </a:lnTo>
                  <a:lnTo>
                    <a:pt x="2321" y="1646"/>
                  </a:lnTo>
                  <a:lnTo>
                    <a:pt x="2321" y="1645"/>
                  </a:lnTo>
                  <a:lnTo>
                    <a:pt x="2322" y="1645"/>
                  </a:lnTo>
                  <a:lnTo>
                    <a:pt x="2322" y="1644"/>
                  </a:lnTo>
                  <a:lnTo>
                    <a:pt x="2323" y="1644"/>
                  </a:lnTo>
                  <a:lnTo>
                    <a:pt x="2323" y="1645"/>
                  </a:lnTo>
                  <a:lnTo>
                    <a:pt x="2324" y="1646"/>
                  </a:lnTo>
                  <a:lnTo>
                    <a:pt x="2324" y="1647"/>
                  </a:lnTo>
                  <a:lnTo>
                    <a:pt x="2325" y="1647"/>
                  </a:lnTo>
                  <a:lnTo>
                    <a:pt x="2325" y="1648"/>
                  </a:lnTo>
                  <a:lnTo>
                    <a:pt x="2324" y="1648"/>
                  </a:lnTo>
                  <a:lnTo>
                    <a:pt x="2323" y="1648"/>
                  </a:lnTo>
                  <a:lnTo>
                    <a:pt x="2322" y="1648"/>
                  </a:lnTo>
                  <a:lnTo>
                    <a:pt x="2322" y="1649"/>
                  </a:lnTo>
                  <a:lnTo>
                    <a:pt x="2321" y="1650"/>
                  </a:lnTo>
                  <a:lnTo>
                    <a:pt x="2321" y="1651"/>
                  </a:lnTo>
                  <a:lnTo>
                    <a:pt x="2320" y="1651"/>
                  </a:lnTo>
                  <a:lnTo>
                    <a:pt x="2320" y="1652"/>
                  </a:lnTo>
                  <a:lnTo>
                    <a:pt x="2319" y="1652"/>
                  </a:lnTo>
                  <a:lnTo>
                    <a:pt x="2318" y="1652"/>
                  </a:lnTo>
                  <a:lnTo>
                    <a:pt x="2318" y="1653"/>
                  </a:lnTo>
                  <a:lnTo>
                    <a:pt x="2317" y="1653"/>
                  </a:lnTo>
                  <a:lnTo>
                    <a:pt x="2317" y="1654"/>
                  </a:lnTo>
                  <a:lnTo>
                    <a:pt x="2316" y="1654"/>
                  </a:lnTo>
                  <a:lnTo>
                    <a:pt x="2316" y="1655"/>
                  </a:lnTo>
                  <a:lnTo>
                    <a:pt x="2316" y="1656"/>
                  </a:lnTo>
                  <a:lnTo>
                    <a:pt x="2316" y="1657"/>
                  </a:lnTo>
                  <a:lnTo>
                    <a:pt x="2315" y="1657"/>
                  </a:lnTo>
                  <a:lnTo>
                    <a:pt x="2316" y="1658"/>
                  </a:lnTo>
                  <a:lnTo>
                    <a:pt x="2315" y="1658"/>
                  </a:lnTo>
                  <a:lnTo>
                    <a:pt x="2316" y="1658"/>
                  </a:lnTo>
                  <a:lnTo>
                    <a:pt x="2315" y="1658"/>
                  </a:lnTo>
                  <a:lnTo>
                    <a:pt x="2315" y="1659"/>
                  </a:lnTo>
                  <a:lnTo>
                    <a:pt x="2316" y="1659"/>
                  </a:lnTo>
                  <a:lnTo>
                    <a:pt x="2316" y="1660"/>
                  </a:lnTo>
                  <a:lnTo>
                    <a:pt x="2315" y="1660"/>
                  </a:lnTo>
                  <a:lnTo>
                    <a:pt x="2315" y="1661"/>
                  </a:lnTo>
                  <a:lnTo>
                    <a:pt x="2316" y="1661"/>
                  </a:lnTo>
                  <a:lnTo>
                    <a:pt x="2315" y="1661"/>
                  </a:lnTo>
                  <a:lnTo>
                    <a:pt x="2315" y="1662"/>
                  </a:lnTo>
                  <a:lnTo>
                    <a:pt x="2316" y="1662"/>
                  </a:lnTo>
                  <a:lnTo>
                    <a:pt x="2316" y="1663"/>
                  </a:lnTo>
                  <a:lnTo>
                    <a:pt x="2317" y="1663"/>
                  </a:lnTo>
                  <a:lnTo>
                    <a:pt x="2317" y="1664"/>
                  </a:lnTo>
                  <a:lnTo>
                    <a:pt x="2316" y="1664"/>
                  </a:lnTo>
                  <a:lnTo>
                    <a:pt x="2317" y="1664"/>
                  </a:lnTo>
                  <a:lnTo>
                    <a:pt x="2316" y="1664"/>
                  </a:lnTo>
                  <a:lnTo>
                    <a:pt x="2315" y="1664"/>
                  </a:lnTo>
                  <a:lnTo>
                    <a:pt x="2314" y="1664"/>
                  </a:lnTo>
                  <a:lnTo>
                    <a:pt x="2314" y="1663"/>
                  </a:lnTo>
                  <a:lnTo>
                    <a:pt x="2313" y="1663"/>
                  </a:lnTo>
                  <a:lnTo>
                    <a:pt x="2313" y="1664"/>
                  </a:lnTo>
                  <a:lnTo>
                    <a:pt x="2312" y="1664"/>
                  </a:lnTo>
                  <a:lnTo>
                    <a:pt x="2311" y="1664"/>
                  </a:lnTo>
                  <a:lnTo>
                    <a:pt x="2311" y="1665"/>
                  </a:lnTo>
                  <a:lnTo>
                    <a:pt x="2310" y="1665"/>
                  </a:lnTo>
                  <a:lnTo>
                    <a:pt x="2310" y="1666"/>
                  </a:lnTo>
                  <a:lnTo>
                    <a:pt x="2310" y="1667"/>
                  </a:lnTo>
                  <a:lnTo>
                    <a:pt x="2309" y="1667"/>
                  </a:lnTo>
                  <a:lnTo>
                    <a:pt x="2308" y="1667"/>
                  </a:lnTo>
                  <a:lnTo>
                    <a:pt x="2307" y="1666"/>
                  </a:lnTo>
                  <a:lnTo>
                    <a:pt x="2308" y="1665"/>
                  </a:lnTo>
                  <a:lnTo>
                    <a:pt x="2309" y="1665"/>
                  </a:lnTo>
                  <a:lnTo>
                    <a:pt x="2309" y="1664"/>
                  </a:lnTo>
                  <a:lnTo>
                    <a:pt x="2310" y="1664"/>
                  </a:lnTo>
                  <a:lnTo>
                    <a:pt x="2309" y="1664"/>
                  </a:lnTo>
                  <a:lnTo>
                    <a:pt x="2309" y="1663"/>
                  </a:lnTo>
                  <a:lnTo>
                    <a:pt x="2309" y="1662"/>
                  </a:lnTo>
                  <a:lnTo>
                    <a:pt x="2308" y="1662"/>
                  </a:lnTo>
                  <a:lnTo>
                    <a:pt x="2308" y="1661"/>
                  </a:lnTo>
                  <a:lnTo>
                    <a:pt x="2307" y="1661"/>
                  </a:lnTo>
                  <a:lnTo>
                    <a:pt x="2306" y="1661"/>
                  </a:lnTo>
                  <a:lnTo>
                    <a:pt x="2305" y="1661"/>
                  </a:lnTo>
                  <a:lnTo>
                    <a:pt x="2304" y="1661"/>
                  </a:lnTo>
                  <a:lnTo>
                    <a:pt x="2303" y="1661"/>
                  </a:lnTo>
                  <a:lnTo>
                    <a:pt x="2302" y="1661"/>
                  </a:lnTo>
                  <a:lnTo>
                    <a:pt x="2301" y="1661"/>
                  </a:lnTo>
                  <a:lnTo>
                    <a:pt x="2300" y="1661"/>
                  </a:lnTo>
                  <a:lnTo>
                    <a:pt x="2299" y="1661"/>
                  </a:lnTo>
                  <a:lnTo>
                    <a:pt x="2298" y="1661"/>
                  </a:lnTo>
                  <a:lnTo>
                    <a:pt x="2298" y="1662"/>
                  </a:lnTo>
                  <a:lnTo>
                    <a:pt x="2298" y="1661"/>
                  </a:lnTo>
                  <a:lnTo>
                    <a:pt x="2297" y="1661"/>
                  </a:lnTo>
                  <a:lnTo>
                    <a:pt x="2297" y="1662"/>
                  </a:lnTo>
                  <a:lnTo>
                    <a:pt x="2296" y="1662"/>
                  </a:lnTo>
                  <a:lnTo>
                    <a:pt x="2295" y="1662"/>
                  </a:lnTo>
                  <a:lnTo>
                    <a:pt x="2294" y="1662"/>
                  </a:lnTo>
                  <a:lnTo>
                    <a:pt x="2294" y="1663"/>
                  </a:lnTo>
                  <a:lnTo>
                    <a:pt x="2293" y="1663"/>
                  </a:lnTo>
                  <a:lnTo>
                    <a:pt x="2294" y="1663"/>
                  </a:lnTo>
                  <a:lnTo>
                    <a:pt x="2294" y="1664"/>
                  </a:lnTo>
                  <a:lnTo>
                    <a:pt x="2293" y="1664"/>
                  </a:lnTo>
                  <a:lnTo>
                    <a:pt x="2292" y="1664"/>
                  </a:lnTo>
                  <a:lnTo>
                    <a:pt x="2291" y="1664"/>
                  </a:lnTo>
                  <a:lnTo>
                    <a:pt x="2290" y="1664"/>
                  </a:lnTo>
                  <a:lnTo>
                    <a:pt x="2290" y="1665"/>
                  </a:lnTo>
                  <a:lnTo>
                    <a:pt x="2289" y="1665"/>
                  </a:lnTo>
                  <a:lnTo>
                    <a:pt x="2288" y="1665"/>
                  </a:lnTo>
                  <a:lnTo>
                    <a:pt x="2288" y="1666"/>
                  </a:lnTo>
                  <a:lnTo>
                    <a:pt x="2287" y="1666"/>
                  </a:lnTo>
                  <a:lnTo>
                    <a:pt x="2287" y="1667"/>
                  </a:lnTo>
                  <a:lnTo>
                    <a:pt x="2287" y="1668"/>
                  </a:lnTo>
                  <a:lnTo>
                    <a:pt x="2288" y="1668"/>
                  </a:lnTo>
                  <a:lnTo>
                    <a:pt x="2288" y="1669"/>
                  </a:lnTo>
                  <a:lnTo>
                    <a:pt x="2288" y="1670"/>
                  </a:lnTo>
                  <a:lnTo>
                    <a:pt x="2287" y="1670"/>
                  </a:lnTo>
                  <a:lnTo>
                    <a:pt x="2287" y="1669"/>
                  </a:lnTo>
                  <a:lnTo>
                    <a:pt x="2286" y="1669"/>
                  </a:lnTo>
                  <a:lnTo>
                    <a:pt x="2284" y="1670"/>
                  </a:lnTo>
                  <a:lnTo>
                    <a:pt x="2284" y="1671"/>
                  </a:lnTo>
                  <a:lnTo>
                    <a:pt x="2283" y="1671"/>
                  </a:lnTo>
                  <a:lnTo>
                    <a:pt x="2283" y="1672"/>
                  </a:lnTo>
                  <a:lnTo>
                    <a:pt x="2282" y="1672"/>
                  </a:lnTo>
                  <a:lnTo>
                    <a:pt x="2282" y="1673"/>
                  </a:lnTo>
                  <a:lnTo>
                    <a:pt x="2282" y="1674"/>
                  </a:lnTo>
                  <a:lnTo>
                    <a:pt x="2282" y="1675"/>
                  </a:lnTo>
                  <a:lnTo>
                    <a:pt x="2283" y="1675"/>
                  </a:lnTo>
                  <a:lnTo>
                    <a:pt x="2283" y="1676"/>
                  </a:lnTo>
                  <a:lnTo>
                    <a:pt x="2283" y="1677"/>
                  </a:lnTo>
                  <a:lnTo>
                    <a:pt x="2282" y="1677"/>
                  </a:lnTo>
                  <a:lnTo>
                    <a:pt x="2283" y="1677"/>
                  </a:lnTo>
                  <a:lnTo>
                    <a:pt x="2282" y="1677"/>
                  </a:lnTo>
                  <a:lnTo>
                    <a:pt x="2282" y="1678"/>
                  </a:lnTo>
                  <a:lnTo>
                    <a:pt x="2281" y="1678"/>
                  </a:lnTo>
                  <a:lnTo>
                    <a:pt x="2281" y="1679"/>
                  </a:lnTo>
                  <a:lnTo>
                    <a:pt x="2281" y="1680"/>
                  </a:lnTo>
                  <a:lnTo>
                    <a:pt x="2280" y="1680"/>
                  </a:lnTo>
                  <a:lnTo>
                    <a:pt x="2281" y="1680"/>
                  </a:lnTo>
                  <a:lnTo>
                    <a:pt x="2279" y="1680"/>
                  </a:lnTo>
                  <a:lnTo>
                    <a:pt x="2279" y="1679"/>
                  </a:lnTo>
                  <a:lnTo>
                    <a:pt x="2278" y="1679"/>
                  </a:lnTo>
                  <a:lnTo>
                    <a:pt x="2278" y="1678"/>
                  </a:lnTo>
                  <a:lnTo>
                    <a:pt x="2279" y="1678"/>
                  </a:lnTo>
                  <a:lnTo>
                    <a:pt x="2280" y="1678"/>
                  </a:lnTo>
                  <a:lnTo>
                    <a:pt x="2279" y="1678"/>
                  </a:lnTo>
                  <a:lnTo>
                    <a:pt x="2279" y="1677"/>
                  </a:lnTo>
                  <a:lnTo>
                    <a:pt x="2280" y="1677"/>
                  </a:lnTo>
                  <a:lnTo>
                    <a:pt x="2280" y="1676"/>
                  </a:lnTo>
                  <a:lnTo>
                    <a:pt x="2280" y="1675"/>
                  </a:lnTo>
                  <a:lnTo>
                    <a:pt x="2280" y="1674"/>
                  </a:lnTo>
                  <a:lnTo>
                    <a:pt x="2281" y="1674"/>
                  </a:lnTo>
                  <a:lnTo>
                    <a:pt x="2280" y="1674"/>
                  </a:lnTo>
                  <a:lnTo>
                    <a:pt x="2280" y="1673"/>
                  </a:lnTo>
                  <a:lnTo>
                    <a:pt x="2280" y="1674"/>
                  </a:lnTo>
                  <a:lnTo>
                    <a:pt x="2279" y="1674"/>
                  </a:lnTo>
                  <a:lnTo>
                    <a:pt x="2279" y="1673"/>
                  </a:lnTo>
                  <a:lnTo>
                    <a:pt x="2278" y="1673"/>
                  </a:lnTo>
                  <a:lnTo>
                    <a:pt x="2278" y="1672"/>
                  </a:lnTo>
                  <a:lnTo>
                    <a:pt x="2279" y="1672"/>
                  </a:lnTo>
                  <a:lnTo>
                    <a:pt x="2279" y="1671"/>
                  </a:lnTo>
                  <a:lnTo>
                    <a:pt x="2277" y="1670"/>
                  </a:lnTo>
                  <a:lnTo>
                    <a:pt x="2276" y="1670"/>
                  </a:lnTo>
                  <a:lnTo>
                    <a:pt x="2275" y="1670"/>
                  </a:lnTo>
                  <a:lnTo>
                    <a:pt x="2275" y="1671"/>
                  </a:lnTo>
                  <a:lnTo>
                    <a:pt x="2274" y="1671"/>
                  </a:lnTo>
                  <a:lnTo>
                    <a:pt x="2273" y="1671"/>
                  </a:lnTo>
                  <a:lnTo>
                    <a:pt x="2273" y="1672"/>
                  </a:lnTo>
                  <a:lnTo>
                    <a:pt x="2273" y="1673"/>
                  </a:lnTo>
                  <a:lnTo>
                    <a:pt x="2272" y="1673"/>
                  </a:lnTo>
                  <a:lnTo>
                    <a:pt x="2272" y="1674"/>
                  </a:lnTo>
                  <a:lnTo>
                    <a:pt x="2271" y="1674"/>
                  </a:lnTo>
                  <a:lnTo>
                    <a:pt x="2271" y="1673"/>
                  </a:lnTo>
                  <a:lnTo>
                    <a:pt x="2271" y="1672"/>
                  </a:lnTo>
                  <a:lnTo>
                    <a:pt x="2272" y="1672"/>
                  </a:lnTo>
                  <a:lnTo>
                    <a:pt x="2272" y="1671"/>
                  </a:lnTo>
                  <a:lnTo>
                    <a:pt x="2271" y="1671"/>
                  </a:lnTo>
                  <a:lnTo>
                    <a:pt x="2270" y="1671"/>
                  </a:lnTo>
                  <a:lnTo>
                    <a:pt x="2270" y="1672"/>
                  </a:lnTo>
                  <a:lnTo>
                    <a:pt x="2269" y="1672"/>
                  </a:lnTo>
                  <a:lnTo>
                    <a:pt x="2269" y="1671"/>
                  </a:lnTo>
                  <a:lnTo>
                    <a:pt x="2268" y="1671"/>
                  </a:lnTo>
                  <a:lnTo>
                    <a:pt x="2267" y="1671"/>
                  </a:lnTo>
                  <a:lnTo>
                    <a:pt x="2267" y="1670"/>
                  </a:lnTo>
                  <a:lnTo>
                    <a:pt x="2268" y="1670"/>
                  </a:lnTo>
                  <a:lnTo>
                    <a:pt x="2268" y="1669"/>
                  </a:lnTo>
                  <a:lnTo>
                    <a:pt x="2268" y="1668"/>
                  </a:lnTo>
                  <a:lnTo>
                    <a:pt x="2268" y="1667"/>
                  </a:lnTo>
                  <a:lnTo>
                    <a:pt x="2269" y="1667"/>
                  </a:lnTo>
                  <a:lnTo>
                    <a:pt x="2268" y="1667"/>
                  </a:lnTo>
                  <a:lnTo>
                    <a:pt x="2268" y="1666"/>
                  </a:lnTo>
                  <a:lnTo>
                    <a:pt x="2269" y="1666"/>
                  </a:lnTo>
                  <a:lnTo>
                    <a:pt x="2269" y="1665"/>
                  </a:lnTo>
                  <a:lnTo>
                    <a:pt x="2269" y="1664"/>
                  </a:lnTo>
                  <a:lnTo>
                    <a:pt x="2270" y="1664"/>
                  </a:lnTo>
                  <a:lnTo>
                    <a:pt x="2269" y="1664"/>
                  </a:lnTo>
                  <a:lnTo>
                    <a:pt x="2270" y="1664"/>
                  </a:lnTo>
                  <a:lnTo>
                    <a:pt x="2269" y="1664"/>
                  </a:lnTo>
                  <a:lnTo>
                    <a:pt x="2269" y="1663"/>
                  </a:lnTo>
                  <a:lnTo>
                    <a:pt x="2269" y="1662"/>
                  </a:lnTo>
                  <a:lnTo>
                    <a:pt x="2270" y="1662"/>
                  </a:lnTo>
                  <a:lnTo>
                    <a:pt x="2271" y="1662"/>
                  </a:lnTo>
                  <a:lnTo>
                    <a:pt x="2271" y="1663"/>
                  </a:lnTo>
                  <a:lnTo>
                    <a:pt x="2272" y="1663"/>
                  </a:lnTo>
                  <a:lnTo>
                    <a:pt x="2272" y="1662"/>
                  </a:lnTo>
                  <a:lnTo>
                    <a:pt x="2273" y="1662"/>
                  </a:lnTo>
                  <a:lnTo>
                    <a:pt x="2274" y="1661"/>
                  </a:lnTo>
                  <a:lnTo>
                    <a:pt x="2273" y="1661"/>
                  </a:lnTo>
                  <a:lnTo>
                    <a:pt x="2273" y="1660"/>
                  </a:lnTo>
                  <a:lnTo>
                    <a:pt x="2273" y="1659"/>
                  </a:lnTo>
                  <a:lnTo>
                    <a:pt x="2273" y="1658"/>
                  </a:lnTo>
                  <a:lnTo>
                    <a:pt x="2273" y="1657"/>
                  </a:lnTo>
                  <a:lnTo>
                    <a:pt x="2272" y="1657"/>
                  </a:lnTo>
                  <a:lnTo>
                    <a:pt x="2272" y="1656"/>
                  </a:lnTo>
                  <a:lnTo>
                    <a:pt x="2271" y="1656"/>
                  </a:lnTo>
                  <a:lnTo>
                    <a:pt x="2271" y="1655"/>
                  </a:lnTo>
                  <a:lnTo>
                    <a:pt x="2270" y="1654"/>
                  </a:lnTo>
                  <a:lnTo>
                    <a:pt x="2269" y="1653"/>
                  </a:lnTo>
                  <a:lnTo>
                    <a:pt x="2268" y="1653"/>
                  </a:lnTo>
                  <a:lnTo>
                    <a:pt x="2267" y="1653"/>
                  </a:lnTo>
                  <a:lnTo>
                    <a:pt x="2266" y="1652"/>
                  </a:lnTo>
                  <a:lnTo>
                    <a:pt x="2264" y="1651"/>
                  </a:lnTo>
                  <a:lnTo>
                    <a:pt x="2263" y="1651"/>
                  </a:lnTo>
                  <a:lnTo>
                    <a:pt x="2262" y="1651"/>
                  </a:lnTo>
                  <a:lnTo>
                    <a:pt x="2261" y="1651"/>
                  </a:lnTo>
                  <a:lnTo>
                    <a:pt x="2260" y="1651"/>
                  </a:lnTo>
                  <a:lnTo>
                    <a:pt x="2260" y="1652"/>
                  </a:lnTo>
                  <a:lnTo>
                    <a:pt x="2260" y="1651"/>
                  </a:lnTo>
                  <a:lnTo>
                    <a:pt x="2259" y="1651"/>
                  </a:lnTo>
                  <a:lnTo>
                    <a:pt x="2258" y="1651"/>
                  </a:lnTo>
                  <a:lnTo>
                    <a:pt x="2256" y="1651"/>
                  </a:lnTo>
                  <a:lnTo>
                    <a:pt x="2255" y="1651"/>
                  </a:lnTo>
                  <a:lnTo>
                    <a:pt x="2254" y="1651"/>
                  </a:lnTo>
                  <a:lnTo>
                    <a:pt x="2254" y="1652"/>
                  </a:lnTo>
                  <a:lnTo>
                    <a:pt x="2253" y="1652"/>
                  </a:lnTo>
                  <a:lnTo>
                    <a:pt x="2253" y="1653"/>
                  </a:lnTo>
                  <a:lnTo>
                    <a:pt x="2254" y="1653"/>
                  </a:lnTo>
                  <a:lnTo>
                    <a:pt x="2254" y="1654"/>
                  </a:lnTo>
                  <a:lnTo>
                    <a:pt x="2254" y="1655"/>
                  </a:lnTo>
                  <a:lnTo>
                    <a:pt x="2253" y="1655"/>
                  </a:lnTo>
                  <a:lnTo>
                    <a:pt x="2253" y="1654"/>
                  </a:lnTo>
                  <a:lnTo>
                    <a:pt x="2253" y="1655"/>
                  </a:lnTo>
                  <a:lnTo>
                    <a:pt x="2253" y="1654"/>
                  </a:lnTo>
                  <a:lnTo>
                    <a:pt x="2253" y="1653"/>
                  </a:lnTo>
                  <a:lnTo>
                    <a:pt x="2253" y="1652"/>
                  </a:lnTo>
                  <a:lnTo>
                    <a:pt x="2252" y="1651"/>
                  </a:lnTo>
                  <a:lnTo>
                    <a:pt x="2252" y="1650"/>
                  </a:lnTo>
                  <a:lnTo>
                    <a:pt x="2251" y="1650"/>
                  </a:lnTo>
                  <a:lnTo>
                    <a:pt x="2249" y="1651"/>
                  </a:lnTo>
                  <a:lnTo>
                    <a:pt x="2248" y="1652"/>
                  </a:lnTo>
                  <a:lnTo>
                    <a:pt x="2247" y="1652"/>
                  </a:lnTo>
                  <a:lnTo>
                    <a:pt x="2248" y="1652"/>
                  </a:lnTo>
                  <a:lnTo>
                    <a:pt x="2248" y="1653"/>
                  </a:lnTo>
                  <a:lnTo>
                    <a:pt x="2249" y="1653"/>
                  </a:lnTo>
                  <a:lnTo>
                    <a:pt x="2250" y="1653"/>
                  </a:lnTo>
                  <a:lnTo>
                    <a:pt x="2250" y="1654"/>
                  </a:lnTo>
                  <a:lnTo>
                    <a:pt x="2250" y="1655"/>
                  </a:lnTo>
                  <a:lnTo>
                    <a:pt x="2250" y="1656"/>
                  </a:lnTo>
                  <a:lnTo>
                    <a:pt x="2251" y="1656"/>
                  </a:lnTo>
                  <a:lnTo>
                    <a:pt x="2252" y="1656"/>
                  </a:lnTo>
                  <a:lnTo>
                    <a:pt x="2252" y="1657"/>
                  </a:lnTo>
                  <a:lnTo>
                    <a:pt x="2251" y="1657"/>
                  </a:lnTo>
                  <a:lnTo>
                    <a:pt x="2251" y="1658"/>
                  </a:lnTo>
                  <a:lnTo>
                    <a:pt x="2250" y="1658"/>
                  </a:lnTo>
                  <a:lnTo>
                    <a:pt x="2250" y="1659"/>
                  </a:lnTo>
                  <a:lnTo>
                    <a:pt x="2248" y="1659"/>
                  </a:lnTo>
                  <a:lnTo>
                    <a:pt x="2247" y="1659"/>
                  </a:lnTo>
                  <a:lnTo>
                    <a:pt x="2246" y="1660"/>
                  </a:lnTo>
                  <a:lnTo>
                    <a:pt x="2246" y="1661"/>
                  </a:lnTo>
                  <a:lnTo>
                    <a:pt x="2245" y="1661"/>
                  </a:lnTo>
                  <a:lnTo>
                    <a:pt x="2246" y="1662"/>
                  </a:lnTo>
                  <a:lnTo>
                    <a:pt x="2246" y="1663"/>
                  </a:lnTo>
                  <a:lnTo>
                    <a:pt x="2245" y="1664"/>
                  </a:lnTo>
                  <a:lnTo>
                    <a:pt x="2245" y="1665"/>
                  </a:lnTo>
                  <a:lnTo>
                    <a:pt x="2245" y="1666"/>
                  </a:lnTo>
                  <a:lnTo>
                    <a:pt x="2246" y="1666"/>
                  </a:lnTo>
                  <a:lnTo>
                    <a:pt x="2246" y="1667"/>
                  </a:lnTo>
                  <a:lnTo>
                    <a:pt x="2247" y="1667"/>
                  </a:lnTo>
                  <a:lnTo>
                    <a:pt x="2247" y="1668"/>
                  </a:lnTo>
                  <a:lnTo>
                    <a:pt x="2248" y="1668"/>
                  </a:lnTo>
                  <a:lnTo>
                    <a:pt x="2247" y="1668"/>
                  </a:lnTo>
                  <a:lnTo>
                    <a:pt x="2246" y="1668"/>
                  </a:lnTo>
                  <a:lnTo>
                    <a:pt x="2246" y="1667"/>
                  </a:lnTo>
                  <a:lnTo>
                    <a:pt x="2245" y="1667"/>
                  </a:lnTo>
                  <a:lnTo>
                    <a:pt x="2245" y="1668"/>
                  </a:lnTo>
                  <a:lnTo>
                    <a:pt x="2245" y="1669"/>
                  </a:lnTo>
                  <a:lnTo>
                    <a:pt x="2245" y="1670"/>
                  </a:lnTo>
                  <a:lnTo>
                    <a:pt x="2244" y="1670"/>
                  </a:lnTo>
                  <a:lnTo>
                    <a:pt x="2244" y="1671"/>
                  </a:lnTo>
                  <a:lnTo>
                    <a:pt x="2243" y="1671"/>
                  </a:lnTo>
                  <a:lnTo>
                    <a:pt x="2243" y="1672"/>
                  </a:lnTo>
                  <a:lnTo>
                    <a:pt x="2242" y="1672"/>
                  </a:lnTo>
                  <a:lnTo>
                    <a:pt x="2242" y="1673"/>
                  </a:lnTo>
                  <a:lnTo>
                    <a:pt x="2241" y="1673"/>
                  </a:lnTo>
                  <a:lnTo>
                    <a:pt x="2241" y="1672"/>
                  </a:lnTo>
                  <a:lnTo>
                    <a:pt x="2241" y="1671"/>
                  </a:lnTo>
                  <a:lnTo>
                    <a:pt x="2242" y="1671"/>
                  </a:lnTo>
                  <a:lnTo>
                    <a:pt x="2242" y="1670"/>
                  </a:lnTo>
                  <a:lnTo>
                    <a:pt x="2242" y="1669"/>
                  </a:lnTo>
                  <a:lnTo>
                    <a:pt x="2242" y="1668"/>
                  </a:lnTo>
                  <a:lnTo>
                    <a:pt x="2242" y="1667"/>
                  </a:lnTo>
                  <a:lnTo>
                    <a:pt x="2241" y="1667"/>
                  </a:lnTo>
                  <a:lnTo>
                    <a:pt x="2240" y="1666"/>
                  </a:lnTo>
                  <a:lnTo>
                    <a:pt x="2239" y="1666"/>
                  </a:lnTo>
                  <a:lnTo>
                    <a:pt x="2236" y="1665"/>
                  </a:lnTo>
                  <a:lnTo>
                    <a:pt x="2235" y="1665"/>
                  </a:lnTo>
                  <a:lnTo>
                    <a:pt x="2234" y="1666"/>
                  </a:lnTo>
                  <a:lnTo>
                    <a:pt x="2233" y="1666"/>
                  </a:lnTo>
                  <a:lnTo>
                    <a:pt x="2232" y="1666"/>
                  </a:lnTo>
                  <a:lnTo>
                    <a:pt x="2231" y="1666"/>
                  </a:lnTo>
                  <a:lnTo>
                    <a:pt x="2230" y="1666"/>
                  </a:lnTo>
                  <a:lnTo>
                    <a:pt x="2229" y="1667"/>
                  </a:lnTo>
                  <a:lnTo>
                    <a:pt x="2228" y="1667"/>
                  </a:lnTo>
                  <a:lnTo>
                    <a:pt x="2226" y="1668"/>
                  </a:lnTo>
                  <a:lnTo>
                    <a:pt x="2225" y="1668"/>
                  </a:lnTo>
                  <a:lnTo>
                    <a:pt x="2224" y="1668"/>
                  </a:lnTo>
                  <a:lnTo>
                    <a:pt x="2223" y="1668"/>
                  </a:lnTo>
                  <a:lnTo>
                    <a:pt x="2222" y="1668"/>
                  </a:lnTo>
                  <a:lnTo>
                    <a:pt x="2221" y="1668"/>
                  </a:lnTo>
                  <a:lnTo>
                    <a:pt x="2221" y="1669"/>
                  </a:lnTo>
                  <a:lnTo>
                    <a:pt x="2220" y="1669"/>
                  </a:lnTo>
                  <a:lnTo>
                    <a:pt x="2219" y="1669"/>
                  </a:lnTo>
                  <a:lnTo>
                    <a:pt x="2218" y="1670"/>
                  </a:lnTo>
                  <a:lnTo>
                    <a:pt x="2217" y="1670"/>
                  </a:lnTo>
                  <a:lnTo>
                    <a:pt x="2215" y="1671"/>
                  </a:lnTo>
                  <a:lnTo>
                    <a:pt x="2214" y="1671"/>
                  </a:lnTo>
                  <a:lnTo>
                    <a:pt x="2213" y="1671"/>
                  </a:lnTo>
                  <a:lnTo>
                    <a:pt x="2212" y="1671"/>
                  </a:lnTo>
                  <a:lnTo>
                    <a:pt x="2212" y="1672"/>
                  </a:lnTo>
                  <a:lnTo>
                    <a:pt x="2211" y="1672"/>
                  </a:lnTo>
                  <a:lnTo>
                    <a:pt x="2210" y="1672"/>
                  </a:lnTo>
                  <a:lnTo>
                    <a:pt x="2210" y="1673"/>
                  </a:lnTo>
                  <a:lnTo>
                    <a:pt x="2209" y="1673"/>
                  </a:lnTo>
                  <a:lnTo>
                    <a:pt x="2208" y="1673"/>
                  </a:lnTo>
                  <a:lnTo>
                    <a:pt x="2207" y="1673"/>
                  </a:lnTo>
                  <a:lnTo>
                    <a:pt x="2207" y="1674"/>
                  </a:lnTo>
                  <a:lnTo>
                    <a:pt x="2206" y="1674"/>
                  </a:lnTo>
                  <a:lnTo>
                    <a:pt x="2205" y="1674"/>
                  </a:lnTo>
                  <a:lnTo>
                    <a:pt x="2204" y="1675"/>
                  </a:lnTo>
                  <a:lnTo>
                    <a:pt x="2203" y="1675"/>
                  </a:lnTo>
                  <a:lnTo>
                    <a:pt x="2202" y="1675"/>
                  </a:lnTo>
                  <a:lnTo>
                    <a:pt x="2201" y="1675"/>
                  </a:lnTo>
                  <a:lnTo>
                    <a:pt x="2201" y="1676"/>
                  </a:lnTo>
                  <a:lnTo>
                    <a:pt x="2200" y="1676"/>
                  </a:lnTo>
                  <a:lnTo>
                    <a:pt x="2199" y="1676"/>
                  </a:lnTo>
                  <a:lnTo>
                    <a:pt x="2198" y="1677"/>
                  </a:lnTo>
                  <a:lnTo>
                    <a:pt x="2197" y="1677"/>
                  </a:lnTo>
                  <a:lnTo>
                    <a:pt x="2196" y="1677"/>
                  </a:lnTo>
                  <a:lnTo>
                    <a:pt x="2196" y="1678"/>
                  </a:lnTo>
                  <a:lnTo>
                    <a:pt x="2195" y="1678"/>
                  </a:lnTo>
                  <a:lnTo>
                    <a:pt x="2194" y="1678"/>
                  </a:lnTo>
                  <a:lnTo>
                    <a:pt x="2193" y="1678"/>
                  </a:lnTo>
                  <a:lnTo>
                    <a:pt x="2193" y="1679"/>
                  </a:lnTo>
                  <a:lnTo>
                    <a:pt x="2192" y="1679"/>
                  </a:lnTo>
                  <a:lnTo>
                    <a:pt x="2191" y="1679"/>
                  </a:lnTo>
                  <a:lnTo>
                    <a:pt x="2191" y="1680"/>
                  </a:lnTo>
                  <a:lnTo>
                    <a:pt x="2190" y="1680"/>
                  </a:lnTo>
                  <a:lnTo>
                    <a:pt x="2189" y="1680"/>
                  </a:lnTo>
                  <a:lnTo>
                    <a:pt x="2188" y="1681"/>
                  </a:lnTo>
                  <a:lnTo>
                    <a:pt x="2187" y="1681"/>
                  </a:lnTo>
                  <a:lnTo>
                    <a:pt x="2186" y="1681"/>
                  </a:lnTo>
                  <a:lnTo>
                    <a:pt x="2185" y="1682"/>
                  </a:lnTo>
                  <a:lnTo>
                    <a:pt x="2184" y="1682"/>
                  </a:lnTo>
                  <a:lnTo>
                    <a:pt x="2183" y="1683"/>
                  </a:lnTo>
                  <a:lnTo>
                    <a:pt x="2182" y="1683"/>
                  </a:lnTo>
                  <a:lnTo>
                    <a:pt x="2181" y="1684"/>
                  </a:lnTo>
                  <a:lnTo>
                    <a:pt x="2180" y="1684"/>
                  </a:lnTo>
                  <a:lnTo>
                    <a:pt x="2179" y="1685"/>
                  </a:lnTo>
                  <a:lnTo>
                    <a:pt x="2178" y="1685"/>
                  </a:lnTo>
                  <a:lnTo>
                    <a:pt x="2177" y="1685"/>
                  </a:lnTo>
                  <a:lnTo>
                    <a:pt x="2176" y="1685"/>
                  </a:lnTo>
                  <a:lnTo>
                    <a:pt x="2176" y="1686"/>
                  </a:lnTo>
                  <a:lnTo>
                    <a:pt x="2175" y="1686"/>
                  </a:lnTo>
                  <a:lnTo>
                    <a:pt x="2174" y="1687"/>
                  </a:lnTo>
                  <a:lnTo>
                    <a:pt x="2173" y="1687"/>
                  </a:lnTo>
                  <a:lnTo>
                    <a:pt x="2172" y="1687"/>
                  </a:lnTo>
                  <a:lnTo>
                    <a:pt x="2172" y="1688"/>
                  </a:lnTo>
                  <a:lnTo>
                    <a:pt x="2171" y="1688"/>
                  </a:lnTo>
                  <a:lnTo>
                    <a:pt x="2170" y="1688"/>
                  </a:lnTo>
                  <a:lnTo>
                    <a:pt x="2169" y="1688"/>
                  </a:lnTo>
                  <a:lnTo>
                    <a:pt x="2169" y="1689"/>
                  </a:lnTo>
                  <a:lnTo>
                    <a:pt x="2168" y="1689"/>
                  </a:lnTo>
                  <a:lnTo>
                    <a:pt x="2167" y="1689"/>
                  </a:lnTo>
                  <a:lnTo>
                    <a:pt x="2166" y="1690"/>
                  </a:lnTo>
                  <a:lnTo>
                    <a:pt x="2165" y="1690"/>
                  </a:lnTo>
                  <a:lnTo>
                    <a:pt x="2164" y="1691"/>
                  </a:lnTo>
                  <a:lnTo>
                    <a:pt x="2163" y="1691"/>
                  </a:lnTo>
                  <a:lnTo>
                    <a:pt x="2162" y="1691"/>
                  </a:lnTo>
                  <a:lnTo>
                    <a:pt x="2162" y="1692"/>
                  </a:lnTo>
                  <a:lnTo>
                    <a:pt x="2161" y="1692"/>
                  </a:lnTo>
                  <a:lnTo>
                    <a:pt x="2160" y="1692"/>
                  </a:lnTo>
                  <a:lnTo>
                    <a:pt x="2159" y="1693"/>
                  </a:lnTo>
                  <a:lnTo>
                    <a:pt x="2158" y="1694"/>
                  </a:lnTo>
                  <a:lnTo>
                    <a:pt x="2157" y="1694"/>
                  </a:lnTo>
                  <a:lnTo>
                    <a:pt x="2156" y="1694"/>
                  </a:lnTo>
                  <a:lnTo>
                    <a:pt x="2156" y="1695"/>
                  </a:lnTo>
                  <a:lnTo>
                    <a:pt x="2155" y="1695"/>
                  </a:lnTo>
                  <a:lnTo>
                    <a:pt x="2154" y="1695"/>
                  </a:lnTo>
                  <a:lnTo>
                    <a:pt x="2153" y="1695"/>
                  </a:lnTo>
                  <a:lnTo>
                    <a:pt x="2153" y="1696"/>
                  </a:lnTo>
                  <a:lnTo>
                    <a:pt x="2152" y="1696"/>
                  </a:lnTo>
                  <a:lnTo>
                    <a:pt x="2151" y="1696"/>
                  </a:lnTo>
                  <a:lnTo>
                    <a:pt x="2151" y="1697"/>
                  </a:lnTo>
                  <a:lnTo>
                    <a:pt x="2150" y="1697"/>
                  </a:lnTo>
                  <a:lnTo>
                    <a:pt x="2149" y="1697"/>
                  </a:lnTo>
                  <a:lnTo>
                    <a:pt x="2149" y="1698"/>
                  </a:lnTo>
                  <a:lnTo>
                    <a:pt x="2148" y="1698"/>
                  </a:lnTo>
                  <a:lnTo>
                    <a:pt x="2147" y="1698"/>
                  </a:lnTo>
                  <a:lnTo>
                    <a:pt x="2146" y="1699"/>
                  </a:lnTo>
                  <a:lnTo>
                    <a:pt x="2145" y="1699"/>
                  </a:lnTo>
                  <a:lnTo>
                    <a:pt x="2145" y="1700"/>
                  </a:lnTo>
                  <a:lnTo>
                    <a:pt x="2145" y="1699"/>
                  </a:lnTo>
                  <a:lnTo>
                    <a:pt x="2145" y="1700"/>
                  </a:lnTo>
                  <a:lnTo>
                    <a:pt x="2144" y="1700"/>
                  </a:lnTo>
                  <a:lnTo>
                    <a:pt x="2143" y="1700"/>
                  </a:lnTo>
                  <a:lnTo>
                    <a:pt x="2142" y="1701"/>
                  </a:lnTo>
                  <a:lnTo>
                    <a:pt x="2141" y="1701"/>
                  </a:lnTo>
                  <a:lnTo>
                    <a:pt x="2141" y="1702"/>
                  </a:lnTo>
                  <a:lnTo>
                    <a:pt x="2140" y="1702"/>
                  </a:lnTo>
                  <a:lnTo>
                    <a:pt x="2139" y="1702"/>
                  </a:lnTo>
                  <a:lnTo>
                    <a:pt x="2138" y="1703"/>
                  </a:lnTo>
                  <a:lnTo>
                    <a:pt x="2137" y="1704"/>
                  </a:lnTo>
                  <a:lnTo>
                    <a:pt x="2136" y="1704"/>
                  </a:lnTo>
                  <a:lnTo>
                    <a:pt x="2135" y="1704"/>
                  </a:lnTo>
                  <a:lnTo>
                    <a:pt x="2135" y="1705"/>
                  </a:lnTo>
                  <a:lnTo>
                    <a:pt x="2134" y="1705"/>
                  </a:lnTo>
                  <a:lnTo>
                    <a:pt x="2133" y="1705"/>
                  </a:lnTo>
                  <a:lnTo>
                    <a:pt x="2134" y="1705"/>
                  </a:lnTo>
                  <a:lnTo>
                    <a:pt x="2133" y="1706"/>
                  </a:lnTo>
                  <a:lnTo>
                    <a:pt x="2132" y="1706"/>
                  </a:lnTo>
                  <a:lnTo>
                    <a:pt x="2132" y="1707"/>
                  </a:lnTo>
                  <a:lnTo>
                    <a:pt x="2131" y="1707"/>
                  </a:lnTo>
                  <a:lnTo>
                    <a:pt x="2130" y="1707"/>
                  </a:lnTo>
                  <a:lnTo>
                    <a:pt x="2130" y="1708"/>
                  </a:lnTo>
                  <a:lnTo>
                    <a:pt x="2128" y="1708"/>
                  </a:lnTo>
                  <a:lnTo>
                    <a:pt x="2127" y="1708"/>
                  </a:lnTo>
                  <a:lnTo>
                    <a:pt x="2127" y="1709"/>
                  </a:lnTo>
                  <a:lnTo>
                    <a:pt x="2126" y="1709"/>
                  </a:lnTo>
                  <a:lnTo>
                    <a:pt x="2125" y="1710"/>
                  </a:lnTo>
                  <a:lnTo>
                    <a:pt x="2124" y="1710"/>
                  </a:lnTo>
                  <a:lnTo>
                    <a:pt x="2124" y="1711"/>
                  </a:lnTo>
                  <a:lnTo>
                    <a:pt x="2123" y="1711"/>
                  </a:lnTo>
                  <a:lnTo>
                    <a:pt x="2122" y="1711"/>
                  </a:lnTo>
                  <a:lnTo>
                    <a:pt x="2122" y="1712"/>
                  </a:lnTo>
                  <a:lnTo>
                    <a:pt x="2121" y="1712"/>
                  </a:lnTo>
                  <a:lnTo>
                    <a:pt x="2120" y="1712"/>
                  </a:lnTo>
                  <a:lnTo>
                    <a:pt x="2120" y="1713"/>
                  </a:lnTo>
                  <a:lnTo>
                    <a:pt x="2119" y="1713"/>
                  </a:lnTo>
                  <a:lnTo>
                    <a:pt x="2118" y="1713"/>
                  </a:lnTo>
                  <a:lnTo>
                    <a:pt x="2118" y="1714"/>
                  </a:lnTo>
                  <a:lnTo>
                    <a:pt x="2117" y="1714"/>
                  </a:lnTo>
                  <a:lnTo>
                    <a:pt x="2116" y="1714"/>
                  </a:lnTo>
                  <a:lnTo>
                    <a:pt x="2116" y="1715"/>
                  </a:lnTo>
                  <a:lnTo>
                    <a:pt x="2115" y="1715"/>
                  </a:lnTo>
                  <a:lnTo>
                    <a:pt x="2114" y="1715"/>
                  </a:lnTo>
                  <a:lnTo>
                    <a:pt x="2113" y="1715"/>
                  </a:lnTo>
                  <a:lnTo>
                    <a:pt x="2113" y="1716"/>
                  </a:lnTo>
                  <a:lnTo>
                    <a:pt x="2112" y="1716"/>
                  </a:lnTo>
                  <a:lnTo>
                    <a:pt x="2112" y="1717"/>
                  </a:lnTo>
                  <a:lnTo>
                    <a:pt x="2111" y="1717"/>
                  </a:lnTo>
                  <a:lnTo>
                    <a:pt x="2110" y="1717"/>
                  </a:lnTo>
                  <a:lnTo>
                    <a:pt x="2110" y="1718"/>
                  </a:lnTo>
                  <a:lnTo>
                    <a:pt x="2109" y="1718"/>
                  </a:lnTo>
                  <a:lnTo>
                    <a:pt x="2108" y="1718"/>
                  </a:lnTo>
                  <a:lnTo>
                    <a:pt x="2107" y="1718"/>
                  </a:lnTo>
                  <a:lnTo>
                    <a:pt x="2107" y="1719"/>
                  </a:lnTo>
                  <a:lnTo>
                    <a:pt x="2106" y="1719"/>
                  </a:lnTo>
                  <a:lnTo>
                    <a:pt x="2105" y="1719"/>
                  </a:lnTo>
                  <a:lnTo>
                    <a:pt x="2105" y="1720"/>
                  </a:lnTo>
                  <a:lnTo>
                    <a:pt x="2104" y="1721"/>
                  </a:lnTo>
                  <a:lnTo>
                    <a:pt x="2104" y="1722"/>
                  </a:lnTo>
                  <a:lnTo>
                    <a:pt x="2103" y="1722"/>
                  </a:lnTo>
                  <a:lnTo>
                    <a:pt x="2102" y="1722"/>
                  </a:lnTo>
                  <a:lnTo>
                    <a:pt x="2101" y="1722"/>
                  </a:lnTo>
                  <a:lnTo>
                    <a:pt x="2101" y="1723"/>
                  </a:lnTo>
                  <a:lnTo>
                    <a:pt x="2101" y="1722"/>
                  </a:lnTo>
                  <a:lnTo>
                    <a:pt x="2101" y="1723"/>
                  </a:lnTo>
                  <a:lnTo>
                    <a:pt x="2100" y="1723"/>
                  </a:lnTo>
                  <a:lnTo>
                    <a:pt x="2100" y="1724"/>
                  </a:lnTo>
                  <a:lnTo>
                    <a:pt x="2099" y="1724"/>
                  </a:lnTo>
                  <a:lnTo>
                    <a:pt x="2098" y="1724"/>
                  </a:lnTo>
                  <a:lnTo>
                    <a:pt x="2097" y="1724"/>
                  </a:lnTo>
                  <a:lnTo>
                    <a:pt x="2096" y="1724"/>
                  </a:lnTo>
                  <a:lnTo>
                    <a:pt x="2094" y="1725"/>
                  </a:lnTo>
                  <a:lnTo>
                    <a:pt x="2093" y="1725"/>
                  </a:lnTo>
                  <a:lnTo>
                    <a:pt x="2091" y="1726"/>
                  </a:lnTo>
                  <a:lnTo>
                    <a:pt x="2088" y="1728"/>
                  </a:lnTo>
                  <a:lnTo>
                    <a:pt x="2087" y="1729"/>
                  </a:lnTo>
                  <a:lnTo>
                    <a:pt x="2086" y="1729"/>
                  </a:lnTo>
                  <a:lnTo>
                    <a:pt x="2084" y="1730"/>
                  </a:lnTo>
                  <a:lnTo>
                    <a:pt x="2084" y="1731"/>
                  </a:lnTo>
                  <a:lnTo>
                    <a:pt x="2082" y="1732"/>
                  </a:lnTo>
                  <a:lnTo>
                    <a:pt x="2081" y="1732"/>
                  </a:lnTo>
                  <a:lnTo>
                    <a:pt x="2080" y="1733"/>
                  </a:lnTo>
                  <a:lnTo>
                    <a:pt x="2079" y="1733"/>
                  </a:lnTo>
                  <a:lnTo>
                    <a:pt x="2078" y="1734"/>
                  </a:lnTo>
                  <a:lnTo>
                    <a:pt x="2077" y="1735"/>
                  </a:lnTo>
                  <a:lnTo>
                    <a:pt x="2076" y="1735"/>
                  </a:lnTo>
                  <a:lnTo>
                    <a:pt x="2075" y="1736"/>
                  </a:lnTo>
                  <a:lnTo>
                    <a:pt x="2074" y="1736"/>
                  </a:lnTo>
                  <a:lnTo>
                    <a:pt x="2073" y="1737"/>
                  </a:lnTo>
                  <a:lnTo>
                    <a:pt x="2072" y="1737"/>
                  </a:lnTo>
                  <a:lnTo>
                    <a:pt x="2072" y="1738"/>
                  </a:lnTo>
                  <a:lnTo>
                    <a:pt x="2071" y="1738"/>
                  </a:lnTo>
                  <a:lnTo>
                    <a:pt x="2071" y="1739"/>
                  </a:lnTo>
                  <a:lnTo>
                    <a:pt x="2070" y="1739"/>
                  </a:lnTo>
                  <a:lnTo>
                    <a:pt x="2069" y="1739"/>
                  </a:lnTo>
                  <a:lnTo>
                    <a:pt x="2068" y="1739"/>
                  </a:lnTo>
                  <a:lnTo>
                    <a:pt x="2068" y="1740"/>
                  </a:lnTo>
                  <a:lnTo>
                    <a:pt x="2067" y="1740"/>
                  </a:lnTo>
                  <a:lnTo>
                    <a:pt x="2067" y="1741"/>
                  </a:lnTo>
                  <a:lnTo>
                    <a:pt x="2066" y="1741"/>
                  </a:lnTo>
                  <a:lnTo>
                    <a:pt x="2065" y="1741"/>
                  </a:lnTo>
                  <a:lnTo>
                    <a:pt x="2064" y="1741"/>
                  </a:lnTo>
                  <a:lnTo>
                    <a:pt x="2064" y="1742"/>
                  </a:lnTo>
                  <a:lnTo>
                    <a:pt x="2063" y="1742"/>
                  </a:lnTo>
                  <a:lnTo>
                    <a:pt x="2062" y="1742"/>
                  </a:lnTo>
                  <a:lnTo>
                    <a:pt x="2062" y="1743"/>
                  </a:lnTo>
                  <a:lnTo>
                    <a:pt x="2061" y="1743"/>
                  </a:lnTo>
                  <a:lnTo>
                    <a:pt x="2061" y="1744"/>
                  </a:lnTo>
                  <a:lnTo>
                    <a:pt x="2060" y="1744"/>
                  </a:lnTo>
                  <a:lnTo>
                    <a:pt x="2059" y="1744"/>
                  </a:lnTo>
                  <a:lnTo>
                    <a:pt x="2059" y="1745"/>
                  </a:lnTo>
                  <a:lnTo>
                    <a:pt x="2058" y="1745"/>
                  </a:lnTo>
                  <a:lnTo>
                    <a:pt x="2057" y="1746"/>
                  </a:lnTo>
                  <a:lnTo>
                    <a:pt x="2056" y="1746"/>
                  </a:lnTo>
                  <a:lnTo>
                    <a:pt x="2055" y="1746"/>
                  </a:lnTo>
                  <a:lnTo>
                    <a:pt x="2055" y="1747"/>
                  </a:lnTo>
                  <a:lnTo>
                    <a:pt x="2054" y="1747"/>
                  </a:lnTo>
                  <a:lnTo>
                    <a:pt x="2054" y="1748"/>
                  </a:lnTo>
                  <a:lnTo>
                    <a:pt x="2053" y="1748"/>
                  </a:lnTo>
                  <a:lnTo>
                    <a:pt x="2052" y="1748"/>
                  </a:lnTo>
                  <a:lnTo>
                    <a:pt x="2052" y="1749"/>
                  </a:lnTo>
                  <a:lnTo>
                    <a:pt x="2051" y="1749"/>
                  </a:lnTo>
                  <a:lnTo>
                    <a:pt x="2051" y="1750"/>
                  </a:lnTo>
                  <a:lnTo>
                    <a:pt x="2050" y="1750"/>
                  </a:lnTo>
                  <a:lnTo>
                    <a:pt x="2049" y="1751"/>
                  </a:lnTo>
                  <a:lnTo>
                    <a:pt x="2048" y="1751"/>
                  </a:lnTo>
                  <a:lnTo>
                    <a:pt x="2048" y="1752"/>
                  </a:lnTo>
                  <a:lnTo>
                    <a:pt x="2047" y="1752"/>
                  </a:lnTo>
                  <a:lnTo>
                    <a:pt x="2046" y="1753"/>
                  </a:lnTo>
                  <a:lnTo>
                    <a:pt x="2045" y="1753"/>
                  </a:lnTo>
                  <a:lnTo>
                    <a:pt x="2045" y="1754"/>
                  </a:lnTo>
                  <a:lnTo>
                    <a:pt x="2044" y="1754"/>
                  </a:lnTo>
                  <a:lnTo>
                    <a:pt x="2044" y="1755"/>
                  </a:lnTo>
                  <a:lnTo>
                    <a:pt x="2043" y="1755"/>
                  </a:lnTo>
                  <a:lnTo>
                    <a:pt x="2042" y="1756"/>
                  </a:lnTo>
                  <a:lnTo>
                    <a:pt x="2041" y="1756"/>
                  </a:lnTo>
                  <a:lnTo>
                    <a:pt x="2041" y="1757"/>
                  </a:lnTo>
                  <a:lnTo>
                    <a:pt x="2040" y="1757"/>
                  </a:lnTo>
                  <a:lnTo>
                    <a:pt x="2040" y="1758"/>
                  </a:lnTo>
                  <a:lnTo>
                    <a:pt x="2039" y="1758"/>
                  </a:lnTo>
                  <a:lnTo>
                    <a:pt x="2039" y="1759"/>
                  </a:lnTo>
                  <a:lnTo>
                    <a:pt x="2038" y="1759"/>
                  </a:lnTo>
                  <a:lnTo>
                    <a:pt x="2037" y="1759"/>
                  </a:lnTo>
                  <a:lnTo>
                    <a:pt x="2037" y="1760"/>
                  </a:lnTo>
                  <a:lnTo>
                    <a:pt x="2036" y="1760"/>
                  </a:lnTo>
                  <a:lnTo>
                    <a:pt x="2036" y="1761"/>
                  </a:lnTo>
                  <a:lnTo>
                    <a:pt x="2035" y="1761"/>
                  </a:lnTo>
                  <a:lnTo>
                    <a:pt x="2035" y="1762"/>
                  </a:lnTo>
                  <a:lnTo>
                    <a:pt x="2034" y="1762"/>
                  </a:lnTo>
                  <a:lnTo>
                    <a:pt x="2033" y="1763"/>
                  </a:lnTo>
                  <a:lnTo>
                    <a:pt x="2032" y="1764"/>
                  </a:lnTo>
                  <a:lnTo>
                    <a:pt x="2032" y="1765"/>
                  </a:lnTo>
                  <a:lnTo>
                    <a:pt x="2031" y="1765"/>
                  </a:lnTo>
                  <a:lnTo>
                    <a:pt x="2031" y="1766"/>
                  </a:lnTo>
                  <a:lnTo>
                    <a:pt x="2030" y="1766"/>
                  </a:lnTo>
                  <a:lnTo>
                    <a:pt x="2030" y="1767"/>
                  </a:lnTo>
                  <a:lnTo>
                    <a:pt x="2029" y="1767"/>
                  </a:lnTo>
                  <a:lnTo>
                    <a:pt x="2029" y="1768"/>
                  </a:lnTo>
                  <a:lnTo>
                    <a:pt x="2029" y="1769"/>
                  </a:lnTo>
                  <a:lnTo>
                    <a:pt x="2029" y="1770"/>
                  </a:lnTo>
                  <a:lnTo>
                    <a:pt x="2029" y="1771"/>
                  </a:lnTo>
                  <a:lnTo>
                    <a:pt x="2029" y="1772"/>
                  </a:lnTo>
                  <a:lnTo>
                    <a:pt x="2029" y="1773"/>
                  </a:lnTo>
                  <a:lnTo>
                    <a:pt x="2029" y="1774"/>
                  </a:lnTo>
                  <a:lnTo>
                    <a:pt x="2030" y="1774"/>
                  </a:lnTo>
                  <a:lnTo>
                    <a:pt x="2031" y="1774"/>
                  </a:lnTo>
                  <a:lnTo>
                    <a:pt x="2030" y="1774"/>
                  </a:lnTo>
                  <a:lnTo>
                    <a:pt x="2030" y="1775"/>
                  </a:lnTo>
                  <a:lnTo>
                    <a:pt x="2029" y="1775"/>
                  </a:lnTo>
                  <a:lnTo>
                    <a:pt x="2029" y="1776"/>
                  </a:lnTo>
                  <a:lnTo>
                    <a:pt x="2028" y="1776"/>
                  </a:lnTo>
                  <a:lnTo>
                    <a:pt x="2028" y="1777"/>
                  </a:lnTo>
                  <a:lnTo>
                    <a:pt x="2027" y="1778"/>
                  </a:lnTo>
                  <a:lnTo>
                    <a:pt x="2027" y="1779"/>
                  </a:lnTo>
                  <a:lnTo>
                    <a:pt x="2026" y="1779"/>
                  </a:lnTo>
                  <a:lnTo>
                    <a:pt x="2025" y="1779"/>
                  </a:lnTo>
                  <a:lnTo>
                    <a:pt x="2025" y="1780"/>
                  </a:lnTo>
                  <a:lnTo>
                    <a:pt x="2024" y="1781"/>
                  </a:lnTo>
                  <a:lnTo>
                    <a:pt x="2024" y="1782"/>
                  </a:lnTo>
                  <a:lnTo>
                    <a:pt x="2023" y="1782"/>
                  </a:lnTo>
                  <a:lnTo>
                    <a:pt x="2022" y="1782"/>
                  </a:lnTo>
                  <a:lnTo>
                    <a:pt x="2022" y="1783"/>
                  </a:lnTo>
                  <a:lnTo>
                    <a:pt x="2023" y="1783"/>
                  </a:lnTo>
                  <a:lnTo>
                    <a:pt x="2022" y="1783"/>
                  </a:lnTo>
                  <a:lnTo>
                    <a:pt x="2022" y="1784"/>
                  </a:lnTo>
                  <a:lnTo>
                    <a:pt x="2022" y="1785"/>
                  </a:lnTo>
                  <a:lnTo>
                    <a:pt x="2022" y="1786"/>
                  </a:lnTo>
                  <a:lnTo>
                    <a:pt x="2022" y="1787"/>
                  </a:lnTo>
                  <a:lnTo>
                    <a:pt x="2023" y="1787"/>
                  </a:lnTo>
                  <a:lnTo>
                    <a:pt x="2024" y="1787"/>
                  </a:lnTo>
                  <a:lnTo>
                    <a:pt x="2025" y="1787"/>
                  </a:lnTo>
                  <a:lnTo>
                    <a:pt x="2025" y="1788"/>
                  </a:lnTo>
                  <a:lnTo>
                    <a:pt x="2024" y="1788"/>
                  </a:lnTo>
                  <a:lnTo>
                    <a:pt x="2024" y="1789"/>
                  </a:lnTo>
                  <a:lnTo>
                    <a:pt x="2024" y="1790"/>
                  </a:lnTo>
                  <a:lnTo>
                    <a:pt x="2025" y="1790"/>
                  </a:lnTo>
                  <a:lnTo>
                    <a:pt x="2026" y="1790"/>
                  </a:lnTo>
                  <a:lnTo>
                    <a:pt x="2026" y="1791"/>
                  </a:lnTo>
                  <a:lnTo>
                    <a:pt x="2027" y="1791"/>
                  </a:lnTo>
                  <a:lnTo>
                    <a:pt x="2027" y="1792"/>
                  </a:lnTo>
                  <a:lnTo>
                    <a:pt x="2026" y="1792"/>
                  </a:lnTo>
                  <a:lnTo>
                    <a:pt x="2025" y="1792"/>
                  </a:lnTo>
                  <a:lnTo>
                    <a:pt x="2025" y="1793"/>
                  </a:lnTo>
                  <a:lnTo>
                    <a:pt x="2026" y="1794"/>
                  </a:lnTo>
                  <a:lnTo>
                    <a:pt x="2026" y="1795"/>
                  </a:lnTo>
                  <a:lnTo>
                    <a:pt x="2025" y="1795"/>
                  </a:lnTo>
                  <a:lnTo>
                    <a:pt x="2024" y="1795"/>
                  </a:lnTo>
                  <a:lnTo>
                    <a:pt x="2024" y="1796"/>
                  </a:lnTo>
                  <a:lnTo>
                    <a:pt x="2024" y="1797"/>
                  </a:lnTo>
                  <a:lnTo>
                    <a:pt x="2023" y="1796"/>
                  </a:lnTo>
                  <a:lnTo>
                    <a:pt x="2022" y="1796"/>
                  </a:lnTo>
                  <a:lnTo>
                    <a:pt x="2021" y="1796"/>
                  </a:lnTo>
                  <a:lnTo>
                    <a:pt x="2021" y="1797"/>
                  </a:lnTo>
                  <a:lnTo>
                    <a:pt x="2020" y="1797"/>
                  </a:lnTo>
                  <a:lnTo>
                    <a:pt x="2020" y="1798"/>
                  </a:lnTo>
                  <a:lnTo>
                    <a:pt x="2020" y="1799"/>
                  </a:lnTo>
                  <a:lnTo>
                    <a:pt x="2019" y="1799"/>
                  </a:lnTo>
                  <a:lnTo>
                    <a:pt x="2018" y="1800"/>
                  </a:lnTo>
                  <a:lnTo>
                    <a:pt x="2017" y="1800"/>
                  </a:lnTo>
                  <a:lnTo>
                    <a:pt x="2017" y="1801"/>
                  </a:lnTo>
                  <a:lnTo>
                    <a:pt x="2016" y="1801"/>
                  </a:lnTo>
                  <a:lnTo>
                    <a:pt x="2015" y="1801"/>
                  </a:lnTo>
                  <a:lnTo>
                    <a:pt x="2014" y="1801"/>
                  </a:lnTo>
                  <a:lnTo>
                    <a:pt x="2014" y="1800"/>
                  </a:lnTo>
                  <a:lnTo>
                    <a:pt x="2014" y="1801"/>
                  </a:lnTo>
                  <a:lnTo>
                    <a:pt x="2013" y="1801"/>
                  </a:lnTo>
                  <a:lnTo>
                    <a:pt x="2012" y="1801"/>
                  </a:lnTo>
                  <a:lnTo>
                    <a:pt x="2012" y="1802"/>
                  </a:lnTo>
                  <a:lnTo>
                    <a:pt x="2011" y="1802"/>
                  </a:lnTo>
                  <a:lnTo>
                    <a:pt x="2011" y="1801"/>
                  </a:lnTo>
                  <a:lnTo>
                    <a:pt x="2011" y="1802"/>
                  </a:lnTo>
                  <a:lnTo>
                    <a:pt x="2010" y="1802"/>
                  </a:lnTo>
                  <a:lnTo>
                    <a:pt x="2011" y="1802"/>
                  </a:lnTo>
                  <a:lnTo>
                    <a:pt x="2011" y="1803"/>
                  </a:lnTo>
                  <a:lnTo>
                    <a:pt x="2010" y="1803"/>
                  </a:lnTo>
                  <a:lnTo>
                    <a:pt x="2010" y="1802"/>
                  </a:lnTo>
                  <a:lnTo>
                    <a:pt x="2010" y="1803"/>
                  </a:lnTo>
                  <a:lnTo>
                    <a:pt x="2009" y="1803"/>
                  </a:lnTo>
                  <a:lnTo>
                    <a:pt x="2009" y="1802"/>
                  </a:lnTo>
                  <a:lnTo>
                    <a:pt x="2008" y="1802"/>
                  </a:lnTo>
                  <a:lnTo>
                    <a:pt x="2008" y="1803"/>
                  </a:lnTo>
                  <a:lnTo>
                    <a:pt x="2007" y="1803"/>
                  </a:lnTo>
                  <a:lnTo>
                    <a:pt x="2006" y="1803"/>
                  </a:lnTo>
                  <a:lnTo>
                    <a:pt x="2005" y="1804"/>
                  </a:lnTo>
                  <a:lnTo>
                    <a:pt x="2004" y="1804"/>
                  </a:lnTo>
                  <a:lnTo>
                    <a:pt x="2004" y="1805"/>
                  </a:lnTo>
                  <a:lnTo>
                    <a:pt x="2003" y="1805"/>
                  </a:lnTo>
                  <a:lnTo>
                    <a:pt x="2002" y="1806"/>
                  </a:lnTo>
                  <a:lnTo>
                    <a:pt x="2001" y="1806"/>
                  </a:lnTo>
                  <a:lnTo>
                    <a:pt x="2000" y="1806"/>
                  </a:lnTo>
                  <a:lnTo>
                    <a:pt x="1999" y="1807"/>
                  </a:lnTo>
                  <a:lnTo>
                    <a:pt x="1998" y="1807"/>
                  </a:lnTo>
                  <a:lnTo>
                    <a:pt x="1998" y="1808"/>
                  </a:lnTo>
                  <a:lnTo>
                    <a:pt x="1997" y="1809"/>
                  </a:lnTo>
                  <a:lnTo>
                    <a:pt x="1996" y="1810"/>
                  </a:lnTo>
                  <a:lnTo>
                    <a:pt x="1995" y="1811"/>
                  </a:lnTo>
                  <a:lnTo>
                    <a:pt x="1994" y="1811"/>
                  </a:lnTo>
                  <a:lnTo>
                    <a:pt x="1993" y="1812"/>
                  </a:lnTo>
                  <a:lnTo>
                    <a:pt x="1992" y="1812"/>
                  </a:lnTo>
                  <a:lnTo>
                    <a:pt x="1989" y="1814"/>
                  </a:lnTo>
                  <a:lnTo>
                    <a:pt x="1988" y="1814"/>
                  </a:lnTo>
                  <a:lnTo>
                    <a:pt x="1986" y="1816"/>
                  </a:lnTo>
                  <a:lnTo>
                    <a:pt x="1985" y="1816"/>
                  </a:lnTo>
                  <a:lnTo>
                    <a:pt x="1984" y="1817"/>
                  </a:lnTo>
                  <a:lnTo>
                    <a:pt x="1983" y="1817"/>
                  </a:lnTo>
                  <a:lnTo>
                    <a:pt x="1981" y="1818"/>
                  </a:lnTo>
                  <a:lnTo>
                    <a:pt x="1980" y="1820"/>
                  </a:lnTo>
                  <a:lnTo>
                    <a:pt x="1978" y="1820"/>
                  </a:lnTo>
                  <a:lnTo>
                    <a:pt x="1978" y="1821"/>
                  </a:lnTo>
                  <a:lnTo>
                    <a:pt x="1977" y="1821"/>
                  </a:lnTo>
                  <a:lnTo>
                    <a:pt x="1976" y="1822"/>
                  </a:lnTo>
                  <a:lnTo>
                    <a:pt x="1975" y="1822"/>
                  </a:lnTo>
                  <a:lnTo>
                    <a:pt x="1974" y="1823"/>
                  </a:lnTo>
                  <a:lnTo>
                    <a:pt x="1973" y="1823"/>
                  </a:lnTo>
                  <a:lnTo>
                    <a:pt x="1972" y="1824"/>
                  </a:lnTo>
                  <a:lnTo>
                    <a:pt x="1971" y="1826"/>
                  </a:lnTo>
                  <a:lnTo>
                    <a:pt x="1970" y="1826"/>
                  </a:lnTo>
                  <a:lnTo>
                    <a:pt x="1969" y="1827"/>
                  </a:lnTo>
                  <a:lnTo>
                    <a:pt x="1968" y="1827"/>
                  </a:lnTo>
                  <a:lnTo>
                    <a:pt x="1967" y="1829"/>
                  </a:lnTo>
                  <a:lnTo>
                    <a:pt x="1966" y="1829"/>
                  </a:lnTo>
                  <a:lnTo>
                    <a:pt x="1965" y="1830"/>
                  </a:lnTo>
                  <a:lnTo>
                    <a:pt x="1964" y="1830"/>
                  </a:lnTo>
                  <a:lnTo>
                    <a:pt x="1963" y="1832"/>
                  </a:lnTo>
                  <a:lnTo>
                    <a:pt x="1962" y="1832"/>
                  </a:lnTo>
                  <a:lnTo>
                    <a:pt x="1961" y="1833"/>
                  </a:lnTo>
                  <a:lnTo>
                    <a:pt x="1960" y="1833"/>
                  </a:lnTo>
                  <a:lnTo>
                    <a:pt x="1960" y="1834"/>
                  </a:lnTo>
                  <a:lnTo>
                    <a:pt x="1960" y="1835"/>
                  </a:lnTo>
                  <a:lnTo>
                    <a:pt x="1960" y="1836"/>
                  </a:lnTo>
                  <a:lnTo>
                    <a:pt x="1960" y="1837"/>
                  </a:lnTo>
                  <a:lnTo>
                    <a:pt x="1959" y="1837"/>
                  </a:lnTo>
                  <a:lnTo>
                    <a:pt x="1958" y="1837"/>
                  </a:lnTo>
                  <a:lnTo>
                    <a:pt x="1957" y="1837"/>
                  </a:lnTo>
                  <a:lnTo>
                    <a:pt x="1956" y="1838"/>
                  </a:lnTo>
                  <a:lnTo>
                    <a:pt x="1954" y="1839"/>
                  </a:lnTo>
                  <a:lnTo>
                    <a:pt x="1953" y="1839"/>
                  </a:lnTo>
                  <a:lnTo>
                    <a:pt x="1953" y="1840"/>
                  </a:lnTo>
                  <a:lnTo>
                    <a:pt x="1952" y="1840"/>
                  </a:lnTo>
                  <a:lnTo>
                    <a:pt x="1951" y="1840"/>
                  </a:lnTo>
                  <a:lnTo>
                    <a:pt x="1948" y="1843"/>
                  </a:lnTo>
                  <a:lnTo>
                    <a:pt x="1947" y="1844"/>
                  </a:lnTo>
                  <a:lnTo>
                    <a:pt x="1946" y="1845"/>
                  </a:lnTo>
                  <a:lnTo>
                    <a:pt x="1946" y="1846"/>
                  </a:lnTo>
                  <a:lnTo>
                    <a:pt x="1947" y="1846"/>
                  </a:lnTo>
                  <a:lnTo>
                    <a:pt x="1947" y="1847"/>
                  </a:lnTo>
                  <a:lnTo>
                    <a:pt x="1947" y="1848"/>
                  </a:lnTo>
                  <a:lnTo>
                    <a:pt x="1946" y="1848"/>
                  </a:lnTo>
                  <a:lnTo>
                    <a:pt x="1946" y="1849"/>
                  </a:lnTo>
                  <a:lnTo>
                    <a:pt x="1945" y="1849"/>
                  </a:lnTo>
                  <a:lnTo>
                    <a:pt x="1944" y="1849"/>
                  </a:lnTo>
                  <a:lnTo>
                    <a:pt x="1943" y="1849"/>
                  </a:lnTo>
                  <a:lnTo>
                    <a:pt x="1942" y="1849"/>
                  </a:lnTo>
                  <a:lnTo>
                    <a:pt x="1941" y="1850"/>
                  </a:lnTo>
                  <a:lnTo>
                    <a:pt x="1940" y="1850"/>
                  </a:lnTo>
                  <a:lnTo>
                    <a:pt x="1939" y="1850"/>
                  </a:lnTo>
                  <a:lnTo>
                    <a:pt x="1938" y="1850"/>
                  </a:lnTo>
                  <a:lnTo>
                    <a:pt x="1937" y="1850"/>
                  </a:lnTo>
                  <a:lnTo>
                    <a:pt x="1937" y="1851"/>
                  </a:lnTo>
                  <a:lnTo>
                    <a:pt x="1935" y="1852"/>
                  </a:lnTo>
                  <a:lnTo>
                    <a:pt x="1934" y="1852"/>
                  </a:lnTo>
                  <a:lnTo>
                    <a:pt x="1934" y="1853"/>
                  </a:lnTo>
                  <a:lnTo>
                    <a:pt x="1933" y="1853"/>
                  </a:lnTo>
                  <a:lnTo>
                    <a:pt x="1932" y="1853"/>
                  </a:lnTo>
                  <a:lnTo>
                    <a:pt x="1932" y="1854"/>
                  </a:lnTo>
                  <a:lnTo>
                    <a:pt x="1931" y="1854"/>
                  </a:lnTo>
                  <a:lnTo>
                    <a:pt x="1930" y="1855"/>
                  </a:lnTo>
                  <a:lnTo>
                    <a:pt x="1928" y="1856"/>
                  </a:lnTo>
                  <a:lnTo>
                    <a:pt x="1927" y="1856"/>
                  </a:lnTo>
                  <a:lnTo>
                    <a:pt x="1926" y="1857"/>
                  </a:lnTo>
                  <a:lnTo>
                    <a:pt x="1924" y="1857"/>
                  </a:lnTo>
                  <a:lnTo>
                    <a:pt x="1923" y="1858"/>
                  </a:lnTo>
                  <a:lnTo>
                    <a:pt x="1921" y="1859"/>
                  </a:lnTo>
                  <a:lnTo>
                    <a:pt x="1920" y="1860"/>
                  </a:lnTo>
                  <a:lnTo>
                    <a:pt x="1919" y="1860"/>
                  </a:lnTo>
                  <a:lnTo>
                    <a:pt x="1917" y="1861"/>
                  </a:lnTo>
                  <a:lnTo>
                    <a:pt x="1916" y="1862"/>
                  </a:lnTo>
                  <a:lnTo>
                    <a:pt x="1915" y="1863"/>
                  </a:lnTo>
                  <a:lnTo>
                    <a:pt x="1914" y="1864"/>
                  </a:lnTo>
                  <a:lnTo>
                    <a:pt x="1912" y="1864"/>
                  </a:lnTo>
                  <a:lnTo>
                    <a:pt x="1911" y="1865"/>
                  </a:lnTo>
                  <a:lnTo>
                    <a:pt x="1910" y="1866"/>
                  </a:lnTo>
                  <a:lnTo>
                    <a:pt x="1909" y="1866"/>
                  </a:lnTo>
                  <a:lnTo>
                    <a:pt x="1907" y="1867"/>
                  </a:lnTo>
                  <a:lnTo>
                    <a:pt x="1906" y="1867"/>
                  </a:lnTo>
                  <a:lnTo>
                    <a:pt x="1906" y="1868"/>
                  </a:lnTo>
                  <a:lnTo>
                    <a:pt x="1904" y="1869"/>
                  </a:lnTo>
                  <a:lnTo>
                    <a:pt x="1902" y="1870"/>
                  </a:lnTo>
                  <a:lnTo>
                    <a:pt x="1901" y="1870"/>
                  </a:lnTo>
                  <a:lnTo>
                    <a:pt x="1900" y="1871"/>
                  </a:lnTo>
                  <a:lnTo>
                    <a:pt x="1899" y="1872"/>
                  </a:lnTo>
                  <a:lnTo>
                    <a:pt x="1898" y="1872"/>
                  </a:lnTo>
                  <a:lnTo>
                    <a:pt x="1896" y="1873"/>
                  </a:lnTo>
                  <a:lnTo>
                    <a:pt x="1896" y="1874"/>
                  </a:lnTo>
                  <a:lnTo>
                    <a:pt x="1894" y="1874"/>
                  </a:lnTo>
                  <a:lnTo>
                    <a:pt x="1893" y="1874"/>
                  </a:lnTo>
                  <a:lnTo>
                    <a:pt x="1892" y="1875"/>
                  </a:lnTo>
                  <a:lnTo>
                    <a:pt x="1890" y="1876"/>
                  </a:lnTo>
                  <a:lnTo>
                    <a:pt x="1889" y="1876"/>
                  </a:lnTo>
                  <a:lnTo>
                    <a:pt x="1889" y="1877"/>
                  </a:lnTo>
                  <a:lnTo>
                    <a:pt x="1888" y="1877"/>
                  </a:lnTo>
                  <a:lnTo>
                    <a:pt x="1887" y="1877"/>
                  </a:lnTo>
                  <a:lnTo>
                    <a:pt x="1886" y="1878"/>
                  </a:lnTo>
                  <a:lnTo>
                    <a:pt x="1885" y="1879"/>
                  </a:lnTo>
                  <a:lnTo>
                    <a:pt x="1885" y="1878"/>
                  </a:lnTo>
                  <a:lnTo>
                    <a:pt x="1884" y="1878"/>
                  </a:lnTo>
                  <a:lnTo>
                    <a:pt x="1883" y="1878"/>
                  </a:lnTo>
                  <a:lnTo>
                    <a:pt x="1884" y="1880"/>
                  </a:lnTo>
                  <a:lnTo>
                    <a:pt x="1883" y="1881"/>
                  </a:lnTo>
                  <a:lnTo>
                    <a:pt x="1880" y="1882"/>
                  </a:lnTo>
                  <a:lnTo>
                    <a:pt x="1880" y="1883"/>
                  </a:lnTo>
                  <a:lnTo>
                    <a:pt x="1879" y="1883"/>
                  </a:lnTo>
                  <a:lnTo>
                    <a:pt x="1877" y="1884"/>
                  </a:lnTo>
                  <a:lnTo>
                    <a:pt x="1876" y="1884"/>
                  </a:lnTo>
                  <a:lnTo>
                    <a:pt x="1873" y="1886"/>
                  </a:lnTo>
                  <a:lnTo>
                    <a:pt x="1873" y="1887"/>
                  </a:lnTo>
                  <a:lnTo>
                    <a:pt x="1872" y="1888"/>
                  </a:lnTo>
                  <a:lnTo>
                    <a:pt x="1871" y="1889"/>
                  </a:lnTo>
                  <a:lnTo>
                    <a:pt x="1872" y="1889"/>
                  </a:lnTo>
                  <a:lnTo>
                    <a:pt x="1871" y="1889"/>
                  </a:lnTo>
                  <a:lnTo>
                    <a:pt x="1870" y="1889"/>
                  </a:lnTo>
                  <a:lnTo>
                    <a:pt x="1870" y="1890"/>
                  </a:lnTo>
                  <a:lnTo>
                    <a:pt x="1869" y="1890"/>
                  </a:lnTo>
                  <a:lnTo>
                    <a:pt x="1868" y="1890"/>
                  </a:lnTo>
                  <a:lnTo>
                    <a:pt x="1868" y="1891"/>
                  </a:lnTo>
                  <a:lnTo>
                    <a:pt x="1867" y="1891"/>
                  </a:lnTo>
                  <a:lnTo>
                    <a:pt x="1866" y="1891"/>
                  </a:lnTo>
                  <a:lnTo>
                    <a:pt x="1866" y="1892"/>
                  </a:lnTo>
                  <a:lnTo>
                    <a:pt x="1865" y="1892"/>
                  </a:lnTo>
                  <a:lnTo>
                    <a:pt x="1864" y="1892"/>
                  </a:lnTo>
                  <a:lnTo>
                    <a:pt x="1863" y="1892"/>
                  </a:lnTo>
                  <a:lnTo>
                    <a:pt x="1863" y="1893"/>
                  </a:lnTo>
                  <a:lnTo>
                    <a:pt x="1862" y="1893"/>
                  </a:lnTo>
                  <a:lnTo>
                    <a:pt x="1861" y="1893"/>
                  </a:lnTo>
                  <a:lnTo>
                    <a:pt x="1861" y="1894"/>
                  </a:lnTo>
                  <a:lnTo>
                    <a:pt x="1860" y="1894"/>
                  </a:lnTo>
                  <a:lnTo>
                    <a:pt x="1859" y="1894"/>
                  </a:lnTo>
                  <a:lnTo>
                    <a:pt x="1858" y="1894"/>
                  </a:lnTo>
                  <a:lnTo>
                    <a:pt x="1858" y="1895"/>
                  </a:lnTo>
                  <a:lnTo>
                    <a:pt x="1857" y="1895"/>
                  </a:lnTo>
                  <a:lnTo>
                    <a:pt x="1856" y="1895"/>
                  </a:lnTo>
                  <a:lnTo>
                    <a:pt x="1855" y="1895"/>
                  </a:lnTo>
                  <a:lnTo>
                    <a:pt x="1855" y="1896"/>
                  </a:lnTo>
                  <a:lnTo>
                    <a:pt x="1854" y="1896"/>
                  </a:lnTo>
                  <a:lnTo>
                    <a:pt x="1853" y="1896"/>
                  </a:lnTo>
                  <a:lnTo>
                    <a:pt x="1853" y="1897"/>
                  </a:lnTo>
                  <a:lnTo>
                    <a:pt x="1852" y="1897"/>
                  </a:lnTo>
                  <a:lnTo>
                    <a:pt x="1851" y="1897"/>
                  </a:lnTo>
                  <a:lnTo>
                    <a:pt x="1850" y="1897"/>
                  </a:lnTo>
                  <a:lnTo>
                    <a:pt x="1850" y="1898"/>
                  </a:lnTo>
                  <a:lnTo>
                    <a:pt x="1849" y="1898"/>
                  </a:lnTo>
                  <a:lnTo>
                    <a:pt x="1848" y="1898"/>
                  </a:lnTo>
                  <a:lnTo>
                    <a:pt x="1848" y="1899"/>
                  </a:lnTo>
                  <a:lnTo>
                    <a:pt x="1847" y="1899"/>
                  </a:lnTo>
                  <a:lnTo>
                    <a:pt x="1846" y="1899"/>
                  </a:lnTo>
                  <a:lnTo>
                    <a:pt x="1846" y="1900"/>
                  </a:lnTo>
                  <a:lnTo>
                    <a:pt x="1845" y="1900"/>
                  </a:lnTo>
                  <a:lnTo>
                    <a:pt x="1844" y="1900"/>
                  </a:lnTo>
                  <a:lnTo>
                    <a:pt x="1844" y="1901"/>
                  </a:lnTo>
                  <a:lnTo>
                    <a:pt x="1843" y="1901"/>
                  </a:lnTo>
                  <a:lnTo>
                    <a:pt x="1842" y="1901"/>
                  </a:lnTo>
                  <a:lnTo>
                    <a:pt x="1842" y="1902"/>
                  </a:lnTo>
                  <a:lnTo>
                    <a:pt x="1841" y="1902"/>
                  </a:lnTo>
                  <a:lnTo>
                    <a:pt x="1840" y="1902"/>
                  </a:lnTo>
                  <a:lnTo>
                    <a:pt x="1840" y="1903"/>
                  </a:lnTo>
                  <a:lnTo>
                    <a:pt x="1839" y="1903"/>
                  </a:lnTo>
                  <a:lnTo>
                    <a:pt x="1838" y="1903"/>
                  </a:lnTo>
                  <a:lnTo>
                    <a:pt x="1838" y="1904"/>
                  </a:lnTo>
                  <a:lnTo>
                    <a:pt x="1837" y="1904"/>
                  </a:lnTo>
                  <a:lnTo>
                    <a:pt x="1836" y="1904"/>
                  </a:lnTo>
                  <a:lnTo>
                    <a:pt x="1835" y="1904"/>
                  </a:lnTo>
                  <a:lnTo>
                    <a:pt x="1835" y="1905"/>
                  </a:lnTo>
                  <a:lnTo>
                    <a:pt x="1834" y="1905"/>
                  </a:lnTo>
                  <a:lnTo>
                    <a:pt x="1833" y="1905"/>
                  </a:lnTo>
                  <a:lnTo>
                    <a:pt x="1833" y="1906"/>
                  </a:lnTo>
                  <a:lnTo>
                    <a:pt x="1832" y="1906"/>
                  </a:lnTo>
                  <a:lnTo>
                    <a:pt x="1831" y="1907"/>
                  </a:lnTo>
                  <a:lnTo>
                    <a:pt x="1830" y="1907"/>
                  </a:lnTo>
                  <a:lnTo>
                    <a:pt x="1828" y="1909"/>
                  </a:lnTo>
                  <a:lnTo>
                    <a:pt x="1827" y="1909"/>
                  </a:lnTo>
                  <a:lnTo>
                    <a:pt x="1826" y="1910"/>
                  </a:lnTo>
                  <a:lnTo>
                    <a:pt x="1825" y="1910"/>
                  </a:lnTo>
                  <a:lnTo>
                    <a:pt x="1825" y="1911"/>
                  </a:lnTo>
                  <a:lnTo>
                    <a:pt x="1823" y="1911"/>
                  </a:lnTo>
                  <a:lnTo>
                    <a:pt x="1822" y="1911"/>
                  </a:lnTo>
                  <a:lnTo>
                    <a:pt x="1822" y="1912"/>
                  </a:lnTo>
                  <a:lnTo>
                    <a:pt x="1821" y="1913"/>
                  </a:lnTo>
                  <a:lnTo>
                    <a:pt x="1820" y="1913"/>
                  </a:lnTo>
                  <a:lnTo>
                    <a:pt x="1819" y="1914"/>
                  </a:lnTo>
                  <a:lnTo>
                    <a:pt x="1818" y="1914"/>
                  </a:lnTo>
                  <a:lnTo>
                    <a:pt x="1816" y="1916"/>
                  </a:lnTo>
                  <a:lnTo>
                    <a:pt x="1815" y="1916"/>
                  </a:lnTo>
                  <a:lnTo>
                    <a:pt x="1813" y="1918"/>
                  </a:lnTo>
                  <a:lnTo>
                    <a:pt x="1811" y="1919"/>
                  </a:lnTo>
                  <a:lnTo>
                    <a:pt x="1809" y="1920"/>
                  </a:lnTo>
                  <a:lnTo>
                    <a:pt x="1808" y="1921"/>
                  </a:lnTo>
                  <a:lnTo>
                    <a:pt x="1804" y="1923"/>
                  </a:lnTo>
                  <a:lnTo>
                    <a:pt x="1804" y="1924"/>
                  </a:lnTo>
                  <a:lnTo>
                    <a:pt x="1803" y="1924"/>
                  </a:lnTo>
                  <a:lnTo>
                    <a:pt x="1802" y="1924"/>
                  </a:lnTo>
                  <a:lnTo>
                    <a:pt x="1802" y="1925"/>
                  </a:lnTo>
                  <a:lnTo>
                    <a:pt x="1801" y="1926"/>
                  </a:lnTo>
                  <a:lnTo>
                    <a:pt x="1799" y="1927"/>
                  </a:lnTo>
                  <a:lnTo>
                    <a:pt x="1798" y="1928"/>
                  </a:lnTo>
                  <a:lnTo>
                    <a:pt x="1797" y="1928"/>
                  </a:lnTo>
                  <a:lnTo>
                    <a:pt x="1796" y="1929"/>
                  </a:lnTo>
                  <a:lnTo>
                    <a:pt x="1795" y="1930"/>
                  </a:lnTo>
                  <a:lnTo>
                    <a:pt x="1794" y="1931"/>
                  </a:lnTo>
                  <a:lnTo>
                    <a:pt x="1793" y="1931"/>
                  </a:lnTo>
                  <a:lnTo>
                    <a:pt x="1792" y="1932"/>
                  </a:lnTo>
                  <a:lnTo>
                    <a:pt x="1791" y="1933"/>
                  </a:lnTo>
                  <a:lnTo>
                    <a:pt x="1790" y="1933"/>
                  </a:lnTo>
                  <a:lnTo>
                    <a:pt x="1789" y="1934"/>
                  </a:lnTo>
                  <a:lnTo>
                    <a:pt x="1787" y="1935"/>
                  </a:lnTo>
                  <a:lnTo>
                    <a:pt x="1786" y="1936"/>
                  </a:lnTo>
                  <a:lnTo>
                    <a:pt x="1785" y="1937"/>
                  </a:lnTo>
                  <a:lnTo>
                    <a:pt x="1783" y="1939"/>
                  </a:lnTo>
                  <a:lnTo>
                    <a:pt x="1782" y="1940"/>
                  </a:lnTo>
                  <a:lnTo>
                    <a:pt x="1781" y="1940"/>
                  </a:lnTo>
                  <a:lnTo>
                    <a:pt x="1781" y="1941"/>
                  </a:lnTo>
                  <a:lnTo>
                    <a:pt x="1779" y="1941"/>
                  </a:lnTo>
                  <a:lnTo>
                    <a:pt x="1778" y="1943"/>
                  </a:lnTo>
                  <a:lnTo>
                    <a:pt x="1777" y="1943"/>
                  </a:lnTo>
                  <a:lnTo>
                    <a:pt x="1776" y="1944"/>
                  </a:lnTo>
                  <a:lnTo>
                    <a:pt x="1775" y="1945"/>
                  </a:lnTo>
                  <a:lnTo>
                    <a:pt x="1773" y="1946"/>
                  </a:lnTo>
                  <a:lnTo>
                    <a:pt x="1772" y="1947"/>
                  </a:lnTo>
                  <a:lnTo>
                    <a:pt x="1771" y="1947"/>
                  </a:lnTo>
                  <a:lnTo>
                    <a:pt x="1770" y="1948"/>
                  </a:lnTo>
                  <a:lnTo>
                    <a:pt x="1768" y="1949"/>
                  </a:lnTo>
                  <a:lnTo>
                    <a:pt x="1767" y="1950"/>
                  </a:lnTo>
                  <a:lnTo>
                    <a:pt x="1767" y="1951"/>
                  </a:lnTo>
                  <a:lnTo>
                    <a:pt x="1766" y="1951"/>
                  </a:lnTo>
                  <a:lnTo>
                    <a:pt x="1765" y="1951"/>
                  </a:lnTo>
                  <a:lnTo>
                    <a:pt x="1765" y="1952"/>
                  </a:lnTo>
                  <a:lnTo>
                    <a:pt x="1763" y="1953"/>
                  </a:lnTo>
                  <a:lnTo>
                    <a:pt x="1762" y="1954"/>
                  </a:lnTo>
                  <a:lnTo>
                    <a:pt x="1761" y="1955"/>
                  </a:lnTo>
                  <a:lnTo>
                    <a:pt x="1760" y="1955"/>
                  </a:lnTo>
                  <a:lnTo>
                    <a:pt x="1759" y="1956"/>
                  </a:lnTo>
                  <a:lnTo>
                    <a:pt x="1758" y="1957"/>
                  </a:lnTo>
                  <a:lnTo>
                    <a:pt x="1755" y="1960"/>
                  </a:lnTo>
                  <a:lnTo>
                    <a:pt x="1752" y="1961"/>
                  </a:lnTo>
                  <a:lnTo>
                    <a:pt x="1751" y="1963"/>
                  </a:lnTo>
                  <a:lnTo>
                    <a:pt x="1749" y="1964"/>
                  </a:lnTo>
                  <a:lnTo>
                    <a:pt x="1747" y="1965"/>
                  </a:lnTo>
                  <a:lnTo>
                    <a:pt x="1745" y="1967"/>
                  </a:lnTo>
                  <a:lnTo>
                    <a:pt x="1745" y="1968"/>
                  </a:lnTo>
                  <a:lnTo>
                    <a:pt x="1744" y="1968"/>
                  </a:lnTo>
                  <a:lnTo>
                    <a:pt x="1741" y="1970"/>
                  </a:lnTo>
                  <a:lnTo>
                    <a:pt x="1738" y="1972"/>
                  </a:lnTo>
                  <a:lnTo>
                    <a:pt x="1737" y="1974"/>
                  </a:lnTo>
                  <a:lnTo>
                    <a:pt x="1735" y="1975"/>
                  </a:lnTo>
                  <a:lnTo>
                    <a:pt x="1734" y="1976"/>
                  </a:lnTo>
                  <a:lnTo>
                    <a:pt x="1732" y="1978"/>
                  </a:lnTo>
                  <a:lnTo>
                    <a:pt x="1731" y="1978"/>
                  </a:lnTo>
                  <a:lnTo>
                    <a:pt x="1731" y="1979"/>
                  </a:lnTo>
                  <a:lnTo>
                    <a:pt x="1730" y="1980"/>
                  </a:lnTo>
                  <a:lnTo>
                    <a:pt x="1729" y="1981"/>
                  </a:lnTo>
                  <a:lnTo>
                    <a:pt x="1727" y="1982"/>
                  </a:lnTo>
                  <a:lnTo>
                    <a:pt x="1725" y="1984"/>
                  </a:lnTo>
                  <a:lnTo>
                    <a:pt x="1725" y="1985"/>
                  </a:lnTo>
                  <a:lnTo>
                    <a:pt x="1724" y="1985"/>
                  </a:lnTo>
                  <a:lnTo>
                    <a:pt x="1721" y="1988"/>
                  </a:lnTo>
                  <a:lnTo>
                    <a:pt x="1720" y="1989"/>
                  </a:lnTo>
                  <a:lnTo>
                    <a:pt x="1719" y="1990"/>
                  </a:lnTo>
                  <a:lnTo>
                    <a:pt x="1718" y="1992"/>
                  </a:lnTo>
                  <a:lnTo>
                    <a:pt x="1717" y="1992"/>
                  </a:lnTo>
                  <a:lnTo>
                    <a:pt x="1717" y="1993"/>
                  </a:lnTo>
                  <a:lnTo>
                    <a:pt x="1716" y="1994"/>
                  </a:lnTo>
                  <a:lnTo>
                    <a:pt x="1715" y="1995"/>
                  </a:lnTo>
                  <a:lnTo>
                    <a:pt x="1712" y="1999"/>
                  </a:lnTo>
                  <a:lnTo>
                    <a:pt x="1712" y="2000"/>
                  </a:lnTo>
                  <a:lnTo>
                    <a:pt x="1712" y="2001"/>
                  </a:lnTo>
                  <a:lnTo>
                    <a:pt x="1711" y="2001"/>
                  </a:lnTo>
                  <a:lnTo>
                    <a:pt x="1711" y="2002"/>
                  </a:lnTo>
                  <a:lnTo>
                    <a:pt x="1711" y="2003"/>
                  </a:lnTo>
                  <a:lnTo>
                    <a:pt x="1711" y="2004"/>
                  </a:lnTo>
                  <a:lnTo>
                    <a:pt x="1711" y="2005"/>
                  </a:lnTo>
                  <a:lnTo>
                    <a:pt x="1710" y="2005"/>
                  </a:lnTo>
                  <a:lnTo>
                    <a:pt x="1711" y="2005"/>
                  </a:lnTo>
                  <a:lnTo>
                    <a:pt x="1710" y="2005"/>
                  </a:lnTo>
                  <a:lnTo>
                    <a:pt x="1710" y="2006"/>
                  </a:lnTo>
                  <a:lnTo>
                    <a:pt x="1710" y="2007"/>
                  </a:lnTo>
                  <a:lnTo>
                    <a:pt x="1710" y="2008"/>
                  </a:lnTo>
                  <a:lnTo>
                    <a:pt x="1710" y="2007"/>
                  </a:lnTo>
                  <a:lnTo>
                    <a:pt x="1710" y="2008"/>
                  </a:lnTo>
                  <a:lnTo>
                    <a:pt x="1710" y="2009"/>
                  </a:lnTo>
                  <a:lnTo>
                    <a:pt x="1709" y="2010"/>
                  </a:lnTo>
                  <a:lnTo>
                    <a:pt x="1708" y="2010"/>
                  </a:lnTo>
                  <a:lnTo>
                    <a:pt x="1708" y="2009"/>
                  </a:lnTo>
                  <a:lnTo>
                    <a:pt x="1705" y="2010"/>
                  </a:lnTo>
                  <a:lnTo>
                    <a:pt x="1704" y="2010"/>
                  </a:lnTo>
                  <a:lnTo>
                    <a:pt x="1702" y="2009"/>
                  </a:lnTo>
                  <a:lnTo>
                    <a:pt x="1701" y="2009"/>
                  </a:lnTo>
                  <a:lnTo>
                    <a:pt x="1701" y="2013"/>
                  </a:lnTo>
                  <a:lnTo>
                    <a:pt x="1702" y="2013"/>
                  </a:lnTo>
                  <a:lnTo>
                    <a:pt x="1702" y="2014"/>
                  </a:lnTo>
                  <a:lnTo>
                    <a:pt x="1702" y="2015"/>
                  </a:lnTo>
                  <a:lnTo>
                    <a:pt x="1703" y="2018"/>
                  </a:lnTo>
                  <a:lnTo>
                    <a:pt x="1703" y="2019"/>
                  </a:lnTo>
                  <a:lnTo>
                    <a:pt x="1703" y="2020"/>
                  </a:lnTo>
                  <a:lnTo>
                    <a:pt x="1704" y="2020"/>
                  </a:lnTo>
                  <a:lnTo>
                    <a:pt x="1704" y="2021"/>
                  </a:lnTo>
                  <a:lnTo>
                    <a:pt x="1704" y="2022"/>
                  </a:lnTo>
                  <a:lnTo>
                    <a:pt x="1705" y="2023"/>
                  </a:lnTo>
                  <a:lnTo>
                    <a:pt x="1705" y="2024"/>
                  </a:lnTo>
                  <a:lnTo>
                    <a:pt x="1705" y="2025"/>
                  </a:lnTo>
                  <a:lnTo>
                    <a:pt x="1704" y="2026"/>
                  </a:lnTo>
                  <a:lnTo>
                    <a:pt x="1704" y="2027"/>
                  </a:lnTo>
                  <a:lnTo>
                    <a:pt x="1704" y="2029"/>
                  </a:lnTo>
                  <a:lnTo>
                    <a:pt x="1705" y="2029"/>
                  </a:lnTo>
                  <a:lnTo>
                    <a:pt x="1705" y="2030"/>
                  </a:lnTo>
                  <a:lnTo>
                    <a:pt x="1704" y="2030"/>
                  </a:lnTo>
                  <a:lnTo>
                    <a:pt x="1704" y="2031"/>
                  </a:lnTo>
                  <a:lnTo>
                    <a:pt x="1702" y="2032"/>
                  </a:lnTo>
                  <a:lnTo>
                    <a:pt x="1701" y="2032"/>
                  </a:lnTo>
                  <a:lnTo>
                    <a:pt x="1701" y="2033"/>
                  </a:lnTo>
                  <a:lnTo>
                    <a:pt x="1700" y="2033"/>
                  </a:lnTo>
                  <a:lnTo>
                    <a:pt x="1700" y="2034"/>
                  </a:lnTo>
                  <a:lnTo>
                    <a:pt x="1700" y="2035"/>
                  </a:lnTo>
                  <a:lnTo>
                    <a:pt x="1700" y="2036"/>
                  </a:lnTo>
                  <a:lnTo>
                    <a:pt x="1699" y="2037"/>
                  </a:lnTo>
                  <a:lnTo>
                    <a:pt x="1698" y="2037"/>
                  </a:lnTo>
                  <a:lnTo>
                    <a:pt x="1698" y="2038"/>
                  </a:lnTo>
                  <a:lnTo>
                    <a:pt x="1698" y="2039"/>
                  </a:lnTo>
                  <a:lnTo>
                    <a:pt x="1698" y="2040"/>
                  </a:lnTo>
                  <a:lnTo>
                    <a:pt x="1697" y="2041"/>
                  </a:lnTo>
                  <a:lnTo>
                    <a:pt x="1697" y="2042"/>
                  </a:lnTo>
                  <a:lnTo>
                    <a:pt x="1696" y="2043"/>
                  </a:lnTo>
                  <a:lnTo>
                    <a:pt x="1695" y="2045"/>
                  </a:lnTo>
                  <a:lnTo>
                    <a:pt x="1695" y="2046"/>
                  </a:lnTo>
                  <a:lnTo>
                    <a:pt x="1695" y="2047"/>
                  </a:lnTo>
                  <a:lnTo>
                    <a:pt x="1696" y="2047"/>
                  </a:lnTo>
                  <a:lnTo>
                    <a:pt x="1696" y="2048"/>
                  </a:lnTo>
                  <a:lnTo>
                    <a:pt x="1697" y="2047"/>
                  </a:lnTo>
                  <a:lnTo>
                    <a:pt x="1698" y="2047"/>
                  </a:lnTo>
                  <a:lnTo>
                    <a:pt x="1698" y="2048"/>
                  </a:lnTo>
                  <a:lnTo>
                    <a:pt x="1697" y="2048"/>
                  </a:lnTo>
                  <a:lnTo>
                    <a:pt x="1697" y="2049"/>
                  </a:lnTo>
                  <a:lnTo>
                    <a:pt x="1698" y="2050"/>
                  </a:lnTo>
                  <a:lnTo>
                    <a:pt x="1698" y="2051"/>
                  </a:lnTo>
                  <a:lnTo>
                    <a:pt x="1698" y="2052"/>
                  </a:lnTo>
                  <a:lnTo>
                    <a:pt x="1698" y="2051"/>
                  </a:lnTo>
                  <a:lnTo>
                    <a:pt x="1697" y="2052"/>
                  </a:lnTo>
                  <a:lnTo>
                    <a:pt x="1697" y="2051"/>
                  </a:lnTo>
                  <a:lnTo>
                    <a:pt x="1697" y="2050"/>
                  </a:lnTo>
                  <a:lnTo>
                    <a:pt x="1697" y="2049"/>
                  </a:lnTo>
                  <a:lnTo>
                    <a:pt x="1696" y="2049"/>
                  </a:lnTo>
                  <a:lnTo>
                    <a:pt x="1695" y="2049"/>
                  </a:lnTo>
                  <a:lnTo>
                    <a:pt x="1694" y="2049"/>
                  </a:lnTo>
                  <a:lnTo>
                    <a:pt x="1693" y="2049"/>
                  </a:lnTo>
                  <a:lnTo>
                    <a:pt x="1692" y="2049"/>
                  </a:lnTo>
                  <a:lnTo>
                    <a:pt x="1691" y="2051"/>
                  </a:lnTo>
                  <a:lnTo>
                    <a:pt x="1690" y="2051"/>
                  </a:lnTo>
                  <a:lnTo>
                    <a:pt x="1688" y="2052"/>
                  </a:lnTo>
                  <a:lnTo>
                    <a:pt x="1687" y="2053"/>
                  </a:lnTo>
                  <a:lnTo>
                    <a:pt x="1685" y="2055"/>
                  </a:lnTo>
                  <a:lnTo>
                    <a:pt x="1684" y="2055"/>
                  </a:lnTo>
                  <a:lnTo>
                    <a:pt x="1683" y="2056"/>
                  </a:lnTo>
                  <a:lnTo>
                    <a:pt x="1682" y="2056"/>
                  </a:lnTo>
                  <a:lnTo>
                    <a:pt x="1681" y="2057"/>
                  </a:lnTo>
                  <a:lnTo>
                    <a:pt x="1681" y="2058"/>
                  </a:lnTo>
                  <a:lnTo>
                    <a:pt x="1678" y="2060"/>
                  </a:lnTo>
                  <a:lnTo>
                    <a:pt x="1677" y="2061"/>
                  </a:lnTo>
                  <a:lnTo>
                    <a:pt x="1676" y="2061"/>
                  </a:lnTo>
                  <a:lnTo>
                    <a:pt x="1676" y="2062"/>
                  </a:lnTo>
                  <a:lnTo>
                    <a:pt x="1675" y="2063"/>
                  </a:lnTo>
                  <a:lnTo>
                    <a:pt x="1674" y="2063"/>
                  </a:lnTo>
                  <a:lnTo>
                    <a:pt x="1673" y="2064"/>
                  </a:lnTo>
                  <a:lnTo>
                    <a:pt x="1671" y="2066"/>
                  </a:lnTo>
                  <a:lnTo>
                    <a:pt x="1669" y="2067"/>
                  </a:lnTo>
                  <a:lnTo>
                    <a:pt x="1668" y="2068"/>
                  </a:lnTo>
                  <a:lnTo>
                    <a:pt x="1667" y="2069"/>
                  </a:lnTo>
                  <a:lnTo>
                    <a:pt x="1666" y="2069"/>
                  </a:lnTo>
                  <a:lnTo>
                    <a:pt x="1665" y="2069"/>
                  </a:lnTo>
                  <a:lnTo>
                    <a:pt x="1664" y="2070"/>
                  </a:lnTo>
                  <a:lnTo>
                    <a:pt x="1664" y="2071"/>
                  </a:lnTo>
                  <a:lnTo>
                    <a:pt x="1663" y="2071"/>
                  </a:lnTo>
                  <a:lnTo>
                    <a:pt x="1662" y="2072"/>
                  </a:lnTo>
                  <a:lnTo>
                    <a:pt x="1661" y="2073"/>
                  </a:lnTo>
                  <a:lnTo>
                    <a:pt x="1660" y="2074"/>
                  </a:lnTo>
                  <a:lnTo>
                    <a:pt x="1659" y="2074"/>
                  </a:lnTo>
                  <a:lnTo>
                    <a:pt x="1657" y="2076"/>
                  </a:lnTo>
                  <a:lnTo>
                    <a:pt x="1656" y="2076"/>
                  </a:lnTo>
                  <a:lnTo>
                    <a:pt x="1655" y="2077"/>
                  </a:lnTo>
                  <a:lnTo>
                    <a:pt x="1654" y="2079"/>
                  </a:lnTo>
                  <a:lnTo>
                    <a:pt x="1653" y="2080"/>
                  </a:lnTo>
                  <a:lnTo>
                    <a:pt x="1652" y="2080"/>
                  </a:lnTo>
                  <a:lnTo>
                    <a:pt x="1651" y="2081"/>
                  </a:lnTo>
                  <a:lnTo>
                    <a:pt x="1650" y="2083"/>
                  </a:lnTo>
                  <a:lnTo>
                    <a:pt x="1648" y="2083"/>
                  </a:lnTo>
                  <a:lnTo>
                    <a:pt x="1647" y="2084"/>
                  </a:lnTo>
                  <a:lnTo>
                    <a:pt x="1645" y="2086"/>
                  </a:lnTo>
                  <a:lnTo>
                    <a:pt x="1645" y="2087"/>
                  </a:lnTo>
                  <a:lnTo>
                    <a:pt x="1644" y="2087"/>
                  </a:lnTo>
                  <a:lnTo>
                    <a:pt x="1640" y="2091"/>
                  </a:lnTo>
                  <a:lnTo>
                    <a:pt x="1640" y="2092"/>
                  </a:lnTo>
                  <a:lnTo>
                    <a:pt x="1639" y="2092"/>
                  </a:lnTo>
                  <a:lnTo>
                    <a:pt x="1637" y="2094"/>
                  </a:lnTo>
                  <a:lnTo>
                    <a:pt x="1636" y="2095"/>
                  </a:lnTo>
                  <a:lnTo>
                    <a:pt x="1635" y="2096"/>
                  </a:lnTo>
                  <a:lnTo>
                    <a:pt x="1634" y="2097"/>
                  </a:lnTo>
                  <a:lnTo>
                    <a:pt x="1634" y="2098"/>
                  </a:lnTo>
                  <a:lnTo>
                    <a:pt x="1632" y="2099"/>
                  </a:lnTo>
                  <a:lnTo>
                    <a:pt x="1631" y="2099"/>
                  </a:lnTo>
                  <a:lnTo>
                    <a:pt x="1631" y="2100"/>
                  </a:lnTo>
                  <a:lnTo>
                    <a:pt x="1630" y="2100"/>
                  </a:lnTo>
                  <a:lnTo>
                    <a:pt x="1630" y="2099"/>
                  </a:lnTo>
                  <a:lnTo>
                    <a:pt x="1630" y="2097"/>
                  </a:lnTo>
                  <a:lnTo>
                    <a:pt x="1631" y="2096"/>
                  </a:lnTo>
                  <a:lnTo>
                    <a:pt x="1632" y="2095"/>
                  </a:lnTo>
                  <a:lnTo>
                    <a:pt x="1634" y="2093"/>
                  </a:lnTo>
                  <a:lnTo>
                    <a:pt x="1635" y="2091"/>
                  </a:lnTo>
                  <a:lnTo>
                    <a:pt x="1637" y="2090"/>
                  </a:lnTo>
                  <a:lnTo>
                    <a:pt x="1640" y="2087"/>
                  </a:lnTo>
                  <a:lnTo>
                    <a:pt x="1643" y="2085"/>
                  </a:lnTo>
                  <a:lnTo>
                    <a:pt x="1644" y="2084"/>
                  </a:lnTo>
                  <a:lnTo>
                    <a:pt x="1646" y="2083"/>
                  </a:lnTo>
                  <a:lnTo>
                    <a:pt x="1647" y="2080"/>
                  </a:lnTo>
                  <a:lnTo>
                    <a:pt x="1648" y="2080"/>
                  </a:lnTo>
                  <a:lnTo>
                    <a:pt x="1655" y="2075"/>
                  </a:lnTo>
                  <a:lnTo>
                    <a:pt x="1657" y="2074"/>
                  </a:lnTo>
                  <a:lnTo>
                    <a:pt x="1658" y="2073"/>
                  </a:lnTo>
                  <a:lnTo>
                    <a:pt x="1658" y="2072"/>
                  </a:lnTo>
                  <a:lnTo>
                    <a:pt x="1657" y="2071"/>
                  </a:lnTo>
                  <a:lnTo>
                    <a:pt x="1656" y="2071"/>
                  </a:lnTo>
                  <a:lnTo>
                    <a:pt x="1656" y="2070"/>
                  </a:lnTo>
                  <a:lnTo>
                    <a:pt x="1656" y="2069"/>
                  </a:lnTo>
                  <a:lnTo>
                    <a:pt x="1657" y="2069"/>
                  </a:lnTo>
                  <a:lnTo>
                    <a:pt x="1657" y="2068"/>
                  </a:lnTo>
                  <a:lnTo>
                    <a:pt x="1656" y="2068"/>
                  </a:lnTo>
                  <a:lnTo>
                    <a:pt x="1655" y="2067"/>
                  </a:lnTo>
                  <a:lnTo>
                    <a:pt x="1654" y="2067"/>
                  </a:lnTo>
                  <a:lnTo>
                    <a:pt x="1653" y="2067"/>
                  </a:lnTo>
                  <a:lnTo>
                    <a:pt x="1652" y="2068"/>
                  </a:lnTo>
                  <a:lnTo>
                    <a:pt x="1651" y="2068"/>
                  </a:lnTo>
                  <a:lnTo>
                    <a:pt x="1651" y="2069"/>
                  </a:lnTo>
                  <a:lnTo>
                    <a:pt x="1651" y="2070"/>
                  </a:lnTo>
                  <a:lnTo>
                    <a:pt x="1650" y="2069"/>
                  </a:lnTo>
                  <a:lnTo>
                    <a:pt x="1648" y="2069"/>
                  </a:lnTo>
                  <a:lnTo>
                    <a:pt x="1648" y="2068"/>
                  </a:lnTo>
                  <a:lnTo>
                    <a:pt x="1647" y="2067"/>
                  </a:lnTo>
                  <a:lnTo>
                    <a:pt x="1647" y="2068"/>
                  </a:lnTo>
                  <a:lnTo>
                    <a:pt x="1647" y="2069"/>
                  </a:lnTo>
                  <a:lnTo>
                    <a:pt x="1647" y="2070"/>
                  </a:lnTo>
                  <a:lnTo>
                    <a:pt x="1646" y="2070"/>
                  </a:lnTo>
                  <a:lnTo>
                    <a:pt x="1646" y="2071"/>
                  </a:lnTo>
                  <a:lnTo>
                    <a:pt x="1647" y="2072"/>
                  </a:lnTo>
                  <a:lnTo>
                    <a:pt x="1646" y="2074"/>
                  </a:lnTo>
                  <a:lnTo>
                    <a:pt x="1645" y="2075"/>
                  </a:lnTo>
                  <a:lnTo>
                    <a:pt x="1644" y="2075"/>
                  </a:lnTo>
                  <a:lnTo>
                    <a:pt x="1640" y="2075"/>
                  </a:lnTo>
                  <a:lnTo>
                    <a:pt x="1638" y="2076"/>
                  </a:lnTo>
                  <a:lnTo>
                    <a:pt x="1637" y="2076"/>
                  </a:lnTo>
                  <a:lnTo>
                    <a:pt x="1637" y="2074"/>
                  </a:lnTo>
                  <a:lnTo>
                    <a:pt x="1636" y="2075"/>
                  </a:lnTo>
                  <a:lnTo>
                    <a:pt x="1635" y="2074"/>
                  </a:lnTo>
                  <a:lnTo>
                    <a:pt x="1634" y="2074"/>
                  </a:lnTo>
                  <a:lnTo>
                    <a:pt x="1633" y="2074"/>
                  </a:lnTo>
                  <a:lnTo>
                    <a:pt x="1632" y="2074"/>
                  </a:lnTo>
                  <a:lnTo>
                    <a:pt x="1632" y="2075"/>
                  </a:lnTo>
                  <a:lnTo>
                    <a:pt x="1631" y="2075"/>
                  </a:lnTo>
                  <a:lnTo>
                    <a:pt x="1630" y="2075"/>
                  </a:lnTo>
                  <a:lnTo>
                    <a:pt x="1629" y="2076"/>
                  </a:lnTo>
                  <a:lnTo>
                    <a:pt x="1628" y="2077"/>
                  </a:lnTo>
                  <a:lnTo>
                    <a:pt x="1627" y="2077"/>
                  </a:lnTo>
                  <a:lnTo>
                    <a:pt x="1627" y="2076"/>
                  </a:lnTo>
                  <a:lnTo>
                    <a:pt x="1625" y="2076"/>
                  </a:lnTo>
                  <a:lnTo>
                    <a:pt x="1625" y="2075"/>
                  </a:lnTo>
                  <a:lnTo>
                    <a:pt x="1624" y="2075"/>
                  </a:lnTo>
                  <a:lnTo>
                    <a:pt x="1624" y="2074"/>
                  </a:lnTo>
                  <a:lnTo>
                    <a:pt x="1623" y="2074"/>
                  </a:lnTo>
                  <a:lnTo>
                    <a:pt x="1621" y="2073"/>
                  </a:lnTo>
                  <a:lnTo>
                    <a:pt x="1618" y="2070"/>
                  </a:lnTo>
                  <a:lnTo>
                    <a:pt x="1617" y="2069"/>
                  </a:lnTo>
                  <a:lnTo>
                    <a:pt x="1616" y="2068"/>
                  </a:lnTo>
                  <a:lnTo>
                    <a:pt x="1615" y="2067"/>
                  </a:lnTo>
                  <a:lnTo>
                    <a:pt x="1614" y="2066"/>
                  </a:lnTo>
                  <a:lnTo>
                    <a:pt x="1614" y="2065"/>
                  </a:lnTo>
                  <a:lnTo>
                    <a:pt x="1613" y="2063"/>
                  </a:lnTo>
                  <a:lnTo>
                    <a:pt x="1613" y="2061"/>
                  </a:lnTo>
                  <a:lnTo>
                    <a:pt x="1612" y="2061"/>
                  </a:lnTo>
                  <a:lnTo>
                    <a:pt x="1611" y="2060"/>
                  </a:lnTo>
                  <a:lnTo>
                    <a:pt x="1610" y="2061"/>
                  </a:lnTo>
                  <a:lnTo>
                    <a:pt x="1609" y="2061"/>
                  </a:lnTo>
                  <a:lnTo>
                    <a:pt x="1608" y="2060"/>
                  </a:lnTo>
                  <a:lnTo>
                    <a:pt x="1607" y="2059"/>
                  </a:lnTo>
                  <a:lnTo>
                    <a:pt x="1606" y="2059"/>
                  </a:lnTo>
                  <a:lnTo>
                    <a:pt x="1605" y="2057"/>
                  </a:lnTo>
                  <a:lnTo>
                    <a:pt x="1604" y="2056"/>
                  </a:lnTo>
                  <a:lnTo>
                    <a:pt x="1603" y="2055"/>
                  </a:lnTo>
                  <a:lnTo>
                    <a:pt x="1603" y="2054"/>
                  </a:lnTo>
                  <a:lnTo>
                    <a:pt x="1603" y="2053"/>
                  </a:lnTo>
                  <a:lnTo>
                    <a:pt x="1603" y="2052"/>
                  </a:lnTo>
                  <a:lnTo>
                    <a:pt x="1606" y="2052"/>
                  </a:lnTo>
                  <a:lnTo>
                    <a:pt x="1607" y="2051"/>
                  </a:lnTo>
                  <a:lnTo>
                    <a:pt x="1608" y="2050"/>
                  </a:lnTo>
                  <a:lnTo>
                    <a:pt x="1608" y="2049"/>
                  </a:lnTo>
                  <a:lnTo>
                    <a:pt x="1609" y="2049"/>
                  </a:lnTo>
                  <a:lnTo>
                    <a:pt x="1610" y="2047"/>
                  </a:lnTo>
                  <a:lnTo>
                    <a:pt x="1610" y="2046"/>
                  </a:lnTo>
                  <a:lnTo>
                    <a:pt x="1611" y="2046"/>
                  </a:lnTo>
                  <a:lnTo>
                    <a:pt x="1612" y="2046"/>
                  </a:lnTo>
                  <a:lnTo>
                    <a:pt x="1612" y="2045"/>
                  </a:lnTo>
                  <a:lnTo>
                    <a:pt x="1612" y="2044"/>
                  </a:lnTo>
                  <a:lnTo>
                    <a:pt x="1612" y="2043"/>
                  </a:lnTo>
                  <a:lnTo>
                    <a:pt x="1612" y="2042"/>
                  </a:lnTo>
                  <a:lnTo>
                    <a:pt x="1612" y="2041"/>
                  </a:lnTo>
                  <a:lnTo>
                    <a:pt x="1613" y="2041"/>
                  </a:lnTo>
                  <a:lnTo>
                    <a:pt x="1614" y="2041"/>
                  </a:lnTo>
                  <a:lnTo>
                    <a:pt x="1614" y="2040"/>
                  </a:lnTo>
                  <a:lnTo>
                    <a:pt x="1615" y="2039"/>
                  </a:lnTo>
                  <a:lnTo>
                    <a:pt x="1616" y="2039"/>
                  </a:lnTo>
                  <a:lnTo>
                    <a:pt x="1616" y="2038"/>
                  </a:lnTo>
                  <a:lnTo>
                    <a:pt x="1616" y="2037"/>
                  </a:lnTo>
                  <a:lnTo>
                    <a:pt x="1615" y="2037"/>
                  </a:lnTo>
                  <a:lnTo>
                    <a:pt x="1614" y="2037"/>
                  </a:lnTo>
                  <a:lnTo>
                    <a:pt x="1613" y="2036"/>
                  </a:lnTo>
                  <a:lnTo>
                    <a:pt x="1612" y="2036"/>
                  </a:lnTo>
                  <a:lnTo>
                    <a:pt x="1611" y="2036"/>
                  </a:lnTo>
                  <a:lnTo>
                    <a:pt x="1611" y="2035"/>
                  </a:lnTo>
                  <a:lnTo>
                    <a:pt x="1610" y="2034"/>
                  </a:lnTo>
                  <a:lnTo>
                    <a:pt x="1610" y="2033"/>
                  </a:lnTo>
                  <a:lnTo>
                    <a:pt x="1609" y="2033"/>
                  </a:lnTo>
                  <a:lnTo>
                    <a:pt x="1608" y="2032"/>
                  </a:lnTo>
                  <a:lnTo>
                    <a:pt x="1608" y="2031"/>
                  </a:lnTo>
                  <a:lnTo>
                    <a:pt x="1608" y="2030"/>
                  </a:lnTo>
                  <a:lnTo>
                    <a:pt x="1607" y="2029"/>
                  </a:lnTo>
                  <a:lnTo>
                    <a:pt x="1607" y="2028"/>
                  </a:lnTo>
                  <a:lnTo>
                    <a:pt x="1606" y="2027"/>
                  </a:lnTo>
                  <a:lnTo>
                    <a:pt x="1606" y="2026"/>
                  </a:lnTo>
                  <a:lnTo>
                    <a:pt x="1605" y="2025"/>
                  </a:lnTo>
                  <a:lnTo>
                    <a:pt x="1604" y="2024"/>
                  </a:lnTo>
                  <a:lnTo>
                    <a:pt x="1604" y="2023"/>
                  </a:lnTo>
                  <a:lnTo>
                    <a:pt x="1605" y="2023"/>
                  </a:lnTo>
                  <a:lnTo>
                    <a:pt x="1605" y="2022"/>
                  </a:lnTo>
                  <a:lnTo>
                    <a:pt x="1603" y="2021"/>
                  </a:lnTo>
                  <a:lnTo>
                    <a:pt x="1603" y="2020"/>
                  </a:lnTo>
                  <a:lnTo>
                    <a:pt x="1602" y="2019"/>
                  </a:lnTo>
                  <a:lnTo>
                    <a:pt x="1602" y="2018"/>
                  </a:lnTo>
                  <a:lnTo>
                    <a:pt x="1602" y="2017"/>
                  </a:lnTo>
                  <a:lnTo>
                    <a:pt x="1601" y="2015"/>
                  </a:lnTo>
                  <a:lnTo>
                    <a:pt x="1600" y="2014"/>
                  </a:lnTo>
                  <a:lnTo>
                    <a:pt x="1599" y="2013"/>
                  </a:lnTo>
                  <a:lnTo>
                    <a:pt x="1600" y="2012"/>
                  </a:lnTo>
                  <a:lnTo>
                    <a:pt x="1600" y="2011"/>
                  </a:lnTo>
                  <a:lnTo>
                    <a:pt x="1599" y="2011"/>
                  </a:lnTo>
                  <a:lnTo>
                    <a:pt x="1598" y="2010"/>
                  </a:lnTo>
                  <a:lnTo>
                    <a:pt x="1599" y="2009"/>
                  </a:lnTo>
                  <a:lnTo>
                    <a:pt x="1600" y="2009"/>
                  </a:lnTo>
                  <a:lnTo>
                    <a:pt x="1599" y="2007"/>
                  </a:lnTo>
                  <a:lnTo>
                    <a:pt x="1600" y="2005"/>
                  </a:lnTo>
                  <a:lnTo>
                    <a:pt x="1600" y="2004"/>
                  </a:lnTo>
                  <a:lnTo>
                    <a:pt x="1600" y="2003"/>
                  </a:lnTo>
                  <a:lnTo>
                    <a:pt x="1600" y="2001"/>
                  </a:lnTo>
                  <a:lnTo>
                    <a:pt x="1600" y="1999"/>
                  </a:lnTo>
                  <a:lnTo>
                    <a:pt x="1600" y="1998"/>
                  </a:lnTo>
                  <a:lnTo>
                    <a:pt x="1600" y="1997"/>
                  </a:lnTo>
                  <a:lnTo>
                    <a:pt x="1601" y="1996"/>
                  </a:lnTo>
                  <a:lnTo>
                    <a:pt x="1602" y="1995"/>
                  </a:lnTo>
                  <a:lnTo>
                    <a:pt x="1603" y="1994"/>
                  </a:lnTo>
                  <a:lnTo>
                    <a:pt x="1602" y="1994"/>
                  </a:lnTo>
                  <a:lnTo>
                    <a:pt x="1603" y="1993"/>
                  </a:lnTo>
                  <a:lnTo>
                    <a:pt x="1602" y="1992"/>
                  </a:lnTo>
                  <a:lnTo>
                    <a:pt x="1601" y="1993"/>
                  </a:lnTo>
                  <a:lnTo>
                    <a:pt x="1600" y="1993"/>
                  </a:lnTo>
                  <a:lnTo>
                    <a:pt x="1599" y="1992"/>
                  </a:lnTo>
                  <a:lnTo>
                    <a:pt x="1598" y="1991"/>
                  </a:lnTo>
                  <a:lnTo>
                    <a:pt x="1597" y="1990"/>
                  </a:lnTo>
                  <a:lnTo>
                    <a:pt x="1596" y="1990"/>
                  </a:lnTo>
                  <a:lnTo>
                    <a:pt x="1596" y="1989"/>
                  </a:lnTo>
                  <a:lnTo>
                    <a:pt x="1595" y="1989"/>
                  </a:lnTo>
                  <a:lnTo>
                    <a:pt x="1595" y="1988"/>
                  </a:lnTo>
                  <a:lnTo>
                    <a:pt x="1595" y="1987"/>
                  </a:lnTo>
                  <a:lnTo>
                    <a:pt x="1596" y="1987"/>
                  </a:lnTo>
                  <a:lnTo>
                    <a:pt x="1597" y="1986"/>
                  </a:lnTo>
                  <a:lnTo>
                    <a:pt x="1597" y="1985"/>
                  </a:lnTo>
                  <a:lnTo>
                    <a:pt x="1598" y="1985"/>
                  </a:lnTo>
                  <a:lnTo>
                    <a:pt x="1597" y="1985"/>
                  </a:lnTo>
                  <a:lnTo>
                    <a:pt x="1597" y="1984"/>
                  </a:lnTo>
                  <a:lnTo>
                    <a:pt x="1596" y="1985"/>
                  </a:lnTo>
                  <a:lnTo>
                    <a:pt x="1596" y="1984"/>
                  </a:lnTo>
                  <a:lnTo>
                    <a:pt x="1595" y="1984"/>
                  </a:lnTo>
                  <a:lnTo>
                    <a:pt x="1596" y="1983"/>
                  </a:lnTo>
                  <a:lnTo>
                    <a:pt x="1596" y="1982"/>
                  </a:lnTo>
                  <a:lnTo>
                    <a:pt x="1597" y="1982"/>
                  </a:lnTo>
                  <a:lnTo>
                    <a:pt x="1595" y="1982"/>
                  </a:lnTo>
                  <a:lnTo>
                    <a:pt x="1594" y="1981"/>
                  </a:lnTo>
                  <a:lnTo>
                    <a:pt x="1594" y="1980"/>
                  </a:lnTo>
                  <a:lnTo>
                    <a:pt x="1594" y="1979"/>
                  </a:lnTo>
                  <a:lnTo>
                    <a:pt x="1593" y="1979"/>
                  </a:lnTo>
                  <a:lnTo>
                    <a:pt x="1593" y="1978"/>
                  </a:lnTo>
                  <a:lnTo>
                    <a:pt x="1592" y="1978"/>
                  </a:lnTo>
                  <a:lnTo>
                    <a:pt x="1591" y="1978"/>
                  </a:lnTo>
                  <a:lnTo>
                    <a:pt x="1591" y="1977"/>
                  </a:lnTo>
                  <a:lnTo>
                    <a:pt x="1590" y="1976"/>
                  </a:lnTo>
                  <a:lnTo>
                    <a:pt x="1590" y="1975"/>
                  </a:lnTo>
                  <a:lnTo>
                    <a:pt x="1590" y="1973"/>
                  </a:lnTo>
                  <a:lnTo>
                    <a:pt x="1589" y="1973"/>
                  </a:lnTo>
                  <a:lnTo>
                    <a:pt x="1590" y="1974"/>
                  </a:lnTo>
                  <a:lnTo>
                    <a:pt x="1589" y="1974"/>
                  </a:lnTo>
                  <a:lnTo>
                    <a:pt x="1588" y="1974"/>
                  </a:lnTo>
                  <a:lnTo>
                    <a:pt x="1587" y="1976"/>
                  </a:lnTo>
                  <a:lnTo>
                    <a:pt x="1587" y="1977"/>
                  </a:lnTo>
                  <a:lnTo>
                    <a:pt x="1587" y="1978"/>
                  </a:lnTo>
                  <a:lnTo>
                    <a:pt x="1588" y="1979"/>
                  </a:lnTo>
                  <a:lnTo>
                    <a:pt x="1588" y="1980"/>
                  </a:lnTo>
                  <a:lnTo>
                    <a:pt x="1587" y="1980"/>
                  </a:lnTo>
                  <a:lnTo>
                    <a:pt x="1586" y="1980"/>
                  </a:lnTo>
                  <a:lnTo>
                    <a:pt x="1586" y="1979"/>
                  </a:lnTo>
                  <a:lnTo>
                    <a:pt x="1586" y="1978"/>
                  </a:lnTo>
                  <a:lnTo>
                    <a:pt x="1585" y="1978"/>
                  </a:lnTo>
                  <a:lnTo>
                    <a:pt x="1584" y="1979"/>
                  </a:lnTo>
                  <a:lnTo>
                    <a:pt x="1583" y="1980"/>
                  </a:lnTo>
                  <a:lnTo>
                    <a:pt x="1583" y="1981"/>
                  </a:lnTo>
                  <a:lnTo>
                    <a:pt x="1583" y="1982"/>
                  </a:lnTo>
                  <a:lnTo>
                    <a:pt x="1580" y="1985"/>
                  </a:lnTo>
                  <a:lnTo>
                    <a:pt x="1580" y="1986"/>
                  </a:lnTo>
                  <a:lnTo>
                    <a:pt x="1580" y="1988"/>
                  </a:lnTo>
                  <a:lnTo>
                    <a:pt x="1580" y="1991"/>
                  </a:lnTo>
                  <a:lnTo>
                    <a:pt x="1579" y="1992"/>
                  </a:lnTo>
                  <a:lnTo>
                    <a:pt x="1579" y="1993"/>
                  </a:lnTo>
                  <a:lnTo>
                    <a:pt x="1577" y="1995"/>
                  </a:lnTo>
                  <a:lnTo>
                    <a:pt x="1576" y="1995"/>
                  </a:lnTo>
                  <a:lnTo>
                    <a:pt x="1575" y="1994"/>
                  </a:lnTo>
                  <a:lnTo>
                    <a:pt x="1575" y="1993"/>
                  </a:lnTo>
                  <a:lnTo>
                    <a:pt x="1575" y="1992"/>
                  </a:lnTo>
                  <a:lnTo>
                    <a:pt x="1576" y="1992"/>
                  </a:lnTo>
                  <a:lnTo>
                    <a:pt x="1575" y="1991"/>
                  </a:lnTo>
                  <a:lnTo>
                    <a:pt x="1574" y="1989"/>
                  </a:lnTo>
                  <a:lnTo>
                    <a:pt x="1573" y="1989"/>
                  </a:lnTo>
                  <a:lnTo>
                    <a:pt x="1573" y="1988"/>
                  </a:lnTo>
                  <a:lnTo>
                    <a:pt x="1573" y="1989"/>
                  </a:lnTo>
                  <a:lnTo>
                    <a:pt x="1573" y="1990"/>
                  </a:lnTo>
                  <a:lnTo>
                    <a:pt x="1573" y="1991"/>
                  </a:lnTo>
                  <a:lnTo>
                    <a:pt x="1573" y="1992"/>
                  </a:lnTo>
                  <a:lnTo>
                    <a:pt x="1572" y="1993"/>
                  </a:lnTo>
                  <a:lnTo>
                    <a:pt x="1571" y="1992"/>
                  </a:lnTo>
                  <a:lnTo>
                    <a:pt x="1570" y="1992"/>
                  </a:lnTo>
                  <a:lnTo>
                    <a:pt x="1570" y="1993"/>
                  </a:lnTo>
                  <a:lnTo>
                    <a:pt x="1569" y="1993"/>
                  </a:lnTo>
                  <a:lnTo>
                    <a:pt x="1569" y="1994"/>
                  </a:lnTo>
                  <a:lnTo>
                    <a:pt x="1569" y="1995"/>
                  </a:lnTo>
                  <a:lnTo>
                    <a:pt x="1569" y="1996"/>
                  </a:lnTo>
                  <a:lnTo>
                    <a:pt x="1569" y="1997"/>
                  </a:lnTo>
                  <a:lnTo>
                    <a:pt x="1568" y="1998"/>
                  </a:lnTo>
                  <a:lnTo>
                    <a:pt x="1567" y="1998"/>
                  </a:lnTo>
                  <a:lnTo>
                    <a:pt x="1567" y="1997"/>
                  </a:lnTo>
                  <a:lnTo>
                    <a:pt x="1566" y="1997"/>
                  </a:lnTo>
                  <a:lnTo>
                    <a:pt x="1566" y="1998"/>
                  </a:lnTo>
                  <a:lnTo>
                    <a:pt x="1565" y="2000"/>
                  </a:lnTo>
                  <a:lnTo>
                    <a:pt x="1563" y="2003"/>
                  </a:lnTo>
                  <a:lnTo>
                    <a:pt x="1560" y="2005"/>
                  </a:lnTo>
                  <a:lnTo>
                    <a:pt x="1559" y="2004"/>
                  </a:lnTo>
                  <a:lnTo>
                    <a:pt x="1559" y="2002"/>
                  </a:lnTo>
                  <a:lnTo>
                    <a:pt x="1560" y="2000"/>
                  </a:lnTo>
                  <a:lnTo>
                    <a:pt x="1561" y="2000"/>
                  </a:lnTo>
                  <a:lnTo>
                    <a:pt x="1563" y="1999"/>
                  </a:lnTo>
                  <a:lnTo>
                    <a:pt x="1562" y="1998"/>
                  </a:lnTo>
                  <a:lnTo>
                    <a:pt x="1563" y="1997"/>
                  </a:lnTo>
                  <a:lnTo>
                    <a:pt x="1563" y="1996"/>
                  </a:lnTo>
                  <a:lnTo>
                    <a:pt x="1564" y="1995"/>
                  </a:lnTo>
                  <a:lnTo>
                    <a:pt x="1564" y="1994"/>
                  </a:lnTo>
                  <a:lnTo>
                    <a:pt x="1564" y="1993"/>
                  </a:lnTo>
                  <a:lnTo>
                    <a:pt x="1562" y="1993"/>
                  </a:lnTo>
                  <a:lnTo>
                    <a:pt x="1561" y="1992"/>
                  </a:lnTo>
                  <a:lnTo>
                    <a:pt x="1560" y="1994"/>
                  </a:lnTo>
                  <a:lnTo>
                    <a:pt x="1559" y="1994"/>
                  </a:lnTo>
                  <a:lnTo>
                    <a:pt x="1559" y="1993"/>
                  </a:lnTo>
                  <a:lnTo>
                    <a:pt x="1559" y="1992"/>
                  </a:lnTo>
                  <a:lnTo>
                    <a:pt x="1557" y="1993"/>
                  </a:lnTo>
                  <a:lnTo>
                    <a:pt x="1557" y="1992"/>
                  </a:lnTo>
                  <a:lnTo>
                    <a:pt x="1556" y="1992"/>
                  </a:lnTo>
                  <a:lnTo>
                    <a:pt x="1555" y="1992"/>
                  </a:lnTo>
                  <a:lnTo>
                    <a:pt x="1554" y="1991"/>
                  </a:lnTo>
                  <a:lnTo>
                    <a:pt x="1555" y="1990"/>
                  </a:lnTo>
                  <a:lnTo>
                    <a:pt x="1555" y="1989"/>
                  </a:lnTo>
                  <a:lnTo>
                    <a:pt x="1554" y="1986"/>
                  </a:lnTo>
                  <a:lnTo>
                    <a:pt x="1553" y="1985"/>
                  </a:lnTo>
                  <a:lnTo>
                    <a:pt x="1550" y="1983"/>
                  </a:lnTo>
                  <a:lnTo>
                    <a:pt x="1549" y="1982"/>
                  </a:lnTo>
                  <a:lnTo>
                    <a:pt x="1549" y="1981"/>
                  </a:lnTo>
                  <a:lnTo>
                    <a:pt x="1548" y="1981"/>
                  </a:lnTo>
                  <a:lnTo>
                    <a:pt x="1548" y="1980"/>
                  </a:lnTo>
                  <a:lnTo>
                    <a:pt x="1548" y="1979"/>
                  </a:lnTo>
                  <a:lnTo>
                    <a:pt x="1547" y="1979"/>
                  </a:lnTo>
                  <a:lnTo>
                    <a:pt x="1546" y="1978"/>
                  </a:lnTo>
                  <a:lnTo>
                    <a:pt x="1547" y="1978"/>
                  </a:lnTo>
                  <a:lnTo>
                    <a:pt x="1547" y="1977"/>
                  </a:lnTo>
                  <a:lnTo>
                    <a:pt x="1546" y="1977"/>
                  </a:lnTo>
                  <a:lnTo>
                    <a:pt x="1546" y="1976"/>
                  </a:lnTo>
                  <a:lnTo>
                    <a:pt x="1545" y="1976"/>
                  </a:lnTo>
                  <a:lnTo>
                    <a:pt x="1544" y="1975"/>
                  </a:lnTo>
                  <a:lnTo>
                    <a:pt x="1543" y="1974"/>
                  </a:lnTo>
                  <a:lnTo>
                    <a:pt x="1542" y="1974"/>
                  </a:lnTo>
                  <a:lnTo>
                    <a:pt x="1541" y="1974"/>
                  </a:lnTo>
                  <a:lnTo>
                    <a:pt x="1541" y="1973"/>
                  </a:lnTo>
                  <a:lnTo>
                    <a:pt x="1540" y="1973"/>
                  </a:lnTo>
                  <a:lnTo>
                    <a:pt x="1540" y="1972"/>
                  </a:lnTo>
                  <a:lnTo>
                    <a:pt x="1539" y="1972"/>
                  </a:lnTo>
                  <a:lnTo>
                    <a:pt x="1538" y="1972"/>
                  </a:lnTo>
                  <a:lnTo>
                    <a:pt x="1538" y="1971"/>
                  </a:lnTo>
                  <a:lnTo>
                    <a:pt x="1537" y="1970"/>
                  </a:lnTo>
                  <a:lnTo>
                    <a:pt x="1536" y="1970"/>
                  </a:lnTo>
                  <a:lnTo>
                    <a:pt x="1536" y="1971"/>
                  </a:lnTo>
                  <a:lnTo>
                    <a:pt x="1535" y="1972"/>
                  </a:lnTo>
                  <a:lnTo>
                    <a:pt x="1535" y="1973"/>
                  </a:lnTo>
                  <a:lnTo>
                    <a:pt x="1534" y="1973"/>
                  </a:lnTo>
                  <a:lnTo>
                    <a:pt x="1533" y="1973"/>
                  </a:lnTo>
                  <a:lnTo>
                    <a:pt x="1532" y="1974"/>
                  </a:lnTo>
                  <a:lnTo>
                    <a:pt x="1531" y="1973"/>
                  </a:lnTo>
                  <a:lnTo>
                    <a:pt x="1530" y="1973"/>
                  </a:lnTo>
                  <a:lnTo>
                    <a:pt x="1529" y="1973"/>
                  </a:lnTo>
                  <a:lnTo>
                    <a:pt x="1528" y="1973"/>
                  </a:lnTo>
                  <a:lnTo>
                    <a:pt x="1527" y="1974"/>
                  </a:lnTo>
                  <a:lnTo>
                    <a:pt x="1526" y="1974"/>
                  </a:lnTo>
                  <a:lnTo>
                    <a:pt x="1526" y="1975"/>
                  </a:lnTo>
                  <a:lnTo>
                    <a:pt x="1525" y="1975"/>
                  </a:lnTo>
                  <a:lnTo>
                    <a:pt x="1524" y="1975"/>
                  </a:lnTo>
                  <a:lnTo>
                    <a:pt x="1523" y="1976"/>
                  </a:lnTo>
                  <a:lnTo>
                    <a:pt x="1521" y="1978"/>
                  </a:lnTo>
                  <a:lnTo>
                    <a:pt x="1519" y="1978"/>
                  </a:lnTo>
                  <a:lnTo>
                    <a:pt x="1518" y="1978"/>
                  </a:lnTo>
                  <a:lnTo>
                    <a:pt x="1517" y="1979"/>
                  </a:lnTo>
                  <a:lnTo>
                    <a:pt x="1516" y="1980"/>
                  </a:lnTo>
                  <a:lnTo>
                    <a:pt x="1514" y="1980"/>
                  </a:lnTo>
                  <a:lnTo>
                    <a:pt x="1513" y="1981"/>
                  </a:lnTo>
                  <a:lnTo>
                    <a:pt x="1513" y="1983"/>
                  </a:lnTo>
                  <a:lnTo>
                    <a:pt x="1512" y="1987"/>
                  </a:lnTo>
                  <a:lnTo>
                    <a:pt x="1511" y="1989"/>
                  </a:lnTo>
                  <a:lnTo>
                    <a:pt x="1510" y="1990"/>
                  </a:lnTo>
                  <a:lnTo>
                    <a:pt x="1509" y="1991"/>
                  </a:lnTo>
                  <a:lnTo>
                    <a:pt x="1509" y="1992"/>
                  </a:lnTo>
                  <a:lnTo>
                    <a:pt x="1510" y="1993"/>
                  </a:lnTo>
                  <a:lnTo>
                    <a:pt x="1510" y="1995"/>
                  </a:lnTo>
                  <a:lnTo>
                    <a:pt x="1509" y="1995"/>
                  </a:lnTo>
                  <a:lnTo>
                    <a:pt x="1508" y="1995"/>
                  </a:lnTo>
                  <a:lnTo>
                    <a:pt x="1507" y="1995"/>
                  </a:lnTo>
                  <a:lnTo>
                    <a:pt x="1506" y="1996"/>
                  </a:lnTo>
                  <a:lnTo>
                    <a:pt x="1505" y="1997"/>
                  </a:lnTo>
                  <a:lnTo>
                    <a:pt x="1503" y="1998"/>
                  </a:lnTo>
                  <a:lnTo>
                    <a:pt x="1503" y="1999"/>
                  </a:lnTo>
                  <a:lnTo>
                    <a:pt x="1502" y="2000"/>
                  </a:lnTo>
                  <a:lnTo>
                    <a:pt x="1501" y="2001"/>
                  </a:lnTo>
                  <a:lnTo>
                    <a:pt x="1501" y="2002"/>
                  </a:lnTo>
                  <a:lnTo>
                    <a:pt x="1500" y="2003"/>
                  </a:lnTo>
                  <a:lnTo>
                    <a:pt x="1499" y="2006"/>
                  </a:lnTo>
                  <a:lnTo>
                    <a:pt x="1497" y="2006"/>
                  </a:lnTo>
                  <a:lnTo>
                    <a:pt x="1496" y="2006"/>
                  </a:lnTo>
                  <a:lnTo>
                    <a:pt x="1496" y="2007"/>
                  </a:lnTo>
                  <a:lnTo>
                    <a:pt x="1496" y="2009"/>
                  </a:lnTo>
                  <a:lnTo>
                    <a:pt x="1495" y="2009"/>
                  </a:lnTo>
                  <a:lnTo>
                    <a:pt x="1494" y="2010"/>
                  </a:lnTo>
                  <a:lnTo>
                    <a:pt x="1493" y="2012"/>
                  </a:lnTo>
                  <a:lnTo>
                    <a:pt x="1492" y="2012"/>
                  </a:lnTo>
                  <a:lnTo>
                    <a:pt x="1490" y="2010"/>
                  </a:lnTo>
                  <a:lnTo>
                    <a:pt x="1489" y="2010"/>
                  </a:lnTo>
                  <a:lnTo>
                    <a:pt x="1489" y="2009"/>
                  </a:lnTo>
                  <a:lnTo>
                    <a:pt x="1488" y="2009"/>
                  </a:lnTo>
                  <a:lnTo>
                    <a:pt x="1485" y="2006"/>
                  </a:lnTo>
                  <a:lnTo>
                    <a:pt x="1484" y="2005"/>
                  </a:lnTo>
                  <a:lnTo>
                    <a:pt x="1484" y="2004"/>
                  </a:lnTo>
                  <a:lnTo>
                    <a:pt x="1484" y="2003"/>
                  </a:lnTo>
                  <a:lnTo>
                    <a:pt x="1483" y="2002"/>
                  </a:lnTo>
                  <a:lnTo>
                    <a:pt x="1483" y="2001"/>
                  </a:lnTo>
                  <a:lnTo>
                    <a:pt x="1484" y="2001"/>
                  </a:lnTo>
                  <a:lnTo>
                    <a:pt x="1484" y="2000"/>
                  </a:lnTo>
                  <a:lnTo>
                    <a:pt x="1484" y="1999"/>
                  </a:lnTo>
                  <a:lnTo>
                    <a:pt x="1484" y="1998"/>
                  </a:lnTo>
                  <a:lnTo>
                    <a:pt x="1485" y="1997"/>
                  </a:lnTo>
                  <a:lnTo>
                    <a:pt x="1484" y="1996"/>
                  </a:lnTo>
                  <a:lnTo>
                    <a:pt x="1483" y="1995"/>
                  </a:lnTo>
                  <a:lnTo>
                    <a:pt x="1482" y="1995"/>
                  </a:lnTo>
                  <a:lnTo>
                    <a:pt x="1482" y="1994"/>
                  </a:lnTo>
                  <a:lnTo>
                    <a:pt x="1481" y="1993"/>
                  </a:lnTo>
                  <a:lnTo>
                    <a:pt x="1481" y="1992"/>
                  </a:lnTo>
                  <a:lnTo>
                    <a:pt x="1480" y="1992"/>
                  </a:lnTo>
                  <a:lnTo>
                    <a:pt x="1478" y="1992"/>
                  </a:lnTo>
                  <a:lnTo>
                    <a:pt x="1476" y="1992"/>
                  </a:lnTo>
                  <a:lnTo>
                    <a:pt x="1477" y="1991"/>
                  </a:lnTo>
                  <a:lnTo>
                    <a:pt x="1478" y="1990"/>
                  </a:lnTo>
                  <a:lnTo>
                    <a:pt x="1477" y="1988"/>
                  </a:lnTo>
                  <a:lnTo>
                    <a:pt x="1476" y="1988"/>
                  </a:lnTo>
                  <a:lnTo>
                    <a:pt x="1477" y="1987"/>
                  </a:lnTo>
                  <a:lnTo>
                    <a:pt x="1478" y="1986"/>
                  </a:lnTo>
                  <a:lnTo>
                    <a:pt x="1476" y="1985"/>
                  </a:lnTo>
                  <a:lnTo>
                    <a:pt x="1476" y="1984"/>
                  </a:lnTo>
                  <a:lnTo>
                    <a:pt x="1475" y="1984"/>
                  </a:lnTo>
                  <a:lnTo>
                    <a:pt x="1476" y="1983"/>
                  </a:lnTo>
                  <a:lnTo>
                    <a:pt x="1475" y="1982"/>
                  </a:lnTo>
                  <a:lnTo>
                    <a:pt x="1476" y="1982"/>
                  </a:lnTo>
                  <a:lnTo>
                    <a:pt x="1476" y="1981"/>
                  </a:lnTo>
                  <a:lnTo>
                    <a:pt x="1476" y="1980"/>
                  </a:lnTo>
                  <a:lnTo>
                    <a:pt x="1475" y="1980"/>
                  </a:lnTo>
                  <a:lnTo>
                    <a:pt x="1473" y="1980"/>
                  </a:lnTo>
                  <a:lnTo>
                    <a:pt x="1472" y="1980"/>
                  </a:lnTo>
                  <a:lnTo>
                    <a:pt x="1472" y="1979"/>
                  </a:lnTo>
                  <a:lnTo>
                    <a:pt x="1473" y="1978"/>
                  </a:lnTo>
                  <a:lnTo>
                    <a:pt x="1472" y="1978"/>
                  </a:lnTo>
                  <a:lnTo>
                    <a:pt x="1472" y="1977"/>
                  </a:lnTo>
                  <a:lnTo>
                    <a:pt x="1472" y="1976"/>
                  </a:lnTo>
                  <a:lnTo>
                    <a:pt x="1472" y="1975"/>
                  </a:lnTo>
                  <a:lnTo>
                    <a:pt x="1473" y="1974"/>
                  </a:lnTo>
                  <a:lnTo>
                    <a:pt x="1473" y="1973"/>
                  </a:lnTo>
                  <a:lnTo>
                    <a:pt x="1473" y="1972"/>
                  </a:lnTo>
                  <a:lnTo>
                    <a:pt x="1474" y="1971"/>
                  </a:lnTo>
                  <a:lnTo>
                    <a:pt x="1475" y="1972"/>
                  </a:lnTo>
                  <a:lnTo>
                    <a:pt x="1476" y="1971"/>
                  </a:lnTo>
                  <a:lnTo>
                    <a:pt x="1476" y="1970"/>
                  </a:lnTo>
                  <a:lnTo>
                    <a:pt x="1476" y="1969"/>
                  </a:lnTo>
                  <a:lnTo>
                    <a:pt x="1476" y="1968"/>
                  </a:lnTo>
                  <a:lnTo>
                    <a:pt x="1477" y="1968"/>
                  </a:lnTo>
                  <a:lnTo>
                    <a:pt x="1479" y="1968"/>
                  </a:lnTo>
                  <a:lnTo>
                    <a:pt x="1481" y="1968"/>
                  </a:lnTo>
                  <a:lnTo>
                    <a:pt x="1481" y="1967"/>
                  </a:lnTo>
                  <a:lnTo>
                    <a:pt x="1482" y="1966"/>
                  </a:lnTo>
                  <a:lnTo>
                    <a:pt x="1482" y="1965"/>
                  </a:lnTo>
                  <a:lnTo>
                    <a:pt x="1483" y="1965"/>
                  </a:lnTo>
                  <a:lnTo>
                    <a:pt x="1484" y="1964"/>
                  </a:lnTo>
                  <a:lnTo>
                    <a:pt x="1484" y="1963"/>
                  </a:lnTo>
                  <a:lnTo>
                    <a:pt x="1484" y="1961"/>
                  </a:lnTo>
                  <a:lnTo>
                    <a:pt x="1484" y="1960"/>
                  </a:lnTo>
                  <a:lnTo>
                    <a:pt x="1484" y="1959"/>
                  </a:lnTo>
                  <a:lnTo>
                    <a:pt x="1484" y="1958"/>
                  </a:lnTo>
                  <a:lnTo>
                    <a:pt x="1483" y="1957"/>
                  </a:lnTo>
                  <a:lnTo>
                    <a:pt x="1483" y="1956"/>
                  </a:lnTo>
                  <a:lnTo>
                    <a:pt x="1484" y="1955"/>
                  </a:lnTo>
                  <a:lnTo>
                    <a:pt x="1486" y="1955"/>
                  </a:lnTo>
                  <a:lnTo>
                    <a:pt x="1484" y="1954"/>
                  </a:lnTo>
                  <a:lnTo>
                    <a:pt x="1484" y="1953"/>
                  </a:lnTo>
                  <a:lnTo>
                    <a:pt x="1484" y="1952"/>
                  </a:lnTo>
                  <a:lnTo>
                    <a:pt x="1485" y="1952"/>
                  </a:lnTo>
                  <a:lnTo>
                    <a:pt x="1486" y="1951"/>
                  </a:lnTo>
                  <a:lnTo>
                    <a:pt x="1487" y="1951"/>
                  </a:lnTo>
                  <a:lnTo>
                    <a:pt x="1486" y="1949"/>
                  </a:lnTo>
                  <a:lnTo>
                    <a:pt x="1485" y="1949"/>
                  </a:lnTo>
                  <a:lnTo>
                    <a:pt x="1486" y="1948"/>
                  </a:lnTo>
                  <a:lnTo>
                    <a:pt x="1485" y="1948"/>
                  </a:lnTo>
                  <a:lnTo>
                    <a:pt x="1484" y="1948"/>
                  </a:lnTo>
                  <a:lnTo>
                    <a:pt x="1485" y="1947"/>
                  </a:lnTo>
                  <a:lnTo>
                    <a:pt x="1484" y="1945"/>
                  </a:lnTo>
                  <a:lnTo>
                    <a:pt x="1484" y="1944"/>
                  </a:lnTo>
                  <a:lnTo>
                    <a:pt x="1485" y="1944"/>
                  </a:lnTo>
                  <a:lnTo>
                    <a:pt x="1486" y="1944"/>
                  </a:lnTo>
                  <a:lnTo>
                    <a:pt x="1486" y="1943"/>
                  </a:lnTo>
                  <a:lnTo>
                    <a:pt x="1486" y="1942"/>
                  </a:lnTo>
                  <a:lnTo>
                    <a:pt x="1486" y="1941"/>
                  </a:lnTo>
                  <a:lnTo>
                    <a:pt x="1486" y="1938"/>
                  </a:lnTo>
                  <a:lnTo>
                    <a:pt x="1485" y="1938"/>
                  </a:lnTo>
                  <a:lnTo>
                    <a:pt x="1484" y="1937"/>
                  </a:lnTo>
                  <a:lnTo>
                    <a:pt x="1485" y="1935"/>
                  </a:lnTo>
                  <a:lnTo>
                    <a:pt x="1485" y="1934"/>
                  </a:lnTo>
                  <a:lnTo>
                    <a:pt x="1486" y="1934"/>
                  </a:lnTo>
                  <a:lnTo>
                    <a:pt x="1488" y="1934"/>
                  </a:lnTo>
                  <a:lnTo>
                    <a:pt x="1488" y="1935"/>
                  </a:lnTo>
                  <a:lnTo>
                    <a:pt x="1489" y="1937"/>
                  </a:lnTo>
                  <a:lnTo>
                    <a:pt x="1489" y="1935"/>
                  </a:lnTo>
                  <a:lnTo>
                    <a:pt x="1490" y="1934"/>
                  </a:lnTo>
                  <a:lnTo>
                    <a:pt x="1490" y="1933"/>
                  </a:lnTo>
                  <a:lnTo>
                    <a:pt x="1489" y="1933"/>
                  </a:lnTo>
                  <a:lnTo>
                    <a:pt x="1489" y="1932"/>
                  </a:lnTo>
                  <a:lnTo>
                    <a:pt x="1490" y="1931"/>
                  </a:lnTo>
                  <a:lnTo>
                    <a:pt x="1490" y="1930"/>
                  </a:lnTo>
                  <a:lnTo>
                    <a:pt x="1491" y="1930"/>
                  </a:lnTo>
                  <a:lnTo>
                    <a:pt x="1492" y="1930"/>
                  </a:lnTo>
                  <a:lnTo>
                    <a:pt x="1493" y="1930"/>
                  </a:lnTo>
                  <a:lnTo>
                    <a:pt x="1494" y="1930"/>
                  </a:lnTo>
                  <a:lnTo>
                    <a:pt x="1494" y="1929"/>
                  </a:lnTo>
                  <a:lnTo>
                    <a:pt x="1494" y="1928"/>
                  </a:lnTo>
                  <a:lnTo>
                    <a:pt x="1494" y="1929"/>
                  </a:lnTo>
                  <a:lnTo>
                    <a:pt x="1493" y="1929"/>
                  </a:lnTo>
                  <a:lnTo>
                    <a:pt x="1493" y="1928"/>
                  </a:lnTo>
                  <a:lnTo>
                    <a:pt x="1494" y="1927"/>
                  </a:lnTo>
                  <a:lnTo>
                    <a:pt x="1493" y="1926"/>
                  </a:lnTo>
                  <a:lnTo>
                    <a:pt x="1493" y="1925"/>
                  </a:lnTo>
                  <a:lnTo>
                    <a:pt x="1492" y="1924"/>
                  </a:lnTo>
                  <a:lnTo>
                    <a:pt x="1491" y="1924"/>
                  </a:lnTo>
                  <a:lnTo>
                    <a:pt x="1489" y="1924"/>
                  </a:lnTo>
                  <a:lnTo>
                    <a:pt x="1489" y="1923"/>
                  </a:lnTo>
                  <a:lnTo>
                    <a:pt x="1488" y="1924"/>
                  </a:lnTo>
                  <a:lnTo>
                    <a:pt x="1488" y="1923"/>
                  </a:lnTo>
                  <a:lnTo>
                    <a:pt x="1489" y="1921"/>
                  </a:lnTo>
                  <a:lnTo>
                    <a:pt x="1489" y="1920"/>
                  </a:lnTo>
                  <a:lnTo>
                    <a:pt x="1489" y="1919"/>
                  </a:lnTo>
                  <a:lnTo>
                    <a:pt x="1488" y="1918"/>
                  </a:lnTo>
                  <a:lnTo>
                    <a:pt x="1488" y="1917"/>
                  </a:lnTo>
                  <a:lnTo>
                    <a:pt x="1489" y="1915"/>
                  </a:lnTo>
                  <a:lnTo>
                    <a:pt x="1489" y="1913"/>
                  </a:lnTo>
                  <a:lnTo>
                    <a:pt x="1489" y="1912"/>
                  </a:lnTo>
                  <a:lnTo>
                    <a:pt x="1490" y="1911"/>
                  </a:lnTo>
                  <a:lnTo>
                    <a:pt x="1490" y="1910"/>
                  </a:lnTo>
                  <a:lnTo>
                    <a:pt x="1490" y="1909"/>
                  </a:lnTo>
                  <a:lnTo>
                    <a:pt x="1492" y="1909"/>
                  </a:lnTo>
                  <a:lnTo>
                    <a:pt x="1492" y="1908"/>
                  </a:lnTo>
                  <a:lnTo>
                    <a:pt x="1491" y="1907"/>
                  </a:lnTo>
                  <a:lnTo>
                    <a:pt x="1492" y="1904"/>
                  </a:lnTo>
                  <a:lnTo>
                    <a:pt x="1493" y="1904"/>
                  </a:lnTo>
                  <a:lnTo>
                    <a:pt x="1493" y="1902"/>
                  </a:lnTo>
                  <a:lnTo>
                    <a:pt x="1493" y="1901"/>
                  </a:lnTo>
                  <a:lnTo>
                    <a:pt x="1494" y="1900"/>
                  </a:lnTo>
                  <a:lnTo>
                    <a:pt x="1496" y="1899"/>
                  </a:lnTo>
                  <a:lnTo>
                    <a:pt x="1496" y="1898"/>
                  </a:lnTo>
                  <a:lnTo>
                    <a:pt x="1497" y="1898"/>
                  </a:lnTo>
                  <a:lnTo>
                    <a:pt x="1500" y="1896"/>
                  </a:lnTo>
                  <a:lnTo>
                    <a:pt x="1500" y="1895"/>
                  </a:lnTo>
                  <a:lnTo>
                    <a:pt x="1501" y="1895"/>
                  </a:lnTo>
                  <a:lnTo>
                    <a:pt x="1502" y="1895"/>
                  </a:lnTo>
                  <a:lnTo>
                    <a:pt x="1503" y="1895"/>
                  </a:lnTo>
                  <a:lnTo>
                    <a:pt x="1503" y="1894"/>
                  </a:lnTo>
                  <a:lnTo>
                    <a:pt x="1506" y="1894"/>
                  </a:lnTo>
                  <a:lnTo>
                    <a:pt x="1507" y="1893"/>
                  </a:lnTo>
                  <a:lnTo>
                    <a:pt x="1507" y="1892"/>
                  </a:lnTo>
                  <a:lnTo>
                    <a:pt x="1507" y="1891"/>
                  </a:lnTo>
                  <a:lnTo>
                    <a:pt x="1507" y="1890"/>
                  </a:lnTo>
                  <a:lnTo>
                    <a:pt x="1507" y="1889"/>
                  </a:lnTo>
                  <a:lnTo>
                    <a:pt x="1508" y="1888"/>
                  </a:lnTo>
                  <a:lnTo>
                    <a:pt x="1509" y="1887"/>
                  </a:lnTo>
                  <a:lnTo>
                    <a:pt x="1510" y="1888"/>
                  </a:lnTo>
                  <a:lnTo>
                    <a:pt x="1511" y="1887"/>
                  </a:lnTo>
                  <a:lnTo>
                    <a:pt x="1510" y="1887"/>
                  </a:lnTo>
                  <a:lnTo>
                    <a:pt x="1510" y="1885"/>
                  </a:lnTo>
                  <a:lnTo>
                    <a:pt x="1511" y="1884"/>
                  </a:lnTo>
                  <a:lnTo>
                    <a:pt x="1511" y="1883"/>
                  </a:lnTo>
                  <a:lnTo>
                    <a:pt x="1512" y="1881"/>
                  </a:lnTo>
                  <a:lnTo>
                    <a:pt x="1513" y="1881"/>
                  </a:lnTo>
                  <a:lnTo>
                    <a:pt x="1513" y="1880"/>
                  </a:lnTo>
                  <a:lnTo>
                    <a:pt x="1512" y="1879"/>
                  </a:lnTo>
                  <a:lnTo>
                    <a:pt x="1513" y="1878"/>
                  </a:lnTo>
                  <a:lnTo>
                    <a:pt x="1514" y="1878"/>
                  </a:lnTo>
                  <a:lnTo>
                    <a:pt x="1513" y="1878"/>
                  </a:lnTo>
                  <a:lnTo>
                    <a:pt x="1513" y="1877"/>
                  </a:lnTo>
                  <a:lnTo>
                    <a:pt x="1512" y="1877"/>
                  </a:lnTo>
                  <a:lnTo>
                    <a:pt x="1511" y="1878"/>
                  </a:lnTo>
                  <a:lnTo>
                    <a:pt x="1510" y="1879"/>
                  </a:lnTo>
                  <a:lnTo>
                    <a:pt x="1509" y="1878"/>
                  </a:lnTo>
                  <a:lnTo>
                    <a:pt x="1508" y="1878"/>
                  </a:lnTo>
                  <a:lnTo>
                    <a:pt x="1507" y="1877"/>
                  </a:lnTo>
                  <a:lnTo>
                    <a:pt x="1506" y="1877"/>
                  </a:lnTo>
                  <a:lnTo>
                    <a:pt x="1505" y="1877"/>
                  </a:lnTo>
                  <a:lnTo>
                    <a:pt x="1504" y="1878"/>
                  </a:lnTo>
                  <a:lnTo>
                    <a:pt x="1503" y="1877"/>
                  </a:lnTo>
                  <a:lnTo>
                    <a:pt x="1503" y="1876"/>
                  </a:lnTo>
                  <a:lnTo>
                    <a:pt x="1504" y="1875"/>
                  </a:lnTo>
                  <a:lnTo>
                    <a:pt x="1503" y="1874"/>
                  </a:lnTo>
                  <a:lnTo>
                    <a:pt x="1501" y="1873"/>
                  </a:lnTo>
                  <a:lnTo>
                    <a:pt x="1500" y="1873"/>
                  </a:lnTo>
                  <a:lnTo>
                    <a:pt x="1499" y="1872"/>
                  </a:lnTo>
                  <a:lnTo>
                    <a:pt x="1499" y="1871"/>
                  </a:lnTo>
                  <a:lnTo>
                    <a:pt x="1499" y="1870"/>
                  </a:lnTo>
                  <a:lnTo>
                    <a:pt x="1498" y="1869"/>
                  </a:lnTo>
                  <a:lnTo>
                    <a:pt x="1497" y="1869"/>
                  </a:lnTo>
                  <a:lnTo>
                    <a:pt x="1497" y="1868"/>
                  </a:lnTo>
                  <a:lnTo>
                    <a:pt x="1497" y="1867"/>
                  </a:lnTo>
                  <a:lnTo>
                    <a:pt x="1497" y="1866"/>
                  </a:lnTo>
                  <a:lnTo>
                    <a:pt x="1495" y="1867"/>
                  </a:lnTo>
                  <a:lnTo>
                    <a:pt x="1494" y="1867"/>
                  </a:lnTo>
                  <a:lnTo>
                    <a:pt x="1494" y="1866"/>
                  </a:lnTo>
                  <a:lnTo>
                    <a:pt x="1494" y="1865"/>
                  </a:lnTo>
                  <a:lnTo>
                    <a:pt x="1493" y="1865"/>
                  </a:lnTo>
                  <a:lnTo>
                    <a:pt x="1492" y="1863"/>
                  </a:lnTo>
                  <a:lnTo>
                    <a:pt x="1492" y="1862"/>
                  </a:lnTo>
                  <a:lnTo>
                    <a:pt x="1492" y="1860"/>
                  </a:lnTo>
                  <a:lnTo>
                    <a:pt x="1491" y="1860"/>
                  </a:lnTo>
                  <a:lnTo>
                    <a:pt x="1491" y="1859"/>
                  </a:lnTo>
                  <a:lnTo>
                    <a:pt x="1490" y="1858"/>
                  </a:lnTo>
                  <a:lnTo>
                    <a:pt x="1489" y="1858"/>
                  </a:lnTo>
                  <a:lnTo>
                    <a:pt x="1489" y="1857"/>
                  </a:lnTo>
                  <a:lnTo>
                    <a:pt x="1489" y="1856"/>
                  </a:lnTo>
                  <a:lnTo>
                    <a:pt x="1489" y="1855"/>
                  </a:lnTo>
                  <a:lnTo>
                    <a:pt x="1489" y="1851"/>
                  </a:lnTo>
                  <a:lnTo>
                    <a:pt x="1488" y="1851"/>
                  </a:lnTo>
                  <a:lnTo>
                    <a:pt x="1487" y="1851"/>
                  </a:lnTo>
                  <a:lnTo>
                    <a:pt x="1487" y="1853"/>
                  </a:lnTo>
                  <a:lnTo>
                    <a:pt x="1486" y="1854"/>
                  </a:lnTo>
                  <a:lnTo>
                    <a:pt x="1486" y="1855"/>
                  </a:lnTo>
                  <a:lnTo>
                    <a:pt x="1485" y="1854"/>
                  </a:lnTo>
                  <a:lnTo>
                    <a:pt x="1485" y="1853"/>
                  </a:lnTo>
                  <a:lnTo>
                    <a:pt x="1484" y="1852"/>
                  </a:lnTo>
                  <a:lnTo>
                    <a:pt x="1483" y="1851"/>
                  </a:lnTo>
                  <a:lnTo>
                    <a:pt x="1482" y="1851"/>
                  </a:lnTo>
                  <a:lnTo>
                    <a:pt x="1482" y="1850"/>
                  </a:lnTo>
                  <a:lnTo>
                    <a:pt x="1481" y="1850"/>
                  </a:lnTo>
                  <a:lnTo>
                    <a:pt x="1480" y="1850"/>
                  </a:lnTo>
                  <a:lnTo>
                    <a:pt x="1478" y="1850"/>
                  </a:lnTo>
                  <a:lnTo>
                    <a:pt x="1477" y="1850"/>
                  </a:lnTo>
                  <a:lnTo>
                    <a:pt x="1476" y="1850"/>
                  </a:lnTo>
                  <a:lnTo>
                    <a:pt x="1476" y="1851"/>
                  </a:lnTo>
                  <a:lnTo>
                    <a:pt x="1475" y="1851"/>
                  </a:lnTo>
                  <a:lnTo>
                    <a:pt x="1473" y="1853"/>
                  </a:lnTo>
                  <a:lnTo>
                    <a:pt x="1472" y="1854"/>
                  </a:lnTo>
                  <a:lnTo>
                    <a:pt x="1472" y="1853"/>
                  </a:lnTo>
                  <a:lnTo>
                    <a:pt x="1471" y="1853"/>
                  </a:lnTo>
                  <a:lnTo>
                    <a:pt x="1472" y="1852"/>
                  </a:lnTo>
                  <a:lnTo>
                    <a:pt x="1471" y="1852"/>
                  </a:lnTo>
                  <a:lnTo>
                    <a:pt x="1471" y="1853"/>
                  </a:lnTo>
                  <a:lnTo>
                    <a:pt x="1469" y="1852"/>
                  </a:lnTo>
                  <a:lnTo>
                    <a:pt x="1469" y="1853"/>
                  </a:lnTo>
                  <a:lnTo>
                    <a:pt x="1468" y="1853"/>
                  </a:lnTo>
                  <a:lnTo>
                    <a:pt x="1467" y="1853"/>
                  </a:lnTo>
                  <a:lnTo>
                    <a:pt x="1466" y="1854"/>
                  </a:lnTo>
                  <a:lnTo>
                    <a:pt x="1467" y="1854"/>
                  </a:lnTo>
                  <a:lnTo>
                    <a:pt x="1468" y="1856"/>
                  </a:lnTo>
                  <a:lnTo>
                    <a:pt x="1467" y="1857"/>
                  </a:lnTo>
                  <a:lnTo>
                    <a:pt x="1466" y="1857"/>
                  </a:lnTo>
                  <a:lnTo>
                    <a:pt x="1463" y="1857"/>
                  </a:lnTo>
                  <a:lnTo>
                    <a:pt x="1462" y="1857"/>
                  </a:lnTo>
                  <a:lnTo>
                    <a:pt x="1462" y="1858"/>
                  </a:lnTo>
                  <a:lnTo>
                    <a:pt x="1461" y="1860"/>
                  </a:lnTo>
                  <a:lnTo>
                    <a:pt x="1461" y="1861"/>
                  </a:lnTo>
                  <a:lnTo>
                    <a:pt x="1461" y="1862"/>
                  </a:lnTo>
                  <a:lnTo>
                    <a:pt x="1461" y="1863"/>
                  </a:lnTo>
                  <a:lnTo>
                    <a:pt x="1460" y="1863"/>
                  </a:lnTo>
                  <a:lnTo>
                    <a:pt x="1459" y="1862"/>
                  </a:lnTo>
                  <a:lnTo>
                    <a:pt x="1459" y="1861"/>
                  </a:lnTo>
                  <a:lnTo>
                    <a:pt x="1458" y="1861"/>
                  </a:lnTo>
                  <a:lnTo>
                    <a:pt x="1457" y="1861"/>
                  </a:lnTo>
                  <a:lnTo>
                    <a:pt x="1456" y="1860"/>
                  </a:lnTo>
                  <a:lnTo>
                    <a:pt x="1455" y="1859"/>
                  </a:lnTo>
                  <a:lnTo>
                    <a:pt x="1457" y="1859"/>
                  </a:lnTo>
                  <a:lnTo>
                    <a:pt x="1456" y="1859"/>
                  </a:lnTo>
                  <a:lnTo>
                    <a:pt x="1456" y="1857"/>
                  </a:lnTo>
                  <a:lnTo>
                    <a:pt x="1455" y="1857"/>
                  </a:lnTo>
                  <a:lnTo>
                    <a:pt x="1456" y="1857"/>
                  </a:lnTo>
                  <a:lnTo>
                    <a:pt x="1457" y="1856"/>
                  </a:lnTo>
                  <a:lnTo>
                    <a:pt x="1457" y="1855"/>
                  </a:lnTo>
                  <a:lnTo>
                    <a:pt x="1456" y="1854"/>
                  </a:lnTo>
                  <a:lnTo>
                    <a:pt x="1457" y="1853"/>
                  </a:lnTo>
                  <a:lnTo>
                    <a:pt x="1458" y="1852"/>
                  </a:lnTo>
                  <a:lnTo>
                    <a:pt x="1457" y="1851"/>
                  </a:lnTo>
                  <a:lnTo>
                    <a:pt x="1456" y="1850"/>
                  </a:lnTo>
                  <a:lnTo>
                    <a:pt x="1456" y="1849"/>
                  </a:lnTo>
                  <a:lnTo>
                    <a:pt x="1455" y="1849"/>
                  </a:lnTo>
                  <a:lnTo>
                    <a:pt x="1454" y="1849"/>
                  </a:lnTo>
                  <a:lnTo>
                    <a:pt x="1453" y="1848"/>
                  </a:lnTo>
                  <a:lnTo>
                    <a:pt x="1452" y="1848"/>
                  </a:lnTo>
                  <a:lnTo>
                    <a:pt x="1452" y="1847"/>
                  </a:lnTo>
                  <a:lnTo>
                    <a:pt x="1451" y="1848"/>
                  </a:lnTo>
                  <a:lnTo>
                    <a:pt x="1451" y="1849"/>
                  </a:lnTo>
                  <a:lnTo>
                    <a:pt x="1451" y="1850"/>
                  </a:lnTo>
                  <a:lnTo>
                    <a:pt x="1452" y="1851"/>
                  </a:lnTo>
                  <a:lnTo>
                    <a:pt x="1452" y="1852"/>
                  </a:lnTo>
                  <a:lnTo>
                    <a:pt x="1452" y="1853"/>
                  </a:lnTo>
                  <a:lnTo>
                    <a:pt x="1451" y="1853"/>
                  </a:lnTo>
                  <a:lnTo>
                    <a:pt x="1451" y="1854"/>
                  </a:lnTo>
                  <a:lnTo>
                    <a:pt x="1452" y="1855"/>
                  </a:lnTo>
                  <a:lnTo>
                    <a:pt x="1452" y="1856"/>
                  </a:lnTo>
                  <a:lnTo>
                    <a:pt x="1452" y="1857"/>
                  </a:lnTo>
                  <a:lnTo>
                    <a:pt x="1451" y="1857"/>
                  </a:lnTo>
                  <a:lnTo>
                    <a:pt x="1450" y="1857"/>
                  </a:lnTo>
                  <a:lnTo>
                    <a:pt x="1450" y="1855"/>
                  </a:lnTo>
                  <a:lnTo>
                    <a:pt x="1449" y="1855"/>
                  </a:lnTo>
                  <a:lnTo>
                    <a:pt x="1448" y="1854"/>
                  </a:lnTo>
                  <a:lnTo>
                    <a:pt x="1448" y="1852"/>
                  </a:lnTo>
                  <a:lnTo>
                    <a:pt x="1447" y="1852"/>
                  </a:lnTo>
                  <a:lnTo>
                    <a:pt x="1446" y="1853"/>
                  </a:lnTo>
                  <a:lnTo>
                    <a:pt x="1445" y="1853"/>
                  </a:lnTo>
                  <a:lnTo>
                    <a:pt x="1445" y="1852"/>
                  </a:lnTo>
                  <a:lnTo>
                    <a:pt x="1444" y="1852"/>
                  </a:lnTo>
                  <a:lnTo>
                    <a:pt x="1443" y="1853"/>
                  </a:lnTo>
                  <a:lnTo>
                    <a:pt x="1442" y="1852"/>
                  </a:lnTo>
                  <a:lnTo>
                    <a:pt x="1441" y="1853"/>
                  </a:lnTo>
                  <a:lnTo>
                    <a:pt x="1439" y="1853"/>
                  </a:lnTo>
                  <a:lnTo>
                    <a:pt x="1438" y="1854"/>
                  </a:lnTo>
                  <a:lnTo>
                    <a:pt x="1437" y="1853"/>
                  </a:lnTo>
                  <a:lnTo>
                    <a:pt x="1436" y="1853"/>
                  </a:lnTo>
                  <a:lnTo>
                    <a:pt x="1435" y="1853"/>
                  </a:lnTo>
                  <a:lnTo>
                    <a:pt x="1434" y="1854"/>
                  </a:lnTo>
                  <a:lnTo>
                    <a:pt x="1434" y="1855"/>
                  </a:lnTo>
                  <a:lnTo>
                    <a:pt x="1433" y="1855"/>
                  </a:lnTo>
                  <a:lnTo>
                    <a:pt x="1433" y="1856"/>
                  </a:lnTo>
                  <a:lnTo>
                    <a:pt x="1431" y="1856"/>
                  </a:lnTo>
                  <a:lnTo>
                    <a:pt x="1430" y="1856"/>
                  </a:lnTo>
                  <a:lnTo>
                    <a:pt x="1429" y="1855"/>
                  </a:lnTo>
                  <a:lnTo>
                    <a:pt x="1429" y="1854"/>
                  </a:lnTo>
                  <a:lnTo>
                    <a:pt x="1430" y="1853"/>
                  </a:lnTo>
                  <a:lnTo>
                    <a:pt x="1430" y="1851"/>
                  </a:lnTo>
                  <a:lnTo>
                    <a:pt x="1429" y="1850"/>
                  </a:lnTo>
                  <a:lnTo>
                    <a:pt x="1428" y="1852"/>
                  </a:lnTo>
                  <a:lnTo>
                    <a:pt x="1427" y="1853"/>
                  </a:lnTo>
                  <a:lnTo>
                    <a:pt x="1426" y="1854"/>
                  </a:lnTo>
                  <a:lnTo>
                    <a:pt x="1425" y="1856"/>
                  </a:lnTo>
                  <a:lnTo>
                    <a:pt x="1424" y="1856"/>
                  </a:lnTo>
                  <a:lnTo>
                    <a:pt x="1423" y="1856"/>
                  </a:lnTo>
                  <a:lnTo>
                    <a:pt x="1422" y="1856"/>
                  </a:lnTo>
                  <a:lnTo>
                    <a:pt x="1421" y="1856"/>
                  </a:lnTo>
                  <a:lnTo>
                    <a:pt x="1421" y="1855"/>
                  </a:lnTo>
                  <a:lnTo>
                    <a:pt x="1421" y="1854"/>
                  </a:lnTo>
                  <a:lnTo>
                    <a:pt x="1421" y="1853"/>
                  </a:lnTo>
                  <a:lnTo>
                    <a:pt x="1420" y="1852"/>
                  </a:lnTo>
                  <a:lnTo>
                    <a:pt x="1420" y="1851"/>
                  </a:lnTo>
                  <a:lnTo>
                    <a:pt x="1419" y="1851"/>
                  </a:lnTo>
                  <a:lnTo>
                    <a:pt x="1419" y="1850"/>
                  </a:lnTo>
                  <a:lnTo>
                    <a:pt x="1418" y="1850"/>
                  </a:lnTo>
                  <a:lnTo>
                    <a:pt x="1416" y="1849"/>
                  </a:lnTo>
                  <a:lnTo>
                    <a:pt x="1416" y="1848"/>
                  </a:lnTo>
                  <a:lnTo>
                    <a:pt x="1415" y="1847"/>
                  </a:lnTo>
                  <a:lnTo>
                    <a:pt x="1414" y="1848"/>
                  </a:lnTo>
                  <a:lnTo>
                    <a:pt x="1413" y="1848"/>
                  </a:lnTo>
                  <a:lnTo>
                    <a:pt x="1412" y="1847"/>
                  </a:lnTo>
                  <a:lnTo>
                    <a:pt x="1411" y="1847"/>
                  </a:lnTo>
                  <a:lnTo>
                    <a:pt x="1411" y="1846"/>
                  </a:lnTo>
                  <a:lnTo>
                    <a:pt x="1410" y="1845"/>
                  </a:lnTo>
                  <a:lnTo>
                    <a:pt x="1410" y="1844"/>
                  </a:lnTo>
                  <a:lnTo>
                    <a:pt x="1410" y="1843"/>
                  </a:lnTo>
                  <a:lnTo>
                    <a:pt x="1409" y="1843"/>
                  </a:lnTo>
                  <a:lnTo>
                    <a:pt x="1408" y="1843"/>
                  </a:lnTo>
                  <a:lnTo>
                    <a:pt x="1408" y="1842"/>
                  </a:lnTo>
                  <a:lnTo>
                    <a:pt x="1408" y="1841"/>
                  </a:lnTo>
                  <a:lnTo>
                    <a:pt x="1408" y="1840"/>
                  </a:lnTo>
                  <a:lnTo>
                    <a:pt x="1407" y="1840"/>
                  </a:lnTo>
                  <a:lnTo>
                    <a:pt x="1406" y="1839"/>
                  </a:lnTo>
                  <a:lnTo>
                    <a:pt x="1405" y="1840"/>
                  </a:lnTo>
                  <a:lnTo>
                    <a:pt x="1403" y="1841"/>
                  </a:lnTo>
                  <a:lnTo>
                    <a:pt x="1403" y="1842"/>
                  </a:lnTo>
                  <a:lnTo>
                    <a:pt x="1402" y="1843"/>
                  </a:lnTo>
                  <a:lnTo>
                    <a:pt x="1401" y="1843"/>
                  </a:lnTo>
                  <a:lnTo>
                    <a:pt x="1400" y="1842"/>
                  </a:lnTo>
                  <a:lnTo>
                    <a:pt x="1399" y="1841"/>
                  </a:lnTo>
                  <a:lnTo>
                    <a:pt x="1398" y="1840"/>
                  </a:lnTo>
                  <a:lnTo>
                    <a:pt x="1398" y="1839"/>
                  </a:lnTo>
                  <a:lnTo>
                    <a:pt x="1397" y="1839"/>
                  </a:lnTo>
                  <a:lnTo>
                    <a:pt x="1396" y="1840"/>
                  </a:lnTo>
                  <a:lnTo>
                    <a:pt x="1395" y="1840"/>
                  </a:lnTo>
                  <a:lnTo>
                    <a:pt x="1396" y="1841"/>
                  </a:lnTo>
                  <a:lnTo>
                    <a:pt x="1396" y="1842"/>
                  </a:lnTo>
                  <a:lnTo>
                    <a:pt x="1396" y="1843"/>
                  </a:lnTo>
                  <a:lnTo>
                    <a:pt x="1398" y="1843"/>
                  </a:lnTo>
                  <a:lnTo>
                    <a:pt x="1399" y="1844"/>
                  </a:lnTo>
                  <a:lnTo>
                    <a:pt x="1399" y="1845"/>
                  </a:lnTo>
                  <a:lnTo>
                    <a:pt x="1399" y="1846"/>
                  </a:lnTo>
                  <a:lnTo>
                    <a:pt x="1398" y="1847"/>
                  </a:lnTo>
                  <a:lnTo>
                    <a:pt x="1397" y="1847"/>
                  </a:lnTo>
                  <a:lnTo>
                    <a:pt x="1396" y="1846"/>
                  </a:lnTo>
                  <a:lnTo>
                    <a:pt x="1395" y="1844"/>
                  </a:lnTo>
                  <a:lnTo>
                    <a:pt x="1394" y="1843"/>
                  </a:lnTo>
                  <a:lnTo>
                    <a:pt x="1393" y="1843"/>
                  </a:lnTo>
                  <a:lnTo>
                    <a:pt x="1392" y="1844"/>
                  </a:lnTo>
                  <a:lnTo>
                    <a:pt x="1391" y="1844"/>
                  </a:lnTo>
                  <a:lnTo>
                    <a:pt x="1390" y="1843"/>
                  </a:lnTo>
                  <a:lnTo>
                    <a:pt x="1389" y="1843"/>
                  </a:lnTo>
                  <a:lnTo>
                    <a:pt x="1388" y="1843"/>
                  </a:lnTo>
                  <a:lnTo>
                    <a:pt x="1386" y="1844"/>
                  </a:lnTo>
                  <a:lnTo>
                    <a:pt x="1385" y="1843"/>
                  </a:lnTo>
                  <a:lnTo>
                    <a:pt x="1383" y="1843"/>
                  </a:lnTo>
                  <a:lnTo>
                    <a:pt x="1382" y="1843"/>
                  </a:lnTo>
                  <a:lnTo>
                    <a:pt x="1381" y="1843"/>
                  </a:lnTo>
                  <a:lnTo>
                    <a:pt x="1378" y="1843"/>
                  </a:lnTo>
                  <a:lnTo>
                    <a:pt x="1378" y="1844"/>
                  </a:lnTo>
                  <a:lnTo>
                    <a:pt x="1377" y="1844"/>
                  </a:lnTo>
                  <a:lnTo>
                    <a:pt x="1377" y="1845"/>
                  </a:lnTo>
                  <a:lnTo>
                    <a:pt x="1378" y="1845"/>
                  </a:lnTo>
                  <a:lnTo>
                    <a:pt x="1378" y="1846"/>
                  </a:lnTo>
                  <a:lnTo>
                    <a:pt x="1378" y="1847"/>
                  </a:lnTo>
                  <a:lnTo>
                    <a:pt x="1377" y="1847"/>
                  </a:lnTo>
                  <a:lnTo>
                    <a:pt x="1376" y="1848"/>
                  </a:lnTo>
                  <a:lnTo>
                    <a:pt x="1375" y="1847"/>
                  </a:lnTo>
                  <a:lnTo>
                    <a:pt x="1375" y="1846"/>
                  </a:lnTo>
                  <a:lnTo>
                    <a:pt x="1374" y="1845"/>
                  </a:lnTo>
                  <a:lnTo>
                    <a:pt x="1373" y="1845"/>
                  </a:lnTo>
                  <a:lnTo>
                    <a:pt x="1372" y="1845"/>
                  </a:lnTo>
                  <a:lnTo>
                    <a:pt x="1371" y="1845"/>
                  </a:lnTo>
                  <a:lnTo>
                    <a:pt x="1370" y="1844"/>
                  </a:lnTo>
                  <a:lnTo>
                    <a:pt x="1368" y="1843"/>
                  </a:lnTo>
                  <a:lnTo>
                    <a:pt x="1367" y="1843"/>
                  </a:lnTo>
                  <a:lnTo>
                    <a:pt x="1365" y="1843"/>
                  </a:lnTo>
                  <a:lnTo>
                    <a:pt x="1365" y="1844"/>
                  </a:lnTo>
                  <a:lnTo>
                    <a:pt x="1364" y="1845"/>
                  </a:lnTo>
                  <a:lnTo>
                    <a:pt x="1362" y="1847"/>
                  </a:lnTo>
                  <a:lnTo>
                    <a:pt x="1361" y="1847"/>
                  </a:lnTo>
                  <a:lnTo>
                    <a:pt x="1361" y="1846"/>
                  </a:lnTo>
                  <a:lnTo>
                    <a:pt x="1361" y="1845"/>
                  </a:lnTo>
                  <a:lnTo>
                    <a:pt x="1360" y="1844"/>
                  </a:lnTo>
                  <a:lnTo>
                    <a:pt x="1360" y="1843"/>
                  </a:lnTo>
                  <a:lnTo>
                    <a:pt x="1359" y="1843"/>
                  </a:lnTo>
                  <a:lnTo>
                    <a:pt x="1358" y="1843"/>
                  </a:lnTo>
                  <a:lnTo>
                    <a:pt x="1357" y="1843"/>
                  </a:lnTo>
                  <a:lnTo>
                    <a:pt x="1356" y="1842"/>
                  </a:lnTo>
                  <a:lnTo>
                    <a:pt x="1356" y="1841"/>
                  </a:lnTo>
                  <a:lnTo>
                    <a:pt x="1357" y="1840"/>
                  </a:lnTo>
                  <a:lnTo>
                    <a:pt x="1356" y="1840"/>
                  </a:lnTo>
                  <a:lnTo>
                    <a:pt x="1355" y="1840"/>
                  </a:lnTo>
                  <a:lnTo>
                    <a:pt x="1352" y="1840"/>
                  </a:lnTo>
                  <a:lnTo>
                    <a:pt x="1351" y="1839"/>
                  </a:lnTo>
                  <a:lnTo>
                    <a:pt x="1352" y="1837"/>
                  </a:lnTo>
                  <a:lnTo>
                    <a:pt x="1351" y="1836"/>
                  </a:lnTo>
                  <a:lnTo>
                    <a:pt x="1350" y="1836"/>
                  </a:lnTo>
                  <a:lnTo>
                    <a:pt x="1348" y="1836"/>
                  </a:lnTo>
                  <a:lnTo>
                    <a:pt x="1347" y="1836"/>
                  </a:lnTo>
                  <a:lnTo>
                    <a:pt x="1345" y="1837"/>
                  </a:lnTo>
                  <a:lnTo>
                    <a:pt x="1345" y="1836"/>
                  </a:lnTo>
                  <a:lnTo>
                    <a:pt x="1345" y="1835"/>
                  </a:lnTo>
                  <a:lnTo>
                    <a:pt x="1346" y="1833"/>
                  </a:lnTo>
                  <a:lnTo>
                    <a:pt x="1346" y="1832"/>
                  </a:lnTo>
                  <a:lnTo>
                    <a:pt x="1346" y="1831"/>
                  </a:lnTo>
                  <a:lnTo>
                    <a:pt x="1347" y="1830"/>
                  </a:lnTo>
                  <a:lnTo>
                    <a:pt x="1347" y="1829"/>
                  </a:lnTo>
                  <a:lnTo>
                    <a:pt x="1348" y="1829"/>
                  </a:lnTo>
                  <a:lnTo>
                    <a:pt x="1348" y="1830"/>
                  </a:lnTo>
                  <a:lnTo>
                    <a:pt x="1349" y="1829"/>
                  </a:lnTo>
                  <a:lnTo>
                    <a:pt x="1348" y="1828"/>
                  </a:lnTo>
                  <a:lnTo>
                    <a:pt x="1348" y="1827"/>
                  </a:lnTo>
                  <a:lnTo>
                    <a:pt x="1347" y="1827"/>
                  </a:lnTo>
                  <a:lnTo>
                    <a:pt x="1346" y="1828"/>
                  </a:lnTo>
                  <a:lnTo>
                    <a:pt x="1345" y="1828"/>
                  </a:lnTo>
                  <a:lnTo>
                    <a:pt x="1345" y="1830"/>
                  </a:lnTo>
                  <a:lnTo>
                    <a:pt x="1344" y="1830"/>
                  </a:lnTo>
                  <a:lnTo>
                    <a:pt x="1342" y="1830"/>
                  </a:lnTo>
                  <a:lnTo>
                    <a:pt x="1341" y="1830"/>
                  </a:lnTo>
                  <a:lnTo>
                    <a:pt x="1341" y="1829"/>
                  </a:lnTo>
                  <a:lnTo>
                    <a:pt x="1339" y="1827"/>
                  </a:lnTo>
                  <a:lnTo>
                    <a:pt x="1338" y="1827"/>
                  </a:lnTo>
                  <a:lnTo>
                    <a:pt x="1336" y="1827"/>
                  </a:lnTo>
                  <a:lnTo>
                    <a:pt x="1335" y="1828"/>
                  </a:lnTo>
                  <a:lnTo>
                    <a:pt x="1334" y="1829"/>
                  </a:lnTo>
                  <a:lnTo>
                    <a:pt x="1335" y="1830"/>
                  </a:lnTo>
                  <a:lnTo>
                    <a:pt x="1336" y="1830"/>
                  </a:lnTo>
                  <a:lnTo>
                    <a:pt x="1337" y="1830"/>
                  </a:lnTo>
                  <a:lnTo>
                    <a:pt x="1338" y="1830"/>
                  </a:lnTo>
                  <a:lnTo>
                    <a:pt x="1337" y="1833"/>
                  </a:lnTo>
                  <a:lnTo>
                    <a:pt x="1336" y="1833"/>
                  </a:lnTo>
                  <a:lnTo>
                    <a:pt x="1335" y="1834"/>
                  </a:lnTo>
                  <a:lnTo>
                    <a:pt x="1335" y="1835"/>
                  </a:lnTo>
                  <a:lnTo>
                    <a:pt x="1336" y="1836"/>
                  </a:lnTo>
                  <a:lnTo>
                    <a:pt x="1336" y="1837"/>
                  </a:lnTo>
                  <a:lnTo>
                    <a:pt x="1333" y="1838"/>
                  </a:lnTo>
                  <a:lnTo>
                    <a:pt x="1333" y="1839"/>
                  </a:lnTo>
                  <a:lnTo>
                    <a:pt x="1333" y="1840"/>
                  </a:lnTo>
                  <a:lnTo>
                    <a:pt x="1332" y="1841"/>
                  </a:lnTo>
                  <a:lnTo>
                    <a:pt x="1331" y="1842"/>
                  </a:lnTo>
                  <a:lnTo>
                    <a:pt x="1330" y="1844"/>
                  </a:lnTo>
                  <a:lnTo>
                    <a:pt x="1329" y="1844"/>
                  </a:lnTo>
                  <a:lnTo>
                    <a:pt x="1327" y="1845"/>
                  </a:lnTo>
                  <a:lnTo>
                    <a:pt x="1326" y="1846"/>
                  </a:lnTo>
                  <a:lnTo>
                    <a:pt x="1324" y="1845"/>
                  </a:lnTo>
                  <a:lnTo>
                    <a:pt x="1324" y="1844"/>
                  </a:lnTo>
                  <a:lnTo>
                    <a:pt x="1324" y="1842"/>
                  </a:lnTo>
                  <a:lnTo>
                    <a:pt x="1323" y="1841"/>
                  </a:lnTo>
                  <a:lnTo>
                    <a:pt x="1323" y="1840"/>
                  </a:lnTo>
                  <a:lnTo>
                    <a:pt x="1321" y="1840"/>
                  </a:lnTo>
                  <a:lnTo>
                    <a:pt x="1320" y="1840"/>
                  </a:lnTo>
                  <a:lnTo>
                    <a:pt x="1319" y="1840"/>
                  </a:lnTo>
                  <a:lnTo>
                    <a:pt x="1319" y="1841"/>
                  </a:lnTo>
                  <a:lnTo>
                    <a:pt x="1319" y="1842"/>
                  </a:lnTo>
                  <a:lnTo>
                    <a:pt x="1319" y="1843"/>
                  </a:lnTo>
                  <a:lnTo>
                    <a:pt x="1318" y="1843"/>
                  </a:lnTo>
                  <a:lnTo>
                    <a:pt x="1317" y="1843"/>
                  </a:lnTo>
                  <a:lnTo>
                    <a:pt x="1315" y="1843"/>
                  </a:lnTo>
                  <a:lnTo>
                    <a:pt x="1314" y="1843"/>
                  </a:lnTo>
                  <a:lnTo>
                    <a:pt x="1314" y="1841"/>
                  </a:lnTo>
                  <a:lnTo>
                    <a:pt x="1314" y="1840"/>
                  </a:lnTo>
                  <a:lnTo>
                    <a:pt x="1313" y="1840"/>
                  </a:lnTo>
                  <a:lnTo>
                    <a:pt x="1312" y="1840"/>
                  </a:lnTo>
                  <a:lnTo>
                    <a:pt x="1311" y="1841"/>
                  </a:lnTo>
                  <a:lnTo>
                    <a:pt x="1311" y="1842"/>
                  </a:lnTo>
                  <a:lnTo>
                    <a:pt x="1311" y="1843"/>
                  </a:lnTo>
                  <a:lnTo>
                    <a:pt x="1311" y="1844"/>
                  </a:lnTo>
                  <a:lnTo>
                    <a:pt x="1311" y="1845"/>
                  </a:lnTo>
                  <a:lnTo>
                    <a:pt x="1310" y="1845"/>
                  </a:lnTo>
                  <a:lnTo>
                    <a:pt x="1309" y="1845"/>
                  </a:lnTo>
                  <a:lnTo>
                    <a:pt x="1308" y="1844"/>
                  </a:lnTo>
                  <a:lnTo>
                    <a:pt x="1307" y="1844"/>
                  </a:lnTo>
                  <a:lnTo>
                    <a:pt x="1307" y="1843"/>
                  </a:lnTo>
                  <a:lnTo>
                    <a:pt x="1306" y="1843"/>
                  </a:lnTo>
                  <a:lnTo>
                    <a:pt x="1305" y="1843"/>
                  </a:lnTo>
                  <a:lnTo>
                    <a:pt x="1303" y="1842"/>
                  </a:lnTo>
                  <a:lnTo>
                    <a:pt x="1303" y="1841"/>
                  </a:lnTo>
                  <a:lnTo>
                    <a:pt x="1303" y="1840"/>
                  </a:lnTo>
                  <a:lnTo>
                    <a:pt x="1302" y="1840"/>
                  </a:lnTo>
                  <a:lnTo>
                    <a:pt x="1301" y="1840"/>
                  </a:lnTo>
                  <a:lnTo>
                    <a:pt x="1300" y="1840"/>
                  </a:lnTo>
                  <a:lnTo>
                    <a:pt x="1298" y="1840"/>
                  </a:lnTo>
                  <a:lnTo>
                    <a:pt x="1297" y="1839"/>
                  </a:lnTo>
                  <a:lnTo>
                    <a:pt x="1296" y="1838"/>
                  </a:lnTo>
                  <a:lnTo>
                    <a:pt x="1295" y="1838"/>
                  </a:lnTo>
                  <a:lnTo>
                    <a:pt x="1294" y="1838"/>
                  </a:lnTo>
                  <a:lnTo>
                    <a:pt x="1293" y="1838"/>
                  </a:lnTo>
                  <a:lnTo>
                    <a:pt x="1292" y="1839"/>
                  </a:lnTo>
                  <a:lnTo>
                    <a:pt x="1291" y="1839"/>
                  </a:lnTo>
                  <a:lnTo>
                    <a:pt x="1290" y="1839"/>
                  </a:lnTo>
                  <a:lnTo>
                    <a:pt x="1290" y="1838"/>
                  </a:lnTo>
                  <a:lnTo>
                    <a:pt x="1289" y="1838"/>
                  </a:lnTo>
                  <a:lnTo>
                    <a:pt x="1288" y="1838"/>
                  </a:lnTo>
                  <a:lnTo>
                    <a:pt x="1287" y="1837"/>
                  </a:lnTo>
                  <a:lnTo>
                    <a:pt x="1285" y="1838"/>
                  </a:lnTo>
                  <a:lnTo>
                    <a:pt x="1284" y="1839"/>
                  </a:lnTo>
                  <a:lnTo>
                    <a:pt x="1283" y="1840"/>
                  </a:lnTo>
                  <a:lnTo>
                    <a:pt x="1283" y="1841"/>
                  </a:lnTo>
                  <a:lnTo>
                    <a:pt x="1282" y="1841"/>
                  </a:lnTo>
                  <a:lnTo>
                    <a:pt x="1280" y="1841"/>
                  </a:lnTo>
                  <a:lnTo>
                    <a:pt x="1279" y="1842"/>
                  </a:lnTo>
                  <a:lnTo>
                    <a:pt x="1278" y="1843"/>
                  </a:lnTo>
                  <a:lnTo>
                    <a:pt x="1278" y="1844"/>
                  </a:lnTo>
                  <a:lnTo>
                    <a:pt x="1278" y="1845"/>
                  </a:lnTo>
                  <a:lnTo>
                    <a:pt x="1279" y="1846"/>
                  </a:lnTo>
                  <a:lnTo>
                    <a:pt x="1278" y="1847"/>
                  </a:lnTo>
                  <a:lnTo>
                    <a:pt x="1277" y="1847"/>
                  </a:lnTo>
                  <a:lnTo>
                    <a:pt x="1277" y="1848"/>
                  </a:lnTo>
                  <a:lnTo>
                    <a:pt x="1276" y="1848"/>
                  </a:lnTo>
                  <a:lnTo>
                    <a:pt x="1275" y="1848"/>
                  </a:lnTo>
                  <a:lnTo>
                    <a:pt x="1273" y="1847"/>
                  </a:lnTo>
                  <a:lnTo>
                    <a:pt x="1272" y="1847"/>
                  </a:lnTo>
                  <a:lnTo>
                    <a:pt x="1271" y="1847"/>
                  </a:lnTo>
                  <a:lnTo>
                    <a:pt x="1270" y="1846"/>
                  </a:lnTo>
                  <a:lnTo>
                    <a:pt x="1270" y="1847"/>
                  </a:lnTo>
                  <a:lnTo>
                    <a:pt x="1269" y="1846"/>
                  </a:lnTo>
                  <a:lnTo>
                    <a:pt x="1267" y="1846"/>
                  </a:lnTo>
                  <a:lnTo>
                    <a:pt x="1265" y="1845"/>
                  </a:lnTo>
                  <a:lnTo>
                    <a:pt x="1264" y="1845"/>
                  </a:lnTo>
                  <a:lnTo>
                    <a:pt x="1263" y="1845"/>
                  </a:lnTo>
                  <a:lnTo>
                    <a:pt x="1262" y="1845"/>
                  </a:lnTo>
                  <a:lnTo>
                    <a:pt x="1261" y="1845"/>
                  </a:lnTo>
                  <a:lnTo>
                    <a:pt x="1260" y="1845"/>
                  </a:lnTo>
                  <a:lnTo>
                    <a:pt x="1260" y="1844"/>
                  </a:lnTo>
                  <a:lnTo>
                    <a:pt x="1260" y="1843"/>
                  </a:lnTo>
                  <a:lnTo>
                    <a:pt x="1259" y="1843"/>
                  </a:lnTo>
                  <a:lnTo>
                    <a:pt x="1258" y="1843"/>
                  </a:lnTo>
                  <a:lnTo>
                    <a:pt x="1257" y="1843"/>
                  </a:lnTo>
                  <a:lnTo>
                    <a:pt x="1256" y="1843"/>
                  </a:lnTo>
                  <a:lnTo>
                    <a:pt x="1255" y="1844"/>
                  </a:lnTo>
                  <a:lnTo>
                    <a:pt x="1254" y="1844"/>
                  </a:lnTo>
                  <a:lnTo>
                    <a:pt x="1254" y="1843"/>
                  </a:lnTo>
                  <a:lnTo>
                    <a:pt x="1252" y="1841"/>
                  </a:lnTo>
                  <a:lnTo>
                    <a:pt x="1251" y="1840"/>
                  </a:lnTo>
                  <a:lnTo>
                    <a:pt x="1250" y="1839"/>
                  </a:lnTo>
                  <a:lnTo>
                    <a:pt x="1250" y="1838"/>
                  </a:lnTo>
                  <a:lnTo>
                    <a:pt x="1250" y="1837"/>
                  </a:lnTo>
                  <a:lnTo>
                    <a:pt x="1249" y="1837"/>
                  </a:lnTo>
                  <a:lnTo>
                    <a:pt x="1248" y="1836"/>
                  </a:lnTo>
                  <a:lnTo>
                    <a:pt x="1247" y="1836"/>
                  </a:lnTo>
                  <a:lnTo>
                    <a:pt x="1246" y="1835"/>
                  </a:lnTo>
                  <a:lnTo>
                    <a:pt x="1245" y="1835"/>
                  </a:lnTo>
                  <a:lnTo>
                    <a:pt x="1245" y="1834"/>
                  </a:lnTo>
                  <a:lnTo>
                    <a:pt x="1245" y="1833"/>
                  </a:lnTo>
                  <a:lnTo>
                    <a:pt x="1244" y="1833"/>
                  </a:lnTo>
                  <a:lnTo>
                    <a:pt x="1244" y="1832"/>
                  </a:lnTo>
                  <a:lnTo>
                    <a:pt x="1243" y="1831"/>
                  </a:lnTo>
                  <a:lnTo>
                    <a:pt x="1244" y="1831"/>
                  </a:lnTo>
                  <a:lnTo>
                    <a:pt x="1244" y="1830"/>
                  </a:lnTo>
                  <a:lnTo>
                    <a:pt x="1245" y="1830"/>
                  </a:lnTo>
                  <a:lnTo>
                    <a:pt x="1246" y="1830"/>
                  </a:lnTo>
                  <a:lnTo>
                    <a:pt x="1247" y="1830"/>
                  </a:lnTo>
                  <a:lnTo>
                    <a:pt x="1247" y="1829"/>
                  </a:lnTo>
                  <a:lnTo>
                    <a:pt x="1247" y="1828"/>
                  </a:lnTo>
                  <a:lnTo>
                    <a:pt x="1247" y="1827"/>
                  </a:lnTo>
                  <a:lnTo>
                    <a:pt x="1247" y="1826"/>
                  </a:lnTo>
                  <a:lnTo>
                    <a:pt x="1246" y="1826"/>
                  </a:lnTo>
                  <a:lnTo>
                    <a:pt x="1245" y="1826"/>
                  </a:lnTo>
                  <a:lnTo>
                    <a:pt x="1245" y="1825"/>
                  </a:lnTo>
                  <a:lnTo>
                    <a:pt x="1244" y="1825"/>
                  </a:lnTo>
                  <a:lnTo>
                    <a:pt x="1245" y="1825"/>
                  </a:lnTo>
                  <a:lnTo>
                    <a:pt x="1245" y="1824"/>
                  </a:lnTo>
                  <a:lnTo>
                    <a:pt x="1246" y="1824"/>
                  </a:lnTo>
                  <a:lnTo>
                    <a:pt x="1245" y="1823"/>
                  </a:lnTo>
                  <a:lnTo>
                    <a:pt x="1244" y="1823"/>
                  </a:lnTo>
                  <a:lnTo>
                    <a:pt x="1243" y="1823"/>
                  </a:lnTo>
                  <a:lnTo>
                    <a:pt x="1243" y="1822"/>
                  </a:lnTo>
                  <a:lnTo>
                    <a:pt x="1243" y="1821"/>
                  </a:lnTo>
                  <a:lnTo>
                    <a:pt x="1244" y="1820"/>
                  </a:lnTo>
                  <a:lnTo>
                    <a:pt x="1243" y="1820"/>
                  </a:lnTo>
                  <a:lnTo>
                    <a:pt x="1244" y="1819"/>
                  </a:lnTo>
                  <a:lnTo>
                    <a:pt x="1245" y="1818"/>
                  </a:lnTo>
                  <a:lnTo>
                    <a:pt x="1245" y="1817"/>
                  </a:lnTo>
                  <a:lnTo>
                    <a:pt x="1246" y="1817"/>
                  </a:lnTo>
                  <a:lnTo>
                    <a:pt x="1246" y="1816"/>
                  </a:lnTo>
                  <a:lnTo>
                    <a:pt x="1245" y="1815"/>
                  </a:lnTo>
                  <a:lnTo>
                    <a:pt x="1245" y="1814"/>
                  </a:lnTo>
                  <a:lnTo>
                    <a:pt x="1244" y="1814"/>
                  </a:lnTo>
                  <a:lnTo>
                    <a:pt x="1244" y="1813"/>
                  </a:lnTo>
                  <a:lnTo>
                    <a:pt x="1243" y="1813"/>
                  </a:lnTo>
                  <a:lnTo>
                    <a:pt x="1244" y="1812"/>
                  </a:lnTo>
                  <a:lnTo>
                    <a:pt x="1244" y="1811"/>
                  </a:lnTo>
                  <a:lnTo>
                    <a:pt x="1244" y="1810"/>
                  </a:lnTo>
                  <a:lnTo>
                    <a:pt x="1245" y="1810"/>
                  </a:lnTo>
                  <a:lnTo>
                    <a:pt x="1244" y="1810"/>
                  </a:lnTo>
                  <a:lnTo>
                    <a:pt x="1245" y="1809"/>
                  </a:lnTo>
                  <a:lnTo>
                    <a:pt x="1246" y="1810"/>
                  </a:lnTo>
                  <a:lnTo>
                    <a:pt x="1246" y="1809"/>
                  </a:lnTo>
                  <a:lnTo>
                    <a:pt x="1247" y="1808"/>
                  </a:lnTo>
                  <a:lnTo>
                    <a:pt x="1248" y="1807"/>
                  </a:lnTo>
                  <a:lnTo>
                    <a:pt x="1248" y="1806"/>
                  </a:lnTo>
                  <a:lnTo>
                    <a:pt x="1247" y="1805"/>
                  </a:lnTo>
                  <a:lnTo>
                    <a:pt x="1246" y="1805"/>
                  </a:lnTo>
                  <a:lnTo>
                    <a:pt x="1245" y="1804"/>
                  </a:lnTo>
                  <a:lnTo>
                    <a:pt x="1244" y="1804"/>
                  </a:lnTo>
                  <a:lnTo>
                    <a:pt x="1244" y="1803"/>
                  </a:lnTo>
                  <a:lnTo>
                    <a:pt x="1245" y="1803"/>
                  </a:lnTo>
                  <a:lnTo>
                    <a:pt x="1245" y="1802"/>
                  </a:lnTo>
                  <a:lnTo>
                    <a:pt x="1245" y="1801"/>
                  </a:lnTo>
                  <a:lnTo>
                    <a:pt x="1246" y="1801"/>
                  </a:lnTo>
                  <a:lnTo>
                    <a:pt x="1246" y="1800"/>
                  </a:lnTo>
                  <a:lnTo>
                    <a:pt x="1245" y="1800"/>
                  </a:lnTo>
                  <a:lnTo>
                    <a:pt x="1246" y="1799"/>
                  </a:lnTo>
                  <a:lnTo>
                    <a:pt x="1245" y="1798"/>
                  </a:lnTo>
                  <a:lnTo>
                    <a:pt x="1245" y="1797"/>
                  </a:lnTo>
                  <a:lnTo>
                    <a:pt x="1245" y="1796"/>
                  </a:lnTo>
                  <a:lnTo>
                    <a:pt x="1244" y="1796"/>
                  </a:lnTo>
                  <a:lnTo>
                    <a:pt x="1244" y="1795"/>
                  </a:lnTo>
                  <a:lnTo>
                    <a:pt x="1244" y="1794"/>
                  </a:lnTo>
                  <a:lnTo>
                    <a:pt x="1245" y="1794"/>
                  </a:lnTo>
                  <a:lnTo>
                    <a:pt x="1245" y="1793"/>
                  </a:lnTo>
                  <a:lnTo>
                    <a:pt x="1245" y="1791"/>
                  </a:lnTo>
                  <a:lnTo>
                    <a:pt x="1246" y="1791"/>
                  </a:lnTo>
                  <a:lnTo>
                    <a:pt x="1247" y="1791"/>
                  </a:lnTo>
                  <a:lnTo>
                    <a:pt x="1247" y="1790"/>
                  </a:lnTo>
                  <a:lnTo>
                    <a:pt x="1247" y="1789"/>
                  </a:lnTo>
                  <a:lnTo>
                    <a:pt x="1248" y="1789"/>
                  </a:lnTo>
                  <a:lnTo>
                    <a:pt x="1249" y="1788"/>
                  </a:lnTo>
                  <a:lnTo>
                    <a:pt x="1249" y="1789"/>
                  </a:lnTo>
                  <a:lnTo>
                    <a:pt x="1250" y="1789"/>
                  </a:lnTo>
                  <a:lnTo>
                    <a:pt x="1250" y="1790"/>
                  </a:lnTo>
                  <a:lnTo>
                    <a:pt x="1251" y="1789"/>
                  </a:lnTo>
                  <a:lnTo>
                    <a:pt x="1252" y="1790"/>
                  </a:lnTo>
                  <a:lnTo>
                    <a:pt x="1253" y="1791"/>
                  </a:lnTo>
                  <a:lnTo>
                    <a:pt x="1253" y="1790"/>
                  </a:lnTo>
                  <a:lnTo>
                    <a:pt x="1253" y="1789"/>
                  </a:lnTo>
                  <a:lnTo>
                    <a:pt x="1253" y="1788"/>
                  </a:lnTo>
                  <a:lnTo>
                    <a:pt x="1254" y="1787"/>
                  </a:lnTo>
                  <a:lnTo>
                    <a:pt x="1254" y="1788"/>
                  </a:lnTo>
                  <a:lnTo>
                    <a:pt x="1255" y="1787"/>
                  </a:lnTo>
                  <a:lnTo>
                    <a:pt x="1256" y="1787"/>
                  </a:lnTo>
                  <a:lnTo>
                    <a:pt x="1257" y="1786"/>
                  </a:lnTo>
                  <a:lnTo>
                    <a:pt x="1257" y="1785"/>
                  </a:lnTo>
                  <a:lnTo>
                    <a:pt x="1257" y="1784"/>
                  </a:lnTo>
                  <a:lnTo>
                    <a:pt x="1256" y="1784"/>
                  </a:lnTo>
                  <a:lnTo>
                    <a:pt x="1256" y="1783"/>
                  </a:lnTo>
                  <a:lnTo>
                    <a:pt x="1255" y="1783"/>
                  </a:lnTo>
                  <a:lnTo>
                    <a:pt x="1255" y="1782"/>
                  </a:lnTo>
                  <a:lnTo>
                    <a:pt x="1255" y="1781"/>
                  </a:lnTo>
                  <a:lnTo>
                    <a:pt x="1255" y="1780"/>
                  </a:lnTo>
                  <a:lnTo>
                    <a:pt x="1256" y="1780"/>
                  </a:lnTo>
                  <a:lnTo>
                    <a:pt x="1255" y="1780"/>
                  </a:lnTo>
                  <a:lnTo>
                    <a:pt x="1255" y="1779"/>
                  </a:lnTo>
                  <a:lnTo>
                    <a:pt x="1256" y="1779"/>
                  </a:lnTo>
                  <a:lnTo>
                    <a:pt x="1256" y="1778"/>
                  </a:lnTo>
                  <a:lnTo>
                    <a:pt x="1256" y="1777"/>
                  </a:lnTo>
                  <a:lnTo>
                    <a:pt x="1256" y="1776"/>
                  </a:lnTo>
                  <a:lnTo>
                    <a:pt x="1255" y="1776"/>
                  </a:lnTo>
                  <a:lnTo>
                    <a:pt x="1255" y="1775"/>
                  </a:lnTo>
                  <a:lnTo>
                    <a:pt x="1254" y="1775"/>
                  </a:lnTo>
                  <a:lnTo>
                    <a:pt x="1254" y="1774"/>
                  </a:lnTo>
                  <a:lnTo>
                    <a:pt x="1254" y="1773"/>
                  </a:lnTo>
                  <a:lnTo>
                    <a:pt x="1253" y="1772"/>
                  </a:lnTo>
                  <a:lnTo>
                    <a:pt x="1253" y="1771"/>
                  </a:lnTo>
                  <a:lnTo>
                    <a:pt x="1254" y="1771"/>
                  </a:lnTo>
                  <a:lnTo>
                    <a:pt x="1255" y="1771"/>
                  </a:lnTo>
                  <a:lnTo>
                    <a:pt x="1256" y="1770"/>
                  </a:lnTo>
                  <a:lnTo>
                    <a:pt x="1257" y="1769"/>
                  </a:lnTo>
                  <a:lnTo>
                    <a:pt x="1258" y="1770"/>
                  </a:lnTo>
                  <a:lnTo>
                    <a:pt x="1259" y="1770"/>
                  </a:lnTo>
                  <a:lnTo>
                    <a:pt x="1260" y="1769"/>
                  </a:lnTo>
                  <a:lnTo>
                    <a:pt x="1261" y="1769"/>
                  </a:lnTo>
                  <a:lnTo>
                    <a:pt x="1262" y="1769"/>
                  </a:lnTo>
                  <a:lnTo>
                    <a:pt x="1262" y="1768"/>
                  </a:lnTo>
                  <a:lnTo>
                    <a:pt x="1262" y="1767"/>
                  </a:lnTo>
                  <a:lnTo>
                    <a:pt x="1262" y="1766"/>
                  </a:lnTo>
                  <a:lnTo>
                    <a:pt x="1263" y="1765"/>
                  </a:lnTo>
                  <a:lnTo>
                    <a:pt x="1264" y="1765"/>
                  </a:lnTo>
                  <a:lnTo>
                    <a:pt x="1264" y="1764"/>
                  </a:lnTo>
                  <a:lnTo>
                    <a:pt x="1264" y="1762"/>
                  </a:lnTo>
                  <a:lnTo>
                    <a:pt x="1265" y="1762"/>
                  </a:lnTo>
                  <a:lnTo>
                    <a:pt x="1266" y="1762"/>
                  </a:lnTo>
                  <a:lnTo>
                    <a:pt x="1267" y="1762"/>
                  </a:lnTo>
                  <a:lnTo>
                    <a:pt x="1268" y="1762"/>
                  </a:lnTo>
                  <a:lnTo>
                    <a:pt x="1268" y="1761"/>
                  </a:lnTo>
                  <a:lnTo>
                    <a:pt x="1269" y="1762"/>
                  </a:lnTo>
                  <a:lnTo>
                    <a:pt x="1270" y="1762"/>
                  </a:lnTo>
                  <a:lnTo>
                    <a:pt x="1270" y="1761"/>
                  </a:lnTo>
                  <a:lnTo>
                    <a:pt x="1270" y="1760"/>
                  </a:lnTo>
                  <a:lnTo>
                    <a:pt x="1270" y="1759"/>
                  </a:lnTo>
                  <a:lnTo>
                    <a:pt x="1271" y="1759"/>
                  </a:lnTo>
                  <a:lnTo>
                    <a:pt x="1271" y="1758"/>
                  </a:lnTo>
                  <a:lnTo>
                    <a:pt x="1271" y="1757"/>
                  </a:lnTo>
                  <a:lnTo>
                    <a:pt x="1270" y="1757"/>
                  </a:lnTo>
                  <a:lnTo>
                    <a:pt x="1270" y="1756"/>
                  </a:lnTo>
                  <a:lnTo>
                    <a:pt x="1269" y="1756"/>
                  </a:lnTo>
                  <a:lnTo>
                    <a:pt x="1269" y="1755"/>
                  </a:lnTo>
                  <a:lnTo>
                    <a:pt x="1270" y="1754"/>
                  </a:lnTo>
                  <a:lnTo>
                    <a:pt x="1269" y="1754"/>
                  </a:lnTo>
                  <a:lnTo>
                    <a:pt x="1270" y="1753"/>
                  </a:lnTo>
                  <a:lnTo>
                    <a:pt x="1270" y="1752"/>
                  </a:lnTo>
                  <a:lnTo>
                    <a:pt x="1270" y="1751"/>
                  </a:lnTo>
                  <a:lnTo>
                    <a:pt x="1270" y="1750"/>
                  </a:lnTo>
                  <a:lnTo>
                    <a:pt x="1269" y="1749"/>
                  </a:lnTo>
                  <a:lnTo>
                    <a:pt x="1270" y="1748"/>
                  </a:lnTo>
                  <a:lnTo>
                    <a:pt x="1270" y="1747"/>
                  </a:lnTo>
                  <a:lnTo>
                    <a:pt x="1271" y="1747"/>
                  </a:lnTo>
                  <a:lnTo>
                    <a:pt x="1271" y="1746"/>
                  </a:lnTo>
                  <a:lnTo>
                    <a:pt x="1272" y="1745"/>
                  </a:lnTo>
                  <a:lnTo>
                    <a:pt x="1274" y="1744"/>
                  </a:lnTo>
                  <a:lnTo>
                    <a:pt x="1274" y="1742"/>
                  </a:lnTo>
                  <a:lnTo>
                    <a:pt x="1275" y="1741"/>
                  </a:lnTo>
                  <a:lnTo>
                    <a:pt x="1276" y="1740"/>
                  </a:lnTo>
                  <a:lnTo>
                    <a:pt x="1276" y="1739"/>
                  </a:lnTo>
                  <a:lnTo>
                    <a:pt x="1275" y="1738"/>
                  </a:lnTo>
                  <a:lnTo>
                    <a:pt x="1275" y="1737"/>
                  </a:lnTo>
                  <a:lnTo>
                    <a:pt x="1274" y="1736"/>
                  </a:lnTo>
                  <a:lnTo>
                    <a:pt x="1273" y="1737"/>
                  </a:lnTo>
                  <a:lnTo>
                    <a:pt x="1272" y="1738"/>
                  </a:lnTo>
                  <a:lnTo>
                    <a:pt x="1271" y="1741"/>
                  </a:lnTo>
                  <a:lnTo>
                    <a:pt x="1270" y="1739"/>
                  </a:lnTo>
                  <a:lnTo>
                    <a:pt x="1270" y="1738"/>
                  </a:lnTo>
                  <a:lnTo>
                    <a:pt x="1270" y="1737"/>
                  </a:lnTo>
                  <a:lnTo>
                    <a:pt x="1272" y="1734"/>
                  </a:lnTo>
                  <a:lnTo>
                    <a:pt x="1272" y="1733"/>
                  </a:lnTo>
                  <a:lnTo>
                    <a:pt x="1275" y="1730"/>
                  </a:lnTo>
                  <a:lnTo>
                    <a:pt x="1276" y="1729"/>
                  </a:lnTo>
                  <a:lnTo>
                    <a:pt x="1276" y="1728"/>
                  </a:lnTo>
                  <a:lnTo>
                    <a:pt x="1278" y="1726"/>
                  </a:lnTo>
                  <a:lnTo>
                    <a:pt x="1279" y="1725"/>
                  </a:lnTo>
                  <a:lnTo>
                    <a:pt x="1280" y="1725"/>
                  </a:lnTo>
                  <a:lnTo>
                    <a:pt x="1281" y="1722"/>
                  </a:lnTo>
                  <a:lnTo>
                    <a:pt x="1282" y="1722"/>
                  </a:lnTo>
                  <a:lnTo>
                    <a:pt x="1284" y="1720"/>
                  </a:lnTo>
                  <a:lnTo>
                    <a:pt x="1285" y="1719"/>
                  </a:lnTo>
                  <a:lnTo>
                    <a:pt x="1286" y="1719"/>
                  </a:lnTo>
                  <a:lnTo>
                    <a:pt x="1287" y="1718"/>
                  </a:lnTo>
                  <a:lnTo>
                    <a:pt x="1287" y="1717"/>
                  </a:lnTo>
                  <a:lnTo>
                    <a:pt x="1288" y="1717"/>
                  </a:lnTo>
                  <a:lnTo>
                    <a:pt x="1289" y="1716"/>
                  </a:lnTo>
                  <a:lnTo>
                    <a:pt x="1290" y="1716"/>
                  </a:lnTo>
                  <a:lnTo>
                    <a:pt x="1289" y="1715"/>
                  </a:lnTo>
                  <a:lnTo>
                    <a:pt x="1288" y="1715"/>
                  </a:lnTo>
                  <a:lnTo>
                    <a:pt x="1289" y="1714"/>
                  </a:lnTo>
                  <a:lnTo>
                    <a:pt x="1288" y="1714"/>
                  </a:lnTo>
                  <a:lnTo>
                    <a:pt x="1287" y="1714"/>
                  </a:lnTo>
                  <a:lnTo>
                    <a:pt x="1287" y="1713"/>
                  </a:lnTo>
                  <a:lnTo>
                    <a:pt x="1286" y="1714"/>
                  </a:lnTo>
                  <a:lnTo>
                    <a:pt x="1285" y="1714"/>
                  </a:lnTo>
                  <a:lnTo>
                    <a:pt x="1283" y="1714"/>
                  </a:lnTo>
                  <a:lnTo>
                    <a:pt x="1282" y="1714"/>
                  </a:lnTo>
                  <a:lnTo>
                    <a:pt x="1280" y="1711"/>
                  </a:lnTo>
                  <a:lnTo>
                    <a:pt x="1280" y="1710"/>
                  </a:lnTo>
                  <a:lnTo>
                    <a:pt x="1278" y="1709"/>
                  </a:lnTo>
                  <a:lnTo>
                    <a:pt x="1277" y="1710"/>
                  </a:lnTo>
                  <a:lnTo>
                    <a:pt x="1276" y="1710"/>
                  </a:lnTo>
                  <a:lnTo>
                    <a:pt x="1275" y="1710"/>
                  </a:lnTo>
                  <a:lnTo>
                    <a:pt x="1274" y="1710"/>
                  </a:lnTo>
                  <a:lnTo>
                    <a:pt x="1274" y="1709"/>
                  </a:lnTo>
                  <a:lnTo>
                    <a:pt x="1273" y="1709"/>
                  </a:lnTo>
                  <a:lnTo>
                    <a:pt x="1273" y="1708"/>
                  </a:lnTo>
                  <a:lnTo>
                    <a:pt x="1274" y="1708"/>
                  </a:lnTo>
                  <a:lnTo>
                    <a:pt x="1274" y="1705"/>
                  </a:lnTo>
                  <a:lnTo>
                    <a:pt x="1273" y="1705"/>
                  </a:lnTo>
                  <a:lnTo>
                    <a:pt x="1272" y="1705"/>
                  </a:lnTo>
                  <a:lnTo>
                    <a:pt x="1271" y="1705"/>
                  </a:lnTo>
                  <a:lnTo>
                    <a:pt x="1270" y="1703"/>
                  </a:lnTo>
                  <a:lnTo>
                    <a:pt x="1270" y="1702"/>
                  </a:lnTo>
                  <a:lnTo>
                    <a:pt x="1269" y="1702"/>
                  </a:lnTo>
                  <a:lnTo>
                    <a:pt x="1268" y="1702"/>
                  </a:lnTo>
                  <a:lnTo>
                    <a:pt x="1267" y="1701"/>
                  </a:lnTo>
                  <a:lnTo>
                    <a:pt x="1267" y="1700"/>
                  </a:lnTo>
                  <a:lnTo>
                    <a:pt x="1267" y="1701"/>
                  </a:lnTo>
                  <a:lnTo>
                    <a:pt x="1266" y="1701"/>
                  </a:lnTo>
                  <a:lnTo>
                    <a:pt x="1266" y="1700"/>
                  </a:lnTo>
                  <a:lnTo>
                    <a:pt x="1264" y="1700"/>
                  </a:lnTo>
                  <a:lnTo>
                    <a:pt x="1264" y="1701"/>
                  </a:lnTo>
                  <a:lnTo>
                    <a:pt x="1263" y="1701"/>
                  </a:lnTo>
                  <a:lnTo>
                    <a:pt x="1263" y="1700"/>
                  </a:lnTo>
                  <a:lnTo>
                    <a:pt x="1262" y="1699"/>
                  </a:lnTo>
                  <a:lnTo>
                    <a:pt x="1262" y="1698"/>
                  </a:lnTo>
                  <a:lnTo>
                    <a:pt x="1262" y="1697"/>
                  </a:lnTo>
                  <a:lnTo>
                    <a:pt x="1261" y="1697"/>
                  </a:lnTo>
                  <a:lnTo>
                    <a:pt x="1261" y="1696"/>
                  </a:lnTo>
                  <a:lnTo>
                    <a:pt x="1260" y="1695"/>
                  </a:lnTo>
                  <a:lnTo>
                    <a:pt x="1261" y="1695"/>
                  </a:lnTo>
                  <a:lnTo>
                    <a:pt x="1260" y="1694"/>
                  </a:lnTo>
                  <a:lnTo>
                    <a:pt x="1259" y="1694"/>
                  </a:lnTo>
                  <a:lnTo>
                    <a:pt x="1258" y="1693"/>
                  </a:lnTo>
                  <a:lnTo>
                    <a:pt x="1258" y="1692"/>
                  </a:lnTo>
                  <a:lnTo>
                    <a:pt x="1259" y="1692"/>
                  </a:lnTo>
                  <a:lnTo>
                    <a:pt x="1259" y="1693"/>
                  </a:lnTo>
                  <a:lnTo>
                    <a:pt x="1259" y="1692"/>
                  </a:lnTo>
                  <a:lnTo>
                    <a:pt x="1259" y="1691"/>
                  </a:lnTo>
                  <a:lnTo>
                    <a:pt x="1258" y="1691"/>
                  </a:lnTo>
                  <a:lnTo>
                    <a:pt x="1259" y="1690"/>
                  </a:lnTo>
                  <a:lnTo>
                    <a:pt x="1257" y="1688"/>
                  </a:lnTo>
                  <a:lnTo>
                    <a:pt x="1258" y="1688"/>
                  </a:lnTo>
                  <a:lnTo>
                    <a:pt x="1258" y="1687"/>
                  </a:lnTo>
                  <a:lnTo>
                    <a:pt x="1259" y="1685"/>
                  </a:lnTo>
                  <a:lnTo>
                    <a:pt x="1258" y="1685"/>
                  </a:lnTo>
                  <a:lnTo>
                    <a:pt x="1258" y="1684"/>
                  </a:lnTo>
                  <a:lnTo>
                    <a:pt x="1257" y="1683"/>
                  </a:lnTo>
                  <a:lnTo>
                    <a:pt x="1257" y="1682"/>
                  </a:lnTo>
                  <a:lnTo>
                    <a:pt x="1255" y="1682"/>
                  </a:lnTo>
                  <a:lnTo>
                    <a:pt x="1255" y="1681"/>
                  </a:lnTo>
                  <a:lnTo>
                    <a:pt x="1256" y="1681"/>
                  </a:lnTo>
                  <a:lnTo>
                    <a:pt x="1257" y="1681"/>
                  </a:lnTo>
                  <a:lnTo>
                    <a:pt x="1257" y="1680"/>
                  </a:lnTo>
                  <a:lnTo>
                    <a:pt x="1257" y="1679"/>
                  </a:lnTo>
                  <a:lnTo>
                    <a:pt x="1256" y="1679"/>
                  </a:lnTo>
                  <a:lnTo>
                    <a:pt x="1256" y="1678"/>
                  </a:lnTo>
                  <a:lnTo>
                    <a:pt x="1255" y="1677"/>
                  </a:lnTo>
                  <a:lnTo>
                    <a:pt x="1254" y="1677"/>
                  </a:lnTo>
                  <a:lnTo>
                    <a:pt x="1254" y="1676"/>
                  </a:lnTo>
                  <a:lnTo>
                    <a:pt x="1253" y="1676"/>
                  </a:lnTo>
                  <a:lnTo>
                    <a:pt x="1252" y="1676"/>
                  </a:lnTo>
                  <a:lnTo>
                    <a:pt x="1252" y="1675"/>
                  </a:lnTo>
                  <a:lnTo>
                    <a:pt x="1252" y="1674"/>
                  </a:lnTo>
                  <a:lnTo>
                    <a:pt x="1251" y="1673"/>
                  </a:lnTo>
                  <a:lnTo>
                    <a:pt x="1250" y="1672"/>
                  </a:lnTo>
                  <a:lnTo>
                    <a:pt x="1249" y="1672"/>
                  </a:lnTo>
                  <a:lnTo>
                    <a:pt x="1248" y="1671"/>
                  </a:lnTo>
                  <a:lnTo>
                    <a:pt x="1247" y="1671"/>
                  </a:lnTo>
                  <a:lnTo>
                    <a:pt x="1247" y="1670"/>
                  </a:lnTo>
                  <a:lnTo>
                    <a:pt x="1244" y="1668"/>
                  </a:lnTo>
                  <a:lnTo>
                    <a:pt x="1242" y="1667"/>
                  </a:lnTo>
                  <a:lnTo>
                    <a:pt x="1242" y="1666"/>
                  </a:lnTo>
                  <a:lnTo>
                    <a:pt x="1241" y="1664"/>
                  </a:lnTo>
                  <a:lnTo>
                    <a:pt x="1240" y="1663"/>
                  </a:lnTo>
                  <a:lnTo>
                    <a:pt x="1241" y="1662"/>
                  </a:lnTo>
                  <a:lnTo>
                    <a:pt x="1242" y="1662"/>
                  </a:lnTo>
                  <a:lnTo>
                    <a:pt x="1245" y="1661"/>
                  </a:lnTo>
                  <a:lnTo>
                    <a:pt x="1246" y="1660"/>
                  </a:lnTo>
                  <a:lnTo>
                    <a:pt x="1245" y="1659"/>
                  </a:lnTo>
                  <a:lnTo>
                    <a:pt x="1244" y="1658"/>
                  </a:lnTo>
                  <a:lnTo>
                    <a:pt x="1244" y="1656"/>
                  </a:lnTo>
                  <a:lnTo>
                    <a:pt x="1246" y="1655"/>
                  </a:lnTo>
                  <a:lnTo>
                    <a:pt x="1247" y="1650"/>
                  </a:lnTo>
                  <a:lnTo>
                    <a:pt x="1247" y="1648"/>
                  </a:lnTo>
                  <a:lnTo>
                    <a:pt x="1247" y="1646"/>
                  </a:lnTo>
                  <a:lnTo>
                    <a:pt x="1247" y="1643"/>
                  </a:lnTo>
                  <a:lnTo>
                    <a:pt x="1248" y="1642"/>
                  </a:lnTo>
                  <a:lnTo>
                    <a:pt x="1250" y="1642"/>
                  </a:lnTo>
                  <a:lnTo>
                    <a:pt x="1250" y="1641"/>
                  </a:lnTo>
                  <a:lnTo>
                    <a:pt x="1250" y="1640"/>
                  </a:lnTo>
                  <a:lnTo>
                    <a:pt x="1249" y="1639"/>
                  </a:lnTo>
                  <a:lnTo>
                    <a:pt x="1249" y="1638"/>
                  </a:lnTo>
                  <a:lnTo>
                    <a:pt x="1250" y="1637"/>
                  </a:lnTo>
                  <a:lnTo>
                    <a:pt x="1250" y="1636"/>
                  </a:lnTo>
                  <a:lnTo>
                    <a:pt x="1249" y="1636"/>
                  </a:lnTo>
                  <a:lnTo>
                    <a:pt x="1248" y="1637"/>
                  </a:lnTo>
                  <a:lnTo>
                    <a:pt x="1247" y="1637"/>
                  </a:lnTo>
                  <a:lnTo>
                    <a:pt x="1247" y="1636"/>
                  </a:lnTo>
                  <a:lnTo>
                    <a:pt x="1247" y="1635"/>
                  </a:lnTo>
                  <a:lnTo>
                    <a:pt x="1246" y="1634"/>
                  </a:lnTo>
                  <a:lnTo>
                    <a:pt x="1245" y="1634"/>
                  </a:lnTo>
                  <a:lnTo>
                    <a:pt x="1244" y="1634"/>
                  </a:lnTo>
                  <a:lnTo>
                    <a:pt x="1243" y="1634"/>
                  </a:lnTo>
                  <a:lnTo>
                    <a:pt x="1243" y="1633"/>
                  </a:lnTo>
                  <a:lnTo>
                    <a:pt x="1241" y="1632"/>
                  </a:lnTo>
                  <a:lnTo>
                    <a:pt x="1240" y="1631"/>
                  </a:lnTo>
                  <a:lnTo>
                    <a:pt x="1240" y="1630"/>
                  </a:lnTo>
                  <a:lnTo>
                    <a:pt x="1241" y="1630"/>
                  </a:lnTo>
                  <a:lnTo>
                    <a:pt x="1241" y="1629"/>
                  </a:lnTo>
                  <a:lnTo>
                    <a:pt x="1240" y="1629"/>
                  </a:lnTo>
                  <a:lnTo>
                    <a:pt x="1239" y="1628"/>
                  </a:lnTo>
                  <a:lnTo>
                    <a:pt x="1239" y="1627"/>
                  </a:lnTo>
                  <a:lnTo>
                    <a:pt x="1238" y="1627"/>
                  </a:lnTo>
                  <a:lnTo>
                    <a:pt x="1237" y="1628"/>
                  </a:lnTo>
                  <a:lnTo>
                    <a:pt x="1236" y="1628"/>
                  </a:lnTo>
                  <a:lnTo>
                    <a:pt x="1234" y="1627"/>
                  </a:lnTo>
                  <a:lnTo>
                    <a:pt x="1233" y="1627"/>
                  </a:lnTo>
                  <a:lnTo>
                    <a:pt x="1232" y="1628"/>
                  </a:lnTo>
                  <a:lnTo>
                    <a:pt x="1231" y="1627"/>
                  </a:lnTo>
                  <a:lnTo>
                    <a:pt x="1231" y="1626"/>
                  </a:lnTo>
                  <a:lnTo>
                    <a:pt x="1228" y="1625"/>
                  </a:lnTo>
                  <a:lnTo>
                    <a:pt x="1228" y="1624"/>
                  </a:lnTo>
                  <a:lnTo>
                    <a:pt x="1227" y="1624"/>
                  </a:lnTo>
                  <a:lnTo>
                    <a:pt x="1226" y="1624"/>
                  </a:lnTo>
                  <a:lnTo>
                    <a:pt x="1226" y="1623"/>
                  </a:lnTo>
                  <a:lnTo>
                    <a:pt x="1227" y="1622"/>
                  </a:lnTo>
                  <a:lnTo>
                    <a:pt x="1227" y="1621"/>
                  </a:lnTo>
                  <a:lnTo>
                    <a:pt x="1226" y="1620"/>
                  </a:lnTo>
                  <a:lnTo>
                    <a:pt x="1227" y="1620"/>
                  </a:lnTo>
                  <a:lnTo>
                    <a:pt x="1227" y="1619"/>
                  </a:lnTo>
                  <a:lnTo>
                    <a:pt x="1226" y="1619"/>
                  </a:lnTo>
                  <a:lnTo>
                    <a:pt x="1225" y="1618"/>
                  </a:lnTo>
                  <a:lnTo>
                    <a:pt x="1224" y="1619"/>
                  </a:lnTo>
                  <a:lnTo>
                    <a:pt x="1223" y="1618"/>
                  </a:lnTo>
                  <a:lnTo>
                    <a:pt x="1224" y="1618"/>
                  </a:lnTo>
                  <a:lnTo>
                    <a:pt x="1223" y="1617"/>
                  </a:lnTo>
                  <a:lnTo>
                    <a:pt x="1222" y="1617"/>
                  </a:lnTo>
                  <a:lnTo>
                    <a:pt x="1221" y="1617"/>
                  </a:lnTo>
                  <a:lnTo>
                    <a:pt x="1220" y="1616"/>
                  </a:lnTo>
                  <a:lnTo>
                    <a:pt x="1219" y="1616"/>
                  </a:lnTo>
                  <a:lnTo>
                    <a:pt x="1219" y="1615"/>
                  </a:lnTo>
                  <a:lnTo>
                    <a:pt x="1219" y="1613"/>
                  </a:lnTo>
                  <a:lnTo>
                    <a:pt x="1220" y="1612"/>
                  </a:lnTo>
                  <a:lnTo>
                    <a:pt x="1219" y="1612"/>
                  </a:lnTo>
                  <a:lnTo>
                    <a:pt x="1219" y="1611"/>
                  </a:lnTo>
                  <a:lnTo>
                    <a:pt x="1218" y="1611"/>
                  </a:lnTo>
                  <a:lnTo>
                    <a:pt x="1217" y="1611"/>
                  </a:lnTo>
                  <a:lnTo>
                    <a:pt x="1219" y="1610"/>
                  </a:lnTo>
                  <a:lnTo>
                    <a:pt x="1220" y="1609"/>
                  </a:lnTo>
                  <a:lnTo>
                    <a:pt x="1219" y="1608"/>
                  </a:lnTo>
                  <a:lnTo>
                    <a:pt x="1218" y="1608"/>
                  </a:lnTo>
                  <a:lnTo>
                    <a:pt x="1217" y="1609"/>
                  </a:lnTo>
                  <a:lnTo>
                    <a:pt x="1216" y="1608"/>
                  </a:lnTo>
                  <a:lnTo>
                    <a:pt x="1217" y="1607"/>
                  </a:lnTo>
                  <a:lnTo>
                    <a:pt x="1217" y="1605"/>
                  </a:lnTo>
                  <a:lnTo>
                    <a:pt x="1217" y="1604"/>
                  </a:lnTo>
                  <a:lnTo>
                    <a:pt x="1215" y="1604"/>
                  </a:lnTo>
                  <a:lnTo>
                    <a:pt x="1213" y="1604"/>
                  </a:lnTo>
                  <a:lnTo>
                    <a:pt x="1213" y="1603"/>
                  </a:lnTo>
                  <a:lnTo>
                    <a:pt x="1212" y="1602"/>
                  </a:lnTo>
                  <a:lnTo>
                    <a:pt x="1211" y="1601"/>
                  </a:lnTo>
                  <a:lnTo>
                    <a:pt x="1210" y="1600"/>
                  </a:lnTo>
                  <a:lnTo>
                    <a:pt x="1211" y="1600"/>
                  </a:lnTo>
                  <a:lnTo>
                    <a:pt x="1210" y="1599"/>
                  </a:lnTo>
                  <a:lnTo>
                    <a:pt x="1210" y="1598"/>
                  </a:lnTo>
                  <a:lnTo>
                    <a:pt x="1210" y="1597"/>
                  </a:lnTo>
                  <a:lnTo>
                    <a:pt x="1210" y="1596"/>
                  </a:lnTo>
                  <a:lnTo>
                    <a:pt x="1210" y="1595"/>
                  </a:lnTo>
                  <a:lnTo>
                    <a:pt x="1210" y="1594"/>
                  </a:lnTo>
                  <a:lnTo>
                    <a:pt x="1210" y="1593"/>
                  </a:lnTo>
                  <a:lnTo>
                    <a:pt x="1208" y="1592"/>
                  </a:lnTo>
                  <a:lnTo>
                    <a:pt x="1207" y="1592"/>
                  </a:lnTo>
                  <a:lnTo>
                    <a:pt x="1206" y="1593"/>
                  </a:lnTo>
                  <a:lnTo>
                    <a:pt x="1206" y="1592"/>
                  </a:lnTo>
                  <a:lnTo>
                    <a:pt x="1206" y="1591"/>
                  </a:lnTo>
                  <a:lnTo>
                    <a:pt x="1206" y="1590"/>
                  </a:lnTo>
                  <a:lnTo>
                    <a:pt x="1205" y="1590"/>
                  </a:lnTo>
                  <a:lnTo>
                    <a:pt x="1204" y="1590"/>
                  </a:lnTo>
                  <a:lnTo>
                    <a:pt x="1204" y="1591"/>
                  </a:lnTo>
                  <a:lnTo>
                    <a:pt x="1203" y="1591"/>
                  </a:lnTo>
                  <a:lnTo>
                    <a:pt x="1202" y="1591"/>
                  </a:lnTo>
                  <a:lnTo>
                    <a:pt x="1201" y="1591"/>
                  </a:lnTo>
                  <a:lnTo>
                    <a:pt x="1202" y="1590"/>
                  </a:lnTo>
                  <a:lnTo>
                    <a:pt x="1200" y="1590"/>
                  </a:lnTo>
                  <a:lnTo>
                    <a:pt x="1200" y="1589"/>
                  </a:lnTo>
                  <a:lnTo>
                    <a:pt x="1202" y="1588"/>
                  </a:lnTo>
                  <a:lnTo>
                    <a:pt x="1200" y="1588"/>
                  </a:lnTo>
                  <a:lnTo>
                    <a:pt x="1200" y="1587"/>
                  </a:lnTo>
                  <a:lnTo>
                    <a:pt x="1201" y="1587"/>
                  </a:lnTo>
                  <a:lnTo>
                    <a:pt x="1202" y="1587"/>
                  </a:lnTo>
                  <a:lnTo>
                    <a:pt x="1203" y="1587"/>
                  </a:lnTo>
                  <a:lnTo>
                    <a:pt x="1204" y="1585"/>
                  </a:lnTo>
                  <a:lnTo>
                    <a:pt x="1204" y="1584"/>
                  </a:lnTo>
                  <a:lnTo>
                    <a:pt x="1203" y="1584"/>
                  </a:lnTo>
                  <a:lnTo>
                    <a:pt x="1202" y="1584"/>
                  </a:lnTo>
                  <a:lnTo>
                    <a:pt x="1202" y="1583"/>
                  </a:lnTo>
                  <a:lnTo>
                    <a:pt x="1203" y="1582"/>
                  </a:lnTo>
                  <a:lnTo>
                    <a:pt x="1202" y="1582"/>
                  </a:lnTo>
                  <a:lnTo>
                    <a:pt x="1201" y="1581"/>
                  </a:lnTo>
                  <a:lnTo>
                    <a:pt x="1201" y="1580"/>
                  </a:lnTo>
                  <a:lnTo>
                    <a:pt x="1200" y="1580"/>
                  </a:lnTo>
                  <a:lnTo>
                    <a:pt x="1200" y="1579"/>
                  </a:lnTo>
                  <a:lnTo>
                    <a:pt x="1199" y="1580"/>
                  </a:lnTo>
                  <a:lnTo>
                    <a:pt x="1199" y="1579"/>
                  </a:lnTo>
                  <a:lnTo>
                    <a:pt x="1199" y="1577"/>
                  </a:lnTo>
                  <a:lnTo>
                    <a:pt x="1200" y="1577"/>
                  </a:lnTo>
                  <a:lnTo>
                    <a:pt x="1200" y="1576"/>
                  </a:lnTo>
                  <a:lnTo>
                    <a:pt x="1200" y="1575"/>
                  </a:lnTo>
                  <a:lnTo>
                    <a:pt x="1200" y="1574"/>
                  </a:lnTo>
                  <a:lnTo>
                    <a:pt x="1200" y="1573"/>
                  </a:lnTo>
                  <a:lnTo>
                    <a:pt x="1199" y="1572"/>
                  </a:lnTo>
                  <a:lnTo>
                    <a:pt x="1199" y="1571"/>
                  </a:lnTo>
                  <a:lnTo>
                    <a:pt x="1198" y="1570"/>
                  </a:lnTo>
                  <a:lnTo>
                    <a:pt x="1197" y="1570"/>
                  </a:lnTo>
                  <a:lnTo>
                    <a:pt x="1196" y="1570"/>
                  </a:lnTo>
                  <a:lnTo>
                    <a:pt x="1196" y="1571"/>
                  </a:lnTo>
                  <a:lnTo>
                    <a:pt x="1195" y="1571"/>
                  </a:lnTo>
                  <a:lnTo>
                    <a:pt x="1193" y="1570"/>
                  </a:lnTo>
                  <a:lnTo>
                    <a:pt x="1194" y="1569"/>
                  </a:lnTo>
                  <a:lnTo>
                    <a:pt x="1194" y="1568"/>
                  </a:lnTo>
                  <a:lnTo>
                    <a:pt x="1195" y="1568"/>
                  </a:lnTo>
                  <a:lnTo>
                    <a:pt x="1196" y="1568"/>
                  </a:lnTo>
                  <a:lnTo>
                    <a:pt x="1197" y="1567"/>
                  </a:lnTo>
                  <a:lnTo>
                    <a:pt x="1199" y="1567"/>
                  </a:lnTo>
                  <a:lnTo>
                    <a:pt x="1199" y="1566"/>
                  </a:lnTo>
                  <a:lnTo>
                    <a:pt x="1197" y="1566"/>
                  </a:lnTo>
                  <a:lnTo>
                    <a:pt x="1197" y="1565"/>
                  </a:lnTo>
                  <a:lnTo>
                    <a:pt x="1197" y="1564"/>
                  </a:lnTo>
                  <a:lnTo>
                    <a:pt x="1198" y="1563"/>
                  </a:lnTo>
                  <a:lnTo>
                    <a:pt x="1198" y="1562"/>
                  </a:lnTo>
                  <a:lnTo>
                    <a:pt x="1197" y="1562"/>
                  </a:lnTo>
                  <a:lnTo>
                    <a:pt x="1196" y="1562"/>
                  </a:lnTo>
                  <a:lnTo>
                    <a:pt x="1195" y="1562"/>
                  </a:lnTo>
                  <a:lnTo>
                    <a:pt x="1195" y="1561"/>
                  </a:lnTo>
                  <a:lnTo>
                    <a:pt x="1193" y="1562"/>
                  </a:lnTo>
                  <a:lnTo>
                    <a:pt x="1192" y="1561"/>
                  </a:lnTo>
                  <a:lnTo>
                    <a:pt x="1192" y="1560"/>
                  </a:lnTo>
                  <a:lnTo>
                    <a:pt x="1192" y="1559"/>
                  </a:lnTo>
                  <a:lnTo>
                    <a:pt x="1191" y="1558"/>
                  </a:lnTo>
                  <a:lnTo>
                    <a:pt x="1191" y="1557"/>
                  </a:lnTo>
                  <a:lnTo>
                    <a:pt x="1192" y="1557"/>
                  </a:lnTo>
                  <a:lnTo>
                    <a:pt x="1193" y="1558"/>
                  </a:lnTo>
                  <a:lnTo>
                    <a:pt x="1195" y="1559"/>
                  </a:lnTo>
                  <a:lnTo>
                    <a:pt x="1196" y="1558"/>
                  </a:lnTo>
                  <a:lnTo>
                    <a:pt x="1197" y="1557"/>
                  </a:lnTo>
                  <a:lnTo>
                    <a:pt x="1197" y="1556"/>
                  </a:lnTo>
                  <a:lnTo>
                    <a:pt x="1196" y="1556"/>
                  </a:lnTo>
                  <a:lnTo>
                    <a:pt x="1195" y="1556"/>
                  </a:lnTo>
                  <a:lnTo>
                    <a:pt x="1194" y="1556"/>
                  </a:lnTo>
                  <a:lnTo>
                    <a:pt x="1195" y="1555"/>
                  </a:lnTo>
                  <a:lnTo>
                    <a:pt x="1196" y="1554"/>
                  </a:lnTo>
                  <a:lnTo>
                    <a:pt x="1196" y="1553"/>
                  </a:lnTo>
                  <a:lnTo>
                    <a:pt x="1194" y="1553"/>
                  </a:lnTo>
                  <a:lnTo>
                    <a:pt x="1193" y="1552"/>
                  </a:lnTo>
                  <a:lnTo>
                    <a:pt x="1193" y="1551"/>
                  </a:lnTo>
                  <a:lnTo>
                    <a:pt x="1193" y="1550"/>
                  </a:lnTo>
                  <a:lnTo>
                    <a:pt x="1192" y="1550"/>
                  </a:lnTo>
                  <a:lnTo>
                    <a:pt x="1191" y="1552"/>
                  </a:lnTo>
                  <a:lnTo>
                    <a:pt x="1191" y="1553"/>
                  </a:lnTo>
                  <a:lnTo>
                    <a:pt x="1190" y="1552"/>
                  </a:lnTo>
                  <a:lnTo>
                    <a:pt x="1190" y="1553"/>
                  </a:lnTo>
                  <a:lnTo>
                    <a:pt x="1189" y="1553"/>
                  </a:lnTo>
                  <a:lnTo>
                    <a:pt x="1190" y="1554"/>
                  </a:lnTo>
                  <a:lnTo>
                    <a:pt x="1189" y="1554"/>
                  </a:lnTo>
                  <a:lnTo>
                    <a:pt x="1189" y="1555"/>
                  </a:lnTo>
                  <a:lnTo>
                    <a:pt x="1188" y="1554"/>
                  </a:lnTo>
                  <a:lnTo>
                    <a:pt x="1187" y="1554"/>
                  </a:lnTo>
                  <a:lnTo>
                    <a:pt x="1186" y="1554"/>
                  </a:lnTo>
                  <a:lnTo>
                    <a:pt x="1186" y="1553"/>
                  </a:lnTo>
                  <a:lnTo>
                    <a:pt x="1185" y="1553"/>
                  </a:lnTo>
                  <a:lnTo>
                    <a:pt x="1184" y="1552"/>
                  </a:lnTo>
                  <a:lnTo>
                    <a:pt x="1183" y="1552"/>
                  </a:lnTo>
                  <a:lnTo>
                    <a:pt x="1181" y="1552"/>
                  </a:lnTo>
                  <a:lnTo>
                    <a:pt x="1180" y="1552"/>
                  </a:lnTo>
                  <a:lnTo>
                    <a:pt x="1180" y="1551"/>
                  </a:lnTo>
                  <a:lnTo>
                    <a:pt x="1182" y="1550"/>
                  </a:lnTo>
                  <a:lnTo>
                    <a:pt x="1182" y="1549"/>
                  </a:lnTo>
                  <a:lnTo>
                    <a:pt x="1179" y="1548"/>
                  </a:lnTo>
                  <a:lnTo>
                    <a:pt x="1178" y="1547"/>
                  </a:lnTo>
                  <a:lnTo>
                    <a:pt x="1178" y="1545"/>
                  </a:lnTo>
                  <a:lnTo>
                    <a:pt x="1177" y="1544"/>
                  </a:lnTo>
                  <a:lnTo>
                    <a:pt x="1177" y="1543"/>
                  </a:lnTo>
                  <a:lnTo>
                    <a:pt x="1176" y="1543"/>
                  </a:lnTo>
                  <a:lnTo>
                    <a:pt x="1175" y="1543"/>
                  </a:lnTo>
                  <a:lnTo>
                    <a:pt x="1174" y="1542"/>
                  </a:lnTo>
                  <a:lnTo>
                    <a:pt x="1175" y="1541"/>
                  </a:lnTo>
                  <a:lnTo>
                    <a:pt x="1175" y="1540"/>
                  </a:lnTo>
                  <a:lnTo>
                    <a:pt x="1175" y="1539"/>
                  </a:lnTo>
                  <a:lnTo>
                    <a:pt x="1175" y="1537"/>
                  </a:lnTo>
                  <a:lnTo>
                    <a:pt x="1176" y="1535"/>
                  </a:lnTo>
                  <a:lnTo>
                    <a:pt x="1175" y="1536"/>
                  </a:lnTo>
                  <a:lnTo>
                    <a:pt x="1174" y="1536"/>
                  </a:lnTo>
                  <a:lnTo>
                    <a:pt x="1173" y="1537"/>
                  </a:lnTo>
                  <a:lnTo>
                    <a:pt x="1172" y="1539"/>
                  </a:lnTo>
                  <a:lnTo>
                    <a:pt x="1171" y="1539"/>
                  </a:lnTo>
                  <a:lnTo>
                    <a:pt x="1171" y="1538"/>
                  </a:lnTo>
                  <a:lnTo>
                    <a:pt x="1170" y="1535"/>
                  </a:lnTo>
                  <a:lnTo>
                    <a:pt x="1170" y="1534"/>
                  </a:lnTo>
                  <a:lnTo>
                    <a:pt x="1170" y="1533"/>
                  </a:lnTo>
                  <a:lnTo>
                    <a:pt x="1169" y="1533"/>
                  </a:lnTo>
                  <a:lnTo>
                    <a:pt x="1168" y="1532"/>
                  </a:lnTo>
                  <a:lnTo>
                    <a:pt x="1168" y="1531"/>
                  </a:lnTo>
                  <a:lnTo>
                    <a:pt x="1167" y="1531"/>
                  </a:lnTo>
                  <a:lnTo>
                    <a:pt x="1167" y="1529"/>
                  </a:lnTo>
                  <a:lnTo>
                    <a:pt x="1168" y="1528"/>
                  </a:lnTo>
                  <a:lnTo>
                    <a:pt x="1168" y="1527"/>
                  </a:lnTo>
                  <a:lnTo>
                    <a:pt x="1168" y="1526"/>
                  </a:lnTo>
                  <a:lnTo>
                    <a:pt x="1167" y="1526"/>
                  </a:lnTo>
                  <a:lnTo>
                    <a:pt x="1166" y="1526"/>
                  </a:lnTo>
                  <a:lnTo>
                    <a:pt x="1165" y="1525"/>
                  </a:lnTo>
                  <a:lnTo>
                    <a:pt x="1164" y="1524"/>
                  </a:lnTo>
                  <a:lnTo>
                    <a:pt x="1165" y="1523"/>
                  </a:lnTo>
                  <a:lnTo>
                    <a:pt x="1166" y="1523"/>
                  </a:lnTo>
                  <a:lnTo>
                    <a:pt x="1168" y="1524"/>
                  </a:lnTo>
                  <a:lnTo>
                    <a:pt x="1169" y="1524"/>
                  </a:lnTo>
                  <a:lnTo>
                    <a:pt x="1169" y="1523"/>
                  </a:lnTo>
                  <a:lnTo>
                    <a:pt x="1166" y="1520"/>
                  </a:lnTo>
                  <a:lnTo>
                    <a:pt x="1167" y="1519"/>
                  </a:lnTo>
                  <a:lnTo>
                    <a:pt x="1168" y="1519"/>
                  </a:lnTo>
                  <a:lnTo>
                    <a:pt x="1169" y="1519"/>
                  </a:lnTo>
                  <a:lnTo>
                    <a:pt x="1172" y="1521"/>
                  </a:lnTo>
                  <a:lnTo>
                    <a:pt x="1173" y="1522"/>
                  </a:lnTo>
                  <a:lnTo>
                    <a:pt x="1173" y="1521"/>
                  </a:lnTo>
                  <a:lnTo>
                    <a:pt x="1172" y="1521"/>
                  </a:lnTo>
                  <a:lnTo>
                    <a:pt x="1172" y="1520"/>
                  </a:lnTo>
                  <a:lnTo>
                    <a:pt x="1171" y="1519"/>
                  </a:lnTo>
                  <a:lnTo>
                    <a:pt x="1170" y="1519"/>
                  </a:lnTo>
                  <a:lnTo>
                    <a:pt x="1170" y="1518"/>
                  </a:lnTo>
                  <a:lnTo>
                    <a:pt x="1171" y="1517"/>
                  </a:lnTo>
                  <a:lnTo>
                    <a:pt x="1172" y="1516"/>
                  </a:lnTo>
                  <a:lnTo>
                    <a:pt x="1173" y="1516"/>
                  </a:lnTo>
                  <a:lnTo>
                    <a:pt x="1176" y="1516"/>
                  </a:lnTo>
                  <a:lnTo>
                    <a:pt x="1178" y="1516"/>
                  </a:lnTo>
                  <a:lnTo>
                    <a:pt x="1179" y="1514"/>
                  </a:lnTo>
                  <a:lnTo>
                    <a:pt x="1180" y="1514"/>
                  </a:lnTo>
                  <a:lnTo>
                    <a:pt x="1181" y="1513"/>
                  </a:lnTo>
                  <a:lnTo>
                    <a:pt x="1182" y="1513"/>
                  </a:lnTo>
                  <a:lnTo>
                    <a:pt x="1182" y="1512"/>
                  </a:lnTo>
                  <a:lnTo>
                    <a:pt x="1183" y="1511"/>
                  </a:lnTo>
                  <a:lnTo>
                    <a:pt x="1182" y="1509"/>
                  </a:lnTo>
                  <a:lnTo>
                    <a:pt x="1182" y="1507"/>
                  </a:lnTo>
                  <a:lnTo>
                    <a:pt x="1183" y="1505"/>
                  </a:lnTo>
                  <a:lnTo>
                    <a:pt x="1183" y="1504"/>
                  </a:lnTo>
                  <a:lnTo>
                    <a:pt x="1183" y="1502"/>
                  </a:lnTo>
                  <a:lnTo>
                    <a:pt x="1182" y="1501"/>
                  </a:lnTo>
                  <a:lnTo>
                    <a:pt x="1181" y="1500"/>
                  </a:lnTo>
                  <a:lnTo>
                    <a:pt x="1181" y="1499"/>
                  </a:lnTo>
                  <a:lnTo>
                    <a:pt x="1180" y="1499"/>
                  </a:lnTo>
                  <a:lnTo>
                    <a:pt x="1180" y="1498"/>
                  </a:lnTo>
                  <a:lnTo>
                    <a:pt x="1181" y="1498"/>
                  </a:lnTo>
                  <a:lnTo>
                    <a:pt x="1181" y="1497"/>
                  </a:lnTo>
                  <a:lnTo>
                    <a:pt x="1181" y="1496"/>
                  </a:lnTo>
                  <a:lnTo>
                    <a:pt x="1182" y="1496"/>
                  </a:lnTo>
                  <a:lnTo>
                    <a:pt x="1182" y="1495"/>
                  </a:lnTo>
                  <a:lnTo>
                    <a:pt x="1183" y="1495"/>
                  </a:lnTo>
                  <a:lnTo>
                    <a:pt x="1183" y="1494"/>
                  </a:lnTo>
                  <a:lnTo>
                    <a:pt x="1183" y="1493"/>
                  </a:lnTo>
                  <a:lnTo>
                    <a:pt x="1182" y="1493"/>
                  </a:lnTo>
                  <a:lnTo>
                    <a:pt x="1183" y="1493"/>
                  </a:lnTo>
                  <a:lnTo>
                    <a:pt x="1183" y="1492"/>
                  </a:lnTo>
                  <a:lnTo>
                    <a:pt x="1184" y="1492"/>
                  </a:lnTo>
                  <a:lnTo>
                    <a:pt x="1183" y="1492"/>
                  </a:lnTo>
                  <a:lnTo>
                    <a:pt x="1182" y="1491"/>
                  </a:lnTo>
                  <a:lnTo>
                    <a:pt x="1181" y="1490"/>
                  </a:lnTo>
                  <a:lnTo>
                    <a:pt x="1180" y="1490"/>
                  </a:lnTo>
                  <a:lnTo>
                    <a:pt x="1180" y="1489"/>
                  </a:lnTo>
                  <a:lnTo>
                    <a:pt x="1181" y="1489"/>
                  </a:lnTo>
                  <a:lnTo>
                    <a:pt x="1182" y="1489"/>
                  </a:lnTo>
                  <a:lnTo>
                    <a:pt x="1183" y="1489"/>
                  </a:lnTo>
                  <a:lnTo>
                    <a:pt x="1183" y="1488"/>
                  </a:lnTo>
                  <a:lnTo>
                    <a:pt x="1183" y="1487"/>
                  </a:lnTo>
                  <a:lnTo>
                    <a:pt x="1182" y="1485"/>
                  </a:lnTo>
                  <a:lnTo>
                    <a:pt x="1182" y="1484"/>
                  </a:lnTo>
                  <a:lnTo>
                    <a:pt x="1182" y="1483"/>
                  </a:lnTo>
                  <a:lnTo>
                    <a:pt x="1182" y="1482"/>
                  </a:lnTo>
                  <a:lnTo>
                    <a:pt x="1183" y="1482"/>
                  </a:lnTo>
                  <a:lnTo>
                    <a:pt x="1183" y="1481"/>
                  </a:lnTo>
                  <a:lnTo>
                    <a:pt x="1184" y="1481"/>
                  </a:lnTo>
                  <a:lnTo>
                    <a:pt x="1185" y="1481"/>
                  </a:lnTo>
                  <a:lnTo>
                    <a:pt x="1186" y="1483"/>
                  </a:lnTo>
                  <a:lnTo>
                    <a:pt x="1186" y="1484"/>
                  </a:lnTo>
                  <a:lnTo>
                    <a:pt x="1187" y="1484"/>
                  </a:lnTo>
                  <a:lnTo>
                    <a:pt x="1188" y="1484"/>
                  </a:lnTo>
                  <a:lnTo>
                    <a:pt x="1188" y="1483"/>
                  </a:lnTo>
                  <a:lnTo>
                    <a:pt x="1188" y="1482"/>
                  </a:lnTo>
                  <a:lnTo>
                    <a:pt x="1187" y="1480"/>
                  </a:lnTo>
                  <a:lnTo>
                    <a:pt x="1187" y="1479"/>
                  </a:lnTo>
                  <a:lnTo>
                    <a:pt x="1186" y="1479"/>
                  </a:lnTo>
                  <a:lnTo>
                    <a:pt x="1186" y="1478"/>
                  </a:lnTo>
                  <a:lnTo>
                    <a:pt x="1186" y="1477"/>
                  </a:lnTo>
                  <a:lnTo>
                    <a:pt x="1187" y="1475"/>
                  </a:lnTo>
                  <a:lnTo>
                    <a:pt x="1187" y="1474"/>
                  </a:lnTo>
                  <a:lnTo>
                    <a:pt x="1189" y="1472"/>
                  </a:lnTo>
                  <a:lnTo>
                    <a:pt x="1189" y="1471"/>
                  </a:lnTo>
                  <a:lnTo>
                    <a:pt x="1188" y="1470"/>
                  </a:lnTo>
                  <a:lnTo>
                    <a:pt x="1187" y="1470"/>
                  </a:lnTo>
                  <a:lnTo>
                    <a:pt x="1187" y="1469"/>
                  </a:lnTo>
                  <a:lnTo>
                    <a:pt x="1187" y="1468"/>
                  </a:lnTo>
                  <a:lnTo>
                    <a:pt x="1187" y="1467"/>
                  </a:lnTo>
                  <a:lnTo>
                    <a:pt x="1186" y="1467"/>
                  </a:lnTo>
                  <a:lnTo>
                    <a:pt x="1186" y="1466"/>
                  </a:lnTo>
                  <a:lnTo>
                    <a:pt x="1187" y="1466"/>
                  </a:lnTo>
                  <a:lnTo>
                    <a:pt x="1186" y="1466"/>
                  </a:lnTo>
                  <a:lnTo>
                    <a:pt x="1186" y="1465"/>
                  </a:lnTo>
                  <a:lnTo>
                    <a:pt x="1186" y="1466"/>
                  </a:lnTo>
                  <a:lnTo>
                    <a:pt x="1185" y="1466"/>
                  </a:lnTo>
                  <a:lnTo>
                    <a:pt x="1185" y="1465"/>
                  </a:lnTo>
                  <a:lnTo>
                    <a:pt x="1185" y="1464"/>
                  </a:lnTo>
                  <a:lnTo>
                    <a:pt x="1184" y="1464"/>
                  </a:lnTo>
                  <a:lnTo>
                    <a:pt x="1183" y="1464"/>
                  </a:lnTo>
                  <a:lnTo>
                    <a:pt x="1183" y="1465"/>
                  </a:lnTo>
                  <a:lnTo>
                    <a:pt x="1183" y="1464"/>
                  </a:lnTo>
                  <a:lnTo>
                    <a:pt x="1182" y="1463"/>
                  </a:lnTo>
                  <a:lnTo>
                    <a:pt x="1181" y="1462"/>
                  </a:lnTo>
                  <a:lnTo>
                    <a:pt x="1180" y="1462"/>
                  </a:lnTo>
                  <a:lnTo>
                    <a:pt x="1181" y="1461"/>
                  </a:lnTo>
                  <a:lnTo>
                    <a:pt x="1181" y="1460"/>
                  </a:lnTo>
                  <a:lnTo>
                    <a:pt x="1180" y="1460"/>
                  </a:lnTo>
                  <a:lnTo>
                    <a:pt x="1180" y="1461"/>
                  </a:lnTo>
                  <a:lnTo>
                    <a:pt x="1179" y="1461"/>
                  </a:lnTo>
                  <a:lnTo>
                    <a:pt x="1179" y="1458"/>
                  </a:lnTo>
                  <a:lnTo>
                    <a:pt x="1178" y="1458"/>
                  </a:lnTo>
                  <a:lnTo>
                    <a:pt x="1179" y="1456"/>
                  </a:lnTo>
                  <a:lnTo>
                    <a:pt x="1180" y="1456"/>
                  </a:lnTo>
                  <a:lnTo>
                    <a:pt x="1179" y="1455"/>
                  </a:lnTo>
                  <a:lnTo>
                    <a:pt x="1178" y="1455"/>
                  </a:lnTo>
                  <a:lnTo>
                    <a:pt x="1178" y="1454"/>
                  </a:lnTo>
                  <a:lnTo>
                    <a:pt x="1177" y="1453"/>
                  </a:lnTo>
                  <a:lnTo>
                    <a:pt x="1176" y="1453"/>
                  </a:lnTo>
                  <a:lnTo>
                    <a:pt x="1175" y="1452"/>
                  </a:lnTo>
                  <a:lnTo>
                    <a:pt x="1174" y="1452"/>
                  </a:lnTo>
                  <a:lnTo>
                    <a:pt x="1172" y="1451"/>
                  </a:lnTo>
                  <a:lnTo>
                    <a:pt x="1172" y="1450"/>
                  </a:lnTo>
                  <a:lnTo>
                    <a:pt x="1173" y="1448"/>
                  </a:lnTo>
                  <a:lnTo>
                    <a:pt x="1172" y="1448"/>
                  </a:lnTo>
                  <a:lnTo>
                    <a:pt x="1168" y="1446"/>
                  </a:lnTo>
                  <a:lnTo>
                    <a:pt x="1168" y="1445"/>
                  </a:lnTo>
                  <a:lnTo>
                    <a:pt x="1169" y="1445"/>
                  </a:lnTo>
                  <a:lnTo>
                    <a:pt x="1170" y="1445"/>
                  </a:lnTo>
                  <a:lnTo>
                    <a:pt x="1171" y="1444"/>
                  </a:lnTo>
                  <a:lnTo>
                    <a:pt x="1171" y="1443"/>
                  </a:lnTo>
                  <a:lnTo>
                    <a:pt x="1171" y="1442"/>
                  </a:lnTo>
                  <a:lnTo>
                    <a:pt x="1171" y="1441"/>
                  </a:lnTo>
                  <a:lnTo>
                    <a:pt x="1172" y="1441"/>
                  </a:lnTo>
                  <a:lnTo>
                    <a:pt x="1172" y="1440"/>
                  </a:lnTo>
                  <a:lnTo>
                    <a:pt x="1171" y="1440"/>
                  </a:lnTo>
                  <a:lnTo>
                    <a:pt x="1169" y="1440"/>
                  </a:lnTo>
                  <a:lnTo>
                    <a:pt x="1169" y="1439"/>
                  </a:lnTo>
                  <a:lnTo>
                    <a:pt x="1169" y="1438"/>
                  </a:lnTo>
                  <a:lnTo>
                    <a:pt x="1169" y="1437"/>
                  </a:lnTo>
                  <a:lnTo>
                    <a:pt x="1169" y="1436"/>
                  </a:lnTo>
                  <a:lnTo>
                    <a:pt x="1168" y="1436"/>
                  </a:lnTo>
                  <a:lnTo>
                    <a:pt x="1167" y="1436"/>
                  </a:lnTo>
                  <a:lnTo>
                    <a:pt x="1167" y="1435"/>
                  </a:lnTo>
                  <a:lnTo>
                    <a:pt x="1167" y="1434"/>
                  </a:lnTo>
                  <a:lnTo>
                    <a:pt x="1168" y="1431"/>
                  </a:lnTo>
                  <a:lnTo>
                    <a:pt x="1168" y="1430"/>
                  </a:lnTo>
                  <a:lnTo>
                    <a:pt x="1168" y="1429"/>
                  </a:lnTo>
                  <a:lnTo>
                    <a:pt x="1169" y="1428"/>
                  </a:lnTo>
                  <a:lnTo>
                    <a:pt x="1170" y="1428"/>
                  </a:lnTo>
                  <a:lnTo>
                    <a:pt x="1171" y="1428"/>
                  </a:lnTo>
                  <a:lnTo>
                    <a:pt x="1172" y="1427"/>
                  </a:lnTo>
                  <a:lnTo>
                    <a:pt x="1173" y="1426"/>
                  </a:lnTo>
                  <a:lnTo>
                    <a:pt x="1174" y="1426"/>
                  </a:lnTo>
                  <a:lnTo>
                    <a:pt x="1174" y="1425"/>
                  </a:lnTo>
                  <a:lnTo>
                    <a:pt x="1174" y="1423"/>
                  </a:lnTo>
                  <a:lnTo>
                    <a:pt x="1175" y="1422"/>
                  </a:lnTo>
                  <a:lnTo>
                    <a:pt x="1174" y="1421"/>
                  </a:lnTo>
                  <a:lnTo>
                    <a:pt x="1173" y="1420"/>
                  </a:lnTo>
                  <a:lnTo>
                    <a:pt x="1173" y="1419"/>
                  </a:lnTo>
                  <a:lnTo>
                    <a:pt x="1173" y="1418"/>
                  </a:lnTo>
                  <a:lnTo>
                    <a:pt x="1175" y="1417"/>
                  </a:lnTo>
                  <a:lnTo>
                    <a:pt x="1176" y="1416"/>
                  </a:lnTo>
                  <a:lnTo>
                    <a:pt x="1176" y="1415"/>
                  </a:lnTo>
                  <a:lnTo>
                    <a:pt x="1176" y="1414"/>
                  </a:lnTo>
                  <a:lnTo>
                    <a:pt x="1175" y="1414"/>
                  </a:lnTo>
                  <a:lnTo>
                    <a:pt x="1174" y="1412"/>
                  </a:lnTo>
                  <a:lnTo>
                    <a:pt x="1174" y="1411"/>
                  </a:lnTo>
                  <a:lnTo>
                    <a:pt x="1174" y="1410"/>
                  </a:lnTo>
                  <a:lnTo>
                    <a:pt x="1174" y="1409"/>
                  </a:lnTo>
                  <a:lnTo>
                    <a:pt x="1176" y="1409"/>
                  </a:lnTo>
                  <a:lnTo>
                    <a:pt x="1176" y="1408"/>
                  </a:lnTo>
                  <a:lnTo>
                    <a:pt x="1175" y="1407"/>
                  </a:lnTo>
                  <a:lnTo>
                    <a:pt x="1174" y="1406"/>
                  </a:lnTo>
                  <a:lnTo>
                    <a:pt x="1173" y="1405"/>
                  </a:lnTo>
                  <a:lnTo>
                    <a:pt x="1171" y="1405"/>
                  </a:lnTo>
                  <a:lnTo>
                    <a:pt x="1170" y="1404"/>
                  </a:lnTo>
                  <a:lnTo>
                    <a:pt x="1168" y="1403"/>
                  </a:lnTo>
                  <a:lnTo>
                    <a:pt x="1168" y="1401"/>
                  </a:lnTo>
                  <a:lnTo>
                    <a:pt x="1167" y="1400"/>
                  </a:lnTo>
                  <a:lnTo>
                    <a:pt x="1167" y="1399"/>
                  </a:lnTo>
                  <a:lnTo>
                    <a:pt x="1167" y="1398"/>
                  </a:lnTo>
                  <a:lnTo>
                    <a:pt x="1168" y="1397"/>
                  </a:lnTo>
                  <a:lnTo>
                    <a:pt x="1169" y="1396"/>
                  </a:lnTo>
                  <a:lnTo>
                    <a:pt x="1170" y="1396"/>
                  </a:lnTo>
                  <a:lnTo>
                    <a:pt x="1171" y="1398"/>
                  </a:lnTo>
                  <a:lnTo>
                    <a:pt x="1172" y="1398"/>
                  </a:lnTo>
                  <a:lnTo>
                    <a:pt x="1173" y="1398"/>
                  </a:lnTo>
                  <a:lnTo>
                    <a:pt x="1172" y="1396"/>
                  </a:lnTo>
                  <a:lnTo>
                    <a:pt x="1171" y="1394"/>
                  </a:lnTo>
                  <a:lnTo>
                    <a:pt x="1170" y="1394"/>
                  </a:lnTo>
                  <a:lnTo>
                    <a:pt x="1170" y="1393"/>
                  </a:lnTo>
                  <a:lnTo>
                    <a:pt x="1170" y="1392"/>
                  </a:lnTo>
                  <a:lnTo>
                    <a:pt x="1170" y="1391"/>
                  </a:lnTo>
                  <a:lnTo>
                    <a:pt x="1172" y="1391"/>
                  </a:lnTo>
                  <a:lnTo>
                    <a:pt x="1172" y="1390"/>
                  </a:lnTo>
                  <a:lnTo>
                    <a:pt x="1173" y="1389"/>
                  </a:lnTo>
                  <a:lnTo>
                    <a:pt x="1173" y="1388"/>
                  </a:lnTo>
                  <a:lnTo>
                    <a:pt x="1173" y="1384"/>
                  </a:lnTo>
                  <a:lnTo>
                    <a:pt x="1176" y="1386"/>
                  </a:lnTo>
                  <a:lnTo>
                    <a:pt x="1177" y="1387"/>
                  </a:lnTo>
                  <a:lnTo>
                    <a:pt x="1178" y="1387"/>
                  </a:lnTo>
                  <a:lnTo>
                    <a:pt x="1178" y="1386"/>
                  </a:lnTo>
                  <a:lnTo>
                    <a:pt x="1178" y="1385"/>
                  </a:lnTo>
                  <a:lnTo>
                    <a:pt x="1177" y="1384"/>
                  </a:lnTo>
                  <a:lnTo>
                    <a:pt x="1177" y="1383"/>
                  </a:lnTo>
                  <a:lnTo>
                    <a:pt x="1177" y="1381"/>
                  </a:lnTo>
                  <a:lnTo>
                    <a:pt x="1178" y="1380"/>
                  </a:lnTo>
                  <a:lnTo>
                    <a:pt x="1179" y="1380"/>
                  </a:lnTo>
                  <a:lnTo>
                    <a:pt x="1179" y="1379"/>
                  </a:lnTo>
                  <a:lnTo>
                    <a:pt x="1179" y="1378"/>
                  </a:lnTo>
                  <a:lnTo>
                    <a:pt x="1178" y="1378"/>
                  </a:lnTo>
                  <a:lnTo>
                    <a:pt x="1177" y="1378"/>
                  </a:lnTo>
                  <a:lnTo>
                    <a:pt x="1177" y="1377"/>
                  </a:lnTo>
                  <a:lnTo>
                    <a:pt x="1177" y="1376"/>
                  </a:lnTo>
                  <a:lnTo>
                    <a:pt x="1178" y="1376"/>
                  </a:lnTo>
                  <a:lnTo>
                    <a:pt x="1179" y="1374"/>
                  </a:lnTo>
                  <a:lnTo>
                    <a:pt x="1180" y="1373"/>
                  </a:lnTo>
                  <a:lnTo>
                    <a:pt x="1181" y="1371"/>
                  </a:lnTo>
                  <a:lnTo>
                    <a:pt x="1182" y="1371"/>
                  </a:lnTo>
                  <a:lnTo>
                    <a:pt x="1183" y="1371"/>
                  </a:lnTo>
                  <a:lnTo>
                    <a:pt x="1184" y="1371"/>
                  </a:lnTo>
                  <a:lnTo>
                    <a:pt x="1186" y="1371"/>
                  </a:lnTo>
                  <a:lnTo>
                    <a:pt x="1186" y="1372"/>
                  </a:lnTo>
                  <a:lnTo>
                    <a:pt x="1186" y="1374"/>
                  </a:lnTo>
                  <a:lnTo>
                    <a:pt x="1187" y="1374"/>
                  </a:lnTo>
                  <a:lnTo>
                    <a:pt x="1188" y="1374"/>
                  </a:lnTo>
                  <a:lnTo>
                    <a:pt x="1189" y="1374"/>
                  </a:lnTo>
                  <a:lnTo>
                    <a:pt x="1189" y="1373"/>
                  </a:lnTo>
                  <a:lnTo>
                    <a:pt x="1188" y="1372"/>
                  </a:lnTo>
                  <a:lnTo>
                    <a:pt x="1188" y="1371"/>
                  </a:lnTo>
                  <a:lnTo>
                    <a:pt x="1190" y="1369"/>
                  </a:lnTo>
                  <a:lnTo>
                    <a:pt x="1190" y="1368"/>
                  </a:lnTo>
                  <a:lnTo>
                    <a:pt x="1190" y="1367"/>
                  </a:lnTo>
                  <a:lnTo>
                    <a:pt x="1188" y="1369"/>
                  </a:lnTo>
                  <a:lnTo>
                    <a:pt x="1187" y="1370"/>
                  </a:lnTo>
                  <a:lnTo>
                    <a:pt x="1186" y="1370"/>
                  </a:lnTo>
                  <a:lnTo>
                    <a:pt x="1185" y="1370"/>
                  </a:lnTo>
                  <a:lnTo>
                    <a:pt x="1185" y="1369"/>
                  </a:lnTo>
                  <a:lnTo>
                    <a:pt x="1186" y="1366"/>
                  </a:lnTo>
                  <a:lnTo>
                    <a:pt x="1186" y="1365"/>
                  </a:lnTo>
                  <a:lnTo>
                    <a:pt x="1186" y="1364"/>
                  </a:lnTo>
                  <a:lnTo>
                    <a:pt x="1186" y="1363"/>
                  </a:lnTo>
                  <a:lnTo>
                    <a:pt x="1185" y="1363"/>
                  </a:lnTo>
                  <a:lnTo>
                    <a:pt x="1185" y="1364"/>
                  </a:lnTo>
                  <a:lnTo>
                    <a:pt x="1184" y="1364"/>
                  </a:lnTo>
                  <a:lnTo>
                    <a:pt x="1183" y="1364"/>
                  </a:lnTo>
                  <a:lnTo>
                    <a:pt x="1182" y="1362"/>
                  </a:lnTo>
                  <a:lnTo>
                    <a:pt x="1182" y="1361"/>
                  </a:lnTo>
                  <a:lnTo>
                    <a:pt x="1182" y="1360"/>
                  </a:lnTo>
                  <a:lnTo>
                    <a:pt x="1181" y="1360"/>
                  </a:lnTo>
                  <a:lnTo>
                    <a:pt x="1179" y="1361"/>
                  </a:lnTo>
                  <a:lnTo>
                    <a:pt x="1178" y="1361"/>
                  </a:lnTo>
                  <a:lnTo>
                    <a:pt x="1178" y="1358"/>
                  </a:lnTo>
                  <a:lnTo>
                    <a:pt x="1180" y="1357"/>
                  </a:lnTo>
                  <a:lnTo>
                    <a:pt x="1180" y="1356"/>
                  </a:lnTo>
                  <a:lnTo>
                    <a:pt x="1178" y="1355"/>
                  </a:lnTo>
                  <a:lnTo>
                    <a:pt x="1177" y="1355"/>
                  </a:lnTo>
                  <a:lnTo>
                    <a:pt x="1176" y="1355"/>
                  </a:lnTo>
                  <a:lnTo>
                    <a:pt x="1175" y="1356"/>
                  </a:lnTo>
                  <a:lnTo>
                    <a:pt x="1173" y="1357"/>
                  </a:lnTo>
                  <a:lnTo>
                    <a:pt x="1173" y="1356"/>
                  </a:lnTo>
                  <a:lnTo>
                    <a:pt x="1172" y="1355"/>
                  </a:lnTo>
                  <a:lnTo>
                    <a:pt x="1173" y="1354"/>
                  </a:lnTo>
                  <a:lnTo>
                    <a:pt x="1173" y="1353"/>
                  </a:lnTo>
                  <a:lnTo>
                    <a:pt x="1174" y="1353"/>
                  </a:lnTo>
                  <a:lnTo>
                    <a:pt x="1176" y="1353"/>
                  </a:lnTo>
                  <a:lnTo>
                    <a:pt x="1177" y="1352"/>
                  </a:lnTo>
                  <a:lnTo>
                    <a:pt x="1178" y="1352"/>
                  </a:lnTo>
                  <a:lnTo>
                    <a:pt x="1179" y="1351"/>
                  </a:lnTo>
                  <a:lnTo>
                    <a:pt x="1180" y="1352"/>
                  </a:lnTo>
                  <a:lnTo>
                    <a:pt x="1181" y="1352"/>
                  </a:lnTo>
                  <a:lnTo>
                    <a:pt x="1181" y="1353"/>
                  </a:lnTo>
                  <a:lnTo>
                    <a:pt x="1182" y="1354"/>
                  </a:lnTo>
                  <a:lnTo>
                    <a:pt x="1183" y="1354"/>
                  </a:lnTo>
                  <a:lnTo>
                    <a:pt x="1183" y="1353"/>
                  </a:lnTo>
                  <a:lnTo>
                    <a:pt x="1183" y="1351"/>
                  </a:lnTo>
                  <a:lnTo>
                    <a:pt x="1182" y="1350"/>
                  </a:lnTo>
                  <a:lnTo>
                    <a:pt x="1182" y="1349"/>
                  </a:lnTo>
                  <a:lnTo>
                    <a:pt x="1181" y="1347"/>
                  </a:lnTo>
                  <a:lnTo>
                    <a:pt x="1182" y="1346"/>
                  </a:lnTo>
                  <a:lnTo>
                    <a:pt x="1182" y="1345"/>
                  </a:lnTo>
                  <a:lnTo>
                    <a:pt x="1181" y="1344"/>
                  </a:lnTo>
                  <a:lnTo>
                    <a:pt x="1180" y="1344"/>
                  </a:lnTo>
                  <a:lnTo>
                    <a:pt x="1180" y="1343"/>
                  </a:lnTo>
                  <a:lnTo>
                    <a:pt x="1179" y="1342"/>
                  </a:lnTo>
                  <a:lnTo>
                    <a:pt x="1178" y="1342"/>
                  </a:lnTo>
                  <a:lnTo>
                    <a:pt x="1177" y="1340"/>
                  </a:lnTo>
                  <a:lnTo>
                    <a:pt x="1174" y="1341"/>
                  </a:lnTo>
                  <a:lnTo>
                    <a:pt x="1173" y="1341"/>
                  </a:lnTo>
                  <a:lnTo>
                    <a:pt x="1172" y="1341"/>
                  </a:lnTo>
                  <a:lnTo>
                    <a:pt x="1170" y="1341"/>
                  </a:lnTo>
                  <a:lnTo>
                    <a:pt x="1169" y="1341"/>
                  </a:lnTo>
                  <a:lnTo>
                    <a:pt x="1169" y="1340"/>
                  </a:lnTo>
                  <a:lnTo>
                    <a:pt x="1168" y="1339"/>
                  </a:lnTo>
                  <a:lnTo>
                    <a:pt x="1168" y="1338"/>
                  </a:lnTo>
                  <a:lnTo>
                    <a:pt x="1168" y="1335"/>
                  </a:lnTo>
                  <a:lnTo>
                    <a:pt x="1169" y="1334"/>
                  </a:lnTo>
                  <a:lnTo>
                    <a:pt x="1170" y="1336"/>
                  </a:lnTo>
                  <a:lnTo>
                    <a:pt x="1171" y="1336"/>
                  </a:lnTo>
                  <a:lnTo>
                    <a:pt x="1172" y="1335"/>
                  </a:lnTo>
                  <a:lnTo>
                    <a:pt x="1172" y="1334"/>
                  </a:lnTo>
                  <a:lnTo>
                    <a:pt x="1173" y="1334"/>
                  </a:lnTo>
                  <a:lnTo>
                    <a:pt x="1174" y="1332"/>
                  </a:lnTo>
                  <a:lnTo>
                    <a:pt x="1174" y="1331"/>
                  </a:lnTo>
                  <a:lnTo>
                    <a:pt x="1174" y="1330"/>
                  </a:lnTo>
                  <a:lnTo>
                    <a:pt x="1174" y="1329"/>
                  </a:lnTo>
                  <a:lnTo>
                    <a:pt x="1174" y="1328"/>
                  </a:lnTo>
                  <a:lnTo>
                    <a:pt x="1174" y="1327"/>
                  </a:lnTo>
                  <a:lnTo>
                    <a:pt x="1174" y="1326"/>
                  </a:lnTo>
                  <a:lnTo>
                    <a:pt x="1173" y="1325"/>
                  </a:lnTo>
                  <a:lnTo>
                    <a:pt x="1172" y="1324"/>
                  </a:lnTo>
                  <a:lnTo>
                    <a:pt x="1172" y="1323"/>
                  </a:lnTo>
                  <a:lnTo>
                    <a:pt x="1171" y="1322"/>
                  </a:lnTo>
                  <a:lnTo>
                    <a:pt x="1172" y="1320"/>
                  </a:lnTo>
                  <a:lnTo>
                    <a:pt x="1173" y="1318"/>
                  </a:lnTo>
                  <a:lnTo>
                    <a:pt x="1173" y="1316"/>
                  </a:lnTo>
                  <a:lnTo>
                    <a:pt x="1174" y="1316"/>
                  </a:lnTo>
                  <a:lnTo>
                    <a:pt x="1174" y="1315"/>
                  </a:lnTo>
                  <a:lnTo>
                    <a:pt x="1174" y="1313"/>
                  </a:lnTo>
                  <a:lnTo>
                    <a:pt x="1173" y="1313"/>
                  </a:lnTo>
                  <a:lnTo>
                    <a:pt x="1173" y="1312"/>
                  </a:lnTo>
                  <a:lnTo>
                    <a:pt x="1173" y="1311"/>
                  </a:lnTo>
                  <a:lnTo>
                    <a:pt x="1172" y="1310"/>
                  </a:lnTo>
                  <a:lnTo>
                    <a:pt x="1171" y="1310"/>
                  </a:lnTo>
                  <a:lnTo>
                    <a:pt x="1171" y="1309"/>
                  </a:lnTo>
                  <a:lnTo>
                    <a:pt x="1171" y="1308"/>
                  </a:lnTo>
                  <a:lnTo>
                    <a:pt x="1171" y="1307"/>
                  </a:lnTo>
                  <a:lnTo>
                    <a:pt x="1170" y="1307"/>
                  </a:lnTo>
                  <a:lnTo>
                    <a:pt x="1170" y="1306"/>
                  </a:lnTo>
                  <a:lnTo>
                    <a:pt x="1170" y="1305"/>
                  </a:lnTo>
                  <a:lnTo>
                    <a:pt x="1169" y="1303"/>
                  </a:lnTo>
                  <a:lnTo>
                    <a:pt x="1167" y="1302"/>
                  </a:lnTo>
                  <a:lnTo>
                    <a:pt x="1167" y="1301"/>
                  </a:lnTo>
                  <a:lnTo>
                    <a:pt x="1168" y="1300"/>
                  </a:lnTo>
                  <a:lnTo>
                    <a:pt x="1168" y="1299"/>
                  </a:lnTo>
                  <a:lnTo>
                    <a:pt x="1169" y="1298"/>
                  </a:lnTo>
                  <a:lnTo>
                    <a:pt x="1169" y="1297"/>
                  </a:lnTo>
                  <a:lnTo>
                    <a:pt x="1167" y="1297"/>
                  </a:lnTo>
                  <a:lnTo>
                    <a:pt x="1166" y="1296"/>
                  </a:lnTo>
                  <a:lnTo>
                    <a:pt x="1166" y="1295"/>
                  </a:lnTo>
                  <a:lnTo>
                    <a:pt x="1166" y="1293"/>
                  </a:lnTo>
                  <a:lnTo>
                    <a:pt x="1166" y="1291"/>
                  </a:lnTo>
                  <a:lnTo>
                    <a:pt x="1166" y="1290"/>
                  </a:lnTo>
                  <a:lnTo>
                    <a:pt x="1166" y="1287"/>
                  </a:lnTo>
                  <a:lnTo>
                    <a:pt x="1166" y="1286"/>
                  </a:lnTo>
                  <a:lnTo>
                    <a:pt x="1164" y="1283"/>
                  </a:lnTo>
                  <a:lnTo>
                    <a:pt x="1163" y="1280"/>
                  </a:lnTo>
                  <a:lnTo>
                    <a:pt x="1163" y="1279"/>
                  </a:lnTo>
                  <a:lnTo>
                    <a:pt x="1162" y="1278"/>
                  </a:lnTo>
                  <a:lnTo>
                    <a:pt x="1161" y="1276"/>
                  </a:lnTo>
                  <a:lnTo>
                    <a:pt x="1159" y="1273"/>
                  </a:lnTo>
                  <a:lnTo>
                    <a:pt x="1157" y="1273"/>
                  </a:lnTo>
                  <a:lnTo>
                    <a:pt x="1157" y="1272"/>
                  </a:lnTo>
                  <a:lnTo>
                    <a:pt x="1158" y="1271"/>
                  </a:lnTo>
                  <a:lnTo>
                    <a:pt x="1159" y="1270"/>
                  </a:lnTo>
                  <a:lnTo>
                    <a:pt x="1159" y="1269"/>
                  </a:lnTo>
                  <a:lnTo>
                    <a:pt x="1157" y="1268"/>
                  </a:lnTo>
                  <a:lnTo>
                    <a:pt x="1156" y="1269"/>
                  </a:lnTo>
                  <a:lnTo>
                    <a:pt x="1155" y="1269"/>
                  </a:lnTo>
                  <a:lnTo>
                    <a:pt x="1153" y="1269"/>
                  </a:lnTo>
                  <a:lnTo>
                    <a:pt x="1152" y="1268"/>
                  </a:lnTo>
                  <a:lnTo>
                    <a:pt x="1152" y="1267"/>
                  </a:lnTo>
                  <a:lnTo>
                    <a:pt x="1151" y="1266"/>
                  </a:lnTo>
                  <a:lnTo>
                    <a:pt x="1150" y="1266"/>
                  </a:lnTo>
                  <a:lnTo>
                    <a:pt x="1151" y="1265"/>
                  </a:lnTo>
                  <a:lnTo>
                    <a:pt x="1152" y="1264"/>
                  </a:lnTo>
                  <a:lnTo>
                    <a:pt x="1151" y="1264"/>
                  </a:lnTo>
                  <a:lnTo>
                    <a:pt x="1150" y="1265"/>
                  </a:lnTo>
                  <a:lnTo>
                    <a:pt x="1149" y="1265"/>
                  </a:lnTo>
                  <a:lnTo>
                    <a:pt x="1148" y="1265"/>
                  </a:lnTo>
                  <a:lnTo>
                    <a:pt x="1147" y="1265"/>
                  </a:lnTo>
                  <a:lnTo>
                    <a:pt x="1147" y="1264"/>
                  </a:lnTo>
                  <a:lnTo>
                    <a:pt x="1146" y="1263"/>
                  </a:lnTo>
                  <a:lnTo>
                    <a:pt x="1146" y="1262"/>
                  </a:lnTo>
                  <a:lnTo>
                    <a:pt x="1145" y="1261"/>
                  </a:lnTo>
                  <a:lnTo>
                    <a:pt x="1145" y="1260"/>
                  </a:lnTo>
                  <a:lnTo>
                    <a:pt x="1144" y="1260"/>
                  </a:lnTo>
                  <a:lnTo>
                    <a:pt x="1143" y="1260"/>
                  </a:lnTo>
                  <a:lnTo>
                    <a:pt x="1142" y="1259"/>
                  </a:lnTo>
                  <a:lnTo>
                    <a:pt x="1141" y="1258"/>
                  </a:lnTo>
                  <a:lnTo>
                    <a:pt x="1141" y="1256"/>
                  </a:lnTo>
                  <a:lnTo>
                    <a:pt x="1142" y="1253"/>
                  </a:lnTo>
                  <a:lnTo>
                    <a:pt x="1143" y="1252"/>
                  </a:lnTo>
                  <a:lnTo>
                    <a:pt x="1144" y="1250"/>
                  </a:lnTo>
                  <a:lnTo>
                    <a:pt x="1144" y="1249"/>
                  </a:lnTo>
                  <a:lnTo>
                    <a:pt x="1145" y="1247"/>
                  </a:lnTo>
                  <a:lnTo>
                    <a:pt x="1144" y="1247"/>
                  </a:lnTo>
                  <a:lnTo>
                    <a:pt x="1143" y="1246"/>
                  </a:lnTo>
                  <a:lnTo>
                    <a:pt x="1141" y="1246"/>
                  </a:lnTo>
                  <a:lnTo>
                    <a:pt x="1140" y="1244"/>
                  </a:lnTo>
                  <a:lnTo>
                    <a:pt x="1140" y="1243"/>
                  </a:lnTo>
                  <a:lnTo>
                    <a:pt x="1139" y="1243"/>
                  </a:lnTo>
                  <a:lnTo>
                    <a:pt x="1138" y="1243"/>
                  </a:lnTo>
                  <a:lnTo>
                    <a:pt x="1137" y="1243"/>
                  </a:lnTo>
                  <a:lnTo>
                    <a:pt x="1136" y="1243"/>
                  </a:lnTo>
                  <a:lnTo>
                    <a:pt x="1134" y="1244"/>
                  </a:lnTo>
                  <a:lnTo>
                    <a:pt x="1132" y="1244"/>
                  </a:lnTo>
                  <a:lnTo>
                    <a:pt x="1132" y="1245"/>
                  </a:lnTo>
                  <a:lnTo>
                    <a:pt x="1131" y="1245"/>
                  </a:lnTo>
                  <a:lnTo>
                    <a:pt x="1130" y="1245"/>
                  </a:lnTo>
                  <a:lnTo>
                    <a:pt x="1129" y="1244"/>
                  </a:lnTo>
                  <a:lnTo>
                    <a:pt x="1129" y="1243"/>
                  </a:lnTo>
                  <a:lnTo>
                    <a:pt x="1126" y="1243"/>
                  </a:lnTo>
                  <a:lnTo>
                    <a:pt x="1123" y="1243"/>
                  </a:lnTo>
                  <a:lnTo>
                    <a:pt x="1122" y="1243"/>
                  </a:lnTo>
                  <a:lnTo>
                    <a:pt x="1122" y="1242"/>
                  </a:lnTo>
                  <a:lnTo>
                    <a:pt x="1122" y="1241"/>
                  </a:lnTo>
                  <a:lnTo>
                    <a:pt x="1121" y="1240"/>
                  </a:lnTo>
                  <a:lnTo>
                    <a:pt x="1120" y="1240"/>
                  </a:lnTo>
                  <a:lnTo>
                    <a:pt x="1118" y="1240"/>
                  </a:lnTo>
                  <a:lnTo>
                    <a:pt x="1117" y="1240"/>
                  </a:lnTo>
                  <a:lnTo>
                    <a:pt x="1117" y="1239"/>
                  </a:lnTo>
                  <a:lnTo>
                    <a:pt x="1116" y="1238"/>
                  </a:lnTo>
                  <a:lnTo>
                    <a:pt x="1116" y="1237"/>
                  </a:lnTo>
                  <a:lnTo>
                    <a:pt x="1116" y="1236"/>
                  </a:lnTo>
                  <a:lnTo>
                    <a:pt x="1116" y="1235"/>
                  </a:lnTo>
                  <a:lnTo>
                    <a:pt x="1116" y="1234"/>
                  </a:lnTo>
                  <a:lnTo>
                    <a:pt x="1115" y="1234"/>
                  </a:lnTo>
                  <a:lnTo>
                    <a:pt x="1114" y="1233"/>
                  </a:lnTo>
                  <a:lnTo>
                    <a:pt x="1113" y="1233"/>
                  </a:lnTo>
                  <a:lnTo>
                    <a:pt x="1112" y="1232"/>
                  </a:lnTo>
                  <a:lnTo>
                    <a:pt x="1111" y="1232"/>
                  </a:lnTo>
                  <a:lnTo>
                    <a:pt x="1110" y="1232"/>
                  </a:lnTo>
                  <a:lnTo>
                    <a:pt x="1110" y="1231"/>
                  </a:lnTo>
                  <a:lnTo>
                    <a:pt x="1109" y="1229"/>
                  </a:lnTo>
                  <a:lnTo>
                    <a:pt x="1108" y="1229"/>
                  </a:lnTo>
                  <a:lnTo>
                    <a:pt x="1107" y="1230"/>
                  </a:lnTo>
                  <a:lnTo>
                    <a:pt x="1106" y="1230"/>
                  </a:lnTo>
                  <a:lnTo>
                    <a:pt x="1105" y="1231"/>
                  </a:lnTo>
                  <a:lnTo>
                    <a:pt x="1103" y="1231"/>
                  </a:lnTo>
                  <a:lnTo>
                    <a:pt x="1102" y="1231"/>
                  </a:lnTo>
                  <a:lnTo>
                    <a:pt x="1101" y="1230"/>
                  </a:lnTo>
                  <a:lnTo>
                    <a:pt x="1100" y="1230"/>
                  </a:lnTo>
                  <a:lnTo>
                    <a:pt x="1099" y="1230"/>
                  </a:lnTo>
                  <a:lnTo>
                    <a:pt x="1097" y="1230"/>
                  </a:lnTo>
                  <a:lnTo>
                    <a:pt x="1096" y="1230"/>
                  </a:lnTo>
                  <a:lnTo>
                    <a:pt x="1095" y="1230"/>
                  </a:lnTo>
                  <a:lnTo>
                    <a:pt x="1095" y="1229"/>
                  </a:lnTo>
                  <a:lnTo>
                    <a:pt x="1095" y="1228"/>
                  </a:lnTo>
                  <a:lnTo>
                    <a:pt x="1094" y="1226"/>
                  </a:lnTo>
                  <a:lnTo>
                    <a:pt x="1093" y="1226"/>
                  </a:lnTo>
                  <a:lnTo>
                    <a:pt x="1092" y="1227"/>
                  </a:lnTo>
                  <a:lnTo>
                    <a:pt x="1091" y="1228"/>
                  </a:lnTo>
                  <a:lnTo>
                    <a:pt x="1091" y="1227"/>
                  </a:lnTo>
                  <a:lnTo>
                    <a:pt x="1090" y="1227"/>
                  </a:lnTo>
                  <a:lnTo>
                    <a:pt x="1090" y="1226"/>
                  </a:lnTo>
                  <a:lnTo>
                    <a:pt x="1089" y="1226"/>
                  </a:lnTo>
                  <a:lnTo>
                    <a:pt x="1089" y="1225"/>
                  </a:lnTo>
                  <a:lnTo>
                    <a:pt x="1088" y="1224"/>
                  </a:lnTo>
                  <a:lnTo>
                    <a:pt x="1087" y="1223"/>
                  </a:lnTo>
                  <a:lnTo>
                    <a:pt x="1086" y="1223"/>
                  </a:lnTo>
                  <a:lnTo>
                    <a:pt x="1084" y="1222"/>
                  </a:lnTo>
                  <a:lnTo>
                    <a:pt x="1083" y="1222"/>
                  </a:lnTo>
                  <a:lnTo>
                    <a:pt x="1082" y="1222"/>
                  </a:lnTo>
                  <a:lnTo>
                    <a:pt x="1082" y="1221"/>
                  </a:lnTo>
                  <a:lnTo>
                    <a:pt x="1082" y="1220"/>
                  </a:lnTo>
                  <a:lnTo>
                    <a:pt x="1082" y="1219"/>
                  </a:lnTo>
                  <a:lnTo>
                    <a:pt x="1082" y="1218"/>
                  </a:lnTo>
                  <a:lnTo>
                    <a:pt x="1082" y="1217"/>
                  </a:lnTo>
                  <a:lnTo>
                    <a:pt x="1082" y="1216"/>
                  </a:lnTo>
                  <a:lnTo>
                    <a:pt x="1082" y="1214"/>
                  </a:lnTo>
                  <a:lnTo>
                    <a:pt x="1082" y="1213"/>
                  </a:lnTo>
                  <a:lnTo>
                    <a:pt x="1082" y="1212"/>
                  </a:lnTo>
                  <a:lnTo>
                    <a:pt x="1083" y="1212"/>
                  </a:lnTo>
                  <a:lnTo>
                    <a:pt x="1083" y="1211"/>
                  </a:lnTo>
                  <a:lnTo>
                    <a:pt x="1084" y="1209"/>
                  </a:lnTo>
                  <a:lnTo>
                    <a:pt x="1084" y="1208"/>
                  </a:lnTo>
                  <a:lnTo>
                    <a:pt x="1085" y="1207"/>
                  </a:lnTo>
                  <a:lnTo>
                    <a:pt x="1086" y="1206"/>
                  </a:lnTo>
                  <a:lnTo>
                    <a:pt x="1087" y="1205"/>
                  </a:lnTo>
                  <a:lnTo>
                    <a:pt x="1088" y="1205"/>
                  </a:lnTo>
                  <a:lnTo>
                    <a:pt x="1088" y="1204"/>
                  </a:lnTo>
                  <a:lnTo>
                    <a:pt x="1088" y="1203"/>
                  </a:lnTo>
                  <a:lnTo>
                    <a:pt x="1087" y="1203"/>
                  </a:lnTo>
                  <a:lnTo>
                    <a:pt x="1086" y="1202"/>
                  </a:lnTo>
                  <a:lnTo>
                    <a:pt x="1085" y="1202"/>
                  </a:lnTo>
                  <a:lnTo>
                    <a:pt x="1085" y="1201"/>
                  </a:lnTo>
                  <a:lnTo>
                    <a:pt x="1084" y="1200"/>
                  </a:lnTo>
                  <a:lnTo>
                    <a:pt x="1084" y="1199"/>
                  </a:lnTo>
                  <a:lnTo>
                    <a:pt x="1083" y="1199"/>
                  </a:lnTo>
                  <a:lnTo>
                    <a:pt x="1082" y="1199"/>
                  </a:lnTo>
                  <a:lnTo>
                    <a:pt x="1081" y="1199"/>
                  </a:lnTo>
                  <a:lnTo>
                    <a:pt x="1080" y="1198"/>
                  </a:lnTo>
                  <a:lnTo>
                    <a:pt x="1079" y="1197"/>
                  </a:lnTo>
                  <a:lnTo>
                    <a:pt x="1078" y="1196"/>
                  </a:lnTo>
                  <a:lnTo>
                    <a:pt x="1077" y="1196"/>
                  </a:lnTo>
                  <a:lnTo>
                    <a:pt x="1076" y="1196"/>
                  </a:lnTo>
                  <a:lnTo>
                    <a:pt x="1075" y="1196"/>
                  </a:lnTo>
                  <a:lnTo>
                    <a:pt x="1075" y="1195"/>
                  </a:lnTo>
                  <a:lnTo>
                    <a:pt x="1071" y="1195"/>
                  </a:lnTo>
                  <a:lnTo>
                    <a:pt x="1070" y="1194"/>
                  </a:lnTo>
                  <a:lnTo>
                    <a:pt x="1069" y="1193"/>
                  </a:lnTo>
                  <a:lnTo>
                    <a:pt x="1068" y="1192"/>
                  </a:lnTo>
                  <a:lnTo>
                    <a:pt x="1068" y="1191"/>
                  </a:lnTo>
                  <a:lnTo>
                    <a:pt x="1067" y="1190"/>
                  </a:lnTo>
                  <a:lnTo>
                    <a:pt x="1066" y="1189"/>
                  </a:lnTo>
                  <a:lnTo>
                    <a:pt x="1065" y="1189"/>
                  </a:lnTo>
                  <a:lnTo>
                    <a:pt x="1065" y="1188"/>
                  </a:lnTo>
                  <a:lnTo>
                    <a:pt x="1064" y="1187"/>
                  </a:lnTo>
                  <a:lnTo>
                    <a:pt x="1064" y="1186"/>
                  </a:lnTo>
                  <a:lnTo>
                    <a:pt x="1064" y="1185"/>
                  </a:lnTo>
                  <a:lnTo>
                    <a:pt x="1065" y="1183"/>
                  </a:lnTo>
                  <a:lnTo>
                    <a:pt x="1066" y="1182"/>
                  </a:lnTo>
                  <a:lnTo>
                    <a:pt x="1067" y="1181"/>
                  </a:lnTo>
                  <a:lnTo>
                    <a:pt x="1067" y="1180"/>
                  </a:lnTo>
                  <a:lnTo>
                    <a:pt x="1068" y="1176"/>
                  </a:lnTo>
                  <a:lnTo>
                    <a:pt x="1068" y="1173"/>
                  </a:lnTo>
                  <a:lnTo>
                    <a:pt x="1068" y="1172"/>
                  </a:lnTo>
                  <a:lnTo>
                    <a:pt x="1067" y="1170"/>
                  </a:lnTo>
                  <a:lnTo>
                    <a:pt x="1065" y="1168"/>
                  </a:lnTo>
                  <a:lnTo>
                    <a:pt x="1065" y="1166"/>
                  </a:lnTo>
                  <a:lnTo>
                    <a:pt x="1061" y="1163"/>
                  </a:lnTo>
                  <a:lnTo>
                    <a:pt x="1060" y="1163"/>
                  </a:lnTo>
                  <a:lnTo>
                    <a:pt x="1059" y="1163"/>
                  </a:lnTo>
                  <a:lnTo>
                    <a:pt x="1058" y="1163"/>
                  </a:lnTo>
                  <a:lnTo>
                    <a:pt x="1057" y="1164"/>
                  </a:lnTo>
                  <a:lnTo>
                    <a:pt x="1056" y="1165"/>
                  </a:lnTo>
                  <a:lnTo>
                    <a:pt x="1057" y="1165"/>
                  </a:lnTo>
                  <a:lnTo>
                    <a:pt x="1057" y="1167"/>
                  </a:lnTo>
                  <a:lnTo>
                    <a:pt x="1058" y="1170"/>
                  </a:lnTo>
                  <a:lnTo>
                    <a:pt x="1058" y="1172"/>
                  </a:lnTo>
                  <a:lnTo>
                    <a:pt x="1059" y="1173"/>
                  </a:lnTo>
                  <a:lnTo>
                    <a:pt x="1058" y="1174"/>
                  </a:lnTo>
                  <a:lnTo>
                    <a:pt x="1057" y="1175"/>
                  </a:lnTo>
                  <a:lnTo>
                    <a:pt x="1056" y="1175"/>
                  </a:lnTo>
                  <a:lnTo>
                    <a:pt x="1055" y="1175"/>
                  </a:lnTo>
                  <a:lnTo>
                    <a:pt x="1054" y="1174"/>
                  </a:lnTo>
                  <a:lnTo>
                    <a:pt x="1053" y="1174"/>
                  </a:lnTo>
                  <a:lnTo>
                    <a:pt x="1052" y="1172"/>
                  </a:lnTo>
                  <a:lnTo>
                    <a:pt x="1052" y="1169"/>
                  </a:lnTo>
                  <a:lnTo>
                    <a:pt x="1051" y="1168"/>
                  </a:lnTo>
                  <a:lnTo>
                    <a:pt x="1051" y="1167"/>
                  </a:lnTo>
                  <a:lnTo>
                    <a:pt x="1050" y="1167"/>
                  </a:lnTo>
                  <a:lnTo>
                    <a:pt x="1048" y="1167"/>
                  </a:lnTo>
                  <a:lnTo>
                    <a:pt x="1046" y="1167"/>
                  </a:lnTo>
                  <a:lnTo>
                    <a:pt x="1044" y="1166"/>
                  </a:lnTo>
                  <a:lnTo>
                    <a:pt x="1043" y="1166"/>
                  </a:lnTo>
                  <a:lnTo>
                    <a:pt x="1041" y="1164"/>
                  </a:lnTo>
                  <a:lnTo>
                    <a:pt x="1040" y="1164"/>
                  </a:lnTo>
                  <a:lnTo>
                    <a:pt x="1038" y="1165"/>
                  </a:lnTo>
                  <a:lnTo>
                    <a:pt x="1036" y="1168"/>
                  </a:lnTo>
                  <a:lnTo>
                    <a:pt x="1035" y="1170"/>
                  </a:lnTo>
                  <a:lnTo>
                    <a:pt x="1035" y="1172"/>
                  </a:lnTo>
                  <a:lnTo>
                    <a:pt x="1032" y="1173"/>
                  </a:lnTo>
                  <a:lnTo>
                    <a:pt x="1031" y="1173"/>
                  </a:lnTo>
                  <a:lnTo>
                    <a:pt x="1031" y="1172"/>
                  </a:lnTo>
                  <a:lnTo>
                    <a:pt x="1029" y="1171"/>
                  </a:lnTo>
                  <a:lnTo>
                    <a:pt x="1028" y="1170"/>
                  </a:lnTo>
                  <a:lnTo>
                    <a:pt x="1025" y="1170"/>
                  </a:lnTo>
                  <a:lnTo>
                    <a:pt x="1024" y="1170"/>
                  </a:lnTo>
                  <a:lnTo>
                    <a:pt x="1023" y="1171"/>
                  </a:lnTo>
                  <a:lnTo>
                    <a:pt x="1019" y="1173"/>
                  </a:lnTo>
                  <a:lnTo>
                    <a:pt x="1018" y="1175"/>
                  </a:lnTo>
                  <a:lnTo>
                    <a:pt x="1017" y="1175"/>
                  </a:lnTo>
                  <a:lnTo>
                    <a:pt x="1016" y="1176"/>
                  </a:lnTo>
                  <a:lnTo>
                    <a:pt x="1014" y="1177"/>
                  </a:lnTo>
                  <a:lnTo>
                    <a:pt x="1012" y="1177"/>
                  </a:lnTo>
                  <a:lnTo>
                    <a:pt x="1011" y="1176"/>
                  </a:lnTo>
                  <a:lnTo>
                    <a:pt x="1010" y="1176"/>
                  </a:lnTo>
                  <a:lnTo>
                    <a:pt x="1009" y="1176"/>
                  </a:lnTo>
                  <a:lnTo>
                    <a:pt x="1009" y="1175"/>
                  </a:lnTo>
                  <a:lnTo>
                    <a:pt x="1005" y="1174"/>
                  </a:lnTo>
                  <a:lnTo>
                    <a:pt x="1004" y="1174"/>
                  </a:lnTo>
                  <a:lnTo>
                    <a:pt x="1003" y="1174"/>
                  </a:lnTo>
                  <a:lnTo>
                    <a:pt x="1001" y="1175"/>
                  </a:lnTo>
                  <a:lnTo>
                    <a:pt x="999" y="1178"/>
                  </a:lnTo>
                  <a:lnTo>
                    <a:pt x="998" y="1178"/>
                  </a:lnTo>
                  <a:lnTo>
                    <a:pt x="995" y="1178"/>
                  </a:lnTo>
                  <a:lnTo>
                    <a:pt x="994" y="1180"/>
                  </a:lnTo>
                  <a:lnTo>
                    <a:pt x="992" y="1180"/>
                  </a:lnTo>
                  <a:lnTo>
                    <a:pt x="990" y="1179"/>
                  </a:lnTo>
                  <a:lnTo>
                    <a:pt x="989" y="1179"/>
                  </a:lnTo>
                  <a:lnTo>
                    <a:pt x="988" y="1179"/>
                  </a:lnTo>
                  <a:lnTo>
                    <a:pt x="985" y="1179"/>
                  </a:lnTo>
                  <a:lnTo>
                    <a:pt x="982" y="1177"/>
                  </a:lnTo>
                  <a:lnTo>
                    <a:pt x="981" y="1177"/>
                  </a:lnTo>
                  <a:lnTo>
                    <a:pt x="980" y="1177"/>
                  </a:lnTo>
                  <a:lnTo>
                    <a:pt x="978" y="1178"/>
                  </a:lnTo>
                  <a:lnTo>
                    <a:pt x="978" y="1179"/>
                  </a:lnTo>
                  <a:lnTo>
                    <a:pt x="976" y="1179"/>
                  </a:lnTo>
                  <a:lnTo>
                    <a:pt x="974" y="1179"/>
                  </a:lnTo>
                  <a:lnTo>
                    <a:pt x="973" y="1178"/>
                  </a:lnTo>
                  <a:lnTo>
                    <a:pt x="972" y="1178"/>
                  </a:lnTo>
                  <a:lnTo>
                    <a:pt x="972" y="1177"/>
                  </a:lnTo>
                  <a:lnTo>
                    <a:pt x="971" y="1176"/>
                  </a:lnTo>
                  <a:lnTo>
                    <a:pt x="971" y="1174"/>
                  </a:lnTo>
                  <a:lnTo>
                    <a:pt x="971" y="1173"/>
                  </a:lnTo>
                  <a:lnTo>
                    <a:pt x="969" y="1172"/>
                  </a:lnTo>
                  <a:lnTo>
                    <a:pt x="968" y="1172"/>
                  </a:lnTo>
                  <a:lnTo>
                    <a:pt x="963" y="1170"/>
                  </a:lnTo>
                  <a:lnTo>
                    <a:pt x="962" y="1170"/>
                  </a:lnTo>
                  <a:lnTo>
                    <a:pt x="961" y="1170"/>
                  </a:lnTo>
                  <a:lnTo>
                    <a:pt x="960" y="1171"/>
                  </a:lnTo>
                  <a:lnTo>
                    <a:pt x="960" y="1172"/>
                  </a:lnTo>
                  <a:lnTo>
                    <a:pt x="958" y="1172"/>
                  </a:lnTo>
                  <a:lnTo>
                    <a:pt x="957" y="1172"/>
                  </a:lnTo>
                  <a:lnTo>
                    <a:pt x="954" y="1172"/>
                  </a:lnTo>
                  <a:lnTo>
                    <a:pt x="953" y="1172"/>
                  </a:lnTo>
                  <a:lnTo>
                    <a:pt x="952" y="1172"/>
                  </a:lnTo>
                  <a:lnTo>
                    <a:pt x="952" y="1174"/>
                  </a:lnTo>
                  <a:lnTo>
                    <a:pt x="951" y="1174"/>
                  </a:lnTo>
                  <a:lnTo>
                    <a:pt x="951" y="1175"/>
                  </a:lnTo>
                  <a:lnTo>
                    <a:pt x="950" y="1175"/>
                  </a:lnTo>
                  <a:lnTo>
                    <a:pt x="947" y="1175"/>
                  </a:lnTo>
                  <a:lnTo>
                    <a:pt x="947" y="1176"/>
                  </a:lnTo>
                  <a:lnTo>
                    <a:pt x="945" y="1176"/>
                  </a:lnTo>
                  <a:lnTo>
                    <a:pt x="944" y="1176"/>
                  </a:lnTo>
                  <a:lnTo>
                    <a:pt x="943" y="1176"/>
                  </a:lnTo>
                  <a:lnTo>
                    <a:pt x="941" y="1175"/>
                  </a:lnTo>
                  <a:lnTo>
                    <a:pt x="939" y="1175"/>
                  </a:lnTo>
                  <a:lnTo>
                    <a:pt x="939" y="1174"/>
                  </a:lnTo>
                  <a:lnTo>
                    <a:pt x="939" y="1173"/>
                  </a:lnTo>
                  <a:lnTo>
                    <a:pt x="938" y="1172"/>
                  </a:lnTo>
                  <a:lnTo>
                    <a:pt x="938" y="1170"/>
                  </a:lnTo>
                  <a:lnTo>
                    <a:pt x="937" y="1169"/>
                  </a:lnTo>
                  <a:lnTo>
                    <a:pt x="936" y="1168"/>
                  </a:lnTo>
                  <a:lnTo>
                    <a:pt x="935" y="1167"/>
                  </a:lnTo>
                  <a:lnTo>
                    <a:pt x="934" y="1166"/>
                  </a:lnTo>
                  <a:lnTo>
                    <a:pt x="934" y="1165"/>
                  </a:lnTo>
                  <a:lnTo>
                    <a:pt x="933" y="1165"/>
                  </a:lnTo>
                  <a:lnTo>
                    <a:pt x="933" y="1164"/>
                  </a:lnTo>
                  <a:lnTo>
                    <a:pt x="934" y="1163"/>
                  </a:lnTo>
                  <a:lnTo>
                    <a:pt x="933" y="1162"/>
                  </a:lnTo>
                  <a:lnTo>
                    <a:pt x="931" y="1162"/>
                  </a:lnTo>
                  <a:lnTo>
                    <a:pt x="927" y="1158"/>
                  </a:lnTo>
                  <a:lnTo>
                    <a:pt x="926" y="1158"/>
                  </a:lnTo>
                  <a:lnTo>
                    <a:pt x="924" y="1159"/>
                  </a:lnTo>
                  <a:lnTo>
                    <a:pt x="921" y="1158"/>
                  </a:lnTo>
                  <a:lnTo>
                    <a:pt x="920" y="1158"/>
                  </a:lnTo>
                  <a:lnTo>
                    <a:pt x="914" y="1160"/>
                  </a:lnTo>
                  <a:lnTo>
                    <a:pt x="913" y="1161"/>
                  </a:lnTo>
                  <a:lnTo>
                    <a:pt x="913" y="1162"/>
                  </a:lnTo>
                  <a:lnTo>
                    <a:pt x="913" y="1167"/>
                  </a:lnTo>
                  <a:lnTo>
                    <a:pt x="913" y="1168"/>
                  </a:lnTo>
                  <a:lnTo>
                    <a:pt x="912" y="1169"/>
                  </a:lnTo>
                  <a:lnTo>
                    <a:pt x="911" y="1170"/>
                  </a:lnTo>
                  <a:lnTo>
                    <a:pt x="910" y="1171"/>
                  </a:lnTo>
                  <a:lnTo>
                    <a:pt x="910" y="1172"/>
                  </a:lnTo>
                  <a:lnTo>
                    <a:pt x="909" y="1172"/>
                  </a:lnTo>
                  <a:lnTo>
                    <a:pt x="908" y="1172"/>
                  </a:lnTo>
                  <a:lnTo>
                    <a:pt x="905" y="1171"/>
                  </a:lnTo>
                  <a:lnTo>
                    <a:pt x="903" y="1170"/>
                  </a:lnTo>
                  <a:lnTo>
                    <a:pt x="902" y="1170"/>
                  </a:lnTo>
                  <a:lnTo>
                    <a:pt x="900" y="1171"/>
                  </a:lnTo>
                  <a:lnTo>
                    <a:pt x="899" y="1171"/>
                  </a:lnTo>
                  <a:lnTo>
                    <a:pt x="898" y="1171"/>
                  </a:lnTo>
                  <a:lnTo>
                    <a:pt x="897" y="1171"/>
                  </a:lnTo>
                  <a:lnTo>
                    <a:pt x="893" y="1169"/>
                  </a:lnTo>
                  <a:lnTo>
                    <a:pt x="891" y="1168"/>
                  </a:lnTo>
                  <a:lnTo>
                    <a:pt x="890" y="1168"/>
                  </a:lnTo>
                  <a:lnTo>
                    <a:pt x="888" y="1168"/>
                  </a:lnTo>
                  <a:lnTo>
                    <a:pt x="887" y="1168"/>
                  </a:lnTo>
                  <a:lnTo>
                    <a:pt x="886" y="1169"/>
                  </a:lnTo>
                  <a:lnTo>
                    <a:pt x="885" y="1170"/>
                  </a:lnTo>
                  <a:lnTo>
                    <a:pt x="884" y="1170"/>
                  </a:lnTo>
                  <a:lnTo>
                    <a:pt x="883" y="1170"/>
                  </a:lnTo>
                  <a:lnTo>
                    <a:pt x="882" y="1170"/>
                  </a:lnTo>
                  <a:lnTo>
                    <a:pt x="881" y="1170"/>
                  </a:lnTo>
                  <a:lnTo>
                    <a:pt x="880" y="1170"/>
                  </a:lnTo>
                  <a:lnTo>
                    <a:pt x="880" y="1169"/>
                  </a:lnTo>
                  <a:lnTo>
                    <a:pt x="879" y="1168"/>
                  </a:lnTo>
                  <a:lnTo>
                    <a:pt x="878" y="1168"/>
                  </a:lnTo>
                  <a:lnTo>
                    <a:pt x="877" y="1168"/>
                  </a:lnTo>
                  <a:lnTo>
                    <a:pt x="877" y="1167"/>
                  </a:lnTo>
                  <a:lnTo>
                    <a:pt x="876" y="1167"/>
                  </a:lnTo>
                  <a:lnTo>
                    <a:pt x="876" y="1166"/>
                  </a:lnTo>
                  <a:lnTo>
                    <a:pt x="876" y="1165"/>
                  </a:lnTo>
                  <a:lnTo>
                    <a:pt x="875" y="1160"/>
                  </a:lnTo>
                  <a:lnTo>
                    <a:pt x="873" y="1158"/>
                  </a:lnTo>
                  <a:lnTo>
                    <a:pt x="872" y="1157"/>
                  </a:lnTo>
                  <a:lnTo>
                    <a:pt x="871" y="1157"/>
                  </a:lnTo>
                  <a:lnTo>
                    <a:pt x="870" y="1157"/>
                  </a:lnTo>
                  <a:lnTo>
                    <a:pt x="867" y="1157"/>
                  </a:lnTo>
                  <a:lnTo>
                    <a:pt x="866" y="1156"/>
                  </a:lnTo>
                  <a:lnTo>
                    <a:pt x="863" y="1155"/>
                  </a:lnTo>
                  <a:lnTo>
                    <a:pt x="861" y="1154"/>
                  </a:lnTo>
                  <a:lnTo>
                    <a:pt x="860" y="1154"/>
                  </a:lnTo>
                  <a:lnTo>
                    <a:pt x="858" y="1154"/>
                  </a:lnTo>
                  <a:lnTo>
                    <a:pt x="855" y="1156"/>
                  </a:lnTo>
                  <a:lnTo>
                    <a:pt x="854" y="1157"/>
                  </a:lnTo>
                  <a:lnTo>
                    <a:pt x="850" y="1160"/>
                  </a:lnTo>
                  <a:lnTo>
                    <a:pt x="848" y="1161"/>
                  </a:lnTo>
                  <a:lnTo>
                    <a:pt x="847" y="1160"/>
                  </a:lnTo>
                  <a:lnTo>
                    <a:pt x="846" y="1157"/>
                  </a:lnTo>
                  <a:lnTo>
                    <a:pt x="845" y="1156"/>
                  </a:lnTo>
                  <a:lnTo>
                    <a:pt x="841" y="1155"/>
                  </a:lnTo>
                  <a:lnTo>
                    <a:pt x="839" y="1154"/>
                  </a:lnTo>
                  <a:lnTo>
                    <a:pt x="836" y="1151"/>
                  </a:lnTo>
                  <a:lnTo>
                    <a:pt x="835" y="1150"/>
                  </a:lnTo>
                  <a:lnTo>
                    <a:pt x="832" y="1149"/>
                  </a:lnTo>
                  <a:lnTo>
                    <a:pt x="831" y="1149"/>
                  </a:lnTo>
                  <a:lnTo>
                    <a:pt x="830" y="1149"/>
                  </a:lnTo>
                  <a:lnTo>
                    <a:pt x="828" y="1149"/>
                  </a:lnTo>
                  <a:lnTo>
                    <a:pt x="827" y="1150"/>
                  </a:lnTo>
                  <a:lnTo>
                    <a:pt x="826" y="1150"/>
                  </a:lnTo>
                  <a:lnTo>
                    <a:pt x="825" y="1151"/>
                  </a:lnTo>
                  <a:lnTo>
                    <a:pt x="824" y="1151"/>
                  </a:lnTo>
                  <a:lnTo>
                    <a:pt x="824" y="1152"/>
                  </a:lnTo>
                  <a:lnTo>
                    <a:pt x="823" y="1153"/>
                  </a:lnTo>
                  <a:lnTo>
                    <a:pt x="823" y="1154"/>
                  </a:lnTo>
                  <a:lnTo>
                    <a:pt x="822" y="1156"/>
                  </a:lnTo>
                  <a:lnTo>
                    <a:pt x="820" y="1158"/>
                  </a:lnTo>
                  <a:lnTo>
                    <a:pt x="819" y="1158"/>
                  </a:lnTo>
                  <a:lnTo>
                    <a:pt x="817" y="1164"/>
                  </a:lnTo>
                  <a:lnTo>
                    <a:pt x="816" y="1165"/>
                  </a:lnTo>
                  <a:lnTo>
                    <a:pt x="814" y="1167"/>
                  </a:lnTo>
                  <a:lnTo>
                    <a:pt x="813" y="1169"/>
                  </a:lnTo>
                  <a:lnTo>
                    <a:pt x="813" y="1170"/>
                  </a:lnTo>
                  <a:lnTo>
                    <a:pt x="812" y="1170"/>
                  </a:lnTo>
                  <a:lnTo>
                    <a:pt x="808" y="1171"/>
                  </a:lnTo>
                  <a:lnTo>
                    <a:pt x="806" y="1172"/>
                  </a:lnTo>
                  <a:lnTo>
                    <a:pt x="805" y="1172"/>
                  </a:lnTo>
                  <a:lnTo>
                    <a:pt x="804" y="1172"/>
                  </a:lnTo>
                  <a:lnTo>
                    <a:pt x="803" y="1172"/>
                  </a:lnTo>
                  <a:lnTo>
                    <a:pt x="801" y="1171"/>
                  </a:lnTo>
                  <a:lnTo>
                    <a:pt x="800" y="1170"/>
                  </a:lnTo>
                  <a:lnTo>
                    <a:pt x="800" y="1168"/>
                  </a:lnTo>
                  <a:lnTo>
                    <a:pt x="799" y="1168"/>
                  </a:lnTo>
                  <a:lnTo>
                    <a:pt x="798" y="1167"/>
                  </a:lnTo>
                  <a:lnTo>
                    <a:pt x="796" y="1166"/>
                  </a:lnTo>
                  <a:lnTo>
                    <a:pt x="793" y="1166"/>
                  </a:lnTo>
                  <a:lnTo>
                    <a:pt x="791" y="1165"/>
                  </a:lnTo>
                  <a:lnTo>
                    <a:pt x="790" y="1165"/>
                  </a:lnTo>
                  <a:lnTo>
                    <a:pt x="789" y="1165"/>
                  </a:lnTo>
                  <a:lnTo>
                    <a:pt x="787" y="1166"/>
                  </a:lnTo>
                  <a:lnTo>
                    <a:pt x="786" y="1167"/>
                  </a:lnTo>
                  <a:lnTo>
                    <a:pt x="785" y="1167"/>
                  </a:lnTo>
                  <a:lnTo>
                    <a:pt x="784" y="1167"/>
                  </a:lnTo>
                  <a:lnTo>
                    <a:pt x="782" y="1166"/>
                  </a:lnTo>
                  <a:lnTo>
                    <a:pt x="781" y="1165"/>
                  </a:lnTo>
                  <a:lnTo>
                    <a:pt x="781" y="1164"/>
                  </a:lnTo>
                  <a:lnTo>
                    <a:pt x="780" y="1162"/>
                  </a:lnTo>
                  <a:lnTo>
                    <a:pt x="781" y="1161"/>
                  </a:lnTo>
                  <a:lnTo>
                    <a:pt x="782" y="1158"/>
                  </a:lnTo>
                  <a:lnTo>
                    <a:pt x="784" y="1156"/>
                  </a:lnTo>
                  <a:lnTo>
                    <a:pt x="784" y="1153"/>
                  </a:lnTo>
                  <a:lnTo>
                    <a:pt x="785" y="1151"/>
                  </a:lnTo>
                  <a:lnTo>
                    <a:pt x="786" y="1151"/>
                  </a:lnTo>
                  <a:lnTo>
                    <a:pt x="786" y="1150"/>
                  </a:lnTo>
                  <a:lnTo>
                    <a:pt x="786" y="1147"/>
                  </a:lnTo>
                  <a:lnTo>
                    <a:pt x="786" y="1146"/>
                  </a:lnTo>
                  <a:lnTo>
                    <a:pt x="785" y="1144"/>
                  </a:lnTo>
                  <a:lnTo>
                    <a:pt x="783" y="1143"/>
                  </a:lnTo>
                  <a:lnTo>
                    <a:pt x="782" y="1142"/>
                  </a:lnTo>
                  <a:lnTo>
                    <a:pt x="781" y="1141"/>
                  </a:lnTo>
                  <a:lnTo>
                    <a:pt x="779" y="1141"/>
                  </a:lnTo>
                  <a:lnTo>
                    <a:pt x="778" y="1140"/>
                  </a:lnTo>
                  <a:lnTo>
                    <a:pt x="777" y="1138"/>
                  </a:lnTo>
                  <a:lnTo>
                    <a:pt x="776" y="1135"/>
                  </a:lnTo>
                  <a:lnTo>
                    <a:pt x="775" y="1135"/>
                  </a:lnTo>
                  <a:lnTo>
                    <a:pt x="774" y="1133"/>
                  </a:lnTo>
                  <a:lnTo>
                    <a:pt x="773" y="1132"/>
                  </a:lnTo>
                  <a:lnTo>
                    <a:pt x="772" y="1130"/>
                  </a:lnTo>
                  <a:lnTo>
                    <a:pt x="772" y="1128"/>
                  </a:lnTo>
                  <a:lnTo>
                    <a:pt x="772" y="1125"/>
                  </a:lnTo>
                  <a:lnTo>
                    <a:pt x="772" y="1124"/>
                  </a:lnTo>
                  <a:lnTo>
                    <a:pt x="771" y="1121"/>
                  </a:lnTo>
                  <a:lnTo>
                    <a:pt x="769" y="1120"/>
                  </a:lnTo>
                  <a:lnTo>
                    <a:pt x="769" y="1119"/>
                  </a:lnTo>
                  <a:lnTo>
                    <a:pt x="768" y="1119"/>
                  </a:lnTo>
                  <a:lnTo>
                    <a:pt x="768" y="1118"/>
                  </a:lnTo>
                  <a:lnTo>
                    <a:pt x="767" y="1117"/>
                  </a:lnTo>
                  <a:lnTo>
                    <a:pt x="764" y="1114"/>
                  </a:lnTo>
                  <a:lnTo>
                    <a:pt x="760" y="1112"/>
                  </a:lnTo>
                  <a:lnTo>
                    <a:pt x="756" y="1108"/>
                  </a:lnTo>
                  <a:lnTo>
                    <a:pt x="754" y="1107"/>
                  </a:lnTo>
                  <a:lnTo>
                    <a:pt x="753" y="1107"/>
                  </a:lnTo>
                  <a:lnTo>
                    <a:pt x="750" y="1107"/>
                  </a:lnTo>
                  <a:lnTo>
                    <a:pt x="749" y="1107"/>
                  </a:lnTo>
                  <a:lnTo>
                    <a:pt x="745" y="1107"/>
                  </a:lnTo>
                  <a:lnTo>
                    <a:pt x="742" y="1108"/>
                  </a:lnTo>
                  <a:lnTo>
                    <a:pt x="741" y="1108"/>
                  </a:lnTo>
                  <a:lnTo>
                    <a:pt x="739" y="1110"/>
                  </a:lnTo>
                  <a:lnTo>
                    <a:pt x="738" y="1110"/>
                  </a:lnTo>
                  <a:lnTo>
                    <a:pt x="736" y="1110"/>
                  </a:lnTo>
                  <a:lnTo>
                    <a:pt x="736" y="1109"/>
                  </a:lnTo>
                  <a:lnTo>
                    <a:pt x="734" y="1107"/>
                  </a:lnTo>
                  <a:lnTo>
                    <a:pt x="733" y="1104"/>
                  </a:lnTo>
                  <a:lnTo>
                    <a:pt x="732" y="1104"/>
                  </a:lnTo>
                  <a:lnTo>
                    <a:pt x="732" y="1103"/>
                  </a:lnTo>
                  <a:lnTo>
                    <a:pt x="731" y="1103"/>
                  </a:lnTo>
                  <a:lnTo>
                    <a:pt x="729" y="1101"/>
                  </a:lnTo>
                  <a:lnTo>
                    <a:pt x="728" y="1101"/>
                  </a:lnTo>
                  <a:lnTo>
                    <a:pt x="726" y="1101"/>
                  </a:lnTo>
                  <a:lnTo>
                    <a:pt x="725" y="1101"/>
                  </a:lnTo>
                  <a:lnTo>
                    <a:pt x="723" y="1101"/>
                  </a:lnTo>
                  <a:lnTo>
                    <a:pt x="722" y="1102"/>
                  </a:lnTo>
                  <a:lnTo>
                    <a:pt x="721" y="1104"/>
                  </a:lnTo>
                  <a:lnTo>
                    <a:pt x="720" y="1104"/>
                  </a:lnTo>
                  <a:lnTo>
                    <a:pt x="719" y="1104"/>
                  </a:lnTo>
                  <a:lnTo>
                    <a:pt x="716" y="1104"/>
                  </a:lnTo>
                  <a:lnTo>
                    <a:pt x="715" y="1104"/>
                  </a:lnTo>
                  <a:lnTo>
                    <a:pt x="714" y="1104"/>
                  </a:lnTo>
                  <a:lnTo>
                    <a:pt x="712" y="1102"/>
                  </a:lnTo>
                  <a:lnTo>
                    <a:pt x="706" y="1098"/>
                  </a:lnTo>
                  <a:lnTo>
                    <a:pt x="703" y="1096"/>
                  </a:lnTo>
                  <a:lnTo>
                    <a:pt x="700" y="1094"/>
                  </a:lnTo>
                  <a:lnTo>
                    <a:pt x="699" y="1094"/>
                  </a:lnTo>
                  <a:lnTo>
                    <a:pt x="697" y="1093"/>
                  </a:lnTo>
                  <a:lnTo>
                    <a:pt x="695" y="1093"/>
                  </a:lnTo>
                  <a:lnTo>
                    <a:pt x="692" y="1093"/>
                  </a:lnTo>
                  <a:lnTo>
                    <a:pt x="688" y="1091"/>
                  </a:lnTo>
                  <a:lnTo>
                    <a:pt x="685" y="1091"/>
                  </a:lnTo>
                  <a:lnTo>
                    <a:pt x="683" y="1091"/>
                  </a:lnTo>
                  <a:lnTo>
                    <a:pt x="678" y="1090"/>
                  </a:lnTo>
                  <a:lnTo>
                    <a:pt x="677" y="1090"/>
                  </a:lnTo>
                  <a:lnTo>
                    <a:pt x="675" y="1090"/>
                  </a:lnTo>
                  <a:lnTo>
                    <a:pt x="669" y="1088"/>
                  </a:lnTo>
                  <a:lnTo>
                    <a:pt x="668" y="1087"/>
                  </a:lnTo>
                  <a:lnTo>
                    <a:pt x="666" y="1087"/>
                  </a:lnTo>
                  <a:lnTo>
                    <a:pt x="665" y="1087"/>
                  </a:lnTo>
                  <a:lnTo>
                    <a:pt x="664" y="1086"/>
                  </a:lnTo>
                  <a:lnTo>
                    <a:pt x="663" y="1085"/>
                  </a:lnTo>
                  <a:lnTo>
                    <a:pt x="661" y="1083"/>
                  </a:lnTo>
                  <a:lnTo>
                    <a:pt x="659" y="1081"/>
                  </a:lnTo>
                  <a:lnTo>
                    <a:pt x="658" y="1081"/>
                  </a:lnTo>
                  <a:lnTo>
                    <a:pt x="658" y="1080"/>
                  </a:lnTo>
                  <a:lnTo>
                    <a:pt x="657" y="1078"/>
                  </a:lnTo>
                  <a:lnTo>
                    <a:pt x="655" y="1077"/>
                  </a:lnTo>
                  <a:lnTo>
                    <a:pt x="654" y="1077"/>
                  </a:lnTo>
                  <a:lnTo>
                    <a:pt x="653" y="1077"/>
                  </a:lnTo>
                  <a:lnTo>
                    <a:pt x="650" y="1077"/>
                  </a:lnTo>
                  <a:lnTo>
                    <a:pt x="649" y="1076"/>
                  </a:lnTo>
                  <a:lnTo>
                    <a:pt x="647" y="1075"/>
                  </a:lnTo>
                  <a:lnTo>
                    <a:pt x="646" y="1075"/>
                  </a:lnTo>
                  <a:lnTo>
                    <a:pt x="646" y="1074"/>
                  </a:lnTo>
                  <a:lnTo>
                    <a:pt x="645" y="1074"/>
                  </a:lnTo>
                  <a:lnTo>
                    <a:pt x="644" y="1073"/>
                  </a:lnTo>
                  <a:lnTo>
                    <a:pt x="641" y="1071"/>
                  </a:lnTo>
                  <a:lnTo>
                    <a:pt x="639" y="1069"/>
                  </a:lnTo>
                  <a:lnTo>
                    <a:pt x="638" y="1067"/>
                  </a:lnTo>
                  <a:lnTo>
                    <a:pt x="638" y="1066"/>
                  </a:lnTo>
                  <a:lnTo>
                    <a:pt x="638" y="1064"/>
                  </a:lnTo>
                  <a:lnTo>
                    <a:pt x="637" y="1061"/>
                  </a:lnTo>
                  <a:lnTo>
                    <a:pt x="634" y="1058"/>
                  </a:lnTo>
                  <a:lnTo>
                    <a:pt x="633" y="1056"/>
                  </a:lnTo>
                  <a:lnTo>
                    <a:pt x="632" y="1055"/>
                  </a:lnTo>
                  <a:lnTo>
                    <a:pt x="630" y="1053"/>
                  </a:lnTo>
                  <a:lnTo>
                    <a:pt x="628" y="1053"/>
                  </a:lnTo>
                  <a:lnTo>
                    <a:pt x="627" y="1052"/>
                  </a:lnTo>
                  <a:lnTo>
                    <a:pt x="626" y="1052"/>
                  </a:lnTo>
                  <a:lnTo>
                    <a:pt x="624" y="1052"/>
                  </a:lnTo>
                  <a:lnTo>
                    <a:pt x="623" y="1053"/>
                  </a:lnTo>
                  <a:lnTo>
                    <a:pt x="619" y="1055"/>
                  </a:lnTo>
                  <a:lnTo>
                    <a:pt x="618" y="1055"/>
                  </a:lnTo>
                  <a:lnTo>
                    <a:pt x="616" y="1055"/>
                  </a:lnTo>
                  <a:lnTo>
                    <a:pt x="614" y="1054"/>
                  </a:lnTo>
                  <a:lnTo>
                    <a:pt x="611" y="1053"/>
                  </a:lnTo>
                  <a:lnTo>
                    <a:pt x="607" y="1051"/>
                  </a:lnTo>
                  <a:lnTo>
                    <a:pt x="604" y="1051"/>
                  </a:lnTo>
                  <a:lnTo>
                    <a:pt x="603" y="1050"/>
                  </a:lnTo>
                  <a:lnTo>
                    <a:pt x="600" y="1050"/>
                  </a:lnTo>
                  <a:lnTo>
                    <a:pt x="598" y="1049"/>
                  </a:lnTo>
                  <a:lnTo>
                    <a:pt x="597" y="1048"/>
                  </a:lnTo>
                  <a:lnTo>
                    <a:pt x="595" y="1048"/>
                  </a:lnTo>
                  <a:lnTo>
                    <a:pt x="593" y="1047"/>
                  </a:lnTo>
                  <a:lnTo>
                    <a:pt x="591" y="1048"/>
                  </a:lnTo>
                  <a:lnTo>
                    <a:pt x="591" y="1049"/>
                  </a:lnTo>
                  <a:lnTo>
                    <a:pt x="589" y="1050"/>
                  </a:lnTo>
                  <a:lnTo>
                    <a:pt x="585" y="1050"/>
                  </a:lnTo>
                  <a:lnTo>
                    <a:pt x="583" y="1050"/>
                  </a:lnTo>
                  <a:lnTo>
                    <a:pt x="582" y="1050"/>
                  </a:lnTo>
                  <a:lnTo>
                    <a:pt x="581" y="1050"/>
                  </a:lnTo>
                  <a:lnTo>
                    <a:pt x="580" y="1049"/>
                  </a:lnTo>
                  <a:lnTo>
                    <a:pt x="578" y="1047"/>
                  </a:lnTo>
                  <a:lnTo>
                    <a:pt x="576" y="1045"/>
                  </a:lnTo>
                  <a:lnTo>
                    <a:pt x="572" y="1044"/>
                  </a:lnTo>
                  <a:lnTo>
                    <a:pt x="571" y="1044"/>
                  </a:lnTo>
                  <a:lnTo>
                    <a:pt x="569" y="1044"/>
                  </a:lnTo>
                  <a:lnTo>
                    <a:pt x="568" y="1044"/>
                  </a:lnTo>
                  <a:lnTo>
                    <a:pt x="567" y="1044"/>
                  </a:lnTo>
                  <a:lnTo>
                    <a:pt x="566" y="1045"/>
                  </a:lnTo>
                  <a:lnTo>
                    <a:pt x="565" y="1046"/>
                  </a:lnTo>
                  <a:lnTo>
                    <a:pt x="561" y="1051"/>
                  </a:lnTo>
                  <a:lnTo>
                    <a:pt x="559" y="1053"/>
                  </a:lnTo>
                  <a:lnTo>
                    <a:pt x="558" y="1054"/>
                  </a:lnTo>
                  <a:lnTo>
                    <a:pt x="554" y="1056"/>
                  </a:lnTo>
                  <a:lnTo>
                    <a:pt x="550" y="1057"/>
                  </a:lnTo>
                  <a:lnTo>
                    <a:pt x="547" y="1058"/>
                  </a:lnTo>
                  <a:lnTo>
                    <a:pt x="545" y="1057"/>
                  </a:lnTo>
                  <a:lnTo>
                    <a:pt x="544" y="1057"/>
                  </a:lnTo>
                  <a:lnTo>
                    <a:pt x="543" y="1057"/>
                  </a:lnTo>
                  <a:lnTo>
                    <a:pt x="542" y="1056"/>
                  </a:lnTo>
                  <a:lnTo>
                    <a:pt x="540" y="1056"/>
                  </a:lnTo>
                  <a:lnTo>
                    <a:pt x="538" y="1056"/>
                  </a:lnTo>
                  <a:lnTo>
                    <a:pt x="537" y="1056"/>
                  </a:lnTo>
                  <a:lnTo>
                    <a:pt x="534" y="1056"/>
                  </a:lnTo>
                  <a:lnTo>
                    <a:pt x="533" y="1057"/>
                  </a:lnTo>
                  <a:lnTo>
                    <a:pt x="531" y="1058"/>
                  </a:lnTo>
                  <a:lnTo>
                    <a:pt x="530" y="1058"/>
                  </a:lnTo>
                  <a:lnTo>
                    <a:pt x="529" y="1059"/>
                  </a:lnTo>
                  <a:lnTo>
                    <a:pt x="528" y="1058"/>
                  </a:lnTo>
                  <a:lnTo>
                    <a:pt x="527" y="1058"/>
                  </a:lnTo>
                  <a:lnTo>
                    <a:pt x="524" y="1057"/>
                  </a:lnTo>
                  <a:lnTo>
                    <a:pt x="523" y="1055"/>
                  </a:lnTo>
                  <a:lnTo>
                    <a:pt x="521" y="1055"/>
                  </a:lnTo>
                  <a:lnTo>
                    <a:pt x="520" y="1055"/>
                  </a:lnTo>
                  <a:lnTo>
                    <a:pt x="519" y="1054"/>
                  </a:lnTo>
                  <a:lnTo>
                    <a:pt x="518" y="1054"/>
                  </a:lnTo>
                  <a:lnTo>
                    <a:pt x="517" y="1053"/>
                  </a:lnTo>
                  <a:lnTo>
                    <a:pt x="516" y="1051"/>
                  </a:lnTo>
                  <a:lnTo>
                    <a:pt x="514" y="1049"/>
                  </a:lnTo>
                  <a:lnTo>
                    <a:pt x="512" y="1046"/>
                  </a:lnTo>
                  <a:lnTo>
                    <a:pt x="511" y="1046"/>
                  </a:lnTo>
                  <a:lnTo>
                    <a:pt x="510" y="1045"/>
                  </a:lnTo>
                  <a:lnTo>
                    <a:pt x="509" y="1044"/>
                  </a:lnTo>
                  <a:lnTo>
                    <a:pt x="507" y="1043"/>
                  </a:lnTo>
                  <a:lnTo>
                    <a:pt x="506" y="1043"/>
                  </a:lnTo>
                  <a:lnTo>
                    <a:pt x="503" y="1042"/>
                  </a:lnTo>
                  <a:lnTo>
                    <a:pt x="500" y="1042"/>
                  </a:lnTo>
                  <a:lnTo>
                    <a:pt x="494" y="1042"/>
                  </a:lnTo>
                  <a:lnTo>
                    <a:pt x="491" y="1042"/>
                  </a:lnTo>
                  <a:lnTo>
                    <a:pt x="488" y="1043"/>
                  </a:lnTo>
                  <a:lnTo>
                    <a:pt x="486" y="1043"/>
                  </a:lnTo>
                  <a:lnTo>
                    <a:pt x="485" y="1044"/>
                  </a:lnTo>
                  <a:lnTo>
                    <a:pt x="483" y="1045"/>
                  </a:lnTo>
                  <a:lnTo>
                    <a:pt x="482" y="1046"/>
                  </a:lnTo>
                  <a:lnTo>
                    <a:pt x="480" y="1046"/>
                  </a:lnTo>
                  <a:lnTo>
                    <a:pt x="477" y="1046"/>
                  </a:lnTo>
                  <a:lnTo>
                    <a:pt x="475" y="1046"/>
                  </a:lnTo>
                  <a:lnTo>
                    <a:pt x="473" y="1044"/>
                  </a:lnTo>
                  <a:lnTo>
                    <a:pt x="473" y="1043"/>
                  </a:lnTo>
                  <a:lnTo>
                    <a:pt x="473" y="1041"/>
                  </a:lnTo>
                  <a:lnTo>
                    <a:pt x="472" y="1038"/>
                  </a:lnTo>
                  <a:lnTo>
                    <a:pt x="472" y="1037"/>
                  </a:lnTo>
                  <a:lnTo>
                    <a:pt x="471" y="1033"/>
                  </a:lnTo>
                  <a:lnTo>
                    <a:pt x="471" y="1031"/>
                  </a:lnTo>
                  <a:lnTo>
                    <a:pt x="471" y="1030"/>
                  </a:lnTo>
                  <a:lnTo>
                    <a:pt x="470" y="1029"/>
                  </a:lnTo>
                  <a:lnTo>
                    <a:pt x="467" y="1029"/>
                  </a:lnTo>
                  <a:lnTo>
                    <a:pt x="466" y="1029"/>
                  </a:lnTo>
                  <a:lnTo>
                    <a:pt x="466" y="1028"/>
                  </a:lnTo>
                  <a:lnTo>
                    <a:pt x="465" y="1026"/>
                  </a:lnTo>
                  <a:lnTo>
                    <a:pt x="464" y="1026"/>
                  </a:lnTo>
                  <a:lnTo>
                    <a:pt x="461" y="1025"/>
                  </a:lnTo>
                  <a:lnTo>
                    <a:pt x="458" y="1024"/>
                  </a:lnTo>
                  <a:lnTo>
                    <a:pt x="457" y="1024"/>
                  </a:lnTo>
                  <a:lnTo>
                    <a:pt x="455" y="1025"/>
                  </a:lnTo>
                  <a:lnTo>
                    <a:pt x="453" y="1025"/>
                  </a:lnTo>
                  <a:lnTo>
                    <a:pt x="453" y="1026"/>
                  </a:lnTo>
                  <a:lnTo>
                    <a:pt x="452" y="1026"/>
                  </a:lnTo>
                  <a:lnTo>
                    <a:pt x="450" y="1026"/>
                  </a:lnTo>
                  <a:lnTo>
                    <a:pt x="447" y="1026"/>
                  </a:lnTo>
                  <a:lnTo>
                    <a:pt x="444" y="1027"/>
                  </a:lnTo>
                  <a:lnTo>
                    <a:pt x="442" y="1027"/>
                  </a:lnTo>
                  <a:lnTo>
                    <a:pt x="440" y="1028"/>
                  </a:lnTo>
                  <a:lnTo>
                    <a:pt x="439" y="1028"/>
                  </a:lnTo>
                  <a:lnTo>
                    <a:pt x="437" y="1028"/>
                  </a:lnTo>
                  <a:lnTo>
                    <a:pt x="436" y="1028"/>
                  </a:lnTo>
                  <a:lnTo>
                    <a:pt x="435" y="1028"/>
                  </a:lnTo>
                  <a:lnTo>
                    <a:pt x="433" y="1029"/>
                  </a:lnTo>
                  <a:lnTo>
                    <a:pt x="432" y="1030"/>
                  </a:lnTo>
                  <a:lnTo>
                    <a:pt x="430" y="1030"/>
                  </a:lnTo>
                  <a:lnTo>
                    <a:pt x="429" y="1029"/>
                  </a:lnTo>
                  <a:lnTo>
                    <a:pt x="426" y="1029"/>
                  </a:lnTo>
                  <a:lnTo>
                    <a:pt x="424" y="1029"/>
                  </a:lnTo>
                  <a:lnTo>
                    <a:pt x="423" y="1028"/>
                  </a:lnTo>
                  <a:lnTo>
                    <a:pt x="421" y="1026"/>
                  </a:lnTo>
                  <a:lnTo>
                    <a:pt x="420" y="1025"/>
                  </a:lnTo>
                  <a:lnTo>
                    <a:pt x="420" y="1024"/>
                  </a:lnTo>
                  <a:lnTo>
                    <a:pt x="419" y="1023"/>
                  </a:lnTo>
                  <a:lnTo>
                    <a:pt x="417" y="1022"/>
                  </a:lnTo>
                  <a:lnTo>
                    <a:pt x="417" y="1020"/>
                  </a:lnTo>
                  <a:lnTo>
                    <a:pt x="416" y="1020"/>
                  </a:lnTo>
                  <a:lnTo>
                    <a:pt x="415" y="1018"/>
                  </a:lnTo>
                  <a:lnTo>
                    <a:pt x="414" y="1017"/>
                  </a:lnTo>
                  <a:lnTo>
                    <a:pt x="411" y="1015"/>
                  </a:lnTo>
                  <a:lnTo>
                    <a:pt x="409" y="1011"/>
                  </a:lnTo>
                  <a:lnTo>
                    <a:pt x="408" y="1010"/>
                  </a:lnTo>
                  <a:lnTo>
                    <a:pt x="406" y="1009"/>
                  </a:lnTo>
                  <a:lnTo>
                    <a:pt x="406" y="1008"/>
                  </a:lnTo>
                  <a:lnTo>
                    <a:pt x="404" y="1007"/>
                  </a:lnTo>
                  <a:lnTo>
                    <a:pt x="403" y="1006"/>
                  </a:lnTo>
                  <a:lnTo>
                    <a:pt x="401" y="1004"/>
                  </a:lnTo>
                  <a:lnTo>
                    <a:pt x="399" y="1003"/>
                  </a:lnTo>
                  <a:lnTo>
                    <a:pt x="397" y="1003"/>
                  </a:lnTo>
                  <a:lnTo>
                    <a:pt x="396" y="1003"/>
                  </a:lnTo>
                  <a:lnTo>
                    <a:pt x="394" y="1002"/>
                  </a:lnTo>
                  <a:lnTo>
                    <a:pt x="392" y="1001"/>
                  </a:lnTo>
                  <a:lnTo>
                    <a:pt x="391" y="1001"/>
                  </a:lnTo>
                  <a:lnTo>
                    <a:pt x="389" y="999"/>
                  </a:lnTo>
                  <a:lnTo>
                    <a:pt x="384" y="997"/>
                  </a:lnTo>
                  <a:lnTo>
                    <a:pt x="383" y="996"/>
                  </a:lnTo>
                  <a:lnTo>
                    <a:pt x="382" y="995"/>
                  </a:lnTo>
                  <a:lnTo>
                    <a:pt x="381" y="995"/>
                  </a:lnTo>
                  <a:lnTo>
                    <a:pt x="380" y="995"/>
                  </a:lnTo>
                  <a:lnTo>
                    <a:pt x="377" y="993"/>
                  </a:lnTo>
                  <a:lnTo>
                    <a:pt x="372" y="993"/>
                  </a:lnTo>
                  <a:lnTo>
                    <a:pt x="372" y="992"/>
                  </a:lnTo>
                  <a:lnTo>
                    <a:pt x="371" y="992"/>
                  </a:lnTo>
                  <a:lnTo>
                    <a:pt x="370" y="992"/>
                  </a:lnTo>
                  <a:lnTo>
                    <a:pt x="369" y="992"/>
                  </a:lnTo>
                  <a:lnTo>
                    <a:pt x="367" y="992"/>
                  </a:lnTo>
                  <a:lnTo>
                    <a:pt x="365" y="992"/>
                  </a:lnTo>
                  <a:lnTo>
                    <a:pt x="363" y="992"/>
                  </a:lnTo>
                  <a:lnTo>
                    <a:pt x="362" y="992"/>
                  </a:lnTo>
                  <a:lnTo>
                    <a:pt x="361" y="991"/>
                  </a:lnTo>
                  <a:lnTo>
                    <a:pt x="359" y="990"/>
                  </a:lnTo>
                  <a:lnTo>
                    <a:pt x="358" y="989"/>
                  </a:lnTo>
                  <a:lnTo>
                    <a:pt x="354" y="986"/>
                  </a:lnTo>
                  <a:lnTo>
                    <a:pt x="351" y="984"/>
                  </a:lnTo>
                  <a:lnTo>
                    <a:pt x="348" y="983"/>
                  </a:lnTo>
                  <a:lnTo>
                    <a:pt x="345" y="983"/>
                  </a:lnTo>
                  <a:lnTo>
                    <a:pt x="344" y="983"/>
                  </a:lnTo>
                  <a:lnTo>
                    <a:pt x="343" y="982"/>
                  </a:lnTo>
                  <a:lnTo>
                    <a:pt x="341" y="983"/>
                  </a:lnTo>
                  <a:lnTo>
                    <a:pt x="340" y="983"/>
                  </a:lnTo>
                  <a:lnTo>
                    <a:pt x="338" y="983"/>
                  </a:lnTo>
                  <a:lnTo>
                    <a:pt x="335" y="986"/>
                  </a:lnTo>
                  <a:lnTo>
                    <a:pt x="334" y="987"/>
                  </a:lnTo>
                  <a:lnTo>
                    <a:pt x="333" y="989"/>
                  </a:lnTo>
                  <a:lnTo>
                    <a:pt x="332" y="992"/>
                  </a:lnTo>
                  <a:lnTo>
                    <a:pt x="331" y="993"/>
                  </a:lnTo>
                  <a:lnTo>
                    <a:pt x="330" y="994"/>
                  </a:lnTo>
                  <a:lnTo>
                    <a:pt x="329" y="1001"/>
                  </a:lnTo>
                  <a:lnTo>
                    <a:pt x="328" y="1001"/>
                  </a:lnTo>
                  <a:lnTo>
                    <a:pt x="328" y="1002"/>
                  </a:lnTo>
                  <a:lnTo>
                    <a:pt x="327" y="1004"/>
                  </a:lnTo>
                  <a:lnTo>
                    <a:pt x="325" y="1009"/>
                  </a:lnTo>
                  <a:lnTo>
                    <a:pt x="325" y="1013"/>
                  </a:lnTo>
                  <a:lnTo>
                    <a:pt x="324" y="1014"/>
                  </a:lnTo>
                  <a:lnTo>
                    <a:pt x="325" y="1016"/>
                  </a:lnTo>
                  <a:lnTo>
                    <a:pt x="325" y="1020"/>
                  </a:lnTo>
                  <a:lnTo>
                    <a:pt x="326" y="1023"/>
                  </a:lnTo>
                  <a:lnTo>
                    <a:pt x="326" y="1028"/>
                  </a:lnTo>
                  <a:lnTo>
                    <a:pt x="325" y="1029"/>
                  </a:lnTo>
                  <a:lnTo>
                    <a:pt x="323" y="1030"/>
                  </a:lnTo>
                  <a:lnTo>
                    <a:pt x="322" y="1031"/>
                  </a:lnTo>
                  <a:lnTo>
                    <a:pt x="316" y="1033"/>
                  </a:lnTo>
                  <a:lnTo>
                    <a:pt x="315" y="1033"/>
                  </a:lnTo>
                  <a:lnTo>
                    <a:pt x="311" y="1033"/>
                  </a:lnTo>
                  <a:lnTo>
                    <a:pt x="310" y="1034"/>
                  </a:lnTo>
                  <a:lnTo>
                    <a:pt x="309" y="1035"/>
                  </a:lnTo>
                  <a:lnTo>
                    <a:pt x="307" y="1037"/>
                  </a:lnTo>
                  <a:lnTo>
                    <a:pt x="305" y="1038"/>
                  </a:lnTo>
                  <a:lnTo>
                    <a:pt x="304" y="1039"/>
                  </a:lnTo>
                  <a:lnTo>
                    <a:pt x="302" y="1039"/>
                  </a:lnTo>
                  <a:lnTo>
                    <a:pt x="301" y="1037"/>
                  </a:lnTo>
                  <a:lnTo>
                    <a:pt x="301" y="1035"/>
                  </a:lnTo>
                  <a:lnTo>
                    <a:pt x="301" y="1032"/>
                  </a:lnTo>
                  <a:lnTo>
                    <a:pt x="301" y="1030"/>
                  </a:lnTo>
                  <a:lnTo>
                    <a:pt x="301" y="1027"/>
                  </a:lnTo>
                  <a:lnTo>
                    <a:pt x="301" y="1026"/>
                  </a:lnTo>
                  <a:lnTo>
                    <a:pt x="301" y="1023"/>
                  </a:lnTo>
                  <a:lnTo>
                    <a:pt x="299" y="1021"/>
                  </a:lnTo>
                  <a:lnTo>
                    <a:pt x="298" y="1019"/>
                  </a:lnTo>
                  <a:lnTo>
                    <a:pt x="295" y="1017"/>
                  </a:lnTo>
                  <a:lnTo>
                    <a:pt x="294" y="1017"/>
                  </a:lnTo>
                  <a:lnTo>
                    <a:pt x="291" y="1017"/>
                  </a:lnTo>
                  <a:lnTo>
                    <a:pt x="287" y="1018"/>
                  </a:lnTo>
                  <a:lnTo>
                    <a:pt x="286" y="1018"/>
                  </a:lnTo>
                  <a:lnTo>
                    <a:pt x="284" y="1018"/>
                  </a:lnTo>
                  <a:lnTo>
                    <a:pt x="281" y="1020"/>
                  </a:lnTo>
                  <a:lnTo>
                    <a:pt x="281" y="1021"/>
                  </a:lnTo>
                  <a:lnTo>
                    <a:pt x="280" y="1021"/>
                  </a:lnTo>
                  <a:lnTo>
                    <a:pt x="278" y="1022"/>
                  </a:lnTo>
                  <a:lnTo>
                    <a:pt x="277" y="1023"/>
                  </a:lnTo>
                  <a:lnTo>
                    <a:pt x="275" y="1023"/>
                  </a:lnTo>
                  <a:lnTo>
                    <a:pt x="272" y="1023"/>
                  </a:lnTo>
                  <a:lnTo>
                    <a:pt x="270" y="1023"/>
                  </a:lnTo>
                  <a:lnTo>
                    <a:pt x="268" y="1022"/>
                  </a:lnTo>
                  <a:lnTo>
                    <a:pt x="265" y="1022"/>
                  </a:lnTo>
                  <a:lnTo>
                    <a:pt x="263" y="1021"/>
                  </a:lnTo>
                  <a:lnTo>
                    <a:pt x="260" y="1021"/>
                  </a:lnTo>
                  <a:lnTo>
                    <a:pt x="257" y="1020"/>
                  </a:lnTo>
                  <a:lnTo>
                    <a:pt x="254" y="1020"/>
                  </a:lnTo>
                  <a:lnTo>
                    <a:pt x="253" y="1020"/>
                  </a:lnTo>
                  <a:lnTo>
                    <a:pt x="249" y="1019"/>
                  </a:lnTo>
                  <a:lnTo>
                    <a:pt x="246" y="1017"/>
                  </a:lnTo>
                  <a:lnTo>
                    <a:pt x="244" y="1016"/>
                  </a:lnTo>
                  <a:lnTo>
                    <a:pt x="242" y="1015"/>
                  </a:lnTo>
                  <a:lnTo>
                    <a:pt x="241" y="1015"/>
                  </a:lnTo>
                  <a:lnTo>
                    <a:pt x="239" y="1013"/>
                  </a:lnTo>
                  <a:lnTo>
                    <a:pt x="236" y="1012"/>
                  </a:lnTo>
                  <a:lnTo>
                    <a:pt x="234" y="1011"/>
                  </a:lnTo>
                  <a:lnTo>
                    <a:pt x="232" y="1011"/>
                  </a:lnTo>
                  <a:lnTo>
                    <a:pt x="230" y="1010"/>
                  </a:lnTo>
                  <a:lnTo>
                    <a:pt x="229" y="1010"/>
                  </a:lnTo>
                  <a:lnTo>
                    <a:pt x="227" y="1011"/>
                  </a:lnTo>
                  <a:lnTo>
                    <a:pt x="225" y="1011"/>
                  </a:lnTo>
                  <a:lnTo>
                    <a:pt x="224" y="1012"/>
                  </a:lnTo>
                  <a:lnTo>
                    <a:pt x="220" y="1013"/>
                  </a:lnTo>
                  <a:lnTo>
                    <a:pt x="218" y="1014"/>
                  </a:lnTo>
                  <a:lnTo>
                    <a:pt x="216" y="1016"/>
                  </a:lnTo>
                  <a:lnTo>
                    <a:pt x="212" y="1019"/>
                  </a:lnTo>
                  <a:lnTo>
                    <a:pt x="210" y="1019"/>
                  </a:lnTo>
                  <a:lnTo>
                    <a:pt x="209" y="1020"/>
                  </a:lnTo>
                  <a:lnTo>
                    <a:pt x="207" y="1020"/>
                  </a:lnTo>
                  <a:lnTo>
                    <a:pt x="206" y="1019"/>
                  </a:lnTo>
                  <a:lnTo>
                    <a:pt x="204" y="1018"/>
                  </a:lnTo>
                  <a:lnTo>
                    <a:pt x="201" y="1015"/>
                  </a:lnTo>
                  <a:lnTo>
                    <a:pt x="200" y="1014"/>
                  </a:lnTo>
                  <a:lnTo>
                    <a:pt x="199" y="1013"/>
                  </a:lnTo>
                  <a:lnTo>
                    <a:pt x="196" y="1012"/>
                  </a:lnTo>
                  <a:lnTo>
                    <a:pt x="193" y="1010"/>
                  </a:lnTo>
                  <a:lnTo>
                    <a:pt x="192" y="1009"/>
                  </a:lnTo>
                  <a:lnTo>
                    <a:pt x="190" y="1006"/>
                  </a:lnTo>
                  <a:lnTo>
                    <a:pt x="187" y="1003"/>
                  </a:lnTo>
                  <a:lnTo>
                    <a:pt x="186" y="1002"/>
                  </a:lnTo>
                  <a:lnTo>
                    <a:pt x="185" y="1000"/>
                  </a:lnTo>
                  <a:lnTo>
                    <a:pt x="184" y="995"/>
                  </a:lnTo>
                  <a:lnTo>
                    <a:pt x="182" y="993"/>
                  </a:lnTo>
                  <a:lnTo>
                    <a:pt x="180" y="993"/>
                  </a:lnTo>
                  <a:lnTo>
                    <a:pt x="179" y="993"/>
                  </a:lnTo>
                  <a:lnTo>
                    <a:pt x="177" y="994"/>
                  </a:lnTo>
                  <a:lnTo>
                    <a:pt x="176" y="994"/>
                  </a:lnTo>
                  <a:lnTo>
                    <a:pt x="174" y="995"/>
                  </a:lnTo>
                  <a:lnTo>
                    <a:pt x="173" y="995"/>
                  </a:lnTo>
                  <a:lnTo>
                    <a:pt x="172" y="996"/>
                  </a:lnTo>
                  <a:lnTo>
                    <a:pt x="171" y="996"/>
                  </a:lnTo>
                  <a:lnTo>
                    <a:pt x="168" y="998"/>
                  </a:lnTo>
                  <a:lnTo>
                    <a:pt x="165" y="1001"/>
                  </a:lnTo>
                  <a:lnTo>
                    <a:pt x="163" y="1002"/>
                  </a:lnTo>
                  <a:lnTo>
                    <a:pt x="160" y="1004"/>
                  </a:lnTo>
                  <a:lnTo>
                    <a:pt x="157" y="1006"/>
                  </a:lnTo>
                  <a:lnTo>
                    <a:pt x="156" y="1007"/>
                  </a:lnTo>
                  <a:lnTo>
                    <a:pt x="153" y="1009"/>
                  </a:lnTo>
                  <a:lnTo>
                    <a:pt x="148" y="1011"/>
                  </a:lnTo>
                  <a:lnTo>
                    <a:pt x="143" y="1013"/>
                  </a:lnTo>
                  <a:lnTo>
                    <a:pt x="141" y="1014"/>
                  </a:lnTo>
                  <a:lnTo>
                    <a:pt x="140" y="1014"/>
                  </a:lnTo>
                  <a:lnTo>
                    <a:pt x="139" y="1014"/>
                  </a:lnTo>
                  <a:lnTo>
                    <a:pt x="137" y="1014"/>
                  </a:lnTo>
                  <a:lnTo>
                    <a:pt x="135" y="1013"/>
                  </a:lnTo>
                  <a:lnTo>
                    <a:pt x="134" y="1014"/>
                  </a:lnTo>
                  <a:lnTo>
                    <a:pt x="133" y="1013"/>
                  </a:lnTo>
                  <a:lnTo>
                    <a:pt x="131" y="1013"/>
                  </a:lnTo>
                  <a:lnTo>
                    <a:pt x="129" y="1012"/>
                  </a:lnTo>
                  <a:lnTo>
                    <a:pt x="126" y="1010"/>
                  </a:lnTo>
                  <a:lnTo>
                    <a:pt x="125" y="1009"/>
                  </a:lnTo>
                  <a:lnTo>
                    <a:pt x="123" y="1008"/>
                  </a:lnTo>
                  <a:lnTo>
                    <a:pt x="118" y="1006"/>
                  </a:lnTo>
                  <a:lnTo>
                    <a:pt x="115" y="1004"/>
                  </a:lnTo>
                  <a:lnTo>
                    <a:pt x="113" y="1004"/>
                  </a:lnTo>
                  <a:lnTo>
                    <a:pt x="113" y="1003"/>
                  </a:lnTo>
                  <a:lnTo>
                    <a:pt x="112" y="1003"/>
                  </a:lnTo>
                  <a:lnTo>
                    <a:pt x="101" y="1001"/>
                  </a:lnTo>
                  <a:lnTo>
                    <a:pt x="91" y="1005"/>
                  </a:lnTo>
                  <a:lnTo>
                    <a:pt x="87" y="1004"/>
                  </a:lnTo>
                  <a:lnTo>
                    <a:pt x="86" y="1004"/>
                  </a:lnTo>
                  <a:lnTo>
                    <a:pt x="71" y="990"/>
                  </a:lnTo>
                  <a:lnTo>
                    <a:pt x="64" y="988"/>
                  </a:lnTo>
                  <a:lnTo>
                    <a:pt x="63" y="988"/>
                  </a:lnTo>
                  <a:lnTo>
                    <a:pt x="58" y="988"/>
                  </a:lnTo>
                  <a:lnTo>
                    <a:pt x="48" y="989"/>
                  </a:lnTo>
                  <a:lnTo>
                    <a:pt x="44" y="991"/>
                  </a:lnTo>
                  <a:lnTo>
                    <a:pt x="34" y="999"/>
                  </a:lnTo>
                  <a:lnTo>
                    <a:pt x="33" y="999"/>
                  </a:lnTo>
                  <a:lnTo>
                    <a:pt x="31" y="1000"/>
                  </a:lnTo>
                  <a:lnTo>
                    <a:pt x="29" y="1000"/>
                  </a:lnTo>
                  <a:lnTo>
                    <a:pt x="27" y="1002"/>
                  </a:lnTo>
                  <a:lnTo>
                    <a:pt x="25" y="1006"/>
                  </a:lnTo>
                  <a:lnTo>
                    <a:pt x="25" y="1005"/>
                  </a:lnTo>
                  <a:lnTo>
                    <a:pt x="22" y="1008"/>
                  </a:lnTo>
                  <a:lnTo>
                    <a:pt x="18" y="1010"/>
                  </a:lnTo>
                  <a:lnTo>
                    <a:pt x="18" y="1011"/>
                  </a:lnTo>
                  <a:lnTo>
                    <a:pt x="15" y="1012"/>
                  </a:lnTo>
                  <a:lnTo>
                    <a:pt x="14" y="1012"/>
                  </a:lnTo>
                  <a:lnTo>
                    <a:pt x="12" y="1013"/>
                  </a:lnTo>
                  <a:lnTo>
                    <a:pt x="8" y="1019"/>
                  </a:lnTo>
                  <a:lnTo>
                    <a:pt x="7" y="1020"/>
                  </a:lnTo>
                  <a:lnTo>
                    <a:pt x="6" y="1018"/>
                  </a:lnTo>
                  <a:lnTo>
                    <a:pt x="6" y="1014"/>
                  </a:lnTo>
                  <a:lnTo>
                    <a:pt x="5" y="1012"/>
                  </a:lnTo>
                  <a:lnTo>
                    <a:pt x="3" y="1007"/>
                  </a:lnTo>
                  <a:lnTo>
                    <a:pt x="2" y="1006"/>
                  </a:lnTo>
                  <a:lnTo>
                    <a:pt x="0" y="1003"/>
                  </a:lnTo>
                  <a:lnTo>
                    <a:pt x="0" y="1002"/>
                  </a:lnTo>
                  <a:lnTo>
                    <a:pt x="0" y="1001"/>
                  </a:lnTo>
                  <a:lnTo>
                    <a:pt x="0" y="1000"/>
                  </a:lnTo>
                  <a:lnTo>
                    <a:pt x="1" y="997"/>
                  </a:lnTo>
                  <a:lnTo>
                    <a:pt x="1" y="996"/>
                  </a:lnTo>
                  <a:lnTo>
                    <a:pt x="5" y="991"/>
                  </a:lnTo>
                  <a:lnTo>
                    <a:pt x="7" y="986"/>
                  </a:lnTo>
                  <a:lnTo>
                    <a:pt x="8" y="985"/>
                  </a:lnTo>
                  <a:lnTo>
                    <a:pt x="9" y="984"/>
                  </a:lnTo>
                  <a:lnTo>
                    <a:pt x="11" y="982"/>
                  </a:lnTo>
                  <a:lnTo>
                    <a:pt x="12" y="981"/>
                  </a:lnTo>
                  <a:lnTo>
                    <a:pt x="14" y="979"/>
                  </a:lnTo>
                  <a:lnTo>
                    <a:pt x="19" y="975"/>
                  </a:lnTo>
                  <a:lnTo>
                    <a:pt x="20" y="974"/>
                  </a:lnTo>
                  <a:lnTo>
                    <a:pt x="22" y="974"/>
                  </a:lnTo>
                  <a:lnTo>
                    <a:pt x="25" y="972"/>
                  </a:lnTo>
                  <a:lnTo>
                    <a:pt x="26" y="972"/>
                  </a:lnTo>
                  <a:lnTo>
                    <a:pt x="31" y="971"/>
                  </a:lnTo>
                  <a:lnTo>
                    <a:pt x="32" y="970"/>
                  </a:lnTo>
                  <a:lnTo>
                    <a:pt x="34" y="970"/>
                  </a:lnTo>
                  <a:lnTo>
                    <a:pt x="35" y="969"/>
                  </a:lnTo>
                  <a:lnTo>
                    <a:pt x="37" y="967"/>
                  </a:lnTo>
                  <a:lnTo>
                    <a:pt x="38" y="966"/>
                  </a:lnTo>
                  <a:lnTo>
                    <a:pt x="38" y="964"/>
                  </a:lnTo>
                  <a:lnTo>
                    <a:pt x="39" y="962"/>
                  </a:lnTo>
                  <a:lnTo>
                    <a:pt x="40" y="960"/>
                  </a:lnTo>
                  <a:lnTo>
                    <a:pt x="44" y="958"/>
                  </a:lnTo>
                  <a:lnTo>
                    <a:pt x="47" y="956"/>
                  </a:lnTo>
                  <a:lnTo>
                    <a:pt x="56" y="954"/>
                  </a:lnTo>
                  <a:lnTo>
                    <a:pt x="58" y="953"/>
                  </a:lnTo>
                  <a:lnTo>
                    <a:pt x="61" y="952"/>
                  </a:lnTo>
                  <a:lnTo>
                    <a:pt x="62" y="952"/>
                  </a:lnTo>
                  <a:lnTo>
                    <a:pt x="66" y="951"/>
                  </a:lnTo>
                  <a:lnTo>
                    <a:pt x="75" y="948"/>
                  </a:lnTo>
                  <a:lnTo>
                    <a:pt x="76" y="948"/>
                  </a:lnTo>
                  <a:lnTo>
                    <a:pt x="79" y="947"/>
                  </a:lnTo>
                  <a:lnTo>
                    <a:pt x="79" y="946"/>
                  </a:lnTo>
                  <a:lnTo>
                    <a:pt x="89" y="943"/>
                  </a:lnTo>
                  <a:lnTo>
                    <a:pt x="90" y="942"/>
                  </a:lnTo>
                  <a:lnTo>
                    <a:pt x="96" y="933"/>
                  </a:lnTo>
                  <a:lnTo>
                    <a:pt x="97" y="933"/>
                  </a:lnTo>
                  <a:lnTo>
                    <a:pt x="103" y="927"/>
                  </a:lnTo>
                  <a:lnTo>
                    <a:pt x="106" y="925"/>
                  </a:lnTo>
                  <a:lnTo>
                    <a:pt x="107" y="924"/>
                  </a:lnTo>
                  <a:lnTo>
                    <a:pt x="111" y="920"/>
                  </a:lnTo>
                  <a:lnTo>
                    <a:pt x="130" y="908"/>
                  </a:lnTo>
                  <a:lnTo>
                    <a:pt x="136" y="905"/>
                  </a:lnTo>
                  <a:lnTo>
                    <a:pt x="137" y="905"/>
                  </a:lnTo>
                  <a:lnTo>
                    <a:pt x="147" y="898"/>
                  </a:lnTo>
                  <a:lnTo>
                    <a:pt x="160" y="895"/>
                  </a:lnTo>
                  <a:lnTo>
                    <a:pt x="161" y="895"/>
                  </a:lnTo>
                  <a:lnTo>
                    <a:pt x="163" y="894"/>
                  </a:lnTo>
                  <a:lnTo>
                    <a:pt x="164" y="893"/>
                  </a:lnTo>
                  <a:lnTo>
                    <a:pt x="165" y="893"/>
                  </a:lnTo>
                  <a:lnTo>
                    <a:pt x="167" y="891"/>
                  </a:lnTo>
                  <a:lnTo>
                    <a:pt x="168" y="890"/>
                  </a:lnTo>
                  <a:lnTo>
                    <a:pt x="169" y="888"/>
                  </a:lnTo>
                  <a:lnTo>
                    <a:pt x="170" y="888"/>
                  </a:lnTo>
                  <a:lnTo>
                    <a:pt x="173" y="886"/>
                  </a:lnTo>
                  <a:lnTo>
                    <a:pt x="176" y="885"/>
                  </a:lnTo>
                  <a:lnTo>
                    <a:pt x="179" y="885"/>
                  </a:lnTo>
                  <a:lnTo>
                    <a:pt x="180" y="884"/>
                  </a:lnTo>
                  <a:lnTo>
                    <a:pt x="181" y="883"/>
                  </a:lnTo>
                  <a:lnTo>
                    <a:pt x="183" y="881"/>
                  </a:lnTo>
                  <a:lnTo>
                    <a:pt x="185" y="878"/>
                  </a:lnTo>
                  <a:lnTo>
                    <a:pt x="188" y="877"/>
                  </a:lnTo>
                  <a:lnTo>
                    <a:pt x="191" y="876"/>
                  </a:lnTo>
                  <a:lnTo>
                    <a:pt x="192" y="875"/>
                  </a:lnTo>
                  <a:lnTo>
                    <a:pt x="197" y="875"/>
                  </a:lnTo>
                  <a:lnTo>
                    <a:pt x="197" y="874"/>
                  </a:lnTo>
                  <a:lnTo>
                    <a:pt x="199" y="874"/>
                  </a:lnTo>
                  <a:lnTo>
                    <a:pt x="201" y="873"/>
                  </a:lnTo>
                  <a:lnTo>
                    <a:pt x="204" y="871"/>
                  </a:lnTo>
                  <a:lnTo>
                    <a:pt x="205" y="871"/>
                  </a:lnTo>
                  <a:lnTo>
                    <a:pt x="208" y="869"/>
                  </a:lnTo>
                  <a:lnTo>
                    <a:pt x="211" y="868"/>
                  </a:lnTo>
                  <a:lnTo>
                    <a:pt x="214" y="868"/>
                  </a:lnTo>
                  <a:lnTo>
                    <a:pt x="215" y="868"/>
                  </a:lnTo>
                  <a:lnTo>
                    <a:pt x="216" y="868"/>
                  </a:lnTo>
                  <a:lnTo>
                    <a:pt x="218" y="867"/>
                  </a:lnTo>
                  <a:lnTo>
                    <a:pt x="218" y="866"/>
                  </a:lnTo>
                  <a:lnTo>
                    <a:pt x="219" y="866"/>
                  </a:lnTo>
                  <a:lnTo>
                    <a:pt x="220" y="866"/>
                  </a:lnTo>
                  <a:lnTo>
                    <a:pt x="221" y="864"/>
                  </a:lnTo>
                  <a:lnTo>
                    <a:pt x="223" y="860"/>
                  </a:lnTo>
                  <a:lnTo>
                    <a:pt x="230" y="855"/>
                  </a:lnTo>
                  <a:lnTo>
                    <a:pt x="231" y="855"/>
                  </a:lnTo>
                  <a:lnTo>
                    <a:pt x="231" y="854"/>
                  </a:lnTo>
                  <a:lnTo>
                    <a:pt x="232" y="854"/>
                  </a:lnTo>
                  <a:lnTo>
                    <a:pt x="233" y="853"/>
                  </a:lnTo>
                  <a:lnTo>
                    <a:pt x="235" y="851"/>
                  </a:lnTo>
                  <a:lnTo>
                    <a:pt x="237" y="850"/>
                  </a:lnTo>
                  <a:lnTo>
                    <a:pt x="237" y="849"/>
                  </a:lnTo>
                  <a:lnTo>
                    <a:pt x="238" y="848"/>
                  </a:lnTo>
                  <a:lnTo>
                    <a:pt x="240" y="847"/>
                  </a:lnTo>
                  <a:lnTo>
                    <a:pt x="246" y="841"/>
                  </a:lnTo>
                  <a:lnTo>
                    <a:pt x="249" y="839"/>
                  </a:lnTo>
                  <a:lnTo>
                    <a:pt x="250" y="835"/>
                  </a:lnTo>
                  <a:lnTo>
                    <a:pt x="251" y="833"/>
                  </a:lnTo>
                  <a:lnTo>
                    <a:pt x="253" y="831"/>
                  </a:lnTo>
                  <a:lnTo>
                    <a:pt x="255" y="829"/>
                  </a:lnTo>
                  <a:lnTo>
                    <a:pt x="257" y="828"/>
                  </a:lnTo>
                  <a:lnTo>
                    <a:pt x="259" y="827"/>
                  </a:lnTo>
                  <a:lnTo>
                    <a:pt x="260" y="827"/>
                  </a:lnTo>
                  <a:lnTo>
                    <a:pt x="262" y="823"/>
                  </a:lnTo>
                  <a:lnTo>
                    <a:pt x="266" y="818"/>
                  </a:lnTo>
                  <a:lnTo>
                    <a:pt x="268" y="816"/>
                  </a:lnTo>
                  <a:lnTo>
                    <a:pt x="272" y="811"/>
                  </a:lnTo>
                  <a:lnTo>
                    <a:pt x="274" y="805"/>
                  </a:lnTo>
                  <a:lnTo>
                    <a:pt x="274" y="803"/>
                  </a:lnTo>
                  <a:lnTo>
                    <a:pt x="275" y="800"/>
                  </a:lnTo>
                  <a:lnTo>
                    <a:pt x="277" y="795"/>
                  </a:lnTo>
                  <a:lnTo>
                    <a:pt x="279" y="789"/>
                  </a:lnTo>
                  <a:lnTo>
                    <a:pt x="279" y="788"/>
                  </a:lnTo>
                  <a:lnTo>
                    <a:pt x="280" y="786"/>
                  </a:lnTo>
                  <a:lnTo>
                    <a:pt x="281" y="783"/>
                  </a:lnTo>
                  <a:lnTo>
                    <a:pt x="282" y="777"/>
                  </a:lnTo>
                  <a:lnTo>
                    <a:pt x="284" y="776"/>
                  </a:lnTo>
                  <a:lnTo>
                    <a:pt x="284" y="774"/>
                  </a:lnTo>
                  <a:lnTo>
                    <a:pt x="286" y="770"/>
                  </a:lnTo>
                  <a:lnTo>
                    <a:pt x="287" y="770"/>
                  </a:lnTo>
                  <a:lnTo>
                    <a:pt x="289" y="767"/>
                  </a:lnTo>
                  <a:lnTo>
                    <a:pt x="292" y="764"/>
                  </a:lnTo>
                  <a:lnTo>
                    <a:pt x="294" y="762"/>
                  </a:lnTo>
                  <a:lnTo>
                    <a:pt x="297" y="760"/>
                  </a:lnTo>
                  <a:lnTo>
                    <a:pt x="297" y="758"/>
                  </a:lnTo>
                  <a:lnTo>
                    <a:pt x="299" y="757"/>
                  </a:lnTo>
                  <a:lnTo>
                    <a:pt x="300" y="757"/>
                  </a:lnTo>
                  <a:lnTo>
                    <a:pt x="301" y="757"/>
                  </a:lnTo>
                  <a:lnTo>
                    <a:pt x="302" y="757"/>
                  </a:lnTo>
                  <a:lnTo>
                    <a:pt x="304" y="754"/>
                  </a:lnTo>
                  <a:lnTo>
                    <a:pt x="305" y="754"/>
                  </a:lnTo>
                  <a:lnTo>
                    <a:pt x="308" y="753"/>
                  </a:lnTo>
                  <a:lnTo>
                    <a:pt x="312" y="747"/>
                  </a:lnTo>
                  <a:lnTo>
                    <a:pt x="313" y="746"/>
                  </a:lnTo>
                  <a:lnTo>
                    <a:pt x="315" y="745"/>
                  </a:lnTo>
                  <a:lnTo>
                    <a:pt x="323" y="739"/>
                  </a:lnTo>
                  <a:lnTo>
                    <a:pt x="329" y="733"/>
                  </a:lnTo>
                  <a:lnTo>
                    <a:pt x="331" y="727"/>
                  </a:lnTo>
                  <a:lnTo>
                    <a:pt x="332" y="726"/>
                  </a:lnTo>
                  <a:lnTo>
                    <a:pt x="332" y="723"/>
                  </a:lnTo>
                  <a:lnTo>
                    <a:pt x="332" y="721"/>
                  </a:lnTo>
                  <a:lnTo>
                    <a:pt x="335" y="714"/>
                  </a:lnTo>
                  <a:lnTo>
                    <a:pt x="337" y="711"/>
                  </a:lnTo>
                  <a:lnTo>
                    <a:pt x="340" y="706"/>
                  </a:lnTo>
                  <a:lnTo>
                    <a:pt x="345" y="702"/>
                  </a:lnTo>
                  <a:lnTo>
                    <a:pt x="348" y="700"/>
                  </a:lnTo>
                  <a:lnTo>
                    <a:pt x="349" y="700"/>
                  </a:lnTo>
                  <a:lnTo>
                    <a:pt x="351" y="699"/>
                  </a:lnTo>
                  <a:lnTo>
                    <a:pt x="353" y="699"/>
                  </a:lnTo>
                  <a:lnTo>
                    <a:pt x="354" y="699"/>
                  </a:lnTo>
                  <a:lnTo>
                    <a:pt x="355" y="698"/>
                  </a:lnTo>
                  <a:lnTo>
                    <a:pt x="358" y="699"/>
                  </a:lnTo>
                  <a:lnTo>
                    <a:pt x="361" y="698"/>
                  </a:lnTo>
                  <a:lnTo>
                    <a:pt x="361" y="697"/>
                  </a:lnTo>
                  <a:lnTo>
                    <a:pt x="362" y="696"/>
                  </a:lnTo>
                  <a:lnTo>
                    <a:pt x="362" y="695"/>
                  </a:lnTo>
                  <a:lnTo>
                    <a:pt x="364" y="692"/>
                  </a:lnTo>
                  <a:lnTo>
                    <a:pt x="367" y="689"/>
                  </a:lnTo>
                  <a:lnTo>
                    <a:pt x="369" y="689"/>
                  </a:lnTo>
                  <a:lnTo>
                    <a:pt x="371" y="686"/>
                  </a:lnTo>
                  <a:lnTo>
                    <a:pt x="372" y="684"/>
                  </a:lnTo>
                  <a:lnTo>
                    <a:pt x="373" y="682"/>
                  </a:lnTo>
                  <a:lnTo>
                    <a:pt x="374" y="680"/>
                  </a:lnTo>
                  <a:lnTo>
                    <a:pt x="376" y="677"/>
                  </a:lnTo>
                  <a:lnTo>
                    <a:pt x="379" y="673"/>
                  </a:lnTo>
                  <a:lnTo>
                    <a:pt x="379" y="671"/>
                  </a:lnTo>
                  <a:lnTo>
                    <a:pt x="380" y="669"/>
                  </a:lnTo>
                  <a:lnTo>
                    <a:pt x="381" y="668"/>
                  </a:lnTo>
                  <a:lnTo>
                    <a:pt x="381" y="665"/>
                  </a:lnTo>
                  <a:lnTo>
                    <a:pt x="382" y="663"/>
                  </a:lnTo>
                  <a:lnTo>
                    <a:pt x="381" y="660"/>
                  </a:lnTo>
                  <a:lnTo>
                    <a:pt x="380" y="658"/>
                  </a:lnTo>
                  <a:lnTo>
                    <a:pt x="379" y="656"/>
                  </a:lnTo>
                  <a:lnTo>
                    <a:pt x="378" y="653"/>
                  </a:lnTo>
                  <a:lnTo>
                    <a:pt x="377" y="652"/>
                  </a:lnTo>
                  <a:lnTo>
                    <a:pt x="376" y="649"/>
                  </a:lnTo>
                  <a:lnTo>
                    <a:pt x="376" y="645"/>
                  </a:lnTo>
                  <a:lnTo>
                    <a:pt x="375" y="643"/>
                  </a:lnTo>
                  <a:lnTo>
                    <a:pt x="374" y="642"/>
                  </a:lnTo>
                  <a:lnTo>
                    <a:pt x="371" y="638"/>
                  </a:lnTo>
                  <a:lnTo>
                    <a:pt x="370" y="638"/>
                  </a:lnTo>
                  <a:lnTo>
                    <a:pt x="369" y="637"/>
                  </a:lnTo>
                  <a:lnTo>
                    <a:pt x="368" y="637"/>
                  </a:lnTo>
                  <a:lnTo>
                    <a:pt x="365" y="634"/>
                  </a:lnTo>
                  <a:lnTo>
                    <a:pt x="364" y="632"/>
                  </a:lnTo>
                  <a:lnTo>
                    <a:pt x="364" y="630"/>
                  </a:lnTo>
                  <a:lnTo>
                    <a:pt x="364" y="628"/>
                  </a:lnTo>
                  <a:lnTo>
                    <a:pt x="365" y="627"/>
                  </a:lnTo>
                  <a:lnTo>
                    <a:pt x="367" y="622"/>
                  </a:lnTo>
                  <a:lnTo>
                    <a:pt x="368" y="621"/>
                  </a:lnTo>
                  <a:lnTo>
                    <a:pt x="370" y="619"/>
                  </a:lnTo>
                  <a:lnTo>
                    <a:pt x="371" y="617"/>
                  </a:lnTo>
                  <a:lnTo>
                    <a:pt x="373" y="615"/>
                  </a:lnTo>
                  <a:lnTo>
                    <a:pt x="374" y="612"/>
                  </a:lnTo>
                  <a:lnTo>
                    <a:pt x="376" y="611"/>
                  </a:lnTo>
                  <a:lnTo>
                    <a:pt x="378" y="609"/>
                  </a:lnTo>
                  <a:lnTo>
                    <a:pt x="379" y="608"/>
                  </a:lnTo>
                  <a:lnTo>
                    <a:pt x="381" y="609"/>
                  </a:lnTo>
                  <a:lnTo>
                    <a:pt x="383" y="609"/>
                  </a:lnTo>
                  <a:lnTo>
                    <a:pt x="386" y="610"/>
                  </a:lnTo>
                  <a:lnTo>
                    <a:pt x="388" y="611"/>
                  </a:lnTo>
                  <a:lnTo>
                    <a:pt x="393" y="612"/>
                  </a:lnTo>
                  <a:lnTo>
                    <a:pt x="395" y="612"/>
                  </a:lnTo>
                  <a:lnTo>
                    <a:pt x="396" y="613"/>
                  </a:lnTo>
                  <a:lnTo>
                    <a:pt x="400" y="615"/>
                  </a:lnTo>
                  <a:lnTo>
                    <a:pt x="402" y="614"/>
                  </a:lnTo>
                  <a:lnTo>
                    <a:pt x="405" y="613"/>
                  </a:lnTo>
                  <a:lnTo>
                    <a:pt x="408" y="611"/>
                  </a:lnTo>
                  <a:lnTo>
                    <a:pt x="412" y="609"/>
                  </a:lnTo>
                  <a:lnTo>
                    <a:pt x="414" y="607"/>
                  </a:lnTo>
                  <a:lnTo>
                    <a:pt x="414" y="606"/>
                  </a:lnTo>
                  <a:lnTo>
                    <a:pt x="415" y="605"/>
                  </a:lnTo>
                  <a:lnTo>
                    <a:pt x="416" y="603"/>
                  </a:lnTo>
                  <a:lnTo>
                    <a:pt x="417" y="601"/>
                  </a:lnTo>
                  <a:lnTo>
                    <a:pt x="417" y="600"/>
                  </a:lnTo>
                  <a:lnTo>
                    <a:pt x="418" y="599"/>
                  </a:lnTo>
                  <a:lnTo>
                    <a:pt x="419" y="598"/>
                  </a:lnTo>
                  <a:lnTo>
                    <a:pt x="421" y="596"/>
                  </a:lnTo>
                  <a:lnTo>
                    <a:pt x="424" y="595"/>
                  </a:lnTo>
                  <a:lnTo>
                    <a:pt x="426" y="594"/>
                  </a:lnTo>
                  <a:lnTo>
                    <a:pt x="426" y="593"/>
                  </a:lnTo>
                  <a:lnTo>
                    <a:pt x="427" y="591"/>
                  </a:lnTo>
                  <a:lnTo>
                    <a:pt x="428" y="590"/>
                  </a:lnTo>
                  <a:lnTo>
                    <a:pt x="428" y="589"/>
                  </a:lnTo>
                  <a:lnTo>
                    <a:pt x="428" y="588"/>
                  </a:lnTo>
                  <a:lnTo>
                    <a:pt x="429" y="588"/>
                  </a:lnTo>
                  <a:lnTo>
                    <a:pt x="429" y="586"/>
                  </a:lnTo>
                  <a:lnTo>
                    <a:pt x="429" y="584"/>
                  </a:lnTo>
                  <a:lnTo>
                    <a:pt x="430" y="581"/>
                  </a:lnTo>
                  <a:lnTo>
                    <a:pt x="431" y="577"/>
                  </a:lnTo>
                  <a:lnTo>
                    <a:pt x="431" y="576"/>
                  </a:lnTo>
                  <a:lnTo>
                    <a:pt x="432" y="574"/>
                  </a:lnTo>
                  <a:lnTo>
                    <a:pt x="433" y="571"/>
                  </a:lnTo>
                  <a:lnTo>
                    <a:pt x="433" y="570"/>
                  </a:lnTo>
                  <a:lnTo>
                    <a:pt x="435" y="568"/>
                  </a:lnTo>
                  <a:lnTo>
                    <a:pt x="436" y="567"/>
                  </a:lnTo>
                  <a:lnTo>
                    <a:pt x="438" y="564"/>
                  </a:lnTo>
                  <a:lnTo>
                    <a:pt x="442" y="561"/>
                  </a:lnTo>
                  <a:lnTo>
                    <a:pt x="447" y="557"/>
                  </a:lnTo>
                  <a:lnTo>
                    <a:pt x="449" y="556"/>
                  </a:lnTo>
                  <a:lnTo>
                    <a:pt x="450" y="554"/>
                  </a:lnTo>
                  <a:lnTo>
                    <a:pt x="452" y="552"/>
                  </a:lnTo>
                  <a:lnTo>
                    <a:pt x="452" y="550"/>
                  </a:lnTo>
                  <a:lnTo>
                    <a:pt x="452" y="548"/>
                  </a:lnTo>
                  <a:lnTo>
                    <a:pt x="452" y="547"/>
                  </a:lnTo>
                  <a:lnTo>
                    <a:pt x="452" y="546"/>
                  </a:lnTo>
                  <a:lnTo>
                    <a:pt x="452" y="545"/>
                  </a:lnTo>
                  <a:lnTo>
                    <a:pt x="452" y="544"/>
                  </a:lnTo>
                  <a:lnTo>
                    <a:pt x="452" y="543"/>
                  </a:lnTo>
                  <a:lnTo>
                    <a:pt x="453" y="542"/>
                  </a:lnTo>
                  <a:lnTo>
                    <a:pt x="453" y="541"/>
                  </a:lnTo>
                  <a:lnTo>
                    <a:pt x="453" y="540"/>
                  </a:lnTo>
                  <a:lnTo>
                    <a:pt x="453" y="539"/>
                  </a:lnTo>
                  <a:lnTo>
                    <a:pt x="453" y="538"/>
                  </a:lnTo>
                  <a:lnTo>
                    <a:pt x="453" y="537"/>
                  </a:lnTo>
                  <a:lnTo>
                    <a:pt x="454" y="534"/>
                  </a:lnTo>
                  <a:lnTo>
                    <a:pt x="454" y="533"/>
                  </a:lnTo>
                  <a:lnTo>
                    <a:pt x="455" y="532"/>
                  </a:lnTo>
                  <a:lnTo>
                    <a:pt x="455" y="531"/>
                  </a:lnTo>
                  <a:lnTo>
                    <a:pt x="456" y="530"/>
                  </a:lnTo>
                  <a:lnTo>
                    <a:pt x="457" y="528"/>
                  </a:lnTo>
                  <a:lnTo>
                    <a:pt x="457" y="527"/>
                  </a:lnTo>
                  <a:lnTo>
                    <a:pt x="457" y="526"/>
                  </a:lnTo>
                  <a:lnTo>
                    <a:pt x="457" y="524"/>
                  </a:lnTo>
                  <a:lnTo>
                    <a:pt x="456" y="523"/>
                  </a:lnTo>
                  <a:lnTo>
                    <a:pt x="456" y="522"/>
                  </a:lnTo>
                  <a:lnTo>
                    <a:pt x="456" y="521"/>
                  </a:lnTo>
                  <a:lnTo>
                    <a:pt x="456" y="520"/>
                  </a:lnTo>
                  <a:lnTo>
                    <a:pt x="456" y="518"/>
                  </a:lnTo>
                  <a:lnTo>
                    <a:pt x="455" y="517"/>
                  </a:lnTo>
                  <a:lnTo>
                    <a:pt x="454" y="515"/>
                  </a:lnTo>
                  <a:lnTo>
                    <a:pt x="454" y="514"/>
                  </a:lnTo>
                  <a:lnTo>
                    <a:pt x="453" y="512"/>
                  </a:lnTo>
                  <a:lnTo>
                    <a:pt x="453" y="510"/>
                  </a:lnTo>
                  <a:lnTo>
                    <a:pt x="452" y="507"/>
                  </a:lnTo>
                  <a:lnTo>
                    <a:pt x="451" y="506"/>
                  </a:lnTo>
                  <a:lnTo>
                    <a:pt x="450" y="504"/>
                  </a:lnTo>
                  <a:lnTo>
                    <a:pt x="449" y="503"/>
                  </a:lnTo>
                  <a:lnTo>
                    <a:pt x="448" y="499"/>
                  </a:lnTo>
                  <a:lnTo>
                    <a:pt x="448" y="497"/>
                  </a:lnTo>
                  <a:lnTo>
                    <a:pt x="449" y="492"/>
                  </a:lnTo>
                  <a:lnTo>
                    <a:pt x="449" y="490"/>
                  </a:lnTo>
                  <a:lnTo>
                    <a:pt x="449" y="486"/>
                  </a:lnTo>
                  <a:lnTo>
                    <a:pt x="449" y="480"/>
                  </a:lnTo>
                  <a:lnTo>
                    <a:pt x="450" y="477"/>
                  </a:lnTo>
                  <a:lnTo>
                    <a:pt x="450" y="476"/>
                  </a:lnTo>
                  <a:lnTo>
                    <a:pt x="454" y="474"/>
                  </a:lnTo>
                  <a:lnTo>
                    <a:pt x="455" y="474"/>
                  </a:lnTo>
                  <a:lnTo>
                    <a:pt x="461" y="475"/>
                  </a:lnTo>
                  <a:lnTo>
                    <a:pt x="469" y="473"/>
                  </a:lnTo>
                  <a:lnTo>
                    <a:pt x="472" y="471"/>
                  </a:lnTo>
                  <a:lnTo>
                    <a:pt x="474" y="467"/>
                  </a:lnTo>
                  <a:lnTo>
                    <a:pt x="481" y="464"/>
                  </a:lnTo>
                  <a:lnTo>
                    <a:pt x="486" y="454"/>
                  </a:lnTo>
                  <a:lnTo>
                    <a:pt x="487" y="447"/>
                  </a:lnTo>
                  <a:lnTo>
                    <a:pt x="488" y="446"/>
                  </a:lnTo>
                  <a:lnTo>
                    <a:pt x="488" y="445"/>
                  </a:lnTo>
                  <a:lnTo>
                    <a:pt x="488" y="444"/>
                  </a:lnTo>
                  <a:lnTo>
                    <a:pt x="488" y="443"/>
                  </a:lnTo>
                  <a:lnTo>
                    <a:pt x="490" y="441"/>
                  </a:lnTo>
                  <a:lnTo>
                    <a:pt x="491" y="438"/>
                  </a:lnTo>
                  <a:lnTo>
                    <a:pt x="493" y="436"/>
                  </a:lnTo>
                  <a:lnTo>
                    <a:pt x="494" y="434"/>
                  </a:lnTo>
                  <a:lnTo>
                    <a:pt x="495" y="433"/>
                  </a:lnTo>
                  <a:lnTo>
                    <a:pt x="496" y="432"/>
                  </a:lnTo>
                  <a:lnTo>
                    <a:pt x="497" y="431"/>
                  </a:lnTo>
                  <a:lnTo>
                    <a:pt x="499" y="429"/>
                  </a:lnTo>
                  <a:lnTo>
                    <a:pt x="499" y="428"/>
                  </a:lnTo>
                  <a:lnTo>
                    <a:pt x="501" y="426"/>
                  </a:lnTo>
                  <a:lnTo>
                    <a:pt x="503" y="423"/>
                  </a:lnTo>
                  <a:lnTo>
                    <a:pt x="504" y="422"/>
                  </a:lnTo>
                  <a:lnTo>
                    <a:pt x="506" y="420"/>
                  </a:lnTo>
                  <a:lnTo>
                    <a:pt x="507" y="419"/>
                  </a:lnTo>
                  <a:lnTo>
                    <a:pt x="508" y="419"/>
                  </a:lnTo>
                  <a:lnTo>
                    <a:pt x="510" y="418"/>
                  </a:lnTo>
                  <a:lnTo>
                    <a:pt x="513" y="417"/>
                  </a:lnTo>
                  <a:lnTo>
                    <a:pt x="515" y="418"/>
                  </a:lnTo>
                  <a:lnTo>
                    <a:pt x="516" y="418"/>
                  </a:lnTo>
                  <a:lnTo>
                    <a:pt x="517" y="418"/>
                  </a:lnTo>
                  <a:lnTo>
                    <a:pt x="518" y="418"/>
                  </a:lnTo>
                  <a:lnTo>
                    <a:pt x="519" y="419"/>
                  </a:lnTo>
                  <a:lnTo>
                    <a:pt x="522" y="419"/>
                  </a:lnTo>
                  <a:lnTo>
                    <a:pt x="526" y="418"/>
                  </a:lnTo>
                  <a:lnTo>
                    <a:pt x="527" y="418"/>
                  </a:lnTo>
                  <a:lnTo>
                    <a:pt x="528" y="418"/>
                  </a:lnTo>
                  <a:lnTo>
                    <a:pt x="530" y="416"/>
                  </a:lnTo>
                  <a:lnTo>
                    <a:pt x="532" y="414"/>
                  </a:lnTo>
                  <a:lnTo>
                    <a:pt x="534" y="413"/>
                  </a:lnTo>
                  <a:lnTo>
                    <a:pt x="535" y="412"/>
                  </a:lnTo>
                  <a:lnTo>
                    <a:pt x="537" y="412"/>
                  </a:lnTo>
                  <a:lnTo>
                    <a:pt x="538" y="412"/>
                  </a:lnTo>
                  <a:lnTo>
                    <a:pt x="540" y="411"/>
                  </a:lnTo>
                  <a:lnTo>
                    <a:pt x="541" y="409"/>
                  </a:lnTo>
                  <a:lnTo>
                    <a:pt x="542" y="407"/>
                  </a:lnTo>
                  <a:lnTo>
                    <a:pt x="543" y="405"/>
                  </a:lnTo>
                  <a:lnTo>
                    <a:pt x="543" y="401"/>
                  </a:lnTo>
                  <a:lnTo>
                    <a:pt x="544" y="398"/>
                  </a:lnTo>
                  <a:lnTo>
                    <a:pt x="544" y="397"/>
                  </a:lnTo>
                  <a:lnTo>
                    <a:pt x="546" y="392"/>
                  </a:lnTo>
                  <a:lnTo>
                    <a:pt x="546" y="389"/>
                  </a:lnTo>
                  <a:lnTo>
                    <a:pt x="545" y="388"/>
                  </a:lnTo>
                  <a:lnTo>
                    <a:pt x="543" y="385"/>
                  </a:lnTo>
                  <a:lnTo>
                    <a:pt x="542" y="383"/>
                  </a:lnTo>
                  <a:lnTo>
                    <a:pt x="542" y="382"/>
                  </a:lnTo>
                  <a:lnTo>
                    <a:pt x="541" y="382"/>
                  </a:lnTo>
                  <a:lnTo>
                    <a:pt x="541" y="381"/>
                  </a:lnTo>
                  <a:lnTo>
                    <a:pt x="541" y="378"/>
                  </a:lnTo>
                  <a:lnTo>
                    <a:pt x="541" y="375"/>
                  </a:lnTo>
                  <a:lnTo>
                    <a:pt x="540" y="374"/>
                  </a:lnTo>
                  <a:lnTo>
                    <a:pt x="540" y="372"/>
                  </a:lnTo>
                  <a:lnTo>
                    <a:pt x="540" y="371"/>
                  </a:lnTo>
                  <a:lnTo>
                    <a:pt x="540" y="368"/>
                  </a:lnTo>
                  <a:lnTo>
                    <a:pt x="540" y="365"/>
                  </a:lnTo>
                  <a:lnTo>
                    <a:pt x="540" y="364"/>
                  </a:lnTo>
                  <a:lnTo>
                    <a:pt x="541" y="362"/>
                  </a:lnTo>
                  <a:lnTo>
                    <a:pt x="541" y="360"/>
                  </a:lnTo>
                  <a:lnTo>
                    <a:pt x="541" y="359"/>
                  </a:lnTo>
                  <a:lnTo>
                    <a:pt x="542" y="359"/>
                  </a:lnTo>
                  <a:lnTo>
                    <a:pt x="542" y="358"/>
                  </a:lnTo>
                  <a:lnTo>
                    <a:pt x="543" y="357"/>
                  </a:lnTo>
                  <a:lnTo>
                    <a:pt x="543" y="356"/>
                  </a:lnTo>
                  <a:lnTo>
                    <a:pt x="543" y="355"/>
                  </a:lnTo>
                  <a:lnTo>
                    <a:pt x="543" y="354"/>
                  </a:lnTo>
                  <a:lnTo>
                    <a:pt x="543" y="352"/>
                  </a:lnTo>
                  <a:lnTo>
                    <a:pt x="543" y="350"/>
                  </a:lnTo>
                  <a:lnTo>
                    <a:pt x="544" y="348"/>
                  </a:lnTo>
                  <a:lnTo>
                    <a:pt x="545" y="347"/>
                  </a:lnTo>
                  <a:lnTo>
                    <a:pt x="544" y="345"/>
                  </a:lnTo>
                  <a:lnTo>
                    <a:pt x="543" y="344"/>
                  </a:lnTo>
                  <a:lnTo>
                    <a:pt x="542" y="341"/>
                  </a:lnTo>
                  <a:lnTo>
                    <a:pt x="541" y="341"/>
                  </a:lnTo>
                  <a:lnTo>
                    <a:pt x="541" y="339"/>
                  </a:lnTo>
                  <a:lnTo>
                    <a:pt x="541" y="336"/>
                  </a:lnTo>
                  <a:lnTo>
                    <a:pt x="543" y="332"/>
                  </a:lnTo>
                  <a:lnTo>
                    <a:pt x="544" y="328"/>
                  </a:lnTo>
                  <a:lnTo>
                    <a:pt x="545" y="324"/>
                  </a:lnTo>
                  <a:lnTo>
                    <a:pt x="546" y="323"/>
                  </a:lnTo>
                  <a:lnTo>
                    <a:pt x="546" y="322"/>
                  </a:lnTo>
                  <a:lnTo>
                    <a:pt x="547" y="321"/>
                  </a:lnTo>
                  <a:lnTo>
                    <a:pt x="547" y="320"/>
                  </a:lnTo>
                  <a:lnTo>
                    <a:pt x="548" y="318"/>
                  </a:lnTo>
                  <a:lnTo>
                    <a:pt x="550" y="314"/>
                  </a:lnTo>
                  <a:lnTo>
                    <a:pt x="550" y="313"/>
                  </a:lnTo>
                  <a:lnTo>
                    <a:pt x="552" y="310"/>
                  </a:lnTo>
                  <a:lnTo>
                    <a:pt x="552" y="308"/>
                  </a:lnTo>
                  <a:lnTo>
                    <a:pt x="553" y="308"/>
                  </a:lnTo>
                  <a:lnTo>
                    <a:pt x="553" y="307"/>
                  </a:lnTo>
                  <a:lnTo>
                    <a:pt x="553" y="306"/>
                  </a:lnTo>
                  <a:lnTo>
                    <a:pt x="554" y="305"/>
                  </a:lnTo>
                  <a:lnTo>
                    <a:pt x="555" y="303"/>
                  </a:lnTo>
                  <a:lnTo>
                    <a:pt x="556" y="301"/>
                  </a:lnTo>
                  <a:lnTo>
                    <a:pt x="557" y="298"/>
                  </a:lnTo>
                  <a:lnTo>
                    <a:pt x="559" y="296"/>
                  </a:lnTo>
                  <a:lnTo>
                    <a:pt x="561" y="294"/>
                  </a:lnTo>
                  <a:lnTo>
                    <a:pt x="562" y="293"/>
                  </a:lnTo>
                  <a:lnTo>
                    <a:pt x="563" y="292"/>
                  </a:lnTo>
                  <a:lnTo>
                    <a:pt x="564" y="291"/>
                  </a:lnTo>
                  <a:lnTo>
                    <a:pt x="566" y="290"/>
                  </a:lnTo>
                  <a:lnTo>
                    <a:pt x="567" y="290"/>
                  </a:lnTo>
                  <a:lnTo>
                    <a:pt x="567" y="289"/>
                  </a:lnTo>
                  <a:lnTo>
                    <a:pt x="568" y="289"/>
                  </a:lnTo>
                  <a:lnTo>
                    <a:pt x="572" y="286"/>
                  </a:lnTo>
                  <a:lnTo>
                    <a:pt x="579" y="282"/>
                  </a:lnTo>
                  <a:lnTo>
                    <a:pt x="580" y="281"/>
                  </a:lnTo>
                  <a:lnTo>
                    <a:pt x="581" y="281"/>
                  </a:lnTo>
                  <a:lnTo>
                    <a:pt x="583" y="279"/>
                  </a:lnTo>
                  <a:lnTo>
                    <a:pt x="586" y="277"/>
                  </a:lnTo>
                  <a:lnTo>
                    <a:pt x="591" y="272"/>
                  </a:lnTo>
                  <a:lnTo>
                    <a:pt x="592" y="271"/>
                  </a:lnTo>
                  <a:lnTo>
                    <a:pt x="594" y="267"/>
                  </a:lnTo>
                  <a:lnTo>
                    <a:pt x="594" y="264"/>
                  </a:lnTo>
                  <a:lnTo>
                    <a:pt x="604" y="250"/>
                  </a:lnTo>
                  <a:lnTo>
                    <a:pt x="605" y="248"/>
                  </a:lnTo>
                  <a:lnTo>
                    <a:pt x="606" y="247"/>
                  </a:lnTo>
                  <a:lnTo>
                    <a:pt x="607" y="247"/>
                  </a:lnTo>
                  <a:lnTo>
                    <a:pt x="607" y="246"/>
                  </a:lnTo>
                  <a:lnTo>
                    <a:pt x="608" y="245"/>
                  </a:lnTo>
                  <a:lnTo>
                    <a:pt x="609" y="244"/>
                  </a:lnTo>
                  <a:lnTo>
                    <a:pt x="611" y="241"/>
                  </a:lnTo>
                  <a:lnTo>
                    <a:pt x="612" y="240"/>
                  </a:lnTo>
                  <a:lnTo>
                    <a:pt x="615" y="238"/>
                  </a:lnTo>
                  <a:lnTo>
                    <a:pt x="617" y="238"/>
                  </a:lnTo>
                  <a:lnTo>
                    <a:pt x="619" y="237"/>
                  </a:lnTo>
                  <a:lnTo>
                    <a:pt x="620" y="237"/>
                  </a:lnTo>
                  <a:lnTo>
                    <a:pt x="620" y="236"/>
                  </a:lnTo>
                  <a:lnTo>
                    <a:pt x="621" y="236"/>
                  </a:lnTo>
                  <a:lnTo>
                    <a:pt x="621" y="235"/>
                  </a:lnTo>
                  <a:lnTo>
                    <a:pt x="622" y="235"/>
                  </a:lnTo>
                  <a:lnTo>
                    <a:pt x="623" y="235"/>
                  </a:lnTo>
                  <a:lnTo>
                    <a:pt x="623" y="234"/>
                  </a:lnTo>
                  <a:lnTo>
                    <a:pt x="624" y="234"/>
                  </a:lnTo>
                  <a:lnTo>
                    <a:pt x="625" y="233"/>
                  </a:lnTo>
                  <a:lnTo>
                    <a:pt x="627" y="231"/>
                  </a:lnTo>
                  <a:lnTo>
                    <a:pt x="628" y="229"/>
                  </a:lnTo>
                  <a:lnTo>
                    <a:pt x="629" y="227"/>
                  </a:lnTo>
                  <a:lnTo>
                    <a:pt x="634" y="218"/>
                  </a:lnTo>
                  <a:lnTo>
                    <a:pt x="637" y="213"/>
                  </a:lnTo>
                  <a:lnTo>
                    <a:pt x="638" y="211"/>
                  </a:lnTo>
                  <a:lnTo>
                    <a:pt x="639" y="210"/>
                  </a:lnTo>
                  <a:lnTo>
                    <a:pt x="643" y="206"/>
                  </a:lnTo>
                  <a:lnTo>
                    <a:pt x="644" y="205"/>
                  </a:lnTo>
                  <a:lnTo>
                    <a:pt x="646" y="201"/>
                  </a:lnTo>
                  <a:lnTo>
                    <a:pt x="647" y="199"/>
                  </a:lnTo>
                  <a:lnTo>
                    <a:pt x="648" y="198"/>
                  </a:lnTo>
                  <a:lnTo>
                    <a:pt x="649" y="196"/>
                  </a:lnTo>
                  <a:lnTo>
                    <a:pt x="650" y="196"/>
                  </a:lnTo>
                  <a:lnTo>
                    <a:pt x="651" y="196"/>
                  </a:lnTo>
                  <a:lnTo>
                    <a:pt x="655" y="193"/>
                  </a:lnTo>
                  <a:lnTo>
                    <a:pt x="658" y="191"/>
                  </a:lnTo>
                  <a:lnTo>
                    <a:pt x="663" y="188"/>
                  </a:lnTo>
                  <a:lnTo>
                    <a:pt x="667" y="187"/>
                  </a:lnTo>
                  <a:lnTo>
                    <a:pt x="675" y="186"/>
                  </a:lnTo>
                  <a:lnTo>
                    <a:pt x="680" y="185"/>
                  </a:lnTo>
                  <a:lnTo>
                    <a:pt x="684" y="184"/>
                  </a:lnTo>
                  <a:lnTo>
                    <a:pt x="686" y="184"/>
                  </a:lnTo>
                  <a:lnTo>
                    <a:pt x="701" y="183"/>
                  </a:lnTo>
                  <a:lnTo>
                    <a:pt x="707" y="183"/>
                  </a:lnTo>
                  <a:lnTo>
                    <a:pt x="708" y="182"/>
                  </a:lnTo>
                  <a:lnTo>
                    <a:pt x="710" y="182"/>
                  </a:lnTo>
                  <a:lnTo>
                    <a:pt x="713" y="181"/>
                  </a:lnTo>
                  <a:lnTo>
                    <a:pt x="714" y="181"/>
                  </a:lnTo>
                  <a:lnTo>
                    <a:pt x="719" y="179"/>
                  </a:lnTo>
                  <a:lnTo>
                    <a:pt x="721" y="179"/>
                  </a:lnTo>
                  <a:lnTo>
                    <a:pt x="722" y="179"/>
                  </a:lnTo>
                  <a:lnTo>
                    <a:pt x="724" y="178"/>
                  </a:lnTo>
                  <a:lnTo>
                    <a:pt x="728" y="176"/>
                  </a:lnTo>
                  <a:lnTo>
                    <a:pt x="729" y="175"/>
                  </a:lnTo>
                  <a:lnTo>
                    <a:pt x="730" y="174"/>
                  </a:lnTo>
                  <a:lnTo>
                    <a:pt x="731" y="174"/>
                  </a:lnTo>
                  <a:lnTo>
                    <a:pt x="731" y="173"/>
                  </a:lnTo>
                  <a:lnTo>
                    <a:pt x="732" y="173"/>
                  </a:lnTo>
                  <a:lnTo>
                    <a:pt x="735" y="171"/>
                  </a:lnTo>
                  <a:lnTo>
                    <a:pt x="737" y="169"/>
                  </a:lnTo>
                  <a:lnTo>
                    <a:pt x="738" y="169"/>
                  </a:lnTo>
                  <a:lnTo>
                    <a:pt x="742" y="166"/>
                  </a:lnTo>
                  <a:lnTo>
                    <a:pt x="743" y="165"/>
                  </a:lnTo>
                  <a:lnTo>
                    <a:pt x="747" y="163"/>
                  </a:lnTo>
                  <a:lnTo>
                    <a:pt x="749" y="161"/>
                  </a:lnTo>
                  <a:lnTo>
                    <a:pt x="751" y="157"/>
                  </a:lnTo>
                  <a:lnTo>
                    <a:pt x="751" y="156"/>
                  </a:lnTo>
                  <a:lnTo>
                    <a:pt x="753" y="152"/>
                  </a:lnTo>
                  <a:lnTo>
                    <a:pt x="755" y="144"/>
                  </a:lnTo>
                  <a:lnTo>
                    <a:pt x="759" y="136"/>
                  </a:lnTo>
                  <a:lnTo>
                    <a:pt x="759" y="135"/>
                  </a:lnTo>
                  <a:lnTo>
                    <a:pt x="760" y="134"/>
                  </a:lnTo>
                  <a:lnTo>
                    <a:pt x="761" y="132"/>
                  </a:lnTo>
                  <a:lnTo>
                    <a:pt x="761" y="131"/>
                  </a:lnTo>
                  <a:lnTo>
                    <a:pt x="762" y="126"/>
                  </a:lnTo>
                  <a:lnTo>
                    <a:pt x="766" y="120"/>
                  </a:lnTo>
                  <a:lnTo>
                    <a:pt x="767" y="119"/>
                  </a:lnTo>
                  <a:lnTo>
                    <a:pt x="768" y="117"/>
                  </a:lnTo>
                  <a:lnTo>
                    <a:pt x="769" y="115"/>
                  </a:lnTo>
                  <a:lnTo>
                    <a:pt x="771" y="110"/>
                  </a:lnTo>
                  <a:lnTo>
                    <a:pt x="772" y="109"/>
                  </a:lnTo>
                  <a:lnTo>
                    <a:pt x="772" y="108"/>
                  </a:lnTo>
                  <a:lnTo>
                    <a:pt x="773" y="107"/>
                  </a:lnTo>
                  <a:lnTo>
                    <a:pt x="773" y="106"/>
                  </a:lnTo>
                  <a:lnTo>
                    <a:pt x="774" y="102"/>
                  </a:lnTo>
                  <a:close/>
                  <a:moveTo>
                    <a:pt x="2335" y="1629"/>
                  </a:moveTo>
                  <a:lnTo>
                    <a:pt x="2335" y="1629"/>
                  </a:lnTo>
                  <a:lnTo>
                    <a:pt x="2335" y="1628"/>
                  </a:lnTo>
                  <a:lnTo>
                    <a:pt x="2336" y="1628"/>
                  </a:lnTo>
                  <a:lnTo>
                    <a:pt x="2337" y="1628"/>
                  </a:lnTo>
                  <a:lnTo>
                    <a:pt x="2337" y="1629"/>
                  </a:lnTo>
                  <a:lnTo>
                    <a:pt x="2337" y="1630"/>
                  </a:lnTo>
                  <a:lnTo>
                    <a:pt x="2336" y="1630"/>
                  </a:lnTo>
                  <a:lnTo>
                    <a:pt x="2336" y="1629"/>
                  </a:lnTo>
                  <a:lnTo>
                    <a:pt x="2335" y="1630"/>
                  </a:lnTo>
                  <a:lnTo>
                    <a:pt x="2335" y="1629"/>
                  </a:lnTo>
                  <a:close/>
                  <a:moveTo>
                    <a:pt x="2339" y="1625"/>
                  </a:moveTo>
                  <a:lnTo>
                    <a:pt x="2338" y="1624"/>
                  </a:lnTo>
                  <a:lnTo>
                    <a:pt x="2339" y="1624"/>
                  </a:lnTo>
                  <a:lnTo>
                    <a:pt x="2340" y="1624"/>
                  </a:lnTo>
                  <a:lnTo>
                    <a:pt x="2340" y="1625"/>
                  </a:lnTo>
                  <a:lnTo>
                    <a:pt x="2340" y="1626"/>
                  </a:lnTo>
                  <a:lnTo>
                    <a:pt x="2340" y="1625"/>
                  </a:lnTo>
                  <a:lnTo>
                    <a:pt x="2339" y="1625"/>
                  </a:lnTo>
                  <a:close/>
                  <a:moveTo>
                    <a:pt x="2336" y="1621"/>
                  </a:moveTo>
                  <a:lnTo>
                    <a:pt x="2336" y="1621"/>
                  </a:lnTo>
                  <a:lnTo>
                    <a:pt x="2337" y="1620"/>
                  </a:lnTo>
                  <a:lnTo>
                    <a:pt x="2337" y="1619"/>
                  </a:lnTo>
                  <a:lnTo>
                    <a:pt x="2338" y="1619"/>
                  </a:lnTo>
                  <a:lnTo>
                    <a:pt x="2338" y="1620"/>
                  </a:lnTo>
                  <a:lnTo>
                    <a:pt x="2338" y="1621"/>
                  </a:lnTo>
                  <a:lnTo>
                    <a:pt x="2337" y="1621"/>
                  </a:lnTo>
                  <a:lnTo>
                    <a:pt x="2336" y="1621"/>
                  </a:lnTo>
                  <a:close/>
                  <a:moveTo>
                    <a:pt x="1664" y="2079"/>
                  </a:moveTo>
                  <a:lnTo>
                    <a:pt x="1664" y="2079"/>
                  </a:lnTo>
                  <a:lnTo>
                    <a:pt x="1665" y="2079"/>
                  </a:lnTo>
                  <a:lnTo>
                    <a:pt x="1665" y="2080"/>
                  </a:lnTo>
                  <a:lnTo>
                    <a:pt x="1664" y="2080"/>
                  </a:lnTo>
                  <a:lnTo>
                    <a:pt x="1664" y="2079"/>
                  </a:lnTo>
                  <a:close/>
                  <a:moveTo>
                    <a:pt x="2453" y="1630"/>
                  </a:moveTo>
                  <a:lnTo>
                    <a:pt x="2453" y="1629"/>
                  </a:lnTo>
                  <a:lnTo>
                    <a:pt x="2453" y="1628"/>
                  </a:lnTo>
                  <a:lnTo>
                    <a:pt x="2454" y="1627"/>
                  </a:lnTo>
                  <a:lnTo>
                    <a:pt x="2455" y="1627"/>
                  </a:lnTo>
                  <a:lnTo>
                    <a:pt x="2456" y="1627"/>
                  </a:lnTo>
                  <a:lnTo>
                    <a:pt x="2457" y="1627"/>
                  </a:lnTo>
                  <a:lnTo>
                    <a:pt x="2458" y="1627"/>
                  </a:lnTo>
                  <a:lnTo>
                    <a:pt x="2457" y="1628"/>
                  </a:lnTo>
                  <a:lnTo>
                    <a:pt x="2457" y="1629"/>
                  </a:lnTo>
                  <a:lnTo>
                    <a:pt x="2457" y="1630"/>
                  </a:lnTo>
                  <a:lnTo>
                    <a:pt x="2456" y="1631"/>
                  </a:lnTo>
                  <a:lnTo>
                    <a:pt x="2456" y="1630"/>
                  </a:lnTo>
                  <a:lnTo>
                    <a:pt x="2455" y="1630"/>
                  </a:lnTo>
                  <a:lnTo>
                    <a:pt x="2455" y="1631"/>
                  </a:lnTo>
                  <a:lnTo>
                    <a:pt x="2454" y="1631"/>
                  </a:lnTo>
                  <a:lnTo>
                    <a:pt x="2453" y="1631"/>
                  </a:lnTo>
                  <a:lnTo>
                    <a:pt x="2453" y="1630"/>
                  </a:lnTo>
                  <a:close/>
                  <a:moveTo>
                    <a:pt x="2374" y="1608"/>
                  </a:moveTo>
                  <a:lnTo>
                    <a:pt x="2374" y="1607"/>
                  </a:lnTo>
                  <a:lnTo>
                    <a:pt x="2375" y="1607"/>
                  </a:lnTo>
                  <a:lnTo>
                    <a:pt x="2374" y="1608"/>
                  </a:lnTo>
                  <a:close/>
                  <a:moveTo>
                    <a:pt x="2322" y="1655"/>
                  </a:moveTo>
                  <a:lnTo>
                    <a:pt x="2322" y="1655"/>
                  </a:lnTo>
                  <a:lnTo>
                    <a:pt x="2322" y="1656"/>
                  </a:lnTo>
                  <a:lnTo>
                    <a:pt x="2322" y="1655"/>
                  </a:lnTo>
                  <a:close/>
                  <a:moveTo>
                    <a:pt x="2322" y="1641"/>
                  </a:moveTo>
                  <a:lnTo>
                    <a:pt x="2323" y="1641"/>
                  </a:lnTo>
                  <a:lnTo>
                    <a:pt x="2322" y="1641"/>
                  </a:lnTo>
                  <a:close/>
                  <a:moveTo>
                    <a:pt x="2324" y="1636"/>
                  </a:moveTo>
                  <a:lnTo>
                    <a:pt x="2324" y="1636"/>
                  </a:lnTo>
                  <a:lnTo>
                    <a:pt x="2324" y="1637"/>
                  </a:lnTo>
                  <a:lnTo>
                    <a:pt x="2324" y="1636"/>
                  </a:lnTo>
                  <a:close/>
                  <a:moveTo>
                    <a:pt x="2059" y="1793"/>
                  </a:moveTo>
                  <a:lnTo>
                    <a:pt x="2059" y="1792"/>
                  </a:lnTo>
                  <a:lnTo>
                    <a:pt x="2059" y="1791"/>
                  </a:lnTo>
                  <a:lnTo>
                    <a:pt x="2060" y="1790"/>
                  </a:lnTo>
                  <a:lnTo>
                    <a:pt x="2061" y="1790"/>
                  </a:lnTo>
                  <a:lnTo>
                    <a:pt x="2061" y="1791"/>
                  </a:lnTo>
                  <a:lnTo>
                    <a:pt x="2061" y="1793"/>
                  </a:lnTo>
                  <a:lnTo>
                    <a:pt x="2060" y="1793"/>
                  </a:lnTo>
                  <a:lnTo>
                    <a:pt x="2059" y="1793"/>
                  </a:lnTo>
                  <a:close/>
                  <a:moveTo>
                    <a:pt x="2058" y="1787"/>
                  </a:moveTo>
                  <a:lnTo>
                    <a:pt x="2058" y="1787"/>
                  </a:lnTo>
                  <a:lnTo>
                    <a:pt x="2058" y="1786"/>
                  </a:lnTo>
                  <a:lnTo>
                    <a:pt x="2059" y="1785"/>
                  </a:lnTo>
                  <a:lnTo>
                    <a:pt x="2060" y="1785"/>
                  </a:lnTo>
                  <a:lnTo>
                    <a:pt x="2061" y="1786"/>
                  </a:lnTo>
                  <a:lnTo>
                    <a:pt x="2060" y="1786"/>
                  </a:lnTo>
                  <a:lnTo>
                    <a:pt x="2060" y="1787"/>
                  </a:lnTo>
                  <a:lnTo>
                    <a:pt x="2059" y="1788"/>
                  </a:lnTo>
                  <a:lnTo>
                    <a:pt x="2058" y="1787"/>
                  </a:lnTo>
                  <a:close/>
                  <a:moveTo>
                    <a:pt x="2035" y="1783"/>
                  </a:moveTo>
                  <a:lnTo>
                    <a:pt x="2035" y="1782"/>
                  </a:lnTo>
                  <a:lnTo>
                    <a:pt x="2035" y="1781"/>
                  </a:lnTo>
                  <a:lnTo>
                    <a:pt x="2036" y="1780"/>
                  </a:lnTo>
                  <a:lnTo>
                    <a:pt x="2037" y="1780"/>
                  </a:lnTo>
                  <a:lnTo>
                    <a:pt x="2038" y="1781"/>
                  </a:lnTo>
                  <a:lnTo>
                    <a:pt x="2037" y="1782"/>
                  </a:lnTo>
                  <a:lnTo>
                    <a:pt x="2037" y="1783"/>
                  </a:lnTo>
                  <a:lnTo>
                    <a:pt x="2036" y="1783"/>
                  </a:lnTo>
                  <a:lnTo>
                    <a:pt x="2035" y="1783"/>
                  </a:lnTo>
                  <a:close/>
                  <a:moveTo>
                    <a:pt x="2267" y="1667"/>
                  </a:moveTo>
                  <a:lnTo>
                    <a:pt x="2267" y="1666"/>
                  </a:lnTo>
                  <a:lnTo>
                    <a:pt x="2268" y="1666"/>
                  </a:lnTo>
                  <a:lnTo>
                    <a:pt x="2268" y="1667"/>
                  </a:lnTo>
                  <a:lnTo>
                    <a:pt x="2267" y="1667"/>
                  </a:lnTo>
                  <a:close/>
                  <a:moveTo>
                    <a:pt x="2277" y="1675"/>
                  </a:moveTo>
                  <a:lnTo>
                    <a:pt x="2277" y="1674"/>
                  </a:lnTo>
                  <a:lnTo>
                    <a:pt x="2277" y="1675"/>
                  </a:lnTo>
                  <a:close/>
                  <a:moveTo>
                    <a:pt x="2277" y="1674"/>
                  </a:moveTo>
                  <a:lnTo>
                    <a:pt x="2278" y="1673"/>
                  </a:lnTo>
                  <a:lnTo>
                    <a:pt x="2278" y="1674"/>
                  </a:lnTo>
                  <a:lnTo>
                    <a:pt x="2277" y="1674"/>
                  </a:lnTo>
                  <a:close/>
                  <a:moveTo>
                    <a:pt x="2291" y="1665"/>
                  </a:moveTo>
                  <a:lnTo>
                    <a:pt x="2291" y="1665"/>
                  </a:lnTo>
                  <a:lnTo>
                    <a:pt x="2291" y="1666"/>
                  </a:lnTo>
                  <a:lnTo>
                    <a:pt x="2292" y="1666"/>
                  </a:lnTo>
                  <a:lnTo>
                    <a:pt x="2291" y="1666"/>
                  </a:lnTo>
                  <a:lnTo>
                    <a:pt x="2291" y="1665"/>
                  </a:lnTo>
                  <a:lnTo>
                    <a:pt x="2291" y="1666"/>
                  </a:lnTo>
                  <a:lnTo>
                    <a:pt x="2291" y="1665"/>
                  </a:lnTo>
                  <a:close/>
                  <a:moveTo>
                    <a:pt x="2316" y="1658"/>
                  </a:moveTo>
                  <a:lnTo>
                    <a:pt x="2316" y="1658"/>
                  </a:lnTo>
                  <a:lnTo>
                    <a:pt x="2316" y="1657"/>
                  </a:lnTo>
                  <a:lnTo>
                    <a:pt x="2317" y="1657"/>
                  </a:lnTo>
                  <a:lnTo>
                    <a:pt x="2317" y="1656"/>
                  </a:lnTo>
                  <a:lnTo>
                    <a:pt x="2317" y="1657"/>
                  </a:lnTo>
                  <a:lnTo>
                    <a:pt x="2317" y="1658"/>
                  </a:lnTo>
                  <a:lnTo>
                    <a:pt x="2316" y="1658"/>
                  </a:lnTo>
                  <a:close/>
                  <a:moveTo>
                    <a:pt x="2319" y="1657"/>
                  </a:moveTo>
                  <a:lnTo>
                    <a:pt x="2319" y="1656"/>
                  </a:lnTo>
                  <a:lnTo>
                    <a:pt x="2319" y="1657"/>
                  </a:lnTo>
                  <a:close/>
                  <a:moveTo>
                    <a:pt x="2562" y="1658"/>
                  </a:moveTo>
                  <a:lnTo>
                    <a:pt x="2562" y="1657"/>
                  </a:lnTo>
                  <a:lnTo>
                    <a:pt x="2562" y="1656"/>
                  </a:lnTo>
                  <a:lnTo>
                    <a:pt x="2562" y="1655"/>
                  </a:lnTo>
                  <a:lnTo>
                    <a:pt x="2562" y="1656"/>
                  </a:lnTo>
                  <a:lnTo>
                    <a:pt x="2562" y="1655"/>
                  </a:lnTo>
                  <a:lnTo>
                    <a:pt x="2562" y="1654"/>
                  </a:lnTo>
                  <a:lnTo>
                    <a:pt x="2562" y="1653"/>
                  </a:lnTo>
                  <a:lnTo>
                    <a:pt x="2562" y="1652"/>
                  </a:lnTo>
                  <a:lnTo>
                    <a:pt x="2562" y="1651"/>
                  </a:lnTo>
                  <a:lnTo>
                    <a:pt x="2562" y="1650"/>
                  </a:lnTo>
                  <a:lnTo>
                    <a:pt x="2562" y="1649"/>
                  </a:lnTo>
                  <a:lnTo>
                    <a:pt x="2562" y="1648"/>
                  </a:lnTo>
                  <a:lnTo>
                    <a:pt x="2562" y="1647"/>
                  </a:lnTo>
                  <a:lnTo>
                    <a:pt x="2563" y="1647"/>
                  </a:lnTo>
                  <a:lnTo>
                    <a:pt x="2563" y="1646"/>
                  </a:lnTo>
                  <a:lnTo>
                    <a:pt x="2564" y="1646"/>
                  </a:lnTo>
                  <a:lnTo>
                    <a:pt x="2564" y="1647"/>
                  </a:lnTo>
                  <a:lnTo>
                    <a:pt x="2564" y="1646"/>
                  </a:lnTo>
                  <a:lnTo>
                    <a:pt x="2565" y="1646"/>
                  </a:lnTo>
                  <a:lnTo>
                    <a:pt x="2565" y="1647"/>
                  </a:lnTo>
                  <a:lnTo>
                    <a:pt x="2566" y="1647"/>
                  </a:lnTo>
                  <a:lnTo>
                    <a:pt x="2566" y="1646"/>
                  </a:lnTo>
                  <a:lnTo>
                    <a:pt x="2566" y="1645"/>
                  </a:lnTo>
                  <a:lnTo>
                    <a:pt x="2567" y="1645"/>
                  </a:lnTo>
                  <a:lnTo>
                    <a:pt x="2567" y="1646"/>
                  </a:lnTo>
                  <a:lnTo>
                    <a:pt x="2567" y="1645"/>
                  </a:lnTo>
                  <a:lnTo>
                    <a:pt x="2567" y="1644"/>
                  </a:lnTo>
                  <a:lnTo>
                    <a:pt x="2568" y="1644"/>
                  </a:lnTo>
                  <a:lnTo>
                    <a:pt x="2568" y="1643"/>
                  </a:lnTo>
                  <a:lnTo>
                    <a:pt x="2569" y="1643"/>
                  </a:lnTo>
                  <a:lnTo>
                    <a:pt x="2568" y="1643"/>
                  </a:lnTo>
                  <a:lnTo>
                    <a:pt x="2569" y="1643"/>
                  </a:lnTo>
                  <a:lnTo>
                    <a:pt x="2569" y="1642"/>
                  </a:lnTo>
                  <a:lnTo>
                    <a:pt x="2570" y="1642"/>
                  </a:lnTo>
                  <a:lnTo>
                    <a:pt x="2571" y="1642"/>
                  </a:lnTo>
                  <a:lnTo>
                    <a:pt x="2571" y="1641"/>
                  </a:lnTo>
                  <a:lnTo>
                    <a:pt x="2572" y="1641"/>
                  </a:lnTo>
                  <a:lnTo>
                    <a:pt x="2573" y="1641"/>
                  </a:lnTo>
                  <a:lnTo>
                    <a:pt x="2573" y="1640"/>
                  </a:lnTo>
                  <a:lnTo>
                    <a:pt x="2573" y="1639"/>
                  </a:lnTo>
                  <a:lnTo>
                    <a:pt x="2573" y="1638"/>
                  </a:lnTo>
                  <a:lnTo>
                    <a:pt x="2574" y="1638"/>
                  </a:lnTo>
                  <a:lnTo>
                    <a:pt x="2575" y="1638"/>
                  </a:lnTo>
                  <a:lnTo>
                    <a:pt x="2575" y="1637"/>
                  </a:lnTo>
                  <a:lnTo>
                    <a:pt x="2575" y="1638"/>
                  </a:lnTo>
                  <a:lnTo>
                    <a:pt x="2576" y="1638"/>
                  </a:lnTo>
                  <a:lnTo>
                    <a:pt x="2577" y="1638"/>
                  </a:lnTo>
                  <a:lnTo>
                    <a:pt x="2578" y="1638"/>
                  </a:lnTo>
                  <a:lnTo>
                    <a:pt x="2578" y="1637"/>
                  </a:lnTo>
                  <a:lnTo>
                    <a:pt x="2579" y="1637"/>
                  </a:lnTo>
                  <a:lnTo>
                    <a:pt x="2579" y="1636"/>
                  </a:lnTo>
                  <a:lnTo>
                    <a:pt x="2579" y="1637"/>
                  </a:lnTo>
                  <a:lnTo>
                    <a:pt x="2578" y="1636"/>
                  </a:lnTo>
                  <a:lnTo>
                    <a:pt x="2579" y="1636"/>
                  </a:lnTo>
                  <a:lnTo>
                    <a:pt x="2579" y="1635"/>
                  </a:lnTo>
                  <a:lnTo>
                    <a:pt x="2579" y="1636"/>
                  </a:lnTo>
                  <a:lnTo>
                    <a:pt x="2579" y="1635"/>
                  </a:lnTo>
                  <a:lnTo>
                    <a:pt x="2580" y="1635"/>
                  </a:lnTo>
                  <a:lnTo>
                    <a:pt x="2579" y="1635"/>
                  </a:lnTo>
                  <a:lnTo>
                    <a:pt x="2580" y="1635"/>
                  </a:lnTo>
                  <a:lnTo>
                    <a:pt x="2580" y="1634"/>
                  </a:lnTo>
                  <a:lnTo>
                    <a:pt x="2581" y="1634"/>
                  </a:lnTo>
                  <a:lnTo>
                    <a:pt x="2581" y="1633"/>
                  </a:lnTo>
                  <a:lnTo>
                    <a:pt x="2581" y="1634"/>
                  </a:lnTo>
                  <a:lnTo>
                    <a:pt x="2581" y="1633"/>
                  </a:lnTo>
                  <a:lnTo>
                    <a:pt x="2582" y="1633"/>
                  </a:lnTo>
                  <a:lnTo>
                    <a:pt x="2582" y="1632"/>
                  </a:lnTo>
                  <a:lnTo>
                    <a:pt x="2582" y="1633"/>
                  </a:lnTo>
                  <a:lnTo>
                    <a:pt x="2583" y="1633"/>
                  </a:lnTo>
                  <a:lnTo>
                    <a:pt x="2583" y="1632"/>
                  </a:lnTo>
                  <a:lnTo>
                    <a:pt x="2584" y="1632"/>
                  </a:lnTo>
                  <a:lnTo>
                    <a:pt x="2584" y="1631"/>
                  </a:lnTo>
                  <a:lnTo>
                    <a:pt x="2585" y="1631"/>
                  </a:lnTo>
                  <a:lnTo>
                    <a:pt x="2586" y="1631"/>
                  </a:lnTo>
                  <a:lnTo>
                    <a:pt x="2586" y="1630"/>
                  </a:lnTo>
                  <a:lnTo>
                    <a:pt x="2586" y="1629"/>
                  </a:lnTo>
                  <a:lnTo>
                    <a:pt x="2587" y="1629"/>
                  </a:lnTo>
                  <a:lnTo>
                    <a:pt x="2588" y="1628"/>
                  </a:lnTo>
                  <a:lnTo>
                    <a:pt x="2589" y="1628"/>
                  </a:lnTo>
                  <a:lnTo>
                    <a:pt x="2589" y="1627"/>
                  </a:lnTo>
                  <a:lnTo>
                    <a:pt x="2590" y="1627"/>
                  </a:lnTo>
                  <a:lnTo>
                    <a:pt x="2591" y="1627"/>
                  </a:lnTo>
                  <a:lnTo>
                    <a:pt x="2591" y="1626"/>
                  </a:lnTo>
                  <a:lnTo>
                    <a:pt x="2592" y="1626"/>
                  </a:lnTo>
                  <a:lnTo>
                    <a:pt x="2592" y="1625"/>
                  </a:lnTo>
                  <a:lnTo>
                    <a:pt x="2593" y="1625"/>
                  </a:lnTo>
                  <a:lnTo>
                    <a:pt x="2593" y="1624"/>
                  </a:lnTo>
                  <a:lnTo>
                    <a:pt x="2593" y="1625"/>
                  </a:lnTo>
                  <a:lnTo>
                    <a:pt x="2594" y="1625"/>
                  </a:lnTo>
                  <a:lnTo>
                    <a:pt x="2594" y="1624"/>
                  </a:lnTo>
                  <a:lnTo>
                    <a:pt x="2595" y="1624"/>
                  </a:lnTo>
                  <a:lnTo>
                    <a:pt x="2595" y="1623"/>
                  </a:lnTo>
                  <a:lnTo>
                    <a:pt x="2596" y="1623"/>
                  </a:lnTo>
                  <a:lnTo>
                    <a:pt x="2596" y="1622"/>
                  </a:lnTo>
                  <a:lnTo>
                    <a:pt x="2597" y="1622"/>
                  </a:lnTo>
                  <a:lnTo>
                    <a:pt x="2597" y="1621"/>
                  </a:lnTo>
                  <a:lnTo>
                    <a:pt x="2597" y="1620"/>
                  </a:lnTo>
                  <a:lnTo>
                    <a:pt x="2597" y="1619"/>
                  </a:lnTo>
                  <a:lnTo>
                    <a:pt x="2598" y="1619"/>
                  </a:lnTo>
                  <a:lnTo>
                    <a:pt x="2598" y="1618"/>
                  </a:lnTo>
                  <a:lnTo>
                    <a:pt x="2598" y="1617"/>
                  </a:lnTo>
                  <a:lnTo>
                    <a:pt x="2597" y="1617"/>
                  </a:lnTo>
                  <a:lnTo>
                    <a:pt x="2598" y="1617"/>
                  </a:lnTo>
                  <a:lnTo>
                    <a:pt x="2597" y="1617"/>
                  </a:lnTo>
                  <a:lnTo>
                    <a:pt x="2598" y="1617"/>
                  </a:lnTo>
                  <a:lnTo>
                    <a:pt x="2598" y="1616"/>
                  </a:lnTo>
                  <a:lnTo>
                    <a:pt x="2598" y="1615"/>
                  </a:lnTo>
                  <a:lnTo>
                    <a:pt x="2599" y="1614"/>
                  </a:lnTo>
                  <a:lnTo>
                    <a:pt x="2599" y="1613"/>
                  </a:lnTo>
                  <a:lnTo>
                    <a:pt x="2600" y="1613"/>
                  </a:lnTo>
                  <a:lnTo>
                    <a:pt x="2601" y="1613"/>
                  </a:lnTo>
                  <a:lnTo>
                    <a:pt x="2601" y="1612"/>
                  </a:lnTo>
                  <a:lnTo>
                    <a:pt x="2601" y="1611"/>
                  </a:lnTo>
                  <a:lnTo>
                    <a:pt x="2601" y="1610"/>
                  </a:lnTo>
                  <a:lnTo>
                    <a:pt x="2601" y="1609"/>
                  </a:lnTo>
                  <a:lnTo>
                    <a:pt x="2602" y="1609"/>
                  </a:lnTo>
                  <a:lnTo>
                    <a:pt x="2603" y="1609"/>
                  </a:lnTo>
                  <a:lnTo>
                    <a:pt x="2603" y="1608"/>
                  </a:lnTo>
                  <a:lnTo>
                    <a:pt x="2603" y="1607"/>
                  </a:lnTo>
                  <a:lnTo>
                    <a:pt x="2603" y="1606"/>
                  </a:lnTo>
                  <a:lnTo>
                    <a:pt x="2604" y="1606"/>
                  </a:lnTo>
                  <a:lnTo>
                    <a:pt x="2604" y="1605"/>
                  </a:lnTo>
                  <a:lnTo>
                    <a:pt x="2604" y="1604"/>
                  </a:lnTo>
                  <a:lnTo>
                    <a:pt x="2604" y="1603"/>
                  </a:lnTo>
                  <a:lnTo>
                    <a:pt x="2605" y="1600"/>
                  </a:lnTo>
                  <a:lnTo>
                    <a:pt x="2605" y="1599"/>
                  </a:lnTo>
                  <a:lnTo>
                    <a:pt x="2605" y="1598"/>
                  </a:lnTo>
                  <a:lnTo>
                    <a:pt x="2606" y="1598"/>
                  </a:lnTo>
                  <a:lnTo>
                    <a:pt x="2605" y="1597"/>
                  </a:lnTo>
                  <a:lnTo>
                    <a:pt x="2606" y="1597"/>
                  </a:lnTo>
                  <a:lnTo>
                    <a:pt x="2606" y="1596"/>
                  </a:lnTo>
                  <a:lnTo>
                    <a:pt x="2606" y="1595"/>
                  </a:lnTo>
                  <a:lnTo>
                    <a:pt x="2607" y="1595"/>
                  </a:lnTo>
                  <a:lnTo>
                    <a:pt x="2607" y="1594"/>
                  </a:lnTo>
                  <a:lnTo>
                    <a:pt x="2608" y="1594"/>
                  </a:lnTo>
                  <a:lnTo>
                    <a:pt x="2608" y="1593"/>
                  </a:lnTo>
                  <a:lnTo>
                    <a:pt x="2608" y="1592"/>
                  </a:lnTo>
                  <a:lnTo>
                    <a:pt x="2609" y="1592"/>
                  </a:lnTo>
                  <a:lnTo>
                    <a:pt x="2609" y="1591"/>
                  </a:lnTo>
                  <a:lnTo>
                    <a:pt x="2610" y="1591"/>
                  </a:lnTo>
                  <a:lnTo>
                    <a:pt x="2610" y="1590"/>
                  </a:lnTo>
                  <a:lnTo>
                    <a:pt x="2611" y="1590"/>
                  </a:lnTo>
                  <a:lnTo>
                    <a:pt x="2612" y="1590"/>
                  </a:lnTo>
                  <a:lnTo>
                    <a:pt x="2613" y="1590"/>
                  </a:lnTo>
                  <a:lnTo>
                    <a:pt x="2614" y="1590"/>
                  </a:lnTo>
                  <a:lnTo>
                    <a:pt x="2614" y="1591"/>
                  </a:lnTo>
                  <a:lnTo>
                    <a:pt x="2615" y="1591"/>
                  </a:lnTo>
                  <a:lnTo>
                    <a:pt x="2615" y="1590"/>
                  </a:lnTo>
                  <a:lnTo>
                    <a:pt x="2615" y="1591"/>
                  </a:lnTo>
                  <a:lnTo>
                    <a:pt x="2616" y="1591"/>
                  </a:lnTo>
                  <a:lnTo>
                    <a:pt x="2615" y="1591"/>
                  </a:lnTo>
                  <a:lnTo>
                    <a:pt x="2616" y="1591"/>
                  </a:lnTo>
                  <a:lnTo>
                    <a:pt x="2616" y="1592"/>
                  </a:lnTo>
                  <a:lnTo>
                    <a:pt x="2617" y="1592"/>
                  </a:lnTo>
                  <a:lnTo>
                    <a:pt x="2617" y="1593"/>
                  </a:lnTo>
                  <a:lnTo>
                    <a:pt x="2618" y="1593"/>
                  </a:lnTo>
                  <a:lnTo>
                    <a:pt x="2618" y="1594"/>
                  </a:lnTo>
                  <a:lnTo>
                    <a:pt x="2619" y="1594"/>
                  </a:lnTo>
                  <a:lnTo>
                    <a:pt x="2620" y="1594"/>
                  </a:lnTo>
                  <a:lnTo>
                    <a:pt x="2621" y="1594"/>
                  </a:lnTo>
                  <a:lnTo>
                    <a:pt x="2622" y="1594"/>
                  </a:lnTo>
                  <a:lnTo>
                    <a:pt x="2622" y="1595"/>
                  </a:lnTo>
                  <a:lnTo>
                    <a:pt x="2623" y="1595"/>
                  </a:lnTo>
                  <a:lnTo>
                    <a:pt x="2622" y="1595"/>
                  </a:lnTo>
                  <a:lnTo>
                    <a:pt x="2623" y="1595"/>
                  </a:lnTo>
                  <a:lnTo>
                    <a:pt x="2624" y="1595"/>
                  </a:lnTo>
                  <a:lnTo>
                    <a:pt x="2624" y="1596"/>
                  </a:lnTo>
                  <a:lnTo>
                    <a:pt x="2625" y="1597"/>
                  </a:lnTo>
                  <a:lnTo>
                    <a:pt x="2626" y="1597"/>
                  </a:lnTo>
                  <a:lnTo>
                    <a:pt x="2627" y="1597"/>
                  </a:lnTo>
                  <a:lnTo>
                    <a:pt x="2627" y="1596"/>
                  </a:lnTo>
                  <a:lnTo>
                    <a:pt x="2628" y="1596"/>
                  </a:lnTo>
                  <a:lnTo>
                    <a:pt x="2629" y="1596"/>
                  </a:lnTo>
                  <a:lnTo>
                    <a:pt x="2629" y="1597"/>
                  </a:lnTo>
                  <a:lnTo>
                    <a:pt x="2630" y="1597"/>
                  </a:lnTo>
                  <a:lnTo>
                    <a:pt x="2631" y="1597"/>
                  </a:lnTo>
                  <a:lnTo>
                    <a:pt x="2631" y="1598"/>
                  </a:lnTo>
                  <a:lnTo>
                    <a:pt x="2632" y="1598"/>
                  </a:lnTo>
                  <a:lnTo>
                    <a:pt x="2632" y="1599"/>
                  </a:lnTo>
                  <a:lnTo>
                    <a:pt x="2633" y="1599"/>
                  </a:lnTo>
                  <a:lnTo>
                    <a:pt x="2633" y="1598"/>
                  </a:lnTo>
                  <a:lnTo>
                    <a:pt x="2633" y="1599"/>
                  </a:lnTo>
                  <a:lnTo>
                    <a:pt x="2633" y="1600"/>
                  </a:lnTo>
                  <a:lnTo>
                    <a:pt x="2634" y="1600"/>
                  </a:lnTo>
                  <a:lnTo>
                    <a:pt x="2635" y="1601"/>
                  </a:lnTo>
                  <a:lnTo>
                    <a:pt x="2636" y="1603"/>
                  </a:lnTo>
                  <a:lnTo>
                    <a:pt x="2636" y="1604"/>
                  </a:lnTo>
                  <a:lnTo>
                    <a:pt x="2635" y="1605"/>
                  </a:lnTo>
                  <a:lnTo>
                    <a:pt x="2635" y="1606"/>
                  </a:lnTo>
                  <a:lnTo>
                    <a:pt x="2636" y="1607"/>
                  </a:lnTo>
                  <a:lnTo>
                    <a:pt x="2638" y="1608"/>
                  </a:lnTo>
                  <a:lnTo>
                    <a:pt x="2639" y="1608"/>
                  </a:lnTo>
                  <a:lnTo>
                    <a:pt x="2639" y="1607"/>
                  </a:lnTo>
                  <a:lnTo>
                    <a:pt x="2640" y="1607"/>
                  </a:lnTo>
                  <a:lnTo>
                    <a:pt x="2642" y="1610"/>
                  </a:lnTo>
                  <a:lnTo>
                    <a:pt x="2643" y="1612"/>
                  </a:lnTo>
                  <a:lnTo>
                    <a:pt x="2643" y="1613"/>
                  </a:lnTo>
                  <a:lnTo>
                    <a:pt x="2644" y="1614"/>
                  </a:lnTo>
                  <a:lnTo>
                    <a:pt x="2643" y="1614"/>
                  </a:lnTo>
                  <a:lnTo>
                    <a:pt x="2643" y="1615"/>
                  </a:lnTo>
                  <a:lnTo>
                    <a:pt x="2642" y="1616"/>
                  </a:lnTo>
                  <a:lnTo>
                    <a:pt x="2643" y="1617"/>
                  </a:lnTo>
                  <a:lnTo>
                    <a:pt x="2641" y="1620"/>
                  </a:lnTo>
                  <a:lnTo>
                    <a:pt x="2641" y="1621"/>
                  </a:lnTo>
                  <a:lnTo>
                    <a:pt x="2641" y="1622"/>
                  </a:lnTo>
                  <a:lnTo>
                    <a:pt x="2639" y="1624"/>
                  </a:lnTo>
                  <a:lnTo>
                    <a:pt x="2639" y="1625"/>
                  </a:lnTo>
                  <a:lnTo>
                    <a:pt x="2639" y="1626"/>
                  </a:lnTo>
                  <a:lnTo>
                    <a:pt x="2640" y="1626"/>
                  </a:lnTo>
                  <a:lnTo>
                    <a:pt x="2640" y="1627"/>
                  </a:lnTo>
                  <a:lnTo>
                    <a:pt x="2640" y="1629"/>
                  </a:lnTo>
                  <a:lnTo>
                    <a:pt x="2639" y="1630"/>
                  </a:lnTo>
                  <a:lnTo>
                    <a:pt x="2637" y="1630"/>
                  </a:lnTo>
                  <a:lnTo>
                    <a:pt x="2636" y="1631"/>
                  </a:lnTo>
                  <a:lnTo>
                    <a:pt x="2637" y="1631"/>
                  </a:lnTo>
                  <a:lnTo>
                    <a:pt x="2637" y="1632"/>
                  </a:lnTo>
                  <a:lnTo>
                    <a:pt x="2637" y="1633"/>
                  </a:lnTo>
                  <a:lnTo>
                    <a:pt x="2638" y="1633"/>
                  </a:lnTo>
                  <a:lnTo>
                    <a:pt x="2639" y="1633"/>
                  </a:lnTo>
                  <a:lnTo>
                    <a:pt x="2639" y="1634"/>
                  </a:lnTo>
                  <a:lnTo>
                    <a:pt x="2638" y="1635"/>
                  </a:lnTo>
                  <a:lnTo>
                    <a:pt x="2637" y="1635"/>
                  </a:lnTo>
                  <a:lnTo>
                    <a:pt x="2637" y="1636"/>
                  </a:lnTo>
                  <a:lnTo>
                    <a:pt x="2638" y="1636"/>
                  </a:lnTo>
                  <a:lnTo>
                    <a:pt x="2639" y="1636"/>
                  </a:lnTo>
                  <a:lnTo>
                    <a:pt x="2640" y="1636"/>
                  </a:lnTo>
                  <a:lnTo>
                    <a:pt x="2640" y="1635"/>
                  </a:lnTo>
                  <a:lnTo>
                    <a:pt x="2641" y="1635"/>
                  </a:lnTo>
                  <a:lnTo>
                    <a:pt x="2641" y="1636"/>
                  </a:lnTo>
                  <a:lnTo>
                    <a:pt x="2643" y="1636"/>
                  </a:lnTo>
                  <a:lnTo>
                    <a:pt x="2642" y="1637"/>
                  </a:lnTo>
                  <a:lnTo>
                    <a:pt x="2641" y="1637"/>
                  </a:lnTo>
                  <a:lnTo>
                    <a:pt x="2640" y="1638"/>
                  </a:lnTo>
                  <a:lnTo>
                    <a:pt x="2639" y="1638"/>
                  </a:lnTo>
                  <a:lnTo>
                    <a:pt x="2638" y="1637"/>
                  </a:lnTo>
                  <a:lnTo>
                    <a:pt x="2637" y="1637"/>
                  </a:lnTo>
                  <a:lnTo>
                    <a:pt x="2637" y="1636"/>
                  </a:lnTo>
                  <a:lnTo>
                    <a:pt x="2636" y="1636"/>
                  </a:lnTo>
                  <a:lnTo>
                    <a:pt x="2635" y="1636"/>
                  </a:lnTo>
                  <a:lnTo>
                    <a:pt x="2634" y="1636"/>
                  </a:lnTo>
                  <a:lnTo>
                    <a:pt x="2634" y="1635"/>
                  </a:lnTo>
                  <a:lnTo>
                    <a:pt x="2633" y="1635"/>
                  </a:lnTo>
                  <a:lnTo>
                    <a:pt x="2632" y="1635"/>
                  </a:lnTo>
                  <a:lnTo>
                    <a:pt x="2631" y="1635"/>
                  </a:lnTo>
                  <a:lnTo>
                    <a:pt x="2630" y="1635"/>
                  </a:lnTo>
                  <a:lnTo>
                    <a:pt x="2629" y="1635"/>
                  </a:lnTo>
                  <a:lnTo>
                    <a:pt x="2628" y="1635"/>
                  </a:lnTo>
                  <a:lnTo>
                    <a:pt x="2627" y="1635"/>
                  </a:lnTo>
                  <a:lnTo>
                    <a:pt x="2626" y="1636"/>
                  </a:lnTo>
                  <a:lnTo>
                    <a:pt x="2625" y="1637"/>
                  </a:lnTo>
                  <a:lnTo>
                    <a:pt x="2624" y="1638"/>
                  </a:lnTo>
                  <a:lnTo>
                    <a:pt x="2624" y="1639"/>
                  </a:lnTo>
                  <a:lnTo>
                    <a:pt x="2623" y="1638"/>
                  </a:lnTo>
                  <a:lnTo>
                    <a:pt x="2623" y="1639"/>
                  </a:lnTo>
                  <a:lnTo>
                    <a:pt x="2623" y="1640"/>
                  </a:lnTo>
                  <a:lnTo>
                    <a:pt x="2622" y="1641"/>
                  </a:lnTo>
                  <a:lnTo>
                    <a:pt x="2622" y="1642"/>
                  </a:lnTo>
                  <a:lnTo>
                    <a:pt x="2622" y="1643"/>
                  </a:lnTo>
                  <a:lnTo>
                    <a:pt x="2623" y="1643"/>
                  </a:lnTo>
                  <a:lnTo>
                    <a:pt x="2623" y="1644"/>
                  </a:lnTo>
                  <a:lnTo>
                    <a:pt x="2622" y="1644"/>
                  </a:lnTo>
                  <a:lnTo>
                    <a:pt x="2620" y="1645"/>
                  </a:lnTo>
                  <a:lnTo>
                    <a:pt x="2621" y="1646"/>
                  </a:lnTo>
                  <a:lnTo>
                    <a:pt x="2621" y="1647"/>
                  </a:lnTo>
                  <a:lnTo>
                    <a:pt x="2622" y="1648"/>
                  </a:lnTo>
                  <a:lnTo>
                    <a:pt x="2623" y="1648"/>
                  </a:lnTo>
                  <a:lnTo>
                    <a:pt x="2624" y="1648"/>
                  </a:lnTo>
                  <a:lnTo>
                    <a:pt x="2625" y="1648"/>
                  </a:lnTo>
                  <a:lnTo>
                    <a:pt x="2626" y="1648"/>
                  </a:lnTo>
                  <a:lnTo>
                    <a:pt x="2627" y="1648"/>
                  </a:lnTo>
                  <a:lnTo>
                    <a:pt x="2627" y="1649"/>
                  </a:lnTo>
                  <a:lnTo>
                    <a:pt x="2627" y="1650"/>
                  </a:lnTo>
                  <a:lnTo>
                    <a:pt x="2627" y="1651"/>
                  </a:lnTo>
                  <a:lnTo>
                    <a:pt x="2626" y="1650"/>
                  </a:lnTo>
                  <a:lnTo>
                    <a:pt x="2626" y="1651"/>
                  </a:lnTo>
                  <a:lnTo>
                    <a:pt x="2625" y="1651"/>
                  </a:lnTo>
                  <a:lnTo>
                    <a:pt x="2624" y="1651"/>
                  </a:lnTo>
                  <a:lnTo>
                    <a:pt x="2624" y="1652"/>
                  </a:lnTo>
                  <a:lnTo>
                    <a:pt x="2625" y="1652"/>
                  </a:lnTo>
                  <a:lnTo>
                    <a:pt x="2625" y="1653"/>
                  </a:lnTo>
                  <a:lnTo>
                    <a:pt x="2625" y="1654"/>
                  </a:lnTo>
                  <a:lnTo>
                    <a:pt x="2626" y="1655"/>
                  </a:lnTo>
                  <a:lnTo>
                    <a:pt x="2627" y="1655"/>
                  </a:lnTo>
                  <a:lnTo>
                    <a:pt x="2628" y="1655"/>
                  </a:lnTo>
                  <a:lnTo>
                    <a:pt x="2629" y="1655"/>
                  </a:lnTo>
                  <a:lnTo>
                    <a:pt x="2630" y="1655"/>
                  </a:lnTo>
                  <a:lnTo>
                    <a:pt x="2630" y="1656"/>
                  </a:lnTo>
                  <a:lnTo>
                    <a:pt x="2631" y="1657"/>
                  </a:lnTo>
                  <a:lnTo>
                    <a:pt x="2632" y="1657"/>
                  </a:lnTo>
                  <a:lnTo>
                    <a:pt x="2632" y="1658"/>
                  </a:lnTo>
                  <a:lnTo>
                    <a:pt x="2633" y="1659"/>
                  </a:lnTo>
                  <a:lnTo>
                    <a:pt x="2634" y="1659"/>
                  </a:lnTo>
                  <a:lnTo>
                    <a:pt x="2634" y="1658"/>
                  </a:lnTo>
                  <a:lnTo>
                    <a:pt x="2634" y="1657"/>
                  </a:lnTo>
                  <a:lnTo>
                    <a:pt x="2634" y="1656"/>
                  </a:lnTo>
                  <a:lnTo>
                    <a:pt x="2635" y="1656"/>
                  </a:lnTo>
                  <a:lnTo>
                    <a:pt x="2636" y="1656"/>
                  </a:lnTo>
                  <a:lnTo>
                    <a:pt x="2636" y="1657"/>
                  </a:lnTo>
                  <a:lnTo>
                    <a:pt x="2637" y="1657"/>
                  </a:lnTo>
                  <a:lnTo>
                    <a:pt x="2637" y="1658"/>
                  </a:lnTo>
                  <a:lnTo>
                    <a:pt x="2638" y="1659"/>
                  </a:lnTo>
                  <a:lnTo>
                    <a:pt x="2639" y="1658"/>
                  </a:lnTo>
                  <a:lnTo>
                    <a:pt x="2640" y="1658"/>
                  </a:lnTo>
                  <a:lnTo>
                    <a:pt x="2640" y="1659"/>
                  </a:lnTo>
                  <a:lnTo>
                    <a:pt x="2640" y="1660"/>
                  </a:lnTo>
                  <a:lnTo>
                    <a:pt x="2641" y="1660"/>
                  </a:lnTo>
                  <a:lnTo>
                    <a:pt x="2641" y="1661"/>
                  </a:lnTo>
                  <a:lnTo>
                    <a:pt x="2640" y="1662"/>
                  </a:lnTo>
                  <a:lnTo>
                    <a:pt x="2640" y="1661"/>
                  </a:lnTo>
                  <a:lnTo>
                    <a:pt x="2639" y="1661"/>
                  </a:lnTo>
                  <a:lnTo>
                    <a:pt x="2638" y="1661"/>
                  </a:lnTo>
                  <a:lnTo>
                    <a:pt x="2637" y="1661"/>
                  </a:lnTo>
                  <a:lnTo>
                    <a:pt x="2636" y="1661"/>
                  </a:lnTo>
                  <a:lnTo>
                    <a:pt x="2636" y="1662"/>
                  </a:lnTo>
                  <a:lnTo>
                    <a:pt x="2636" y="1663"/>
                  </a:lnTo>
                  <a:lnTo>
                    <a:pt x="2636" y="1664"/>
                  </a:lnTo>
                  <a:lnTo>
                    <a:pt x="2636" y="1665"/>
                  </a:lnTo>
                  <a:lnTo>
                    <a:pt x="2637" y="1665"/>
                  </a:lnTo>
                  <a:lnTo>
                    <a:pt x="2637" y="1666"/>
                  </a:lnTo>
                  <a:lnTo>
                    <a:pt x="2636" y="1666"/>
                  </a:lnTo>
                  <a:lnTo>
                    <a:pt x="2636" y="1667"/>
                  </a:lnTo>
                  <a:lnTo>
                    <a:pt x="2636" y="1668"/>
                  </a:lnTo>
                  <a:lnTo>
                    <a:pt x="2637" y="1669"/>
                  </a:lnTo>
                  <a:lnTo>
                    <a:pt x="2637" y="1670"/>
                  </a:lnTo>
                  <a:lnTo>
                    <a:pt x="2636" y="1670"/>
                  </a:lnTo>
                  <a:lnTo>
                    <a:pt x="2636" y="1671"/>
                  </a:lnTo>
                  <a:lnTo>
                    <a:pt x="2636" y="1672"/>
                  </a:lnTo>
                  <a:lnTo>
                    <a:pt x="2636" y="1673"/>
                  </a:lnTo>
                  <a:lnTo>
                    <a:pt x="2636" y="1674"/>
                  </a:lnTo>
                  <a:lnTo>
                    <a:pt x="2636" y="1675"/>
                  </a:lnTo>
                  <a:lnTo>
                    <a:pt x="2637" y="1675"/>
                  </a:lnTo>
                  <a:lnTo>
                    <a:pt x="2638" y="1675"/>
                  </a:lnTo>
                  <a:lnTo>
                    <a:pt x="2639" y="1674"/>
                  </a:lnTo>
                  <a:lnTo>
                    <a:pt x="2639" y="1675"/>
                  </a:lnTo>
                  <a:lnTo>
                    <a:pt x="2638" y="1675"/>
                  </a:lnTo>
                  <a:lnTo>
                    <a:pt x="2638" y="1676"/>
                  </a:lnTo>
                  <a:lnTo>
                    <a:pt x="2637" y="1676"/>
                  </a:lnTo>
                  <a:lnTo>
                    <a:pt x="2636" y="1677"/>
                  </a:lnTo>
                  <a:lnTo>
                    <a:pt x="2636" y="1678"/>
                  </a:lnTo>
                  <a:lnTo>
                    <a:pt x="2635" y="1678"/>
                  </a:lnTo>
                  <a:lnTo>
                    <a:pt x="2635" y="1679"/>
                  </a:lnTo>
                  <a:lnTo>
                    <a:pt x="2635" y="1680"/>
                  </a:lnTo>
                  <a:lnTo>
                    <a:pt x="2634" y="1680"/>
                  </a:lnTo>
                  <a:lnTo>
                    <a:pt x="2633" y="1681"/>
                  </a:lnTo>
                  <a:lnTo>
                    <a:pt x="2633" y="1682"/>
                  </a:lnTo>
                  <a:lnTo>
                    <a:pt x="2632" y="1682"/>
                  </a:lnTo>
                  <a:lnTo>
                    <a:pt x="2631" y="1682"/>
                  </a:lnTo>
                  <a:lnTo>
                    <a:pt x="2630" y="1683"/>
                  </a:lnTo>
                  <a:lnTo>
                    <a:pt x="2629" y="1682"/>
                  </a:lnTo>
                  <a:lnTo>
                    <a:pt x="2628" y="1682"/>
                  </a:lnTo>
                  <a:lnTo>
                    <a:pt x="2626" y="1682"/>
                  </a:lnTo>
                  <a:lnTo>
                    <a:pt x="2625" y="1682"/>
                  </a:lnTo>
                  <a:lnTo>
                    <a:pt x="2624" y="1681"/>
                  </a:lnTo>
                  <a:lnTo>
                    <a:pt x="2624" y="1680"/>
                  </a:lnTo>
                  <a:lnTo>
                    <a:pt x="2623" y="1680"/>
                  </a:lnTo>
                  <a:lnTo>
                    <a:pt x="2623" y="1679"/>
                  </a:lnTo>
                  <a:lnTo>
                    <a:pt x="2623" y="1678"/>
                  </a:lnTo>
                  <a:lnTo>
                    <a:pt x="2622" y="1678"/>
                  </a:lnTo>
                  <a:lnTo>
                    <a:pt x="2621" y="1677"/>
                  </a:lnTo>
                  <a:lnTo>
                    <a:pt x="2621" y="1675"/>
                  </a:lnTo>
                  <a:lnTo>
                    <a:pt x="2620" y="1674"/>
                  </a:lnTo>
                  <a:lnTo>
                    <a:pt x="2619" y="1673"/>
                  </a:lnTo>
                  <a:lnTo>
                    <a:pt x="2619" y="1672"/>
                  </a:lnTo>
                  <a:lnTo>
                    <a:pt x="2620" y="1671"/>
                  </a:lnTo>
                  <a:lnTo>
                    <a:pt x="2621" y="1671"/>
                  </a:lnTo>
                  <a:lnTo>
                    <a:pt x="2621" y="1670"/>
                  </a:lnTo>
                  <a:lnTo>
                    <a:pt x="2621" y="1669"/>
                  </a:lnTo>
                  <a:lnTo>
                    <a:pt x="2622" y="1668"/>
                  </a:lnTo>
                  <a:lnTo>
                    <a:pt x="2621" y="1665"/>
                  </a:lnTo>
                  <a:lnTo>
                    <a:pt x="2620" y="1665"/>
                  </a:lnTo>
                  <a:lnTo>
                    <a:pt x="2620" y="1664"/>
                  </a:lnTo>
                  <a:lnTo>
                    <a:pt x="2619" y="1663"/>
                  </a:lnTo>
                  <a:lnTo>
                    <a:pt x="2619" y="1662"/>
                  </a:lnTo>
                  <a:lnTo>
                    <a:pt x="2619" y="1661"/>
                  </a:lnTo>
                  <a:lnTo>
                    <a:pt x="2618" y="1661"/>
                  </a:lnTo>
                  <a:lnTo>
                    <a:pt x="2617" y="1661"/>
                  </a:lnTo>
                  <a:lnTo>
                    <a:pt x="2616" y="1661"/>
                  </a:lnTo>
                  <a:lnTo>
                    <a:pt x="2616" y="1662"/>
                  </a:lnTo>
                  <a:lnTo>
                    <a:pt x="2615" y="1662"/>
                  </a:lnTo>
                  <a:lnTo>
                    <a:pt x="2615" y="1661"/>
                  </a:lnTo>
                  <a:lnTo>
                    <a:pt x="2615" y="1660"/>
                  </a:lnTo>
                  <a:lnTo>
                    <a:pt x="2614" y="1660"/>
                  </a:lnTo>
                  <a:lnTo>
                    <a:pt x="2613" y="1661"/>
                  </a:lnTo>
                  <a:lnTo>
                    <a:pt x="2612" y="1661"/>
                  </a:lnTo>
                  <a:lnTo>
                    <a:pt x="2611" y="1661"/>
                  </a:lnTo>
                  <a:lnTo>
                    <a:pt x="2610" y="1662"/>
                  </a:lnTo>
                  <a:lnTo>
                    <a:pt x="2609" y="1662"/>
                  </a:lnTo>
                  <a:lnTo>
                    <a:pt x="2609" y="1661"/>
                  </a:lnTo>
                  <a:lnTo>
                    <a:pt x="2608" y="1661"/>
                  </a:lnTo>
                  <a:lnTo>
                    <a:pt x="2607" y="1661"/>
                  </a:lnTo>
                  <a:lnTo>
                    <a:pt x="2606" y="1661"/>
                  </a:lnTo>
                  <a:lnTo>
                    <a:pt x="2605" y="1662"/>
                  </a:lnTo>
                  <a:lnTo>
                    <a:pt x="2604" y="1662"/>
                  </a:lnTo>
                  <a:lnTo>
                    <a:pt x="2603" y="1663"/>
                  </a:lnTo>
                  <a:lnTo>
                    <a:pt x="2602" y="1664"/>
                  </a:lnTo>
                  <a:lnTo>
                    <a:pt x="2602" y="1665"/>
                  </a:lnTo>
                  <a:lnTo>
                    <a:pt x="2600" y="1664"/>
                  </a:lnTo>
                  <a:lnTo>
                    <a:pt x="2601" y="1663"/>
                  </a:lnTo>
                  <a:lnTo>
                    <a:pt x="2600" y="1663"/>
                  </a:lnTo>
                  <a:lnTo>
                    <a:pt x="2600" y="1662"/>
                  </a:lnTo>
                  <a:lnTo>
                    <a:pt x="2599" y="1661"/>
                  </a:lnTo>
                  <a:lnTo>
                    <a:pt x="2598" y="1662"/>
                  </a:lnTo>
                  <a:lnTo>
                    <a:pt x="2598" y="1664"/>
                  </a:lnTo>
                  <a:lnTo>
                    <a:pt x="2597" y="1664"/>
                  </a:lnTo>
                  <a:lnTo>
                    <a:pt x="2596" y="1665"/>
                  </a:lnTo>
                  <a:lnTo>
                    <a:pt x="2595" y="1666"/>
                  </a:lnTo>
                  <a:lnTo>
                    <a:pt x="2595" y="1665"/>
                  </a:lnTo>
                  <a:lnTo>
                    <a:pt x="2593" y="1666"/>
                  </a:lnTo>
                  <a:lnTo>
                    <a:pt x="2591" y="1666"/>
                  </a:lnTo>
                  <a:lnTo>
                    <a:pt x="2588" y="1665"/>
                  </a:lnTo>
                  <a:lnTo>
                    <a:pt x="2588" y="1666"/>
                  </a:lnTo>
                  <a:lnTo>
                    <a:pt x="2587" y="1666"/>
                  </a:lnTo>
                  <a:lnTo>
                    <a:pt x="2586" y="1666"/>
                  </a:lnTo>
                  <a:lnTo>
                    <a:pt x="2585" y="1666"/>
                  </a:lnTo>
                  <a:lnTo>
                    <a:pt x="2584" y="1666"/>
                  </a:lnTo>
                  <a:lnTo>
                    <a:pt x="2583" y="1666"/>
                  </a:lnTo>
                  <a:lnTo>
                    <a:pt x="2582" y="1666"/>
                  </a:lnTo>
                  <a:lnTo>
                    <a:pt x="2581" y="1666"/>
                  </a:lnTo>
                  <a:lnTo>
                    <a:pt x="2580" y="1667"/>
                  </a:lnTo>
                  <a:lnTo>
                    <a:pt x="2579" y="1667"/>
                  </a:lnTo>
                  <a:lnTo>
                    <a:pt x="2579" y="1668"/>
                  </a:lnTo>
                  <a:lnTo>
                    <a:pt x="2578" y="1668"/>
                  </a:lnTo>
                  <a:lnTo>
                    <a:pt x="2577" y="1668"/>
                  </a:lnTo>
                  <a:lnTo>
                    <a:pt x="2576" y="1668"/>
                  </a:lnTo>
                  <a:lnTo>
                    <a:pt x="2575" y="1668"/>
                  </a:lnTo>
                  <a:lnTo>
                    <a:pt x="2574" y="1668"/>
                  </a:lnTo>
                  <a:lnTo>
                    <a:pt x="2573" y="1667"/>
                  </a:lnTo>
                  <a:lnTo>
                    <a:pt x="2573" y="1668"/>
                  </a:lnTo>
                  <a:lnTo>
                    <a:pt x="2572" y="1668"/>
                  </a:lnTo>
                  <a:lnTo>
                    <a:pt x="2571" y="1668"/>
                  </a:lnTo>
                  <a:lnTo>
                    <a:pt x="2571" y="1667"/>
                  </a:lnTo>
                  <a:lnTo>
                    <a:pt x="2571" y="1668"/>
                  </a:lnTo>
                  <a:lnTo>
                    <a:pt x="2570" y="1667"/>
                  </a:lnTo>
                  <a:lnTo>
                    <a:pt x="2570" y="1668"/>
                  </a:lnTo>
                  <a:lnTo>
                    <a:pt x="2570" y="1667"/>
                  </a:lnTo>
                  <a:lnTo>
                    <a:pt x="2569" y="1667"/>
                  </a:lnTo>
                  <a:lnTo>
                    <a:pt x="2569" y="1666"/>
                  </a:lnTo>
                  <a:lnTo>
                    <a:pt x="2568" y="1666"/>
                  </a:lnTo>
                  <a:lnTo>
                    <a:pt x="2569" y="1666"/>
                  </a:lnTo>
                  <a:lnTo>
                    <a:pt x="2568" y="1666"/>
                  </a:lnTo>
                  <a:lnTo>
                    <a:pt x="2567" y="1666"/>
                  </a:lnTo>
                  <a:lnTo>
                    <a:pt x="2567" y="1665"/>
                  </a:lnTo>
                  <a:lnTo>
                    <a:pt x="2566" y="1665"/>
                  </a:lnTo>
                  <a:lnTo>
                    <a:pt x="2566" y="1664"/>
                  </a:lnTo>
                  <a:lnTo>
                    <a:pt x="2566" y="1663"/>
                  </a:lnTo>
                  <a:lnTo>
                    <a:pt x="2566" y="1662"/>
                  </a:lnTo>
                  <a:lnTo>
                    <a:pt x="2565" y="1662"/>
                  </a:lnTo>
                  <a:lnTo>
                    <a:pt x="2564" y="1662"/>
                  </a:lnTo>
                  <a:lnTo>
                    <a:pt x="2565" y="1662"/>
                  </a:lnTo>
                  <a:lnTo>
                    <a:pt x="2565" y="1661"/>
                  </a:lnTo>
                  <a:lnTo>
                    <a:pt x="2564" y="1661"/>
                  </a:lnTo>
                  <a:lnTo>
                    <a:pt x="2564" y="1660"/>
                  </a:lnTo>
                  <a:lnTo>
                    <a:pt x="2563" y="1660"/>
                  </a:lnTo>
                  <a:lnTo>
                    <a:pt x="2563" y="1659"/>
                  </a:lnTo>
                  <a:lnTo>
                    <a:pt x="2563" y="1658"/>
                  </a:lnTo>
                  <a:lnTo>
                    <a:pt x="2562" y="1658"/>
                  </a:lnTo>
                  <a:close/>
                  <a:moveTo>
                    <a:pt x="2754" y="1479"/>
                  </a:moveTo>
                  <a:lnTo>
                    <a:pt x="2754" y="1478"/>
                  </a:lnTo>
                  <a:lnTo>
                    <a:pt x="2754" y="1477"/>
                  </a:lnTo>
                  <a:lnTo>
                    <a:pt x="2755" y="1477"/>
                  </a:lnTo>
                  <a:lnTo>
                    <a:pt x="2754" y="1479"/>
                  </a:lnTo>
                  <a:close/>
                  <a:moveTo>
                    <a:pt x="2765" y="1494"/>
                  </a:moveTo>
                  <a:lnTo>
                    <a:pt x="2765" y="1493"/>
                  </a:lnTo>
                  <a:lnTo>
                    <a:pt x="2766" y="1493"/>
                  </a:lnTo>
                  <a:lnTo>
                    <a:pt x="2766" y="1492"/>
                  </a:lnTo>
                  <a:lnTo>
                    <a:pt x="2767" y="1493"/>
                  </a:lnTo>
                  <a:lnTo>
                    <a:pt x="2766" y="1494"/>
                  </a:lnTo>
                  <a:lnTo>
                    <a:pt x="2765" y="1494"/>
                  </a:lnTo>
                  <a:close/>
                  <a:moveTo>
                    <a:pt x="2774" y="1479"/>
                  </a:moveTo>
                  <a:lnTo>
                    <a:pt x="2773" y="1479"/>
                  </a:lnTo>
                  <a:lnTo>
                    <a:pt x="2774" y="1478"/>
                  </a:lnTo>
                  <a:lnTo>
                    <a:pt x="2774" y="1479"/>
                  </a:lnTo>
                  <a:close/>
                  <a:moveTo>
                    <a:pt x="2781" y="1494"/>
                  </a:moveTo>
                  <a:lnTo>
                    <a:pt x="2780" y="1494"/>
                  </a:lnTo>
                  <a:lnTo>
                    <a:pt x="2781" y="1494"/>
                  </a:lnTo>
                  <a:lnTo>
                    <a:pt x="2781" y="1495"/>
                  </a:lnTo>
                  <a:lnTo>
                    <a:pt x="2781" y="1494"/>
                  </a:lnTo>
                  <a:close/>
                  <a:moveTo>
                    <a:pt x="2781" y="1495"/>
                  </a:moveTo>
                  <a:lnTo>
                    <a:pt x="2781" y="1495"/>
                  </a:lnTo>
                  <a:lnTo>
                    <a:pt x="2782" y="1494"/>
                  </a:lnTo>
                  <a:lnTo>
                    <a:pt x="2783" y="1493"/>
                  </a:lnTo>
                  <a:lnTo>
                    <a:pt x="2783" y="1492"/>
                  </a:lnTo>
                  <a:lnTo>
                    <a:pt x="2784" y="1491"/>
                  </a:lnTo>
                  <a:lnTo>
                    <a:pt x="2784" y="1492"/>
                  </a:lnTo>
                  <a:lnTo>
                    <a:pt x="2784" y="1493"/>
                  </a:lnTo>
                  <a:lnTo>
                    <a:pt x="2785" y="1493"/>
                  </a:lnTo>
                  <a:lnTo>
                    <a:pt x="2785" y="1494"/>
                  </a:lnTo>
                  <a:lnTo>
                    <a:pt x="2784" y="1494"/>
                  </a:lnTo>
                  <a:lnTo>
                    <a:pt x="2784" y="1495"/>
                  </a:lnTo>
                  <a:lnTo>
                    <a:pt x="2783" y="1495"/>
                  </a:lnTo>
                  <a:lnTo>
                    <a:pt x="2783" y="1496"/>
                  </a:lnTo>
                  <a:lnTo>
                    <a:pt x="2781" y="1495"/>
                  </a:lnTo>
                  <a:close/>
                  <a:moveTo>
                    <a:pt x="2768" y="1467"/>
                  </a:moveTo>
                  <a:lnTo>
                    <a:pt x="2768" y="1466"/>
                  </a:lnTo>
                  <a:lnTo>
                    <a:pt x="2769" y="1466"/>
                  </a:lnTo>
                  <a:lnTo>
                    <a:pt x="2770" y="1465"/>
                  </a:lnTo>
                  <a:lnTo>
                    <a:pt x="2771" y="1466"/>
                  </a:lnTo>
                  <a:lnTo>
                    <a:pt x="2770" y="1467"/>
                  </a:lnTo>
                  <a:lnTo>
                    <a:pt x="2768" y="1467"/>
                  </a:lnTo>
                  <a:close/>
                  <a:moveTo>
                    <a:pt x="2768" y="1476"/>
                  </a:moveTo>
                  <a:lnTo>
                    <a:pt x="2768" y="1476"/>
                  </a:lnTo>
                  <a:lnTo>
                    <a:pt x="2768" y="1475"/>
                  </a:lnTo>
                  <a:lnTo>
                    <a:pt x="2769" y="1476"/>
                  </a:lnTo>
                  <a:lnTo>
                    <a:pt x="2768" y="1476"/>
                  </a:lnTo>
                  <a:close/>
                  <a:moveTo>
                    <a:pt x="2785" y="1486"/>
                  </a:moveTo>
                  <a:lnTo>
                    <a:pt x="2785" y="1486"/>
                  </a:lnTo>
                  <a:lnTo>
                    <a:pt x="2785" y="1485"/>
                  </a:lnTo>
                  <a:lnTo>
                    <a:pt x="2785" y="1486"/>
                  </a:lnTo>
                  <a:close/>
                  <a:moveTo>
                    <a:pt x="2785" y="1488"/>
                  </a:moveTo>
                  <a:lnTo>
                    <a:pt x="2785" y="1488"/>
                  </a:lnTo>
                  <a:lnTo>
                    <a:pt x="2785" y="1487"/>
                  </a:lnTo>
                  <a:lnTo>
                    <a:pt x="2785" y="1488"/>
                  </a:lnTo>
                  <a:close/>
                  <a:moveTo>
                    <a:pt x="2717" y="1524"/>
                  </a:moveTo>
                  <a:lnTo>
                    <a:pt x="2717" y="1524"/>
                  </a:lnTo>
                  <a:lnTo>
                    <a:pt x="2717" y="1523"/>
                  </a:lnTo>
                  <a:lnTo>
                    <a:pt x="2718" y="1523"/>
                  </a:lnTo>
                  <a:lnTo>
                    <a:pt x="2718" y="1524"/>
                  </a:lnTo>
                  <a:lnTo>
                    <a:pt x="2717" y="1524"/>
                  </a:lnTo>
                  <a:close/>
                  <a:moveTo>
                    <a:pt x="2714" y="1607"/>
                  </a:moveTo>
                  <a:lnTo>
                    <a:pt x="2714" y="1607"/>
                  </a:lnTo>
                  <a:lnTo>
                    <a:pt x="2715" y="1607"/>
                  </a:lnTo>
                  <a:lnTo>
                    <a:pt x="2714" y="1607"/>
                  </a:lnTo>
                  <a:close/>
                  <a:moveTo>
                    <a:pt x="2714" y="1611"/>
                  </a:moveTo>
                  <a:lnTo>
                    <a:pt x="2714" y="1610"/>
                  </a:lnTo>
                  <a:lnTo>
                    <a:pt x="2714" y="1609"/>
                  </a:lnTo>
                  <a:lnTo>
                    <a:pt x="2714" y="1608"/>
                  </a:lnTo>
                  <a:lnTo>
                    <a:pt x="2715" y="1608"/>
                  </a:lnTo>
                  <a:lnTo>
                    <a:pt x="2716" y="1608"/>
                  </a:lnTo>
                  <a:lnTo>
                    <a:pt x="2717" y="1609"/>
                  </a:lnTo>
                  <a:lnTo>
                    <a:pt x="2717" y="1610"/>
                  </a:lnTo>
                  <a:lnTo>
                    <a:pt x="2716" y="1611"/>
                  </a:lnTo>
                  <a:lnTo>
                    <a:pt x="2717" y="1611"/>
                  </a:lnTo>
                  <a:lnTo>
                    <a:pt x="2718" y="1611"/>
                  </a:lnTo>
                  <a:lnTo>
                    <a:pt x="2719" y="1611"/>
                  </a:lnTo>
                  <a:lnTo>
                    <a:pt x="2719" y="1612"/>
                  </a:lnTo>
                  <a:lnTo>
                    <a:pt x="2719" y="1613"/>
                  </a:lnTo>
                  <a:lnTo>
                    <a:pt x="2719" y="1614"/>
                  </a:lnTo>
                  <a:lnTo>
                    <a:pt x="2718" y="1614"/>
                  </a:lnTo>
                  <a:lnTo>
                    <a:pt x="2718" y="1615"/>
                  </a:lnTo>
                  <a:lnTo>
                    <a:pt x="2717" y="1616"/>
                  </a:lnTo>
                  <a:lnTo>
                    <a:pt x="2716" y="1616"/>
                  </a:lnTo>
                  <a:lnTo>
                    <a:pt x="2715" y="1616"/>
                  </a:lnTo>
                  <a:lnTo>
                    <a:pt x="2715" y="1615"/>
                  </a:lnTo>
                  <a:lnTo>
                    <a:pt x="2715" y="1614"/>
                  </a:lnTo>
                  <a:lnTo>
                    <a:pt x="2716" y="1614"/>
                  </a:lnTo>
                  <a:lnTo>
                    <a:pt x="2716" y="1613"/>
                  </a:lnTo>
                  <a:lnTo>
                    <a:pt x="2716" y="1612"/>
                  </a:lnTo>
                  <a:lnTo>
                    <a:pt x="2715" y="1612"/>
                  </a:lnTo>
                  <a:lnTo>
                    <a:pt x="2714" y="1611"/>
                  </a:lnTo>
                  <a:close/>
                  <a:moveTo>
                    <a:pt x="2702" y="1530"/>
                  </a:moveTo>
                  <a:lnTo>
                    <a:pt x="2702" y="1529"/>
                  </a:lnTo>
                  <a:lnTo>
                    <a:pt x="2704" y="1528"/>
                  </a:lnTo>
                  <a:lnTo>
                    <a:pt x="2704" y="1527"/>
                  </a:lnTo>
                  <a:lnTo>
                    <a:pt x="2704" y="1526"/>
                  </a:lnTo>
                  <a:lnTo>
                    <a:pt x="2704" y="1525"/>
                  </a:lnTo>
                  <a:lnTo>
                    <a:pt x="2704" y="1526"/>
                  </a:lnTo>
                  <a:lnTo>
                    <a:pt x="2705" y="1527"/>
                  </a:lnTo>
                  <a:lnTo>
                    <a:pt x="2704" y="1528"/>
                  </a:lnTo>
                  <a:lnTo>
                    <a:pt x="2704" y="1529"/>
                  </a:lnTo>
                  <a:lnTo>
                    <a:pt x="2705" y="1529"/>
                  </a:lnTo>
                  <a:lnTo>
                    <a:pt x="2706" y="1530"/>
                  </a:lnTo>
                  <a:lnTo>
                    <a:pt x="2707" y="1530"/>
                  </a:lnTo>
                  <a:lnTo>
                    <a:pt x="2708" y="1530"/>
                  </a:lnTo>
                  <a:lnTo>
                    <a:pt x="2709" y="1530"/>
                  </a:lnTo>
                  <a:lnTo>
                    <a:pt x="2710" y="1529"/>
                  </a:lnTo>
                  <a:lnTo>
                    <a:pt x="2710" y="1528"/>
                  </a:lnTo>
                  <a:lnTo>
                    <a:pt x="2710" y="1527"/>
                  </a:lnTo>
                  <a:lnTo>
                    <a:pt x="2710" y="1526"/>
                  </a:lnTo>
                  <a:lnTo>
                    <a:pt x="2711" y="1526"/>
                  </a:lnTo>
                  <a:lnTo>
                    <a:pt x="2712" y="1526"/>
                  </a:lnTo>
                  <a:lnTo>
                    <a:pt x="2713" y="1526"/>
                  </a:lnTo>
                  <a:lnTo>
                    <a:pt x="2714" y="1527"/>
                  </a:lnTo>
                  <a:lnTo>
                    <a:pt x="2714" y="1528"/>
                  </a:lnTo>
                  <a:lnTo>
                    <a:pt x="2715" y="1528"/>
                  </a:lnTo>
                  <a:lnTo>
                    <a:pt x="2715" y="1529"/>
                  </a:lnTo>
                  <a:lnTo>
                    <a:pt x="2716" y="1529"/>
                  </a:lnTo>
                  <a:lnTo>
                    <a:pt x="2717" y="1529"/>
                  </a:lnTo>
                  <a:lnTo>
                    <a:pt x="2717" y="1530"/>
                  </a:lnTo>
                  <a:lnTo>
                    <a:pt x="2717" y="1531"/>
                  </a:lnTo>
                  <a:lnTo>
                    <a:pt x="2716" y="1532"/>
                  </a:lnTo>
                  <a:lnTo>
                    <a:pt x="2716" y="1533"/>
                  </a:lnTo>
                  <a:lnTo>
                    <a:pt x="2715" y="1533"/>
                  </a:lnTo>
                  <a:lnTo>
                    <a:pt x="2714" y="1533"/>
                  </a:lnTo>
                  <a:lnTo>
                    <a:pt x="2713" y="1534"/>
                  </a:lnTo>
                  <a:lnTo>
                    <a:pt x="2712" y="1533"/>
                  </a:lnTo>
                  <a:lnTo>
                    <a:pt x="2711" y="1533"/>
                  </a:lnTo>
                  <a:lnTo>
                    <a:pt x="2710" y="1533"/>
                  </a:lnTo>
                  <a:lnTo>
                    <a:pt x="2710" y="1534"/>
                  </a:lnTo>
                  <a:lnTo>
                    <a:pt x="2710" y="1535"/>
                  </a:lnTo>
                  <a:lnTo>
                    <a:pt x="2709" y="1536"/>
                  </a:lnTo>
                  <a:lnTo>
                    <a:pt x="2708" y="1536"/>
                  </a:lnTo>
                  <a:lnTo>
                    <a:pt x="2707" y="1536"/>
                  </a:lnTo>
                  <a:lnTo>
                    <a:pt x="2706" y="1536"/>
                  </a:lnTo>
                  <a:lnTo>
                    <a:pt x="2706" y="1537"/>
                  </a:lnTo>
                  <a:lnTo>
                    <a:pt x="2705" y="1537"/>
                  </a:lnTo>
                  <a:lnTo>
                    <a:pt x="2704" y="1538"/>
                  </a:lnTo>
                  <a:lnTo>
                    <a:pt x="2703" y="1538"/>
                  </a:lnTo>
                  <a:lnTo>
                    <a:pt x="2704" y="1539"/>
                  </a:lnTo>
                  <a:lnTo>
                    <a:pt x="2703" y="1540"/>
                  </a:lnTo>
                  <a:lnTo>
                    <a:pt x="2702" y="1540"/>
                  </a:lnTo>
                  <a:lnTo>
                    <a:pt x="2702" y="1539"/>
                  </a:lnTo>
                  <a:lnTo>
                    <a:pt x="2703" y="1538"/>
                  </a:lnTo>
                  <a:lnTo>
                    <a:pt x="2702" y="1537"/>
                  </a:lnTo>
                  <a:lnTo>
                    <a:pt x="2702" y="1536"/>
                  </a:lnTo>
                  <a:lnTo>
                    <a:pt x="2702" y="1535"/>
                  </a:lnTo>
                  <a:lnTo>
                    <a:pt x="2704" y="1533"/>
                  </a:lnTo>
                  <a:lnTo>
                    <a:pt x="2703" y="1533"/>
                  </a:lnTo>
                  <a:lnTo>
                    <a:pt x="2704" y="1531"/>
                  </a:lnTo>
                  <a:lnTo>
                    <a:pt x="2703" y="1531"/>
                  </a:lnTo>
                  <a:lnTo>
                    <a:pt x="2703" y="1530"/>
                  </a:lnTo>
                  <a:lnTo>
                    <a:pt x="2702" y="1530"/>
                  </a:lnTo>
                  <a:close/>
                  <a:moveTo>
                    <a:pt x="2720" y="1535"/>
                  </a:moveTo>
                  <a:lnTo>
                    <a:pt x="2720" y="1535"/>
                  </a:lnTo>
                  <a:close/>
                  <a:moveTo>
                    <a:pt x="2721" y="1536"/>
                  </a:moveTo>
                  <a:lnTo>
                    <a:pt x="2721" y="1536"/>
                  </a:lnTo>
                  <a:close/>
                  <a:moveTo>
                    <a:pt x="2722" y="1534"/>
                  </a:moveTo>
                  <a:lnTo>
                    <a:pt x="2721" y="1534"/>
                  </a:lnTo>
                  <a:lnTo>
                    <a:pt x="2722" y="1534"/>
                  </a:lnTo>
                  <a:close/>
                  <a:moveTo>
                    <a:pt x="2757" y="1479"/>
                  </a:moveTo>
                  <a:lnTo>
                    <a:pt x="2757" y="1479"/>
                  </a:lnTo>
                  <a:close/>
                  <a:moveTo>
                    <a:pt x="2628" y="1546"/>
                  </a:moveTo>
                  <a:lnTo>
                    <a:pt x="2629" y="1546"/>
                  </a:lnTo>
                  <a:lnTo>
                    <a:pt x="2628" y="1546"/>
                  </a:lnTo>
                  <a:lnTo>
                    <a:pt x="2628" y="1545"/>
                  </a:lnTo>
                  <a:lnTo>
                    <a:pt x="2629" y="1545"/>
                  </a:lnTo>
                  <a:lnTo>
                    <a:pt x="2629" y="1544"/>
                  </a:lnTo>
                  <a:lnTo>
                    <a:pt x="2630" y="1544"/>
                  </a:lnTo>
                  <a:lnTo>
                    <a:pt x="2630" y="1543"/>
                  </a:lnTo>
                  <a:lnTo>
                    <a:pt x="2631" y="1543"/>
                  </a:lnTo>
                  <a:lnTo>
                    <a:pt x="2631" y="1544"/>
                  </a:lnTo>
                  <a:lnTo>
                    <a:pt x="2632" y="1544"/>
                  </a:lnTo>
                  <a:lnTo>
                    <a:pt x="2633" y="1544"/>
                  </a:lnTo>
                  <a:lnTo>
                    <a:pt x="2634" y="1545"/>
                  </a:lnTo>
                  <a:lnTo>
                    <a:pt x="2633" y="1545"/>
                  </a:lnTo>
                  <a:lnTo>
                    <a:pt x="2633" y="1546"/>
                  </a:lnTo>
                  <a:lnTo>
                    <a:pt x="2633" y="1547"/>
                  </a:lnTo>
                  <a:lnTo>
                    <a:pt x="2632" y="1547"/>
                  </a:lnTo>
                  <a:lnTo>
                    <a:pt x="2632" y="1546"/>
                  </a:lnTo>
                  <a:lnTo>
                    <a:pt x="2631" y="1546"/>
                  </a:lnTo>
                  <a:lnTo>
                    <a:pt x="2630" y="1547"/>
                  </a:lnTo>
                  <a:lnTo>
                    <a:pt x="2630" y="1546"/>
                  </a:lnTo>
                  <a:lnTo>
                    <a:pt x="2629" y="1547"/>
                  </a:lnTo>
                  <a:lnTo>
                    <a:pt x="2628" y="1546"/>
                  </a:lnTo>
                  <a:close/>
                  <a:moveTo>
                    <a:pt x="2666" y="1637"/>
                  </a:moveTo>
                  <a:lnTo>
                    <a:pt x="2666" y="1636"/>
                  </a:lnTo>
                  <a:lnTo>
                    <a:pt x="2667" y="1635"/>
                  </a:lnTo>
                  <a:lnTo>
                    <a:pt x="2668" y="1636"/>
                  </a:lnTo>
                  <a:lnTo>
                    <a:pt x="2668" y="1637"/>
                  </a:lnTo>
                  <a:lnTo>
                    <a:pt x="2667" y="1638"/>
                  </a:lnTo>
                  <a:lnTo>
                    <a:pt x="2666" y="1637"/>
                  </a:lnTo>
                  <a:close/>
                  <a:moveTo>
                    <a:pt x="2666" y="1627"/>
                  </a:moveTo>
                  <a:lnTo>
                    <a:pt x="2666" y="1626"/>
                  </a:lnTo>
                  <a:lnTo>
                    <a:pt x="2667" y="1626"/>
                  </a:lnTo>
                  <a:lnTo>
                    <a:pt x="2667" y="1625"/>
                  </a:lnTo>
                  <a:lnTo>
                    <a:pt x="2668" y="1624"/>
                  </a:lnTo>
                  <a:lnTo>
                    <a:pt x="2669" y="1624"/>
                  </a:lnTo>
                  <a:lnTo>
                    <a:pt x="2670" y="1624"/>
                  </a:lnTo>
                  <a:lnTo>
                    <a:pt x="2670" y="1623"/>
                  </a:lnTo>
                  <a:lnTo>
                    <a:pt x="2671" y="1623"/>
                  </a:lnTo>
                  <a:lnTo>
                    <a:pt x="2672" y="1623"/>
                  </a:lnTo>
                  <a:lnTo>
                    <a:pt x="2672" y="1622"/>
                  </a:lnTo>
                  <a:lnTo>
                    <a:pt x="2673" y="1622"/>
                  </a:lnTo>
                  <a:lnTo>
                    <a:pt x="2674" y="1622"/>
                  </a:lnTo>
                  <a:lnTo>
                    <a:pt x="2674" y="1623"/>
                  </a:lnTo>
                  <a:lnTo>
                    <a:pt x="2673" y="1624"/>
                  </a:lnTo>
                  <a:lnTo>
                    <a:pt x="2673" y="1625"/>
                  </a:lnTo>
                  <a:lnTo>
                    <a:pt x="2674" y="1625"/>
                  </a:lnTo>
                  <a:lnTo>
                    <a:pt x="2674" y="1626"/>
                  </a:lnTo>
                  <a:lnTo>
                    <a:pt x="2676" y="1626"/>
                  </a:lnTo>
                  <a:lnTo>
                    <a:pt x="2677" y="1626"/>
                  </a:lnTo>
                  <a:lnTo>
                    <a:pt x="2677" y="1627"/>
                  </a:lnTo>
                  <a:lnTo>
                    <a:pt x="2678" y="1627"/>
                  </a:lnTo>
                  <a:lnTo>
                    <a:pt x="2679" y="1627"/>
                  </a:lnTo>
                  <a:lnTo>
                    <a:pt x="2679" y="1628"/>
                  </a:lnTo>
                  <a:lnTo>
                    <a:pt x="2679" y="1627"/>
                  </a:lnTo>
                  <a:lnTo>
                    <a:pt x="2680" y="1628"/>
                  </a:lnTo>
                  <a:lnTo>
                    <a:pt x="2681" y="1628"/>
                  </a:lnTo>
                  <a:lnTo>
                    <a:pt x="2681" y="1629"/>
                  </a:lnTo>
                  <a:lnTo>
                    <a:pt x="2680" y="1631"/>
                  </a:lnTo>
                  <a:lnTo>
                    <a:pt x="2680" y="1632"/>
                  </a:lnTo>
                  <a:lnTo>
                    <a:pt x="2679" y="1632"/>
                  </a:lnTo>
                  <a:lnTo>
                    <a:pt x="2679" y="1631"/>
                  </a:lnTo>
                  <a:lnTo>
                    <a:pt x="2678" y="1631"/>
                  </a:lnTo>
                  <a:lnTo>
                    <a:pt x="2677" y="1631"/>
                  </a:lnTo>
                  <a:lnTo>
                    <a:pt x="2677" y="1630"/>
                  </a:lnTo>
                  <a:lnTo>
                    <a:pt x="2676" y="1630"/>
                  </a:lnTo>
                  <a:lnTo>
                    <a:pt x="2675" y="1630"/>
                  </a:lnTo>
                  <a:lnTo>
                    <a:pt x="2674" y="1630"/>
                  </a:lnTo>
                  <a:lnTo>
                    <a:pt x="2674" y="1631"/>
                  </a:lnTo>
                  <a:lnTo>
                    <a:pt x="2673" y="1631"/>
                  </a:lnTo>
                  <a:lnTo>
                    <a:pt x="2672" y="1631"/>
                  </a:lnTo>
                  <a:lnTo>
                    <a:pt x="2671" y="1632"/>
                  </a:lnTo>
                  <a:lnTo>
                    <a:pt x="2670" y="1632"/>
                  </a:lnTo>
                  <a:lnTo>
                    <a:pt x="2670" y="1631"/>
                  </a:lnTo>
                  <a:lnTo>
                    <a:pt x="2669" y="1631"/>
                  </a:lnTo>
                  <a:lnTo>
                    <a:pt x="2669" y="1630"/>
                  </a:lnTo>
                  <a:lnTo>
                    <a:pt x="2668" y="1630"/>
                  </a:lnTo>
                  <a:lnTo>
                    <a:pt x="2667" y="1629"/>
                  </a:lnTo>
                  <a:lnTo>
                    <a:pt x="2667" y="1627"/>
                  </a:lnTo>
                  <a:lnTo>
                    <a:pt x="2666" y="1627"/>
                  </a:lnTo>
                  <a:close/>
                  <a:moveTo>
                    <a:pt x="2542" y="1631"/>
                  </a:moveTo>
                  <a:lnTo>
                    <a:pt x="2542" y="1631"/>
                  </a:lnTo>
                  <a:lnTo>
                    <a:pt x="2543" y="1630"/>
                  </a:lnTo>
                  <a:lnTo>
                    <a:pt x="2544" y="1630"/>
                  </a:lnTo>
                  <a:lnTo>
                    <a:pt x="2544" y="1631"/>
                  </a:lnTo>
                  <a:lnTo>
                    <a:pt x="2543" y="1633"/>
                  </a:lnTo>
                  <a:lnTo>
                    <a:pt x="2542" y="1633"/>
                  </a:lnTo>
                  <a:lnTo>
                    <a:pt x="2542" y="1634"/>
                  </a:lnTo>
                  <a:lnTo>
                    <a:pt x="2542" y="1633"/>
                  </a:lnTo>
                  <a:lnTo>
                    <a:pt x="2542" y="1632"/>
                  </a:lnTo>
                  <a:lnTo>
                    <a:pt x="2542" y="1631"/>
                  </a:lnTo>
                  <a:close/>
                  <a:moveTo>
                    <a:pt x="2569" y="1629"/>
                  </a:moveTo>
                  <a:lnTo>
                    <a:pt x="2568" y="1628"/>
                  </a:lnTo>
                  <a:lnTo>
                    <a:pt x="2569" y="1628"/>
                  </a:lnTo>
                  <a:lnTo>
                    <a:pt x="2569" y="1629"/>
                  </a:lnTo>
                  <a:close/>
                  <a:moveTo>
                    <a:pt x="2479" y="1605"/>
                  </a:moveTo>
                  <a:lnTo>
                    <a:pt x="2479" y="1604"/>
                  </a:lnTo>
                  <a:lnTo>
                    <a:pt x="2480" y="1604"/>
                  </a:lnTo>
                  <a:lnTo>
                    <a:pt x="2481" y="1604"/>
                  </a:lnTo>
                  <a:lnTo>
                    <a:pt x="2481" y="1603"/>
                  </a:lnTo>
                  <a:lnTo>
                    <a:pt x="2482" y="1603"/>
                  </a:lnTo>
                  <a:lnTo>
                    <a:pt x="2482" y="1604"/>
                  </a:lnTo>
                  <a:lnTo>
                    <a:pt x="2481" y="1604"/>
                  </a:lnTo>
                  <a:lnTo>
                    <a:pt x="2481" y="1605"/>
                  </a:lnTo>
                  <a:lnTo>
                    <a:pt x="2480" y="1605"/>
                  </a:lnTo>
                  <a:lnTo>
                    <a:pt x="2479" y="1605"/>
                  </a:lnTo>
                  <a:close/>
                  <a:moveTo>
                    <a:pt x="2483" y="1604"/>
                  </a:moveTo>
                  <a:lnTo>
                    <a:pt x="2483" y="1603"/>
                  </a:lnTo>
                  <a:lnTo>
                    <a:pt x="2484" y="1603"/>
                  </a:lnTo>
                  <a:lnTo>
                    <a:pt x="2484" y="1604"/>
                  </a:lnTo>
                  <a:lnTo>
                    <a:pt x="2483" y="1604"/>
                  </a:lnTo>
                  <a:close/>
                  <a:moveTo>
                    <a:pt x="2495" y="1611"/>
                  </a:moveTo>
                  <a:lnTo>
                    <a:pt x="2495" y="1611"/>
                  </a:lnTo>
                  <a:lnTo>
                    <a:pt x="2495" y="1610"/>
                  </a:lnTo>
                  <a:lnTo>
                    <a:pt x="2496" y="1610"/>
                  </a:lnTo>
                  <a:lnTo>
                    <a:pt x="2495" y="1611"/>
                  </a:lnTo>
                  <a:close/>
                  <a:moveTo>
                    <a:pt x="2452" y="1594"/>
                  </a:moveTo>
                  <a:lnTo>
                    <a:pt x="2452" y="1594"/>
                  </a:lnTo>
                  <a:lnTo>
                    <a:pt x="2453" y="1594"/>
                  </a:lnTo>
                  <a:lnTo>
                    <a:pt x="2453" y="1595"/>
                  </a:lnTo>
                  <a:lnTo>
                    <a:pt x="2452" y="1595"/>
                  </a:lnTo>
                  <a:lnTo>
                    <a:pt x="2452" y="1594"/>
                  </a:lnTo>
                  <a:close/>
                  <a:moveTo>
                    <a:pt x="2476" y="1608"/>
                  </a:moveTo>
                  <a:lnTo>
                    <a:pt x="2476" y="1607"/>
                  </a:lnTo>
                  <a:lnTo>
                    <a:pt x="2477" y="1607"/>
                  </a:lnTo>
                  <a:lnTo>
                    <a:pt x="2478" y="1607"/>
                  </a:lnTo>
                  <a:lnTo>
                    <a:pt x="2479" y="1607"/>
                  </a:lnTo>
                  <a:lnTo>
                    <a:pt x="2479" y="1608"/>
                  </a:lnTo>
                  <a:lnTo>
                    <a:pt x="2480" y="1608"/>
                  </a:lnTo>
                  <a:lnTo>
                    <a:pt x="2480" y="1609"/>
                  </a:lnTo>
                  <a:lnTo>
                    <a:pt x="2480" y="1610"/>
                  </a:lnTo>
                  <a:lnTo>
                    <a:pt x="2479" y="1610"/>
                  </a:lnTo>
                  <a:lnTo>
                    <a:pt x="2479" y="1609"/>
                  </a:lnTo>
                  <a:lnTo>
                    <a:pt x="2478" y="1609"/>
                  </a:lnTo>
                  <a:lnTo>
                    <a:pt x="2477" y="1608"/>
                  </a:lnTo>
                  <a:lnTo>
                    <a:pt x="2476" y="1608"/>
                  </a:lnTo>
                  <a:close/>
                  <a:moveTo>
                    <a:pt x="2606" y="1663"/>
                  </a:moveTo>
                  <a:lnTo>
                    <a:pt x="2606" y="1663"/>
                  </a:lnTo>
                  <a:lnTo>
                    <a:pt x="2606" y="1662"/>
                  </a:lnTo>
                  <a:lnTo>
                    <a:pt x="2607" y="1662"/>
                  </a:lnTo>
                  <a:lnTo>
                    <a:pt x="2607" y="1663"/>
                  </a:lnTo>
                  <a:lnTo>
                    <a:pt x="2606" y="1663"/>
                  </a:lnTo>
                  <a:close/>
                  <a:moveTo>
                    <a:pt x="2616" y="1664"/>
                  </a:moveTo>
                  <a:lnTo>
                    <a:pt x="2616" y="1664"/>
                  </a:lnTo>
                  <a:lnTo>
                    <a:pt x="2617" y="1664"/>
                  </a:lnTo>
                  <a:lnTo>
                    <a:pt x="2616" y="1664"/>
                  </a:lnTo>
                  <a:close/>
                  <a:moveTo>
                    <a:pt x="2629" y="1654"/>
                  </a:moveTo>
                  <a:lnTo>
                    <a:pt x="2629" y="1654"/>
                  </a:lnTo>
                  <a:lnTo>
                    <a:pt x="2630" y="1654"/>
                  </a:lnTo>
                  <a:lnTo>
                    <a:pt x="2629" y="1654"/>
                  </a:lnTo>
                  <a:close/>
                  <a:moveTo>
                    <a:pt x="2624" y="1641"/>
                  </a:moveTo>
                  <a:lnTo>
                    <a:pt x="2624" y="1640"/>
                  </a:lnTo>
                  <a:lnTo>
                    <a:pt x="2625" y="1640"/>
                  </a:lnTo>
                  <a:lnTo>
                    <a:pt x="2625" y="1641"/>
                  </a:lnTo>
                  <a:lnTo>
                    <a:pt x="2624" y="1641"/>
                  </a:lnTo>
                  <a:close/>
                  <a:moveTo>
                    <a:pt x="2643" y="1628"/>
                  </a:moveTo>
                  <a:lnTo>
                    <a:pt x="2643" y="1627"/>
                  </a:lnTo>
                  <a:lnTo>
                    <a:pt x="2643" y="1628"/>
                  </a:lnTo>
                  <a:close/>
                  <a:moveTo>
                    <a:pt x="2623" y="1539"/>
                  </a:moveTo>
                  <a:lnTo>
                    <a:pt x="2623" y="1539"/>
                  </a:lnTo>
                  <a:lnTo>
                    <a:pt x="2624" y="1539"/>
                  </a:lnTo>
                  <a:lnTo>
                    <a:pt x="2623" y="1540"/>
                  </a:lnTo>
                  <a:lnTo>
                    <a:pt x="2623" y="1539"/>
                  </a:lnTo>
                  <a:close/>
                  <a:moveTo>
                    <a:pt x="2624" y="1541"/>
                  </a:moveTo>
                  <a:lnTo>
                    <a:pt x="2623" y="1540"/>
                  </a:lnTo>
                  <a:lnTo>
                    <a:pt x="2624" y="1540"/>
                  </a:lnTo>
                  <a:lnTo>
                    <a:pt x="2625" y="1541"/>
                  </a:lnTo>
                  <a:lnTo>
                    <a:pt x="2624" y="1541"/>
                  </a:lnTo>
                  <a:close/>
                  <a:moveTo>
                    <a:pt x="2657" y="1530"/>
                  </a:moveTo>
                  <a:lnTo>
                    <a:pt x="2657" y="1530"/>
                  </a:lnTo>
                  <a:lnTo>
                    <a:pt x="2657" y="1529"/>
                  </a:lnTo>
                  <a:lnTo>
                    <a:pt x="2657" y="1530"/>
                  </a:lnTo>
                  <a:close/>
                  <a:moveTo>
                    <a:pt x="2659" y="1524"/>
                  </a:moveTo>
                  <a:lnTo>
                    <a:pt x="2659" y="1523"/>
                  </a:lnTo>
                  <a:lnTo>
                    <a:pt x="2659" y="1524"/>
                  </a:lnTo>
                  <a:close/>
                  <a:moveTo>
                    <a:pt x="2674" y="1538"/>
                  </a:moveTo>
                  <a:lnTo>
                    <a:pt x="2674" y="1538"/>
                  </a:lnTo>
                  <a:lnTo>
                    <a:pt x="2675" y="1537"/>
                  </a:lnTo>
                  <a:lnTo>
                    <a:pt x="2676" y="1536"/>
                  </a:lnTo>
                  <a:lnTo>
                    <a:pt x="2676" y="1535"/>
                  </a:lnTo>
                  <a:lnTo>
                    <a:pt x="2677" y="1535"/>
                  </a:lnTo>
                  <a:lnTo>
                    <a:pt x="2677" y="1536"/>
                  </a:lnTo>
                  <a:lnTo>
                    <a:pt x="2678" y="1536"/>
                  </a:lnTo>
                  <a:lnTo>
                    <a:pt x="2678" y="1537"/>
                  </a:lnTo>
                  <a:lnTo>
                    <a:pt x="2679" y="1538"/>
                  </a:lnTo>
                  <a:lnTo>
                    <a:pt x="2680" y="1538"/>
                  </a:lnTo>
                  <a:lnTo>
                    <a:pt x="2680" y="1539"/>
                  </a:lnTo>
                  <a:lnTo>
                    <a:pt x="2680" y="1540"/>
                  </a:lnTo>
                  <a:lnTo>
                    <a:pt x="2679" y="1540"/>
                  </a:lnTo>
                  <a:lnTo>
                    <a:pt x="2679" y="1539"/>
                  </a:lnTo>
                  <a:lnTo>
                    <a:pt x="2678" y="1539"/>
                  </a:lnTo>
                  <a:lnTo>
                    <a:pt x="2677" y="1539"/>
                  </a:lnTo>
                  <a:lnTo>
                    <a:pt x="2677" y="1540"/>
                  </a:lnTo>
                  <a:lnTo>
                    <a:pt x="2676" y="1540"/>
                  </a:lnTo>
                  <a:lnTo>
                    <a:pt x="2676" y="1539"/>
                  </a:lnTo>
                  <a:lnTo>
                    <a:pt x="2675" y="1539"/>
                  </a:lnTo>
                  <a:lnTo>
                    <a:pt x="2674" y="1539"/>
                  </a:lnTo>
                  <a:lnTo>
                    <a:pt x="2674" y="1538"/>
                  </a:lnTo>
                  <a:close/>
                  <a:moveTo>
                    <a:pt x="2581" y="1628"/>
                  </a:moveTo>
                  <a:lnTo>
                    <a:pt x="2581" y="1627"/>
                  </a:lnTo>
                  <a:lnTo>
                    <a:pt x="2582" y="1627"/>
                  </a:lnTo>
                  <a:lnTo>
                    <a:pt x="2582" y="1628"/>
                  </a:lnTo>
                  <a:lnTo>
                    <a:pt x="2581" y="1628"/>
                  </a:lnTo>
                  <a:close/>
                  <a:moveTo>
                    <a:pt x="2587" y="1628"/>
                  </a:moveTo>
                  <a:lnTo>
                    <a:pt x="2587" y="1627"/>
                  </a:lnTo>
                  <a:lnTo>
                    <a:pt x="2588" y="1627"/>
                  </a:lnTo>
                  <a:lnTo>
                    <a:pt x="2588" y="1628"/>
                  </a:lnTo>
                  <a:lnTo>
                    <a:pt x="2587" y="1628"/>
                  </a:lnTo>
                  <a:close/>
                </a:path>
              </a:pathLst>
            </a:custGeom>
            <a:noFill/>
            <a:ln w="19050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63" name="Freeform 757"/>
            <p:cNvSpPr>
              <a:spLocks/>
            </p:cNvSpPr>
            <p:nvPr/>
          </p:nvSpPr>
          <p:spPr bwMode="auto">
            <a:xfrm>
              <a:off x="5615484" y="1343853"/>
              <a:ext cx="3233938" cy="2552542"/>
            </a:xfrm>
            <a:custGeom>
              <a:avLst/>
              <a:gdLst>
                <a:gd name="T0" fmla="*/ 2147483647 w 4018"/>
                <a:gd name="T1" fmla="*/ 2147483647 h 3164"/>
                <a:gd name="T2" fmla="*/ 2147483647 w 4018"/>
                <a:gd name="T3" fmla="*/ 2147483647 h 3164"/>
                <a:gd name="T4" fmla="*/ 2147483647 w 4018"/>
                <a:gd name="T5" fmla="*/ 2147483647 h 3164"/>
                <a:gd name="T6" fmla="*/ 2147483647 w 4018"/>
                <a:gd name="T7" fmla="*/ 2147483647 h 3164"/>
                <a:gd name="T8" fmla="*/ 2147483647 w 4018"/>
                <a:gd name="T9" fmla="*/ 2147483647 h 3164"/>
                <a:gd name="T10" fmla="*/ 2147483647 w 4018"/>
                <a:gd name="T11" fmla="*/ 2147483647 h 3164"/>
                <a:gd name="T12" fmla="*/ 2147483647 w 4018"/>
                <a:gd name="T13" fmla="*/ 2147483647 h 3164"/>
                <a:gd name="T14" fmla="*/ 2147483647 w 4018"/>
                <a:gd name="T15" fmla="*/ 2147483647 h 3164"/>
                <a:gd name="T16" fmla="*/ 2147483647 w 4018"/>
                <a:gd name="T17" fmla="*/ 2147483647 h 3164"/>
                <a:gd name="T18" fmla="*/ 2147483647 w 4018"/>
                <a:gd name="T19" fmla="*/ 2147483647 h 3164"/>
                <a:gd name="T20" fmla="*/ 2147483647 w 4018"/>
                <a:gd name="T21" fmla="*/ 2147483647 h 3164"/>
                <a:gd name="T22" fmla="*/ 2147483647 w 4018"/>
                <a:gd name="T23" fmla="*/ 2147483647 h 3164"/>
                <a:gd name="T24" fmla="*/ 2147483647 w 4018"/>
                <a:gd name="T25" fmla="*/ 2147483647 h 3164"/>
                <a:gd name="T26" fmla="*/ 2147483647 w 4018"/>
                <a:gd name="T27" fmla="*/ 2147483647 h 3164"/>
                <a:gd name="T28" fmla="*/ 2147483647 w 4018"/>
                <a:gd name="T29" fmla="*/ 2147483647 h 3164"/>
                <a:gd name="T30" fmla="*/ 2147483647 w 4018"/>
                <a:gd name="T31" fmla="*/ 2147483647 h 3164"/>
                <a:gd name="T32" fmla="*/ 2147483647 w 4018"/>
                <a:gd name="T33" fmla="*/ 2147483647 h 3164"/>
                <a:gd name="T34" fmla="*/ 2147483647 w 4018"/>
                <a:gd name="T35" fmla="*/ 2147483647 h 3164"/>
                <a:gd name="T36" fmla="*/ 2147483647 w 4018"/>
                <a:gd name="T37" fmla="*/ 2147483647 h 3164"/>
                <a:gd name="T38" fmla="*/ 2147483647 w 4018"/>
                <a:gd name="T39" fmla="*/ 2147483647 h 3164"/>
                <a:gd name="T40" fmla="*/ 2147483647 w 4018"/>
                <a:gd name="T41" fmla="*/ 2147483647 h 3164"/>
                <a:gd name="T42" fmla="*/ 2147483647 w 4018"/>
                <a:gd name="T43" fmla="*/ 2147483647 h 3164"/>
                <a:gd name="T44" fmla="*/ 2147483647 w 4018"/>
                <a:gd name="T45" fmla="*/ 2147483647 h 3164"/>
                <a:gd name="T46" fmla="*/ 2147483647 w 4018"/>
                <a:gd name="T47" fmla="*/ 2147483647 h 3164"/>
                <a:gd name="T48" fmla="*/ 2147483647 w 4018"/>
                <a:gd name="T49" fmla="*/ 2147483647 h 3164"/>
                <a:gd name="T50" fmla="*/ 2147483647 w 4018"/>
                <a:gd name="T51" fmla="*/ 2147483647 h 3164"/>
                <a:gd name="T52" fmla="*/ 2147483647 w 4018"/>
                <a:gd name="T53" fmla="*/ 2147483647 h 3164"/>
                <a:gd name="T54" fmla="*/ 2147483647 w 4018"/>
                <a:gd name="T55" fmla="*/ 2147483647 h 3164"/>
                <a:gd name="T56" fmla="*/ 2147483647 w 4018"/>
                <a:gd name="T57" fmla="*/ 2147483647 h 3164"/>
                <a:gd name="T58" fmla="*/ 2147483647 w 4018"/>
                <a:gd name="T59" fmla="*/ 2147483647 h 3164"/>
                <a:gd name="T60" fmla="*/ 2147483647 w 4018"/>
                <a:gd name="T61" fmla="*/ 2147483647 h 3164"/>
                <a:gd name="T62" fmla="*/ 2147483647 w 4018"/>
                <a:gd name="T63" fmla="*/ 2147483647 h 3164"/>
                <a:gd name="T64" fmla="*/ 2147483647 w 4018"/>
                <a:gd name="T65" fmla="*/ 2147483647 h 3164"/>
                <a:gd name="T66" fmla="*/ 2147483647 w 4018"/>
                <a:gd name="T67" fmla="*/ 2147483647 h 3164"/>
                <a:gd name="T68" fmla="*/ 2147483647 w 4018"/>
                <a:gd name="T69" fmla="*/ 2147483647 h 3164"/>
                <a:gd name="T70" fmla="*/ 2147483647 w 4018"/>
                <a:gd name="T71" fmla="*/ 2147483647 h 3164"/>
                <a:gd name="T72" fmla="*/ 2147483647 w 4018"/>
                <a:gd name="T73" fmla="*/ 2147483647 h 3164"/>
                <a:gd name="T74" fmla="*/ 2147483647 w 4018"/>
                <a:gd name="T75" fmla="*/ 2147483647 h 3164"/>
                <a:gd name="T76" fmla="*/ 2147483647 w 4018"/>
                <a:gd name="T77" fmla="*/ 2147483647 h 3164"/>
                <a:gd name="T78" fmla="*/ 2147483647 w 4018"/>
                <a:gd name="T79" fmla="*/ 2147483647 h 3164"/>
                <a:gd name="T80" fmla="*/ 2147483647 w 4018"/>
                <a:gd name="T81" fmla="*/ 2147483647 h 3164"/>
                <a:gd name="T82" fmla="*/ 2147483647 w 4018"/>
                <a:gd name="T83" fmla="*/ 2147483647 h 3164"/>
                <a:gd name="T84" fmla="*/ 2147483647 w 4018"/>
                <a:gd name="T85" fmla="*/ 2147483647 h 3164"/>
                <a:gd name="T86" fmla="*/ 2147483647 w 4018"/>
                <a:gd name="T87" fmla="*/ 2147483647 h 3164"/>
                <a:gd name="T88" fmla="*/ 2147483647 w 4018"/>
                <a:gd name="T89" fmla="*/ 2147483647 h 3164"/>
                <a:gd name="T90" fmla="*/ 2147483647 w 4018"/>
                <a:gd name="T91" fmla="*/ 2147483647 h 3164"/>
                <a:gd name="T92" fmla="*/ 2147483647 w 4018"/>
                <a:gd name="T93" fmla="*/ 2147483647 h 3164"/>
                <a:gd name="T94" fmla="*/ 2147483647 w 4018"/>
                <a:gd name="T95" fmla="*/ 2147483647 h 3164"/>
                <a:gd name="T96" fmla="*/ 2147483647 w 4018"/>
                <a:gd name="T97" fmla="*/ 2147483647 h 3164"/>
                <a:gd name="T98" fmla="*/ 2147483647 w 4018"/>
                <a:gd name="T99" fmla="*/ 2147483647 h 3164"/>
                <a:gd name="T100" fmla="*/ 2147483647 w 4018"/>
                <a:gd name="T101" fmla="*/ 2147483647 h 3164"/>
                <a:gd name="T102" fmla="*/ 2147483647 w 4018"/>
                <a:gd name="T103" fmla="*/ 2147483647 h 3164"/>
                <a:gd name="T104" fmla="*/ 2147483647 w 4018"/>
                <a:gd name="T105" fmla="*/ 2147483647 h 3164"/>
                <a:gd name="T106" fmla="*/ 2147483647 w 4018"/>
                <a:gd name="T107" fmla="*/ 2147483647 h 3164"/>
                <a:gd name="T108" fmla="*/ 2147483647 w 4018"/>
                <a:gd name="T109" fmla="*/ 2147483647 h 3164"/>
                <a:gd name="T110" fmla="*/ 2147483647 w 4018"/>
                <a:gd name="T111" fmla="*/ 2147483647 h 3164"/>
                <a:gd name="T112" fmla="*/ 2147483647 w 4018"/>
                <a:gd name="T113" fmla="*/ 2147483647 h 3164"/>
                <a:gd name="T114" fmla="*/ 2147483647 w 4018"/>
                <a:gd name="T115" fmla="*/ 2147483647 h 3164"/>
                <a:gd name="T116" fmla="*/ 2147483647 w 4018"/>
                <a:gd name="T117" fmla="*/ 2147483647 h 3164"/>
                <a:gd name="T118" fmla="*/ 2147483647 w 4018"/>
                <a:gd name="T119" fmla="*/ 2147483647 h 3164"/>
                <a:gd name="T120" fmla="*/ 2147483647 w 4018"/>
                <a:gd name="T121" fmla="*/ 2147483647 h 3164"/>
                <a:gd name="T122" fmla="*/ 2147483647 w 4018"/>
                <a:gd name="T123" fmla="*/ 2147483647 h 3164"/>
                <a:gd name="T124" fmla="*/ 2147483647 w 4018"/>
                <a:gd name="T125" fmla="*/ 2147483647 h 316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018" h="3164">
                  <a:moveTo>
                    <a:pt x="3817" y="1537"/>
                  </a:moveTo>
                  <a:lnTo>
                    <a:pt x="3816" y="1536"/>
                  </a:lnTo>
                  <a:lnTo>
                    <a:pt x="3814" y="1535"/>
                  </a:lnTo>
                  <a:lnTo>
                    <a:pt x="3813" y="1534"/>
                  </a:lnTo>
                  <a:lnTo>
                    <a:pt x="3810" y="1533"/>
                  </a:lnTo>
                  <a:lnTo>
                    <a:pt x="3808" y="1533"/>
                  </a:lnTo>
                  <a:lnTo>
                    <a:pt x="3807" y="1533"/>
                  </a:lnTo>
                  <a:lnTo>
                    <a:pt x="3806" y="1532"/>
                  </a:lnTo>
                  <a:lnTo>
                    <a:pt x="3805" y="1530"/>
                  </a:lnTo>
                  <a:lnTo>
                    <a:pt x="3804" y="1528"/>
                  </a:lnTo>
                  <a:lnTo>
                    <a:pt x="3803" y="1528"/>
                  </a:lnTo>
                  <a:lnTo>
                    <a:pt x="3802" y="1528"/>
                  </a:lnTo>
                  <a:lnTo>
                    <a:pt x="3800" y="1528"/>
                  </a:lnTo>
                  <a:lnTo>
                    <a:pt x="3799" y="1528"/>
                  </a:lnTo>
                  <a:lnTo>
                    <a:pt x="3798" y="1527"/>
                  </a:lnTo>
                  <a:lnTo>
                    <a:pt x="3797" y="1525"/>
                  </a:lnTo>
                  <a:lnTo>
                    <a:pt x="3796" y="1524"/>
                  </a:lnTo>
                  <a:lnTo>
                    <a:pt x="3795" y="1523"/>
                  </a:lnTo>
                  <a:lnTo>
                    <a:pt x="3795" y="1522"/>
                  </a:lnTo>
                  <a:lnTo>
                    <a:pt x="3795" y="1521"/>
                  </a:lnTo>
                  <a:lnTo>
                    <a:pt x="3792" y="1520"/>
                  </a:lnTo>
                  <a:lnTo>
                    <a:pt x="3791" y="1520"/>
                  </a:lnTo>
                  <a:lnTo>
                    <a:pt x="3790" y="1521"/>
                  </a:lnTo>
                  <a:lnTo>
                    <a:pt x="3789" y="1521"/>
                  </a:lnTo>
                  <a:lnTo>
                    <a:pt x="3789" y="1520"/>
                  </a:lnTo>
                  <a:lnTo>
                    <a:pt x="3789" y="1518"/>
                  </a:lnTo>
                  <a:lnTo>
                    <a:pt x="3788" y="1518"/>
                  </a:lnTo>
                  <a:lnTo>
                    <a:pt x="3787" y="1517"/>
                  </a:lnTo>
                  <a:lnTo>
                    <a:pt x="3786" y="1518"/>
                  </a:lnTo>
                  <a:lnTo>
                    <a:pt x="3785" y="1518"/>
                  </a:lnTo>
                  <a:lnTo>
                    <a:pt x="3785" y="1517"/>
                  </a:lnTo>
                  <a:lnTo>
                    <a:pt x="3784" y="1517"/>
                  </a:lnTo>
                  <a:lnTo>
                    <a:pt x="3783" y="1517"/>
                  </a:lnTo>
                  <a:lnTo>
                    <a:pt x="3783" y="1515"/>
                  </a:lnTo>
                  <a:lnTo>
                    <a:pt x="3781" y="1512"/>
                  </a:lnTo>
                  <a:lnTo>
                    <a:pt x="3779" y="1511"/>
                  </a:lnTo>
                  <a:lnTo>
                    <a:pt x="3777" y="1510"/>
                  </a:lnTo>
                  <a:lnTo>
                    <a:pt x="3776" y="1510"/>
                  </a:lnTo>
                  <a:lnTo>
                    <a:pt x="3774" y="1512"/>
                  </a:lnTo>
                  <a:lnTo>
                    <a:pt x="3773" y="1513"/>
                  </a:lnTo>
                  <a:lnTo>
                    <a:pt x="3772" y="1512"/>
                  </a:lnTo>
                  <a:lnTo>
                    <a:pt x="3771" y="1511"/>
                  </a:lnTo>
                  <a:lnTo>
                    <a:pt x="3770" y="1510"/>
                  </a:lnTo>
                  <a:lnTo>
                    <a:pt x="3769" y="1510"/>
                  </a:lnTo>
                  <a:lnTo>
                    <a:pt x="3769" y="1509"/>
                  </a:lnTo>
                  <a:lnTo>
                    <a:pt x="3769" y="1510"/>
                  </a:lnTo>
                  <a:lnTo>
                    <a:pt x="3767" y="1511"/>
                  </a:lnTo>
                  <a:lnTo>
                    <a:pt x="3766" y="1511"/>
                  </a:lnTo>
                  <a:lnTo>
                    <a:pt x="3762" y="1510"/>
                  </a:lnTo>
                  <a:lnTo>
                    <a:pt x="3762" y="1509"/>
                  </a:lnTo>
                  <a:lnTo>
                    <a:pt x="3761" y="1509"/>
                  </a:lnTo>
                  <a:lnTo>
                    <a:pt x="3759" y="1508"/>
                  </a:lnTo>
                  <a:lnTo>
                    <a:pt x="3757" y="1508"/>
                  </a:lnTo>
                  <a:lnTo>
                    <a:pt x="3756" y="1509"/>
                  </a:lnTo>
                  <a:lnTo>
                    <a:pt x="3753" y="1509"/>
                  </a:lnTo>
                  <a:lnTo>
                    <a:pt x="3752" y="1509"/>
                  </a:lnTo>
                  <a:lnTo>
                    <a:pt x="3751" y="1508"/>
                  </a:lnTo>
                  <a:lnTo>
                    <a:pt x="3749" y="1507"/>
                  </a:lnTo>
                  <a:lnTo>
                    <a:pt x="3748" y="1506"/>
                  </a:lnTo>
                  <a:lnTo>
                    <a:pt x="3747" y="1506"/>
                  </a:lnTo>
                  <a:lnTo>
                    <a:pt x="3744" y="1505"/>
                  </a:lnTo>
                  <a:lnTo>
                    <a:pt x="3742" y="1505"/>
                  </a:lnTo>
                  <a:lnTo>
                    <a:pt x="3741" y="1504"/>
                  </a:lnTo>
                  <a:lnTo>
                    <a:pt x="3739" y="1504"/>
                  </a:lnTo>
                  <a:lnTo>
                    <a:pt x="3738" y="1505"/>
                  </a:lnTo>
                  <a:lnTo>
                    <a:pt x="3737" y="1506"/>
                  </a:lnTo>
                  <a:lnTo>
                    <a:pt x="3736" y="1507"/>
                  </a:lnTo>
                  <a:lnTo>
                    <a:pt x="3734" y="1505"/>
                  </a:lnTo>
                  <a:lnTo>
                    <a:pt x="3732" y="1503"/>
                  </a:lnTo>
                  <a:lnTo>
                    <a:pt x="3731" y="1502"/>
                  </a:lnTo>
                  <a:lnTo>
                    <a:pt x="3730" y="1500"/>
                  </a:lnTo>
                  <a:lnTo>
                    <a:pt x="3729" y="1499"/>
                  </a:lnTo>
                  <a:lnTo>
                    <a:pt x="3728" y="1499"/>
                  </a:lnTo>
                  <a:lnTo>
                    <a:pt x="3727" y="1499"/>
                  </a:lnTo>
                  <a:lnTo>
                    <a:pt x="3726" y="1499"/>
                  </a:lnTo>
                  <a:lnTo>
                    <a:pt x="3725" y="1500"/>
                  </a:lnTo>
                  <a:lnTo>
                    <a:pt x="3723" y="1500"/>
                  </a:lnTo>
                  <a:lnTo>
                    <a:pt x="3722" y="1499"/>
                  </a:lnTo>
                  <a:lnTo>
                    <a:pt x="3721" y="1498"/>
                  </a:lnTo>
                  <a:lnTo>
                    <a:pt x="3720" y="1497"/>
                  </a:lnTo>
                  <a:lnTo>
                    <a:pt x="3720" y="1495"/>
                  </a:lnTo>
                  <a:lnTo>
                    <a:pt x="3720" y="1494"/>
                  </a:lnTo>
                  <a:lnTo>
                    <a:pt x="3719" y="1493"/>
                  </a:lnTo>
                  <a:lnTo>
                    <a:pt x="3717" y="1492"/>
                  </a:lnTo>
                  <a:lnTo>
                    <a:pt x="3715" y="1491"/>
                  </a:lnTo>
                  <a:lnTo>
                    <a:pt x="3713" y="1492"/>
                  </a:lnTo>
                  <a:lnTo>
                    <a:pt x="3712" y="1493"/>
                  </a:lnTo>
                  <a:lnTo>
                    <a:pt x="3711" y="1494"/>
                  </a:lnTo>
                  <a:lnTo>
                    <a:pt x="3710" y="1495"/>
                  </a:lnTo>
                  <a:lnTo>
                    <a:pt x="3709" y="1496"/>
                  </a:lnTo>
                  <a:lnTo>
                    <a:pt x="3708" y="1496"/>
                  </a:lnTo>
                  <a:lnTo>
                    <a:pt x="3705" y="1497"/>
                  </a:lnTo>
                  <a:lnTo>
                    <a:pt x="3700" y="1499"/>
                  </a:lnTo>
                  <a:lnTo>
                    <a:pt x="3698" y="1499"/>
                  </a:lnTo>
                  <a:lnTo>
                    <a:pt x="3695" y="1499"/>
                  </a:lnTo>
                  <a:lnTo>
                    <a:pt x="3694" y="1499"/>
                  </a:lnTo>
                  <a:lnTo>
                    <a:pt x="3694" y="1500"/>
                  </a:lnTo>
                  <a:lnTo>
                    <a:pt x="3694" y="1501"/>
                  </a:lnTo>
                  <a:lnTo>
                    <a:pt x="3694" y="1502"/>
                  </a:lnTo>
                  <a:lnTo>
                    <a:pt x="3693" y="1503"/>
                  </a:lnTo>
                  <a:lnTo>
                    <a:pt x="3694" y="1506"/>
                  </a:lnTo>
                  <a:lnTo>
                    <a:pt x="3693" y="1506"/>
                  </a:lnTo>
                  <a:lnTo>
                    <a:pt x="3692" y="1506"/>
                  </a:lnTo>
                  <a:lnTo>
                    <a:pt x="3691" y="1506"/>
                  </a:lnTo>
                  <a:lnTo>
                    <a:pt x="3689" y="1505"/>
                  </a:lnTo>
                  <a:lnTo>
                    <a:pt x="3685" y="1505"/>
                  </a:lnTo>
                  <a:lnTo>
                    <a:pt x="3683" y="1506"/>
                  </a:lnTo>
                  <a:lnTo>
                    <a:pt x="3682" y="1506"/>
                  </a:lnTo>
                  <a:lnTo>
                    <a:pt x="3682" y="1507"/>
                  </a:lnTo>
                  <a:lnTo>
                    <a:pt x="3683" y="1507"/>
                  </a:lnTo>
                  <a:lnTo>
                    <a:pt x="3683" y="1508"/>
                  </a:lnTo>
                  <a:lnTo>
                    <a:pt x="3683" y="1509"/>
                  </a:lnTo>
                  <a:lnTo>
                    <a:pt x="3682" y="1510"/>
                  </a:lnTo>
                  <a:lnTo>
                    <a:pt x="3682" y="1511"/>
                  </a:lnTo>
                  <a:lnTo>
                    <a:pt x="3680" y="1512"/>
                  </a:lnTo>
                  <a:lnTo>
                    <a:pt x="3680" y="1513"/>
                  </a:lnTo>
                  <a:lnTo>
                    <a:pt x="3681" y="1514"/>
                  </a:lnTo>
                  <a:lnTo>
                    <a:pt x="3682" y="1515"/>
                  </a:lnTo>
                  <a:lnTo>
                    <a:pt x="3682" y="1516"/>
                  </a:lnTo>
                  <a:lnTo>
                    <a:pt x="3680" y="1517"/>
                  </a:lnTo>
                  <a:lnTo>
                    <a:pt x="3679" y="1518"/>
                  </a:lnTo>
                  <a:lnTo>
                    <a:pt x="3678" y="1519"/>
                  </a:lnTo>
                  <a:lnTo>
                    <a:pt x="3678" y="1520"/>
                  </a:lnTo>
                  <a:lnTo>
                    <a:pt x="3678" y="1523"/>
                  </a:lnTo>
                  <a:lnTo>
                    <a:pt x="3677" y="1523"/>
                  </a:lnTo>
                  <a:lnTo>
                    <a:pt x="3677" y="1524"/>
                  </a:lnTo>
                  <a:lnTo>
                    <a:pt x="3675" y="1524"/>
                  </a:lnTo>
                  <a:lnTo>
                    <a:pt x="3673" y="1524"/>
                  </a:lnTo>
                  <a:lnTo>
                    <a:pt x="3671" y="1524"/>
                  </a:lnTo>
                  <a:lnTo>
                    <a:pt x="3670" y="1524"/>
                  </a:lnTo>
                  <a:lnTo>
                    <a:pt x="3669" y="1526"/>
                  </a:lnTo>
                  <a:lnTo>
                    <a:pt x="3668" y="1528"/>
                  </a:lnTo>
                  <a:lnTo>
                    <a:pt x="3668" y="1529"/>
                  </a:lnTo>
                  <a:lnTo>
                    <a:pt x="3667" y="1529"/>
                  </a:lnTo>
                  <a:lnTo>
                    <a:pt x="3666" y="1530"/>
                  </a:lnTo>
                  <a:lnTo>
                    <a:pt x="3665" y="1530"/>
                  </a:lnTo>
                  <a:lnTo>
                    <a:pt x="3664" y="1531"/>
                  </a:lnTo>
                  <a:lnTo>
                    <a:pt x="3663" y="1530"/>
                  </a:lnTo>
                  <a:lnTo>
                    <a:pt x="3660" y="1530"/>
                  </a:lnTo>
                  <a:lnTo>
                    <a:pt x="3659" y="1530"/>
                  </a:lnTo>
                  <a:lnTo>
                    <a:pt x="3658" y="1530"/>
                  </a:lnTo>
                  <a:lnTo>
                    <a:pt x="3657" y="1529"/>
                  </a:lnTo>
                  <a:lnTo>
                    <a:pt x="3656" y="1529"/>
                  </a:lnTo>
                  <a:lnTo>
                    <a:pt x="3654" y="1530"/>
                  </a:lnTo>
                  <a:lnTo>
                    <a:pt x="3653" y="1530"/>
                  </a:lnTo>
                  <a:lnTo>
                    <a:pt x="3652" y="1531"/>
                  </a:lnTo>
                  <a:lnTo>
                    <a:pt x="3651" y="1532"/>
                  </a:lnTo>
                  <a:lnTo>
                    <a:pt x="3650" y="1533"/>
                  </a:lnTo>
                  <a:lnTo>
                    <a:pt x="3648" y="1533"/>
                  </a:lnTo>
                  <a:lnTo>
                    <a:pt x="3647" y="1532"/>
                  </a:lnTo>
                  <a:lnTo>
                    <a:pt x="3646" y="1531"/>
                  </a:lnTo>
                  <a:lnTo>
                    <a:pt x="3647" y="1530"/>
                  </a:lnTo>
                  <a:lnTo>
                    <a:pt x="3646" y="1529"/>
                  </a:lnTo>
                  <a:lnTo>
                    <a:pt x="3645" y="1527"/>
                  </a:lnTo>
                  <a:lnTo>
                    <a:pt x="3645" y="1526"/>
                  </a:lnTo>
                  <a:lnTo>
                    <a:pt x="3644" y="1525"/>
                  </a:lnTo>
                  <a:lnTo>
                    <a:pt x="3642" y="1524"/>
                  </a:lnTo>
                  <a:lnTo>
                    <a:pt x="3641" y="1524"/>
                  </a:lnTo>
                  <a:lnTo>
                    <a:pt x="3640" y="1524"/>
                  </a:lnTo>
                  <a:lnTo>
                    <a:pt x="3638" y="1525"/>
                  </a:lnTo>
                  <a:lnTo>
                    <a:pt x="3637" y="1525"/>
                  </a:lnTo>
                  <a:lnTo>
                    <a:pt x="3636" y="1525"/>
                  </a:lnTo>
                  <a:lnTo>
                    <a:pt x="3635" y="1525"/>
                  </a:lnTo>
                  <a:lnTo>
                    <a:pt x="3635" y="1526"/>
                  </a:lnTo>
                  <a:lnTo>
                    <a:pt x="3634" y="1526"/>
                  </a:lnTo>
                  <a:lnTo>
                    <a:pt x="3633" y="1527"/>
                  </a:lnTo>
                  <a:lnTo>
                    <a:pt x="3632" y="1526"/>
                  </a:lnTo>
                  <a:lnTo>
                    <a:pt x="3631" y="1525"/>
                  </a:lnTo>
                  <a:lnTo>
                    <a:pt x="3630" y="1525"/>
                  </a:lnTo>
                  <a:lnTo>
                    <a:pt x="3630" y="1524"/>
                  </a:lnTo>
                  <a:lnTo>
                    <a:pt x="3629" y="1523"/>
                  </a:lnTo>
                  <a:lnTo>
                    <a:pt x="3628" y="1523"/>
                  </a:lnTo>
                  <a:lnTo>
                    <a:pt x="3626" y="1523"/>
                  </a:lnTo>
                  <a:lnTo>
                    <a:pt x="3625" y="1523"/>
                  </a:lnTo>
                  <a:lnTo>
                    <a:pt x="3625" y="1521"/>
                  </a:lnTo>
                  <a:lnTo>
                    <a:pt x="3625" y="1520"/>
                  </a:lnTo>
                  <a:lnTo>
                    <a:pt x="3626" y="1519"/>
                  </a:lnTo>
                  <a:lnTo>
                    <a:pt x="3626" y="1518"/>
                  </a:lnTo>
                  <a:lnTo>
                    <a:pt x="3627" y="1518"/>
                  </a:lnTo>
                  <a:lnTo>
                    <a:pt x="3627" y="1517"/>
                  </a:lnTo>
                  <a:lnTo>
                    <a:pt x="3627" y="1515"/>
                  </a:lnTo>
                  <a:lnTo>
                    <a:pt x="3626" y="1515"/>
                  </a:lnTo>
                  <a:lnTo>
                    <a:pt x="3625" y="1515"/>
                  </a:lnTo>
                  <a:lnTo>
                    <a:pt x="3625" y="1514"/>
                  </a:lnTo>
                  <a:lnTo>
                    <a:pt x="3625" y="1513"/>
                  </a:lnTo>
                  <a:lnTo>
                    <a:pt x="3624" y="1512"/>
                  </a:lnTo>
                  <a:lnTo>
                    <a:pt x="3622" y="1513"/>
                  </a:lnTo>
                  <a:lnTo>
                    <a:pt x="3621" y="1514"/>
                  </a:lnTo>
                  <a:lnTo>
                    <a:pt x="3620" y="1514"/>
                  </a:lnTo>
                  <a:lnTo>
                    <a:pt x="3619" y="1514"/>
                  </a:lnTo>
                  <a:lnTo>
                    <a:pt x="3618" y="1513"/>
                  </a:lnTo>
                  <a:lnTo>
                    <a:pt x="3620" y="1511"/>
                  </a:lnTo>
                  <a:lnTo>
                    <a:pt x="3620" y="1510"/>
                  </a:lnTo>
                  <a:lnTo>
                    <a:pt x="3619" y="1509"/>
                  </a:lnTo>
                  <a:lnTo>
                    <a:pt x="3619" y="1508"/>
                  </a:lnTo>
                  <a:lnTo>
                    <a:pt x="3618" y="1507"/>
                  </a:lnTo>
                  <a:lnTo>
                    <a:pt x="3618" y="1505"/>
                  </a:lnTo>
                  <a:lnTo>
                    <a:pt x="3617" y="1505"/>
                  </a:lnTo>
                  <a:lnTo>
                    <a:pt x="3616" y="1503"/>
                  </a:lnTo>
                  <a:lnTo>
                    <a:pt x="3615" y="1503"/>
                  </a:lnTo>
                  <a:lnTo>
                    <a:pt x="3614" y="1503"/>
                  </a:lnTo>
                  <a:lnTo>
                    <a:pt x="3613" y="1505"/>
                  </a:lnTo>
                  <a:lnTo>
                    <a:pt x="3612" y="1505"/>
                  </a:lnTo>
                  <a:lnTo>
                    <a:pt x="3611" y="1506"/>
                  </a:lnTo>
                  <a:lnTo>
                    <a:pt x="3610" y="1506"/>
                  </a:lnTo>
                  <a:lnTo>
                    <a:pt x="3609" y="1506"/>
                  </a:lnTo>
                  <a:lnTo>
                    <a:pt x="3608" y="1506"/>
                  </a:lnTo>
                  <a:lnTo>
                    <a:pt x="3608" y="1505"/>
                  </a:lnTo>
                  <a:lnTo>
                    <a:pt x="3608" y="1504"/>
                  </a:lnTo>
                  <a:lnTo>
                    <a:pt x="3608" y="1503"/>
                  </a:lnTo>
                  <a:lnTo>
                    <a:pt x="3608" y="1502"/>
                  </a:lnTo>
                  <a:lnTo>
                    <a:pt x="3606" y="1503"/>
                  </a:lnTo>
                  <a:lnTo>
                    <a:pt x="3605" y="1503"/>
                  </a:lnTo>
                  <a:lnTo>
                    <a:pt x="3604" y="1504"/>
                  </a:lnTo>
                  <a:lnTo>
                    <a:pt x="3604" y="1505"/>
                  </a:lnTo>
                  <a:lnTo>
                    <a:pt x="3603" y="1506"/>
                  </a:lnTo>
                  <a:lnTo>
                    <a:pt x="3601" y="1507"/>
                  </a:lnTo>
                  <a:lnTo>
                    <a:pt x="3600" y="1509"/>
                  </a:lnTo>
                  <a:lnTo>
                    <a:pt x="3599" y="1510"/>
                  </a:lnTo>
                  <a:lnTo>
                    <a:pt x="3598" y="1510"/>
                  </a:lnTo>
                  <a:lnTo>
                    <a:pt x="3597" y="1511"/>
                  </a:lnTo>
                  <a:lnTo>
                    <a:pt x="3596" y="1512"/>
                  </a:lnTo>
                  <a:lnTo>
                    <a:pt x="3595" y="1514"/>
                  </a:lnTo>
                  <a:lnTo>
                    <a:pt x="3594" y="1513"/>
                  </a:lnTo>
                  <a:lnTo>
                    <a:pt x="3593" y="1513"/>
                  </a:lnTo>
                  <a:lnTo>
                    <a:pt x="3592" y="1512"/>
                  </a:lnTo>
                  <a:lnTo>
                    <a:pt x="3592" y="1511"/>
                  </a:lnTo>
                  <a:lnTo>
                    <a:pt x="3591" y="1510"/>
                  </a:lnTo>
                  <a:lnTo>
                    <a:pt x="3590" y="1511"/>
                  </a:lnTo>
                  <a:lnTo>
                    <a:pt x="3590" y="1510"/>
                  </a:lnTo>
                  <a:lnTo>
                    <a:pt x="3589" y="1508"/>
                  </a:lnTo>
                  <a:lnTo>
                    <a:pt x="3589" y="1506"/>
                  </a:lnTo>
                  <a:lnTo>
                    <a:pt x="3588" y="1507"/>
                  </a:lnTo>
                  <a:lnTo>
                    <a:pt x="3586" y="1509"/>
                  </a:lnTo>
                  <a:lnTo>
                    <a:pt x="3586" y="1510"/>
                  </a:lnTo>
                  <a:lnTo>
                    <a:pt x="3585" y="1511"/>
                  </a:lnTo>
                  <a:lnTo>
                    <a:pt x="3584" y="1510"/>
                  </a:lnTo>
                  <a:lnTo>
                    <a:pt x="3583" y="1510"/>
                  </a:lnTo>
                  <a:lnTo>
                    <a:pt x="3581" y="1511"/>
                  </a:lnTo>
                  <a:lnTo>
                    <a:pt x="3581" y="1512"/>
                  </a:lnTo>
                  <a:lnTo>
                    <a:pt x="3586" y="1517"/>
                  </a:lnTo>
                  <a:lnTo>
                    <a:pt x="3621" y="1562"/>
                  </a:lnTo>
                  <a:lnTo>
                    <a:pt x="3621" y="1564"/>
                  </a:lnTo>
                  <a:lnTo>
                    <a:pt x="3621" y="1570"/>
                  </a:lnTo>
                  <a:lnTo>
                    <a:pt x="3621" y="1572"/>
                  </a:lnTo>
                  <a:lnTo>
                    <a:pt x="3621" y="1573"/>
                  </a:lnTo>
                  <a:lnTo>
                    <a:pt x="3620" y="1574"/>
                  </a:lnTo>
                  <a:lnTo>
                    <a:pt x="3620" y="1575"/>
                  </a:lnTo>
                  <a:lnTo>
                    <a:pt x="3620" y="1576"/>
                  </a:lnTo>
                  <a:lnTo>
                    <a:pt x="3621" y="1576"/>
                  </a:lnTo>
                  <a:lnTo>
                    <a:pt x="3620" y="1579"/>
                  </a:lnTo>
                  <a:lnTo>
                    <a:pt x="3620" y="1580"/>
                  </a:lnTo>
                  <a:lnTo>
                    <a:pt x="3618" y="1581"/>
                  </a:lnTo>
                  <a:lnTo>
                    <a:pt x="3616" y="1580"/>
                  </a:lnTo>
                  <a:lnTo>
                    <a:pt x="3614" y="1580"/>
                  </a:lnTo>
                  <a:lnTo>
                    <a:pt x="3612" y="1581"/>
                  </a:lnTo>
                  <a:lnTo>
                    <a:pt x="3610" y="1578"/>
                  </a:lnTo>
                  <a:lnTo>
                    <a:pt x="3609" y="1577"/>
                  </a:lnTo>
                  <a:lnTo>
                    <a:pt x="3608" y="1577"/>
                  </a:lnTo>
                  <a:lnTo>
                    <a:pt x="3605" y="1577"/>
                  </a:lnTo>
                  <a:lnTo>
                    <a:pt x="3602" y="1575"/>
                  </a:lnTo>
                  <a:lnTo>
                    <a:pt x="3600" y="1576"/>
                  </a:lnTo>
                  <a:lnTo>
                    <a:pt x="3599" y="1576"/>
                  </a:lnTo>
                  <a:lnTo>
                    <a:pt x="3599" y="1575"/>
                  </a:lnTo>
                  <a:lnTo>
                    <a:pt x="3598" y="1574"/>
                  </a:lnTo>
                  <a:lnTo>
                    <a:pt x="3597" y="1574"/>
                  </a:lnTo>
                  <a:lnTo>
                    <a:pt x="3596" y="1574"/>
                  </a:lnTo>
                  <a:lnTo>
                    <a:pt x="3595" y="1574"/>
                  </a:lnTo>
                  <a:lnTo>
                    <a:pt x="3593" y="1573"/>
                  </a:lnTo>
                  <a:lnTo>
                    <a:pt x="3592" y="1573"/>
                  </a:lnTo>
                  <a:lnTo>
                    <a:pt x="3592" y="1572"/>
                  </a:lnTo>
                  <a:lnTo>
                    <a:pt x="3591" y="1572"/>
                  </a:lnTo>
                  <a:lnTo>
                    <a:pt x="3591" y="1571"/>
                  </a:lnTo>
                  <a:lnTo>
                    <a:pt x="3590" y="1571"/>
                  </a:lnTo>
                  <a:lnTo>
                    <a:pt x="3589" y="1571"/>
                  </a:lnTo>
                  <a:lnTo>
                    <a:pt x="3589" y="1570"/>
                  </a:lnTo>
                  <a:lnTo>
                    <a:pt x="3588" y="1569"/>
                  </a:lnTo>
                  <a:lnTo>
                    <a:pt x="3588" y="1568"/>
                  </a:lnTo>
                  <a:lnTo>
                    <a:pt x="3588" y="1566"/>
                  </a:lnTo>
                  <a:lnTo>
                    <a:pt x="3587" y="1565"/>
                  </a:lnTo>
                  <a:lnTo>
                    <a:pt x="3586" y="1564"/>
                  </a:lnTo>
                  <a:lnTo>
                    <a:pt x="3585" y="1564"/>
                  </a:lnTo>
                  <a:lnTo>
                    <a:pt x="3585" y="1562"/>
                  </a:lnTo>
                  <a:lnTo>
                    <a:pt x="3584" y="1562"/>
                  </a:lnTo>
                  <a:lnTo>
                    <a:pt x="3584" y="1563"/>
                  </a:lnTo>
                  <a:lnTo>
                    <a:pt x="3584" y="1564"/>
                  </a:lnTo>
                  <a:lnTo>
                    <a:pt x="3582" y="1563"/>
                  </a:lnTo>
                  <a:lnTo>
                    <a:pt x="3581" y="1564"/>
                  </a:lnTo>
                  <a:lnTo>
                    <a:pt x="3581" y="1563"/>
                  </a:lnTo>
                  <a:lnTo>
                    <a:pt x="3580" y="1562"/>
                  </a:lnTo>
                  <a:lnTo>
                    <a:pt x="3579" y="1561"/>
                  </a:lnTo>
                  <a:lnTo>
                    <a:pt x="3580" y="1560"/>
                  </a:lnTo>
                  <a:lnTo>
                    <a:pt x="3580" y="1559"/>
                  </a:lnTo>
                  <a:lnTo>
                    <a:pt x="3580" y="1558"/>
                  </a:lnTo>
                  <a:lnTo>
                    <a:pt x="3580" y="1557"/>
                  </a:lnTo>
                  <a:lnTo>
                    <a:pt x="3579" y="1557"/>
                  </a:lnTo>
                  <a:lnTo>
                    <a:pt x="3577" y="1559"/>
                  </a:lnTo>
                  <a:lnTo>
                    <a:pt x="3577" y="1558"/>
                  </a:lnTo>
                  <a:lnTo>
                    <a:pt x="3576" y="1557"/>
                  </a:lnTo>
                  <a:lnTo>
                    <a:pt x="3576" y="1558"/>
                  </a:lnTo>
                  <a:lnTo>
                    <a:pt x="3575" y="1558"/>
                  </a:lnTo>
                  <a:lnTo>
                    <a:pt x="3576" y="1559"/>
                  </a:lnTo>
                  <a:lnTo>
                    <a:pt x="3575" y="1560"/>
                  </a:lnTo>
                  <a:lnTo>
                    <a:pt x="3574" y="1559"/>
                  </a:lnTo>
                  <a:lnTo>
                    <a:pt x="3572" y="1560"/>
                  </a:lnTo>
                  <a:lnTo>
                    <a:pt x="3571" y="1561"/>
                  </a:lnTo>
                  <a:lnTo>
                    <a:pt x="3568" y="1563"/>
                  </a:lnTo>
                  <a:lnTo>
                    <a:pt x="3568" y="1564"/>
                  </a:lnTo>
                  <a:lnTo>
                    <a:pt x="3567" y="1565"/>
                  </a:lnTo>
                  <a:lnTo>
                    <a:pt x="3566" y="1566"/>
                  </a:lnTo>
                  <a:lnTo>
                    <a:pt x="3565" y="1566"/>
                  </a:lnTo>
                  <a:lnTo>
                    <a:pt x="3564" y="1566"/>
                  </a:lnTo>
                  <a:lnTo>
                    <a:pt x="3562" y="1566"/>
                  </a:lnTo>
                  <a:lnTo>
                    <a:pt x="3561" y="1564"/>
                  </a:lnTo>
                  <a:lnTo>
                    <a:pt x="3561" y="1563"/>
                  </a:lnTo>
                  <a:lnTo>
                    <a:pt x="3560" y="1563"/>
                  </a:lnTo>
                  <a:lnTo>
                    <a:pt x="3559" y="1563"/>
                  </a:lnTo>
                  <a:lnTo>
                    <a:pt x="3558" y="1564"/>
                  </a:lnTo>
                  <a:lnTo>
                    <a:pt x="3558" y="1566"/>
                  </a:lnTo>
                  <a:lnTo>
                    <a:pt x="3558" y="1567"/>
                  </a:lnTo>
                  <a:lnTo>
                    <a:pt x="3559" y="1568"/>
                  </a:lnTo>
                  <a:lnTo>
                    <a:pt x="3559" y="1569"/>
                  </a:lnTo>
                  <a:lnTo>
                    <a:pt x="3557" y="1571"/>
                  </a:lnTo>
                  <a:lnTo>
                    <a:pt x="3557" y="1572"/>
                  </a:lnTo>
                  <a:lnTo>
                    <a:pt x="3556" y="1572"/>
                  </a:lnTo>
                  <a:lnTo>
                    <a:pt x="3554" y="1572"/>
                  </a:lnTo>
                  <a:lnTo>
                    <a:pt x="3554" y="1571"/>
                  </a:lnTo>
                  <a:lnTo>
                    <a:pt x="3553" y="1569"/>
                  </a:lnTo>
                  <a:lnTo>
                    <a:pt x="3552" y="1568"/>
                  </a:lnTo>
                  <a:lnTo>
                    <a:pt x="3551" y="1568"/>
                  </a:lnTo>
                  <a:lnTo>
                    <a:pt x="3550" y="1567"/>
                  </a:lnTo>
                  <a:lnTo>
                    <a:pt x="3549" y="1566"/>
                  </a:lnTo>
                  <a:lnTo>
                    <a:pt x="3548" y="1566"/>
                  </a:lnTo>
                  <a:lnTo>
                    <a:pt x="3548" y="1567"/>
                  </a:lnTo>
                  <a:lnTo>
                    <a:pt x="3547" y="1567"/>
                  </a:lnTo>
                  <a:lnTo>
                    <a:pt x="3546" y="1568"/>
                  </a:lnTo>
                  <a:lnTo>
                    <a:pt x="3546" y="1569"/>
                  </a:lnTo>
                  <a:lnTo>
                    <a:pt x="3545" y="1570"/>
                  </a:lnTo>
                  <a:lnTo>
                    <a:pt x="3544" y="1571"/>
                  </a:lnTo>
                  <a:lnTo>
                    <a:pt x="3545" y="1573"/>
                  </a:lnTo>
                  <a:lnTo>
                    <a:pt x="3545" y="1574"/>
                  </a:lnTo>
                  <a:lnTo>
                    <a:pt x="3545" y="1575"/>
                  </a:lnTo>
                  <a:lnTo>
                    <a:pt x="3544" y="1576"/>
                  </a:lnTo>
                  <a:lnTo>
                    <a:pt x="3544" y="1577"/>
                  </a:lnTo>
                  <a:lnTo>
                    <a:pt x="3543" y="1576"/>
                  </a:lnTo>
                  <a:lnTo>
                    <a:pt x="3543" y="1575"/>
                  </a:lnTo>
                  <a:lnTo>
                    <a:pt x="3540" y="1575"/>
                  </a:lnTo>
                  <a:lnTo>
                    <a:pt x="3539" y="1574"/>
                  </a:lnTo>
                  <a:lnTo>
                    <a:pt x="3538" y="1575"/>
                  </a:lnTo>
                  <a:lnTo>
                    <a:pt x="3537" y="1575"/>
                  </a:lnTo>
                  <a:lnTo>
                    <a:pt x="3537" y="1574"/>
                  </a:lnTo>
                  <a:lnTo>
                    <a:pt x="3536" y="1572"/>
                  </a:lnTo>
                  <a:lnTo>
                    <a:pt x="3536" y="1571"/>
                  </a:lnTo>
                  <a:lnTo>
                    <a:pt x="3535" y="1571"/>
                  </a:lnTo>
                  <a:lnTo>
                    <a:pt x="3534" y="1571"/>
                  </a:lnTo>
                  <a:lnTo>
                    <a:pt x="3533" y="1571"/>
                  </a:lnTo>
                  <a:lnTo>
                    <a:pt x="3531" y="1571"/>
                  </a:lnTo>
                  <a:lnTo>
                    <a:pt x="3530" y="1571"/>
                  </a:lnTo>
                  <a:lnTo>
                    <a:pt x="3530" y="1572"/>
                  </a:lnTo>
                  <a:lnTo>
                    <a:pt x="3530" y="1573"/>
                  </a:lnTo>
                  <a:lnTo>
                    <a:pt x="3529" y="1574"/>
                  </a:lnTo>
                  <a:lnTo>
                    <a:pt x="3528" y="1575"/>
                  </a:lnTo>
                  <a:lnTo>
                    <a:pt x="3527" y="1575"/>
                  </a:lnTo>
                  <a:lnTo>
                    <a:pt x="3527" y="1573"/>
                  </a:lnTo>
                  <a:lnTo>
                    <a:pt x="3528" y="1573"/>
                  </a:lnTo>
                  <a:lnTo>
                    <a:pt x="3529" y="1572"/>
                  </a:lnTo>
                  <a:lnTo>
                    <a:pt x="3528" y="1572"/>
                  </a:lnTo>
                  <a:lnTo>
                    <a:pt x="3527" y="1573"/>
                  </a:lnTo>
                  <a:lnTo>
                    <a:pt x="3525" y="1572"/>
                  </a:lnTo>
                  <a:lnTo>
                    <a:pt x="3524" y="1572"/>
                  </a:lnTo>
                  <a:lnTo>
                    <a:pt x="3524" y="1573"/>
                  </a:lnTo>
                  <a:lnTo>
                    <a:pt x="3522" y="1572"/>
                  </a:lnTo>
                  <a:lnTo>
                    <a:pt x="3521" y="1573"/>
                  </a:lnTo>
                  <a:lnTo>
                    <a:pt x="3522" y="1574"/>
                  </a:lnTo>
                  <a:lnTo>
                    <a:pt x="3522" y="1575"/>
                  </a:lnTo>
                  <a:lnTo>
                    <a:pt x="3521" y="1576"/>
                  </a:lnTo>
                  <a:lnTo>
                    <a:pt x="3520" y="1577"/>
                  </a:lnTo>
                  <a:lnTo>
                    <a:pt x="3518" y="1578"/>
                  </a:lnTo>
                  <a:lnTo>
                    <a:pt x="3517" y="1577"/>
                  </a:lnTo>
                  <a:lnTo>
                    <a:pt x="3515" y="1579"/>
                  </a:lnTo>
                  <a:lnTo>
                    <a:pt x="3515" y="1578"/>
                  </a:lnTo>
                  <a:lnTo>
                    <a:pt x="3514" y="1578"/>
                  </a:lnTo>
                  <a:lnTo>
                    <a:pt x="3510" y="1581"/>
                  </a:lnTo>
                  <a:lnTo>
                    <a:pt x="3508" y="1581"/>
                  </a:lnTo>
                  <a:lnTo>
                    <a:pt x="3507" y="1582"/>
                  </a:lnTo>
                  <a:lnTo>
                    <a:pt x="3507" y="1584"/>
                  </a:lnTo>
                  <a:lnTo>
                    <a:pt x="3507" y="1585"/>
                  </a:lnTo>
                  <a:lnTo>
                    <a:pt x="3507" y="1586"/>
                  </a:lnTo>
                  <a:lnTo>
                    <a:pt x="3506" y="1587"/>
                  </a:lnTo>
                  <a:lnTo>
                    <a:pt x="3505" y="1587"/>
                  </a:lnTo>
                  <a:lnTo>
                    <a:pt x="3504" y="1587"/>
                  </a:lnTo>
                  <a:lnTo>
                    <a:pt x="3503" y="1588"/>
                  </a:lnTo>
                  <a:lnTo>
                    <a:pt x="3503" y="1587"/>
                  </a:lnTo>
                  <a:lnTo>
                    <a:pt x="3502" y="1588"/>
                  </a:lnTo>
                  <a:lnTo>
                    <a:pt x="3503" y="1588"/>
                  </a:lnTo>
                  <a:lnTo>
                    <a:pt x="3503" y="1590"/>
                  </a:lnTo>
                  <a:lnTo>
                    <a:pt x="3503" y="1591"/>
                  </a:lnTo>
                  <a:lnTo>
                    <a:pt x="3504" y="1591"/>
                  </a:lnTo>
                  <a:lnTo>
                    <a:pt x="3505" y="1592"/>
                  </a:lnTo>
                  <a:lnTo>
                    <a:pt x="3505" y="1593"/>
                  </a:lnTo>
                  <a:lnTo>
                    <a:pt x="3505" y="1594"/>
                  </a:lnTo>
                  <a:lnTo>
                    <a:pt x="3506" y="1594"/>
                  </a:lnTo>
                  <a:lnTo>
                    <a:pt x="3506" y="1595"/>
                  </a:lnTo>
                  <a:lnTo>
                    <a:pt x="3505" y="1595"/>
                  </a:lnTo>
                  <a:lnTo>
                    <a:pt x="3505" y="1596"/>
                  </a:lnTo>
                  <a:lnTo>
                    <a:pt x="3504" y="1595"/>
                  </a:lnTo>
                  <a:lnTo>
                    <a:pt x="3503" y="1595"/>
                  </a:lnTo>
                  <a:lnTo>
                    <a:pt x="3503" y="1596"/>
                  </a:lnTo>
                  <a:lnTo>
                    <a:pt x="3502" y="1597"/>
                  </a:lnTo>
                  <a:lnTo>
                    <a:pt x="3503" y="1598"/>
                  </a:lnTo>
                  <a:lnTo>
                    <a:pt x="3502" y="1600"/>
                  </a:lnTo>
                  <a:lnTo>
                    <a:pt x="3503" y="1601"/>
                  </a:lnTo>
                  <a:lnTo>
                    <a:pt x="3503" y="1602"/>
                  </a:lnTo>
                  <a:lnTo>
                    <a:pt x="3504" y="1602"/>
                  </a:lnTo>
                  <a:lnTo>
                    <a:pt x="3503" y="1603"/>
                  </a:lnTo>
                  <a:lnTo>
                    <a:pt x="3503" y="1604"/>
                  </a:lnTo>
                  <a:lnTo>
                    <a:pt x="3502" y="1605"/>
                  </a:lnTo>
                  <a:lnTo>
                    <a:pt x="3501" y="1605"/>
                  </a:lnTo>
                  <a:lnTo>
                    <a:pt x="3499" y="1607"/>
                  </a:lnTo>
                  <a:lnTo>
                    <a:pt x="3498" y="1608"/>
                  </a:lnTo>
                  <a:lnTo>
                    <a:pt x="3497" y="1608"/>
                  </a:lnTo>
                  <a:lnTo>
                    <a:pt x="3495" y="1610"/>
                  </a:lnTo>
                  <a:lnTo>
                    <a:pt x="3494" y="1610"/>
                  </a:lnTo>
                  <a:lnTo>
                    <a:pt x="3493" y="1611"/>
                  </a:lnTo>
                  <a:lnTo>
                    <a:pt x="3492" y="1611"/>
                  </a:lnTo>
                  <a:lnTo>
                    <a:pt x="3491" y="1611"/>
                  </a:lnTo>
                  <a:lnTo>
                    <a:pt x="3491" y="1612"/>
                  </a:lnTo>
                  <a:lnTo>
                    <a:pt x="3491" y="1613"/>
                  </a:lnTo>
                  <a:lnTo>
                    <a:pt x="3490" y="1613"/>
                  </a:lnTo>
                  <a:lnTo>
                    <a:pt x="3490" y="1614"/>
                  </a:lnTo>
                  <a:lnTo>
                    <a:pt x="3489" y="1614"/>
                  </a:lnTo>
                  <a:lnTo>
                    <a:pt x="3487" y="1615"/>
                  </a:lnTo>
                  <a:lnTo>
                    <a:pt x="3487" y="1616"/>
                  </a:lnTo>
                  <a:lnTo>
                    <a:pt x="3487" y="1617"/>
                  </a:lnTo>
                  <a:lnTo>
                    <a:pt x="3486" y="1617"/>
                  </a:lnTo>
                  <a:lnTo>
                    <a:pt x="3486" y="1618"/>
                  </a:lnTo>
                  <a:lnTo>
                    <a:pt x="3484" y="1618"/>
                  </a:lnTo>
                  <a:lnTo>
                    <a:pt x="3484" y="1619"/>
                  </a:lnTo>
                  <a:lnTo>
                    <a:pt x="3483" y="1619"/>
                  </a:lnTo>
                  <a:lnTo>
                    <a:pt x="3483" y="1620"/>
                  </a:lnTo>
                  <a:lnTo>
                    <a:pt x="3482" y="1620"/>
                  </a:lnTo>
                  <a:lnTo>
                    <a:pt x="3481" y="1620"/>
                  </a:lnTo>
                  <a:lnTo>
                    <a:pt x="3481" y="1621"/>
                  </a:lnTo>
                  <a:lnTo>
                    <a:pt x="3480" y="1621"/>
                  </a:lnTo>
                  <a:lnTo>
                    <a:pt x="3480" y="1622"/>
                  </a:lnTo>
                  <a:lnTo>
                    <a:pt x="3480" y="1623"/>
                  </a:lnTo>
                  <a:lnTo>
                    <a:pt x="3480" y="1624"/>
                  </a:lnTo>
                  <a:lnTo>
                    <a:pt x="3480" y="1626"/>
                  </a:lnTo>
                  <a:lnTo>
                    <a:pt x="3480" y="1628"/>
                  </a:lnTo>
                  <a:lnTo>
                    <a:pt x="3480" y="1629"/>
                  </a:lnTo>
                  <a:lnTo>
                    <a:pt x="3480" y="1631"/>
                  </a:lnTo>
                  <a:lnTo>
                    <a:pt x="3482" y="1632"/>
                  </a:lnTo>
                  <a:lnTo>
                    <a:pt x="3481" y="1632"/>
                  </a:lnTo>
                  <a:lnTo>
                    <a:pt x="3482" y="1633"/>
                  </a:lnTo>
                  <a:lnTo>
                    <a:pt x="3481" y="1634"/>
                  </a:lnTo>
                  <a:lnTo>
                    <a:pt x="3482" y="1635"/>
                  </a:lnTo>
                  <a:lnTo>
                    <a:pt x="3481" y="1636"/>
                  </a:lnTo>
                  <a:lnTo>
                    <a:pt x="3482" y="1638"/>
                  </a:lnTo>
                  <a:lnTo>
                    <a:pt x="3481" y="1641"/>
                  </a:lnTo>
                  <a:lnTo>
                    <a:pt x="3481" y="1643"/>
                  </a:lnTo>
                  <a:lnTo>
                    <a:pt x="3481" y="1644"/>
                  </a:lnTo>
                  <a:lnTo>
                    <a:pt x="3482" y="1646"/>
                  </a:lnTo>
                  <a:lnTo>
                    <a:pt x="3481" y="1647"/>
                  </a:lnTo>
                  <a:lnTo>
                    <a:pt x="3481" y="1648"/>
                  </a:lnTo>
                  <a:lnTo>
                    <a:pt x="3480" y="1648"/>
                  </a:lnTo>
                  <a:lnTo>
                    <a:pt x="3479" y="1648"/>
                  </a:lnTo>
                  <a:lnTo>
                    <a:pt x="3477" y="1648"/>
                  </a:lnTo>
                  <a:lnTo>
                    <a:pt x="3476" y="1648"/>
                  </a:lnTo>
                  <a:lnTo>
                    <a:pt x="3476" y="1649"/>
                  </a:lnTo>
                  <a:lnTo>
                    <a:pt x="3476" y="1650"/>
                  </a:lnTo>
                  <a:lnTo>
                    <a:pt x="3475" y="1651"/>
                  </a:lnTo>
                  <a:lnTo>
                    <a:pt x="3475" y="1652"/>
                  </a:lnTo>
                  <a:lnTo>
                    <a:pt x="3475" y="1653"/>
                  </a:lnTo>
                  <a:lnTo>
                    <a:pt x="3476" y="1654"/>
                  </a:lnTo>
                  <a:lnTo>
                    <a:pt x="3476" y="1656"/>
                  </a:lnTo>
                  <a:lnTo>
                    <a:pt x="3476" y="1657"/>
                  </a:lnTo>
                  <a:lnTo>
                    <a:pt x="3478" y="1658"/>
                  </a:lnTo>
                  <a:lnTo>
                    <a:pt x="3481" y="1658"/>
                  </a:lnTo>
                  <a:lnTo>
                    <a:pt x="3481" y="1659"/>
                  </a:lnTo>
                  <a:lnTo>
                    <a:pt x="3480" y="1660"/>
                  </a:lnTo>
                  <a:lnTo>
                    <a:pt x="3479" y="1660"/>
                  </a:lnTo>
                  <a:lnTo>
                    <a:pt x="3477" y="1661"/>
                  </a:lnTo>
                  <a:lnTo>
                    <a:pt x="3475" y="1661"/>
                  </a:lnTo>
                  <a:lnTo>
                    <a:pt x="3474" y="1660"/>
                  </a:lnTo>
                  <a:lnTo>
                    <a:pt x="3473" y="1661"/>
                  </a:lnTo>
                  <a:lnTo>
                    <a:pt x="3471" y="1662"/>
                  </a:lnTo>
                  <a:lnTo>
                    <a:pt x="3470" y="1664"/>
                  </a:lnTo>
                  <a:lnTo>
                    <a:pt x="3470" y="1665"/>
                  </a:lnTo>
                  <a:lnTo>
                    <a:pt x="3469" y="1666"/>
                  </a:lnTo>
                  <a:lnTo>
                    <a:pt x="3468" y="1666"/>
                  </a:lnTo>
                  <a:lnTo>
                    <a:pt x="3467" y="1667"/>
                  </a:lnTo>
                  <a:lnTo>
                    <a:pt x="3467" y="1668"/>
                  </a:lnTo>
                  <a:lnTo>
                    <a:pt x="3466" y="1669"/>
                  </a:lnTo>
                  <a:lnTo>
                    <a:pt x="3467" y="1671"/>
                  </a:lnTo>
                  <a:lnTo>
                    <a:pt x="3468" y="1671"/>
                  </a:lnTo>
                  <a:lnTo>
                    <a:pt x="3469" y="1671"/>
                  </a:lnTo>
                  <a:lnTo>
                    <a:pt x="3470" y="1671"/>
                  </a:lnTo>
                  <a:lnTo>
                    <a:pt x="3499" y="1677"/>
                  </a:lnTo>
                  <a:lnTo>
                    <a:pt x="3501" y="1678"/>
                  </a:lnTo>
                  <a:lnTo>
                    <a:pt x="3502" y="1678"/>
                  </a:lnTo>
                  <a:lnTo>
                    <a:pt x="3503" y="1678"/>
                  </a:lnTo>
                  <a:lnTo>
                    <a:pt x="3504" y="1678"/>
                  </a:lnTo>
                  <a:lnTo>
                    <a:pt x="3507" y="1679"/>
                  </a:lnTo>
                  <a:lnTo>
                    <a:pt x="3520" y="1682"/>
                  </a:lnTo>
                  <a:lnTo>
                    <a:pt x="3521" y="1682"/>
                  </a:lnTo>
                  <a:lnTo>
                    <a:pt x="3522" y="1682"/>
                  </a:lnTo>
                  <a:lnTo>
                    <a:pt x="3522" y="1683"/>
                  </a:lnTo>
                  <a:lnTo>
                    <a:pt x="3523" y="1686"/>
                  </a:lnTo>
                  <a:lnTo>
                    <a:pt x="3523" y="1687"/>
                  </a:lnTo>
                  <a:lnTo>
                    <a:pt x="3523" y="1688"/>
                  </a:lnTo>
                  <a:lnTo>
                    <a:pt x="3523" y="1689"/>
                  </a:lnTo>
                  <a:lnTo>
                    <a:pt x="3522" y="1692"/>
                  </a:lnTo>
                  <a:lnTo>
                    <a:pt x="3520" y="1698"/>
                  </a:lnTo>
                  <a:lnTo>
                    <a:pt x="3517" y="1708"/>
                  </a:lnTo>
                  <a:lnTo>
                    <a:pt x="3517" y="1710"/>
                  </a:lnTo>
                  <a:lnTo>
                    <a:pt x="3515" y="1716"/>
                  </a:lnTo>
                  <a:lnTo>
                    <a:pt x="3514" y="1716"/>
                  </a:lnTo>
                  <a:lnTo>
                    <a:pt x="3509" y="1736"/>
                  </a:lnTo>
                  <a:lnTo>
                    <a:pt x="3510" y="1736"/>
                  </a:lnTo>
                  <a:lnTo>
                    <a:pt x="3511" y="1737"/>
                  </a:lnTo>
                  <a:lnTo>
                    <a:pt x="3511" y="1738"/>
                  </a:lnTo>
                  <a:lnTo>
                    <a:pt x="3511" y="1739"/>
                  </a:lnTo>
                  <a:lnTo>
                    <a:pt x="3511" y="1740"/>
                  </a:lnTo>
                  <a:lnTo>
                    <a:pt x="3511" y="1742"/>
                  </a:lnTo>
                  <a:lnTo>
                    <a:pt x="3509" y="1742"/>
                  </a:lnTo>
                  <a:lnTo>
                    <a:pt x="3508" y="1743"/>
                  </a:lnTo>
                  <a:lnTo>
                    <a:pt x="3507" y="1744"/>
                  </a:lnTo>
                  <a:lnTo>
                    <a:pt x="3505" y="1744"/>
                  </a:lnTo>
                  <a:lnTo>
                    <a:pt x="3504" y="1744"/>
                  </a:lnTo>
                  <a:lnTo>
                    <a:pt x="3503" y="1745"/>
                  </a:lnTo>
                  <a:lnTo>
                    <a:pt x="3503" y="1746"/>
                  </a:lnTo>
                  <a:lnTo>
                    <a:pt x="3504" y="1746"/>
                  </a:lnTo>
                  <a:lnTo>
                    <a:pt x="3505" y="1747"/>
                  </a:lnTo>
                  <a:lnTo>
                    <a:pt x="3506" y="1747"/>
                  </a:lnTo>
                  <a:lnTo>
                    <a:pt x="3507" y="1749"/>
                  </a:lnTo>
                  <a:lnTo>
                    <a:pt x="3507" y="1751"/>
                  </a:lnTo>
                  <a:lnTo>
                    <a:pt x="3506" y="1752"/>
                  </a:lnTo>
                  <a:lnTo>
                    <a:pt x="3507" y="1752"/>
                  </a:lnTo>
                  <a:lnTo>
                    <a:pt x="3509" y="1751"/>
                  </a:lnTo>
                  <a:lnTo>
                    <a:pt x="3510" y="1751"/>
                  </a:lnTo>
                  <a:lnTo>
                    <a:pt x="3511" y="1752"/>
                  </a:lnTo>
                  <a:lnTo>
                    <a:pt x="3511" y="1753"/>
                  </a:lnTo>
                  <a:lnTo>
                    <a:pt x="3510" y="1754"/>
                  </a:lnTo>
                  <a:lnTo>
                    <a:pt x="3511" y="1755"/>
                  </a:lnTo>
                  <a:lnTo>
                    <a:pt x="3513" y="1755"/>
                  </a:lnTo>
                  <a:lnTo>
                    <a:pt x="3514" y="1756"/>
                  </a:lnTo>
                  <a:lnTo>
                    <a:pt x="3516" y="1757"/>
                  </a:lnTo>
                  <a:lnTo>
                    <a:pt x="3517" y="1758"/>
                  </a:lnTo>
                  <a:lnTo>
                    <a:pt x="3518" y="1759"/>
                  </a:lnTo>
                  <a:lnTo>
                    <a:pt x="3519" y="1761"/>
                  </a:lnTo>
                  <a:lnTo>
                    <a:pt x="3521" y="1762"/>
                  </a:lnTo>
                  <a:lnTo>
                    <a:pt x="3522" y="1763"/>
                  </a:lnTo>
                  <a:lnTo>
                    <a:pt x="3523" y="1763"/>
                  </a:lnTo>
                  <a:lnTo>
                    <a:pt x="3524" y="1763"/>
                  </a:lnTo>
                  <a:lnTo>
                    <a:pt x="3524" y="1765"/>
                  </a:lnTo>
                  <a:lnTo>
                    <a:pt x="3524" y="1766"/>
                  </a:lnTo>
                  <a:lnTo>
                    <a:pt x="3526" y="1765"/>
                  </a:lnTo>
                  <a:lnTo>
                    <a:pt x="3527" y="1766"/>
                  </a:lnTo>
                  <a:lnTo>
                    <a:pt x="3528" y="1766"/>
                  </a:lnTo>
                  <a:lnTo>
                    <a:pt x="3529" y="1766"/>
                  </a:lnTo>
                  <a:lnTo>
                    <a:pt x="3530" y="1767"/>
                  </a:lnTo>
                  <a:lnTo>
                    <a:pt x="3530" y="1766"/>
                  </a:lnTo>
                  <a:lnTo>
                    <a:pt x="3531" y="1766"/>
                  </a:lnTo>
                  <a:lnTo>
                    <a:pt x="3532" y="1767"/>
                  </a:lnTo>
                  <a:lnTo>
                    <a:pt x="3533" y="1767"/>
                  </a:lnTo>
                  <a:lnTo>
                    <a:pt x="3534" y="1767"/>
                  </a:lnTo>
                  <a:lnTo>
                    <a:pt x="3535" y="1767"/>
                  </a:lnTo>
                  <a:lnTo>
                    <a:pt x="3535" y="1768"/>
                  </a:lnTo>
                  <a:lnTo>
                    <a:pt x="3536" y="1768"/>
                  </a:lnTo>
                  <a:lnTo>
                    <a:pt x="3537" y="1768"/>
                  </a:lnTo>
                  <a:lnTo>
                    <a:pt x="3537" y="1769"/>
                  </a:lnTo>
                  <a:lnTo>
                    <a:pt x="3538" y="1769"/>
                  </a:lnTo>
                  <a:lnTo>
                    <a:pt x="3538" y="1770"/>
                  </a:lnTo>
                  <a:lnTo>
                    <a:pt x="3539" y="1770"/>
                  </a:lnTo>
                  <a:lnTo>
                    <a:pt x="3540" y="1771"/>
                  </a:lnTo>
                  <a:lnTo>
                    <a:pt x="3538" y="1789"/>
                  </a:lnTo>
                  <a:lnTo>
                    <a:pt x="3537" y="1802"/>
                  </a:lnTo>
                  <a:lnTo>
                    <a:pt x="3537" y="1803"/>
                  </a:lnTo>
                  <a:lnTo>
                    <a:pt x="3538" y="1804"/>
                  </a:lnTo>
                  <a:lnTo>
                    <a:pt x="3539" y="1805"/>
                  </a:lnTo>
                  <a:lnTo>
                    <a:pt x="3540" y="1808"/>
                  </a:lnTo>
                  <a:lnTo>
                    <a:pt x="3541" y="1809"/>
                  </a:lnTo>
                  <a:lnTo>
                    <a:pt x="3540" y="1810"/>
                  </a:lnTo>
                  <a:lnTo>
                    <a:pt x="3542" y="1812"/>
                  </a:lnTo>
                  <a:lnTo>
                    <a:pt x="3543" y="1814"/>
                  </a:lnTo>
                  <a:lnTo>
                    <a:pt x="3543" y="1816"/>
                  </a:lnTo>
                  <a:lnTo>
                    <a:pt x="3544" y="1817"/>
                  </a:lnTo>
                  <a:lnTo>
                    <a:pt x="3544" y="1818"/>
                  </a:lnTo>
                  <a:lnTo>
                    <a:pt x="3543" y="1819"/>
                  </a:lnTo>
                  <a:lnTo>
                    <a:pt x="3541" y="1820"/>
                  </a:lnTo>
                  <a:lnTo>
                    <a:pt x="3540" y="1820"/>
                  </a:lnTo>
                  <a:lnTo>
                    <a:pt x="3539" y="1820"/>
                  </a:lnTo>
                  <a:lnTo>
                    <a:pt x="3538" y="1822"/>
                  </a:lnTo>
                  <a:lnTo>
                    <a:pt x="3537" y="1823"/>
                  </a:lnTo>
                  <a:lnTo>
                    <a:pt x="3536" y="1824"/>
                  </a:lnTo>
                  <a:lnTo>
                    <a:pt x="3535" y="1824"/>
                  </a:lnTo>
                  <a:lnTo>
                    <a:pt x="3534" y="1823"/>
                  </a:lnTo>
                  <a:lnTo>
                    <a:pt x="3534" y="1822"/>
                  </a:lnTo>
                  <a:lnTo>
                    <a:pt x="3533" y="1822"/>
                  </a:lnTo>
                  <a:lnTo>
                    <a:pt x="3532" y="1822"/>
                  </a:lnTo>
                  <a:lnTo>
                    <a:pt x="3531" y="1823"/>
                  </a:lnTo>
                  <a:lnTo>
                    <a:pt x="3531" y="1824"/>
                  </a:lnTo>
                  <a:lnTo>
                    <a:pt x="3530" y="1825"/>
                  </a:lnTo>
                  <a:lnTo>
                    <a:pt x="3529" y="1825"/>
                  </a:lnTo>
                  <a:lnTo>
                    <a:pt x="3527" y="1825"/>
                  </a:lnTo>
                  <a:lnTo>
                    <a:pt x="3526" y="1827"/>
                  </a:lnTo>
                  <a:lnTo>
                    <a:pt x="3513" y="1824"/>
                  </a:lnTo>
                  <a:lnTo>
                    <a:pt x="3507" y="1824"/>
                  </a:lnTo>
                  <a:lnTo>
                    <a:pt x="3505" y="1823"/>
                  </a:lnTo>
                  <a:lnTo>
                    <a:pt x="3502" y="1823"/>
                  </a:lnTo>
                  <a:lnTo>
                    <a:pt x="3497" y="1822"/>
                  </a:lnTo>
                  <a:lnTo>
                    <a:pt x="3490" y="1821"/>
                  </a:lnTo>
                  <a:lnTo>
                    <a:pt x="3488" y="1821"/>
                  </a:lnTo>
                  <a:lnTo>
                    <a:pt x="3485" y="1820"/>
                  </a:lnTo>
                  <a:lnTo>
                    <a:pt x="3481" y="1822"/>
                  </a:lnTo>
                  <a:lnTo>
                    <a:pt x="3480" y="1822"/>
                  </a:lnTo>
                  <a:lnTo>
                    <a:pt x="3478" y="1822"/>
                  </a:lnTo>
                  <a:lnTo>
                    <a:pt x="3475" y="1820"/>
                  </a:lnTo>
                  <a:lnTo>
                    <a:pt x="3475" y="1819"/>
                  </a:lnTo>
                  <a:lnTo>
                    <a:pt x="3475" y="1818"/>
                  </a:lnTo>
                  <a:lnTo>
                    <a:pt x="3475" y="1817"/>
                  </a:lnTo>
                  <a:lnTo>
                    <a:pt x="3474" y="1816"/>
                  </a:lnTo>
                  <a:lnTo>
                    <a:pt x="3474" y="1814"/>
                  </a:lnTo>
                  <a:lnTo>
                    <a:pt x="3473" y="1812"/>
                  </a:lnTo>
                  <a:lnTo>
                    <a:pt x="3474" y="1810"/>
                  </a:lnTo>
                  <a:lnTo>
                    <a:pt x="3473" y="1810"/>
                  </a:lnTo>
                  <a:lnTo>
                    <a:pt x="3473" y="1809"/>
                  </a:lnTo>
                  <a:lnTo>
                    <a:pt x="3472" y="1808"/>
                  </a:lnTo>
                  <a:lnTo>
                    <a:pt x="3470" y="1808"/>
                  </a:lnTo>
                  <a:lnTo>
                    <a:pt x="3470" y="1807"/>
                  </a:lnTo>
                  <a:lnTo>
                    <a:pt x="3469" y="1806"/>
                  </a:lnTo>
                  <a:lnTo>
                    <a:pt x="3469" y="1805"/>
                  </a:lnTo>
                  <a:lnTo>
                    <a:pt x="3469" y="1804"/>
                  </a:lnTo>
                  <a:lnTo>
                    <a:pt x="3469" y="1803"/>
                  </a:lnTo>
                  <a:lnTo>
                    <a:pt x="3467" y="1803"/>
                  </a:lnTo>
                  <a:lnTo>
                    <a:pt x="3466" y="1803"/>
                  </a:lnTo>
                  <a:lnTo>
                    <a:pt x="3465" y="1804"/>
                  </a:lnTo>
                  <a:lnTo>
                    <a:pt x="3464" y="1804"/>
                  </a:lnTo>
                  <a:lnTo>
                    <a:pt x="3464" y="1803"/>
                  </a:lnTo>
                  <a:lnTo>
                    <a:pt x="3461" y="1803"/>
                  </a:lnTo>
                  <a:lnTo>
                    <a:pt x="3460" y="1803"/>
                  </a:lnTo>
                  <a:lnTo>
                    <a:pt x="3457" y="1803"/>
                  </a:lnTo>
                  <a:lnTo>
                    <a:pt x="3435" y="1800"/>
                  </a:lnTo>
                  <a:lnTo>
                    <a:pt x="3434" y="1801"/>
                  </a:lnTo>
                  <a:lnTo>
                    <a:pt x="3434" y="1802"/>
                  </a:lnTo>
                  <a:lnTo>
                    <a:pt x="3434" y="1803"/>
                  </a:lnTo>
                  <a:lnTo>
                    <a:pt x="3433" y="1804"/>
                  </a:lnTo>
                  <a:lnTo>
                    <a:pt x="3433" y="1805"/>
                  </a:lnTo>
                  <a:lnTo>
                    <a:pt x="3431" y="1806"/>
                  </a:lnTo>
                  <a:lnTo>
                    <a:pt x="3432" y="1807"/>
                  </a:lnTo>
                  <a:lnTo>
                    <a:pt x="3430" y="1808"/>
                  </a:lnTo>
                  <a:lnTo>
                    <a:pt x="3429" y="1808"/>
                  </a:lnTo>
                  <a:lnTo>
                    <a:pt x="3429" y="1809"/>
                  </a:lnTo>
                  <a:lnTo>
                    <a:pt x="3429" y="1810"/>
                  </a:lnTo>
                  <a:lnTo>
                    <a:pt x="3430" y="1810"/>
                  </a:lnTo>
                  <a:lnTo>
                    <a:pt x="3431" y="1812"/>
                  </a:lnTo>
                  <a:lnTo>
                    <a:pt x="3432" y="1813"/>
                  </a:lnTo>
                  <a:lnTo>
                    <a:pt x="3432" y="1814"/>
                  </a:lnTo>
                  <a:lnTo>
                    <a:pt x="3430" y="1815"/>
                  </a:lnTo>
                  <a:lnTo>
                    <a:pt x="3429" y="1816"/>
                  </a:lnTo>
                  <a:lnTo>
                    <a:pt x="3429" y="1817"/>
                  </a:lnTo>
                  <a:lnTo>
                    <a:pt x="3430" y="1818"/>
                  </a:lnTo>
                  <a:lnTo>
                    <a:pt x="3431" y="1818"/>
                  </a:lnTo>
                  <a:lnTo>
                    <a:pt x="3430" y="1819"/>
                  </a:lnTo>
                  <a:lnTo>
                    <a:pt x="3429" y="1819"/>
                  </a:lnTo>
                  <a:lnTo>
                    <a:pt x="3429" y="1820"/>
                  </a:lnTo>
                  <a:lnTo>
                    <a:pt x="3429" y="1821"/>
                  </a:lnTo>
                  <a:lnTo>
                    <a:pt x="3429" y="1822"/>
                  </a:lnTo>
                  <a:lnTo>
                    <a:pt x="3430" y="1823"/>
                  </a:lnTo>
                  <a:lnTo>
                    <a:pt x="3431" y="1823"/>
                  </a:lnTo>
                  <a:lnTo>
                    <a:pt x="3431" y="1822"/>
                  </a:lnTo>
                  <a:lnTo>
                    <a:pt x="3433" y="1823"/>
                  </a:lnTo>
                  <a:lnTo>
                    <a:pt x="3435" y="1825"/>
                  </a:lnTo>
                  <a:lnTo>
                    <a:pt x="3435" y="1826"/>
                  </a:lnTo>
                  <a:lnTo>
                    <a:pt x="3435" y="1827"/>
                  </a:lnTo>
                  <a:lnTo>
                    <a:pt x="3436" y="1828"/>
                  </a:lnTo>
                  <a:lnTo>
                    <a:pt x="3436" y="1829"/>
                  </a:lnTo>
                  <a:lnTo>
                    <a:pt x="3438" y="1830"/>
                  </a:lnTo>
                  <a:lnTo>
                    <a:pt x="3439" y="1830"/>
                  </a:lnTo>
                  <a:lnTo>
                    <a:pt x="3439" y="1829"/>
                  </a:lnTo>
                  <a:lnTo>
                    <a:pt x="3439" y="1827"/>
                  </a:lnTo>
                  <a:lnTo>
                    <a:pt x="3440" y="1826"/>
                  </a:lnTo>
                  <a:lnTo>
                    <a:pt x="3440" y="1824"/>
                  </a:lnTo>
                  <a:lnTo>
                    <a:pt x="3441" y="1823"/>
                  </a:lnTo>
                  <a:lnTo>
                    <a:pt x="3443" y="1826"/>
                  </a:lnTo>
                  <a:lnTo>
                    <a:pt x="3444" y="1826"/>
                  </a:lnTo>
                  <a:lnTo>
                    <a:pt x="3447" y="1827"/>
                  </a:lnTo>
                  <a:lnTo>
                    <a:pt x="3448" y="1827"/>
                  </a:lnTo>
                  <a:lnTo>
                    <a:pt x="3450" y="1826"/>
                  </a:lnTo>
                  <a:lnTo>
                    <a:pt x="3451" y="1826"/>
                  </a:lnTo>
                  <a:lnTo>
                    <a:pt x="3452" y="1826"/>
                  </a:lnTo>
                  <a:lnTo>
                    <a:pt x="3453" y="1826"/>
                  </a:lnTo>
                  <a:lnTo>
                    <a:pt x="3455" y="1825"/>
                  </a:lnTo>
                  <a:lnTo>
                    <a:pt x="3456" y="1825"/>
                  </a:lnTo>
                  <a:lnTo>
                    <a:pt x="3456" y="1826"/>
                  </a:lnTo>
                  <a:lnTo>
                    <a:pt x="3457" y="1827"/>
                  </a:lnTo>
                  <a:lnTo>
                    <a:pt x="3457" y="1828"/>
                  </a:lnTo>
                  <a:lnTo>
                    <a:pt x="3458" y="1832"/>
                  </a:lnTo>
                  <a:lnTo>
                    <a:pt x="3458" y="1834"/>
                  </a:lnTo>
                  <a:lnTo>
                    <a:pt x="3459" y="1836"/>
                  </a:lnTo>
                  <a:lnTo>
                    <a:pt x="3459" y="1837"/>
                  </a:lnTo>
                  <a:lnTo>
                    <a:pt x="3460" y="1837"/>
                  </a:lnTo>
                  <a:lnTo>
                    <a:pt x="3461" y="1836"/>
                  </a:lnTo>
                  <a:lnTo>
                    <a:pt x="3462" y="1836"/>
                  </a:lnTo>
                  <a:lnTo>
                    <a:pt x="3464" y="1839"/>
                  </a:lnTo>
                  <a:lnTo>
                    <a:pt x="3466" y="1839"/>
                  </a:lnTo>
                  <a:lnTo>
                    <a:pt x="3466" y="1840"/>
                  </a:lnTo>
                  <a:lnTo>
                    <a:pt x="3466" y="1841"/>
                  </a:lnTo>
                  <a:lnTo>
                    <a:pt x="3467" y="1841"/>
                  </a:lnTo>
                  <a:lnTo>
                    <a:pt x="3468" y="1841"/>
                  </a:lnTo>
                  <a:lnTo>
                    <a:pt x="3468" y="1842"/>
                  </a:lnTo>
                  <a:lnTo>
                    <a:pt x="3469" y="1844"/>
                  </a:lnTo>
                  <a:lnTo>
                    <a:pt x="3470" y="1844"/>
                  </a:lnTo>
                  <a:lnTo>
                    <a:pt x="3470" y="1845"/>
                  </a:lnTo>
                  <a:lnTo>
                    <a:pt x="3469" y="1846"/>
                  </a:lnTo>
                  <a:lnTo>
                    <a:pt x="3470" y="1846"/>
                  </a:lnTo>
                  <a:lnTo>
                    <a:pt x="3470" y="1847"/>
                  </a:lnTo>
                  <a:lnTo>
                    <a:pt x="3471" y="1847"/>
                  </a:lnTo>
                  <a:lnTo>
                    <a:pt x="3471" y="1848"/>
                  </a:lnTo>
                  <a:lnTo>
                    <a:pt x="3470" y="1850"/>
                  </a:lnTo>
                  <a:lnTo>
                    <a:pt x="3470" y="1851"/>
                  </a:lnTo>
                  <a:lnTo>
                    <a:pt x="3471" y="1851"/>
                  </a:lnTo>
                  <a:lnTo>
                    <a:pt x="3472" y="1852"/>
                  </a:lnTo>
                  <a:lnTo>
                    <a:pt x="3472" y="1854"/>
                  </a:lnTo>
                  <a:lnTo>
                    <a:pt x="3474" y="1854"/>
                  </a:lnTo>
                  <a:lnTo>
                    <a:pt x="3474" y="1855"/>
                  </a:lnTo>
                  <a:lnTo>
                    <a:pt x="3474" y="1856"/>
                  </a:lnTo>
                  <a:lnTo>
                    <a:pt x="3475" y="1856"/>
                  </a:lnTo>
                  <a:lnTo>
                    <a:pt x="3476" y="1856"/>
                  </a:lnTo>
                  <a:lnTo>
                    <a:pt x="3478" y="1857"/>
                  </a:lnTo>
                  <a:lnTo>
                    <a:pt x="3479" y="1857"/>
                  </a:lnTo>
                  <a:lnTo>
                    <a:pt x="3479" y="1858"/>
                  </a:lnTo>
                  <a:lnTo>
                    <a:pt x="3481" y="1858"/>
                  </a:lnTo>
                  <a:lnTo>
                    <a:pt x="3482" y="1859"/>
                  </a:lnTo>
                  <a:lnTo>
                    <a:pt x="3482" y="1861"/>
                  </a:lnTo>
                  <a:lnTo>
                    <a:pt x="3482" y="1862"/>
                  </a:lnTo>
                  <a:lnTo>
                    <a:pt x="3483" y="1862"/>
                  </a:lnTo>
                  <a:lnTo>
                    <a:pt x="3484" y="1861"/>
                  </a:lnTo>
                  <a:lnTo>
                    <a:pt x="3485" y="1860"/>
                  </a:lnTo>
                  <a:lnTo>
                    <a:pt x="3486" y="1861"/>
                  </a:lnTo>
                  <a:lnTo>
                    <a:pt x="3487" y="1861"/>
                  </a:lnTo>
                  <a:lnTo>
                    <a:pt x="3487" y="1862"/>
                  </a:lnTo>
                  <a:lnTo>
                    <a:pt x="3487" y="1863"/>
                  </a:lnTo>
                  <a:lnTo>
                    <a:pt x="3487" y="1864"/>
                  </a:lnTo>
                  <a:lnTo>
                    <a:pt x="3487" y="1866"/>
                  </a:lnTo>
                  <a:lnTo>
                    <a:pt x="3487" y="1868"/>
                  </a:lnTo>
                  <a:lnTo>
                    <a:pt x="3487" y="1869"/>
                  </a:lnTo>
                  <a:lnTo>
                    <a:pt x="3487" y="1870"/>
                  </a:lnTo>
                  <a:lnTo>
                    <a:pt x="3487" y="1871"/>
                  </a:lnTo>
                  <a:lnTo>
                    <a:pt x="3488" y="1871"/>
                  </a:lnTo>
                  <a:lnTo>
                    <a:pt x="3488" y="1870"/>
                  </a:lnTo>
                  <a:lnTo>
                    <a:pt x="3491" y="1870"/>
                  </a:lnTo>
                  <a:lnTo>
                    <a:pt x="3491" y="1871"/>
                  </a:lnTo>
                  <a:lnTo>
                    <a:pt x="3490" y="1872"/>
                  </a:lnTo>
                  <a:lnTo>
                    <a:pt x="3490" y="1873"/>
                  </a:lnTo>
                  <a:lnTo>
                    <a:pt x="3492" y="1873"/>
                  </a:lnTo>
                  <a:lnTo>
                    <a:pt x="3492" y="1874"/>
                  </a:lnTo>
                  <a:lnTo>
                    <a:pt x="3493" y="1874"/>
                  </a:lnTo>
                  <a:lnTo>
                    <a:pt x="3493" y="1875"/>
                  </a:lnTo>
                  <a:lnTo>
                    <a:pt x="3494" y="1876"/>
                  </a:lnTo>
                  <a:lnTo>
                    <a:pt x="3495" y="1876"/>
                  </a:lnTo>
                  <a:lnTo>
                    <a:pt x="3496" y="1876"/>
                  </a:lnTo>
                  <a:lnTo>
                    <a:pt x="3497" y="1875"/>
                  </a:lnTo>
                  <a:lnTo>
                    <a:pt x="3497" y="1874"/>
                  </a:lnTo>
                  <a:lnTo>
                    <a:pt x="3498" y="1874"/>
                  </a:lnTo>
                  <a:lnTo>
                    <a:pt x="3502" y="1874"/>
                  </a:lnTo>
                  <a:lnTo>
                    <a:pt x="3502" y="1875"/>
                  </a:lnTo>
                  <a:lnTo>
                    <a:pt x="3502" y="1876"/>
                  </a:lnTo>
                  <a:lnTo>
                    <a:pt x="3500" y="1877"/>
                  </a:lnTo>
                  <a:lnTo>
                    <a:pt x="3498" y="1878"/>
                  </a:lnTo>
                  <a:lnTo>
                    <a:pt x="3496" y="1880"/>
                  </a:lnTo>
                  <a:lnTo>
                    <a:pt x="3493" y="1881"/>
                  </a:lnTo>
                  <a:lnTo>
                    <a:pt x="3492" y="1881"/>
                  </a:lnTo>
                  <a:lnTo>
                    <a:pt x="3490" y="1882"/>
                  </a:lnTo>
                  <a:lnTo>
                    <a:pt x="3489" y="1883"/>
                  </a:lnTo>
                  <a:lnTo>
                    <a:pt x="3488" y="1883"/>
                  </a:lnTo>
                  <a:lnTo>
                    <a:pt x="3487" y="1884"/>
                  </a:lnTo>
                  <a:lnTo>
                    <a:pt x="3486" y="1884"/>
                  </a:lnTo>
                  <a:lnTo>
                    <a:pt x="3485" y="1884"/>
                  </a:lnTo>
                  <a:lnTo>
                    <a:pt x="3484" y="1884"/>
                  </a:lnTo>
                  <a:lnTo>
                    <a:pt x="3483" y="1884"/>
                  </a:lnTo>
                  <a:lnTo>
                    <a:pt x="3484" y="1886"/>
                  </a:lnTo>
                  <a:lnTo>
                    <a:pt x="3484" y="1887"/>
                  </a:lnTo>
                  <a:lnTo>
                    <a:pt x="3483" y="1888"/>
                  </a:lnTo>
                  <a:lnTo>
                    <a:pt x="3483" y="1889"/>
                  </a:lnTo>
                  <a:lnTo>
                    <a:pt x="3482" y="1890"/>
                  </a:lnTo>
                  <a:lnTo>
                    <a:pt x="3481" y="1891"/>
                  </a:lnTo>
                  <a:lnTo>
                    <a:pt x="3482" y="1893"/>
                  </a:lnTo>
                  <a:lnTo>
                    <a:pt x="3482" y="1894"/>
                  </a:lnTo>
                  <a:lnTo>
                    <a:pt x="3483" y="1895"/>
                  </a:lnTo>
                  <a:lnTo>
                    <a:pt x="3483" y="1896"/>
                  </a:lnTo>
                  <a:lnTo>
                    <a:pt x="3484" y="1897"/>
                  </a:lnTo>
                  <a:lnTo>
                    <a:pt x="3483" y="1898"/>
                  </a:lnTo>
                  <a:lnTo>
                    <a:pt x="3483" y="1899"/>
                  </a:lnTo>
                  <a:lnTo>
                    <a:pt x="3483" y="1900"/>
                  </a:lnTo>
                  <a:lnTo>
                    <a:pt x="3483" y="1901"/>
                  </a:lnTo>
                  <a:lnTo>
                    <a:pt x="3484" y="1903"/>
                  </a:lnTo>
                  <a:lnTo>
                    <a:pt x="3484" y="1904"/>
                  </a:lnTo>
                  <a:lnTo>
                    <a:pt x="3486" y="1904"/>
                  </a:lnTo>
                  <a:lnTo>
                    <a:pt x="3486" y="1905"/>
                  </a:lnTo>
                  <a:lnTo>
                    <a:pt x="3487" y="1905"/>
                  </a:lnTo>
                  <a:lnTo>
                    <a:pt x="3485" y="1907"/>
                  </a:lnTo>
                  <a:lnTo>
                    <a:pt x="3485" y="1908"/>
                  </a:lnTo>
                  <a:lnTo>
                    <a:pt x="3486" y="1908"/>
                  </a:lnTo>
                  <a:lnTo>
                    <a:pt x="3490" y="1909"/>
                  </a:lnTo>
                  <a:lnTo>
                    <a:pt x="3492" y="1910"/>
                  </a:lnTo>
                  <a:lnTo>
                    <a:pt x="3493" y="1911"/>
                  </a:lnTo>
                  <a:lnTo>
                    <a:pt x="3494" y="1911"/>
                  </a:lnTo>
                  <a:lnTo>
                    <a:pt x="3495" y="1913"/>
                  </a:lnTo>
                  <a:lnTo>
                    <a:pt x="3497" y="1912"/>
                  </a:lnTo>
                  <a:lnTo>
                    <a:pt x="3499" y="1912"/>
                  </a:lnTo>
                  <a:lnTo>
                    <a:pt x="3500" y="1912"/>
                  </a:lnTo>
                  <a:lnTo>
                    <a:pt x="3500" y="1914"/>
                  </a:lnTo>
                  <a:lnTo>
                    <a:pt x="3499" y="1915"/>
                  </a:lnTo>
                  <a:lnTo>
                    <a:pt x="3498" y="1917"/>
                  </a:lnTo>
                  <a:lnTo>
                    <a:pt x="3498" y="1918"/>
                  </a:lnTo>
                  <a:lnTo>
                    <a:pt x="3499" y="1918"/>
                  </a:lnTo>
                  <a:lnTo>
                    <a:pt x="3501" y="1916"/>
                  </a:lnTo>
                  <a:lnTo>
                    <a:pt x="3502" y="1915"/>
                  </a:lnTo>
                  <a:lnTo>
                    <a:pt x="3502" y="1916"/>
                  </a:lnTo>
                  <a:lnTo>
                    <a:pt x="3502" y="1917"/>
                  </a:lnTo>
                  <a:lnTo>
                    <a:pt x="3500" y="1919"/>
                  </a:lnTo>
                  <a:lnTo>
                    <a:pt x="3500" y="1921"/>
                  </a:lnTo>
                  <a:lnTo>
                    <a:pt x="3500" y="1922"/>
                  </a:lnTo>
                  <a:lnTo>
                    <a:pt x="3501" y="1922"/>
                  </a:lnTo>
                  <a:lnTo>
                    <a:pt x="3503" y="1922"/>
                  </a:lnTo>
                  <a:lnTo>
                    <a:pt x="3504" y="1922"/>
                  </a:lnTo>
                  <a:lnTo>
                    <a:pt x="3506" y="1923"/>
                  </a:lnTo>
                  <a:lnTo>
                    <a:pt x="3507" y="1923"/>
                  </a:lnTo>
                  <a:lnTo>
                    <a:pt x="3508" y="1922"/>
                  </a:lnTo>
                  <a:lnTo>
                    <a:pt x="3508" y="1923"/>
                  </a:lnTo>
                  <a:lnTo>
                    <a:pt x="3509" y="1923"/>
                  </a:lnTo>
                  <a:lnTo>
                    <a:pt x="3508" y="1924"/>
                  </a:lnTo>
                  <a:lnTo>
                    <a:pt x="3508" y="1925"/>
                  </a:lnTo>
                  <a:lnTo>
                    <a:pt x="3508" y="1926"/>
                  </a:lnTo>
                  <a:lnTo>
                    <a:pt x="3509" y="1927"/>
                  </a:lnTo>
                  <a:lnTo>
                    <a:pt x="3511" y="1928"/>
                  </a:lnTo>
                  <a:lnTo>
                    <a:pt x="3512" y="1929"/>
                  </a:lnTo>
                  <a:lnTo>
                    <a:pt x="3512" y="1932"/>
                  </a:lnTo>
                  <a:lnTo>
                    <a:pt x="3513" y="1932"/>
                  </a:lnTo>
                  <a:lnTo>
                    <a:pt x="3514" y="1932"/>
                  </a:lnTo>
                  <a:lnTo>
                    <a:pt x="3515" y="1932"/>
                  </a:lnTo>
                  <a:lnTo>
                    <a:pt x="3516" y="1932"/>
                  </a:lnTo>
                  <a:lnTo>
                    <a:pt x="3516" y="1933"/>
                  </a:lnTo>
                  <a:lnTo>
                    <a:pt x="3517" y="1934"/>
                  </a:lnTo>
                  <a:lnTo>
                    <a:pt x="3517" y="1935"/>
                  </a:lnTo>
                  <a:lnTo>
                    <a:pt x="3516" y="1937"/>
                  </a:lnTo>
                  <a:lnTo>
                    <a:pt x="3515" y="1937"/>
                  </a:lnTo>
                  <a:lnTo>
                    <a:pt x="3515" y="1938"/>
                  </a:lnTo>
                  <a:lnTo>
                    <a:pt x="3514" y="1938"/>
                  </a:lnTo>
                  <a:lnTo>
                    <a:pt x="3514" y="1939"/>
                  </a:lnTo>
                  <a:lnTo>
                    <a:pt x="3515" y="1940"/>
                  </a:lnTo>
                  <a:lnTo>
                    <a:pt x="3517" y="1940"/>
                  </a:lnTo>
                  <a:lnTo>
                    <a:pt x="3519" y="1939"/>
                  </a:lnTo>
                  <a:lnTo>
                    <a:pt x="3520" y="1939"/>
                  </a:lnTo>
                  <a:lnTo>
                    <a:pt x="3520" y="1940"/>
                  </a:lnTo>
                  <a:lnTo>
                    <a:pt x="3520" y="1941"/>
                  </a:lnTo>
                  <a:lnTo>
                    <a:pt x="3520" y="1942"/>
                  </a:lnTo>
                  <a:lnTo>
                    <a:pt x="3519" y="1943"/>
                  </a:lnTo>
                  <a:lnTo>
                    <a:pt x="3519" y="1944"/>
                  </a:lnTo>
                  <a:lnTo>
                    <a:pt x="3519" y="1945"/>
                  </a:lnTo>
                  <a:lnTo>
                    <a:pt x="3520" y="1946"/>
                  </a:lnTo>
                  <a:lnTo>
                    <a:pt x="3521" y="1948"/>
                  </a:lnTo>
                  <a:lnTo>
                    <a:pt x="3520" y="1949"/>
                  </a:lnTo>
                  <a:lnTo>
                    <a:pt x="3520" y="1950"/>
                  </a:lnTo>
                  <a:lnTo>
                    <a:pt x="3520" y="1951"/>
                  </a:lnTo>
                  <a:lnTo>
                    <a:pt x="3520" y="1952"/>
                  </a:lnTo>
                  <a:lnTo>
                    <a:pt x="3520" y="1954"/>
                  </a:lnTo>
                  <a:lnTo>
                    <a:pt x="3520" y="1955"/>
                  </a:lnTo>
                  <a:lnTo>
                    <a:pt x="3521" y="1955"/>
                  </a:lnTo>
                  <a:lnTo>
                    <a:pt x="3522" y="1954"/>
                  </a:lnTo>
                  <a:lnTo>
                    <a:pt x="3523" y="1954"/>
                  </a:lnTo>
                  <a:lnTo>
                    <a:pt x="3523" y="1955"/>
                  </a:lnTo>
                  <a:lnTo>
                    <a:pt x="3523" y="1956"/>
                  </a:lnTo>
                  <a:lnTo>
                    <a:pt x="3524" y="1957"/>
                  </a:lnTo>
                  <a:lnTo>
                    <a:pt x="3525" y="1958"/>
                  </a:lnTo>
                  <a:lnTo>
                    <a:pt x="3524" y="1959"/>
                  </a:lnTo>
                  <a:lnTo>
                    <a:pt x="3523" y="1960"/>
                  </a:lnTo>
                  <a:lnTo>
                    <a:pt x="3523" y="1961"/>
                  </a:lnTo>
                  <a:lnTo>
                    <a:pt x="3524" y="1962"/>
                  </a:lnTo>
                  <a:lnTo>
                    <a:pt x="3524" y="1963"/>
                  </a:lnTo>
                  <a:lnTo>
                    <a:pt x="3525" y="1963"/>
                  </a:lnTo>
                  <a:lnTo>
                    <a:pt x="3526" y="1963"/>
                  </a:lnTo>
                  <a:lnTo>
                    <a:pt x="3525" y="1964"/>
                  </a:lnTo>
                  <a:lnTo>
                    <a:pt x="3524" y="1964"/>
                  </a:lnTo>
                  <a:lnTo>
                    <a:pt x="3524" y="1965"/>
                  </a:lnTo>
                  <a:lnTo>
                    <a:pt x="3523" y="1967"/>
                  </a:lnTo>
                  <a:lnTo>
                    <a:pt x="3522" y="1969"/>
                  </a:lnTo>
                  <a:lnTo>
                    <a:pt x="3522" y="1970"/>
                  </a:lnTo>
                  <a:lnTo>
                    <a:pt x="3521" y="1970"/>
                  </a:lnTo>
                  <a:lnTo>
                    <a:pt x="3520" y="1970"/>
                  </a:lnTo>
                  <a:lnTo>
                    <a:pt x="3520" y="1972"/>
                  </a:lnTo>
                  <a:lnTo>
                    <a:pt x="3519" y="1972"/>
                  </a:lnTo>
                  <a:lnTo>
                    <a:pt x="3518" y="1972"/>
                  </a:lnTo>
                  <a:lnTo>
                    <a:pt x="3517" y="1974"/>
                  </a:lnTo>
                  <a:lnTo>
                    <a:pt x="3518" y="1975"/>
                  </a:lnTo>
                  <a:lnTo>
                    <a:pt x="3518" y="1976"/>
                  </a:lnTo>
                  <a:lnTo>
                    <a:pt x="3519" y="1977"/>
                  </a:lnTo>
                  <a:lnTo>
                    <a:pt x="3520" y="1977"/>
                  </a:lnTo>
                  <a:lnTo>
                    <a:pt x="3520" y="1978"/>
                  </a:lnTo>
                  <a:lnTo>
                    <a:pt x="3518" y="1979"/>
                  </a:lnTo>
                  <a:lnTo>
                    <a:pt x="3518" y="1980"/>
                  </a:lnTo>
                  <a:lnTo>
                    <a:pt x="3520" y="1981"/>
                  </a:lnTo>
                  <a:lnTo>
                    <a:pt x="3523" y="1981"/>
                  </a:lnTo>
                  <a:lnTo>
                    <a:pt x="3524" y="1982"/>
                  </a:lnTo>
                  <a:lnTo>
                    <a:pt x="3525" y="1983"/>
                  </a:lnTo>
                  <a:lnTo>
                    <a:pt x="3526" y="1984"/>
                  </a:lnTo>
                  <a:lnTo>
                    <a:pt x="3525" y="1985"/>
                  </a:lnTo>
                  <a:lnTo>
                    <a:pt x="3524" y="1986"/>
                  </a:lnTo>
                  <a:lnTo>
                    <a:pt x="3524" y="1987"/>
                  </a:lnTo>
                  <a:lnTo>
                    <a:pt x="3523" y="1988"/>
                  </a:lnTo>
                  <a:lnTo>
                    <a:pt x="3523" y="1989"/>
                  </a:lnTo>
                  <a:lnTo>
                    <a:pt x="3524" y="1989"/>
                  </a:lnTo>
                  <a:lnTo>
                    <a:pt x="3523" y="1989"/>
                  </a:lnTo>
                  <a:lnTo>
                    <a:pt x="3521" y="1988"/>
                  </a:lnTo>
                  <a:lnTo>
                    <a:pt x="3518" y="1988"/>
                  </a:lnTo>
                  <a:lnTo>
                    <a:pt x="3518" y="1989"/>
                  </a:lnTo>
                  <a:lnTo>
                    <a:pt x="3515" y="1990"/>
                  </a:lnTo>
                  <a:lnTo>
                    <a:pt x="3515" y="1991"/>
                  </a:lnTo>
                  <a:lnTo>
                    <a:pt x="3516" y="1992"/>
                  </a:lnTo>
                  <a:lnTo>
                    <a:pt x="3517" y="1993"/>
                  </a:lnTo>
                  <a:lnTo>
                    <a:pt x="3519" y="1993"/>
                  </a:lnTo>
                  <a:lnTo>
                    <a:pt x="3520" y="1993"/>
                  </a:lnTo>
                  <a:lnTo>
                    <a:pt x="3520" y="1994"/>
                  </a:lnTo>
                  <a:lnTo>
                    <a:pt x="3519" y="1996"/>
                  </a:lnTo>
                  <a:lnTo>
                    <a:pt x="3518" y="1997"/>
                  </a:lnTo>
                  <a:lnTo>
                    <a:pt x="3518" y="1998"/>
                  </a:lnTo>
                  <a:lnTo>
                    <a:pt x="3519" y="1999"/>
                  </a:lnTo>
                  <a:lnTo>
                    <a:pt x="3521" y="2000"/>
                  </a:lnTo>
                  <a:lnTo>
                    <a:pt x="3522" y="2000"/>
                  </a:lnTo>
                  <a:lnTo>
                    <a:pt x="3522" y="1999"/>
                  </a:lnTo>
                  <a:lnTo>
                    <a:pt x="3523" y="1999"/>
                  </a:lnTo>
                  <a:lnTo>
                    <a:pt x="3524" y="2000"/>
                  </a:lnTo>
                  <a:lnTo>
                    <a:pt x="3525" y="2000"/>
                  </a:lnTo>
                  <a:lnTo>
                    <a:pt x="3526" y="2001"/>
                  </a:lnTo>
                  <a:lnTo>
                    <a:pt x="3526" y="2002"/>
                  </a:lnTo>
                  <a:lnTo>
                    <a:pt x="3526" y="2003"/>
                  </a:lnTo>
                  <a:lnTo>
                    <a:pt x="3526" y="2004"/>
                  </a:lnTo>
                  <a:lnTo>
                    <a:pt x="3525" y="2004"/>
                  </a:lnTo>
                  <a:lnTo>
                    <a:pt x="3524" y="2005"/>
                  </a:lnTo>
                  <a:lnTo>
                    <a:pt x="3524" y="2006"/>
                  </a:lnTo>
                  <a:lnTo>
                    <a:pt x="3523" y="2006"/>
                  </a:lnTo>
                  <a:lnTo>
                    <a:pt x="3521" y="2006"/>
                  </a:lnTo>
                  <a:lnTo>
                    <a:pt x="3520" y="2008"/>
                  </a:lnTo>
                  <a:lnTo>
                    <a:pt x="3521" y="2009"/>
                  </a:lnTo>
                  <a:lnTo>
                    <a:pt x="3520" y="2010"/>
                  </a:lnTo>
                  <a:lnTo>
                    <a:pt x="3519" y="2010"/>
                  </a:lnTo>
                  <a:lnTo>
                    <a:pt x="3518" y="2010"/>
                  </a:lnTo>
                  <a:lnTo>
                    <a:pt x="3518" y="2011"/>
                  </a:lnTo>
                  <a:lnTo>
                    <a:pt x="3517" y="2013"/>
                  </a:lnTo>
                  <a:lnTo>
                    <a:pt x="3516" y="2013"/>
                  </a:lnTo>
                  <a:lnTo>
                    <a:pt x="3514" y="2016"/>
                  </a:lnTo>
                  <a:lnTo>
                    <a:pt x="3514" y="2019"/>
                  </a:lnTo>
                  <a:lnTo>
                    <a:pt x="3513" y="2019"/>
                  </a:lnTo>
                  <a:lnTo>
                    <a:pt x="3513" y="2020"/>
                  </a:lnTo>
                  <a:lnTo>
                    <a:pt x="3513" y="2021"/>
                  </a:lnTo>
                  <a:lnTo>
                    <a:pt x="3515" y="2022"/>
                  </a:lnTo>
                  <a:lnTo>
                    <a:pt x="3516" y="2024"/>
                  </a:lnTo>
                  <a:lnTo>
                    <a:pt x="3517" y="2024"/>
                  </a:lnTo>
                  <a:lnTo>
                    <a:pt x="3517" y="2025"/>
                  </a:lnTo>
                  <a:lnTo>
                    <a:pt x="3516" y="2025"/>
                  </a:lnTo>
                  <a:lnTo>
                    <a:pt x="3515" y="2026"/>
                  </a:lnTo>
                  <a:lnTo>
                    <a:pt x="3515" y="2027"/>
                  </a:lnTo>
                  <a:lnTo>
                    <a:pt x="3516" y="2027"/>
                  </a:lnTo>
                  <a:lnTo>
                    <a:pt x="3516" y="2028"/>
                  </a:lnTo>
                  <a:lnTo>
                    <a:pt x="3517" y="2029"/>
                  </a:lnTo>
                  <a:lnTo>
                    <a:pt x="3516" y="2030"/>
                  </a:lnTo>
                  <a:lnTo>
                    <a:pt x="3515" y="2030"/>
                  </a:lnTo>
                  <a:lnTo>
                    <a:pt x="3512" y="2031"/>
                  </a:lnTo>
                  <a:lnTo>
                    <a:pt x="3511" y="2032"/>
                  </a:lnTo>
                  <a:lnTo>
                    <a:pt x="3510" y="2032"/>
                  </a:lnTo>
                  <a:lnTo>
                    <a:pt x="3508" y="2033"/>
                  </a:lnTo>
                  <a:lnTo>
                    <a:pt x="3505" y="2034"/>
                  </a:lnTo>
                  <a:lnTo>
                    <a:pt x="3505" y="2035"/>
                  </a:lnTo>
                  <a:lnTo>
                    <a:pt x="3504" y="2037"/>
                  </a:lnTo>
                  <a:lnTo>
                    <a:pt x="3503" y="2038"/>
                  </a:lnTo>
                  <a:lnTo>
                    <a:pt x="3503" y="2039"/>
                  </a:lnTo>
                  <a:lnTo>
                    <a:pt x="3503" y="2042"/>
                  </a:lnTo>
                  <a:lnTo>
                    <a:pt x="3503" y="2043"/>
                  </a:lnTo>
                  <a:lnTo>
                    <a:pt x="3502" y="2043"/>
                  </a:lnTo>
                  <a:lnTo>
                    <a:pt x="3501" y="2043"/>
                  </a:lnTo>
                  <a:lnTo>
                    <a:pt x="3500" y="2044"/>
                  </a:lnTo>
                  <a:lnTo>
                    <a:pt x="3500" y="2045"/>
                  </a:lnTo>
                  <a:lnTo>
                    <a:pt x="3500" y="2046"/>
                  </a:lnTo>
                  <a:lnTo>
                    <a:pt x="3501" y="2047"/>
                  </a:lnTo>
                  <a:lnTo>
                    <a:pt x="3502" y="2048"/>
                  </a:lnTo>
                  <a:lnTo>
                    <a:pt x="3503" y="2050"/>
                  </a:lnTo>
                  <a:lnTo>
                    <a:pt x="3503" y="2051"/>
                  </a:lnTo>
                  <a:lnTo>
                    <a:pt x="3503" y="2052"/>
                  </a:lnTo>
                  <a:lnTo>
                    <a:pt x="3503" y="2053"/>
                  </a:lnTo>
                  <a:lnTo>
                    <a:pt x="3505" y="2056"/>
                  </a:lnTo>
                  <a:lnTo>
                    <a:pt x="3505" y="2057"/>
                  </a:lnTo>
                  <a:lnTo>
                    <a:pt x="3506" y="2057"/>
                  </a:lnTo>
                  <a:lnTo>
                    <a:pt x="3507" y="2058"/>
                  </a:lnTo>
                  <a:lnTo>
                    <a:pt x="3505" y="2059"/>
                  </a:lnTo>
                  <a:lnTo>
                    <a:pt x="3505" y="2060"/>
                  </a:lnTo>
                  <a:lnTo>
                    <a:pt x="3505" y="2062"/>
                  </a:lnTo>
                  <a:lnTo>
                    <a:pt x="3505" y="2063"/>
                  </a:lnTo>
                  <a:lnTo>
                    <a:pt x="3503" y="2062"/>
                  </a:lnTo>
                  <a:lnTo>
                    <a:pt x="3502" y="2064"/>
                  </a:lnTo>
                  <a:lnTo>
                    <a:pt x="3500" y="2066"/>
                  </a:lnTo>
                  <a:lnTo>
                    <a:pt x="3499" y="2067"/>
                  </a:lnTo>
                  <a:lnTo>
                    <a:pt x="3497" y="2070"/>
                  </a:lnTo>
                  <a:lnTo>
                    <a:pt x="3496" y="2072"/>
                  </a:lnTo>
                  <a:lnTo>
                    <a:pt x="3496" y="2073"/>
                  </a:lnTo>
                  <a:lnTo>
                    <a:pt x="3490" y="2074"/>
                  </a:lnTo>
                  <a:lnTo>
                    <a:pt x="3488" y="2073"/>
                  </a:lnTo>
                  <a:lnTo>
                    <a:pt x="3484" y="2073"/>
                  </a:lnTo>
                  <a:lnTo>
                    <a:pt x="3483" y="2073"/>
                  </a:lnTo>
                  <a:lnTo>
                    <a:pt x="3481" y="2072"/>
                  </a:lnTo>
                  <a:lnTo>
                    <a:pt x="3480" y="2072"/>
                  </a:lnTo>
                  <a:lnTo>
                    <a:pt x="3480" y="2071"/>
                  </a:lnTo>
                  <a:lnTo>
                    <a:pt x="3478" y="2070"/>
                  </a:lnTo>
                  <a:lnTo>
                    <a:pt x="3477" y="2070"/>
                  </a:lnTo>
                  <a:lnTo>
                    <a:pt x="3477" y="2069"/>
                  </a:lnTo>
                  <a:lnTo>
                    <a:pt x="3476" y="2068"/>
                  </a:lnTo>
                  <a:lnTo>
                    <a:pt x="3475" y="2067"/>
                  </a:lnTo>
                  <a:lnTo>
                    <a:pt x="3474" y="2066"/>
                  </a:lnTo>
                  <a:lnTo>
                    <a:pt x="3471" y="2064"/>
                  </a:lnTo>
                  <a:lnTo>
                    <a:pt x="3471" y="2065"/>
                  </a:lnTo>
                  <a:lnTo>
                    <a:pt x="3470" y="2067"/>
                  </a:lnTo>
                  <a:lnTo>
                    <a:pt x="3470" y="2068"/>
                  </a:lnTo>
                  <a:lnTo>
                    <a:pt x="3470" y="2069"/>
                  </a:lnTo>
                  <a:lnTo>
                    <a:pt x="3470" y="2070"/>
                  </a:lnTo>
                  <a:lnTo>
                    <a:pt x="3470" y="2071"/>
                  </a:lnTo>
                  <a:lnTo>
                    <a:pt x="3471" y="2073"/>
                  </a:lnTo>
                  <a:lnTo>
                    <a:pt x="3472" y="2074"/>
                  </a:lnTo>
                  <a:lnTo>
                    <a:pt x="3472" y="2075"/>
                  </a:lnTo>
                  <a:lnTo>
                    <a:pt x="3472" y="2077"/>
                  </a:lnTo>
                  <a:lnTo>
                    <a:pt x="3471" y="2078"/>
                  </a:lnTo>
                  <a:lnTo>
                    <a:pt x="3471" y="2080"/>
                  </a:lnTo>
                  <a:lnTo>
                    <a:pt x="3470" y="2082"/>
                  </a:lnTo>
                  <a:lnTo>
                    <a:pt x="3470" y="2083"/>
                  </a:lnTo>
                  <a:lnTo>
                    <a:pt x="3470" y="2084"/>
                  </a:lnTo>
                  <a:lnTo>
                    <a:pt x="3471" y="2086"/>
                  </a:lnTo>
                  <a:lnTo>
                    <a:pt x="3471" y="2088"/>
                  </a:lnTo>
                  <a:lnTo>
                    <a:pt x="3472" y="2090"/>
                  </a:lnTo>
                  <a:lnTo>
                    <a:pt x="3472" y="2091"/>
                  </a:lnTo>
                  <a:lnTo>
                    <a:pt x="3471" y="2093"/>
                  </a:lnTo>
                  <a:lnTo>
                    <a:pt x="3471" y="2094"/>
                  </a:lnTo>
                  <a:lnTo>
                    <a:pt x="3471" y="2095"/>
                  </a:lnTo>
                  <a:lnTo>
                    <a:pt x="3470" y="2096"/>
                  </a:lnTo>
                  <a:lnTo>
                    <a:pt x="3466" y="2097"/>
                  </a:lnTo>
                  <a:lnTo>
                    <a:pt x="3464" y="2097"/>
                  </a:lnTo>
                  <a:lnTo>
                    <a:pt x="3463" y="2097"/>
                  </a:lnTo>
                  <a:lnTo>
                    <a:pt x="3464" y="2098"/>
                  </a:lnTo>
                  <a:lnTo>
                    <a:pt x="3464" y="2099"/>
                  </a:lnTo>
                  <a:lnTo>
                    <a:pt x="3464" y="2100"/>
                  </a:lnTo>
                  <a:lnTo>
                    <a:pt x="3463" y="2100"/>
                  </a:lnTo>
                  <a:lnTo>
                    <a:pt x="3458" y="2099"/>
                  </a:lnTo>
                  <a:lnTo>
                    <a:pt x="3458" y="2100"/>
                  </a:lnTo>
                  <a:lnTo>
                    <a:pt x="3458" y="2101"/>
                  </a:lnTo>
                  <a:lnTo>
                    <a:pt x="3457" y="2103"/>
                  </a:lnTo>
                  <a:lnTo>
                    <a:pt x="3457" y="2104"/>
                  </a:lnTo>
                  <a:lnTo>
                    <a:pt x="3456" y="2104"/>
                  </a:lnTo>
                  <a:lnTo>
                    <a:pt x="3455" y="2104"/>
                  </a:lnTo>
                  <a:lnTo>
                    <a:pt x="3453" y="2103"/>
                  </a:lnTo>
                  <a:lnTo>
                    <a:pt x="3452" y="2103"/>
                  </a:lnTo>
                  <a:lnTo>
                    <a:pt x="3451" y="2103"/>
                  </a:lnTo>
                  <a:lnTo>
                    <a:pt x="3451" y="2104"/>
                  </a:lnTo>
                  <a:lnTo>
                    <a:pt x="3451" y="2105"/>
                  </a:lnTo>
                  <a:lnTo>
                    <a:pt x="3450" y="2105"/>
                  </a:lnTo>
                  <a:lnTo>
                    <a:pt x="3449" y="2105"/>
                  </a:lnTo>
                  <a:lnTo>
                    <a:pt x="3448" y="2105"/>
                  </a:lnTo>
                  <a:lnTo>
                    <a:pt x="3448" y="2106"/>
                  </a:lnTo>
                  <a:lnTo>
                    <a:pt x="3447" y="2107"/>
                  </a:lnTo>
                  <a:lnTo>
                    <a:pt x="3447" y="2109"/>
                  </a:lnTo>
                  <a:lnTo>
                    <a:pt x="3447" y="2110"/>
                  </a:lnTo>
                  <a:lnTo>
                    <a:pt x="3446" y="2111"/>
                  </a:lnTo>
                  <a:lnTo>
                    <a:pt x="3446" y="2112"/>
                  </a:lnTo>
                  <a:lnTo>
                    <a:pt x="3445" y="2114"/>
                  </a:lnTo>
                  <a:lnTo>
                    <a:pt x="3444" y="2115"/>
                  </a:lnTo>
                  <a:lnTo>
                    <a:pt x="3443" y="2116"/>
                  </a:lnTo>
                  <a:lnTo>
                    <a:pt x="3444" y="2117"/>
                  </a:lnTo>
                  <a:lnTo>
                    <a:pt x="3443" y="2118"/>
                  </a:lnTo>
                  <a:lnTo>
                    <a:pt x="3442" y="2119"/>
                  </a:lnTo>
                  <a:lnTo>
                    <a:pt x="3439" y="2117"/>
                  </a:lnTo>
                  <a:lnTo>
                    <a:pt x="3437" y="2118"/>
                  </a:lnTo>
                  <a:lnTo>
                    <a:pt x="3436" y="2118"/>
                  </a:lnTo>
                  <a:lnTo>
                    <a:pt x="3434" y="2121"/>
                  </a:lnTo>
                  <a:lnTo>
                    <a:pt x="3433" y="2122"/>
                  </a:lnTo>
                  <a:lnTo>
                    <a:pt x="3433" y="2124"/>
                  </a:lnTo>
                  <a:lnTo>
                    <a:pt x="3431" y="2124"/>
                  </a:lnTo>
                  <a:lnTo>
                    <a:pt x="3429" y="2125"/>
                  </a:lnTo>
                  <a:lnTo>
                    <a:pt x="3428" y="2125"/>
                  </a:lnTo>
                  <a:lnTo>
                    <a:pt x="3426" y="2124"/>
                  </a:lnTo>
                  <a:lnTo>
                    <a:pt x="3425" y="2124"/>
                  </a:lnTo>
                  <a:lnTo>
                    <a:pt x="3424" y="2125"/>
                  </a:lnTo>
                  <a:lnTo>
                    <a:pt x="3422" y="2128"/>
                  </a:lnTo>
                  <a:lnTo>
                    <a:pt x="3419" y="2132"/>
                  </a:lnTo>
                  <a:lnTo>
                    <a:pt x="3419" y="2133"/>
                  </a:lnTo>
                  <a:lnTo>
                    <a:pt x="3419" y="2134"/>
                  </a:lnTo>
                  <a:lnTo>
                    <a:pt x="3419" y="2135"/>
                  </a:lnTo>
                  <a:lnTo>
                    <a:pt x="3418" y="2138"/>
                  </a:lnTo>
                  <a:lnTo>
                    <a:pt x="3417" y="2139"/>
                  </a:lnTo>
                  <a:lnTo>
                    <a:pt x="3417" y="2141"/>
                  </a:lnTo>
                  <a:lnTo>
                    <a:pt x="3418" y="2144"/>
                  </a:lnTo>
                  <a:lnTo>
                    <a:pt x="3417" y="2144"/>
                  </a:lnTo>
                  <a:lnTo>
                    <a:pt x="3416" y="2145"/>
                  </a:lnTo>
                  <a:lnTo>
                    <a:pt x="3416" y="2147"/>
                  </a:lnTo>
                  <a:lnTo>
                    <a:pt x="3415" y="2149"/>
                  </a:lnTo>
                  <a:lnTo>
                    <a:pt x="3415" y="2150"/>
                  </a:lnTo>
                  <a:lnTo>
                    <a:pt x="3415" y="2151"/>
                  </a:lnTo>
                  <a:lnTo>
                    <a:pt x="3415" y="2152"/>
                  </a:lnTo>
                  <a:lnTo>
                    <a:pt x="3415" y="2153"/>
                  </a:lnTo>
                  <a:lnTo>
                    <a:pt x="3414" y="2154"/>
                  </a:lnTo>
                  <a:lnTo>
                    <a:pt x="3413" y="2154"/>
                  </a:lnTo>
                  <a:lnTo>
                    <a:pt x="3412" y="2154"/>
                  </a:lnTo>
                  <a:lnTo>
                    <a:pt x="3411" y="2154"/>
                  </a:lnTo>
                  <a:lnTo>
                    <a:pt x="3411" y="2158"/>
                  </a:lnTo>
                  <a:lnTo>
                    <a:pt x="3412" y="2159"/>
                  </a:lnTo>
                  <a:lnTo>
                    <a:pt x="3414" y="2161"/>
                  </a:lnTo>
                  <a:lnTo>
                    <a:pt x="3416" y="2163"/>
                  </a:lnTo>
                  <a:lnTo>
                    <a:pt x="3415" y="2165"/>
                  </a:lnTo>
                  <a:lnTo>
                    <a:pt x="3416" y="2165"/>
                  </a:lnTo>
                  <a:lnTo>
                    <a:pt x="3416" y="2166"/>
                  </a:lnTo>
                  <a:lnTo>
                    <a:pt x="3416" y="2167"/>
                  </a:lnTo>
                  <a:lnTo>
                    <a:pt x="3416" y="2168"/>
                  </a:lnTo>
                  <a:lnTo>
                    <a:pt x="3415" y="2168"/>
                  </a:lnTo>
                  <a:lnTo>
                    <a:pt x="3415" y="2169"/>
                  </a:lnTo>
                  <a:lnTo>
                    <a:pt x="3415" y="2170"/>
                  </a:lnTo>
                  <a:lnTo>
                    <a:pt x="3416" y="2171"/>
                  </a:lnTo>
                  <a:lnTo>
                    <a:pt x="3417" y="2173"/>
                  </a:lnTo>
                  <a:lnTo>
                    <a:pt x="3417" y="2174"/>
                  </a:lnTo>
                  <a:lnTo>
                    <a:pt x="3417" y="2175"/>
                  </a:lnTo>
                  <a:lnTo>
                    <a:pt x="3418" y="2178"/>
                  </a:lnTo>
                  <a:lnTo>
                    <a:pt x="3417" y="2179"/>
                  </a:lnTo>
                  <a:lnTo>
                    <a:pt x="3416" y="2180"/>
                  </a:lnTo>
                  <a:lnTo>
                    <a:pt x="3415" y="2181"/>
                  </a:lnTo>
                  <a:lnTo>
                    <a:pt x="3414" y="2183"/>
                  </a:lnTo>
                  <a:lnTo>
                    <a:pt x="3413" y="2183"/>
                  </a:lnTo>
                  <a:lnTo>
                    <a:pt x="3413" y="2184"/>
                  </a:lnTo>
                  <a:lnTo>
                    <a:pt x="3413" y="2185"/>
                  </a:lnTo>
                  <a:lnTo>
                    <a:pt x="3412" y="2185"/>
                  </a:lnTo>
                  <a:lnTo>
                    <a:pt x="3410" y="2185"/>
                  </a:lnTo>
                  <a:lnTo>
                    <a:pt x="3409" y="2185"/>
                  </a:lnTo>
                  <a:lnTo>
                    <a:pt x="3409" y="2186"/>
                  </a:lnTo>
                  <a:lnTo>
                    <a:pt x="3411" y="2187"/>
                  </a:lnTo>
                  <a:lnTo>
                    <a:pt x="3413" y="2190"/>
                  </a:lnTo>
                  <a:lnTo>
                    <a:pt x="3412" y="2190"/>
                  </a:lnTo>
                  <a:lnTo>
                    <a:pt x="3412" y="2191"/>
                  </a:lnTo>
                  <a:lnTo>
                    <a:pt x="3411" y="2191"/>
                  </a:lnTo>
                  <a:lnTo>
                    <a:pt x="3411" y="2192"/>
                  </a:lnTo>
                  <a:lnTo>
                    <a:pt x="3410" y="2193"/>
                  </a:lnTo>
                  <a:lnTo>
                    <a:pt x="3409" y="2193"/>
                  </a:lnTo>
                  <a:lnTo>
                    <a:pt x="3408" y="2196"/>
                  </a:lnTo>
                  <a:lnTo>
                    <a:pt x="3408" y="2200"/>
                  </a:lnTo>
                  <a:lnTo>
                    <a:pt x="3408" y="2202"/>
                  </a:lnTo>
                  <a:lnTo>
                    <a:pt x="3408" y="2203"/>
                  </a:lnTo>
                  <a:lnTo>
                    <a:pt x="3407" y="2204"/>
                  </a:lnTo>
                  <a:lnTo>
                    <a:pt x="3407" y="2205"/>
                  </a:lnTo>
                  <a:lnTo>
                    <a:pt x="3407" y="2207"/>
                  </a:lnTo>
                  <a:lnTo>
                    <a:pt x="3407" y="2208"/>
                  </a:lnTo>
                  <a:lnTo>
                    <a:pt x="3406" y="2208"/>
                  </a:lnTo>
                  <a:lnTo>
                    <a:pt x="3403" y="2209"/>
                  </a:lnTo>
                  <a:lnTo>
                    <a:pt x="3399" y="2212"/>
                  </a:lnTo>
                  <a:lnTo>
                    <a:pt x="3398" y="2212"/>
                  </a:lnTo>
                  <a:lnTo>
                    <a:pt x="3397" y="2211"/>
                  </a:lnTo>
                  <a:lnTo>
                    <a:pt x="3396" y="2211"/>
                  </a:lnTo>
                  <a:lnTo>
                    <a:pt x="3395" y="2211"/>
                  </a:lnTo>
                  <a:lnTo>
                    <a:pt x="3393" y="2212"/>
                  </a:lnTo>
                  <a:lnTo>
                    <a:pt x="3392" y="2212"/>
                  </a:lnTo>
                  <a:lnTo>
                    <a:pt x="3391" y="2212"/>
                  </a:lnTo>
                  <a:lnTo>
                    <a:pt x="3391" y="2213"/>
                  </a:lnTo>
                  <a:lnTo>
                    <a:pt x="3389" y="2217"/>
                  </a:lnTo>
                  <a:lnTo>
                    <a:pt x="3389" y="2218"/>
                  </a:lnTo>
                  <a:lnTo>
                    <a:pt x="3388" y="2218"/>
                  </a:lnTo>
                  <a:lnTo>
                    <a:pt x="3388" y="2219"/>
                  </a:lnTo>
                  <a:lnTo>
                    <a:pt x="3386" y="2221"/>
                  </a:lnTo>
                  <a:lnTo>
                    <a:pt x="3386" y="2222"/>
                  </a:lnTo>
                  <a:lnTo>
                    <a:pt x="3385" y="2223"/>
                  </a:lnTo>
                  <a:lnTo>
                    <a:pt x="3383" y="2223"/>
                  </a:lnTo>
                  <a:lnTo>
                    <a:pt x="3382" y="2222"/>
                  </a:lnTo>
                  <a:lnTo>
                    <a:pt x="3382" y="2221"/>
                  </a:lnTo>
                  <a:lnTo>
                    <a:pt x="3381" y="2221"/>
                  </a:lnTo>
                  <a:lnTo>
                    <a:pt x="3378" y="2222"/>
                  </a:lnTo>
                  <a:lnTo>
                    <a:pt x="3377" y="2223"/>
                  </a:lnTo>
                  <a:lnTo>
                    <a:pt x="3377" y="2224"/>
                  </a:lnTo>
                  <a:lnTo>
                    <a:pt x="3376" y="2224"/>
                  </a:lnTo>
                  <a:lnTo>
                    <a:pt x="3375" y="2224"/>
                  </a:lnTo>
                  <a:lnTo>
                    <a:pt x="3374" y="2224"/>
                  </a:lnTo>
                  <a:lnTo>
                    <a:pt x="3373" y="2224"/>
                  </a:lnTo>
                  <a:lnTo>
                    <a:pt x="3372" y="2224"/>
                  </a:lnTo>
                  <a:lnTo>
                    <a:pt x="3371" y="2223"/>
                  </a:lnTo>
                  <a:lnTo>
                    <a:pt x="3369" y="2223"/>
                  </a:lnTo>
                  <a:lnTo>
                    <a:pt x="3366" y="2222"/>
                  </a:lnTo>
                  <a:lnTo>
                    <a:pt x="3366" y="2221"/>
                  </a:lnTo>
                  <a:lnTo>
                    <a:pt x="3365" y="2221"/>
                  </a:lnTo>
                  <a:lnTo>
                    <a:pt x="3365" y="2222"/>
                  </a:lnTo>
                  <a:lnTo>
                    <a:pt x="3362" y="2225"/>
                  </a:lnTo>
                  <a:lnTo>
                    <a:pt x="3361" y="2232"/>
                  </a:lnTo>
                  <a:lnTo>
                    <a:pt x="3360" y="2233"/>
                  </a:lnTo>
                  <a:lnTo>
                    <a:pt x="3360" y="2234"/>
                  </a:lnTo>
                  <a:lnTo>
                    <a:pt x="3359" y="2234"/>
                  </a:lnTo>
                  <a:lnTo>
                    <a:pt x="3359" y="2235"/>
                  </a:lnTo>
                  <a:lnTo>
                    <a:pt x="3357" y="2235"/>
                  </a:lnTo>
                  <a:lnTo>
                    <a:pt x="3357" y="2236"/>
                  </a:lnTo>
                  <a:lnTo>
                    <a:pt x="3357" y="2238"/>
                  </a:lnTo>
                  <a:lnTo>
                    <a:pt x="3358" y="2239"/>
                  </a:lnTo>
                  <a:lnTo>
                    <a:pt x="3359" y="2240"/>
                  </a:lnTo>
                  <a:lnTo>
                    <a:pt x="3359" y="2242"/>
                  </a:lnTo>
                  <a:lnTo>
                    <a:pt x="3360" y="2242"/>
                  </a:lnTo>
                  <a:lnTo>
                    <a:pt x="3360" y="2243"/>
                  </a:lnTo>
                  <a:lnTo>
                    <a:pt x="3360" y="2244"/>
                  </a:lnTo>
                  <a:lnTo>
                    <a:pt x="3359" y="2245"/>
                  </a:lnTo>
                  <a:lnTo>
                    <a:pt x="3359" y="2246"/>
                  </a:lnTo>
                  <a:lnTo>
                    <a:pt x="3360" y="2246"/>
                  </a:lnTo>
                  <a:lnTo>
                    <a:pt x="3360" y="2248"/>
                  </a:lnTo>
                  <a:lnTo>
                    <a:pt x="3359" y="2249"/>
                  </a:lnTo>
                  <a:lnTo>
                    <a:pt x="3359" y="2250"/>
                  </a:lnTo>
                  <a:lnTo>
                    <a:pt x="3357" y="2251"/>
                  </a:lnTo>
                  <a:lnTo>
                    <a:pt x="3357" y="2252"/>
                  </a:lnTo>
                  <a:lnTo>
                    <a:pt x="3358" y="2252"/>
                  </a:lnTo>
                  <a:lnTo>
                    <a:pt x="3357" y="2253"/>
                  </a:lnTo>
                  <a:lnTo>
                    <a:pt x="3356" y="2253"/>
                  </a:lnTo>
                  <a:lnTo>
                    <a:pt x="3356" y="2254"/>
                  </a:lnTo>
                  <a:lnTo>
                    <a:pt x="3355" y="2255"/>
                  </a:lnTo>
                  <a:lnTo>
                    <a:pt x="3355" y="2256"/>
                  </a:lnTo>
                  <a:lnTo>
                    <a:pt x="3355" y="2259"/>
                  </a:lnTo>
                  <a:lnTo>
                    <a:pt x="3354" y="2260"/>
                  </a:lnTo>
                  <a:lnTo>
                    <a:pt x="3353" y="2262"/>
                  </a:lnTo>
                  <a:lnTo>
                    <a:pt x="3352" y="2263"/>
                  </a:lnTo>
                  <a:lnTo>
                    <a:pt x="3352" y="2264"/>
                  </a:lnTo>
                  <a:lnTo>
                    <a:pt x="3351" y="2264"/>
                  </a:lnTo>
                  <a:lnTo>
                    <a:pt x="3350" y="2265"/>
                  </a:lnTo>
                  <a:lnTo>
                    <a:pt x="3349" y="2265"/>
                  </a:lnTo>
                  <a:lnTo>
                    <a:pt x="3349" y="2266"/>
                  </a:lnTo>
                  <a:lnTo>
                    <a:pt x="3349" y="2267"/>
                  </a:lnTo>
                  <a:lnTo>
                    <a:pt x="3348" y="2267"/>
                  </a:lnTo>
                  <a:lnTo>
                    <a:pt x="3348" y="2268"/>
                  </a:lnTo>
                  <a:lnTo>
                    <a:pt x="3348" y="2269"/>
                  </a:lnTo>
                  <a:lnTo>
                    <a:pt x="3349" y="2269"/>
                  </a:lnTo>
                  <a:lnTo>
                    <a:pt x="3348" y="2269"/>
                  </a:lnTo>
                  <a:lnTo>
                    <a:pt x="3348" y="2270"/>
                  </a:lnTo>
                  <a:lnTo>
                    <a:pt x="3347" y="2271"/>
                  </a:lnTo>
                  <a:lnTo>
                    <a:pt x="3347" y="2273"/>
                  </a:lnTo>
                  <a:lnTo>
                    <a:pt x="3346" y="2273"/>
                  </a:lnTo>
                  <a:lnTo>
                    <a:pt x="3346" y="2274"/>
                  </a:lnTo>
                  <a:lnTo>
                    <a:pt x="3347" y="2275"/>
                  </a:lnTo>
                  <a:lnTo>
                    <a:pt x="3346" y="2276"/>
                  </a:lnTo>
                  <a:lnTo>
                    <a:pt x="3344" y="2276"/>
                  </a:lnTo>
                  <a:lnTo>
                    <a:pt x="3344" y="2277"/>
                  </a:lnTo>
                  <a:lnTo>
                    <a:pt x="3344" y="2279"/>
                  </a:lnTo>
                  <a:lnTo>
                    <a:pt x="3344" y="2280"/>
                  </a:lnTo>
                  <a:lnTo>
                    <a:pt x="3343" y="2281"/>
                  </a:lnTo>
                  <a:lnTo>
                    <a:pt x="3342" y="2283"/>
                  </a:lnTo>
                  <a:lnTo>
                    <a:pt x="3342" y="2284"/>
                  </a:lnTo>
                  <a:lnTo>
                    <a:pt x="3342" y="2285"/>
                  </a:lnTo>
                  <a:lnTo>
                    <a:pt x="3341" y="2286"/>
                  </a:lnTo>
                  <a:lnTo>
                    <a:pt x="3341" y="2287"/>
                  </a:lnTo>
                  <a:lnTo>
                    <a:pt x="3342" y="2288"/>
                  </a:lnTo>
                  <a:lnTo>
                    <a:pt x="3342" y="2289"/>
                  </a:lnTo>
                  <a:lnTo>
                    <a:pt x="3340" y="2289"/>
                  </a:lnTo>
                  <a:lnTo>
                    <a:pt x="3340" y="2291"/>
                  </a:lnTo>
                  <a:lnTo>
                    <a:pt x="3339" y="2291"/>
                  </a:lnTo>
                  <a:lnTo>
                    <a:pt x="3338" y="2292"/>
                  </a:lnTo>
                  <a:lnTo>
                    <a:pt x="3338" y="2293"/>
                  </a:lnTo>
                  <a:lnTo>
                    <a:pt x="3338" y="2294"/>
                  </a:lnTo>
                  <a:lnTo>
                    <a:pt x="3336" y="2295"/>
                  </a:lnTo>
                  <a:lnTo>
                    <a:pt x="3336" y="2296"/>
                  </a:lnTo>
                  <a:lnTo>
                    <a:pt x="3335" y="2297"/>
                  </a:lnTo>
                  <a:lnTo>
                    <a:pt x="3334" y="2299"/>
                  </a:lnTo>
                  <a:lnTo>
                    <a:pt x="3333" y="2300"/>
                  </a:lnTo>
                  <a:lnTo>
                    <a:pt x="3332" y="2301"/>
                  </a:lnTo>
                  <a:lnTo>
                    <a:pt x="3331" y="2301"/>
                  </a:lnTo>
                  <a:lnTo>
                    <a:pt x="3330" y="2302"/>
                  </a:lnTo>
                  <a:lnTo>
                    <a:pt x="3330" y="2303"/>
                  </a:lnTo>
                  <a:lnTo>
                    <a:pt x="3330" y="2304"/>
                  </a:lnTo>
                  <a:lnTo>
                    <a:pt x="3331" y="2304"/>
                  </a:lnTo>
                  <a:lnTo>
                    <a:pt x="3330" y="2305"/>
                  </a:lnTo>
                  <a:lnTo>
                    <a:pt x="3330" y="2306"/>
                  </a:lnTo>
                  <a:lnTo>
                    <a:pt x="3329" y="2306"/>
                  </a:lnTo>
                  <a:lnTo>
                    <a:pt x="3329" y="2307"/>
                  </a:lnTo>
                  <a:lnTo>
                    <a:pt x="3329" y="2308"/>
                  </a:lnTo>
                  <a:lnTo>
                    <a:pt x="3328" y="2309"/>
                  </a:lnTo>
                  <a:lnTo>
                    <a:pt x="3327" y="2311"/>
                  </a:lnTo>
                  <a:lnTo>
                    <a:pt x="3327" y="2312"/>
                  </a:lnTo>
                  <a:lnTo>
                    <a:pt x="3325" y="2312"/>
                  </a:lnTo>
                  <a:lnTo>
                    <a:pt x="3324" y="2313"/>
                  </a:lnTo>
                  <a:lnTo>
                    <a:pt x="3323" y="2313"/>
                  </a:lnTo>
                  <a:lnTo>
                    <a:pt x="3322" y="2313"/>
                  </a:lnTo>
                  <a:lnTo>
                    <a:pt x="3321" y="2313"/>
                  </a:lnTo>
                  <a:lnTo>
                    <a:pt x="3321" y="2314"/>
                  </a:lnTo>
                  <a:lnTo>
                    <a:pt x="3320" y="2315"/>
                  </a:lnTo>
                  <a:lnTo>
                    <a:pt x="3318" y="2314"/>
                  </a:lnTo>
                  <a:lnTo>
                    <a:pt x="3317" y="2315"/>
                  </a:lnTo>
                  <a:lnTo>
                    <a:pt x="3316" y="2315"/>
                  </a:lnTo>
                  <a:lnTo>
                    <a:pt x="3316" y="2316"/>
                  </a:lnTo>
                  <a:lnTo>
                    <a:pt x="3316" y="2317"/>
                  </a:lnTo>
                  <a:lnTo>
                    <a:pt x="3315" y="2317"/>
                  </a:lnTo>
                  <a:lnTo>
                    <a:pt x="3306" y="2316"/>
                  </a:lnTo>
                  <a:lnTo>
                    <a:pt x="3303" y="2316"/>
                  </a:lnTo>
                  <a:lnTo>
                    <a:pt x="3302" y="2316"/>
                  </a:lnTo>
                  <a:lnTo>
                    <a:pt x="3295" y="2315"/>
                  </a:lnTo>
                  <a:lnTo>
                    <a:pt x="3285" y="2314"/>
                  </a:lnTo>
                  <a:lnTo>
                    <a:pt x="3275" y="2313"/>
                  </a:lnTo>
                  <a:lnTo>
                    <a:pt x="3270" y="2312"/>
                  </a:lnTo>
                  <a:lnTo>
                    <a:pt x="3260" y="2311"/>
                  </a:lnTo>
                  <a:lnTo>
                    <a:pt x="3259" y="2311"/>
                  </a:lnTo>
                  <a:lnTo>
                    <a:pt x="3253" y="2310"/>
                  </a:lnTo>
                  <a:lnTo>
                    <a:pt x="3251" y="2310"/>
                  </a:lnTo>
                  <a:lnTo>
                    <a:pt x="3236" y="2308"/>
                  </a:lnTo>
                  <a:lnTo>
                    <a:pt x="3231" y="2307"/>
                  </a:lnTo>
                  <a:lnTo>
                    <a:pt x="3229" y="2307"/>
                  </a:lnTo>
                  <a:lnTo>
                    <a:pt x="3216" y="2306"/>
                  </a:lnTo>
                  <a:lnTo>
                    <a:pt x="3198" y="2304"/>
                  </a:lnTo>
                  <a:lnTo>
                    <a:pt x="3197" y="2304"/>
                  </a:lnTo>
                  <a:lnTo>
                    <a:pt x="3197" y="2305"/>
                  </a:lnTo>
                  <a:lnTo>
                    <a:pt x="3197" y="2306"/>
                  </a:lnTo>
                  <a:lnTo>
                    <a:pt x="3197" y="2307"/>
                  </a:lnTo>
                  <a:lnTo>
                    <a:pt x="3197" y="2306"/>
                  </a:lnTo>
                  <a:lnTo>
                    <a:pt x="3195" y="2308"/>
                  </a:lnTo>
                  <a:lnTo>
                    <a:pt x="3195" y="2309"/>
                  </a:lnTo>
                  <a:lnTo>
                    <a:pt x="3194" y="2310"/>
                  </a:lnTo>
                  <a:lnTo>
                    <a:pt x="3194" y="2311"/>
                  </a:lnTo>
                  <a:lnTo>
                    <a:pt x="3194" y="2312"/>
                  </a:lnTo>
                  <a:lnTo>
                    <a:pt x="3194" y="2313"/>
                  </a:lnTo>
                  <a:lnTo>
                    <a:pt x="3193" y="2313"/>
                  </a:lnTo>
                  <a:lnTo>
                    <a:pt x="3194" y="2314"/>
                  </a:lnTo>
                  <a:lnTo>
                    <a:pt x="3193" y="2315"/>
                  </a:lnTo>
                  <a:lnTo>
                    <a:pt x="3192" y="2316"/>
                  </a:lnTo>
                  <a:lnTo>
                    <a:pt x="3192" y="2317"/>
                  </a:lnTo>
                  <a:lnTo>
                    <a:pt x="3192" y="2318"/>
                  </a:lnTo>
                  <a:lnTo>
                    <a:pt x="3191" y="2318"/>
                  </a:lnTo>
                  <a:lnTo>
                    <a:pt x="3191" y="2319"/>
                  </a:lnTo>
                  <a:lnTo>
                    <a:pt x="3192" y="2320"/>
                  </a:lnTo>
                  <a:lnTo>
                    <a:pt x="3191" y="2321"/>
                  </a:lnTo>
                  <a:lnTo>
                    <a:pt x="3191" y="2322"/>
                  </a:lnTo>
                  <a:lnTo>
                    <a:pt x="3190" y="2322"/>
                  </a:lnTo>
                  <a:lnTo>
                    <a:pt x="3190" y="2323"/>
                  </a:lnTo>
                  <a:lnTo>
                    <a:pt x="3189" y="2323"/>
                  </a:lnTo>
                  <a:lnTo>
                    <a:pt x="3189" y="2324"/>
                  </a:lnTo>
                  <a:lnTo>
                    <a:pt x="3189" y="2325"/>
                  </a:lnTo>
                  <a:lnTo>
                    <a:pt x="3189" y="2326"/>
                  </a:lnTo>
                  <a:lnTo>
                    <a:pt x="3188" y="2326"/>
                  </a:lnTo>
                  <a:lnTo>
                    <a:pt x="3188" y="2327"/>
                  </a:lnTo>
                  <a:lnTo>
                    <a:pt x="3187" y="2328"/>
                  </a:lnTo>
                  <a:lnTo>
                    <a:pt x="3187" y="2329"/>
                  </a:lnTo>
                  <a:lnTo>
                    <a:pt x="3187" y="2331"/>
                  </a:lnTo>
                  <a:lnTo>
                    <a:pt x="3188" y="2331"/>
                  </a:lnTo>
                  <a:lnTo>
                    <a:pt x="3188" y="2333"/>
                  </a:lnTo>
                  <a:lnTo>
                    <a:pt x="3187" y="2333"/>
                  </a:lnTo>
                  <a:lnTo>
                    <a:pt x="3187" y="2334"/>
                  </a:lnTo>
                  <a:lnTo>
                    <a:pt x="3187" y="2335"/>
                  </a:lnTo>
                  <a:lnTo>
                    <a:pt x="3186" y="2335"/>
                  </a:lnTo>
                  <a:lnTo>
                    <a:pt x="3184" y="2336"/>
                  </a:lnTo>
                  <a:lnTo>
                    <a:pt x="3184" y="2335"/>
                  </a:lnTo>
                  <a:lnTo>
                    <a:pt x="3183" y="2335"/>
                  </a:lnTo>
                  <a:lnTo>
                    <a:pt x="3183" y="2336"/>
                  </a:lnTo>
                  <a:lnTo>
                    <a:pt x="3182" y="2335"/>
                  </a:lnTo>
                  <a:lnTo>
                    <a:pt x="3181" y="2336"/>
                  </a:lnTo>
                  <a:lnTo>
                    <a:pt x="3180" y="2336"/>
                  </a:lnTo>
                  <a:lnTo>
                    <a:pt x="3179" y="2336"/>
                  </a:lnTo>
                  <a:lnTo>
                    <a:pt x="3178" y="2337"/>
                  </a:lnTo>
                  <a:lnTo>
                    <a:pt x="3178" y="2336"/>
                  </a:lnTo>
                  <a:lnTo>
                    <a:pt x="3178" y="2337"/>
                  </a:lnTo>
                  <a:lnTo>
                    <a:pt x="3178" y="2338"/>
                  </a:lnTo>
                  <a:lnTo>
                    <a:pt x="3177" y="2338"/>
                  </a:lnTo>
                  <a:lnTo>
                    <a:pt x="3177" y="2339"/>
                  </a:lnTo>
                  <a:lnTo>
                    <a:pt x="3176" y="2340"/>
                  </a:lnTo>
                  <a:lnTo>
                    <a:pt x="3174" y="2340"/>
                  </a:lnTo>
                  <a:lnTo>
                    <a:pt x="3172" y="2340"/>
                  </a:lnTo>
                  <a:lnTo>
                    <a:pt x="3171" y="2340"/>
                  </a:lnTo>
                  <a:lnTo>
                    <a:pt x="3170" y="2340"/>
                  </a:lnTo>
                  <a:lnTo>
                    <a:pt x="3170" y="2341"/>
                  </a:lnTo>
                  <a:lnTo>
                    <a:pt x="3169" y="2343"/>
                  </a:lnTo>
                  <a:lnTo>
                    <a:pt x="3170" y="2343"/>
                  </a:lnTo>
                  <a:lnTo>
                    <a:pt x="3169" y="2344"/>
                  </a:lnTo>
                  <a:lnTo>
                    <a:pt x="3168" y="2343"/>
                  </a:lnTo>
                  <a:lnTo>
                    <a:pt x="3168" y="2344"/>
                  </a:lnTo>
                  <a:lnTo>
                    <a:pt x="3167" y="2344"/>
                  </a:lnTo>
                  <a:lnTo>
                    <a:pt x="3167" y="2345"/>
                  </a:lnTo>
                  <a:lnTo>
                    <a:pt x="3166" y="2346"/>
                  </a:lnTo>
                  <a:lnTo>
                    <a:pt x="3166" y="2347"/>
                  </a:lnTo>
                  <a:lnTo>
                    <a:pt x="3165" y="2347"/>
                  </a:lnTo>
                  <a:lnTo>
                    <a:pt x="3165" y="2346"/>
                  </a:lnTo>
                  <a:lnTo>
                    <a:pt x="3164" y="2345"/>
                  </a:lnTo>
                  <a:lnTo>
                    <a:pt x="3163" y="2345"/>
                  </a:lnTo>
                  <a:lnTo>
                    <a:pt x="3162" y="2345"/>
                  </a:lnTo>
                  <a:lnTo>
                    <a:pt x="3161" y="2346"/>
                  </a:lnTo>
                  <a:lnTo>
                    <a:pt x="3162" y="2347"/>
                  </a:lnTo>
                  <a:lnTo>
                    <a:pt x="3163" y="2347"/>
                  </a:lnTo>
                  <a:lnTo>
                    <a:pt x="3163" y="2348"/>
                  </a:lnTo>
                  <a:lnTo>
                    <a:pt x="3163" y="2349"/>
                  </a:lnTo>
                  <a:lnTo>
                    <a:pt x="3162" y="2350"/>
                  </a:lnTo>
                  <a:lnTo>
                    <a:pt x="3161" y="2351"/>
                  </a:lnTo>
                  <a:lnTo>
                    <a:pt x="3160" y="2351"/>
                  </a:lnTo>
                  <a:lnTo>
                    <a:pt x="3160" y="2352"/>
                  </a:lnTo>
                  <a:lnTo>
                    <a:pt x="3159" y="2353"/>
                  </a:lnTo>
                  <a:lnTo>
                    <a:pt x="3159" y="2354"/>
                  </a:lnTo>
                  <a:lnTo>
                    <a:pt x="3159" y="2355"/>
                  </a:lnTo>
                  <a:lnTo>
                    <a:pt x="3159" y="2356"/>
                  </a:lnTo>
                  <a:lnTo>
                    <a:pt x="3158" y="2357"/>
                  </a:lnTo>
                  <a:lnTo>
                    <a:pt x="3157" y="2358"/>
                  </a:lnTo>
                  <a:lnTo>
                    <a:pt x="3157" y="2359"/>
                  </a:lnTo>
                  <a:lnTo>
                    <a:pt x="3157" y="2360"/>
                  </a:lnTo>
                  <a:lnTo>
                    <a:pt x="3157" y="2361"/>
                  </a:lnTo>
                  <a:lnTo>
                    <a:pt x="3156" y="2361"/>
                  </a:lnTo>
                  <a:lnTo>
                    <a:pt x="3156" y="2362"/>
                  </a:lnTo>
                  <a:lnTo>
                    <a:pt x="3157" y="2362"/>
                  </a:lnTo>
                  <a:lnTo>
                    <a:pt x="3158" y="2362"/>
                  </a:lnTo>
                  <a:lnTo>
                    <a:pt x="3159" y="2363"/>
                  </a:lnTo>
                  <a:lnTo>
                    <a:pt x="3160" y="2363"/>
                  </a:lnTo>
                  <a:lnTo>
                    <a:pt x="3160" y="2364"/>
                  </a:lnTo>
                  <a:lnTo>
                    <a:pt x="3160" y="2365"/>
                  </a:lnTo>
                  <a:lnTo>
                    <a:pt x="3160" y="2367"/>
                  </a:lnTo>
                  <a:lnTo>
                    <a:pt x="3161" y="2369"/>
                  </a:lnTo>
                  <a:lnTo>
                    <a:pt x="3162" y="2369"/>
                  </a:lnTo>
                  <a:lnTo>
                    <a:pt x="3161" y="2372"/>
                  </a:lnTo>
                  <a:lnTo>
                    <a:pt x="3161" y="2373"/>
                  </a:lnTo>
                  <a:lnTo>
                    <a:pt x="3162" y="2373"/>
                  </a:lnTo>
                  <a:lnTo>
                    <a:pt x="3162" y="2374"/>
                  </a:lnTo>
                  <a:lnTo>
                    <a:pt x="3162" y="2375"/>
                  </a:lnTo>
                  <a:lnTo>
                    <a:pt x="3162" y="2376"/>
                  </a:lnTo>
                  <a:lnTo>
                    <a:pt x="3163" y="2376"/>
                  </a:lnTo>
                  <a:lnTo>
                    <a:pt x="3163" y="2377"/>
                  </a:lnTo>
                  <a:lnTo>
                    <a:pt x="3164" y="2377"/>
                  </a:lnTo>
                  <a:lnTo>
                    <a:pt x="3165" y="2377"/>
                  </a:lnTo>
                  <a:lnTo>
                    <a:pt x="3166" y="2378"/>
                  </a:lnTo>
                  <a:lnTo>
                    <a:pt x="3167" y="2379"/>
                  </a:lnTo>
                  <a:lnTo>
                    <a:pt x="3168" y="2380"/>
                  </a:lnTo>
                  <a:lnTo>
                    <a:pt x="3169" y="2380"/>
                  </a:lnTo>
                  <a:lnTo>
                    <a:pt x="3169" y="2381"/>
                  </a:lnTo>
                  <a:lnTo>
                    <a:pt x="3170" y="2381"/>
                  </a:lnTo>
                  <a:lnTo>
                    <a:pt x="3171" y="2381"/>
                  </a:lnTo>
                  <a:lnTo>
                    <a:pt x="3172" y="2381"/>
                  </a:lnTo>
                  <a:lnTo>
                    <a:pt x="3173" y="2382"/>
                  </a:lnTo>
                  <a:lnTo>
                    <a:pt x="3173" y="2384"/>
                  </a:lnTo>
                  <a:lnTo>
                    <a:pt x="3173" y="2385"/>
                  </a:lnTo>
                  <a:lnTo>
                    <a:pt x="3174" y="2385"/>
                  </a:lnTo>
                  <a:lnTo>
                    <a:pt x="3174" y="2387"/>
                  </a:lnTo>
                  <a:lnTo>
                    <a:pt x="3174" y="2388"/>
                  </a:lnTo>
                  <a:lnTo>
                    <a:pt x="3174" y="2389"/>
                  </a:lnTo>
                  <a:lnTo>
                    <a:pt x="3173" y="2389"/>
                  </a:lnTo>
                  <a:lnTo>
                    <a:pt x="3172" y="2390"/>
                  </a:lnTo>
                  <a:lnTo>
                    <a:pt x="3173" y="2392"/>
                  </a:lnTo>
                  <a:lnTo>
                    <a:pt x="3172" y="2394"/>
                  </a:lnTo>
                  <a:lnTo>
                    <a:pt x="3173" y="2397"/>
                  </a:lnTo>
                  <a:lnTo>
                    <a:pt x="3173" y="2398"/>
                  </a:lnTo>
                  <a:lnTo>
                    <a:pt x="3172" y="2399"/>
                  </a:lnTo>
                  <a:lnTo>
                    <a:pt x="3172" y="2400"/>
                  </a:lnTo>
                  <a:lnTo>
                    <a:pt x="3172" y="2401"/>
                  </a:lnTo>
                  <a:lnTo>
                    <a:pt x="3172" y="2403"/>
                  </a:lnTo>
                  <a:lnTo>
                    <a:pt x="3171" y="2402"/>
                  </a:lnTo>
                  <a:lnTo>
                    <a:pt x="3170" y="2403"/>
                  </a:lnTo>
                  <a:lnTo>
                    <a:pt x="3169" y="2402"/>
                  </a:lnTo>
                  <a:lnTo>
                    <a:pt x="3168" y="2403"/>
                  </a:lnTo>
                  <a:lnTo>
                    <a:pt x="3167" y="2403"/>
                  </a:lnTo>
                  <a:lnTo>
                    <a:pt x="3165" y="2403"/>
                  </a:lnTo>
                  <a:lnTo>
                    <a:pt x="3163" y="2404"/>
                  </a:lnTo>
                  <a:lnTo>
                    <a:pt x="3163" y="2405"/>
                  </a:lnTo>
                  <a:lnTo>
                    <a:pt x="3164" y="2405"/>
                  </a:lnTo>
                  <a:lnTo>
                    <a:pt x="3164" y="2406"/>
                  </a:lnTo>
                  <a:lnTo>
                    <a:pt x="3164" y="2407"/>
                  </a:lnTo>
                  <a:lnTo>
                    <a:pt x="3164" y="2408"/>
                  </a:lnTo>
                  <a:lnTo>
                    <a:pt x="3164" y="2409"/>
                  </a:lnTo>
                  <a:lnTo>
                    <a:pt x="3165" y="2410"/>
                  </a:lnTo>
                  <a:lnTo>
                    <a:pt x="3165" y="2411"/>
                  </a:lnTo>
                  <a:lnTo>
                    <a:pt x="3164" y="2411"/>
                  </a:lnTo>
                  <a:lnTo>
                    <a:pt x="3164" y="2412"/>
                  </a:lnTo>
                  <a:lnTo>
                    <a:pt x="3165" y="2412"/>
                  </a:lnTo>
                  <a:lnTo>
                    <a:pt x="3165" y="2413"/>
                  </a:lnTo>
                  <a:lnTo>
                    <a:pt x="3166" y="2413"/>
                  </a:lnTo>
                  <a:lnTo>
                    <a:pt x="3166" y="2414"/>
                  </a:lnTo>
                  <a:lnTo>
                    <a:pt x="3166" y="2415"/>
                  </a:lnTo>
                  <a:lnTo>
                    <a:pt x="3166" y="2416"/>
                  </a:lnTo>
                  <a:lnTo>
                    <a:pt x="3166" y="2417"/>
                  </a:lnTo>
                  <a:lnTo>
                    <a:pt x="3167" y="2417"/>
                  </a:lnTo>
                  <a:lnTo>
                    <a:pt x="3166" y="2418"/>
                  </a:lnTo>
                  <a:lnTo>
                    <a:pt x="3167" y="2419"/>
                  </a:lnTo>
                  <a:lnTo>
                    <a:pt x="3167" y="2420"/>
                  </a:lnTo>
                  <a:lnTo>
                    <a:pt x="3167" y="2421"/>
                  </a:lnTo>
                  <a:lnTo>
                    <a:pt x="3167" y="2422"/>
                  </a:lnTo>
                  <a:lnTo>
                    <a:pt x="3167" y="2423"/>
                  </a:lnTo>
                  <a:lnTo>
                    <a:pt x="3167" y="2424"/>
                  </a:lnTo>
                  <a:lnTo>
                    <a:pt x="3168" y="2425"/>
                  </a:lnTo>
                  <a:lnTo>
                    <a:pt x="3168" y="2427"/>
                  </a:lnTo>
                  <a:lnTo>
                    <a:pt x="3167" y="2428"/>
                  </a:lnTo>
                  <a:lnTo>
                    <a:pt x="3167" y="2429"/>
                  </a:lnTo>
                  <a:lnTo>
                    <a:pt x="3166" y="2429"/>
                  </a:lnTo>
                  <a:lnTo>
                    <a:pt x="3165" y="2429"/>
                  </a:lnTo>
                  <a:lnTo>
                    <a:pt x="3164" y="2429"/>
                  </a:lnTo>
                  <a:lnTo>
                    <a:pt x="3164" y="2430"/>
                  </a:lnTo>
                  <a:lnTo>
                    <a:pt x="3164" y="2429"/>
                  </a:lnTo>
                  <a:lnTo>
                    <a:pt x="3164" y="2430"/>
                  </a:lnTo>
                  <a:lnTo>
                    <a:pt x="3163" y="2430"/>
                  </a:lnTo>
                  <a:lnTo>
                    <a:pt x="3162" y="2430"/>
                  </a:lnTo>
                  <a:lnTo>
                    <a:pt x="3162" y="2429"/>
                  </a:lnTo>
                  <a:lnTo>
                    <a:pt x="3162" y="2430"/>
                  </a:lnTo>
                  <a:lnTo>
                    <a:pt x="3162" y="2431"/>
                  </a:lnTo>
                  <a:lnTo>
                    <a:pt x="3162" y="2430"/>
                  </a:lnTo>
                  <a:lnTo>
                    <a:pt x="3161" y="2430"/>
                  </a:lnTo>
                  <a:lnTo>
                    <a:pt x="3160" y="2431"/>
                  </a:lnTo>
                  <a:lnTo>
                    <a:pt x="3159" y="2431"/>
                  </a:lnTo>
                  <a:lnTo>
                    <a:pt x="3158" y="2432"/>
                  </a:lnTo>
                  <a:lnTo>
                    <a:pt x="3158" y="2433"/>
                  </a:lnTo>
                  <a:lnTo>
                    <a:pt x="3158" y="2435"/>
                  </a:lnTo>
                  <a:lnTo>
                    <a:pt x="3157" y="2435"/>
                  </a:lnTo>
                  <a:lnTo>
                    <a:pt x="3157" y="2436"/>
                  </a:lnTo>
                  <a:lnTo>
                    <a:pt x="3156" y="2436"/>
                  </a:lnTo>
                  <a:lnTo>
                    <a:pt x="3156" y="2437"/>
                  </a:lnTo>
                  <a:lnTo>
                    <a:pt x="3155" y="2440"/>
                  </a:lnTo>
                  <a:lnTo>
                    <a:pt x="3154" y="2441"/>
                  </a:lnTo>
                  <a:lnTo>
                    <a:pt x="3153" y="2441"/>
                  </a:lnTo>
                  <a:lnTo>
                    <a:pt x="3153" y="2442"/>
                  </a:lnTo>
                  <a:lnTo>
                    <a:pt x="3154" y="2443"/>
                  </a:lnTo>
                  <a:lnTo>
                    <a:pt x="3153" y="2447"/>
                  </a:lnTo>
                  <a:lnTo>
                    <a:pt x="3152" y="2447"/>
                  </a:lnTo>
                  <a:lnTo>
                    <a:pt x="3152" y="2448"/>
                  </a:lnTo>
                  <a:lnTo>
                    <a:pt x="3151" y="2449"/>
                  </a:lnTo>
                  <a:lnTo>
                    <a:pt x="3149" y="2449"/>
                  </a:lnTo>
                  <a:lnTo>
                    <a:pt x="3148" y="2450"/>
                  </a:lnTo>
                  <a:lnTo>
                    <a:pt x="3148" y="2451"/>
                  </a:lnTo>
                  <a:lnTo>
                    <a:pt x="3147" y="2451"/>
                  </a:lnTo>
                  <a:lnTo>
                    <a:pt x="3147" y="2452"/>
                  </a:lnTo>
                  <a:lnTo>
                    <a:pt x="3147" y="2453"/>
                  </a:lnTo>
                  <a:lnTo>
                    <a:pt x="3148" y="2453"/>
                  </a:lnTo>
                  <a:lnTo>
                    <a:pt x="3149" y="2454"/>
                  </a:lnTo>
                  <a:lnTo>
                    <a:pt x="3153" y="2456"/>
                  </a:lnTo>
                  <a:lnTo>
                    <a:pt x="3155" y="2456"/>
                  </a:lnTo>
                  <a:lnTo>
                    <a:pt x="3156" y="2456"/>
                  </a:lnTo>
                  <a:lnTo>
                    <a:pt x="3157" y="2456"/>
                  </a:lnTo>
                  <a:lnTo>
                    <a:pt x="3158" y="2456"/>
                  </a:lnTo>
                  <a:lnTo>
                    <a:pt x="3159" y="2456"/>
                  </a:lnTo>
                  <a:lnTo>
                    <a:pt x="3160" y="2457"/>
                  </a:lnTo>
                  <a:lnTo>
                    <a:pt x="3159" y="2457"/>
                  </a:lnTo>
                  <a:lnTo>
                    <a:pt x="3159" y="2458"/>
                  </a:lnTo>
                  <a:lnTo>
                    <a:pt x="3159" y="2459"/>
                  </a:lnTo>
                  <a:lnTo>
                    <a:pt x="3159" y="2460"/>
                  </a:lnTo>
                  <a:lnTo>
                    <a:pt x="3158" y="2461"/>
                  </a:lnTo>
                  <a:lnTo>
                    <a:pt x="3160" y="2462"/>
                  </a:lnTo>
                  <a:lnTo>
                    <a:pt x="3161" y="2462"/>
                  </a:lnTo>
                  <a:lnTo>
                    <a:pt x="3162" y="2463"/>
                  </a:lnTo>
                  <a:lnTo>
                    <a:pt x="3163" y="2463"/>
                  </a:lnTo>
                  <a:lnTo>
                    <a:pt x="3163" y="2464"/>
                  </a:lnTo>
                  <a:lnTo>
                    <a:pt x="3162" y="2464"/>
                  </a:lnTo>
                  <a:lnTo>
                    <a:pt x="3161" y="2464"/>
                  </a:lnTo>
                  <a:lnTo>
                    <a:pt x="3160" y="2464"/>
                  </a:lnTo>
                  <a:lnTo>
                    <a:pt x="3160" y="2465"/>
                  </a:lnTo>
                  <a:lnTo>
                    <a:pt x="3160" y="2466"/>
                  </a:lnTo>
                  <a:lnTo>
                    <a:pt x="3160" y="2467"/>
                  </a:lnTo>
                  <a:lnTo>
                    <a:pt x="3160" y="2468"/>
                  </a:lnTo>
                  <a:lnTo>
                    <a:pt x="3159" y="2468"/>
                  </a:lnTo>
                  <a:lnTo>
                    <a:pt x="3158" y="2469"/>
                  </a:lnTo>
                  <a:lnTo>
                    <a:pt x="3157" y="2468"/>
                  </a:lnTo>
                  <a:lnTo>
                    <a:pt x="3156" y="2468"/>
                  </a:lnTo>
                  <a:lnTo>
                    <a:pt x="3155" y="2468"/>
                  </a:lnTo>
                  <a:lnTo>
                    <a:pt x="3155" y="2469"/>
                  </a:lnTo>
                  <a:lnTo>
                    <a:pt x="3156" y="2469"/>
                  </a:lnTo>
                  <a:lnTo>
                    <a:pt x="3157" y="2470"/>
                  </a:lnTo>
                  <a:lnTo>
                    <a:pt x="3156" y="2470"/>
                  </a:lnTo>
                  <a:lnTo>
                    <a:pt x="3156" y="2471"/>
                  </a:lnTo>
                  <a:lnTo>
                    <a:pt x="3155" y="2472"/>
                  </a:lnTo>
                  <a:lnTo>
                    <a:pt x="3154" y="2472"/>
                  </a:lnTo>
                  <a:lnTo>
                    <a:pt x="3153" y="2472"/>
                  </a:lnTo>
                  <a:lnTo>
                    <a:pt x="3153" y="2473"/>
                  </a:lnTo>
                  <a:lnTo>
                    <a:pt x="3152" y="2474"/>
                  </a:lnTo>
                  <a:lnTo>
                    <a:pt x="3152" y="2475"/>
                  </a:lnTo>
                  <a:lnTo>
                    <a:pt x="3151" y="2475"/>
                  </a:lnTo>
                  <a:lnTo>
                    <a:pt x="3151" y="2476"/>
                  </a:lnTo>
                  <a:lnTo>
                    <a:pt x="3150" y="2478"/>
                  </a:lnTo>
                  <a:lnTo>
                    <a:pt x="3149" y="2478"/>
                  </a:lnTo>
                  <a:lnTo>
                    <a:pt x="3148" y="2478"/>
                  </a:lnTo>
                  <a:lnTo>
                    <a:pt x="3147" y="2478"/>
                  </a:lnTo>
                  <a:lnTo>
                    <a:pt x="3147" y="2479"/>
                  </a:lnTo>
                  <a:lnTo>
                    <a:pt x="3146" y="2480"/>
                  </a:lnTo>
                  <a:lnTo>
                    <a:pt x="3146" y="2481"/>
                  </a:lnTo>
                  <a:lnTo>
                    <a:pt x="3146" y="2482"/>
                  </a:lnTo>
                  <a:lnTo>
                    <a:pt x="3145" y="2482"/>
                  </a:lnTo>
                  <a:lnTo>
                    <a:pt x="3144" y="2483"/>
                  </a:lnTo>
                  <a:lnTo>
                    <a:pt x="3144" y="2485"/>
                  </a:lnTo>
                  <a:lnTo>
                    <a:pt x="3143" y="2485"/>
                  </a:lnTo>
                  <a:lnTo>
                    <a:pt x="3143" y="2486"/>
                  </a:lnTo>
                  <a:lnTo>
                    <a:pt x="3142" y="2486"/>
                  </a:lnTo>
                  <a:lnTo>
                    <a:pt x="3142" y="2485"/>
                  </a:lnTo>
                  <a:lnTo>
                    <a:pt x="3141" y="2487"/>
                  </a:lnTo>
                  <a:lnTo>
                    <a:pt x="3141" y="2488"/>
                  </a:lnTo>
                  <a:lnTo>
                    <a:pt x="3142" y="2488"/>
                  </a:lnTo>
                  <a:lnTo>
                    <a:pt x="3143" y="2488"/>
                  </a:lnTo>
                  <a:lnTo>
                    <a:pt x="3143" y="2489"/>
                  </a:lnTo>
                  <a:lnTo>
                    <a:pt x="3142" y="2489"/>
                  </a:lnTo>
                  <a:lnTo>
                    <a:pt x="3142" y="2490"/>
                  </a:lnTo>
                  <a:lnTo>
                    <a:pt x="3141" y="2491"/>
                  </a:lnTo>
                  <a:lnTo>
                    <a:pt x="3140" y="2491"/>
                  </a:lnTo>
                  <a:lnTo>
                    <a:pt x="3140" y="2492"/>
                  </a:lnTo>
                  <a:lnTo>
                    <a:pt x="3140" y="2494"/>
                  </a:lnTo>
                  <a:lnTo>
                    <a:pt x="3141" y="2494"/>
                  </a:lnTo>
                  <a:lnTo>
                    <a:pt x="3140" y="2494"/>
                  </a:lnTo>
                  <a:lnTo>
                    <a:pt x="3141" y="2495"/>
                  </a:lnTo>
                  <a:lnTo>
                    <a:pt x="3140" y="2495"/>
                  </a:lnTo>
                  <a:lnTo>
                    <a:pt x="3141" y="2495"/>
                  </a:lnTo>
                  <a:lnTo>
                    <a:pt x="3140" y="2495"/>
                  </a:lnTo>
                  <a:lnTo>
                    <a:pt x="3141" y="2495"/>
                  </a:lnTo>
                  <a:lnTo>
                    <a:pt x="3140" y="2496"/>
                  </a:lnTo>
                  <a:lnTo>
                    <a:pt x="3141" y="2496"/>
                  </a:lnTo>
                  <a:lnTo>
                    <a:pt x="3140" y="2496"/>
                  </a:lnTo>
                  <a:lnTo>
                    <a:pt x="3141" y="2497"/>
                  </a:lnTo>
                  <a:lnTo>
                    <a:pt x="3140" y="2497"/>
                  </a:lnTo>
                  <a:lnTo>
                    <a:pt x="3141" y="2497"/>
                  </a:lnTo>
                  <a:lnTo>
                    <a:pt x="3141" y="2498"/>
                  </a:lnTo>
                  <a:lnTo>
                    <a:pt x="3142" y="2498"/>
                  </a:lnTo>
                  <a:lnTo>
                    <a:pt x="3141" y="2498"/>
                  </a:lnTo>
                  <a:lnTo>
                    <a:pt x="3141" y="2499"/>
                  </a:lnTo>
                  <a:lnTo>
                    <a:pt x="3142" y="2499"/>
                  </a:lnTo>
                  <a:lnTo>
                    <a:pt x="3142" y="2500"/>
                  </a:lnTo>
                  <a:lnTo>
                    <a:pt x="3141" y="2500"/>
                  </a:lnTo>
                  <a:lnTo>
                    <a:pt x="3142" y="2501"/>
                  </a:lnTo>
                  <a:lnTo>
                    <a:pt x="3141" y="2501"/>
                  </a:lnTo>
                  <a:lnTo>
                    <a:pt x="3140" y="2501"/>
                  </a:lnTo>
                  <a:lnTo>
                    <a:pt x="3140" y="2500"/>
                  </a:lnTo>
                  <a:lnTo>
                    <a:pt x="3140" y="2499"/>
                  </a:lnTo>
                  <a:lnTo>
                    <a:pt x="3138" y="2499"/>
                  </a:lnTo>
                  <a:lnTo>
                    <a:pt x="3137" y="2499"/>
                  </a:lnTo>
                  <a:lnTo>
                    <a:pt x="3137" y="2498"/>
                  </a:lnTo>
                  <a:lnTo>
                    <a:pt x="3137" y="2499"/>
                  </a:lnTo>
                  <a:lnTo>
                    <a:pt x="3136" y="2499"/>
                  </a:lnTo>
                  <a:lnTo>
                    <a:pt x="3135" y="2500"/>
                  </a:lnTo>
                  <a:lnTo>
                    <a:pt x="3134" y="2500"/>
                  </a:lnTo>
                  <a:lnTo>
                    <a:pt x="3134" y="2501"/>
                  </a:lnTo>
                  <a:lnTo>
                    <a:pt x="3134" y="2502"/>
                  </a:lnTo>
                  <a:lnTo>
                    <a:pt x="3133" y="2503"/>
                  </a:lnTo>
                  <a:lnTo>
                    <a:pt x="3133" y="2505"/>
                  </a:lnTo>
                  <a:lnTo>
                    <a:pt x="3134" y="2506"/>
                  </a:lnTo>
                  <a:lnTo>
                    <a:pt x="3134" y="2507"/>
                  </a:lnTo>
                  <a:lnTo>
                    <a:pt x="3134" y="2508"/>
                  </a:lnTo>
                  <a:lnTo>
                    <a:pt x="3135" y="2509"/>
                  </a:lnTo>
                  <a:lnTo>
                    <a:pt x="3134" y="2509"/>
                  </a:lnTo>
                  <a:lnTo>
                    <a:pt x="3133" y="2509"/>
                  </a:lnTo>
                  <a:lnTo>
                    <a:pt x="3133" y="2510"/>
                  </a:lnTo>
                  <a:lnTo>
                    <a:pt x="3133" y="2511"/>
                  </a:lnTo>
                  <a:lnTo>
                    <a:pt x="3133" y="2512"/>
                  </a:lnTo>
                  <a:lnTo>
                    <a:pt x="3132" y="2512"/>
                  </a:lnTo>
                  <a:lnTo>
                    <a:pt x="3131" y="2513"/>
                  </a:lnTo>
                  <a:lnTo>
                    <a:pt x="3130" y="2513"/>
                  </a:lnTo>
                  <a:lnTo>
                    <a:pt x="3130" y="2514"/>
                  </a:lnTo>
                  <a:lnTo>
                    <a:pt x="3129" y="2514"/>
                  </a:lnTo>
                  <a:lnTo>
                    <a:pt x="3128" y="2514"/>
                  </a:lnTo>
                  <a:lnTo>
                    <a:pt x="3127" y="2514"/>
                  </a:lnTo>
                  <a:lnTo>
                    <a:pt x="3127" y="2515"/>
                  </a:lnTo>
                  <a:lnTo>
                    <a:pt x="3126" y="2515"/>
                  </a:lnTo>
                  <a:lnTo>
                    <a:pt x="3125" y="2516"/>
                  </a:lnTo>
                  <a:lnTo>
                    <a:pt x="3125" y="2517"/>
                  </a:lnTo>
                  <a:lnTo>
                    <a:pt x="3124" y="2517"/>
                  </a:lnTo>
                  <a:lnTo>
                    <a:pt x="3123" y="2517"/>
                  </a:lnTo>
                  <a:lnTo>
                    <a:pt x="3122" y="2517"/>
                  </a:lnTo>
                  <a:lnTo>
                    <a:pt x="3122" y="2516"/>
                  </a:lnTo>
                  <a:lnTo>
                    <a:pt x="3121" y="2516"/>
                  </a:lnTo>
                  <a:lnTo>
                    <a:pt x="3120" y="2516"/>
                  </a:lnTo>
                  <a:lnTo>
                    <a:pt x="3120" y="2515"/>
                  </a:lnTo>
                  <a:lnTo>
                    <a:pt x="3119" y="2515"/>
                  </a:lnTo>
                  <a:lnTo>
                    <a:pt x="3119" y="2516"/>
                  </a:lnTo>
                  <a:lnTo>
                    <a:pt x="3118" y="2516"/>
                  </a:lnTo>
                  <a:lnTo>
                    <a:pt x="3117" y="2515"/>
                  </a:lnTo>
                  <a:lnTo>
                    <a:pt x="3116" y="2515"/>
                  </a:lnTo>
                  <a:lnTo>
                    <a:pt x="3115" y="2516"/>
                  </a:lnTo>
                  <a:lnTo>
                    <a:pt x="3115" y="2517"/>
                  </a:lnTo>
                  <a:lnTo>
                    <a:pt x="3116" y="2518"/>
                  </a:lnTo>
                  <a:lnTo>
                    <a:pt x="3116" y="2519"/>
                  </a:lnTo>
                  <a:lnTo>
                    <a:pt x="3115" y="2519"/>
                  </a:lnTo>
                  <a:lnTo>
                    <a:pt x="3115" y="2520"/>
                  </a:lnTo>
                  <a:lnTo>
                    <a:pt x="3114" y="2520"/>
                  </a:lnTo>
                  <a:lnTo>
                    <a:pt x="3114" y="2521"/>
                  </a:lnTo>
                  <a:lnTo>
                    <a:pt x="3114" y="2522"/>
                  </a:lnTo>
                  <a:lnTo>
                    <a:pt x="3113" y="2522"/>
                  </a:lnTo>
                  <a:lnTo>
                    <a:pt x="3113" y="2523"/>
                  </a:lnTo>
                  <a:lnTo>
                    <a:pt x="3113" y="2524"/>
                  </a:lnTo>
                  <a:lnTo>
                    <a:pt x="3113" y="2525"/>
                  </a:lnTo>
                  <a:lnTo>
                    <a:pt x="3113" y="2526"/>
                  </a:lnTo>
                  <a:lnTo>
                    <a:pt x="3113" y="2527"/>
                  </a:lnTo>
                  <a:lnTo>
                    <a:pt x="3112" y="2527"/>
                  </a:lnTo>
                  <a:lnTo>
                    <a:pt x="3111" y="2527"/>
                  </a:lnTo>
                  <a:lnTo>
                    <a:pt x="3111" y="2528"/>
                  </a:lnTo>
                  <a:lnTo>
                    <a:pt x="3112" y="2529"/>
                  </a:lnTo>
                  <a:lnTo>
                    <a:pt x="3113" y="2529"/>
                  </a:lnTo>
                  <a:lnTo>
                    <a:pt x="3113" y="2531"/>
                  </a:lnTo>
                  <a:lnTo>
                    <a:pt x="3114" y="2532"/>
                  </a:lnTo>
                  <a:lnTo>
                    <a:pt x="3113" y="2533"/>
                  </a:lnTo>
                  <a:lnTo>
                    <a:pt x="3113" y="2534"/>
                  </a:lnTo>
                  <a:lnTo>
                    <a:pt x="3112" y="2534"/>
                  </a:lnTo>
                  <a:lnTo>
                    <a:pt x="3112" y="2535"/>
                  </a:lnTo>
                  <a:lnTo>
                    <a:pt x="3112" y="2536"/>
                  </a:lnTo>
                  <a:lnTo>
                    <a:pt x="3111" y="2536"/>
                  </a:lnTo>
                  <a:lnTo>
                    <a:pt x="3111" y="2537"/>
                  </a:lnTo>
                  <a:lnTo>
                    <a:pt x="3110" y="2538"/>
                  </a:lnTo>
                  <a:lnTo>
                    <a:pt x="3109" y="2538"/>
                  </a:lnTo>
                  <a:lnTo>
                    <a:pt x="3108" y="2538"/>
                  </a:lnTo>
                  <a:lnTo>
                    <a:pt x="3107" y="2538"/>
                  </a:lnTo>
                  <a:lnTo>
                    <a:pt x="3106" y="2538"/>
                  </a:lnTo>
                  <a:lnTo>
                    <a:pt x="3105" y="2538"/>
                  </a:lnTo>
                  <a:lnTo>
                    <a:pt x="3105" y="2539"/>
                  </a:lnTo>
                  <a:lnTo>
                    <a:pt x="3105" y="2540"/>
                  </a:lnTo>
                  <a:lnTo>
                    <a:pt x="3104" y="2540"/>
                  </a:lnTo>
                  <a:lnTo>
                    <a:pt x="3104" y="2541"/>
                  </a:lnTo>
                  <a:lnTo>
                    <a:pt x="3103" y="2541"/>
                  </a:lnTo>
                  <a:lnTo>
                    <a:pt x="3104" y="2542"/>
                  </a:lnTo>
                  <a:lnTo>
                    <a:pt x="3104" y="2543"/>
                  </a:lnTo>
                  <a:lnTo>
                    <a:pt x="3105" y="2543"/>
                  </a:lnTo>
                  <a:lnTo>
                    <a:pt x="3105" y="2544"/>
                  </a:lnTo>
                  <a:lnTo>
                    <a:pt x="3104" y="2544"/>
                  </a:lnTo>
                  <a:lnTo>
                    <a:pt x="3104" y="2545"/>
                  </a:lnTo>
                  <a:lnTo>
                    <a:pt x="3103" y="2545"/>
                  </a:lnTo>
                  <a:lnTo>
                    <a:pt x="3103" y="2546"/>
                  </a:lnTo>
                  <a:lnTo>
                    <a:pt x="3102" y="2546"/>
                  </a:lnTo>
                  <a:lnTo>
                    <a:pt x="3101" y="2547"/>
                  </a:lnTo>
                  <a:lnTo>
                    <a:pt x="3100" y="2547"/>
                  </a:lnTo>
                  <a:lnTo>
                    <a:pt x="3100" y="2548"/>
                  </a:lnTo>
                  <a:lnTo>
                    <a:pt x="3100" y="2549"/>
                  </a:lnTo>
                  <a:lnTo>
                    <a:pt x="3100" y="2550"/>
                  </a:lnTo>
                  <a:lnTo>
                    <a:pt x="3099" y="2551"/>
                  </a:lnTo>
                  <a:lnTo>
                    <a:pt x="3099" y="2552"/>
                  </a:lnTo>
                  <a:lnTo>
                    <a:pt x="3099" y="2553"/>
                  </a:lnTo>
                  <a:lnTo>
                    <a:pt x="3098" y="2553"/>
                  </a:lnTo>
                  <a:lnTo>
                    <a:pt x="3097" y="2553"/>
                  </a:lnTo>
                  <a:lnTo>
                    <a:pt x="3098" y="2553"/>
                  </a:lnTo>
                  <a:lnTo>
                    <a:pt x="3098" y="2554"/>
                  </a:lnTo>
                  <a:lnTo>
                    <a:pt x="3099" y="2554"/>
                  </a:lnTo>
                  <a:lnTo>
                    <a:pt x="3099" y="2555"/>
                  </a:lnTo>
                  <a:lnTo>
                    <a:pt x="3098" y="2555"/>
                  </a:lnTo>
                  <a:lnTo>
                    <a:pt x="3099" y="2556"/>
                  </a:lnTo>
                  <a:lnTo>
                    <a:pt x="3098" y="2556"/>
                  </a:lnTo>
                  <a:lnTo>
                    <a:pt x="3098" y="2557"/>
                  </a:lnTo>
                  <a:lnTo>
                    <a:pt x="3098" y="2558"/>
                  </a:lnTo>
                  <a:lnTo>
                    <a:pt x="3097" y="2558"/>
                  </a:lnTo>
                  <a:lnTo>
                    <a:pt x="3097" y="2559"/>
                  </a:lnTo>
                  <a:lnTo>
                    <a:pt x="3097" y="2560"/>
                  </a:lnTo>
                  <a:lnTo>
                    <a:pt x="3096" y="2560"/>
                  </a:lnTo>
                  <a:lnTo>
                    <a:pt x="3096" y="2559"/>
                  </a:lnTo>
                  <a:lnTo>
                    <a:pt x="3095" y="2559"/>
                  </a:lnTo>
                  <a:lnTo>
                    <a:pt x="3095" y="2560"/>
                  </a:lnTo>
                  <a:lnTo>
                    <a:pt x="3094" y="2560"/>
                  </a:lnTo>
                  <a:lnTo>
                    <a:pt x="3093" y="2560"/>
                  </a:lnTo>
                  <a:lnTo>
                    <a:pt x="3093" y="2561"/>
                  </a:lnTo>
                  <a:lnTo>
                    <a:pt x="3092" y="2561"/>
                  </a:lnTo>
                  <a:lnTo>
                    <a:pt x="3093" y="2562"/>
                  </a:lnTo>
                  <a:lnTo>
                    <a:pt x="3093" y="2563"/>
                  </a:lnTo>
                  <a:lnTo>
                    <a:pt x="3093" y="2564"/>
                  </a:lnTo>
                  <a:lnTo>
                    <a:pt x="3093" y="2565"/>
                  </a:lnTo>
                  <a:lnTo>
                    <a:pt x="3093" y="2566"/>
                  </a:lnTo>
                  <a:lnTo>
                    <a:pt x="3092" y="2566"/>
                  </a:lnTo>
                  <a:lnTo>
                    <a:pt x="3092" y="2565"/>
                  </a:lnTo>
                  <a:lnTo>
                    <a:pt x="3091" y="2565"/>
                  </a:lnTo>
                  <a:lnTo>
                    <a:pt x="3090" y="2565"/>
                  </a:lnTo>
                  <a:lnTo>
                    <a:pt x="3090" y="2564"/>
                  </a:lnTo>
                  <a:lnTo>
                    <a:pt x="3089" y="2564"/>
                  </a:lnTo>
                  <a:lnTo>
                    <a:pt x="3089" y="2563"/>
                  </a:lnTo>
                  <a:lnTo>
                    <a:pt x="3088" y="2563"/>
                  </a:lnTo>
                  <a:lnTo>
                    <a:pt x="3088" y="2564"/>
                  </a:lnTo>
                  <a:lnTo>
                    <a:pt x="3087" y="2563"/>
                  </a:lnTo>
                  <a:lnTo>
                    <a:pt x="3086" y="2562"/>
                  </a:lnTo>
                  <a:lnTo>
                    <a:pt x="3085" y="2562"/>
                  </a:lnTo>
                  <a:lnTo>
                    <a:pt x="3085" y="2563"/>
                  </a:lnTo>
                  <a:lnTo>
                    <a:pt x="3084" y="2563"/>
                  </a:lnTo>
                  <a:lnTo>
                    <a:pt x="3084" y="2564"/>
                  </a:lnTo>
                  <a:lnTo>
                    <a:pt x="3083" y="2563"/>
                  </a:lnTo>
                  <a:lnTo>
                    <a:pt x="3082" y="2563"/>
                  </a:lnTo>
                  <a:lnTo>
                    <a:pt x="3081" y="2562"/>
                  </a:lnTo>
                  <a:lnTo>
                    <a:pt x="3080" y="2562"/>
                  </a:lnTo>
                  <a:lnTo>
                    <a:pt x="3079" y="2562"/>
                  </a:lnTo>
                  <a:lnTo>
                    <a:pt x="3078" y="2561"/>
                  </a:lnTo>
                  <a:lnTo>
                    <a:pt x="3078" y="2560"/>
                  </a:lnTo>
                  <a:lnTo>
                    <a:pt x="3077" y="2560"/>
                  </a:lnTo>
                  <a:lnTo>
                    <a:pt x="3077" y="2561"/>
                  </a:lnTo>
                  <a:lnTo>
                    <a:pt x="3076" y="2561"/>
                  </a:lnTo>
                  <a:lnTo>
                    <a:pt x="3075" y="2561"/>
                  </a:lnTo>
                  <a:lnTo>
                    <a:pt x="3074" y="2561"/>
                  </a:lnTo>
                  <a:lnTo>
                    <a:pt x="3073" y="2561"/>
                  </a:lnTo>
                  <a:lnTo>
                    <a:pt x="3072" y="2561"/>
                  </a:lnTo>
                  <a:lnTo>
                    <a:pt x="3071" y="2562"/>
                  </a:lnTo>
                  <a:lnTo>
                    <a:pt x="3070" y="2562"/>
                  </a:lnTo>
                  <a:lnTo>
                    <a:pt x="3069" y="2563"/>
                  </a:lnTo>
                  <a:lnTo>
                    <a:pt x="3068" y="2563"/>
                  </a:lnTo>
                  <a:lnTo>
                    <a:pt x="3067" y="2563"/>
                  </a:lnTo>
                  <a:lnTo>
                    <a:pt x="3066" y="2563"/>
                  </a:lnTo>
                  <a:lnTo>
                    <a:pt x="3065" y="2563"/>
                  </a:lnTo>
                  <a:lnTo>
                    <a:pt x="3064" y="2563"/>
                  </a:lnTo>
                  <a:lnTo>
                    <a:pt x="3063" y="2564"/>
                  </a:lnTo>
                  <a:lnTo>
                    <a:pt x="3062" y="2564"/>
                  </a:lnTo>
                  <a:lnTo>
                    <a:pt x="3061" y="2564"/>
                  </a:lnTo>
                  <a:lnTo>
                    <a:pt x="3061" y="2563"/>
                  </a:lnTo>
                  <a:lnTo>
                    <a:pt x="3060" y="2563"/>
                  </a:lnTo>
                  <a:lnTo>
                    <a:pt x="3059" y="2563"/>
                  </a:lnTo>
                  <a:lnTo>
                    <a:pt x="3058" y="2563"/>
                  </a:lnTo>
                  <a:lnTo>
                    <a:pt x="3057" y="2563"/>
                  </a:lnTo>
                  <a:lnTo>
                    <a:pt x="3056" y="2563"/>
                  </a:lnTo>
                  <a:lnTo>
                    <a:pt x="3055" y="2563"/>
                  </a:lnTo>
                  <a:lnTo>
                    <a:pt x="3054" y="2563"/>
                  </a:lnTo>
                  <a:lnTo>
                    <a:pt x="3053" y="2562"/>
                  </a:lnTo>
                  <a:lnTo>
                    <a:pt x="3052" y="2562"/>
                  </a:lnTo>
                  <a:lnTo>
                    <a:pt x="3051" y="2563"/>
                  </a:lnTo>
                  <a:lnTo>
                    <a:pt x="3051" y="2564"/>
                  </a:lnTo>
                  <a:lnTo>
                    <a:pt x="3050" y="2564"/>
                  </a:lnTo>
                  <a:lnTo>
                    <a:pt x="3049" y="2564"/>
                  </a:lnTo>
                  <a:lnTo>
                    <a:pt x="3048" y="2565"/>
                  </a:lnTo>
                  <a:lnTo>
                    <a:pt x="3047" y="2566"/>
                  </a:lnTo>
                  <a:lnTo>
                    <a:pt x="3046" y="2566"/>
                  </a:lnTo>
                  <a:lnTo>
                    <a:pt x="3045" y="2566"/>
                  </a:lnTo>
                  <a:lnTo>
                    <a:pt x="3045" y="2567"/>
                  </a:lnTo>
                  <a:lnTo>
                    <a:pt x="3045" y="2568"/>
                  </a:lnTo>
                  <a:lnTo>
                    <a:pt x="3045" y="2569"/>
                  </a:lnTo>
                  <a:lnTo>
                    <a:pt x="3045" y="2570"/>
                  </a:lnTo>
                  <a:lnTo>
                    <a:pt x="3044" y="2570"/>
                  </a:lnTo>
                  <a:lnTo>
                    <a:pt x="3043" y="2570"/>
                  </a:lnTo>
                  <a:lnTo>
                    <a:pt x="3042" y="2570"/>
                  </a:lnTo>
                  <a:lnTo>
                    <a:pt x="3042" y="2569"/>
                  </a:lnTo>
                  <a:lnTo>
                    <a:pt x="3042" y="2568"/>
                  </a:lnTo>
                  <a:lnTo>
                    <a:pt x="3041" y="2568"/>
                  </a:lnTo>
                  <a:lnTo>
                    <a:pt x="3040" y="2568"/>
                  </a:lnTo>
                  <a:lnTo>
                    <a:pt x="3037" y="2569"/>
                  </a:lnTo>
                  <a:lnTo>
                    <a:pt x="3036" y="2570"/>
                  </a:lnTo>
                  <a:lnTo>
                    <a:pt x="3035" y="2570"/>
                  </a:lnTo>
                  <a:lnTo>
                    <a:pt x="3034" y="2571"/>
                  </a:lnTo>
                  <a:lnTo>
                    <a:pt x="3033" y="2572"/>
                  </a:lnTo>
                  <a:lnTo>
                    <a:pt x="3033" y="2573"/>
                  </a:lnTo>
                  <a:lnTo>
                    <a:pt x="3032" y="2573"/>
                  </a:lnTo>
                  <a:lnTo>
                    <a:pt x="3032" y="2574"/>
                  </a:lnTo>
                  <a:lnTo>
                    <a:pt x="3032" y="2575"/>
                  </a:lnTo>
                  <a:lnTo>
                    <a:pt x="3032" y="2576"/>
                  </a:lnTo>
                  <a:lnTo>
                    <a:pt x="3032" y="2577"/>
                  </a:lnTo>
                  <a:lnTo>
                    <a:pt x="3033" y="2577"/>
                  </a:lnTo>
                  <a:lnTo>
                    <a:pt x="3033" y="2579"/>
                  </a:lnTo>
                  <a:lnTo>
                    <a:pt x="3034" y="2579"/>
                  </a:lnTo>
                  <a:lnTo>
                    <a:pt x="3035" y="2579"/>
                  </a:lnTo>
                  <a:lnTo>
                    <a:pt x="3035" y="2580"/>
                  </a:lnTo>
                  <a:lnTo>
                    <a:pt x="3035" y="2581"/>
                  </a:lnTo>
                  <a:lnTo>
                    <a:pt x="3034" y="2581"/>
                  </a:lnTo>
                  <a:lnTo>
                    <a:pt x="3035" y="2581"/>
                  </a:lnTo>
                  <a:lnTo>
                    <a:pt x="3036" y="2583"/>
                  </a:lnTo>
                  <a:lnTo>
                    <a:pt x="3037" y="2583"/>
                  </a:lnTo>
                  <a:lnTo>
                    <a:pt x="3038" y="2583"/>
                  </a:lnTo>
                  <a:lnTo>
                    <a:pt x="3038" y="2584"/>
                  </a:lnTo>
                  <a:lnTo>
                    <a:pt x="3039" y="2584"/>
                  </a:lnTo>
                  <a:lnTo>
                    <a:pt x="3039" y="2585"/>
                  </a:lnTo>
                  <a:lnTo>
                    <a:pt x="3039" y="2586"/>
                  </a:lnTo>
                  <a:lnTo>
                    <a:pt x="3039" y="2585"/>
                  </a:lnTo>
                  <a:lnTo>
                    <a:pt x="3040" y="2585"/>
                  </a:lnTo>
                  <a:lnTo>
                    <a:pt x="3041" y="2585"/>
                  </a:lnTo>
                  <a:lnTo>
                    <a:pt x="3042" y="2585"/>
                  </a:lnTo>
                  <a:lnTo>
                    <a:pt x="3042" y="2586"/>
                  </a:lnTo>
                  <a:lnTo>
                    <a:pt x="3042" y="2588"/>
                  </a:lnTo>
                  <a:lnTo>
                    <a:pt x="3042" y="2589"/>
                  </a:lnTo>
                  <a:lnTo>
                    <a:pt x="3043" y="2589"/>
                  </a:lnTo>
                  <a:lnTo>
                    <a:pt x="3043" y="2590"/>
                  </a:lnTo>
                  <a:lnTo>
                    <a:pt x="3044" y="2590"/>
                  </a:lnTo>
                  <a:lnTo>
                    <a:pt x="3045" y="2590"/>
                  </a:lnTo>
                  <a:lnTo>
                    <a:pt x="3046" y="2590"/>
                  </a:lnTo>
                  <a:lnTo>
                    <a:pt x="3047" y="2590"/>
                  </a:lnTo>
                  <a:lnTo>
                    <a:pt x="3047" y="2591"/>
                  </a:lnTo>
                  <a:lnTo>
                    <a:pt x="3048" y="2592"/>
                  </a:lnTo>
                  <a:lnTo>
                    <a:pt x="3049" y="2593"/>
                  </a:lnTo>
                  <a:lnTo>
                    <a:pt x="3050" y="2593"/>
                  </a:lnTo>
                  <a:lnTo>
                    <a:pt x="3051" y="2594"/>
                  </a:lnTo>
                  <a:lnTo>
                    <a:pt x="3052" y="2594"/>
                  </a:lnTo>
                  <a:lnTo>
                    <a:pt x="3053" y="2594"/>
                  </a:lnTo>
                  <a:lnTo>
                    <a:pt x="3053" y="2595"/>
                  </a:lnTo>
                  <a:lnTo>
                    <a:pt x="3053" y="2596"/>
                  </a:lnTo>
                  <a:lnTo>
                    <a:pt x="3053" y="2597"/>
                  </a:lnTo>
                  <a:lnTo>
                    <a:pt x="3054" y="2597"/>
                  </a:lnTo>
                  <a:lnTo>
                    <a:pt x="3054" y="2599"/>
                  </a:lnTo>
                  <a:lnTo>
                    <a:pt x="3053" y="2599"/>
                  </a:lnTo>
                  <a:lnTo>
                    <a:pt x="3053" y="2600"/>
                  </a:lnTo>
                  <a:lnTo>
                    <a:pt x="3051" y="2599"/>
                  </a:lnTo>
                  <a:lnTo>
                    <a:pt x="3050" y="2599"/>
                  </a:lnTo>
                  <a:lnTo>
                    <a:pt x="3049" y="2599"/>
                  </a:lnTo>
                  <a:lnTo>
                    <a:pt x="3049" y="2600"/>
                  </a:lnTo>
                  <a:lnTo>
                    <a:pt x="3048" y="2600"/>
                  </a:lnTo>
                  <a:lnTo>
                    <a:pt x="3048" y="2599"/>
                  </a:lnTo>
                  <a:lnTo>
                    <a:pt x="3047" y="2599"/>
                  </a:lnTo>
                  <a:lnTo>
                    <a:pt x="3047" y="2598"/>
                  </a:lnTo>
                  <a:lnTo>
                    <a:pt x="3046" y="2598"/>
                  </a:lnTo>
                  <a:lnTo>
                    <a:pt x="3046" y="2599"/>
                  </a:lnTo>
                  <a:lnTo>
                    <a:pt x="3047" y="2599"/>
                  </a:lnTo>
                  <a:lnTo>
                    <a:pt x="3047" y="2600"/>
                  </a:lnTo>
                  <a:lnTo>
                    <a:pt x="3047" y="2601"/>
                  </a:lnTo>
                  <a:lnTo>
                    <a:pt x="3046" y="2601"/>
                  </a:lnTo>
                  <a:lnTo>
                    <a:pt x="3046" y="2602"/>
                  </a:lnTo>
                  <a:lnTo>
                    <a:pt x="3045" y="2602"/>
                  </a:lnTo>
                  <a:lnTo>
                    <a:pt x="3045" y="2603"/>
                  </a:lnTo>
                  <a:lnTo>
                    <a:pt x="3046" y="2603"/>
                  </a:lnTo>
                  <a:lnTo>
                    <a:pt x="3045" y="2603"/>
                  </a:lnTo>
                  <a:lnTo>
                    <a:pt x="3045" y="2604"/>
                  </a:lnTo>
                  <a:lnTo>
                    <a:pt x="3045" y="2605"/>
                  </a:lnTo>
                  <a:lnTo>
                    <a:pt x="3044" y="2605"/>
                  </a:lnTo>
                  <a:lnTo>
                    <a:pt x="3044" y="2606"/>
                  </a:lnTo>
                  <a:lnTo>
                    <a:pt x="3043" y="2606"/>
                  </a:lnTo>
                  <a:lnTo>
                    <a:pt x="3043" y="2607"/>
                  </a:lnTo>
                  <a:lnTo>
                    <a:pt x="3042" y="2607"/>
                  </a:lnTo>
                  <a:lnTo>
                    <a:pt x="3041" y="2608"/>
                  </a:lnTo>
                  <a:lnTo>
                    <a:pt x="3040" y="2609"/>
                  </a:lnTo>
                  <a:lnTo>
                    <a:pt x="3039" y="2609"/>
                  </a:lnTo>
                  <a:lnTo>
                    <a:pt x="3039" y="2610"/>
                  </a:lnTo>
                  <a:lnTo>
                    <a:pt x="3038" y="2610"/>
                  </a:lnTo>
                  <a:lnTo>
                    <a:pt x="3038" y="2611"/>
                  </a:lnTo>
                  <a:lnTo>
                    <a:pt x="3039" y="2611"/>
                  </a:lnTo>
                  <a:lnTo>
                    <a:pt x="3039" y="2612"/>
                  </a:lnTo>
                  <a:lnTo>
                    <a:pt x="3039" y="2613"/>
                  </a:lnTo>
                  <a:lnTo>
                    <a:pt x="3038" y="2613"/>
                  </a:lnTo>
                  <a:lnTo>
                    <a:pt x="3037" y="2613"/>
                  </a:lnTo>
                  <a:lnTo>
                    <a:pt x="3036" y="2613"/>
                  </a:lnTo>
                  <a:lnTo>
                    <a:pt x="3035" y="2613"/>
                  </a:lnTo>
                  <a:lnTo>
                    <a:pt x="3034" y="2613"/>
                  </a:lnTo>
                  <a:lnTo>
                    <a:pt x="3034" y="2614"/>
                  </a:lnTo>
                  <a:lnTo>
                    <a:pt x="3033" y="2614"/>
                  </a:lnTo>
                  <a:lnTo>
                    <a:pt x="3033" y="2615"/>
                  </a:lnTo>
                  <a:lnTo>
                    <a:pt x="3034" y="2615"/>
                  </a:lnTo>
                  <a:lnTo>
                    <a:pt x="3034" y="2616"/>
                  </a:lnTo>
                  <a:lnTo>
                    <a:pt x="3034" y="2617"/>
                  </a:lnTo>
                  <a:lnTo>
                    <a:pt x="3033" y="2617"/>
                  </a:lnTo>
                  <a:lnTo>
                    <a:pt x="3032" y="2618"/>
                  </a:lnTo>
                  <a:lnTo>
                    <a:pt x="3032" y="2619"/>
                  </a:lnTo>
                  <a:lnTo>
                    <a:pt x="3032" y="2620"/>
                  </a:lnTo>
                  <a:lnTo>
                    <a:pt x="3030" y="2622"/>
                  </a:lnTo>
                  <a:lnTo>
                    <a:pt x="3029" y="2622"/>
                  </a:lnTo>
                  <a:lnTo>
                    <a:pt x="3028" y="2622"/>
                  </a:lnTo>
                  <a:lnTo>
                    <a:pt x="3027" y="2622"/>
                  </a:lnTo>
                  <a:lnTo>
                    <a:pt x="3026" y="2622"/>
                  </a:lnTo>
                  <a:lnTo>
                    <a:pt x="3025" y="2621"/>
                  </a:lnTo>
                  <a:lnTo>
                    <a:pt x="3024" y="2620"/>
                  </a:lnTo>
                  <a:lnTo>
                    <a:pt x="3023" y="2620"/>
                  </a:lnTo>
                  <a:lnTo>
                    <a:pt x="3022" y="2620"/>
                  </a:lnTo>
                  <a:lnTo>
                    <a:pt x="3022" y="2621"/>
                  </a:lnTo>
                  <a:lnTo>
                    <a:pt x="3019" y="2625"/>
                  </a:lnTo>
                  <a:lnTo>
                    <a:pt x="3019" y="2626"/>
                  </a:lnTo>
                  <a:lnTo>
                    <a:pt x="3020" y="2626"/>
                  </a:lnTo>
                  <a:lnTo>
                    <a:pt x="3019" y="2627"/>
                  </a:lnTo>
                  <a:lnTo>
                    <a:pt x="3019" y="2628"/>
                  </a:lnTo>
                  <a:lnTo>
                    <a:pt x="3018" y="2629"/>
                  </a:lnTo>
                  <a:lnTo>
                    <a:pt x="3019" y="2630"/>
                  </a:lnTo>
                  <a:lnTo>
                    <a:pt x="3018" y="2631"/>
                  </a:lnTo>
                  <a:lnTo>
                    <a:pt x="3017" y="2631"/>
                  </a:lnTo>
                  <a:lnTo>
                    <a:pt x="3017" y="2632"/>
                  </a:lnTo>
                  <a:lnTo>
                    <a:pt x="3016" y="2632"/>
                  </a:lnTo>
                  <a:lnTo>
                    <a:pt x="3016" y="2633"/>
                  </a:lnTo>
                  <a:lnTo>
                    <a:pt x="3015" y="2633"/>
                  </a:lnTo>
                  <a:lnTo>
                    <a:pt x="3015" y="2634"/>
                  </a:lnTo>
                  <a:lnTo>
                    <a:pt x="3015" y="2635"/>
                  </a:lnTo>
                  <a:lnTo>
                    <a:pt x="3014" y="2636"/>
                  </a:lnTo>
                  <a:lnTo>
                    <a:pt x="3013" y="2636"/>
                  </a:lnTo>
                  <a:lnTo>
                    <a:pt x="3012" y="2636"/>
                  </a:lnTo>
                  <a:lnTo>
                    <a:pt x="3011" y="2636"/>
                  </a:lnTo>
                  <a:lnTo>
                    <a:pt x="3011" y="2637"/>
                  </a:lnTo>
                  <a:lnTo>
                    <a:pt x="3010" y="2637"/>
                  </a:lnTo>
                  <a:lnTo>
                    <a:pt x="3010" y="2638"/>
                  </a:lnTo>
                  <a:lnTo>
                    <a:pt x="3010" y="2639"/>
                  </a:lnTo>
                  <a:lnTo>
                    <a:pt x="3010" y="2640"/>
                  </a:lnTo>
                  <a:lnTo>
                    <a:pt x="3009" y="2640"/>
                  </a:lnTo>
                  <a:lnTo>
                    <a:pt x="3009" y="2641"/>
                  </a:lnTo>
                  <a:lnTo>
                    <a:pt x="3009" y="2642"/>
                  </a:lnTo>
                  <a:lnTo>
                    <a:pt x="3009" y="2643"/>
                  </a:lnTo>
                  <a:lnTo>
                    <a:pt x="3008" y="2643"/>
                  </a:lnTo>
                  <a:lnTo>
                    <a:pt x="3008" y="2644"/>
                  </a:lnTo>
                  <a:lnTo>
                    <a:pt x="3007" y="2644"/>
                  </a:lnTo>
                  <a:lnTo>
                    <a:pt x="3007" y="2645"/>
                  </a:lnTo>
                  <a:lnTo>
                    <a:pt x="3007" y="2646"/>
                  </a:lnTo>
                  <a:lnTo>
                    <a:pt x="3006" y="2646"/>
                  </a:lnTo>
                  <a:lnTo>
                    <a:pt x="3006" y="2647"/>
                  </a:lnTo>
                  <a:lnTo>
                    <a:pt x="3005" y="2647"/>
                  </a:lnTo>
                  <a:lnTo>
                    <a:pt x="3004" y="2647"/>
                  </a:lnTo>
                  <a:lnTo>
                    <a:pt x="3004" y="2648"/>
                  </a:lnTo>
                  <a:lnTo>
                    <a:pt x="3004" y="2649"/>
                  </a:lnTo>
                  <a:lnTo>
                    <a:pt x="3004" y="2650"/>
                  </a:lnTo>
                  <a:lnTo>
                    <a:pt x="3004" y="2651"/>
                  </a:lnTo>
                  <a:lnTo>
                    <a:pt x="3005" y="2651"/>
                  </a:lnTo>
                  <a:lnTo>
                    <a:pt x="3005" y="2652"/>
                  </a:lnTo>
                  <a:lnTo>
                    <a:pt x="3005" y="2653"/>
                  </a:lnTo>
                  <a:lnTo>
                    <a:pt x="3006" y="2653"/>
                  </a:lnTo>
                  <a:lnTo>
                    <a:pt x="3006" y="2654"/>
                  </a:lnTo>
                  <a:lnTo>
                    <a:pt x="3007" y="2655"/>
                  </a:lnTo>
                  <a:lnTo>
                    <a:pt x="3008" y="2657"/>
                  </a:lnTo>
                  <a:lnTo>
                    <a:pt x="3007" y="2657"/>
                  </a:lnTo>
                  <a:lnTo>
                    <a:pt x="3006" y="2658"/>
                  </a:lnTo>
                  <a:lnTo>
                    <a:pt x="3005" y="2658"/>
                  </a:lnTo>
                  <a:lnTo>
                    <a:pt x="3005" y="2659"/>
                  </a:lnTo>
                  <a:lnTo>
                    <a:pt x="3005" y="2660"/>
                  </a:lnTo>
                  <a:lnTo>
                    <a:pt x="3004" y="2660"/>
                  </a:lnTo>
                  <a:lnTo>
                    <a:pt x="3004" y="2661"/>
                  </a:lnTo>
                  <a:lnTo>
                    <a:pt x="3005" y="2661"/>
                  </a:lnTo>
                  <a:lnTo>
                    <a:pt x="3005" y="2662"/>
                  </a:lnTo>
                  <a:lnTo>
                    <a:pt x="3004" y="2662"/>
                  </a:lnTo>
                  <a:lnTo>
                    <a:pt x="3004" y="2663"/>
                  </a:lnTo>
                  <a:lnTo>
                    <a:pt x="3004" y="2664"/>
                  </a:lnTo>
                  <a:lnTo>
                    <a:pt x="3005" y="2665"/>
                  </a:lnTo>
                  <a:lnTo>
                    <a:pt x="3005" y="2666"/>
                  </a:lnTo>
                  <a:lnTo>
                    <a:pt x="3006" y="2666"/>
                  </a:lnTo>
                  <a:lnTo>
                    <a:pt x="3006" y="2665"/>
                  </a:lnTo>
                  <a:lnTo>
                    <a:pt x="3007" y="2664"/>
                  </a:lnTo>
                  <a:lnTo>
                    <a:pt x="3007" y="2665"/>
                  </a:lnTo>
                  <a:lnTo>
                    <a:pt x="3008" y="2665"/>
                  </a:lnTo>
                  <a:lnTo>
                    <a:pt x="3008" y="2666"/>
                  </a:lnTo>
                  <a:lnTo>
                    <a:pt x="3008" y="2667"/>
                  </a:lnTo>
                  <a:lnTo>
                    <a:pt x="3009" y="2667"/>
                  </a:lnTo>
                  <a:lnTo>
                    <a:pt x="3009" y="2668"/>
                  </a:lnTo>
                  <a:lnTo>
                    <a:pt x="3008" y="2669"/>
                  </a:lnTo>
                  <a:lnTo>
                    <a:pt x="3007" y="2669"/>
                  </a:lnTo>
                  <a:lnTo>
                    <a:pt x="3007" y="2670"/>
                  </a:lnTo>
                  <a:lnTo>
                    <a:pt x="3006" y="2670"/>
                  </a:lnTo>
                  <a:lnTo>
                    <a:pt x="3006" y="2671"/>
                  </a:lnTo>
                  <a:lnTo>
                    <a:pt x="3006" y="2672"/>
                  </a:lnTo>
                  <a:lnTo>
                    <a:pt x="3007" y="2674"/>
                  </a:lnTo>
                  <a:lnTo>
                    <a:pt x="3007" y="2675"/>
                  </a:lnTo>
                  <a:lnTo>
                    <a:pt x="3006" y="2676"/>
                  </a:lnTo>
                  <a:lnTo>
                    <a:pt x="3005" y="2676"/>
                  </a:lnTo>
                  <a:lnTo>
                    <a:pt x="3005" y="2677"/>
                  </a:lnTo>
                  <a:lnTo>
                    <a:pt x="3004" y="2677"/>
                  </a:lnTo>
                  <a:lnTo>
                    <a:pt x="3002" y="2678"/>
                  </a:lnTo>
                  <a:lnTo>
                    <a:pt x="3001" y="2680"/>
                  </a:lnTo>
                  <a:lnTo>
                    <a:pt x="3000" y="2680"/>
                  </a:lnTo>
                  <a:lnTo>
                    <a:pt x="3000" y="2681"/>
                  </a:lnTo>
                  <a:lnTo>
                    <a:pt x="2999" y="2681"/>
                  </a:lnTo>
                  <a:lnTo>
                    <a:pt x="2999" y="2682"/>
                  </a:lnTo>
                  <a:lnTo>
                    <a:pt x="2998" y="2682"/>
                  </a:lnTo>
                  <a:lnTo>
                    <a:pt x="2997" y="2682"/>
                  </a:lnTo>
                  <a:lnTo>
                    <a:pt x="2996" y="2682"/>
                  </a:lnTo>
                  <a:lnTo>
                    <a:pt x="2995" y="2683"/>
                  </a:lnTo>
                  <a:lnTo>
                    <a:pt x="2994" y="2684"/>
                  </a:lnTo>
                  <a:lnTo>
                    <a:pt x="2993" y="2685"/>
                  </a:lnTo>
                  <a:lnTo>
                    <a:pt x="2992" y="2685"/>
                  </a:lnTo>
                  <a:lnTo>
                    <a:pt x="2992" y="2686"/>
                  </a:lnTo>
                  <a:lnTo>
                    <a:pt x="2992" y="2687"/>
                  </a:lnTo>
                  <a:lnTo>
                    <a:pt x="2992" y="2688"/>
                  </a:lnTo>
                  <a:lnTo>
                    <a:pt x="2992" y="2689"/>
                  </a:lnTo>
                  <a:lnTo>
                    <a:pt x="2992" y="2690"/>
                  </a:lnTo>
                  <a:lnTo>
                    <a:pt x="2992" y="2691"/>
                  </a:lnTo>
                  <a:lnTo>
                    <a:pt x="2992" y="2692"/>
                  </a:lnTo>
                  <a:lnTo>
                    <a:pt x="2992" y="2693"/>
                  </a:lnTo>
                  <a:lnTo>
                    <a:pt x="2992" y="2694"/>
                  </a:lnTo>
                  <a:lnTo>
                    <a:pt x="2991" y="2695"/>
                  </a:lnTo>
                  <a:lnTo>
                    <a:pt x="2991" y="2696"/>
                  </a:lnTo>
                  <a:lnTo>
                    <a:pt x="2990" y="2696"/>
                  </a:lnTo>
                  <a:lnTo>
                    <a:pt x="2989" y="2697"/>
                  </a:lnTo>
                  <a:lnTo>
                    <a:pt x="2989" y="2698"/>
                  </a:lnTo>
                  <a:lnTo>
                    <a:pt x="2988" y="2698"/>
                  </a:lnTo>
                  <a:lnTo>
                    <a:pt x="2988" y="2699"/>
                  </a:lnTo>
                  <a:lnTo>
                    <a:pt x="2988" y="2700"/>
                  </a:lnTo>
                  <a:lnTo>
                    <a:pt x="2988" y="2701"/>
                  </a:lnTo>
                  <a:lnTo>
                    <a:pt x="2989" y="2701"/>
                  </a:lnTo>
                  <a:lnTo>
                    <a:pt x="2989" y="2702"/>
                  </a:lnTo>
                  <a:lnTo>
                    <a:pt x="2990" y="2702"/>
                  </a:lnTo>
                  <a:lnTo>
                    <a:pt x="2991" y="2702"/>
                  </a:lnTo>
                  <a:lnTo>
                    <a:pt x="2991" y="2703"/>
                  </a:lnTo>
                  <a:lnTo>
                    <a:pt x="2991" y="2704"/>
                  </a:lnTo>
                  <a:lnTo>
                    <a:pt x="2991" y="2705"/>
                  </a:lnTo>
                  <a:lnTo>
                    <a:pt x="2992" y="2706"/>
                  </a:lnTo>
                  <a:lnTo>
                    <a:pt x="2991" y="2706"/>
                  </a:lnTo>
                  <a:lnTo>
                    <a:pt x="2990" y="2706"/>
                  </a:lnTo>
                  <a:lnTo>
                    <a:pt x="2989" y="2707"/>
                  </a:lnTo>
                  <a:lnTo>
                    <a:pt x="2988" y="2707"/>
                  </a:lnTo>
                  <a:lnTo>
                    <a:pt x="2988" y="2708"/>
                  </a:lnTo>
                  <a:lnTo>
                    <a:pt x="2987" y="2708"/>
                  </a:lnTo>
                  <a:lnTo>
                    <a:pt x="2987" y="2709"/>
                  </a:lnTo>
                  <a:lnTo>
                    <a:pt x="2988" y="2709"/>
                  </a:lnTo>
                  <a:lnTo>
                    <a:pt x="2988" y="2710"/>
                  </a:lnTo>
                  <a:lnTo>
                    <a:pt x="2989" y="2710"/>
                  </a:lnTo>
                  <a:lnTo>
                    <a:pt x="2989" y="2711"/>
                  </a:lnTo>
                  <a:lnTo>
                    <a:pt x="2989" y="2712"/>
                  </a:lnTo>
                  <a:lnTo>
                    <a:pt x="2989" y="2713"/>
                  </a:lnTo>
                  <a:lnTo>
                    <a:pt x="2989" y="2714"/>
                  </a:lnTo>
                  <a:lnTo>
                    <a:pt x="2989" y="2715"/>
                  </a:lnTo>
                  <a:lnTo>
                    <a:pt x="2989" y="2716"/>
                  </a:lnTo>
                  <a:lnTo>
                    <a:pt x="2989" y="2717"/>
                  </a:lnTo>
                  <a:lnTo>
                    <a:pt x="2988" y="2718"/>
                  </a:lnTo>
                  <a:lnTo>
                    <a:pt x="2987" y="2718"/>
                  </a:lnTo>
                  <a:lnTo>
                    <a:pt x="2986" y="2718"/>
                  </a:lnTo>
                  <a:lnTo>
                    <a:pt x="2985" y="2718"/>
                  </a:lnTo>
                  <a:lnTo>
                    <a:pt x="2984" y="2718"/>
                  </a:lnTo>
                  <a:lnTo>
                    <a:pt x="2984" y="2719"/>
                  </a:lnTo>
                  <a:lnTo>
                    <a:pt x="2985" y="2719"/>
                  </a:lnTo>
                  <a:lnTo>
                    <a:pt x="2985" y="2720"/>
                  </a:lnTo>
                  <a:lnTo>
                    <a:pt x="2985" y="2721"/>
                  </a:lnTo>
                  <a:lnTo>
                    <a:pt x="2984" y="2721"/>
                  </a:lnTo>
                  <a:lnTo>
                    <a:pt x="2983" y="2721"/>
                  </a:lnTo>
                  <a:lnTo>
                    <a:pt x="2982" y="2722"/>
                  </a:lnTo>
                  <a:lnTo>
                    <a:pt x="2982" y="2723"/>
                  </a:lnTo>
                  <a:lnTo>
                    <a:pt x="2981" y="2723"/>
                  </a:lnTo>
                  <a:lnTo>
                    <a:pt x="2980" y="2723"/>
                  </a:lnTo>
                  <a:lnTo>
                    <a:pt x="2980" y="2724"/>
                  </a:lnTo>
                  <a:lnTo>
                    <a:pt x="2981" y="2725"/>
                  </a:lnTo>
                  <a:lnTo>
                    <a:pt x="2982" y="2725"/>
                  </a:lnTo>
                  <a:lnTo>
                    <a:pt x="2983" y="2725"/>
                  </a:lnTo>
                  <a:lnTo>
                    <a:pt x="2984" y="2725"/>
                  </a:lnTo>
                  <a:lnTo>
                    <a:pt x="2985" y="2725"/>
                  </a:lnTo>
                  <a:lnTo>
                    <a:pt x="2985" y="2726"/>
                  </a:lnTo>
                  <a:lnTo>
                    <a:pt x="2985" y="2727"/>
                  </a:lnTo>
                  <a:lnTo>
                    <a:pt x="2985" y="2728"/>
                  </a:lnTo>
                  <a:lnTo>
                    <a:pt x="2985" y="2729"/>
                  </a:lnTo>
                  <a:lnTo>
                    <a:pt x="2985" y="2730"/>
                  </a:lnTo>
                  <a:lnTo>
                    <a:pt x="2984" y="2730"/>
                  </a:lnTo>
                  <a:lnTo>
                    <a:pt x="2984" y="2731"/>
                  </a:lnTo>
                  <a:lnTo>
                    <a:pt x="2983" y="2731"/>
                  </a:lnTo>
                  <a:lnTo>
                    <a:pt x="2980" y="2731"/>
                  </a:lnTo>
                  <a:lnTo>
                    <a:pt x="2979" y="2731"/>
                  </a:lnTo>
                  <a:lnTo>
                    <a:pt x="2979" y="2732"/>
                  </a:lnTo>
                  <a:lnTo>
                    <a:pt x="2978" y="2732"/>
                  </a:lnTo>
                  <a:lnTo>
                    <a:pt x="2977" y="2732"/>
                  </a:lnTo>
                  <a:lnTo>
                    <a:pt x="2976" y="2732"/>
                  </a:lnTo>
                  <a:lnTo>
                    <a:pt x="2976" y="2731"/>
                  </a:lnTo>
                  <a:lnTo>
                    <a:pt x="2977" y="2731"/>
                  </a:lnTo>
                  <a:lnTo>
                    <a:pt x="2977" y="2730"/>
                  </a:lnTo>
                  <a:lnTo>
                    <a:pt x="2976" y="2730"/>
                  </a:lnTo>
                  <a:lnTo>
                    <a:pt x="2975" y="2729"/>
                  </a:lnTo>
                  <a:lnTo>
                    <a:pt x="2975" y="2728"/>
                  </a:lnTo>
                  <a:lnTo>
                    <a:pt x="2975" y="2727"/>
                  </a:lnTo>
                  <a:lnTo>
                    <a:pt x="2975" y="2728"/>
                  </a:lnTo>
                  <a:lnTo>
                    <a:pt x="2974" y="2728"/>
                  </a:lnTo>
                  <a:lnTo>
                    <a:pt x="2973" y="2728"/>
                  </a:lnTo>
                  <a:lnTo>
                    <a:pt x="2972" y="2728"/>
                  </a:lnTo>
                  <a:lnTo>
                    <a:pt x="2972" y="2729"/>
                  </a:lnTo>
                  <a:lnTo>
                    <a:pt x="2972" y="2730"/>
                  </a:lnTo>
                  <a:lnTo>
                    <a:pt x="2971" y="2730"/>
                  </a:lnTo>
                  <a:lnTo>
                    <a:pt x="2971" y="2731"/>
                  </a:lnTo>
                  <a:lnTo>
                    <a:pt x="2971" y="2732"/>
                  </a:lnTo>
                  <a:lnTo>
                    <a:pt x="2970" y="2732"/>
                  </a:lnTo>
                  <a:lnTo>
                    <a:pt x="2970" y="2733"/>
                  </a:lnTo>
                  <a:lnTo>
                    <a:pt x="2971" y="2733"/>
                  </a:lnTo>
                  <a:lnTo>
                    <a:pt x="2971" y="2734"/>
                  </a:lnTo>
                  <a:lnTo>
                    <a:pt x="2971" y="2735"/>
                  </a:lnTo>
                  <a:lnTo>
                    <a:pt x="2971" y="2736"/>
                  </a:lnTo>
                  <a:lnTo>
                    <a:pt x="2971" y="2737"/>
                  </a:lnTo>
                  <a:lnTo>
                    <a:pt x="2971" y="2738"/>
                  </a:lnTo>
                  <a:lnTo>
                    <a:pt x="2970" y="2738"/>
                  </a:lnTo>
                  <a:lnTo>
                    <a:pt x="2969" y="2739"/>
                  </a:lnTo>
                  <a:lnTo>
                    <a:pt x="2969" y="2740"/>
                  </a:lnTo>
                  <a:lnTo>
                    <a:pt x="2969" y="2741"/>
                  </a:lnTo>
                  <a:lnTo>
                    <a:pt x="2968" y="2741"/>
                  </a:lnTo>
                  <a:lnTo>
                    <a:pt x="2968" y="2742"/>
                  </a:lnTo>
                  <a:lnTo>
                    <a:pt x="2967" y="2742"/>
                  </a:lnTo>
                  <a:lnTo>
                    <a:pt x="2967" y="2743"/>
                  </a:lnTo>
                  <a:lnTo>
                    <a:pt x="2967" y="2744"/>
                  </a:lnTo>
                  <a:lnTo>
                    <a:pt x="2966" y="2744"/>
                  </a:lnTo>
                  <a:lnTo>
                    <a:pt x="2966" y="2745"/>
                  </a:lnTo>
                  <a:lnTo>
                    <a:pt x="2965" y="2746"/>
                  </a:lnTo>
                  <a:lnTo>
                    <a:pt x="2965" y="2747"/>
                  </a:lnTo>
                  <a:lnTo>
                    <a:pt x="2965" y="2748"/>
                  </a:lnTo>
                  <a:lnTo>
                    <a:pt x="2964" y="2748"/>
                  </a:lnTo>
                  <a:lnTo>
                    <a:pt x="2964" y="2749"/>
                  </a:lnTo>
                  <a:lnTo>
                    <a:pt x="2965" y="2750"/>
                  </a:lnTo>
                  <a:lnTo>
                    <a:pt x="2966" y="2750"/>
                  </a:lnTo>
                  <a:lnTo>
                    <a:pt x="2967" y="2750"/>
                  </a:lnTo>
                  <a:lnTo>
                    <a:pt x="2967" y="2751"/>
                  </a:lnTo>
                  <a:lnTo>
                    <a:pt x="2968" y="2752"/>
                  </a:lnTo>
                  <a:lnTo>
                    <a:pt x="2969" y="2752"/>
                  </a:lnTo>
                  <a:lnTo>
                    <a:pt x="2970" y="2752"/>
                  </a:lnTo>
                  <a:lnTo>
                    <a:pt x="2971" y="2752"/>
                  </a:lnTo>
                  <a:lnTo>
                    <a:pt x="2971" y="2753"/>
                  </a:lnTo>
                  <a:lnTo>
                    <a:pt x="2972" y="2753"/>
                  </a:lnTo>
                  <a:lnTo>
                    <a:pt x="2971" y="2753"/>
                  </a:lnTo>
                  <a:lnTo>
                    <a:pt x="2971" y="2754"/>
                  </a:lnTo>
                  <a:lnTo>
                    <a:pt x="2970" y="2754"/>
                  </a:lnTo>
                  <a:lnTo>
                    <a:pt x="2970" y="2755"/>
                  </a:lnTo>
                  <a:lnTo>
                    <a:pt x="2971" y="2756"/>
                  </a:lnTo>
                  <a:lnTo>
                    <a:pt x="2972" y="2756"/>
                  </a:lnTo>
                  <a:lnTo>
                    <a:pt x="2972" y="2757"/>
                  </a:lnTo>
                  <a:lnTo>
                    <a:pt x="2973" y="2758"/>
                  </a:lnTo>
                  <a:lnTo>
                    <a:pt x="2975" y="2759"/>
                  </a:lnTo>
                  <a:lnTo>
                    <a:pt x="2975" y="2760"/>
                  </a:lnTo>
                  <a:lnTo>
                    <a:pt x="2975" y="2761"/>
                  </a:lnTo>
                  <a:lnTo>
                    <a:pt x="2975" y="2762"/>
                  </a:lnTo>
                  <a:lnTo>
                    <a:pt x="2974" y="2762"/>
                  </a:lnTo>
                  <a:lnTo>
                    <a:pt x="2974" y="2763"/>
                  </a:lnTo>
                  <a:lnTo>
                    <a:pt x="2973" y="2763"/>
                  </a:lnTo>
                  <a:lnTo>
                    <a:pt x="2973" y="2764"/>
                  </a:lnTo>
                  <a:lnTo>
                    <a:pt x="2972" y="2764"/>
                  </a:lnTo>
                  <a:lnTo>
                    <a:pt x="2971" y="2764"/>
                  </a:lnTo>
                  <a:lnTo>
                    <a:pt x="2971" y="2765"/>
                  </a:lnTo>
                  <a:lnTo>
                    <a:pt x="2970" y="2765"/>
                  </a:lnTo>
                  <a:lnTo>
                    <a:pt x="2970" y="2766"/>
                  </a:lnTo>
                  <a:lnTo>
                    <a:pt x="2970" y="2765"/>
                  </a:lnTo>
                  <a:lnTo>
                    <a:pt x="2970" y="2766"/>
                  </a:lnTo>
                  <a:lnTo>
                    <a:pt x="2969" y="2766"/>
                  </a:lnTo>
                  <a:lnTo>
                    <a:pt x="2969" y="2765"/>
                  </a:lnTo>
                  <a:lnTo>
                    <a:pt x="2969" y="2766"/>
                  </a:lnTo>
                  <a:lnTo>
                    <a:pt x="2969" y="2765"/>
                  </a:lnTo>
                  <a:lnTo>
                    <a:pt x="2968" y="2766"/>
                  </a:lnTo>
                  <a:lnTo>
                    <a:pt x="2968" y="2767"/>
                  </a:lnTo>
                  <a:lnTo>
                    <a:pt x="2967" y="2767"/>
                  </a:lnTo>
                  <a:lnTo>
                    <a:pt x="2968" y="2767"/>
                  </a:lnTo>
                  <a:lnTo>
                    <a:pt x="2967" y="2767"/>
                  </a:lnTo>
                  <a:lnTo>
                    <a:pt x="2967" y="2768"/>
                  </a:lnTo>
                  <a:lnTo>
                    <a:pt x="2967" y="2767"/>
                  </a:lnTo>
                  <a:lnTo>
                    <a:pt x="2967" y="2768"/>
                  </a:lnTo>
                  <a:lnTo>
                    <a:pt x="2967" y="2769"/>
                  </a:lnTo>
                  <a:lnTo>
                    <a:pt x="2966" y="2769"/>
                  </a:lnTo>
                  <a:lnTo>
                    <a:pt x="2966" y="2770"/>
                  </a:lnTo>
                  <a:lnTo>
                    <a:pt x="2965" y="2770"/>
                  </a:lnTo>
                  <a:lnTo>
                    <a:pt x="2966" y="2770"/>
                  </a:lnTo>
                  <a:lnTo>
                    <a:pt x="2966" y="2771"/>
                  </a:lnTo>
                  <a:lnTo>
                    <a:pt x="2965" y="2771"/>
                  </a:lnTo>
                  <a:lnTo>
                    <a:pt x="2965" y="2770"/>
                  </a:lnTo>
                  <a:lnTo>
                    <a:pt x="2965" y="2771"/>
                  </a:lnTo>
                  <a:lnTo>
                    <a:pt x="2965" y="2772"/>
                  </a:lnTo>
                  <a:lnTo>
                    <a:pt x="2964" y="2772"/>
                  </a:lnTo>
                  <a:lnTo>
                    <a:pt x="2964" y="2773"/>
                  </a:lnTo>
                  <a:lnTo>
                    <a:pt x="2964" y="2774"/>
                  </a:lnTo>
                  <a:lnTo>
                    <a:pt x="2963" y="2774"/>
                  </a:lnTo>
                  <a:lnTo>
                    <a:pt x="2963" y="2775"/>
                  </a:lnTo>
                  <a:lnTo>
                    <a:pt x="2962" y="2775"/>
                  </a:lnTo>
                  <a:lnTo>
                    <a:pt x="2962" y="2774"/>
                  </a:lnTo>
                  <a:lnTo>
                    <a:pt x="2961" y="2774"/>
                  </a:lnTo>
                  <a:lnTo>
                    <a:pt x="2961" y="2773"/>
                  </a:lnTo>
                  <a:lnTo>
                    <a:pt x="2960" y="2773"/>
                  </a:lnTo>
                  <a:lnTo>
                    <a:pt x="2959" y="2772"/>
                  </a:lnTo>
                  <a:lnTo>
                    <a:pt x="2958" y="2773"/>
                  </a:lnTo>
                  <a:lnTo>
                    <a:pt x="2958" y="2774"/>
                  </a:lnTo>
                  <a:lnTo>
                    <a:pt x="2957" y="2774"/>
                  </a:lnTo>
                  <a:lnTo>
                    <a:pt x="2956" y="2774"/>
                  </a:lnTo>
                  <a:lnTo>
                    <a:pt x="2957" y="2776"/>
                  </a:lnTo>
                  <a:lnTo>
                    <a:pt x="2957" y="2777"/>
                  </a:lnTo>
                  <a:lnTo>
                    <a:pt x="2957" y="2778"/>
                  </a:lnTo>
                  <a:lnTo>
                    <a:pt x="2957" y="2779"/>
                  </a:lnTo>
                  <a:lnTo>
                    <a:pt x="2956" y="2779"/>
                  </a:lnTo>
                  <a:lnTo>
                    <a:pt x="2955" y="2779"/>
                  </a:lnTo>
                  <a:lnTo>
                    <a:pt x="2955" y="2780"/>
                  </a:lnTo>
                  <a:lnTo>
                    <a:pt x="2954" y="2780"/>
                  </a:lnTo>
                  <a:lnTo>
                    <a:pt x="2954" y="2781"/>
                  </a:lnTo>
                  <a:lnTo>
                    <a:pt x="2955" y="2781"/>
                  </a:lnTo>
                  <a:lnTo>
                    <a:pt x="2955" y="2782"/>
                  </a:lnTo>
                  <a:lnTo>
                    <a:pt x="2954" y="2782"/>
                  </a:lnTo>
                  <a:lnTo>
                    <a:pt x="2953" y="2783"/>
                  </a:lnTo>
                  <a:lnTo>
                    <a:pt x="2952" y="2783"/>
                  </a:lnTo>
                  <a:lnTo>
                    <a:pt x="2952" y="2784"/>
                  </a:lnTo>
                  <a:lnTo>
                    <a:pt x="2951" y="2784"/>
                  </a:lnTo>
                  <a:lnTo>
                    <a:pt x="2950" y="2784"/>
                  </a:lnTo>
                  <a:lnTo>
                    <a:pt x="2949" y="2784"/>
                  </a:lnTo>
                  <a:lnTo>
                    <a:pt x="2948" y="2784"/>
                  </a:lnTo>
                  <a:lnTo>
                    <a:pt x="2947" y="2784"/>
                  </a:lnTo>
                  <a:lnTo>
                    <a:pt x="2947" y="2785"/>
                  </a:lnTo>
                  <a:lnTo>
                    <a:pt x="2946" y="2785"/>
                  </a:lnTo>
                  <a:lnTo>
                    <a:pt x="2947" y="2785"/>
                  </a:lnTo>
                  <a:lnTo>
                    <a:pt x="2947" y="2786"/>
                  </a:lnTo>
                  <a:lnTo>
                    <a:pt x="2948" y="2786"/>
                  </a:lnTo>
                  <a:lnTo>
                    <a:pt x="2947" y="2786"/>
                  </a:lnTo>
                  <a:lnTo>
                    <a:pt x="2947" y="2787"/>
                  </a:lnTo>
                  <a:lnTo>
                    <a:pt x="2948" y="2787"/>
                  </a:lnTo>
                  <a:lnTo>
                    <a:pt x="2948" y="2788"/>
                  </a:lnTo>
                  <a:lnTo>
                    <a:pt x="2948" y="2789"/>
                  </a:lnTo>
                  <a:lnTo>
                    <a:pt x="2947" y="2789"/>
                  </a:lnTo>
                  <a:lnTo>
                    <a:pt x="2946" y="2789"/>
                  </a:lnTo>
                  <a:lnTo>
                    <a:pt x="2945" y="2790"/>
                  </a:lnTo>
                  <a:lnTo>
                    <a:pt x="2944" y="2790"/>
                  </a:lnTo>
                  <a:lnTo>
                    <a:pt x="2943" y="2791"/>
                  </a:lnTo>
                  <a:lnTo>
                    <a:pt x="2942" y="2792"/>
                  </a:lnTo>
                  <a:lnTo>
                    <a:pt x="2941" y="2792"/>
                  </a:lnTo>
                  <a:lnTo>
                    <a:pt x="2940" y="2792"/>
                  </a:lnTo>
                  <a:lnTo>
                    <a:pt x="2940" y="2793"/>
                  </a:lnTo>
                  <a:lnTo>
                    <a:pt x="2939" y="2794"/>
                  </a:lnTo>
                  <a:lnTo>
                    <a:pt x="2938" y="2795"/>
                  </a:lnTo>
                  <a:lnTo>
                    <a:pt x="2938" y="2796"/>
                  </a:lnTo>
                  <a:lnTo>
                    <a:pt x="2937" y="2797"/>
                  </a:lnTo>
                  <a:lnTo>
                    <a:pt x="2936" y="2797"/>
                  </a:lnTo>
                  <a:lnTo>
                    <a:pt x="2936" y="2798"/>
                  </a:lnTo>
                  <a:lnTo>
                    <a:pt x="2935" y="2798"/>
                  </a:lnTo>
                  <a:lnTo>
                    <a:pt x="2935" y="2799"/>
                  </a:lnTo>
                  <a:lnTo>
                    <a:pt x="2934" y="2799"/>
                  </a:lnTo>
                  <a:lnTo>
                    <a:pt x="2934" y="2800"/>
                  </a:lnTo>
                  <a:lnTo>
                    <a:pt x="2934" y="2801"/>
                  </a:lnTo>
                  <a:lnTo>
                    <a:pt x="2933" y="2801"/>
                  </a:lnTo>
                  <a:lnTo>
                    <a:pt x="2933" y="2802"/>
                  </a:lnTo>
                  <a:lnTo>
                    <a:pt x="2933" y="2803"/>
                  </a:lnTo>
                  <a:lnTo>
                    <a:pt x="2932" y="2804"/>
                  </a:lnTo>
                  <a:lnTo>
                    <a:pt x="2931" y="2805"/>
                  </a:lnTo>
                  <a:lnTo>
                    <a:pt x="2931" y="2806"/>
                  </a:lnTo>
                  <a:lnTo>
                    <a:pt x="2932" y="2806"/>
                  </a:lnTo>
                  <a:lnTo>
                    <a:pt x="2932" y="2807"/>
                  </a:lnTo>
                  <a:lnTo>
                    <a:pt x="2933" y="2807"/>
                  </a:lnTo>
                  <a:lnTo>
                    <a:pt x="2933" y="2806"/>
                  </a:lnTo>
                  <a:lnTo>
                    <a:pt x="2934" y="2806"/>
                  </a:lnTo>
                  <a:lnTo>
                    <a:pt x="2935" y="2806"/>
                  </a:lnTo>
                  <a:lnTo>
                    <a:pt x="2935" y="2807"/>
                  </a:lnTo>
                  <a:lnTo>
                    <a:pt x="2935" y="2808"/>
                  </a:lnTo>
                  <a:lnTo>
                    <a:pt x="2934" y="2808"/>
                  </a:lnTo>
                  <a:lnTo>
                    <a:pt x="2934" y="2809"/>
                  </a:lnTo>
                  <a:lnTo>
                    <a:pt x="2934" y="2810"/>
                  </a:lnTo>
                  <a:lnTo>
                    <a:pt x="2933" y="2810"/>
                  </a:lnTo>
                  <a:lnTo>
                    <a:pt x="2932" y="2810"/>
                  </a:lnTo>
                  <a:lnTo>
                    <a:pt x="2931" y="2811"/>
                  </a:lnTo>
                  <a:lnTo>
                    <a:pt x="2930" y="2812"/>
                  </a:lnTo>
                  <a:lnTo>
                    <a:pt x="2930" y="2813"/>
                  </a:lnTo>
                  <a:lnTo>
                    <a:pt x="2931" y="2816"/>
                  </a:lnTo>
                  <a:lnTo>
                    <a:pt x="2932" y="2816"/>
                  </a:lnTo>
                  <a:lnTo>
                    <a:pt x="2933" y="2816"/>
                  </a:lnTo>
                  <a:lnTo>
                    <a:pt x="2934" y="2816"/>
                  </a:lnTo>
                  <a:lnTo>
                    <a:pt x="2935" y="2816"/>
                  </a:lnTo>
                  <a:lnTo>
                    <a:pt x="2936" y="2816"/>
                  </a:lnTo>
                  <a:lnTo>
                    <a:pt x="2937" y="2815"/>
                  </a:lnTo>
                  <a:lnTo>
                    <a:pt x="2937" y="2814"/>
                  </a:lnTo>
                  <a:lnTo>
                    <a:pt x="2938" y="2815"/>
                  </a:lnTo>
                  <a:lnTo>
                    <a:pt x="2937" y="2815"/>
                  </a:lnTo>
                  <a:lnTo>
                    <a:pt x="2938" y="2815"/>
                  </a:lnTo>
                  <a:lnTo>
                    <a:pt x="2938" y="2816"/>
                  </a:lnTo>
                  <a:lnTo>
                    <a:pt x="2938" y="2817"/>
                  </a:lnTo>
                  <a:lnTo>
                    <a:pt x="2938" y="2818"/>
                  </a:lnTo>
                  <a:lnTo>
                    <a:pt x="2938" y="2819"/>
                  </a:lnTo>
                  <a:lnTo>
                    <a:pt x="2938" y="2820"/>
                  </a:lnTo>
                  <a:lnTo>
                    <a:pt x="2938" y="2821"/>
                  </a:lnTo>
                  <a:lnTo>
                    <a:pt x="2939" y="2821"/>
                  </a:lnTo>
                  <a:lnTo>
                    <a:pt x="2939" y="2822"/>
                  </a:lnTo>
                  <a:lnTo>
                    <a:pt x="2940" y="2822"/>
                  </a:lnTo>
                  <a:lnTo>
                    <a:pt x="2941" y="2822"/>
                  </a:lnTo>
                  <a:lnTo>
                    <a:pt x="2942" y="2822"/>
                  </a:lnTo>
                  <a:lnTo>
                    <a:pt x="2943" y="2822"/>
                  </a:lnTo>
                  <a:lnTo>
                    <a:pt x="2943" y="2821"/>
                  </a:lnTo>
                  <a:lnTo>
                    <a:pt x="2944" y="2821"/>
                  </a:lnTo>
                  <a:lnTo>
                    <a:pt x="2945" y="2821"/>
                  </a:lnTo>
                  <a:lnTo>
                    <a:pt x="2945" y="2820"/>
                  </a:lnTo>
                  <a:lnTo>
                    <a:pt x="2945" y="2821"/>
                  </a:lnTo>
                  <a:lnTo>
                    <a:pt x="2945" y="2822"/>
                  </a:lnTo>
                  <a:lnTo>
                    <a:pt x="2946" y="2823"/>
                  </a:lnTo>
                  <a:lnTo>
                    <a:pt x="2946" y="2822"/>
                  </a:lnTo>
                  <a:lnTo>
                    <a:pt x="2947" y="2822"/>
                  </a:lnTo>
                  <a:lnTo>
                    <a:pt x="2947" y="2821"/>
                  </a:lnTo>
                  <a:lnTo>
                    <a:pt x="2947" y="2820"/>
                  </a:lnTo>
                  <a:lnTo>
                    <a:pt x="2948" y="2820"/>
                  </a:lnTo>
                  <a:lnTo>
                    <a:pt x="2948" y="2821"/>
                  </a:lnTo>
                  <a:lnTo>
                    <a:pt x="2947" y="2821"/>
                  </a:lnTo>
                  <a:lnTo>
                    <a:pt x="2948" y="2821"/>
                  </a:lnTo>
                  <a:lnTo>
                    <a:pt x="2948" y="2822"/>
                  </a:lnTo>
                  <a:lnTo>
                    <a:pt x="2949" y="2822"/>
                  </a:lnTo>
                  <a:lnTo>
                    <a:pt x="2949" y="2823"/>
                  </a:lnTo>
                  <a:lnTo>
                    <a:pt x="2949" y="2822"/>
                  </a:lnTo>
                  <a:lnTo>
                    <a:pt x="2950" y="2822"/>
                  </a:lnTo>
                  <a:lnTo>
                    <a:pt x="2950" y="2823"/>
                  </a:lnTo>
                  <a:lnTo>
                    <a:pt x="2951" y="2822"/>
                  </a:lnTo>
                  <a:lnTo>
                    <a:pt x="2952" y="2822"/>
                  </a:lnTo>
                  <a:lnTo>
                    <a:pt x="2952" y="2821"/>
                  </a:lnTo>
                  <a:lnTo>
                    <a:pt x="2953" y="2821"/>
                  </a:lnTo>
                  <a:lnTo>
                    <a:pt x="2953" y="2822"/>
                  </a:lnTo>
                  <a:lnTo>
                    <a:pt x="2954" y="2822"/>
                  </a:lnTo>
                  <a:lnTo>
                    <a:pt x="2954" y="2823"/>
                  </a:lnTo>
                  <a:lnTo>
                    <a:pt x="2955" y="2823"/>
                  </a:lnTo>
                  <a:lnTo>
                    <a:pt x="2955" y="2824"/>
                  </a:lnTo>
                  <a:lnTo>
                    <a:pt x="2955" y="2825"/>
                  </a:lnTo>
                  <a:lnTo>
                    <a:pt x="2956" y="2826"/>
                  </a:lnTo>
                  <a:lnTo>
                    <a:pt x="2957" y="2826"/>
                  </a:lnTo>
                  <a:lnTo>
                    <a:pt x="2958" y="2826"/>
                  </a:lnTo>
                  <a:lnTo>
                    <a:pt x="2958" y="2827"/>
                  </a:lnTo>
                  <a:lnTo>
                    <a:pt x="2958" y="2828"/>
                  </a:lnTo>
                  <a:lnTo>
                    <a:pt x="2957" y="2828"/>
                  </a:lnTo>
                  <a:lnTo>
                    <a:pt x="2957" y="2829"/>
                  </a:lnTo>
                  <a:lnTo>
                    <a:pt x="2957" y="2830"/>
                  </a:lnTo>
                  <a:lnTo>
                    <a:pt x="2957" y="2829"/>
                  </a:lnTo>
                  <a:lnTo>
                    <a:pt x="2958" y="2829"/>
                  </a:lnTo>
                  <a:lnTo>
                    <a:pt x="2958" y="2830"/>
                  </a:lnTo>
                  <a:lnTo>
                    <a:pt x="2958" y="2831"/>
                  </a:lnTo>
                  <a:lnTo>
                    <a:pt x="2959" y="2831"/>
                  </a:lnTo>
                  <a:lnTo>
                    <a:pt x="2959" y="2830"/>
                  </a:lnTo>
                  <a:lnTo>
                    <a:pt x="2960" y="2830"/>
                  </a:lnTo>
                  <a:lnTo>
                    <a:pt x="2961" y="2830"/>
                  </a:lnTo>
                  <a:lnTo>
                    <a:pt x="2961" y="2831"/>
                  </a:lnTo>
                  <a:lnTo>
                    <a:pt x="2961" y="2832"/>
                  </a:lnTo>
                  <a:lnTo>
                    <a:pt x="2962" y="2832"/>
                  </a:lnTo>
                  <a:lnTo>
                    <a:pt x="2962" y="2833"/>
                  </a:lnTo>
                  <a:lnTo>
                    <a:pt x="2962" y="2834"/>
                  </a:lnTo>
                  <a:lnTo>
                    <a:pt x="2962" y="2835"/>
                  </a:lnTo>
                  <a:lnTo>
                    <a:pt x="2963" y="2835"/>
                  </a:lnTo>
                  <a:lnTo>
                    <a:pt x="2963" y="2836"/>
                  </a:lnTo>
                  <a:lnTo>
                    <a:pt x="2963" y="2837"/>
                  </a:lnTo>
                  <a:lnTo>
                    <a:pt x="2962" y="2837"/>
                  </a:lnTo>
                  <a:lnTo>
                    <a:pt x="2962" y="2838"/>
                  </a:lnTo>
                  <a:lnTo>
                    <a:pt x="2962" y="2839"/>
                  </a:lnTo>
                  <a:lnTo>
                    <a:pt x="2961" y="2839"/>
                  </a:lnTo>
                  <a:lnTo>
                    <a:pt x="2961" y="2840"/>
                  </a:lnTo>
                  <a:lnTo>
                    <a:pt x="2960" y="2840"/>
                  </a:lnTo>
                  <a:lnTo>
                    <a:pt x="2961" y="2840"/>
                  </a:lnTo>
                  <a:lnTo>
                    <a:pt x="2961" y="2841"/>
                  </a:lnTo>
                  <a:lnTo>
                    <a:pt x="2962" y="2841"/>
                  </a:lnTo>
                  <a:lnTo>
                    <a:pt x="2961" y="2841"/>
                  </a:lnTo>
                  <a:lnTo>
                    <a:pt x="2961" y="2842"/>
                  </a:lnTo>
                  <a:lnTo>
                    <a:pt x="2962" y="2842"/>
                  </a:lnTo>
                  <a:lnTo>
                    <a:pt x="2962" y="2843"/>
                  </a:lnTo>
                  <a:lnTo>
                    <a:pt x="2961" y="2843"/>
                  </a:lnTo>
                  <a:lnTo>
                    <a:pt x="2960" y="2844"/>
                  </a:lnTo>
                  <a:lnTo>
                    <a:pt x="2961" y="2844"/>
                  </a:lnTo>
                  <a:lnTo>
                    <a:pt x="2961" y="2843"/>
                  </a:lnTo>
                  <a:lnTo>
                    <a:pt x="2962" y="2843"/>
                  </a:lnTo>
                  <a:lnTo>
                    <a:pt x="2962" y="2844"/>
                  </a:lnTo>
                  <a:lnTo>
                    <a:pt x="2962" y="2845"/>
                  </a:lnTo>
                  <a:lnTo>
                    <a:pt x="2961" y="2845"/>
                  </a:lnTo>
                  <a:lnTo>
                    <a:pt x="2960" y="2846"/>
                  </a:lnTo>
                  <a:lnTo>
                    <a:pt x="2959" y="2846"/>
                  </a:lnTo>
                  <a:lnTo>
                    <a:pt x="2958" y="2845"/>
                  </a:lnTo>
                  <a:lnTo>
                    <a:pt x="2958" y="2846"/>
                  </a:lnTo>
                  <a:lnTo>
                    <a:pt x="2957" y="2846"/>
                  </a:lnTo>
                  <a:lnTo>
                    <a:pt x="2956" y="2846"/>
                  </a:lnTo>
                  <a:lnTo>
                    <a:pt x="2955" y="2846"/>
                  </a:lnTo>
                  <a:lnTo>
                    <a:pt x="2954" y="2846"/>
                  </a:lnTo>
                  <a:lnTo>
                    <a:pt x="2953" y="2846"/>
                  </a:lnTo>
                  <a:lnTo>
                    <a:pt x="2952" y="2847"/>
                  </a:lnTo>
                  <a:lnTo>
                    <a:pt x="2950" y="2848"/>
                  </a:lnTo>
                  <a:lnTo>
                    <a:pt x="2949" y="2848"/>
                  </a:lnTo>
                  <a:lnTo>
                    <a:pt x="2948" y="2848"/>
                  </a:lnTo>
                  <a:lnTo>
                    <a:pt x="2947" y="2850"/>
                  </a:lnTo>
                  <a:lnTo>
                    <a:pt x="2946" y="2850"/>
                  </a:lnTo>
                  <a:lnTo>
                    <a:pt x="2945" y="2851"/>
                  </a:lnTo>
                  <a:lnTo>
                    <a:pt x="2944" y="2851"/>
                  </a:lnTo>
                  <a:lnTo>
                    <a:pt x="2943" y="2852"/>
                  </a:lnTo>
                  <a:lnTo>
                    <a:pt x="2941" y="2853"/>
                  </a:lnTo>
                  <a:lnTo>
                    <a:pt x="2938" y="2853"/>
                  </a:lnTo>
                  <a:lnTo>
                    <a:pt x="2937" y="2853"/>
                  </a:lnTo>
                  <a:lnTo>
                    <a:pt x="2936" y="2853"/>
                  </a:lnTo>
                  <a:lnTo>
                    <a:pt x="2935" y="2853"/>
                  </a:lnTo>
                  <a:lnTo>
                    <a:pt x="2934" y="2853"/>
                  </a:lnTo>
                  <a:lnTo>
                    <a:pt x="2933" y="2852"/>
                  </a:lnTo>
                  <a:lnTo>
                    <a:pt x="2932" y="2852"/>
                  </a:lnTo>
                  <a:lnTo>
                    <a:pt x="2931" y="2852"/>
                  </a:lnTo>
                  <a:lnTo>
                    <a:pt x="2931" y="2851"/>
                  </a:lnTo>
                  <a:lnTo>
                    <a:pt x="2930" y="2851"/>
                  </a:lnTo>
                  <a:lnTo>
                    <a:pt x="2929" y="2851"/>
                  </a:lnTo>
                  <a:lnTo>
                    <a:pt x="2928" y="2851"/>
                  </a:lnTo>
                  <a:lnTo>
                    <a:pt x="2927" y="2852"/>
                  </a:lnTo>
                  <a:lnTo>
                    <a:pt x="2926" y="2852"/>
                  </a:lnTo>
                  <a:lnTo>
                    <a:pt x="2925" y="2852"/>
                  </a:lnTo>
                  <a:lnTo>
                    <a:pt x="2924" y="2852"/>
                  </a:lnTo>
                  <a:lnTo>
                    <a:pt x="2923" y="2853"/>
                  </a:lnTo>
                  <a:lnTo>
                    <a:pt x="2922" y="2853"/>
                  </a:lnTo>
                  <a:lnTo>
                    <a:pt x="2921" y="2854"/>
                  </a:lnTo>
                  <a:lnTo>
                    <a:pt x="2920" y="2855"/>
                  </a:lnTo>
                  <a:lnTo>
                    <a:pt x="2918" y="2855"/>
                  </a:lnTo>
                  <a:lnTo>
                    <a:pt x="2917" y="2856"/>
                  </a:lnTo>
                  <a:lnTo>
                    <a:pt x="2916" y="2857"/>
                  </a:lnTo>
                  <a:lnTo>
                    <a:pt x="2915" y="2857"/>
                  </a:lnTo>
                  <a:lnTo>
                    <a:pt x="2914" y="2858"/>
                  </a:lnTo>
                  <a:lnTo>
                    <a:pt x="2910" y="2859"/>
                  </a:lnTo>
                  <a:lnTo>
                    <a:pt x="2909" y="2860"/>
                  </a:lnTo>
                  <a:lnTo>
                    <a:pt x="2908" y="2860"/>
                  </a:lnTo>
                  <a:lnTo>
                    <a:pt x="2907" y="2860"/>
                  </a:lnTo>
                  <a:lnTo>
                    <a:pt x="2905" y="2860"/>
                  </a:lnTo>
                  <a:lnTo>
                    <a:pt x="2904" y="2861"/>
                  </a:lnTo>
                  <a:lnTo>
                    <a:pt x="2902" y="2861"/>
                  </a:lnTo>
                  <a:lnTo>
                    <a:pt x="2901" y="2861"/>
                  </a:lnTo>
                  <a:lnTo>
                    <a:pt x="2897" y="2862"/>
                  </a:lnTo>
                  <a:lnTo>
                    <a:pt x="2894" y="2863"/>
                  </a:lnTo>
                  <a:lnTo>
                    <a:pt x="2892" y="2864"/>
                  </a:lnTo>
                  <a:lnTo>
                    <a:pt x="2891" y="2864"/>
                  </a:lnTo>
                  <a:lnTo>
                    <a:pt x="2883" y="2867"/>
                  </a:lnTo>
                  <a:lnTo>
                    <a:pt x="2881" y="2868"/>
                  </a:lnTo>
                  <a:lnTo>
                    <a:pt x="2880" y="2868"/>
                  </a:lnTo>
                  <a:lnTo>
                    <a:pt x="2878" y="2869"/>
                  </a:lnTo>
                  <a:lnTo>
                    <a:pt x="2874" y="2870"/>
                  </a:lnTo>
                  <a:lnTo>
                    <a:pt x="2872" y="2871"/>
                  </a:lnTo>
                  <a:lnTo>
                    <a:pt x="2867" y="2873"/>
                  </a:lnTo>
                  <a:lnTo>
                    <a:pt x="2863" y="2874"/>
                  </a:lnTo>
                  <a:lnTo>
                    <a:pt x="2862" y="2874"/>
                  </a:lnTo>
                  <a:lnTo>
                    <a:pt x="2860" y="2875"/>
                  </a:lnTo>
                  <a:lnTo>
                    <a:pt x="2858" y="2875"/>
                  </a:lnTo>
                  <a:lnTo>
                    <a:pt x="2857" y="2876"/>
                  </a:lnTo>
                  <a:lnTo>
                    <a:pt x="2854" y="2877"/>
                  </a:lnTo>
                  <a:lnTo>
                    <a:pt x="2851" y="2878"/>
                  </a:lnTo>
                  <a:lnTo>
                    <a:pt x="2850" y="2878"/>
                  </a:lnTo>
                  <a:lnTo>
                    <a:pt x="2849" y="2878"/>
                  </a:lnTo>
                  <a:lnTo>
                    <a:pt x="2849" y="2879"/>
                  </a:lnTo>
                  <a:lnTo>
                    <a:pt x="2850" y="2880"/>
                  </a:lnTo>
                  <a:lnTo>
                    <a:pt x="2851" y="2880"/>
                  </a:lnTo>
                  <a:lnTo>
                    <a:pt x="2850" y="2880"/>
                  </a:lnTo>
                  <a:lnTo>
                    <a:pt x="2850" y="2881"/>
                  </a:lnTo>
                  <a:lnTo>
                    <a:pt x="2849" y="2882"/>
                  </a:lnTo>
                  <a:lnTo>
                    <a:pt x="2847" y="2882"/>
                  </a:lnTo>
                  <a:lnTo>
                    <a:pt x="2845" y="2883"/>
                  </a:lnTo>
                  <a:lnTo>
                    <a:pt x="2844" y="2883"/>
                  </a:lnTo>
                  <a:lnTo>
                    <a:pt x="2843" y="2883"/>
                  </a:lnTo>
                  <a:lnTo>
                    <a:pt x="2842" y="2884"/>
                  </a:lnTo>
                  <a:lnTo>
                    <a:pt x="2841" y="2884"/>
                  </a:lnTo>
                  <a:lnTo>
                    <a:pt x="2840" y="2883"/>
                  </a:lnTo>
                  <a:lnTo>
                    <a:pt x="2839" y="2883"/>
                  </a:lnTo>
                  <a:lnTo>
                    <a:pt x="2839" y="2884"/>
                  </a:lnTo>
                  <a:lnTo>
                    <a:pt x="2838" y="2884"/>
                  </a:lnTo>
                  <a:lnTo>
                    <a:pt x="2837" y="2884"/>
                  </a:lnTo>
                  <a:lnTo>
                    <a:pt x="2836" y="2885"/>
                  </a:lnTo>
                  <a:lnTo>
                    <a:pt x="2833" y="2885"/>
                  </a:lnTo>
                  <a:lnTo>
                    <a:pt x="2830" y="2886"/>
                  </a:lnTo>
                  <a:lnTo>
                    <a:pt x="2829" y="2887"/>
                  </a:lnTo>
                  <a:lnTo>
                    <a:pt x="2827" y="2887"/>
                  </a:lnTo>
                  <a:lnTo>
                    <a:pt x="2826" y="2887"/>
                  </a:lnTo>
                  <a:lnTo>
                    <a:pt x="2824" y="2887"/>
                  </a:lnTo>
                  <a:lnTo>
                    <a:pt x="2823" y="2888"/>
                  </a:lnTo>
                  <a:lnTo>
                    <a:pt x="2822" y="2888"/>
                  </a:lnTo>
                  <a:lnTo>
                    <a:pt x="2821" y="2888"/>
                  </a:lnTo>
                  <a:lnTo>
                    <a:pt x="2820" y="2888"/>
                  </a:lnTo>
                  <a:lnTo>
                    <a:pt x="2819" y="2889"/>
                  </a:lnTo>
                  <a:lnTo>
                    <a:pt x="2818" y="2889"/>
                  </a:lnTo>
                  <a:lnTo>
                    <a:pt x="2817" y="2889"/>
                  </a:lnTo>
                  <a:lnTo>
                    <a:pt x="2816" y="2889"/>
                  </a:lnTo>
                  <a:lnTo>
                    <a:pt x="2814" y="2890"/>
                  </a:lnTo>
                  <a:lnTo>
                    <a:pt x="2813" y="2890"/>
                  </a:lnTo>
                  <a:lnTo>
                    <a:pt x="2812" y="2890"/>
                  </a:lnTo>
                  <a:lnTo>
                    <a:pt x="2811" y="2891"/>
                  </a:lnTo>
                  <a:lnTo>
                    <a:pt x="2810" y="2892"/>
                  </a:lnTo>
                  <a:lnTo>
                    <a:pt x="2809" y="2892"/>
                  </a:lnTo>
                  <a:lnTo>
                    <a:pt x="2808" y="2892"/>
                  </a:lnTo>
                  <a:lnTo>
                    <a:pt x="2807" y="2893"/>
                  </a:lnTo>
                  <a:lnTo>
                    <a:pt x="2806" y="2893"/>
                  </a:lnTo>
                  <a:lnTo>
                    <a:pt x="2805" y="2894"/>
                  </a:lnTo>
                  <a:lnTo>
                    <a:pt x="2804" y="2894"/>
                  </a:lnTo>
                  <a:lnTo>
                    <a:pt x="2803" y="2894"/>
                  </a:lnTo>
                  <a:lnTo>
                    <a:pt x="2800" y="2896"/>
                  </a:lnTo>
                  <a:lnTo>
                    <a:pt x="2797" y="2897"/>
                  </a:lnTo>
                  <a:lnTo>
                    <a:pt x="2796" y="2897"/>
                  </a:lnTo>
                  <a:lnTo>
                    <a:pt x="2796" y="2898"/>
                  </a:lnTo>
                  <a:lnTo>
                    <a:pt x="2793" y="2899"/>
                  </a:lnTo>
                  <a:lnTo>
                    <a:pt x="2787" y="2900"/>
                  </a:lnTo>
                  <a:lnTo>
                    <a:pt x="2785" y="2902"/>
                  </a:lnTo>
                  <a:lnTo>
                    <a:pt x="2783" y="2903"/>
                  </a:lnTo>
                  <a:lnTo>
                    <a:pt x="2782" y="2903"/>
                  </a:lnTo>
                  <a:lnTo>
                    <a:pt x="2781" y="2903"/>
                  </a:lnTo>
                  <a:lnTo>
                    <a:pt x="2780" y="2904"/>
                  </a:lnTo>
                  <a:lnTo>
                    <a:pt x="2778" y="2904"/>
                  </a:lnTo>
                  <a:lnTo>
                    <a:pt x="2776" y="2905"/>
                  </a:lnTo>
                  <a:lnTo>
                    <a:pt x="2775" y="2905"/>
                  </a:lnTo>
                  <a:lnTo>
                    <a:pt x="2772" y="2906"/>
                  </a:lnTo>
                  <a:lnTo>
                    <a:pt x="2770" y="2907"/>
                  </a:lnTo>
                  <a:lnTo>
                    <a:pt x="2768" y="2907"/>
                  </a:lnTo>
                  <a:lnTo>
                    <a:pt x="2767" y="2907"/>
                  </a:lnTo>
                  <a:lnTo>
                    <a:pt x="2766" y="2907"/>
                  </a:lnTo>
                  <a:lnTo>
                    <a:pt x="2765" y="2907"/>
                  </a:lnTo>
                  <a:lnTo>
                    <a:pt x="2764" y="2907"/>
                  </a:lnTo>
                  <a:lnTo>
                    <a:pt x="2763" y="2907"/>
                  </a:lnTo>
                  <a:lnTo>
                    <a:pt x="2762" y="2908"/>
                  </a:lnTo>
                  <a:lnTo>
                    <a:pt x="2760" y="2908"/>
                  </a:lnTo>
                  <a:lnTo>
                    <a:pt x="2759" y="2909"/>
                  </a:lnTo>
                  <a:lnTo>
                    <a:pt x="2758" y="2910"/>
                  </a:lnTo>
                  <a:lnTo>
                    <a:pt x="2757" y="2910"/>
                  </a:lnTo>
                  <a:lnTo>
                    <a:pt x="2756" y="2910"/>
                  </a:lnTo>
                  <a:lnTo>
                    <a:pt x="2756" y="2909"/>
                  </a:lnTo>
                  <a:lnTo>
                    <a:pt x="2755" y="2910"/>
                  </a:lnTo>
                  <a:lnTo>
                    <a:pt x="2754" y="2910"/>
                  </a:lnTo>
                  <a:lnTo>
                    <a:pt x="2753" y="2910"/>
                  </a:lnTo>
                  <a:lnTo>
                    <a:pt x="2752" y="2910"/>
                  </a:lnTo>
                  <a:lnTo>
                    <a:pt x="2751" y="2910"/>
                  </a:lnTo>
                  <a:lnTo>
                    <a:pt x="2750" y="2911"/>
                  </a:lnTo>
                  <a:lnTo>
                    <a:pt x="2749" y="2911"/>
                  </a:lnTo>
                  <a:lnTo>
                    <a:pt x="2748" y="2911"/>
                  </a:lnTo>
                  <a:lnTo>
                    <a:pt x="2747" y="2911"/>
                  </a:lnTo>
                  <a:lnTo>
                    <a:pt x="2746" y="2912"/>
                  </a:lnTo>
                  <a:lnTo>
                    <a:pt x="2744" y="2912"/>
                  </a:lnTo>
                  <a:lnTo>
                    <a:pt x="2743" y="2913"/>
                  </a:lnTo>
                  <a:lnTo>
                    <a:pt x="2743" y="2914"/>
                  </a:lnTo>
                  <a:lnTo>
                    <a:pt x="2743" y="2915"/>
                  </a:lnTo>
                  <a:lnTo>
                    <a:pt x="2744" y="2915"/>
                  </a:lnTo>
                  <a:lnTo>
                    <a:pt x="2743" y="2916"/>
                  </a:lnTo>
                  <a:lnTo>
                    <a:pt x="2742" y="2916"/>
                  </a:lnTo>
                  <a:lnTo>
                    <a:pt x="2741" y="2917"/>
                  </a:lnTo>
                  <a:lnTo>
                    <a:pt x="2740" y="2917"/>
                  </a:lnTo>
                  <a:lnTo>
                    <a:pt x="2738" y="2918"/>
                  </a:lnTo>
                  <a:lnTo>
                    <a:pt x="2738" y="2919"/>
                  </a:lnTo>
                  <a:lnTo>
                    <a:pt x="2737" y="2919"/>
                  </a:lnTo>
                  <a:lnTo>
                    <a:pt x="2736" y="2920"/>
                  </a:lnTo>
                  <a:lnTo>
                    <a:pt x="2737" y="2921"/>
                  </a:lnTo>
                  <a:lnTo>
                    <a:pt x="2736" y="2921"/>
                  </a:lnTo>
                  <a:lnTo>
                    <a:pt x="2735" y="2922"/>
                  </a:lnTo>
                  <a:lnTo>
                    <a:pt x="2734" y="2922"/>
                  </a:lnTo>
                  <a:lnTo>
                    <a:pt x="2733" y="2923"/>
                  </a:lnTo>
                  <a:lnTo>
                    <a:pt x="2732" y="2924"/>
                  </a:lnTo>
                  <a:lnTo>
                    <a:pt x="2731" y="2924"/>
                  </a:lnTo>
                  <a:lnTo>
                    <a:pt x="2730" y="2924"/>
                  </a:lnTo>
                  <a:lnTo>
                    <a:pt x="2729" y="2924"/>
                  </a:lnTo>
                  <a:lnTo>
                    <a:pt x="2728" y="2925"/>
                  </a:lnTo>
                  <a:lnTo>
                    <a:pt x="2727" y="2925"/>
                  </a:lnTo>
                  <a:lnTo>
                    <a:pt x="2726" y="2925"/>
                  </a:lnTo>
                  <a:lnTo>
                    <a:pt x="2725" y="2926"/>
                  </a:lnTo>
                  <a:lnTo>
                    <a:pt x="2724" y="2926"/>
                  </a:lnTo>
                  <a:lnTo>
                    <a:pt x="2722" y="2927"/>
                  </a:lnTo>
                  <a:lnTo>
                    <a:pt x="2721" y="2927"/>
                  </a:lnTo>
                  <a:lnTo>
                    <a:pt x="2719" y="2927"/>
                  </a:lnTo>
                  <a:lnTo>
                    <a:pt x="2718" y="2928"/>
                  </a:lnTo>
                  <a:lnTo>
                    <a:pt x="2718" y="2929"/>
                  </a:lnTo>
                  <a:lnTo>
                    <a:pt x="2716" y="2930"/>
                  </a:lnTo>
                  <a:lnTo>
                    <a:pt x="2714" y="2931"/>
                  </a:lnTo>
                  <a:lnTo>
                    <a:pt x="2713" y="2930"/>
                  </a:lnTo>
                  <a:lnTo>
                    <a:pt x="2712" y="2930"/>
                  </a:lnTo>
                  <a:lnTo>
                    <a:pt x="2711" y="2930"/>
                  </a:lnTo>
                  <a:lnTo>
                    <a:pt x="2711" y="2931"/>
                  </a:lnTo>
                  <a:lnTo>
                    <a:pt x="2710" y="2931"/>
                  </a:lnTo>
                  <a:lnTo>
                    <a:pt x="2709" y="2931"/>
                  </a:lnTo>
                  <a:lnTo>
                    <a:pt x="2709" y="2932"/>
                  </a:lnTo>
                  <a:lnTo>
                    <a:pt x="2708" y="2933"/>
                  </a:lnTo>
                  <a:lnTo>
                    <a:pt x="2707" y="2933"/>
                  </a:lnTo>
                  <a:lnTo>
                    <a:pt x="2706" y="2934"/>
                  </a:lnTo>
                  <a:lnTo>
                    <a:pt x="2705" y="2934"/>
                  </a:lnTo>
                  <a:lnTo>
                    <a:pt x="2705" y="2935"/>
                  </a:lnTo>
                  <a:lnTo>
                    <a:pt x="2704" y="2935"/>
                  </a:lnTo>
                  <a:lnTo>
                    <a:pt x="2704" y="2936"/>
                  </a:lnTo>
                  <a:lnTo>
                    <a:pt x="2703" y="2936"/>
                  </a:lnTo>
                  <a:lnTo>
                    <a:pt x="2703" y="2937"/>
                  </a:lnTo>
                  <a:lnTo>
                    <a:pt x="2702" y="2937"/>
                  </a:lnTo>
                  <a:lnTo>
                    <a:pt x="2701" y="2937"/>
                  </a:lnTo>
                  <a:lnTo>
                    <a:pt x="2700" y="2937"/>
                  </a:lnTo>
                  <a:lnTo>
                    <a:pt x="2699" y="2936"/>
                  </a:lnTo>
                  <a:lnTo>
                    <a:pt x="2699" y="2935"/>
                  </a:lnTo>
                  <a:lnTo>
                    <a:pt x="2698" y="2935"/>
                  </a:lnTo>
                  <a:lnTo>
                    <a:pt x="2697" y="2935"/>
                  </a:lnTo>
                  <a:lnTo>
                    <a:pt x="2696" y="2935"/>
                  </a:lnTo>
                  <a:lnTo>
                    <a:pt x="2692" y="2937"/>
                  </a:lnTo>
                  <a:lnTo>
                    <a:pt x="2691" y="2938"/>
                  </a:lnTo>
                  <a:lnTo>
                    <a:pt x="2690" y="2938"/>
                  </a:lnTo>
                  <a:lnTo>
                    <a:pt x="2690" y="2937"/>
                  </a:lnTo>
                  <a:lnTo>
                    <a:pt x="2689" y="2937"/>
                  </a:lnTo>
                  <a:lnTo>
                    <a:pt x="2687" y="2938"/>
                  </a:lnTo>
                  <a:lnTo>
                    <a:pt x="2686" y="2938"/>
                  </a:lnTo>
                  <a:lnTo>
                    <a:pt x="2686" y="2939"/>
                  </a:lnTo>
                  <a:lnTo>
                    <a:pt x="2686" y="2940"/>
                  </a:lnTo>
                  <a:lnTo>
                    <a:pt x="2686" y="2942"/>
                  </a:lnTo>
                  <a:lnTo>
                    <a:pt x="2686" y="2943"/>
                  </a:lnTo>
                  <a:lnTo>
                    <a:pt x="2687" y="2944"/>
                  </a:lnTo>
                  <a:lnTo>
                    <a:pt x="2688" y="2944"/>
                  </a:lnTo>
                  <a:lnTo>
                    <a:pt x="2688" y="2945"/>
                  </a:lnTo>
                  <a:lnTo>
                    <a:pt x="2688" y="2946"/>
                  </a:lnTo>
                  <a:lnTo>
                    <a:pt x="2687" y="2947"/>
                  </a:lnTo>
                  <a:lnTo>
                    <a:pt x="2686" y="2948"/>
                  </a:lnTo>
                  <a:lnTo>
                    <a:pt x="2685" y="2949"/>
                  </a:lnTo>
                  <a:lnTo>
                    <a:pt x="2684" y="2949"/>
                  </a:lnTo>
                  <a:lnTo>
                    <a:pt x="2683" y="2950"/>
                  </a:lnTo>
                  <a:lnTo>
                    <a:pt x="2681" y="2951"/>
                  </a:lnTo>
                  <a:lnTo>
                    <a:pt x="2680" y="2952"/>
                  </a:lnTo>
                  <a:lnTo>
                    <a:pt x="2677" y="2953"/>
                  </a:lnTo>
                  <a:lnTo>
                    <a:pt x="2676" y="2954"/>
                  </a:lnTo>
                  <a:lnTo>
                    <a:pt x="2675" y="2954"/>
                  </a:lnTo>
                  <a:lnTo>
                    <a:pt x="2672" y="2955"/>
                  </a:lnTo>
                  <a:lnTo>
                    <a:pt x="2672" y="2954"/>
                  </a:lnTo>
                  <a:lnTo>
                    <a:pt x="2672" y="2952"/>
                  </a:lnTo>
                  <a:lnTo>
                    <a:pt x="2672" y="2951"/>
                  </a:lnTo>
                  <a:lnTo>
                    <a:pt x="2671" y="2952"/>
                  </a:lnTo>
                  <a:lnTo>
                    <a:pt x="2669" y="2953"/>
                  </a:lnTo>
                  <a:lnTo>
                    <a:pt x="2668" y="2953"/>
                  </a:lnTo>
                  <a:lnTo>
                    <a:pt x="2667" y="2953"/>
                  </a:lnTo>
                  <a:lnTo>
                    <a:pt x="2666" y="2952"/>
                  </a:lnTo>
                  <a:lnTo>
                    <a:pt x="2665" y="2952"/>
                  </a:lnTo>
                  <a:lnTo>
                    <a:pt x="2663" y="2951"/>
                  </a:lnTo>
                  <a:lnTo>
                    <a:pt x="2662" y="2951"/>
                  </a:lnTo>
                  <a:lnTo>
                    <a:pt x="2660" y="2951"/>
                  </a:lnTo>
                  <a:lnTo>
                    <a:pt x="2658" y="2951"/>
                  </a:lnTo>
                  <a:lnTo>
                    <a:pt x="2657" y="2952"/>
                  </a:lnTo>
                  <a:lnTo>
                    <a:pt x="2656" y="2952"/>
                  </a:lnTo>
                  <a:lnTo>
                    <a:pt x="2656" y="2953"/>
                  </a:lnTo>
                  <a:lnTo>
                    <a:pt x="2656" y="2954"/>
                  </a:lnTo>
                  <a:lnTo>
                    <a:pt x="2655" y="2954"/>
                  </a:lnTo>
                  <a:lnTo>
                    <a:pt x="2655" y="2955"/>
                  </a:lnTo>
                  <a:lnTo>
                    <a:pt x="2654" y="2957"/>
                  </a:lnTo>
                  <a:lnTo>
                    <a:pt x="2654" y="2958"/>
                  </a:lnTo>
                  <a:lnTo>
                    <a:pt x="2653" y="2959"/>
                  </a:lnTo>
                  <a:lnTo>
                    <a:pt x="2652" y="2959"/>
                  </a:lnTo>
                  <a:lnTo>
                    <a:pt x="2650" y="2959"/>
                  </a:lnTo>
                  <a:lnTo>
                    <a:pt x="2649" y="2958"/>
                  </a:lnTo>
                  <a:lnTo>
                    <a:pt x="2649" y="2957"/>
                  </a:lnTo>
                  <a:lnTo>
                    <a:pt x="2649" y="2956"/>
                  </a:lnTo>
                  <a:lnTo>
                    <a:pt x="2648" y="2956"/>
                  </a:lnTo>
                  <a:lnTo>
                    <a:pt x="2648" y="2955"/>
                  </a:lnTo>
                  <a:lnTo>
                    <a:pt x="2648" y="2954"/>
                  </a:lnTo>
                  <a:lnTo>
                    <a:pt x="2648" y="2953"/>
                  </a:lnTo>
                  <a:lnTo>
                    <a:pt x="2648" y="2952"/>
                  </a:lnTo>
                  <a:lnTo>
                    <a:pt x="2647" y="2951"/>
                  </a:lnTo>
                  <a:lnTo>
                    <a:pt x="2646" y="2951"/>
                  </a:lnTo>
                  <a:lnTo>
                    <a:pt x="2647" y="2950"/>
                  </a:lnTo>
                  <a:lnTo>
                    <a:pt x="2647" y="2949"/>
                  </a:lnTo>
                  <a:lnTo>
                    <a:pt x="2647" y="2948"/>
                  </a:lnTo>
                  <a:lnTo>
                    <a:pt x="2646" y="2947"/>
                  </a:lnTo>
                  <a:lnTo>
                    <a:pt x="2645" y="2947"/>
                  </a:lnTo>
                  <a:lnTo>
                    <a:pt x="2646" y="2947"/>
                  </a:lnTo>
                  <a:lnTo>
                    <a:pt x="2646" y="2946"/>
                  </a:lnTo>
                  <a:lnTo>
                    <a:pt x="2646" y="2945"/>
                  </a:lnTo>
                  <a:lnTo>
                    <a:pt x="2646" y="2946"/>
                  </a:lnTo>
                  <a:lnTo>
                    <a:pt x="2647" y="2945"/>
                  </a:lnTo>
                  <a:lnTo>
                    <a:pt x="2648" y="2944"/>
                  </a:lnTo>
                  <a:lnTo>
                    <a:pt x="2649" y="2944"/>
                  </a:lnTo>
                  <a:lnTo>
                    <a:pt x="2650" y="2944"/>
                  </a:lnTo>
                  <a:lnTo>
                    <a:pt x="2650" y="2943"/>
                  </a:lnTo>
                  <a:lnTo>
                    <a:pt x="2651" y="2943"/>
                  </a:lnTo>
                  <a:lnTo>
                    <a:pt x="2651" y="2942"/>
                  </a:lnTo>
                  <a:lnTo>
                    <a:pt x="2652" y="2941"/>
                  </a:lnTo>
                  <a:lnTo>
                    <a:pt x="2653" y="2941"/>
                  </a:lnTo>
                  <a:lnTo>
                    <a:pt x="2654" y="2941"/>
                  </a:lnTo>
                  <a:lnTo>
                    <a:pt x="2654" y="2940"/>
                  </a:lnTo>
                  <a:lnTo>
                    <a:pt x="2653" y="2940"/>
                  </a:lnTo>
                  <a:lnTo>
                    <a:pt x="2653" y="2939"/>
                  </a:lnTo>
                  <a:lnTo>
                    <a:pt x="2654" y="2939"/>
                  </a:lnTo>
                  <a:lnTo>
                    <a:pt x="2654" y="2938"/>
                  </a:lnTo>
                  <a:lnTo>
                    <a:pt x="2654" y="2937"/>
                  </a:lnTo>
                  <a:lnTo>
                    <a:pt x="2655" y="2937"/>
                  </a:lnTo>
                  <a:lnTo>
                    <a:pt x="2656" y="2936"/>
                  </a:lnTo>
                  <a:lnTo>
                    <a:pt x="2655" y="2935"/>
                  </a:lnTo>
                  <a:lnTo>
                    <a:pt x="2655" y="2934"/>
                  </a:lnTo>
                  <a:lnTo>
                    <a:pt x="2656" y="2933"/>
                  </a:lnTo>
                  <a:lnTo>
                    <a:pt x="2656" y="2932"/>
                  </a:lnTo>
                  <a:lnTo>
                    <a:pt x="2655" y="2932"/>
                  </a:lnTo>
                  <a:lnTo>
                    <a:pt x="2656" y="2932"/>
                  </a:lnTo>
                  <a:lnTo>
                    <a:pt x="2656" y="2931"/>
                  </a:lnTo>
                  <a:lnTo>
                    <a:pt x="2656" y="2930"/>
                  </a:lnTo>
                  <a:lnTo>
                    <a:pt x="2655" y="2930"/>
                  </a:lnTo>
                  <a:lnTo>
                    <a:pt x="2654" y="2930"/>
                  </a:lnTo>
                  <a:lnTo>
                    <a:pt x="2652" y="2931"/>
                  </a:lnTo>
                  <a:lnTo>
                    <a:pt x="2651" y="2931"/>
                  </a:lnTo>
                  <a:lnTo>
                    <a:pt x="2650" y="2931"/>
                  </a:lnTo>
                  <a:lnTo>
                    <a:pt x="2650" y="2930"/>
                  </a:lnTo>
                  <a:lnTo>
                    <a:pt x="2649" y="2930"/>
                  </a:lnTo>
                  <a:lnTo>
                    <a:pt x="2648" y="2930"/>
                  </a:lnTo>
                  <a:lnTo>
                    <a:pt x="2648" y="2931"/>
                  </a:lnTo>
                  <a:lnTo>
                    <a:pt x="2647" y="2930"/>
                  </a:lnTo>
                  <a:lnTo>
                    <a:pt x="2646" y="2929"/>
                  </a:lnTo>
                  <a:lnTo>
                    <a:pt x="2645" y="2928"/>
                  </a:lnTo>
                  <a:lnTo>
                    <a:pt x="2645" y="2927"/>
                  </a:lnTo>
                  <a:lnTo>
                    <a:pt x="2645" y="2926"/>
                  </a:lnTo>
                  <a:lnTo>
                    <a:pt x="2644" y="2926"/>
                  </a:lnTo>
                  <a:lnTo>
                    <a:pt x="2643" y="2926"/>
                  </a:lnTo>
                  <a:lnTo>
                    <a:pt x="2642" y="2926"/>
                  </a:lnTo>
                  <a:lnTo>
                    <a:pt x="2641" y="2927"/>
                  </a:lnTo>
                  <a:lnTo>
                    <a:pt x="2640" y="2927"/>
                  </a:lnTo>
                  <a:lnTo>
                    <a:pt x="2640" y="2928"/>
                  </a:lnTo>
                  <a:lnTo>
                    <a:pt x="2639" y="2928"/>
                  </a:lnTo>
                  <a:lnTo>
                    <a:pt x="2638" y="2928"/>
                  </a:lnTo>
                  <a:lnTo>
                    <a:pt x="2637" y="2928"/>
                  </a:lnTo>
                  <a:lnTo>
                    <a:pt x="2636" y="2928"/>
                  </a:lnTo>
                  <a:lnTo>
                    <a:pt x="2635" y="2928"/>
                  </a:lnTo>
                  <a:lnTo>
                    <a:pt x="2635" y="2930"/>
                  </a:lnTo>
                  <a:lnTo>
                    <a:pt x="2634" y="2930"/>
                  </a:lnTo>
                  <a:lnTo>
                    <a:pt x="2633" y="2930"/>
                  </a:lnTo>
                  <a:lnTo>
                    <a:pt x="2632" y="2930"/>
                  </a:lnTo>
                  <a:lnTo>
                    <a:pt x="2631" y="2931"/>
                  </a:lnTo>
                  <a:lnTo>
                    <a:pt x="2631" y="2930"/>
                  </a:lnTo>
                  <a:lnTo>
                    <a:pt x="2630" y="2930"/>
                  </a:lnTo>
                  <a:lnTo>
                    <a:pt x="2630" y="2929"/>
                  </a:lnTo>
                  <a:lnTo>
                    <a:pt x="2630" y="2928"/>
                  </a:lnTo>
                  <a:lnTo>
                    <a:pt x="2631" y="2928"/>
                  </a:lnTo>
                  <a:lnTo>
                    <a:pt x="2631" y="2927"/>
                  </a:lnTo>
                  <a:lnTo>
                    <a:pt x="2632" y="2927"/>
                  </a:lnTo>
                  <a:lnTo>
                    <a:pt x="2632" y="2926"/>
                  </a:lnTo>
                  <a:lnTo>
                    <a:pt x="2631" y="2926"/>
                  </a:lnTo>
                  <a:lnTo>
                    <a:pt x="2630" y="2927"/>
                  </a:lnTo>
                  <a:lnTo>
                    <a:pt x="2629" y="2927"/>
                  </a:lnTo>
                  <a:lnTo>
                    <a:pt x="2628" y="2927"/>
                  </a:lnTo>
                  <a:lnTo>
                    <a:pt x="2627" y="2927"/>
                  </a:lnTo>
                  <a:lnTo>
                    <a:pt x="2627" y="2928"/>
                  </a:lnTo>
                  <a:lnTo>
                    <a:pt x="2625" y="2928"/>
                  </a:lnTo>
                  <a:lnTo>
                    <a:pt x="2624" y="2927"/>
                  </a:lnTo>
                  <a:lnTo>
                    <a:pt x="2623" y="2926"/>
                  </a:lnTo>
                  <a:lnTo>
                    <a:pt x="2622" y="2924"/>
                  </a:lnTo>
                  <a:lnTo>
                    <a:pt x="2621" y="2924"/>
                  </a:lnTo>
                  <a:lnTo>
                    <a:pt x="2620" y="2924"/>
                  </a:lnTo>
                  <a:lnTo>
                    <a:pt x="2620" y="2922"/>
                  </a:lnTo>
                  <a:lnTo>
                    <a:pt x="2621" y="2921"/>
                  </a:lnTo>
                  <a:lnTo>
                    <a:pt x="2621" y="2920"/>
                  </a:lnTo>
                  <a:lnTo>
                    <a:pt x="2621" y="2919"/>
                  </a:lnTo>
                  <a:lnTo>
                    <a:pt x="2620" y="2919"/>
                  </a:lnTo>
                  <a:lnTo>
                    <a:pt x="2619" y="2919"/>
                  </a:lnTo>
                  <a:lnTo>
                    <a:pt x="2619" y="2918"/>
                  </a:lnTo>
                  <a:lnTo>
                    <a:pt x="2618" y="2918"/>
                  </a:lnTo>
                  <a:lnTo>
                    <a:pt x="2618" y="2917"/>
                  </a:lnTo>
                  <a:lnTo>
                    <a:pt x="2617" y="2917"/>
                  </a:lnTo>
                  <a:lnTo>
                    <a:pt x="2616" y="2918"/>
                  </a:lnTo>
                  <a:lnTo>
                    <a:pt x="2615" y="2919"/>
                  </a:lnTo>
                  <a:lnTo>
                    <a:pt x="2614" y="2919"/>
                  </a:lnTo>
                  <a:lnTo>
                    <a:pt x="2614" y="2918"/>
                  </a:lnTo>
                  <a:lnTo>
                    <a:pt x="2613" y="2918"/>
                  </a:lnTo>
                  <a:lnTo>
                    <a:pt x="2613" y="2917"/>
                  </a:lnTo>
                  <a:lnTo>
                    <a:pt x="2612" y="2917"/>
                  </a:lnTo>
                  <a:lnTo>
                    <a:pt x="2611" y="2917"/>
                  </a:lnTo>
                  <a:lnTo>
                    <a:pt x="2610" y="2918"/>
                  </a:lnTo>
                  <a:lnTo>
                    <a:pt x="2609" y="2918"/>
                  </a:lnTo>
                  <a:lnTo>
                    <a:pt x="2608" y="2918"/>
                  </a:lnTo>
                  <a:lnTo>
                    <a:pt x="2607" y="2918"/>
                  </a:lnTo>
                  <a:lnTo>
                    <a:pt x="2607" y="2917"/>
                  </a:lnTo>
                  <a:lnTo>
                    <a:pt x="2606" y="2917"/>
                  </a:lnTo>
                  <a:lnTo>
                    <a:pt x="2605" y="2917"/>
                  </a:lnTo>
                  <a:lnTo>
                    <a:pt x="2605" y="2918"/>
                  </a:lnTo>
                  <a:lnTo>
                    <a:pt x="2604" y="2918"/>
                  </a:lnTo>
                  <a:lnTo>
                    <a:pt x="2604" y="2919"/>
                  </a:lnTo>
                  <a:lnTo>
                    <a:pt x="2603" y="2919"/>
                  </a:lnTo>
                  <a:lnTo>
                    <a:pt x="2601" y="2919"/>
                  </a:lnTo>
                  <a:lnTo>
                    <a:pt x="2600" y="2920"/>
                  </a:lnTo>
                  <a:lnTo>
                    <a:pt x="2599" y="2921"/>
                  </a:lnTo>
                  <a:lnTo>
                    <a:pt x="2598" y="2921"/>
                  </a:lnTo>
                  <a:lnTo>
                    <a:pt x="2597" y="2920"/>
                  </a:lnTo>
                  <a:lnTo>
                    <a:pt x="2596" y="2920"/>
                  </a:lnTo>
                  <a:lnTo>
                    <a:pt x="2596" y="2919"/>
                  </a:lnTo>
                  <a:lnTo>
                    <a:pt x="2595" y="2918"/>
                  </a:lnTo>
                  <a:lnTo>
                    <a:pt x="2594" y="2918"/>
                  </a:lnTo>
                  <a:lnTo>
                    <a:pt x="2593" y="2918"/>
                  </a:lnTo>
                  <a:lnTo>
                    <a:pt x="2593" y="2917"/>
                  </a:lnTo>
                  <a:lnTo>
                    <a:pt x="2593" y="2916"/>
                  </a:lnTo>
                  <a:lnTo>
                    <a:pt x="2594" y="2915"/>
                  </a:lnTo>
                  <a:lnTo>
                    <a:pt x="2593" y="2915"/>
                  </a:lnTo>
                  <a:lnTo>
                    <a:pt x="2592" y="2914"/>
                  </a:lnTo>
                  <a:lnTo>
                    <a:pt x="2591" y="2914"/>
                  </a:lnTo>
                  <a:lnTo>
                    <a:pt x="2591" y="2915"/>
                  </a:lnTo>
                  <a:lnTo>
                    <a:pt x="2590" y="2915"/>
                  </a:lnTo>
                  <a:lnTo>
                    <a:pt x="2589" y="2915"/>
                  </a:lnTo>
                  <a:lnTo>
                    <a:pt x="2589" y="2916"/>
                  </a:lnTo>
                  <a:lnTo>
                    <a:pt x="2588" y="2916"/>
                  </a:lnTo>
                  <a:lnTo>
                    <a:pt x="2587" y="2915"/>
                  </a:lnTo>
                  <a:lnTo>
                    <a:pt x="2586" y="2915"/>
                  </a:lnTo>
                  <a:lnTo>
                    <a:pt x="2585" y="2915"/>
                  </a:lnTo>
                  <a:lnTo>
                    <a:pt x="2585" y="2914"/>
                  </a:lnTo>
                  <a:lnTo>
                    <a:pt x="2585" y="2913"/>
                  </a:lnTo>
                  <a:lnTo>
                    <a:pt x="2584" y="2913"/>
                  </a:lnTo>
                  <a:lnTo>
                    <a:pt x="2583" y="2913"/>
                  </a:lnTo>
                  <a:lnTo>
                    <a:pt x="2583" y="2912"/>
                  </a:lnTo>
                  <a:lnTo>
                    <a:pt x="2582" y="2912"/>
                  </a:lnTo>
                  <a:lnTo>
                    <a:pt x="2582" y="2913"/>
                  </a:lnTo>
                  <a:lnTo>
                    <a:pt x="2582" y="2914"/>
                  </a:lnTo>
                  <a:lnTo>
                    <a:pt x="2581" y="2914"/>
                  </a:lnTo>
                  <a:lnTo>
                    <a:pt x="2580" y="2914"/>
                  </a:lnTo>
                  <a:lnTo>
                    <a:pt x="2579" y="2914"/>
                  </a:lnTo>
                  <a:lnTo>
                    <a:pt x="2579" y="2915"/>
                  </a:lnTo>
                  <a:lnTo>
                    <a:pt x="2578" y="2915"/>
                  </a:lnTo>
                  <a:lnTo>
                    <a:pt x="2578" y="2914"/>
                  </a:lnTo>
                  <a:lnTo>
                    <a:pt x="2577" y="2914"/>
                  </a:lnTo>
                  <a:lnTo>
                    <a:pt x="2577" y="2915"/>
                  </a:lnTo>
                  <a:lnTo>
                    <a:pt x="2576" y="2915"/>
                  </a:lnTo>
                  <a:lnTo>
                    <a:pt x="2576" y="2916"/>
                  </a:lnTo>
                  <a:lnTo>
                    <a:pt x="2576" y="2917"/>
                  </a:lnTo>
                  <a:lnTo>
                    <a:pt x="2576" y="2918"/>
                  </a:lnTo>
                  <a:lnTo>
                    <a:pt x="2575" y="2918"/>
                  </a:lnTo>
                  <a:lnTo>
                    <a:pt x="2574" y="2918"/>
                  </a:lnTo>
                  <a:lnTo>
                    <a:pt x="2574" y="2919"/>
                  </a:lnTo>
                  <a:lnTo>
                    <a:pt x="2573" y="2919"/>
                  </a:lnTo>
                  <a:lnTo>
                    <a:pt x="2572" y="2920"/>
                  </a:lnTo>
                  <a:lnTo>
                    <a:pt x="2571" y="2920"/>
                  </a:lnTo>
                  <a:lnTo>
                    <a:pt x="2571" y="2921"/>
                  </a:lnTo>
                  <a:lnTo>
                    <a:pt x="2570" y="2921"/>
                  </a:lnTo>
                  <a:lnTo>
                    <a:pt x="2569" y="2922"/>
                  </a:lnTo>
                  <a:lnTo>
                    <a:pt x="2568" y="2922"/>
                  </a:lnTo>
                  <a:lnTo>
                    <a:pt x="2567" y="2923"/>
                  </a:lnTo>
                  <a:lnTo>
                    <a:pt x="2566" y="2923"/>
                  </a:lnTo>
                  <a:lnTo>
                    <a:pt x="2566" y="2924"/>
                  </a:lnTo>
                  <a:lnTo>
                    <a:pt x="2565" y="2924"/>
                  </a:lnTo>
                  <a:lnTo>
                    <a:pt x="2564" y="2924"/>
                  </a:lnTo>
                  <a:lnTo>
                    <a:pt x="2564" y="2925"/>
                  </a:lnTo>
                  <a:lnTo>
                    <a:pt x="2563" y="2925"/>
                  </a:lnTo>
                  <a:lnTo>
                    <a:pt x="2562" y="2925"/>
                  </a:lnTo>
                  <a:lnTo>
                    <a:pt x="2561" y="2926"/>
                  </a:lnTo>
                  <a:lnTo>
                    <a:pt x="2560" y="2926"/>
                  </a:lnTo>
                  <a:lnTo>
                    <a:pt x="2560" y="2927"/>
                  </a:lnTo>
                  <a:lnTo>
                    <a:pt x="2559" y="2927"/>
                  </a:lnTo>
                  <a:lnTo>
                    <a:pt x="2558" y="2927"/>
                  </a:lnTo>
                  <a:lnTo>
                    <a:pt x="2558" y="2928"/>
                  </a:lnTo>
                  <a:lnTo>
                    <a:pt x="2557" y="2929"/>
                  </a:lnTo>
                  <a:lnTo>
                    <a:pt x="2556" y="2929"/>
                  </a:lnTo>
                  <a:lnTo>
                    <a:pt x="2555" y="2929"/>
                  </a:lnTo>
                  <a:lnTo>
                    <a:pt x="2554" y="2929"/>
                  </a:lnTo>
                  <a:lnTo>
                    <a:pt x="2553" y="2929"/>
                  </a:lnTo>
                  <a:lnTo>
                    <a:pt x="2552" y="2930"/>
                  </a:lnTo>
                  <a:lnTo>
                    <a:pt x="2551" y="2930"/>
                  </a:lnTo>
                  <a:lnTo>
                    <a:pt x="2551" y="2931"/>
                  </a:lnTo>
                  <a:lnTo>
                    <a:pt x="2550" y="2931"/>
                  </a:lnTo>
                  <a:lnTo>
                    <a:pt x="2549" y="2931"/>
                  </a:lnTo>
                  <a:lnTo>
                    <a:pt x="2548" y="2931"/>
                  </a:lnTo>
                  <a:lnTo>
                    <a:pt x="2547" y="2931"/>
                  </a:lnTo>
                  <a:lnTo>
                    <a:pt x="2547" y="2932"/>
                  </a:lnTo>
                  <a:lnTo>
                    <a:pt x="2547" y="2933"/>
                  </a:lnTo>
                  <a:lnTo>
                    <a:pt x="2546" y="2933"/>
                  </a:lnTo>
                  <a:lnTo>
                    <a:pt x="2546" y="2932"/>
                  </a:lnTo>
                  <a:lnTo>
                    <a:pt x="2545" y="2932"/>
                  </a:lnTo>
                  <a:lnTo>
                    <a:pt x="2544" y="2932"/>
                  </a:lnTo>
                  <a:lnTo>
                    <a:pt x="2544" y="2933"/>
                  </a:lnTo>
                  <a:lnTo>
                    <a:pt x="2544" y="2934"/>
                  </a:lnTo>
                  <a:lnTo>
                    <a:pt x="2543" y="2934"/>
                  </a:lnTo>
                  <a:lnTo>
                    <a:pt x="2542" y="2934"/>
                  </a:lnTo>
                  <a:lnTo>
                    <a:pt x="2541" y="2934"/>
                  </a:lnTo>
                  <a:lnTo>
                    <a:pt x="2540" y="2934"/>
                  </a:lnTo>
                  <a:lnTo>
                    <a:pt x="2539" y="2934"/>
                  </a:lnTo>
                  <a:lnTo>
                    <a:pt x="2539" y="2933"/>
                  </a:lnTo>
                  <a:lnTo>
                    <a:pt x="2538" y="2933"/>
                  </a:lnTo>
                  <a:lnTo>
                    <a:pt x="2537" y="2933"/>
                  </a:lnTo>
                  <a:lnTo>
                    <a:pt x="2537" y="2932"/>
                  </a:lnTo>
                  <a:lnTo>
                    <a:pt x="2536" y="2933"/>
                  </a:lnTo>
                  <a:lnTo>
                    <a:pt x="2535" y="2933"/>
                  </a:lnTo>
                  <a:lnTo>
                    <a:pt x="2535" y="2934"/>
                  </a:lnTo>
                  <a:lnTo>
                    <a:pt x="2534" y="2934"/>
                  </a:lnTo>
                  <a:lnTo>
                    <a:pt x="2533" y="2934"/>
                  </a:lnTo>
                  <a:lnTo>
                    <a:pt x="2532" y="2934"/>
                  </a:lnTo>
                  <a:lnTo>
                    <a:pt x="2531" y="2934"/>
                  </a:lnTo>
                  <a:lnTo>
                    <a:pt x="2530" y="2934"/>
                  </a:lnTo>
                  <a:lnTo>
                    <a:pt x="2530" y="2933"/>
                  </a:lnTo>
                  <a:lnTo>
                    <a:pt x="2529" y="2933"/>
                  </a:lnTo>
                  <a:lnTo>
                    <a:pt x="2529" y="2934"/>
                  </a:lnTo>
                  <a:lnTo>
                    <a:pt x="2528" y="2934"/>
                  </a:lnTo>
                  <a:lnTo>
                    <a:pt x="2527" y="2934"/>
                  </a:lnTo>
                  <a:lnTo>
                    <a:pt x="2527" y="2933"/>
                  </a:lnTo>
                  <a:lnTo>
                    <a:pt x="2526" y="2933"/>
                  </a:lnTo>
                  <a:lnTo>
                    <a:pt x="2527" y="2932"/>
                  </a:lnTo>
                  <a:lnTo>
                    <a:pt x="2527" y="2931"/>
                  </a:lnTo>
                  <a:lnTo>
                    <a:pt x="2527" y="2930"/>
                  </a:lnTo>
                  <a:lnTo>
                    <a:pt x="2527" y="2929"/>
                  </a:lnTo>
                  <a:lnTo>
                    <a:pt x="2527" y="2928"/>
                  </a:lnTo>
                  <a:lnTo>
                    <a:pt x="2526" y="2928"/>
                  </a:lnTo>
                  <a:lnTo>
                    <a:pt x="2525" y="2928"/>
                  </a:lnTo>
                  <a:lnTo>
                    <a:pt x="2525" y="2927"/>
                  </a:lnTo>
                  <a:lnTo>
                    <a:pt x="2524" y="2927"/>
                  </a:lnTo>
                  <a:lnTo>
                    <a:pt x="2524" y="2928"/>
                  </a:lnTo>
                  <a:lnTo>
                    <a:pt x="2523" y="2928"/>
                  </a:lnTo>
                  <a:lnTo>
                    <a:pt x="2522" y="2928"/>
                  </a:lnTo>
                  <a:lnTo>
                    <a:pt x="2522" y="2929"/>
                  </a:lnTo>
                  <a:lnTo>
                    <a:pt x="2522" y="2930"/>
                  </a:lnTo>
                  <a:lnTo>
                    <a:pt x="2522" y="2931"/>
                  </a:lnTo>
                  <a:lnTo>
                    <a:pt x="2521" y="2931"/>
                  </a:lnTo>
                  <a:lnTo>
                    <a:pt x="2521" y="2932"/>
                  </a:lnTo>
                  <a:lnTo>
                    <a:pt x="2520" y="2932"/>
                  </a:lnTo>
                  <a:lnTo>
                    <a:pt x="2519" y="2932"/>
                  </a:lnTo>
                  <a:lnTo>
                    <a:pt x="2518" y="2932"/>
                  </a:lnTo>
                  <a:lnTo>
                    <a:pt x="2517" y="2933"/>
                  </a:lnTo>
                  <a:lnTo>
                    <a:pt x="2516" y="2933"/>
                  </a:lnTo>
                  <a:lnTo>
                    <a:pt x="2515" y="2934"/>
                  </a:lnTo>
                  <a:lnTo>
                    <a:pt x="2514" y="2934"/>
                  </a:lnTo>
                  <a:lnTo>
                    <a:pt x="2513" y="2934"/>
                  </a:lnTo>
                  <a:lnTo>
                    <a:pt x="2512" y="2934"/>
                  </a:lnTo>
                  <a:lnTo>
                    <a:pt x="2511" y="2934"/>
                  </a:lnTo>
                  <a:lnTo>
                    <a:pt x="2510" y="2934"/>
                  </a:lnTo>
                  <a:lnTo>
                    <a:pt x="2509" y="2934"/>
                  </a:lnTo>
                  <a:lnTo>
                    <a:pt x="2509" y="2935"/>
                  </a:lnTo>
                  <a:lnTo>
                    <a:pt x="2508" y="2935"/>
                  </a:lnTo>
                  <a:lnTo>
                    <a:pt x="2507" y="2935"/>
                  </a:lnTo>
                  <a:lnTo>
                    <a:pt x="2507" y="2936"/>
                  </a:lnTo>
                  <a:lnTo>
                    <a:pt x="2507" y="2937"/>
                  </a:lnTo>
                  <a:lnTo>
                    <a:pt x="2506" y="2937"/>
                  </a:lnTo>
                  <a:lnTo>
                    <a:pt x="2506" y="2936"/>
                  </a:lnTo>
                  <a:lnTo>
                    <a:pt x="2506" y="2935"/>
                  </a:lnTo>
                  <a:lnTo>
                    <a:pt x="2506" y="2934"/>
                  </a:lnTo>
                  <a:lnTo>
                    <a:pt x="2505" y="2933"/>
                  </a:lnTo>
                  <a:lnTo>
                    <a:pt x="2505" y="2932"/>
                  </a:lnTo>
                  <a:lnTo>
                    <a:pt x="2504" y="2932"/>
                  </a:lnTo>
                  <a:lnTo>
                    <a:pt x="2503" y="2932"/>
                  </a:lnTo>
                  <a:lnTo>
                    <a:pt x="2503" y="2931"/>
                  </a:lnTo>
                  <a:lnTo>
                    <a:pt x="2502" y="2931"/>
                  </a:lnTo>
                  <a:lnTo>
                    <a:pt x="2501" y="2929"/>
                  </a:lnTo>
                  <a:lnTo>
                    <a:pt x="2501" y="2930"/>
                  </a:lnTo>
                  <a:lnTo>
                    <a:pt x="2500" y="2930"/>
                  </a:lnTo>
                  <a:lnTo>
                    <a:pt x="2500" y="2929"/>
                  </a:lnTo>
                  <a:lnTo>
                    <a:pt x="2501" y="2929"/>
                  </a:lnTo>
                  <a:lnTo>
                    <a:pt x="2500" y="2928"/>
                  </a:lnTo>
                  <a:lnTo>
                    <a:pt x="2501" y="2927"/>
                  </a:lnTo>
                  <a:lnTo>
                    <a:pt x="2500" y="2927"/>
                  </a:lnTo>
                  <a:lnTo>
                    <a:pt x="2501" y="2927"/>
                  </a:lnTo>
                  <a:lnTo>
                    <a:pt x="2501" y="2926"/>
                  </a:lnTo>
                  <a:lnTo>
                    <a:pt x="2501" y="2925"/>
                  </a:lnTo>
                  <a:lnTo>
                    <a:pt x="2501" y="2924"/>
                  </a:lnTo>
                  <a:lnTo>
                    <a:pt x="2501" y="2923"/>
                  </a:lnTo>
                  <a:lnTo>
                    <a:pt x="2501" y="2922"/>
                  </a:lnTo>
                  <a:lnTo>
                    <a:pt x="2500" y="2922"/>
                  </a:lnTo>
                  <a:lnTo>
                    <a:pt x="2500" y="2923"/>
                  </a:lnTo>
                  <a:lnTo>
                    <a:pt x="2499" y="2924"/>
                  </a:lnTo>
                  <a:lnTo>
                    <a:pt x="2498" y="2924"/>
                  </a:lnTo>
                  <a:lnTo>
                    <a:pt x="2497" y="2924"/>
                  </a:lnTo>
                  <a:lnTo>
                    <a:pt x="2497" y="2925"/>
                  </a:lnTo>
                  <a:lnTo>
                    <a:pt x="2496" y="2925"/>
                  </a:lnTo>
                  <a:lnTo>
                    <a:pt x="2496" y="2924"/>
                  </a:lnTo>
                  <a:lnTo>
                    <a:pt x="2495" y="2924"/>
                  </a:lnTo>
                  <a:lnTo>
                    <a:pt x="2495" y="2925"/>
                  </a:lnTo>
                  <a:lnTo>
                    <a:pt x="2495" y="2926"/>
                  </a:lnTo>
                  <a:lnTo>
                    <a:pt x="2496" y="2926"/>
                  </a:lnTo>
                  <a:lnTo>
                    <a:pt x="2496" y="2927"/>
                  </a:lnTo>
                  <a:lnTo>
                    <a:pt x="2495" y="2927"/>
                  </a:lnTo>
                  <a:lnTo>
                    <a:pt x="2494" y="2927"/>
                  </a:lnTo>
                  <a:lnTo>
                    <a:pt x="2494" y="2928"/>
                  </a:lnTo>
                  <a:lnTo>
                    <a:pt x="2494" y="2929"/>
                  </a:lnTo>
                  <a:lnTo>
                    <a:pt x="2493" y="2929"/>
                  </a:lnTo>
                  <a:lnTo>
                    <a:pt x="2492" y="2929"/>
                  </a:lnTo>
                  <a:lnTo>
                    <a:pt x="2492" y="2928"/>
                  </a:lnTo>
                  <a:lnTo>
                    <a:pt x="2491" y="2928"/>
                  </a:lnTo>
                  <a:lnTo>
                    <a:pt x="2491" y="2929"/>
                  </a:lnTo>
                  <a:lnTo>
                    <a:pt x="2491" y="2930"/>
                  </a:lnTo>
                  <a:lnTo>
                    <a:pt x="2491" y="2931"/>
                  </a:lnTo>
                  <a:lnTo>
                    <a:pt x="2490" y="2932"/>
                  </a:lnTo>
                  <a:lnTo>
                    <a:pt x="2491" y="2932"/>
                  </a:lnTo>
                  <a:lnTo>
                    <a:pt x="2490" y="2932"/>
                  </a:lnTo>
                  <a:lnTo>
                    <a:pt x="2490" y="2933"/>
                  </a:lnTo>
                  <a:lnTo>
                    <a:pt x="2490" y="2932"/>
                  </a:lnTo>
                  <a:lnTo>
                    <a:pt x="2489" y="2932"/>
                  </a:lnTo>
                  <a:lnTo>
                    <a:pt x="2489" y="2933"/>
                  </a:lnTo>
                  <a:lnTo>
                    <a:pt x="2488" y="2933"/>
                  </a:lnTo>
                  <a:lnTo>
                    <a:pt x="2487" y="2933"/>
                  </a:lnTo>
                  <a:lnTo>
                    <a:pt x="2487" y="2932"/>
                  </a:lnTo>
                  <a:lnTo>
                    <a:pt x="2487" y="2931"/>
                  </a:lnTo>
                  <a:lnTo>
                    <a:pt x="2487" y="2930"/>
                  </a:lnTo>
                  <a:lnTo>
                    <a:pt x="2486" y="2930"/>
                  </a:lnTo>
                  <a:lnTo>
                    <a:pt x="2485" y="2930"/>
                  </a:lnTo>
                  <a:lnTo>
                    <a:pt x="2485" y="2931"/>
                  </a:lnTo>
                  <a:lnTo>
                    <a:pt x="2485" y="2930"/>
                  </a:lnTo>
                  <a:lnTo>
                    <a:pt x="2484" y="2929"/>
                  </a:lnTo>
                  <a:lnTo>
                    <a:pt x="2484" y="2928"/>
                  </a:lnTo>
                  <a:lnTo>
                    <a:pt x="2483" y="2928"/>
                  </a:lnTo>
                  <a:lnTo>
                    <a:pt x="2482" y="2928"/>
                  </a:lnTo>
                  <a:lnTo>
                    <a:pt x="2482" y="2927"/>
                  </a:lnTo>
                  <a:lnTo>
                    <a:pt x="2483" y="2927"/>
                  </a:lnTo>
                  <a:lnTo>
                    <a:pt x="2482" y="2927"/>
                  </a:lnTo>
                  <a:lnTo>
                    <a:pt x="2482" y="2926"/>
                  </a:lnTo>
                  <a:lnTo>
                    <a:pt x="2481" y="2926"/>
                  </a:lnTo>
                  <a:lnTo>
                    <a:pt x="2480" y="2926"/>
                  </a:lnTo>
                  <a:lnTo>
                    <a:pt x="2480" y="2925"/>
                  </a:lnTo>
                  <a:lnTo>
                    <a:pt x="2479" y="2925"/>
                  </a:lnTo>
                  <a:lnTo>
                    <a:pt x="2478" y="2925"/>
                  </a:lnTo>
                  <a:lnTo>
                    <a:pt x="2477" y="2925"/>
                  </a:lnTo>
                  <a:lnTo>
                    <a:pt x="2477" y="2926"/>
                  </a:lnTo>
                  <a:lnTo>
                    <a:pt x="2477" y="2927"/>
                  </a:lnTo>
                  <a:lnTo>
                    <a:pt x="2476" y="2927"/>
                  </a:lnTo>
                  <a:lnTo>
                    <a:pt x="2475" y="2927"/>
                  </a:lnTo>
                  <a:lnTo>
                    <a:pt x="2475" y="2928"/>
                  </a:lnTo>
                  <a:lnTo>
                    <a:pt x="2474" y="2928"/>
                  </a:lnTo>
                  <a:lnTo>
                    <a:pt x="2474" y="2927"/>
                  </a:lnTo>
                  <a:lnTo>
                    <a:pt x="2473" y="2927"/>
                  </a:lnTo>
                  <a:lnTo>
                    <a:pt x="2472" y="2928"/>
                  </a:lnTo>
                  <a:lnTo>
                    <a:pt x="2472" y="2929"/>
                  </a:lnTo>
                  <a:lnTo>
                    <a:pt x="2472" y="2930"/>
                  </a:lnTo>
                  <a:lnTo>
                    <a:pt x="2472" y="2931"/>
                  </a:lnTo>
                  <a:lnTo>
                    <a:pt x="2471" y="2931"/>
                  </a:lnTo>
                  <a:lnTo>
                    <a:pt x="2471" y="2932"/>
                  </a:lnTo>
                  <a:lnTo>
                    <a:pt x="2470" y="2933"/>
                  </a:lnTo>
                  <a:lnTo>
                    <a:pt x="2470" y="2934"/>
                  </a:lnTo>
                  <a:lnTo>
                    <a:pt x="2469" y="2934"/>
                  </a:lnTo>
                  <a:lnTo>
                    <a:pt x="2469" y="2933"/>
                  </a:lnTo>
                  <a:lnTo>
                    <a:pt x="2469" y="2932"/>
                  </a:lnTo>
                  <a:lnTo>
                    <a:pt x="2468" y="2932"/>
                  </a:lnTo>
                  <a:lnTo>
                    <a:pt x="2468" y="2931"/>
                  </a:lnTo>
                  <a:lnTo>
                    <a:pt x="2467" y="2931"/>
                  </a:lnTo>
                  <a:lnTo>
                    <a:pt x="2467" y="2930"/>
                  </a:lnTo>
                  <a:lnTo>
                    <a:pt x="2467" y="2929"/>
                  </a:lnTo>
                  <a:lnTo>
                    <a:pt x="2467" y="2928"/>
                  </a:lnTo>
                  <a:lnTo>
                    <a:pt x="2467" y="2927"/>
                  </a:lnTo>
                  <a:lnTo>
                    <a:pt x="2467" y="2926"/>
                  </a:lnTo>
                  <a:lnTo>
                    <a:pt x="2466" y="2927"/>
                  </a:lnTo>
                  <a:lnTo>
                    <a:pt x="2465" y="2926"/>
                  </a:lnTo>
                  <a:lnTo>
                    <a:pt x="2465" y="2927"/>
                  </a:lnTo>
                  <a:lnTo>
                    <a:pt x="2464" y="2926"/>
                  </a:lnTo>
                  <a:lnTo>
                    <a:pt x="2463" y="2926"/>
                  </a:lnTo>
                  <a:lnTo>
                    <a:pt x="2463" y="2927"/>
                  </a:lnTo>
                  <a:lnTo>
                    <a:pt x="2462" y="2927"/>
                  </a:lnTo>
                  <a:lnTo>
                    <a:pt x="2461" y="2927"/>
                  </a:lnTo>
                  <a:lnTo>
                    <a:pt x="2460" y="2927"/>
                  </a:lnTo>
                  <a:lnTo>
                    <a:pt x="2460" y="2928"/>
                  </a:lnTo>
                  <a:lnTo>
                    <a:pt x="2459" y="2928"/>
                  </a:lnTo>
                  <a:lnTo>
                    <a:pt x="2459" y="2927"/>
                  </a:lnTo>
                  <a:lnTo>
                    <a:pt x="2458" y="2927"/>
                  </a:lnTo>
                  <a:lnTo>
                    <a:pt x="2457" y="2927"/>
                  </a:lnTo>
                  <a:lnTo>
                    <a:pt x="2457" y="2928"/>
                  </a:lnTo>
                  <a:lnTo>
                    <a:pt x="2457" y="2929"/>
                  </a:lnTo>
                  <a:lnTo>
                    <a:pt x="2456" y="2929"/>
                  </a:lnTo>
                  <a:lnTo>
                    <a:pt x="2455" y="2929"/>
                  </a:lnTo>
                  <a:lnTo>
                    <a:pt x="2455" y="2928"/>
                  </a:lnTo>
                  <a:lnTo>
                    <a:pt x="2454" y="2928"/>
                  </a:lnTo>
                  <a:lnTo>
                    <a:pt x="2453" y="2929"/>
                  </a:lnTo>
                  <a:lnTo>
                    <a:pt x="2453" y="2930"/>
                  </a:lnTo>
                  <a:lnTo>
                    <a:pt x="2452" y="2930"/>
                  </a:lnTo>
                  <a:lnTo>
                    <a:pt x="2452" y="2931"/>
                  </a:lnTo>
                  <a:lnTo>
                    <a:pt x="2451" y="2931"/>
                  </a:lnTo>
                  <a:lnTo>
                    <a:pt x="2450" y="2931"/>
                  </a:lnTo>
                  <a:lnTo>
                    <a:pt x="2450" y="2932"/>
                  </a:lnTo>
                  <a:lnTo>
                    <a:pt x="2450" y="2933"/>
                  </a:lnTo>
                  <a:lnTo>
                    <a:pt x="2449" y="2934"/>
                  </a:lnTo>
                  <a:lnTo>
                    <a:pt x="2448" y="2934"/>
                  </a:lnTo>
                  <a:lnTo>
                    <a:pt x="2447" y="2934"/>
                  </a:lnTo>
                  <a:lnTo>
                    <a:pt x="2448" y="2934"/>
                  </a:lnTo>
                  <a:lnTo>
                    <a:pt x="2448" y="2933"/>
                  </a:lnTo>
                  <a:lnTo>
                    <a:pt x="2447" y="2933"/>
                  </a:lnTo>
                  <a:lnTo>
                    <a:pt x="2446" y="2933"/>
                  </a:lnTo>
                  <a:lnTo>
                    <a:pt x="2446" y="2932"/>
                  </a:lnTo>
                  <a:lnTo>
                    <a:pt x="2445" y="2932"/>
                  </a:lnTo>
                  <a:lnTo>
                    <a:pt x="2444" y="2932"/>
                  </a:lnTo>
                  <a:lnTo>
                    <a:pt x="2444" y="2931"/>
                  </a:lnTo>
                  <a:lnTo>
                    <a:pt x="2445" y="2931"/>
                  </a:lnTo>
                  <a:lnTo>
                    <a:pt x="2445" y="2930"/>
                  </a:lnTo>
                  <a:lnTo>
                    <a:pt x="2444" y="2930"/>
                  </a:lnTo>
                  <a:lnTo>
                    <a:pt x="2443" y="2930"/>
                  </a:lnTo>
                  <a:lnTo>
                    <a:pt x="2442" y="2930"/>
                  </a:lnTo>
                  <a:lnTo>
                    <a:pt x="2442" y="2929"/>
                  </a:lnTo>
                  <a:lnTo>
                    <a:pt x="2442" y="2928"/>
                  </a:lnTo>
                  <a:lnTo>
                    <a:pt x="2442" y="2927"/>
                  </a:lnTo>
                  <a:lnTo>
                    <a:pt x="2441" y="2927"/>
                  </a:lnTo>
                  <a:lnTo>
                    <a:pt x="2440" y="2927"/>
                  </a:lnTo>
                  <a:lnTo>
                    <a:pt x="2440" y="2926"/>
                  </a:lnTo>
                  <a:lnTo>
                    <a:pt x="2441" y="2926"/>
                  </a:lnTo>
                  <a:lnTo>
                    <a:pt x="2442" y="2925"/>
                  </a:lnTo>
                  <a:lnTo>
                    <a:pt x="2441" y="2925"/>
                  </a:lnTo>
                  <a:lnTo>
                    <a:pt x="2440" y="2925"/>
                  </a:lnTo>
                  <a:lnTo>
                    <a:pt x="2440" y="2924"/>
                  </a:lnTo>
                  <a:lnTo>
                    <a:pt x="2439" y="2924"/>
                  </a:lnTo>
                  <a:lnTo>
                    <a:pt x="2439" y="2923"/>
                  </a:lnTo>
                  <a:lnTo>
                    <a:pt x="2439" y="2922"/>
                  </a:lnTo>
                  <a:lnTo>
                    <a:pt x="2439" y="2921"/>
                  </a:lnTo>
                  <a:lnTo>
                    <a:pt x="2439" y="2920"/>
                  </a:lnTo>
                  <a:lnTo>
                    <a:pt x="2438" y="2920"/>
                  </a:lnTo>
                  <a:lnTo>
                    <a:pt x="2438" y="2921"/>
                  </a:lnTo>
                  <a:lnTo>
                    <a:pt x="2438" y="2922"/>
                  </a:lnTo>
                  <a:lnTo>
                    <a:pt x="2437" y="2922"/>
                  </a:lnTo>
                  <a:lnTo>
                    <a:pt x="2437" y="2921"/>
                  </a:lnTo>
                  <a:lnTo>
                    <a:pt x="2436" y="2921"/>
                  </a:lnTo>
                  <a:lnTo>
                    <a:pt x="2435" y="2921"/>
                  </a:lnTo>
                  <a:lnTo>
                    <a:pt x="2434" y="2921"/>
                  </a:lnTo>
                  <a:lnTo>
                    <a:pt x="2434" y="2922"/>
                  </a:lnTo>
                  <a:lnTo>
                    <a:pt x="2434" y="2923"/>
                  </a:lnTo>
                  <a:lnTo>
                    <a:pt x="2433" y="2923"/>
                  </a:lnTo>
                  <a:lnTo>
                    <a:pt x="2433" y="2922"/>
                  </a:lnTo>
                  <a:lnTo>
                    <a:pt x="2432" y="2922"/>
                  </a:lnTo>
                  <a:lnTo>
                    <a:pt x="2432" y="2923"/>
                  </a:lnTo>
                  <a:lnTo>
                    <a:pt x="2431" y="2923"/>
                  </a:lnTo>
                  <a:lnTo>
                    <a:pt x="2430" y="2923"/>
                  </a:lnTo>
                  <a:lnTo>
                    <a:pt x="2430" y="2924"/>
                  </a:lnTo>
                  <a:lnTo>
                    <a:pt x="2429" y="2925"/>
                  </a:lnTo>
                  <a:lnTo>
                    <a:pt x="2428" y="2925"/>
                  </a:lnTo>
                  <a:lnTo>
                    <a:pt x="2427" y="2925"/>
                  </a:lnTo>
                  <a:lnTo>
                    <a:pt x="2427" y="2926"/>
                  </a:lnTo>
                  <a:lnTo>
                    <a:pt x="2426" y="2926"/>
                  </a:lnTo>
                  <a:lnTo>
                    <a:pt x="2425" y="2926"/>
                  </a:lnTo>
                  <a:lnTo>
                    <a:pt x="2424" y="2926"/>
                  </a:lnTo>
                  <a:lnTo>
                    <a:pt x="2423" y="2926"/>
                  </a:lnTo>
                  <a:lnTo>
                    <a:pt x="2422" y="2926"/>
                  </a:lnTo>
                  <a:lnTo>
                    <a:pt x="2423" y="2926"/>
                  </a:lnTo>
                  <a:lnTo>
                    <a:pt x="2423" y="2927"/>
                  </a:lnTo>
                  <a:lnTo>
                    <a:pt x="2422" y="2927"/>
                  </a:lnTo>
                  <a:lnTo>
                    <a:pt x="2421" y="2927"/>
                  </a:lnTo>
                  <a:lnTo>
                    <a:pt x="2420" y="2927"/>
                  </a:lnTo>
                  <a:lnTo>
                    <a:pt x="2419" y="2927"/>
                  </a:lnTo>
                  <a:lnTo>
                    <a:pt x="2419" y="2928"/>
                  </a:lnTo>
                  <a:lnTo>
                    <a:pt x="2418" y="2928"/>
                  </a:lnTo>
                  <a:lnTo>
                    <a:pt x="2417" y="2928"/>
                  </a:lnTo>
                  <a:lnTo>
                    <a:pt x="2416" y="2928"/>
                  </a:lnTo>
                  <a:lnTo>
                    <a:pt x="2415" y="2928"/>
                  </a:lnTo>
                  <a:lnTo>
                    <a:pt x="2415" y="2929"/>
                  </a:lnTo>
                  <a:lnTo>
                    <a:pt x="2415" y="2930"/>
                  </a:lnTo>
                  <a:lnTo>
                    <a:pt x="2414" y="2930"/>
                  </a:lnTo>
                  <a:lnTo>
                    <a:pt x="2413" y="2930"/>
                  </a:lnTo>
                  <a:lnTo>
                    <a:pt x="2412" y="2930"/>
                  </a:lnTo>
                  <a:lnTo>
                    <a:pt x="2412" y="2931"/>
                  </a:lnTo>
                  <a:lnTo>
                    <a:pt x="2411" y="2931"/>
                  </a:lnTo>
                  <a:lnTo>
                    <a:pt x="2410" y="2931"/>
                  </a:lnTo>
                  <a:lnTo>
                    <a:pt x="2409" y="2931"/>
                  </a:lnTo>
                  <a:lnTo>
                    <a:pt x="2408" y="2931"/>
                  </a:lnTo>
                  <a:lnTo>
                    <a:pt x="2408" y="2930"/>
                  </a:lnTo>
                  <a:lnTo>
                    <a:pt x="2407" y="2929"/>
                  </a:lnTo>
                  <a:lnTo>
                    <a:pt x="2406" y="2929"/>
                  </a:lnTo>
                  <a:lnTo>
                    <a:pt x="2406" y="2930"/>
                  </a:lnTo>
                  <a:lnTo>
                    <a:pt x="2405" y="2930"/>
                  </a:lnTo>
                  <a:lnTo>
                    <a:pt x="2405" y="2931"/>
                  </a:lnTo>
                  <a:lnTo>
                    <a:pt x="2404" y="2931"/>
                  </a:lnTo>
                  <a:lnTo>
                    <a:pt x="2403" y="2931"/>
                  </a:lnTo>
                  <a:lnTo>
                    <a:pt x="2402" y="2931"/>
                  </a:lnTo>
                  <a:lnTo>
                    <a:pt x="2402" y="2932"/>
                  </a:lnTo>
                  <a:lnTo>
                    <a:pt x="2401" y="2932"/>
                  </a:lnTo>
                  <a:lnTo>
                    <a:pt x="2401" y="2931"/>
                  </a:lnTo>
                  <a:lnTo>
                    <a:pt x="2400" y="2931"/>
                  </a:lnTo>
                  <a:lnTo>
                    <a:pt x="2400" y="2930"/>
                  </a:lnTo>
                  <a:lnTo>
                    <a:pt x="2400" y="2931"/>
                  </a:lnTo>
                  <a:lnTo>
                    <a:pt x="2399" y="2931"/>
                  </a:lnTo>
                  <a:lnTo>
                    <a:pt x="2399" y="2930"/>
                  </a:lnTo>
                  <a:lnTo>
                    <a:pt x="2398" y="2931"/>
                  </a:lnTo>
                  <a:lnTo>
                    <a:pt x="2398" y="2932"/>
                  </a:lnTo>
                  <a:lnTo>
                    <a:pt x="2398" y="2933"/>
                  </a:lnTo>
                  <a:lnTo>
                    <a:pt x="2398" y="2934"/>
                  </a:lnTo>
                  <a:lnTo>
                    <a:pt x="2399" y="2934"/>
                  </a:lnTo>
                  <a:lnTo>
                    <a:pt x="2398" y="2934"/>
                  </a:lnTo>
                  <a:lnTo>
                    <a:pt x="2398" y="2935"/>
                  </a:lnTo>
                  <a:lnTo>
                    <a:pt x="2397" y="2935"/>
                  </a:lnTo>
                  <a:lnTo>
                    <a:pt x="2396" y="2935"/>
                  </a:lnTo>
                  <a:lnTo>
                    <a:pt x="2395" y="2935"/>
                  </a:lnTo>
                  <a:lnTo>
                    <a:pt x="2394" y="2934"/>
                  </a:lnTo>
                  <a:lnTo>
                    <a:pt x="2393" y="2934"/>
                  </a:lnTo>
                  <a:lnTo>
                    <a:pt x="2393" y="2935"/>
                  </a:lnTo>
                  <a:lnTo>
                    <a:pt x="2393" y="2936"/>
                  </a:lnTo>
                  <a:lnTo>
                    <a:pt x="2392" y="2936"/>
                  </a:lnTo>
                  <a:lnTo>
                    <a:pt x="2391" y="2936"/>
                  </a:lnTo>
                  <a:lnTo>
                    <a:pt x="2390" y="2936"/>
                  </a:lnTo>
                  <a:lnTo>
                    <a:pt x="2390" y="2937"/>
                  </a:lnTo>
                  <a:lnTo>
                    <a:pt x="2389" y="2937"/>
                  </a:lnTo>
                  <a:lnTo>
                    <a:pt x="2388" y="2937"/>
                  </a:lnTo>
                  <a:lnTo>
                    <a:pt x="2387" y="2937"/>
                  </a:lnTo>
                  <a:lnTo>
                    <a:pt x="2386" y="2937"/>
                  </a:lnTo>
                  <a:lnTo>
                    <a:pt x="2385" y="2937"/>
                  </a:lnTo>
                  <a:lnTo>
                    <a:pt x="2384" y="2938"/>
                  </a:lnTo>
                  <a:lnTo>
                    <a:pt x="2383" y="2938"/>
                  </a:lnTo>
                  <a:lnTo>
                    <a:pt x="2382" y="2939"/>
                  </a:lnTo>
                  <a:lnTo>
                    <a:pt x="2381" y="2940"/>
                  </a:lnTo>
                  <a:lnTo>
                    <a:pt x="2380" y="2940"/>
                  </a:lnTo>
                  <a:lnTo>
                    <a:pt x="2380" y="2939"/>
                  </a:lnTo>
                  <a:lnTo>
                    <a:pt x="2379" y="2939"/>
                  </a:lnTo>
                  <a:lnTo>
                    <a:pt x="2378" y="2940"/>
                  </a:lnTo>
                  <a:lnTo>
                    <a:pt x="2377" y="2940"/>
                  </a:lnTo>
                  <a:lnTo>
                    <a:pt x="2376" y="2940"/>
                  </a:lnTo>
                  <a:lnTo>
                    <a:pt x="2376" y="2941"/>
                  </a:lnTo>
                  <a:lnTo>
                    <a:pt x="2375" y="2941"/>
                  </a:lnTo>
                  <a:lnTo>
                    <a:pt x="2374" y="2941"/>
                  </a:lnTo>
                  <a:lnTo>
                    <a:pt x="2373" y="2941"/>
                  </a:lnTo>
                  <a:lnTo>
                    <a:pt x="2373" y="2942"/>
                  </a:lnTo>
                  <a:lnTo>
                    <a:pt x="2373" y="2943"/>
                  </a:lnTo>
                  <a:lnTo>
                    <a:pt x="2372" y="2943"/>
                  </a:lnTo>
                  <a:lnTo>
                    <a:pt x="2371" y="2943"/>
                  </a:lnTo>
                  <a:lnTo>
                    <a:pt x="2370" y="2942"/>
                  </a:lnTo>
                  <a:lnTo>
                    <a:pt x="2369" y="2942"/>
                  </a:lnTo>
                  <a:lnTo>
                    <a:pt x="2368" y="2942"/>
                  </a:lnTo>
                  <a:lnTo>
                    <a:pt x="2367" y="2942"/>
                  </a:lnTo>
                  <a:lnTo>
                    <a:pt x="2367" y="2943"/>
                  </a:lnTo>
                  <a:lnTo>
                    <a:pt x="2366" y="2943"/>
                  </a:lnTo>
                  <a:lnTo>
                    <a:pt x="2365" y="2943"/>
                  </a:lnTo>
                  <a:lnTo>
                    <a:pt x="2365" y="2944"/>
                  </a:lnTo>
                  <a:lnTo>
                    <a:pt x="2364" y="2944"/>
                  </a:lnTo>
                  <a:lnTo>
                    <a:pt x="2363" y="2944"/>
                  </a:lnTo>
                  <a:lnTo>
                    <a:pt x="2364" y="2945"/>
                  </a:lnTo>
                  <a:lnTo>
                    <a:pt x="2363" y="2945"/>
                  </a:lnTo>
                  <a:lnTo>
                    <a:pt x="2362" y="2946"/>
                  </a:lnTo>
                  <a:lnTo>
                    <a:pt x="2362" y="2945"/>
                  </a:lnTo>
                  <a:lnTo>
                    <a:pt x="2361" y="2945"/>
                  </a:lnTo>
                  <a:lnTo>
                    <a:pt x="2360" y="2945"/>
                  </a:lnTo>
                  <a:lnTo>
                    <a:pt x="2359" y="2945"/>
                  </a:lnTo>
                  <a:lnTo>
                    <a:pt x="2359" y="2946"/>
                  </a:lnTo>
                  <a:lnTo>
                    <a:pt x="2358" y="2946"/>
                  </a:lnTo>
                  <a:lnTo>
                    <a:pt x="2358" y="2947"/>
                  </a:lnTo>
                  <a:lnTo>
                    <a:pt x="2358" y="2948"/>
                  </a:lnTo>
                  <a:lnTo>
                    <a:pt x="2357" y="2948"/>
                  </a:lnTo>
                  <a:lnTo>
                    <a:pt x="2357" y="2947"/>
                  </a:lnTo>
                  <a:lnTo>
                    <a:pt x="2356" y="2947"/>
                  </a:lnTo>
                  <a:lnTo>
                    <a:pt x="2355" y="2948"/>
                  </a:lnTo>
                  <a:lnTo>
                    <a:pt x="2355" y="2949"/>
                  </a:lnTo>
                  <a:lnTo>
                    <a:pt x="2354" y="2949"/>
                  </a:lnTo>
                  <a:lnTo>
                    <a:pt x="2353" y="2949"/>
                  </a:lnTo>
                  <a:lnTo>
                    <a:pt x="2353" y="2948"/>
                  </a:lnTo>
                  <a:lnTo>
                    <a:pt x="2352" y="2948"/>
                  </a:lnTo>
                  <a:lnTo>
                    <a:pt x="2352" y="2947"/>
                  </a:lnTo>
                  <a:lnTo>
                    <a:pt x="2351" y="2946"/>
                  </a:lnTo>
                  <a:lnTo>
                    <a:pt x="2351" y="2945"/>
                  </a:lnTo>
                  <a:lnTo>
                    <a:pt x="2350" y="2945"/>
                  </a:lnTo>
                  <a:lnTo>
                    <a:pt x="2349" y="2945"/>
                  </a:lnTo>
                  <a:lnTo>
                    <a:pt x="2349" y="2944"/>
                  </a:lnTo>
                  <a:lnTo>
                    <a:pt x="2348" y="2944"/>
                  </a:lnTo>
                  <a:lnTo>
                    <a:pt x="2347" y="2944"/>
                  </a:lnTo>
                  <a:lnTo>
                    <a:pt x="2346" y="2944"/>
                  </a:lnTo>
                  <a:lnTo>
                    <a:pt x="2346" y="2945"/>
                  </a:lnTo>
                  <a:lnTo>
                    <a:pt x="2345" y="2945"/>
                  </a:lnTo>
                  <a:lnTo>
                    <a:pt x="2345" y="2944"/>
                  </a:lnTo>
                  <a:lnTo>
                    <a:pt x="2344" y="2944"/>
                  </a:lnTo>
                  <a:lnTo>
                    <a:pt x="2343" y="2944"/>
                  </a:lnTo>
                  <a:lnTo>
                    <a:pt x="2343" y="2945"/>
                  </a:lnTo>
                  <a:lnTo>
                    <a:pt x="2342" y="2945"/>
                  </a:lnTo>
                  <a:lnTo>
                    <a:pt x="2342" y="2946"/>
                  </a:lnTo>
                  <a:lnTo>
                    <a:pt x="2342" y="2947"/>
                  </a:lnTo>
                  <a:lnTo>
                    <a:pt x="2341" y="2947"/>
                  </a:lnTo>
                  <a:lnTo>
                    <a:pt x="2341" y="2946"/>
                  </a:lnTo>
                  <a:lnTo>
                    <a:pt x="2340" y="2946"/>
                  </a:lnTo>
                  <a:lnTo>
                    <a:pt x="2340" y="2947"/>
                  </a:lnTo>
                  <a:lnTo>
                    <a:pt x="2339" y="2947"/>
                  </a:lnTo>
                  <a:lnTo>
                    <a:pt x="2339" y="2946"/>
                  </a:lnTo>
                  <a:lnTo>
                    <a:pt x="2338" y="2946"/>
                  </a:lnTo>
                  <a:lnTo>
                    <a:pt x="2337" y="2946"/>
                  </a:lnTo>
                  <a:lnTo>
                    <a:pt x="2337" y="2947"/>
                  </a:lnTo>
                  <a:lnTo>
                    <a:pt x="2336" y="2946"/>
                  </a:lnTo>
                  <a:lnTo>
                    <a:pt x="2335" y="2946"/>
                  </a:lnTo>
                  <a:lnTo>
                    <a:pt x="2334" y="2947"/>
                  </a:lnTo>
                  <a:lnTo>
                    <a:pt x="2333" y="2946"/>
                  </a:lnTo>
                  <a:lnTo>
                    <a:pt x="2333" y="2947"/>
                  </a:lnTo>
                  <a:lnTo>
                    <a:pt x="2332" y="2947"/>
                  </a:lnTo>
                  <a:lnTo>
                    <a:pt x="2331" y="2947"/>
                  </a:lnTo>
                  <a:lnTo>
                    <a:pt x="2331" y="2948"/>
                  </a:lnTo>
                  <a:lnTo>
                    <a:pt x="2331" y="2949"/>
                  </a:lnTo>
                  <a:lnTo>
                    <a:pt x="2330" y="2949"/>
                  </a:lnTo>
                  <a:lnTo>
                    <a:pt x="2331" y="2949"/>
                  </a:lnTo>
                  <a:lnTo>
                    <a:pt x="2330" y="2949"/>
                  </a:lnTo>
                  <a:lnTo>
                    <a:pt x="2330" y="2950"/>
                  </a:lnTo>
                  <a:lnTo>
                    <a:pt x="2329" y="2950"/>
                  </a:lnTo>
                  <a:lnTo>
                    <a:pt x="2329" y="2951"/>
                  </a:lnTo>
                  <a:lnTo>
                    <a:pt x="2328" y="2951"/>
                  </a:lnTo>
                  <a:lnTo>
                    <a:pt x="2327" y="2951"/>
                  </a:lnTo>
                  <a:lnTo>
                    <a:pt x="2326" y="2951"/>
                  </a:lnTo>
                  <a:lnTo>
                    <a:pt x="2326" y="2952"/>
                  </a:lnTo>
                  <a:lnTo>
                    <a:pt x="2326" y="2953"/>
                  </a:lnTo>
                  <a:lnTo>
                    <a:pt x="2325" y="2953"/>
                  </a:lnTo>
                  <a:lnTo>
                    <a:pt x="2325" y="2954"/>
                  </a:lnTo>
                  <a:lnTo>
                    <a:pt x="2324" y="2954"/>
                  </a:lnTo>
                  <a:lnTo>
                    <a:pt x="2324" y="2953"/>
                  </a:lnTo>
                  <a:lnTo>
                    <a:pt x="2324" y="2952"/>
                  </a:lnTo>
                  <a:lnTo>
                    <a:pt x="2324" y="2951"/>
                  </a:lnTo>
                  <a:lnTo>
                    <a:pt x="2325" y="2951"/>
                  </a:lnTo>
                  <a:lnTo>
                    <a:pt x="2324" y="2951"/>
                  </a:lnTo>
                  <a:lnTo>
                    <a:pt x="2323" y="2951"/>
                  </a:lnTo>
                  <a:lnTo>
                    <a:pt x="2322" y="2951"/>
                  </a:lnTo>
                  <a:lnTo>
                    <a:pt x="2322" y="2950"/>
                  </a:lnTo>
                  <a:lnTo>
                    <a:pt x="2321" y="2950"/>
                  </a:lnTo>
                  <a:lnTo>
                    <a:pt x="2321" y="2951"/>
                  </a:lnTo>
                  <a:lnTo>
                    <a:pt x="2320" y="2951"/>
                  </a:lnTo>
                  <a:lnTo>
                    <a:pt x="2319" y="2951"/>
                  </a:lnTo>
                  <a:lnTo>
                    <a:pt x="2319" y="2952"/>
                  </a:lnTo>
                  <a:lnTo>
                    <a:pt x="2320" y="2952"/>
                  </a:lnTo>
                  <a:lnTo>
                    <a:pt x="2319" y="2953"/>
                  </a:lnTo>
                  <a:lnTo>
                    <a:pt x="2319" y="2954"/>
                  </a:lnTo>
                  <a:lnTo>
                    <a:pt x="2318" y="2953"/>
                  </a:lnTo>
                  <a:lnTo>
                    <a:pt x="2317" y="2954"/>
                  </a:lnTo>
                  <a:lnTo>
                    <a:pt x="2316" y="2954"/>
                  </a:lnTo>
                  <a:lnTo>
                    <a:pt x="2316" y="2955"/>
                  </a:lnTo>
                  <a:lnTo>
                    <a:pt x="2316" y="2954"/>
                  </a:lnTo>
                  <a:lnTo>
                    <a:pt x="2316" y="2955"/>
                  </a:lnTo>
                  <a:lnTo>
                    <a:pt x="2315" y="2955"/>
                  </a:lnTo>
                  <a:lnTo>
                    <a:pt x="2314" y="2955"/>
                  </a:lnTo>
                  <a:lnTo>
                    <a:pt x="2314" y="2954"/>
                  </a:lnTo>
                  <a:lnTo>
                    <a:pt x="2313" y="2954"/>
                  </a:lnTo>
                  <a:lnTo>
                    <a:pt x="2312" y="2954"/>
                  </a:lnTo>
                  <a:lnTo>
                    <a:pt x="2312" y="2955"/>
                  </a:lnTo>
                  <a:lnTo>
                    <a:pt x="2313" y="2955"/>
                  </a:lnTo>
                  <a:lnTo>
                    <a:pt x="2313" y="2956"/>
                  </a:lnTo>
                  <a:lnTo>
                    <a:pt x="2313" y="2957"/>
                  </a:lnTo>
                  <a:lnTo>
                    <a:pt x="2313" y="2958"/>
                  </a:lnTo>
                  <a:lnTo>
                    <a:pt x="2312" y="2957"/>
                  </a:lnTo>
                  <a:lnTo>
                    <a:pt x="2312" y="2958"/>
                  </a:lnTo>
                  <a:lnTo>
                    <a:pt x="2313" y="2958"/>
                  </a:lnTo>
                  <a:lnTo>
                    <a:pt x="2312" y="2958"/>
                  </a:lnTo>
                  <a:lnTo>
                    <a:pt x="2312" y="2959"/>
                  </a:lnTo>
                  <a:lnTo>
                    <a:pt x="2312" y="2960"/>
                  </a:lnTo>
                  <a:lnTo>
                    <a:pt x="2312" y="2961"/>
                  </a:lnTo>
                  <a:lnTo>
                    <a:pt x="2313" y="2961"/>
                  </a:lnTo>
                  <a:lnTo>
                    <a:pt x="2313" y="2962"/>
                  </a:lnTo>
                  <a:lnTo>
                    <a:pt x="2312" y="2962"/>
                  </a:lnTo>
                  <a:lnTo>
                    <a:pt x="2311" y="2962"/>
                  </a:lnTo>
                  <a:lnTo>
                    <a:pt x="2311" y="2963"/>
                  </a:lnTo>
                  <a:lnTo>
                    <a:pt x="2310" y="2963"/>
                  </a:lnTo>
                  <a:lnTo>
                    <a:pt x="2309" y="2963"/>
                  </a:lnTo>
                  <a:lnTo>
                    <a:pt x="2309" y="2962"/>
                  </a:lnTo>
                  <a:lnTo>
                    <a:pt x="2308" y="2962"/>
                  </a:lnTo>
                  <a:lnTo>
                    <a:pt x="2308" y="2963"/>
                  </a:lnTo>
                  <a:lnTo>
                    <a:pt x="2307" y="2963"/>
                  </a:lnTo>
                  <a:lnTo>
                    <a:pt x="2308" y="2963"/>
                  </a:lnTo>
                  <a:lnTo>
                    <a:pt x="2308" y="2964"/>
                  </a:lnTo>
                  <a:lnTo>
                    <a:pt x="2307" y="2964"/>
                  </a:lnTo>
                  <a:lnTo>
                    <a:pt x="2306" y="2964"/>
                  </a:lnTo>
                  <a:lnTo>
                    <a:pt x="2306" y="2965"/>
                  </a:lnTo>
                  <a:lnTo>
                    <a:pt x="2305" y="2966"/>
                  </a:lnTo>
                  <a:lnTo>
                    <a:pt x="2305" y="2965"/>
                  </a:lnTo>
                  <a:lnTo>
                    <a:pt x="2305" y="2964"/>
                  </a:lnTo>
                  <a:lnTo>
                    <a:pt x="2304" y="2964"/>
                  </a:lnTo>
                  <a:lnTo>
                    <a:pt x="2304" y="2963"/>
                  </a:lnTo>
                  <a:lnTo>
                    <a:pt x="2303" y="2963"/>
                  </a:lnTo>
                  <a:lnTo>
                    <a:pt x="2303" y="2964"/>
                  </a:lnTo>
                  <a:lnTo>
                    <a:pt x="2302" y="2964"/>
                  </a:lnTo>
                  <a:lnTo>
                    <a:pt x="2302" y="2965"/>
                  </a:lnTo>
                  <a:lnTo>
                    <a:pt x="2302" y="2966"/>
                  </a:lnTo>
                  <a:lnTo>
                    <a:pt x="2302" y="2967"/>
                  </a:lnTo>
                  <a:lnTo>
                    <a:pt x="2301" y="2967"/>
                  </a:lnTo>
                  <a:lnTo>
                    <a:pt x="2301" y="2968"/>
                  </a:lnTo>
                  <a:lnTo>
                    <a:pt x="2300" y="2968"/>
                  </a:lnTo>
                  <a:lnTo>
                    <a:pt x="2300" y="2967"/>
                  </a:lnTo>
                  <a:lnTo>
                    <a:pt x="2299" y="2967"/>
                  </a:lnTo>
                  <a:lnTo>
                    <a:pt x="2299" y="2968"/>
                  </a:lnTo>
                  <a:lnTo>
                    <a:pt x="2298" y="2968"/>
                  </a:lnTo>
                  <a:lnTo>
                    <a:pt x="2297" y="2968"/>
                  </a:lnTo>
                  <a:lnTo>
                    <a:pt x="2297" y="2969"/>
                  </a:lnTo>
                  <a:lnTo>
                    <a:pt x="2297" y="2970"/>
                  </a:lnTo>
                  <a:lnTo>
                    <a:pt x="2296" y="2970"/>
                  </a:lnTo>
                  <a:lnTo>
                    <a:pt x="2296" y="2969"/>
                  </a:lnTo>
                  <a:lnTo>
                    <a:pt x="2297" y="2969"/>
                  </a:lnTo>
                  <a:lnTo>
                    <a:pt x="2297" y="2968"/>
                  </a:lnTo>
                  <a:lnTo>
                    <a:pt x="2296" y="2968"/>
                  </a:lnTo>
                  <a:lnTo>
                    <a:pt x="2295" y="2968"/>
                  </a:lnTo>
                  <a:lnTo>
                    <a:pt x="2294" y="2968"/>
                  </a:lnTo>
                  <a:lnTo>
                    <a:pt x="2294" y="2967"/>
                  </a:lnTo>
                  <a:lnTo>
                    <a:pt x="2293" y="2967"/>
                  </a:lnTo>
                  <a:lnTo>
                    <a:pt x="2292" y="2967"/>
                  </a:lnTo>
                  <a:lnTo>
                    <a:pt x="2292" y="2968"/>
                  </a:lnTo>
                  <a:lnTo>
                    <a:pt x="2292" y="2969"/>
                  </a:lnTo>
                  <a:lnTo>
                    <a:pt x="2291" y="2969"/>
                  </a:lnTo>
                  <a:lnTo>
                    <a:pt x="2292" y="2969"/>
                  </a:lnTo>
                  <a:lnTo>
                    <a:pt x="2291" y="2969"/>
                  </a:lnTo>
                  <a:lnTo>
                    <a:pt x="2290" y="2969"/>
                  </a:lnTo>
                  <a:lnTo>
                    <a:pt x="2290" y="2970"/>
                  </a:lnTo>
                  <a:lnTo>
                    <a:pt x="2290" y="2971"/>
                  </a:lnTo>
                  <a:lnTo>
                    <a:pt x="2289" y="2971"/>
                  </a:lnTo>
                  <a:lnTo>
                    <a:pt x="2288" y="2971"/>
                  </a:lnTo>
                  <a:lnTo>
                    <a:pt x="2287" y="2971"/>
                  </a:lnTo>
                  <a:lnTo>
                    <a:pt x="2287" y="2972"/>
                  </a:lnTo>
                  <a:lnTo>
                    <a:pt x="2287" y="2973"/>
                  </a:lnTo>
                  <a:lnTo>
                    <a:pt x="2286" y="2973"/>
                  </a:lnTo>
                  <a:lnTo>
                    <a:pt x="2285" y="2973"/>
                  </a:lnTo>
                  <a:lnTo>
                    <a:pt x="2285" y="2974"/>
                  </a:lnTo>
                  <a:lnTo>
                    <a:pt x="2284" y="2974"/>
                  </a:lnTo>
                  <a:lnTo>
                    <a:pt x="2284" y="2975"/>
                  </a:lnTo>
                  <a:lnTo>
                    <a:pt x="2283" y="2975"/>
                  </a:lnTo>
                  <a:lnTo>
                    <a:pt x="2283" y="2974"/>
                  </a:lnTo>
                  <a:lnTo>
                    <a:pt x="2282" y="2975"/>
                  </a:lnTo>
                  <a:lnTo>
                    <a:pt x="2281" y="2975"/>
                  </a:lnTo>
                  <a:lnTo>
                    <a:pt x="2281" y="2974"/>
                  </a:lnTo>
                  <a:lnTo>
                    <a:pt x="2281" y="2973"/>
                  </a:lnTo>
                  <a:lnTo>
                    <a:pt x="2281" y="2974"/>
                  </a:lnTo>
                  <a:lnTo>
                    <a:pt x="2281" y="2973"/>
                  </a:lnTo>
                  <a:lnTo>
                    <a:pt x="2280" y="2973"/>
                  </a:lnTo>
                  <a:lnTo>
                    <a:pt x="2279" y="2973"/>
                  </a:lnTo>
                  <a:lnTo>
                    <a:pt x="2279" y="2974"/>
                  </a:lnTo>
                  <a:lnTo>
                    <a:pt x="2278" y="2974"/>
                  </a:lnTo>
                  <a:lnTo>
                    <a:pt x="2278" y="2975"/>
                  </a:lnTo>
                  <a:lnTo>
                    <a:pt x="2277" y="2975"/>
                  </a:lnTo>
                  <a:lnTo>
                    <a:pt x="2276" y="2975"/>
                  </a:lnTo>
                  <a:lnTo>
                    <a:pt x="2276" y="2976"/>
                  </a:lnTo>
                  <a:lnTo>
                    <a:pt x="2277" y="2976"/>
                  </a:lnTo>
                  <a:lnTo>
                    <a:pt x="2276" y="2976"/>
                  </a:lnTo>
                  <a:lnTo>
                    <a:pt x="2277" y="2976"/>
                  </a:lnTo>
                  <a:lnTo>
                    <a:pt x="2276" y="2976"/>
                  </a:lnTo>
                  <a:lnTo>
                    <a:pt x="2276" y="2977"/>
                  </a:lnTo>
                  <a:lnTo>
                    <a:pt x="2276" y="2978"/>
                  </a:lnTo>
                  <a:lnTo>
                    <a:pt x="2275" y="2978"/>
                  </a:lnTo>
                  <a:lnTo>
                    <a:pt x="2274" y="2978"/>
                  </a:lnTo>
                  <a:lnTo>
                    <a:pt x="2273" y="2978"/>
                  </a:lnTo>
                  <a:lnTo>
                    <a:pt x="2272" y="2978"/>
                  </a:lnTo>
                  <a:lnTo>
                    <a:pt x="2272" y="2979"/>
                  </a:lnTo>
                  <a:lnTo>
                    <a:pt x="2272" y="2980"/>
                  </a:lnTo>
                  <a:lnTo>
                    <a:pt x="2271" y="2979"/>
                  </a:lnTo>
                  <a:lnTo>
                    <a:pt x="2271" y="2978"/>
                  </a:lnTo>
                  <a:lnTo>
                    <a:pt x="2270" y="2978"/>
                  </a:lnTo>
                  <a:lnTo>
                    <a:pt x="2270" y="2979"/>
                  </a:lnTo>
                  <a:lnTo>
                    <a:pt x="2269" y="2979"/>
                  </a:lnTo>
                  <a:lnTo>
                    <a:pt x="2269" y="2980"/>
                  </a:lnTo>
                  <a:lnTo>
                    <a:pt x="2268" y="2980"/>
                  </a:lnTo>
                  <a:lnTo>
                    <a:pt x="2268" y="2979"/>
                  </a:lnTo>
                  <a:lnTo>
                    <a:pt x="2268" y="2978"/>
                  </a:lnTo>
                  <a:lnTo>
                    <a:pt x="2267" y="2978"/>
                  </a:lnTo>
                  <a:lnTo>
                    <a:pt x="2267" y="2977"/>
                  </a:lnTo>
                  <a:lnTo>
                    <a:pt x="2266" y="2977"/>
                  </a:lnTo>
                  <a:lnTo>
                    <a:pt x="2266" y="2978"/>
                  </a:lnTo>
                  <a:lnTo>
                    <a:pt x="2265" y="2978"/>
                  </a:lnTo>
                  <a:lnTo>
                    <a:pt x="2265" y="2979"/>
                  </a:lnTo>
                  <a:lnTo>
                    <a:pt x="2264" y="2979"/>
                  </a:lnTo>
                  <a:lnTo>
                    <a:pt x="2263" y="2979"/>
                  </a:lnTo>
                  <a:lnTo>
                    <a:pt x="2263" y="2980"/>
                  </a:lnTo>
                  <a:lnTo>
                    <a:pt x="2263" y="2979"/>
                  </a:lnTo>
                  <a:lnTo>
                    <a:pt x="2263" y="2978"/>
                  </a:lnTo>
                  <a:lnTo>
                    <a:pt x="2263" y="2977"/>
                  </a:lnTo>
                  <a:lnTo>
                    <a:pt x="2263" y="2976"/>
                  </a:lnTo>
                  <a:lnTo>
                    <a:pt x="2263" y="2975"/>
                  </a:lnTo>
                  <a:lnTo>
                    <a:pt x="2263" y="2974"/>
                  </a:lnTo>
                  <a:lnTo>
                    <a:pt x="2263" y="2973"/>
                  </a:lnTo>
                  <a:lnTo>
                    <a:pt x="2263" y="2972"/>
                  </a:lnTo>
                  <a:lnTo>
                    <a:pt x="2263" y="2971"/>
                  </a:lnTo>
                  <a:lnTo>
                    <a:pt x="2263" y="2970"/>
                  </a:lnTo>
                  <a:lnTo>
                    <a:pt x="2262" y="2971"/>
                  </a:lnTo>
                  <a:lnTo>
                    <a:pt x="2262" y="2972"/>
                  </a:lnTo>
                  <a:lnTo>
                    <a:pt x="2262" y="2971"/>
                  </a:lnTo>
                  <a:lnTo>
                    <a:pt x="2261" y="2971"/>
                  </a:lnTo>
                  <a:lnTo>
                    <a:pt x="2260" y="2971"/>
                  </a:lnTo>
                  <a:lnTo>
                    <a:pt x="2259" y="2970"/>
                  </a:lnTo>
                  <a:lnTo>
                    <a:pt x="2258" y="2970"/>
                  </a:lnTo>
                  <a:lnTo>
                    <a:pt x="2257" y="2970"/>
                  </a:lnTo>
                  <a:lnTo>
                    <a:pt x="2256" y="2970"/>
                  </a:lnTo>
                  <a:lnTo>
                    <a:pt x="2255" y="2970"/>
                  </a:lnTo>
                  <a:lnTo>
                    <a:pt x="2254" y="2971"/>
                  </a:lnTo>
                  <a:lnTo>
                    <a:pt x="2254" y="2970"/>
                  </a:lnTo>
                  <a:lnTo>
                    <a:pt x="2253" y="2969"/>
                  </a:lnTo>
                  <a:lnTo>
                    <a:pt x="2252" y="2970"/>
                  </a:lnTo>
                  <a:lnTo>
                    <a:pt x="2251" y="2970"/>
                  </a:lnTo>
                  <a:lnTo>
                    <a:pt x="2252" y="2971"/>
                  </a:lnTo>
                  <a:lnTo>
                    <a:pt x="2251" y="2971"/>
                  </a:lnTo>
                  <a:lnTo>
                    <a:pt x="2251" y="2972"/>
                  </a:lnTo>
                  <a:lnTo>
                    <a:pt x="2250" y="2972"/>
                  </a:lnTo>
                  <a:lnTo>
                    <a:pt x="2250" y="2973"/>
                  </a:lnTo>
                  <a:lnTo>
                    <a:pt x="2249" y="2973"/>
                  </a:lnTo>
                  <a:lnTo>
                    <a:pt x="2248" y="2973"/>
                  </a:lnTo>
                  <a:lnTo>
                    <a:pt x="2248" y="2972"/>
                  </a:lnTo>
                  <a:lnTo>
                    <a:pt x="2247" y="2972"/>
                  </a:lnTo>
                  <a:lnTo>
                    <a:pt x="2246" y="2973"/>
                  </a:lnTo>
                  <a:lnTo>
                    <a:pt x="2245" y="2973"/>
                  </a:lnTo>
                  <a:lnTo>
                    <a:pt x="2245" y="2974"/>
                  </a:lnTo>
                  <a:lnTo>
                    <a:pt x="2244" y="2974"/>
                  </a:lnTo>
                  <a:lnTo>
                    <a:pt x="2244" y="2975"/>
                  </a:lnTo>
                  <a:lnTo>
                    <a:pt x="2244" y="2974"/>
                  </a:lnTo>
                  <a:lnTo>
                    <a:pt x="2243" y="2974"/>
                  </a:lnTo>
                  <a:lnTo>
                    <a:pt x="2243" y="2975"/>
                  </a:lnTo>
                  <a:lnTo>
                    <a:pt x="2242" y="2975"/>
                  </a:lnTo>
                  <a:lnTo>
                    <a:pt x="2242" y="2974"/>
                  </a:lnTo>
                  <a:lnTo>
                    <a:pt x="2242" y="2973"/>
                  </a:lnTo>
                  <a:lnTo>
                    <a:pt x="2242" y="2972"/>
                  </a:lnTo>
                  <a:lnTo>
                    <a:pt x="2241" y="2972"/>
                  </a:lnTo>
                  <a:lnTo>
                    <a:pt x="2241" y="2973"/>
                  </a:lnTo>
                  <a:lnTo>
                    <a:pt x="2240" y="2973"/>
                  </a:lnTo>
                  <a:lnTo>
                    <a:pt x="2239" y="2973"/>
                  </a:lnTo>
                  <a:lnTo>
                    <a:pt x="2238" y="2973"/>
                  </a:lnTo>
                  <a:lnTo>
                    <a:pt x="2238" y="2974"/>
                  </a:lnTo>
                  <a:lnTo>
                    <a:pt x="2238" y="2973"/>
                  </a:lnTo>
                  <a:lnTo>
                    <a:pt x="2237" y="2973"/>
                  </a:lnTo>
                  <a:lnTo>
                    <a:pt x="2237" y="2972"/>
                  </a:lnTo>
                  <a:lnTo>
                    <a:pt x="2237" y="2971"/>
                  </a:lnTo>
                  <a:lnTo>
                    <a:pt x="2236" y="2971"/>
                  </a:lnTo>
                  <a:lnTo>
                    <a:pt x="2236" y="2972"/>
                  </a:lnTo>
                  <a:lnTo>
                    <a:pt x="2236" y="2971"/>
                  </a:lnTo>
                  <a:lnTo>
                    <a:pt x="2235" y="2971"/>
                  </a:lnTo>
                  <a:lnTo>
                    <a:pt x="2234" y="2971"/>
                  </a:lnTo>
                  <a:lnTo>
                    <a:pt x="2234" y="2972"/>
                  </a:lnTo>
                  <a:lnTo>
                    <a:pt x="2233" y="2972"/>
                  </a:lnTo>
                  <a:lnTo>
                    <a:pt x="2232" y="2972"/>
                  </a:lnTo>
                  <a:lnTo>
                    <a:pt x="2232" y="2973"/>
                  </a:lnTo>
                  <a:lnTo>
                    <a:pt x="2232" y="2972"/>
                  </a:lnTo>
                  <a:lnTo>
                    <a:pt x="2231" y="2972"/>
                  </a:lnTo>
                  <a:lnTo>
                    <a:pt x="2231" y="2971"/>
                  </a:lnTo>
                  <a:lnTo>
                    <a:pt x="2231" y="2972"/>
                  </a:lnTo>
                  <a:lnTo>
                    <a:pt x="2231" y="2971"/>
                  </a:lnTo>
                  <a:lnTo>
                    <a:pt x="2230" y="2971"/>
                  </a:lnTo>
                  <a:lnTo>
                    <a:pt x="2229" y="2971"/>
                  </a:lnTo>
                  <a:lnTo>
                    <a:pt x="2229" y="2970"/>
                  </a:lnTo>
                  <a:lnTo>
                    <a:pt x="2229" y="2971"/>
                  </a:lnTo>
                  <a:lnTo>
                    <a:pt x="2228" y="2971"/>
                  </a:lnTo>
                  <a:lnTo>
                    <a:pt x="2228" y="2972"/>
                  </a:lnTo>
                  <a:lnTo>
                    <a:pt x="2227" y="2972"/>
                  </a:lnTo>
                  <a:lnTo>
                    <a:pt x="2226" y="2972"/>
                  </a:lnTo>
                  <a:lnTo>
                    <a:pt x="2226" y="2973"/>
                  </a:lnTo>
                  <a:lnTo>
                    <a:pt x="2226" y="2972"/>
                  </a:lnTo>
                  <a:lnTo>
                    <a:pt x="2226" y="2973"/>
                  </a:lnTo>
                  <a:lnTo>
                    <a:pt x="2225" y="2973"/>
                  </a:lnTo>
                  <a:lnTo>
                    <a:pt x="2224" y="2973"/>
                  </a:lnTo>
                  <a:lnTo>
                    <a:pt x="2224" y="2974"/>
                  </a:lnTo>
                  <a:lnTo>
                    <a:pt x="2225" y="2975"/>
                  </a:lnTo>
                  <a:lnTo>
                    <a:pt x="2224" y="2975"/>
                  </a:lnTo>
                  <a:lnTo>
                    <a:pt x="2224" y="2976"/>
                  </a:lnTo>
                  <a:lnTo>
                    <a:pt x="2223" y="2976"/>
                  </a:lnTo>
                  <a:lnTo>
                    <a:pt x="2223" y="2975"/>
                  </a:lnTo>
                  <a:lnTo>
                    <a:pt x="2222" y="2975"/>
                  </a:lnTo>
                  <a:lnTo>
                    <a:pt x="2222" y="2976"/>
                  </a:lnTo>
                  <a:lnTo>
                    <a:pt x="2222" y="2975"/>
                  </a:lnTo>
                  <a:lnTo>
                    <a:pt x="2221" y="2975"/>
                  </a:lnTo>
                  <a:lnTo>
                    <a:pt x="2221" y="2976"/>
                  </a:lnTo>
                  <a:lnTo>
                    <a:pt x="2220" y="2977"/>
                  </a:lnTo>
                  <a:lnTo>
                    <a:pt x="2219" y="2976"/>
                  </a:lnTo>
                  <a:lnTo>
                    <a:pt x="2219" y="2975"/>
                  </a:lnTo>
                  <a:lnTo>
                    <a:pt x="2218" y="2975"/>
                  </a:lnTo>
                  <a:lnTo>
                    <a:pt x="2218" y="2974"/>
                  </a:lnTo>
                  <a:lnTo>
                    <a:pt x="2218" y="2973"/>
                  </a:lnTo>
                  <a:lnTo>
                    <a:pt x="2218" y="2972"/>
                  </a:lnTo>
                  <a:lnTo>
                    <a:pt x="2218" y="2971"/>
                  </a:lnTo>
                  <a:lnTo>
                    <a:pt x="2216" y="2971"/>
                  </a:lnTo>
                  <a:lnTo>
                    <a:pt x="2214" y="2970"/>
                  </a:lnTo>
                  <a:lnTo>
                    <a:pt x="2211" y="2970"/>
                  </a:lnTo>
                  <a:lnTo>
                    <a:pt x="2211" y="2969"/>
                  </a:lnTo>
                  <a:lnTo>
                    <a:pt x="2210" y="2969"/>
                  </a:lnTo>
                  <a:lnTo>
                    <a:pt x="2209" y="2969"/>
                  </a:lnTo>
                  <a:lnTo>
                    <a:pt x="2208" y="2970"/>
                  </a:lnTo>
                  <a:lnTo>
                    <a:pt x="2207" y="2969"/>
                  </a:lnTo>
                  <a:lnTo>
                    <a:pt x="2206" y="2969"/>
                  </a:lnTo>
                  <a:lnTo>
                    <a:pt x="2206" y="2968"/>
                  </a:lnTo>
                  <a:lnTo>
                    <a:pt x="2205" y="2968"/>
                  </a:lnTo>
                  <a:lnTo>
                    <a:pt x="2204" y="2969"/>
                  </a:lnTo>
                  <a:lnTo>
                    <a:pt x="2203" y="2970"/>
                  </a:lnTo>
                  <a:lnTo>
                    <a:pt x="2203" y="2969"/>
                  </a:lnTo>
                  <a:lnTo>
                    <a:pt x="2202" y="2969"/>
                  </a:lnTo>
                  <a:lnTo>
                    <a:pt x="2201" y="2969"/>
                  </a:lnTo>
                  <a:lnTo>
                    <a:pt x="2201" y="2970"/>
                  </a:lnTo>
                  <a:lnTo>
                    <a:pt x="2201" y="2969"/>
                  </a:lnTo>
                  <a:lnTo>
                    <a:pt x="2200" y="2969"/>
                  </a:lnTo>
                  <a:lnTo>
                    <a:pt x="2199" y="2969"/>
                  </a:lnTo>
                  <a:lnTo>
                    <a:pt x="2199" y="2970"/>
                  </a:lnTo>
                  <a:lnTo>
                    <a:pt x="2198" y="2969"/>
                  </a:lnTo>
                  <a:lnTo>
                    <a:pt x="2198" y="2970"/>
                  </a:lnTo>
                  <a:lnTo>
                    <a:pt x="2198" y="2969"/>
                  </a:lnTo>
                  <a:lnTo>
                    <a:pt x="2197" y="2969"/>
                  </a:lnTo>
                  <a:lnTo>
                    <a:pt x="2197" y="2970"/>
                  </a:lnTo>
                  <a:lnTo>
                    <a:pt x="2196" y="2970"/>
                  </a:lnTo>
                  <a:lnTo>
                    <a:pt x="2196" y="2971"/>
                  </a:lnTo>
                  <a:lnTo>
                    <a:pt x="2195" y="2971"/>
                  </a:lnTo>
                  <a:lnTo>
                    <a:pt x="2194" y="2971"/>
                  </a:lnTo>
                  <a:lnTo>
                    <a:pt x="2194" y="2972"/>
                  </a:lnTo>
                  <a:lnTo>
                    <a:pt x="2194" y="2973"/>
                  </a:lnTo>
                  <a:lnTo>
                    <a:pt x="2195" y="2973"/>
                  </a:lnTo>
                  <a:lnTo>
                    <a:pt x="2195" y="2974"/>
                  </a:lnTo>
                  <a:lnTo>
                    <a:pt x="2196" y="2974"/>
                  </a:lnTo>
                  <a:lnTo>
                    <a:pt x="2195" y="2974"/>
                  </a:lnTo>
                  <a:lnTo>
                    <a:pt x="2195" y="2975"/>
                  </a:lnTo>
                  <a:lnTo>
                    <a:pt x="2194" y="2975"/>
                  </a:lnTo>
                  <a:lnTo>
                    <a:pt x="2194" y="2976"/>
                  </a:lnTo>
                  <a:lnTo>
                    <a:pt x="2194" y="2977"/>
                  </a:lnTo>
                  <a:lnTo>
                    <a:pt x="2195" y="2977"/>
                  </a:lnTo>
                  <a:lnTo>
                    <a:pt x="2195" y="2978"/>
                  </a:lnTo>
                  <a:lnTo>
                    <a:pt x="2194" y="2978"/>
                  </a:lnTo>
                  <a:lnTo>
                    <a:pt x="2193" y="2978"/>
                  </a:lnTo>
                  <a:lnTo>
                    <a:pt x="2193" y="2977"/>
                  </a:lnTo>
                  <a:lnTo>
                    <a:pt x="2192" y="2977"/>
                  </a:lnTo>
                  <a:lnTo>
                    <a:pt x="2191" y="2978"/>
                  </a:lnTo>
                  <a:lnTo>
                    <a:pt x="2190" y="2978"/>
                  </a:lnTo>
                  <a:lnTo>
                    <a:pt x="2190" y="2979"/>
                  </a:lnTo>
                  <a:lnTo>
                    <a:pt x="2189" y="2979"/>
                  </a:lnTo>
                  <a:lnTo>
                    <a:pt x="2189" y="2980"/>
                  </a:lnTo>
                  <a:lnTo>
                    <a:pt x="2188" y="2980"/>
                  </a:lnTo>
                  <a:lnTo>
                    <a:pt x="2187" y="2981"/>
                  </a:lnTo>
                  <a:lnTo>
                    <a:pt x="2187" y="2982"/>
                  </a:lnTo>
                  <a:lnTo>
                    <a:pt x="2186" y="2982"/>
                  </a:lnTo>
                  <a:lnTo>
                    <a:pt x="2186" y="2981"/>
                  </a:lnTo>
                  <a:lnTo>
                    <a:pt x="2186" y="2982"/>
                  </a:lnTo>
                  <a:lnTo>
                    <a:pt x="2185" y="2982"/>
                  </a:lnTo>
                  <a:lnTo>
                    <a:pt x="2184" y="2982"/>
                  </a:lnTo>
                  <a:lnTo>
                    <a:pt x="2184" y="2983"/>
                  </a:lnTo>
                  <a:lnTo>
                    <a:pt x="2183" y="2983"/>
                  </a:lnTo>
                  <a:lnTo>
                    <a:pt x="2182" y="2984"/>
                  </a:lnTo>
                  <a:lnTo>
                    <a:pt x="2182" y="2985"/>
                  </a:lnTo>
                  <a:lnTo>
                    <a:pt x="2181" y="2985"/>
                  </a:lnTo>
                  <a:lnTo>
                    <a:pt x="2180" y="2985"/>
                  </a:lnTo>
                  <a:lnTo>
                    <a:pt x="2179" y="2986"/>
                  </a:lnTo>
                  <a:lnTo>
                    <a:pt x="2178" y="2986"/>
                  </a:lnTo>
                  <a:lnTo>
                    <a:pt x="2178" y="2985"/>
                  </a:lnTo>
                  <a:lnTo>
                    <a:pt x="2178" y="2986"/>
                  </a:lnTo>
                  <a:lnTo>
                    <a:pt x="2178" y="2985"/>
                  </a:lnTo>
                  <a:lnTo>
                    <a:pt x="2177" y="2985"/>
                  </a:lnTo>
                  <a:lnTo>
                    <a:pt x="2177" y="2986"/>
                  </a:lnTo>
                  <a:lnTo>
                    <a:pt x="2176" y="2986"/>
                  </a:lnTo>
                  <a:lnTo>
                    <a:pt x="2176" y="2987"/>
                  </a:lnTo>
                  <a:lnTo>
                    <a:pt x="2176" y="2986"/>
                  </a:lnTo>
                  <a:lnTo>
                    <a:pt x="2175" y="2986"/>
                  </a:lnTo>
                  <a:lnTo>
                    <a:pt x="2175" y="2987"/>
                  </a:lnTo>
                  <a:lnTo>
                    <a:pt x="2174" y="2987"/>
                  </a:lnTo>
                  <a:lnTo>
                    <a:pt x="2174" y="2988"/>
                  </a:lnTo>
                  <a:lnTo>
                    <a:pt x="2174" y="2989"/>
                  </a:lnTo>
                  <a:lnTo>
                    <a:pt x="2173" y="2989"/>
                  </a:lnTo>
                  <a:lnTo>
                    <a:pt x="2173" y="2990"/>
                  </a:lnTo>
                  <a:lnTo>
                    <a:pt x="2172" y="2990"/>
                  </a:lnTo>
                  <a:lnTo>
                    <a:pt x="2172" y="2989"/>
                  </a:lnTo>
                  <a:lnTo>
                    <a:pt x="2172" y="2990"/>
                  </a:lnTo>
                  <a:lnTo>
                    <a:pt x="2171" y="2990"/>
                  </a:lnTo>
                  <a:lnTo>
                    <a:pt x="2171" y="2991"/>
                  </a:lnTo>
                  <a:lnTo>
                    <a:pt x="2170" y="2991"/>
                  </a:lnTo>
                  <a:lnTo>
                    <a:pt x="2169" y="2991"/>
                  </a:lnTo>
                  <a:lnTo>
                    <a:pt x="2169" y="2992"/>
                  </a:lnTo>
                  <a:lnTo>
                    <a:pt x="2169" y="2993"/>
                  </a:lnTo>
                  <a:lnTo>
                    <a:pt x="2168" y="2993"/>
                  </a:lnTo>
                  <a:lnTo>
                    <a:pt x="2168" y="2994"/>
                  </a:lnTo>
                  <a:lnTo>
                    <a:pt x="2167" y="2993"/>
                  </a:lnTo>
                  <a:lnTo>
                    <a:pt x="2166" y="2993"/>
                  </a:lnTo>
                  <a:lnTo>
                    <a:pt x="2165" y="2993"/>
                  </a:lnTo>
                  <a:lnTo>
                    <a:pt x="2165" y="2994"/>
                  </a:lnTo>
                  <a:lnTo>
                    <a:pt x="2164" y="2994"/>
                  </a:lnTo>
                  <a:lnTo>
                    <a:pt x="2164" y="2993"/>
                  </a:lnTo>
                  <a:lnTo>
                    <a:pt x="2164" y="2992"/>
                  </a:lnTo>
                  <a:lnTo>
                    <a:pt x="2165" y="2992"/>
                  </a:lnTo>
                  <a:lnTo>
                    <a:pt x="2164" y="2992"/>
                  </a:lnTo>
                  <a:lnTo>
                    <a:pt x="2164" y="2991"/>
                  </a:lnTo>
                  <a:lnTo>
                    <a:pt x="2163" y="2991"/>
                  </a:lnTo>
                  <a:lnTo>
                    <a:pt x="2162" y="2991"/>
                  </a:lnTo>
                  <a:lnTo>
                    <a:pt x="2162" y="2992"/>
                  </a:lnTo>
                  <a:lnTo>
                    <a:pt x="2163" y="2992"/>
                  </a:lnTo>
                  <a:lnTo>
                    <a:pt x="2162" y="2992"/>
                  </a:lnTo>
                  <a:lnTo>
                    <a:pt x="2161" y="2992"/>
                  </a:lnTo>
                  <a:lnTo>
                    <a:pt x="2161" y="2993"/>
                  </a:lnTo>
                  <a:lnTo>
                    <a:pt x="2161" y="2992"/>
                  </a:lnTo>
                  <a:lnTo>
                    <a:pt x="2160" y="2992"/>
                  </a:lnTo>
                  <a:lnTo>
                    <a:pt x="2160" y="2993"/>
                  </a:lnTo>
                  <a:lnTo>
                    <a:pt x="2159" y="2993"/>
                  </a:lnTo>
                  <a:lnTo>
                    <a:pt x="2158" y="2993"/>
                  </a:lnTo>
                  <a:lnTo>
                    <a:pt x="2158" y="2994"/>
                  </a:lnTo>
                  <a:lnTo>
                    <a:pt x="2157" y="2994"/>
                  </a:lnTo>
                  <a:lnTo>
                    <a:pt x="2157" y="2993"/>
                  </a:lnTo>
                  <a:lnTo>
                    <a:pt x="2157" y="2992"/>
                  </a:lnTo>
                  <a:lnTo>
                    <a:pt x="2157" y="2991"/>
                  </a:lnTo>
                  <a:lnTo>
                    <a:pt x="2156" y="2991"/>
                  </a:lnTo>
                  <a:lnTo>
                    <a:pt x="2156" y="2992"/>
                  </a:lnTo>
                  <a:lnTo>
                    <a:pt x="2156" y="2991"/>
                  </a:lnTo>
                  <a:lnTo>
                    <a:pt x="2155" y="2991"/>
                  </a:lnTo>
                  <a:lnTo>
                    <a:pt x="2156" y="2991"/>
                  </a:lnTo>
                  <a:lnTo>
                    <a:pt x="2155" y="2990"/>
                  </a:lnTo>
                  <a:lnTo>
                    <a:pt x="2155" y="2991"/>
                  </a:lnTo>
                  <a:lnTo>
                    <a:pt x="2154" y="2991"/>
                  </a:lnTo>
                  <a:lnTo>
                    <a:pt x="2153" y="2991"/>
                  </a:lnTo>
                  <a:lnTo>
                    <a:pt x="2152" y="2991"/>
                  </a:lnTo>
                  <a:lnTo>
                    <a:pt x="2152" y="2990"/>
                  </a:lnTo>
                  <a:lnTo>
                    <a:pt x="2151" y="2990"/>
                  </a:lnTo>
                  <a:lnTo>
                    <a:pt x="2150" y="2990"/>
                  </a:lnTo>
                  <a:lnTo>
                    <a:pt x="2150" y="2989"/>
                  </a:lnTo>
                  <a:lnTo>
                    <a:pt x="2150" y="2988"/>
                  </a:lnTo>
                  <a:lnTo>
                    <a:pt x="2149" y="2988"/>
                  </a:lnTo>
                  <a:lnTo>
                    <a:pt x="2149" y="2989"/>
                  </a:lnTo>
                  <a:lnTo>
                    <a:pt x="2148" y="2989"/>
                  </a:lnTo>
                  <a:lnTo>
                    <a:pt x="2147" y="2989"/>
                  </a:lnTo>
                  <a:lnTo>
                    <a:pt x="2146" y="2989"/>
                  </a:lnTo>
                  <a:lnTo>
                    <a:pt x="2145" y="2990"/>
                  </a:lnTo>
                  <a:lnTo>
                    <a:pt x="2144" y="2990"/>
                  </a:lnTo>
                  <a:lnTo>
                    <a:pt x="2143" y="2990"/>
                  </a:lnTo>
                  <a:lnTo>
                    <a:pt x="2142" y="2990"/>
                  </a:lnTo>
                  <a:lnTo>
                    <a:pt x="2141" y="2990"/>
                  </a:lnTo>
                  <a:lnTo>
                    <a:pt x="2141" y="2991"/>
                  </a:lnTo>
                  <a:lnTo>
                    <a:pt x="2140" y="2991"/>
                  </a:lnTo>
                  <a:lnTo>
                    <a:pt x="2139" y="2991"/>
                  </a:lnTo>
                  <a:lnTo>
                    <a:pt x="2138" y="2991"/>
                  </a:lnTo>
                  <a:lnTo>
                    <a:pt x="2137" y="2991"/>
                  </a:lnTo>
                  <a:lnTo>
                    <a:pt x="2137" y="2992"/>
                  </a:lnTo>
                  <a:lnTo>
                    <a:pt x="2136" y="2992"/>
                  </a:lnTo>
                  <a:lnTo>
                    <a:pt x="2136" y="2993"/>
                  </a:lnTo>
                  <a:lnTo>
                    <a:pt x="2136" y="2994"/>
                  </a:lnTo>
                  <a:lnTo>
                    <a:pt x="2136" y="2995"/>
                  </a:lnTo>
                  <a:lnTo>
                    <a:pt x="2135" y="2995"/>
                  </a:lnTo>
                  <a:lnTo>
                    <a:pt x="2135" y="2996"/>
                  </a:lnTo>
                  <a:lnTo>
                    <a:pt x="2134" y="2997"/>
                  </a:lnTo>
                  <a:lnTo>
                    <a:pt x="2134" y="2998"/>
                  </a:lnTo>
                  <a:lnTo>
                    <a:pt x="2133" y="2998"/>
                  </a:lnTo>
                  <a:lnTo>
                    <a:pt x="2132" y="2998"/>
                  </a:lnTo>
                  <a:lnTo>
                    <a:pt x="2131" y="2998"/>
                  </a:lnTo>
                  <a:lnTo>
                    <a:pt x="2130" y="2998"/>
                  </a:lnTo>
                  <a:lnTo>
                    <a:pt x="2130" y="2999"/>
                  </a:lnTo>
                  <a:lnTo>
                    <a:pt x="2130" y="3000"/>
                  </a:lnTo>
                  <a:lnTo>
                    <a:pt x="2130" y="3001"/>
                  </a:lnTo>
                  <a:lnTo>
                    <a:pt x="2129" y="3001"/>
                  </a:lnTo>
                  <a:lnTo>
                    <a:pt x="2129" y="3002"/>
                  </a:lnTo>
                  <a:lnTo>
                    <a:pt x="2129" y="3003"/>
                  </a:lnTo>
                  <a:lnTo>
                    <a:pt x="2128" y="3003"/>
                  </a:lnTo>
                  <a:lnTo>
                    <a:pt x="2127" y="3003"/>
                  </a:lnTo>
                  <a:lnTo>
                    <a:pt x="2127" y="3004"/>
                  </a:lnTo>
                  <a:lnTo>
                    <a:pt x="2127" y="3005"/>
                  </a:lnTo>
                  <a:lnTo>
                    <a:pt x="2126" y="3005"/>
                  </a:lnTo>
                  <a:lnTo>
                    <a:pt x="2125" y="3005"/>
                  </a:lnTo>
                  <a:lnTo>
                    <a:pt x="2124" y="3005"/>
                  </a:lnTo>
                  <a:lnTo>
                    <a:pt x="2124" y="3006"/>
                  </a:lnTo>
                  <a:lnTo>
                    <a:pt x="2124" y="3007"/>
                  </a:lnTo>
                  <a:lnTo>
                    <a:pt x="2124" y="3008"/>
                  </a:lnTo>
                  <a:lnTo>
                    <a:pt x="2123" y="3008"/>
                  </a:lnTo>
                  <a:lnTo>
                    <a:pt x="2122" y="3008"/>
                  </a:lnTo>
                  <a:lnTo>
                    <a:pt x="2122" y="3006"/>
                  </a:lnTo>
                  <a:lnTo>
                    <a:pt x="2122" y="3005"/>
                  </a:lnTo>
                  <a:lnTo>
                    <a:pt x="2121" y="3005"/>
                  </a:lnTo>
                  <a:lnTo>
                    <a:pt x="2120" y="3006"/>
                  </a:lnTo>
                  <a:lnTo>
                    <a:pt x="2120" y="3005"/>
                  </a:lnTo>
                  <a:lnTo>
                    <a:pt x="2118" y="3005"/>
                  </a:lnTo>
                  <a:lnTo>
                    <a:pt x="2117" y="3005"/>
                  </a:lnTo>
                  <a:lnTo>
                    <a:pt x="2115" y="3005"/>
                  </a:lnTo>
                  <a:lnTo>
                    <a:pt x="2114" y="3005"/>
                  </a:lnTo>
                  <a:lnTo>
                    <a:pt x="2114" y="3004"/>
                  </a:lnTo>
                  <a:lnTo>
                    <a:pt x="2114" y="3003"/>
                  </a:lnTo>
                  <a:lnTo>
                    <a:pt x="2113" y="3003"/>
                  </a:lnTo>
                  <a:lnTo>
                    <a:pt x="2112" y="3004"/>
                  </a:lnTo>
                  <a:lnTo>
                    <a:pt x="2111" y="3004"/>
                  </a:lnTo>
                  <a:lnTo>
                    <a:pt x="2111" y="3003"/>
                  </a:lnTo>
                  <a:lnTo>
                    <a:pt x="2110" y="3003"/>
                  </a:lnTo>
                  <a:lnTo>
                    <a:pt x="2109" y="3002"/>
                  </a:lnTo>
                  <a:lnTo>
                    <a:pt x="2108" y="3002"/>
                  </a:lnTo>
                  <a:lnTo>
                    <a:pt x="2107" y="3002"/>
                  </a:lnTo>
                  <a:lnTo>
                    <a:pt x="2106" y="3001"/>
                  </a:lnTo>
                  <a:lnTo>
                    <a:pt x="2105" y="3000"/>
                  </a:lnTo>
                  <a:lnTo>
                    <a:pt x="2103" y="2998"/>
                  </a:lnTo>
                  <a:lnTo>
                    <a:pt x="2102" y="2998"/>
                  </a:lnTo>
                  <a:lnTo>
                    <a:pt x="2101" y="2998"/>
                  </a:lnTo>
                  <a:lnTo>
                    <a:pt x="2100" y="2998"/>
                  </a:lnTo>
                  <a:lnTo>
                    <a:pt x="2100" y="2999"/>
                  </a:lnTo>
                  <a:lnTo>
                    <a:pt x="2099" y="2999"/>
                  </a:lnTo>
                  <a:lnTo>
                    <a:pt x="2099" y="3000"/>
                  </a:lnTo>
                  <a:lnTo>
                    <a:pt x="2098" y="3000"/>
                  </a:lnTo>
                  <a:lnTo>
                    <a:pt x="2097" y="3001"/>
                  </a:lnTo>
                  <a:lnTo>
                    <a:pt x="2097" y="3002"/>
                  </a:lnTo>
                  <a:lnTo>
                    <a:pt x="2096" y="3003"/>
                  </a:lnTo>
                  <a:lnTo>
                    <a:pt x="2095" y="3003"/>
                  </a:lnTo>
                  <a:lnTo>
                    <a:pt x="2095" y="3004"/>
                  </a:lnTo>
                  <a:lnTo>
                    <a:pt x="2094" y="3004"/>
                  </a:lnTo>
                  <a:lnTo>
                    <a:pt x="2093" y="3003"/>
                  </a:lnTo>
                  <a:lnTo>
                    <a:pt x="2092" y="3003"/>
                  </a:lnTo>
                  <a:lnTo>
                    <a:pt x="2091" y="3003"/>
                  </a:lnTo>
                  <a:lnTo>
                    <a:pt x="2090" y="3003"/>
                  </a:lnTo>
                  <a:lnTo>
                    <a:pt x="2089" y="3003"/>
                  </a:lnTo>
                  <a:lnTo>
                    <a:pt x="2089" y="3004"/>
                  </a:lnTo>
                  <a:lnTo>
                    <a:pt x="2088" y="3004"/>
                  </a:lnTo>
                  <a:lnTo>
                    <a:pt x="2087" y="3004"/>
                  </a:lnTo>
                  <a:lnTo>
                    <a:pt x="2086" y="3004"/>
                  </a:lnTo>
                  <a:lnTo>
                    <a:pt x="2085" y="3004"/>
                  </a:lnTo>
                  <a:lnTo>
                    <a:pt x="2085" y="3005"/>
                  </a:lnTo>
                  <a:lnTo>
                    <a:pt x="2084" y="3006"/>
                  </a:lnTo>
                  <a:lnTo>
                    <a:pt x="2083" y="3006"/>
                  </a:lnTo>
                  <a:lnTo>
                    <a:pt x="2083" y="3005"/>
                  </a:lnTo>
                  <a:lnTo>
                    <a:pt x="2082" y="3005"/>
                  </a:lnTo>
                  <a:lnTo>
                    <a:pt x="2080" y="3006"/>
                  </a:lnTo>
                  <a:lnTo>
                    <a:pt x="2080" y="3007"/>
                  </a:lnTo>
                  <a:lnTo>
                    <a:pt x="2079" y="3007"/>
                  </a:lnTo>
                  <a:lnTo>
                    <a:pt x="2078" y="3007"/>
                  </a:lnTo>
                  <a:lnTo>
                    <a:pt x="2078" y="3006"/>
                  </a:lnTo>
                  <a:lnTo>
                    <a:pt x="2077" y="3006"/>
                  </a:lnTo>
                  <a:lnTo>
                    <a:pt x="2077" y="3007"/>
                  </a:lnTo>
                  <a:lnTo>
                    <a:pt x="2077" y="3008"/>
                  </a:lnTo>
                  <a:lnTo>
                    <a:pt x="2076" y="3008"/>
                  </a:lnTo>
                  <a:lnTo>
                    <a:pt x="2075" y="3008"/>
                  </a:lnTo>
                  <a:lnTo>
                    <a:pt x="2074" y="3008"/>
                  </a:lnTo>
                  <a:lnTo>
                    <a:pt x="2073" y="3009"/>
                  </a:lnTo>
                  <a:lnTo>
                    <a:pt x="2073" y="3010"/>
                  </a:lnTo>
                  <a:lnTo>
                    <a:pt x="2073" y="3011"/>
                  </a:lnTo>
                  <a:lnTo>
                    <a:pt x="2073" y="3012"/>
                  </a:lnTo>
                  <a:lnTo>
                    <a:pt x="2072" y="3012"/>
                  </a:lnTo>
                  <a:lnTo>
                    <a:pt x="2072" y="3013"/>
                  </a:lnTo>
                  <a:lnTo>
                    <a:pt x="2072" y="3014"/>
                  </a:lnTo>
                  <a:lnTo>
                    <a:pt x="2072" y="3016"/>
                  </a:lnTo>
                  <a:lnTo>
                    <a:pt x="2070" y="3017"/>
                  </a:lnTo>
                  <a:lnTo>
                    <a:pt x="2069" y="3017"/>
                  </a:lnTo>
                  <a:lnTo>
                    <a:pt x="2068" y="3017"/>
                  </a:lnTo>
                  <a:lnTo>
                    <a:pt x="2067" y="3017"/>
                  </a:lnTo>
                  <a:lnTo>
                    <a:pt x="2066" y="3017"/>
                  </a:lnTo>
                  <a:lnTo>
                    <a:pt x="2065" y="3018"/>
                  </a:lnTo>
                  <a:lnTo>
                    <a:pt x="2064" y="3020"/>
                  </a:lnTo>
                  <a:lnTo>
                    <a:pt x="2063" y="3021"/>
                  </a:lnTo>
                  <a:lnTo>
                    <a:pt x="2062" y="3021"/>
                  </a:lnTo>
                  <a:lnTo>
                    <a:pt x="2061" y="3021"/>
                  </a:lnTo>
                  <a:lnTo>
                    <a:pt x="2061" y="3020"/>
                  </a:lnTo>
                  <a:lnTo>
                    <a:pt x="2060" y="3020"/>
                  </a:lnTo>
                  <a:lnTo>
                    <a:pt x="2059" y="3020"/>
                  </a:lnTo>
                  <a:lnTo>
                    <a:pt x="2057" y="3019"/>
                  </a:lnTo>
                  <a:lnTo>
                    <a:pt x="2056" y="3019"/>
                  </a:lnTo>
                  <a:lnTo>
                    <a:pt x="2054" y="3018"/>
                  </a:lnTo>
                  <a:lnTo>
                    <a:pt x="2053" y="3018"/>
                  </a:lnTo>
                  <a:lnTo>
                    <a:pt x="2052" y="3018"/>
                  </a:lnTo>
                  <a:lnTo>
                    <a:pt x="2051" y="3018"/>
                  </a:lnTo>
                  <a:lnTo>
                    <a:pt x="2050" y="3018"/>
                  </a:lnTo>
                  <a:lnTo>
                    <a:pt x="2049" y="3018"/>
                  </a:lnTo>
                  <a:lnTo>
                    <a:pt x="2049" y="3019"/>
                  </a:lnTo>
                  <a:lnTo>
                    <a:pt x="2048" y="3019"/>
                  </a:lnTo>
                  <a:lnTo>
                    <a:pt x="2047" y="3019"/>
                  </a:lnTo>
                  <a:lnTo>
                    <a:pt x="2046" y="3019"/>
                  </a:lnTo>
                  <a:lnTo>
                    <a:pt x="2045" y="3019"/>
                  </a:lnTo>
                  <a:lnTo>
                    <a:pt x="2044" y="3019"/>
                  </a:lnTo>
                  <a:lnTo>
                    <a:pt x="2044" y="3020"/>
                  </a:lnTo>
                  <a:lnTo>
                    <a:pt x="2043" y="3020"/>
                  </a:lnTo>
                  <a:lnTo>
                    <a:pt x="2043" y="3021"/>
                  </a:lnTo>
                  <a:lnTo>
                    <a:pt x="2042" y="3023"/>
                  </a:lnTo>
                  <a:lnTo>
                    <a:pt x="2041" y="3024"/>
                  </a:lnTo>
                  <a:lnTo>
                    <a:pt x="2041" y="3025"/>
                  </a:lnTo>
                  <a:lnTo>
                    <a:pt x="2040" y="3026"/>
                  </a:lnTo>
                  <a:lnTo>
                    <a:pt x="2040" y="3027"/>
                  </a:lnTo>
                  <a:lnTo>
                    <a:pt x="2039" y="3028"/>
                  </a:lnTo>
                  <a:lnTo>
                    <a:pt x="2038" y="3028"/>
                  </a:lnTo>
                  <a:lnTo>
                    <a:pt x="2037" y="3027"/>
                  </a:lnTo>
                  <a:lnTo>
                    <a:pt x="2036" y="3027"/>
                  </a:lnTo>
                  <a:lnTo>
                    <a:pt x="2035" y="3027"/>
                  </a:lnTo>
                  <a:lnTo>
                    <a:pt x="2035" y="3028"/>
                  </a:lnTo>
                  <a:lnTo>
                    <a:pt x="2034" y="3028"/>
                  </a:lnTo>
                  <a:lnTo>
                    <a:pt x="2033" y="3028"/>
                  </a:lnTo>
                  <a:lnTo>
                    <a:pt x="2032" y="3027"/>
                  </a:lnTo>
                  <a:lnTo>
                    <a:pt x="2031" y="3027"/>
                  </a:lnTo>
                  <a:lnTo>
                    <a:pt x="2030" y="3027"/>
                  </a:lnTo>
                  <a:lnTo>
                    <a:pt x="2030" y="3026"/>
                  </a:lnTo>
                  <a:lnTo>
                    <a:pt x="2029" y="3026"/>
                  </a:lnTo>
                  <a:lnTo>
                    <a:pt x="2028" y="3026"/>
                  </a:lnTo>
                  <a:lnTo>
                    <a:pt x="2027" y="3026"/>
                  </a:lnTo>
                  <a:lnTo>
                    <a:pt x="2026" y="3026"/>
                  </a:lnTo>
                  <a:lnTo>
                    <a:pt x="2025" y="3026"/>
                  </a:lnTo>
                  <a:lnTo>
                    <a:pt x="2025" y="3027"/>
                  </a:lnTo>
                  <a:lnTo>
                    <a:pt x="2023" y="3028"/>
                  </a:lnTo>
                  <a:lnTo>
                    <a:pt x="2022" y="3029"/>
                  </a:lnTo>
                  <a:lnTo>
                    <a:pt x="2021" y="3029"/>
                  </a:lnTo>
                  <a:lnTo>
                    <a:pt x="2020" y="3030"/>
                  </a:lnTo>
                  <a:lnTo>
                    <a:pt x="2019" y="3030"/>
                  </a:lnTo>
                  <a:lnTo>
                    <a:pt x="2018" y="3030"/>
                  </a:lnTo>
                  <a:lnTo>
                    <a:pt x="2018" y="3031"/>
                  </a:lnTo>
                  <a:lnTo>
                    <a:pt x="2017" y="3032"/>
                  </a:lnTo>
                  <a:lnTo>
                    <a:pt x="2016" y="3033"/>
                  </a:lnTo>
                  <a:lnTo>
                    <a:pt x="2016" y="3032"/>
                  </a:lnTo>
                  <a:lnTo>
                    <a:pt x="2015" y="3032"/>
                  </a:lnTo>
                  <a:lnTo>
                    <a:pt x="2014" y="3032"/>
                  </a:lnTo>
                  <a:lnTo>
                    <a:pt x="2012" y="3031"/>
                  </a:lnTo>
                  <a:lnTo>
                    <a:pt x="2011" y="3030"/>
                  </a:lnTo>
                  <a:lnTo>
                    <a:pt x="2010" y="3030"/>
                  </a:lnTo>
                  <a:lnTo>
                    <a:pt x="2009" y="3031"/>
                  </a:lnTo>
                  <a:lnTo>
                    <a:pt x="2008" y="3030"/>
                  </a:lnTo>
                  <a:lnTo>
                    <a:pt x="2008" y="3029"/>
                  </a:lnTo>
                  <a:lnTo>
                    <a:pt x="2007" y="3029"/>
                  </a:lnTo>
                  <a:lnTo>
                    <a:pt x="2006" y="3030"/>
                  </a:lnTo>
                  <a:lnTo>
                    <a:pt x="2005" y="3030"/>
                  </a:lnTo>
                  <a:lnTo>
                    <a:pt x="2004" y="3030"/>
                  </a:lnTo>
                  <a:lnTo>
                    <a:pt x="2001" y="3029"/>
                  </a:lnTo>
                  <a:lnTo>
                    <a:pt x="1999" y="3029"/>
                  </a:lnTo>
                  <a:lnTo>
                    <a:pt x="1997" y="3029"/>
                  </a:lnTo>
                  <a:lnTo>
                    <a:pt x="1996" y="3029"/>
                  </a:lnTo>
                  <a:lnTo>
                    <a:pt x="1996" y="3030"/>
                  </a:lnTo>
                  <a:lnTo>
                    <a:pt x="1996" y="3029"/>
                  </a:lnTo>
                  <a:lnTo>
                    <a:pt x="1996" y="3028"/>
                  </a:lnTo>
                  <a:lnTo>
                    <a:pt x="1996" y="3027"/>
                  </a:lnTo>
                  <a:lnTo>
                    <a:pt x="1995" y="3027"/>
                  </a:lnTo>
                  <a:lnTo>
                    <a:pt x="1994" y="3027"/>
                  </a:lnTo>
                  <a:lnTo>
                    <a:pt x="1993" y="3028"/>
                  </a:lnTo>
                  <a:lnTo>
                    <a:pt x="1992" y="3028"/>
                  </a:lnTo>
                  <a:lnTo>
                    <a:pt x="1991" y="3029"/>
                  </a:lnTo>
                  <a:lnTo>
                    <a:pt x="1990" y="3029"/>
                  </a:lnTo>
                  <a:lnTo>
                    <a:pt x="1989" y="3029"/>
                  </a:lnTo>
                  <a:lnTo>
                    <a:pt x="1988" y="3029"/>
                  </a:lnTo>
                  <a:lnTo>
                    <a:pt x="1987" y="3029"/>
                  </a:lnTo>
                  <a:lnTo>
                    <a:pt x="1986" y="3029"/>
                  </a:lnTo>
                  <a:lnTo>
                    <a:pt x="1985" y="3029"/>
                  </a:lnTo>
                  <a:lnTo>
                    <a:pt x="1984" y="3029"/>
                  </a:lnTo>
                  <a:lnTo>
                    <a:pt x="1983" y="3030"/>
                  </a:lnTo>
                  <a:lnTo>
                    <a:pt x="1982" y="3031"/>
                  </a:lnTo>
                  <a:lnTo>
                    <a:pt x="1981" y="3031"/>
                  </a:lnTo>
                  <a:lnTo>
                    <a:pt x="1980" y="3031"/>
                  </a:lnTo>
                  <a:lnTo>
                    <a:pt x="1979" y="3031"/>
                  </a:lnTo>
                  <a:lnTo>
                    <a:pt x="1979" y="3032"/>
                  </a:lnTo>
                  <a:lnTo>
                    <a:pt x="1978" y="3032"/>
                  </a:lnTo>
                  <a:lnTo>
                    <a:pt x="1977" y="3033"/>
                  </a:lnTo>
                  <a:lnTo>
                    <a:pt x="1976" y="3034"/>
                  </a:lnTo>
                  <a:lnTo>
                    <a:pt x="1975" y="3034"/>
                  </a:lnTo>
                  <a:lnTo>
                    <a:pt x="1975" y="3033"/>
                  </a:lnTo>
                  <a:lnTo>
                    <a:pt x="1974" y="3032"/>
                  </a:lnTo>
                  <a:lnTo>
                    <a:pt x="1973" y="3032"/>
                  </a:lnTo>
                  <a:lnTo>
                    <a:pt x="1972" y="3032"/>
                  </a:lnTo>
                  <a:lnTo>
                    <a:pt x="1972" y="3033"/>
                  </a:lnTo>
                  <a:lnTo>
                    <a:pt x="1971" y="3033"/>
                  </a:lnTo>
                  <a:lnTo>
                    <a:pt x="1970" y="3034"/>
                  </a:lnTo>
                  <a:lnTo>
                    <a:pt x="1969" y="3035"/>
                  </a:lnTo>
                  <a:lnTo>
                    <a:pt x="1966" y="3035"/>
                  </a:lnTo>
                  <a:lnTo>
                    <a:pt x="1964" y="3035"/>
                  </a:lnTo>
                  <a:lnTo>
                    <a:pt x="1963" y="3036"/>
                  </a:lnTo>
                  <a:lnTo>
                    <a:pt x="1962" y="3037"/>
                  </a:lnTo>
                  <a:lnTo>
                    <a:pt x="1961" y="3037"/>
                  </a:lnTo>
                  <a:lnTo>
                    <a:pt x="1961" y="3036"/>
                  </a:lnTo>
                  <a:lnTo>
                    <a:pt x="1960" y="3036"/>
                  </a:lnTo>
                  <a:lnTo>
                    <a:pt x="1959" y="3037"/>
                  </a:lnTo>
                  <a:lnTo>
                    <a:pt x="1958" y="3038"/>
                  </a:lnTo>
                  <a:lnTo>
                    <a:pt x="1957" y="3038"/>
                  </a:lnTo>
                  <a:lnTo>
                    <a:pt x="1956" y="3038"/>
                  </a:lnTo>
                  <a:lnTo>
                    <a:pt x="1954" y="3039"/>
                  </a:lnTo>
                  <a:lnTo>
                    <a:pt x="1954" y="3040"/>
                  </a:lnTo>
                  <a:lnTo>
                    <a:pt x="1952" y="3039"/>
                  </a:lnTo>
                  <a:lnTo>
                    <a:pt x="1952" y="3040"/>
                  </a:lnTo>
                  <a:lnTo>
                    <a:pt x="1952" y="3041"/>
                  </a:lnTo>
                  <a:lnTo>
                    <a:pt x="1950" y="3041"/>
                  </a:lnTo>
                  <a:lnTo>
                    <a:pt x="1949" y="3043"/>
                  </a:lnTo>
                  <a:lnTo>
                    <a:pt x="1948" y="3045"/>
                  </a:lnTo>
                  <a:lnTo>
                    <a:pt x="1947" y="3046"/>
                  </a:lnTo>
                  <a:lnTo>
                    <a:pt x="1946" y="3047"/>
                  </a:lnTo>
                  <a:lnTo>
                    <a:pt x="1945" y="3048"/>
                  </a:lnTo>
                  <a:lnTo>
                    <a:pt x="1945" y="3049"/>
                  </a:lnTo>
                  <a:lnTo>
                    <a:pt x="1946" y="3049"/>
                  </a:lnTo>
                  <a:lnTo>
                    <a:pt x="1946" y="3050"/>
                  </a:lnTo>
                  <a:lnTo>
                    <a:pt x="1946" y="3051"/>
                  </a:lnTo>
                  <a:lnTo>
                    <a:pt x="1943" y="3052"/>
                  </a:lnTo>
                  <a:lnTo>
                    <a:pt x="1942" y="3053"/>
                  </a:lnTo>
                  <a:lnTo>
                    <a:pt x="1942" y="3054"/>
                  </a:lnTo>
                  <a:lnTo>
                    <a:pt x="1941" y="3055"/>
                  </a:lnTo>
                  <a:lnTo>
                    <a:pt x="1939" y="3055"/>
                  </a:lnTo>
                  <a:lnTo>
                    <a:pt x="1937" y="3055"/>
                  </a:lnTo>
                  <a:lnTo>
                    <a:pt x="1936" y="3056"/>
                  </a:lnTo>
                  <a:lnTo>
                    <a:pt x="1935" y="3056"/>
                  </a:lnTo>
                  <a:lnTo>
                    <a:pt x="1932" y="3056"/>
                  </a:lnTo>
                  <a:lnTo>
                    <a:pt x="1932" y="3057"/>
                  </a:lnTo>
                  <a:lnTo>
                    <a:pt x="1931" y="3058"/>
                  </a:lnTo>
                  <a:lnTo>
                    <a:pt x="1929" y="3058"/>
                  </a:lnTo>
                  <a:lnTo>
                    <a:pt x="1928" y="3058"/>
                  </a:lnTo>
                  <a:lnTo>
                    <a:pt x="1926" y="3058"/>
                  </a:lnTo>
                  <a:lnTo>
                    <a:pt x="1925" y="3058"/>
                  </a:lnTo>
                  <a:lnTo>
                    <a:pt x="1925" y="3059"/>
                  </a:lnTo>
                  <a:lnTo>
                    <a:pt x="1924" y="3059"/>
                  </a:lnTo>
                  <a:lnTo>
                    <a:pt x="1923" y="3060"/>
                  </a:lnTo>
                  <a:lnTo>
                    <a:pt x="1922" y="3061"/>
                  </a:lnTo>
                  <a:lnTo>
                    <a:pt x="1920" y="3061"/>
                  </a:lnTo>
                  <a:lnTo>
                    <a:pt x="1920" y="3062"/>
                  </a:lnTo>
                  <a:lnTo>
                    <a:pt x="1919" y="3062"/>
                  </a:lnTo>
                  <a:lnTo>
                    <a:pt x="1918" y="3062"/>
                  </a:lnTo>
                  <a:lnTo>
                    <a:pt x="1916" y="3063"/>
                  </a:lnTo>
                  <a:lnTo>
                    <a:pt x="1915" y="3063"/>
                  </a:lnTo>
                  <a:lnTo>
                    <a:pt x="1914" y="3064"/>
                  </a:lnTo>
                  <a:lnTo>
                    <a:pt x="1912" y="3064"/>
                  </a:lnTo>
                  <a:lnTo>
                    <a:pt x="1912" y="3065"/>
                  </a:lnTo>
                  <a:lnTo>
                    <a:pt x="1913" y="3066"/>
                  </a:lnTo>
                  <a:lnTo>
                    <a:pt x="1913" y="3067"/>
                  </a:lnTo>
                  <a:lnTo>
                    <a:pt x="1912" y="3068"/>
                  </a:lnTo>
                  <a:lnTo>
                    <a:pt x="1912" y="3069"/>
                  </a:lnTo>
                  <a:lnTo>
                    <a:pt x="1912" y="3070"/>
                  </a:lnTo>
                  <a:lnTo>
                    <a:pt x="1912" y="3071"/>
                  </a:lnTo>
                  <a:lnTo>
                    <a:pt x="1910" y="3072"/>
                  </a:lnTo>
                  <a:lnTo>
                    <a:pt x="1911" y="3073"/>
                  </a:lnTo>
                  <a:lnTo>
                    <a:pt x="1911" y="3074"/>
                  </a:lnTo>
                  <a:lnTo>
                    <a:pt x="1909" y="3074"/>
                  </a:lnTo>
                  <a:lnTo>
                    <a:pt x="1908" y="3074"/>
                  </a:lnTo>
                  <a:lnTo>
                    <a:pt x="1908" y="3075"/>
                  </a:lnTo>
                  <a:lnTo>
                    <a:pt x="1907" y="3075"/>
                  </a:lnTo>
                  <a:lnTo>
                    <a:pt x="1906" y="3076"/>
                  </a:lnTo>
                  <a:lnTo>
                    <a:pt x="1905" y="3076"/>
                  </a:lnTo>
                  <a:lnTo>
                    <a:pt x="1903" y="3076"/>
                  </a:lnTo>
                  <a:lnTo>
                    <a:pt x="1902" y="3075"/>
                  </a:lnTo>
                  <a:lnTo>
                    <a:pt x="1901" y="3075"/>
                  </a:lnTo>
                  <a:lnTo>
                    <a:pt x="1900" y="3075"/>
                  </a:lnTo>
                  <a:lnTo>
                    <a:pt x="1897" y="3075"/>
                  </a:lnTo>
                  <a:lnTo>
                    <a:pt x="1892" y="3074"/>
                  </a:lnTo>
                  <a:lnTo>
                    <a:pt x="1890" y="3074"/>
                  </a:lnTo>
                  <a:lnTo>
                    <a:pt x="1889" y="3075"/>
                  </a:lnTo>
                  <a:lnTo>
                    <a:pt x="1888" y="3075"/>
                  </a:lnTo>
                  <a:lnTo>
                    <a:pt x="1887" y="3075"/>
                  </a:lnTo>
                  <a:lnTo>
                    <a:pt x="1886" y="3075"/>
                  </a:lnTo>
                  <a:lnTo>
                    <a:pt x="1885" y="3076"/>
                  </a:lnTo>
                  <a:lnTo>
                    <a:pt x="1882" y="3077"/>
                  </a:lnTo>
                  <a:lnTo>
                    <a:pt x="1881" y="3077"/>
                  </a:lnTo>
                  <a:lnTo>
                    <a:pt x="1879" y="3079"/>
                  </a:lnTo>
                  <a:lnTo>
                    <a:pt x="1878" y="3079"/>
                  </a:lnTo>
                  <a:lnTo>
                    <a:pt x="1878" y="3080"/>
                  </a:lnTo>
                  <a:lnTo>
                    <a:pt x="1876" y="3082"/>
                  </a:lnTo>
                  <a:lnTo>
                    <a:pt x="1875" y="3082"/>
                  </a:lnTo>
                  <a:lnTo>
                    <a:pt x="1873" y="3081"/>
                  </a:lnTo>
                  <a:lnTo>
                    <a:pt x="1872" y="3081"/>
                  </a:lnTo>
                  <a:lnTo>
                    <a:pt x="1871" y="3082"/>
                  </a:lnTo>
                  <a:lnTo>
                    <a:pt x="1869" y="3083"/>
                  </a:lnTo>
                  <a:lnTo>
                    <a:pt x="1868" y="3083"/>
                  </a:lnTo>
                  <a:lnTo>
                    <a:pt x="1868" y="3084"/>
                  </a:lnTo>
                  <a:lnTo>
                    <a:pt x="1867" y="3085"/>
                  </a:lnTo>
                  <a:lnTo>
                    <a:pt x="1866" y="3085"/>
                  </a:lnTo>
                  <a:lnTo>
                    <a:pt x="1865" y="3085"/>
                  </a:lnTo>
                  <a:lnTo>
                    <a:pt x="1863" y="3086"/>
                  </a:lnTo>
                  <a:lnTo>
                    <a:pt x="1862" y="3086"/>
                  </a:lnTo>
                  <a:lnTo>
                    <a:pt x="1860" y="3086"/>
                  </a:lnTo>
                  <a:lnTo>
                    <a:pt x="1859" y="3085"/>
                  </a:lnTo>
                  <a:lnTo>
                    <a:pt x="1859" y="3084"/>
                  </a:lnTo>
                  <a:lnTo>
                    <a:pt x="1860" y="3083"/>
                  </a:lnTo>
                  <a:lnTo>
                    <a:pt x="1860" y="3082"/>
                  </a:lnTo>
                  <a:lnTo>
                    <a:pt x="1859" y="3081"/>
                  </a:lnTo>
                  <a:lnTo>
                    <a:pt x="1860" y="3078"/>
                  </a:lnTo>
                  <a:lnTo>
                    <a:pt x="1859" y="3077"/>
                  </a:lnTo>
                  <a:lnTo>
                    <a:pt x="1859" y="3076"/>
                  </a:lnTo>
                  <a:lnTo>
                    <a:pt x="1859" y="3075"/>
                  </a:lnTo>
                  <a:lnTo>
                    <a:pt x="1859" y="3074"/>
                  </a:lnTo>
                  <a:lnTo>
                    <a:pt x="1858" y="3074"/>
                  </a:lnTo>
                  <a:lnTo>
                    <a:pt x="1857" y="3073"/>
                  </a:lnTo>
                  <a:lnTo>
                    <a:pt x="1856" y="3073"/>
                  </a:lnTo>
                  <a:lnTo>
                    <a:pt x="1855" y="3073"/>
                  </a:lnTo>
                  <a:lnTo>
                    <a:pt x="1853" y="3072"/>
                  </a:lnTo>
                  <a:lnTo>
                    <a:pt x="1852" y="3072"/>
                  </a:lnTo>
                  <a:lnTo>
                    <a:pt x="1851" y="3072"/>
                  </a:lnTo>
                  <a:lnTo>
                    <a:pt x="1851" y="3070"/>
                  </a:lnTo>
                  <a:lnTo>
                    <a:pt x="1851" y="3069"/>
                  </a:lnTo>
                  <a:lnTo>
                    <a:pt x="1848" y="3068"/>
                  </a:lnTo>
                  <a:lnTo>
                    <a:pt x="1848" y="3066"/>
                  </a:lnTo>
                  <a:lnTo>
                    <a:pt x="1847" y="3067"/>
                  </a:lnTo>
                  <a:lnTo>
                    <a:pt x="1846" y="3067"/>
                  </a:lnTo>
                  <a:lnTo>
                    <a:pt x="1845" y="3064"/>
                  </a:lnTo>
                  <a:lnTo>
                    <a:pt x="1843" y="3063"/>
                  </a:lnTo>
                  <a:lnTo>
                    <a:pt x="1841" y="3061"/>
                  </a:lnTo>
                  <a:lnTo>
                    <a:pt x="1839" y="3060"/>
                  </a:lnTo>
                  <a:lnTo>
                    <a:pt x="1838" y="3060"/>
                  </a:lnTo>
                  <a:lnTo>
                    <a:pt x="1837" y="3060"/>
                  </a:lnTo>
                  <a:lnTo>
                    <a:pt x="1837" y="3061"/>
                  </a:lnTo>
                  <a:lnTo>
                    <a:pt x="1838" y="3060"/>
                  </a:lnTo>
                  <a:lnTo>
                    <a:pt x="1838" y="3062"/>
                  </a:lnTo>
                  <a:lnTo>
                    <a:pt x="1839" y="3063"/>
                  </a:lnTo>
                  <a:lnTo>
                    <a:pt x="1839" y="3064"/>
                  </a:lnTo>
                  <a:lnTo>
                    <a:pt x="1838" y="3064"/>
                  </a:lnTo>
                  <a:lnTo>
                    <a:pt x="1838" y="3065"/>
                  </a:lnTo>
                  <a:lnTo>
                    <a:pt x="1838" y="3067"/>
                  </a:lnTo>
                  <a:lnTo>
                    <a:pt x="1836" y="3068"/>
                  </a:lnTo>
                  <a:lnTo>
                    <a:pt x="1836" y="3069"/>
                  </a:lnTo>
                  <a:lnTo>
                    <a:pt x="1835" y="3069"/>
                  </a:lnTo>
                  <a:lnTo>
                    <a:pt x="1835" y="3070"/>
                  </a:lnTo>
                  <a:lnTo>
                    <a:pt x="1834" y="3071"/>
                  </a:lnTo>
                  <a:lnTo>
                    <a:pt x="1834" y="3072"/>
                  </a:lnTo>
                  <a:lnTo>
                    <a:pt x="1833" y="3074"/>
                  </a:lnTo>
                  <a:lnTo>
                    <a:pt x="1831" y="3073"/>
                  </a:lnTo>
                  <a:lnTo>
                    <a:pt x="1830" y="3072"/>
                  </a:lnTo>
                  <a:lnTo>
                    <a:pt x="1829" y="3073"/>
                  </a:lnTo>
                  <a:lnTo>
                    <a:pt x="1828" y="3074"/>
                  </a:lnTo>
                  <a:lnTo>
                    <a:pt x="1827" y="3075"/>
                  </a:lnTo>
                  <a:lnTo>
                    <a:pt x="1826" y="3076"/>
                  </a:lnTo>
                  <a:lnTo>
                    <a:pt x="1824" y="3076"/>
                  </a:lnTo>
                  <a:lnTo>
                    <a:pt x="1824" y="3078"/>
                  </a:lnTo>
                  <a:lnTo>
                    <a:pt x="1823" y="3078"/>
                  </a:lnTo>
                  <a:lnTo>
                    <a:pt x="1821" y="3079"/>
                  </a:lnTo>
                  <a:lnTo>
                    <a:pt x="1820" y="3079"/>
                  </a:lnTo>
                  <a:lnTo>
                    <a:pt x="1819" y="3079"/>
                  </a:lnTo>
                  <a:lnTo>
                    <a:pt x="1818" y="3079"/>
                  </a:lnTo>
                  <a:lnTo>
                    <a:pt x="1817" y="3080"/>
                  </a:lnTo>
                  <a:lnTo>
                    <a:pt x="1815" y="3080"/>
                  </a:lnTo>
                  <a:lnTo>
                    <a:pt x="1815" y="3081"/>
                  </a:lnTo>
                  <a:lnTo>
                    <a:pt x="1814" y="3080"/>
                  </a:lnTo>
                  <a:lnTo>
                    <a:pt x="1813" y="3080"/>
                  </a:lnTo>
                  <a:lnTo>
                    <a:pt x="1812" y="3081"/>
                  </a:lnTo>
                  <a:lnTo>
                    <a:pt x="1811" y="3081"/>
                  </a:lnTo>
                  <a:lnTo>
                    <a:pt x="1810" y="3081"/>
                  </a:lnTo>
                  <a:lnTo>
                    <a:pt x="1809" y="3081"/>
                  </a:lnTo>
                  <a:lnTo>
                    <a:pt x="1808" y="3081"/>
                  </a:lnTo>
                  <a:lnTo>
                    <a:pt x="1806" y="3082"/>
                  </a:lnTo>
                  <a:lnTo>
                    <a:pt x="1805" y="3082"/>
                  </a:lnTo>
                  <a:lnTo>
                    <a:pt x="1804" y="3081"/>
                  </a:lnTo>
                  <a:lnTo>
                    <a:pt x="1803" y="3082"/>
                  </a:lnTo>
                  <a:lnTo>
                    <a:pt x="1802" y="3081"/>
                  </a:lnTo>
                  <a:lnTo>
                    <a:pt x="1802" y="3080"/>
                  </a:lnTo>
                  <a:lnTo>
                    <a:pt x="1801" y="3080"/>
                  </a:lnTo>
                  <a:lnTo>
                    <a:pt x="1800" y="3079"/>
                  </a:lnTo>
                  <a:lnTo>
                    <a:pt x="1801" y="3077"/>
                  </a:lnTo>
                  <a:lnTo>
                    <a:pt x="1802" y="3076"/>
                  </a:lnTo>
                  <a:lnTo>
                    <a:pt x="1803" y="3076"/>
                  </a:lnTo>
                  <a:lnTo>
                    <a:pt x="1804" y="3076"/>
                  </a:lnTo>
                  <a:lnTo>
                    <a:pt x="1805" y="3075"/>
                  </a:lnTo>
                  <a:lnTo>
                    <a:pt x="1806" y="3074"/>
                  </a:lnTo>
                  <a:lnTo>
                    <a:pt x="1807" y="3073"/>
                  </a:lnTo>
                  <a:lnTo>
                    <a:pt x="1808" y="3073"/>
                  </a:lnTo>
                  <a:lnTo>
                    <a:pt x="1809" y="3071"/>
                  </a:lnTo>
                  <a:lnTo>
                    <a:pt x="1810" y="3071"/>
                  </a:lnTo>
                  <a:lnTo>
                    <a:pt x="1811" y="3071"/>
                  </a:lnTo>
                  <a:lnTo>
                    <a:pt x="1810" y="3070"/>
                  </a:lnTo>
                  <a:lnTo>
                    <a:pt x="1809" y="3068"/>
                  </a:lnTo>
                  <a:lnTo>
                    <a:pt x="1808" y="3066"/>
                  </a:lnTo>
                  <a:lnTo>
                    <a:pt x="1805" y="3064"/>
                  </a:lnTo>
                  <a:lnTo>
                    <a:pt x="1804" y="3063"/>
                  </a:lnTo>
                  <a:lnTo>
                    <a:pt x="1804" y="3062"/>
                  </a:lnTo>
                  <a:lnTo>
                    <a:pt x="1804" y="3061"/>
                  </a:lnTo>
                  <a:lnTo>
                    <a:pt x="1804" y="3062"/>
                  </a:lnTo>
                  <a:lnTo>
                    <a:pt x="1803" y="3063"/>
                  </a:lnTo>
                  <a:lnTo>
                    <a:pt x="1802" y="3063"/>
                  </a:lnTo>
                  <a:lnTo>
                    <a:pt x="1801" y="3063"/>
                  </a:lnTo>
                  <a:lnTo>
                    <a:pt x="1800" y="3064"/>
                  </a:lnTo>
                  <a:lnTo>
                    <a:pt x="1800" y="3065"/>
                  </a:lnTo>
                  <a:lnTo>
                    <a:pt x="1801" y="3066"/>
                  </a:lnTo>
                  <a:lnTo>
                    <a:pt x="1800" y="3066"/>
                  </a:lnTo>
                  <a:lnTo>
                    <a:pt x="1799" y="3067"/>
                  </a:lnTo>
                  <a:lnTo>
                    <a:pt x="1798" y="3067"/>
                  </a:lnTo>
                  <a:lnTo>
                    <a:pt x="1795" y="3067"/>
                  </a:lnTo>
                  <a:lnTo>
                    <a:pt x="1794" y="3067"/>
                  </a:lnTo>
                  <a:lnTo>
                    <a:pt x="1793" y="3068"/>
                  </a:lnTo>
                  <a:lnTo>
                    <a:pt x="1792" y="3069"/>
                  </a:lnTo>
                  <a:lnTo>
                    <a:pt x="1792" y="3070"/>
                  </a:lnTo>
                  <a:lnTo>
                    <a:pt x="1791" y="3071"/>
                  </a:lnTo>
                  <a:lnTo>
                    <a:pt x="1790" y="3072"/>
                  </a:lnTo>
                  <a:lnTo>
                    <a:pt x="1789" y="3073"/>
                  </a:lnTo>
                  <a:lnTo>
                    <a:pt x="1787" y="3074"/>
                  </a:lnTo>
                  <a:lnTo>
                    <a:pt x="1786" y="3074"/>
                  </a:lnTo>
                  <a:lnTo>
                    <a:pt x="1784" y="3075"/>
                  </a:lnTo>
                  <a:lnTo>
                    <a:pt x="1781" y="3076"/>
                  </a:lnTo>
                  <a:lnTo>
                    <a:pt x="1780" y="3076"/>
                  </a:lnTo>
                  <a:lnTo>
                    <a:pt x="1778" y="3076"/>
                  </a:lnTo>
                  <a:lnTo>
                    <a:pt x="1776" y="3076"/>
                  </a:lnTo>
                  <a:lnTo>
                    <a:pt x="1774" y="3076"/>
                  </a:lnTo>
                  <a:lnTo>
                    <a:pt x="1773" y="3077"/>
                  </a:lnTo>
                  <a:lnTo>
                    <a:pt x="1772" y="3077"/>
                  </a:lnTo>
                  <a:lnTo>
                    <a:pt x="1771" y="3076"/>
                  </a:lnTo>
                  <a:lnTo>
                    <a:pt x="1770" y="3075"/>
                  </a:lnTo>
                  <a:lnTo>
                    <a:pt x="1770" y="3074"/>
                  </a:lnTo>
                  <a:lnTo>
                    <a:pt x="1768" y="3072"/>
                  </a:lnTo>
                  <a:lnTo>
                    <a:pt x="1767" y="3071"/>
                  </a:lnTo>
                  <a:lnTo>
                    <a:pt x="1768" y="3070"/>
                  </a:lnTo>
                  <a:lnTo>
                    <a:pt x="1769" y="3070"/>
                  </a:lnTo>
                  <a:lnTo>
                    <a:pt x="1770" y="3069"/>
                  </a:lnTo>
                  <a:lnTo>
                    <a:pt x="1771" y="3069"/>
                  </a:lnTo>
                  <a:lnTo>
                    <a:pt x="1770" y="3067"/>
                  </a:lnTo>
                  <a:lnTo>
                    <a:pt x="1771" y="3066"/>
                  </a:lnTo>
                  <a:lnTo>
                    <a:pt x="1772" y="3064"/>
                  </a:lnTo>
                  <a:lnTo>
                    <a:pt x="1774" y="3063"/>
                  </a:lnTo>
                  <a:lnTo>
                    <a:pt x="1773" y="3062"/>
                  </a:lnTo>
                  <a:lnTo>
                    <a:pt x="1773" y="3061"/>
                  </a:lnTo>
                  <a:lnTo>
                    <a:pt x="1774" y="3060"/>
                  </a:lnTo>
                  <a:lnTo>
                    <a:pt x="1774" y="3059"/>
                  </a:lnTo>
                  <a:lnTo>
                    <a:pt x="1774" y="3058"/>
                  </a:lnTo>
                  <a:lnTo>
                    <a:pt x="1775" y="3058"/>
                  </a:lnTo>
                  <a:lnTo>
                    <a:pt x="1776" y="3058"/>
                  </a:lnTo>
                  <a:lnTo>
                    <a:pt x="1776" y="3056"/>
                  </a:lnTo>
                  <a:lnTo>
                    <a:pt x="1776" y="3055"/>
                  </a:lnTo>
                  <a:lnTo>
                    <a:pt x="1775" y="3054"/>
                  </a:lnTo>
                  <a:lnTo>
                    <a:pt x="1775" y="3053"/>
                  </a:lnTo>
                  <a:lnTo>
                    <a:pt x="1777" y="3051"/>
                  </a:lnTo>
                  <a:lnTo>
                    <a:pt x="1777" y="3050"/>
                  </a:lnTo>
                  <a:lnTo>
                    <a:pt x="1776" y="3049"/>
                  </a:lnTo>
                  <a:lnTo>
                    <a:pt x="1773" y="3049"/>
                  </a:lnTo>
                  <a:lnTo>
                    <a:pt x="1772" y="3049"/>
                  </a:lnTo>
                  <a:lnTo>
                    <a:pt x="1771" y="3049"/>
                  </a:lnTo>
                  <a:lnTo>
                    <a:pt x="1771" y="3048"/>
                  </a:lnTo>
                  <a:lnTo>
                    <a:pt x="1770" y="3048"/>
                  </a:lnTo>
                  <a:lnTo>
                    <a:pt x="1769" y="3049"/>
                  </a:lnTo>
                  <a:lnTo>
                    <a:pt x="1768" y="3049"/>
                  </a:lnTo>
                  <a:lnTo>
                    <a:pt x="1766" y="3050"/>
                  </a:lnTo>
                  <a:lnTo>
                    <a:pt x="1765" y="3052"/>
                  </a:lnTo>
                  <a:lnTo>
                    <a:pt x="1764" y="3052"/>
                  </a:lnTo>
                  <a:lnTo>
                    <a:pt x="1763" y="3052"/>
                  </a:lnTo>
                  <a:lnTo>
                    <a:pt x="1762" y="3051"/>
                  </a:lnTo>
                  <a:lnTo>
                    <a:pt x="1761" y="3050"/>
                  </a:lnTo>
                  <a:lnTo>
                    <a:pt x="1760" y="3049"/>
                  </a:lnTo>
                  <a:lnTo>
                    <a:pt x="1759" y="3049"/>
                  </a:lnTo>
                  <a:lnTo>
                    <a:pt x="1758" y="3049"/>
                  </a:lnTo>
                  <a:lnTo>
                    <a:pt x="1757" y="3048"/>
                  </a:lnTo>
                  <a:lnTo>
                    <a:pt x="1757" y="3049"/>
                  </a:lnTo>
                  <a:lnTo>
                    <a:pt x="1757" y="3050"/>
                  </a:lnTo>
                  <a:lnTo>
                    <a:pt x="1756" y="3051"/>
                  </a:lnTo>
                  <a:lnTo>
                    <a:pt x="1754" y="3051"/>
                  </a:lnTo>
                  <a:lnTo>
                    <a:pt x="1753" y="3052"/>
                  </a:lnTo>
                  <a:lnTo>
                    <a:pt x="1753" y="3053"/>
                  </a:lnTo>
                  <a:lnTo>
                    <a:pt x="1753" y="3054"/>
                  </a:lnTo>
                  <a:lnTo>
                    <a:pt x="1752" y="3054"/>
                  </a:lnTo>
                  <a:lnTo>
                    <a:pt x="1751" y="3055"/>
                  </a:lnTo>
                  <a:lnTo>
                    <a:pt x="1750" y="3056"/>
                  </a:lnTo>
                  <a:lnTo>
                    <a:pt x="1750" y="3057"/>
                  </a:lnTo>
                  <a:lnTo>
                    <a:pt x="1750" y="3059"/>
                  </a:lnTo>
                  <a:lnTo>
                    <a:pt x="1751" y="3060"/>
                  </a:lnTo>
                  <a:lnTo>
                    <a:pt x="1752" y="3061"/>
                  </a:lnTo>
                  <a:lnTo>
                    <a:pt x="1751" y="3063"/>
                  </a:lnTo>
                  <a:lnTo>
                    <a:pt x="1752" y="3064"/>
                  </a:lnTo>
                  <a:lnTo>
                    <a:pt x="1753" y="3064"/>
                  </a:lnTo>
                  <a:lnTo>
                    <a:pt x="1754" y="3064"/>
                  </a:lnTo>
                  <a:lnTo>
                    <a:pt x="1755" y="3064"/>
                  </a:lnTo>
                  <a:lnTo>
                    <a:pt x="1756" y="3064"/>
                  </a:lnTo>
                  <a:lnTo>
                    <a:pt x="1756" y="3066"/>
                  </a:lnTo>
                  <a:lnTo>
                    <a:pt x="1757" y="3069"/>
                  </a:lnTo>
                  <a:lnTo>
                    <a:pt x="1758" y="3071"/>
                  </a:lnTo>
                  <a:lnTo>
                    <a:pt x="1761" y="3073"/>
                  </a:lnTo>
                  <a:lnTo>
                    <a:pt x="1762" y="3074"/>
                  </a:lnTo>
                  <a:lnTo>
                    <a:pt x="1761" y="3076"/>
                  </a:lnTo>
                  <a:lnTo>
                    <a:pt x="1763" y="3076"/>
                  </a:lnTo>
                  <a:lnTo>
                    <a:pt x="1762" y="3076"/>
                  </a:lnTo>
                  <a:lnTo>
                    <a:pt x="1761" y="3077"/>
                  </a:lnTo>
                  <a:lnTo>
                    <a:pt x="1759" y="3077"/>
                  </a:lnTo>
                  <a:lnTo>
                    <a:pt x="1757" y="3079"/>
                  </a:lnTo>
                  <a:lnTo>
                    <a:pt x="1756" y="3079"/>
                  </a:lnTo>
                  <a:lnTo>
                    <a:pt x="1755" y="3079"/>
                  </a:lnTo>
                  <a:lnTo>
                    <a:pt x="1754" y="3079"/>
                  </a:lnTo>
                  <a:lnTo>
                    <a:pt x="1752" y="3079"/>
                  </a:lnTo>
                  <a:lnTo>
                    <a:pt x="1751" y="3079"/>
                  </a:lnTo>
                  <a:lnTo>
                    <a:pt x="1750" y="3077"/>
                  </a:lnTo>
                  <a:lnTo>
                    <a:pt x="1748" y="3077"/>
                  </a:lnTo>
                  <a:lnTo>
                    <a:pt x="1747" y="3078"/>
                  </a:lnTo>
                  <a:lnTo>
                    <a:pt x="1746" y="3078"/>
                  </a:lnTo>
                  <a:lnTo>
                    <a:pt x="1745" y="3078"/>
                  </a:lnTo>
                  <a:lnTo>
                    <a:pt x="1744" y="3079"/>
                  </a:lnTo>
                  <a:lnTo>
                    <a:pt x="1744" y="3080"/>
                  </a:lnTo>
                  <a:lnTo>
                    <a:pt x="1744" y="3081"/>
                  </a:lnTo>
                  <a:lnTo>
                    <a:pt x="1743" y="3082"/>
                  </a:lnTo>
                  <a:lnTo>
                    <a:pt x="1741" y="3081"/>
                  </a:lnTo>
                  <a:lnTo>
                    <a:pt x="1741" y="3082"/>
                  </a:lnTo>
                  <a:lnTo>
                    <a:pt x="1740" y="3083"/>
                  </a:lnTo>
                  <a:lnTo>
                    <a:pt x="1739" y="3084"/>
                  </a:lnTo>
                  <a:lnTo>
                    <a:pt x="1738" y="3084"/>
                  </a:lnTo>
                  <a:lnTo>
                    <a:pt x="1736" y="3084"/>
                  </a:lnTo>
                  <a:lnTo>
                    <a:pt x="1735" y="3085"/>
                  </a:lnTo>
                  <a:lnTo>
                    <a:pt x="1733" y="3086"/>
                  </a:lnTo>
                  <a:lnTo>
                    <a:pt x="1732" y="3086"/>
                  </a:lnTo>
                  <a:lnTo>
                    <a:pt x="1731" y="3087"/>
                  </a:lnTo>
                  <a:lnTo>
                    <a:pt x="1730" y="3089"/>
                  </a:lnTo>
                  <a:lnTo>
                    <a:pt x="1728" y="3089"/>
                  </a:lnTo>
                  <a:lnTo>
                    <a:pt x="1727" y="3089"/>
                  </a:lnTo>
                  <a:lnTo>
                    <a:pt x="1725" y="3089"/>
                  </a:lnTo>
                  <a:lnTo>
                    <a:pt x="1724" y="3089"/>
                  </a:lnTo>
                  <a:lnTo>
                    <a:pt x="1721" y="3090"/>
                  </a:lnTo>
                  <a:lnTo>
                    <a:pt x="1721" y="3091"/>
                  </a:lnTo>
                  <a:lnTo>
                    <a:pt x="1719" y="3093"/>
                  </a:lnTo>
                  <a:lnTo>
                    <a:pt x="1718" y="3095"/>
                  </a:lnTo>
                  <a:lnTo>
                    <a:pt x="1718" y="3096"/>
                  </a:lnTo>
                  <a:lnTo>
                    <a:pt x="1717" y="3099"/>
                  </a:lnTo>
                  <a:lnTo>
                    <a:pt x="1718" y="3100"/>
                  </a:lnTo>
                  <a:lnTo>
                    <a:pt x="1718" y="3101"/>
                  </a:lnTo>
                  <a:lnTo>
                    <a:pt x="1719" y="3102"/>
                  </a:lnTo>
                  <a:lnTo>
                    <a:pt x="1720" y="3103"/>
                  </a:lnTo>
                  <a:lnTo>
                    <a:pt x="1721" y="3104"/>
                  </a:lnTo>
                  <a:lnTo>
                    <a:pt x="1722" y="3105"/>
                  </a:lnTo>
                  <a:lnTo>
                    <a:pt x="1723" y="3105"/>
                  </a:lnTo>
                  <a:lnTo>
                    <a:pt x="1725" y="3106"/>
                  </a:lnTo>
                  <a:lnTo>
                    <a:pt x="1727" y="3104"/>
                  </a:lnTo>
                  <a:lnTo>
                    <a:pt x="1730" y="3103"/>
                  </a:lnTo>
                  <a:lnTo>
                    <a:pt x="1732" y="3104"/>
                  </a:lnTo>
                  <a:lnTo>
                    <a:pt x="1733" y="3103"/>
                  </a:lnTo>
                  <a:lnTo>
                    <a:pt x="1734" y="3102"/>
                  </a:lnTo>
                  <a:lnTo>
                    <a:pt x="1737" y="3102"/>
                  </a:lnTo>
                  <a:lnTo>
                    <a:pt x="1737" y="3101"/>
                  </a:lnTo>
                  <a:lnTo>
                    <a:pt x="1738" y="3100"/>
                  </a:lnTo>
                  <a:lnTo>
                    <a:pt x="1739" y="3100"/>
                  </a:lnTo>
                  <a:lnTo>
                    <a:pt x="1740" y="3101"/>
                  </a:lnTo>
                  <a:lnTo>
                    <a:pt x="1741" y="3101"/>
                  </a:lnTo>
                  <a:lnTo>
                    <a:pt x="1742" y="3101"/>
                  </a:lnTo>
                  <a:lnTo>
                    <a:pt x="1744" y="3101"/>
                  </a:lnTo>
                  <a:lnTo>
                    <a:pt x="1745" y="3101"/>
                  </a:lnTo>
                  <a:lnTo>
                    <a:pt x="1747" y="3101"/>
                  </a:lnTo>
                  <a:lnTo>
                    <a:pt x="1749" y="3102"/>
                  </a:lnTo>
                  <a:lnTo>
                    <a:pt x="1748" y="3103"/>
                  </a:lnTo>
                  <a:lnTo>
                    <a:pt x="1747" y="3103"/>
                  </a:lnTo>
                  <a:lnTo>
                    <a:pt x="1748" y="3103"/>
                  </a:lnTo>
                  <a:lnTo>
                    <a:pt x="1749" y="3104"/>
                  </a:lnTo>
                  <a:lnTo>
                    <a:pt x="1749" y="3105"/>
                  </a:lnTo>
                  <a:lnTo>
                    <a:pt x="1750" y="3106"/>
                  </a:lnTo>
                  <a:lnTo>
                    <a:pt x="1750" y="3107"/>
                  </a:lnTo>
                  <a:lnTo>
                    <a:pt x="1750" y="3109"/>
                  </a:lnTo>
                  <a:lnTo>
                    <a:pt x="1751" y="3111"/>
                  </a:lnTo>
                  <a:lnTo>
                    <a:pt x="1752" y="3112"/>
                  </a:lnTo>
                  <a:lnTo>
                    <a:pt x="1751" y="3113"/>
                  </a:lnTo>
                  <a:lnTo>
                    <a:pt x="1751" y="3114"/>
                  </a:lnTo>
                  <a:lnTo>
                    <a:pt x="1752" y="3115"/>
                  </a:lnTo>
                  <a:lnTo>
                    <a:pt x="1752" y="3116"/>
                  </a:lnTo>
                  <a:lnTo>
                    <a:pt x="1752" y="3120"/>
                  </a:lnTo>
                  <a:lnTo>
                    <a:pt x="1752" y="3121"/>
                  </a:lnTo>
                  <a:lnTo>
                    <a:pt x="1751" y="3121"/>
                  </a:lnTo>
                  <a:lnTo>
                    <a:pt x="1751" y="3122"/>
                  </a:lnTo>
                  <a:lnTo>
                    <a:pt x="1750" y="3123"/>
                  </a:lnTo>
                  <a:lnTo>
                    <a:pt x="1749" y="3123"/>
                  </a:lnTo>
                  <a:lnTo>
                    <a:pt x="1748" y="3123"/>
                  </a:lnTo>
                  <a:lnTo>
                    <a:pt x="1747" y="3124"/>
                  </a:lnTo>
                  <a:lnTo>
                    <a:pt x="1746" y="3125"/>
                  </a:lnTo>
                  <a:lnTo>
                    <a:pt x="1746" y="3126"/>
                  </a:lnTo>
                  <a:lnTo>
                    <a:pt x="1745" y="3130"/>
                  </a:lnTo>
                  <a:lnTo>
                    <a:pt x="1746" y="3130"/>
                  </a:lnTo>
                  <a:lnTo>
                    <a:pt x="1747" y="3130"/>
                  </a:lnTo>
                  <a:lnTo>
                    <a:pt x="1748" y="3132"/>
                  </a:lnTo>
                  <a:lnTo>
                    <a:pt x="1748" y="3133"/>
                  </a:lnTo>
                  <a:lnTo>
                    <a:pt x="1749" y="3134"/>
                  </a:lnTo>
                  <a:lnTo>
                    <a:pt x="1750" y="3134"/>
                  </a:lnTo>
                  <a:lnTo>
                    <a:pt x="1750" y="3135"/>
                  </a:lnTo>
                  <a:lnTo>
                    <a:pt x="1750" y="3136"/>
                  </a:lnTo>
                  <a:lnTo>
                    <a:pt x="1749" y="3137"/>
                  </a:lnTo>
                  <a:lnTo>
                    <a:pt x="1748" y="3137"/>
                  </a:lnTo>
                  <a:lnTo>
                    <a:pt x="1747" y="3137"/>
                  </a:lnTo>
                  <a:lnTo>
                    <a:pt x="1747" y="3136"/>
                  </a:lnTo>
                  <a:lnTo>
                    <a:pt x="1746" y="3134"/>
                  </a:lnTo>
                  <a:lnTo>
                    <a:pt x="1745" y="3134"/>
                  </a:lnTo>
                  <a:lnTo>
                    <a:pt x="1741" y="3133"/>
                  </a:lnTo>
                  <a:lnTo>
                    <a:pt x="1741" y="3132"/>
                  </a:lnTo>
                  <a:lnTo>
                    <a:pt x="1741" y="3131"/>
                  </a:lnTo>
                  <a:lnTo>
                    <a:pt x="1741" y="3130"/>
                  </a:lnTo>
                  <a:lnTo>
                    <a:pt x="1741" y="3128"/>
                  </a:lnTo>
                  <a:lnTo>
                    <a:pt x="1740" y="3127"/>
                  </a:lnTo>
                  <a:lnTo>
                    <a:pt x="1739" y="3126"/>
                  </a:lnTo>
                  <a:lnTo>
                    <a:pt x="1739" y="3127"/>
                  </a:lnTo>
                  <a:lnTo>
                    <a:pt x="1738" y="3127"/>
                  </a:lnTo>
                  <a:lnTo>
                    <a:pt x="1737" y="3127"/>
                  </a:lnTo>
                  <a:lnTo>
                    <a:pt x="1736" y="3127"/>
                  </a:lnTo>
                  <a:lnTo>
                    <a:pt x="1736" y="3129"/>
                  </a:lnTo>
                  <a:lnTo>
                    <a:pt x="1735" y="3130"/>
                  </a:lnTo>
                  <a:lnTo>
                    <a:pt x="1734" y="3130"/>
                  </a:lnTo>
                  <a:lnTo>
                    <a:pt x="1733" y="3130"/>
                  </a:lnTo>
                  <a:lnTo>
                    <a:pt x="1732" y="3130"/>
                  </a:lnTo>
                  <a:lnTo>
                    <a:pt x="1731" y="3131"/>
                  </a:lnTo>
                  <a:lnTo>
                    <a:pt x="1731" y="3142"/>
                  </a:lnTo>
                  <a:lnTo>
                    <a:pt x="1731" y="3143"/>
                  </a:lnTo>
                  <a:lnTo>
                    <a:pt x="1731" y="3144"/>
                  </a:lnTo>
                  <a:lnTo>
                    <a:pt x="1731" y="3145"/>
                  </a:lnTo>
                  <a:lnTo>
                    <a:pt x="1730" y="3146"/>
                  </a:lnTo>
                  <a:lnTo>
                    <a:pt x="1728" y="3147"/>
                  </a:lnTo>
                  <a:lnTo>
                    <a:pt x="1727" y="3147"/>
                  </a:lnTo>
                  <a:lnTo>
                    <a:pt x="1726" y="3149"/>
                  </a:lnTo>
                  <a:lnTo>
                    <a:pt x="1724" y="3150"/>
                  </a:lnTo>
                  <a:lnTo>
                    <a:pt x="1723" y="3150"/>
                  </a:lnTo>
                  <a:lnTo>
                    <a:pt x="1722" y="3150"/>
                  </a:lnTo>
                  <a:lnTo>
                    <a:pt x="1722" y="3149"/>
                  </a:lnTo>
                  <a:lnTo>
                    <a:pt x="1721" y="3147"/>
                  </a:lnTo>
                  <a:lnTo>
                    <a:pt x="1720" y="3146"/>
                  </a:lnTo>
                  <a:lnTo>
                    <a:pt x="1720" y="3142"/>
                  </a:lnTo>
                  <a:lnTo>
                    <a:pt x="1720" y="3141"/>
                  </a:lnTo>
                  <a:lnTo>
                    <a:pt x="1719" y="3140"/>
                  </a:lnTo>
                  <a:lnTo>
                    <a:pt x="1717" y="3140"/>
                  </a:lnTo>
                  <a:lnTo>
                    <a:pt x="1717" y="3139"/>
                  </a:lnTo>
                  <a:lnTo>
                    <a:pt x="1716" y="3140"/>
                  </a:lnTo>
                  <a:lnTo>
                    <a:pt x="1715" y="3140"/>
                  </a:lnTo>
                  <a:lnTo>
                    <a:pt x="1714" y="3139"/>
                  </a:lnTo>
                  <a:lnTo>
                    <a:pt x="1713" y="3138"/>
                  </a:lnTo>
                  <a:lnTo>
                    <a:pt x="1712" y="3139"/>
                  </a:lnTo>
                  <a:lnTo>
                    <a:pt x="1712" y="3140"/>
                  </a:lnTo>
                  <a:lnTo>
                    <a:pt x="1711" y="3140"/>
                  </a:lnTo>
                  <a:lnTo>
                    <a:pt x="1710" y="3140"/>
                  </a:lnTo>
                  <a:lnTo>
                    <a:pt x="1709" y="3140"/>
                  </a:lnTo>
                  <a:lnTo>
                    <a:pt x="1708" y="3139"/>
                  </a:lnTo>
                  <a:lnTo>
                    <a:pt x="1707" y="3139"/>
                  </a:lnTo>
                  <a:lnTo>
                    <a:pt x="1706" y="3139"/>
                  </a:lnTo>
                  <a:lnTo>
                    <a:pt x="1705" y="3140"/>
                  </a:lnTo>
                  <a:lnTo>
                    <a:pt x="1704" y="3141"/>
                  </a:lnTo>
                  <a:lnTo>
                    <a:pt x="1703" y="3143"/>
                  </a:lnTo>
                  <a:lnTo>
                    <a:pt x="1703" y="3144"/>
                  </a:lnTo>
                  <a:lnTo>
                    <a:pt x="1702" y="3144"/>
                  </a:lnTo>
                  <a:lnTo>
                    <a:pt x="1701" y="3145"/>
                  </a:lnTo>
                  <a:lnTo>
                    <a:pt x="1700" y="3145"/>
                  </a:lnTo>
                  <a:lnTo>
                    <a:pt x="1700" y="3147"/>
                  </a:lnTo>
                  <a:lnTo>
                    <a:pt x="1700" y="3148"/>
                  </a:lnTo>
                  <a:lnTo>
                    <a:pt x="1700" y="3149"/>
                  </a:lnTo>
                  <a:lnTo>
                    <a:pt x="1699" y="3149"/>
                  </a:lnTo>
                  <a:lnTo>
                    <a:pt x="1698" y="3151"/>
                  </a:lnTo>
                  <a:lnTo>
                    <a:pt x="1697" y="3152"/>
                  </a:lnTo>
                  <a:lnTo>
                    <a:pt x="1695" y="3152"/>
                  </a:lnTo>
                  <a:lnTo>
                    <a:pt x="1695" y="3153"/>
                  </a:lnTo>
                  <a:lnTo>
                    <a:pt x="1694" y="3153"/>
                  </a:lnTo>
                  <a:lnTo>
                    <a:pt x="1693" y="3153"/>
                  </a:lnTo>
                  <a:lnTo>
                    <a:pt x="1692" y="3153"/>
                  </a:lnTo>
                  <a:lnTo>
                    <a:pt x="1690" y="3153"/>
                  </a:lnTo>
                  <a:lnTo>
                    <a:pt x="1689" y="3153"/>
                  </a:lnTo>
                  <a:lnTo>
                    <a:pt x="1690" y="3152"/>
                  </a:lnTo>
                  <a:lnTo>
                    <a:pt x="1689" y="3152"/>
                  </a:lnTo>
                  <a:lnTo>
                    <a:pt x="1689" y="3151"/>
                  </a:lnTo>
                  <a:lnTo>
                    <a:pt x="1689" y="3150"/>
                  </a:lnTo>
                  <a:lnTo>
                    <a:pt x="1689" y="3149"/>
                  </a:lnTo>
                  <a:lnTo>
                    <a:pt x="1689" y="3148"/>
                  </a:lnTo>
                  <a:lnTo>
                    <a:pt x="1689" y="3147"/>
                  </a:lnTo>
                  <a:lnTo>
                    <a:pt x="1688" y="3147"/>
                  </a:lnTo>
                  <a:lnTo>
                    <a:pt x="1688" y="3146"/>
                  </a:lnTo>
                  <a:lnTo>
                    <a:pt x="1688" y="3145"/>
                  </a:lnTo>
                  <a:lnTo>
                    <a:pt x="1688" y="3144"/>
                  </a:lnTo>
                  <a:lnTo>
                    <a:pt x="1688" y="3143"/>
                  </a:lnTo>
                  <a:lnTo>
                    <a:pt x="1689" y="3143"/>
                  </a:lnTo>
                  <a:lnTo>
                    <a:pt x="1689" y="3142"/>
                  </a:lnTo>
                  <a:lnTo>
                    <a:pt x="1688" y="3141"/>
                  </a:lnTo>
                  <a:lnTo>
                    <a:pt x="1688" y="3140"/>
                  </a:lnTo>
                  <a:lnTo>
                    <a:pt x="1687" y="3140"/>
                  </a:lnTo>
                  <a:lnTo>
                    <a:pt x="1686" y="3139"/>
                  </a:lnTo>
                  <a:lnTo>
                    <a:pt x="1686" y="3138"/>
                  </a:lnTo>
                  <a:lnTo>
                    <a:pt x="1685" y="3138"/>
                  </a:lnTo>
                  <a:lnTo>
                    <a:pt x="1685" y="3137"/>
                  </a:lnTo>
                  <a:lnTo>
                    <a:pt x="1684" y="3137"/>
                  </a:lnTo>
                  <a:lnTo>
                    <a:pt x="1684" y="3136"/>
                  </a:lnTo>
                  <a:lnTo>
                    <a:pt x="1683" y="3136"/>
                  </a:lnTo>
                  <a:lnTo>
                    <a:pt x="1684" y="3135"/>
                  </a:lnTo>
                  <a:lnTo>
                    <a:pt x="1684" y="3134"/>
                  </a:lnTo>
                  <a:lnTo>
                    <a:pt x="1685" y="3134"/>
                  </a:lnTo>
                  <a:lnTo>
                    <a:pt x="1685" y="3133"/>
                  </a:lnTo>
                  <a:lnTo>
                    <a:pt x="1686" y="3133"/>
                  </a:lnTo>
                  <a:lnTo>
                    <a:pt x="1686" y="3132"/>
                  </a:lnTo>
                  <a:lnTo>
                    <a:pt x="1685" y="3132"/>
                  </a:lnTo>
                  <a:lnTo>
                    <a:pt x="1684" y="3132"/>
                  </a:lnTo>
                  <a:lnTo>
                    <a:pt x="1684" y="3131"/>
                  </a:lnTo>
                  <a:lnTo>
                    <a:pt x="1683" y="3131"/>
                  </a:lnTo>
                  <a:lnTo>
                    <a:pt x="1683" y="3132"/>
                  </a:lnTo>
                  <a:lnTo>
                    <a:pt x="1682" y="3132"/>
                  </a:lnTo>
                  <a:lnTo>
                    <a:pt x="1680" y="3133"/>
                  </a:lnTo>
                  <a:lnTo>
                    <a:pt x="1679" y="3133"/>
                  </a:lnTo>
                  <a:lnTo>
                    <a:pt x="1679" y="3134"/>
                  </a:lnTo>
                  <a:lnTo>
                    <a:pt x="1679" y="3135"/>
                  </a:lnTo>
                  <a:lnTo>
                    <a:pt x="1679" y="3136"/>
                  </a:lnTo>
                  <a:lnTo>
                    <a:pt x="1678" y="3136"/>
                  </a:lnTo>
                  <a:lnTo>
                    <a:pt x="1678" y="3137"/>
                  </a:lnTo>
                  <a:lnTo>
                    <a:pt x="1677" y="3137"/>
                  </a:lnTo>
                  <a:lnTo>
                    <a:pt x="1676" y="3138"/>
                  </a:lnTo>
                  <a:lnTo>
                    <a:pt x="1676" y="3139"/>
                  </a:lnTo>
                  <a:lnTo>
                    <a:pt x="1675" y="3140"/>
                  </a:lnTo>
                  <a:lnTo>
                    <a:pt x="1673" y="3141"/>
                  </a:lnTo>
                  <a:lnTo>
                    <a:pt x="1672" y="3141"/>
                  </a:lnTo>
                  <a:lnTo>
                    <a:pt x="1671" y="3141"/>
                  </a:lnTo>
                  <a:lnTo>
                    <a:pt x="1670" y="3141"/>
                  </a:lnTo>
                  <a:lnTo>
                    <a:pt x="1669" y="3141"/>
                  </a:lnTo>
                  <a:lnTo>
                    <a:pt x="1669" y="3142"/>
                  </a:lnTo>
                  <a:lnTo>
                    <a:pt x="1668" y="3142"/>
                  </a:lnTo>
                  <a:lnTo>
                    <a:pt x="1667" y="3142"/>
                  </a:lnTo>
                  <a:lnTo>
                    <a:pt x="1666" y="3143"/>
                  </a:lnTo>
                  <a:lnTo>
                    <a:pt x="1665" y="3144"/>
                  </a:lnTo>
                  <a:lnTo>
                    <a:pt x="1665" y="3145"/>
                  </a:lnTo>
                  <a:lnTo>
                    <a:pt x="1664" y="3144"/>
                  </a:lnTo>
                  <a:lnTo>
                    <a:pt x="1663" y="3144"/>
                  </a:lnTo>
                  <a:lnTo>
                    <a:pt x="1663" y="3145"/>
                  </a:lnTo>
                  <a:lnTo>
                    <a:pt x="1662" y="3145"/>
                  </a:lnTo>
                  <a:lnTo>
                    <a:pt x="1662" y="3146"/>
                  </a:lnTo>
                  <a:lnTo>
                    <a:pt x="1661" y="3146"/>
                  </a:lnTo>
                  <a:lnTo>
                    <a:pt x="1661" y="3147"/>
                  </a:lnTo>
                  <a:lnTo>
                    <a:pt x="1660" y="3147"/>
                  </a:lnTo>
                  <a:lnTo>
                    <a:pt x="1659" y="3147"/>
                  </a:lnTo>
                  <a:lnTo>
                    <a:pt x="1658" y="3147"/>
                  </a:lnTo>
                  <a:lnTo>
                    <a:pt x="1658" y="3148"/>
                  </a:lnTo>
                  <a:lnTo>
                    <a:pt x="1657" y="3148"/>
                  </a:lnTo>
                  <a:lnTo>
                    <a:pt x="1656" y="3148"/>
                  </a:lnTo>
                  <a:lnTo>
                    <a:pt x="1655" y="3148"/>
                  </a:lnTo>
                  <a:lnTo>
                    <a:pt x="1654" y="3148"/>
                  </a:lnTo>
                  <a:lnTo>
                    <a:pt x="1654" y="3149"/>
                  </a:lnTo>
                  <a:lnTo>
                    <a:pt x="1654" y="3150"/>
                  </a:lnTo>
                  <a:lnTo>
                    <a:pt x="1655" y="3150"/>
                  </a:lnTo>
                  <a:lnTo>
                    <a:pt x="1654" y="3150"/>
                  </a:lnTo>
                  <a:lnTo>
                    <a:pt x="1654" y="3151"/>
                  </a:lnTo>
                  <a:lnTo>
                    <a:pt x="1653" y="3151"/>
                  </a:lnTo>
                  <a:lnTo>
                    <a:pt x="1653" y="3152"/>
                  </a:lnTo>
                  <a:lnTo>
                    <a:pt x="1651" y="3151"/>
                  </a:lnTo>
                  <a:lnTo>
                    <a:pt x="1651" y="3152"/>
                  </a:lnTo>
                  <a:lnTo>
                    <a:pt x="1650" y="3152"/>
                  </a:lnTo>
                  <a:lnTo>
                    <a:pt x="1650" y="3153"/>
                  </a:lnTo>
                  <a:lnTo>
                    <a:pt x="1649" y="3153"/>
                  </a:lnTo>
                  <a:lnTo>
                    <a:pt x="1649" y="3154"/>
                  </a:lnTo>
                  <a:lnTo>
                    <a:pt x="1648" y="3154"/>
                  </a:lnTo>
                  <a:lnTo>
                    <a:pt x="1648" y="3155"/>
                  </a:lnTo>
                  <a:lnTo>
                    <a:pt x="1646" y="3154"/>
                  </a:lnTo>
                  <a:lnTo>
                    <a:pt x="1645" y="3154"/>
                  </a:lnTo>
                  <a:lnTo>
                    <a:pt x="1644" y="3154"/>
                  </a:lnTo>
                  <a:lnTo>
                    <a:pt x="1643" y="3153"/>
                  </a:lnTo>
                  <a:lnTo>
                    <a:pt x="1642" y="3153"/>
                  </a:lnTo>
                  <a:lnTo>
                    <a:pt x="1641" y="3153"/>
                  </a:lnTo>
                  <a:lnTo>
                    <a:pt x="1640" y="3153"/>
                  </a:lnTo>
                  <a:lnTo>
                    <a:pt x="1639" y="3153"/>
                  </a:lnTo>
                  <a:lnTo>
                    <a:pt x="1638" y="3154"/>
                  </a:lnTo>
                  <a:lnTo>
                    <a:pt x="1635" y="3156"/>
                  </a:lnTo>
                  <a:lnTo>
                    <a:pt x="1634" y="3156"/>
                  </a:lnTo>
                  <a:lnTo>
                    <a:pt x="1633" y="3156"/>
                  </a:lnTo>
                  <a:lnTo>
                    <a:pt x="1632" y="3156"/>
                  </a:lnTo>
                  <a:lnTo>
                    <a:pt x="1630" y="3155"/>
                  </a:lnTo>
                  <a:lnTo>
                    <a:pt x="1629" y="3154"/>
                  </a:lnTo>
                  <a:lnTo>
                    <a:pt x="1628" y="3154"/>
                  </a:lnTo>
                  <a:lnTo>
                    <a:pt x="1626" y="3155"/>
                  </a:lnTo>
                  <a:lnTo>
                    <a:pt x="1626" y="3154"/>
                  </a:lnTo>
                  <a:lnTo>
                    <a:pt x="1626" y="3153"/>
                  </a:lnTo>
                  <a:lnTo>
                    <a:pt x="1625" y="3153"/>
                  </a:lnTo>
                  <a:lnTo>
                    <a:pt x="1622" y="3153"/>
                  </a:lnTo>
                  <a:lnTo>
                    <a:pt x="1621" y="3154"/>
                  </a:lnTo>
                  <a:lnTo>
                    <a:pt x="1620" y="3155"/>
                  </a:lnTo>
                  <a:lnTo>
                    <a:pt x="1619" y="3154"/>
                  </a:lnTo>
                  <a:lnTo>
                    <a:pt x="1618" y="3154"/>
                  </a:lnTo>
                  <a:lnTo>
                    <a:pt x="1618" y="3155"/>
                  </a:lnTo>
                  <a:lnTo>
                    <a:pt x="1617" y="3156"/>
                  </a:lnTo>
                  <a:lnTo>
                    <a:pt x="1616" y="3157"/>
                  </a:lnTo>
                  <a:lnTo>
                    <a:pt x="1615" y="3157"/>
                  </a:lnTo>
                  <a:lnTo>
                    <a:pt x="1614" y="3157"/>
                  </a:lnTo>
                  <a:lnTo>
                    <a:pt x="1614" y="3158"/>
                  </a:lnTo>
                  <a:lnTo>
                    <a:pt x="1613" y="3158"/>
                  </a:lnTo>
                  <a:lnTo>
                    <a:pt x="1611" y="3158"/>
                  </a:lnTo>
                  <a:lnTo>
                    <a:pt x="1610" y="3158"/>
                  </a:lnTo>
                  <a:lnTo>
                    <a:pt x="1609" y="3159"/>
                  </a:lnTo>
                  <a:lnTo>
                    <a:pt x="1608" y="3159"/>
                  </a:lnTo>
                  <a:lnTo>
                    <a:pt x="1606" y="3161"/>
                  </a:lnTo>
                  <a:lnTo>
                    <a:pt x="1604" y="3162"/>
                  </a:lnTo>
                  <a:lnTo>
                    <a:pt x="1603" y="3164"/>
                  </a:lnTo>
                  <a:lnTo>
                    <a:pt x="1602" y="3164"/>
                  </a:lnTo>
                  <a:lnTo>
                    <a:pt x="1602" y="3163"/>
                  </a:lnTo>
                  <a:lnTo>
                    <a:pt x="1601" y="3163"/>
                  </a:lnTo>
                  <a:lnTo>
                    <a:pt x="1600" y="3161"/>
                  </a:lnTo>
                  <a:lnTo>
                    <a:pt x="1599" y="3161"/>
                  </a:lnTo>
                  <a:lnTo>
                    <a:pt x="1599" y="3160"/>
                  </a:lnTo>
                  <a:lnTo>
                    <a:pt x="1598" y="3159"/>
                  </a:lnTo>
                  <a:lnTo>
                    <a:pt x="1599" y="3159"/>
                  </a:lnTo>
                  <a:lnTo>
                    <a:pt x="1600" y="3158"/>
                  </a:lnTo>
                  <a:lnTo>
                    <a:pt x="1600" y="3157"/>
                  </a:lnTo>
                  <a:lnTo>
                    <a:pt x="1601" y="3156"/>
                  </a:lnTo>
                  <a:lnTo>
                    <a:pt x="1602" y="3156"/>
                  </a:lnTo>
                  <a:lnTo>
                    <a:pt x="1602" y="3155"/>
                  </a:lnTo>
                  <a:lnTo>
                    <a:pt x="1602" y="3154"/>
                  </a:lnTo>
                  <a:lnTo>
                    <a:pt x="1604" y="3153"/>
                  </a:lnTo>
                  <a:lnTo>
                    <a:pt x="1604" y="3152"/>
                  </a:lnTo>
                  <a:lnTo>
                    <a:pt x="1604" y="3151"/>
                  </a:lnTo>
                  <a:lnTo>
                    <a:pt x="1604" y="3150"/>
                  </a:lnTo>
                  <a:lnTo>
                    <a:pt x="1604" y="3149"/>
                  </a:lnTo>
                  <a:lnTo>
                    <a:pt x="1603" y="3149"/>
                  </a:lnTo>
                  <a:lnTo>
                    <a:pt x="1603" y="3148"/>
                  </a:lnTo>
                  <a:lnTo>
                    <a:pt x="1603" y="3146"/>
                  </a:lnTo>
                  <a:lnTo>
                    <a:pt x="1603" y="3144"/>
                  </a:lnTo>
                  <a:lnTo>
                    <a:pt x="1603" y="3143"/>
                  </a:lnTo>
                  <a:lnTo>
                    <a:pt x="1603" y="3140"/>
                  </a:lnTo>
                  <a:lnTo>
                    <a:pt x="1602" y="3139"/>
                  </a:lnTo>
                  <a:lnTo>
                    <a:pt x="1601" y="3140"/>
                  </a:lnTo>
                  <a:lnTo>
                    <a:pt x="1600" y="3141"/>
                  </a:lnTo>
                  <a:lnTo>
                    <a:pt x="1599" y="3141"/>
                  </a:lnTo>
                  <a:lnTo>
                    <a:pt x="1598" y="3141"/>
                  </a:lnTo>
                  <a:lnTo>
                    <a:pt x="1596" y="3141"/>
                  </a:lnTo>
                  <a:lnTo>
                    <a:pt x="1595" y="3141"/>
                  </a:lnTo>
                  <a:lnTo>
                    <a:pt x="1595" y="3142"/>
                  </a:lnTo>
                  <a:lnTo>
                    <a:pt x="1594" y="3141"/>
                  </a:lnTo>
                  <a:lnTo>
                    <a:pt x="1590" y="3142"/>
                  </a:lnTo>
                  <a:lnTo>
                    <a:pt x="1589" y="3142"/>
                  </a:lnTo>
                  <a:lnTo>
                    <a:pt x="1588" y="3142"/>
                  </a:lnTo>
                  <a:lnTo>
                    <a:pt x="1588" y="3141"/>
                  </a:lnTo>
                  <a:lnTo>
                    <a:pt x="1587" y="3141"/>
                  </a:lnTo>
                  <a:lnTo>
                    <a:pt x="1586" y="3141"/>
                  </a:lnTo>
                  <a:lnTo>
                    <a:pt x="1585" y="3141"/>
                  </a:lnTo>
                  <a:lnTo>
                    <a:pt x="1585" y="3142"/>
                  </a:lnTo>
                  <a:lnTo>
                    <a:pt x="1583" y="3143"/>
                  </a:lnTo>
                  <a:lnTo>
                    <a:pt x="1582" y="3142"/>
                  </a:lnTo>
                  <a:lnTo>
                    <a:pt x="1582" y="3143"/>
                  </a:lnTo>
                  <a:lnTo>
                    <a:pt x="1581" y="3143"/>
                  </a:lnTo>
                  <a:lnTo>
                    <a:pt x="1580" y="3143"/>
                  </a:lnTo>
                  <a:lnTo>
                    <a:pt x="1579" y="3144"/>
                  </a:lnTo>
                  <a:lnTo>
                    <a:pt x="1578" y="3144"/>
                  </a:lnTo>
                  <a:lnTo>
                    <a:pt x="1576" y="3144"/>
                  </a:lnTo>
                  <a:lnTo>
                    <a:pt x="1573" y="3146"/>
                  </a:lnTo>
                  <a:lnTo>
                    <a:pt x="1572" y="3145"/>
                  </a:lnTo>
                  <a:lnTo>
                    <a:pt x="1572" y="3146"/>
                  </a:lnTo>
                  <a:lnTo>
                    <a:pt x="1571" y="3146"/>
                  </a:lnTo>
                  <a:lnTo>
                    <a:pt x="1571" y="3147"/>
                  </a:lnTo>
                  <a:lnTo>
                    <a:pt x="1570" y="3150"/>
                  </a:lnTo>
                  <a:lnTo>
                    <a:pt x="1569" y="3149"/>
                  </a:lnTo>
                  <a:lnTo>
                    <a:pt x="1567" y="3148"/>
                  </a:lnTo>
                  <a:lnTo>
                    <a:pt x="1566" y="3148"/>
                  </a:lnTo>
                  <a:lnTo>
                    <a:pt x="1565" y="3148"/>
                  </a:lnTo>
                  <a:lnTo>
                    <a:pt x="1563" y="3148"/>
                  </a:lnTo>
                  <a:lnTo>
                    <a:pt x="1563" y="3147"/>
                  </a:lnTo>
                  <a:lnTo>
                    <a:pt x="1562" y="3146"/>
                  </a:lnTo>
                  <a:lnTo>
                    <a:pt x="1562" y="3143"/>
                  </a:lnTo>
                  <a:lnTo>
                    <a:pt x="1561" y="3142"/>
                  </a:lnTo>
                  <a:lnTo>
                    <a:pt x="1560" y="3143"/>
                  </a:lnTo>
                  <a:lnTo>
                    <a:pt x="1559" y="3143"/>
                  </a:lnTo>
                  <a:lnTo>
                    <a:pt x="1556" y="3143"/>
                  </a:lnTo>
                  <a:lnTo>
                    <a:pt x="1556" y="3145"/>
                  </a:lnTo>
                  <a:lnTo>
                    <a:pt x="1555" y="3145"/>
                  </a:lnTo>
                  <a:lnTo>
                    <a:pt x="1554" y="3145"/>
                  </a:lnTo>
                  <a:lnTo>
                    <a:pt x="1553" y="3146"/>
                  </a:lnTo>
                  <a:lnTo>
                    <a:pt x="1552" y="3149"/>
                  </a:lnTo>
                  <a:lnTo>
                    <a:pt x="1551" y="3150"/>
                  </a:lnTo>
                  <a:lnTo>
                    <a:pt x="1550" y="3150"/>
                  </a:lnTo>
                  <a:lnTo>
                    <a:pt x="1549" y="3150"/>
                  </a:lnTo>
                  <a:lnTo>
                    <a:pt x="1549" y="3149"/>
                  </a:lnTo>
                  <a:lnTo>
                    <a:pt x="1549" y="3150"/>
                  </a:lnTo>
                  <a:lnTo>
                    <a:pt x="1549" y="3149"/>
                  </a:lnTo>
                  <a:lnTo>
                    <a:pt x="1548" y="3149"/>
                  </a:lnTo>
                  <a:lnTo>
                    <a:pt x="1548" y="3148"/>
                  </a:lnTo>
                  <a:lnTo>
                    <a:pt x="1548" y="3147"/>
                  </a:lnTo>
                  <a:lnTo>
                    <a:pt x="1547" y="3147"/>
                  </a:lnTo>
                  <a:lnTo>
                    <a:pt x="1545" y="3147"/>
                  </a:lnTo>
                  <a:lnTo>
                    <a:pt x="1545" y="3146"/>
                  </a:lnTo>
                  <a:lnTo>
                    <a:pt x="1545" y="3145"/>
                  </a:lnTo>
                  <a:lnTo>
                    <a:pt x="1544" y="3145"/>
                  </a:lnTo>
                  <a:lnTo>
                    <a:pt x="1543" y="3145"/>
                  </a:lnTo>
                  <a:lnTo>
                    <a:pt x="1542" y="3146"/>
                  </a:lnTo>
                  <a:lnTo>
                    <a:pt x="1541" y="3147"/>
                  </a:lnTo>
                  <a:lnTo>
                    <a:pt x="1538" y="3147"/>
                  </a:lnTo>
                  <a:lnTo>
                    <a:pt x="1536" y="3148"/>
                  </a:lnTo>
                  <a:lnTo>
                    <a:pt x="1535" y="3149"/>
                  </a:lnTo>
                  <a:lnTo>
                    <a:pt x="1535" y="3150"/>
                  </a:lnTo>
                  <a:lnTo>
                    <a:pt x="1534" y="3150"/>
                  </a:lnTo>
                  <a:lnTo>
                    <a:pt x="1533" y="3151"/>
                  </a:lnTo>
                  <a:lnTo>
                    <a:pt x="1532" y="3149"/>
                  </a:lnTo>
                  <a:lnTo>
                    <a:pt x="1530" y="3149"/>
                  </a:lnTo>
                  <a:lnTo>
                    <a:pt x="1529" y="3148"/>
                  </a:lnTo>
                  <a:lnTo>
                    <a:pt x="1528" y="3147"/>
                  </a:lnTo>
                  <a:lnTo>
                    <a:pt x="1527" y="3146"/>
                  </a:lnTo>
                  <a:lnTo>
                    <a:pt x="1527" y="3145"/>
                  </a:lnTo>
                  <a:lnTo>
                    <a:pt x="1526" y="3143"/>
                  </a:lnTo>
                  <a:lnTo>
                    <a:pt x="1525" y="3142"/>
                  </a:lnTo>
                  <a:lnTo>
                    <a:pt x="1525" y="3141"/>
                  </a:lnTo>
                  <a:lnTo>
                    <a:pt x="1525" y="3140"/>
                  </a:lnTo>
                  <a:lnTo>
                    <a:pt x="1523" y="3140"/>
                  </a:lnTo>
                  <a:lnTo>
                    <a:pt x="1524" y="3140"/>
                  </a:lnTo>
                  <a:lnTo>
                    <a:pt x="1523" y="3138"/>
                  </a:lnTo>
                  <a:lnTo>
                    <a:pt x="1524" y="3137"/>
                  </a:lnTo>
                  <a:lnTo>
                    <a:pt x="1523" y="3137"/>
                  </a:lnTo>
                  <a:lnTo>
                    <a:pt x="1522" y="3137"/>
                  </a:lnTo>
                  <a:lnTo>
                    <a:pt x="1521" y="3137"/>
                  </a:lnTo>
                  <a:lnTo>
                    <a:pt x="1522" y="3136"/>
                  </a:lnTo>
                  <a:lnTo>
                    <a:pt x="1522" y="3135"/>
                  </a:lnTo>
                  <a:lnTo>
                    <a:pt x="1523" y="3135"/>
                  </a:lnTo>
                  <a:lnTo>
                    <a:pt x="1524" y="3135"/>
                  </a:lnTo>
                  <a:lnTo>
                    <a:pt x="1525" y="3134"/>
                  </a:lnTo>
                  <a:lnTo>
                    <a:pt x="1525" y="3133"/>
                  </a:lnTo>
                  <a:lnTo>
                    <a:pt x="1525" y="3131"/>
                  </a:lnTo>
                  <a:lnTo>
                    <a:pt x="1525" y="3130"/>
                  </a:lnTo>
                  <a:lnTo>
                    <a:pt x="1525" y="3129"/>
                  </a:lnTo>
                  <a:lnTo>
                    <a:pt x="1525" y="3128"/>
                  </a:lnTo>
                  <a:lnTo>
                    <a:pt x="1525" y="3127"/>
                  </a:lnTo>
                  <a:lnTo>
                    <a:pt x="1526" y="3126"/>
                  </a:lnTo>
                  <a:lnTo>
                    <a:pt x="1527" y="3126"/>
                  </a:lnTo>
                  <a:lnTo>
                    <a:pt x="1527" y="3124"/>
                  </a:lnTo>
                  <a:lnTo>
                    <a:pt x="1526" y="3123"/>
                  </a:lnTo>
                  <a:lnTo>
                    <a:pt x="1525" y="3122"/>
                  </a:lnTo>
                  <a:lnTo>
                    <a:pt x="1526" y="3119"/>
                  </a:lnTo>
                  <a:lnTo>
                    <a:pt x="1526" y="3118"/>
                  </a:lnTo>
                  <a:lnTo>
                    <a:pt x="1526" y="3117"/>
                  </a:lnTo>
                  <a:lnTo>
                    <a:pt x="1527" y="3117"/>
                  </a:lnTo>
                  <a:lnTo>
                    <a:pt x="1527" y="3116"/>
                  </a:lnTo>
                  <a:lnTo>
                    <a:pt x="1528" y="3116"/>
                  </a:lnTo>
                  <a:lnTo>
                    <a:pt x="1529" y="3112"/>
                  </a:lnTo>
                  <a:lnTo>
                    <a:pt x="1530" y="3110"/>
                  </a:lnTo>
                  <a:lnTo>
                    <a:pt x="1531" y="3109"/>
                  </a:lnTo>
                  <a:lnTo>
                    <a:pt x="1532" y="3108"/>
                  </a:lnTo>
                  <a:lnTo>
                    <a:pt x="1531" y="3108"/>
                  </a:lnTo>
                  <a:lnTo>
                    <a:pt x="1532" y="3107"/>
                  </a:lnTo>
                  <a:lnTo>
                    <a:pt x="1533" y="3106"/>
                  </a:lnTo>
                  <a:lnTo>
                    <a:pt x="1534" y="3106"/>
                  </a:lnTo>
                  <a:lnTo>
                    <a:pt x="1535" y="3106"/>
                  </a:lnTo>
                  <a:lnTo>
                    <a:pt x="1536" y="3104"/>
                  </a:lnTo>
                  <a:lnTo>
                    <a:pt x="1537" y="3104"/>
                  </a:lnTo>
                  <a:lnTo>
                    <a:pt x="1538" y="3104"/>
                  </a:lnTo>
                  <a:lnTo>
                    <a:pt x="1539" y="3103"/>
                  </a:lnTo>
                  <a:lnTo>
                    <a:pt x="1539" y="3102"/>
                  </a:lnTo>
                  <a:lnTo>
                    <a:pt x="1538" y="3101"/>
                  </a:lnTo>
                  <a:lnTo>
                    <a:pt x="1539" y="3101"/>
                  </a:lnTo>
                  <a:lnTo>
                    <a:pt x="1541" y="3101"/>
                  </a:lnTo>
                  <a:lnTo>
                    <a:pt x="1542" y="3100"/>
                  </a:lnTo>
                  <a:lnTo>
                    <a:pt x="1542" y="3098"/>
                  </a:lnTo>
                  <a:lnTo>
                    <a:pt x="1541" y="3097"/>
                  </a:lnTo>
                  <a:lnTo>
                    <a:pt x="1540" y="3098"/>
                  </a:lnTo>
                  <a:lnTo>
                    <a:pt x="1538" y="3097"/>
                  </a:lnTo>
                  <a:lnTo>
                    <a:pt x="1537" y="3097"/>
                  </a:lnTo>
                  <a:lnTo>
                    <a:pt x="1536" y="3096"/>
                  </a:lnTo>
                  <a:lnTo>
                    <a:pt x="1535" y="3096"/>
                  </a:lnTo>
                  <a:lnTo>
                    <a:pt x="1534" y="3096"/>
                  </a:lnTo>
                  <a:lnTo>
                    <a:pt x="1533" y="3097"/>
                  </a:lnTo>
                  <a:lnTo>
                    <a:pt x="1532" y="3097"/>
                  </a:lnTo>
                  <a:lnTo>
                    <a:pt x="1532" y="3096"/>
                  </a:lnTo>
                  <a:lnTo>
                    <a:pt x="1532" y="3095"/>
                  </a:lnTo>
                  <a:lnTo>
                    <a:pt x="1531" y="3094"/>
                  </a:lnTo>
                  <a:lnTo>
                    <a:pt x="1531" y="3093"/>
                  </a:lnTo>
                  <a:lnTo>
                    <a:pt x="1530" y="3093"/>
                  </a:lnTo>
                  <a:lnTo>
                    <a:pt x="1529" y="3092"/>
                  </a:lnTo>
                  <a:lnTo>
                    <a:pt x="1528" y="3091"/>
                  </a:lnTo>
                  <a:lnTo>
                    <a:pt x="1528" y="3092"/>
                  </a:lnTo>
                  <a:lnTo>
                    <a:pt x="1527" y="3091"/>
                  </a:lnTo>
                  <a:lnTo>
                    <a:pt x="1526" y="3091"/>
                  </a:lnTo>
                  <a:lnTo>
                    <a:pt x="1526" y="3090"/>
                  </a:lnTo>
                  <a:lnTo>
                    <a:pt x="1525" y="3089"/>
                  </a:lnTo>
                  <a:lnTo>
                    <a:pt x="1524" y="3089"/>
                  </a:lnTo>
                  <a:lnTo>
                    <a:pt x="1523" y="3089"/>
                  </a:lnTo>
                  <a:lnTo>
                    <a:pt x="1522" y="3089"/>
                  </a:lnTo>
                  <a:lnTo>
                    <a:pt x="1522" y="3090"/>
                  </a:lnTo>
                  <a:lnTo>
                    <a:pt x="1522" y="3089"/>
                  </a:lnTo>
                  <a:lnTo>
                    <a:pt x="1520" y="3089"/>
                  </a:lnTo>
                  <a:lnTo>
                    <a:pt x="1519" y="3088"/>
                  </a:lnTo>
                  <a:lnTo>
                    <a:pt x="1518" y="3088"/>
                  </a:lnTo>
                  <a:lnTo>
                    <a:pt x="1517" y="3088"/>
                  </a:lnTo>
                  <a:lnTo>
                    <a:pt x="1515" y="3087"/>
                  </a:lnTo>
                  <a:lnTo>
                    <a:pt x="1515" y="3086"/>
                  </a:lnTo>
                  <a:lnTo>
                    <a:pt x="1514" y="3086"/>
                  </a:lnTo>
                  <a:lnTo>
                    <a:pt x="1514" y="3085"/>
                  </a:lnTo>
                  <a:lnTo>
                    <a:pt x="1513" y="3085"/>
                  </a:lnTo>
                  <a:lnTo>
                    <a:pt x="1511" y="3086"/>
                  </a:lnTo>
                  <a:lnTo>
                    <a:pt x="1510" y="3085"/>
                  </a:lnTo>
                  <a:lnTo>
                    <a:pt x="1510" y="3086"/>
                  </a:lnTo>
                  <a:lnTo>
                    <a:pt x="1509" y="3085"/>
                  </a:lnTo>
                  <a:lnTo>
                    <a:pt x="1508" y="3084"/>
                  </a:lnTo>
                  <a:lnTo>
                    <a:pt x="1507" y="3083"/>
                  </a:lnTo>
                  <a:lnTo>
                    <a:pt x="1505" y="3083"/>
                  </a:lnTo>
                  <a:lnTo>
                    <a:pt x="1505" y="3082"/>
                  </a:lnTo>
                  <a:lnTo>
                    <a:pt x="1504" y="3082"/>
                  </a:lnTo>
                  <a:lnTo>
                    <a:pt x="1503" y="3083"/>
                  </a:lnTo>
                  <a:lnTo>
                    <a:pt x="1503" y="3082"/>
                  </a:lnTo>
                  <a:lnTo>
                    <a:pt x="1502" y="3080"/>
                  </a:lnTo>
                  <a:lnTo>
                    <a:pt x="1502" y="3079"/>
                  </a:lnTo>
                  <a:lnTo>
                    <a:pt x="1502" y="3078"/>
                  </a:lnTo>
                  <a:lnTo>
                    <a:pt x="1502" y="3077"/>
                  </a:lnTo>
                  <a:lnTo>
                    <a:pt x="1502" y="3076"/>
                  </a:lnTo>
                  <a:lnTo>
                    <a:pt x="1502" y="3075"/>
                  </a:lnTo>
                  <a:lnTo>
                    <a:pt x="1501" y="3074"/>
                  </a:lnTo>
                  <a:lnTo>
                    <a:pt x="1500" y="3074"/>
                  </a:lnTo>
                  <a:lnTo>
                    <a:pt x="1499" y="3073"/>
                  </a:lnTo>
                  <a:lnTo>
                    <a:pt x="1498" y="3073"/>
                  </a:lnTo>
                  <a:lnTo>
                    <a:pt x="1498" y="3072"/>
                  </a:lnTo>
                  <a:lnTo>
                    <a:pt x="1497" y="3074"/>
                  </a:lnTo>
                  <a:lnTo>
                    <a:pt x="1496" y="3073"/>
                  </a:lnTo>
                  <a:lnTo>
                    <a:pt x="1496" y="3072"/>
                  </a:lnTo>
                  <a:lnTo>
                    <a:pt x="1495" y="3071"/>
                  </a:lnTo>
                  <a:lnTo>
                    <a:pt x="1495" y="3070"/>
                  </a:lnTo>
                  <a:lnTo>
                    <a:pt x="1496" y="3070"/>
                  </a:lnTo>
                  <a:lnTo>
                    <a:pt x="1497" y="3069"/>
                  </a:lnTo>
                  <a:lnTo>
                    <a:pt x="1498" y="3069"/>
                  </a:lnTo>
                  <a:lnTo>
                    <a:pt x="1497" y="3069"/>
                  </a:lnTo>
                  <a:lnTo>
                    <a:pt x="1495" y="3066"/>
                  </a:lnTo>
                  <a:lnTo>
                    <a:pt x="1495" y="3065"/>
                  </a:lnTo>
                  <a:lnTo>
                    <a:pt x="1495" y="3064"/>
                  </a:lnTo>
                  <a:lnTo>
                    <a:pt x="1495" y="3063"/>
                  </a:lnTo>
                  <a:lnTo>
                    <a:pt x="1496" y="3063"/>
                  </a:lnTo>
                  <a:lnTo>
                    <a:pt x="1497" y="3062"/>
                  </a:lnTo>
                  <a:lnTo>
                    <a:pt x="1498" y="3062"/>
                  </a:lnTo>
                  <a:lnTo>
                    <a:pt x="1499" y="3062"/>
                  </a:lnTo>
                  <a:lnTo>
                    <a:pt x="1500" y="3062"/>
                  </a:lnTo>
                  <a:lnTo>
                    <a:pt x="1501" y="3063"/>
                  </a:lnTo>
                  <a:lnTo>
                    <a:pt x="1502" y="3061"/>
                  </a:lnTo>
                  <a:lnTo>
                    <a:pt x="1504" y="3061"/>
                  </a:lnTo>
                  <a:lnTo>
                    <a:pt x="1505" y="3061"/>
                  </a:lnTo>
                  <a:lnTo>
                    <a:pt x="1506" y="3060"/>
                  </a:lnTo>
                  <a:lnTo>
                    <a:pt x="1507" y="3060"/>
                  </a:lnTo>
                  <a:lnTo>
                    <a:pt x="1508" y="3060"/>
                  </a:lnTo>
                  <a:lnTo>
                    <a:pt x="1509" y="3060"/>
                  </a:lnTo>
                  <a:lnTo>
                    <a:pt x="1510" y="3059"/>
                  </a:lnTo>
                  <a:lnTo>
                    <a:pt x="1513" y="3058"/>
                  </a:lnTo>
                  <a:lnTo>
                    <a:pt x="1514" y="3059"/>
                  </a:lnTo>
                  <a:lnTo>
                    <a:pt x="1515" y="3059"/>
                  </a:lnTo>
                  <a:lnTo>
                    <a:pt x="1515" y="3060"/>
                  </a:lnTo>
                  <a:lnTo>
                    <a:pt x="1516" y="3060"/>
                  </a:lnTo>
                  <a:lnTo>
                    <a:pt x="1517" y="3059"/>
                  </a:lnTo>
                  <a:lnTo>
                    <a:pt x="1518" y="3058"/>
                  </a:lnTo>
                  <a:lnTo>
                    <a:pt x="1519" y="3059"/>
                  </a:lnTo>
                  <a:lnTo>
                    <a:pt x="1521" y="3059"/>
                  </a:lnTo>
                  <a:lnTo>
                    <a:pt x="1521" y="3060"/>
                  </a:lnTo>
                  <a:lnTo>
                    <a:pt x="1521" y="3061"/>
                  </a:lnTo>
                  <a:lnTo>
                    <a:pt x="1519" y="3062"/>
                  </a:lnTo>
                  <a:lnTo>
                    <a:pt x="1519" y="3063"/>
                  </a:lnTo>
                  <a:lnTo>
                    <a:pt x="1520" y="3063"/>
                  </a:lnTo>
                  <a:lnTo>
                    <a:pt x="1521" y="3063"/>
                  </a:lnTo>
                  <a:lnTo>
                    <a:pt x="1522" y="3063"/>
                  </a:lnTo>
                  <a:lnTo>
                    <a:pt x="1523" y="3061"/>
                  </a:lnTo>
                  <a:lnTo>
                    <a:pt x="1525" y="3060"/>
                  </a:lnTo>
                  <a:lnTo>
                    <a:pt x="1525" y="3059"/>
                  </a:lnTo>
                  <a:lnTo>
                    <a:pt x="1525" y="3058"/>
                  </a:lnTo>
                  <a:lnTo>
                    <a:pt x="1525" y="3057"/>
                  </a:lnTo>
                  <a:lnTo>
                    <a:pt x="1525" y="3056"/>
                  </a:lnTo>
                  <a:lnTo>
                    <a:pt x="1525" y="3054"/>
                  </a:lnTo>
                  <a:lnTo>
                    <a:pt x="1522" y="3051"/>
                  </a:lnTo>
                  <a:lnTo>
                    <a:pt x="1520" y="3051"/>
                  </a:lnTo>
                  <a:lnTo>
                    <a:pt x="1518" y="3051"/>
                  </a:lnTo>
                  <a:lnTo>
                    <a:pt x="1516" y="3050"/>
                  </a:lnTo>
                  <a:lnTo>
                    <a:pt x="1515" y="3049"/>
                  </a:lnTo>
                  <a:lnTo>
                    <a:pt x="1515" y="3048"/>
                  </a:lnTo>
                  <a:lnTo>
                    <a:pt x="1515" y="3046"/>
                  </a:lnTo>
                  <a:lnTo>
                    <a:pt x="1516" y="3045"/>
                  </a:lnTo>
                  <a:lnTo>
                    <a:pt x="1517" y="3045"/>
                  </a:lnTo>
                  <a:lnTo>
                    <a:pt x="1518" y="3045"/>
                  </a:lnTo>
                  <a:lnTo>
                    <a:pt x="1522" y="3045"/>
                  </a:lnTo>
                  <a:lnTo>
                    <a:pt x="1522" y="3044"/>
                  </a:lnTo>
                  <a:lnTo>
                    <a:pt x="1522" y="3042"/>
                  </a:lnTo>
                  <a:lnTo>
                    <a:pt x="1521" y="3041"/>
                  </a:lnTo>
                  <a:lnTo>
                    <a:pt x="1521" y="3040"/>
                  </a:lnTo>
                  <a:lnTo>
                    <a:pt x="1520" y="3039"/>
                  </a:lnTo>
                  <a:lnTo>
                    <a:pt x="1519" y="3038"/>
                  </a:lnTo>
                  <a:lnTo>
                    <a:pt x="1518" y="3037"/>
                  </a:lnTo>
                  <a:lnTo>
                    <a:pt x="1518" y="3036"/>
                  </a:lnTo>
                  <a:lnTo>
                    <a:pt x="1518" y="3035"/>
                  </a:lnTo>
                  <a:lnTo>
                    <a:pt x="1517" y="3036"/>
                  </a:lnTo>
                  <a:lnTo>
                    <a:pt x="1516" y="3035"/>
                  </a:lnTo>
                  <a:lnTo>
                    <a:pt x="1517" y="3035"/>
                  </a:lnTo>
                  <a:lnTo>
                    <a:pt x="1518" y="3035"/>
                  </a:lnTo>
                  <a:lnTo>
                    <a:pt x="1518" y="3033"/>
                  </a:lnTo>
                  <a:lnTo>
                    <a:pt x="1520" y="3032"/>
                  </a:lnTo>
                  <a:lnTo>
                    <a:pt x="1521" y="3031"/>
                  </a:lnTo>
                  <a:lnTo>
                    <a:pt x="1519" y="3030"/>
                  </a:lnTo>
                  <a:lnTo>
                    <a:pt x="1518" y="3029"/>
                  </a:lnTo>
                  <a:lnTo>
                    <a:pt x="1516" y="3030"/>
                  </a:lnTo>
                  <a:lnTo>
                    <a:pt x="1515" y="3030"/>
                  </a:lnTo>
                  <a:lnTo>
                    <a:pt x="1515" y="3029"/>
                  </a:lnTo>
                  <a:lnTo>
                    <a:pt x="1515" y="3028"/>
                  </a:lnTo>
                  <a:lnTo>
                    <a:pt x="1515" y="3027"/>
                  </a:lnTo>
                  <a:lnTo>
                    <a:pt x="1514" y="3026"/>
                  </a:lnTo>
                  <a:lnTo>
                    <a:pt x="1515" y="3025"/>
                  </a:lnTo>
                  <a:lnTo>
                    <a:pt x="1516" y="3023"/>
                  </a:lnTo>
                  <a:lnTo>
                    <a:pt x="1517" y="3023"/>
                  </a:lnTo>
                  <a:lnTo>
                    <a:pt x="1518" y="3023"/>
                  </a:lnTo>
                  <a:lnTo>
                    <a:pt x="1518" y="3022"/>
                  </a:lnTo>
                  <a:lnTo>
                    <a:pt x="1519" y="3021"/>
                  </a:lnTo>
                  <a:lnTo>
                    <a:pt x="1521" y="3020"/>
                  </a:lnTo>
                  <a:lnTo>
                    <a:pt x="1522" y="3019"/>
                  </a:lnTo>
                  <a:lnTo>
                    <a:pt x="1523" y="3018"/>
                  </a:lnTo>
                  <a:lnTo>
                    <a:pt x="1524" y="3017"/>
                  </a:lnTo>
                  <a:lnTo>
                    <a:pt x="1525" y="3015"/>
                  </a:lnTo>
                  <a:lnTo>
                    <a:pt x="1524" y="3014"/>
                  </a:lnTo>
                  <a:lnTo>
                    <a:pt x="1523" y="3013"/>
                  </a:lnTo>
                  <a:lnTo>
                    <a:pt x="1523" y="3012"/>
                  </a:lnTo>
                  <a:lnTo>
                    <a:pt x="1522" y="3013"/>
                  </a:lnTo>
                  <a:lnTo>
                    <a:pt x="1522" y="3014"/>
                  </a:lnTo>
                  <a:lnTo>
                    <a:pt x="1521" y="3014"/>
                  </a:lnTo>
                  <a:lnTo>
                    <a:pt x="1521" y="3015"/>
                  </a:lnTo>
                  <a:lnTo>
                    <a:pt x="1520" y="3016"/>
                  </a:lnTo>
                  <a:lnTo>
                    <a:pt x="1520" y="3017"/>
                  </a:lnTo>
                  <a:lnTo>
                    <a:pt x="1519" y="3017"/>
                  </a:lnTo>
                  <a:lnTo>
                    <a:pt x="1518" y="3016"/>
                  </a:lnTo>
                  <a:lnTo>
                    <a:pt x="1517" y="3016"/>
                  </a:lnTo>
                  <a:lnTo>
                    <a:pt x="1517" y="3015"/>
                  </a:lnTo>
                  <a:lnTo>
                    <a:pt x="1515" y="3015"/>
                  </a:lnTo>
                  <a:lnTo>
                    <a:pt x="1515" y="3014"/>
                  </a:lnTo>
                  <a:lnTo>
                    <a:pt x="1513" y="3013"/>
                  </a:lnTo>
                  <a:lnTo>
                    <a:pt x="1513" y="3012"/>
                  </a:lnTo>
                  <a:lnTo>
                    <a:pt x="1514" y="3012"/>
                  </a:lnTo>
                  <a:lnTo>
                    <a:pt x="1513" y="3011"/>
                  </a:lnTo>
                  <a:lnTo>
                    <a:pt x="1512" y="3010"/>
                  </a:lnTo>
                  <a:lnTo>
                    <a:pt x="1511" y="3010"/>
                  </a:lnTo>
                  <a:lnTo>
                    <a:pt x="1510" y="3009"/>
                  </a:lnTo>
                  <a:lnTo>
                    <a:pt x="1510" y="3008"/>
                  </a:lnTo>
                  <a:lnTo>
                    <a:pt x="1509" y="3006"/>
                  </a:lnTo>
                  <a:lnTo>
                    <a:pt x="1508" y="3006"/>
                  </a:lnTo>
                  <a:lnTo>
                    <a:pt x="1506" y="3006"/>
                  </a:lnTo>
                  <a:lnTo>
                    <a:pt x="1505" y="3006"/>
                  </a:lnTo>
                  <a:lnTo>
                    <a:pt x="1505" y="3005"/>
                  </a:lnTo>
                  <a:lnTo>
                    <a:pt x="1505" y="3004"/>
                  </a:lnTo>
                  <a:lnTo>
                    <a:pt x="1503" y="3004"/>
                  </a:lnTo>
                  <a:lnTo>
                    <a:pt x="1502" y="3005"/>
                  </a:lnTo>
                  <a:lnTo>
                    <a:pt x="1501" y="3005"/>
                  </a:lnTo>
                  <a:lnTo>
                    <a:pt x="1500" y="3004"/>
                  </a:lnTo>
                  <a:lnTo>
                    <a:pt x="1499" y="3004"/>
                  </a:lnTo>
                  <a:lnTo>
                    <a:pt x="1498" y="3004"/>
                  </a:lnTo>
                  <a:lnTo>
                    <a:pt x="1497" y="3003"/>
                  </a:lnTo>
                  <a:lnTo>
                    <a:pt x="1497" y="3002"/>
                  </a:lnTo>
                  <a:lnTo>
                    <a:pt x="1497" y="3001"/>
                  </a:lnTo>
                  <a:lnTo>
                    <a:pt x="1496" y="3001"/>
                  </a:lnTo>
                  <a:lnTo>
                    <a:pt x="1495" y="3001"/>
                  </a:lnTo>
                  <a:lnTo>
                    <a:pt x="1494" y="3002"/>
                  </a:lnTo>
                  <a:lnTo>
                    <a:pt x="1493" y="3003"/>
                  </a:lnTo>
                  <a:lnTo>
                    <a:pt x="1492" y="3003"/>
                  </a:lnTo>
                  <a:lnTo>
                    <a:pt x="1491" y="3003"/>
                  </a:lnTo>
                  <a:lnTo>
                    <a:pt x="1491" y="3002"/>
                  </a:lnTo>
                  <a:lnTo>
                    <a:pt x="1491" y="3000"/>
                  </a:lnTo>
                  <a:lnTo>
                    <a:pt x="1491" y="2999"/>
                  </a:lnTo>
                  <a:lnTo>
                    <a:pt x="1488" y="2998"/>
                  </a:lnTo>
                  <a:lnTo>
                    <a:pt x="1485" y="2995"/>
                  </a:lnTo>
                  <a:lnTo>
                    <a:pt x="1480" y="2993"/>
                  </a:lnTo>
                  <a:lnTo>
                    <a:pt x="1482" y="2991"/>
                  </a:lnTo>
                  <a:lnTo>
                    <a:pt x="1482" y="2989"/>
                  </a:lnTo>
                  <a:lnTo>
                    <a:pt x="1483" y="2988"/>
                  </a:lnTo>
                  <a:lnTo>
                    <a:pt x="1485" y="2985"/>
                  </a:lnTo>
                  <a:lnTo>
                    <a:pt x="1484" y="2985"/>
                  </a:lnTo>
                  <a:lnTo>
                    <a:pt x="1483" y="2985"/>
                  </a:lnTo>
                  <a:lnTo>
                    <a:pt x="1482" y="2985"/>
                  </a:lnTo>
                  <a:lnTo>
                    <a:pt x="1481" y="2984"/>
                  </a:lnTo>
                  <a:lnTo>
                    <a:pt x="1480" y="2983"/>
                  </a:lnTo>
                  <a:lnTo>
                    <a:pt x="1479" y="2984"/>
                  </a:lnTo>
                  <a:lnTo>
                    <a:pt x="1478" y="2984"/>
                  </a:lnTo>
                  <a:lnTo>
                    <a:pt x="1478" y="2983"/>
                  </a:lnTo>
                  <a:lnTo>
                    <a:pt x="1478" y="2981"/>
                  </a:lnTo>
                  <a:lnTo>
                    <a:pt x="1478" y="2980"/>
                  </a:lnTo>
                  <a:lnTo>
                    <a:pt x="1478" y="2979"/>
                  </a:lnTo>
                  <a:lnTo>
                    <a:pt x="1479" y="2978"/>
                  </a:lnTo>
                  <a:lnTo>
                    <a:pt x="1478" y="2975"/>
                  </a:lnTo>
                  <a:lnTo>
                    <a:pt x="1477" y="2975"/>
                  </a:lnTo>
                  <a:lnTo>
                    <a:pt x="1474" y="2975"/>
                  </a:lnTo>
                  <a:lnTo>
                    <a:pt x="1472" y="2976"/>
                  </a:lnTo>
                  <a:lnTo>
                    <a:pt x="1471" y="2977"/>
                  </a:lnTo>
                  <a:lnTo>
                    <a:pt x="1470" y="2976"/>
                  </a:lnTo>
                  <a:lnTo>
                    <a:pt x="1470" y="2975"/>
                  </a:lnTo>
                  <a:lnTo>
                    <a:pt x="1471" y="2975"/>
                  </a:lnTo>
                  <a:lnTo>
                    <a:pt x="1471" y="2974"/>
                  </a:lnTo>
                  <a:lnTo>
                    <a:pt x="1470" y="2974"/>
                  </a:lnTo>
                  <a:lnTo>
                    <a:pt x="1469" y="2973"/>
                  </a:lnTo>
                  <a:lnTo>
                    <a:pt x="1468" y="2972"/>
                  </a:lnTo>
                  <a:lnTo>
                    <a:pt x="1467" y="2971"/>
                  </a:lnTo>
                  <a:lnTo>
                    <a:pt x="1465" y="2971"/>
                  </a:lnTo>
                  <a:lnTo>
                    <a:pt x="1464" y="2972"/>
                  </a:lnTo>
                  <a:lnTo>
                    <a:pt x="1463" y="2972"/>
                  </a:lnTo>
                  <a:lnTo>
                    <a:pt x="1461" y="2972"/>
                  </a:lnTo>
                  <a:lnTo>
                    <a:pt x="1460" y="2972"/>
                  </a:lnTo>
                  <a:lnTo>
                    <a:pt x="1458" y="2969"/>
                  </a:lnTo>
                  <a:lnTo>
                    <a:pt x="1457" y="2971"/>
                  </a:lnTo>
                  <a:lnTo>
                    <a:pt x="1456" y="2971"/>
                  </a:lnTo>
                  <a:lnTo>
                    <a:pt x="1456" y="2970"/>
                  </a:lnTo>
                  <a:lnTo>
                    <a:pt x="1455" y="2970"/>
                  </a:lnTo>
                  <a:lnTo>
                    <a:pt x="1454" y="2970"/>
                  </a:lnTo>
                  <a:lnTo>
                    <a:pt x="1453" y="2970"/>
                  </a:lnTo>
                  <a:lnTo>
                    <a:pt x="1452" y="2969"/>
                  </a:lnTo>
                  <a:lnTo>
                    <a:pt x="1451" y="2969"/>
                  </a:lnTo>
                  <a:lnTo>
                    <a:pt x="1451" y="2968"/>
                  </a:lnTo>
                  <a:lnTo>
                    <a:pt x="1450" y="2967"/>
                  </a:lnTo>
                  <a:lnTo>
                    <a:pt x="1449" y="2965"/>
                  </a:lnTo>
                  <a:lnTo>
                    <a:pt x="1448" y="2965"/>
                  </a:lnTo>
                  <a:lnTo>
                    <a:pt x="1447" y="2966"/>
                  </a:lnTo>
                  <a:lnTo>
                    <a:pt x="1446" y="2966"/>
                  </a:lnTo>
                  <a:lnTo>
                    <a:pt x="1445" y="2965"/>
                  </a:lnTo>
                  <a:lnTo>
                    <a:pt x="1445" y="2964"/>
                  </a:lnTo>
                  <a:lnTo>
                    <a:pt x="1444" y="2964"/>
                  </a:lnTo>
                  <a:lnTo>
                    <a:pt x="1443" y="2962"/>
                  </a:lnTo>
                  <a:lnTo>
                    <a:pt x="1442" y="2962"/>
                  </a:lnTo>
                  <a:lnTo>
                    <a:pt x="1441" y="2962"/>
                  </a:lnTo>
                  <a:lnTo>
                    <a:pt x="1441" y="2961"/>
                  </a:lnTo>
                  <a:lnTo>
                    <a:pt x="1440" y="2961"/>
                  </a:lnTo>
                  <a:lnTo>
                    <a:pt x="1440" y="2960"/>
                  </a:lnTo>
                  <a:lnTo>
                    <a:pt x="1440" y="2958"/>
                  </a:lnTo>
                  <a:lnTo>
                    <a:pt x="1440" y="2957"/>
                  </a:lnTo>
                  <a:lnTo>
                    <a:pt x="1441" y="2955"/>
                  </a:lnTo>
                  <a:lnTo>
                    <a:pt x="1441" y="2954"/>
                  </a:lnTo>
                  <a:lnTo>
                    <a:pt x="1441" y="2953"/>
                  </a:lnTo>
                  <a:lnTo>
                    <a:pt x="1442" y="2952"/>
                  </a:lnTo>
                  <a:lnTo>
                    <a:pt x="1441" y="2950"/>
                  </a:lnTo>
                  <a:lnTo>
                    <a:pt x="1442" y="2949"/>
                  </a:lnTo>
                  <a:lnTo>
                    <a:pt x="1441" y="2948"/>
                  </a:lnTo>
                  <a:lnTo>
                    <a:pt x="1441" y="2947"/>
                  </a:lnTo>
                  <a:lnTo>
                    <a:pt x="1443" y="2945"/>
                  </a:lnTo>
                  <a:lnTo>
                    <a:pt x="1443" y="2944"/>
                  </a:lnTo>
                  <a:lnTo>
                    <a:pt x="1443" y="2942"/>
                  </a:lnTo>
                  <a:lnTo>
                    <a:pt x="1442" y="2943"/>
                  </a:lnTo>
                  <a:lnTo>
                    <a:pt x="1441" y="2943"/>
                  </a:lnTo>
                  <a:lnTo>
                    <a:pt x="1438" y="2943"/>
                  </a:lnTo>
                  <a:lnTo>
                    <a:pt x="1438" y="2942"/>
                  </a:lnTo>
                  <a:lnTo>
                    <a:pt x="1437" y="2941"/>
                  </a:lnTo>
                  <a:lnTo>
                    <a:pt x="1437" y="2939"/>
                  </a:lnTo>
                  <a:lnTo>
                    <a:pt x="1436" y="2938"/>
                  </a:lnTo>
                  <a:lnTo>
                    <a:pt x="1435" y="2938"/>
                  </a:lnTo>
                  <a:lnTo>
                    <a:pt x="1435" y="2937"/>
                  </a:lnTo>
                  <a:lnTo>
                    <a:pt x="1435" y="2936"/>
                  </a:lnTo>
                  <a:lnTo>
                    <a:pt x="1435" y="2935"/>
                  </a:lnTo>
                  <a:lnTo>
                    <a:pt x="1434" y="2934"/>
                  </a:lnTo>
                  <a:lnTo>
                    <a:pt x="1433" y="2935"/>
                  </a:lnTo>
                  <a:lnTo>
                    <a:pt x="1432" y="2935"/>
                  </a:lnTo>
                  <a:lnTo>
                    <a:pt x="1433" y="2934"/>
                  </a:lnTo>
                  <a:lnTo>
                    <a:pt x="1433" y="2933"/>
                  </a:lnTo>
                  <a:lnTo>
                    <a:pt x="1432" y="2933"/>
                  </a:lnTo>
                  <a:lnTo>
                    <a:pt x="1432" y="2932"/>
                  </a:lnTo>
                  <a:lnTo>
                    <a:pt x="1432" y="2931"/>
                  </a:lnTo>
                  <a:lnTo>
                    <a:pt x="1433" y="2931"/>
                  </a:lnTo>
                  <a:lnTo>
                    <a:pt x="1433" y="2930"/>
                  </a:lnTo>
                  <a:lnTo>
                    <a:pt x="1432" y="2930"/>
                  </a:lnTo>
                  <a:lnTo>
                    <a:pt x="1432" y="2929"/>
                  </a:lnTo>
                  <a:lnTo>
                    <a:pt x="1431" y="2929"/>
                  </a:lnTo>
                  <a:lnTo>
                    <a:pt x="1432" y="2928"/>
                  </a:lnTo>
                  <a:lnTo>
                    <a:pt x="1432" y="2927"/>
                  </a:lnTo>
                  <a:lnTo>
                    <a:pt x="1432" y="2926"/>
                  </a:lnTo>
                  <a:lnTo>
                    <a:pt x="1431" y="2926"/>
                  </a:lnTo>
                  <a:lnTo>
                    <a:pt x="1431" y="2925"/>
                  </a:lnTo>
                  <a:lnTo>
                    <a:pt x="1430" y="2924"/>
                  </a:lnTo>
                  <a:lnTo>
                    <a:pt x="1429" y="2924"/>
                  </a:lnTo>
                  <a:lnTo>
                    <a:pt x="1428" y="2924"/>
                  </a:lnTo>
                  <a:lnTo>
                    <a:pt x="1428" y="2923"/>
                  </a:lnTo>
                  <a:lnTo>
                    <a:pt x="1428" y="2921"/>
                  </a:lnTo>
                  <a:lnTo>
                    <a:pt x="1427" y="2921"/>
                  </a:lnTo>
                  <a:lnTo>
                    <a:pt x="1427" y="2922"/>
                  </a:lnTo>
                  <a:lnTo>
                    <a:pt x="1426" y="2923"/>
                  </a:lnTo>
                  <a:lnTo>
                    <a:pt x="1425" y="2921"/>
                  </a:lnTo>
                  <a:lnTo>
                    <a:pt x="1424" y="2921"/>
                  </a:lnTo>
                  <a:lnTo>
                    <a:pt x="1424" y="2920"/>
                  </a:lnTo>
                  <a:lnTo>
                    <a:pt x="1424" y="2918"/>
                  </a:lnTo>
                  <a:lnTo>
                    <a:pt x="1425" y="2918"/>
                  </a:lnTo>
                  <a:lnTo>
                    <a:pt x="1426" y="2919"/>
                  </a:lnTo>
                  <a:lnTo>
                    <a:pt x="1427" y="2919"/>
                  </a:lnTo>
                  <a:lnTo>
                    <a:pt x="1427" y="2918"/>
                  </a:lnTo>
                  <a:lnTo>
                    <a:pt x="1428" y="2918"/>
                  </a:lnTo>
                  <a:lnTo>
                    <a:pt x="1428" y="2917"/>
                  </a:lnTo>
                  <a:lnTo>
                    <a:pt x="1429" y="2917"/>
                  </a:lnTo>
                  <a:lnTo>
                    <a:pt x="1431" y="2915"/>
                  </a:lnTo>
                  <a:lnTo>
                    <a:pt x="1431" y="2914"/>
                  </a:lnTo>
                  <a:lnTo>
                    <a:pt x="1430" y="2914"/>
                  </a:lnTo>
                  <a:lnTo>
                    <a:pt x="1430" y="2913"/>
                  </a:lnTo>
                  <a:lnTo>
                    <a:pt x="1430" y="2912"/>
                  </a:lnTo>
                  <a:lnTo>
                    <a:pt x="1429" y="2911"/>
                  </a:lnTo>
                  <a:lnTo>
                    <a:pt x="1429" y="2910"/>
                  </a:lnTo>
                  <a:lnTo>
                    <a:pt x="1430" y="2910"/>
                  </a:lnTo>
                  <a:lnTo>
                    <a:pt x="1431" y="2910"/>
                  </a:lnTo>
                  <a:lnTo>
                    <a:pt x="1432" y="2910"/>
                  </a:lnTo>
                  <a:lnTo>
                    <a:pt x="1432" y="2909"/>
                  </a:lnTo>
                  <a:lnTo>
                    <a:pt x="1432" y="2908"/>
                  </a:lnTo>
                  <a:lnTo>
                    <a:pt x="1432" y="2907"/>
                  </a:lnTo>
                  <a:lnTo>
                    <a:pt x="1431" y="2906"/>
                  </a:lnTo>
                  <a:lnTo>
                    <a:pt x="1430" y="2906"/>
                  </a:lnTo>
                  <a:lnTo>
                    <a:pt x="1430" y="2905"/>
                  </a:lnTo>
                  <a:lnTo>
                    <a:pt x="1430" y="2903"/>
                  </a:lnTo>
                  <a:lnTo>
                    <a:pt x="1431" y="2901"/>
                  </a:lnTo>
                  <a:lnTo>
                    <a:pt x="1432" y="2900"/>
                  </a:lnTo>
                  <a:lnTo>
                    <a:pt x="1433" y="2899"/>
                  </a:lnTo>
                  <a:lnTo>
                    <a:pt x="1434" y="2898"/>
                  </a:lnTo>
                  <a:lnTo>
                    <a:pt x="1435" y="2898"/>
                  </a:lnTo>
                  <a:lnTo>
                    <a:pt x="1436" y="2897"/>
                  </a:lnTo>
                  <a:lnTo>
                    <a:pt x="1437" y="2898"/>
                  </a:lnTo>
                  <a:lnTo>
                    <a:pt x="1438" y="2898"/>
                  </a:lnTo>
                  <a:lnTo>
                    <a:pt x="1438" y="2897"/>
                  </a:lnTo>
                  <a:lnTo>
                    <a:pt x="1437" y="2897"/>
                  </a:lnTo>
                  <a:lnTo>
                    <a:pt x="1437" y="2896"/>
                  </a:lnTo>
                  <a:lnTo>
                    <a:pt x="1437" y="2894"/>
                  </a:lnTo>
                  <a:lnTo>
                    <a:pt x="1438" y="2892"/>
                  </a:lnTo>
                  <a:lnTo>
                    <a:pt x="1440" y="2891"/>
                  </a:lnTo>
                  <a:lnTo>
                    <a:pt x="1441" y="2890"/>
                  </a:lnTo>
                  <a:lnTo>
                    <a:pt x="1442" y="2890"/>
                  </a:lnTo>
                  <a:lnTo>
                    <a:pt x="1442" y="2889"/>
                  </a:lnTo>
                  <a:lnTo>
                    <a:pt x="1442" y="2888"/>
                  </a:lnTo>
                  <a:lnTo>
                    <a:pt x="1442" y="2887"/>
                  </a:lnTo>
                  <a:lnTo>
                    <a:pt x="1441" y="2887"/>
                  </a:lnTo>
                  <a:lnTo>
                    <a:pt x="1441" y="2886"/>
                  </a:lnTo>
                  <a:lnTo>
                    <a:pt x="1442" y="2883"/>
                  </a:lnTo>
                  <a:lnTo>
                    <a:pt x="1443" y="2881"/>
                  </a:lnTo>
                  <a:lnTo>
                    <a:pt x="1444" y="2880"/>
                  </a:lnTo>
                  <a:lnTo>
                    <a:pt x="1444" y="2878"/>
                  </a:lnTo>
                  <a:lnTo>
                    <a:pt x="1445" y="2877"/>
                  </a:lnTo>
                  <a:lnTo>
                    <a:pt x="1445" y="2876"/>
                  </a:lnTo>
                  <a:lnTo>
                    <a:pt x="1446" y="2875"/>
                  </a:lnTo>
                  <a:lnTo>
                    <a:pt x="1446" y="2873"/>
                  </a:lnTo>
                  <a:lnTo>
                    <a:pt x="1445" y="2872"/>
                  </a:lnTo>
                  <a:lnTo>
                    <a:pt x="1445" y="2871"/>
                  </a:lnTo>
                  <a:lnTo>
                    <a:pt x="1446" y="2871"/>
                  </a:lnTo>
                  <a:lnTo>
                    <a:pt x="1447" y="2871"/>
                  </a:lnTo>
                  <a:lnTo>
                    <a:pt x="1449" y="2873"/>
                  </a:lnTo>
                  <a:lnTo>
                    <a:pt x="1451" y="2873"/>
                  </a:lnTo>
                  <a:lnTo>
                    <a:pt x="1452" y="2873"/>
                  </a:lnTo>
                  <a:lnTo>
                    <a:pt x="1453" y="2873"/>
                  </a:lnTo>
                  <a:lnTo>
                    <a:pt x="1454" y="2874"/>
                  </a:lnTo>
                  <a:lnTo>
                    <a:pt x="1454" y="2873"/>
                  </a:lnTo>
                  <a:lnTo>
                    <a:pt x="1455" y="2872"/>
                  </a:lnTo>
                  <a:lnTo>
                    <a:pt x="1456" y="2870"/>
                  </a:lnTo>
                  <a:lnTo>
                    <a:pt x="1457" y="2869"/>
                  </a:lnTo>
                  <a:lnTo>
                    <a:pt x="1457" y="2868"/>
                  </a:lnTo>
                  <a:lnTo>
                    <a:pt x="1457" y="2867"/>
                  </a:lnTo>
                  <a:lnTo>
                    <a:pt x="1457" y="2866"/>
                  </a:lnTo>
                  <a:lnTo>
                    <a:pt x="1459" y="2865"/>
                  </a:lnTo>
                  <a:lnTo>
                    <a:pt x="1460" y="2865"/>
                  </a:lnTo>
                  <a:lnTo>
                    <a:pt x="1461" y="2866"/>
                  </a:lnTo>
                  <a:lnTo>
                    <a:pt x="1463" y="2865"/>
                  </a:lnTo>
                  <a:lnTo>
                    <a:pt x="1464" y="2864"/>
                  </a:lnTo>
                  <a:lnTo>
                    <a:pt x="1467" y="2864"/>
                  </a:lnTo>
                  <a:lnTo>
                    <a:pt x="1468" y="2863"/>
                  </a:lnTo>
                  <a:lnTo>
                    <a:pt x="1469" y="2861"/>
                  </a:lnTo>
                  <a:lnTo>
                    <a:pt x="1470" y="2860"/>
                  </a:lnTo>
                  <a:lnTo>
                    <a:pt x="1471" y="2860"/>
                  </a:lnTo>
                  <a:lnTo>
                    <a:pt x="1472" y="2859"/>
                  </a:lnTo>
                  <a:lnTo>
                    <a:pt x="1471" y="2858"/>
                  </a:lnTo>
                  <a:lnTo>
                    <a:pt x="1471" y="2857"/>
                  </a:lnTo>
                  <a:lnTo>
                    <a:pt x="1468" y="2857"/>
                  </a:lnTo>
                  <a:lnTo>
                    <a:pt x="1466" y="2856"/>
                  </a:lnTo>
                  <a:lnTo>
                    <a:pt x="1466" y="2854"/>
                  </a:lnTo>
                  <a:lnTo>
                    <a:pt x="1465" y="2852"/>
                  </a:lnTo>
                  <a:lnTo>
                    <a:pt x="1465" y="2850"/>
                  </a:lnTo>
                  <a:lnTo>
                    <a:pt x="1464" y="2849"/>
                  </a:lnTo>
                  <a:lnTo>
                    <a:pt x="1464" y="2848"/>
                  </a:lnTo>
                  <a:lnTo>
                    <a:pt x="1463" y="2848"/>
                  </a:lnTo>
                  <a:lnTo>
                    <a:pt x="1462" y="2847"/>
                  </a:lnTo>
                  <a:lnTo>
                    <a:pt x="1461" y="2847"/>
                  </a:lnTo>
                  <a:lnTo>
                    <a:pt x="1460" y="2847"/>
                  </a:lnTo>
                  <a:lnTo>
                    <a:pt x="1460" y="2846"/>
                  </a:lnTo>
                  <a:lnTo>
                    <a:pt x="1459" y="2846"/>
                  </a:lnTo>
                  <a:lnTo>
                    <a:pt x="1459" y="2845"/>
                  </a:lnTo>
                  <a:lnTo>
                    <a:pt x="1459" y="2844"/>
                  </a:lnTo>
                  <a:lnTo>
                    <a:pt x="1458" y="2843"/>
                  </a:lnTo>
                  <a:lnTo>
                    <a:pt x="1458" y="2842"/>
                  </a:lnTo>
                  <a:lnTo>
                    <a:pt x="1457" y="2841"/>
                  </a:lnTo>
                  <a:lnTo>
                    <a:pt x="1456" y="2841"/>
                  </a:lnTo>
                  <a:lnTo>
                    <a:pt x="1455" y="2841"/>
                  </a:lnTo>
                  <a:lnTo>
                    <a:pt x="1454" y="2841"/>
                  </a:lnTo>
                  <a:lnTo>
                    <a:pt x="1452" y="2841"/>
                  </a:lnTo>
                  <a:lnTo>
                    <a:pt x="1451" y="2842"/>
                  </a:lnTo>
                  <a:lnTo>
                    <a:pt x="1451" y="2841"/>
                  </a:lnTo>
                  <a:lnTo>
                    <a:pt x="1451" y="2842"/>
                  </a:lnTo>
                  <a:lnTo>
                    <a:pt x="1450" y="2842"/>
                  </a:lnTo>
                  <a:lnTo>
                    <a:pt x="1449" y="2842"/>
                  </a:lnTo>
                  <a:lnTo>
                    <a:pt x="1448" y="2843"/>
                  </a:lnTo>
                  <a:lnTo>
                    <a:pt x="1448" y="2842"/>
                  </a:lnTo>
                  <a:lnTo>
                    <a:pt x="1447" y="2841"/>
                  </a:lnTo>
                  <a:lnTo>
                    <a:pt x="1446" y="2840"/>
                  </a:lnTo>
                  <a:lnTo>
                    <a:pt x="1445" y="2840"/>
                  </a:lnTo>
                  <a:lnTo>
                    <a:pt x="1444" y="2840"/>
                  </a:lnTo>
                  <a:lnTo>
                    <a:pt x="1443" y="2840"/>
                  </a:lnTo>
                  <a:lnTo>
                    <a:pt x="1443" y="2841"/>
                  </a:lnTo>
                  <a:lnTo>
                    <a:pt x="1443" y="2840"/>
                  </a:lnTo>
                  <a:lnTo>
                    <a:pt x="1442" y="2840"/>
                  </a:lnTo>
                  <a:lnTo>
                    <a:pt x="1441" y="2839"/>
                  </a:lnTo>
                  <a:lnTo>
                    <a:pt x="1441" y="2840"/>
                  </a:lnTo>
                  <a:lnTo>
                    <a:pt x="1440" y="2840"/>
                  </a:lnTo>
                  <a:lnTo>
                    <a:pt x="1439" y="2841"/>
                  </a:lnTo>
                  <a:lnTo>
                    <a:pt x="1438" y="2841"/>
                  </a:lnTo>
                  <a:lnTo>
                    <a:pt x="1437" y="2840"/>
                  </a:lnTo>
                  <a:lnTo>
                    <a:pt x="1436" y="2840"/>
                  </a:lnTo>
                  <a:lnTo>
                    <a:pt x="1435" y="2840"/>
                  </a:lnTo>
                  <a:lnTo>
                    <a:pt x="1434" y="2840"/>
                  </a:lnTo>
                  <a:lnTo>
                    <a:pt x="1434" y="2839"/>
                  </a:lnTo>
                  <a:lnTo>
                    <a:pt x="1432" y="2838"/>
                  </a:lnTo>
                  <a:lnTo>
                    <a:pt x="1432" y="2837"/>
                  </a:lnTo>
                  <a:lnTo>
                    <a:pt x="1433" y="2837"/>
                  </a:lnTo>
                  <a:lnTo>
                    <a:pt x="1432" y="2836"/>
                  </a:lnTo>
                  <a:lnTo>
                    <a:pt x="1432" y="2835"/>
                  </a:lnTo>
                  <a:lnTo>
                    <a:pt x="1432" y="2834"/>
                  </a:lnTo>
                  <a:lnTo>
                    <a:pt x="1432" y="2833"/>
                  </a:lnTo>
                  <a:lnTo>
                    <a:pt x="1431" y="2833"/>
                  </a:lnTo>
                  <a:lnTo>
                    <a:pt x="1432" y="2833"/>
                  </a:lnTo>
                  <a:lnTo>
                    <a:pt x="1433" y="2833"/>
                  </a:lnTo>
                  <a:lnTo>
                    <a:pt x="1434" y="2833"/>
                  </a:lnTo>
                  <a:lnTo>
                    <a:pt x="1435" y="2833"/>
                  </a:lnTo>
                  <a:lnTo>
                    <a:pt x="1436" y="2833"/>
                  </a:lnTo>
                  <a:lnTo>
                    <a:pt x="1437" y="2833"/>
                  </a:lnTo>
                  <a:lnTo>
                    <a:pt x="1437" y="2835"/>
                  </a:lnTo>
                  <a:lnTo>
                    <a:pt x="1440" y="2833"/>
                  </a:lnTo>
                  <a:lnTo>
                    <a:pt x="1441" y="2833"/>
                  </a:lnTo>
                  <a:lnTo>
                    <a:pt x="1444" y="2833"/>
                  </a:lnTo>
                  <a:lnTo>
                    <a:pt x="1445" y="2833"/>
                  </a:lnTo>
                  <a:lnTo>
                    <a:pt x="1446" y="2833"/>
                  </a:lnTo>
                  <a:lnTo>
                    <a:pt x="1449" y="2832"/>
                  </a:lnTo>
                  <a:lnTo>
                    <a:pt x="1451" y="2833"/>
                  </a:lnTo>
                  <a:lnTo>
                    <a:pt x="1451" y="2832"/>
                  </a:lnTo>
                  <a:lnTo>
                    <a:pt x="1452" y="2831"/>
                  </a:lnTo>
                  <a:lnTo>
                    <a:pt x="1453" y="2830"/>
                  </a:lnTo>
                  <a:lnTo>
                    <a:pt x="1454" y="2829"/>
                  </a:lnTo>
                  <a:lnTo>
                    <a:pt x="1452" y="2829"/>
                  </a:lnTo>
                  <a:lnTo>
                    <a:pt x="1452" y="2828"/>
                  </a:lnTo>
                  <a:lnTo>
                    <a:pt x="1451" y="2828"/>
                  </a:lnTo>
                  <a:lnTo>
                    <a:pt x="1450" y="2828"/>
                  </a:lnTo>
                  <a:lnTo>
                    <a:pt x="1448" y="2827"/>
                  </a:lnTo>
                  <a:lnTo>
                    <a:pt x="1448" y="2826"/>
                  </a:lnTo>
                  <a:lnTo>
                    <a:pt x="1448" y="2825"/>
                  </a:lnTo>
                  <a:lnTo>
                    <a:pt x="1448" y="2824"/>
                  </a:lnTo>
                  <a:lnTo>
                    <a:pt x="1447" y="2824"/>
                  </a:lnTo>
                  <a:lnTo>
                    <a:pt x="1447" y="2823"/>
                  </a:lnTo>
                  <a:lnTo>
                    <a:pt x="1446" y="2822"/>
                  </a:lnTo>
                  <a:lnTo>
                    <a:pt x="1446" y="2821"/>
                  </a:lnTo>
                  <a:lnTo>
                    <a:pt x="1446" y="2820"/>
                  </a:lnTo>
                  <a:lnTo>
                    <a:pt x="1446" y="2819"/>
                  </a:lnTo>
                  <a:lnTo>
                    <a:pt x="1447" y="2817"/>
                  </a:lnTo>
                  <a:lnTo>
                    <a:pt x="1448" y="2816"/>
                  </a:lnTo>
                  <a:lnTo>
                    <a:pt x="1449" y="2815"/>
                  </a:lnTo>
                  <a:lnTo>
                    <a:pt x="1450" y="2815"/>
                  </a:lnTo>
                  <a:lnTo>
                    <a:pt x="1451" y="2815"/>
                  </a:lnTo>
                  <a:lnTo>
                    <a:pt x="1452" y="2816"/>
                  </a:lnTo>
                  <a:lnTo>
                    <a:pt x="1454" y="2816"/>
                  </a:lnTo>
                  <a:lnTo>
                    <a:pt x="1455" y="2814"/>
                  </a:lnTo>
                  <a:lnTo>
                    <a:pt x="1456" y="2814"/>
                  </a:lnTo>
                  <a:lnTo>
                    <a:pt x="1457" y="2813"/>
                  </a:lnTo>
                  <a:lnTo>
                    <a:pt x="1457" y="2811"/>
                  </a:lnTo>
                  <a:lnTo>
                    <a:pt x="1458" y="2811"/>
                  </a:lnTo>
                  <a:lnTo>
                    <a:pt x="1459" y="2810"/>
                  </a:lnTo>
                  <a:lnTo>
                    <a:pt x="1460" y="2810"/>
                  </a:lnTo>
                  <a:lnTo>
                    <a:pt x="1462" y="2811"/>
                  </a:lnTo>
                  <a:lnTo>
                    <a:pt x="1463" y="2812"/>
                  </a:lnTo>
                  <a:lnTo>
                    <a:pt x="1464" y="2812"/>
                  </a:lnTo>
                  <a:lnTo>
                    <a:pt x="1466" y="2813"/>
                  </a:lnTo>
                  <a:lnTo>
                    <a:pt x="1469" y="2814"/>
                  </a:lnTo>
                  <a:lnTo>
                    <a:pt x="1470" y="2814"/>
                  </a:lnTo>
                  <a:lnTo>
                    <a:pt x="1471" y="2814"/>
                  </a:lnTo>
                  <a:lnTo>
                    <a:pt x="1471" y="2813"/>
                  </a:lnTo>
                  <a:lnTo>
                    <a:pt x="1471" y="2812"/>
                  </a:lnTo>
                  <a:lnTo>
                    <a:pt x="1471" y="2811"/>
                  </a:lnTo>
                  <a:lnTo>
                    <a:pt x="1471" y="2810"/>
                  </a:lnTo>
                  <a:lnTo>
                    <a:pt x="1471" y="2809"/>
                  </a:lnTo>
                  <a:lnTo>
                    <a:pt x="1471" y="2808"/>
                  </a:lnTo>
                  <a:lnTo>
                    <a:pt x="1471" y="2807"/>
                  </a:lnTo>
                  <a:lnTo>
                    <a:pt x="1471" y="2806"/>
                  </a:lnTo>
                  <a:lnTo>
                    <a:pt x="1470" y="2806"/>
                  </a:lnTo>
                  <a:lnTo>
                    <a:pt x="1469" y="2806"/>
                  </a:lnTo>
                  <a:lnTo>
                    <a:pt x="1468" y="2806"/>
                  </a:lnTo>
                  <a:lnTo>
                    <a:pt x="1468" y="2805"/>
                  </a:lnTo>
                  <a:lnTo>
                    <a:pt x="1466" y="2802"/>
                  </a:lnTo>
                  <a:lnTo>
                    <a:pt x="1466" y="2801"/>
                  </a:lnTo>
                  <a:lnTo>
                    <a:pt x="1464" y="2800"/>
                  </a:lnTo>
                  <a:lnTo>
                    <a:pt x="1463" y="2799"/>
                  </a:lnTo>
                  <a:lnTo>
                    <a:pt x="1462" y="2799"/>
                  </a:lnTo>
                  <a:lnTo>
                    <a:pt x="1461" y="2798"/>
                  </a:lnTo>
                  <a:lnTo>
                    <a:pt x="1461" y="2796"/>
                  </a:lnTo>
                  <a:lnTo>
                    <a:pt x="1461" y="2795"/>
                  </a:lnTo>
                  <a:lnTo>
                    <a:pt x="1460" y="2794"/>
                  </a:lnTo>
                  <a:lnTo>
                    <a:pt x="1460" y="2793"/>
                  </a:lnTo>
                  <a:lnTo>
                    <a:pt x="1460" y="2792"/>
                  </a:lnTo>
                  <a:lnTo>
                    <a:pt x="1459" y="2790"/>
                  </a:lnTo>
                  <a:lnTo>
                    <a:pt x="1459" y="2786"/>
                  </a:lnTo>
                  <a:lnTo>
                    <a:pt x="1459" y="2785"/>
                  </a:lnTo>
                  <a:lnTo>
                    <a:pt x="1459" y="2784"/>
                  </a:lnTo>
                  <a:lnTo>
                    <a:pt x="1458" y="2784"/>
                  </a:lnTo>
                  <a:lnTo>
                    <a:pt x="1457" y="2784"/>
                  </a:lnTo>
                  <a:lnTo>
                    <a:pt x="1455" y="2782"/>
                  </a:lnTo>
                  <a:lnTo>
                    <a:pt x="1455" y="2781"/>
                  </a:lnTo>
                  <a:lnTo>
                    <a:pt x="1456" y="2779"/>
                  </a:lnTo>
                  <a:lnTo>
                    <a:pt x="1456" y="2777"/>
                  </a:lnTo>
                  <a:lnTo>
                    <a:pt x="1455" y="2776"/>
                  </a:lnTo>
                  <a:lnTo>
                    <a:pt x="1453" y="2773"/>
                  </a:lnTo>
                  <a:lnTo>
                    <a:pt x="1454" y="2772"/>
                  </a:lnTo>
                  <a:lnTo>
                    <a:pt x="1456" y="2771"/>
                  </a:lnTo>
                  <a:lnTo>
                    <a:pt x="1457" y="2769"/>
                  </a:lnTo>
                  <a:lnTo>
                    <a:pt x="1458" y="2769"/>
                  </a:lnTo>
                  <a:lnTo>
                    <a:pt x="1459" y="2769"/>
                  </a:lnTo>
                  <a:lnTo>
                    <a:pt x="1460" y="2769"/>
                  </a:lnTo>
                  <a:lnTo>
                    <a:pt x="1461" y="2769"/>
                  </a:lnTo>
                  <a:lnTo>
                    <a:pt x="1463" y="2765"/>
                  </a:lnTo>
                  <a:lnTo>
                    <a:pt x="1463" y="2764"/>
                  </a:lnTo>
                  <a:lnTo>
                    <a:pt x="1464" y="2763"/>
                  </a:lnTo>
                  <a:lnTo>
                    <a:pt x="1462" y="2763"/>
                  </a:lnTo>
                  <a:lnTo>
                    <a:pt x="1461" y="2762"/>
                  </a:lnTo>
                  <a:lnTo>
                    <a:pt x="1460" y="2762"/>
                  </a:lnTo>
                  <a:lnTo>
                    <a:pt x="1460" y="2761"/>
                  </a:lnTo>
                  <a:lnTo>
                    <a:pt x="1460" y="2760"/>
                  </a:lnTo>
                  <a:lnTo>
                    <a:pt x="1461" y="2759"/>
                  </a:lnTo>
                  <a:lnTo>
                    <a:pt x="1460" y="2758"/>
                  </a:lnTo>
                  <a:lnTo>
                    <a:pt x="1459" y="2757"/>
                  </a:lnTo>
                  <a:lnTo>
                    <a:pt x="1459" y="2755"/>
                  </a:lnTo>
                  <a:lnTo>
                    <a:pt x="1458" y="2752"/>
                  </a:lnTo>
                  <a:lnTo>
                    <a:pt x="1458" y="2751"/>
                  </a:lnTo>
                  <a:lnTo>
                    <a:pt x="1457" y="2751"/>
                  </a:lnTo>
                  <a:lnTo>
                    <a:pt x="1455" y="2751"/>
                  </a:lnTo>
                  <a:lnTo>
                    <a:pt x="1454" y="2751"/>
                  </a:lnTo>
                  <a:lnTo>
                    <a:pt x="1454" y="2750"/>
                  </a:lnTo>
                  <a:lnTo>
                    <a:pt x="1453" y="2748"/>
                  </a:lnTo>
                  <a:lnTo>
                    <a:pt x="1452" y="2748"/>
                  </a:lnTo>
                  <a:lnTo>
                    <a:pt x="1451" y="2748"/>
                  </a:lnTo>
                  <a:lnTo>
                    <a:pt x="1451" y="2747"/>
                  </a:lnTo>
                  <a:lnTo>
                    <a:pt x="1450" y="2747"/>
                  </a:lnTo>
                  <a:lnTo>
                    <a:pt x="1450" y="2746"/>
                  </a:lnTo>
                  <a:lnTo>
                    <a:pt x="1450" y="2745"/>
                  </a:lnTo>
                  <a:lnTo>
                    <a:pt x="1451" y="2744"/>
                  </a:lnTo>
                  <a:lnTo>
                    <a:pt x="1452" y="2742"/>
                  </a:lnTo>
                  <a:lnTo>
                    <a:pt x="1453" y="2742"/>
                  </a:lnTo>
                  <a:lnTo>
                    <a:pt x="1454" y="2741"/>
                  </a:lnTo>
                  <a:lnTo>
                    <a:pt x="1458" y="2738"/>
                  </a:lnTo>
                  <a:lnTo>
                    <a:pt x="1458" y="2737"/>
                  </a:lnTo>
                  <a:lnTo>
                    <a:pt x="1458" y="2736"/>
                  </a:lnTo>
                  <a:lnTo>
                    <a:pt x="1459" y="2735"/>
                  </a:lnTo>
                  <a:lnTo>
                    <a:pt x="1460" y="2734"/>
                  </a:lnTo>
                  <a:lnTo>
                    <a:pt x="1462" y="2732"/>
                  </a:lnTo>
                  <a:lnTo>
                    <a:pt x="1464" y="2729"/>
                  </a:lnTo>
                  <a:lnTo>
                    <a:pt x="1465" y="2729"/>
                  </a:lnTo>
                  <a:lnTo>
                    <a:pt x="1465" y="2728"/>
                  </a:lnTo>
                  <a:lnTo>
                    <a:pt x="1464" y="2725"/>
                  </a:lnTo>
                  <a:lnTo>
                    <a:pt x="1467" y="2724"/>
                  </a:lnTo>
                  <a:lnTo>
                    <a:pt x="1468" y="2723"/>
                  </a:lnTo>
                  <a:lnTo>
                    <a:pt x="1469" y="2722"/>
                  </a:lnTo>
                  <a:lnTo>
                    <a:pt x="1470" y="2721"/>
                  </a:lnTo>
                  <a:lnTo>
                    <a:pt x="1471" y="2721"/>
                  </a:lnTo>
                  <a:lnTo>
                    <a:pt x="1473" y="2722"/>
                  </a:lnTo>
                  <a:lnTo>
                    <a:pt x="1474" y="2722"/>
                  </a:lnTo>
                  <a:lnTo>
                    <a:pt x="1474" y="2721"/>
                  </a:lnTo>
                  <a:lnTo>
                    <a:pt x="1474" y="2720"/>
                  </a:lnTo>
                  <a:lnTo>
                    <a:pt x="1474" y="2717"/>
                  </a:lnTo>
                  <a:lnTo>
                    <a:pt x="1474" y="2715"/>
                  </a:lnTo>
                  <a:lnTo>
                    <a:pt x="1474" y="2714"/>
                  </a:lnTo>
                  <a:lnTo>
                    <a:pt x="1474" y="2713"/>
                  </a:lnTo>
                  <a:lnTo>
                    <a:pt x="1474" y="2712"/>
                  </a:lnTo>
                  <a:lnTo>
                    <a:pt x="1474" y="2711"/>
                  </a:lnTo>
                  <a:lnTo>
                    <a:pt x="1475" y="2710"/>
                  </a:lnTo>
                  <a:lnTo>
                    <a:pt x="1475" y="2709"/>
                  </a:lnTo>
                  <a:lnTo>
                    <a:pt x="1475" y="2708"/>
                  </a:lnTo>
                  <a:lnTo>
                    <a:pt x="1477" y="2704"/>
                  </a:lnTo>
                  <a:lnTo>
                    <a:pt x="1477" y="2702"/>
                  </a:lnTo>
                  <a:lnTo>
                    <a:pt x="1477" y="2701"/>
                  </a:lnTo>
                  <a:lnTo>
                    <a:pt x="1476" y="2701"/>
                  </a:lnTo>
                  <a:lnTo>
                    <a:pt x="1476" y="2700"/>
                  </a:lnTo>
                  <a:lnTo>
                    <a:pt x="1475" y="2699"/>
                  </a:lnTo>
                  <a:lnTo>
                    <a:pt x="1475" y="2698"/>
                  </a:lnTo>
                  <a:lnTo>
                    <a:pt x="1476" y="2696"/>
                  </a:lnTo>
                  <a:lnTo>
                    <a:pt x="1475" y="2695"/>
                  </a:lnTo>
                  <a:lnTo>
                    <a:pt x="1476" y="2694"/>
                  </a:lnTo>
                  <a:lnTo>
                    <a:pt x="1477" y="2694"/>
                  </a:lnTo>
                  <a:lnTo>
                    <a:pt x="1478" y="2694"/>
                  </a:lnTo>
                  <a:lnTo>
                    <a:pt x="1478" y="2693"/>
                  </a:lnTo>
                  <a:lnTo>
                    <a:pt x="1477" y="2692"/>
                  </a:lnTo>
                  <a:lnTo>
                    <a:pt x="1477" y="2691"/>
                  </a:lnTo>
                  <a:lnTo>
                    <a:pt x="1478" y="2689"/>
                  </a:lnTo>
                  <a:lnTo>
                    <a:pt x="1479" y="2688"/>
                  </a:lnTo>
                  <a:lnTo>
                    <a:pt x="1481" y="2688"/>
                  </a:lnTo>
                  <a:lnTo>
                    <a:pt x="1483" y="2688"/>
                  </a:lnTo>
                  <a:lnTo>
                    <a:pt x="1483" y="2689"/>
                  </a:lnTo>
                  <a:lnTo>
                    <a:pt x="1484" y="2690"/>
                  </a:lnTo>
                  <a:lnTo>
                    <a:pt x="1488" y="2691"/>
                  </a:lnTo>
                  <a:lnTo>
                    <a:pt x="1489" y="2691"/>
                  </a:lnTo>
                  <a:lnTo>
                    <a:pt x="1490" y="2691"/>
                  </a:lnTo>
                  <a:lnTo>
                    <a:pt x="1491" y="2691"/>
                  </a:lnTo>
                  <a:lnTo>
                    <a:pt x="1492" y="2691"/>
                  </a:lnTo>
                  <a:lnTo>
                    <a:pt x="1493" y="2691"/>
                  </a:lnTo>
                  <a:lnTo>
                    <a:pt x="1493" y="2692"/>
                  </a:lnTo>
                  <a:lnTo>
                    <a:pt x="1494" y="2692"/>
                  </a:lnTo>
                  <a:lnTo>
                    <a:pt x="1495" y="2692"/>
                  </a:lnTo>
                  <a:lnTo>
                    <a:pt x="1495" y="2691"/>
                  </a:lnTo>
                  <a:lnTo>
                    <a:pt x="1496" y="2691"/>
                  </a:lnTo>
                  <a:lnTo>
                    <a:pt x="1498" y="2691"/>
                  </a:lnTo>
                  <a:lnTo>
                    <a:pt x="1498" y="2690"/>
                  </a:lnTo>
                  <a:lnTo>
                    <a:pt x="1498" y="2689"/>
                  </a:lnTo>
                  <a:lnTo>
                    <a:pt x="1498" y="2688"/>
                  </a:lnTo>
                  <a:lnTo>
                    <a:pt x="1498" y="2687"/>
                  </a:lnTo>
                  <a:lnTo>
                    <a:pt x="1498" y="2685"/>
                  </a:lnTo>
                  <a:lnTo>
                    <a:pt x="1498" y="2683"/>
                  </a:lnTo>
                  <a:lnTo>
                    <a:pt x="1498" y="2682"/>
                  </a:lnTo>
                  <a:lnTo>
                    <a:pt x="1499" y="2682"/>
                  </a:lnTo>
                  <a:lnTo>
                    <a:pt x="1500" y="2681"/>
                  </a:lnTo>
                  <a:lnTo>
                    <a:pt x="1501" y="2681"/>
                  </a:lnTo>
                  <a:lnTo>
                    <a:pt x="1502" y="2681"/>
                  </a:lnTo>
                  <a:lnTo>
                    <a:pt x="1504" y="2681"/>
                  </a:lnTo>
                  <a:lnTo>
                    <a:pt x="1505" y="2680"/>
                  </a:lnTo>
                  <a:lnTo>
                    <a:pt x="1504" y="2678"/>
                  </a:lnTo>
                  <a:lnTo>
                    <a:pt x="1503" y="2676"/>
                  </a:lnTo>
                  <a:lnTo>
                    <a:pt x="1504" y="2675"/>
                  </a:lnTo>
                  <a:lnTo>
                    <a:pt x="1505" y="2674"/>
                  </a:lnTo>
                  <a:lnTo>
                    <a:pt x="1505" y="2673"/>
                  </a:lnTo>
                  <a:lnTo>
                    <a:pt x="1506" y="2673"/>
                  </a:lnTo>
                  <a:lnTo>
                    <a:pt x="1507" y="2674"/>
                  </a:lnTo>
                  <a:lnTo>
                    <a:pt x="1508" y="2673"/>
                  </a:lnTo>
                  <a:lnTo>
                    <a:pt x="1508" y="2672"/>
                  </a:lnTo>
                  <a:lnTo>
                    <a:pt x="1509" y="2672"/>
                  </a:lnTo>
                  <a:lnTo>
                    <a:pt x="1509" y="2673"/>
                  </a:lnTo>
                  <a:lnTo>
                    <a:pt x="1510" y="2673"/>
                  </a:lnTo>
                  <a:lnTo>
                    <a:pt x="1510" y="2672"/>
                  </a:lnTo>
                  <a:lnTo>
                    <a:pt x="1510" y="2671"/>
                  </a:lnTo>
                  <a:lnTo>
                    <a:pt x="1510" y="2670"/>
                  </a:lnTo>
                  <a:lnTo>
                    <a:pt x="1513" y="2668"/>
                  </a:lnTo>
                  <a:lnTo>
                    <a:pt x="1515" y="2667"/>
                  </a:lnTo>
                  <a:lnTo>
                    <a:pt x="1516" y="2667"/>
                  </a:lnTo>
                  <a:lnTo>
                    <a:pt x="1516" y="2666"/>
                  </a:lnTo>
                  <a:lnTo>
                    <a:pt x="1517" y="2665"/>
                  </a:lnTo>
                  <a:lnTo>
                    <a:pt x="1516" y="2664"/>
                  </a:lnTo>
                  <a:lnTo>
                    <a:pt x="1515" y="2664"/>
                  </a:lnTo>
                  <a:lnTo>
                    <a:pt x="1515" y="2663"/>
                  </a:lnTo>
                  <a:lnTo>
                    <a:pt x="1514" y="2663"/>
                  </a:lnTo>
                  <a:lnTo>
                    <a:pt x="1517" y="2660"/>
                  </a:lnTo>
                  <a:lnTo>
                    <a:pt x="1517" y="2659"/>
                  </a:lnTo>
                  <a:lnTo>
                    <a:pt x="1516" y="2658"/>
                  </a:lnTo>
                  <a:lnTo>
                    <a:pt x="1515" y="2657"/>
                  </a:lnTo>
                  <a:lnTo>
                    <a:pt x="1516" y="2657"/>
                  </a:lnTo>
                  <a:lnTo>
                    <a:pt x="1516" y="2655"/>
                  </a:lnTo>
                  <a:lnTo>
                    <a:pt x="1518" y="2654"/>
                  </a:lnTo>
                  <a:lnTo>
                    <a:pt x="1519" y="2652"/>
                  </a:lnTo>
                  <a:lnTo>
                    <a:pt x="1520" y="2651"/>
                  </a:lnTo>
                  <a:lnTo>
                    <a:pt x="1519" y="2651"/>
                  </a:lnTo>
                  <a:lnTo>
                    <a:pt x="1520" y="2650"/>
                  </a:lnTo>
                  <a:lnTo>
                    <a:pt x="1521" y="2650"/>
                  </a:lnTo>
                  <a:lnTo>
                    <a:pt x="1522" y="2649"/>
                  </a:lnTo>
                  <a:lnTo>
                    <a:pt x="1523" y="2649"/>
                  </a:lnTo>
                  <a:lnTo>
                    <a:pt x="1524" y="2646"/>
                  </a:lnTo>
                  <a:lnTo>
                    <a:pt x="1524" y="2644"/>
                  </a:lnTo>
                  <a:lnTo>
                    <a:pt x="1523" y="2643"/>
                  </a:lnTo>
                  <a:lnTo>
                    <a:pt x="1522" y="2642"/>
                  </a:lnTo>
                  <a:lnTo>
                    <a:pt x="1521" y="2640"/>
                  </a:lnTo>
                  <a:lnTo>
                    <a:pt x="1521" y="2639"/>
                  </a:lnTo>
                  <a:lnTo>
                    <a:pt x="1520" y="2639"/>
                  </a:lnTo>
                  <a:lnTo>
                    <a:pt x="1519" y="2639"/>
                  </a:lnTo>
                  <a:lnTo>
                    <a:pt x="1518" y="2638"/>
                  </a:lnTo>
                  <a:lnTo>
                    <a:pt x="1518" y="2637"/>
                  </a:lnTo>
                  <a:lnTo>
                    <a:pt x="1517" y="2637"/>
                  </a:lnTo>
                  <a:lnTo>
                    <a:pt x="1517" y="2635"/>
                  </a:lnTo>
                  <a:lnTo>
                    <a:pt x="1517" y="2634"/>
                  </a:lnTo>
                  <a:lnTo>
                    <a:pt x="1517" y="2633"/>
                  </a:lnTo>
                  <a:lnTo>
                    <a:pt x="1518" y="2633"/>
                  </a:lnTo>
                  <a:lnTo>
                    <a:pt x="1518" y="2632"/>
                  </a:lnTo>
                  <a:lnTo>
                    <a:pt x="1518" y="2631"/>
                  </a:lnTo>
                  <a:lnTo>
                    <a:pt x="1519" y="2630"/>
                  </a:lnTo>
                  <a:lnTo>
                    <a:pt x="1520" y="2630"/>
                  </a:lnTo>
                  <a:lnTo>
                    <a:pt x="1519" y="2628"/>
                  </a:lnTo>
                  <a:lnTo>
                    <a:pt x="1519" y="2627"/>
                  </a:lnTo>
                  <a:lnTo>
                    <a:pt x="1519" y="2626"/>
                  </a:lnTo>
                  <a:lnTo>
                    <a:pt x="1521" y="2625"/>
                  </a:lnTo>
                  <a:lnTo>
                    <a:pt x="1522" y="2624"/>
                  </a:lnTo>
                  <a:lnTo>
                    <a:pt x="1522" y="2623"/>
                  </a:lnTo>
                  <a:lnTo>
                    <a:pt x="1522" y="2622"/>
                  </a:lnTo>
                  <a:lnTo>
                    <a:pt x="1523" y="2622"/>
                  </a:lnTo>
                  <a:lnTo>
                    <a:pt x="1523" y="2621"/>
                  </a:lnTo>
                  <a:lnTo>
                    <a:pt x="1523" y="2620"/>
                  </a:lnTo>
                  <a:lnTo>
                    <a:pt x="1523" y="2618"/>
                  </a:lnTo>
                  <a:lnTo>
                    <a:pt x="1522" y="2618"/>
                  </a:lnTo>
                  <a:lnTo>
                    <a:pt x="1522" y="2617"/>
                  </a:lnTo>
                  <a:lnTo>
                    <a:pt x="1523" y="2616"/>
                  </a:lnTo>
                  <a:lnTo>
                    <a:pt x="1523" y="2615"/>
                  </a:lnTo>
                  <a:lnTo>
                    <a:pt x="1524" y="2614"/>
                  </a:lnTo>
                  <a:lnTo>
                    <a:pt x="1523" y="2614"/>
                  </a:lnTo>
                  <a:lnTo>
                    <a:pt x="1523" y="2613"/>
                  </a:lnTo>
                  <a:lnTo>
                    <a:pt x="1522" y="2613"/>
                  </a:lnTo>
                  <a:lnTo>
                    <a:pt x="1521" y="2613"/>
                  </a:lnTo>
                  <a:lnTo>
                    <a:pt x="1521" y="2611"/>
                  </a:lnTo>
                  <a:lnTo>
                    <a:pt x="1521" y="2610"/>
                  </a:lnTo>
                  <a:lnTo>
                    <a:pt x="1521" y="2608"/>
                  </a:lnTo>
                  <a:lnTo>
                    <a:pt x="1521" y="2607"/>
                  </a:lnTo>
                  <a:lnTo>
                    <a:pt x="1521" y="2606"/>
                  </a:lnTo>
                  <a:lnTo>
                    <a:pt x="1520" y="2606"/>
                  </a:lnTo>
                  <a:lnTo>
                    <a:pt x="1519" y="2605"/>
                  </a:lnTo>
                  <a:lnTo>
                    <a:pt x="1518" y="2605"/>
                  </a:lnTo>
                  <a:lnTo>
                    <a:pt x="1517" y="2605"/>
                  </a:lnTo>
                  <a:lnTo>
                    <a:pt x="1516" y="2606"/>
                  </a:lnTo>
                  <a:lnTo>
                    <a:pt x="1515" y="2606"/>
                  </a:lnTo>
                  <a:lnTo>
                    <a:pt x="1514" y="2605"/>
                  </a:lnTo>
                  <a:lnTo>
                    <a:pt x="1512" y="2603"/>
                  </a:lnTo>
                  <a:lnTo>
                    <a:pt x="1511" y="2603"/>
                  </a:lnTo>
                  <a:lnTo>
                    <a:pt x="1510" y="2602"/>
                  </a:lnTo>
                  <a:lnTo>
                    <a:pt x="1509" y="2602"/>
                  </a:lnTo>
                  <a:lnTo>
                    <a:pt x="1509" y="2603"/>
                  </a:lnTo>
                  <a:lnTo>
                    <a:pt x="1508" y="2603"/>
                  </a:lnTo>
                  <a:lnTo>
                    <a:pt x="1507" y="2603"/>
                  </a:lnTo>
                  <a:lnTo>
                    <a:pt x="1506" y="2602"/>
                  </a:lnTo>
                  <a:lnTo>
                    <a:pt x="1505" y="2601"/>
                  </a:lnTo>
                  <a:lnTo>
                    <a:pt x="1504" y="2600"/>
                  </a:lnTo>
                  <a:lnTo>
                    <a:pt x="1503" y="2599"/>
                  </a:lnTo>
                  <a:lnTo>
                    <a:pt x="1503" y="2597"/>
                  </a:lnTo>
                  <a:lnTo>
                    <a:pt x="1502" y="2597"/>
                  </a:lnTo>
                  <a:lnTo>
                    <a:pt x="1501" y="2597"/>
                  </a:lnTo>
                  <a:lnTo>
                    <a:pt x="1499" y="2599"/>
                  </a:lnTo>
                  <a:lnTo>
                    <a:pt x="1498" y="2600"/>
                  </a:lnTo>
                  <a:lnTo>
                    <a:pt x="1497" y="2600"/>
                  </a:lnTo>
                  <a:lnTo>
                    <a:pt x="1496" y="2600"/>
                  </a:lnTo>
                  <a:lnTo>
                    <a:pt x="1495" y="2601"/>
                  </a:lnTo>
                  <a:lnTo>
                    <a:pt x="1494" y="2602"/>
                  </a:lnTo>
                  <a:lnTo>
                    <a:pt x="1493" y="2602"/>
                  </a:lnTo>
                  <a:lnTo>
                    <a:pt x="1492" y="2603"/>
                  </a:lnTo>
                  <a:lnTo>
                    <a:pt x="1491" y="2603"/>
                  </a:lnTo>
                  <a:lnTo>
                    <a:pt x="1489" y="2601"/>
                  </a:lnTo>
                  <a:lnTo>
                    <a:pt x="1488" y="2601"/>
                  </a:lnTo>
                  <a:lnTo>
                    <a:pt x="1488" y="2600"/>
                  </a:lnTo>
                  <a:lnTo>
                    <a:pt x="1487" y="2600"/>
                  </a:lnTo>
                  <a:lnTo>
                    <a:pt x="1487" y="2599"/>
                  </a:lnTo>
                  <a:lnTo>
                    <a:pt x="1487" y="2598"/>
                  </a:lnTo>
                  <a:lnTo>
                    <a:pt x="1488" y="2597"/>
                  </a:lnTo>
                  <a:lnTo>
                    <a:pt x="1488" y="2596"/>
                  </a:lnTo>
                  <a:lnTo>
                    <a:pt x="1487" y="2595"/>
                  </a:lnTo>
                  <a:lnTo>
                    <a:pt x="1488" y="2594"/>
                  </a:lnTo>
                  <a:lnTo>
                    <a:pt x="1488" y="2593"/>
                  </a:lnTo>
                  <a:lnTo>
                    <a:pt x="1487" y="2593"/>
                  </a:lnTo>
                  <a:lnTo>
                    <a:pt x="1486" y="2590"/>
                  </a:lnTo>
                  <a:lnTo>
                    <a:pt x="1485" y="2590"/>
                  </a:lnTo>
                  <a:lnTo>
                    <a:pt x="1484" y="2590"/>
                  </a:lnTo>
                  <a:lnTo>
                    <a:pt x="1483" y="2590"/>
                  </a:lnTo>
                  <a:lnTo>
                    <a:pt x="1481" y="2589"/>
                  </a:lnTo>
                  <a:lnTo>
                    <a:pt x="1481" y="2588"/>
                  </a:lnTo>
                  <a:lnTo>
                    <a:pt x="1481" y="2586"/>
                  </a:lnTo>
                  <a:lnTo>
                    <a:pt x="1481" y="2585"/>
                  </a:lnTo>
                  <a:lnTo>
                    <a:pt x="1480" y="2584"/>
                  </a:lnTo>
                  <a:lnTo>
                    <a:pt x="1479" y="2583"/>
                  </a:lnTo>
                  <a:lnTo>
                    <a:pt x="1478" y="2583"/>
                  </a:lnTo>
                  <a:lnTo>
                    <a:pt x="1478" y="2582"/>
                  </a:lnTo>
                  <a:lnTo>
                    <a:pt x="1478" y="2581"/>
                  </a:lnTo>
                  <a:lnTo>
                    <a:pt x="1478" y="2580"/>
                  </a:lnTo>
                  <a:lnTo>
                    <a:pt x="1479" y="2580"/>
                  </a:lnTo>
                  <a:lnTo>
                    <a:pt x="1479" y="2578"/>
                  </a:lnTo>
                  <a:lnTo>
                    <a:pt x="1479" y="2577"/>
                  </a:lnTo>
                  <a:lnTo>
                    <a:pt x="1479" y="2576"/>
                  </a:lnTo>
                  <a:lnTo>
                    <a:pt x="1479" y="2575"/>
                  </a:lnTo>
                  <a:lnTo>
                    <a:pt x="1480" y="2575"/>
                  </a:lnTo>
                  <a:lnTo>
                    <a:pt x="1480" y="2574"/>
                  </a:lnTo>
                  <a:lnTo>
                    <a:pt x="1480" y="2573"/>
                  </a:lnTo>
                  <a:lnTo>
                    <a:pt x="1480" y="2572"/>
                  </a:lnTo>
                  <a:lnTo>
                    <a:pt x="1479" y="2571"/>
                  </a:lnTo>
                  <a:lnTo>
                    <a:pt x="1478" y="2571"/>
                  </a:lnTo>
                  <a:lnTo>
                    <a:pt x="1477" y="2571"/>
                  </a:lnTo>
                  <a:lnTo>
                    <a:pt x="1476" y="2571"/>
                  </a:lnTo>
                  <a:lnTo>
                    <a:pt x="1475" y="2571"/>
                  </a:lnTo>
                  <a:lnTo>
                    <a:pt x="1474" y="2570"/>
                  </a:lnTo>
                  <a:lnTo>
                    <a:pt x="1473" y="2570"/>
                  </a:lnTo>
                  <a:lnTo>
                    <a:pt x="1472" y="2571"/>
                  </a:lnTo>
                  <a:lnTo>
                    <a:pt x="1471" y="2573"/>
                  </a:lnTo>
                  <a:lnTo>
                    <a:pt x="1471" y="2574"/>
                  </a:lnTo>
                  <a:lnTo>
                    <a:pt x="1470" y="2575"/>
                  </a:lnTo>
                  <a:lnTo>
                    <a:pt x="1468" y="2575"/>
                  </a:lnTo>
                  <a:lnTo>
                    <a:pt x="1467" y="2575"/>
                  </a:lnTo>
                  <a:lnTo>
                    <a:pt x="1465" y="2576"/>
                  </a:lnTo>
                  <a:lnTo>
                    <a:pt x="1464" y="2577"/>
                  </a:lnTo>
                  <a:lnTo>
                    <a:pt x="1463" y="2578"/>
                  </a:lnTo>
                  <a:lnTo>
                    <a:pt x="1463" y="2580"/>
                  </a:lnTo>
                  <a:lnTo>
                    <a:pt x="1461" y="2582"/>
                  </a:lnTo>
                  <a:lnTo>
                    <a:pt x="1460" y="2583"/>
                  </a:lnTo>
                  <a:lnTo>
                    <a:pt x="1459" y="2584"/>
                  </a:lnTo>
                  <a:lnTo>
                    <a:pt x="1458" y="2585"/>
                  </a:lnTo>
                  <a:lnTo>
                    <a:pt x="1457" y="2583"/>
                  </a:lnTo>
                  <a:lnTo>
                    <a:pt x="1456" y="2582"/>
                  </a:lnTo>
                  <a:lnTo>
                    <a:pt x="1456" y="2581"/>
                  </a:lnTo>
                  <a:lnTo>
                    <a:pt x="1456" y="2580"/>
                  </a:lnTo>
                  <a:lnTo>
                    <a:pt x="1454" y="2580"/>
                  </a:lnTo>
                  <a:lnTo>
                    <a:pt x="1454" y="2579"/>
                  </a:lnTo>
                  <a:lnTo>
                    <a:pt x="1453" y="2579"/>
                  </a:lnTo>
                  <a:lnTo>
                    <a:pt x="1452" y="2580"/>
                  </a:lnTo>
                  <a:lnTo>
                    <a:pt x="1451" y="2580"/>
                  </a:lnTo>
                  <a:lnTo>
                    <a:pt x="1450" y="2580"/>
                  </a:lnTo>
                  <a:lnTo>
                    <a:pt x="1449" y="2580"/>
                  </a:lnTo>
                  <a:lnTo>
                    <a:pt x="1448" y="2580"/>
                  </a:lnTo>
                  <a:lnTo>
                    <a:pt x="1448" y="2579"/>
                  </a:lnTo>
                  <a:lnTo>
                    <a:pt x="1447" y="2578"/>
                  </a:lnTo>
                  <a:lnTo>
                    <a:pt x="1446" y="2577"/>
                  </a:lnTo>
                  <a:lnTo>
                    <a:pt x="1445" y="2576"/>
                  </a:lnTo>
                  <a:lnTo>
                    <a:pt x="1444" y="2576"/>
                  </a:lnTo>
                  <a:lnTo>
                    <a:pt x="1442" y="2575"/>
                  </a:lnTo>
                  <a:lnTo>
                    <a:pt x="1441" y="2574"/>
                  </a:lnTo>
                  <a:lnTo>
                    <a:pt x="1440" y="2573"/>
                  </a:lnTo>
                  <a:lnTo>
                    <a:pt x="1440" y="2572"/>
                  </a:lnTo>
                  <a:lnTo>
                    <a:pt x="1441" y="2571"/>
                  </a:lnTo>
                  <a:lnTo>
                    <a:pt x="1441" y="2569"/>
                  </a:lnTo>
                  <a:lnTo>
                    <a:pt x="1441" y="2568"/>
                  </a:lnTo>
                  <a:lnTo>
                    <a:pt x="1440" y="2567"/>
                  </a:lnTo>
                  <a:lnTo>
                    <a:pt x="1438" y="2567"/>
                  </a:lnTo>
                  <a:lnTo>
                    <a:pt x="1436" y="2567"/>
                  </a:lnTo>
                  <a:lnTo>
                    <a:pt x="1435" y="2567"/>
                  </a:lnTo>
                  <a:lnTo>
                    <a:pt x="1435" y="2568"/>
                  </a:lnTo>
                  <a:lnTo>
                    <a:pt x="1434" y="2569"/>
                  </a:lnTo>
                  <a:lnTo>
                    <a:pt x="1434" y="2570"/>
                  </a:lnTo>
                  <a:lnTo>
                    <a:pt x="1433" y="2570"/>
                  </a:lnTo>
                  <a:lnTo>
                    <a:pt x="1432" y="2570"/>
                  </a:lnTo>
                  <a:lnTo>
                    <a:pt x="1431" y="2570"/>
                  </a:lnTo>
                  <a:lnTo>
                    <a:pt x="1431" y="2571"/>
                  </a:lnTo>
                  <a:lnTo>
                    <a:pt x="1430" y="2571"/>
                  </a:lnTo>
                  <a:lnTo>
                    <a:pt x="1429" y="2570"/>
                  </a:lnTo>
                  <a:lnTo>
                    <a:pt x="1428" y="2570"/>
                  </a:lnTo>
                  <a:lnTo>
                    <a:pt x="1427" y="2570"/>
                  </a:lnTo>
                  <a:lnTo>
                    <a:pt x="1426" y="2570"/>
                  </a:lnTo>
                  <a:lnTo>
                    <a:pt x="1425" y="2570"/>
                  </a:lnTo>
                  <a:lnTo>
                    <a:pt x="1423" y="2569"/>
                  </a:lnTo>
                  <a:lnTo>
                    <a:pt x="1421" y="2568"/>
                  </a:lnTo>
                  <a:lnTo>
                    <a:pt x="1421" y="2567"/>
                  </a:lnTo>
                  <a:lnTo>
                    <a:pt x="1419" y="2567"/>
                  </a:lnTo>
                  <a:lnTo>
                    <a:pt x="1417" y="2567"/>
                  </a:lnTo>
                  <a:lnTo>
                    <a:pt x="1416" y="2567"/>
                  </a:lnTo>
                  <a:lnTo>
                    <a:pt x="1416" y="2568"/>
                  </a:lnTo>
                  <a:lnTo>
                    <a:pt x="1414" y="2569"/>
                  </a:lnTo>
                  <a:lnTo>
                    <a:pt x="1414" y="2570"/>
                  </a:lnTo>
                  <a:lnTo>
                    <a:pt x="1414" y="2571"/>
                  </a:lnTo>
                  <a:lnTo>
                    <a:pt x="1414" y="2572"/>
                  </a:lnTo>
                  <a:lnTo>
                    <a:pt x="1414" y="2573"/>
                  </a:lnTo>
                  <a:lnTo>
                    <a:pt x="1413" y="2574"/>
                  </a:lnTo>
                  <a:lnTo>
                    <a:pt x="1413" y="2575"/>
                  </a:lnTo>
                  <a:lnTo>
                    <a:pt x="1412" y="2575"/>
                  </a:lnTo>
                  <a:lnTo>
                    <a:pt x="1410" y="2576"/>
                  </a:lnTo>
                  <a:lnTo>
                    <a:pt x="1410" y="2575"/>
                  </a:lnTo>
                  <a:lnTo>
                    <a:pt x="1410" y="2576"/>
                  </a:lnTo>
                  <a:lnTo>
                    <a:pt x="1409" y="2575"/>
                  </a:lnTo>
                  <a:lnTo>
                    <a:pt x="1409" y="2576"/>
                  </a:lnTo>
                  <a:lnTo>
                    <a:pt x="1408" y="2576"/>
                  </a:lnTo>
                  <a:lnTo>
                    <a:pt x="1407" y="2575"/>
                  </a:lnTo>
                  <a:lnTo>
                    <a:pt x="1407" y="2576"/>
                  </a:lnTo>
                  <a:lnTo>
                    <a:pt x="1406" y="2576"/>
                  </a:lnTo>
                  <a:lnTo>
                    <a:pt x="1405" y="2576"/>
                  </a:lnTo>
                  <a:lnTo>
                    <a:pt x="1404" y="2577"/>
                  </a:lnTo>
                  <a:lnTo>
                    <a:pt x="1404" y="2579"/>
                  </a:lnTo>
                  <a:lnTo>
                    <a:pt x="1403" y="2580"/>
                  </a:lnTo>
                  <a:lnTo>
                    <a:pt x="1401" y="2580"/>
                  </a:lnTo>
                  <a:lnTo>
                    <a:pt x="1400" y="2580"/>
                  </a:lnTo>
                  <a:lnTo>
                    <a:pt x="1400" y="2581"/>
                  </a:lnTo>
                  <a:lnTo>
                    <a:pt x="1399" y="2581"/>
                  </a:lnTo>
                  <a:lnTo>
                    <a:pt x="1399" y="2580"/>
                  </a:lnTo>
                  <a:lnTo>
                    <a:pt x="1398" y="2580"/>
                  </a:lnTo>
                  <a:lnTo>
                    <a:pt x="1397" y="2581"/>
                  </a:lnTo>
                  <a:lnTo>
                    <a:pt x="1396" y="2582"/>
                  </a:lnTo>
                  <a:lnTo>
                    <a:pt x="1395" y="2582"/>
                  </a:lnTo>
                  <a:lnTo>
                    <a:pt x="1394" y="2582"/>
                  </a:lnTo>
                  <a:lnTo>
                    <a:pt x="1394" y="2583"/>
                  </a:lnTo>
                  <a:lnTo>
                    <a:pt x="1394" y="2584"/>
                  </a:lnTo>
                  <a:lnTo>
                    <a:pt x="1393" y="2584"/>
                  </a:lnTo>
                  <a:lnTo>
                    <a:pt x="1392" y="2583"/>
                  </a:lnTo>
                  <a:lnTo>
                    <a:pt x="1391" y="2583"/>
                  </a:lnTo>
                  <a:lnTo>
                    <a:pt x="1390" y="2584"/>
                  </a:lnTo>
                  <a:lnTo>
                    <a:pt x="1390" y="2585"/>
                  </a:lnTo>
                  <a:lnTo>
                    <a:pt x="1389" y="2584"/>
                  </a:lnTo>
                  <a:lnTo>
                    <a:pt x="1388" y="2585"/>
                  </a:lnTo>
                  <a:lnTo>
                    <a:pt x="1387" y="2585"/>
                  </a:lnTo>
                  <a:lnTo>
                    <a:pt x="1386" y="2585"/>
                  </a:lnTo>
                  <a:lnTo>
                    <a:pt x="1385" y="2585"/>
                  </a:lnTo>
                  <a:lnTo>
                    <a:pt x="1384" y="2586"/>
                  </a:lnTo>
                  <a:lnTo>
                    <a:pt x="1384" y="2587"/>
                  </a:lnTo>
                  <a:lnTo>
                    <a:pt x="1383" y="2586"/>
                  </a:lnTo>
                  <a:lnTo>
                    <a:pt x="1381" y="2586"/>
                  </a:lnTo>
                  <a:lnTo>
                    <a:pt x="1380" y="2585"/>
                  </a:lnTo>
                  <a:lnTo>
                    <a:pt x="1380" y="2586"/>
                  </a:lnTo>
                  <a:lnTo>
                    <a:pt x="1379" y="2586"/>
                  </a:lnTo>
                  <a:lnTo>
                    <a:pt x="1378" y="2586"/>
                  </a:lnTo>
                  <a:lnTo>
                    <a:pt x="1377" y="2585"/>
                  </a:lnTo>
                  <a:lnTo>
                    <a:pt x="1376" y="2585"/>
                  </a:lnTo>
                  <a:lnTo>
                    <a:pt x="1376" y="2584"/>
                  </a:lnTo>
                  <a:lnTo>
                    <a:pt x="1375" y="2585"/>
                  </a:lnTo>
                  <a:lnTo>
                    <a:pt x="1375" y="2584"/>
                  </a:lnTo>
                  <a:lnTo>
                    <a:pt x="1374" y="2584"/>
                  </a:lnTo>
                  <a:lnTo>
                    <a:pt x="1374" y="2585"/>
                  </a:lnTo>
                  <a:lnTo>
                    <a:pt x="1373" y="2584"/>
                  </a:lnTo>
                  <a:lnTo>
                    <a:pt x="1373" y="2585"/>
                  </a:lnTo>
                  <a:lnTo>
                    <a:pt x="1372" y="2585"/>
                  </a:lnTo>
                  <a:lnTo>
                    <a:pt x="1371" y="2585"/>
                  </a:lnTo>
                  <a:lnTo>
                    <a:pt x="1371" y="2584"/>
                  </a:lnTo>
                  <a:lnTo>
                    <a:pt x="1370" y="2584"/>
                  </a:lnTo>
                  <a:lnTo>
                    <a:pt x="1370" y="2583"/>
                  </a:lnTo>
                  <a:lnTo>
                    <a:pt x="1369" y="2583"/>
                  </a:lnTo>
                  <a:lnTo>
                    <a:pt x="1369" y="2584"/>
                  </a:lnTo>
                  <a:lnTo>
                    <a:pt x="1368" y="2584"/>
                  </a:lnTo>
                  <a:lnTo>
                    <a:pt x="1367" y="2584"/>
                  </a:lnTo>
                  <a:lnTo>
                    <a:pt x="1366" y="2583"/>
                  </a:lnTo>
                  <a:lnTo>
                    <a:pt x="1365" y="2583"/>
                  </a:lnTo>
                  <a:lnTo>
                    <a:pt x="1365" y="2584"/>
                  </a:lnTo>
                  <a:lnTo>
                    <a:pt x="1364" y="2585"/>
                  </a:lnTo>
                  <a:lnTo>
                    <a:pt x="1363" y="2585"/>
                  </a:lnTo>
                  <a:lnTo>
                    <a:pt x="1362" y="2585"/>
                  </a:lnTo>
                  <a:lnTo>
                    <a:pt x="1362" y="2584"/>
                  </a:lnTo>
                  <a:lnTo>
                    <a:pt x="1361" y="2584"/>
                  </a:lnTo>
                  <a:lnTo>
                    <a:pt x="1362" y="2583"/>
                  </a:lnTo>
                  <a:lnTo>
                    <a:pt x="1361" y="2583"/>
                  </a:lnTo>
                  <a:lnTo>
                    <a:pt x="1360" y="2584"/>
                  </a:lnTo>
                  <a:lnTo>
                    <a:pt x="1360" y="2585"/>
                  </a:lnTo>
                  <a:lnTo>
                    <a:pt x="1359" y="2584"/>
                  </a:lnTo>
                  <a:lnTo>
                    <a:pt x="1359" y="2583"/>
                  </a:lnTo>
                  <a:lnTo>
                    <a:pt x="1358" y="2583"/>
                  </a:lnTo>
                  <a:lnTo>
                    <a:pt x="1357" y="2583"/>
                  </a:lnTo>
                  <a:lnTo>
                    <a:pt x="1355" y="2583"/>
                  </a:lnTo>
                  <a:lnTo>
                    <a:pt x="1354" y="2583"/>
                  </a:lnTo>
                  <a:lnTo>
                    <a:pt x="1353" y="2583"/>
                  </a:lnTo>
                  <a:lnTo>
                    <a:pt x="1353" y="2582"/>
                  </a:lnTo>
                  <a:lnTo>
                    <a:pt x="1353" y="2581"/>
                  </a:lnTo>
                  <a:lnTo>
                    <a:pt x="1353" y="2580"/>
                  </a:lnTo>
                  <a:lnTo>
                    <a:pt x="1355" y="2579"/>
                  </a:lnTo>
                  <a:lnTo>
                    <a:pt x="1354" y="2579"/>
                  </a:lnTo>
                  <a:lnTo>
                    <a:pt x="1353" y="2579"/>
                  </a:lnTo>
                  <a:lnTo>
                    <a:pt x="1353" y="2578"/>
                  </a:lnTo>
                  <a:lnTo>
                    <a:pt x="1354" y="2578"/>
                  </a:lnTo>
                  <a:lnTo>
                    <a:pt x="1354" y="2577"/>
                  </a:lnTo>
                  <a:lnTo>
                    <a:pt x="1353" y="2576"/>
                  </a:lnTo>
                  <a:lnTo>
                    <a:pt x="1353" y="2575"/>
                  </a:lnTo>
                  <a:lnTo>
                    <a:pt x="1352" y="2574"/>
                  </a:lnTo>
                  <a:lnTo>
                    <a:pt x="1352" y="2573"/>
                  </a:lnTo>
                  <a:lnTo>
                    <a:pt x="1353" y="2573"/>
                  </a:lnTo>
                  <a:lnTo>
                    <a:pt x="1354" y="2572"/>
                  </a:lnTo>
                  <a:lnTo>
                    <a:pt x="1355" y="2572"/>
                  </a:lnTo>
                  <a:lnTo>
                    <a:pt x="1356" y="2570"/>
                  </a:lnTo>
                  <a:lnTo>
                    <a:pt x="1357" y="2569"/>
                  </a:lnTo>
                  <a:lnTo>
                    <a:pt x="1356" y="2568"/>
                  </a:lnTo>
                  <a:lnTo>
                    <a:pt x="1356" y="2567"/>
                  </a:lnTo>
                  <a:lnTo>
                    <a:pt x="1356" y="2566"/>
                  </a:lnTo>
                  <a:lnTo>
                    <a:pt x="1356" y="2565"/>
                  </a:lnTo>
                  <a:lnTo>
                    <a:pt x="1355" y="2565"/>
                  </a:lnTo>
                  <a:lnTo>
                    <a:pt x="1355" y="2564"/>
                  </a:lnTo>
                  <a:lnTo>
                    <a:pt x="1356" y="2564"/>
                  </a:lnTo>
                  <a:lnTo>
                    <a:pt x="1356" y="2562"/>
                  </a:lnTo>
                  <a:lnTo>
                    <a:pt x="1357" y="2562"/>
                  </a:lnTo>
                  <a:lnTo>
                    <a:pt x="1359" y="2561"/>
                  </a:lnTo>
                  <a:lnTo>
                    <a:pt x="1358" y="2560"/>
                  </a:lnTo>
                  <a:lnTo>
                    <a:pt x="1359" y="2560"/>
                  </a:lnTo>
                  <a:lnTo>
                    <a:pt x="1360" y="2560"/>
                  </a:lnTo>
                  <a:lnTo>
                    <a:pt x="1360" y="2559"/>
                  </a:lnTo>
                  <a:lnTo>
                    <a:pt x="1360" y="2557"/>
                  </a:lnTo>
                  <a:lnTo>
                    <a:pt x="1360" y="2556"/>
                  </a:lnTo>
                  <a:lnTo>
                    <a:pt x="1359" y="2556"/>
                  </a:lnTo>
                  <a:lnTo>
                    <a:pt x="1358" y="2556"/>
                  </a:lnTo>
                  <a:lnTo>
                    <a:pt x="1357" y="2556"/>
                  </a:lnTo>
                  <a:lnTo>
                    <a:pt x="1357" y="2555"/>
                  </a:lnTo>
                  <a:lnTo>
                    <a:pt x="1355" y="2554"/>
                  </a:lnTo>
                  <a:lnTo>
                    <a:pt x="1353" y="2553"/>
                  </a:lnTo>
                  <a:lnTo>
                    <a:pt x="1353" y="2552"/>
                  </a:lnTo>
                  <a:lnTo>
                    <a:pt x="1353" y="2551"/>
                  </a:lnTo>
                  <a:lnTo>
                    <a:pt x="1353" y="2549"/>
                  </a:lnTo>
                  <a:lnTo>
                    <a:pt x="1352" y="2549"/>
                  </a:lnTo>
                  <a:lnTo>
                    <a:pt x="1352" y="2548"/>
                  </a:lnTo>
                  <a:lnTo>
                    <a:pt x="1352" y="2547"/>
                  </a:lnTo>
                  <a:lnTo>
                    <a:pt x="1353" y="2546"/>
                  </a:lnTo>
                  <a:lnTo>
                    <a:pt x="1353" y="2545"/>
                  </a:lnTo>
                  <a:lnTo>
                    <a:pt x="1352" y="2545"/>
                  </a:lnTo>
                  <a:lnTo>
                    <a:pt x="1351" y="2544"/>
                  </a:lnTo>
                  <a:lnTo>
                    <a:pt x="1351" y="2543"/>
                  </a:lnTo>
                  <a:lnTo>
                    <a:pt x="1350" y="2543"/>
                  </a:lnTo>
                  <a:lnTo>
                    <a:pt x="1350" y="2542"/>
                  </a:lnTo>
                  <a:lnTo>
                    <a:pt x="1348" y="2542"/>
                  </a:lnTo>
                  <a:lnTo>
                    <a:pt x="1348" y="2541"/>
                  </a:lnTo>
                  <a:lnTo>
                    <a:pt x="1349" y="2540"/>
                  </a:lnTo>
                  <a:lnTo>
                    <a:pt x="1349" y="2539"/>
                  </a:lnTo>
                  <a:lnTo>
                    <a:pt x="1350" y="2539"/>
                  </a:lnTo>
                  <a:lnTo>
                    <a:pt x="1350" y="2538"/>
                  </a:lnTo>
                  <a:lnTo>
                    <a:pt x="1350" y="2537"/>
                  </a:lnTo>
                  <a:lnTo>
                    <a:pt x="1348" y="2536"/>
                  </a:lnTo>
                  <a:lnTo>
                    <a:pt x="1348" y="2535"/>
                  </a:lnTo>
                  <a:lnTo>
                    <a:pt x="1347" y="2534"/>
                  </a:lnTo>
                  <a:lnTo>
                    <a:pt x="1346" y="2533"/>
                  </a:lnTo>
                  <a:lnTo>
                    <a:pt x="1347" y="2533"/>
                  </a:lnTo>
                  <a:lnTo>
                    <a:pt x="1347" y="2532"/>
                  </a:lnTo>
                  <a:lnTo>
                    <a:pt x="1347" y="2531"/>
                  </a:lnTo>
                  <a:lnTo>
                    <a:pt x="1347" y="2530"/>
                  </a:lnTo>
                  <a:lnTo>
                    <a:pt x="1347" y="2529"/>
                  </a:lnTo>
                  <a:lnTo>
                    <a:pt x="1347" y="2528"/>
                  </a:lnTo>
                  <a:lnTo>
                    <a:pt x="1347" y="2526"/>
                  </a:lnTo>
                  <a:lnTo>
                    <a:pt x="1347" y="2525"/>
                  </a:lnTo>
                  <a:lnTo>
                    <a:pt x="1346" y="2525"/>
                  </a:lnTo>
                  <a:lnTo>
                    <a:pt x="1346" y="2524"/>
                  </a:lnTo>
                  <a:lnTo>
                    <a:pt x="1346" y="2523"/>
                  </a:lnTo>
                  <a:lnTo>
                    <a:pt x="1345" y="2522"/>
                  </a:lnTo>
                  <a:lnTo>
                    <a:pt x="1344" y="2521"/>
                  </a:lnTo>
                  <a:lnTo>
                    <a:pt x="1345" y="2519"/>
                  </a:lnTo>
                  <a:lnTo>
                    <a:pt x="1344" y="2518"/>
                  </a:lnTo>
                  <a:lnTo>
                    <a:pt x="1344" y="2517"/>
                  </a:lnTo>
                  <a:lnTo>
                    <a:pt x="1343" y="2516"/>
                  </a:lnTo>
                  <a:lnTo>
                    <a:pt x="1342" y="2515"/>
                  </a:lnTo>
                  <a:lnTo>
                    <a:pt x="1341" y="2514"/>
                  </a:lnTo>
                  <a:lnTo>
                    <a:pt x="1340" y="2514"/>
                  </a:lnTo>
                  <a:lnTo>
                    <a:pt x="1339" y="2515"/>
                  </a:lnTo>
                  <a:lnTo>
                    <a:pt x="1336" y="2514"/>
                  </a:lnTo>
                  <a:lnTo>
                    <a:pt x="1336" y="2513"/>
                  </a:lnTo>
                  <a:lnTo>
                    <a:pt x="1336" y="2512"/>
                  </a:lnTo>
                  <a:lnTo>
                    <a:pt x="1336" y="2511"/>
                  </a:lnTo>
                  <a:lnTo>
                    <a:pt x="1335" y="2511"/>
                  </a:lnTo>
                  <a:lnTo>
                    <a:pt x="1336" y="2510"/>
                  </a:lnTo>
                  <a:lnTo>
                    <a:pt x="1337" y="2509"/>
                  </a:lnTo>
                  <a:lnTo>
                    <a:pt x="1338" y="2509"/>
                  </a:lnTo>
                  <a:lnTo>
                    <a:pt x="1339" y="2505"/>
                  </a:lnTo>
                  <a:lnTo>
                    <a:pt x="1340" y="2505"/>
                  </a:lnTo>
                  <a:lnTo>
                    <a:pt x="1340" y="2504"/>
                  </a:lnTo>
                  <a:lnTo>
                    <a:pt x="1341" y="2504"/>
                  </a:lnTo>
                  <a:lnTo>
                    <a:pt x="1342" y="2504"/>
                  </a:lnTo>
                  <a:lnTo>
                    <a:pt x="1342" y="2503"/>
                  </a:lnTo>
                  <a:lnTo>
                    <a:pt x="1341" y="2502"/>
                  </a:lnTo>
                  <a:lnTo>
                    <a:pt x="1340" y="2502"/>
                  </a:lnTo>
                  <a:lnTo>
                    <a:pt x="1339" y="2502"/>
                  </a:lnTo>
                  <a:lnTo>
                    <a:pt x="1338" y="2502"/>
                  </a:lnTo>
                  <a:lnTo>
                    <a:pt x="1337" y="2502"/>
                  </a:lnTo>
                  <a:lnTo>
                    <a:pt x="1336" y="2502"/>
                  </a:lnTo>
                  <a:lnTo>
                    <a:pt x="1335" y="2502"/>
                  </a:lnTo>
                  <a:lnTo>
                    <a:pt x="1333" y="2501"/>
                  </a:lnTo>
                  <a:lnTo>
                    <a:pt x="1333" y="2502"/>
                  </a:lnTo>
                  <a:lnTo>
                    <a:pt x="1331" y="2502"/>
                  </a:lnTo>
                  <a:lnTo>
                    <a:pt x="1330" y="2502"/>
                  </a:lnTo>
                  <a:lnTo>
                    <a:pt x="1330" y="2503"/>
                  </a:lnTo>
                  <a:lnTo>
                    <a:pt x="1329" y="2504"/>
                  </a:lnTo>
                  <a:lnTo>
                    <a:pt x="1329" y="2503"/>
                  </a:lnTo>
                  <a:lnTo>
                    <a:pt x="1329" y="2502"/>
                  </a:lnTo>
                  <a:lnTo>
                    <a:pt x="1329" y="2501"/>
                  </a:lnTo>
                  <a:lnTo>
                    <a:pt x="1329" y="2500"/>
                  </a:lnTo>
                  <a:lnTo>
                    <a:pt x="1328" y="2499"/>
                  </a:lnTo>
                  <a:lnTo>
                    <a:pt x="1327" y="2498"/>
                  </a:lnTo>
                  <a:lnTo>
                    <a:pt x="1326" y="2497"/>
                  </a:lnTo>
                  <a:lnTo>
                    <a:pt x="1326" y="2495"/>
                  </a:lnTo>
                  <a:lnTo>
                    <a:pt x="1325" y="2493"/>
                  </a:lnTo>
                  <a:lnTo>
                    <a:pt x="1324" y="2493"/>
                  </a:lnTo>
                  <a:lnTo>
                    <a:pt x="1323" y="2493"/>
                  </a:lnTo>
                  <a:lnTo>
                    <a:pt x="1323" y="2492"/>
                  </a:lnTo>
                  <a:lnTo>
                    <a:pt x="1323" y="2491"/>
                  </a:lnTo>
                  <a:lnTo>
                    <a:pt x="1323" y="2489"/>
                  </a:lnTo>
                  <a:lnTo>
                    <a:pt x="1322" y="2486"/>
                  </a:lnTo>
                  <a:lnTo>
                    <a:pt x="1322" y="2485"/>
                  </a:lnTo>
                  <a:lnTo>
                    <a:pt x="1323" y="2485"/>
                  </a:lnTo>
                  <a:lnTo>
                    <a:pt x="1323" y="2484"/>
                  </a:lnTo>
                  <a:lnTo>
                    <a:pt x="1324" y="2482"/>
                  </a:lnTo>
                  <a:lnTo>
                    <a:pt x="1324" y="2481"/>
                  </a:lnTo>
                  <a:lnTo>
                    <a:pt x="1325" y="2481"/>
                  </a:lnTo>
                  <a:lnTo>
                    <a:pt x="1325" y="2480"/>
                  </a:lnTo>
                  <a:lnTo>
                    <a:pt x="1324" y="2480"/>
                  </a:lnTo>
                  <a:lnTo>
                    <a:pt x="1324" y="2479"/>
                  </a:lnTo>
                  <a:lnTo>
                    <a:pt x="1324" y="2478"/>
                  </a:lnTo>
                  <a:lnTo>
                    <a:pt x="1323" y="2478"/>
                  </a:lnTo>
                  <a:lnTo>
                    <a:pt x="1322" y="2477"/>
                  </a:lnTo>
                  <a:lnTo>
                    <a:pt x="1321" y="2475"/>
                  </a:lnTo>
                  <a:lnTo>
                    <a:pt x="1320" y="2475"/>
                  </a:lnTo>
                  <a:lnTo>
                    <a:pt x="1320" y="2474"/>
                  </a:lnTo>
                  <a:lnTo>
                    <a:pt x="1320" y="2473"/>
                  </a:lnTo>
                  <a:lnTo>
                    <a:pt x="1320" y="2472"/>
                  </a:lnTo>
                  <a:lnTo>
                    <a:pt x="1321" y="2471"/>
                  </a:lnTo>
                  <a:lnTo>
                    <a:pt x="1323" y="2470"/>
                  </a:lnTo>
                  <a:lnTo>
                    <a:pt x="1323" y="2469"/>
                  </a:lnTo>
                  <a:lnTo>
                    <a:pt x="1323" y="2468"/>
                  </a:lnTo>
                  <a:lnTo>
                    <a:pt x="1323" y="2467"/>
                  </a:lnTo>
                  <a:lnTo>
                    <a:pt x="1324" y="2466"/>
                  </a:lnTo>
                  <a:lnTo>
                    <a:pt x="1324" y="2465"/>
                  </a:lnTo>
                  <a:lnTo>
                    <a:pt x="1326" y="2465"/>
                  </a:lnTo>
                  <a:lnTo>
                    <a:pt x="1326" y="2464"/>
                  </a:lnTo>
                  <a:lnTo>
                    <a:pt x="1327" y="2464"/>
                  </a:lnTo>
                  <a:lnTo>
                    <a:pt x="1327" y="2463"/>
                  </a:lnTo>
                  <a:lnTo>
                    <a:pt x="1327" y="2462"/>
                  </a:lnTo>
                  <a:lnTo>
                    <a:pt x="1326" y="2462"/>
                  </a:lnTo>
                  <a:lnTo>
                    <a:pt x="1325" y="2461"/>
                  </a:lnTo>
                  <a:lnTo>
                    <a:pt x="1324" y="2461"/>
                  </a:lnTo>
                  <a:lnTo>
                    <a:pt x="1323" y="2460"/>
                  </a:lnTo>
                  <a:lnTo>
                    <a:pt x="1323" y="2459"/>
                  </a:lnTo>
                  <a:lnTo>
                    <a:pt x="1321" y="2457"/>
                  </a:lnTo>
                  <a:lnTo>
                    <a:pt x="1320" y="2457"/>
                  </a:lnTo>
                  <a:lnTo>
                    <a:pt x="1320" y="2456"/>
                  </a:lnTo>
                  <a:lnTo>
                    <a:pt x="1319" y="2456"/>
                  </a:lnTo>
                  <a:lnTo>
                    <a:pt x="1318" y="2456"/>
                  </a:lnTo>
                  <a:lnTo>
                    <a:pt x="1318" y="2455"/>
                  </a:lnTo>
                  <a:lnTo>
                    <a:pt x="1319" y="2454"/>
                  </a:lnTo>
                  <a:lnTo>
                    <a:pt x="1319" y="2453"/>
                  </a:lnTo>
                  <a:lnTo>
                    <a:pt x="1319" y="2452"/>
                  </a:lnTo>
                  <a:lnTo>
                    <a:pt x="1319" y="2451"/>
                  </a:lnTo>
                  <a:lnTo>
                    <a:pt x="1320" y="2449"/>
                  </a:lnTo>
                  <a:lnTo>
                    <a:pt x="1317" y="2445"/>
                  </a:lnTo>
                  <a:lnTo>
                    <a:pt x="1317" y="2444"/>
                  </a:lnTo>
                  <a:lnTo>
                    <a:pt x="1318" y="2441"/>
                  </a:lnTo>
                  <a:lnTo>
                    <a:pt x="1318" y="2440"/>
                  </a:lnTo>
                  <a:lnTo>
                    <a:pt x="1317" y="2440"/>
                  </a:lnTo>
                  <a:lnTo>
                    <a:pt x="1318" y="2437"/>
                  </a:lnTo>
                  <a:lnTo>
                    <a:pt x="1318" y="2436"/>
                  </a:lnTo>
                  <a:lnTo>
                    <a:pt x="1317" y="2436"/>
                  </a:lnTo>
                  <a:lnTo>
                    <a:pt x="1316" y="2432"/>
                  </a:lnTo>
                  <a:lnTo>
                    <a:pt x="1316" y="2431"/>
                  </a:lnTo>
                  <a:lnTo>
                    <a:pt x="1315" y="2431"/>
                  </a:lnTo>
                  <a:lnTo>
                    <a:pt x="1315" y="2430"/>
                  </a:lnTo>
                  <a:lnTo>
                    <a:pt x="1316" y="2428"/>
                  </a:lnTo>
                  <a:lnTo>
                    <a:pt x="1317" y="2427"/>
                  </a:lnTo>
                  <a:lnTo>
                    <a:pt x="1317" y="2426"/>
                  </a:lnTo>
                  <a:lnTo>
                    <a:pt x="1318" y="2422"/>
                  </a:lnTo>
                  <a:lnTo>
                    <a:pt x="1318" y="2421"/>
                  </a:lnTo>
                  <a:lnTo>
                    <a:pt x="1319" y="2421"/>
                  </a:lnTo>
                  <a:lnTo>
                    <a:pt x="1320" y="2420"/>
                  </a:lnTo>
                  <a:lnTo>
                    <a:pt x="1321" y="2417"/>
                  </a:lnTo>
                  <a:lnTo>
                    <a:pt x="1320" y="2414"/>
                  </a:lnTo>
                  <a:lnTo>
                    <a:pt x="1320" y="2413"/>
                  </a:lnTo>
                  <a:lnTo>
                    <a:pt x="1319" y="2412"/>
                  </a:lnTo>
                  <a:lnTo>
                    <a:pt x="1318" y="2412"/>
                  </a:lnTo>
                  <a:lnTo>
                    <a:pt x="1316" y="2411"/>
                  </a:lnTo>
                  <a:lnTo>
                    <a:pt x="1315" y="2410"/>
                  </a:lnTo>
                  <a:lnTo>
                    <a:pt x="1314" y="2410"/>
                  </a:lnTo>
                  <a:lnTo>
                    <a:pt x="1313" y="2408"/>
                  </a:lnTo>
                  <a:lnTo>
                    <a:pt x="1313" y="2407"/>
                  </a:lnTo>
                  <a:lnTo>
                    <a:pt x="1313" y="2406"/>
                  </a:lnTo>
                  <a:lnTo>
                    <a:pt x="1311" y="2405"/>
                  </a:lnTo>
                  <a:lnTo>
                    <a:pt x="1310" y="2405"/>
                  </a:lnTo>
                  <a:lnTo>
                    <a:pt x="1309" y="2405"/>
                  </a:lnTo>
                  <a:lnTo>
                    <a:pt x="1308" y="2405"/>
                  </a:lnTo>
                  <a:lnTo>
                    <a:pt x="1308" y="2404"/>
                  </a:lnTo>
                  <a:lnTo>
                    <a:pt x="1307" y="2403"/>
                  </a:lnTo>
                  <a:lnTo>
                    <a:pt x="1305" y="2400"/>
                  </a:lnTo>
                  <a:lnTo>
                    <a:pt x="1306" y="2395"/>
                  </a:lnTo>
                  <a:lnTo>
                    <a:pt x="1299" y="2393"/>
                  </a:lnTo>
                  <a:lnTo>
                    <a:pt x="1295" y="2388"/>
                  </a:lnTo>
                  <a:lnTo>
                    <a:pt x="1290" y="2378"/>
                  </a:lnTo>
                  <a:lnTo>
                    <a:pt x="1296" y="2367"/>
                  </a:lnTo>
                  <a:lnTo>
                    <a:pt x="1301" y="2357"/>
                  </a:lnTo>
                  <a:lnTo>
                    <a:pt x="1301" y="2356"/>
                  </a:lnTo>
                  <a:lnTo>
                    <a:pt x="1301" y="2355"/>
                  </a:lnTo>
                  <a:lnTo>
                    <a:pt x="1301" y="2354"/>
                  </a:lnTo>
                  <a:lnTo>
                    <a:pt x="1300" y="2354"/>
                  </a:lnTo>
                  <a:lnTo>
                    <a:pt x="1299" y="2353"/>
                  </a:lnTo>
                  <a:lnTo>
                    <a:pt x="1299" y="2352"/>
                  </a:lnTo>
                  <a:lnTo>
                    <a:pt x="1299" y="2350"/>
                  </a:lnTo>
                  <a:lnTo>
                    <a:pt x="1298" y="2349"/>
                  </a:lnTo>
                  <a:lnTo>
                    <a:pt x="1298" y="2347"/>
                  </a:lnTo>
                  <a:lnTo>
                    <a:pt x="1299" y="2346"/>
                  </a:lnTo>
                  <a:lnTo>
                    <a:pt x="1300" y="2345"/>
                  </a:lnTo>
                  <a:lnTo>
                    <a:pt x="1302" y="2344"/>
                  </a:lnTo>
                  <a:lnTo>
                    <a:pt x="1303" y="2344"/>
                  </a:lnTo>
                  <a:lnTo>
                    <a:pt x="1303" y="2342"/>
                  </a:lnTo>
                  <a:lnTo>
                    <a:pt x="1303" y="2340"/>
                  </a:lnTo>
                  <a:lnTo>
                    <a:pt x="1304" y="2339"/>
                  </a:lnTo>
                  <a:lnTo>
                    <a:pt x="1305" y="2338"/>
                  </a:lnTo>
                  <a:lnTo>
                    <a:pt x="1306" y="2338"/>
                  </a:lnTo>
                  <a:lnTo>
                    <a:pt x="1308" y="2338"/>
                  </a:lnTo>
                  <a:lnTo>
                    <a:pt x="1309" y="2338"/>
                  </a:lnTo>
                  <a:lnTo>
                    <a:pt x="1310" y="2337"/>
                  </a:lnTo>
                  <a:lnTo>
                    <a:pt x="1311" y="2337"/>
                  </a:lnTo>
                  <a:lnTo>
                    <a:pt x="1312" y="2336"/>
                  </a:lnTo>
                  <a:lnTo>
                    <a:pt x="1312" y="2335"/>
                  </a:lnTo>
                  <a:lnTo>
                    <a:pt x="1312" y="2333"/>
                  </a:lnTo>
                  <a:lnTo>
                    <a:pt x="1313" y="2332"/>
                  </a:lnTo>
                  <a:lnTo>
                    <a:pt x="1313" y="2331"/>
                  </a:lnTo>
                  <a:lnTo>
                    <a:pt x="1313" y="2329"/>
                  </a:lnTo>
                  <a:lnTo>
                    <a:pt x="1314" y="2328"/>
                  </a:lnTo>
                  <a:lnTo>
                    <a:pt x="1314" y="2326"/>
                  </a:lnTo>
                  <a:lnTo>
                    <a:pt x="1315" y="2326"/>
                  </a:lnTo>
                  <a:lnTo>
                    <a:pt x="1317" y="2326"/>
                  </a:lnTo>
                  <a:lnTo>
                    <a:pt x="1316" y="2325"/>
                  </a:lnTo>
                  <a:lnTo>
                    <a:pt x="1316" y="2324"/>
                  </a:lnTo>
                  <a:lnTo>
                    <a:pt x="1315" y="2324"/>
                  </a:lnTo>
                  <a:lnTo>
                    <a:pt x="1314" y="2324"/>
                  </a:lnTo>
                  <a:lnTo>
                    <a:pt x="1314" y="2323"/>
                  </a:lnTo>
                  <a:lnTo>
                    <a:pt x="1313" y="2323"/>
                  </a:lnTo>
                  <a:lnTo>
                    <a:pt x="1313" y="2322"/>
                  </a:lnTo>
                  <a:lnTo>
                    <a:pt x="1314" y="2322"/>
                  </a:lnTo>
                  <a:lnTo>
                    <a:pt x="1314" y="2321"/>
                  </a:lnTo>
                  <a:lnTo>
                    <a:pt x="1315" y="2320"/>
                  </a:lnTo>
                  <a:lnTo>
                    <a:pt x="1316" y="2320"/>
                  </a:lnTo>
                  <a:lnTo>
                    <a:pt x="1317" y="2320"/>
                  </a:lnTo>
                  <a:lnTo>
                    <a:pt x="1317" y="2319"/>
                  </a:lnTo>
                  <a:lnTo>
                    <a:pt x="1319" y="2318"/>
                  </a:lnTo>
                  <a:lnTo>
                    <a:pt x="1320" y="2318"/>
                  </a:lnTo>
                  <a:lnTo>
                    <a:pt x="1320" y="2317"/>
                  </a:lnTo>
                  <a:lnTo>
                    <a:pt x="1318" y="2316"/>
                  </a:lnTo>
                  <a:lnTo>
                    <a:pt x="1319" y="2315"/>
                  </a:lnTo>
                  <a:lnTo>
                    <a:pt x="1320" y="2313"/>
                  </a:lnTo>
                  <a:lnTo>
                    <a:pt x="1321" y="2312"/>
                  </a:lnTo>
                  <a:lnTo>
                    <a:pt x="1322" y="2312"/>
                  </a:lnTo>
                  <a:lnTo>
                    <a:pt x="1322" y="2313"/>
                  </a:lnTo>
                  <a:lnTo>
                    <a:pt x="1323" y="2313"/>
                  </a:lnTo>
                  <a:lnTo>
                    <a:pt x="1324" y="2313"/>
                  </a:lnTo>
                  <a:lnTo>
                    <a:pt x="1325" y="2313"/>
                  </a:lnTo>
                  <a:lnTo>
                    <a:pt x="1326" y="2314"/>
                  </a:lnTo>
                  <a:lnTo>
                    <a:pt x="1327" y="2315"/>
                  </a:lnTo>
                  <a:lnTo>
                    <a:pt x="1328" y="2314"/>
                  </a:lnTo>
                  <a:lnTo>
                    <a:pt x="1331" y="2315"/>
                  </a:lnTo>
                  <a:lnTo>
                    <a:pt x="1332" y="2315"/>
                  </a:lnTo>
                  <a:lnTo>
                    <a:pt x="1334" y="2316"/>
                  </a:lnTo>
                  <a:lnTo>
                    <a:pt x="1337" y="2316"/>
                  </a:lnTo>
                  <a:lnTo>
                    <a:pt x="1338" y="2315"/>
                  </a:lnTo>
                  <a:lnTo>
                    <a:pt x="1339" y="2315"/>
                  </a:lnTo>
                  <a:lnTo>
                    <a:pt x="1340" y="2314"/>
                  </a:lnTo>
                  <a:lnTo>
                    <a:pt x="1340" y="2313"/>
                  </a:lnTo>
                  <a:lnTo>
                    <a:pt x="1339" y="2312"/>
                  </a:lnTo>
                  <a:lnTo>
                    <a:pt x="1340" y="2312"/>
                  </a:lnTo>
                  <a:lnTo>
                    <a:pt x="1341" y="2310"/>
                  </a:lnTo>
                  <a:lnTo>
                    <a:pt x="1342" y="2309"/>
                  </a:lnTo>
                  <a:lnTo>
                    <a:pt x="1343" y="2308"/>
                  </a:lnTo>
                  <a:lnTo>
                    <a:pt x="1344" y="2307"/>
                  </a:lnTo>
                  <a:lnTo>
                    <a:pt x="1344" y="2306"/>
                  </a:lnTo>
                  <a:lnTo>
                    <a:pt x="1344" y="2305"/>
                  </a:lnTo>
                  <a:lnTo>
                    <a:pt x="1344" y="2304"/>
                  </a:lnTo>
                  <a:lnTo>
                    <a:pt x="1344" y="2303"/>
                  </a:lnTo>
                  <a:lnTo>
                    <a:pt x="1344" y="2302"/>
                  </a:lnTo>
                  <a:lnTo>
                    <a:pt x="1344" y="2301"/>
                  </a:lnTo>
                  <a:lnTo>
                    <a:pt x="1345" y="2301"/>
                  </a:lnTo>
                  <a:lnTo>
                    <a:pt x="1345" y="2300"/>
                  </a:lnTo>
                  <a:lnTo>
                    <a:pt x="1346" y="2299"/>
                  </a:lnTo>
                  <a:lnTo>
                    <a:pt x="1347" y="2297"/>
                  </a:lnTo>
                  <a:lnTo>
                    <a:pt x="1347" y="2296"/>
                  </a:lnTo>
                  <a:lnTo>
                    <a:pt x="1347" y="2295"/>
                  </a:lnTo>
                  <a:lnTo>
                    <a:pt x="1346" y="2294"/>
                  </a:lnTo>
                  <a:lnTo>
                    <a:pt x="1346" y="2293"/>
                  </a:lnTo>
                  <a:lnTo>
                    <a:pt x="1347" y="2293"/>
                  </a:lnTo>
                  <a:lnTo>
                    <a:pt x="1347" y="2292"/>
                  </a:lnTo>
                  <a:lnTo>
                    <a:pt x="1346" y="2292"/>
                  </a:lnTo>
                  <a:lnTo>
                    <a:pt x="1345" y="2292"/>
                  </a:lnTo>
                  <a:lnTo>
                    <a:pt x="1344" y="2291"/>
                  </a:lnTo>
                  <a:lnTo>
                    <a:pt x="1343" y="2290"/>
                  </a:lnTo>
                  <a:lnTo>
                    <a:pt x="1342" y="2290"/>
                  </a:lnTo>
                  <a:lnTo>
                    <a:pt x="1341" y="2290"/>
                  </a:lnTo>
                  <a:lnTo>
                    <a:pt x="1342" y="2289"/>
                  </a:lnTo>
                  <a:lnTo>
                    <a:pt x="1342" y="2288"/>
                  </a:lnTo>
                  <a:lnTo>
                    <a:pt x="1342" y="2287"/>
                  </a:lnTo>
                  <a:lnTo>
                    <a:pt x="1342" y="2286"/>
                  </a:lnTo>
                  <a:lnTo>
                    <a:pt x="1343" y="2285"/>
                  </a:lnTo>
                  <a:lnTo>
                    <a:pt x="1343" y="2284"/>
                  </a:lnTo>
                  <a:lnTo>
                    <a:pt x="1343" y="2283"/>
                  </a:lnTo>
                  <a:lnTo>
                    <a:pt x="1341" y="2281"/>
                  </a:lnTo>
                  <a:lnTo>
                    <a:pt x="1340" y="2281"/>
                  </a:lnTo>
                  <a:lnTo>
                    <a:pt x="1338" y="2280"/>
                  </a:lnTo>
                  <a:lnTo>
                    <a:pt x="1338" y="2279"/>
                  </a:lnTo>
                  <a:lnTo>
                    <a:pt x="1338" y="2277"/>
                  </a:lnTo>
                  <a:lnTo>
                    <a:pt x="1338" y="2276"/>
                  </a:lnTo>
                  <a:lnTo>
                    <a:pt x="1338" y="2275"/>
                  </a:lnTo>
                  <a:lnTo>
                    <a:pt x="1339" y="2274"/>
                  </a:lnTo>
                  <a:lnTo>
                    <a:pt x="1339" y="2273"/>
                  </a:lnTo>
                  <a:lnTo>
                    <a:pt x="1339" y="2272"/>
                  </a:lnTo>
                  <a:lnTo>
                    <a:pt x="1338" y="2272"/>
                  </a:lnTo>
                  <a:lnTo>
                    <a:pt x="1336" y="2272"/>
                  </a:lnTo>
                  <a:lnTo>
                    <a:pt x="1336" y="2271"/>
                  </a:lnTo>
                  <a:lnTo>
                    <a:pt x="1336" y="2270"/>
                  </a:lnTo>
                  <a:lnTo>
                    <a:pt x="1336" y="2269"/>
                  </a:lnTo>
                  <a:lnTo>
                    <a:pt x="1335" y="2268"/>
                  </a:lnTo>
                  <a:lnTo>
                    <a:pt x="1335" y="2267"/>
                  </a:lnTo>
                  <a:lnTo>
                    <a:pt x="1335" y="2266"/>
                  </a:lnTo>
                  <a:lnTo>
                    <a:pt x="1334" y="2264"/>
                  </a:lnTo>
                  <a:lnTo>
                    <a:pt x="1334" y="2263"/>
                  </a:lnTo>
                  <a:lnTo>
                    <a:pt x="1333" y="2263"/>
                  </a:lnTo>
                  <a:lnTo>
                    <a:pt x="1333" y="2262"/>
                  </a:lnTo>
                  <a:lnTo>
                    <a:pt x="1334" y="2262"/>
                  </a:lnTo>
                  <a:lnTo>
                    <a:pt x="1335" y="2262"/>
                  </a:lnTo>
                  <a:lnTo>
                    <a:pt x="1335" y="2261"/>
                  </a:lnTo>
                  <a:lnTo>
                    <a:pt x="1335" y="2260"/>
                  </a:lnTo>
                  <a:lnTo>
                    <a:pt x="1335" y="2258"/>
                  </a:lnTo>
                  <a:lnTo>
                    <a:pt x="1335" y="2257"/>
                  </a:lnTo>
                  <a:lnTo>
                    <a:pt x="1334" y="2256"/>
                  </a:lnTo>
                  <a:lnTo>
                    <a:pt x="1334" y="2255"/>
                  </a:lnTo>
                  <a:lnTo>
                    <a:pt x="1334" y="2254"/>
                  </a:lnTo>
                  <a:lnTo>
                    <a:pt x="1334" y="2253"/>
                  </a:lnTo>
                  <a:lnTo>
                    <a:pt x="1333" y="2253"/>
                  </a:lnTo>
                  <a:lnTo>
                    <a:pt x="1333" y="2252"/>
                  </a:lnTo>
                  <a:lnTo>
                    <a:pt x="1334" y="2251"/>
                  </a:lnTo>
                  <a:lnTo>
                    <a:pt x="1333" y="2250"/>
                  </a:lnTo>
                  <a:lnTo>
                    <a:pt x="1333" y="2249"/>
                  </a:lnTo>
                  <a:lnTo>
                    <a:pt x="1332" y="2249"/>
                  </a:lnTo>
                  <a:lnTo>
                    <a:pt x="1332" y="2248"/>
                  </a:lnTo>
                  <a:lnTo>
                    <a:pt x="1332" y="2246"/>
                  </a:lnTo>
                  <a:lnTo>
                    <a:pt x="1330" y="2245"/>
                  </a:lnTo>
                  <a:lnTo>
                    <a:pt x="1329" y="2244"/>
                  </a:lnTo>
                  <a:lnTo>
                    <a:pt x="1327" y="2244"/>
                  </a:lnTo>
                  <a:lnTo>
                    <a:pt x="1326" y="2244"/>
                  </a:lnTo>
                  <a:lnTo>
                    <a:pt x="1324" y="2243"/>
                  </a:lnTo>
                  <a:lnTo>
                    <a:pt x="1323" y="2242"/>
                  </a:lnTo>
                  <a:lnTo>
                    <a:pt x="1322" y="2242"/>
                  </a:lnTo>
                  <a:lnTo>
                    <a:pt x="1321" y="2242"/>
                  </a:lnTo>
                  <a:lnTo>
                    <a:pt x="1320" y="2242"/>
                  </a:lnTo>
                  <a:lnTo>
                    <a:pt x="1320" y="2241"/>
                  </a:lnTo>
                  <a:lnTo>
                    <a:pt x="1318" y="2240"/>
                  </a:lnTo>
                  <a:lnTo>
                    <a:pt x="1318" y="2239"/>
                  </a:lnTo>
                  <a:lnTo>
                    <a:pt x="1316" y="2238"/>
                  </a:lnTo>
                  <a:lnTo>
                    <a:pt x="1314" y="2237"/>
                  </a:lnTo>
                  <a:lnTo>
                    <a:pt x="1314" y="2238"/>
                  </a:lnTo>
                  <a:lnTo>
                    <a:pt x="1311" y="2237"/>
                  </a:lnTo>
                  <a:lnTo>
                    <a:pt x="1311" y="2236"/>
                  </a:lnTo>
                  <a:lnTo>
                    <a:pt x="1311" y="2235"/>
                  </a:lnTo>
                  <a:lnTo>
                    <a:pt x="1310" y="2235"/>
                  </a:lnTo>
                  <a:lnTo>
                    <a:pt x="1309" y="2235"/>
                  </a:lnTo>
                  <a:lnTo>
                    <a:pt x="1309" y="2234"/>
                  </a:lnTo>
                  <a:lnTo>
                    <a:pt x="1308" y="2233"/>
                  </a:lnTo>
                  <a:lnTo>
                    <a:pt x="1307" y="2233"/>
                  </a:lnTo>
                  <a:lnTo>
                    <a:pt x="1307" y="2232"/>
                  </a:lnTo>
                  <a:lnTo>
                    <a:pt x="1306" y="2232"/>
                  </a:lnTo>
                  <a:lnTo>
                    <a:pt x="1306" y="2231"/>
                  </a:lnTo>
                  <a:lnTo>
                    <a:pt x="1305" y="2231"/>
                  </a:lnTo>
                  <a:lnTo>
                    <a:pt x="1303" y="2230"/>
                  </a:lnTo>
                  <a:lnTo>
                    <a:pt x="1303" y="2229"/>
                  </a:lnTo>
                  <a:lnTo>
                    <a:pt x="1302" y="2229"/>
                  </a:lnTo>
                  <a:lnTo>
                    <a:pt x="1301" y="2229"/>
                  </a:lnTo>
                  <a:lnTo>
                    <a:pt x="1299" y="2228"/>
                  </a:lnTo>
                  <a:lnTo>
                    <a:pt x="1299" y="2227"/>
                  </a:lnTo>
                  <a:lnTo>
                    <a:pt x="1299" y="2226"/>
                  </a:lnTo>
                  <a:lnTo>
                    <a:pt x="1297" y="2227"/>
                  </a:lnTo>
                  <a:lnTo>
                    <a:pt x="1297" y="2226"/>
                  </a:lnTo>
                  <a:lnTo>
                    <a:pt x="1297" y="2225"/>
                  </a:lnTo>
                  <a:lnTo>
                    <a:pt x="1296" y="2225"/>
                  </a:lnTo>
                  <a:lnTo>
                    <a:pt x="1296" y="2224"/>
                  </a:lnTo>
                  <a:lnTo>
                    <a:pt x="1296" y="2223"/>
                  </a:lnTo>
                  <a:lnTo>
                    <a:pt x="1295" y="2223"/>
                  </a:lnTo>
                  <a:lnTo>
                    <a:pt x="1294" y="2223"/>
                  </a:lnTo>
                  <a:lnTo>
                    <a:pt x="1293" y="2222"/>
                  </a:lnTo>
                  <a:lnTo>
                    <a:pt x="1292" y="2222"/>
                  </a:lnTo>
                  <a:lnTo>
                    <a:pt x="1292" y="2221"/>
                  </a:lnTo>
                  <a:lnTo>
                    <a:pt x="1291" y="2221"/>
                  </a:lnTo>
                  <a:lnTo>
                    <a:pt x="1290" y="2220"/>
                  </a:lnTo>
                  <a:lnTo>
                    <a:pt x="1289" y="2220"/>
                  </a:lnTo>
                  <a:lnTo>
                    <a:pt x="1289" y="2219"/>
                  </a:lnTo>
                  <a:lnTo>
                    <a:pt x="1288" y="2219"/>
                  </a:lnTo>
                  <a:lnTo>
                    <a:pt x="1287" y="2218"/>
                  </a:lnTo>
                  <a:lnTo>
                    <a:pt x="1288" y="2218"/>
                  </a:lnTo>
                  <a:lnTo>
                    <a:pt x="1287" y="2218"/>
                  </a:lnTo>
                  <a:lnTo>
                    <a:pt x="1287" y="2217"/>
                  </a:lnTo>
                  <a:lnTo>
                    <a:pt x="1286" y="2216"/>
                  </a:lnTo>
                  <a:lnTo>
                    <a:pt x="1285" y="2215"/>
                  </a:lnTo>
                  <a:lnTo>
                    <a:pt x="1286" y="2215"/>
                  </a:lnTo>
                  <a:lnTo>
                    <a:pt x="1285" y="2215"/>
                  </a:lnTo>
                  <a:lnTo>
                    <a:pt x="1285" y="2214"/>
                  </a:lnTo>
                  <a:lnTo>
                    <a:pt x="1286" y="2214"/>
                  </a:lnTo>
                  <a:lnTo>
                    <a:pt x="1286" y="2213"/>
                  </a:lnTo>
                  <a:lnTo>
                    <a:pt x="1287" y="2213"/>
                  </a:lnTo>
                  <a:lnTo>
                    <a:pt x="1286" y="2212"/>
                  </a:lnTo>
                  <a:lnTo>
                    <a:pt x="1286" y="2211"/>
                  </a:lnTo>
                  <a:lnTo>
                    <a:pt x="1287" y="2211"/>
                  </a:lnTo>
                  <a:lnTo>
                    <a:pt x="1287" y="2210"/>
                  </a:lnTo>
                  <a:lnTo>
                    <a:pt x="1286" y="2209"/>
                  </a:lnTo>
                  <a:lnTo>
                    <a:pt x="1286" y="2210"/>
                  </a:lnTo>
                  <a:lnTo>
                    <a:pt x="1286" y="2209"/>
                  </a:lnTo>
                  <a:lnTo>
                    <a:pt x="1285" y="2209"/>
                  </a:lnTo>
                  <a:lnTo>
                    <a:pt x="1285" y="2208"/>
                  </a:lnTo>
                  <a:lnTo>
                    <a:pt x="1285" y="2207"/>
                  </a:lnTo>
                  <a:lnTo>
                    <a:pt x="1284" y="2207"/>
                  </a:lnTo>
                  <a:lnTo>
                    <a:pt x="1285" y="2205"/>
                  </a:lnTo>
                  <a:lnTo>
                    <a:pt x="1286" y="2205"/>
                  </a:lnTo>
                  <a:lnTo>
                    <a:pt x="1287" y="2205"/>
                  </a:lnTo>
                  <a:lnTo>
                    <a:pt x="1286" y="2205"/>
                  </a:lnTo>
                  <a:lnTo>
                    <a:pt x="1286" y="2204"/>
                  </a:lnTo>
                  <a:lnTo>
                    <a:pt x="1285" y="2204"/>
                  </a:lnTo>
                  <a:lnTo>
                    <a:pt x="1286" y="2204"/>
                  </a:lnTo>
                  <a:lnTo>
                    <a:pt x="1286" y="2203"/>
                  </a:lnTo>
                  <a:lnTo>
                    <a:pt x="1287" y="2203"/>
                  </a:lnTo>
                  <a:lnTo>
                    <a:pt x="1287" y="2202"/>
                  </a:lnTo>
                  <a:lnTo>
                    <a:pt x="1287" y="2201"/>
                  </a:lnTo>
                  <a:lnTo>
                    <a:pt x="1287" y="2200"/>
                  </a:lnTo>
                  <a:lnTo>
                    <a:pt x="1288" y="2201"/>
                  </a:lnTo>
                  <a:lnTo>
                    <a:pt x="1288" y="2200"/>
                  </a:lnTo>
                  <a:lnTo>
                    <a:pt x="1289" y="2199"/>
                  </a:lnTo>
                  <a:lnTo>
                    <a:pt x="1288" y="2198"/>
                  </a:lnTo>
                  <a:lnTo>
                    <a:pt x="1287" y="2198"/>
                  </a:lnTo>
                  <a:lnTo>
                    <a:pt x="1287" y="2197"/>
                  </a:lnTo>
                  <a:lnTo>
                    <a:pt x="1286" y="2197"/>
                  </a:lnTo>
                  <a:lnTo>
                    <a:pt x="1286" y="2196"/>
                  </a:lnTo>
                  <a:lnTo>
                    <a:pt x="1287" y="2195"/>
                  </a:lnTo>
                  <a:lnTo>
                    <a:pt x="1288" y="2195"/>
                  </a:lnTo>
                  <a:lnTo>
                    <a:pt x="1288" y="2193"/>
                  </a:lnTo>
                  <a:lnTo>
                    <a:pt x="1288" y="2192"/>
                  </a:lnTo>
                  <a:lnTo>
                    <a:pt x="1287" y="2192"/>
                  </a:lnTo>
                  <a:lnTo>
                    <a:pt x="1286" y="2192"/>
                  </a:lnTo>
                  <a:lnTo>
                    <a:pt x="1287" y="2191"/>
                  </a:lnTo>
                  <a:lnTo>
                    <a:pt x="1287" y="2190"/>
                  </a:lnTo>
                  <a:lnTo>
                    <a:pt x="1286" y="2190"/>
                  </a:lnTo>
                  <a:lnTo>
                    <a:pt x="1286" y="2189"/>
                  </a:lnTo>
                  <a:lnTo>
                    <a:pt x="1286" y="2188"/>
                  </a:lnTo>
                  <a:lnTo>
                    <a:pt x="1286" y="2187"/>
                  </a:lnTo>
                  <a:lnTo>
                    <a:pt x="1286" y="2186"/>
                  </a:lnTo>
                  <a:lnTo>
                    <a:pt x="1287" y="2186"/>
                  </a:lnTo>
                  <a:lnTo>
                    <a:pt x="1286" y="2185"/>
                  </a:lnTo>
                  <a:lnTo>
                    <a:pt x="1287" y="2184"/>
                  </a:lnTo>
                  <a:lnTo>
                    <a:pt x="1286" y="2183"/>
                  </a:lnTo>
                  <a:lnTo>
                    <a:pt x="1286" y="2182"/>
                  </a:lnTo>
                  <a:lnTo>
                    <a:pt x="1286" y="2181"/>
                  </a:lnTo>
                  <a:lnTo>
                    <a:pt x="1286" y="2180"/>
                  </a:lnTo>
                  <a:lnTo>
                    <a:pt x="1286" y="2179"/>
                  </a:lnTo>
                  <a:lnTo>
                    <a:pt x="1286" y="2178"/>
                  </a:lnTo>
                  <a:lnTo>
                    <a:pt x="1286" y="2179"/>
                  </a:lnTo>
                  <a:lnTo>
                    <a:pt x="1286" y="2178"/>
                  </a:lnTo>
                  <a:lnTo>
                    <a:pt x="1286" y="2177"/>
                  </a:lnTo>
                  <a:lnTo>
                    <a:pt x="1287" y="2176"/>
                  </a:lnTo>
                  <a:lnTo>
                    <a:pt x="1287" y="2175"/>
                  </a:lnTo>
                  <a:lnTo>
                    <a:pt x="1288" y="2175"/>
                  </a:lnTo>
                  <a:lnTo>
                    <a:pt x="1288" y="2174"/>
                  </a:lnTo>
                  <a:lnTo>
                    <a:pt x="1289" y="2174"/>
                  </a:lnTo>
                  <a:lnTo>
                    <a:pt x="1289" y="2173"/>
                  </a:lnTo>
                  <a:lnTo>
                    <a:pt x="1289" y="2172"/>
                  </a:lnTo>
                  <a:lnTo>
                    <a:pt x="1290" y="2172"/>
                  </a:lnTo>
                  <a:lnTo>
                    <a:pt x="1291" y="2172"/>
                  </a:lnTo>
                  <a:lnTo>
                    <a:pt x="1291" y="2171"/>
                  </a:lnTo>
                  <a:lnTo>
                    <a:pt x="1290" y="2171"/>
                  </a:lnTo>
                  <a:lnTo>
                    <a:pt x="1291" y="2171"/>
                  </a:lnTo>
                  <a:lnTo>
                    <a:pt x="1291" y="2170"/>
                  </a:lnTo>
                  <a:lnTo>
                    <a:pt x="1290" y="2169"/>
                  </a:lnTo>
                  <a:lnTo>
                    <a:pt x="1291" y="2169"/>
                  </a:lnTo>
                  <a:lnTo>
                    <a:pt x="1291" y="2168"/>
                  </a:lnTo>
                  <a:lnTo>
                    <a:pt x="1291" y="2167"/>
                  </a:lnTo>
                  <a:lnTo>
                    <a:pt x="1291" y="2166"/>
                  </a:lnTo>
                  <a:lnTo>
                    <a:pt x="1292" y="2165"/>
                  </a:lnTo>
                  <a:lnTo>
                    <a:pt x="1292" y="2166"/>
                  </a:lnTo>
                  <a:lnTo>
                    <a:pt x="1292" y="2165"/>
                  </a:lnTo>
                  <a:lnTo>
                    <a:pt x="1293" y="2165"/>
                  </a:lnTo>
                  <a:lnTo>
                    <a:pt x="1293" y="2163"/>
                  </a:lnTo>
                  <a:lnTo>
                    <a:pt x="1293" y="2162"/>
                  </a:lnTo>
                  <a:lnTo>
                    <a:pt x="1293" y="2161"/>
                  </a:lnTo>
                  <a:lnTo>
                    <a:pt x="1293" y="2160"/>
                  </a:lnTo>
                  <a:lnTo>
                    <a:pt x="1294" y="2160"/>
                  </a:lnTo>
                  <a:lnTo>
                    <a:pt x="1294" y="2158"/>
                  </a:lnTo>
                  <a:lnTo>
                    <a:pt x="1295" y="2158"/>
                  </a:lnTo>
                  <a:lnTo>
                    <a:pt x="1295" y="2157"/>
                  </a:lnTo>
                  <a:lnTo>
                    <a:pt x="1296" y="2156"/>
                  </a:lnTo>
                  <a:lnTo>
                    <a:pt x="1296" y="2155"/>
                  </a:lnTo>
                  <a:lnTo>
                    <a:pt x="1297" y="2155"/>
                  </a:lnTo>
                  <a:lnTo>
                    <a:pt x="1296" y="2155"/>
                  </a:lnTo>
                  <a:lnTo>
                    <a:pt x="1297" y="2154"/>
                  </a:lnTo>
                  <a:lnTo>
                    <a:pt x="1298" y="2154"/>
                  </a:lnTo>
                  <a:lnTo>
                    <a:pt x="1299" y="2154"/>
                  </a:lnTo>
                  <a:lnTo>
                    <a:pt x="1299" y="2153"/>
                  </a:lnTo>
                  <a:lnTo>
                    <a:pt x="1299" y="2154"/>
                  </a:lnTo>
                  <a:lnTo>
                    <a:pt x="1300" y="2153"/>
                  </a:lnTo>
                  <a:lnTo>
                    <a:pt x="1299" y="2153"/>
                  </a:lnTo>
                  <a:lnTo>
                    <a:pt x="1300" y="2153"/>
                  </a:lnTo>
                  <a:lnTo>
                    <a:pt x="1301" y="2152"/>
                  </a:lnTo>
                  <a:lnTo>
                    <a:pt x="1300" y="2152"/>
                  </a:lnTo>
                  <a:lnTo>
                    <a:pt x="1301" y="2152"/>
                  </a:lnTo>
                  <a:lnTo>
                    <a:pt x="1301" y="2151"/>
                  </a:lnTo>
                  <a:lnTo>
                    <a:pt x="1302" y="2151"/>
                  </a:lnTo>
                  <a:lnTo>
                    <a:pt x="1302" y="2150"/>
                  </a:lnTo>
                  <a:lnTo>
                    <a:pt x="1302" y="2149"/>
                  </a:lnTo>
                  <a:lnTo>
                    <a:pt x="1303" y="2149"/>
                  </a:lnTo>
                  <a:lnTo>
                    <a:pt x="1303" y="2148"/>
                  </a:lnTo>
                  <a:lnTo>
                    <a:pt x="1304" y="2147"/>
                  </a:lnTo>
                  <a:lnTo>
                    <a:pt x="1305" y="2147"/>
                  </a:lnTo>
                  <a:lnTo>
                    <a:pt x="1306" y="2147"/>
                  </a:lnTo>
                  <a:lnTo>
                    <a:pt x="1306" y="2146"/>
                  </a:lnTo>
                  <a:lnTo>
                    <a:pt x="1306" y="2145"/>
                  </a:lnTo>
                  <a:lnTo>
                    <a:pt x="1307" y="2144"/>
                  </a:lnTo>
                  <a:lnTo>
                    <a:pt x="1307" y="2143"/>
                  </a:lnTo>
                  <a:lnTo>
                    <a:pt x="1308" y="2143"/>
                  </a:lnTo>
                  <a:lnTo>
                    <a:pt x="1308" y="2141"/>
                  </a:lnTo>
                  <a:lnTo>
                    <a:pt x="1309" y="2141"/>
                  </a:lnTo>
                  <a:lnTo>
                    <a:pt x="1310" y="2139"/>
                  </a:lnTo>
                  <a:lnTo>
                    <a:pt x="1310" y="2137"/>
                  </a:lnTo>
                  <a:lnTo>
                    <a:pt x="1310" y="2136"/>
                  </a:lnTo>
                  <a:lnTo>
                    <a:pt x="1312" y="2134"/>
                  </a:lnTo>
                  <a:lnTo>
                    <a:pt x="1313" y="2131"/>
                  </a:lnTo>
                  <a:lnTo>
                    <a:pt x="1310" y="2127"/>
                  </a:lnTo>
                  <a:lnTo>
                    <a:pt x="1308" y="2126"/>
                  </a:lnTo>
                  <a:lnTo>
                    <a:pt x="1306" y="2124"/>
                  </a:lnTo>
                  <a:lnTo>
                    <a:pt x="1305" y="2122"/>
                  </a:lnTo>
                  <a:lnTo>
                    <a:pt x="1305" y="2120"/>
                  </a:lnTo>
                  <a:lnTo>
                    <a:pt x="1304" y="2118"/>
                  </a:lnTo>
                  <a:lnTo>
                    <a:pt x="1305" y="2113"/>
                  </a:lnTo>
                  <a:lnTo>
                    <a:pt x="1305" y="2111"/>
                  </a:lnTo>
                  <a:lnTo>
                    <a:pt x="1304" y="2109"/>
                  </a:lnTo>
                  <a:lnTo>
                    <a:pt x="1302" y="2107"/>
                  </a:lnTo>
                  <a:lnTo>
                    <a:pt x="1300" y="2107"/>
                  </a:lnTo>
                  <a:lnTo>
                    <a:pt x="1299" y="2106"/>
                  </a:lnTo>
                  <a:lnTo>
                    <a:pt x="1298" y="2105"/>
                  </a:lnTo>
                  <a:lnTo>
                    <a:pt x="1296" y="2105"/>
                  </a:lnTo>
                  <a:lnTo>
                    <a:pt x="1295" y="2105"/>
                  </a:lnTo>
                  <a:lnTo>
                    <a:pt x="1294" y="2105"/>
                  </a:lnTo>
                  <a:lnTo>
                    <a:pt x="1293" y="2104"/>
                  </a:lnTo>
                  <a:lnTo>
                    <a:pt x="1292" y="2103"/>
                  </a:lnTo>
                  <a:lnTo>
                    <a:pt x="1292" y="2101"/>
                  </a:lnTo>
                  <a:lnTo>
                    <a:pt x="1289" y="2097"/>
                  </a:lnTo>
                  <a:lnTo>
                    <a:pt x="1288" y="2095"/>
                  </a:lnTo>
                  <a:lnTo>
                    <a:pt x="1288" y="2094"/>
                  </a:lnTo>
                  <a:lnTo>
                    <a:pt x="1286" y="2093"/>
                  </a:lnTo>
                  <a:lnTo>
                    <a:pt x="1284" y="2091"/>
                  </a:lnTo>
                  <a:lnTo>
                    <a:pt x="1283" y="2090"/>
                  </a:lnTo>
                  <a:lnTo>
                    <a:pt x="1282" y="2090"/>
                  </a:lnTo>
                  <a:lnTo>
                    <a:pt x="1281" y="2090"/>
                  </a:lnTo>
                  <a:lnTo>
                    <a:pt x="1280" y="2090"/>
                  </a:lnTo>
                  <a:lnTo>
                    <a:pt x="1279" y="2090"/>
                  </a:lnTo>
                  <a:lnTo>
                    <a:pt x="1278" y="2089"/>
                  </a:lnTo>
                  <a:lnTo>
                    <a:pt x="1276" y="2086"/>
                  </a:lnTo>
                  <a:lnTo>
                    <a:pt x="1275" y="2086"/>
                  </a:lnTo>
                  <a:lnTo>
                    <a:pt x="1273" y="2086"/>
                  </a:lnTo>
                  <a:lnTo>
                    <a:pt x="1272" y="2085"/>
                  </a:lnTo>
                  <a:lnTo>
                    <a:pt x="1269" y="2083"/>
                  </a:lnTo>
                  <a:lnTo>
                    <a:pt x="1269" y="2081"/>
                  </a:lnTo>
                  <a:lnTo>
                    <a:pt x="1269" y="2080"/>
                  </a:lnTo>
                  <a:lnTo>
                    <a:pt x="1268" y="2080"/>
                  </a:lnTo>
                  <a:lnTo>
                    <a:pt x="1268" y="2078"/>
                  </a:lnTo>
                  <a:lnTo>
                    <a:pt x="1267" y="2077"/>
                  </a:lnTo>
                  <a:lnTo>
                    <a:pt x="1266" y="2077"/>
                  </a:lnTo>
                  <a:lnTo>
                    <a:pt x="1261" y="2076"/>
                  </a:lnTo>
                  <a:lnTo>
                    <a:pt x="1259" y="2077"/>
                  </a:lnTo>
                  <a:lnTo>
                    <a:pt x="1257" y="2077"/>
                  </a:lnTo>
                  <a:lnTo>
                    <a:pt x="1256" y="2077"/>
                  </a:lnTo>
                  <a:lnTo>
                    <a:pt x="1255" y="2075"/>
                  </a:lnTo>
                  <a:lnTo>
                    <a:pt x="1254" y="2073"/>
                  </a:lnTo>
                  <a:lnTo>
                    <a:pt x="1253" y="2071"/>
                  </a:lnTo>
                  <a:lnTo>
                    <a:pt x="1253" y="2070"/>
                  </a:lnTo>
                  <a:lnTo>
                    <a:pt x="1252" y="2069"/>
                  </a:lnTo>
                  <a:lnTo>
                    <a:pt x="1249" y="2067"/>
                  </a:lnTo>
                  <a:lnTo>
                    <a:pt x="1247" y="2065"/>
                  </a:lnTo>
                  <a:lnTo>
                    <a:pt x="1246" y="2063"/>
                  </a:lnTo>
                  <a:lnTo>
                    <a:pt x="1245" y="2063"/>
                  </a:lnTo>
                  <a:lnTo>
                    <a:pt x="1244" y="2056"/>
                  </a:lnTo>
                  <a:lnTo>
                    <a:pt x="1244" y="2055"/>
                  </a:lnTo>
                  <a:lnTo>
                    <a:pt x="1247" y="2054"/>
                  </a:lnTo>
                  <a:lnTo>
                    <a:pt x="1248" y="2054"/>
                  </a:lnTo>
                  <a:lnTo>
                    <a:pt x="1249" y="2053"/>
                  </a:lnTo>
                  <a:lnTo>
                    <a:pt x="1250" y="2052"/>
                  </a:lnTo>
                  <a:lnTo>
                    <a:pt x="1251" y="2052"/>
                  </a:lnTo>
                  <a:lnTo>
                    <a:pt x="1251" y="2051"/>
                  </a:lnTo>
                  <a:lnTo>
                    <a:pt x="1251" y="2050"/>
                  </a:lnTo>
                  <a:lnTo>
                    <a:pt x="1250" y="2048"/>
                  </a:lnTo>
                  <a:lnTo>
                    <a:pt x="1249" y="2047"/>
                  </a:lnTo>
                  <a:lnTo>
                    <a:pt x="1248" y="2046"/>
                  </a:lnTo>
                  <a:lnTo>
                    <a:pt x="1247" y="2043"/>
                  </a:lnTo>
                  <a:lnTo>
                    <a:pt x="1246" y="2043"/>
                  </a:lnTo>
                  <a:lnTo>
                    <a:pt x="1244" y="2041"/>
                  </a:lnTo>
                  <a:lnTo>
                    <a:pt x="1243" y="2040"/>
                  </a:lnTo>
                  <a:lnTo>
                    <a:pt x="1242" y="2039"/>
                  </a:lnTo>
                  <a:lnTo>
                    <a:pt x="1242" y="2036"/>
                  </a:lnTo>
                  <a:lnTo>
                    <a:pt x="1241" y="2034"/>
                  </a:lnTo>
                  <a:lnTo>
                    <a:pt x="1239" y="2031"/>
                  </a:lnTo>
                  <a:lnTo>
                    <a:pt x="1238" y="2030"/>
                  </a:lnTo>
                  <a:lnTo>
                    <a:pt x="1237" y="2030"/>
                  </a:lnTo>
                  <a:lnTo>
                    <a:pt x="1236" y="2030"/>
                  </a:lnTo>
                  <a:lnTo>
                    <a:pt x="1235" y="2030"/>
                  </a:lnTo>
                  <a:lnTo>
                    <a:pt x="1234" y="2032"/>
                  </a:lnTo>
                  <a:lnTo>
                    <a:pt x="1230" y="2032"/>
                  </a:lnTo>
                  <a:lnTo>
                    <a:pt x="1227" y="2033"/>
                  </a:lnTo>
                  <a:lnTo>
                    <a:pt x="1226" y="2033"/>
                  </a:lnTo>
                  <a:lnTo>
                    <a:pt x="1225" y="2034"/>
                  </a:lnTo>
                  <a:lnTo>
                    <a:pt x="1224" y="2036"/>
                  </a:lnTo>
                  <a:lnTo>
                    <a:pt x="1223" y="2037"/>
                  </a:lnTo>
                  <a:lnTo>
                    <a:pt x="1219" y="2037"/>
                  </a:lnTo>
                  <a:lnTo>
                    <a:pt x="1215" y="2036"/>
                  </a:lnTo>
                  <a:lnTo>
                    <a:pt x="1213" y="2036"/>
                  </a:lnTo>
                  <a:lnTo>
                    <a:pt x="1212" y="2036"/>
                  </a:lnTo>
                  <a:lnTo>
                    <a:pt x="1211" y="2037"/>
                  </a:lnTo>
                  <a:lnTo>
                    <a:pt x="1210" y="2037"/>
                  </a:lnTo>
                  <a:lnTo>
                    <a:pt x="1209" y="2038"/>
                  </a:lnTo>
                  <a:lnTo>
                    <a:pt x="1209" y="2040"/>
                  </a:lnTo>
                  <a:lnTo>
                    <a:pt x="1208" y="2040"/>
                  </a:lnTo>
                  <a:lnTo>
                    <a:pt x="1207" y="2040"/>
                  </a:lnTo>
                  <a:lnTo>
                    <a:pt x="1205" y="2040"/>
                  </a:lnTo>
                  <a:lnTo>
                    <a:pt x="1202" y="2040"/>
                  </a:lnTo>
                  <a:lnTo>
                    <a:pt x="1200" y="2039"/>
                  </a:lnTo>
                  <a:lnTo>
                    <a:pt x="1198" y="2040"/>
                  </a:lnTo>
                  <a:lnTo>
                    <a:pt x="1197" y="2040"/>
                  </a:lnTo>
                  <a:lnTo>
                    <a:pt x="1195" y="2040"/>
                  </a:lnTo>
                  <a:lnTo>
                    <a:pt x="1194" y="2042"/>
                  </a:lnTo>
                  <a:lnTo>
                    <a:pt x="1193" y="2043"/>
                  </a:lnTo>
                  <a:lnTo>
                    <a:pt x="1193" y="2045"/>
                  </a:lnTo>
                  <a:lnTo>
                    <a:pt x="1192" y="2046"/>
                  </a:lnTo>
                  <a:lnTo>
                    <a:pt x="1192" y="2049"/>
                  </a:lnTo>
                  <a:lnTo>
                    <a:pt x="1192" y="2050"/>
                  </a:lnTo>
                  <a:lnTo>
                    <a:pt x="1190" y="2053"/>
                  </a:lnTo>
                  <a:lnTo>
                    <a:pt x="1188" y="2053"/>
                  </a:lnTo>
                  <a:lnTo>
                    <a:pt x="1187" y="2054"/>
                  </a:lnTo>
                  <a:lnTo>
                    <a:pt x="1185" y="2056"/>
                  </a:lnTo>
                  <a:lnTo>
                    <a:pt x="1184" y="2056"/>
                  </a:lnTo>
                  <a:lnTo>
                    <a:pt x="1182" y="2056"/>
                  </a:lnTo>
                  <a:lnTo>
                    <a:pt x="1181" y="2056"/>
                  </a:lnTo>
                  <a:lnTo>
                    <a:pt x="1179" y="2057"/>
                  </a:lnTo>
                  <a:lnTo>
                    <a:pt x="1178" y="2058"/>
                  </a:lnTo>
                  <a:lnTo>
                    <a:pt x="1177" y="2058"/>
                  </a:lnTo>
                  <a:lnTo>
                    <a:pt x="1176" y="2057"/>
                  </a:lnTo>
                  <a:lnTo>
                    <a:pt x="1173" y="2054"/>
                  </a:lnTo>
                  <a:lnTo>
                    <a:pt x="1173" y="2053"/>
                  </a:lnTo>
                  <a:lnTo>
                    <a:pt x="1172" y="2053"/>
                  </a:lnTo>
                  <a:lnTo>
                    <a:pt x="1171" y="2052"/>
                  </a:lnTo>
                  <a:lnTo>
                    <a:pt x="1169" y="2050"/>
                  </a:lnTo>
                  <a:lnTo>
                    <a:pt x="1166" y="2047"/>
                  </a:lnTo>
                  <a:lnTo>
                    <a:pt x="1165" y="2047"/>
                  </a:lnTo>
                  <a:lnTo>
                    <a:pt x="1165" y="2046"/>
                  </a:lnTo>
                  <a:lnTo>
                    <a:pt x="1165" y="2045"/>
                  </a:lnTo>
                  <a:lnTo>
                    <a:pt x="1165" y="2043"/>
                  </a:lnTo>
                  <a:lnTo>
                    <a:pt x="1165" y="2042"/>
                  </a:lnTo>
                  <a:lnTo>
                    <a:pt x="1165" y="2041"/>
                  </a:lnTo>
                  <a:lnTo>
                    <a:pt x="1165" y="2040"/>
                  </a:lnTo>
                  <a:lnTo>
                    <a:pt x="1163" y="2038"/>
                  </a:lnTo>
                  <a:lnTo>
                    <a:pt x="1161" y="2035"/>
                  </a:lnTo>
                  <a:lnTo>
                    <a:pt x="1158" y="2032"/>
                  </a:lnTo>
                  <a:lnTo>
                    <a:pt x="1155" y="2030"/>
                  </a:lnTo>
                  <a:lnTo>
                    <a:pt x="1154" y="2030"/>
                  </a:lnTo>
                  <a:lnTo>
                    <a:pt x="1152" y="2030"/>
                  </a:lnTo>
                  <a:lnTo>
                    <a:pt x="1147" y="2031"/>
                  </a:lnTo>
                  <a:lnTo>
                    <a:pt x="1145" y="2033"/>
                  </a:lnTo>
                  <a:lnTo>
                    <a:pt x="1139" y="2033"/>
                  </a:lnTo>
                  <a:lnTo>
                    <a:pt x="1138" y="2033"/>
                  </a:lnTo>
                  <a:lnTo>
                    <a:pt x="1136" y="2032"/>
                  </a:lnTo>
                  <a:lnTo>
                    <a:pt x="1135" y="2031"/>
                  </a:lnTo>
                  <a:lnTo>
                    <a:pt x="1134" y="2031"/>
                  </a:lnTo>
                  <a:lnTo>
                    <a:pt x="1133" y="2031"/>
                  </a:lnTo>
                  <a:lnTo>
                    <a:pt x="1131" y="2031"/>
                  </a:lnTo>
                  <a:lnTo>
                    <a:pt x="1123" y="2030"/>
                  </a:lnTo>
                  <a:lnTo>
                    <a:pt x="1122" y="2030"/>
                  </a:lnTo>
                  <a:lnTo>
                    <a:pt x="1120" y="2030"/>
                  </a:lnTo>
                  <a:lnTo>
                    <a:pt x="1119" y="2030"/>
                  </a:lnTo>
                  <a:lnTo>
                    <a:pt x="1112" y="2032"/>
                  </a:lnTo>
                  <a:lnTo>
                    <a:pt x="1110" y="2033"/>
                  </a:lnTo>
                  <a:lnTo>
                    <a:pt x="1109" y="2033"/>
                  </a:lnTo>
                  <a:lnTo>
                    <a:pt x="1108" y="2033"/>
                  </a:lnTo>
                  <a:lnTo>
                    <a:pt x="1106" y="2031"/>
                  </a:lnTo>
                  <a:lnTo>
                    <a:pt x="1105" y="2030"/>
                  </a:lnTo>
                  <a:lnTo>
                    <a:pt x="1104" y="2030"/>
                  </a:lnTo>
                  <a:lnTo>
                    <a:pt x="1103" y="2030"/>
                  </a:lnTo>
                  <a:lnTo>
                    <a:pt x="1101" y="2031"/>
                  </a:lnTo>
                  <a:lnTo>
                    <a:pt x="1099" y="2035"/>
                  </a:lnTo>
                  <a:lnTo>
                    <a:pt x="1098" y="2037"/>
                  </a:lnTo>
                  <a:lnTo>
                    <a:pt x="1097" y="2037"/>
                  </a:lnTo>
                  <a:lnTo>
                    <a:pt x="1097" y="2038"/>
                  </a:lnTo>
                  <a:lnTo>
                    <a:pt x="1096" y="2039"/>
                  </a:lnTo>
                  <a:lnTo>
                    <a:pt x="1095" y="2040"/>
                  </a:lnTo>
                  <a:lnTo>
                    <a:pt x="1095" y="2041"/>
                  </a:lnTo>
                  <a:lnTo>
                    <a:pt x="1094" y="2044"/>
                  </a:lnTo>
                  <a:lnTo>
                    <a:pt x="1094" y="2046"/>
                  </a:lnTo>
                  <a:lnTo>
                    <a:pt x="1095" y="2047"/>
                  </a:lnTo>
                  <a:lnTo>
                    <a:pt x="1096" y="2048"/>
                  </a:lnTo>
                  <a:lnTo>
                    <a:pt x="1097" y="2049"/>
                  </a:lnTo>
                  <a:lnTo>
                    <a:pt x="1098" y="2049"/>
                  </a:lnTo>
                  <a:lnTo>
                    <a:pt x="1099" y="2050"/>
                  </a:lnTo>
                  <a:lnTo>
                    <a:pt x="1100" y="2051"/>
                  </a:lnTo>
                  <a:lnTo>
                    <a:pt x="1100" y="2053"/>
                  </a:lnTo>
                  <a:lnTo>
                    <a:pt x="1099" y="2054"/>
                  </a:lnTo>
                  <a:lnTo>
                    <a:pt x="1098" y="2056"/>
                  </a:lnTo>
                  <a:lnTo>
                    <a:pt x="1097" y="2056"/>
                  </a:lnTo>
                  <a:lnTo>
                    <a:pt x="1096" y="2057"/>
                  </a:lnTo>
                  <a:lnTo>
                    <a:pt x="1096" y="2060"/>
                  </a:lnTo>
                  <a:lnTo>
                    <a:pt x="1095" y="2062"/>
                  </a:lnTo>
                  <a:lnTo>
                    <a:pt x="1094" y="2067"/>
                  </a:lnTo>
                  <a:lnTo>
                    <a:pt x="1093" y="2070"/>
                  </a:lnTo>
                  <a:lnTo>
                    <a:pt x="1091" y="2072"/>
                  </a:lnTo>
                  <a:lnTo>
                    <a:pt x="1088" y="2076"/>
                  </a:lnTo>
                  <a:lnTo>
                    <a:pt x="1086" y="2079"/>
                  </a:lnTo>
                  <a:lnTo>
                    <a:pt x="1085" y="2080"/>
                  </a:lnTo>
                  <a:lnTo>
                    <a:pt x="1084" y="2080"/>
                  </a:lnTo>
                  <a:lnTo>
                    <a:pt x="1079" y="2077"/>
                  </a:lnTo>
                  <a:lnTo>
                    <a:pt x="1076" y="2075"/>
                  </a:lnTo>
                  <a:lnTo>
                    <a:pt x="1076" y="2074"/>
                  </a:lnTo>
                  <a:lnTo>
                    <a:pt x="1075" y="2074"/>
                  </a:lnTo>
                  <a:lnTo>
                    <a:pt x="1074" y="2074"/>
                  </a:lnTo>
                  <a:lnTo>
                    <a:pt x="1073" y="2073"/>
                  </a:lnTo>
                  <a:lnTo>
                    <a:pt x="1072" y="2072"/>
                  </a:lnTo>
                  <a:lnTo>
                    <a:pt x="1070" y="2067"/>
                  </a:lnTo>
                  <a:lnTo>
                    <a:pt x="1070" y="2066"/>
                  </a:lnTo>
                  <a:lnTo>
                    <a:pt x="1069" y="2063"/>
                  </a:lnTo>
                  <a:lnTo>
                    <a:pt x="1069" y="2059"/>
                  </a:lnTo>
                  <a:lnTo>
                    <a:pt x="1070" y="2058"/>
                  </a:lnTo>
                  <a:lnTo>
                    <a:pt x="1070" y="2056"/>
                  </a:lnTo>
                  <a:lnTo>
                    <a:pt x="1070" y="2054"/>
                  </a:lnTo>
                  <a:lnTo>
                    <a:pt x="1069" y="2052"/>
                  </a:lnTo>
                  <a:lnTo>
                    <a:pt x="1067" y="2050"/>
                  </a:lnTo>
                  <a:lnTo>
                    <a:pt x="1066" y="2049"/>
                  </a:lnTo>
                  <a:lnTo>
                    <a:pt x="1060" y="2044"/>
                  </a:lnTo>
                  <a:lnTo>
                    <a:pt x="1058" y="2044"/>
                  </a:lnTo>
                  <a:lnTo>
                    <a:pt x="1057" y="2045"/>
                  </a:lnTo>
                  <a:lnTo>
                    <a:pt x="1056" y="2045"/>
                  </a:lnTo>
                  <a:lnTo>
                    <a:pt x="1055" y="2046"/>
                  </a:lnTo>
                  <a:lnTo>
                    <a:pt x="1054" y="2047"/>
                  </a:lnTo>
                  <a:lnTo>
                    <a:pt x="1054" y="2048"/>
                  </a:lnTo>
                  <a:lnTo>
                    <a:pt x="1054" y="2049"/>
                  </a:lnTo>
                  <a:lnTo>
                    <a:pt x="1054" y="2056"/>
                  </a:lnTo>
                  <a:lnTo>
                    <a:pt x="1054" y="2058"/>
                  </a:lnTo>
                  <a:lnTo>
                    <a:pt x="1054" y="2059"/>
                  </a:lnTo>
                  <a:lnTo>
                    <a:pt x="1053" y="2060"/>
                  </a:lnTo>
                  <a:lnTo>
                    <a:pt x="1053" y="2061"/>
                  </a:lnTo>
                  <a:lnTo>
                    <a:pt x="1051" y="2063"/>
                  </a:lnTo>
                  <a:lnTo>
                    <a:pt x="1050" y="2065"/>
                  </a:lnTo>
                  <a:lnTo>
                    <a:pt x="1049" y="2067"/>
                  </a:lnTo>
                  <a:lnTo>
                    <a:pt x="1049" y="2068"/>
                  </a:lnTo>
                  <a:lnTo>
                    <a:pt x="1049" y="2069"/>
                  </a:lnTo>
                  <a:lnTo>
                    <a:pt x="1048" y="2069"/>
                  </a:lnTo>
                  <a:lnTo>
                    <a:pt x="1048" y="2070"/>
                  </a:lnTo>
                  <a:lnTo>
                    <a:pt x="1047" y="2071"/>
                  </a:lnTo>
                  <a:lnTo>
                    <a:pt x="1046" y="2072"/>
                  </a:lnTo>
                  <a:lnTo>
                    <a:pt x="1045" y="2072"/>
                  </a:lnTo>
                  <a:lnTo>
                    <a:pt x="1045" y="2073"/>
                  </a:lnTo>
                  <a:lnTo>
                    <a:pt x="1044" y="2073"/>
                  </a:lnTo>
                  <a:lnTo>
                    <a:pt x="1044" y="2074"/>
                  </a:lnTo>
                  <a:lnTo>
                    <a:pt x="1043" y="2074"/>
                  </a:lnTo>
                  <a:lnTo>
                    <a:pt x="1043" y="2075"/>
                  </a:lnTo>
                  <a:lnTo>
                    <a:pt x="1042" y="2076"/>
                  </a:lnTo>
                  <a:lnTo>
                    <a:pt x="1041" y="2076"/>
                  </a:lnTo>
                  <a:lnTo>
                    <a:pt x="1040" y="2076"/>
                  </a:lnTo>
                  <a:lnTo>
                    <a:pt x="1040" y="2075"/>
                  </a:lnTo>
                  <a:lnTo>
                    <a:pt x="1039" y="2075"/>
                  </a:lnTo>
                  <a:lnTo>
                    <a:pt x="1038" y="2074"/>
                  </a:lnTo>
                  <a:lnTo>
                    <a:pt x="1037" y="2074"/>
                  </a:lnTo>
                  <a:lnTo>
                    <a:pt x="1036" y="2074"/>
                  </a:lnTo>
                  <a:lnTo>
                    <a:pt x="1035" y="2074"/>
                  </a:lnTo>
                  <a:lnTo>
                    <a:pt x="1035" y="2075"/>
                  </a:lnTo>
                  <a:lnTo>
                    <a:pt x="1034" y="2075"/>
                  </a:lnTo>
                  <a:lnTo>
                    <a:pt x="1034" y="2076"/>
                  </a:lnTo>
                  <a:lnTo>
                    <a:pt x="1033" y="2077"/>
                  </a:lnTo>
                  <a:lnTo>
                    <a:pt x="1032" y="2079"/>
                  </a:lnTo>
                  <a:lnTo>
                    <a:pt x="1032" y="2080"/>
                  </a:lnTo>
                  <a:lnTo>
                    <a:pt x="1031" y="2080"/>
                  </a:lnTo>
                  <a:lnTo>
                    <a:pt x="1029" y="2080"/>
                  </a:lnTo>
                  <a:lnTo>
                    <a:pt x="1024" y="2083"/>
                  </a:lnTo>
                  <a:lnTo>
                    <a:pt x="1022" y="2084"/>
                  </a:lnTo>
                  <a:lnTo>
                    <a:pt x="1020" y="2084"/>
                  </a:lnTo>
                  <a:lnTo>
                    <a:pt x="1017" y="2083"/>
                  </a:lnTo>
                  <a:lnTo>
                    <a:pt x="1017" y="2082"/>
                  </a:lnTo>
                  <a:lnTo>
                    <a:pt x="1015" y="2082"/>
                  </a:lnTo>
                  <a:lnTo>
                    <a:pt x="1012" y="2082"/>
                  </a:lnTo>
                  <a:lnTo>
                    <a:pt x="1010" y="2081"/>
                  </a:lnTo>
                  <a:lnTo>
                    <a:pt x="1008" y="2080"/>
                  </a:lnTo>
                  <a:lnTo>
                    <a:pt x="1007" y="2079"/>
                  </a:lnTo>
                  <a:lnTo>
                    <a:pt x="1006" y="2077"/>
                  </a:lnTo>
                  <a:lnTo>
                    <a:pt x="1005" y="2076"/>
                  </a:lnTo>
                  <a:lnTo>
                    <a:pt x="1004" y="2075"/>
                  </a:lnTo>
                  <a:lnTo>
                    <a:pt x="1002" y="2075"/>
                  </a:lnTo>
                  <a:lnTo>
                    <a:pt x="1000" y="2073"/>
                  </a:lnTo>
                  <a:lnTo>
                    <a:pt x="999" y="2073"/>
                  </a:lnTo>
                  <a:lnTo>
                    <a:pt x="998" y="2073"/>
                  </a:lnTo>
                  <a:lnTo>
                    <a:pt x="997" y="2072"/>
                  </a:lnTo>
                  <a:lnTo>
                    <a:pt x="997" y="2070"/>
                  </a:lnTo>
                  <a:lnTo>
                    <a:pt x="996" y="2067"/>
                  </a:lnTo>
                  <a:lnTo>
                    <a:pt x="996" y="2066"/>
                  </a:lnTo>
                  <a:lnTo>
                    <a:pt x="995" y="2065"/>
                  </a:lnTo>
                  <a:lnTo>
                    <a:pt x="994" y="2065"/>
                  </a:lnTo>
                  <a:lnTo>
                    <a:pt x="992" y="2065"/>
                  </a:lnTo>
                  <a:lnTo>
                    <a:pt x="988" y="2062"/>
                  </a:lnTo>
                  <a:lnTo>
                    <a:pt x="987" y="2060"/>
                  </a:lnTo>
                  <a:lnTo>
                    <a:pt x="987" y="2059"/>
                  </a:lnTo>
                  <a:lnTo>
                    <a:pt x="987" y="2055"/>
                  </a:lnTo>
                  <a:lnTo>
                    <a:pt x="987" y="2053"/>
                  </a:lnTo>
                  <a:lnTo>
                    <a:pt x="984" y="2048"/>
                  </a:lnTo>
                  <a:lnTo>
                    <a:pt x="983" y="2047"/>
                  </a:lnTo>
                  <a:lnTo>
                    <a:pt x="983" y="2046"/>
                  </a:lnTo>
                  <a:lnTo>
                    <a:pt x="982" y="2044"/>
                  </a:lnTo>
                  <a:lnTo>
                    <a:pt x="981" y="2043"/>
                  </a:lnTo>
                  <a:lnTo>
                    <a:pt x="981" y="2042"/>
                  </a:lnTo>
                  <a:lnTo>
                    <a:pt x="980" y="2042"/>
                  </a:lnTo>
                  <a:lnTo>
                    <a:pt x="980" y="2040"/>
                  </a:lnTo>
                  <a:lnTo>
                    <a:pt x="978" y="2039"/>
                  </a:lnTo>
                  <a:lnTo>
                    <a:pt x="976" y="2037"/>
                  </a:lnTo>
                  <a:lnTo>
                    <a:pt x="974" y="2036"/>
                  </a:lnTo>
                  <a:lnTo>
                    <a:pt x="973" y="2035"/>
                  </a:lnTo>
                  <a:lnTo>
                    <a:pt x="970" y="2035"/>
                  </a:lnTo>
                  <a:lnTo>
                    <a:pt x="968" y="2035"/>
                  </a:lnTo>
                  <a:lnTo>
                    <a:pt x="967" y="2036"/>
                  </a:lnTo>
                  <a:lnTo>
                    <a:pt x="966" y="2037"/>
                  </a:lnTo>
                  <a:lnTo>
                    <a:pt x="966" y="2038"/>
                  </a:lnTo>
                  <a:lnTo>
                    <a:pt x="966" y="2039"/>
                  </a:lnTo>
                  <a:lnTo>
                    <a:pt x="966" y="2042"/>
                  </a:lnTo>
                  <a:lnTo>
                    <a:pt x="966" y="2046"/>
                  </a:lnTo>
                  <a:lnTo>
                    <a:pt x="965" y="2047"/>
                  </a:lnTo>
                  <a:lnTo>
                    <a:pt x="965" y="2048"/>
                  </a:lnTo>
                  <a:lnTo>
                    <a:pt x="963" y="2050"/>
                  </a:lnTo>
                  <a:lnTo>
                    <a:pt x="963" y="2052"/>
                  </a:lnTo>
                  <a:lnTo>
                    <a:pt x="963" y="2053"/>
                  </a:lnTo>
                  <a:lnTo>
                    <a:pt x="963" y="2056"/>
                  </a:lnTo>
                  <a:lnTo>
                    <a:pt x="964" y="2057"/>
                  </a:lnTo>
                  <a:lnTo>
                    <a:pt x="968" y="2060"/>
                  </a:lnTo>
                  <a:lnTo>
                    <a:pt x="971" y="2063"/>
                  </a:lnTo>
                  <a:lnTo>
                    <a:pt x="973" y="2068"/>
                  </a:lnTo>
                  <a:lnTo>
                    <a:pt x="974" y="2070"/>
                  </a:lnTo>
                  <a:lnTo>
                    <a:pt x="973" y="2071"/>
                  </a:lnTo>
                  <a:lnTo>
                    <a:pt x="973" y="2072"/>
                  </a:lnTo>
                  <a:lnTo>
                    <a:pt x="971" y="2074"/>
                  </a:lnTo>
                  <a:lnTo>
                    <a:pt x="971" y="2075"/>
                  </a:lnTo>
                  <a:lnTo>
                    <a:pt x="966" y="2075"/>
                  </a:lnTo>
                  <a:lnTo>
                    <a:pt x="965" y="2077"/>
                  </a:lnTo>
                  <a:lnTo>
                    <a:pt x="963" y="2077"/>
                  </a:lnTo>
                  <a:lnTo>
                    <a:pt x="960" y="2077"/>
                  </a:lnTo>
                  <a:lnTo>
                    <a:pt x="957" y="2077"/>
                  </a:lnTo>
                  <a:lnTo>
                    <a:pt x="953" y="2077"/>
                  </a:lnTo>
                  <a:lnTo>
                    <a:pt x="952" y="2076"/>
                  </a:lnTo>
                  <a:lnTo>
                    <a:pt x="951" y="2075"/>
                  </a:lnTo>
                  <a:lnTo>
                    <a:pt x="950" y="2074"/>
                  </a:lnTo>
                  <a:lnTo>
                    <a:pt x="949" y="2074"/>
                  </a:lnTo>
                  <a:lnTo>
                    <a:pt x="949" y="2073"/>
                  </a:lnTo>
                  <a:lnTo>
                    <a:pt x="949" y="2072"/>
                  </a:lnTo>
                  <a:lnTo>
                    <a:pt x="948" y="2070"/>
                  </a:lnTo>
                  <a:lnTo>
                    <a:pt x="947" y="2069"/>
                  </a:lnTo>
                  <a:lnTo>
                    <a:pt x="946" y="2069"/>
                  </a:lnTo>
                  <a:lnTo>
                    <a:pt x="945" y="2068"/>
                  </a:lnTo>
                  <a:lnTo>
                    <a:pt x="944" y="2068"/>
                  </a:lnTo>
                  <a:lnTo>
                    <a:pt x="943" y="2067"/>
                  </a:lnTo>
                  <a:lnTo>
                    <a:pt x="942" y="2067"/>
                  </a:lnTo>
                  <a:lnTo>
                    <a:pt x="942" y="2066"/>
                  </a:lnTo>
                  <a:lnTo>
                    <a:pt x="940" y="2065"/>
                  </a:lnTo>
                  <a:lnTo>
                    <a:pt x="939" y="2065"/>
                  </a:lnTo>
                  <a:lnTo>
                    <a:pt x="937" y="2065"/>
                  </a:lnTo>
                  <a:lnTo>
                    <a:pt x="936" y="2064"/>
                  </a:lnTo>
                  <a:lnTo>
                    <a:pt x="934" y="2065"/>
                  </a:lnTo>
                  <a:lnTo>
                    <a:pt x="933" y="2065"/>
                  </a:lnTo>
                  <a:lnTo>
                    <a:pt x="932" y="2064"/>
                  </a:lnTo>
                  <a:lnTo>
                    <a:pt x="931" y="2065"/>
                  </a:lnTo>
                  <a:lnTo>
                    <a:pt x="930" y="2066"/>
                  </a:lnTo>
                  <a:lnTo>
                    <a:pt x="929" y="2067"/>
                  </a:lnTo>
                  <a:lnTo>
                    <a:pt x="927" y="2067"/>
                  </a:lnTo>
                  <a:lnTo>
                    <a:pt x="924" y="2067"/>
                  </a:lnTo>
                  <a:lnTo>
                    <a:pt x="922" y="2067"/>
                  </a:lnTo>
                  <a:lnTo>
                    <a:pt x="919" y="2067"/>
                  </a:lnTo>
                  <a:lnTo>
                    <a:pt x="918" y="2067"/>
                  </a:lnTo>
                  <a:lnTo>
                    <a:pt x="917" y="2066"/>
                  </a:lnTo>
                  <a:lnTo>
                    <a:pt x="916" y="2065"/>
                  </a:lnTo>
                  <a:lnTo>
                    <a:pt x="915" y="2065"/>
                  </a:lnTo>
                  <a:lnTo>
                    <a:pt x="914" y="2065"/>
                  </a:lnTo>
                  <a:lnTo>
                    <a:pt x="913" y="2065"/>
                  </a:lnTo>
                  <a:lnTo>
                    <a:pt x="913" y="2064"/>
                  </a:lnTo>
                  <a:lnTo>
                    <a:pt x="912" y="2063"/>
                  </a:lnTo>
                  <a:lnTo>
                    <a:pt x="909" y="2063"/>
                  </a:lnTo>
                  <a:lnTo>
                    <a:pt x="903" y="2063"/>
                  </a:lnTo>
                  <a:lnTo>
                    <a:pt x="897" y="2064"/>
                  </a:lnTo>
                  <a:lnTo>
                    <a:pt x="896" y="2065"/>
                  </a:lnTo>
                  <a:lnTo>
                    <a:pt x="893" y="2066"/>
                  </a:lnTo>
                  <a:lnTo>
                    <a:pt x="892" y="2066"/>
                  </a:lnTo>
                  <a:lnTo>
                    <a:pt x="892" y="2067"/>
                  </a:lnTo>
                  <a:lnTo>
                    <a:pt x="891" y="2067"/>
                  </a:lnTo>
                  <a:lnTo>
                    <a:pt x="890" y="2067"/>
                  </a:lnTo>
                  <a:lnTo>
                    <a:pt x="889" y="2067"/>
                  </a:lnTo>
                  <a:lnTo>
                    <a:pt x="888" y="2067"/>
                  </a:lnTo>
                  <a:lnTo>
                    <a:pt x="886" y="2067"/>
                  </a:lnTo>
                  <a:lnTo>
                    <a:pt x="885" y="2068"/>
                  </a:lnTo>
                  <a:lnTo>
                    <a:pt x="884" y="2069"/>
                  </a:lnTo>
                  <a:lnTo>
                    <a:pt x="881" y="2069"/>
                  </a:lnTo>
                  <a:lnTo>
                    <a:pt x="879" y="2070"/>
                  </a:lnTo>
                  <a:lnTo>
                    <a:pt x="875" y="2070"/>
                  </a:lnTo>
                  <a:lnTo>
                    <a:pt x="872" y="2070"/>
                  </a:lnTo>
                  <a:lnTo>
                    <a:pt x="871" y="2069"/>
                  </a:lnTo>
                  <a:lnTo>
                    <a:pt x="866" y="2067"/>
                  </a:lnTo>
                  <a:lnTo>
                    <a:pt x="865" y="2067"/>
                  </a:lnTo>
                  <a:lnTo>
                    <a:pt x="864" y="2067"/>
                  </a:lnTo>
                  <a:lnTo>
                    <a:pt x="863" y="2067"/>
                  </a:lnTo>
                  <a:lnTo>
                    <a:pt x="862" y="2067"/>
                  </a:lnTo>
                  <a:lnTo>
                    <a:pt x="860" y="2067"/>
                  </a:lnTo>
                  <a:lnTo>
                    <a:pt x="857" y="2065"/>
                  </a:lnTo>
                  <a:lnTo>
                    <a:pt x="852" y="2065"/>
                  </a:lnTo>
                  <a:lnTo>
                    <a:pt x="850" y="2065"/>
                  </a:lnTo>
                  <a:lnTo>
                    <a:pt x="849" y="2065"/>
                  </a:lnTo>
                  <a:lnTo>
                    <a:pt x="847" y="2065"/>
                  </a:lnTo>
                  <a:lnTo>
                    <a:pt x="843" y="2067"/>
                  </a:lnTo>
                  <a:lnTo>
                    <a:pt x="841" y="2067"/>
                  </a:lnTo>
                  <a:lnTo>
                    <a:pt x="838" y="2070"/>
                  </a:lnTo>
                  <a:lnTo>
                    <a:pt x="836" y="2071"/>
                  </a:lnTo>
                  <a:lnTo>
                    <a:pt x="831" y="2075"/>
                  </a:lnTo>
                  <a:lnTo>
                    <a:pt x="827" y="2076"/>
                  </a:lnTo>
                  <a:lnTo>
                    <a:pt x="825" y="2077"/>
                  </a:lnTo>
                  <a:lnTo>
                    <a:pt x="824" y="2077"/>
                  </a:lnTo>
                  <a:lnTo>
                    <a:pt x="823" y="2077"/>
                  </a:lnTo>
                  <a:lnTo>
                    <a:pt x="818" y="2076"/>
                  </a:lnTo>
                  <a:lnTo>
                    <a:pt x="817" y="2076"/>
                  </a:lnTo>
                  <a:lnTo>
                    <a:pt x="815" y="2074"/>
                  </a:lnTo>
                  <a:lnTo>
                    <a:pt x="812" y="2074"/>
                  </a:lnTo>
                  <a:lnTo>
                    <a:pt x="810" y="2074"/>
                  </a:lnTo>
                  <a:lnTo>
                    <a:pt x="809" y="2074"/>
                  </a:lnTo>
                  <a:lnTo>
                    <a:pt x="803" y="2073"/>
                  </a:lnTo>
                  <a:lnTo>
                    <a:pt x="802" y="2072"/>
                  </a:lnTo>
                  <a:lnTo>
                    <a:pt x="801" y="2071"/>
                  </a:lnTo>
                  <a:lnTo>
                    <a:pt x="799" y="2070"/>
                  </a:lnTo>
                  <a:lnTo>
                    <a:pt x="798" y="2070"/>
                  </a:lnTo>
                  <a:lnTo>
                    <a:pt x="796" y="2069"/>
                  </a:lnTo>
                  <a:lnTo>
                    <a:pt x="796" y="2068"/>
                  </a:lnTo>
                  <a:lnTo>
                    <a:pt x="795" y="2068"/>
                  </a:lnTo>
                  <a:lnTo>
                    <a:pt x="794" y="2068"/>
                  </a:lnTo>
                  <a:lnTo>
                    <a:pt x="792" y="2068"/>
                  </a:lnTo>
                  <a:lnTo>
                    <a:pt x="791" y="2069"/>
                  </a:lnTo>
                  <a:lnTo>
                    <a:pt x="790" y="2069"/>
                  </a:lnTo>
                  <a:lnTo>
                    <a:pt x="787" y="2069"/>
                  </a:lnTo>
                  <a:lnTo>
                    <a:pt x="786" y="2069"/>
                  </a:lnTo>
                  <a:lnTo>
                    <a:pt x="784" y="2071"/>
                  </a:lnTo>
                  <a:lnTo>
                    <a:pt x="781" y="2072"/>
                  </a:lnTo>
                  <a:lnTo>
                    <a:pt x="778" y="2072"/>
                  </a:lnTo>
                  <a:lnTo>
                    <a:pt x="774" y="2072"/>
                  </a:lnTo>
                  <a:lnTo>
                    <a:pt x="769" y="2071"/>
                  </a:lnTo>
                  <a:lnTo>
                    <a:pt x="763" y="2070"/>
                  </a:lnTo>
                  <a:lnTo>
                    <a:pt x="762" y="2070"/>
                  </a:lnTo>
                  <a:lnTo>
                    <a:pt x="761" y="2071"/>
                  </a:lnTo>
                  <a:lnTo>
                    <a:pt x="760" y="2071"/>
                  </a:lnTo>
                  <a:lnTo>
                    <a:pt x="757" y="2073"/>
                  </a:lnTo>
                  <a:lnTo>
                    <a:pt x="756" y="2074"/>
                  </a:lnTo>
                  <a:lnTo>
                    <a:pt x="755" y="2074"/>
                  </a:lnTo>
                  <a:lnTo>
                    <a:pt x="753" y="2075"/>
                  </a:lnTo>
                  <a:lnTo>
                    <a:pt x="752" y="2076"/>
                  </a:lnTo>
                  <a:lnTo>
                    <a:pt x="751" y="2077"/>
                  </a:lnTo>
                  <a:lnTo>
                    <a:pt x="751" y="2078"/>
                  </a:lnTo>
                  <a:lnTo>
                    <a:pt x="751" y="2079"/>
                  </a:lnTo>
                  <a:lnTo>
                    <a:pt x="751" y="2081"/>
                  </a:lnTo>
                  <a:lnTo>
                    <a:pt x="750" y="2082"/>
                  </a:lnTo>
                  <a:lnTo>
                    <a:pt x="750" y="2084"/>
                  </a:lnTo>
                  <a:lnTo>
                    <a:pt x="750" y="2085"/>
                  </a:lnTo>
                  <a:lnTo>
                    <a:pt x="751" y="2087"/>
                  </a:lnTo>
                  <a:lnTo>
                    <a:pt x="751" y="2089"/>
                  </a:lnTo>
                  <a:lnTo>
                    <a:pt x="751" y="2090"/>
                  </a:lnTo>
                  <a:lnTo>
                    <a:pt x="751" y="2091"/>
                  </a:lnTo>
                  <a:lnTo>
                    <a:pt x="750" y="2094"/>
                  </a:lnTo>
                  <a:lnTo>
                    <a:pt x="749" y="2096"/>
                  </a:lnTo>
                  <a:lnTo>
                    <a:pt x="747" y="2097"/>
                  </a:lnTo>
                  <a:lnTo>
                    <a:pt x="745" y="2098"/>
                  </a:lnTo>
                  <a:lnTo>
                    <a:pt x="744" y="2099"/>
                  </a:lnTo>
                  <a:lnTo>
                    <a:pt x="742" y="2104"/>
                  </a:lnTo>
                  <a:lnTo>
                    <a:pt x="740" y="2107"/>
                  </a:lnTo>
                  <a:lnTo>
                    <a:pt x="739" y="2108"/>
                  </a:lnTo>
                  <a:lnTo>
                    <a:pt x="738" y="2110"/>
                  </a:lnTo>
                  <a:lnTo>
                    <a:pt x="738" y="2111"/>
                  </a:lnTo>
                  <a:lnTo>
                    <a:pt x="738" y="2113"/>
                  </a:lnTo>
                  <a:lnTo>
                    <a:pt x="738" y="2115"/>
                  </a:lnTo>
                  <a:lnTo>
                    <a:pt x="738" y="2116"/>
                  </a:lnTo>
                  <a:lnTo>
                    <a:pt x="737" y="2117"/>
                  </a:lnTo>
                  <a:lnTo>
                    <a:pt x="737" y="2118"/>
                  </a:lnTo>
                  <a:lnTo>
                    <a:pt x="737" y="2119"/>
                  </a:lnTo>
                  <a:lnTo>
                    <a:pt x="738" y="2121"/>
                  </a:lnTo>
                  <a:lnTo>
                    <a:pt x="738" y="2122"/>
                  </a:lnTo>
                  <a:lnTo>
                    <a:pt x="740" y="2123"/>
                  </a:lnTo>
                  <a:lnTo>
                    <a:pt x="740" y="2124"/>
                  </a:lnTo>
                  <a:lnTo>
                    <a:pt x="741" y="2124"/>
                  </a:lnTo>
                  <a:lnTo>
                    <a:pt x="741" y="2126"/>
                  </a:lnTo>
                  <a:lnTo>
                    <a:pt x="741" y="2127"/>
                  </a:lnTo>
                  <a:lnTo>
                    <a:pt x="739" y="2134"/>
                  </a:lnTo>
                  <a:lnTo>
                    <a:pt x="738" y="2138"/>
                  </a:lnTo>
                  <a:lnTo>
                    <a:pt x="739" y="2141"/>
                  </a:lnTo>
                  <a:lnTo>
                    <a:pt x="740" y="2144"/>
                  </a:lnTo>
                  <a:lnTo>
                    <a:pt x="741" y="2147"/>
                  </a:lnTo>
                  <a:lnTo>
                    <a:pt x="742" y="2150"/>
                  </a:lnTo>
                  <a:lnTo>
                    <a:pt x="742" y="2157"/>
                  </a:lnTo>
                  <a:lnTo>
                    <a:pt x="742" y="2158"/>
                  </a:lnTo>
                  <a:lnTo>
                    <a:pt x="741" y="2160"/>
                  </a:lnTo>
                  <a:lnTo>
                    <a:pt x="740" y="2164"/>
                  </a:lnTo>
                  <a:lnTo>
                    <a:pt x="737" y="2168"/>
                  </a:lnTo>
                  <a:lnTo>
                    <a:pt x="736" y="2170"/>
                  </a:lnTo>
                  <a:lnTo>
                    <a:pt x="734" y="2171"/>
                  </a:lnTo>
                  <a:lnTo>
                    <a:pt x="732" y="2172"/>
                  </a:lnTo>
                  <a:lnTo>
                    <a:pt x="731" y="2173"/>
                  </a:lnTo>
                  <a:lnTo>
                    <a:pt x="730" y="2172"/>
                  </a:lnTo>
                  <a:lnTo>
                    <a:pt x="729" y="2172"/>
                  </a:lnTo>
                  <a:lnTo>
                    <a:pt x="728" y="2171"/>
                  </a:lnTo>
                  <a:lnTo>
                    <a:pt x="725" y="2168"/>
                  </a:lnTo>
                  <a:lnTo>
                    <a:pt x="722" y="2165"/>
                  </a:lnTo>
                  <a:lnTo>
                    <a:pt x="720" y="2164"/>
                  </a:lnTo>
                  <a:lnTo>
                    <a:pt x="717" y="2163"/>
                  </a:lnTo>
                  <a:lnTo>
                    <a:pt x="713" y="2160"/>
                  </a:lnTo>
                  <a:lnTo>
                    <a:pt x="712" y="2160"/>
                  </a:lnTo>
                  <a:lnTo>
                    <a:pt x="708" y="2157"/>
                  </a:lnTo>
                  <a:lnTo>
                    <a:pt x="707" y="2154"/>
                  </a:lnTo>
                  <a:lnTo>
                    <a:pt x="707" y="2153"/>
                  </a:lnTo>
                  <a:lnTo>
                    <a:pt x="706" y="2151"/>
                  </a:lnTo>
                  <a:lnTo>
                    <a:pt x="707" y="2148"/>
                  </a:lnTo>
                  <a:lnTo>
                    <a:pt x="708" y="2144"/>
                  </a:lnTo>
                  <a:lnTo>
                    <a:pt x="708" y="2143"/>
                  </a:lnTo>
                  <a:lnTo>
                    <a:pt x="709" y="2142"/>
                  </a:lnTo>
                  <a:lnTo>
                    <a:pt x="709" y="2140"/>
                  </a:lnTo>
                  <a:lnTo>
                    <a:pt x="708" y="2137"/>
                  </a:lnTo>
                  <a:lnTo>
                    <a:pt x="708" y="2135"/>
                  </a:lnTo>
                  <a:lnTo>
                    <a:pt x="710" y="2129"/>
                  </a:lnTo>
                  <a:lnTo>
                    <a:pt x="710" y="2124"/>
                  </a:lnTo>
                  <a:lnTo>
                    <a:pt x="710" y="2120"/>
                  </a:lnTo>
                  <a:lnTo>
                    <a:pt x="711" y="2113"/>
                  </a:lnTo>
                  <a:lnTo>
                    <a:pt x="711" y="2112"/>
                  </a:lnTo>
                  <a:lnTo>
                    <a:pt x="711" y="2111"/>
                  </a:lnTo>
                  <a:lnTo>
                    <a:pt x="711" y="2110"/>
                  </a:lnTo>
                  <a:lnTo>
                    <a:pt x="711" y="2109"/>
                  </a:lnTo>
                  <a:lnTo>
                    <a:pt x="712" y="2107"/>
                  </a:lnTo>
                  <a:lnTo>
                    <a:pt x="713" y="2105"/>
                  </a:lnTo>
                  <a:lnTo>
                    <a:pt x="712" y="2100"/>
                  </a:lnTo>
                  <a:lnTo>
                    <a:pt x="711" y="2098"/>
                  </a:lnTo>
                  <a:lnTo>
                    <a:pt x="711" y="2096"/>
                  </a:lnTo>
                  <a:lnTo>
                    <a:pt x="711" y="2093"/>
                  </a:lnTo>
                  <a:lnTo>
                    <a:pt x="710" y="2084"/>
                  </a:lnTo>
                  <a:lnTo>
                    <a:pt x="708" y="2074"/>
                  </a:lnTo>
                  <a:lnTo>
                    <a:pt x="707" y="2071"/>
                  </a:lnTo>
                  <a:lnTo>
                    <a:pt x="706" y="2070"/>
                  </a:lnTo>
                  <a:lnTo>
                    <a:pt x="704" y="2068"/>
                  </a:lnTo>
                  <a:lnTo>
                    <a:pt x="703" y="2067"/>
                  </a:lnTo>
                  <a:lnTo>
                    <a:pt x="701" y="2066"/>
                  </a:lnTo>
                  <a:lnTo>
                    <a:pt x="697" y="2063"/>
                  </a:lnTo>
                  <a:lnTo>
                    <a:pt x="696" y="2063"/>
                  </a:lnTo>
                  <a:lnTo>
                    <a:pt x="694" y="2062"/>
                  </a:lnTo>
                  <a:lnTo>
                    <a:pt x="690" y="2061"/>
                  </a:lnTo>
                  <a:lnTo>
                    <a:pt x="681" y="2061"/>
                  </a:lnTo>
                  <a:lnTo>
                    <a:pt x="680" y="2061"/>
                  </a:lnTo>
                  <a:lnTo>
                    <a:pt x="680" y="2062"/>
                  </a:lnTo>
                  <a:lnTo>
                    <a:pt x="679" y="2062"/>
                  </a:lnTo>
                  <a:lnTo>
                    <a:pt x="678" y="2062"/>
                  </a:lnTo>
                  <a:lnTo>
                    <a:pt x="677" y="2065"/>
                  </a:lnTo>
                  <a:lnTo>
                    <a:pt x="676" y="2067"/>
                  </a:lnTo>
                  <a:lnTo>
                    <a:pt x="675" y="2070"/>
                  </a:lnTo>
                  <a:lnTo>
                    <a:pt x="675" y="2071"/>
                  </a:lnTo>
                  <a:lnTo>
                    <a:pt x="673" y="2075"/>
                  </a:lnTo>
                  <a:lnTo>
                    <a:pt x="671" y="2079"/>
                  </a:lnTo>
                  <a:lnTo>
                    <a:pt x="670" y="2082"/>
                  </a:lnTo>
                  <a:lnTo>
                    <a:pt x="670" y="2083"/>
                  </a:lnTo>
                  <a:lnTo>
                    <a:pt x="667" y="2088"/>
                  </a:lnTo>
                  <a:lnTo>
                    <a:pt x="664" y="2092"/>
                  </a:lnTo>
                  <a:lnTo>
                    <a:pt x="662" y="2096"/>
                  </a:lnTo>
                  <a:lnTo>
                    <a:pt x="660" y="2097"/>
                  </a:lnTo>
                  <a:lnTo>
                    <a:pt x="660" y="2098"/>
                  </a:lnTo>
                  <a:lnTo>
                    <a:pt x="659" y="2100"/>
                  </a:lnTo>
                  <a:lnTo>
                    <a:pt x="657" y="2104"/>
                  </a:lnTo>
                  <a:lnTo>
                    <a:pt x="657" y="2105"/>
                  </a:lnTo>
                  <a:lnTo>
                    <a:pt x="654" y="2107"/>
                  </a:lnTo>
                  <a:lnTo>
                    <a:pt x="652" y="2109"/>
                  </a:lnTo>
                  <a:lnTo>
                    <a:pt x="651" y="2110"/>
                  </a:lnTo>
                  <a:lnTo>
                    <a:pt x="646" y="2112"/>
                  </a:lnTo>
                  <a:lnTo>
                    <a:pt x="644" y="2113"/>
                  </a:lnTo>
                  <a:lnTo>
                    <a:pt x="643" y="2113"/>
                  </a:lnTo>
                  <a:lnTo>
                    <a:pt x="639" y="2116"/>
                  </a:lnTo>
                  <a:lnTo>
                    <a:pt x="639" y="2118"/>
                  </a:lnTo>
                  <a:lnTo>
                    <a:pt x="638" y="2118"/>
                  </a:lnTo>
                  <a:lnTo>
                    <a:pt x="637" y="2118"/>
                  </a:lnTo>
                  <a:lnTo>
                    <a:pt x="635" y="2118"/>
                  </a:lnTo>
                  <a:lnTo>
                    <a:pt x="635" y="2119"/>
                  </a:lnTo>
                  <a:lnTo>
                    <a:pt x="634" y="2119"/>
                  </a:lnTo>
                  <a:lnTo>
                    <a:pt x="633" y="2118"/>
                  </a:lnTo>
                  <a:lnTo>
                    <a:pt x="633" y="2117"/>
                  </a:lnTo>
                  <a:lnTo>
                    <a:pt x="632" y="2117"/>
                  </a:lnTo>
                  <a:lnTo>
                    <a:pt x="632" y="2116"/>
                  </a:lnTo>
                  <a:lnTo>
                    <a:pt x="631" y="2116"/>
                  </a:lnTo>
                  <a:lnTo>
                    <a:pt x="631" y="2117"/>
                  </a:lnTo>
                  <a:lnTo>
                    <a:pt x="630" y="2117"/>
                  </a:lnTo>
                  <a:lnTo>
                    <a:pt x="630" y="2116"/>
                  </a:lnTo>
                  <a:lnTo>
                    <a:pt x="629" y="2116"/>
                  </a:lnTo>
                  <a:lnTo>
                    <a:pt x="628" y="2115"/>
                  </a:lnTo>
                  <a:lnTo>
                    <a:pt x="627" y="2115"/>
                  </a:lnTo>
                  <a:lnTo>
                    <a:pt x="626" y="2114"/>
                  </a:lnTo>
                  <a:lnTo>
                    <a:pt x="623" y="2114"/>
                  </a:lnTo>
                  <a:lnTo>
                    <a:pt x="621" y="2114"/>
                  </a:lnTo>
                  <a:lnTo>
                    <a:pt x="620" y="2114"/>
                  </a:lnTo>
                  <a:lnTo>
                    <a:pt x="619" y="2114"/>
                  </a:lnTo>
                  <a:lnTo>
                    <a:pt x="616" y="2110"/>
                  </a:lnTo>
                  <a:lnTo>
                    <a:pt x="616" y="2109"/>
                  </a:lnTo>
                  <a:lnTo>
                    <a:pt x="616" y="2107"/>
                  </a:lnTo>
                  <a:lnTo>
                    <a:pt x="614" y="2105"/>
                  </a:lnTo>
                  <a:lnTo>
                    <a:pt x="613" y="2104"/>
                  </a:lnTo>
                  <a:lnTo>
                    <a:pt x="613" y="2103"/>
                  </a:lnTo>
                  <a:lnTo>
                    <a:pt x="612" y="2101"/>
                  </a:lnTo>
                  <a:lnTo>
                    <a:pt x="611" y="2100"/>
                  </a:lnTo>
                  <a:lnTo>
                    <a:pt x="610" y="2097"/>
                  </a:lnTo>
                  <a:lnTo>
                    <a:pt x="610" y="2094"/>
                  </a:lnTo>
                  <a:lnTo>
                    <a:pt x="610" y="2093"/>
                  </a:lnTo>
                  <a:lnTo>
                    <a:pt x="610" y="2090"/>
                  </a:lnTo>
                  <a:lnTo>
                    <a:pt x="609" y="2089"/>
                  </a:lnTo>
                  <a:lnTo>
                    <a:pt x="609" y="2086"/>
                  </a:lnTo>
                  <a:lnTo>
                    <a:pt x="608" y="2086"/>
                  </a:lnTo>
                  <a:lnTo>
                    <a:pt x="608" y="2085"/>
                  </a:lnTo>
                  <a:lnTo>
                    <a:pt x="606" y="2080"/>
                  </a:lnTo>
                  <a:lnTo>
                    <a:pt x="603" y="2074"/>
                  </a:lnTo>
                  <a:lnTo>
                    <a:pt x="602" y="2073"/>
                  </a:lnTo>
                  <a:lnTo>
                    <a:pt x="602" y="2072"/>
                  </a:lnTo>
                  <a:lnTo>
                    <a:pt x="602" y="2071"/>
                  </a:lnTo>
                  <a:lnTo>
                    <a:pt x="600" y="2068"/>
                  </a:lnTo>
                  <a:lnTo>
                    <a:pt x="598" y="2062"/>
                  </a:lnTo>
                  <a:lnTo>
                    <a:pt x="597" y="2060"/>
                  </a:lnTo>
                  <a:lnTo>
                    <a:pt x="598" y="2057"/>
                  </a:lnTo>
                  <a:lnTo>
                    <a:pt x="598" y="2053"/>
                  </a:lnTo>
                  <a:lnTo>
                    <a:pt x="597" y="2049"/>
                  </a:lnTo>
                  <a:lnTo>
                    <a:pt x="597" y="2046"/>
                  </a:lnTo>
                  <a:lnTo>
                    <a:pt x="596" y="2043"/>
                  </a:lnTo>
                  <a:lnTo>
                    <a:pt x="596" y="2041"/>
                  </a:lnTo>
                  <a:lnTo>
                    <a:pt x="596" y="2038"/>
                  </a:lnTo>
                  <a:lnTo>
                    <a:pt x="596" y="2036"/>
                  </a:lnTo>
                  <a:lnTo>
                    <a:pt x="596" y="2033"/>
                  </a:lnTo>
                  <a:lnTo>
                    <a:pt x="596" y="2031"/>
                  </a:lnTo>
                  <a:lnTo>
                    <a:pt x="596" y="2028"/>
                  </a:lnTo>
                  <a:lnTo>
                    <a:pt x="597" y="2024"/>
                  </a:lnTo>
                  <a:lnTo>
                    <a:pt x="597" y="2022"/>
                  </a:lnTo>
                  <a:lnTo>
                    <a:pt x="598" y="2019"/>
                  </a:lnTo>
                  <a:lnTo>
                    <a:pt x="601" y="2012"/>
                  </a:lnTo>
                  <a:lnTo>
                    <a:pt x="602" y="2011"/>
                  </a:lnTo>
                  <a:lnTo>
                    <a:pt x="602" y="2010"/>
                  </a:lnTo>
                  <a:lnTo>
                    <a:pt x="602" y="2006"/>
                  </a:lnTo>
                  <a:lnTo>
                    <a:pt x="603" y="2006"/>
                  </a:lnTo>
                  <a:lnTo>
                    <a:pt x="604" y="2004"/>
                  </a:lnTo>
                  <a:lnTo>
                    <a:pt x="606" y="2003"/>
                  </a:lnTo>
                  <a:lnTo>
                    <a:pt x="607" y="2002"/>
                  </a:lnTo>
                  <a:lnTo>
                    <a:pt x="608" y="2002"/>
                  </a:lnTo>
                  <a:lnTo>
                    <a:pt x="610" y="2002"/>
                  </a:lnTo>
                  <a:lnTo>
                    <a:pt x="613" y="2003"/>
                  </a:lnTo>
                  <a:lnTo>
                    <a:pt x="614" y="2003"/>
                  </a:lnTo>
                  <a:lnTo>
                    <a:pt x="616" y="2003"/>
                  </a:lnTo>
                  <a:lnTo>
                    <a:pt x="617" y="2002"/>
                  </a:lnTo>
                  <a:lnTo>
                    <a:pt x="620" y="2001"/>
                  </a:lnTo>
                  <a:lnTo>
                    <a:pt x="620" y="2000"/>
                  </a:lnTo>
                  <a:lnTo>
                    <a:pt x="620" y="1999"/>
                  </a:lnTo>
                  <a:lnTo>
                    <a:pt x="620" y="1996"/>
                  </a:lnTo>
                  <a:lnTo>
                    <a:pt x="621" y="1993"/>
                  </a:lnTo>
                  <a:lnTo>
                    <a:pt x="621" y="1992"/>
                  </a:lnTo>
                  <a:lnTo>
                    <a:pt x="620" y="1990"/>
                  </a:lnTo>
                  <a:lnTo>
                    <a:pt x="620" y="1989"/>
                  </a:lnTo>
                  <a:lnTo>
                    <a:pt x="617" y="1988"/>
                  </a:lnTo>
                  <a:lnTo>
                    <a:pt x="616" y="1987"/>
                  </a:lnTo>
                  <a:lnTo>
                    <a:pt x="614" y="1986"/>
                  </a:lnTo>
                  <a:lnTo>
                    <a:pt x="609" y="1986"/>
                  </a:lnTo>
                  <a:lnTo>
                    <a:pt x="608" y="1986"/>
                  </a:lnTo>
                  <a:lnTo>
                    <a:pt x="606" y="1986"/>
                  </a:lnTo>
                  <a:lnTo>
                    <a:pt x="604" y="1985"/>
                  </a:lnTo>
                  <a:lnTo>
                    <a:pt x="603" y="1985"/>
                  </a:lnTo>
                  <a:lnTo>
                    <a:pt x="601" y="1986"/>
                  </a:lnTo>
                  <a:lnTo>
                    <a:pt x="600" y="1986"/>
                  </a:lnTo>
                  <a:lnTo>
                    <a:pt x="598" y="1986"/>
                  </a:lnTo>
                  <a:lnTo>
                    <a:pt x="596" y="1987"/>
                  </a:lnTo>
                  <a:lnTo>
                    <a:pt x="592" y="1990"/>
                  </a:lnTo>
                  <a:lnTo>
                    <a:pt x="592" y="1991"/>
                  </a:lnTo>
                  <a:lnTo>
                    <a:pt x="591" y="1992"/>
                  </a:lnTo>
                  <a:lnTo>
                    <a:pt x="589" y="1992"/>
                  </a:lnTo>
                  <a:lnTo>
                    <a:pt x="587" y="1993"/>
                  </a:lnTo>
                  <a:lnTo>
                    <a:pt x="582" y="1994"/>
                  </a:lnTo>
                  <a:lnTo>
                    <a:pt x="576" y="1993"/>
                  </a:lnTo>
                  <a:lnTo>
                    <a:pt x="575" y="1993"/>
                  </a:lnTo>
                  <a:lnTo>
                    <a:pt x="568" y="1992"/>
                  </a:lnTo>
                  <a:lnTo>
                    <a:pt x="564" y="1992"/>
                  </a:lnTo>
                  <a:lnTo>
                    <a:pt x="555" y="1990"/>
                  </a:lnTo>
                  <a:lnTo>
                    <a:pt x="552" y="1989"/>
                  </a:lnTo>
                  <a:lnTo>
                    <a:pt x="549" y="1989"/>
                  </a:lnTo>
                  <a:lnTo>
                    <a:pt x="547" y="1987"/>
                  </a:lnTo>
                  <a:lnTo>
                    <a:pt x="546" y="1986"/>
                  </a:lnTo>
                  <a:lnTo>
                    <a:pt x="541" y="1982"/>
                  </a:lnTo>
                  <a:lnTo>
                    <a:pt x="540" y="1982"/>
                  </a:lnTo>
                  <a:lnTo>
                    <a:pt x="538" y="1979"/>
                  </a:lnTo>
                  <a:lnTo>
                    <a:pt x="537" y="1979"/>
                  </a:lnTo>
                  <a:lnTo>
                    <a:pt x="536" y="1977"/>
                  </a:lnTo>
                  <a:lnTo>
                    <a:pt x="535" y="1976"/>
                  </a:lnTo>
                  <a:lnTo>
                    <a:pt x="535" y="1973"/>
                  </a:lnTo>
                  <a:lnTo>
                    <a:pt x="534" y="1968"/>
                  </a:lnTo>
                  <a:lnTo>
                    <a:pt x="533" y="1965"/>
                  </a:lnTo>
                  <a:lnTo>
                    <a:pt x="532" y="1965"/>
                  </a:lnTo>
                  <a:lnTo>
                    <a:pt x="530" y="1964"/>
                  </a:lnTo>
                  <a:lnTo>
                    <a:pt x="529" y="1963"/>
                  </a:lnTo>
                  <a:lnTo>
                    <a:pt x="524" y="1962"/>
                  </a:lnTo>
                  <a:lnTo>
                    <a:pt x="520" y="1960"/>
                  </a:lnTo>
                  <a:lnTo>
                    <a:pt x="516" y="1959"/>
                  </a:lnTo>
                  <a:lnTo>
                    <a:pt x="516" y="1960"/>
                  </a:lnTo>
                  <a:lnTo>
                    <a:pt x="515" y="1961"/>
                  </a:lnTo>
                  <a:lnTo>
                    <a:pt x="514" y="1961"/>
                  </a:lnTo>
                  <a:lnTo>
                    <a:pt x="512" y="1962"/>
                  </a:lnTo>
                  <a:lnTo>
                    <a:pt x="511" y="1961"/>
                  </a:lnTo>
                  <a:lnTo>
                    <a:pt x="508" y="1960"/>
                  </a:lnTo>
                  <a:lnTo>
                    <a:pt x="506" y="1960"/>
                  </a:lnTo>
                  <a:lnTo>
                    <a:pt x="505" y="1960"/>
                  </a:lnTo>
                  <a:lnTo>
                    <a:pt x="502" y="1961"/>
                  </a:lnTo>
                  <a:lnTo>
                    <a:pt x="500" y="1962"/>
                  </a:lnTo>
                  <a:lnTo>
                    <a:pt x="497" y="1962"/>
                  </a:lnTo>
                  <a:lnTo>
                    <a:pt x="495" y="1963"/>
                  </a:lnTo>
                  <a:lnTo>
                    <a:pt x="493" y="1964"/>
                  </a:lnTo>
                  <a:lnTo>
                    <a:pt x="490" y="1966"/>
                  </a:lnTo>
                  <a:lnTo>
                    <a:pt x="488" y="1967"/>
                  </a:lnTo>
                  <a:lnTo>
                    <a:pt x="487" y="1967"/>
                  </a:lnTo>
                  <a:lnTo>
                    <a:pt x="484" y="1967"/>
                  </a:lnTo>
                  <a:lnTo>
                    <a:pt x="482" y="1967"/>
                  </a:lnTo>
                  <a:lnTo>
                    <a:pt x="479" y="1966"/>
                  </a:lnTo>
                  <a:lnTo>
                    <a:pt x="472" y="1967"/>
                  </a:lnTo>
                  <a:lnTo>
                    <a:pt x="472" y="1966"/>
                  </a:lnTo>
                  <a:lnTo>
                    <a:pt x="472" y="1965"/>
                  </a:lnTo>
                  <a:lnTo>
                    <a:pt x="471" y="1965"/>
                  </a:lnTo>
                  <a:lnTo>
                    <a:pt x="470" y="1965"/>
                  </a:lnTo>
                  <a:lnTo>
                    <a:pt x="469" y="1966"/>
                  </a:lnTo>
                  <a:lnTo>
                    <a:pt x="468" y="1965"/>
                  </a:lnTo>
                  <a:lnTo>
                    <a:pt x="460" y="1965"/>
                  </a:lnTo>
                  <a:lnTo>
                    <a:pt x="452" y="1963"/>
                  </a:lnTo>
                  <a:lnTo>
                    <a:pt x="447" y="1962"/>
                  </a:lnTo>
                  <a:lnTo>
                    <a:pt x="435" y="1962"/>
                  </a:lnTo>
                  <a:lnTo>
                    <a:pt x="432" y="1962"/>
                  </a:lnTo>
                  <a:lnTo>
                    <a:pt x="429" y="1963"/>
                  </a:lnTo>
                  <a:lnTo>
                    <a:pt x="427" y="1964"/>
                  </a:lnTo>
                  <a:lnTo>
                    <a:pt x="421" y="1963"/>
                  </a:lnTo>
                  <a:lnTo>
                    <a:pt x="420" y="1963"/>
                  </a:lnTo>
                  <a:lnTo>
                    <a:pt x="417" y="1964"/>
                  </a:lnTo>
                  <a:lnTo>
                    <a:pt x="416" y="1964"/>
                  </a:lnTo>
                  <a:lnTo>
                    <a:pt x="415" y="1965"/>
                  </a:lnTo>
                  <a:lnTo>
                    <a:pt x="414" y="1965"/>
                  </a:lnTo>
                  <a:lnTo>
                    <a:pt x="411" y="1968"/>
                  </a:lnTo>
                  <a:lnTo>
                    <a:pt x="410" y="1968"/>
                  </a:lnTo>
                  <a:lnTo>
                    <a:pt x="409" y="1968"/>
                  </a:lnTo>
                  <a:lnTo>
                    <a:pt x="408" y="1967"/>
                  </a:lnTo>
                  <a:lnTo>
                    <a:pt x="407" y="1967"/>
                  </a:lnTo>
                  <a:lnTo>
                    <a:pt x="406" y="1967"/>
                  </a:lnTo>
                  <a:lnTo>
                    <a:pt x="401" y="1967"/>
                  </a:lnTo>
                  <a:lnTo>
                    <a:pt x="398" y="1967"/>
                  </a:lnTo>
                  <a:lnTo>
                    <a:pt x="398" y="1966"/>
                  </a:lnTo>
                  <a:lnTo>
                    <a:pt x="393" y="1964"/>
                  </a:lnTo>
                  <a:lnTo>
                    <a:pt x="392" y="1963"/>
                  </a:lnTo>
                  <a:lnTo>
                    <a:pt x="389" y="1962"/>
                  </a:lnTo>
                  <a:lnTo>
                    <a:pt x="386" y="1961"/>
                  </a:lnTo>
                  <a:lnTo>
                    <a:pt x="385" y="1960"/>
                  </a:lnTo>
                  <a:lnTo>
                    <a:pt x="383" y="1960"/>
                  </a:lnTo>
                  <a:lnTo>
                    <a:pt x="381" y="1959"/>
                  </a:lnTo>
                  <a:lnTo>
                    <a:pt x="379" y="1958"/>
                  </a:lnTo>
                  <a:lnTo>
                    <a:pt x="376" y="1956"/>
                  </a:lnTo>
                  <a:lnTo>
                    <a:pt x="373" y="1956"/>
                  </a:lnTo>
                  <a:lnTo>
                    <a:pt x="371" y="1956"/>
                  </a:lnTo>
                  <a:lnTo>
                    <a:pt x="368" y="1956"/>
                  </a:lnTo>
                  <a:lnTo>
                    <a:pt x="366" y="1957"/>
                  </a:lnTo>
                  <a:lnTo>
                    <a:pt x="363" y="1957"/>
                  </a:lnTo>
                  <a:lnTo>
                    <a:pt x="359" y="1957"/>
                  </a:lnTo>
                  <a:lnTo>
                    <a:pt x="356" y="1957"/>
                  </a:lnTo>
                  <a:lnTo>
                    <a:pt x="355" y="1957"/>
                  </a:lnTo>
                  <a:lnTo>
                    <a:pt x="354" y="1957"/>
                  </a:lnTo>
                  <a:lnTo>
                    <a:pt x="348" y="1954"/>
                  </a:lnTo>
                  <a:lnTo>
                    <a:pt x="347" y="1954"/>
                  </a:lnTo>
                  <a:lnTo>
                    <a:pt x="345" y="1953"/>
                  </a:lnTo>
                  <a:lnTo>
                    <a:pt x="344" y="1952"/>
                  </a:lnTo>
                  <a:lnTo>
                    <a:pt x="341" y="1949"/>
                  </a:lnTo>
                  <a:lnTo>
                    <a:pt x="340" y="1947"/>
                  </a:lnTo>
                  <a:lnTo>
                    <a:pt x="337" y="1945"/>
                  </a:lnTo>
                  <a:lnTo>
                    <a:pt x="334" y="1941"/>
                  </a:lnTo>
                  <a:lnTo>
                    <a:pt x="330" y="1938"/>
                  </a:lnTo>
                  <a:lnTo>
                    <a:pt x="329" y="1938"/>
                  </a:lnTo>
                  <a:lnTo>
                    <a:pt x="327" y="1937"/>
                  </a:lnTo>
                  <a:lnTo>
                    <a:pt x="324" y="1936"/>
                  </a:lnTo>
                  <a:lnTo>
                    <a:pt x="323" y="1936"/>
                  </a:lnTo>
                  <a:lnTo>
                    <a:pt x="316" y="1935"/>
                  </a:lnTo>
                  <a:lnTo>
                    <a:pt x="314" y="1935"/>
                  </a:lnTo>
                  <a:lnTo>
                    <a:pt x="311" y="1936"/>
                  </a:lnTo>
                  <a:lnTo>
                    <a:pt x="309" y="1936"/>
                  </a:lnTo>
                  <a:lnTo>
                    <a:pt x="305" y="1936"/>
                  </a:lnTo>
                  <a:lnTo>
                    <a:pt x="303" y="1936"/>
                  </a:lnTo>
                  <a:lnTo>
                    <a:pt x="301" y="1935"/>
                  </a:lnTo>
                  <a:lnTo>
                    <a:pt x="300" y="1934"/>
                  </a:lnTo>
                  <a:lnTo>
                    <a:pt x="293" y="1932"/>
                  </a:lnTo>
                  <a:lnTo>
                    <a:pt x="291" y="1931"/>
                  </a:lnTo>
                  <a:lnTo>
                    <a:pt x="289" y="1931"/>
                  </a:lnTo>
                  <a:lnTo>
                    <a:pt x="287" y="1931"/>
                  </a:lnTo>
                  <a:lnTo>
                    <a:pt x="285" y="1932"/>
                  </a:lnTo>
                  <a:lnTo>
                    <a:pt x="281" y="1933"/>
                  </a:lnTo>
                  <a:lnTo>
                    <a:pt x="279" y="1934"/>
                  </a:lnTo>
                  <a:lnTo>
                    <a:pt x="276" y="1934"/>
                  </a:lnTo>
                  <a:lnTo>
                    <a:pt x="274" y="1934"/>
                  </a:lnTo>
                  <a:lnTo>
                    <a:pt x="273" y="1933"/>
                  </a:lnTo>
                  <a:lnTo>
                    <a:pt x="269" y="1932"/>
                  </a:lnTo>
                  <a:lnTo>
                    <a:pt x="264" y="1930"/>
                  </a:lnTo>
                  <a:lnTo>
                    <a:pt x="262" y="1930"/>
                  </a:lnTo>
                  <a:lnTo>
                    <a:pt x="260" y="1930"/>
                  </a:lnTo>
                  <a:lnTo>
                    <a:pt x="258" y="1930"/>
                  </a:lnTo>
                  <a:lnTo>
                    <a:pt x="255" y="1932"/>
                  </a:lnTo>
                  <a:lnTo>
                    <a:pt x="253" y="1932"/>
                  </a:lnTo>
                  <a:lnTo>
                    <a:pt x="252" y="1931"/>
                  </a:lnTo>
                  <a:lnTo>
                    <a:pt x="250" y="1930"/>
                  </a:lnTo>
                  <a:lnTo>
                    <a:pt x="247" y="1930"/>
                  </a:lnTo>
                  <a:lnTo>
                    <a:pt x="245" y="1929"/>
                  </a:lnTo>
                  <a:lnTo>
                    <a:pt x="244" y="1930"/>
                  </a:lnTo>
                  <a:lnTo>
                    <a:pt x="244" y="1929"/>
                  </a:lnTo>
                  <a:lnTo>
                    <a:pt x="243" y="1929"/>
                  </a:lnTo>
                  <a:lnTo>
                    <a:pt x="241" y="1928"/>
                  </a:lnTo>
                  <a:lnTo>
                    <a:pt x="239" y="1928"/>
                  </a:lnTo>
                  <a:lnTo>
                    <a:pt x="238" y="1925"/>
                  </a:lnTo>
                  <a:lnTo>
                    <a:pt x="237" y="1924"/>
                  </a:lnTo>
                  <a:lnTo>
                    <a:pt x="236" y="1923"/>
                  </a:lnTo>
                  <a:lnTo>
                    <a:pt x="235" y="1922"/>
                  </a:lnTo>
                  <a:lnTo>
                    <a:pt x="234" y="1921"/>
                  </a:lnTo>
                  <a:lnTo>
                    <a:pt x="234" y="1920"/>
                  </a:lnTo>
                  <a:lnTo>
                    <a:pt x="232" y="1920"/>
                  </a:lnTo>
                  <a:lnTo>
                    <a:pt x="230" y="1917"/>
                  </a:lnTo>
                  <a:lnTo>
                    <a:pt x="229" y="1915"/>
                  </a:lnTo>
                  <a:lnTo>
                    <a:pt x="227" y="1914"/>
                  </a:lnTo>
                  <a:lnTo>
                    <a:pt x="225" y="1910"/>
                  </a:lnTo>
                  <a:lnTo>
                    <a:pt x="224" y="1909"/>
                  </a:lnTo>
                  <a:lnTo>
                    <a:pt x="223" y="1908"/>
                  </a:lnTo>
                  <a:lnTo>
                    <a:pt x="222" y="1908"/>
                  </a:lnTo>
                  <a:lnTo>
                    <a:pt x="221" y="1906"/>
                  </a:lnTo>
                  <a:lnTo>
                    <a:pt x="220" y="1905"/>
                  </a:lnTo>
                  <a:lnTo>
                    <a:pt x="218" y="1903"/>
                  </a:lnTo>
                  <a:lnTo>
                    <a:pt x="214" y="1901"/>
                  </a:lnTo>
                  <a:lnTo>
                    <a:pt x="213" y="1901"/>
                  </a:lnTo>
                  <a:lnTo>
                    <a:pt x="212" y="1900"/>
                  </a:lnTo>
                  <a:lnTo>
                    <a:pt x="211" y="1900"/>
                  </a:lnTo>
                  <a:lnTo>
                    <a:pt x="210" y="1900"/>
                  </a:lnTo>
                  <a:lnTo>
                    <a:pt x="209" y="1899"/>
                  </a:lnTo>
                  <a:lnTo>
                    <a:pt x="207" y="1898"/>
                  </a:lnTo>
                  <a:lnTo>
                    <a:pt x="205" y="1896"/>
                  </a:lnTo>
                  <a:lnTo>
                    <a:pt x="204" y="1896"/>
                  </a:lnTo>
                  <a:lnTo>
                    <a:pt x="203" y="1895"/>
                  </a:lnTo>
                  <a:lnTo>
                    <a:pt x="201" y="1895"/>
                  </a:lnTo>
                  <a:lnTo>
                    <a:pt x="200" y="1894"/>
                  </a:lnTo>
                  <a:lnTo>
                    <a:pt x="199" y="1894"/>
                  </a:lnTo>
                  <a:lnTo>
                    <a:pt x="197" y="1894"/>
                  </a:lnTo>
                  <a:lnTo>
                    <a:pt x="194" y="1896"/>
                  </a:lnTo>
                  <a:lnTo>
                    <a:pt x="193" y="1896"/>
                  </a:lnTo>
                  <a:lnTo>
                    <a:pt x="192" y="1897"/>
                  </a:lnTo>
                  <a:lnTo>
                    <a:pt x="190" y="1899"/>
                  </a:lnTo>
                  <a:lnTo>
                    <a:pt x="189" y="1899"/>
                  </a:lnTo>
                  <a:lnTo>
                    <a:pt x="188" y="1899"/>
                  </a:lnTo>
                  <a:lnTo>
                    <a:pt x="185" y="1899"/>
                  </a:lnTo>
                  <a:lnTo>
                    <a:pt x="183" y="1899"/>
                  </a:lnTo>
                  <a:lnTo>
                    <a:pt x="179" y="1900"/>
                  </a:lnTo>
                  <a:lnTo>
                    <a:pt x="178" y="1901"/>
                  </a:lnTo>
                  <a:lnTo>
                    <a:pt x="176" y="1902"/>
                  </a:lnTo>
                  <a:lnTo>
                    <a:pt x="173" y="1904"/>
                  </a:lnTo>
                  <a:lnTo>
                    <a:pt x="172" y="1904"/>
                  </a:lnTo>
                  <a:lnTo>
                    <a:pt x="169" y="1905"/>
                  </a:lnTo>
                  <a:lnTo>
                    <a:pt x="167" y="1905"/>
                  </a:lnTo>
                  <a:lnTo>
                    <a:pt x="165" y="1904"/>
                  </a:lnTo>
                  <a:lnTo>
                    <a:pt x="163" y="1905"/>
                  </a:lnTo>
                  <a:lnTo>
                    <a:pt x="162" y="1905"/>
                  </a:lnTo>
                  <a:lnTo>
                    <a:pt x="158" y="1909"/>
                  </a:lnTo>
                  <a:lnTo>
                    <a:pt x="155" y="1914"/>
                  </a:lnTo>
                  <a:lnTo>
                    <a:pt x="153" y="1915"/>
                  </a:lnTo>
                  <a:lnTo>
                    <a:pt x="151" y="1919"/>
                  </a:lnTo>
                  <a:lnTo>
                    <a:pt x="150" y="1920"/>
                  </a:lnTo>
                  <a:lnTo>
                    <a:pt x="149" y="1921"/>
                  </a:lnTo>
                  <a:lnTo>
                    <a:pt x="148" y="1921"/>
                  </a:lnTo>
                  <a:lnTo>
                    <a:pt x="147" y="1921"/>
                  </a:lnTo>
                  <a:lnTo>
                    <a:pt x="146" y="1922"/>
                  </a:lnTo>
                  <a:lnTo>
                    <a:pt x="145" y="1922"/>
                  </a:lnTo>
                  <a:lnTo>
                    <a:pt x="144" y="1923"/>
                  </a:lnTo>
                  <a:lnTo>
                    <a:pt x="142" y="1924"/>
                  </a:lnTo>
                  <a:lnTo>
                    <a:pt x="140" y="1926"/>
                  </a:lnTo>
                  <a:lnTo>
                    <a:pt x="139" y="1928"/>
                  </a:lnTo>
                  <a:lnTo>
                    <a:pt x="135" y="1933"/>
                  </a:lnTo>
                  <a:lnTo>
                    <a:pt x="134" y="1935"/>
                  </a:lnTo>
                  <a:lnTo>
                    <a:pt x="132" y="1937"/>
                  </a:lnTo>
                  <a:lnTo>
                    <a:pt x="130" y="1938"/>
                  </a:lnTo>
                  <a:lnTo>
                    <a:pt x="129" y="1938"/>
                  </a:lnTo>
                  <a:lnTo>
                    <a:pt x="125" y="1939"/>
                  </a:lnTo>
                  <a:lnTo>
                    <a:pt x="124" y="1939"/>
                  </a:lnTo>
                  <a:lnTo>
                    <a:pt x="122" y="1940"/>
                  </a:lnTo>
                  <a:lnTo>
                    <a:pt x="121" y="1940"/>
                  </a:lnTo>
                  <a:lnTo>
                    <a:pt x="114" y="1941"/>
                  </a:lnTo>
                  <a:lnTo>
                    <a:pt x="112" y="1942"/>
                  </a:lnTo>
                  <a:lnTo>
                    <a:pt x="111" y="1942"/>
                  </a:lnTo>
                  <a:lnTo>
                    <a:pt x="108" y="1943"/>
                  </a:lnTo>
                  <a:lnTo>
                    <a:pt x="105" y="1944"/>
                  </a:lnTo>
                  <a:lnTo>
                    <a:pt x="88" y="1946"/>
                  </a:lnTo>
                  <a:lnTo>
                    <a:pt x="85" y="1947"/>
                  </a:lnTo>
                  <a:lnTo>
                    <a:pt x="83" y="1948"/>
                  </a:lnTo>
                  <a:lnTo>
                    <a:pt x="80" y="1950"/>
                  </a:lnTo>
                  <a:lnTo>
                    <a:pt x="75" y="1953"/>
                  </a:lnTo>
                  <a:lnTo>
                    <a:pt x="72" y="1954"/>
                  </a:lnTo>
                  <a:lnTo>
                    <a:pt x="68" y="1955"/>
                  </a:lnTo>
                  <a:lnTo>
                    <a:pt x="66" y="1956"/>
                  </a:lnTo>
                  <a:lnTo>
                    <a:pt x="65" y="1956"/>
                  </a:lnTo>
                  <a:lnTo>
                    <a:pt x="63" y="1957"/>
                  </a:lnTo>
                  <a:lnTo>
                    <a:pt x="62" y="1957"/>
                  </a:lnTo>
                  <a:lnTo>
                    <a:pt x="59" y="1961"/>
                  </a:lnTo>
                  <a:lnTo>
                    <a:pt x="57" y="1962"/>
                  </a:lnTo>
                  <a:lnTo>
                    <a:pt x="55" y="1964"/>
                  </a:lnTo>
                  <a:lnTo>
                    <a:pt x="54" y="1964"/>
                  </a:lnTo>
                  <a:lnTo>
                    <a:pt x="52" y="1964"/>
                  </a:lnTo>
                  <a:lnTo>
                    <a:pt x="51" y="1964"/>
                  </a:lnTo>
                  <a:lnTo>
                    <a:pt x="50" y="1964"/>
                  </a:lnTo>
                  <a:lnTo>
                    <a:pt x="48" y="1963"/>
                  </a:lnTo>
                  <a:lnTo>
                    <a:pt x="47" y="1963"/>
                  </a:lnTo>
                  <a:lnTo>
                    <a:pt x="46" y="1963"/>
                  </a:lnTo>
                  <a:lnTo>
                    <a:pt x="43" y="1965"/>
                  </a:lnTo>
                  <a:lnTo>
                    <a:pt x="42" y="1966"/>
                  </a:lnTo>
                  <a:lnTo>
                    <a:pt x="41" y="1967"/>
                  </a:lnTo>
                  <a:lnTo>
                    <a:pt x="41" y="1968"/>
                  </a:lnTo>
                  <a:lnTo>
                    <a:pt x="37" y="1971"/>
                  </a:lnTo>
                  <a:lnTo>
                    <a:pt x="36" y="1971"/>
                  </a:lnTo>
                  <a:lnTo>
                    <a:pt x="34" y="1972"/>
                  </a:lnTo>
                  <a:lnTo>
                    <a:pt x="32" y="1973"/>
                  </a:lnTo>
                  <a:lnTo>
                    <a:pt x="31" y="1975"/>
                  </a:lnTo>
                  <a:lnTo>
                    <a:pt x="30" y="1976"/>
                  </a:lnTo>
                  <a:lnTo>
                    <a:pt x="29" y="1977"/>
                  </a:lnTo>
                  <a:lnTo>
                    <a:pt x="29" y="1978"/>
                  </a:lnTo>
                  <a:lnTo>
                    <a:pt x="28" y="1978"/>
                  </a:lnTo>
                  <a:lnTo>
                    <a:pt x="26" y="1978"/>
                  </a:lnTo>
                  <a:lnTo>
                    <a:pt x="24" y="1978"/>
                  </a:lnTo>
                  <a:lnTo>
                    <a:pt x="22" y="1978"/>
                  </a:lnTo>
                  <a:lnTo>
                    <a:pt x="21" y="1979"/>
                  </a:lnTo>
                  <a:lnTo>
                    <a:pt x="20" y="1981"/>
                  </a:lnTo>
                  <a:lnTo>
                    <a:pt x="18" y="1983"/>
                  </a:lnTo>
                  <a:lnTo>
                    <a:pt x="16" y="1987"/>
                  </a:lnTo>
                  <a:lnTo>
                    <a:pt x="13" y="1991"/>
                  </a:lnTo>
                  <a:lnTo>
                    <a:pt x="11" y="1992"/>
                  </a:lnTo>
                  <a:lnTo>
                    <a:pt x="11" y="1994"/>
                  </a:lnTo>
                  <a:lnTo>
                    <a:pt x="9" y="1996"/>
                  </a:lnTo>
                  <a:lnTo>
                    <a:pt x="8" y="1995"/>
                  </a:lnTo>
                  <a:lnTo>
                    <a:pt x="7" y="1994"/>
                  </a:lnTo>
                  <a:lnTo>
                    <a:pt x="6" y="1992"/>
                  </a:lnTo>
                  <a:lnTo>
                    <a:pt x="5" y="1987"/>
                  </a:lnTo>
                  <a:lnTo>
                    <a:pt x="4" y="1984"/>
                  </a:lnTo>
                  <a:lnTo>
                    <a:pt x="4" y="1982"/>
                  </a:lnTo>
                  <a:lnTo>
                    <a:pt x="4" y="1980"/>
                  </a:lnTo>
                  <a:lnTo>
                    <a:pt x="7" y="1977"/>
                  </a:lnTo>
                  <a:lnTo>
                    <a:pt x="8" y="1974"/>
                  </a:lnTo>
                  <a:lnTo>
                    <a:pt x="9" y="1972"/>
                  </a:lnTo>
                  <a:lnTo>
                    <a:pt x="9" y="1966"/>
                  </a:lnTo>
                  <a:lnTo>
                    <a:pt x="9" y="1965"/>
                  </a:lnTo>
                  <a:lnTo>
                    <a:pt x="9" y="1963"/>
                  </a:lnTo>
                  <a:lnTo>
                    <a:pt x="8" y="1962"/>
                  </a:lnTo>
                  <a:lnTo>
                    <a:pt x="8" y="1961"/>
                  </a:lnTo>
                  <a:lnTo>
                    <a:pt x="6" y="1958"/>
                  </a:lnTo>
                  <a:lnTo>
                    <a:pt x="5" y="1955"/>
                  </a:lnTo>
                  <a:lnTo>
                    <a:pt x="4" y="1953"/>
                  </a:lnTo>
                  <a:lnTo>
                    <a:pt x="4" y="1952"/>
                  </a:lnTo>
                  <a:lnTo>
                    <a:pt x="4" y="1949"/>
                  </a:lnTo>
                  <a:lnTo>
                    <a:pt x="5" y="1949"/>
                  </a:lnTo>
                  <a:lnTo>
                    <a:pt x="6" y="1947"/>
                  </a:lnTo>
                  <a:lnTo>
                    <a:pt x="7" y="1944"/>
                  </a:lnTo>
                  <a:lnTo>
                    <a:pt x="8" y="1942"/>
                  </a:lnTo>
                  <a:lnTo>
                    <a:pt x="8" y="1941"/>
                  </a:lnTo>
                  <a:lnTo>
                    <a:pt x="11" y="1937"/>
                  </a:lnTo>
                  <a:lnTo>
                    <a:pt x="12" y="1935"/>
                  </a:lnTo>
                  <a:lnTo>
                    <a:pt x="13" y="1934"/>
                  </a:lnTo>
                  <a:lnTo>
                    <a:pt x="13" y="1932"/>
                  </a:lnTo>
                  <a:lnTo>
                    <a:pt x="13" y="1930"/>
                  </a:lnTo>
                  <a:lnTo>
                    <a:pt x="12" y="1929"/>
                  </a:lnTo>
                  <a:lnTo>
                    <a:pt x="12" y="1928"/>
                  </a:lnTo>
                  <a:lnTo>
                    <a:pt x="10" y="1924"/>
                  </a:lnTo>
                  <a:lnTo>
                    <a:pt x="10" y="1923"/>
                  </a:lnTo>
                  <a:lnTo>
                    <a:pt x="8" y="1922"/>
                  </a:lnTo>
                  <a:lnTo>
                    <a:pt x="7" y="1917"/>
                  </a:lnTo>
                  <a:lnTo>
                    <a:pt x="7" y="1915"/>
                  </a:lnTo>
                  <a:lnTo>
                    <a:pt x="7" y="1911"/>
                  </a:lnTo>
                  <a:lnTo>
                    <a:pt x="7" y="1910"/>
                  </a:lnTo>
                  <a:lnTo>
                    <a:pt x="7" y="1905"/>
                  </a:lnTo>
                  <a:lnTo>
                    <a:pt x="7" y="1903"/>
                  </a:lnTo>
                  <a:lnTo>
                    <a:pt x="7" y="1901"/>
                  </a:lnTo>
                  <a:lnTo>
                    <a:pt x="7" y="1896"/>
                  </a:lnTo>
                  <a:lnTo>
                    <a:pt x="7" y="1894"/>
                  </a:lnTo>
                  <a:lnTo>
                    <a:pt x="7" y="1892"/>
                  </a:lnTo>
                  <a:lnTo>
                    <a:pt x="6" y="1890"/>
                  </a:lnTo>
                  <a:lnTo>
                    <a:pt x="4" y="1887"/>
                  </a:lnTo>
                  <a:lnTo>
                    <a:pt x="3" y="1886"/>
                  </a:lnTo>
                  <a:lnTo>
                    <a:pt x="2" y="1886"/>
                  </a:lnTo>
                  <a:lnTo>
                    <a:pt x="2" y="1885"/>
                  </a:lnTo>
                  <a:lnTo>
                    <a:pt x="1" y="1884"/>
                  </a:lnTo>
                  <a:lnTo>
                    <a:pt x="1" y="1882"/>
                  </a:lnTo>
                  <a:lnTo>
                    <a:pt x="3" y="1880"/>
                  </a:lnTo>
                  <a:lnTo>
                    <a:pt x="4" y="1878"/>
                  </a:lnTo>
                  <a:lnTo>
                    <a:pt x="5" y="1876"/>
                  </a:lnTo>
                  <a:lnTo>
                    <a:pt x="6" y="1875"/>
                  </a:lnTo>
                  <a:lnTo>
                    <a:pt x="6" y="1874"/>
                  </a:lnTo>
                  <a:lnTo>
                    <a:pt x="5" y="1872"/>
                  </a:lnTo>
                  <a:lnTo>
                    <a:pt x="4" y="1871"/>
                  </a:lnTo>
                  <a:lnTo>
                    <a:pt x="1" y="1868"/>
                  </a:lnTo>
                  <a:lnTo>
                    <a:pt x="1" y="1867"/>
                  </a:lnTo>
                  <a:lnTo>
                    <a:pt x="0" y="1866"/>
                  </a:lnTo>
                  <a:lnTo>
                    <a:pt x="1" y="1864"/>
                  </a:lnTo>
                  <a:lnTo>
                    <a:pt x="1" y="1863"/>
                  </a:lnTo>
                  <a:lnTo>
                    <a:pt x="2" y="1862"/>
                  </a:lnTo>
                  <a:lnTo>
                    <a:pt x="3" y="1861"/>
                  </a:lnTo>
                  <a:lnTo>
                    <a:pt x="3" y="1858"/>
                  </a:lnTo>
                  <a:lnTo>
                    <a:pt x="3" y="1855"/>
                  </a:lnTo>
                  <a:lnTo>
                    <a:pt x="4" y="1850"/>
                  </a:lnTo>
                  <a:lnTo>
                    <a:pt x="4" y="1849"/>
                  </a:lnTo>
                  <a:lnTo>
                    <a:pt x="6" y="1847"/>
                  </a:lnTo>
                  <a:lnTo>
                    <a:pt x="8" y="1843"/>
                  </a:lnTo>
                  <a:lnTo>
                    <a:pt x="10" y="1839"/>
                  </a:lnTo>
                  <a:lnTo>
                    <a:pt x="11" y="1838"/>
                  </a:lnTo>
                  <a:lnTo>
                    <a:pt x="13" y="1837"/>
                  </a:lnTo>
                  <a:lnTo>
                    <a:pt x="14" y="1836"/>
                  </a:lnTo>
                  <a:lnTo>
                    <a:pt x="14" y="1834"/>
                  </a:lnTo>
                  <a:lnTo>
                    <a:pt x="14" y="1833"/>
                  </a:lnTo>
                  <a:lnTo>
                    <a:pt x="15" y="1832"/>
                  </a:lnTo>
                  <a:lnTo>
                    <a:pt x="16" y="1831"/>
                  </a:lnTo>
                  <a:lnTo>
                    <a:pt x="17" y="1829"/>
                  </a:lnTo>
                  <a:lnTo>
                    <a:pt x="17" y="1828"/>
                  </a:lnTo>
                  <a:lnTo>
                    <a:pt x="17" y="1827"/>
                  </a:lnTo>
                  <a:lnTo>
                    <a:pt x="19" y="1825"/>
                  </a:lnTo>
                  <a:lnTo>
                    <a:pt x="19" y="1824"/>
                  </a:lnTo>
                  <a:lnTo>
                    <a:pt x="20" y="1823"/>
                  </a:lnTo>
                  <a:lnTo>
                    <a:pt x="21" y="1821"/>
                  </a:lnTo>
                  <a:lnTo>
                    <a:pt x="22" y="1819"/>
                  </a:lnTo>
                  <a:lnTo>
                    <a:pt x="23" y="1814"/>
                  </a:lnTo>
                  <a:lnTo>
                    <a:pt x="24" y="1812"/>
                  </a:lnTo>
                  <a:lnTo>
                    <a:pt x="25" y="1812"/>
                  </a:lnTo>
                  <a:lnTo>
                    <a:pt x="27" y="1811"/>
                  </a:lnTo>
                  <a:lnTo>
                    <a:pt x="28" y="1811"/>
                  </a:lnTo>
                  <a:lnTo>
                    <a:pt x="29" y="1811"/>
                  </a:lnTo>
                  <a:lnTo>
                    <a:pt x="31" y="1811"/>
                  </a:lnTo>
                  <a:lnTo>
                    <a:pt x="32" y="1811"/>
                  </a:lnTo>
                  <a:lnTo>
                    <a:pt x="34" y="1812"/>
                  </a:lnTo>
                  <a:lnTo>
                    <a:pt x="36" y="1813"/>
                  </a:lnTo>
                  <a:lnTo>
                    <a:pt x="36" y="1814"/>
                  </a:lnTo>
                  <a:lnTo>
                    <a:pt x="38" y="1815"/>
                  </a:lnTo>
                  <a:lnTo>
                    <a:pt x="39" y="1815"/>
                  </a:lnTo>
                  <a:lnTo>
                    <a:pt x="41" y="1815"/>
                  </a:lnTo>
                  <a:lnTo>
                    <a:pt x="42" y="1815"/>
                  </a:lnTo>
                  <a:lnTo>
                    <a:pt x="43" y="1815"/>
                  </a:lnTo>
                  <a:lnTo>
                    <a:pt x="44" y="1814"/>
                  </a:lnTo>
                  <a:lnTo>
                    <a:pt x="45" y="1812"/>
                  </a:lnTo>
                  <a:lnTo>
                    <a:pt x="45" y="1811"/>
                  </a:lnTo>
                  <a:lnTo>
                    <a:pt x="46" y="1810"/>
                  </a:lnTo>
                  <a:lnTo>
                    <a:pt x="46" y="1808"/>
                  </a:lnTo>
                  <a:lnTo>
                    <a:pt x="46" y="1803"/>
                  </a:lnTo>
                  <a:lnTo>
                    <a:pt x="45" y="1800"/>
                  </a:lnTo>
                  <a:lnTo>
                    <a:pt x="44" y="1797"/>
                  </a:lnTo>
                  <a:lnTo>
                    <a:pt x="43" y="1796"/>
                  </a:lnTo>
                  <a:lnTo>
                    <a:pt x="42" y="1795"/>
                  </a:lnTo>
                  <a:lnTo>
                    <a:pt x="40" y="1790"/>
                  </a:lnTo>
                  <a:lnTo>
                    <a:pt x="39" y="1790"/>
                  </a:lnTo>
                  <a:lnTo>
                    <a:pt x="38" y="1787"/>
                  </a:lnTo>
                  <a:lnTo>
                    <a:pt x="36" y="1786"/>
                  </a:lnTo>
                  <a:lnTo>
                    <a:pt x="36" y="1785"/>
                  </a:lnTo>
                  <a:lnTo>
                    <a:pt x="35" y="1784"/>
                  </a:lnTo>
                  <a:lnTo>
                    <a:pt x="35" y="1783"/>
                  </a:lnTo>
                  <a:lnTo>
                    <a:pt x="34" y="1783"/>
                  </a:lnTo>
                  <a:lnTo>
                    <a:pt x="34" y="1781"/>
                  </a:lnTo>
                  <a:lnTo>
                    <a:pt x="34" y="1776"/>
                  </a:lnTo>
                  <a:lnTo>
                    <a:pt x="34" y="1775"/>
                  </a:lnTo>
                  <a:lnTo>
                    <a:pt x="34" y="1774"/>
                  </a:lnTo>
                  <a:lnTo>
                    <a:pt x="36" y="1772"/>
                  </a:lnTo>
                  <a:lnTo>
                    <a:pt x="39" y="1770"/>
                  </a:lnTo>
                  <a:lnTo>
                    <a:pt x="43" y="1769"/>
                  </a:lnTo>
                  <a:lnTo>
                    <a:pt x="44" y="1769"/>
                  </a:lnTo>
                  <a:lnTo>
                    <a:pt x="44" y="1770"/>
                  </a:lnTo>
                  <a:lnTo>
                    <a:pt x="49" y="1771"/>
                  </a:lnTo>
                  <a:lnTo>
                    <a:pt x="50" y="1771"/>
                  </a:lnTo>
                  <a:lnTo>
                    <a:pt x="53" y="1773"/>
                  </a:lnTo>
                  <a:lnTo>
                    <a:pt x="54" y="1774"/>
                  </a:lnTo>
                  <a:lnTo>
                    <a:pt x="60" y="1775"/>
                  </a:lnTo>
                  <a:lnTo>
                    <a:pt x="65" y="1778"/>
                  </a:lnTo>
                  <a:lnTo>
                    <a:pt x="71" y="1781"/>
                  </a:lnTo>
                  <a:lnTo>
                    <a:pt x="73" y="1782"/>
                  </a:lnTo>
                  <a:lnTo>
                    <a:pt x="76" y="1783"/>
                  </a:lnTo>
                  <a:lnTo>
                    <a:pt x="77" y="1783"/>
                  </a:lnTo>
                  <a:lnTo>
                    <a:pt x="78" y="1782"/>
                  </a:lnTo>
                  <a:lnTo>
                    <a:pt x="80" y="1780"/>
                  </a:lnTo>
                  <a:lnTo>
                    <a:pt x="81" y="1779"/>
                  </a:lnTo>
                  <a:lnTo>
                    <a:pt x="82" y="1777"/>
                  </a:lnTo>
                  <a:lnTo>
                    <a:pt x="82" y="1776"/>
                  </a:lnTo>
                  <a:lnTo>
                    <a:pt x="82" y="1774"/>
                  </a:lnTo>
                  <a:lnTo>
                    <a:pt x="82" y="1773"/>
                  </a:lnTo>
                  <a:lnTo>
                    <a:pt x="81" y="1771"/>
                  </a:lnTo>
                  <a:lnTo>
                    <a:pt x="78" y="1767"/>
                  </a:lnTo>
                  <a:lnTo>
                    <a:pt x="71" y="1761"/>
                  </a:lnTo>
                  <a:lnTo>
                    <a:pt x="68" y="1758"/>
                  </a:lnTo>
                  <a:lnTo>
                    <a:pt x="67" y="1756"/>
                  </a:lnTo>
                  <a:lnTo>
                    <a:pt x="65" y="1754"/>
                  </a:lnTo>
                  <a:lnTo>
                    <a:pt x="65" y="1753"/>
                  </a:lnTo>
                  <a:lnTo>
                    <a:pt x="65" y="1751"/>
                  </a:lnTo>
                  <a:lnTo>
                    <a:pt x="66" y="1749"/>
                  </a:lnTo>
                  <a:lnTo>
                    <a:pt x="68" y="1747"/>
                  </a:lnTo>
                  <a:lnTo>
                    <a:pt x="69" y="1745"/>
                  </a:lnTo>
                  <a:lnTo>
                    <a:pt x="70" y="1745"/>
                  </a:lnTo>
                  <a:lnTo>
                    <a:pt x="71" y="1743"/>
                  </a:lnTo>
                  <a:lnTo>
                    <a:pt x="73" y="1739"/>
                  </a:lnTo>
                  <a:lnTo>
                    <a:pt x="74" y="1738"/>
                  </a:lnTo>
                  <a:lnTo>
                    <a:pt x="76" y="1733"/>
                  </a:lnTo>
                  <a:lnTo>
                    <a:pt x="77" y="1732"/>
                  </a:lnTo>
                  <a:lnTo>
                    <a:pt x="78" y="1731"/>
                  </a:lnTo>
                  <a:lnTo>
                    <a:pt x="78" y="1730"/>
                  </a:lnTo>
                  <a:lnTo>
                    <a:pt x="79" y="1728"/>
                  </a:lnTo>
                  <a:lnTo>
                    <a:pt x="80" y="1726"/>
                  </a:lnTo>
                  <a:lnTo>
                    <a:pt x="81" y="1725"/>
                  </a:lnTo>
                  <a:lnTo>
                    <a:pt x="81" y="1723"/>
                  </a:lnTo>
                  <a:lnTo>
                    <a:pt x="81" y="1721"/>
                  </a:lnTo>
                  <a:lnTo>
                    <a:pt x="81" y="1719"/>
                  </a:lnTo>
                  <a:lnTo>
                    <a:pt x="84" y="1713"/>
                  </a:lnTo>
                  <a:lnTo>
                    <a:pt x="85" y="1711"/>
                  </a:lnTo>
                  <a:lnTo>
                    <a:pt x="86" y="1709"/>
                  </a:lnTo>
                  <a:lnTo>
                    <a:pt x="87" y="1708"/>
                  </a:lnTo>
                  <a:lnTo>
                    <a:pt x="88" y="1706"/>
                  </a:lnTo>
                  <a:lnTo>
                    <a:pt x="90" y="1704"/>
                  </a:lnTo>
                  <a:lnTo>
                    <a:pt x="93" y="1702"/>
                  </a:lnTo>
                  <a:lnTo>
                    <a:pt x="95" y="1700"/>
                  </a:lnTo>
                  <a:lnTo>
                    <a:pt x="98" y="1697"/>
                  </a:lnTo>
                  <a:lnTo>
                    <a:pt x="99" y="1696"/>
                  </a:lnTo>
                  <a:lnTo>
                    <a:pt x="101" y="1695"/>
                  </a:lnTo>
                  <a:lnTo>
                    <a:pt x="102" y="1695"/>
                  </a:lnTo>
                  <a:lnTo>
                    <a:pt x="105" y="1695"/>
                  </a:lnTo>
                  <a:lnTo>
                    <a:pt x="107" y="1693"/>
                  </a:lnTo>
                  <a:lnTo>
                    <a:pt x="108" y="1692"/>
                  </a:lnTo>
                  <a:lnTo>
                    <a:pt x="109" y="1691"/>
                  </a:lnTo>
                  <a:lnTo>
                    <a:pt x="110" y="1691"/>
                  </a:lnTo>
                  <a:lnTo>
                    <a:pt x="112" y="1689"/>
                  </a:lnTo>
                  <a:lnTo>
                    <a:pt x="114" y="1688"/>
                  </a:lnTo>
                  <a:lnTo>
                    <a:pt x="115" y="1686"/>
                  </a:lnTo>
                  <a:lnTo>
                    <a:pt x="115" y="1685"/>
                  </a:lnTo>
                  <a:lnTo>
                    <a:pt x="116" y="1679"/>
                  </a:lnTo>
                  <a:lnTo>
                    <a:pt x="116" y="1677"/>
                  </a:lnTo>
                  <a:lnTo>
                    <a:pt x="116" y="1675"/>
                  </a:lnTo>
                  <a:lnTo>
                    <a:pt x="116" y="1673"/>
                  </a:lnTo>
                  <a:lnTo>
                    <a:pt x="117" y="1672"/>
                  </a:lnTo>
                  <a:lnTo>
                    <a:pt x="117" y="1671"/>
                  </a:lnTo>
                  <a:lnTo>
                    <a:pt x="118" y="1670"/>
                  </a:lnTo>
                  <a:lnTo>
                    <a:pt x="120" y="1669"/>
                  </a:lnTo>
                  <a:lnTo>
                    <a:pt x="125" y="1668"/>
                  </a:lnTo>
                  <a:lnTo>
                    <a:pt x="127" y="1668"/>
                  </a:lnTo>
                  <a:lnTo>
                    <a:pt x="128" y="1667"/>
                  </a:lnTo>
                  <a:lnTo>
                    <a:pt x="132" y="1666"/>
                  </a:lnTo>
                  <a:lnTo>
                    <a:pt x="135" y="1666"/>
                  </a:lnTo>
                  <a:lnTo>
                    <a:pt x="137" y="1666"/>
                  </a:lnTo>
                  <a:lnTo>
                    <a:pt x="138" y="1666"/>
                  </a:lnTo>
                  <a:lnTo>
                    <a:pt x="139" y="1666"/>
                  </a:lnTo>
                  <a:lnTo>
                    <a:pt x="139" y="1665"/>
                  </a:lnTo>
                  <a:lnTo>
                    <a:pt x="142" y="1662"/>
                  </a:lnTo>
                  <a:lnTo>
                    <a:pt x="142" y="1661"/>
                  </a:lnTo>
                  <a:lnTo>
                    <a:pt x="141" y="1660"/>
                  </a:lnTo>
                  <a:lnTo>
                    <a:pt x="141" y="1658"/>
                  </a:lnTo>
                  <a:lnTo>
                    <a:pt x="141" y="1656"/>
                  </a:lnTo>
                  <a:lnTo>
                    <a:pt x="140" y="1653"/>
                  </a:lnTo>
                  <a:lnTo>
                    <a:pt x="140" y="1652"/>
                  </a:lnTo>
                  <a:lnTo>
                    <a:pt x="142" y="1652"/>
                  </a:lnTo>
                  <a:lnTo>
                    <a:pt x="144" y="1651"/>
                  </a:lnTo>
                  <a:lnTo>
                    <a:pt x="149" y="1651"/>
                  </a:lnTo>
                  <a:lnTo>
                    <a:pt x="152" y="1651"/>
                  </a:lnTo>
                  <a:lnTo>
                    <a:pt x="155" y="1652"/>
                  </a:lnTo>
                  <a:lnTo>
                    <a:pt x="158" y="1652"/>
                  </a:lnTo>
                  <a:lnTo>
                    <a:pt x="159" y="1652"/>
                  </a:lnTo>
                  <a:lnTo>
                    <a:pt x="162" y="1652"/>
                  </a:lnTo>
                  <a:lnTo>
                    <a:pt x="164" y="1652"/>
                  </a:lnTo>
                  <a:lnTo>
                    <a:pt x="165" y="1652"/>
                  </a:lnTo>
                  <a:lnTo>
                    <a:pt x="166" y="1652"/>
                  </a:lnTo>
                  <a:lnTo>
                    <a:pt x="169" y="1654"/>
                  </a:lnTo>
                  <a:lnTo>
                    <a:pt x="171" y="1654"/>
                  </a:lnTo>
                  <a:lnTo>
                    <a:pt x="172" y="1654"/>
                  </a:lnTo>
                  <a:lnTo>
                    <a:pt x="173" y="1654"/>
                  </a:lnTo>
                  <a:lnTo>
                    <a:pt x="175" y="1652"/>
                  </a:lnTo>
                  <a:lnTo>
                    <a:pt x="176" y="1651"/>
                  </a:lnTo>
                  <a:lnTo>
                    <a:pt x="177" y="1648"/>
                  </a:lnTo>
                  <a:lnTo>
                    <a:pt x="179" y="1648"/>
                  </a:lnTo>
                  <a:lnTo>
                    <a:pt x="182" y="1647"/>
                  </a:lnTo>
                  <a:lnTo>
                    <a:pt x="185" y="1645"/>
                  </a:lnTo>
                  <a:lnTo>
                    <a:pt x="188" y="1643"/>
                  </a:lnTo>
                  <a:lnTo>
                    <a:pt x="189" y="1641"/>
                  </a:lnTo>
                  <a:lnTo>
                    <a:pt x="192" y="1638"/>
                  </a:lnTo>
                  <a:lnTo>
                    <a:pt x="193" y="1636"/>
                  </a:lnTo>
                  <a:lnTo>
                    <a:pt x="196" y="1633"/>
                  </a:lnTo>
                  <a:lnTo>
                    <a:pt x="197" y="1631"/>
                  </a:lnTo>
                  <a:lnTo>
                    <a:pt x="201" y="1625"/>
                  </a:lnTo>
                  <a:lnTo>
                    <a:pt x="202" y="1623"/>
                  </a:lnTo>
                  <a:lnTo>
                    <a:pt x="204" y="1620"/>
                  </a:lnTo>
                  <a:lnTo>
                    <a:pt x="204" y="1619"/>
                  </a:lnTo>
                  <a:lnTo>
                    <a:pt x="205" y="1617"/>
                  </a:lnTo>
                  <a:lnTo>
                    <a:pt x="205" y="1615"/>
                  </a:lnTo>
                  <a:lnTo>
                    <a:pt x="206" y="1612"/>
                  </a:lnTo>
                  <a:lnTo>
                    <a:pt x="207" y="1610"/>
                  </a:lnTo>
                  <a:lnTo>
                    <a:pt x="206" y="1609"/>
                  </a:lnTo>
                  <a:lnTo>
                    <a:pt x="204" y="1608"/>
                  </a:lnTo>
                  <a:lnTo>
                    <a:pt x="204" y="1606"/>
                  </a:lnTo>
                  <a:lnTo>
                    <a:pt x="204" y="1604"/>
                  </a:lnTo>
                  <a:lnTo>
                    <a:pt x="205" y="1603"/>
                  </a:lnTo>
                  <a:lnTo>
                    <a:pt x="205" y="1602"/>
                  </a:lnTo>
                  <a:lnTo>
                    <a:pt x="205" y="1601"/>
                  </a:lnTo>
                  <a:lnTo>
                    <a:pt x="205" y="1600"/>
                  </a:lnTo>
                  <a:lnTo>
                    <a:pt x="205" y="1599"/>
                  </a:lnTo>
                  <a:lnTo>
                    <a:pt x="206" y="1598"/>
                  </a:lnTo>
                  <a:lnTo>
                    <a:pt x="206" y="1596"/>
                  </a:lnTo>
                  <a:lnTo>
                    <a:pt x="204" y="1594"/>
                  </a:lnTo>
                  <a:lnTo>
                    <a:pt x="204" y="1593"/>
                  </a:lnTo>
                  <a:lnTo>
                    <a:pt x="203" y="1590"/>
                  </a:lnTo>
                  <a:lnTo>
                    <a:pt x="202" y="1587"/>
                  </a:lnTo>
                  <a:lnTo>
                    <a:pt x="202" y="1584"/>
                  </a:lnTo>
                  <a:lnTo>
                    <a:pt x="203" y="1582"/>
                  </a:lnTo>
                  <a:lnTo>
                    <a:pt x="203" y="1581"/>
                  </a:lnTo>
                  <a:lnTo>
                    <a:pt x="205" y="1580"/>
                  </a:lnTo>
                  <a:lnTo>
                    <a:pt x="206" y="1579"/>
                  </a:lnTo>
                  <a:lnTo>
                    <a:pt x="206" y="1578"/>
                  </a:lnTo>
                  <a:lnTo>
                    <a:pt x="207" y="1579"/>
                  </a:lnTo>
                  <a:lnTo>
                    <a:pt x="209" y="1578"/>
                  </a:lnTo>
                  <a:lnTo>
                    <a:pt x="212" y="1577"/>
                  </a:lnTo>
                  <a:lnTo>
                    <a:pt x="215" y="1577"/>
                  </a:lnTo>
                  <a:lnTo>
                    <a:pt x="216" y="1576"/>
                  </a:lnTo>
                  <a:lnTo>
                    <a:pt x="218" y="1575"/>
                  </a:lnTo>
                  <a:lnTo>
                    <a:pt x="221" y="1574"/>
                  </a:lnTo>
                  <a:lnTo>
                    <a:pt x="225" y="1569"/>
                  </a:lnTo>
                  <a:lnTo>
                    <a:pt x="227" y="1567"/>
                  </a:lnTo>
                  <a:lnTo>
                    <a:pt x="228" y="1565"/>
                  </a:lnTo>
                  <a:lnTo>
                    <a:pt x="230" y="1560"/>
                  </a:lnTo>
                  <a:lnTo>
                    <a:pt x="231" y="1557"/>
                  </a:lnTo>
                  <a:lnTo>
                    <a:pt x="233" y="1552"/>
                  </a:lnTo>
                  <a:lnTo>
                    <a:pt x="235" y="1546"/>
                  </a:lnTo>
                  <a:lnTo>
                    <a:pt x="235" y="1544"/>
                  </a:lnTo>
                  <a:lnTo>
                    <a:pt x="236" y="1543"/>
                  </a:lnTo>
                  <a:lnTo>
                    <a:pt x="237" y="1543"/>
                  </a:lnTo>
                  <a:lnTo>
                    <a:pt x="240" y="1542"/>
                  </a:lnTo>
                  <a:lnTo>
                    <a:pt x="242" y="1541"/>
                  </a:lnTo>
                  <a:lnTo>
                    <a:pt x="243" y="1541"/>
                  </a:lnTo>
                  <a:lnTo>
                    <a:pt x="246" y="1541"/>
                  </a:lnTo>
                  <a:lnTo>
                    <a:pt x="249" y="1540"/>
                  </a:lnTo>
                  <a:lnTo>
                    <a:pt x="250" y="1539"/>
                  </a:lnTo>
                  <a:lnTo>
                    <a:pt x="252" y="1538"/>
                  </a:lnTo>
                  <a:lnTo>
                    <a:pt x="253" y="1537"/>
                  </a:lnTo>
                  <a:lnTo>
                    <a:pt x="254" y="1535"/>
                  </a:lnTo>
                  <a:lnTo>
                    <a:pt x="256" y="1531"/>
                  </a:lnTo>
                  <a:lnTo>
                    <a:pt x="258" y="1526"/>
                  </a:lnTo>
                  <a:lnTo>
                    <a:pt x="260" y="1522"/>
                  </a:lnTo>
                  <a:lnTo>
                    <a:pt x="262" y="1519"/>
                  </a:lnTo>
                  <a:lnTo>
                    <a:pt x="264" y="1516"/>
                  </a:lnTo>
                  <a:lnTo>
                    <a:pt x="267" y="1511"/>
                  </a:lnTo>
                  <a:lnTo>
                    <a:pt x="270" y="1506"/>
                  </a:lnTo>
                  <a:lnTo>
                    <a:pt x="273" y="1502"/>
                  </a:lnTo>
                  <a:lnTo>
                    <a:pt x="273" y="1501"/>
                  </a:lnTo>
                  <a:lnTo>
                    <a:pt x="274" y="1500"/>
                  </a:lnTo>
                  <a:lnTo>
                    <a:pt x="277" y="1497"/>
                  </a:lnTo>
                  <a:lnTo>
                    <a:pt x="279" y="1496"/>
                  </a:lnTo>
                  <a:lnTo>
                    <a:pt x="283" y="1494"/>
                  </a:lnTo>
                  <a:lnTo>
                    <a:pt x="285" y="1494"/>
                  </a:lnTo>
                  <a:lnTo>
                    <a:pt x="286" y="1493"/>
                  </a:lnTo>
                  <a:lnTo>
                    <a:pt x="290" y="1493"/>
                  </a:lnTo>
                  <a:lnTo>
                    <a:pt x="292" y="1492"/>
                  </a:lnTo>
                  <a:lnTo>
                    <a:pt x="297" y="1491"/>
                  </a:lnTo>
                  <a:lnTo>
                    <a:pt x="299" y="1490"/>
                  </a:lnTo>
                  <a:lnTo>
                    <a:pt x="302" y="1491"/>
                  </a:lnTo>
                  <a:lnTo>
                    <a:pt x="306" y="1492"/>
                  </a:lnTo>
                  <a:lnTo>
                    <a:pt x="308" y="1492"/>
                  </a:lnTo>
                  <a:lnTo>
                    <a:pt x="309" y="1492"/>
                  </a:lnTo>
                  <a:lnTo>
                    <a:pt x="310" y="1492"/>
                  </a:lnTo>
                  <a:lnTo>
                    <a:pt x="314" y="1491"/>
                  </a:lnTo>
                  <a:lnTo>
                    <a:pt x="316" y="1492"/>
                  </a:lnTo>
                  <a:lnTo>
                    <a:pt x="317" y="1492"/>
                  </a:lnTo>
                  <a:lnTo>
                    <a:pt x="320" y="1491"/>
                  </a:lnTo>
                  <a:lnTo>
                    <a:pt x="322" y="1490"/>
                  </a:lnTo>
                  <a:lnTo>
                    <a:pt x="324" y="1488"/>
                  </a:lnTo>
                  <a:lnTo>
                    <a:pt x="326" y="1488"/>
                  </a:lnTo>
                  <a:lnTo>
                    <a:pt x="330" y="1487"/>
                  </a:lnTo>
                  <a:lnTo>
                    <a:pt x="332" y="1487"/>
                  </a:lnTo>
                  <a:lnTo>
                    <a:pt x="335" y="1488"/>
                  </a:lnTo>
                  <a:lnTo>
                    <a:pt x="337" y="1488"/>
                  </a:lnTo>
                  <a:lnTo>
                    <a:pt x="340" y="1489"/>
                  </a:lnTo>
                  <a:lnTo>
                    <a:pt x="344" y="1490"/>
                  </a:lnTo>
                  <a:lnTo>
                    <a:pt x="345" y="1490"/>
                  </a:lnTo>
                  <a:lnTo>
                    <a:pt x="347" y="1490"/>
                  </a:lnTo>
                  <a:lnTo>
                    <a:pt x="351" y="1490"/>
                  </a:lnTo>
                  <a:lnTo>
                    <a:pt x="354" y="1491"/>
                  </a:lnTo>
                  <a:lnTo>
                    <a:pt x="355" y="1491"/>
                  </a:lnTo>
                  <a:lnTo>
                    <a:pt x="358" y="1492"/>
                  </a:lnTo>
                  <a:lnTo>
                    <a:pt x="359" y="1492"/>
                  </a:lnTo>
                  <a:lnTo>
                    <a:pt x="361" y="1490"/>
                  </a:lnTo>
                  <a:lnTo>
                    <a:pt x="362" y="1488"/>
                  </a:lnTo>
                  <a:lnTo>
                    <a:pt x="364" y="1486"/>
                  </a:lnTo>
                  <a:lnTo>
                    <a:pt x="365" y="1485"/>
                  </a:lnTo>
                  <a:lnTo>
                    <a:pt x="367" y="1484"/>
                  </a:lnTo>
                  <a:lnTo>
                    <a:pt x="369" y="1483"/>
                  </a:lnTo>
                  <a:lnTo>
                    <a:pt x="370" y="1482"/>
                  </a:lnTo>
                  <a:lnTo>
                    <a:pt x="371" y="1480"/>
                  </a:lnTo>
                  <a:lnTo>
                    <a:pt x="372" y="1477"/>
                  </a:lnTo>
                  <a:lnTo>
                    <a:pt x="373" y="1473"/>
                  </a:lnTo>
                  <a:lnTo>
                    <a:pt x="374" y="1471"/>
                  </a:lnTo>
                  <a:lnTo>
                    <a:pt x="375" y="1469"/>
                  </a:lnTo>
                  <a:lnTo>
                    <a:pt x="378" y="1466"/>
                  </a:lnTo>
                  <a:lnTo>
                    <a:pt x="381" y="1466"/>
                  </a:lnTo>
                  <a:lnTo>
                    <a:pt x="384" y="1466"/>
                  </a:lnTo>
                  <a:lnTo>
                    <a:pt x="388" y="1467"/>
                  </a:lnTo>
                  <a:lnTo>
                    <a:pt x="389" y="1468"/>
                  </a:lnTo>
                  <a:lnTo>
                    <a:pt x="391" y="1468"/>
                  </a:lnTo>
                  <a:lnTo>
                    <a:pt x="392" y="1469"/>
                  </a:lnTo>
                  <a:lnTo>
                    <a:pt x="395" y="1469"/>
                  </a:lnTo>
                  <a:lnTo>
                    <a:pt x="397" y="1472"/>
                  </a:lnTo>
                  <a:lnTo>
                    <a:pt x="397" y="1473"/>
                  </a:lnTo>
                  <a:lnTo>
                    <a:pt x="399" y="1473"/>
                  </a:lnTo>
                  <a:lnTo>
                    <a:pt x="401" y="1473"/>
                  </a:lnTo>
                  <a:lnTo>
                    <a:pt x="403" y="1474"/>
                  </a:lnTo>
                  <a:lnTo>
                    <a:pt x="405" y="1475"/>
                  </a:lnTo>
                  <a:lnTo>
                    <a:pt x="407" y="1476"/>
                  </a:lnTo>
                  <a:lnTo>
                    <a:pt x="411" y="1477"/>
                  </a:lnTo>
                  <a:lnTo>
                    <a:pt x="412" y="1477"/>
                  </a:lnTo>
                  <a:lnTo>
                    <a:pt x="416" y="1476"/>
                  </a:lnTo>
                  <a:lnTo>
                    <a:pt x="418" y="1476"/>
                  </a:lnTo>
                  <a:lnTo>
                    <a:pt x="419" y="1476"/>
                  </a:lnTo>
                  <a:lnTo>
                    <a:pt x="421" y="1476"/>
                  </a:lnTo>
                  <a:lnTo>
                    <a:pt x="424" y="1476"/>
                  </a:lnTo>
                  <a:lnTo>
                    <a:pt x="425" y="1475"/>
                  </a:lnTo>
                  <a:lnTo>
                    <a:pt x="425" y="1474"/>
                  </a:lnTo>
                  <a:lnTo>
                    <a:pt x="426" y="1473"/>
                  </a:lnTo>
                  <a:lnTo>
                    <a:pt x="427" y="1473"/>
                  </a:lnTo>
                  <a:lnTo>
                    <a:pt x="429" y="1472"/>
                  </a:lnTo>
                  <a:lnTo>
                    <a:pt x="430" y="1473"/>
                  </a:lnTo>
                  <a:lnTo>
                    <a:pt x="432" y="1473"/>
                  </a:lnTo>
                  <a:lnTo>
                    <a:pt x="433" y="1474"/>
                  </a:lnTo>
                  <a:lnTo>
                    <a:pt x="434" y="1475"/>
                  </a:lnTo>
                  <a:lnTo>
                    <a:pt x="434" y="1476"/>
                  </a:lnTo>
                  <a:lnTo>
                    <a:pt x="434" y="1477"/>
                  </a:lnTo>
                  <a:lnTo>
                    <a:pt x="434" y="1478"/>
                  </a:lnTo>
                  <a:lnTo>
                    <a:pt x="435" y="1478"/>
                  </a:lnTo>
                  <a:lnTo>
                    <a:pt x="437" y="1478"/>
                  </a:lnTo>
                  <a:lnTo>
                    <a:pt x="439" y="1478"/>
                  </a:lnTo>
                  <a:lnTo>
                    <a:pt x="440" y="1478"/>
                  </a:lnTo>
                  <a:lnTo>
                    <a:pt x="443" y="1482"/>
                  </a:lnTo>
                  <a:lnTo>
                    <a:pt x="445" y="1483"/>
                  </a:lnTo>
                  <a:lnTo>
                    <a:pt x="446" y="1483"/>
                  </a:lnTo>
                  <a:lnTo>
                    <a:pt x="447" y="1483"/>
                  </a:lnTo>
                  <a:lnTo>
                    <a:pt x="448" y="1483"/>
                  </a:lnTo>
                  <a:lnTo>
                    <a:pt x="450" y="1482"/>
                  </a:lnTo>
                  <a:lnTo>
                    <a:pt x="451" y="1483"/>
                  </a:lnTo>
                  <a:lnTo>
                    <a:pt x="453" y="1483"/>
                  </a:lnTo>
                  <a:lnTo>
                    <a:pt x="458" y="1487"/>
                  </a:lnTo>
                  <a:lnTo>
                    <a:pt x="459" y="1487"/>
                  </a:lnTo>
                  <a:lnTo>
                    <a:pt x="460" y="1487"/>
                  </a:lnTo>
                  <a:lnTo>
                    <a:pt x="462" y="1487"/>
                  </a:lnTo>
                  <a:lnTo>
                    <a:pt x="463" y="1487"/>
                  </a:lnTo>
                  <a:lnTo>
                    <a:pt x="463" y="1486"/>
                  </a:lnTo>
                  <a:lnTo>
                    <a:pt x="465" y="1484"/>
                  </a:lnTo>
                  <a:lnTo>
                    <a:pt x="466" y="1483"/>
                  </a:lnTo>
                  <a:lnTo>
                    <a:pt x="467" y="1481"/>
                  </a:lnTo>
                  <a:lnTo>
                    <a:pt x="467" y="1480"/>
                  </a:lnTo>
                  <a:lnTo>
                    <a:pt x="467" y="1479"/>
                  </a:lnTo>
                  <a:lnTo>
                    <a:pt x="468" y="1477"/>
                  </a:lnTo>
                  <a:lnTo>
                    <a:pt x="468" y="1476"/>
                  </a:lnTo>
                  <a:lnTo>
                    <a:pt x="469" y="1476"/>
                  </a:lnTo>
                  <a:lnTo>
                    <a:pt x="470" y="1476"/>
                  </a:lnTo>
                  <a:lnTo>
                    <a:pt x="473" y="1476"/>
                  </a:lnTo>
                  <a:lnTo>
                    <a:pt x="473" y="1475"/>
                  </a:lnTo>
                  <a:lnTo>
                    <a:pt x="478" y="1478"/>
                  </a:lnTo>
                  <a:lnTo>
                    <a:pt x="480" y="1478"/>
                  </a:lnTo>
                  <a:lnTo>
                    <a:pt x="482" y="1478"/>
                  </a:lnTo>
                  <a:lnTo>
                    <a:pt x="485" y="1476"/>
                  </a:lnTo>
                  <a:lnTo>
                    <a:pt x="486" y="1476"/>
                  </a:lnTo>
                  <a:lnTo>
                    <a:pt x="490" y="1472"/>
                  </a:lnTo>
                  <a:lnTo>
                    <a:pt x="492" y="1471"/>
                  </a:lnTo>
                  <a:lnTo>
                    <a:pt x="496" y="1469"/>
                  </a:lnTo>
                  <a:lnTo>
                    <a:pt x="500" y="1469"/>
                  </a:lnTo>
                  <a:lnTo>
                    <a:pt x="502" y="1469"/>
                  </a:lnTo>
                  <a:lnTo>
                    <a:pt x="504" y="1469"/>
                  </a:lnTo>
                  <a:lnTo>
                    <a:pt x="505" y="1470"/>
                  </a:lnTo>
                  <a:lnTo>
                    <a:pt x="506" y="1470"/>
                  </a:lnTo>
                  <a:lnTo>
                    <a:pt x="509" y="1473"/>
                  </a:lnTo>
                  <a:lnTo>
                    <a:pt x="512" y="1475"/>
                  </a:lnTo>
                  <a:lnTo>
                    <a:pt x="513" y="1475"/>
                  </a:lnTo>
                  <a:lnTo>
                    <a:pt x="514" y="1475"/>
                  </a:lnTo>
                  <a:lnTo>
                    <a:pt x="515" y="1474"/>
                  </a:lnTo>
                  <a:lnTo>
                    <a:pt x="516" y="1473"/>
                  </a:lnTo>
                  <a:lnTo>
                    <a:pt x="516" y="1471"/>
                  </a:lnTo>
                  <a:lnTo>
                    <a:pt x="516" y="1470"/>
                  </a:lnTo>
                  <a:lnTo>
                    <a:pt x="515" y="1469"/>
                  </a:lnTo>
                  <a:lnTo>
                    <a:pt x="512" y="1466"/>
                  </a:lnTo>
                  <a:lnTo>
                    <a:pt x="511" y="1464"/>
                  </a:lnTo>
                  <a:lnTo>
                    <a:pt x="510" y="1463"/>
                  </a:lnTo>
                  <a:lnTo>
                    <a:pt x="510" y="1462"/>
                  </a:lnTo>
                  <a:lnTo>
                    <a:pt x="511" y="1460"/>
                  </a:lnTo>
                  <a:lnTo>
                    <a:pt x="511" y="1459"/>
                  </a:lnTo>
                  <a:lnTo>
                    <a:pt x="513" y="1459"/>
                  </a:lnTo>
                  <a:lnTo>
                    <a:pt x="515" y="1458"/>
                  </a:lnTo>
                  <a:lnTo>
                    <a:pt x="519" y="1457"/>
                  </a:lnTo>
                  <a:lnTo>
                    <a:pt x="520" y="1457"/>
                  </a:lnTo>
                  <a:lnTo>
                    <a:pt x="527" y="1455"/>
                  </a:lnTo>
                  <a:lnTo>
                    <a:pt x="528" y="1455"/>
                  </a:lnTo>
                  <a:lnTo>
                    <a:pt x="531" y="1455"/>
                  </a:lnTo>
                  <a:lnTo>
                    <a:pt x="533" y="1455"/>
                  </a:lnTo>
                  <a:lnTo>
                    <a:pt x="539" y="1454"/>
                  </a:lnTo>
                  <a:lnTo>
                    <a:pt x="540" y="1454"/>
                  </a:lnTo>
                  <a:lnTo>
                    <a:pt x="541" y="1455"/>
                  </a:lnTo>
                  <a:lnTo>
                    <a:pt x="543" y="1456"/>
                  </a:lnTo>
                  <a:lnTo>
                    <a:pt x="544" y="1456"/>
                  </a:lnTo>
                  <a:lnTo>
                    <a:pt x="545" y="1456"/>
                  </a:lnTo>
                  <a:lnTo>
                    <a:pt x="546" y="1455"/>
                  </a:lnTo>
                  <a:lnTo>
                    <a:pt x="547" y="1455"/>
                  </a:lnTo>
                  <a:lnTo>
                    <a:pt x="548" y="1454"/>
                  </a:lnTo>
                  <a:lnTo>
                    <a:pt x="549" y="1453"/>
                  </a:lnTo>
                  <a:lnTo>
                    <a:pt x="550" y="1452"/>
                  </a:lnTo>
                  <a:lnTo>
                    <a:pt x="550" y="1449"/>
                  </a:lnTo>
                  <a:lnTo>
                    <a:pt x="550" y="1446"/>
                  </a:lnTo>
                  <a:lnTo>
                    <a:pt x="549" y="1442"/>
                  </a:lnTo>
                  <a:lnTo>
                    <a:pt x="549" y="1440"/>
                  </a:lnTo>
                  <a:lnTo>
                    <a:pt x="551" y="1439"/>
                  </a:lnTo>
                  <a:lnTo>
                    <a:pt x="553" y="1437"/>
                  </a:lnTo>
                  <a:lnTo>
                    <a:pt x="554" y="1436"/>
                  </a:lnTo>
                  <a:lnTo>
                    <a:pt x="555" y="1437"/>
                  </a:lnTo>
                  <a:lnTo>
                    <a:pt x="558" y="1437"/>
                  </a:lnTo>
                  <a:lnTo>
                    <a:pt x="560" y="1437"/>
                  </a:lnTo>
                  <a:lnTo>
                    <a:pt x="563" y="1437"/>
                  </a:lnTo>
                  <a:lnTo>
                    <a:pt x="565" y="1438"/>
                  </a:lnTo>
                  <a:lnTo>
                    <a:pt x="566" y="1437"/>
                  </a:lnTo>
                  <a:lnTo>
                    <a:pt x="567" y="1438"/>
                  </a:lnTo>
                  <a:lnTo>
                    <a:pt x="568" y="1438"/>
                  </a:lnTo>
                  <a:lnTo>
                    <a:pt x="568" y="1439"/>
                  </a:lnTo>
                  <a:lnTo>
                    <a:pt x="569" y="1439"/>
                  </a:lnTo>
                  <a:lnTo>
                    <a:pt x="569" y="1440"/>
                  </a:lnTo>
                  <a:lnTo>
                    <a:pt x="569" y="1441"/>
                  </a:lnTo>
                  <a:lnTo>
                    <a:pt x="570" y="1442"/>
                  </a:lnTo>
                  <a:lnTo>
                    <a:pt x="571" y="1443"/>
                  </a:lnTo>
                  <a:lnTo>
                    <a:pt x="571" y="1444"/>
                  </a:lnTo>
                  <a:lnTo>
                    <a:pt x="570" y="1447"/>
                  </a:lnTo>
                  <a:lnTo>
                    <a:pt x="570" y="1450"/>
                  </a:lnTo>
                  <a:lnTo>
                    <a:pt x="570" y="1452"/>
                  </a:lnTo>
                  <a:lnTo>
                    <a:pt x="570" y="1456"/>
                  </a:lnTo>
                  <a:lnTo>
                    <a:pt x="570" y="1459"/>
                  </a:lnTo>
                  <a:lnTo>
                    <a:pt x="571" y="1463"/>
                  </a:lnTo>
                  <a:lnTo>
                    <a:pt x="572" y="1464"/>
                  </a:lnTo>
                  <a:lnTo>
                    <a:pt x="573" y="1466"/>
                  </a:lnTo>
                  <a:lnTo>
                    <a:pt x="575" y="1467"/>
                  </a:lnTo>
                  <a:lnTo>
                    <a:pt x="577" y="1469"/>
                  </a:lnTo>
                  <a:lnTo>
                    <a:pt x="581" y="1475"/>
                  </a:lnTo>
                  <a:lnTo>
                    <a:pt x="584" y="1478"/>
                  </a:lnTo>
                  <a:lnTo>
                    <a:pt x="587" y="1481"/>
                  </a:lnTo>
                  <a:lnTo>
                    <a:pt x="588" y="1483"/>
                  </a:lnTo>
                  <a:lnTo>
                    <a:pt x="591" y="1490"/>
                  </a:lnTo>
                  <a:lnTo>
                    <a:pt x="592" y="1493"/>
                  </a:lnTo>
                  <a:lnTo>
                    <a:pt x="593" y="1495"/>
                  </a:lnTo>
                  <a:lnTo>
                    <a:pt x="595" y="1496"/>
                  </a:lnTo>
                  <a:lnTo>
                    <a:pt x="599" y="1497"/>
                  </a:lnTo>
                  <a:lnTo>
                    <a:pt x="601" y="1497"/>
                  </a:lnTo>
                  <a:lnTo>
                    <a:pt x="603" y="1496"/>
                  </a:lnTo>
                  <a:lnTo>
                    <a:pt x="605" y="1496"/>
                  </a:lnTo>
                  <a:lnTo>
                    <a:pt x="606" y="1495"/>
                  </a:lnTo>
                  <a:lnTo>
                    <a:pt x="606" y="1494"/>
                  </a:lnTo>
                  <a:lnTo>
                    <a:pt x="607" y="1493"/>
                  </a:lnTo>
                  <a:lnTo>
                    <a:pt x="609" y="1490"/>
                  </a:lnTo>
                  <a:lnTo>
                    <a:pt x="610" y="1486"/>
                  </a:lnTo>
                  <a:lnTo>
                    <a:pt x="613" y="1484"/>
                  </a:lnTo>
                  <a:lnTo>
                    <a:pt x="617" y="1481"/>
                  </a:lnTo>
                  <a:lnTo>
                    <a:pt x="619" y="1480"/>
                  </a:lnTo>
                  <a:lnTo>
                    <a:pt x="621" y="1475"/>
                  </a:lnTo>
                  <a:lnTo>
                    <a:pt x="622" y="1473"/>
                  </a:lnTo>
                  <a:lnTo>
                    <a:pt x="623" y="1470"/>
                  </a:lnTo>
                  <a:lnTo>
                    <a:pt x="624" y="1468"/>
                  </a:lnTo>
                  <a:lnTo>
                    <a:pt x="626" y="1466"/>
                  </a:lnTo>
                  <a:lnTo>
                    <a:pt x="628" y="1466"/>
                  </a:lnTo>
                  <a:lnTo>
                    <a:pt x="630" y="1468"/>
                  </a:lnTo>
                  <a:lnTo>
                    <a:pt x="632" y="1469"/>
                  </a:lnTo>
                  <a:lnTo>
                    <a:pt x="633" y="1469"/>
                  </a:lnTo>
                  <a:lnTo>
                    <a:pt x="635" y="1469"/>
                  </a:lnTo>
                  <a:lnTo>
                    <a:pt x="637" y="1469"/>
                  </a:lnTo>
                  <a:lnTo>
                    <a:pt x="638" y="1467"/>
                  </a:lnTo>
                  <a:lnTo>
                    <a:pt x="639" y="1462"/>
                  </a:lnTo>
                  <a:lnTo>
                    <a:pt x="639" y="1461"/>
                  </a:lnTo>
                  <a:lnTo>
                    <a:pt x="640" y="1459"/>
                  </a:lnTo>
                  <a:lnTo>
                    <a:pt x="641" y="1458"/>
                  </a:lnTo>
                  <a:lnTo>
                    <a:pt x="643" y="1456"/>
                  </a:lnTo>
                  <a:lnTo>
                    <a:pt x="644" y="1456"/>
                  </a:lnTo>
                  <a:lnTo>
                    <a:pt x="645" y="1455"/>
                  </a:lnTo>
                  <a:lnTo>
                    <a:pt x="647" y="1455"/>
                  </a:lnTo>
                  <a:lnTo>
                    <a:pt x="651" y="1455"/>
                  </a:lnTo>
                  <a:lnTo>
                    <a:pt x="653" y="1454"/>
                  </a:lnTo>
                  <a:lnTo>
                    <a:pt x="654" y="1453"/>
                  </a:lnTo>
                  <a:lnTo>
                    <a:pt x="654" y="1452"/>
                  </a:lnTo>
                  <a:lnTo>
                    <a:pt x="655" y="1449"/>
                  </a:lnTo>
                  <a:lnTo>
                    <a:pt x="656" y="1448"/>
                  </a:lnTo>
                  <a:lnTo>
                    <a:pt x="657" y="1446"/>
                  </a:lnTo>
                  <a:lnTo>
                    <a:pt x="660" y="1441"/>
                  </a:lnTo>
                  <a:lnTo>
                    <a:pt x="661" y="1439"/>
                  </a:lnTo>
                  <a:lnTo>
                    <a:pt x="664" y="1436"/>
                  </a:lnTo>
                  <a:lnTo>
                    <a:pt x="665" y="1435"/>
                  </a:lnTo>
                  <a:lnTo>
                    <a:pt x="668" y="1432"/>
                  </a:lnTo>
                  <a:lnTo>
                    <a:pt x="669" y="1432"/>
                  </a:lnTo>
                  <a:lnTo>
                    <a:pt x="671" y="1432"/>
                  </a:lnTo>
                  <a:lnTo>
                    <a:pt x="672" y="1432"/>
                  </a:lnTo>
                  <a:lnTo>
                    <a:pt x="672" y="1431"/>
                  </a:lnTo>
                  <a:lnTo>
                    <a:pt x="674" y="1430"/>
                  </a:lnTo>
                  <a:lnTo>
                    <a:pt x="674" y="1429"/>
                  </a:lnTo>
                  <a:lnTo>
                    <a:pt x="675" y="1429"/>
                  </a:lnTo>
                  <a:lnTo>
                    <a:pt x="675" y="1428"/>
                  </a:lnTo>
                  <a:lnTo>
                    <a:pt x="675" y="1427"/>
                  </a:lnTo>
                  <a:lnTo>
                    <a:pt x="675" y="1426"/>
                  </a:lnTo>
                  <a:lnTo>
                    <a:pt x="674" y="1425"/>
                  </a:lnTo>
                  <a:lnTo>
                    <a:pt x="674" y="1424"/>
                  </a:lnTo>
                  <a:lnTo>
                    <a:pt x="673" y="1423"/>
                  </a:lnTo>
                  <a:lnTo>
                    <a:pt x="672" y="1422"/>
                  </a:lnTo>
                  <a:lnTo>
                    <a:pt x="672" y="1421"/>
                  </a:lnTo>
                  <a:lnTo>
                    <a:pt x="671" y="1420"/>
                  </a:lnTo>
                  <a:lnTo>
                    <a:pt x="670" y="1419"/>
                  </a:lnTo>
                  <a:lnTo>
                    <a:pt x="669" y="1419"/>
                  </a:lnTo>
                  <a:lnTo>
                    <a:pt x="669" y="1418"/>
                  </a:lnTo>
                  <a:lnTo>
                    <a:pt x="668" y="1417"/>
                  </a:lnTo>
                  <a:lnTo>
                    <a:pt x="668" y="1416"/>
                  </a:lnTo>
                  <a:lnTo>
                    <a:pt x="669" y="1415"/>
                  </a:lnTo>
                  <a:lnTo>
                    <a:pt x="670" y="1415"/>
                  </a:lnTo>
                  <a:lnTo>
                    <a:pt x="671" y="1415"/>
                  </a:lnTo>
                  <a:lnTo>
                    <a:pt x="672" y="1415"/>
                  </a:lnTo>
                  <a:lnTo>
                    <a:pt x="673" y="1415"/>
                  </a:lnTo>
                  <a:lnTo>
                    <a:pt x="674" y="1416"/>
                  </a:lnTo>
                  <a:lnTo>
                    <a:pt x="675" y="1416"/>
                  </a:lnTo>
                  <a:lnTo>
                    <a:pt x="676" y="1417"/>
                  </a:lnTo>
                  <a:lnTo>
                    <a:pt x="677" y="1417"/>
                  </a:lnTo>
                  <a:lnTo>
                    <a:pt x="678" y="1417"/>
                  </a:lnTo>
                  <a:lnTo>
                    <a:pt x="679" y="1417"/>
                  </a:lnTo>
                  <a:lnTo>
                    <a:pt x="680" y="1417"/>
                  </a:lnTo>
                  <a:lnTo>
                    <a:pt x="681" y="1416"/>
                  </a:lnTo>
                  <a:lnTo>
                    <a:pt x="682" y="1416"/>
                  </a:lnTo>
                  <a:lnTo>
                    <a:pt x="684" y="1417"/>
                  </a:lnTo>
                  <a:lnTo>
                    <a:pt x="685" y="1417"/>
                  </a:lnTo>
                  <a:lnTo>
                    <a:pt x="687" y="1417"/>
                  </a:lnTo>
                  <a:lnTo>
                    <a:pt x="687" y="1416"/>
                  </a:lnTo>
                  <a:lnTo>
                    <a:pt x="688" y="1415"/>
                  </a:lnTo>
                  <a:lnTo>
                    <a:pt x="688" y="1414"/>
                  </a:lnTo>
                  <a:lnTo>
                    <a:pt x="689" y="1412"/>
                  </a:lnTo>
                  <a:lnTo>
                    <a:pt x="691" y="1410"/>
                  </a:lnTo>
                  <a:lnTo>
                    <a:pt x="693" y="1409"/>
                  </a:lnTo>
                  <a:lnTo>
                    <a:pt x="694" y="1409"/>
                  </a:lnTo>
                  <a:lnTo>
                    <a:pt x="696" y="1407"/>
                  </a:lnTo>
                  <a:lnTo>
                    <a:pt x="699" y="1405"/>
                  </a:lnTo>
                  <a:lnTo>
                    <a:pt x="701" y="1405"/>
                  </a:lnTo>
                  <a:lnTo>
                    <a:pt x="702" y="1405"/>
                  </a:lnTo>
                  <a:lnTo>
                    <a:pt x="703" y="1406"/>
                  </a:lnTo>
                  <a:lnTo>
                    <a:pt x="704" y="1405"/>
                  </a:lnTo>
                  <a:lnTo>
                    <a:pt x="706" y="1406"/>
                  </a:lnTo>
                  <a:lnTo>
                    <a:pt x="706" y="1407"/>
                  </a:lnTo>
                  <a:lnTo>
                    <a:pt x="706" y="1408"/>
                  </a:lnTo>
                  <a:lnTo>
                    <a:pt x="706" y="1409"/>
                  </a:lnTo>
                  <a:lnTo>
                    <a:pt x="704" y="1410"/>
                  </a:lnTo>
                  <a:lnTo>
                    <a:pt x="704" y="1411"/>
                  </a:lnTo>
                  <a:lnTo>
                    <a:pt x="704" y="1412"/>
                  </a:lnTo>
                  <a:lnTo>
                    <a:pt x="705" y="1413"/>
                  </a:lnTo>
                  <a:lnTo>
                    <a:pt x="706" y="1413"/>
                  </a:lnTo>
                  <a:lnTo>
                    <a:pt x="708" y="1413"/>
                  </a:lnTo>
                  <a:lnTo>
                    <a:pt x="709" y="1413"/>
                  </a:lnTo>
                  <a:lnTo>
                    <a:pt x="710" y="1414"/>
                  </a:lnTo>
                  <a:lnTo>
                    <a:pt x="710" y="1415"/>
                  </a:lnTo>
                  <a:lnTo>
                    <a:pt x="711" y="1417"/>
                  </a:lnTo>
                  <a:lnTo>
                    <a:pt x="712" y="1417"/>
                  </a:lnTo>
                  <a:lnTo>
                    <a:pt x="714" y="1417"/>
                  </a:lnTo>
                  <a:lnTo>
                    <a:pt x="715" y="1418"/>
                  </a:lnTo>
                  <a:lnTo>
                    <a:pt x="715" y="1419"/>
                  </a:lnTo>
                  <a:lnTo>
                    <a:pt x="716" y="1419"/>
                  </a:lnTo>
                  <a:lnTo>
                    <a:pt x="717" y="1418"/>
                  </a:lnTo>
                  <a:lnTo>
                    <a:pt x="718" y="1417"/>
                  </a:lnTo>
                  <a:lnTo>
                    <a:pt x="720" y="1417"/>
                  </a:lnTo>
                  <a:lnTo>
                    <a:pt x="723" y="1415"/>
                  </a:lnTo>
                  <a:lnTo>
                    <a:pt x="724" y="1414"/>
                  </a:lnTo>
                  <a:lnTo>
                    <a:pt x="726" y="1412"/>
                  </a:lnTo>
                  <a:lnTo>
                    <a:pt x="728" y="1409"/>
                  </a:lnTo>
                  <a:lnTo>
                    <a:pt x="728" y="1407"/>
                  </a:lnTo>
                  <a:lnTo>
                    <a:pt x="729" y="1405"/>
                  </a:lnTo>
                  <a:lnTo>
                    <a:pt x="731" y="1403"/>
                  </a:lnTo>
                  <a:lnTo>
                    <a:pt x="734" y="1402"/>
                  </a:lnTo>
                  <a:lnTo>
                    <a:pt x="736" y="1402"/>
                  </a:lnTo>
                  <a:lnTo>
                    <a:pt x="738" y="1403"/>
                  </a:lnTo>
                  <a:lnTo>
                    <a:pt x="742" y="1405"/>
                  </a:lnTo>
                  <a:lnTo>
                    <a:pt x="745" y="1404"/>
                  </a:lnTo>
                  <a:lnTo>
                    <a:pt x="746" y="1402"/>
                  </a:lnTo>
                  <a:lnTo>
                    <a:pt x="748" y="1399"/>
                  </a:lnTo>
                  <a:lnTo>
                    <a:pt x="749" y="1399"/>
                  </a:lnTo>
                  <a:lnTo>
                    <a:pt x="751" y="1398"/>
                  </a:lnTo>
                  <a:lnTo>
                    <a:pt x="751" y="1397"/>
                  </a:lnTo>
                  <a:lnTo>
                    <a:pt x="751" y="1395"/>
                  </a:lnTo>
                  <a:lnTo>
                    <a:pt x="751" y="1394"/>
                  </a:lnTo>
                  <a:lnTo>
                    <a:pt x="750" y="1393"/>
                  </a:lnTo>
                  <a:lnTo>
                    <a:pt x="751" y="1393"/>
                  </a:lnTo>
                  <a:lnTo>
                    <a:pt x="752" y="1393"/>
                  </a:lnTo>
                  <a:lnTo>
                    <a:pt x="753" y="1393"/>
                  </a:lnTo>
                  <a:lnTo>
                    <a:pt x="754" y="1392"/>
                  </a:lnTo>
                  <a:lnTo>
                    <a:pt x="754" y="1390"/>
                  </a:lnTo>
                  <a:lnTo>
                    <a:pt x="755" y="1389"/>
                  </a:lnTo>
                  <a:lnTo>
                    <a:pt x="756" y="1388"/>
                  </a:lnTo>
                  <a:lnTo>
                    <a:pt x="759" y="1387"/>
                  </a:lnTo>
                  <a:lnTo>
                    <a:pt x="761" y="1385"/>
                  </a:lnTo>
                  <a:lnTo>
                    <a:pt x="762" y="1385"/>
                  </a:lnTo>
                  <a:lnTo>
                    <a:pt x="764" y="1383"/>
                  </a:lnTo>
                  <a:lnTo>
                    <a:pt x="765" y="1383"/>
                  </a:lnTo>
                  <a:lnTo>
                    <a:pt x="768" y="1381"/>
                  </a:lnTo>
                  <a:lnTo>
                    <a:pt x="769" y="1381"/>
                  </a:lnTo>
                  <a:lnTo>
                    <a:pt x="770" y="1381"/>
                  </a:lnTo>
                  <a:lnTo>
                    <a:pt x="774" y="1381"/>
                  </a:lnTo>
                  <a:lnTo>
                    <a:pt x="775" y="1382"/>
                  </a:lnTo>
                  <a:lnTo>
                    <a:pt x="776" y="1383"/>
                  </a:lnTo>
                  <a:lnTo>
                    <a:pt x="777" y="1385"/>
                  </a:lnTo>
                  <a:lnTo>
                    <a:pt x="778" y="1385"/>
                  </a:lnTo>
                  <a:lnTo>
                    <a:pt x="785" y="1386"/>
                  </a:lnTo>
                  <a:lnTo>
                    <a:pt x="786" y="1387"/>
                  </a:lnTo>
                  <a:lnTo>
                    <a:pt x="787" y="1388"/>
                  </a:lnTo>
                  <a:lnTo>
                    <a:pt x="788" y="1390"/>
                  </a:lnTo>
                  <a:lnTo>
                    <a:pt x="788" y="1391"/>
                  </a:lnTo>
                  <a:lnTo>
                    <a:pt x="789" y="1392"/>
                  </a:lnTo>
                  <a:lnTo>
                    <a:pt x="791" y="1393"/>
                  </a:lnTo>
                  <a:lnTo>
                    <a:pt x="794" y="1394"/>
                  </a:lnTo>
                  <a:lnTo>
                    <a:pt x="797" y="1395"/>
                  </a:lnTo>
                  <a:lnTo>
                    <a:pt x="799" y="1395"/>
                  </a:lnTo>
                  <a:lnTo>
                    <a:pt x="800" y="1395"/>
                  </a:lnTo>
                  <a:lnTo>
                    <a:pt x="802" y="1396"/>
                  </a:lnTo>
                  <a:lnTo>
                    <a:pt x="803" y="1398"/>
                  </a:lnTo>
                  <a:lnTo>
                    <a:pt x="804" y="1400"/>
                  </a:lnTo>
                  <a:lnTo>
                    <a:pt x="804" y="1409"/>
                  </a:lnTo>
                  <a:lnTo>
                    <a:pt x="805" y="1410"/>
                  </a:lnTo>
                  <a:lnTo>
                    <a:pt x="807" y="1411"/>
                  </a:lnTo>
                  <a:lnTo>
                    <a:pt x="808" y="1411"/>
                  </a:lnTo>
                  <a:lnTo>
                    <a:pt x="810" y="1410"/>
                  </a:lnTo>
                  <a:lnTo>
                    <a:pt x="811" y="1408"/>
                  </a:lnTo>
                  <a:lnTo>
                    <a:pt x="812" y="1405"/>
                  </a:lnTo>
                  <a:lnTo>
                    <a:pt x="815" y="1403"/>
                  </a:lnTo>
                  <a:lnTo>
                    <a:pt x="818" y="1403"/>
                  </a:lnTo>
                  <a:lnTo>
                    <a:pt x="820" y="1401"/>
                  </a:lnTo>
                  <a:lnTo>
                    <a:pt x="821" y="1401"/>
                  </a:lnTo>
                  <a:lnTo>
                    <a:pt x="823" y="1403"/>
                  </a:lnTo>
                  <a:lnTo>
                    <a:pt x="825" y="1403"/>
                  </a:lnTo>
                  <a:lnTo>
                    <a:pt x="829" y="1399"/>
                  </a:lnTo>
                  <a:lnTo>
                    <a:pt x="830" y="1399"/>
                  </a:lnTo>
                  <a:lnTo>
                    <a:pt x="831" y="1400"/>
                  </a:lnTo>
                  <a:lnTo>
                    <a:pt x="834" y="1402"/>
                  </a:lnTo>
                  <a:lnTo>
                    <a:pt x="839" y="1403"/>
                  </a:lnTo>
                  <a:lnTo>
                    <a:pt x="842" y="1402"/>
                  </a:lnTo>
                  <a:lnTo>
                    <a:pt x="844" y="1402"/>
                  </a:lnTo>
                  <a:lnTo>
                    <a:pt x="847" y="1401"/>
                  </a:lnTo>
                  <a:lnTo>
                    <a:pt x="850" y="1403"/>
                  </a:lnTo>
                  <a:lnTo>
                    <a:pt x="853" y="1402"/>
                  </a:lnTo>
                  <a:lnTo>
                    <a:pt x="856" y="1401"/>
                  </a:lnTo>
                  <a:lnTo>
                    <a:pt x="858" y="1401"/>
                  </a:lnTo>
                  <a:lnTo>
                    <a:pt x="860" y="1402"/>
                  </a:lnTo>
                  <a:lnTo>
                    <a:pt x="862" y="1402"/>
                  </a:lnTo>
                  <a:lnTo>
                    <a:pt x="863" y="1401"/>
                  </a:lnTo>
                  <a:lnTo>
                    <a:pt x="865" y="1401"/>
                  </a:lnTo>
                  <a:lnTo>
                    <a:pt x="866" y="1401"/>
                  </a:lnTo>
                  <a:lnTo>
                    <a:pt x="868" y="1402"/>
                  </a:lnTo>
                  <a:lnTo>
                    <a:pt x="870" y="1400"/>
                  </a:lnTo>
                  <a:lnTo>
                    <a:pt x="870" y="1398"/>
                  </a:lnTo>
                  <a:lnTo>
                    <a:pt x="873" y="1396"/>
                  </a:lnTo>
                  <a:lnTo>
                    <a:pt x="877" y="1396"/>
                  </a:lnTo>
                  <a:lnTo>
                    <a:pt x="881" y="1398"/>
                  </a:lnTo>
                  <a:lnTo>
                    <a:pt x="884" y="1399"/>
                  </a:lnTo>
                  <a:lnTo>
                    <a:pt x="886" y="1399"/>
                  </a:lnTo>
                  <a:lnTo>
                    <a:pt x="888" y="1399"/>
                  </a:lnTo>
                  <a:lnTo>
                    <a:pt x="890" y="1398"/>
                  </a:lnTo>
                  <a:lnTo>
                    <a:pt x="891" y="1397"/>
                  </a:lnTo>
                  <a:lnTo>
                    <a:pt x="895" y="1397"/>
                  </a:lnTo>
                  <a:lnTo>
                    <a:pt x="896" y="1397"/>
                  </a:lnTo>
                  <a:lnTo>
                    <a:pt x="899" y="1396"/>
                  </a:lnTo>
                  <a:lnTo>
                    <a:pt x="900" y="1397"/>
                  </a:lnTo>
                  <a:lnTo>
                    <a:pt x="901" y="1399"/>
                  </a:lnTo>
                  <a:lnTo>
                    <a:pt x="901" y="1401"/>
                  </a:lnTo>
                  <a:lnTo>
                    <a:pt x="901" y="1402"/>
                  </a:lnTo>
                  <a:lnTo>
                    <a:pt x="901" y="1405"/>
                  </a:lnTo>
                  <a:lnTo>
                    <a:pt x="902" y="1406"/>
                  </a:lnTo>
                  <a:lnTo>
                    <a:pt x="903" y="1407"/>
                  </a:lnTo>
                  <a:lnTo>
                    <a:pt x="906" y="1406"/>
                  </a:lnTo>
                  <a:lnTo>
                    <a:pt x="909" y="1407"/>
                  </a:lnTo>
                  <a:lnTo>
                    <a:pt x="910" y="1408"/>
                  </a:lnTo>
                  <a:lnTo>
                    <a:pt x="910" y="1410"/>
                  </a:lnTo>
                  <a:lnTo>
                    <a:pt x="912" y="1412"/>
                  </a:lnTo>
                  <a:lnTo>
                    <a:pt x="914" y="1413"/>
                  </a:lnTo>
                  <a:lnTo>
                    <a:pt x="916" y="1412"/>
                  </a:lnTo>
                  <a:lnTo>
                    <a:pt x="918" y="1411"/>
                  </a:lnTo>
                  <a:lnTo>
                    <a:pt x="919" y="1410"/>
                  </a:lnTo>
                  <a:lnTo>
                    <a:pt x="920" y="1410"/>
                  </a:lnTo>
                  <a:lnTo>
                    <a:pt x="921" y="1410"/>
                  </a:lnTo>
                  <a:lnTo>
                    <a:pt x="922" y="1409"/>
                  </a:lnTo>
                  <a:lnTo>
                    <a:pt x="924" y="1409"/>
                  </a:lnTo>
                  <a:lnTo>
                    <a:pt x="925" y="1409"/>
                  </a:lnTo>
                  <a:lnTo>
                    <a:pt x="926" y="1410"/>
                  </a:lnTo>
                  <a:lnTo>
                    <a:pt x="926" y="1412"/>
                  </a:lnTo>
                  <a:lnTo>
                    <a:pt x="925" y="1414"/>
                  </a:lnTo>
                  <a:lnTo>
                    <a:pt x="924" y="1415"/>
                  </a:lnTo>
                  <a:lnTo>
                    <a:pt x="924" y="1417"/>
                  </a:lnTo>
                  <a:lnTo>
                    <a:pt x="925" y="1418"/>
                  </a:lnTo>
                  <a:lnTo>
                    <a:pt x="926" y="1419"/>
                  </a:lnTo>
                  <a:lnTo>
                    <a:pt x="928" y="1419"/>
                  </a:lnTo>
                  <a:lnTo>
                    <a:pt x="930" y="1415"/>
                  </a:lnTo>
                  <a:lnTo>
                    <a:pt x="934" y="1414"/>
                  </a:lnTo>
                  <a:lnTo>
                    <a:pt x="935" y="1413"/>
                  </a:lnTo>
                  <a:lnTo>
                    <a:pt x="936" y="1412"/>
                  </a:lnTo>
                  <a:lnTo>
                    <a:pt x="937" y="1411"/>
                  </a:lnTo>
                  <a:lnTo>
                    <a:pt x="939" y="1411"/>
                  </a:lnTo>
                  <a:lnTo>
                    <a:pt x="941" y="1414"/>
                  </a:lnTo>
                  <a:lnTo>
                    <a:pt x="942" y="1415"/>
                  </a:lnTo>
                  <a:lnTo>
                    <a:pt x="944" y="1415"/>
                  </a:lnTo>
                  <a:lnTo>
                    <a:pt x="947" y="1413"/>
                  </a:lnTo>
                  <a:lnTo>
                    <a:pt x="948" y="1412"/>
                  </a:lnTo>
                  <a:lnTo>
                    <a:pt x="950" y="1412"/>
                  </a:lnTo>
                  <a:lnTo>
                    <a:pt x="951" y="1412"/>
                  </a:lnTo>
                  <a:lnTo>
                    <a:pt x="953" y="1412"/>
                  </a:lnTo>
                  <a:lnTo>
                    <a:pt x="953" y="1413"/>
                  </a:lnTo>
                  <a:lnTo>
                    <a:pt x="953" y="1415"/>
                  </a:lnTo>
                  <a:lnTo>
                    <a:pt x="953" y="1416"/>
                  </a:lnTo>
                  <a:lnTo>
                    <a:pt x="953" y="1417"/>
                  </a:lnTo>
                  <a:lnTo>
                    <a:pt x="954" y="1418"/>
                  </a:lnTo>
                  <a:lnTo>
                    <a:pt x="958" y="1417"/>
                  </a:lnTo>
                  <a:lnTo>
                    <a:pt x="960" y="1418"/>
                  </a:lnTo>
                  <a:lnTo>
                    <a:pt x="965" y="1417"/>
                  </a:lnTo>
                  <a:lnTo>
                    <a:pt x="967" y="1418"/>
                  </a:lnTo>
                  <a:lnTo>
                    <a:pt x="970" y="1417"/>
                  </a:lnTo>
                  <a:lnTo>
                    <a:pt x="972" y="1417"/>
                  </a:lnTo>
                  <a:lnTo>
                    <a:pt x="973" y="1418"/>
                  </a:lnTo>
                  <a:lnTo>
                    <a:pt x="975" y="1419"/>
                  </a:lnTo>
                  <a:lnTo>
                    <a:pt x="976" y="1419"/>
                  </a:lnTo>
                  <a:lnTo>
                    <a:pt x="978" y="1421"/>
                  </a:lnTo>
                  <a:lnTo>
                    <a:pt x="978" y="1422"/>
                  </a:lnTo>
                  <a:lnTo>
                    <a:pt x="980" y="1423"/>
                  </a:lnTo>
                  <a:lnTo>
                    <a:pt x="983" y="1424"/>
                  </a:lnTo>
                  <a:lnTo>
                    <a:pt x="984" y="1425"/>
                  </a:lnTo>
                  <a:lnTo>
                    <a:pt x="986" y="1425"/>
                  </a:lnTo>
                  <a:lnTo>
                    <a:pt x="987" y="1424"/>
                  </a:lnTo>
                  <a:lnTo>
                    <a:pt x="987" y="1423"/>
                  </a:lnTo>
                  <a:lnTo>
                    <a:pt x="987" y="1422"/>
                  </a:lnTo>
                  <a:lnTo>
                    <a:pt x="984" y="1422"/>
                  </a:lnTo>
                  <a:lnTo>
                    <a:pt x="983" y="1420"/>
                  </a:lnTo>
                  <a:lnTo>
                    <a:pt x="983" y="1419"/>
                  </a:lnTo>
                  <a:lnTo>
                    <a:pt x="984" y="1417"/>
                  </a:lnTo>
                  <a:lnTo>
                    <a:pt x="987" y="1415"/>
                  </a:lnTo>
                  <a:lnTo>
                    <a:pt x="990" y="1414"/>
                  </a:lnTo>
                  <a:lnTo>
                    <a:pt x="993" y="1413"/>
                  </a:lnTo>
                  <a:lnTo>
                    <a:pt x="994" y="1412"/>
                  </a:lnTo>
                  <a:lnTo>
                    <a:pt x="995" y="1410"/>
                  </a:lnTo>
                  <a:lnTo>
                    <a:pt x="996" y="1409"/>
                  </a:lnTo>
                  <a:lnTo>
                    <a:pt x="996" y="1407"/>
                  </a:lnTo>
                  <a:lnTo>
                    <a:pt x="997" y="1405"/>
                  </a:lnTo>
                  <a:lnTo>
                    <a:pt x="999" y="1405"/>
                  </a:lnTo>
                  <a:lnTo>
                    <a:pt x="1000" y="1405"/>
                  </a:lnTo>
                  <a:lnTo>
                    <a:pt x="1001" y="1406"/>
                  </a:lnTo>
                  <a:lnTo>
                    <a:pt x="1003" y="1406"/>
                  </a:lnTo>
                  <a:lnTo>
                    <a:pt x="1004" y="1408"/>
                  </a:lnTo>
                  <a:lnTo>
                    <a:pt x="1004" y="1410"/>
                  </a:lnTo>
                  <a:lnTo>
                    <a:pt x="1005" y="1411"/>
                  </a:lnTo>
                  <a:lnTo>
                    <a:pt x="1013" y="1412"/>
                  </a:lnTo>
                  <a:lnTo>
                    <a:pt x="1015" y="1412"/>
                  </a:lnTo>
                  <a:lnTo>
                    <a:pt x="1016" y="1413"/>
                  </a:lnTo>
                  <a:lnTo>
                    <a:pt x="1015" y="1415"/>
                  </a:lnTo>
                  <a:lnTo>
                    <a:pt x="1015" y="1417"/>
                  </a:lnTo>
                  <a:lnTo>
                    <a:pt x="1016" y="1418"/>
                  </a:lnTo>
                  <a:lnTo>
                    <a:pt x="1017" y="1419"/>
                  </a:lnTo>
                  <a:lnTo>
                    <a:pt x="1020" y="1419"/>
                  </a:lnTo>
                  <a:lnTo>
                    <a:pt x="1021" y="1419"/>
                  </a:lnTo>
                  <a:lnTo>
                    <a:pt x="1023" y="1420"/>
                  </a:lnTo>
                  <a:lnTo>
                    <a:pt x="1026" y="1420"/>
                  </a:lnTo>
                  <a:lnTo>
                    <a:pt x="1027" y="1421"/>
                  </a:lnTo>
                  <a:lnTo>
                    <a:pt x="1029" y="1422"/>
                  </a:lnTo>
                  <a:lnTo>
                    <a:pt x="1030" y="1423"/>
                  </a:lnTo>
                  <a:lnTo>
                    <a:pt x="1033" y="1423"/>
                  </a:lnTo>
                  <a:lnTo>
                    <a:pt x="1034" y="1424"/>
                  </a:lnTo>
                  <a:lnTo>
                    <a:pt x="1036" y="1424"/>
                  </a:lnTo>
                  <a:lnTo>
                    <a:pt x="1037" y="1423"/>
                  </a:lnTo>
                  <a:lnTo>
                    <a:pt x="1038" y="1424"/>
                  </a:lnTo>
                  <a:lnTo>
                    <a:pt x="1038" y="1425"/>
                  </a:lnTo>
                  <a:lnTo>
                    <a:pt x="1038" y="1428"/>
                  </a:lnTo>
                  <a:lnTo>
                    <a:pt x="1039" y="1429"/>
                  </a:lnTo>
                  <a:lnTo>
                    <a:pt x="1039" y="1431"/>
                  </a:lnTo>
                  <a:lnTo>
                    <a:pt x="1040" y="1431"/>
                  </a:lnTo>
                  <a:lnTo>
                    <a:pt x="1041" y="1432"/>
                  </a:lnTo>
                  <a:lnTo>
                    <a:pt x="1041" y="1437"/>
                  </a:lnTo>
                  <a:lnTo>
                    <a:pt x="1042" y="1438"/>
                  </a:lnTo>
                  <a:lnTo>
                    <a:pt x="1044" y="1439"/>
                  </a:lnTo>
                  <a:lnTo>
                    <a:pt x="1048" y="1441"/>
                  </a:lnTo>
                  <a:lnTo>
                    <a:pt x="1051" y="1443"/>
                  </a:lnTo>
                  <a:lnTo>
                    <a:pt x="1052" y="1444"/>
                  </a:lnTo>
                  <a:lnTo>
                    <a:pt x="1052" y="1445"/>
                  </a:lnTo>
                  <a:lnTo>
                    <a:pt x="1054" y="1446"/>
                  </a:lnTo>
                  <a:lnTo>
                    <a:pt x="1055" y="1445"/>
                  </a:lnTo>
                  <a:lnTo>
                    <a:pt x="1056" y="1445"/>
                  </a:lnTo>
                  <a:lnTo>
                    <a:pt x="1059" y="1447"/>
                  </a:lnTo>
                  <a:lnTo>
                    <a:pt x="1060" y="1447"/>
                  </a:lnTo>
                  <a:lnTo>
                    <a:pt x="1065" y="1447"/>
                  </a:lnTo>
                  <a:lnTo>
                    <a:pt x="1069" y="1446"/>
                  </a:lnTo>
                  <a:lnTo>
                    <a:pt x="1070" y="1445"/>
                  </a:lnTo>
                  <a:lnTo>
                    <a:pt x="1072" y="1441"/>
                  </a:lnTo>
                  <a:lnTo>
                    <a:pt x="1074" y="1441"/>
                  </a:lnTo>
                  <a:lnTo>
                    <a:pt x="1076" y="1443"/>
                  </a:lnTo>
                  <a:lnTo>
                    <a:pt x="1077" y="1446"/>
                  </a:lnTo>
                  <a:lnTo>
                    <a:pt x="1078" y="1447"/>
                  </a:lnTo>
                  <a:lnTo>
                    <a:pt x="1078" y="1448"/>
                  </a:lnTo>
                  <a:lnTo>
                    <a:pt x="1079" y="1449"/>
                  </a:lnTo>
                  <a:lnTo>
                    <a:pt x="1080" y="1450"/>
                  </a:lnTo>
                  <a:lnTo>
                    <a:pt x="1081" y="1450"/>
                  </a:lnTo>
                  <a:lnTo>
                    <a:pt x="1083" y="1450"/>
                  </a:lnTo>
                  <a:lnTo>
                    <a:pt x="1084" y="1451"/>
                  </a:lnTo>
                  <a:lnTo>
                    <a:pt x="1087" y="1454"/>
                  </a:lnTo>
                  <a:lnTo>
                    <a:pt x="1088" y="1455"/>
                  </a:lnTo>
                  <a:lnTo>
                    <a:pt x="1088" y="1456"/>
                  </a:lnTo>
                  <a:lnTo>
                    <a:pt x="1088" y="1457"/>
                  </a:lnTo>
                  <a:lnTo>
                    <a:pt x="1089" y="1458"/>
                  </a:lnTo>
                  <a:lnTo>
                    <a:pt x="1091" y="1458"/>
                  </a:lnTo>
                  <a:lnTo>
                    <a:pt x="1093" y="1458"/>
                  </a:lnTo>
                  <a:lnTo>
                    <a:pt x="1094" y="1457"/>
                  </a:lnTo>
                  <a:lnTo>
                    <a:pt x="1095" y="1457"/>
                  </a:lnTo>
                  <a:lnTo>
                    <a:pt x="1096" y="1456"/>
                  </a:lnTo>
                  <a:lnTo>
                    <a:pt x="1098" y="1455"/>
                  </a:lnTo>
                  <a:lnTo>
                    <a:pt x="1099" y="1454"/>
                  </a:lnTo>
                  <a:lnTo>
                    <a:pt x="1100" y="1455"/>
                  </a:lnTo>
                  <a:lnTo>
                    <a:pt x="1101" y="1458"/>
                  </a:lnTo>
                  <a:lnTo>
                    <a:pt x="1100" y="1459"/>
                  </a:lnTo>
                  <a:lnTo>
                    <a:pt x="1099" y="1462"/>
                  </a:lnTo>
                  <a:lnTo>
                    <a:pt x="1099" y="1463"/>
                  </a:lnTo>
                  <a:lnTo>
                    <a:pt x="1100" y="1464"/>
                  </a:lnTo>
                  <a:lnTo>
                    <a:pt x="1099" y="1466"/>
                  </a:lnTo>
                  <a:lnTo>
                    <a:pt x="1099" y="1467"/>
                  </a:lnTo>
                  <a:lnTo>
                    <a:pt x="1100" y="1467"/>
                  </a:lnTo>
                  <a:lnTo>
                    <a:pt x="1101" y="1467"/>
                  </a:lnTo>
                  <a:lnTo>
                    <a:pt x="1103" y="1466"/>
                  </a:lnTo>
                  <a:lnTo>
                    <a:pt x="1104" y="1467"/>
                  </a:lnTo>
                  <a:lnTo>
                    <a:pt x="1104" y="1468"/>
                  </a:lnTo>
                  <a:lnTo>
                    <a:pt x="1104" y="1469"/>
                  </a:lnTo>
                  <a:lnTo>
                    <a:pt x="1104" y="1471"/>
                  </a:lnTo>
                  <a:lnTo>
                    <a:pt x="1104" y="1472"/>
                  </a:lnTo>
                  <a:lnTo>
                    <a:pt x="1104" y="1473"/>
                  </a:lnTo>
                  <a:lnTo>
                    <a:pt x="1104" y="1474"/>
                  </a:lnTo>
                  <a:lnTo>
                    <a:pt x="1105" y="1476"/>
                  </a:lnTo>
                  <a:lnTo>
                    <a:pt x="1106" y="1476"/>
                  </a:lnTo>
                  <a:lnTo>
                    <a:pt x="1107" y="1476"/>
                  </a:lnTo>
                  <a:lnTo>
                    <a:pt x="1108" y="1475"/>
                  </a:lnTo>
                  <a:lnTo>
                    <a:pt x="1108" y="1474"/>
                  </a:lnTo>
                  <a:lnTo>
                    <a:pt x="1111" y="1473"/>
                  </a:lnTo>
                  <a:lnTo>
                    <a:pt x="1112" y="1472"/>
                  </a:lnTo>
                  <a:lnTo>
                    <a:pt x="1114" y="1472"/>
                  </a:lnTo>
                  <a:lnTo>
                    <a:pt x="1116" y="1472"/>
                  </a:lnTo>
                  <a:lnTo>
                    <a:pt x="1117" y="1472"/>
                  </a:lnTo>
                  <a:lnTo>
                    <a:pt x="1117" y="1469"/>
                  </a:lnTo>
                  <a:lnTo>
                    <a:pt x="1118" y="1467"/>
                  </a:lnTo>
                  <a:lnTo>
                    <a:pt x="1118" y="1466"/>
                  </a:lnTo>
                  <a:lnTo>
                    <a:pt x="1120" y="1466"/>
                  </a:lnTo>
                  <a:lnTo>
                    <a:pt x="1122" y="1465"/>
                  </a:lnTo>
                  <a:lnTo>
                    <a:pt x="1123" y="1465"/>
                  </a:lnTo>
                  <a:lnTo>
                    <a:pt x="1124" y="1466"/>
                  </a:lnTo>
                  <a:lnTo>
                    <a:pt x="1126" y="1467"/>
                  </a:lnTo>
                  <a:lnTo>
                    <a:pt x="1127" y="1468"/>
                  </a:lnTo>
                  <a:lnTo>
                    <a:pt x="1128" y="1468"/>
                  </a:lnTo>
                  <a:lnTo>
                    <a:pt x="1130" y="1469"/>
                  </a:lnTo>
                  <a:lnTo>
                    <a:pt x="1131" y="1469"/>
                  </a:lnTo>
                  <a:lnTo>
                    <a:pt x="1131" y="1467"/>
                  </a:lnTo>
                  <a:lnTo>
                    <a:pt x="1131" y="1466"/>
                  </a:lnTo>
                  <a:lnTo>
                    <a:pt x="1132" y="1466"/>
                  </a:lnTo>
                  <a:lnTo>
                    <a:pt x="1134" y="1467"/>
                  </a:lnTo>
                  <a:lnTo>
                    <a:pt x="1135" y="1469"/>
                  </a:lnTo>
                  <a:lnTo>
                    <a:pt x="1137" y="1469"/>
                  </a:lnTo>
                  <a:lnTo>
                    <a:pt x="1138" y="1469"/>
                  </a:lnTo>
                  <a:lnTo>
                    <a:pt x="1139" y="1467"/>
                  </a:lnTo>
                  <a:lnTo>
                    <a:pt x="1140" y="1466"/>
                  </a:lnTo>
                  <a:lnTo>
                    <a:pt x="1139" y="1465"/>
                  </a:lnTo>
                  <a:lnTo>
                    <a:pt x="1139" y="1464"/>
                  </a:lnTo>
                  <a:lnTo>
                    <a:pt x="1137" y="1464"/>
                  </a:lnTo>
                  <a:lnTo>
                    <a:pt x="1136" y="1463"/>
                  </a:lnTo>
                  <a:lnTo>
                    <a:pt x="1137" y="1462"/>
                  </a:lnTo>
                  <a:lnTo>
                    <a:pt x="1137" y="1461"/>
                  </a:lnTo>
                  <a:lnTo>
                    <a:pt x="1138" y="1461"/>
                  </a:lnTo>
                  <a:lnTo>
                    <a:pt x="1139" y="1461"/>
                  </a:lnTo>
                  <a:lnTo>
                    <a:pt x="1140" y="1459"/>
                  </a:lnTo>
                  <a:lnTo>
                    <a:pt x="1139" y="1459"/>
                  </a:lnTo>
                  <a:lnTo>
                    <a:pt x="1141" y="1456"/>
                  </a:lnTo>
                  <a:lnTo>
                    <a:pt x="1142" y="1456"/>
                  </a:lnTo>
                  <a:lnTo>
                    <a:pt x="1144" y="1456"/>
                  </a:lnTo>
                  <a:lnTo>
                    <a:pt x="1145" y="1457"/>
                  </a:lnTo>
                  <a:lnTo>
                    <a:pt x="1146" y="1458"/>
                  </a:lnTo>
                  <a:lnTo>
                    <a:pt x="1146" y="1459"/>
                  </a:lnTo>
                  <a:lnTo>
                    <a:pt x="1147" y="1459"/>
                  </a:lnTo>
                  <a:lnTo>
                    <a:pt x="1148" y="1459"/>
                  </a:lnTo>
                  <a:lnTo>
                    <a:pt x="1148" y="1461"/>
                  </a:lnTo>
                  <a:lnTo>
                    <a:pt x="1149" y="1461"/>
                  </a:lnTo>
                  <a:lnTo>
                    <a:pt x="1150" y="1461"/>
                  </a:lnTo>
                  <a:lnTo>
                    <a:pt x="1151" y="1460"/>
                  </a:lnTo>
                  <a:lnTo>
                    <a:pt x="1152" y="1459"/>
                  </a:lnTo>
                  <a:lnTo>
                    <a:pt x="1151" y="1459"/>
                  </a:lnTo>
                  <a:lnTo>
                    <a:pt x="1151" y="1458"/>
                  </a:lnTo>
                  <a:lnTo>
                    <a:pt x="1150" y="1455"/>
                  </a:lnTo>
                  <a:lnTo>
                    <a:pt x="1150" y="1454"/>
                  </a:lnTo>
                  <a:lnTo>
                    <a:pt x="1151" y="1452"/>
                  </a:lnTo>
                  <a:lnTo>
                    <a:pt x="1152" y="1451"/>
                  </a:lnTo>
                  <a:lnTo>
                    <a:pt x="1152" y="1449"/>
                  </a:lnTo>
                  <a:lnTo>
                    <a:pt x="1152" y="1448"/>
                  </a:lnTo>
                  <a:lnTo>
                    <a:pt x="1152" y="1447"/>
                  </a:lnTo>
                  <a:lnTo>
                    <a:pt x="1153" y="1446"/>
                  </a:lnTo>
                  <a:lnTo>
                    <a:pt x="1158" y="1445"/>
                  </a:lnTo>
                  <a:lnTo>
                    <a:pt x="1159" y="1443"/>
                  </a:lnTo>
                  <a:lnTo>
                    <a:pt x="1160" y="1442"/>
                  </a:lnTo>
                  <a:lnTo>
                    <a:pt x="1161" y="1442"/>
                  </a:lnTo>
                  <a:lnTo>
                    <a:pt x="1163" y="1444"/>
                  </a:lnTo>
                  <a:lnTo>
                    <a:pt x="1164" y="1446"/>
                  </a:lnTo>
                  <a:lnTo>
                    <a:pt x="1163" y="1447"/>
                  </a:lnTo>
                  <a:lnTo>
                    <a:pt x="1163" y="1449"/>
                  </a:lnTo>
                  <a:lnTo>
                    <a:pt x="1164" y="1449"/>
                  </a:lnTo>
                  <a:lnTo>
                    <a:pt x="1165" y="1449"/>
                  </a:lnTo>
                  <a:lnTo>
                    <a:pt x="1167" y="1450"/>
                  </a:lnTo>
                  <a:lnTo>
                    <a:pt x="1169" y="1452"/>
                  </a:lnTo>
                  <a:lnTo>
                    <a:pt x="1170" y="1452"/>
                  </a:lnTo>
                  <a:lnTo>
                    <a:pt x="1171" y="1452"/>
                  </a:lnTo>
                  <a:lnTo>
                    <a:pt x="1172" y="1451"/>
                  </a:lnTo>
                  <a:lnTo>
                    <a:pt x="1173" y="1451"/>
                  </a:lnTo>
                  <a:lnTo>
                    <a:pt x="1174" y="1450"/>
                  </a:lnTo>
                  <a:lnTo>
                    <a:pt x="1176" y="1449"/>
                  </a:lnTo>
                  <a:lnTo>
                    <a:pt x="1178" y="1448"/>
                  </a:lnTo>
                  <a:lnTo>
                    <a:pt x="1179" y="1448"/>
                  </a:lnTo>
                  <a:lnTo>
                    <a:pt x="1181" y="1449"/>
                  </a:lnTo>
                  <a:lnTo>
                    <a:pt x="1182" y="1449"/>
                  </a:lnTo>
                  <a:lnTo>
                    <a:pt x="1182" y="1448"/>
                  </a:lnTo>
                  <a:lnTo>
                    <a:pt x="1182" y="1447"/>
                  </a:lnTo>
                  <a:lnTo>
                    <a:pt x="1182" y="1446"/>
                  </a:lnTo>
                  <a:lnTo>
                    <a:pt x="1180" y="1445"/>
                  </a:lnTo>
                  <a:lnTo>
                    <a:pt x="1179" y="1444"/>
                  </a:lnTo>
                  <a:lnTo>
                    <a:pt x="1178" y="1442"/>
                  </a:lnTo>
                  <a:lnTo>
                    <a:pt x="1179" y="1442"/>
                  </a:lnTo>
                  <a:lnTo>
                    <a:pt x="1180" y="1441"/>
                  </a:lnTo>
                  <a:lnTo>
                    <a:pt x="1181" y="1440"/>
                  </a:lnTo>
                  <a:lnTo>
                    <a:pt x="1182" y="1439"/>
                  </a:lnTo>
                  <a:lnTo>
                    <a:pt x="1183" y="1438"/>
                  </a:lnTo>
                  <a:lnTo>
                    <a:pt x="1183" y="1436"/>
                  </a:lnTo>
                  <a:lnTo>
                    <a:pt x="1184" y="1436"/>
                  </a:lnTo>
                  <a:lnTo>
                    <a:pt x="1185" y="1436"/>
                  </a:lnTo>
                  <a:lnTo>
                    <a:pt x="1186" y="1436"/>
                  </a:lnTo>
                  <a:lnTo>
                    <a:pt x="1188" y="1436"/>
                  </a:lnTo>
                  <a:lnTo>
                    <a:pt x="1187" y="1435"/>
                  </a:lnTo>
                  <a:lnTo>
                    <a:pt x="1186" y="1434"/>
                  </a:lnTo>
                  <a:lnTo>
                    <a:pt x="1185" y="1432"/>
                  </a:lnTo>
                  <a:lnTo>
                    <a:pt x="1185" y="1431"/>
                  </a:lnTo>
                  <a:lnTo>
                    <a:pt x="1186" y="1431"/>
                  </a:lnTo>
                  <a:lnTo>
                    <a:pt x="1188" y="1431"/>
                  </a:lnTo>
                  <a:lnTo>
                    <a:pt x="1189" y="1431"/>
                  </a:lnTo>
                  <a:lnTo>
                    <a:pt x="1191" y="1431"/>
                  </a:lnTo>
                  <a:lnTo>
                    <a:pt x="1193" y="1431"/>
                  </a:lnTo>
                  <a:lnTo>
                    <a:pt x="1194" y="1431"/>
                  </a:lnTo>
                  <a:lnTo>
                    <a:pt x="1194" y="1432"/>
                  </a:lnTo>
                  <a:lnTo>
                    <a:pt x="1195" y="1436"/>
                  </a:lnTo>
                  <a:lnTo>
                    <a:pt x="1195" y="1438"/>
                  </a:lnTo>
                  <a:lnTo>
                    <a:pt x="1196" y="1438"/>
                  </a:lnTo>
                  <a:lnTo>
                    <a:pt x="1198" y="1438"/>
                  </a:lnTo>
                  <a:lnTo>
                    <a:pt x="1199" y="1438"/>
                  </a:lnTo>
                  <a:lnTo>
                    <a:pt x="1200" y="1437"/>
                  </a:lnTo>
                  <a:lnTo>
                    <a:pt x="1201" y="1436"/>
                  </a:lnTo>
                  <a:lnTo>
                    <a:pt x="1202" y="1435"/>
                  </a:lnTo>
                  <a:lnTo>
                    <a:pt x="1203" y="1433"/>
                  </a:lnTo>
                  <a:lnTo>
                    <a:pt x="1204" y="1433"/>
                  </a:lnTo>
                  <a:lnTo>
                    <a:pt x="1204" y="1432"/>
                  </a:lnTo>
                  <a:lnTo>
                    <a:pt x="1204" y="1430"/>
                  </a:lnTo>
                  <a:lnTo>
                    <a:pt x="1205" y="1429"/>
                  </a:lnTo>
                  <a:lnTo>
                    <a:pt x="1206" y="1429"/>
                  </a:lnTo>
                  <a:lnTo>
                    <a:pt x="1207" y="1430"/>
                  </a:lnTo>
                  <a:lnTo>
                    <a:pt x="1209" y="1431"/>
                  </a:lnTo>
                  <a:lnTo>
                    <a:pt x="1210" y="1430"/>
                  </a:lnTo>
                  <a:lnTo>
                    <a:pt x="1212" y="1426"/>
                  </a:lnTo>
                  <a:lnTo>
                    <a:pt x="1212" y="1424"/>
                  </a:lnTo>
                  <a:lnTo>
                    <a:pt x="1213" y="1422"/>
                  </a:lnTo>
                  <a:lnTo>
                    <a:pt x="1215" y="1420"/>
                  </a:lnTo>
                  <a:lnTo>
                    <a:pt x="1217" y="1419"/>
                  </a:lnTo>
                  <a:lnTo>
                    <a:pt x="1218" y="1420"/>
                  </a:lnTo>
                  <a:lnTo>
                    <a:pt x="1219" y="1421"/>
                  </a:lnTo>
                  <a:lnTo>
                    <a:pt x="1219" y="1422"/>
                  </a:lnTo>
                  <a:lnTo>
                    <a:pt x="1218" y="1422"/>
                  </a:lnTo>
                  <a:lnTo>
                    <a:pt x="1218" y="1424"/>
                  </a:lnTo>
                  <a:lnTo>
                    <a:pt x="1218" y="1425"/>
                  </a:lnTo>
                  <a:lnTo>
                    <a:pt x="1219" y="1425"/>
                  </a:lnTo>
                  <a:lnTo>
                    <a:pt x="1221" y="1423"/>
                  </a:lnTo>
                  <a:lnTo>
                    <a:pt x="1222" y="1423"/>
                  </a:lnTo>
                  <a:lnTo>
                    <a:pt x="1223" y="1422"/>
                  </a:lnTo>
                  <a:lnTo>
                    <a:pt x="1225" y="1423"/>
                  </a:lnTo>
                  <a:lnTo>
                    <a:pt x="1226" y="1423"/>
                  </a:lnTo>
                  <a:lnTo>
                    <a:pt x="1226" y="1422"/>
                  </a:lnTo>
                  <a:lnTo>
                    <a:pt x="1227" y="1419"/>
                  </a:lnTo>
                  <a:lnTo>
                    <a:pt x="1228" y="1419"/>
                  </a:lnTo>
                  <a:lnTo>
                    <a:pt x="1229" y="1418"/>
                  </a:lnTo>
                  <a:lnTo>
                    <a:pt x="1230" y="1417"/>
                  </a:lnTo>
                  <a:lnTo>
                    <a:pt x="1232" y="1417"/>
                  </a:lnTo>
                  <a:lnTo>
                    <a:pt x="1232" y="1416"/>
                  </a:lnTo>
                  <a:lnTo>
                    <a:pt x="1232" y="1415"/>
                  </a:lnTo>
                  <a:lnTo>
                    <a:pt x="1231" y="1415"/>
                  </a:lnTo>
                  <a:lnTo>
                    <a:pt x="1230" y="1414"/>
                  </a:lnTo>
                  <a:lnTo>
                    <a:pt x="1229" y="1413"/>
                  </a:lnTo>
                  <a:lnTo>
                    <a:pt x="1227" y="1412"/>
                  </a:lnTo>
                  <a:lnTo>
                    <a:pt x="1226" y="1412"/>
                  </a:lnTo>
                  <a:lnTo>
                    <a:pt x="1225" y="1409"/>
                  </a:lnTo>
                  <a:lnTo>
                    <a:pt x="1225" y="1408"/>
                  </a:lnTo>
                  <a:lnTo>
                    <a:pt x="1225" y="1407"/>
                  </a:lnTo>
                  <a:lnTo>
                    <a:pt x="1223" y="1406"/>
                  </a:lnTo>
                  <a:lnTo>
                    <a:pt x="1223" y="1405"/>
                  </a:lnTo>
                  <a:lnTo>
                    <a:pt x="1224" y="1404"/>
                  </a:lnTo>
                  <a:lnTo>
                    <a:pt x="1225" y="1403"/>
                  </a:lnTo>
                  <a:lnTo>
                    <a:pt x="1226" y="1402"/>
                  </a:lnTo>
                  <a:lnTo>
                    <a:pt x="1228" y="1401"/>
                  </a:lnTo>
                  <a:lnTo>
                    <a:pt x="1229" y="1400"/>
                  </a:lnTo>
                  <a:lnTo>
                    <a:pt x="1230" y="1400"/>
                  </a:lnTo>
                  <a:lnTo>
                    <a:pt x="1230" y="1399"/>
                  </a:lnTo>
                  <a:lnTo>
                    <a:pt x="1230" y="1398"/>
                  </a:lnTo>
                  <a:lnTo>
                    <a:pt x="1229" y="1396"/>
                  </a:lnTo>
                  <a:lnTo>
                    <a:pt x="1228" y="1396"/>
                  </a:lnTo>
                  <a:lnTo>
                    <a:pt x="1228" y="1395"/>
                  </a:lnTo>
                  <a:lnTo>
                    <a:pt x="1229" y="1394"/>
                  </a:lnTo>
                  <a:lnTo>
                    <a:pt x="1230" y="1393"/>
                  </a:lnTo>
                  <a:lnTo>
                    <a:pt x="1231" y="1392"/>
                  </a:lnTo>
                  <a:lnTo>
                    <a:pt x="1232" y="1392"/>
                  </a:lnTo>
                  <a:lnTo>
                    <a:pt x="1232" y="1393"/>
                  </a:lnTo>
                  <a:lnTo>
                    <a:pt x="1232" y="1395"/>
                  </a:lnTo>
                  <a:lnTo>
                    <a:pt x="1232" y="1396"/>
                  </a:lnTo>
                  <a:lnTo>
                    <a:pt x="1232" y="1397"/>
                  </a:lnTo>
                  <a:lnTo>
                    <a:pt x="1234" y="1397"/>
                  </a:lnTo>
                  <a:lnTo>
                    <a:pt x="1236" y="1395"/>
                  </a:lnTo>
                  <a:lnTo>
                    <a:pt x="1236" y="1394"/>
                  </a:lnTo>
                  <a:lnTo>
                    <a:pt x="1236" y="1392"/>
                  </a:lnTo>
                  <a:lnTo>
                    <a:pt x="1235" y="1391"/>
                  </a:lnTo>
                  <a:lnTo>
                    <a:pt x="1235" y="1390"/>
                  </a:lnTo>
                  <a:lnTo>
                    <a:pt x="1237" y="1389"/>
                  </a:lnTo>
                  <a:lnTo>
                    <a:pt x="1238" y="1389"/>
                  </a:lnTo>
                  <a:lnTo>
                    <a:pt x="1239" y="1388"/>
                  </a:lnTo>
                  <a:lnTo>
                    <a:pt x="1240" y="1388"/>
                  </a:lnTo>
                  <a:lnTo>
                    <a:pt x="1241" y="1387"/>
                  </a:lnTo>
                  <a:lnTo>
                    <a:pt x="1242" y="1387"/>
                  </a:lnTo>
                  <a:lnTo>
                    <a:pt x="1243" y="1387"/>
                  </a:lnTo>
                  <a:lnTo>
                    <a:pt x="1244" y="1387"/>
                  </a:lnTo>
                  <a:lnTo>
                    <a:pt x="1245" y="1387"/>
                  </a:lnTo>
                  <a:lnTo>
                    <a:pt x="1244" y="1386"/>
                  </a:lnTo>
                  <a:lnTo>
                    <a:pt x="1243" y="1386"/>
                  </a:lnTo>
                  <a:lnTo>
                    <a:pt x="1242" y="1385"/>
                  </a:lnTo>
                  <a:lnTo>
                    <a:pt x="1242" y="1384"/>
                  </a:lnTo>
                  <a:lnTo>
                    <a:pt x="1243" y="1384"/>
                  </a:lnTo>
                  <a:lnTo>
                    <a:pt x="1245" y="1383"/>
                  </a:lnTo>
                  <a:lnTo>
                    <a:pt x="1246" y="1384"/>
                  </a:lnTo>
                  <a:lnTo>
                    <a:pt x="1246" y="1383"/>
                  </a:lnTo>
                  <a:lnTo>
                    <a:pt x="1247" y="1383"/>
                  </a:lnTo>
                  <a:lnTo>
                    <a:pt x="1248" y="1382"/>
                  </a:lnTo>
                  <a:lnTo>
                    <a:pt x="1249" y="1379"/>
                  </a:lnTo>
                  <a:lnTo>
                    <a:pt x="1249" y="1377"/>
                  </a:lnTo>
                  <a:lnTo>
                    <a:pt x="1250" y="1376"/>
                  </a:lnTo>
                  <a:lnTo>
                    <a:pt x="1251" y="1377"/>
                  </a:lnTo>
                  <a:lnTo>
                    <a:pt x="1252" y="1378"/>
                  </a:lnTo>
                  <a:lnTo>
                    <a:pt x="1253" y="1378"/>
                  </a:lnTo>
                  <a:lnTo>
                    <a:pt x="1255" y="1377"/>
                  </a:lnTo>
                  <a:lnTo>
                    <a:pt x="1256" y="1375"/>
                  </a:lnTo>
                  <a:lnTo>
                    <a:pt x="1258" y="1374"/>
                  </a:lnTo>
                  <a:lnTo>
                    <a:pt x="1259" y="1374"/>
                  </a:lnTo>
                  <a:lnTo>
                    <a:pt x="1259" y="1373"/>
                  </a:lnTo>
                  <a:lnTo>
                    <a:pt x="1260" y="1373"/>
                  </a:lnTo>
                  <a:lnTo>
                    <a:pt x="1261" y="1374"/>
                  </a:lnTo>
                  <a:lnTo>
                    <a:pt x="1262" y="1374"/>
                  </a:lnTo>
                  <a:lnTo>
                    <a:pt x="1262" y="1375"/>
                  </a:lnTo>
                  <a:lnTo>
                    <a:pt x="1260" y="1376"/>
                  </a:lnTo>
                  <a:lnTo>
                    <a:pt x="1260" y="1378"/>
                  </a:lnTo>
                  <a:lnTo>
                    <a:pt x="1260" y="1379"/>
                  </a:lnTo>
                  <a:lnTo>
                    <a:pt x="1260" y="1380"/>
                  </a:lnTo>
                  <a:lnTo>
                    <a:pt x="1259" y="1381"/>
                  </a:lnTo>
                  <a:lnTo>
                    <a:pt x="1259" y="1382"/>
                  </a:lnTo>
                  <a:lnTo>
                    <a:pt x="1259" y="1385"/>
                  </a:lnTo>
                  <a:lnTo>
                    <a:pt x="1260" y="1387"/>
                  </a:lnTo>
                  <a:lnTo>
                    <a:pt x="1261" y="1387"/>
                  </a:lnTo>
                  <a:lnTo>
                    <a:pt x="1262" y="1385"/>
                  </a:lnTo>
                  <a:lnTo>
                    <a:pt x="1263" y="1385"/>
                  </a:lnTo>
                  <a:lnTo>
                    <a:pt x="1262" y="1383"/>
                  </a:lnTo>
                  <a:lnTo>
                    <a:pt x="1262" y="1382"/>
                  </a:lnTo>
                  <a:lnTo>
                    <a:pt x="1263" y="1382"/>
                  </a:lnTo>
                  <a:lnTo>
                    <a:pt x="1266" y="1381"/>
                  </a:lnTo>
                  <a:lnTo>
                    <a:pt x="1267" y="1380"/>
                  </a:lnTo>
                  <a:lnTo>
                    <a:pt x="1267" y="1379"/>
                  </a:lnTo>
                  <a:lnTo>
                    <a:pt x="1267" y="1378"/>
                  </a:lnTo>
                  <a:lnTo>
                    <a:pt x="1268" y="1377"/>
                  </a:lnTo>
                  <a:lnTo>
                    <a:pt x="1267" y="1375"/>
                  </a:lnTo>
                  <a:lnTo>
                    <a:pt x="1268" y="1375"/>
                  </a:lnTo>
                  <a:lnTo>
                    <a:pt x="1270" y="1374"/>
                  </a:lnTo>
                  <a:lnTo>
                    <a:pt x="1272" y="1373"/>
                  </a:lnTo>
                  <a:lnTo>
                    <a:pt x="1273" y="1374"/>
                  </a:lnTo>
                  <a:lnTo>
                    <a:pt x="1274" y="1375"/>
                  </a:lnTo>
                  <a:lnTo>
                    <a:pt x="1274" y="1376"/>
                  </a:lnTo>
                  <a:lnTo>
                    <a:pt x="1275" y="1376"/>
                  </a:lnTo>
                  <a:lnTo>
                    <a:pt x="1276" y="1375"/>
                  </a:lnTo>
                  <a:lnTo>
                    <a:pt x="1277" y="1374"/>
                  </a:lnTo>
                  <a:lnTo>
                    <a:pt x="1278" y="1374"/>
                  </a:lnTo>
                  <a:lnTo>
                    <a:pt x="1279" y="1374"/>
                  </a:lnTo>
                  <a:lnTo>
                    <a:pt x="1279" y="1375"/>
                  </a:lnTo>
                  <a:lnTo>
                    <a:pt x="1279" y="1374"/>
                  </a:lnTo>
                  <a:lnTo>
                    <a:pt x="1278" y="1372"/>
                  </a:lnTo>
                  <a:lnTo>
                    <a:pt x="1279" y="1370"/>
                  </a:lnTo>
                  <a:lnTo>
                    <a:pt x="1280" y="1370"/>
                  </a:lnTo>
                  <a:lnTo>
                    <a:pt x="1281" y="1368"/>
                  </a:lnTo>
                  <a:lnTo>
                    <a:pt x="1282" y="1369"/>
                  </a:lnTo>
                  <a:lnTo>
                    <a:pt x="1283" y="1369"/>
                  </a:lnTo>
                  <a:lnTo>
                    <a:pt x="1284" y="1370"/>
                  </a:lnTo>
                  <a:lnTo>
                    <a:pt x="1285" y="1368"/>
                  </a:lnTo>
                  <a:lnTo>
                    <a:pt x="1286" y="1368"/>
                  </a:lnTo>
                  <a:lnTo>
                    <a:pt x="1286" y="1369"/>
                  </a:lnTo>
                  <a:lnTo>
                    <a:pt x="1287" y="1369"/>
                  </a:lnTo>
                  <a:lnTo>
                    <a:pt x="1287" y="1368"/>
                  </a:lnTo>
                  <a:lnTo>
                    <a:pt x="1288" y="1366"/>
                  </a:lnTo>
                  <a:lnTo>
                    <a:pt x="1289" y="1365"/>
                  </a:lnTo>
                  <a:lnTo>
                    <a:pt x="1291" y="1363"/>
                  </a:lnTo>
                  <a:lnTo>
                    <a:pt x="1292" y="1363"/>
                  </a:lnTo>
                  <a:lnTo>
                    <a:pt x="1294" y="1363"/>
                  </a:lnTo>
                  <a:lnTo>
                    <a:pt x="1295" y="1363"/>
                  </a:lnTo>
                  <a:lnTo>
                    <a:pt x="1296" y="1364"/>
                  </a:lnTo>
                  <a:lnTo>
                    <a:pt x="1296" y="1365"/>
                  </a:lnTo>
                  <a:lnTo>
                    <a:pt x="1297" y="1366"/>
                  </a:lnTo>
                  <a:lnTo>
                    <a:pt x="1298" y="1366"/>
                  </a:lnTo>
                  <a:lnTo>
                    <a:pt x="1299" y="1365"/>
                  </a:lnTo>
                  <a:lnTo>
                    <a:pt x="1300" y="1365"/>
                  </a:lnTo>
                  <a:lnTo>
                    <a:pt x="1300" y="1364"/>
                  </a:lnTo>
                  <a:lnTo>
                    <a:pt x="1299" y="1363"/>
                  </a:lnTo>
                  <a:lnTo>
                    <a:pt x="1298" y="1362"/>
                  </a:lnTo>
                  <a:lnTo>
                    <a:pt x="1297" y="1360"/>
                  </a:lnTo>
                  <a:lnTo>
                    <a:pt x="1298" y="1359"/>
                  </a:lnTo>
                  <a:lnTo>
                    <a:pt x="1299" y="1358"/>
                  </a:lnTo>
                  <a:lnTo>
                    <a:pt x="1299" y="1357"/>
                  </a:lnTo>
                  <a:lnTo>
                    <a:pt x="1299" y="1356"/>
                  </a:lnTo>
                  <a:lnTo>
                    <a:pt x="1300" y="1356"/>
                  </a:lnTo>
                  <a:lnTo>
                    <a:pt x="1303" y="1356"/>
                  </a:lnTo>
                  <a:lnTo>
                    <a:pt x="1304" y="1357"/>
                  </a:lnTo>
                  <a:lnTo>
                    <a:pt x="1305" y="1358"/>
                  </a:lnTo>
                  <a:lnTo>
                    <a:pt x="1305" y="1359"/>
                  </a:lnTo>
                  <a:lnTo>
                    <a:pt x="1306" y="1359"/>
                  </a:lnTo>
                  <a:lnTo>
                    <a:pt x="1307" y="1357"/>
                  </a:lnTo>
                  <a:lnTo>
                    <a:pt x="1311" y="1358"/>
                  </a:lnTo>
                  <a:lnTo>
                    <a:pt x="1312" y="1356"/>
                  </a:lnTo>
                  <a:lnTo>
                    <a:pt x="1311" y="1355"/>
                  </a:lnTo>
                  <a:lnTo>
                    <a:pt x="1309" y="1355"/>
                  </a:lnTo>
                  <a:lnTo>
                    <a:pt x="1308" y="1355"/>
                  </a:lnTo>
                  <a:lnTo>
                    <a:pt x="1308" y="1354"/>
                  </a:lnTo>
                  <a:lnTo>
                    <a:pt x="1309" y="1353"/>
                  </a:lnTo>
                  <a:lnTo>
                    <a:pt x="1310" y="1353"/>
                  </a:lnTo>
                  <a:lnTo>
                    <a:pt x="1310" y="1352"/>
                  </a:lnTo>
                  <a:lnTo>
                    <a:pt x="1311" y="1352"/>
                  </a:lnTo>
                  <a:lnTo>
                    <a:pt x="1312" y="1352"/>
                  </a:lnTo>
                  <a:lnTo>
                    <a:pt x="1312" y="1351"/>
                  </a:lnTo>
                  <a:lnTo>
                    <a:pt x="1312" y="1350"/>
                  </a:lnTo>
                  <a:lnTo>
                    <a:pt x="1313" y="1350"/>
                  </a:lnTo>
                  <a:lnTo>
                    <a:pt x="1313" y="1348"/>
                  </a:lnTo>
                  <a:lnTo>
                    <a:pt x="1314" y="1348"/>
                  </a:lnTo>
                  <a:lnTo>
                    <a:pt x="1315" y="1349"/>
                  </a:lnTo>
                  <a:lnTo>
                    <a:pt x="1315" y="1350"/>
                  </a:lnTo>
                  <a:lnTo>
                    <a:pt x="1316" y="1350"/>
                  </a:lnTo>
                  <a:lnTo>
                    <a:pt x="1316" y="1349"/>
                  </a:lnTo>
                  <a:lnTo>
                    <a:pt x="1318" y="1348"/>
                  </a:lnTo>
                  <a:lnTo>
                    <a:pt x="1320" y="1349"/>
                  </a:lnTo>
                  <a:lnTo>
                    <a:pt x="1322" y="1348"/>
                  </a:lnTo>
                  <a:lnTo>
                    <a:pt x="1322" y="1347"/>
                  </a:lnTo>
                  <a:lnTo>
                    <a:pt x="1323" y="1346"/>
                  </a:lnTo>
                  <a:lnTo>
                    <a:pt x="1325" y="1345"/>
                  </a:lnTo>
                  <a:lnTo>
                    <a:pt x="1326" y="1345"/>
                  </a:lnTo>
                  <a:lnTo>
                    <a:pt x="1327" y="1344"/>
                  </a:lnTo>
                  <a:lnTo>
                    <a:pt x="1327" y="1342"/>
                  </a:lnTo>
                  <a:lnTo>
                    <a:pt x="1326" y="1341"/>
                  </a:lnTo>
                  <a:lnTo>
                    <a:pt x="1326" y="1342"/>
                  </a:lnTo>
                  <a:lnTo>
                    <a:pt x="1325" y="1342"/>
                  </a:lnTo>
                  <a:lnTo>
                    <a:pt x="1325" y="1341"/>
                  </a:lnTo>
                  <a:lnTo>
                    <a:pt x="1326" y="1338"/>
                  </a:lnTo>
                  <a:lnTo>
                    <a:pt x="1328" y="1338"/>
                  </a:lnTo>
                  <a:lnTo>
                    <a:pt x="1329" y="1339"/>
                  </a:lnTo>
                  <a:lnTo>
                    <a:pt x="1330" y="1339"/>
                  </a:lnTo>
                  <a:lnTo>
                    <a:pt x="1331" y="1338"/>
                  </a:lnTo>
                  <a:lnTo>
                    <a:pt x="1332" y="1336"/>
                  </a:lnTo>
                  <a:lnTo>
                    <a:pt x="1333" y="1337"/>
                  </a:lnTo>
                  <a:lnTo>
                    <a:pt x="1333" y="1336"/>
                  </a:lnTo>
                  <a:lnTo>
                    <a:pt x="1334" y="1336"/>
                  </a:lnTo>
                  <a:lnTo>
                    <a:pt x="1336" y="1334"/>
                  </a:lnTo>
                  <a:lnTo>
                    <a:pt x="1338" y="1333"/>
                  </a:lnTo>
                  <a:lnTo>
                    <a:pt x="1339" y="1333"/>
                  </a:lnTo>
                  <a:lnTo>
                    <a:pt x="1342" y="1333"/>
                  </a:lnTo>
                  <a:lnTo>
                    <a:pt x="1343" y="1333"/>
                  </a:lnTo>
                  <a:lnTo>
                    <a:pt x="1345" y="1334"/>
                  </a:lnTo>
                  <a:lnTo>
                    <a:pt x="1346" y="1335"/>
                  </a:lnTo>
                  <a:lnTo>
                    <a:pt x="1347" y="1334"/>
                  </a:lnTo>
                  <a:lnTo>
                    <a:pt x="1347" y="1333"/>
                  </a:lnTo>
                  <a:lnTo>
                    <a:pt x="1346" y="1332"/>
                  </a:lnTo>
                  <a:lnTo>
                    <a:pt x="1346" y="1331"/>
                  </a:lnTo>
                  <a:lnTo>
                    <a:pt x="1345" y="1331"/>
                  </a:lnTo>
                  <a:lnTo>
                    <a:pt x="1346" y="1331"/>
                  </a:lnTo>
                  <a:lnTo>
                    <a:pt x="1347" y="1330"/>
                  </a:lnTo>
                  <a:lnTo>
                    <a:pt x="1348" y="1331"/>
                  </a:lnTo>
                  <a:lnTo>
                    <a:pt x="1350" y="1331"/>
                  </a:lnTo>
                  <a:lnTo>
                    <a:pt x="1352" y="1330"/>
                  </a:lnTo>
                  <a:lnTo>
                    <a:pt x="1353" y="1329"/>
                  </a:lnTo>
                  <a:lnTo>
                    <a:pt x="1353" y="1328"/>
                  </a:lnTo>
                  <a:lnTo>
                    <a:pt x="1353" y="1327"/>
                  </a:lnTo>
                  <a:lnTo>
                    <a:pt x="1353" y="1326"/>
                  </a:lnTo>
                  <a:lnTo>
                    <a:pt x="1354" y="1325"/>
                  </a:lnTo>
                  <a:lnTo>
                    <a:pt x="1354" y="1324"/>
                  </a:lnTo>
                  <a:lnTo>
                    <a:pt x="1354" y="1323"/>
                  </a:lnTo>
                  <a:lnTo>
                    <a:pt x="1353" y="1324"/>
                  </a:lnTo>
                  <a:lnTo>
                    <a:pt x="1353" y="1322"/>
                  </a:lnTo>
                  <a:lnTo>
                    <a:pt x="1352" y="1322"/>
                  </a:lnTo>
                  <a:lnTo>
                    <a:pt x="1351" y="1321"/>
                  </a:lnTo>
                  <a:lnTo>
                    <a:pt x="1351" y="1319"/>
                  </a:lnTo>
                  <a:lnTo>
                    <a:pt x="1350" y="1319"/>
                  </a:lnTo>
                  <a:lnTo>
                    <a:pt x="1350" y="1318"/>
                  </a:lnTo>
                  <a:lnTo>
                    <a:pt x="1349" y="1318"/>
                  </a:lnTo>
                  <a:lnTo>
                    <a:pt x="1348" y="1318"/>
                  </a:lnTo>
                  <a:lnTo>
                    <a:pt x="1348" y="1317"/>
                  </a:lnTo>
                  <a:lnTo>
                    <a:pt x="1349" y="1317"/>
                  </a:lnTo>
                  <a:lnTo>
                    <a:pt x="1350" y="1317"/>
                  </a:lnTo>
                  <a:lnTo>
                    <a:pt x="1350" y="1316"/>
                  </a:lnTo>
                  <a:lnTo>
                    <a:pt x="1350" y="1315"/>
                  </a:lnTo>
                  <a:lnTo>
                    <a:pt x="1350" y="1314"/>
                  </a:lnTo>
                  <a:lnTo>
                    <a:pt x="1350" y="1311"/>
                  </a:lnTo>
                  <a:lnTo>
                    <a:pt x="1349" y="1311"/>
                  </a:lnTo>
                  <a:lnTo>
                    <a:pt x="1348" y="1311"/>
                  </a:lnTo>
                  <a:lnTo>
                    <a:pt x="1347" y="1310"/>
                  </a:lnTo>
                  <a:lnTo>
                    <a:pt x="1346" y="1310"/>
                  </a:lnTo>
                  <a:lnTo>
                    <a:pt x="1347" y="1310"/>
                  </a:lnTo>
                  <a:lnTo>
                    <a:pt x="1346" y="1310"/>
                  </a:lnTo>
                  <a:lnTo>
                    <a:pt x="1345" y="1309"/>
                  </a:lnTo>
                  <a:lnTo>
                    <a:pt x="1343" y="1305"/>
                  </a:lnTo>
                  <a:lnTo>
                    <a:pt x="1342" y="1306"/>
                  </a:lnTo>
                  <a:lnTo>
                    <a:pt x="1343" y="1304"/>
                  </a:lnTo>
                  <a:lnTo>
                    <a:pt x="1342" y="1304"/>
                  </a:lnTo>
                  <a:lnTo>
                    <a:pt x="1343" y="1303"/>
                  </a:lnTo>
                  <a:lnTo>
                    <a:pt x="1342" y="1303"/>
                  </a:lnTo>
                  <a:lnTo>
                    <a:pt x="1342" y="1302"/>
                  </a:lnTo>
                  <a:lnTo>
                    <a:pt x="1341" y="1301"/>
                  </a:lnTo>
                  <a:lnTo>
                    <a:pt x="1342" y="1301"/>
                  </a:lnTo>
                  <a:lnTo>
                    <a:pt x="1342" y="1300"/>
                  </a:lnTo>
                  <a:lnTo>
                    <a:pt x="1342" y="1299"/>
                  </a:lnTo>
                  <a:lnTo>
                    <a:pt x="1343" y="1300"/>
                  </a:lnTo>
                  <a:lnTo>
                    <a:pt x="1343" y="1299"/>
                  </a:lnTo>
                  <a:lnTo>
                    <a:pt x="1345" y="1299"/>
                  </a:lnTo>
                  <a:lnTo>
                    <a:pt x="1345" y="1297"/>
                  </a:lnTo>
                  <a:lnTo>
                    <a:pt x="1346" y="1297"/>
                  </a:lnTo>
                  <a:lnTo>
                    <a:pt x="1345" y="1296"/>
                  </a:lnTo>
                  <a:lnTo>
                    <a:pt x="1345" y="1295"/>
                  </a:lnTo>
                  <a:lnTo>
                    <a:pt x="1345" y="1294"/>
                  </a:lnTo>
                  <a:lnTo>
                    <a:pt x="1344" y="1293"/>
                  </a:lnTo>
                  <a:lnTo>
                    <a:pt x="1343" y="1292"/>
                  </a:lnTo>
                  <a:lnTo>
                    <a:pt x="1342" y="1292"/>
                  </a:lnTo>
                  <a:lnTo>
                    <a:pt x="1342" y="1291"/>
                  </a:lnTo>
                  <a:lnTo>
                    <a:pt x="1342" y="1290"/>
                  </a:lnTo>
                  <a:lnTo>
                    <a:pt x="1341" y="1290"/>
                  </a:lnTo>
                  <a:lnTo>
                    <a:pt x="1340" y="1290"/>
                  </a:lnTo>
                  <a:lnTo>
                    <a:pt x="1340" y="1289"/>
                  </a:lnTo>
                  <a:lnTo>
                    <a:pt x="1339" y="1289"/>
                  </a:lnTo>
                  <a:lnTo>
                    <a:pt x="1339" y="1288"/>
                  </a:lnTo>
                  <a:lnTo>
                    <a:pt x="1338" y="1289"/>
                  </a:lnTo>
                  <a:lnTo>
                    <a:pt x="1338" y="1288"/>
                  </a:lnTo>
                  <a:lnTo>
                    <a:pt x="1338" y="1287"/>
                  </a:lnTo>
                  <a:lnTo>
                    <a:pt x="1339" y="1287"/>
                  </a:lnTo>
                  <a:lnTo>
                    <a:pt x="1338" y="1287"/>
                  </a:lnTo>
                  <a:lnTo>
                    <a:pt x="1338" y="1286"/>
                  </a:lnTo>
                  <a:lnTo>
                    <a:pt x="1339" y="1286"/>
                  </a:lnTo>
                  <a:lnTo>
                    <a:pt x="1338" y="1285"/>
                  </a:lnTo>
                  <a:lnTo>
                    <a:pt x="1338" y="1284"/>
                  </a:lnTo>
                  <a:lnTo>
                    <a:pt x="1337" y="1283"/>
                  </a:lnTo>
                  <a:lnTo>
                    <a:pt x="1337" y="1284"/>
                  </a:lnTo>
                  <a:lnTo>
                    <a:pt x="1337" y="1283"/>
                  </a:lnTo>
                  <a:lnTo>
                    <a:pt x="1336" y="1283"/>
                  </a:lnTo>
                  <a:lnTo>
                    <a:pt x="1336" y="1282"/>
                  </a:lnTo>
                  <a:lnTo>
                    <a:pt x="1336" y="1283"/>
                  </a:lnTo>
                  <a:lnTo>
                    <a:pt x="1336" y="1282"/>
                  </a:lnTo>
                  <a:lnTo>
                    <a:pt x="1336" y="1281"/>
                  </a:lnTo>
                  <a:lnTo>
                    <a:pt x="1336" y="1280"/>
                  </a:lnTo>
                  <a:lnTo>
                    <a:pt x="1337" y="1280"/>
                  </a:lnTo>
                  <a:lnTo>
                    <a:pt x="1336" y="1279"/>
                  </a:lnTo>
                  <a:lnTo>
                    <a:pt x="1335" y="1278"/>
                  </a:lnTo>
                  <a:lnTo>
                    <a:pt x="1335" y="1277"/>
                  </a:lnTo>
                  <a:lnTo>
                    <a:pt x="1336" y="1277"/>
                  </a:lnTo>
                  <a:lnTo>
                    <a:pt x="1336" y="1276"/>
                  </a:lnTo>
                  <a:lnTo>
                    <a:pt x="1337" y="1276"/>
                  </a:lnTo>
                  <a:lnTo>
                    <a:pt x="1336" y="1275"/>
                  </a:lnTo>
                  <a:lnTo>
                    <a:pt x="1337" y="1274"/>
                  </a:lnTo>
                  <a:lnTo>
                    <a:pt x="1338" y="1274"/>
                  </a:lnTo>
                  <a:lnTo>
                    <a:pt x="1337" y="1274"/>
                  </a:lnTo>
                  <a:lnTo>
                    <a:pt x="1336" y="1274"/>
                  </a:lnTo>
                  <a:lnTo>
                    <a:pt x="1336" y="1273"/>
                  </a:lnTo>
                  <a:lnTo>
                    <a:pt x="1336" y="1272"/>
                  </a:lnTo>
                  <a:lnTo>
                    <a:pt x="1336" y="1271"/>
                  </a:lnTo>
                  <a:lnTo>
                    <a:pt x="1336" y="1270"/>
                  </a:lnTo>
                  <a:lnTo>
                    <a:pt x="1336" y="1269"/>
                  </a:lnTo>
                  <a:lnTo>
                    <a:pt x="1335" y="1269"/>
                  </a:lnTo>
                  <a:lnTo>
                    <a:pt x="1334" y="1268"/>
                  </a:lnTo>
                  <a:lnTo>
                    <a:pt x="1333" y="1269"/>
                  </a:lnTo>
                  <a:lnTo>
                    <a:pt x="1332" y="1268"/>
                  </a:lnTo>
                  <a:lnTo>
                    <a:pt x="1332" y="1267"/>
                  </a:lnTo>
                  <a:lnTo>
                    <a:pt x="1331" y="1266"/>
                  </a:lnTo>
                  <a:lnTo>
                    <a:pt x="1332" y="1266"/>
                  </a:lnTo>
                  <a:lnTo>
                    <a:pt x="1331" y="1265"/>
                  </a:lnTo>
                  <a:lnTo>
                    <a:pt x="1331" y="1264"/>
                  </a:lnTo>
                  <a:lnTo>
                    <a:pt x="1331" y="1263"/>
                  </a:lnTo>
                  <a:lnTo>
                    <a:pt x="1332" y="1262"/>
                  </a:lnTo>
                  <a:lnTo>
                    <a:pt x="1332" y="1261"/>
                  </a:lnTo>
                  <a:lnTo>
                    <a:pt x="1333" y="1261"/>
                  </a:lnTo>
                  <a:lnTo>
                    <a:pt x="1333" y="1260"/>
                  </a:lnTo>
                  <a:lnTo>
                    <a:pt x="1332" y="1260"/>
                  </a:lnTo>
                  <a:lnTo>
                    <a:pt x="1333" y="1259"/>
                  </a:lnTo>
                  <a:lnTo>
                    <a:pt x="1333" y="1258"/>
                  </a:lnTo>
                  <a:lnTo>
                    <a:pt x="1333" y="1257"/>
                  </a:lnTo>
                  <a:lnTo>
                    <a:pt x="1332" y="1257"/>
                  </a:lnTo>
                  <a:lnTo>
                    <a:pt x="1332" y="1256"/>
                  </a:lnTo>
                  <a:lnTo>
                    <a:pt x="1332" y="1255"/>
                  </a:lnTo>
                  <a:lnTo>
                    <a:pt x="1333" y="1255"/>
                  </a:lnTo>
                  <a:lnTo>
                    <a:pt x="1333" y="1254"/>
                  </a:lnTo>
                  <a:lnTo>
                    <a:pt x="1332" y="1253"/>
                  </a:lnTo>
                  <a:lnTo>
                    <a:pt x="1333" y="1253"/>
                  </a:lnTo>
                  <a:lnTo>
                    <a:pt x="1332" y="1252"/>
                  </a:lnTo>
                  <a:lnTo>
                    <a:pt x="1331" y="1252"/>
                  </a:lnTo>
                  <a:lnTo>
                    <a:pt x="1332" y="1252"/>
                  </a:lnTo>
                  <a:lnTo>
                    <a:pt x="1331" y="1251"/>
                  </a:lnTo>
                  <a:lnTo>
                    <a:pt x="1331" y="1250"/>
                  </a:lnTo>
                  <a:lnTo>
                    <a:pt x="1330" y="1249"/>
                  </a:lnTo>
                  <a:lnTo>
                    <a:pt x="1330" y="1247"/>
                  </a:lnTo>
                  <a:lnTo>
                    <a:pt x="1330" y="1246"/>
                  </a:lnTo>
                  <a:lnTo>
                    <a:pt x="1330" y="1245"/>
                  </a:lnTo>
                  <a:lnTo>
                    <a:pt x="1329" y="1245"/>
                  </a:lnTo>
                  <a:lnTo>
                    <a:pt x="1329" y="1244"/>
                  </a:lnTo>
                  <a:lnTo>
                    <a:pt x="1328" y="1244"/>
                  </a:lnTo>
                  <a:lnTo>
                    <a:pt x="1328" y="1243"/>
                  </a:lnTo>
                  <a:lnTo>
                    <a:pt x="1328" y="1242"/>
                  </a:lnTo>
                  <a:lnTo>
                    <a:pt x="1329" y="1242"/>
                  </a:lnTo>
                  <a:lnTo>
                    <a:pt x="1330" y="1242"/>
                  </a:lnTo>
                  <a:lnTo>
                    <a:pt x="1330" y="1241"/>
                  </a:lnTo>
                  <a:lnTo>
                    <a:pt x="1331" y="1241"/>
                  </a:lnTo>
                  <a:lnTo>
                    <a:pt x="1331" y="1240"/>
                  </a:lnTo>
                  <a:lnTo>
                    <a:pt x="1331" y="1238"/>
                  </a:lnTo>
                  <a:lnTo>
                    <a:pt x="1332" y="1238"/>
                  </a:lnTo>
                  <a:lnTo>
                    <a:pt x="1333" y="1238"/>
                  </a:lnTo>
                  <a:lnTo>
                    <a:pt x="1334" y="1238"/>
                  </a:lnTo>
                  <a:lnTo>
                    <a:pt x="1335" y="1237"/>
                  </a:lnTo>
                  <a:lnTo>
                    <a:pt x="1335" y="1238"/>
                  </a:lnTo>
                  <a:lnTo>
                    <a:pt x="1336" y="1236"/>
                  </a:lnTo>
                  <a:lnTo>
                    <a:pt x="1335" y="1236"/>
                  </a:lnTo>
                  <a:lnTo>
                    <a:pt x="1334" y="1234"/>
                  </a:lnTo>
                  <a:lnTo>
                    <a:pt x="1333" y="1234"/>
                  </a:lnTo>
                  <a:lnTo>
                    <a:pt x="1334" y="1233"/>
                  </a:lnTo>
                  <a:lnTo>
                    <a:pt x="1335" y="1234"/>
                  </a:lnTo>
                  <a:lnTo>
                    <a:pt x="1336" y="1233"/>
                  </a:lnTo>
                  <a:lnTo>
                    <a:pt x="1336" y="1232"/>
                  </a:lnTo>
                  <a:lnTo>
                    <a:pt x="1337" y="1232"/>
                  </a:lnTo>
                  <a:lnTo>
                    <a:pt x="1337" y="1231"/>
                  </a:lnTo>
                  <a:lnTo>
                    <a:pt x="1336" y="1230"/>
                  </a:lnTo>
                  <a:lnTo>
                    <a:pt x="1335" y="1230"/>
                  </a:lnTo>
                  <a:lnTo>
                    <a:pt x="1335" y="1229"/>
                  </a:lnTo>
                  <a:lnTo>
                    <a:pt x="1335" y="1227"/>
                  </a:lnTo>
                  <a:lnTo>
                    <a:pt x="1336" y="1227"/>
                  </a:lnTo>
                  <a:lnTo>
                    <a:pt x="1337" y="1227"/>
                  </a:lnTo>
                  <a:lnTo>
                    <a:pt x="1337" y="1226"/>
                  </a:lnTo>
                  <a:lnTo>
                    <a:pt x="1336" y="1226"/>
                  </a:lnTo>
                  <a:lnTo>
                    <a:pt x="1337" y="1226"/>
                  </a:lnTo>
                  <a:lnTo>
                    <a:pt x="1338" y="1226"/>
                  </a:lnTo>
                  <a:lnTo>
                    <a:pt x="1338" y="1225"/>
                  </a:lnTo>
                  <a:lnTo>
                    <a:pt x="1339" y="1225"/>
                  </a:lnTo>
                  <a:lnTo>
                    <a:pt x="1340" y="1225"/>
                  </a:lnTo>
                  <a:lnTo>
                    <a:pt x="1340" y="1224"/>
                  </a:lnTo>
                  <a:lnTo>
                    <a:pt x="1341" y="1224"/>
                  </a:lnTo>
                  <a:lnTo>
                    <a:pt x="1340" y="1223"/>
                  </a:lnTo>
                  <a:lnTo>
                    <a:pt x="1341" y="1222"/>
                  </a:lnTo>
                  <a:lnTo>
                    <a:pt x="1342" y="1222"/>
                  </a:lnTo>
                  <a:lnTo>
                    <a:pt x="1342" y="1221"/>
                  </a:lnTo>
                  <a:lnTo>
                    <a:pt x="1343" y="1221"/>
                  </a:lnTo>
                  <a:lnTo>
                    <a:pt x="1343" y="1220"/>
                  </a:lnTo>
                  <a:lnTo>
                    <a:pt x="1342" y="1218"/>
                  </a:lnTo>
                  <a:lnTo>
                    <a:pt x="1342" y="1217"/>
                  </a:lnTo>
                  <a:lnTo>
                    <a:pt x="1343" y="1216"/>
                  </a:lnTo>
                  <a:lnTo>
                    <a:pt x="1341" y="1216"/>
                  </a:lnTo>
                  <a:lnTo>
                    <a:pt x="1341" y="1215"/>
                  </a:lnTo>
                  <a:lnTo>
                    <a:pt x="1342" y="1215"/>
                  </a:lnTo>
                  <a:lnTo>
                    <a:pt x="1341" y="1214"/>
                  </a:lnTo>
                  <a:lnTo>
                    <a:pt x="1341" y="1215"/>
                  </a:lnTo>
                  <a:lnTo>
                    <a:pt x="1340" y="1214"/>
                  </a:lnTo>
                  <a:lnTo>
                    <a:pt x="1341" y="1213"/>
                  </a:lnTo>
                  <a:lnTo>
                    <a:pt x="1340" y="1213"/>
                  </a:lnTo>
                  <a:lnTo>
                    <a:pt x="1341" y="1213"/>
                  </a:lnTo>
                  <a:lnTo>
                    <a:pt x="1340" y="1212"/>
                  </a:lnTo>
                  <a:lnTo>
                    <a:pt x="1341" y="1211"/>
                  </a:lnTo>
                  <a:lnTo>
                    <a:pt x="1342" y="1211"/>
                  </a:lnTo>
                  <a:lnTo>
                    <a:pt x="1342" y="1210"/>
                  </a:lnTo>
                  <a:lnTo>
                    <a:pt x="1343" y="1210"/>
                  </a:lnTo>
                  <a:lnTo>
                    <a:pt x="1343" y="1209"/>
                  </a:lnTo>
                  <a:lnTo>
                    <a:pt x="1343" y="1210"/>
                  </a:lnTo>
                  <a:lnTo>
                    <a:pt x="1343" y="1209"/>
                  </a:lnTo>
                  <a:lnTo>
                    <a:pt x="1344" y="1209"/>
                  </a:lnTo>
                  <a:lnTo>
                    <a:pt x="1344" y="1208"/>
                  </a:lnTo>
                  <a:lnTo>
                    <a:pt x="1345" y="1208"/>
                  </a:lnTo>
                  <a:lnTo>
                    <a:pt x="1346" y="1207"/>
                  </a:lnTo>
                  <a:lnTo>
                    <a:pt x="1347" y="1208"/>
                  </a:lnTo>
                  <a:lnTo>
                    <a:pt x="1347" y="1207"/>
                  </a:lnTo>
                  <a:lnTo>
                    <a:pt x="1347" y="1206"/>
                  </a:lnTo>
                  <a:lnTo>
                    <a:pt x="1347" y="1207"/>
                  </a:lnTo>
                  <a:lnTo>
                    <a:pt x="1348" y="1207"/>
                  </a:lnTo>
                  <a:lnTo>
                    <a:pt x="1348" y="1206"/>
                  </a:lnTo>
                  <a:lnTo>
                    <a:pt x="1349" y="1206"/>
                  </a:lnTo>
                  <a:lnTo>
                    <a:pt x="1350" y="1206"/>
                  </a:lnTo>
                  <a:lnTo>
                    <a:pt x="1350" y="1204"/>
                  </a:lnTo>
                  <a:lnTo>
                    <a:pt x="1351" y="1204"/>
                  </a:lnTo>
                  <a:lnTo>
                    <a:pt x="1351" y="1203"/>
                  </a:lnTo>
                  <a:lnTo>
                    <a:pt x="1352" y="1201"/>
                  </a:lnTo>
                  <a:lnTo>
                    <a:pt x="1352" y="1200"/>
                  </a:lnTo>
                  <a:lnTo>
                    <a:pt x="1352" y="1199"/>
                  </a:lnTo>
                  <a:lnTo>
                    <a:pt x="1351" y="1198"/>
                  </a:lnTo>
                  <a:lnTo>
                    <a:pt x="1352" y="1197"/>
                  </a:lnTo>
                  <a:lnTo>
                    <a:pt x="1352" y="1196"/>
                  </a:lnTo>
                  <a:lnTo>
                    <a:pt x="1353" y="1195"/>
                  </a:lnTo>
                  <a:lnTo>
                    <a:pt x="1353" y="1194"/>
                  </a:lnTo>
                  <a:lnTo>
                    <a:pt x="1354" y="1194"/>
                  </a:lnTo>
                  <a:lnTo>
                    <a:pt x="1355" y="1193"/>
                  </a:lnTo>
                  <a:lnTo>
                    <a:pt x="1356" y="1193"/>
                  </a:lnTo>
                  <a:lnTo>
                    <a:pt x="1357" y="1193"/>
                  </a:lnTo>
                  <a:lnTo>
                    <a:pt x="1357" y="1192"/>
                  </a:lnTo>
                  <a:lnTo>
                    <a:pt x="1357" y="1191"/>
                  </a:lnTo>
                  <a:lnTo>
                    <a:pt x="1357" y="1190"/>
                  </a:lnTo>
                  <a:lnTo>
                    <a:pt x="1358" y="1191"/>
                  </a:lnTo>
                  <a:lnTo>
                    <a:pt x="1358" y="1190"/>
                  </a:lnTo>
                  <a:lnTo>
                    <a:pt x="1359" y="1190"/>
                  </a:lnTo>
                  <a:lnTo>
                    <a:pt x="1359" y="1191"/>
                  </a:lnTo>
                  <a:lnTo>
                    <a:pt x="1360" y="1191"/>
                  </a:lnTo>
                  <a:lnTo>
                    <a:pt x="1360" y="1190"/>
                  </a:lnTo>
                  <a:lnTo>
                    <a:pt x="1360" y="1191"/>
                  </a:lnTo>
                  <a:lnTo>
                    <a:pt x="1361" y="1191"/>
                  </a:lnTo>
                  <a:lnTo>
                    <a:pt x="1362" y="1191"/>
                  </a:lnTo>
                  <a:lnTo>
                    <a:pt x="1363" y="1191"/>
                  </a:lnTo>
                  <a:lnTo>
                    <a:pt x="1363" y="1190"/>
                  </a:lnTo>
                  <a:lnTo>
                    <a:pt x="1363" y="1189"/>
                  </a:lnTo>
                  <a:lnTo>
                    <a:pt x="1363" y="1190"/>
                  </a:lnTo>
                  <a:lnTo>
                    <a:pt x="1364" y="1190"/>
                  </a:lnTo>
                  <a:lnTo>
                    <a:pt x="1364" y="1189"/>
                  </a:lnTo>
                  <a:lnTo>
                    <a:pt x="1365" y="1189"/>
                  </a:lnTo>
                  <a:lnTo>
                    <a:pt x="1366" y="1188"/>
                  </a:lnTo>
                  <a:lnTo>
                    <a:pt x="1367" y="1188"/>
                  </a:lnTo>
                  <a:lnTo>
                    <a:pt x="1368" y="1187"/>
                  </a:lnTo>
                  <a:lnTo>
                    <a:pt x="1368" y="1186"/>
                  </a:lnTo>
                  <a:lnTo>
                    <a:pt x="1367" y="1185"/>
                  </a:lnTo>
                  <a:lnTo>
                    <a:pt x="1367" y="1184"/>
                  </a:lnTo>
                  <a:lnTo>
                    <a:pt x="1367" y="1183"/>
                  </a:lnTo>
                  <a:lnTo>
                    <a:pt x="1366" y="1182"/>
                  </a:lnTo>
                  <a:lnTo>
                    <a:pt x="1365" y="1182"/>
                  </a:lnTo>
                  <a:lnTo>
                    <a:pt x="1364" y="1182"/>
                  </a:lnTo>
                  <a:lnTo>
                    <a:pt x="1364" y="1181"/>
                  </a:lnTo>
                  <a:lnTo>
                    <a:pt x="1365" y="1180"/>
                  </a:lnTo>
                  <a:lnTo>
                    <a:pt x="1364" y="1180"/>
                  </a:lnTo>
                  <a:lnTo>
                    <a:pt x="1364" y="1179"/>
                  </a:lnTo>
                  <a:lnTo>
                    <a:pt x="1365" y="1179"/>
                  </a:lnTo>
                  <a:lnTo>
                    <a:pt x="1365" y="1177"/>
                  </a:lnTo>
                  <a:lnTo>
                    <a:pt x="1366" y="1176"/>
                  </a:lnTo>
                  <a:lnTo>
                    <a:pt x="1367" y="1175"/>
                  </a:lnTo>
                  <a:lnTo>
                    <a:pt x="1368" y="1174"/>
                  </a:lnTo>
                  <a:lnTo>
                    <a:pt x="1369" y="1174"/>
                  </a:lnTo>
                  <a:lnTo>
                    <a:pt x="1370" y="1174"/>
                  </a:lnTo>
                  <a:lnTo>
                    <a:pt x="1370" y="1172"/>
                  </a:lnTo>
                  <a:lnTo>
                    <a:pt x="1370" y="1171"/>
                  </a:lnTo>
                  <a:lnTo>
                    <a:pt x="1371" y="1168"/>
                  </a:lnTo>
                  <a:lnTo>
                    <a:pt x="1371" y="1166"/>
                  </a:lnTo>
                  <a:lnTo>
                    <a:pt x="1371" y="1165"/>
                  </a:lnTo>
                  <a:lnTo>
                    <a:pt x="1371" y="1164"/>
                  </a:lnTo>
                  <a:lnTo>
                    <a:pt x="1370" y="1163"/>
                  </a:lnTo>
                  <a:lnTo>
                    <a:pt x="1369" y="1161"/>
                  </a:lnTo>
                  <a:lnTo>
                    <a:pt x="1368" y="1159"/>
                  </a:lnTo>
                  <a:lnTo>
                    <a:pt x="1367" y="1158"/>
                  </a:lnTo>
                  <a:lnTo>
                    <a:pt x="1367" y="1157"/>
                  </a:lnTo>
                  <a:lnTo>
                    <a:pt x="1367" y="1154"/>
                  </a:lnTo>
                  <a:lnTo>
                    <a:pt x="1366" y="1154"/>
                  </a:lnTo>
                  <a:lnTo>
                    <a:pt x="1366" y="1153"/>
                  </a:lnTo>
                  <a:lnTo>
                    <a:pt x="1366" y="1152"/>
                  </a:lnTo>
                  <a:lnTo>
                    <a:pt x="1365" y="1151"/>
                  </a:lnTo>
                  <a:lnTo>
                    <a:pt x="1364" y="1150"/>
                  </a:lnTo>
                  <a:lnTo>
                    <a:pt x="1364" y="1149"/>
                  </a:lnTo>
                  <a:lnTo>
                    <a:pt x="1362" y="1148"/>
                  </a:lnTo>
                  <a:lnTo>
                    <a:pt x="1361" y="1146"/>
                  </a:lnTo>
                  <a:lnTo>
                    <a:pt x="1358" y="1144"/>
                  </a:lnTo>
                  <a:lnTo>
                    <a:pt x="1356" y="1140"/>
                  </a:lnTo>
                  <a:lnTo>
                    <a:pt x="1356" y="1138"/>
                  </a:lnTo>
                  <a:lnTo>
                    <a:pt x="1356" y="1137"/>
                  </a:lnTo>
                  <a:lnTo>
                    <a:pt x="1355" y="1135"/>
                  </a:lnTo>
                  <a:lnTo>
                    <a:pt x="1353" y="1133"/>
                  </a:lnTo>
                  <a:lnTo>
                    <a:pt x="1353" y="1132"/>
                  </a:lnTo>
                  <a:lnTo>
                    <a:pt x="1351" y="1131"/>
                  </a:lnTo>
                  <a:lnTo>
                    <a:pt x="1350" y="1130"/>
                  </a:lnTo>
                  <a:lnTo>
                    <a:pt x="1349" y="1130"/>
                  </a:lnTo>
                  <a:lnTo>
                    <a:pt x="1348" y="1130"/>
                  </a:lnTo>
                  <a:lnTo>
                    <a:pt x="1346" y="1131"/>
                  </a:lnTo>
                  <a:lnTo>
                    <a:pt x="1343" y="1131"/>
                  </a:lnTo>
                  <a:lnTo>
                    <a:pt x="1341" y="1130"/>
                  </a:lnTo>
                  <a:lnTo>
                    <a:pt x="1339" y="1129"/>
                  </a:lnTo>
                  <a:lnTo>
                    <a:pt x="1338" y="1130"/>
                  </a:lnTo>
                  <a:lnTo>
                    <a:pt x="1336" y="1129"/>
                  </a:lnTo>
                  <a:lnTo>
                    <a:pt x="1335" y="1129"/>
                  </a:lnTo>
                  <a:lnTo>
                    <a:pt x="1334" y="1129"/>
                  </a:lnTo>
                  <a:lnTo>
                    <a:pt x="1333" y="1128"/>
                  </a:lnTo>
                  <a:lnTo>
                    <a:pt x="1332" y="1127"/>
                  </a:lnTo>
                  <a:lnTo>
                    <a:pt x="1332" y="1126"/>
                  </a:lnTo>
                  <a:lnTo>
                    <a:pt x="1332" y="1125"/>
                  </a:lnTo>
                  <a:lnTo>
                    <a:pt x="1331" y="1125"/>
                  </a:lnTo>
                  <a:lnTo>
                    <a:pt x="1330" y="1125"/>
                  </a:lnTo>
                  <a:lnTo>
                    <a:pt x="1329" y="1125"/>
                  </a:lnTo>
                  <a:lnTo>
                    <a:pt x="1328" y="1124"/>
                  </a:lnTo>
                  <a:lnTo>
                    <a:pt x="1327" y="1124"/>
                  </a:lnTo>
                  <a:lnTo>
                    <a:pt x="1326" y="1125"/>
                  </a:lnTo>
                  <a:lnTo>
                    <a:pt x="1324" y="1126"/>
                  </a:lnTo>
                  <a:lnTo>
                    <a:pt x="1323" y="1126"/>
                  </a:lnTo>
                  <a:lnTo>
                    <a:pt x="1322" y="1126"/>
                  </a:lnTo>
                  <a:lnTo>
                    <a:pt x="1322" y="1127"/>
                  </a:lnTo>
                  <a:lnTo>
                    <a:pt x="1321" y="1127"/>
                  </a:lnTo>
                  <a:lnTo>
                    <a:pt x="1320" y="1128"/>
                  </a:lnTo>
                  <a:lnTo>
                    <a:pt x="1316" y="1128"/>
                  </a:lnTo>
                  <a:lnTo>
                    <a:pt x="1315" y="1128"/>
                  </a:lnTo>
                  <a:lnTo>
                    <a:pt x="1313" y="1129"/>
                  </a:lnTo>
                  <a:lnTo>
                    <a:pt x="1312" y="1129"/>
                  </a:lnTo>
                  <a:lnTo>
                    <a:pt x="1310" y="1130"/>
                  </a:lnTo>
                  <a:lnTo>
                    <a:pt x="1308" y="1132"/>
                  </a:lnTo>
                  <a:lnTo>
                    <a:pt x="1306" y="1132"/>
                  </a:lnTo>
                  <a:lnTo>
                    <a:pt x="1305" y="1132"/>
                  </a:lnTo>
                  <a:lnTo>
                    <a:pt x="1303" y="1131"/>
                  </a:lnTo>
                  <a:lnTo>
                    <a:pt x="1302" y="1130"/>
                  </a:lnTo>
                  <a:lnTo>
                    <a:pt x="1302" y="1128"/>
                  </a:lnTo>
                  <a:lnTo>
                    <a:pt x="1300" y="1127"/>
                  </a:lnTo>
                  <a:lnTo>
                    <a:pt x="1300" y="1125"/>
                  </a:lnTo>
                  <a:lnTo>
                    <a:pt x="1300" y="1124"/>
                  </a:lnTo>
                  <a:lnTo>
                    <a:pt x="1299" y="1122"/>
                  </a:lnTo>
                  <a:lnTo>
                    <a:pt x="1298" y="1122"/>
                  </a:lnTo>
                  <a:lnTo>
                    <a:pt x="1293" y="1127"/>
                  </a:lnTo>
                  <a:lnTo>
                    <a:pt x="1292" y="1126"/>
                  </a:lnTo>
                  <a:lnTo>
                    <a:pt x="1290" y="1124"/>
                  </a:lnTo>
                  <a:lnTo>
                    <a:pt x="1290" y="1123"/>
                  </a:lnTo>
                  <a:lnTo>
                    <a:pt x="1290" y="1119"/>
                  </a:lnTo>
                  <a:lnTo>
                    <a:pt x="1290" y="1117"/>
                  </a:lnTo>
                  <a:lnTo>
                    <a:pt x="1289" y="1115"/>
                  </a:lnTo>
                  <a:lnTo>
                    <a:pt x="1291" y="1112"/>
                  </a:lnTo>
                  <a:lnTo>
                    <a:pt x="1291" y="1110"/>
                  </a:lnTo>
                  <a:lnTo>
                    <a:pt x="1290" y="1109"/>
                  </a:lnTo>
                  <a:lnTo>
                    <a:pt x="1288" y="1107"/>
                  </a:lnTo>
                  <a:lnTo>
                    <a:pt x="1288" y="1106"/>
                  </a:lnTo>
                  <a:lnTo>
                    <a:pt x="1288" y="1105"/>
                  </a:lnTo>
                  <a:lnTo>
                    <a:pt x="1288" y="1103"/>
                  </a:lnTo>
                  <a:lnTo>
                    <a:pt x="1287" y="1102"/>
                  </a:lnTo>
                  <a:lnTo>
                    <a:pt x="1286" y="1101"/>
                  </a:lnTo>
                  <a:lnTo>
                    <a:pt x="1285" y="1101"/>
                  </a:lnTo>
                  <a:lnTo>
                    <a:pt x="1284" y="1101"/>
                  </a:lnTo>
                  <a:lnTo>
                    <a:pt x="1283" y="1101"/>
                  </a:lnTo>
                  <a:lnTo>
                    <a:pt x="1282" y="1101"/>
                  </a:lnTo>
                  <a:lnTo>
                    <a:pt x="1281" y="1100"/>
                  </a:lnTo>
                  <a:lnTo>
                    <a:pt x="1280" y="1100"/>
                  </a:lnTo>
                  <a:lnTo>
                    <a:pt x="1279" y="1100"/>
                  </a:lnTo>
                  <a:lnTo>
                    <a:pt x="1280" y="1099"/>
                  </a:lnTo>
                  <a:lnTo>
                    <a:pt x="1279" y="1099"/>
                  </a:lnTo>
                  <a:lnTo>
                    <a:pt x="1278" y="1099"/>
                  </a:lnTo>
                  <a:lnTo>
                    <a:pt x="1278" y="1098"/>
                  </a:lnTo>
                  <a:lnTo>
                    <a:pt x="1279" y="1098"/>
                  </a:lnTo>
                  <a:lnTo>
                    <a:pt x="1279" y="1097"/>
                  </a:lnTo>
                  <a:lnTo>
                    <a:pt x="1279" y="1096"/>
                  </a:lnTo>
                  <a:lnTo>
                    <a:pt x="1280" y="1096"/>
                  </a:lnTo>
                  <a:lnTo>
                    <a:pt x="1281" y="1095"/>
                  </a:lnTo>
                  <a:lnTo>
                    <a:pt x="1282" y="1095"/>
                  </a:lnTo>
                  <a:lnTo>
                    <a:pt x="1283" y="1094"/>
                  </a:lnTo>
                  <a:lnTo>
                    <a:pt x="1284" y="1094"/>
                  </a:lnTo>
                  <a:lnTo>
                    <a:pt x="1284" y="1093"/>
                  </a:lnTo>
                  <a:lnTo>
                    <a:pt x="1284" y="1090"/>
                  </a:lnTo>
                  <a:lnTo>
                    <a:pt x="1285" y="1089"/>
                  </a:lnTo>
                  <a:lnTo>
                    <a:pt x="1286" y="1089"/>
                  </a:lnTo>
                  <a:lnTo>
                    <a:pt x="1286" y="1088"/>
                  </a:lnTo>
                  <a:lnTo>
                    <a:pt x="1285" y="1088"/>
                  </a:lnTo>
                  <a:lnTo>
                    <a:pt x="1284" y="1088"/>
                  </a:lnTo>
                  <a:lnTo>
                    <a:pt x="1283" y="1087"/>
                  </a:lnTo>
                  <a:lnTo>
                    <a:pt x="1283" y="1085"/>
                  </a:lnTo>
                  <a:lnTo>
                    <a:pt x="1282" y="1084"/>
                  </a:lnTo>
                  <a:lnTo>
                    <a:pt x="1281" y="1084"/>
                  </a:lnTo>
                  <a:lnTo>
                    <a:pt x="1280" y="1083"/>
                  </a:lnTo>
                  <a:lnTo>
                    <a:pt x="1280" y="1082"/>
                  </a:lnTo>
                  <a:lnTo>
                    <a:pt x="1281" y="1082"/>
                  </a:lnTo>
                  <a:lnTo>
                    <a:pt x="1283" y="1083"/>
                  </a:lnTo>
                  <a:lnTo>
                    <a:pt x="1284" y="1083"/>
                  </a:lnTo>
                  <a:lnTo>
                    <a:pt x="1285" y="1085"/>
                  </a:lnTo>
                  <a:lnTo>
                    <a:pt x="1286" y="1084"/>
                  </a:lnTo>
                  <a:lnTo>
                    <a:pt x="1286" y="1083"/>
                  </a:lnTo>
                  <a:lnTo>
                    <a:pt x="1286" y="1082"/>
                  </a:lnTo>
                  <a:lnTo>
                    <a:pt x="1283" y="1080"/>
                  </a:lnTo>
                  <a:lnTo>
                    <a:pt x="1282" y="1079"/>
                  </a:lnTo>
                  <a:lnTo>
                    <a:pt x="1282" y="1078"/>
                  </a:lnTo>
                  <a:lnTo>
                    <a:pt x="1282" y="1077"/>
                  </a:lnTo>
                  <a:lnTo>
                    <a:pt x="1281" y="1077"/>
                  </a:lnTo>
                  <a:lnTo>
                    <a:pt x="1281" y="1076"/>
                  </a:lnTo>
                  <a:lnTo>
                    <a:pt x="1280" y="1075"/>
                  </a:lnTo>
                  <a:lnTo>
                    <a:pt x="1281" y="1074"/>
                  </a:lnTo>
                  <a:lnTo>
                    <a:pt x="1284" y="1075"/>
                  </a:lnTo>
                  <a:lnTo>
                    <a:pt x="1284" y="1074"/>
                  </a:lnTo>
                  <a:lnTo>
                    <a:pt x="1283" y="1072"/>
                  </a:lnTo>
                  <a:lnTo>
                    <a:pt x="1283" y="1071"/>
                  </a:lnTo>
                  <a:lnTo>
                    <a:pt x="1284" y="1071"/>
                  </a:lnTo>
                  <a:lnTo>
                    <a:pt x="1285" y="1071"/>
                  </a:lnTo>
                  <a:lnTo>
                    <a:pt x="1285" y="1072"/>
                  </a:lnTo>
                  <a:lnTo>
                    <a:pt x="1285" y="1073"/>
                  </a:lnTo>
                  <a:lnTo>
                    <a:pt x="1286" y="1073"/>
                  </a:lnTo>
                  <a:lnTo>
                    <a:pt x="1288" y="1072"/>
                  </a:lnTo>
                  <a:lnTo>
                    <a:pt x="1288" y="1071"/>
                  </a:lnTo>
                  <a:lnTo>
                    <a:pt x="1289" y="1071"/>
                  </a:lnTo>
                  <a:lnTo>
                    <a:pt x="1289" y="1070"/>
                  </a:lnTo>
                  <a:lnTo>
                    <a:pt x="1289" y="1069"/>
                  </a:lnTo>
                  <a:lnTo>
                    <a:pt x="1289" y="1068"/>
                  </a:lnTo>
                  <a:lnTo>
                    <a:pt x="1290" y="1064"/>
                  </a:lnTo>
                  <a:lnTo>
                    <a:pt x="1289" y="1063"/>
                  </a:lnTo>
                  <a:lnTo>
                    <a:pt x="1288" y="1064"/>
                  </a:lnTo>
                  <a:lnTo>
                    <a:pt x="1288" y="1063"/>
                  </a:lnTo>
                  <a:lnTo>
                    <a:pt x="1287" y="1062"/>
                  </a:lnTo>
                  <a:lnTo>
                    <a:pt x="1289" y="1061"/>
                  </a:lnTo>
                  <a:lnTo>
                    <a:pt x="1289" y="1060"/>
                  </a:lnTo>
                  <a:lnTo>
                    <a:pt x="1289" y="1059"/>
                  </a:lnTo>
                  <a:lnTo>
                    <a:pt x="1291" y="1059"/>
                  </a:lnTo>
                  <a:lnTo>
                    <a:pt x="1293" y="1059"/>
                  </a:lnTo>
                  <a:lnTo>
                    <a:pt x="1294" y="1058"/>
                  </a:lnTo>
                  <a:lnTo>
                    <a:pt x="1294" y="1057"/>
                  </a:lnTo>
                  <a:lnTo>
                    <a:pt x="1293" y="1057"/>
                  </a:lnTo>
                  <a:lnTo>
                    <a:pt x="1292" y="1057"/>
                  </a:lnTo>
                  <a:lnTo>
                    <a:pt x="1291" y="1055"/>
                  </a:lnTo>
                  <a:lnTo>
                    <a:pt x="1291" y="1053"/>
                  </a:lnTo>
                  <a:lnTo>
                    <a:pt x="1292" y="1052"/>
                  </a:lnTo>
                  <a:lnTo>
                    <a:pt x="1293" y="1053"/>
                  </a:lnTo>
                  <a:lnTo>
                    <a:pt x="1292" y="1054"/>
                  </a:lnTo>
                  <a:lnTo>
                    <a:pt x="1294" y="1055"/>
                  </a:lnTo>
                  <a:lnTo>
                    <a:pt x="1295" y="1055"/>
                  </a:lnTo>
                  <a:lnTo>
                    <a:pt x="1296" y="1056"/>
                  </a:lnTo>
                  <a:lnTo>
                    <a:pt x="1296" y="1057"/>
                  </a:lnTo>
                  <a:lnTo>
                    <a:pt x="1296" y="1058"/>
                  </a:lnTo>
                  <a:lnTo>
                    <a:pt x="1297" y="1059"/>
                  </a:lnTo>
                  <a:lnTo>
                    <a:pt x="1297" y="1060"/>
                  </a:lnTo>
                  <a:lnTo>
                    <a:pt x="1299" y="1060"/>
                  </a:lnTo>
                  <a:lnTo>
                    <a:pt x="1299" y="1061"/>
                  </a:lnTo>
                  <a:lnTo>
                    <a:pt x="1300" y="1062"/>
                  </a:lnTo>
                  <a:lnTo>
                    <a:pt x="1301" y="1061"/>
                  </a:lnTo>
                  <a:lnTo>
                    <a:pt x="1303" y="1062"/>
                  </a:lnTo>
                  <a:lnTo>
                    <a:pt x="1303" y="1061"/>
                  </a:lnTo>
                  <a:lnTo>
                    <a:pt x="1304" y="1060"/>
                  </a:lnTo>
                  <a:lnTo>
                    <a:pt x="1305" y="1060"/>
                  </a:lnTo>
                  <a:lnTo>
                    <a:pt x="1305" y="1061"/>
                  </a:lnTo>
                  <a:lnTo>
                    <a:pt x="1305" y="1062"/>
                  </a:lnTo>
                  <a:lnTo>
                    <a:pt x="1306" y="1063"/>
                  </a:lnTo>
                  <a:lnTo>
                    <a:pt x="1307" y="1064"/>
                  </a:lnTo>
                  <a:lnTo>
                    <a:pt x="1308" y="1064"/>
                  </a:lnTo>
                  <a:lnTo>
                    <a:pt x="1310" y="1064"/>
                  </a:lnTo>
                  <a:lnTo>
                    <a:pt x="1310" y="1063"/>
                  </a:lnTo>
                  <a:lnTo>
                    <a:pt x="1309" y="1062"/>
                  </a:lnTo>
                  <a:lnTo>
                    <a:pt x="1309" y="1061"/>
                  </a:lnTo>
                  <a:lnTo>
                    <a:pt x="1310" y="1061"/>
                  </a:lnTo>
                  <a:lnTo>
                    <a:pt x="1310" y="1060"/>
                  </a:lnTo>
                  <a:lnTo>
                    <a:pt x="1312" y="1061"/>
                  </a:lnTo>
                  <a:lnTo>
                    <a:pt x="1313" y="1061"/>
                  </a:lnTo>
                  <a:lnTo>
                    <a:pt x="1313" y="1062"/>
                  </a:lnTo>
                  <a:lnTo>
                    <a:pt x="1314" y="1063"/>
                  </a:lnTo>
                  <a:lnTo>
                    <a:pt x="1315" y="1062"/>
                  </a:lnTo>
                  <a:lnTo>
                    <a:pt x="1316" y="1062"/>
                  </a:lnTo>
                  <a:lnTo>
                    <a:pt x="1316" y="1061"/>
                  </a:lnTo>
                  <a:lnTo>
                    <a:pt x="1315" y="1061"/>
                  </a:lnTo>
                  <a:lnTo>
                    <a:pt x="1315" y="1060"/>
                  </a:lnTo>
                  <a:lnTo>
                    <a:pt x="1313" y="1058"/>
                  </a:lnTo>
                  <a:lnTo>
                    <a:pt x="1313" y="1057"/>
                  </a:lnTo>
                  <a:lnTo>
                    <a:pt x="1312" y="1056"/>
                  </a:lnTo>
                  <a:lnTo>
                    <a:pt x="1312" y="1055"/>
                  </a:lnTo>
                  <a:lnTo>
                    <a:pt x="1313" y="1055"/>
                  </a:lnTo>
                  <a:lnTo>
                    <a:pt x="1313" y="1054"/>
                  </a:lnTo>
                  <a:lnTo>
                    <a:pt x="1313" y="1053"/>
                  </a:lnTo>
                  <a:lnTo>
                    <a:pt x="1314" y="1053"/>
                  </a:lnTo>
                  <a:lnTo>
                    <a:pt x="1315" y="1052"/>
                  </a:lnTo>
                  <a:lnTo>
                    <a:pt x="1316" y="1053"/>
                  </a:lnTo>
                  <a:lnTo>
                    <a:pt x="1317" y="1052"/>
                  </a:lnTo>
                  <a:lnTo>
                    <a:pt x="1318" y="1051"/>
                  </a:lnTo>
                  <a:lnTo>
                    <a:pt x="1319" y="1051"/>
                  </a:lnTo>
                  <a:lnTo>
                    <a:pt x="1320" y="1051"/>
                  </a:lnTo>
                  <a:lnTo>
                    <a:pt x="1320" y="1053"/>
                  </a:lnTo>
                  <a:lnTo>
                    <a:pt x="1321" y="1053"/>
                  </a:lnTo>
                  <a:lnTo>
                    <a:pt x="1323" y="1054"/>
                  </a:lnTo>
                  <a:lnTo>
                    <a:pt x="1323" y="1053"/>
                  </a:lnTo>
                  <a:lnTo>
                    <a:pt x="1323" y="1051"/>
                  </a:lnTo>
                  <a:lnTo>
                    <a:pt x="1323" y="1050"/>
                  </a:lnTo>
                  <a:lnTo>
                    <a:pt x="1322" y="1049"/>
                  </a:lnTo>
                  <a:lnTo>
                    <a:pt x="1321" y="1048"/>
                  </a:lnTo>
                  <a:lnTo>
                    <a:pt x="1321" y="1047"/>
                  </a:lnTo>
                  <a:lnTo>
                    <a:pt x="1322" y="1047"/>
                  </a:lnTo>
                  <a:lnTo>
                    <a:pt x="1324" y="1046"/>
                  </a:lnTo>
                  <a:lnTo>
                    <a:pt x="1325" y="1045"/>
                  </a:lnTo>
                  <a:lnTo>
                    <a:pt x="1325" y="1043"/>
                  </a:lnTo>
                  <a:lnTo>
                    <a:pt x="1325" y="1042"/>
                  </a:lnTo>
                  <a:lnTo>
                    <a:pt x="1324" y="1040"/>
                  </a:lnTo>
                  <a:lnTo>
                    <a:pt x="1323" y="1040"/>
                  </a:lnTo>
                  <a:lnTo>
                    <a:pt x="1323" y="1039"/>
                  </a:lnTo>
                  <a:lnTo>
                    <a:pt x="1322" y="1039"/>
                  </a:lnTo>
                  <a:lnTo>
                    <a:pt x="1321" y="1039"/>
                  </a:lnTo>
                  <a:lnTo>
                    <a:pt x="1320" y="1037"/>
                  </a:lnTo>
                  <a:lnTo>
                    <a:pt x="1320" y="1036"/>
                  </a:lnTo>
                  <a:lnTo>
                    <a:pt x="1321" y="1035"/>
                  </a:lnTo>
                  <a:lnTo>
                    <a:pt x="1323" y="1034"/>
                  </a:lnTo>
                  <a:lnTo>
                    <a:pt x="1325" y="1034"/>
                  </a:lnTo>
                  <a:lnTo>
                    <a:pt x="1326" y="1034"/>
                  </a:lnTo>
                  <a:lnTo>
                    <a:pt x="1326" y="1032"/>
                  </a:lnTo>
                  <a:lnTo>
                    <a:pt x="1326" y="1031"/>
                  </a:lnTo>
                  <a:lnTo>
                    <a:pt x="1324" y="1031"/>
                  </a:lnTo>
                  <a:lnTo>
                    <a:pt x="1325" y="1031"/>
                  </a:lnTo>
                  <a:lnTo>
                    <a:pt x="1325" y="1030"/>
                  </a:lnTo>
                  <a:lnTo>
                    <a:pt x="1326" y="1030"/>
                  </a:lnTo>
                  <a:lnTo>
                    <a:pt x="1327" y="1030"/>
                  </a:lnTo>
                  <a:lnTo>
                    <a:pt x="1329" y="1030"/>
                  </a:lnTo>
                  <a:lnTo>
                    <a:pt x="1330" y="1030"/>
                  </a:lnTo>
                  <a:lnTo>
                    <a:pt x="1330" y="1029"/>
                  </a:lnTo>
                  <a:lnTo>
                    <a:pt x="1330" y="1028"/>
                  </a:lnTo>
                  <a:lnTo>
                    <a:pt x="1329" y="1028"/>
                  </a:lnTo>
                  <a:lnTo>
                    <a:pt x="1329" y="1027"/>
                  </a:lnTo>
                  <a:lnTo>
                    <a:pt x="1329" y="1026"/>
                  </a:lnTo>
                  <a:lnTo>
                    <a:pt x="1330" y="1025"/>
                  </a:lnTo>
                  <a:lnTo>
                    <a:pt x="1331" y="1025"/>
                  </a:lnTo>
                  <a:lnTo>
                    <a:pt x="1332" y="1025"/>
                  </a:lnTo>
                  <a:lnTo>
                    <a:pt x="1333" y="1024"/>
                  </a:lnTo>
                  <a:lnTo>
                    <a:pt x="1334" y="1024"/>
                  </a:lnTo>
                  <a:lnTo>
                    <a:pt x="1336" y="1025"/>
                  </a:lnTo>
                  <a:lnTo>
                    <a:pt x="1337" y="1026"/>
                  </a:lnTo>
                  <a:lnTo>
                    <a:pt x="1337" y="1027"/>
                  </a:lnTo>
                  <a:lnTo>
                    <a:pt x="1338" y="1027"/>
                  </a:lnTo>
                  <a:lnTo>
                    <a:pt x="1339" y="1026"/>
                  </a:lnTo>
                  <a:lnTo>
                    <a:pt x="1340" y="1025"/>
                  </a:lnTo>
                  <a:lnTo>
                    <a:pt x="1339" y="1025"/>
                  </a:lnTo>
                  <a:lnTo>
                    <a:pt x="1338" y="1024"/>
                  </a:lnTo>
                  <a:lnTo>
                    <a:pt x="1337" y="1024"/>
                  </a:lnTo>
                  <a:lnTo>
                    <a:pt x="1338" y="1024"/>
                  </a:lnTo>
                  <a:lnTo>
                    <a:pt x="1338" y="1023"/>
                  </a:lnTo>
                  <a:lnTo>
                    <a:pt x="1340" y="1023"/>
                  </a:lnTo>
                  <a:lnTo>
                    <a:pt x="1341" y="1023"/>
                  </a:lnTo>
                  <a:lnTo>
                    <a:pt x="1340" y="1022"/>
                  </a:lnTo>
                  <a:lnTo>
                    <a:pt x="1340" y="1021"/>
                  </a:lnTo>
                  <a:lnTo>
                    <a:pt x="1339" y="1020"/>
                  </a:lnTo>
                  <a:lnTo>
                    <a:pt x="1339" y="1019"/>
                  </a:lnTo>
                  <a:lnTo>
                    <a:pt x="1341" y="1018"/>
                  </a:lnTo>
                  <a:lnTo>
                    <a:pt x="1341" y="1017"/>
                  </a:lnTo>
                  <a:lnTo>
                    <a:pt x="1342" y="1017"/>
                  </a:lnTo>
                  <a:lnTo>
                    <a:pt x="1343" y="1017"/>
                  </a:lnTo>
                  <a:lnTo>
                    <a:pt x="1343" y="1016"/>
                  </a:lnTo>
                  <a:lnTo>
                    <a:pt x="1342" y="1016"/>
                  </a:lnTo>
                  <a:lnTo>
                    <a:pt x="1342" y="1015"/>
                  </a:lnTo>
                  <a:lnTo>
                    <a:pt x="1343" y="1015"/>
                  </a:lnTo>
                  <a:lnTo>
                    <a:pt x="1344" y="1016"/>
                  </a:lnTo>
                  <a:lnTo>
                    <a:pt x="1346" y="1017"/>
                  </a:lnTo>
                  <a:lnTo>
                    <a:pt x="1346" y="1018"/>
                  </a:lnTo>
                  <a:lnTo>
                    <a:pt x="1347" y="1018"/>
                  </a:lnTo>
                  <a:lnTo>
                    <a:pt x="1347" y="1017"/>
                  </a:lnTo>
                  <a:lnTo>
                    <a:pt x="1347" y="1015"/>
                  </a:lnTo>
                  <a:lnTo>
                    <a:pt x="1347" y="1014"/>
                  </a:lnTo>
                  <a:lnTo>
                    <a:pt x="1347" y="1013"/>
                  </a:lnTo>
                  <a:lnTo>
                    <a:pt x="1347" y="1014"/>
                  </a:lnTo>
                  <a:lnTo>
                    <a:pt x="1348" y="1013"/>
                  </a:lnTo>
                  <a:lnTo>
                    <a:pt x="1347" y="1012"/>
                  </a:lnTo>
                  <a:lnTo>
                    <a:pt x="1348" y="1011"/>
                  </a:lnTo>
                  <a:lnTo>
                    <a:pt x="1350" y="1010"/>
                  </a:lnTo>
                  <a:lnTo>
                    <a:pt x="1351" y="1012"/>
                  </a:lnTo>
                  <a:lnTo>
                    <a:pt x="1352" y="1011"/>
                  </a:lnTo>
                  <a:lnTo>
                    <a:pt x="1352" y="1008"/>
                  </a:lnTo>
                  <a:lnTo>
                    <a:pt x="1351" y="1008"/>
                  </a:lnTo>
                  <a:lnTo>
                    <a:pt x="1350" y="1008"/>
                  </a:lnTo>
                  <a:lnTo>
                    <a:pt x="1350" y="1007"/>
                  </a:lnTo>
                  <a:lnTo>
                    <a:pt x="1347" y="1005"/>
                  </a:lnTo>
                  <a:lnTo>
                    <a:pt x="1347" y="1004"/>
                  </a:lnTo>
                  <a:lnTo>
                    <a:pt x="1348" y="1004"/>
                  </a:lnTo>
                  <a:lnTo>
                    <a:pt x="1349" y="1005"/>
                  </a:lnTo>
                  <a:lnTo>
                    <a:pt x="1350" y="1005"/>
                  </a:lnTo>
                  <a:lnTo>
                    <a:pt x="1351" y="1005"/>
                  </a:lnTo>
                  <a:lnTo>
                    <a:pt x="1352" y="1005"/>
                  </a:lnTo>
                  <a:lnTo>
                    <a:pt x="1354" y="1006"/>
                  </a:lnTo>
                  <a:lnTo>
                    <a:pt x="1355" y="1006"/>
                  </a:lnTo>
                  <a:lnTo>
                    <a:pt x="1356" y="1005"/>
                  </a:lnTo>
                  <a:lnTo>
                    <a:pt x="1355" y="1005"/>
                  </a:lnTo>
                  <a:lnTo>
                    <a:pt x="1353" y="1004"/>
                  </a:lnTo>
                  <a:lnTo>
                    <a:pt x="1352" y="1004"/>
                  </a:lnTo>
                  <a:lnTo>
                    <a:pt x="1352" y="1003"/>
                  </a:lnTo>
                  <a:lnTo>
                    <a:pt x="1351" y="1003"/>
                  </a:lnTo>
                  <a:lnTo>
                    <a:pt x="1352" y="1002"/>
                  </a:lnTo>
                  <a:lnTo>
                    <a:pt x="1353" y="1001"/>
                  </a:lnTo>
                  <a:lnTo>
                    <a:pt x="1352" y="1000"/>
                  </a:lnTo>
                  <a:lnTo>
                    <a:pt x="1351" y="998"/>
                  </a:lnTo>
                  <a:lnTo>
                    <a:pt x="1352" y="998"/>
                  </a:lnTo>
                  <a:lnTo>
                    <a:pt x="1352" y="997"/>
                  </a:lnTo>
                  <a:lnTo>
                    <a:pt x="1353" y="997"/>
                  </a:lnTo>
                  <a:lnTo>
                    <a:pt x="1356" y="997"/>
                  </a:lnTo>
                  <a:lnTo>
                    <a:pt x="1357" y="997"/>
                  </a:lnTo>
                  <a:lnTo>
                    <a:pt x="1358" y="997"/>
                  </a:lnTo>
                  <a:lnTo>
                    <a:pt x="1360" y="997"/>
                  </a:lnTo>
                  <a:lnTo>
                    <a:pt x="1360" y="996"/>
                  </a:lnTo>
                  <a:lnTo>
                    <a:pt x="1360" y="995"/>
                  </a:lnTo>
                  <a:lnTo>
                    <a:pt x="1359" y="994"/>
                  </a:lnTo>
                  <a:lnTo>
                    <a:pt x="1359" y="993"/>
                  </a:lnTo>
                  <a:lnTo>
                    <a:pt x="1361" y="991"/>
                  </a:lnTo>
                  <a:lnTo>
                    <a:pt x="1362" y="992"/>
                  </a:lnTo>
                  <a:lnTo>
                    <a:pt x="1361" y="993"/>
                  </a:lnTo>
                  <a:lnTo>
                    <a:pt x="1362" y="994"/>
                  </a:lnTo>
                  <a:lnTo>
                    <a:pt x="1363" y="993"/>
                  </a:lnTo>
                  <a:lnTo>
                    <a:pt x="1364" y="993"/>
                  </a:lnTo>
                  <a:lnTo>
                    <a:pt x="1366" y="992"/>
                  </a:lnTo>
                  <a:lnTo>
                    <a:pt x="1366" y="991"/>
                  </a:lnTo>
                  <a:lnTo>
                    <a:pt x="1367" y="991"/>
                  </a:lnTo>
                  <a:lnTo>
                    <a:pt x="1367" y="992"/>
                  </a:lnTo>
                  <a:lnTo>
                    <a:pt x="1367" y="993"/>
                  </a:lnTo>
                  <a:lnTo>
                    <a:pt x="1367" y="995"/>
                  </a:lnTo>
                  <a:lnTo>
                    <a:pt x="1367" y="996"/>
                  </a:lnTo>
                  <a:lnTo>
                    <a:pt x="1368" y="996"/>
                  </a:lnTo>
                  <a:lnTo>
                    <a:pt x="1369" y="995"/>
                  </a:lnTo>
                  <a:lnTo>
                    <a:pt x="1370" y="994"/>
                  </a:lnTo>
                  <a:lnTo>
                    <a:pt x="1370" y="993"/>
                  </a:lnTo>
                  <a:lnTo>
                    <a:pt x="1369" y="992"/>
                  </a:lnTo>
                  <a:lnTo>
                    <a:pt x="1369" y="991"/>
                  </a:lnTo>
                  <a:lnTo>
                    <a:pt x="1370" y="991"/>
                  </a:lnTo>
                  <a:lnTo>
                    <a:pt x="1371" y="990"/>
                  </a:lnTo>
                  <a:lnTo>
                    <a:pt x="1372" y="990"/>
                  </a:lnTo>
                  <a:lnTo>
                    <a:pt x="1372" y="989"/>
                  </a:lnTo>
                  <a:lnTo>
                    <a:pt x="1372" y="988"/>
                  </a:lnTo>
                  <a:lnTo>
                    <a:pt x="1373" y="989"/>
                  </a:lnTo>
                  <a:lnTo>
                    <a:pt x="1375" y="990"/>
                  </a:lnTo>
                  <a:lnTo>
                    <a:pt x="1375" y="991"/>
                  </a:lnTo>
                  <a:lnTo>
                    <a:pt x="1377" y="991"/>
                  </a:lnTo>
                  <a:lnTo>
                    <a:pt x="1377" y="990"/>
                  </a:lnTo>
                  <a:lnTo>
                    <a:pt x="1377" y="989"/>
                  </a:lnTo>
                  <a:lnTo>
                    <a:pt x="1377" y="988"/>
                  </a:lnTo>
                  <a:lnTo>
                    <a:pt x="1377" y="987"/>
                  </a:lnTo>
                  <a:lnTo>
                    <a:pt x="1377" y="986"/>
                  </a:lnTo>
                  <a:lnTo>
                    <a:pt x="1377" y="985"/>
                  </a:lnTo>
                  <a:lnTo>
                    <a:pt x="1378" y="985"/>
                  </a:lnTo>
                  <a:lnTo>
                    <a:pt x="1378" y="986"/>
                  </a:lnTo>
                  <a:lnTo>
                    <a:pt x="1379" y="986"/>
                  </a:lnTo>
                  <a:lnTo>
                    <a:pt x="1380" y="985"/>
                  </a:lnTo>
                  <a:lnTo>
                    <a:pt x="1378" y="984"/>
                  </a:lnTo>
                  <a:lnTo>
                    <a:pt x="1378" y="983"/>
                  </a:lnTo>
                  <a:lnTo>
                    <a:pt x="1379" y="983"/>
                  </a:lnTo>
                  <a:lnTo>
                    <a:pt x="1380" y="983"/>
                  </a:lnTo>
                  <a:lnTo>
                    <a:pt x="1380" y="981"/>
                  </a:lnTo>
                  <a:lnTo>
                    <a:pt x="1379" y="981"/>
                  </a:lnTo>
                  <a:lnTo>
                    <a:pt x="1378" y="981"/>
                  </a:lnTo>
                  <a:lnTo>
                    <a:pt x="1378" y="980"/>
                  </a:lnTo>
                  <a:lnTo>
                    <a:pt x="1379" y="980"/>
                  </a:lnTo>
                  <a:lnTo>
                    <a:pt x="1380" y="979"/>
                  </a:lnTo>
                  <a:lnTo>
                    <a:pt x="1381" y="976"/>
                  </a:lnTo>
                  <a:lnTo>
                    <a:pt x="1382" y="977"/>
                  </a:lnTo>
                  <a:lnTo>
                    <a:pt x="1383" y="979"/>
                  </a:lnTo>
                  <a:lnTo>
                    <a:pt x="1383" y="980"/>
                  </a:lnTo>
                  <a:lnTo>
                    <a:pt x="1384" y="980"/>
                  </a:lnTo>
                  <a:lnTo>
                    <a:pt x="1384" y="979"/>
                  </a:lnTo>
                  <a:lnTo>
                    <a:pt x="1383" y="978"/>
                  </a:lnTo>
                  <a:lnTo>
                    <a:pt x="1384" y="978"/>
                  </a:lnTo>
                  <a:lnTo>
                    <a:pt x="1384" y="977"/>
                  </a:lnTo>
                  <a:lnTo>
                    <a:pt x="1384" y="974"/>
                  </a:lnTo>
                  <a:lnTo>
                    <a:pt x="1385" y="974"/>
                  </a:lnTo>
                  <a:lnTo>
                    <a:pt x="1386" y="975"/>
                  </a:lnTo>
                  <a:lnTo>
                    <a:pt x="1387" y="975"/>
                  </a:lnTo>
                  <a:lnTo>
                    <a:pt x="1387" y="973"/>
                  </a:lnTo>
                  <a:lnTo>
                    <a:pt x="1388" y="973"/>
                  </a:lnTo>
                  <a:lnTo>
                    <a:pt x="1388" y="975"/>
                  </a:lnTo>
                  <a:lnTo>
                    <a:pt x="1389" y="974"/>
                  </a:lnTo>
                  <a:lnTo>
                    <a:pt x="1390" y="975"/>
                  </a:lnTo>
                  <a:lnTo>
                    <a:pt x="1390" y="974"/>
                  </a:lnTo>
                  <a:lnTo>
                    <a:pt x="1390" y="973"/>
                  </a:lnTo>
                  <a:lnTo>
                    <a:pt x="1391" y="969"/>
                  </a:lnTo>
                  <a:lnTo>
                    <a:pt x="1392" y="970"/>
                  </a:lnTo>
                  <a:lnTo>
                    <a:pt x="1392" y="971"/>
                  </a:lnTo>
                  <a:lnTo>
                    <a:pt x="1393" y="971"/>
                  </a:lnTo>
                  <a:lnTo>
                    <a:pt x="1393" y="970"/>
                  </a:lnTo>
                  <a:lnTo>
                    <a:pt x="1394" y="970"/>
                  </a:lnTo>
                  <a:lnTo>
                    <a:pt x="1396" y="972"/>
                  </a:lnTo>
                  <a:lnTo>
                    <a:pt x="1397" y="972"/>
                  </a:lnTo>
                  <a:lnTo>
                    <a:pt x="1398" y="971"/>
                  </a:lnTo>
                  <a:lnTo>
                    <a:pt x="1399" y="972"/>
                  </a:lnTo>
                  <a:lnTo>
                    <a:pt x="1400" y="971"/>
                  </a:lnTo>
                  <a:lnTo>
                    <a:pt x="1400" y="970"/>
                  </a:lnTo>
                  <a:lnTo>
                    <a:pt x="1398" y="970"/>
                  </a:lnTo>
                  <a:lnTo>
                    <a:pt x="1397" y="970"/>
                  </a:lnTo>
                  <a:lnTo>
                    <a:pt x="1397" y="971"/>
                  </a:lnTo>
                  <a:lnTo>
                    <a:pt x="1396" y="970"/>
                  </a:lnTo>
                  <a:lnTo>
                    <a:pt x="1395" y="969"/>
                  </a:lnTo>
                  <a:lnTo>
                    <a:pt x="1397" y="968"/>
                  </a:lnTo>
                  <a:lnTo>
                    <a:pt x="1398" y="969"/>
                  </a:lnTo>
                  <a:lnTo>
                    <a:pt x="1399" y="970"/>
                  </a:lnTo>
                  <a:lnTo>
                    <a:pt x="1400" y="969"/>
                  </a:lnTo>
                  <a:lnTo>
                    <a:pt x="1399" y="968"/>
                  </a:lnTo>
                  <a:lnTo>
                    <a:pt x="1399" y="967"/>
                  </a:lnTo>
                  <a:lnTo>
                    <a:pt x="1400" y="967"/>
                  </a:lnTo>
                  <a:lnTo>
                    <a:pt x="1400" y="968"/>
                  </a:lnTo>
                  <a:lnTo>
                    <a:pt x="1401" y="967"/>
                  </a:lnTo>
                  <a:lnTo>
                    <a:pt x="1402" y="967"/>
                  </a:lnTo>
                  <a:lnTo>
                    <a:pt x="1403" y="969"/>
                  </a:lnTo>
                  <a:lnTo>
                    <a:pt x="1404" y="969"/>
                  </a:lnTo>
                  <a:lnTo>
                    <a:pt x="1405" y="969"/>
                  </a:lnTo>
                  <a:lnTo>
                    <a:pt x="1405" y="968"/>
                  </a:lnTo>
                  <a:lnTo>
                    <a:pt x="1404" y="967"/>
                  </a:lnTo>
                  <a:lnTo>
                    <a:pt x="1404" y="966"/>
                  </a:lnTo>
                  <a:lnTo>
                    <a:pt x="1404" y="965"/>
                  </a:lnTo>
                  <a:lnTo>
                    <a:pt x="1405" y="964"/>
                  </a:lnTo>
                  <a:lnTo>
                    <a:pt x="1406" y="964"/>
                  </a:lnTo>
                  <a:lnTo>
                    <a:pt x="1406" y="965"/>
                  </a:lnTo>
                  <a:lnTo>
                    <a:pt x="1406" y="966"/>
                  </a:lnTo>
                  <a:lnTo>
                    <a:pt x="1407" y="966"/>
                  </a:lnTo>
                  <a:lnTo>
                    <a:pt x="1408" y="966"/>
                  </a:lnTo>
                  <a:lnTo>
                    <a:pt x="1409" y="966"/>
                  </a:lnTo>
                  <a:lnTo>
                    <a:pt x="1411" y="966"/>
                  </a:lnTo>
                  <a:lnTo>
                    <a:pt x="1411" y="965"/>
                  </a:lnTo>
                  <a:lnTo>
                    <a:pt x="1411" y="964"/>
                  </a:lnTo>
                  <a:lnTo>
                    <a:pt x="1410" y="964"/>
                  </a:lnTo>
                  <a:lnTo>
                    <a:pt x="1410" y="965"/>
                  </a:lnTo>
                  <a:lnTo>
                    <a:pt x="1409" y="964"/>
                  </a:lnTo>
                  <a:lnTo>
                    <a:pt x="1410" y="964"/>
                  </a:lnTo>
                  <a:lnTo>
                    <a:pt x="1410" y="963"/>
                  </a:lnTo>
                  <a:lnTo>
                    <a:pt x="1410" y="962"/>
                  </a:lnTo>
                  <a:lnTo>
                    <a:pt x="1411" y="963"/>
                  </a:lnTo>
                  <a:lnTo>
                    <a:pt x="1412" y="962"/>
                  </a:lnTo>
                  <a:lnTo>
                    <a:pt x="1413" y="961"/>
                  </a:lnTo>
                  <a:lnTo>
                    <a:pt x="1413" y="962"/>
                  </a:lnTo>
                  <a:lnTo>
                    <a:pt x="1414" y="963"/>
                  </a:lnTo>
                  <a:lnTo>
                    <a:pt x="1414" y="964"/>
                  </a:lnTo>
                  <a:lnTo>
                    <a:pt x="1415" y="963"/>
                  </a:lnTo>
                  <a:lnTo>
                    <a:pt x="1416" y="963"/>
                  </a:lnTo>
                  <a:lnTo>
                    <a:pt x="1416" y="962"/>
                  </a:lnTo>
                  <a:lnTo>
                    <a:pt x="1417" y="961"/>
                  </a:lnTo>
                  <a:lnTo>
                    <a:pt x="1417" y="960"/>
                  </a:lnTo>
                  <a:lnTo>
                    <a:pt x="1416" y="960"/>
                  </a:lnTo>
                  <a:lnTo>
                    <a:pt x="1415" y="960"/>
                  </a:lnTo>
                  <a:lnTo>
                    <a:pt x="1414" y="959"/>
                  </a:lnTo>
                  <a:lnTo>
                    <a:pt x="1415" y="959"/>
                  </a:lnTo>
                  <a:lnTo>
                    <a:pt x="1415" y="957"/>
                  </a:lnTo>
                  <a:lnTo>
                    <a:pt x="1414" y="955"/>
                  </a:lnTo>
                  <a:lnTo>
                    <a:pt x="1414" y="954"/>
                  </a:lnTo>
                  <a:lnTo>
                    <a:pt x="1414" y="953"/>
                  </a:lnTo>
                  <a:lnTo>
                    <a:pt x="1415" y="953"/>
                  </a:lnTo>
                  <a:lnTo>
                    <a:pt x="1416" y="953"/>
                  </a:lnTo>
                  <a:lnTo>
                    <a:pt x="1416" y="955"/>
                  </a:lnTo>
                  <a:lnTo>
                    <a:pt x="1417" y="955"/>
                  </a:lnTo>
                  <a:lnTo>
                    <a:pt x="1417" y="956"/>
                  </a:lnTo>
                  <a:lnTo>
                    <a:pt x="1418" y="956"/>
                  </a:lnTo>
                  <a:lnTo>
                    <a:pt x="1418" y="957"/>
                  </a:lnTo>
                  <a:lnTo>
                    <a:pt x="1419" y="957"/>
                  </a:lnTo>
                  <a:lnTo>
                    <a:pt x="1420" y="958"/>
                  </a:lnTo>
                  <a:lnTo>
                    <a:pt x="1421" y="958"/>
                  </a:lnTo>
                  <a:lnTo>
                    <a:pt x="1421" y="957"/>
                  </a:lnTo>
                  <a:lnTo>
                    <a:pt x="1420" y="956"/>
                  </a:lnTo>
                  <a:lnTo>
                    <a:pt x="1420" y="955"/>
                  </a:lnTo>
                  <a:lnTo>
                    <a:pt x="1421" y="955"/>
                  </a:lnTo>
                  <a:lnTo>
                    <a:pt x="1421" y="956"/>
                  </a:lnTo>
                  <a:lnTo>
                    <a:pt x="1422" y="956"/>
                  </a:lnTo>
                  <a:lnTo>
                    <a:pt x="1422" y="955"/>
                  </a:lnTo>
                  <a:lnTo>
                    <a:pt x="1422" y="953"/>
                  </a:lnTo>
                  <a:lnTo>
                    <a:pt x="1422" y="952"/>
                  </a:lnTo>
                  <a:lnTo>
                    <a:pt x="1422" y="951"/>
                  </a:lnTo>
                  <a:lnTo>
                    <a:pt x="1423" y="951"/>
                  </a:lnTo>
                  <a:lnTo>
                    <a:pt x="1424" y="952"/>
                  </a:lnTo>
                  <a:lnTo>
                    <a:pt x="1424" y="953"/>
                  </a:lnTo>
                  <a:lnTo>
                    <a:pt x="1424" y="951"/>
                  </a:lnTo>
                  <a:lnTo>
                    <a:pt x="1424" y="950"/>
                  </a:lnTo>
                  <a:lnTo>
                    <a:pt x="1425" y="950"/>
                  </a:lnTo>
                  <a:lnTo>
                    <a:pt x="1425" y="951"/>
                  </a:lnTo>
                  <a:lnTo>
                    <a:pt x="1426" y="953"/>
                  </a:lnTo>
                  <a:lnTo>
                    <a:pt x="1427" y="953"/>
                  </a:lnTo>
                  <a:lnTo>
                    <a:pt x="1428" y="953"/>
                  </a:lnTo>
                  <a:lnTo>
                    <a:pt x="1428" y="952"/>
                  </a:lnTo>
                  <a:lnTo>
                    <a:pt x="1427" y="951"/>
                  </a:lnTo>
                  <a:lnTo>
                    <a:pt x="1427" y="950"/>
                  </a:lnTo>
                  <a:lnTo>
                    <a:pt x="1428" y="950"/>
                  </a:lnTo>
                  <a:lnTo>
                    <a:pt x="1429" y="950"/>
                  </a:lnTo>
                  <a:lnTo>
                    <a:pt x="1429" y="949"/>
                  </a:lnTo>
                  <a:lnTo>
                    <a:pt x="1431" y="949"/>
                  </a:lnTo>
                  <a:lnTo>
                    <a:pt x="1431" y="948"/>
                  </a:lnTo>
                  <a:lnTo>
                    <a:pt x="1430" y="948"/>
                  </a:lnTo>
                  <a:lnTo>
                    <a:pt x="1431" y="947"/>
                  </a:lnTo>
                  <a:lnTo>
                    <a:pt x="1432" y="946"/>
                  </a:lnTo>
                  <a:lnTo>
                    <a:pt x="1433" y="946"/>
                  </a:lnTo>
                  <a:lnTo>
                    <a:pt x="1434" y="945"/>
                  </a:lnTo>
                  <a:lnTo>
                    <a:pt x="1434" y="944"/>
                  </a:lnTo>
                  <a:lnTo>
                    <a:pt x="1433" y="943"/>
                  </a:lnTo>
                  <a:lnTo>
                    <a:pt x="1432" y="943"/>
                  </a:lnTo>
                  <a:lnTo>
                    <a:pt x="1431" y="944"/>
                  </a:lnTo>
                  <a:lnTo>
                    <a:pt x="1430" y="945"/>
                  </a:lnTo>
                  <a:lnTo>
                    <a:pt x="1429" y="945"/>
                  </a:lnTo>
                  <a:lnTo>
                    <a:pt x="1429" y="944"/>
                  </a:lnTo>
                  <a:lnTo>
                    <a:pt x="1429" y="943"/>
                  </a:lnTo>
                  <a:lnTo>
                    <a:pt x="1429" y="942"/>
                  </a:lnTo>
                  <a:lnTo>
                    <a:pt x="1430" y="943"/>
                  </a:lnTo>
                  <a:lnTo>
                    <a:pt x="1431" y="943"/>
                  </a:lnTo>
                  <a:lnTo>
                    <a:pt x="1431" y="940"/>
                  </a:lnTo>
                  <a:lnTo>
                    <a:pt x="1430" y="940"/>
                  </a:lnTo>
                  <a:lnTo>
                    <a:pt x="1429" y="940"/>
                  </a:lnTo>
                  <a:lnTo>
                    <a:pt x="1428" y="940"/>
                  </a:lnTo>
                  <a:lnTo>
                    <a:pt x="1427" y="940"/>
                  </a:lnTo>
                  <a:lnTo>
                    <a:pt x="1428" y="939"/>
                  </a:lnTo>
                  <a:lnTo>
                    <a:pt x="1431" y="939"/>
                  </a:lnTo>
                  <a:lnTo>
                    <a:pt x="1433" y="939"/>
                  </a:lnTo>
                  <a:lnTo>
                    <a:pt x="1434" y="938"/>
                  </a:lnTo>
                  <a:lnTo>
                    <a:pt x="1435" y="938"/>
                  </a:lnTo>
                  <a:lnTo>
                    <a:pt x="1436" y="935"/>
                  </a:lnTo>
                  <a:lnTo>
                    <a:pt x="1436" y="934"/>
                  </a:lnTo>
                  <a:lnTo>
                    <a:pt x="1436" y="933"/>
                  </a:lnTo>
                  <a:lnTo>
                    <a:pt x="1435" y="933"/>
                  </a:lnTo>
                  <a:lnTo>
                    <a:pt x="1434" y="932"/>
                  </a:lnTo>
                  <a:lnTo>
                    <a:pt x="1431" y="931"/>
                  </a:lnTo>
                  <a:lnTo>
                    <a:pt x="1430" y="930"/>
                  </a:lnTo>
                  <a:lnTo>
                    <a:pt x="1431" y="929"/>
                  </a:lnTo>
                  <a:lnTo>
                    <a:pt x="1431" y="928"/>
                  </a:lnTo>
                  <a:lnTo>
                    <a:pt x="1430" y="928"/>
                  </a:lnTo>
                  <a:lnTo>
                    <a:pt x="1429" y="928"/>
                  </a:lnTo>
                  <a:lnTo>
                    <a:pt x="1427" y="929"/>
                  </a:lnTo>
                  <a:lnTo>
                    <a:pt x="1425" y="928"/>
                  </a:lnTo>
                  <a:lnTo>
                    <a:pt x="1425" y="927"/>
                  </a:lnTo>
                  <a:lnTo>
                    <a:pt x="1426" y="926"/>
                  </a:lnTo>
                  <a:lnTo>
                    <a:pt x="1427" y="926"/>
                  </a:lnTo>
                  <a:lnTo>
                    <a:pt x="1428" y="926"/>
                  </a:lnTo>
                  <a:lnTo>
                    <a:pt x="1428" y="925"/>
                  </a:lnTo>
                  <a:lnTo>
                    <a:pt x="1428" y="924"/>
                  </a:lnTo>
                  <a:lnTo>
                    <a:pt x="1427" y="924"/>
                  </a:lnTo>
                  <a:lnTo>
                    <a:pt x="1426" y="924"/>
                  </a:lnTo>
                  <a:lnTo>
                    <a:pt x="1425" y="924"/>
                  </a:lnTo>
                  <a:lnTo>
                    <a:pt x="1423" y="924"/>
                  </a:lnTo>
                  <a:lnTo>
                    <a:pt x="1423" y="923"/>
                  </a:lnTo>
                  <a:lnTo>
                    <a:pt x="1423" y="922"/>
                  </a:lnTo>
                  <a:lnTo>
                    <a:pt x="1424" y="921"/>
                  </a:lnTo>
                  <a:lnTo>
                    <a:pt x="1426" y="920"/>
                  </a:lnTo>
                  <a:lnTo>
                    <a:pt x="1426" y="919"/>
                  </a:lnTo>
                  <a:lnTo>
                    <a:pt x="1424" y="918"/>
                  </a:lnTo>
                  <a:lnTo>
                    <a:pt x="1423" y="918"/>
                  </a:lnTo>
                  <a:lnTo>
                    <a:pt x="1422" y="919"/>
                  </a:lnTo>
                  <a:lnTo>
                    <a:pt x="1422" y="918"/>
                  </a:lnTo>
                  <a:lnTo>
                    <a:pt x="1422" y="916"/>
                  </a:lnTo>
                  <a:lnTo>
                    <a:pt x="1421" y="916"/>
                  </a:lnTo>
                  <a:lnTo>
                    <a:pt x="1421" y="915"/>
                  </a:lnTo>
                  <a:lnTo>
                    <a:pt x="1422" y="915"/>
                  </a:lnTo>
                  <a:lnTo>
                    <a:pt x="1423" y="915"/>
                  </a:lnTo>
                  <a:lnTo>
                    <a:pt x="1424" y="913"/>
                  </a:lnTo>
                  <a:lnTo>
                    <a:pt x="1424" y="912"/>
                  </a:lnTo>
                  <a:lnTo>
                    <a:pt x="1425" y="912"/>
                  </a:lnTo>
                  <a:lnTo>
                    <a:pt x="1426" y="912"/>
                  </a:lnTo>
                  <a:lnTo>
                    <a:pt x="1426" y="911"/>
                  </a:lnTo>
                  <a:lnTo>
                    <a:pt x="1424" y="910"/>
                  </a:lnTo>
                  <a:lnTo>
                    <a:pt x="1424" y="909"/>
                  </a:lnTo>
                  <a:lnTo>
                    <a:pt x="1423" y="909"/>
                  </a:lnTo>
                  <a:lnTo>
                    <a:pt x="1422" y="910"/>
                  </a:lnTo>
                  <a:lnTo>
                    <a:pt x="1421" y="910"/>
                  </a:lnTo>
                  <a:lnTo>
                    <a:pt x="1421" y="907"/>
                  </a:lnTo>
                  <a:lnTo>
                    <a:pt x="1420" y="905"/>
                  </a:lnTo>
                  <a:lnTo>
                    <a:pt x="1419" y="904"/>
                  </a:lnTo>
                  <a:lnTo>
                    <a:pt x="1418" y="904"/>
                  </a:lnTo>
                  <a:lnTo>
                    <a:pt x="1417" y="904"/>
                  </a:lnTo>
                  <a:lnTo>
                    <a:pt x="1416" y="905"/>
                  </a:lnTo>
                  <a:lnTo>
                    <a:pt x="1416" y="906"/>
                  </a:lnTo>
                  <a:lnTo>
                    <a:pt x="1415" y="906"/>
                  </a:lnTo>
                  <a:lnTo>
                    <a:pt x="1413" y="907"/>
                  </a:lnTo>
                  <a:lnTo>
                    <a:pt x="1413" y="906"/>
                  </a:lnTo>
                  <a:lnTo>
                    <a:pt x="1414" y="905"/>
                  </a:lnTo>
                  <a:lnTo>
                    <a:pt x="1414" y="904"/>
                  </a:lnTo>
                  <a:lnTo>
                    <a:pt x="1414" y="902"/>
                  </a:lnTo>
                  <a:lnTo>
                    <a:pt x="1414" y="901"/>
                  </a:lnTo>
                  <a:lnTo>
                    <a:pt x="1413" y="901"/>
                  </a:lnTo>
                  <a:lnTo>
                    <a:pt x="1412" y="901"/>
                  </a:lnTo>
                  <a:lnTo>
                    <a:pt x="1411" y="900"/>
                  </a:lnTo>
                  <a:lnTo>
                    <a:pt x="1411" y="899"/>
                  </a:lnTo>
                  <a:lnTo>
                    <a:pt x="1412" y="898"/>
                  </a:lnTo>
                  <a:lnTo>
                    <a:pt x="1414" y="899"/>
                  </a:lnTo>
                  <a:lnTo>
                    <a:pt x="1414" y="898"/>
                  </a:lnTo>
                  <a:lnTo>
                    <a:pt x="1415" y="898"/>
                  </a:lnTo>
                  <a:lnTo>
                    <a:pt x="1415" y="896"/>
                  </a:lnTo>
                  <a:lnTo>
                    <a:pt x="1414" y="896"/>
                  </a:lnTo>
                  <a:lnTo>
                    <a:pt x="1412" y="896"/>
                  </a:lnTo>
                  <a:lnTo>
                    <a:pt x="1412" y="895"/>
                  </a:lnTo>
                  <a:lnTo>
                    <a:pt x="1413" y="894"/>
                  </a:lnTo>
                  <a:lnTo>
                    <a:pt x="1412" y="893"/>
                  </a:lnTo>
                  <a:lnTo>
                    <a:pt x="1411" y="893"/>
                  </a:lnTo>
                  <a:lnTo>
                    <a:pt x="1410" y="893"/>
                  </a:lnTo>
                  <a:lnTo>
                    <a:pt x="1410" y="891"/>
                  </a:lnTo>
                  <a:lnTo>
                    <a:pt x="1410" y="889"/>
                  </a:lnTo>
                  <a:lnTo>
                    <a:pt x="1411" y="889"/>
                  </a:lnTo>
                  <a:lnTo>
                    <a:pt x="1412" y="889"/>
                  </a:lnTo>
                  <a:lnTo>
                    <a:pt x="1413" y="889"/>
                  </a:lnTo>
                  <a:lnTo>
                    <a:pt x="1414" y="888"/>
                  </a:lnTo>
                  <a:lnTo>
                    <a:pt x="1414" y="887"/>
                  </a:lnTo>
                  <a:lnTo>
                    <a:pt x="1412" y="886"/>
                  </a:lnTo>
                  <a:lnTo>
                    <a:pt x="1412" y="885"/>
                  </a:lnTo>
                  <a:lnTo>
                    <a:pt x="1412" y="882"/>
                  </a:lnTo>
                  <a:lnTo>
                    <a:pt x="1411" y="880"/>
                  </a:lnTo>
                  <a:lnTo>
                    <a:pt x="1412" y="879"/>
                  </a:lnTo>
                  <a:lnTo>
                    <a:pt x="1413" y="880"/>
                  </a:lnTo>
                  <a:lnTo>
                    <a:pt x="1413" y="879"/>
                  </a:lnTo>
                  <a:lnTo>
                    <a:pt x="1414" y="877"/>
                  </a:lnTo>
                  <a:lnTo>
                    <a:pt x="1415" y="876"/>
                  </a:lnTo>
                  <a:lnTo>
                    <a:pt x="1416" y="876"/>
                  </a:lnTo>
                  <a:lnTo>
                    <a:pt x="1417" y="875"/>
                  </a:lnTo>
                  <a:lnTo>
                    <a:pt x="1416" y="874"/>
                  </a:lnTo>
                  <a:lnTo>
                    <a:pt x="1415" y="875"/>
                  </a:lnTo>
                  <a:lnTo>
                    <a:pt x="1414" y="876"/>
                  </a:lnTo>
                  <a:lnTo>
                    <a:pt x="1411" y="876"/>
                  </a:lnTo>
                  <a:lnTo>
                    <a:pt x="1410" y="876"/>
                  </a:lnTo>
                  <a:lnTo>
                    <a:pt x="1410" y="875"/>
                  </a:lnTo>
                  <a:lnTo>
                    <a:pt x="1409" y="874"/>
                  </a:lnTo>
                  <a:lnTo>
                    <a:pt x="1410" y="874"/>
                  </a:lnTo>
                  <a:lnTo>
                    <a:pt x="1411" y="873"/>
                  </a:lnTo>
                  <a:lnTo>
                    <a:pt x="1410" y="872"/>
                  </a:lnTo>
                  <a:lnTo>
                    <a:pt x="1410" y="870"/>
                  </a:lnTo>
                  <a:lnTo>
                    <a:pt x="1409" y="870"/>
                  </a:lnTo>
                  <a:lnTo>
                    <a:pt x="1408" y="869"/>
                  </a:lnTo>
                  <a:lnTo>
                    <a:pt x="1407" y="868"/>
                  </a:lnTo>
                  <a:lnTo>
                    <a:pt x="1407" y="867"/>
                  </a:lnTo>
                  <a:lnTo>
                    <a:pt x="1408" y="866"/>
                  </a:lnTo>
                  <a:lnTo>
                    <a:pt x="1409" y="866"/>
                  </a:lnTo>
                  <a:lnTo>
                    <a:pt x="1409" y="865"/>
                  </a:lnTo>
                  <a:lnTo>
                    <a:pt x="1408" y="864"/>
                  </a:lnTo>
                  <a:lnTo>
                    <a:pt x="1408" y="863"/>
                  </a:lnTo>
                  <a:lnTo>
                    <a:pt x="1409" y="863"/>
                  </a:lnTo>
                  <a:lnTo>
                    <a:pt x="1409" y="862"/>
                  </a:lnTo>
                  <a:lnTo>
                    <a:pt x="1408" y="862"/>
                  </a:lnTo>
                  <a:lnTo>
                    <a:pt x="1408" y="861"/>
                  </a:lnTo>
                  <a:lnTo>
                    <a:pt x="1408" y="860"/>
                  </a:lnTo>
                  <a:lnTo>
                    <a:pt x="1409" y="860"/>
                  </a:lnTo>
                  <a:lnTo>
                    <a:pt x="1409" y="858"/>
                  </a:lnTo>
                  <a:lnTo>
                    <a:pt x="1408" y="857"/>
                  </a:lnTo>
                  <a:lnTo>
                    <a:pt x="1407" y="856"/>
                  </a:lnTo>
                  <a:lnTo>
                    <a:pt x="1406" y="856"/>
                  </a:lnTo>
                  <a:lnTo>
                    <a:pt x="1405" y="856"/>
                  </a:lnTo>
                  <a:lnTo>
                    <a:pt x="1404" y="855"/>
                  </a:lnTo>
                  <a:lnTo>
                    <a:pt x="1405" y="853"/>
                  </a:lnTo>
                  <a:lnTo>
                    <a:pt x="1405" y="852"/>
                  </a:lnTo>
                  <a:lnTo>
                    <a:pt x="1406" y="853"/>
                  </a:lnTo>
                  <a:lnTo>
                    <a:pt x="1407" y="852"/>
                  </a:lnTo>
                  <a:lnTo>
                    <a:pt x="1407" y="851"/>
                  </a:lnTo>
                  <a:lnTo>
                    <a:pt x="1406" y="851"/>
                  </a:lnTo>
                  <a:lnTo>
                    <a:pt x="1404" y="852"/>
                  </a:lnTo>
                  <a:lnTo>
                    <a:pt x="1404" y="850"/>
                  </a:lnTo>
                  <a:lnTo>
                    <a:pt x="1404" y="849"/>
                  </a:lnTo>
                  <a:lnTo>
                    <a:pt x="1403" y="849"/>
                  </a:lnTo>
                  <a:lnTo>
                    <a:pt x="1403" y="848"/>
                  </a:lnTo>
                  <a:lnTo>
                    <a:pt x="1404" y="847"/>
                  </a:lnTo>
                  <a:lnTo>
                    <a:pt x="1404" y="846"/>
                  </a:lnTo>
                  <a:lnTo>
                    <a:pt x="1404" y="845"/>
                  </a:lnTo>
                  <a:lnTo>
                    <a:pt x="1404" y="844"/>
                  </a:lnTo>
                  <a:lnTo>
                    <a:pt x="1405" y="844"/>
                  </a:lnTo>
                  <a:lnTo>
                    <a:pt x="1406" y="844"/>
                  </a:lnTo>
                  <a:lnTo>
                    <a:pt x="1407" y="844"/>
                  </a:lnTo>
                  <a:lnTo>
                    <a:pt x="1407" y="843"/>
                  </a:lnTo>
                  <a:lnTo>
                    <a:pt x="1407" y="842"/>
                  </a:lnTo>
                  <a:lnTo>
                    <a:pt x="1405" y="841"/>
                  </a:lnTo>
                  <a:lnTo>
                    <a:pt x="1405" y="840"/>
                  </a:lnTo>
                  <a:lnTo>
                    <a:pt x="1407" y="840"/>
                  </a:lnTo>
                  <a:lnTo>
                    <a:pt x="1408" y="840"/>
                  </a:lnTo>
                  <a:lnTo>
                    <a:pt x="1409" y="839"/>
                  </a:lnTo>
                  <a:lnTo>
                    <a:pt x="1409" y="838"/>
                  </a:lnTo>
                  <a:lnTo>
                    <a:pt x="1408" y="836"/>
                  </a:lnTo>
                  <a:lnTo>
                    <a:pt x="1407" y="835"/>
                  </a:lnTo>
                  <a:lnTo>
                    <a:pt x="1407" y="834"/>
                  </a:lnTo>
                  <a:lnTo>
                    <a:pt x="1407" y="833"/>
                  </a:lnTo>
                  <a:lnTo>
                    <a:pt x="1404" y="831"/>
                  </a:lnTo>
                  <a:lnTo>
                    <a:pt x="1403" y="829"/>
                  </a:lnTo>
                  <a:lnTo>
                    <a:pt x="1402" y="829"/>
                  </a:lnTo>
                  <a:lnTo>
                    <a:pt x="1400" y="830"/>
                  </a:lnTo>
                  <a:lnTo>
                    <a:pt x="1400" y="831"/>
                  </a:lnTo>
                  <a:lnTo>
                    <a:pt x="1399" y="829"/>
                  </a:lnTo>
                  <a:lnTo>
                    <a:pt x="1400" y="828"/>
                  </a:lnTo>
                  <a:lnTo>
                    <a:pt x="1401" y="828"/>
                  </a:lnTo>
                  <a:lnTo>
                    <a:pt x="1401" y="822"/>
                  </a:lnTo>
                  <a:lnTo>
                    <a:pt x="1401" y="821"/>
                  </a:lnTo>
                  <a:lnTo>
                    <a:pt x="1400" y="822"/>
                  </a:lnTo>
                  <a:lnTo>
                    <a:pt x="1399" y="822"/>
                  </a:lnTo>
                  <a:lnTo>
                    <a:pt x="1398" y="822"/>
                  </a:lnTo>
                  <a:lnTo>
                    <a:pt x="1397" y="821"/>
                  </a:lnTo>
                  <a:lnTo>
                    <a:pt x="1397" y="819"/>
                  </a:lnTo>
                  <a:lnTo>
                    <a:pt x="1399" y="818"/>
                  </a:lnTo>
                  <a:lnTo>
                    <a:pt x="1400" y="818"/>
                  </a:lnTo>
                  <a:lnTo>
                    <a:pt x="1400" y="816"/>
                  </a:lnTo>
                  <a:lnTo>
                    <a:pt x="1400" y="815"/>
                  </a:lnTo>
                  <a:lnTo>
                    <a:pt x="1397" y="815"/>
                  </a:lnTo>
                  <a:lnTo>
                    <a:pt x="1398" y="814"/>
                  </a:lnTo>
                  <a:lnTo>
                    <a:pt x="1399" y="814"/>
                  </a:lnTo>
                  <a:lnTo>
                    <a:pt x="1399" y="813"/>
                  </a:lnTo>
                  <a:lnTo>
                    <a:pt x="1398" y="811"/>
                  </a:lnTo>
                  <a:lnTo>
                    <a:pt x="1397" y="810"/>
                  </a:lnTo>
                  <a:lnTo>
                    <a:pt x="1396" y="811"/>
                  </a:lnTo>
                  <a:lnTo>
                    <a:pt x="1396" y="813"/>
                  </a:lnTo>
                  <a:lnTo>
                    <a:pt x="1395" y="813"/>
                  </a:lnTo>
                  <a:lnTo>
                    <a:pt x="1395" y="812"/>
                  </a:lnTo>
                  <a:lnTo>
                    <a:pt x="1394" y="812"/>
                  </a:lnTo>
                  <a:lnTo>
                    <a:pt x="1394" y="813"/>
                  </a:lnTo>
                  <a:lnTo>
                    <a:pt x="1393" y="813"/>
                  </a:lnTo>
                  <a:lnTo>
                    <a:pt x="1392" y="813"/>
                  </a:lnTo>
                  <a:lnTo>
                    <a:pt x="1392" y="812"/>
                  </a:lnTo>
                  <a:lnTo>
                    <a:pt x="1392" y="811"/>
                  </a:lnTo>
                  <a:lnTo>
                    <a:pt x="1391" y="812"/>
                  </a:lnTo>
                  <a:lnTo>
                    <a:pt x="1390" y="810"/>
                  </a:lnTo>
                  <a:lnTo>
                    <a:pt x="1391" y="808"/>
                  </a:lnTo>
                  <a:lnTo>
                    <a:pt x="1391" y="807"/>
                  </a:lnTo>
                  <a:lnTo>
                    <a:pt x="1390" y="807"/>
                  </a:lnTo>
                  <a:lnTo>
                    <a:pt x="1389" y="806"/>
                  </a:lnTo>
                  <a:lnTo>
                    <a:pt x="1388" y="806"/>
                  </a:lnTo>
                  <a:lnTo>
                    <a:pt x="1388" y="805"/>
                  </a:lnTo>
                  <a:lnTo>
                    <a:pt x="1389" y="804"/>
                  </a:lnTo>
                  <a:lnTo>
                    <a:pt x="1388" y="803"/>
                  </a:lnTo>
                  <a:lnTo>
                    <a:pt x="1389" y="802"/>
                  </a:lnTo>
                  <a:lnTo>
                    <a:pt x="1388" y="802"/>
                  </a:lnTo>
                  <a:lnTo>
                    <a:pt x="1388" y="801"/>
                  </a:lnTo>
                  <a:lnTo>
                    <a:pt x="1387" y="802"/>
                  </a:lnTo>
                  <a:lnTo>
                    <a:pt x="1386" y="803"/>
                  </a:lnTo>
                  <a:lnTo>
                    <a:pt x="1385" y="803"/>
                  </a:lnTo>
                  <a:lnTo>
                    <a:pt x="1385" y="801"/>
                  </a:lnTo>
                  <a:lnTo>
                    <a:pt x="1385" y="799"/>
                  </a:lnTo>
                  <a:lnTo>
                    <a:pt x="1385" y="798"/>
                  </a:lnTo>
                  <a:lnTo>
                    <a:pt x="1384" y="798"/>
                  </a:lnTo>
                  <a:lnTo>
                    <a:pt x="1383" y="799"/>
                  </a:lnTo>
                  <a:lnTo>
                    <a:pt x="1381" y="801"/>
                  </a:lnTo>
                  <a:lnTo>
                    <a:pt x="1381" y="800"/>
                  </a:lnTo>
                  <a:lnTo>
                    <a:pt x="1382" y="798"/>
                  </a:lnTo>
                  <a:lnTo>
                    <a:pt x="1380" y="797"/>
                  </a:lnTo>
                  <a:lnTo>
                    <a:pt x="1380" y="796"/>
                  </a:lnTo>
                  <a:lnTo>
                    <a:pt x="1379" y="795"/>
                  </a:lnTo>
                  <a:lnTo>
                    <a:pt x="1378" y="794"/>
                  </a:lnTo>
                  <a:lnTo>
                    <a:pt x="1378" y="795"/>
                  </a:lnTo>
                  <a:lnTo>
                    <a:pt x="1377" y="795"/>
                  </a:lnTo>
                  <a:lnTo>
                    <a:pt x="1376" y="795"/>
                  </a:lnTo>
                  <a:lnTo>
                    <a:pt x="1377" y="795"/>
                  </a:lnTo>
                  <a:lnTo>
                    <a:pt x="1378" y="793"/>
                  </a:lnTo>
                  <a:lnTo>
                    <a:pt x="1379" y="791"/>
                  </a:lnTo>
                  <a:lnTo>
                    <a:pt x="1378" y="790"/>
                  </a:lnTo>
                  <a:lnTo>
                    <a:pt x="1377" y="790"/>
                  </a:lnTo>
                  <a:lnTo>
                    <a:pt x="1377" y="791"/>
                  </a:lnTo>
                  <a:lnTo>
                    <a:pt x="1376" y="792"/>
                  </a:lnTo>
                  <a:lnTo>
                    <a:pt x="1374" y="792"/>
                  </a:lnTo>
                  <a:lnTo>
                    <a:pt x="1373" y="793"/>
                  </a:lnTo>
                  <a:lnTo>
                    <a:pt x="1373" y="794"/>
                  </a:lnTo>
                  <a:lnTo>
                    <a:pt x="1372" y="794"/>
                  </a:lnTo>
                  <a:lnTo>
                    <a:pt x="1371" y="794"/>
                  </a:lnTo>
                  <a:lnTo>
                    <a:pt x="1371" y="793"/>
                  </a:lnTo>
                  <a:lnTo>
                    <a:pt x="1370" y="792"/>
                  </a:lnTo>
                  <a:lnTo>
                    <a:pt x="1371" y="792"/>
                  </a:lnTo>
                  <a:lnTo>
                    <a:pt x="1373" y="791"/>
                  </a:lnTo>
                  <a:lnTo>
                    <a:pt x="1372" y="790"/>
                  </a:lnTo>
                  <a:lnTo>
                    <a:pt x="1371" y="789"/>
                  </a:lnTo>
                  <a:lnTo>
                    <a:pt x="1370" y="789"/>
                  </a:lnTo>
                  <a:lnTo>
                    <a:pt x="1371" y="788"/>
                  </a:lnTo>
                  <a:lnTo>
                    <a:pt x="1371" y="787"/>
                  </a:lnTo>
                  <a:lnTo>
                    <a:pt x="1370" y="787"/>
                  </a:lnTo>
                  <a:lnTo>
                    <a:pt x="1370" y="788"/>
                  </a:lnTo>
                  <a:lnTo>
                    <a:pt x="1369" y="787"/>
                  </a:lnTo>
                  <a:lnTo>
                    <a:pt x="1369" y="786"/>
                  </a:lnTo>
                  <a:lnTo>
                    <a:pt x="1369" y="785"/>
                  </a:lnTo>
                  <a:lnTo>
                    <a:pt x="1370" y="786"/>
                  </a:lnTo>
                  <a:lnTo>
                    <a:pt x="1370" y="785"/>
                  </a:lnTo>
                  <a:lnTo>
                    <a:pt x="1369" y="785"/>
                  </a:lnTo>
                  <a:lnTo>
                    <a:pt x="1367" y="785"/>
                  </a:lnTo>
                  <a:lnTo>
                    <a:pt x="1366" y="784"/>
                  </a:lnTo>
                  <a:lnTo>
                    <a:pt x="1365" y="784"/>
                  </a:lnTo>
                  <a:lnTo>
                    <a:pt x="1364" y="783"/>
                  </a:lnTo>
                  <a:lnTo>
                    <a:pt x="1363" y="784"/>
                  </a:lnTo>
                  <a:lnTo>
                    <a:pt x="1364" y="784"/>
                  </a:lnTo>
                  <a:lnTo>
                    <a:pt x="1362" y="785"/>
                  </a:lnTo>
                  <a:lnTo>
                    <a:pt x="1361" y="787"/>
                  </a:lnTo>
                  <a:lnTo>
                    <a:pt x="1361" y="788"/>
                  </a:lnTo>
                  <a:lnTo>
                    <a:pt x="1360" y="788"/>
                  </a:lnTo>
                  <a:lnTo>
                    <a:pt x="1359" y="787"/>
                  </a:lnTo>
                  <a:lnTo>
                    <a:pt x="1358" y="787"/>
                  </a:lnTo>
                  <a:lnTo>
                    <a:pt x="1357" y="787"/>
                  </a:lnTo>
                  <a:lnTo>
                    <a:pt x="1357" y="786"/>
                  </a:lnTo>
                  <a:lnTo>
                    <a:pt x="1358" y="786"/>
                  </a:lnTo>
                  <a:lnTo>
                    <a:pt x="1358" y="785"/>
                  </a:lnTo>
                  <a:lnTo>
                    <a:pt x="1358" y="784"/>
                  </a:lnTo>
                  <a:lnTo>
                    <a:pt x="1358" y="783"/>
                  </a:lnTo>
                  <a:lnTo>
                    <a:pt x="1359" y="781"/>
                  </a:lnTo>
                  <a:lnTo>
                    <a:pt x="1358" y="780"/>
                  </a:lnTo>
                  <a:lnTo>
                    <a:pt x="1357" y="779"/>
                  </a:lnTo>
                  <a:lnTo>
                    <a:pt x="1356" y="779"/>
                  </a:lnTo>
                  <a:lnTo>
                    <a:pt x="1356" y="778"/>
                  </a:lnTo>
                  <a:lnTo>
                    <a:pt x="1355" y="779"/>
                  </a:lnTo>
                  <a:lnTo>
                    <a:pt x="1354" y="779"/>
                  </a:lnTo>
                  <a:lnTo>
                    <a:pt x="1353" y="779"/>
                  </a:lnTo>
                  <a:lnTo>
                    <a:pt x="1354" y="780"/>
                  </a:lnTo>
                  <a:lnTo>
                    <a:pt x="1354" y="782"/>
                  </a:lnTo>
                  <a:lnTo>
                    <a:pt x="1354" y="783"/>
                  </a:lnTo>
                  <a:lnTo>
                    <a:pt x="1353" y="782"/>
                  </a:lnTo>
                  <a:lnTo>
                    <a:pt x="1352" y="782"/>
                  </a:lnTo>
                  <a:lnTo>
                    <a:pt x="1352" y="781"/>
                  </a:lnTo>
                  <a:lnTo>
                    <a:pt x="1353" y="781"/>
                  </a:lnTo>
                  <a:lnTo>
                    <a:pt x="1353" y="780"/>
                  </a:lnTo>
                  <a:lnTo>
                    <a:pt x="1352" y="780"/>
                  </a:lnTo>
                  <a:lnTo>
                    <a:pt x="1351" y="779"/>
                  </a:lnTo>
                  <a:lnTo>
                    <a:pt x="1351" y="778"/>
                  </a:lnTo>
                  <a:lnTo>
                    <a:pt x="1352" y="777"/>
                  </a:lnTo>
                  <a:lnTo>
                    <a:pt x="1351" y="776"/>
                  </a:lnTo>
                  <a:lnTo>
                    <a:pt x="1350" y="776"/>
                  </a:lnTo>
                  <a:lnTo>
                    <a:pt x="1349" y="776"/>
                  </a:lnTo>
                  <a:lnTo>
                    <a:pt x="1348" y="777"/>
                  </a:lnTo>
                  <a:lnTo>
                    <a:pt x="1346" y="777"/>
                  </a:lnTo>
                  <a:lnTo>
                    <a:pt x="1345" y="777"/>
                  </a:lnTo>
                  <a:lnTo>
                    <a:pt x="1347" y="774"/>
                  </a:lnTo>
                  <a:lnTo>
                    <a:pt x="1345" y="773"/>
                  </a:lnTo>
                  <a:lnTo>
                    <a:pt x="1346" y="773"/>
                  </a:lnTo>
                  <a:lnTo>
                    <a:pt x="1346" y="772"/>
                  </a:lnTo>
                  <a:lnTo>
                    <a:pt x="1347" y="772"/>
                  </a:lnTo>
                  <a:lnTo>
                    <a:pt x="1347" y="771"/>
                  </a:lnTo>
                  <a:lnTo>
                    <a:pt x="1346" y="771"/>
                  </a:lnTo>
                  <a:lnTo>
                    <a:pt x="1346" y="772"/>
                  </a:lnTo>
                  <a:lnTo>
                    <a:pt x="1345" y="772"/>
                  </a:lnTo>
                  <a:lnTo>
                    <a:pt x="1345" y="771"/>
                  </a:lnTo>
                  <a:lnTo>
                    <a:pt x="1346" y="771"/>
                  </a:lnTo>
                  <a:lnTo>
                    <a:pt x="1346" y="770"/>
                  </a:lnTo>
                  <a:lnTo>
                    <a:pt x="1348" y="771"/>
                  </a:lnTo>
                  <a:lnTo>
                    <a:pt x="1348" y="770"/>
                  </a:lnTo>
                  <a:lnTo>
                    <a:pt x="1347" y="769"/>
                  </a:lnTo>
                  <a:lnTo>
                    <a:pt x="1347" y="768"/>
                  </a:lnTo>
                  <a:lnTo>
                    <a:pt x="1347" y="767"/>
                  </a:lnTo>
                  <a:lnTo>
                    <a:pt x="1346" y="767"/>
                  </a:lnTo>
                  <a:lnTo>
                    <a:pt x="1345" y="767"/>
                  </a:lnTo>
                  <a:lnTo>
                    <a:pt x="1344" y="767"/>
                  </a:lnTo>
                  <a:lnTo>
                    <a:pt x="1343" y="768"/>
                  </a:lnTo>
                  <a:lnTo>
                    <a:pt x="1342" y="767"/>
                  </a:lnTo>
                  <a:lnTo>
                    <a:pt x="1341" y="767"/>
                  </a:lnTo>
                  <a:lnTo>
                    <a:pt x="1340" y="767"/>
                  </a:lnTo>
                  <a:lnTo>
                    <a:pt x="1340" y="768"/>
                  </a:lnTo>
                  <a:lnTo>
                    <a:pt x="1340" y="767"/>
                  </a:lnTo>
                  <a:lnTo>
                    <a:pt x="1339" y="767"/>
                  </a:lnTo>
                  <a:lnTo>
                    <a:pt x="1340" y="767"/>
                  </a:lnTo>
                  <a:lnTo>
                    <a:pt x="1340" y="766"/>
                  </a:lnTo>
                  <a:lnTo>
                    <a:pt x="1339" y="766"/>
                  </a:lnTo>
                  <a:lnTo>
                    <a:pt x="1338" y="766"/>
                  </a:lnTo>
                  <a:lnTo>
                    <a:pt x="1339" y="765"/>
                  </a:lnTo>
                  <a:lnTo>
                    <a:pt x="1338" y="765"/>
                  </a:lnTo>
                  <a:lnTo>
                    <a:pt x="1340" y="764"/>
                  </a:lnTo>
                  <a:lnTo>
                    <a:pt x="1339" y="764"/>
                  </a:lnTo>
                  <a:lnTo>
                    <a:pt x="1338" y="764"/>
                  </a:lnTo>
                  <a:lnTo>
                    <a:pt x="1337" y="764"/>
                  </a:lnTo>
                  <a:lnTo>
                    <a:pt x="1336" y="764"/>
                  </a:lnTo>
                  <a:lnTo>
                    <a:pt x="1335" y="764"/>
                  </a:lnTo>
                  <a:lnTo>
                    <a:pt x="1335" y="763"/>
                  </a:lnTo>
                  <a:lnTo>
                    <a:pt x="1336" y="763"/>
                  </a:lnTo>
                  <a:lnTo>
                    <a:pt x="1335" y="762"/>
                  </a:lnTo>
                  <a:lnTo>
                    <a:pt x="1335" y="763"/>
                  </a:lnTo>
                  <a:lnTo>
                    <a:pt x="1334" y="763"/>
                  </a:lnTo>
                  <a:lnTo>
                    <a:pt x="1334" y="762"/>
                  </a:lnTo>
                  <a:lnTo>
                    <a:pt x="1335" y="761"/>
                  </a:lnTo>
                  <a:lnTo>
                    <a:pt x="1335" y="762"/>
                  </a:lnTo>
                  <a:lnTo>
                    <a:pt x="1335" y="761"/>
                  </a:lnTo>
                  <a:lnTo>
                    <a:pt x="1336" y="761"/>
                  </a:lnTo>
                  <a:lnTo>
                    <a:pt x="1336" y="759"/>
                  </a:lnTo>
                  <a:lnTo>
                    <a:pt x="1335" y="759"/>
                  </a:lnTo>
                  <a:lnTo>
                    <a:pt x="1335" y="757"/>
                  </a:lnTo>
                  <a:lnTo>
                    <a:pt x="1334" y="757"/>
                  </a:lnTo>
                  <a:lnTo>
                    <a:pt x="1334" y="756"/>
                  </a:lnTo>
                  <a:lnTo>
                    <a:pt x="1334" y="755"/>
                  </a:lnTo>
                  <a:lnTo>
                    <a:pt x="1334" y="754"/>
                  </a:lnTo>
                  <a:lnTo>
                    <a:pt x="1333" y="754"/>
                  </a:lnTo>
                  <a:lnTo>
                    <a:pt x="1332" y="753"/>
                  </a:lnTo>
                  <a:lnTo>
                    <a:pt x="1332" y="751"/>
                  </a:lnTo>
                  <a:lnTo>
                    <a:pt x="1331" y="751"/>
                  </a:lnTo>
                  <a:lnTo>
                    <a:pt x="1330" y="750"/>
                  </a:lnTo>
                  <a:lnTo>
                    <a:pt x="1330" y="748"/>
                  </a:lnTo>
                  <a:lnTo>
                    <a:pt x="1331" y="747"/>
                  </a:lnTo>
                  <a:lnTo>
                    <a:pt x="1331" y="746"/>
                  </a:lnTo>
                  <a:lnTo>
                    <a:pt x="1332" y="745"/>
                  </a:lnTo>
                  <a:lnTo>
                    <a:pt x="1332" y="744"/>
                  </a:lnTo>
                  <a:lnTo>
                    <a:pt x="1333" y="745"/>
                  </a:lnTo>
                  <a:lnTo>
                    <a:pt x="1333" y="744"/>
                  </a:lnTo>
                  <a:lnTo>
                    <a:pt x="1332" y="743"/>
                  </a:lnTo>
                  <a:lnTo>
                    <a:pt x="1333" y="742"/>
                  </a:lnTo>
                  <a:lnTo>
                    <a:pt x="1333" y="741"/>
                  </a:lnTo>
                  <a:lnTo>
                    <a:pt x="1333" y="740"/>
                  </a:lnTo>
                  <a:lnTo>
                    <a:pt x="1333" y="739"/>
                  </a:lnTo>
                  <a:lnTo>
                    <a:pt x="1333" y="737"/>
                  </a:lnTo>
                  <a:lnTo>
                    <a:pt x="1333" y="736"/>
                  </a:lnTo>
                  <a:lnTo>
                    <a:pt x="1333" y="735"/>
                  </a:lnTo>
                  <a:lnTo>
                    <a:pt x="1335" y="735"/>
                  </a:lnTo>
                  <a:lnTo>
                    <a:pt x="1335" y="734"/>
                  </a:lnTo>
                  <a:lnTo>
                    <a:pt x="1336" y="733"/>
                  </a:lnTo>
                  <a:lnTo>
                    <a:pt x="1336" y="732"/>
                  </a:lnTo>
                  <a:lnTo>
                    <a:pt x="1336" y="731"/>
                  </a:lnTo>
                  <a:lnTo>
                    <a:pt x="1336" y="730"/>
                  </a:lnTo>
                  <a:lnTo>
                    <a:pt x="1337" y="730"/>
                  </a:lnTo>
                  <a:lnTo>
                    <a:pt x="1338" y="730"/>
                  </a:lnTo>
                  <a:lnTo>
                    <a:pt x="1339" y="730"/>
                  </a:lnTo>
                  <a:lnTo>
                    <a:pt x="1339" y="729"/>
                  </a:lnTo>
                  <a:lnTo>
                    <a:pt x="1340" y="728"/>
                  </a:lnTo>
                  <a:lnTo>
                    <a:pt x="1341" y="727"/>
                  </a:lnTo>
                  <a:lnTo>
                    <a:pt x="1342" y="728"/>
                  </a:lnTo>
                  <a:lnTo>
                    <a:pt x="1343" y="727"/>
                  </a:lnTo>
                  <a:lnTo>
                    <a:pt x="1342" y="727"/>
                  </a:lnTo>
                  <a:lnTo>
                    <a:pt x="1342" y="726"/>
                  </a:lnTo>
                  <a:lnTo>
                    <a:pt x="1343" y="725"/>
                  </a:lnTo>
                  <a:lnTo>
                    <a:pt x="1343" y="724"/>
                  </a:lnTo>
                  <a:lnTo>
                    <a:pt x="1343" y="723"/>
                  </a:lnTo>
                  <a:lnTo>
                    <a:pt x="1344" y="722"/>
                  </a:lnTo>
                  <a:lnTo>
                    <a:pt x="1344" y="721"/>
                  </a:lnTo>
                  <a:lnTo>
                    <a:pt x="1344" y="720"/>
                  </a:lnTo>
                  <a:lnTo>
                    <a:pt x="1344" y="719"/>
                  </a:lnTo>
                  <a:lnTo>
                    <a:pt x="1345" y="719"/>
                  </a:lnTo>
                  <a:lnTo>
                    <a:pt x="1345" y="717"/>
                  </a:lnTo>
                  <a:lnTo>
                    <a:pt x="1345" y="716"/>
                  </a:lnTo>
                  <a:lnTo>
                    <a:pt x="1345" y="714"/>
                  </a:lnTo>
                  <a:lnTo>
                    <a:pt x="1345" y="713"/>
                  </a:lnTo>
                  <a:lnTo>
                    <a:pt x="1345" y="712"/>
                  </a:lnTo>
                  <a:lnTo>
                    <a:pt x="1344" y="711"/>
                  </a:lnTo>
                  <a:lnTo>
                    <a:pt x="1345" y="710"/>
                  </a:lnTo>
                  <a:lnTo>
                    <a:pt x="1344" y="710"/>
                  </a:lnTo>
                  <a:lnTo>
                    <a:pt x="1345" y="709"/>
                  </a:lnTo>
                  <a:lnTo>
                    <a:pt x="1346" y="709"/>
                  </a:lnTo>
                  <a:lnTo>
                    <a:pt x="1346" y="708"/>
                  </a:lnTo>
                  <a:lnTo>
                    <a:pt x="1347" y="708"/>
                  </a:lnTo>
                  <a:lnTo>
                    <a:pt x="1347" y="709"/>
                  </a:lnTo>
                  <a:lnTo>
                    <a:pt x="1347" y="708"/>
                  </a:lnTo>
                  <a:lnTo>
                    <a:pt x="1347" y="707"/>
                  </a:lnTo>
                  <a:lnTo>
                    <a:pt x="1347" y="706"/>
                  </a:lnTo>
                  <a:lnTo>
                    <a:pt x="1348" y="706"/>
                  </a:lnTo>
                  <a:lnTo>
                    <a:pt x="1348" y="705"/>
                  </a:lnTo>
                  <a:lnTo>
                    <a:pt x="1349" y="705"/>
                  </a:lnTo>
                  <a:lnTo>
                    <a:pt x="1350" y="705"/>
                  </a:lnTo>
                  <a:lnTo>
                    <a:pt x="1352" y="703"/>
                  </a:lnTo>
                  <a:lnTo>
                    <a:pt x="1353" y="703"/>
                  </a:lnTo>
                  <a:lnTo>
                    <a:pt x="1354" y="702"/>
                  </a:lnTo>
                  <a:lnTo>
                    <a:pt x="1355" y="701"/>
                  </a:lnTo>
                  <a:lnTo>
                    <a:pt x="1356" y="700"/>
                  </a:lnTo>
                  <a:lnTo>
                    <a:pt x="1356" y="699"/>
                  </a:lnTo>
                  <a:lnTo>
                    <a:pt x="1357" y="698"/>
                  </a:lnTo>
                  <a:lnTo>
                    <a:pt x="1359" y="696"/>
                  </a:lnTo>
                  <a:lnTo>
                    <a:pt x="1360" y="695"/>
                  </a:lnTo>
                  <a:lnTo>
                    <a:pt x="1361" y="695"/>
                  </a:lnTo>
                  <a:lnTo>
                    <a:pt x="1362" y="693"/>
                  </a:lnTo>
                  <a:lnTo>
                    <a:pt x="1363" y="693"/>
                  </a:lnTo>
                  <a:lnTo>
                    <a:pt x="1363" y="691"/>
                  </a:lnTo>
                  <a:lnTo>
                    <a:pt x="1364" y="690"/>
                  </a:lnTo>
                  <a:lnTo>
                    <a:pt x="1365" y="689"/>
                  </a:lnTo>
                  <a:lnTo>
                    <a:pt x="1366" y="688"/>
                  </a:lnTo>
                  <a:lnTo>
                    <a:pt x="1367" y="688"/>
                  </a:lnTo>
                  <a:lnTo>
                    <a:pt x="1367" y="687"/>
                  </a:lnTo>
                  <a:lnTo>
                    <a:pt x="1367" y="686"/>
                  </a:lnTo>
                  <a:lnTo>
                    <a:pt x="1368" y="686"/>
                  </a:lnTo>
                  <a:lnTo>
                    <a:pt x="1369" y="684"/>
                  </a:lnTo>
                  <a:lnTo>
                    <a:pt x="1370" y="682"/>
                  </a:lnTo>
                  <a:lnTo>
                    <a:pt x="1370" y="681"/>
                  </a:lnTo>
                  <a:lnTo>
                    <a:pt x="1371" y="680"/>
                  </a:lnTo>
                  <a:lnTo>
                    <a:pt x="1372" y="680"/>
                  </a:lnTo>
                  <a:lnTo>
                    <a:pt x="1373" y="679"/>
                  </a:lnTo>
                  <a:lnTo>
                    <a:pt x="1373" y="677"/>
                  </a:lnTo>
                  <a:lnTo>
                    <a:pt x="1372" y="675"/>
                  </a:lnTo>
                  <a:lnTo>
                    <a:pt x="1372" y="674"/>
                  </a:lnTo>
                  <a:lnTo>
                    <a:pt x="1374" y="673"/>
                  </a:lnTo>
                  <a:lnTo>
                    <a:pt x="1375" y="672"/>
                  </a:lnTo>
                  <a:lnTo>
                    <a:pt x="1375" y="670"/>
                  </a:lnTo>
                  <a:lnTo>
                    <a:pt x="1374" y="669"/>
                  </a:lnTo>
                  <a:lnTo>
                    <a:pt x="1374" y="667"/>
                  </a:lnTo>
                  <a:lnTo>
                    <a:pt x="1375" y="665"/>
                  </a:lnTo>
                  <a:lnTo>
                    <a:pt x="1377" y="664"/>
                  </a:lnTo>
                  <a:lnTo>
                    <a:pt x="1377" y="663"/>
                  </a:lnTo>
                  <a:lnTo>
                    <a:pt x="1378" y="663"/>
                  </a:lnTo>
                  <a:lnTo>
                    <a:pt x="1379" y="663"/>
                  </a:lnTo>
                  <a:lnTo>
                    <a:pt x="1380" y="661"/>
                  </a:lnTo>
                  <a:lnTo>
                    <a:pt x="1380" y="659"/>
                  </a:lnTo>
                  <a:lnTo>
                    <a:pt x="1381" y="658"/>
                  </a:lnTo>
                  <a:lnTo>
                    <a:pt x="1382" y="659"/>
                  </a:lnTo>
                  <a:lnTo>
                    <a:pt x="1383" y="659"/>
                  </a:lnTo>
                  <a:lnTo>
                    <a:pt x="1383" y="658"/>
                  </a:lnTo>
                  <a:lnTo>
                    <a:pt x="1383" y="657"/>
                  </a:lnTo>
                  <a:lnTo>
                    <a:pt x="1383" y="656"/>
                  </a:lnTo>
                  <a:lnTo>
                    <a:pt x="1384" y="656"/>
                  </a:lnTo>
                  <a:lnTo>
                    <a:pt x="1384" y="655"/>
                  </a:lnTo>
                  <a:lnTo>
                    <a:pt x="1384" y="653"/>
                  </a:lnTo>
                  <a:lnTo>
                    <a:pt x="1385" y="653"/>
                  </a:lnTo>
                  <a:lnTo>
                    <a:pt x="1385" y="652"/>
                  </a:lnTo>
                  <a:lnTo>
                    <a:pt x="1385" y="651"/>
                  </a:lnTo>
                  <a:lnTo>
                    <a:pt x="1385" y="650"/>
                  </a:lnTo>
                  <a:lnTo>
                    <a:pt x="1385" y="649"/>
                  </a:lnTo>
                  <a:lnTo>
                    <a:pt x="1384" y="648"/>
                  </a:lnTo>
                  <a:lnTo>
                    <a:pt x="1384" y="646"/>
                  </a:lnTo>
                  <a:lnTo>
                    <a:pt x="1383" y="646"/>
                  </a:lnTo>
                  <a:lnTo>
                    <a:pt x="1383" y="645"/>
                  </a:lnTo>
                  <a:lnTo>
                    <a:pt x="1384" y="645"/>
                  </a:lnTo>
                  <a:lnTo>
                    <a:pt x="1383" y="645"/>
                  </a:lnTo>
                  <a:lnTo>
                    <a:pt x="1384" y="645"/>
                  </a:lnTo>
                  <a:lnTo>
                    <a:pt x="1383" y="644"/>
                  </a:lnTo>
                  <a:lnTo>
                    <a:pt x="1384" y="644"/>
                  </a:lnTo>
                  <a:lnTo>
                    <a:pt x="1385" y="644"/>
                  </a:lnTo>
                  <a:lnTo>
                    <a:pt x="1386" y="643"/>
                  </a:lnTo>
                  <a:lnTo>
                    <a:pt x="1385" y="642"/>
                  </a:lnTo>
                  <a:lnTo>
                    <a:pt x="1384" y="641"/>
                  </a:lnTo>
                  <a:lnTo>
                    <a:pt x="1383" y="641"/>
                  </a:lnTo>
                  <a:lnTo>
                    <a:pt x="1382" y="641"/>
                  </a:lnTo>
                  <a:lnTo>
                    <a:pt x="1381" y="640"/>
                  </a:lnTo>
                  <a:lnTo>
                    <a:pt x="1382" y="640"/>
                  </a:lnTo>
                  <a:lnTo>
                    <a:pt x="1382" y="639"/>
                  </a:lnTo>
                  <a:lnTo>
                    <a:pt x="1383" y="639"/>
                  </a:lnTo>
                  <a:lnTo>
                    <a:pt x="1384" y="639"/>
                  </a:lnTo>
                  <a:lnTo>
                    <a:pt x="1384" y="638"/>
                  </a:lnTo>
                  <a:lnTo>
                    <a:pt x="1383" y="637"/>
                  </a:lnTo>
                  <a:lnTo>
                    <a:pt x="1383" y="636"/>
                  </a:lnTo>
                  <a:lnTo>
                    <a:pt x="1384" y="636"/>
                  </a:lnTo>
                  <a:lnTo>
                    <a:pt x="1384" y="634"/>
                  </a:lnTo>
                  <a:lnTo>
                    <a:pt x="1382" y="634"/>
                  </a:lnTo>
                  <a:lnTo>
                    <a:pt x="1381" y="635"/>
                  </a:lnTo>
                  <a:lnTo>
                    <a:pt x="1380" y="635"/>
                  </a:lnTo>
                  <a:lnTo>
                    <a:pt x="1380" y="634"/>
                  </a:lnTo>
                  <a:lnTo>
                    <a:pt x="1380" y="633"/>
                  </a:lnTo>
                  <a:lnTo>
                    <a:pt x="1381" y="633"/>
                  </a:lnTo>
                  <a:lnTo>
                    <a:pt x="1382" y="633"/>
                  </a:lnTo>
                  <a:lnTo>
                    <a:pt x="1383" y="633"/>
                  </a:lnTo>
                  <a:lnTo>
                    <a:pt x="1384" y="632"/>
                  </a:lnTo>
                  <a:lnTo>
                    <a:pt x="1383" y="631"/>
                  </a:lnTo>
                  <a:lnTo>
                    <a:pt x="1384" y="629"/>
                  </a:lnTo>
                  <a:lnTo>
                    <a:pt x="1382" y="628"/>
                  </a:lnTo>
                  <a:lnTo>
                    <a:pt x="1381" y="627"/>
                  </a:lnTo>
                  <a:lnTo>
                    <a:pt x="1381" y="626"/>
                  </a:lnTo>
                  <a:lnTo>
                    <a:pt x="1380" y="626"/>
                  </a:lnTo>
                  <a:lnTo>
                    <a:pt x="1379" y="626"/>
                  </a:lnTo>
                  <a:lnTo>
                    <a:pt x="1379" y="625"/>
                  </a:lnTo>
                  <a:lnTo>
                    <a:pt x="1380" y="625"/>
                  </a:lnTo>
                  <a:lnTo>
                    <a:pt x="1381" y="624"/>
                  </a:lnTo>
                  <a:lnTo>
                    <a:pt x="1380" y="623"/>
                  </a:lnTo>
                  <a:lnTo>
                    <a:pt x="1379" y="623"/>
                  </a:lnTo>
                  <a:lnTo>
                    <a:pt x="1378" y="623"/>
                  </a:lnTo>
                  <a:lnTo>
                    <a:pt x="1378" y="622"/>
                  </a:lnTo>
                  <a:lnTo>
                    <a:pt x="1380" y="622"/>
                  </a:lnTo>
                  <a:lnTo>
                    <a:pt x="1381" y="621"/>
                  </a:lnTo>
                  <a:lnTo>
                    <a:pt x="1381" y="620"/>
                  </a:lnTo>
                  <a:lnTo>
                    <a:pt x="1380" y="620"/>
                  </a:lnTo>
                  <a:lnTo>
                    <a:pt x="1379" y="620"/>
                  </a:lnTo>
                  <a:lnTo>
                    <a:pt x="1377" y="620"/>
                  </a:lnTo>
                  <a:lnTo>
                    <a:pt x="1378" y="619"/>
                  </a:lnTo>
                  <a:lnTo>
                    <a:pt x="1379" y="617"/>
                  </a:lnTo>
                  <a:lnTo>
                    <a:pt x="1378" y="617"/>
                  </a:lnTo>
                  <a:lnTo>
                    <a:pt x="1378" y="616"/>
                  </a:lnTo>
                  <a:lnTo>
                    <a:pt x="1378" y="615"/>
                  </a:lnTo>
                  <a:lnTo>
                    <a:pt x="1377" y="615"/>
                  </a:lnTo>
                  <a:lnTo>
                    <a:pt x="1377" y="614"/>
                  </a:lnTo>
                  <a:lnTo>
                    <a:pt x="1378" y="614"/>
                  </a:lnTo>
                  <a:lnTo>
                    <a:pt x="1378" y="613"/>
                  </a:lnTo>
                  <a:lnTo>
                    <a:pt x="1379" y="613"/>
                  </a:lnTo>
                  <a:lnTo>
                    <a:pt x="1379" y="614"/>
                  </a:lnTo>
                  <a:lnTo>
                    <a:pt x="1380" y="614"/>
                  </a:lnTo>
                  <a:lnTo>
                    <a:pt x="1381" y="613"/>
                  </a:lnTo>
                  <a:lnTo>
                    <a:pt x="1382" y="613"/>
                  </a:lnTo>
                  <a:lnTo>
                    <a:pt x="1381" y="612"/>
                  </a:lnTo>
                  <a:lnTo>
                    <a:pt x="1382" y="612"/>
                  </a:lnTo>
                  <a:lnTo>
                    <a:pt x="1382" y="611"/>
                  </a:lnTo>
                  <a:lnTo>
                    <a:pt x="1381" y="611"/>
                  </a:lnTo>
                  <a:lnTo>
                    <a:pt x="1382" y="610"/>
                  </a:lnTo>
                  <a:lnTo>
                    <a:pt x="1383" y="610"/>
                  </a:lnTo>
                  <a:lnTo>
                    <a:pt x="1383" y="609"/>
                  </a:lnTo>
                  <a:lnTo>
                    <a:pt x="1382" y="608"/>
                  </a:lnTo>
                  <a:lnTo>
                    <a:pt x="1383" y="607"/>
                  </a:lnTo>
                  <a:lnTo>
                    <a:pt x="1384" y="607"/>
                  </a:lnTo>
                  <a:lnTo>
                    <a:pt x="1384" y="606"/>
                  </a:lnTo>
                  <a:lnTo>
                    <a:pt x="1385" y="606"/>
                  </a:lnTo>
                  <a:lnTo>
                    <a:pt x="1385" y="605"/>
                  </a:lnTo>
                  <a:lnTo>
                    <a:pt x="1384" y="605"/>
                  </a:lnTo>
                  <a:lnTo>
                    <a:pt x="1385" y="603"/>
                  </a:lnTo>
                  <a:lnTo>
                    <a:pt x="1384" y="602"/>
                  </a:lnTo>
                  <a:lnTo>
                    <a:pt x="1385" y="601"/>
                  </a:lnTo>
                  <a:lnTo>
                    <a:pt x="1384" y="601"/>
                  </a:lnTo>
                  <a:lnTo>
                    <a:pt x="1384" y="600"/>
                  </a:lnTo>
                  <a:lnTo>
                    <a:pt x="1385" y="598"/>
                  </a:lnTo>
                  <a:lnTo>
                    <a:pt x="1386" y="598"/>
                  </a:lnTo>
                  <a:lnTo>
                    <a:pt x="1386" y="599"/>
                  </a:lnTo>
                  <a:lnTo>
                    <a:pt x="1387" y="599"/>
                  </a:lnTo>
                  <a:lnTo>
                    <a:pt x="1387" y="598"/>
                  </a:lnTo>
                  <a:lnTo>
                    <a:pt x="1388" y="598"/>
                  </a:lnTo>
                  <a:lnTo>
                    <a:pt x="1388" y="597"/>
                  </a:lnTo>
                  <a:lnTo>
                    <a:pt x="1389" y="597"/>
                  </a:lnTo>
                  <a:lnTo>
                    <a:pt x="1389" y="598"/>
                  </a:lnTo>
                  <a:lnTo>
                    <a:pt x="1389" y="599"/>
                  </a:lnTo>
                  <a:lnTo>
                    <a:pt x="1389" y="600"/>
                  </a:lnTo>
                  <a:lnTo>
                    <a:pt x="1391" y="599"/>
                  </a:lnTo>
                  <a:lnTo>
                    <a:pt x="1392" y="599"/>
                  </a:lnTo>
                  <a:lnTo>
                    <a:pt x="1393" y="599"/>
                  </a:lnTo>
                  <a:lnTo>
                    <a:pt x="1392" y="598"/>
                  </a:lnTo>
                  <a:lnTo>
                    <a:pt x="1393" y="598"/>
                  </a:lnTo>
                  <a:lnTo>
                    <a:pt x="1393" y="597"/>
                  </a:lnTo>
                  <a:lnTo>
                    <a:pt x="1392" y="597"/>
                  </a:lnTo>
                  <a:lnTo>
                    <a:pt x="1391" y="596"/>
                  </a:lnTo>
                  <a:lnTo>
                    <a:pt x="1391" y="595"/>
                  </a:lnTo>
                  <a:lnTo>
                    <a:pt x="1392" y="595"/>
                  </a:lnTo>
                  <a:lnTo>
                    <a:pt x="1394" y="595"/>
                  </a:lnTo>
                  <a:lnTo>
                    <a:pt x="1394" y="594"/>
                  </a:lnTo>
                  <a:lnTo>
                    <a:pt x="1393" y="592"/>
                  </a:lnTo>
                  <a:lnTo>
                    <a:pt x="1392" y="592"/>
                  </a:lnTo>
                  <a:lnTo>
                    <a:pt x="1392" y="591"/>
                  </a:lnTo>
                  <a:lnTo>
                    <a:pt x="1394" y="591"/>
                  </a:lnTo>
                  <a:lnTo>
                    <a:pt x="1395" y="590"/>
                  </a:lnTo>
                  <a:lnTo>
                    <a:pt x="1395" y="589"/>
                  </a:lnTo>
                  <a:lnTo>
                    <a:pt x="1396" y="589"/>
                  </a:lnTo>
                  <a:lnTo>
                    <a:pt x="1396" y="588"/>
                  </a:lnTo>
                  <a:lnTo>
                    <a:pt x="1395" y="588"/>
                  </a:lnTo>
                  <a:lnTo>
                    <a:pt x="1395" y="586"/>
                  </a:lnTo>
                  <a:lnTo>
                    <a:pt x="1395" y="585"/>
                  </a:lnTo>
                  <a:lnTo>
                    <a:pt x="1394" y="585"/>
                  </a:lnTo>
                  <a:lnTo>
                    <a:pt x="1394" y="584"/>
                  </a:lnTo>
                  <a:lnTo>
                    <a:pt x="1395" y="584"/>
                  </a:lnTo>
                  <a:lnTo>
                    <a:pt x="1395" y="583"/>
                  </a:lnTo>
                  <a:lnTo>
                    <a:pt x="1394" y="583"/>
                  </a:lnTo>
                  <a:lnTo>
                    <a:pt x="1394" y="582"/>
                  </a:lnTo>
                  <a:lnTo>
                    <a:pt x="1395" y="582"/>
                  </a:lnTo>
                  <a:lnTo>
                    <a:pt x="1394" y="582"/>
                  </a:lnTo>
                  <a:lnTo>
                    <a:pt x="1394" y="581"/>
                  </a:lnTo>
                  <a:lnTo>
                    <a:pt x="1394" y="580"/>
                  </a:lnTo>
                  <a:lnTo>
                    <a:pt x="1395" y="579"/>
                  </a:lnTo>
                  <a:lnTo>
                    <a:pt x="1394" y="578"/>
                  </a:lnTo>
                  <a:lnTo>
                    <a:pt x="1395" y="577"/>
                  </a:lnTo>
                  <a:lnTo>
                    <a:pt x="1396" y="578"/>
                  </a:lnTo>
                  <a:lnTo>
                    <a:pt x="1397" y="576"/>
                  </a:lnTo>
                  <a:lnTo>
                    <a:pt x="1398" y="577"/>
                  </a:lnTo>
                  <a:lnTo>
                    <a:pt x="1398" y="576"/>
                  </a:lnTo>
                  <a:lnTo>
                    <a:pt x="1398" y="575"/>
                  </a:lnTo>
                  <a:lnTo>
                    <a:pt x="1399" y="574"/>
                  </a:lnTo>
                  <a:lnTo>
                    <a:pt x="1398" y="574"/>
                  </a:lnTo>
                  <a:lnTo>
                    <a:pt x="1398" y="573"/>
                  </a:lnTo>
                  <a:lnTo>
                    <a:pt x="1399" y="573"/>
                  </a:lnTo>
                  <a:lnTo>
                    <a:pt x="1400" y="574"/>
                  </a:lnTo>
                  <a:lnTo>
                    <a:pt x="1400" y="573"/>
                  </a:lnTo>
                  <a:lnTo>
                    <a:pt x="1400" y="572"/>
                  </a:lnTo>
                  <a:lnTo>
                    <a:pt x="1400" y="573"/>
                  </a:lnTo>
                  <a:lnTo>
                    <a:pt x="1401" y="572"/>
                  </a:lnTo>
                  <a:lnTo>
                    <a:pt x="1402" y="572"/>
                  </a:lnTo>
                  <a:lnTo>
                    <a:pt x="1402" y="573"/>
                  </a:lnTo>
                  <a:lnTo>
                    <a:pt x="1403" y="573"/>
                  </a:lnTo>
                  <a:lnTo>
                    <a:pt x="1403" y="572"/>
                  </a:lnTo>
                  <a:lnTo>
                    <a:pt x="1403" y="571"/>
                  </a:lnTo>
                  <a:lnTo>
                    <a:pt x="1404" y="570"/>
                  </a:lnTo>
                  <a:lnTo>
                    <a:pt x="1404" y="571"/>
                  </a:lnTo>
                  <a:lnTo>
                    <a:pt x="1405" y="572"/>
                  </a:lnTo>
                  <a:lnTo>
                    <a:pt x="1405" y="570"/>
                  </a:lnTo>
                  <a:lnTo>
                    <a:pt x="1406" y="570"/>
                  </a:lnTo>
                  <a:lnTo>
                    <a:pt x="1407" y="570"/>
                  </a:lnTo>
                  <a:lnTo>
                    <a:pt x="1407" y="569"/>
                  </a:lnTo>
                  <a:lnTo>
                    <a:pt x="1408" y="570"/>
                  </a:lnTo>
                  <a:lnTo>
                    <a:pt x="1407" y="571"/>
                  </a:lnTo>
                  <a:lnTo>
                    <a:pt x="1407" y="572"/>
                  </a:lnTo>
                  <a:lnTo>
                    <a:pt x="1408" y="572"/>
                  </a:lnTo>
                  <a:lnTo>
                    <a:pt x="1409" y="572"/>
                  </a:lnTo>
                  <a:lnTo>
                    <a:pt x="1410" y="572"/>
                  </a:lnTo>
                  <a:lnTo>
                    <a:pt x="1410" y="573"/>
                  </a:lnTo>
                  <a:lnTo>
                    <a:pt x="1411" y="573"/>
                  </a:lnTo>
                  <a:lnTo>
                    <a:pt x="1411" y="572"/>
                  </a:lnTo>
                  <a:lnTo>
                    <a:pt x="1411" y="573"/>
                  </a:lnTo>
                  <a:lnTo>
                    <a:pt x="1412" y="573"/>
                  </a:lnTo>
                  <a:lnTo>
                    <a:pt x="1412" y="574"/>
                  </a:lnTo>
                  <a:lnTo>
                    <a:pt x="1413" y="574"/>
                  </a:lnTo>
                  <a:lnTo>
                    <a:pt x="1414" y="574"/>
                  </a:lnTo>
                  <a:lnTo>
                    <a:pt x="1414" y="575"/>
                  </a:lnTo>
                  <a:lnTo>
                    <a:pt x="1416" y="575"/>
                  </a:lnTo>
                  <a:lnTo>
                    <a:pt x="1416" y="574"/>
                  </a:lnTo>
                  <a:lnTo>
                    <a:pt x="1417" y="574"/>
                  </a:lnTo>
                  <a:lnTo>
                    <a:pt x="1418" y="575"/>
                  </a:lnTo>
                  <a:lnTo>
                    <a:pt x="1419" y="574"/>
                  </a:lnTo>
                  <a:lnTo>
                    <a:pt x="1420" y="574"/>
                  </a:lnTo>
                  <a:lnTo>
                    <a:pt x="1421" y="573"/>
                  </a:lnTo>
                  <a:lnTo>
                    <a:pt x="1421" y="574"/>
                  </a:lnTo>
                  <a:lnTo>
                    <a:pt x="1422" y="574"/>
                  </a:lnTo>
                  <a:lnTo>
                    <a:pt x="1423" y="573"/>
                  </a:lnTo>
                  <a:lnTo>
                    <a:pt x="1424" y="573"/>
                  </a:lnTo>
                  <a:lnTo>
                    <a:pt x="1424" y="574"/>
                  </a:lnTo>
                  <a:lnTo>
                    <a:pt x="1424" y="575"/>
                  </a:lnTo>
                  <a:lnTo>
                    <a:pt x="1424" y="574"/>
                  </a:lnTo>
                  <a:lnTo>
                    <a:pt x="1426" y="573"/>
                  </a:lnTo>
                  <a:lnTo>
                    <a:pt x="1427" y="573"/>
                  </a:lnTo>
                  <a:lnTo>
                    <a:pt x="1427" y="574"/>
                  </a:lnTo>
                  <a:lnTo>
                    <a:pt x="1428" y="574"/>
                  </a:lnTo>
                  <a:lnTo>
                    <a:pt x="1428" y="572"/>
                  </a:lnTo>
                  <a:lnTo>
                    <a:pt x="1429" y="572"/>
                  </a:lnTo>
                  <a:lnTo>
                    <a:pt x="1428" y="571"/>
                  </a:lnTo>
                  <a:lnTo>
                    <a:pt x="1430" y="571"/>
                  </a:lnTo>
                  <a:lnTo>
                    <a:pt x="1431" y="570"/>
                  </a:lnTo>
                  <a:lnTo>
                    <a:pt x="1430" y="569"/>
                  </a:lnTo>
                  <a:lnTo>
                    <a:pt x="1430" y="568"/>
                  </a:lnTo>
                  <a:lnTo>
                    <a:pt x="1431" y="568"/>
                  </a:lnTo>
                  <a:lnTo>
                    <a:pt x="1432" y="568"/>
                  </a:lnTo>
                  <a:lnTo>
                    <a:pt x="1432" y="567"/>
                  </a:lnTo>
                  <a:lnTo>
                    <a:pt x="1431" y="566"/>
                  </a:lnTo>
                  <a:lnTo>
                    <a:pt x="1432" y="566"/>
                  </a:lnTo>
                  <a:lnTo>
                    <a:pt x="1432" y="565"/>
                  </a:lnTo>
                  <a:lnTo>
                    <a:pt x="1433" y="565"/>
                  </a:lnTo>
                  <a:lnTo>
                    <a:pt x="1434" y="564"/>
                  </a:lnTo>
                  <a:lnTo>
                    <a:pt x="1435" y="565"/>
                  </a:lnTo>
                  <a:lnTo>
                    <a:pt x="1435" y="564"/>
                  </a:lnTo>
                  <a:lnTo>
                    <a:pt x="1437" y="563"/>
                  </a:lnTo>
                  <a:lnTo>
                    <a:pt x="1437" y="562"/>
                  </a:lnTo>
                  <a:lnTo>
                    <a:pt x="1438" y="562"/>
                  </a:lnTo>
                  <a:lnTo>
                    <a:pt x="1439" y="563"/>
                  </a:lnTo>
                  <a:lnTo>
                    <a:pt x="1440" y="563"/>
                  </a:lnTo>
                  <a:lnTo>
                    <a:pt x="1440" y="562"/>
                  </a:lnTo>
                  <a:lnTo>
                    <a:pt x="1440" y="561"/>
                  </a:lnTo>
                  <a:lnTo>
                    <a:pt x="1441" y="561"/>
                  </a:lnTo>
                  <a:lnTo>
                    <a:pt x="1441" y="560"/>
                  </a:lnTo>
                  <a:lnTo>
                    <a:pt x="1440" y="560"/>
                  </a:lnTo>
                  <a:lnTo>
                    <a:pt x="1439" y="560"/>
                  </a:lnTo>
                  <a:lnTo>
                    <a:pt x="1439" y="559"/>
                  </a:lnTo>
                  <a:lnTo>
                    <a:pt x="1440" y="559"/>
                  </a:lnTo>
                  <a:lnTo>
                    <a:pt x="1441" y="559"/>
                  </a:lnTo>
                  <a:lnTo>
                    <a:pt x="1441" y="558"/>
                  </a:lnTo>
                  <a:lnTo>
                    <a:pt x="1441" y="559"/>
                  </a:lnTo>
                  <a:lnTo>
                    <a:pt x="1442" y="559"/>
                  </a:lnTo>
                  <a:lnTo>
                    <a:pt x="1442" y="560"/>
                  </a:lnTo>
                  <a:lnTo>
                    <a:pt x="1442" y="561"/>
                  </a:lnTo>
                  <a:lnTo>
                    <a:pt x="1443" y="561"/>
                  </a:lnTo>
                  <a:lnTo>
                    <a:pt x="1443" y="560"/>
                  </a:lnTo>
                  <a:lnTo>
                    <a:pt x="1444" y="560"/>
                  </a:lnTo>
                  <a:lnTo>
                    <a:pt x="1445" y="560"/>
                  </a:lnTo>
                  <a:lnTo>
                    <a:pt x="1446" y="560"/>
                  </a:lnTo>
                  <a:lnTo>
                    <a:pt x="1445" y="559"/>
                  </a:lnTo>
                  <a:lnTo>
                    <a:pt x="1446" y="559"/>
                  </a:lnTo>
                  <a:lnTo>
                    <a:pt x="1446" y="558"/>
                  </a:lnTo>
                  <a:lnTo>
                    <a:pt x="1447" y="558"/>
                  </a:lnTo>
                  <a:lnTo>
                    <a:pt x="1446" y="558"/>
                  </a:lnTo>
                  <a:lnTo>
                    <a:pt x="1447" y="558"/>
                  </a:lnTo>
                  <a:lnTo>
                    <a:pt x="1448" y="558"/>
                  </a:lnTo>
                  <a:lnTo>
                    <a:pt x="1448" y="557"/>
                  </a:lnTo>
                  <a:lnTo>
                    <a:pt x="1447" y="557"/>
                  </a:lnTo>
                  <a:lnTo>
                    <a:pt x="1446" y="557"/>
                  </a:lnTo>
                  <a:lnTo>
                    <a:pt x="1447" y="557"/>
                  </a:lnTo>
                  <a:lnTo>
                    <a:pt x="1448" y="556"/>
                  </a:lnTo>
                  <a:lnTo>
                    <a:pt x="1447" y="556"/>
                  </a:lnTo>
                  <a:lnTo>
                    <a:pt x="1446" y="556"/>
                  </a:lnTo>
                  <a:lnTo>
                    <a:pt x="1447" y="555"/>
                  </a:lnTo>
                  <a:lnTo>
                    <a:pt x="1446" y="555"/>
                  </a:lnTo>
                  <a:lnTo>
                    <a:pt x="1447" y="554"/>
                  </a:lnTo>
                  <a:lnTo>
                    <a:pt x="1448" y="554"/>
                  </a:lnTo>
                  <a:lnTo>
                    <a:pt x="1447" y="553"/>
                  </a:lnTo>
                  <a:lnTo>
                    <a:pt x="1446" y="554"/>
                  </a:lnTo>
                  <a:lnTo>
                    <a:pt x="1446" y="553"/>
                  </a:lnTo>
                  <a:lnTo>
                    <a:pt x="1447" y="552"/>
                  </a:lnTo>
                  <a:lnTo>
                    <a:pt x="1448" y="552"/>
                  </a:lnTo>
                  <a:lnTo>
                    <a:pt x="1448" y="551"/>
                  </a:lnTo>
                  <a:lnTo>
                    <a:pt x="1448" y="550"/>
                  </a:lnTo>
                  <a:lnTo>
                    <a:pt x="1449" y="549"/>
                  </a:lnTo>
                  <a:lnTo>
                    <a:pt x="1449" y="550"/>
                  </a:lnTo>
                  <a:lnTo>
                    <a:pt x="1450" y="550"/>
                  </a:lnTo>
                  <a:lnTo>
                    <a:pt x="1450" y="549"/>
                  </a:lnTo>
                  <a:lnTo>
                    <a:pt x="1451" y="549"/>
                  </a:lnTo>
                  <a:lnTo>
                    <a:pt x="1451" y="548"/>
                  </a:lnTo>
                  <a:lnTo>
                    <a:pt x="1452" y="549"/>
                  </a:lnTo>
                  <a:lnTo>
                    <a:pt x="1453" y="548"/>
                  </a:lnTo>
                  <a:lnTo>
                    <a:pt x="1454" y="548"/>
                  </a:lnTo>
                  <a:lnTo>
                    <a:pt x="1453" y="548"/>
                  </a:lnTo>
                  <a:lnTo>
                    <a:pt x="1453" y="546"/>
                  </a:lnTo>
                  <a:lnTo>
                    <a:pt x="1454" y="547"/>
                  </a:lnTo>
                  <a:lnTo>
                    <a:pt x="1454" y="546"/>
                  </a:lnTo>
                  <a:lnTo>
                    <a:pt x="1455" y="546"/>
                  </a:lnTo>
                  <a:lnTo>
                    <a:pt x="1455" y="545"/>
                  </a:lnTo>
                  <a:lnTo>
                    <a:pt x="1456" y="546"/>
                  </a:lnTo>
                  <a:lnTo>
                    <a:pt x="1456" y="547"/>
                  </a:lnTo>
                  <a:lnTo>
                    <a:pt x="1457" y="546"/>
                  </a:lnTo>
                  <a:lnTo>
                    <a:pt x="1458" y="545"/>
                  </a:lnTo>
                  <a:lnTo>
                    <a:pt x="1457" y="545"/>
                  </a:lnTo>
                  <a:lnTo>
                    <a:pt x="1457" y="544"/>
                  </a:lnTo>
                  <a:lnTo>
                    <a:pt x="1458" y="544"/>
                  </a:lnTo>
                  <a:lnTo>
                    <a:pt x="1458" y="545"/>
                  </a:lnTo>
                  <a:lnTo>
                    <a:pt x="1458" y="544"/>
                  </a:lnTo>
                  <a:lnTo>
                    <a:pt x="1459" y="544"/>
                  </a:lnTo>
                  <a:lnTo>
                    <a:pt x="1459" y="545"/>
                  </a:lnTo>
                  <a:lnTo>
                    <a:pt x="1460" y="547"/>
                  </a:lnTo>
                  <a:lnTo>
                    <a:pt x="1460" y="548"/>
                  </a:lnTo>
                  <a:lnTo>
                    <a:pt x="1459" y="549"/>
                  </a:lnTo>
                  <a:lnTo>
                    <a:pt x="1459" y="550"/>
                  </a:lnTo>
                  <a:lnTo>
                    <a:pt x="1458" y="552"/>
                  </a:lnTo>
                  <a:lnTo>
                    <a:pt x="1459" y="552"/>
                  </a:lnTo>
                  <a:lnTo>
                    <a:pt x="1461" y="551"/>
                  </a:lnTo>
                  <a:lnTo>
                    <a:pt x="1462" y="550"/>
                  </a:lnTo>
                  <a:lnTo>
                    <a:pt x="1464" y="552"/>
                  </a:lnTo>
                  <a:lnTo>
                    <a:pt x="1464" y="553"/>
                  </a:lnTo>
                  <a:lnTo>
                    <a:pt x="1465" y="554"/>
                  </a:lnTo>
                  <a:lnTo>
                    <a:pt x="1466" y="554"/>
                  </a:lnTo>
                  <a:lnTo>
                    <a:pt x="1466" y="555"/>
                  </a:lnTo>
                  <a:lnTo>
                    <a:pt x="1467" y="555"/>
                  </a:lnTo>
                  <a:lnTo>
                    <a:pt x="1468" y="556"/>
                  </a:lnTo>
                  <a:lnTo>
                    <a:pt x="1469" y="556"/>
                  </a:lnTo>
                  <a:lnTo>
                    <a:pt x="1470" y="557"/>
                  </a:lnTo>
                  <a:lnTo>
                    <a:pt x="1473" y="556"/>
                  </a:lnTo>
                  <a:lnTo>
                    <a:pt x="1473" y="557"/>
                  </a:lnTo>
                  <a:lnTo>
                    <a:pt x="1474" y="558"/>
                  </a:lnTo>
                  <a:lnTo>
                    <a:pt x="1476" y="558"/>
                  </a:lnTo>
                  <a:lnTo>
                    <a:pt x="1478" y="557"/>
                  </a:lnTo>
                  <a:lnTo>
                    <a:pt x="1479" y="557"/>
                  </a:lnTo>
                  <a:lnTo>
                    <a:pt x="1481" y="555"/>
                  </a:lnTo>
                  <a:lnTo>
                    <a:pt x="1482" y="555"/>
                  </a:lnTo>
                  <a:lnTo>
                    <a:pt x="1484" y="553"/>
                  </a:lnTo>
                  <a:lnTo>
                    <a:pt x="1485" y="553"/>
                  </a:lnTo>
                  <a:lnTo>
                    <a:pt x="1485" y="552"/>
                  </a:lnTo>
                  <a:lnTo>
                    <a:pt x="1487" y="550"/>
                  </a:lnTo>
                  <a:lnTo>
                    <a:pt x="1488" y="550"/>
                  </a:lnTo>
                  <a:lnTo>
                    <a:pt x="1490" y="550"/>
                  </a:lnTo>
                  <a:lnTo>
                    <a:pt x="1491" y="549"/>
                  </a:lnTo>
                  <a:lnTo>
                    <a:pt x="1492" y="550"/>
                  </a:lnTo>
                  <a:lnTo>
                    <a:pt x="1494" y="549"/>
                  </a:lnTo>
                  <a:lnTo>
                    <a:pt x="1495" y="549"/>
                  </a:lnTo>
                  <a:lnTo>
                    <a:pt x="1495" y="548"/>
                  </a:lnTo>
                  <a:lnTo>
                    <a:pt x="1496" y="548"/>
                  </a:lnTo>
                  <a:lnTo>
                    <a:pt x="1497" y="548"/>
                  </a:lnTo>
                  <a:lnTo>
                    <a:pt x="1498" y="548"/>
                  </a:lnTo>
                  <a:lnTo>
                    <a:pt x="1500" y="548"/>
                  </a:lnTo>
                  <a:lnTo>
                    <a:pt x="1513" y="547"/>
                  </a:lnTo>
                  <a:lnTo>
                    <a:pt x="1524" y="545"/>
                  </a:lnTo>
                  <a:lnTo>
                    <a:pt x="1528" y="544"/>
                  </a:lnTo>
                  <a:lnTo>
                    <a:pt x="1532" y="544"/>
                  </a:lnTo>
                  <a:lnTo>
                    <a:pt x="1561" y="539"/>
                  </a:lnTo>
                  <a:lnTo>
                    <a:pt x="1570" y="537"/>
                  </a:lnTo>
                  <a:lnTo>
                    <a:pt x="1572" y="537"/>
                  </a:lnTo>
                  <a:lnTo>
                    <a:pt x="1574" y="538"/>
                  </a:lnTo>
                  <a:lnTo>
                    <a:pt x="1575" y="537"/>
                  </a:lnTo>
                  <a:lnTo>
                    <a:pt x="1576" y="535"/>
                  </a:lnTo>
                  <a:lnTo>
                    <a:pt x="1577" y="533"/>
                  </a:lnTo>
                  <a:lnTo>
                    <a:pt x="1577" y="532"/>
                  </a:lnTo>
                  <a:lnTo>
                    <a:pt x="1577" y="531"/>
                  </a:lnTo>
                  <a:lnTo>
                    <a:pt x="1578" y="530"/>
                  </a:lnTo>
                  <a:lnTo>
                    <a:pt x="1578" y="528"/>
                  </a:lnTo>
                  <a:lnTo>
                    <a:pt x="1575" y="522"/>
                  </a:lnTo>
                  <a:lnTo>
                    <a:pt x="1575" y="521"/>
                  </a:lnTo>
                  <a:lnTo>
                    <a:pt x="1574" y="520"/>
                  </a:lnTo>
                  <a:lnTo>
                    <a:pt x="1573" y="517"/>
                  </a:lnTo>
                  <a:lnTo>
                    <a:pt x="1572" y="514"/>
                  </a:lnTo>
                  <a:lnTo>
                    <a:pt x="1572" y="513"/>
                  </a:lnTo>
                  <a:lnTo>
                    <a:pt x="1573" y="512"/>
                  </a:lnTo>
                  <a:lnTo>
                    <a:pt x="1573" y="511"/>
                  </a:lnTo>
                  <a:lnTo>
                    <a:pt x="1572" y="510"/>
                  </a:lnTo>
                  <a:lnTo>
                    <a:pt x="1572" y="508"/>
                  </a:lnTo>
                  <a:lnTo>
                    <a:pt x="1573" y="507"/>
                  </a:lnTo>
                  <a:lnTo>
                    <a:pt x="1574" y="506"/>
                  </a:lnTo>
                  <a:lnTo>
                    <a:pt x="1575" y="505"/>
                  </a:lnTo>
                  <a:lnTo>
                    <a:pt x="1576" y="504"/>
                  </a:lnTo>
                  <a:lnTo>
                    <a:pt x="1576" y="503"/>
                  </a:lnTo>
                  <a:lnTo>
                    <a:pt x="1577" y="501"/>
                  </a:lnTo>
                  <a:lnTo>
                    <a:pt x="1575" y="496"/>
                  </a:lnTo>
                  <a:lnTo>
                    <a:pt x="1575" y="492"/>
                  </a:lnTo>
                  <a:lnTo>
                    <a:pt x="1574" y="492"/>
                  </a:lnTo>
                  <a:lnTo>
                    <a:pt x="1574" y="491"/>
                  </a:lnTo>
                  <a:lnTo>
                    <a:pt x="1573" y="488"/>
                  </a:lnTo>
                  <a:lnTo>
                    <a:pt x="1572" y="487"/>
                  </a:lnTo>
                  <a:lnTo>
                    <a:pt x="1572" y="486"/>
                  </a:lnTo>
                  <a:lnTo>
                    <a:pt x="1572" y="484"/>
                  </a:lnTo>
                  <a:lnTo>
                    <a:pt x="1572" y="483"/>
                  </a:lnTo>
                  <a:lnTo>
                    <a:pt x="1573" y="481"/>
                  </a:lnTo>
                  <a:lnTo>
                    <a:pt x="1573" y="479"/>
                  </a:lnTo>
                  <a:lnTo>
                    <a:pt x="1571" y="477"/>
                  </a:lnTo>
                  <a:lnTo>
                    <a:pt x="1571" y="476"/>
                  </a:lnTo>
                  <a:lnTo>
                    <a:pt x="1571" y="475"/>
                  </a:lnTo>
                  <a:lnTo>
                    <a:pt x="1569" y="474"/>
                  </a:lnTo>
                  <a:lnTo>
                    <a:pt x="1568" y="473"/>
                  </a:lnTo>
                  <a:lnTo>
                    <a:pt x="1567" y="469"/>
                  </a:lnTo>
                  <a:lnTo>
                    <a:pt x="1567" y="467"/>
                  </a:lnTo>
                  <a:lnTo>
                    <a:pt x="1566" y="464"/>
                  </a:lnTo>
                  <a:lnTo>
                    <a:pt x="1565" y="462"/>
                  </a:lnTo>
                  <a:lnTo>
                    <a:pt x="1564" y="461"/>
                  </a:lnTo>
                  <a:lnTo>
                    <a:pt x="1564" y="460"/>
                  </a:lnTo>
                  <a:lnTo>
                    <a:pt x="1565" y="458"/>
                  </a:lnTo>
                  <a:lnTo>
                    <a:pt x="1565" y="457"/>
                  </a:lnTo>
                  <a:lnTo>
                    <a:pt x="1566" y="450"/>
                  </a:lnTo>
                  <a:lnTo>
                    <a:pt x="1566" y="449"/>
                  </a:lnTo>
                  <a:lnTo>
                    <a:pt x="1566" y="448"/>
                  </a:lnTo>
                  <a:lnTo>
                    <a:pt x="1565" y="447"/>
                  </a:lnTo>
                  <a:lnTo>
                    <a:pt x="1565" y="446"/>
                  </a:lnTo>
                  <a:lnTo>
                    <a:pt x="1564" y="445"/>
                  </a:lnTo>
                  <a:lnTo>
                    <a:pt x="1564" y="444"/>
                  </a:lnTo>
                  <a:lnTo>
                    <a:pt x="1565" y="443"/>
                  </a:lnTo>
                  <a:lnTo>
                    <a:pt x="1566" y="440"/>
                  </a:lnTo>
                  <a:lnTo>
                    <a:pt x="1566" y="438"/>
                  </a:lnTo>
                  <a:lnTo>
                    <a:pt x="1566" y="437"/>
                  </a:lnTo>
                  <a:lnTo>
                    <a:pt x="1559" y="435"/>
                  </a:lnTo>
                  <a:lnTo>
                    <a:pt x="1558" y="434"/>
                  </a:lnTo>
                  <a:lnTo>
                    <a:pt x="1556" y="433"/>
                  </a:lnTo>
                  <a:lnTo>
                    <a:pt x="1554" y="431"/>
                  </a:lnTo>
                  <a:lnTo>
                    <a:pt x="1554" y="430"/>
                  </a:lnTo>
                  <a:lnTo>
                    <a:pt x="1552" y="427"/>
                  </a:lnTo>
                  <a:lnTo>
                    <a:pt x="1552" y="426"/>
                  </a:lnTo>
                  <a:lnTo>
                    <a:pt x="1551" y="426"/>
                  </a:lnTo>
                  <a:lnTo>
                    <a:pt x="1549" y="426"/>
                  </a:lnTo>
                  <a:lnTo>
                    <a:pt x="1547" y="425"/>
                  </a:lnTo>
                  <a:lnTo>
                    <a:pt x="1545" y="425"/>
                  </a:lnTo>
                  <a:lnTo>
                    <a:pt x="1544" y="424"/>
                  </a:lnTo>
                  <a:lnTo>
                    <a:pt x="1542" y="423"/>
                  </a:lnTo>
                  <a:lnTo>
                    <a:pt x="1539" y="420"/>
                  </a:lnTo>
                  <a:lnTo>
                    <a:pt x="1537" y="417"/>
                  </a:lnTo>
                  <a:lnTo>
                    <a:pt x="1536" y="416"/>
                  </a:lnTo>
                  <a:lnTo>
                    <a:pt x="1535" y="414"/>
                  </a:lnTo>
                  <a:lnTo>
                    <a:pt x="1535" y="413"/>
                  </a:lnTo>
                  <a:lnTo>
                    <a:pt x="1534" y="412"/>
                  </a:lnTo>
                  <a:lnTo>
                    <a:pt x="1534" y="411"/>
                  </a:lnTo>
                  <a:lnTo>
                    <a:pt x="1535" y="408"/>
                  </a:lnTo>
                  <a:lnTo>
                    <a:pt x="1535" y="405"/>
                  </a:lnTo>
                  <a:lnTo>
                    <a:pt x="1535" y="404"/>
                  </a:lnTo>
                  <a:lnTo>
                    <a:pt x="1537" y="397"/>
                  </a:lnTo>
                  <a:lnTo>
                    <a:pt x="1538" y="394"/>
                  </a:lnTo>
                  <a:lnTo>
                    <a:pt x="1539" y="392"/>
                  </a:lnTo>
                  <a:lnTo>
                    <a:pt x="1539" y="390"/>
                  </a:lnTo>
                  <a:lnTo>
                    <a:pt x="1540" y="389"/>
                  </a:lnTo>
                  <a:lnTo>
                    <a:pt x="1541" y="388"/>
                  </a:lnTo>
                  <a:lnTo>
                    <a:pt x="1542" y="385"/>
                  </a:lnTo>
                  <a:lnTo>
                    <a:pt x="1542" y="383"/>
                  </a:lnTo>
                  <a:lnTo>
                    <a:pt x="1542" y="380"/>
                  </a:lnTo>
                  <a:lnTo>
                    <a:pt x="1542" y="378"/>
                  </a:lnTo>
                  <a:lnTo>
                    <a:pt x="1542" y="376"/>
                  </a:lnTo>
                  <a:lnTo>
                    <a:pt x="1543" y="370"/>
                  </a:lnTo>
                  <a:lnTo>
                    <a:pt x="1544" y="369"/>
                  </a:lnTo>
                  <a:lnTo>
                    <a:pt x="1545" y="367"/>
                  </a:lnTo>
                  <a:lnTo>
                    <a:pt x="1547" y="365"/>
                  </a:lnTo>
                  <a:lnTo>
                    <a:pt x="1548" y="363"/>
                  </a:lnTo>
                  <a:lnTo>
                    <a:pt x="1548" y="362"/>
                  </a:lnTo>
                  <a:lnTo>
                    <a:pt x="1550" y="360"/>
                  </a:lnTo>
                  <a:lnTo>
                    <a:pt x="1550" y="359"/>
                  </a:lnTo>
                  <a:lnTo>
                    <a:pt x="1551" y="359"/>
                  </a:lnTo>
                  <a:lnTo>
                    <a:pt x="1556" y="356"/>
                  </a:lnTo>
                  <a:lnTo>
                    <a:pt x="1559" y="355"/>
                  </a:lnTo>
                  <a:lnTo>
                    <a:pt x="1560" y="354"/>
                  </a:lnTo>
                  <a:lnTo>
                    <a:pt x="1561" y="353"/>
                  </a:lnTo>
                  <a:lnTo>
                    <a:pt x="1561" y="352"/>
                  </a:lnTo>
                  <a:lnTo>
                    <a:pt x="1562" y="352"/>
                  </a:lnTo>
                  <a:lnTo>
                    <a:pt x="1566" y="351"/>
                  </a:lnTo>
                  <a:lnTo>
                    <a:pt x="1568" y="350"/>
                  </a:lnTo>
                  <a:lnTo>
                    <a:pt x="1569" y="350"/>
                  </a:lnTo>
                  <a:lnTo>
                    <a:pt x="1571" y="348"/>
                  </a:lnTo>
                  <a:lnTo>
                    <a:pt x="1573" y="347"/>
                  </a:lnTo>
                  <a:lnTo>
                    <a:pt x="1574" y="346"/>
                  </a:lnTo>
                  <a:lnTo>
                    <a:pt x="1574" y="345"/>
                  </a:lnTo>
                  <a:lnTo>
                    <a:pt x="1572" y="344"/>
                  </a:lnTo>
                  <a:lnTo>
                    <a:pt x="1569" y="343"/>
                  </a:lnTo>
                  <a:lnTo>
                    <a:pt x="1568" y="343"/>
                  </a:lnTo>
                  <a:lnTo>
                    <a:pt x="1567" y="342"/>
                  </a:lnTo>
                  <a:lnTo>
                    <a:pt x="1567" y="341"/>
                  </a:lnTo>
                  <a:lnTo>
                    <a:pt x="1568" y="340"/>
                  </a:lnTo>
                  <a:lnTo>
                    <a:pt x="1569" y="339"/>
                  </a:lnTo>
                  <a:lnTo>
                    <a:pt x="1570" y="338"/>
                  </a:lnTo>
                  <a:lnTo>
                    <a:pt x="1571" y="338"/>
                  </a:lnTo>
                  <a:lnTo>
                    <a:pt x="1572" y="337"/>
                  </a:lnTo>
                  <a:lnTo>
                    <a:pt x="1573" y="337"/>
                  </a:lnTo>
                  <a:lnTo>
                    <a:pt x="1575" y="337"/>
                  </a:lnTo>
                  <a:lnTo>
                    <a:pt x="1575" y="336"/>
                  </a:lnTo>
                  <a:lnTo>
                    <a:pt x="1577" y="334"/>
                  </a:lnTo>
                  <a:lnTo>
                    <a:pt x="1578" y="332"/>
                  </a:lnTo>
                  <a:lnTo>
                    <a:pt x="1579" y="331"/>
                  </a:lnTo>
                  <a:lnTo>
                    <a:pt x="1580" y="329"/>
                  </a:lnTo>
                  <a:lnTo>
                    <a:pt x="1580" y="328"/>
                  </a:lnTo>
                  <a:lnTo>
                    <a:pt x="1579" y="327"/>
                  </a:lnTo>
                  <a:lnTo>
                    <a:pt x="1578" y="326"/>
                  </a:lnTo>
                  <a:lnTo>
                    <a:pt x="1574" y="322"/>
                  </a:lnTo>
                  <a:lnTo>
                    <a:pt x="1572" y="320"/>
                  </a:lnTo>
                  <a:lnTo>
                    <a:pt x="1568" y="313"/>
                  </a:lnTo>
                  <a:lnTo>
                    <a:pt x="1567" y="313"/>
                  </a:lnTo>
                  <a:lnTo>
                    <a:pt x="1567" y="312"/>
                  </a:lnTo>
                  <a:lnTo>
                    <a:pt x="1566" y="312"/>
                  </a:lnTo>
                  <a:lnTo>
                    <a:pt x="1563" y="312"/>
                  </a:lnTo>
                  <a:lnTo>
                    <a:pt x="1562" y="312"/>
                  </a:lnTo>
                  <a:lnTo>
                    <a:pt x="1562" y="311"/>
                  </a:lnTo>
                  <a:lnTo>
                    <a:pt x="1562" y="310"/>
                  </a:lnTo>
                  <a:lnTo>
                    <a:pt x="1562" y="308"/>
                  </a:lnTo>
                  <a:lnTo>
                    <a:pt x="1563" y="306"/>
                  </a:lnTo>
                  <a:lnTo>
                    <a:pt x="1562" y="302"/>
                  </a:lnTo>
                  <a:lnTo>
                    <a:pt x="1563" y="297"/>
                  </a:lnTo>
                  <a:lnTo>
                    <a:pt x="1563" y="295"/>
                  </a:lnTo>
                  <a:lnTo>
                    <a:pt x="1562" y="294"/>
                  </a:lnTo>
                  <a:lnTo>
                    <a:pt x="1561" y="294"/>
                  </a:lnTo>
                  <a:lnTo>
                    <a:pt x="1559" y="294"/>
                  </a:lnTo>
                  <a:lnTo>
                    <a:pt x="1557" y="294"/>
                  </a:lnTo>
                  <a:lnTo>
                    <a:pt x="1556" y="295"/>
                  </a:lnTo>
                  <a:lnTo>
                    <a:pt x="1555" y="296"/>
                  </a:lnTo>
                  <a:lnTo>
                    <a:pt x="1555" y="297"/>
                  </a:lnTo>
                  <a:lnTo>
                    <a:pt x="1555" y="298"/>
                  </a:lnTo>
                  <a:lnTo>
                    <a:pt x="1553" y="298"/>
                  </a:lnTo>
                  <a:lnTo>
                    <a:pt x="1552" y="298"/>
                  </a:lnTo>
                  <a:lnTo>
                    <a:pt x="1551" y="299"/>
                  </a:lnTo>
                  <a:lnTo>
                    <a:pt x="1550" y="300"/>
                  </a:lnTo>
                  <a:lnTo>
                    <a:pt x="1549" y="301"/>
                  </a:lnTo>
                  <a:lnTo>
                    <a:pt x="1548" y="300"/>
                  </a:lnTo>
                  <a:lnTo>
                    <a:pt x="1548" y="299"/>
                  </a:lnTo>
                  <a:lnTo>
                    <a:pt x="1547" y="298"/>
                  </a:lnTo>
                  <a:lnTo>
                    <a:pt x="1547" y="296"/>
                  </a:lnTo>
                  <a:lnTo>
                    <a:pt x="1546" y="294"/>
                  </a:lnTo>
                  <a:lnTo>
                    <a:pt x="1546" y="293"/>
                  </a:lnTo>
                  <a:lnTo>
                    <a:pt x="1545" y="291"/>
                  </a:lnTo>
                  <a:lnTo>
                    <a:pt x="1546" y="291"/>
                  </a:lnTo>
                  <a:lnTo>
                    <a:pt x="1547" y="290"/>
                  </a:lnTo>
                  <a:lnTo>
                    <a:pt x="1548" y="288"/>
                  </a:lnTo>
                  <a:lnTo>
                    <a:pt x="1547" y="288"/>
                  </a:lnTo>
                  <a:lnTo>
                    <a:pt x="1547" y="287"/>
                  </a:lnTo>
                  <a:lnTo>
                    <a:pt x="1546" y="285"/>
                  </a:lnTo>
                  <a:lnTo>
                    <a:pt x="1546" y="284"/>
                  </a:lnTo>
                  <a:lnTo>
                    <a:pt x="1547" y="281"/>
                  </a:lnTo>
                  <a:lnTo>
                    <a:pt x="1548" y="279"/>
                  </a:lnTo>
                  <a:lnTo>
                    <a:pt x="1549" y="278"/>
                  </a:lnTo>
                  <a:lnTo>
                    <a:pt x="1550" y="278"/>
                  </a:lnTo>
                  <a:lnTo>
                    <a:pt x="1551" y="275"/>
                  </a:lnTo>
                  <a:lnTo>
                    <a:pt x="1552" y="274"/>
                  </a:lnTo>
                  <a:lnTo>
                    <a:pt x="1553" y="272"/>
                  </a:lnTo>
                  <a:lnTo>
                    <a:pt x="1555" y="268"/>
                  </a:lnTo>
                  <a:lnTo>
                    <a:pt x="1556" y="265"/>
                  </a:lnTo>
                  <a:lnTo>
                    <a:pt x="1556" y="264"/>
                  </a:lnTo>
                  <a:lnTo>
                    <a:pt x="1558" y="263"/>
                  </a:lnTo>
                  <a:lnTo>
                    <a:pt x="1560" y="260"/>
                  </a:lnTo>
                  <a:lnTo>
                    <a:pt x="1561" y="259"/>
                  </a:lnTo>
                  <a:lnTo>
                    <a:pt x="1562" y="258"/>
                  </a:lnTo>
                  <a:lnTo>
                    <a:pt x="1565" y="251"/>
                  </a:lnTo>
                  <a:lnTo>
                    <a:pt x="1566" y="250"/>
                  </a:lnTo>
                  <a:lnTo>
                    <a:pt x="1566" y="249"/>
                  </a:lnTo>
                  <a:lnTo>
                    <a:pt x="1566" y="248"/>
                  </a:lnTo>
                  <a:lnTo>
                    <a:pt x="1565" y="247"/>
                  </a:lnTo>
                  <a:lnTo>
                    <a:pt x="1564" y="245"/>
                  </a:lnTo>
                  <a:lnTo>
                    <a:pt x="1563" y="245"/>
                  </a:lnTo>
                  <a:lnTo>
                    <a:pt x="1563" y="244"/>
                  </a:lnTo>
                  <a:lnTo>
                    <a:pt x="1564" y="243"/>
                  </a:lnTo>
                  <a:lnTo>
                    <a:pt x="1564" y="242"/>
                  </a:lnTo>
                  <a:lnTo>
                    <a:pt x="1563" y="242"/>
                  </a:lnTo>
                  <a:lnTo>
                    <a:pt x="1563" y="241"/>
                  </a:lnTo>
                  <a:lnTo>
                    <a:pt x="1561" y="240"/>
                  </a:lnTo>
                  <a:lnTo>
                    <a:pt x="1559" y="239"/>
                  </a:lnTo>
                  <a:lnTo>
                    <a:pt x="1558" y="237"/>
                  </a:lnTo>
                  <a:lnTo>
                    <a:pt x="1557" y="236"/>
                  </a:lnTo>
                  <a:lnTo>
                    <a:pt x="1555" y="234"/>
                  </a:lnTo>
                  <a:lnTo>
                    <a:pt x="1554" y="233"/>
                  </a:lnTo>
                  <a:lnTo>
                    <a:pt x="1553" y="232"/>
                  </a:lnTo>
                  <a:lnTo>
                    <a:pt x="1553" y="231"/>
                  </a:lnTo>
                  <a:lnTo>
                    <a:pt x="1554" y="229"/>
                  </a:lnTo>
                  <a:lnTo>
                    <a:pt x="1555" y="227"/>
                  </a:lnTo>
                  <a:lnTo>
                    <a:pt x="1556" y="225"/>
                  </a:lnTo>
                  <a:lnTo>
                    <a:pt x="1557" y="224"/>
                  </a:lnTo>
                  <a:lnTo>
                    <a:pt x="1561" y="224"/>
                  </a:lnTo>
                  <a:lnTo>
                    <a:pt x="1566" y="220"/>
                  </a:lnTo>
                  <a:lnTo>
                    <a:pt x="1572" y="217"/>
                  </a:lnTo>
                  <a:lnTo>
                    <a:pt x="1577" y="215"/>
                  </a:lnTo>
                  <a:lnTo>
                    <a:pt x="1578" y="214"/>
                  </a:lnTo>
                  <a:lnTo>
                    <a:pt x="1579" y="213"/>
                  </a:lnTo>
                  <a:lnTo>
                    <a:pt x="1579" y="212"/>
                  </a:lnTo>
                  <a:lnTo>
                    <a:pt x="1580" y="212"/>
                  </a:lnTo>
                  <a:lnTo>
                    <a:pt x="1584" y="212"/>
                  </a:lnTo>
                  <a:lnTo>
                    <a:pt x="1590" y="212"/>
                  </a:lnTo>
                  <a:lnTo>
                    <a:pt x="1593" y="213"/>
                  </a:lnTo>
                  <a:lnTo>
                    <a:pt x="1594" y="214"/>
                  </a:lnTo>
                  <a:lnTo>
                    <a:pt x="1596" y="214"/>
                  </a:lnTo>
                  <a:lnTo>
                    <a:pt x="1599" y="215"/>
                  </a:lnTo>
                  <a:lnTo>
                    <a:pt x="1605" y="217"/>
                  </a:lnTo>
                  <a:lnTo>
                    <a:pt x="1606" y="217"/>
                  </a:lnTo>
                  <a:lnTo>
                    <a:pt x="1611" y="219"/>
                  </a:lnTo>
                  <a:lnTo>
                    <a:pt x="1612" y="220"/>
                  </a:lnTo>
                  <a:lnTo>
                    <a:pt x="1613" y="221"/>
                  </a:lnTo>
                  <a:lnTo>
                    <a:pt x="1614" y="222"/>
                  </a:lnTo>
                  <a:lnTo>
                    <a:pt x="1616" y="223"/>
                  </a:lnTo>
                  <a:lnTo>
                    <a:pt x="1619" y="224"/>
                  </a:lnTo>
                  <a:lnTo>
                    <a:pt x="1621" y="224"/>
                  </a:lnTo>
                  <a:lnTo>
                    <a:pt x="1623" y="224"/>
                  </a:lnTo>
                  <a:lnTo>
                    <a:pt x="1626" y="225"/>
                  </a:lnTo>
                  <a:lnTo>
                    <a:pt x="1627" y="226"/>
                  </a:lnTo>
                  <a:lnTo>
                    <a:pt x="1628" y="227"/>
                  </a:lnTo>
                  <a:lnTo>
                    <a:pt x="1629" y="228"/>
                  </a:lnTo>
                  <a:lnTo>
                    <a:pt x="1632" y="230"/>
                  </a:lnTo>
                  <a:lnTo>
                    <a:pt x="1634" y="231"/>
                  </a:lnTo>
                  <a:lnTo>
                    <a:pt x="1635" y="232"/>
                  </a:lnTo>
                  <a:lnTo>
                    <a:pt x="1636" y="233"/>
                  </a:lnTo>
                  <a:lnTo>
                    <a:pt x="1639" y="234"/>
                  </a:lnTo>
                  <a:lnTo>
                    <a:pt x="1641" y="234"/>
                  </a:lnTo>
                  <a:lnTo>
                    <a:pt x="1642" y="234"/>
                  </a:lnTo>
                  <a:lnTo>
                    <a:pt x="1642" y="235"/>
                  </a:lnTo>
                  <a:lnTo>
                    <a:pt x="1644" y="237"/>
                  </a:lnTo>
                  <a:lnTo>
                    <a:pt x="1645" y="237"/>
                  </a:lnTo>
                  <a:lnTo>
                    <a:pt x="1647" y="241"/>
                  </a:lnTo>
                  <a:lnTo>
                    <a:pt x="1648" y="241"/>
                  </a:lnTo>
                  <a:lnTo>
                    <a:pt x="1649" y="242"/>
                  </a:lnTo>
                  <a:lnTo>
                    <a:pt x="1649" y="243"/>
                  </a:lnTo>
                  <a:lnTo>
                    <a:pt x="1651" y="244"/>
                  </a:lnTo>
                  <a:lnTo>
                    <a:pt x="1653" y="245"/>
                  </a:lnTo>
                  <a:lnTo>
                    <a:pt x="1655" y="246"/>
                  </a:lnTo>
                  <a:lnTo>
                    <a:pt x="1659" y="247"/>
                  </a:lnTo>
                  <a:lnTo>
                    <a:pt x="1660" y="247"/>
                  </a:lnTo>
                  <a:lnTo>
                    <a:pt x="1663" y="246"/>
                  </a:lnTo>
                  <a:lnTo>
                    <a:pt x="1666" y="245"/>
                  </a:lnTo>
                  <a:lnTo>
                    <a:pt x="1666" y="246"/>
                  </a:lnTo>
                  <a:lnTo>
                    <a:pt x="1668" y="247"/>
                  </a:lnTo>
                  <a:lnTo>
                    <a:pt x="1670" y="247"/>
                  </a:lnTo>
                  <a:lnTo>
                    <a:pt x="1671" y="246"/>
                  </a:lnTo>
                  <a:lnTo>
                    <a:pt x="1673" y="245"/>
                  </a:lnTo>
                  <a:lnTo>
                    <a:pt x="1674" y="245"/>
                  </a:lnTo>
                  <a:lnTo>
                    <a:pt x="1676" y="245"/>
                  </a:lnTo>
                  <a:lnTo>
                    <a:pt x="1677" y="246"/>
                  </a:lnTo>
                  <a:lnTo>
                    <a:pt x="1678" y="246"/>
                  </a:lnTo>
                  <a:lnTo>
                    <a:pt x="1680" y="245"/>
                  </a:lnTo>
                  <a:lnTo>
                    <a:pt x="1682" y="243"/>
                  </a:lnTo>
                  <a:lnTo>
                    <a:pt x="1683" y="243"/>
                  </a:lnTo>
                  <a:lnTo>
                    <a:pt x="1684" y="242"/>
                  </a:lnTo>
                  <a:lnTo>
                    <a:pt x="1687" y="240"/>
                  </a:lnTo>
                  <a:lnTo>
                    <a:pt x="1689" y="241"/>
                  </a:lnTo>
                  <a:lnTo>
                    <a:pt x="1690" y="241"/>
                  </a:lnTo>
                  <a:lnTo>
                    <a:pt x="1690" y="240"/>
                  </a:lnTo>
                  <a:lnTo>
                    <a:pt x="1690" y="239"/>
                  </a:lnTo>
                  <a:lnTo>
                    <a:pt x="1691" y="239"/>
                  </a:lnTo>
                  <a:lnTo>
                    <a:pt x="1693" y="238"/>
                  </a:lnTo>
                  <a:lnTo>
                    <a:pt x="1695" y="237"/>
                  </a:lnTo>
                  <a:lnTo>
                    <a:pt x="1696" y="237"/>
                  </a:lnTo>
                  <a:lnTo>
                    <a:pt x="1697" y="237"/>
                  </a:lnTo>
                  <a:lnTo>
                    <a:pt x="1698" y="238"/>
                  </a:lnTo>
                  <a:lnTo>
                    <a:pt x="1699" y="239"/>
                  </a:lnTo>
                  <a:lnTo>
                    <a:pt x="1700" y="240"/>
                  </a:lnTo>
                  <a:lnTo>
                    <a:pt x="1701" y="240"/>
                  </a:lnTo>
                  <a:lnTo>
                    <a:pt x="1702" y="239"/>
                  </a:lnTo>
                  <a:lnTo>
                    <a:pt x="1703" y="237"/>
                  </a:lnTo>
                  <a:lnTo>
                    <a:pt x="1705" y="237"/>
                  </a:lnTo>
                  <a:lnTo>
                    <a:pt x="1705" y="236"/>
                  </a:lnTo>
                  <a:lnTo>
                    <a:pt x="1705" y="235"/>
                  </a:lnTo>
                  <a:lnTo>
                    <a:pt x="1704" y="233"/>
                  </a:lnTo>
                  <a:lnTo>
                    <a:pt x="1703" y="233"/>
                  </a:lnTo>
                  <a:lnTo>
                    <a:pt x="1703" y="232"/>
                  </a:lnTo>
                  <a:lnTo>
                    <a:pt x="1703" y="230"/>
                  </a:lnTo>
                  <a:lnTo>
                    <a:pt x="1703" y="228"/>
                  </a:lnTo>
                  <a:lnTo>
                    <a:pt x="1702" y="227"/>
                  </a:lnTo>
                  <a:lnTo>
                    <a:pt x="1700" y="226"/>
                  </a:lnTo>
                  <a:lnTo>
                    <a:pt x="1700" y="224"/>
                  </a:lnTo>
                  <a:lnTo>
                    <a:pt x="1700" y="223"/>
                  </a:lnTo>
                  <a:lnTo>
                    <a:pt x="1700" y="222"/>
                  </a:lnTo>
                  <a:lnTo>
                    <a:pt x="1696" y="218"/>
                  </a:lnTo>
                  <a:lnTo>
                    <a:pt x="1697" y="214"/>
                  </a:lnTo>
                  <a:lnTo>
                    <a:pt x="1698" y="212"/>
                  </a:lnTo>
                  <a:lnTo>
                    <a:pt x="1698" y="211"/>
                  </a:lnTo>
                  <a:lnTo>
                    <a:pt x="1699" y="211"/>
                  </a:lnTo>
                  <a:lnTo>
                    <a:pt x="1701" y="211"/>
                  </a:lnTo>
                  <a:lnTo>
                    <a:pt x="1702" y="210"/>
                  </a:lnTo>
                  <a:lnTo>
                    <a:pt x="1702" y="209"/>
                  </a:lnTo>
                  <a:lnTo>
                    <a:pt x="1702" y="207"/>
                  </a:lnTo>
                  <a:lnTo>
                    <a:pt x="1702" y="206"/>
                  </a:lnTo>
                  <a:lnTo>
                    <a:pt x="1701" y="205"/>
                  </a:lnTo>
                  <a:lnTo>
                    <a:pt x="1698" y="204"/>
                  </a:lnTo>
                  <a:lnTo>
                    <a:pt x="1696" y="202"/>
                  </a:lnTo>
                  <a:lnTo>
                    <a:pt x="1697" y="201"/>
                  </a:lnTo>
                  <a:lnTo>
                    <a:pt x="1695" y="200"/>
                  </a:lnTo>
                  <a:lnTo>
                    <a:pt x="1694" y="199"/>
                  </a:lnTo>
                  <a:lnTo>
                    <a:pt x="1694" y="198"/>
                  </a:lnTo>
                  <a:lnTo>
                    <a:pt x="1694" y="197"/>
                  </a:lnTo>
                  <a:lnTo>
                    <a:pt x="1695" y="195"/>
                  </a:lnTo>
                  <a:lnTo>
                    <a:pt x="1695" y="194"/>
                  </a:lnTo>
                  <a:lnTo>
                    <a:pt x="1694" y="192"/>
                  </a:lnTo>
                  <a:lnTo>
                    <a:pt x="1693" y="191"/>
                  </a:lnTo>
                  <a:lnTo>
                    <a:pt x="1693" y="190"/>
                  </a:lnTo>
                  <a:lnTo>
                    <a:pt x="1693" y="189"/>
                  </a:lnTo>
                  <a:lnTo>
                    <a:pt x="1693" y="188"/>
                  </a:lnTo>
                  <a:lnTo>
                    <a:pt x="1693" y="187"/>
                  </a:lnTo>
                  <a:lnTo>
                    <a:pt x="1694" y="184"/>
                  </a:lnTo>
                  <a:lnTo>
                    <a:pt x="1694" y="183"/>
                  </a:lnTo>
                  <a:lnTo>
                    <a:pt x="1694" y="181"/>
                  </a:lnTo>
                  <a:lnTo>
                    <a:pt x="1694" y="179"/>
                  </a:lnTo>
                  <a:lnTo>
                    <a:pt x="1695" y="178"/>
                  </a:lnTo>
                  <a:lnTo>
                    <a:pt x="1696" y="176"/>
                  </a:lnTo>
                  <a:lnTo>
                    <a:pt x="1698" y="175"/>
                  </a:lnTo>
                  <a:lnTo>
                    <a:pt x="1699" y="173"/>
                  </a:lnTo>
                  <a:lnTo>
                    <a:pt x="1700" y="170"/>
                  </a:lnTo>
                  <a:lnTo>
                    <a:pt x="1701" y="169"/>
                  </a:lnTo>
                  <a:lnTo>
                    <a:pt x="1702" y="167"/>
                  </a:lnTo>
                  <a:lnTo>
                    <a:pt x="1703" y="165"/>
                  </a:lnTo>
                  <a:lnTo>
                    <a:pt x="1703" y="163"/>
                  </a:lnTo>
                  <a:lnTo>
                    <a:pt x="1703" y="162"/>
                  </a:lnTo>
                  <a:lnTo>
                    <a:pt x="1703" y="161"/>
                  </a:lnTo>
                  <a:lnTo>
                    <a:pt x="1702" y="159"/>
                  </a:lnTo>
                  <a:lnTo>
                    <a:pt x="1701" y="159"/>
                  </a:lnTo>
                  <a:lnTo>
                    <a:pt x="1700" y="156"/>
                  </a:lnTo>
                  <a:lnTo>
                    <a:pt x="1700" y="154"/>
                  </a:lnTo>
                  <a:lnTo>
                    <a:pt x="1699" y="153"/>
                  </a:lnTo>
                  <a:lnTo>
                    <a:pt x="1699" y="152"/>
                  </a:lnTo>
                  <a:lnTo>
                    <a:pt x="1695" y="151"/>
                  </a:lnTo>
                  <a:lnTo>
                    <a:pt x="1694" y="150"/>
                  </a:lnTo>
                  <a:lnTo>
                    <a:pt x="1691" y="150"/>
                  </a:lnTo>
                  <a:lnTo>
                    <a:pt x="1690" y="149"/>
                  </a:lnTo>
                  <a:lnTo>
                    <a:pt x="1690" y="148"/>
                  </a:lnTo>
                  <a:lnTo>
                    <a:pt x="1690" y="147"/>
                  </a:lnTo>
                  <a:lnTo>
                    <a:pt x="1691" y="146"/>
                  </a:lnTo>
                  <a:lnTo>
                    <a:pt x="1692" y="146"/>
                  </a:lnTo>
                  <a:lnTo>
                    <a:pt x="1692" y="144"/>
                  </a:lnTo>
                  <a:lnTo>
                    <a:pt x="1690" y="141"/>
                  </a:lnTo>
                  <a:lnTo>
                    <a:pt x="1689" y="139"/>
                  </a:lnTo>
                  <a:lnTo>
                    <a:pt x="1689" y="137"/>
                  </a:lnTo>
                  <a:lnTo>
                    <a:pt x="1689" y="136"/>
                  </a:lnTo>
                  <a:lnTo>
                    <a:pt x="1690" y="136"/>
                  </a:lnTo>
                  <a:lnTo>
                    <a:pt x="1695" y="133"/>
                  </a:lnTo>
                  <a:lnTo>
                    <a:pt x="1697" y="131"/>
                  </a:lnTo>
                  <a:lnTo>
                    <a:pt x="1697" y="130"/>
                  </a:lnTo>
                  <a:lnTo>
                    <a:pt x="1697" y="129"/>
                  </a:lnTo>
                  <a:lnTo>
                    <a:pt x="1697" y="126"/>
                  </a:lnTo>
                  <a:lnTo>
                    <a:pt x="1697" y="125"/>
                  </a:lnTo>
                  <a:lnTo>
                    <a:pt x="1699" y="124"/>
                  </a:lnTo>
                  <a:lnTo>
                    <a:pt x="1700" y="123"/>
                  </a:lnTo>
                  <a:lnTo>
                    <a:pt x="1702" y="123"/>
                  </a:lnTo>
                  <a:lnTo>
                    <a:pt x="1706" y="122"/>
                  </a:lnTo>
                  <a:lnTo>
                    <a:pt x="1708" y="121"/>
                  </a:lnTo>
                  <a:lnTo>
                    <a:pt x="1710" y="120"/>
                  </a:lnTo>
                  <a:lnTo>
                    <a:pt x="1711" y="118"/>
                  </a:lnTo>
                  <a:lnTo>
                    <a:pt x="1711" y="116"/>
                  </a:lnTo>
                  <a:lnTo>
                    <a:pt x="1711" y="114"/>
                  </a:lnTo>
                  <a:lnTo>
                    <a:pt x="1711" y="113"/>
                  </a:lnTo>
                  <a:lnTo>
                    <a:pt x="1711" y="112"/>
                  </a:lnTo>
                  <a:lnTo>
                    <a:pt x="1713" y="108"/>
                  </a:lnTo>
                  <a:lnTo>
                    <a:pt x="1714" y="107"/>
                  </a:lnTo>
                  <a:lnTo>
                    <a:pt x="1717" y="110"/>
                  </a:lnTo>
                  <a:lnTo>
                    <a:pt x="1718" y="110"/>
                  </a:lnTo>
                  <a:lnTo>
                    <a:pt x="1719" y="110"/>
                  </a:lnTo>
                  <a:lnTo>
                    <a:pt x="1720" y="110"/>
                  </a:lnTo>
                  <a:lnTo>
                    <a:pt x="1722" y="109"/>
                  </a:lnTo>
                  <a:lnTo>
                    <a:pt x="1723" y="109"/>
                  </a:lnTo>
                  <a:lnTo>
                    <a:pt x="1725" y="110"/>
                  </a:lnTo>
                  <a:lnTo>
                    <a:pt x="1726" y="111"/>
                  </a:lnTo>
                  <a:lnTo>
                    <a:pt x="1726" y="112"/>
                  </a:lnTo>
                  <a:lnTo>
                    <a:pt x="1727" y="114"/>
                  </a:lnTo>
                  <a:lnTo>
                    <a:pt x="1727" y="117"/>
                  </a:lnTo>
                  <a:lnTo>
                    <a:pt x="1727" y="118"/>
                  </a:lnTo>
                  <a:lnTo>
                    <a:pt x="1727" y="119"/>
                  </a:lnTo>
                  <a:lnTo>
                    <a:pt x="1728" y="119"/>
                  </a:lnTo>
                  <a:lnTo>
                    <a:pt x="1731" y="119"/>
                  </a:lnTo>
                  <a:lnTo>
                    <a:pt x="1732" y="119"/>
                  </a:lnTo>
                  <a:lnTo>
                    <a:pt x="1733" y="119"/>
                  </a:lnTo>
                  <a:lnTo>
                    <a:pt x="1733" y="120"/>
                  </a:lnTo>
                  <a:lnTo>
                    <a:pt x="1734" y="122"/>
                  </a:lnTo>
                  <a:lnTo>
                    <a:pt x="1734" y="123"/>
                  </a:lnTo>
                  <a:lnTo>
                    <a:pt x="1738" y="128"/>
                  </a:lnTo>
                  <a:lnTo>
                    <a:pt x="1739" y="129"/>
                  </a:lnTo>
                  <a:lnTo>
                    <a:pt x="1740" y="129"/>
                  </a:lnTo>
                  <a:lnTo>
                    <a:pt x="1743" y="129"/>
                  </a:lnTo>
                  <a:lnTo>
                    <a:pt x="1745" y="130"/>
                  </a:lnTo>
                  <a:lnTo>
                    <a:pt x="1747" y="131"/>
                  </a:lnTo>
                  <a:lnTo>
                    <a:pt x="1749" y="133"/>
                  </a:lnTo>
                  <a:lnTo>
                    <a:pt x="1750" y="136"/>
                  </a:lnTo>
                  <a:lnTo>
                    <a:pt x="1754" y="137"/>
                  </a:lnTo>
                  <a:lnTo>
                    <a:pt x="1754" y="139"/>
                  </a:lnTo>
                  <a:lnTo>
                    <a:pt x="1755" y="140"/>
                  </a:lnTo>
                  <a:lnTo>
                    <a:pt x="1756" y="141"/>
                  </a:lnTo>
                  <a:lnTo>
                    <a:pt x="1756" y="142"/>
                  </a:lnTo>
                  <a:lnTo>
                    <a:pt x="1757" y="142"/>
                  </a:lnTo>
                  <a:lnTo>
                    <a:pt x="1760" y="143"/>
                  </a:lnTo>
                  <a:lnTo>
                    <a:pt x="1760" y="145"/>
                  </a:lnTo>
                  <a:lnTo>
                    <a:pt x="1762" y="145"/>
                  </a:lnTo>
                  <a:lnTo>
                    <a:pt x="1763" y="145"/>
                  </a:lnTo>
                  <a:lnTo>
                    <a:pt x="1764" y="145"/>
                  </a:lnTo>
                  <a:lnTo>
                    <a:pt x="1765" y="146"/>
                  </a:lnTo>
                  <a:lnTo>
                    <a:pt x="1766" y="147"/>
                  </a:lnTo>
                  <a:lnTo>
                    <a:pt x="1771" y="149"/>
                  </a:lnTo>
                  <a:lnTo>
                    <a:pt x="1771" y="150"/>
                  </a:lnTo>
                  <a:lnTo>
                    <a:pt x="1771" y="153"/>
                  </a:lnTo>
                  <a:lnTo>
                    <a:pt x="1774" y="153"/>
                  </a:lnTo>
                  <a:lnTo>
                    <a:pt x="1775" y="154"/>
                  </a:lnTo>
                  <a:lnTo>
                    <a:pt x="1775" y="153"/>
                  </a:lnTo>
                  <a:lnTo>
                    <a:pt x="1776" y="155"/>
                  </a:lnTo>
                  <a:lnTo>
                    <a:pt x="1776" y="156"/>
                  </a:lnTo>
                  <a:lnTo>
                    <a:pt x="1775" y="158"/>
                  </a:lnTo>
                  <a:lnTo>
                    <a:pt x="1775" y="160"/>
                  </a:lnTo>
                  <a:lnTo>
                    <a:pt x="1775" y="162"/>
                  </a:lnTo>
                  <a:lnTo>
                    <a:pt x="1775" y="163"/>
                  </a:lnTo>
                  <a:lnTo>
                    <a:pt x="1773" y="165"/>
                  </a:lnTo>
                  <a:lnTo>
                    <a:pt x="1773" y="166"/>
                  </a:lnTo>
                  <a:lnTo>
                    <a:pt x="1774" y="166"/>
                  </a:lnTo>
                  <a:lnTo>
                    <a:pt x="1775" y="166"/>
                  </a:lnTo>
                  <a:lnTo>
                    <a:pt x="1776" y="167"/>
                  </a:lnTo>
                  <a:lnTo>
                    <a:pt x="1776" y="168"/>
                  </a:lnTo>
                  <a:lnTo>
                    <a:pt x="1777" y="169"/>
                  </a:lnTo>
                  <a:lnTo>
                    <a:pt x="1779" y="169"/>
                  </a:lnTo>
                  <a:lnTo>
                    <a:pt x="1781" y="169"/>
                  </a:lnTo>
                  <a:lnTo>
                    <a:pt x="1781" y="170"/>
                  </a:lnTo>
                  <a:lnTo>
                    <a:pt x="1782" y="170"/>
                  </a:lnTo>
                  <a:lnTo>
                    <a:pt x="1781" y="172"/>
                  </a:lnTo>
                  <a:lnTo>
                    <a:pt x="1779" y="175"/>
                  </a:lnTo>
                  <a:lnTo>
                    <a:pt x="1778" y="177"/>
                  </a:lnTo>
                  <a:lnTo>
                    <a:pt x="1777" y="177"/>
                  </a:lnTo>
                  <a:lnTo>
                    <a:pt x="1776" y="178"/>
                  </a:lnTo>
                  <a:lnTo>
                    <a:pt x="1775" y="178"/>
                  </a:lnTo>
                  <a:lnTo>
                    <a:pt x="1775" y="179"/>
                  </a:lnTo>
                  <a:lnTo>
                    <a:pt x="1775" y="180"/>
                  </a:lnTo>
                  <a:lnTo>
                    <a:pt x="1775" y="181"/>
                  </a:lnTo>
                  <a:lnTo>
                    <a:pt x="1774" y="184"/>
                  </a:lnTo>
                  <a:lnTo>
                    <a:pt x="1774" y="185"/>
                  </a:lnTo>
                  <a:lnTo>
                    <a:pt x="1774" y="186"/>
                  </a:lnTo>
                  <a:lnTo>
                    <a:pt x="1775" y="186"/>
                  </a:lnTo>
                  <a:lnTo>
                    <a:pt x="1776" y="187"/>
                  </a:lnTo>
                  <a:lnTo>
                    <a:pt x="1777" y="188"/>
                  </a:lnTo>
                  <a:lnTo>
                    <a:pt x="1778" y="190"/>
                  </a:lnTo>
                  <a:lnTo>
                    <a:pt x="1780" y="190"/>
                  </a:lnTo>
                  <a:lnTo>
                    <a:pt x="1782" y="189"/>
                  </a:lnTo>
                  <a:lnTo>
                    <a:pt x="1783" y="189"/>
                  </a:lnTo>
                  <a:lnTo>
                    <a:pt x="1783" y="190"/>
                  </a:lnTo>
                  <a:lnTo>
                    <a:pt x="1783" y="194"/>
                  </a:lnTo>
                  <a:lnTo>
                    <a:pt x="1784" y="195"/>
                  </a:lnTo>
                  <a:lnTo>
                    <a:pt x="1785" y="197"/>
                  </a:lnTo>
                  <a:lnTo>
                    <a:pt x="1787" y="197"/>
                  </a:lnTo>
                  <a:lnTo>
                    <a:pt x="1790" y="197"/>
                  </a:lnTo>
                  <a:lnTo>
                    <a:pt x="1791" y="197"/>
                  </a:lnTo>
                  <a:lnTo>
                    <a:pt x="1792" y="197"/>
                  </a:lnTo>
                  <a:lnTo>
                    <a:pt x="1794" y="198"/>
                  </a:lnTo>
                  <a:lnTo>
                    <a:pt x="1795" y="198"/>
                  </a:lnTo>
                  <a:lnTo>
                    <a:pt x="1798" y="197"/>
                  </a:lnTo>
                  <a:lnTo>
                    <a:pt x="1799" y="196"/>
                  </a:lnTo>
                  <a:lnTo>
                    <a:pt x="1800" y="195"/>
                  </a:lnTo>
                  <a:lnTo>
                    <a:pt x="1801" y="196"/>
                  </a:lnTo>
                  <a:lnTo>
                    <a:pt x="1802" y="196"/>
                  </a:lnTo>
                  <a:lnTo>
                    <a:pt x="1804" y="196"/>
                  </a:lnTo>
                  <a:lnTo>
                    <a:pt x="1807" y="201"/>
                  </a:lnTo>
                  <a:lnTo>
                    <a:pt x="1807" y="204"/>
                  </a:lnTo>
                  <a:lnTo>
                    <a:pt x="1808" y="204"/>
                  </a:lnTo>
                  <a:lnTo>
                    <a:pt x="1809" y="204"/>
                  </a:lnTo>
                  <a:lnTo>
                    <a:pt x="1810" y="204"/>
                  </a:lnTo>
                  <a:lnTo>
                    <a:pt x="1811" y="202"/>
                  </a:lnTo>
                  <a:lnTo>
                    <a:pt x="1814" y="202"/>
                  </a:lnTo>
                  <a:lnTo>
                    <a:pt x="1816" y="203"/>
                  </a:lnTo>
                  <a:lnTo>
                    <a:pt x="1817" y="204"/>
                  </a:lnTo>
                  <a:lnTo>
                    <a:pt x="1818" y="205"/>
                  </a:lnTo>
                  <a:lnTo>
                    <a:pt x="1824" y="207"/>
                  </a:lnTo>
                  <a:lnTo>
                    <a:pt x="1825" y="207"/>
                  </a:lnTo>
                  <a:lnTo>
                    <a:pt x="1828" y="204"/>
                  </a:lnTo>
                  <a:lnTo>
                    <a:pt x="1829" y="202"/>
                  </a:lnTo>
                  <a:lnTo>
                    <a:pt x="1829" y="201"/>
                  </a:lnTo>
                  <a:lnTo>
                    <a:pt x="1830" y="200"/>
                  </a:lnTo>
                  <a:lnTo>
                    <a:pt x="1829" y="197"/>
                  </a:lnTo>
                  <a:lnTo>
                    <a:pt x="1829" y="194"/>
                  </a:lnTo>
                  <a:lnTo>
                    <a:pt x="1828" y="194"/>
                  </a:lnTo>
                  <a:lnTo>
                    <a:pt x="1828" y="193"/>
                  </a:lnTo>
                  <a:lnTo>
                    <a:pt x="1829" y="192"/>
                  </a:lnTo>
                  <a:lnTo>
                    <a:pt x="1830" y="192"/>
                  </a:lnTo>
                  <a:lnTo>
                    <a:pt x="1831" y="192"/>
                  </a:lnTo>
                  <a:lnTo>
                    <a:pt x="1831" y="193"/>
                  </a:lnTo>
                  <a:lnTo>
                    <a:pt x="1831" y="194"/>
                  </a:lnTo>
                  <a:lnTo>
                    <a:pt x="1831" y="195"/>
                  </a:lnTo>
                  <a:lnTo>
                    <a:pt x="1832" y="196"/>
                  </a:lnTo>
                  <a:lnTo>
                    <a:pt x="1833" y="198"/>
                  </a:lnTo>
                  <a:lnTo>
                    <a:pt x="1834" y="199"/>
                  </a:lnTo>
                  <a:lnTo>
                    <a:pt x="1835" y="200"/>
                  </a:lnTo>
                  <a:lnTo>
                    <a:pt x="1838" y="201"/>
                  </a:lnTo>
                  <a:lnTo>
                    <a:pt x="1840" y="199"/>
                  </a:lnTo>
                  <a:lnTo>
                    <a:pt x="1840" y="198"/>
                  </a:lnTo>
                  <a:lnTo>
                    <a:pt x="1841" y="198"/>
                  </a:lnTo>
                  <a:lnTo>
                    <a:pt x="1842" y="199"/>
                  </a:lnTo>
                  <a:lnTo>
                    <a:pt x="1843" y="199"/>
                  </a:lnTo>
                  <a:lnTo>
                    <a:pt x="1844" y="198"/>
                  </a:lnTo>
                  <a:lnTo>
                    <a:pt x="1845" y="198"/>
                  </a:lnTo>
                  <a:lnTo>
                    <a:pt x="1846" y="202"/>
                  </a:lnTo>
                  <a:lnTo>
                    <a:pt x="1846" y="203"/>
                  </a:lnTo>
                  <a:lnTo>
                    <a:pt x="1848" y="205"/>
                  </a:lnTo>
                  <a:lnTo>
                    <a:pt x="1849" y="206"/>
                  </a:lnTo>
                  <a:lnTo>
                    <a:pt x="1851" y="206"/>
                  </a:lnTo>
                  <a:lnTo>
                    <a:pt x="1852" y="206"/>
                  </a:lnTo>
                  <a:lnTo>
                    <a:pt x="1855" y="205"/>
                  </a:lnTo>
                  <a:lnTo>
                    <a:pt x="1857" y="204"/>
                  </a:lnTo>
                  <a:lnTo>
                    <a:pt x="1858" y="202"/>
                  </a:lnTo>
                  <a:lnTo>
                    <a:pt x="1858" y="197"/>
                  </a:lnTo>
                  <a:lnTo>
                    <a:pt x="1859" y="195"/>
                  </a:lnTo>
                  <a:lnTo>
                    <a:pt x="1859" y="194"/>
                  </a:lnTo>
                  <a:lnTo>
                    <a:pt x="1860" y="194"/>
                  </a:lnTo>
                  <a:lnTo>
                    <a:pt x="1861" y="194"/>
                  </a:lnTo>
                  <a:lnTo>
                    <a:pt x="1864" y="196"/>
                  </a:lnTo>
                  <a:lnTo>
                    <a:pt x="1865" y="196"/>
                  </a:lnTo>
                  <a:lnTo>
                    <a:pt x="1865" y="195"/>
                  </a:lnTo>
                  <a:lnTo>
                    <a:pt x="1866" y="193"/>
                  </a:lnTo>
                  <a:lnTo>
                    <a:pt x="1867" y="191"/>
                  </a:lnTo>
                  <a:lnTo>
                    <a:pt x="1868" y="189"/>
                  </a:lnTo>
                  <a:lnTo>
                    <a:pt x="1869" y="187"/>
                  </a:lnTo>
                  <a:lnTo>
                    <a:pt x="1873" y="185"/>
                  </a:lnTo>
                  <a:lnTo>
                    <a:pt x="1875" y="184"/>
                  </a:lnTo>
                  <a:lnTo>
                    <a:pt x="1876" y="185"/>
                  </a:lnTo>
                  <a:lnTo>
                    <a:pt x="1876" y="186"/>
                  </a:lnTo>
                  <a:lnTo>
                    <a:pt x="1878" y="187"/>
                  </a:lnTo>
                  <a:lnTo>
                    <a:pt x="1881" y="187"/>
                  </a:lnTo>
                  <a:lnTo>
                    <a:pt x="1883" y="190"/>
                  </a:lnTo>
                  <a:lnTo>
                    <a:pt x="1883" y="192"/>
                  </a:lnTo>
                  <a:lnTo>
                    <a:pt x="1884" y="193"/>
                  </a:lnTo>
                  <a:lnTo>
                    <a:pt x="1886" y="194"/>
                  </a:lnTo>
                  <a:lnTo>
                    <a:pt x="1886" y="195"/>
                  </a:lnTo>
                  <a:lnTo>
                    <a:pt x="1886" y="196"/>
                  </a:lnTo>
                  <a:lnTo>
                    <a:pt x="1886" y="197"/>
                  </a:lnTo>
                  <a:lnTo>
                    <a:pt x="1885" y="201"/>
                  </a:lnTo>
                  <a:lnTo>
                    <a:pt x="1884" y="202"/>
                  </a:lnTo>
                  <a:lnTo>
                    <a:pt x="1884" y="203"/>
                  </a:lnTo>
                  <a:lnTo>
                    <a:pt x="1885" y="204"/>
                  </a:lnTo>
                  <a:lnTo>
                    <a:pt x="1886" y="204"/>
                  </a:lnTo>
                  <a:lnTo>
                    <a:pt x="1887" y="204"/>
                  </a:lnTo>
                  <a:lnTo>
                    <a:pt x="1888" y="204"/>
                  </a:lnTo>
                  <a:lnTo>
                    <a:pt x="1889" y="205"/>
                  </a:lnTo>
                  <a:lnTo>
                    <a:pt x="1889" y="206"/>
                  </a:lnTo>
                  <a:lnTo>
                    <a:pt x="1890" y="208"/>
                  </a:lnTo>
                  <a:lnTo>
                    <a:pt x="1891" y="209"/>
                  </a:lnTo>
                  <a:lnTo>
                    <a:pt x="1892" y="210"/>
                  </a:lnTo>
                  <a:lnTo>
                    <a:pt x="1894" y="212"/>
                  </a:lnTo>
                  <a:lnTo>
                    <a:pt x="1896" y="213"/>
                  </a:lnTo>
                  <a:lnTo>
                    <a:pt x="1897" y="213"/>
                  </a:lnTo>
                  <a:lnTo>
                    <a:pt x="1897" y="217"/>
                  </a:lnTo>
                  <a:lnTo>
                    <a:pt x="1898" y="217"/>
                  </a:lnTo>
                  <a:lnTo>
                    <a:pt x="1898" y="218"/>
                  </a:lnTo>
                  <a:lnTo>
                    <a:pt x="1898" y="219"/>
                  </a:lnTo>
                  <a:lnTo>
                    <a:pt x="1898" y="223"/>
                  </a:lnTo>
                  <a:lnTo>
                    <a:pt x="1898" y="224"/>
                  </a:lnTo>
                  <a:lnTo>
                    <a:pt x="1898" y="225"/>
                  </a:lnTo>
                  <a:lnTo>
                    <a:pt x="1897" y="226"/>
                  </a:lnTo>
                  <a:lnTo>
                    <a:pt x="1896" y="229"/>
                  </a:lnTo>
                  <a:lnTo>
                    <a:pt x="1896" y="230"/>
                  </a:lnTo>
                  <a:lnTo>
                    <a:pt x="1894" y="231"/>
                  </a:lnTo>
                  <a:lnTo>
                    <a:pt x="1893" y="231"/>
                  </a:lnTo>
                  <a:lnTo>
                    <a:pt x="1893" y="232"/>
                  </a:lnTo>
                  <a:lnTo>
                    <a:pt x="1894" y="234"/>
                  </a:lnTo>
                  <a:lnTo>
                    <a:pt x="1894" y="242"/>
                  </a:lnTo>
                  <a:lnTo>
                    <a:pt x="1894" y="243"/>
                  </a:lnTo>
                  <a:lnTo>
                    <a:pt x="1893" y="244"/>
                  </a:lnTo>
                  <a:lnTo>
                    <a:pt x="1893" y="245"/>
                  </a:lnTo>
                  <a:lnTo>
                    <a:pt x="1893" y="246"/>
                  </a:lnTo>
                  <a:lnTo>
                    <a:pt x="1892" y="247"/>
                  </a:lnTo>
                  <a:lnTo>
                    <a:pt x="1890" y="248"/>
                  </a:lnTo>
                  <a:lnTo>
                    <a:pt x="1888" y="251"/>
                  </a:lnTo>
                  <a:lnTo>
                    <a:pt x="1887" y="251"/>
                  </a:lnTo>
                  <a:lnTo>
                    <a:pt x="1885" y="251"/>
                  </a:lnTo>
                  <a:lnTo>
                    <a:pt x="1885" y="252"/>
                  </a:lnTo>
                  <a:lnTo>
                    <a:pt x="1885" y="253"/>
                  </a:lnTo>
                  <a:lnTo>
                    <a:pt x="1883" y="255"/>
                  </a:lnTo>
                  <a:lnTo>
                    <a:pt x="1879" y="258"/>
                  </a:lnTo>
                  <a:lnTo>
                    <a:pt x="1878" y="258"/>
                  </a:lnTo>
                  <a:lnTo>
                    <a:pt x="1878" y="260"/>
                  </a:lnTo>
                  <a:lnTo>
                    <a:pt x="1877" y="260"/>
                  </a:lnTo>
                  <a:lnTo>
                    <a:pt x="1877" y="261"/>
                  </a:lnTo>
                  <a:lnTo>
                    <a:pt x="1876" y="262"/>
                  </a:lnTo>
                  <a:lnTo>
                    <a:pt x="1876" y="265"/>
                  </a:lnTo>
                  <a:lnTo>
                    <a:pt x="1875" y="266"/>
                  </a:lnTo>
                  <a:lnTo>
                    <a:pt x="1873" y="268"/>
                  </a:lnTo>
                  <a:lnTo>
                    <a:pt x="1872" y="269"/>
                  </a:lnTo>
                  <a:lnTo>
                    <a:pt x="1873" y="271"/>
                  </a:lnTo>
                  <a:lnTo>
                    <a:pt x="1872" y="273"/>
                  </a:lnTo>
                  <a:lnTo>
                    <a:pt x="1871" y="273"/>
                  </a:lnTo>
                  <a:lnTo>
                    <a:pt x="1870" y="274"/>
                  </a:lnTo>
                  <a:lnTo>
                    <a:pt x="1867" y="274"/>
                  </a:lnTo>
                  <a:lnTo>
                    <a:pt x="1865" y="278"/>
                  </a:lnTo>
                  <a:lnTo>
                    <a:pt x="1864" y="279"/>
                  </a:lnTo>
                  <a:lnTo>
                    <a:pt x="1864" y="280"/>
                  </a:lnTo>
                  <a:lnTo>
                    <a:pt x="1866" y="282"/>
                  </a:lnTo>
                  <a:lnTo>
                    <a:pt x="1866" y="283"/>
                  </a:lnTo>
                  <a:lnTo>
                    <a:pt x="1866" y="284"/>
                  </a:lnTo>
                  <a:lnTo>
                    <a:pt x="1865" y="285"/>
                  </a:lnTo>
                  <a:lnTo>
                    <a:pt x="1865" y="287"/>
                  </a:lnTo>
                  <a:lnTo>
                    <a:pt x="1865" y="288"/>
                  </a:lnTo>
                  <a:lnTo>
                    <a:pt x="1864" y="291"/>
                  </a:lnTo>
                  <a:lnTo>
                    <a:pt x="1863" y="292"/>
                  </a:lnTo>
                  <a:lnTo>
                    <a:pt x="1862" y="292"/>
                  </a:lnTo>
                  <a:lnTo>
                    <a:pt x="1861" y="293"/>
                  </a:lnTo>
                  <a:lnTo>
                    <a:pt x="1860" y="294"/>
                  </a:lnTo>
                  <a:lnTo>
                    <a:pt x="1859" y="295"/>
                  </a:lnTo>
                  <a:lnTo>
                    <a:pt x="1855" y="295"/>
                  </a:lnTo>
                  <a:lnTo>
                    <a:pt x="1853" y="294"/>
                  </a:lnTo>
                  <a:lnTo>
                    <a:pt x="1852" y="295"/>
                  </a:lnTo>
                  <a:lnTo>
                    <a:pt x="1852" y="296"/>
                  </a:lnTo>
                  <a:lnTo>
                    <a:pt x="1848" y="297"/>
                  </a:lnTo>
                  <a:lnTo>
                    <a:pt x="1847" y="298"/>
                  </a:lnTo>
                  <a:lnTo>
                    <a:pt x="1847" y="299"/>
                  </a:lnTo>
                  <a:lnTo>
                    <a:pt x="1846" y="300"/>
                  </a:lnTo>
                  <a:lnTo>
                    <a:pt x="1845" y="300"/>
                  </a:lnTo>
                  <a:lnTo>
                    <a:pt x="1844" y="300"/>
                  </a:lnTo>
                  <a:lnTo>
                    <a:pt x="1841" y="299"/>
                  </a:lnTo>
                  <a:lnTo>
                    <a:pt x="1840" y="299"/>
                  </a:lnTo>
                  <a:lnTo>
                    <a:pt x="1838" y="299"/>
                  </a:lnTo>
                  <a:lnTo>
                    <a:pt x="1838" y="300"/>
                  </a:lnTo>
                  <a:lnTo>
                    <a:pt x="1837" y="301"/>
                  </a:lnTo>
                  <a:lnTo>
                    <a:pt x="1838" y="303"/>
                  </a:lnTo>
                  <a:lnTo>
                    <a:pt x="1838" y="304"/>
                  </a:lnTo>
                  <a:lnTo>
                    <a:pt x="1841" y="305"/>
                  </a:lnTo>
                  <a:lnTo>
                    <a:pt x="1842" y="307"/>
                  </a:lnTo>
                  <a:lnTo>
                    <a:pt x="1845" y="309"/>
                  </a:lnTo>
                  <a:lnTo>
                    <a:pt x="1845" y="310"/>
                  </a:lnTo>
                  <a:lnTo>
                    <a:pt x="1844" y="312"/>
                  </a:lnTo>
                  <a:lnTo>
                    <a:pt x="1844" y="314"/>
                  </a:lnTo>
                  <a:lnTo>
                    <a:pt x="1844" y="317"/>
                  </a:lnTo>
                  <a:lnTo>
                    <a:pt x="1845" y="318"/>
                  </a:lnTo>
                  <a:lnTo>
                    <a:pt x="1845" y="320"/>
                  </a:lnTo>
                  <a:lnTo>
                    <a:pt x="1846" y="320"/>
                  </a:lnTo>
                  <a:lnTo>
                    <a:pt x="1849" y="320"/>
                  </a:lnTo>
                  <a:lnTo>
                    <a:pt x="1850" y="321"/>
                  </a:lnTo>
                  <a:lnTo>
                    <a:pt x="1851" y="322"/>
                  </a:lnTo>
                  <a:lnTo>
                    <a:pt x="1850" y="325"/>
                  </a:lnTo>
                  <a:lnTo>
                    <a:pt x="1851" y="326"/>
                  </a:lnTo>
                  <a:lnTo>
                    <a:pt x="1851" y="327"/>
                  </a:lnTo>
                  <a:lnTo>
                    <a:pt x="1854" y="327"/>
                  </a:lnTo>
                  <a:lnTo>
                    <a:pt x="1855" y="327"/>
                  </a:lnTo>
                  <a:lnTo>
                    <a:pt x="1858" y="327"/>
                  </a:lnTo>
                  <a:lnTo>
                    <a:pt x="1859" y="326"/>
                  </a:lnTo>
                  <a:lnTo>
                    <a:pt x="1860" y="326"/>
                  </a:lnTo>
                  <a:lnTo>
                    <a:pt x="1859" y="325"/>
                  </a:lnTo>
                  <a:lnTo>
                    <a:pt x="1859" y="324"/>
                  </a:lnTo>
                  <a:lnTo>
                    <a:pt x="1859" y="323"/>
                  </a:lnTo>
                  <a:lnTo>
                    <a:pt x="1859" y="322"/>
                  </a:lnTo>
                  <a:lnTo>
                    <a:pt x="1861" y="321"/>
                  </a:lnTo>
                  <a:lnTo>
                    <a:pt x="1861" y="319"/>
                  </a:lnTo>
                  <a:lnTo>
                    <a:pt x="1862" y="319"/>
                  </a:lnTo>
                  <a:lnTo>
                    <a:pt x="1863" y="318"/>
                  </a:lnTo>
                  <a:lnTo>
                    <a:pt x="1864" y="317"/>
                  </a:lnTo>
                  <a:lnTo>
                    <a:pt x="1865" y="317"/>
                  </a:lnTo>
                  <a:lnTo>
                    <a:pt x="1865" y="316"/>
                  </a:lnTo>
                  <a:lnTo>
                    <a:pt x="1866" y="316"/>
                  </a:lnTo>
                  <a:lnTo>
                    <a:pt x="1866" y="315"/>
                  </a:lnTo>
                  <a:lnTo>
                    <a:pt x="1865" y="315"/>
                  </a:lnTo>
                  <a:lnTo>
                    <a:pt x="1866" y="314"/>
                  </a:lnTo>
                  <a:lnTo>
                    <a:pt x="1865" y="312"/>
                  </a:lnTo>
                  <a:lnTo>
                    <a:pt x="1866" y="311"/>
                  </a:lnTo>
                  <a:lnTo>
                    <a:pt x="1866" y="310"/>
                  </a:lnTo>
                  <a:lnTo>
                    <a:pt x="1868" y="310"/>
                  </a:lnTo>
                  <a:lnTo>
                    <a:pt x="1869" y="309"/>
                  </a:lnTo>
                  <a:lnTo>
                    <a:pt x="1869" y="308"/>
                  </a:lnTo>
                  <a:lnTo>
                    <a:pt x="1869" y="307"/>
                  </a:lnTo>
                  <a:lnTo>
                    <a:pt x="1869" y="306"/>
                  </a:lnTo>
                  <a:lnTo>
                    <a:pt x="1870" y="305"/>
                  </a:lnTo>
                  <a:lnTo>
                    <a:pt x="1871" y="305"/>
                  </a:lnTo>
                  <a:lnTo>
                    <a:pt x="1872" y="305"/>
                  </a:lnTo>
                  <a:lnTo>
                    <a:pt x="1872" y="304"/>
                  </a:lnTo>
                  <a:lnTo>
                    <a:pt x="1873" y="304"/>
                  </a:lnTo>
                  <a:lnTo>
                    <a:pt x="1873" y="305"/>
                  </a:lnTo>
                  <a:lnTo>
                    <a:pt x="1874" y="304"/>
                  </a:lnTo>
                  <a:lnTo>
                    <a:pt x="1875" y="304"/>
                  </a:lnTo>
                  <a:lnTo>
                    <a:pt x="1877" y="303"/>
                  </a:lnTo>
                  <a:lnTo>
                    <a:pt x="1880" y="304"/>
                  </a:lnTo>
                  <a:lnTo>
                    <a:pt x="1881" y="305"/>
                  </a:lnTo>
                  <a:lnTo>
                    <a:pt x="1882" y="306"/>
                  </a:lnTo>
                  <a:lnTo>
                    <a:pt x="1882" y="305"/>
                  </a:lnTo>
                  <a:lnTo>
                    <a:pt x="1882" y="304"/>
                  </a:lnTo>
                  <a:lnTo>
                    <a:pt x="1883" y="304"/>
                  </a:lnTo>
                  <a:lnTo>
                    <a:pt x="1883" y="305"/>
                  </a:lnTo>
                  <a:lnTo>
                    <a:pt x="1884" y="304"/>
                  </a:lnTo>
                  <a:lnTo>
                    <a:pt x="1884" y="305"/>
                  </a:lnTo>
                  <a:lnTo>
                    <a:pt x="1885" y="304"/>
                  </a:lnTo>
                  <a:lnTo>
                    <a:pt x="1885" y="305"/>
                  </a:lnTo>
                  <a:lnTo>
                    <a:pt x="1886" y="304"/>
                  </a:lnTo>
                  <a:lnTo>
                    <a:pt x="1886" y="303"/>
                  </a:lnTo>
                  <a:lnTo>
                    <a:pt x="1886" y="302"/>
                  </a:lnTo>
                  <a:lnTo>
                    <a:pt x="1887" y="302"/>
                  </a:lnTo>
                  <a:lnTo>
                    <a:pt x="1887" y="301"/>
                  </a:lnTo>
                  <a:lnTo>
                    <a:pt x="1888" y="301"/>
                  </a:lnTo>
                  <a:lnTo>
                    <a:pt x="1888" y="300"/>
                  </a:lnTo>
                  <a:lnTo>
                    <a:pt x="1888" y="299"/>
                  </a:lnTo>
                  <a:lnTo>
                    <a:pt x="1889" y="298"/>
                  </a:lnTo>
                  <a:lnTo>
                    <a:pt x="1888" y="298"/>
                  </a:lnTo>
                  <a:lnTo>
                    <a:pt x="1888" y="297"/>
                  </a:lnTo>
                  <a:lnTo>
                    <a:pt x="1888" y="296"/>
                  </a:lnTo>
                  <a:lnTo>
                    <a:pt x="1889" y="295"/>
                  </a:lnTo>
                  <a:lnTo>
                    <a:pt x="1890" y="295"/>
                  </a:lnTo>
                  <a:lnTo>
                    <a:pt x="1891" y="295"/>
                  </a:lnTo>
                  <a:lnTo>
                    <a:pt x="1891" y="294"/>
                  </a:lnTo>
                  <a:lnTo>
                    <a:pt x="1891" y="293"/>
                  </a:lnTo>
                  <a:lnTo>
                    <a:pt x="1892" y="292"/>
                  </a:lnTo>
                  <a:lnTo>
                    <a:pt x="1891" y="292"/>
                  </a:lnTo>
                  <a:lnTo>
                    <a:pt x="1891" y="291"/>
                  </a:lnTo>
                  <a:lnTo>
                    <a:pt x="1892" y="290"/>
                  </a:lnTo>
                  <a:lnTo>
                    <a:pt x="1891" y="289"/>
                  </a:lnTo>
                  <a:lnTo>
                    <a:pt x="1892" y="289"/>
                  </a:lnTo>
                  <a:lnTo>
                    <a:pt x="1893" y="288"/>
                  </a:lnTo>
                  <a:lnTo>
                    <a:pt x="1894" y="288"/>
                  </a:lnTo>
                  <a:lnTo>
                    <a:pt x="1895" y="287"/>
                  </a:lnTo>
                  <a:lnTo>
                    <a:pt x="1895" y="285"/>
                  </a:lnTo>
                  <a:lnTo>
                    <a:pt x="1897" y="285"/>
                  </a:lnTo>
                  <a:lnTo>
                    <a:pt x="1898" y="285"/>
                  </a:lnTo>
                  <a:lnTo>
                    <a:pt x="1898" y="284"/>
                  </a:lnTo>
                  <a:lnTo>
                    <a:pt x="1899" y="284"/>
                  </a:lnTo>
                  <a:lnTo>
                    <a:pt x="1900" y="284"/>
                  </a:lnTo>
                  <a:lnTo>
                    <a:pt x="1901" y="284"/>
                  </a:lnTo>
                  <a:lnTo>
                    <a:pt x="1902" y="284"/>
                  </a:lnTo>
                  <a:lnTo>
                    <a:pt x="1903" y="283"/>
                  </a:lnTo>
                  <a:lnTo>
                    <a:pt x="1904" y="283"/>
                  </a:lnTo>
                  <a:lnTo>
                    <a:pt x="1905" y="283"/>
                  </a:lnTo>
                  <a:lnTo>
                    <a:pt x="1905" y="284"/>
                  </a:lnTo>
                  <a:lnTo>
                    <a:pt x="1906" y="283"/>
                  </a:lnTo>
                  <a:lnTo>
                    <a:pt x="1907" y="284"/>
                  </a:lnTo>
                  <a:lnTo>
                    <a:pt x="1908" y="283"/>
                  </a:lnTo>
                  <a:lnTo>
                    <a:pt x="1909" y="284"/>
                  </a:lnTo>
                  <a:lnTo>
                    <a:pt x="1911" y="283"/>
                  </a:lnTo>
                  <a:lnTo>
                    <a:pt x="1912" y="284"/>
                  </a:lnTo>
                  <a:lnTo>
                    <a:pt x="1913" y="284"/>
                  </a:lnTo>
                  <a:lnTo>
                    <a:pt x="1913" y="285"/>
                  </a:lnTo>
                  <a:lnTo>
                    <a:pt x="1914" y="285"/>
                  </a:lnTo>
                  <a:lnTo>
                    <a:pt x="1915" y="286"/>
                  </a:lnTo>
                  <a:lnTo>
                    <a:pt x="1916" y="286"/>
                  </a:lnTo>
                  <a:lnTo>
                    <a:pt x="1916" y="287"/>
                  </a:lnTo>
                  <a:lnTo>
                    <a:pt x="1918" y="287"/>
                  </a:lnTo>
                  <a:lnTo>
                    <a:pt x="1917" y="288"/>
                  </a:lnTo>
                  <a:lnTo>
                    <a:pt x="1918" y="288"/>
                  </a:lnTo>
                  <a:lnTo>
                    <a:pt x="1919" y="288"/>
                  </a:lnTo>
                  <a:lnTo>
                    <a:pt x="1919" y="289"/>
                  </a:lnTo>
                  <a:lnTo>
                    <a:pt x="1920" y="289"/>
                  </a:lnTo>
                  <a:lnTo>
                    <a:pt x="1921" y="290"/>
                  </a:lnTo>
                  <a:lnTo>
                    <a:pt x="1923" y="291"/>
                  </a:lnTo>
                  <a:lnTo>
                    <a:pt x="1924" y="292"/>
                  </a:lnTo>
                  <a:lnTo>
                    <a:pt x="1925" y="293"/>
                  </a:lnTo>
                  <a:lnTo>
                    <a:pt x="1926" y="293"/>
                  </a:lnTo>
                  <a:lnTo>
                    <a:pt x="1927" y="294"/>
                  </a:lnTo>
                  <a:lnTo>
                    <a:pt x="1927" y="293"/>
                  </a:lnTo>
                  <a:lnTo>
                    <a:pt x="1928" y="293"/>
                  </a:lnTo>
                  <a:lnTo>
                    <a:pt x="1929" y="293"/>
                  </a:lnTo>
                  <a:lnTo>
                    <a:pt x="1929" y="292"/>
                  </a:lnTo>
                  <a:lnTo>
                    <a:pt x="1931" y="291"/>
                  </a:lnTo>
                  <a:lnTo>
                    <a:pt x="1932" y="291"/>
                  </a:lnTo>
                  <a:lnTo>
                    <a:pt x="1932" y="290"/>
                  </a:lnTo>
                  <a:lnTo>
                    <a:pt x="1932" y="289"/>
                  </a:lnTo>
                  <a:lnTo>
                    <a:pt x="1933" y="289"/>
                  </a:lnTo>
                  <a:lnTo>
                    <a:pt x="1934" y="289"/>
                  </a:lnTo>
                  <a:lnTo>
                    <a:pt x="1935" y="288"/>
                  </a:lnTo>
                  <a:lnTo>
                    <a:pt x="1935" y="289"/>
                  </a:lnTo>
                  <a:lnTo>
                    <a:pt x="1936" y="290"/>
                  </a:lnTo>
                  <a:lnTo>
                    <a:pt x="1937" y="289"/>
                  </a:lnTo>
                  <a:lnTo>
                    <a:pt x="1937" y="288"/>
                  </a:lnTo>
                  <a:lnTo>
                    <a:pt x="1938" y="288"/>
                  </a:lnTo>
                  <a:lnTo>
                    <a:pt x="1939" y="287"/>
                  </a:lnTo>
                  <a:lnTo>
                    <a:pt x="1940" y="287"/>
                  </a:lnTo>
                  <a:lnTo>
                    <a:pt x="1941" y="287"/>
                  </a:lnTo>
                  <a:lnTo>
                    <a:pt x="1941" y="286"/>
                  </a:lnTo>
                  <a:lnTo>
                    <a:pt x="1941" y="285"/>
                  </a:lnTo>
                  <a:lnTo>
                    <a:pt x="1941" y="284"/>
                  </a:lnTo>
                  <a:lnTo>
                    <a:pt x="1942" y="284"/>
                  </a:lnTo>
                  <a:lnTo>
                    <a:pt x="1942" y="283"/>
                  </a:lnTo>
                  <a:lnTo>
                    <a:pt x="1941" y="283"/>
                  </a:lnTo>
                  <a:lnTo>
                    <a:pt x="1942" y="282"/>
                  </a:lnTo>
                  <a:lnTo>
                    <a:pt x="1943" y="281"/>
                  </a:lnTo>
                  <a:lnTo>
                    <a:pt x="1943" y="280"/>
                  </a:lnTo>
                  <a:lnTo>
                    <a:pt x="1944" y="279"/>
                  </a:lnTo>
                  <a:lnTo>
                    <a:pt x="1945" y="280"/>
                  </a:lnTo>
                  <a:lnTo>
                    <a:pt x="1946" y="280"/>
                  </a:lnTo>
                  <a:lnTo>
                    <a:pt x="1946" y="279"/>
                  </a:lnTo>
                  <a:lnTo>
                    <a:pt x="1947" y="279"/>
                  </a:lnTo>
                  <a:lnTo>
                    <a:pt x="1948" y="279"/>
                  </a:lnTo>
                  <a:lnTo>
                    <a:pt x="1949" y="279"/>
                  </a:lnTo>
                  <a:lnTo>
                    <a:pt x="1949" y="278"/>
                  </a:lnTo>
                  <a:lnTo>
                    <a:pt x="1949" y="279"/>
                  </a:lnTo>
                  <a:lnTo>
                    <a:pt x="1950" y="279"/>
                  </a:lnTo>
                  <a:lnTo>
                    <a:pt x="1950" y="280"/>
                  </a:lnTo>
                  <a:lnTo>
                    <a:pt x="1951" y="279"/>
                  </a:lnTo>
                  <a:lnTo>
                    <a:pt x="1951" y="280"/>
                  </a:lnTo>
                  <a:lnTo>
                    <a:pt x="1952" y="280"/>
                  </a:lnTo>
                  <a:lnTo>
                    <a:pt x="1952" y="281"/>
                  </a:lnTo>
                  <a:lnTo>
                    <a:pt x="1953" y="281"/>
                  </a:lnTo>
                  <a:lnTo>
                    <a:pt x="1954" y="281"/>
                  </a:lnTo>
                  <a:lnTo>
                    <a:pt x="1955" y="281"/>
                  </a:lnTo>
                  <a:lnTo>
                    <a:pt x="1956" y="280"/>
                  </a:lnTo>
                  <a:lnTo>
                    <a:pt x="1957" y="279"/>
                  </a:lnTo>
                  <a:lnTo>
                    <a:pt x="1958" y="279"/>
                  </a:lnTo>
                  <a:lnTo>
                    <a:pt x="1957" y="280"/>
                  </a:lnTo>
                  <a:lnTo>
                    <a:pt x="1958" y="280"/>
                  </a:lnTo>
                  <a:lnTo>
                    <a:pt x="1959" y="280"/>
                  </a:lnTo>
                  <a:lnTo>
                    <a:pt x="1959" y="281"/>
                  </a:lnTo>
                  <a:lnTo>
                    <a:pt x="1960" y="281"/>
                  </a:lnTo>
                  <a:lnTo>
                    <a:pt x="1962" y="281"/>
                  </a:lnTo>
                  <a:lnTo>
                    <a:pt x="1963" y="281"/>
                  </a:lnTo>
                  <a:lnTo>
                    <a:pt x="1964" y="281"/>
                  </a:lnTo>
                  <a:lnTo>
                    <a:pt x="1965" y="281"/>
                  </a:lnTo>
                  <a:lnTo>
                    <a:pt x="1965" y="282"/>
                  </a:lnTo>
                  <a:lnTo>
                    <a:pt x="1966" y="282"/>
                  </a:lnTo>
                  <a:lnTo>
                    <a:pt x="1966" y="281"/>
                  </a:lnTo>
                  <a:lnTo>
                    <a:pt x="1966" y="282"/>
                  </a:lnTo>
                  <a:lnTo>
                    <a:pt x="1966" y="281"/>
                  </a:lnTo>
                  <a:lnTo>
                    <a:pt x="1968" y="282"/>
                  </a:lnTo>
                  <a:lnTo>
                    <a:pt x="1969" y="282"/>
                  </a:lnTo>
                  <a:lnTo>
                    <a:pt x="1969" y="283"/>
                  </a:lnTo>
                  <a:lnTo>
                    <a:pt x="1970" y="283"/>
                  </a:lnTo>
                  <a:lnTo>
                    <a:pt x="1970" y="284"/>
                  </a:lnTo>
                  <a:lnTo>
                    <a:pt x="1971" y="284"/>
                  </a:lnTo>
                  <a:lnTo>
                    <a:pt x="1971" y="283"/>
                  </a:lnTo>
                  <a:lnTo>
                    <a:pt x="1972" y="283"/>
                  </a:lnTo>
                  <a:lnTo>
                    <a:pt x="1973" y="283"/>
                  </a:lnTo>
                  <a:lnTo>
                    <a:pt x="1973" y="282"/>
                  </a:lnTo>
                  <a:lnTo>
                    <a:pt x="1974" y="282"/>
                  </a:lnTo>
                  <a:lnTo>
                    <a:pt x="1974" y="283"/>
                  </a:lnTo>
                  <a:lnTo>
                    <a:pt x="1975" y="283"/>
                  </a:lnTo>
                  <a:lnTo>
                    <a:pt x="1975" y="282"/>
                  </a:lnTo>
                  <a:lnTo>
                    <a:pt x="1976" y="282"/>
                  </a:lnTo>
                  <a:lnTo>
                    <a:pt x="1976" y="283"/>
                  </a:lnTo>
                  <a:lnTo>
                    <a:pt x="1977" y="283"/>
                  </a:lnTo>
                  <a:lnTo>
                    <a:pt x="1978" y="282"/>
                  </a:lnTo>
                  <a:lnTo>
                    <a:pt x="1979" y="281"/>
                  </a:lnTo>
                  <a:lnTo>
                    <a:pt x="1980" y="281"/>
                  </a:lnTo>
                  <a:lnTo>
                    <a:pt x="1981" y="281"/>
                  </a:lnTo>
                  <a:lnTo>
                    <a:pt x="1981" y="280"/>
                  </a:lnTo>
                  <a:lnTo>
                    <a:pt x="1981" y="279"/>
                  </a:lnTo>
                  <a:lnTo>
                    <a:pt x="1981" y="278"/>
                  </a:lnTo>
                  <a:lnTo>
                    <a:pt x="1982" y="278"/>
                  </a:lnTo>
                  <a:lnTo>
                    <a:pt x="1983" y="278"/>
                  </a:lnTo>
                  <a:lnTo>
                    <a:pt x="1984" y="277"/>
                  </a:lnTo>
                  <a:lnTo>
                    <a:pt x="1983" y="277"/>
                  </a:lnTo>
                  <a:lnTo>
                    <a:pt x="1983" y="276"/>
                  </a:lnTo>
                  <a:lnTo>
                    <a:pt x="1983" y="275"/>
                  </a:lnTo>
                  <a:lnTo>
                    <a:pt x="1983" y="274"/>
                  </a:lnTo>
                  <a:lnTo>
                    <a:pt x="1984" y="274"/>
                  </a:lnTo>
                  <a:lnTo>
                    <a:pt x="1983" y="275"/>
                  </a:lnTo>
                  <a:lnTo>
                    <a:pt x="1984" y="275"/>
                  </a:lnTo>
                  <a:lnTo>
                    <a:pt x="1985" y="275"/>
                  </a:lnTo>
                  <a:lnTo>
                    <a:pt x="1986" y="275"/>
                  </a:lnTo>
                  <a:lnTo>
                    <a:pt x="1986" y="274"/>
                  </a:lnTo>
                  <a:lnTo>
                    <a:pt x="1987" y="274"/>
                  </a:lnTo>
                  <a:lnTo>
                    <a:pt x="1989" y="274"/>
                  </a:lnTo>
                  <a:lnTo>
                    <a:pt x="1989" y="273"/>
                  </a:lnTo>
                  <a:lnTo>
                    <a:pt x="1990" y="274"/>
                  </a:lnTo>
                  <a:lnTo>
                    <a:pt x="1992" y="274"/>
                  </a:lnTo>
                  <a:lnTo>
                    <a:pt x="1992" y="273"/>
                  </a:lnTo>
                  <a:lnTo>
                    <a:pt x="1991" y="272"/>
                  </a:lnTo>
                  <a:lnTo>
                    <a:pt x="1992" y="272"/>
                  </a:lnTo>
                  <a:lnTo>
                    <a:pt x="1992" y="271"/>
                  </a:lnTo>
                  <a:lnTo>
                    <a:pt x="1993" y="271"/>
                  </a:lnTo>
                  <a:lnTo>
                    <a:pt x="1993" y="272"/>
                  </a:lnTo>
                  <a:lnTo>
                    <a:pt x="1994" y="272"/>
                  </a:lnTo>
                  <a:lnTo>
                    <a:pt x="1995" y="272"/>
                  </a:lnTo>
                  <a:lnTo>
                    <a:pt x="1996" y="272"/>
                  </a:lnTo>
                  <a:lnTo>
                    <a:pt x="1996" y="271"/>
                  </a:lnTo>
                  <a:lnTo>
                    <a:pt x="1997" y="271"/>
                  </a:lnTo>
                  <a:lnTo>
                    <a:pt x="1997" y="270"/>
                  </a:lnTo>
                  <a:lnTo>
                    <a:pt x="1998" y="270"/>
                  </a:lnTo>
                  <a:lnTo>
                    <a:pt x="1999" y="270"/>
                  </a:lnTo>
                  <a:lnTo>
                    <a:pt x="1999" y="269"/>
                  </a:lnTo>
                  <a:lnTo>
                    <a:pt x="2001" y="268"/>
                  </a:lnTo>
                  <a:lnTo>
                    <a:pt x="2001" y="266"/>
                  </a:lnTo>
                  <a:lnTo>
                    <a:pt x="2002" y="266"/>
                  </a:lnTo>
                  <a:lnTo>
                    <a:pt x="2002" y="265"/>
                  </a:lnTo>
                  <a:lnTo>
                    <a:pt x="2002" y="264"/>
                  </a:lnTo>
                  <a:lnTo>
                    <a:pt x="2004" y="264"/>
                  </a:lnTo>
                  <a:lnTo>
                    <a:pt x="2004" y="263"/>
                  </a:lnTo>
                  <a:lnTo>
                    <a:pt x="2004" y="262"/>
                  </a:lnTo>
                  <a:lnTo>
                    <a:pt x="2004" y="261"/>
                  </a:lnTo>
                  <a:lnTo>
                    <a:pt x="2005" y="260"/>
                  </a:lnTo>
                  <a:lnTo>
                    <a:pt x="2006" y="259"/>
                  </a:lnTo>
                  <a:lnTo>
                    <a:pt x="2007" y="258"/>
                  </a:lnTo>
                  <a:lnTo>
                    <a:pt x="2006" y="258"/>
                  </a:lnTo>
                  <a:lnTo>
                    <a:pt x="2006" y="256"/>
                  </a:lnTo>
                  <a:lnTo>
                    <a:pt x="2005" y="256"/>
                  </a:lnTo>
                  <a:lnTo>
                    <a:pt x="2005" y="255"/>
                  </a:lnTo>
                  <a:lnTo>
                    <a:pt x="2006" y="254"/>
                  </a:lnTo>
                  <a:lnTo>
                    <a:pt x="2006" y="251"/>
                  </a:lnTo>
                  <a:lnTo>
                    <a:pt x="2007" y="251"/>
                  </a:lnTo>
                  <a:lnTo>
                    <a:pt x="2008" y="251"/>
                  </a:lnTo>
                  <a:lnTo>
                    <a:pt x="2008" y="250"/>
                  </a:lnTo>
                  <a:lnTo>
                    <a:pt x="2009" y="250"/>
                  </a:lnTo>
                  <a:lnTo>
                    <a:pt x="2009" y="251"/>
                  </a:lnTo>
                  <a:lnTo>
                    <a:pt x="2010" y="250"/>
                  </a:lnTo>
                  <a:lnTo>
                    <a:pt x="2010" y="251"/>
                  </a:lnTo>
                  <a:lnTo>
                    <a:pt x="2009" y="251"/>
                  </a:lnTo>
                  <a:lnTo>
                    <a:pt x="2009" y="252"/>
                  </a:lnTo>
                  <a:lnTo>
                    <a:pt x="2009" y="253"/>
                  </a:lnTo>
                  <a:lnTo>
                    <a:pt x="2010" y="253"/>
                  </a:lnTo>
                  <a:lnTo>
                    <a:pt x="2010" y="252"/>
                  </a:lnTo>
                  <a:lnTo>
                    <a:pt x="2011" y="251"/>
                  </a:lnTo>
                  <a:lnTo>
                    <a:pt x="2011" y="248"/>
                  </a:lnTo>
                  <a:lnTo>
                    <a:pt x="2012" y="248"/>
                  </a:lnTo>
                  <a:lnTo>
                    <a:pt x="2012" y="249"/>
                  </a:lnTo>
                  <a:lnTo>
                    <a:pt x="2013" y="249"/>
                  </a:lnTo>
                  <a:lnTo>
                    <a:pt x="2013" y="250"/>
                  </a:lnTo>
                  <a:lnTo>
                    <a:pt x="2014" y="251"/>
                  </a:lnTo>
                  <a:lnTo>
                    <a:pt x="2015" y="251"/>
                  </a:lnTo>
                  <a:lnTo>
                    <a:pt x="2016" y="250"/>
                  </a:lnTo>
                  <a:lnTo>
                    <a:pt x="2017" y="250"/>
                  </a:lnTo>
                  <a:lnTo>
                    <a:pt x="2018" y="250"/>
                  </a:lnTo>
                  <a:lnTo>
                    <a:pt x="2019" y="250"/>
                  </a:lnTo>
                  <a:lnTo>
                    <a:pt x="2020" y="248"/>
                  </a:lnTo>
                  <a:lnTo>
                    <a:pt x="2021" y="247"/>
                  </a:lnTo>
                  <a:lnTo>
                    <a:pt x="2025" y="242"/>
                  </a:lnTo>
                  <a:lnTo>
                    <a:pt x="2024" y="241"/>
                  </a:lnTo>
                  <a:lnTo>
                    <a:pt x="2025" y="241"/>
                  </a:lnTo>
                  <a:lnTo>
                    <a:pt x="2026" y="241"/>
                  </a:lnTo>
                  <a:lnTo>
                    <a:pt x="2025" y="241"/>
                  </a:lnTo>
                  <a:lnTo>
                    <a:pt x="2026" y="241"/>
                  </a:lnTo>
                  <a:lnTo>
                    <a:pt x="2027" y="241"/>
                  </a:lnTo>
                  <a:lnTo>
                    <a:pt x="2027" y="240"/>
                  </a:lnTo>
                  <a:lnTo>
                    <a:pt x="2027" y="238"/>
                  </a:lnTo>
                  <a:lnTo>
                    <a:pt x="2030" y="237"/>
                  </a:lnTo>
                  <a:lnTo>
                    <a:pt x="2030" y="235"/>
                  </a:lnTo>
                  <a:lnTo>
                    <a:pt x="2030" y="234"/>
                  </a:lnTo>
                  <a:lnTo>
                    <a:pt x="2031" y="234"/>
                  </a:lnTo>
                  <a:lnTo>
                    <a:pt x="2031" y="235"/>
                  </a:lnTo>
                  <a:lnTo>
                    <a:pt x="2033" y="235"/>
                  </a:lnTo>
                  <a:lnTo>
                    <a:pt x="2033" y="234"/>
                  </a:lnTo>
                  <a:lnTo>
                    <a:pt x="2032" y="234"/>
                  </a:lnTo>
                  <a:lnTo>
                    <a:pt x="2032" y="233"/>
                  </a:lnTo>
                  <a:lnTo>
                    <a:pt x="2033" y="233"/>
                  </a:lnTo>
                  <a:lnTo>
                    <a:pt x="2034" y="232"/>
                  </a:lnTo>
                  <a:lnTo>
                    <a:pt x="2036" y="231"/>
                  </a:lnTo>
                  <a:lnTo>
                    <a:pt x="2037" y="231"/>
                  </a:lnTo>
                  <a:lnTo>
                    <a:pt x="2037" y="230"/>
                  </a:lnTo>
                  <a:lnTo>
                    <a:pt x="2038" y="230"/>
                  </a:lnTo>
                  <a:lnTo>
                    <a:pt x="2039" y="229"/>
                  </a:lnTo>
                  <a:lnTo>
                    <a:pt x="2040" y="228"/>
                  </a:lnTo>
                  <a:lnTo>
                    <a:pt x="2040" y="227"/>
                  </a:lnTo>
                  <a:lnTo>
                    <a:pt x="2040" y="224"/>
                  </a:lnTo>
                  <a:lnTo>
                    <a:pt x="2041" y="223"/>
                  </a:lnTo>
                  <a:lnTo>
                    <a:pt x="2042" y="223"/>
                  </a:lnTo>
                  <a:lnTo>
                    <a:pt x="2043" y="223"/>
                  </a:lnTo>
                  <a:lnTo>
                    <a:pt x="2044" y="223"/>
                  </a:lnTo>
                  <a:lnTo>
                    <a:pt x="2046" y="224"/>
                  </a:lnTo>
                  <a:lnTo>
                    <a:pt x="2046" y="222"/>
                  </a:lnTo>
                  <a:lnTo>
                    <a:pt x="2047" y="221"/>
                  </a:lnTo>
                  <a:lnTo>
                    <a:pt x="2048" y="221"/>
                  </a:lnTo>
                  <a:lnTo>
                    <a:pt x="2050" y="222"/>
                  </a:lnTo>
                  <a:lnTo>
                    <a:pt x="2051" y="222"/>
                  </a:lnTo>
                  <a:lnTo>
                    <a:pt x="2052" y="222"/>
                  </a:lnTo>
                  <a:lnTo>
                    <a:pt x="2053" y="222"/>
                  </a:lnTo>
                  <a:lnTo>
                    <a:pt x="2054" y="224"/>
                  </a:lnTo>
                  <a:lnTo>
                    <a:pt x="2055" y="224"/>
                  </a:lnTo>
                  <a:lnTo>
                    <a:pt x="2056" y="224"/>
                  </a:lnTo>
                  <a:lnTo>
                    <a:pt x="2055" y="225"/>
                  </a:lnTo>
                  <a:lnTo>
                    <a:pt x="2055" y="226"/>
                  </a:lnTo>
                  <a:lnTo>
                    <a:pt x="2056" y="227"/>
                  </a:lnTo>
                  <a:lnTo>
                    <a:pt x="2057" y="227"/>
                  </a:lnTo>
                  <a:lnTo>
                    <a:pt x="2058" y="227"/>
                  </a:lnTo>
                  <a:lnTo>
                    <a:pt x="2059" y="228"/>
                  </a:lnTo>
                  <a:lnTo>
                    <a:pt x="2060" y="227"/>
                  </a:lnTo>
                  <a:lnTo>
                    <a:pt x="2061" y="227"/>
                  </a:lnTo>
                  <a:lnTo>
                    <a:pt x="2062" y="227"/>
                  </a:lnTo>
                  <a:lnTo>
                    <a:pt x="2063" y="226"/>
                  </a:lnTo>
                  <a:lnTo>
                    <a:pt x="2063" y="227"/>
                  </a:lnTo>
                  <a:lnTo>
                    <a:pt x="2065" y="226"/>
                  </a:lnTo>
                  <a:lnTo>
                    <a:pt x="2066" y="227"/>
                  </a:lnTo>
                  <a:lnTo>
                    <a:pt x="2066" y="228"/>
                  </a:lnTo>
                  <a:lnTo>
                    <a:pt x="2067" y="229"/>
                  </a:lnTo>
                  <a:lnTo>
                    <a:pt x="2067" y="230"/>
                  </a:lnTo>
                  <a:lnTo>
                    <a:pt x="2067" y="231"/>
                  </a:lnTo>
                  <a:lnTo>
                    <a:pt x="2068" y="231"/>
                  </a:lnTo>
                  <a:lnTo>
                    <a:pt x="2069" y="231"/>
                  </a:lnTo>
                  <a:lnTo>
                    <a:pt x="2070" y="231"/>
                  </a:lnTo>
                  <a:lnTo>
                    <a:pt x="2070" y="230"/>
                  </a:lnTo>
                  <a:lnTo>
                    <a:pt x="2072" y="230"/>
                  </a:lnTo>
                  <a:lnTo>
                    <a:pt x="2072" y="229"/>
                  </a:lnTo>
                  <a:lnTo>
                    <a:pt x="2074" y="229"/>
                  </a:lnTo>
                  <a:lnTo>
                    <a:pt x="2075" y="228"/>
                  </a:lnTo>
                  <a:lnTo>
                    <a:pt x="2076" y="228"/>
                  </a:lnTo>
                  <a:lnTo>
                    <a:pt x="2077" y="228"/>
                  </a:lnTo>
                  <a:lnTo>
                    <a:pt x="2078" y="228"/>
                  </a:lnTo>
                  <a:lnTo>
                    <a:pt x="2079" y="230"/>
                  </a:lnTo>
                  <a:lnTo>
                    <a:pt x="2080" y="230"/>
                  </a:lnTo>
                  <a:lnTo>
                    <a:pt x="2080" y="229"/>
                  </a:lnTo>
                  <a:lnTo>
                    <a:pt x="2080" y="228"/>
                  </a:lnTo>
                  <a:lnTo>
                    <a:pt x="2082" y="227"/>
                  </a:lnTo>
                  <a:lnTo>
                    <a:pt x="2083" y="226"/>
                  </a:lnTo>
                  <a:lnTo>
                    <a:pt x="2082" y="224"/>
                  </a:lnTo>
                  <a:lnTo>
                    <a:pt x="2083" y="224"/>
                  </a:lnTo>
                  <a:lnTo>
                    <a:pt x="2084" y="224"/>
                  </a:lnTo>
                  <a:lnTo>
                    <a:pt x="2085" y="223"/>
                  </a:lnTo>
                  <a:lnTo>
                    <a:pt x="2086" y="221"/>
                  </a:lnTo>
                  <a:lnTo>
                    <a:pt x="2087" y="221"/>
                  </a:lnTo>
                  <a:lnTo>
                    <a:pt x="2088" y="219"/>
                  </a:lnTo>
                  <a:lnTo>
                    <a:pt x="2088" y="218"/>
                  </a:lnTo>
                  <a:lnTo>
                    <a:pt x="2089" y="218"/>
                  </a:lnTo>
                  <a:lnTo>
                    <a:pt x="2090" y="218"/>
                  </a:lnTo>
                  <a:lnTo>
                    <a:pt x="2092" y="218"/>
                  </a:lnTo>
                  <a:lnTo>
                    <a:pt x="2092" y="219"/>
                  </a:lnTo>
                  <a:lnTo>
                    <a:pt x="2092" y="220"/>
                  </a:lnTo>
                  <a:lnTo>
                    <a:pt x="2093" y="221"/>
                  </a:lnTo>
                  <a:lnTo>
                    <a:pt x="2094" y="220"/>
                  </a:lnTo>
                  <a:lnTo>
                    <a:pt x="2095" y="220"/>
                  </a:lnTo>
                  <a:lnTo>
                    <a:pt x="2096" y="220"/>
                  </a:lnTo>
                  <a:lnTo>
                    <a:pt x="2097" y="220"/>
                  </a:lnTo>
                  <a:lnTo>
                    <a:pt x="2097" y="219"/>
                  </a:lnTo>
                  <a:lnTo>
                    <a:pt x="2099" y="219"/>
                  </a:lnTo>
                  <a:lnTo>
                    <a:pt x="2099" y="218"/>
                  </a:lnTo>
                  <a:lnTo>
                    <a:pt x="2100" y="217"/>
                  </a:lnTo>
                  <a:lnTo>
                    <a:pt x="2100" y="218"/>
                  </a:lnTo>
                  <a:lnTo>
                    <a:pt x="2101" y="218"/>
                  </a:lnTo>
                  <a:lnTo>
                    <a:pt x="2103" y="217"/>
                  </a:lnTo>
                  <a:lnTo>
                    <a:pt x="2104" y="215"/>
                  </a:lnTo>
                  <a:lnTo>
                    <a:pt x="2106" y="214"/>
                  </a:lnTo>
                  <a:lnTo>
                    <a:pt x="2107" y="212"/>
                  </a:lnTo>
                  <a:lnTo>
                    <a:pt x="2108" y="211"/>
                  </a:lnTo>
                  <a:lnTo>
                    <a:pt x="2110" y="210"/>
                  </a:lnTo>
                  <a:lnTo>
                    <a:pt x="2111" y="210"/>
                  </a:lnTo>
                  <a:lnTo>
                    <a:pt x="2112" y="210"/>
                  </a:lnTo>
                  <a:lnTo>
                    <a:pt x="2112" y="209"/>
                  </a:lnTo>
                  <a:lnTo>
                    <a:pt x="2113" y="209"/>
                  </a:lnTo>
                  <a:lnTo>
                    <a:pt x="2113" y="208"/>
                  </a:lnTo>
                  <a:lnTo>
                    <a:pt x="2112" y="208"/>
                  </a:lnTo>
                  <a:lnTo>
                    <a:pt x="2112" y="207"/>
                  </a:lnTo>
                  <a:lnTo>
                    <a:pt x="2111" y="207"/>
                  </a:lnTo>
                  <a:lnTo>
                    <a:pt x="2111" y="206"/>
                  </a:lnTo>
                  <a:lnTo>
                    <a:pt x="2112" y="205"/>
                  </a:lnTo>
                  <a:lnTo>
                    <a:pt x="2113" y="205"/>
                  </a:lnTo>
                  <a:lnTo>
                    <a:pt x="2114" y="204"/>
                  </a:lnTo>
                  <a:lnTo>
                    <a:pt x="2114" y="203"/>
                  </a:lnTo>
                  <a:lnTo>
                    <a:pt x="2115" y="202"/>
                  </a:lnTo>
                  <a:lnTo>
                    <a:pt x="2115" y="203"/>
                  </a:lnTo>
                  <a:lnTo>
                    <a:pt x="2116" y="203"/>
                  </a:lnTo>
                  <a:lnTo>
                    <a:pt x="2116" y="204"/>
                  </a:lnTo>
                  <a:lnTo>
                    <a:pt x="2117" y="204"/>
                  </a:lnTo>
                  <a:lnTo>
                    <a:pt x="2118" y="204"/>
                  </a:lnTo>
                  <a:lnTo>
                    <a:pt x="2119" y="204"/>
                  </a:lnTo>
                  <a:lnTo>
                    <a:pt x="2119" y="203"/>
                  </a:lnTo>
                  <a:lnTo>
                    <a:pt x="2120" y="202"/>
                  </a:lnTo>
                  <a:lnTo>
                    <a:pt x="2120" y="201"/>
                  </a:lnTo>
                  <a:lnTo>
                    <a:pt x="2120" y="200"/>
                  </a:lnTo>
                  <a:lnTo>
                    <a:pt x="2119" y="200"/>
                  </a:lnTo>
                  <a:lnTo>
                    <a:pt x="2119" y="199"/>
                  </a:lnTo>
                  <a:lnTo>
                    <a:pt x="2120" y="199"/>
                  </a:lnTo>
                  <a:lnTo>
                    <a:pt x="2121" y="199"/>
                  </a:lnTo>
                  <a:lnTo>
                    <a:pt x="2122" y="200"/>
                  </a:lnTo>
                  <a:lnTo>
                    <a:pt x="2123" y="200"/>
                  </a:lnTo>
                  <a:lnTo>
                    <a:pt x="2123" y="199"/>
                  </a:lnTo>
                  <a:lnTo>
                    <a:pt x="2124" y="199"/>
                  </a:lnTo>
                  <a:lnTo>
                    <a:pt x="2126" y="198"/>
                  </a:lnTo>
                  <a:lnTo>
                    <a:pt x="2127" y="198"/>
                  </a:lnTo>
                  <a:lnTo>
                    <a:pt x="2128" y="197"/>
                  </a:lnTo>
                  <a:lnTo>
                    <a:pt x="2130" y="197"/>
                  </a:lnTo>
                  <a:lnTo>
                    <a:pt x="2130" y="196"/>
                  </a:lnTo>
                  <a:lnTo>
                    <a:pt x="2132" y="196"/>
                  </a:lnTo>
                  <a:lnTo>
                    <a:pt x="2133" y="195"/>
                  </a:lnTo>
                  <a:lnTo>
                    <a:pt x="2133" y="194"/>
                  </a:lnTo>
                  <a:lnTo>
                    <a:pt x="2134" y="193"/>
                  </a:lnTo>
                  <a:lnTo>
                    <a:pt x="2134" y="192"/>
                  </a:lnTo>
                  <a:lnTo>
                    <a:pt x="2134" y="190"/>
                  </a:lnTo>
                  <a:lnTo>
                    <a:pt x="2133" y="190"/>
                  </a:lnTo>
                  <a:lnTo>
                    <a:pt x="2133" y="189"/>
                  </a:lnTo>
                  <a:lnTo>
                    <a:pt x="2133" y="188"/>
                  </a:lnTo>
                  <a:lnTo>
                    <a:pt x="2134" y="189"/>
                  </a:lnTo>
                  <a:lnTo>
                    <a:pt x="2134" y="190"/>
                  </a:lnTo>
                  <a:lnTo>
                    <a:pt x="2135" y="190"/>
                  </a:lnTo>
                  <a:lnTo>
                    <a:pt x="2136" y="190"/>
                  </a:lnTo>
                  <a:lnTo>
                    <a:pt x="2137" y="190"/>
                  </a:lnTo>
                  <a:lnTo>
                    <a:pt x="2137" y="188"/>
                  </a:lnTo>
                  <a:lnTo>
                    <a:pt x="2138" y="188"/>
                  </a:lnTo>
                  <a:lnTo>
                    <a:pt x="2140" y="188"/>
                  </a:lnTo>
                  <a:lnTo>
                    <a:pt x="2141" y="187"/>
                  </a:lnTo>
                  <a:lnTo>
                    <a:pt x="2141" y="188"/>
                  </a:lnTo>
                  <a:lnTo>
                    <a:pt x="2143" y="189"/>
                  </a:lnTo>
                  <a:lnTo>
                    <a:pt x="2143" y="190"/>
                  </a:lnTo>
                  <a:lnTo>
                    <a:pt x="2144" y="190"/>
                  </a:lnTo>
                  <a:lnTo>
                    <a:pt x="2144" y="189"/>
                  </a:lnTo>
                  <a:lnTo>
                    <a:pt x="2143" y="188"/>
                  </a:lnTo>
                  <a:lnTo>
                    <a:pt x="2142" y="187"/>
                  </a:lnTo>
                  <a:lnTo>
                    <a:pt x="2144" y="186"/>
                  </a:lnTo>
                  <a:lnTo>
                    <a:pt x="2143" y="185"/>
                  </a:lnTo>
                  <a:lnTo>
                    <a:pt x="2143" y="184"/>
                  </a:lnTo>
                  <a:lnTo>
                    <a:pt x="2144" y="184"/>
                  </a:lnTo>
                  <a:lnTo>
                    <a:pt x="2146" y="184"/>
                  </a:lnTo>
                  <a:lnTo>
                    <a:pt x="2146" y="183"/>
                  </a:lnTo>
                  <a:lnTo>
                    <a:pt x="2148" y="182"/>
                  </a:lnTo>
                  <a:lnTo>
                    <a:pt x="2149" y="180"/>
                  </a:lnTo>
                  <a:lnTo>
                    <a:pt x="2150" y="178"/>
                  </a:lnTo>
                  <a:lnTo>
                    <a:pt x="2150" y="177"/>
                  </a:lnTo>
                  <a:lnTo>
                    <a:pt x="2151" y="178"/>
                  </a:lnTo>
                  <a:lnTo>
                    <a:pt x="2151" y="179"/>
                  </a:lnTo>
                  <a:lnTo>
                    <a:pt x="2152" y="179"/>
                  </a:lnTo>
                  <a:lnTo>
                    <a:pt x="2153" y="179"/>
                  </a:lnTo>
                  <a:lnTo>
                    <a:pt x="2153" y="178"/>
                  </a:lnTo>
                  <a:lnTo>
                    <a:pt x="2154" y="177"/>
                  </a:lnTo>
                  <a:lnTo>
                    <a:pt x="2154" y="176"/>
                  </a:lnTo>
                  <a:lnTo>
                    <a:pt x="2154" y="175"/>
                  </a:lnTo>
                  <a:lnTo>
                    <a:pt x="2156" y="174"/>
                  </a:lnTo>
                  <a:lnTo>
                    <a:pt x="2157" y="173"/>
                  </a:lnTo>
                  <a:lnTo>
                    <a:pt x="2159" y="173"/>
                  </a:lnTo>
                  <a:lnTo>
                    <a:pt x="2160" y="174"/>
                  </a:lnTo>
                  <a:lnTo>
                    <a:pt x="2161" y="174"/>
                  </a:lnTo>
                  <a:lnTo>
                    <a:pt x="2161" y="173"/>
                  </a:lnTo>
                  <a:lnTo>
                    <a:pt x="2163" y="171"/>
                  </a:lnTo>
                  <a:lnTo>
                    <a:pt x="2164" y="170"/>
                  </a:lnTo>
                  <a:lnTo>
                    <a:pt x="2165" y="167"/>
                  </a:lnTo>
                  <a:lnTo>
                    <a:pt x="2167" y="166"/>
                  </a:lnTo>
                  <a:lnTo>
                    <a:pt x="2168" y="166"/>
                  </a:lnTo>
                  <a:lnTo>
                    <a:pt x="2168" y="165"/>
                  </a:lnTo>
                  <a:lnTo>
                    <a:pt x="2169" y="165"/>
                  </a:lnTo>
                  <a:lnTo>
                    <a:pt x="2170" y="165"/>
                  </a:lnTo>
                  <a:lnTo>
                    <a:pt x="2170" y="164"/>
                  </a:lnTo>
                  <a:lnTo>
                    <a:pt x="2170" y="163"/>
                  </a:lnTo>
                  <a:lnTo>
                    <a:pt x="2171" y="163"/>
                  </a:lnTo>
                  <a:lnTo>
                    <a:pt x="2173" y="161"/>
                  </a:lnTo>
                  <a:lnTo>
                    <a:pt x="2174" y="160"/>
                  </a:lnTo>
                  <a:lnTo>
                    <a:pt x="2175" y="160"/>
                  </a:lnTo>
                  <a:lnTo>
                    <a:pt x="2176" y="160"/>
                  </a:lnTo>
                  <a:lnTo>
                    <a:pt x="2177" y="160"/>
                  </a:lnTo>
                  <a:lnTo>
                    <a:pt x="2176" y="161"/>
                  </a:lnTo>
                  <a:lnTo>
                    <a:pt x="2177" y="161"/>
                  </a:lnTo>
                  <a:lnTo>
                    <a:pt x="2178" y="161"/>
                  </a:lnTo>
                  <a:lnTo>
                    <a:pt x="2178" y="160"/>
                  </a:lnTo>
                  <a:lnTo>
                    <a:pt x="2178" y="161"/>
                  </a:lnTo>
                  <a:lnTo>
                    <a:pt x="2179" y="162"/>
                  </a:lnTo>
                  <a:lnTo>
                    <a:pt x="2180" y="161"/>
                  </a:lnTo>
                  <a:lnTo>
                    <a:pt x="2180" y="160"/>
                  </a:lnTo>
                  <a:lnTo>
                    <a:pt x="2180" y="159"/>
                  </a:lnTo>
                  <a:lnTo>
                    <a:pt x="2181" y="159"/>
                  </a:lnTo>
                  <a:lnTo>
                    <a:pt x="2182" y="160"/>
                  </a:lnTo>
                  <a:lnTo>
                    <a:pt x="2183" y="160"/>
                  </a:lnTo>
                  <a:lnTo>
                    <a:pt x="2184" y="159"/>
                  </a:lnTo>
                  <a:lnTo>
                    <a:pt x="2185" y="159"/>
                  </a:lnTo>
                  <a:lnTo>
                    <a:pt x="2186" y="159"/>
                  </a:lnTo>
                  <a:lnTo>
                    <a:pt x="2186" y="158"/>
                  </a:lnTo>
                  <a:lnTo>
                    <a:pt x="2186" y="157"/>
                  </a:lnTo>
                  <a:lnTo>
                    <a:pt x="2187" y="157"/>
                  </a:lnTo>
                  <a:lnTo>
                    <a:pt x="2190" y="156"/>
                  </a:lnTo>
                  <a:lnTo>
                    <a:pt x="2189" y="157"/>
                  </a:lnTo>
                  <a:lnTo>
                    <a:pt x="2192" y="160"/>
                  </a:lnTo>
                  <a:lnTo>
                    <a:pt x="2193" y="160"/>
                  </a:lnTo>
                  <a:lnTo>
                    <a:pt x="2196" y="161"/>
                  </a:lnTo>
                  <a:lnTo>
                    <a:pt x="2197" y="161"/>
                  </a:lnTo>
                  <a:lnTo>
                    <a:pt x="2198" y="161"/>
                  </a:lnTo>
                  <a:lnTo>
                    <a:pt x="2198" y="162"/>
                  </a:lnTo>
                  <a:lnTo>
                    <a:pt x="2199" y="163"/>
                  </a:lnTo>
                  <a:lnTo>
                    <a:pt x="2202" y="163"/>
                  </a:lnTo>
                  <a:lnTo>
                    <a:pt x="2202" y="162"/>
                  </a:lnTo>
                  <a:lnTo>
                    <a:pt x="2203" y="162"/>
                  </a:lnTo>
                  <a:lnTo>
                    <a:pt x="2203" y="163"/>
                  </a:lnTo>
                  <a:lnTo>
                    <a:pt x="2205" y="163"/>
                  </a:lnTo>
                  <a:lnTo>
                    <a:pt x="2206" y="163"/>
                  </a:lnTo>
                  <a:lnTo>
                    <a:pt x="2208" y="164"/>
                  </a:lnTo>
                  <a:lnTo>
                    <a:pt x="2209" y="165"/>
                  </a:lnTo>
                  <a:lnTo>
                    <a:pt x="2211" y="165"/>
                  </a:lnTo>
                  <a:lnTo>
                    <a:pt x="2213" y="166"/>
                  </a:lnTo>
                  <a:lnTo>
                    <a:pt x="2214" y="166"/>
                  </a:lnTo>
                  <a:lnTo>
                    <a:pt x="2215" y="166"/>
                  </a:lnTo>
                  <a:lnTo>
                    <a:pt x="2216" y="165"/>
                  </a:lnTo>
                  <a:lnTo>
                    <a:pt x="2217" y="165"/>
                  </a:lnTo>
                  <a:lnTo>
                    <a:pt x="2218" y="165"/>
                  </a:lnTo>
                  <a:lnTo>
                    <a:pt x="2219" y="164"/>
                  </a:lnTo>
                  <a:lnTo>
                    <a:pt x="2220" y="163"/>
                  </a:lnTo>
                  <a:lnTo>
                    <a:pt x="2221" y="162"/>
                  </a:lnTo>
                  <a:lnTo>
                    <a:pt x="2222" y="161"/>
                  </a:lnTo>
                  <a:lnTo>
                    <a:pt x="2222" y="160"/>
                  </a:lnTo>
                  <a:lnTo>
                    <a:pt x="2223" y="160"/>
                  </a:lnTo>
                  <a:lnTo>
                    <a:pt x="2224" y="159"/>
                  </a:lnTo>
                  <a:lnTo>
                    <a:pt x="2225" y="159"/>
                  </a:lnTo>
                  <a:lnTo>
                    <a:pt x="2225" y="158"/>
                  </a:lnTo>
                  <a:lnTo>
                    <a:pt x="2226" y="157"/>
                  </a:lnTo>
                  <a:lnTo>
                    <a:pt x="2226" y="156"/>
                  </a:lnTo>
                  <a:lnTo>
                    <a:pt x="2227" y="153"/>
                  </a:lnTo>
                  <a:lnTo>
                    <a:pt x="2228" y="152"/>
                  </a:lnTo>
                  <a:lnTo>
                    <a:pt x="2228" y="151"/>
                  </a:lnTo>
                  <a:lnTo>
                    <a:pt x="2229" y="150"/>
                  </a:lnTo>
                  <a:lnTo>
                    <a:pt x="2229" y="148"/>
                  </a:lnTo>
                  <a:lnTo>
                    <a:pt x="2230" y="147"/>
                  </a:lnTo>
                  <a:lnTo>
                    <a:pt x="2231" y="146"/>
                  </a:lnTo>
                  <a:lnTo>
                    <a:pt x="2232" y="144"/>
                  </a:lnTo>
                  <a:lnTo>
                    <a:pt x="2233" y="144"/>
                  </a:lnTo>
                  <a:lnTo>
                    <a:pt x="2233" y="145"/>
                  </a:lnTo>
                  <a:lnTo>
                    <a:pt x="2232" y="145"/>
                  </a:lnTo>
                  <a:lnTo>
                    <a:pt x="2232" y="146"/>
                  </a:lnTo>
                  <a:lnTo>
                    <a:pt x="2233" y="146"/>
                  </a:lnTo>
                  <a:lnTo>
                    <a:pt x="2234" y="146"/>
                  </a:lnTo>
                  <a:lnTo>
                    <a:pt x="2234" y="145"/>
                  </a:lnTo>
                  <a:lnTo>
                    <a:pt x="2235" y="145"/>
                  </a:lnTo>
                  <a:lnTo>
                    <a:pt x="2235" y="144"/>
                  </a:lnTo>
                  <a:lnTo>
                    <a:pt x="2235" y="143"/>
                  </a:lnTo>
                  <a:lnTo>
                    <a:pt x="2236" y="143"/>
                  </a:lnTo>
                  <a:lnTo>
                    <a:pt x="2236" y="142"/>
                  </a:lnTo>
                  <a:lnTo>
                    <a:pt x="2235" y="141"/>
                  </a:lnTo>
                  <a:lnTo>
                    <a:pt x="2235" y="140"/>
                  </a:lnTo>
                  <a:lnTo>
                    <a:pt x="2236" y="140"/>
                  </a:lnTo>
                  <a:lnTo>
                    <a:pt x="2237" y="140"/>
                  </a:lnTo>
                  <a:lnTo>
                    <a:pt x="2238" y="140"/>
                  </a:lnTo>
                  <a:lnTo>
                    <a:pt x="2251" y="137"/>
                  </a:lnTo>
                  <a:lnTo>
                    <a:pt x="2252" y="137"/>
                  </a:lnTo>
                  <a:lnTo>
                    <a:pt x="2252" y="136"/>
                  </a:lnTo>
                  <a:lnTo>
                    <a:pt x="2251" y="136"/>
                  </a:lnTo>
                  <a:lnTo>
                    <a:pt x="2250" y="135"/>
                  </a:lnTo>
                  <a:lnTo>
                    <a:pt x="2251" y="135"/>
                  </a:lnTo>
                  <a:lnTo>
                    <a:pt x="2251" y="134"/>
                  </a:lnTo>
                  <a:lnTo>
                    <a:pt x="2254" y="135"/>
                  </a:lnTo>
                  <a:lnTo>
                    <a:pt x="2255" y="136"/>
                  </a:lnTo>
                  <a:lnTo>
                    <a:pt x="2255" y="135"/>
                  </a:lnTo>
                  <a:lnTo>
                    <a:pt x="2256" y="134"/>
                  </a:lnTo>
                  <a:lnTo>
                    <a:pt x="2256" y="132"/>
                  </a:lnTo>
                  <a:lnTo>
                    <a:pt x="2257" y="132"/>
                  </a:lnTo>
                  <a:lnTo>
                    <a:pt x="2258" y="132"/>
                  </a:lnTo>
                  <a:lnTo>
                    <a:pt x="2259" y="133"/>
                  </a:lnTo>
                  <a:lnTo>
                    <a:pt x="2259" y="132"/>
                  </a:lnTo>
                  <a:lnTo>
                    <a:pt x="2259" y="131"/>
                  </a:lnTo>
                  <a:lnTo>
                    <a:pt x="2258" y="131"/>
                  </a:lnTo>
                  <a:lnTo>
                    <a:pt x="2258" y="130"/>
                  </a:lnTo>
                  <a:lnTo>
                    <a:pt x="2257" y="129"/>
                  </a:lnTo>
                  <a:lnTo>
                    <a:pt x="2259" y="129"/>
                  </a:lnTo>
                  <a:lnTo>
                    <a:pt x="2260" y="128"/>
                  </a:lnTo>
                  <a:lnTo>
                    <a:pt x="2260" y="127"/>
                  </a:lnTo>
                  <a:lnTo>
                    <a:pt x="2261" y="127"/>
                  </a:lnTo>
                  <a:lnTo>
                    <a:pt x="2262" y="127"/>
                  </a:lnTo>
                  <a:lnTo>
                    <a:pt x="2263" y="126"/>
                  </a:lnTo>
                  <a:lnTo>
                    <a:pt x="2264" y="125"/>
                  </a:lnTo>
                  <a:lnTo>
                    <a:pt x="2265" y="125"/>
                  </a:lnTo>
                  <a:lnTo>
                    <a:pt x="2265" y="126"/>
                  </a:lnTo>
                  <a:lnTo>
                    <a:pt x="2266" y="127"/>
                  </a:lnTo>
                  <a:lnTo>
                    <a:pt x="2266" y="128"/>
                  </a:lnTo>
                  <a:lnTo>
                    <a:pt x="2267" y="127"/>
                  </a:lnTo>
                  <a:lnTo>
                    <a:pt x="2267" y="126"/>
                  </a:lnTo>
                  <a:lnTo>
                    <a:pt x="2268" y="125"/>
                  </a:lnTo>
                  <a:lnTo>
                    <a:pt x="2269" y="125"/>
                  </a:lnTo>
                  <a:lnTo>
                    <a:pt x="2269" y="126"/>
                  </a:lnTo>
                  <a:lnTo>
                    <a:pt x="2270" y="126"/>
                  </a:lnTo>
                  <a:lnTo>
                    <a:pt x="2269" y="125"/>
                  </a:lnTo>
                  <a:lnTo>
                    <a:pt x="2270" y="124"/>
                  </a:lnTo>
                  <a:lnTo>
                    <a:pt x="2271" y="125"/>
                  </a:lnTo>
                  <a:lnTo>
                    <a:pt x="2271" y="124"/>
                  </a:lnTo>
                  <a:lnTo>
                    <a:pt x="2270" y="123"/>
                  </a:lnTo>
                  <a:lnTo>
                    <a:pt x="2271" y="123"/>
                  </a:lnTo>
                  <a:lnTo>
                    <a:pt x="2272" y="124"/>
                  </a:lnTo>
                  <a:lnTo>
                    <a:pt x="2273" y="124"/>
                  </a:lnTo>
                  <a:lnTo>
                    <a:pt x="2274" y="123"/>
                  </a:lnTo>
                  <a:lnTo>
                    <a:pt x="2275" y="123"/>
                  </a:lnTo>
                  <a:lnTo>
                    <a:pt x="2277" y="122"/>
                  </a:lnTo>
                  <a:lnTo>
                    <a:pt x="2278" y="122"/>
                  </a:lnTo>
                  <a:lnTo>
                    <a:pt x="2279" y="122"/>
                  </a:lnTo>
                  <a:lnTo>
                    <a:pt x="2280" y="122"/>
                  </a:lnTo>
                  <a:lnTo>
                    <a:pt x="2281" y="122"/>
                  </a:lnTo>
                  <a:lnTo>
                    <a:pt x="2281" y="120"/>
                  </a:lnTo>
                  <a:lnTo>
                    <a:pt x="2282" y="120"/>
                  </a:lnTo>
                  <a:lnTo>
                    <a:pt x="2283" y="120"/>
                  </a:lnTo>
                  <a:lnTo>
                    <a:pt x="2284" y="120"/>
                  </a:lnTo>
                  <a:lnTo>
                    <a:pt x="2284" y="119"/>
                  </a:lnTo>
                  <a:lnTo>
                    <a:pt x="2284" y="117"/>
                  </a:lnTo>
                  <a:lnTo>
                    <a:pt x="2283" y="116"/>
                  </a:lnTo>
                  <a:lnTo>
                    <a:pt x="2284" y="116"/>
                  </a:lnTo>
                  <a:lnTo>
                    <a:pt x="2286" y="117"/>
                  </a:lnTo>
                  <a:lnTo>
                    <a:pt x="2287" y="117"/>
                  </a:lnTo>
                  <a:lnTo>
                    <a:pt x="2288" y="117"/>
                  </a:lnTo>
                  <a:lnTo>
                    <a:pt x="2289" y="116"/>
                  </a:lnTo>
                  <a:lnTo>
                    <a:pt x="2290" y="115"/>
                  </a:lnTo>
                  <a:lnTo>
                    <a:pt x="2290" y="114"/>
                  </a:lnTo>
                  <a:lnTo>
                    <a:pt x="2291" y="114"/>
                  </a:lnTo>
                  <a:lnTo>
                    <a:pt x="2293" y="114"/>
                  </a:lnTo>
                  <a:lnTo>
                    <a:pt x="2294" y="114"/>
                  </a:lnTo>
                  <a:lnTo>
                    <a:pt x="2295" y="114"/>
                  </a:lnTo>
                  <a:lnTo>
                    <a:pt x="2295" y="113"/>
                  </a:lnTo>
                  <a:lnTo>
                    <a:pt x="2296" y="113"/>
                  </a:lnTo>
                  <a:lnTo>
                    <a:pt x="2295" y="115"/>
                  </a:lnTo>
                  <a:lnTo>
                    <a:pt x="2295" y="116"/>
                  </a:lnTo>
                  <a:lnTo>
                    <a:pt x="2296" y="116"/>
                  </a:lnTo>
                  <a:lnTo>
                    <a:pt x="2297" y="114"/>
                  </a:lnTo>
                  <a:lnTo>
                    <a:pt x="2298" y="113"/>
                  </a:lnTo>
                  <a:lnTo>
                    <a:pt x="2298" y="112"/>
                  </a:lnTo>
                  <a:lnTo>
                    <a:pt x="2299" y="112"/>
                  </a:lnTo>
                  <a:lnTo>
                    <a:pt x="2299" y="111"/>
                  </a:lnTo>
                  <a:lnTo>
                    <a:pt x="2300" y="110"/>
                  </a:lnTo>
                  <a:lnTo>
                    <a:pt x="2301" y="109"/>
                  </a:lnTo>
                  <a:lnTo>
                    <a:pt x="2302" y="109"/>
                  </a:lnTo>
                  <a:lnTo>
                    <a:pt x="2303" y="109"/>
                  </a:lnTo>
                  <a:lnTo>
                    <a:pt x="2304" y="108"/>
                  </a:lnTo>
                  <a:lnTo>
                    <a:pt x="2305" y="108"/>
                  </a:lnTo>
                  <a:lnTo>
                    <a:pt x="2306" y="109"/>
                  </a:lnTo>
                  <a:lnTo>
                    <a:pt x="2307" y="110"/>
                  </a:lnTo>
                  <a:lnTo>
                    <a:pt x="2308" y="110"/>
                  </a:lnTo>
                  <a:lnTo>
                    <a:pt x="2308" y="109"/>
                  </a:lnTo>
                  <a:lnTo>
                    <a:pt x="2308" y="105"/>
                  </a:lnTo>
                  <a:lnTo>
                    <a:pt x="2308" y="104"/>
                  </a:lnTo>
                  <a:lnTo>
                    <a:pt x="2307" y="104"/>
                  </a:lnTo>
                  <a:lnTo>
                    <a:pt x="2307" y="106"/>
                  </a:lnTo>
                  <a:lnTo>
                    <a:pt x="2306" y="108"/>
                  </a:lnTo>
                  <a:lnTo>
                    <a:pt x="2306" y="107"/>
                  </a:lnTo>
                  <a:lnTo>
                    <a:pt x="2306" y="106"/>
                  </a:lnTo>
                  <a:lnTo>
                    <a:pt x="2305" y="106"/>
                  </a:lnTo>
                  <a:lnTo>
                    <a:pt x="2304" y="106"/>
                  </a:lnTo>
                  <a:lnTo>
                    <a:pt x="2303" y="106"/>
                  </a:lnTo>
                  <a:lnTo>
                    <a:pt x="2302" y="106"/>
                  </a:lnTo>
                  <a:lnTo>
                    <a:pt x="2304" y="104"/>
                  </a:lnTo>
                  <a:lnTo>
                    <a:pt x="2304" y="102"/>
                  </a:lnTo>
                  <a:lnTo>
                    <a:pt x="2306" y="103"/>
                  </a:lnTo>
                  <a:lnTo>
                    <a:pt x="2306" y="102"/>
                  </a:lnTo>
                  <a:lnTo>
                    <a:pt x="2307" y="101"/>
                  </a:lnTo>
                  <a:lnTo>
                    <a:pt x="2307" y="99"/>
                  </a:lnTo>
                  <a:lnTo>
                    <a:pt x="2307" y="97"/>
                  </a:lnTo>
                  <a:lnTo>
                    <a:pt x="2307" y="96"/>
                  </a:lnTo>
                  <a:lnTo>
                    <a:pt x="2309" y="95"/>
                  </a:lnTo>
                  <a:lnTo>
                    <a:pt x="2310" y="95"/>
                  </a:lnTo>
                  <a:lnTo>
                    <a:pt x="2311" y="95"/>
                  </a:lnTo>
                  <a:lnTo>
                    <a:pt x="2312" y="96"/>
                  </a:lnTo>
                  <a:lnTo>
                    <a:pt x="2313" y="96"/>
                  </a:lnTo>
                  <a:lnTo>
                    <a:pt x="2314" y="95"/>
                  </a:lnTo>
                  <a:lnTo>
                    <a:pt x="2315" y="95"/>
                  </a:lnTo>
                  <a:lnTo>
                    <a:pt x="2316" y="95"/>
                  </a:lnTo>
                  <a:lnTo>
                    <a:pt x="2316" y="94"/>
                  </a:lnTo>
                  <a:lnTo>
                    <a:pt x="2316" y="93"/>
                  </a:lnTo>
                  <a:lnTo>
                    <a:pt x="2315" y="93"/>
                  </a:lnTo>
                  <a:lnTo>
                    <a:pt x="2314" y="92"/>
                  </a:lnTo>
                  <a:lnTo>
                    <a:pt x="2313" y="93"/>
                  </a:lnTo>
                  <a:lnTo>
                    <a:pt x="2312" y="93"/>
                  </a:lnTo>
                  <a:lnTo>
                    <a:pt x="2313" y="92"/>
                  </a:lnTo>
                  <a:lnTo>
                    <a:pt x="2313" y="90"/>
                  </a:lnTo>
                  <a:lnTo>
                    <a:pt x="2312" y="89"/>
                  </a:lnTo>
                  <a:lnTo>
                    <a:pt x="2312" y="88"/>
                  </a:lnTo>
                  <a:lnTo>
                    <a:pt x="2312" y="87"/>
                  </a:lnTo>
                  <a:lnTo>
                    <a:pt x="2314" y="88"/>
                  </a:lnTo>
                  <a:lnTo>
                    <a:pt x="2315" y="87"/>
                  </a:lnTo>
                  <a:lnTo>
                    <a:pt x="2316" y="87"/>
                  </a:lnTo>
                  <a:lnTo>
                    <a:pt x="2317" y="86"/>
                  </a:lnTo>
                  <a:lnTo>
                    <a:pt x="2317" y="85"/>
                  </a:lnTo>
                  <a:lnTo>
                    <a:pt x="2315" y="85"/>
                  </a:lnTo>
                  <a:lnTo>
                    <a:pt x="2313" y="83"/>
                  </a:lnTo>
                  <a:lnTo>
                    <a:pt x="2313" y="82"/>
                  </a:lnTo>
                  <a:lnTo>
                    <a:pt x="2312" y="82"/>
                  </a:lnTo>
                  <a:lnTo>
                    <a:pt x="2313" y="80"/>
                  </a:lnTo>
                  <a:lnTo>
                    <a:pt x="2316" y="80"/>
                  </a:lnTo>
                  <a:lnTo>
                    <a:pt x="2317" y="82"/>
                  </a:lnTo>
                  <a:lnTo>
                    <a:pt x="2318" y="81"/>
                  </a:lnTo>
                  <a:lnTo>
                    <a:pt x="2319" y="81"/>
                  </a:lnTo>
                  <a:lnTo>
                    <a:pt x="2319" y="82"/>
                  </a:lnTo>
                  <a:lnTo>
                    <a:pt x="2320" y="82"/>
                  </a:lnTo>
                  <a:lnTo>
                    <a:pt x="2322" y="82"/>
                  </a:lnTo>
                  <a:lnTo>
                    <a:pt x="2322" y="81"/>
                  </a:lnTo>
                  <a:lnTo>
                    <a:pt x="2322" y="80"/>
                  </a:lnTo>
                  <a:lnTo>
                    <a:pt x="2322" y="79"/>
                  </a:lnTo>
                  <a:lnTo>
                    <a:pt x="2319" y="79"/>
                  </a:lnTo>
                  <a:lnTo>
                    <a:pt x="2319" y="77"/>
                  </a:lnTo>
                  <a:lnTo>
                    <a:pt x="2320" y="77"/>
                  </a:lnTo>
                  <a:lnTo>
                    <a:pt x="2322" y="78"/>
                  </a:lnTo>
                  <a:lnTo>
                    <a:pt x="2323" y="79"/>
                  </a:lnTo>
                  <a:lnTo>
                    <a:pt x="2324" y="80"/>
                  </a:lnTo>
                  <a:lnTo>
                    <a:pt x="2325" y="80"/>
                  </a:lnTo>
                  <a:lnTo>
                    <a:pt x="2326" y="80"/>
                  </a:lnTo>
                  <a:lnTo>
                    <a:pt x="2327" y="80"/>
                  </a:lnTo>
                  <a:lnTo>
                    <a:pt x="2328" y="78"/>
                  </a:lnTo>
                  <a:lnTo>
                    <a:pt x="2328" y="77"/>
                  </a:lnTo>
                  <a:lnTo>
                    <a:pt x="2329" y="77"/>
                  </a:lnTo>
                  <a:lnTo>
                    <a:pt x="2330" y="77"/>
                  </a:lnTo>
                  <a:lnTo>
                    <a:pt x="2331" y="76"/>
                  </a:lnTo>
                  <a:lnTo>
                    <a:pt x="2332" y="75"/>
                  </a:lnTo>
                  <a:lnTo>
                    <a:pt x="2333" y="75"/>
                  </a:lnTo>
                  <a:lnTo>
                    <a:pt x="2334" y="75"/>
                  </a:lnTo>
                  <a:lnTo>
                    <a:pt x="2336" y="75"/>
                  </a:lnTo>
                  <a:lnTo>
                    <a:pt x="2336" y="74"/>
                  </a:lnTo>
                  <a:lnTo>
                    <a:pt x="2337" y="74"/>
                  </a:lnTo>
                  <a:lnTo>
                    <a:pt x="2338" y="74"/>
                  </a:lnTo>
                  <a:lnTo>
                    <a:pt x="2339" y="74"/>
                  </a:lnTo>
                  <a:lnTo>
                    <a:pt x="2340" y="73"/>
                  </a:lnTo>
                  <a:lnTo>
                    <a:pt x="2341" y="73"/>
                  </a:lnTo>
                  <a:lnTo>
                    <a:pt x="2341" y="74"/>
                  </a:lnTo>
                  <a:lnTo>
                    <a:pt x="2342" y="74"/>
                  </a:lnTo>
                  <a:lnTo>
                    <a:pt x="2342" y="73"/>
                  </a:lnTo>
                  <a:lnTo>
                    <a:pt x="2343" y="72"/>
                  </a:lnTo>
                  <a:lnTo>
                    <a:pt x="2344" y="72"/>
                  </a:lnTo>
                  <a:lnTo>
                    <a:pt x="2344" y="70"/>
                  </a:lnTo>
                  <a:lnTo>
                    <a:pt x="2344" y="69"/>
                  </a:lnTo>
                  <a:lnTo>
                    <a:pt x="2345" y="69"/>
                  </a:lnTo>
                  <a:lnTo>
                    <a:pt x="2346" y="70"/>
                  </a:lnTo>
                  <a:lnTo>
                    <a:pt x="2346" y="71"/>
                  </a:lnTo>
                  <a:lnTo>
                    <a:pt x="2347" y="71"/>
                  </a:lnTo>
                  <a:lnTo>
                    <a:pt x="2348" y="71"/>
                  </a:lnTo>
                  <a:lnTo>
                    <a:pt x="2349" y="70"/>
                  </a:lnTo>
                  <a:lnTo>
                    <a:pt x="2349" y="69"/>
                  </a:lnTo>
                  <a:lnTo>
                    <a:pt x="2351" y="69"/>
                  </a:lnTo>
                  <a:lnTo>
                    <a:pt x="2352" y="68"/>
                  </a:lnTo>
                  <a:lnTo>
                    <a:pt x="2353" y="68"/>
                  </a:lnTo>
                  <a:lnTo>
                    <a:pt x="2353" y="67"/>
                  </a:lnTo>
                  <a:lnTo>
                    <a:pt x="2353" y="65"/>
                  </a:lnTo>
                  <a:lnTo>
                    <a:pt x="2354" y="65"/>
                  </a:lnTo>
                  <a:lnTo>
                    <a:pt x="2354" y="64"/>
                  </a:lnTo>
                  <a:lnTo>
                    <a:pt x="2355" y="65"/>
                  </a:lnTo>
                  <a:lnTo>
                    <a:pt x="2356" y="65"/>
                  </a:lnTo>
                  <a:lnTo>
                    <a:pt x="2356" y="64"/>
                  </a:lnTo>
                  <a:lnTo>
                    <a:pt x="2357" y="64"/>
                  </a:lnTo>
                  <a:lnTo>
                    <a:pt x="2358" y="63"/>
                  </a:lnTo>
                  <a:lnTo>
                    <a:pt x="2359" y="63"/>
                  </a:lnTo>
                  <a:lnTo>
                    <a:pt x="2359" y="65"/>
                  </a:lnTo>
                  <a:lnTo>
                    <a:pt x="2360" y="64"/>
                  </a:lnTo>
                  <a:lnTo>
                    <a:pt x="2361" y="64"/>
                  </a:lnTo>
                  <a:lnTo>
                    <a:pt x="2361" y="65"/>
                  </a:lnTo>
                  <a:lnTo>
                    <a:pt x="2362" y="65"/>
                  </a:lnTo>
                  <a:lnTo>
                    <a:pt x="2363" y="63"/>
                  </a:lnTo>
                  <a:lnTo>
                    <a:pt x="2363" y="61"/>
                  </a:lnTo>
                  <a:lnTo>
                    <a:pt x="2363" y="59"/>
                  </a:lnTo>
                  <a:lnTo>
                    <a:pt x="2364" y="59"/>
                  </a:lnTo>
                  <a:lnTo>
                    <a:pt x="2365" y="59"/>
                  </a:lnTo>
                  <a:lnTo>
                    <a:pt x="2365" y="58"/>
                  </a:lnTo>
                  <a:lnTo>
                    <a:pt x="2365" y="56"/>
                  </a:lnTo>
                  <a:lnTo>
                    <a:pt x="2365" y="55"/>
                  </a:lnTo>
                  <a:lnTo>
                    <a:pt x="2366" y="56"/>
                  </a:lnTo>
                  <a:lnTo>
                    <a:pt x="2367" y="56"/>
                  </a:lnTo>
                  <a:lnTo>
                    <a:pt x="2367" y="55"/>
                  </a:lnTo>
                  <a:lnTo>
                    <a:pt x="2368" y="55"/>
                  </a:lnTo>
                  <a:lnTo>
                    <a:pt x="2367" y="54"/>
                  </a:lnTo>
                  <a:lnTo>
                    <a:pt x="2368" y="54"/>
                  </a:lnTo>
                  <a:lnTo>
                    <a:pt x="2372" y="57"/>
                  </a:lnTo>
                  <a:lnTo>
                    <a:pt x="2373" y="57"/>
                  </a:lnTo>
                  <a:lnTo>
                    <a:pt x="2373" y="55"/>
                  </a:lnTo>
                  <a:lnTo>
                    <a:pt x="2374" y="54"/>
                  </a:lnTo>
                  <a:lnTo>
                    <a:pt x="2374" y="55"/>
                  </a:lnTo>
                  <a:lnTo>
                    <a:pt x="2374" y="56"/>
                  </a:lnTo>
                  <a:lnTo>
                    <a:pt x="2374" y="57"/>
                  </a:lnTo>
                  <a:lnTo>
                    <a:pt x="2375" y="55"/>
                  </a:lnTo>
                  <a:lnTo>
                    <a:pt x="2376" y="55"/>
                  </a:lnTo>
                  <a:lnTo>
                    <a:pt x="2378" y="55"/>
                  </a:lnTo>
                  <a:lnTo>
                    <a:pt x="2378" y="54"/>
                  </a:lnTo>
                  <a:lnTo>
                    <a:pt x="2377" y="54"/>
                  </a:lnTo>
                  <a:lnTo>
                    <a:pt x="2377" y="53"/>
                  </a:lnTo>
                  <a:lnTo>
                    <a:pt x="2378" y="52"/>
                  </a:lnTo>
                  <a:lnTo>
                    <a:pt x="2376" y="51"/>
                  </a:lnTo>
                  <a:lnTo>
                    <a:pt x="2377" y="50"/>
                  </a:lnTo>
                  <a:lnTo>
                    <a:pt x="2377" y="49"/>
                  </a:lnTo>
                  <a:lnTo>
                    <a:pt x="2378" y="49"/>
                  </a:lnTo>
                  <a:lnTo>
                    <a:pt x="2379" y="47"/>
                  </a:lnTo>
                  <a:lnTo>
                    <a:pt x="2380" y="47"/>
                  </a:lnTo>
                  <a:lnTo>
                    <a:pt x="2381" y="46"/>
                  </a:lnTo>
                  <a:lnTo>
                    <a:pt x="2381" y="47"/>
                  </a:lnTo>
                  <a:lnTo>
                    <a:pt x="2381" y="48"/>
                  </a:lnTo>
                  <a:lnTo>
                    <a:pt x="2382" y="47"/>
                  </a:lnTo>
                  <a:lnTo>
                    <a:pt x="2383" y="48"/>
                  </a:lnTo>
                  <a:lnTo>
                    <a:pt x="2383" y="47"/>
                  </a:lnTo>
                  <a:lnTo>
                    <a:pt x="2385" y="47"/>
                  </a:lnTo>
                  <a:lnTo>
                    <a:pt x="2384" y="47"/>
                  </a:lnTo>
                  <a:lnTo>
                    <a:pt x="2384" y="46"/>
                  </a:lnTo>
                  <a:lnTo>
                    <a:pt x="2384" y="45"/>
                  </a:lnTo>
                  <a:lnTo>
                    <a:pt x="2386" y="45"/>
                  </a:lnTo>
                  <a:lnTo>
                    <a:pt x="2386" y="47"/>
                  </a:lnTo>
                  <a:lnTo>
                    <a:pt x="2387" y="47"/>
                  </a:lnTo>
                  <a:lnTo>
                    <a:pt x="2388" y="47"/>
                  </a:lnTo>
                  <a:lnTo>
                    <a:pt x="2388" y="45"/>
                  </a:lnTo>
                  <a:lnTo>
                    <a:pt x="2389" y="44"/>
                  </a:lnTo>
                  <a:lnTo>
                    <a:pt x="2390" y="42"/>
                  </a:lnTo>
                  <a:lnTo>
                    <a:pt x="2391" y="42"/>
                  </a:lnTo>
                  <a:lnTo>
                    <a:pt x="2390" y="41"/>
                  </a:lnTo>
                  <a:lnTo>
                    <a:pt x="2391" y="41"/>
                  </a:lnTo>
                  <a:lnTo>
                    <a:pt x="2392" y="40"/>
                  </a:lnTo>
                  <a:lnTo>
                    <a:pt x="2393" y="41"/>
                  </a:lnTo>
                  <a:lnTo>
                    <a:pt x="2394" y="41"/>
                  </a:lnTo>
                  <a:lnTo>
                    <a:pt x="2395" y="40"/>
                  </a:lnTo>
                  <a:lnTo>
                    <a:pt x="2395" y="39"/>
                  </a:lnTo>
                  <a:lnTo>
                    <a:pt x="2396" y="38"/>
                  </a:lnTo>
                  <a:lnTo>
                    <a:pt x="2396" y="37"/>
                  </a:lnTo>
                  <a:lnTo>
                    <a:pt x="2397" y="37"/>
                  </a:lnTo>
                  <a:lnTo>
                    <a:pt x="2398" y="38"/>
                  </a:lnTo>
                  <a:lnTo>
                    <a:pt x="2399" y="38"/>
                  </a:lnTo>
                  <a:lnTo>
                    <a:pt x="2400" y="38"/>
                  </a:lnTo>
                  <a:lnTo>
                    <a:pt x="2400" y="37"/>
                  </a:lnTo>
                  <a:lnTo>
                    <a:pt x="2400" y="38"/>
                  </a:lnTo>
                  <a:lnTo>
                    <a:pt x="2401" y="38"/>
                  </a:lnTo>
                  <a:lnTo>
                    <a:pt x="2402" y="36"/>
                  </a:lnTo>
                  <a:lnTo>
                    <a:pt x="2403" y="36"/>
                  </a:lnTo>
                  <a:lnTo>
                    <a:pt x="2404" y="36"/>
                  </a:lnTo>
                  <a:lnTo>
                    <a:pt x="2405" y="35"/>
                  </a:lnTo>
                  <a:lnTo>
                    <a:pt x="2405" y="34"/>
                  </a:lnTo>
                  <a:lnTo>
                    <a:pt x="2406" y="33"/>
                  </a:lnTo>
                  <a:lnTo>
                    <a:pt x="2407" y="33"/>
                  </a:lnTo>
                  <a:lnTo>
                    <a:pt x="2408" y="33"/>
                  </a:lnTo>
                  <a:lnTo>
                    <a:pt x="2408" y="34"/>
                  </a:lnTo>
                  <a:lnTo>
                    <a:pt x="2409" y="34"/>
                  </a:lnTo>
                  <a:lnTo>
                    <a:pt x="2410" y="33"/>
                  </a:lnTo>
                  <a:lnTo>
                    <a:pt x="2410" y="32"/>
                  </a:lnTo>
                  <a:lnTo>
                    <a:pt x="2410" y="31"/>
                  </a:lnTo>
                  <a:lnTo>
                    <a:pt x="2411" y="31"/>
                  </a:lnTo>
                  <a:lnTo>
                    <a:pt x="2411" y="32"/>
                  </a:lnTo>
                  <a:lnTo>
                    <a:pt x="2413" y="32"/>
                  </a:lnTo>
                  <a:lnTo>
                    <a:pt x="2413" y="30"/>
                  </a:lnTo>
                  <a:lnTo>
                    <a:pt x="2413" y="29"/>
                  </a:lnTo>
                  <a:lnTo>
                    <a:pt x="2415" y="29"/>
                  </a:lnTo>
                  <a:lnTo>
                    <a:pt x="2416" y="28"/>
                  </a:lnTo>
                  <a:lnTo>
                    <a:pt x="2417" y="28"/>
                  </a:lnTo>
                  <a:lnTo>
                    <a:pt x="2418" y="28"/>
                  </a:lnTo>
                  <a:lnTo>
                    <a:pt x="2419" y="29"/>
                  </a:lnTo>
                  <a:lnTo>
                    <a:pt x="2419" y="31"/>
                  </a:lnTo>
                  <a:lnTo>
                    <a:pt x="2420" y="31"/>
                  </a:lnTo>
                  <a:lnTo>
                    <a:pt x="2421" y="31"/>
                  </a:lnTo>
                  <a:lnTo>
                    <a:pt x="2421" y="30"/>
                  </a:lnTo>
                  <a:lnTo>
                    <a:pt x="2421" y="28"/>
                  </a:lnTo>
                  <a:lnTo>
                    <a:pt x="2422" y="27"/>
                  </a:lnTo>
                  <a:lnTo>
                    <a:pt x="2425" y="26"/>
                  </a:lnTo>
                  <a:lnTo>
                    <a:pt x="2426" y="26"/>
                  </a:lnTo>
                  <a:lnTo>
                    <a:pt x="2427" y="25"/>
                  </a:lnTo>
                  <a:lnTo>
                    <a:pt x="2428" y="26"/>
                  </a:lnTo>
                  <a:lnTo>
                    <a:pt x="2430" y="27"/>
                  </a:lnTo>
                  <a:lnTo>
                    <a:pt x="2432" y="25"/>
                  </a:lnTo>
                  <a:lnTo>
                    <a:pt x="2433" y="24"/>
                  </a:lnTo>
                  <a:lnTo>
                    <a:pt x="2433" y="25"/>
                  </a:lnTo>
                  <a:lnTo>
                    <a:pt x="2434" y="25"/>
                  </a:lnTo>
                  <a:lnTo>
                    <a:pt x="2436" y="24"/>
                  </a:lnTo>
                  <a:lnTo>
                    <a:pt x="2437" y="26"/>
                  </a:lnTo>
                  <a:lnTo>
                    <a:pt x="2439" y="27"/>
                  </a:lnTo>
                  <a:lnTo>
                    <a:pt x="2440" y="27"/>
                  </a:lnTo>
                  <a:lnTo>
                    <a:pt x="2441" y="27"/>
                  </a:lnTo>
                  <a:lnTo>
                    <a:pt x="2442" y="27"/>
                  </a:lnTo>
                  <a:lnTo>
                    <a:pt x="2443" y="25"/>
                  </a:lnTo>
                  <a:lnTo>
                    <a:pt x="2444" y="24"/>
                  </a:lnTo>
                  <a:lnTo>
                    <a:pt x="2445" y="24"/>
                  </a:lnTo>
                  <a:lnTo>
                    <a:pt x="2447" y="24"/>
                  </a:lnTo>
                  <a:lnTo>
                    <a:pt x="2447" y="23"/>
                  </a:lnTo>
                  <a:lnTo>
                    <a:pt x="2446" y="23"/>
                  </a:lnTo>
                  <a:lnTo>
                    <a:pt x="2446" y="22"/>
                  </a:lnTo>
                  <a:lnTo>
                    <a:pt x="2447" y="22"/>
                  </a:lnTo>
                  <a:lnTo>
                    <a:pt x="2448" y="23"/>
                  </a:lnTo>
                  <a:lnTo>
                    <a:pt x="2448" y="22"/>
                  </a:lnTo>
                  <a:lnTo>
                    <a:pt x="2449" y="22"/>
                  </a:lnTo>
                  <a:lnTo>
                    <a:pt x="2450" y="21"/>
                  </a:lnTo>
                  <a:lnTo>
                    <a:pt x="2450" y="22"/>
                  </a:lnTo>
                  <a:lnTo>
                    <a:pt x="2451" y="22"/>
                  </a:lnTo>
                  <a:lnTo>
                    <a:pt x="2452" y="22"/>
                  </a:lnTo>
                  <a:lnTo>
                    <a:pt x="2454" y="22"/>
                  </a:lnTo>
                  <a:lnTo>
                    <a:pt x="2455" y="21"/>
                  </a:lnTo>
                  <a:lnTo>
                    <a:pt x="2456" y="21"/>
                  </a:lnTo>
                  <a:lnTo>
                    <a:pt x="2456" y="20"/>
                  </a:lnTo>
                  <a:lnTo>
                    <a:pt x="2458" y="20"/>
                  </a:lnTo>
                  <a:lnTo>
                    <a:pt x="2459" y="19"/>
                  </a:lnTo>
                  <a:lnTo>
                    <a:pt x="2460" y="18"/>
                  </a:lnTo>
                  <a:lnTo>
                    <a:pt x="2460" y="17"/>
                  </a:lnTo>
                  <a:lnTo>
                    <a:pt x="2461" y="16"/>
                  </a:lnTo>
                  <a:lnTo>
                    <a:pt x="2462" y="15"/>
                  </a:lnTo>
                  <a:lnTo>
                    <a:pt x="2463" y="14"/>
                  </a:lnTo>
                  <a:lnTo>
                    <a:pt x="2464" y="13"/>
                  </a:lnTo>
                  <a:lnTo>
                    <a:pt x="2467" y="12"/>
                  </a:lnTo>
                  <a:lnTo>
                    <a:pt x="2468" y="12"/>
                  </a:lnTo>
                  <a:lnTo>
                    <a:pt x="2470" y="12"/>
                  </a:lnTo>
                  <a:lnTo>
                    <a:pt x="2471" y="11"/>
                  </a:lnTo>
                  <a:lnTo>
                    <a:pt x="2472" y="11"/>
                  </a:lnTo>
                  <a:lnTo>
                    <a:pt x="2474" y="11"/>
                  </a:lnTo>
                  <a:lnTo>
                    <a:pt x="2475" y="10"/>
                  </a:lnTo>
                  <a:lnTo>
                    <a:pt x="2475" y="9"/>
                  </a:lnTo>
                  <a:lnTo>
                    <a:pt x="2476" y="11"/>
                  </a:lnTo>
                  <a:lnTo>
                    <a:pt x="2477" y="11"/>
                  </a:lnTo>
                  <a:lnTo>
                    <a:pt x="2477" y="12"/>
                  </a:lnTo>
                  <a:lnTo>
                    <a:pt x="2478" y="12"/>
                  </a:lnTo>
                  <a:lnTo>
                    <a:pt x="2480" y="12"/>
                  </a:lnTo>
                  <a:lnTo>
                    <a:pt x="2482" y="11"/>
                  </a:lnTo>
                  <a:lnTo>
                    <a:pt x="2482" y="9"/>
                  </a:lnTo>
                  <a:lnTo>
                    <a:pt x="2483" y="9"/>
                  </a:lnTo>
                  <a:lnTo>
                    <a:pt x="2483" y="10"/>
                  </a:lnTo>
                  <a:lnTo>
                    <a:pt x="2484" y="11"/>
                  </a:lnTo>
                  <a:lnTo>
                    <a:pt x="2485" y="10"/>
                  </a:lnTo>
                  <a:lnTo>
                    <a:pt x="2486" y="11"/>
                  </a:lnTo>
                  <a:lnTo>
                    <a:pt x="2487" y="10"/>
                  </a:lnTo>
                  <a:lnTo>
                    <a:pt x="2490" y="9"/>
                  </a:lnTo>
                  <a:lnTo>
                    <a:pt x="2491" y="8"/>
                  </a:lnTo>
                  <a:lnTo>
                    <a:pt x="2491" y="7"/>
                  </a:lnTo>
                  <a:lnTo>
                    <a:pt x="2491" y="6"/>
                  </a:lnTo>
                  <a:lnTo>
                    <a:pt x="2492" y="6"/>
                  </a:lnTo>
                  <a:lnTo>
                    <a:pt x="2493" y="8"/>
                  </a:lnTo>
                  <a:lnTo>
                    <a:pt x="2494" y="7"/>
                  </a:lnTo>
                  <a:lnTo>
                    <a:pt x="2492" y="6"/>
                  </a:lnTo>
                  <a:lnTo>
                    <a:pt x="2491" y="5"/>
                  </a:lnTo>
                  <a:lnTo>
                    <a:pt x="2492" y="5"/>
                  </a:lnTo>
                  <a:lnTo>
                    <a:pt x="2493" y="5"/>
                  </a:lnTo>
                  <a:lnTo>
                    <a:pt x="2494" y="5"/>
                  </a:lnTo>
                  <a:lnTo>
                    <a:pt x="2495" y="5"/>
                  </a:lnTo>
                  <a:lnTo>
                    <a:pt x="2496" y="5"/>
                  </a:lnTo>
                  <a:lnTo>
                    <a:pt x="2496" y="4"/>
                  </a:lnTo>
                  <a:lnTo>
                    <a:pt x="2496" y="3"/>
                  </a:lnTo>
                  <a:lnTo>
                    <a:pt x="2496" y="2"/>
                  </a:lnTo>
                  <a:lnTo>
                    <a:pt x="2497" y="2"/>
                  </a:lnTo>
                  <a:lnTo>
                    <a:pt x="2499" y="2"/>
                  </a:lnTo>
                  <a:lnTo>
                    <a:pt x="2501" y="1"/>
                  </a:lnTo>
                  <a:lnTo>
                    <a:pt x="2503" y="1"/>
                  </a:lnTo>
                  <a:lnTo>
                    <a:pt x="2504" y="1"/>
                  </a:lnTo>
                  <a:lnTo>
                    <a:pt x="2504" y="0"/>
                  </a:lnTo>
                  <a:lnTo>
                    <a:pt x="2506" y="1"/>
                  </a:lnTo>
                  <a:lnTo>
                    <a:pt x="2506" y="2"/>
                  </a:lnTo>
                  <a:lnTo>
                    <a:pt x="2507" y="3"/>
                  </a:lnTo>
                  <a:lnTo>
                    <a:pt x="2508" y="4"/>
                  </a:lnTo>
                  <a:lnTo>
                    <a:pt x="2509" y="5"/>
                  </a:lnTo>
                  <a:lnTo>
                    <a:pt x="2512" y="5"/>
                  </a:lnTo>
                  <a:lnTo>
                    <a:pt x="2514" y="5"/>
                  </a:lnTo>
                  <a:lnTo>
                    <a:pt x="2515" y="4"/>
                  </a:lnTo>
                  <a:lnTo>
                    <a:pt x="2516" y="4"/>
                  </a:lnTo>
                  <a:lnTo>
                    <a:pt x="2517" y="4"/>
                  </a:lnTo>
                  <a:lnTo>
                    <a:pt x="2518" y="5"/>
                  </a:lnTo>
                  <a:lnTo>
                    <a:pt x="2517" y="5"/>
                  </a:lnTo>
                  <a:lnTo>
                    <a:pt x="2519" y="5"/>
                  </a:lnTo>
                  <a:lnTo>
                    <a:pt x="2519" y="4"/>
                  </a:lnTo>
                  <a:lnTo>
                    <a:pt x="2521" y="4"/>
                  </a:lnTo>
                  <a:lnTo>
                    <a:pt x="2523" y="4"/>
                  </a:lnTo>
                  <a:lnTo>
                    <a:pt x="2523" y="5"/>
                  </a:lnTo>
                  <a:lnTo>
                    <a:pt x="2524" y="5"/>
                  </a:lnTo>
                  <a:lnTo>
                    <a:pt x="2526" y="6"/>
                  </a:lnTo>
                  <a:lnTo>
                    <a:pt x="2527" y="7"/>
                  </a:lnTo>
                  <a:lnTo>
                    <a:pt x="2528" y="8"/>
                  </a:lnTo>
                  <a:lnTo>
                    <a:pt x="2529" y="9"/>
                  </a:lnTo>
                  <a:lnTo>
                    <a:pt x="2530" y="8"/>
                  </a:lnTo>
                  <a:lnTo>
                    <a:pt x="2530" y="7"/>
                  </a:lnTo>
                  <a:lnTo>
                    <a:pt x="2528" y="7"/>
                  </a:lnTo>
                  <a:lnTo>
                    <a:pt x="2528" y="6"/>
                  </a:lnTo>
                  <a:lnTo>
                    <a:pt x="2529" y="6"/>
                  </a:lnTo>
                  <a:lnTo>
                    <a:pt x="2531" y="7"/>
                  </a:lnTo>
                  <a:lnTo>
                    <a:pt x="2531" y="8"/>
                  </a:lnTo>
                  <a:lnTo>
                    <a:pt x="2531" y="9"/>
                  </a:lnTo>
                  <a:lnTo>
                    <a:pt x="2532" y="8"/>
                  </a:lnTo>
                  <a:lnTo>
                    <a:pt x="2532" y="7"/>
                  </a:lnTo>
                  <a:lnTo>
                    <a:pt x="2532" y="6"/>
                  </a:lnTo>
                  <a:lnTo>
                    <a:pt x="2532" y="5"/>
                  </a:lnTo>
                  <a:lnTo>
                    <a:pt x="2533" y="5"/>
                  </a:lnTo>
                  <a:lnTo>
                    <a:pt x="2534" y="5"/>
                  </a:lnTo>
                  <a:lnTo>
                    <a:pt x="2533" y="4"/>
                  </a:lnTo>
                  <a:lnTo>
                    <a:pt x="2532" y="4"/>
                  </a:lnTo>
                  <a:lnTo>
                    <a:pt x="2531" y="3"/>
                  </a:lnTo>
                  <a:lnTo>
                    <a:pt x="2532" y="2"/>
                  </a:lnTo>
                  <a:lnTo>
                    <a:pt x="2534" y="3"/>
                  </a:lnTo>
                  <a:lnTo>
                    <a:pt x="2535" y="4"/>
                  </a:lnTo>
                  <a:lnTo>
                    <a:pt x="2537" y="4"/>
                  </a:lnTo>
                  <a:lnTo>
                    <a:pt x="2538" y="4"/>
                  </a:lnTo>
                  <a:lnTo>
                    <a:pt x="2539" y="5"/>
                  </a:lnTo>
                  <a:lnTo>
                    <a:pt x="2540" y="5"/>
                  </a:lnTo>
                  <a:lnTo>
                    <a:pt x="2540" y="4"/>
                  </a:lnTo>
                  <a:lnTo>
                    <a:pt x="2541" y="3"/>
                  </a:lnTo>
                  <a:lnTo>
                    <a:pt x="2540" y="1"/>
                  </a:lnTo>
                  <a:lnTo>
                    <a:pt x="2540" y="0"/>
                  </a:lnTo>
                  <a:lnTo>
                    <a:pt x="2541" y="0"/>
                  </a:lnTo>
                  <a:lnTo>
                    <a:pt x="2542" y="1"/>
                  </a:lnTo>
                  <a:lnTo>
                    <a:pt x="2543" y="1"/>
                  </a:lnTo>
                  <a:lnTo>
                    <a:pt x="2543" y="2"/>
                  </a:lnTo>
                  <a:lnTo>
                    <a:pt x="2543" y="3"/>
                  </a:lnTo>
                  <a:lnTo>
                    <a:pt x="2543" y="4"/>
                  </a:lnTo>
                  <a:lnTo>
                    <a:pt x="2542" y="5"/>
                  </a:lnTo>
                  <a:lnTo>
                    <a:pt x="2543" y="5"/>
                  </a:lnTo>
                  <a:lnTo>
                    <a:pt x="2543" y="6"/>
                  </a:lnTo>
                  <a:lnTo>
                    <a:pt x="2544" y="7"/>
                  </a:lnTo>
                  <a:lnTo>
                    <a:pt x="2545" y="7"/>
                  </a:lnTo>
                  <a:lnTo>
                    <a:pt x="2545" y="8"/>
                  </a:lnTo>
                  <a:lnTo>
                    <a:pt x="2547" y="9"/>
                  </a:lnTo>
                  <a:lnTo>
                    <a:pt x="2549" y="10"/>
                  </a:lnTo>
                  <a:lnTo>
                    <a:pt x="2550" y="10"/>
                  </a:lnTo>
                  <a:lnTo>
                    <a:pt x="2551" y="10"/>
                  </a:lnTo>
                  <a:lnTo>
                    <a:pt x="2552" y="11"/>
                  </a:lnTo>
                  <a:lnTo>
                    <a:pt x="2554" y="12"/>
                  </a:lnTo>
                  <a:lnTo>
                    <a:pt x="2555" y="14"/>
                  </a:lnTo>
                  <a:lnTo>
                    <a:pt x="2556" y="15"/>
                  </a:lnTo>
                  <a:lnTo>
                    <a:pt x="2557" y="15"/>
                  </a:lnTo>
                  <a:lnTo>
                    <a:pt x="2558" y="15"/>
                  </a:lnTo>
                  <a:lnTo>
                    <a:pt x="2558" y="14"/>
                  </a:lnTo>
                  <a:lnTo>
                    <a:pt x="2559" y="12"/>
                  </a:lnTo>
                  <a:lnTo>
                    <a:pt x="2559" y="11"/>
                  </a:lnTo>
                  <a:lnTo>
                    <a:pt x="2560" y="11"/>
                  </a:lnTo>
                  <a:lnTo>
                    <a:pt x="2561" y="12"/>
                  </a:lnTo>
                  <a:lnTo>
                    <a:pt x="2563" y="13"/>
                  </a:lnTo>
                  <a:lnTo>
                    <a:pt x="2564" y="13"/>
                  </a:lnTo>
                  <a:lnTo>
                    <a:pt x="2567" y="14"/>
                  </a:lnTo>
                  <a:lnTo>
                    <a:pt x="2568" y="14"/>
                  </a:lnTo>
                  <a:lnTo>
                    <a:pt x="2568" y="15"/>
                  </a:lnTo>
                  <a:lnTo>
                    <a:pt x="2568" y="16"/>
                  </a:lnTo>
                  <a:lnTo>
                    <a:pt x="2568" y="17"/>
                  </a:lnTo>
                  <a:lnTo>
                    <a:pt x="2568" y="18"/>
                  </a:lnTo>
                  <a:lnTo>
                    <a:pt x="2568" y="19"/>
                  </a:lnTo>
                  <a:lnTo>
                    <a:pt x="2567" y="19"/>
                  </a:lnTo>
                  <a:lnTo>
                    <a:pt x="2566" y="19"/>
                  </a:lnTo>
                  <a:lnTo>
                    <a:pt x="2565" y="19"/>
                  </a:lnTo>
                  <a:lnTo>
                    <a:pt x="2565" y="20"/>
                  </a:lnTo>
                  <a:lnTo>
                    <a:pt x="2568" y="21"/>
                  </a:lnTo>
                  <a:lnTo>
                    <a:pt x="2569" y="21"/>
                  </a:lnTo>
                  <a:lnTo>
                    <a:pt x="2570" y="21"/>
                  </a:lnTo>
                  <a:lnTo>
                    <a:pt x="2570" y="19"/>
                  </a:lnTo>
                  <a:lnTo>
                    <a:pt x="2571" y="19"/>
                  </a:lnTo>
                  <a:lnTo>
                    <a:pt x="2572" y="18"/>
                  </a:lnTo>
                  <a:lnTo>
                    <a:pt x="2574" y="17"/>
                  </a:lnTo>
                  <a:lnTo>
                    <a:pt x="2575" y="16"/>
                  </a:lnTo>
                  <a:lnTo>
                    <a:pt x="2576" y="15"/>
                  </a:lnTo>
                  <a:lnTo>
                    <a:pt x="2576" y="13"/>
                  </a:lnTo>
                  <a:lnTo>
                    <a:pt x="2577" y="13"/>
                  </a:lnTo>
                  <a:lnTo>
                    <a:pt x="2578" y="13"/>
                  </a:lnTo>
                  <a:lnTo>
                    <a:pt x="2579" y="13"/>
                  </a:lnTo>
                  <a:lnTo>
                    <a:pt x="2579" y="16"/>
                  </a:lnTo>
                  <a:lnTo>
                    <a:pt x="2580" y="18"/>
                  </a:lnTo>
                  <a:lnTo>
                    <a:pt x="2581" y="19"/>
                  </a:lnTo>
                  <a:lnTo>
                    <a:pt x="2582" y="19"/>
                  </a:lnTo>
                  <a:lnTo>
                    <a:pt x="2583" y="19"/>
                  </a:lnTo>
                  <a:lnTo>
                    <a:pt x="2584" y="19"/>
                  </a:lnTo>
                  <a:lnTo>
                    <a:pt x="2586" y="17"/>
                  </a:lnTo>
                  <a:lnTo>
                    <a:pt x="2586" y="18"/>
                  </a:lnTo>
                  <a:lnTo>
                    <a:pt x="2585" y="19"/>
                  </a:lnTo>
                  <a:lnTo>
                    <a:pt x="2585" y="21"/>
                  </a:lnTo>
                  <a:lnTo>
                    <a:pt x="2587" y="21"/>
                  </a:lnTo>
                  <a:lnTo>
                    <a:pt x="2587" y="20"/>
                  </a:lnTo>
                  <a:lnTo>
                    <a:pt x="2588" y="19"/>
                  </a:lnTo>
                  <a:lnTo>
                    <a:pt x="2587" y="18"/>
                  </a:lnTo>
                  <a:lnTo>
                    <a:pt x="2588" y="18"/>
                  </a:lnTo>
                  <a:lnTo>
                    <a:pt x="2590" y="18"/>
                  </a:lnTo>
                  <a:lnTo>
                    <a:pt x="2590" y="19"/>
                  </a:lnTo>
                  <a:lnTo>
                    <a:pt x="2589" y="19"/>
                  </a:lnTo>
                  <a:lnTo>
                    <a:pt x="2589" y="21"/>
                  </a:lnTo>
                  <a:lnTo>
                    <a:pt x="2588" y="21"/>
                  </a:lnTo>
                  <a:lnTo>
                    <a:pt x="2589" y="22"/>
                  </a:lnTo>
                  <a:lnTo>
                    <a:pt x="2590" y="22"/>
                  </a:lnTo>
                  <a:lnTo>
                    <a:pt x="2590" y="23"/>
                  </a:lnTo>
                  <a:lnTo>
                    <a:pt x="2589" y="23"/>
                  </a:lnTo>
                  <a:lnTo>
                    <a:pt x="2589" y="24"/>
                  </a:lnTo>
                  <a:lnTo>
                    <a:pt x="2590" y="24"/>
                  </a:lnTo>
                  <a:lnTo>
                    <a:pt x="2591" y="24"/>
                  </a:lnTo>
                  <a:lnTo>
                    <a:pt x="2591" y="23"/>
                  </a:lnTo>
                  <a:lnTo>
                    <a:pt x="2592" y="22"/>
                  </a:lnTo>
                  <a:lnTo>
                    <a:pt x="2593" y="22"/>
                  </a:lnTo>
                  <a:lnTo>
                    <a:pt x="2594" y="23"/>
                  </a:lnTo>
                  <a:lnTo>
                    <a:pt x="2595" y="23"/>
                  </a:lnTo>
                  <a:lnTo>
                    <a:pt x="2595" y="22"/>
                  </a:lnTo>
                  <a:lnTo>
                    <a:pt x="2596" y="22"/>
                  </a:lnTo>
                  <a:lnTo>
                    <a:pt x="2596" y="23"/>
                  </a:lnTo>
                  <a:lnTo>
                    <a:pt x="2596" y="24"/>
                  </a:lnTo>
                  <a:lnTo>
                    <a:pt x="2598" y="25"/>
                  </a:lnTo>
                  <a:lnTo>
                    <a:pt x="2599" y="24"/>
                  </a:lnTo>
                  <a:lnTo>
                    <a:pt x="2600" y="24"/>
                  </a:lnTo>
                  <a:lnTo>
                    <a:pt x="2600" y="25"/>
                  </a:lnTo>
                  <a:lnTo>
                    <a:pt x="2601" y="25"/>
                  </a:lnTo>
                  <a:lnTo>
                    <a:pt x="2602" y="24"/>
                  </a:lnTo>
                  <a:lnTo>
                    <a:pt x="2603" y="26"/>
                  </a:lnTo>
                  <a:lnTo>
                    <a:pt x="2604" y="27"/>
                  </a:lnTo>
                  <a:lnTo>
                    <a:pt x="2605" y="26"/>
                  </a:lnTo>
                  <a:lnTo>
                    <a:pt x="2605" y="25"/>
                  </a:lnTo>
                  <a:lnTo>
                    <a:pt x="2606" y="25"/>
                  </a:lnTo>
                  <a:lnTo>
                    <a:pt x="2607" y="24"/>
                  </a:lnTo>
                  <a:lnTo>
                    <a:pt x="2607" y="23"/>
                  </a:lnTo>
                  <a:lnTo>
                    <a:pt x="2607" y="22"/>
                  </a:lnTo>
                  <a:lnTo>
                    <a:pt x="2609" y="22"/>
                  </a:lnTo>
                  <a:lnTo>
                    <a:pt x="2610" y="23"/>
                  </a:lnTo>
                  <a:lnTo>
                    <a:pt x="2611" y="23"/>
                  </a:lnTo>
                  <a:lnTo>
                    <a:pt x="2611" y="22"/>
                  </a:lnTo>
                  <a:lnTo>
                    <a:pt x="2611" y="21"/>
                  </a:lnTo>
                  <a:lnTo>
                    <a:pt x="2612" y="21"/>
                  </a:lnTo>
                  <a:lnTo>
                    <a:pt x="2613" y="21"/>
                  </a:lnTo>
                  <a:lnTo>
                    <a:pt x="2614" y="21"/>
                  </a:lnTo>
                  <a:lnTo>
                    <a:pt x="2615" y="19"/>
                  </a:lnTo>
                  <a:lnTo>
                    <a:pt x="2617" y="19"/>
                  </a:lnTo>
                  <a:lnTo>
                    <a:pt x="2618" y="19"/>
                  </a:lnTo>
                  <a:lnTo>
                    <a:pt x="2619" y="21"/>
                  </a:lnTo>
                  <a:lnTo>
                    <a:pt x="2620" y="21"/>
                  </a:lnTo>
                  <a:lnTo>
                    <a:pt x="2621" y="20"/>
                  </a:lnTo>
                  <a:lnTo>
                    <a:pt x="2622" y="20"/>
                  </a:lnTo>
                  <a:lnTo>
                    <a:pt x="2621" y="21"/>
                  </a:lnTo>
                  <a:lnTo>
                    <a:pt x="2620" y="21"/>
                  </a:lnTo>
                  <a:lnTo>
                    <a:pt x="2620" y="22"/>
                  </a:lnTo>
                  <a:lnTo>
                    <a:pt x="2622" y="23"/>
                  </a:lnTo>
                  <a:lnTo>
                    <a:pt x="2623" y="24"/>
                  </a:lnTo>
                  <a:lnTo>
                    <a:pt x="2623" y="25"/>
                  </a:lnTo>
                  <a:lnTo>
                    <a:pt x="2623" y="26"/>
                  </a:lnTo>
                  <a:lnTo>
                    <a:pt x="2624" y="26"/>
                  </a:lnTo>
                  <a:lnTo>
                    <a:pt x="2625" y="26"/>
                  </a:lnTo>
                  <a:lnTo>
                    <a:pt x="2625" y="25"/>
                  </a:lnTo>
                  <a:lnTo>
                    <a:pt x="2626" y="25"/>
                  </a:lnTo>
                  <a:lnTo>
                    <a:pt x="2627" y="25"/>
                  </a:lnTo>
                  <a:lnTo>
                    <a:pt x="2627" y="24"/>
                  </a:lnTo>
                  <a:lnTo>
                    <a:pt x="2627" y="23"/>
                  </a:lnTo>
                  <a:lnTo>
                    <a:pt x="2628" y="24"/>
                  </a:lnTo>
                  <a:lnTo>
                    <a:pt x="2629" y="26"/>
                  </a:lnTo>
                  <a:lnTo>
                    <a:pt x="2629" y="30"/>
                  </a:lnTo>
                  <a:lnTo>
                    <a:pt x="2630" y="30"/>
                  </a:lnTo>
                  <a:lnTo>
                    <a:pt x="2630" y="31"/>
                  </a:lnTo>
                  <a:lnTo>
                    <a:pt x="2631" y="30"/>
                  </a:lnTo>
                  <a:lnTo>
                    <a:pt x="2632" y="31"/>
                  </a:lnTo>
                  <a:lnTo>
                    <a:pt x="2631" y="32"/>
                  </a:lnTo>
                  <a:lnTo>
                    <a:pt x="2631" y="33"/>
                  </a:lnTo>
                  <a:lnTo>
                    <a:pt x="2632" y="33"/>
                  </a:lnTo>
                  <a:lnTo>
                    <a:pt x="2633" y="32"/>
                  </a:lnTo>
                  <a:lnTo>
                    <a:pt x="2634" y="30"/>
                  </a:lnTo>
                  <a:lnTo>
                    <a:pt x="2635" y="30"/>
                  </a:lnTo>
                  <a:lnTo>
                    <a:pt x="2636" y="34"/>
                  </a:lnTo>
                  <a:lnTo>
                    <a:pt x="2636" y="35"/>
                  </a:lnTo>
                  <a:lnTo>
                    <a:pt x="2637" y="35"/>
                  </a:lnTo>
                  <a:lnTo>
                    <a:pt x="2638" y="34"/>
                  </a:lnTo>
                  <a:lnTo>
                    <a:pt x="2639" y="32"/>
                  </a:lnTo>
                  <a:lnTo>
                    <a:pt x="2639" y="33"/>
                  </a:lnTo>
                  <a:lnTo>
                    <a:pt x="2639" y="34"/>
                  </a:lnTo>
                  <a:lnTo>
                    <a:pt x="2640" y="35"/>
                  </a:lnTo>
                  <a:lnTo>
                    <a:pt x="2641" y="35"/>
                  </a:lnTo>
                  <a:lnTo>
                    <a:pt x="2641" y="36"/>
                  </a:lnTo>
                  <a:lnTo>
                    <a:pt x="2642" y="36"/>
                  </a:lnTo>
                  <a:lnTo>
                    <a:pt x="2643" y="35"/>
                  </a:lnTo>
                  <a:lnTo>
                    <a:pt x="2642" y="33"/>
                  </a:lnTo>
                  <a:lnTo>
                    <a:pt x="2643" y="33"/>
                  </a:lnTo>
                  <a:lnTo>
                    <a:pt x="2644" y="34"/>
                  </a:lnTo>
                  <a:lnTo>
                    <a:pt x="2645" y="33"/>
                  </a:lnTo>
                  <a:lnTo>
                    <a:pt x="2646" y="34"/>
                  </a:lnTo>
                  <a:lnTo>
                    <a:pt x="2645" y="35"/>
                  </a:lnTo>
                  <a:lnTo>
                    <a:pt x="2646" y="36"/>
                  </a:lnTo>
                  <a:lnTo>
                    <a:pt x="2647" y="37"/>
                  </a:lnTo>
                  <a:lnTo>
                    <a:pt x="2648" y="36"/>
                  </a:lnTo>
                  <a:lnTo>
                    <a:pt x="2648" y="35"/>
                  </a:lnTo>
                  <a:lnTo>
                    <a:pt x="2647" y="34"/>
                  </a:lnTo>
                  <a:lnTo>
                    <a:pt x="2648" y="34"/>
                  </a:lnTo>
                  <a:lnTo>
                    <a:pt x="2649" y="35"/>
                  </a:lnTo>
                  <a:lnTo>
                    <a:pt x="2650" y="34"/>
                  </a:lnTo>
                  <a:lnTo>
                    <a:pt x="2650" y="33"/>
                  </a:lnTo>
                  <a:lnTo>
                    <a:pt x="2650" y="34"/>
                  </a:lnTo>
                  <a:lnTo>
                    <a:pt x="2651" y="35"/>
                  </a:lnTo>
                  <a:lnTo>
                    <a:pt x="2652" y="35"/>
                  </a:lnTo>
                  <a:lnTo>
                    <a:pt x="2654" y="36"/>
                  </a:lnTo>
                  <a:lnTo>
                    <a:pt x="2654" y="35"/>
                  </a:lnTo>
                  <a:lnTo>
                    <a:pt x="2654" y="33"/>
                  </a:lnTo>
                  <a:lnTo>
                    <a:pt x="2655" y="34"/>
                  </a:lnTo>
                  <a:lnTo>
                    <a:pt x="2655" y="35"/>
                  </a:lnTo>
                  <a:lnTo>
                    <a:pt x="2655" y="37"/>
                  </a:lnTo>
                  <a:lnTo>
                    <a:pt x="2655" y="38"/>
                  </a:lnTo>
                  <a:lnTo>
                    <a:pt x="2656" y="38"/>
                  </a:lnTo>
                  <a:lnTo>
                    <a:pt x="2657" y="39"/>
                  </a:lnTo>
                  <a:lnTo>
                    <a:pt x="2658" y="38"/>
                  </a:lnTo>
                  <a:lnTo>
                    <a:pt x="2658" y="39"/>
                  </a:lnTo>
                  <a:lnTo>
                    <a:pt x="2658" y="40"/>
                  </a:lnTo>
                  <a:lnTo>
                    <a:pt x="2659" y="40"/>
                  </a:lnTo>
                  <a:lnTo>
                    <a:pt x="2659" y="41"/>
                  </a:lnTo>
                  <a:lnTo>
                    <a:pt x="2660" y="40"/>
                  </a:lnTo>
                  <a:lnTo>
                    <a:pt x="2660" y="41"/>
                  </a:lnTo>
                  <a:lnTo>
                    <a:pt x="2661" y="41"/>
                  </a:lnTo>
                  <a:lnTo>
                    <a:pt x="2662" y="40"/>
                  </a:lnTo>
                  <a:lnTo>
                    <a:pt x="2664" y="41"/>
                  </a:lnTo>
                  <a:lnTo>
                    <a:pt x="2665" y="41"/>
                  </a:lnTo>
                  <a:lnTo>
                    <a:pt x="2666" y="41"/>
                  </a:lnTo>
                  <a:lnTo>
                    <a:pt x="2667" y="40"/>
                  </a:lnTo>
                  <a:lnTo>
                    <a:pt x="2667" y="39"/>
                  </a:lnTo>
                  <a:lnTo>
                    <a:pt x="2668" y="40"/>
                  </a:lnTo>
                  <a:lnTo>
                    <a:pt x="2668" y="42"/>
                  </a:lnTo>
                  <a:lnTo>
                    <a:pt x="2667" y="43"/>
                  </a:lnTo>
                  <a:lnTo>
                    <a:pt x="2667" y="44"/>
                  </a:lnTo>
                  <a:lnTo>
                    <a:pt x="2668" y="44"/>
                  </a:lnTo>
                  <a:lnTo>
                    <a:pt x="2669" y="43"/>
                  </a:lnTo>
                  <a:lnTo>
                    <a:pt x="2669" y="42"/>
                  </a:lnTo>
                  <a:lnTo>
                    <a:pt x="2670" y="42"/>
                  </a:lnTo>
                  <a:lnTo>
                    <a:pt x="2670" y="43"/>
                  </a:lnTo>
                  <a:lnTo>
                    <a:pt x="2669" y="44"/>
                  </a:lnTo>
                  <a:lnTo>
                    <a:pt x="2669" y="45"/>
                  </a:lnTo>
                  <a:lnTo>
                    <a:pt x="2670" y="45"/>
                  </a:lnTo>
                  <a:lnTo>
                    <a:pt x="2671" y="44"/>
                  </a:lnTo>
                  <a:lnTo>
                    <a:pt x="2671" y="43"/>
                  </a:lnTo>
                  <a:lnTo>
                    <a:pt x="2672" y="43"/>
                  </a:lnTo>
                  <a:lnTo>
                    <a:pt x="2673" y="42"/>
                  </a:lnTo>
                  <a:lnTo>
                    <a:pt x="2674" y="42"/>
                  </a:lnTo>
                  <a:lnTo>
                    <a:pt x="2675" y="42"/>
                  </a:lnTo>
                  <a:lnTo>
                    <a:pt x="2676" y="42"/>
                  </a:lnTo>
                  <a:lnTo>
                    <a:pt x="2676" y="43"/>
                  </a:lnTo>
                  <a:lnTo>
                    <a:pt x="2677" y="43"/>
                  </a:lnTo>
                  <a:lnTo>
                    <a:pt x="2678" y="43"/>
                  </a:lnTo>
                  <a:lnTo>
                    <a:pt x="2679" y="42"/>
                  </a:lnTo>
                  <a:lnTo>
                    <a:pt x="2680" y="42"/>
                  </a:lnTo>
                  <a:lnTo>
                    <a:pt x="2680" y="43"/>
                  </a:lnTo>
                  <a:lnTo>
                    <a:pt x="2680" y="44"/>
                  </a:lnTo>
                  <a:lnTo>
                    <a:pt x="2678" y="45"/>
                  </a:lnTo>
                  <a:lnTo>
                    <a:pt x="2678" y="46"/>
                  </a:lnTo>
                  <a:lnTo>
                    <a:pt x="2679" y="46"/>
                  </a:lnTo>
                  <a:lnTo>
                    <a:pt x="2681" y="45"/>
                  </a:lnTo>
                  <a:lnTo>
                    <a:pt x="2681" y="46"/>
                  </a:lnTo>
                  <a:lnTo>
                    <a:pt x="2681" y="47"/>
                  </a:lnTo>
                  <a:lnTo>
                    <a:pt x="2682" y="47"/>
                  </a:lnTo>
                  <a:lnTo>
                    <a:pt x="2683" y="47"/>
                  </a:lnTo>
                  <a:lnTo>
                    <a:pt x="2684" y="48"/>
                  </a:lnTo>
                  <a:lnTo>
                    <a:pt x="2684" y="49"/>
                  </a:lnTo>
                  <a:lnTo>
                    <a:pt x="2683" y="50"/>
                  </a:lnTo>
                  <a:lnTo>
                    <a:pt x="2684" y="51"/>
                  </a:lnTo>
                  <a:lnTo>
                    <a:pt x="2686" y="52"/>
                  </a:lnTo>
                  <a:lnTo>
                    <a:pt x="2687" y="52"/>
                  </a:lnTo>
                  <a:lnTo>
                    <a:pt x="2688" y="52"/>
                  </a:lnTo>
                  <a:lnTo>
                    <a:pt x="2689" y="52"/>
                  </a:lnTo>
                  <a:lnTo>
                    <a:pt x="2690" y="52"/>
                  </a:lnTo>
                  <a:lnTo>
                    <a:pt x="2691" y="52"/>
                  </a:lnTo>
                  <a:lnTo>
                    <a:pt x="2692" y="53"/>
                  </a:lnTo>
                  <a:lnTo>
                    <a:pt x="2691" y="55"/>
                  </a:lnTo>
                  <a:lnTo>
                    <a:pt x="2689" y="55"/>
                  </a:lnTo>
                  <a:lnTo>
                    <a:pt x="2689" y="57"/>
                  </a:lnTo>
                  <a:lnTo>
                    <a:pt x="2686" y="61"/>
                  </a:lnTo>
                  <a:lnTo>
                    <a:pt x="2685" y="63"/>
                  </a:lnTo>
                  <a:lnTo>
                    <a:pt x="2684" y="64"/>
                  </a:lnTo>
                  <a:lnTo>
                    <a:pt x="2683" y="65"/>
                  </a:lnTo>
                  <a:lnTo>
                    <a:pt x="2681" y="66"/>
                  </a:lnTo>
                  <a:lnTo>
                    <a:pt x="2679" y="68"/>
                  </a:lnTo>
                  <a:lnTo>
                    <a:pt x="2678" y="70"/>
                  </a:lnTo>
                  <a:lnTo>
                    <a:pt x="2677" y="71"/>
                  </a:lnTo>
                  <a:lnTo>
                    <a:pt x="2677" y="72"/>
                  </a:lnTo>
                  <a:lnTo>
                    <a:pt x="2675" y="79"/>
                  </a:lnTo>
                  <a:lnTo>
                    <a:pt x="2674" y="85"/>
                  </a:lnTo>
                  <a:lnTo>
                    <a:pt x="2672" y="89"/>
                  </a:lnTo>
                  <a:lnTo>
                    <a:pt x="2672" y="90"/>
                  </a:lnTo>
                  <a:lnTo>
                    <a:pt x="2669" y="95"/>
                  </a:lnTo>
                  <a:lnTo>
                    <a:pt x="2667" y="97"/>
                  </a:lnTo>
                  <a:lnTo>
                    <a:pt x="2666" y="99"/>
                  </a:lnTo>
                  <a:lnTo>
                    <a:pt x="2663" y="104"/>
                  </a:lnTo>
                  <a:lnTo>
                    <a:pt x="2661" y="108"/>
                  </a:lnTo>
                  <a:lnTo>
                    <a:pt x="2657" y="113"/>
                  </a:lnTo>
                  <a:lnTo>
                    <a:pt x="2656" y="115"/>
                  </a:lnTo>
                  <a:lnTo>
                    <a:pt x="2654" y="118"/>
                  </a:lnTo>
                  <a:lnTo>
                    <a:pt x="2654" y="119"/>
                  </a:lnTo>
                  <a:lnTo>
                    <a:pt x="2653" y="123"/>
                  </a:lnTo>
                  <a:lnTo>
                    <a:pt x="2652" y="126"/>
                  </a:lnTo>
                  <a:lnTo>
                    <a:pt x="2652" y="131"/>
                  </a:lnTo>
                  <a:lnTo>
                    <a:pt x="2650" y="133"/>
                  </a:lnTo>
                  <a:lnTo>
                    <a:pt x="2651" y="133"/>
                  </a:lnTo>
                  <a:lnTo>
                    <a:pt x="2652" y="133"/>
                  </a:lnTo>
                  <a:lnTo>
                    <a:pt x="2652" y="135"/>
                  </a:lnTo>
                  <a:lnTo>
                    <a:pt x="2650" y="137"/>
                  </a:lnTo>
                  <a:lnTo>
                    <a:pt x="2649" y="140"/>
                  </a:lnTo>
                  <a:lnTo>
                    <a:pt x="2648" y="140"/>
                  </a:lnTo>
                  <a:lnTo>
                    <a:pt x="2648" y="141"/>
                  </a:lnTo>
                  <a:lnTo>
                    <a:pt x="2649" y="142"/>
                  </a:lnTo>
                  <a:lnTo>
                    <a:pt x="2649" y="143"/>
                  </a:lnTo>
                  <a:lnTo>
                    <a:pt x="2648" y="145"/>
                  </a:lnTo>
                  <a:lnTo>
                    <a:pt x="2648" y="146"/>
                  </a:lnTo>
                  <a:lnTo>
                    <a:pt x="2649" y="147"/>
                  </a:lnTo>
                  <a:lnTo>
                    <a:pt x="2649" y="146"/>
                  </a:lnTo>
                  <a:lnTo>
                    <a:pt x="2649" y="145"/>
                  </a:lnTo>
                  <a:lnTo>
                    <a:pt x="2649" y="143"/>
                  </a:lnTo>
                  <a:lnTo>
                    <a:pt x="2650" y="143"/>
                  </a:lnTo>
                  <a:lnTo>
                    <a:pt x="2652" y="144"/>
                  </a:lnTo>
                  <a:lnTo>
                    <a:pt x="2652" y="145"/>
                  </a:lnTo>
                  <a:lnTo>
                    <a:pt x="2652" y="146"/>
                  </a:lnTo>
                  <a:lnTo>
                    <a:pt x="2651" y="147"/>
                  </a:lnTo>
                  <a:lnTo>
                    <a:pt x="2651" y="150"/>
                  </a:lnTo>
                  <a:lnTo>
                    <a:pt x="2652" y="151"/>
                  </a:lnTo>
                  <a:lnTo>
                    <a:pt x="2653" y="152"/>
                  </a:lnTo>
                  <a:lnTo>
                    <a:pt x="2652" y="152"/>
                  </a:lnTo>
                  <a:lnTo>
                    <a:pt x="2652" y="153"/>
                  </a:lnTo>
                  <a:lnTo>
                    <a:pt x="2652" y="154"/>
                  </a:lnTo>
                  <a:lnTo>
                    <a:pt x="2652" y="155"/>
                  </a:lnTo>
                  <a:lnTo>
                    <a:pt x="2652" y="156"/>
                  </a:lnTo>
                  <a:lnTo>
                    <a:pt x="2651" y="156"/>
                  </a:lnTo>
                  <a:lnTo>
                    <a:pt x="2650" y="156"/>
                  </a:lnTo>
                  <a:lnTo>
                    <a:pt x="2649" y="157"/>
                  </a:lnTo>
                  <a:lnTo>
                    <a:pt x="2649" y="158"/>
                  </a:lnTo>
                  <a:lnTo>
                    <a:pt x="2650" y="159"/>
                  </a:lnTo>
                  <a:lnTo>
                    <a:pt x="2651" y="160"/>
                  </a:lnTo>
                  <a:lnTo>
                    <a:pt x="2651" y="161"/>
                  </a:lnTo>
                  <a:lnTo>
                    <a:pt x="2649" y="160"/>
                  </a:lnTo>
                  <a:lnTo>
                    <a:pt x="2648" y="160"/>
                  </a:lnTo>
                  <a:lnTo>
                    <a:pt x="2647" y="160"/>
                  </a:lnTo>
                  <a:lnTo>
                    <a:pt x="2647" y="161"/>
                  </a:lnTo>
                  <a:lnTo>
                    <a:pt x="2648" y="161"/>
                  </a:lnTo>
                  <a:lnTo>
                    <a:pt x="2649" y="162"/>
                  </a:lnTo>
                  <a:lnTo>
                    <a:pt x="2650" y="162"/>
                  </a:lnTo>
                  <a:lnTo>
                    <a:pt x="2649" y="163"/>
                  </a:lnTo>
                  <a:lnTo>
                    <a:pt x="2647" y="163"/>
                  </a:lnTo>
                  <a:lnTo>
                    <a:pt x="2648" y="164"/>
                  </a:lnTo>
                  <a:lnTo>
                    <a:pt x="2649" y="164"/>
                  </a:lnTo>
                  <a:lnTo>
                    <a:pt x="2649" y="165"/>
                  </a:lnTo>
                  <a:lnTo>
                    <a:pt x="2648" y="165"/>
                  </a:lnTo>
                  <a:lnTo>
                    <a:pt x="2648" y="166"/>
                  </a:lnTo>
                  <a:lnTo>
                    <a:pt x="2647" y="167"/>
                  </a:lnTo>
                  <a:lnTo>
                    <a:pt x="2648" y="167"/>
                  </a:lnTo>
                  <a:lnTo>
                    <a:pt x="2648" y="168"/>
                  </a:lnTo>
                  <a:lnTo>
                    <a:pt x="2649" y="169"/>
                  </a:lnTo>
                  <a:lnTo>
                    <a:pt x="2649" y="168"/>
                  </a:lnTo>
                  <a:lnTo>
                    <a:pt x="2649" y="167"/>
                  </a:lnTo>
                  <a:lnTo>
                    <a:pt x="2650" y="167"/>
                  </a:lnTo>
                  <a:lnTo>
                    <a:pt x="2651" y="167"/>
                  </a:lnTo>
                  <a:lnTo>
                    <a:pt x="2651" y="168"/>
                  </a:lnTo>
                  <a:lnTo>
                    <a:pt x="2650" y="169"/>
                  </a:lnTo>
                  <a:lnTo>
                    <a:pt x="2650" y="170"/>
                  </a:lnTo>
                  <a:lnTo>
                    <a:pt x="2651" y="171"/>
                  </a:lnTo>
                  <a:lnTo>
                    <a:pt x="2653" y="170"/>
                  </a:lnTo>
                  <a:lnTo>
                    <a:pt x="2654" y="170"/>
                  </a:lnTo>
                  <a:lnTo>
                    <a:pt x="2654" y="171"/>
                  </a:lnTo>
                  <a:lnTo>
                    <a:pt x="2654" y="173"/>
                  </a:lnTo>
                  <a:lnTo>
                    <a:pt x="2654" y="174"/>
                  </a:lnTo>
                  <a:lnTo>
                    <a:pt x="2655" y="175"/>
                  </a:lnTo>
                  <a:lnTo>
                    <a:pt x="2656" y="175"/>
                  </a:lnTo>
                  <a:lnTo>
                    <a:pt x="2657" y="175"/>
                  </a:lnTo>
                  <a:lnTo>
                    <a:pt x="2659" y="175"/>
                  </a:lnTo>
                  <a:lnTo>
                    <a:pt x="2661" y="175"/>
                  </a:lnTo>
                  <a:lnTo>
                    <a:pt x="2662" y="176"/>
                  </a:lnTo>
                  <a:lnTo>
                    <a:pt x="2662" y="177"/>
                  </a:lnTo>
                  <a:lnTo>
                    <a:pt x="2665" y="177"/>
                  </a:lnTo>
                  <a:lnTo>
                    <a:pt x="2666" y="177"/>
                  </a:lnTo>
                  <a:lnTo>
                    <a:pt x="2666" y="178"/>
                  </a:lnTo>
                  <a:lnTo>
                    <a:pt x="2667" y="178"/>
                  </a:lnTo>
                  <a:lnTo>
                    <a:pt x="2669" y="178"/>
                  </a:lnTo>
                  <a:lnTo>
                    <a:pt x="2670" y="179"/>
                  </a:lnTo>
                  <a:lnTo>
                    <a:pt x="2672" y="180"/>
                  </a:lnTo>
                  <a:lnTo>
                    <a:pt x="2675" y="181"/>
                  </a:lnTo>
                  <a:lnTo>
                    <a:pt x="2676" y="182"/>
                  </a:lnTo>
                  <a:lnTo>
                    <a:pt x="2678" y="182"/>
                  </a:lnTo>
                  <a:lnTo>
                    <a:pt x="2681" y="182"/>
                  </a:lnTo>
                  <a:lnTo>
                    <a:pt x="2682" y="182"/>
                  </a:lnTo>
                  <a:lnTo>
                    <a:pt x="2682" y="183"/>
                  </a:lnTo>
                  <a:lnTo>
                    <a:pt x="2683" y="184"/>
                  </a:lnTo>
                  <a:lnTo>
                    <a:pt x="2684" y="185"/>
                  </a:lnTo>
                  <a:lnTo>
                    <a:pt x="2687" y="185"/>
                  </a:lnTo>
                  <a:lnTo>
                    <a:pt x="2688" y="185"/>
                  </a:lnTo>
                  <a:lnTo>
                    <a:pt x="2689" y="185"/>
                  </a:lnTo>
                  <a:lnTo>
                    <a:pt x="2689" y="187"/>
                  </a:lnTo>
                  <a:lnTo>
                    <a:pt x="2690" y="187"/>
                  </a:lnTo>
                  <a:lnTo>
                    <a:pt x="2691" y="188"/>
                  </a:lnTo>
                  <a:lnTo>
                    <a:pt x="2694" y="189"/>
                  </a:lnTo>
                  <a:lnTo>
                    <a:pt x="2696" y="189"/>
                  </a:lnTo>
                  <a:lnTo>
                    <a:pt x="2701" y="188"/>
                  </a:lnTo>
                  <a:lnTo>
                    <a:pt x="2702" y="188"/>
                  </a:lnTo>
                  <a:lnTo>
                    <a:pt x="2702" y="189"/>
                  </a:lnTo>
                  <a:lnTo>
                    <a:pt x="2703" y="189"/>
                  </a:lnTo>
                  <a:lnTo>
                    <a:pt x="2703" y="190"/>
                  </a:lnTo>
                  <a:lnTo>
                    <a:pt x="2704" y="194"/>
                  </a:lnTo>
                  <a:lnTo>
                    <a:pt x="2705" y="194"/>
                  </a:lnTo>
                  <a:lnTo>
                    <a:pt x="2706" y="195"/>
                  </a:lnTo>
                  <a:lnTo>
                    <a:pt x="2706" y="196"/>
                  </a:lnTo>
                  <a:lnTo>
                    <a:pt x="2705" y="196"/>
                  </a:lnTo>
                  <a:lnTo>
                    <a:pt x="2705" y="197"/>
                  </a:lnTo>
                  <a:lnTo>
                    <a:pt x="2704" y="196"/>
                  </a:lnTo>
                  <a:lnTo>
                    <a:pt x="2704" y="197"/>
                  </a:lnTo>
                  <a:lnTo>
                    <a:pt x="2703" y="197"/>
                  </a:lnTo>
                  <a:lnTo>
                    <a:pt x="2703" y="198"/>
                  </a:lnTo>
                  <a:lnTo>
                    <a:pt x="2703" y="199"/>
                  </a:lnTo>
                  <a:lnTo>
                    <a:pt x="2703" y="200"/>
                  </a:lnTo>
                  <a:lnTo>
                    <a:pt x="2704" y="201"/>
                  </a:lnTo>
                  <a:lnTo>
                    <a:pt x="2706" y="201"/>
                  </a:lnTo>
                  <a:lnTo>
                    <a:pt x="2709" y="199"/>
                  </a:lnTo>
                  <a:lnTo>
                    <a:pt x="2710" y="199"/>
                  </a:lnTo>
                  <a:lnTo>
                    <a:pt x="2711" y="199"/>
                  </a:lnTo>
                  <a:lnTo>
                    <a:pt x="2712" y="199"/>
                  </a:lnTo>
                  <a:lnTo>
                    <a:pt x="2712" y="200"/>
                  </a:lnTo>
                  <a:lnTo>
                    <a:pt x="2713" y="199"/>
                  </a:lnTo>
                  <a:lnTo>
                    <a:pt x="2714" y="198"/>
                  </a:lnTo>
                  <a:lnTo>
                    <a:pt x="2715" y="198"/>
                  </a:lnTo>
                  <a:lnTo>
                    <a:pt x="2715" y="199"/>
                  </a:lnTo>
                  <a:lnTo>
                    <a:pt x="2714" y="200"/>
                  </a:lnTo>
                  <a:lnTo>
                    <a:pt x="2713" y="200"/>
                  </a:lnTo>
                  <a:lnTo>
                    <a:pt x="2714" y="201"/>
                  </a:lnTo>
                  <a:lnTo>
                    <a:pt x="2714" y="200"/>
                  </a:lnTo>
                  <a:lnTo>
                    <a:pt x="2715" y="201"/>
                  </a:lnTo>
                  <a:lnTo>
                    <a:pt x="2716" y="201"/>
                  </a:lnTo>
                  <a:lnTo>
                    <a:pt x="2716" y="202"/>
                  </a:lnTo>
                  <a:lnTo>
                    <a:pt x="2716" y="203"/>
                  </a:lnTo>
                  <a:lnTo>
                    <a:pt x="2717" y="202"/>
                  </a:lnTo>
                  <a:lnTo>
                    <a:pt x="2718" y="202"/>
                  </a:lnTo>
                  <a:lnTo>
                    <a:pt x="2719" y="202"/>
                  </a:lnTo>
                  <a:lnTo>
                    <a:pt x="2719" y="201"/>
                  </a:lnTo>
                  <a:lnTo>
                    <a:pt x="2719" y="200"/>
                  </a:lnTo>
                  <a:lnTo>
                    <a:pt x="2720" y="201"/>
                  </a:lnTo>
                  <a:lnTo>
                    <a:pt x="2720" y="202"/>
                  </a:lnTo>
                  <a:lnTo>
                    <a:pt x="2719" y="203"/>
                  </a:lnTo>
                  <a:lnTo>
                    <a:pt x="2720" y="204"/>
                  </a:lnTo>
                  <a:lnTo>
                    <a:pt x="2720" y="205"/>
                  </a:lnTo>
                  <a:lnTo>
                    <a:pt x="2722" y="205"/>
                  </a:lnTo>
                  <a:lnTo>
                    <a:pt x="2722" y="206"/>
                  </a:lnTo>
                  <a:lnTo>
                    <a:pt x="2724" y="208"/>
                  </a:lnTo>
                  <a:lnTo>
                    <a:pt x="2725" y="208"/>
                  </a:lnTo>
                  <a:lnTo>
                    <a:pt x="2726" y="208"/>
                  </a:lnTo>
                  <a:lnTo>
                    <a:pt x="2729" y="209"/>
                  </a:lnTo>
                  <a:lnTo>
                    <a:pt x="2731" y="210"/>
                  </a:lnTo>
                  <a:lnTo>
                    <a:pt x="2732" y="211"/>
                  </a:lnTo>
                  <a:lnTo>
                    <a:pt x="2734" y="211"/>
                  </a:lnTo>
                  <a:lnTo>
                    <a:pt x="2735" y="211"/>
                  </a:lnTo>
                  <a:lnTo>
                    <a:pt x="2736" y="213"/>
                  </a:lnTo>
                  <a:lnTo>
                    <a:pt x="2737" y="214"/>
                  </a:lnTo>
                  <a:lnTo>
                    <a:pt x="2740" y="215"/>
                  </a:lnTo>
                  <a:lnTo>
                    <a:pt x="2741" y="215"/>
                  </a:lnTo>
                  <a:lnTo>
                    <a:pt x="2743" y="215"/>
                  </a:lnTo>
                  <a:lnTo>
                    <a:pt x="2743" y="214"/>
                  </a:lnTo>
                  <a:lnTo>
                    <a:pt x="2745" y="214"/>
                  </a:lnTo>
                  <a:lnTo>
                    <a:pt x="2748" y="213"/>
                  </a:lnTo>
                  <a:lnTo>
                    <a:pt x="2749" y="212"/>
                  </a:lnTo>
                  <a:lnTo>
                    <a:pt x="2750" y="212"/>
                  </a:lnTo>
                  <a:lnTo>
                    <a:pt x="2751" y="213"/>
                  </a:lnTo>
                  <a:lnTo>
                    <a:pt x="2752" y="213"/>
                  </a:lnTo>
                  <a:lnTo>
                    <a:pt x="2753" y="214"/>
                  </a:lnTo>
                  <a:lnTo>
                    <a:pt x="2753" y="216"/>
                  </a:lnTo>
                  <a:lnTo>
                    <a:pt x="2753" y="217"/>
                  </a:lnTo>
                  <a:lnTo>
                    <a:pt x="2754" y="218"/>
                  </a:lnTo>
                  <a:lnTo>
                    <a:pt x="2756" y="220"/>
                  </a:lnTo>
                  <a:lnTo>
                    <a:pt x="2757" y="220"/>
                  </a:lnTo>
                  <a:lnTo>
                    <a:pt x="2758" y="221"/>
                  </a:lnTo>
                  <a:lnTo>
                    <a:pt x="2759" y="221"/>
                  </a:lnTo>
                  <a:lnTo>
                    <a:pt x="2760" y="221"/>
                  </a:lnTo>
                  <a:lnTo>
                    <a:pt x="2760" y="223"/>
                  </a:lnTo>
                  <a:lnTo>
                    <a:pt x="2762" y="224"/>
                  </a:lnTo>
                  <a:lnTo>
                    <a:pt x="2765" y="224"/>
                  </a:lnTo>
                  <a:lnTo>
                    <a:pt x="2766" y="225"/>
                  </a:lnTo>
                  <a:lnTo>
                    <a:pt x="2766" y="226"/>
                  </a:lnTo>
                  <a:lnTo>
                    <a:pt x="2767" y="228"/>
                  </a:lnTo>
                  <a:lnTo>
                    <a:pt x="2767" y="229"/>
                  </a:lnTo>
                  <a:lnTo>
                    <a:pt x="2766" y="229"/>
                  </a:lnTo>
                  <a:lnTo>
                    <a:pt x="2766" y="230"/>
                  </a:lnTo>
                  <a:lnTo>
                    <a:pt x="2765" y="234"/>
                  </a:lnTo>
                  <a:lnTo>
                    <a:pt x="2765" y="235"/>
                  </a:lnTo>
                  <a:lnTo>
                    <a:pt x="2766" y="237"/>
                  </a:lnTo>
                  <a:lnTo>
                    <a:pt x="2767" y="238"/>
                  </a:lnTo>
                  <a:lnTo>
                    <a:pt x="2768" y="238"/>
                  </a:lnTo>
                  <a:lnTo>
                    <a:pt x="2769" y="238"/>
                  </a:lnTo>
                  <a:lnTo>
                    <a:pt x="2770" y="238"/>
                  </a:lnTo>
                  <a:lnTo>
                    <a:pt x="2771" y="235"/>
                  </a:lnTo>
                  <a:lnTo>
                    <a:pt x="2773" y="235"/>
                  </a:lnTo>
                  <a:lnTo>
                    <a:pt x="2774" y="235"/>
                  </a:lnTo>
                  <a:lnTo>
                    <a:pt x="2775" y="236"/>
                  </a:lnTo>
                  <a:lnTo>
                    <a:pt x="2776" y="236"/>
                  </a:lnTo>
                  <a:lnTo>
                    <a:pt x="2775" y="233"/>
                  </a:lnTo>
                  <a:lnTo>
                    <a:pt x="2775" y="232"/>
                  </a:lnTo>
                  <a:lnTo>
                    <a:pt x="2777" y="231"/>
                  </a:lnTo>
                  <a:lnTo>
                    <a:pt x="2778" y="233"/>
                  </a:lnTo>
                  <a:lnTo>
                    <a:pt x="2779" y="232"/>
                  </a:lnTo>
                  <a:lnTo>
                    <a:pt x="2779" y="233"/>
                  </a:lnTo>
                  <a:lnTo>
                    <a:pt x="2780" y="233"/>
                  </a:lnTo>
                  <a:lnTo>
                    <a:pt x="2780" y="232"/>
                  </a:lnTo>
                  <a:lnTo>
                    <a:pt x="2780" y="231"/>
                  </a:lnTo>
                  <a:lnTo>
                    <a:pt x="2781" y="231"/>
                  </a:lnTo>
                  <a:lnTo>
                    <a:pt x="2783" y="231"/>
                  </a:lnTo>
                  <a:lnTo>
                    <a:pt x="2784" y="231"/>
                  </a:lnTo>
                  <a:lnTo>
                    <a:pt x="2785" y="231"/>
                  </a:lnTo>
                  <a:lnTo>
                    <a:pt x="2786" y="231"/>
                  </a:lnTo>
                  <a:lnTo>
                    <a:pt x="2787" y="231"/>
                  </a:lnTo>
                  <a:lnTo>
                    <a:pt x="2789" y="231"/>
                  </a:lnTo>
                  <a:lnTo>
                    <a:pt x="2790" y="230"/>
                  </a:lnTo>
                  <a:lnTo>
                    <a:pt x="2790" y="229"/>
                  </a:lnTo>
                  <a:lnTo>
                    <a:pt x="2791" y="228"/>
                  </a:lnTo>
                  <a:lnTo>
                    <a:pt x="2790" y="227"/>
                  </a:lnTo>
                  <a:lnTo>
                    <a:pt x="2789" y="226"/>
                  </a:lnTo>
                  <a:lnTo>
                    <a:pt x="2789" y="225"/>
                  </a:lnTo>
                  <a:lnTo>
                    <a:pt x="2788" y="225"/>
                  </a:lnTo>
                  <a:lnTo>
                    <a:pt x="2787" y="224"/>
                  </a:lnTo>
                  <a:lnTo>
                    <a:pt x="2787" y="223"/>
                  </a:lnTo>
                  <a:lnTo>
                    <a:pt x="2787" y="222"/>
                  </a:lnTo>
                  <a:lnTo>
                    <a:pt x="2788" y="222"/>
                  </a:lnTo>
                  <a:lnTo>
                    <a:pt x="2789" y="221"/>
                  </a:lnTo>
                  <a:lnTo>
                    <a:pt x="2790" y="221"/>
                  </a:lnTo>
                  <a:lnTo>
                    <a:pt x="2792" y="222"/>
                  </a:lnTo>
                  <a:lnTo>
                    <a:pt x="2793" y="222"/>
                  </a:lnTo>
                  <a:lnTo>
                    <a:pt x="2795" y="221"/>
                  </a:lnTo>
                  <a:lnTo>
                    <a:pt x="2796" y="219"/>
                  </a:lnTo>
                  <a:lnTo>
                    <a:pt x="2796" y="218"/>
                  </a:lnTo>
                  <a:lnTo>
                    <a:pt x="2795" y="217"/>
                  </a:lnTo>
                  <a:lnTo>
                    <a:pt x="2794" y="216"/>
                  </a:lnTo>
                  <a:lnTo>
                    <a:pt x="2794" y="215"/>
                  </a:lnTo>
                  <a:lnTo>
                    <a:pt x="2796" y="214"/>
                  </a:lnTo>
                  <a:lnTo>
                    <a:pt x="2796" y="213"/>
                  </a:lnTo>
                  <a:lnTo>
                    <a:pt x="2800" y="212"/>
                  </a:lnTo>
                  <a:lnTo>
                    <a:pt x="2800" y="211"/>
                  </a:lnTo>
                  <a:lnTo>
                    <a:pt x="2801" y="210"/>
                  </a:lnTo>
                  <a:lnTo>
                    <a:pt x="2802" y="210"/>
                  </a:lnTo>
                  <a:lnTo>
                    <a:pt x="2802" y="209"/>
                  </a:lnTo>
                  <a:lnTo>
                    <a:pt x="2803" y="209"/>
                  </a:lnTo>
                  <a:lnTo>
                    <a:pt x="2804" y="208"/>
                  </a:lnTo>
                  <a:lnTo>
                    <a:pt x="2804" y="207"/>
                  </a:lnTo>
                  <a:lnTo>
                    <a:pt x="2805" y="207"/>
                  </a:lnTo>
                  <a:lnTo>
                    <a:pt x="2806" y="208"/>
                  </a:lnTo>
                  <a:lnTo>
                    <a:pt x="2807" y="209"/>
                  </a:lnTo>
                  <a:lnTo>
                    <a:pt x="2807" y="208"/>
                  </a:lnTo>
                  <a:lnTo>
                    <a:pt x="2807" y="207"/>
                  </a:lnTo>
                  <a:lnTo>
                    <a:pt x="2808" y="207"/>
                  </a:lnTo>
                  <a:lnTo>
                    <a:pt x="2810" y="208"/>
                  </a:lnTo>
                  <a:lnTo>
                    <a:pt x="2811" y="208"/>
                  </a:lnTo>
                  <a:lnTo>
                    <a:pt x="2812" y="208"/>
                  </a:lnTo>
                  <a:lnTo>
                    <a:pt x="2814" y="207"/>
                  </a:lnTo>
                  <a:lnTo>
                    <a:pt x="2815" y="206"/>
                  </a:lnTo>
                  <a:lnTo>
                    <a:pt x="2816" y="205"/>
                  </a:lnTo>
                  <a:lnTo>
                    <a:pt x="2817" y="204"/>
                  </a:lnTo>
                  <a:lnTo>
                    <a:pt x="2819" y="204"/>
                  </a:lnTo>
                  <a:lnTo>
                    <a:pt x="2820" y="203"/>
                  </a:lnTo>
                  <a:lnTo>
                    <a:pt x="2824" y="203"/>
                  </a:lnTo>
                  <a:lnTo>
                    <a:pt x="2824" y="202"/>
                  </a:lnTo>
                  <a:lnTo>
                    <a:pt x="2824" y="201"/>
                  </a:lnTo>
                  <a:lnTo>
                    <a:pt x="2825" y="201"/>
                  </a:lnTo>
                  <a:lnTo>
                    <a:pt x="2827" y="200"/>
                  </a:lnTo>
                  <a:lnTo>
                    <a:pt x="2829" y="201"/>
                  </a:lnTo>
                  <a:lnTo>
                    <a:pt x="2830" y="200"/>
                  </a:lnTo>
                  <a:lnTo>
                    <a:pt x="2834" y="201"/>
                  </a:lnTo>
                  <a:lnTo>
                    <a:pt x="2837" y="200"/>
                  </a:lnTo>
                  <a:lnTo>
                    <a:pt x="2837" y="199"/>
                  </a:lnTo>
                  <a:lnTo>
                    <a:pt x="2839" y="198"/>
                  </a:lnTo>
                  <a:lnTo>
                    <a:pt x="2840" y="198"/>
                  </a:lnTo>
                  <a:lnTo>
                    <a:pt x="2841" y="197"/>
                  </a:lnTo>
                  <a:lnTo>
                    <a:pt x="2842" y="197"/>
                  </a:lnTo>
                  <a:lnTo>
                    <a:pt x="2842" y="196"/>
                  </a:lnTo>
                  <a:lnTo>
                    <a:pt x="2843" y="195"/>
                  </a:lnTo>
                  <a:lnTo>
                    <a:pt x="2844" y="195"/>
                  </a:lnTo>
                  <a:lnTo>
                    <a:pt x="2844" y="194"/>
                  </a:lnTo>
                  <a:lnTo>
                    <a:pt x="2845" y="195"/>
                  </a:lnTo>
                  <a:lnTo>
                    <a:pt x="2846" y="195"/>
                  </a:lnTo>
                  <a:lnTo>
                    <a:pt x="2846" y="194"/>
                  </a:lnTo>
                  <a:lnTo>
                    <a:pt x="2847" y="194"/>
                  </a:lnTo>
                  <a:lnTo>
                    <a:pt x="2848" y="193"/>
                  </a:lnTo>
                  <a:lnTo>
                    <a:pt x="2849" y="192"/>
                  </a:lnTo>
                  <a:lnTo>
                    <a:pt x="2850" y="192"/>
                  </a:lnTo>
                  <a:lnTo>
                    <a:pt x="2851" y="192"/>
                  </a:lnTo>
                  <a:lnTo>
                    <a:pt x="2852" y="193"/>
                  </a:lnTo>
                  <a:lnTo>
                    <a:pt x="2854" y="194"/>
                  </a:lnTo>
                  <a:lnTo>
                    <a:pt x="2858" y="195"/>
                  </a:lnTo>
                  <a:lnTo>
                    <a:pt x="2859" y="194"/>
                  </a:lnTo>
                  <a:lnTo>
                    <a:pt x="2860" y="193"/>
                  </a:lnTo>
                  <a:lnTo>
                    <a:pt x="2860" y="192"/>
                  </a:lnTo>
                  <a:lnTo>
                    <a:pt x="2861" y="191"/>
                  </a:lnTo>
                  <a:lnTo>
                    <a:pt x="2862" y="191"/>
                  </a:lnTo>
                  <a:lnTo>
                    <a:pt x="2863" y="192"/>
                  </a:lnTo>
                  <a:lnTo>
                    <a:pt x="2864" y="192"/>
                  </a:lnTo>
                  <a:lnTo>
                    <a:pt x="2865" y="191"/>
                  </a:lnTo>
                  <a:lnTo>
                    <a:pt x="2865" y="190"/>
                  </a:lnTo>
                  <a:lnTo>
                    <a:pt x="2866" y="190"/>
                  </a:lnTo>
                  <a:lnTo>
                    <a:pt x="2867" y="190"/>
                  </a:lnTo>
                  <a:lnTo>
                    <a:pt x="2867" y="191"/>
                  </a:lnTo>
                  <a:lnTo>
                    <a:pt x="2868" y="190"/>
                  </a:lnTo>
                  <a:lnTo>
                    <a:pt x="2870" y="190"/>
                  </a:lnTo>
                  <a:lnTo>
                    <a:pt x="2871" y="190"/>
                  </a:lnTo>
                  <a:lnTo>
                    <a:pt x="2874" y="189"/>
                  </a:lnTo>
                  <a:lnTo>
                    <a:pt x="2875" y="190"/>
                  </a:lnTo>
                  <a:lnTo>
                    <a:pt x="2876" y="189"/>
                  </a:lnTo>
                  <a:lnTo>
                    <a:pt x="2877" y="189"/>
                  </a:lnTo>
                  <a:lnTo>
                    <a:pt x="2878" y="190"/>
                  </a:lnTo>
                  <a:lnTo>
                    <a:pt x="2879" y="191"/>
                  </a:lnTo>
                  <a:lnTo>
                    <a:pt x="2881" y="190"/>
                  </a:lnTo>
                  <a:lnTo>
                    <a:pt x="2882" y="190"/>
                  </a:lnTo>
                  <a:lnTo>
                    <a:pt x="2884" y="190"/>
                  </a:lnTo>
                  <a:lnTo>
                    <a:pt x="2887" y="191"/>
                  </a:lnTo>
                  <a:lnTo>
                    <a:pt x="2888" y="190"/>
                  </a:lnTo>
                  <a:lnTo>
                    <a:pt x="2889" y="190"/>
                  </a:lnTo>
                  <a:lnTo>
                    <a:pt x="2890" y="188"/>
                  </a:lnTo>
                  <a:lnTo>
                    <a:pt x="2891" y="188"/>
                  </a:lnTo>
                  <a:lnTo>
                    <a:pt x="2892" y="188"/>
                  </a:lnTo>
                  <a:lnTo>
                    <a:pt x="2893" y="189"/>
                  </a:lnTo>
                  <a:lnTo>
                    <a:pt x="2894" y="190"/>
                  </a:lnTo>
                  <a:lnTo>
                    <a:pt x="2895" y="192"/>
                  </a:lnTo>
                  <a:lnTo>
                    <a:pt x="2896" y="193"/>
                  </a:lnTo>
                  <a:lnTo>
                    <a:pt x="2897" y="193"/>
                  </a:lnTo>
                  <a:lnTo>
                    <a:pt x="2898" y="192"/>
                  </a:lnTo>
                  <a:lnTo>
                    <a:pt x="2898" y="190"/>
                  </a:lnTo>
                  <a:lnTo>
                    <a:pt x="2898" y="189"/>
                  </a:lnTo>
                  <a:lnTo>
                    <a:pt x="2899" y="189"/>
                  </a:lnTo>
                  <a:lnTo>
                    <a:pt x="2899" y="190"/>
                  </a:lnTo>
                  <a:lnTo>
                    <a:pt x="2900" y="190"/>
                  </a:lnTo>
                  <a:lnTo>
                    <a:pt x="2902" y="192"/>
                  </a:lnTo>
                  <a:lnTo>
                    <a:pt x="2902" y="193"/>
                  </a:lnTo>
                  <a:lnTo>
                    <a:pt x="2903" y="193"/>
                  </a:lnTo>
                  <a:lnTo>
                    <a:pt x="2904" y="194"/>
                  </a:lnTo>
                  <a:lnTo>
                    <a:pt x="2905" y="194"/>
                  </a:lnTo>
                  <a:lnTo>
                    <a:pt x="2907" y="196"/>
                  </a:lnTo>
                  <a:lnTo>
                    <a:pt x="2908" y="196"/>
                  </a:lnTo>
                  <a:lnTo>
                    <a:pt x="2909" y="196"/>
                  </a:lnTo>
                  <a:lnTo>
                    <a:pt x="2910" y="196"/>
                  </a:lnTo>
                  <a:lnTo>
                    <a:pt x="2911" y="196"/>
                  </a:lnTo>
                  <a:lnTo>
                    <a:pt x="2912" y="197"/>
                  </a:lnTo>
                  <a:lnTo>
                    <a:pt x="2913" y="197"/>
                  </a:lnTo>
                  <a:lnTo>
                    <a:pt x="2914" y="197"/>
                  </a:lnTo>
                  <a:lnTo>
                    <a:pt x="2915" y="197"/>
                  </a:lnTo>
                  <a:lnTo>
                    <a:pt x="2915" y="196"/>
                  </a:lnTo>
                  <a:lnTo>
                    <a:pt x="2915" y="197"/>
                  </a:lnTo>
                  <a:lnTo>
                    <a:pt x="2917" y="200"/>
                  </a:lnTo>
                  <a:lnTo>
                    <a:pt x="2918" y="201"/>
                  </a:lnTo>
                  <a:lnTo>
                    <a:pt x="2919" y="202"/>
                  </a:lnTo>
                  <a:lnTo>
                    <a:pt x="2920" y="202"/>
                  </a:lnTo>
                  <a:lnTo>
                    <a:pt x="2921" y="202"/>
                  </a:lnTo>
                  <a:lnTo>
                    <a:pt x="2921" y="201"/>
                  </a:lnTo>
                  <a:lnTo>
                    <a:pt x="2921" y="200"/>
                  </a:lnTo>
                  <a:lnTo>
                    <a:pt x="2922" y="200"/>
                  </a:lnTo>
                  <a:lnTo>
                    <a:pt x="2923" y="200"/>
                  </a:lnTo>
                  <a:lnTo>
                    <a:pt x="2924" y="201"/>
                  </a:lnTo>
                  <a:lnTo>
                    <a:pt x="2925" y="202"/>
                  </a:lnTo>
                  <a:lnTo>
                    <a:pt x="2926" y="204"/>
                  </a:lnTo>
                  <a:lnTo>
                    <a:pt x="2928" y="204"/>
                  </a:lnTo>
                  <a:lnTo>
                    <a:pt x="2928" y="206"/>
                  </a:lnTo>
                  <a:lnTo>
                    <a:pt x="2928" y="207"/>
                  </a:lnTo>
                  <a:lnTo>
                    <a:pt x="2928" y="208"/>
                  </a:lnTo>
                  <a:lnTo>
                    <a:pt x="2929" y="209"/>
                  </a:lnTo>
                  <a:lnTo>
                    <a:pt x="2930" y="210"/>
                  </a:lnTo>
                  <a:lnTo>
                    <a:pt x="2930" y="209"/>
                  </a:lnTo>
                  <a:lnTo>
                    <a:pt x="2931" y="209"/>
                  </a:lnTo>
                  <a:lnTo>
                    <a:pt x="2931" y="208"/>
                  </a:lnTo>
                  <a:lnTo>
                    <a:pt x="2931" y="207"/>
                  </a:lnTo>
                  <a:lnTo>
                    <a:pt x="2933" y="207"/>
                  </a:lnTo>
                  <a:lnTo>
                    <a:pt x="2934" y="207"/>
                  </a:lnTo>
                  <a:lnTo>
                    <a:pt x="2935" y="206"/>
                  </a:lnTo>
                  <a:lnTo>
                    <a:pt x="2935" y="204"/>
                  </a:lnTo>
                  <a:lnTo>
                    <a:pt x="2936" y="204"/>
                  </a:lnTo>
                  <a:lnTo>
                    <a:pt x="2937" y="204"/>
                  </a:lnTo>
                  <a:lnTo>
                    <a:pt x="2939" y="206"/>
                  </a:lnTo>
                  <a:lnTo>
                    <a:pt x="2938" y="207"/>
                  </a:lnTo>
                  <a:lnTo>
                    <a:pt x="2939" y="207"/>
                  </a:lnTo>
                  <a:lnTo>
                    <a:pt x="2939" y="208"/>
                  </a:lnTo>
                  <a:lnTo>
                    <a:pt x="2940" y="208"/>
                  </a:lnTo>
                  <a:lnTo>
                    <a:pt x="2942" y="208"/>
                  </a:lnTo>
                  <a:lnTo>
                    <a:pt x="2943" y="207"/>
                  </a:lnTo>
                  <a:lnTo>
                    <a:pt x="2944" y="207"/>
                  </a:lnTo>
                  <a:lnTo>
                    <a:pt x="2945" y="207"/>
                  </a:lnTo>
                  <a:lnTo>
                    <a:pt x="2946" y="206"/>
                  </a:lnTo>
                  <a:lnTo>
                    <a:pt x="2947" y="206"/>
                  </a:lnTo>
                  <a:lnTo>
                    <a:pt x="2948" y="207"/>
                  </a:lnTo>
                  <a:lnTo>
                    <a:pt x="2950" y="207"/>
                  </a:lnTo>
                  <a:lnTo>
                    <a:pt x="2950" y="208"/>
                  </a:lnTo>
                  <a:lnTo>
                    <a:pt x="2950" y="209"/>
                  </a:lnTo>
                  <a:lnTo>
                    <a:pt x="2950" y="210"/>
                  </a:lnTo>
                  <a:lnTo>
                    <a:pt x="2951" y="210"/>
                  </a:lnTo>
                  <a:lnTo>
                    <a:pt x="2952" y="210"/>
                  </a:lnTo>
                  <a:lnTo>
                    <a:pt x="2952" y="212"/>
                  </a:lnTo>
                  <a:lnTo>
                    <a:pt x="2954" y="212"/>
                  </a:lnTo>
                  <a:lnTo>
                    <a:pt x="2955" y="213"/>
                  </a:lnTo>
                  <a:lnTo>
                    <a:pt x="2955" y="214"/>
                  </a:lnTo>
                  <a:lnTo>
                    <a:pt x="2956" y="214"/>
                  </a:lnTo>
                  <a:lnTo>
                    <a:pt x="2957" y="213"/>
                  </a:lnTo>
                  <a:lnTo>
                    <a:pt x="2958" y="212"/>
                  </a:lnTo>
                  <a:lnTo>
                    <a:pt x="2959" y="212"/>
                  </a:lnTo>
                  <a:lnTo>
                    <a:pt x="2960" y="213"/>
                  </a:lnTo>
                  <a:lnTo>
                    <a:pt x="2964" y="214"/>
                  </a:lnTo>
                  <a:lnTo>
                    <a:pt x="2965" y="215"/>
                  </a:lnTo>
                  <a:lnTo>
                    <a:pt x="2965" y="214"/>
                  </a:lnTo>
                  <a:lnTo>
                    <a:pt x="2966" y="214"/>
                  </a:lnTo>
                  <a:lnTo>
                    <a:pt x="2968" y="214"/>
                  </a:lnTo>
                  <a:lnTo>
                    <a:pt x="2969" y="214"/>
                  </a:lnTo>
                  <a:lnTo>
                    <a:pt x="2970" y="215"/>
                  </a:lnTo>
                  <a:lnTo>
                    <a:pt x="2976" y="218"/>
                  </a:lnTo>
                  <a:lnTo>
                    <a:pt x="2978" y="218"/>
                  </a:lnTo>
                  <a:lnTo>
                    <a:pt x="2981" y="218"/>
                  </a:lnTo>
                  <a:lnTo>
                    <a:pt x="2981" y="221"/>
                  </a:lnTo>
                  <a:lnTo>
                    <a:pt x="2981" y="223"/>
                  </a:lnTo>
                  <a:lnTo>
                    <a:pt x="2981" y="224"/>
                  </a:lnTo>
                  <a:lnTo>
                    <a:pt x="2982" y="225"/>
                  </a:lnTo>
                  <a:lnTo>
                    <a:pt x="2983" y="227"/>
                  </a:lnTo>
                  <a:lnTo>
                    <a:pt x="2985" y="228"/>
                  </a:lnTo>
                  <a:lnTo>
                    <a:pt x="2985" y="230"/>
                  </a:lnTo>
                  <a:lnTo>
                    <a:pt x="2985" y="231"/>
                  </a:lnTo>
                  <a:lnTo>
                    <a:pt x="2984" y="232"/>
                  </a:lnTo>
                  <a:lnTo>
                    <a:pt x="2985" y="233"/>
                  </a:lnTo>
                  <a:lnTo>
                    <a:pt x="2986" y="233"/>
                  </a:lnTo>
                  <a:lnTo>
                    <a:pt x="2987" y="234"/>
                  </a:lnTo>
                  <a:lnTo>
                    <a:pt x="2988" y="234"/>
                  </a:lnTo>
                  <a:lnTo>
                    <a:pt x="2989" y="233"/>
                  </a:lnTo>
                  <a:lnTo>
                    <a:pt x="2989" y="234"/>
                  </a:lnTo>
                  <a:lnTo>
                    <a:pt x="2990" y="235"/>
                  </a:lnTo>
                  <a:lnTo>
                    <a:pt x="2991" y="237"/>
                  </a:lnTo>
                  <a:lnTo>
                    <a:pt x="2990" y="238"/>
                  </a:lnTo>
                  <a:lnTo>
                    <a:pt x="2991" y="239"/>
                  </a:lnTo>
                  <a:lnTo>
                    <a:pt x="2992" y="240"/>
                  </a:lnTo>
                  <a:lnTo>
                    <a:pt x="2993" y="237"/>
                  </a:lnTo>
                  <a:lnTo>
                    <a:pt x="2993" y="238"/>
                  </a:lnTo>
                  <a:lnTo>
                    <a:pt x="2994" y="238"/>
                  </a:lnTo>
                  <a:lnTo>
                    <a:pt x="2994" y="240"/>
                  </a:lnTo>
                  <a:lnTo>
                    <a:pt x="2994" y="241"/>
                  </a:lnTo>
                  <a:lnTo>
                    <a:pt x="2995" y="241"/>
                  </a:lnTo>
                  <a:lnTo>
                    <a:pt x="2996" y="241"/>
                  </a:lnTo>
                  <a:lnTo>
                    <a:pt x="2996" y="242"/>
                  </a:lnTo>
                  <a:lnTo>
                    <a:pt x="2998" y="242"/>
                  </a:lnTo>
                  <a:lnTo>
                    <a:pt x="2999" y="243"/>
                  </a:lnTo>
                  <a:lnTo>
                    <a:pt x="3001" y="243"/>
                  </a:lnTo>
                  <a:lnTo>
                    <a:pt x="3002" y="242"/>
                  </a:lnTo>
                  <a:lnTo>
                    <a:pt x="3003" y="242"/>
                  </a:lnTo>
                  <a:lnTo>
                    <a:pt x="3004" y="243"/>
                  </a:lnTo>
                  <a:lnTo>
                    <a:pt x="3005" y="244"/>
                  </a:lnTo>
                  <a:lnTo>
                    <a:pt x="3004" y="244"/>
                  </a:lnTo>
                  <a:lnTo>
                    <a:pt x="3004" y="245"/>
                  </a:lnTo>
                  <a:lnTo>
                    <a:pt x="3003" y="244"/>
                  </a:lnTo>
                  <a:lnTo>
                    <a:pt x="3002" y="245"/>
                  </a:lnTo>
                  <a:lnTo>
                    <a:pt x="3002" y="246"/>
                  </a:lnTo>
                  <a:lnTo>
                    <a:pt x="3005" y="247"/>
                  </a:lnTo>
                  <a:lnTo>
                    <a:pt x="3006" y="248"/>
                  </a:lnTo>
                  <a:lnTo>
                    <a:pt x="3008" y="250"/>
                  </a:lnTo>
                  <a:lnTo>
                    <a:pt x="3008" y="252"/>
                  </a:lnTo>
                  <a:lnTo>
                    <a:pt x="3009" y="253"/>
                  </a:lnTo>
                  <a:lnTo>
                    <a:pt x="3009" y="254"/>
                  </a:lnTo>
                  <a:lnTo>
                    <a:pt x="3012" y="254"/>
                  </a:lnTo>
                  <a:lnTo>
                    <a:pt x="3013" y="257"/>
                  </a:lnTo>
                  <a:lnTo>
                    <a:pt x="3014" y="258"/>
                  </a:lnTo>
                  <a:lnTo>
                    <a:pt x="3014" y="259"/>
                  </a:lnTo>
                  <a:lnTo>
                    <a:pt x="3015" y="259"/>
                  </a:lnTo>
                  <a:lnTo>
                    <a:pt x="3016" y="261"/>
                  </a:lnTo>
                  <a:lnTo>
                    <a:pt x="3018" y="261"/>
                  </a:lnTo>
                  <a:lnTo>
                    <a:pt x="3018" y="262"/>
                  </a:lnTo>
                  <a:lnTo>
                    <a:pt x="3019" y="263"/>
                  </a:lnTo>
                  <a:lnTo>
                    <a:pt x="3019" y="264"/>
                  </a:lnTo>
                  <a:lnTo>
                    <a:pt x="3020" y="265"/>
                  </a:lnTo>
                  <a:lnTo>
                    <a:pt x="3022" y="266"/>
                  </a:lnTo>
                  <a:lnTo>
                    <a:pt x="3023" y="267"/>
                  </a:lnTo>
                  <a:lnTo>
                    <a:pt x="3023" y="268"/>
                  </a:lnTo>
                  <a:lnTo>
                    <a:pt x="3024" y="268"/>
                  </a:lnTo>
                  <a:lnTo>
                    <a:pt x="3026" y="270"/>
                  </a:lnTo>
                  <a:lnTo>
                    <a:pt x="3028" y="271"/>
                  </a:lnTo>
                  <a:lnTo>
                    <a:pt x="3029" y="272"/>
                  </a:lnTo>
                  <a:lnTo>
                    <a:pt x="3031" y="273"/>
                  </a:lnTo>
                  <a:lnTo>
                    <a:pt x="3033" y="274"/>
                  </a:lnTo>
                  <a:lnTo>
                    <a:pt x="3034" y="274"/>
                  </a:lnTo>
                  <a:lnTo>
                    <a:pt x="3035" y="274"/>
                  </a:lnTo>
                  <a:lnTo>
                    <a:pt x="3035" y="275"/>
                  </a:lnTo>
                  <a:lnTo>
                    <a:pt x="3036" y="275"/>
                  </a:lnTo>
                  <a:lnTo>
                    <a:pt x="3036" y="274"/>
                  </a:lnTo>
                  <a:lnTo>
                    <a:pt x="3038" y="274"/>
                  </a:lnTo>
                  <a:lnTo>
                    <a:pt x="3039" y="275"/>
                  </a:lnTo>
                  <a:lnTo>
                    <a:pt x="3040" y="276"/>
                  </a:lnTo>
                  <a:lnTo>
                    <a:pt x="3042" y="276"/>
                  </a:lnTo>
                  <a:lnTo>
                    <a:pt x="3042" y="277"/>
                  </a:lnTo>
                  <a:lnTo>
                    <a:pt x="3042" y="278"/>
                  </a:lnTo>
                  <a:lnTo>
                    <a:pt x="3043" y="279"/>
                  </a:lnTo>
                  <a:lnTo>
                    <a:pt x="3042" y="280"/>
                  </a:lnTo>
                  <a:lnTo>
                    <a:pt x="3042" y="281"/>
                  </a:lnTo>
                  <a:lnTo>
                    <a:pt x="3043" y="282"/>
                  </a:lnTo>
                  <a:lnTo>
                    <a:pt x="3043" y="283"/>
                  </a:lnTo>
                  <a:lnTo>
                    <a:pt x="3044" y="285"/>
                  </a:lnTo>
                  <a:lnTo>
                    <a:pt x="3046" y="286"/>
                  </a:lnTo>
                  <a:lnTo>
                    <a:pt x="3047" y="287"/>
                  </a:lnTo>
                  <a:lnTo>
                    <a:pt x="3047" y="288"/>
                  </a:lnTo>
                  <a:lnTo>
                    <a:pt x="3048" y="289"/>
                  </a:lnTo>
                  <a:lnTo>
                    <a:pt x="3051" y="289"/>
                  </a:lnTo>
                  <a:lnTo>
                    <a:pt x="3051" y="290"/>
                  </a:lnTo>
                  <a:lnTo>
                    <a:pt x="3051" y="291"/>
                  </a:lnTo>
                  <a:lnTo>
                    <a:pt x="3052" y="292"/>
                  </a:lnTo>
                  <a:lnTo>
                    <a:pt x="3053" y="292"/>
                  </a:lnTo>
                  <a:lnTo>
                    <a:pt x="3054" y="292"/>
                  </a:lnTo>
                  <a:lnTo>
                    <a:pt x="3054" y="291"/>
                  </a:lnTo>
                  <a:lnTo>
                    <a:pt x="3055" y="292"/>
                  </a:lnTo>
                  <a:lnTo>
                    <a:pt x="3055" y="291"/>
                  </a:lnTo>
                  <a:lnTo>
                    <a:pt x="3055" y="290"/>
                  </a:lnTo>
                  <a:lnTo>
                    <a:pt x="3056" y="291"/>
                  </a:lnTo>
                  <a:lnTo>
                    <a:pt x="3058" y="291"/>
                  </a:lnTo>
                  <a:lnTo>
                    <a:pt x="3059" y="291"/>
                  </a:lnTo>
                  <a:lnTo>
                    <a:pt x="3059" y="292"/>
                  </a:lnTo>
                  <a:lnTo>
                    <a:pt x="3060" y="293"/>
                  </a:lnTo>
                  <a:lnTo>
                    <a:pt x="3060" y="295"/>
                  </a:lnTo>
                  <a:lnTo>
                    <a:pt x="3059" y="296"/>
                  </a:lnTo>
                  <a:lnTo>
                    <a:pt x="3060" y="297"/>
                  </a:lnTo>
                  <a:lnTo>
                    <a:pt x="3061" y="297"/>
                  </a:lnTo>
                  <a:lnTo>
                    <a:pt x="3061" y="298"/>
                  </a:lnTo>
                  <a:lnTo>
                    <a:pt x="3062" y="299"/>
                  </a:lnTo>
                  <a:lnTo>
                    <a:pt x="3064" y="300"/>
                  </a:lnTo>
                  <a:lnTo>
                    <a:pt x="3065" y="301"/>
                  </a:lnTo>
                  <a:lnTo>
                    <a:pt x="3066" y="300"/>
                  </a:lnTo>
                  <a:lnTo>
                    <a:pt x="3067" y="301"/>
                  </a:lnTo>
                  <a:lnTo>
                    <a:pt x="3069" y="303"/>
                  </a:lnTo>
                  <a:lnTo>
                    <a:pt x="3072" y="305"/>
                  </a:lnTo>
                  <a:lnTo>
                    <a:pt x="3073" y="305"/>
                  </a:lnTo>
                  <a:lnTo>
                    <a:pt x="3072" y="303"/>
                  </a:lnTo>
                  <a:lnTo>
                    <a:pt x="3073" y="303"/>
                  </a:lnTo>
                  <a:lnTo>
                    <a:pt x="3074" y="305"/>
                  </a:lnTo>
                  <a:lnTo>
                    <a:pt x="3074" y="306"/>
                  </a:lnTo>
                  <a:lnTo>
                    <a:pt x="3074" y="307"/>
                  </a:lnTo>
                  <a:lnTo>
                    <a:pt x="3076" y="308"/>
                  </a:lnTo>
                  <a:lnTo>
                    <a:pt x="3075" y="308"/>
                  </a:lnTo>
                  <a:lnTo>
                    <a:pt x="3074" y="308"/>
                  </a:lnTo>
                  <a:lnTo>
                    <a:pt x="3075" y="308"/>
                  </a:lnTo>
                  <a:lnTo>
                    <a:pt x="3077" y="309"/>
                  </a:lnTo>
                  <a:lnTo>
                    <a:pt x="3077" y="310"/>
                  </a:lnTo>
                  <a:lnTo>
                    <a:pt x="3077" y="311"/>
                  </a:lnTo>
                  <a:lnTo>
                    <a:pt x="3078" y="311"/>
                  </a:lnTo>
                  <a:lnTo>
                    <a:pt x="3080" y="312"/>
                  </a:lnTo>
                  <a:lnTo>
                    <a:pt x="3082" y="313"/>
                  </a:lnTo>
                  <a:lnTo>
                    <a:pt x="3082" y="315"/>
                  </a:lnTo>
                  <a:lnTo>
                    <a:pt x="3083" y="315"/>
                  </a:lnTo>
                  <a:lnTo>
                    <a:pt x="3084" y="316"/>
                  </a:lnTo>
                  <a:lnTo>
                    <a:pt x="3084" y="317"/>
                  </a:lnTo>
                  <a:lnTo>
                    <a:pt x="3085" y="317"/>
                  </a:lnTo>
                  <a:lnTo>
                    <a:pt x="3086" y="317"/>
                  </a:lnTo>
                  <a:lnTo>
                    <a:pt x="3087" y="316"/>
                  </a:lnTo>
                  <a:lnTo>
                    <a:pt x="3089" y="315"/>
                  </a:lnTo>
                  <a:lnTo>
                    <a:pt x="3090" y="315"/>
                  </a:lnTo>
                  <a:lnTo>
                    <a:pt x="3090" y="314"/>
                  </a:lnTo>
                  <a:lnTo>
                    <a:pt x="3090" y="313"/>
                  </a:lnTo>
                  <a:lnTo>
                    <a:pt x="3092" y="312"/>
                  </a:lnTo>
                  <a:lnTo>
                    <a:pt x="3093" y="311"/>
                  </a:lnTo>
                  <a:lnTo>
                    <a:pt x="3094" y="311"/>
                  </a:lnTo>
                  <a:lnTo>
                    <a:pt x="3096" y="312"/>
                  </a:lnTo>
                  <a:lnTo>
                    <a:pt x="3099" y="313"/>
                  </a:lnTo>
                  <a:lnTo>
                    <a:pt x="3099" y="314"/>
                  </a:lnTo>
                  <a:lnTo>
                    <a:pt x="3099" y="315"/>
                  </a:lnTo>
                  <a:lnTo>
                    <a:pt x="3099" y="316"/>
                  </a:lnTo>
                  <a:lnTo>
                    <a:pt x="3100" y="316"/>
                  </a:lnTo>
                  <a:lnTo>
                    <a:pt x="3102" y="317"/>
                  </a:lnTo>
                  <a:lnTo>
                    <a:pt x="3102" y="318"/>
                  </a:lnTo>
                  <a:lnTo>
                    <a:pt x="3102" y="319"/>
                  </a:lnTo>
                  <a:lnTo>
                    <a:pt x="3104" y="321"/>
                  </a:lnTo>
                  <a:lnTo>
                    <a:pt x="3104" y="322"/>
                  </a:lnTo>
                  <a:lnTo>
                    <a:pt x="3106" y="325"/>
                  </a:lnTo>
                  <a:lnTo>
                    <a:pt x="3107" y="326"/>
                  </a:lnTo>
                  <a:lnTo>
                    <a:pt x="3109" y="325"/>
                  </a:lnTo>
                  <a:lnTo>
                    <a:pt x="3113" y="327"/>
                  </a:lnTo>
                  <a:lnTo>
                    <a:pt x="3113" y="328"/>
                  </a:lnTo>
                  <a:lnTo>
                    <a:pt x="3114" y="328"/>
                  </a:lnTo>
                  <a:lnTo>
                    <a:pt x="3115" y="328"/>
                  </a:lnTo>
                  <a:lnTo>
                    <a:pt x="3115" y="329"/>
                  </a:lnTo>
                  <a:lnTo>
                    <a:pt x="3116" y="329"/>
                  </a:lnTo>
                  <a:lnTo>
                    <a:pt x="3116" y="331"/>
                  </a:lnTo>
                  <a:lnTo>
                    <a:pt x="3116" y="332"/>
                  </a:lnTo>
                  <a:lnTo>
                    <a:pt x="3117" y="332"/>
                  </a:lnTo>
                  <a:lnTo>
                    <a:pt x="3118" y="333"/>
                  </a:lnTo>
                  <a:lnTo>
                    <a:pt x="3119" y="335"/>
                  </a:lnTo>
                  <a:lnTo>
                    <a:pt x="3120" y="335"/>
                  </a:lnTo>
                  <a:lnTo>
                    <a:pt x="3121" y="335"/>
                  </a:lnTo>
                  <a:lnTo>
                    <a:pt x="3122" y="335"/>
                  </a:lnTo>
                  <a:lnTo>
                    <a:pt x="3123" y="335"/>
                  </a:lnTo>
                  <a:lnTo>
                    <a:pt x="3123" y="336"/>
                  </a:lnTo>
                  <a:lnTo>
                    <a:pt x="3124" y="337"/>
                  </a:lnTo>
                  <a:lnTo>
                    <a:pt x="3127" y="340"/>
                  </a:lnTo>
                  <a:lnTo>
                    <a:pt x="3129" y="340"/>
                  </a:lnTo>
                  <a:lnTo>
                    <a:pt x="3129" y="341"/>
                  </a:lnTo>
                  <a:lnTo>
                    <a:pt x="3130" y="342"/>
                  </a:lnTo>
                  <a:lnTo>
                    <a:pt x="3131" y="342"/>
                  </a:lnTo>
                  <a:lnTo>
                    <a:pt x="3133" y="347"/>
                  </a:lnTo>
                  <a:lnTo>
                    <a:pt x="3133" y="348"/>
                  </a:lnTo>
                  <a:lnTo>
                    <a:pt x="3135" y="349"/>
                  </a:lnTo>
                  <a:lnTo>
                    <a:pt x="3140" y="351"/>
                  </a:lnTo>
                  <a:lnTo>
                    <a:pt x="3147" y="352"/>
                  </a:lnTo>
                  <a:lnTo>
                    <a:pt x="3149" y="353"/>
                  </a:lnTo>
                  <a:lnTo>
                    <a:pt x="3149" y="354"/>
                  </a:lnTo>
                  <a:lnTo>
                    <a:pt x="3148" y="355"/>
                  </a:lnTo>
                  <a:lnTo>
                    <a:pt x="3147" y="356"/>
                  </a:lnTo>
                  <a:lnTo>
                    <a:pt x="3147" y="357"/>
                  </a:lnTo>
                  <a:lnTo>
                    <a:pt x="3146" y="362"/>
                  </a:lnTo>
                  <a:lnTo>
                    <a:pt x="3145" y="365"/>
                  </a:lnTo>
                  <a:lnTo>
                    <a:pt x="3145" y="366"/>
                  </a:lnTo>
                  <a:lnTo>
                    <a:pt x="3146" y="367"/>
                  </a:lnTo>
                  <a:lnTo>
                    <a:pt x="3147" y="368"/>
                  </a:lnTo>
                  <a:lnTo>
                    <a:pt x="3151" y="369"/>
                  </a:lnTo>
                  <a:lnTo>
                    <a:pt x="3153" y="369"/>
                  </a:lnTo>
                  <a:lnTo>
                    <a:pt x="3157" y="372"/>
                  </a:lnTo>
                  <a:lnTo>
                    <a:pt x="3160" y="374"/>
                  </a:lnTo>
                  <a:lnTo>
                    <a:pt x="3161" y="375"/>
                  </a:lnTo>
                  <a:lnTo>
                    <a:pt x="3162" y="375"/>
                  </a:lnTo>
                  <a:lnTo>
                    <a:pt x="3167" y="373"/>
                  </a:lnTo>
                  <a:lnTo>
                    <a:pt x="3168" y="373"/>
                  </a:lnTo>
                  <a:lnTo>
                    <a:pt x="3169" y="373"/>
                  </a:lnTo>
                  <a:lnTo>
                    <a:pt x="3170" y="374"/>
                  </a:lnTo>
                  <a:lnTo>
                    <a:pt x="3171" y="376"/>
                  </a:lnTo>
                  <a:lnTo>
                    <a:pt x="3172" y="380"/>
                  </a:lnTo>
                  <a:lnTo>
                    <a:pt x="3173" y="381"/>
                  </a:lnTo>
                  <a:lnTo>
                    <a:pt x="3174" y="382"/>
                  </a:lnTo>
                  <a:lnTo>
                    <a:pt x="3175" y="384"/>
                  </a:lnTo>
                  <a:lnTo>
                    <a:pt x="3177" y="383"/>
                  </a:lnTo>
                  <a:lnTo>
                    <a:pt x="3180" y="380"/>
                  </a:lnTo>
                  <a:lnTo>
                    <a:pt x="3182" y="378"/>
                  </a:lnTo>
                  <a:lnTo>
                    <a:pt x="3183" y="377"/>
                  </a:lnTo>
                  <a:lnTo>
                    <a:pt x="3184" y="377"/>
                  </a:lnTo>
                  <a:lnTo>
                    <a:pt x="3184" y="378"/>
                  </a:lnTo>
                  <a:lnTo>
                    <a:pt x="3185" y="379"/>
                  </a:lnTo>
                  <a:lnTo>
                    <a:pt x="3186" y="379"/>
                  </a:lnTo>
                  <a:lnTo>
                    <a:pt x="3187" y="383"/>
                  </a:lnTo>
                  <a:lnTo>
                    <a:pt x="3189" y="386"/>
                  </a:lnTo>
                  <a:lnTo>
                    <a:pt x="3191" y="387"/>
                  </a:lnTo>
                  <a:lnTo>
                    <a:pt x="3193" y="388"/>
                  </a:lnTo>
                  <a:lnTo>
                    <a:pt x="3195" y="389"/>
                  </a:lnTo>
                  <a:lnTo>
                    <a:pt x="3196" y="389"/>
                  </a:lnTo>
                  <a:lnTo>
                    <a:pt x="3197" y="390"/>
                  </a:lnTo>
                  <a:lnTo>
                    <a:pt x="3198" y="390"/>
                  </a:lnTo>
                  <a:lnTo>
                    <a:pt x="3199" y="392"/>
                  </a:lnTo>
                  <a:lnTo>
                    <a:pt x="3200" y="393"/>
                  </a:lnTo>
                  <a:lnTo>
                    <a:pt x="3200" y="394"/>
                  </a:lnTo>
                  <a:lnTo>
                    <a:pt x="3202" y="393"/>
                  </a:lnTo>
                  <a:lnTo>
                    <a:pt x="3202" y="392"/>
                  </a:lnTo>
                  <a:lnTo>
                    <a:pt x="3203" y="392"/>
                  </a:lnTo>
                  <a:lnTo>
                    <a:pt x="3204" y="393"/>
                  </a:lnTo>
                  <a:lnTo>
                    <a:pt x="3206" y="397"/>
                  </a:lnTo>
                  <a:lnTo>
                    <a:pt x="3207" y="397"/>
                  </a:lnTo>
                  <a:lnTo>
                    <a:pt x="3208" y="396"/>
                  </a:lnTo>
                  <a:lnTo>
                    <a:pt x="3211" y="393"/>
                  </a:lnTo>
                  <a:lnTo>
                    <a:pt x="3213" y="392"/>
                  </a:lnTo>
                  <a:lnTo>
                    <a:pt x="3217" y="390"/>
                  </a:lnTo>
                  <a:lnTo>
                    <a:pt x="3219" y="390"/>
                  </a:lnTo>
                  <a:lnTo>
                    <a:pt x="3220" y="389"/>
                  </a:lnTo>
                  <a:lnTo>
                    <a:pt x="3221" y="389"/>
                  </a:lnTo>
                  <a:lnTo>
                    <a:pt x="3222" y="389"/>
                  </a:lnTo>
                  <a:lnTo>
                    <a:pt x="3224" y="391"/>
                  </a:lnTo>
                  <a:lnTo>
                    <a:pt x="3224" y="392"/>
                  </a:lnTo>
                  <a:lnTo>
                    <a:pt x="3227" y="391"/>
                  </a:lnTo>
                  <a:lnTo>
                    <a:pt x="3229" y="390"/>
                  </a:lnTo>
                  <a:lnTo>
                    <a:pt x="3230" y="390"/>
                  </a:lnTo>
                  <a:lnTo>
                    <a:pt x="3232" y="391"/>
                  </a:lnTo>
                  <a:lnTo>
                    <a:pt x="3233" y="392"/>
                  </a:lnTo>
                  <a:lnTo>
                    <a:pt x="3235" y="391"/>
                  </a:lnTo>
                  <a:lnTo>
                    <a:pt x="3236" y="390"/>
                  </a:lnTo>
                  <a:lnTo>
                    <a:pt x="3237" y="388"/>
                  </a:lnTo>
                  <a:lnTo>
                    <a:pt x="3237" y="387"/>
                  </a:lnTo>
                  <a:lnTo>
                    <a:pt x="3238" y="386"/>
                  </a:lnTo>
                  <a:lnTo>
                    <a:pt x="3239" y="386"/>
                  </a:lnTo>
                  <a:lnTo>
                    <a:pt x="3240" y="386"/>
                  </a:lnTo>
                  <a:lnTo>
                    <a:pt x="3241" y="386"/>
                  </a:lnTo>
                  <a:lnTo>
                    <a:pt x="3242" y="389"/>
                  </a:lnTo>
                  <a:lnTo>
                    <a:pt x="3243" y="390"/>
                  </a:lnTo>
                  <a:lnTo>
                    <a:pt x="3243" y="391"/>
                  </a:lnTo>
                  <a:lnTo>
                    <a:pt x="3246" y="391"/>
                  </a:lnTo>
                  <a:lnTo>
                    <a:pt x="3247" y="392"/>
                  </a:lnTo>
                  <a:lnTo>
                    <a:pt x="3247" y="393"/>
                  </a:lnTo>
                  <a:lnTo>
                    <a:pt x="3246" y="394"/>
                  </a:lnTo>
                  <a:lnTo>
                    <a:pt x="3246" y="396"/>
                  </a:lnTo>
                  <a:lnTo>
                    <a:pt x="3247" y="399"/>
                  </a:lnTo>
                  <a:lnTo>
                    <a:pt x="3248" y="400"/>
                  </a:lnTo>
                  <a:lnTo>
                    <a:pt x="3249" y="402"/>
                  </a:lnTo>
                  <a:lnTo>
                    <a:pt x="3249" y="403"/>
                  </a:lnTo>
                  <a:lnTo>
                    <a:pt x="3250" y="403"/>
                  </a:lnTo>
                  <a:lnTo>
                    <a:pt x="3253" y="403"/>
                  </a:lnTo>
                  <a:lnTo>
                    <a:pt x="3254" y="404"/>
                  </a:lnTo>
                  <a:lnTo>
                    <a:pt x="3255" y="406"/>
                  </a:lnTo>
                  <a:lnTo>
                    <a:pt x="3258" y="409"/>
                  </a:lnTo>
                  <a:lnTo>
                    <a:pt x="3260" y="412"/>
                  </a:lnTo>
                  <a:lnTo>
                    <a:pt x="3260" y="414"/>
                  </a:lnTo>
                  <a:lnTo>
                    <a:pt x="3261" y="418"/>
                  </a:lnTo>
                  <a:lnTo>
                    <a:pt x="3261" y="419"/>
                  </a:lnTo>
                  <a:lnTo>
                    <a:pt x="3263" y="419"/>
                  </a:lnTo>
                  <a:lnTo>
                    <a:pt x="3264" y="419"/>
                  </a:lnTo>
                  <a:lnTo>
                    <a:pt x="3264" y="420"/>
                  </a:lnTo>
                  <a:lnTo>
                    <a:pt x="3264" y="424"/>
                  </a:lnTo>
                  <a:lnTo>
                    <a:pt x="3265" y="426"/>
                  </a:lnTo>
                  <a:lnTo>
                    <a:pt x="3267" y="426"/>
                  </a:lnTo>
                  <a:lnTo>
                    <a:pt x="3268" y="426"/>
                  </a:lnTo>
                  <a:lnTo>
                    <a:pt x="3269" y="424"/>
                  </a:lnTo>
                  <a:lnTo>
                    <a:pt x="3272" y="423"/>
                  </a:lnTo>
                  <a:lnTo>
                    <a:pt x="3274" y="423"/>
                  </a:lnTo>
                  <a:lnTo>
                    <a:pt x="3275" y="422"/>
                  </a:lnTo>
                  <a:lnTo>
                    <a:pt x="3276" y="422"/>
                  </a:lnTo>
                  <a:lnTo>
                    <a:pt x="3277" y="422"/>
                  </a:lnTo>
                  <a:lnTo>
                    <a:pt x="3279" y="422"/>
                  </a:lnTo>
                  <a:lnTo>
                    <a:pt x="3284" y="422"/>
                  </a:lnTo>
                  <a:lnTo>
                    <a:pt x="3287" y="421"/>
                  </a:lnTo>
                  <a:lnTo>
                    <a:pt x="3288" y="421"/>
                  </a:lnTo>
                  <a:lnTo>
                    <a:pt x="3290" y="421"/>
                  </a:lnTo>
                  <a:lnTo>
                    <a:pt x="3291" y="420"/>
                  </a:lnTo>
                  <a:lnTo>
                    <a:pt x="3292" y="420"/>
                  </a:lnTo>
                  <a:lnTo>
                    <a:pt x="3297" y="419"/>
                  </a:lnTo>
                  <a:lnTo>
                    <a:pt x="3300" y="419"/>
                  </a:lnTo>
                  <a:lnTo>
                    <a:pt x="3301" y="420"/>
                  </a:lnTo>
                  <a:lnTo>
                    <a:pt x="3302" y="422"/>
                  </a:lnTo>
                  <a:lnTo>
                    <a:pt x="3303" y="423"/>
                  </a:lnTo>
                  <a:lnTo>
                    <a:pt x="3304" y="423"/>
                  </a:lnTo>
                  <a:lnTo>
                    <a:pt x="3305" y="423"/>
                  </a:lnTo>
                  <a:lnTo>
                    <a:pt x="3306" y="423"/>
                  </a:lnTo>
                  <a:lnTo>
                    <a:pt x="3307" y="423"/>
                  </a:lnTo>
                  <a:lnTo>
                    <a:pt x="3309" y="424"/>
                  </a:lnTo>
                  <a:lnTo>
                    <a:pt x="3312" y="425"/>
                  </a:lnTo>
                  <a:lnTo>
                    <a:pt x="3313" y="426"/>
                  </a:lnTo>
                  <a:lnTo>
                    <a:pt x="3314" y="427"/>
                  </a:lnTo>
                  <a:lnTo>
                    <a:pt x="3315" y="427"/>
                  </a:lnTo>
                  <a:lnTo>
                    <a:pt x="3317" y="427"/>
                  </a:lnTo>
                  <a:lnTo>
                    <a:pt x="3319" y="426"/>
                  </a:lnTo>
                  <a:lnTo>
                    <a:pt x="3320" y="427"/>
                  </a:lnTo>
                  <a:lnTo>
                    <a:pt x="3322" y="427"/>
                  </a:lnTo>
                  <a:lnTo>
                    <a:pt x="3324" y="423"/>
                  </a:lnTo>
                  <a:lnTo>
                    <a:pt x="3325" y="423"/>
                  </a:lnTo>
                  <a:lnTo>
                    <a:pt x="3328" y="423"/>
                  </a:lnTo>
                  <a:lnTo>
                    <a:pt x="3329" y="423"/>
                  </a:lnTo>
                  <a:lnTo>
                    <a:pt x="3330" y="421"/>
                  </a:lnTo>
                  <a:lnTo>
                    <a:pt x="3331" y="421"/>
                  </a:lnTo>
                  <a:lnTo>
                    <a:pt x="3335" y="420"/>
                  </a:lnTo>
                  <a:lnTo>
                    <a:pt x="3337" y="418"/>
                  </a:lnTo>
                  <a:lnTo>
                    <a:pt x="3339" y="417"/>
                  </a:lnTo>
                  <a:lnTo>
                    <a:pt x="3341" y="416"/>
                  </a:lnTo>
                  <a:lnTo>
                    <a:pt x="3342" y="416"/>
                  </a:lnTo>
                  <a:lnTo>
                    <a:pt x="3342" y="415"/>
                  </a:lnTo>
                  <a:lnTo>
                    <a:pt x="3343" y="413"/>
                  </a:lnTo>
                  <a:lnTo>
                    <a:pt x="3344" y="412"/>
                  </a:lnTo>
                  <a:lnTo>
                    <a:pt x="3344" y="410"/>
                  </a:lnTo>
                  <a:lnTo>
                    <a:pt x="3345" y="408"/>
                  </a:lnTo>
                  <a:lnTo>
                    <a:pt x="3346" y="407"/>
                  </a:lnTo>
                  <a:lnTo>
                    <a:pt x="3347" y="407"/>
                  </a:lnTo>
                  <a:lnTo>
                    <a:pt x="3351" y="409"/>
                  </a:lnTo>
                  <a:lnTo>
                    <a:pt x="3352" y="409"/>
                  </a:lnTo>
                  <a:lnTo>
                    <a:pt x="3353" y="409"/>
                  </a:lnTo>
                  <a:lnTo>
                    <a:pt x="3354" y="409"/>
                  </a:lnTo>
                  <a:lnTo>
                    <a:pt x="3356" y="408"/>
                  </a:lnTo>
                  <a:lnTo>
                    <a:pt x="3358" y="407"/>
                  </a:lnTo>
                  <a:lnTo>
                    <a:pt x="3360" y="407"/>
                  </a:lnTo>
                  <a:lnTo>
                    <a:pt x="3365" y="407"/>
                  </a:lnTo>
                  <a:lnTo>
                    <a:pt x="3367" y="405"/>
                  </a:lnTo>
                  <a:lnTo>
                    <a:pt x="3368" y="405"/>
                  </a:lnTo>
                  <a:lnTo>
                    <a:pt x="3370" y="404"/>
                  </a:lnTo>
                  <a:lnTo>
                    <a:pt x="3370" y="405"/>
                  </a:lnTo>
                  <a:lnTo>
                    <a:pt x="3371" y="405"/>
                  </a:lnTo>
                  <a:lnTo>
                    <a:pt x="3373" y="407"/>
                  </a:lnTo>
                  <a:lnTo>
                    <a:pt x="3376" y="410"/>
                  </a:lnTo>
                  <a:lnTo>
                    <a:pt x="3384" y="420"/>
                  </a:lnTo>
                  <a:lnTo>
                    <a:pt x="3385" y="420"/>
                  </a:lnTo>
                  <a:lnTo>
                    <a:pt x="3403" y="442"/>
                  </a:lnTo>
                  <a:lnTo>
                    <a:pt x="3419" y="460"/>
                  </a:lnTo>
                  <a:lnTo>
                    <a:pt x="3460" y="507"/>
                  </a:lnTo>
                  <a:lnTo>
                    <a:pt x="3468" y="517"/>
                  </a:lnTo>
                  <a:lnTo>
                    <a:pt x="3470" y="519"/>
                  </a:lnTo>
                  <a:lnTo>
                    <a:pt x="3480" y="529"/>
                  </a:lnTo>
                  <a:lnTo>
                    <a:pt x="3483" y="534"/>
                  </a:lnTo>
                  <a:lnTo>
                    <a:pt x="3487" y="539"/>
                  </a:lnTo>
                  <a:lnTo>
                    <a:pt x="3490" y="541"/>
                  </a:lnTo>
                  <a:lnTo>
                    <a:pt x="3493" y="545"/>
                  </a:lnTo>
                  <a:lnTo>
                    <a:pt x="3497" y="550"/>
                  </a:lnTo>
                  <a:lnTo>
                    <a:pt x="3501" y="554"/>
                  </a:lnTo>
                  <a:lnTo>
                    <a:pt x="3501" y="555"/>
                  </a:lnTo>
                  <a:lnTo>
                    <a:pt x="3503" y="557"/>
                  </a:lnTo>
                  <a:lnTo>
                    <a:pt x="3503" y="558"/>
                  </a:lnTo>
                  <a:lnTo>
                    <a:pt x="3504" y="558"/>
                  </a:lnTo>
                  <a:lnTo>
                    <a:pt x="3508" y="562"/>
                  </a:lnTo>
                  <a:lnTo>
                    <a:pt x="3513" y="568"/>
                  </a:lnTo>
                  <a:lnTo>
                    <a:pt x="3513" y="569"/>
                  </a:lnTo>
                  <a:lnTo>
                    <a:pt x="3514" y="569"/>
                  </a:lnTo>
                  <a:lnTo>
                    <a:pt x="3514" y="570"/>
                  </a:lnTo>
                  <a:lnTo>
                    <a:pt x="3514" y="573"/>
                  </a:lnTo>
                  <a:lnTo>
                    <a:pt x="3514" y="576"/>
                  </a:lnTo>
                  <a:lnTo>
                    <a:pt x="3514" y="592"/>
                  </a:lnTo>
                  <a:lnTo>
                    <a:pt x="3514" y="605"/>
                  </a:lnTo>
                  <a:lnTo>
                    <a:pt x="3514" y="622"/>
                  </a:lnTo>
                  <a:lnTo>
                    <a:pt x="3514" y="646"/>
                  </a:lnTo>
                  <a:lnTo>
                    <a:pt x="3514" y="652"/>
                  </a:lnTo>
                  <a:lnTo>
                    <a:pt x="3514" y="656"/>
                  </a:lnTo>
                  <a:lnTo>
                    <a:pt x="3514" y="662"/>
                  </a:lnTo>
                  <a:lnTo>
                    <a:pt x="3515" y="661"/>
                  </a:lnTo>
                  <a:lnTo>
                    <a:pt x="3516" y="661"/>
                  </a:lnTo>
                  <a:lnTo>
                    <a:pt x="3517" y="661"/>
                  </a:lnTo>
                  <a:lnTo>
                    <a:pt x="3518" y="662"/>
                  </a:lnTo>
                  <a:lnTo>
                    <a:pt x="3520" y="662"/>
                  </a:lnTo>
                  <a:lnTo>
                    <a:pt x="3521" y="662"/>
                  </a:lnTo>
                  <a:lnTo>
                    <a:pt x="3524" y="662"/>
                  </a:lnTo>
                  <a:lnTo>
                    <a:pt x="3525" y="662"/>
                  </a:lnTo>
                  <a:lnTo>
                    <a:pt x="3527" y="661"/>
                  </a:lnTo>
                  <a:lnTo>
                    <a:pt x="3528" y="661"/>
                  </a:lnTo>
                  <a:lnTo>
                    <a:pt x="3530" y="662"/>
                  </a:lnTo>
                  <a:lnTo>
                    <a:pt x="3531" y="662"/>
                  </a:lnTo>
                  <a:lnTo>
                    <a:pt x="3532" y="662"/>
                  </a:lnTo>
                  <a:lnTo>
                    <a:pt x="3534" y="663"/>
                  </a:lnTo>
                  <a:lnTo>
                    <a:pt x="3535" y="664"/>
                  </a:lnTo>
                  <a:lnTo>
                    <a:pt x="3536" y="665"/>
                  </a:lnTo>
                  <a:lnTo>
                    <a:pt x="3537" y="665"/>
                  </a:lnTo>
                  <a:lnTo>
                    <a:pt x="3540" y="666"/>
                  </a:lnTo>
                  <a:lnTo>
                    <a:pt x="3542" y="665"/>
                  </a:lnTo>
                  <a:lnTo>
                    <a:pt x="3543" y="665"/>
                  </a:lnTo>
                  <a:lnTo>
                    <a:pt x="3544" y="664"/>
                  </a:lnTo>
                  <a:lnTo>
                    <a:pt x="3545" y="663"/>
                  </a:lnTo>
                  <a:lnTo>
                    <a:pt x="3548" y="663"/>
                  </a:lnTo>
                  <a:lnTo>
                    <a:pt x="3550" y="663"/>
                  </a:lnTo>
                  <a:lnTo>
                    <a:pt x="3551" y="663"/>
                  </a:lnTo>
                  <a:lnTo>
                    <a:pt x="3554" y="663"/>
                  </a:lnTo>
                  <a:lnTo>
                    <a:pt x="3556" y="663"/>
                  </a:lnTo>
                  <a:lnTo>
                    <a:pt x="3557" y="663"/>
                  </a:lnTo>
                  <a:lnTo>
                    <a:pt x="3557" y="664"/>
                  </a:lnTo>
                  <a:lnTo>
                    <a:pt x="3561" y="668"/>
                  </a:lnTo>
                  <a:lnTo>
                    <a:pt x="3561" y="669"/>
                  </a:lnTo>
                  <a:lnTo>
                    <a:pt x="3564" y="669"/>
                  </a:lnTo>
                  <a:lnTo>
                    <a:pt x="3567" y="671"/>
                  </a:lnTo>
                  <a:lnTo>
                    <a:pt x="3570" y="673"/>
                  </a:lnTo>
                  <a:lnTo>
                    <a:pt x="3571" y="673"/>
                  </a:lnTo>
                  <a:lnTo>
                    <a:pt x="3572" y="674"/>
                  </a:lnTo>
                  <a:lnTo>
                    <a:pt x="3576" y="674"/>
                  </a:lnTo>
                  <a:lnTo>
                    <a:pt x="3576" y="675"/>
                  </a:lnTo>
                  <a:lnTo>
                    <a:pt x="3579" y="678"/>
                  </a:lnTo>
                  <a:lnTo>
                    <a:pt x="3579" y="679"/>
                  </a:lnTo>
                  <a:lnTo>
                    <a:pt x="3580" y="679"/>
                  </a:lnTo>
                  <a:lnTo>
                    <a:pt x="3581" y="678"/>
                  </a:lnTo>
                  <a:lnTo>
                    <a:pt x="3582" y="678"/>
                  </a:lnTo>
                  <a:lnTo>
                    <a:pt x="3583" y="677"/>
                  </a:lnTo>
                  <a:lnTo>
                    <a:pt x="3583" y="675"/>
                  </a:lnTo>
                  <a:lnTo>
                    <a:pt x="3584" y="672"/>
                  </a:lnTo>
                  <a:lnTo>
                    <a:pt x="3586" y="670"/>
                  </a:lnTo>
                  <a:lnTo>
                    <a:pt x="3588" y="669"/>
                  </a:lnTo>
                  <a:lnTo>
                    <a:pt x="3590" y="669"/>
                  </a:lnTo>
                  <a:lnTo>
                    <a:pt x="3591" y="669"/>
                  </a:lnTo>
                  <a:lnTo>
                    <a:pt x="3592" y="669"/>
                  </a:lnTo>
                  <a:lnTo>
                    <a:pt x="3593" y="669"/>
                  </a:lnTo>
                  <a:lnTo>
                    <a:pt x="3594" y="669"/>
                  </a:lnTo>
                  <a:lnTo>
                    <a:pt x="3595" y="669"/>
                  </a:lnTo>
                  <a:lnTo>
                    <a:pt x="3596" y="669"/>
                  </a:lnTo>
                  <a:lnTo>
                    <a:pt x="3597" y="669"/>
                  </a:lnTo>
                  <a:lnTo>
                    <a:pt x="3598" y="669"/>
                  </a:lnTo>
                  <a:lnTo>
                    <a:pt x="3601" y="666"/>
                  </a:lnTo>
                  <a:lnTo>
                    <a:pt x="3603" y="665"/>
                  </a:lnTo>
                  <a:lnTo>
                    <a:pt x="3604" y="663"/>
                  </a:lnTo>
                  <a:lnTo>
                    <a:pt x="3604" y="662"/>
                  </a:lnTo>
                  <a:lnTo>
                    <a:pt x="3605" y="662"/>
                  </a:lnTo>
                  <a:lnTo>
                    <a:pt x="3606" y="662"/>
                  </a:lnTo>
                  <a:lnTo>
                    <a:pt x="3607" y="663"/>
                  </a:lnTo>
                  <a:lnTo>
                    <a:pt x="3608" y="663"/>
                  </a:lnTo>
                  <a:lnTo>
                    <a:pt x="3610" y="663"/>
                  </a:lnTo>
                  <a:lnTo>
                    <a:pt x="3612" y="665"/>
                  </a:lnTo>
                  <a:lnTo>
                    <a:pt x="3613" y="665"/>
                  </a:lnTo>
                  <a:lnTo>
                    <a:pt x="3615" y="665"/>
                  </a:lnTo>
                  <a:lnTo>
                    <a:pt x="3616" y="664"/>
                  </a:lnTo>
                  <a:lnTo>
                    <a:pt x="3618" y="662"/>
                  </a:lnTo>
                  <a:lnTo>
                    <a:pt x="3619" y="661"/>
                  </a:lnTo>
                  <a:lnTo>
                    <a:pt x="3624" y="661"/>
                  </a:lnTo>
                  <a:lnTo>
                    <a:pt x="3626" y="662"/>
                  </a:lnTo>
                  <a:lnTo>
                    <a:pt x="3627" y="662"/>
                  </a:lnTo>
                  <a:lnTo>
                    <a:pt x="3628" y="663"/>
                  </a:lnTo>
                  <a:lnTo>
                    <a:pt x="3629" y="663"/>
                  </a:lnTo>
                  <a:lnTo>
                    <a:pt x="3630" y="663"/>
                  </a:lnTo>
                  <a:lnTo>
                    <a:pt x="3631" y="662"/>
                  </a:lnTo>
                  <a:lnTo>
                    <a:pt x="3632" y="661"/>
                  </a:lnTo>
                  <a:lnTo>
                    <a:pt x="3634" y="659"/>
                  </a:lnTo>
                  <a:lnTo>
                    <a:pt x="3636" y="657"/>
                  </a:lnTo>
                  <a:lnTo>
                    <a:pt x="3638" y="656"/>
                  </a:lnTo>
                  <a:lnTo>
                    <a:pt x="3640" y="656"/>
                  </a:lnTo>
                  <a:lnTo>
                    <a:pt x="3640" y="655"/>
                  </a:lnTo>
                  <a:lnTo>
                    <a:pt x="3641" y="654"/>
                  </a:lnTo>
                  <a:lnTo>
                    <a:pt x="3641" y="652"/>
                  </a:lnTo>
                  <a:lnTo>
                    <a:pt x="3641" y="649"/>
                  </a:lnTo>
                  <a:lnTo>
                    <a:pt x="3643" y="647"/>
                  </a:lnTo>
                  <a:lnTo>
                    <a:pt x="3644" y="645"/>
                  </a:lnTo>
                  <a:lnTo>
                    <a:pt x="3645" y="642"/>
                  </a:lnTo>
                  <a:lnTo>
                    <a:pt x="3646" y="641"/>
                  </a:lnTo>
                  <a:lnTo>
                    <a:pt x="3648" y="640"/>
                  </a:lnTo>
                  <a:lnTo>
                    <a:pt x="3649" y="640"/>
                  </a:lnTo>
                  <a:lnTo>
                    <a:pt x="3651" y="642"/>
                  </a:lnTo>
                  <a:lnTo>
                    <a:pt x="3652" y="643"/>
                  </a:lnTo>
                  <a:lnTo>
                    <a:pt x="3653" y="643"/>
                  </a:lnTo>
                  <a:lnTo>
                    <a:pt x="3657" y="644"/>
                  </a:lnTo>
                  <a:lnTo>
                    <a:pt x="3658" y="646"/>
                  </a:lnTo>
                  <a:lnTo>
                    <a:pt x="3659" y="646"/>
                  </a:lnTo>
                  <a:lnTo>
                    <a:pt x="3660" y="644"/>
                  </a:lnTo>
                  <a:lnTo>
                    <a:pt x="3662" y="644"/>
                  </a:lnTo>
                  <a:lnTo>
                    <a:pt x="3662" y="646"/>
                  </a:lnTo>
                  <a:lnTo>
                    <a:pt x="3664" y="646"/>
                  </a:lnTo>
                  <a:lnTo>
                    <a:pt x="3665" y="647"/>
                  </a:lnTo>
                  <a:lnTo>
                    <a:pt x="3665" y="648"/>
                  </a:lnTo>
                  <a:lnTo>
                    <a:pt x="3665" y="650"/>
                  </a:lnTo>
                  <a:lnTo>
                    <a:pt x="3666" y="652"/>
                  </a:lnTo>
                  <a:lnTo>
                    <a:pt x="3665" y="654"/>
                  </a:lnTo>
                  <a:lnTo>
                    <a:pt x="3665" y="655"/>
                  </a:lnTo>
                  <a:lnTo>
                    <a:pt x="3666" y="657"/>
                  </a:lnTo>
                  <a:lnTo>
                    <a:pt x="3667" y="659"/>
                  </a:lnTo>
                  <a:lnTo>
                    <a:pt x="3668" y="659"/>
                  </a:lnTo>
                  <a:lnTo>
                    <a:pt x="3670" y="659"/>
                  </a:lnTo>
                  <a:lnTo>
                    <a:pt x="3671" y="658"/>
                  </a:lnTo>
                  <a:lnTo>
                    <a:pt x="3672" y="659"/>
                  </a:lnTo>
                  <a:lnTo>
                    <a:pt x="3674" y="660"/>
                  </a:lnTo>
                  <a:lnTo>
                    <a:pt x="3675" y="660"/>
                  </a:lnTo>
                  <a:lnTo>
                    <a:pt x="3676" y="659"/>
                  </a:lnTo>
                  <a:lnTo>
                    <a:pt x="3677" y="659"/>
                  </a:lnTo>
                  <a:lnTo>
                    <a:pt x="3679" y="659"/>
                  </a:lnTo>
                  <a:lnTo>
                    <a:pt x="3681" y="659"/>
                  </a:lnTo>
                  <a:lnTo>
                    <a:pt x="3684" y="659"/>
                  </a:lnTo>
                  <a:lnTo>
                    <a:pt x="3685" y="657"/>
                  </a:lnTo>
                  <a:lnTo>
                    <a:pt x="3686" y="656"/>
                  </a:lnTo>
                  <a:lnTo>
                    <a:pt x="3687" y="656"/>
                  </a:lnTo>
                  <a:lnTo>
                    <a:pt x="3688" y="657"/>
                  </a:lnTo>
                  <a:lnTo>
                    <a:pt x="3689" y="658"/>
                  </a:lnTo>
                  <a:lnTo>
                    <a:pt x="3689" y="657"/>
                  </a:lnTo>
                  <a:lnTo>
                    <a:pt x="3690" y="655"/>
                  </a:lnTo>
                  <a:lnTo>
                    <a:pt x="3690" y="654"/>
                  </a:lnTo>
                  <a:lnTo>
                    <a:pt x="3692" y="654"/>
                  </a:lnTo>
                  <a:lnTo>
                    <a:pt x="3693" y="653"/>
                  </a:lnTo>
                  <a:lnTo>
                    <a:pt x="3693" y="647"/>
                  </a:lnTo>
                  <a:lnTo>
                    <a:pt x="3694" y="646"/>
                  </a:lnTo>
                  <a:lnTo>
                    <a:pt x="3695" y="645"/>
                  </a:lnTo>
                  <a:lnTo>
                    <a:pt x="3697" y="644"/>
                  </a:lnTo>
                  <a:lnTo>
                    <a:pt x="3698" y="645"/>
                  </a:lnTo>
                  <a:lnTo>
                    <a:pt x="3699" y="645"/>
                  </a:lnTo>
                  <a:lnTo>
                    <a:pt x="3699" y="646"/>
                  </a:lnTo>
                  <a:lnTo>
                    <a:pt x="3701" y="646"/>
                  </a:lnTo>
                  <a:lnTo>
                    <a:pt x="3701" y="647"/>
                  </a:lnTo>
                  <a:lnTo>
                    <a:pt x="3702" y="648"/>
                  </a:lnTo>
                  <a:lnTo>
                    <a:pt x="3702" y="649"/>
                  </a:lnTo>
                  <a:lnTo>
                    <a:pt x="3703" y="649"/>
                  </a:lnTo>
                  <a:lnTo>
                    <a:pt x="3704" y="651"/>
                  </a:lnTo>
                  <a:lnTo>
                    <a:pt x="3705" y="651"/>
                  </a:lnTo>
                  <a:lnTo>
                    <a:pt x="3706" y="652"/>
                  </a:lnTo>
                  <a:lnTo>
                    <a:pt x="3707" y="654"/>
                  </a:lnTo>
                  <a:lnTo>
                    <a:pt x="3708" y="655"/>
                  </a:lnTo>
                  <a:lnTo>
                    <a:pt x="3709" y="656"/>
                  </a:lnTo>
                  <a:lnTo>
                    <a:pt x="3709" y="657"/>
                  </a:lnTo>
                  <a:lnTo>
                    <a:pt x="3710" y="658"/>
                  </a:lnTo>
                  <a:lnTo>
                    <a:pt x="3711" y="659"/>
                  </a:lnTo>
                  <a:lnTo>
                    <a:pt x="3710" y="659"/>
                  </a:lnTo>
                  <a:lnTo>
                    <a:pt x="3709" y="662"/>
                  </a:lnTo>
                  <a:lnTo>
                    <a:pt x="3708" y="663"/>
                  </a:lnTo>
                  <a:lnTo>
                    <a:pt x="3708" y="664"/>
                  </a:lnTo>
                  <a:lnTo>
                    <a:pt x="3709" y="666"/>
                  </a:lnTo>
                  <a:lnTo>
                    <a:pt x="3709" y="668"/>
                  </a:lnTo>
                  <a:lnTo>
                    <a:pt x="3710" y="669"/>
                  </a:lnTo>
                  <a:lnTo>
                    <a:pt x="3712" y="671"/>
                  </a:lnTo>
                  <a:lnTo>
                    <a:pt x="3713" y="672"/>
                  </a:lnTo>
                  <a:lnTo>
                    <a:pt x="3714" y="672"/>
                  </a:lnTo>
                  <a:lnTo>
                    <a:pt x="3716" y="672"/>
                  </a:lnTo>
                  <a:lnTo>
                    <a:pt x="3719" y="671"/>
                  </a:lnTo>
                  <a:lnTo>
                    <a:pt x="3721" y="670"/>
                  </a:lnTo>
                  <a:lnTo>
                    <a:pt x="3723" y="669"/>
                  </a:lnTo>
                  <a:lnTo>
                    <a:pt x="3724" y="669"/>
                  </a:lnTo>
                  <a:lnTo>
                    <a:pt x="3725" y="668"/>
                  </a:lnTo>
                  <a:lnTo>
                    <a:pt x="3725" y="667"/>
                  </a:lnTo>
                  <a:lnTo>
                    <a:pt x="3725" y="666"/>
                  </a:lnTo>
                  <a:lnTo>
                    <a:pt x="3724" y="664"/>
                  </a:lnTo>
                  <a:lnTo>
                    <a:pt x="3723" y="663"/>
                  </a:lnTo>
                  <a:lnTo>
                    <a:pt x="3723" y="662"/>
                  </a:lnTo>
                  <a:lnTo>
                    <a:pt x="3724" y="661"/>
                  </a:lnTo>
                  <a:lnTo>
                    <a:pt x="3724" y="660"/>
                  </a:lnTo>
                  <a:lnTo>
                    <a:pt x="3725" y="660"/>
                  </a:lnTo>
                  <a:lnTo>
                    <a:pt x="3726" y="660"/>
                  </a:lnTo>
                  <a:lnTo>
                    <a:pt x="3726" y="659"/>
                  </a:lnTo>
                  <a:lnTo>
                    <a:pt x="3728" y="659"/>
                  </a:lnTo>
                  <a:lnTo>
                    <a:pt x="3730" y="659"/>
                  </a:lnTo>
                  <a:lnTo>
                    <a:pt x="3732" y="659"/>
                  </a:lnTo>
                  <a:lnTo>
                    <a:pt x="3732" y="658"/>
                  </a:lnTo>
                  <a:lnTo>
                    <a:pt x="3734" y="658"/>
                  </a:lnTo>
                  <a:lnTo>
                    <a:pt x="3735" y="658"/>
                  </a:lnTo>
                  <a:lnTo>
                    <a:pt x="3736" y="657"/>
                  </a:lnTo>
                  <a:lnTo>
                    <a:pt x="3737" y="656"/>
                  </a:lnTo>
                  <a:lnTo>
                    <a:pt x="3738" y="656"/>
                  </a:lnTo>
                  <a:lnTo>
                    <a:pt x="3739" y="657"/>
                  </a:lnTo>
                  <a:lnTo>
                    <a:pt x="3739" y="658"/>
                  </a:lnTo>
                  <a:lnTo>
                    <a:pt x="3740" y="658"/>
                  </a:lnTo>
                  <a:lnTo>
                    <a:pt x="3740" y="659"/>
                  </a:lnTo>
                  <a:lnTo>
                    <a:pt x="3741" y="660"/>
                  </a:lnTo>
                  <a:lnTo>
                    <a:pt x="3741" y="661"/>
                  </a:lnTo>
                  <a:lnTo>
                    <a:pt x="3741" y="662"/>
                  </a:lnTo>
                  <a:lnTo>
                    <a:pt x="3742" y="663"/>
                  </a:lnTo>
                  <a:lnTo>
                    <a:pt x="3743" y="665"/>
                  </a:lnTo>
                  <a:lnTo>
                    <a:pt x="3743" y="666"/>
                  </a:lnTo>
                  <a:lnTo>
                    <a:pt x="3743" y="667"/>
                  </a:lnTo>
                  <a:lnTo>
                    <a:pt x="3744" y="667"/>
                  </a:lnTo>
                  <a:lnTo>
                    <a:pt x="3744" y="668"/>
                  </a:lnTo>
                  <a:lnTo>
                    <a:pt x="3745" y="668"/>
                  </a:lnTo>
                  <a:lnTo>
                    <a:pt x="3745" y="669"/>
                  </a:lnTo>
                  <a:lnTo>
                    <a:pt x="3745" y="670"/>
                  </a:lnTo>
                  <a:lnTo>
                    <a:pt x="3746" y="670"/>
                  </a:lnTo>
                  <a:lnTo>
                    <a:pt x="3747" y="670"/>
                  </a:lnTo>
                  <a:lnTo>
                    <a:pt x="3748" y="671"/>
                  </a:lnTo>
                  <a:lnTo>
                    <a:pt x="3749" y="671"/>
                  </a:lnTo>
                  <a:lnTo>
                    <a:pt x="3749" y="672"/>
                  </a:lnTo>
                  <a:lnTo>
                    <a:pt x="3749" y="673"/>
                  </a:lnTo>
                  <a:lnTo>
                    <a:pt x="3750" y="673"/>
                  </a:lnTo>
                  <a:lnTo>
                    <a:pt x="3751" y="673"/>
                  </a:lnTo>
                  <a:lnTo>
                    <a:pt x="3752" y="673"/>
                  </a:lnTo>
                  <a:lnTo>
                    <a:pt x="3752" y="674"/>
                  </a:lnTo>
                  <a:lnTo>
                    <a:pt x="3752" y="675"/>
                  </a:lnTo>
                  <a:lnTo>
                    <a:pt x="3752" y="676"/>
                  </a:lnTo>
                  <a:lnTo>
                    <a:pt x="3754" y="677"/>
                  </a:lnTo>
                  <a:lnTo>
                    <a:pt x="3754" y="678"/>
                  </a:lnTo>
                  <a:lnTo>
                    <a:pt x="3754" y="679"/>
                  </a:lnTo>
                  <a:lnTo>
                    <a:pt x="3755" y="679"/>
                  </a:lnTo>
                  <a:lnTo>
                    <a:pt x="3755" y="680"/>
                  </a:lnTo>
                  <a:lnTo>
                    <a:pt x="3756" y="680"/>
                  </a:lnTo>
                  <a:lnTo>
                    <a:pt x="3756" y="681"/>
                  </a:lnTo>
                  <a:lnTo>
                    <a:pt x="3756" y="682"/>
                  </a:lnTo>
                  <a:lnTo>
                    <a:pt x="3757" y="683"/>
                  </a:lnTo>
                  <a:lnTo>
                    <a:pt x="3758" y="683"/>
                  </a:lnTo>
                  <a:lnTo>
                    <a:pt x="3759" y="683"/>
                  </a:lnTo>
                  <a:lnTo>
                    <a:pt x="3759" y="681"/>
                  </a:lnTo>
                  <a:lnTo>
                    <a:pt x="3761" y="679"/>
                  </a:lnTo>
                  <a:lnTo>
                    <a:pt x="3762" y="678"/>
                  </a:lnTo>
                  <a:lnTo>
                    <a:pt x="3763" y="679"/>
                  </a:lnTo>
                  <a:lnTo>
                    <a:pt x="3767" y="686"/>
                  </a:lnTo>
                  <a:lnTo>
                    <a:pt x="3768" y="686"/>
                  </a:lnTo>
                  <a:lnTo>
                    <a:pt x="3769" y="686"/>
                  </a:lnTo>
                  <a:lnTo>
                    <a:pt x="3770" y="687"/>
                  </a:lnTo>
                  <a:lnTo>
                    <a:pt x="3770" y="688"/>
                  </a:lnTo>
                  <a:lnTo>
                    <a:pt x="3771" y="689"/>
                  </a:lnTo>
                  <a:lnTo>
                    <a:pt x="3772" y="691"/>
                  </a:lnTo>
                  <a:lnTo>
                    <a:pt x="3771" y="692"/>
                  </a:lnTo>
                  <a:lnTo>
                    <a:pt x="3771" y="693"/>
                  </a:lnTo>
                  <a:lnTo>
                    <a:pt x="3770" y="694"/>
                  </a:lnTo>
                  <a:lnTo>
                    <a:pt x="3769" y="695"/>
                  </a:lnTo>
                  <a:lnTo>
                    <a:pt x="3771" y="696"/>
                  </a:lnTo>
                  <a:lnTo>
                    <a:pt x="3773" y="696"/>
                  </a:lnTo>
                  <a:lnTo>
                    <a:pt x="3774" y="696"/>
                  </a:lnTo>
                  <a:lnTo>
                    <a:pt x="3774" y="697"/>
                  </a:lnTo>
                  <a:lnTo>
                    <a:pt x="3773" y="698"/>
                  </a:lnTo>
                  <a:lnTo>
                    <a:pt x="3773" y="699"/>
                  </a:lnTo>
                  <a:lnTo>
                    <a:pt x="3773" y="700"/>
                  </a:lnTo>
                  <a:lnTo>
                    <a:pt x="3774" y="700"/>
                  </a:lnTo>
                  <a:lnTo>
                    <a:pt x="3776" y="701"/>
                  </a:lnTo>
                  <a:lnTo>
                    <a:pt x="3778" y="701"/>
                  </a:lnTo>
                  <a:lnTo>
                    <a:pt x="3779" y="701"/>
                  </a:lnTo>
                  <a:lnTo>
                    <a:pt x="3779" y="702"/>
                  </a:lnTo>
                  <a:lnTo>
                    <a:pt x="3781" y="702"/>
                  </a:lnTo>
                  <a:lnTo>
                    <a:pt x="3782" y="702"/>
                  </a:lnTo>
                  <a:lnTo>
                    <a:pt x="3782" y="703"/>
                  </a:lnTo>
                  <a:lnTo>
                    <a:pt x="3782" y="704"/>
                  </a:lnTo>
                  <a:lnTo>
                    <a:pt x="3781" y="705"/>
                  </a:lnTo>
                  <a:lnTo>
                    <a:pt x="3780" y="706"/>
                  </a:lnTo>
                  <a:lnTo>
                    <a:pt x="3779" y="707"/>
                  </a:lnTo>
                  <a:lnTo>
                    <a:pt x="3780" y="709"/>
                  </a:lnTo>
                  <a:lnTo>
                    <a:pt x="3781" y="711"/>
                  </a:lnTo>
                  <a:lnTo>
                    <a:pt x="3782" y="712"/>
                  </a:lnTo>
                  <a:lnTo>
                    <a:pt x="3782" y="713"/>
                  </a:lnTo>
                  <a:lnTo>
                    <a:pt x="3783" y="713"/>
                  </a:lnTo>
                  <a:lnTo>
                    <a:pt x="3786" y="713"/>
                  </a:lnTo>
                  <a:lnTo>
                    <a:pt x="3787" y="713"/>
                  </a:lnTo>
                  <a:lnTo>
                    <a:pt x="3788" y="712"/>
                  </a:lnTo>
                  <a:lnTo>
                    <a:pt x="3790" y="711"/>
                  </a:lnTo>
                  <a:lnTo>
                    <a:pt x="3791" y="711"/>
                  </a:lnTo>
                  <a:lnTo>
                    <a:pt x="3794" y="711"/>
                  </a:lnTo>
                  <a:lnTo>
                    <a:pt x="3796" y="713"/>
                  </a:lnTo>
                  <a:lnTo>
                    <a:pt x="3798" y="713"/>
                  </a:lnTo>
                  <a:lnTo>
                    <a:pt x="3799" y="711"/>
                  </a:lnTo>
                  <a:lnTo>
                    <a:pt x="3799" y="710"/>
                  </a:lnTo>
                  <a:lnTo>
                    <a:pt x="3799" y="707"/>
                  </a:lnTo>
                  <a:lnTo>
                    <a:pt x="3799" y="706"/>
                  </a:lnTo>
                  <a:lnTo>
                    <a:pt x="3801" y="703"/>
                  </a:lnTo>
                  <a:lnTo>
                    <a:pt x="3802" y="703"/>
                  </a:lnTo>
                  <a:lnTo>
                    <a:pt x="3803" y="702"/>
                  </a:lnTo>
                  <a:lnTo>
                    <a:pt x="3804" y="702"/>
                  </a:lnTo>
                  <a:lnTo>
                    <a:pt x="3806" y="702"/>
                  </a:lnTo>
                  <a:lnTo>
                    <a:pt x="3808" y="702"/>
                  </a:lnTo>
                  <a:lnTo>
                    <a:pt x="3810" y="705"/>
                  </a:lnTo>
                  <a:lnTo>
                    <a:pt x="3810" y="706"/>
                  </a:lnTo>
                  <a:lnTo>
                    <a:pt x="3811" y="706"/>
                  </a:lnTo>
                  <a:lnTo>
                    <a:pt x="3813" y="706"/>
                  </a:lnTo>
                  <a:lnTo>
                    <a:pt x="3814" y="705"/>
                  </a:lnTo>
                  <a:lnTo>
                    <a:pt x="3815" y="703"/>
                  </a:lnTo>
                  <a:lnTo>
                    <a:pt x="3816" y="703"/>
                  </a:lnTo>
                  <a:lnTo>
                    <a:pt x="3816" y="702"/>
                  </a:lnTo>
                  <a:lnTo>
                    <a:pt x="3817" y="702"/>
                  </a:lnTo>
                  <a:lnTo>
                    <a:pt x="3819" y="699"/>
                  </a:lnTo>
                  <a:lnTo>
                    <a:pt x="3820" y="699"/>
                  </a:lnTo>
                  <a:lnTo>
                    <a:pt x="3821" y="699"/>
                  </a:lnTo>
                  <a:lnTo>
                    <a:pt x="3822" y="700"/>
                  </a:lnTo>
                  <a:lnTo>
                    <a:pt x="3823" y="701"/>
                  </a:lnTo>
                  <a:lnTo>
                    <a:pt x="3824" y="702"/>
                  </a:lnTo>
                  <a:lnTo>
                    <a:pt x="3824" y="703"/>
                  </a:lnTo>
                  <a:lnTo>
                    <a:pt x="3825" y="704"/>
                  </a:lnTo>
                  <a:lnTo>
                    <a:pt x="3826" y="705"/>
                  </a:lnTo>
                  <a:lnTo>
                    <a:pt x="3828" y="708"/>
                  </a:lnTo>
                  <a:lnTo>
                    <a:pt x="3829" y="709"/>
                  </a:lnTo>
                  <a:lnTo>
                    <a:pt x="3830" y="712"/>
                  </a:lnTo>
                  <a:lnTo>
                    <a:pt x="3830" y="713"/>
                  </a:lnTo>
                  <a:lnTo>
                    <a:pt x="3830" y="714"/>
                  </a:lnTo>
                  <a:lnTo>
                    <a:pt x="3830" y="718"/>
                  </a:lnTo>
                  <a:lnTo>
                    <a:pt x="3831" y="720"/>
                  </a:lnTo>
                  <a:lnTo>
                    <a:pt x="3832" y="720"/>
                  </a:lnTo>
                  <a:lnTo>
                    <a:pt x="3833" y="720"/>
                  </a:lnTo>
                  <a:lnTo>
                    <a:pt x="3834" y="720"/>
                  </a:lnTo>
                  <a:lnTo>
                    <a:pt x="3835" y="721"/>
                  </a:lnTo>
                  <a:lnTo>
                    <a:pt x="3836" y="721"/>
                  </a:lnTo>
                  <a:lnTo>
                    <a:pt x="3836" y="722"/>
                  </a:lnTo>
                  <a:lnTo>
                    <a:pt x="3837" y="723"/>
                  </a:lnTo>
                  <a:lnTo>
                    <a:pt x="3838" y="724"/>
                  </a:lnTo>
                  <a:lnTo>
                    <a:pt x="3839" y="724"/>
                  </a:lnTo>
                  <a:lnTo>
                    <a:pt x="3838" y="723"/>
                  </a:lnTo>
                  <a:lnTo>
                    <a:pt x="3839" y="723"/>
                  </a:lnTo>
                  <a:lnTo>
                    <a:pt x="3840" y="724"/>
                  </a:lnTo>
                  <a:lnTo>
                    <a:pt x="3840" y="723"/>
                  </a:lnTo>
                  <a:lnTo>
                    <a:pt x="3841" y="725"/>
                  </a:lnTo>
                  <a:lnTo>
                    <a:pt x="3842" y="726"/>
                  </a:lnTo>
                  <a:lnTo>
                    <a:pt x="3843" y="726"/>
                  </a:lnTo>
                  <a:lnTo>
                    <a:pt x="3843" y="725"/>
                  </a:lnTo>
                  <a:lnTo>
                    <a:pt x="3844" y="725"/>
                  </a:lnTo>
                  <a:lnTo>
                    <a:pt x="3845" y="724"/>
                  </a:lnTo>
                  <a:lnTo>
                    <a:pt x="3846" y="725"/>
                  </a:lnTo>
                  <a:lnTo>
                    <a:pt x="3846" y="726"/>
                  </a:lnTo>
                  <a:lnTo>
                    <a:pt x="3847" y="726"/>
                  </a:lnTo>
                  <a:lnTo>
                    <a:pt x="3847" y="727"/>
                  </a:lnTo>
                  <a:lnTo>
                    <a:pt x="3847" y="728"/>
                  </a:lnTo>
                  <a:lnTo>
                    <a:pt x="3848" y="728"/>
                  </a:lnTo>
                  <a:lnTo>
                    <a:pt x="3848" y="727"/>
                  </a:lnTo>
                  <a:lnTo>
                    <a:pt x="3849" y="726"/>
                  </a:lnTo>
                  <a:lnTo>
                    <a:pt x="3850" y="725"/>
                  </a:lnTo>
                  <a:lnTo>
                    <a:pt x="3850" y="726"/>
                  </a:lnTo>
                  <a:lnTo>
                    <a:pt x="3851" y="726"/>
                  </a:lnTo>
                  <a:lnTo>
                    <a:pt x="3852" y="726"/>
                  </a:lnTo>
                  <a:lnTo>
                    <a:pt x="3853" y="726"/>
                  </a:lnTo>
                  <a:lnTo>
                    <a:pt x="3854" y="725"/>
                  </a:lnTo>
                  <a:lnTo>
                    <a:pt x="3856" y="726"/>
                  </a:lnTo>
                  <a:lnTo>
                    <a:pt x="3857" y="727"/>
                  </a:lnTo>
                  <a:lnTo>
                    <a:pt x="3858" y="727"/>
                  </a:lnTo>
                  <a:lnTo>
                    <a:pt x="3859" y="727"/>
                  </a:lnTo>
                  <a:lnTo>
                    <a:pt x="3860" y="727"/>
                  </a:lnTo>
                  <a:lnTo>
                    <a:pt x="3861" y="727"/>
                  </a:lnTo>
                  <a:lnTo>
                    <a:pt x="3860" y="728"/>
                  </a:lnTo>
                  <a:lnTo>
                    <a:pt x="3860" y="729"/>
                  </a:lnTo>
                  <a:lnTo>
                    <a:pt x="3861" y="730"/>
                  </a:lnTo>
                  <a:lnTo>
                    <a:pt x="3862" y="730"/>
                  </a:lnTo>
                  <a:lnTo>
                    <a:pt x="3863" y="730"/>
                  </a:lnTo>
                  <a:lnTo>
                    <a:pt x="3863" y="729"/>
                  </a:lnTo>
                  <a:lnTo>
                    <a:pt x="3863" y="728"/>
                  </a:lnTo>
                  <a:lnTo>
                    <a:pt x="3864" y="728"/>
                  </a:lnTo>
                  <a:lnTo>
                    <a:pt x="3865" y="728"/>
                  </a:lnTo>
                  <a:lnTo>
                    <a:pt x="3866" y="729"/>
                  </a:lnTo>
                  <a:lnTo>
                    <a:pt x="3867" y="729"/>
                  </a:lnTo>
                  <a:lnTo>
                    <a:pt x="3869" y="729"/>
                  </a:lnTo>
                  <a:lnTo>
                    <a:pt x="3870" y="727"/>
                  </a:lnTo>
                  <a:lnTo>
                    <a:pt x="3873" y="728"/>
                  </a:lnTo>
                  <a:lnTo>
                    <a:pt x="3874" y="728"/>
                  </a:lnTo>
                  <a:lnTo>
                    <a:pt x="3876" y="729"/>
                  </a:lnTo>
                  <a:lnTo>
                    <a:pt x="3877" y="728"/>
                  </a:lnTo>
                  <a:lnTo>
                    <a:pt x="3878" y="727"/>
                  </a:lnTo>
                  <a:lnTo>
                    <a:pt x="3879" y="727"/>
                  </a:lnTo>
                  <a:lnTo>
                    <a:pt x="3880" y="726"/>
                  </a:lnTo>
                  <a:lnTo>
                    <a:pt x="3881" y="726"/>
                  </a:lnTo>
                  <a:lnTo>
                    <a:pt x="3881" y="727"/>
                  </a:lnTo>
                  <a:lnTo>
                    <a:pt x="3882" y="728"/>
                  </a:lnTo>
                  <a:lnTo>
                    <a:pt x="3883" y="730"/>
                  </a:lnTo>
                  <a:lnTo>
                    <a:pt x="3884" y="730"/>
                  </a:lnTo>
                  <a:lnTo>
                    <a:pt x="3885" y="728"/>
                  </a:lnTo>
                  <a:lnTo>
                    <a:pt x="3886" y="728"/>
                  </a:lnTo>
                  <a:lnTo>
                    <a:pt x="3886" y="729"/>
                  </a:lnTo>
                  <a:lnTo>
                    <a:pt x="3887" y="729"/>
                  </a:lnTo>
                  <a:lnTo>
                    <a:pt x="3887" y="727"/>
                  </a:lnTo>
                  <a:lnTo>
                    <a:pt x="3888" y="727"/>
                  </a:lnTo>
                  <a:lnTo>
                    <a:pt x="3889" y="727"/>
                  </a:lnTo>
                  <a:lnTo>
                    <a:pt x="3890" y="728"/>
                  </a:lnTo>
                  <a:lnTo>
                    <a:pt x="3891" y="727"/>
                  </a:lnTo>
                  <a:lnTo>
                    <a:pt x="3893" y="727"/>
                  </a:lnTo>
                  <a:lnTo>
                    <a:pt x="3897" y="727"/>
                  </a:lnTo>
                  <a:lnTo>
                    <a:pt x="3897" y="726"/>
                  </a:lnTo>
                  <a:lnTo>
                    <a:pt x="3898" y="726"/>
                  </a:lnTo>
                  <a:lnTo>
                    <a:pt x="3899" y="727"/>
                  </a:lnTo>
                  <a:lnTo>
                    <a:pt x="3899" y="728"/>
                  </a:lnTo>
                  <a:lnTo>
                    <a:pt x="3899" y="730"/>
                  </a:lnTo>
                  <a:lnTo>
                    <a:pt x="3900" y="731"/>
                  </a:lnTo>
                  <a:lnTo>
                    <a:pt x="3900" y="732"/>
                  </a:lnTo>
                  <a:lnTo>
                    <a:pt x="3901" y="733"/>
                  </a:lnTo>
                  <a:lnTo>
                    <a:pt x="3901" y="734"/>
                  </a:lnTo>
                  <a:lnTo>
                    <a:pt x="3900" y="734"/>
                  </a:lnTo>
                  <a:lnTo>
                    <a:pt x="3900" y="735"/>
                  </a:lnTo>
                  <a:lnTo>
                    <a:pt x="3900" y="736"/>
                  </a:lnTo>
                  <a:lnTo>
                    <a:pt x="3901" y="736"/>
                  </a:lnTo>
                  <a:lnTo>
                    <a:pt x="3902" y="735"/>
                  </a:lnTo>
                  <a:lnTo>
                    <a:pt x="3903" y="736"/>
                  </a:lnTo>
                  <a:lnTo>
                    <a:pt x="3902" y="737"/>
                  </a:lnTo>
                  <a:lnTo>
                    <a:pt x="3902" y="739"/>
                  </a:lnTo>
                  <a:lnTo>
                    <a:pt x="3904" y="739"/>
                  </a:lnTo>
                  <a:lnTo>
                    <a:pt x="3904" y="740"/>
                  </a:lnTo>
                  <a:lnTo>
                    <a:pt x="3904" y="741"/>
                  </a:lnTo>
                  <a:lnTo>
                    <a:pt x="3904" y="742"/>
                  </a:lnTo>
                  <a:lnTo>
                    <a:pt x="3905" y="742"/>
                  </a:lnTo>
                  <a:lnTo>
                    <a:pt x="3905" y="743"/>
                  </a:lnTo>
                  <a:lnTo>
                    <a:pt x="3906" y="743"/>
                  </a:lnTo>
                  <a:lnTo>
                    <a:pt x="3905" y="744"/>
                  </a:lnTo>
                  <a:lnTo>
                    <a:pt x="3906" y="744"/>
                  </a:lnTo>
                  <a:lnTo>
                    <a:pt x="3906" y="745"/>
                  </a:lnTo>
                  <a:lnTo>
                    <a:pt x="3905" y="746"/>
                  </a:lnTo>
                  <a:lnTo>
                    <a:pt x="3906" y="747"/>
                  </a:lnTo>
                  <a:lnTo>
                    <a:pt x="3907" y="747"/>
                  </a:lnTo>
                  <a:lnTo>
                    <a:pt x="3908" y="747"/>
                  </a:lnTo>
                  <a:lnTo>
                    <a:pt x="3908" y="748"/>
                  </a:lnTo>
                  <a:lnTo>
                    <a:pt x="3907" y="748"/>
                  </a:lnTo>
                  <a:lnTo>
                    <a:pt x="3907" y="749"/>
                  </a:lnTo>
                  <a:lnTo>
                    <a:pt x="3908" y="750"/>
                  </a:lnTo>
                  <a:lnTo>
                    <a:pt x="3909" y="749"/>
                  </a:lnTo>
                  <a:lnTo>
                    <a:pt x="3910" y="749"/>
                  </a:lnTo>
                  <a:lnTo>
                    <a:pt x="3910" y="748"/>
                  </a:lnTo>
                  <a:lnTo>
                    <a:pt x="3911" y="748"/>
                  </a:lnTo>
                  <a:lnTo>
                    <a:pt x="3911" y="749"/>
                  </a:lnTo>
                  <a:lnTo>
                    <a:pt x="3912" y="749"/>
                  </a:lnTo>
                  <a:lnTo>
                    <a:pt x="3912" y="750"/>
                  </a:lnTo>
                  <a:lnTo>
                    <a:pt x="3914" y="750"/>
                  </a:lnTo>
                  <a:lnTo>
                    <a:pt x="3915" y="753"/>
                  </a:lnTo>
                  <a:lnTo>
                    <a:pt x="3917" y="754"/>
                  </a:lnTo>
                  <a:lnTo>
                    <a:pt x="3918" y="753"/>
                  </a:lnTo>
                  <a:lnTo>
                    <a:pt x="3919" y="753"/>
                  </a:lnTo>
                  <a:lnTo>
                    <a:pt x="3919" y="755"/>
                  </a:lnTo>
                  <a:lnTo>
                    <a:pt x="3920" y="755"/>
                  </a:lnTo>
                  <a:lnTo>
                    <a:pt x="3920" y="756"/>
                  </a:lnTo>
                  <a:lnTo>
                    <a:pt x="3919" y="757"/>
                  </a:lnTo>
                  <a:lnTo>
                    <a:pt x="3918" y="758"/>
                  </a:lnTo>
                  <a:lnTo>
                    <a:pt x="3919" y="758"/>
                  </a:lnTo>
                  <a:lnTo>
                    <a:pt x="3919" y="759"/>
                  </a:lnTo>
                  <a:lnTo>
                    <a:pt x="3919" y="760"/>
                  </a:lnTo>
                  <a:lnTo>
                    <a:pt x="3919" y="761"/>
                  </a:lnTo>
                  <a:lnTo>
                    <a:pt x="3918" y="763"/>
                  </a:lnTo>
                  <a:lnTo>
                    <a:pt x="3917" y="763"/>
                  </a:lnTo>
                  <a:lnTo>
                    <a:pt x="3916" y="764"/>
                  </a:lnTo>
                  <a:lnTo>
                    <a:pt x="3915" y="764"/>
                  </a:lnTo>
                  <a:lnTo>
                    <a:pt x="3915" y="765"/>
                  </a:lnTo>
                  <a:lnTo>
                    <a:pt x="3914" y="765"/>
                  </a:lnTo>
                  <a:lnTo>
                    <a:pt x="3914" y="766"/>
                  </a:lnTo>
                  <a:lnTo>
                    <a:pt x="3915" y="767"/>
                  </a:lnTo>
                  <a:lnTo>
                    <a:pt x="3916" y="767"/>
                  </a:lnTo>
                  <a:lnTo>
                    <a:pt x="3917" y="767"/>
                  </a:lnTo>
                  <a:lnTo>
                    <a:pt x="3918" y="767"/>
                  </a:lnTo>
                  <a:lnTo>
                    <a:pt x="3918" y="768"/>
                  </a:lnTo>
                  <a:lnTo>
                    <a:pt x="3918" y="769"/>
                  </a:lnTo>
                  <a:lnTo>
                    <a:pt x="3920" y="768"/>
                  </a:lnTo>
                  <a:lnTo>
                    <a:pt x="3921" y="767"/>
                  </a:lnTo>
                  <a:lnTo>
                    <a:pt x="3921" y="765"/>
                  </a:lnTo>
                  <a:lnTo>
                    <a:pt x="3922" y="765"/>
                  </a:lnTo>
                  <a:lnTo>
                    <a:pt x="3922" y="766"/>
                  </a:lnTo>
                  <a:lnTo>
                    <a:pt x="3922" y="767"/>
                  </a:lnTo>
                  <a:lnTo>
                    <a:pt x="3923" y="767"/>
                  </a:lnTo>
                  <a:lnTo>
                    <a:pt x="3924" y="767"/>
                  </a:lnTo>
                  <a:lnTo>
                    <a:pt x="3925" y="766"/>
                  </a:lnTo>
                  <a:lnTo>
                    <a:pt x="3925" y="765"/>
                  </a:lnTo>
                  <a:lnTo>
                    <a:pt x="3926" y="765"/>
                  </a:lnTo>
                  <a:lnTo>
                    <a:pt x="3927" y="766"/>
                  </a:lnTo>
                  <a:lnTo>
                    <a:pt x="3927" y="765"/>
                  </a:lnTo>
                  <a:lnTo>
                    <a:pt x="3927" y="766"/>
                  </a:lnTo>
                  <a:lnTo>
                    <a:pt x="3927" y="767"/>
                  </a:lnTo>
                  <a:lnTo>
                    <a:pt x="3927" y="768"/>
                  </a:lnTo>
                  <a:lnTo>
                    <a:pt x="3928" y="768"/>
                  </a:lnTo>
                  <a:lnTo>
                    <a:pt x="3930" y="769"/>
                  </a:lnTo>
                  <a:lnTo>
                    <a:pt x="3931" y="769"/>
                  </a:lnTo>
                  <a:lnTo>
                    <a:pt x="3932" y="769"/>
                  </a:lnTo>
                  <a:lnTo>
                    <a:pt x="3932" y="768"/>
                  </a:lnTo>
                  <a:lnTo>
                    <a:pt x="3933" y="768"/>
                  </a:lnTo>
                  <a:lnTo>
                    <a:pt x="3934" y="768"/>
                  </a:lnTo>
                  <a:lnTo>
                    <a:pt x="3935" y="768"/>
                  </a:lnTo>
                  <a:lnTo>
                    <a:pt x="3936" y="768"/>
                  </a:lnTo>
                  <a:lnTo>
                    <a:pt x="3936" y="769"/>
                  </a:lnTo>
                  <a:lnTo>
                    <a:pt x="3936" y="770"/>
                  </a:lnTo>
                  <a:lnTo>
                    <a:pt x="3936" y="771"/>
                  </a:lnTo>
                  <a:lnTo>
                    <a:pt x="3937" y="772"/>
                  </a:lnTo>
                  <a:lnTo>
                    <a:pt x="3939" y="772"/>
                  </a:lnTo>
                  <a:lnTo>
                    <a:pt x="3940" y="771"/>
                  </a:lnTo>
                  <a:lnTo>
                    <a:pt x="3941" y="771"/>
                  </a:lnTo>
                  <a:lnTo>
                    <a:pt x="3942" y="771"/>
                  </a:lnTo>
                  <a:lnTo>
                    <a:pt x="3942" y="770"/>
                  </a:lnTo>
                  <a:lnTo>
                    <a:pt x="3943" y="769"/>
                  </a:lnTo>
                  <a:lnTo>
                    <a:pt x="3942" y="767"/>
                  </a:lnTo>
                  <a:lnTo>
                    <a:pt x="3944" y="767"/>
                  </a:lnTo>
                  <a:lnTo>
                    <a:pt x="3947" y="767"/>
                  </a:lnTo>
                  <a:lnTo>
                    <a:pt x="3947" y="769"/>
                  </a:lnTo>
                  <a:lnTo>
                    <a:pt x="3948" y="770"/>
                  </a:lnTo>
                  <a:lnTo>
                    <a:pt x="3947" y="771"/>
                  </a:lnTo>
                  <a:lnTo>
                    <a:pt x="3947" y="772"/>
                  </a:lnTo>
                  <a:lnTo>
                    <a:pt x="3945" y="773"/>
                  </a:lnTo>
                  <a:lnTo>
                    <a:pt x="3946" y="774"/>
                  </a:lnTo>
                  <a:lnTo>
                    <a:pt x="3946" y="776"/>
                  </a:lnTo>
                  <a:lnTo>
                    <a:pt x="3947" y="777"/>
                  </a:lnTo>
                  <a:lnTo>
                    <a:pt x="3948" y="777"/>
                  </a:lnTo>
                  <a:lnTo>
                    <a:pt x="3949" y="776"/>
                  </a:lnTo>
                  <a:lnTo>
                    <a:pt x="3951" y="774"/>
                  </a:lnTo>
                  <a:lnTo>
                    <a:pt x="3950" y="773"/>
                  </a:lnTo>
                  <a:lnTo>
                    <a:pt x="3951" y="773"/>
                  </a:lnTo>
                  <a:lnTo>
                    <a:pt x="3951" y="772"/>
                  </a:lnTo>
                  <a:lnTo>
                    <a:pt x="3952" y="773"/>
                  </a:lnTo>
                  <a:lnTo>
                    <a:pt x="3952" y="772"/>
                  </a:lnTo>
                  <a:lnTo>
                    <a:pt x="3953" y="773"/>
                  </a:lnTo>
                  <a:lnTo>
                    <a:pt x="3952" y="775"/>
                  </a:lnTo>
                  <a:lnTo>
                    <a:pt x="3951" y="776"/>
                  </a:lnTo>
                  <a:lnTo>
                    <a:pt x="3950" y="778"/>
                  </a:lnTo>
                  <a:lnTo>
                    <a:pt x="3951" y="779"/>
                  </a:lnTo>
                  <a:lnTo>
                    <a:pt x="3951" y="778"/>
                  </a:lnTo>
                  <a:lnTo>
                    <a:pt x="3952" y="778"/>
                  </a:lnTo>
                  <a:lnTo>
                    <a:pt x="3951" y="780"/>
                  </a:lnTo>
                  <a:lnTo>
                    <a:pt x="3951" y="781"/>
                  </a:lnTo>
                  <a:lnTo>
                    <a:pt x="3949" y="781"/>
                  </a:lnTo>
                  <a:lnTo>
                    <a:pt x="3948" y="781"/>
                  </a:lnTo>
                  <a:lnTo>
                    <a:pt x="3947" y="784"/>
                  </a:lnTo>
                  <a:lnTo>
                    <a:pt x="3948" y="784"/>
                  </a:lnTo>
                  <a:lnTo>
                    <a:pt x="3949" y="784"/>
                  </a:lnTo>
                  <a:lnTo>
                    <a:pt x="3950" y="783"/>
                  </a:lnTo>
                  <a:lnTo>
                    <a:pt x="3951" y="784"/>
                  </a:lnTo>
                  <a:lnTo>
                    <a:pt x="3952" y="785"/>
                  </a:lnTo>
                  <a:lnTo>
                    <a:pt x="3951" y="787"/>
                  </a:lnTo>
                  <a:lnTo>
                    <a:pt x="3951" y="788"/>
                  </a:lnTo>
                  <a:lnTo>
                    <a:pt x="3954" y="788"/>
                  </a:lnTo>
                  <a:lnTo>
                    <a:pt x="3954" y="789"/>
                  </a:lnTo>
                  <a:lnTo>
                    <a:pt x="3951" y="790"/>
                  </a:lnTo>
                  <a:lnTo>
                    <a:pt x="3951" y="791"/>
                  </a:lnTo>
                  <a:lnTo>
                    <a:pt x="3952" y="792"/>
                  </a:lnTo>
                  <a:lnTo>
                    <a:pt x="3952" y="793"/>
                  </a:lnTo>
                  <a:lnTo>
                    <a:pt x="3954" y="793"/>
                  </a:lnTo>
                  <a:lnTo>
                    <a:pt x="3956" y="793"/>
                  </a:lnTo>
                  <a:lnTo>
                    <a:pt x="3957" y="793"/>
                  </a:lnTo>
                  <a:lnTo>
                    <a:pt x="3958" y="793"/>
                  </a:lnTo>
                  <a:lnTo>
                    <a:pt x="3958" y="794"/>
                  </a:lnTo>
                  <a:lnTo>
                    <a:pt x="3959" y="795"/>
                  </a:lnTo>
                  <a:lnTo>
                    <a:pt x="3958" y="796"/>
                  </a:lnTo>
                  <a:lnTo>
                    <a:pt x="3958" y="797"/>
                  </a:lnTo>
                  <a:lnTo>
                    <a:pt x="3959" y="797"/>
                  </a:lnTo>
                  <a:lnTo>
                    <a:pt x="3960" y="797"/>
                  </a:lnTo>
                  <a:lnTo>
                    <a:pt x="3961" y="798"/>
                  </a:lnTo>
                  <a:lnTo>
                    <a:pt x="3962" y="798"/>
                  </a:lnTo>
                  <a:lnTo>
                    <a:pt x="3963" y="798"/>
                  </a:lnTo>
                  <a:lnTo>
                    <a:pt x="3962" y="799"/>
                  </a:lnTo>
                  <a:lnTo>
                    <a:pt x="3962" y="801"/>
                  </a:lnTo>
                  <a:lnTo>
                    <a:pt x="3964" y="800"/>
                  </a:lnTo>
                  <a:lnTo>
                    <a:pt x="3964" y="801"/>
                  </a:lnTo>
                  <a:lnTo>
                    <a:pt x="3964" y="802"/>
                  </a:lnTo>
                  <a:lnTo>
                    <a:pt x="3963" y="802"/>
                  </a:lnTo>
                  <a:lnTo>
                    <a:pt x="3964" y="803"/>
                  </a:lnTo>
                  <a:lnTo>
                    <a:pt x="3965" y="804"/>
                  </a:lnTo>
                  <a:lnTo>
                    <a:pt x="3965" y="803"/>
                  </a:lnTo>
                  <a:lnTo>
                    <a:pt x="3966" y="802"/>
                  </a:lnTo>
                  <a:lnTo>
                    <a:pt x="3967" y="802"/>
                  </a:lnTo>
                  <a:lnTo>
                    <a:pt x="3968" y="802"/>
                  </a:lnTo>
                  <a:lnTo>
                    <a:pt x="3969" y="803"/>
                  </a:lnTo>
                  <a:lnTo>
                    <a:pt x="3969" y="804"/>
                  </a:lnTo>
                  <a:lnTo>
                    <a:pt x="3970" y="806"/>
                  </a:lnTo>
                  <a:lnTo>
                    <a:pt x="3970" y="807"/>
                  </a:lnTo>
                  <a:lnTo>
                    <a:pt x="3972" y="807"/>
                  </a:lnTo>
                  <a:lnTo>
                    <a:pt x="3973" y="807"/>
                  </a:lnTo>
                  <a:lnTo>
                    <a:pt x="3971" y="808"/>
                  </a:lnTo>
                  <a:lnTo>
                    <a:pt x="3971" y="809"/>
                  </a:lnTo>
                  <a:lnTo>
                    <a:pt x="3971" y="810"/>
                  </a:lnTo>
                  <a:lnTo>
                    <a:pt x="3973" y="809"/>
                  </a:lnTo>
                  <a:lnTo>
                    <a:pt x="3974" y="810"/>
                  </a:lnTo>
                  <a:lnTo>
                    <a:pt x="3974" y="809"/>
                  </a:lnTo>
                  <a:lnTo>
                    <a:pt x="3975" y="808"/>
                  </a:lnTo>
                  <a:lnTo>
                    <a:pt x="3976" y="807"/>
                  </a:lnTo>
                  <a:lnTo>
                    <a:pt x="3977" y="808"/>
                  </a:lnTo>
                  <a:lnTo>
                    <a:pt x="3978" y="808"/>
                  </a:lnTo>
                  <a:lnTo>
                    <a:pt x="3980" y="808"/>
                  </a:lnTo>
                  <a:lnTo>
                    <a:pt x="3980" y="810"/>
                  </a:lnTo>
                  <a:lnTo>
                    <a:pt x="3979" y="811"/>
                  </a:lnTo>
                  <a:lnTo>
                    <a:pt x="3979" y="812"/>
                  </a:lnTo>
                  <a:lnTo>
                    <a:pt x="3981" y="811"/>
                  </a:lnTo>
                  <a:lnTo>
                    <a:pt x="3983" y="811"/>
                  </a:lnTo>
                  <a:lnTo>
                    <a:pt x="3984" y="812"/>
                  </a:lnTo>
                  <a:lnTo>
                    <a:pt x="3985" y="812"/>
                  </a:lnTo>
                  <a:lnTo>
                    <a:pt x="3985" y="811"/>
                  </a:lnTo>
                  <a:lnTo>
                    <a:pt x="3985" y="810"/>
                  </a:lnTo>
                  <a:lnTo>
                    <a:pt x="3986" y="809"/>
                  </a:lnTo>
                  <a:lnTo>
                    <a:pt x="3988" y="808"/>
                  </a:lnTo>
                  <a:lnTo>
                    <a:pt x="3988" y="807"/>
                  </a:lnTo>
                  <a:lnTo>
                    <a:pt x="3989" y="808"/>
                  </a:lnTo>
                  <a:lnTo>
                    <a:pt x="3992" y="808"/>
                  </a:lnTo>
                  <a:lnTo>
                    <a:pt x="3994" y="810"/>
                  </a:lnTo>
                  <a:lnTo>
                    <a:pt x="3996" y="810"/>
                  </a:lnTo>
                  <a:lnTo>
                    <a:pt x="3997" y="810"/>
                  </a:lnTo>
                  <a:lnTo>
                    <a:pt x="3998" y="810"/>
                  </a:lnTo>
                  <a:lnTo>
                    <a:pt x="3999" y="810"/>
                  </a:lnTo>
                  <a:lnTo>
                    <a:pt x="4002" y="812"/>
                  </a:lnTo>
                  <a:lnTo>
                    <a:pt x="4002" y="813"/>
                  </a:lnTo>
                  <a:lnTo>
                    <a:pt x="4001" y="815"/>
                  </a:lnTo>
                  <a:lnTo>
                    <a:pt x="4000" y="815"/>
                  </a:lnTo>
                  <a:lnTo>
                    <a:pt x="3998" y="816"/>
                  </a:lnTo>
                  <a:lnTo>
                    <a:pt x="3997" y="818"/>
                  </a:lnTo>
                  <a:lnTo>
                    <a:pt x="3995" y="819"/>
                  </a:lnTo>
                  <a:lnTo>
                    <a:pt x="3994" y="820"/>
                  </a:lnTo>
                  <a:lnTo>
                    <a:pt x="3995" y="821"/>
                  </a:lnTo>
                  <a:lnTo>
                    <a:pt x="3995" y="822"/>
                  </a:lnTo>
                  <a:lnTo>
                    <a:pt x="3997" y="822"/>
                  </a:lnTo>
                  <a:lnTo>
                    <a:pt x="3998" y="822"/>
                  </a:lnTo>
                  <a:lnTo>
                    <a:pt x="3999" y="823"/>
                  </a:lnTo>
                  <a:lnTo>
                    <a:pt x="4000" y="825"/>
                  </a:lnTo>
                  <a:lnTo>
                    <a:pt x="4001" y="826"/>
                  </a:lnTo>
                  <a:lnTo>
                    <a:pt x="4002" y="827"/>
                  </a:lnTo>
                  <a:lnTo>
                    <a:pt x="4003" y="828"/>
                  </a:lnTo>
                  <a:lnTo>
                    <a:pt x="4006" y="831"/>
                  </a:lnTo>
                  <a:lnTo>
                    <a:pt x="4006" y="832"/>
                  </a:lnTo>
                  <a:lnTo>
                    <a:pt x="4006" y="833"/>
                  </a:lnTo>
                  <a:lnTo>
                    <a:pt x="4005" y="833"/>
                  </a:lnTo>
                  <a:lnTo>
                    <a:pt x="4005" y="834"/>
                  </a:lnTo>
                  <a:lnTo>
                    <a:pt x="4005" y="835"/>
                  </a:lnTo>
                  <a:lnTo>
                    <a:pt x="4006" y="835"/>
                  </a:lnTo>
                  <a:lnTo>
                    <a:pt x="4007" y="835"/>
                  </a:lnTo>
                  <a:lnTo>
                    <a:pt x="4008" y="836"/>
                  </a:lnTo>
                  <a:lnTo>
                    <a:pt x="4011" y="838"/>
                  </a:lnTo>
                  <a:lnTo>
                    <a:pt x="4011" y="839"/>
                  </a:lnTo>
                  <a:lnTo>
                    <a:pt x="4012" y="841"/>
                  </a:lnTo>
                  <a:lnTo>
                    <a:pt x="4013" y="843"/>
                  </a:lnTo>
                  <a:lnTo>
                    <a:pt x="4013" y="844"/>
                  </a:lnTo>
                  <a:lnTo>
                    <a:pt x="4012" y="844"/>
                  </a:lnTo>
                  <a:lnTo>
                    <a:pt x="4012" y="845"/>
                  </a:lnTo>
                  <a:lnTo>
                    <a:pt x="4012" y="847"/>
                  </a:lnTo>
                  <a:lnTo>
                    <a:pt x="4012" y="848"/>
                  </a:lnTo>
                  <a:lnTo>
                    <a:pt x="4013" y="849"/>
                  </a:lnTo>
                  <a:lnTo>
                    <a:pt x="4015" y="849"/>
                  </a:lnTo>
                  <a:lnTo>
                    <a:pt x="4016" y="850"/>
                  </a:lnTo>
                  <a:lnTo>
                    <a:pt x="4016" y="852"/>
                  </a:lnTo>
                  <a:lnTo>
                    <a:pt x="4016" y="853"/>
                  </a:lnTo>
                  <a:lnTo>
                    <a:pt x="4018" y="854"/>
                  </a:lnTo>
                  <a:lnTo>
                    <a:pt x="4018" y="855"/>
                  </a:lnTo>
                  <a:lnTo>
                    <a:pt x="4018" y="857"/>
                  </a:lnTo>
                  <a:lnTo>
                    <a:pt x="4018" y="858"/>
                  </a:lnTo>
                  <a:lnTo>
                    <a:pt x="4017" y="859"/>
                  </a:lnTo>
                  <a:lnTo>
                    <a:pt x="4017" y="861"/>
                  </a:lnTo>
                  <a:lnTo>
                    <a:pt x="4015" y="862"/>
                  </a:lnTo>
                  <a:lnTo>
                    <a:pt x="4013" y="864"/>
                  </a:lnTo>
                  <a:lnTo>
                    <a:pt x="4012" y="865"/>
                  </a:lnTo>
                  <a:lnTo>
                    <a:pt x="4009" y="867"/>
                  </a:lnTo>
                  <a:lnTo>
                    <a:pt x="4008" y="868"/>
                  </a:lnTo>
                  <a:lnTo>
                    <a:pt x="4007" y="867"/>
                  </a:lnTo>
                  <a:lnTo>
                    <a:pt x="4006" y="865"/>
                  </a:lnTo>
                  <a:lnTo>
                    <a:pt x="4005" y="865"/>
                  </a:lnTo>
                  <a:lnTo>
                    <a:pt x="4004" y="865"/>
                  </a:lnTo>
                  <a:lnTo>
                    <a:pt x="4003" y="865"/>
                  </a:lnTo>
                  <a:lnTo>
                    <a:pt x="4003" y="867"/>
                  </a:lnTo>
                  <a:lnTo>
                    <a:pt x="4003" y="868"/>
                  </a:lnTo>
                  <a:lnTo>
                    <a:pt x="4004" y="869"/>
                  </a:lnTo>
                  <a:lnTo>
                    <a:pt x="4005" y="869"/>
                  </a:lnTo>
                  <a:lnTo>
                    <a:pt x="4006" y="869"/>
                  </a:lnTo>
                  <a:lnTo>
                    <a:pt x="4007" y="870"/>
                  </a:lnTo>
                  <a:lnTo>
                    <a:pt x="4006" y="872"/>
                  </a:lnTo>
                  <a:lnTo>
                    <a:pt x="4007" y="873"/>
                  </a:lnTo>
                  <a:lnTo>
                    <a:pt x="4007" y="875"/>
                  </a:lnTo>
                  <a:lnTo>
                    <a:pt x="4007" y="876"/>
                  </a:lnTo>
                  <a:lnTo>
                    <a:pt x="4007" y="878"/>
                  </a:lnTo>
                  <a:lnTo>
                    <a:pt x="4006" y="882"/>
                  </a:lnTo>
                  <a:lnTo>
                    <a:pt x="4006" y="883"/>
                  </a:lnTo>
                  <a:lnTo>
                    <a:pt x="4006" y="885"/>
                  </a:lnTo>
                  <a:lnTo>
                    <a:pt x="4006" y="886"/>
                  </a:lnTo>
                  <a:lnTo>
                    <a:pt x="4005" y="887"/>
                  </a:lnTo>
                  <a:lnTo>
                    <a:pt x="4003" y="887"/>
                  </a:lnTo>
                  <a:lnTo>
                    <a:pt x="4000" y="888"/>
                  </a:lnTo>
                  <a:lnTo>
                    <a:pt x="4000" y="889"/>
                  </a:lnTo>
                  <a:lnTo>
                    <a:pt x="3999" y="890"/>
                  </a:lnTo>
                  <a:lnTo>
                    <a:pt x="3998" y="891"/>
                  </a:lnTo>
                  <a:lnTo>
                    <a:pt x="3997" y="891"/>
                  </a:lnTo>
                  <a:lnTo>
                    <a:pt x="3995" y="891"/>
                  </a:lnTo>
                  <a:lnTo>
                    <a:pt x="3995" y="892"/>
                  </a:lnTo>
                  <a:lnTo>
                    <a:pt x="3995" y="893"/>
                  </a:lnTo>
                  <a:lnTo>
                    <a:pt x="3994" y="893"/>
                  </a:lnTo>
                  <a:lnTo>
                    <a:pt x="3993" y="895"/>
                  </a:lnTo>
                  <a:lnTo>
                    <a:pt x="3993" y="896"/>
                  </a:lnTo>
                  <a:lnTo>
                    <a:pt x="3991" y="897"/>
                  </a:lnTo>
                  <a:lnTo>
                    <a:pt x="3990" y="899"/>
                  </a:lnTo>
                  <a:lnTo>
                    <a:pt x="3988" y="900"/>
                  </a:lnTo>
                  <a:lnTo>
                    <a:pt x="3987" y="901"/>
                  </a:lnTo>
                  <a:lnTo>
                    <a:pt x="3986" y="902"/>
                  </a:lnTo>
                  <a:lnTo>
                    <a:pt x="3985" y="903"/>
                  </a:lnTo>
                  <a:lnTo>
                    <a:pt x="3985" y="904"/>
                  </a:lnTo>
                  <a:lnTo>
                    <a:pt x="3986" y="905"/>
                  </a:lnTo>
                  <a:lnTo>
                    <a:pt x="3988" y="908"/>
                  </a:lnTo>
                  <a:lnTo>
                    <a:pt x="3989" y="909"/>
                  </a:lnTo>
                  <a:lnTo>
                    <a:pt x="3990" y="910"/>
                  </a:lnTo>
                  <a:lnTo>
                    <a:pt x="3991" y="913"/>
                  </a:lnTo>
                  <a:lnTo>
                    <a:pt x="3991" y="915"/>
                  </a:lnTo>
                  <a:lnTo>
                    <a:pt x="3991" y="916"/>
                  </a:lnTo>
                  <a:lnTo>
                    <a:pt x="3991" y="917"/>
                  </a:lnTo>
                  <a:lnTo>
                    <a:pt x="3991" y="918"/>
                  </a:lnTo>
                  <a:lnTo>
                    <a:pt x="3990" y="918"/>
                  </a:lnTo>
                  <a:lnTo>
                    <a:pt x="3989" y="918"/>
                  </a:lnTo>
                  <a:lnTo>
                    <a:pt x="3988" y="917"/>
                  </a:lnTo>
                  <a:lnTo>
                    <a:pt x="3987" y="917"/>
                  </a:lnTo>
                  <a:lnTo>
                    <a:pt x="3985" y="917"/>
                  </a:lnTo>
                  <a:lnTo>
                    <a:pt x="3985" y="918"/>
                  </a:lnTo>
                  <a:lnTo>
                    <a:pt x="3985" y="919"/>
                  </a:lnTo>
                  <a:lnTo>
                    <a:pt x="3984" y="919"/>
                  </a:lnTo>
                  <a:lnTo>
                    <a:pt x="3983" y="920"/>
                  </a:lnTo>
                  <a:lnTo>
                    <a:pt x="3982" y="921"/>
                  </a:lnTo>
                  <a:lnTo>
                    <a:pt x="3982" y="920"/>
                  </a:lnTo>
                  <a:lnTo>
                    <a:pt x="3982" y="919"/>
                  </a:lnTo>
                  <a:lnTo>
                    <a:pt x="3981" y="920"/>
                  </a:lnTo>
                  <a:lnTo>
                    <a:pt x="3981" y="921"/>
                  </a:lnTo>
                  <a:lnTo>
                    <a:pt x="3980" y="921"/>
                  </a:lnTo>
                  <a:lnTo>
                    <a:pt x="3978" y="921"/>
                  </a:lnTo>
                  <a:lnTo>
                    <a:pt x="3978" y="922"/>
                  </a:lnTo>
                  <a:lnTo>
                    <a:pt x="3977" y="922"/>
                  </a:lnTo>
                  <a:lnTo>
                    <a:pt x="3977" y="924"/>
                  </a:lnTo>
                  <a:lnTo>
                    <a:pt x="3975" y="925"/>
                  </a:lnTo>
                  <a:lnTo>
                    <a:pt x="3975" y="926"/>
                  </a:lnTo>
                  <a:lnTo>
                    <a:pt x="3975" y="928"/>
                  </a:lnTo>
                  <a:lnTo>
                    <a:pt x="3975" y="929"/>
                  </a:lnTo>
                  <a:lnTo>
                    <a:pt x="3974" y="930"/>
                  </a:lnTo>
                  <a:lnTo>
                    <a:pt x="3972" y="932"/>
                  </a:lnTo>
                  <a:lnTo>
                    <a:pt x="3971" y="932"/>
                  </a:lnTo>
                  <a:lnTo>
                    <a:pt x="3970" y="932"/>
                  </a:lnTo>
                  <a:lnTo>
                    <a:pt x="3970" y="931"/>
                  </a:lnTo>
                  <a:lnTo>
                    <a:pt x="3971" y="930"/>
                  </a:lnTo>
                  <a:lnTo>
                    <a:pt x="3970" y="929"/>
                  </a:lnTo>
                  <a:lnTo>
                    <a:pt x="3970" y="928"/>
                  </a:lnTo>
                  <a:lnTo>
                    <a:pt x="3968" y="928"/>
                  </a:lnTo>
                  <a:lnTo>
                    <a:pt x="3968" y="926"/>
                  </a:lnTo>
                  <a:lnTo>
                    <a:pt x="3967" y="926"/>
                  </a:lnTo>
                  <a:lnTo>
                    <a:pt x="3966" y="926"/>
                  </a:lnTo>
                  <a:lnTo>
                    <a:pt x="3965" y="926"/>
                  </a:lnTo>
                  <a:lnTo>
                    <a:pt x="3964" y="926"/>
                  </a:lnTo>
                  <a:lnTo>
                    <a:pt x="3964" y="927"/>
                  </a:lnTo>
                  <a:lnTo>
                    <a:pt x="3962" y="928"/>
                  </a:lnTo>
                  <a:lnTo>
                    <a:pt x="3961" y="929"/>
                  </a:lnTo>
                  <a:lnTo>
                    <a:pt x="3961" y="931"/>
                  </a:lnTo>
                  <a:lnTo>
                    <a:pt x="3961" y="932"/>
                  </a:lnTo>
                  <a:lnTo>
                    <a:pt x="3961" y="933"/>
                  </a:lnTo>
                  <a:lnTo>
                    <a:pt x="3959" y="933"/>
                  </a:lnTo>
                  <a:lnTo>
                    <a:pt x="3958" y="934"/>
                  </a:lnTo>
                  <a:lnTo>
                    <a:pt x="3957" y="935"/>
                  </a:lnTo>
                  <a:lnTo>
                    <a:pt x="3956" y="935"/>
                  </a:lnTo>
                  <a:lnTo>
                    <a:pt x="3955" y="936"/>
                  </a:lnTo>
                  <a:lnTo>
                    <a:pt x="3955" y="937"/>
                  </a:lnTo>
                  <a:lnTo>
                    <a:pt x="3954" y="937"/>
                  </a:lnTo>
                  <a:lnTo>
                    <a:pt x="3952" y="938"/>
                  </a:lnTo>
                  <a:lnTo>
                    <a:pt x="3952" y="940"/>
                  </a:lnTo>
                  <a:lnTo>
                    <a:pt x="3951" y="940"/>
                  </a:lnTo>
                  <a:lnTo>
                    <a:pt x="3950" y="940"/>
                  </a:lnTo>
                  <a:lnTo>
                    <a:pt x="3950" y="941"/>
                  </a:lnTo>
                  <a:lnTo>
                    <a:pt x="3950" y="943"/>
                  </a:lnTo>
                  <a:lnTo>
                    <a:pt x="3950" y="944"/>
                  </a:lnTo>
                  <a:lnTo>
                    <a:pt x="3948" y="947"/>
                  </a:lnTo>
                  <a:lnTo>
                    <a:pt x="3947" y="952"/>
                  </a:lnTo>
                  <a:lnTo>
                    <a:pt x="3946" y="953"/>
                  </a:lnTo>
                  <a:lnTo>
                    <a:pt x="3945" y="954"/>
                  </a:lnTo>
                  <a:lnTo>
                    <a:pt x="3945" y="955"/>
                  </a:lnTo>
                  <a:lnTo>
                    <a:pt x="3944" y="955"/>
                  </a:lnTo>
                  <a:lnTo>
                    <a:pt x="3944" y="956"/>
                  </a:lnTo>
                  <a:lnTo>
                    <a:pt x="3943" y="957"/>
                  </a:lnTo>
                  <a:lnTo>
                    <a:pt x="3942" y="958"/>
                  </a:lnTo>
                  <a:lnTo>
                    <a:pt x="3942" y="959"/>
                  </a:lnTo>
                  <a:lnTo>
                    <a:pt x="3942" y="960"/>
                  </a:lnTo>
                  <a:lnTo>
                    <a:pt x="3942" y="962"/>
                  </a:lnTo>
                  <a:lnTo>
                    <a:pt x="3941" y="963"/>
                  </a:lnTo>
                  <a:lnTo>
                    <a:pt x="3941" y="964"/>
                  </a:lnTo>
                  <a:lnTo>
                    <a:pt x="3939" y="964"/>
                  </a:lnTo>
                  <a:lnTo>
                    <a:pt x="3939" y="965"/>
                  </a:lnTo>
                  <a:lnTo>
                    <a:pt x="3938" y="967"/>
                  </a:lnTo>
                  <a:lnTo>
                    <a:pt x="3937" y="968"/>
                  </a:lnTo>
                  <a:lnTo>
                    <a:pt x="3934" y="967"/>
                  </a:lnTo>
                  <a:lnTo>
                    <a:pt x="3934" y="968"/>
                  </a:lnTo>
                  <a:lnTo>
                    <a:pt x="3934" y="969"/>
                  </a:lnTo>
                  <a:lnTo>
                    <a:pt x="3934" y="970"/>
                  </a:lnTo>
                  <a:lnTo>
                    <a:pt x="3934" y="971"/>
                  </a:lnTo>
                  <a:lnTo>
                    <a:pt x="3933" y="971"/>
                  </a:lnTo>
                  <a:lnTo>
                    <a:pt x="3932" y="974"/>
                  </a:lnTo>
                  <a:lnTo>
                    <a:pt x="3932" y="975"/>
                  </a:lnTo>
                  <a:lnTo>
                    <a:pt x="3932" y="976"/>
                  </a:lnTo>
                  <a:lnTo>
                    <a:pt x="3932" y="977"/>
                  </a:lnTo>
                  <a:lnTo>
                    <a:pt x="3931" y="977"/>
                  </a:lnTo>
                  <a:lnTo>
                    <a:pt x="3927" y="978"/>
                  </a:lnTo>
                  <a:lnTo>
                    <a:pt x="3926" y="978"/>
                  </a:lnTo>
                  <a:lnTo>
                    <a:pt x="3925" y="977"/>
                  </a:lnTo>
                  <a:lnTo>
                    <a:pt x="3926" y="976"/>
                  </a:lnTo>
                  <a:lnTo>
                    <a:pt x="3925" y="975"/>
                  </a:lnTo>
                  <a:lnTo>
                    <a:pt x="3924" y="973"/>
                  </a:lnTo>
                  <a:lnTo>
                    <a:pt x="3922" y="973"/>
                  </a:lnTo>
                  <a:lnTo>
                    <a:pt x="3922" y="972"/>
                  </a:lnTo>
                  <a:lnTo>
                    <a:pt x="3921" y="972"/>
                  </a:lnTo>
                  <a:lnTo>
                    <a:pt x="3921" y="971"/>
                  </a:lnTo>
                  <a:lnTo>
                    <a:pt x="3922" y="970"/>
                  </a:lnTo>
                  <a:lnTo>
                    <a:pt x="3924" y="967"/>
                  </a:lnTo>
                  <a:lnTo>
                    <a:pt x="3924" y="966"/>
                  </a:lnTo>
                  <a:lnTo>
                    <a:pt x="3923" y="966"/>
                  </a:lnTo>
                  <a:lnTo>
                    <a:pt x="3923" y="963"/>
                  </a:lnTo>
                  <a:lnTo>
                    <a:pt x="3923" y="962"/>
                  </a:lnTo>
                  <a:lnTo>
                    <a:pt x="3922" y="962"/>
                  </a:lnTo>
                  <a:lnTo>
                    <a:pt x="3921" y="962"/>
                  </a:lnTo>
                  <a:lnTo>
                    <a:pt x="3921" y="963"/>
                  </a:lnTo>
                  <a:lnTo>
                    <a:pt x="3921" y="965"/>
                  </a:lnTo>
                  <a:lnTo>
                    <a:pt x="3920" y="967"/>
                  </a:lnTo>
                  <a:lnTo>
                    <a:pt x="3919" y="968"/>
                  </a:lnTo>
                  <a:lnTo>
                    <a:pt x="3917" y="972"/>
                  </a:lnTo>
                  <a:lnTo>
                    <a:pt x="3916" y="973"/>
                  </a:lnTo>
                  <a:lnTo>
                    <a:pt x="3915" y="973"/>
                  </a:lnTo>
                  <a:lnTo>
                    <a:pt x="3914" y="976"/>
                  </a:lnTo>
                  <a:lnTo>
                    <a:pt x="3914" y="977"/>
                  </a:lnTo>
                  <a:lnTo>
                    <a:pt x="3913" y="977"/>
                  </a:lnTo>
                  <a:lnTo>
                    <a:pt x="3912" y="978"/>
                  </a:lnTo>
                  <a:lnTo>
                    <a:pt x="3912" y="979"/>
                  </a:lnTo>
                  <a:lnTo>
                    <a:pt x="3911" y="980"/>
                  </a:lnTo>
                  <a:lnTo>
                    <a:pt x="3910" y="980"/>
                  </a:lnTo>
                  <a:lnTo>
                    <a:pt x="3910" y="981"/>
                  </a:lnTo>
                  <a:lnTo>
                    <a:pt x="3909" y="982"/>
                  </a:lnTo>
                  <a:lnTo>
                    <a:pt x="3907" y="985"/>
                  </a:lnTo>
                  <a:lnTo>
                    <a:pt x="3906" y="986"/>
                  </a:lnTo>
                  <a:lnTo>
                    <a:pt x="3904" y="987"/>
                  </a:lnTo>
                  <a:lnTo>
                    <a:pt x="3904" y="988"/>
                  </a:lnTo>
                  <a:lnTo>
                    <a:pt x="3900" y="990"/>
                  </a:lnTo>
                  <a:lnTo>
                    <a:pt x="3899" y="993"/>
                  </a:lnTo>
                  <a:lnTo>
                    <a:pt x="3897" y="993"/>
                  </a:lnTo>
                  <a:lnTo>
                    <a:pt x="3896" y="997"/>
                  </a:lnTo>
                  <a:lnTo>
                    <a:pt x="3895" y="997"/>
                  </a:lnTo>
                  <a:lnTo>
                    <a:pt x="3894" y="996"/>
                  </a:lnTo>
                  <a:lnTo>
                    <a:pt x="3893" y="997"/>
                  </a:lnTo>
                  <a:lnTo>
                    <a:pt x="3893" y="999"/>
                  </a:lnTo>
                  <a:lnTo>
                    <a:pt x="3893" y="1000"/>
                  </a:lnTo>
                  <a:lnTo>
                    <a:pt x="3893" y="1001"/>
                  </a:lnTo>
                  <a:lnTo>
                    <a:pt x="3891" y="1001"/>
                  </a:lnTo>
                  <a:lnTo>
                    <a:pt x="3891" y="1002"/>
                  </a:lnTo>
                  <a:lnTo>
                    <a:pt x="3892" y="1003"/>
                  </a:lnTo>
                  <a:lnTo>
                    <a:pt x="3893" y="1003"/>
                  </a:lnTo>
                  <a:lnTo>
                    <a:pt x="3894" y="1003"/>
                  </a:lnTo>
                  <a:lnTo>
                    <a:pt x="3894" y="1004"/>
                  </a:lnTo>
                  <a:lnTo>
                    <a:pt x="3895" y="1005"/>
                  </a:lnTo>
                  <a:lnTo>
                    <a:pt x="3894" y="1007"/>
                  </a:lnTo>
                  <a:lnTo>
                    <a:pt x="3895" y="1008"/>
                  </a:lnTo>
                  <a:lnTo>
                    <a:pt x="3895" y="1009"/>
                  </a:lnTo>
                  <a:lnTo>
                    <a:pt x="3895" y="1010"/>
                  </a:lnTo>
                  <a:lnTo>
                    <a:pt x="3896" y="1011"/>
                  </a:lnTo>
                  <a:lnTo>
                    <a:pt x="3897" y="1011"/>
                  </a:lnTo>
                  <a:lnTo>
                    <a:pt x="3897" y="1012"/>
                  </a:lnTo>
                  <a:lnTo>
                    <a:pt x="3897" y="1013"/>
                  </a:lnTo>
                  <a:lnTo>
                    <a:pt x="3894" y="1015"/>
                  </a:lnTo>
                  <a:lnTo>
                    <a:pt x="3895" y="1017"/>
                  </a:lnTo>
                  <a:lnTo>
                    <a:pt x="3895" y="1018"/>
                  </a:lnTo>
                  <a:lnTo>
                    <a:pt x="3894" y="1018"/>
                  </a:lnTo>
                  <a:lnTo>
                    <a:pt x="3893" y="1017"/>
                  </a:lnTo>
                  <a:lnTo>
                    <a:pt x="3891" y="1017"/>
                  </a:lnTo>
                  <a:lnTo>
                    <a:pt x="3890" y="1017"/>
                  </a:lnTo>
                  <a:lnTo>
                    <a:pt x="3890" y="1018"/>
                  </a:lnTo>
                  <a:lnTo>
                    <a:pt x="3890" y="1019"/>
                  </a:lnTo>
                  <a:lnTo>
                    <a:pt x="3888" y="1017"/>
                  </a:lnTo>
                  <a:lnTo>
                    <a:pt x="3886" y="1015"/>
                  </a:lnTo>
                  <a:lnTo>
                    <a:pt x="3886" y="1014"/>
                  </a:lnTo>
                  <a:lnTo>
                    <a:pt x="3884" y="1014"/>
                  </a:lnTo>
                  <a:lnTo>
                    <a:pt x="3883" y="1014"/>
                  </a:lnTo>
                  <a:lnTo>
                    <a:pt x="3881" y="1013"/>
                  </a:lnTo>
                  <a:lnTo>
                    <a:pt x="3881" y="1014"/>
                  </a:lnTo>
                  <a:lnTo>
                    <a:pt x="3880" y="1014"/>
                  </a:lnTo>
                  <a:lnTo>
                    <a:pt x="3880" y="1015"/>
                  </a:lnTo>
                  <a:lnTo>
                    <a:pt x="3880" y="1014"/>
                  </a:lnTo>
                  <a:lnTo>
                    <a:pt x="3879" y="1014"/>
                  </a:lnTo>
                  <a:lnTo>
                    <a:pt x="3878" y="1014"/>
                  </a:lnTo>
                  <a:lnTo>
                    <a:pt x="3877" y="1014"/>
                  </a:lnTo>
                  <a:lnTo>
                    <a:pt x="3876" y="1013"/>
                  </a:lnTo>
                  <a:lnTo>
                    <a:pt x="3875" y="1011"/>
                  </a:lnTo>
                  <a:lnTo>
                    <a:pt x="3874" y="1010"/>
                  </a:lnTo>
                  <a:lnTo>
                    <a:pt x="3873" y="1010"/>
                  </a:lnTo>
                  <a:lnTo>
                    <a:pt x="3871" y="1008"/>
                  </a:lnTo>
                  <a:lnTo>
                    <a:pt x="3870" y="1007"/>
                  </a:lnTo>
                  <a:lnTo>
                    <a:pt x="3869" y="1007"/>
                  </a:lnTo>
                  <a:lnTo>
                    <a:pt x="3869" y="1008"/>
                  </a:lnTo>
                  <a:lnTo>
                    <a:pt x="3868" y="1009"/>
                  </a:lnTo>
                  <a:lnTo>
                    <a:pt x="3867" y="1010"/>
                  </a:lnTo>
                  <a:lnTo>
                    <a:pt x="3865" y="1010"/>
                  </a:lnTo>
                  <a:lnTo>
                    <a:pt x="3865" y="1012"/>
                  </a:lnTo>
                  <a:lnTo>
                    <a:pt x="3864" y="1012"/>
                  </a:lnTo>
                  <a:lnTo>
                    <a:pt x="3863" y="1012"/>
                  </a:lnTo>
                  <a:lnTo>
                    <a:pt x="3863" y="1010"/>
                  </a:lnTo>
                  <a:lnTo>
                    <a:pt x="3862" y="1010"/>
                  </a:lnTo>
                  <a:lnTo>
                    <a:pt x="3861" y="1011"/>
                  </a:lnTo>
                  <a:lnTo>
                    <a:pt x="3860" y="1010"/>
                  </a:lnTo>
                  <a:lnTo>
                    <a:pt x="3860" y="1012"/>
                  </a:lnTo>
                  <a:lnTo>
                    <a:pt x="3859" y="1012"/>
                  </a:lnTo>
                  <a:lnTo>
                    <a:pt x="3857" y="1011"/>
                  </a:lnTo>
                  <a:lnTo>
                    <a:pt x="3856" y="1011"/>
                  </a:lnTo>
                  <a:lnTo>
                    <a:pt x="3856" y="1012"/>
                  </a:lnTo>
                  <a:lnTo>
                    <a:pt x="3855" y="1011"/>
                  </a:lnTo>
                  <a:lnTo>
                    <a:pt x="3854" y="1011"/>
                  </a:lnTo>
                  <a:lnTo>
                    <a:pt x="3854" y="1012"/>
                  </a:lnTo>
                  <a:lnTo>
                    <a:pt x="3854" y="1013"/>
                  </a:lnTo>
                  <a:lnTo>
                    <a:pt x="3853" y="1015"/>
                  </a:lnTo>
                  <a:lnTo>
                    <a:pt x="3851" y="1016"/>
                  </a:lnTo>
                  <a:lnTo>
                    <a:pt x="3850" y="1017"/>
                  </a:lnTo>
                  <a:lnTo>
                    <a:pt x="3850" y="1019"/>
                  </a:lnTo>
                  <a:lnTo>
                    <a:pt x="3849" y="1020"/>
                  </a:lnTo>
                  <a:lnTo>
                    <a:pt x="3850" y="1021"/>
                  </a:lnTo>
                  <a:lnTo>
                    <a:pt x="3850" y="1022"/>
                  </a:lnTo>
                  <a:lnTo>
                    <a:pt x="3849" y="1024"/>
                  </a:lnTo>
                  <a:lnTo>
                    <a:pt x="3848" y="1025"/>
                  </a:lnTo>
                  <a:lnTo>
                    <a:pt x="3849" y="1026"/>
                  </a:lnTo>
                  <a:lnTo>
                    <a:pt x="3848" y="1027"/>
                  </a:lnTo>
                  <a:lnTo>
                    <a:pt x="3847" y="1028"/>
                  </a:lnTo>
                  <a:lnTo>
                    <a:pt x="3846" y="1030"/>
                  </a:lnTo>
                  <a:lnTo>
                    <a:pt x="3845" y="1033"/>
                  </a:lnTo>
                  <a:lnTo>
                    <a:pt x="3845" y="1034"/>
                  </a:lnTo>
                  <a:lnTo>
                    <a:pt x="3844" y="1035"/>
                  </a:lnTo>
                  <a:lnTo>
                    <a:pt x="3844" y="1036"/>
                  </a:lnTo>
                  <a:lnTo>
                    <a:pt x="3843" y="1039"/>
                  </a:lnTo>
                  <a:lnTo>
                    <a:pt x="3843" y="1040"/>
                  </a:lnTo>
                  <a:lnTo>
                    <a:pt x="3841" y="1041"/>
                  </a:lnTo>
                  <a:lnTo>
                    <a:pt x="3840" y="1044"/>
                  </a:lnTo>
                  <a:lnTo>
                    <a:pt x="3838" y="1047"/>
                  </a:lnTo>
                  <a:lnTo>
                    <a:pt x="3837" y="1047"/>
                  </a:lnTo>
                  <a:lnTo>
                    <a:pt x="3837" y="1049"/>
                  </a:lnTo>
                  <a:lnTo>
                    <a:pt x="3837" y="1050"/>
                  </a:lnTo>
                  <a:lnTo>
                    <a:pt x="3837" y="1051"/>
                  </a:lnTo>
                  <a:lnTo>
                    <a:pt x="3837" y="1052"/>
                  </a:lnTo>
                  <a:lnTo>
                    <a:pt x="3837" y="1053"/>
                  </a:lnTo>
                  <a:lnTo>
                    <a:pt x="3837" y="1055"/>
                  </a:lnTo>
                  <a:lnTo>
                    <a:pt x="3839" y="1055"/>
                  </a:lnTo>
                  <a:lnTo>
                    <a:pt x="3840" y="1058"/>
                  </a:lnTo>
                  <a:lnTo>
                    <a:pt x="3840" y="1060"/>
                  </a:lnTo>
                  <a:lnTo>
                    <a:pt x="3839" y="1061"/>
                  </a:lnTo>
                  <a:lnTo>
                    <a:pt x="3838" y="1063"/>
                  </a:lnTo>
                  <a:lnTo>
                    <a:pt x="3837" y="1064"/>
                  </a:lnTo>
                  <a:lnTo>
                    <a:pt x="3836" y="1066"/>
                  </a:lnTo>
                  <a:lnTo>
                    <a:pt x="3836" y="1067"/>
                  </a:lnTo>
                  <a:lnTo>
                    <a:pt x="3836" y="1069"/>
                  </a:lnTo>
                  <a:lnTo>
                    <a:pt x="3836" y="1070"/>
                  </a:lnTo>
                  <a:lnTo>
                    <a:pt x="3835" y="1072"/>
                  </a:lnTo>
                  <a:lnTo>
                    <a:pt x="3833" y="1072"/>
                  </a:lnTo>
                  <a:lnTo>
                    <a:pt x="3832" y="1074"/>
                  </a:lnTo>
                  <a:lnTo>
                    <a:pt x="3831" y="1076"/>
                  </a:lnTo>
                  <a:lnTo>
                    <a:pt x="3829" y="1079"/>
                  </a:lnTo>
                  <a:lnTo>
                    <a:pt x="3828" y="1080"/>
                  </a:lnTo>
                  <a:lnTo>
                    <a:pt x="3827" y="1081"/>
                  </a:lnTo>
                  <a:lnTo>
                    <a:pt x="3826" y="1082"/>
                  </a:lnTo>
                  <a:lnTo>
                    <a:pt x="3826" y="1085"/>
                  </a:lnTo>
                  <a:lnTo>
                    <a:pt x="3825" y="1085"/>
                  </a:lnTo>
                  <a:lnTo>
                    <a:pt x="3823" y="1087"/>
                  </a:lnTo>
                  <a:lnTo>
                    <a:pt x="3822" y="1087"/>
                  </a:lnTo>
                  <a:lnTo>
                    <a:pt x="3822" y="1088"/>
                  </a:lnTo>
                  <a:lnTo>
                    <a:pt x="3823" y="1088"/>
                  </a:lnTo>
                  <a:lnTo>
                    <a:pt x="3824" y="1088"/>
                  </a:lnTo>
                  <a:lnTo>
                    <a:pt x="3825" y="1088"/>
                  </a:lnTo>
                  <a:lnTo>
                    <a:pt x="3827" y="1091"/>
                  </a:lnTo>
                  <a:lnTo>
                    <a:pt x="3828" y="1093"/>
                  </a:lnTo>
                  <a:lnTo>
                    <a:pt x="3828" y="1094"/>
                  </a:lnTo>
                  <a:lnTo>
                    <a:pt x="3829" y="1094"/>
                  </a:lnTo>
                  <a:lnTo>
                    <a:pt x="3830" y="1094"/>
                  </a:lnTo>
                  <a:lnTo>
                    <a:pt x="3831" y="1094"/>
                  </a:lnTo>
                  <a:lnTo>
                    <a:pt x="3833" y="1094"/>
                  </a:lnTo>
                  <a:lnTo>
                    <a:pt x="3836" y="1094"/>
                  </a:lnTo>
                  <a:lnTo>
                    <a:pt x="3837" y="1093"/>
                  </a:lnTo>
                  <a:lnTo>
                    <a:pt x="3838" y="1094"/>
                  </a:lnTo>
                  <a:lnTo>
                    <a:pt x="3839" y="1093"/>
                  </a:lnTo>
                  <a:lnTo>
                    <a:pt x="3840" y="1094"/>
                  </a:lnTo>
                  <a:lnTo>
                    <a:pt x="3842" y="1096"/>
                  </a:lnTo>
                  <a:lnTo>
                    <a:pt x="3843" y="1097"/>
                  </a:lnTo>
                  <a:lnTo>
                    <a:pt x="3844" y="1095"/>
                  </a:lnTo>
                  <a:lnTo>
                    <a:pt x="3846" y="1095"/>
                  </a:lnTo>
                  <a:lnTo>
                    <a:pt x="3847" y="1094"/>
                  </a:lnTo>
                  <a:lnTo>
                    <a:pt x="3848" y="1094"/>
                  </a:lnTo>
                  <a:lnTo>
                    <a:pt x="3848" y="1095"/>
                  </a:lnTo>
                  <a:lnTo>
                    <a:pt x="3849" y="1095"/>
                  </a:lnTo>
                  <a:lnTo>
                    <a:pt x="3850" y="1095"/>
                  </a:lnTo>
                  <a:lnTo>
                    <a:pt x="3850" y="1097"/>
                  </a:lnTo>
                  <a:lnTo>
                    <a:pt x="3851" y="1098"/>
                  </a:lnTo>
                  <a:lnTo>
                    <a:pt x="3852" y="1098"/>
                  </a:lnTo>
                  <a:lnTo>
                    <a:pt x="3851" y="1099"/>
                  </a:lnTo>
                  <a:lnTo>
                    <a:pt x="3851" y="1101"/>
                  </a:lnTo>
                  <a:lnTo>
                    <a:pt x="3851" y="1104"/>
                  </a:lnTo>
                  <a:lnTo>
                    <a:pt x="3851" y="1105"/>
                  </a:lnTo>
                  <a:lnTo>
                    <a:pt x="3852" y="1105"/>
                  </a:lnTo>
                  <a:lnTo>
                    <a:pt x="3853" y="1106"/>
                  </a:lnTo>
                  <a:lnTo>
                    <a:pt x="3853" y="1107"/>
                  </a:lnTo>
                  <a:lnTo>
                    <a:pt x="3853" y="1108"/>
                  </a:lnTo>
                  <a:lnTo>
                    <a:pt x="3853" y="1111"/>
                  </a:lnTo>
                  <a:lnTo>
                    <a:pt x="3854" y="1114"/>
                  </a:lnTo>
                  <a:lnTo>
                    <a:pt x="3853" y="1114"/>
                  </a:lnTo>
                  <a:lnTo>
                    <a:pt x="3852" y="1114"/>
                  </a:lnTo>
                  <a:lnTo>
                    <a:pt x="3852" y="1115"/>
                  </a:lnTo>
                  <a:lnTo>
                    <a:pt x="3852" y="1118"/>
                  </a:lnTo>
                  <a:lnTo>
                    <a:pt x="3851" y="1118"/>
                  </a:lnTo>
                  <a:lnTo>
                    <a:pt x="3850" y="1119"/>
                  </a:lnTo>
                  <a:lnTo>
                    <a:pt x="3850" y="1118"/>
                  </a:lnTo>
                  <a:lnTo>
                    <a:pt x="3849" y="1118"/>
                  </a:lnTo>
                  <a:lnTo>
                    <a:pt x="3847" y="1118"/>
                  </a:lnTo>
                  <a:lnTo>
                    <a:pt x="3847" y="1119"/>
                  </a:lnTo>
                  <a:lnTo>
                    <a:pt x="3847" y="1120"/>
                  </a:lnTo>
                  <a:lnTo>
                    <a:pt x="3845" y="1121"/>
                  </a:lnTo>
                  <a:lnTo>
                    <a:pt x="3844" y="1122"/>
                  </a:lnTo>
                  <a:lnTo>
                    <a:pt x="3844" y="1125"/>
                  </a:lnTo>
                  <a:lnTo>
                    <a:pt x="3843" y="1125"/>
                  </a:lnTo>
                  <a:lnTo>
                    <a:pt x="3842" y="1128"/>
                  </a:lnTo>
                  <a:lnTo>
                    <a:pt x="3842" y="1129"/>
                  </a:lnTo>
                  <a:lnTo>
                    <a:pt x="3842" y="1130"/>
                  </a:lnTo>
                  <a:lnTo>
                    <a:pt x="3841" y="1130"/>
                  </a:lnTo>
                  <a:lnTo>
                    <a:pt x="3841" y="1131"/>
                  </a:lnTo>
                  <a:lnTo>
                    <a:pt x="3840" y="1131"/>
                  </a:lnTo>
                  <a:lnTo>
                    <a:pt x="3840" y="1133"/>
                  </a:lnTo>
                  <a:lnTo>
                    <a:pt x="3838" y="1133"/>
                  </a:lnTo>
                  <a:lnTo>
                    <a:pt x="3837" y="1134"/>
                  </a:lnTo>
                  <a:lnTo>
                    <a:pt x="3836" y="1134"/>
                  </a:lnTo>
                  <a:lnTo>
                    <a:pt x="3835" y="1134"/>
                  </a:lnTo>
                  <a:lnTo>
                    <a:pt x="3835" y="1133"/>
                  </a:lnTo>
                  <a:lnTo>
                    <a:pt x="3834" y="1132"/>
                  </a:lnTo>
                  <a:lnTo>
                    <a:pt x="3833" y="1131"/>
                  </a:lnTo>
                  <a:lnTo>
                    <a:pt x="3834" y="1130"/>
                  </a:lnTo>
                  <a:lnTo>
                    <a:pt x="3834" y="1129"/>
                  </a:lnTo>
                  <a:lnTo>
                    <a:pt x="3833" y="1129"/>
                  </a:lnTo>
                  <a:lnTo>
                    <a:pt x="3833" y="1128"/>
                  </a:lnTo>
                  <a:lnTo>
                    <a:pt x="3832" y="1129"/>
                  </a:lnTo>
                  <a:lnTo>
                    <a:pt x="3831" y="1130"/>
                  </a:lnTo>
                  <a:lnTo>
                    <a:pt x="3830" y="1130"/>
                  </a:lnTo>
                  <a:lnTo>
                    <a:pt x="3828" y="1132"/>
                  </a:lnTo>
                  <a:lnTo>
                    <a:pt x="3827" y="1133"/>
                  </a:lnTo>
                  <a:lnTo>
                    <a:pt x="3826" y="1132"/>
                  </a:lnTo>
                  <a:lnTo>
                    <a:pt x="3825" y="1132"/>
                  </a:lnTo>
                  <a:lnTo>
                    <a:pt x="3824" y="1133"/>
                  </a:lnTo>
                  <a:lnTo>
                    <a:pt x="3824" y="1134"/>
                  </a:lnTo>
                  <a:lnTo>
                    <a:pt x="3823" y="1134"/>
                  </a:lnTo>
                  <a:lnTo>
                    <a:pt x="3822" y="1133"/>
                  </a:lnTo>
                  <a:lnTo>
                    <a:pt x="3821" y="1131"/>
                  </a:lnTo>
                  <a:lnTo>
                    <a:pt x="3820" y="1130"/>
                  </a:lnTo>
                  <a:lnTo>
                    <a:pt x="3819" y="1129"/>
                  </a:lnTo>
                  <a:lnTo>
                    <a:pt x="3817" y="1129"/>
                  </a:lnTo>
                  <a:lnTo>
                    <a:pt x="3816" y="1129"/>
                  </a:lnTo>
                  <a:lnTo>
                    <a:pt x="3816" y="1128"/>
                  </a:lnTo>
                  <a:lnTo>
                    <a:pt x="3816" y="1127"/>
                  </a:lnTo>
                  <a:lnTo>
                    <a:pt x="3817" y="1125"/>
                  </a:lnTo>
                  <a:lnTo>
                    <a:pt x="3816" y="1125"/>
                  </a:lnTo>
                  <a:lnTo>
                    <a:pt x="3815" y="1124"/>
                  </a:lnTo>
                  <a:lnTo>
                    <a:pt x="3815" y="1123"/>
                  </a:lnTo>
                  <a:lnTo>
                    <a:pt x="3814" y="1122"/>
                  </a:lnTo>
                  <a:lnTo>
                    <a:pt x="3813" y="1122"/>
                  </a:lnTo>
                  <a:lnTo>
                    <a:pt x="3812" y="1121"/>
                  </a:lnTo>
                  <a:lnTo>
                    <a:pt x="3812" y="1119"/>
                  </a:lnTo>
                  <a:lnTo>
                    <a:pt x="3811" y="1119"/>
                  </a:lnTo>
                  <a:lnTo>
                    <a:pt x="3809" y="1119"/>
                  </a:lnTo>
                  <a:lnTo>
                    <a:pt x="3809" y="1120"/>
                  </a:lnTo>
                  <a:lnTo>
                    <a:pt x="3810" y="1120"/>
                  </a:lnTo>
                  <a:lnTo>
                    <a:pt x="3810" y="1121"/>
                  </a:lnTo>
                  <a:lnTo>
                    <a:pt x="3808" y="1122"/>
                  </a:lnTo>
                  <a:lnTo>
                    <a:pt x="3807" y="1123"/>
                  </a:lnTo>
                  <a:lnTo>
                    <a:pt x="3806" y="1123"/>
                  </a:lnTo>
                  <a:lnTo>
                    <a:pt x="3801" y="1123"/>
                  </a:lnTo>
                  <a:lnTo>
                    <a:pt x="3799" y="1123"/>
                  </a:lnTo>
                  <a:lnTo>
                    <a:pt x="3798" y="1124"/>
                  </a:lnTo>
                  <a:lnTo>
                    <a:pt x="3797" y="1125"/>
                  </a:lnTo>
                  <a:lnTo>
                    <a:pt x="3796" y="1127"/>
                  </a:lnTo>
                  <a:lnTo>
                    <a:pt x="3794" y="1126"/>
                  </a:lnTo>
                  <a:lnTo>
                    <a:pt x="3793" y="1127"/>
                  </a:lnTo>
                  <a:lnTo>
                    <a:pt x="3792" y="1127"/>
                  </a:lnTo>
                  <a:lnTo>
                    <a:pt x="3791" y="1126"/>
                  </a:lnTo>
                  <a:lnTo>
                    <a:pt x="3791" y="1125"/>
                  </a:lnTo>
                  <a:lnTo>
                    <a:pt x="3790" y="1125"/>
                  </a:lnTo>
                  <a:lnTo>
                    <a:pt x="3789" y="1122"/>
                  </a:lnTo>
                  <a:lnTo>
                    <a:pt x="3788" y="1122"/>
                  </a:lnTo>
                  <a:lnTo>
                    <a:pt x="3787" y="1122"/>
                  </a:lnTo>
                  <a:lnTo>
                    <a:pt x="3786" y="1122"/>
                  </a:lnTo>
                  <a:lnTo>
                    <a:pt x="3786" y="1123"/>
                  </a:lnTo>
                  <a:lnTo>
                    <a:pt x="3786" y="1124"/>
                  </a:lnTo>
                  <a:lnTo>
                    <a:pt x="3785" y="1123"/>
                  </a:lnTo>
                  <a:lnTo>
                    <a:pt x="3784" y="1123"/>
                  </a:lnTo>
                  <a:lnTo>
                    <a:pt x="3783" y="1123"/>
                  </a:lnTo>
                  <a:lnTo>
                    <a:pt x="3782" y="1122"/>
                  </a:lnTo>
                  <a:lnTo>
                    <a:pt x="3781" y="1122"/>
                  </a:lnTo>
                  <a:lnTo>
                    <a:pt x="3780" y="1120"/>
                  </a:lnTo>
                  <a:lnTo>
                    <a:pt x="3780" y="1118"/>
                  </a:lnTo>
                  <a:lnTo>
                    <a:pt x="3779" y="1118"/>
                  </a:lnTo>
                  <a:lnTo>
                    <a:pt x="3779" y="1117"/>
                  </a:lnTo>
                  <a:lnTo>
                    <a:pt x="3778" y="1117"/>
                  </a:lnTo>
                  <a:lnTo>
                    <a:pt x="3776" y="1117"/>
                  </a:lnTo>
                  <a:lnTo>
                    <a:pt x="3775" y="1116"/>
                  </a:lnTo>
                  <a:lnTo>
                    <a:pt x="3773" y="1116"/>
                  </a:lnTo>
                  <a:lnTo>
                    <a:pt x="3771" y="1116"/>
                  </a:lnTo>
                  <a:lnTo>
                    <a:pt x="3769" y="1116"/>
                  </a:lnTo>
                  <a:lnTo>
                    <a:pt x="3768" y="1117"/>
                  </a:lnTo>
                  <a:lnTo>
                    <a:pt x="3767" y="1118"/>
                  </a:lnTo>
                  <a:lnTo>
                    <a:pt x="3766" y="1119"/>
                  </a:lnTo>
                  <a:lnTo>
                    <a:pt x="3767" y="1122"/>
                  </a:lnTo>
                  <a:lnTo>
                    <a:pt x="3766" y="1124"/>
                  </a:lnTo>
                  <a:lnTo>
                    <a:pt x="3766" y="1125"/>
                  </a:lnTo>
                  <a:lnTo>
                    <a:pt x="3764" y="1128"/>
                  </a:lnTo>
                  <a:lnTo>
                    <a:pt x="3764" y="1130"/>
                  </a:lnTo>
                  <a:lnTo>
                    <a:pt x="3762" y="1132"/>
                  </a:lnTo>
                  <a:lnTo>
                    <a:pt x="3761" y="1134"/>
                  </a:lnTo>
                  <a:lnTo>
                    <a:pt x="3760" y="1135"/>
                  </a:lnTo>
                  <a:lnTo>
                    <a:pt x="3760" y="1136"/>
                  </a:lnTo>
                  <a:lnTo>
                    <a:pt x="3759" y="1137"/>
                  </a:lnTo>
                  <a:lnTo>
                    <a:pt x="3759" y="1138"/>
                  </a:lnTo>
                  <a:lnTo>
                    <a:pt x="3759" y="1139"/>
                  </a:lnTo>
                  <a:lnTo>
                    <a:pt x="3759" y="1140"/>
                  </a:lnTo>
                  <a:lnTo>
                    <a:pt x="3758" y="1141"/>
                  </a:lnTo>
                  <a:lnTo>
                    <a:pt x="3757" y="1142"/>
                  </a:lnTo>
                  <a:lnTo>
                    <a:pt x="3756" y="1144"/>
                  </a:lnTo>
                  <a:lnTo>
                    <a:pt x="3756" y="1145"/>
                  </a:lnTo>
                  <a:lnTo>
                    <a:pt x="3755" y="1145"/>
                  </a:lnTo>
                  <a:lnTo>
                    <a:pt x="3756" y="1146"/>
                  </a:lnTo>
                  <a:lnTo>
                    <a:pt x="3755" y="1147"/>
                  </a:lnTo>
                  <a:lnTo>
                    <a:pt x="3754" y="1147"/>
                  </a:lnTo>
                  <a:lnTo>
                    <a:pt x="3752" y="1148"/>
                  </a:lnTo>
                  <a:lnTo>
                    <a:pt x="3752" y="1149"/>
                  </a:lnTo>
                  <a:lnTo>
                    <a:pt x="3751" y="1149"/>
                  </a:lnTo>
                  <a:lnTo>
                    <a:pt x="3750" y="1150"/>
                  </a:lnTo>
                  <a:lnTo>
                    <a:pt x="3749" y="1150"/>
                  </a:lnTo>
                  <a:lnTo>
                    <a:pt x="3749" y="1152"/>
                  </a:lnTo>
                  <a:lnTo>
                    <a:pt x="3748" y="1152"/>
                  </a:lnTo>
                  <a:lnTo>
                    <a:pt x="3747" y="1152"/>
                  </a:lnTo>
                  <a:lnTo>
                    <a:pt x="3745" y="1152"/>
                  </a:lnTo>
                  <a:lnTo>
                    <a:pt x="3745" y="1153"/>
                  </a:lnTo>
                  <a:lnTo>
                    <a:pt x="3743" y="1155"/>
                  </a:lnTo>
                  <a:lnTo>
                    <a:pt x="3742" y="1159"/>
                  </a:lnTo>
                  <a:lnTo>
                    <a:pt x="3740" y="1161"/>
                  </a:lnTo>
                  <a:lnTo>
                    <a:pt x="3740" y="1162"/>
                  </a:lnTo>
                  <a:lnTo>
                    <a:pt x="3740" y="1163"/>
                  </a:lnTo>
                  <a:lnTo>
                    <a:pt x="3740" y="1164"/>
                  </a:lnTo>
                  <a:lnTo>
                    <a:pt x="3740" y="1166"/>
                  </a:lnTo>
                  <a:lnTo>
                    <a:pt x="3739" y="1166"/>
                  </a:lnTo>
                  <a:lnTo>
                    <a:pt x="3739" y="1167"/>
                  </a:lnTo>
                  <a:lnTo>
                    <a:pt x="3739" y="1168"/>
                  </a:lnTo>
                  <a:lnTo>
                    <a:pt x="3739" y="1169"/>
                  </a:lnTo>
                  <a:lnTo>
                    <a:pt x="3739" y="1170"/>
                  </a:lnTo>
                  <a:lnTo>
                    <a:pt x="3737" y="1174"/>
                  </a:lnTo>
                  <a:lnTo>
                    <a:pt x="3736" y="1175"/>
                  </a:lnTo>
                  <a:lnTo>
                    <a:pt x="3736" y="1176"/>
                  </a:lnTo>
                  <a:lnTo>
                    <a:pt x="3735" y="1176"/>
                  </a:lnTo>
                  <a:lnTo>
                    <a:pt x="3735" y="1177"/>
                  </a:lnTo>
                  <a:lnTo>
                    <a:pt x="3734" y="1178"/>
                  </a:lnTo>
                  <a:lnTo>
                    <a:pt x="3734" y="1179"/>
                  </a:lnTo>
                  <a:lnTo>
                    <a:pt x="3733" y="1180"/>
                  </a:lnTo>
                  <a:lnTo>
                    <a:pt x="3732" y="1181"/>
                  </a:lnTo>
                  <a:lnTo>
                    <a:pt x="3732" y="1182"/>
                  </a:lnTo>
                  <a:lnTo>
                    <a:pt x="3732" y="1184"/>
                  </a:lnTo>
                  <a:lnTo>
                    <a:pt x="3732" y="1188"/>
                  </a:lnTo>
                  <a:lnTo>
                    <a:pt x="3733" y="1188"/>
                  </a:lnTo>
                  <a:lnTo>
                    <a:pt x="3734" y="1188"/>
                  </a:lnTo>
                  <a:lnTo>
                    <a:pt x="3735" y="1189"/>
                  </a:lnTo>
                  <a:lnTo>
                    <a:pt x="3736" y="1190"/>
                  </a:lnTo>
                  <a:lnTo>
                    <a:pt x="3736" y="1191"/>
                  </a:lnTo>
                  <a:lnTo>
                    <a:pt x="3736" y="1192"/>
                  </a:lnTo>
                  <a:lnTo>
                    <a:pt x="3736" y="1193"/>
                  </a:lnTo>
                  <a:lnTo>
                    <a:pt x="3736" y="1194"/>
                  </a:lnTo>
                  <a:lnTo>
                    <a:pt x="3736" y="1195"/>
                  </a:lnTo>
                  <a:lnTo>
                    <a:pt x="3736" y="1197"/>
                  </a:lnTo>
                  <a:lnTo>
                    <a:pt x="3736" y="1198"/>
                  </a:lnTo>
                  <a:lnTo>
                    <a:pt x="3735" y="1199"/>
                  </a:lnTo>
                  <a:lnTo>
                    <a:pt x="3734" y="1200"/>
                  </a:lnTo>
                  <a:lnTo>
                    <a:pt x="3733" y="1201"/>
                  </a:lnTo>
                  <a:lnTo>
                    <a:pt x="3733" y="1203"/>
                  </a:lnTo>
                  <a:lnTo>
                    <a:pt x="3733" y="1204"/>
                  </a:lnTo>
                  <a:lnTo>
                    <a:pt x="3733" y="1205"/>
                  </a:lnTo>
                  <a:lnTo>
                    <a:pt x="3732" y="1206"/>
                  </a:lnTo>
                  <a:lnTo>
                    <a:pt x="3731" y="1207"/>
                  </a:lnTo>
                  <a:lnTo>
                    <a:pt x="3730" y="1207"/>
                  </a:lnTo>
                  <a:lnTo>
                    <a:pt x="3731" y="1209"/>
                  </a:lnTo>
                  <a:lnTo>
                    <a:pt x="3730" y="1209"/>
                  </a:lnTo>
                  <a:lnTo>
                    <a:pt x="3729" y="1210"/>
                  </a:lnTo>
                  <a:lnTo>
                    <a:pt x="3729" y="1211"/>
                  </a:lnTo>
                  <a:lnTo>
                    <a:pt x="3728" y="1211"/>
                  </a:lnTo>
                  <a:lnTo>
                    <a:pt x="3727" y="1211"/>
                  </a:lnTo>
                  <a:lnTo>
                    <a:pt x="3727" y="1212"/>
                  </a:lnTo>
                  <a:lnTo>
                    <a:pt x="3726" y="1213"/>
                  </a:lnTo>
                  <a:lnTo>
                    <a:pt x="3727" y="1213"/>
                  </a:lnTo>
                  <a:lnTo>
                    <a:pt x="3726" y="1215"/>
                  </a:lnTo>
                  <a:lnTo>
                    <a:pt x="3727" y="1216"/>
                  </a:lnTo>
                  <a:lnTo>
                    <a:pt x="3727" y="1217"/>
                  </a:lnTo>
                  <a:lnTo>
                    <a:pt x="3726" y="1218"/>
                  </a:lnTo>
                  <a:lnTo>
                    <a:pt x="3726" y="1220"/>
                  </a:lnTo>
                  <a:lnTo>
                    <a:pt x="3726" y="1221"/>
                  </a:lnTo>
                  <a:lnTo>
                    <a:pt x="3727" y="1222"/>
                  </a:lnTo>
                  <a:lnTo>
                    <a:pt x="3727" y="1223"/>
                  </a:lnTo>
                  <a:lnTo>
                    <a:pt x="3727" y="1224"/>
                  </a:lnTo>
                  <a:lnTo>
                    <a:pt x="3727" y="1225"/>
                  </a:lnTo>
                  <a:lnTo>
                    <a:pt x="3727" y="1226"/>
                  </a:lnTo>
                  <a:lnTo>
                    <a:pt x="3729" y="1226"/>
                  </a:lnTo>
                  <a:lnTo>
                    <a:pt x="3731" y="1227"/>
                  </a:lnTo>
                  <a:lnTo>
                    <a:pt x="3732" y="1228"/>
                  </a:lnTo>
                  <a:lnTo>
                    <a:pt x="3733" y="1229"/>
                  </a:lnTo>
                  <a:lnTo>
                    <a:pt x="3733" y="1230"/>
                  </a:lnTo>
                  <a:lnTo>
                    <a:pt x="3733" y="1231"/>
                  </a:lnTo>
                  <a:lnTo>
                    <a:pt x="3733" y="1232"/>
                  </a:lnTo>
                  <a:lnTo>
                    <a:pt x="3734" y="1233"/>
                  </a:lnTo>
                  <a:lnTo>
                    <a:pt x="3733" y="1233"/>
                  </a:lnTo>
                  <a:lnTo>
                    <a:pt x="3733" y="1234"/>
                  </a:lnTo>
                  <a:lnTo>
                    <a:pt x="3731" y="1234"/>
                  </a:lnTo>
                  <a:lnTo>
                    <a:pt x="3730" y="1236"/>
                  </a:lnTo>
                  <a:lnTo>
                    <a:pt x="3730" y="1237"/>
                  </a:lnTo>
                  <a:lnTo>
                    <a:pt x="3729" y="1239"/>
                  </a:lnTo>
                  <a:lnTo>
                    <a:pt x="3729" y="1240"/>
                  </a:lnTo>
                  <a:lnTo>
                    <a:pt x="3730" y="1241"/>
                  </a:lnTo>
                  <a:lnTo>
                    <a:pt x="3730" y="1242"/>
                  </a:lnTo>
                  <a:lnTo>
                    <a:pt x="3730" y="1243"/>
                  </a:lnTo>
                  <a:lnTo>
                    <a:pt x="3730" y="1244"/>
                  </a:lnTo>
                  <a:lnTo>
                    <a:pt x="3729" y="1245"/>
                  </a:lnTo>
                  <a:lnTo>
                    <a:pt x="3728" y="1247"/>
                  </a:lnTo>
                  <a:lnTo>
                    <a:pt x="3727" y="1248"/>
                  </a:lnTo>
                  <a:lnTo>
                    <a:pt x="3726" y="1248"/>
                  </a:lnTo>
                  <a:lnTo>
                    <a:pt x="3726" y="1250"/>
                  </a:lnTo>
                  <a:lnTo>
                    <a:pt x="3725" y="1250"/>
                  </a:lnTo>
                  <a:lnTo>
                    <a:pt x="3725" y="1251"/>
                  </a:lnTo>
                  <a:lnTo>
                    <a:pt x="3725" y="1252"/>
                  </a:lnTo>
                  <a:lnTo>
                    <a:pt x="3726" y="1253"/>
                  </a:lnTo>
                  <a:lnTo>
                    <a:pt x="3727" y="1254"/>
                  </a:lnTo>
                  <a:lnTo>
                    <a:pt x="3728" y="1254"/>
                  </a:lnTo>
                  <a:lnTo>
                    <a:pt x="3728" y="1256"/>
                  </a:lnTo>
                  <a:lnTo>
                    <a:pt x="3727" y="1257"/>
                  </a:lnTo>
                  <a:lnTo>
                    <a:pt x="3727" y="1258"/>
                  </a:lnTo>
                  <a:lnTo>
                    <a:pt x="3728" y="1260"/>
                  </a:lnTo>
                  <a:lnTo>
                    <a:pt x="3729" y="1261"/>
                  </a:lnTo>
                  <a:lnTo>
                    <a:pt x="3730" y="1261"/>
                  </a:lnTo>
                  <a:lnTo>
                    <a:pt x="3730" y="1262"/>
                  </a:lnTo>
                  <a:lnTo>
                    <a:pt x="3731" y="1263"/>
                  </a:lnTo>
                  <a:lnTo>
                    <a:pt x="3732" y="1263"/>
                  </a:lnTo>
                  <a:lnTo>
                    <a:pt x="3732" y="1264"/>
                  </a:lnTo>
                  <a:lnTo>
                    <a:pt x="3731" y="1265"/>
                  </a:lnTo>
                  <a:lnTo>
                    <a:pt x="3730" y="1265"/>
                  </a:lnTo>
                  <a:lnTo>
                    <a:pt x="3729" y="1266"/>
                  </a:lnTo>
                  <a:lnTo>
                    <a:pt x="3728" y="1266"/>
                  </a:lnTo>
                  <a:lnTo>
                    <a:pt x="3727" y="1266"/>
                  </a:lnTo>
                  <a:lnTo>
                    <a:pt x="3726" y="1266"/>
                  </a:lnTo>
                  <a:lnTo>
                    <a:pt x="3724" y="1267"/>
                  </a:lnTo>
                  <a:lnTo>
                    <a:pt x="3723" y="1267"/>
                  </a:lnTo>
                  <a:lnTo>
                    <a:pt x="3722" y="1270"/>
                  </a:lnTo>
                  <a:lnTo>
                    <a:pt x="3719" y="1273"/>
                  </a:lnTo>
                  <a:lnTo>
                    <a:pt x="3718" y="1274"/>
                  </a:lnTo>
                  <a:lnTo>
                    <a:pt x="3717" y="1274"/>
                  </a:lnTo>
                  <a:lnTo>
                    <a:pt x="3716" y="1274"/>
                  </a:lnTo>
                  <a:lnTo>
                    <a:pt x="3715" y="1275"/>
                  </a:lnTo>
                  <a:lnTo>
                    <a:pt x="3714" y="1277"/>
                  </a:lnTo>
                  <a:lnTo>
                    <a:pt x="3713" y="1277"/>
                  </a:lnTo>
                  <a:lnTo>
                    <a:pt x="3711" y="1277"/>
                  </a:lnTo>
                  <a:lnTo>
                    <a:pt x="3710" y="1277"/>
                  </a:lnTo>
                  <a:lnTo>
                    <a:pt x="3709" y="1278"/>
                  </a:lnTo>
                  <a:lnTo>
                    <a:pt x="3709" y="1279"/>
                  </a:lnTo>
                  <a:lnTo>
                    <a:pt x="3710" y="1280"/>
                  </a:lnTo>
                  <a:lnTo>
                    <a:pt x="3710" y="1281"/>
                  </a:lnTo>
                  <a:lnTo>
                    <a:pt x="3711" y="1283"/>
                  </a:lnTo>
                  <a:lnTo>
                    <a:pt x="3711" y="1284"/>
                  </a:lnTo>
                  <a:lnTo>
                    <a:pt x="3712" y="1284"/>
                  </a:lnTo>
                  <a:lnTo>
                    <a:pt x="3713" y="1284"/>
                  </a:lnTo>
                  <a:lnTo>
                    <a:pt x="3714" y="1286"/>
                  </a:lnTo>
                  <a:lnTo>
                    <a:pt x="3712" y="1287"/>
                  </a:lnTo>
                  <a:lnTo>
                    <a:pt x="3711" y="1288"/>
                  </a:lnTo>
                  <a:lnTo>
                    <a:pt x="3709" y="1289"/>
                  </a:lnTo>
                  <a:lnTo>
                    <a:pt x="3709" y="1290"/>
                  </a:lnTo>
                  <a:lnTo>
                    <a:pt x="3710" y="1291"/>
                  </a:lnTo>
                  <a:lnTo>
                    <a:pt x="3711" y="1291"/>
                  </a:lnTo>
                  <a:lnTo>
                    <a:pt x="3711" y="1292"/>
                  </a:lnTo>
                  <a:lnTo>
                    <a:pt x="3711" y="1294"/>
                  </a:lnTo>
                  <a:lnTo>
                    <a:pt x="3711" y="1296"/>
                  </a:lnTo>
                  <a:lnTo>
                    <a:pt x="3711" y="1297"/>
                  </a:lnTo>
                  <a:lnTo>
                    <a:pt x="3710" y="1298"/>
                  </a:lnTo>
                  <a:lnTo>
                    <a:pt x="3709" y="1299"/>
                  </a:lnTo>
                  <a:lnTo>
                    <a:pt x="3709" y="1300"/>
                  </a:lnTo>
                  <a:lnTo>
                    <a:pt x="3710" y="1301"/>
                  </a:lnTo>
                  <a:lnTo>
                    <a:pt x="3710" y="1302"/>
                  </a:lnTo>
                  <a:lnTo>
                    <a:pt x="3709" y="1303"/>
                  </a:lnTo>
                  <a:lnTo>
                    <a:pt x="3707" y="1303"/>
                  </a:lnTo>
                  <a:lnTo>
                    <a:pt x="3705" y="1304"/>
                  </a:lnTo>
                  <a:lnTo>
                    <a:pt x="3704" y="1304"/>
                  </a:lnTo>
                  <a:lnTo>
                    <a:pt x="3703" y="1305"/>
                  </a:lnTo>
                  <a:lnTo>
                    <a:pt x="3701" y="1306"/>
                  </a:lnTo>
                  <a:lnTo>
                    <a:pt x="3701" y="1307"/>
                  </a:lnTo>
                  <a:lnTo>
                    <a:pt x="3702" y="1308"/>
                  </a:lnTo>
                  <a:lnTo>
                    <a:pt x="3703" y="1309"/>
                  </a:lnTo>
                  <a:lnTo>
                    <a:pt x="3704" y="1309"/>
                  </a:lnTo>
                  <a:lnTo>
                    <a:pt x="3704" y="1310"/>
                  </a:lnTo>
                  <a:lnTo>
                    <a:pt x="3705" y="1311"/>
                  </a:lnTo>
                  <a:lnTo>
                    <a:pt x="3705" y="1312"/>
                  </a:lnTo>
                  <a:lnTo>
                    <a:pt x="3706" y="1312"/>
                  </a:lnTo>
                  <a:lnTo>
                    <a:pt x="3707" y="1312"/>
                  </a:lnTo>
                  <a:lnTo>
                    <a:pt x="3709" y="1314"/>
                  </a:lnTo>
                  <a:lnTo>
                    <a:pt x="3710" y="1314"/>
                  </a:lnTo>
                  <a:lnTo>
                    <a:pt x="3711" y="1313"/>
                  </a:lnTo>
                  <a:lnTo>
                    <a:pt x="3712" y="1313"/>
                  </a:lnTo>
                  <a:lnTo>
                    <a:pt x="3713" y="1312"/>
                  </a:lnTo>
                  <a:lnTo>
                    <a:pt x="3716" y="1311"/>
                  </a:lnTo>
                  <a:lnTo>
                    <a:pt x="3717" y="1311"/>
                  </a:lnTo>
                  <a:lnTo>
                    <a:pt x="3719" y="1313"/>
                  </a:lnTo>
                  <a:lnTo>
                    <a:pt x="3720" y="1314"/>
                  </a:lnTo>
                  <a:lnTo>
                    <a:pt x="3720" y="1315"/>
                  </a:lnTo>
                  <a:lnTo>
                    <a:pt x="3721" y="1316"/>
                  </a:lnTo>
                  <a:lnTo>
                    <a:pt x="3722" y="1317"/>
                  </a:lnTo>
                  <a:lnTo>
                    <a:pt x="3722" y="1318"/>
                  </a:lnTo>
                  <a:lnTo>
                    <a:pt x="3723" y="1320"/>
                  </a:lnTo>
                  <a:lnTo>
                    <a:pt x="3724" y="1321"/>
                  </a:lnTo>
                  <a:lnTo>
                    <a:pt x="3725" y="1321"/>
                  </a:lnTo>
                  <a:lnTo>
                    <a:pt x="3727" y="1322"/>
                  </a:lnTo>
                  <a:lnTo>
                    <a:pt x="3729" y="1324"/>
                  </a:lnTo>
                  <a:lnTo>
                    <a:pt x="3730" y="1324"/>
                  </a:lnTo>
                  <a:lnTo>
                    <a:pt x="3731" y="1324"/>
                  </a:lnTo>
                  <a:lnTo>
                    <a:pt x="3732" y="1325"/>
                  </a:lnTo>
                  <a:lnTo>
                    <a:pt x="3734" y="1325"/>
                  </a:lnTo>
                  <a:lnTo>
                    <a:pt x="3735" y="1325"/>
                  </a:lnTo>
                  <a:lnTo>
                    <a:pt x="3736" y="1326"/>
                  </a:lnTo>
                  <a:lnTo>
                    <a:pt x="3736" y="1328"/>
                  </a:lnTo>
                  <a:lnTo>
                    <a:pt x="3735" y="1328"/>
                  </a:lnTo>
                  <a:lnTo>
                    <a:pt x="3734" y="1330"/>
                  </a:lnTo>
                  <a:lnTo>
                    <a:pt x="3736" y="1331"/>
                  </a:lnTo>
                  <a:lnTo>
                    <a:pt x="3737" y="1333"/>
                  </a:lnTo>
                  <a:lnTo>
                    <a:pt x="3738" y="1334"/>
                  </a:lnTo>
                  <a:lnTo>
                    <a:pt x="3738" y="1335"/>
                  </a:lnTo>
                  <a:lnTo>
                    <a:pt x="3739" y="1338"/>
                  </a:lnTo>
                  <a:lnTo>
                    <a:pt x="3741" y="1338"/>
                  </a:lnTo>
                  <a:lnTo>
                    <a:pt x="3742" y="1339"/>
                  </a:lnTo>
                  <a:lnTo>
                    <a:pt x="3742" y="1341"/>
                  </a:lnTo>
                  <a:lnTo>
                    <a:pt x="3742" y="1342"/>
                  </a:lnTo>
                  <a:lnTo>
                    <a:pt x="3743" y="1343"/>
                  </a:lnTo>
                  <a:lnTo>
                    <a:pt x="3745" y="1343"/>
                  </a:lnTo>
                  <a:lnTo>
                    <a:pt x="3746" y="1343"/>
                  </a:lnTo>
                  <a:lnTo>
                    <a:pt x="3746" y="1344"/>
                  </a:lnTo>
                  <a:lnTo>
                    <a:pt x="3745" y="1348"/>
                  </a:lnTo>
                  <a:lnTo>
                    <a:pt x="3746" y="1349"/>
                  </a:lnTo>
                  <a:lnTo>
                    <a:pt x="3746" y="1350"/>
                  </a:lnTo>
                  <a:lnTo>
                    <a:pt x="3744" y="1351"/>
                  </a:lnTo>
                  <a:lnTo>
                    <a:pt x="3744" y="1353"/>
                  </a:lnTo>
                  <a:lnTo>
                    <a:pt x="3743" y="1355"/>
                  </a:lnTo>
                  <a:lnTo>
                    <a:pt x="3744" y="1357"/>
                  </a:lnTo>
                  <a:lnTo>
                    <a:pt x="3745" y="1358"/>
                  </a:lnTo>
                  <a:lnTo>
                    <a:pt x="3746" y="1359"/>
                  </a:lnTo>
                  <a:lnTo>
                    <a:pt x="3747" y="1359"/>
                  </a:lnTo>
                  <a:lnTo>
                    <a:pt x="3747" y="1360"/>
                  </a:lnTo>
                  <a:lnTo>
                    <a:pt x="3748" y="1363"/>
                  </a:lnTo>
                  <a:lnTo>
                    <a:pt x="3749" y="1365"/>
                  </a:lnTo>
                  <a:lnTo>
                    <a:pt x="3749" y="1367"/>
                  </a:lnTo>
                  <a:lnTo>
                    <a:pt x="3750" y="1368"/>
                  </a:lnTo>
                  <a:lnTo>
                    <a:pt x="3750" y="1369"/>
                  </a:lnTo>
                  <a:lnTo>
                    <a:pt x="3751" y="1370"/>
                  </a:lnTo>
                  <a:lnTo>
                    <a:pt x="3751" y="1373"/>
                  </a:lnTo>
                  <a:lnTo>
                    <a:pt x="3751" y="1374"/>
                  </a:lnTo>
                  <a:lnTo>
                    <a:pt x="3752" y="1374"/>
                  </a:lnTo>
                  <a:lnTo>
                    <a:pt x="3754" y="1376"/>
                  </a:lnTo>
                  <a:lnTo>
                    <a:pt x="3755" y="1377"/>
                  </a:lnTo>
                  <a:lnTo>
                    <a:pt x="3756" y="1378"/>
                  </a:lnTo>
                  <a:lnTo>
                    <a:pt x="3758" y="1378"/>
                  </a:lnTo>
                  <a:lnTo>
                    <a:pt x="3758" y="1377"/>
                  </a:lnTo>
                  <a:lnTo>
                    <a:pt x="3759" y="1376"/>
                  </a:lnTo>
                  <a:lnTo>
                    <a:pt x="3759" y="1375"/>
                  </a:lnTo>
                  <a:lnTo>
                    <a:pt x="3761" y="1375"/>
                  </a:lnTo>
                  <a:lnTo>
                    <a:pt x="3762" y="1375"/>
                  </a:lnTo>
                  <a:lnTo>
                    <a:pt x="3764" y="1375"/>
                  </a:lnTo>
                  <a:lnTo>
                    <a:pt x="3766" y="1375"/>
                  </a:lnTo>
                  <a:lnTo>
                    <a:pt x="3768" y="1375"/>
                  </a:lnTo>
                  <a:lnTo>
                    <a:pt x="3769" y="1375"/>
                  </a:lnTo>
                  <a:lnTo>
                    <a:pt x="3769" y="1376"/>
                  </a:lnTo>
                  <a:lnTo>
                    <a:pt x="3769" y="1377"/>
                  </a:lnTo>
                  <a:lnTo>
                    <a:pt x="3767" y="1378"/>
                  </a:lnTo>
                  <a:lnTo>
                    <a:pt x="3767" y="1379"/>
                  </a:lnTo>
                  <a:lnTo>
                    <a:pt x="3768" y="1381"/>
                  </a:lnTo>
                  <a:lnTo>
                    <a:pt x="3768" y="1382"/>
                  </a:lnTo>
                  <a:lnTo>
                    <a:pt x="3768" y="1383"/>
                  </a:lnTo>
                  <a:lnTo>
                    <a:pt x="3767" y="1383"/>
                  </a:lnTo>
                  <a:lnTo>
                    <a:pt x="3766" y="1383"/>
                  </a:lnTo>
                  <a:lnTo>
                    <a:pt x="3766" y="1382"/>
                  </a:lnTo>
                  <a:lnTo>
                    <a:pt x="3766" y="1383"/>
                  </a:lnTo>
                  <a:lnTo>
                    <a:pt x="3766" y="1385"/>
                  </a:lnTo>
                  <a:lnTo>
                    <a:pt x="3765" y="1385"/>
                  </a:lnTo>
                  <a:lnTo>
                    <a:pt x="3765" y="1387"/>
                  </a:lnTo>
                  <a:lnTo>
                    <a:pt x="3765" y="1388"/>
                  </a:lnTo>
                  <a:lnTo>
                    <a:pt x="3766" y="1391"/>
                  </a:lnTo>
                  <a:lnTo>
                    <a:pt x="3768" y="1391"/>
                  </a:lnTo>
                  <a:lnTo>
                    <a:pt x="3769" y="1391"/>
                  </a:lnTo>
                  <a:lnTo>
                    <a:pt x="3769" y="1392"/>
                  </a:lnTo>
                  <a:lnTo>
                    <a:pt x="3769" y="1393"/>
                  </a:lnTo>
                  <a:lnTo>
                    <a:pt x="3770" y="1395"/>
                  </a:lnTo>
                  <a:lnTo>
                    <a:pt x="3770" y="1397"/>
                  </a:lnTo>
                  <a:lnTo>
                    <a:pt x="3771" y="1398"/>
                  </a:lnTo>
                  <a:lnTo>
                    <a:pt x="3773" y="1397"/>
                  </a:lnTo>
                  <a:lnTo>
                    <a:pt x="3774" y="1396"/>
                  </a:lnTo>
                  <a:lnTo>
                    <a:pt x="3776" y="1394"/>
                  </a:lnTo>
                  <a:lnTo>
                    <a:pt x="3777" y="1393"/>
                  </a:lnTo>
                  <a:lnTo>
                    <a:pt x="3779" y="1393"/>
                  </a:lnTo>
                  <a:lnTo>
                    <a:pt x="3780" y="1394"/>
                  </a:lnTo>
                  <a:lnTo>
                    <a:pt x="3781" y="1395"/>
                  </a:lnTo>
                  <a:lnTo>
                    <a:pt x="3781" y="1396"/>
                  </a:lnTo>
                  <a:lnTo>
                    <a:pt x="3783" y="1403"/>
                  </a:lnTo>
                  <a:lnTo>
                    <a:pt x="3784" y="1405"/>
                  </a:lnTo>
                  <a:lnTo>
                    <a:pt x="3785" y="1406"/>
                  </a:lnTo>
                  <a:lnTo>
                    <a:pt x="3785" y="1405"/>
                  </a:lnTo>
                  <a:lnTo>
                    <a:pt x="3786" y="1405"/>
                  </a:lnTo>
                  <a:lnTo>
                    <a:pt x="3786" y="1403"/>
                  </a:lnTo>
                  <a:lnTo>
                    <a:pt x="3787" y="1402"/>
                  </a:lnTo>
                  <a:lnTo>
                    <a:pt x="3788" y="1402"/>
                  </a:lnTo>
                  <a:lnTo>
                    <a:pt x="3788" y="1401"/>
                  </a:lnTo>
                  <a:lnTo>
                    <a:pt x="3788" y="1400"/>
                  </a:lnTo>
                  <a:lnTo>
                    <a:pt x="3788" y="1399"/>
                  </a:lnTo>
                  <a:lnTo>
                    <a:pt x="3787" y="1399"/>
                  </a:lnTo>
                  <a:lnTo>
                    <a:pt x="3787" y="1398"/>
                  </a:lnTo>
                  <a:lnTo>
                    <a:pt x="3787" y="1397"/>
                  </a:lnTo>
                  <a:lnTo>
                    <a:pt x="3787" y="1396"/>
                  </a:lnTo>
                  <a:lnTo>
                    <a:pt x="3787" y="1395"/>
                  </a:lnTo>
                  <a:lnTo>
                    <a:pt x="3788" y="1395"/>
                  </a:lnTo>
                  <a:lnTo>
                    <a:pt x="3789" y="1394"/>
                  </a:lnTo>
                  <a:lnTo>
                    <a:pt x="3789" y="1395"/>
                  </a:lnTo>
                  <a:lnTo>
                    <a:pt x="3789" y="1396"/>
                  </a:lnTo>
                  <a:lnTo>
                    <a:pt x="3790" y="1396"/>
                  </a:lnTo>
                  <a:lnTo>
                    <a:pt x="3790" y="1397"/>
                  </a:lnTo>
                  <a:lnTo>
                    <a:pt x="3791" y="1398"/>
                  </a:lnTo>
                  <a:lnTo>
                    <a:pt x="3791" y="1399"/>
                  </a:lnTo>
                  <a:lnTo>
                    <a:pt x="3792" y="1399"/>
                  </a:lnTo>
                  <a:lnTo>
                    <a:pt x="3792" y="1400"/>
                  </a:lnTo>
                  <a:lnTo>
                    <a:pt x="3793" y="1400"/>
                  </a:lnTo>
                  <a:lnTo>
                    <a:pt x="3793" y="1402"/>
                  </a:lnTo>
                  <a:lnTo>
                    <a:pt x="3793" y="1403"/>
                  </a:lnTo>
                  <a:lnTo>
                    <a:pt x="3794" y="1404"/>
                  </a:lnTo>
                  <a:lnTo>
                    <a:pt x="3795" y="1405"/>
                  </a:lnTo>
                  <a:lnTo>
                    <a:pt x="3796" y="1406"/>
                  </a:lnTo>
                  <a:lnTo>
                    <a:pt x="3796" y="1407"/>
                  </a:lnTo>
                  <a:lnTo>
                    <a:pt x="3796" y="1409"/>
                  </a:lnTo>
                  <a:lnTo>
                    <a:pt x="3795" y="1410"/>
                  </a:lnTo>
                  <a:lnTo>
                    <a:pt x="3795" y="1411"/>
                  </a:lnTo>
                  <a:lnTo>
                    <a:pt x="3795" y="1412"/>
                  </a:lnTo>
                  <a:lnTo>
                    <a:pt x="3795" y="1414"/>
                  </a:lnTo>
                  <a:lnTo>
                    <a:pt x="3796" y="1415"/>
                  </a:lnTo>
                  <a:lnTo>
                    <a:pt x="3797" y="1415"/>
                  </a:lnTo>
                  <a:lnTo>
                    <a:pt x="3800" y="1415"/>
                  </a:lnTo>
                  <a:lnTo>
                    <a:pt x="3800" y="1416"/>
                  </a:lnTo>
                  <a:lnTo>
                    <a:pt x="3801" y="1417"/>
                  </a:lnTo>
                  <a:lnTo>
                    <a:pt x="3803" y="1420"/>
                  </a:lnTo>
                  <a:lnTo>
                    <a:pt x="3803" y="1423"/>
                  </a:lnTo>
                  <a:lnTo>
                    <a:pt x="3802" y="1425"/>
                  </a:lnTo>
                  <a:lnTo>
                    <a:pt x="3803" y="1428"/>
                  </a:lnTo>
                  <a:lnTo>
                    <a:pt x="3803" y="1429"/>
                  </a:lnTo>
                  <a:lnTo>
                    <a:pt x="3804" y="1429"/>
                  </a:lnTo>
                  <a:lnTo>
                    <a:pt x="3805" y="1429"/>
                  </a:lnTo>
                  <a:lnTo>
                    <a:pt x="3806" y="1429"/>
                  </a:lnTo>
                  <a:lnTo>
                    <a:pt x="3806" y="1430"/>
                  </a:lnTo>
                  <a:lnTo>
                    <a:pt x="3807" y="1432"/>
                  </a:lnTo>
                  <a:lnTo>
                    <a:pt x="3807" y="1434"/>
                  </a:lnTo>
                  <a:lnTo>
                    <a:pt x="3807" y="1436"/>
                  </a:lnTo>
                  <a:lnTo>
                    <a:pt x="3807" y="1439"/>
                  </a:lnTo>
                  <a:lnTo>
                    <a:pt x="3809" y="1440"/>
                  </a:lnTo>
                  <a:lnTo>
                    <a:pt x="3810" y="1440"/>
                  </a:lnTo>
                  <a:lnTo>
                    <a:pt x="3811" y="1440"/>
                  </a:lnTo>
                  <a:lnTo>
                    <a:pt x="3812" y="1440"/>
                  </a:lnTo>
                  <a:lnTo>
                    <a:pt x="3814" y="1439"/>
                  </a:lnTo>
                  <a:lnTo>
                    <a:pt x="3816" y="1438"/>
                  </a:lnTo>
                  <a:lnTo>
                    <a:pt x="3816" y="1439"/>
                  </a:lnTo>
                  <a:lnTo>
                    <a:pt x="3817" y="1441"/>
                  </a:lnTo>
                  <a:lnTo>
                    <a:pt x="3818" y="1442"/>
                  </a:lnTo>
                  <a:lnTo>
                    <a:pt x="3819" y="1443"/>
                  </a:lnTo>
                  <a:lnTo>
                    <a:pt x="3821" y="1445"/>
                  </a:lnTo>
                  <a:lnTo>
                    <a:pt x="3822" y="1445"/>
                  </a:lnTo>
                  <a:lnTo>
                    <a:pt x="3823" y="1445"/>
                  </a:lnTo>
                  <a:lnTo>
                    <a:pt x="3824" y="1445"/>
                  </a:lnTo>
                  <a:lnTo>
                    <a:pt x="3826" y="1445"/>
                  </a:lnTo>
                  <a:lnTo>
                    <a:pt x="3827" y="1445"/>
                  </a:lnTo>
                  <a:lnTo>
                    <a:pt x="3828" y="1446"/>
                  </a:lnTo>
                  <a:lnTo>
                    <a:pt x="3828" y="1447"/>
                  </a:lnTo>
                  <a:lnTo>
                    <a:pt x="3828" y="1448"/>
                  </a:lnTo>
                  <a:lnTo>
                    <a:pt x="3828" y="1449"/>
                  </a:lnTo>
                  <a:lnTo>
                    <a:pt x="3828" y="1450"/>
                  </a:lnTo>
                  <a:lnTo>
                    <a:pt x="3829" y="1451"/>
                  </a:lnTo>
                  <a:lnTo>
                    <a:pt x="3830" y="1452"/>
                  </a:lnTo>
                  <a:lnTo>
                    <a:pt x="3829" y="1454"/>
                  </a:lnTo>
                  <a:lnTo>
                    <a:pt x="3828" y="1455"/>
                  </a:lnTo>
                  <a:lnTo>
                    <a:pt x="3828" y="1456"/>
                  </a:lnTo>
                  <a:lnTo>
                    <a:pt x="3827" y="1459"/>
                  </a:lnTo>
                  <a:lnTo>
                    <a:pt x="3828" y="1461"/>
                  </a:lnTo>
                  <a:lnTo>
                    <a:pt x="3827" y="1463"/>
                  </a:lnTo>
                  <a:lnTo>
                    <a:pt x="3827" y="1464"/>
                  </a:lnTo>
                  <a:lnTo>
                    <a:pt x="3827" y="1466"/>
                  </a:lnTo>
                  <a:lnTo>
                    <a:pt x="3826" y="1468"/>
                  </a:lnTo>
                  <a:lnTo>
                    <a:pt x="3826" y="1469"/>
                  </a:lnTo>
                  <a:lnTo>
                    <a:pt x="3827" y="1470"/>
                  </a:lnTo>
                  <a:lnTo>
                    <a:pt x="3830" y="1471"/>
                  </a:lnTo>
                  <a:lnTo>
                    <a:pt x="3831" y="1472"/>
                  </a:lnTo>
                  <a:lnTo>
                    <a:pt x="3831" y="1474"/>
                  </a:lnTo>
                  <a:lnTo>
                    <a:pt x="3831" y="1476"/>
                  </a:lnTo>
                  <a:lnTo>
                    <a:pt x="3830" y="1478"/>
                  </a:lnTo>
                  <a:lnTo>
                    <a:pt x="3830" y="1479"/>
                  </a:lnTo>
                  <a:lnTo>
                    <a:pt x="3830" y="1481"/>
                  </a:lnTo>
                  <a:lnTo>
                    <a:pt x="3830" y="1482"/>
                  </a:lnTo>
                  <a:lnTo>
                    <a:pt x="3831" y="1482"/>
                  </a:lnTo>
                  <a:lnTo>
                    <a:pt x="3832" y="1481"/>
                  </a:lnTo>
                  <a:lnTo>
                    <a:pt x="3833" y="1481"/>
                  </a:lnTo>
                  <a:lnTo>
                    <a:pt x="3834" y="1483"/>
                  </a:lnTo>
                  <a:lnTo>
                    <a:pt x="3835" y="1483"/>
                  </a:lnTo>
                  <a:lnTo>
                    <a:pt x="3836" y="1483"/>
                  </a:lnTo>
                  <a:lnTo>
                    <a:pt x="3837" y="1484"/>
                  </a:lnTo>
                  <a:lnTo>
                    <a:pt x="3837" y="1485"/>
                  </a:lnTo>
                  <a:lnTo>
                    <a:pt x="3838" y="1488"/>
                  </a:lnTo>
                  <a:lnTo>
                    <a:pt x="3839" y="1490"/>
                  </a:lnTo>
                  <a:lnTo>
                    <a:pt x="3840" y="1490"/>
                  </a:lnTo>
                  <a:lnTo>
                    <a:pt x="3837" y="1492"/>
                  </a:lnTo>
                  <a:lnTo>
                    <a:pt x="3825" y="1504"/>
                  </a:lnTo>
                  <a:lnTo>
                    <a:pt x="3824" y="1505"/>
                  </a:lnTo>
                  <a:lnTo>
                    <a:pt x="3824" y="1506"/>
                  </a:lnTo>
                  <a:lnTo>
                    <a:pt x="3823" y="1506"/>
                  </a:lnTo>
                  <a:lnTo>
                    <a:pt x="3806" y="1513"/>
                  </a:lnTo>
                  <a:lnTo>
                    <a:pt x="3805" y="1514"/>
                  </a:lnTo>
                  <a:lnTo>
                    <a:pt x="3804" y="1516"/>
                  </a:lnTo>
                  <a:lnTo>
                    <a:pt x="3804" y="1517"/>
                  </a:lnTo>
                  <a:lnTo>
                    <a:pt x="3805" y="1517"/>
                  </a:lnTo>
                  <a:lnTo>
                    <a:pt x="3806" y="1520"/>
                  </a:lnTo>
                  <a:lnTo>
                    <a:pt x="3808" y="1522"/>
                  </a:lnTo>
                  <a:lnTo>
                    <a:pt x="3810" y="1524"/>
                  </a:lnTo>
                  <a:lnTo>
                    <a:pt x="3812" y="1526"/>
                  </a:lnTo>
                  <a:lnTo>
                    <a:pt x="3813" y="1526"/>
                  </a:lnTo>
                  <a:lnTo>
                    <a:pt x="3815" y="1527"/>
                  </a:lnTo>
                  <a:lnTo>
                    <a:pt x="3816" y="1528"/>
                  </a:lnTo>
                  <a:lnTo>
                    <a:pt x="3817" y="1529"/>
                  </a:lnTo>
                  <a:lnTo>
                    <a:pt x="3817" y="1532"/>
                  </a:lnTo>
                  <a:lnTo>
                    <a:pt x="3817" y="1534"/>
                  </a:lnTo>
                  <a:lnTo>
                    <a:pt x="3818" y="1534"/>
                  </a:lnTo>
                  <a:lnTo>
                    <a:pt x="3817" y="1537"/>
                  </a:lnTo>
                  <a:close/>
                </a:path>
              </a:pathLst>
            </a:custGeom>
            <a:noFill/>
            <a:ln w="19050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64" name="Freeform 457"/>
            <p:cNvSpPr>
              <a:spLocks/>
            </p:cNvSpPr>
            <p:nvPr/>
          </p:nvSpPr>
          <p:spPr bwMode="auto">
            <a:xfrm>
              <a:off x="6339056" y="4549052"/>
              <a:ext cx="805" cy="80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2147483647 w 1"/>
                <a:gd name="T9" fmla="*/ 0 h 1"/>
                <a:gd name="T10" fmla="*/ 2147483647 w 1"/>
                <a:gd name="T11" fmla="*/ 0 h 1"/>
                <a:gd name="T12" fmla="*/ 2147483647 w 1"/>
                <a:gd name="T13" fmla="*/ 0 h 1"/>
                <a:gd name="T14" fmla="*/ 2147483647 w 1"/>
                <a:gd name="T15" fmla="*/ 2147483647 h 1"/>
                <a:gd name="T16" fmla="*/ 2147483647 w 1"/>
                <a:gd name="T17" fmla="*/ 2147483647 h 1"/>
                <a:gd name="T18" fmla="*/ 0 w 1"/>
                <a:gd name="T19" fmla="*/ 2147483647 h 1"/>
                <a:gd name="T20" fmla="*/ 0 w 1"/>
                <a:gd name="T21" fmla="*/ 0 h 1"/>
                <a:gd name="T22" fmla="*/ 0 w 1"/>
                <a:gd name="T23" fmla="*/ 0 h 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65" name="Freeform 512"/>
            <p:cNvSpPr>
              <a:spLocks noEditPoints="1"/>
            </p:cNvSpPr>
            <p:nvPr/>
          </p:nvSpPr>
          <p:spPr bwMode="auto">
            <a:xfrm>
              <a:off x="7236478" y="3365557"/>
              <a:ext cx="1134052" cy="701869"/>
            </a:xfrm>
            <a:custGeom>
              <a:avLst/>
              <a:gdLst>
                <a:gd name="T0" fmla="*/ 2147483647 w 1409"/>
                <a:gd name="T1" fmla="*/ 2147483647 h 870"/>
                <a:gd name="T2" fmla="*/ 2147483647 w 1409"/>
                <a:gd name="T3" fmla="*/ 2147483647 h 870"/>
                <a:gd name="T4" fmla="*/ 2147483647 w 1409"/>
                <a:gd name="T5" fmla="*/ 2147483647 h 870"/>
                <a:gd name="T6" fmla="*/ 2147483647 w 1409"/>
                <a:gd name="T7" fmla="*/ 2147483647 h 870"/>
                <a:gd name="T8" fmla="*/ 2147483647 w 1409"/>
                <a:gd name="T9" fmla="*/ 2147483647 h 870"/>
                <a:gd name="T10" fmla="*/ 2147483647 w 1409"/>
                <a:gd name="T11" fmla="*/ 2147483647 h 870"/>
                <a:gd name="T12" fmla="*/ 2147483647 w 1409"/>
                <a:gd name="T13" fmla="*/ 2147483647 h 870"/>
                <a:gd name="T14" fmla="*/ 2147483647 w 1409"/>
                <a:gd name="T15" fmla="*/ 2147483647 h 870"/>
                <a:gd name="T16" fmla="*/ 2147483647 w 1409"/>
                <a:gd name="T17" fmla="*/ 2147483647 h 870"/>
                <a:gd name="T18" fmla="*/ 2147483647 w 1409"/>
                <a:gd name="T19" fmla="*/ 2147483647 h 870"/>
                <a:gd name="T20" fmla="*/ 2147483647 w 1409"/>
                <a:gd name="T21" fmla="*/ 2147483647 h 870"/>
                <a:gd name="T22" fmla="*/ 2147483647 w 1409"/>
                <a:gd name="T23" fmla="*/ 2147483647 h 870"/>
                <a:gd name="T24" fmla="*/ 2147483647 w 1409"/>
                <a:gd name="T25" fmla="*/ 2147483647 h 870"/>
                <a:gd name="T26" fmla="*/ 2147483647 w 1409"/>
                <a:gd name="T27" fmla="*/ 2147483647 h 870"/>
                <a:gd name="T28" fmla="*/ 2147483647 w 1409"/>
                <a:gd name="T29" fmla="*/ 2147483647 h 870"/>
                <a:gd name="T30" fmla="*/ 2147483647 w 1409"/>
                <a:gd name="T31" fmla="*/ 2147483647 h 870"/>
                <a:gd name="T32" fmla="*/ 2147483647 w 1409"/>
                <a:gd name="T33" fmla="*/ 2147483647 h 870"/>
                <a:gd name="T34" fmla="*/ 2147483647 w 1409"/>
                <a:gd name="T35" fmla="*/ 2147483647 h 870"/>
                <a:gd name="T36" fmla="*/ 2147483647 w 1409"/>
                <a:gd name="T37" fmla="*/ 2147483647 h 870"/>
                <a:gd name="T38" fmla="*/ 2147483647 w 1409"/>
                <a:gd name="T39" fmla="*/ 2147483647 h 870"/>
                <a:gd name="T40" fmla="*/ 2147483647 w 1409"/>
                <a:gd name="T41" fmla="*/ 2147483647 h 870"/>
                <a:gd name="T42" fmla="*/ 2147483647 w 1409"/>
                <a:gd name="T43" fmla="*/ 2147483647 h 870"/>
                <a:gd name="T44" fmla="*/ 2147483647 w 1409"/>
                <a:gd name="T45" fmla="*/ 2147483647 h 870"/>
                <a:gd name="T46" fmla="*/ 2147483647 w 1409"/>
                <a:gd name="T47" fmla="*/ 2147483647 h 870"/>
                <a:gd name="T48" fmla="*/ 2147483647 w 1409"/>
                <a:gd name="T49" fmla="*/ 2147483647 h 870"/>
                <a:gd name="T50" fmla="*/ 2147483647 w 1409"/>
                <a:gd name="T51" fmla="*/ 2147483647 h 870"/>
                <a:gd name="T52" fmla="*/ 2147483647 w 1409"/>
                <a:gd name="T53" fmla="*/ 2147483647 h 870"/>
                <a:gd name="T54" fmla="*/ 2147483647 w 1409"/>
                <a:gd name="T55" fmla="*/ 2147483647 h 870"/>
                <a:gd name="T56" fmla="*/ 2147483647 w 1409"/>
                <a:gd name="T57" fmla="*/ 2147483647 h 870"/>
                <a:gd name="T58" fmla="*/ 2147483647 w 1409"/>
                <a:gd name="T59" fmla="*/ 2147483647 h 870"/>
                <a:gd name="T60" fmla="*/ 2147483647 w 1409"/>
                <a:gd name="T61" fmla="*/ 2147483647 h 870"/>
                <a:gd name="T62" fmla="*/ 2147483647 w 1409"/>
                <a:gd name="T63" fmla="*/ 2147483647 h 870"/>
                <a:gd name="T64" fmla="*/ 2147483647 w 1409"/>
                <a:gd name="T65" fmla="*/ 2147483647 h 870"/>
                <a:gd name="T66" fmla="*/ 2147483647 w 1409"/>
                <a:gd name="T67" fmla="*/ 2147483647 h 870"/>
                <a:gd name="T68" fmla="*/ 2147483647 w 1409"/>
                <a:gd name="T69" fmla="*/ 2147483647 h 870"/>
                <a:gd name="T70" fmla="*/ 2147483647 w 1409"/>
                <a:gd name="T71" fmla="*/ 2147483647 h 870"/>
                <a:gd name="T72" fmla="*/ 2147483647 w 1409"/>
                <a:gd name="T73" fmla="*/ 2147483647 h 870"/>
                <a:gd name="T74" fmla="*/ 2147483647 w 1409"/>
                <a:gd name="T75" fmla="*/ 2147483647 h 870"/>
                <a:gd name="T76" fmla="*/ 2147483647 w 1409"/>
                <a:gd name="T77" fmla="*/ 2147483647 h 870"/>
                <a:gd name="T78" fmla="*/ 2147483647 w 1409"/>
                <a:gd name="T79" fmla="*/ 2147483647 h 870"/>
                <a:gd name="T80" fmla="*/ 2147483647 w 1409"/>
                <a:gd name="T81" fmla="*/ 2147483647 h 870"/>
                <a:gd name="T82" fmla="*/ 2147483647 w 1409"/>
                <a:gd name="T83" fmla="*/ 2147483647 h 870"/>
                <a:gd name="T84" fmla="*/ 2147483647 w 1409"/>
                <a:gd name="T85" fmla="*/ 2147483647 h 870"/>
                <a:gd name="T86" fmla="*/ 2147483647 w 1409"/>
                <a:gd name="T87" fmla="*/ 2147483647 h 870"/>
                <a:gd name="T88" fmla="*/ 2147483647 w 1409"/>
                <a:gd name="T89" fmla="*/ 2147483647 h 870"/>
                <a:gd name="T90" fmla="*/ 2147483647 w 1409"/>
                <a:gd name="T91" fmla="*/ 2147483647 h 870"/>
                <a:gd name="T92" fmla="*/ 2147483647 w 1409"/>
                <a:gd name="T93" fmla="*/ 2147483647 h 870"/>
                <a:gd name="T94" fmla="*/ 2147483647 w 1409"/>
                <a:gd name="T95" fmla="*/ 2147483647 h 870"/>
                <a:gd name="T96" fmla="*/ 2147483647 w 1409"/>
                <a:gd name="T97" fmla="*/ 2147483647 h 870"/>
                <a:gd name="T98" fmla="*/ 2147483647 w 1409"/>
                <a:gd name="T99" fmla="*/ 2147483647 h 870"/>
                <a:gd name="T100" fmla="*/ 2147483647 w 1409"/>
                <a:gd name="T101" fmla="*/ 2147483647 h 870"/>
                <a:gd name="T102" fmla="*/ 2147483647 w 1409"/>
                <a:gd name="T103" fmla="*/ 2147483647 h 870"/>
                <a:gd name="T104" fmla="*/ 2147483647 w 1409"/>
                <a:gd name="T105" fmla="*/ 2147483647 h 870"/>
                <a:gd name="T106" fmla="*/ 2147483647 w 1409"/>
                <a:gd name="T107" fmla="*/ 2147483647 h 870"/>
                <a:gd name="T108" fmla="*/ 2147483647 w 1409"/>
                <a:gd name="T109" fmla="*/ 2147483647 h 870"/>
                <a:gd name="T110" fmla="*/ 2147483647 w 1409"/>
                <a:gd name="T111" fmla="*/ 2147483647 h 870"/>
                <a:gd name="T112" fmla="*/ 2147483647 w 1409"/>
                <a:gd name="T113" fmla="*/ 2147483647 h 870"/>
                <a:gd name="T114" fmla="*/ 2147483647 w 1409"/>
                <a:gd name="T115" fmla="*/ 2147483647 h 870"/>
                <a:gd name="T116" fmla="*/ 2147483647 w 1409"/>
                <a:gd name="T117" fmla="*/ 2147483647 h 870"/>
                <a:gd name="T118" fmla="*/ 2147483647 w 1409"/>
                <a:gd name="T119" fmla="*/ 2147483647 h 870"/>
                <a:gd name="T120" fmla="*/ 2147483647 w 1409"/>
                <a:gd name="T121" fmla="*/ 2147483647 h 870"/>
                <a:gd name="T122" fmla="*/ 2147483647 w 1409"/>
                <a:gd name="T123" fmla="*/ 2147483647 h 870"/>
                <a:gd name="T124" fmla="*/ 2147483647 w 1409"/>
                <a:gd name="T125" fmla="*/ 2147483647 h 8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409" h="870">
                  <a:moveTo>
                    <a:pt x="1120" y="1"/>
                  </a:moveTo>
                  <a:lnTo>
                    <a:pt x="1121" y="1"/>
                  </a:lnTo>
                  <a:lnTo>
                    <a:pt x="1122" y="1"/>
                  </a:lnTo>
                  <a:lnTo>
                    <a:pt x="1123" y="1"/>
                  </a:lnTo>
                  <a:lnTo>
                    <a:pt x="1123" y="0"/>
                  </a:lnTo>
                  <a:lnTo>
                    <a:pt x="1123" y="1"/>
                  </a:lnTo>
                  <a:lnTo>
                    <a:pt x="1124" y="1"/>
                  </a:lnTo>
                  <a:lnTo>
                    <a:pt x="1125" y="1"/>
                  </a:lnTo>
                  <a:lnTo>
                    <a:pt x="1125" y="0"/>
                  </a:lnTo>
                  <a:lnTo>
                    <a:pt x="1126" y="0"/>
                  </a:lnTo>
                  <a:lnTo>
                    <a:pt x="1126" y="1"/>
                  </a:lnTo>
                  <a:lnTo>
                    <a:pt x="1126" y="2"/>
                  </a:lnTo>
                  <a:lnTo>
                    <a:pt x="1126" y="1"/>
                  </a:lnTo>
                  <a:lnTo>
                    <a:pt x="1127" y="1"/>
                  </a:lnTo>
                  <a:lnTo>
                    <a:pt x="1128" y="1"/>
                  </a:lnTo>
                  <a:lnTo>
                    <a:pt x="1129" y="1"/>
                  </a:lnTo>
                  <a:lnTo>
                    <a:pt x="1129" y="2"/>
                  </a:lnTo>
                  <a:lnTo>
                    <a:pt x="1129" y="3"/>
                  </a:lnTo>
                  <a:lnTo>
                    <a:pt x="1129" y="4"/>
                  </a:lnTo>
                  <a:lnTo>
                    <a:pt x="1129" y="5"/>
                  </a:lnTo>
                  <a:lnTo>
                    <a:pt x="1129" y="6"/>
                  </a:lnTo>
                  <a:lnTo>
                    <a:pt x="1130" y="6"/>
                  </a:lnTo>
                  <a:lnTo>
                    <a:pt x="1130" y="5"/>
                  </a:lnTo>
                  <a:lnTo>
                    <a:pt x="1130" y="6"/>
                  </a:lnTo>
                  <a:lnTo>
                    <a:pt x="1131" y="7"/>
                  </a:lnTo>
                  <a:lnTo>
                    <a:pt x="1132" y="7"/>
                  </a:lnTo>
                  <a:lnTo>
                    <a:pt x="1132" y="6"/>
                  </a:lnTo>
                  <a:lnTo>
                    <a:pt x="1132" y="7"/>
                  </a:lnTo>
                  <a:lnTo>
                    <a:pt x="1133" y="8"/>
                  </a:lnTo>
                  <a:lnTo>
                    <a:pt x="1134" y="8"/>
                  </a:lnTo>
                  <a:lnTo>
                    <a:pt x="1134" y="9"/>
                  </a:lnTo>
                  <a:lnTo>
                    <a:pt x="1134" y="8"/>
                  </a:lnTo>
                  <a:lnTo>
                    <a:pt x="1134" y="9"/>
                  </a:lnTo>
                  <a:lnTo>
                    <a:pt x="1135" y="9"/>
                  </a:lnTo>
                  <a:lnTo>
                    <a:pt x="1135" y="10"/>
                  </a:lnTo>
                  <a:lnTo>
                    <a:pt x="1136" y="10"/>
                  </a:lnTo>
                  <a:lnTo>
                    <a:pt x="1136" y="11"/>
                  </a:lnTo>
                  <a:lnTo>
                    <a:pt x="1137" y="11"/>
                  </a:lnTo>
                  <a:lnTo>
                    <a:pt x="1136" y="11"/>
                  </a:lnTo>
                  <a:lnTo>
                    <a:pt x="1136" y="12"/>
                  </a:lnTo>
                  <a:lnTo>
                    <a:pt x="1136" y="13"/>
                  </a:lnTo>
                  <a:lnTo>
                    <a:pt x="1135" y="13"/>
                  </a:lnTo>
                  <a:lnTo>
                    <a:pt x="1135" y="14"/>
                  </a:lnTo>
                  <a:lnTo>
                    <a:pt x="1136" y="14"/>
                  </a:lnTo>
                  <a:lnTo>
                    <a:pt x="1137" y="14"/>
                  </a:lnTo>
                  <a:lnTo>
                    <a:pt x="1137" y="15"/>
                  </a:lnTo>
                  <a:lnTo>
                    <a:pt x="1138" y="15"/>
                  </a:lnTo>
                  <a:lnTo>
                    <a:pt x="1138" y="16"/>
                  </a:lnTo>
                  <a:lnTo>
                    <a:pt x="1139" y="16"/>
                  </a:lnTo>
                  <a:lnTo>
                    <a:pt x="1140" y="16"/>
                  </a:lnTo>
                  <a:lnTo>
                    <a:pt x="1141" y="16"/>
                  </a:lnTo>
                  <a:lnTo>
                    <a:pt x="1142" y="16"/>
                  </a:lnTo>
                  <a:lnTo>
                    <a:pt x="1143" y="16"/>
                  </a:lnTo>
                  <a:lnTo>
                    <a:pt x="1143" y="15"/>
                  </a:lnTo>
                  <a:lnTo>
                    <a:pt x="1143" y="16"/>
                  </a:lnTo>
                  <a:lnTo>
                    <a:pt x="1142" y="16"/>
                  </a:lnTo>
                  <a:lnTo>
                    <a:pt x="1141" y="16"/>
                  </a:lnTo>
                  <a:lnTo>
                    <a:pt x="1141" y="17"/>
                  </a:lnTo>
                  <a:lnTo>
                    <a:pt x="1140" y="17"/>
                  </a:lnTo>
                  <a:lnTo>
                    <a:pt x="1140" y="18"/>
                  </a:lnTo>
                  <a:lnTo>
                    <a:pt x="1139" y="18"/>
                  </a:lnTo>
                  <a:lnTo>
                    <a:pt x="1140" y="18"/>
                  </a:lnTo>
                  <a:lnTo>
                    <a:pt x="1140" y="17"/>
                  </a:lnTo>
                  <a:lnTo>
                    <a:pt x="1141" y="17"/>
                  </a:lnTo>
                  <a:lnTo>
                    <a:pt x="1142" y="17"/>
                  </a:lnTo>
                  <a:lnTo>
                    <a:pt x="1142" y="18"/>
                  </a:lnTo>
                  <a:lnTo>
                    <a:pt x="1143" y="18"/>
                  </a:lnTo>
                  <a:lnTo>
                    <a:pt x="1144" y="18"/>
                  </a:lnTo>
                  <a:lnTo>
                    <a:pt x="1144" y="19"/>
                  </a:lnTo>
                  <a:lnTo>
                    <a:pt x="1144" y="18"/>
                  </a:lnTo>
                  <a:lnTo>
                    <a:pt x="1145" y="18"/>
                  </a:lnTo>
                  <a:lnTo>
                    <a:pt x="1145" y="19"/>
                  </a:lnTo>
                  <a:lnTo>
                    <a:pt x="1145" y="18"/>
                  </a:lnTo>
                  <a:lnTo>
                    <a:pt x="1146" y="18"/>
                  </a:lnTo>
                  <a:lnTo>
                    <a:pt x="1146" y="17"/>
                  </a:lnTo>
                  <a:lnTo>
                    <a:pt x="1146" y="16"/>
                  </a:lnTo>
                  <a:lnTo>
                    <a:pt x="1147" y="16"/>
                  </a:lnTo>
                  <a:lnTo>
                    <a:pt x="1148" y="16"/>
                  </a:lnTo>
                  <a:lnTo>
                    <a:pt x="1148" y="17"/>
                  </a:lnTo>
                  <a:lnTo>
                    <a:pt x="1149" y="17"/>
                  </a:lnTo>
                  <a:lnTo>
                    <a:pt x="1150" y="17"/>
                  </a:lnTo>
                  <a:lnTo>
                    <a:pt x="1151" y="16"/>
                  </a:lnTo>
                  <a:lnTo>
                    <a:pt x="1152" y="16"/>
                  </a:lnTo>
                  <a:lnTo>
                    <a:pt x="1152" y="17"/>
                  </a:lnTo>
                  <a:lnTo>
                    <a:pt x="1153" y="17"/>
                  </a:lnTo>
                  <a:lnTo>
                    <a:pt x="1155" y="18"/>
                  </a:lnTo>
                  <a:lnTo>
                    <a:pt x="1156" y="18"/>
                  </a:lnTo>
                  <a:lnTo>
                    <a:pt x="1156" y="19"/>
                  </a:lnTo>
                  <a:lnTo>
                    <a:pt x="1156" y="18"/>
                  </a:lnTo>
                  <a:lnTo>
                    <a:pt x="1156" y="19"/>
                  </a:lnTo>
                  <a:lnTo>
                    <a:pt x="1156" y="20"/>
                  </a:lnTo>
                  <a:lnTo>
                    <a:pt x="1157" y="20"/>
                  </a:lnTo>
                  <a:lnTo>
                    <a:pt x="1158" y="20"/>
                  </a:lnTo>
                  <a:lnTo>
                    <a:pt x="1159" y="20"/>
                  </a:lnTo>
                  <a:lnTo>
                    <a:pt x="1159" y="21"/>
                  </a:lnTo>
                  <a:lnTo>
                    <a:pt x="1160" y="21"/>
                  </a:lnTo>
                  <a:lnTo>
                    <a:pt x="1160" y="20"/>
                  </a:lnTo>
                  <a:lnTo>
                    <a:pt x="1160" y="21"/>
                  </a:lnTo>
                  <a:lnTo>
                    <a:pt x="1160" y="22"/>
                  </a:lnTo>
                  <a:lnTo>
                    <a:pt x="1160" y="23"/>
                  </a:lnTo>
                  <a:lnTo>
                    <a:pt x="1161" y="23"/>
                  </a:lnTo>
                  <a:lnTo>
                    <a:pt x="1161" y="24"/>
                  </a:lnTo>
                  <a:lnTo>
                    <a:pt x="1160" y="24"/>
                  </a:lnTo>
                  <a:lnTo>
                    <a:pt x="1161" y="24"/>
                  </a:lnTo>
                  <a:lnTo>
                    <a:pt x="1161" y="25"/>
                  </a:lnTo>
                  <a:lnTo>
                    <a:pt x="1161" y="24"/>
                  </a:lnTo>
                  <a:lnTo>
                    <a:pt x="1161" y="25"/>
                  </a:lnTo>
                  <a:lnTo>
                    <a:pt x="1161" y="24"/>
                  </a:lnTo>
                  <a:lnTo>
                    <a:pt x="1162" y="23"/>
                  </a:lnTo>
                  <a:lnTo>
                    <a:pt x="1163" y="23"/>
                  </a:lnTo>
                  <a:lnTo>
                    <a:pt x="1163" y="24"/>
                  </a:lnTo>
                  <a:lnTo>
                    <a:pt x="1164" y="25"/>
                  </a:lnTo>
                  <a:lnTo>
                    <a:pt x="1165" y="25"/>
                  </a:lnTo>
                  <a:lnTo>
                    <a:pt x="1165" y="26"/>
                  </a:lnTo>
                  <a:lnTo>
                    <a:pt x="1164" y="26"/>
                  </a:lnTo>
                  <a:lnTo>
                    <a:pt x="1164" y="27"/>
                  </a:lnTo>
                  <a:lnTo>
                    <a:pt x="1163" y="27"/>
                  </a:lnTo>
                  <a:lnTo>
                    <a:pt x="1163" y="28"/>
                  </a:lnTo>
                  <a:lnTo>
                    <a:pt x="1164" y="29"/>
                  </a:lnTo>
                  <a:lnTo>
                    <a:pt x="1165" y="29"/>
                  </a:lnTo>
                  <a:lnTo>
                    <a:pt x="1164" y="29"/>
                  </a:lnTo>
                  <a:lnTo>
                    <a:pt x="1164" y="30"/>
                  </a:lnTo>
                  <a:lnTo>
                    <a:pt x="1165" y="31"/>
                  </a:lnTo>
                  <a:lnTo>
                    <a:pt x="1165" y="32"/>
                  </a:lnTo>
                  <a:lnTo>
                    <a:pt x="1165" y="33"/>
                  </a:lnTo>
                  <a:lnTo>
                    <a:pt x="1164" y="33"/>
                  </a:lnTo>
                  <a:lnTo>
                    <a:pt x="1163" y="34"/>
                  </a:lnTo>
                  <a:lnTo>
                    <a:pt x="1163" y="35"/>
                  </a:lnTo>
                  <a:lnTo>
                    <a:pt x="1163" y="36"/>
                  </a:lnTo>
                  <a:lnTo>
                    <a:pt x="1163" y="37"/>
                  </a:lnTo>
                  <a:lnTo>
                    <a:pt x="1163" y="36"/>
                  </a:lnTo>
                  <a:lnTo>
                    <a:pt x="1162" y="36"/>
                  </a:lnTo>
                  <a:lnTo>
                    <a:pt x="1162" y="37"/>
                  </a:lnTo>
                  <a:lnTo>
                    <a:pt x="1161" y="38"/>
                  </a:lnTo>
                  <a:lnTo>
                    <a:pt x="1162" y="39"/>
                  </a:lnTo>
                  <a:lnTo>
                    <a:pt x="1162" y="40"/>
                  </a:lnTo>
                  <a:lnTo>
                    <a:pt x="1162" y="41"/>
                  </a:lnTo>
                  <a:lnTo>
                    <a:pt x="1163" y="42"/>
                  </a:lnTo>
                  <a:lnTo>
                    <a:pt x="1163" y="43"/>
                  </a:lnTo>
                  <a:lnTo>
                    <a:pt x="1162" y="43"/>
                  </a:lnTo>
                  <a:lnTo>
                    <a:pt x="1162" y="44"/>
                  </a:lnTo>
                  <a:lnTo>
                    <a:pt x="1163" y="44"/>
                  </a:lnTo>
                  <a:lnTo>
                    <a:pt x="1162" y="44"/>
                  </a:lnTo>
                  <a:lnTo>
                    <a:pt x="1161" y="44"/>
                  </a:lnTo>
                  <a:lnTo>
                    <a:pt x="1161" y="45"/>
                  </a:lnTo>
                  <a:lnTo>
                    <a:pt x="1162" y="45"/>
                  </a:lnTo>
                  <a:lnTo>
                    <a:pt x="1162" y="44"/>
                  </a:lnTo>
                  <a:lnTo>
                    <a:pt x="1162" y="45"/>
                  </a:lnTo>
                  <a:lnTo>
                    <a:pt x="1162" y="46"/>
                  </a:lnTo>
                  <a:lnTo>
                    <a:pt x="1163" y="46"/>
                  </a:lnTo>
                  <a:lnTo>
                    <a:pt x="1163" y="45"/>
                  </a:lnTo>
                  <a:lnTo>
                    <a:pt x="1163" y="46"/>
                  </a:lnTo>
                  <a:lnTo>
                    <a:pt x="1163" y="45"/>
                  </a:lnTo>
                  <a:lnTo>
                    <a:pt x="1164" y="45"/>
                  </a:lnTo>
                  <a:lnTo>
                    <a:pt x="1165" y="45"/>
                  </a:lnTo>
                  <a:lnTo>
                    <a:pt x="1165" y="46"/>
                  </a:lnTo>
                  <a:lnTo>
                    <a:pt x="1166" y="46"/>
                  </a:lnTo>
                  <a:lnTo>
                    <a:pt x="1166" y="45"/>
                  </a:lnTo>
                  <a:lnTo>
                    <a:pt x="1166" y="44"/>
                  </a:lnTo>
                  <a:lnTo>
                    <a:pt x="1167" y="44"/>
                  </a:lnTo>
                  <a:lnTo>
                    <a:pt x="1167" y="43"/>
                  </a:lnTo>
                  <a:lnTo>
                    <a:pt x="1167" y="44"/>
                  </a:lnTo>
                  <a:lnTo>
                    <a:pt x="1168" y="44"/>
                  </a:lnTo>
                  <a:lnTo>
                    <a:pt x="1168" y="43"/>
                  </a:lnTo>
                  <a:lnTo>
                    <a:pt x="1169" y="43"/>
                  </a:lnTo>
                  <a:lnTo>
                    <a:pt x="1170" y="43"/>
                  </a:lnTo>
                  <a:lnTo>
                    <a:pt x="1170" y="44"/>
                  </a:lnTo>
                  <a:lnTo>
                    <a:pt x="1170" y="45"/>
                  </a:lnTo>
                  <a:lnTo>
                    <a:pt x="1171" y="45"/>
                  </a:lnTo>
                  <a:lnTo>
                    <a:pt x="1172" y="45"/>
                  </a:lnTo>
                  <a:lnTo>
                    <a:pt x="1172" y="46"/>
                  </a:lnTo>
                  <a:lnTo>
                    <a:pt x="1172" y="47"/>
                  </a:lnTo>
                  <a:lnTo>
                    <a:pt x="1171" y="47"/>
                  </a:lnTo>
                  <a:lnTo>
                    <a:pt x="1170" y="47"/>
                  </a:lnTo>
                  <a:lnTo>
                    <a:pt x="1169" y="47"/>
                  </a:lnTo>
                  <a:lnTo>
                    <a:pt x="1169" y="48"/>
                  </a:lnTo>
                  <a:lnTo>
                    <a:pt x="1170" y="48"/>
                  </a:lnTo>
                  <a:lnTo>
                    <a:pt x="1170" y="49"/>
                  </a:lnTo>
                  <a:lnTo>
                    <a:pt x="1170" y="48"/>
                  </a:lnTo>
                  <a:lnTo>
                    <a:pt x="1170" y="49"/>
                  </a:lnTo>
                  <a:lnTo>
                    <a:pt x="1169" y="49"/>
                  </a:lnTo>
                  <a:lnTo>
                    <a:pt x="1168" y="49"/>
                  </a:lnTo>
                  <a:lnTo>
                    <a:pt x="1168" y="50"/>
                  </a:lnTo>
                  <a:lnTo>
                    <a:pt x="1169" y="50"/>
                  </a:lnTo>
                  <a:lnTo>
                    <a:pt x="1168" y="50"/>
                  </a:lnTo>
                  <a:lnTo>
                    <a:pt x="1168" y="51"/>
                  </a:lnTo>
                  <a:lnTo>
                    <a:pt x="1168" y="50"/>
                  </a:lnTo>
                  <a:lnTo>
                    <a:pt x="1168" y="51"/>
                  </a:lnTo>
                  <a:lnTo>
                    <a:pt x="1167" y="51"/>
                  </a:lnTo>
                  <a:lnTo>
                    <a:pt x="1167" y="50"/>
                  </a:lnTo>
                  <a:lnTo>
                    <a:pt x="1167" y="51"/>
                  </a:lnTo>
                  <a:lnTo>
                    <a:pt x="1167" y="52"/>
                  </a:lnTo>
                  <a:lnTo>
                    <a:pt x="1166" y="52"/>
                  </a:lnTo>
                  <a:lnTo>
                    <a:pt x="1166" y="53"/>
                  </a:lnTo>
                  <a:lnTo>
                    <a:pt x="1166" y="54"/>
                  </a:lnTo>
                  <a:lnTo>
                    <a:pt x="1166" y="55"/>
                  </a:lnTo>
                  <a:lnTo>
                    <a:pt x="1167" y="55"/>
                  </a:lnTo>
                  <a:lnTo>
                    <a:pt x="1168" y="55"/>
                  </a:lnTo>
                  <a:lnTo>
                    <a:pt x="1168" y="56"/>
                  </a:lnTo>
                  <a:lnTo>
                    <a:pt x="1168" y="57"/>
                  </a:lnTo>
                  <a:lnTo>
                    <a:pt x="1168" y="58"/>
                  </a:lnTo>
                  <a:lnTo>
                    <a:pt x="1168" y="59"/>
                  </a:lnTo>
                  <a:lnTo>
                    <a:pt x="1167" y="59"/>
                  </a:lnTo>
                  <a:lnTo>
                    <a:pt x="1167" y="60"/>
                  </a:lnTo>
                  <a:lnTo>
                    <a:pt x="1167" y="61"/>
                  </a:lnTo>
                  <a:lnTo>
                    <a:pt x="1167" y="62"/>
                  </a:lnTo>
                  <a:lnTo>
                    <a:pt x="1166" y="62"/>
                  </a:lnTo>
                  <a:lnTo>
                    <a:pt x="1166" y="63"/>
                  </a:lnTo>
                  <a:lnTo>
                    <a:pt x="1166" y="64"/>
                  </a:lnTo>
                  <a:lnTo>
                    <a:pt x="1166" y="65"/>
                  </a:lnTo>
                  <a:lnTo>
                    <a:pt x="1166" y="64"/>
                  </a:lnTo>
                  <a:lnTo>
                    <a:pt x="1165" y="64"/>
                  </a:lnTo>
                  <a:lnTo>
                    <a:pt x="1165" y="65"/>
                  </a:lnTo>
                  <a:lnTo>
                    <a:pt x="1164" y="65"/>
                  </a:lnTo>
                  <a:lnTo>
                    <a:pt x="1163" y="66"/>
                  </a:lnTo>
                  <a:lnTo>
                    <a:pt x="1162" y="66"/>
                  </a:lnTo>
                  <a:lnTo>
                    <a:pt x="1161" y="66"/>
                  </a:lnTo>
                  <a:lnTo>
                    <a:pt x="1161" y="67"/>
                  </a:lnTo>
                  <a:lnTo>
                    <a:pt x="1161" y="68"/>
                  </a:lnTo>
                  <a:lnTo>
                    <a:pt x="1161" y="69"/>
                  </a:lnTo>
                  <a:lnTo>
                    <a:pt x="1161" y="70"/>
                  </a:lnTo>
                  <a:lnTo>
                    <a:pt x="1162" y="70"/>
                  </a:lnTo>
                  <a:lnTo>
                    <a:pt x="1162" y="71"/>
                  </a:lnTo>
                  <a:lnTo>
                    <a:pt x="1162" y="72"/>
                  </a:lnTo>
                  <a:lnTo>
                    <a:pt x="1161" y="72"/>
                  </a:lnTo>
                  <a:lnTo>
                    <a:pt x="1162" y="73"/>
                  </a:lnTo>
                  <a:lnTo>
                    <a:pt x="1162" y="74"/>
                  </a:lnTo>
                  <a:lnTo>
                    <a:pt x="1163" y="74"/>
                  </a:lnTo>
                  <a:lnTo>
                    <a:pt x="1163" y="75"/>
                  </a:lnTo>
                  <a:lnTo>
                    <a:pt x="1164" y="75"/>
                  </a:lnTo>
                  <a:lnTo>
                    <a:pt x="1165" y="75"/>
                  </a:lnTo>
                  <a:lnTo>
                    <a:pt x="1165" y="76"/>
                  </a:lnTo>
                  <a:lnTo>
                    <a:pt x="1166" y="76"/>
                  </a:lnTo>
                  <a:lnTo>
                    <a:pt x="1166" y="77"/>
                  </a:lnTo>
                  <a:lnTo>
                    <a:pt x="1166" y="78"/>
                  </a:lnTo>
                  <a:lnTo>
                    <a:pt x="1166" y="79"/>
                  </a:lnTo>
                  <a:lnTo>
                    <a:pt x="1166" y="80"/>
                  </a:lnTo>
                  <a:lnTo>
                    <a:pt x="1166" y="81"/>
                  </a:lnTo>
                  <a:lnTo>
                    <a:pt x="1166" y="82"/>
                  </a:lnTo>
                  <a:lnTo>
                    <a:pt x="1166" y="83"/>
                  </a:lnTo>
                  <a:lnTo>
                    <a:pt x="1166" y="84"/>
                  </a:lnTo>
                  <a:lnTo>
                    <a:pt x="1166" y="85"/>
                  </a:lnTo>
                  <a:lnTo>
                    <a:pt x="1166" y="86"/>
                  </a:lnTo>
                  <a:lnTo>
                    <a:pt x="1167" y="86"/>
                  </a:lnTo>
                  <a:lnTo>
                    <a:pt x="1167" y="87"/>
                  </a:lnTo>
                  <a:lnTo>
                    <a:pt x="1167" y="88"/>
                  </a:lnTo>
                  <a:lnTo>
                    <a:pt x="1167" y="89"/>
                  </a:lnTo>
                  <a:lnTo>
                    <a:pt x="1167" y="90"/>
                  </a:lnTo>
                  <a:lnTo>
                    <a:pt x="1167" y="91"/>
                  </a:lnTo>
                  <a:lnTo>
                    <a:pt x="1166" y="91"/>
                  </a:lnTo>
                  <a:lnTo>
                    <a:pt x="1165" y="91"/>
                  </a:lnTo>
                  <a:lnTo>
                    <a:pt x="1165" y="92"/>
                  </a:lnTo>
                  <a:lnTo>
                    <a:pt x="1165" y="93"/>
                  </a:lnTo>
                  <a:lnTo>
                    <a:pt x="1165" y="94"/>
                  </a:lnTo>
                  <a:lnTo>
                    <a:pt x="1164" y="94"/>
                  </a:lnTo>
                  <a:lnTo>
                    <a:pt x="1163" y="94"/>
                  </a:lnTo>
                  <a:lnTo>
                    <a:pt x="1163" y="95"/>
                  </a:lnTo>
                  <a:lnTo>
                    <a:pt x="1163" y="96"/>
                  </a:lnTo>
                  <a:lnTo>
                    <a:pt x="1163" y="97"/>
                  </a:lnTo>
                  <a:lnTo>
                    <a:pt x="1163" y="98"/>
                  </a:lnTo>
                  <a:lnTo>
                    <a:pt x="1164" y="99"/>
                  </a:lnTo>
                  <a:lnTo>
                    <a:pt x="1165" y="99"/>
                  </a:lnTo>
                  <a:lnTo>
                    <a:pt x="1165" y="100"/>
                  </a:lnTo>
                  <a:lnTo>
                    <a:pt x="1164" y="100"/>
                  </a:lnTo>
                  <a:lnTo>
                    <a:pt x="1164" y="101"/>
                  </a:lnTo>
                  <a:lnTo>
                    <a:pt x="1164" y="102"/>
                  </a:lnTo>
                  <a:lnTo>
                    <a:pt x="1163" y="102"/>
                  </a:lnTo>
                  <a:lnTo>
                    <a:pt x="1163" y="103"/>
                  </a:lnTo>
                  <a:lnTo>
                    <a:pt x="1163" y="104"/>
                  </a:lnTo>
                  <a:lnTo>
                    <a:pt x="1162" y="104"/>
                  </a:lnTo>
                  <a:lnTo>
                    <a:pt x="1162" y="103"/>
                  </a:lnTo>
                  <a:lnTo>
                    <a:pt x="1162" y="104"/>
                  </a:lnTo>
                  <a:lnTo>
                    <a:pt x="1161" y="104"/>
                  </a:lnTo>
                  <a:lnTo>
                    <a:pt x="1161" y="105"/>
                  </a:lnTo>
                  <a:lnTo>
                    <a:pt x="1161" y="106"/>
                  </a:lnTo>
                  <a:lnTo>
                    <a:pt x="1161" y="107"/>
                  </a:lnTo>
                  <a:lnTo>
                    <a:pt x="1161" y="108"/>
                  </a:lnTo>
                  <a:lnTo>
                    <a:pt x="1162" y="108"/>
                  </a:lnTo>
                  <a:lnTo>
                    <a:pt x="1162" y="109"/>
                  </a:lnTo>
                  <a:lnTo>
                    <a:pt x="1161" y="109"/>
                  </a:lnTo>
                  <a:lnTo>
                    <a:pt x="1161" y="110"/>
                  </a:lnTo>
                  <a:lnTo>
                    <a:pt x="1162" y="110"/>
                  </a:lnTo>
                  <a:lnTo>
                    <a:pt x="1162" y="111"/>
                  </a:lnTo>
                  <a:lnTo>
                    <a:pt x="1163" y="111"/>
                  </a:lnTo>
                  <a:lnTo>
                    <a:pt x="1163" y="112"/>
                  </a:lnTo>
                  <a:lnTo>
                    <a:pt x="1163" y="113"/>
                  </a:lnTo>
                  <a:lnTo>
                    <a:pt x="1162" y="113"/>
                  </a:lnTo>
                  <a:lnTo>
                    <a:pt x="1162" y="114"/>
                  </a:lnTo>
                  <a:lnTo>
                    <a:pt x="1161" y="114"/>
                  </a:lnTo>
                  <a:lnTo>
                    <a:pt x="1160" y="114"/>
                  </a:lnTo>
                  <a:lnTo>
                    <a:pt x="1160" y="113"/>
                  </a:lnTo>
                  <a:lnTo>
                    <a:pt x="1159" y="113"/>
                  </a:lnTo>
                  <a:lnTo>
                    <a:pt x="1159" y="112"/>
                  </a:lnTo>
                  <a:lnTo>
                    <a:pt x="1158" y="112"/>
                  </a:lnTo>
                  <a:lnTo>
                    <a:pt x="1158" y="113"/>
                  </a:lnTo>
                  <a:lnTo>
                    <a:pt x="1158" y="114"/>
                  </a:lnTo>
                  <a:lnTo>
                    <a:pt x="1158" y="115"/>
                  </a:lnTo>
                  <a:lnTo>
                    <a:pt x="1157" y="115"/>
                  </a:lnTo>
                  <a:lnTo>
                    <a:pt x="1157" y="116"/>
                  </a:lnTo>
                  <a:lnTo>
                    <a:pt x="1157" y="117"/>
                  </a:lnTo>
                  <a:lnTo>
                    <a:pt x="1156" y="117"/>
                  </a:lnTo>
                  <a:lnTo>
                    <a:pt x="1156" y="118"/>
                  </a:lnTo>
                  <a:lnTo>
                    <a:pt x="1157" y="118"/>
                  </a:lnTo>
                  <a:lnTo>
                    <a:pt x="1158" y="118"/>
                  </a:lnTo>
                  <a:lnTo>
                    <a:pt x="1159" y="118"/>
                  </a:lnTo>
                  <a:lnTo>
                    <a:pt x="1160" y="118"/>
                  </a:lnTo>
                  <a:lnTo>
                    <a:pt x="1160" y="119"/>
                  </a:lnTo>
                  <a:lnTo>
                    <a:pt x="1160" y="120"/>
                  </a:lnTo>
                  <a:lnTo>
                    <a:pt x="1160" y="121"/>
                  </a:lnTo>
                  <a:lnTo>
                    <a:pt x="1160" y="122"/>
                  </a:lnTo>
                  <a:lnTo>
                    <a:pt x="1159" y="122"/>
                  </a:lnTo>
                  <a:lnTo>
                    <a:pt x="1159" y="123"/>
                  </a:lnTo>
                  <a:lnTo>
                    <a:pt x="1159" y="124"/>
                  </a:lnTo>
                  <a:lnTo>
                    <a:pt x="1158" y="124"/>
                  </a:lnTo>
                  <a:lnTo>
                    <a:pt x="1158" y="125"/>
                  </a:lnTo>
                  <a:lnTo>
                    <a:pt x="1157" y="125"/>
                  </a:lnTo>
                  <a:lnTo>
                    <a:pt x="1156" y="125"/>
                  </a:lnTo>
                  <a:lnTo>
                    <a:pt x="1156" y="126"/>
                  </a:lnTo>
                  <a:lnTo>
                    <a:pt x="1156" y="127"/>
                  </a:lnTo>
                  <a:lnTo>
                    <a:pt x="1156" y="128"/>
                  </a:lnTo>
                  <a:lnTo>
                    <a:pt x="1155" y="128"/>
                  </a:lnTo>
                  <a:lnTo>
                    <a:pt x="1155" y="129"/>
                  </a:lnTo>
                  <a:lnTo>
                    <a:pt x="1155" y="130"/>
                  </a:lnTo>
                  <a:lnTo>
                    <a:pt x="1154" y="130"/>
                  </a:lnTo>
                  <a:lnTo>
                    <a:pt x="1154" y="131"/>
                  </a:lnTo>
                  <a:lnTo>
                    <a:pt x="1155" y="132"/>
                  </a:lnTo>
                  <a:lnTo>
                    <a:pt x="1156" y="132"/>
                  </a:lnTo>
                  <a:lnTo>
                    <a:pt x="1156" y="133"/>
                  </a:lnTo>
                  <a:lnTo>
                    <a:pt x="1157" y="133"/>
                  </a:lnTo>
                  <a:lnTo>
                    <a:pt x="1157" y="132"/>
                  </a:lnTo>
                  <a:lnTo>
                    <a:pt x="1158" y="132"/>
                  </a:lnTo>
                  <a:lnTo>
                    <a:pt x="1159" y="132"/>
                  </a:lnTo>
                  <a:lnTo>
                    <a:pt x="1159" y="133"/>
                  </a:lnTo>
                  <a:lnTo>
                    <a:pt x="1160" y="133"/>
                  </a:lnTo>
                  <a:lnTo>
                    <a:pt x="1160" y="134"/>
                  </a:lnTo>
                  <a:lnTo>
                    <a:pt x="1160" y="133"/>
                  </a:lnTo>
                  <a:lnTo>
                    <a:pt x="1161" y="133"/>
                  </a:lnTo>
                  <a:lnTo>
                    <a:pt x="1161" y="134"/>
                  </a:lnTo>
                  <a:lnTo>
                    <a:pt x="1161" y="133"/>
                  </a:lnTo>
                  <a:lnTo>
                    <a:pt x="1162" y="133"/>
                  </a:lnTo>
                  <a:lnTo>
                    <a:pt x="1162" y="134"/>
                  </a:lnTo>
                  <a:lnTo>
                    <a:pt x="1163" y="134"/>
                  </a:lnTo>
                  <a:lnTo>
                    <a:pt x="1164" y="134"/>
                  </a:lnTo>
                  <a:lnTo>
                    <a:pt x="1164" y="135"/>
                  </a:lnTo>
                  <a:lnTo>
                    <a:pt x="1164" y="136"/>
                  </a:lnTo>
                  <a:lnTo>
                    <a:pt x="1163" y="136"/>
                  </a:lnTo>
                  <a:lnTo>
                    <a:pt x="1163" y="135"/>
                  </a:lnTo>
                  <a:lnTo>
                    <a:pt x="1162" y="135"/>
                  </a:lnTo>
                  <a:lnTo>
                    <a:pt x="1162" y="136"/>
                  </a:lnTo>
                  <a:lnTo>
                    <a:pt x="1161" y="136"/>
                  </a:lnTo>
                  <a:lnTo>
                    <a:pt x="1161" y="137"/>
                  </a:lnTo>
                  <a:lnTo>
                    <a:pt x="1160" y="137"/>
                  </a:lnTo>
                  <a:lnTo>
                    <a:pt x="1159" y="137"/>
                  </a:lnTo>
                  <a:lnTo>
                    <a:pt x="1159" y="138"/>
                  </a:lnTo>
                  <a:lnTo>
                    <a:pt x="1159" y="139"/>
                  </a:lnTo>
                  <a:lnTo>
                    <a:pt x="1159" y="140"/>
                  </a:lnTo>
                  <a:lnTo>
                    <a:pt x="1160" y="141"/>
                  </a:lnTo>
                  <a:lnTo>
                    <a:pt x="1161" y="141"/>
                  </a:lnTo>
                  <a:lnTo>
                    <a:pt x="1162" y="141"/>
                  </a:lnTo>
                  <a:lnTo>
                    <a:pt x="1163" y="141"/>
                  </a:lnTo>
                  <a:lnTo>
                    <a:pt x="1163" y="142"/>
                  </a:lnTo>
                  <a:lnTo>
                    <a:pt x="1164" y="141"/>
                  </a:lnTo>
                  <a:lnTo>
                    <a:pt x="1163" y="141"/>
                  </a:lnTo>
                  <a:lnTo>
                    <a:pt x="1163" y="140"/>
                  </a:lnTo>
                  <a:lnTo>
                    <a:pt x="1163" y="139"/>
                  </a:lnTo>
                  <a:lnTo>
                    <a:pt x="1164" y="139"/>
                  </a:lnTo>
                  <a:lnTo>
                    <a:pt x="1165" y="139"/>
                  </a:lnTo>
                  <a:lnTo>
                    <a:pt x="1166" y="139"/>
                  </a:lnTo>
                  <a:lnTo>
                    <a:pt x="1166" y="138"/>
                  </a:lnTo>
                  <a:lnTo>
                    <a:pt x="1167" y="138"/>
                  </a:lnTo>
                  <a:lnTo>
                    <a:pt x="1168" y="138"/>
                  </a:lnTo>
                  <a:lnTo>
                    <a:pt x="1169" y="138"/>
                  </a:lnTo>
                  <a:lnTo>
                    <a:pt x="1169" y="139"/>
                  </a:lnTo>
                  <a:lnTo>
                    <a:pt x="1169" y="140"/>
                  </a:lnTo>
                  <a:lnTo>
                    <a:pt x="1170" y="140"/>
                  </a:lnTo>
                  <a:lnTo>
                    <a:pt x="1170" y="141"/>
                  </a:lnTo>
                  <a:lnTo>
                    <a:pt x="1170" y="140"/>
                  </a:lnTo>
                  <a:lnTo>
                    <a:pt x="1171" y="140"/>
                  </a:lnTo>
                  <a:lnTo>
                    <a:pt x="1172" y="140"/>
                  </a:lnTo>
                  <a:lnTo>
                    <a:pt x="1172" y="141"/>
                  </a:lnTo>
                  <a:lnTo>
                    <a:pt x="1173" y="141"/>
                  </a:lnTo>
                  <a:lnTo>
                    <a:pt x="1173" y="142"/>
                  </a:lnTo>
                  <a:lnTo>
                    <a:pt x="1173" y="143"/>
                  </a:lnTo>
                  <a:lnTo>
                    <a:pt x="1172" y="144"/>
                  </a:lnTo>
                  <a:lnTo>
                    <a:pt x="1172" y="145"/>
                  </a:lnTo>
                  <a:lnTo>
                    <a:pt x="1173" y="145"/>
                  </a:lnTo>
                  <a:lnTo>
                    <a:pt x="1174" y="144"/>
                  </a:lnTo>
                  <a:lnTo>
                    <a:pt x="1174" y="143"/>
                  </a:lnTo>
                  <a:lnTo>
                    <a:pt x="1175" y="143"/>
                  </a:lnTo>
                  <a:lnTo>
                    <a:pt x="1176" y="143"/>
                  </a:lnTo>
                  <a:lnTo>
                    <a:pt x="1177" y="142"/>
                  </a:lnTo>
                  <a:lnTo>
                    <a:pt x="1178" y="142"/>
                  </a:lnTo>
                  <a:lnTo>
                    <a:pt x="1178" y="143"/>
                  </a:lnTo>
                  <a:lnTo>
                    <a:pt x="1177" y="144"/>
                  </a:lnTo>
                  <a:lnTo>
                    <a:pt x="1177" y="145"/>
                  </a:lnTo>
                  <a:lnTo>
                    <a:pt x="1176" y="145"/>
                  </a:lnTo>
                  <a:lnTo>
                    <a:pt x="1177" y="145"/>
                  </a:lnTo>
                  <a:lnTo>
                    <a:pt x="1178" y="145"/>
                  </a:lnTo>
                  <a:lnTo>
                    <a:pt x="1178" y="146"/>
                  </a:lnTo>
                  <a:lnTo>
                    <a:pt x="1179" y="146"/>
                  </a:lnTo>
                  <a:lnTo>
                    <a:pt x="1180" y="147"/>
                  </a:lnTo>
                  <a:lnTo>
                    <a:pt x="1180" y="146"/>
                  </a:lnTo>
                  <a:lnTo>
                    <a:pt x="1180" y="147"/>
                  </a:lnTo>
                  <a:lnTo>
                    <a:pt x="1181" y="147"/>
                  </a:lnTo>
                  <a:lnTo>
                    <a:pt x="1181" y="148"/>
                  </a:lnTo>
                  <a:lnTo>
                    <a:pt x="1180" y="148"/>
                  </a:lnTo>
                  <a:lnTo>
                    <a:pt x="1180" y="149"/>
                  </a:lnTo>
                  <a:lnTo>
                    <a:pt x="1181" y="149"/>
                  </a:lnTo>
                  <a:lnTo>
                    <a:pt x="1183" y="150"/>
                  </a:lnTo>
                  <a:lnTo>
                    <a:pt x="1183" y="151"/>
                  </a:lnTo>
                  <a:lnTo>
                    <a:pt x="1184" y="151"/>
                  </a:lnTo>
                  <a:lnTo>
                    <a:pt x="1185" y="151"/>
                  </a:lnTo>
                  <a:lnTo>
                    <a:pt x="1186" y="151"/>
                  </a:lnTo>
                  <a:lnTo>
                    <a:pt x="1187" y="151"/>
                  </a:lnTo>
                  <a:lnTo>
                    <a:pt x="1188" y="151"/>
                  </a:lnTo>
                  <a:lnTo>
                    <a:pt x="1189" y="151"/>
                  </a:lnTo>
                  <a:lnTo>
                    <a:pt x="1190" y="152"/>
                  </a:lnTo>
                  <a:lnTo>
                    <a:pt x="1191" y="152"/>
                  </a:lnTo>
                  <a:lnTo>
                    <a:pt x="1191" y="153"/>
                  </a:lnTo>
                  <a:lnTo>
                    <a:pt x="1192" y="153"/>
                  </a:lnTo>
                  <a:lnTo>
                    <a:pt x="1192" y="154"/>
                  </a:lnTo>
                  <a:lnTo>
                    <a:pt x="1193" y="154"/>
                  </a:lnTo>
                  <a:lnTo>
                    <a:pt x="1193" y="155"/>
                  </a:lnTo>
                  <a:lnTo>
                    <a:pt x="1193" y="156"/>
                  </a:lnTo>
                  <a:lnTo>
                    <a:pt x="1194" y="156"/>
                  </a:lnTo>
                  <a:lnTo>
                    <a:pt x="1195" y="156"/>
                  </a:lnTo>
                  <a:lnTo>
                    <a:pt x="1196" y="156"/>
                  </a:lnTo>
                  <a:lnTo>
                    <a:pt x="1196" y="155"/>
                  </a:lnTo>
                  <a:lnTo>
                    <a:pt x="1197" y="155"/>
                  </a:lnTo>
                  <a:lnTo>
                    <a:pt x="1198" y="155"/>
                  </a:lnTo>
                  <a:lnTo>
                    <a:pt x="1199" y="155"/>
                  </a:lnTo>
                  <a:lnTo>
                    <a:pt x="1200" y="155"/>
                  </a:lnTo>
                  <a:lnTo>
                    <a:pt x="1201" y="155"/>
                  </a:lnTo>
                  <a:lnTo>
                    <a:pt x="1202" y="155"/>
                  </a:lnTo>
                  <a:lnTo>
                    <a:pt x="1202" y="154"/>
                  </a:lnTo>
                  <a:lnTo>
                    <a:pt x="1202" y="155"/>
                  </a:lnTo>
                  <a:lnTo>
                    <a:pt x="1203" y="155"/>
                  </a:lnTo>
                  <a:lnTo>
                    <a:pt x="1203" y="156"/>
                  </a:lnTo>
                  <a:lnTo>
                    <a:pt x="1203" y="157"/>
                  </a:lnTo>
                  <a:lnTo>
                    <a:pt x="1203" y="158"/>
                  </a:lnTo>
                  <a:lnTo>
                    <a:pt x="1203" y="160"/>
                  </a:lnTo>
                  <a:lnTo>
                    <a:pt x="1203" y="161"/>
                  </a:lnTo>
                  <a:lnTo>
                    <a:pt x="1204" y="161"/>
                  </a:lnTo>
                  <a:lnTo>
                    <a:pt x="1204" y="162"/>
                  </a:lnTo>
                  <a:lnTo>
                    <a:pt x="1205" y="162"/>
                  </a:lnTo>
                  <a:lnTo>
                    <a:pt x="1206" y="162"/>
                  </a:lnTo>
                  <a:lnTo>
                    <a:pt x="1207" y="163"/>
                  </a:lnTo>
                  <a:lnTo>
                    <a:pt x="1207" y="164"/>
                  </a:lnTo>
                  <a:lnTo>
                    <a:pt x="1207" y="165"/>
                  </a:lnTo>
                  <a:lnTo>
                    <a:pt x="1207" y="166"/>
                  </a:lnTo>
                  <a:lnTo>
                    <a:pt x="1208" y="167"/>
                  </a:lnTo>
                  <a:lnTo>
                    <a:pt x="1208" y="168"/>
                  </a:lnTo>
                  <a:lnTo>
                    <a:pt x="1209" y="168"/>
                  </a:lnTo>
                  <a:lnTo>
                    <a:pt x="1210" y="165"/>
                  </a:lnTo>
                  <a:lnTo>
                    <a:pt x="1211" y="165"/>
                  </a:lnTo>
                  <a:lnTo>
                    <a:pt x="1211" y="164"/>
                  </a:lnTo>
                  <a:lnTo>
                    <a:pt x="1212" y="164"/>
                  </a:lnTo>
                  <a:lnTo>
                    <a:pt x="1213" y="164"/>
                  </a:lnTo>
                  <a:lnTo>
                    <a:pt x="1213" y="165"/>
                  </a:lnTo>
                  <a:lnTo>
                    <a:pt x="1214" y="167"/>
                  </a:lnTo>
                  <a:lnTo>
                    <a:pt x="1214" y="168"/>
                  </a:lnTo>
                  <a:lnTo>
                    <a:pt x="1215" y="168"/>
                  </a:lnTo>
                  <a:lnTo>
                    <a:pt x="1217" y="168"/>
                  </a:lnTo>
                  <a:lnTo>
                    <a:pt x="1218" y="168"/>
                  </a:lnTo>
                  <a:lnTo>
                    <a:pt x="1220" y="168"/>
                  </a:lnTo>
                  <a:lnTo>
                    <a:pt x="1221" y="168"/>
                  </a:lnTo>
                  <a:lnTo>
                    <a:pt x="1221" y="169"/>
                  </a:lnTo>
                  <a:lnTo>
                    <a:pt x="1222" y="169"/>
                  </a:lnTo>
                  <a:lnTo>
                    <a:pt x="1223" y="169"/>
                  </a:lnTo>
                  <a:lnTo>
                    <a:pt x="1223" y="170"/>
                  </a:lnTo>
                  <a:lnTo>
                    <a:pt x="1223" y="171"/>
                  </a:lnTo>
                  <a:lnTo>
                    <a:pt x="1224" y="171"/>
                  </a:lnTo>
                  <a:lnTo>
                    <a:pt x="1225" y="171"/>
                  </a:lnTo>
                  <a:lnTo>
                    <a:pt x="1225" y="172"/>
                  </a:lnTo>
                  <a:lnTo>
                    <a:pt x="1225" y="171"/>
                  </a:lnTo>
                  <a:lnTo>
                    <a:pt x="1225" y="170"/>
                  </a:lnTo>
                  <a:lnTo>
                    <a:pt x="1225" y="171"/>
                  </a:lnTo>
                  <a:lnTo>
                    <a:pt x="1226" y="171"/>
                  </a:lnTo>
                  <a:lnTo>
                    <a:pt x="1226" y="170"/>
                  </a:lnTo>
                  <a:lnTo>
                    <a:pt x="1226" y="169"/>
                  </a:lnTo>
                  <a:lnTo>
                    <a:pt x="1226" y="168"/>
                  </a:lnTo>
                  <a:lnTo>
                    <a:pt x="1227" y="168"/>
                  </a:lnTo>
                  <a:lnTo>
                    <a:pt x="1227" y="167"/>
                  </a:lnTo>
                  <a:lnTo>
                    <a:pt x="1228" y="167"/>
                  </a:lnTo>
                  <a:lnTo>
                    <a:pt x="1229" y="168"/>
                  </a:lnTo>
                  <a:lnTo>
                    <a:pt x="1230" y="168"/>
                  </a:lnTo>
                  <a:lnTo>
                    <a:pt x="1230" y="170"/>
                  </a:lnTo>
                  <a:lnTo>
                    <a:pt x="1231" y="170"/>
                  </a:lnTo>
                  <a:lnTo>
                    <a:pt x="1231" y="171"/>
                  </a:lnTo>
                  <a:lnTo>
                    <a:pt x="1232" y="171"/>
                  </a:lnTo>
                  <a:lnTo>
                    <a:pt x="1233" y="171"/>
                  </a:lnTo>
                  <a:lnTo>
                    <a:pt x="1234" y="170"/>
                  </a:lnTo>
                  <a:lnTo>
                    <a:pt x="1235" y="170"/>
                  </a:lnTo>
                  <a:lnTo>
                    <a:pt x="1237" y="171"/>
                  </a:lnTo>
                  <a:lnTo>
                    <a:pt x="1237" y="172"/>
                  </a:lnTo>
                  <a:lnTo>
                    <a:pt x="1237" y="171"/>
                  </a:lnTo>
                  <a:lnTo>
                    <a:pt x="1238" y="171"/>
                  </a:lnTo>
                  <a:lnTo>
                    <a:pt x="1237" y="172"/>
                  </a:lnTo>
                  <a:lnTo>
                    <a:pt x="1237" y="173"/>
                  </a:lnTo>
                  <a:lnTo>
                    <a:pt x="1237" y="174"/>
                  </a:lnTo>
                  <a:lnTo>
                    <a:pt x="1237" y="175"/>
                  </a:lnTo>
                  <a:lnTo>
                    <a:pt x="1238" y="175"/>
                  </a:lnTo>
                  <a:lnTo>
                    <a:pt x="1240" y="178"/>
                  </a:lnTo>
                  <a:lnTo>
                    <a:pt x="1240" y="179"/>
                  </a:lnTo>
                  <a:lnTo>
                    <a:pt x="1240" y="178"/>
                  </a:lnTo>
                  <a:lnTo>
                    <a:pt x="1240" y="179"/>
                  </a:lnTo>
                  <a:lnTo>
                    <a:pt x="1241" y="179"/>
                  </a:lnTo>
                  <a:lnTo>
                    <a:pt x="1242" y="180"/>
                  </a:lnTo>
                  <a:lnTo>
                    <a:pt x="1243" y="180"/>
                  </a:lnTo>
                  <a:lnTo>
                    <a:pt x="1243" y="181"/>
                  </a:lnTo>
                  <a:lnTo>
                    <a:pt x="1246" y="182"/>
                  </a:lnTo>
                  <a:lnTo>
                    <a:pt x="1247" y="183"/>
                  </a:lnTo>
                  <a:lnTo>
                    <a:pt x="1247" y="184"/>
                  </a:lnTo>
                  <a:lnTo>
                    <a:pt x="1248" y="184"/>
                  </a:lnTo>
                  <a:lnTo>
                    <a:pt x="1249" y="184"/>
                  </a:lnTo>
                  <a:lnTo>
                    <a:pt x="1250" y="184"/>
                  </a:lnTo>
                  <a:lnTo>
                    <a:pt x="1250" y="185"/>
                  </a:lnTo>
                  <a:lnTo>
                    <a:pt x="1251" y="185"/>
                  </a:lnTo>
                  <a:lnTo>
                    <a:pt x="1252" y="185"/>
                  </a:lnTo>
                  <a:lnTo>
                    <a:pt x="1252" y="184"/>
                  </a:lnTo>
                  <a:lnTo>
                    <a:pt x="1253" y="184"/>
                  </a:lnTo>
                  <a:lnTo>
                    <a:pt x="1253" y="183"/>
                  </a:lnTo>
                  <a:lnTo>
                    <a:pt x="1254" y="183"/>
                  </a:lnTo>
                  <a:lnTo>
                    <a:pt x="1254" y="182"/>
                  </a:lnTo>
                  <a:lnTo>
                    <a:pt x="1255" y="182"/>
                  </a:lnTo>
                  <a:lnTo>
                    <a:pt x="1256" y="182"/>
                  </a:lnTo>
                  <a:lnTo>
                    <a:pt x="1257" y="181"/>
                  </a:lnTo>
                  <a:lnTo>
                    <a:pt x="1257" y="180"/>
                  </a:lnTo>
                  <a:lnTo>
                    <a:pt x="1258" y="180"/>
                  </a:lnTo>
                  <a:lnTo>
                    <a:pt x="1259" y="180"/>
                  </a:lnTo>
                  <a:lnTo>
                    <a:pt x="1260" y="181"/>
                  </a:lnTo>
                  <a:lnTo>
                    <a:pt x="1260" y="180"/>
                  </a:lnTo>
                  <a:lnTo>
                    <a:pt x="1261" y="180"/>
                  </a:lnTo>
                  <a:lnTo>
                    <a:pt x="1261" y="181"/>
                  </a:lnTo>
                  <a:lnTo>
                    <a:pt x="1262" y="181"/>
                  </a:lnTo>
                  <a:lnTo>
                    <a:pt x="1263" y="180"/>
                  </a:lnTo>
                  <a:lnTo>
                    <a:pt x="1264" y="180"/>
                  </a:lnTo>
                  <a:lnTo>
                    <a:pt x="1264" y="181"/>
                  </a:lnTo>
                  <a:lnTo>
                    <a:pt x="1266" y="181"/>
                  </a:lnTo>
                  <a:lnTo>
                    <a:pt x="1266" y="182"/>
                  </a:lnTo>
                  <a:lnTo>
                    <a:pt x="1267" y="182"/>
                  </a:lnTo>
                  <a:lnTo>
                    <a:pt x="1267" y="181"/>
                  </a:lnTo>
                  <a:lnTo>
                    <a:pt x="1268" y="181"/>
                  </a:lnTo>
                  <a:lnTo>
                    <a:pt x="1269" y="182"/>
                  </a:lnTo>
                  <a:lnTo>
                    <a:pt x="1270" y="181"/>
                  </a:lnTo>
                  <a:lnTo>
                    <a:pt x="1271" y="181"/>
                  </a:lnTo>
                  <a:lnTo>
                    <a:pt x="1271" y="180"/>
                  </a:lnTo>
                  <a:lnTo>
                    <a:pt x="1272" y="180"/>
                  </a:lnTo>
                  <a:lnTo>
                    <a:pt x="1272" y="181"/>
                  </a:lnTo>
                  <a:lnTo>
                    <a:pt x="1272" y="182"/>
                  </a:lnTo>
                  <a:lnTo>
                    <a:pt x="1273" y="183"/>
                  </a:lnTo>
                  <a:lnTo>
                    <a:pt x="1274" y="183"/>
                  </a:lnTo>
                  <a:lnTo>
                    <a:pt x="1275" y="183"/>
                  </a:lnTo>
                  <a:lnTo>
                    <a:pt x="1276" y="183"/>
                  </a:lnTo>
                  <a:lnTo>
                    <a:pt x="1277" y="183"/>
                  </a:lnTo>
                  <a:lnTo>
                    <a:pt x="1277" y="184"/>
                  </a:lnTo>
                  <a:lnTo>
                    <a:pt x="1278" y="183"/>
                  </a:lnTo>
                  <a:lnTo>
                    <a:pt x="1279" y="184"/>
                  </a:lnTo>
                  <a:lnTo>
                    <a:pt x="1279" y="185"/>
                  </a:lnTo>
                  <a:lnTo>
                    <a:pt x="1280" y="184"/>
                  </a:lnTo>
                  <a:lnTo>
                    <a:pt x="1281" y="185"/>
                  </a:lnTo>
                  <a:lnTo>
                    <a:pt x="1282" y="185"/>
                  </a:lnTo>
                  <a:lnTo>
                    <a:pt x="1283" y="186"/>
                  </a:lnTo>
                  <a:lnTo>
                    <a:pt x="1284" y="185"/>
                  </a:lnTo>
                  <a:lnTo>
                    <a:pt x="1285" y="185"/>
                  </a:lnTo>
                  <a:lnTo>
                    <a:pt x="1285" y="186"/>
                  </a:lnTo>
                  <a:lnTo>
                    <a:pt x="1286" y="187"/>
                  </a:lnTo>
                  <a:lnTo>
                    <a:pt x="1287" y="187"/>
                  </a:lnTo>
                  <a:lnTo>
                    <a:pt x="1287" y="188"/>
                  </a:lnTo>
                  <a:lnTo>
                    <a:pt x="1286" y="188"/>
                  </a:lnTo>
                  <a:lnTo>
                    <a:pt x="1286" y="189"/>
                  </a:lnTo>
                  <a:lnTo>
                    <a:pt x="1287" y="189"/>
                  </a:lnTo>
                  <a:lnTo>
                    <a:pt x="1288" y="190"/>
                  </a:lnTo>
                  <a:lnTo>
                    <a:pt x="1289" y="190"/>
                  </a:lnTo>
                  <a:lnTo>
                    <a:pt x="1290" y="190"/>
                  </a:lnTo>
                  <a:lnTo>
                    <a:pt x="1290" y="189"/>
                  </a:lnTo>
                  <a:lnTo>
                    <a:pt x="1289" y="189"/>
                  </a:lnTo>
                  <a:lnTo>
                    <a:pt x="1289" y="188"/>
                  </a:lnTo>
                  <a:lnTo>
                    <a:pt x="1290" y="188"/>
                  </a:lnTo>
                  <a:lnTo>
                    <a:pt x="1291" y="188"/>
                  </a:lnTo>
                  <a:lnTo>
                    <a:pt x="1292" y="189"/>
                  </a:lnTo>
                  <a:lnTo>
                    <a:pt x="1291" y="191"/>
                  </a:lnTo>
                  <a:lnTo>
                    <a:pt x="1291" y="192"/>
                  </a:lnTo>
                  <a:lnTo>
                    <a:pt x="1292" y="192"/>
                  </a:lnTo>
                  <a:lnTo>
                    <a:pt x="1293" y="191"/>
                  </a:lnTo>
                  <a:lnTo>
                    <a:pt x="1294" y="191"/>
                  </a:lnTo>
                  <a:lnTo>
                    <a:pt x="1294" y="192"/>
                  </a:lnTo>
                  <a:lnTo>
                    <a:pt x="1295" y="193"/>
                  </a:lnTo>
                  <a:lnTo>
                    <a:pt x="1295" y="195"/>
                  </a:lnTo>
                  <a:lnTo>
                    <a:pt x="1296" y="195"/>
                  </a:lnTo>
                  <a:lnTo>
                    <a:pt x="1297" y="195"/>
                  </a:lnTo>
                  <a:lnTo>
                    <a:pt x="1297" y="196"/>
                  </a:lnTo>
                  <a:lnTo>
                    <a:pt x="1298" y="196"/>
                  </a:lnTo>
                  <a:lnTo>
                    <a:pt x="1298" y="197"/>
                  </a:lnTo>
                  <a:lnTo>
                    <a:pt x="1298" y="198"/>
                  </a:lnTo>
                  <a:lnTo>
                    <a:pt x="1299" y="197"/>
                  </a:lnTo>
                  <a:lnTo>
                    <a:pt x="1300" y="197"/>
                  </a:lnTo>
                  <a:lnTo>
                    <a:pt x="1300" y="198"/>
                  </a:lnTo>
                  <a:lnTo>
                    <a:pt x="1301" y="198"/>
                  </a:lnTo>
                  <a:lnTo>
                    <a:pt x="1301" y="199"/>
                  </a:lnTo>
                  <a:lnTo>
                    <a:pt x="1302" y="199"/>
                  </a:lnTo>
                  <a:lnTo>
                    <a:pt x="1302" y="198"/>
                  </a:lnTo>
                  <a:lnTo>
                    <a:pt x="1303" y="198"/>
                  </a:lnTo>
                  <a:lnTo>
                    <a:pt x="1303" y="199"/>
                  </a:lnTo>
                  <a:lnTo>
                    <a:pt x="1304" y="199"/>
                  </a:lnTo>
                  <a:lnTo>
                    <a:pt x="1304" y="200"/>
                  </a:lnTo>
                  <a:lnTo>
                    <a:pt x="1305" y="200"/>
                  </a:lnTo>
                  <a:lnTo>
                    <a:pt x="1305" y="199"/>
                  </a:lnTo>
                  <a:lnTo>
                    <a:pt x="1306" y="199"/>
                  </a:lnTo>
                  <a:lnTo>
                    <a:pt x="1307" y="199"/>
                  </a:lnTo>
                  <a:lnTo>
                    <a:pt x="1306" y="199"/>
                  </a:lnTo>
                  <a:lnTo>
                    <a:pt x="1306" y="198"/>
                  </a:lnTo>
                  <a:lnTo>
                    <a:pt x="1307" y="198"/>
                  </a:lnTo>
                  <a:lnTo>
                    <a:pt x="1308" y="198"/>
                  </a:lnTo>
                  <a:lnTo>
                    <a:pt x="1309" y="198"/>
                  </a:lnTo>
                  <a:lnTo>
                    <a:pt x="1309" y="199"/>
                  </a:lnTo>
                  <a:lnTo>
                    <a:pt x="1310" y="199"/>
                  </a:lnTo>
                  <a:lnTo>
                    <a:pt x="1310" y="198"/>
                  </a:lnTo>
                  <a:lnTo>
                    <a:pt x="1311" y="198"/>
                  </a:lnTo>
                  <a:lnTo>
                    <a:pt x="1311" y="197"/>
                  </a:lnTo>
                  <a:lnTo>
                    <a:pt x="1311" y="196"/>
                  </a:lnTo>
                  <a:lnTo>
                    <a:pt x="1312" y="195"/>
                  </a:lnTo>
                  <a:lnTo>
                    <a:pt x="1313" y="195"/>
                  </a:lnTo>
                  <a:lnTo>
                    <a:pt x="1314" y="195"/>
                  </a:lnTo>
                  <a:lnTo>
                    <a:pt x="1315" y="194"/>
                  </a:lnTo>
                  <a:lnTo>
                    <a:pt x="1316" y="194"/>
                  </a:lnTo>
                  <a:lnTo>
                    <a:pt x="1316" y="195"/>
                  </a:lnTo>
                  <a:lnTo>
                    <a:pt x="1317" y="194"/>
                  </a:lnTo>
                  <a:lnTo>
                    <a:pt x="1317" y="195"/>
                  </a:lnTo>
                  <a:lnTo>
                    <a:pt x="1318" y="195"/>
                  </a:lnTo>
                  <a:lnTo>
                    <a:pt x="1319" y="197"/>
                  </a:lnTo>
                  <a:lnTo>
                    <a:pt x="1320" y="197"/>
                  </a:lnTo>
                  <a:lnTo>
                    <a:pt x="1321" y="197"/>
                  </a:lnTo>
                  <a:lnTo>
                    <a:pt x="1321" y="198"/>
                  </a:lnTo>
                  <a:lnTo>
                    <a:pt x="1321" y="199"/>
                  </a:lnTo>
                  <a:lnTo>
                    <a:pt x="1322" y="199"/>
                  </a:lnTo>
                  <a:lnTo>
                    <a:pt x="1322" y="198"/>
                  </a:lnTo>
                  <a:lnTo>
                    <a:pt x="1323" y="198"/>
                  </a:lnTo>
                  <a:lnTo>
                    <a:pt x="1323" y="199"/>
                  </a:lnTo>
                  <a:lnTo>
                    <a:pt x="1322" y="199"/>
                  </a:lnTo>
                  <a:lnTo>
                    <a:pt x="1323" y="199"/>
                  </a:lnTo>
                  <a:lnTo>
                    <a:pt x="1324" y="199"/>
                  </a:lnTo>
                  <a:lnTo>
                    <a:pt x="1323" y="199"/>
                  </a:lnTo>
                  <a:lnTo>
                    <a:pt x="1323" y="200"/>
                  </a:lnTo>
                  <a:lnTo>
                    <a:pt x="1324" y="200"/>
                  </a:lnTo>
                  <a:lnTo>
                    <a:pt x="1325" y="201"/>
                  </a:lnTo>
                  <a:lnTo>
                    <a:pt x="1325" y="202"/>
                  </a:lnTo>
                  <a:lnTo>
                    <a:pt x="1326" y="202"/>
                  </a:lnTo>
                  <a:lnTo>
                    <a:pt x="1326" y="201"/>
                  </a:lnTo>
                  <a:lnTo>
                    <a:pt x="1327" y="201"/>
                  </a:lnTo>
                  <a:lnTo>
                    <a:pt x="1327" y="202"/>
                  </a:lnTo>
                  <a:lnTo>
                    <a:pt x="1328" y="203"/>
                  </a:lnTo>
                  <a:lnTo>
                    <a:pt x="1328" y="204"/>
                  </a:lnTo>
                  <a:lnTo>
                    <a:pt x="1328" y="205"/>
                  </a:lnTo>
                  <a:lnTo>
                    <a:pt x="1329" y="204"/>
                  </a:lnTo>
                  <a:lnTo>
                    <a:pt x="1329" y="203"/>
                  </a:lnTo>
                  <a:lnTo>
                    <a:pt x="1330" y="204"/>
                  </a:lnTo>
                  <a:lnTo>
                    <a:pt x="1330" y="205"/>
                  </a:lnTo>
                  <a:lnTo>
                    <a:pt x="1331" y="205"/>
                  </a:lnTo>
                  <a:lnTo>
                    <a:pt x="1331" y="204"/>
                  </a:lnTo>
                  <a:lnTo>
                    <a:pt x="1332" y="205"/>
                  </a:lnTo>
                  <a:lnTo>
                    <a:pt x="1333" y="205"/>
                  </a:lnTo>
                  <a:lnTo>
                    <a:pt x="1333" y="204"/>
                  </a:lnTo>
                  <a:lnTo>
                    <a:pt x="1332" y="204"/>
                  </a:lnTo>
                  <a:lnTo>
                    <a:pt x="1333" y="204"/>
                  </a:lnTo>
                  <a:lnTo>
                    <a:pt x="1333" y="205"/>
                  </a:lnTo>
                  <a:lnTo>
                    <a:pt x="1333" y="206"/>
                  </a:lnTo>
                  <a:lnTo>
                    <a:pt x="1333" y="207"/>
                  </a:lnTo>
                  <a:lnTo>
                    <a:pt x="1334" y="207"/>
                  </a:lnTo>
                  <a:lnTo>
                    <a:pt x="1334" y="206"/>
                  </a:lnTo>
                  <a:lnTo>
                    <a:pt x="1334" y="205"/>
                  </a:lnTo>
                  <a:lnTo>
                    <a:pt x="1335" y="205"/>
                  </a:lnTo>
                  <a:lnTo>
                    <a:pt x="1336" y="205"/>
                  </a:lnTo>
                  <a:lnTo>
                    <a:pt x="1336" y="204"/>
                  </a:lnTo>
                  <a:lnTo>
                    <a:pt x="1335" y="204"/>
                  </a:lnTo>
                  <a:lnTo>
                    <a:pt x="1336" y="204"/>
                  </a:lnTo>
                  <a:lnTo>
                    <a:pt x="1336" y="203"/>
                  </a:lnTo>
                  <a:lnTo>
                    <a:pt x="1337" y="203"/>
                  </a:lnTo>
                  <a:lnTo>
                    <a:pt x="1336" y="203"/>
                  </a:lnTo>
                  <a:lnTo>
                    <a:pt x="1336" y="202"/>
                  </a:lnTo>
                  <a:lnTo>
                    <a:pt x="1337" y="203"/>
                  </a:lnTo>
                  <a:lnTo>
                    <a:pt x="1337" y="204"/>
                  </a:lnTo>
                  <a:lnTo>
                    <a:pt x="1338" y="204"/>
                  </a:lnTo>
                  <a:lnTo>
                    <a:pt x="1338" y="203"/>
                  </a:lnTo>
                  <a:lnTo>
                    <a:pt x="1338" y="204"/>
                  </a:lnTo>
                  <a:lnTo>
                    <a:pt x="1337" y="204"/>
                  </a:lnTo>
                  <a:lnTo>
                    <a:pt x="1337" y="205"/>
                  </a:lnTo>
                  <a:lnTo>
                    <a:pt x="1338" y="205"/>
                  </a:lnTo>
                  <a:lnTo>
                    <a:pt x="1339" y="205"/>
                  </a:lnTo>
                  <a:lnTo>
                    <a:pt x="1339" y="204"/>
                  </a:lnTo>
                  <a:lnTo>
                    <a:pt x="1339" y="205"/>
                  </a:lnTo>
                  <a:lnTo>
                    <a:pt x="1338" y="205"/>
                  </a:lnTo>
                  <a:lnTo>
                    <a:pt x="1338" y="206"/>
                  </a:lnTo>
                  <a:lnTo>
                    <a:pt x="1339" y="206"/>
                  </a:lnTo>
                  <a:lnTo>
                    <a:pt x="1340" y="206"/>
                  </a:lnTo>
                  <a:lnTo>
                    <a:pt x="1341" y="206"/>
                  </a:lnTo>
                  <a:lnTo>
                    <a:pt x="1342" y="206"/>
                  </a:lnTo>
                  <a:lnTo>
                    <a:pt x="1343" y="206"/>
                  </a:lnTo>
                  <a:lnTo>
                    <a:pt x="1343" y="207"/>
                  </a:lnTo>
                  <a:lnTo>
                    <a:pt x="1344" y="207"/>
                  </a:lnTo>
                  <a:lnTo>
                    <a:pt x="1344" y="206"/>
                  </a:lnTo>
                  <a:lnTo>
                    <a:pt x="1344" y="205"/>
                  </a:lnTo>
                  <a:lnTo>
                    <a:pt x="1345" y="205"/>
                  </a:lnTo>
                  <a:lnTo>
                    <a:pt x="1345" y="206"/>
                  </a:lnTo>
                  <a:lnTo>
                    <a:pt x="1345" y="207"/>
                  </a:lnTo>
                  <a:lnTo>
                    <a:pt x="1345" y="206"/>
                  </a:lnTo>
                  <a:lnTo>
                    <a:pt x="1345" y="205"/>
                  </a:lnTo>
                  <a:lnTo>
                    <a:pt x="1346" y="205"/>
                  </a:lnTo>
                  <a:lnTo>
                    <a:pt x="1348" y="205"/>
                  </a:lnTo>
                  <a:lnTo>
                    <a:pt x="1349" y="204"/>
                  </a:lnTo>
                  <a:lnTo>
                    <a:pt x="1349" y="205"/>
                  </a:lnTo>
                  <a:lnTo>
                    <a:pt x="1350" y="205"/>
                  </a:lnTo>
                  <a:lnTo>
                    <a:pt x="1351" y="205"/>
                  </a:lnTo>
                  <a:lnTo>
                    <a:pt x="1351" y="204"/>
                  </a:lnTo>
                  <a:lnTo>
                    <a:pt x="1352" y="204"/>
                  </a:lnTo>
                  <a:lnTo>
                    <a:pt x="1352" y="202"/>
                  </a:lnTo>
                  <a:lnTo>
                    <a:pt x="1351" y="202"/>
                  </a:lnTo>
                  <a:lnTo>
                    <a:pt x="1352" y="202"/>
                  </a:lnTo>
                  <a:lnTo>
                    <a:pt x="1352" y="201"/>
                  </a:lnTo>
                  <a:lnTo>
                    <a:pt x="1353" y="201"/>
                  </a:lnTo>
                  <a:lnTo>
                    <a:pt x="1354" y="201"/>
                  </a:lnTo>
                  <a:lnTo>
                    <a:pt x="1355" y="201"/>
                  </a:lnTo>
                  <a:lnTo>
                    <a:pt x="1355" y="202"/>
                  </a:lnTo>
                  <a:lnTo>
                    <a:pt x="1356" y="202"/>
                  </a:lnTo>
                  <a:lnTo>
                    <a:pt x="1358" y="203"/>
                  </a:lnTo>
                  <a:lnTo>
                    <a:pt x="1359" y="202"/>
                  </a:lnTo>
                  <a:lnTo>
                    <a:pt x="1360" y="202"/>
                  </a:lnTo>
                  <a:lnTo>
                    <a:pt x="1361" y="201"/>
                  </a:lnTo>
                  <a:lnTo>
                    <a:pt x="1361" y="200"/>
                  </a:lnTo>
                  <a:lnTo>
                    <a:pt x="1362" y="200"/>
                  </a:lnTo>
                  <a:lnTo>
                    <a:pt x="1362" y="201"/>
                  </a:lnTo>
                  <a:lnTo>
                    <a:pt x="1362" y="200"/>
                  </a:lnTo>
                  <a:lnTo>
                    <a:pt x="1363" y="200"/>
                  </a:lnTo>
                  <a:lnTo>
                    <a:pt x="1364" y="199"/>
                  </a:lnTo>
                  <a:lnTo>
                    <a:pt x="1364" y="200"/>
                  </a:lnTo>
                  <a:lnTo>
                    <a:pt x="1365" y="200"/>
                  </a:lnTo>
                  <a:lnTo>
                    <a:pt x="1366" y="200"/>
                  </a:lnTo>
                  <a:lnTo>
                    <a:pt x="1367" y="200"/>
                  </a:lnTo>
                  <a:lnTo>
                    <a:pt x="1368" y="200"/>
                  </a:lnTo>
                  <a:lnTo>
                    <a:pt x="1368" y="199"/>
                  </a:lnTo>
                  <a:lnTo>
                    <a:pt x="1368" y="200"/>
                  </a:lnTo>
                  <a:lnTo>
                    <a:pt x="1368" y="201"/>
                  </a:lnTo>
                  <a:lnTo>
                    <a:pt x="1369" y="200"/>
                  </a:lnTo>
                  <a:lnTo>
                    <a:pt x="1370" y="200"/>
                  </a:lnTo>
                  <a:lnTo>
                    <a:pt x="1370" y="201"/>
                  </a:lnTo>
                  <a:lnTo>
                    <a:pt x="1372" y="201"/>
                  </a:lnTo>
                  <a:lnTo>
                    <a:pt x="1372" y="202"/>
                  </a:lnTo>
                  <a:lnTo>
                    <a:pt x="1372" y="203"/>
                  </a:lnTo>
                  <a:lnTo>
                    <a:pt x="1373" y="203"/>
                  </a:lnTo>
                  <a:lnTo>
                    <a:pt x="1374" y="203"/>
                  </a:lnTo>
                  <a:lnTo>
                    <a:pt x="1374" y="204"/>
                  </a:lnTo>
                  <a:lnTo>
                    <a:pt x="1374" y="205"/>
                  </a:lnTo>
                  <a:lnTo>
                    <a:pt x="1375" y="205"/>
                  </a:lnTo>
                  <a:lnTo>
                    <a:pt x="1375" y="204"/>
                  </a:lnTo>
                  <a:lnTo>
                    <a:pt x="1376" y="204"/>
                  </a:lnTo>
                  <a:lnTo>
                    <a:pt x="1376" y="205"/>
                  </a:lnTo>
                  <a:lnTo>
                    <a:pt x="1377" y="205"/>
                  </a:lnTo>
                  <a:lnTo>
                    <a:pt x="1378" y="207"/>
                  </a:lnTo>
                  <a:lnTo>
                    <a:pt x="1379" y="207"/>
                  </a:lnTo>
                  <a:lnTo>
                    <a:pt x="1379" y="208"/>
                  </a:lnTo>
                  <a:lnTo>
                    <a:pt x="1380" y="208"/>
                  </a:lnTo>
                  <a:lnTo>
                    <a:pt x="1380" y="209"/>
                  </a:lnTo>
                  <a:lnTo>
                    <a:pt x="1381" y="209"/>
                  </a:lnTo>
                  <a:lnTo>
                    <a:pt x="1380" y="210"/>
                  </a:lnTo>
                  <a:lnTo>
                    <a:pt x="1381" y="210"/>
                  </a:lnTo>
                  <a:lnTo>
                    <a:pt x="1381" y="211"/>
                  </a:lnTo>
                  <a:lnTo>
                    <a:pt x="1382" y="211"/>
                  </a:lnTo>
                  <a:lnTo>
                    <a:pt x="1382" y="212"/>
                  </a:lnTo>
                  <a:lnTo>
                    <a:pt x="1383" y="212"/>
                  </a:lnTo>
                  <a:lnTo>
                    <a:pt x="1382" y="212"/>
                  </a:lnTo>
                  <a:lnTo>
                    <a:pt x="1382" y="213"/>
                  </a:lnTo>
                  <a:lnTo>
                    <a:pt x="1383" y="213"/>
                  </a:lnTo>
                  <a:lnTo>
                    <a:pt x="1383" y="214"/>
                  </a:lnTo>
                  <a:lnTo>
                    <a:pt x="1383" y="215"/>
                  </a:lnTo>
                  <a:lnTo>
                    <a:pt x="1384" y="215"/>
                  </a:lnTo>
                  <a:lnTo>
                    <a:pt x="1383" y="215"/>
                  </a:lnTo>
                  <a:lnTo>
                    <a:pt x="1384" y="215"/>
                  </a:lnTo>
                  <a:lnTo>
                    <a:pt x="1385" y="215"/>
                  </a:lnTo>
                  <a:lnTo>
                    <a:pt x="1386" y="215"/>
                  </a:lnTo>
                  <a:lnTo>
                    <a:pt x="1386" y="214"/>
                  </a:lnTo>
                  <a:lnTo>
                    <a:pt x="1385" y="214"/>
                  </a:lnTo>
                  <a:lnTo>
                    <a:pt x="1386" y="214"/>
                  </a:lnTo>
                  <a:lnTo>
                    <a:pt x="1387" y="214"/>
                  </a:lnTo>
                  <a:lnTo>
                    <a:pt x="1387" y="213"/>
                  </a:lnTo>
                  <a:lnTo>
                    <a:pt x="1388" y="213"/>
                  </a:lnTo>
                  <a:lnTo>
                    <a:pt x="1389" y="213"/>
                  </a:lnTo>
                  <a:lnTo>
                    <a:pt x="1389" y="212"/>
                  </a:lnTo>
                  <a:lnTo>
                    <a:pt x="1390" y="212"/>
                  </a:lnTo>
                  <a:lnTo>
                    <a:pt x="1391" y="212"/>
                  </a:lnTo>
                  <a:lnTo>
                    <a:pt x="1391" y="213"/>
                  </a:lnTo>
                  <a:lnTo>
                    <a:pt x="1392" y="213"/>
                  </a:lnTo>
                  <a:lnTo>
                    <a:pt x="1392" y="214"/>
                  </a:lnTo>
                  <a:lnTo>
                    <a:pt x="1392" y="215"/>
                  </a:lnTo>
                  <a:lnTo>
                    <a:pt x="1393" y="215"/>
                  </a:lnTo>
                  <a:lnTo>
                    <a:pt x="1394" y="215"/>
                  </a:lnTo>
                  <a:lnTo>
                    <a:pt x="1395" y="215"/>
                  </a:lnTo>
                  <a:lnTo>
                    <a:pt x="1396" y="215"/>
                  </a:lnTo>
                  <a:lnTo>
                    <a:pt x="1396" y="216"/>
                  </a:lnTo>
                  <a:lnTo>
                    <a:pt x="1397" y="216"/>
                  </a:lnTo>
                  <a:lnTo>
                    <a:pt x="1396" y="217"/>
                  </a:lnTo>
                  <a:lnTo>
                    <a:pt x="1397" y="217"/>
                  </a:lnTo>
                  <a:lnTo>
                    <a:pt x="1397" y="218"/>
                  </a:lnTo>
                  <a:lnTo>
                    <a:pt x="1398" y="218"/>
                  </a:lnTo>
                  <a:lnTo>
                    <a:pt x="1397" y="218"/>
                  </a:lnTo>
                  <a:lnTo>
                    <a:pt x="1397" y="219"/>
                  </a:lnTo>
                  <a:lnTo>
                    <a:pt x="1398" y="219"/>
                  </a:lnTo>
                  <a:lnTo>
                    <a:pt x="1397" y="220"/>
                  </a:lnTo>
                  <a:lnTo>
                    <a:pt x="1398" y="220"/>
                  </a:lnTo>
                  <a:lnTo>
                    <a:pt x="1398" y="221"/>
                  </a:lnTo>
                  <a:lnTo>
                    <a:pt x="1398" y="222"/>
                  </a:lnTo>
                  <a:lnTo>
                    <a:pt x="1397" y="222"/>
                  </a:lnTo>
                  <a:lnTo>
                    <a:pt x="1397" y="223"/>
                  </a:lnTo>
                  <a:lnTo>
                    <a:pt x="1398" y="223"/>
                  </a:lnTo>
                  <a:lnTo>
                    <a:pt x="1397" y="224"/>
                  </a:lnTo>
                  <a:lnTo>
                    <a:pt x="1397" y="225"/>
                  </a:lnTo>
                  <a:lnTo>
                    <a:pt x="1397" y="226"/>
                  </a:lnTo>
                  <a:lnTo>
                    <a:pt x="1398" y="228"/>
                  </a:lnTo>
                  <a:lnTo>
                    <a:pt x="1398" y="229"/>
                  </a:lnTo>
                  <a:lnTo>
                    <a:pt x="1399" y="229"/>
                  </a:lnTo>
                  <a:lnTo>
                    <a:pt x="1400" y="229"/>
                  </a:lnTo>
                  <a:lnTo>
                    <a:pt x="1401" y="229"/>
                  </a:lnTo>
                  <a:lnTo>
                    <a:pt x="1402" y="229"/>
                  </a:lnTo>
                  <a:lnTo>
                    <a:pt x="1402" y="228"/>
                  </a:lnTo>
                  <a:lnTo>
                    <a:pt x="1403" y="228"/>
                  </a:lnTo>
                  <a:lnTo>
                    <a:pt x="1403" y="227"/>
                  </a:lnTo>
                  <a:lnTo>
                    <a:pt x="1404" y="227"/>
                  </a:lnTo>
                  <a:lnTo>
                    <a:pt x="1405" y="228"/>
                  </a:lnTo>
                  <a:lnTo>
                    <a:pt x="1404" y="228"/>
                  </a:lnTo>
                  <a:lnTo>
                    <a:pt x="1404" y="229"/>
                  </a:lnTo>
                  <a:lnTo>
                    <a:pt x="1404" y="230"/>
                  </a:lnTo>
                  <a:lnTo>
                    <a:pt x="1403" y="229"/>
                  </a:lnTo>
                  <a:lnTo>
                    <a:pt x="1403" y="230"/>
                  </a:lnTo>
                  <a:lnTo>
                    <a:pt x="1404" y="231"/>
                  </a:lnTo>
                  <a:lnTo>
                    <a:pt x="1405" y="230"/>
                  </a:lnTo>
                  <a:lnTo>
                    <a:pt x="1405" y="232"/>
                  </a:lnTo>
                  <a:lnTo>
                    <a:pt x="1406" y="232"/>
                  </a:lnTo>
                  <a:lnTo>
                    <a:pt x="1407" y="233"/>
                  </a:lnTo>
                  <a:lnTo>
                    <a:pt x="1408" y="233"/>
                  </a:lnTo>
                  <a:lnTo>
                    <a:pt x="1408" y="234"/>
                  </a:lnTo>
                  <a:lnTo>
                    <a:pt x="1408" y="235"/>
                  </a:lnTo>
                  <a:lnTo>
                    <a:pt x="1409" y="236"/>
                  </a:lnTo>
                  <a:lnTo>
                    <a:pt x="1409" y="237"/>
                  </a:lnTo>
                  <a:lnTo>
                    <a:pt x="1409" y="239"/>
                  </a:lnTo>
                  <a:lnTo>
                    <a:pt x="1409" y="240"/>
                  </a:lnTo>
                  <a:lnTo>
                    <a:pt x="1409" y="241"/>
                  </a:lnTo>
                  <a:lnTo>
                    <a:pt x="1409" y="242"/>
                  </a:lnTo>
                  <a:lnTo>
                    <a:pt x="1408" y="245"/>
                  </a:lnTo>
                  <a:lnTo>
                    <a:pt x="1407" y="248"/>
                  </a:lnTo>
                  <a:lnTo>
                    <a:pt x="1406" y="251"/>
                  </a:lnTo>
                  <a:lnTo>
                    <a:pt x="1406" y="254"/>
                  </a:lnTo>
                  <a:lnTo>
                    <a:pt x="1406" y="256"/>
                  </a:lnTo>
                  <a:lnTo>
                    <a:pt x="1406" y="257"/>
                  </a:lnTo>
                  <a:lnTo>
                    <a:pt x="1406" y="258"/>
                  </a:lnTo>
                  <a:lnTo>
                    <a:pt x="1405" y="258"/>
                  </a:lnTo>
                  <a:lnTo>
                    <a:pt x="1405" y="259"/>
                  </a:lnTo>
                  <a:lnTo>
                    <a:pt x="1405" y="260"/>
                  </a:lnTo>
                  <a:lnTo>
                    <a:pt x="1404" y="261"/>
                  </a:lnTo>
                  <a:lnTo>
                    <a:pt x="1403" y="263"/>
                  </a:lnTo>
                  <a:lnTo>
                    <a:pt x="1402" y="263"/>
                  </a:lnTo>
                  <a:lnTo>
                    <a:pt x="1401" y="265"/>
                  </a:lnTo>
                  <a:lnTo>
                    <a:pt x="1400" y="265"/>
                  </a:lnTo>
                  <a:lnTo>
                    <a:pt x="1399" y="266"/>
                  </a:lnTo>
                  <a:lnTo>
                    <a:pt x="1399" y="267"/>
                  </a:lnTo>
                  <a:lnTo>
                    <a:pt x="1398" y="268"/>
                  </a:lnTo>
                  <a:lnTo>
                    <a:pt x="1397" y="269"/>
                  </a:lnTo>
                  <a:lnTo>
                    <a:pt x="1396" y="268"/>
                  </a:lnTo>
                  <a:lnTo>
                    <a:pt x="1395" y="268"/>
                  </a:lnTo>
                  <a:lnTo>
                    <a:pt x="1394" y="269"/>
                  </a:lnTo>
                  <a:lnTo>
                    <a:pt x="1393" y="269"/>
                  </a:lnTo>
                  <a:lnTo>
                    <a:pt x="1392" y="270"/>
                  </a:lnTo>
                  <a:lnTo>
                    <a:pt x="1392" y="271"/>
                  </a:lnTo>
                  <a:lnTo>
                    <a:pt x="1391" y="272"/>
                  </a:lnTo>
                  <a:lnTo>
                    <a:pt x="1391" y="273"/>
                  </a:lnTo>
                  <a:lnTo>
                    <a:pt x="1390" y="273"/>
                  </a:lnTo>
                  <a:lnTo>
                    <a:pt x="1390" y="275"/>
                  </a:lnTo>
                  <a:lnTo>
                    <a:pt x="1389" y="276"/>
                  </a:lnTo>
                  <a:lnTo>
                    <a:pt x="1389" y="277"/>
                  </a:lnTo>
                  <a:lnTo>
                    <a:pt x="1388" y="278"/>
                  </a:lnTo>
                  <a:lnTo>
                    <a:pt x="1387" y="279"/>
                  </a:lnTo>
                  <a:lnTo>
                    <a:pt x="1387" y="280"/>
                  </a:lnTo>
                  <a:lnTo>
                    <a:pt x="1386" y="280"/>
                  </a:lnTo>
                  <a:lnTo>
                    <a:pt x="1385" y="281"/>
                  </a:lnTo>
                  <a:lnTo>
                    <a:pt x="1385" y="282"/>
                  </a:lnTo>
                  <a:lnTo>
                    <a:pt x="1384" y="283"/>
                  </a:lnTo>
                  <a:lnTo>
                    <a:pt x="1383" y="283"/>
                  </a:lnTo>
                  <a:lnTo>
                    <a:pt x="1383" y="284"/>
                  </a:lnTo>
                  <a:lnTo>
                    <a:pt x="1383" y="285"/>
                  </a:lnTo>
                  <a:lnTo>
                    <a:pt x="1382" y="286"/>
                  </a:lnTo>
                  <a:lnTo>
                    <a:pt x="1382" y="287"/>
                  </a:lnTo>
                  <a:lnTo>
                    <a:pt x="1380" y="287"/>
                  </a:lnTo>
                  <a:lnTo>
                    <a:pt x="1380" y="288"/>
                  </a:lnTo>
                  <a:lnTo>
                    <a:pt x="1379" y="289"/>
                  </a:lnTo>
                  <a:lnTo>
                    <a:pt x="1378" y="290"/>
                  </a:lnTo>
                  <a:lnTo>
                    <a:pt x="1377" y="291"/>
                  </a:lnTo>
                  <a:lnTo>
                    <a:pt x="1376" y="291"/>
                  </a:lnTo>
                  <a:lnTo>
                    <a:pt x="1376" y="292"/>
                  </a:lnTo>
                  <a:lnTo>
                    <a:pt x="1375" y="293"/>
                  </a:lnTo>
                  <a:lnTo>
                    <a:pt x="1374" y="293"/>
                  </a:lnTo>
                  <a:lnTo>
                    <a:pt x="1372" y="294"/>
                  </a:lnTo>
                  <a:lnTo>
                    <a:pt x="1372" y="295"/>
                  </a:lnTo>
                  <a:lnTo>
                    <a:pt x="1371" y="295"/>
                  </a:lnTo>
                  <a:lnTo>
                    <a:pt x="1371" y="296"/>
                  </a:lnTo>
                  <a:lnTo>
                    <a:pt x="1370" y="296"/>
                  </a:lnTo>
                  <a:lnTo>
                    <a:pt x="1369" y="297"/>
                  </a:lnTo>
                  <a:lnTo>
                    <a:pt x="1368" y="299"/>
                  </a:lnTo>
                  <a:lnTo>
                    <a:pt x="1367" y="300"/>
                  </a:lnTo>
                  <a:lnTo>
                    <a:pt x="1366" y="301"/>
                  </a:lnTo>
                  <a:lnTo>
                    <a:pt x="1365" y="302"/>
                  </a:lnTo>
                  <a:lnTo>
                    <a:pt x="1364" y="303"/>
                  </a:lnTo>
                  <a:lnTo>
                    <a:pt x="1364" y="304"/>
                  </a:lnTo>
                  <a:lnTo>
                    <a:pt x="1364" y="305"/>
                  </a:lnTo>
                  <a:lnTo>
                    <a:pt x="1363" y="307"/>
                  </a:lnTo>
                  <a:lnTo>
                    <a:pt x="1362" y="307"/>
                  </a:lnTo>
                  <a:lnTo>
                    <a:pt x="1362" y="310"/>
                  </a:lnTo>
                  <a:lnTo>
                    <a:pt x="1362" y="311"/>
                  </a:lnTo>
                  <a:lnTo>
                    <a:pt x="1362" y="313"/>
                  </a:lnTo>
                  <a:lnTo>
                    <a:pt x="1362" y="316"/>
                  </a:lnTo>
                  <a:lnTo>
                    <a:pt x="1362" y="318"/>
                  </a:lnTo>
                  <a:lnTo>
                    <a:pt x="1362" y="321"/>
                  </a:lnTo>
                  <a:lnTo>
                    <a:pt x="1363" y="326"/>
                  </a:lnTo>
                  <a:lnTo>
                    <a:pt x="1364" y="327"/>
                  </a:lnTo>
                  <a:lnTo>
                    <a:pt x="1364" y="328"/>
                  </a:lnTo>
                  <a:lnTo>
                    <a:pt x="1364" y="329"/>
                  </a:lnTo>
                  <a:lnTo>
                    <a:pt x="1365" y="329"/>
                  </a:lnTo>
                  <a:lnTo>
                    <a:pt x="1365" y="330"/>
                  </a:lnTo>
                  <a:lnTo>
                    <a:pt x="1365" y="331"/>
                  </a:lnTo>
                  <a:lnTo>
                    <a:pt x="1366" y="332"/>
                  </a:lnTo>
                  <a:lnTo>
                    <a:pt x="1366" y="333"/>
                  </a:lnTo>
                  <a:lnTo>
                    <a:pt x="1367" y="334"/>
                  </a:lnTo>
                  <a:lnTo>
                    <a:pt x="1368" y="337"/>
                  </a:lnTo>
                  <a:lnTo>
                    <a:pt x="1368" y="339"/>
                  </a:lnTo>
                  <a:lnTo>
                    <a:pt x="1368" y="340"/>
                  </a:lnTo>
                  <a:lnTo>
                    <a:pt x="1369" y="341"/>
                  </a:lnTo>
                  <a:lnTo>
                    <a:pt x="1370" y="342"/>
                  </a:lnTo>
                  <a:lnTo>
                    <a:pt x="1371" y="343"/>
                  </a:lnTo>
                  <a:lnTo>
                    <a:pt x="1372" y="343"/>
                  </a:lnTo>
                  <a:lnTo>
                    <a:pt x="1372" y="344"/>
                  </a:lnTo>
                  <a:lnTo>
                    <a:pt x="1373" y="344"/>
                  </a:lnTo>
                  <a:lnTo>
                    <a:pt x="1374" y="345"/>
                  </a:lnTo>
                  <a:lnTo>
                    <a:pt x="1375" y="346"/>
                  </a:lnTo>
                  <a:lnTo>
                    <a:pt x="1376" y="347"/>
                  </a:lnTo>
                  <a:lnTo>
                    <a:pt x="1376" y="346"/>
                  </a:lnTo>
                  <a:lnTo>
                    <a:pt x="1377" y="346"/>
                  </a:lnTo>
                  <a:lnTo>
                    <a:pt x="1377" y="347"/>
                  </a:lnTo>
                  <a:lnTo>
                    <a:pt x="1377" y="346"/>
                  </a:lnTo>
                  <a:lnTo>
                    <a:pt x="1378" y="347"/>
                  </a:lnTo>
                  <a:lnTo>
                    <a:pt x="1379" y="348"/>
                  </a:lnTo>
                  <a:lnTo>
                    <a:pt x="1378" y="349"/>
                  </a:lnTo>
                  <a:lnTo>
                    <a:pt x="1378" y="350"/>
                  </a:lnTo>
                  <a:lnTo>
                    <a:pt x="1379" y="350"/>
                  </a:lnTo>
                  <a:lnTo>
                    <a:pt x="1378" y="350"/>
                  </a:lnTo>
                  <a:lnTo>
                    <a:pt x="1378" y="351"/>
                  </a:lnTo>
                  <a:lnTo>
                    <a:pt x="1378" y="352"/>
                  </a:lnTo>
                  <a:lnTo>
                    <a:pt x="1377" y="353"/>
                  </a:lnTo>
                  <a:lnTo>
                    <a:pt x="1377" y="354"/>
                  </a:lnTo>
                  <a:lnTo>
                    <a:pt x="1377" y="355"/>
                  </a:lnTo>
                  <a:lnTo>
                    <a:pt x="1376" y="356"/>
                  </a:lnTo>
                  <a:lnTo>
                    <a:pt x="1376" y="357"/>
                  </a:lnTo>
                  <a:lnTo>
                    <a:pt x="1376" y="359"/>
                  </a:lnTo>
                  <a:lnTo>
                    <a:pt x="1375" y="360"/>
                  </a:lnTo>
                  <a:lnTo>
                    <a:pt x="1375" y="361"/>
                  </a:lnTo>
                  <a:lnTo>
                    <a:pt x="1374" y="366"/>
                  </a:lnTo>
                  <a:lnTo>
                    <a:pt x="1373" y="369"/>
                  </a:lnTo>
                  <a:lnTo>
                    <a:pt x="1373" y="370"/>
                  </a:lnTo>
                  <a:lnTo>
                    <a:pt x="1372" y="371"/>
                  </a:lnTo>
                  <a:lnTo>
                    <a:pt x="1372" y="373"/>
                  </a:lnTo>
                  <a:lnTo>
                    <a:pt x="1372" y="374"/>
                  </a:lnTo>
                  <a:lnTo>
                    <a:pt x="1371" y="375"/>
                  </a:lnTo>
                  <a:lnTo>
                    <a:pt x="1371" y="377"/>
                  </a:lnTo>
                  <a:lnTo>
                    <a:pt x="1371" y="378"/>
                  </a:lnTo>
                  <a:lnTo>
                    <a:pt x="1371" y="379"/>
                  </a:lnTo>
                  <a:lnTo>
                    <a:pt x="1370" y="380"/>
                  </a:lnTo>
                  <a:lnTo>
                    <a:pt x="1370" y="381"/>
                  </a:lnTo>
                  <a:lnTo>
                    <a:pt x="1370" y="382"/>
                  </a:lnTo>
                  <a:lnTo>
                    <a:pt x="1370" y="384"/>
                  </a:lnTo>
                  <a:lnTo>
                    <a:pt x="1369" y="385"/>
                  </a:lnTo>
                  <a:lnTo>
                    <a:pt x="1369" y="386"/>
                  </a:lnTo>
                  <a:lnTo>
                    <a:pt x="1369" y="388"/>
                  </a:lnTo>
                  <a:lnTo>
                    <a:pt x="1369" y="390"/>
                  </a:lnTo>
                  <a:lnTo>
                    <a:pt x="1368" y="392"/>
                  </a:lnTo>
                  <a:lnTo>
                    <a:pt x="1368" y="394"/>
                  </a:lnTo>
                  <a:lnTo>
                    <a:pt x="1368" y="395"/>
                  </a:lnTo>
                  <a:lnTo>
                    <a:pt x="1368" y="396"/>
                  </a:lnTo>
                  <a:lnTo>
                    <a:pt x="1368" y="397"/>
                  </a:lnTo>
                  <a:lnTo>
                    <a:pt x="1368" y="400"/>
                  </a:lnTo>
                  <a:lnTo>
                    <a:pt x="1371" y="418"/>
                  </a:lnTo>
                  <a:lnTo>
                    <a:pt x="1371" y="419"/>
                  </a:lnTo>
                  <a:lnTo>
                    <a:pt x="1371" y="422"/>
                  </a:lnTo>
                  <a:lnTo>
                    <a:pt x="1371" y="424"/>
                  </a:lnTo>
                  <a:lnTo>
                    <a:pt x="1372" y="430"/>
                  </a:lnTo>
                  <a:lnTo>
                    <a:pt x="1372" y="436"/>
                  </a:lnTo>
                  <a:lnTo>
                    <a:pt x="1373" y="443"/>
                  </a:lnTo>
                  <a:lnTo>
                    <a:pt x="1373" y="447"/>
                  </a:lnTo>
                  <a:lnTo>
                    <a:pt x="1373" y="448"/>
                  </a:lnTo>
                  <a:lnTo>
                    <a:pt x="1374" y="451"/>
                  </a:lnTo>
                  <a:lnTo>
                    <a:pt x="1374" y="455"/>
                  </a:lnTo>
                  <a:lnTo>
                    <a:pt x="1374" y="457"/>
                  </a:lnTo>
                  <a:lnTo>
                    <a:pt x="1375" y="461"/>
                  </a:lnTo>
                  <a:lnTo>
                    <a:pt x="1375" y="464"/>
                  </a:lnTo>
                  <a:lnTo>
                    <a:pt x="1375" y="468"/>
                  </a:lnTo>
                  <a:lnTo>
                    <a:pt x="1376" y="475"/>
                  </a:lnTo>
                  <a:lnTo>
                    <a:pt x="1375" y="478"/>
                  </a:lnTo>
                  <a:lnTo>
                    <a:pt x="1373" y="487"/>
                  </a:lnTo>
                  <a:lnTo>
                    <a:pt x="1372" y="489"/>
                  </a:lnTo>
                  <a:lnTo>
                    <a:pt x="1371" y="492"/>
                  </a:lnTo>
                  <a:lnTo>
                    <a:pt x="1371" y="493"/>
                  </a:lnTo>
                  <a:lnTo>
                    <a:pt x="1369" y="495"/>
                  </a:lnTo>
                  <a:lnTo>
                    <a:pt x="1368" y="498"/>
                  </a:lnTo>
                  <a:lnTo>
                    <a:pt x="1365" y="499"/>
                  </a:lnTo>
                  <a:lnTo>
                    <a:pt x="1363" y="501"/>
                  </a:lnTo>
                  <a:lnTo>
                    <a:pt x="1362" y="501"/>
                  </a:lnTo>
                  <a:lnTo>
                    <a:pt x="1360" y="502"/>
                  </a:lnTo>
                  <a:lnTo>
                    <a:pt x="1357" y="503"/>
                  </a:lnTo>
                  <a:lnTo>
                    <a:pt x="1355" y="504"/>
                  </a:lnTo>
                  <a:lnTo>
                    <a:pt x="1353" y="505"/>
                  </a:lnTo>
                  <a:lnTo>
                    <a:pt x="1350" y="506"/>
                  </a:lnTo>
                  <a:lnTo>
                    <a:pt x="1347" y="507"/>
                  </a:lnTo>
                  <a:lnTo>
                    <a:pt x="1346" y="508"/>
                  </a:lnTo>
                  <a:lnTo>
                    <a:pt x="1343" y="509"/>
                  </a:lnTo>
                  <a:lnTo>
                    <a:pt x="1342" y="509"/>
                  </a:lnTo>
                  <a:lnTo>
                    <a:pt x="1340" y="510"/>
                  </a:lnTo>
                  <a:lnTo>
                    <a:pt x="1339" y="511"/>
                  </a:lnTo>
                  <a:lnTo>
                    <a:pt x="1338" y="511"/>
                  </a:lnTo>
                  <a:lnTo>
                    <a:pt x="1335" y="512"/>
                  </a:lnTo>
                  <a:lnTo>
                    <a:pt x="1329" y="515"/>
                  </a:lnTo>
                  <a:lnTo>
                    <a:pt x="1323" y="518"/>
                  </a:lnTo>
                  <a:lnTo>
                    <a:pt x="1318" y="520"/>
                  </a:lnTo>
                  <a:lnTo>
                    <a:pt x="1316" y="521"/>
                  </a:lnTo>
                  <a:lnTo>
                    <a:pt x="1316" y="522"/>
                  </a:lnTo>
                  <a:lnTo>
                    <a:pt x="1315" y="522"/>
                  </a:lnTo>
                  <a:lnTo>
                    <a:pt x="1315" y="523"/>
                  </a:lnTo>
                  <a:lnTo>
                    <a:pt x="1315" y="524"/>
                  </a:lnTo>
                  <a:lnTo>
                    <a:pt x="1310" y="526"/>
                  </a:lnTo>
                  <a:lnTo>
                    <a:pt x="1309" y="527"/>
                  </a:lnTo>
                  <a:lnTo>
                    <a:pt x="1306" y="529"/>
                  </a:lnTo>
                  <a:lnTo>
                    <a:pt x="1303" y="530"/>
                  </a:lnTo>
                  <a:lnTo>
                    <a:pt x="1301" y="530"/>
                  </a:lnTo>
                  <a:lnTo>
                    <a:pt x="1300" y="530"/>
                  </a:lnTo>
                  <a:lnTo>
                    <a:pt x="1300" y="531"/>
                  </a:lnTo>
                  <a:lnTo>
                    <a:pt x="1299" y="531"/>
                  </a:lnTo>
                  <a:lnTo>
                    <a:pt x="1298" y="531"/>
                  </a:lnTo>
                  <a:lnTo>
                    <a:pt x="1297" y="532"/>
                  </a:lnTo>
                  <a:lnTo>
                    <a:pt x="1294" y="533"/>
                  </a:lnTo>
                  <a:lnTo>
                    <a:pt x="1292" y="534"/>
                  </a:lnTo>
                  <a:lnTo>
                    <a:pt x="1288" y="535"/>
                  </a:lnTo>
                  <a:lnTo>
                    <a:pt x="1281" y="537"/>
                  </a:lnTo>
                  <a:lnTo>
                    <a:pt x="1277" y="538"/>
                  </a:lnTo>
                  <a:lnTo>
                    <a:pt x="1275" y="539"/>
                  </a:lnTo>
                  <a:lnTo>
                    <a:pt x="1272" y="539"/>
                  </a:lnTo>
                  <a:lnTo>
                    <a:pt x="1267" y="540"/>
                  </a:lnTo>
                  <a:lnTo>
                    <a:pt x="1259" y="542"/>
                  </a:lnTo>
                  <a:lnTo>
                    <a:pt x="1258" y="542"/>
                  </a:lnTo>
                  <a:lnTo>
                    <a:pt x="1257" y="542"/>
                  </a:lnTo>
                  <a:lnTo>
                    <a:pt x="1254" y="542"/>
                  </a:lnTo>
                  <a:lnTo>
                    <a:pt x="1248" y="543"/>
                  </a:lnTo>
                  <a:lnTo>
                    <a:pt x="1247" y="543"/>
                  </a:lnTo>
                  <a:lnTo>
                    <a:pt x="1245" y="544"/>
                  </a:lnTo>
                  <a:lnTo>
                    <a:pt x="1244" y="544"/>
                  </a:lnTo>
                  <a:lnTo>
                    <a:pt x="1242" y="544"/>
                  </a:lnTo>
                  <a:lnTo>
                    <a:pt x="1240" y="544"/>
                  </a:lnTo>
                  <a:lnTo>
                    <a:pt x="1236" y="545"/>
                  </a:lnTo>
                  <a:lnTo>
                    <a:pt x="1235" y="545"/>
                  </a:lnTo>
                  <a:lnTo>
                    <a:pt x="1230" y="546"/>
                  </a:lnTo>
                  <a:lnTo>
                    <a:pt x="1228" y="546"/>
                  </a:lnTo>
                  <a:lnTo>
                    <a:pt x="1224" y="547"/>
                  </a:lnTo>
                  <a:lnTo>
                    <a:pt x="1223" y="547"/>
                  </a:lnTo>
                  <a:lnTo>
                    <a:pt x="1216" y="549"/>
                  </a:lnTo>
                  <a:lnTo>
                    <a:pt x="1213" y="549"/>
                  </a:lnTo>
                  <a:lnTo>
                    <a:pt x="1212" y="549"/>
                  </a:lnTo>
                  <a:lnTo>
                    <a:pt x="1210" y="550"/>
                  </a:lnTo>
                  <a:lnTo>
                    <a:pt x="1208" y="550"/>
                  </a:lnTo>
                  <a:lnTo>
                    <a:pt x="1205" y="550"/>
                  </a:lnTo>
                  <a:lnTo>
                    <a:pt x="1204" y="550"/>
                  </a:lnTo>
                  <a:lnTo>
                    <a:pt x="1203" y="551"/>
                  </a:lnTo>
                  <a:lnTo>
                    <a:pt x="1202" y="551"/>
                  </a:lnTo>
                  <a:lnTo>
                    <a:pt x="1201" y="551"/>
                  </a:lnTo>
                  <a:lnTo>
                    <a:pt x="1200" y="551"/>
                  </a:lnTo>
                  <a:lnTo>
                    <a:pt x="1199" y="551"/>
                  </a:lnTo>
                  <a:lnTo>
                    <a:pt x="1199" y="552"/>
                  </a:lnTo>
                  <a:lnTo>
                    <a:pt x="1197" y="552"/>
                  </a:lnTo>
                  <a:lnTo>
                    <a:pt x="1196" y="552"/>
                  </a:lnTo>
                  <a:lnTo>
                    <a:pt x="1194" y="553"/>
                  </a:lnTo>
                  <a:lnTo>
                    <a:pt x="1193" y="553"/>
                  </a:lnTo>
                  <a:lnTo>
                    <a:pt x="1190" y="553"/>
                  </a:lnTo>
                  <a:lnTo>
                    <a:pt x="1188" y="554"/>
                  </a:lnTo>
                  <a:lnTo>
                    <a:pt x="1187" y="554"/>
                  </a:lnTo>
                  <a:lnTo>
                    <a:pt x="1186" y="554"/>
                  </a:lnTo>
                  <a:lnTo>
                    <a:pt x="1183" y="555"/>
                  </a:lnTo>
                  <a:lnTo>
                    <a:pt x="1182" y="555"/>
                  </a:lnTo>
                  <a:lnTo>
                    <a:pt x="1182" y="556"/>
                  </a:lnTo>
                  <a:lnTo>
                    <a:pt x="1181" y="556"/>
                  </a:lnTo>
                  <a:lnTo>
                    <a:pt x="1180" y="556"/>
                  </a:lnTo>
                  <a:lnTo>
                    <a:pt x="1179" y="556"/>
                  </a:lnTo>
                  <a:lnTo>
                    <a:pt x="1178" y="556"/>
                  </a:lnTo>
                  <a:lnTo>
                    <a:pt x="1178" y="557"/>
                  </a:lnTo>
                  <a:lnTo>
                    <a:pt x="1177" y="557"/>
                  </a:lnTo>
                  <a:lnTo>
                    <a:pt x="1176" y="557"/>
                  </a:lnTo>
                  <a:lnTo>
                    <a:pt x="1175" y="558"/>
                  </a:lnTo>
                  <a:lnTo>
                    <a:pt x="1173" y="558"/>
                  </a:lnTo>
                  <a:lnTo>
                    <a:pt x="1173" y="559"/>
                  </a:lnTo>
                  <a:lnTo>
                    <a:pt x="1172" y="559"/>
                  </a:lnTo>
                  <a:lnTo>
                    <a:pt x="1171" y="559"/>
                  </a:lnTo>
                  <a:lnTo>
                    <a:pt x="1170" y="560"/>
                  </a:lnTo>
                  <a:lnTo>
                    <a:pt x="1169" y="560"/>
                  </a:lnTo>
                  <a:lnTo>
                    <a:pt x="1168" y="560"/>
                  </a:lnTo>
                  <a:lnTo>
                    <a:pt x="1167" y="560"/>
                  </a:lnTo>
                  <a:lnTo>
                    <a:pt x="1166" y="560"/>
                  </a:lnTo>
                  <a:lnTo>
                    <a:pt x="1165" y="561"/>
                  </a:lnTo>
                  <a:lnTo>
                    <a:pt x="1164" y="561"/>
                  </a:lnTo>
                  <a:lnTo>
                    <a:pt x="1163" y="561"/>
                  </a:lnTo>
                  <a:lnTo>
                    <a:pt x="1162" y="561"/>
                  </a:lnTo>
                  <a:lnTo>
                    <a:pt x="1162" y="562"/>
                  </a:lnTo>
                  <a:lnTo>
                    <a:pt x="1161" y="562"/>
                  </a:lnTo>
                  <a:lnTo>
                    <a:pt x="1160" y="562"/>
                  </a:lnTo>
                  <a:lnTo>
                    <a:pt x="1160" y="563"/>
                  </a:lnTo>
                  <a:lnTo>
                    <a:pt x="1159" y="563"/>
                  </a:lnTo>
                  <a:lnTo>
                    <a:pt x="1158" y="563"/>
                  </a:lnTo>
                  <a:lnTo>
                    <a:pt x="1157" y="563"/>
                  </a:lnTo>
                  <a:lnTo>
                    <a:pt x="1156" y="563"/>
                  </a:lnTo>
                  <a:lnTo>
                    <a:pt x="1155" y="564"/>
                  </a:lnTo>
                  <a:lnTo>
                    <a:pt x="1154" y="564"/>
                  </a:lnTo>
                  <a:lnTo>
                    <a:pt x="1153" y="564"/>
                  </a:lnTo>
                  <a:lnTo>
                    <a:pt x="1152" y="565"/>
                  </a:lnTo>
                  <a:lnTo>
                    <a:pt x="1151" y="565"/>
                  </a:lnTo>
                  <a:lnTo>
                    <a:pt x="1150" y="565"/>
                  </a:lnTo>
                  <a:lnTo>
                    <a:pt x="1149" y="566"/>
                  </a:lnTo>
                  <a:lnTo>
                    <a:pt x="1147" y="566"/>
                  </a:lnTo>
                  <a:lnTo>
                    <a:pt x="1146" y="566"/>
                  </a:lnTo>
                  <a:lnTo>
                    <a:pt x="1146" y="567"/>
                  </a:lnTo>
                  <a:lnTo>
                    <a:pt x="1145" y="567"/>
                  </a:lnTo>
                  <a:lnTo>
                    <a:pt x="1144" y="567"/>
                  </a:lnTo>
                  <a:lnTo>
                    <a:pt x="1144" y="568"/>
                  </a:lnTo>
                  <a:lnTo>
                    <a:pt x="1143" y="568"/>
                  </a:lnTo>
                  <a:lnTo>
                    <a:pt x="1142" y="568"/>
                  </a:lnTo>
                  <a:lnTo>
                    <a:pt x="1140" y="569"/>
                  </a:lnTo>
                  <a:lnTo>
                    <a:pt x="1139" y="569"/>
                  </a:lnTo>
                  <a:lnTo>
                    <a:pt x="1138" y="570"/>
                  </a:lnTo>
                  <a:lnTo>
                    <a:pt x="1137" y="570"/>
                  </a:lnTo>
                  <a:lnTo>
                    <a:pt x="1136" y="570"/>
                  </a:lnTo>
                  <a:lnTo>
                    <a:pt x="1135" y="570"/>
                  </a:lnTo>
                  <a:lnTo>
                    <a:pt x="1135" y="571"/>
                  </a:lnTo>
                  <a:lnTo>
                    <a:pt x="1134" y="571"/>
                  </a:lnTo>
                  <a:lnTo>
                    <a:pt x="1133" y="571"/>
                  </a:lnTo>
                  <a:lnTo>
                    <a:pt x="1132" y="572"/>
                  </a:lnTo>
                  <a:lnTo>
                    <a:pt x="1130" y="572"/>
                  </a:lnTo>
                  <a:lnTo>
                    <a:pt x="1129" y="573"/>
                  </a:lnTo>
                  <a:lnTo>
                    <a:pt x="1128" y="573"/>
                  </a:lnTo>
                  <a:lnTo>
                    <a:pt x="1127" y="573"/>
                  </a:lnTo>
                  <a:lnTo>
                    <a:pt x="1126" y="574"/>
                  </a:lnTo>
                  <a:lnTo>
                    <a:pt x="1125" y="574"/>
                  </a:lnTo>
                  <a:lnTo>
                    <a:pt x="1124" y="575"/>
                  </a:lnTo>
                  <a:lnTo>
                    <a:pt x="1123" y="575"/>
                  </a:lnTo>
                  <a:lnTo>
                    <a:pt x="1123" y="576"/>
                  </a:lnTo>
                  <a:lnTo>
                    <a:pt x="1122" y="576"/>
                  </a:lnTo>
                  <a:lnTo>
                    <a:pt x="1121" y="577"/>
                  </a:lnTo>
                  <a:lnTo>
                    <a:pt x="1120" y="577"/>
                  </a:lnTo>
                  <a:lnTo>
                    <a:pt x="1119" y="577"/>
                  </a:lnTo>
                  <a:lnTo>
                    <a:pt x="1119" y="578"/>
                  </a:lnTo>
                  <a:lnTo>
                    <a:pt x="1117" y="579"/>
                  </a:lnTo>
                  <a:lnTo>
                    <a:pt x="1116" y="579"/>
                  </a:lnTo>
                  <a:lnTo>
                    <a:pt x="1116" y="580"/>
                  </a:lnTo>
                  <a:lnTo>
                    <a:pt x="1115" y="580"/>
                  </a:lnTo>
                  <a:lnTo>
                    <a:pt x="1114" y="580"/>
                  </a:lnTo>
                  <a:lnTo>
                    <a:pt x="1113" y="581"/>
                  </a:lnTo>
                  <a:lnTo>
                    <a:pt x="1112" y="581"/>
                  </a:lnTo>
                  <a:lnTo>
                    <a:pt x="1111" y="582"/>
                  </a:lnTo>
                  <a:lnTo>
                    <a:pt x="1110" y="583"/>
                  </a:lnTo>
                  <a:lnTo>
                    <a:pt x="1109" y="583"/>
                  </a:lnTo>
                  <a:lnTo>
                    <a:pt x="1108" y="584"/>
                  </a:lnTo>
                  <a:lnTo>
                    <a:pt x="1107" y="585"/>
                  </a:lnTo>
                  <a:lnTo>
                    <a:pt x="1106" y="586"/>
                  </a:lnTo>
                  <a:lnTo>
                    <a:pt x="1105" y="587"/>
                  </a:lnTo>
                  <a:lnTo>
                    <a:pt x="1104" y="587"/>
                  </a:lnTo>
                  <a:lnTo>
                    <a:pt x="1103" y="588"/>
                  </a:lnTo>
                  <a:lnTo>
                    <a:pt x="1102" y="588"/>
                  </a:lnTo>
                  <a:lnTo>
                    <a:pt x="1102" y="589"/>
                  </a:lnTo>
                  <a:lnTo>
                    <a:pt x="1101" y="589"/>
                  </a:lnTo>
                  <a:lnTo>
                    <a:pt x="1101" y="590"/>
                  </a:lnTo>
                  <a:lnTo>
                    <a:pt x="1100" y="590"/>
                  </a:lnTo>
                  <a:lnTo>
                    <a:pt x="1099" y="591"/>
                  </a:lnTo>
                  <a:lnTo>
                    <a:pt x="1098" y="591"/>
                  </a:lnTo>
                  <a:lnTo>
                    <a:pt x="1097" y="591"/>
                  </a:lnTo>
                  <a:lnTo>
                    <a:pt x="1096" y="592"/>
                  </a:lnTo>
                  <a:lnTo>
                    <a:pt x="1095" y="592"/>
                  </a:lnTo>
                  <a:lnTo>
                    <a:pt x="1094" y="593"/>
                  </a:lnTo>
                  <a:lnTo>
                    <a:pt x="1093" y="593"/>
                  </a:lnTo>
                  <a:lnTo>
                    <a:pt x="1092" y="593"/>
                  </a:lnTo>
                  <a:lnTo>
                    <a:pt x="1092" y="594"/>
                  </a:lnTo>
                  <a:lnTo>
                    <a:pt x="1091" y="594"/>
                  </a:lnTo>
                  <a:lnTo>
                    <a:pt x="1090" y="595"/>
                  </a:lnTo>
                  <a:lnTo>
                    <a:pt x="1089" y="595"/>
                  </a:lnTo>
                  <a:lnTo>
                    <a:pt x="1089" y="596"/>
                  </a:lnTo>
                  <a:lnTo>
                    <a:pt x="1089" y="597"/>
                  </a:lnTo>
                  <a:lnTo>
                    <a:pt x="1088" y="597"/>
                  </a:lnTo>
                  <a:lnTo>
                    <a:pt x="1087" y="598"/>
                  </a:lnTo>
                  <a:lnTo>
                    <a:pt x="1087" y="599"/>
                  </a:lnTo>
                  <a:lnTo>
                    <a:pt x="1086" y="600"/>
                  </a:lnTo>
                  <a:lnTo>
                    <a:pt x="1086" y="601"/>
                  </a:lnTo>
                  <a:lnTo>
                    <a:pt x="1086" y="602"/>
                  </a:lnTo>
                  <a:lnTo>
                    <a:pt x="1087" y="602"/>
                  </a:lnTo>
                  <a:lnTo>
                    <a:pt x="1087" y="603"/>
                  </a:lnTo>
                  <a:lnTo>
                    <a:pt x="1088" y="603"/>
                  </a:lnTo>
                  <a:lnTo>
                    <a:pt x="1089" y="603"/>
                  </a:lnTo>
                  <a:lnTo>
                    <a:pt x="1089" y="604"/>
                  </a:lnTo>
                  <a:lnTo>
                    <a:pt x="1088" y="604"/>
                  </a:lnTo>
                  <a:lnTo>
                    <a:pt x="1088" y="605"/>
                  </a:lnTo>
                  <a:lnTo>
                    <a:pt x="1087" y="605"/>
                  </a:lnTo>
                  <a:lnTo>
                    <a:pt x="1087" y="606"/>
                  </a:lnTo>
                  <a:lnTo>
                    <a:pt x="1087" y="607"/>
                  </a:lnTo>
                  <a:lnTo>
                    <a:pt x="1088" y="606"/>
                  </a:lnTo>
                  <a:lnTo>
                    <a:pt x="1088" y="607"/>
                  </a:lnTo>
                  <a:lnTo>
                    <a:pt x="1088" y="608"/>
                  </a:lnTo>
                  <a:lnTo>
                    <a:pt x="1087" y="608"/>
                  </a:lnTo>
                  <a:lnTo>
                    <a:pt x="1086" y="608"/>
                  </a:lnTo>
                  <a:lnTo>
                    <a:pt x="1085" y="608"/>
                  </a:lnTo>
                  <a:lnTo>
                    <a:pt x="1085" y="609"/>
                  </a:lnTo>
                  <a:lnTo>
                    <a:pt x="1084" y="609"/>
                  </a:lnTo>
                  <a:lnTo>
                    <a:pt x="1083" y="609"/>
                  </a:lnTo>
                  <a:lnTo>
                    <a:pt x="1082" y="610"/>
                  </a:lnTo>
                  <a:lnTo>
                    <a:pt x="1081" y="610"/>
                  </a:lnTo>
                  <a:lnTo>
                    <a:pt x="1080" y="610"/>
                  </a:lnTo>
                  <a:lnTo>
                    <a:pt x="1080" y="611"/>
                  </a:lnTo>
                  <a:lnTo>
                    <a:pt x="1079" y="611"/>
                  </a:lnTo>
                  <a:lnTo>
                    <a:pt x="1079" y="612"/>
                  </a:lnTo>
                  <a:lnTo>
                    <a:pt x="1079" y="611"/>
                  </a:lnTo>
                  <a:lnTo>
                    <a:pt x="1079" y="612"/>
                  </a:lnTo>
                  <a:lnTo>
                    <a:pt x="1078" y="612"/>
                  </a:lnTo>
                  <a:lnTo>
                    <a:pt x="1078" y="613"/>
                  </a:lnTo>
                  <a:lnTo>
                    <a:pt x="1078" y="612"/>
                  </a:lnTo>
                  <a:lnTo>
                    <a:pt x="1078" y="613"/>
                  </a:lnTo>
                  <a:lnTo>
                    <a:pt x="1077" y="613"/>
                  </a:lnTo>
                  <a:lnTo>
                    <a:pt x="1076" y="613"/>
                  </a:lnTo>
                  <a:lnTo>
                    <a:pt x="1076" y="614"/>
                  </a:lnTo>
                  <a:lnTo>
                    <a:pt x="1075" y="614"/>
                  </a:lnTo>
                  <a:lnTo>
                    <a:pt x="1074" y="614"/>
                  </a:lnTo>
                  <a:lnTo>
                    <a:pt x="1073" y="615"/>
                  </a:lnTo>
                  <a:lnTo>
                    <a:pt x="1072" y="615"/>
                  </a:lnTo>
                  <a:lnTo>
                    <a:pt x="1071" y="616"/>
                  </a:lnTo>
                  <a:lnTo>
                    <a:pt x="1070" y="616"/>
                  </a:lnTo>
                  <a:lnTo>
                    <a:pt x="1069" y="617"/>
                  </a:lnTo>
                  <a:lnTo>
                    <a:pt x="1068" y="617"/>
                  </a:lnTo>
                  <a:lnTo>
                    <a:pt x="1067" y="618"/>
                  </a:lnTo>
                  <a:lnTo>
                    <a:pt x="1066" y="618"/>
                  </a:lnTo>
                  <a:lnTo>
                    <a:pt x="1066" y="619"/>
                  </a:lnTo>
                  <a:lnTo>
                    <a:pt x="1065" y="619"/>
                  </a:lnTo>
                  <a:lnTo>
                    <a:pt x="1064" y="620"/>
                  </a:lnTo>
                  <a:lnTo>
                    <a:pt x="1063" y="620"/>
                  </a:lnTo>
                  <a:lnTo>
                    <a:pt x="1062" y="621"/>
                  </a:lnTo>
                  <a:lnTo>
                    <a:pt x="1061" y="622"/>
                  </a:lnTo>
                  <a:lnTo>
                    <a:pt x="1060" y="623"/>
                  </a:lnTo>
                  <a:lnTo>
                    <a:pt x="1057" y="625"/>
                  </a:lnTo>
                  <a:lnTo>
                    <a:pt x="1057" y="626"/>
                  </a:lnTo>
                  <a:lnTo>
                    <a:pt x="1056" y="626"/>
                  </a:lnTo>
                  <a:lnTo>
                    <a:pt x="1056" y="627"/>
                  </a:lnTo>
                  <a:lnTo>
                    <a:pt x="1056" y="628"/>
                  </a:lnTo>
                  <a:lnTo>
                    <a:pt x="1056" y="629"/>
                  </a:lnTo>
                  <a:lnTo>
                    <a:pt x="1055" y="629"/>
                  </a:lnTo>
                  <a:lnTo>
                    <a:pt x="1055" y="630"/>
                  </a:lnTo>
                  <a:lnTo>
                    <a:pt x="1054" y="630"/>
                  </a:lnTo>
                  <a:lnTo>
                    <a:pt x="1054" y="631"/>
                  </a:lnTo>
                  <a:lnTo>
                    <a:pt x="1053" y="631"/>
                  </a:lnTo>
                  <a:lnTo>
                    <a:pt x="1053" y="632"/>
                  </a:lnTo>
                  <a:lnTo>
                    <a:pt x="1053" y="633"/>
                  </a:lnTo>
                  <a:lnTo>
                    <a:pt x="1053" y="634"/>
                  </a:lnTo>
                  <a:lnTo>
                    <a:pt x="1053" y="635"/>
                  </a:lnTo>
                  <a:lnTo>
                    <a:pt x="1053" y="634"/>
                  </a:lnTo>
                  <a:lnTo>
                    <a:pt x="1053" y="635"/>
                  </a:lnTo>
                  <a:lnTo>
                    <a:pt x="1052" y="635"/>
                  </a:lnTo>
                  <a:lnTo>
                    <a:pt x="1052" y="636"/>
                  </a:lnTo>
                  <a:lnTo>
                    <a:pt x="1052" y="637"/>
                  </a:lnTo>
                  <a:lnTo>
                    <a:pt x="1051" y="637"/>
                  </a:lnTo>
                  <a:lnTo>
                    <a:pt x="1050" y="637"/>
                  </a:lnTo>
                  <a:lnTo>
                    <a:pt x="1049" y="637"/>
                  </a:lnTo>
                  <a:lnTo>
                    <a:pt x="1049" y="638"/>
                  </a:lnTo>
                  <a:lnTo>
                    <a:pt x="1048" y="638"/>
                  </a:lnTo>
                  <a:lnTo>
                    <a:pt x="1049" y="639"/>
                  </a:lnTo>
                  <a:lnTo>
                    <a:pt x="1048" y="639"/>
                  </a:lnTo>
                  <a:lnTo>
                    <a:pt x="1047" y="639"/>
                  </a:lnTo>
                  <a:lnTo>
                    <a:pt x="1047" y="640"/>
                  </a:lnTo>
                  <a:lnTo>
                    <a:pt x="1046" y="640"/>
                  </a:lnTo>
                  <a:lnTo>
                    <a:pt x="1045" y="640"/>
                  </a:lnTo>
                  <a:lnTo>
                    <a:pt x="1044" y="640"/>
                  </a:lnTo>
                  <a:lnTo>
                    <a:pt x="1044" y="639"/>
                  </a:lnTo>
                  <a:lnTo>
                    <a:pt x="1043" y="639"/>
                  </a:lnTo>
                  <a:lnTo>
                    <a:pt x="1042" y="639"/>
                  </a:lnTo>
                  <a:lnTo>
                    <a:pt x="1041" y="640"/>
                  </a:lnTo>
                  <a:lnTo>
                    <a:pt x="1040" y="641"/>
                  </a:lnTo>
                  <a:lnTo>
                    <a:pt x="1039" y="641"/>
                  </a:lnTo>
                  <a:lnTo>
                    <a:pt x="1038" y="643"/>
                  </a:lnTo>
                  <a:lnTo>
                    <a:pt x="1037" y="644"/>
                  </a:lnTo>
                  <a:lnTo>
                    <a:pt x="1036" y="645"/>
                  </a:lnTo>
                  <a:lnTo>
                    <a:pt x="1035" y="645"/>
                  </a:lnTo>
                  <a:lnTo>
                    <a:pt x="1035" y="647"/>
                  </a:lnTo>
                  <a:lnTo>
                    <a:pt x="1034" y="647"/>
                  </a:lnTo>
                  <a:lnTo>
                    <a:pt x="1033" y="647"/>
                  </a:lnTo>
                  <a:lnTo>
                    <a:pt x="1033" y="648"/>
                  </a:lnTo>
                  <a:lnTo>
                    <a:pt x="1033" y="649"/>
                  </a:lnTo>
                  <a:lnTo>
                    <a:pt x="1032" y="649"/>
                  </a:lnTo>
                  <a:lnTo>
                    <a:pt x="1032" y="650"/>
                  </a:lnTo>
                  <a:lnTo>
                    <a:pt x="1032" y="651"/>
                  </a:lnTo>
                  <a:lnTo>
                    <a:pt x="1031" y="651"/>
                  </a:lnTo>
                  <a:lnTo>
                    <a:pt x="1032" y="651"/>
                  </a:lnTo>
                  <a:lnTo>
                    <a:pt x="1031" y="651"/>
                  </a:lnTo>
                  <a:lnTo>
                    <a:pt x="1031" y="652"/>
                  </a:lnTo>
                  <a:lnTo>
                    <a:pt x="1030" y="652"/>
                  </a:lnTo>
                  <a:lnTo>
                    <a:pt x="1031" y="653"/>
                  </a:lnTo>
                  <a:lnTo>
                    <a:pt x="1030" y="653"/>
                  </a:lnTo>
                  <a:lnTo>
                    <a:pt x="1030" y="654"/>
                  </a:lnTo>
                  <a:lnTo>
                    <a:pt x="1029" y="654"/>
                  </a:lnTo>
                  <a:lnTo>
                    <a:pt x="1028" y="654"/>
                  </a:lnTo>
                  <a:lnTo>
                    <a:pt x="1027" y="655"/>
                  </a:lnTo>
                  <a:lnTo>
                    <a:pt x="1026" y="656"/>
                  </a:lnTo>
                  <a:lnTo>
                    <a:pt x="1026" y="657"/>
                  </a:lnTo>
                  <a:lnTo>
                    <a:pt x="1025" y="656"/>
                  </a:lnTo>
                  <a:lnTo>
                    <a:pt x="1024" y="656"/>
                  </a:lnTo>
                  <a:lnTo>
                    <a:pt x="1024" y="655"/>
                  </a:lnTo>
                  <a:lnTo>
                    <a:pt x="1025" y="655"/>
                  </a:lnTo>
                  <a:lnTo>
                    <a:pt x="1024" y="654"/>
                  </a:lnTo>
                  <a:lnTo>
                    <a:pt x="1023" y="654"/>
                  </a:lnTo>
                  <a:lnTo>
                    <a:pt x="1023" y="653"/>
                  </a:lnTo>
                  <a:lnTo>
                    <a:pt x="1022" y="653"/>
                  </a:lnTo>
                  <a:lnTo>
                    <a:pt x="1021" y="653"/>
                  </a:lnTo>
                  <a:lnTo>
                    <a:pt x="1020" y="653"/>
                  </a:lnTo>
                  <a:lnTo>
                    <a:pt x="1019" y="653"/>
                  </a:lnTo>
                  <a:lnTo>
                    <a:pt x="1019" y="654"/>
                  </a:lnTo>
                  <a:lnTo>
                    <a:pt x="1018" y="654"/>
                  </a:lnTo>
                  <a:lnTo>
                    <a:pt x="1018" y="653"/>
                  </a:lnTo>
                  <a:lnTo>
                    <a:pt x="1018" y="654"/>
                  </a:lnTo>
                  <a:lnTo>
                    <a:pt x="1017" y="654"/>
                  </a:lnTo>
                  <a:lnTo>
                    <a:pt x="1016" y="654"/>
                  </a:lnTo>
                  <a:lnTo>
                    <a:pt x="1015" y="655"/>
                  </a:lnTo>
                  <a:lnTo>
                    <a:pt x="1015" y="656"/>
                  </a:lnTo>
                  <a:lnTo>
                    <a:pt x="1014" y="656"/>
                  </a:lnTo>
                  <a:lnTo>
                    <a:pt x="1014" y="657"/>
                  </a:lnTo>
                  <a:lnTo>
                    <a:pt x="1013" y="658"/>
                  </a:lnTo>
                  <a:lnTo>
                    <a:pt x="1012" y="658"/>
                  </a:lnTo>
                  <a:lnTo>
                    <a:pt x="1012" y="659"/>
                  </a:lnTo>
                  <a:lnTo>
                    <a:pt x="1011" y="660"/>
                  </a:lnTo>
                  <a:lnTo>
                    <a:pt x="1011" y="661"/>
                  </a:lnTo>
                  <a:lnTo>
                    <a:pt x="1010" y="661"/>
                  </a:lnTo>
                  <a:lnTo>
                    <a:pt x="1010" y="663"/>
                  </a:lnTo>
                  <a:lnTo>
                    <a:pt x="1009" y="663"/>
                  </a:lnTo>
                  <a:lnTo>
                    <a:pt x="1009" y="664"/>
                  </a:lnTo>
                  <a:lnTo>
                    <a:pt x="1008" y="666"/>
                  </a:lnTo>
                  <a:lnTo>
                    <a:pt x="1008" y="667"/>
                  </a:lnTo>
                  <a:lnTo>
                    <a:pt x="1007" y="668"/>
                  </a:lnTo>
                  <a:lnTo>
                    <a:pt x="1006" y="670"/>
                  </a:lnTo>
                  <a:lnTo>
                    <a:pt x="1006" y="671"/>
                  </a:lnTo>
                  <a:lnTo>
                    <a:pt x="1006" y="672"/>
                  </a:lnTo>
                  <a:lnTo>
                    <a:pt x="1005" y="672"/>
                  </a:lnTo>
                  <a:lnTo>
                    <a:pt x="1005" y="673"/>
                  </a:lnTo>
                  <a:lnTo>
                    <a:pt x="1005" y="674"/>
                  </a:lnTo>
                  <a:lnTo>
                    <a:pt x="1005" y="675"/>
                  </a:lnTo>
                  <a:lnTo>
                    <a:pt x="1005" y="676"/>
                  </a:lnTo>
                  <a:lnTo>
                    <a:pt x="1004" y="676"/>
                  </a:lnTo>
                  <a:lnTo>
                    <a:pt x="1004" y="677"/>
                  </a:lnTo>
                  <a:lnTo>
                    <a:pt x="1003" y="677"/>
                  </a:lnTo>
                  <a:lnTo>
                    <a:pt x="1002" y="677"/>
                  </a:lnTo>
                  <a:lnTo>
                    <a:pt x="1002" y="678"/>
                  </a:lnTo>
                  <a:lnTo>
                    <a:pt x="1001" y="679"/>
                  </a:lnTo>
                  <a:lnTo>
                    <a:pt x="1001" y="680"/>
                  </a:lnTo>
                  <a:lnTo>
                    <a:pt x="1001" y="681"/>
                  </a:lnTo>
                  <a:lnTo>
                    <a:pt x="1001" y="683"/>
                  </a:lnTo>
                  <a:lnTo>
                    <a:pt x="1001" y="685"/>
                  </a:lnTo>
                  <a:lnTo>
                    <a:pt x="1000" y="688"/>
                  </a:lnTo>
                  <a:lnTo>
                    <a:pt x="1000" y="689"/>
                  </a:lnTo>
                  <a:lnTo>
                    <a:pt x="1000" y="691"/>
                  </a:lnTo>
                  <a:lnTo>
                    <a:pt x="999" y="692"/>
                  </a:lnTo>
                  <a:lnTo>
                    <a:pt x="999" y="694"/>
                  </a:lnTo>
                  <a:lnTo>
                    <a:pt x="999" y="695"/>
                  </a:lnTo>
                  <a:lnTo>
                    <a:pt x="999" y="696"/>
                  </a:lnTo>
                  <a:lnTo>
                    <a:pt x="999" y="697"/>
                  </a:lnTo>
                  <a:lnTo>
                    <a:pt x="999" y="698"/>
                  </a:lnTo>
                  <a:lnTo>
                    <a:pt x="999" y="700"/>
                  </a:lnTo>
                  <a:lnTo>
                    <a:pt x="999" y="701"/>
                  </a:lnTo>
                  <a:lnTo>
                    <a:pt x="999" y="702"/>
                  </a:lnTo>
                  <a:lnTo>
                    <a:pt x="999" y="703"/>
                  </a:lnTo>
                  <a:lnTo>
                    <a:pt x="999" y="704"/>
                  </a:lnTo>
                  <a:lnTo>
                    <a:pt x="999" y="705"/>
                  </a:lnTo>
                  <a:lnTo>
                    <a:pt x="999" y="706"/>
                  </a:lnTo>
                  <a:lnTo>
                    <a:pt x="999" y="711"/>
                  </a:lnTo>
                  <a:lnTo>
                    <a:pt x="999" y="712"/>
                  </a:lnTo>
                  <a:lnTo>
                    <a:pt x="999" y="714"/>
                  </a:lnTo>
                  <a:lnTo>
                    <a:pt x="999" y="716"/>
                  </a:lnTo>
                  <a:lnTo>
                    <a:pt x="1000" y="717"/>
                  </a:lnTo>
                  <a:lnTo>
                    <a:pt x="1000" y="718"/>
                  </a:lnTo>
                  <a:lnTo>
                    <a:pt x="1000" y="719"/>
                  </a:lnTo>
                  <a:lnTo>
                    <a:pt x="1000" y="720"/>
                  </a:lnTo>
                  <a:lnTo>
                    <a:pt x="1001" y="721"/>
                  </a:lnTo>
                  <a:lnTo>
                    <a:pt x="1001" y="722"/>
                  </a:lnTo>
                  <a:lnTo>
                    <a:pt x="1001" y="724"/>
                  </a:lnTo>
                  <a:lnTo>
                    <a:pt x="1002" y="724"/>
                  </a:lnTo>
                  <a:lnTo>
                    <a:pt x="1002" y="725"/>
                  </a:lnTo>
                  <a:lnTo>
                    <a:pt x="1003" y="725"/>
                  </a:lnTo>
                  <a:lnTo>
                    <a:pt x="1003" y="726"/>
                  </a:lnTo>
                  <a:lnTo>
                    <a:pt x="1004" y="726"/>
                  </a:lnTo>
                  <a:lnTo>
                    <a:pt x="1005" y="726"/>
                  </a:lnTo>
                  <a:lnTo>
                    <a:pt x="1005" y="727"/>
                  </a:lnTo>
                  <a:lnTo>
                    <a:pt x="1006" y="727"/>
                  </a:lnTo>
                  <a:lnTo>
                    <a:pt x="1006" y="728"/>
                  </a:lnTo>
                  <a:lnTo>
                    <a:pt x="1007" y="728"/>
                  </a:lnTo>
                  <a:lnTo>
                    <a:pt x="1007" y="727"/>
                  </a:lnTo>
                  <a:lnTo>
                    <a:pt x="1007" y="728"/>
                  </a:lnTo>
                  <a:lnTo>
                    <a:pt x="1008" y="728"/>
                  </a:lnTo>
                  <a:lnTo>
                    <a:pt x="1009" y="728"/>
                  </a:lnTo>
                  <a:lnTo>
                    <a:pt x="1010" y="728"/>
                  </a:lnTo>
                  <a:lnTo>
                    <a:pt x="1009" y="728"/>
                  </a:lnTo>
                  <a:lnTo>
                    <a:pt x="1008" y="728"/>
                  </a:lnTo>
                  <a:lnTo>
                    <a:pt x="1008" y="729"/>
                  </a:lnTo>
                  <a:lnTo>
                    <a:pt x="1009" y="729"/>
                  </a:lnTo>
                  <a:lnTo>
                    <a:pt x="1009" y="730"/>
                  </a:lnTo>
                  <a:lnTo>
                    <a:pt x="1009" y="731"/>
                  </a:lnTo>
                  <a:lnTo>
                    <a:pt x="1010" y="731"/>
                  </a:lnTo>
                  <a:lnTo>
                    <a:pt x="1010" y="732"/>
                  </a:lnTo>
                  <a:lnTo>
                    <a:pt x="1011" y="732"/>
                  </a:lnTo>
                  <a:lnTo>
                    <a:pt x="1011" y="733"/>
                  </a:lnTo>
                  <a:lnTo>
                    <a:pt x="1011" y="734"/>
                  </a:lnTo>
                  <a:lnTo>
                    <a:pt x="1011" y="735"/>
                  </a:lnTo>
                  <a:lnTo>
                    <a:pt x="1012" y="735"/>
                  </a:lnTo>
                  <a:lnTo>
                    <a:pt x="1012" y="736"/>
                  </a:lnTo>
                  <a:lnTo>
                    <a:pt x="1012" y="737"/>
                  </a:lnTo>
                  <a:lnTo>
                    <a:pt x="1012" y="738"/>
                  </a:lnTo>
                  <a:lnTo>
                    <a:pt x="1013" y="738"/>
                  </a:lnTo>
                  <a:lnTo>
                    <a:pt x="1013" y="739"/>
                  </a:lnTo>
                  <a:lnTo>
                    <a:pt x="1014" y="739"/>
                  </a:lnTo>
                  <a:lnTo>
                    <a:pt x="1014" y="740"/>
                  </a:lnTo>
                  <a:lnTo>
                    <a:pt x="1015" y="740"/>
                  </a:lnTo>
                  <a:lnTo>
                    <a:pt x="1015" y="741"/>
                  </a:lnTo>
                  <a:lnTo>
                    <a:pt x="1015" y="742"/>
                  </a:lnTo>
                  <a:lnTo>
                    <a:pt x="1016" y="742"/>
                  </a:lnTo>
                  <a:lnTo>
                    <a:pt x="1017" y="742"/>
                  </a:lnTo>
                  <a:lnTo>
                    <a:pt x="1017" y="743"/>
                  </a:lnTo>
                  <a:lnTo>
                    <a:pt x="1018" y="743"/>
                  </a:lnTo>
                  <a:lnTo>
                    <a:pt x="1019" y="743"/>
                  </a:lnTo>
                  <a:lnTo>
                    <a:pt x="1019" y="744"/>
                  </a:lnTo>
                  <a:lnTo>
                    <a:pt x="1020" y="744"/>
                  </a:lnTo>
                  <a:lnTo>
                    <a:pt x="1021" y="744"/>
                  </a:lnTo>
                  <a:lnTo>
                    <a:pt x="1022" y="744"/>
                  </a:lnTo>
                  <a:lnTo>
                    <a:pt x="1022" y="743"/>
                  </a:lnTo>
                  <a:lnTo>
                    <a:pt x="1023" y="743"/>
                  </a:lnTo>
                  <a:lnTo>
                    <a:pt x="1023" y="742"/>
                  </a:lnTo>
                  <a:lnTo>
                    <a:pt x="1024" y="742"/>
                  </a:lnTo>
                  <a:lnTo>
                    <a:pt x="1024" y="741"/>
                  </a:lnTo>
                  <a:lnTo>
                    <a:pt x="1024" y="740"/>
                  </a:lnTo>
                  <a:lnTo>
                    <a:pt x="1024" y="739"/>
                  </a:lnTo>
                  <a:lnTo>
                    <a:pt x="1023" y="739"/>
                  </a:lnTo>
                  <a:lnTo>
                    <a:pt x="1024" y="739"/>
                  </a:lnTo>
                  <a:lnTo>
                    <a:pt x="1025" y="739"/>
                  </a:lnTo>
                  <a:lnTo>
                    <a:pt x="1026" y="739"/>
                  </a:lnTo>
                  <a:lnTo>
                    <a:pt x="1027" y="739"/>
                  </a:lnTo>
                  <a:lnTo>
                    <a:pt x="1027" y="738"/>
                  </a:lnTo>
                  <a:lnTo>
                    <a:pt x="1027" y="737"/>
                  </a:lnTo>
                  <a:lnTo>
                    <a:pt x="1028" y="737"/>
                  </a:lnTo>
                  <a:lnTo>
                    <a:pt x="1028" y="736"/>
                  </a:lnTo>
                  <a:lnTo>
                    <a:pt x="1028" y="737"/>
                  </a:lnTo>
                  <a:lnTo>
                    <a:pt x="1028" y="736"/>
                  </a:lnTo>
                  <a:lnTo>
                    <a:pt x="1028" y="737"/>
                  </a:lnTo>
                  <a:lnTo>
                    <a:pt x="1028" y="738"/>
                  </a:lnTo>
                  <a:lnTo>
                    <a:pt x="1028" y="737"/>
                  </a:lnTo>
                  <a:lnTo>
                    <a:pt x="1029" y="737"/>
                  </a:lnTo>
                  <a:lnTo>
                    <a:pt x="1029" y="738"/>
                  </a:lnTo>
                  <a:lnTo>
                    <a:pt x="1029" y="737"/>
                  </a:lnTo>
                  <a:lnTo>
                    <a:pt x="1029" y="738"/>
                  </a:lnTo>
                  <a:lnTo>
                    <a:pt x="1029" y="739"/>
                  </a:lnTo>
                  <a:lnTo>
                    <a:pt x="1030" y="739"/>
                  </a:lnTo>
                  <a:lnTo>
                    <a:pt x="1031" y="739"/>
                  </a:lnTo>
                  <a:lnTo>
                    <a:pt x="1032" y="739"/>
                  </a:lnTo>
                  <a:lnTo>
                    <a:pt x="1033" y="739"/>
                  </a:lnTo>
                  <a:lnTo>
                    <a:pt x="1033" y="738"/>
                  </a:lnTo>
                  <a:lnTo>
                    <a:pt x="1034" y="737"/>
                  </a:lnTo>
                  <a:lnTo>
                    <a:pt x="1034" y="736"/>
                  </a:lnTo>
                  <a:lnTo>
                    <a:pt x="1033" y="736"/>
                  </a:lnTo>
                  <a:lnTo>
                    <a:pt x="1034" y="736"/>
                  </a:lnTo>
                  <a:lnTo>
                    <a:pt x="1033" y="736"/>
                  </a:lnTo>
                  <a:lnTo>
                    <a:pt x="1034" y="736"/>
                  </a:lnTo>
                  <a:lnTo>
                    <a:pt x="1034" y="735"/>
                  </a:lnTo>
                  <a:lnTo>
                    <a:pt x="1033" y="735"/>
                  </a:lnTo>
                  <a:lnTo>
                    <a:pt x="1034" y="735"/>
                  </a:lnTo>
                  <a:lnTo>
                    <a:pt x="1034" y="734"/>
                  </a:lnTo>
                  <a:lnTo>
                    <a:pt x="1035" y="734"/>
                  </a:lnTo>
                  <a:lnTo>
                    <a:pt x="1035" y="735"/>
                  </a:lnTo>
                  <a:lnTo>
                    <a:pt x="1036" y="735"/>
                  </a:lnTo>
                  <a:lnTo>
                    <a:pt x="1037" y="735"/>
                  </a:lnTo>
                  <a:lnTo>
                    <a:pt x="1037" y="734"/>
                  </a:lnTo>
                  <a:lnTo>
                    <a:pt x="1037" y="733"/>
                  </a:lnTo>
                  <a:lnTo>
                    <a:pt x="1038" y="733"/>
                  </a:lnTo>
                  <a:lnTo>
                    <a:pt x="1038" y="734"/>
                  </a:lnTo>
                  <a:lnTo>
                    <a:pt x="1038" y="735"/>
                  </a:lnTo>
                  <a:lnTo>
                    <a:pt x="1039" y="735"/>
                  </a:lnTo>
                  <a:lnTo>
                    <a:pt x="1039" y="734"/>
                  </a:lnTo>
                  <a:lnTo>
                    <a:pt x="1039" y="735"/>
                  </a:lnTo>
                  <a:lnTo>
                    <a:pt x="1038" y="735"/>
                  </a:lnTo>
                  <a:lnTo>
                    <a:pt x="1038" y="736"/>
                  </a:lnTo>
                  <a:lnTo>
                    <a:pt x="1038" y="735"/>
                  </a:lnTo>
                  <a:lnTo>
                    <a:pt x="1038" y="736"/>
                  </a:lnTo>
                  <a:lnTo>
                    <a:pt x="1037" y="736"/>
                  </a:lnTo>
                  <a:lnTo>
                    <a:pt x="1037" y="737"/>
                  </a:lnTo>
                  <a:lnTo>
                    <a:pt x="1037" y="736"/>
                  </a:lnTo>
                  <a:lnTo>
                    <a:pt x="1037" y="737"/>
                  </a:lnTo>
                  <a:lnTo>
                    <a:pt x="1037" y="738"/>
                  </a:lnTo>
                  <a:lnTo>
                    <a:pt x="1036" y="738"/>
                  </a:lnTo>
                  <a:lnTo>
                    <a:pt x="1036" y="739"/>
                  </a:lnTo>
                  <a:lnTo>
                    <a:pt x="1037" y="739"/>
                  </a:lnTo>
                  <a:lnTo>
                    <a:pt x="1037" y="740"/>
                  </a:lnTo>
                  <a:lnTo>
                    <a:pt x="1038" y="740"/>
                  </a:lnTo>
                  <a:lnTo>
                    <a:pt x="1038" y="739"/>
                  </a:lnTo>
                  <a:lnTo>
                    <a:pt x="1039" y="739"/>
                  </a:lnTo>
                  <a:lnTo>
                    <a:pt x="1039" y="740"/>
                  </a:lnTo>
                  <a:lnTo>
                    <a:pt x="1040" y="740"/>
                  </a:lnTo>
                  <a:lnTo>
                    <a:pt x="1039" y="740"/>
                  </a:lnTo>
                  <a:lnTo>
                    <a:pt x="1039" y="741"/>
                  </a:lnTo>
                  <a:lnTo>
                    <a:pt x="1039" y="742"/>
                  </a:lnTo>
                  <a:lnTo>
                    <a:pt x="1038" y="742"/>
                  </a:lnTo>
                  <a:lnTo>
                    <a:pt x="1037" y="742"/>
                  </a:lnTo>
                  <a:lnTo>
                    <a:pt x="1036" y="742"/>
                  </a:lnTo>
                  <a:lnTo>
                    <a:pt x="1036" y="743"/>
                  </a:lnTo>
                  <a:lnTo>
                    <a:pt x="1036" y="744"/>
                  </a:lnTo>
                  <a:lnTo>
                    <a:pt x="1035" y="744"/>
                  </a:lnTo>
                  <a:lnTo>
                    <a:pt x="1035" y="743"/>
                  </a:lnTo>
                  <a:lnTo>
                    <a:pt x="1035" y="744"/>
                  </a:lnTo>
                  <a:lnTo>
                    <a:pt x="1035" y="743"/>
                  </a:lnTo>
                  <a:lnTo>
                    <a:pt x="1035" y="742"/>
                  </a:lnTo>
                  <a:lnTo>
                    <a:pt x="1035" y="743"/>
                  </a:lnTo>
                  <a:lnTo>
                    <a:pt x="1034" y="743"/>
                  </a:lnTo>
                  <a:lnTo>
                    <a:pt x="1034" y="744"/>
                  </a:lnTo>
                  <a:lnTo>
                    <a:pt x="1035" y="744"/>
                  </a:lnTo>
                  <a:lnTo>
                    <a:pt x="1035" y="745"/>
                  </a:lnTo>
                  <a:lnTo>
                    <a:pt x="1034" y="745"/>
                  </a:lnTo>
                  <a:lnTo>
                    <a:pt x="1034" y="746"/>
                  </a:lnTo>
                  <a:lnTo>
                    <a:pt x="1034" y="745"/>
                  </a:lnTo>
                  <a:lnTo>
                    <a:pt x="1034" y="746"/>
                  </a:lnTo>
                  <a:lnTo>
                    <a:pt x="1034" y="747"/>
                  </a:lnTo>
                  <a:lnTo>
                    <a:pt x="1033" y="747"/>
                  </a:lnTo>
                  <a:lnTo>
                    <a:pt x="1033" y="746"/>
                  </a:lnTo>
                  <a:lnTo>
                    <a:pt x="1033" y="745"/>
                  </a:lnTo>
                  <a:lnTo>
                    <a:pt x="1032" y="745"/>
                  </a:lnTo>
                  <a:lnTo>
                    <a:pt x="1032" y="744"/>
                  </a:lnTo>
                  <a:lnTo>
                    <a:pt x="1031" y="744"/>
                  </a:lnTo>
                  <a:lnTo>
                    <a:pt x="1031" y="745"/>
                  </a:lnTo>
                  <a:lnTo>
                    <a:pt x="1030" y="745"/>
                  </a:lnTo>
                  <a:lnTo>
                    <a:pt x="1031" y="746"/>
                  </a:lnTo>
                  <a:lnTo>
                    <a:pt x="1032" y="746"/>
                  </a:lnTo>
                  <a:lnTo>
                    <a:pt x="1032" y="747"/>
                  </a:lnTo>
                  <a:lnTo>
                    <a:pt x="1032" y="748"/>
                  </a:lnTo>
                  <a:lnTo>
                    <a:pt x="1032" y="749"/>
                  </a:lnTo>
                  <a:lnTo>
                    <a:pt x="1032" y="750"/>
                  </a:lnTo>
                  <a:lnTo>
                    <a:pt x="1032" y="749"/>
                  </a:lnTo>
                  <a:lnTo>
                    <a:pt x="1032" y="748"/>
                  </a:lnTo>
                  <a:lnTo>
                    <a:pt x="1031" y="748"/>
                  </a:lnTo>
                  <a:lnTo>
                    <a:pt x="1031" y="747"/>
                  </a:lnTo>
                  <a:lnTo>
                    <a:pt x="1031" y="748"/>
                  </a:lnTo>
                  <a:lnTo>
                    <a:pt x="1030" y="748"/>
                  </a:lnTo>
                  <a:lnTo>
                    <a:pt x="1030" y="749"/>
                  </a:lnTo>
                  <a:lnTo>
                    <a:pt x="1029" y="749"/>
                  </a:lnTo>
                  <a:lnTo>
                    <a:pt x="1028" y="749"/>
                  </a:lnTo>
                  <a:lnTo>
                    <a:pt x="1028" y="750"/>
                  </a:lnTo>
                  <a:lnTo>
                    <a:pt x="1027" y="750"/>
                  </a:lnTo>
                  <a:lnTo>
                    <a:pt x="1027" y="749"/>
                  </a:lnTo>
                  <a:lnTo>
                    <a:pt x="1026" y="749"/>
                  </a:lnTo>
                  <a:lnTo>
                    <a:pt x="1027" y="749"/>
                  </a:lnTo>
                  <a:lnTo>
                    <a:pt x="1026" y="749"/>
                  </a:lnTo>
                  <a:lnTo>
                    <a:pt x="1027" y="749"/>
                  </a:lnTo>
                  <a:lnTo>
                    <a:pt x="1026" y="749"/>
                  </a:lnTo>
                  <a:lnTo>
                    <a:pt x="1026" y="748"/>
                  </a:lnTo>
                  <a:lnTo>
                    <a:pt x="1026" y="749"/>
                  </a:lnTo>
                  <a:lnTo>
                    <a:pt x="1025" y="749"/>
                  </a:lnTo>
                  <a:lnTo>
                    <a:pt x="1025" y="748"/>
                  </a:lnTo>
                  <a:lnTo>
                    <a:pt x="1025" y="747"/>
                  </a:lnTo>
                  <a:lnTo>
                    <a:pt x="1024" y="747"/>
                  </a:lnTo>
                  <a:lnTo>
                    <a:pt x="1023" y="747"/>
                  </a:lnTo>
                  <a:lnTo>
                    <a:pt x="1022" y="747"/>
                  </a:lnTo>
                  <a:lnTo>
                    <a:pt x="1022" y="748"/>
                  </a:lnTo>
                  <a:lnTo>
                    <a:pt x="1021" y="748"/>
                  </a:lnTo>
                  <a:lnTo>
                    <a:pt x="1021" y="749"/>
                  </a:lnTo>
                  <a:lnTo>
                    <a:pt x="1020" y="749"/>
                  </a:lnTo>
                  <a:lnTo>
                    <a:pt x="1019" y="749"/>
                  </a:lnTo>
                  <a:lnTo>
                    <a:pt x="1018" y="749"/>
                  </a:lnTo>
                  <a:lnTo>
                    <a:pt x="1018" y="750"/>
                  </a:lnTo>
                  <a:lnTo>
                    <a:pt x="1018" y="751"/>
                  </a:lnTo>
                  <a:lnTo>
                    <a:pt x="1017" y="751"/>
                  </a:lnTo>
                  <a:lnTo>
                    <a:pt x="1017" y="752"/>
                  </a:lnTo>
                  <a:lnTo>
                    <a:pt x="1016" y="752"/>
                  </a:lnTo>
                  <a:lnTo>
                    <a:pt x="1016" y="753"/>
                  </a:lnTo>
                  <a:lnTo>
                    <a:pt x="1015" y="753"/>
                  </a:lnTo>
                  <a:lnTo>
                    <a:pt x="1015" y="754"/>
                  </a:lnTo>
                  <a:lnTo>
                    <a:pt x="1015" y="755"/>
                  </a:lnTo>
                  <a:lnTo>
                    <a:pt x="1015" y="756"/>
                  </a:lnTo>
                  <a:lnTo>
                    <a:pt x="1015" y="757"/>
                  </a:lnTo>
                  <a:lnTo>
                    <a:pt x="1016" y="757"/>
                  </a:lnTo>
                  <a:lnTo>
                    <a:pt x="1016" y="758"/>
                  </a:lnTo>
                  <a:lnTo>
                    <a:pt x="1016" y="759"/>
                  </a:lnTo>
                  <a:lnTo>
                    <a:pt x="1015" y="759"/>
                  </a:lnTo>
                  <a:lnTo>
                    <a:pt x="1014" y="759"/>
                  </a:lnTo>
                  <a:lnTo>
                    <a:pt x="1014" y="758"/>
                  </a:lnTo>
                  <a:lnTo>
                    <a:pt x="1013" y="758"/>
                  </a:lnTo>
                  <a:lnTo>
                    <a:pt x="1013" y="757"/>
                  </a:lnTo>
                  <a:lnTo>
                    <a:pt x="1013" y="758"/>
                  </a:lnTo>
                  <a:lnTo>
                    <a:pt x="1013" y="757"/>
                  </a:lnTo>
                  <a:lnTo>
                    <a:pt x="1013" y="758"/>
                  </a:lnTo>
                  <a:lnTo>
                    <a:pt x="1013" y="757"/>
                  </a:lnTo>
                  <a:lnTo>
                    <a:pt x="1012" y="757"/>
                  </a:lnTo>
                  <a:lnTo>
                    <a:pt x="1011" y="757"/>
                  </a:lnTo>
                  <a:lnTo>
                    <a:pt x="1011" y="758"/>
                  </a:lnTo>
                  <a:lnTo>
                    <a:pt x="1011" y="759"/>
                  </a:lnTo>
                  <a:lnTo>
                    <a:pt x="1010" y="759"/>
                  </a:lnTo>
                  <a:lnTo>
                    <a:pt x="1009" y="759"/>
                  </a:lnTo>
                  <a:lnTo>
                    <a:pt x="1009" y="758"/>
                  </a:lnTo>
                  <a:lnTo>
                    <a:pt x="1008" y="758"/>
                  </a:lnTo>
                  <a:lnTo>
                    <a:pt x="1008" y="759"/>
                  </a:lnTo>
                  <a:lnTo>
                    <a:pt x="1007" y="759"/>
                  </a:lnTo>
                  <a:lnTo>
                    <a:pt x="1006" y="759"/>
                  </a:lnTo>
                  <a:lnTo>
                    <a:pt x="1005" y="759"/>
                  </a:lnTo>
                  <a:lnTo>
                    <a:pt x="1005" y="760"/>
                  </a:lnTo>
                  <a:lnTo>
                    <a:pt x="1004" y="760"/>
                  </a:lnTo>
                  <a:lnTo>
                    <a:pt x="1003" y="760"/>
                  </a:lnTo>
                  <a:lnTo>
                    <a:pt x="1002" y="760"/>
                  </a:lnTo>
                  <a:lnTo>
                    <a:pt x="1002" y="761"/>
                  </a:lnTo>
                  <a:lnTo>
                    <a:pt x="1001" y="761"/>
                  </a:lnTo>
                  <a:lnTo>
                    <a:pt x="1000" y="762"/>
                  </a:lnTo>
                  <a:lnTo>
                    <a:pt x="999" y="762"/>
                  </a:lnTo>
                  <a:lnTo>
                    <a:pt x="998" y="763"/>
                  </a:lnTo>
                  <a:lnTo>
                    <a:pt x="998" y="764"/>
                  </a:lnTo>
                  <a:lnTo>
                    <a:pt x="997" y="765"/>
                  </a:lnTo>
                  <a:lnTo>
                    <a:pt x="997" y="766"/>
                  </a:lnTo>
                  <a:lnTo>
                    <a:pt x="996" y="766"/>
                  </a:lnTo>
                  <a:lnTo>
                    <a:pt x="995" y="768"/>
                  </a:lnTo>
                  <a:lnTo>
                    <a:pt x="995" y="769"/>
                  </a:lnTo>
                  <a:lnTo>
                    <a:pt x="995" y="770"/>
                  </a:lnTo>
                  <a:lnTo>
                    <a:pt x="994" y="770"/>
                  </a:lnTo>
                  <a:lnTo>
                    <a:pt x="994" y="772"/>
                  </a:lnTo>
                  <a:lnTo>
                    <a:pt x="994" y="773"/>
                  </a:lnTo>
                  <a:lnTo>
                    <a:pt x="994" y="774"/>
                  </a:lnTo>
                  <a:lnTo>
                    <a:pt x="994" y="775"/>
                  </a:lnTo>
                  <a:lnTo>
                    <a:pt x="994" y="776"/>
                  </a:lnTo>
                  <a:lnTo>
                    <a:pt x="995" y="776"/>
                  </a:lnTo>
                  <a:lnTo>
                    <a:pt x="995" y="777"/>
                  </a:lnTo>
                  <a:lnTo>
                    <a:pt x="995" y="776"/>
                  </a:lnTo>
                  <a:lnTo>
                    <a:pt x="996" y="776"/>
                  </a:lnTo>
                  <a:lnTo>
                    <a:pt x="996" y="777"/>
                  </a:lnTo>
                  <a:lnTo>
                    <a:pt x="995" y="777"/>
                  </a:lnTo>
                  <a:lnTo>
                    <a:pt x="994" y="777"/>
                  </a:lnTo>
                  <a:lnTo>
                    <a:pt x="994" y="778"/>
                  </a:lnTo>
                  <a:lnTo>
                    <a:pt x="995" y="779"/>
                  </a:lnTo>
                  <a:lnTo>
                    <a:pt x="994" y="779"/>
                  </a:lnTo>
                  <a:lnTo>
                    <a:pt x="993" y="780"/>
                  </a:lnTo>
                  <a:lnTo>
                    <a:pt x="992" y="780"/>
                  </a:lnTo>
                  <a:lnTo>
                    <a:pt x="992" y="781"/>
                  </a:lnTo>
                  <a:lnTo>
                    <a:pt x="991" y="782"/>
                  </a:lnTo>
                  <a:lnTo>
                    <a:pt x="990" y="782"/>
                  </a:lnTo>
                  <a:lnTo>
                    <a:pt x="989" y="782"/>
                  </a:lnTo>
                  <a:lnTo>
                    <a:pt x="988" y="782"/>
                  </a:lnTo>
                  <a:lnTo>
                    <a:pt x="988" y="783"/>
                  </a:lnTo>
                  <a:lnTo>
                    <a:pt x="987" y="783"/>
                  </a:lnTo>
                  <a:lnTo>
                    <a:pt x="987" y="784"/>
                  </a:lnTo>
                  <a:lnTo>
                    <a:pt x="987" y="785"/>
                  </a:lnTo>
                  <a:lnTo>
                    <a:pt x="987" y="784"/>
                  </a:lnTo>
                  <a:lnTo>
                    <a:pt x="986" y="784"/>
                  </a:lnTo>
                  <a:lnTo>
                    <a:pt x="986" y="783"/>
                  </a:lnTo>
                  <a:lnTo>
                    <a:pt x="986" y="782"/>
                  </a:lnTo>
                  <a:lnTo>
                    <a:pt x="985" y="782"/>
                  </a:lnTo>
                  <a:lnTo>
                    <a:pt x="985" y="783"/>
                  </a:lnTo>
                  <a:lnTo>
                    <a:pt x="985" y="782"/>
                  </a:lnTo>
                  <a:lnTo>
                    <a:pt x="984" y="782"/>
                  </a:lnTo>
                  <a:lnTo>
                    <a:pt x="983" y="782"/>
                  </a:lnTo>
                  <a:lnTo>
                    <a:pt x="983" y="783"/>
                  </a:lnTo>
                  <a:lnTo>
                    <a:pt x="982" y="783"/>
                  </a:lnTo>
                  <a:lnTo>
                    <a:pt x="981" y="783"/>
                  </a:lnTo>
                  <a:lnTo>
                    <a:pt x="981" y="784"/>
                  </a:lnTo>
                  <a:lnTo>
                    <a:pt x="980" y="784"/>
                  </a:lnTo>
                  <a:lnTo>
                    <a:pt x="980" y="785"/>
                  </a:lnTo>
                  <a:lnTo>
                    <a:pt x="979" y="785"/>
                  </a:lnTo>
                  <a:lnTo>
                    <a:pt x="979" y="786"/>
                  </a:lnTo>
                  <a:lnTo>
                    <a:pt x="978" y="786"/>
                  </a:lnTo>
                  <a:lnTo>
                    <a:pt x="978" y="787"/>
                  </a:lnTo>
                  <a:lnTo>
                    <a:pt x="977" y="788"/>
                  </a:lnTo>
                  <a:lnTo>
                    <a:pt x="977" y="789"/>
                  </a:lnTo>
                  <a:lnTo>
                    <a:pt x="976" y="789"/>
                  </a:lnTo>
                  <a:lnTo>
                    <a:pt x="976" y="790"/>
                  </a:lnTo>
                  <a:lnTo>
                    <a:pt x="976" y="791"/>
                  </a:lnTo>
                  <a:lnTo>
                    <a:pt x="975" y="792"/>
                  </a:lnTo>
                  <a:lnTo>
                    <a:pt x="975" y="793"/>
                  </a:lnTo>
                  <a:lnTo>
                    <a:pt x="975" y="794"/>
                  </a:lnTo>
                  <a:lnTo>
                    <a:pt x="974" y="795"/>
                  </a:lnTo>
                  <a:lnTo>
                    <a:pt x="974" y="796"/>
                  </a:lnTo>
                  <a:lnTo>
                    <a:pt x="974" y="797"/>
                  </a:lnTo>
                  <a:lnTo>
                    <a:pt x="974" y="798"/>
                  </a:lnTo>
                  <a:lnTo>
                    <a:pt x="974" y="799"/>
                  </a:lnTo>
                  <a:lnTo>
                    <a:pt x="974" y="800"/>
                  </a:lnTo>
                  <a:lnTo>
                    <a:pt x="974" y="801"/>
                  </a:lnTo>
                  <a:lnTo>
                    <a:pt x="974" y="802"/>
                  </a:lnTo>
                  <a:lnTo>
                    <a:pt x="974" y="803"/>
                  </a:lnTo>
                  <a:lnTo>
                    <a:pt x="974" y="804"/>
                  </a:lnTo>
                  <a:lnTo>
                    <a:pt x="975" y="804"/>
                  </a:lnTo>
                  <a:lnTo>
                    <a:pt x="976" y="804"/>
                  </a:lnTo>
                  <a:lnTo>
                    <a:pt x="976" y="805"/>
                  </a:lnTo>
                  <a:lnTo>
                    <a:pt x="977" y="805"/>
                  </a:lnTo>
                  <a:lnTo>
                    <a:pt x="978" y="805"/>
                  </a:lnTo>
                  <a:lnTo>
                    <a:pt x="977" y="806"/>
                  </a:lnTo>
                  <a:lnTo>
                    <a:pt x="978" y="806"/>
                  </a:lnTo>
                  <a:lnTo>
                    <a:pt x="977" y="806"/>
                  </a:lnTo>
                  <a:lnTo>
                    <a:pt x="977" y="807"/>
                  </a:lnTo>
                  <a:lnTo>
                    <a:pt x="977" y="808"/>
                  </a:lnTo>
                  <a:lnTo>
                    <a:pt x="976" y="808"/>
                  </a:lnTo>
                  <a:lnTo>
                    <a:pt x="976" y="809"/>
                  </a:lnTo>
                  <a:lnTo>
                    <a:pt x="977" y="809"/>
                  </a:lnTo>
                  <a:lnTo>
                    <a:pt x="977" y="810"/>
                  </a:lnTo>
                  <a:lnTo>
                    <a:pt x="978" y="810"/>
                  </a:lnTo>
                  <a:lnTo>
                    <a:pt x="978" y="809"/>
                  </a:lnTo>
                  <a:lnTo>
                    <a:pt x="979" y="809"/>
                  </a:lnTo>
                  <a:lnTo>
                    <a:pt x="980" y="808"/>
                  </a:lnTo>
                  <a:lnTo>
                    <a:pt x="981" y="808"/>
                  </a:lnTo>
                  <a:lnTo>
                    <a:pt x="981" y="807"/>
                  </a:lnTo>
                  <a:lnTo>
                    <a:pt x="982" y="807"/>
                  </a:lnTo>
                  <a:lnTo>
                    <a:pt x="983" y="807"/>
                  </a:lnTo>
                  <a:lnTo>
                    <a:pt x="984" y="807"/>
                  </a:lnTo>
                  <a:lnTo>
                    <a:pt x="985" y="807"/>
                  </a:lnTo>
                  <a:lnTo>
                    <a:pt x="984" y="807"/>
                  </a:lnTo>
                  <a:lnTo>
                    <a:pt x="984" y="808"/>
                  </a:lnTo>
                  <a:lnTo>
                    <a:pt x="983" y="808"/>
                  </a:lnTo>
                  <a:lnTo>
                    <a:pt x="982" y="808"/>
                  </a:lnTo>
                  <a:lnTo>
                    <a:pt x="982" y="809"/>
                  </a:lnTo>
                  <a:lnTo>
                    <a:pt x="982" y="810"/>
                  </a:lnTo>
                  <a:lnTo>
                    <a:pt x="981" y="810"/>
                  </a:lnTo>
                  <a:lnTo>
                    <a:pt x="982" y="810"/>
                  </a:lnTo>
                  <a:lnTo>
                    <a:pt x="982" y="811"/>
                  </a:lnTo>
                  <a:lnTo>
                    <a:pt x="983" y="811"/>
                  </a:lnTo>
                  <a:lnTo>
                    <a:pt x="983" y="810"/>
                  </a:lnTo>
                  <a:lnTo>
                    <a:pt x="984" y="810"/>
                  </a:lnTo>
                  <a:lnTo>
                    <a:pt x="985" y="810"/>
                  </a:lnTo>
                  <a:lnTo>
                    <a:pt x="986" y="811"/>
                  </a:lnTo>
                  <a:lnTo>
                    <a:pt x="986" y="812"/>
                  </a:lnTo>
                  <a:lnTo>
                    <a:pt x="985" y="813"/>
                  </a:lnTo>
                  <a:lnTo>
                    <a:pt x="984" y="813"/>
                  </a:lnTo>
                  <a:lnTo>
                    <a:pt x="983" y="813"/>
                  </a:lnTo>
                  <a:lnTo>
                    <a:pt x="983" y="814"/>
                  </a:lnTo>
                  <a:lnTo>
                    <a:pt x="982" y="814"/>
                  </a:lnTo>
                  <a:lnTo>
                    <a:pt x="982" y="813"/>
                  </a:lnTo>
                  <a:lnTo>
                    <a:pt x="981" y="813"/>
                  </a:lnTo>
                  <a:lnTo>
                    <a:pt x="981" y="812"/>
                  </a:lnTo>
                  <a:lnTo>
                    <a:pt x="980" y="812"/>
                  </a:lnTo>
                  <a:lnTo>
                    <a:pt x="979" y="812"/>
                  </a:lnTo>
                  <a:lnTo>
                    <a:pt x="979" y="813"/>
                  </a:lnTo>
                  <a:lnTo>
                    <a:pt x="980" y="813"/>
                  </a:lnTo>
                  <a:lnTo>
                    <a:pt x="980" y="814"/>
                  </a:lnTo>
                  <a:lnTo>
                    <a:pt x="980" y="815"/>
                  </a:lnTo>
                  <a:lnTo>
                    <a:pt x="979" y="815"/>
                  </a:lnTo>
                  <a:lnTo>
                    <a:pt x="979" y="814"/>
                  </a:lnTo>
                  <a:lnTo>
                    <a:pt x="978" y="814"/>
                  </a:lnTo>
                  <a:lnTo>
                    <a:pt x="977" y="815"/>
                  </a:lnTo>
                  <a:lnTo>
                    <a:pt x="977" y="816"/>
                  </a:lnTo>
                  <a:lnTo>
                    <a:pt x="977" y="817"/>
                  </a:lnTo>
                  <a:lnTo>
                    <a:pt x="978" y="817"/>
                  </a:lnTo>
                  <a:lnTo>
                    <a:pt x="979" y="817"/>
                  </a:lnTo>
                  <a:lnTo>
                    <a:pt x="980" y="817"/>
                  </a:lnTo>
                  <a:lnTo>
                    <a:pt x="981" y="817"/>
                  </a:lnTo>
                  <a:lnTo>
                    <a:pt x="981" y="818"/>
                  </a:lnTo>
                  <a:lnTo>
                    <a:pt x="980" y="818"/>
                  </a:lnTo>
                  <a:lnTo>
                    <a:pt x="981" y="818"/>
                  </a:lnTo>
                  <a:lnTo>
                    <a:pt x="981" y="819"/>
                  </a:lnTo>
                  <a:lnTo>
                    <a:pt x="981" y="820"/>
                  </a:lnTo>
                  <a:lnTo>
                    <a:pt x="980" y="820"/>
                  </a:lnTo>
                  <a:lnTo>
                    <a:pt x="979" y="820"/>
                  </a:lnTo>
                  <a:lnTo>
                    <a:pt x="979" y="821"/>
                  </a:lnTo>
                  <a:lnTo>
                    <a:pt x="979" y="822"/>
                  </a:lnTo>
                  <a:lnTo>
                    <a:pt x="978" y="823"/>
                  </a:lnTo>
                  <a:lnTo>
                    <a:pt x="979" y="823"/>
                  </a:lnTo>
                  <a:lnTo>
                    <a:pt x="979" y="824"/>
                  </a:lnTo>
                  <a:lnTo>
                    <a:pt x="978" y="824"/>
                  </a:lnTo>
                  <a:lnTo>
                    <a:pt x="978" y="823"/>
                  </a:lnTo>
                  <a:lnTo>
                    <a:pt x="978" y="822"/>
                  </a:lnTo>
                  <a:lnTo>
                    <a:pt x="977" y="822"/>
                  </a:lnTo>
                  <a:lnTo>
                    <a:pt x="977" y="821"/>
                  </a:lnTo>
                  <a:lnTo>
                    <a:pt x="978" y="820"/>
                  </a:lnTo>
                  <a:lnTo>
                    <a:pt x="977" y="820"/>
                  </a:lnTo>
                  <a:lnTo>
                    <a:pt x="977" y="819"/>
                  </a:lnTo>
                  <a:lnTo>
                    <a:pt x="976" y="818"/>
                  </a:lnTo>
                  <a:lnTo>
                    <a:pt x="975" y="818"/>
                  </a:lnTo>
                  <a:lnTo>
                    <a:pt x="974" y="818"/>
                  </a:lnTo>
                  <a:lnTo>
                    <a:pt x="973" y="818"/>
                  </a:lnTo>
                  <a:lnTo>
                    <a:pt x="973" y="817"/>
                  </a:lnTo>
                  <a:lnTo>
                    <a:pt x="973" y="816"/>
                  </a:lnTo>
                  <a:lnTo>
                    <a:pt x="972" y="816"/>
                  </a:lnTo>
                  <a:lnTo>
                    <a:pt x="972" y="815"/>
                  </a:lnTo>
                  <a:lnTo>
                    <a:pt x="973" y="815"/>
                  </a:lnTo>
                  <a:lnTo>
                    <a:pt x="973" y="816"/>
                  </a:lnTo>
                  <a:lnTo>
                    <a:pt x="973" y="815"/>
                  </a:lnTo>
                  <a:lnTo>
                    <a:pt x="973" y="814"/>
                  </a:lnTo>
                  <a:lnTo>
                    <a:pt x="973" y="813"/>
                  </a:lnTo>
                  <a:lnTo>
                    <a:pt x="972" y="813"/>
                  </a:lnTo>
                  <a:lnTo>
                    <a:pt x="971" y="812"/>
                  </a:lnTo>
                  <a:lnTo>
                    <a:pt x="971" y="811"/>
                  </a:lnTo>
                  <a:lnTo>
                    <a:pt x="970" y="811"/>
                  </a:lnTo>
                  <a:lnTo>
                    <a:pt x="969" y="810"/>
                  </a:lnTo>
                  <a:lnTo>
                    <a:pt x="968" y="809"/>
                  </a:lnTo>
                  <a:lnTo>
                    <a:pt x="967" y="809"/>
                  </a:lnTo>
                  <a:lnTo>
                    <a:pt x="966" y="809"/>
                  </a:lnTo>
                  <a:lnTo>
                    <a:pt x="964" y="808"/>
                  </a:lnTo>
                  <a:lnTo>
                    <a:pt x="963" y="807"/>
                  </a:lnTo>
                  <a:lnTo>
                    <a:pt x="962" y="807"/>
                  </a:lnTo>
                  <a:lnTo>
                    <a:pt x="960" y="806"/>
                  </a:lnTo>
                  <a:lnTo>
                    <a:pt x="959" y="806"/>
                  </a:lnTo>
                  <a:lnTo>
                    <a:pt x="958" y="806"/>
                  </a:lnTo>
                  <a:lnTo>
                    <a:pt x="957" y="806"/>
                  </a:lnTo>
                  <a:lnTo>
                    <a:pt x="955" y="805"/>
                  </a:lnTo>
                  <a:lnTo>
                    <a:pt x="954" y="805"/>
                  </a:lnTo>
                  <a:lnTo>
                    <a:pt x="953" y="805"/>
                  </a:lnTo>
                  <a:lnTo>
                    <a:pt x="950" y="804"/>
                  </a:lnTo>
                  <a:lnTo>
                    <a:pt x="948" y="803"/>
                  </a:lnTo>
                  <a:lnTo>
                    <a:pt x="947" y="803"/>
                  </a:lnTo>
                  <a:lnTo>
                    <a:pt x="946" y="803"/>
                  </a:lnTo>
                  <a:lnTo>
                    <a:pt x="945" y="803"/>
                  </a:lnTo>
                  <a:lnTo>
                    <a:pt x="944" y="803"/>
                  </a:lnTo>
                  <a:lnTo>
                    <a:pt x="942" y="802"/>
                  </a:lnTo>
                  <a:lnTo>
                    <a:pt x="940" y="802"/>
                  </a:lnTo>
                  <a:lnTo>
                    <a:pt x="937" y="801"/>
                  </a:lnTo>
                  <a:lnTo>
                    <a:pt x="936" y="801"/>
                  </a:lnTo>
                  <a:lnTo>
                    <a:pt x="934" y="800"/>
                  </a:lnTo>
                  <a:lnTo>
                    <a:pt x="933" y="800"/>
                  </a:lnTo>
                  <a:lnTo>
                    <a:pt x="932" y="800"/>
                  </a:lnTo>
                  <a:lnTo>
                    <a:pt x="931" y="800"/>
                  </a:lnTo>
                  <a:lnTo>
                    <a:pt x="930" y="799"/>
                  </a:lnTo>
                  <a:lnTo>
                    <a:pt x="929" y="799"/>
                  </a:lnTo>
                  <a:lnTo>
                    <a:pt x="928" y="799"/>
                  </a:lnTo>
                  <a:lnTo>
                    <a:pt x="927" y="799"/>
                  </a:lnTo>
                  <a:lnTo>
                    <a:pt x="926" y="799"/>
                  </a:lnTo>
                  <a:lnTo>
                    <a:pt x="925" y="799"/>
                  </a:lnTo>
                  <a:lnTo>
                    <a:pt x="924" y="799"/>
                  </a:lnTo>
                  <a:lnTo>
                    <a:pt x="924" y="798"/>
                  </a:lnTo>
                  <a:lnTo>
                    <a:pt x="923" y="798"/>
                  </a:lnTo>
                  <a:lnTo>
                    <a:pt x="922" y="798"/>
                  </a:lnTo>
                  <a:lnTo>
                    <a:pt x="921" y="798"/>
                  </a:lnTo>
                  <a:lnTo>
                    <a:pt x="920" y="798"/>
                  </a:lnTo>
                  <a:lnTo>
                    <a:pt x="917" y="797"/>
                  </a:lnTo>
                  <a:lnTo>
                    <a:pt x="915" y="797"/>
                  </a:lnTo>
                  <a:lnTo>
                    <a:pt x="914" y="796"/>
                  </a:lnTo>
                  <a:lnTo>
                    <a:pt x="912" y="796"/>
                  </a:lnTo>
                  <a:lnTo>
                    <a:pt x="911" y="796"/>
                  </a:lnTo>
                  <a:lnTo>
                    <a:pt x="910" y="796"/>
                  </a:lnTo>
                  <a:lnTo>
                    <a:pt x="909" y="796"/>
                  </a:lnTo>
                  <a:lnTo>
                    <a:pt x="908" y="796"/>
                  </a:lnTo>
                  <a:lnTo>
                    <a:pt x="908" y="795"/>
                  </a:lnTo>
                  <a:lnTo>
                    <a:pt x="907" y="795"/>
                  </a:lnTo>
                  <a:lnTo>
                    <a:pt x="906" y="795"/>
                  </a:lnTo>
                  <a:lnTo>
                    <a:pt x="905" y="795"/>
                  </a:lnTo>
                  <a:lnTo>
                    <a:pt x="904" y="795"/>
                  </a:lnTo>
                  <a:lnTo>
                    <a:pt x="903" y="795"/>
                  </a:lnTo>
                  <a:lnTo>
                    <a:pt x="901" y="794"/>
                  </a:lnTo>
                  <a:lnTo>
                    <a:pt x="900" y="794"/>
                  </a:lnTo>
                  <a:lnTo>
                    <a:pt x="899" y="794"/>
                  </a:lnTo>
                  <a:lnTo>
                    <a:pt x="898" y="793"/>
                  </a:lnTo>
                  <a:lnTo>
                    <a:pt x="897" y="793"/>
                  </a:lnTo>
                  <a:lnTo>
                    <a:pt x="896" y="793"/>
                  </a:lnTo>
                  <a:lnTo>
                    <a:pt x="895" y="793"/>
                  </a:lnTo>
                  <a:lnTo>
                    <a:pt x="894" y="793"/>
                  </a:lnTo>
                  <a:lnTo>
                    <a:pt x="893" y="793"/>
                  </a:lnTo>
                  <a:lnTo>
                    <a:pt x="891" y="793"/>
                  </a:lnTo>
                  <a:lnTo>
                    <a:pt x="890" y="792"/>
                  </a:lnTo>
                  <a:lnTo>
                    <a:pt x="888" y="792"/>
                  </a:lnTo>
                  <a:lnTo>
                    <a:pt x="887" y="792"/>
                  </a:lnTo>
                  <a:lnTo>
                    <a:pt x="884" y="791"/>
                  </a:lnTo>
                  <a:lnTo>
                    <a:pt x="881" y="791"/>
                  </a:lnTo>
                  <a:lnTo>
                    <a:pt x="880" y="790"/>
                  </a:lnTo>
                  <a:lnTo>
                    <a:pt x="869" y="789"/>
                  </a:lnTo>
                  <a:lnTo>
                    <a:pt x="866" y="788"/>
                  </a:lnTo>
                  <a:lnTo>
                    <a:pt x="863" y="788"/>
                  </a:lnTo>
                  <a:lnTo>
                    <a:pt x="859" y="787"/>
                  </a:lnTo>
                  <a:lnTo>
                    <a:pt x="857" y="787"/>
                  </a:lnTo>
                  <a:lnTo>
                    <a:pt x="851" y="787"/>
                  </a:lnTo>
                  <a:lnTo>
                    <a:pt x="850" y="786"/>
                  </a:lnTo>
                  <a:lnTo>
                    <a:pt x="848" y="786"/>
                  </a:lnTo>
                  <a:lnTo>
                    <a:pt x="847" y="786"/>
                  </a:lnTo>
                  <a:lnTo>
                    <a:pt x="845" y="786"/>
                  </a:lnTo>
                  <a:lnTo>
                    <a:pt x="843" y="786"/>
                  </a:lnTo>
                  <a:lnTo>
                    <a:pt x="842" y="786"/>
                  </a:lnTo>
                  <a:lnTo>
                    <a:pt x="840" y="785"/>
                  </a:lnTo>
                  <a:lnTo>
                    <a:pt x="834" y="784"/>
                  </a:lnTo>
                  <a:lnTo>
                    <a:pt x="833" y="784"/>
                  </a:lnTo>
                  <a:lnTo>
                    <a:pt x="831" y="784"/>
                  </a:lnTo>
                  <a:lnTo>
                    <a:pt x="829" y="784"/>
                  </a:lnTo>
                  <a:lnTo>
                    <a:pt x="828" y="785"/>
                  </a:lnTo>
                  <a:lnTo>
                    <a:pt x="827" y="785"/>
                  </a:lnTo>
                  <a:lnTo>
                    <a:pt x="826" y="785"/>
                  </a:lnTo>
                  <a:lnTo>
                    <a:pt x="826" y="784"/>
                  </a:lnTo>
                  <a:lnTo>
                    <a:pt x="825" y="784"/>
                  </a:lnTo>
                  <a:lnTo>
                    <a:pt x="824" y="784"/>
                  </a:lnTo>
                  <a:lnTo>
                    <a:pt x="823" y="784"/>
                  </a:lnTo>
                  <a:lnTo>
                    <a:pt x="822" y="783"/>
                  </a:lnTo>
                  <a:lnTo>
                    <a:pt x="821" y="783"/>
                  </a:lnTo>
                  <a:lnTo>
                    <a:pt x="821" y="784"/>
                  </a:lnTo>
                  <a:lnTo>
                    <a:pt x="820" y="784"/>
                  </a:lnTo>
                  <a:lnTo>
                    <a:pt x="819" y="784"/>
                  </a:lnTo>
                  <a:lnTo>
                    <a:pt x="819" y="783"/>
                  </a:lnTo>
                  <a:lnTo>
                    <a:pt x="818" y="782"/>
                  </a:lnTo>
                  <a:lnTo>
                    <a:pt x="817" y="782"/>
                  </a:lnTo>
                  <a:lnTo>
                    <a:pt x="816" y="782"/>
                  </a:lnTo>
                  <a:lnTo>
                    <a:pt x="815" y="782"/>
                  </a:lnTo>
                  <a:lnTo>
                    <a:pt x="813" y="782"/>
                  </a:lnTo>
                  <a:lnTo>
                    <a:pt x="812" y="781"/>
                  </a:lnTo>
                  <a:lnTo>
                    <a:pt x="811" y="781"/>
                  </a:lnTo>
                  <a:lnTo>
                    <a:pt x="809" y="781"/>
                  </a:lnTo>
                  <a:lnTo>
                    <a:pt x="807" y="781"/>
                  </a:lnTo>
                  <a:lnTo>
                    <a:pt x="806" y="781"/>
                  </a:lnTo>
                  <a:lnTo>
                    <a:pt x="804" y="780"/>
                  </a:lnTo>
                  <a:lnTo>
                    <a:pt x="803" y="780"/>
                  </a:lnTo>
                  <a:lnTo>
                    <a:pt x="800" y="780"/>
                  </a:lnTo>
                  <a:lnTo>
                    <a:pt x="799" y="780"/>
                  </a:lnTo>
                  <a:lnTo>
                    <a:pt x="798" y="780"/>
                  </a:lnTo>
                  <a:lnTo>
                    <a:pt x="792" y="779"/>
                  </a:lnTo>
                  <a:lnTo>
                    <a:pt x="790" y="779"/>
                  </a:lnTo>
                  <a:lnTo>
                    <a:pt x="786" y="779"/>
                  </a:lnTo>
                  <a:lnTo>
                    <a:pt x="783" y="779"/>
                  </a:lnTo>
                  <a:lnTo>
                    <a:pt x="777" y="778"/>
                  </a:lnTo>
                  <a:lnTo>
                    <a:pt x="773" y="778"/>
                  </a:lnTo>
                  <a:lnTo>
                    <a:pt x="769" y="779"/>
                  </a:lnTo>
                  <a:lnTo>
                    <a:pt x="764" y="779"/>
                  </a:lnTo>
                  <a:lnTo>
                    <a:pt x="763" y="779"/>
                  </a:lnTo>
                  <a:lnTo>
                    <a:pt x="761" y="779"/>
                  </a:lnTo>
                  <a:lnTo>
                    <a:pt x="759" y="779"/>
                  </a:lnTo>
                  <a:lnTo>
                    <a:pt x="758" y="779"/>
                  </a:lnTo>
                  <a:lnTo>
                    <a:pt x="757" y="780"/>
                  </a:lnTo>
                  <a:lnTo>
                    <a:pt x="756" y="780"/>
                  </a:lnTo>
                  <a:lnTo>
                    <a:pt x="756" y="781"/>
                  </a:lnTo>
                  <a:lnTo>
                    <a:pt x="756" y="782"/>
                  </a:lnTo>
                  <a:lnTo>
                    <a:pt x="755" y="782"/>
                  </a:lnTo>
                  <a:lnTo>
                    <a:pt x="756" y="782"/>
                  </a:lnTo>
                  <a:lnTo>
                    <a:pt x="756" y="783"/>
                  </a:lnTo>
                  <a:lnTo>
                    <a:pt x="755" y="783"/>
                  </a:lnTo>
                  <a:lnTo>
                    <a:pt x="755" y="784"/>
                  </a:lnTo>
                  <a:lnTo>
                    <a:pt x="755" y="785"/>
                  </a:lnTo>
                  <a:lnTo>
                    <a:pt x="754" y="785"/>
                  </a:lnTo>
                  <a:lnTo>
                    <a:pt x="753" y="785"/>
                  </a:lnTo>
                  <a:lnTo>
                    <a:pt x="753" y="786"/>
                  </a:lnTo>
                  <a:lnTo>
                    <a:pt x="752" y="786"/>
                  </a:lnTo>
                  <a:lnTo>
                    <a:pt x="751" y="786"/>
                  </a:lnTo>
                  <a:lnTo>
                    <a:pt x="751" y="785"/>
                  </a:lnTo>
                  <a:lnTo>
                    <a:pt x="751" y="784"/>
                  </a:lnTo>
                  <a:lnTo>
                    <a:pt x="750" y="784"/>
                  </a:lnTo>
                  <a:lnTo>
                    <a:pt x="749" y="784"/>
                  </a:lnTo>
                  <a:lnTo>
                    <a:pt x="749" y="783"/>
                  </a:lnTo>
                  <a:lnTo>
                    <a:pt x="747" y="783"/>
                  </a:lnTo>
                  <a:lnTo>
                    <a:pt x="745" y="782"/>
                  </a:lnTo>
                  <a:lnTo>
                    <a:pt x="744" y="782"/>
                  </a:lnTo>
                  <a:lnTo>
                    <a:pt x="743" y="782"/>
                  </a:lnTo>
                  <a:lnTo>
                    <a:pt x="741" y="782"/>
                  </a:lnTo>
                  <a:lnTo>
                    <a:pt x="739" y="782"/>
                  </a:lnTo>
                  <a:lnTo>
                    <a:pt x="737" y="782"/>
                  </a:lnTo>
                  <a:lnTo>
                    <a:pt x="736" y="782"/>
                  </a:lnTo>
                  <a:lnTo>
                    <a:pt x="735" y="782"/>
                  </a:lnTo>
                  <a:lnTo>
                    <a:pt x="733" y="782"/>
                  </a:lnTo>
                  <a:lnTo>
                    <a:pt x="732" y="782"/>
                  </a:lnTo>
                  <a:lnTo>
                    <a:pt x="730" y="782"/>
                  </a:lnTo>
                  <a:lnTo>
                    <a:pt x="729" y="782"/>
                  </a:lnTo>
                  <a:lnTo>
                    <a:pt x="728" y="782"/>
                  </a:lnTo>
                  <a:lnTo>
                    <a:pt x="727" y="782"/>
                  </a:lnTo>
                  <a:lnTo>
                    <a:pt x="726" y="782"/>
                  </a:lnTo>
                  <a:lnTo>
                    <a:pt x="724" y="782"/>
                  </a:lnTo>
                  <a:lnTo>
                    <a:pt x="723" y="782"/>
                  </a:lnTo>
                  <a:lnTo>
                    <a:pt x="722" y="782"/>
                  </a:lnTo>
                  <a:lnTo>
                    <a:pt x="720" y="782"/>
                  </a:lnTo>
                  <a:lnTo>
                    <a:pt x="718" y="781"/>
                  </a:lnTo>
                  <a:lnTo>
                    <a:pt x="716" y="781"/>
                  </a:lnTo>
                  <a:lnTo>
                    <a:pt x="714" y="781"/>
                  </a:lnTo>
                  <a:lnTo>
                    <a:pt x="712" y="781"/>
                  </a:lnTo>
                  <a:lnTo>
                    <a:pt x="711" y="781"/>
                  </a:lnTo>
                  <a:lnTo>
                    <a:pt x="710" y="781"/>
                  </a:lnTo>
                  <a:lnTo>
                    <a:pt x="709" y="781"/>
                  </a:lnTo>
                  <a:lnTo>
                    <a:pt x="707" y="781"/>
                  </a:lnTo>
                  <a:lnTo>
                    <a:pt x="706" y="781"/>
                  </a:lnTo>
                  <a:lnTo>
                    <a:pt x="705" y="781"/>
                  </a:lnTo>
                  <a:lnTo>
                    <a:pt x="704" y="781"/>
                  </a:lnTo>
                  <a:lnTo>
                    <a:pt x="703" y="781"/>
                  </a:lnTo>
                  <a:lnTo>
                    <a:pt x="701" y="781"/>
                  </a:lnTo>
                  <a:lnTo>
                    <a:pt x="699" y="781"/>
                  </a:lnTo>
                  <a:lnTo>
                    <a:pt x="697" y="781"/>
                  </a:lnTo>
                  <a:lnTo>
                    <a:pt x="696" y="780"/>
                  </a:lnTo>
                  <a:lnTo>
                    <a:pt x="695" y="780"/>
                  </a:lnTo>
                  <a:lnTo>
                    <a:pt x="693" y="780"/>
                  </a:lnTo>
                  <a:lnTo>
                    <a:pt x="692" y="780"/>
                  </a:lnTo>
                  <a:lnTo>
                    <a:pt x="689" y="780"/>
                  </a:lnTo>
                  <a:lnTo>
                    <a:pt x="688" y="781"/>
                  </a:lnTo>
                  <a:lnTo>
                    <a:pt x="687" y="781"/>
                  </a:lnTo>
                  <a:lnTo>
                    <a:pt x="686" y="781"/>
                  </a:lnTo>
                  <a:lnTo>
                    <a:pt x="685" y="781"/>
                  </a:lnTo>
                  <a:lnTo>
                    <a:pt x="683" y="781"/>
                  </a:lnTo>
                  <a:lnTo>
                    <a:pt x="682" y="781"/>
                  </a:lnTo>
                  <a:lnTo>
                    <a:pt x="681" y="782"/>
                  </a:lnTo>
                  <a:lnTo>
                    <a:pt x="680" y="782"/>
                  </a:lnTo>
                  <a:lnTo>
                    <a:pt x="678" y="782"/>
                  </a:lnTo>
                  <a:lnTo>
                    <a:pt x="677" y="782"/>
                  </a:lnTo>
                  <a:lnTo>
                    <a:pt x="676" y="782"/>
                  </a:lnTo>
                  <a:lnTo>
                    <a:pt x="675" y="782"/>
                  </a:lnTo>
                  <a:lnTo>
                    <a:pt x="674" y="782"/>
                  </a:lnTo>
                  <a:lnTo>
                    <a:pt x="673" y="782"/>
                  </a:lnTo>
                  <a:lnTo>
                    <a:pt x="672" y="782"/>
                  </a:lnTo>
                  <a:lnTo>
                    <a:pt x="671" y="781"/>
                  </a:lnTo>
                  <a:lnTo>
                    <a:pt x="670" y="781"/>
                  </a:lnTo>
                  <a:lnTo>
                    <a:pt x="669" y="781"/>
                  </a:lnTo>
                  <a:lnTo>
                    <a:pt x="668" y="781"/>
                  </a:lnTo>
                  <a:lnTo>
                    <a:pt x="667" y="780"/>
                  </a:lnTo>
                  <a:lnTo>
                    <a:pt x="666" y="780"/>
                  </a:lnTo>
                  <a:lnTo>
                    <a:pt x="665" y="780"/>
                  </a:lnTo>
                  <a:lnTo>
                    <a:pt x="663" y="779"/>
                  </a:lnTo>
                  <a:lnTo>
                    <a:pt x="661" y="779"/>
                  </a:lnTo>
                  <a:lnTo>
                    <a:pt x="660" y="779"/>
                  </a:lnTo>
                  <a:lnTo>
                    <a:pt x="659" y="779"/>
                  </a:lnTo>
                  <a:lnTo>
                    <a:pt x="658" y="779"/>
                  </a:lnTo>
                  <a:lnTo>
                    <a:pt x="657" y="778"/>
                  </a:lnTo>
                  <a:lnTo>
                    <a:pt x="655" y="778"/>
                  </a:lnTo>
                  <a:lnTo>
                    <a:pt x="653" y="778"/>
                  </a:lnTo>
                  <a:lnTo>
                    <a:pt x="652" y="778"/>
                  </a:lnTo>
                  <a:lnTo>
                    <a:pt x="651" y="778"/>
                  </a:lnTo>
                  <a:lnTo>
                    <a:pt x="650" y="778"/>
                  </a:lnTo>
                  <a:lnTo>
                    <a:pt x="649" y="777"/>
                  </a:lnTo>
                  <a:lnTo>
                    <a:pt x="648" y="777"/>
                  </a:lnTo>
                  <a:lnTo>
                    <a:pt x="647" y="777"/>
                  </a:lnTo>
                  <a:lnTo>
                    <a:pt x="646" y="777"/>
                  </a:lnTo>
                  <a:lnTo>
                    <a:pt x="645" y="777"/>
                  </a:lnTo>
                  <a:lnTo>
                    <a:pt x="644" y="777"/>
                  </a:lnTo>
                  <a:lnTo>
                    <a:pt x="643" y="777"/>
                  </a:lnTo>
                  <a:lnTo>
                    <a:pt x="643" y="778"/>
                  </a:lnTo>
                  <a:lnTo>
                    <a:pt x="642" y="778"/>
                  </a:lnTo>
                  <a:lnTo>
                    <a:pt x="642" y="779"/>
                  </a:lnTo>
                  <a:lnTo>
                    <a:pt x="643" y="779"/>
                  </a:lnTo>
                  <a:lnTo>
                    <a:pt x="642" y="779"/>
                  </a:lnTo>
                  <a:lnTo>
                    <a:pt x="641" y="779"/>
                  </a:lnTo>
                  <a:lnTo>
                    <a:pt x="640" y="779"/>
                  </a:lnTo>
                  <a:lnTo>
                    <a:pt x="639" y="779"/>
                  </a:lnTo>
                  <a:lnTo>
                    <a:pt x="639" y="780"/>
                  </a:lnTo>
                  <a:lnTo>
                    <a:pt x="638" y="780"/>
                  </a:lnTo>
                  <a:lnTo>
                    <a:pt x="637" y="780"/>
                  </a:lnTo>
                  <a:lnTo>
                    <a:pt x="637" y="779"/>
                  </a:lnTo>
                  <a:lnTo>
                    <a:pt x="637" y="778"/>
                  </a:lnTo>
                  <a:lnTo>
                    <a:pt x="636" y="778"/>
                  </a:lnTo>
                  <a:lnTo>
                    <a:pt x="635" y="778"/>
                  </a:lnTo>
                  <a:lnTo>
                    <a:pt x="634" y="778"/>
                  </a:lnTo>
                  <a:lnTo>
                    <a:pt x="633" y="778"/>
                  </a:lnTo>
                  <a:lnTo>
                    <a:pt x="633" y="779"/>
                  </a:lnTo>
                  <a:lnTo>
                    <a:pt x="633" y="778"/>
                  </a:lnTo>
                  <a:lnTo>
                    <a:pt x="633" y="779"/>
                  </a:lnTo>
                  <a:lnTo>
                    <a:pt x="632" y="779"/>
                  </a:lnTo>
                  <a:lnTo>
                    <a:pt x="631" y="779"/>
                  </a:lnTo>
                  <a:lnTo>
                    <a:pt x="631" y="780"/>
                  </a:lnTo>
                  <a:lnTo>
                    <a:pt x="630" y="780"/>
                  </a:lnTo>
                  <a:lnTo>
                    <a:pt x="629" y="780"/>
                  </a:lnTo>
                  <a:lnTo>
                    <a:pt x="629" y="779"/>
                  </a:lnTo>
                  <a:lnTo>
                    <a:pt x="630" y="779"/>
                  </a:lnTo>
                  <a:lnTo>
                    <a:pt x="630" y="778"/>
                  </a:lnTo>
                  <a:lnTo>
                    <a:pt x="631" y="778"/>
                  </a:lnTo>
                  <a:lnTo>
                    <a:pt x="631" y="777"/>
                  </a:lnTo>
                  <a:lnTo>
                    <a:pt x="632" y="777"/>
                  </a:lnTo>
                  <a:lnTo>
                    <a:pt x="632" y="776"/>
                  </a:lnTo>
                  <a:lnTo>
                    <a:pt x="631" y="775"/>
                  </a:lnTo>
                  <a:lnTo>
                    <a:pt x="631" y="774"/>
                  </a:lnTo>
                  <a:lnTo>
                    <a:pt x="631" y="773"/>
                  </a:lnTo>
                  <a:lnTo>
                    <a:pt x="630" y="773"/>
                  </a:lnTo>
                  <a:lnTo>
                    <a:pt x="629" y="772"/>
                  </a:lnTo>
                  <a:lnTo>
                    <a:pt x="628" y="772"/>
                  </a:lnTo>
                  <a:lnTo>
                    <a:pt x="627" y="772"/>
                  </a:lnTo>
                  <a:lnTo>
                    <a:pt x="626" y="772"/>
                  </a:lnTo>
                  <a:lnTo>
                    <a:pt x="625" y="771"/>
                  </a:lnTo>
                  <a:lnTo>
                    <a:pt x="624" y="771"/>
                  </a:lnTo>
                  <a:lnTo>
                    <a:pt x="625" y="771"/>
                  </a:lnTo>
                  <a:lnTo>
                    <a:pt x="625" y="770"/>
                  </a:lnTo>
                  <a:lnTo>
                    <a:pt x="624" y="770"/>
                  </a:lnTo>
                  <a:lnTo>
                    <a:pt x="623" y="770"/>
                  </a:lnTo>
                  <a:lnTo>
                    <a:pt x="623" y="769"/>
                  </a:lnTo>
                  <a:lnTo>
                    <a:pt x="622" y="769"/>
                  </a:lnTo>
                  <a:lnTo>
                    <a:pt x="621" y="769"/>
                  </a:lnTo>
                  <a:lnTo>
                    <a:pt x="620" y="769"/>
                  </a:lnTo>
                  <a:lnTo>
                    <a:pt x="619" y="769"/>
                  </a:lnTo>
                  <a:lnTo>
                    <a:pt x="618" y="769"/>
                  </a:lnTo>
                  <a:lnTo>
                    <a:pt x="617" y="768"/>
                  </a:lnTo>
                  <a:lnTo>
                    <a:pt x="616" y="768"/>
                  </a:lnTo>
                  <a:lnTo>
                    <a:pt x="615" y="768"/>
                  </a:lnTo>
                  <a:lnTo>
                    <a:pt x="615" y="769"/>
                  </a:lnTo>
                  <a:lnTo>
                    <a:pt x="615" y="768"/>
                  </a:lnTo>
                  <a:lnTo>
                    <a:pt x="615" y="767"/>
                  </a:lnTo>
                  <a:lnTo>
                    <a:pt x="614" y="767"/>
                  </a:lnTo>
                  <a:lnTo>
                    <a:pt x="614" y="768"/>
                  </a:lnTo>
                  <a:lnTo>
                    <a:pt x="613" y="768"/>
                  </a:lnTo>
                  <a:lnTo>
                    <a:pt x="612" y="768"/>
                  </a:lnTo>
                  <a:lnTo>
                    <a:pt x="613" y="768"/>
                  </a:lnTo>
                  <a:lnTo>
                    <a:pt x="613" y="767"/>
                  </a:lnTo>
                  <a:lnTo>
                    <a:pt x="612" y="767"/>
                  </a:lnTo>
                  <a:lnTo>
                    <a:pt x="611" y="767"/>
                  </a:lnTo>
                  <a:lnTo>
                    <a:pt x="611" y="766"/>
                  </a:lnTo>
                  <a:lnTo>
                    <a:pt x="610" y="766"/>
                  </a:lnTo>
                  <a:lnTo>
                    <a:pt x="611" y="766"/>
                  </a:lnTo>
                  <a:lnTo>
                    <a:pt x="611" y="765"/>
                  </a:lnTo>
                  <a:lnTo>
                    <a:pt x="611" y="764"/>
                  </a:lnTo>
                  <a:lnTo>
                    <a:pt x="610" y="764"/>
                  </a:lnTo>
                  <a:lnTo>
                    <a:pt x="609" y="764"/>
                  </a:lnTo>
                  <a:lnTo>
                    <a:pt x="608" y="764"/>
                  </a:lnTo>
                  <a:lnTo>
                    <a:pt x="608" y="763"/>
                  </a:lnTo>
                  <a:lnTo>
                    <a:pt x="609" y="763"/>
                  </a:lnTo>
                  <a:lnTo>
                    <a:pt x="610" y="762"/>
                  </a:lnTo>
                  <a:lnTo>
                    <a:pt x="610" y="761"/>
                  </a:lnTo>
                  <a:lnTo>
                    <a:pt x="609" y="761"/>
                  </a:lnTo>
                  <a:lnTo>
                    <a:pt x="608" y="761"/>
                  </a:lnTo>
                  <a:lnTo>
                    <a:pt x="607" y="761"/>
                  </a:lnTo>
                  <a:lnTo>
                    <a:pt x="606" y="761"/>
                  </a:lnTo>
                  <a:lnTo>
                    <a:pt x="605" y="761"/>
                  </a:lnTo>
                  <a:lnTo>
                    <a:pt x="604" y="761"/>
                  </a:lnTo>
                  <a:lnTo>
                    <a:pt x="603" y="761"/>
                  </a:lnTo>
                  <a:lnTo>
                    <a:pt x="604" y="761"/>
                  </a:lnTo>
                  <a:lnTo>
                    <a:pt x="605" y="761"/>
                  </a:lnTo>
                  <a:lnTo>
                    <a:pt x="605" y="760"/>
                  </a:lnTo>
                  <a:lnTo>
                    <a:pt x="606" y="760"/>
                  </a:lnTo>
                  <a:lnTo>
                    <a:pt x="606" y="759"/>
                  </a:lnTo>
                  <a:lnTo>
                    <a:pt x="607" y="759"/>
                  </a:lnTo>
                  <a:lnTo>
                    <a:pt x="608" y="758"/>
                  </a:lnTo>
                  <a:lnTo>
                    <a:pt x="608" y="757"/>
                  </a:lnTo>
                  <a:lnTo>
                    <a:pt x="607" y="757"/>
                  </a:lnTo>
                  <a:lnTo>
                    <a:pt x="608" y="757"/>
                  </a:lnTo>
                  <a:lnTo>
                    <a:pt x="608" y="756"/>
                  </a:lnTo>
                  <a:lnTo>
                    <a:pt x="607" y="756"/>
                  </a:lnTo>
                  <a:lnTo>
                    <a:pt x="607" y="755"/>
                  </a:lnTo>
                  <a:lnTo>
                    <a:pt x="608" y="755"/>
                  </a:lnTo>
                  <a:lnTo>
                    <a:pt x="609" y="755"/>
                  </a:lnTo>
                  <a:lnTo>
                    <a:pt x="609" y="756"/>
                  </a:lnTo>
                  <a:lnTo>
                    <a:pt x="609" y="757"/>
                  </a:lnTo>
                  <a:lnTo>
                    <a:pt x="610" y="758"/>
                  </a:lnTo>
                  <a:lnTo>
                    <a:pt x="610" y="759"/>
                  </a:lnTo>
                  <a:lnTo>
                    <a:pt x="611" y="759"/>
                  </a:lnTo>
                  <a:lnTo>
                    <a:pt x="610" y="758"/>
                  </a:lnTo>
                  <a:lnTo>
                    <a:pt x="611" y="758"/>
                  </a:lnTo>
                  <a:lnTo>
                    <a:pt x="611" y="759"/>
                  </a:lnTo>
                  <a:lnTo>
                    <a:pt x="611" y="760"/>
                  </a:lnTo>
                  <a:lnTo>
                    <a:pt x="612" y="760"/>
                  </a:lnTo>
                  <a:lnTo>
                    <a:pt x="612" y="761"/>
                  </a:lnTo>
                  <a:lnTo>
                    <a:pt x="613" y="761"/>
                  </a:lnTo>
                  <a:lnTo>
                    <a:pt x="612" y="760"/>
                  </a:lnTo>
                  <a:lnTo>
                    <a:pt x="613" y="760"/>
                  </a:lnTo>
                  <a:lnTo>
                    <a:pt x="613" y="761"/>
                  </a:lnTo>
                  <a:lnTo>
                    <a:pt x="614" y="761"/>
                  </a:lnTo>
                  <a:lnTo>
                    <a:pt x="615" y="761"/>
                  </a:lnTo>
                  <a:lnTo>
                    <a:pt x="615" y="760"/>
                  </a:lnTo>
                  <a:lnTo>
                    <a:pt x="616" y="760"/>
                  </a:lnTo>
                  <a:lnTo>
                    <a:pt x="616" y="759"/>
                  </a:lnTo>
                  <a:lnTo>
                    <a:pt x="616" y="758"/>
                  </a:lnTo>
                  <a:lnTo>
                    <a:pt x="617" y="758"/>
                  </a:lnTo>
                  <a:lnTo>
                    <a:pt x="617" y="757"/>
                  </a:lnTo>
                  <a:lnTo>
                    <a:pt x="617" y="756"/>
                  </a:lnTo>
                  <a:lnTo>
                    <a:pt x="618" y="756"/>
                  </a:lnTo>
                  <a:lnTo>
                    <a:pt x="618" y="755"/>
                  </a:lnTo>
                  <a:lnTo>
                    <a:pt x="618" y="754"/>
                  </a:lnTo>
                  <a:lnTo>
                    <a:pt x="617" y="754"/>
                  </a:lnTo>
                  <a:lnTo>
                    <a:pt x="617" y="753"/>
                  </a:lnTo>
                  <a:lnTo>
                    <a:pt x="617" y="754"/>
                  </a:lnTo>
                  <a:lnTo>
                    <a:pt x="617" y="753"/>
                  </a:lnTo>
                  <a:lnTo>
                    <a:pt x="616" y="753"/>
                  </a:lnTo>
                  <a:lnTo>
                    <a:pt x="615" y="753"/>
                  </a:lnTo>
                  <a:lnTo>
                    <a:pt x="614" y="753"/>
                  </a:lnTo>
                  <a:lnTo>
                    <a:pt x="613" y="753"/>
                  </a:lnTo>
                  <a:lnTo>
                    <a:pt x="612" y="753"/>
                  </a:lnTo>
                  <a:lnTo>
                    <a:pt x="612" y="752"/>
                  </a:lnTo>
                  <a:lnTo>
                    <a:pt x="613" y="752"/>
                  </a:lnTo>
                  <a:lnTo>
                    <a:pt x="613" y="751"/>
                  </a:lnTo>
                  <a:lnTo>
                    <a:pt x="612" y="751"/>
                  </a:lnTo>
                  <a:lnTo>
                    <a:pt x="612" y="750"/>
                  </a:lnTo>
                  <a:lnTo>
                    <a:pt x="611" y="750"/>
                  </a:lnTo>
                  <a:lnTo>
                    <a:pt x="611" y="749"/>
                  </a:lnTo>
                  <a:lnTo>
                    <a:pt x="610" y="749"/>
                  </a:lnTo>
                  <a:lnTo>
                    <a:pt x="609" y="749"/>
                  </a:lnTo>
                  <a:lnTo>
                    <a:pt x="608" y="749"/>
                  </a:lnTo>
                  <a:lnTo>
                    <a:pt x="608" y="750"/>
                  </a:lnTo>
                  <a:lnTo>
                    <a:pt x="607" y="750"/>
                  </a:lnTo>
                  <a:lnTo>
                    <a:pt x="606" y="750"/>
                  </a:lnTo>
                  <a:lnTo>
                    <a:pt x="606" y="751"/>
                  </a:lnTo>
                  <a:lnTo>
                    <a:pt x="605" y="751"/>
                  </a:lnTo>
                  <a:lnTo>
                    <a:pt x="606" y="751"/>
                  </a:lnTo>
                  <a:lnTo>
                    <a:pt x="606" y="750"/>
                  </a:lnTo>
                  <a:lnTo>
                    <a:pt x="605" y="750"/>
                  </a:lnTo>
                  <a:lnTo>
                    <a:pt x="605" y="749"/>
                  </a:lnTo>
                  <a:lnTo>
                    <a:pt x="604" y="749"/>
                  </a:lnTo>
                  <a:lnTo>
                    <a:pt x="604" y="748"/>
                  </a:lnTo>
                  <a:lnTo>
                    <a:pt x="604" y="747"/>
                  </a:lnTo>
                  <a:lnTo>
                    <a:pt x="605" y="746"/>
                  </a:lnTo>
                  <a:lnTo>
                    <a:pt x="604" y="746"/>
                  </a:lnTo>
                  <a:lnTo>
                    <a:pt x="604" y="745"/>
                  </a:lnTo>
                  <a:lnTo>
                    <a:pt x="605" y="745"/>
                  </a:lnTo>
                  <a:lnTo>
                    <a:pt x="606" y="745"/>
                  </a:lnTo>
                  <a:lnTo>
                    <a:pt x="607" y="745"/>
                  </a:lnTo>
                  <a:lnTo>
                    <a:pt x="608" y="745"/>
                  </a:lnTo>
                  <a:lnTo>
                    <a:pt x="609" y="745"/>
                  </a:lnTo>
                  <a:lnTo>
                    <a:pt x="608" y="745"/>
                  </a:lnTo>
                  <a:lnTo>
                    <a:pt x="608" y="744"/>
                  </a:lnTo>
                  <a:lnTo>
                    <a:pt x="607" y="744"/>
                  </a:lnTo>
                  <a:lnTo>
                    <a:pt x="607" y="743"/>
                  </a:lnTo>
                  <a:lnTo>
                    <a:pt x="607" y="742"/>
                  </a:lnTo>
                  <a:lnTo>
                    <a:pt x="608" y="742"/>
                  </a:lnTo>
                  <a:lnTo>
                    <a:pt x="607" y="742"/>
                  </a:lnTo>
                  <a:lnTo>
                    <a:pt x="607" y="741"/>
                  </a:lnTo>
                  <a:lnTo>
                    <a:pt x="606" y="741"/>
                  </a:lnTo>
                  <a:lnTo>
                    <a:pt x="605" y="741"/>
                  </a:lnTo>
                  <a:lnTo>
                    <a:pt x="605" y="740"/>
                  </a:lnTo>
                  <a:lnTo>
                    <a:pt x="606" y="740"/>
                  </a:lnTo>
                  <a:lnTo>
                    <a:pt x="606" y="739"/>
                  </a:lnTo>
                  <a:lnTo>
                    <a:pt x="607" y="739"/>
                  </a:lnTo>
                  <a:lnTo>
                    <a:pt x="607" y="738"/>
                  </a:lnTo>
                  <a:lnTo>
                    <a:pt x="608" y="738"/>
                  </a:lnTo>
                  <a:lnTo>
                    <a:pt x="608" y="739"/>
                  </a:lnTo>
                  <a:lnTo>
                    <a:pt x="609" y="739"/>
                  </a:lnTo>
                  <a:lnTo>
                    <a:pt x="610" y="739"/>
                  </a:lnTo>
                  <a:lnTo>
                    <a:pt x="611" y="739"/>
                  </a:lnTo>
                  <a:lnTo>
                    <a:pt x="611" y="740"/>
                  </a:lnTo>
                  <a:lnTo>
                    <a:pt x="611" y="741"/>
                  </a:lnTo>
                  <a:lnTo>
                    <a:pt x="612" y="741"/>
                  </a:lnTo>
                  <a:lnTo>
                    <a:pt x="612" y="740"/>
                  </a:lnTo>
                  <a:lnTo>
                    <a:pt x="613" y="740"/>
                  </a:lnTo>
                  <a:lnTo>
                    <a:pt x="613" y="739"/>
                  </a:lnTo>
                  <a:lnTo>
                    <a:pt x="612" y="739"/>
                  </a:lnTo>
                  <a:lnTo>
                    <a:pt x="613" y="739"/>
                  </a:lnTo>
                  <a:lnTo>
                    <a:pt x="612" y="739"/>
                  </a:lnTo>
                  <a:lnTo>
                    <a:pt x="613" y="739"/>
                  </a:lnTo>
                  <a:lnTo>
                    <a:pt x="612" y="739"/>
                  </a:lnTo>
                  <a:lnTo>
                    <a:pt x="612" y="738"/>
                  </a:lnTo>
                  <a:lnTo>
                    <a:pt x="612" y="739"/>
                  </a:lnTo>
                  <a:lnTo>
                    <a:pt x="612" y="738"/>
                  </a:lnTo>
                  <a:lnTo>
                    <a:pt x="611" y="738"/>
                  </a:lnTo>
                  <a:lnTo>
                    <a:pt x="611" y="737"/>
                  </a:lnTo>
                  <a:lnTo>
                    <a:pt x="610" y="737"/>
                  </a:lnTo>
                  <a:lnTo>
                    <a:pt x="609" y="737"/>
                  </a:lnTo>
                  <a:lnTo>
                    <a:pt x="609" y="736"/>
                  </a:lnTo>
                  <a:lnTo>
                    <a:pt x="610" y="736"/>
                  </a:lnTo>
                  <a:lnTo>
                    <a:pt x="611" y="736"/>
                  </a:lnTo>
                  <a:lnTo>
                    <a:pt x="611" y="735"/>
                  </a:lnTo>
                  <a:lnTo>
                    <a:pt x="612" y="735"/>
                  </a:lnTo>
                  <a:lnTo>
                    <a:pt x="613" y="735"/>
                  </a:lnTo>
                  <a:lnTo>
                    <a:pt x="613" y="734"/>
                  </a:lnTo>
                  <a:lnTo>
                    <a:pt x="614" y="734"/>
                  </a:lnTo>
                  <a:lnTo>
                    <a:pt x="614" y="735"/>
                  </a:lnTo>
                  <a:lnTo>
                    <a:pt x="613" y="735"/>
                  </a:lnTo>
                  <a:lnTo>
                    <a:pt x="614" y="735"/>
                  </a:lnTo>
                  <a:lnTo>
                    <a:pt x="614" y="736"/>
                  </a:lnTo>
                  <a:lnTo>
                    <a:pt x="614" y="737"/>
                  </a:lnTo>
                  <a:lnTo>
                    <a:pt x="614" y="738"/>
                  </a:lnTo>
                  <a:lnTo>
                    <a:pt x="613" y="738"/>
                  </a:lnTo>
                  <a:lnTo>
                    <a:pt x="613" y="739"/>
                  </a:lnTo>
                  <a:lnTo>
                    <a:pt x="614" y="739"/>
                  </a:lnTo>
                  <a:lnTo>
                    <a:pt x="613" y="739"/>
                  </a:lnTo>
                  <a:lnTo>
                    <a:pt x="614" y="739"/>
                  </a:lnTo>
                  <a:lnTo>
                    <a:pt x="614" y="738"/>
                  </a:lnTo>
                  <a:lnTo>
                    <a:pt x="614" y="737"/>
                  </a:lnTo>
                  <a:lnTo>
                    <a:pt x="614" y="736"/>
                  </a:lnTo>
                  <a:lnTo>
                    <a:pt x="614" y="735"/>
                  </a:lnTo>
                  <a:lnTo>
                    <a:pt x="615" y="735"/>
                  </a:lnTo>
                  <a:lnTo>
                    <a:pt x="614" y="735"/>
                  </a:lnTo>
                  <a:lnTo>
                    <a:pt x="615" y="735"/>
                  </a:lnTo>
                  <a:lnTo>
                    <a:pt x="615" y="734"/>
                  </a:lnTo>
                  <a:lnTo>
                    <a:pt x="615" y="733"/>
                  </a:lnTo>
                  <a:lnTo>
                    <a:pt x="615" y="734"/>
                  </a:lnTo>
                  <a:lnTo>
                    <a:pt x="615" y="733"/>
                  </a:lnTo>
                  <a:lnTo>
                    <a:pt x="616" y="733"/>
                  </a:lnTo>
                  <a:lnTo>
                    <a:pt x="616" y="732"/>
                  </a:lnTo>
                  <a:lnTo>
                    <a:pt x="617" y="732"/>
                  </a:lnTo>
                  <a:lnTo>
                    <a:pt x="617" y="731"/>
                  </a:lnTo>
                  <a:lnTo>
                    <a:pt x="618" y="731"/>
                  </a:lnTo>
                  <a:lnTo>
                    <a:pt x="618" y="730"/>
                  </a:lnTo>
                  <a:lnTo>
                    <a:pt x="619" y="730"/>
                  </a:lnTo>
                  <a:lnTo>
                    <a:pt x="619" y="729"/>
                  </a:lnTo>
                  <a:lnTo>
                    <a:pt x="618" y="729"/>
                  </a:lnTo>
                  <a:lnTo>
                    <a:pt x="618" y="730"/>
                  </a:lnTo>
                  <a:lnTo>
                    <a:pt x="617" y="730"/>
                  </a:lnTo>
                  <a:lnTo>
                    <a:pt x="617" y="729"/>
                  </a:lnTo>
                  <a:lnTo>
                    <a:pt x="618" y="729"/>
                  </a:lnTo>
                  <a:lnTo>
                    <a:pt x="618" y="728"/>
                  </a:lnTo>
                  <a:lnTo>
                    <a:pt x="618" y="727"/>
                  </a:lnTo>
                  <a:lnTo>
                    <a:pt x="619" y="727"/>
                  </a:lnTo>
                  <a:lnTo>
                    <a:pt x="619" y="726"/>
                  </a:lnTo>
                  <a:lnTo>
                    <a:pt x="620" y="727"/>
                  </a:lnTo>
                  <a:lnTo>
                    <a:pt x="620" y="726"/>
                  </a:lnTo>
                  <a:lnTo>
                    <a:pt x="620" y="725"/>
                  </a:lnTo>
                  <a:lnTo>
                    <a:pt x="621" y="724"/>
                  </a:lnTo>
                  <a:lnTo>
                    <a:pt x="621" y="723"/>
                  </a:lnTo>
                  <a:lnTo>
                    <a:pt x="620" y="723"/>
                  </a:lnTo>
                  <a:lnTo>
                    <a:pt x="621" y="723"/>
                  </a:lnTo>
                  <a:lnTo>
                    <a:pt x="620" y="723"/>
                  </a:lnTo>
                  <a:lnTo>
                    <a:pt x="620" y="722"/>
                  </a:lnTo>
                  <a:lnTo>
                    <a:pt x="621" y="722"/>
                  </a:lnTo>
                  <a:lnTo>
                    <a:pt x="621" y="721"/>
                  </a:lnTo>
                  <a:lnTo>
                    <a:pt x="621" y="720"/>
                  </a:lnTo>
                  <a:lnTo>
                    <a:pt x="622" y="720"/>
                  </a:lnTo>
                  <a:lnTo>
                    <a:pt x="623" y="720"/>
                  </a:lnTo>
                  <a:lnTo>
                    <a:pt x="623" y="719"/>
                  </a:lnTo>
                  <a:lnTo>
                    <a:pt x="624" y="719"/>
                  </a:lnTo>
                  <a:lnTo>
                    <a:pt x="624" y="720"/>
                  </a:lnTo>
                  <a:lnTo>
                    <a:pt x="624" y="719"/>
                  </a:lnTo>
                  <a:lnTo>
                    <a:pt x="625" y="719"/>
                  </a:lnTo>
                  <a:lnTo>
                    <a:pt x="626" y="719"/>
                  </a:lnTo>
                  <a:lnTo>
                    <a:pt x="626" y="718"/>
                  </a:lnTo>
                  <a:lnTo>
                    <a:pt x="627" y="718"/>
                  </a:lnTo>
                  <a:lnTo>
                    <a:pt x="628" y="718"/>
                  </a:lnTo>
                  <a:lnTo>
                    <a:pt x="628" y="717"/>
                  </a:lnTo>
                  <a:lnTo>
                    <a:pt x="629" y="716"/>
                  </a:lnTo>
                  <a:lnTo>
                    <a:pt x="630" y="716"/>
                  </a:lnTo>
                  <a:lnTo>
                    <a:pt x="630" y="715"/>
                  </a:lnTo>
                  <a:lnTo>
                    <a:pt x="631" y="715"/>
                  </a:lnTo>
                  <a:lnTo>
                    <a:pt x="631" y="714"/>
                  </a:lnTo>
                  <a:lnTo>
                    <a:pt x="632" y="714"/>
                  </a:lnTo>
                  <a:lnTo>
                    <a:pt x="632" y="713"/>
                  </a:lnTo>
                  <a:lnTo>
                    <a:pt x="632" y="712"/>
                  </a:lnTo>
                  <a:lnTo>
                    <a:pt x="631" y="712"/>
                  </a:lnTo>
                  <a:lnTo>
                    <a:pt x="630" y="712"/>
                  </a:lnTo>
                  <a:lnTo>
                    <a:pt x="629" y="712"/>
                  </a:lnTo>
                  <a:lnTo>
                    <a:pt x="628" y="711"/>
                  </a:lnTo>
                  <a:lnTo>
                    <a:pt x="628" y="712"/>
                  </a:lnTo>
                  <a:lnTo>
                    <a:pt x="628" y="711"/>
                  </a:lnTo>
                  <a:lnTo>
                    <a:pt x="628" y="710"/>
                  </a:lnTo>
                  <a:lnTo>
                    <a:pt x="628" y="709"/>
                  </a:lnTo>
                  <a:lnTo>
                    <a:pt x="628" y="708"/>
                  </a:lnTo>
                  <a:lnTo>
                    <a:pt x="628" y="707"/>
                  </a:lnTo>
                  <a:lnTo>
                    <a:pt x="628" y="706"/>
                  </a:lnTo>
                  <a:lnTo>
                    <a:pt x="629" y="706"/>
                  </a:lnTo>
                  <a:lnTo>
                    <a:pt x="630" y="706"/>
                  </a:lnTo>
                  <a:lnTo>
                    <a:pt x="630" y="705"/>
                  </a:lnTo>
                  <a:lnTo>
                    <a:pt x="631" y="705"/>
                  </a:lnTo>
                  <a:lnTo>
                    <a:pt x="632" y="705"/>
                  </a:lnTo>
                  <a:lnTo>
                    <a:pt x="632" y="704"/>
                  </a:lnTo>
                  <a:lnTo>
                    <a:pt x="633" y="704"/>
                  </a:lnTo>
                  <a:lnTo>
                    <a:pt x="633" y="703"/>
                  </a:lnTo>
                  <a:lnTo>
                    <a:pt x="633" y="702"/>
                  </a:lnTo>
                  <a:lnTo>
                    <a:pt x="633" y="701"/>
                  </a:lnTo>
                  <a:lnTo>
                    <a:pt x="632" y="701"/>
                  </a:lnTo>
                  <a:lnTo>
                    <a:pt x="633" y="701"/>
                  </a:lnTo>
                  <a:lnTo>
                    <a:pt x="634" y="700"/>
                  </a:lnTo>
                  <a:lnTo>
                    <a:pt x="635" y="699"/>
                  </a:lnTo>
                  <a:lnTo>
                    <a:pt x="635" y="698"/>
                  </a:lnTo>
                  <a:lnTo>
                    <a:pt x="636" y="698"/>
                  </a:lnTo>
                  <a:lnTo>
                    <a:pt x="637" y="698"/>
                  </a:lnTo>
                  <a:lnTo>
                    <a:pt x="638" y="698"/>
                  </a:lnTo>
                  <a:lnTo>
                    <a:pt x="638" y="697"/>
                  </a:lnTo>
                  <a:lnTo>
                    <a:pt x="639" y="697"/>
                  </a:lnTo>
                  <a:lnTo>
                    <a:pt x="640" y="697"/>
                  </a:lnTo>
                  <a:lnTo>
                    <a:pt x="641" y="697"/>
                  </a:lnTo>
                  <a:lnTo>
                    <a:pt x="641" y="696"/>
                  </a:lnTo>
                  <a:lnTo>
                    <a:pt x="642" y="695"/>
                  </a:lnTo>
                  <a:lnTo>
                    <a:pt x="643" y="695"/>
                  </a:lnTo>
                  <a:lnTo>
                    <a:pt x="644" y="695"/>
                  </a:lnTo>
                  <a:lnTo>
                    <a:pt x="645" y="695"/>
                  </a:lnTo>
                  <a:lnTo>
                    <a:pt x="645" y="694"/>
                  </a:lnTo>
                  <a:lnTo>
                    <a:pt x="646" y="694"/>
                  </a:lnTo>
                  <a:lnTo>
                    <a:pt x="646" y="693"/>
                  </a:lnTo>
                  <a:lnTo>
                    <a:pt x="646" y="692"/>
                  </a:lnTo>
                  <a:lnTo>
                    <a:pt x="646" y="691"/>
                  </a:lnTo>
                  <a:lnTo>
                    <a:pt x="647" y="691"/>
                  </a:lnTo>
                  <a:lnTo>
                    <a:pt x="647" y="690"/>
                  </a:lnTo>
                  <a:lnTo>
                    <a:pt x="648" y="690"/>
                  </a:lnTo>
                  <a:lnTo>
                    <a:pt x="648" y="689"/>
                  </a:lnTo>
                  <a:lnTo>
                    <a:pt x="647" y="689"/>
                  </a:lnTo>
                  <a:lnTo>
                    <a:pt x="648" y="688"/>
                  </a:lnTo>
                  <a:lnTo>
                    <a:pt x="648" y="687"/>
                  </a:lnTo>
                  <a:lnTo>
                    <a:pt x="648" y="686"/>
                  </a:lnTo>
                  <a:lnTo>
                    <a:pt x="649" y="686"/>
                  </a:lnTo>
                  <a:lnTo>
                    <a:pt x="649" y="685"/>
                  </a:lnTo>
                  <a:lnTo>
                    <a:pt x="648" y="685"/>
                  </a:lnTo>
                  <a:lnTo>
                    <a:pt x="648" y="684"/>
                  </a:lnTo>
                  <a:lnTo>
                    <a:pt x="647" y="683"/>
                  </a:lnTo>
                  <a:lnTo>
                    <a:pt x="646" y="682"/>
                  </a:lnTo>
                  <a:lnTo>
                    <a:pt x="646" y="681"/>
                  </a:lnTo>
                  <a:lnTo>
                    <a:pt x="646" y="680"/>
                  </a:lnTo>
                  <a:lnTo>
                    <a:pt x="647" y="679"/>
                  </a:lnTo>
                  <a:lnTo>
                    <a:pt x="647" y="678"/>
                  </a:lnTo>
                  <a:lnTo>
                    <a:pt x="648" y="678"/>
                  </a:lnTo>
                  <a:lnTo>
                    <a:pt x="649" y="678"/>
                  </a:lnTo>
                  <a:lnTo>
                    <a:pt x="650" y="678"/>
                  </a:lnTo>
                  <a:lnTo>
                    <a:pt x="649" y="678"/>
                  </a:lnTo>
                  <a:lnTo>
                    <a:pt x="648" y="678"/>
                  </a:lnTo>
                  <a:lnTo>
                    <a:pt x="648" y="677"/>
                  </a:lnTo>
                  <a:lnTo>
                    <a:pt x="647" y="676"/>
                  </a:lnTo>
                  <a:lnTo>
                    <a:pt x="647" y="675"/>
                  </a:lnTo>
                  <a:lnTo>
                    <a:pt x="647" y="674"/>
                  </a:lnTo>
                  <a:lnTo>
                    <a:pt x="648" y="674"/>
                  </a:lnTo>
                  <a:lnTo>
                    <a:pt x="647" y="673"/>
                  </a:lnTo>
                  <a:lnTo>
                    <a:pt x="646" y="673"/>
                  </a:lnTo>
                  <a:lnTo>
                    <a:pt x="645" y="673"/>
                  </a:lnTo>
                  <a:lnTo>
                    <a:pt x="644" y="673"/>
                  </a:lnTo>
                  <a:lnTo>
                    <a:pt x="642" y="673"/>
                  </a:lnTo>
                  <a:lnTo>
                    <a:pt x="641" y="673"/>
                  </a:lnTo>
                  <a:lnTo>
                    <a:pt x="640" y="672"/>
                  </a:lnTo>
                  <a:lnTo>
                    <a:pt x="639" y="672"/>
                  </a:lnTo>
                  <a:lnTo>
                    <a:pt x="638" y="672"/>
                  </a:lnTo>
                  <a:lnTo>
                    <a:pt x="638" y="671"/>
                  </a:lnTo>
                  <a:lnTo>
                    <a:pt x="637" y="671"/>
                  </a:lnTo>
                  <a:lnTo>
                    <a:pt x="636" y="671"/>
                  </a:lnTo>
                  <a:lnTo>
                    <a:pt x="636" y="670"/>
                  </a:lnTo>
                  <a:lnTo>
                    <a:pt x="636" y="669"/>
                  </a:lnTo>
                  <a:lnTo>
                    <a:pt x="635" y="669"/>
                  </a:lnTo>
                  <a:lnTo>
                    <a:pt x="635" y="668"/>
                  </a:lnTo>
                  <a:lnTo>
                    <a:pt x="634" y="668"/>
                  </a:lnTo>
                  <a:lnTo>
                    <a:pt x="632" y="667"/>
                  </a:lnTo>
                  <a:lnTo>
                    <a:pt x="631" y="667"/>
                  </a:lnTo>
                  <a:lnTo>
                    <a:pt x="630" y="667"/>
                  </a:lnTo>
                  <a:lnTo>
                    <a:pt x="630" y="668"/>
                  </a:lnTo>
                  <a:lnTo>
                    <a:pt x="629" y="668"/>
                  </a:lnTo>
                  <a:lnTo>
                    <a:pt x="628" y="668"/>
                  </a:lnTo>
                  <a:lnTo>
                    <a:pt x="628" y="669"/>
                  </a:lnTo>
                  <a:lnTo>
                    <a:pt x="626" y="669"/>
                  </a:lnTo>
                  <a:lnTo>
                    <a:pt x="626" y="668"/>
                  </a:lnTo>
                  <a:lnTo>
                    <a:pt x="625" y="668"/>
                  </a:lnTo>
                  <a:lnTo>
                    <a:pt x="625" y="669"/>
                  </a:lnTo>
                  <a:lnTo>
                    <a:pt x="624" y="669"/>
                  </a:lnTo>
                  <a:lnTo>
                    <a:pt x="624" y="670"/>
                  </a:lnTo>
                  <a:lnTo>
                    <a:pt x="624" y="671"/>
                  </a:lnTo>
                  <a:lnTo>
                    <a:pt x="623" y="671"/>
                  </a:lnTo>
                  <a:lnTo>
                    <a:pt x="623" y="672"/>
                  </a:lnTo>
                  <a:lnTo>
                    <a:pt x="622" y="671"/>
                  </a:lnTo>
                  <a:lnTo>
                    <a:pt x="621" y="671"/>
                  </a:lnTo>
                  <a:lnTo>
                    <a:pt x="620" y="672"/>
                  </a:lnTo>
                  <a:lnTo>
                    <a:pt x="619" y="672"/>
                  </a:lnTo>
                  <a:lnTo>
                    <a:pt x="619" y="673"/>
                  </a:lnTo>
                  <a:lnTo>
                    <a:pt x="619" y="674"/>
                  </a:lnTo>
                  <a:lnTo>
                    <a:pt x="619" y="675"/>
                  </a:lnTo>
                  <a:lnTo>
                    <a:pt x="619" y="676"/>
                  </a:lnTo>
                  <a:lnTo>
                    <a:pt x="618" y="676"/>
                  </a:lnTo>
                  <a:lnTo>
                    <a:pt x="617" y="676"/>
                  </a:lnTo>
                  <a:lnTo>
                    <a:pt x="617" y="677"/>
                  </a:lnTo>
                  <a:lnTo>
                    <a:pt x="616" y="677"/>
                  </a:lnTo>
                  <a:lnTo>
                    <a:pt x="616" y="678"/>
                  </a:lnTo>
                  <a:lnTo>
                    <a:pt x="615" y="678"/>
                  </a:lnTo>
                  <a:lnTo>
                    <a:pt x="614" y="678"/>
                  </a:lnTo>
                  <a:lnTo>
                    <a:pt x="613" y="678"/>
                  </a:lnTo>
                  <a:lnTo>
                    <a:pt x="612" y="678"/>
                  </a:lnTo>
                  <a:lnTo>
                    <a:pt x="611" y="677"/>
                  </a:lnTo>
                  <a:lnTo>
                    <a:pt x="611" y="676"/>
                  </a:lnTo>
                  <a:lnTo>
                    <a:pt x="610" y="676"/>
                  </a:lnTo>
                  <a:lnTo>
                    <a:pt x="609" y="676"/>
                  </a:lnTo>
                  <a:lnTo>
                    <a:pt x="608" y="676"/>
                  </a:lnTo>
                  <a:lnTo>
                    <a:pt x="607" y="676"/>
                  </a:lnTo>
                  <a:lnTo>
                    <a:pt x="605" y="676"/>
                  </a:lnTo>
                  <a:lnTo>
                    <a:pt x="604" y="676"/>
                  </a:lnTo>
                  <a:lnTo>
                    <a:pt x="603" y="676"/>
                  </a:lnTo>
                  <a:lnTo>
                    <a:pt x="602" y="677"/>
                  </a:lnTo>
                  <a:lnTo>
                    <a:pt x="601" y="677"/>
                  </a:lnTo>
                  <a:lnTo>
                    <a:pt x="600" y="678"/>
                  </a:lnTo>
                  <a:lnTo>
                    <a:pt x="598" y="678"/>
                  </a:lnTo>
                  <a:lnTo>
                    <a:pt x="597" y="679"/>
                  </a:lnTo>
                  <a:lnTo>
                    <a:pt x="596" y="679"/>
                  </a:lnTo>
                  <a:lnTo>
                    <a:pt x="595" y="679"/>
                  </a:lnTo>
                  <a:lnTo>
                    <a:pt x="594" y="679"/>
                  </a:lnTo>
                  <a:lnTo>
                    <a:pt x="592" y="679"/>
                  </a:lnTo>
                  <a:lnTo>
                    <a:pt x="591" y="679"/>
                  </a:lnTo>
                  <a:lnTo>
                    <a:pt x="590" y="679"/>
                  </a:lnTo>
                  <a:lnTo>
                    <a:pt x="588" y="680"/>
                  </a:lnTo>
                  <a:lnTo>
                    <a:pt x="587" y="680"/>
                  </a:lnTo>
                  <a:lnTo>
                    <a:pt x="587" y="679"/>
                  </a:lnTo>
                  <a:lnTo>
                    <a:pt x="586" y="679"/>
                  </a:lnTo>
                  <a:lnTo>
                    <a:pt x="585" y="679"/>
                  </a:lnTo>
                  <a:lnTo>
                    <a:pt x="585" y="680"/>
                  </a:lnTo>
                  <a:lnTo>
                    <a:pt x="586" y="681"/>
                  </a:lnTo>
                  <a:lnTo>
                    <a:pt x="586" y="682"/>
                  </a:lnTo>
                  <a:lnTo>
                    <a:pt x="585" y="682"/>
                  </a:lnTo>
                  <a:lnTo>
                    <a:pt x="585" y="683"/>
                  </a:lnTo>
                  <a:lnTo>
                    <a:pt x="584" y="683"/>
                  </a:lnTo>
                  <a:lnTo>
                    <a:pt x="584" y="684"/>
                  </a:lnTo>
                  <a:lnTo>
                    <a:pt x="583" y="684"/>
                  </a:lnTo>
                  <a:lnTo>
                    <a:pt x="582" y="684"/>
                  </a:lnTo>
                  <a:lnTo>
                    <a:pt x="581" y="685"/>
                  </a:lnTo>
                  <a:lnTo>
                    <a:pt x="580" y="685"/>
                  </a:lnTo>
                  <a:lnTo>
                    <a:pt x="579" y="684"/>
                  </a:lnTo>
                  <a:lnTo>
                    <a:pt x="578" y="684"/>
                  </a:lnTo>
                  <a:lnTo>
                    <a:pt x="578" y="685"/>
                  </a:lnTo>
                  <a:lnTo>
                    <a:pt x="577" y="685"/>
                  </a:lnTo>
                  <a:lnTo>
                    <a:pt x="576" y="685"/>
                  </a:lnTo>
                  <a:lnTo>
                    <a:pt x="576" y="686"/>
                  </a:lnTo>
                  <a:lnTo>
                    <a:pt x="575" y="686"/>
                  </a:lnTo>
                  <a:lnTo>
                    <a:pt x="574" y="686"/>
                  </a:lnTo>
                  <a:lnTo>
                    <a:pt x="574" y="685"/>
                  </a:lnTo>
                  <a:lnTo>
                    <a:pt x="574" y="686"/>
                  </a:lnTo>
                  <a:lnTo>
                    <a:pt x="575" y="687"/>
                  </a:lnTo>
                  <a:lnTo>
                    <a:pt x="574" y="687"/>
                  </a:lnTo>
                  <a:lnTo>
                    <a:pt x="574" y="688"/>
                  </a:lnTo>
                  <a:lnTo>
                    <a:pt x="573" y="688"/>
                  </a:lnTo>
                  <a:lnTo>
                    <a:pt x="572" y="688"/>
                  </a:lnTo>
                  <a:lnTo>
                    <a:pt x="571" y="688"/>
                  </a:lnTo>
                  <a:lnTo>
                    <a:pt x="571" y="689"/>
                  </a:lnTo>
                  <a:lnTo>
                    <a:pt x="570" y="689"/>
                  </a:lnTo>
                  <a:lnTo>
                    <a:pt x="569" y="689"/>
                  </a:lnTo>
                  <a:lnTo>
                    <a:pt x="569" y="688"/>
                  </a:lnTo>
                  <a:lnTo>
                    <a:pt x="569" y="689"/>
                  </a:lnTo>
                  <a:lnTo>
                    <a:pt x="569" y="690"/>
                  </a:lnTo>
                  <a:lnTo>
                    <a:pt x="569" y="691"/>
                  </a:lnTo>
                  <a:lnTo>
                    <a:pt x="568" y="691"/>
                  </a:lnTo>
                  <a:lnTo>
                    <a:pt x="568" y="690"/>
                  </a:lnTo>
                  <a:lnTo>
                    <a:pt x="568" y="691"/>
                  </a:lnTo>
                  <a:lnTo>
                    <a:pt x="567" y="691"/>
                  </a:lnTo>
                  <a:lnTo>
                    <a:pt x="566" y="691"/>
                  </a:lnTo>
                  <a:lnTo>
                    <a:pt x="567" y="692"/>
                  </a:lnTo>
                  <a:lnTo>
                    <a:pt x="566" y="692"/>
                  </a:lnTo>
                  <a:lnTo>
                    <a:pt x="565" y="692"/>
                  </a:lnTo>
                  <a:lnTo>
                    <a:pt x="566" y="692"/>
                  </a:lnTo>
                  <a:lnTo>
                    <a:pt x="566" y="693"/>
                  </a:lnTo>
                  <a:lnTo>
                    <a:pt x="565" y="693"/>
                  </a:lnTo>
                  <a:lnTo>
                    <a:pt x="565" y="692"/>
                  </a:lnTo>
                  <a:lnTo>
                    <a:pt x="565" y="693"/>
                  </a:lnTo>
                  <a:lnTo>
                    <a:pt x="565" y="694"/>
                  </a:lnTo>
                  <a:lnTo>
                    <a:pt x="564" y="694"/>
                  </a:lnTo>
                  <a:lnTo>
                    <a:pt x="564" y="695"/>
                  </a:lnTo>
                  <a:lnTo>
                    <a:pt x="563" y="695"/>
                  </a:lnTo>
                  <a:lnTo>
                    <a:pt x="564" y="695"/>
                  </a:lnTo>
                  <a:lnTo>
                    <a:pt x="563" y="695"/>
                  </a:lnTo>
                  <a:lnTo>
                    <a:pt x="563" y="696"/>
                  </a:lnTo>
                  <a:lnTo>
                    <a:pt x="562" y="696"/>
                  </a:lnTo>
                  <a:lnTo>
                    <a:pt x="562" y="697"/>
                  </a:lnTo>
                  <a:lnTo>
                    <a:pt x="561" y="697"/>
                  </a:lnTo>
                  <a:lnTo>
                    <a:pt x="562" y="698"/>
                  </a:lnTo>
                  <a:lnTo>
                    <a:pt x="562" y="699"/>
                  </a:lnTo>
                  <a:lnTo>
                    <a:pt x="562" y="700"/>
                  </a:lnTo>
                  <a:lnTo>
                    <a:pt x="561" y="700"/>
                  </a:lnTo>
                  <a:lnTo>
                    <a:pt x="561" y="701"/>
                  </a:lnTo>
                  <a:lnTo>
                    <a:pt x="562" y="701"/>
                  </a:lnTo>
                  <a:lnTo>
                    <a:pt x="563" y="701"/>
                  </a:lnTo>
                  <a:lnTo>
                    <a:pt x="563" y="702"/>
                  </a:lnTo>
                  <a:lnTo>
                    <a:pt x="563" y="701"/>
                  </a:lnTo>
                  <a:lnTo>
                    <a:pt x="563" y="702"/>
                  </a:lnTo>
                  <a:lnTo>
                    <a:pt x="563" y="703"/>
                  </a:lnTo>
                  <a:lnTo>
                    <a:pt x="563" y="704"/>
                  </a:lnTo>
                  <a:lnTo>
                    <a:pt x="563" y="705"/>
                  </a:lnTo>
                  <a:lnTo>
                    <a:pt x="563" y="706"/>
                  </a:lnTo>
                  <a:lnTo>
                    <a:pt x="562" y="708"/>
                  </a:lnTo>
                  <a:lnTo>
                    <a:pt x="562" y="710"/>
                  </a:lnTo>
                  <a:lnTo>
                    <a:pt x="563" y="711"/>
                  </a:lnTo>
                  <a:lnTo>
                    <a:pt x="563" y="712"/>
                  </a:lnTo>
                  <a:lnTo>
                    <a:pt x="564" y="713"/>
                  </a:lnTo>
                  <a:lnTo>
                    <a:pt x="564" y="714"/>
                  </a:lnTo>
                  <a:lnTo>
                    <a:pt x="564" y="715"/>
                  </a:lnTo>
                  <a:lnTo>
                    <a:pt x="565" y="716"/>
                  </a:lnTo>
                  <a:lnTo>
                    <a:pt x="566" y="717"/>
                  </a:lnTo>
                  <a:lnTo>
                    <a:pt x="567" y="718"/>
                  </a:lnTo>
                  <a:lnTo>
                    <a:pt x="567" y="719"/>
                  </a:lnTo>
                  <a:lnTo>
                    <a:pt x="568" y="719"/>
                  </a:lnTo>
                  <a:lnTo>
                    <a:pt x="569" y="720"/>
                  </a:lnTo>
                  <a:lnTo>
                    <a:pt x="570" y="720"/>
                  </a:lnTo>
                  <a:lnTo>
                    <a:pt x="570" y="721"/>
                  </a:lnTo>
                  <a:lnTo>
                    <a:pt x="571" y="721"/>
                  </a:lnTo>
                  <a:lnTo>
                    <a:pt x="571" y="722"/>
                  </a:lnTo>
                  <a:lnTo>
                    <a:pt x="571" y="723"/>
                  </a:lnTo>
                  <a:lnTo>
                    <a:pt x="571" y="724"/>
                  </a:lnTo>
                  <a:lnTo>
                    <a:pt x="571" y="725"/>
                  </a:lnTo>
                  <a:lnTo>
                    <a:pt x="572" y="725"/>
                  </a:lnTo>
                  <a:lnTo>
                    <a:pt x="572" y="726"/>
                  </a:lnTo>
                  <a:lnTo>
                    <a:pt x="572" y="727"/>
                  </a:lnTo>
                  <a:lnTo>
                    <a:pt x="572" y="728"/>
                  </a:lnTo>
                  <a:lnTo>
                    <a:pt x="572" y="729"/>
                  </a:lnTo>
                  <a:lnTo>
                    <a:pt x="573" y="729"/>
                  </a:lnTo>
                  <a:lnTo>
                    <a:pt x="573" y="730"/>
                  </a:lnTo>
                  <a:lnTo>
                    <a:pt x="573" y="731"/>
                  </a:lnTo>
                  <a:lnTo>
                    <a:pt x="574" y="731"/>
                  </a:lnTo>
                  <a:lnTo>
                    <a:pt x="574" y="732"/>
                  </a:lnTo>
                  <a:lnTo>
                    <a:pt x="574" y="731"/>
                  </a:lnTo>
                  <a:lnTo>
                    <a:pt x="575" y="732"/>
                  </a:lnTo>
                  <a:lnTo>
                    <a:pt x="575" y="733"/>
                  </a:lnTo>
                  <a:lnTo>
                    <a:pt x="575" y="734"/>
                  </a:lnTo>
                  <a:lnTo>
                    <a:pt x="576" y="734"/>
                  </a:lnTo>
                  <a:lnTo>
                    <a:pt x="578" y="733"/>
                  </a:lnTo>
                  <a:lnTo>
                    <a:pt x="578" y="734"/>
                  </a:lnTo>
                  <a:lnTo>
                    <a:pt x="578" y="735"/>
                  </a:lnTo>
                  <a:lnTo>
                    <a:pt x="578" y="734"/>
                  </a:lnTo>
                  <a:lnTo>
                    <a:pt x="579" y="734"/>
                  </a:lnTo>
                  <a:lnTo>
                    <a:pt x="580" y="734"/>
                  </a:lnTo>
                  <a:lnTo>
                    <a:pt x="580" y="733"/>
                  </a:lnTo>
                  <a:lnTo>
                    <a:pt x="579" y="733"/>
                  </a:lnTo>
                  <a:lnTo>
                    <a:pt x="580" y="733"/>
                  </a:lnTo>
                  <a:lnTo>
                    <a:pt x="581" y="732"/>
                  </a:lnTo>
                  <a:lnTo>
                    <a:pt x="583" y="734"/>
                  </a:lnTo>
                  <a:lnTo>
                    <a:pt x="583" y="735"/>
                  </a:lnTo>
                  <a:lnTo>
                    <a:pt x="581" y="737"/>
                  </a:lnTo>
                  <a:lnTo>
                    <a:pt x="580" y="737"/>
                  </a:lnTo>
                  <a:lnTo>
                    <a:pt x="578" y="739"/>
                  </a:lnTo>
                  <a:lnTo>
                    <a:pt x="579" y="743"/>
                  </a:lnTo>
                  <a:lnTo>
                    <a:pt x="580" y="743"/>
                  </a:lnTo>
                  <a:lnTo>
                    <a:pt x="582" y="742"/>
                  </a:lnTo>
                  <a:lnTo>
                    <a:pt x="583" y="742"/>
                  </a:lnTo>
                  <a:lnTo>
                    <a:pt x="584" y="742"/>
                  </a:lnTo>
                  <a:lnTo>
                    <a:pt x="585" y="742"/>
                  </a:lnTo>
                  <a:lnTo>
                    <a:pt x="586" y="742"/>
                  </a:lnTo>
                  <a:lnTo>
                    <a:pt x="587" y="742"/>
                  </a:lnTo>
                  <a:lnTo>
                    <a:pt x="588" y="742"/>
                  </a:lnTo>
                  <a:lnTo>
                    <a:pt x="589" y="743"/>
                  </a:lnTo>
                  <a:lnTo>
                    <a:pt x="590" y="743"/>
                  </a:lnTo>
                  <a:lnTo>
                    <a:pt x="591" y="742"/>
                  </a:lnTo>
                  <a:lnTo>
                    <a:pt x="590" y="743"/>
                  </a:lnTo>
                  <a:lnTo>
                    <a:pt x="591" y="743"/>
                  </a:lnTo>
                  <a:lnTo>
                    <a:pt x="591" y="744"/>
                  </a:lnTo>
                  <a:lnTo>
                    <a:pt x="591" y="743"/>
                  </a:lnTo>
                  <a:lnTo>
                    <a:pt x="592" y="742"/>
                  </a:lnTo>
                  <a:lnTo>
                    <a:pt x="594" y="744"/>
                  </a:lnTo>
                  <a:lnTo>
                    <a:pt x="593" y="745"/>
                  </a:lnTo>
                  <a:lnTo>
                    <a:pt x="593" y="744"/>
                  </a:lnTo>
                  <a:lnTo>
                    <a:pt x="593" y="745"/>
                  </a:lnTo>
                  <a:lnTo>
                    <a:pt x="594" y="745"/>
                  </a:lnTo>
                  <a:lnTo>
                    <a:pt x="594" y="744"/>
                  </a:lnTo>
                  <a:lnTo>
                    <a:pt x="595" y="744"/>
                  </a:lnTo>
                  <a:lnTo>
                    <a:pt x="594" y="744"/>
                  </a:lnTo>
                  <a:lnTo>
                    <a:pt x="594" y="745"/>
                  </a:lnTo>
                  <a:lnTo>
                    <a:pt x="593" y="745"/>
                  </a:lnTo>
                  <a:lnTo>
                    <a:pt x="591" y="744"/>
                  </a:lnTo>
                  <a:lnTo>
                    <a:pt x="591" y="745"/>
                  </a:lnTo>
                  <a:lnTo>
                    <a:pt x="592" y="745"/>
                  </a:lnTo>
                  <a:lnTo>
                    <a:pt x="592" y="746"/>
                  </a:lnTo>
                  <a:lnTo>
                    <a:pt x="593" y="746"/>
                  </a:lnTo>
                  <a:lnTo>
                    <a:pt x="593" y="747"/>
                  </a:lnTo>
                  <a:lnTo>
                    <a:pt x="594" y="747"/>
                  </a:lnTo>
                  <a:lnTo>
                    <a:pt x="595" y="747"/>
                  </a:lnTo>
                  <a:lnTo>
                    <a:pt x="596" y="747"/>
                  </a:lnTo>
                  <a:lnTo>
                    <a:pt x="596" y="748"/>
                  </a:lnTo>
                  <a:lnTo>
                    <a:pt x="596" y="749"/>
                  </a:lnTo>
                  <a:lnTo>
                    <a:pt x="596" y="750"/>
                  </a:lnTo>
                  <a:lnTo>
                    <a:pt x="597" y="750"/>
                  </a:lnTo>
                  <a:lnTo>
                    <a:pt x="597" y="751"/>
                  </a:lnTo>
                  <a:lnTo>
                    <a:pt x="596" y="752"/>
                  </a:lnTo>
                  <a:lnTo>
                    <a:pt x="595" y="752"/>
                  </a:lnTo>
                  <a:lnTo>
                    <a:pt x="594" y="752"/>
                  </a:lnTo>
                  <a:lnTo>
                    <a:pt x="594" y="751"/>
                  </a:lnTo>
                  <a:lnTo>
                    <a:pt x="593" y="752"/>
                  </a:lnTo>
                  <a:lnTo>
                    <a:pt x="594" y="751"/>
                  </a:lnTo>
                  <a:lnTo>
                    <a:pt x="593" y="751"/>
                  </a:lnTo>
                  <a:lnTo>
                    <a:pt x="592" y="751"/>
                  </a:lnTo>
                  <a:lnTo>
                    <a:pt x="591" y="752"/>
                  </a:lnTo>
                  <a:lnTo>
                    <a:pt x="592" y="752"/>
                  </a:lnTo>
                  <a:lnTo>
                    <a:pt x="593" y="752"/>
                  </a:lnTo>
                  <a:lnTo>
                    <a:pt x="592" y="752"/>
                  </a:lnTo>
                  <a:lnTo>
                    <a:pt x="593" y="752"/>
                  </a:lnTo>
                  <a:lnTo>
                    <a:pt x="593" y="753"/>
                  </a:lnTo>
                  <a:lnTo>
                    <a:pt x="593" y="754"/>
                  </a:lnTo>
                  <a:lnTo>
                    <a:pt x="593" y="755"/>
                  </a:lnTo>
                  <a:lnTo>
                    <a:pt x="592" y="755"/>
                  </a:lnTo>
                  <a:lnTo>
                    <a:pt x="592" y="756"/>
                  </a:lnTo>
                  <a:lnTo>
                    <a:pt x="591" y="757"/>
                  </a:lnTo>
                  <a:lnTo>
                    <a:pt x="591" y="758"/>
                  </a:lnTo>
                  <a:lnTo>
                    <a:pt x="591" y="759"/>
                  </a:lnTo>
                  <a:lnTo>
                    <a:pt x="592" y="759"/>
                  </a:lnTo>
                  <a:lnTo>
                    <a:pt x="592" y="760"/>
                  </a:lnTo>
                  <a:lnTo>
                    <a:pt x="591" y="761"/>
                  </a:lnTo>
                  <a:lnTo>
                    <a:pt x="590" y="762"/>
                  </a:lnTo>
                  <a:lnTo>
                    <a:pt x="589" y="762"/>
                  </a:lnTo>
                  <a:lnTo>
                    <a:pt x="589" y="761"/>
                  </a:lnTo>
                  <a:lnTo>
                    <a:pt x="588" y="761"/>
                  </a:lnTo>
                  <a:lnTo>
                    <a:pt x="588" y="762"/>
                  </a:lnTo>
                  <a:lnTo>
                    <a:pt x="588" y="763"/>
                  </a:lnTo>
                  <a:lnTo>
                    <a:pt x="589" y="763"/>
                  </a:lnTo>
                  <a:lnTo>
                    <a:pt x="590" y="764"/>
                  </a:lnTo>
                  <a:lnTo>
                    <a:pt x="591" y="764"/>
                  </a:lnTo>
                  <a:lnTo>
                    <a:pt x="591" y="765"/>
                  </a:lnTo>
                  <a:lnTo>
                    <a:pt x="592" y="764"/>
                  </a:lnTo>
                  <a:lnTo>
                    <a:pt x="592" y="763"/>
                  </a:lnTo>
                  <a:lnTo>
                    <a:pt x="593" y="763"/>
                  </a:lnTo>
                  <a:lnTo>
                    <a:pt x="594" y="763"/>
                  </a:lnTo>
                  <a:lnTo>
                    <a:pt x="593" y="762"/>
                  </a:lnTo>
                  <a:lnTo>
                    <a:pt x="594" y="762"/>
                  </a:lnTo>
                  <a:lnTo>
                    <a:pt x="595" y="762"/>
                  </a:lnTo>
                  <a:lnTo>
                    <a:pt x="595" y="761"/>
                  </a:lnTo>
                  <a:lnTo>
                    <a:pt x="596" y="761"/>
                  </a:lnTo>
                  <a:lnTo>
                    <a:pt x="597" y="760"/>
                  </a:lnTo>
                  <a:lnTo>
                    <a:pt x="598" y="760"/>
                  </a:lnTo>
                  <a:lnTo>
                    <a:pt x="598" y="761"/>
                  </a:lnTo>
                  <a:lnTo>
                    <a:pt x="598" y="762"/>
                  </a:lnTo>
                  <a:lnTo>
                    <a:pt x="597" y="762"/>
                  </a:lnTo>
                  <a:lnTo>
                    <a:pt x="596" y="762"/>
                  </a:lnTo>
                  <a:lnTo>
                    <a:pt x="596" y="763"/>
                  </a:lnTo>
                  <a:lnTo>
                    <a:pt x="597" y="764"/>
                  </a:lnTo>
                  <a:lnTo>
                    <a:pt x="598" y="764"/>
                  </a:lnTo>
                  <a:lnTo>
                    <a:pt x="598" y="765"/>
                  </a:lnTo>
                  <a:lnTo>
                    <a:pt x="597" y="765"/>
                  </a:lnTo>
                  <a:lnTo>
                    <a:pt x="596" y="765"/>
                  </a:lnTo>
                  <a:lnTo>
                    <a:pt x="596" y="766"/>
                  </a:lnTo>
                  <a:lnTo>
                    <a:pt x="596" y="765"/>
                  </a:lnTo>
                  <a:lnTo>
                    <a:pt x="596" y="766"/>
                  </a:lnTo>
                  <a:lnTo>
                    <a:pt x="595" y="766"/>
                  </a:lnTo>
                  <a:lnTo>
                    <a:pt x="594" y="766"/>
                  </a:lnTo>
                  <a:lnTo>
                    <a:pt x="594" y="765"/>
                  </a:lnTo>
                  <a:lnTo>
                    <a:pt x="594" y="766"/>
                  </a:lnTo>
                  <a:lnTo>
                    <a:pt x="593" y="766"/>
                  </a:lnTo>
                  <a:lnTo>
                    <a:pt x="593" y="767"/>
                  </a:lnTo>
                  <a:lnTo>
                    <a:pt x="594" y="767"/>
                  </a:lnTo>
                  <a:lnTo>
                    <a:pt x="594" y="768"/>
                  </a:lnTo>
                  <a:lnTo>
                    <a:pt x="594" y="769"/>
                  </a:lnTo>
                  <a:lnTo>
                    <a:pt x="594" y="770"/>
                  </a:lnTo>
                  <a:lnTo>
                    <a:pt x="593" y="770"/>
                  </a:lnTo>
                  <a:lnTo>
                    <a:pt x="592" y="769"/>
                  </a:lnTo>
                  <a:lnTo>
                    <a:pt x="591" y="769"/>
                  </a:lnTo>
                  <a:lnTo>
                    <a:pt x="590" y="769"/>
                  </a:lnTo>
                  <a:lnTo>
                    <a:pt x="590" y="770"/>
                  </a:lnTo>
                  <a:lnTo>
                    <a:pt x="589" y="770"/>
                  </a:lnTo>
                  <a:lnTo>
                    <a:pt x="588" y="770"/>
                  </a:lnTo>
                  <a:lnTo>
                    <a:pt x="588" y="771"/>
                  </a:lnTo>
                  <a:lnTo>
                    <a:pt x="587" y="771"/>
                  </a:lnTo>
                  <a:lnTo>
                    <a:pt x="586" y="771"/>
                  </a:lnTo>
                  <a:lnTo>
                    <a:pt x="586" y="772"/>
                  </a:lnTo>
                  <a:lnTo>
                    <a:pt x="585" y="772"/>
                  </a:lnTo>
                  <a:lnTo>
                    <a:pt x="585" y="773"/>
                  </a:lnTo>
                  <a:lnTo>
                    <a:pt x="584" y="773"/>
                  </a:lnTo>
                  <a:lnTo>
                    <a:pt x="584" y="774"/>
                  </a:lnTo>
                  <a:lnTo>
                    <a:pt x="584" y="775"/>
                  </a:lnTo>
                  <a:lnTo>
                    <a:pt x="583" y="776"/>
                  </a:lnTo>
                  <a:lnTo>
                    <a:pt x="584" y="776"/>
                  </a:lnTo>
                  <a:lnTo>
                    <a:pt x="585" y="776"/>
                  </a:lnTo>
                  <a:lnTo>
                    <a:pt x="585" y="777"/>
                  </a:lnTo>
                  <a:lnTo>
                    <a:pt x="584" y="777"/>
                  </a:lnTo>
                  <a:lnTo>
                    <a:pt x="583" y="777"/>
                  </a:lnTo>
                  <a:lnTo>
                    <a:pt x="583" y="778"/>
                  </a:lnTo>
                  <a:lnTo>
                    <a:pt x="583" y="779"/>
                  </a:lnTo>
                  <a:lnTo>
                    <a:pt x="582" y="779"/>
                  </a:lnTo>
                  <a:lnTo>
                    <a:pt x="582" y="778"/>
                  </a:lnTo>
                  <a:lnTo>
                    <a:pt x="581" y="777"/>
                  </a:lnTo>
                  <a:lnTo>
                    <a:pt x="580" y="777"/>
                  </a:lnTo>
                  <a:lnTo>
                    <a:pt x="579" y="777"/>
                  </a:lnTo>
                  <a:lnTo>
                    <a:pt x="578" y="777"/>
                  </a:lnTo>
                  <a:lnTo>
                    <a:pt x="577" y="776"/>
                  </a:lnTo>
                  <a:lnTo>
                    <a:pt x="576" y="776"/>
                  </a:lnTo>
                  <a:lnTo>
                    <a:pt x="575" y="776"/>
                  </a:lnTo>
                  <a:lnTo>
                    <a:pt x="574" y="776"/>
                  </a:lnTo>
                  <a:lnTo>
                    <a:pt x="573" y="776"/>
                  </a:lnTo>
                  <a:lnTo>
                    <a:pt x="572" y="776"/>
                  </a:lnTo>
                  <a:lnTo>
                    <a:pt x="571" y="776"/>
                  </a:lnTo>
                  <a:lnTo>
                    <a:pt x="570" y="776"/>
                  </a:lnTo>
                  <a:lnTo>
                    <a:pt x="570" y="777"/>
                  </a:lnTo>
                  <a:lnTo>
                    <a:pt x="569" y="777"/>
                  </a:lnTo>
                  <a:lnTo>
                    <a:pt x="568" y="777"/>
                  </a:lnTo>
                  <a:lnTo>
                    <a:pt x="568" y="778"/>
                  </a:lnTo>
                  <a:lnTo>
                    <a:pt x="568" y="779"/>
                  </a:lnTo>
                  <a:lnTo>
                    <a:pt x="567" y="779"/>
                  </a:lnTo>
                  <a:lnTo>
                    <a:pt x="566" y="779"/>
                  </a:lnTo>
                  <a:lnTo>
                    <a:pt x="565" y="780"/>
                  </a:lnTo>
                  <a:lnTo>
                    <a:pt x="564" y="780"/>
                  </a:lnTo>
                  <a:lnTo>
                    <a:pt x="563" y="780"/>
                  </a:lnTo>
                  <a:lnTo>
                    <a:pt x="563" y="779"/>
                  </a:lnTo>
                  <a:lnTo>
                    <a:pt x="562" y="779"/>
                  </a:lnTo>
                  <a:lnTo>
                    <a:pt x="559" y="779"/>
                  </a:lnTo>
                  <a:lnTo>
                    <a:pt x="558" y="779"/>
                  </a:lnTo>
                  <a:lnTo>
                    <a:pt x="556" y="779"/>
                  </a:lnTo>
                  <a:lnTo>
                    <a:pt x="555" y="779"/>
                  </a:lnTo>
                  <a:lnTo>
                    <a:pt x="554" y="779"/>
                  </a:lnTo>
                  <a:lnTo>
                    <a:pt x="554" y="780"/>
                  </a:lnTo>
                  <a:lnTo>
                    <a:pt x="553" y="780"/>
                  </a:lnTo>
                  <a:lnTo>
                    <a:pt x="553" y="781"/>
                  </a:lnTo>
                  <a:lnTo>
                    <a:pt x="552" y="781"/>
                  </a:lnTo>
                  <a:lnTo>
                    <a:pt x="551" y="781"/>
                  </a:lnTo>
                  <a:lnTo>
                    <a:pt x="550" y="781"/>
                  </a:lnTo>
                  <a:lnTo>
                    <a:pt x="550" y="782"/>
                  </a:lnTo>
                  <a:lnTo>
                    <a:pt x="549" y="782"/>
                  </a:lnTo>
                  <a:lnTo>
                    <a:pt x="549" y="783"/>
                  </a:lnTo>
                  <a:lnTo>
                    <a:pt x="549" y="784"/>
                  </a:lnTo>
                  <a:lnTo>
                    <a:pt x="548" y="784"/>
                  </a:lnTo>
                  <a:lnTo>
                    <a:pt x="548" y="783"/>
                  </a:lnTo>
                  <a:lnTo>
                    <a:pt x="547" y="784"/>
                  </a:lnTo>
                  <a:lnTo>
                    <a:pt x="546" y="784"/>
                  </a:lnTo>
                  <a:lnTo>
                    <a:pt x="545" y="784"/>
                  </a:lnTo>
                  <a:lnTo>
                    <a:pt x="545" y="783"/>
                  </a:lnTo>
                  <a:lnTo>
                    <a:pt x="544" y="783"/>
                  </a:lnTo>
                  <a:lnTo>
                    <a:pt x="543" y="783"/>
                  </a:lnTo>
                  <a:lnTo>
                    <a:pt x="542" y="783"/>
                  </a:lnTo>
                  <a:lnTo>
                    <a:pt x="541" y="783"/>
                  </a:lnTo>
                  <a:lnTo>
                    <a:pt x="540" y="782"/>
                  </a:lnTo>
                  <a:lnTo>
                    <a:pt x="539" y="782"/>
                  </a:lnTo>
                  <a:lnTo>
                    <a:pt x="538" y="782"/>
                  </a:lnTo>
                  <a:lnTo>
                    <a:pt x="537" y="782"/>
                  </a:lnTo>
                  <a:lnTo>
                    <a:pt x="536" y="782"/>
                  </a:lnTo>
                  <a:lnTo>
                    <a:pt x="536" y="781"/>
                  </a:lnTo>
                  <a:lnTo>
                    <a:pt x="535" y="781"/>
                  </a:lnTo>
                  <a:lnTo>
                    <a:pt x="534" y="781"/>
                  </a:lnTo>
                  <a:lnTo>
                    <a:pt x="533" y="781"/>
                  </a:lnTo>
                  <a:lnTo>
                    <a:pt x="532" y="781"/>
                  </a:lnTo>
                  <a:lnTo>
                    <a:pt x="531" y="780"/>
                  </a:lnTo>
                  <a:lnTo>
                    <a:pt x="530" y="780"/>
                  </a:lnTo>
                  <a:lnTo>
                    <a:pt x="528" y="780"/>
                  </a:lnTo>
                  <a:lnTo>
                    <a:pt x="525" y="780"/>
                  </a:lnTo>
                  <a:lnTo>
                    <a:pt x="524" y="780"/>
                  </a:lnTo>
                  <a:lnTo>
                    <a:pt x="523" y="780"/>
                  </a:lnTo>
                  <a:lnTo>
                    <a:pt x="522" y="780"/>
                  </a:lnTo>
                  <a:lnTo>
                    <a:pt x="520" y="780"/>
                  </a:lnTo>
                  <a:lnTo>
                    <a:pt x="520" y="779"/>
                  </a:lnTo>
                  <a:lnTo>
                    <a:pt x="519" y="779"/>
                  </a:lnTo>
                  <a:lnTo>
                    <a:pt x="516" y="779"/>
                  </a:lnTo>
                  <a:lnTo>
                    <a:pt x="513" y="779"/>
                  </a:lnTo>
                  <a:lnTo>
                    <a:pt x="510" y="780"/>
                  </a:lnTo>
                  <a:lnTo>
                    <a:pt x="509" y="780"/>
                  </a:lnTo>
                  <a:lnTo>
                    <a:pt x="508" y="780"/>
                  </a:lnTo>
                  <a:lnTo>
                    <a:pt x="506" y="780"/>
                  </a:lnTo>
                  <a:lnTo>
                    <a:pt x="503" y="780"/>
                  </a:lnTo>
                  <a:lnTo>
                    <a:pt x="501" y="780"/>
                  </a:lnTo>
                  <a:lnTo>
                    <a:pt x="500" y="780"/>
                  </a:lnTo>
                  <a:lnTo>
                    <a:pt x="499" y="780"/>
                  </a:lnTo>
                  <a:lnTo>
                    <a:pt x="498" y="781"/>
                  </a:lnTo>
                  <a:lnTo>
                    <a:pt x="497" y="781"/>
                  </a:lnTo>
                  <a:lnTo>
                    <a:pt x="495" y="781"/>
                  </a:lnTo>
                  <a:lnTo>
                    <a:pt x="494" y="781"/>
                  </a:lnTo>
                  <a:lnTo>
                    <a:pt x="493" y="782"/>
                  </a:lnTo>
                  <a:lnTo>
                    <a:pt x="491" y="782"/>
                  </a:lnTo>
                  <a:lnTo>
                    <a:pt x="490" y="782"/>
                  </a:lnTo>
                  <a:lnTo>
                    <a:pt x="489" y="782"/>
                  </a:lnTo>
                  <a:lnTo>
                    <a:pt x="488" y="783"/>
                  </a:lnTo>
                  <a:lnTo>
                    <a:pt x="487" y="783"/>
                  </a:lnTo>
                  <a:lnTo>
                    <a:pt x="487" y="784"/>
                  </a:lnTo>
                  <a:lnTo>
                    <a:pt x="487" y="785"/>
                  </a:lnTo>
                  <a:lnTo>
                    <a:pt x="487" y="786"/>
                  </a:lnTo>
                  <a:lnTo>
                    <a:pt x="486" y="786"/>
                  </a:lnTo>
                  <a:lnTo>
                    <a:pt x="486" y="785"/>
                  </a:lnTo>
                  <a:lnTo>
                    <a:pt x="486" y="784"/>
                  </a:lnTo>
                  <a:lnTo>
                    <a:pt x="485" y="783"/>
                  </a:lnTo>
                  <a:lnTo>
                    <a:pt x="484" y="783"/>
                  </a:lnTo>
                  <a:lnTo>
                    <a:pt x="483" y="783"/>
                  </a:lnTo>
                  <a:lnTo>
                    <a:pt x="482" y="783"/>
                  </a:lnTo>
                  <a:lnTo>
                    <a:pt x="482" y="784"/>
                  </a:lnTo>
                  <a:lnTo>
                    <a:pt x="481" y="784"/>
                  </a:lnTo>
                  <a:lnTo>
                    <a:pt x="480" y="784"/>
                  </a:lnTo>
                  <a:lnTo>
                    <a:pt x="479" y="784"/>
                  </a:lnTo>
                  <a:lnTo>
                    <a:pt x="478" y="784"/>
                  </a:lnTo>
                  <a:lnTo>
                    <a:pt x="478" y="785"/>
                  </a:lnTo>
                  <a:lnTo>
                    <a:pt x="477" y="785"/>
                  </a:lnTo>
                  <a:lnTo>
                    <a:pt x="477" y="786"/>
                  </a:lnTo>
                  <a:lnTo>
                    <a:pt x="476" y="786"/>
                  </a:lnTo>
                  <a:lnTo>
                    <a:pt x="475" y="786"/>
                  </a:lnTo>
                  <a:lnTo>
                    <a:pt x="474" y="786"/>
                  </a:lnTo>
                  <a:lnTo>
                    <a:pt x="473" y="786"/>
                  </a:lnTo>
                  <a:lnTo>
                    <a:pt x="473" y="787"/>
                  </a:lnTo>
                  <a:lnTo>
                    <a:pt x="473" y="788"/>
                  </a:lnTo>
                  <a:lnTo>
                    <a:pt x="472" y="788"/>
                  </a:lnTo>
                  <a:lnTo>
                    <a:pt x="471" y="788"/>
                  </a:lnTo>
                  <a:lnTo>
                    <a:pt x="470" y="788"/>
                  </a:lnTo>
                  <a:lnTo>
                    <a:pt x="468" y="788"/>
                  </a:lnTo>
                  <a:lnTo>
                    <a:pt x="467" y="788"/>
                  </a:lnTo>
                  <a:lnTo>
                    <a:pt x="465" y="788"/>
                  </a:lnTo>
                  <a:lnTo>
                    <a:pt x="464" y="788"/>
                  </a:lnTo>
                  <a:lnTo>
                    <a:pt x="464" y="789"/>
                  </a:lnTo>
                  <a:lnTo>
                    <a:pt x="463" y="789"/>
                  </a:lnTo>
                  <a:lnTo>
                    <a:pt x="464" y="789"/>
                  </a:lnTo>
                  <a:lnTo>
                    <a:pt x="463" y="790"/>
                  </a:lnTo>
                  <a:lnTo>
                    <a:pt x="462" y="790"/>
                  </a:lnTo>
                  <a:lnTo>
                    <a:pt x="462" y="791"/>
                  </a:lnTo>
                  <a:lnTo>
                    <a:pt x="461" y="791"/>
                  </a:lnTo>
                  <a:lnTo>
                    <a:pt x="460" y="791"/>
                  </a:lnTo>
                  <a:lnTo>
                    <a:pt x="459" y="792"/>
                  </a:lnTo>
                  <a:lnTo>
                    <a:pt x="459" y="793"/>
                  </a:lnTo>
                  <a:lnTo>
                    <a:pt x="458" y="793"/>
                  </a:lnTo>
                  <a:lnTo>
                    <a:pt x="458" y="794"/>
                  </a:lnTo>
                  <a:lnTo>
                    <a:pt x="458" y="795"/>
                  </a:lnTo>
                  <a:lnTo>
                    <a:pt x="457" y="795"/>
                  </a:lnTo>
                  <a:lnTo>
                    <a:pt x="457" y="796"/>
                  </a:lnTo>
                  <a:lnTo>
                    <a:pt x="458" y="796"/>
                  </a:lnTo>
                  <a:lnTo>
                    <a:pt x="459" y="796"/>
                  </a:lnTo>
                  <a:lnTo>
                    <a:pt x="458" y="796"/>
                  </a:lnTo>
                  <a:lnTo>
                    <a:pt x="458" y="797"/>
                  </a:lnTo>
                  <a:lnTo>
                    <a:pt x="457" y="797"/>
                  </a:lnTo>
                  <a:lnTo>
                    <a:pt x="456" y="797"/>
                  </a:lnTo>
                  <a:lnTo>
                    <a:pt x="456" y="796"/>
                  </a:lnTo>
                  <a:lnTo>
                    <a:pt x="455" y="796"/>
                  </a:lnTo>
                  <a:lnTo>
                    <a:pt x="454" y="796"/>
                  </a:lnTo>
                  <a:lnTo>
                    <a:pt x="453" y="797"/>
                  </a:lnTo>
                  <a:lnTo>
                    <a:pt x="453" y="796"/>
                  </a:lnTo>
                  <a:lnTo>
                    <a:pt x="452" y="796"/>
                  </a:lnTo>
                  <a:lnTo>
                    <a:pt x="451" y="796"/>
                  </a:lnTo>
                  <a:lnTo>
                    <a:pt x="450" y="796"/>
                  </a:lnTo>
                  <a:lnTo>
                    <a:pt x="450" y="795"/>
                  </a:lnTo>
                  <a:lnTo>
                    <a:pt x="451" y="795"/>
                  </a:lnTo>
                  <a:lnTo>
                    <a:pt x="452" y="795"/>
                  </a:lnTo>
                  <a:lnTo>
                    <a:pt x="452" y="794"/>
                  </a:lnTo>
                  <a:lnTo>
                    <a:pt x="452" y="793"/>
                  </a:lnTo>
                  <a:lnTo>
                    <a:pt x="452" y="792"/>
                  </a:lnTo>
                  <a:lnTo>
                    <a:pt x="453" y="792"/>
                  </a:lnTo>
                  <a:lnTo>
                    <a:pt x="452" y="791"/>
                  </a:lnTo>
                  <a:lnTo>
                    <a:pt x="450" y="790"/>
                  </a:lnTo>
                  <a:lnTo>
                    <a:pt x="450" y="789"/>
                  </a:lnTo>
                  <a:lnTo>
                    <a:pt x="449" y="789"/>
                  </a:lnTo>
                  <a:lnTo>
                    <a:pt x="448" y="788"/>
                  </a:lnTo>
                  <a:lnTo>
                    <a:pt x="447" y="788"/>
                  </a:lnTo>
                  <a:lnTo>
                    <a:pt x="446" y="788"/>
                  </a:lnTo>
                  <a:lnTo>
                    <a:pt x="445" y="787"/>
                  </a:lnTo>
                  <a:lnTo>
                    <a:pt x="443" y="787"/>
                  </a:lnTo>
                  <a:lnTo>
                    <a:pt x="441" y="786"/>
                  </a:lnTo>
                  <a:lnTo>
                    <a:pt x="440" y="786"/>
                  </a:lnTo>
                  <a:lnTo>
                    <a:pt x="434" y="786"/>
                  </a:lnTo>
                  <a:lnTo>
                    <a:pt x="433" y="786"/>
                  </a:lnTo>
                  <a:lnTo>
                    <a:pt x="430" y="785"/>
                  </a:lnTo>
                  <a:lnTo>
                    <a:pt x="422" y="785"/>
                  </a:lnTo>
                  <a:lnTo>
                    <a:pt x="419" y="785"/>
                  </a:lnTo>
                  <a:lnTo>
                    <a:pt x="418" y="785"/>
                  </a:lnTo>
                  <a:lnTo>
                    <a:pt x="417" y="785"/>
                  </a:lnTo>
                  <a:lnTo>
                    <a:pt x="416" y="785"/>
                  </a:lnTo>
                  <a:lnTo>
                    <a:pt x="414" y="785"/>
                  </a:lnTo>
                  <a:lnTo>
                    <a:pt x="413" y="785"/>
                  </a:lnTo>
                  <a:lnTo>
                    <a:pt x="410" y="785"/>
                  </a:lnTo>
                  <a:lnTo>
                    <a:pt x="406" y="785"/>
                  </a:lnTo>
                  <a:lnTo>
                    <a:pt x="405" y="785"/>
                  </a:lnTo>
                  <a:lnTo>
                    <a:pt x="403" y="785"/>
                  </a:lnTo>
                  <a:lnTo>
                    <a:pt x="401" y="785"/>
                  </a:lnTo>
                  <a:lnTo>
                    <a:pt x="399" y="785"/>
                  </a:lnTo>
                  <a:lnTo>
                    <a:pt x="398" y="785"/>
                  </a:lnTo>
                  <a:lnTo>
                    <a:pt x="395" y="785"/>
                  </a:lnTo>
                  <a:lnTo>
                    <a:pt x="392" y="784"/>
                  </a:lnTo>
                  <a:lnTo>
                    <a:pt x="391" y="784"/>
                  </a:lnTo>
                  <a:lnTo>
                    <a:pt x="390" y="784"/>
                  </a:lnTo>
                  <a:lnTo>
                    <a:pt x="389" y="784"/>
                  </a:lnTo>
                  <a:lnTo>
                    <a:pt x="387" y="784"/>
                  </a:lnTo>
                  <a:lnTo>
                    <a:pt x="386" y="784"/>
                  </a:lnTo>
                  <a:lnTo>
                    <a:pt x="382" y="784"/>
                  </a:lnTo>
                  <a:lnTo>
                    <a:pt x="380" y="784"/>
                  </a:lnTo>
                  <a:lnTo>
                    <a:pt x="379" y="784"/>
                  </a:lnTo>
                  <a:lnTo>
                    <a:pt x="378" y="784"/>
                  </a:lnTo>
                  <a:lnTo>
                    <a:pt x="376" y="784"/>
                  </a:lnTo>
                  <a:lnTo>
                    <a:pt x="375" y="784"/>
                  </a:lnTo>
                  <a:lnTo>
                    <a:pt x="374" y="784"/>
                  </a:lnTo>
                  <a:lnTo>
                    <a:pt x="373" y="784"/>
                  </a:lnTo>
                  <a:lnTo>
                    <a:pt x="372" y="785"/>
                  </a:lnTo>
                  <a:lnTo>
                    <a:pt x="371" y="785"/>
                  </a:lnTo>
                  <a:lnTo>
                    <a:pt x="370" y="785"/>
                  </a:lnTo>
                  <a:lnTo>
                    <a:pt x="369" y="785"/>
                  </a:lnTo>
                  <a:lnTo>
                    <a:pt x="366" y="785"/>
                  </a:lnTo>
                  <a:lnTo>
                    <a:pt x="365" y="785"/>
                  </a:lnTo>
                  <a:lnTo>
                    <a:pt x="364" y="785"/>
                  </a:lnTo>
                  <a:lnTo>
                    <a:pt x="363" y="785"/>
                  </a:lnTo>
                  <a:lnTo>
                    <a:pt x="362" y="785"/>
                  </a:lnTo>
                  <a:lnTo>
                    <a:pt x="360" y="785"/>
                  </a:lnTo>
                  <a:lnTo>
                    <a:pt x="359" y="785"/>
                  </a:lnTo>
                  <a:lnTo>
                    <a:pt x="356" y="785"/>
                  </a:lnTo>
                  <a:lnTo>
                    <a:pt x="354" y="785"/>
                  </a:lnTo>
                  <a:lnTo>
                    <a:pt x="353" y="785"/>
                  </a:lnTo>
                  <a:lnTo>
                    <a:pt x="352" y="785"/>
                  </a:lnTo>
                  <a:lnTo>
                    <a:pt x="351" y="785"/>
                  </a:lnTo>
                  <a:lnTo>
                    <a:pt x="350" y="785"/>
                  </a:lnTo>
                  <a:lnTo>
                    <a:pt x="349" y="786"/>
                  </a:lnTo>
                  <a:lnTo>
                    <a:pt x="348" y="786"/>
                  </a:lnTo>
                  <a:lnTo>
                    <a:pt x="346" y="786"/>
                  </a:lnTo>
                  <a:lnTo>
                    <a:pt x="345" y="786"/>
                  </a:lnTo>
                  <a:lnTo>
                    <a:pt x="343" y="786"/>
                  </a:lnTo>
                  <a:lnTo>
                    <a:pt x="342" y="786"/>
                  </a:lnTo>
                  <a:lnTo>
                    <a:pt x="341" y="786"/>
                  </a:lnTo>
                  <a:lnTo>
                    <a:pt x="340" y="786"/>
                  </a:lnTo>
                  <a:lnTo>
                    <a:pt x="339" y="786"/>
                  </a:lnTo>
                  <a:lnTo>
                    <a:pt x="338" y="786"/>
                  </a:lnTo>
                  <a:lnTo>
                    <a:pt x="337" y="786"/>
                  </a:lnTo>
                  <a:lnTo>
                    <a:pt x="336" y="786"/>
                  </a:lnTo>
                  <a:lnTo>
                    <a:pt x="335" y="786"/>
                  </a:lnTo>
                  <a:lnTo>
                    <a:pt x="334" y="786"/>
                  </a:lnTo>
                  <a:lnTo>
                    <a:pt x="333" y="786"/>
                  </a:lnTo>
                  <a:lnTo>
                    <a:pt x="332" y="786"/>
                  </a:lnTo>
                  <a:lnTo>
                    <a:pt x="330" y="787"/>
                  </a:lnTo>
                  <a:lnTo>
                    <a:pt x="329" y="787"/>
                  </a:lnTo>
                  <a:lnTo>
                    <a:pt x="328" y="787"/>
                  </a:lnTo>
                  <a:lnTo>
                    <a:pt x="327" y="787"/>
                  </a:lnTo>
                  <a:lnTo>
                    <a:pt x="326" y="787"/>
                  </a:lnTo>
                  <a:lnTo>
                    <a:pt x="325" y="787"/>
                  </a:lnTo>
                  <a:lnTo>
                    <a:pt x="324" y="787"/>
                  </a:lnTo>
                  <a:lnTo>
                    <a:pt x="323" y="787"/>
                  </a:lnTo>
                  <a:lnTo>
                    <a:pt x="322" y="788"/>
                  </a:lnTo>
                  <a:lnTo>
                    <a:pt x="321" y="788"/>
                  </a:lnTo>
                  <a:lnTo>
                    <a:pt x="320" y="788"/>
                  </a:lnTo>
                  <a:lnTo>
                    <a:pt x="319" y="788"/>
                  </a:lnTo>
                  <a:lnTo>
                    <a:pt x="317" y="789"/>
                  </a:lnTo>
                  <a:lnTo>
                    <a:pt x="316" y="789"/>
                  </a:lnTo>
                  <a:lnTo>
                    <a:pt x="315" y="789"/>
                  </a:lnTo>
                  <a:lnTo>
                    <a:pt x="314" y="789"/>
                  </a:lnTo>
                  <a:lnTo>
                    <a:pt x="314" y="790"/>
                  </a:lnTo>
                  <a:lnTo>
                    <a:pt x="313" y="790"/>
                  </a:lnTo>
                  <a:lnTo>
                    <a:pt x="312" y="791"/>
                  </a:lnTo>
                  <a:lnTo>
                    <a:pt x="311" y="791"/>
                  </a:lnTo>
                  <a:lnTo>
                    <a:pt x="310" y="791"/>
                  </a:lnTo>
                  <a:lnTo>
                    <a:pt x="310" y="792"/>
                  </a:lnTo>
                  <a:lnTo>
                    <a:pt x="309" y="792"/>
                  </a:lnTo>
                  <a:lnTo>
                    <a:pt x="308" y="792"/>
                  </a:lnTo>
                  <a:lnTo>
                    <a:pt x="308" y="791"/>
                  </a:lnTo>
                  <a:lnTo>
                    <a:pt x="307" y="791"/>
                  </a:lnTo>
                  <a:lnTo>
                    <a:pt x="306" y="791"/>
                  </a:lnTo>
                  <a:lnTo>
                    <a:pt x="307" y="791"/>
                  </a:lnTo>
                  <a:lnTo>
                    <a:pt x="306" y="790"/>
                  </a:lnTo>
                  <a:lnTo>
                    <a:pt x="306" y="789"/>
                  </a:lnTo>
                  <a:lnTo>
                    <a:pt x="305" y="789"/>
                  </a:lnTo>
                  <a:lnTo>
                    <a:pt x="304" y="789"/>
                  </a:lnTo>
                  <a:lnTo>
                    <a:pt x="303" y="789"/>
                  </a:lnTo>
                  <a:lnTo>
                    <a:pt x="303" y="788"/>
                  </a:lnTo>
                  <a:lnTo>
                    <a:pt x="302" y="788"/>
                  </a:lnTo>
                  <a:lnTo>
                    <a:pt x="302" y="787"/>
                  </a:lnTo>
                  <a:lnTo>
                    <a:pt x="302" y="786"/>
                  </a:lnTo>
                  <a:lnTo>
                    <a:pt x="302" y="785"/>
                  </a:lnTo>
                  <a:lnTo>
                    <a:pt x="303" y="784"/>
                  </a:lnTo>
                  <a:lnTo>
                    <a:pt x="303" y="783"/>
                  </a:lnTo>
                  <a:lnTo>
                    <a:pt x="302" y="783"/>
                  </a:lnTo>
                  <a:lnTo>
                    <a:pt x="302" y="782"/>
                  </a:lnTo>
                  <a:lnTo>
                    <a:pt x="303" y="781"/>
                  </a:lnTo>
                  <a:lnTo>
                    <a:pt x="303" y="780"/>
                  </a:lnTo>
                  <a:lnTo>
                    <a:pt x="304" y="780"/>
                  </a:lnTo>
                  <a:lnTo>
                    <a:pt x="305" y="780"/>
                  </a:lnTo>
                  <a:lnTo>
                    <a:pt x="305" y="781"/>
                  </a:lnTo>
                  <a:lnTo>
                    <a:pt x="306" y="781"/>
                  </a:lnTo>
                  <a:lnTo>
                    <a:pt x="306" y="780"/>
                  </a:lnTo>
                  <a:lnTo>
                    <a:pt x="308" y="779"/>
                  </a:lnTo>
                  <a:lnTo>
                    <a:pt x="309" y="779"/>
                  </a:lnTo>
                  <a:lnTo>
                    <a:pt x="309" y="778"/>
                  </a:lnTo>
                  <a:lnTo>
                    <a:pt x="310" y="777"/>
                  </a:lnTo>
                  <a:lnTo>
                    <a:pt x="310" y="776"/>
                  </a:lnTo>
                  <a:lnTo>
                    <a:pt x="310" y="775"/>
                  </a:lnTo>
                  <a:lnTo>
                    <a:pt x="311" y="776"/>
                  </a:lnTo>
                  <a:lnTo>
                    <a:pt x="312" y="776"/>
                  </a:lnTo>
                  <a:lnTo>
                    <a:pt x="313" y="776"/>
                  </a:lnTo>
                  <a:lnTo>
                    <a:pt x="313" y="775"/>
                  </a:lnTo>
                  <a:lnTo>
                    <a:pt x="314" y="774"/>
                  </a:lnTo>
                  <a:lnTo>
                    <a:pt x="315" y="773"/>
                  </a:lnTo>
                  <a:lnTo>
                    <a:pt x="315" y="772"/>
                  </a:lnTo>
                  <a:lnTo>
                    <a:pt x="316" y="771"/>
                  </a:lnTo>
                  <a:lnTo>
                    <a:pt x="317" y="771"/>
                  </a:lnTo>
                  <a:lnTo>
                    <a:pt x="318" y="771"/>
                  </a:lnTo>
                  <a:lnTo>
                    <a:pt x="319" y="771"/>
                  </a:lnTo>
                  <a:lnTo>
                    <a:pt x="320" y="770"/>
                  </a:lnTo>
                  <a:lnTo>
                    <a:pt x="320" y="771"/>
                  </a:lnTo>
                  <a:lnTo>
                    <a:pt x="321" y="771"/>
                  </a:lnTo>
                  <a:lnTo>
                    <a:pt x="322" y="771"/>
                  </a:lnTo>
                  <a:lnTo>
                    <a:pt x="322" y="770"/>
                  </a:lnTo>
                  <a:lnTo>
                    <a:pt x="323" y="770"/>
                  </a:lnTo>
                  <a:lnTo>
                    <a:pt x="323" y="771"/>
                  </a:lnTo>
                  <a:lnTo>
                    <a:pt x="324" y="771"/>
                  </a:lnTo>
                  <a:lnTo>
                    <a:pt x="324" y="772"/>
                  </a:lnTo>
                  <a:lnTo>
                    <a:pt x="324" y="773"/>
                  </a:lnTo>
                  <a:lnTo>
                    <a:pt x="325" y="773"/>
                  </a:lnTo>
                  <a:lnTo>
                    <a:pt x="325" y="774"/>
                  </a:lnTo>
                  <a:lnTo>
                    <a:pt x="326" y="774"/>
                  </a:lnTo>
                  <a:lnTo>
                    <a:pt x="327" y="775"/>
                  </a:lnTo>
                  <a:lnTo>
                    <a:pt x="328" y="775"/>
                  </a:lnTo>
                  <a:lnTo>
                    <a:pt x="328" y="776"/>
                  </a:lnTo>
                  <a:lnTo>
                    <a:pt x="329" y="776"/>
                  </a:lnTo>
                  <a:lnTo>
                    <a:pt x="329" y="777"/>
                  </a:lnTo>
                  <a:lnTo>
                    <a:pt x="330" y="777"/>
                  </a:lnTo>
                  <a:lnTo>
                    <a:pt x="331" y="777"/>
                  </a:lnTo>
                  <a:lnTo>
                    <a:pt x="332" y="777"/>
                  </a:lnTo>
                  <a:lnTo>
                    <a:pt x="332" y="778"/>
                  </a:lnTo>
                  <a:lnTo>
                    <a:pt x="333" y="778"/>
                  </a:lnTo>
                  <a:lnTo>
                    <a:pt x="334" y="778"/>
                  </a:lnTo>
                  <a:lnTo>
                    <a:pt x="336" y="779"/>
                  </a:lnTo>
                  <a:lnTo>
                    <a:pt x="337" y="779"/>
                  </a:lnTo>
                  <a:lnTo>
                    <a:pt x="339" y="781"/>
                  </a:lnTo>
                  <a:lnTo>
                    <a:pt x="339" y="782"/>
                  </a:lnTo>
                  <a:lnTo>
                    <a:pt x="340" y="782"/>
                  </a:lnTo>
                  <a:lnTo>
                    <a:pt x="342" y="782"/>
                  </a:lnTo>
                  <a:lnTo>
                    <a:pt x="343" y="782"/>
                  </a:lnTo>
                  <a:lnTo>
                    <a:pt x="344" y="782"/>
                  </a:lnTo>
                  <a:lnTo>
                    <a:pt x="345" y="782"/>
                  </a:lnTo>
                  <a:lnTo>
                    <a:pt x="346" y="782"/>
                  </a:lnTo>
                  <a:lnTo>
                    <a:pt x="347" y="782"/>
                  </a:lnTo>
                  <a:lnTo>
                    <a:pt x="348" y="780"/>
                  </a:lnTo>
                  <a:lnTo>
                    <a:pt x="348" y="779"/>
                  </a:lnTo>
                  <a:lnTo>
                    <a:pt x="349" y="777"/>
                  </a:lnTo>
                  <a:lnTo>
                    <a:pt x="349" y="776"/>
                  </a:lnTo>
                  <a:lnTo>
                    <a:pt x="348" y="774"/>
                  </a:lnTo>
                  <a:lnTo>
                    <a:pt x="348" y="773"/>
                  </a:lnTo>
                  <a:lnTo>
                    <a:pt x="347" y="773"/>
                  </a:lnTo>
                  <a:lnTo>
                    <a:pt x="346" y="772"/>
                  </a:lnTo>
                  <a:lnTo>
                    <a:pt x="345" y="772"/>
                  </a:lnTo>
                  <a:lnTo>
                    <a:pt x="345" y="771"/>
                  </a:lnTo>
                  <a:lnTo>
                    <a:pt x="344" y="770"/>
                  </a:lnTo>
                  <a:lnTo>
                    <a:pt x="344" y="769"/>
                  </a:lnTo>
                  <a:lnTo>
                    <a:pt x="343" y="769"/>
                  </a:lnTo>
                  <a:lnTo>
                    <a:pt x="342" y="769"/>
                  </a:lnTo>
                  <a:lnTo>
                    <a:pt x="341" y="768"/>
                  </a:lnTo>
                  <a:lnTo>
                    <a:pt x="340" y="767"/>
                  </a:lnTo>
                  <a:lnTo>
                    <a:pt x="339" y="767"/>
                  </a:lnTo>
                  <a:lnTo>
                    <a:pt x="339" y="766"/>
                  </a:lnTo>
                  <a:lnTo>
                    <a:pt x="339" y="765"/>
                  </a:lnTo>
                  <a:lnTo>
                    <a:pt x="338" y="765"/>
                  </a:lnTo>
                  <a:lnTo>
                    <a:pt x="338" y="764"/>
                  </a:lnTo>
                  <a:lnTo>
                    <a:pt x="339" y="765"/>
                  </a:lnTo>
                  <a:lnTo>
                    <a:pt x="339" y="766"/>
                  </a:lnTo>
                  <a:lnTo>
                    <a:pt x="340" y="767"/>
                  </a:lnTo>
                  <a:lnTo>
                    <a:pt x="341" y="768"/>
                  </a:lnTo>
                  <a:lnTo>
                    <a:pt x="342" y="768"/>
                  </a:lnTo>
                  <a:lnTo>
                    <a:pt x="342" y="769"/>
                  </a:lnTo>
                  <a:lnTo>
                    <a:pt x="343" y="769"/>
                  </a:lnTo>
                  <a:lnTo>
                    <a:pt x="344" y="769"/>
                  </a:lnTo>
                  <a:lnTo>
                    <a:pt x="345" y="769"/>
                  </a:lnTo>
                  <a:lnTo>
                    <a:pt x="346" y="770"/>
                  </a:lnTo>
                  <a:lnTo>
                    <a:pt x="346" y="771"/>
                  </a:lnTo>
                  <a:lnTo>
                    <a:pt x="347" y="771"/>
                  </a:lnTo>
                  <a:lnTo>
                    <a:pt x="348" y="771"/>
                  </a:lnTo>
                  <a:lnTo>
                    <a:pt x="348" y="772"/>
                  </a:lnTo>
                  <a:lnTo>
                    <a:pt x="349" y="772"/>
                  </a:lnTo>
                  <a:lnTo>
                    <a:pt x="352" y="774"/>
                  </a:lnTo>
                  <a:lnTo>
                    <a:pt x="353" y="775"/>
                  </a:lnTo>
                  <a:lnTo>
                    <a:pt x="355" y="776"/>
                  </a:lnTo>
                  <a:lnTo>
                    <a:pt x="356" y="777"/>
                  </a:lnTo>
                  <a:lnTo>
                    <a:pt x="358" y="778"/>
                  </a:lnTo>
                  <a:lnTo>
                    <a:pt x="359" y="778"/>
                  </a:lnTo>
                  <a:lnTo>
                    <a:pt x="360" y="779"/>
                  </a:lnTo>
                  <a:lnTo>
                    <a:pt x="361" y="779"/>
                  </a:lnTo>
                  <a:lnTo>
                    <a:pt x="362" y="779"/>
                  </a:lnTo>
                  <a:lnTo>
                    <a:pt x="362" y="780"/>
                  </a:lnTo>
                  <a:lnTo>
                    <a:pt x="363" y="780"/>
                  </a:lnTo>
                  <a:lnTo>
                    <a:pt x="364" y="780"/>
                  </a:lnTo>
                  <a:lnTo>
                    <a:pt x="365" y="781"/>
                  </a:lnTo>
                  <a:lnTo>
                    <a:pt x="366" y="781"/>
                  </a:lnTo>
                  <a:lnTo>
                    <a:pt x="369" y="782"/>
                  </a:lnTo>
                  <a:lnTo>
                    <a:pt x="372" y="782"/>
                  </a:lnTo>
                  <a:lnTo>
                    <a:pt x="373" y="783"/>
                  </a:lnTo>
                  <a:lnTo>
                    <a:pt x="374" y="783"/>
                  </a:lnTo>
                  <a:lnTo>
                    <a:pt x="376" y="783"/>
                  </a:lnTo>
                  <a:lnTo>
                    <a:pt x="379" y="783"/>
                  </a:lnTo>
                  <a:lnTo>
                    <a:pt x="380" y="783"/>
                  </a:lnTo>
                  <a:lnTo>
                    <a:pt x="381" y="783"/>
                  </a:lnTo>
                  <a:lnTo>
                    <a:pt x="382" y="783"/>
                  </a:lnTo>
                  <a:lnTo>
                    <a:pt x="383" y="783"/>
                  </a:lnTo>
                  <a:lnTo>
                    <a:pt x="385" y="784"/>
                  </a:lnTo>
                  <a:lnTo>
                    <a:pt x="387" y="784"/>
                  </a:lnTo>
                  <a:lnTo>
                    <a:pt x="388" y="784"/>
                  </a:lnTo>
                  <a:lnTo>
                    <a:pt x="389" y="784"/>
                  </a:lnTo>
                  <a:lnTo>
                    <a:pt x="390" y="784"/>
                  </a:lnTo>
                  <a:lnTo>
                    <a:pt x="391" y="784"/>
                  </a:lnTo>
                  <a:lnTo>
                    <a:pt x="393" y="784"/>
                  </a:lnTo>
                  <a:lnTo>
                    <a:pt x="396" y="784"/>
                  </a:lnTo>
                  <a:lnTo>
                    <a:pt x="398" y="784"/>
                  </a:lnTo>
                  <a:lnTo>
                    <a:pt x="400" y="784"/>
                  </a:lnTo>
                  <a:lnTo>
                    <a:pt x="401" y="784"/>
                  </a:lnTo>
                  <a:lnTo>
                    <a:pt x="403" y="784"/>
                  </a:lnTo>
                  <a:lnTo>
                    <a:pt x="404" y="784"/>
                  </a:lnTo>
                  <a:lnTo>
                    <a:pt x="406" y="783"/>
                  </a:lnTo>
                  <a:lnTo>
                    <a:pt x="408" y="783"/>
                  </a:lnTo>
                  <a:lnTo>
                    <a:pt x="410" y="783"/>
                  </a:lnTo>
                  <a:lnTo>
                    <a:pt x="411" y="783"/>
                  </a:lnTo>
                  <a:lnTo>
                    <a:pt x="412" y="782"/>
                  </a:lnTo>
                  <a:lnTo>
                    <a:pt x="413" y="782"/>
                  </a:lnTo>
                  <a:lnTo>
                    <a:pt x="414" y="782"/>
                  </a:lnTo>
                  <a:lnTo>
                    <a:pt x="415" y="782"/>
                  </a:lnTo>
                  <a:lnTo>
                    <a:pt x="416" y="782"/>
                  </a:lnTo>
                  <a:lnTo>
                    <a:pt x="417" y="782"/>
                  </a:lnTo>
                  <a:lnTo>
                    <a:pt x="418" y="781"/>
                  </a:lnTo>
                  <a:lnTo>
                    <a:pt x="420" y="781"/>
                  </a:lnTo>
                  <a:lnTo>
                    <a:pt x="421" y="780"/>
                  </a:lnTo>
                  <a:lnTo>
                    <a:pt x="422" y="780"/>
                  </a:lnTo>
                  <a:lnTo>
                    <a:pt x="423" y="780"/>
                  </a:lnTo>
                  <a:lnTo>
                    <a:pt x="424" y="780"/>
                  </a:lnTo>
                  <a:lnTo>
                    <a:pt x="425" y="779"/>
                  </a:lnTo>
                  <a:lnTo>
                    <a:pt x="426" y="779"/>
                  </a:lnTo>
                  <a:lnTo>
                    <a:pt x="427" y="779"/>
                  </a:lnTo>
                  <a:lnTo>
                    <a:pt x="428" y="779"/>
                  </a:lnTo>
                  <a:lnTo>
                    <a:pt x="429" y="779"/>
                  </a:lnTo>
                  <a:lnTo>
                    <a:pt x="430" y="779"/>
                  </a:lnTo>
                  <a:lnTo>
                    <a:pt x="433" y="779"/>
                  </a:lnTo>
                  <a:lnTo>
                    <a:pt x="435" y="779"/>
                  </a:lnTo>
                  <a:lnTo>
                    <a:pt x="436" y="779"/>
                  </a:lnTo>
                  <a:lnTo>
                    <a:pt x="437" y="779"/>
                  </a:lnTo>
                  <a:lnTo>
                    <a:pt x="438" y="778"/>
                  </a:lnTo>
                  <a:lnTo>
                    <a:pt x="439" y="779"/>
                  </a:lnTo>
                  <a:lnTo>
                    <a:pt x="440" y="779"/>
                  </a:lnTo>
                  <a:lnTo>
                    <a:pt x="441" y="779"/>
                  </a:lnTo>
                  <a:lnTo>
                    <a:pt x="441" y="780"/>
                  </a:lnTo>
                  <a:lnTo>
                    <a:pt x="441" y="781"/>
                  </a:lnTo>
                  <a:lnTo>
                    <a:pt x="441" y="782"/>
                  </a:lnTo>
                  <a:lnTo>
                    <a:pt x="442" y="782"/>
                  </a:lnTo>
                  <a:lnTo>
                    <a:pt x="443" y="782"/>
                  </a:lnTo>
                  <a:lnTo>
                    <a:pt x="444" y="783"/>
                  </a:lnTo>
                  <a:lnTo>
                    <a:pt x="445" y="783"/>
                  </a:lnTo>
                  <a:lnTo>
                    <a:pt x="446" y="783"/>
                  </a:lnTo>
                  <a:lnTo>
                    <a:pt x="446" y="784"/>
                  </a:lnTo>
                  <a:lnTo>
                    <a:pt x="447" y="784"/>
                  </a:lnTo>
                  <a:lnTo>
                    <a:pt x="447" y="785"/>
                  </a:lnTo>
                  <a:lnTo>
                    <a:pt x="448" y="785"/>
                  </a:lnTo>
                  <a:lnTo>
                    <a:pt x="449" y="786"/>
                  </a:lnTo>
                  <a:lnTo>
                    <a:pt x="450" y="786"/>
                  </a:lnTo>
                  <a:lnTo>
                    <a:pt x="450" y="787"/>
                  </a:lnTo>
                  <a:lnTo>
                    <a:pt x="451" y="787"/>
                  </a:lnTo>
                  <a:lnTo>
                    <a:pt x="452" y="788"/>
                  </a:lnTo>
                  <a:lnTo>
                    <a:pt x="453" y="788"/>
                  </a:lnTo>
                  <a:lnTo>
                    <a:pt x="453" y="789"/>
                  </a:lnTo>
                  <a:lnTo>
                    <a:pt x="453" y="790"/>
                  </a:lnTo>
                  <a:lnTo>
                    <a:pt x="453" y="791"/>
                  </a:lnTo>
                  <a:lnTo>
                    <a:pt x="454" y="791"/>
                  </a:lnTo>
                  <a:lnTo>
                    <a:pt x="454" y="790"/>
                  </a:lnTo>
                  <a:lnTo>
                    <a:pt x="455" y="790"/>
                  </a:lnTo>
                  <a:lnTo>
                    <a:pt x="455" y="789"/>
                  </a:lnTo>
                  <a:lnTo>
                    <a:pt x="456" y="789"/>
                  </a:lnTo>
                  <a:lnTo>
                    <a:pt x="456" y="788"/>
                  </a:lnTo>
                  <a:lnTo>
                    <a:pt x="456" y="787"/>
                  </a:lnTo>
                  <a:lnTo>
                    <a:pt x="455" y="786"/>
                  </a:lnTo>
                  <a:lnTo>
                    <a:pt x="456" y="786"/>
                  </a:lnTo>
                  <a:lnTo>
                    <a:pt x="455" y="786"/>
                  </a:lnTo>
                  <a:lnTo>
                    <a:pt x="454" y="786"/>
                  </a:lnTo>
                  <a:lnTo>
                    <a:pt x="454" y="787"/>
                  </a:lnTo>
                  <a:lnTo>
                    <a:pt x="454" y="789"/>
                  </a:lnTo>
                  <a:lnTo>
                    <a:pt x="453" y="788"/>
                  </a:lnTo>
                  <a:lnTo>
                    <a:pt x="452" y="787"/>
                  </a:lnTo>
                  <a:lnTo>
                    <a:pt x="451" y="787"/>
                  </a:lnTo>
                  <a:lnTo>
                    <a:pt x="451" y="786"/>
                  </a:lnTo>
                  <a:lnTo>
                    <a:pt x="450" y="786"/>
                  </a:lnTo>
                  <a:lnTo>
                    <a:pt x="450" y="785"/>
                  </a:lnTo>
                  <a:lnTo>
                    <a:pt x="449" y="784"/>
                  </a:lnTo>
                  <a:lnTo>
                    <a:pt x="449" y="783"/>
                  </a:lnTo>
                  <a:lnTo>
                    <a:pt x="449" y="782"/>
                  </a:lnTo>
                  <a:lnTo>
                    <a:pt x="448" y="782"/>
                  </a:lnTo>
                  <a:lnTo>
                    <a:pt x="447" y="782"/>
                  </a:lnTo>
                  <a:lnTo>
                    <a:pt x="446" y="781"/>
                  </a:lnTo>
                  <a:lnTo>
                    <a:pt x="446" y="780"/>
                  </a:lnTo>
                  <a:lnTo>
                    <a:pt x="445" y="780"/>
                  </a:lnTo>
                  <a:lnTo>
                    <a:pt x="444" y="779"/>
                  </a:lnTo>
                  <a:lnTo>
                    <a:pt x="443" y="777"/>
                  </a:lnTo>
                  <a:lnTo>
                    <a:pt x="443" y="776"/>
                  </a:lnTo>
                  <a:lnTo>
                    <a:pt x="442" y="776"/>
                  </a:lnTo>
                  <a:lnTo>
                    <a:pt x="441" y="775"/>
                  </a:lnTo>
                  <a:lnTo>
                    <a:pt x="440" y="774"/>
                  </a:lnTo>
                  <a:lnTo>
                    <a:pt x="438" y="773"/>
                  </a:lnTo>
                  <a:lnTo>
                    <a:pt x="438" y="772"/>
                  </a:lnTo>
                  <a:lnTo>
                    <a:pt x="437" y="772"/>
                  </a:lnTo>
                  <a:lnTo>
                    <a:pt x="436" y="771"/>
                  </a:lnTo>
                  <a:lnTo>
                    <a:pt x="436" y="770"/>
                  </a:lnTo>
                  <a:lnTo>
                    <a:pt x="435" y="770"/>
                  </a:lnTo>
                  <a:lnTo>
                    <a:pt x="435" y="769"/>
                  </a:lnTo>
                  <a:lnTo>
                    <a:pt x="434" y="769"/>
                  </a:lnTo>
                  <a:lnTo>
                    <a:pt x="433" y="769"/>
                  </a:lnTo>
                  <a:lnTo>
                    <a:pt x="432" y="769"/>
                  </a:lnTo>
                  <a:lnTo>
                    <a:pt x="432" y="768"/>
                  </a:lnTo>
                  <a:lnTo>
                    <a:pt x="431" y="768"/>
                  </a:lnTo>
                  <a:lnTo>
                    <a:pt x="431" y="769"/>
                  </a:lnTo>
                  <a:lnTo>
                    <a:pt x="430" y="768"/>
                  </a:lnTo>
                  <a:lnTo>
                    <a:pt x="430" y="767"/>
                  </a:lnTo>
                  <a:lnTo>
                    <a:pt x="429" y="767"/>
                  </a:lnTo>
                  <a:lnTo>
                    <a:pt x="429" y="766"/>
                  </a:lnTo>
                  <a:lnTo>
                    <a:pt x="429" y="767"/>
                  </a:lnTo>
                  <a:lnTo>
                    <a:pt x="429" y="766"/>
                  </a:lnTo>
                  <a:lnTo>
                    <a:pt x="428" y="766"/>
                  </a:lnTo>
                  <a:lnTo>
                    <a:pt x="427" y="766"/>
                  </a:lnTo>
                  <a:lnTo>
                    <a:pt x="427" y="767"/>
                  </a:lnTo>
                  <a:lnTo>
                    <a:pt x="426" y="767"/>
                  </a:lnTo>
                  <a:lnTo>
                    <a:pt x="426" y="766"/>
                  </a:lnTo>
                  <a:lnTo>
                    <a:pt x="426" y="765"/>
                  </a:lnTo>
                  <a:lnTo>
                    <a:pt x="425" y="765"/>
                  </a:lnTo>
                  <a:lnTo>
                    <a:pt x="425" y="764"/>
                  </a:lnTo>
                  <a:lnTo>
                    <a:pt x="425" y="763"/>
                  </a:lnTo>
                  <a:lnTo>
                    <a:pt x="424" y="762"/>
                  </a:lnTo>
                  <a:lnTo>
                    <a:pt x="423" y="761"/>
                  </a:lnTo>
                  <a:lnTo>
                    <a:pt x="423" y="760"/>
                  </a:lnTo>
                  <a:lnTo>
                    <a:pt x="422" y="759"/>
                  </a:lnTo>
                  <a:lnTo>
                    <a:pt x="421" y="759"/>
                  </a:lnTo>
                  <a:lnTo>
                    <a:pt x="420" y="758"/>
                  </a:lnTo>
                  <a:lnTo>
                    <a:pt x="419" y="758"/>
                  </a:lnTo>
                  <a:lnTo>
                    <a:pt x="418" y="758"/>
                  </a:lnTo>
                  <a:lnTo>
                    <a:pt x="417" y="758"/>
                  </a:lnTo>
                  <a:lnTo>
                    <a:pt x="416" y="759"/>
                  </a:lnTo>
                  <a:lnTo>
                    <a:pt x="415" y="759"/>
                  </a:lnTo>
                  <a:lnTo>
                    <a:pt x="415" y="760"/>
                  </a:lnTo>
                  <a:lnTo>
                    <a:pt x="415" y="761"/>
                  </a:lnTo>
                  <a:lnTo>
                    <a:pt x="414" y="761"/>
                  </a:lnTo>
                  <a:lnTo>
                    <a:pt x="414" y="760"/>
                  </a:lnTo>
                  <a:lnTo>
                    <a:pt x="413" y="760"/>
                  </a:lnTo>
                  <a:lnTo>
                    <a:pt x="413" y="759"/>
                  </a:lnTo>
                  <a:lnTo>
                    <a:pt x="412" y="759"/>
                  </a:lnTo>
                  <a:lnTo>
                    <a:pt x="411" y="759"/>
                  </a:lnTo>
                  <a:lnTo>
                    <a:pt x="411" y="758"/>
                  </a:lnTo>
                  <a:lnTo>
                    <a:pt x="410" y="758"/>
                  </a:lnTo>
                  <a:lnTo>
                    <a:pt x="410" y="757"/>
                  </a:lnTo>
                  <a:lnTo>
                    <a:pt x="410" y="756"/>
                  </a:lnTo>
                  <a:lnTo>
                    <a:pt x="409" y="755"/>
                  </a:lnTo>
                  <a:lnTo>
                    <a:pt x="409" y="754"/>
                  </a:lnTo>
                  <a:lnTo>
                    <a:pt x="408" y="753"/>
                  </a:lnTo>
                  <a:lnTo>
                    <a:pt x="407" y="752"/>
                  </a:lnTo>
                  <a:lnTo>
                    <a:pt x="406" y="752"/>
                  </a:lnTo>
                  <a:lnTo>
                    <a:pt x="406" y="753"/>
                  </a:lnTo>
                  <a:lnTo>
                    <a:pt x="405" y="753"/>
                  </a:lnTo>
                  <a:lnTo>
                    <a:pt x="405" y="752"/>
                  </a:lnTo>
                  <a:lnTo>
                    <a:pt x="404" y="752"/>
                  </a:lnTo>
                  <a:lnTo>
                    <a:pt x="405" y="752"/>
                  </a:lnTo>
                  <a:lnTo>
                    <a:pt x="405" y="751"/>
                  </a:lnTo>
                  <a:lnTo>
                    <a:pt x="405" y="750"/>
                  </a:lnTo>
                  <a:lnTo>
                    <a:pt x="404" y="749"/>
                  </a:lnTo>
                  <a:lnTo>
                    <a:pt x="403" y="748"/>
                  </a:lnTo>
                  <a:lnTo>
                    <a:pt x="402" y="747"/>
                  </a:lnTo>
                  <a:lnTo>
                    <a:pt x="401" y="746"/>
                  </a:lnTo>
                  <a:lnTo>
                    <a:pt x="401" y="745"/>
                  </a:lnTo>
                  <a:lnTo>
                    <a:pt x="399" y="745"/>
                  </a:lnTo>
                  <a:lnTo>
                    <a:pt x="399" y="744"/>
                  </a:lnTo>
                  <a:lnTo>
                    <a:pt x="398" y="744"/>
                  </a:lnTo>
                  <a:lnTo>
                    <a:pt x="398" y="743"/>
                  </a:lnTo>
                  <a:lnTo>
                    <a:pt x="397" y="743"/>
                  </a:lnTo>
                  <a:lnTo>
                    <a:pt x="397" y="742"/>
                  </a:lnTo>
                  <a:lnTo>
                    <a:pt x="396" y="742"/>
                  </a:lnTo>
                  <a:lnTo>
                    <a:pt x="396" y="741"/>
                  </a:lnTo>
                  <a:lnTo>
                    <a:pt x="395" y="741"/>
                  </a:lnTo>
                  <a:lnTo>
                    <a:pt x="395" y="740"/>
                  </a:lnTo>
                  <a:lnTo>
                    <a:pt x="394" y="739"/>
                  </a:lnTo>
                  <a:lnTo>
                    <a:pt x="392" y="739"/>
                  </a:lnTo>
                  <a:lnTo>
                    <a:pt x="391" y="738"/>
                  </a:lnTo>
                  <a:lnTo>
                    <a:pt x="390" y="738"/>
                  </a:lnTo>
                  <a:lnTo>
                    <a:pt x="390" y="737"/>
                  </a:lnTo>
                  <a:lnTo>
                    <a:pt x="390" y="736"/>
                  </a:lnTo>
                  <a:lnTo>
                    <a:pt x="389" y="736"/>
                  </a:lnTo>
                  <a:lnTo>
                    <a:pt x="388" y="736"/>
                  </a:lnTo>
                  <a:lnTo>
                    <a:pt x="387" y="735"/>
                  </a:lnTo>
                  <a:lnTo>
                    <a:pt x="386" y="735"/>
                  </a:lnTo>
                  <a:lnTo>
                    <a:pt x="386" y="734"/>
                  </a:lnTo>
                  <a:lnTo>
                    <a:pt x="386" y="733"/>
                  </a:lnTo>
                  <a:lnTo>
                    <a:pt x="385" y="733"/>
                  </a:lnTo>
                  <a:lnTo>
                    <a:pt x="384" y="733"/>
                  </a:lnTo>
                  <a:lnTo>
                    <a:pt x="383" y="733"/>
                  </a:lnTo>
                  <a:lnTo>
                    <a:pt x="382" y="732"/>
                  </a:lnTo>
                  <a:lnTo>
                    <a:pt x="381" y="731"/>
                  </a:lnTo>
                  <a:lnTo>
                    <a:pt x="381" y="730"/>
                  </a:lnTo>
                  <a:lnTo>
                    <a:pt x="382" y="730"/>
                  </a:lnTo>
                  <a:lnTo>
                    <a:pt x="381" y="730"/>
                  </a:lnTo>
                  <a:lnTo>
                    <a:pt x="380" y="730"/>
                  </a:lnTo>
                  <a:lnTo>
                    <a:pt x="380" y="729"/>
                  </a:lnTo>
                  <a:lnTo>
                    <a:pt x="379" y="729"/>
                  </a:lnTo>
                  <a:lnTo>
                    <a:pt x="379" y="730"/>
                  </a:lnTo>
                  <a:lnTo>
                    <a:pt x="379" y="731"/>
                  </a:lnTo>
                  <a:lnTo>
                    <a:pt x="379" y="732"/>
                  </a:lnTo>
                  <a:lnTo>
                    <a:pt x="378" y="732"/>
                  </a:lnTo>
                  <a:lnTo>
                    <a:pt x="377" y="732"/>
                  </a:lnTo>
                  <a:lnTo>
                    <a:pt x="376" y="732"/>
                  </a:lnTo>
                  <a:lnTo>
                    <a:pt x="375" y="732"/>
                  </a:lnTo>
                  <a:lnTo>
                    <a:pt x="376" y="732"/>
                  </a:lnTo>
                  <a:lnTo>
                    <a:pt x="377" y="732"/>
                  </a:lnTo>
                  <a:lnTo>
                    <a:pt x="377" y="731"/>
                  </a:lnTo>
                  <a:lnTo>
                    <a:pt x="377" y="730"/>
                  </a:lnTo>
                  <a:lnTo>
                    <a:pt x="377" y="729"/>
                  </a:lnTo>
                  <a:lnTo>
                    <a:pt x="377" y="730"/>
                  </a:lnTo>
                  <a:lnTo>
                    <a:pt x="376" y="730"/>
                  </a:lnTo>
                  <a:lnTo>
                    <a:pt x="375" y="730"/>
                  </a:lnTo>
                  <a:lnTo>
                    <a:pt x="374" y="730"/>
                  </a:lnTo>
                  <a:lnTo>
                    <a:pt x="374" y="731"/>
                  </a:lnTo>
                  <a:lnTo>
                    <a:pt x="373" y="731"/>
                  </a:lnTo>
                  <a:lnTo>
                    <a:pt x="369" y="733"/>
                  </a:lnTo>
                  <a:lnTo>
                    <a:pt x="369" y="734"/>
                  </a:lnTo>
                  <a:lnTo>
                    <a:pt x="368" y="734"/>
                  </a:lnTo>
                  <a:lnTo>
                    <a:pt x="365" y="734"/>
                  </a:lnTo>
                  <a:lnTo>
                    <a:pt x="365" y="733"/>
                  </a:lnTo>
                  <a:lnTo>
                    <a:pt x="365" y="732"/>
                  </a:lnTo>
                  <a:lnTo>
                    <a:pt x="364" y="732"/>
                  </a:lnTo>
                  <a:lnTo>
                    <a:pt x="363" y="731"/>
                  </a:lnTo>
                  <a:lnTo>
                    <a:pt x="362" y="731"/>
                  </a:lnTo>
                  <a:lnTo>
                    <a:pt x="362" y="730"/>
                  </a:lnTo>
                  <a:lnTo>
                    <a:pt x="362" y="729"/>
                  </a:lnTo>
                  <a:lnTo>
                    <a:pt x="363" y="729"/>
                  </a:lnTo>
                  <a:lnTo>
                    <a:pt x="362" y="729"/>
                  </a:lnTo>
                  <a:lnTo>
                    <a:pt x="362" y="728"/>
                  </a:lnTo>
                  <a:lnTo>
                    <a:pt x="363" y="728"/>
                  </a:lnTo>
                  <a:lnTo>
                    <a:pt x="364" y="728"/>
                  </a:lnTo>
                  <a:lnTo>
                    <a:pt x="365" y="728"/>
                  </a:lnTo>
                  <a:lnTo>
                    <a:pt x="365" y="727"/>
                  </a:lnTo>
                  <a:lnTo>
                    <a:pt x="366" y="727"/>
                  </a:lnTo>
                  <a:lnTo>
                    <a:pt x="366" y="726"/>
                  </a:lnTo>
                  <a:lnTo>
                    <a:pt x="367" y="726"/>
                  </a:lnTo>
                  <a:lnTo>
                    <a:pt x="367" y="725"/>
                  </a:lnTo>
                  <a:lnTo>
                    <a:pt x="366" y="725"/>
                  </a:lnTo>
                  <a:lnTo>
                    <a:pt x="367" y="724"/>
                  </a:lnTo>
                  <a:lnTo>
                    <a:pt x="368" y="724"/>
                  </a:lnTo>
                  <a:lnTo>
                    <a:pt x="367" y="724"/>
                  </a:lnTo>
                  <a:lnTo>
                    <a:pt x="367" y="723"/>
                  </a:lnTo>
                  <a:lnTo>
                    <a:pt x="366" y="722"/>
                  </a:lnTo>
                  <a:lnTo>
                    <a:pt x="365" y="722"/>
                  </a:lnTo>
                  <a:lnTo>
                    <a:pt x="364" y="723"/>
                  </a:lnTo>
                  <a:lnTo>
                    <a:pt x="363" y="723"/>
                  </a:lnTo>
                  <a:lnTo>
                    <a:pt x="363" y="722"/>
                  </a:lnTo>
                  <a:lnTo>
                    <a:pt x="362" y="722"/>
                  </a:lnTo>
                  <a:lnTo>
                    <a:pt x="361" y="722"/>
                  </a:lnTo>
                  <a:lnTo>
                    <a:pt x="360" y="722"/>
                  </a:lnTo>
                  <a:lnTo>
                    <a:pt x="359" y="722"/>
                  </a:lnTo>
                  <a:lnTo>
                    <a:pt x="358" y="722"/>
                  </a:lnTo>
                  <a:lnTo>
                    <a:pt x="358" y="723"/>
                  </a:lnTo>
                  <a:lnTo>
                    <a:pt x="358" y="724"/>
                  </a:lnTo>
                  <a:lnTo>
                    <a:pt x="358" y="723"/>
                  </a:lnTo>
                  <a:lnTo>
                    <a:pt x="357" y="723"/>
                  </a:lnTo>
                  <a:lnTo>
                    <a:pt x="356" y="723"/>
                  </a:lnTo>
                  <a:lnTo>
                    <a:pt x="355" y="723"/>
                  </a:lnTo>
                  <a:lnTo>
                    <a:pt x="355" y="724"/>
                  </a:lnTo>
                  <a:lnTo>
                    <a:pt x="354" y="724"/>
                  </a:lnTo>
                  <a:lnTo>
                    <a:pt x="353" y="725"/>
                  </a:lnTo>
                  <a:lnTo>
                    <a:pt x="353" y="726"/>
                  </a:lnTo>
                  <a:lnTo>
                    <a:pt x="353" y="727"/>
                  </a:lnTo>
                  <a:lnTo>
                    <a:pt x="352" y="727"/>
                  </a:lnTo>
                  <a:lnTo>
                    <a:pt x="352" y="728"/>
                  </a:lnTo>
                  <a:lnTo>
                    <a:pt x="351" y="729"/>
                  </a:lnTo>
                  <a:lnTo>
                    <a:pt x="350" y="728"/>
                  </a:lnTo>
                  <a:lnTo>
                    <a:pt x="350" y="729"/>
                  </a:lnTo>
                  <a:lnTo>
                    <a:pt x="349" y="728"/>
                  </a:lnTo>
                  <a:lnTo>
                    <a:pt x="349" y="729"/>
                  </a:lnTo>
                  <a:lnTo>
                    <a:pt x="348" y="729"/>
                  </a:lnTo>
                  <a:lnTo>
                    <a:pt x="348" y="728"/>
                  </a:lnTo>
                  <a:lnTo>
                    <a:pt x="347" y="729"/>
                  </a:lnTo>
                  <a:lnTo>
                    <a:pt x="345" y="730"/>
                  </a:lnTo>
                  <a:lnTo>
                    <a:pt x="344" y="731"/>
                  </a:lnTo>
                  <a:lnTo>
                    <a:pt x="343" y="731"/>
                  </a:lnTo>
                  <a:lnTo>
                    <a:pt x="342" y="731"/>
                  </a:lnTo>
                  <a:lnTo>
                    <a:pt x="341" y="731"/>
                  </a:lnTo>
                  <a:lnTo>
                    <a:pt x="340" y="731"/>
                  </a:lnTo>
                  <a:lnTo>
                    <a:pt x="339" y="730"/>
                  </a:lnTo>
                  <a:lnTo>
                    <a:pt x="338" y="730"/>
                  </a:lnTo>
                  <a:lnTo>
                    <a:pt x="337" y="730"/>
                  </a:lnTo>
                  <a:lnTo>
                    <a:pt x="336" y="730"/>
                  </a:lnTo>
                  <a:lnTo>
                    <a:pt x="335" y="730"/>
                  </a:lnTo>
                  <a:lnTo>
                    <a:pt x="334" y="730"/>
                  </a:lnTo>
                  <a:lnTo>
                    <a:pt x="333" y="730"/>
                  </a:lnTo>
                  <a:lnTo>
                    <a:pt x="332" y="730"/>
                  </a:lnTo>
                  <a:lnTo>
                    <a:pt x="331" y="729"/>
                  </a:lnTo>
                  <a:lnTo>
                    <a:pt x="330" y="729"/>
                  </a:lnTo>
                  <a:lnTo>
                    <a:pt x="330" y="728"/>
                  </a:lnTo>
                  <a:lnTo>
                    <a:pt x="329" y="728"/>
                  </a:lnTo>
                  <a:lnTo>
                    <a:pt x="329" y="729"/>
                  </a:lnTo>
                  <a:lnTo>
                    <a:pt x="328" y="728"/>
                  </a:lnTo>
                  <a:lnTo>
                    <a:pt x="327" y="729"/>
                  </a:lnTo>
                  <a:lnTo>
                    <a:pt x="326" y="730"/>
                  </a:lnTo>
                  <a:lnTo>
                    <a:pt x="325" y="730"/>
                  </a:lnTo>
                  <a:lnTo>
                    <a:pt x="324" y="731"/>
                  </a:lnTo>
                  <a:lnTo>
                    <a:pt x="322" y="730"/>
                  </a:lnTo>
                  <a:lnTo>
                    <a:pt x="321" y="729"/>
                  </a:lnTo>
                  <a:lnTo>
                    <a:pt x="320" y="729"/>
                  </a:lnTo>
                  <a:lnTo>
                    <a:pt x="319" y="729"/>
                  </a:lnTo>
                  <a:lnTo>
                    <a:pt x="318" y="729"/>
                  </a:lnTo>
                  <a:lnTo>
                    <a:pt x="318" y="730"/>
                  </a:lnTo>
                  <a:lnTo>
                    <a:pt x="317" y="730"/>
                  </a:lnTo>
                  <a:lnTo>
                    <a:pt x="316" y="730"/>
                  </a:lnTo>
                  <a:lnTo>
                    <a:pt x="315" y="730"/>
                  </a:lnTo>
                  <a:lnTo>
                    <a:pt x="315" y="731"/>
                  </a:lnTo>
                  <a:lnTo>
                    <a:pt x="315" y="732"/>
                  </a:lnTo>
                  <a:lnTo>
                    <a:pt x="314" y="732"/>
                  </a:lnTo>
                  <a:lnTo>
                    <a:pt x="313" y="732"/>
                  </a:lnTo>
                  <a:lnTo>
                    <a:pt x="312" y="732"/>
                  </a:lnTo>
                  <a:lnTo>
                    <a:pt x="311" y="732"/>
                  </a:lnTo>
                  <a:lnTo>
                    <a:pt x="310" y="732"/>
                  </a:lnTo>
                  <a:lnTo>
                    <a:pt x="309" y="732"/>
                  </a:lnTo>
                  <a:lnTo>
                    <a:pt x="308" y="732"/>
                  </a:lnTo>
                  <a:lnTo>
                    <a:pt x="307" y="733"/>
                  </a:lnTo>
                  <a:lnTo>
                    <a:pt x="307" y="734"/>
                  </a:lnTo>
                  <a:lnTo>
                    <a:pt x="308" y="734"/>
                  </a:lnTo>
                  <a:lnTo>
                    <a:pt x="307" y="734"/>
                  </a:lnTo>
                  <a:lnTo>
                    <a:pt x="307" y="735"/>
                  </a:lnTo>
                  <a:lnTo>
                    <a:pt x="306" y="735"/>
                  </a:lnTo>
                  <a:lnTo>
                    <a:pt x="305" y="735"/>
                  </a:lnTo>
                  <a:lnTo>
                    <a:pt x="305" y="736"/>
                  </a:lnTo>
                  <a:lnTo>
                    <a:pt x="304" y="736"/>
                  </a:lnTo>
                  <a:lnTo>
                    <a:pt x="303" y="736"/>
                  </a:lnTo>
                  <a:lnTo>
                    <a:pt x="303" y="737"/>
                  </a:lnTo>
                  <a:lnTo>
                    <a:pt x="303" y="738"/>
                  </a:lnTo>
                  <a:lnTo>
                    <a:pt x="303" y="739"/>
                  </a:lnTo>
                  <a:lnTo>
                    <a:pt x="304" y="739"/>
                  </a:lnTo>
                  <a:lnTo>
                    <a:pt x="303" y="739"/>
                  </a:lnTo>
                  <a:lnTo>
                    <a:pt x="302" y="739"/>
                  </a:lnTo>
                  <a:lnTo>
                    <a:pt x="301" y="739"/>
                  </a:lnTo>
                  <a:lnTo>
                    <a:pt x="300" y="739"/>
                  </a:lnTo>
                  <a:lnTo>
                    <a:pt x="300" y="740"/>
                  </a:lnTo>
                  <a:lnTo>
                    <a:pt x="300" y="741"/>
                  </a:lnTo>
                  <a:lnTo>
                    <a:pt x="299" y="742"/>
                  </a:lnTo>
                  <a:lnTo>
                    <a:pt x="299" y="743"/>
                  </a:lnTo>
                  <a:lnTo>
                    <a:pt x="299" y="744"/>
                  </a:lnTo>
                  <a:lnTo>
                    <a:pt x="299" y="745"/>
                  </a:lnTo>
                  <a:lnTo>
                    <a:pt x="298" y="745"/>
                  </a:lnTo>
                  <a:lnTo>
                    <a:pt x="296" y="746"/>
                  </a:lnTo>
                  <a:lnTo>
                    <a:pt x="295" y="746"/>
                  </a:lnTo>
                  <a:lnTo>
                    <a:pt x="294" y="746"/>
                  </a:lnTo>
                  <a:lnTo>
                    <a:pt x="293" y="746"/>
                  </a:lnTo>
                  <a:lnTo>
                    <a:pt x="292" y="745"/>
                  </a:lnTo>
                  <a:lnTo>
                    <a:pt x="291" y="745"/>
                  </a:lnTo>
                  <a:lnTo>
                    <a:pt x="291" y="744"/>
                  </a:lnTo>
                  <a:lnTo>
                    <a:pt x="292" y="743"/>
                  </a:lnTo>
                  <a:lnTo>
                    <a:pt x="292" y="742"/>
                  </a:lnTo>
                  <a:lnTo>
                    <a:pt x="293" y="742"/>
                  </a:lnTo>
                  <a:lnTo>
                    <a:pt x="293" y="741"/>
                  </a:lnTo>
                  <a:lnTo>
                    <a:pt x="294" y="741"/>
                  </a:lnTo>
                  <a:lnTo>
                    <a:pt x="295" y="740"/>
                  </a:lnTo>
                  <a:lnTo>
                    <a:pt x="295" y="739"/>
                  </a:lnTo>
                  <a:lnTo>
                    <a:pt x="296" y="739"/>
                  </a:lnTo>
                  <a:lnTo>
                    <a:pt x="296" y="738"/>
                  </a:lnTo>
                  <a:lnTo>
                    <a:pt x="296" y="737"/>
                  </a:lnTo>
                  <a:lnTo>
                    <a:pt x="295" y="736"/>
                  </a:lnTo>
                  <a:lnTo>
                    <a:pt x="295" y="735"/>
                  </a:lnTo>
                  <a:lnTo>
                    <a:pt x="296" y="735"/>
                  </a:lnTo>
                  <a:lnTo>
                    <a:pt x="297" y="735"/>
                  </a:lnTo>
                  <a:lnTo>
                    <a:pt x="298" y="735"/>
                  </a:lnTo>
                  <a:lnTo>
                    <a:pt x="298" y="734"/>
                  </a:lnTo>
                  <a:lnTo>
                    <a:pt x="298" y="733"/>
                  </a:lnTo>
                  <a:lnTo>
                    <a:pt x="297" y="732"/>
                  </a:lnTo>
                  <a:lnTo>
                    <a:pt x="296" y="732"/>
                  </a:lnTo>
                  <a:lnTo>
                    <a:pt x="296" y="731"/>
                  </a:lnTo>
                  <a:lnTo>
                    <a:pt x="295" y="731"/>
                  </a:lnTo>
                  <a:lnTo>
                    <a:pt x="295" y="730"/>
                  </a:lnTo>
                  <a:lnTo>
                    <a:pt x="294" y="731"/>
                  </a:lnTo>
                  <a:lnTo>
                    <a:pt x="293" y="730"/>
                  </a:lnTo>
                  <a:lnTo>
                    <a:pt x="293" y="731"/>
                  </a:lnTo>
                  <a:lnTo>
                    <a:pt x="292" y="731"/>
                  </a:lnTo>
                  <a:lnTo>
                    <a:pt x="292" y="732"/>
                  </a:lnTo>
                  <a:lnTo>
                    <a:pt x="291" y="732"/>
                  </a:lnTo>
                  <a:lnTo>
                    <a:pt x="290" y="732"/>
                  </a:lnTo>
                  <a:lnTo>
                    <a:pt x="290" y="733"/>
                  </a:lnTo>
                  <a:lnTo>
                    <a:pt x="289" y="733"/>
                  </a:lnTo>
                  <a:lnTo>
                    <a:pt x="288" y="733"/>
                  </a:lnTo>
                  <a:lnTo>
                    <a:pt x="287" y="733"/>
                  </a:lnTo>
                  <a:lnTo>
                    <a:pt x="286" y="733"/>
                  </a:lnTo>
                  <a:lnTo>
                    <a:pt x="285" y="734"/>
                  </a:lnTo>
                  <a:lnTo>
                    <a:pt x="284" y="735"/>
                  </a:lnTo>
                  <a:lnTo>
                    <a:pt x="283" y="736"/>
                  </a:lnTo>
                  <a:lnTo>
                    <a:pt x="284" y="736"/>
                  </a:lnTo>
                  <a:lnTo>
                    <a:pt x="283" y="737"/>
                  </a:lnTo>
                  <a:lnTo>
                    <a:pt x="283" y="738"/>
                  </a:lnTo>
                  <a:lnTo>
                    <a:pt x="283" y="739"/>
                  </a:lnTo>
                  <a:lnTo>
                    <a:pt x="284" y="739"/>
                  </a:lnTo>
                  <a:lnTo>
                    <a:pt x="284" y="740"/>
                  </a:lnTo>
                  <a:lnTo>
                    <a:pt x="285" y="739"/>
                  </a:lnTo>
                  <a:lnTo>
                    <a:pt x="285" y="740"/>
                  </a:lnTo>
                  <a:lnTo>
                    <a:pt x="284" y="741"/>
                  </a:lnTo>
                  <a:lnTo>
                    <a:pt x="285" y="741"/>
                  </a:lnTo>
                  <a:lnTo>
                    <a:pt x="285" y="742"/>
                  </a:lnTo>
                  <a:lnTo>
                    <a:pt x="284" y="742"/>
                  </a:lnTo>
                  <a:lnTo>
                    <a:pt x="283" y="742"/>
                  </a:lnTo>
                  <a:lnTo>
                    <a:pt x="284" y="742"/>
                  </a:lnTo>
                  <a:lnTo>
                    <a:pt x="284" y="743"/>
                  </a:lnTo>
                  <a:lnTo>
                    <a:pt x="283" y="744"/>
                  </a:lnTo>
                  <a:lnTo>
                    <a:pt x="282" y="745"/>
                  </a:lnTo>
                  <a:lnTo>
                    <a:pt x="282" y="746"/>
                  </a:lnTo>
                  <a:lnTo>
                    <a:pt x="282" y="747"/>
                  </a:lnTo>
                  <a:lnTo>
                    <a:pt x="282" y="748"/>
                  </a:lnTo>
                  <a:lnTo>
                    <a:pt x="281" y="748"/>
                  </a:lnTo>
                  <a:lnTo>
                    <a:pt x="281" y="749"/>
                  </a:lnTo>
                  <a:lnTo>
                    <a:pt x="281" y="748"/>
                  </a:lnTo>
                  <a:lnTo>
                    <a:pt x="280" y="748"/>
                  </a:lnTo>
                  <a:lnTo>
                    <a:pt x="279" y="748"/>
                  </a:lnTo>
                  <a:lnTo>
                    <a:pt x="279" y="749"/>
                  </a:lnTo>
                  <a:lnTo>
                    <a:pt x="278" y="749"/>
                  </a:lnTo>
                  <a:lnTo>
                    <a:pt x="277" y="749"/>
                  </a:lnTo>
                  <a:lnTo>
                    <a:pt x="277" y="750"/>
                  </a:lnTo>
                  <a:lnTo>
                    <a:pt x="277" y="751"/>
                  </a:lnTo>
                  <a:lnTo>
                    <a:pt x="277" y="752"/>
                  </a:lnTo>
                  <a:lnTo>
                    <a:pt x="276" y="752"/>
                  </a:lnTo>
                  <a:lnTo>
                    <a:pt x="276" y="753"/>
                  </a:lnTo>
                  <a:lnTo>
                    <a:pt x="275" y="753"/>
                  </a:lnTo>
                  <a:lnTo>
                    <a:pt x="275" y="754"/>
                  </a:lnTo>
                  <a:lnTo>
                    <a:pt x="274" y="754"/>
                  </a:lnTo>
                  <a:lnTo>
                    <a:pt x="273" y="754"/>
                  </a:lnTo>
                  <a:lnTo>
                    <a:pt x="274" y="754"/>
                  </a:lnTo>
                  <a:lnTo>
                    <a:pt x="273" y="755"/>
                  </a:lnTo>
                  <a:lnTo>
                    <a:pt x="273" y="756"/>
                  </a:lnTo>
                  <a:lnTo>
                    <a:pt x="272" y="756"/>
                  </a:lnTo>
                  <a:lnTo>
                    <a:pt x="272" y="755"/>
                  </a:lnTo>
                  <a:lnTo>
                    <a:pt x="272" y="756"/>
                  </a:lnTo>
                  <a:lnTo>
                    <a:pt x="271" y="756"/>
                  </a:lnTo>
                  <a:lnTo>
                    <a:pt x="271" y="757"/>
                  </a:lnTo>
                  <a:lnTo>
                    <a:pt x="271" y="758"/>
                  </a:lnTo>
                  <a:lnTo>
                    <a:pt x="270" y="758"/>
                  </a:lnTo>
                  <a:lnTo>
                    <a:pt x="270" y="759"/>
                  </a:lnTo>
                  <a:lnTo>
                    <a:pt x="269" y="759"/>
                  </a:lnTo>
                  <a:lnTo>
                    <a:pt x="268" y="759"/>
                  </a:lnTo>
                  <a:lnTo>
                    <a:pt x="267" y="759"/>
                  </a:lnTo>
                  <a:lnTo>
                    <a:pt x="266" y="759"/>
                  </a:lnTo>
                  <a:lnTo>
                    <a:pt x="265" y="760"/>
                  </a:lnTo>
                  <a:lnTo>
                    <a:pt x="265" y="761"/>
                  </a:lnTo>
                  <a:lnTo>
                    <a:pt x="264" y="761"/>
                  </a:lnTo>
                  <a:lnTo>
                    <a:pt x="262" y="761"/>
                  </a:lnTo>
                  <a:lnTo>
                    <a:pt x="261" y="762"/>
                  </a:lnTo>
                  <a:lnTo>
                    <a:pt x="260" y="762"/>
                  </a:lnTo>
                  <a:lnTo>
                    <a:pt x="259" y="762"/>
                  </a:lnTo>
                  <a:lnTo>
                    <a:pt x="258" y="762"/>
                  </a:lnTo>
                  <a:lnTo>
                    <a:pt x="257" y="762"/>
                  </a:lnTo>
                  <a:lnTo>
                    <a:pt x="256" y="763"/>
                  </a:lnTo>
                  <a:lnTo>
                    <a:pt x="256" y="764"/>
                  </a:lnTo>
                  <a:lnTo>
                    <a:pt x="255" y="763"/>
                  </a:lnTo>
                  <a:lnTo>
                    <a:pt x="255" y="762"/>
                  </a:lnTo>
                  <a:lnTo>
                    <a:pt x="255" y="761"/>
                  </a:lnTo>
                  <a:lnTo>
                    <a:pt x="254" y="761"/>
                  </a:lnTo>
                  <a:lnTo>
                    <a:pt x="254" y="760"/>
                  </a:lnTo>
                  <a:lnTo>
                    <a:pt x="253" y="760"/>
                  </a:lnTo>
                  <a:lnTo>
                    <a:pt x="252" y="760"/>
                  </a:lnTo>
                  <a:lnTo>
                    <a:pt x="252" y="761"/>
                  </a:lnTo>
                  <a:lnTo>
                    <a:pt x="251" y="761"/>
                  </a:lnTo>
                  <a:lnTo>
                    <a:pt x="251" y="760"/>
                  </a:lnTo>
                  <a:lnTo>
                    <a:pt x="250" y="760"/>
                  </a:lnTo>
                  <a:lnTo>
                    <a:pt x="249" y="760"/>
                  </a:lnTo>
                  <a:lnTo>
                    <a:pt x="249" y="761"/>
                  </a:lnTo>
                  <a:lnTo>
                    <a:pt x="248" y="761"/>
                  </a:lnTo>
                  <a:lnTo>
                    <a:pt x="248" y="762"/>
                  </a:lnTo>
                  <a:lnTo>
                    <a:pt x="248" y="763"/>
                  </a:lnTo>
                  <a:lnTo>
                    <a:pt x="249" y="764"/>
                  </a:lnTo>
                  <a:lnTo>
                    <a:pt x="249" y="763"/>
                  </a:lnTo>
                  <a:lnTo>
                    <a:pt x="249" y="764"/>
                  </a:lnTo>
                  <a:lnTo>
                    <a:pt x="250" y="764"/>
                  </a:lnTo>
                  <a:lnTo>
                    <a:pt x="249" y="764"/>
                  </a:lnTo>
                  <a:lnTo>
                    <a:pt x="250" y="764"/>
                  </a:lnTo>
                  <a:lnTo>
                    <a:pt x="250" y="765"/>
                  </a:lnTo>
                  <a:lnTo>
                    <a:pt x="249" y="766"/>
                  </a:lnTo>
                  <a:lnTo>
                    <a:pt x="248" y="766"/>
                  </a:lnTo>
                  <a:lnTo>
                    <a:pt x="247" y="767"/>
                  </a:lnTo>
                  <a:lnTo>
                    <a:pt x="246" y="766"/>
                  </a:lnTo>
                  <a:lnTo>
                    <a:pt x="246" y="765"/>
                  </a:lnTo>
                  <a:lnTo>
                    <a:pt x="245" y="765"/>
                  </a:lnTo>
                  <a:lnTo>
                    <a:pt x="245" y="766"/>
                  </a:lnTo>
                  <a:lnTo>
                    <a:pt x="244" y="766"/>
                  </a:lnTo>
                  <a:lnTo>
                    <a:pt x="245" y="766"/>
                  </a:lnTo>
                  <a:lnTo>
                    <a:pt x="245" y="767"/>
                  </a:lnTo>
                  <a:lnTo>
                    <a:pt x="244" y="767"/>
                  </a:lnTo>
                  <a:lnTo>
                    <a:pt x="243" y="767"/>
                  </a:lnTo>
                  <a:lnTo>
                    <a:pt x="242" y="767"/>
                  </a:lnTo>
                  <a:lnTo>
                    <a:pt x="242" y="768"/>
                  </a:lnTo>
                  <a:lnTo>
                    <a:pt x="241" y="768"/>
                  </a:lnTo>
                  <a:lnTo>
                    <a:pt x="241" y="767"/>
                  </a:lnTo>
                  <a:lnTo>
                    <a:pt x="241" y="766"/>
                  </a:lnTo>
                  <a:lnTo>
                    <a:pt x="241" y="765"/>
                  </a:lnTo>
                  <a:lnTo>
                    <a:pt x="241" y="764"/>
                  </a:lnTo>
                  <a:lnTo>
                    <a:pt x="242" y="763"/>
                  </a:lnTo>
                  <a:lnTo>
                    <a:pt x="241" y="762"/>
                  </a:lnTo>
                  <a:lnTo>
                    <a:pt x="242" y="762"/>
                  </a:lnTo>
                  <a:lnTo>
                    <a:pt x="241" y="762"/>
                  </a:lnTo>
                  <a:lnTo>
                    <a:pt x="240" y="761"/>
                  </a:lnTo>
                  <a:lnTo>
                    <a:pt x="239" y="761"/>
                  </a:lnTo>
                  <a:lnTo>
                    <a:pt x="239" y="762"/>
                  </a:lnTo>
                  <a:lnTo>
                    <a:pt x="238" y="762"/>
                  </a:lnTo>
                  <a:lnTo>
                    <a:pt x="237" y="763"/>
                  </a:lnTo>
                  <a:lnTo>
                    <a:pt x="236" y="763"/>
                  </a:lnTo>
                  <a:lnTo>
                    <a:pt x="234" y="764"/>
                  </a:lnTo>
                  <a:lnTo>
                    <a:pt x="233" y="765"/>
                  </a:lnTo>
                  <a:lnTo>
                    <a:pt x="233" y="764"/>
                  </a:lnTo>
                  <a:lnTo>
                    <a:pt x="232" y="764"/>
                  </a:lnTo>
                  <a:lnTo>
                    <a:pt x="231" y="764"/>
                  </a:lnTo>
                  <a:lnTo>
                    <a:pt x="231" y="765"/>
                  </a:lnTo>
                  <a:lnTo>
                    <a:pt x="228" y="766"/>
                  </a:lnTo>
                  <a:lnTo>
                    <a:pt x="228" y="767"/>
                  </a:lnTo>
                  <a:lnTo>
                    <a:pt x="229" y="768"/>
                  </a:lnTo>
                  <a:lnTo>
                    <a:pt x="231" y="769"/>
                  </a:lnTo>
                  <a:lnTo>
                    <a:pt x="229" y="769"/>
                  </a:lnTo>
                  <a:lnTo>
                    <a:pt x="228" y="767"/>
                  </a:lnTo>
                  <a:lnTo>
                    <a:pt x="227" y="767"/>
                  </a:lnTo>
                  <a:lnTo>
                    <a:pt x="226" y="767"/>
                  </a:lnTo>
                  <a:lnTo>
                    <a:pt x="226" y="766"/>
                  </a:lnTo>
                  <a:lnTo>
                    <a:pt x="225" y="766"/>
                  </a:lnTo>
                  <a:lnTo>
                    <a:pt x="224" y="766"/>
                  </a:lnTo>
                  <a:lnTo>
                    <a:pt x="224" y="765"/>
                  </a:lnTo>
                  <a:lnTo>
                    <a:pt x="224" y="764"/>
                  </a:lnTo>
                  <a:lnTo>
                    <a:pt x="224" y="763"/>
                  </a:lnTo>
                  <a:lnTo>
                    <a:pt x="224" y="764"/>
                  </a:lnTo>
                  <a:lnTo>
                    <a:pt x="223" y="764"/>
                  </a:lnTo>
                  <a:lnTo>
                    <a:pt x="222" y="764"/>
                  </a:lnTo>
                  <a:lnTo>
                    <a:pt x="222" y="763"/>
                  </a:lnTo>
                  <a:lnTo>
                    <a:pt x="223" y="762"/>
                  </a:lnTo>
                  <a:lnTo>
                    <a:pt x="224" y="762"/>
                  </a:lnTo>
                  <a:lnTo>
                    <a:pt x="225" y="762"/>
                  </a:lnTo>
                  <a:lnTo>
                    <a:pt x="225" y="761"/>
                  </a:lnTo>
                  <a:lnTo>
                    <a:pt x="225" y="760"/>
                  </a:lnTo>
                  <a:lnTo>
                    <a:pt x="226" y="760"/>
                  </a:lnTo>
                  <a:lnTo>
                    <a:pt x="226" y="759"/>
                  </a:lnTo>
                  <a:lnTo>
                    <a:pt x="226" y="758"/>
                  </a:lnTo>
                  <a:lnTo>
                    <a:pt x="227" y="758"/>
                  </a:lnTo>
                  <a:lnTo>
                    <a:pt x="228" y="758"/>
                  </a:lnTo>
                  <a:lnTo>
                    <a:pt x="228" y="757"/>
                  </a:lnTo>
                  <a:lnTo>
                    <a:pt x="228" y="756"/>
                  </a:lnTo>
                  <a:lnTo>
                    <a:pt x="228" y="755"/>
                  </a:lnTo>
                  <a:lnTo>
                    <a:pt x="229" y="755"/>
                  </a:lnTo>
                  <a:lnTo>
                    <a:pt x="230" y="755"/>
                  </a:lnTo>
                  <a:lnTo>
                    <a:pt x="230" y="754"/>
                  </a:lnTo>
                  <a:lnTo>
                    <a:pt x="231" y="753"/>
                  </a:lnTo>
                  <a:lnTo>
                    <a:pt x="231" y="754"/>
                  </a:lnTo>
                  <a:lnTo>
                    <a:pt x="232" y="754"/>
                  </a:lnTo>
                  <a:lnTo>
                    <a:pt x="232" y="753"/>
                  </a:lnTo>
                  <a:lnTo>
                    <a:pt x="232" y="752"/>
                  </a:lnTo>
                  <a:lnTo>
                    <a:pt x="233" y="752"/>
                  </a:lnTo>
                  <a:lnTo>
                    <a:pt x="234" y="752"/>
                  </a:lnTo>
                  <a:lnTo>
                    <a:pt x="234" y="751"/>
                  </a:lnTo>
                  <a:lnTo>
                    <a:pt x="233" y="751"/>
                  </a:lnTo>
                  <a:lnTo>
                    <a:pt x="234" y="751"/>
                  </a:lnTo>
                  <a:lnTo>
                    <a:pt x="233" y="750"/>
                  </a:lnTo>
                  <a:lnTo>
                    <a:pt x="232" y="751"/>
                  </a:lnTo>
                  <a:lnTo>
                    <a:pt x="231" y="751"/>
                  </a:lnTo>
                  <a:lnTo>
                    <a:pt x="231" y="752"/>
                  </a:lnTo>
                  <a:lnTo>
                    <a:pt x="231" y="751"/>
                  </a:lnTo>
                  <a:lnTo>
                    <a:pt x="230" y="751"/>
                  </a:lnTo>
                  <a:lnTo>
                    <a:pt x="230" y="750"/>
                  </a:lnTo>
                  <a:lnTo>
                    <a:pt x="229" y="749"/>
                  </a:lnTo>
                  <a:lnTo>
                    <a:pt x="228" y="749"/>
                  </a:lnTo>
                  <a:lnTo>
                    <a:pt x="228" y="748"/>
                  </a:lnTo>
                  <a:lnTo>
                    <a:pt x="228" y="747"/>
                  </a:lnTo>
                  <a:lnTo>
                    <a:pt x="227" y="746"/>
                  </a:lnTo>
                  <a:lnTo>
                    <a:pt x="226" y="746"/>
                  </a:lnTo>
                  <a:lnTo>
                    <a:pt x="224" y="746"/>
                  </a:lnTo>
                  <a:lnTo>
                    <a:pt x="224" y="745"/>
                  </a:lnTo>
                  <a:lnTo>
                    <a:pt x="223" y="745"/>
                  </a:lnTo>
                  <a:lnTo>
                    <a:pt x="223" y="746"/>
                  </a:lnTo>
                  <a:lnTo>
                    <a:pt x="222" y="746"/>
                  </a:lnTo>
                  <a:lnTo>
                    <a:pt x="222" y="747"/>
                  </a:lnTo>
                  <a:lnTo>
                    <a:pt x="221" y="748"/>
                  </a:lnTo>
                  <a:lnTo>
                    <a:pt x="220" y="748"/>
                  </a:lnTo>
                  <a:lnTo>
                    <a:pt x="220" y="746"/>
                  </a:lnTo>
                  <a:lnTo>
                    <a:pt x="219" y="745"/>
                  </a:lnTo>
                  <a:lnTo>
                    <a:pt x="218" y="746"/>
                  </a:lnTo>
                  <a:lnTo>
                    <a:pt x="217" y="746"/>
                  </a:lnTo>
                  <a:lnTo>
                    <a:pt x="216" y="746"/>
                  </a:lnTo>
                  <a:lnTo>
                    <a:pt x="216" y="747"/>
                  </a:lnTo>
                  <a:lnTo>
                    <a:pt x="216" y="748"/>
                  </a:lnTo>
                  <a:lnTo>
                    <a:pt x="215" y="748"/>
                  </a:lnTo>
                  <a:lnTo>
                    <a:pt x="215" y="749"/>
                  </a:lnTo>
                  <a:lnTo>
                    <a:pt x="214" y="749"/>
                  </a:lnTo>
                  <a:lnTo>
                    <a:pt x="214" y="750"/>
                  </a:lnTo>
                  <a:lnTo>
                    <a:pt x="215" y="750"/>
                  </a:lnTo>
                  <a:lnTo>
                    <a:pt x="215" y="751"/>
                  </a:lnTo>
                  <a:lnTo>
                    <a:pt x="214" y="751"/>
                  </a:lnTo>
                  <a:lnTo>
                    <a:pt x="213" y="750"/>
                  </a:lnTo>
                  <a:lnTo>
                    <a:pt x="212" y="750"/>
                  </a:lnTo>
                  <a:lnTo>
                    <a:pt x="211" y="750"/>
                  </a:lnTo>
                  <a:lnTo>
                    <a:pt x="211" y="751"/>
                  </a:lnTo>
                  <a:lnTo>
                    <a:pt x="211" y="752"/>
                  </a:lnTo>
                  <a:lnTo>
                    <a:pt x="211" y="753"/>
                  </a:lnTo>
                  <a:lnTo>
                    <a:pt x="210" y="753"/>
                  </a:lnTo>
                  <a:lnTo>
                    <a:pt x="209" y="753"/>
                  </a:lnTo>
                  <a:lnTo>
                    <a:pt x="208" y="753"/>
                  </a:lnTo>
                  <a:lnTo>
                    <a:pt x="207" y="753"/>
                  </a:lnTo>
                  <a:lnTo>
                    <a:pt x="206" y="753"/>
                  </a:lnTo>
                  <a:lnTo>
                    <a:pt x="205" y="753"/>
                  </a:lnTo>
                  <a:lnTo>
                    <a:pt x="205" y="752"/>
                  </a:lnTo>
                  <a:lnTo>
                    <a:pt x="204" y="752"/>
                  </a:lnTo>
                  <a:lnTo>
                    <a:pt x="205" y="752"/>
                  </a:lnTo>
                  <a:lnTo>
                    <a:pt x="205" y="751"/>
                  </a:lnTo>
                  <a:lnTo>
                    <a:pt x="205" y="752"/>
                  </a:lnTo>
                  <a:lnTo>
                    <a:pt x="206" y="751"/>
                  </a:lnTo>
                  <a:lnTo>
                    <a:pt x="206" y="750"/>
                  </a:lnTo>
                  <a:lnTo>
                    <a:pt x="206" y="749"/>
                  </a:lnTo>
                  <a:lnTo>
                    <a:pt x="207" y="749"/>
                  </a:lnTo>
                  <a:lnTo>
                    <a:pt x="207" y="748"/>
                  </a:lnTo>
                  <a:lnTo>
                    <a:pt x="208" y="748"/>
                  </a:lnTo>
                  <a:lnTo>
                    <a:pt x="208" y="747"/>
                  </a:lnTo>
                  <a:lnTo>
                    <a:pt x="208" y="746"/>
                  </a:lnTo>
                  <a:lnTo>
                    <a:pt x="207" y="746"/>
                  </a:lnTo>
                  <a:lnTo>
                    <a:pt x="207" y="745"/>
                  </a:lnTo>
                  <a:lnTo>
                    <a:pt x="207" y="744"/>
                  </a:lnTo>
                  <a:lnTo>
                    <a:pt x="207" y="745"/>
                  </a:lnTo>
                  <a:lnTo>
                    <a:pt x="206" y="745"/>
                  </a:lnTo>
                  <a:lnTo>
                    <a:pt x="205" y="745"/>
                  </a:lnTo>
                  <a:lnTo>
                    <a:pt x="205" y="746"/>
                  </a:lnTo>
                  <a:lnTo>
                    <a:pt x="204" y="746"/>
                  </a:lnTo>
                  <a:lnTo>
                    <a:pt x="204" y="745"/>
                  </a:lnTo>
                  <a:lnTo>
                    <a:pt x="204" y="746"/>
                  </a:lnTo>
                  <a:lnTo>
                    <a:pt x="203" y="746"/>
                  </a:lnTo>
                  <a:lnTo>
                    <a:pt x="202" y="746"/>
                  </a:lnTo>
                  <a:lnTo>
                    <a:pt x="202" y="747"/>
                  </a:lnTo>
                  <a:lnTo>
                    <a:pt x="203" y="748"/>
                  </a:lnTo>
                  <a:lnTo>
                    <a:pt x="203" y="749"/>
                  </a:lnTo>
                  <a:lnTo>
                    <a:pt x="202" y="749"/>
                  </a:lnTo>
                  <a:lnTo>
                    <a:pt x="201" y="749"/>
                  </a:lnTo>
                  <a:lnTo>
                    <a:pt x="201" y="748"/>
                  </a:lnTo>
                  <a:lnTo>
                    <a:pt x="201" y="747"/>
                  </a:lnTo>
                  <a:lnTo>
                    <a:pt x="201" y="748"/>
                  </a:lnTo>
                  <a:lnTo>
                    <a:pt x="200" y="748"/>
                  </a:lnTo>
                  <a:lnTo>
                    <a:pt x="200" y="749"/>
                  </a:lnTo>
                  <a:lnTo>
                    <a:pt x="199" y="749"/>
                  </a:lnTo>
                  <a:lnTo>
                    <a:pt x="198" y="748"/>
                  </a:lnTo>
                  <a:lnTo>
                    <a:pt x="198" y="749"/>
                  </a:lnTo>
                  <a:lnTo>
                    <a:pt x="197" y="749"/>
                  </a:lnTo>
                  <a:lnTo>
                    <a:pt x="198" y="749"/>
                  </a:lnTo>
                  <a:lnTo>
                    <a:pt x="198" y="750"/>
                  </a:lnTo>
                  <a:lnTo>
                    <a:pt x="198" y="751"/>
                  </a:lnTo>
                  <a:lnTo>
                    <a:pt x="197" y="751"/>
                  </a:lnTo>
                  <a:lnTo>
                    <a:pt x="197" y="750"/>
                  </a:lnTo>
                  <a:lnTo>
                    <a:pt x="196" y="750"/>
                  </a:lnTo>
                  <a:lnTo>
                    <a:pt x="196" y="751"/>
                  </a:lnTo>
                  <a:lnTo>
                    <a:pt x="195" y="751"/>
                  </a:lnTo>
                  <a:lnTo>
                    <a:pt x="195" y="752"/>
                  </a:lnTo>
                  <a:lnTo>
                    <a:pt x="194" y="752"/>
                  </a:lnTo>
                  <a:lnTo>
                    <a:pt x="194" y="751"/>
                  </a:lnTo>
                  <a:lnTo>
                    <a:pt x="193" y="751"/>
                  </a:lnTo>
                  <a:lnTo>
                    <a:pt x="193" y="752"/>
                  </a:lnTo>
                  <a:lnTo>
                    <a:pt x="192" y="752"/>
                  </a:lnTo>
                  <a:lnTo>
                    <a:pt x="191" y="752"/>
                  </a:lnTo>
                  <a:lnTo>
                    <a:pt x="191" y="753"/>
                  </a:lnTo>
                  <a:lnTo>
                    <a:pt x="191" y="754"/>
                  </a:lnTo>
                  <a:lnTo>
                    <a:pt x="190" y="754"/>
                  </a:lnTo>
                  <a:lnTo>
                    <a:pt x="190" y="753"/>
                  </a:lnTo>
                  <a:lnTo>
                    <a:pt x="189" y="753"/>
                  </a:lnTo>
                  <a:lnTo>
                    <a:pt x="189" y="752"/>
                  </a:lnTo>
                  <a:lnTo>
                    <a:pt x="190" y="752"/>
                  </a:lnTo>
                  <a:lnTo>
                    <a:pt x="190" y="751"/>
                  </a:lnTo>
                  <a:lnTo>
                    <a:pt x="189" y="751"/>
                  </a:lnTo>
                  <a:lnTo>
                    <a:pt x="189" y="750"/>
                  </a:lnTo>
                  <a:lnTo>
                    <a:pt x="188" y="750"/>
                  </a:lnTo>
                  <a:lnTo>
                    <a:pt x="187" y="750"/>
                  </a:lnTo>
                  <a:lnTo>
                    <a:pt x="187" y="751"/>
                  </a:lnTo>
                  <a:lnTo>
                    <a:pt x="187" y="750"/>
                  </a:lnTo>
                  <a:lnTo>
                    <a:pt x="187" y="749"/>
                  </a:lnTo>
                  <a:lnTo>
                    <a:pt x="186" y="749"/>
                  </a:lnTo>
                  <a:lnTo>
                    <a:pt x="186" y="748"/>
                  </a:lnTo>
                  <a:lnTo>
                    <a:pt x="186" y="747"/>
                  </a:lnTo>
                  <a:lnTo>
                    <a:pt x="186" y="746"/>
                  </a:lnTo>
                  <a:lnTo>
                    <a:pt x="187" y="746"/>
                  </a:lnTo>
                  <a:lnTo>
                    <a:pt x="187" y="745"/>
                  </a:lnTo>
                  <a:lnTo>
                    <a:pt x="186" y="745"/>
                  </a:lnTo>
                  <a:lnTo>
                    <a:pt x="187" y="745"/>
                  </a:lnTo>
                  <a:lnTo>
                    <a:pt x="188" y="745"/>
                  </a:lnTo>
                  <a:lnTo>
                    <a:pt x="188" y="744"/>
                  </a:lnTo>
                  <a:lnTo>
                    <a:pt x="188" y="743"/>
                  </a:lnTo>
                  <a:lnTo>
                    <a:pt x="189" y="742"/>
                  </a:lnTo>
                  <a:lnTo>
                    <a:pt x="188" y="742"/>
                  </a:lnTo>
                  <a:lnTo>
                    <a:pt x="189" y="742"/>
                  </a:lnTo>
                  <a:lnTo>
                    <a:pt x="189" y="741"/>
                  </a:lnTo>
                  <a:lnTo>
                    <a:pt x="190" y="740"/>
                  </a:lnTo>
                  <a:lnTo>
                    <a:pt x="191" y="740"/>
                  </a:lnTo>
                  <a:lnTo>
                    <a:pt x="191" y="739"/>
                  </a:lnTo>
                  <a:lnTo>
                    <a:pt x="192" y="739"/>
                  </a:lnTo>
                  <a:lnTo>
                    <a:pt x="193" y="739"/>
                  </a:lnTo>
                  <a:lnTo>
                    <a:pt x="194" y="739"/>
                  </a:lnTo>
                  <a:lnTo>
                    <a:pt x="195" y="739"/>
                  </a:lnTo>
                  <a:lnTo>
                    <a:pt x="196" y="739"/>
                  </a:lnTo>
                  <a:lnTo>
                    <a:pt x="196" y="740"/>
                  </a:lnTo>
                  <a:lnTo>
                    <a:pt x="197" y="740"/>
                  </a:lnTo>
                  <a:lnTo>
                    <a:pt x="197" y="741"/>
                  </a:lnTo>
                  <a:lnTo>
                    <a:pt x="198" y="741"/>
                  </a:lnTo>
                  <a:lnTo>
                    <a:pt x="199" y="741"/>
                  </a:lnTo>
                  <a:lnTo>
                    <a:pt x="199" y="740"/>
                  </a:lnTo>
                  <a:lnTo>
                    <a:pt x="199" y="739"/>
                  </a:lnTo>
                  <a:lnTo>
                    <a:pt x="198" y="739"/>
                  </a:lnTo>
                  <a:lnTo>
                    <a:pt x="198" y="738"/>
                  </a:lnTo>
                  <a:lnTo>
                    <a:pt x="198" y="737"/>
                  </a:lnTo>
                  <a:lnTo>
                    <a:pt x="198" y="736"/>
                  </a:lnTo>
                  <a:lnTo>
                    <a:pt x="199" y="736"/>
                  </a:lnTo>
                  <a:lnTo>
                    <a:pt x="200" y="736"/>
                  </a:lnTo>
                  <a:lnTo>
                    <a:pt x="201" y="736"/>
                  </a:lnTo>
                  <a:lnTo>
                    <a:pt x="201" y="737"/>
                  </a:lnTo>
                  <a:lnTo>
                    <a:pt x="201" y="738"/>
                  </a:lnTo>
                  <a:lnTo>
                    <a:pt x="202" y="738"/>
                  </a:lnTo>
                  <a:lnTo>
                    <a:pt x="203" y="737"/>
                  </a:lnTo>
                  <a:lnTo>
                    <a:pt x="204" y="736"/>
                  </a:lnTo>
                  <a:lnTo>
                    <a:pt x="204" y="735"/>
                  </a:lnTo>
                  <a:lnTo>
                    <a:pt x="204" y="734"/>
                  </a:lnTo>
                  <a:lnTo>
                    <a:pt x="205" y="732"/>
                  </a:lnTo>
                  <a:lnTo>
                    <a:pt x="206" y="732"/>
                  </a:lnTo>
                  <a:lnTo>
                    <a:pt x="206" y="731"/>
                  </a:lnTo>
                  <a:lnTo>
                    <a:pt x="206" y="730"/>
                  </a:lnTo>
                  <a:lnTo>
                    <a:pt x="207" y="730"/>
                  </a:lnTo>
                  <a:lnTo>
                    <a:pt x="207" y="729"/>
                  </a:lnTo>
                  <a:lnTo>
                    <a:pt x="204" y="728"/>
                  </a:lnTo>
                  <a:lnTo>
                    <a:pt x="203" y="727"/>
                  </a:lnTo>
                  <a:lnTo>
                    <a:pt x="202" y="728"/>
                  </a:lnTo>
                  <a:lnTo>
                    <a:pt x="201" y="728"/>
                  </a:lnTo>
                  <a:lnTo>
                    <a:pt x="200" y="728"/>
                  </a:lnTo>
                  <a:lnTo>
                    <a:pt x="199" y="729"/>
                  </a:lnTo>
                  <a:lnTo>
                    <a:pt x="199" y="730"/>
                  </a:lnTo>
                  <a:lnTo>
                    <a:pt x="198" y="731"/>
                  </a:lnTo>
                  <a:lnTo>
                    <a:pt x="197" y="730"/>
                  </a:lnTo>
                  <a:lnTo>
                    <a:pt x="198" y="730"/>
                  </a:lnTo>
                  <a:lnTo>
                    <a:pt x="197" y="730"/>
                  </a:lnTo>
                  <a:lnTo>
                    <a:pt x="197" y="729"/>
                  </a:lnTo>
                  <a:lnTo>
                    <a:pt x="197" y="728"/>
                  </a:lnTo>
                  <a:lnTo>
                    <a:pt x="197" y="727"/>
                  </a:lnTo>
                  <a:lnTo>
                    <a:pt x="196" y="727"/>
                  </a:lnTo>
                  <a:lnTo>
                    <a:pt x="196" y="726"/>
                  </a:lnTo>
                  <a:lnTo>
                    <a:pt x="197" y="726"/>
                  </a:lnTo>
                  <a:lnTo>
                    <a:pt x="198" y="726"/>
                  </a:lnTo>
                  <a:lnTo>
                    <a:pt x="199" y="726"/>
                  </a:lnTo>
                  <a:lnTo>
                    <a:pt x="200" y="726"/>
                  </a:lnTo>
                  <a:lnTo>
                    <a:pt x="200" y="725"/>
                  </a:lnTo>
                  <a:lnTo>
                    <a:pt x="199" y="725"/>
                  </a:lnTo>
                  <a:lnTo>
                    <a:pt x="198" y="725"/>
                  </a:lnTo>
                  <a:lnTo>
                    <a:pt x="198" y="724"/>
                  </a:lnTo>
                  <a:lnTo>
                    <a:pt x="198" y="723"/>
                  </a:lnTo>
                  <a:lnTo>
                    <a:pt x="198" y="722"/>
                  </a:lnTo>
                  <a:lnTo>
                    <a:pt x="199" y="722"/>
                  </a:lnTo>
                  <a:lnTo>
                    <a:pt x="200" y="722"/>
                  </a:lnTo>
                  <a:lnTo>
                    <a:pt x="201" y="722"/>
                  </a:lnTo>
                  <a:lnTo>
                    <a:pt x="202" y="722"/>
                  </a:lnTo>
                  <a:lnTo>
                    <a:pt x="202" y="721"/>
                  </a:lnTo>
                  <a:lnTo>
                    <a:pt x="203" y="721"/>
                  </a:lnTo>
                  <a:lnTo>
                    <a:pt x="203" y="720"/>
                  </a:lnTo>
                  <a:lnTo>
                    <a:pt x="203" y="719"/>
                  </a:lnTo>
                  <a:lnTo>
                    <a:pt x="204" y="719"/>
                  </a:lnTo>
                  <a:lnTo>
                    <a:pt x="203" y="719"/>
                  </a:lnTo>
                  <a:lnTo>
                    <a:pt x="202" y="719"/>
                  </a:lnTo>
                  <a:lnTo>
                    <a:pt x="202" y="720"/>
                  </a:lnTo>
                  <a:lnTo>
                    <a:pt x="202" y="719"/>
                  </a:lnTo>
                  <a:lnTo>
                    <a:pt x="201" y="719"/>
                  </a:lnTo>
                  <a:lnTo>
                    <a:pt x="202" y="719"/>
                  </a:lnTo>
                  <a:lnTo>
                    <a:pt x="202" y="718"/>
                  </a:lnTo>
                  <a:lnTo>
                    <a:pt x="203" y="718"/>
                  </a:lnTo>
                  <a:lnTo>
                    <a:pt x="203" y="717"/>
                  </a:lnTo>
                  <a:lnTo>
                    <a:pt x="202" y="718"/>
                  </a:lnTo>
                  <a:lnTo>
                    <a:pt x="201" y="718"/>
                  </a:lnTo>
                  <a:lnTo>
                    <a:pt x="201" y="717"/>
                  </a:lnTo>
                  <a:lnTo>
                    <a:pt x="201" y="718"/>
                  </a:lnTo>
                  <a:lnTo>
                    <a:pt x="200" y="717"/>
                  </a:lnTo>
                  <a:lnTo>
                    <a:pt x="200" y="716"/>
                  </a:lnTo>
                  <a:lnTo>
                    <a:pt x="199" y="716"/>
                  </a:lnTo>
                  <a:lnTo>
                    <a:pt x="199" y="715"/>
                  </a:lnTo>
                  <a:lnTo>
                    <a:pt x="198" y="715"/>
                  </a:lnTo>
                  <a:lnTo>
                    <a:pt x="198" y="714"/>
                  </a:lnTo>
                  <a:lnTo>
                    <a:pt x="197" y="714"/>
                  </a:lnTo>
                  <a:lnTo>
                    <a:pt x="197" y="713"/>
                  </a:lnTo>
                  <a:lnTo>
                    <a:pt x="197" y="714"/>
                  </a:lnTo>
                  <a:lnTo>
                    <a:pt x="196" y="714"/>
                  </a:lnTo>
                  <a:lnTo>
                    <a:pt x="196" y="713"/>
                  </a:lnTo>
                  <a:lnTo>
                    <a:pt x="195" y="713"/>
                  </a:lnTo>
                  <a:lnTo>
                    <a:pt x="194" y="713"/>
                  </a:lnTo>
                  <a:lnTo>
                    <a:pt x="194" y="714"/>
                  </a:lnTo>
                  <a:lnTo>
                    <a:pt x="195" y="714"/>
                  </a:lnTo>
                  <a:lnTo>
                    <a:pt x="194" y="714"/>
                  </a:lnTo>
                  <a:lnTo>
                    <a:pt x="194" y="715"/>
                  </a:lnTo>
                  <a:lnTo>
                    <a:pt x="193" y="715"/>
                  </a:lnTo>
                  <a:lnTo>
                    <a:pt x="193" y="716"/>
                  </a:lnTo>
                  <a:lnTo>
                    <a:pt x="192" y="716"/>
                  </a:lnTo>
                  <a:lnTo>
                    <a:pt x="192" y="715"/>
                  </a:lnTo>
                  <a:lnTo>
                    <a:pt x="191" y="715"/>
                  </a:lnTo>
                  <a:lnTo>
                    <a:pt x="191" y="714"/>
                  </a:lnTo>
                  <a:lnTo>
                    <a:pt x="191" y="713"/>
                  </a:lnTo>
                  <a:lnTo>
                    <a:pt x="190" y="713"/>
                  </a:lnTo>
                  <a:lnTo>
                    <a:pt x="190" y="714"/>
                  </a:lnTo>
                  <a:lnTo>
                    <a:pt x="190" y="713"/>
                  </a:lnTo>
                  <a:lnTo>
                    <a:pt x="189" y="713"/>
                  </a:lnTo>
                  <a:lnTo>
                    <a:pt x="188" y="714"/>
                  </a:lnTo>
                  <a:lnTo>
                    <a:pt x="189" y="714"/>
                  </a:lnTo>
                  <a:lnTo>
                    <a:pt x="190" y="714"/>
                  </a:lnTo>
                  <a:lnTo>
                    <a:pt x="190" y="715"/>
                  </a:lnTo>
                  <a:lnTo>
                    <a:pt x="189" y="715"/>
                  </a:lnTo>
                  <a:lnTo>
                    <a:pt x="188" y="715"/>
                  </a:lnTo>
                  <a:lnTo>
                    <a:pt x="189" y="716"/>
                  </a:lnTo>
                  <a:lnTo>
                    <a:pt x="190" y="716"/>
                  </a:lnTo>
                  <a:lnTo>
                    <a:pt x="189" y="717"/>
                  </a:lnTo>
                  <a:lnTo>
                    <a:pt x="188" y="717"/>
                  </a:lnTo>
                  <a:lnTo>
                    <a:pt x="187" y="717"/>
                  </a:lnTo>
                  <a:lnTo>
                    <a:pt x="187" y="718"/>
                  </a:lnTo>
                  <a:lnTo>
                    <a:pt x="186" y="718"/>
                  </a:lnTo>
                  <a:lnTo>
                    <a:pt x="186" y="719"/>
                  </a:lnTo>
                  <a:lnTo>
                    <a:pt x="186" y="720"/>
                  </a:lnTo>
                  <a:lnTo>
                    <a:pt x="186" y="721"/>
                  </a:lnTo>
                  <a:lnTo>
                    <a:pt x="187" y="721"/>
                  </a:lnTo>
                  <a:lnTo>
                    <a:pt x="187" y="722"/>
                  </a:lnTo>
                  <a:lnTo>
                    <a:pt x="187" y="721"/>
                  </a:lnTo>
                  <a:lnTo>
                    <a:pt x="187" y="722"/>
                  </a:lnTo>
                  <a:lnTo>
                    <a:pt x="187" y="721"/>
                  </a:lnTo>
                  <a:lnTo>
                    <a:pt x="188" y="721"/>
                  </a:lnTo>
                  <a:lnTo>
                    <a:pt x="188" y="720"/>
                  </a:lnTo>
                  <a:lnTo>
                    <a:pt x="188" y="719"/>
                  </a:lnTo>
                  <a:lnTo>
                    <a:pt x="190" y="720"/>
                  </a:lnTo>
                  <a:lnTo>
                    <a:pt x="191" y="721"/>
                  </a:lnTo>
                  <a:lnTo>
                    <a:pt x="192" y="721"/>
                  </a:lnTo>
                  <a:lnTo>
                    <a:pt x="193" y="721"/>
                  </a:lnTo>
                  <a:lnTo>
                    <a:pt x="193" y="722"/>
                  </a:lnTo>
                  <a:lnTo>
                    <a:pt x="192" y="722"/>
                  </a:lnTo>
                  <a:lnTo>
                    <a:pt x="191" y="723"/>
                  </a:lnTo>
                  <a:lnTo>
                    <a:pt x="192" y="723"/>
                  </a:lnTo>
                  <a:lnTo>
                    <a:pt x="192" y="724"/>
                  </a:lnTo>
                  <a:lnTo>
                    <a:pt x="191" y="724"/>
                  </a:lnTo>
                  <a:lnTo>
                    <a:pt x="190" y="725"/>
                  </a:lnTo>
                  <a:lnTo>
                    <a:pt x="189" y="725"/>
                  </a:lnTo>
                  <a:lnTo>
                    <a:pt x="188" y="725"/>
                  </a:lnTo>
                  <a:lnTo>
                    <a:pt x="187" y="726"/>
                  </a:lnTo>
                  <a:lnTo>
                    <a:pt x="186" y="726"/>
                  </a:lnTo>
                  <a:lnTo>
                    <a:pt x="185" y="725"/>
                  </a:lnTo>
                  <a:lnTo>
                    <a:pt x="185" y="726"/>
                  </a:lnTo>
                  <a:lnTo>
                    <a:pt x="184" y="726"/>
                  </a:lnTo>
                  <a:lnTo>
                    <a:pt x="184" y="727"/>
                  </a:lnTo>
                  <a:lnTo>
                    <a:pt x="184" y="728"/>
                  </a:lnTo>
                  <a:lnTo>
                    <a:pt x="184" y="729"/>
                  </a:lnTo>
                  <a:lnTo>
                    <a:pt x="183" y="730"/>
                  </a:lnTo>
                  <a:lnTo>
                    <a:pt x="183" y="729"/>
                  </a:lnTo>
                  <a:lnTo>
                    <a:pt x="182" y="729"/>
                  </a:lnTo>
                  <a:lnTo>
                    <a:pt x="182" y="728"/>
                  </a:lnTo>
                  <a:lnTo>
                    <a:pt x="181" y="730"/>
                  </a:lnTo>
                  <a:lnTo>
                    <a:pt x="180" y="731"/>
                  </a:lnTo>
                  <a:lnTo>
                    <a:pt x="180" y="730"/>
                  </a:lnTo>
                  <a:lnTo>
                    <a:pt x="180" y="729"/>
                  </a:lnTo>
                  <a:lnTo>
                    <a:pt x="180" y="728"/>
                  </a:lnTo>
                  <a:lnTo>
                    <a:pt x="182" y="728"/>
                  </a:lnTo>
                  <a:lnTo>
                    <a:pt x="183" y="726"/>
                  </a:lnTo>
                  <a:lnTo>
                    <a:pt x="183" y="725"/>
                  </a:lnTo>
                  <a:lnTo>
                    <a:pt x="182" y="725"/>
                  </a:lnTo>
                  <a:lnTo>
                    <a:pt x="181" y="725"/>
                  </a:lnTo>
                  <a:lnTo>
                    <a:pt x="180" y="725"/>
                  </a:lnTo>
                  <a:lnTo>
                    <a:pt x="180" y="724"/>
                  </a:lnTo>
                  <a:lnTo>
                    <a:pt x="179" y="723"/>
                  </a:lnTo>
                  <a:lnTo>
                    <a:pt x="179" y="724"/>
                  </a:lnTo>
                  <a:lnTo>
                    <a:pt x="177" y="724"/>
                  </a:lnTo>
                  <a:lnTo>
                    <a:pt x="176" y="724"/>
                  </a:lnTo>
                  <a:lnTo>
                    <a:pt x="175" y="724"/>
                  </a:lnTo>
                  <a:lnTo>
                    <a:pt x="175" y="722"/>
                  </a:lnTo>
                  <a:lnTo>
                    <a:pt x="175" y="723"/>
                  </a:lnTo>
                  <a:lnTo>
                    <a:pt x="174" y="722"/>
                  </a:lnTo>
                  <a:lnTo>
                    <a:pt x="174" y="723"/>
                  </a:lnTo>
                  <a:lnTo>
                    <a:pt x="172" y="723"/>
                  </a:lnTo>
                  <a:lnTo>
                    <a:pt x="171" y="723"/>
                  </a:lnTo>
                  <a:lnTo>
                    <a:pt x="170" y="722"/>
                  </a:lnTo>
                  <a:lnTo>
                    <a:pt x="172" y="720"/>
                  </a:lnTo>
                  <a:lnTo>
                    <a:pt x="173" y="720"/>
                  </a:lnTo>
                  <a:lnTo>
                    <a:pt x="173" y="719"/>
                  </a:lnTo>
                  <a:lnTo>
                    <a:pt x="173" y="718"/>
                  </a:lnTo>
                  <a:lnTo>
                    <a:pt x="172" y="718"/>
                  </a:lnTo>
                  <a:lnTo>
                    <a:pt x="172" y="719"/>
                  </a:lnTo>
                  <a:lnTo>
                    <a:pt x="171" y="719"/>
                  </a:lnTo>
                  <a:lnTo>
                    <a:pt x="170" y="720"/>
                  </a:lnTo>
                  <a:lnTo>
                    <a:pt x="170" y="719"/>
                  </a:lnTo>
                  <a:lnTo>
                    <a:pt x="170" y="720"/>
                  </a:lnTo>
                  <a:lnTo>
                    <a:pt x="169" y="721"/>
                  </a:lnTo>
                  <a:lnTo>
                    <a:pt x="168" y="721"/>
                  </a:lnTo>
                  <a:lnTo>
                    <a:pt x="168" y="722"/>
                  </a:lnTo>
                  <a:lnTo>
                    <a:pt x="168" y="723"/>
                  </a:lnTo>
                  <a:lnTo>
                    <a:pt x="169" y="723"/>
                  </a:lnTo>
                  <a:lnTo>
                    <a:pt x="168" y="724"/>
                  </a:lnTo>
                  <a:lnTo>
                    <a:pt x="168" y="725"/>
                  </a:lnTo>
                  <a:lnTo>
                    <a:pt x="167" y="725"/>
                  </a:lnTo>
                  <a:lnTo>
                    <a:pt x="167" y="724"/>
                  </a:lnTo>
                  <a:lnTo>
                    <a:pt x="167" y="723"/>
                  </a:lnTo>
                  <a:lnTo>
                    <a:pt x="167" y="724"/>
                  </a:lnTo>
                  <a:lnTo>
                    <a:pt x="167" y="725"/>
                  </a:lnTo>
                  <a:lnTo>
                    <a:pt x="167" y="726"/>
                  </a:lnTo>
                  <a:lnTo>
                    <a:pt x="166" y="726"/>
                  </a:lnTo>
                  <a:lnTo>
                    <a:pt x="166" y="725"/>
                  </a:lnTo>
                  <a:lnTo>
                    <a:pt x="164" y="725"/>
                  </a:lnTo>
                  <a:lnTo>
                    <a:pt x="164" y="726"/>
                  </a:lnTo>
                  <a:lnTo>
                    <a:pt x="164" y="727"/>
                  </a:lnTo>
                  <a:lnTo>
                    <a:pt x="163" y="728"/>
                  </a:lnTo>
                  <a:lnTo>
                    <a:pt x="163" y="729"/>
                  </a:lnTo>
                  <a:lnTo>
                    <a:pt x="164" y="730"/>
                  </a:lnTo>
                  <a:lnTo>
                    <a:pt x="164" y="729"/>
                  </a:lnTo>
                  <a:lnTo>
                    <a:pt x="165" y="730"/>
                  </a:lnTo>
                  <a:lnTo>
                    <a:pt x="164" y="730"/>
                  </a:lnTo>
                  <a:lnTo>
                    <a:pt x="164" y="731"/>
                  </a:lnTo>
                  <a:lnTo>
                    <a:pt x="165" y="731"/>
                  </a:lnTo>
                  <a:lnTo>
                    <a:pt x="165" y="732"/>
                  </a:lnTo>
                  <a:lnTo>
                    <a:pt x="164" y="732"/>
                  </a:lnTo>
                  <a:lnTo>
                    <a:pt x="163" y="732"/>
                  </a:lnTo>
                  <a:lnTo>
                    <a:pt x="163" y="733"/>
                  </a:lnTo>
                  <a:lnTo>
                    <a:pt x="162" y="733"/>
                  </a:lnTo>
                  <a:lnTo>
                    <a:pt x="163" y="733"/>
                  </a:lnTo>
                  <a:lnTo>
                    <a:pt x="164" y="733"/>
                  </a:lnTo>
                  <a:lnTo>
                    <a:pt x="163" y="734"/>
                  </a:lnTo>
                  <a:lnTo>
                    <a:pt x="163" y="735"/>
                  </a:lnTo>
                  <a:lnTo>
                    <a:pt x="162" y="735"/>
                  </a:lnTo>
                  <a:lnTo>
                    <a:pt x="161" y="735"/>
                  </a:lnTo>
                  <a:lnTo>
                    <a:pt x="161" y="736"/>
                  </a:lnTo>
                  <a:lnTo>
                    <a:pt x="161" y="737"/>
                  </a:lnTo>
                  <a:lnTo>
                    <a:pt x="162" y="737"/>
                  </a:lnTo>
                  <a:lnTo>
                    <a:pt x="163" y="737"/>
                  </a:lnTo>
                  <a:lnTo>
                    <a:pt x="163" y="736"/>
                  </a:lnTo>
                  <a:lnTo>
                    <a:pt x="164" y="736"/>
                  </a:lnTo>
                  <a:lnTo>
                    <a:pt x="165" y="736"/>
                  </a:lnTo>
                  <a:lnTo>
                    <a:pt x="165" y="737"/>
                  </a:lnTo>
                  <a:lnTo>
                    <a:pt x="165" y="738"/>
                  </a:lnTo>
                  <a:lnTo>
                    <a:pt x="166" y="738"/>
                  </a:lnTo>
                  <a:lnTo>
                    <a:pt x="166" y="739"/>
                  </a:lnTo>
                  <a:lnTo>
                    <a:pt x="165" y="740"/>
                  </a:lnTo>
                  <a:lnTo>
                    <a:pt x="164" y="739"/>
                  </a:lnTo>
                  <a:lnTo>
                    <a:pt x="164" y="740"/>
                  </a:lnTo>
                  <a:lnTo>
                    <a:pt x="164" y="741"/>
                  </a:lnTo>
                  <a:lnTo>
                    <a:pt x="163" y="741"/>
                  </a:lnTo>
                  <a:lnTo>
                    <a:pt x="163" y="740"/>
                  </a:lnTo>
                  <a:lnTo>
                    <a:pt x="162" y="740"/>
                  </a:lnTo>
                  <a:lnTo>
                    <a:pt x="161" y="740"/>
                  </a:lnTo>
                  <a:lnTo>
                    <a:pt x="160" y="740"/>
                  </a:lnTo>
                  <a:lnTo>
                    <a:pt x="160" y="741"/>
                  </a:lnTo>
                  <a:lnTo>
                    <a:pt x="159" y="742"/>
                  </a:lnTo>
                  <a:lnTo>
                    <a:pt x="159" y="743"/>
                  </a:lnTo>
                  <a:lnTo>
                    <a:pt x="158" y="743"/>
                  </a:lnTo>
                  <a:lnTo>
                    <a:pt x="159" y="743"/>
                  </a:lnTo>
                  <a:lnTo>
                    <a:pt x="159" y="744"/>
                  </a:lnTo>
                  <a:lnTo>
                    <a:pt x="160" y="744"/>
                  </a:lnTo>
                  <a:lnTo>
                    <a:pt x="160" y="745"/>
                  </a:lnTo>
                  <a:lnTo>
                    <a:pt x="160" y="746"/>
                  </a:lnTo>
                  <a:lnTo>
                    <a:pt x="161" y="746"/>
                  </a:lnTo>
                  <a:lnTo>
                    <a:pt x="161" y="745"/>
                  </a:lnTo>
                  <a:lnTo>
                    <a:pt x="162" y="745"/>
                  </a:lnTo>
                  <a:lnTo>
                    <a:pt x="162" y="746"/>
                  </a:lnTo>
                  <a:lnTo>
                    <a:pt x="163" y="746"/>
                  </a:lnTo>
                  <a:lnTo>
                    <a:pt x="164" y="746"/>
                  </a:lnTo>
                  <a:lnTo>
                    <a:pt x="163" y="747"/>
                  </a:lnTo>
                  <a:lnTo>
                    <a:pt x="163" y="748"/>
                  </a:lnTo>
                  <a:lnTo>
                    <a:pt x="162" y="748"/>
                  </a:lnTo>
                  <a:lnTo>
                    <a:pt x="161" y="748"/>
                  </a:lnTo>
                  <a:lnTo>
                    <a:pt x="160" y="748"/>
                  </a:lnTo>
                  <a:lnTo>
                    <a:pt x="160" y="749"/>
                  </a:lnTo>
                  <a:lnTo>
                    <a:pt x="159" y="749"/>
                  </a:lnTo>
                  <a:lnTo>
                    <a:pt x="158" y="749"/>
                  </a:lnTo>
                  <a:lnTo>
                    <a:pt x="157" y="749"/>
                  </a:lnTo>
                  <a:lnTo>
                    <a:pt x="156" y="748"/>
                  </a:lnTo>
                  <a:lnTo>
                    <a:pt x="156" y="747"/>
                  </a:lnTo>
                  <a:lnTo>
                    <a:pt x="156" y="746"/>
                  </a:lnTo>
                  <a:lnTo>
                    <a:pt x="156" y="745"/>
                  </a:lnTo>
                  <a:lnTo>
                    <a:pt x="155" y="745"/>
                  </a:lnTo>
                  <a:lnTo>
                    <a:pt x="154" y="745"/>
                  </a:lnTo>
                  <a:lnTo>
                    <a:pt x="153" y="745"/>
                  </a:lnTo>
                  <a:lnTo>
                    <a:pt x="153" y="744"/>
                  </a:lnTo>
                  <a:lnTo>
                    <a:pt x="154" y="744"/>
                  </a:lnTo>
                  <a:lnTo>
                    <a:pt x="154" y="743"/>
                  </a:lnTo>
                  <a:lnTo>
                    <a:pt x="153" y="742"/>
                  </a:lnTo>
                  <a:lnTo>
                    <a:pt x="152" y="742"/>
                  </a:lnTo>
                  <a:lnTo>
                    <a:pt x="151" y="742"/>
                  </a:lnTo>
                  <a:lnTo>
                    <a:pt x="150" y="742"/>
                  </a:lnTo>
                  <a:lnTo>
                    <a:pt x="150" y="743"/>
                  </a:lnTo>
                  <a:lnTo>
                    <a:pt x="150" y="742"/>
                  </a:lnTo>
                  <a:lnTo>
                    <a:pt x="149" y="741"/>
                  </a:lnTo>
                  <a:lnTo>
                    <a:pt x="148" y="741"/>
                  </a:lnTo>
                  <a:lnTo>
                    <a:pt x="148" y="740"/>
                  </a:lnTo>
                  <a:lnTo>
                    <a:pt x="147" y="740"/>
                  </a:lnTo>
                  <a:lnTo>
                    <a:pt x="146" y="740"/>
                  </a:lnTo>
                  <a:lnTo>
                    <a:pt x="146" y="741"/>
                  </a:lnTo>
                  <a:lnTo>
                    <a:pt x="145" y="741"/>
                  </a:lnTo>
                  <a:lnTo>
                    <a:pt x="145" y="742"/>
                  </a:lnTo>
                  <a:lnTo>
                    <a:pt x="144" y="742"/>
                  </a:lnTo>
                  <a:lnTo>
                    <a:pt x="144" y="743"/>
                  </a:lnTo>
                  <a:lnTo>
                    <a:pt x="144" y="744"/>
                  </a:lnTo>
                  <a:lnTo>
                    <a:pt x="143" y="744"/>
                  </a:lnTo>
                  <a:lnTo>
                    <a:pt x="143" y="745"/>
                  </a:lnTo>
                  <a:lnTo>
                    <a:pt x="142" y="745"/>
                  </a:lnTo>
                  <a:lnTo>
                    <a:pt x="141" y="745"/>
                  </a:lnTo>
                  <a:lnTo>
                    <a:pt x="141" y="746"/>
                  </a:lnTo>
                  <a:lnTo>
                    <a:pt x="140" y="746"/>
                  </a:lnTo>
                  <a:lnTo>
                    <a:pt x="139" y="746"/>
                  </a:lnTo>
                  <a:lnTo>
                    <a:pt x="138" y="747"/>
                  </a:lnTo>
                  <a:lnTo>
                    <a:pt x="138" y="748"/>
                  </a:lnTo>
                  <a:lnTo>
                    <a:pt x="137" y="748"/>
                  </a:lnTo>
                  <a:lnTo>
                    <a:pt x="137" y="747"/>
                  </a:lnTo>
                  <a:lnTo>
                    <a:pt x="137" y="746"/>
                  </a:lnTo>
                  <a:lnTo>
                    <a:pt x="136" y="746"/>
                  </a:lnTo>
                  <a:lnTo>
                    <a:pt x="135" y="746"/>
                  </a:lnTo>
                  <a:lnTo>
                    <a:pt x="134" y="746"/>
                  </a:lnTo>
                  <a:lnTo>
                    <a:pt x="133" y="746"/>
                  </a:lnTo>
                  <a:lnTo>
                    <a:pt x="132" y="746"/>
                  </a:lnTo>
                  <a:lnTo>
                    <a:pt x="131" y="746"/>
                  </a:lnTo>
                  <a:lnTo>
                    <a:pt x="130" y="746"/>
                  </a:lnTo>
                  <a:lnTo>
                    <a:pt x="129" y="746"/>
                  </a:lnTo>
                  <a:lnTo>
                    <a:pt x="128" y="746"/>
                  </a:lnTo>
                  <a:lnTo>
                    <a:pt x="127" y="747"/>
                  </a:lnTo>
                  <a:lnTo>
                    <a:pt x="125" y="747"/>
                  </a:lnTo>
                  <a:lnTo>
                    <a:pt x="123" y="748"/>
                  </a:lnTo>
                  <a:lnTo>
                    <a:pt x="123" y="749"/>
                  </a:lnTo>
                  <a:lnTo>
                    <a:pt x="122" y="749"/>
                  </a:lnTo>
                  <a:lnTo>
                    <a:pt x="121" y="749"/>
                  </a:lnTo>
                  <a:lnTo>
                    <a:pt x="120" y="749"/>
                  </a:lnTo>
                  <a:lnTo>
                    <a:pt x="119" y="749"/>
                  </a:lnTo>
                  <a:lnTo>
                    <a:pt x="118" y="749"/>
                  </a:lnTo>
                  <a:lnTo>
                    <a:pt x="118" y="750"/>
                  </a:lnTo>
                  <a:lnTo>
                    <a:pt x="118" y="751"/>
                  </a:lnTo>
                  <a:lnTo>
                    <a:pt x="117" y="751"/>
                  </a:lnTo>
                  <a:lnTo>
                    <a:pt x="116" y="751"/>
                  </a:lnTo>
                  <a:lnTo>
                    <a:pt x="116" y="752"/>
                  </a:lnTo>
                  <a:lnTo>
                    <a:pt x="115" y="752"/>
                  </a:lnTo>
                  <a:lnTo>
                    <a:pt x="114" y="752"/>
                  </a:lnTo>
                  <a:lnTo>
                    <a:pt x="113" y="752"/>
                  </a:lnTo>
                  <a:lnTo>
                    <a:pt x="112" y="752"/>
                  </a:lnTo>
                  <a:lnTo>
                    <a:pt x="112" y="753"/>
                  </a:lnTo>
                  <a:lnTo>
                    <a:pt x="112" y="754"/>
                  </a:lnTo>
                  <a:lnTo>
                    <a:pt x="111" y="755"/>
                  </a:lnTo>
                  <a:lnTo>
                    <a:pt x="110" y="755"/>
                  </a:lnTo>
                  <a:lnTo>
                    <a:pt x="109" y="755"/>
                  </a:lnTo>
                  <a:lnTo>
                    <a:pt x="110" y="755"/>
                  </a:lnTo>
                  <a:lnTo>
                    <a:pt x="110" y="756"/>
                  </a:lnTo>
                  <a:lnTo>
                    <a:pt x="109" y="756"/>
                  </a:lnTo>
                  <a:lnTo>
                    <a:pt x="108" y="756"/>
                  </a:lnTo>
                  <a:lnTo>
                    <a:pt x="108" y="755"/>
                  </a:lnTo>
                  <a:lnTo>
                    <a:pt x="107" y="755"/>
                  </a:lnTo>
                  <a:lnTo>
                    <a:pt x="107" y="756"/>
                  </a:lnTo>
                  <a:lnTo>
                    <a:pt x="106" y="756"/>
                  </a:lnTo>
                  <a:lnTo>
                    <a:pt x="106" y="757"/>
                  </a:lnTo>
                  <a:lnTo>
                    <a:pt x="106" y="758"/>
                  </a:lnTo>
                  <a:lnTo>
                    <a:pt x="105" y="758"/>
                  </a:lnTo>
                  <a:lnTo>
                    <a:pt x="105" y="757"/>
                  </a:lnTo>
                  <a:lnTo>
                    <a:pt x="104" y="757"/>
                  </a:lnTo>
                  <a:lnTo>
                    <a:pt x="104" y="756"/>
                  </a:lnTo>
                  <a:lnTo>
                    <a:pt x="105" y="755"/>
                  </a:lnTo>
                  <a:lnTo>
                    <a:pt x="106" y="755"/>
                  </a:lnTo>
                  <a:lnTo>
                    <a:pt x="106" y="754"/>
                  </a:lnTo>
                  <a:lnTo>
                    <a:pt x="107" y="754"/>
                  </a:lnTo>
                  <a:lnTo>
                    <a:pt x="108" y="754"/>
                  </a:lnTo>
                  <a:lnTo>
                    <a:pt x="108" y="753"/>
                  </a:lnTo>
                  <a:lnTo>
                    <a:pt x="108" y="752"/>
                  </a:lnTo>
                  <a:lnTo>
                    <a:pt x="107" y="752"/>
                  </a:lnTo>
                  <a:lnTo>
                    <a:pt x="107" y="751"/>
                  </a:lnTo>
                  <a:lnTo>
                    <a:pt x="106" y="751"/>
                  </a:lnTo>
                  <a:lnTo>
                    <a:pt x="105" y="751"/>
                  </a:lnTo>
                  <a:lnTo>
                    <a:pt x="104" y="751"/>
                  </a:lnTo>
                  <a:lnTo>
                    <a:pt x="103" y="751"/>
                  </a:lnTo>
                  <a:lnTo>
                    <a:pt x="103" y="752"/>
                  </a:lnTo>
                  <a:lnTo>
                    <a:pt x="102" y="752"/>
                  </a:lnTo>
                  <a:lnTo>
                    <a:pt x="101" y="752"/>
                  </a:lnTo>
                  <a:lnTo>
                    <a:pt x="102" y="752"/>
                  </a:lnTo>
                  <a:lnTo>
                    <a:pt x="102" y="751"/>
                  </a:lnTo>
                  <a:lnTo>
                    <a:pt x="101" y="751"/>
                  </a:lnTo>
                  <a:lnTo>
                    <a:pt x="100" y="751"/>
                  </a:lnTo>
                  <a:lnTo>
                    <a:pt x="100" y="752"/>
                  </a:lnTo>
                  <a:lnTo>
                    <a:pt x="100" y="751"/>
                  </a:lnTo>
                  <a:lnTo>
                    <a:pt x="100" y="750"/>
                  </a:lnTo>
                  <a:lnTo>
                    <a:pt x="99" y="749"/>
                  </a:lnTo>
                  <a:lnTo>
                    <a:pt x="98" y="749"/>
                  </a:lnTo>
                  <a:lnTo>
                    <a:pt x="98" y="750"/>
                  </a:lnTo>
                  <a:lnTo>
                    <a:pt x="97" y="750"/>
                  </a:lnTo>
                  <a:lnTo>
                    <a:pt x="96" y="750"/>
                  </a:lnTo>
                  <a:lnTo>
                    <a:pt x="95" y="751"/>
                  </a:lnTo>
                  <a:lnTo>
                    <a:pt x="94" y="751"/>
                  </a:lnTo>
                  <a:lnTo>
                    <a:pt x="93" y="752"/>
                  </a:lnTo>
                  <a:lnTo>
                    <a:pt x="92" y="752"/>
                  </a:lnTo>
                  <a:lnTo>
                    <a:pt x="91" y="752"/>
                  </a:lnTo>
                  <a:lnTo>
                    <a:pt x="92" y="752"/>
                  </a:lnTo>
                  <a:lnTo>
                    <a:pt x="92" y="751"/>
                  </a:lnTo>
                  <a:lnTo>
                    <a:pt x="92" y="750"/>
                  </a:lnTo>
                  <a:lnTo>
                    <a:pt x="91" y="750"/>
                  </a:lnTo>
                  <a:lnTo>
                    <a:pt x="90" y="750"/>
                  </a:lnTo>
                  <a:lnTo>
                    <a:pt x="90" y="749"/>
                  </a:lnTo>
                  <a:lnTo>
                    <a:pt x="89" y="750"/>
                  </a:lnTo>
                  <a:lnTo>
                    <a:pt x="88" y="750"/>
                  </a:lnTo>
                  <a:lnTo>
                    <a:pt x="89" y="750"/>
                  </a:lnTo>
                  <a:lnTo>
                    <a:pt x="89" y="751"/>
                  </a:lnTo>
                  <a:lnTo>
                    <a:pt x="88" y="751"/>
                  </a:lnTo>
                  <a:lnTo>
                    <a:pt x="89" y="751"/>
                  </a:lnTo>
                  <a:lnTo>
                    <a:pt x="88" y="752"/>
                  </a:lnTo>
                  <a:lnTo>
                    <a:pt x="89" y="752"/>
                  </a:lnTo>
                  <a:lnTo>
                    <a:pt x="88" y="752"/>
                  </a:lnTo>
                  <a:lnTo>
                    <a:pt x="87" y="753"/>
                  </a:lnTo>
                  <a:lnTo>
                    <a:pt x="87" y="752"/>
                  </a:lnTo>
                  <a:lnTo>
                    <a:pt x="87" y="753"/>
                  </a:lnTo>
                  <a:lnTo>
                    <a:pt x="86" y="753"/>
                  </a:lnTo>
                  <a:lnTo>
                    <a:pt x="86" y="752"/>
                  </a:lnTo>
                  <a:lnTo>
                    <a:pt x="85" y="751"/>
                  </a:lnTo>
                  <a:lnTo>
                    <a:pt x="85" y="752"/>
                  </a:lnTo>
                  <a:lnTo>
                    <a:pt x="84" y="752"/>
                  </a:lnTo>
                  <a:lnTo>
                    <a:pt x="83" y="752"/>
                  </a:lnTo>
                  <a:lnTo>
                    <a:pt x="82" y="752"/>
                  </a:lnTo>
                  <a:lnTo>
                    <a:pt x="81" y="752"/>
                  </a:lnTo>
                  <a:lnTo>
                    <a:pt x="80" y="752"/>
                  </a:lnTo>
                  <a:lnTo>
                    <a:pt x="80" y="753"/>
                  </a:lnTo>
                  <a:lnTo>
                    <a:pt x="79" y="754"/>
                  </a:lnTo>
                  <a:lnTo>
                    <a:pt x="78" y="755"/>
                  </a:lnTo>
                  <a:lnTo>
                    <a:pt x="77" y="755"/>
                  </a:lnTo>
                  <a:lnTo>
                    <a:pt x="78" y="755"/>
                  </a:lnTo>
                  <a:lnTo>
                    <a:pt x="78" y="756"/>
                  </a:lnTo>
                  <a:lnTo>
                    <a:pt x="79" y="756"/>
                  </a:lnTo>
                  <a:lnTo>
                    <a:pt x="78" y="756"/>
                  </a:lnTo>
                  <a:lnTo>
                    <a:pt x="78" y="757"/>
                  </a:lnTo>
                  <a:lnTo>
                    <a:pt x="78" y="758"/>
                  </a:lnTo>
                  <a:lnTo>
                    <a:pt x="77" y="758"/>
                  </a:lnTo>
                  <a:lnTo>
                    <a:pt x="76" y="758"/>
                  </a:lnTo>
                  <a:lnTo>
                    <a:pt x="76" y="757"/>
                  </a:lnTo>
                  <a:lnTo>
                    <a:pt x="75" y="758"/>
                  </a:lnTo>
                  <a:lnTo>
                    <a:pt x="74" y="759"/>
                  </a:lnTo>
                  <a:lnTo>
                    <a:pt x="74" y="760"/>
                  </a:lnTo>
                  <a:lnTo>
                    <a:pt x="75" y="760"/>
                  </a:lnTo>
                  <a:lnTo>
                    <a:pt x="75" y="761"/>
                  </a:lnTo>
                  <a:lnTo>
                    <a:pt x="74" y="761"/>
                  </a:lnTo>
                  <a:lnTo>
                    <a:pt x="73" y="761"/>
                  </a:lnTo>
                  <a:lnTo>
                    <a:pt x="73" y="762"/>
                  </a:lnTo>
                  <a:lnTo>
                    <a:pt x="73" y="763"/>
                  </a:lnTo>
                  <a:lnTo>
                    <a:pt x="73" y="764"/>
                  </a:lnTo>
                  <a:lnTo>
                    <a:pt x="73" y="765"/>
                  </a:lnTo>
                  <a:lnTo>
                    <a:pt x="73" y="764"/>
                  </a:lnTo>
                  <a:lnTo>
                    <a:pt x="72" y="764"/>
                  </a:lnTo>
                  <a:lnTo>
                    <a:pt x="72" y="765"/>
                  </a:lnTo>
                  <a:lnTo>
                    <a:pt x="71" y="766"/>
                  </a:lnTo>
                  <a:lnTo>
                    <a:pt x="71" y="767"/>
                  </a:lnTo>
                  <a:lnTo>
                    <a:pt x="70" y="768"/>
                  </a:lnTo>
                  <a:lnTo>
                    <a:pt x="70" y="769"/>
                  </a:lnTo>
                  <a:lnTo>
                    <a:pt x="71" y="770"/>
                  </a:lnTo>
                  <a:lnTo>
                    <a:pt x="70" y="770"/>
                  </a:lnTo>
                  <a:lnTo>
                    <a:pt x="70" y="771"/>
                  </a:lnTo>
                  <a:lnTo>
                    <a:pt x="69" y="772"/>
                  </a:lnTo>
                  <a:lnTo>
                    <a:pt x="69" y="773"/>
                  </a:lnTo>
                  <a:lnTo>
                    <a:pt x="69" y="774"/>
                  </a:lnTo>
                  <a:lnTo>
                    <a:pt x="69" y="775"/>
                  </a:lnTo>
                  <a:lnTo>
                    <a:pt x="69" y="776"/>
                  </a:lnTo>
                  <a:lnTo>
                    <a:pt x="70" y="776"/>
                  </a:lnTo>
                  <a:lnTo>
                    <a:pt x="71" y="776"/>
                  </a:lnTo>
                  <a:lnTo>
                    <a:pt x="71" y="777"/>
                  </a:lnTo>
                  <a:lnTo>
                    <a:pt x="72" y="777"/>
                  </a:lnTo>
                  <a:lnTo>
                    <a:pt x="72" y="778"/>
                  </a:lnTo>
                  <a:lnTo>
                    <a:pt x="71" y="779"/>
                  </a:lnTo>
                  <a:lnTo>
                    <a:pt x="70" y="779"/>
                  </a:lnTo>
                  <a:lnTo>
                    <a:pt x="70" y="780"/>
                  </a:lnTo>
                  <a:lnTo>
                    <a:pt x="68" y="781"/>
                  </a:lnTo>
                  <a:lnTo>
                    <a:pt x="68" y="782"/>
                  </a:lnTo>
                  <a:lnTo>
                    <a:pt x="68" y="783"/>
                  </a:lnTo>
                  <a:lnTo>
                    <a:pt x="68" y="784"/>
                  </a:lnTo>
                  <a:lnTo>
                    <a:pt x="69" y="784"/>
                  </a:lnTo>
                  <a:lnTo>
                    <a:pt x="69" y="785"/>
                  </a:lnTo>
                  <a:lnTo>
                    <a:pt x="69" y="786"/>
                  </a:lnTo>
                  <a:lnTo>
                    <a:pt x="69" y="787"/>
                  </a:lnTo>
                  <a:lnTo>
                    <a:pt x="68" y="787"/>
                  </a:lnTo>
                  <a:lnTo>
                    <a:pt x="68" y="788"/>
                  </a:lnTo>
                  <a:lnTo>
                    <a:pt x="67" y="788"/>
                  </a:lnTo>
                  <a:lnTo>
                    <a:pt x="66" y="788"/>
                  </a:lnTo>
                  <a:lnTo>
                    <a:pt x="65" y="788"/>
                  </a:lnTo>
                  <a:lnTo>
                    <a:pt x="65" y="789"/>
                  </a:lnTo>
                  <a:lnTo>
                    <a:pt x="64" y="791"/>
                  </a:lnTo>
                  <a:lnTo>
                    <a:pt x="64" y="792"/>
                  </a:lnTo>
                  <a:lnTo>
                    <a:pt x="65" y="793"/>
                  </a:lnTo>
                  <a:lnTo>
                    <a:pt x="66" y="793"/>
                  </a:lnTo>
                  <a:lnTo>
                    <a:pt x="67" y="793"/>
                  </a:lnTo>
                  <a:lnTo>
                    <a:pt x="67" y="794"/>
                  </a:lnTo>
                  <a:lnTo>
                    <a:pt x="66" y="794"/>
                  </a:lnTo>
                  <a:lnTo>
                    <a:pt x="66" y="795"/>
                  </a:lnTo>
                  <a:lnTo>
                    <a:pt x="66" y="796"/>
                  </a:lnTo>
                  <a:lnTo>
                    <a:pt x="65" y="796"/>
                  </a:lnTo>
                  <a:lnTo>
                    <a:pt x="64" y="795"/>
                  </a:lnTo>
                  <a:lnTo>
                    <a:pt x="63" y="795"/>
                  </a:lnTo>
                  <a:lnTo>
                    <a:pt x="63" y="796"/>
                  </a:lnTo>
                  <a:lnTo>
                    <a:pt x="62" y="796"/>
                  </a:lnTo>
                  <a:lnTo>
                    <a:pt x="62" y="797"/>
                  </a:lnTo>
                  <a:lnTo>
                    <a:pt x="62" y="798"/>
                  </a:lnTo>
                  <a:lnTo>
                    <a:pt x="60" y="798"/>
                  </a:lnTo>
                  <a:lnTo>
                    <a:pt x="60" y="799"/>
                  </a:lnTo>
                  <a:lnTo>
                    <a:pt x="61" y="799"/>
                  </a:lnTo>
                  <a:lnTo>
                    <a:pt x="62" y="799"/>
                  </a:lnTo>
                  <a:lnTo>
                    <a:pt x="63" y="799"/>
                  </a:lnTo>
                  <a:lnTo>
                    <a:pt x="62" y="800"/>
                  </a:lnTo>
                  <a:lnTo>
                    <a:pt x="62" y="801"/>
                  </a:lnTo>
                  <a:lnTo>
                    <a:pt x="61" y="800"/>
                  </a:lnTo>
                  <a:lnTo>
                    <a:pt x="60" y="800"/>
                  </a:lnTo>
                  <a:lnTo>
                    <a:pt x="60" y="801"/>
                  </a:lnTo>
                  <a:lnTo>
                    <a:pt x="61" y="801"/>
                  </a:lnTo>
                  <a:lnTo>
                    <a:pt x="61" y="802"/>
                  </a:lnTo>
                  <a:lnTo>
                    <a:pt x="59" y="802"/>
                  </a:lnTo>
                  <a:lnTo>
                    <a:pt x="58" y="803"/>
                  </a:lnTo>
                  <a:lnTo>
                    <a:pt x="58" y="805"/>
                  </a:lnTo>
                  <a:lnTo>
                    <a:pt x="59" y="806"/>
                  </a:lnTo>
                  <a:lnTo>
                    <a:pt x="59" y="807"/>
                  </a:lnTo>
                  <a:lnTo>
                    <a:pt x="59" y="808"/>
                  </a:lnTo>
                  <a:lnTo>
                    <a:pt x="60" y="807"/>
                  </a:lnTo>
                  <a:lnTo>
                    <a:pt x="60" y="808"/>
                  </a:lnTo>
                  <a:lnTo>
                    <a:pt x="60" y="809"/>
                  </a:lnTo>
                  <a:lnTo>
                    <a:pt x="61" y="808"/>
                  </a:lnTo>
                  <a:lnTo>
                    <a:pt x="61" y="809"/>
                  </a:lnTo>
                  <a:lnTo>
                    <a:pt x="61" y="810"/>
                  </a:lnTo>
                  <a:lnTo>
                    <a:pt x="62" y="810"/>
                  </a:lnTo>
                  <a:lnTo>
                    <a:pt x="61" y="811"/>
                  </a:lnTo>
                  <a:lnTo>
                    <a:pt x="62" y="811"/>
                  </a:lnTo>
                  <a:lnTo>
                    <a:pt x="62" y="812"/>
                  </a:lnTo>
                  <a:lnTo>
                    <a:pt x="61" y="812"/>
                  </a:lnTo>
                  <a:lnTo>
                    <a:pt x="60" y="812"/>
                  </a:lnTo>
                  <a:lnTo>
                    <a:pt x="60" y="813"/>
                  </a:lnTo>
                  <a:lnTo>
                    <a:pt x="61" y="813"/>
                  </a:lnTo>
                  <a:lnTo>
                    <a:pt x="61" y="814"/>
                  </a:lnTo>
                  <a:lnTo>
                    <a:pt x="61" y="815"/>
                  </a:lnTo>
                  <a:lnTo>
                    <a:pt x="60" y="815"/>
                  </a:lnTo>
                  <a:lnTo>
                    <a:pt x="59" y="816"/>
                  </a:lnTo>
                  <a:lnTo>
                    <a:pt x="59" y="817"/>
                  </a:lnTo>
                  <a:lnTo>
                    <a:pt x="60" y="817"/>
                  </a:lnTo>
                  <a:lnTo>
                    <a:pt x="61" y="817"/>
                  </a:lnTo>
                  <a:lnTo>
                    <a:pt x="62" y="817"/>
                  </a:lnTo>
                  <a:lnTo>
                    <a:pt x="63" y="817"/>
                  </a:lnTo>
                  <a:lnTo>
                    <a:pt x="64" y="817"/>
                  </a:lnTo>
                  <a:lnTo>
                    <a:pt x="65" y="817"/>
                  </a:lnTo>
                  <a:lnTo>
                    <a:pt x="66" y="817"/>
                  </a:lnTo>
                  <a:lnTo>
                    <a:pt x="66" y="815"/>
                  </a:lnTo>
                  <a:lnTo>
                    <a:pt x="67" y="814"/>
                  </a:lnTo>
                  <a:lnTo>
                    <a:pt x="68" y="813"/>
                  </a:lnTo>
                  <a:lnTo>
                    <a:pt x="69" y="813"/>
                  </a:lnTo>
                  <a:lnTo>
                    <a:pt x="69" y="814"/>
                  </a:lnTo>
                  <a:lnTo>
                    <a:pt x="70" y="813"/>
                  </a:lnTo>
                  <a:lnTo>
                    <a:pt x="73" y="812"/>
                  </a:lnTo>
                  <a:lnTo>
                    <a:pt x="73" y="811"/>
                  </a:lnTo>
                  <a:lnTo>
                    <a:pt x="73" y="810"/>
                  </a:lnTo>
                  <a:lnTo>
                    <a:pt x="72" y="810"/>
                  </a:lnTo>
                  <a:lnTo>
                    <a:pt x="73" y="809"/>
                  </a:lnTo>
                  <a:lnTo>
                    <a:pt x="74" y="809"/>
                  </a:lnTo>
                  <a:lnTo>
                    <a:pt x="75" y="809"/>
                  </a:lnTo>
                  <a:lnTo>
                    <a:pt x="75" y="808"/>
                  </a:lnTo>
                  <a:lnTo>
                    <a:pt x="76" y="808"/>
                  </a:lnTo>
                  <a:lnTo>
                    <a:pt x="76" y="809"/>
                  </a:lnTo>
                  <a:lnTo>
                    <a:pt x="77" y="808"/>
                  </a:lnTo>
                  <a:lnTo>
                    <a:pt x="78" y="809"/>
                  </a:lnTo>
                  <a:lnTo>
                    <a:pt x="79" y="809"/>
                  </a:lnTo>
                  <a:lnTo>
                    <a:pt x="79" y="808"/>
                  </a:lnTo>
                  <a:lnTo>
                    <a:pt x="80" y="807"/>
                  </a:lnTo>
                  <a:lnTo>
                    <a:pt x="80" y="806"/>
                  </a:lnTo>
                  <a:lnTo>
                    <a:pt x="80" y="805"/>
                  </a:lnTo>
                  <a:lnTo>
                    <a:pt x="81" y="803"/>
                  </a:lnTo>
                  <a:lnTo>
                    <a:pt x="81" y="802"/>
                  </a:lnTo>
                  <a:lnTo>
                    <a:pt x="82" y="802"/>
                  </a:lnTo>
                  <a:lnTo>
                    <a:pt x="83" y="802"/>
                  </a:lnTo>
                  <a:lnTo>
                    <a:pt x="84" y="802"/>
                  </a:lnTo>
                  <a:lnTo>
                    <a:pt x="84" y="801"/>
                  </a:lnTo>
                  <a:lnTo>
                    <a:pt x="85" y="801"/>
                  </a:lnTo>
                  <a:lnTo>
                    <a:pt x="84" y="802"/>
                  </a:lnTo>
                  <a:lnTo>
                    <a:pt x="84" y="803"/>
                  </a:lnTo>
                  <a:lnTo>
                    <a:pt x="84" y="804"/>
                  </a:lnTo>
                  <a:lnTo>
                    <a:pt x="84" y="805"/>
                  </a:lnTo>
                  <a:lnTo>
                    <a:pt x="85" y="805"/>
                  </a:lnTo>
                  <a:lnTo>
                    <a:pt x="86" y="805"/>
                  </a:lnTo>
                  <a:lnTo>
                    <a:pt x="87" y="806"/>
                  </a:lnTo>
                  <a:lnTo>
                    <a:pt x="89" y="805"/>
                  </a:lnTo>
                  <a:lnTo>
                    <a:pt x="89" y="806"/>
                  </a:lnTo>
                  <a:lnTo>
                    <a:pt x="90" y="806"/>
                  </a:lnTo>
                  <a:lnTo>
                    <a:pt x="90" y="807"/>
                  </a:lnTo>
                  <a:lnTo>
                    <a:pt x="90" y="808"/>
                  </a:lnTo>
                  <a:lnTo>
                    <a:pt x="91" y="808"/>
                  </a:lnTo>
                  <a:lnTo>
                    <a:pt x="92" y="809"/>
                  </a:lnTo>
                  <a:lnTo>
                    <a:pt x="93" y="809"/>
                  </a:lnTo>
                  <a:lnTo>
                    <a:pt x="93" y="810"/>
                  </a:lnTo>
                  <a:lnTo>
                    <a:pt x="92" y="809"/>
                  </a:lnTo>
                  <a:lnTo>
                    <a:pt x="91" y="810"/>
                  </a:lnTo>
                  <a:lnTo>
                    <a:pt x="90" y="810"/>
                  </a:lnTo>
                  <a:lnTo>
                    <a:pt x="90" y="811"/>
                  </a:lnTo>
                  <a:lnTo>
                    <a:pt x="89" y="812"/>
                  </a:lnTo>
                  <a:lnTo>
                    <a:pt x="90" y="813"/>
                  </a:lnTo>
                  <a:lnTo>
                    <a:pt x="90" y="812"/>
                  </a:lnTo>
                  <a:lnTo>
                    <a:pt x="90" y="813"/>
                  </a:lnTo>
                  <a:lnTo>
                    <a:pt x="90" y="814"/>
                  </a:lnTo>
                  <a:lnTo>
                    <a:pt x="90" y="815"/>
                  </a:lnTo>
                  <a:lnTo>
                    <a:pt x="90" y="816"/>
                  </a:lnTo>
                  <a:lnTo>
                    <a:pt x="88" y="816"/>
                  </a:lnTo>
                  <a:lnTo>
                    <a:pt x="87" y="815"/>
                  </a:lnTo>
                  <a:lnTo>
                    <a:pt x="87" y="814"/>
                  </a:lnTo>
                  <a:lnTo>
                    <a:pt x="87" y="813"/>
                  </a:lnTo>
                  <a:lnTo>
                    <a:pt x="85" y="813"/>
                  </a:lnTo>
                  <a:lnTo>
                    <a:pt x="85" y="814"/>
                  </a:lnTo>
                  <a:lnTo>
                    <a:pt x="84" y="814"/>
                  </a:lnTo>
                  <a:lnTo>
                    <a:pt x="85" y="813"/>
                  </a:lnTo>
                  <a:lnTo>
                    <a:pt x="85" y="812"/>
                  </a:lnTo>
                  <a:lnTo>
                    <a:pt x="86" y="811"/>
                  </a:lnTo>
                  <a:lnTo>
                    <a:pt x="85" y="811"/>
                  </a:lnTo>
                  <a:lnTo>
                    <a:pt x="84" y="812"/>
                  </a:lnTo>
                  <a:lnTo>
                    <a:pt x="83" y="813"/>
                  </a:lnTo>
                  <a:lnTo>
                    <a:pt x="81" y="814"/>
                  </a:lnTo>
                  <a:lnTo>
                    <a:pt x="80" y="814"/>
                  </a:lnTo>
                  <a:lnTo>
                    <a:pt x="80" y="813"/>
                  </a:lnTo>
                  <a:lnTo>
                    <a:pt x="79" y="813"/>
                  </a:lnTo>
                  <a:lnTo>
                    <a:pt x="79" y="812"/>
                  </a:lnTo>
                  <a:lnTo>
                    <a:pt x="78" y="812"/>
                  </a:lnTo>
                  <a:lnTo>
                    <a:pt x="77" y="811"/>
                  </a:lnTo>
                  <a:lnTo>
                    <a:pt x="77" y="812"/>
                  </a:lnTo>
                  <a:lnTo>
                    <a:pt x="77" y="813"/>
                  </a:lnTo>
                  <a:lnTo>
                    <a:pt x="78" y="813"/>
                  </a:lnTo>
                  <a:lnTo>
                    <a:pt x="78" y="814"/>
                  </a:lnTo>
                  <a:lnTo>
                    <a:pt x="78" y="815"/>
                  </a:lnTo>
                  <a:lnTo>
                    <a:pt x="77" y="815"/>
                  </a:lnTo>
                  <a:lnTo>
                    <a:pt x="76" y="816"/>
                  </a:lnTo>
                  <a:lnTo>
                    <a:pt x="78" y="816"/>
                  </a:lnTo>
                  <a:lnTo>
                    <a:pt x="78" y="815"/>
                  </a:lnTo>
                  <a:lnTo>
                    <a:pt x="79" y="815"/>
                  </a:lnTo>
                  <a:lnTo>
                    <a:pt x="80" y="816"/>
                  </a:lnTo>
                  <a:lnTo>
                    <a:pt x="79" y="816"/>
                  </a:lnTo>
                  <a:lnTo>
                    <a:pt x="77" y="818"/>
                  </a:lnTo>
                  <a:lnTo>
                    <a:pt x="76" y="818"/>
                  </a:lnTo>
                  <a:lnTo>
                    <a:pt x="76" y="819"/>
                  </a:lnTo>
                  <a:lnTo>
                    <a:pt x="75" y="819"/>
                  </a:lnTo>
                  <a:lnTo>
                    <a:pt x="74" y="819"/>
                  </a:lnTo>
                  <a:lnTo>
                    <a:pt x="74" y="818"/>
                  </a:lnTo>
                  <a:lnTo>
                    <a:pt x="74" y="817"/>
                  </a:lnTo>
                  <a:lnTo>
                    <a:pt x="73" y="817"/>
                  </a:lnTo>
                  <a:lnTo>
                    <a:pt x="73" y="818"/>
                  </a:lnTo>
                  <a:lnTo>
                    <a:pt x="72" y="819"/>
                  </a:lnTo>
                  <a:lnTo>
                    <a:pt x="71" y="820"/>
                  </a:lnTo>
                  <a:lnTo>
                    <a:pt x="72" y="820"/>
                  </a:lnTo>
                  <a:lnTo>
                    <a:pt x="73" y="820"/>
                  </a:lnTo>
                  <a:lnTo>
                    <a:pt x="72" y="821"/>
                  </a:lnTo>
                  <a:lnTo>
                    <a:pt x="71" y="821"/>
                  </a:lnTo>
                  <a:lnTo>
                    <a:pt x="70" y="821"/>
                  </a:lnTo>
                  <a:lnTo>
                    <a:pt x="70" y="820"/>
                  </a:lnTo>
                  <a:lnTo>
                    <a:pt x="69" y="820"/>
                  </a:lnTo>
                  <a:lnTo>
                    <a:pt x="69" y="821"/>
                  </a:lnTo>
                  <a:lnTo>
                    <a:pt x="70" y="821"/>
                  </a:lnTo>
                  <a:lnTo>
                    <a:pt x="70" y="822"/>
                  </a:lnTo>
                  <a:lnTo>
                    <a:pt x="71" y="822"/>
                  </a:lnTo>
                  <a:lnTo>
                    <a:pt x="70" y="822"/>
                  </a:lnTo>
                  <a:lnTo>
                    <a:pt x="70" y="823"/>
                  </a:lnTo>
                  <a:lnTo>
                    <a:pt x="69" y="823"/>
                  </a:lnTo>
                  <a:lnTo>
                    <a:pt x="69" y="824"/>
                  </a:lnTo>
                  <a:lnTo>
                    <a:pt x="68" y="824"/>
                  </a:lnTo>
                  <a:lnTo>
                    <a:pt x="67" y="824"/>
                  </a:lnTo>
                  <a:lnTo>
                    <a:pt x="66" y="824"/>
                  </a:lnTo>
                  <a:lnTo>
                    <a:pt x="66" y="825"/>
                  </a:lnTo>
                  <a:lnTo>
                    <a:pt x="67" y="825"/>
                  </a:lnTo>
                  <a:lnTo>
                    <a:pt x="68" y="824"/>
                  </a:lnTo>
                  <a:lnTo>
                    <a:pt x="69" y="825"/>
                  </a:lnTo>
                  <a:lnTo>
                    <a:pt x="70" y="825"/>
                  </a:lnTo>
                  <a:lnTo>
                    <a:pt x="70" y="824"/>
                  </a:lnTo>
                  <a:lnTo>
                    <a:pt x="71" y="824"/>
                  </a:lnTo>
                  <a:lnTo>
                    <a:pt x="72" y="824"/>
                  </a:lnTo>
                  <a:lnTo>
                    <a:pt x="72" y="823"/>
                  </a:lnTo>
                  <a:lnTo>
                    <a:pt x="73" y="823"/>
                  </a:lnTo>
                  <a:lnTo>
                    <a:pt x="73" y="822"/>
                  </a:lnTo>
                  <a:lnTo>
                    <a:pt x="74" y="822"/>
                  </a:lnTo>
                  <a:lnTo>
                    <a:pt x="74" y="823"/>
                  </a:lnTo>
                  <a:lnTo>
                    <a:pt x="73" y="823"/>
                  </a:lnTo>
                  <a:lnTo>
                    <a:pt x="73" y="824"/>
                  </a:lnTo>
                  <a:lnTo>
                    <a:pt x="74" y="824"/>
                  </a:lnTo>
                  <a:lnTo>
                    <a:pt x="74" y="823"/>
                  </a:lnTo>
                  <a:lnTo>
                    <a:pt x="75" y="823"/>
                  </a:lnTo>
                  <a:lnTo>
                    <a:pt x="76" y="823"/>
                  </a:lnTo>
                  <a:lnTo>
                    <a:pt x="76" y="822"/>
                  </a:lnTo>
                  <a:lnTo>
                    <a:pt x="77" y="822"/>
                  </a:lnTo>
                  <a:lnTo>
                    <a:pt x="78" y="820"/>
                  </a:lnTo>
                  <a:lnTo>
                    <a:pt x="78" y="821"/>
                  </a:lnTo>
                  <a:lnTo>
                    <a:pt x="79" y="821"/>
                  </a:lnTo>
                  <a:lnTo>
                    <a:pt x="79" y="820"/>
                  </a:lnTo>
                  <a:lnTo>
                    <a:pt x="80" y="820"/>
                  </a:lnTo>
                  <a:lnTo>
                    <a:pt x="82" y="819"/>
                  </a:lnTo>
                  <a:lnTo>
                    <a:pt x="82" y="820"/>
                  </a:lnTo>
                  <a:lnTo>
                    <a:pt x="83" y="820"/>
                  </a:lnTo>
                  <a:lnTo>
                    <a:pt x="84" y="819"/>
                  </a:lnTo>
                  <a:lnTo>
                    <a:pt x="85" y="819"/>
                  </a:lnTo>
                  <a:lnTo>
                    <a:pt x="85" y="820"/>
                  </a:lnTo>
                  <a:lnTo>
                    <a:pt x="86" y="822"/>
                  </a:lnTo>
                  <a:lnTo>
                    <a:pt x="87" y="822"/>
                  </a:lnTo>
                  <a:lnTo>
                    <a:pt x="87" y="821"/>
                  </a:lnTo>
                  <a:lnTo>
                    <a:pt x="88" y="820"/>
                  </a:lnTo>
                  <a:lnTo>
                    <a:pt x="89" y="820"/>
                  </a:lnTo>
                  <a:lnTo>
                    <a:pt x="89" y="821"/>
                  </a:lnTo>
                  <a:lnTo>
                    <a:pt x="90" y="821"/>
                  </a:lnTo>
                  <a:lnTo>
                    <a:pt x="90" y="820"/>
                  </a:lnTo>
                  <a:lnTo>
                    <a:pt x="92" y="820"/>
                  </a:lnTo>
                  <a:lnTo>
                    <a:pt x="93" y="820"/>
                  </a:lnTo>
                  <a:lnTo>
                    <a:pt x="92" y="821"/>
                  </a:lnTo>
                  <a:lnTo>
                    <a:pt x="91" y="822"/>
                  </a:lnTo>
                  <a:lnTo>
                    <a:pt x="91" y="823"/>
                  </a:lnTo>
                  <a:lnTo>
                    <a:pt x="90" y="823"/>
                  </a:lnTo>
                  <a:lnTo>
                    <a:pt x="89" y="824"/>
                  </a:lnTo>
                  <a:lnTo>
                    <a:pt x="88" y="824"/>
                  </a:lnTo>
                  <a:lnTo>
                    <a:pt x="88" y="825"/>
                  </a:lnTo>
                  <a:lnTo>
                    <a:pt x="88" y="826"/>
                  </a:lnTo>
                  <a:lnTo>
                    <a:pt x="87" y="826"/>
                  </a:lnTo>
                  <a:lnTo>
                    <a:pt x="87" y="827"/>
                  </a:lnTo>
                  <a:lnTo>
                    <a:pt x="86" y="827"/>
                  </a:lnTo>
                  <a:lnTo>
                    <a:pt x="86" y="828"/>
                  </a:lnTo>
                  <a:lnTo>
                    <a:pt x="85" y="828"/>
                  </a:lnTo>
                  <a:lnTo>
                    <a:pt x="85" y="829"/>
                  </a:lnTo>
                  <a:lnTo>
                    <a:pt x="85" y="830"/>
                  </a:lnTo>
                  <a:lnTo>
                    <a:pt x="84" y="830"/>
                  </a:lnTo>
                  <a:lnTo>
                    <a:pt x="84" y="831"/>
                  </a:lnTo>
                  <a:lnTo>
                    <a:pt x="84" y="832"/>
                  </a:lnTo>
                  <a:lnTo>
                    <a:pt x="83" y="833"/>
                  </a:lnTo>
                  <a:lnTo>
                    <a:pt x="83" y="834"/>
                  </a:lnTo>
                  <a:lnTo>
                    <a:pt x="82" y="834"/>
                  </a:lnTo>
                  <a:lnTo>
                    <a:pt x="82" y="835"/>
                  </a:lnTo>
                  <a:lnTo>
                    <a:pt x="81" y="835"/>
                  </a:lnTo>
                  <a:lnTo>
                    <a:pt x="81" y="836"/>
                  </a:lnTo>
                  <a:lnTo>
                    <a:pt x="80" y="836"/>
                  </a:lnTo>
                  <a:lnTo>
                    <a:pt x="80" y="837"/>
                  </a:lnTo>
                  <a:lnTo>
                    <a:pt x="79" y="837"/>
                  </a:lnTo>
                  <a:lnTo>
                    <a:pt x="79" y="838"/>
                  </a:lnTo>
                  <a:lnTo>
                    <a:pt x="79" y="839"/>
                  </a:lnTo>
                  <a:lnTo>
                    <a:pt x="78" y="839"/>
                  </a:lnTo>
                  <a:lnTo>
                    <a:pt x="77" y="839"/>
                  </a:lnTo>
                  <a:lnTo>
                    <a:pt x="76" y="840"/>
                  </a:lnTo>
                  <a:lnTo>
                    <a:pt x="76" y="841"/>
                  </a:lnTo>
                  <a:lnTo>
                    <a:pt x="77" y="841"/>
                  </a:lnTo>
                  <a:lnTo>
                    <a:pt x="77" y="840"/>
                  </a:lnTo>
                  <a:lnTo>
                    <a:pt x="77" y="841"/>
                  </a:lnTo>
                  <a:lnTo>
                    <a:pt x="78" y="841"/>
                  </a:lnTo>
                  <a:lnTo>
                    <a:pt x="79" y="841"/>
                  </a:lnTo>
                  <a:lnTo>
                    <a:pt x="79" y="842"/>
                  </a:lnTo>
                  <a:lnTo>
                    <a:pt x="78" y="842"/>
                  </a:lnTo>
                  <a:lnTo>
                    <a:pt x="78" y="843"/>
                  </a:lnTo>
                  <a:lnTo>
                    <a:pt x="79" y="843"/>
                  </a:lnTo>
                  <a:lnTo>
                    <a:pt x="80" y="843"/>
                  </a:lnTo>
                  <a:lnTo>
                    <a:pt x="79" y="843"/>
                  </a:lnTo>
                  <a:lnTo>
                    <a:pt x="79" y="844"/>
                  </a:lnTo>
                  <a:lnTo>
                    <a:pt x="80" y="844"/>
                  </a:lnTo>
                  <a:lnTo>
                    <a:pt x="81" y="844"/>
                  </a:lnTo>
                  <a:lnTo>
                    <a:pt x="82" y="844"/>
                  </a:lnTo>
                  <a:lnTo>
                    <a:pt x="83" y="844"/>
                  </a:lnTo>
                  <a:lnTo>
                    <a:pt x="83" y="843"/>
                  </a:lnTo>
                  <a:lnTo>
                    <a:pt x="82" y="843"/>
                  </a:lnTo>
                  <a:lnTo>
                    <a:pt x="81" y="842"/>
                  </a:lnTo>
                  <a:lnTo>
                    <a:pt x="81" y="841"/>
                  </a:lnTo>
                  <a:lnTo>
                    <a:pt x="80" y="841"/>
                  </a:lnTo>
                  <a:lnTo>
                    <a:pt x="80" y="840"/>
                  </a:lnTo>
                  <a:lnTo>
                    <a:pt x="80" y="839"/>
                  </a:lnTo>
                  <a:lnTo>
                    <a:pt x="81" y="839"/>
                  </a:lnTo>
                  <a:lnTo>
                    <a:pt x="82" y="839"/>
                  </a:lnTo>
                  <a:lnTo>
                    <a:pt x="81" y="839"/>
                  </a:lnTo>
                  <a:lnTo>
                    <a:pt x="81" y="840"/>
                  </a:lnTo>
                  <a:lnTo>
                    <a:pt x="82" y="840"/>
                  </a:lnTo>
                  <a:lnTo>
                    <a:pt x="83" y="840"/>
                  </a:lnTo>
                  <a:lnTo>
                    <a:pt x="83" y="839"/>
                  </a:lnTo>
                  <a:lnTo>
                    <a:pt x="84" y="839"/>
                  </a:lnTo>
                  <a:lnTo>
                    <a:pt x="84" y="838"/>
                  </a:lnTo>
                  <a:lnTo>
                    <a:pt x="85" y="838"/>
                  </a:lnTo>
                  <a:lnTo>
                    <a:pt x="85" y="837"/>
                  </a:lnTo>
                  <a:lnTo>
                    <a:pt x="86" y="837"/>
                  </a:lnTo>
                  <a:lnTo>
                    <a:pt x="86" y="836"/>
                  </a:lnTo>
                  <a:lnTo>
                    <a:pt x="86" y="835"/>
                  </a:lnTo>
                  <a:lnTo>
                    <a:pt x="86" y="834"/>
                  </a:lnTo>
                  <a:lnTo>
                    <a:pt x="87" y="834"/>
                  </a:lnTo>
                  <a:lnTo>
                    <a:pt x="87" y="833"/>
                  </a:lnTo>
                  <a:lnTo>
                    <a:pt x="88" y="833"/>
                  </a:lnTo>
                  <a:lnTo>
                    <a:pt x="89" y="832"/>
                  </a:lnTo>
                  <a:lnTo>
                    <a:pt x="89" y="831"/>
                  </a:lnTo>
                  <a:lnTo>
                    <a:pt x="89" y="830"/>
                  </a:lnTo>
                  <a:lnTo>
                    <a:pt x="90" y="830"/>
                  </a:lnTo>
                  <a:lnTo>
                    <a:pt x="90" y="829"/>
                  </a:lnTo>
                  <a:lnTo>
                    <a:pt x="91" y="828"/>
                  </a:lnTo>
                  <a:lnTo>
                    <a:pt x="92" y="827"/>
                  </a:lnTo>
                  <a:lnTo>
                    <a:pt x="94" y="827"/>
                  </a:lnTo>
                  <a:lnTo>
                    <a:pt x="95" y="826"/>
                  </a:lnTo>
                  <a:lnTo>
                    <a:pt x="96" y="826"/>
                  </a:lnTo>
                  <a:lnTo>
                    <a:pt x="98" y="824"/>
                  </a:lnTo>
                  <a:lnTo>
                    <a:pt x="99" y="824"/>
                  </a:lnTo>
                  <a:lnTo>
                    <a:pt x="98" y="823"/>
                  </a:lnTo>
                  <a:lnTo>
                    <a:pt x="98" y="822"/>
                  </a:lnTo>
                  <a:lnTo>
                    <a:pt x="99" y="821"/>
                  </a:lnTo>
                  <a:lnTo>
                    <a:pt x="100" y="821"/>
                  </a:lnTo>
                  <a:lnTo>
                    <a:pt x="100" y="820"/>
                  </a:lnTo>
                  <a:lnTo>
                    <a:pt x="101" y="820"/>
                  </a:lnTo>
                  <a:lnTo>
                    <a:pt x="102" y="820"/>
                  </a:lnTo>
                  <a:lnTo>
                    <a:pt x="102" y="821"/>
                  </a:lnTo>
                  <a:lnTo>
                    <a:pt x="103" y="821"/>
                  </a:lnTo>
                  <a:lnTo>
                    <a:pt x="104" y="821"/>
                  </a:lnTo>
                  <a:lnTo>
                    <a:pt x="105" y="821"/>
                  </a:lnTo>
                  <a:lnTo>
                    <a:pt x="106" y="821"/>
                  </a:lnTo>
                  <a:lnTo>
                    <a:pt x="107" y="821"/>
                  </a:lnTo>
                  <a:lnTo>
                    <a:pt x="107" y="820"/>
                  </a:lnTo>
                  <a:lnTo>
                    <a:pt x="108" y="820"/>
                  </a:lnTo>
                  <a:lnTo>
                    <a:pt x="109" y="820"/>
                  </a:lnTo>
                  <a:lnTo>
                    <a:pt x="110" y="820"/>
                  </a:lnTo>
                  <a:lnTo>
                    <a:pt x="111" y="819"/>
                  </a:lnTo>
                  <a:lnTo>
                    <a:pt x="111" y="820"/>
                  </a:lnTo>
                  <a:lnTo>
                    <a:pt x="111" y="821"/>
                  </a:lnTo>
                  <a:lnTo>
                    <a:pt x="109" y="822"/>
                  </a:lnTo>
                  <a:lnTo>
                    <a:pt x="108" y="823"/>
                  </a:lnTo>
                  <a:lnTo>
                    <a:pt x="107" y="824"/>
                  </a:lnTo>
                  <a:lnTo>
                    <a:pt x="105" y="825"/>
                  </a:lnTo>
                  <a:lnTo>
                    <a:pt x="104" y="826"/>
                  </a:lnTo>
                  <a:lnTo>
                    <a:pt x="105" y="827"/>
                  </a:lnTo>
                  <a:lnTo>
                    <a:pt x="106" y="826"/>
                  </a:lnTo>
                  <a:lnTo>
                    <a:pt x="106" y="827"/>
                  </a:lnTo>
                  <a:lnTo>
                    <a:pt x="105" y="827"/>
                  </a:lnTo>
                  <a:lnTo>
                    <a:pt x="106" y="828"/>
                  </a:lnTo>
                  <a:lnTo>
                    <a:pt x="105" y="829"/>
                  </a:lnTo>
                  <a:lnTo>
                    <a:pt x="104" y="830"/>
                  </a:lnTo>
                  <a:lnTo>
                    <a:pt x="103" y="830"/>
                  </a:lnTo>
                  <a:lnTo>
                    <a:pt x="103" y="831"/>
                  </a:lnTo>
                  <a:lnTo>
                    <a:pt x="102" y="833"/>
                  </a:lnTo>
                  <a:lnTo>
                    <a:pt x="102" y="834"/>
                  </a:lnTo>
                  <a:lnTo>
                    <a:pt x="103" y="835"/>
                  </a:lnTo>
                  <a:lnTo>
                    <a:pt x="104" y="834"/>
                  </a:lnTo>
                  <a:lnTo>
                    <a:pt x="105" y="835"/>
                  </a:lnTo>
                  <a:lnTo>
                    <a:pt x="106" y="836"/>
                  </a:lnTo>
                  <a:lnTo>
                    <a:pt x="107" y="836"/>
                  </a:lnTo>
                  <a:lnTo>
                    <a:pt x="108" y="836"/>
                  </a:lnTo>
                  <a:lnTo>
                    <a:pt x="109" y="836"/>
                  </a:lnTo>
                  <a:lnTo>
                    <a:pt x="110" y="836"/>
                  </a:lnTo>
                  <a:lnTo>
                    <a:pt x="112" y="836"/>
                  </a:lnTo>
                  <a:lnTo>
                    <a:pt x="113" y="836"/>
                  </a:lnTo>
                  <a:lnTo>
                    <a:pt x="112" y="836"/>
                  </a:lnTo>
                  <a:lnTo>
                    <a:pt x="113" y="836"/>
                  </a:lnTo>
                  <a:lnTo>
                    <a:pt x="113" y="837"/>
                  </a:lnTo>
                  <a:lnTo>
                    <a:pt x="114" y="837"/>
                  </a:lnTo>
                  <a:lnTo>
                    <a:pt x="115" y="836"/>
                  </a:lnTo>
                  <a:lnTo>
                    <a:pt x="117" y="835"/>
                  </a:lnTo>
                  <a:lnTo>
                    <a:pt x="118" y="836"/>
                  </a:lnTo>
                  <a:lnTo>
                    <a:pt x="120" y="837"/>
                  </a:lnTo>
                  <a:lnTo>
                    <a:pt x="121" y="838"/>
                  </a:lnTo>
                  <a:lnTo>
                    <a:pt x="121" y="839"/>
                  </a:lnTo>
                  <a:lnTo>
                    <a:pt x="122" y="839"/>
                  </a:lnTo>
                  <a:lnTo>
                    <a:pt x="122" y="840"/>
                  </a:lnTo>
                  <a:lnTo>
                    <a:pt x="123" y="840"/>
                  </a:lnTo>
                  <a:lnTo>
                    <a:pt x="123" y="841"/>
                  </a:lnTo>
                  <a:lnTo>
                    <a:pt x="122" y="842"/>
                  </a:lnTo>
                  <a:lnTo>
                    <a:pt x="123" y="842"/>
                  </a:lnTo>
                  <a:lnTo>
                    <a:pt x="124" y="843"/>
                  </a:lnTo>
                  <a:lnTo>
                    <a:pt x="125" y="845"/>
                  </a:lnTo>
                  <a:lnTo>
                    <a:pt x="126" y="845"/>
                  </a:lnTo>
                  <a:lnTo>
                    <a:pt x="127" y="845"/>
                  </a:lnTo>
                  <a:lnTo>
                    <a:pt x="128" y="846"/>
                  </a:lnTo>
                  <a:lnTo>
                    <a:pt x="128" y="847"/>
                  </a:lnTo>
                  <a:lnTo>
                    <a:pt x="127" y="848"/>
                  </a:lnTo>
                  <a:lnTo>
                    <a:pt x="126" y="848"/>
                  </a:lnTo>
                  <a:lnTo>
                    <a:pt x="125" y="848"/>
                  </a:lnTo>
                  <a:lnTo>
                    <a:pt x="126" y="848"/>
                  </a:lnTo>
                  <a:lnTo>
                    <a:pt x="126" y="847"/>
                  </a:lnTo>
                  <a:lnTo>
                    <a:pt x="125" y="847"/>
                  </a:lnTo>
                  <a:lnTo>
                    <a:pt x="124" y="847"/>
                  </a:lnTo>
                  <a:lnTo>
                    <a:pt x="124" y="845"/>
                  </a:lnTo>
                  <a:lnTo>
                    <a:pt x="123" y="845"/>
                  </a:lnTo>
                  <a:lnTo>
                    <a:pt x="121" y="844"/>
                  </a:lnTo>
                  <a:lnTo>
                    <a:pt x="120" y="843"/>
                  </a:lnTo>
                  <a:lnTo>
                    <a:pt x="119" y="843"/>
                  </a:lnTo>
                  <a:lnTo>
                    <a:pt x="119" y="844"/>
                  </a:lnTo>
                  <a:lnTo>
                    <a:pt x="118" y="844"/>
                  </a:lnTo>
                  <a:lnTo>
                    <a:pt x="117" y="844"/>
                  </a:lnTo>
                  <a:lnTo>
                    <a:pt x="117" y="845"/>
                  </a:lnTo>
                  <a:lnTo>
                    <a:pt x="116" y="847"/>
                  </a:lnTo>
                  <a:lnTo>
                    <a:pt x="115" y="847"/>
                  </a:lnTo>
                  <a:lnTo>
                    <a:pt x="115" y="848"/>
                  </a:lnTo>
                  <a:lnTo>
                    <a:pt x="115" y="849"/>
                  </a:lnTo>
                  <a:lnTo>
                    <a:pt x="114" y="849"/>
                  </a:lnTo>
                  <a:lnTo>
                    <a:pt x="114" y="848"/>
                  </a:lnTo>
                  <a:lnTo>
                    <a:pt x="113" y="848"/>
                  </a:lnTo>
                  <a:lnTo>
                    <a:pt x="113" y="849"/>
                  </a:lnTo>
                  <a:lnTo>
                    <a:pt x="112" y="849"/>
                  </a:lnTo>
                  <a:lnTo>
                    <a:pt x="112" y="850"/>
                  </a:lnTo>
                  <a:lnTo>
                    <a:pt x="111" y="850"/>
                  </a:lnTo>
                  <a:lnTo>
                    <a:pt x="111" y="848"/>
                  </a:lnTo>
                  <a:lnTo>
                    <a:pt x="110" y="848"/>
                  </a:lnTo>
                  <a:lnTo>
                    <a:pt x="110" y="849"/>
                  </a:lnTo>
                  <a:lnTo>
                    <a:pt x="109" y="849"/>
                  </a:lnTo>
                  <a:lnTo>
                    <a:pt x="109" y="850"/>
                  </a:lnTo>
                  <a:lnTo>
                    <a:pt x="108" y="850"/>
                  </a:lnTo>
                  <a:lnTo>
                    <a:pt x="107" y="851"/>
                  </a:lnTo>
                  <a:lnTo>
                    <a:pt x="107" y="852"/>
                  </a:lnTo>
                  <a:lnTo>
                    <a:pt x="108" y="852"/>
                  </a:lnTo>
                  <a:lnTo>
                    <a:pt x="108" y="853"/>
                  </a:lnTo>
                  <a:lnTo>
                    <a:pt x="106" y="853"/>
                  </a:lnTo>
                  <a:lnTo>
                    <a:pt x="106" y="855"/>
                  </a:lnTo>
                  <a:lnTo>
                    <a:pt x="107" y="856"/>
                  </a:lnTo>
                  <a:lnTo>
                    <a:pt x="107" y="857"/>
                  </a:lnTo>
                  <a:lnTo>
                    <a:pt x="106" y="858"/>
                  </a:lnTo>
                  <a:lnTo>
                    <a:pt x="106" y="859"/>
                  </a:lnTo>
                  <a:lnTo>
                    <a:pt x="104" y="860"/>
                  </a:lnTo>
                  <a:lnTo>
                    <a:pt x="103" y="863"/>
                  </a:lnTo>
                  <a:lnTo>
                    <a:pt x="102" y="863"/>
                  </a:lnTo>
                  <a:lnTo>
                    <a:pt x="101" y="864"/>
                  </a:lnTo>
                  <a:lnTo>
                    <a:pt x="100" y="865"/>
                  </a:lnTo>
                  <a:lnTo>
                    <a:pt x="100" y="866"/>
                  </a:lnTo>
                  <a:lnTo>
                    <a:pt x="99" y="867"/>
                  </a:lnTo>
                  <a:lnTo>
                    <a:pt x="98" y="867"/>
                  </a:lnTo>
                  <a:lnTo>
                    <a:pt x="96" y="868"/>
                  </a:lnTo>
                  <a:lnTo>
                    <a:pt x="95" y="868"/>
                  </a:lnTo>
                  <a:lnTo>
                    <a:pt x="95" y="867"/>
                  </a:lnTo>
                  <a:lnTo>
                    <a:pt x="94" y="867"/>
                  </a:lnTo>
                  <a:lnTo>
                    <a:pt x="93" y="867"/>
                  </a:lnTo>
                  <a:lnTo>
                    <a:pt x="92" y="867"/>
                  </a:lnTo>
                  <a:lnTo>
                    <a:pt x="92" y="868"/>
                  </a:lnTo>
                  <a:lnTo>
                    <a:pt x="91" y="868"/>
                  </a:lnTo>
                  <a:lnTo>
                    <a:pt x="91" y="870"/>
                  </a:lnTo>
                  <a:lnTo>
                    <a:pt x="90" y="869"/>
                  </a:lnTo>
                  <a:lnTo>
                    <a:pt x="90" y="868"/>
                  </a:lnTo>
                  <a:lnTo>
                    <a:pt x="90" y="867"/>
                  </a:lnTo>
                  <a:lnTo>
                    <a:pt x="90" y="866"/>
                  </a:lnTo>
                  <a:lnTo>
                    <a:pt x="90" y="865"/>
                  </a:lnTo>
                  <a:lnTo>
                    <a:pt x="91" y="863"/>
                  </a:lnTo>
                  <a:lnTo>
                    <a:pt x="90" y="863"/>
                  </a:lnTo>
                  <a:lnTo>
                    <a:pt x="89" y="863"/>
                  </a:lnTo>
                  <a:lnTo>
                    <a:pt x="88" y="863"/>
                  </a:lnTo>
                  <a:lnTo>
                    <a:pt x="87" y="863"/>
                  </a:lnTo>
                  <a:lnTo>
                    <a:pt x="88" y="862"/>
                  </a:lnTo>
                  <a:lnTo>
                    <a:pt x="87" y="862"/>
                  </a:lnTo>
                  <a:lnTo>
                    <a:pt x="87" y="861"/>
                  </a:lnTo>
                  <a:lnTo>
                    <a:pt x="87" y="860"/>
                  </a:lnTo>
                  <a:lnTo>
                    <a:pt x="87" y="859"/>
                  </a:lnTo>
                  <a:lnTo>
                    <a:pt x="87" y="860"/>
                  </a:lnTo>
                  <a:lnTo>
                    <a:pt x="86" y="859"/>
                  </a:lnTo>
                  <a:lnTo>
                    <a:pt x="86" y="860"/>
                  </a:lnTo>
                  <a:lnTo>
                    <a:pt x="86" y="859"/>
                  </a:lnTo>
                  <a:lnTo>
                    <a:pt x="85" y="859"/>
                  </a:lnTo>
                  <a:lnTo>
                    <a:pt x="84" y="860"/>
                  </a:lnTo>
                  <a:lnTo>
                    <a:pt x="84" y="861"/>
                  </a:lnTo>
                  <a:lnTo>
                    <a:pt x="83" y="862"/>
                  </a:lnTo>
                  <a:lnTo>
                    <a:pt x="83" y="863"/>
                  </a:lnTo>
                  <a:lnTo>
                    <a:pt x="82" y="863"/>
                  </a:lnTo>
                  <a:lnTo>
                    <a:pt x="81" y="863"/>
                  </a:lnTo>
                  <a:lnTo>
                    <a:pt x="82" y="863"/>
                  </a:lnTo>
                  <a:lnTo>
                    <a:pt x="82" y="862"/>
                  </a:lnTo>
                  <a:lnTo>
                    <a:pt x="83" y="861"/>
                  </a:lnTo>
                  <a:lnTo>
                    <a:pt x="83" y="860"/>
                  </a:lnTo>
                  <a:lnTo>
                    <a:pt x="84" y="860"/>
                  </a:lnTo>
                  <a:lnTo>
                    <a:pt x="84" y="859"/>
                  </a:lnTo>
                  <a:lnTo>
                    <a:pt x="84" y="858"/>
                  </a:lnTo>
                  <a:lnTo>
                    <a:pt x="84" y="857"/>
                  </a:lnTo>
                  <a:lnTo>
                    <a:pt x="83" y="857"/>
                  </a:lnTo>
                  <a:lnTo>
                    <a:pt x="82" y="856"/>
                  </a:lnTo>
                  <a:lnTo>
                    <a:pt x="81" y="855"/>
                  </a:lnTo>
                  <a:lnTo>
                    <a:pt x="80" y="855"/>
                  </a:lnTo>
                  <a:lnTo>
                    <a:pt x="80" y="856"/>
                  </a:lnTo>
                  <a:lnTo>
                    <a:pt x="79" y="856"/>
                  </a:lnTo>
                  <a:lnTo>
                    <a:pt x="78" y="856"/>
                  </a:lnTo>
                  <a:lnTo>
                    <a:pt x="78" y="857"/>
                  </a:lnTo>
                  <a:lnTo>
                    <a:pt x="77" y="857"/>
                  </a:lnTo>
                  <a:lnTo>
                    <a:pt x="77" y="858"/>
                  </a:lnTo>
                  <a:lnTo>
                    <a:pt x="76" y="858"/>
                  </a:lnTo>
                  <a:lnTo>
                    <a:pt x="76" y="859"/>
                  </a:lnTo>
                  <a:lnTo>
                    <a:pt x="75" y="859"/>
                  </a:lnTo>
                  <a:lnTo>
                    <a:pt x="74" y="859"/>
                  </a:lnTo>
                  <a:lnTo>
                    <a:pt x="74" y="858"/>
                  </a:lnTo>
                  <a:lnTo>
                    <a:pt x="73" y="857"/>
                  </a:lnTo>
                  <a:lnTo>
                    <a:pt x="72" y="857"/>
                  </a:lnTo>
                  <a:lnTo>
                    <a:pt x="72" y="858"/>
                  </a:lnTo>
                  <a:lnTo>
                    <a:pt x="72" y="859"/>
                  </a:lnTo>
                  <a:lnTo>
                    <a:pt x="73" y="860"/>
                  </a:lnTo>
                  <a:lnTo>
                    <a:pt x="72" y="860"/>
                  </a:lnTo>
                  <a:lnTo>
                    <a:pt x="71" y="860"/>
                  </a:lnTo>
                  <a:lnTo>
                    <a:pt x="70" y="860"/>
                  </a:lnTo>
                  <a:lnTo>
                    <a:pt x="70" y="859"/>
                  </a:lnTo>
                  <a:lnTo>
                    <a:pt x="69" y="859"/>
                  </a:lnTo>
                  <a:lnTo>
                    <a:pt x="69" y="858"/>
                  </a:lnTo>
                  <a:lnTo>
                    <a:pt x="69" y="857"/>
                  </a:lnTo>
                  <a:lnTo>
                    <a:pt x="69" y="856"/>
                  </a:lnTo>
                  <a:lnTo>
                    <a:pt x="68" y="856"/>
                  </a:lnTo>
                  <a:lnTo>
                    <a:pt x="68" y="857"/>
                  </a:lnTo>
                  <a:lnTo>
                    <a:pt x="67" y="857"/>
                  </a:lnTo>
                  <a:lnTo>
                    <a:pt x="66" y="857"/>
                  </a:lnTo>
                  <a:lnTo>
                    <a:pt x="65" y="858"/>
                  </a:lnTo>
                  <a:lnTo>
                    <a:pt x="65" y="859"/>
                  </a:lnTo>
                  <a:lnTo>
                    <a:pt x="66" y="859"/>
                  </a:lnTo>
                  <a:lnTo>
                    <a:pt x="66" y="860"/>
                  </a:lnTo>
                  <a:lnTo>
                    <a:pt x="65" y="860"/>
                  </a:lnTo>
                  <a:lnTo>
                    <a:pt x="65" y="861"/>
                  </a:lnTo>
                  <a:lnTo>
                    <a:pt x="64" y="861"/>
                  </a:lnTo>
                  <a:lnTo>
                    <a:pt x="64" y="860"/>
                  </a:lnTo>
                  <a:lnTo>
                    <a:pt x="65" y="860"/>
                  </a:lnTo>
                  <a:lnTo>
                    <a:pt x="64" y="860"/>
                  </a:lnTo>
                  <a:lnTo>
                    <a:pt x="63" y="860"/>
                  </a:lnTo>
                  <a:lnTo>
                    <a:pt x="63" y="859"/>
                  </a:lnTo>
                  <a:lnTo>
                    <a:pt x="63" y="858"/>
                  </a:lnTo>
                  <a:lnTo>
                    <a:pt x="62" y="858"/>
                  </a:lnTo>
                  <a:lnTo>
                    <a:pt x="61" y="858"/>
                  </a:lnTo>
                  <a:lnTo>
                    <a:pt x="60" y="858"/>
                  </a:lnTo>
                  <a:lnTo>
                    <a:pt x="60" y="857"/>
                  </a:lnTo>
                  <a:lnTo>
                    <a:pt x="59" y="857"/>
                  </a:lnTo>
                  <a:lnTo>
                    <a:pt x="58" y="857"/>
                  </a:lnTo>
                  <a:lnTo>
                    <a:pt x="59" y="857"/>
                  </a:lnTo>
                  <a:lnTo>
                    <a:pt x="58" y="857"/>
                  </a:lnTo>
                  <a:lnTo>
                    <a:pt x="58" y="858"/>
                  </a:lnTo>
                  <a:lnTo>
                    <a:pt x="58" y="857"/>
                  </a:lnTo>
                  <a:lnTo>
                    <a:pt x="57" y="857"/>
                  </a:lnTo>
                  <a:lnTo>
                    <a:pt x="56" y="857"/>
                  </a:lnTo>
                  <a:lnTo>
                    <a:pt x="56" y="858"/>
                  </a:lnTo>
                  <a:lnTo>
                    <a:pt x="56" y="857"/>
                  </a:lnTo>
                  <a:lnTo>
                    <a:pt x="55" y="857"/>
                  </a:lnTo>
                  <a:lnTo>
                    <a:pt x="55" y="858"/>
                  </a:lnTo>
                  <a:lnTo>
                    <a:pt x="54" y="858"/>
                  </a:lnTo>
                  <a:lnTo>
                    <a:pt x="53" y="858"/>
                  </a:lnTo>
                  <a:lnTo>
                    <a:pt x="53" y="859"/>
                  </a:lnTo>
                  <a:lnTo>
                    <a:pt x="52" y="859"/>
                  </a:lnTo>
                  <a:lnTo>
                    <a:pt x="52" y="860"/>
                  </a:lnTo>
                  <a:lnTo>
                    <a:pt x="53" y="861"/>
                  </a:lnTo>
                  <a:lnTo>
                    <a:pt x="53" y="862"/>
                  </a:lnTo>
                  <a:lnTo>
                    <a:pt x="52" y="862"/>
                  </a:lnTo>
                  <a:lnTo>
                    <a:pt x="51" y="862"/>
                  </a:lnTo>
                  <a:lnTo>
                    <a:pt x="51" y="861"/>
                  </a:lnTo>
                  <a:lnTo>
                    <a:pt x="51" y="860"/>
                  </a:lnTo>
                  <a:lnTo>
                    <a:pt x="50" y="860"/>
                  </a:lnTo>
                  <a:lnTo>
                    <a:pt x="50" y="861"/>
                  </a:lnTo>
                  <a:lnTo>
                    <a:pt x="49" y="861"/>
                  </a:lnTo>
                  <a:lnTo>
                    <a:pt x="49" y="862"/>
                  </a:lnTo>
                  <a:lnTo>
                    <a:pt x="49" y="863"/>
                  </a:lnTo>
                  <a:lnTo>
                    <a:pt x="49" y="864"/>
                  </a:lnTo>
                  <a:lnTo>
                    <a:pt x="49" y="865"/>
                  </a:lnTo>
                  <a:lnTo>
                    <a:pt x="50" y="865"/>
                  </a:lnTo>
                  <a:lnTo>
                    <a:pt x="50" y="866"/>
                  </a:lnTo>
                  <a:lnTo>
                    <a:pt x="51" y="866"/>
                  </a:lnTo>
                  <a:lnTo>
                    <a:pt x="50" y="866"/>
                  </a:lnTo>
                  <a:lnTo>
                    <a:pt x="49" y="866"/>
                  </a:lnTo>
                  <a:lnTo>
                    <a:pt x="48" y="865"/>
                  </a:lnTo>
                  <a:lnTo>
                    <a:pt x="47" y="865"/>
                  </a:lnTo>
                  <a:lnTo>
                    <a:pt x="46" y="864"/>
                  </a:lnTo>
                  <a:lnTo>
                    <a:pt x="46" y="863"/>
                  </a:lnTo>
                  <a:lnTo>
                    <a:pt x="45" y="862"/>
                  </a:lnTo>
                  <a:lnTo>
                    <a:pt x="44" y="861"/>
                  </a:lnTo>
                  <a:lnTo>
                    <a:pt x="43" y="860"/>
                  </a:lnTo>
                  <a:lnTo>
                    <a:pt x="42" y="860"/>
                  </a:lnTo>
                  <a:lnTo>
                    <a:pt x="42" y="859"/>
                  </a:lnTo>
                  <a:lnTo>
                    <a:pt x="41" y="859"/>
                  </a:lnTo>
                  <a:lnTo>
                    <a:pt x="40" y="858"/>
                  </a:lnTo>
                  <a:lnTo>
                    <a:pt x="40" y="857"/>
                  </a:lnTo>
                  <a:lnTo>
                    <a:pt x="40" y="856"/>
                  </a:lnTo>
                  <a:lnTo>
                    <a:pt x="40" y="855"/>
                  </a:lnTo>
                  <a:lnTo>
                    <a:pt x="39" y="855"/>
                  </a:lnTo>
                  <a:lnTo>
                    <a:pt x="38" y="855"/>
                  </a:lnTo>
                  <a:lnTo>
                    <a:pt x="37" y="854"/>
                  </a:lnTo>
                  <a:lnTo>
                    <a:pt x="36" y="853"/>
                  </a:lnTo>
                  <a:lnTo>
                    <a:pt x="35" y="853"/>
                  </a:lnTo>
                  <a:lnTo>
                    <a:pt x="34" y="853"/>
                  </a:lnTo>
                  <a:lnTo>
                    <a:pt x="34" y="852"/>
                  </a:lnTo>
                  <a:lnTo>
                    <a:pt x="34" y="851"/>
                  </a:lnTo>
                  <a:lnTo>
                    <a:pt x="34" y="850"/>
                  </a:lnTo>
                  <a:lnTo>
                    <a:pt x="33" y="850"/>
                  </a:lnTo>
                  <a:lnTo>
                    <a:pt x="33" y="849"/>
                  </a:lnTo>
                  <a:lnTo>
                    <a:pt x="33" y="848"/>
                  </a:lnTo>
                  <a:lnTo>
                    <a:pt x="33" y="847"/>
                  </a:lnTo>
                  <a:lnTo>
                    <a:pt x="34" y="847"/>
                  </a:lnTo>
                  <a:lnTo>
                    <a:pt x="34" y="846"/>
                  </a:lnTo>
                  <a:lnTo>
                    <a:pt x="34" y="845"/>
                  </a:lnTo>
                  <a:lnTo>
                    <a:pt x="34" y="844"/>
                  </a:lnTo>
                  <a:lnTo>
                    <a:pt x="33" y="844"/>
                  </a:lnTo>
                  <a:lnTo>
                    <a:pt x="32" y="843"/>
                  </a:lnTo>
                  <a:lnTo>
                    <a:pt x="32" y="842"/>
                  </a:lnTo>
                  <a:lnTo>
                    <a:pt x="32" y="841"/>
                  </a:lnTo>
                  <a:lnTo>
                    <a:pt x="32" y="840"/>
                  </a:lnTo>
                  <a:lnTo>
                    <a:pt x="32" y="839"/>
                  </a:lnTo>
                  <a:lnTo>
                    <a:pt x="32" y="838"/>
                  </a:lnTo>
                  <a:lnTo>
                    <a:pt x="31" y="838"/>
                  </a:lnTo>
                  <a:lnTo>
                    <a:pt x="30" y="837"/>
                  </a:lnTo>
                  <a:lnTo>
                    <a:pt x="29" y="836"/>
                  </a:lnTo>
                  <a:lnTo>
                    <a:pt x="28" y="836"/>
                  </a:lnTo>
                  <a:lnTo>
                    <a:pt x="26" y="835"/>
                  </a:lnTo>
                  <a:lnTo>
                    <a:pt x="26" y="834"/>
                  </a:lnTo>
                  <a:lnTo>
                    <a:pt x="26" y="833"/>
                  </a:lnTo>
                  <a:lnTo>
                    <a:pt x="26" y="832"/>
                  </a:lnTo>
                  <a:lnTo>
                    <a:pt x="25" y="832"/>
                  </a:lnTo>
                  <a:lnTo>
                    <a:pt x="24" y="833"/>
                  </a:lnTo>
                  <a:lnTo>
                    <a:pt x="23" y="833"/>
                  </a:lnTo>
                  <a:lnTo>
                    <a:pt x="22" y="834"/>
                  </a:lnTo>
                  <a:lnTo>
                    <a:pt x="21" y="834"/>
                  </a:lnTo>
                  <a:lnTo>
                    <a:pt x="20" y="835"/>
                  </a:lnTo>
                  <a:lnTo>
                    <a:pt x="19" y="834"/>
                  </a:lnTo>
                  <a:lnTo>
                    <a:pt x="19" y="833"/>
                  </a:lnTo>
                  <a:lnTo>
                    <a:pt x="20" y="831"/>
                  </a:lnTo>
                  <a:lnTo>
                    <a:pt x="20" y="830"/>
                  </a:lnTo>
                  <a:lnTo>
                    <a:pt x="19" y="829"/>
                  </a:lnTo>
                  <a:lnTo>
                    <a:pt x="19" y="828"/>
                  </a:lnTo>
                  <a:lnTo>
                    <a:pt x="19" y="827"/>
                  </a:lnTo>
                  <a:lnTo>
                    <a:pt x="19" y="826"/>
                  </a:lnTo>
                  <a:lnTo>
                    <a:pt x="18" y="826"/>
                  </a:lnTo>
                  <a:lnTo>
                    <a:pt x="17" y="825"/>
                  </a:lnTo>
                  <a:lnTo>
                    <a:pt x="16" y="824"/>
                  </a:lnTo>
                  <a:lnTo>
                    <a:pt x="16" y="823"/>
                  </a:lnTo>
                  <a:lnTo>
                    <a:pt x="16" y="822"/>
                  </a:lnTo>
                  <a:lnTo>
                    <a:pt x="17" y="822"/>
                  </a:lnTo>
                  <a:lnTo>
                    <a:pt x="17" y="821"/>
                  </a:lnTo>
                  <a:lnTo>
                    <a:pt x="16" y="821"/>
                  </a:lnTo>
                  <a:lnTo>
                    <a:pt x="15" y="820"/>
                  </a:lnTo>
                  <a:lnTo>
                    <a:pt x="14" y="820"/>
                  </a:lnTo>
                  <a:lnTo>
                    <a:pt x="14" y="819"/>
                  </a:lnTo>
                  <a:lnTo>
                    <a:pt x="13" y="819"/>
                  </a:lnTo>
                  <a:lnTo>
                    <a:pt x="13" y="818"/>
                  </a:lnTo>
                  <a:lnTo>
                    <a:pt x="12" y="818"/>
                  </a:lnTo>
                  <a:lnTo>
                    <a:pt x="11" y="818"/>
                  </a:lnTo>
                  <a:lnTo>
                    <a:pt x="11" y="817"/>
                  </a:lnTo>
                  <a:lnTo>
                    <a:pt x="10" y="817"/>
                  </a:lnTo>
                  <a:lnTo>
                    <a:pt x="9" y="817"/>
                  </a:lnTo>
                  <a:lnTo>
                    <a:pt x="8" y="817"/>
                  </a:lnTo>
                  <a:lnTo>
                    <a:pt x="7" y="818"/>
                  </a:lnTo>
                  <a:lnTo>
                    <a:pt x="6" y="818"/>
                  </a:lnTo>
                  <a:lnTo>
                    <a:pt x="6" y="817"/>
                  </a:lnTo>
                  <a:lnTo>
                    <a:pt x="5" y="817"/>
                  </a:lnTo>
                  <a:lnTo>
                    <a:pt x="5" y="816"/>
                  </a:lnTo>
                  <a:lnTo>
                    <a:pt x="4" y="816"/>
                  </a:lnTo>
                  <a:lnTo>
                    <a:pt x="3" y="815"/>
                  </a:lnTo>
                  <a:lnTo>
                    <a:pt x="3" y="814"/>
                  </a:lnTo>
                  <a:lnTo>
                    <a:pt x="3" y="813"/>
                  </a:lnTo>
                  <a:lnTo>
                    <a:pt x="3" y="812"/>
                  </a:lnTo>
                  <a:lnTo>
                    <a:pt x="2" y="812"/>
                  </a:lnTo>
                  <a:lnTo>
                    <a:pt x="1" y="812"/>
                  </a:lnTo>
                  <a:lnTo>
                    <a:pt x="1" y="811"/>
                  </a:lnTo>
                  <a:lnTo>
                    <a:pt x="1" y="810"/>
                  </a:lnTo>
                  <a:lnTo>
                    <a:pt x="1" y="809"/>
                  </a:lnTo>
                  <a:lnTo>
                    <a:pt x="0" y="808"/>
                  </a:lnTo>
                  <a:lnTo>
                    <a:pt x="1" y="808"/>
                  </a:lnTo>
                  <a:lnTo>
                    <a:pt x="1" y="806"/>
                  </a:lnTo>
                  <a:lnTo>
                    <a:pt x="2" y="806"/>
                  </a:lnTo>
                  <a:lnTo>
                    <a:pt x="3" y="805"/>
                  </a:lnTo>
                  <a:lnTo>
                    <a:pt x="3" y="804"/>
                  </a:lnTo>
                  <a:lnTo>
                    <a:pt x="3" y="803"/>
                  </a:lnTo>
                  <a:lnTo>
                    <a:pt x="3" y="802"/>
                  </a:lnTo>
                  <a:lnTo>
                    <a:pt x="3" y="800"/>
                  </a:lnTo>
                  <a:lnTo>
                    <a:pt x="3" y="799"/>
                  </a:lnTo>
                  <a:lnTo>
                    <a:pt x="4" y="799"/>
                  </a:lnTo>
                  <a:lnTo>
                    <a:pt x="5" y="799"/>
                  </a:lnTo>
                  <a:lnTo>
                    <a:pt x="6" y="798"/>
                  </a:lnTo>
                  <a:lnTo>
                    <a:pt x="6" y="797"/>
                  </a:lnTo>
                  <a:lnTo>
                    <a:pt x="6" y="796"/>
                  </a:lnTo>
                  <a:lnTo>
                    <a:pt x="7" y="795"/>
                  </a:lnTo>
                  <a:lnTo>
                    <a:pt x="6" y="794"/>
                  </a:lnTo>
                  <a:lnTo>
                    <a:pt x="7" y="793"/>
                  </a:lnTo>
                  <a:lnTo>
                    <a:pt x="8" y="793"/>
                  </a:lnTo>
                  <a:lnTo>
                    <a:pt x="8" y="792"/>
                  </a:lnTo>
                  <a:lnTo>
                    <a:pt x="9" y="793"/>
                  </a:lnTo>
                  <a:lnTo>
                    <a:pt x="10" y="792"/>
                  </a:lnTo>
                  <a:lnTo>
                    <a:pt x="11" y="792"/>
                  </a:lnTo>
                  <a:lnTo>
                    <a:pt x="12" y="792"/>
                  </a:lnTo>
                  <a:lnTo>
                    <a:pt x="12" y="791"/>
                  </a:lnTo>
                  <a:lnTo>
                    <a:pt x="13" y="791"/>
                  </a:lnTo>
                  <a:lnTo>
                    <a:pt x="14" y="791"/>
                  </a:lnTo>
                  <a:lnTo>
                    <a:pt x="15" y="791"/>
                  </a:lnTo>
                  <a:lnTo>
                    <a:pt x="16" y="790"/>
                  </a:lnTo>
                  <a:lnTo>
                    <a:pt x="17" y="790"/>
                  </a:lnTo>
                  <a:lnTo>
                    <a:pt x="17" y="789"/>
                  </a:lnTo>
                  <a:lnTo>
                    <a:pt x="17" y="788"/>
                  </a:lnTo>
                  <a:lnTo>
                    <a:pt x="18" y="788"/>
                  </a:lnTo>
                  <a:lnTo>
                    <a:pt x="19" y="788"/>
                  </a:lnTo>
                  <a:lnTo>
                    <a:pt x="20" y="788"/>
                  </a:lnTo>
                  <a:lnTo>
                    <a:pt x="21" y="788"/>
                  </a:lnTo>
                  <a:lnTo>
                    <a:pt x="22" y="788"/>
                  </a:lnTo>
                  <a:lnTo>
                    <a:pt x="22" y="787"/>
                  </a:lnTo>
                  <a:lnTo>
                    <a:pt x="23" y="787"/>
                  </a:lnTo>
                  <a:lnTo>
                    <a:pt x="24" y="787"/>
                  </a:lnTo>
                  <a:lnTo>
                    <a:pt x="25" y="786"/>
                  </a:lnTo>
                  <a:lnTo>
                    <a:pt x="25" y="785"/>
                  </a:lnTo>
                  <a:lnTo>
                    <a:pt x="26" y="785"/>
                  </a:lnTo>
                  <a:lnTo>
                    <a:pt x="26" y="784"/>
                  </a:lnTo>
                  <a:lnTo>
                    <a:pt x="26" y="783"/>
                  </a:lnTo>
                  <a:lnTo>
                    <a:pt x="26" y="782"/>
                  </a:lnTo>
                  <a:lnTo>
                    <a:pt x="26" y="781"/>
                  </a:lnTo>
                  <a:lnTo>
                    <a:pt x="25" y="781"/>
                  </a:lnTo>
                  <a:lnTo>
                    <a:pt x="25" y="780"/>
                  </a:lnTo>
                  <a:lnTo>
                    <a:pt x="25" y="779"/>
                  </a:lnTo>
                  <a:lnTo>
                    <a:pt x="26" y="779"/>
                  </a:lnTo>
                  <a:lnTo>
                    <a:pt x="27" y="779"/>
                  </a:lnTo>
                  <a:lnTo>
                    <a:pt x="28" y="779"/>
                  </a:lnTo>
                  <a:lnTo>
                    <a:pt x="28" y="778"/>
                  </a:lnTo>
                  <a:lnTo>
                    <a:pt x="28" y="777"/>
                  </a:lnTo>
                  <a:lnTo>
                    <a:pt x="27" y="776"/>
                  </a:lnTo>
                  <a:lnTo>
                    <a:pt x="28" y="775"/>
                  </a:lnTo>
                  <a:lnTo>
                    <a:pt x="29" y="775"/>
                  </a:lnTo>
                  <a:lnTo>
                    <a:pt x="29" y="774"/>
                  </a:lnTo>
                  <a:lnTo>
                    <a:pt x="30" y="774"/>
                  </a:lnTo>
                  <a:lnTo>
                    <a:pt x="30" y="773"/>
                  </a:lnTo>
                  <a:lnTo>
                    <a:pt x="29" y="773"/>
                  </a:lnTo>
                  <a:lnTo>
                    <a:pt x="29" y="772"/>
                  </a:lnTo>
                  <a:lnTo>
                    <a:pt x="29" y="771"/>
                  </a:lnTo>
                  <a:lnTo>
                    <a:pt x="30" y="771"/>
                  </a:lnTo>
                  <a:lnTo>
                    <a:pt x="30" y="770"/>
                  </a:lnTo>
                  <a:lnTo>
                    <a:pt x="31" y="770"/>
                  </a:lnTo>
                  <a:lnTo>
                    <a:pt x="31" y="769"/>
                  </a:lnTo>
                  <a:lnTo>
                    <a:pt x="30" y="769"/>
                  </a:lnTo>
                  <a:lnTo>
                    <a:pt x="29" y="768"/>
                  </a:lnTo>
                  <a:lnTo>
                    <a:pt x="29" y="767"/>
                  </a:lnTo>
                  <a:lnTo>
                    <a:pt x="30" y="766"/>
                  </a:lnTo>
                  <a:lnTo>
                    <a:pt x="31" y="765"/>
                  </a:lnTo>
                  <a:lnTo>
                    <a:pt x="32" y="765"/>
                  </a:lnTo>
                  <a:lnTo>
                    <a:pt x="32" y="764"/>
                  </a:lnTo>
                  <a:lnTo>
                    <a:pt x="32" y="763"/>
                  </a:lnTo>
                  <a:lnTo>
                    <a:pt x="31" y="763"/>
                  </a:lnTo>
                  <a:lnTo>
                    <a:pt x="32" y="762"/>
                  </a:lnTo>
                  <a:lnTo>
                    <a:pt x="31" y="762"/>
                  </a:lnTo>
                  <a:lnTo>
                    <a:pt x="31" y="761"/>
                  </a:lnTo>
                  <a:lnTo>
                    <a:pt x="31" y="760"/>
                  </a:lnTo>
                  <a:lnTo>
                    <a:pt x="30" y="760"/>
                  </a:lnTo>
                  <a:lnTo>
                    <a:pt x="29" y="760"/>
                  </a:lnTo>
                  <a:lnTo>
                    <a:pt x="30" y="759"/>
                  </a:lnTo>
                  <a:lnTo>
                    <a:pt x="30" y="758"/>
                  </a:lnTo>
                  <a:lnTo>
                    <a:pt x="31" y="758"/>
                  </a:lnTo>
                  <a:lnTo>
                    <a:pt x="31" y="757"/>
                  </a:lnTo>
                  <a:lnTo>
                    <a:pt x="31" y="756"/>
                  </a:lnTo>
                  <a:lnTo>
                    <a:pt x="32" y="756"/>
                  </a:lnTo>
                  <a:lnTo>
                    <a:pt x="32" y="755"/>
                  </a:lnTo>
                  <a:lnTo>
                    <a:pt x="32" y="753"/>
                  </a:lnTo>
                  <a:lnTo>
                    <a:pt x="32" y="752"/>
                  </a:lnTo>
                  <a:lnTo>
                    <a:pt x="32" y="751"/>
                  </a:lnTo>
                  <a:lnTo>
                    <a:pt x="33" y="751"/>
                  </a:lnTo>
                  <a:lnTo>
                    <a:pt x="34" y="750"/>
                  </a:lnTo>
                  <a:lnTo>
                    <a:pt x="34" y="749"/>
                  </a:lnTo>
                  <a:lnTo>
                    <a:pt x="33" y="749"/>
                  </a:lnTo>
                  <a:lnTo>
                    <a:pt x="33" y="748"/>
                  </a:lnTo>
                  <a:lnTo>
                    <a:pt x="33" y="747"/>
                  </a:lnTo>
                  <a:lnTo>
                    <a:pt x="33" y="746"/>
                  </a:lnTo>
                  <a:lnTo>
                    <a:pt x="34" y="746"/>
                  </a:lnTo>
                  <a:lnTo>
                    <a:pt x="35" y="746"/>
                  </a:lnTo>
                  <a:lnTo>
                    <a:pt x="35" y="745"/>
                  </a:lnTo>
                  <a:lnTo>
                    <a:pt x="36" y="745"/>
                  </a:lnTo>
                  <a:lnTo>
                    <a:pt x="37" y="744"/>
                  </a:lnTo>
                  <a:lnTo>
                    <a:pt x="37" y="743"/>
                  </a:lnTo>
                  <a:lnTo>
                    <a:pt x="36" y="743"/>
                  </a:lnTo>
                  <a:lnTo>
                    <a:pt x="36" y="742"/>
                  </a:lnTo>
                  <a:lnTo>
                    <a:pt x="37" y="742"/>
                  </a:lnTo>
                  <a:lnTo>
                    <a:pt x="37" y="741"/>
                  </a:lnTo>
                  <a:lnTo>
                    <a:pt x="37" y="740"/>
                  </a:lnTo>
                  <a:lnTo>
                    <a:pt x="37" y="739"/>
                  </a:lnTo>
                  <a:lnTo>
                    <a:pt x="38" y="739"/>
                  </a:lnTo>
                  <a:lnTo>
                    <a:pt x="39" y="739"/>
                  </a:lnTo>
                  <a:lnTo>
                    <a:pt x="39" y="738"/>
                  </a:lnTo>
                  <a:lnTo>
                    <a:pt x="39" y="737"/>
                  </a:lnTo>
                  <a:lnTo>
                    <a:pt x="39" y="736"/>
                  </a:lnTo>
                  <a:lnTo>
                    <a:pt x="39" y="735"/>
                  </a:lnTo>
                  <a:lnTo>
                    <a:pt x="39" y="734"/>
                  </a:lnTo>
                  <a:lnTo>
                    <a:pt x="40" y="733"/>
                  </a:lnTo>
                  <a:lnTo>
                    <a:pt x="41" y="732"/>
                  </a:lnTo>
                  <a:lnTo>
                    <a:pt x="41" y="731"/>
                  </a:lnTo>
                  <a:lnTo>
                    <a:pt x="40" y="730"/>
                  </a:lnTo>
                  <a:lnTo>
                    <a:pt x="39" y="730"/>
                  </a:lnTo>
                  <a:lnTo>
                    <a:pt x="39" y="729"/>
                  </a:lnTo>
                  <a:lnTo>
                    <a:pt x="39" y="728"/>
                  </a:lnTo>
                  <a:lnTo>
                    <a:pt x="38" y="728"/>
                  </a:lnTo>
                  <a:lnTo>
                    <a:pt x="38" y="727"/>
                  </a:lnTo>
                  <a:lnTo>
                    <a:pt x="38" y="726"/>
                  </a:lnTo>
                  <a:lnTo>
                    <a:pt x="39" y="726"/>
                  </a:lnTo>
                  <a:lnTo>
                    <a:pt x="40" y="726"/>
                  </a:lnTo>
                  <a:lnTo>
                    <a:pt x="40" y="725"/>
                  </a:lnTo>
                  <a:lnTo>
                    <a:pt x="41" y="725"/>
                  </a:lnTo>
                  <a:lnTo>
                    <a:pt x="42" y="724"/>
                  </a:lnTo>
                  <a:lnTo>
                    <a:pt x="42" y="723"/>
                  </a:lnTo>
                  <a:lnTo>
                    <a:pt x="42" y="722"/>
                  </a:lnTo>
                  <a:lnTo>
                    <a:pt x="42" y="721"/>
                  </a:lnTo>
                  <a:lnTo>
                    <a:pt x="43" y="721"/>
                  </a:lnTo>
                  <a:lnTo>
                    <a:pt x="44" y="721"/>
                  </a:lnTo>
                  <a:lnTo>
                    <a:pt x="44" y="722"/>
                  </a:lnTo>
                  <a:lnTo>
                    <a:pt x="44" y="721"/>
                  </a:lnTo>
                  <a:lnTo>
                    <a:pt x="44" y="720"/>
                  </a:lnTo>
                  <a:lnTo>
                    <a:pt x="45" y="720"/>
                  </a:lnTo>
                  <a:lnTo>
                    <a:pt x="46" y="720"/>
                  </a:lnTo>
                  <a:lnTo>
                    <a:pt x="47" y="720"/>
                  </a:lnTo>
                  <a:lnTo>
                    <a:pt x="48" y="720"/>
                  </a:lnTo>
                  <a:lnTo>
                    <a:pt x="49" y="721"/>
                  </a:lnTo>
                  <a:lnTo>
                    <a:pt x="49" y="722"/>
                  </a:lnTo>
                  <a:lnTo>
                    <a:pt x="49" y="721"/>
                  </a:lnTo>
                  <a:lnTo>
                    <a:pt x="50" y="721"/>
                  </a:lnTo>
                  <a:lnTo>
                    <a:pt x="50" y="722"/>
                  </a:lnTo>
                  <a:lnTo>
                    <a:pt x="51" y="722"/>
                  </a:lnTo>
                  <a:lnTo>
                    <a:pt x="52" y="722"/>
                  </a:lnTo>
                  <a:lnTo>
                    <a:pt x="52" y="721"/>
                  </a:lnTo>
                  <a:lnTo>
                    <a:pt x="53" y="721"/>
                  </a:lnTo>
                  <a:lnTo>
                    <a:pt x="54" y="721"/>
                  </a:lnTo>
                  <a:lnTo>
                    <a:pt x="55" y="721"/>
                  </a:lnTo>
                  <a:lnTo>
                    <a:pt x="54" y="720"/>
                  </a:lnTo>
                  <a:lnTo>
                    <a:pt x="55" y="720"/>
                  </a:lnTo>
                  <a:lnTo>
                    <a:pt x="55" y="719"/>
                  </a:lnTo>
                  <a:lnTo>
                    <a:pt x="56" y="719"/>
                  </a:lnTo>
                  <a:lnTo>
                    <a:pt x="56" y="718"/>
                  </a:lnTo>
                  <a:lnTo>
                    <a:pt x="57" y="718"/>
                  </a:lnTo>
                  <a:lnTo>
                    <a:pt x="57" y="717"/>
                  </a:lnTo>
                  <a:lnTo>
                    <a:pt x="57" y="716"/>
                  </a:lnTo>
                  <a:lnTo>
                    <a:pt x="57" y="715"/>
                  </a:lnTo>
                  <a:lnTo>
                    <a:pt x="56" y="715"/>
                  </a:lnTo>
                  <a:lnTo>
                    <a:pt x="57" y="715"/>
                  </a:lnTo>
                  <a:lnTo>
                    <a:pt x="57" y="714"/>
                  </a:lnTo>
                  <a:lnTo>
                    <a:pt x="58" y="714"/>
                  </a:lnTo>
                  <a:lnTo>
                    <a:pt x="58" y="713"/>
                  </a:lnTo>
                  <a:lnTo>
                    <a:pt x="58" y="712"/>
                  </a:lnTo>
                  <a:lnTo>
                    <a:pt x="59" y="712"/>
                  </a:lnTo>
                  <a:lnTo>
                    <a:pt x="59" y="711"/>
                  </a:lnTo>
                  <a:lnTo>
                    <a:pt x="59" y="710"/>
                  </a:lnTo>
                  <a:lnTo>
                    <a:pt x="60" y="710"/>
                  </a:lnTo>
                  <a:lnTo>
                    <a:pt x="60" y="709"/>
                  </a:lnTo>
                  <a:lnTo>
                    <a:pt x="61" y="709"/>
                  </a:lnTo>
                  <a:lnTo>
                    <a:pt x="62" y="709"/>
                  </a:lnTo>
                  <a:lnTo>
                    <a:pt x="63" y="709"/>
                  </a:lnTo>
                  <a:lnTo>
                    <a:pt x="64" y="709"/>
                  </a:lnTo>
                  <a:lnTo>
                    <a:pt x="64" y="708"/>
                  </a:lnTo>
                  <a:lnTo>
                    <a:pt x="65" y="708"/>
                  </a:lnTo>
                  <a:lnTo>
                    <a:pt x="66" y="708"/>
                  </a:lnTo>
                  <a:lnTo>
                    <a:pt x="66" y="707"/>
                  </a:lnTo>
                  <a:lnTo>
                    <a:pt x="67" y="707"/>
                  </a:lnTo>
                  <a:lnTo>
                    <a:pt x="67" y="706"/>
                  </a:lnTo>
                  <a:lnTo>
                    <a:pt x="67" y="707"/>
                  </a:lnTo>
                  <a:lnTo>
                    <a:pt x="67" y="706"/>
                  </a:lnTo>
                  <a:lnTo>
                    <a:pt x="68" y="706"/>
                  </a:lnTo>
                  <a:lnTo>
                    <a:pt x="69" y="706"/>
                  </a:lnTo>
                  <a:lnTo>
                    <a:pt x="69" y="705"/>
                  </a:lnTo>
                  <a:lnTo>
                    <a:pt x="69" y="706"/>
                  </a:lnTo>
                  <a:lnTo>
                    <a:pt x="69" y="705"/>
                  </a:lnTo>
                  <a:lnTo>
                    <a:pt x="70" y="705"/>
                  </a:lnTo>
                  <a:lnTo>
                    <a:pt x="70" y="704"/>
                  </a:lnTo>
                  <a:lnTo>
                    <a:pt x="71" y="704"/>
                  </a:lnTo>
                  <a:lnTo>
                    <a:pt x="72" y="704"/>
                  </a:lnTo>
                  <a:lnTo>
                    <a:pt x="72" y="705"/>
                  </a:lnTo>
                  <a:lnTo>
                    <a:pt x="72" y="704"/>
                  </a:lnTo>
                  <a:lnTo>
                    <a:pt x="73" y="704"/>
                  </a:lnTo>
                  <a:lnTo>
                    <a:pt x="73" y="705"/>
                  </a:lnTo>
                  <a:lnTo>
                    <a:pt x="73" y="706"/>
                  </a:lnTo>
                  <a:lnTo>
                    <a:pt x="74" y="706"/>
                  </a:lnTo>
                  <a:lnTo>
                    <a:pt x="74" y="707"/>
                  </a:lnTo>
                  <a:lnTo>
                    <a:pt x="74" y="706"/>
                  </a:lnTo>
                  <a:lnTo>
                    <a:pt x="75" y="706"/>
                  </a:lnTo>
                  <a:lnTo>
                    <a:pt x="75" y="705"/>
                  </a:lnTo>
                  <a:lnTo>
                    <a:pt x="76" y="705"/>
                  </a:lnTo>
                  <a:lnTo>
                    <a:pt x="77" y="705"/>
                  </a:lnTo>
                  <a:lnTo>
                    <a:pt x="77" y="706"/>
                  </a:lnTo>
                  <a:lnTo>
                    <a:pt x="78" y="706"/>
                  </a:lnTo>
                  <a:lnTo>
                    <a:pt x="78" y="707"/>
                  </a:lnTo>
                  <a:lnTo>
                    <a:pt x="79" y="707"/>
                  </a:lnTo>
                  <a:lnTo>
                    <a:pt x="79" y="708"/>
                  </a:lnTo>
                  <a:lnTo>
                    <a:pt x="79" y="707"/>
                  </a:lnTo>
                  <a:lnTo>
                    <a:pt x="80" y="707"/>
                  </a:lnTo>
                  <a:lnTo>
                    <a:pt x="80" y="706"/>
                  </a:lnTo>
                  <a:lnTo>
                    <a:pt x="80" y="705"/>
                  </a:lnTo>
                  <a:lnTo>
                    <a:pt x="81" y="705"/>
                  </a:lnTo>
                  <a:lnTo>
                    <a:pt x="81" y="704"/>
                  </a:lnTo>
                  <a:lnTo>
                    <a:pt x="82" y="704"/>
                  </a:lnTo>
                  <a:lnTo>
                    <a:pt x="83" y="704"/>
                  </a:lnTo>
                  <a:lnTo>
                    <a:pt x="83" y="703"/>
                  </a:lnTo>
                  <a:lnTo>
                    <a:pt x="83" y="702"/>
                  </a:lnTo>
                  <a:lnTo>
                    <a:pt x="84" y="702"/>
                  </a:lnTo>
                  <a:lnTo>
                    <a:pt x="84" y="701"/>
                  </a:lnTo>
                  <a:lnTo>
                    <a:pt x="85" y="701"/>
                  </a:lnTo>
                  <a:lnTo>
                    <a:pt x="85" y="702"/>
                  </a:lnTo>
                  <a:lnTo>
                    <a:pt x="85" y="703"/>
                  </a:lnTo>
                  <a:lnTo>
                    <a:pt x="86" y="703"/>
                  </a:lnTo>
                  <a:lnTo>
                    <a:pt x="87" y="704"/>
                  </a:lnTo>
                  <a:lnTo>
                    <a:pt x="89" y="705"/>
                  </a:lnTo>
                  <a:lnTo>
                    <a:pt x="90" y="705"/>
                  </a:lnTo>
                  <a:lnTo>
                    <a:pt x="90" y="704"/>
                  </a:lnTo>
                  <a:lnTo>
                    <a:pt x="90" y="703"/>
                  </a:lnTo>
                  <a:lnTo>
                    <a:pt x="91" y="703"/>
                  </a:lnTo>
                  <a:lnTo>
                    <a:pt x="91" y="704"/>
                  </a:lnTo>
                  <a:lnTo>
                    <a:pt x="91" y="703"/>
                  </a:lnTo>
                  <a:lnTo>
                    <a:pt x="92" y="703"/>
                  </a:lnTo>
                  <a:lnTo>
                    <a:pt x="93" y="703"/>
                  </a:lnTo>
                  <a:lnTo>
                    <a:pt x="93" y="702"/>
                  </a:lnTo>
                  <a:lnTo>
                    <a:pt x="94" y="702"/>
                  </a:lnTo>
                  <a:lnTo>
                    <a:pt x="93" y="702"/>
                  </a:lnTo>
                  <a:lnTo>
                    <a:pt x="94" y="702"/>
                  </a:lnTo>
                  <a:lnTo>
                    <a:pt x="96" y="701"/>
                  </a:lnTo>
                  <a:lnTo>
                    <a:pt x="96" y="700"/>
                  </a:lnTo>
                  <a:lnTo>
                    <a:pt x="97" y="698"/>
                  </a:lnTo>
                  <a:lnTo>
                    <a:pt x="98" y="698"/>
                  </a:lnTo>
                  <a:lnTo>
                    <a:pt x="99" y="698"/>
                  </a:lnTo>
                  <a:lnTo>
                    <a:pt x="99" y="697"/>
                  </a:lnTo>
                  <a:lnTo>
                    <a:pt x="100" y="698"/>
                  </a:lnTo>
                  <a:lnTo>
                    <a:pt x="100" y="697"/>
                  </a:lnTo>
                  <a:lnTo>
                    <a:pt x="101" y="697"/>
                  </a:lnTo>
                  <a:lnTo>
                    <a:pt x="102" y="696"/>
                  </a:lnTo>
                  <a:lnTo>
                    <a:pt x="103" y="696"/>
                  </a:lnTo>
                  <a:lnTo>
                    <a:pt x="103" y="695"/>
                  </a:lnTo>
                  <a:lnTo>
                    <a:pt x="104" y="695"/>
                  </a:lnTo>
                  <a:lnTo>
                    <a:pt x="106" y="694"/>
                  </a:lnTo>
                  <a:lnTo>
                    <a:pt x="106" y="693"/>
                  </a:lnTo>
                  <a:lnTo>
                    <a:pt x="107" y="692"/>
                  </a:lnTo>
                  <a:lnTo>
                    <a:pt x="108" y="691"/>
                  </a:lnTo>
                  <a:lnTo>
                    <a:pt x="109" y="691"/>
                  </a:lnTo>
                  <a:lnTo>
                    <a:pt x="109" y="692"/>
                  </a:lnTo>
                  <a:lnTo>
                    <a:pt x="110" y="692"/>
                  </a:lnTo>
                  <a:lnTo>
                    <a:pt x="110" y="693"/>
                  </a:lnTo>
                  <a:lnTo>
                    <a:pt x="111" y="693"/>
                  </a:lnTo>
                  <a:lnTo>
                    <a:pt x="112" y="692"/>
                  </a:lnTo>
                  <a:lnTo>
                    <a:pt x="113" y="691"/>
                  </a:lnTo>
                  <a:lnTo>
                    <a:pt x="114" y="691"/>
                  </a:lnTo>
                  <a:lnTo>
                    <a:pt x="115" y="691"/>
                  </a:lnTo>
                  <a:lnTo>
                    <a:pt x="116" y="691"/>
                  </a:lnTo>
                  <a:lnTo>
                    <a:pt x="117" y="691"/>
                  </a:lnTo>
                  <a:lnTo>
                    <a:pt x="118" y="691"/>
                  </a:lnTo>
                  <a:lnTo>
                    <a:pt x="118" y="690"/>
                  </a:lnTo>
                  <a:lnTo>
                    <a:pt x="119" y="690"/>
                  </a:lnTo>
                  <a:lnTo>
                    <a:pt x="119" y="689"/>
                  </a:lnTo>
                  <a:lnTo>
                    <a:pt x="120" y="689"/>
                  </a:lnTo>
                  <a:lnTo>
                    <a:pt x="120" y="690"/>
                  </a:lnTo>
                  <a:lnTo>
                    <a:pt x="120" y="691"/>
                  </a:lnTo>
                  <a:lnTo>
                    <a:pt x="121" y="691"/>
                  </a:lnTo>
                  <a:lnTo>
                    <a:pt x="121" y="692"/>
                  </a:lnTo>
                  <a:lnTo>
                    <a:pt x="122" y="691"/>
                  </a:lnTo>
                  <a:lnTo>
                    <a:pt x="123" y="691"/>
                  </a:lnTo>
                  <a:lnTo>
                    <a:pt x="123" y="692"/>
                  </a:lnTo>
                  <a:lnTo>
                    <a:pt x="124" y="692"/>
                  </a:lnTo>
                  <a:lnTo>
                    <a:pt x="125" y="692"/>
                  </a:lnTo>
                  <a:lnTo>
                    <a:pt x="125" y="693"/>
                  </a:lnTo>
                  <a:lnTo>
                    <a:pt x="125" y="694"/>
                  </a:lnTo>
                  <a:lnTo>
                    <a:pt x="126" y="694"/>
                  </a:lnTo>
                  <a:lnTo>
                    <a:pt x="127" y="694"/>
                  </a:lnTo>
                  <a:lnTo>
                    <a:pt x="127" y="693"/>
                  </a:lnTo>
                  <a:lnTo>
                    <a:pt x="128" y="693"/>
                  </a:lnTo>
                  <a:lnTo>
                    <a:pt x="129" y="693"/>
                  </a:lnTo>
                  <a:lnTo>
                    <a:pt x="130" y="693"/>
                  </a:lnTo>
                  <a:lnTo>
                    <a:pt x="130" y="692"/>
                  </a:lnTo>
                  <a:lnTo>
                    <a:pt x="130" y="691"/>
                  </a:lnTo>
                  <a:lnTo>
                    <a:pt x="130" y="690"/>
                  </a:lnTo>
                  <a:lnTo>
                    <a:pt x="131" y="689"/>
                  </a:lnTo>
                  <a:lnTo>
                    <a:pt x="132" y="689"/>
                  </a:lnTo>
                  <a:lnTo>
                    <a:pt x="133" y="688"/>
                  </a:lnTo>
                  <a:lnTo>
                    <a:pt x="134" y="688"/>
                  </a:lnTo>
                  <a:lnTo>
                    <a:pt x="135" y="687"/>
                  </a:lnTo>
                  <a:lnTo>
                    <a:pt x="136" y="687"/>
                  </a:lnTo>
                  <a:lnTo>
                    <a:pt x="137" y="686"/>
                  </a:lnTo>
                  <a:lnTo>
                    <a:pt x="138" y="686"/>
                  </a:lnTo>
                  <a:lnTo>
                    <a:pt x="139" y="687"/>
                  </a:lnTo>
                  <a:lnTo>
                    <a:pt x="139" y="686"/>
                  </a:lnTo>
                  <a:lnTo>
                    <a:pt x="140" y="686"/>
                  </a:lnTo>
                  <a:lnTo>
                    <a:pt x="140" y="685"/>
                  </a:lnTo>
                  <a:lnTo>
                    <a:pt x="141" y="685"/>
                  </a:lnTo>
                  <a:lnTo>
                    <a:pt x="141" y="684"/>
                  </a:lnTo>
                  <a:lnTo>
                    <a:pt x="142" y="684"/>
                  </a:lnTo>
                  <a:lnTo>
                    <a:pt x="143" y="683"/>
                  </a:lnTo>
                  <a:lnTo>
                    <a:pt x="144" y="682"/>
                  </a:lnTo>
                  <a:lnTo>
                    <a:pt x="145" y="682"/>
                  </a:lnTo>
                  <a:lnTo>
                    <a:pt x="145" y="681"/>
                  </a:lnTo>
                  <a:lnTo>
                    <a:pt x="146" y="681"/>
                  </a:lnTo>
                  <a:lnTo>
                    <a:pt x="147" y="681"/>
                  </a:lnTo>
                  <a:lnTo>
                    <a:pt x="148" y="681"/>
                  </a:lnTo>
                  <a:lnTo>
                    <a:pt x="149" y="681"/>
                  </a:lnTo>
                  <a:lnTo>
                    <a:pt x="150" y="681"/>
                  </a:lnTo>
                  <a:lnTo>
                    <a:pt x="151" y="681"/>
                  </a:lnTo>
                  <a:lnTo>
                    <a:pt x="152" y="681"/>
                  </a:lnTo>
                  <a:lnTo>
                    <a:pt x="152" y="682"/>
                  </a:lnTo>
                  <a:lnTo>
                    <a:pt x="153" y="682"/>
                  </a:lnTo>
                  <a:lnTo>
                    <a:pt x="153" y="683"/>
                  </a:lnTo>
                  <a:lnTo>
                    <a:pt x="154" y="684"/>
                  </a:lnTo>
                  <a:lnTo>
                    <a:pt x="154" y="685"/>
                  </a:lnTo>
                  <a:lnTo>
                    <a:pt x="153" y="686"/>
                  </a:lnTo>
                  <a:lnTo>
                    <a:pt x="153" y="687"/>
                  </a:lnTo>
                  <a:lnTo>
                    <a:pt x="153" y="688"/>
                  </a:lnTo>
                  <a:lnTo>
                    <a:pt x="152" y="688"/>
                  </a:lnTo>
                  <a:lnTo>
                    <a:pt x="153" y="688"/>
                  </a:lnTo>
                  <a:lnTo>
                    <a:pt x="154" y="688"/>
                  </a:lnTo>
                  <a:lnTo>
                    <a:pt x="154" y="689"/>
                  </a:lnTo>
                  <a:lnTo>
                    <a:pt x="153" y="689"/>
                  </a:lnTo>
                  <a:lnTo>
                    <a:pt x="153" y="690"/>
                  </a:lnTo>
                  <a:lnTo>
                    <a:pt x="153" y="691"/>
                  </a:lnTo>
                  <a:lnTo>
                    <a:pt x="154" y="691"/>
                  </a:lnTo>
                  <a:lnTo>
                    <a:pt x="155" y="692"/>
                  </a:lnTo>
                  <a:lnTo>
                    <a:pt x="155" y="693"/>
                  </a:lnTo>
                  <a:lnTo>
                    <a:pt x="155" y="694"/>
                  </a:lnTo>
                  <a:lnTo>
                    <a:pt x="156" y="695"/>
                  </a:lnTo>
                  <a:lnTo>
                    <a:pt x="157" y="695"/>
                  </a:lnTo>
                  <a:lnTo>
                    <a:pt x="158" y="695"/>
                  </a:lnTo>
                  <a:lnTo>
                    <a:pt x="159" y="695"/>
                  </a:lnTo>
                  <a:lnTo>
                    <a:pt x="159" y="694"/>
                  </a:lnTo>
                  <a:lnTo>
                    <a:pt x="160" y="694"/>
                  </a:lnTo>
                  <a:lnTo>
                    <a:pt x="161" y="693"/>
                  </a:lnTo>
                  <a:lnTo>
                    <a:pt x="162" y="693"/>
                  </a:lnTo>
                  <a:lnTo>
                    <a:pt x="163" y="693"/>
                  </a:lnTo>
                  <a:lnTo>
                    <a:pt x="164" y="693"/>
                  </a:lnTo>
                  <a:lnTo>
                    <a:pt x="165" y="693"/>
                  </a:lnTo>
                  <a:lnTo>
                    <a:pt x="166" y="692"/>
                  </a:lnTo>
                  <a:lnTo>
                    <a:pt x="167" y="691"/>
                  </a:lnTo>
                  <a:lnTo>
                    <a:pt x="168" y="691"/>
                  </a:lnTo>
                  <a:lnTo>
                    <a:pt x="168" y="690"/>
                  </a:lnTo>
                  <a:lnTo>
                    <a:pt x="168" y="689"/>
                  </a:lnTo>
                  <a:lnTo>
                    <a:pt x="168" y="688"/>
                  </a:lnTo>
                  <a:lnTo>
                    <a:pt x="169" y="687"/>
                  </a:lnTo>
                  <a:lnTo>
                    <a:pt x="170" y="686"/>
                  </a:lnTo>
                  <a:lnTo>
                    <a:pt x="170" y="685"/>
                  </a:lnTo>
                  <a:lnTo>
                    <a:pt x="171" y="685"/>
                  </a:lnTo>
                  <a:lnTo>
                    <a:pt x="172" y="684"/>
                  </a:lnTo>
                  <a:lnTo>
                    <a:pt x="173" y="684"/>
                  </a:lnTo>
                  <a:lnTo>
                    <a:pt x="174" y="683"/>
                  </a:lnTo>
                  <a:lnTo>
                    <a:pt x="175" y="684"/>
                  </a:lnTo>
                  <a:lnTo>
                    <a:pt x="175" y="683"/>
                  </a:lnTo>
                  <a:lnTo>
                    <a:pt x="176" y="683"/>
                  </a:lnTo>
                  <a:lnTo>
                    <a:pt x="177" y="683"/>
                  </a:lnTo>
                  <a:lnTo>
                    <a:pt x="178" y="684"/>
                  </a:lnTo>
                  <a:lnTo>
                    <a:pt x="179" y="684"/>
                  </a:lnTo>
                  <a:lnTo>
                    <a:pt x="178" y="685"/>
                  </a:lnTo>
                  <a:lnTo>
                    <a:pt x="179" y="686"/>
                  </a:lnTo>
                  <a:lnTo>
                    <a:pt x="180" y="686"/>
                  </a:lnTo>
                  <a:lnTo>
                    <a:pt x="180" y="687"/>
                  </a:lnTo>
                  <a:lnTo>
                    <a:pt x="180" y="686"/>
                  </a:lnTo>
                  <a:lnTo>
                    <a:pt x="181" y="686"/>
                  </a:lnTo>
                  <a:lnTo>
                    <a:pt x="182" y="686"/>
                  </a:lnTo>
                  <a:lnTo>
                    <a:pt x="183" y="686"/>
                  </a:lnTo>
                  <a:lnTo>
                    <a:pt x="184" y="687"/>
                  </a:lnTo>
                  <a:lnTo>
                    <a:pt x="184" y="688"/>
                  </a:lnTo>
                  <a:lnTo>
                    <a:pt x="185" y="688"/>
                  </a:lnTo>
                  <a:lnTo>
                    <a:pt x="186" y="688"/>
                  </a:lnTo>
                  <a:lnTo>
                    <a:pt x="187" y="688"/>
                  </a:lnTo>
                  <a:lnTo>
                    <a:pt x="188" y="688"/>
                  </a:lnTo>
                  <a:lnTo>
                    <a:pt x="189" y="688"/>
                  </a:lnTo>
                  <a:lnTo>
                    <a:pt x="190" y="688"/>
                  </a:lnTo>
                  <a:lnTo>
                    <a:pt x="191" y="688"/>
                  </a:lnTo>
                  <a:lnTo>
                    <a:pt x="191" y="687"/>
                  </a:lnTo>
                  <a:lnTo>
                    <a:pt x="192" y="687"/>
                  </a:lnTo>
                  <a:lnTo>
                    <a:pt x="194" y="687"/>
                  </a:lnTo>
                  <a:lnTo>
                    <a:pt x="195" y="686"/>
                  </a:lnTo>
                  <a:lnTo>
                    <a:pt x="197" y="685"/>
                  </a:lnTo>
                  <a:lnTo>
                    <a:pt x="198" y="685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0" y="684"/>
                  </a:lnTo>
                  <a:lnTo>
                    <a:pt x="201" y="684"/>
                  </a:lnTo>
                  <a:lnTo>
                    <a:pt x="201" y="683"/>
                  </a:lnTo>
                  <a:lnTo>
                    <a:pt x="202" y="684"/>
                  </a:lnTo>
                  <a:lnTo>
                    <a:pt x="203" y="684"/>
                  </a:lnTo>
                  <a:lnTo>
                    <a:pt x="204" y="684"/>
                  </a:lnTo>
                  <a:lnTo>
                    <a:pt x="205" y="683"/>
                  </a:lnTo>
                  <a:lnTo>
                    <a:pt x="206" y="683"/>
                  </a:lnTo>
                  <a:lnTo>
                    <a:pt x="207" y="684"/>
                  </a:lnTo>
                  <a:lnTo>
                    <a:pt x="207" y="685"/>
                  </a:lnTo>
                  <a:lnTo>
                    <a:pt x="207" y="686"/>
                  </a:lnTo>
                  <a:lnTo>
                    <a:pt x="206" y="686"/>
                  </a:lnTo>
                  <a:lnTo>
                    <a:pt x="205" y="687"/>
                  </a:lnTo>
                  <a:lnTo>
                    <a:pt x="206" y="687"/>
                  </a:lnTo>
                  <a:lnTo>
                    <a:pt x="207" y="686"/>
                  </a:lnTo>
                  <a:lnTo>
                    <a:pt x="207" y="685"/>
                  </a:lnTo>
                  <a:lnTo>
                    <a:pt x="208" y="685"/>
                  </a:lnTo>
                  <a:lnTo>
                    <a:pt x="207" y="684"/>
                  </a:lnTo>
                  <a:lnTo>
                    <a:pt x="208" y="684"/>
                  </a:lnTo>
                  <a:lnTo>
                    <a:pt x="208" y="683"/>
                  </a:lnTo>
                  <a:lnTo>
                    <a:pt x="211" y="681"/>
                  </a:lnTo>
                  <a:lnTo>
                    <a:pt x="212" y="681"/>
                  </a:lnTo>
                  <a:lnTo>
                    <a:pt x="213" y="681"/>
                  </a:lnTo>
                  <a:lnTo>
                    <a:pt x="214" y="681"/>
                  </a:lnTo>
                  <a:lnTo>
                    <a:pt x="215" y="681"/>
                  </a:lnTo>
                  <a:lnTo>
                    <a:pt x="215" y="680"/>
                  </a:lnTo>
                  <a:lnTo>
                    <a:pt x="216" y="680"/>
                  </a:lnTo>
                  <a:lnTo>
                    <a:pt x="217" y="681"/>
                  </a:lnTo>
                  <a:lnTo>
                    <a:pt x="218" y="681"/>
                  </a:lnTo>
                  <a:lnTo>
                    <a:pt x="218" y="680"/>
                  </a:lnTo>
                  <a:lnTo>
                    <a:pt x="219" y="681"/>
                  </a:lnTo>
                  <a:lnTo>
                    <a:pt x="219" y="682"/>
                  </a:lnTo>
                  <a:lnTo>
                    <a:pt x="220" y="682"/>
                  </a:lnTo>
                  <a:lnTo>
                    <a:pt x="220" y="683"/>
                  </a:lnTo>
                  <a:lnTo>
                    <a:pt x="221" y="683"/>
                  </a:lnTo>
                  <a:lnTo>
                    <a:pt x="222" y="683"/>
                  </a:lnTo>
                  <a:lnTo>
                    <a:pt x="222" y="682"/>
                  </a:lnTo>
                  <a:lnTo>
                    <a:pt x="223" y="682"/>
                  </a:lnTo>
                  <a:lnTo>
                    <a:pt x="224" y="682"/>
                  </a:lnTo>
                  <a:lnTo>
                    <a:pt x="224" y="681"/>
                  </a:lnTo>
                  <a:lnTo>
                    <a:pt x="225" y="681"/>
                  </a:lnTo>
                  <a:lnTo>
                    <a:pt x="224" y="681"/>
                  </a:lnTo>
                  <a:lnTo>
                    <a:pt x="225" y="681"/>
                  </a:lnTo>
                  <a:lnTo>
                    <a:pt x="225" y="680"/>
                  </a:lnTo>
                  <a:lnTo>
                    <a:pt x="225" y="679"/>
                  </a:lnTo>
                  <a:lnTo>
                    <a:pt x="226" y="679"/>
                  </a:lnTo>
                  <a:lnTo>
                    <a:pt x="226" y="678"/>
                  </a:lnTo>
                  <a:lnTo>
                    <a:pt x="226" y="677"/>
                  </a:lnTo>
                  <a:lnTo>
                    <a:pt x="227" y="678"/>
                  </a:lnTo>
                  <a:lnTo>
                    <a:pt x="227" y="677"/>
                  </a:lnTo>
                  <a:lnTo>
                    <a:pt x="227" y="676"/>
                  </a:lnTo>
                  <a:lnTo>
                    <a:pt x="228" y="676"/>
                  </a:lnTo>
                  <a:lnTo>
                    <a:pt x="227" y="676"/>
                  </a:lnTo>
                  <a:lnTo>
                    <a:pt x="228" y="676"/>
                  </a:lnTo>
                  <a:lnTo>
                    <a:pt x="228" y="675"/>
                  </a:lnTo>
                  <a:lnTo>
                    <a:pt x="228" y="674"/>
                  </a:lnTo>
                  <a:lnTo>
                    <a:pt x="228" y="673"/>
                  </a:lnTo>
                  <a:lnTo>
                    <a:pt x="229" y="673"/>
                  </a:lnTo>
                  <a:lnTo>
                    <a:pt x="229" y="672"/>
                  </a:lnTo>
                  <a:lnTo>
                    <a:pt x="229" y="673"/>
                  </a:lnTo>
                  <a:lnTo>
                    <a:pt x="230" y="673"/>
                  </a:lnTo>
                  <a:lnTo>
                    <a:pt x="231" y="673"/>
                  </a:lnTo>
                  <a:lnTo>
                    <a:pt x="232" y="673"/>
                  </a:lnTo>
                  <a:lnTo>
                    <a:pt x="233" y="673"/>
                  </a:lnTo>
                  <a:lnTo>
                    <a:pt x="233" y="672"/>
                  </a:lnTo>
                  <a:lnTo>
                    <a:pt x="233" y="673"/>
                  </a:lnTo>
                  <a:lnTo>
                    <a:pt x="234" y="673"/>
                  </a:lnTo>
                  <a:lnTo>
                    <a:pt x="234" y="672"/>
                  </a:lnTo>
                  <a:lnTo>
                    <a:pt x="234" y="671"/>
                  </a:lnTo>
                  <a:lnTo>
                    <a:pt x="235" y="671"/>
                  </a:lnTo>
                  <a:lnTo>
                    <a:pt x="235" y="670"/>
                  </a:lnTo>
                  <a:lnTo>
                    <a:pt x="236" y="668"/>
                  </a:lnTo>
                  <a:lnTo>
                    <a:pt x="235" y="667"/>
                  </a:lnTo>
                  <a:lnTo>
                    <a:pt x="234" y="668"/>
                  </a:lnTo>
                  <a:lnTo>
                    <a:pt x="233" y="668"/>
                  </a:lnTo>
                  <a:lnTo>
                    <a:pt x="233" y="667"/>
                  </a:lnTo>
                  <a:lnTo>
                    <a:pt x="232" y="667"/>
                  </a:lnTo>
                  <a:lnTo>
                    <a:pt x="231" y="667"/>
                  </a:lnTo>
                  <a:lnTo>
                    <a:pt x="231" y="666"/>
                  </a:lnTo>
                  <a:lnTo>
                    <a:pt x="231" y="665"/>
                  </a:lnTo>
                  <a:lnTo>
                    <a:pt x="232" y="664"/>
                  </a:lnTo>
                  <a:lnTo>
                    <a:pt x="231" y="663"/>
                  </a:lnTo>
                  <a:lnTo>
                    <a:pt x="232" y="661"/>
                  </a:lnTo>
                  <a:lnTo>
                    <a:pt x="231" y="660"/>
                  </a:lnTo>
                  <a:lnTo>
                    <a:pt x="231" y="658"/>
                  </a:lnTo>
                  <a:lnTo>
                    <a:pt x="232" y="658"/>
                  </a:lnTo>
                  <a:lnTo>
                    <a:pt x="233" y="658"/>
                  </a:lnTo>
                  <a:lnTo>
                    <a:pt x="233" y="656"/>
                  </a:lnTo>
                  <a:lnTo>
                    <a:pt x="234" y="656"/>
                  </a:lnTo>
                  <a:lnTo>
                    <a:pt x="234" y="655"/>
                  </a:lnTo>
                  <a:lnTo>
                    <a:pt x="235" y="655"/>
                  </a:lnTo>
                  <a:lnTo>
                    <a:pt x="236" y="654"/>
                  </a:lnTo>
                  <a:lnTo>
                    <a:pt x="237" y="654"/>
                  </a:lnTo>
                  <a:lnTo>
                    <a:pt x="237" y="655"/>
                  </a:lnTo>
                  <a:lnTo>
                    <a:pt x="238" y="655"/>
                  </a:lnTo>
                  <a:lnTo>
                    <a:pt x="238" y="654"/>
                  </a:lnTo>
                  <a:lnTo>
                    <a:pt x="237" y="654"/>
                  </a:lnTo>
                  <a:lnTo>
                    <a:pt x="237" y="653"/>
                  </a:lnTo>
                  <a:lnTo>
                    <a:pt x="237" y="652"/>
                  </a:lnTo>
                  <a:lnTo>
                    <a:pt x="238" y="652"/>
                  </a:lnTo>
                  <a:lnTo>
                    <a:pt x="240" y="651"/>
                  </a:lnTo>
                  <a:lnTo>
                    <a:pt x="241" y="650"/>
                  </a:lnTo>
                  <a:lnTo>
                    <a:pt x="241" y="649"/>
                  </a:lnTo>
                  <a:lnTo>
                    <a:pt x="242" y="648"/>
                  </a:lnTo>
                  <a:lnTo>
                    <a:pt x="242" y="647"/>
                  </a:lnTo>
                  <a:lnTo>
                    <a:pt x="243" y="647"/>
                  </a:lnTo>
                  <a:lnTo>
                    <a:pt x="244" y="647"/>
                  </a:lnTo>
                  <a:lnTo>
                    <a:pt x="245" y="647"/>
                  </a:lnTo>
                  <a:lnTo>
                    <a:pt x="248" y="649"/>
                  </a:lnTo>
                  <a:lnTo>
                    <a:pt x="249" y="649"/>
                  </a:lnTo>
                  <a:lnTo>
                    <a:pt x="250" y="649"/>
                  </a:lnTo>
                  <a:lnTo>
                    <a:pt x="250" y="648"/>
                  </a:lnTo>
                  <a:lnTo>
                    <a:pt x="251" y="648"/>
                  </a:lnTo>
                  <a:lnTo>
                    <a:pt x="252" y="649"/>
                  </a:lnTo>
                  <a:lnTo>
                    <a:pt x="252" y="647"/>
                  </a:lnTo>
                  <a:lnTo>
                    <a:pt x="252" y="646"/>
                  </a:lnTo>
                  <a:lnTo>
                    <a:pt x="251" y="645"/>
                  </a:lnTo>
                  <a:lnTo>
                    <a:pt x="251" y="644"/>
                  </a:lnTo>
                  <a:lnTo>
                    <a:pt x="251" y="643"/>
                  </a:lnTo>
                  <a:lnTo>
                    <a:pt x="251" y="642"/>
                  </a:lnTo>
                  <a:lnTo>
                    <a:pt x="251" y="641"/>
                  </a:lnTo>
                  <a:lnTo>
                    <a:pt x="252" y="641"/>
                  </a:lnTo>
                  <a:lnTo>
                    <a:pt x="253" y="641"/>
                  </a:lnTo>
                  <a:lnTo>
                    <a:pt x="254" y="641"/>
                  </a:lnTo>
                  <a:lnTo>
                    <a:pt x="255" y="641"/>
                  </a:lnTo>
                  <a:lnTo>
                    <a:pt x="256" y="641"/>
                  </a:lnTo>
                  <a:lnTo>
                    <a:pt x="257" y="641"/>
                  </a:lnTo>
                  <a:lnTo>
                    <a:pt x="258" y="641"/>
                  </a:lnTo>
                  <a:lnTo>
                    <a:pt x="258" y="640"/>
                  </a:lnTo>
                  <a:lnTo>
                    <a:pt x="259" y="640"/>
                  </a:lnTo>
                  <a:lnTo>
                    <a:pt x="259" y="639"/>
                  </a:lnTo>
                  <a:lnTo>
                    <a:pt x="260" y="639"/>
                  </a:lnTo>
                  <a:lnTo>
                    <a:pt x="261" y="639"/>
                  </a:lnTo>
                  <a:lnTo>
                    <a:pt x="261" y="638"/>
                  </a:lnTo>
                  <a:lnTo>
                    <a:pt x="262" y="637"/>
                  </a:lnTo>
                  <a:lnTo>
                    <a:pt x="261" y="636"/>
                  </a:lnTo>
                  <a:lnTo>
                    <a:pt x="261" y="635"/>
                  </a:lnTo>
                  <a:lnTo>
                    <a:pt x="261" y="634"/>
                  </a:lnTo>
                  <a:lnTo>
                    <a:pt x="262" y="634"/>
                  </a:lnTo>
                  <a:lnTo>
                    <a:pt x="262" y="633"/>
                  </a:lnTo>
                  <a:lnTo>
                    <a:pt x="263" y="633"/>
                  </a:lnTo>
                  <a:lnTo>
                    <a:pt x="264" y="632"/>
                  </a:lnTo>
                  <a:lnTo>
                    <a:pt x="265" y="632"/>
                  </a:lnTo>
                  <a:lnTo>
                    <a:pt x="265" y="631"/>
                  </a:lnTo>
                  <a:lnTo>
                    <a:pt x="265" y="630"/>
                  </a:lnTo>
                  <a:lnTo>
                    <a:pt x="266" y="630"/>
                  </a:lnTo>
                  <a:lnTo>
                    <a:pt x="266" y="629"/>
                  </a:lnTo>
                  <a:lnTo>
                    <a:pt x="267" y="629"/>
                  </a:lnTo>
                  <a:lnTo>
                    <a:pt x="267" y="628"/>
                  </a:lnTo>
                  <a:lnTo>
                    <a:pt x="266" y="627"/>
                  </a:lnTo>
                  <a:lnTo>
                    <a:pt x="266" y="626"/>
                  </a:lnTo>
                  <a:lnTo>
                    <a:pt x="265" y="625"/>
                  </a:lnTo>
                  <a:lnTo>
                    <a:pt x="265" y="624"/>
                  </a:lnTo>
                  <a:lnTo>
                    <a:pt x="265" y="622"/>
                  </a:lnTo>
                  <a:lnTo>
                    <a:pt x="264" y="621"/>
                  </a:lnTo>
                  <a:lnTo>
                    <a:pt x="263" y="620"/>
                  </a:lnTo>
                  <a:lnTo>
                    <a:pt x="262" y="620"/>
                  </a:lnTo>
                  <a:lnTo>
                    <a:pt x="261" y="619"/>
                  </a:lnTo>
                  <a:lnTo>
                    <a:pt x="260" y="618"/>
                  </a:lnTo>
                  <a:lnTo>
                    <a:pt x="259" y="618"/>
                  </a:lnTo>
                  <a:lnTo>
                    <a:pt x="258" y="617"/>
                  </a:lnTo>
                  <a:lnTo>
                    <a:pt x="258" y="616"/>
                  </a:lnTo>
                  <a:lnTo>
                    <a:pt x="259" y="615"/>
                  </a:lnTo>
                  <a:lnTo>
                    <a:pt x="260" y="615"/>
                  </a:lnTo>
                  <a:lnTo>
                    <a:pt x="260" y="614"/>
                  </a:lnTo>
                  <a:lnTo>
                    <a:pt x="261" y="613"/>
                  </a:lnTo>
                  <a:lnTo>
                    <a:pt x="260" y="612"/>
                  </a:lnTo>
                  <a:lnTo>
                    <a:pt x="259" y="611"/>
                  </a:lnTo>
                  <a:lnTo>
                    <a:pt x="259" y="610"/>
                  </a:lnTo>
                  <a:lnTo>
                    <a:pt x="258" y="610"/>
                  </a:lnTo>
                  <a:lnTo>
                    <a:pt x="257" y="610"/>
                  </a:lnTo>
                  <a:lnTo>
                    <a:pt x="256" y="610"/>
                  </a:lnTo>
                  <a:lnTo>
                    <a:pt x="255" y="609"/>
                  </a:lnTo>
                  <a:lnTo>
                    <a:pt x="255" y="608"/>
                  </a:lnTo>
                  <a:lnTo>
                    <a:pt x="255" y="607"/>
                  </a:lnTo>
                  <a:lnTo>
                    <a:pt x="255" y="606"/>
                  </a:lnTo>
                  <a:lnTo>
                    <a:pt x="255" y="605"/>
                  </a:lnTo>
                  <a:lnTo>
                    <a:pt x="255" y="604"/>
                  </a:lnTo>
                  <a:lnTo>
                    <a:pt x="254" y="604"/>
                  </a:lnTo>
                  <a:lnTo>
                    <a:pt x="254" y="603"/>
                  </a:lnTo>
                  <a:lnTo>
                    <a:pt x="254" y="604"/>
                  </a:lnTo>
                  <a:lnTo>
                    <a:pt x="253" y="604"/>
                  </a:lnTo>
                  <a:lnTo>
                    <a:pt x="251" y="603"/>
                  </a:lnTo>
                  <a:lnTo>
                    <a:pt x="251" y="604"/>
                  </a:lnTo>
                  <a:lnTo>
                    <a:pt x="250" y="605"/>
                  </a:lnTo>
                  <a:lnTo>
                    <a:pt x="250" y="604"/>
                  </a:lnTo>
                  <a:lnTo>
                    <a:pt x="249" y="604"/>
                  </a:lnTo>
                  <a:lnTo>
                    <a:pt x="249" y="603"/>
                  </a:lnTo>
                  <a:lnTo>
                    <a:pt x="249" y="602"/>
                  </a:lnTo>
                  <a:lnTo>
                    <a:pt x="248" y="602"/>
                  </a:lnTo>
                  <a:lnTo>
                    <a:pt x="248" y="601"/>
                  </a:lnTo>
                  <a:lnTo>
                    <a:pt x="248" y="600"/>
                  </a:lnTo>
                  <a:lnTo>
                    <a:pt x="247" y="600"/>
                  </a:lnTo>
                  <a:lnTo>
                    <a:pt x="246" y="600"/>
                  </a:lnTo>
                  <a:lnTo>
                    <a:pt x="245" y="601"/>
                  </a:lnTo>
                  <a:lnTo>
                    <a:pt x="245" y="600"/>
                  </a:lnTo>
                  <a:lnTo>
                    <a:pt x="244" y="600"/>
                  </a:lnTo>
                  <a:lnTo>
                    <a:pt x="243" y="600"/>
                  </a:lnTo>
                  <a:lnTo>
                    <a:pt x="242" y="600"/>
                  </a:lnTo>
                  <a:lnTo>
                    <a:pt x="241" y="600"/>
                  </a:lnTo>
                  <a:lnTo>
                    <a:pt x="241" y="599"/>
                  </a:lnTo>
                  <a:lnTo>
                    <a:pt x="240" y="600"/>
                  </a:lnTo>
                  <a:lnTo>
                    <a:pt x="240" y="601"/>
                  </a:lnTo>
                  <a:lnTo>
                    <a:pt x="239" y="601"/>
                  </a:lnTo>
                  <a:lnTo>
                    <a:pt x="238" y="601"/>
                  </a:lnTo>
                  <a:lnTo>
                    <a:pt x="237" y="601"/>
                  </a:lnTo>
                  <a:lnTo>
                    <a:pt x="237" y="600"/>
                  </a:lnTo>
                  <a:lnTo>
                    <a:pt x="236" y="600"/>
                  </a:lnTo>
                  <a:lnTo>
                    <a:pt x="236" y="599"/>
                  </a:lnTo>
                  <a:lnTo>
                    <a:pt x="235" y="599"/>
                  </a:lnTo>
                  <a:lnTo>
                    <a:pt x="235" y="598"/>
                  </a:lnTo>
                  <a:lnTo>
                    <a:pt x="234" y="598"/>
                  </a:lnTo>
                  <a:lnTo>
                    <a:pt x="234" y="597"/>
                  </a:lnTo>
                  <a:lnTo>
                    <a:pt x="234" y="596"/>
                  </a:lnTo>
                  <a:lnTo>
                    <a:pt x="233" y="597"/>
                  </a:lnTo>
                  <a:lnTo>
                    <a:pt x="232" y="597"/>
                  </a:lnTo>
                  <a:lnTo>
                    <a:pt x="231" y="597"/>
                  </a:lnTo>
                  <a:lnTo>
                    <a:pt x="230" y="597"/>
                  </a:lnTo>
                  <a:lnTo>
                    <a:pt x="229" y="597"/>
                  </a:lnTo>
                  <a:lnTo>
                    <a:pt x="228" y="597"/>
                  </a:lnTo>
                  <a:lnTo>
                    <a:pt x="228" y="598"/>
                  </a:lnTo>
                  <a:lnTo>
                    <a:pt x="228" y="599"/>
                  </a:lnTo>
                  <a:lnTo>
                    <a:pt x="228" y="600"/>
                  </a:lnTo>
                  <a:lnTo>
                    <a:pt x="228" y="599"/>
                  </a:lnTo>
                  <a:lnTo>
                    <a:pt x="227" y="599"/>
                  </a:lnTo>
                  <a:lnTo>
                    <a:pt x="227" y="598"/>
                  </a:lnTo>
                  <a:lnTo>
                    <a:pt x="226" y="598"/>
                  </a:lnTo>
                  <a:lnTo>
                    <a:pt x="226" y="597"/>
                  </a:lnTo>
                  <a:lnTo>
                    <a:pt x="225" y="597"/>
                  </a:lnTo>
                  <a:lnTo>
                    <a:pt x="225" y="596"/>
                  </a:lnTo>
                  <a:lnTo>
                    <a:pt x="224" y="596"/>
                  </a:lnTo>
                  <a:lnTo>
                    <a:pt x="225" y="596"/>
                  </a:lnTo>
                  <a:lnTo>
                    <a:pt x="225" y="595"/>
                  </a:lnTo>
                  <a:lnTo>
                    <a:pt x="224" y="595"/>
                  </a:lnTo>
                  <a:lnTo>
                    <a:pt x="223" y="595"/>
                  </a:lnTo>
                  <a:lnTo>
                    <a:pt x="222" y="595"/>
                  </a:lnTo>
                  <a:lnTo>
                    <a:pt x="221" y="595"/>
                  </a:lnTo>
                  <a:lnTo>
                    <a:pt x="221" y="594"/>
                  </a:lnTo>
                  <a:lnTo>
                    <a:pt x="220" y="594"/>
                  </a:lnTo>
                  <a:lnTo>
                    <a:pt x="220" y="593"/>
                  </a:lnTo>
                  <a:lnTo>
                    <a:pt x="219" y="593"/>
                  </a:lnTo>
                  <a:lnTo>
                    <a:pt x="218" y="593"/>
                  </a:lnTo>
                  <a:lnTo>
                    <a:pt x="218" y="594"/>
                  </a:lnTo>
                  <a:lnTo>
                    <a:pt x="217" y="593"/>
                  </a:lnTo>
                  <a:lnTo>
                    <a:pt x="216" y="593"/>
                  </a:lnTo>
                  <a:lnTo>
                    <a:pt x="216" y="592"/>
                  </a:lnTo>
                  <a:lnTo>
                    <a:pt x="215" y="590"/>
                  </a:lnTo>
                  <a:lnTo>
                    <a:pt x="214" y="590"/>
                  </a:lnTo>
                  <a:lnTo>
                    <a:pt x="213" y="590"/>
                  </a:lnTo>
                  <a:lnTo>
                    <a:pt x="213" y="591"/>
                  </a:lnTo>
                  <a:lnTo>
                    <a:pt x="212" y="591"/>
                  </a:lnTo>
                  <a:lnTo>
                    <a:pt x="211" y="591"/>
                  </a:lnTo>
                  <a:lnTo>
                    <a:pt x="211" y="590"/>
                  </a:lnTo>
                  <a:lnTo>
                    <a:pt x="210" y="590"/>
                  </a:lnTo>
                  <a:lnTo>
                    <a:pt x="209" y="590"/>
                  </a:lnTo>
                  <a:lnTo>
                    <a:pt x="208" y="590"/>
                  </a:lnTo>
                  <a:lnTo>
                    <a:pt x="208" y="589"/>
                  </a:lnTo>
                  <a:lnTo>
                    <a:pt x="208" y="590"/>
                  </a:lnTo>
                  <a:lnTo>
                    <a:pt x="207" y="590"/>
                  </a:lnTo>
                  <a:lnTo>
                    <a:pt x="207" y="591"/>
                  </a:lnTo>
                  <a:lnTo>
                    <a:pt x="208" y="591"/>
                  </a:lnTo>
                  <a:lnTo>
                    <a:pt x="208" y="592"/>
                  </a:lnTo>
                  <a:lnTo>
                    <a:pt x="208" y="593"/>
                  </a:lnTo>
                  <a:lnTo>
                    <a:pt x="207" y="593"/>
                  </a:lnTo>
                  <a:lnTo>
                    <a:pt x="207" y="592"/>
                  </a:lnTo>
                  <a:lnTo>
                    <a:pt x="206" y="592"/>
                  </a:lnTo>
                  <a:lnTo>
                    <a:pt x="206" y="593"/>
                  </a:lnTo>
                  <a:lnTo>
                    <a:pt x="205" y="593"/>
                  </a:lnTo>
                  <a:lnTo>
                    <a:pt x="205" y="594"/>
                  </a:lnTo>
                  <a:lnTo>
                    <a:pt x="206" y="594"/>
                  </a:lnTo>
                  <a:lnTo>
                    <a:pt x="206" y="595"/>
                  </a:lnTo>
                  <a:lnTo>
                    <a:pt x="206" y="596"/>
                  </a:lnTo>
                  <a:lnTo>
                    <a:pt x="206" y="597"/>
                  </a:lnTo>
                  <a:lnTo>
                    <a:pt x="205" y="597"/>
                  </a:lnTo>
                  <a:lnTo>
                    <a:pt x="204" y="597"/>
                  </a:lnTo>
                  <a:lnTo>
                    <a:pt x="204" y="598"/>
                  </a:lnTo>
                  <a:lnTo>
                    <a:pt x="204" y="599"/>
                  </a:lnTo>
                  <a:lnTo>
                    <a:pt x="203" y="599"/>
                  </a:lnTo>
                  <a:lnTo>
                    <a:pt x="203" y="598"/>
                  </a:lnTo>
                  <a:lnTo>
                    <a:pt x="202" y="598"/>
                  </a:lnTo>
                  <a:lnTo>
                    <a:pt x="202" y="597"/>
                  </a:lnTo>
                  <a:lnTo>
                    <a:pt x="202" y="596"/>
                  </a:lnTo>
                  <a:lnTo>
                    <a:pt x="202" y="595"/>
                  </a:lnTo>
                  <a:lnTo>
                    <a:pt x="202" y="594"/>
                  </a:lnTo>
                  <a:lnTo>
                    <a:pt x="202" y="593"/>
                  </a:lnTo>
                  <a:lnTo>
                    <a:pt x="203" y="592"/>
                  </a:lnTo>
                  <a:lnTo>
                    <a:pt x="203" y="591"/>
                  </a:lnTo>
                  <a:lnTo>
                    <a:pt x="203" y="590"/>
                  </a:lnTo>
                  <a:lnTo>
                    <a:pt x="202" y="590"/>
                  </a:lnTo>
                  <a:lnTo>
                    <a:pt x="201" y="590"/>
                  </a:lnTo>
                  <a:lnTo>
                    <a:pt x="201" y="591"/>
                  </a:lnTo>
                  <a:lnTo>
                    <a:pt x="201" y="590"/>
                  </a:lnTo>
                  <a:lnTo>
                    <a:pt x="200" y="590"/>
                  </a:lnTo>
                  <a:lnTo>
                    <a:pt x="200" y="589"/>
                  </a:lnTo>
                  <a:lnTo>
                    <a:pt x="201" y="589"/>
                  </a:lnTo>
                  <a:lnTo>
                    <a:pt x="201" y="588"/>
                  </a:lnTo>
                  <a:lnTo>
                    <a:pt x="202" y="588"/>
                  </a:lnTo>
                  <a:lnTo>
                    <a:pt x="202" y="587"/>
                  </a:lnTo>
                  <a:lnTo>
                    <a:pt x="203" y="587"/>
                  </a:lnTo>
                  <a:lnTo>
                    <a:pt x="204" y="587"/>
                  </a:lnTo>
                  <a:lnTo>
                    <a:pt x="204" y="586"/>
                  </a:lnTo>
                  <a:lnTo>
                    <a:pt x="203" y="586"/>
                  </a:lnTo>
                  <a:lnTo>
                    <a:pt x="202" y="586"/>
                  </a:lnTo>
                  <a:lnTo>
                    <a:pt x="203" y="586"/>
                  </a:lnTo>
                  <a:lnTo>
                    <a:pt x="203" y="585"/>
                  </a:lnTo>
                  <a:lnTo>
                    <a:pt x="202" y="585"/>
                  </a:lnTo>
                  <a:lnTo>
                    <a:pt x="201" y="585"/>
                  </a:lnTo>
                  <a:lnTo>
                    <a:pt x="201" y="586"/>
                  </a:lnTo>
                  <a:lnTo>
                    <a:pt x="200" y="586"/>
                  </a:lnTo>
                  <a:lnTo>
                    <a:pt x="199" y="586"/>
                  </a:lnTo>
                  <a:lnTo>
                    <a:pt x="199" y="585"/>
                  </a:lnTo>
                  <a:lnTo>
                    <a:pt x="199" y="586"/>
                  </a:lnTo>
                  <a:lnTo>
                    <a:pt x="199" y="585"/>
                  </a:lnTo>
                  <a:lnTo>
                    <a:pt x="198" y="585"/>
                  </a:lnTo>
                  <a:lnTo>
                    <a:pt x="198" y="584"/>
                  </a:lnTo>
                  <a:lnTo>
                    <a:pt x="197" y="584"/>
                  </a:lnTo>
                  <a:lnTo>
                    <a:pt x="197" y="583"/>
                  </a:lnTo>
                  <a:lnTo>
                    <a:pt x="196" y="583"/>
                  </a:lnTo>
                  <a:lnTo>
                    <a:pt x="195" y="583"/>
                  </a:lnTo>
                  <a:lnTo>
                    <a:pt x="194" y="583"/>
                  </a:lnTo>
                  <a:lnTo>
                    <a:pt x="193" y="583"/>
                  </a:lnTo>
                  <a:lnTo>
                    <a:pt x="193" y="582"/>
                  </a:lnTo>
                  <a:lnTo>
                    <a:pt x="193" y="583"/>
                  </a:lnTo>
                  <a:lnTo>
                    <a:pt x="192" y="583"/>
                  </a:lnTo>
                  <a:lnTo>
                    <a:pt x="192" y="584"/>
                  </a:lnTo>
                  <a:lnTo>
                    <a:pt x="192" y="585"/>
                  </a:lnTo>
                  <a:lnTo>
                    <a:pt x="191" y="585"/>
                  </a:lnTo>
                  <a:lnTo>
                    <a:pt x="190" y="585"/>
                  </a:lnTo>
                  <a:lnTo>
                    <a:pt x="190" y="586"/>
                  </a:lnTo>
                  <a:lnTo>
                    <a:pt x="190" y="587"/>
                  </a:lnTo>
                  <a:lnTo>
                    <a:pt x="189" y="587"/>
                  </a:lnTo>
                  <a:lnTo>
                    <a:pt x="188" y="587"/>
                  </a:lnTo>
                  <a:lnTo>
                    <a:pt x="187" y="587"/>
                  </a:lnTo>
                  <a:lnTo>
                    <a:pt x="186" y="587"/>
                  </a:lnTo>
                  <a:lnTo>
                    <a:pt x="187" y="588"/>
                  </a:lnTo>
                  <a:lnTo>
                    <a:pt x="188" y="589"/>
                  </a:lnTo>
                  <a:lnTo>
                    <a:pt x="187" y="589"/>
                  </a:lnTo>
                  <a:lnTo>
                    <a:pt x="187" y="590"/>
                  </a:lnTo>
                  <a:lnTo>
                    <a:pt x="187" y="591"/>
                  </a:lnTo>
                  <a:lnTo>
                    <a:pt x="187" y="592"/>
                  </a:lnTo>
                  <a:lnTo>
                    <a:pt x="188" y="592"/>
                  </a:lnTo>
                  <a:lnTo>
                    <a:pt x="188" y="593"/>
                  </a:lnTo>
                  <a:lnTo>
                    <a:pt x="189" y="593"/>
                  </a:lnTo>
                  <a:lnTo>
                    <a:pt x="190" y="593"/>
                  </a:lnTo>
                  <a:lnTo>
                    <a:pt x="189" y="593"/>
                  </a:lnTo>
                  <a:lnTo>
                    <a:pt x="190" y="593"/>
                  </a:lnTo>
                  <a:lnTo>
                    <a:pt x="189" y="593"/>
                  </a:lnTo>
                  <a:lnTo>
                    <a:pt x="189" y="594"/>
                  </a:lnTo>
                  <a:lnTo>
                    <a:pt x="188" y="594"/>
                  </a:lnTo>
                  <a:lnTo>
                    <a:pt x="187" y="594"/>
                  </a:lnTo>
                  <a:lnTo>
                    <a:pt x="187" y="595"/>
                  </a:lnTo>
                  <a:lnTo>
                    <a:pt x="186" y="595"/>
                  </a:lnTo>
                  <a:lnTo>
                    <a:pt x="186" y="594"/>
                  </a:lnTo>
                  <a:lnTo>
                    <a:pt x="185" y="594"/>
                  </a:lnTo>
                  <a:lnTo>
                    <a:pt x="185" y="593"/>
                  </a:lnTo>
                  <a:lnTo>
                    <a:pt x="184" y="593"/>
                  </a:lnTo>
                  <a:lnTo>
                    <a:pt x="184" y="592"/>
                  </a:lnTo>
                  <a:lnTo>
                    <a:pt x="183" y="592"/>
                  </a:lnTo>
                  <a:lnTo>
                    <a:pt x="182" y="592"/>
                  </a:lnTo>
                  <a:lnTo>
                    <a:pt x="182" y="591"/>
                  </a:lnTo>
                  <a:lnTo>
                    <a:pt x="181" y="591"/>
                  </a:lnTo>
                  <a:lnTo>
                    <a:pt x="180" y="591"/>
                  </a:lnTo>
                  <a:lnTo>
                    <a:pt x="179" y="591"/>
                  </a:lnTo>
                  <a:lnTo>
                    <a:pt x="179" y="590"/>
                  </a:lnTo>
                  <a:lnTo>
                    <a:pt x="178" y="590"/>
                  </a:lnTo>
                  <a:lnTo>
                    <a:pt x="178" y="591"/>
                  </a:lnTo>
                  <a:lnTo>
                    <a:pt x="177" y="591"/>
                  </a:lnTo>
                  <a:lnTo>
                    <a:pt x="177" y="592"/>
                  </a:lnTo>
                  <a:lnTo>
                    <a:pt x="176" y="592"/>
                  </a:lnTo>
                  <a:lnTo>
                    <a:pt x="175" y="592"/>
                  </a:lnTo>
                  <a:lnTo>
                    <a:pt x="174" y="592"/>
                  </a:lnTo>
                  <a:lnTo>
                    <a:pt x="174" y="593"/>
                  </a:lnTo>
                  <a:lnTo>
                    <a:pt x="173" y="593"/>
                  </a:lnTo>
                  <a:lnTo>
                    <a:pt x="173" y="594"/>
                  </a:lnTo>
                  <a:lnTo>
                    <a:pt x="172" y="594"/>
                  </a:lnTo>
                  <a:lnTo>
                    <a:pt x="171" y="594"/>
                  </a:lnTo>
                  <a:lnTo>
                    <a:pt x="171" y="593"/>
                  </a:lnTo>
                  <a:lnTo>
                    <a:pt x="170" y="593"/>
                  </a:lnTo>
                  <a:lnTo>
                    <a:pt x="170" y="594"/>
                  </a:lnTo>
                  <a:lnTo>
                    <a:pt x="169" y="594"/>
                  </a:lnTo>
                  <a:lnTo>
                    <a:pt x="169" y="595"/>
                  </a:lnTo>
                  <a:lnTo>
                    <a:pt x="168" y="595"/>
                  </a:lnTo>
                  <a:lnTo>
                    <a:pt x="167" y="595"/>
                  </a:lnTo>
                  <a:lnTo>
                    <a:pt x="167" y="596"/>
                  </a:lnTo>
                  <a:lnTo>
                    <a:pt x="166" y="596"/>
                  </a:lnTo>
                  <a:lnTo>
                    <a:pt x="165" y="595"/>
                  </a:lnTo>
                  <a:lnTo>
                    <a:pt x="164" y="595"/>
                  </a:lnTo>
                  <a:lnTo>
                    <a:pt x="163" y="594"/>
                  </a:lnTo>
                  <a:lnTo>
                    <a:pt x="162" y="594"/>
                  </a:lnTo>
                  <a:lnTo>
                    <a:pt x="162" y="593"/>
                  </a:lnTo>
                  <a:lnTo>
                    <a:pt x="161" y="593"/>
                  </a:lnTo>
                  <a:lnTo>
                    <a:pt x="161" y="592"/>
                  </a:lnTo>
                  <a:lnTo>
                    <a:pt x="161" y="591"/>
                  </a:lnTo>
                  <a:lnTo>
                    <a:pt x="160" y="591"/>
                  </a:lnTo>
                  <a:lnTo>
                    <a:pt x="160" y="590"/>
                  </a:lnTo>
                  <a:lnTo>
                    <a:pt x="160" y="591"/>
                  </a:lnTo>
                  <a:lnTo>
                    <a:pt x="159" y="591"/>
                  </a:lnTo>
                  <a:lnTo>
                    <a:pt x="159" y="592"/>
                  </a:lnTo>
                  <a:lnTo>
                    <a:pt x="159" y="593"/>
                  </a:lnTo>
                  <a:lnTo>
                    <a:pt x="159" y="592"/>
                  </a:lnTo>
                  <a:lnTo>
                    <a:pt x="159" y="593"/>
                  </a:lnTo>
                  <a:lnTo>
                    <a:pt x="160" y="593"/>
                  </a:lnTo>
                  <a:lnTo>
                    <a:pt x="159" y="593"/>
                  </a:lnTo>
                  <a:lnTo>
                    <a:pt x="159" y="594"/>
                  </a:lnTo>
                  <a:lnTo>
                    <a:pt x="159" y="595"/>
                  </a:lnTo>
                  <a:lnTo>
                    <a:pt x="158" y="595"/>
                  </a:lnTo>
                  <a:lnTo>
                    <a:pt x="157" y="595"/>
                  </a:lnTo>
                  <a:lnTo>
                    <a:pt x="157" y="596"/>
                  </a:lnTo>
                  <a:lnTo>
                    <a:pt x="157" y="597"/>
                  </a:lnTo>
                  <a:lnTo>
                    <a:pt x="156" y="597"/>
                  </a:lnTo>
                  <a:lnTo>
                    <a:pt x="156" y="598"/>
                  </a:lnTo>
                  <a:lnTo>
                    <a:pt x="156" y="599"/>
                  </a:lnTo>
                  <a:lnTo>
                    <a:pt x="155" y="599"/>
                  </a:lnTo>
                  <a:lnTo>
                    <a:pt x="154" y="599"/>
                  </a:lnTo>
                  <a:lnTo>
                    <a:pt x="154" y="600"/>
                  </a:lnTo>
                  <a:lnTo>
                    <a:pt x="153" y="601"/>
                  </a:lnTo>
                  <a:lnTo>
                    <a:pt x="153" y="602"/>
                  </a:lnTo>
                  <a:lnTo>
                    <a:pt x="152" y="603"/>
                  </a:lnTo>
                  <a:lnTo>
                    <a:pt x="151" y="603"/>
                  </a:lnTo>
                  <a:lnTo>
                    <a:pt x="151" y="604"/>
                  </a:lnTo>
                  <a:lnTo>
                    <a:pt x="150" y="604"/>
                  </a:lnTo>
                  <a:lnTo>
                    <a:pt x="150" y="603"/>
                  </a:lnTo>
                  <a:lnTo>
                    <a:pt x="150" y="602"/>
                  </a:lnTo>
                  <a:lnTo>
                    <a:pt x="150" y="601"/>
                  </a:lnTo>
                  <a:lnTo>
                    <a:pt x="149" y="601"/>
                  </a:lnTo>
                  <a:lnTo>
                    <a:pt x="149" y="600"/>
                  </a:lnTo>
                  <a:lnTo>
                    <a:pt x="149" y="599"/>
                  </a:lnTo>
                  <a:lnTo>
                    <a:pt x="148" y="600"/>
                  </a:lnTo>
                  <a:lnTo>
                    <a:pt x="147" y="600"/>
                  </a:lnTo>
                  <a:lnTo>
                    <a:pt x="146" y="599"/>
                  </a:lnTo>
                  <a:lnTo>
                    <a:pt x="145" y="599"/>
                  </a:lnTo>
                  <a:lnTo>
                    <a:pt x="144" y="599"/>
                  </a:lnTo>
                  <a:lnTo>
                    <a:pt x="143" y="599"/>
                  </a:lnTo>
                  <a:lnTo>
                    <a:pt x="142" y="600"/>
                  </a:lnTo>
                  <a:lnTo>
                    <a:pt x="143" y="600"/>
                  </a:lnTo>
                  <a:lnTo>
                    <a:pt x="143" y="601"/>
                  </a:lnTo>
                  <a:lnTo>
                    <a:pt x="143" y="602"/>
                  </a:lnTo>
                  <a:lnTo>
                    <a:pt x="142" y="602"/>
                  </a:lnTo>
                  <a:lnTo>
                    <a:pt x="142" y="601"/>
                  </a:lnTo>
                  <a:lnTo>
                    <a:pt x="141" y="600"/>
                  </a:lnTo>
                  <a:lnTo>
                    <a:pt x="142" y="599"/>
                  </a:lnTo>
                  <a:lnTo>
                    <a:pt x="142" y="598"/>
                  </a:lnTo>
                  <a:lnTo>
                    <a:pt x="143" y="598"/>
                  </a:lnTo>
                  <a:lnTo>
                    <a:pt x="143" y="597"/>
                  </a:lnTo>
                  <a:lnTo>
                    <a:pt x="144" y="597"/>
                  </a:lnTo>
                  <a:lnTo>
                    <a:pt x="145" y="597"/>
                  </a:lnTo>
                  <a:lnTo>
                    <a:pt x="145" y="596"/>
                  </a:lnTo>
                  <a:lnTo>
                    <a:pt x="146" y="596"/>
                  </a:lnTo>
                  <a:lnTo>
                    <a:pt x="146" y="595"/>
                  </a:lnTo>
                  <a:lnTo>
                    <a:pt x="145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3"/>
                  </a:lnTo>
                  <a:lnTo>
                    <a:pt x="143" y="593"/>
                  </a:lnTo>
                  <a:lnTo>
                    <a:pt x="143" y="594"/>
                  </a:lnTo>
                  <a:lnTo>
                    <a:pt x="142" y="594"/>
                  </a:lnTo>
                  <a:lnTo>
                    <a:pt x="142" y="593"/>
                  </a:lnTo>
                  <a:lnTo>
                    <a:pt x="141" y="593"/>
                  </a:lnTo>
                  <a:lnTo>
                    <a:pt x="141" y="592"/>
                  </a:lnTo>
                  <a:lnTo>
                    <a:pt x="140" y="592"/>
                  </a:lnTo>
                  <a:lnTo>
                    <a:pt x="140" y="591"/>
                  </a:lnTo>
                  <a:lnTo>
                    <a:pt x="140" y="590"/>
                  </a:lnTo>
                  <a:lnTo>
                    <a:pt x="139" y="590"/>
                  </a:lnTo>
                  <a:lnTo>
                    <a:pt x="138" y="590"/>
                  </a:lnTo>
                  <a:lnTo>
                    <a:pt x="138" y="589"/>
                  </a:lnTo>
                  <a:lnTo>
                    <a:pt x="138" y="588"/>
                  </a:lnTo>
                  <a:lnTo>
                    <a:pt x="138" y="589"/>
                  </a:lnTo>
                  <a:lnTo>
                    <a:pt x="137" y="589"/>
                  </a:lnTo>
                  <a:lnTo>
                    <a:pt x="137" y="590"/>
                  </a:lnTo>
                  <a:lnTo>
                    <a:pt x="136" y="590"/>
                  </a:lnTo>
                  <a:lnTo>
                    <a:pt x="136" y="591"/>
                  </a:lnTo>
                  <a:lnTo>
                    <a:pt x="136" y="590"/>
                  </a:lnTo>
                  <a:lnTo>
                    <a:pt x="136" y="591"/>
                  </a:lnTo>
                  <a:lnTo>
                    <a:pt x="136" y="590"/>
                  </a:lnTo>
                  <a:lnTo>
                    <a:pt x="135" y="591"/>
                  </a:lnTo>
                  <a:lnTo>
                    <a:pt x="134" y="591"/>
                  </a:lnTo>
                  <a:lnTo>
                    <a:pt x="133" y="591"/>
                  </a:lnTo>
                  <a:lnTo>
                    <a:pt x="133" y="590"/>
                  </a:lnTo>
                  <a:lnTo>
                    <a:pt x="132" y="590"/>
                  </a:lnTo>
                  <a:lnTo>
                    <a:pt x="131" y="589"/>
                  </a:lnTo>
                  <a:lnTo>
                    <a:pt x="131" y="588"/>
                  </a:lnTo>
                  <a:lnTo>
                    <a:pt x="131" y="587"/>
                  </a:lnTo>
                  <a:lnTo>
                    <a:pt x="130" y="587"/>
                  </a:lnTo>
                  <a:lnTo>
                    <a:pt x="130" y="588"/>
                  </a:lnTo>
                  <a:lnTo>
                    <a:pt x="130" y="589"/>
                  </a:lnTo>
                  <a:lnTo>
                    <a:pt x="129" y="589"/>
                  </a:lnTo>
                  <a:lnTo>
                    <a:pt x="129" y="590"/>
                  </a:lnTo>
                  <a:lnTo>
                    <a:pt x="128" y="590"/>
                  </a:lnTo>
                  <a:lnTo>
                    <a:pt x="128" y="591"/>
                  </a:lnTo>
                  <a:lnTo>
                    <a:pt x="127" y="591"/>
                  </a:lnTo>
                  <a:lnTo>
                    <a:pt x="127" y="592"/>
                  </a:lnTo>
                  <a:lnTo>
                    <a:pt x="128" y="592"/>
                  </a:lnTo>
                  <a:lnTo>
                    <a:pt x="127" y="592"/>
                  </a:lnTo>
                  <a:lnTo>
                    <a:pt x="127" y="593"/>
                  </a:lnTo>
                  <a:lnTo>
                    <a:pt x="127" y="594"/>
                  </a:lnTo>
                  <a:lnTo>
                    <a:pt x="126" y="594"/>
                  </a:lnTo>
                  <a:lnTo>
                    <a:pt x="126" y="595"/>
                  </a:lnTo>
                  <a:lnTo>
                    <a:pt x="126" y="596"/>
                  </a:lnTo>
                  <a:lnTo>
                    <a:pt x="125" y="595"/>
                  </a:lnTo>
                  <a:lnTo>
                    <a:pt x="124" y="595"/>
                  </a:lnTo>
                  <a:lnTo>
                    <a:pt x="124" y="594"/>
                  </a:lnTo>
                  <a:lnTo>
                    <a:pt x="123" y="594"/>
                  </a:lnTo>
                  <a:lnTo>
                    <a:pt x="123" y="593"/>
                  </a:lnTo>
                  <a:lnTo>
                    <a:pt x="123" y="592"/>
                  </a:lnTo>
                  <a:lnTo>
                    <a:pt x="123" y="591"/>
                  </a:lnTo>
                  <a:lnTo>
                    <a:pt x="122" y="591"/>
                  </a:lnTo>
                  <a:lnTo>
                    <a:pt x="122" y="590"/>
                  </a:lnTo>
                  <a:lnTo>
                    <a:pt x="122" y="589"/>
                  </a:lnTo>
                  <a:lnTo>
                    <a:pt x="120" y="588"/>
                  </a:lnTo>
                  <a:lnTo>
                    <a:pt x="120" y="589"/>
                  </a:lnTo>
                  <a:lnTo>
                    <a:pt x="120" y="590"/>
                  </a:lnTo>
                  <a:lnTo>
                    <a:pt x="119" y="590"/>
                  </a:lnTo>
                  <a:lnTo>
                    <a:pt x="119" y="591"/>
                  </a:lnTo>
                  <a:lnTo>
                    <a:pt x="118" y="591"/>
                  </a:lnTo>
                  <a:lnTo>
                    <a:pt x="117" y="591"/>
                  </a:lnTo>
                  <a:lnTo>
                    <a:pt x="116" y="591"/>
                  </a:lnTo>
                  <a:lnTo>
                    <a:pt x="117" y="591"/>
                  </a:lnTo>
                  <a:lnTo>
                    <a:pt x="116" y="591"/>
                  </a:lnTo>
                  <a:lnTo>
                    <a:pt x="116" y="590"/>
                  </a:lnTo>
                  <a:lnTo>
                    <a:pt x="115" y="590"/>
                  </a:lnTo>
                  <a:lnTo>
                    <a:pt x="115" y="589"/>
                  </a:lnTo>
                  <a:lnTo>
                    <a:pt x="113" y="587"/>
                  </a:lnTo>
                  <a:lnTo>
                    <a:pt x="112" y="587"/>
                  </a:lnTo>
                  <a:lnTo>
                    <a:pt x="111" y="587"/>
                  </a:lnTo>
                  <a:lnTo>
                    <a:pt x="110" y="587"/>
                  </a:lnTo>
                  <a:lnTo>
                    <a:pt x="110" y="588"/>
                  </a:lnTo>
                  <a:lnTo>
                    <a:pt x="109" y="588"/>
                  </a:lnTo>
                  <a:lnTo>
                    <a:pt x="109" y="587"/>
                  </a:lnTo>
                  <a:lnTo>
                    <a:pt x="108" y="587"/>
                  </a:lnTo>
                  <a:lnTo>
                    <a:pt x="107" y="587"/>
                  </a:lnTo>
                  <a:lnTo>
                    <a:pt x="106" y="586"/>
                  </a:lnTo>
                  <a:lnTo>
                    <a:pt x="106" y="585"/>
                  </a:lnTo>
                  <a:lnTo>
                    <a:pt x="106" y="584"/>
                  </a:lnTo>
                  <a:lnTo>
                    <a:pt x="107" y="584"/>
                  </a:lnTo>
                  <a:lnTo>
                    <a:pt x="106" y="584"/>
                  </a:lnTo>
                  <a:lnTo>
                    <a:pt x="106" y="583"/>
                  </a:lnTo>
                  <a:lnTo>
                    <a:pt x="106" y="582"/>
                  </a:lnTo>
                  <a:lnTo>
                    <a:pt x="106" y="581"/>
                  </a:lnTo>
                  <a:lnTo>
                    <a:pt x="106" y="580"/>
                  </a:lnTo>
                  <a:lnTo>
                    <a:pt x="106" y="579"/>
                  </a:lnTo>
                  <a:lnTo>
                    <a:pt x="106" y="578"/>
                  </a:lnTo>
                  <a:lnTo>
                    <a:pt x="106" y="577"/>
                  </a:lnTo>
                  <a:lnTo>
                    <a:pt x="107" y="577"/>
                  </a:lnTo>
                  <a:lnTo>
                    <a:pt x="107" y="576"/>
                  </a:lnTo>
                  <a:lnTo>
                    <a:pt x="108" y="576"/>
                  </a:lnTo>
                  <a:lnTo>
                    <a:pt x="108" y="575"/>
                  </a:lnTo>
                  <a:lnTo>
                    <a:pt x="108" y="574"/>
                  </a:lnTo>
                  <a:lnTo>
                    <a:pt x="108" y="573"/>
                  </a:lnTo>
                  <a:lnTo>
                    <a:pt x="108" y="572"/>
                  </a:lnTo>
                  <a:lnTo>
                    <a:pt x="108" y="571"/>
                  </a:lnTo>
                  <a:lnTo>
                    <a:pt x="108" y="570"/>
                  </a:lnTo>
                  <a:lnTo>
                    <a:pt x="109" y="570"/>
                  </a:lnTo>
                  <a:lnTo>
                    <a:pt x="109" y="569"/>
                  </a:lnTo>
                  <a:lnTo>
                    <a:pt x="108" y="569"/>
                  </a:lnTo>
                  <a:lnTo>
                    <a:pt x="108" y="568"/>
                  </a:lnTo>
                  <a:lnTo>
                    <a:pt x="108" y="567"/>
                  </a:lnTo>
                  <a:lnTo>
                    <a:pt x="107" y="567"/>
                  </a:lnTo>
                  <a:lnTo>
                    <a:pt x="107" y="566"/>
                  </a:lnTo>
                  <a:lnTo>
                    <a:pt x="106" y="567"/>
                  </a:lnTo>
                  <a:lnTo>
                    <a:pt x="106" y="568"/>
                  </a:lnTo>
                  <a:lnTo>
                    <a:pt x="106" y="567"/>
                  </a:lnTo>
                  <a:lnTo>
                    <a:pt x="104" y="567"/>
                  </a:lnTo>
                  <a:lnTo>
                    <a:pt x="103" y="567"/>
                  </a:lnTo>
                  <a:lnTo>
                    <a:pt x="103" y="566"/>
                  </a:lnTo>
                  <a:lnTo>
                    <a:pt x="102" y="565"/>
                  </a:lnTo>
                  <a:lnTo>
                    <a:pt x="101" y="566"/>
                  </a:lnTo>
                  <a:lnTo>
                    <a:pt x="100" y="566"/>
                  </a:lnTo>
                  <a:lnTo>
                    <a:pt x="99" y="567"/>
                  </a:lnTo>
                  <a:lnTo>
                    <a:pt x="99" y="568"/>
                  </a:lnTo>
                  <a:lnTo>
                    <a:pt x="98" y="568"/>
                  </a:lnTo>
                  <a:lnTo>
                    <a:pt x="98" y="569"/>
                  </a:lnTo>
                  <a:lnTo>
                    <a:pt x="97" y="569"/>
                  </a:lnTo>
                  <a:lnTo>
                    <a:pt x="96" y="569"/>
                  </a:lnTo>
                  <a:lnTo>
                    <a:pt x="96" y="568"/>
                  </a:lnTo>
                  <a:lnTo>
                    <a:pt x="96" y="567"/>
                  </a:lnTo>
                  <a:lnTo>
                    <a:pt x="96" y="566"/>
                  </a:lnTo>
                  <a:lnTo>
                    <a:pt x="97" y="565"/>
                  </a:lnTo>
                  <a:lnTo>
                    <a:pt x="97" y="564"/>
                  </a:lnTo>
                  <a:lnTo>
                    <a:pt x="97" y="563"/>
                  </a:lnTo>
                  <a:lnTo>
                    <a:pt x="98" y="562"/>
                  </a:lnTo>
                  <a:lnTo>
                    <a:pt x="98" y="561"/>
                  </a:lnTo>
                  <a:lnTo>
                    <a:pt x="99" y="561"/>
                  </a:lnTo>
                  <a:lnTo>
                    <a:pt x="99" y="560"/>
                  </a:lnTo>
                  <a:lnTo>
                    <a:pt x="99" y="559"/>
                  </a:lnTo>
                  <a:lnTo>
                    <a:pt x="98" y="559"/>
                  </a:lnTo>
                  <a:lnTo>
                    <a:pt x="97" y="558"/>
                  </a:lnTo>
                  <a:lnTo>
                    <a:pt x="97" y="557"/>
                  </a:lnTo>
                  <a:lnTo>
                    <a:pt x="97" y="556"/>
                  </a:lnTo>
                  <a:lnTo>
                    <a:pt x="97" y="555"/>
                  </a:lnTo>
                  <a:lnTo>
                    <a:pt x="96" y="555"/>
                  </a:lnTo>
                  <a:lnTo>
                    <a:pt x="95" y="554"/>
                  </a:lnTo>
                  <a:lnTo>
                    <a:pt x="95" y="553"/>
                  </a:lnTo>
                  <a:lnTo>
                    <a:pt x="94" y="553"/>
                  </a:lnTo>
                  <a:lnTo>
                    <a:pt x="93" y="553"/>
                  </a:lnTo>
                  <a:lnTo>
                    <a:pt x="93" y="552"/>
                  </a:lnTo>
                  <a:lnTo>
                    <a:pt x="92" y="552"/>
                  </a:lnTo>
                  <a:lnTo>
                    <a:pt x="91" y="552"/>
                  </a:lnTo>
                  <a:lnTo>
                    <a:pt x="92" y="551"/>
                  </a:lnTo>
                  <a:lnTo>
                    <a:pt x="91" y="551"/>
                  </a:lnTo>
                  <a:lnTo>
                    <a:pt x="91" y="550"/>
                  </a:lnTo>
                  <a:lnTo>
                    <a:pt x="90" y="550"/>
                  </a:lnTo>
                  <a:lnTo>
                    <a:pt x="90" y="549"/>
                  </a:lnTo>
                  <a:lnTo>
                    <a:pt x="90" y="550"/>
                  </a:lnTo>
                  <a:lnTo>
                    <a:pt x="90" y="549"/>
                  </a:lnTo>
                  <a:lnTo>
                    <a:pt x="90" y="550"/>
                  </a:lnTo>
                  <a:lnTo>
                    <a:pt x="89" y="550"/>
                  </a:lnTo>
                  <a:lnTo>
                    <a:pt x="88" y="549"/>
                  </a:lnTo>
                  <a:lnTo>
                    <a:pt x="88" y="550"/>
                  </a:lnTo>
                  <a:lnTo>
                    <a:pt x="87" y="550"/>
                  </a:lnTo>
                  <a:lnTo>
                    <a:pt x="86" y="550"/>
                  </a:lnTo>
                  <a:lnTo>
                    <a:pt x="85" y="550"/>
                  </a:lnTo>
                  <a:lnTo>
                    <a:pt x="86" y="550"/>
                  </a:lnTo>
                  <a:lnTo>
                    <a:pt x="86" y="549"/>
                  </a:lnTo>
                  <a:lnTo>
                    <a:pt x="85" y="549"/>
                  </a:lnTo>
                  <a:lnTo>
                    <a:pt x="85" y="548"/>
                  </a:lnTo>
                  <a:lnTo>
                    <a:pt x="86" y="548"/>
                  </a:lnTo>
                  <a:lnTo>
                    <a:pt x="86" y="549"/>
                  </a:lnTo>
                  <a:lnTo>
                    <a:pt x="86" y="548"/>
                  </a:lnTo>
                  <a:lnTo>
                    <a:pt x="87" y="548"/>
                  </a:lnTo>
                  <a:lnTo>
                    <a:pt x="86" y="548"/>
                  </a:lnTo>
                  <a:lnTo>
                    <a:pt x="86" y="547"/>
                  </a:lnTo>
                  <a:lnTo>
                    <a:pt x="86" y="546"/>
                  </a:lnTo>
                  <a:lnTo>
                    <a:pt x="87" y="546"/>
                  </a:lnTo>
                  <a:lnTo>
                    <a:pt x="88" y="545"/>
                  </a:lnTo>
                  <a:lnTo>
                    <a:pt x="87" y="545"/>
                  </a:lnTo>
                  <a:lnTo>
                    <a:pt x="87" y="544"/>
                  </a:lnTo>
                  <a:lnTo>
                    <a:pt x="88" y="544"/>
                  </a:lnTo>
                  <a:lnTo>
                    <a:pt x="88" y="543"/>
                  </a:lnTo>
                  <a:lnTo>
                    <a:pt x="87" y="543"/>
                  </a:lnTo>
                  <a:lnTo>
                    <a:pt x="87" y="542"/>
                  </a:lnTo>
                  <a:lnTo>
                    <a:pt x="86" y="542"/>
                  </a:lnTo>
                  <a:lnTo>
                    <a:pt x="85" y="542"/>
                  </a:lnTo>
                  <a:lnTo>
                    <a:pt x="84" y="542"/>
                  </a:lnTo>
                  <a:lnTo>
                    <a:pt x="84" y="541"/>
                  </a:lnTo>
                  <a:lnTo>
                    <a:pt x="84" y="540"/>
                  </a:lnTo>
                  <a:lnTo>
                    <a:pt x="84" y="539"/>
                  </a:lnTo>
                  <a:lnTo>
                    <a:pt x="83" y="539"/>
                  </a:lnTo>
                  <a:lnTo>
                    <a:pt x="83" y="538"/>
                  </a:lnTo>
                  <a:lnTo>
                    <a:pt x="84" y="538"/>
                  </a:lnTo>
                  <a:lnTo>
                    <a:pt x="84" y="537"/>
                  </a:lnTo>
                  <a:lnTo>
                    <a:pt x="84" y="536"/>
                  </a:lnTo>
                  <a:lnTo>
                    <a:pt x="84" y="535"/>
                  </a:lnTo>
                  <a:lnTo>
                    <a:pt x="84" y="534"/>
                  </a:lnTo>
                  <a:lnTo>
                    <a:pt x="85" y="534"/>
                  </a:lnTo>
                  <a:lnTo>
                    <a:pt x="85" y="533"/>
                  </a:lnTo>
                  <a:lnTo>
                    <a:pt x="85" y="534"/>
                  </a:lnTo>
                  <a:lnTo>
                    <a:pt x="86" y="534"/>
                  </a:lnTo>
                  <a:lnTo>
                    <a:pt x="86" y="533"/>
                  </a:lnTo>
                  <a:lnTo>
                    <a:pt x="86" y="532"/>
                  </a:lnTo>
                  <a:lnTo>
                    <a:pt x="86" y="531"/>
                  </a:lnTo>
                  <a:lnTo>
                    <a:pt x="85" y="531"/>
                  </a:lnTo>
                  <a:lnTo>
                    <a:pt x="85" y="530"/>
                  </a:lnTo>
                  <a:lnTo>
                    <a:pt x="85" y="529"/>
                  </a:lnTo>
                  <a:lnTo>
                    <a:pt x="84" y="529"/>
                  </a:lnTo>
                  <a:lnTo>
                    <a:pt x="84" y="528"/>
                  </a:lnTo>
                  <a:lnTo>
                    <a:pt x="84" y="527"/>
                  </a:lnTo>
                  <a:lnTo>
                    <a:pt x="85" y="527"/>
                  </a:lnTo>
                  <a:lnTo>
                    <a:pt x="85" y="526"/>
                  </a:lnTo>
                  <a:lnTo>
                    <a:pt x="84" y="526"/>
                  </a:lnTo>
                  <a:lnTo>
                    <a:pt x="83" y="526"/>
                  </a:lnTo>
                  <a:lnTo>
                    <a:pt x="83" y="525"/>
                  </a:lnTo>
                  <a:lnTo>
                    <a:pt x="83" y="524"/>
                  </a:lnTo>
                  <a:lnTo>
                    <a:pt x="83" y="523"/>
                  </a:lnTo>
                  <a:lnTo>
                    <a:pt x="83" y="522"/>
                  </a:lnTo>
                  <a:lnTo>
                    <a:pt x="83" y="521"/>
                  </a:lnTo>
                  <a:lnTo>
                    <a:pt x="82" y="521"/>
                  </a:lnTo>
                  <a:lnTo>
                    <a:pt x="82" y="520"/>
                  </a:lnTo>
                  <a:lnTo>
                    <a:pt x="83" y="520"/>
                  </a:lnTo>
                  <a:lnTo>
                    <a:pt x="83" y="519"/>
                  </a:lnTo>
                  <a:lnTo>
                    <a:pt x="82" y="519"/>
                  </a:lnTo>
                  <a:lnTo>
                    <a:pt x="81" y="519"/>
                  </a:lnTo>
                  <a:lnTo>
                    <a:pt x="81" y="518"/>
                  </a:lnTo>
                  <a:lnTo>
                    <a:pt x="81" y="517"/>
                  </a:lnTo>
                  <a:lnTo>
                    <a:pt x="80" y="517"/>
                  </a:lnTo>
                  <a:lnTo>
                    <a:pt x="80" y="516"/>
                  </a:lnTo>
                  <a:lnTo>
                    <a:pt x="79" y="515"/>
                  </a:lnTo>
                  <a:lnTo>
                    <a:pt x="78" y="515"/>
                  </a:lnTo>
                  <a:lnTo>
                    <a:pt x="78" y="514"/>
                  </a:lnTo>
                  <a:lnTo>
                    <a:pt x="77" y="514"/>
                  </a:lnTo>
                  <a:lnTo>
                    <a:pt x="77" y="513"/>
                  </a:lnTo>
                  <a:lnTo>
                    <a:pt x="76" y="513"/>
                  </a:lnTo>
                  <a:lnTo>
                    <a:pt x="76" y="512"/>
                  </a:lnTo>
                  <a:lnTo>
                    <a:pt x="75" y="512"/>
                  </a:lnTo>
                  <a:lnTo>
                    <a:pt x="74" y="512"/>
                  </a:lnTo>
                  <a:lnTo>
                    <a:pt x="73" y="512"/>
                  </a:lnTo>
                  <a:lnTo>
                    <a:pt x="72" y="512"/>
                  </a:lnTo>
                  <a:lnTo>
                    <a:pt x="71" y="512"/>
                  </a:lnTo>
                  <a:lnTo>
                    <a:pt x="70" y="512"/>
                  </a:lnTo>
                  <a:lnTo>
                    <a:pt x="70" y="511"/>
                  </a:lnTo>
                  <a:lnTo>
                    <a:pt x="69" y="510"/>
                  </a:lnTo>
                  <a:lnTo>
                    <a:pt x="68" y="510"/>
                  </a:lnTo>
                  <a:lnTo>
                    <a:pt x="68" y="509"/>
                  </a:lnTo>
                  <a:lnTo>
                    <a:pt x="67" y="509"/>
                  </a:lnTo>
                  <a:lnTo>
                    <a:pt x="67" y="508"/>
                  </a:lnTo>
                  <a:lnTo>
                    <a:pt x="66" y="508"/>
                  </a:lnTo>
                  <a:lnTo>
                    <a:pt x="65" y="508"/>
                  </a:lnTo>
                  <a:lnTo>
                    <a:pt x="64" y="508"/>
                  </a:lnTo>
                  <a:lnTo>
                    <a:pt x="63" y="508"/>
                  </a:lnTo>
                  <a:lnTo>
                    <a:pt x="62" y="508"/>
                  </a:lnTo>
                  <a:lnTo>
                    <a:pt x="61" y="508"/>
                  </a:lnTo>
                  <a:lnTo>
                    <a:pt x="61" y="507"/>
                  </a:lnTo>
                  <a:lnTo>
                    <a:pt x="60" y="507"/>
                  </a:lnTo>
                  <a:lnTo>
                    <a:pt x="60" y="506"/>
                  </a:lnTo>
                  <a:lnTo>
                    <a:pt x="59" y="506"/>
                  </a:lnTo>
                  <a:lnTo>
                    <a:pt x="58" y="506"/>
                  </a:lnTo>
                  <a:lnTo>
                    <a:pt x="58" y="507"/>
                  </a:lnTo>
                  <a:lnTo>
                    <a:pt x="58" y="506"/>
                  </a:lnTo>
                  <a:lnTo>
                    <a:pt x="59" y="506"/>
                  </a:lnTo>
                  <a:lnTo>
                    <a:pt x="59" y="505"/>
                  </a:lnTo>
                  <a:lnTo>
                    <a:pt x="59" y="504"/>
                  </a:lnTo>
                  <a:lnTo>
                    <a:pt x="59" y="503"/>
                  </a:lnTo>
                  <a:lnTo>
                    <a:pt x="60" y="502"/>
                  </a:lnTo>
                  <a:lnTo>
                    <a:pt x="61" y="502"/>
                  </a:lnTo>
                  <a:lnTo>
                    <a:pt x="62" y="502"/>
                  </a:lnTo>
                  <a:lnTo>
                    <a:pt x="63" y="502"/>
                  </a:lnTo>
                  <a:lnTo>
                    <a:pt x="63" y="501"/>
                  </a:lnTo>
                  <a:lnTo>
                    <a:pt x="63" y="500"/>
                  </a:lnTo>
                  <a:lnTo>
                    <a:pt x="64" y="500"/>
                  </a:lnTo>
                  <a:lnTo>
                    <a:pt x="64" y="501"/>
                  </a:lnTo>
                  <a:lnTo>
                    <a:pt x="65" y="501"/>
                  </a:lnTo>
                  <a:lnTo>
                    <a:pt x="66" y="501"/>
                  </a:lnTo>
                  <a:lnTo>
                    <a:pt x="66" y="500"/>
                  </a:lnTo>
                  <a:lnTo>
                    <a:pt x="68" y="499"/>
                  </a:lnTo>
                  <a:lnTo>
                    <a:pt x="69" y="499"/>
                  </a:lnTo>
                  <a:lnTo>
                    <a:pt x="69" y="500"/>
                  </a:lnTo>
                  <a:lnTo>
                    <a:pt x="70" y="500"/>
                  </a:lnTo>
                  <a:lnTo>
                    <a:pt x="71" y="499"/>
                  </a:lnTo>
                  <a:lnTo>
                    <a:pt x="71" y="498"/>
                  </a:lnTo>
                  <a:lnTo>
                    <a:pt x="72" y="498"/>
                  </a:lnTo>
                  <a:lnTo>
                    <a:pt x="73" y="498"/>
                  </a:lnTo>
                  <a:lnTo>
                    <a:pt x="74" y="498"/>
                  </a:lnTo>
                  <a:lnTo>
                    <a:pt x="75" y="498"/>
                  </a:lnTo>
                  <a:lnTo>
                    <a:pt x="75" y="497"/>
                  </a:lnTo>
                  <a:lnTo>
                    <a:pt x="76" y="497"/>
                  </a:lnTo>
                  <a:lnTo>
                    <a:pt x="77" y="497"/>
                  </a:lnTo>
                  <a:lnTo>
                    <a:pt x="78" y="497"/>
                  </a:lnTo>
                  <a:lnTo>
                    <a:pt x="79" y="497"/>
                  </a:lnTo>
                  <a:lnTo>
                    <a:pt x="80" y="498"/>
                  </a:lnTo>
                  <a:lnTo>
                    <a:pt x="81" y="498"/>
                  </a:lnTo>
                  <a:lnTo>
                    <a:pt x="81" y="497"/>
                  </a:lnTo>
                  <a:lnTo>
                    <a:pt x="82" y="497"/>
                  </a:lnTo>
                  <a:lnTo>
                    <a:pt x="83" y="496"/>
                  </a:lnTo>
                  <a:lnTo>
                    <a:pt x="83" y="495"/>
                  </a:lnTo>
                  <a:lnTo>
                    <a:pt x="84" y="494"/>
                  </a:lnTo>
                  <a:lnTo>
                    <a:pt x="85" y="494"/>
                  </a:lnTo>
                  <a:lnTo>
                    <a:pt x="85" y="493"/>
                  </a:lnTo>
                  <a:lnTo>
                    <a:pt x="86" y="493"/>
                  </a:lnTo>
                  <a:lnTo>
                    <a:pt x="86" y="492"/>
                  </a:lnTo>
                  <a:lnTo>
                    <a:pt x="87" y="492"/>
                  </a:lnTo>
                  <a:lnTo>
                    <a:pt x="88" y="492"/>
                  </a:lnTo>
                  <a:lnTo>
                    <a:pt x="89" y="492"/>
                  </a:lnTo>
                  <a:lnTo>
                    <a:pt x="91" y="494"/>
                  </a:lnTo>
                  <a:lnTo>
                    <a:pt x="92" y="495"/>
                  </a:lnTo>
                  <a:lnTo>
                    <a:pt x="93" y="496"/>
                  </a:lnTo>
                  <a:lnTo>
                    <a:pt x="94" y="496"/>
                  </a:lnTo>
                  <a:lnTo>
                    <a:pt x="95" y="496"/>
                  </a:lnTo>
                  <a:lnTo>
                    <a:pt x="96" y="497"/>
                  </a:lnTo>
                  <a:lnTo>
                    <a:pt x="97" y="497"/>
                  </a:lnTo>
                  <a:lnTo>
                    <a:pt x="97" y="498"/>
                  </a:lnTo>
                  <a:lnTo>
                    <a:pt x="98" y="498"/>
                  </a:lnTo>
                  <a:lnTo>
                    <a:pt x="99" y="497"/>
                  </a:lnTo>
                  <a:lnTo>
                    <a:pt x="100" y="497"/>
                  </a:lnTo>
                  <a:lnTo>
                    <a:pt x="100" y="498"/>
                  </a:lnTo>
                  <a:lnTo>
                    <a:pt x="100" y="499"/>
                  </a:lnTo>
                  <a:lnTo>
                    <a:pt x="101" y="499"/>
                  </a:lnTo>
                  <a:lnTo>
                    <a:pt x="103" y="499"/>
                  </a:lnTo>
                  <a:lnTo>
                    <a:pt x="104" y="499"/>
                  </a:lnTo>
                  <a:lnTo>
                    <a:pt x="106" y="499"/>
                  </a:lnTo>
                  <a:lnTo>
                    <a:pt x="106" y="500"/>
                  </a:lnTo>
                  <a:lnTo>
                    <a:pt x="107" y="499"/>
                  </a:lnTo>
                  <a:lnTo>
                    <a:pt x="108" y="499"/>
                  </a:lnTo>
                  <a:lnTo>
                    <a:pt x="108" y="500"/>
                  </a:lnTo>
                  <a:lnTo>
                    <a:pt x="108" y="502"/>
                  </a:lnTo>
                  <a:lnTo>
                    <a:pt x="109" y="502"/>
                  </a:lnTo>
                  <a:lnTo>
                    <a:pt x="110" y="502"/>
                  </a:lnTo>
                  <a:lnTo>
                    <a:pt x="110" y="501"/>
                  </a:lnTo>
                  <a:lnTo>
                    <a:pt x="110" y="500"/>
                  </a:lnTo>
                  <a:lnTo>
                    <a:pt x="110" y="499"/>
                  </a:lnTo>
                  <a:lnTo>
                    <a:pt x="111" y="499"/>
                  </a:lnTo>
                  <a:lnTo>
                    <a:pt x="112" y="499"/>
                  </a:lnTo>
                  <a:lnTo>
                    <a:pt x="113" y="499"/>
                  </a:lnTo>
                  <a:lnTo>
                    <a:pt x="113" y="498"/>
                  </a:lnTo>
                  <a:lnTo>
                    <a:pt x="113" y="497"/>
                  </a:lnTo>
                  <a:lnTo>
                    <a:pt x="114" y="497"/>
                  </a:lnTo>
                  <a:lnTo>
                    <a:pt x="115" y="497"/>
                  </a:lnTo>
                  <a:lnTo>
                    <a:pt x="115" y="496"/>
                  </a:lnTo>
                  <a:lnTo>
                    <a:pt x="115" y="495"/>
                  </a:lnTo>
                  <a:lnTo>
                    <a:pt x="116" y="495"/>
                  </a:lnTo>
                  <a:lnTo>
                    <a:pt x="116" y="494"/>
                  </a:lnTo>
                  <a:lnTo>
                    <a:pt x="116" y="493"/>
                  </a:lnTo>
                  <a:lnTo>
                    <a:pt x="116" y="492"/>
                  </a:lnTo>
                  <a:lnTo>
                    <a:pt x="117" y="492"/>
                  </a:lnTo>
                  <a:lnTo>
                    <a:pt x="118" y="492"/>
                  </a:lnTo>
                  <a:lnTo>
                    <a:pt x="119" y="492"/>
                  </a:lnTo>
                  <a:lnTo>
                    <a:pt x="120" y="492"/>
                  </a:lnTo>
                  <a:lnTo>
                    <a:pt x="120" y="491"/>
                  </a:lnTo>
                  <a:lnTo>
                    <a:pt x="121" y="490"/>
                  </a:lnTo>
                  <a:lnTo>
                    <a:pt x="121" y="489"/>
                  </a:lnTo>
                  <a:lnTo>
                    <a:pt x="122" y="489"/>
                  </a:lnTo>
                  <a:lnTo>
                    <a:pt x="122" y="488"/>
                  </a:lnTo>
                  <a:lnTo>
                    <a:pt x="122" y="487"/>
                  </a:lnTo>
                  <a:lnTo>
                    <a:pt x="122" y="486"/>
                  </a:lnTo>
                  <a:lnTo>
                    <a:pt x="123" y="486"/>
                  </a:lnTo>
                  <a:lnTo>
                    <a:pt x="123" y="485"/>
                  </a:lnTo>
                  <a:lnTo>
                    <a:pt x="124" y="485"/>
                  </a:lnTo>
                  <a:lnTo>
                    <a:pt x="125" y="485"/>
                  </a:lnTo>
                  <a:lnTo>
                    <a:pt x="126" y="485"/>
                  </a:lnTo>
                  <a:lnTo>
                    <a:pt x="127" y="485"/>
                  </a:lnTo>
                  <a:lnTo>
                    <a:pt x="127" y="484"/>
                  </a:lnTo>
                  <a:lnTo>
                    <a:pt x="128" y="484"/>
                  </a:lnTo>
                  <a:lnTo>
                    <a:pt x="129" y="484"/>
                  </a:lnTo>
                  <a:lnTo>
                    <a:pt x="130" y="484"/>
                  </a:lnTo>
                  <a:lnTo>
                    <a:pt x="131" y="484"/>
                  </a:lnTo>
                  <a:lnTo>
                    <a:pt x="132" y="483"/>
                  </a:lnTo>
                  <a:lnTo>
                    <a:pt x="133" y="483"/>
                  </a:lnTo>
                  <a:lnTo>
                    <a:pt x="134" y="483"/>
                  </a:lnTo>
                  <a:lnTo>
                    <a:pt x="135" y="483"/>
                  </a:lnTo>
                  <a:lnTo>
                    <a:pt x="135" y="482"/>
                  </a:lnTo>
                  <a:lnTo>
                    <a:pt x="136" y="482"/>
                  </a:lnTo>
                  <a:lnTo>
                    <a:pt x="136" y="483"/>
                  </a:lnTo>
                  <a:lnTo>
                    <a:pt x="136" y="484"/>
                  </a:lnTo>
                  <a:lnTo>
                    <a:pt x="137" y="484"/>
                  </a:lnTo>
                  <a:lnTo>
                    <a:pt x="138" y="484"/>
                  </a:lnTo>
                  <a:lnTo>
                    <a:pt x="138" y="485"/>
                  </a:lnTo>
                  <a:lnTo>
                    <a:pt x="139" y="485"/>
                  </a:lnTo>
                  <a:lnTo>
                    <a:pt x="140" y="485"/>
                  </a:lnTo>
                  <a:lnTo>
                    <a:pt x="141" y="485"/>
                  </a:lnTo>
                  <a:lnTo>
                    <a:pt x="141" y="484"/>
                  </a:lnTo>
                  <a:lnTo>
                    <a:pt x="142" y="485"/>
                  </a:lnTo>
                  <a:lnTo>
                    <a:pt x="141" y="485"/>
                  </a:lnTo>
                  <a:lnTo>
                    <a:pt x="142" y="485"/>
                  </a:lnTo>
                  <a:lnTo>
                    <a:pt x="142" y="486"/>
                  </a:lnTo>
                  <a:lnTo>
                    <a:pt x="142" y="485"/>
                  </a:lnTo>
                  <a:lnTo>
                    <a:pt x="143" y="485"/>
                  </a:lnTo>
                  <a:lnTo>
                    <a:pt x="143" y="486"/>
                  </a:lnTo>
                  <a:lnTo>
                    <a:pt x="143" y="487"/>
                  </a:lnTo>
                  <a:lnTo>
                    <a:pt x="143" y="488"/>
                  </a:lnTo>
                  <a:lnTo>
                    <a:pt x="144" y="488"/>
                  </a:lnTo>
                  <a:lnTo>
                    <a:pt x="144" y="487"/>
                  </a:lnTo>
                  <a:lnTo>
                    <a:pt x="145" y="487"/>
                  </a:lnTo>
                  <a:lnTo>
                    <a:pt x="146" y="487"/>
                  </a:lnTo>
                  <a:lnTo>
                    <a:pt x="146" y="486"/>
                  </a:lnTo>
                  <a:lnTo>
                    <a:pt x="147" y="486"/>
                  </a:lnTo>
                  <a:lnTo>
                    <a:pt x="147" y="487"/>
                  </a:lnTo>
                  <a:lnTo>
                    <a:pt x="147" y="486"/>
                  </a:lnTo>
                  <a:lnTo>
                    <a:pt x="148" y="486"/>
                  </a:lnTo>
                  <a:lnTo>
                    <a:pt x="149" y="486"/>
                  </a:lnTo>
                  <a:lnTo>
                    <a:pt x="148" y="486"/>
                  </a:lnTo>
                  <a:lnTo>
                    <a:pt x="148" y="485"/>
                  </a:lnTo>
                  <a:lnTo>
                    <a:pt x="149" y="485"/>
                  </a:lnTo>
                  <a:lnTo>
                    <a:pt x="150" y="485"/>
                  </a:lnTo>
                  <a:lnTo>
                    <a:pt x="150" y="486"/>
                  </a:lnTo>
                  <a:lnTo>
                    <a:pt x="151" y="486"/>
                  </a:lnTo>
                  <a:lnTo>
                    <a:pt x="150" y="486"/>
                  </a:lnTo>
                  <a:lnTo>
                    <a:pt x="150" y="487"/>
                  </a:lnTo>
                  <a:lnTo>
                    <a:pt x="150" y="488"/>
                  </a:lnTo>
                  <a:lnTo>
                    <a:pt x="151" y="488"/>
                  </a:lnTo>
                  <a:lnTo>
                    <a:pt x="151" y="487"/>
                  </a:lnTo>
                  <a:lnTo>
                    <a:pt x="152" y="487"/>
                  </a:lnTo>
                  <a:lnTo>
                    <a:pt x="153" y="487"/>
                  </a:lnTo>
                  <a:lnTo>
                    <a:pt x="154" y="488"/>
                  </a:lnTo>
                  <a:lnTo>
                    <a:pt x="154" y="487"/>
                  </a:lnTo>
                  <a:lnTo>
                    <a:pt x="155" y="487"/>
                  </a:lnTo>
                  <a:lnTo>
                    <a:pt x="155" y="486"/>
                  </a:lnTo>
                  <a:lnTo>
                    <a:pt x="155" y="485"/>
                  </a:lnTo>
                  <a:lnTo>
                    <a:pt x="156" y="485"/>
                  </a:lnTo>
                  <a:lnTo>
                    <a:pt x="157" y="485"/>
                  </a:lnTo>
                  <a:lnTo>
                    <a:pt x="157" y="484"/>
                  </a:lnTo>
                  <a:lnTo>
                    <a:pt x="158" y="484"/>
                  </a:lnTo>
                  <a:lnTo>
                    <a:pt x="158" y="483"/>
                  </a:lnTo>
                  <a:lnTo>
                    <a:pt x="158" y="484"/>
                  </a:lnTo>
                  <a:lnTo>
                    <a:pt x="159" y="484"/>
                  </a:lnTo>
                  <a:lnTo>
                    <a:pt x="159" y="483"/>
                  </a:lnTo>
                  <a:lnTo>
                    <a:pt x="160" y="483"/>
                  </a:lnTo>
                  <a:lnTo>
                    <a:pt x="160" y="482"/>
                  </a:lnTo>
                  <a:lnTo>
                    <a:pt x="160" y="481"/>
                  </a:lnTo>
                  <a:lnTo>
                    <a:pt x="161" y="481"/>
                  </a:lnTo>
                  <a:lnTo>
                    <a:pt x="161" y="480"/>
                  </a:lnTo>
                  <a:lnTo>
                    <a:pt x="162" y="480"/>
                  </a:lnTo>
                  <a:lnTo>
                    <a:pt x="162" y="481"/>
                  </a:lnTo>
                  <a:lnTo>
                    <a:pt x="162" y="480"/>
                  </a:lnTo>
                  <a:lnTo>
                    <a:pt x="163" y="480"/>
                  </a:lnTo>
                  <a:lnTo>
                    <a:pt x="163" y="479"/>
                  </a:lnTo>
                  <a:lnTo>
                    <a:pt x="164" y="479"/>
                  </a:lnTo>
                  <a:lnTo>
                    <a:pt x="164" y="480"/>
                  </a:lnTo>
                  <a:lnTo>
                    <a:pt x="164" y="479"/>
                  </a:lnTo>
                  <a:lnTo>
                    <a:pt x="164" y="480"/>
                  </a:lnTo>
                  <a:lnTo>
                    <a:pt x="165" y="480"/>
                  </a:lnTo>
                  <a:lnTo>
                    <a:pt x="166" y="479"/>
                  </a:lnTo>
                  <a:lnTo>
                    <a:pt x="167" y="479"/>
                  </a:lnTo>
                  <a:lnTo>
                    <a:pt x="168" y="479"/>
                  </a:lnTo>
                  <a:lnTo>
                    <a:pt x="168" y="478"/>
                  </a:lnTo>
                  <a:lnTo>
                    <a:pt x="169" y="477"/>
                  </a:lnTo>
                  <a:lnTo>
                    <a:pt x="170" y="477"/>
                  </a:lnTo>
                  <a:lnTo>
                    <a:pt x="170" y="476"/>
                  </a:lnTo>
                  <a:lnTo>
                    <a:pt x="171" y="476"/>
                  </a:lnTo>
                  <a:lnTo>
                    <a:pt x="172" y="476"/>
                  </a:lnTo>
                  <a:lnTo>
                    <a:pt x="172" y="475"/>
                  </a:lnTo>
                  <a:lnTo>
                    <a:pt x="172" y="476"/>
                  </a:lnTo>
                  <a:lnTo>
                    <a:pt x="173" y="476"/>
                  </a:lnTo>
                  <a:lnTo>
                    <a:pt x="173" y="475"/>
                  </a:lnTo>
                  <a:lnTo>
                    <a:pt x="174" y="474"/>
                  </a:lnTo>
                  <a:lnTo>
                    <a:pt x="175" y="474"/>
                  </a:lnTo>
                  <a:lnTo>
                    <a:pt x="175" y="473"/>
                  </a:lnTo>
                  <a:lnTo>
                    <a:pt x="176" y="473"/>
                  </a:lnTo>
                  <a:lnTo>
                    <a:pt x="176" y="472"/>
                  </a:lnTo>
                  <a:lnTo>
                    <a:pt x="177" y="472"/>
                  </a:lnTo>
                  <a:lnTo>
                    <a:pt x="178" y="471"/>
                  </a:lnTo>
                  <a:lnTo>
                    <a:pt x="179" y="471"/>
                  </a:lnTo>
                  <a:lnTo>
                    <a:pt x="179" y="472"/>
                  </a:lnTo>
                  <a:lnTo>
                    <a:pt x="180" y="472"/>
                  </a:lnTo>
                  <a:lnTo>
                    <a:pt x="181" y="472"/>
                  </a:lnTo>
                  <a:lnTo>
                    <a:pt x="181" y="471"/>
                  </a:lnTo>
                  <a:lnTo>
                    <a:pt x="180" y="471"/>
                  </a:lnTo>
                  <a:lnTo>
                    <a:pt x="180" y="470"/>
                  </a:lnTo>
                  <a:lnTo>
                    <a:pt x="180" y="469"/>
                  </a:lnTo>
                  <a:lnTo>
                    <a:pt x="181" y="469"/>
                  </a:lnTo>
                  <a:lnTo>
                    <a:pt x="181" y="468"/>
                  </a:lnTo>
                  <a:lnTo>
                    <a:pt x="182" y="468"/>
                  </a:lnTo>
                  <a:lnTo>
                    <a:pt x="181" y="468"/>
                  </a:lnTo>
                  <a:lnTo>
                    <a:pt x="181" y="467"/>
                  </a:lnTo>
                  <a:lnTo>
                    <a:pt x="180" y="467"/>
                  </a:lnTo>
                  <a:lnTo>
                    <a:pt x="180" y="466"/>
                  </a:lnTo>
                  <a:lnTo>
                    <a:pt x="180" y="465"/>
                  </a:lnTo>
                  <a:lnTo>
                    <a:pt x="181" y="465"/>
                  </a:lnTo>
                  <a:lnTo>
                    <a:pt x="182" y="465"/>
                  </a:lnTo>
                  <a:lnTo>
                    <a:pt x="182" y="464"/>
                  </a:lnTo>
                  <a:lnTo>
                    <a:pt x="183" y="464"/>
                  </a:lnTo>
                  <a:lnTo>
                    <a:pt x="183" y="463"/>
                  </a:lnTo>
                  <a:lnTo>
                    <a:pt x="184" y="463"/>
                  </a:lnTo>
                  <a:lnTo>
                    <a:pt x="184" y="464"/>
                  </a:lnTo>
                  <a:lnTo>
                    <a:pt x="184" y="463"/>
                  </a:lnTo>
                  <a:lnTo>
                    <a:pt x="185" y="464"/>
                  </a:lnTo>
                  <a:lnTo>
                    <a:pt x="185" y="463"/>
                  </a:lnTo>
                  <a:lnTo>
                    <a:pt x="186" y="463"/>
                  </a:lnTo>
                  <a:lnTo>
                    <a:pt x="187" y="463"/>
                  </a:lnTo>
                  <a:lnTo>
                    <a:pt x="187" y="464"/>
                  </a:lnTo>
                  <a:lnTo>
                    <a:pt x="187" y="463"/>
                  </a:lnTo>
                  <a:lnTo>
                    <a:pt x="188" y="463"/>
                  </a:lnTo>
                  <a:lnTo>
                    <a:pt x="189" y="463"/>
                  </a:lnTo>
                  <a:lnTo>
                    <a:pt x="189" y="464"/>
                  </a:lnTo>
                  <a:lnTo>
                    <a:pt x="190" y="463"/>
                  </a:lnTo>
                  <a:lnTo>
                    <a:pt x="191" y="462"/>
                  </a:lnTo>
                  <a:lnTo>
                    <a:pt x="192" y="462"/>
                  </a:lnTo>
                  <a:lnTo>
                    <a:pt x="192" y="463"/>
                  </a:lnTo>
                  <a:lnTo>
                    <a:pt x="193" y="463"/>
                  </a:lnTo>
                  <a:lnTo>
                    <a:pt x="194" y="464"/>
                  </a:lnTo>
                  <a:lnTo>
                    <a:pt x="195" y="463"/>
                  </a:lnTo>
                  <a:lnTo>
                    <a:pt x="196" y="463"/>
                  </a:lnTo>
                  <a:lnTo>
                    <a:pt x="197" y="463"/>
                  </a:lnTo>
                  <a:lnTo>
                    <a:pt x="197" y="464"/>
                  </a:lnTo>
                  <a:lnTo>
                    <a:pt x="200" y="464"/>
                  </a:lnTo>
                  <a:lnTo>
                    <a:pt x="202" y="465"/>
                  </a:lnTo>
                  <a:lnTo>
                    <a:pt x="204" y="465"/>
                  </a:lnTo>
                  <a:lnTo>
                    <a:pt x="204" y="466"/>
                  </a:lnTo>
                  <a:lnTo>
                    <a:pt x="204" y="467"/>
                  </a:lnTo>
                  <a:lnTo>
                    <a:pt x="204" y="468"/>
                  </a:lnTo>
                  <a:lnTo>
                    <a:pt x="204" y="469"/>
                  </a:lnTo>
                  <a:lnTo>
                    <a:pt x="205" y="469"/>
                  </a:lnTo>
                  <a:lnTo>
                    <a:pt x="205" y="470"/>
                  </a:lnTo>
                  <a:lnTo>
                    <a:pt x="206" y="471"/>
                  </a:lnTo>
                  <a:lnTo>
                    <a:pt x="207" y="470"/>
                  </a:lnTo>
                  <a:lnTo>
                    <a:pt x="207" y="469"/>
                  </a:lnTo>
                  <a:lnTo>
                    <a:pt x="208" y="469"/>
                  </a:lnTo>
                  <a:lnTo>
                    <a:pt x="208" y="470"/>
                  </a:lnTo>
                  <a:lnTo>
                    <a:pt x="208" y="469"/>
                  </a:lnTo>
                  <a:lnTo>
                    <a:pt x="209" y="469"/>
                  </a:lnTo>
                  <a:lnTo>
                    <a:pt x="209" y="470"/>
                  </a:lnTo>
                  <a:lnTo>
                    <a:pt x="210" y="470"/>
                  </a:lnTo>
                  <a:lnTo>
                    <a:pt x="210" y="469"/>
                  </a:lnTo>
                  <a:lnTo>
                    <a:pt x="211" y="469"/>
                  </a:lnTo>
                  <a:lnTo>
                    <a:pt x="210" y="468"/>
                  </a:lnTo>
                  <a:lnTo>
                    <a:pt x="210" y="467"/>
                  </a:lnTo>
                  <a:lnTo>
                    <a:pt x="211" y="467"/>
                  </a:lnTo>
                  <a:lnTo>
                    <a:pt x="212" y="467"/>
                  </a:lnTo>
                  <a:lnTo>
                    <a:pt x="212" y="466"/>
                  </a:lnTo>
                  <a:lnTo>
                    <a:pt x="212" y="467"/>
                  </a:lnTo>
                  <a:lnTo>
                    <a:pt x="212" y="466"/>
                  </a:lnTo>
                  <a:lnTo>
                    <a:pt x="213" y="466"/>
                  </a:lnTo>
                  <a:lnTo>
                    <a:pt x="214" y="466"/>
                  </a:lnTo>
                  <a:lnTo>
                    <a:pt x="214" y="465"/>
                  </a:lnTo>
                  <a:lnTo>
                    <a:pt x="215" y="465"/>
                  </a:lnTo>
                  <a:lnTo>
                    <a:pt x="215" y="464"/>
                  </a:lnTo>
                  <a:lnTo>
                    <a:pt x="215" y="465"/>
                  </a:lnTo>
                  <a:lnTo>
                    <a:pt x="216" y="465"/>
                  </a:lnTo>
                  <a:lnTo>
                    <a:pt x="217" y="465"/>
                  </a:lnTo>
                  <a:lnTo>
                    <a:pt x="217" y="466"/>
                  </a:lnTo>
                  <a:lnTo>
                    <a:pt x="217" y="465"/>
                  </a:lnTo>
                  <a:lnTo>
                    <a:pt x="217" y="466"/>
                  </a:lnTo>
                  <a:lnTo>
                    <a:pt x="218" y="466"/>
                  </a:lnTo>
                  <a:lnTo>
                    <a:pt x="218" y="467"/>
                  </a:lnTo>
                  <a:lnTo>
                    <a:pt x="218" y="466"/>
                  </a:lnTo>
                  <a:lnTo>
                    <a:pt x="219" y="466"/>
                  </a:lnTo>
                  <a:lnTo>
                    <a:pt x="220" y="466"/>
                  </a:lnTo>
                  <a:lnTo>
                    <a:pt x="220" y="465"/>
                  </a:lnTo>
                  <a:lnTo>
                    <a:pt x="221" y="465"/>
                  </a:lnTo>
                  <a:lnTo>
                    <a:pt x="222" y="465"/>
                  </a:lnTo>
                  <a:lnTo>
                    <a:pt x="222" y="466"/>
                  </a:lnTo>
                  <a:lnTo>
                    <a:pt x="222" y="465"/>
                  </a:lnTo>
                  <a:lnTo>
                    <a:pt x="223" y="465"/>
                  </a:lnTo>
                  <a:lnTo>
                    <a:pt x="223" y="466"/>
                  </a:lnTo>
                  <a:lnTo>
                    <a:pt x="223" y="467"/>
                  </a:lnTo>
                  <a:lnTo>
                    <a:pt x="224" y="467"/>
                  </a:lnTo>
                  <a:lnTo>
                    <a:pt x="224" y="468"/>
                  </a:lnTo>
                  <a:lnTo>
                    <a:pt x="224" y="467"/>
                  </a:lnTo>
                  <a:lnTo>
                    <a:pt x="225" y="467"/>
                  </a:lnTo>
                  <a:lnTo>
                    <a:pt x="226" y="467"/>
                  </a:lnTo>
                  <a:lnTo>
                    <a:pt x="227" y="467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28" y="467"/>
                  </a:lnTo>
                  <a:lnTo>
                    <a:pt x="228" y="468"/>
                  </a:lnTo>
                  <a:lnTo>
                    <a:pt x="228" y="469"/>
                  </a:lnTo>
                  <a:lnTo>
                    <a:pt x="229" y="469"/>
                  </a:lnTo>
                  <a:lnTo>
                    <a:pt x="229" y="468"/>
                  </a:lnTo>
                  <a:lnTo>
                    <a:pt x="230" y="468"/>
                  </a:lnTo>
                  <a:lnTo>
                    <a:pt x="230" y="469"/>
                  </a:lnTo>
                  <a:lnTo>
                    <a:pt x="230" y="468"/>
                  </a:lnTo>
                  <a:lnTo>
                    <a:pt x="231" y="468"/>
                  </a:lnTo>
                  <a:lnTo>
                    <a:pt x="231" y="467"/>
                  </a:lnTo>
                  <a:lnTo>
                    <a:pt x="232" y="467"/>
                  </a:lnTo>
                  <a:lnTo>
                    <a:pt x="233" y="466"/>
                  </a:lnTo>
                  <a:lnTo>
                    <a:pt x="234" y="466"/>
                  </a:lnTo>
                  <a:lnTo>
                    <a:pt x="234" y="467"/>
                  </a:lnTo>
                  <a:lnTo>
                    <a:pt x="235" y="467"/>
                  </a:lnTo>
                  <a:lnTo>
                    <a:pt x="236" y="467"/>
                  </a:lnTo>
                  <a:lnTo>
                    <a:pt x="236" y="466"/>
                  </a:lnTo>
                  <a:lnTo>
                    <a:pt x="237" y="466"/>
                  </a:lnTo>
                  <a:lnTo>
                    <a:pt x="237" y="465"/>
                  </a:lnTo>
                  <a:lnTo>
                    <a:pt x="238" y="465"/>
                  </a:lnTo>
                  <a:lnTo>
                    <a:pt x="237" y="464"/>
                  </a:lnTo>
                  <a:lnTo>
                    <a:pt x="238" y="464"/>
                  </a:lnTo>
                  <a:lnTo>
                    <a:pt x="239" y="463"/>
                  </a:lnTo>
                  <a:lnTo>
                    <a:pt x="240" y="464"/>
                  </a:lnTo>
                  <a:lnTo>
                    <a:pt x="240" y="465"/>
                  </a:lnTo>
                  <a:lnTo>
                    <a:pt x="241" y="464"/>
                  </a:lnTo>
                  <a:lnTo>
                    <a:pt x="242" y="464"/>
                  </a:lnTo>
                  <a:lnTo>
                    <a:pt x="243" y="464"/>
                  </a:lnTo>
                  <a:lnTo>
                    <a:pt x="244" y="464"/>
                  </a:lnTo>
                  <a:lnTo>
                    <a:pt x="245" y="464"/>
                  </a:lnTo>
                  <a:lnTo>
                    <a:pt x="246" y="465"/>
                  </a:lnTo>
                  <a:lnTo>
                    <a:pt x="247" y="465"/>
                  </a:lnTo>
                  <a:lnTo>
                    <a:pt x="248" y="465"/>
                  </a:lnTo>
                  <a:lnTo>
                    <a:pt x="248" y="466"/>
                  </a:lnTo>
                  <a:lnTo>
                    <a:pt x="248" y="465"/>
                  </a:lnTo>
                  <a:lnTo>
                    <a:pt x="249" y="464"/>
                  </a:lnTo>
                  <a:lnTo>
                    <a:pt x="249" y="465"/>
                  </a:lnTo>
                  <a:lnTo>
                    <a:pt x="249" y="466"/>
                  </a:lnTo>
                  <a:lnTo>
                    <a:pt x="249" y="467"/>
                  </a:lnTo>
                  <a:lnTo>
                    <a:pt x="249" y="468"/>
                  </a:lnTo>
                  <a:lnTo>
                    <a:pt x="249" y="469"/>
                  </a:lnTo>
                  <a:lnTo>
                    <a:pt x="249" y="470"/>
                  </a:lnTo>
                  <a:lnTo>
                    <a:pt x="249" y="471"/>
                  </a:lnTo>
                  <a:lnTo>
                    <a:pt x="249" y="472"/>
                  </a:lnTo>
                  <a:lnTo>
                    <a:pt x="249" y="473"/>
                  </a:lnTo>
                  <a:lnTo>
                    <a:pt x="249" y="474"/>
                  </a:lnTo>
                  <a:lnTo>
                    <a:pt x="249" y="473"/>
                  </a:lnTo>
                  <a:lnTo>
                    <a:pt x="250" y="473"/>
                  </a:lnTo>
                  <a:lnTo>
                    <a:pt x="251" y="473"/>
                  </a:lnTo>
                  <a:lnTo>
                    <a:pt x="251" y="472"/>
                  </a:lnTo>
                  <a:lnTo>
                    <a:pt x="252" y="472"/>
                  </a:lnTo>
                  <a:lnTo>
                    <a:pt x="252" y="471"/>
                  </a:lnTo>
                  <a:lnTo>
                    <a:pt x="253" y="471"/>
                  </a:lnTo>
                  <a:lnTo>
                    <a:pt x="253" y="472"/>
                  </a:lnTo>
                  <a:lnTo>
                    <a:pt x="254" y="472"/>
                  </a:lnTo>
                  <a:lnTo>
                    <a:pt x="254" y="473"/>
                  </a:lnTo>
                  <a:lnTo>
                    <a:pt x="254" y="474"/>
                  </a:lnTo>
                  <a:lnTo>
                    <a:pt x="255" y="474"/>
                  </a:lnTo>
                  <a:lnTo>
                    <a:pt x="255" y="473"/>
                  </a:lnTo>
                  <a:lnTo>
                    <a:pt x="256" y="473"/>
                  </a:lnTo>
                  <a:lnTo>
                    <a:pt x="256" y="472"/>
                  </a:lnTo>
                  <a:lnTo>
                    <a:pt x="257" y="472"/>
                  </a:lnTo>
                  <a:lnTo>
                    <a:pt x="257" y="473"/>
                  </a:lnTo>
                  <a:lnTo>
                    <a:pt x="258" y="474"/>
                  </a:lnTo>
                  <a:lnTo>
                    <a:pt x="258" y="473"/>
                  </a:lnTo>
                  <a:lnTo>
                    <a:pt x="258" y="472"/>
                  </a:lnTo>
                  <a:lnTo>
                    <a:pt x="259" y="472"/>
                  </a:lnTo>
                  <a:lnTo>
                    <a:pt x="260" y="472"/>
                  </a:lnTo>
                  <a:lnTo>
                    <a:pt x="261" y="472"/>
                  </a:lnTo>
                  <a:lnTo>
                    <a:pt x="262" y="472"/>
                  </a:lnTo>
                  <a:lnTo>
                    <a:pt x="262" y="471"/>
                  </a:lnTo>
                  <a:lnTo>
                    <a:pt x="262" y="470"/>
                  </a:lnTo>
                  <a:lnTo>
                    <a:pt x="263" y="470"/>
                  </a:lnTo>
                  <a:lnTo>
                    <a:pt x="262" y="470"/>
                  </a:lnTo>
                  <a:lnTo>
                    <a:pt x="263" y="470"/>
                  </a:lnTo>
                  <a:lnTo>
                    <a:pt x="262" y="470"/>
                  </a:lnTo>
                  <a:lnTo>
                    <a:pt x="262" y="469"/>
                  </a:lnTo>
                  <a:lnTo>
                    <a:pt x="263" y="469"/>
                  </a:lnTo>
                  <a:lnTo>
                    <a:pt x="264" y="469"/>
                  </a:lnTo>
                  <a:lnTo>
                    <a:pt x="264" y="468"/>
                  </a:lnTo>
                  <a:lnTo>
                    <a:pt x="265" y="468"/>
                  </a:lnTo>
                  <a:lnTo>
                    <a:pt x="265" y="467"/>
                  </a:lnTo>
                  <a:lnTo>
                    <a:pt x="266" y="467"/>
                  </a:lnTo>
                  <a:lnTo>
                    <a:pt x="267" y="467"/>
                  </a:lnTo>
                  <a:lnTo>
                    <a:pt x="267" y="468"/>
                  </a:lnTo>
                  <a:lnTo>
                    <a:pt x="267" y="467"/>
                  </a:lnTo>
                  <a:lnTo>
                    <a:pt x="267" y="468"/>
                  </a:lnTo>
                  <a:lnTo>
                    <a:pt x="267" y="469"/>
                  </a:lnTo>
                  <a:lnTo>
                    <a:pt x="268" y="469"/>
                  </a:lnTo>
                  <a:lnTo>
                    <a:pt x="269" y="468"/>
                  </a:lnTo>
                  <a:lnTo>
                    <a:pt x="269" y="469"/>
                  </a:lnTo>
                  <a:lnTo>
                    <a:pt x="270" y="469"/>
                  </a:lnTo>
                  <a:lnTo>
                    <a:pt x="270" y="468"/>
                  </a:lnTo>
                  <a:lnTo>
                    <a:pt x="271" y="468"/>
                  </a:lnTo>
                  <a:lnTo>
                    <a:pt x="271" y="467"/>
                  </a:lnTo>
                  <a:lnTo>
                    <a:pt x="272" y="467"/>
                  </a:lnTo>
                  <a:lnTo>
                    <a:pt x="273" y="467"/>
                  </a:lnTo>
                  <a:lnTo>
                    <a:pt x="273" y="466"/>
                  </a:lnTo>
                  <a:lnTo>
                    <a:pt x="273" y="465"/>
                  </a:lnTo>
                  <a:lnTo>
                    <a:pt x="274" y="465"/>
                  </a:lnTo>
                  <a:lnTo>
                    <a:pt x="275" y="465"/>
                  </a:lnTo>
                  <a:lnTo>
                    <a:pt x="276" y="465"/>
                  </a:lnTo>
                  <a:lnTo>
                    <a:pt x="276" y="464"/>
                  </a:lnTo>
                  <a:lnTo>
                    <a:pt x="276" y="463"/>
                  </a:lnTo>
                  <a:lnTo>
                    <a:pt x="277" y="463"/>
                  </a:lnTo>
                  <a:lnTo>
                    <a:pt x="278" y="463"/>
                  </a:lnTo>
                  <a:lnTo>
                    <a:pt x="277" y="463"/>
                  </a:lnTo>
                  <a:lnTo>
                    <a:pt x="278" y="463"/>
                  </a:lnTo>
                  <a:lnTo>
                    <a:pt x="278" y="462"/>
                  </a:lnTo>
                  <a:lnTo>
                    <a:pt x="278" y="461"/>
                  </a:lnTo>
                  <a:lnTo>
                    <a:pt x="279" y="461"/>
                  </a:lnTo>
                  <a:lnTo>
                    <a:pt x="280" y="461"/>
                  </a:lnTo>
                  <a:lnTo>
                    <a:pt x="280" y="462"/>
                  </a:lnTo>
                  <a:lnTo>
                    <a:pt x="281" y="462"/>
                  </a:lnTo>
                  <a:lnTo>
                    <a:pt x="282" y="462"/>
                  </a:lnTo>
                  <a:lnTo>
                    <a:pt x="283" y="462"/>
                  </a:lnTo>
                  <a:lnTo>
                    <a:pt x="283" y="463"/>
                  </a:lnTo>
                  <a:lnTo>
                    <a:pt x="282" y="463"/>
                  </a:lnTo>
                  <a:lnTo>
                    <a:pt x="282" y="464"/>
                  </a:lnTo>
                  <a:lnTo>
                    <a:pt x="283" y="464"/>
                  </a:lnTo>
                  <a:lnTo>
                    <a:pt x="283" y="463"/>
                  </a:lnTo>
                  <a:lnTo>
                    <a:pt x="283" y="462"/>
                  </a:lnTo>
                  <a:lnTo>
                    <a:pt x="284" y="462"/>
                  </a:lnTo>
                  <a:lnTo>
                    <a:pt x="285" y="462"/>
                  </a:lnTo>
                  <a:lnTo>
                    <a:pt x="285" y="461"/>
                  </a:lnTo>
                  <a:lnTo>
                    <a:pt x="286" y="461"/>
                  </a:lnTo>
                  <a:lnTo>
                    <a:pt x="286" y="462"/>
                  </a:lnTo>
                  <a:lnTo>
                    <a:pt x="287" y="462"/>
                  </a:lnTo>
                  <a:lnTo>
                    <a:pt x="287" y="461"/>
                  </a:lnTo>
                  <a:lnTo>
                    <a:pt x="288" y="461"/>
                  </a:lnTo>
                  <a:lnTo>
                    <a:pt x="288" y="460"/>
                  </a:lnTo>
                  <a:lnTo>
                    <a:pt x="288" y="459"/>
                  </a:lnTo>
                  <a:lnTo>
                    <a:pt x="288" y="458"/>
                  </a:lnTo>
                  <a:lnTo>
                    <a:pt x="289" y="458"/>
                  </a:lnTo>
                  <a:lnTo>
                    <a:pt x="289" y="457"/>
                  </a:lnTo>
                  <a:lnTo>
                    <a:pt x="290" y="457"/>
                  </a:lnTo>
                  <a:lnTo>
                    <a:pt x="290" y="458"/>
                  </a:lnTo>
                  <a:lnTo>
                    <a:pt x="291" y="458"/>
                  </a:lnTo>
                  <a:lnTo>
                    <a:pt x="291" y="459"/>
                  </a:lnTo>
                  <a:lnTo>
                    <a:pt x="291" y="460"/>
                  </a:lnTo>
                  <a:lnTo>
                    <a:pt x="292" y="459"/>
                  </a:lnTo>
                  <a:lnTo>
                    <a:pt x="292" y="458"/>
                  </a:lnTo>
                  <a:lnTo>
                    <a:pt x="293" y="458"/>
                  </a:lnTo>
                  <a:lnTo>
                    <a:pt x="294" y="458"/>
                  </a:lnTo>
                  <a:lnTo>
                    <a:pt x="294" y="457"/>
                  </a:lnTo>
                  <a:lnTo>
                    <a:pt x="293" y="457"/>
                  </a:lnTo>
                  <a:lnTo>
                    <a:pt x="294" y="457"/>
                  </a:lnTo>
                  <a:lnTo>
                    <a:pt x="294" y="456"/>
                  </a:lnTo>
                  <a:lnTo>
                    <a:pt x="295" y="456"/>
                  </a:lnTo>
                  <a:lnTo>
                    <a:pt x="295" y="457"/>
                  </a:lnTo>
                  <a:lnTo>
                    <a:pt x="296" y="457"/>
                  </a:lnTo>
                  <a:lnTo>
                    <a:pt x="297" y="457"/>
                  </a:lnTo>
                  <a:lnTo>
                    <a:pt x="297" y="456"/>
                  </a:lnTo>
                  <a:lnTo>
                    <a:pt x="298" y="456"/>
                  </a:lnTo>
                  <a:lnTo>
                    <a:pt x="299" y="456"/>
                  </a:lnTo>
                  <a:lnTo>
                    <a:pt x="299" y="455"/>
                  </a:lnTo>
                  <a:lnTo>
                    <a:pt x="298" y="455"/>
                  </a:lnTo>
                  <a:lnTo>
                    <a:pt x="298" y="454"/>
                  </a:lnTo>
                  <a:lnTo>
                    <a:pt x="298" y="453"/>
                  </a:lnTo>
                  <a:lnTo>
                    <a:pt x="298" y="452"/>
                  </a:lnTo>
                  <a:lnTo>
                    <a:pt x="299" y="452"/>
                  </a:lnTo>
                  <a:lnTo>
                    <a:pt x="298" y="452"/>
                  </a:lnTo>
                  <a:lnTo>
                    <a:pt x="298" y="451"/>
                  </a:lnTo>
                  <a:lnTo>
                    <a:pt x="299" y="452"/>
                  </a:lnTo>
                  <a:lnTo>
                    <a:pt x="299" y="451"/>
                  </a:lnTo>
                  <a:lnTo>
                    <a:pt x="299" y="450"/>
                  </a:lnTo>
                  <a:lnTo>
                    <a:pt x="299" y="449"/>
                  </a:lnTo>
                  <a:lnTo>
                    <a:pt x="298" y="449"/>
                  </a:lnTo>
                  <a:lnTo>
                    <a:pt x="298" y="448"/>
                  </a:lnTo>
                  <a:lnTo>
                    <a:pt x="299" y="448"/>
                  </a:lnTo>
                  <a:lnTo>
                    <a:pt x="300" y="448"/>
                  </a:lnTo>
                  <a:lnTo>
                    <a:pt x="300" y="449"/>
                  </a:lnTo>
                  <a:lnTo>
                    <a:pt x="301" y="449"/>
                  </a:lnTo>
                  <a:lnTo>
                    <a:pt x="302" y="449"/>
                  </a:lnTo>
                  <a:lnTo>
                    <a:pt x="302" y="448"/>
                  </a:lnTo>
                  <a:lnTo>
                    <a:pt x="302" y="449"/>
                  </a:lnTo>
                  <a:lnTo>
                    <a:pt x="302" y="448"/>
                  </a:lnTo>
                  <a:lnTo>
                    <a:pt x="303" y="448"/>
                  </a:lnTo>
                  <a:lnTo>
                    <a:pt x="304" y="447"/>
                  </a:lnTo>
                  <a:lnTo>
                    <a:pt x="305" y="448"/>
                  </a:lnTo>
                  <a:lnTo>
                    <a:pt x="305" y="447"/>
                  </a:lnTo>
                  <a:lnTo>
                    <a:pt x="306" y="446"/>
                  </a:lnTo>
                  <a:lnTo>
                    <a:pt x="305" y="446"/>
                  </a:lnTo>
                  <a:lnTo>
                    <a:pt x="305" y="445"/>
                  </a:lnTo>
                  <a:lnTo>
                    <a:pt x="306" y="445"/>
                  </a:lnTo>
                  <a:lnTo>
                    <a:pt x="307" y="445"/>
                  </a:lnTo>
                  <a:lnTo>
                    <a:pt x="307" y="444"/>
                  </a:lnTo>
                  <a:lnTo>
                    <a:pt x="308" y="444"/>
                  </a:lnTo>
                  <a:lnTo>
                    <a:pt x="308" y="445"/>
                  </a:lnTo>
                  <a:lnTo>
                    <a:pt x="309" y="445"/>
                  </a:lnTo>
                  <a:lnTo>
                    <a:pt x="310" y="445"/>
                  </a:lnTo>
                  <a:lnTo>
                    <a:pt x="311" y="445"/>
                  </a:lnTo>
                  <a:lnTo>
                    <a:pt x="310" y="445"/>
                  </a:lnTo>
                  <a:lnTo>
                    <a:pt x="310" y="446"/>
                  </a:lnTo>
                  <a:lnTo>
                    <a:pt x="310" y="447"/>
                  </a:lnTo>
                  <a:lnTo>
                    <a:pt x="310" y="448"/>
                  </a:lnTo>
                  <a:lnTo>
                    <a:pt x="311" y="448"/>
                  </a:lnTo>
                  <a:lnTo>
                    <a:pt x="311" y="447"/>
                  </a:lnTo>
                  <a:lnTo>
                    <a:pt x="312" y="447"/>
                  </a:lnTo>
                  <a:lnTo>
                    <a:pt x="312" y="446"/>
                  </a:lnTo>
                  <a:lnTo>
                    <a:pt x="312" y="445"/>
                  </a:lnTo>
                  <a:lnTo>
                    <a:pt x="313" y="445"/>
                  </a:lnTo>
                  <a:lnTo>
                    <a:pt x="314" y="445"/>
                  </a:lnTo>
                  <a:lnTo>
                    <a:pt x="315" y="445"/>
                  </a:lnTo>
                  <a:lnTo>
                    <a:pt x="315" y="444"/>
                  </a:lnTo>
                  <a:lnTo>
                    <a:pt x="316" y="444"/>
                  </a:lnTo>
                  <a:lnTo>
                    <a:pt x="316" y="443"/>
                  </a:lnTo>
                  <a:lnTo>
                    <a:pt x="317" y="443"/>
                  </a:lnTo>
                  <a:lnTo>
                    <a:pt x="316" y="443"/>
                  </a:lnTo>
                  <a:lnTo>
                    <a:pt x="317" y="443"/>
                  </a:lnTo>
                  <a:lnTo>
                    <a:pt x="317" y="442"/>
                  </a:lnTo>
                  <a:lnTo>
                    <a:pt x="317" y="441"/>
                  </a:lnTo>
                  <a:lnTo>
                    <a:pt x="318" y="441"/>
                  </a:lnTo>
                  <a:lnTo>
                    <a:pt x="319" y="441"/>
                  </a:lnTo>
                  <a:lnTo>
                    <a:pt x="319" y="440"/>
                  </a:lnTo>
                  <a:lnTo>
                    <a:pt x="320" y="441"/>
                  </a:lnTo>
                  <a:lnTo>
                    <a:pt x="321" y="440"/>
                  </a:lnTo>
                  <a:lnTo>
                    <a:pt x="322" y="440"/>
                  </a:lnTo>
                  <a:lnTo>
                    <a:pt x="323" y="441"/>
                  </a:lnTo>
                  <a:lnTo>
                    <a:pt x="323" y="440"/>
                  </a:lnTo>
                  <a:lnTo>
                    <a:pt x="324" y="440"/>
                  </a:lnTo>
                  <a:lnTo>
                    <a:pt x="325" y="440"/>
                  </a:lnTo>
                  <a:lnTo>
                    <a:pt x="325" y="441"/>
                  </a:lnTo>
                  <a:lnTo>
                    <a:pt x="326" y="441"/>
                  </a:lnTo>
                  <a:lnTo>
                    <a:pt x="326" y="440"/>
                  </a:lnTo>
                  <a:lnTo>
                    <a:pt x="327" y="440"/>
                  </a:lnTo>
                  <a:lnTo>
                    <a:pt x="327" y="441"/>
                  </a:lnTo>
                  <a:lnTo>
                    <a:pt x="328" y="441"/>
                  </a:lnTo>
                  <a:lnTo>
                    <a:pt x="328" y="440"/>
                  </a:lnTo>
                  <a:lnTo>
                    <a:pt x="328" y="439"/>
                  </a:lnTo>
                  <a:lnTo>
                    <a:pt x="329" y="439"/>
                  </a:lnTo>
                  <a:lnTo>
                    <a:pt x="329" y="438"/>
                  </a:lnTo>
                  <a:lnTo>
                    <a:pt x="330" y="438"/>
                  </a:lnTo>
                  <a:lnTo>
                    <a:pt x="331" y="438"/>
                  </a:lnTo>
                  <a:lnTo>
                    <a:pt x="331" y="439"/>
                  </a:lnTo>
                  <a:lnTo>
                    <a:pt x="332" y="439"/>
                  </a:lnTo>
                  <a:lnTo>
                    <a:pt x="332" y="438"/>
                  </a:lnTo>
                  <a:lnTo>
                    <a:pt x="333" y="438"/>
                  </a:lnTo>
                  <a:lnTo>
                    <a:pt x="334" y="438"/>
                  </a:lnTo>
                  <a:lnTo>
                    <a:pt x="335" y="438"/>
                  </a:lnTo>
                  <a:lnTo>
                    <a:pt x="335" y="439"/>
                  </a:lnTo>
                  <a:lnTo>
                    <a:pt x="336" y="439"/>
                  </a:lnTo>
                  <a:lnTo>
                    <a:pt x="337" y="439"/>
                  </a:lnTo>
                  <a:lnTo>
                    <a:pt x="337" y="440"/>
                  </a:lnTo>
                  <a:lnTo>
                    <a:pt x="338" y="441"/>
                  </a:lnTo>
                  <a:lnTo>
                    <a:pt x="338" y="442"/>
                  </a:lnTo>
                  <a:lnTo>
                    <a:pt x="339" y="442"/>
                  </a:lnTo>
                  <a:lnTo>
                    <a:pt x="339" y="443"/>
                  </a:lnTo>
                  <a:lnTo>
                    <a:pt x="340" y="443"/>
                  </a:lnTo>
                  <a:lnTo>
                    <a:pt x="341" y="443"/>
                  </a:lnTo>
                  <a:lnTo>
                    <a:pt x="341" y="442"/>
                  </a:lnTo>
                  <a:lnTo>
                    <a:pt x="342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4" y="442"/>
                  </a:lnTo>
                  <a:lnTo>
                    <a:pt x="344" y="441"/>
                  </a:lnTo>
                  <a:lnTo>
                    <a:pt x="344" y="440"/>
                  </a:lnTo>
                  <a:lnTo>
                    <a:pt x="345" y="440"/>
                  </a:lnTo>
                  <a:lnTo>
                    <a:pt x="345" y="439"/>
                  </a:lnTo>
                  <a:lnTo>
                    <a:pt x="346" y="439"/>
                  </a:lnTo>
                  <a:lnTo>
                    <a:pt x="347" y="439"/>
                  </a:lnTo>
                  <a:lnTo>
                    <a:pt x="348" y="439"/>
                  </a:lnTo>
                  <a:lnTo>
                    <a:pt x="348" y="440"/>
                  </a:lnTo>
                  <a:lnTo>
                    <a:pt x="349" y="439"/>
                  </a:lnTo>
                  <a:lnTo>
                    <a:pt x="350" y="439"/>
                  </a:lnTo>
                  <a:lnTo>
                    <a:pt x="349" y="438"/>
                  </a:lnTo>
                  <a:lnTo>
                    <a:pt x="350" y="438"/>
                  </a:lnTo>
                  <a:lnTo>
                    <a:pt x="351" y="438"/>
                  </a:lnTo>
                  <a:lnTo>
                    <a:pt x="351" y="437"/>
                  </a:lnTo>
                  <a:lnTo>
                    <a:pt x="352" y="437"/>
                  </a:lnTo>
                  <a:lnTo>
                    <a:pt x="353" y="437"/>
                  </a:lnTo>
                  <a:lnTo>
                    <a:pt x="353" y="436"/>
                  </a:lnTo>
                  <a:lnTo>
                    <a:pt x="354" y="436"/>
                  </a:lnTo>
                  <a:lnTo>
                    <a:pt x="355" y="436"/>
                  </a:lnTo>
                  <a:lnTo>
                    <a:pt x="356" y="436"/>
                  </a:lnTo>
                  <a:lnTo>
                    <a:pt x="357" y="437"/>
                  </a:lnTo>
                  <a:lnTo>
                    <a:pt x="358" y="437"/>
                  </a:lnTo>
                  <a:lnTo>
                    <a:pt x="359" y="437"/>
                  </a:lnTo>
                  <a:lnTo>
                    <a:pt x="359" y="436"/>
                  </a:lnTo>
                  <a:lnTo>
                    <a:pt x="359" y="435"/>
                  </a:lnTo>
                  <a:lnTo>
                    <a:pt x="360" y="435"/>
                  </a:lnTo>
                  <a:lnTo>
                    <a:pt x="361" y="435"/>
                  </a:lnTo>
                  <a:lnTo>
                    <a:pt x="362" y="435"/>
                  </a:lnTo>
                  <a:lnTo>
                    <a:pt x="362" y="434"/>
                  </a:lnTo>
                  <a:lnTo>
                    <a:pt x="363" y="434"/>
                  </a:lnTo>
                  <a:lnTo>
                    <a:pt x="364" y="434"/>
                  </a:lnTo>
                  <a:lnTo>
                    <a:pt x="365" y="433"/>
                  </a:lnTo>
                  <a:lnTo>
                    <a:pt x="366" y="433"/>
                  </a:lnTo>
                  <a:lnTo>
                    <a:pt x="366" y="434"/>
                  </a:lnTo>
                  <a:lnTo>
                    <a:pt x="367" y="434"/>
                  </a:lnTo>
                  <a:lnTo>
                    <a:pt x="368" y="433"/>
                  </a:lnTo>
                  <a:lnTo>
                    <a:pt x="369" y="432"/>
                  </a:lnTo>
                  <a:lnTo>
                    <a:pt x="370" y="432"/>
                  </a:lnTo>
                  <a:lnTo>
                    <a:pt x="371" y="431"/>
                  </a:lnTo>
                  <a:lnTo>
                    <a:pt x="372" y="431"/>
                  </a:lnTo>
                  <a:lnTo>
                    <a:pt x="373" y="431"/>
                  </a:lnTo>
                  <a:lnTo>
                    <a:pt x="374" y="431"/>
                  </a:lnTo>
                  <a:lnTo>
                    <a:pt x="375" y="431"/>
                  </a:lnTo>
                  <a:lnTo>
                    <a:pt x="376" y="431"/>
                  </a:lnTo>
                  <a:lnTo>
                    <a:pt x="376" y="430"/>
                  </a:lnTo>
                  <a:lnTo>
                    <a:pt x="377" y="430"/>
                  </a:lnTo>
                  <a:lnTo>
                    <a:pt x="378" y="430"/>
                  </a:lnTo>
                  <a:lnTo>
                    <a:pt x="379" y="430"/>
                  </a:lnTo>
                  <a:lnTo>
                    <a:pt x="379" y="429"/>
                  </a:lnTo>
                  <a:lnTo>
                    <a:pt x="379" y="428"/>
                  </a:lnTo>
                  <a:lnTo>
                    <a:pt x="380" y="428"/>
                  </a:lnTo>
                  <a:lnTo>
                    <a:pt x="381" y="429"/>
                  </a:lnTo>
                  <a:lnTo>
                    <a:pt x="382" y="429"/>
                  </a:lnTo>
                  <a:lnTo>
                    <a:pt x="383" y="429"/>
                  </a:lnTo>
                  <a:lnTo>
                    <a:pt x="384" y="429"/>
                  </a:lnTo>
                  <a:lnTo>
                    <a:pt x="384" y="428"/>
                  </a:lnTo>
                  <a:lnTo>
                    <a:pt x="385" y="428"/>
                  </a:lnTo>
                  <a:lnTo>
                    <a:pt x="384" y="428"/>
                  </a:lnTo>
                  <a:lnTo>
                    <a:pt x="384" y="427"/>
                  </a:lnTo>
                  <a:lnTo>
                    <a:pt x="384" y="426"/>
                  </a:lnTo>
                  <a:lnTo>
                    <a:pt x="384" y="425"/>
                  </a:lnTo>
                  <a:lnTo>
                    <a:pt x="385" y="424"/>
                  </a:lnTo>
                  <a:lnTo>
                    <a:pt x="385" y="425"/>
                  </a:lnTo>
                  <a:lnTo>
                    <a:pt x="386" y="425"/>
                  </a:lnTo>
                  <a:lnTo>
                    <a:pt x="386" y="424"/>
                  </a:lnTo>
                  <a:lnTo>
                    <a:pt x="386" y="425"/>
                  </a:lnTo>
                  <a:lnTo>
                    <a:pt x="387" y="425"/>
                  </a:lnTo>
                  <a:lnTo>
                    <a:pt x="387" y="426"/>
                  </a:lnTo>
                  <a:lnTo>
                    <a:pt x="388" y="426"/>
                  </a:lnTo>
                  <a:lnTo>
                    <a:pt x="388" y="425"/>
                  </a:lnTo>
                  <a:lnTo>
                    <a:pt x="389" y="425"/>
                  </a:lnTo>
                  <a:lnTo>
                    <a:pt x="390" y="425"/>
                  </a:lnTo>
                  <a:lnTo>
                    <a:pt x="391" y="425"/>
                  </a:lnTo>
                  <a:lnTo>
                    <a:pt x="391" y="424"/>
                  </a:lnTo>
                  <a:lnTo>
                    <a:pt x="392" y="424"/>
                  </a:lnTo>
                  <a:lnTo>
                    <a:pt x="392" y="423"/>
                  </a:lnTo>
                  <a:lnTo>
                    <a:pt x="393" y="423"/>
                  </a:lnTo>
                  <a:lnTo>
                    <a:pt x="394" y="424"/>
                  </a:lnTo>
                  <a:lnTo>
                    <a:pt x="394" y="425"/>
                  </a:lnTo>
                  <a:lnTo>
                    <a:pt x="395" y="425"/>
                  </a:lnTo>
                  <a:lnTo>
                    <a:pt x="396" y="425"/>
                  </a:lnTo>
                  <a:lnTo>
                    <a:pt x="397" y="425"/>
                  </a:lnTo>
                  <a:lnTo>
                    <a:pt x="398" y="425"/>
                  </a:lnTo>
                  <a:lnTo>
                    <a:pt x="398" y="424"/>
                  </a:lnTo>
                  <a:lnTo>
                    <a:pt x="399" y="424"/>
                  </a:lnTo>
                  <a:lnTo>
                    <a:pt x="400" y="424"/>
                  </a:lnTo>
                  <a:lnTo>
                    <a:pt x="401" y="424"/>
                  </a:lnTo>
                  <a:lnTo>
                    <a:pt x="401" y="423"/>
                  </a:lnTo>
                  <a:lnTo>
                    <a:pt x="401" y="422"/>
                  </a:lnTo>
                  <a:lnTo>
                    <a:pt x="402" y="422"/>
                  </a:lnTo>
                  <a:lnTo>
                    <a:pt x="403" y="422"/>
                  </a:lnTo>
                  <a:lnTo>
                    <a:pt x="404" y="422"/>
                  </a:lnTo>
                  <a:lnTo>
                    <a:pt x="405" y="422"/>
                  </a:lnTo>
                  <a:lnTo>
                    <a:pt x="405" y="421"/>
                  </a:lnTo>
                  <a:lnTo>
                    <a:pt x="406" y="421"/>
                  </a:lnTo>
                  <a:lnTo>
                    <a:pt x="407" y="421"/>
                  </a:lnTo>
                  <a:lnTo>
                    <a:pt x="408" y="421"/>
                  </a:lnTo>
                  <a:lnTo>
                    <a:pt x="409" y="421"/>
                  </a:lnTo>
                  <a:lnTo>
                    <a:pt x="409" y="420"/>
                  </a:lnTo>
                  <a:lnTo>
                    <a:pt x="408" y="420"/>
                  </a:lnTo>
                  <a:lnTo>
                    <a:pt x="409" y="420"/>
                  </a:lnTo>
                  <a:lnTo>
                    <a:pt x="410" y="420"/>
                  </a:lnTo>
                  <a:lnTo>
                    <a:pt x="411" y="420"/>
                  </a:lnTo>
                  <a:lnTo>
                    <a:pt x="412" y="420"/>
                  </a:lnTo>
                  <a:lnTo>
                    <a:pt x="413" y="420"/>
                  </a:lnTo>
                  <a:lnTo>
                    <a:pt x="413" y="419"/>
                  </a:lnTo>
                  <a:lnTo>
                    <a:pt x="414" y="419"/>
                  </a:lnTo>
                  <a:lnTo>
                    <a:pt x="415" y="419"/>
                  </a:lnTo>
                  <a:lnTo>
                    <a:pt x="416" y="418"/>
                  </a:lnTo>
                  <a:lnTo>
                    <a:pt x="416" y="417"/>
                  </a:lnTo>
                  <a:lnTo>
                    <a:pt x="417" y="417"/>
                  </a:lnTo>
                  <a:lnTo>
                    <a:pt x="418" y="417"/>
                  </a:lnTo>
                  <a:lnTo>
                    <a:pt x="418" y="416"/>
                  </a:lnTo>
                  <a:lnTo>
                    <a:pt x="419" y="416"/>
                  </a:lnTo>
                  <a:lnTo>
                    <a:pt x="419" y="417"/>
                  </a:lnTo>
                  <a:lnTo>
                    <a:pt x="420" y="417"/>
                  </a:lnTo>
                  <a:lnTo>
                    <a:pt x="420" y="416"/>
                  </a:lnTo>
                  <a:lnTo>
                    <a:pt x="420" y="415"/>
                  </a:lnTo>
                  <a:lnTo>
                    <a:pt x="421" y="415"/>
                  </a:lnTo>
                  <a:lnTo>
                    <a:pt x="422" y="415"/>
                  </a:lnTo>
                  <a:lnTo>
                    <a:pt x="423" y="415"/>
                  </a:lnTo>
                  <a:lnTo>
                    <a:pt x="423" y="416"/>
                  </a:lnTo>
                  <a:lnTo>
                    <a:pt x="424" y="416"/>
                  </a:lnTo>
                  <a:lnTo>
                    <a:pt x="424" y="415"/>
                  </a:lnTo>
                  <a:lnTo>
                    <a:pt x="424" y="414"/>
                  </a:lnTo>
                  <a:lnTo>
                    <a:pt x="425" y="414"/>
                  </a:lnTo>
                  <a:lnTo>
                    <a:pt x="425" y="415"/>
                  </a:lnTo>
                  <a:lnTo>
                    <a:pt x="425" y="416"/>
                  </a:lnTo>
                  <a:lnTo>
                    <a:pt x="425" y="417"/>
                  </a:lnTo>
                  <a:lnTo>
                    <a:pt x="425" y="418"/>
                  </a:lnTo>
                  <a:lnTo>
                    <a:pt x="426" y="418"/>
                  </a:lnTo>
                  <a:lnTo>
                    <a:pt x="426" y="419"/>
                  </a:lnTo>
                  <a:lnTo>
                    <a:pt x="427" y="419"/>
                  </a:lnTo>
                  <a:lnTo>
                    <a:pt x="428" y="419"/>
                  </a:lnTo>
                  <a:lnTo>
                    <a:pt x="427" y="420"/>
                  </a:lnTo>
                  <a:lnTo>
                    <a:pt x="426" y="420"/>
                  </a:lnTo>
                  <a:lnTo>
                    <a:pt x="426" y="421"/>
                  </a:lnTo>
                  <a:lnTo>
                    <a:pt x="427" y="421"/>
                  </a:lnTo>
                  <a:lnTo>
                    <a:pt x="428" y="421"/>
                  </a:lnTo>
                  <a:lnTo>
                    <a:pt x="428" y="422"/>
                  </a:lnTo>
                  <a:lnTo>
                    <a:pt x="428" y="423"/>
                  </a:lnTo>
                  <a:lnTo>
                    <a:pt x="428" y="424"/>
                  </a:lnTo>
                  <a:lnTo>
                    <a:pt x="429" y="424"/>
                  </a:lnTo>
                  <a:lnTo>
                    <a:pt x="430" y="424"/>
                  </a:lnTo>
                  <a:lnTo>
                    <a:pt x="431" y="424"/>
                  </a:lnTo>
                  <a:lnTo>
                    <a:pt x="431" y="425"/>
                  </a:lnTo>
                  <a:lnTo>
                    <a:pt x="430" y="425"/>
                  </a:lnTo>
                  <a:lnTo>
                    <a:pt x="430" y="426"/>
                  </a:lnTo>
                  <a:lnTo>
                    <a:pt x="431" y="426"/>
                  </a:lnTo>
                  <a:lnTo>
                    <a:pt x="432" y="426"/>
                  </a:lnTo>
                  <a:lnTo>
                    <a:pt x="432" y="427"/>
                  </a:lnTo>
                  <a:lnTo>
                    <a:pt x="433" y="427"/>
                  </a:lnTo>
                  <a:lnTo>
                    <a:pt x="434" y="427"/>
                  </a:lnTo>
                  <a:lnTo>
                    <a:pt x="434" y="428"/>
                  </a:lnTo>
                  <a:lnTo>
                    <a:pt x="433" y="428"/>
                  </a:lnTo>
                  <a:lnTo>
                    <a:pt x="434" y="428"/>
                  </a:lnTo>
                  <a:lnTo>
                    <a:pt x="435" y="428"/>
                  </a:lnTo>
                  <a:lnTo>
                    <a:pt x="436" y="427"/>
                  </a:lnTo>
                  <a:lnTo>
                    <a:pt x="436" y="426"/>
                  </a:lnTo>
                  <a:lnTo>
                    <a:pt x="436" y="425"/>
                  </a:lnTo>
                  <a:lnTo>
                    <a:pt x="437" y="425"/>
                  </a:lnTo>
                  <a:lnTo>
                    <a:pt x="438" y="425"/>
                  </a:lnTo>
                  <a:lnTo>
                    <a:pt x="438" y="424"/>
                  </a:lnTo>
                  <a:lnTo>
                    <a:pt x="439" y="424"/>
                  </a:lnTo>
                  <a:lnTo>
                    <a:pt x="439" y="423"/>
                  </a:lnTo>
                  <a:lnTo>
                    <a:pt x="440" y="422"/>
                  </a:lnTo>
                  <a:lnTo>
                    <a:pt x="441" y="422"/>
                  </a:lnTo>
                  <a:lnTo>
                    <a:pt x="441" y="423"/>
                  </a:lnTo>
                  <a:lnTo>
                    <a:pt x="442" y="423"/>
                  </a:lnTo>
                  <a:lnTo>
                    <a:pt x="443" y="423"/>
                  </a:lnTo>
                  <a:lnTo>
                    <a:pt x="443" y="422"/>
                  </a:lnTo>
                  <a:lnTo>
                    <a:pt x="443" y="421"/>
                  </a:lnTo>
                  <a:lnTo>
                    <a:pt x="444" y="421"/>
                  </a:lnTo>
                  <a:lnTo>
                    <a:pt x="445" y="421"/>
                  </a:lnTo>
                  <a:lnTo>
                    <a:pt x="445" y="422"/>
                  </a:lnTo>
                  <a:lnTo>
                    <a:pt x="446" y="422"/>
                  </a:lnTo>
                  <a:lnTo>
                    <a:pt x="446" y="421"/>
                  </a:lnTo>
                  <a:lnTo>
                    <a:pt x="447" y="421"/>
                  </a:lnTo>
                  <a:lnTo>
                    <a:pt x="448" y="421"/>
                  </a:lnTo>
                  <a:lnTo>
                    <a:pt x="449" y="421"/>
                  </a:lnTo>
                  <a:lnTo>
                    <a:pt x="449" y="420"/>
                  </a:lnTo>
                  <a:lnTo>
                    <a:pt x="450" y="420"/>
                  </a:lnTo>
                  <a:lnTo>
                    <a:pt x="451" y="421"/>
                  </a:lnTo>
                  <a:lnTo>
                    <a:pt x="451" y="420"/>
                  </a:lnTo>
                  <a:lnTo>
                    <a:pt x="452" y="421"/>
                  </a:lnTo>
                  <a:lnTo>
                    <a:pt x="453" y="420"/>
                  </a:lnTo>
                  <a:lnTo>
                    <a:pt x="453" y="421"/>
                  </a:lnTo>
                  <a:lnTo>
                    <a:pt x="453" y="422"/>
                  </a:lnTo>
                  <a:lnTo>
                    <a:pt x="453" y="423"/>
                  </a:lnTo>
                  <a:lnTo>
                    <a:pt x="453" y="424"/>
                  </a:lnTo>
                  <a:lnTo>
                    <a:pt x="453" y="425"/>
                  </a:lnTo>
                  <a:lnTo>
                    <a:pt x="454" y="425"/>
                  </a:lnTo>
                  <a:lnTo>
                    <a:pt x="454" y="426"/>
                  </a:lnTo>
                  <a:lnTo>
                    <a:pt x="455" y="426"/>
                  </a:lnTo>
                  <a:lnTo>
                    <a:pt x="455" y="427"/>
                  </a:lnTo>
                  <a:lnTo>
                    <a:pt x="455" y="428"/>
                  </a:lnTo>
                  <a:lnTo>
                    <a:pt x="456" y="428"/>
                  </a:lnTo>
                  <a:lnTo>
                    <a:pt x="456" y="427"/>
                  </a:lnTo>
                  <a:lnTo>
                    <a:pt x="457" y="426"/>
                  </a:lnTo>
                  <a:lnTo>
                    <a:pt x="457" y="425"/>
                  </a:lnTo>
                  <a:lnTo>
                    <a:pt x="458" y="425"/>
                  </a:lnTo>
                  <a:lnTo>
                    <a:pt x="458" y="424"/>
                  </a:lnTo>
                  <a:lnTo>
                    <a:pt x="458" y="423"/>
                  </a:lnTo>
                  <a:lnTo>
                    <a:pt x="458" y="422"/>
                  </a:lnTo>
                  <a:lnTo>
                    <a:pt x="459" y="421"/>
                  </a:lnTo>
                  <a:lnTo>
                    <a:pt x="460" y="421"/>
                  </a:lnTo>
                  <a:lnTo>
                    <a:pt x="460" y="422"/>
                  </a:lnTo>
                  <a:lnTo>
                    <a:pt x="461" y="422"/>
                  </a:lnTo>
                  <a:lnTo>
                    <a:pt x="461" y="421"/>
                  </a:lnTo>
                  <a:lnTo>
                    <a:pt x="462" y="421"/>
                  </a:lnTo>
                  <a:lnTo>
                    <a:pt x="463" y="421"/>
                  </a:lnTo>
                  <a:lnTo>
                    <a:pt x="463" y="420"/>
                  </a:lnTo>
                  <a:lnTo>
                    <a:pt x="463" y="419"/>
                  </a:lnTo>
                  <a:lnTo>
                    <a:pt x="464" y="419"/>
                  </a:lnTo>
                  <a:lnTo>
                    <a:pt x="465" y="419"/>
                  </a:lnTo>
                  <a:lnTo>
                    <a:pt x="466" y="419"/>
                  </a:lnTo>
                  <a:lnTo>
                    <a:pt x="466" y="420"/>
                  </a:lnTo>
                  <a:lnTo>
                    <a:pt x="467" y="420"/>
                  </a:lnTo>
                  <a:lnTo>
                    <a:pt x="468" y="420"/>
                  </a:lnTo>
                  <a:lnTo>
                    <a:pt x="468" y="421"/>
                  </a:lnTo>
                  <a:lnTo>
                    <a:pt x="469" y="421"/>
                  </a:lnTo>
                  <a:lnTo>
                    <a:pt x="468" y="421"/>
                  </a:lnTo>
                  <a:lnTo>
                    <a:pt x="468" y="422"/>
                  </a:lnTo>
                  <a:lnTo>
                    <a:pt x="469" y="422"/>
                  </a:lnTo>
                  <a:lnTo>
                    <a:pt x="470" y="422"/>
                  </a:lnTo>
                  <a:lnTo>
                    <a:pt x="470" y="423"/>
                  </a:lnTo>
                  <a:lnTo>
                    <a:pt x="471" y="424"/>
                  </a:lnTo>
                  <a:lnTo>
                    <a:pt x="471" y="425"/>
                  </a:lnTo>
                  <a:lnTo>
                    <a:pt x="471" y="424"/>
                  </a:lnTo>
                  <a:lnTo>
                    <a:pt x="472" y="424"/>
                  </a:lnTo>
                  <a:lnTo>
                    <a:pt x="473" y="424"/>
                  </a:lnTo>
                  <a:lnTo>
                    <a:pt x="473" y="425"/>
                  </a:lnTo>
                  <a:lnTo>
                    <a:pt x="473" y="426"/>
                  </a:lnTo>
                  <a:lnTo>
                    <a:pt x="473" y="427"/>
                  </a:lnTo>
                  <a:lnTo>
                    <a:pt x="474" y="427"/>
                  </a:lnTo>
                  <a:lnTo>
                    <a:pt x="475" y="427"/>
                  </a:lnTo>
                  <a:lnTo>
                    <a:pt x="475" y="426"/>
                  </a:lnTo>
                  <a:lnTo>
                    <a:pt x="476" y="426"/>
                  </a:lnTo>
                  <a:lnTo>
                    <a:pt x="476" y="427"/>
                  </a:lnTo>
                  <a:lnTo>
                    <a:pt x="476" y="426"/>
                  </a:lnTo>
                  <a:lnTo>
                    <a:pt x="477" y="426"/>
                  </a:lnTo>
                  <a:lnTo>
                    <a:pt x="476" y="426"/>
                  </a:lnTo>
                  <a:lnTo>
                    <a:pt x="477" y="425"/>
                  </a:lnTo>
                  <a:lnTo>
                    <a:pt x="477" y="424"/>
                  </a:lnTo>
                  <a:lnTo>
                    <a:pt x="477" y="423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3"/>
                  </a:lnTo>
                  <a:lnTo>
                    <a:pt x="479" y="423"/>
                  </a:lnTo>
                  <a:lnTo>
                    <a:pt x="480" y="423"/>
                  </a:lnTo>
                  <a:lnTo>
                    <a:pt x="480" y="422"/>
                  </a:lnTo>
                  <a:lnTo>
                    <a:pt x="480" y="421"/>
                  </a:lnTo>
                  <a:lnTo>
                    <a:pt x="481" y="421"/>
                  </a:lnTo>
                  <a:lnTo>
                    <a:pt x="482" y="421"/>
                  </a:lnTo>
                  <a:lnTo>
                    <a:pt x="482" y="420"/>
                  </a:lnTo>
                  <a:lnTo>
                    <a:pt x="481" y="420"/>
                  </a:lnTo>
                  <a:lnTo>
                    <a:pt x="481" y="419"/>
                  </a:lnTo>
                  <a:lnTo>
                    <a:pt x="481" y="418"/>
                  </a:lnTo>
                  <a:lnTo>
                    <a:pt x="482" y="418"/>
                  </a:lnTo>
                  <a:lnTo>
                    <a:pt x="482" y="419"/>
                  </a:lnTo>
                  <a:lnTo>
                    <a:pt x="483" y="419"/>
                  </a:lnTo>
                  <a:lnTo>
                    <a:pt x="483" y="418"/>
                  </a:lnTo>
                  <a:lnTo>
                    <a:pt x="484" y="418"/>
                  </a:lnTo>
                  <a:lnTo>
                    <a:pt x="485" y="418"/>
                  </a:lnTo>
                  <a:lnTo>
                    <a:pt x="486" y="417"/>
                  </a:lnTo>
                  <a:lnTo>
                    <a:pt x="486" y="416"/>
                  </a:lnTo>
                  <a:lnTo>
                    <a:pt x="487" y="416"/>
                  </a:lnTo>
                  <a:lnTo>
                    <a:pt x="487" y="417"/>
                  </a:lnTo>
                  <a:lnTo>
                    <a:pt x="487" y="418"/>
                  </a:lnTo>
                  <a:lnTo>
                    <a:pt x="487" y="419"/>
                  </a:lnTo>
                  <a:lnTo>
                    <a:pt x="487" y="420"/>
                  </a:lnTo>
                  <a:lnTo>
                    <a:pt x="487" y="421"/>
                  </a:lnTo>
                  <a:lnTo>
                    <a:pt x="486" y="421"/>
                  </a:lnTo>
                  <a:lnTo>
                    <a:pt x="487" y="421"/>
                  </a:lnTo>
                  <a:lnTo>
                    <a:pt x="486" y="422"/>
                  </a:lnTo>
                  <a:lnTo>
                    <a:pt x="487" y="423"/>
                  </a:lnTo>
                  <a:lnTo>
                    <a:pt x="486" y="423"/>
                  </a:lnTo>
                  <a:lnTo>
                    <a:pt x="486" y="424"/>
                  </a:lnTo>
                  <a:lnTo>
                    <a:pt x="487" y="424"/>
                  </a:lnTo>
                  <a:lnTo>
                    <a:pt x="487" y="423"/>
                  </a:lnTo>
                  <a:lnTo>
                    <a:pt x="488" y="425"/>
                  </a:lnTo>
                  <a:lnTo>
                    <a:pt x="489" y="425"/>
                  </a:lnTo>
                  <a:lnTo>
                    <a:pt x="489" y="426"/>
                  </a:lnTo>
                  <a:lnTo>
                    <a:pt x="490" y="426"/>
                  </a:lnTo>
                  <a:lnTo>
                    <a:pt x="491" y="426"/>
                  </a:lnTo>
                  <a:lnTo>
                    <a:pt x="491" y="427"/>
                  </a:lnTo>
                  <a:lnTo>
                    <a:pt x="492" y="428"/>
                  </a:lnTo>
                  <a:lnTo>
                    <a:pt x="492" y="429"/>
                  </a:lnTo>
                  <a:lnTo>
                    <a:pt x="492" y="430"/>
                  </a:lnTo>
                  <a:lnTo>
                    <a:pt x="492" y="431"/>
                  </a:lnTo>
                  <a:lnTo>
                    <a:pt x="493" y="431"/>
                  </a:lnTo>
                  <a:lnTo>
                    <a:pt x="493" y="430"/>
                  </a:lnTo>
                  <a:lnTo>
                    <a:pt x="493" y="429"/>
                  </a:lnTo>
                  <a:lnTo>
                    <a:pt x="494" y="429"/>
                  </a:lnTo>
                  <a:lnTo>
                    <a:pt x="495" y="429"/>
                  </a:lnTo>
                  <a:lnTo>
                    <a:pt x="495" y="428"/>
                  </a:lnTo>
                  <a:lnTo>
                    <a:pt x="496" y="428"/>
                  </a:lnTo>
                  <a:lnTo>
                    <a:pt x="497" y="428"/>
                  </a:lnTo>
                  <a:lnTo>
                    <a:pt x="498" y="428"/>
                  </a:lnTo>
                  <a:lnTo>
                    <a:pt x="499" y="428"/>
                  </a:lnTo>
                  <a:lnTo>
                    <a:pt x="500" y="428"/>
                  </a:lnTo>
                  <a:lnTo>
                    <a:pt x="501" y="428"/>
                  </a:lnTo>
                  <a:lnTo>
                    <a:pt x="502" y="427"/>
                  </a:lnTo>
                  <a:lnTo>
                    <a:pt x="503" y="427"/>
                  </a:lnTo>
                  <a:lnTo>
                    <a:pt x="504" y="426"/>
                  </a:lnTo>
                  <a:lnTo>
                    <a:pt x="505" y="426"/>
                  </a:lnTo>
                  <a:lnTo>
                    <a:pt x="506" y="426"/>
                  </a:lnTo>
                  <a:lnTo>
                    <a:pt x="507" y="426"/>
                  </a:lnTo>
                  <a:lnTo>
                    <a:pt x="507" y="425"/>
                  </a:lnTo>
                  <a:lnTo>
                    <a:pt x="508" y="425"/>
                  </a:lnTo>
                  <a:lnTo>
                    <a:pt x="508" y="424"/>
                  </a:lnTo>
                  <a:lnTo>
                    <a:pt x="508" y="423"/>
                  </a:lnTo>
                  <a:lnTo>
                    <a:pt x="508" y="422"/>
                  </a:lnTo>
                  <a:lnTo>
                    <a:pt x="509" y="422"/>
                  </a:lnTo>
                  <a:lnTo>
                    <a:pt x="510" y="422"/>
                  </a:lnTo>
                  <a:lnTo>
                    <a:pt x="510" y="421"/>
                  </a:lnTo>
                  <a:lnTo>
                    <a:pt x="511" y="421"/>
                  </a:lnTo>
                  <a:lnTo>
                    <a:pt x="511" y="422"/>
                  </a:lnTo>
                  <a:lnTo>
                    <a:pt x="512" y="422"/>
                  </a:lnTo>
                  <a:lnTo>
                    <a:pt x="513" y="422"/>
                  </a:lnTo>
                  <a:lnTo>
                    <a:pt x="513" y="423"/>
                  </a:lnTo>
                  <a:lnTo>
                    <a:pt x="513" y="424"/>
                  </a:lnTo>
                  <a:lnTo>
                    <a:pt x="513" y="425"/>
                  </a:lnTo>
                  <a:lnTo>
                    <a:pt x="513" y="426"/>
                  </a:lnTo>
                  <a:lnTo>
                    <a:pt x="512" y="427"/>
                  </a:lnTo>
                  <a:lnTo>
                    <a:pt x="513" y="427"/>
                  </a:lnTo>
                  <a:lnTo>
                    <a:pt x="513" y="428"/>
                  </a:lnTo>
                  <a:lnTo>
                    <a:pt x="514" y="428"/>
                  </a:lnTo>
                  <a:lnTo>
                    <a:pt x="515" y="428"/>
                  </a:lnTo>
                  <a:lnTo>
                    <a:pt x="515" y="427"/>
                  </a:lnTo>
                  <a:lnTo>
                    <a:pt x="516" y="427"/>
                  </a:lnTo>
                  <a:lnTo>
                    <a:pt x="516" y="428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9" y="428"/>
                  </a:lnTo>
                  <a:lnTo>
                    <a:pt x="520" y="428"/>
                  </a:lnTo>
                  <a:lnTo>
                    <a:pt x="521" y="428"/>
                  </a:lnTo>
                  <a:lnTo>
                    <a:pt x="521" y="427"/>
                  </a:lnTo>
                  <a:lnTo>
                    <a:pt x="522" y="427"/>
                  </a:lnTo>
                  <a:lnTo>
                    <a:pt x="523" y="426"/>
                  </a:lnTo>
                  <a:lnTo>
                    <a:pt x="523" y="427"/>
                  </a:lnTo>
                  <a:lnTo>
                    <a:pt x="524" y="427"/>
                  </a:lnTo>
                  <a:lnTo>
                    <a:pt x="525" y="427"/>
                  </a:lnTo>
                  <a:lnTo>
                    <a:pt x="525" y="428"/>
                  </a:lnTo>
                  <a:lnTo>
                    <a:pt x="526" y="428"/>
                  </a:lnTo>
                  <a:lnTo>
                    <a:pt x="527" y="428"/>
                  </a:lnTo>
                  <a:lnTo>
                    <a:pt x="528" y="428"/>
                  </a:lnTo>
                  <a:lnTo>
                    <a:pt x="529" y="428"/>
                  </a:lnTo>
                  <a:lnTo>
                    <a:pt x="530" y="428"/>
                  </a:lnTo>
                  <a:lnTo>
                    <a:pt x="530" y="427"/>
                  </a:lnTo>
                  <a:lnTo>
                    <a:pt x="530" y="426"/>
                  </a:lnTo>
                  <a:lnTo>
                    <a:pt x="531" y="426"/>
                  </a:lnTo>
                  <a:lnTo>
                    <a:pt x="532" y="426"/>
                  </a:lnTo>
                  <a:lnTo>
                    <a:pt x="532" y="427"/>
                  </a:lnTo>
                  <a:lnTo>
                    <a:pt x="533" y="427"/>
                  </a:lnTo>
                  <a:lnTo>
                    <a:pt x="533" y="426"/>
                  </a:lnTo>
                  <a:lnTo>
                    <a:pt x="533" y="425"/>
                  </a:lnTo>
                  <a:lnTo>
                    <a:pt x="534" y="425"/>
                  </a:lnTo>
                  <a:lnTo>
                    <a:pt x="535" y="425"/>
                  </a:lnTo>
                  <a:lnTo>
                    <a:pt x="536" y="425"/>
                  </a:lnTo>
                  <a:lnTo>
                    <a:pt x="537" y="425"/>
                  </a:lnTo>
                  <a:lnTo>
                    <a:pt x="537" y="424"/>
                  </a:lnTo>
                  <a:lnTo>
                    <a:pt x="538" y="424"/>
                  </a:lnTo>
                  <a:lnTo>
                    <a:pt x="539" y="423"/>
                  </a:lnTo>
                  <a:lnTo>
                    <a:pt x="540" y="423"/>
                  </a:lnTo>
                  <a:lnTo>
                    <a:pt x="541" y="423"/>
                  </a:lnTo>
                  <a:lnTo>
                    <a:pt x="542" y="423"/>
                  </a:lnTo>
                  <a:lnTo>
                    <a:pt x="543" y="423"/>
                  </a:lnTo>
                  <a:lnTo>
                    <a:pt x="544" y="422"/>
                  </a:lnTo>
                  <a:lnTo>
                    <a:pt x="544" y="421"/>
                  </a:lnTo>
                  <a:lnTo>
                    <a:pt x="545" y="421"/>
                  </a:lnTo>
                  <a:lnTo>
                    <a:pt x="546" y="421"/>
                  </a:lnTo>
                  <a:lnTo>
                    <a:pt x="546" y="420"/>
                  </a:lnTo>
                  <a:lnTo>
                    <a:pt x="547" y="420"/>
                  </a:lnTo>
                  <a:lnTo>
                    <a:pt x="548" y="419"/>
                  </a:lnTo>
                  <a:lnTo>
                    <a:pt x="549" y="419"/>
                  </a:lnTo>
                  <a:lnTo>
                    <a:pt x="550" y="419"/>
                  </a:lnTo>
                  <a:lnTo>
                    <a:pt x="550" y="418"/>
                  </a:lnTo>
                  <a:lnTo>
                    <a:pt x="551" y="418"/>
                  </a:lnTo>
                  <a:lnTo>
                    <a:pt x="552" y="418"/>
                  </a:lnTo>
                  <a:lnTo>
                    <a:pt x="552" y="417"/>
                  </a:lnTo>
                  <a:lnTo>
                    <a:pt x="553" y="417"/>
                  </a:lnTo>
                  <a:lnTo>
                    <a:pt x="554" y="416"/>
                  </a:lnTo>
                  <a:lnTo>
                    <a:pt x="555" y="416"/>
                  </a:lnTo>
                  <a:lnTo>
                    <a:pt x="556" y="415"/>
                  </a:lnTo>
                  <a:lnTo>
                    <a:pt x="557" y="415"/>
                  </a:lnTo>
                  <a:lnTo>
                    <a:pt x="557" y="414"/>
                  </a:lnTo>
                  <a:lnTo>
                    <a:pt x="558" y="414"/>
                  </a:lnTo>
                  <a:lnTo>
                    <a:pt x="559" y="413"/>
                  </a:lnTo>
                  <a:lnTo>
                    <a:pt x="560" y="413"/>
                  </a:lnTo>
                  <a:lnTo>
                    <a:pt x="560" y="412"/>
                  </a:lnTo>
                  <a:lnTo>
                    <a:pt x="561" y="412"/>
                  </a:lnTo>
                  <a:lnTo>
                    <a:pt x="562" y="412"/>
                  </a:lnTo>
                  <a:lnTo>
                    <a:pt x="562" y="411"/>
                  </a:lnTo>
                  <a:lnTo>
                    <a:pt x="562" y="410"/>
                  </a:lnTo>
                  <a:lnTo>
                    <a:pt x="562" y="409"/>
                  </a:lnTo>
                  <a:lnTo>
                    <a:pt x="563" y="409"/>
                  </a:lnTo>
                  <a:lnTo>
                    <a:pt x="563" y="408"/>
                  </a:lnTo>
                  <a:lnTo>
                    <a:pt x="564" y="408"/>
                  </a:lnTo>
                  <a:lnTo>
                    <a:pt x="564" y="409"/>
                  </a:lnTo>
                  <a:lnTo>
                    <a:pt x="565" y="409"/>
                  </a:lnTo>
                  <a:lnTo>
                    <a:pt x="565" y="408"/>
                  </a:lnTo>
                  <a:lnTo>
                    <a:pt x="566" y="408"/>
                  </a:lnTo>
                  <a:lnTo>
                    <a:pt x="567" y="408"/>
                  </a:lnTo>
                  <a:lnTo>
                    <a:pt x="568" y="408"/>
                  </a:lnTo>
                  <a:lnTo>
                    <a:pt x="568" y="407"/>
                  </a:lnTo>
                  <a:lnTo>
                    <a:pt x="568" y="406"/>
                  </a:lnTo>
                  <a:lnTo>
                    <a:pt x="569" y="406"/>
                  </a:lnTo>
                  <a:lnTo>
                    <a:pt x="569" y="407"/>
                  </a:lnTo>
                  <a:lnTo>
                    <a:pt x="570" y="407"/>
                  </a:lnTo>
                  <a:lnTo>
                    <a:pt x="571" y="407"/>
                  </a:lnTo>
                  <a:lnTo>
                    <a:pt x="571" y="408"/>
                  </a:lnTo>
                  <a:lnTo>
                    <a:pt x="571" y="409"/>
                  </a:lnTo>
                  <a:lnTo>
                    <a:pt x="572" y="409"/>
                  </a:lnTo>
                  <a:lnTo>
                    <a:pt x="573" y="409"/>
                  </a:lnTo>
                  <a:lnTo>
                    <a:pt x="574" y="410"/>
                  </a:lnTo>
                  <a:lnTo>
                    <a:pt x="575" y="410"/>
                  </a:lnTo>
                  <a:lnTo>
                    <a:pt x="575" y="409"/>
                  </a:lnTo>
                  <a:lnTo>
                    <a:pt x="576" y="409"/>
                  </a:lnTo>
                  <a:lnTo>
                    <a:pt x="577" y="409"/>
                  </a:lnTo>
                  <a:lnTo>
                    <a:pt x="577" y="408"/>
                  </a:lnTo>
                  <a:lnTo>
                    <a:pt x="578" y="408"/>
                  </a:lnTo>
                  <a:lnTo>
                    <a:pt x="579" y="409"/>
                  </a:lnTo>
                  <a:lnTo>
                    <a:pt x="580" y="409"/>
                  </a:lnTo>
                  <a:lnTo>
                    <a:pt x="579" y="410"/>
                  </a:lnTo>
                  <a:lnTo>
                    <a:pt x="579" y="411"/>
                  </a:lnTo>
                  <a:lnTo>
                    <a:pt x="579" y="412"/>
                  </a:lnTo>
                  <a:lnTo>
                    <a:pt x="580" y="412"/>
                  </a:lnTo>
                  <a:lnTo>
                    <a:pt x="581" y="412"/>
                  </a:lnTo>
                  <a:lnTo>
                    <a:pt x="582" y="413"/>
                  </a:lnTo>
                  <a:lnTo>
                    <a:pt x="582" y="414"/>
                  </a:lnTo>
                  <a:lnTo>
                    <a:pt x="583" y="414"/>
                  </a:lnTo>
                  <a:lnTo>
                    <a:pt x="584" y="415"/>
                  </a:lnTo>
                  <a:lnTo>
                    <a:pt x="585" y="415"/>
                  </a:lnTo>
                  <a:lnTo>
                    <a:pt x="586" y="414"/>
                  </a:lnTo>
                  <a:lnTo>
                    <a:pt x="587" y="413"/>
                  </a:lnTo>
                  <a:lnTo>
                    <a:pt x="589" y="413"/>
                  </a:lnTo>
                  <a:lnTo>
                    <a:pt x="590" y="413"/>
                  </a:lnTo>
                  <a:lnTo>
                    <a:pt x="590" y="412"/>
                  </a:lnTo>
                  <a:lnTo>
                    <a:pt x="591" y="412"/>
                  </a:lnTo>
                  <a:lnTo>
                    <a:pt x="591" y="411"/>
                  </a:lnTo>
                  <a:lnTo>
                    <a:pt x="592" y="411"/>
                  </a:lnTo>
                  <a:lnTo>
                    <a:pt x="593" y="411"/>
                  </a:lnTo>
                  <a:lnTo>
                    <a:pt x="593" y="412"/>
                  </a:lnTo>
                  <a:lnTo>
                    <a:pt x="594" y="412"/>
                  </a:lnTo>
                  <a:lnTo>
                    <a:pt x="595" y="412"/>
                  </a:lnTo>
                  <a:lnTo>
                    <a:pt x="596" y="412"/>
                  </a:lnTo>
                  <a:lnTo>
                    <a:pt x="597" y="411"/>
                  </a:lnTo>
                  <a:lnTo>
                    <a:pt x="598" y="411"/>
                  </a:lnTo>
                  <a:lnTo>
                    <a:pt x="599" y="411"/>
                  </a:lnTo>
                  <a:lnTo>
                    <a:pt x="599" y="412"/>
                  </a:lnTo>
                  <a:lnTo>
                    <a:pt x="600" y="412"/>
                  </a:lnTo>
                  <a:lnTo>
                    <a:pt x="600" y="413"/>
                  </a:lnTo>
                  <a:lnTo>
                    <a:pt x="601" y="413"/>
                  </a:lnTo>
                  <a:lnTo>
                    <a:pt x="602" y="412"/>
                  </a:lnTo>
                  <a:lnTo>
                    <a:pt x="603" y="411"/>
                  </a:lnTo>
                  <a:lnTo>
                    <a:pt x="604" y="411"/>
                  </a:lnTo>
                  <a:lnTo>
                    <a:pt x="604" y="412"/>
                  </a:lnTo>
                  <a:lnTo>
                    <a:pt x="605" y="412"/>
                  </a:lnTo>
                  <a:lnTo>
                    <a:pt x="605" y="413"/>
                  </a:lnTo>
                  <a:lnTo>
                    <a:pt x="606" y="413"/>
                  </a:lnTo>
                  <a:lnTo>
                    <a:pt x="607" y="413"/>
                  </a:lnTo>
                  <a:lnTo>
                    <a:pt x="607" y="414"/>
                  </a:lnTo>
                  <a:lnTo>
                    <a:pt x="607" y="415"/>
                  </a:lnTo>
                  <a:lnTo>
                    <a:pt x="606" y="416"/>
                  </a:lnTo>
                  <a:lnTo>
                    <a:pt x="606" y="418"/>
                  </a:lnTo>
                  <a:lnTo>
                    <a:pt x="607" y="418"/>
                  </a:lnTo>
                  <a:lnTo>
                    <a:pt x="608" y="418"/>
                  </a:lnTo>
                  <a:lnTo>
                    <a:pt x="609" y="420"/>
                  </a:lnTo>
                  <a:lnTo>
                    <a:pt x="610" y="421"/>
                  </a:lnTo>
                  <a:lnTo>
                    <a:pt x="611" y="422"/>
                  </a:lnTo>
                  <a:lnTo>
                    <a:pt x="613" y="422"/>
                  </a:lnTo>
                  <a:lnTo>
                    <a:pt x="613" y="421"/>
                  </a:lnTo>
                  <a:lnTo>
                    <a:pt x="614" y="421"/>
                  </a:lnTo>
                  <a:lnTo>
                    <a:pt x="615" y="421"/>
                  </a:lnTo>
                  <a:lnTo>
                    <a:pt x="616" y="421"/>
                  </a:lnTo>
                  <a:lnTo>
                    <a:pt x="617" y="420"/>
                  </a:lnTo>
                  <a:lnTo>
                    <a:pt x="618" y="420"/>
                  </a:lnTo>
                  <a:lnTo>
                    <a:pt x="618" y="421"/>
                  </a:lnTo>
                  <a:lnTo>
                    <a:pt x="617" y="421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3"/>
                  </a:lnTo>
                  <a:lnTo>
                    <a:pt x="616" y="424"/>
                  </a:lnTo>
                  <a:lnTo>
                    <a:pt x="617" y="424"/>
                  </a:lnTo>
                  <a:lnTo>
                    <a:pt x="617" y="425"/>
                  </a:lnTo>
                  <a:lnTo>
                    <a:pt x="618" y="424"/>
                  </a:lnTo>
                  <a:lnTo>
                    <a:pt x="619" y="424"/>
                  </a:lnTo>
                  <a:lnTo>
                    <a:pt x="620" y="424"/>
                  </a:lnTo>
                  <a:lnTo>
                    <a:pt x="621" y="424"/>
                  </a:lnTo>
                  <a:lnTo>
                    <a:pt x="621" y="422"/>
                  </a:lnTo>
                  <a:lnTo>
                    <a:pt x="622" y="422"/>
                  </a:lnTo>
                  <a:lnTo>
                    <a:pt x="623" y="422"/>
                  </a:lnTo>
                  <a:lnTo>
                    <a:pt x="624" y="422"/>
                  </a:lnTo>
                  <a:lnTo>
                    <a:pt x="625" y="422"/>
                  </a:lnTo>
                  <a:lnTo>
                    <a:pt x="626" y="422"/>
                  </a:lnTo>
                  <a:lnTo>
                    <a:pt x="626" y="421"/>
                  </a:lnTo>
                  <a:lnTo>
                    <a:pt x="627" y="421"/>
                  </a:lnTo>
                  <a:lnTo>
                    <a:pt x="628" y="420"/>
                  </a:lnTo>
                  <a:lnTo>
                    <a:pt x="629" y="420"/>
                  </a:lnTo>
                  <a:lnTo>
                    <a:pt x="630" y="420"/>
                  </a:lnTo>
                  <a:lnTo>
                    <a:pt x="631" y="420"/>
                  </a:lnTo>
                  <a:lnTo>
                    <a:pt x="631" y="421"/>
                  </a:lnTo>
                  <a:lnTo>
                    <a:pt x="631" y="422"/>
                  </a:lnTo>
                  <a:lnTo>
                    <a:pt x="632" y="423"/>
                  </a:lnTo>
                  <a:lnTo>
                    <a:pt x="633" y="424"/>
                  </a:lnTo>
                  <a:lnTo>
                    <a:pt x="634" y="425"/>
                  </a:lnTo>
                  <a:lnTo>
                    <a:pt x="634" y="424"/>
                  </a:lnTo>
                  <a:lnTo>
                    <a:pt x="635" y="424"/>
                  </a:lnTo>
                  <a:lnTo>
                    <a:pt x="636" y="424"/>
                  </a:lnTo>
                  <a:lnTo>
                    <a:pt x="636" y="425"/>
                  </a:lnTo>
                  <a:lnTo>
                    <a:pt x="637" y="425"/>
                  </a:lnTo>
                  <a:lnTo>
                    <a:pt x="638" y="425"/>
                  </a:lnTo>
                  <a:lnTo>
                    <a:pt x="640" y="424"/>
                  </a:lnTo>
                  <a:lnTo>
                    <a:pt x="641" y="424"/>
                  </a:lnTo>
                  <a:lnTo>
                    <a:pt x="642" y="424"/>
                  </a:lnTo>
                  <a:lnTo>
                    <a:pt x="642" y="425"/>
                  </a:lnTo>
                  <a:lnTo>
                    <a:pt x="642" y="426"/>
                  </a:lnTo>
                  <a:lnTo>
                    <a:pt x="641" y="426"/>
                  </a:lnTo>
                  <a:lnTo>
                    <a:pt x="642" y="426"/>
                  </a:lnTo>
                  <a:lnTo>
                    <a:pt x="642" y="427"/>
                  </a:lnTo>
                  <a:lnTo>
                    <a:pt x="641" y="428"/>
                  </a:lnTo>
                  <a:lnTo>
                    <a:pt x="641" y="429"/>
                  </a:lnTo>
                  <a:lnTo>
                    <a:pt x="642" y="430"/>
                  </a:lnTo>
                  <a:lnTo>
                    <a:pt x="641" y="431"/>
                  </a:lnTo>
                  <a:lnTo>
                    <a:pt x="640" y="431"/>
                  </a:lnTo>
                  <a:lnTo>
                    <a:pt x="640" y="432"/>
                  </a:lnTo>
                  <a:lnTo>
                    <a:pt x="640" y="433"/>
                  </a:lnTo>
                  <a:lnTo>
                    <a:pt x="639" y="433"/>
                  </a:lnTo>
                  <a:lnTo>
                    <a:pt x="639" y="434"/>
                  </a:lnTo>
                  <a:lnTo>
                    <a:pt x="640" y="434"/>
                  </a:lnTo>
                  <a:lnTo>
                    <a:pt x="640" y="435"/>
                  </a:lnTo>
                  <a:lnTo>
                    <a:pt x="639" y="435"/>
                  </a:lnTo>
                  <a:lnTo>
                    <a:pt x="638" y="435"/>
                  </a:lnTo>
                  <a:lnTo>
                    <a:pt x="637" y="436"/>
                  </a:lnTo>
                  <a:lnTo>
                    <a:pt x="637" y="437"/>
                  </a:lnTo>
                  <a:lnTo>
                    <a:pt x="636" y="437"/>
                  </a:lnTo>
                  <a:lnTo>
                    <a:pt x="636" y="438"/>
                  </a:lnTo>
                  <a:lnTo>
                    <a:pt x="635" y="438"/>
                  </a:lnTo>
                  <a:lnTo>
                    <a:pt x="634" y="438"/>
                  </a:lnTo>
                  <a:lnTo>
                    <a:pt x="633" y="439"/>
                  </a:lnTo>
                  <a:lnTo>
                    <a:pt x="632" y="440"/>
                  </a:lnTo>
                  <a:lnTo>
                    <a:pt x="632" y="439"/>
                  </a:lnTo>
                  <a:lnTo>
                    <a:pt x="632" y="440"/>
                  </a:lnTo>
                  <a:lnTo>
                    <a:pt x="632" y="441"/>
                  </a:lnTo>
                  <a:lnTo>
                    <a:pt x="631" y="441"/>
                  </a:lnTo>
                  <a:lnTo>
                    <a:pt x="632" y="441"/>
                  </a:lnTo>
                  <a:lnTo>
                    <a:pt x="633" y="442"/>
                  </a:lnTo>
                  <a:lnTo>
                    <a:pt x="633" y="443"/>
                  </a:lnTo>
                  <a:lnTo>
                    <a:pt x="633" y="444"/>
                  </a:lnTo>
                  <a:lnTo>
                    <a:pt x="632" y="445"/>
                  </a:lnTo>
                  <a:lnTo>
                    <a:pt x="633" y="445"/>
                  </a:lnTo>
                  <a:lnTo>
                    <a:pt x="634" y="446"/>
                  </a:lnTo>
                  <a:lnTo>
                    <a:pt x="634" y="447"/>
                  </a:lnTo>
                  <a:lnTo>
                    <a:pt x="634" y="448"/>
                  </a:lnTo>
                  <a:lnTo>
                    <a:pt x="634" y="449"/>
                  </a:lnTo>
                  <a:lnTo>
                    <a:pt x="634" y="450"/>
                  </a:lnTo>
                  <a:lnTo>
                    <a:pt x="635" y="450"/>
                  </a:lnTo>
                  <a:lnTo>
                    <a:pt x="635" y="451"/>
                  </a:lnTo>
                  <a:lnTo>
                    <a:pt x="635" y="452"/>
                  </a:lnTo>
                  <a:lnTo>
                    <a:pt x="636" y="453"/>
                  </a:lnTo>
                  <a:lnTo>
                    <a:pt x="638" y="453"/>
                  </a:lnTo>
                  <a:lnTo>
                    <a:pt x="639" y="453"/>
                  </a:lnTo>
                  <a:lnTo>
                    <a:pt x="640" y="452"/>
                  </a:lnTo>
                  <a:lnTo>
                    <a:pt x="640" y="451"/>
                  </a:lnTo>
                  <a:lnTo>
                    <a:pt x="641" y="449"/>
                  </a:lnTo>
                  <a:lnTo>
                    <a:pt x="641" y="448"/>
                  </a:lnTo>
                  <a:lnTo>
                    <a:pt x="642" y="448"/>
                  </a:lnTo>
                  <a:lnTo>
                    <a:pt x="642" y="447"/>
                  </a:lnTo>
                  <a:lnTo>
                    <a:pt x="642" y="446"/>
                  </a:lnTo>
                  <a:lnTo>
                    <a:pt x="643" y="446"/>
                  </a:lnTo>
                  <a:lnTo>
                    <a:pt x="644" y="445"/>
                  </a:lnTo>
                  <a:lnTo>
                    <a:pt x="646" y="445"/>
                  </a:lnTo>
                  <a:lnTo>
                    <a:pt x="648" y="445"/>
                  </a:lnTo>
                  <a:lnTo>
                    <a:pt x="649" y="445"/>
                  </a:lnTo>
                  <a:lnTo>
                    <a:pt x="651" y="446"/>
                  </a:lnTo>
                  <a:lnTo>
                    <a:pt x="652" y="446"/>
                  </a:lnTo>
                  <a:lnTo>
                    <a:pt x="653" y="447"/>
                  </a:lnTo>
                  <a:lnTo>
                    <a:pt x="654" y="447"/>
                  </a:lnTo>
                  <a:lnTo>
                    <a:pt x="655" y="447"/>
                  </a:lnTo>
                  <a:lnTo>
                    <a:pt x="657" y="446"/>
                  </a:lnTo>
                  <a:lnTo>
                    <a:pt x="658" y="445"/>
                  </a:lnTo>
                  <a:lnTo>
                    <a:pt x="658" y="446"/>
                  </a:lnTo>
                  <a:lnTo>
                    <a:pt x="658" y="448"/>
                  </a:lnTo>
                  <a:lnTo>
                    <a:pt x="658" y="449"/>
                  </a:lnTo>
                  <a:lnTo>
                    <a:pt x="661" y="448"/>
                  </a:lnTo>
                  <a:lnTo>
                    <a:pt x="662" y="448"/>
                  </a:lnTo>
                  <a:lnTo>
                    <a:pt x="663" y="447"/>
                  </a:lnTo>
                  <a:lnTo>
                    <a:pt x="666" y="446"/>
                  </a:lnTo>
                  <a:lnTo>
                    <a:pt x="667" y="445"/>
                  </a:lnTo>
                  <a:lnTo>
                    <a:pt x="669" y="444"/>
                  </a:lnTo>
                  <a:lnTo>
                    <a:pt x="670" y="443"/>
                  </a:lnTo>
                  <a:lnTo>
                    <a:pt x="671" y="443"/>
                  </a:lnTo>
                  <a:lnTo>
                    <a:pt x="672" y="442"/>
                  </a:lnTo>
                  <a:lnTo>
                    <a:pt x="673" y="441"/>
                  </a:lnTo>
                  <a:lnTo>
                    <a:pt x="674" y="440"/>
                  </a:lnTo>
                  <a:lnTo>
                    <a:pt x="674" y="439"/>
                  </a:lnTo>
                  <a:lnTo>
                    <a:pt x="674" y="438"/>
                  </a:lnTo>
                  <a:lnTo>
                    <a:pt x="673" y="438"/>
                  </a:lnTo>
                  <a:lnTo>
                    <a:pt x="672" y="437"/>
                  </a:lnTo>
                  <a:lnTo>
                    <a:pt x="672" y="436"/>
                  </a:lnTo>
                  <a:lnTo>
                    <a:pt x="672" y="434"/>
                  </a:lnTo>
                  <a:lnTo>
                    <a:pt x="672" y="433"/>
                  </a:lnTo>
                  <a:lnTo>
                    <a:pt x="672" y="432"/>
                  </a:lnTo>
                  <a:lnTo>
                    <a:pt x="673" y="432"/>
                  </a:lnTo>
                  <a:lnTo>
                    <a:pt x="675" y="431"/>
                  </a:lnTo>
                  <a:lnTo>
                    <a:pt x="676" y="431"/>
                  </a:lnTo>
                  <a:lnTo>
                    <a:pt x="676" y="432"/>
                  </a:lnTo>
                  <a:lnTo>
                    <a:pt x="677" y="432"/>
                  </a:lnTo>
                  <a:lnTo>
                    <a:pt x="678" y="431"/>
                  </a:lnTo>
                  <a:lnTo>
                    <a:pt x="682" y="429"/>
                  </a:lnTo>
                  <a:lnTo>
                    <a:pt x="683" y="429"/>
                  </a:lnTo>
                  <a:lnTo>
                    <a:pt x="684" y="429"/>
                  </a:lnTo>
                  <a:lnTo>
                    <a:pt x="685" y="429"/>
                  </a:lnTo>
                  <a:lnTo>
                    <a:pt x="685" y="430"/>
                  </a:lnTo>
                  <a:lnTo>
                    <a:pt x="686" y="431"/>
                  </a:lnTo>
                  <a:lnTo>
                    <a:pt x="687" y="431"/>
                  </a:lnTo>
                  <a:lnTo>
                    <a:pt x="688" y="431"/>
                  </a:lnTo>
                  <a:lnTo>
                    <a:pt x="689" y="431"/>
                  </a:lnTo>
                  <a:lnTo>
                    <a:pt x="689" y="430"/>
                  </a:lnTo>
                  <a:lnTo>
                    <a:pt x="690" y="430"/>
                  </a:lnTo>
                  <a:lnTo>
                    <a:pt x="690" y="429"/>
                  </a:lnTo>
                  <a:lnTo>
                    <a:pt x="691" y="429"/>
                  </a:lnTo>
                  <a:lnTo>
                    <a:pt x="691" y="428"/>
                  </a:lnTo>
                  <a:lnTo>
                    <a:pt x="692" y="428"/>
                  </a:lnTo>
                  <a:lnTo>
                    <a:pt x="693" y="427"/>
                  </a:lnTo>
                  <a:lnTo>
                    <a:pt x="694" y="427"/>
                  </a:lnTo>
                  <a:lnTo>
                    <a:pt x="695" y="426"/>
                  </a:lnTo>
                  <a:lnTo>
                    <a:pt x="695" y="425"/>
                  </a:lnTo>
                  <a:lnTo>
                    <a:pt x="696" y="425"/>
                  </a:lnTo>
                  <a:lnTo>
                    <a:pt x="697" y="425"/>
                  </a:lnTo>
                  <a:lnTo>
                    <a:pt x="697" y="424"/>
                  </a:lnTo>
                  <a:lnTo>
                    <a:pt x="698" y="424"/>
                  </a:lnTo>
                  <a:lnTo>
                    <a:pt x="699" y="424"/>
                  </a:lnTo>
                  <a:lnTo>
                    <a:pt x="700" y="425"/>
                  </a:lnTo>
                  <a:lnTo>
                    <a:pt x="702" y="424"/>
                  </a:lnTo>
                  <a:lnTo>
                    <a:pt x="704" y="423"/>
                  </a:lnTo>
                  <a:lnTo>
                    <a:pt x="704" y="422"/>
                  </a:lnTo>
                  <a:lnTo>
                    <a:pt x="705" y="421"/>
                  </a:lnTo>
                  <a:lnTo>
                    <a:pt x="707" y="421"/>
                  </a:lnTo>
                  <a:lnTo>
                    <a:pt x="708" y="421"/>
                  </a:lnTo>
                  <a:lnTo>
                    <a:pt x="710" y="420"/>
                  </a:lnTo>
                  <a:lnTo>
                    <a:pt x="711" y="420"/>
                  </a:lnTo>
                  <a:lnTo>
                    <a:pt x="712" y="419"/>
                  </a:lnTo>
                  <a:lnTo>
                    <a:pt x="713" y="419"/>
                  </a:lnTo>
                  <a:lnTo>
                    <a:pt x="714" y="419"/>
                  </a:lnTo>
                  <a:lnTo>
                    <a:pt x="715" y="418"/>
                  </a:lnTo>
                  <a:lnTo>
                    <a:pt x="716" y="418"/>
                  </a:lnTo>
                  <a:lnTo>
                    <a:pt x="717" y="418"/>
                  </a:lnTo>
                  <a:lnTo>
                    <a:pt x="718" y="418"/>
                  </a:lnTo>
                  <a:lnTo>
                    <a:pt x="719" y="417"/>
                  </a:lnTo>
                  <a:lnTo>
                    <a:pt x="720" y="416"/>
                  </a:lnTo>
                  <a:lnTo>
                    <a:pt x="721" y="416"/>
                  </a:lnTo>
                  <a:lnTo>
                    <a:pt x="722" y="415"/>
                  </a:lnTo>
                  <a:lnTo>
                    <a:pt x="723" y="415"/>
                  </a:lnTo>
                  <a:lnTo>
                    <a:pt x="722" y="414"/>
                  </a:lnTo>
                  <a:lnTo>
                    <a:pt x="723" y="413"/>
                  </a:lnTo>
                  <a:lnTo>
                    <a:pt x="724" y="413"/>
                  </a:lnTo>
                  <a:lnTo>
                    <a:pt x="724" y="412"/>
                  </a:lnTo>
                  <a:lnTo>
                    <a:pt x="726" y="411"/>
                  </a:lnTo>
                  <a:lnTo>
                    <a:pt x="727" y="411"/>
                  </a:lnTo>
                  <a:lnTo>
                    <a:pt x="728" y="410"/>
                  </a:lnTo>
                  <a:lnTo>
                    <a:pt x="729" y="410"/>
                  </a:lnTo>
                  <a:lnTo>
                    <a:pt x="730" y="409"/>
                  </a:lnTo>
                  <a:lnTo>
                    <a:pt x="729" y="409"/>
                  </a:lnTo>
                  <a:lnTo>
                    <a:pt x="729" y="408"/>
                  </a:lnTo>
                  <a:lnTo>
                    <a:pt x="729" y="407"/>
                  </a:lnTo>
                  <a:lnTo>
                    <a:pt x="730" y="406"/>
                  </a:lnTo>
                  <a:lnTo>
                    <a:pt x="732" y="406"/>
                  </a:lnTo>
                  <a:lnTo>
                    <a:pt x="733" y="405"/>
                  </a:lnTo>
                  <a:lnTo>
                    <a:pt x="734" y="405"/>
                  </a:lnTo>
                  <a:lnTo>
                    <a:pt x="735" y="405"/>
                  </a:lnTo>
                  <a:lnTo>
                    <a:pt x="736" y="405"/>
                  </a:lnTo>
                  <a:lnTo>
                    <a:pt x="737" y="404"/>
                  </a:lnTo>
                  <a:lnTo>
                    <a:pt x="738" y="404"/>
                  </a:lnTo>
                  <a:lnTo>
                    <a:pt x="739" y="404"/>
                  </a:lnTo>
                  <a:lnTo>
                    <a:pt x="740" y="404"/>
                  </a:lnTo>
                  <a:lnTo>
                    <a:pt x="741" y="404"/>
                  </a:lnTo>
                  <a:lnTo>
                    <a:pt x="742" y="403"/>
                  </a:lnTo>
                  <a:lnTo>
                    <a:pt x="742" y="404"/>
                  </a:lnTo>
                  <a:lnTo>
                    <a:pt x="743" y="404"/>
                  </a:lnTo>
                  <a:lnTo>
                    <a:pt x="744" y="404"/>
                  </a:lnTo>
                  <a:lnTo>
                    <a:pt x="745" y="403"/>
                  </a:lnTo>
                  <a:lnTo>
                    <a:pt x="746" y="402"/>
                  </a:lnTo>
                  <a:lnTo>
                    <a:pt x="748" y="402"/>
                  </a:lnTo>
                  <a:lnTo>
                    <a:pt x="749" y="401"/>
                  </a:lnTo>
                  <a:lnTo>
                    <a:pt x="750" y="401"/>
                  </a:lnTo>
                  <a:lnTo>
                    <a:pt x="751" y="401"/>
                  </a:lnTo>
                  <a:lnTo>
                    <a:pt x="752" y="401"/>
                  </a:lnTo>
                  <a:lnTo>
                    <a:pt x="753" y="401"/>
                  </a:lnTo>
                  <a:lnTo>
                    <a:pt x="754" y="401"/>
                  </a:lnTo>
                  <a:lnTo>
                    <a:pt x="756" y="401"/>
                  </a:lnTo>
                  <a:lnTo>
                    <a:pt x="758" y="400"/>
                  </a:lnTo>
                  <a:lnTo>
                    <a:pt x="761" y="399"/>
                  </a:lnTo>
                  <a:lnTo>
                    <a:pt x="762" y="399"/>
                  </a:lnTo>
                  <a:lnTo>
                    <a:pt x="764" y="398"/>
                  </a:lnTo>
                  <a:lnTo>
                    <a:pt x="766" y="398"/>
                  </a:lnTo>
                  <a:lnTo>
                    <a:pt x="767" y="397"/>
                  </a:lnTo>
                  <a:lnTo>
                    <a:pt x="768" y="397"/>
                  </a:lnTo>
                  <a:lnTo>
                    <a:pt x="769" y="397"/>
                  </a:lnTo>
                  <a:lnTo>
                    <a:pt x="771" y="396"/>
                  </a:lnTo>
                  <a:lnTo>
                    <a:pt x="773" y="394"/>
                  </a:lnTo>
                  <a:lnTo>
                    <a:pt x="779" y="393"/>
                  </a:lnTo>
                  <a:lnTo>
                    <a:pt x="782" y="392"/>
                  </a:lnTo>
                  <a:lnTo>
                    <a:pt x="782" y="391"/>
                  </a:lnTo>
                  <a:lnTo>
                    <a:pt x="783" y="391"/>
                  </a:lnTo>
                  <a:lnTo>
                    <a:pt x="786" y="390"/>
                  </a:lnTo>
                  <a:lnTo>
                    <a:pt x="789" y="388"/>
                  </a:lnTo>
                  <a:lnTo>
                    <a:pt x="790" y="388"/>
                  </a:lnTo>
                  <a:lnTo>
                    <a:pt x="791" y="388"/>
                  </a:lnTo>
                  <a:lnTo>
                    <a:pt x="792" y="387"/>
                  </a:lnTo>
                  <a:lnTo>
                    <a:pt x="793" y="387"/>
                  </a:lnTo>
                  <a:lnTo>
                    <a:pt x="794" y="386"/>
                  </a:lnTo>
                  <a:lnTo>
                    <a:pt x="795" y="386"/>
                  </a:lnTo>
                  <a:lnTo>
                    <a:pt x="796" y="386"/>
                  </a:lnTo>
                  <a:lnTo>
                    <a:pt x="797" y="385"/>
                  </a:lnTo>
                  <a:lnTo>
                    <a:pt x="798" y="384"/>
                  </a:lnTo>
                  <a:lnTo>
                    <a:pt x="799" y="384"/>
                  </a:lnTo>
                  <a:lnTo>
                    <a:pt x="800" y="384"/>
                  </a:lnTo>
                  <a:lnTo>
                    <a:pt x="802" y="383"/>
                  </a:lnTo>
                  <a:lnTo>
                    <a:pt x="803" y="383"/>
                  </a:lnTo>
                  <a:lnTo>
                    <a:pt x="804" y="383"/>
                  </a:lnTo>
                  <a:lnTo>
                    <a:pt x="805" y="383"/>
                  </a:lnTo>
                  <a:lnTo>
                    <a:pt x="806" y="382"/>
                  </a:lnTo>
                  <a:lnTo>
                    <a:pt x="807" y="382"/>
                  </a:lnTo>
                  <a:lnTo>
                    <a:pt x="808" y="382"/>
                  </a:lnTo>
                  <a:lnTo>
                    <a:pt x="809" y="382"/>
                  </a:lnTo>
                  <a:lnTo>
                    <a:pt x="810" y="381"/>
                  </a:lnTo>
                  <a:lnTo>
                    <a:pt x="812" y="381"/>
                  </a:lnTo>
                  <a:lnTo>
                    <a:pt x="813" y="381"/>
                  </a:lnTo>
                  <a:lnTo>
                    <a:pt x="815" y="381"/>
                  </a:lnTo>
                  <a:lnTo>
                    <a:pt x="816" y="380"/>
                  </a:lnTo>
                  <a:lnTo>
                    <a:pt x="819" y="379"/>
                  </a:lnTo>
                  <a:lnTo>
                    <a:pt x="822" y="379"/>
                  </a:lnTo>
                  <a:lnTo>
                    <a:pt x="823" y="378"/>
                  </a:lnTo>
                  <a:lnTo>
                    <a:pt x="824" y="378"/>
                  </a:lnTo>
                  <a:lnTo>
                    <a:pt x="825" y="378"/>
                  </a:lnTo>
                  <a:lnTo>
                    <a:pt x="825" y="377"/>
                  </a:lnTo>
                  <a:lnTo>
                    <a:pt x="826" y="377"/>
                  </a:lnTo>
                  <a:lnTo>
                    <a:pt x="827" y="378"/>
                  </a:lnTo>
                  <a:lnTo>
                    <a:pt x="828" y="378"/>
                  </a:lnTo>
                  <a:lnTo>
                    <a:pt x="829" y="377"/>
                  </a:lnTo>
                  <a:lnTo>
                    <a:pt x="830" y="377"/>
                  </a:lnTo>
                  <a:lnTo>
                    <a:pt x="831" y="377"/>
                  </a:lnTo>
                  <a:lnTo>
                    <a:pt x="833" y="376"/>
                  </a:lnTo>
                  <a:lnTo>
                    <a:pt x="835" y="376"/>
                  </a:lnTo>
                  <a:lnTo>
                    <a:pt x="836" y="375"/>
                  </a:lnTo>
                  <a:lnTo>
                    <a:pt x="836" y="374"/>
                  </a:lnTo>
                  <a:lnTo>
                    <a:pt x="837" y="374"/>
                  </a:lnTo>
                  <a:lnTo>
                    <a:pt x="836" y="374"/>
                  </a:lnTo>
                  <a:lnTo>
                    <a:pt x="835" y="373"/>
                  </a:lnTo>
                  <a:lnTo>
                    <a:pt x="835" y="372"/>
                  </a:lnTo>
                  <a:lnTo>
                    <a:pt x="836" y="372"/>
                  </a:lnTo>
                  <a:lnTo>
                    <a:pt x="837" y="372"/>
                  </a:lnTo>
                  <a:lnTo>
                    <a:pt x="840" y="371"/>
                  </a:lnTo>
                  <a:lnTo>
                    <a:pt x="843" y="370"/>
                  </a:lnTo>
                  <a:lnTo>
                    <a:pt x="844" y="369"/>
                  </a:lnTo>
                  <a:lnTo>
                    <a:pt x="846" y="369"/>
                  </a:lnTo>
                  <a:lnTo>
                    <a:pt x="848" y="368"/>
                  </a:lnTo>
                  <a:lnTo>
                    <a:pt x="849" y="368"/>
                  </a:lnTo>
                  <a:lnTo>
                    <a:pt x="853" y="367"/>
                  </a:lnTo>
                  <a:lnTo>
                    <a:pt x="858" y="365"/>
                  </a:lnTo>
                  <a:lnTo>
                    <a:pt x="860" y="364"/>
                  </a:lnTo>
                  <a:lnTo>
                    <a:pt x="864" y="363"/>
                  </a:lnTo>
                  <a:lnTo>
                    <a:pt x="866" y="362"/>
                  </a:lnTo>
                  <a:lnTo>
                    <a:pt x="867" y="362"/>
                  </a:lnTo>
                  <a:lnTo>
                    <a:pt x="869" y="361"/>
                  </a:lnTo>
                  <a:lnTo>
                    <a:pt x="877" y="358"/>
                  </a:lnTo>
                  <a:lnTo>
                    <a:pt x="878" y="358"/>
                  </a:lnTo>
                  <a:lnTo>
                    <a:pt x="880" y="357"/>
                  </a:lnTo>
                  <a:lnTo>
                    <a:pt x="883" y="356"/>
                  </a:lnTo>
                  <a:lnTo>
                    <a:pt x="887" y="355"/>
                  </a:lnTo>
                  <a:lnTo>
                    <a:pt x="888" y="355"/>
                  </a:lnTo>
                  <a:lnTo>
                    <a:pt x="890" y="355"/>
                  </a:lnTo>
                  <a:lnTo>
                    <a:pt x="891" y="354"/>
                  </a:lnTo>
                  <a:lnTo>
                    <a:pt x="893" y="354"/>
                  </a:lnTo>
                  <a:lnTo>
                    <a:pt x="894" y="354"/>
                  </a:lnTo>
                  <a:lnTo>
                    <a:pt x="895" y="354"/>
                  </a:lnTo>
                  <a:lnTo>
                    <a:pt x="896" y="353"/>
                  </a:lnTo>
                  <a:lnTo>
                    <a:pt x="900" y="352"/>
                  </a:lnTo>
                  <a:lnTo>
                    <a:pt x="901" y="351"/>
                  </a:lnTo>
                  <a:lnTo>
                    <a:pt x="902" y="351"/>
                  </a:lnTo>
                  <a:lnTo>
                    <a:pt x="903" y="350"/>
                  </a:lnTo>
                  <a:lnTo>
                    <a:pt x="904" y="349"/>
                  </a:lnTo>
                  <a:lnTo>
                    <a:pt x="906" y="349"/>
                  </a:lnTo>
                  <a:lnTo>
                    <a:pt x="907" y="348"/>
                  </a:lnTo>
                  <a:lnTo>
                    <a:pt x="908" y="347"/>
                  </a:lnTo>
                  <a:lnTo>
                    <a:pt x="909" y="347"/>
                  </a:lnTo>
                  <a:lnTo>
                    <a:pt x="910" y="346"/>
                  </a:lnTo>
                  <a:lnTo>
                    <a:pt x="911" y="346"/>
                  </a:lnTo>
                  <a:lnTo>
                    <a:pt x="912" y="346"/>
                  </a:lnTo>
                  <a:lnTo>
                    <a:pt x="913" y="346"/>
                  </a:lnTo>
                  <a:lnTo>
                    <a:pt x="914" y="345"/>
                  </a:lnTo>
                  <a:lnTo>
                    <a:pt x="915" y="345"/>
                  </a:lnTo>
                  <a:lnTo>
                    <a:pt x="916" y="345"/>
                  </a:lnTo>
                  <a:lnTo>
                    <a:pt x="917" y="345"/>
                  </a:lnTo>
                  <a:lnTo>
                    <a:pt x="917" y="346"/>
                  </a:lnTo>
                  <a:lnTo>
                    <a:pt x="918" y="346"/>
                  </a:lnTo>
                  <a:lnTo>
                    <a:pt x="919" y="346"/>
                  </a:lnTo>
                  <a:lnTo>
                    <a:pt x="920" y="347"/>
                  </a:lnTo>
                  <a:lnTo>
                    <a:pt x="921" y="347"/>
                  </a:lnTo>
                  <a:lnTo>
                    <a:pt x="922" y="347"/>
                  </a:lnTo>
                  <a:lnTo>
                    <a:pt x="923" y="347"/>
                  </a:lnTo>
                  <a:lnTo>
                    <a:pt x="924" y="347"/>
                  </a:lnTo>
                  <a:lnTo>
                    <a:pt x="927" y="347"/>
                  </a:lnTo>
                  <a:lnTo>
                    <a:pt x="929" y="346"/>
                  </a:lnTo>
                  <a:lnTo>
                    <a:pt x="930" y="345"/>
                  </a:lnTo>
                  <a:lnTo>
                    <a:pt x="931" y="345"/>
                  </a:lnTo>
                  <a:lnTo>
                    <a:pt x="932" y="344"/>
                  </a:lnTo>
                  <a:lnTo>
                    <a:pt x="933" y="344"/>
                  </a:lnTo>
                  <a:lnTo>
                    <a:pt x="934" y="342"/>
                  </a:lnTo>
                  <a:lnTo>
                    <a:pt x="935" y="342"/>
                  </a:lnTo>
                  <a:lnTo>
                    <a:pt x="936" y="342"/>
                  </a:lnTo>
                  <a:lnTo>
                    <a:pt x="938" y="341"/>
                  </a:lnTo>
                  <a:lnTo>
                    <a:pt x="939" y="340"/>
                  </a:lnTo>
                  <a:lnTo>
                    <a:pt x="940" y="340"/>
                  </a:lnTo>
                  <a:lnTo>
                    <a:pt x="941" y="340"/>
                  </a:lnTo>
                  <a:lnTo>
                    <a:pt x="942" y="340"/>
                  </a:lnTo>
                  <a:lnTo>
                    <a:pt x="943" y="340"/>
                  </a:lnTo>
                  <a:lnTo>
                    <a:pt x="944" y="340"/>
                  </a:lnTo>
                  <a:lnTo>
                    <a:pt x="944" y="339"/>
                  </a:lnTo>
                  <a:lnTo>
                    <a:pt x="945" y="340"/>
                  </a:lnTo>
                  <a:lnTo>
                    <a:pt x="946" y="340"/>
                  </a:lnTo>
                  <a:lnTo>
                    <a:pt x="947" y="339"/>
                  </a:lnTo>
                  <a:lnTo>
                    <a:pt x="948" y="339"/>
                  </a:lnTo>
                  <a:lnTo>
                    <a:pt x="948" y="338"/>
                  </a:lnTo>
                  <a:lnTo>
                    <a:pt x="948" y="337"/>
                  </a:lnTo>
                  <a:lnTo>
                    <a:pt x="947" y="337"/>
                  </a:lnTo>
                  <a:lnTo>
                    <a:pt x="947" y="338"/>
                  </a:lnTo>
                  <a:lnTo>
                    <a:pt x="946" y="338"/>
                  </a:lnTo>
                  <a:lnTo>
                    <a:pt x="947" y="337"/>
                  </a:lnTo>
                  <a:lnTo>
                    <a:pt x="948" y="337"/>
                  </a:lnTo>
                  <a:lnTo>
                    <a:pt x="948" y="336"/>
                  </a:lnTo>
                  <a:lnTo>
                    <a:pt x="947" y="336"/>
                  </a:lnTo>
                  <a:lnTo>
                    <a:pt x="947" y="335"/>
                  </a:lnTo>
                  <a:lnTo>
                    <a:pt x="948" y="335"/>
                  </a:lnTo>
                  <a:lnTo>
                    <a:pt x="947" y="335"/>
                  </a:lnTo>
                  <a:lnTo>
                    <a:pt x="947" y="334"/>
                  </a:lnTo>
                  <a:lnTo>
                    <a:pt x="946" y="334"/>
                  </a:lnTo>
                  <a:lnTo>
                    <a:pt x="947" y="334"/>
                  </a:lnTo>
                  <a:lnTo>
                    <a:pt x="947" y="333"/>
                  </a:lnTo>
                  <a:lnTo>
                    <a:pt x="948" y="333"/>
                  </a:lnTo>
                  <a:lnTo>
                    <a:pt x="948" y="332"/>
                  </a:lnTo>
                  <a:lnTo>
                    <a:pt x="948" y="331"/>
                  </a:lnTo>
                  <a:lnTo>
                    <a:pt x="949" y="331"/>
                  </a:lnTo>
                  <a:lnTo>
                    <a:pt x="949" y="330"/>
                  </a:lnTo>
                  <a:lnTo>
                    <a:pt x="949" y="329"/>
                  </a:lnTo>
                  <a:lnTo>
                    <a:pt x="948" y="329"/>
                  </a:lnTo>
                  <a:lnTo>
                    <a:pt x="948" y="328"/>
                  </a:lnTo>
                  <a:lnTo>
                    <a:pt x="948" y="327"/>
                  </a:lnTo>
                  <a:lnTo>
                    <a:pt x="948" y="326"/>
                  </a:lnTo>
                  <a:lnTo>
                    <a:pt x="947" y="326"/>
                  </a:lnTo>
                  <a:lnTo>
                    <a:pt x="947" y="325"/>
                  </a:lnTo>
                  <a:lnTo>
                    <a:pt x="947" y="324"/>
                  </a:lnTo>
                  <a:lnTo>
                    <a:pt x="946" y="324"/>
                  </a:lnTo>
                  <a:lnTo>
                    <a:pt x="945" y="324"/>
                  </a:lnTo>
                  <a:lnTo>
                    <a:pt x="945" y="325"/>
                  </a:lnTo>
                  <a:lnTo>
                    <a:pt x="944" y="325"/>
                  </a:lnTo>
                  <a:lnTo>
                    <a:pt x="944" y="324"/>
                  </a:lnTo>
                  <a:lnTo>
                    <a:pt x="944" y="323"/>
                  </a:lnTo>
                  <a:lnTo>
                    <a:pt x="943" y="323"/>
                  </a:lnTo>
                  <a:lnTo>
                    <a:pt x="943" y="324"/>
                  </a:lnTo>
                  <a:lnTo>
                    <a:pt x="943" y="323"/>
                  </a:lnTo>
                  <a:lnTo>
                    <a:pt x="943" y="322"/>
                  </a:lnTo>
                  <a:lnTo>
                    <a:pt x="944" y="322"/>
                  </a:lnTo>
                  <a:lnTo>
                    <a:pt x="944" y="321"/>
                  </a:lnTo>
                  <a:lnTo>
                    <a:pt x="944" y="320"/>
                  </a:lnTo>
                  <a:lnTo>
                    <a:pt x="943" y="320"/>
                  </a:lnTo>
                  <a:lnTo>
                    <a:pt x="942" y="320"/>
                  </a:lnTo>
                  <a:lnTo>
                    <a:pt x="941" y="319"/>
                  </a:lnTo>
                  <a:lnTo>
                    <a:pt x="941" y="318"/>
                  </a:lnTo>
                  <a:lnTo>
                    <a:pt x="941" y="317"/>
                  </a:lnTo>
                  <a:lnTo>
                    <a:pt x="940" y="317"/>
                  </a:lnTo>
                  <a:lnTo>
                    <a:pt x="940" y="316"/>
                  </a:lnTo>
                  <a:lnTo>
                    <a:pt x="939" y="316"/>
                  </a:lnTo>
                  <a:lnTo>
                    <a:pt x="939" y="315"/>
                  </a:lnTo>
                  <a:lnTo>
                    <a:pt x="938" y="315"/>
                  </a:lnTo>
                  <a:lnTo>
                    <a:pt x="938" y="316"/>
                  </a:lnTo>
                  <a:lnTo>
                    <a:pt x="937" y="316"/>
                  </a:lnTo>
                  <a:lnTo>
                    <a:pt x="936" y="317"/>
                  </a:lnTo>
                  <a:lnTo>
                    <a:pt x="936" y="316"/>
                  </a:lnTo>
                  <a:lnTo>
                    <a:pt x="935" y="316"/>
                  </a:lnTo>
                  <a:lnTo>
                    <a:pt x="935" y="317"/>
                  </a:lnTo>
                  <a:lnTo>
                    <a:pt x="935" y="316"/>
                  </a:lnTo>
                  <a:lnTo>
                    <a:pt x="934" y="316"/>
                  </a:lnTo>
                  <a:lnTo>
                    <a:pt x="934" y="315"/>
                  </a:lnTo>
                  <a:lnTo>
                    <a:pt x="933" y="315"/>
                  </a:lnTo>
                  <a:lnTo>
                    <a:pt x="934" y="315"/>
                  </a:lnTo>
                  <a:lnTo>
                    <a:pt x="934" y="314"/>
                  </a:lnTo>
                  <a:lnTo>
                    <a:pt x="933" y="314"/>
                  </a:lnTo>
                  <a:lnTo>
                    <a:pt x="933" y="315"/>
                  </a:lnTo>
                  <a:lnTo>
                    <a:pt x="933" y="316"/>
                  </a:lnTo>
                  <a:lnTo>
                    <a:pt x="932" y="316"/>
                  </a:lnTo>
                  <a:lnTo>
                    <a:pt x="932" y="317"/>
                  </a:lnTo>
                  <a:lnTo>
                    <a:pt x="931" y="316"/>
                  </a:lnTo>
                  <a:lnTo>
                    <a:pt x="931" y="315"/>
                  </a:lnTo>
                  <a:lnTo>
                    <a:pt x="931" y="314"/>
                  </a:lnTo>
                  <a:lnTo>
                    <a:pt x="931" y="315"/>
                  </a:lnTo>
                  <a:lnTo>
                    <a:pt x="930" y="315"/>
                  </a:lnTo>
                  <a:lnTo>
                    <a:pt x="929" y="315"/>
                  </a:lnTo>
                  <a:lnTo>
                    <a:pt x="929" y="316"/>
                  </a:lnTo>
                  <a:lnTo>
                    <a:pt x="928" y="316"/>
                  </a:lnTo>
                  <a:lnTo>
                    <a:pt x="927" y="316"/>
                  </a:lnTo>
                  <a:lnTo>
                    <a:pt x="926" y="316"/>
                  </a:lnTo>
                  <a:lnTo>
                    <a:pt x="925" y="316"/>
                  </a:lnTo>
                  <a:lnTo>
                    <a:pt x="925" y="315"/>
                  </a:lnTo>
                  <a:lnTo>
                    <a:pt x="924" y="315"/>
                  </a:lnTo>
                  <a:lnTo>
                    <a:pt x="924" y="314"/>
                  </a:lnTo>
                  <a:lnTo>
                    <a:pt x="924" y="313"/>
                  </a:lnTo>
                  <a:lnTo>
                    <a:pt x="924" y="312"/>
                  </a:lnTo>
                  <a:lnTo>
                    <a:pt x="924" y="311"/>
                  </a:lnTo>
                  <a:lnTo>
                    <a:pt x="924" y="310"/>
                  </a:lnTo>
                  <a:lnTo>
                    <a:pt x="924" y="309"/>
                  </a:lnTo>
                  <a:lnTo>
                    <a:pt x="923" y="309"/>
                  </a:lnTo>
                  <a:lnTo>
                    <a:pt x="924" y="309"/>
                  </a:lnTo>
                  <a:lnTo>
                    <a:pt x="923" y="308"/>
                  </a:lnTo>
                  <a:lnTo>
                    <a:pt x="923" y="309"/>
                  </a:lnTo>
                  <a:lnTo>
                    <a:pt x="922" y="310"/>
                  </a:lnTo>
                  <a:lnTo>
                    <a:pt x="921" y="310"/>
                  </a:lnTo>
                  <a:lnTo>
                    <a:pt x="920" y="310"/>
                  </a:lnTo>
                  <a:lnTo>
                    <a:pt x="919" y="310"/>
                  </a:lnTo>
                  <a:lnTo>
                    <a:pt x="918" y="310"/>
                  </a:lnTo>
                  <a:lnTo>
                    <a:pt x="917" y="310"/>
                  </a:lnTo>
                  <a:lnTo>
                    <a:pt x="916" y="307"/>
                  </a:lnTo>
                  <a:lnTo>
                    <a:pt x="916" y="306"/>
                  </a:lnTo>
                  <a:lnTo>
                    <a:pt x="917" y="305"/>
                  </a:lnTo>
                  <a:lnTo>
                    <a:pt x="918" y="304"/>
                  </a:lnTo>
                  <a:lnTo>
                    <a:pt x="919" y="304"/>
                  </a:lnTo>
                  <a:lnTo>
                    <a:pt x="920" y="304"/>
                  </a:lnTo>
                  <a:lnTo>
                    <a:pt x="920" y="303"/>
                  </a:lnTo>
                  <a:lnTo>
                    <a:pt x="920" y="302"/>
                  </a:lnTo>
                  <a:lnTo>
                    <a:pt x="921" y="302"/>
                  </a:lnTo>
                  <a:lnTo>
                    <a:pt x="921" y="301"/>
                  </a:lnTo>
                  <a:lnTo>
                    <a:pt x="921" y="300"/>
                  </a:lnTo>
                  <a:lnTo>
                    <a:pt x="920" y="300"/>
                  </a:lnTo>
                  <a:lnTo>
                    <a:pt x="919" y="300"/>
                  </a:lnTo>
                  <a:lnTo>
                    <a:pt x="919" y="301"/>
                  </a:lnTo>
                  <a:lnTo>
                    <a:pt x="918" y="301"/>
                  </a:lnTo>
                  <a:lnTo>
                    <a:pt x="918" y="300"/>
                  </a:lnTo>
                  <a:lnTo>
                    <a:pt x="917" y="300"/>
                  </a:lnTo>
                  <a:lnTo>
                    <a:pt x="917" y="299"/>
                  </a:lnTo>
                  <a:lnTo>
                    <a:pt x="918" y="298"/>
                  </a:lnTo>
                  <a:lnTo>
                    <a:pt x="919" y="297"/>
                  </a:lnTo>
                  <a:lnTo>
                    <a:pt x="919" y="296"/>
                  </a:lnTo>
                  <a:lnTo>
                    <a:pt x="919" y="295"/>
                  </a:lnTo>
                  <a:lnTo>
                    <a:pt x="920" y="295"/>
                  </a:lnTo>
                  <a:lnTo>
                    <a:pt x="920" y="294"/>
                  </a:lnTo>
                  <a:lnTo>
                    <a:pt x="920" y="293"/>
                  </a:lnTo>
                  <a:lnTo>
                    <a:pt x="921" y="293"/>
                  </a:lnTo>
                  <a:lnTo>
                    <a:pt x="921" y="292"/>
                  </a:lnTo>
                  <a:lnTo>
                    <a:pt x="922" y="292"/>
                  </a:lnTo>
                  <a:lnTo>
                    <a:pt x="922" y="291"/>
                  </a:lnTo>
                  <a:lnTo>
                    <a:pt x="923" y="291"/>
                  </a:lnTo>
                  <a:lnTo>
                    <a:pt x="924" y="290"/>
                  </a:lnTo>
                  <a:lnTo>
                    <a:pt x="924" y="289"/>
                  </a:lnTo>
                  <a:lnTo>
                    <a:pt x="925" y="288"/>
                  </a:lnTo>
                  <a:lnTo>
                    <a:pt x="926" y="287"/>
                  </a:lnTo>
                  <a:lnTo>
                    <a:pt x="926" y="286"/>
                  </a:lnTo>
                  <a:lnTo>
                    <a:pt x="927" y="286"/>
                  </a:lnTo>
                  <a:lnTo>
                    <a:pt x="928" y="286"/>
                  </a:lnTo>
                  <a:lnTo>
                    <a:pt x="929" y="285"/>
                  </a:lnTo>
                  <a:lnTo>
                    <a:pt x="930" y="284"/>
                  </a:lnTo>
                  <a:lnTo>
                    <a:pt x="931" y="284"/>
                  </a:lnTo>
                  <a:lnTo>
                    <a:pt x="932" y="283"/>
                  </a:lnTo>
                  <a:lnTo>
                    <a:pt x="933" y="283"/>
                  </a:lnTo>
                  <a:lnTo>
                    <a:pt x="934" y="283"/>
                  </a:lnTo>
                  <a:lnTo>
                    <a:pt x="934" y="282"/>
                  </a:lnTo>
                  <a:lnTo>
                    <a:pt x="934" y="281"/>
                  </a:lnTo>
                  <a:lnTo>
                    <a:pt x="933" y="281"/>
                  </a:lnTo>
                  <a:lnTo>
                    <a:pt x="933" y="280"/>
                  </a:lnTo>
                  <a:lnTo>
                    <a:pt x="934" y="280"/>
                  </a:lnTo>
                  <a:lnTo>
                    <a:pt x="933" y="280"/>
                  </a:lnTo>
                  <a:lnTo>
                    <a:pt x="933" y="279"/>
                  </a:lnTo>
                  <a:lnTo>
                    <a:pt x="932" y="279"/>
                  </a:lnTo>
                  <a:lnTo>
                    <a:pt x="933" y="279"/>
                  </a:lnTo>
                  <a:lnTo>
                    <a:pt x="933" y="278"/>
                  </a:lnTo>
                  <a:lnTo>
                    <a:pt x="934" y="278"/>
                  </a:lnTo>
                  <a:lnTo>
                    <a:pt x="935" y="278"/>
                  </a:lnTo>
                  <a:lnTo>
                    <a:pt x="936" y="278"/>
                  </a:lnTo>
                  <a:lnTo>
                    <a:pt x="937" y="278"/>
                  </a:lnTo>
                  <a:lnTo>
                    <a:pt x="938" y="278"/>
                  </a:lnTo>
                  <a:lnTo>
                    <a:pt x="938" y="277"/>
                  </a:lnTo>
                  <a:lnTo>
                    <a:pt x="939" y="277"/>
                  </a:lnTo>
                  <a:lnTo>
                    <a:pt x="940" y="276"/>
                  </a:lnTo>
                  <a:lnTo>
                    <a:pt x="941" y="276"/>
                  </a:lnTo>
                  <a:lnTo>
                    <a:pt x="941" y="275"/>
                  </a:lnTo>
                  <a:lnTo>
                    <a:pt x="940" y="275"/>
                  </a:lnTo>
                  <a:lnTo>
                    <a:pt x="940" y="274"/>
                  </a:lnTo>
                  <a:lnTo>
                    <a:pt x="941" y="274"/>
                  </a:lnTo>
                  <a:lnTo>
                    <a:pt x="941" y="273"/>
                  </a:lnTo>
                  <a:lnTo>
                    <a:pt x="942" y="273"/>
                  </a:lnTo>
                  <a:lnTo>
                    <a:pt x="943" y="273"/>
                  </a:lnTo>
                  <a:lnTo>
                    <a:pt x="943" y="272"/>
                  </a:lnTo>
                  <a:lnTo>
                    <a:pt x="943" y="271"/>
                  </a:lnTo>
                  <a:lnTo>
                    <a:pt x="943" y="270"/>
                  </a:lnTo>
                  <a:lnTo>
                    <a:pt x="942" y="268"/>
                  </a:lnTo>
                  <a:lnTo>
                    <a:pt x="943" y="268"/>
                  </a:lnTo>
                  <a:lnTo>
                    <a:pt x="944" y="268"/>
                  </a:lnTo>
                  <a:lnTo>
                    <a:pt x="944" y="267"/>
                  </a:lnTo>
                  <a:lnTo>
                    <a:pt x="945" y="266"/>
                  </a:lnTo>
                  <a:lnTo>
                    <a:pt x="946" y="267"/>
                  </a:lnTo>
                  <a:lnTo>
                    <a:pt x="947" y="267"/>
                  </a:lnTo>
                  <a:lnTo>
                    <a:pt x="947" y="268"/>
                  </a:lnTo>
                  <a:lnTo>
                    <a:pt x="948" y="268"/>
                  </a:lnTo>
                  <a:lnTo>
                    <a:pt x="948" y="269"/>
                  </a:lnTo>
                  <a:lnTo>
                    <a:pt x="949" y="269"/>
                  </a:lnTo>
                  <a:lnTo>
                    <a:pt x="949" y="268"/>
                  </a:lnTo>
                  <a:lnTo>
                    <a:pt x="950" y="268"/>
                  </a:lnTo>
                  <a:lnTo>
                    <a:pt x="950" y="267"/>
                  </a:lnTo>
                  <a:lnTo>
                    <a:pt x="950" y="266"/>
                  </a:lnTo>
                  <a:lnTo>
                    <a:pt x="951" y="266"/>
                  </a:lnTo>
                  <a:lnTo>
                    <a:pt x="951" y="265"/>
                  </a:lnTo>
                  <a:lnTo>
                    <a:pt x="951" y="264"/>
                  </a:lnTo>
                  <a:lnTo>
                    <a:pt x="951" y="265"/>
                  </a:lnTo>
                  <a:lnTo>
                    <a:pt x="952" y="265"/>
                  </a:lnTo>
                  <a:lnTo>
                    <a:pt x="952" y="264"/>
                  </a:lnTo>
                  <a:lnTo>
                    <a:pt x="951" y="264"/>
                  </a:lnTo>
                  <a:lnTo>
                    <a:pt x="952" y="264"/>
                  </a:lnTo>
                  <a:lnTo>
                    <a:pt x="952" y="263"/>
                  </a:lnTo>
                  <a:lnTo>
                    <a:pt x="953" y="263"/>
                  </a:lnTo>
                  <a:lnTo>
                    <a:pt x="953" y="262"/>
                  </a:lnTo>
                  <a:lnTo>
                    <a:pt x="953" y="261"/>
                  </a:lnTo>
                  <a:lnTo>
                    <a:pt x="953" y="262"/>
                  </a:lnTo>
                  <a:lnTo>
                    <a:pt x="953" y="261"/>
                  </a:lnTo>
                  <a:lnTo>
                    <a:pt x="954" y="261"/>
                  </a:lnTo>
                  <a:lnTo>
                    <a:pt x="953" y="261"/>
                  </a:lnTo>
                  <a:lnTo>
                    <a:pt x="954" y="261"/>
                  </a:lnTo>
                  <a:lnTo>
                    <a:pt x="954" y="260"/>
                  </a:lnTo>
                  <a:lnTo>
                    <a:pt x="955" y="259"/>
                  </a:lnTo>
                  <a:lnTo>
                    <a:pt x="955" y="260"/>
                  </a:lnTo>
                  <a:lnTo>
                    <a:pt x="955" y="259"/>
                  </a:lnTo>
                  <a:lnTo>
                    <a:pt x="955" y="260"/>
                  </a:lnTo>
                  <a:lnTo>
                    <a:pt x="956" y="260"/>
                  </a:lnTo>
                  <a:lnTo>
                    <a:pt x="956" y="259"/>
                  </a:lnTo>
                  <a:lnTo>
                    <a:pt x="956" y="260"/>
                  </a:lnTo>
                  <a:lnTo>
                    <a:pt x="956" y="259"/>
                  </a:lnTo>
                  <a:lnTo>
                    <a:pt x="957" y="259"/>
                  </a:lnTo>
                  <a:lnTo>
                    <a:pt x="957" y="258"/>
                  </a:lnTo>
                  <a:lnTo>
                    <a:pt x="958" y="258"/>
                  </a:lnTo>
                  <a:lnTo>
                    <a:pt x="959" y="258"/>
                  </a:lnTo>
                  <a:lnTo>
                    <a:pt x="959" y="257"/>
                  </a:lnTo>
                  <a:lnTo>
                    <a:pt x="960" y="257"/>
                  </a:lnTo>
                  <a:lnTo>
                    <a:pt x="960" y="256"/>
                  </a:lnTo>
                  <a:lnTo>
                    <a:pt x="961" y="256"/>
                  </a:lnTo>
                  <a:lnTo>
                    <a:pt x="961" y="255"/>
                  </a:lnTo>
                  <a:lnTo>
                    <a:pt x="961" y="254"/>
                  </a:lnTo>
                  <a:lnTo>
                    <a:pt x="961" y="253"/>
                  </a:lnTo>
                  <a:lnTo>
                    <a:pt x="959" y="252"/>
                  </a:lnTo>
                  <a:lnTo>
                    <a:pt x="958" y="251"/>
                  </a:lnTo>
                  <a:lnTo>
                    <a:pt x="958" y="250"/>
                  </a:lnTo>
                  <a:lnTo>
                    <a:pt x="957" y="250"/>
                  </a:lnTo>
                  <a:lnTo>
                    <a:pt x="956" y="249"/>
                  </a:lnTo>
                  <a:lnTo>
                    <a:pt x="956" y="248"/>
                  </a:lnTo>
                  <a:lnTo>
                    <a:pt x="957" y="248"/>
                  </a:lnTo>
                  <a:lnTo>
                    <a:pt x="957" y="247"/>
                  </a:lnTo>
                  <a:lnTo>
                    <a:pt x="958" y="247"/>
                  </a:lnTo>
                  <a:lnTo>
                    <a:pt x="957" y="247"/>
                  </a:lnTo>
                  <a:lnTo>
                    <a:pt x="957" y="246"/>
                  </a:lnTo>
                  <a:lnTo>
                    <a:pt x="956" y="246"/>
                  </a:lnTo>
                  <a:lnTo>
                    <a:pt x="955" y="246"/>
                  </a:lnTo>
                  <a:lnTo>
                    <a:pt x="954" y="246"/>
                  </a:lnTo>
                  <a:lnTo>
                    <a:pt x="953" y="245"/>
                  </a:lnTo>
                  <a:lnTo>
                    <a:pt x="953" y="244"/>
                  </a:lnTo>
                  <a:lnTo>
                    <a:pt x="952" y="244"/>
                  </a:lnTo>
                  <a:lnTo>
                    <a:pt x="951" y="244"/>
                  </a:lnTo>
                  <a:lnTo>
                    <a:pt x="950" y="243"/>
                  </a:lnTo>
                  <a:lnTo>
                    <a:pt x="950" y="242"/>
                  </a:lnTo>
                  <a:lnTo>
                    <a:pt x="951" y="242"/>
                  </a:lnTo>
                  <a:lnTo>
                    <a:pt x="951" y="241"/>
                  </a:lnTo>
                  <a:lnTo>
                    <a:pt x="951" y="240"/>
                  </a:lnTo>
                  <a:lnTo>
                    <a:pt x="952" y="239"/>
                  </a:lnTo>
                  <a:lnTo>
                    <a:pt x="952" y="238"/>
                  </a:lnTo>
                  <a:lnTo>
                    <a:pt x="953" y="238"/>
                  </a:lnTo>
                  <a:lnTo>
                    <a:pt x="953" y="237"/>
                  </a:lnTo>
                  <a:lnTo>
                    <a:pt x="953" y="236"/>
                  </a:lnTo>
                  <a:lnTo>
                    <a:pt x="954" y="236"/>
                  </a:lnTo>
                  <a:lnTo>
                    <a:pt x="954" y="235"/>
                  </a:lnTo>
                  <a:lnTo>
                    <a:pt x="955" y="235"/>
                  </a:lnTo>
                  <a:lnTo>
                    <a:pt x="955" y="234"/>
                  </a:lnTo>
                  <a:lnTo>
                    <a:pt x="955" y="233"/>
                  </a:lnTo>
                  <a:lnTo>
                    <a:pt x="956" y="232"/>
                  </a:lnTo>
                  <a:lnTo>
                    <a:pt x="957" y="232"/>
                  </a:lnTo>
                  <a:lnTo>
                    <a:pt x="957" y="231"/>
                  </a:lnTo>
                  <a:lnTo>
                    <a:pt x="957" y="230"/>
                  </a:lnTo>
                  <a:lnTo>
                    <a:pt x="957" y="229"/>
                  </a:lnTo>
                  <a:lnTo>
                    <a:pt x="957" y="228"/>
                  </a:lnTo>
                  <a:lnTo>
                    <a:pt x="957" y="227"/>
                  </a:lnTo>
                  <a:lnTo>
                    <a:pt x="956" y="227"/>
                  </a:lnTo>
                  <a:lnTo>
                    <a:pt x="956" y="226"/>
                  </a:lnTo>
                  <a:lnTo>
                    <a:pt x="957" y="226"/>
                  </a:lnTo>
                  <a:lnTo>
                    <a:pt x="957" y="225"/>
                  </a:lnTo>
                  <a:lnTo>
                    <a:pt x="957" y="224"/>
                  </a:lnTo>
                  <a:lnTo>
                    <a:pt x="958" y="224"/>
                  </a:lnTo>
                  <a:lnTo>
                    <a:pt x="958" y="223"/>
                  </a:lnTo>
                  <a:lnTo>
                    <a:pt x="958" y="222"/>
                  </a:lnTo>
                  <a:lnTo>
                    <a:pt x="959" y="222"/>
                  </a:lnTo>
                  <a:lnTo>
                    <a:pt x="960" y="222"/>
                  </a:lnTo>
                  <a:lnTo>
                    <a:pt x="961" y="222"/>
                  </a:lnTo>
                  <a:lnTo>
                    <a:pt x="961" y="221"/>
                  </a:lnTo>
                  <a:lnTo>
                    <a:pt x="961" y="222"/>
                  </a:lnTo>
                  <a:lnTo>
                    <a:pt x="961" y="223"/>
                  </a:lnTo>
                  <a:lnTo>
                    <a:pt x="962" y="224"/>
                  </a:lnTo>
                  <a:lnTo>
                    <a:pt x="963" y="224"/>
                  </a:lnTo>
                  <a:lnTo>
                    <a:pt x="963" y="225"/>
                  </a:lnTo>
                  <a:lnTo>
                    <a:pt x="962" y="225"/>
                  </a:lnTo>
                  <a:lnTo>
                    <a:pt x="962" y="226"/>
                  </a:lnTo>
                  <a:lnTo>
                    <a:pt x="963" y="226"/>
                  </a:lnTo>
                  <a:lnTo>
                    <a:pt x="964" y="226"/>
                  </a:lnTo>
                  <a:lnTo>
                    <a:pt x="965" y="226"/>
                  </a:lnTo>
                  <a:lnTo>
                    <a:pt x="965" y="225"/>
                  </a:lnTo>
                  <a:lnTo>
                    <a:pt x="966" y="225"/>
                  </a:lnTo>
                  <a:lnTo>
                    <a:pt x="969" y="225"/>
                  </a:lnTo>
                  <a:lnTo>
                    <a:pt x="970" y="225"/>
                  </a:lnTo>
                  <a:lnTo>
                    <a:pt x="970" y="224"/>
                  </a:lnTo>
                  <a:lnTo>
                    <a:pt x="971" y="224"/>
                  </a:lnTo>
                  <a:lnTo>
                    <a:pt x="971" y="223"/>
                  </a:lnTo>
                  <a:lnTo>
                    <a:pt x="971" y="222"/>
                  </a:lnTo>
                  <a:lnTo>
                    <a:pt x="971" y="221"/>
                  </a:lnTo>
                  <a:lnTo>
                    <a:pt x="971" y="220"/>
                  </a:lnTo>
                  <a:lnTo>
                    <a:pt x="971" y="219"/>
                  </a:lnTo>
                  <a:lnTo>
                    <a:pt x="970" y="219"/>
                  </a:lnTo>
                  <a:lnTo>
                    <a:pt x="969" y="219"/>
                  </a:lnTo>
                  <a:lnTo>
                    <a:pt x="968" y="219"/>
                  </a:lnTo>
                  <a:lnTo>
                    <a:pt x="967" y="219"/>
                  </a:lnTo>
                  <a:lnTo>
                    <a:pt x="966" y="218"/>
                  </a:lnTo>
                  <a:lnTo>
                    <a:pt x="966" y="217"/>
                  </a:lnTo>
                  <a:lnTo>
                    <a:pt x="967" y="217"/>
                  </a:lnTo>
                  <a:lnTo>
                    <a:pt x="968" y="217"/>
                  </a:lnTo>
                  <a:lnTo>
                    <a:pt x="968" y="216"/>
                  </a:lnTo>
                  <a:lnTo>
                    <a:pt x="969" y="215"/>
                  </a:lnTo>
                  <a:lnTo>
                    <a:pt x="970" y="215"/>
                  </a:lnTo>
                  <a:lnTo>
                    <a:pt x="971" y="215"/>
                  </a:lnTo>
                  <a:lnTo>
                    <a:pt x="971" y="214"/>
                  </a:lnTo>
                  <a:lnTo>
                    <a:pt x="971" y="213"/>
                  </a:lnTo>
                  <a:lnTo>
                    <a:pt x="970" y="213"/>
                  </a:lnTo>
                  <a:lnTo>
                    <a:pt x="970" y="212"/>
                  </a:lnTo>
                  <a:lnTo>
                    <a:pt x="971" y="212"/>
                  </a:lnTo>
                  <a:lnTo>
                    <a:pt x="972" y="212"/>
                  </a:lnTo>
                  <a:lnTo>
                    <a:pt x="973" y="212"/>
                  </a:lnTo>
                  <a:lnTo>
                    <a:pt x="974" y="212"/>
                  </a:lnTo>
                  <a:lnTo>
                    <a:pt x="975" y="211"/>
                  </a:lnTo>
                  <a:lnTo>
                    <a:pt x="975" y="210"/>
                  </a:lnTo>
                  <a:lnTo>
                    <a:pt x="975" y="209"/>
                  </a:lnTo>
                  <a:lnTo>
                    <a:pt x="975" y="208"/>
                  </a:lnTo>
                  <a:lnTo>
                    <a:pt x="975" y="207"/>
                  </a:lnTo>
                  <a:lnTo>
                    <a:pt x="975" y="206"/>
                  </a:lnTo>
                  <a:lnTo>
                    <a:pt x="975" y="205"/>
                  </a:lnTo>
                  <a:lnTo>
                    <a:pt x="975" y="204"/>
                  </a:lnTo>
                  <a:lnTo>
                    <a:pt x="974" y="204"/>
                  </a:lnTo>
                  <a:lnTo>
                    <a:pt x="974" y="203"/>
                  </a:lnTo>
                  <a:lnTo>
                    <a:pt x="973" y="203"/>
                  </a:lnTo>
                  <a:lnTo>
                    <a:pt x="973" y="202"/>
                  </a:lnTo>
                  <a:lnTo>
                    <a:pt x="974" y="202"/>
                  </a:lnTo>
                  <a:lnTo>
                    <a:pt x="974" y="201"/>
                  </a:lnTo>
                  <a:lnTo>
                    <a:pt x="975" y="201"/>
                  </a:lnTo>
                  <a:lnTo>
                    <a:pt x="976" y="200"/>
                  </a:lnTo>
                  <a:lnTo>
                    <a:pt x="977" y="200"/>
                  </a:lnTo>
                  <a:lnTo>
                    <a:pt x="978" y="200"/>
                  </a:lnTo>
                  <a:lnTo>
                    <a:pt x="977" y="199"/>
                  </a:lnTo>
                  <a:lnTo>
                    <a:pt x="977" y="198"/>
                  </a:lnTo>
                  <a:lnTo>
                    <a:pt x="977" y="197"/>
                  </a:lnTo>
                  <a:lnTo>
                    <a:pt x="977" y="196"/>
                  </a:lnTo>
                  <a:lnTo>
                    <a:pt x="976" y="196"/>
                  </a:lnTo>
                  <a:lnTo>
                    <a:pt x="975" y="196"/>
                  </a:lnTo>
                  <a:lnTo>
                    <a:pt x="975" y="195"/>
                  </a:lnTo>
                  <a:lnTo>
                    <a:pt x="974" y="195"/>
                  </a:lnTo>
                  <a:lnTo>
                    <a:pt x="974" y="194"/>
                  </a:lnTo>
                  <a:lnTo>
                    <a:pt x="974" y="193"/>
                  </a:lnTo>
                  <a:lnTo>
                    <a:pt x="974" y="192"/>
                  </a:lnTo>
                  <a:lnTo>
                    <a:pt x="975" y="192"/>
                  </a:lnTo>
                  <a:lnTo>
                    <a:pt x="975" y="191"/>
                  </a:lnTo>
                  <a:lnTo>
                    <a:pt x="976" y="190"/>
                  </a:lnTo>
                  <a:lnTo>
                    <a:pt x="977" y="190"/>
                  </a:lnTo>
                  <a:lnTo>
                    <a:pt x="977" y="189"/>
                  </a:lnTo>
                  <a:lnTo>
                    <a:pt x="978" y="188"/>
                  </a:lnTo>
                  <a:lnTo>
                    <a:pt x="978" y="187"/>
                  </a:lnTo>
                  <a:lnTo>
                    <a:pt x="978" y="186"/>
                  </a:lnTo>
                  <a:lnTo>
                    <a:pt x="978" y="185"/>
                  </a:lnTo>
                  <a:lnTo>
                    <a:pt x="978" y="184"/>
                  </a:lnTo>
                  <a:lnTo>
                    <a:pt x="978" y="183"/>
                  </a:lnTo>
                  <a:lnTo>
                    <a:pt x="978" y="182"/>
                  </a:lnTo>
                  <a:lnTo>
                    <a:pt x="978" y="181"/>
                  </a:lnTo>
                  <a:lnTo>
                    <a:pt x="978" y="180"/>
                  </a:lnTo>
                  <a:lnTo>
                    <a:pt x="978" y="179"/>
                  </a:lnTo>
                  <a:lnTo>
                    <a:pt x="979" y="179"/>
                  </a:lnTo>
                  <a:lnTo>
                    <a:pt x="980" y="178"/>
                  </a:lnTo>
                  <a:lnTo>
                    <a:pt x="981" y="177"/>
                  </a:lnTo>
                  <a:lnTo>
                    <a:pt x="982" y="176"/>
                  </a:lnTo>
                  <a:lnTo>
                    <a:pt x="983" y="176"/>
                  </a:lnTo>
                  <a:lnTo>
                    <a:pt x="984" y="176"/>
                  </a:lnTo>
                  <a:lnTo>
                    <a:pt x="985" y="176"/>
                  </a:lnTo>
                  <a:lnTo>
                    <a:pt x="985" y="175"/>
                  </a:lnTo>
                  <a:lnTo>
                    <a:pt x="986" y="175"/>
                  </a:lnTo>
                  <a:lnTo>
                    <a:pt x="986" y="174"/>
                  </a:lnTo>
                  <a:lnTo>
                    <a:pt x="987" y="174"/>
                  </a:lnTo>
                  <a:lnTo>
                    <a:pt x="988" y="172"/>
                  </a:lnTo>
                  <a:lnTo>
                    <a:pt x="990" y="171"/>
                  </a:lnTo>
                  <a:lnTo>
                    <a:pt x="991" y="171"/>
                  </a:lnTo>
                  <a:lnTo>
                    <a:pt x="991" y="170"/>
                  </a:lnTo>
                  <a:lnTo>
                    <a:pt x="992" y="170"/>
                  </a:lnTo>
                  <a:lnTo>
                    <a:pt x="993" y="169"/>
                  </a:lnTo>
                  <a:lnTo>
                    <a:pt x="993" y="168"/>
                  </a:lnTo>
                  <a:lnTo>
                    <a:pt x="992" y="166"/>
                  </a:lnTo>
                  <a:lnTo>
                    <a:pt x="992" y="165"/>
                  </a:lnTo>
                  <a:lnTo>
                    <a:pt x="992" y="164"/>
                  </a:lnTo>
                  <a:lnTo>
                    <a:pt x="993" y="164"/>
                  </a:lnTo>
                  <a:lnTo>
                    <a:pt x="993" y="163"/>
                  </a:lnTo>
                  <a:lnTo>
                    <a:pt x="994" y="163"/>
                  </a:lnTo>
                  <a:lnTo>
                    <a:pt x="995" y="162"/>
                  </a:lnTo>
                  <a:lnTo>
                    <a:pt x="995" y="161"/>
                  </a:lnTo>
                  <a:lnTo>
                    <a:pt x="994" y="161"/>
                  </a:lnTo>
                  <a:lnTo>
                    <a:pt x="994" y="160"/>
                  </a:lnTo>
                  <a:lnTo>
                    <a:pt x="994" y="159"/>
                  </a:lnTo>
                  <a:lnTo>
                    <a:pt x="993" y="159"/>
                  </a:lnTo>
                  <a:lnTo>
                    <a:pt x="993" y="158"/>
                  </a:lnTo>
                  <a:lnTo>
                    <a:pt x="992" y="159"/>
                  </a:lnTo>
                  <a:lnTo>
                    <a:pt x="992" y="160"/>
                  </a:lnTo>
                  <a:lnTo>
                    <a:pt x="991" y="160"/>
                  </a:lnTo>
                  <a:lnTo>
                    <a:pt x="991" y="159"/>
                  </a:lnTo>
                  <a:lnTo>
                    <a:pt x="990" y="158"/>
                  </a:lnTo>
                  <a:lnTo>
                    <a:pt x="990" y="157"/>
                  </a:lnTo>
                  <a:lnTo>
                    <a:pt x="990" y="156"/>
                  </a:lnTo>
                  <a:lnTo>
                    <a:pt x="991" y="156"/>
                  </a:lnTo>
                  <a:lnTo>
                    <a:pt x="991" y="155"/>
                  </a:lnTo>
                  <a:lnTo>
                    <a:pt x="990" y="155"/>
                  </a:lnTo>
                  <a:lnTo>
                    <a:pt x="990" y="154"/>
                  </a:lnTo>
                  <a:lnTo>
                    <a:pt x="991" y="154"/>
                  </a:lnTo>
                  <a:lnTo>
                    <a:pt x="991" y="153"/>
                  </a:lnTo>
                  <a:lnTo>
                    <a:pt x="991" y="152"/>
                  </a:lnTo>
                  <a:lnTo>
                    <a:pt x="992" y="152"/>
                  </a:lnTo>
                  <a:lnTo>
                    <a:pt x="993" y="151"/>
                  </a:lnTo>
                  <a:lnTo>
                    <a:pt x="994" y="151"/>
                  </a:lnTo>
                  <a:lnTo>
                    <a:pt x="993" y="149"/>
                  </a:lnTo>
                  <a:lnTo>
                    <a:pt x="992" y="148"/>
                  </a:lnTo>
                  <a:lnTo>
                    <a:pt x="992" y="147"/>
                  </a:lnTo>
                  <a:lnTo>
                    <a:pt x="991" y="147"/>
                  </a:lnTo>
                  <a:lnTo>
                    <a:pt x="991" y="146"/>
                  </a:lnTo>
                  <a:lnTo>
                    <a:pt x="991" y="145"/>
                  </a:lnTo>
                  <a:lnTo>
                    <a:pt x="990" y="145"/>
                  </a:lnTo>
                  <a:lnTo>
                    <a:pt x="990" y="144"/>
                  </a:lnTo>
                  <a:lnTo>
                    <a:pt x="990" y="143"/>
                  </a:lnTo>
                  <a:lnTo>
                    <a:pt x="990" y="142"/>
                  </a:lnTo>
                  <a:lnTo>
                    <a:pt x="990" y="141"/>
                  </a:lnTo>
                  <a:lnTo>
                    <a:pt x="991" y="141"/>
                  </a:lnTo>
                  <a:lnTo>
                    <a:pt x="992" y="141"/>
                  </a:lnTo>
                  <a:lnTo>
                    <a:pt x="992" y="140"/>
                  </a:lnTo>
                  <a:lnTo>
                    <a:pt x="993" y="140"/>
                  </a:lnTo>
                  <a:lnTo>
                    <a:pt x="993" y="139"/>
                  </a:lnTo>
                  <a:lnTo>
                    <a:pt x="993" y="138"/>
                  </a:lnTo>
                  <a:lnTo>
                    <a:pt x="994" y="138"/>
                  </a:lnTo>
                  <a:lnTo>
                    <a:pt x="994" y="137"/>
                  </a:lnTo>
                  <a:lnTo>
                    <a:pt x="995" y="137"/>
                  </a:lnTo>
                  <a:lnTo>
                    <a:pt x="995" y="136"/>
                  </a:lnTo>
                  <a:lnTo>
                    <a:pt x="995" y="135"/>
                  </a:lnTo>
                  <a:lnTo>
                    <a:pt x="995" y="134"/>
                  </a:lnTo>
                  <a:lnTo>
                    <a:pt x="996" y="134"/>
                  </a:lnTo>
                  <a:lnTo>
                    <a:pt x="996" y="133"/>
                  </a:lnTo>
                  <a:lnTo>
                    <a:pt x="996" y="132"/>
                  </a:lnTo>
                  <a:lnTo>
                    <a:pt x="996" y="131"/>
                  </a:lnTo>
                  <a:lnTo>
                    <a:pt x="997" y="131"/>
                  </a:lnTo>
                  <a:lnTo>
                    <a:pt x="997" y="130"/>
                  </a:lnTo>
                  <a:lnTo>
                    <a:pt x="998" y="130"/>
                  </a:lnTo>
                  <a:lnTo>
                    <a:pt x="999" y="130"/>
                  </a:lnTo>
                  <a:lnTo>
                    <a:pt x="1000" y="130"/>
                  </a:lnTo>
                  <a:lnTo>
                    <a:pt x="1001" y="129"/>
                  </a:lnTo>
                  <a:lnTo>
                    <a:pt x="1001" y="128"/>
                  </a:lnTo>
                  <a:lnTo>
                    <a:pt x="1001" y="127"/>
                  </a:lnTo>
                  <a:lnTo>
                    <a:pt x="1002" y="127"/>
                  </a:lnTo>
                  <a:lnTo>
                    <a:pt x="1002" y="126"/>
                  </a:lnTo>
                  <a:lnTo>
                    <a:pt x="1003" y="126"/>
                  </a:lnTo>
                  <a:lnTo>
                    <a:pt x="1003" y="125"/>
                  </a:lnTo>
                  <a:lnTo>
                    <a:pt x="1004" y="125"/>
                  </a:lnTo>
                  <a:lnTo>
                    <a:pt x="1005" y="124"/>
                  </a:lnTo>
                  <a:lnTo>
                    <a:pt x="1004" y="123"/>
                  </a:lnTo>
                  <a:lnTo>
                    <a:pt x="1005" y="122"/>
                  </a:lnTo>
                  <a:lnTo>
                    <a:pt x="1005" y="121"/>
                  </a:lnTo>
                  <a:lnTo>
                    <a:pt x="1006" y="120"/>
                  </a:lnTo>
                  <a:lnTo>
                    <a:pt x="1005" y="120"/>
                  </a:lnTo>
                  <a:lnTo>
                    <a:pt x="1005" y="119"/>
                  </a:lnTo>
                  <a:lnTo>
                    <a:pt x="1008" y="115"/>
                  </a:lnTo>
                  <a:lnTo>
                    <a:pt x="1008" y="114"/>
                  </a:lnTo>
                  <a:lnTo>
                    <a:pt x="1009" y="114"/>
                  </a:lnTo>
                  <a:lnTo>
                    <a:pt x="1010" y="114"/>
                  </a:lnTo>
                  <a:lnTo>
                    <a:pt x="1011" y="115"/>
                  </a:lnTo>
                  <a:lnTo>
                    <a:pt x="1012" y="116"/>
                  </a:lnTo>
                  <a:lnTo>
                    <a:pt x="1013" y="116"/>
                  </a:lnTo>
                  <a:lnTo>
                    <a:pt x="1014" y="116"/>
                  </a:lnTo>
                  <a:lnTo>
                    <a:pt x="1015" y="116"/>
                  </a:lnTo>
                  <a:lnTo>
                    <a:pt x="1016" y="116"/>
                  </a:lnTo>
                  <a:lnTo>
                    <a:pt x="1018" y="114"/>
                  </a:lnTo>
                  <a:lnTo>
                    <a:pt x="1018" y="113"/>
                  </a:lnTo>
                  <a:lnTo>
                    <a:pt x="1018" y="112"/>
                  </a:lnTo>
                  <a:lnTo>
                    <a:pt x="1019" y="111"/>
                  </a:lnTo>
                  <a:lnTo>
                    <a:pt x="1020" y="111"/>
                  </a:lnTo>
                  <a:lnTo>
                    <a:pt x="1020" y="110"/>
                  </a:lnTo>
                  <a:lnTo>
                    <a:pt x="1020" y="109"/>
                  </a:lnTo>
                  <a:lnTo>
                    <a:pt x="1019" y="109"/>
                  </a:lnTo>
                  <a:lnTo>
                    <a:pt x="1019" y="108"/>
                  </a:lnTo>
                  <a:lnTo>
                    <a:pt x="1020" y="108"/>
                  </a:lnTo>
                  <a:lnTo>
                    <a:pt x="1020" y="107"/>
                  </a:lnTo>
                  <a:lnTo>
                    <a:pt x="1021" y="107"/>
                  </a:lnTo>
                  <a:lnTo>
                    <a:pt x="1022" y="107"/>
                  </a:lnTo>
                  <a:lnTo>
                    <a:pt x="1023" y="107"/>
                  </a:lnTo>
                  <a:lnTo>
                    <a:pt x="1024" y="107"/>
                  </a:lnTo>
                  <a:lnTo>
                    <a:pt x="1025" y="107"/>
                  </a:lnTo>
                  <a:lnTo>
                    <a:pt x="1025" y="106"/>
                  </a:lnTo>
                  <a:lnTo>
                    <a:pt x="1025" y="105"/>
                  </a:lnTo>
                  <a:lnTo>
                    <a:pt x="1024" y="105"/>
                  </a:lnTo>
                  <a:lnTo>
                    <a:pt x="1024" y="104"/>
                  </a:lnTo>
                  <a:lnTo>
                    <a:pt x="1025" y="104"/>
                  </a:lnTo>
                  <a:lnTo>
                    <a:pt x="1025" y="103"/>
                  </a:lnTo>
                  <a:lnTo>
                    <a:pt x="1026" y="103"/>
                  </a:lnTo>
                  <a:lnTo>
                    <a:pt x="1027" y="102"/>
                  </a:lnTo>
                  <a:lnTo>
                    <a:pt x="1028" y="101"/>
                  </a:lnTo>
                  <a:lnTo>
                    <a:pt x="1029" y="101"/>
                  </a:lnTo>
                  <a:lnTo>
                    <a:pt x="1029" y="100"/>
                  </a:lnTo>
                  <a:lnTo>
                    <a:pt x="1030" y="100"/>
                  </a:lnTo>
                  <a:lnTo>
                    <a:pt x="1030" y="99"/>
                  </a:lnTo>
                  <a:lnTo>
                    <a:pt x="1031" y="99"/>
                  </a:lnTo>
                  <a:lnTo>
                    <a:pt x="1031" y="98"/>
                  </a:lnTo>
                  <a:lnTo>
                    <a:pt x="1031" y="97"/>
                  </a:lnTo>
                  <a:lnTo>
                    <a:pt x="1032" y="97"/>
                  </a:lnTo>
                  <a:lnTo>
                    <a:pt x="1031" y="97"/>
                  </a:lnTo>
                  <a:lnTo>
                    <a:pt x="1031" y="96"/>
                  </a:lnTo>
                  <a:lnTo>
                    <a:pt x="1032" y="96"/>
                  </a:lnTo>
                  <a:lnTo>
                    <a:pt x="1032" y="95"/>
                  </a:lnTo>
                  <a:lnTo>
                    <a:pt x="1033" y="95"/>
                  </a:lnTo>
                  <a:lnTo>
                    <a:pt x="1033" y="94"/>
                  </a:lnTo>
                  <a:lnTo>
                    <a:pt x="1033" y="93"/>
                  </a:lnTo>
                  <a:lnTo>
                    <a:pt x="1032" y="93"/>
                  </a:lnTo>
                  <a:lnTo>
                    <a:pt x="1032" y="92"/>
                  </a:lnTo>
                  <a:lnTo>
                    <a:pt x="1033" y="92"/>
                  </a:lnTo>
                  <a:lnTo>
                    <a:pt x="1033" y="93"/>
                  </a:lnTo>
                  <a:lnTo>
                    <a:pt x="1034" y="93"/>
                  </a:lnTo>
                  <a:lnTo>
                    <a:pt x="1034" y="94"/>
                  </a:lnTo>
                  <a:lnTo>
                    <a:pt x="1035" y="94"/>
                  </a:lnTo>
                  <a:lnTo>
                    <a:pt x="1035" y="93"/>
                  </a:lnTo>
                  <a:lnTo>
                    <a:pt x="1036" y="93"/>
                  </a:lnTo>
                  <a:lnTo>
                    <a:pt x="1037" y="93"/>
                  </a:lnTo>
                  <a:lnTo>
                    <a:pt x="1039" y="94"/>
                  </a:lnTo>
                  <a:lnTo>
                    <a:pt x="1039" y="93"/>
                  </a:lnTo>
                  <a:lnTo>
                    <a:pt x="1040" y="93"/>
                  </a:lnTo>
                  <a:lnTo>
                    <a:pt x="1040" y="91"/>
                  </a:lnTo>
                  <a:lnTo>
                    <a:pt x="1039" y="91"/>
                  </a:lnTo>
                  <a:lnTo>
                    <a:pt x="1039" y="90"/>
                  </a:lnTo>
                  <a:lnTo>
                    <a:pt x="1039" y="89"/>
                  </a:lnTo>
                  <a:lnTo>
                    <a:pt x="1039" y="88"/>
                  </a:lnTo>
                  <a:lnTo>
                    <a:pt x="1038" y="88"/>
                  </a:lnTo>
                  <a:lnTo>
                    <a:pt x="1037" y="88"/>
                  </a:lnTo>
                  <a:lnTo>
                    <a:pt x="1036" y="87"/>
                  </a:lnTo>
                  <a:lnTo>
                    <a:pt x="1035" y="87"/>
                  </a:lnTo>
                  <a:lnTo>
                    <a:pt x="1034" y="86"/>
                  </a:lnTo>
                  <a:lnTo>
                    <a:pt x="1033" y="85"/>
                  </a:lnTo>
                  <a:lnTo>
                    <a:pt x="1033" y="84"/>
                  </a:lnTo>
                  <a:lnTo>
                    <a:pt x="1032" y="84"/>
                  </a:lnTo>
                  <a:lnTo>
                    <a:pt x="1031" y="84"/>
                  </a:lnTo>
                  <a:lnTo>
                    <a:pt x="1030" y="84"/>
                  </a:lnTo>
                  <a:lnTo>
                    <a:pt x="1029" y="84"/>
                  </a:lnTo>
                  <a:lnTo>
                    <a:pt x="1029" y="83"/>
                  </a:lnTo>
                  <a:lnTo>
                    <a:pt x="1028" y="83"/>
                  </a:lnTo>
                  <a:lnTo>
                    <a:pt x="1028" y="82"/>
                  </a:lnTo>
                  <a:lnTo>
                    <a:pt x="1028" y="80"/>
                  </a:lnTo>
                  <a:lnTo>
                    <a:pt x="1028" y="79"/>
                  </a:lnTo>
                  <a:lnTo>
                    <a:pt x="1027" y="79"/>
                  </a:lnTo>
                  <a:lnTo>
                    <a:pt x="1026" y="79"/>
                  </a:lnTo>
                  <a:lnTo>
                    <a:pt x="1025" y="79"/>
                  </a:lnTo>
                  <a:lnTo>
                    <a:pt x="1025" y="80"/>
                  </a:lnTo>
                  <a:lnTo>
                    <a:pt x="1025" y="79"/>
                  </a:lnTo>
                  <a:lnTo>
                    <a:pt x="1025" y="78"/>
                  </a:lnTo>
                  <a:lnTo>
                    <a:pt x="1024" y="78"/>
                  </a:lnTo>
                  <a:lnTo>
                    <a:pt x="1024" y="77"/>
                  </a:lnTo>
                  <a:lnTo>
                    <a:pt x="1023" y="77"/>
                  </a:lnTo>
                  <a:lnTo>
                    <a:pt x="1022" y="77"/>
                  </a:lnTo>
                  <a:lnTo>
                    <a:pt x="1021" y="75"/>
                  </a:lnTo>
                  <a:lnTo>
                    <a:pt x="1020" y="75"/>
                  </a:lnTo>
                  <a:lnTo>
                    <a:pt x="1021" y="75"/>
                  </a:lnTo>
                  <a:lnTo>
                    <a:pt x="1021" y="74"/>
                  </a:lnTo>
                  <a:lnTo>
                    <a:pt x="1021" y="73"/>
                  </a:lnTo>
                  <a:lnTo>
                    <a:pt x="1020" y="73"/>
                  </a:lnTo>
                  <a:lnTo>
                    <a:pt x="1019" y="73"/>
                  </a:lnTo>
                  <a:lnTo>
                    <a:pt x="1019" y="71"/>
                  </a:lnTo>
                  <a:lnTo>
                    <a:pt x="1018" y="71"/>
                  </a:lnTo>
                  <a:lnTo>
                    <a:pt x="1018" y="70"/>
                  </a:lnTo>
                  <a:lnTo>
                    <a:pt x="1018" y="69"/>
                  </a:lnTo>
                  <a:lnTo>
                    <a:pt x="1018" y="68"/>
                  </a:lnTo>
                  <a:lnTo>
                    <a:pt x="1018" y="67"/>
                  </a:lnTo>
                  <a:lnTo>
                    <a:pt x="1019" y="67"/>
                  </a:lnTo>
                  <a:lnTo>
                    <a:pt x="1019" y="66"/>
                  </a:lnTo>
                  <a:lnTo>
                    <a:pt x="1020" y="65"/>
                  </a:lnTo>
                  <a:lnTo>
                    <a:pt x="1021" y="64"/>
                  </a:lnTo>
                  <a:lnTo>
                    <a:pt x="1022" y="64"/>
                  </a:lnTo>
                  <a:lnTo>
                    <a:pt x="1023" y="63"/>
                  </a:lnTo>
                  <a:lnTo>
                    <a:pt x="1026" y="62"/>
                  </a:lnTo>
                  <a:lnTo>
                    <a:pt x="1027" y="62"/>
                  </a:lnTo>
                  <a:lnTo>
                    <a:pt x="1028" y="62"/>
                  </a:lnTo>
                  <a:lnTo>
                    <a:pt x="1028" y="63"/>
                  </a:lnTo>
                  <a:lnTo>
                    <a:pt x="1028" y="64"/>
                  </a:lnTo>
                  <a:lnTo>
                    <a:pt x="1029" y="64"/>
                  </a:lnTo>
                  <a:lnTo>
                    <a:pt x="1030" y="64"/>
                  </a:lnTo>
                  <a:lnTo>
                    <a:pt x="1031" y="64"/>
                  </a:lnTo>
                  <a:lnTo>
                    <a:pt x="1031" y="63"/>
                  </a:lnTo>
                  <a:lnTo>
                    <a:pt x="1031" y="62"/>
                  </a:lnTo>
                  <a:lnTo>
                    <a:pt x="1031" y="61"/>
                  </a:lnTo>
                  <a:lnTo>
                    <a:pt x="1031" y="60"/>
                  </a:lnTo>
                  <a:lnTo>
                    <a:pt x="1032" y="60"/>
                  </a:lnTo>
                  <a:lnTo>
                    <a:pt x="1033" y="60"/>
                  </a:lnTo>
                  <a:lnTo>
                    <a:pt x="1034" y="59"/>
                  </a:lnTo>
                  <a:lnTo>
                    <a:pt x="1035" y="58"/>
                  </a:lnTo>
                  <a:lnTo>
                    <a:pt x="1036" y="58"/>
                  </a:lnTo>
                  <a:lnTo>
                    <a:pt x="1037" y="58"/>
                  </a:lnTo>
                  <a:lnTo>
                    <a:pt x="1037" y="57"/>
                  </a:lnTo>
                  <a:lnTo>
                    <a:pt x="1038" y="56"/>
                  </a:lnTo>
                  <a:lnTo>
                    <a:pt x="1039" y="56"/>
                  </a:lnTo>
                  <a:lnTo>
                    <a:pt x="1040" y="57"/>
                  </a:lnTo>
                  <a:lnTo>
                    <a:pt x="1041" y="57"/>
                  </a:lnTo>
                  <a:lnTo>
                    <a:pt x="1042" y="57"/>
                  </a:lnTo>
                  <a:lnTo>
                    <a:pt x="1043" y="57"/>
                  </a:lnTo>
                  <a:lnTo>
                    <a:pt x="1044" y="57"/>
                  </a:lnTo>
                  <a:lnTo>
                    <a:pt x="1045" y="57"/>
                  </a:lnTo>
                  <a:lnTo>
                    <a:pt x="1046" y="57"/>
                  </a:lnTo>
                  <a:lnTo>
                    <a:pt x="1047" y="57"/>
                  </a:lnTo>
                  <a:lnTo>
                    <a:pt x="1047" y="58"/>
                  </a:lnTo>
                  <a:lnTo>
                    <a:pt x="1048" y="58"/>
                  </a:lnTo>
                  <a:lnTo>
                    <a:pt x="1049" y="58"/>
                  </a:lnTo>
                  <a:lnTo>
                    <a:pt x="1050" y="57"/>
                  </a:lnTo>
                  <a:lnTo>
                    <a:pt x="1051" y="57"/>
                  </a:lnTo>
                  <a:lnTo>
                    <a:pt x="1052" y="57"/>
                  </a:lnTo>
                  <a:lnTo>
                    <a:pt x="1053" y="57"/>
                  </a:lnTo>
                  <a:lnTo>
                    <a:pt x="1054" y="57"/>
                  </a:lnTo>
                  <a:lnTo>
                    <a:pt x="1055" y="57"/>
                  </a:lnTo>
                  <a:lnTo>
                    <a:pt x="1056" y="56"/>
                  </a:lnTo>
                  <a:lnTo>
                    <a:pt x="1057" y="56"/>
                  </a:lnTo>
                  <a:lnTo>
                    <a:pt x="1058" y="55"/>
                  </a:lnTo>
                  <a:lnTo>
                    <a:pt x="1059" y="55"/>
                  </a:lnTo>
                  <a:lnTo>
                    <a:pt x="1060" y="55"/>
                  </a:lnTo>
                  <a:lnTo>
                    <a:pt x="1061" y="55"/>
                  </a:lnTo>
                  <a:lnTo>
                    <a:pt x="1062" y="55"/>
                  </a:lnTo>
                  <a:lnTo>
                    <a:pt x="1063" y="55"/>
                  </a:lnTo>
                  <a:lnTo>
                    <a:pt x="1063" y="54"/>
                  </a:lnTo>
                  <a:lnTo>
                    <a:pt x="1064" y="54"/>
                  </a:lnTo>
                  <a:lnTo>
                    <a:pt x="1064" y="55"/>
                  </a:lnTo>
                  <a:lnTo>
                    <a:pt x="1065" y="56"/>
                  </a:lnTo>
                  <a:lnTo>
                    <a:pt x="1066" y="56"/>
                  </a:lnTo>
                  <a:lnTo>
                    <a:pt x="1067" y="56"/>
                  </a:lnTo>
                  <a:lnTo>
                    <a:pt x="1068" y="57"/>
                  </a:lnTo>
                  <a:lnTo>
                    <a:pt x="1069" y="57"/>
                  </a:lnTo>
                  <a:lnTo>
                    <a:pt x="1070" y="58"/>
                  </a:lnTo>
                  <a:lnTo>
                    <a:pt x="1070" y="57"/>
                  </a:lnTo>
                  <a:lnTo>
                    <a:pt x="1071" y="57"/>
                  </a:lnTo>
                  <a:lnTo>
                    <a:pt x="1071" y="56"/>
                  </a:lnTo>
                  <a:lnTo>
                    <a:pt x="1072" y="56"/>
                  </a:lnTo>
                  <a:lnTo>
                    <a:pt x="1073" y="57"/>
                  </a:lnTo>
                  <a:lnTo>
                    <a:pt x="1074" y="58"/>
                  </a:lnTo>
                  <a:lnTo>
                    <a:pt x="1074" y="57"/>
                  </a:lnTo>
                  <a:lnTo>
                    <a:pt x="1075" y="57"/>
                  </a:lnTo>
                  <a:lnTo>
                    <a:pt x="1075" y="58"/>
                  </a:lnTo>
                  <a:lnTo>
                    <a:pt x="1076" y="58"/>
                  </a:lnTo>
                  <a:lnTo>
                    <a:pt x="1076" y="59"/>
                  </a:lnTo>
                  <a:lnTo>
                    <a:pt x="1077" y="59"/>
                  </a:lnTo>
                  <a:lnTo>
                    <a:pt x="1078" y="59"/>
                  </a:lnTo>
                  <a:lnTo>
                    <a:pt x="1078" y="60"/>
                  </a:lnTo>
                  <a:lnTo>
                    <a:pt x="1079" y="60"/>
                  </a:lnTo>
                  <a:lnTo>
                    <a:pt x="1079" y="59"/>
                  </a:lnTo>
                  <a:lnTo>
                    <a:pt x="1079" y="58"/>
                  </a:lnTo>
                  <a:lnTo>
                    <a:pt x="1079" y="57"/>
                  </a:lnTo>
                  <a:lnTo>
                    <a:pt x="1079" y="56"/>
                  </a:lnTo>
                  <a:lnTo>
                    <a:pt x="1078" y="55"/>
                  </a:lnTo>
                  <a:lnTo>
                    <a:pt x="1079" y="55"/>
                  </a:lnTo>
                  <a:lnTo>
                    <a:pt x="1079" y="54"/>
                  </a:lnTo>
                  <a:lnTo>
                    <a:pt x="1080" y="54"/>
                  </a:lnTo>
                  <a:lnTo>
                    <a:pt x="1081" y="54"/>
                  </a:lnTo>
                  <a:lnTo>
                    <a:pt x="1081" y="53"/>
                  </a:lnTo>
                  <a:lnTo>
                    <a:pt x="1082" y="53"/>
                  </a:lnTo>
                  <a:lnTo>
                    <a:pt x="1082" y="54"/>
                  </a:lnTo>
                  <a:lnTo>
                    <a:pt x="1083" y="54"/>
                  </a:lnTo>
                  <a:lnTo>
                    <a:pt x="1083" y="53"/>
                  </a:lnTo>
                  <a:lnTo>
                    <a:pt x="1083" y="52"/>
                  </a:lnTo>
                  <a:lnTo>
                    <a:pt x="1084" y="52"/>
                  </a:lnTo>
                  <a:lnTo>
                    <a:pt x="1084" y="51"/>
                  </a:lnTo>
                  <a:lnTo>
                    <a:pt x="1084" y="50"/>
                  </a:lnTo>
                  <a:lnTo>
                    <a:pt x="1085" y="50"/>
                  </a:lnTo>
                  <a:lnTo>
                    <a:pt x="1084" y="49"/>
                  </a:lnTo>
                  <a:lnTo>
                    <a:pt x="1085" y="49"/>
                  </a:lnTo>
                  <a:lnTo>
                    <a:pt x="1085" y="48"/>
                  </a:lnTo>
                  <a:lnTo>
                    <a:pt x="1084" y="48"/>
                  </a:lnTo>
                  <a:lnTo>
                    <a:pt x="1084" y="47"/>
                  </a:lnTo>
                  <a:lnTo>
                    <a:pt x="1083" y="47"/>
                  </a:lnTo>
                  <a:lnTo>
                    <a:pt x="1084" y="47"/>
                  </a:lnTo>
                  <a:lnTo>
                    <a:pt x="1085" y="47"/>
                  </a:lnTo>
                  <a:lnTo>
                    <a:pt x="1085" y="46"/>
                  </a:lnTo>
                  <a:lnTo>
                    <a:pt x="1085" y="45"/>
                  </a:lnTo>
                  <a:lnTo>
                    <a:pt x="1086" y="44"/>
                  </a:lnTo>
                  <a:lnTo>
                    <a:pt x="1086" y="43"/>
                  </a:lnTo>
                  <a:lnTo>
                    <a:pt x="1086" y="42"/>
                  </a:lnTo>
                  <a:lnTo>
                    <a:pt x="1086" y="41"/>
                  </a:lnTo>
                  <a:lnTo>
                    <a:pt x="1087" y="41"/>
                  </a:lnTo>
                  <a:lnTo>
                    <a:pt x="1088" y="40"/>
                  </a:lnTo>
                  <a:lnTo>
                    <a:pt x="1089" y="40"/>
                  </a:lnTo>
                  <a:lnTo>
                    <a:pt x="1089" y="39"/>
                  </a:lnTo>
                  <a:lnTo>
                    <a:pt x="1090" y="39"/>
                  </a:lnTo>
                  <a:lnTo>
                    <a:pt x="1090" y="38"/>
                  </a:lnTo>
                  <a:lnTo>
                    <a:pt x="1091" y="38"/>
                  </a:lnTo>
                  <a:lnTo>
                    <a:pt x="1091" y="37"/>
                  </a:lnTo>
                  <a:lnTo>
                    <a:pt x="1090" y="37"/>
                  </a:lnTo>
                  <a:lnTo>
                    <a:pt x="1090" y="36"/>
                  </a:lnTo>
                  <a:lnTo>
                    <a:pt x="1089" y="35"/>
                  </a:lnTo>
                  <a:lnTo>
                    <a:pt x="1090" y="35"/>
                  </a:lnTo>
                  <a:lnTo>
                    <a:pt x="1090" y="34"/>
                  </a:lnTo>
                  <a:lnTo>
                    <a:pt x="1091" y="34"/>
                  </a:lnTo>
                  <a:lnTo>
                    <a:pt x="1091" y="33"/>
                  </a:lnTo>
                  <a:lnTo>
                    <a:pt x="1091" y="32"/>
                  </a:lnTo>
                  <a:lnTo>
                    <a:pt x="1092" y="32"/>
                  </a:lnTo>
                  <a:lnTo>
                    <a:pt x="1093" y="32"/>
                  </a:lnTo>
                  <a:lnTo>
                    <a:pt x="1094" y="32"/>
                  </a:lnTo>
                  <a:lnTo>
                    <a:pt x="1095" y="32"/>
                  </a:lnTo>
                  <a:lnTo>
                    <a:pt x="1096" y="32"/>
                  </a:lnTo>
                  <a:lnTo>
                    <a:pt x="1097" y="31"/>
                  </a:lnTo>
                  <a:lnTo>
                    <a:pt x="1097" y="30"/>
                  </a:lnTo>
                  <a:lnTo>
                    <a:pt x="1098" y="30"/>
                  </a:lnTo>
                  <a:lnTo>
                    <a:pt x="1098" y="29"/>
                  </a:lnTo>
                  <a:lnTo>
                    <a:pt x="1098" y="28"/>
                  </a:lnTo>
                  <a:lnTo>
                    <a:pt x="1099" y="28"/>
                  </a:lnTo>
                  <a:lnTo>
                    <a:pt x="1099" y="27"/>
                  </a:lnTo>
                  <a:lnTo>
                    <a:pt x="1100" y="26"/>
                  </a:lnTo>
                  <a:lnTo>
                    <a:pt x="1099" y="25"/>
                  </a:lnTo>
                  <a:lnTo>
                    <a:pt x="1099" y="23"/>
                  </a:lnTo>
                  <a:lnTo>
                    <a:pt x="1098" y="23"/>
                  </a:lnTo>
                  <a:lnTo>
                    <a:pt x="1097" y="22"/>
                  </a:lnTo>
                  <a:lnTo>
                    <a:pt x="1097" y="21"/>
                  </a:lnTo>
                  <a:lnTo>
                    <a:pt x="1098" y="21"/>
                  </a:lnTo>
                  <a:lnTo>
                    <a:pt x="1099" y="21"/>
                  </a:lnTo>
                  <a:lnTo>
                    <a:pt x="1099" y="20"/>
                  </a:lnTo>
                  <a:lnTo>
                    <a:pt x="1099" y="19"/>
                  </a:lnTo>
                  <a:lnTo>
                    <a:pt x="1099" y="18"/>
                  </a:lnTo>
                  <a:lnTo>
                    <a:pt x="1099" y="17"/>
                  </a:lnTo>
                  <a:lnTo>
                    <a:pt x="1099" y="16"/>
                  </a:lnTo>
                  <a:lnTo>
                    <a:pt x="1100" y="16"/>
                  </a:lnTo>
                  <a:lnTo>
                    <a:pt x="1100" y="15"/>
                  </a:lnTo>
                  <a:lnTo>
                    <a:pt x="1100" y="14"/>
                  </a:lnTo>
                  <a:lnTo>
                    <a:pt x="1101" y="14"/>
                  </a:lnTo>
                  <a:lnTo>
                    <a:pt x="1101" y="13"/>
                  </a:lnTo>
                  <a:lnTo>
                    <a:pt x="1102" y="13"/>
                  </a:lnTo>
                  <a:lnTo>
                    <a:pt x="1102" y="12"/>
                  </a:lnTo>
                  <a:lnTo>
                    <a:pt x="1101" y="11"/>
                  </a:lnTo>
                  <a:lnTo>
                    <a:pt x="1101" y="10"/>
                  </a:lnTo>
                  <a:lnTo>
                    <a:pt x="1102" y="9"/>
                  </a:lnTo>
                  <a:lnTo>
                    <a:pt x="1103" y="9"/>
                  </a:lnTo>
                  <a:lnTo>
                    <a:pt x="1104" y="10"/>
                  </a:lnTo>
                  <a:lnTo>
                    <a:pt x="1105" y="10"/>
                  </a:lnTo>
                  <a:lnTo>
                    <a:pt x="1105" y="9"/>
                  </a:lnTo>
                  <a:lnTo>
                    <a:pt x="1106" y="9"/>
                  </a:lnTo>
                  <a:lnTo>
                    <a:pt x="1106" y="10"/>
                  </a:lnTo>
                  <a:lnTo>
                    <a:pt x="1107" y="10"/>
                  </a:lnTo>
                  <a:lnTo>
                    <a:pt x="1108" y="10"/>
                  </a:lnTo>
                  <a:lnTo>
                    <a:pt x="1108" y="11"/>
                  </a:lnTo>
                  <a:lnTo>
                    <a:pt x="1109" y="11"/>
                  </a:lnTo>
                  <a:lnTo>
                    <a:pt x="1110" y="11"/>
                  </a:lnTo>
                  <a:lnTo>
                    <a:pt x="1111" y="11"/>
                  </a:lnTo>
                  <a:lnTo>
                    <a:pt x="1111" y="10"/>
                  </a:lnTo>
                  <a:lnTo>
                    <a:pt x="1112" y="9"/>
                  </a:lnTo>
                  <a:lnTo>
                    <a:pt x="1113" y="9"/>
                  </a:lnTo>
                  <a:lnTo>
                    <a:pt x="1113" y="8"/>
                  </a:lnTo>
                  <a:lnTo>
                    <a:pt x="1114" y="8"/>
                  </a:lnTo>
                  <a:lnTo>
                    <a:pt x="1115" y="8"/>
                  </a:lnTo>
                  <a:lnTo>
                    <a:pt x="1116" y="8"/>
                  </a:lnTo>
                  <a:lnTo>
                    <a:pt x="1116" y="7"/>
                  </a:lnTo>
                  <a:lnTo>
                    <a:pt x="1117" y="7"/>
                  </a:lnTo>
                  <a:lnTo>
                    <a:pt x="1118" y="6"/>
                  </a:lnTo>
                  <a:lnTo>
                    <a:pt x="1119" y="6"/>
                  </a:lnTo>
                  <a:lnTo>
                    <a:pt x="1119" y="5"/>
                  </a:lnTo>
                  <a:lnTo>
                    <a:pt x="1119" y="4"/>
                  </a:lnTo>
                  <a:lnTo>
                    <a:pt x="1119" y="3"/>
                  </a:lnTo>
                  <a:lnTo>
                    <a:pt x="1120" y="3"/>
                  </a:lnTo>
                  <a:lnTo>
                    <a:pt x="1121" y="3"/>
                  </a:lnTo>
                  <a:lnTo>
                    <a:pt x="1120" y="2"/>
                  </a:lnTo>
                  <a:lnTo>
                    <a:pt x="1120" y="1"/>
                  </a:lnTo>
                  <a:close/>
                  <a:moveTo>
                    <a:pt x="1012" y="730"/>
                  </a:moveTo>
                  <a:lnTo>
                    <a:pt x="1012" y="730"/>
                  </a:lnTo>
                  <a:lnTo>
                    <a:pt x="1013" y="730"/>
                  </a:lnTo>
                  <a:lnTo>
                    <a:pt x="1013" y="731"/>
                  </a:lnTo>
                  <a:lnTo>
                    <a:pt x="1014" y="731"/>
                  </a:lnTo>
                  <a:lnTo>
                    <a:pt x="1013" y="732"/>
                  </a:lnTo>
                  <a:lnTo>
                    <a:pt x="1013" y="731"/>
                  </a:lnTo>
                  <a:lnTo>
                    <a:pt x="1012" y="731"/>
                  </a:lnTo>
                  <a:lnTo>
                    <a:pt x="1012" y="730"/>
                  </a:lnTo>
                  <a:close/>
                  <a:moveTo>
                    <a:pt x="1020" y="726"/>
                  </a:moveTo>
                  <a:lnTo>
                    <a:pt x="1020" y="725"/>
                  </a:lnTo>
                  <a:lnTo>
                    <a:pt x="1021" y="725"/>
                  </a:lnTo>
                  <a:lnTo>
                    <a:pt x="1022" y="725"/>
                  </a:lnTo>
                  <a:lnTo>
                    <a:pt x="1022" y="726"/>
                  </a:lnTo>
                  <a:lnTo>
                    <a:pt x="1021" y="726"/>
                  </a:lnTo>
                  <a:lnTo>
                    <a:pt x="1020" y="726"/>
                  </a:lnTo>
                  <a:close/>
                  <a:moveTo>
                    <a:pt x="1037" y="731"/>
                  </a:moveTo>
                  <a:lnTo>
                    <a:pt x="1037" y="730"/>
                  </a:lnTo>
                  <a:lnTo>
                    <a:pt x="1038" y="730"/>
                  </a:lnTo>
                  <a:lnTo>
                    <a:pt x="1038" y="731"/>
                  </a:lnTo>
                  <a:lnTo>
                    <a:pt x="1037" y="731"/>
                  </a:lnTo>
                  <a:close/>
                  <a:moveTo>
                    <a:pt x="233" y="780"/>
                  </a:moveTo>
                  <a:lnTo>
                    <a:pt x="234" y="781"/>
                  </a:lnTo>
                  <a:lnTo>
                    <a:pt x="234" y="780"/>
                  </a:lnTo>
                  <a:lnTo>
                    <a:pt x="234" y="781"/>
                  </a:lnTo>
                  <a:lnTo>
                    <a:pt x="234" y="782"/>
                  </a:lnTo>
                  <a:lnTo>
                    <a:pt x="234" y="783"/>
                  </a:lnTo>
                  <a:lnTo>
                    <a:pt x="235" y="783"/>
                  </a:lnTo>
                  <a:lnTo>
                    <a:pt x="236" y="783"/>
                  </a:lnTo>
                  <a:lnTo>
                    <a:pt x="237" y="783"/>
                  </a:lnTo>
                  <a:lnTo>
                    <a:pt x="238" y="783"/>
                  </a:lnTo>
                  <a:lnTo>
                    <a:pt x="239" y="783"/>
                  </a:lnTo>
                  <a:lnTo>
                    <a:pt x="240" y="784"/>
                  </a:lnTo>
                  <a:lnTo>
                    <a:pt x="239" y="784"/>
                  </a:lnTo>
                  <a:lnTo>
                    <a:pt x="239" y="785"/>
                  </a:lnTo>
                  <a:lnTo>
                    <a:pt x="239" y="786"/>
                  </a:lnTo>
                  <a:lnTo>
                    <a:pt x="241" y="785"/>
                  </a:lnTo>
                  <a:lnTo>
                    <a:pt x="241" y="786"/>
                  </a:lnTo>
                  <a:lnTo>
                    <a:pt x="240" y="786"/>
                  </a:lnTo>
                  <a:lnTo>
                    <a:pt x="239" y="786"/>
                  </a:lnTo>
                  <a:lnTo>
                    <a:pt x="239" y="787"/>
                  </a:lnTo>
                  <a:lnTo>
                    <a:pt x="237" y="787"/>
                  </a:lnTo>
                  <a:lnTo>
                    <a:pt x="237" y="786"/>
                  </a:lnTo>
                  <a:lnTo>
                    <a:pt x="236" y="786"/>
                  </a:lnTo>
                  <a:lnTo>
                    <a:pt x="235" y="785"/>
                  </a:lnTo>
                  <a:lnTo>
                    <a:pt x="234" y="786"/>
                  </a:lnTo>
                  <a:lnTo>
                    <a:pt x="234" y="785"/>
                  </a:lnTo>
                  <a:lnTo>
                    <a:pt x="233" y="785"/>
                  </a:lnTo>
                  <a:lnTo>
                    <a:pt x="232" y="785"/>
                  </a:lnTo>
                  <a:lnTo>
                    <a:pt x="232" y="786"/>
                  </a:lnTo>
                  <a:lnTo>
                    <a:pt x="231" y="786"/>
                  </a:lnTo>
                  <a:lnTo>
                    <a:pt x="232" y="787"/>
                  </a:lnTo>
                  <a:lnTo>
                    <a:pt x="233" y="788"/>
                  </a:lnTo>
                  <a:lnTo>
                    <a:pt x="234" y="788"/>
                  </a:lnTo>
                  <a:lnTo>
                    <a:pt x="234" y="787"/>
                  </a:lnTo>
                  <a:lnTo>
                    <a:pt x="235" y="787"/>
                  </a:lnTo>
                  <a:lnTo>
                    <a:pt x="235" y="788"/>
                  </a:lnTo>
                  <a:lnTo>
                    <a:pt x="235" y="789"/>
                  </a:lnTo>
                  <a:lnTo>
                    <a:pt x="236" y="789"/>
                  </a:lnTo>
                  <a:lnTo>
                    <a:pt x="236" y="790"/>
                  </a:lnTo>
                  <a:lnTo>
                    <a:pt x="236" y="791"/>
                  </a:lnTo>
                  <a:lnTo>
                    <a:pt x="237" y="791"/>
                  </a:lnTo>
                  <a:lnTo>
                    <a:pt x="237" y="792"/>
                  </a:lnTo>
                  <a:lnTo>
                    <a:pt x="238" y="792"/>
                  </a:lnTo>
                  <a:lnTo>
                    <a:pt x="239" y="792"/>
                  </a:lnTo>
                  <a:lnTo>
                    <a:pt x="239" y="791"/>
                  </a:lnTo>
                  <a:lnTo>
                    <a:pt x="239" y="792"/>
                  </a:lnTo>
                  <a:lnTo>
                    <a:pt x="240" y="792"/>
                  </a:lnTo>
                  <a:lnTo>
                    <a:pt x="240" y="793"/>
                  </a:lnTo>
                  <a:lnTo>
                    <a:pt x="241" y="792"/>
                  </a:lnTo>
                  <a:lnTo>
                    <a:pt x="241" y="793"/>
                  </a:lnTo>
                  <a:lnTo>
                    <a:pt x="242" y="792"/>
                  </a:lnTo>
                  <a:lnTo>
                    <a:pt x="243" y="792"/>
                  </a:lnTo>
                  <a:lnTo>
                    <a:pt x="244" y="791"/>
                  </a:lnTo>
                  <a:lnTo>
                    <a:pt x="245" y="791"/>
                  </a:lnTo>
                  <a:lnTo>
                    <a:pt x="246" y="791"/>
                  </a:lnTo>
                  <a:lnTo>
                    <a:pt x="247" y="792"/>
                  </a:lnTo>
                  <a:lnTo>
                    <a:pt x="248" y="792"/>
                  </a:lnTo>
                  <a:lnTo>
                    <a:pt x="248" y="793"/>
                  </a:lnTo>
                  <a:lnTo>
                    <a:pt x="247" y="794"/>
                  </a:lnTo>
                  <a:lnTo>
                    <a:pt x="246" y="794"/>
                  </a:lnTo>
                  <a:lnTo>
                    <a:pt x="246" y="795"/>
                  </a:lnTo>
                  <a:lnTo>
                    <a:pt x="246" y="796"/>
                  </a:lnTo>
                  <a:lnTo>
                    <a:pt x="247" y="796"/>
                  </a:lnTo>
                  <a:lnTo>
                    <a:pt x="247" y="797"/>
                  </a:lnTo>
                  <a:lnTo>
                    <a:pt x="247" y="798"/>
                  </a:lnTo>
                  <a:lnTo>
                    <a:pt x="246" y="798"/>
                  </a:lnTo>
                  <a:lnTo>
                    <a:pt x="246" y="799"/>
                  </a:lnTo>
                  <a:lnTo>
                    <a:pt x="247" y="799"/>
                  </a:lnTo>
                  <a:lnTo>
                    <a:pt x="247" y="800"/>
                  </a:lnTo>
                  <a:lnTo>
                    <a:pt x="248" y="800"/>
                  </a:lnTo>
                  <a:lnTo>
                    <a:pt x="248" y="801"/>
                  </a:lnTo>
                  <a:lnTo>
                    <a:pt x="249" y="801"/>
                  </a:lnTo>
                  <a:lnTo>
                    <a:pt x="249" y="800"/>
                  </a:lnTo>
                  <a:lnTo>
                    <a:pt x="250" y="800"/>
                  </a:lnTo>
                  <a:lnTo>
                    <a:pt x="251" y="800"/>
                  </a:lnTo>
                  <a:lnTo>
                    <a:pt x="251" y="799"/>
                  </a:lnTo>
                  <a:lnTo>
                    <a:pt x="251" y="798"/>
                  </a:lnTo>
                  <a:lnTo>
                    <a:pt x="252" y="798"/>
                  </a:lnTo>
                  <a:lnTo>
                    <a:pt x="251" y="798"/>
                  </a:lnTo>
                  <a:lnTo>
                    <a:pt x="251" y="799"/>
                  </a:lnTo>
                  <a:lnTo>
                    <a:pt x="252" y="799"/>
                  </a:lnTo>
                  <a:lnTo>
                    <a:pt x="253" y="798"/>
                  </a:lnTo>
                  <a:lnTo>
                    <a:pt x="253" y="797"/>
                  </a:lnTo>
                  <a:lnTo>
                    <a:pt x="254" y="797"/>
                  </a:lnTo>
                  <a:lnTo>
                    <a:pt x="254" y="796"/>
                  </a:lnTo>
                  <a:lnTo>
                    <a:pt x="255" y="796"/>
                  </a:lnTo>
                  <a:lnTo>
                    <a:pt x="254" y="796"/>
                  </a:lnTo>
                  <a:lnTo>
                    <a:pt x="255" y="796"/>
                  </a:lnTo>
                  <a:lnTo>
                    <a:pt x="254" y="795"/>
                  </a:lnTo>
                  <a:lnTo>
                    <a:pt x="255" y="795"/>
                  </a:lnTo>
                  <a:lnTo>
                    <a:pt x="256" y="795"/>
                  </a:lnTo>
                  <a:lnTo>
                    <a:pt x="257" y="794"/>
                  </a:lnTo>
                  <a:lnTo>
                    <a:pt x="258" y="794"/>
                  </a:lnTo>
                  <a:lnTo>
                    <a:pt x="259" y="794"/>
                  </a:lnTo>
                  <a:lnTo>
                    <a:pt x="260" y="794"/>
                  </a:lnTo>
                  <a:lnTo>
                    <a:pt x="261" y="794"/>
                  </a:lnTo>
                  <a:lnTo>
                    <a:pt x="261" y="795"/>
                  </a:lnTo>
                  <a:lnTo>
                    <a:pt x="262" y="796"/>
                  </a:lnTo>
                  <a:lnTo>
                    <a:pt x="261" y="796"/>
                  </a:lnTo>
                  <a:lnTo>
                    <a:pt x="260" y="796"/>
                  </a:lnTo>
                  <a:lnTo>
                    <a:pt x="260" y="797"/>
                  </a:lnTo>
                  <a:lnTo>
                    <a:pt x="259" y="798"/>
                  </a:lnTo>
                  <a:lnTo>
                    <a:pt x="258" y="799"/>
                  </a:lnTo>
                  <a:lnTo>
                    <a:pt x="257" y="800"/>
                  </a:lnTo>
                  <a:lnTo>
                    <a:pt x="256" y="800"/>
                  </a:lnTo>
                  <a:lnTo>
                    <a:pt x="256" y="801"/>
                  </a:lnTo>
                  <a:lnTo>
                    <a:pt x="256" y="802"/>
                  </a:lnTo>
                  <a:lnTo>
                    <a:pt x="256" y="803"/>
                  </a:lnTo>
                  <a:lnTo>
                    <a:pt x="257" y="803"/>
                  </a:lnTo>
                  <a:lnTo>
                    <a:pt x="258" y="803"/>
                  </a:lnTo>
                  <a:lnTo>
                    <a:pt x="258" y="804"/>
                  </a:lnTo>
                  <a:lnTo>
                    <a:pt x="257" y="805"/>
                  </a:lnTo>
                  <a:lnTo>
                    <a:pt x="256" y="806"/>
                  </a:lnTo>
                  <a:lnTo>
                    <a:pt x="255" y="807"/>
                  </a:lnTo>
                  <a:lnTo>
                    <a:pt x="255" y="808"/>
                  </a:lnTo>
                  <a:lnTo>
                    <a:pt x="256" y="808"/>
                  </a:lnTo>
                  <a:lnTo>
                    <a:pt x="257" y="808"/>
                  </a:lnTo>
                  <a:lnTo>
                    <a:pt x="258" y="808"/>
                  </a:lnTo>
                  <a:lnTo>
                    <a:pt x="259" y="806"/>
                  </a:lnTo>
                  <a:lnTo>
                    <a:pt x="260" y="807"/>
                  </a:lnTo>
                  <a:lnTo>
                    <a:pt x="261" y="806"/>
                  </a:lnTo>
                  <a:lnTo>
                    <a:pt x="262" y="806"/>
                  </a:lnTo>
                  <a:lnTo>
                    <a:pt x="263" y="806"/>
                  </a:lnTo>
                  <a:lnTo>
                    <a:pt x="264" y="805"/>
                  </a:lnTo>
                  <a:lnTo>
                    <a:pt x="265" y="805"/>
                  </a:lnTo>
                  <a:lnTo>
                    <a:pt x="264" y="806"/>
                  </a:lnTo>
                  <a:lnTo>
                    <a:pt x="264" y="807"/>
                  </a:lnTo>
                  <a:lnTo>
                    <a:pt x="263" y="807"/>
                  </a:lnTo>
                  <a:lnTo>
                    <a:pt x="264" y="807"/>
                  </a:lnTo>
                  <a:lnTo>
                    <a:pt x="264" y="808"/>
                  </a:lnTo>
                  <a:lnTo>
                    <a:pt x="264" y="809"/>
                  </a:lnTo>
                  <a:lnTo>
                    <a:pt x="265" y="809"/>
                  </a:lnTo>
                  <a:lnTo>
                    <a:pt x="266" y="810"/>
                  </a:lnTo>
                  <a:lnTo>
                    <a:pt x="266" y="811"/>
                  </a:lnTo>
                  <a:lnTo>
                    <a:pt x="268" y="811"/>
                  </a:lnTo>
                  <a:lnTo>
                    <a:pt x="269" y="811"/>
                  </a:lnTo>
                  <a:lnTo>
                    <a:pt x="270" y="811"/>
                  </a:lnTo>
                  <a:lnTo>
                    <a:pt x="270" y="812"/>
                  </a:lnTo>
                  <a:lnTo>
                    <a:pt x="271" y="812"/>
                  </a:lnTo>
                  <a:lnTo>
                    <a:pt x="271" y="813"/>
                  </a:lnTo>
                  <a:lnTo>
                    <a:pt x="271" y="814"/>
                  </a:lnTo>
                  <a:lnTo>
                    <a:pt x="270" y="815"/>
                  </a:lnTo>
                  <a:lnTo>
                    <a:pt x="270" y="816"/>
                  </a:lnTo>
                  <a:lnTo>
                    <a:pt x="269" y="816"/>
                  </a:lnTo>
                  <a:lnTo>
                    <a:pt x="268" y="816"/>
                  </a:lnTo>
                  <a:lnTo>
                    <a:pt x="267" y="816"/>
                  </a:lnTo>
                  <a:lnTo>
                    <a:pt x="265" y="816"/>
                  </a:lnTo>
                  <a:lnTo>
                    <a:pt x="264" y="817"/>
                  </a:lnTo>
                  <a:lnTo>
                    <a:pt x="263" y="818"/>
                  </a:lnTo>
                  <a:lnTo>
                    <a:pt x="262" y="819"/>
                  </a:lnTo>
                  <a:lnTo>
                    <a:pt x="261" y="819"/>
                  </a:lnTo>
                  <a:lnTo>
                    <a:pt x="260" y="818"/>
                  </a:lnTo>
                  <a:lnTo>
                    <a:pt x="259" y="819"/>
                  </a:lnTo>
                  <a:lnTo>
                    <a:pt x="258" y="819"/>
                  </a:lnTo>
                  <a:lnTo>
                    <a:pt x="257" y="819"/>
                  </a:lnTo>
                  <a:lnTo>
                    <a:pt x="258" y="818"/>
                  </a:lnTo>
                  <a:lnTo>
                    <a:pt x="258" y="817"/>
                  </a:lnTo>
                  <a:lnTo>
                    <a:pt x="260" y="816"/>
                  </a:lnTo>
                  <a:lnTo>
                    <a:pt x="260" y="814"/>
                  </a:lnTo>
                  <a:lnTo>
                    <a:pt x="259" y="813"/>
                  </a:lnTo>
                  <a:lnTo>
                    <a:pt x="258" y="812"/>
                  </a:lnTo>
                  <a:lnTo>
                    <a:pt x="256" y="811"/>
                  </a:lnTo>
                  <a:lnTo>
                    <a:pt x="255" y="811"/>
                  </a:lnTo>
                  <a:lnTo>
                    <a:pt x="254" y="811"/>
                  </a:lnTo>
                  <a:lnTo>
                    <a:pt x="253" y="811"/>
                  </a:lnTo>
                  <a:lnTo>
                    <a:pt x="250" y="812"/>
                  </a:lnTo>
                  <a:lnTo>
                    <a:pt x="249" y="812"/>
                  </a:lnTo>
                  <a:lnTo>
                    <a:pt x="248" y="813"/>
                  </a:lnTo>
                  <a:lnTo>
                    <a:pt x="247" y="813"/>
                  </a:lnTo>
                  <a:lnTo>
                    <a:pt x="246" y="813"/>
                  </a:lnTo>
                  <a:lnTo>
                    <a:pt x="246" y="814"/>
                  </a:lnTo>
                  <a:lnTo>
                    <a:pt x="247" y="814"/>
                  </a:lnTo>
                  <a:lnTo>
                    <a:pt x="246" y="814"/>
                  </a:lnTo>
                  <a:lnTo>
                    <a:pt x="245" y="815"/>
                  </a:lnTo>
                  <a:lnTo>
                    <a:pt x="244" y="816"/>
                  </a:lnTo>
                  <a:lnTo>
                    <a:pt x="245" y="816"/>
                  </a:lnTo>
                  <a:lnTo>
                    <a:pt x="244" y="816"/>
                  </a:lnTo>
                  <a:lnTo>
                    <a:pt x="243" y="815"/>
                  </a:lnTo>
                  <a:lnTo>
                    <a:pt x="242" y="815"/>
                  </a:lnTo>
                  <a:lnTo>
                    <a:pt x="241" y="815"/>
                  </a:lnTo>
                  <a:lnTo>
                    <a:pt x="240" y="814"/>
                  </a:lnTo>
                  <a:lnTo>
                    <a:pt x="239" y="814"/>
                  </a:lnTo>
                  <a:lnTo>
                    <a:pt x="238" y="816"/>
                  </a:lnTo>
                  <a:lnTo>
                    <a:pt x="238" y="817"/>
                  </a:lnTo>
                  <a:lnTo>
                    <a:pt x="238" y="818"/>
                  </a:lnTo>
                  <a:lnTo>
                    <a:pt x="239" y="818"/>
                  </a:lnTo>
                  <a:lnTo>
                    <a:pt x="240" y="818"/>
                  </a:lnTo>
                  <a:lnTo>
                    <a:pt x="240" y="819"/>
                  </a:lnTo>
                  <a:lnTo>
                    <a:pt x="240" y="820"/>
                  </a:lnTo>
                  <a:lnTo>
                    <a:pt x="239" y="820"/>
                  </a:lnTo>
                  <a:lnTo>
                    <a:pt x="238" y="820"/>
                  </a:lnTo>
                  <a:lnTo>
                    <a:pt x="237" y="820"/>
                  </a:lnTo>
                  <a:lnTo>
                    <a:pt x="237" y="821"/>
                  </a:lnTo>
                  <a:lnTo>
                    <a:pt x="236" y="821"/>
                  </a:lnTo>
                  <a:lnTo>
                    <a:pt x="236" y="822"/>
                  </a:lnTo>
                  <a:lnTo>
                    <a:pt x="235" y="822"/>
                  </a:lnTo>
                  <a:lnTo>
                    <a:pt x="234" y="823"/>
                  </a:lnTo>
                  <a:lnTo>
                    <a:pt x="234" y="821"/>
                  </a:lnTo>
                  <a:lnTo>
                    <a:pt x="234" y="820"/>
                  </a:lnTo>
                  <a:lnTo>
                    <a:pt x="232" y="820"/>
                  </a:lnTo>
                  <a:lnTo>
                    <a:pt x="232" y="819"/>
                  </a:lnTo>
                  <a:lnTo>
                    <a:pt x="232" y="818"/>
                  </a:lnTo>
                  <a:lnTo>
                    <a:pt x="231" y="818"/>
                  </a:lnTo>
                  <a:lnTo>
                    <a:pt x="231" y="819"/>
                  </a:lnTo>
                  <a:lnTo>
                    <a:pt x="230" y="819"/>
                  </a:lnTo>
                  <a:lnTo>
                    <a:pt x="228" y="819"/>
                  </a:lnTo>
                  <a:lnTo>
                    <a:pt x="227" y="818"/>
                  </a:lnTo>
                  <a:lnTo>
                    <a:pt x="226" y="819"/>
                  </a:lnTo>
                  <a:lnTo>
                    <a:pt x="225" y="819"/>
                  </a:lnTo>
                  <a:lnTo>
                    <a:pt x="224" y="819"/>
                  </a:lnTo>
                  <a:lnTo>
                    <a:pt x="223" y="820"/>
                  </a:lnTo>
                  <a:lnTo>
                    <a:pt x="222" y="820"/>
                  </a:lnTo>
                  <a:lnTo>
                    <a:pt x="221" y="820"/>
                  </a:lnTo>
                  <a:lnTo>
                    <a:pt x="220" y="820"/>
                  </a:lnTo>
                  <a:lnTo>
                    <a:pt x="219" y="820"/>
                  </a:lnTo>
                  <a:lnTo>
                    <a:pt x="218" y="820"/>
                  </a:lnTo>
                  <a:lnTo>
                    <a:pt x="217" y="820"/>
                  </a:lnTo>
                  <a:lnTo>
                    <a:pt x="217" y="821"/>
                  </a:lnTo>
                  <a:lnTo>
                    <a:pt x="216" y="821"/>
                  </a:lnTo>
                  <a:lnTo>
                    <a:pt x="215" y="821"/>
                  </a:lnTo>
                  <a:lnTo>
                    <a:pt x="214" y="821"/>
                  </a:lnTo>
                  <a:lnTo>
                    <a:pt x="214" y="820"/>
                  </a:lnTo>
                  <a:lnTo>
                    <a:pt x="214" y="819"/>
                  </a:lnTo>
                  <a:lnTo>
                    <a:pt x="215" y="819"/>
                  </a:lnTo>
                  <a:lnTo>
                    <a:pt x="216" y="818"/>
                  </a:lnTo>
                  <a:lnTo>
                    <a:pt x="216" y="817"/>
                  </a:lnTo>
                  <a:lnTo>
                    <a:pt x="216" y="816"/>
                  </a:lnTo>
                  <a:lnTo>
                    <a:pt x="215" y="815"/>
                  </a:lnTo>
                  <a:lnTo>
                    <a:pt x="213" y="816"/>
                  </a:lnTo>
                  <a:lnTo>
                    <a:pt x="212" y="816"/>
                  </a:lnTo>
                  <a:lnTo>
                    <a:pt x="211" y="816"/>
                  </a:lnTo>
                  <a:lnTo>
                    <a:pt x="211" y="817"/>
                  </a:lnTo>
                  <a:lnTo>
                    <a:pt x="210" y="818"/>
                  </a:lnTo>
                  <a:lnTo>
                    <a:pt x="210" y="817"/>
                  </a:lnTo>
                  <a:lnTo>
                    <a:pt x="211" y="817"/>
                  </a:lnTo>
                  <a:lnTo>
                    <a:pt x="211" y="816"/>
                  </a:lnTo>
                  <a:lnTo>
                    <a:pt x="212" y="814"/>
                  </a:lnTo>
                  <a:lnTo>
                    <a:pt x="211" y="813"/>
                  </a:lnTo>
                  <a:lnTo>
                    <a:pt x="211" y="812"/>
                  </a:lnTo>
                  <a:lnTo>
                    <a:pt x="210" y="811"/>
                  </a:lnTo>
                  <a:lnTo>
                    <a:pt x="208" y="810"/>
                  </a:lnTo>
                  <a:lnTo>
                    <a:pt x="206" y="810"/>
                  </a:lnTo>
                  <a:lnTo>
                    <a:pt x="206" y="809"/>
                  </a:lnTo>
                  <a:lnTo>
                    <a:pt x="205" y="809"/>
                  </a:lnTo>
                  <a:lnTo>
                    <a:pt x="206" y="809"/>
                  </a:lnTo>
                  <a:lnTo>
                    <a:pt x="206" y="810"/>
                  </a:lnTo>
                  <a:lnTo>
                    <a:pt x="205" y="810"/>
                  </a:lnTo>
                  <a:lnTo>
                    <a:pt x="205" y="809"/>
                  </a:lnTo>
                  <a:lnTo>
                    <a:pt x="204" y="809"/>
                  </a:lnTo>
                  <a:lnTo>
                    <a:pt x="203" y="809"/>
                  </a:lnTo>
                  <a:lnTo>
                    <a:pt x="200" y="809"/>
                  </a:lnTo>
                  <a:lnTo>
                    <a:pt x="197" y="810"/>
                  </a:lnTo>
                  <a:lnTo>
                    <a:pt x="195" y="811"/>
                  </a:lnTo>
                  <a:lnTo>
                    <a:pt x="194" y="812"/>
                  </a:lnTo>
                  <a:lnTo>
                    <a:pt x="194" y="813"/>
                  </a:lnTo>
                  <a:lnTo>
                    <a:pt x="195" y="813"/>
                  </a:lnTo>
                  <a:lnTo>
                    <a:pt x="194" y="814"/>
                  </a:lnTo>
                  <a:lnTo>
                    <a:pt x="194" y="815"/>
                  </a:lnTo>
                  <a:lnTo>
                    <a:pt x="194" y="816"/>
                  </a:lnTo>
                  <a:lnTo>
                    <a:pt x="193" y="816"/>
                  </a:lnTo>
                  <a:lnTo>
                    <a:pt x="193" y="817"/>
                  </a:lnTo>
                  <a:lnTo>
                    <a:pt x="192" y="818"/>
                  </a:lnTo>
                  <a:lnTo>
                    <a:pt x="190" y="819"/>
                  </a:lnTo>
                  <a:lnTo>
                    <a:pt x="189" y="820"/>
                  </a:lnTo>
                  <a:lnTo>
                    <a:pt x="189" y="821"/>
                  </a:lnTo>
                  <a:lnTo>
                    <a:pt x="188" y="822"/>
                  </a:lnTo>
                  <a:lnTo>
                    <a:pt x="188" y="823"/>
                  </a:lnTo>
                  <a:lnTo>
                    <a:pt x="188" y="824"/>
                  </a:lnTo>
                  <a:lnTo>
                    <a:pt x="187" y="825"/>
                  </a:lnTo>
                  <a:lnTo>
                    <a:pt x="187" y="826"/>
                  </a:lnTo>
                  <a:lnTo>
                    <a:pt x="187" y="825"/>
                  </a:lnTo>
                  <a:lnTo>
                    <a:pt x="186" y="825"/>
                  </a:lnTo>
                  <a:lnTo>
                    <a:pt x="184" y="825"/>
                  </a:lnTo>
                  <a:lnTo>
                    <a:pt x="184" y="826"/>
                  </a:lnTo>
                  <a:lnTo>
                    <a:pt x="183" y="826"/>
                  </a:lnTo>
                  <a:lnTo>
                    <a:pt x="184" y="825"/>
                  </a:lnTo>
                  <a:lnTo>
                    <a:pt x="184" y="824"/>
                  </a:lnTo>
                  <a:lnTo>
                    <a:pt x="185" y="823"/>
                  </a:lnTo>
                  <a:lnTo>
                    <a:pt x="186" y="823"/>
                  </a:lnTo>
                  <a:lnTo>
                    <a:pt x="185" y="823"/>
                  </a:lnTo>
                  <a:lnTo>
                    <a:pt x="184" y="823"/>
                  </a:lnTo>
                  <a:lnTo>
                    <a:pt x="184" y="822"/>
                  </a:lnTo>
                  <a:lnTo>
                    <a:pt x="183" y="822"/>
                  </a:lnTo>
                  <a:lnTo>
                    <a:pt x="182" y="822"/>
                  </a:lnTo>
                  <a:lnTo>
                    <a:pt x="183" y="822"/>
                  </a:lnTo>
                  <a:lnTo>
                    <a:pt x="182" y="821"/>
                  </a:lnTo>
                  <a:lnTo>
                    <a:pt x="183" y="819"/>
                  </a:lnTo>
                  <a:lnTo>
                    <a:pt x="183" y="818"/>
                  </a:lnTo>
                  <a:lnTo>
                    <a:pt x="184" y="817"/>
                  </a:lnTo>
                  <a:lnTo>
                    <a:pt x="184" y="816"/>
                  </a:lnTo>
                  <a:lnTo>
                    <a:pt x="185" y="816"/>
                  </a:lnTo>
                  <a:lnTo>
                    <a:pt x="186" y="815"/>
                  </a:lnTo>
                  <a:lnTo>
                    <a:pt x="186" y="814"/>
                  </a:lnTo>
                  <a:lnTo>
                    <a:pt x="187" y="813"/>
                  </a:lnTo>
                  <a:lnTo>
                    <a:pt x="187" y="812"/>
                  </a:lnTo>
                  <a:lnTo>
                    <a:pt x="187" y="811"/>
                  </a:lnTo>
                  <a:lnTo>
                    <a:pt x="186" y="811"/>
                  </a:lnTo>
                  <a:lnTo>
                    <a:pt x="187" y="810"/>
                  </a:lnTo>
                  <a:lnTo>
                    <a:pt x="187" y="809"/>
                  </a:lnTo>
                  <a:lnTo>
                    <a:pt x="186" y="809"/>
                  </a:lnTo>
                  <a:lnTo>
                    <a:pt x="185" y="809"/>
                  </a:lnTo>
                  <a:lnTo>
                    <a:pt x="184" y="810"/>
                  </a:lnTo>
                  <a:lnTo>
                    <a:pt x="184" y="811"/>
                  </a:lnTo>
                  <a:lnTo>
                    <a:pt x="183" y="810"/>
                  </a:lnTo>
                  <a:lnTo>
                    <a:pt x="183" y="811"/>
                  </a:lnTo>
                  <a:lnTo>
                    <a:pt x="182" y="812"/>
                  </a:lnTo>
                  <a:lnTo>
                    <a:pt x="180" y="813"/>
                  </a:lnTo>
                  <a:lnTo>
                    <a:pt x="180" y="812"/>
                  </a:lnTo>
                  <a:lnTo>
                    <a:pt x="181" y="812"/>
                  </a:lnTo>
                  <a:lnTo>
                    <a:pt x="180" y="811"/>
                  </a:lnTo>
                  <a:lnTo>
                    <a:pt x="180" y="810"/>
                  </a:lnTo>
                  <a:lnTo>
                    <a:pt x="180" y="809"/>
                  </a:lnTo>
                  <a:lnTo>
                    <a:pt x="179" y="809"/>
                  </a:lnTo>
                  <a:lnTo>
                    <a:pt x="180" y="808"/>
                  </a:lnTo>
                  <a:lnTo>
                    <a:pt x="178" y="808"/>
                  </a:lnTo>
                  <a:lnTo>
                    <a:pt x="177" y="808"/>
                  </a:lnTo>
                  <a:lnTo>
                    <a:pt x="177" y="809"/>
                  </a:lnTo>
                  <a:lnTo>
                    <a:pt x="176" y="809"/>
                  </a:lnTo>
                  <a:lnTo>
                    <a:pt x="176" y="808"/>
                  </a:lnTo>
                  <a:lnTo>
                    <a:pt x="175" y="808"/>
                  </a:lnTo>
                  <a:lnTo>
                    <a:pt x="176" y="807"/>
                  </a:lnTo>
                  <a:lnTo>
                    <a:pt x="175" y="807"/>
                  </a:lnTo>
                  <a:lnTo>
                    <a:pt x="175" y="806"/>
                  </a:lnTo>
                  <a:lnTo>
                    <a:pt x="174" y="806"/>
                  </a:lnTo>
                  <a:lnTo>
                    <a:pt x="175" y="806"/>
                  </a:lnTo>
                  <a:lnTo>
                    <a:pt x="175" y="805"/>
                  </a:lnTo>
                  <a:lnTo>
                    <a:pt x="176" y="803"/>
                  </a:lnTo>
                  <a:lnTo>
                    <a:pt x="178" y="803"/>
                  </a:lnTo>
                  <a:lnTo>
                    <a:pt x="178" y="802"/>
                  </a:lnTo>
                  <a:lnTo>
                    <a:pt x="179" y="802"/>
                  </a:lnTo>
                  <a:lnTo>
                    <a:pt x="179" y="803"/>
                  </a:lnTo>
                  <a:lnTo>
                    <a:pt x="180" y="803"/>
                  </a:lnTo>
                  <a:lnTo>
                    <a:pt x="182" y="802"/>
                  </a:lnTo>
                  <a:lnTo>
                    <a:pt x="183" y="801"/>
                  </a:lnTo>
                  <a:lnTo>
                    <a:pt x="184" y="801"/>
                  </a:lnTo>
                  <a:lnTo>
                    <a:pt x="184" y="802"/>
                  </a:lnTo>
                  <a:lnTo>
                    <a:pt x="185" y="802"/>
                  </a:lnTo>
                  <a:lnTo>
                    <a:pt x="186" y="801"/>
                  </a:lnTo>
                  <a:lnTo>
                    <a:pt x="186" y="800"/>
                  </a:lnTo>
                  <a:lnTo>
                    <a:pt x="187" y="800"/>
                  </a:lnTo>
                  <a:lnTo>
                    <a:pt x="187" y="799"/>
                  </a:lnTo>
                  <a:lnTo>
                    <a:pt x="188" y="799"/>
                  </a:lnTo>
                  <a:lnTo>
                    <a:pt x="189" y="799"/>
                  </a:lnTo>
                  <a:lnTo>
                    <a:pt x="190" y="800"/>
                  </a:lnTo>
                  <a:lnTo>
                    <a:pt x="191" y="800"/>
                  </a:lnTo>
                  <a:lnTo>
                    <a:pt x="192" y="800"/>
                  </a:lnTo>
                  <a:lnTo>
                    <a:pt x="193" y="800"/>
                  </a:lnTo>
                  <a:lnTo>
                    <a:pt x="194" y="799"/>
                  </a:lnTo>
                  <a:lnTo>
                    <a:pt x="194" y="798"/>
                  </a:lnTo>
                  <a:lnTo>
                    <a:pt x="195" y="796"/>
                  </a:lnTo>
                  <a:lnTo>
                    <a:pt x="195" y="795"/>
                  </a:lnTo>
                  <a:lnTo>
                    <a:pt x="194" y="795"/>
                  </a:lnTo>
                  <a:lnTo>
                    <a:pt x="195" y="794"/>
                  </a:lnTo>
                  <a:lnTo>
                    <a:pt x="196" y="793"/>
                  </a:lnTo>
                  <a:lnTo>
                    <a:pt x="197" y="793"/>
                  </a:lnTo>
                  <a:lnTo>
                    <a:pt x="198" y="794"/>
                  </a:lnTo>
                  <a:lnTo>
                    <a:pt x="198" y="795"/>
                  </a:lnTo>
                  <a:lnTo>
                    <a:pt x="199" y="794"/>
                  </a:lnTo>
                  <a:lnTo>
                    <a:pt x="198" y="793"/>
                  </a:lnTo>
                  <a:lnTo>
                    <a:pt x="198" y="792"/>
                  </a:lnTo>
                  <a:lnTo>
                    <a:pt x="199" y="790"/>
                  </a:lnTo>
                  <a:lnTo>
                    <a:pt x="199" y="789"/>
                  </a:lnTo>
                  <a:lnTo>
                    <a:pt x="201" y="789"/>
                  </a:lnTo>
                  <a:lnTo>
                    <a:pt x="201" y="788"/>
                  </a:lnTo>
                  <a:lnTo>
                    <a:pt x="204" y="787"/>
                  </a:lnTo>
                  <a:lnTo>
                    <a:pt x="204" y="786"/>
                  </a:lnTo>
                  <a:lnTo>
                    <a:pt x="205" y="786"/>
                  </a:lnTo>
                  <a:lnTo>
                    <a:pt x="205" y="787"/>
                  </a:lnTo>
                  <a:lnTo>
                    <a:pt x="205" y="789"/>
                  </a:lnTo>
                  <a:lnTo>
                    <a:pt x="204" y="791"/>
                  </a:lnTo>
                  <a:lnTo>
                    <a:pt x="204" y="793"/>
                  </a:lnTo>
                  <a:lnTo>
                    <a:pt x="205" y="793"/>
                  </a:lnTo>
                  <a:lnTo>
                    <a:pt x="206" y="793"/>
                  </a:lnTo>
                  <a:lnTo>
                    <a:pt x="205" y="794"/>
                  </a:lnTo>
                  <a:lnTo>
                    <a:pt x="205" y="795"/>
                  </a:lnTo>
                  <a:lnTo>
                    <a:pt x="206" y="795"/>
                  </a:lnTo>
                  <a:lnTo>
                    <a:pt x="207" y="795"/>
                  </a:lnTo>
                  <a:lnTo>
                    <a:pt x="208" y="793"/>
                  </a:lnTo>
                  <a:lnTo>
                    <a:pt x="209" y="792"/>
                  </a:lnTo>
                  <a:lnTo>
                    <a:pt x="210" y="791"/>
                  </a:lnTo>
                  <a:lnTo>
                    <a:pt x="211" y="791"/>
                  </a:lnTo>
                  <a:lnTo>
                    <a:pt x="212" y="790"/>
                  </a:lnTo>
                  <a:lnTo>
                    <a:pt x="212" y="789"/>
                  </a:lnTo>
                  <a:lnTo>
                    <a:pt x="211" y="788"/>
                  </a:lnTo>
                  <a:lnTo>
                    <a:pt x="212" y="788"/>
                  </a:lnTo>
                  <a:lnTo>
                    <a:pt x="214" y="788"/>
                  </a:lnTo>
                  <a:lnTo>
                    <a:pt x="215" y="788"/>
                  </a:lnTo>
                  <a:lnTo>
                    <a:pt x="216" y="787"/>
                  </a:lnTo>
                  <a:lnTo>
                    <a:pt x="216" y="788"/>
                  </a:lnTo>
                  <a:lnTo>
                    <a:pt x="217" y="788"/>
                  </a:lnTo>
                  <a:lnTo>
                    <a:pt x="217" y="787"/>
                  </a:lnTo>
                  <a:lnTo>
                    <a:pt x="217" y="786"/>
                  </a:lnTo>
                  <a:lnTo>
                    <a:pt x="218" y="786"/>
                  </a:lnTo>
                  <a:lnTo>
                    <a:pt x="219" y="786"/>
                  </a:lnTo>
                  <a:lnTo>
                    <a:pt x="220" y="786"/>
                  </a:lnTo>
                  <a:lnTo>
                    <a:pt x="221" y="786"/>
                  </a:lnTo>
                  <a:lnTo>
                    <a:pt x="221" y="783"/>
                  </a:lnTo>
                  <a:lnTo>
                    <a:pt x="221" y="782"/>
                  </a:lnTo>
                  <a:lnTo>
                    <a:pt x="220" y="782"/>
                  </a:lnTo>
                  <a:lnTo>
                    <a:pt x="218" y="782"/>
                  </a:lnTo>
                  <a:lnTo>
                    <a:pt x="217" y="782"/>
                  </a:lnTo>
                  <a:lnTo>
                    <a:pt x="218" y="782"/>
                  </a:lnTo>
                  <a:lnTo>
                    <a:pt x="219" y="782"/>
                  </a:lnTo>
                  <a:lnTo>
                    <a:pt x="221" y="781"/>
                  </a:lnTo>
                  <a:lnTo>
                    <a:pt x="222" y="781"/>
                  </a:lnTo>
                  <a:lnTo>
                    <a:pt x="223" y="781"/>
                  </a:lnTo>
                  <a:lnTo>
                    <a:pt x="224" y="780"/>
                  </a:lnTo>
                  <a:lnTo>
                    <a:pt x="225" y="780"/>
                  </a:lnTo>
                  <a:lnTo>
                    <a:pt x="225" y="779"/>
                  </a:lnTo>
                  <a:lnTo>
                    <a:pt x="225" y="778"/>
                  </a:lnTo>
                  <a:lnTo>
                    <a:pt x="225" y="777"/>
                  </a:lnTo>
                  <a:lnTo>
                    <a:pt x="226" y="777"/>
                  </a:lnTo>
                  <a:lnTo>
                    <a:pt x="227" y="778"/>
                  </a:lnTo>
                  <a:lnTo>
                    <a:pt x="226" y="779"/>
                  </a:lnTo>
                  <a:lnTo>
                    <a:pt x="227" y="779"/>
                  </a:lnTo>
                  <a:lnTo>
                    <a:pt x="229" y="779"/>
                  </a:lnTo>
                  <a:lnTo>
                    <a:pt x="230" y="779"/>
                  </a:lnTo>
                  <a:lnTo>
                    <a:pt x="231" y="779"/>
                  </a:lnTo>
                  <a:lnTo>
                    <a:pt x="232" y="779"/>
                  </a:lnTo>
                  <a:lnTo>
                    <a:pt x="233" y="780"/>
                  </a:lnTo>
                  <a:close/>
                  <a:moveTo>
                    <a:pt x="574" y="796"/>
                  </a:moveTo>
                  <a:lnTo>
                    <a:pt x="574" y="796"/>
                  </a:lnTo>
                  <a:lnTo>
                    <a:pt x="574" y="795"/>
                  </a:lnTo>
                  <a:lnTo>
                    <a:pt x="575" y="795"/>
                  </a:lnTo>
                  <a:lnTo>
                    <a:pt x="576" y="795"/>
                  </a:lnTo>
                  <a:lnTo>
                    <a:pt x="577" y="795"/>
                  </a:lnTo>
                  <a:lnTo>
                    <a:pt x="578" y="795"/>
                  </a:lnTo>
                  <a:lnTo>
                    <a:pt x="578" y="794"/>
                  </a:lnTo>
                  <a:lnTo>
                    <a:pt x="578" y="795"/>
                  </a:lnTo>
                  <a:lnTo>
                    <a:pt x="577" y="795"/>
                  </a:lnTo>
                  <a:lnTo>
                    <a:pt x="577" y="796"/>
                  </a:lnTo>
                  <a:lnTo>
                    <a:pt x="576" y="796"/>
                  </a:lnTo>
                  <a:lnTo>
                    <a:pt x="575" y="796"/>
                  </a:lnTo>
                  <a:lnTo>
                    <a:pt x="574" y="796"/>
                  </a:lnTo>
                  <a:close/>
                  <a:moveTo>
                    <a:pt x="576" y="791"/>
                  </a:moveTo>
                  <a:lnTo>
                    <a:pt x="575" y="791"/>
                  </a:lnTo>
                  <a:lnTo>
                    <a:pt x="576" y="791"/>
                  </a:lnTo>
                  <a:lnTo>
                    <a:pt x="577" y="791"/>
                  </a:lnTo>
                  <a:lnTo>
                    <a:pt x="578" y="791"/>
                  </a:lnTo>
                  <a:lnTo>
                    <a:pt x="577" y="791"/>
                  </a:lnTo>
                  <a:lnTo>
                    <a:pt x="576" y="791"/>
                  </a:lnTo>
                  <a:close/>
                  <a:moveTo>
                    <a:pt x="576" y="809"/>
                  </a:moveTo>
                  <a:lnTo>
                    <a:pt x="576" y="808"/>
                  </a:lnTo>
                  <a:lnTo>
                    <a:pt x="577" y="808"/>
                  </a:lnTo>
                  <a:lnTo>
                    <a:pt x="577" y="809"/>
                  </a:lnTo>
                  <a:lnTo>
                    <a:pt x="576" y="809"/>
                  </a:lnTo>
                  <a:close/>
                  <a:moveTo>
                    <a:pt x="594" y="805"/>
                  </a:moveTo>
                  <a:lnTo>
                    <a:pt x="594" y="805"/>
                  </a:lnTo>
                  <a:lnTo>
                    <a:pt x="595" y="806"/>
                  </a:lnTo>
                  <a:lnTo>
                    <a:pt x="596" y="807"/>
                  </a:lnTo>
                  <a:lnTo>
                    <a:pt x="596" y="808"/>
                  </a:lnTo>
                  <a:lnTo>
                    <a:pt x="595" y="807"/>
                  </a:lnTo>
                  <a:lnTo>
                    <a:pt x="594" y="807"/>
                  </a:lnTo>
                  <a:lnTo>
                    <a:pt x="594" y="806"/>
                  </a:lnTo>
                  <a:lnTo>
                    <a:pt x="594" y="805"/>
                  </a:lnTo>
                  <a:close/>
                  <a:moveTo>
                    <a:pt x="577" y="808"/>
                  </a:moveTo>
                  <a:lnTo>
                    <a:pt x="577" y="807"/>
                  </a:lnTo>
                  <a:lnTo>
                    <a:pt x="577" y="806"/>
                  </a:lnTo>
                  <a:lnTo>
                    <a:pt x="578" y="806"/>
                  </a:lnTo>
                  <a:lnTo>
                    <a:pt x="579" y="806"/>
                  </a:lnTo>
                  <a:lnTo>
                    <a:pt x="579" y="807"/>
                  </a:lnTo>
                  <a:lnTo>
                    <a:pt x="579" y="808"/>
                  </a:lnTo>
                  <a:lnTo>
                    <a:pt x="579" y="809"/>
                  </a:lnTo>
                  <a:lnTo>
                    <a:pt x="578" y="809"/>
                  </a:lnTo>
                  <a:lnTo>
                    <a:pt x="578" y="808"/>
                  </a:lnTo>
                  <a:lnTo>
                    <a:pt x="577" y="808"/>
                  </a:lnTo>
                  <a:close/>
                  <a:moveTo>
                    <a:pt x="579" y="792"/>
                  </a:moveTo>
                  <a:lnTo>
                    <a:pt x="579" y="791"/>
                  </a:lnTo>
                  <a:lnTo>
                    <a:pt x="580" y="791"/>
                  </a:lnTo>
                  <a:lnTo>
                    <a:pt x="581" y="791"/>
                  </a:lnTo>
                  <a:lnTo>
                    <a:pt x="581" y="792"/>
                  </a:lnTo>
                  <a:lnTo>
                    <a:pt x="580" y="792"/>
                  </a:lnTo>
                  <a:lnTo>
                    <a:pt x="579" y="792"/>
                  </a:lnTo>
                  <a:close/>
                  <a:moveTo>
                    <a:pt x="580" y="793"/>
                  </a:moveTo>
                  <a:lnTo>
                    <a:pt x="580" y="793"/>
                  </a:lnTo>
                  <a:lnTo>
                    <a:pt x="581" y="792"/>
                  </a:lnTo>
                  <a:lnTo>
                    <a:pt x="581" y="793"/>
                  </a:lnTo>
                  <a:lnTo>
                    <a:pt x="580" y="793"/>
                  </a:lnTo>
                  <a:close/>
                  <a:moveTo>
                    <a:pt x="61" y="806"/>
                  </a:moveTo>
                  <a:lnTo>
                    <a:pt x="62" y="806"/>
                  </a:lnTo>
                  <a:lnTo>
                    <a:pt x="61" y="806"/>
                  </a:lnTo>
                  <a:close/>
                  <a:moveTo>
                    <a:pt x="53" y="863"/>
                  </a:moveTo>
                  <a:lnTo>
                    <a:pt x="52" y="863"/>
                  </a:lnTo>
                  <a:lnTo>
                    <a:pt x="53" y="862"/>
                  </a:lnTo>
                  <a:lnTo>
                    <a:pt x="53" y="863"/>
                  </a:lnTo>
                  <a:close/>
                  <a:moveTo>
                    <a:pt x="68" y="864"/>
                  </a:moveTo>
                  <a:lnTo>
                    <a:pt x="68" y="863"/>
                  </a:lnTo>
                  <a:lnTo>
                    <a:pt x="69" y="863"/>
                  </a:lnTo>
                  <a:lnTo>
                    <a:pt x="69" y="864"/>
                  </a:lnTo>
                  <a:lnTo>
                    <a:pt x="68" y="864"/>
                  </a:lnTo>
                  <a:close/>
                  <a:moveTo>
                    <a:pt x="96" y="755"/>
                  </a:moveTo>
                  <a:lnTo>
                    <a:pt x="96" y="755"/>
                  </a:lnTo>
                  <a:lnTo>
                    <a:pt x="96" y="754"/>
                  </a:lnTo>
                  <a:lnTo>
                    <a:pt x="97" y="754"/>
                  </a:lnTo>
                  <a:lnTo>
                    <a:pt x="97" y="755"/>
                  </a:lnTo>
                  <a:lnTo>
                    <a:pt x="96" y="755"/>
                  </a:lnTo>
                  <a:close/>
                  <a:moveTo>
                    <a:pt x="104" y="767"/>
                  </a:moveTo>
                  <a:lnTo>
                    <a:pt x="104" y="767"/>
                  </a:lnTo>
                  <a:lnTo>
                    <a:pt x="104" y="766"/>
                  </a:lnTo>
                  <a:lnTo>
                    <a:pt x="105" y="766"/>
                  </a:lnTo>
                  <a:lnTo>
                    <a:pt x="105" y="767"/>
                  </a:lnTo>
                  <a:lnTo>
                    <a:pt x="104" y="767"/>
                  </a:lnTo>
                  <a:close/>
                  <a:moveTo>
                    <a:pt x="94" y="756"/>
                  </a:moveTo>
                  <a:lnTo>
                    <a:pt x="94" y="756"/>
                  </a:lnTo>
                  <a:lnTo>
                    <a:pt x="94" y="755"/>
                  </a:lnTo>
                  <a:lnTo>
                    <a:pt x="95" y="755"/>
                  </a:lnTo>
                  <a:lnTo>
                    <a:pt x="95" y="756"/>
                  </a:lnTo>
                  <a:lnTo>
                    <a:pt x="94" y="756"/>
                  </a:lnTo>
                  <a:close/>
                  <a:moveTo>
                    <a:pt x="165" y="759"/>
                  </a:moveTo>
                  <a:lnTo>
                    <a:pt x="165" y="759"/>
                  </a:lnTo>
                  <a:close/>
                  <a:moveTo>
                    <a:pt x="165" y="762"/>
                  </a:moveTo>
                  <a:lnTo>
                    <a:pt x="165" y="762"/>
                  </a:lnTo>
                  <a:lnTo>
                    <a:pt x="165" y="761"/>
                  </a:lnTo>
                  <a:lnTo>
                    <a:pt x="166" y="761"/>
                  </a:lnTo>
                  <a:lnTo>
                    <a:pt x="167" y="761"/>
                  </a:lnTo>
                  <a:lnTo>
                    <a:pt x="167" y="762"/>
                  </a:lnTo>
                  <a:lnTo>
                    <a:pt x="168" y="762"/>
                  </a:lnTo>
                  <a:lnTo>
                    <a:pt x="167" y="762"/>
                  </a:lnTo>
                  <a:lnTo>
                    <a:pt x="166" y="762"/>
                  </a:lnTo>
                  <a:lnTo>
                    <a:pt x="165" y="762"/>
                  </a:lnTo>
                  <a:close/>
                  <a:moveTo>
                    <a:pt x="167" y="761"/>
                  </a:moveTo>
                  <a:lnTo>
                    <a:pt x="167" y="760"/>
                  </a:lnTo>
                  <a:lnTo>
                    <a:pt x="168" y="760"/>
                  </a:lnTo>
                  <a:lnTo>
                    <a:pt x="168" y="761"/>
                  </a:lnTo>
                  <a:lnTo>
                    <a:pt x="167" y="761"/>
                  </a:lnTo>
                  <a:close/>
                  <a:moveTo>
                    <a:pt x="167" y="763"/>
                  </a:moveTo>
                  <a:lnTo>
                    <a:pt x="167" y="763"/>
                  </a:lnTo>
                  <a:lnTo>
                    <a:pt x="168" y="763"/>
                  </a:lnTo>
                  <a:lnTo>
                    <a:pt x="168" y="762"/>
                  </a:lnTo>
                  <a:lnTo>
                    <a:pt x="168" y="763"/>
                  </a:lnTo>
                  <a:lnTo>
                    <a:pt x="167" y="763"/>
                  </a:lnTo>
                  <a:close/>
                  <a:moveTo>
                    <a:pt x="169" y="762"/>
                  </a:moveTo>
                  <a:lnTo>
                    <a:pt x="169" y="762"/>
                  </a:lnTo>
                  <a:lnTo>
                    <a:pt x="170" y="762"/>
                  </a:lnTo>
                  <a:lnTo>
                    <a:pt x="169" y="762"/>
                  </a:lnTo>
                  <a:close/>
                  <a:moveTo>
                    <a:pt x="170" y="762"/>
                  </a:moveTo>
                  <a:lnTo>
                    <a:pt x="170" y="762"/>
                  </a:lnTo>
                  <a:lnTo>
                    <a:pt x="170" y="761"/>
                  </a:lnTo>
                  <a:lnTo>
                    <a:pt x="170" y="760"/>
                  </a:lnTo>
                  <a:lnTo>
                    <a:pt x="171" y="760"/>
                  </a:lnTo>
                  <a:lnTo>
                    <a:pt x="171" y="761"/>
                  </a:lnTo>
                  <a:lnTo>
                    <a:pt x="171" y="762"/>
                  </a:lnTo>
                  <a:lnTo>
                    <a:pt x="170" y="762"/>
                  </a:lnTo>
                  <a:close/>
                  <a:moveTo>
                    <a:pt x="175" y="758"/>
                  </a:moveTo>
                  <a:lnTo>
                    <a:pt x="175" y="757"/>
                  </a:lnTo>
                  <a:lnTo>
                    <a:pt x="175" y="756"/>
                  </a:lnTo>
                  <a:lnTo>
                    <a:pt x="176" y="755"/>
                  </a:lnTo>
                  <a:lnTo>
                    <a:pt x="177" y="755"/>
                  </a:lnTo>
                  <a:lnTo>
                    <a:pt x="178" y="754"/>
                  </a:lnTo>
                  <a:lnTo>
                    <a:pt x="179" y="754"/>
                  </a:lnTo>
                  <a:lnTo>
                    <a:pt x="179" y="753"/>
                  </a:lnTo>
                  <a:lnTo>
                    <a:pt x="180" y="753"/>
                  </a:lnTo>
                  <a:lnTo>
                    <a:pt x="180" y="752"/>
                  </a:lnTo>
                  <a:lnTo>
                    <a:pt x="181" y="752"/>
                  </a:lnTo>
                  <a:lnTo>
                    <a:pt x="182" y="753"/>
                  </a:lnTo>
                  <a:lnTo>
                    <a:pt x="182" y="754"/>
                  </a:lnTo>
                  <a:lnTo>
                    <a:pt x="182" y="755"/>
                  </a:lnTo>
                  <a:lnTo>
                    <a:pt x="183" y="755"/>
                  </a:lnTo>
                  <a:lnTo>
                    <a:pt x="182" y="755"/>
                  </a:lnTo>
                  <a:lnTo>
                    <a:pt x="182" y="756"/>
                  </a:lnTo>
                  <a:lnTo>
                    <a:pt x="183" y="755"/>
                  </a:lnTo>
                  <a:lnTo>
                    <a:pt x="183" y="756"/>
                  </a:lnTo>
                  <a:lnTo>
                    <a:pt x="184" y="755"/>
                  </a:lnTo>
                  <a:lnTo>
                    <a:pt x="184" y="756"/>
                  </a:lnTo>
                  <a:lnTo>
                    <a:pt x="185" y="756"/>
                  </a:lnTo>
                  <a:lnTo>
                    <a:pt x="186" y="755"/>
                  </a:lnTo>
                  <a:lnTo>
                    <a:pt x="186" y="756"/>
                  </a:lnTo>
                  <a:lnTo>
                    <a:pt x="187" y="755"/>
                  </a:lnTo>
                  <a:lnTo>
                    <a:pt x="187" y="754"/>
                  </a:lnTo>
                  <a:lnTo>
                    <a:pt x="187" y="755"/>
                  </a:lnTo>
                  <a:lnTo>
                    <a:pt x="188" y="755"/>
                  </a:lnTo>
                  <a:lnTo>
                    <a:pt x="189" y="755"/>
                  </a:lnTo>
                  <a:lnTo>
                    <a:pt x="190" y="756"/>
                  </a:lnTo>
                  <a:lnTo>
                    <a:pt x="191" y="756"/>
                  </a:lnTo>
                  <a:lnTo>
                    <a:pt x="191" y="757"/>
                  </a:lnTo>
                  <a:lnTo>
                    <a:pt x="190" y="757"/>
                  </a:lnTo>
                  <a:lnTo>
                    <a:pt x="189" y="757"/>
                  </a:lnTo>
                  <a:lnTo>
                    <a:pt x="190" y="758"/>
                  </a:lnTo>
                  <a:lnTo>
                    <a:pt x="191" y="758"/>
                  </a:lnTo>
                  <a:lnTo>
                    <a:pt x="190" y="759"/>
                  </a:lnTo>
                  <a:lnTo>
                    <a:pt x="189" y="759"/>
                  </a:lnTo>
                  <a:lnTo>
                    <a:pt x="189" y="760"/>
                  </a:lnTo>
                  <a:lnTo>
                    <a:pt x="190" y="760"/>
                  </a:lnTo>
                  <a:lnTo>
                    <a:pt x="191" y="760"/>
                  </a:lnTo>
                  <a:lnTo>
                    <a:pt x="191" y="761"/>
                  </a:lnTo>
                  <a:lnTo>
                    <a:pt x="190" y="761"/>
                  </a:lnTo>
                  <a:lnTo>
                    <a:pt x="189" y="761"/>
                  </a:lnTo>
                  <a:lnTo>
                    <a:pt x="188" y="762"/>
                  </a:lnTo>
                  <a:lnTo>
                    <a:pt x="189" y="762"/>
                  </a:lnTo>
                  <a:lnTo>
                    <a:pt x="188" y="763"/>
                  </a:lnTo>
                  <a:lnTo>
                    <a:pt x="189" y="763"/>
                  </a:lnTo>
                  <a:lnTo>
                    <a:pt x="188" y="763"/>
                  </a:lnTo>
                  <a:lnTo>
                    <a:pt x="188" y="764"/>
                  </a:lnTo>
                  <a:lnTo>
                    <a:pt x="189" y="764"/>
                  </a:lnTo>
                  <a:lnTo>
                    <a:pt x="190" y="764"/>
                  </a:lnTo>
                  <a:lnTo>
                    <a:pt x="190" y="765"/>
                  </a:lnTo>
                  <a:lnTo>
                    <a:pt x="190" y="766"/>
                  </a:lnTo>
                  <a:lnTo>
                    <a:pt x="191" y="766"/>
                  </a:lnTo>
                  <a:lnTo>
                    <a:pt x="190" y="767"/>
                  </a:lnTo>
                  <a:lnTo>
                    <a:pt x="190" y="768"/>
                  </a:lnTo>
                  <a:lnTo>
                    <a:pt x="189" y="768"/>
                  </a:lnTo>
                  <a:lnTo>
                    <a:pt x="189" y="767"/>
                  </a:lnTo>
                  <a:lnTo>
                    <a:pt x="189" y="766"/>
                  </a:lnTo>
                  <a:lnTo>
                    <a:pt x="188" y="766"/>
                  </a:lnTo>
                  <a:lnTo>
                    <a:pt x="187" y="767"/>
                  </a:lnTo>
                  <a:lnTo>
                    <a:pt x="186" y="767"/>
                  </a:lnTo>
                  <a:lnTo>
                    <a:pt x="185" y="767"/>
                  </a:lnTo>
                  <a:lnTo>
                    <a:pt x="185" y="768"/>
                  </a:lnTo>
                  <a:lnTo>
                    <a:pt x="184" y="768"/>
                  </a:lnTo>
                  <a:lnTo>
                    <a:pt x="184" y="767"/>
                  </a:lnTo>
                  <a:lnTo>
                    <a:pt x="184" y="766"/>
                  </a:lnTo>
                  <a:lnTo>
                    <a:pt x="185" y="766"/>
                  </a:lnTo>
                  <a:lnTo>
                    <a:pt x="186" y="766"/>
                  </a:lnTo>
                  <a:lnTo>
                    <a:pt x="187" y="766"/>
                  </a:lnTo>
                  <a:lnTo>
                    <a:pt x="187" y="765"/>
                  </a:lnTo>
                  <a:lnTo>
                    <a:pt x="186" y="764"/>
                  </a:lnTo>
                  <a:lnTo>
                    <a:pt x="186" y="763"/>
                  </a:lnTo>
                  <a:lnTo>
                    <a:pt x="187" y="762"/>
                  </a:lnTo>
                  <a:lnTo>
                    <a:pt x="186" y="762"/>
                  </a:lnTo>
                  <a:lnTo>
                    <a:pt x="186" y="760"/>
                  </a:lnTo>
                  <a:lnTo>
                    <a:pt x="185" y="760"/>
                  </a:lnTo>
                  <a:lnTo>
                    <a:pt x="185" y="759"/>
                  </a:lnTo>
                  <a:lnTo>
                    <a:pt x="184" y="759"/>
                  </a:lnTo>
                  <a:lnTo>
                    <a:pt x="183" y="759"/>
                  </a:lnTo>
                  <a:lnTo>
                    <a:pt x="182" y="758"/>
                  </a:lnTo>
                  <a:lnTo>
                    <a:pt x="181" y="758"/>
                  </a:lnTo>
                  <a:lnTo>
                    <a:pt x="180" y="758"/>
                  </a:lnTo>
                  <a:lnTo>
                    <a:pt x="178" y="758"/>
                  </a:lnTo>
                  <a:lnTo>
                    <a:pt x="177" y="758"/>
                  </a:lnTo>
                  <a:lnTo>
                    <a:pt x="176" y="758"/>
                  </a:lnTo>
                  <a:lnTo>
                    <a:pt x="175" y="758"/>
                  </a:lnTo>
                  <a:close/>
                  <a:moveTo>
                    <a:pt x="184" y="745"/>
                  </a:moveTo>
                  <a:lnTo>
                    <a:pt x="184" y="745"/>
                  </a:lnTo>
                  <a:close/>
                  <a:moveTo>
                    <a:pt x="184" y="746"/>
                  </a:moveTo>
                  <a:lnTo>
                    <a:pt x="184" y="745"/>
                  </a:lnTo>
                  <a:lnTo>
                    <a:pt x="184" y="746"/>
                  </a:lnTo>
                  <a:close/>
                  <a:moveTo>
                    <a:pt x="184" y="745"/>
                  </a:moveTo>
                  <a:lnTo>
                    <a:pt x="184" y="745"/>
                  </a:lnTo>
                  <a:close/>
                  <a:moveTo>
                    <a:pt x="169" y="735"/>
                  </a:moveTo>
                  <a:lnTo>
                    <a:pt x="169" y="735"/>
                  </a:lnTo>
                  <a:lnTo>
                    <a:pt x="169" y="734"/>
                  </a:lnTo>
                  <a:lnTo>
                    <a:pt x="170" y="734"/>
                  </a:lnTo>
                  <a:lnTo>
                    <a:pt x="170" y="735"/>
                  </a:lnTo>
                  <a:lnTo>
                    <a:pt x="170" y="736"/>
                  </a:lnTo>
                  <a:lnTo>
                    <a:pt x="171" y="736"/>
                  </a:lnTo>
                  <a:lnTo>
                    <a:pt x="171" y="737"/>
                  </a:lnTo>
                  <a:lnTo>
                    <a:pt x="170" y="737"/>
                  </a:lnTo>
                  <a:lnTo>
                    <a:pt x="170" y="738"/>
                  </a:lnTo>
                  <a:lnTo>
                    <a:pt x="170" y="737"/>
                  </a:lnTo>
                  <a:lnTo>
                    <a:pt x="170" y="736"/>
                  </a:lnTo>
                  <a:lnTo>
                    <a:pt x="169" y="736"/>
                  </a:lnTo>
                  <a:lnTo>
                    <a:pt x="169" y="735"/>
                  </a:lnTo>
                  <a:close/>
                  <a:moveTo>
                    <a:pt x="170" y="738"/>
                  </a:moveTo>
                  <a:lnTo>
                    <a:pt x="170" y="738"/>
                  </a:lnTo>
                  <a:lnTo>
                    <a:pt x="171" y="738"/>
                  </a:lnTo>
                  <a:lnTo>
                    <a:pt x="171" y="737"/>
                  </a:lnTo>
                  <a:lnTo>
                    <a:pt x="172" y="737"/>
                  </a:lnTo>
                  <a:lnTo>
                    <a:pt x="171" y="738"/>
                  </a:lnTo>
                  <a:lnTo>
                    <a:pt x="172" y="738"/>
                  </a:lnTo>
                  <a:lnTo>
                    <a:pt x="173" y="738"/>
                  </a:lnTo>
                  <a:lnTo>
                    <a:pt x="172" y="738"/>
                  </a:lnTo>
                  <a:lnTo>
                    <a:pt x="172" y="739"/>
                  </a:lnTo>
                  <a:lnTo>
                    <a:pt x="171" y="739"/>
                  </a:lnTo>
                  <a:lnTo>
                    <a:pt x="171" y="738"/>
                  </a:lnTo>
                  <a:lnTo>
                    <a:pt x="170" y="738"/>
                  </a:lnTo>
                  <a:close/>
                  <a:moveTo>
                    <a:pt x="172" y="732"/>
                  </a:moveTo>
                  <a:lnTo>
                    <a:pt x="172" y="732"/>
                  </a:lnTo>
                  <a:lnTo>
                    <a:pt x="173" y="732"/>
                  </a:lnTo>
                  <a:lnTo>
                    <a:pt x="172" y="732"/>
                  </a:lnTo>
                  <a:close/>
                  <a:moveTo>
                    <a:pt x="173" y="732"/>
                  </a:moveTo>
                  <a:lnTo>
                    <a:pt x="173" y="732"/>
                  </a:lnTo>
                  <a:lnTo>
                    <a:pt x="174" y="732"/>
                  </a:lnTo>
                  <a:lnTo>
                    <a:pt x="174" y="731"/>
                  </a:lnTo>
                  <a:lnTo>
                    <a:pt x="174" y="732"/>
                  </a:lnTo>
                  <a:lnTo>
                    <a:pt x="174" y="731"/>
                  </a:lnTo>
                  <a:lnTo>
                    <a:pt x="174" y="732"/>
                  </a:lnTo>
                  <a:lnTo>
                    <a:pt x="175" y="732"/>
                  </a:lnTo>
                  <a:lnTo>
                    <a:pt x="176" y="732"/>
                  </a:lnTo>
                  <a:lnTo>
                    <a:pt x="175" y="732"/>
                  </a:lnTo>
                  <a:lnTo>
                    <a:pt x="175" y="733"/>
                  </a:lnTo>
                  <a:lnTo>
                    <a:pt x="176" y="732"/>
                  </a:lnTo>
                  <a:lnTo>
                    <a:pt x="177" y="733"/>
                  </a:lnTo>
                  <a:lnTo>
                    <a:pt x="176" y="733"/>
                  </a:lnTo>
                  <a:lnTo>
                    <a:pt x="175" y="733"/>
                  </a:lnTo>
                  <a:lnTo>
                    <a:pt x="175" y="734"/>
                  </a:lnTo>
                  <a:lnTo>
                    <a:pt x="175" y="735"/>
                  </a:lnTo>
                  <a:lnTo>
                    <a:pt x="174" y="735"/>
                  </a:lnTo>
                  <a:lnTo>
                    <a:pt x="174" y="734"/>
                  </a:lnTo>
                  <a:lnTo>
                    <a:pt x="174" y="733"/>
                  </a:lnTo>
                  <a:lnTo>
                    <a:pt x="174" y="734"/>
                  </a:lnTo>
                  <a:lnTo>
                    <a:pt x="173" y="734"/>
                  </a:lnTo>
                  <a:lnTo>
                    <a:pt x="173" y="735"/>
                  </a:lnTo>
                  <a:lnTo>
                    <a:pt x="173" y="734"/>
                  </a:lnTo>
                  <a:lnTo>
                    <a:pt x="172" y="734"/>
                  </a:lnTo>
                  <a:lnTo>
                    <a:pt x="172" y="733"/>
                  </a:lnTo>
                  <a:lnTo>
                    <a:pt x="173" y="733"/>
                  </a:lnTo>
                  <a:lnTo>
                    <a:pt x="173" y="732"/>
                  </a:lnTo>
                  <a:close/>
                  <a:moveTo>
                    <a:pt x="173" y="737"/>
                  </a:moveTo>
                  <a:lnTo>
                    <a:pt x="173" y="737"/>
                  </a:lnTo>
                  <a:lnTo>
                    <a:pt x="173" y="736"/>
                  </a:lnTo>
                  <a:lnTo>
                    <a:pt x="174" y="736"/>
                  </a:lnTo>
                  <a:lnTo>
                    <a:pt x="174" y="737"/>
                  </a:lnTo>
                  <a:lnTo>
                    <a:pt x="174" y="738"/>
                  </a:lnTo>
                  <a:lnTo>
                    <a:pt x="173" y="737"/>
                  </a:lnTo>
                  <a:close/>
                  <a:moveTo>
                    <a:pt x="174" y="738"/>
                  </a:moveTo>
                  <a:lnTo>
                    <a:pt x="174" y="738"/>
                  </a:lnTo>
                  <a:close/>
                  <a:moveTo>
                    <a:pt x="178" y="731"/>
                  </a:moveTo>
                  <a:lnTo>
                    <a:pt x="178" y="731"/>
                  </a:lnTo>
                  <a:close/>
                  <a:moveTo>
                    <a:pt x="178" y="731"/>
                  </a:moveTo>
                  <a:lnTo>
                    <a:pt x="178" y="731"/>
                  </a:lnTo>
                  <a:lnTo>
                    <a:pt x="178" y="730"/>
                  </a:lnTo>
                  <a:lnTo>
                    <a:pt x="179" y="730"/>
                  </a:lnTo>
                  <a:lnTo>
                    <a:pt x="179" y="731"/>
                  </a:lnTo>
                  <a:lnTo>
                    <a:pt x="178" y="731"/>
                  </a:lnTo>
                  <a:close/>
                  <a:moveTo>
                    <a:pt x="183" y="732"/>
                  </a:moveTo>
                  <a:lnTo>
                    <a:pt x="183" y="732"/>
                  </a:lnTo>
                  <a:lnTo>
                    <a:pt x="184" y="731"/>
                  </a:lnTo>
                  <a:lnTo>
                    <a:pt x="184" y="732"/>
                  </a:lnTo>
                  <a:lnTo>
                    <a:pt x="183" y="732"/>
                  </a:lnTo>
                  <a:close/>
                  <a:moveTo>
                    <a:pt x="184" y="730"/>
                  </a:moveTo>
                  <a:lnTo>
                    <a:pt x="184" y="730"/>
                  </a:lnTo>
                  <a:lnTo>
                    <a:pt x="185" y="730"/>
                  </a:lnTo>
                  <a:lnTo>
                    <a:pt x="185" y="729"/>
                  </a:lnTo>
                  <a:lnTo>
                    <a:pt x="186" y="729"/>
                  </a:lnTo>
                  <a:lnTo>
                    <a:pt x="186" y="730"/>
                  </a:lnTo>
                  <a:lnTo>
                    <a:pt x="185" y="730"/>
                  </a:lnTo>
                  <a:lnTo>
                    <a:pt x="184" y="730"/>
                  </a:lnTo>
                  <a:close/>
                  <a:moveTo>
                    <a:pt x="187" y="728"/>
                  </a:moveTo>
                  <a:lnTo>
                    <a:pt x="187" y="728"/>
                  </a:lnTo>
                  <a:lnTo>
                    <a:pt x="188" y="728"/>
                  </a:lnTo>
                  <a:lnTo>
                    <a:pt x="187" y="728"/>
                  </a:lnTo>
                  <a:close/>
                  <a:moveTo>
                    <a:pt x="187" y="737"/>
                  </a:moveTo>
                  <a:lnTo>
                    <a:pt x="187" y="736"/>
                  </a:lnTo>
                  <a:lnTo>
                    <a:pt x="188" y="736"/>
                  </a:lnTo>
                  <a:lnTo>
                    <a:pt x="188" y="735"/>
                  </a:lnTo>
                  <a:lnTo>
                    <a:pt x="188" y="736"/>
                  </a:lnTo>
                  <a:lnTo>
                    <a:pt x="188" y="735"/>
                  </a:lnTo>
                  <a:lnTo>
                    <a:pt x="188" y="736"/>
                  </a:lnTo>
                  <a:lnTo>
                    <a:pt x="187" y="736"/>
                  </a:lnTo>
                  <a:lnTo>
                    <a:pt x="187" y="737"/>
                  </a:lnTo>
                  <a:close/>
                  <a:moveTo>
                    <a:pt x="189" y="736"/>
                  </a:moveTo>
                  <a:lnTo>
                    <a:pt x="189" y="736"/>
                  </a:lnTo>
                  <a:lnTo>
                    <a:pt x="190" y="736"/>
                  </a:lnTo>
                  <a:lnTo>
                    <a:pt x="190" y="735"/>
                  </a:lnTo>
                  <a:lnTo>
                    <a:pt x="191" y="735"/>
                  </a:lnTo>
                  <a:lnTo>
                    <a:pt x="192" y="735"/>
                  </a:lnTo>
                  <a:lnTo>
                    <a:pt x="191" y="735"/>
                  </a:lnTo>
                  <a:lnTo>
                    <a:pt x="191" y="736"/>
                  </a:lnTo>
                  <a:lnTo>
                    <a:pt x="190" y="736"/>
                  </a:lnTo>
                  <a:lnTo>
                    <a:pt x="189" y="737"/>
                  </a:lnTo>
                  <a:lnTo>
                    <a:pt x="189" y="736"/>
                  </a:lnTo>
                  <a:close/>
                  <a:moveTo>
                    <a:pt x="190" y="739"/>
                  </a:moveTo>
                  <a:lnTo>
                    <a:pt x="190" y="739"/>
                  </a:lnTo>
                  <a:lnTo>
                    <a:pt x="191" y="739"/>
                  </a:lnTo>
                  <a:lnTo>
                    <a:pt x="190" y="739"/>
                  </a:lnTo>
                  <a:close/>
                  <a:moveTo>
                    <a:pt x="192" y="734"/>
                  </a:moveTo>
                  <a:lnTo>
                    <a:pt x="192" y="734"/>
                  </a:lnTo>
                  <a:lnTo>
                    <a:pt x="192" y="733"/>
                  </a:lnTo>
                  <a:lnTo>
                    <a:pt x="193" y="733"/>
                  </a:lnTo>
                  <a:lnTo>
                    <a:pt x="194" y="733"/>
                  </a:lnTo>
                  <a:lnTo>
                    <a:pt x="193" y="733"/>
                  </a:lnTo>
                  <a:lnTo>
                    <a:pt x="193" y="734"/>
                  </a:lnTo>
                  <a:lnTo>
                    <a:pt x="192" y="734"/>
                  </a:lnTo>
                  <a:lnTo>
                    <a:pt x="193" y="734"/>
                  </a:lnTo>
                  <a:lnTo>
                    <a:pt x="192" y="734"/>
                  </a:lnTo>
                  <a:close/>
                  <a:moveTo>
                    <a:pt x="194" y="728"/>
                  </a:moveTo>
                  <a:lnTo>
                    <a:pt x="194" y="728"/>
                  </a:lnTo>
                  <a:lnTo>
                    <a:pt x="195" y="728"/>
                  </a:lnTo>
                  <a:lnTo>
                    <a:pt x="195" y="727"/>
                  </a:lnTo>
                  <a:lnTo>
                    <a:pt x="195" y="728"/>
                  </a:lnTo>
                  <a:lnTo>
                    <a:pt x="194" y="728"/>
                  </a:lnTo>
                  <a:close/>
                  <a:moveTo>
                    <a:pt x="195" y="728"/>
                  </a:moveTo>
                  <a:lnTo>
                    <a:pt x="195" y="728"/>
                  </a:lnTo>
                  <a:lnTo>
                    <a:pt x="195" y="729"/>
                  </a:lnTo>
                  <a:lnTo>
                    <a:pt x="195" y="728"/>
                  </a:lnTo>
                  <a:close/>
                  <a:moveTo>
                    <a:pt x="194" y="737"/>
                  </a:moveTo>
                  <a:lnTo>
                    <a:pt x="194" y="737"/>
                  </a:lnTo>
                  <a:close/>
                  <a:moveTo>
                    <a:pt x="194" y="734"/>
                  </a:moveTo>
                  <a:lnTo>
                    <a:pt x="194" y="734"/>
                  </a:lnTo>
                  <a:lnTo>
                    <a:pt x="194" y="733"/>
                  </a:lnTo>
                  <a:lnTo>
                    <a:pt x="195" y="733"/>
                  </a:lnTo>
                  <a:lnTo>
                    <a:pt x="195" y="734"/>
                  </a:lnTo>
                  <a:lnTo>
                    <a:pt x="195" y="735"/>
                  </a:lnTo>
                  <a:lnTo>
                    <a:pt x="195" y="734"/>
                  </a:lnTo>
                  <a:lnTo>
                    <a:pt x="194" y="734"/>
                  </a:lnTo>
                  <a:close/>
                  <a:moveTo>
                    <a:pt x="197" y="725"/>
                  </a:moveTo>
                  <a:lnTo>
                    <a:pt x="197" y="725"/>
                  </a:lnTo>
                  <a:lnTo>
                    <a:pt x="197" y="724"/>
                  </a:lnTo>
                  <a:lnTo>
                    <a:pt x="197" y="723"/>
                  </a:lnTo>
                  <a:lnTo>
                    <a:pt x="198" y="723"/>
                  </a:lnTo>
                  <a:lnTo>
                    <a:pt x="198" y="724"/>
                  </a:lnTo>
                  <a:lnTo>
                    <a:pt x="198" y="725"/>
                  </a:lnTo>
                  <a:lnTo>
                    <a:pt x="197" y="725"/>
                  </a:lnTo>
                  <a:close/>
                  <a:moveTo>
                    <a:pt x="198" y="735"/>
                  </a:moveTo>
                  <a:lnTo>
                    <a:pt x="198" y="735"/>
                  </a:lnTo>
                  <a:lnTo>
                    <a:pt x="199" y="735"/>
                  </a:lnTo>
                  <a:lnTo>
                    <a:pt x="198" y="735"/>
                  </a:lnTo>
                  <a:close/>
                  <a:moveTo>
                    <a:pt x="199" y="732"/>
                  </a:moveTo>
                  <a:lnTo>
                    <a:pt x="199" y="732"/>
                  </a:lnTo>
                  <a:lnTo>
                    <a:pt x="200" y="732"/>
                  </a:lnTo>
                  <a:lnTo>
                    <a:pt x="199" y="732"/>
                  </a:lnTo>
                  <a:close/>
                  <a:moveTo>
                    <a:pt x="167" y="729"/>
                  </a:moveTo>
                  <a:lnTo>
                    <a:pt x="167" y="728"/>
                  </a:lnTo>
                  <a:lnTo>
                    <a:pt x="168" y="728"/>
                  </a:lnTo>
                  <a:lnTo>
                    <a:pt x="169" y="728"/>
                  </a:lnTo>
                  <a:lnTo>
                    <a:pt x="169" y="727"/>
                  </a:lnTo>
                  <a:lnTo>
                    <a:pt x="170" y="727"/>
                  </a:lnTo>
                  <a:lnTo>
                    <a:pt x="170" y="728"/>
                  </a:lnTo>
                  <a:lnTo>
                    <a:pt x="170" y="729"/>
                  </a:lnTo>
                  <a:lnTo>
                    <a:pt x="169" y="729"/>
                  </a:lnTo>
                  <a:lnTo>
                    <a:pt x="168" y="729"/>
                  </a:lnTo>
                  <a:lnTo>
                    <a:pt x="168" y="730"/>
                  </a:lnTo>
                  <a:lnTo>
                    <a:pt x="167" y="730"/>
                  </a:lnTo>
                  <a:lnTo>
                    <a:pt x="167" y="729"/>
                  </a:lnTo>
                  <a:close/>
                  <a:moveTo>
                    <a:pt x="173" y="726"/>
                  </a:moveTo>
                  <a:lnTo>
                    <a:pt x="173" y="726"/>
                  </a:lnTo>
                  <a:lnTo>
                    <a:pt x="174" y="726"/>
                  </a:lnTo>
                  <a:lnTo>
                    <a:pt x="173" y="726"/>
                  </a:lnTo>
                  <a:lnTo>
                    <a:pt x="172" y="726"/>
                  </a:lnTo>
                  <a:lnTo>
                    <a:pt x="173" y="726"/>
                  </a:lnTo>
                  <a:close/>
                  <a:moveTo>
                    <a:pt x="170" y="734"/>
                  </a:moveTo>
                  <a:lnTo>
                    <a:pt x="170" y="734"/>
                  </a:lnTo>
                  <a:lnTo>
                    <a:pt x="171" y="734"/>
                  </a:lnTo>
                  <a:lnTo>
                    <a:pt x="170" y="734"/>
                  </a:lnTo>
                  <a:close/>
                  <a:moveTo>
                    <a:pt x="176" y="725"/>
                  </a:moveTo>
                  <a:lnTo>
                    <a:pt x="176" y="725"/>
                  </a:lnTo>
                  <a:lnTo>
                    <a:pt x="176" y="724"/>
                  </a:lnTo>
                  <a:lnTo>
                    <a:pt x="177" y="724"/>
                  </a:lnTo>
                  <a:lnTo>
                    <a:pt x="177" y="725"/>
                  </a:lnTo>
                  <a:lnTo>
                    <a:pt x="176" y="725"/>
                  </a:lnTo>
                  <a:close/>
                  <a:moveTo>
                    <a:pt x="196" y="719"/>
                  </a:moveTo>
                  <a:lnTo>
                    <a:pt x="196" y="719"/>
                  </a:lnTo>
                  <a:lnTo>
                    <a:pt x="196" y="718"/>
                  </a:lnTo>
                  <a:lnTo>
                    <a:pt x="197" y="718"/>
                  </a:lnTo>
                  <a:lnTo>
                    <a:pt x="198" y="718"/>
                  </a:lnTo>
                  <a:lnTo>
                    <a:pt x="198" y="719"/>
                  </a:lnTo>
                  <a:lnTo>
                    <a:pt x="198" y="720"/>
                  </a:lnTo>
                  <a:lnTo>
                    <a:pt x="197" y="720"/>
                  </a:lnTo>
                  <a:lnTo>
                    <a:pt x="197" y="721"/>
                  </a:lnTo>
                  <a:lnTo>
                    <a:pt x="196" y="721"/>
                  </a:lnTo>
                  <a:lnTo>
                    <a:pt x="195" y="721"/>
                  </a:lnTo>
                  <a:lnTo>
                    <a:pt x="195" y="720"/>
                  </a:lnTo>
                  <a:lnTo>
                    <a:pt x="195" y="719"/>
                  </a:lnTo>
                  <a:lnTo>
                    <a:pt x="195" y="720"/>
                  </a:lnTo>
                  <a:lnTo>
                    <a:pt x="195" y="719"/>
                  </a:lnTo>
                  <a:lnTo>
                    <a:pt x="196" y="719"/>
                  </a:lnTo>
                  <a:close/>
                  <a:moveTo>
                    <a:pt x="191" y="725"/>
                  </a:moveTo>
                  <a:lnTo>
                    <a:pt x="191" y="725"/>
                  </a:lnTo>
                  <a:lnTo>
                    <a:pt x="192" y="725"/>
                  </a:lnTo>
                  <a:lnTo>
                    <a:pt x="192" y="724"/>
                  </a:lnTo>
                  <a:lnTo>
                    <a:pt x="192" y="725"/>
                  </a:lnTo>
                  <a:lnTo>
                    <a:pt x="191" y="725"/>
                  </a:lnTo>
                  <a:close/>
                  <a:moveTo>
                    <a:pt x="192" y="728"/>
                  </a:moveTo>
                  <a:lnTo>
                    <a:pt x="192" y="728"/>
                  </a:lnTo>
                  <a:lnTo>
                    <a:pt x="192" y="727"/>
                  </a:lnTo>
                  <a:lnTo>
                    <a:pt x="193" y="727"/>
                  </a:lnTo>
                  <a:lnTo>
                    <a:pt x="194" y="727"/>
                  </a:lnTo>
                  <a:lnTo>
                    <a:pt x="194" y="728"/>
                  </a:lnTo>
                  <a:lnTo>
                    <a:pt x="193" y="728"/>
                  </a:lnTo>
                  <a:lnTo>
                    <a:pt x="193" y="729"/>
                  </a:lnTo>
                  <a:lnTo>
                    <a:pt x="193" y="728"/>
                  </a:lnTo>
                  <a:lnTo>
                    <a:pt x="192" y="728"/>
                  </a:lnTo>
                  <a:lnTo>
                    <a:pt x="192" y="729"/>
                  </a:lnTo>
                  <a:lnTo>
                    <a:pt x="192" y="728"/>
                  </a:lnTo>
                  <a:close/>
                  <a:moveTo>
                    <a:pt x="194" y="717"/>
                  </a:moveTo>
                  <a:lnTo>
                    <a:pt x="194" y="717"/>
                  </a:lnTo>
                  <a:close/>
                  <a:moveTo>
                    <a:pt x="194" y="717"/>
                  </a:moveTo>
                  <a:lnTo>
                    <a:pt x="194" y="716"/>
                  </a:lnTo>
                  <a:lnTo>
                    <a:pt x="195" y="716"/>
                  </a:lnTo>
                  <a:lnTo>
                    <a:pt x="195" y="717"/>
                  </a:lnTo>
                  <a:lnTo>
                    <a:pt x="194" y="717"/>
                  </a:lnTo>
                  <a:close/>
                  <a:moveTo>
                    <a:pt x="204" y="732"/>
                  </a:moveTo>
                  <a:lnTo>
                    <a:pt x="204" y="732"/>
                  </a:lnTo>
                  <a:lnTo>
                    <a:pt x="204" y="731"/>
                  </a:lnTo>
                  <a:lnTo>
                    <a:pt x="204" y="732"/>
                  </a:lnTo>
                  <a:close/>
                  <a:moveTo>
                    <a:pt x="202" y="729"/>
                  </a:moveTo>
                  <a:lnTo>
                    <a:pt x="202" y="728"/>
                  </a:lnTo>
                  <a:lnTo>
                    <a:pt x="203" y="728"/>
                  </a:lnTo>
                  <a:lnTo>
                    <a:pt x="203" y="729"/>
                  </a:lnTo>
                  <a:lnTo>
                    <a:pt x="202" y="729"/>
                  </a:lnTo>
                  <a:close/>
                  <a:moveTo>
                    <a:pt x="203" y="731"/>
                  </a:moveTo>
                  <a:lnTo>
                    <a:pt x="203" y="730"/>
                  </a:lnTo>
                  <a:lnTo>
                    <a:pt x="204" y="730"/>
                  </a:lnTo>
                  <a:lnTo>
                    <a:pt x="204" y="731"/>
                  </a:lnTo>
                  <a:lnTo>
                    <a:pt x="203" y="731"/>
                  </a:lnTo>
                  <a:close/>
                  <a:moveTo>
                    <a:pt x="205" y="731"/>
                  </a:moveTo>
                  <a:lnTo>
                    <a:pt x="205" y="731"/>
                  </a:lnTo>
                  <a:close/>
                  <a:moveTo>
                    <a:pt x="253" y="763"/>
                  </a:moveTo>
                  <a:lnTo>
                    <a:pt x="253" y="763"/>
                  </a:lnTo>
                  <a:lnTo>
                    <a:pt x="253" y="762"/>
                  </a:lnTo>
                  <a:lnTo>
                    <a:pt x="254" y="762"/>
                  </a:lnTo>
                  <a:lnTo>
                    <a:pt x="254" y="763"/>
                  </a:lnTo>
                  <a:lnTo>
                    <a:pt x="254" y="764"/>
                  </a:lnTo>
                  <a:lnTo>
                    <a:pt x="253" y="764"/>
                  </a:lnTo>
                  <a:lnTo>
                    <a:pt x="253" y="763"/>
                  </a:lnTo>
                  <a:close/>
                  <a:moveTo>
                    <a:pt x="260" y="765"/>
                  </a:moveTo>
                  <a:lnTo>
                    <a:pt x="260" y="765"/>
                  </a:lnTo>
                  <a:lnTo>
                    <a:pt x="261" y="764"/>
                  </a:lnTo>
                  <a:lnTo>
                    <a:pt x="261" y="765"/>
                  </a:lnTo>
                  <a:lnTo>
                    <a:pt x="260" y="765"/>
                  </a:lnTo>
                  <a:close/>
                  <a:moveTo>
                    <a:pt x="271" y="759"/>
                  </a:moveTo>
                  <a:lnTo>
                    <a:pt x="271" y="759"/>
                  </a:lnTo>
                  <a:lnTo>
                    <a:pt x="271" y="758"/>
                  </a:lnTo>
                  <a:lnTo>
                    <a:pt x="271" y="759"/>
                  </a:lnTo>
                  <a:close/>
                  <a:moveTo>
                    <a:pt x="263" y="764"/>
                  </a:moveTo>
                  <a:lnTo>
                    <a:pt x="263" y="764"/>
                  </a:lnTo>
                  <a:lnTo>
                    <a:pt x="263" y="763"/>
                  </a:lnTo>
                  <a:lnTo>
                    <a:pt x="264" y="763"/>
                  </a:lnTo>
                  <a:lnTo>
                    <a:pt x="264" y="762"/>
                  </a:lnTo>
                  <a:lnTo>
                    <a:pt x="264" y="763"/>
                  </a:lnTo>
                  <a:lnTo>
                    <a:pt x="265" y="763"/>
                  </a:lnTo>
                  <a:lnTo>
                    <a:pt x="265" y="764"/>
                  </a:lnTo>
                  <a:lnTo>
                    <a:pt x="266" y="764"/>
                  </a:lnTo>
                  <a:lnTo>
                    <a:pt x="265" y="765"/>
                  </a:lnTo>
                  <a:lnTo>
                    <a:pt x="264" y="765"/>
                  </a:lnTo>
                  <a:lnTo>
                    <a:pt x="263" y="765"/>
                  </a:lnTo>
                  <a:lnTo>
                    <a:pt x="263" y="764"/>
                  </a:lnTo>
                  <a:close/>
                  <a:moveTo>
                    <a:pt x="291" y="754"/>
                  </a:moveTo>
                  <a:lnTo>
                    <a:pt x="291" y="754"/>
                  </a:lnTo>
                  <a:lnTo>
                    <a:pt x="291" y="753"/>
                  </a:lnTo>
                  <a:lnTo>
                    <a:pt x="292" y="753"/>
                  </a:lnTo>
                  <a:lnTo>
                    <a:pt x="292" y="752"/>
                  </a:lnTo>
                  <a:lnTo>
                    <a:pt x="293" y="752"/>
                  </a:lnTo>
                  <a:lnTo>
                    <a:pt x="294" y="752"/>
                  </a:lnTo>
                  <a:lnTo>
                    <a:pt x="295" y="752"/>
                  </a:lnTo>
                  <a:lnTo>
                    <a:pt x="296" y="752"/>
                  </a:lnTo>
                  <a:lnTo>
                    <a:pt x="297" y="752"/>
                  </a:lnTo>
                  <a:lnTo>
                    <a:pt x="297" y="751"/>
                  </a:lnTo>
                  <a:lnTo>
                    <a:pt x="298" y="751"/>
                  </a:lnTo>
                  <a:lnTo>
                    <a:pt x="298" y="752"/>
                  </a:lnTo>
                  <a:lnTo>
                    <a:pt x="298" y="753"/>
                  </a:lnTo>
                  <a:lnTo>
                    <a:pt x="298" y="754"/>
                  </a:lnTo>
                  <a:lnTo>
                    <a:pt x="298" y="755"/>
                  </a:lnTo>
                  <a:lnTo>
                    <a:pt x="299" y="755"/>
                  </a:lnTo>
                  <a:lnTo>
                    <a:pt x="298" y="755"/>
                  </a:lnTo>
                  <a:lnTo>
                    <a:pt x="298" y="756"/>
                  </a:lnTo>
                  <a:lnTo>
                    <a:pt x="297" y="755"/>
                  </a:lnTo>
                  <a:lnTo>
                    <a:pt x="297" y="756"/>
                  </a:lnTo>
                  <a:lnTo>
                    <a:pt x="296" y="756"/>
                  </a:lnTo>
                  <a:lnTo>
                    <a:pt x="296" y="757"/>
                  </a:lnTo>
                  <a:lnTo>
                    <a:pt x="295" y="756"/>
                  </a:lnTo>
                  <a:lnTo>
                    <a:pt x="295" y="755"/>
                  </a:lnTo>
                  <a:lnTo>
                    <a:pt x="294" y="754"/>
                  </a:lnTo>
                  <a:lnTo>
                    <a:pt x="294" y="755"/>
                  </a:lnTo>
                  <a:lnTo>
                    <a:pt x="293" y="755"/>
                  </a:lnTo>
                  <a:lnTo>
                    <a:pt x="293" y="756"/>
                  </a:lnTo>
                  <a:lnTo>
                    <a:pt x="292" y="756"/>
                  </a:lnTo>
                  <a:lnTo>
                    <a:pt x="292" y="755"/>
                  </a:lnTo>
                  <a:lnTo>
                    <a:pt x="291" y="755"/>
                  </a:lnTo>
                  <a:lnTo>
                    <a:pt x="291" y="754"/>
                  </a:lnTo>
                  <a:close/>
                  <a:moveTo>
                    <a:pt x="295" y="748"/>
                  </a:moveTo>
                  <a:lnTo>
                    <a:pt x="294" y="748"/>
                  </a:lnTo>
                  <a:lnTo>
                    <a:pt x="295" y="748"/>
                  </a:lnTo>
                  <a:lnTo>
                    <a:pt x="295" y="747"/>
                  </a:lnTo>
                  <a:lnTo>
                    <a:pt x="296" y="747"/>
                  </a:lnTo>
                  <a:lnTo>
                    <a:pt x="296" y="748"/>
                  </a:lnTo>
                  <a:lnTo>
                    <a:pt x="296" y="749"/>
                  </a:lnTo>
                  <a:lnTo>
                    <a:pt x="295" y="749"/>
                  </a:lnTo>
                  <a:lnTo>
                    <a:pt x="295" y="748"/>
                  </a:lnTo>
                  <a:close/>
                  <a:moveTo>
                    <a:pt x="101" y="758"/>
                  </a:moveTo>
                  <a:lnTo>
                    <a:pt x="101" y="757"/>
                  </a:lnTo>
                  <a:lnTo>
                    <a:pt x="101" y="756"/>
                  </a:lnTo>
                  <a:lnTo>
                    <a:pt x="101" y="755"/>
                  </a:lnTo>
                  <a:lnTo>
                    <a:pt x="103" y="755"/>
                  </a:lnTo>
                  <a:lnTo>
                    <a:pt x="104" y="755"/>
                  </a:lnTo>
                  <a:lnTo>
                    <a:pt x="103" y="755"/>
                  </a:lnTo>
                  <a:lnTo>
                    <a:pt x="102" y="756"/>
                  </a:lnTo>
                  <a:lnTo>
                    <a:pt x="102" y="757"/>
                  </a:lnTo>
                  <a:lnTo>
                    <a:pt x="101" y="757"/>
                  </a:lnTo>
                  <a:lnTo>
                    <a:pt x="101" y="758"/>
                  </a:lnTo>
                  <a:close/>
                  <a:moveTo>
                    <a:pt x="102" y="759"/>
                  </a:moveTo>
                  <a:lnTo>
                    <a:pt x="102" y="759"/>
                  </a:lnTo>
                  <a:lnTo>
                    <a:pt x="103" y="759"/>
                  </a:lnTo>
                  <a:lnTo>
                    <a:pt x="102" y="759"/>
                  </a:lnTo>
                  <a:close/>
                  <a:moveTo>
                    <a:pt x="105" y="759"/>
                  </a:moveTo>
                  <a:lnTo>
                    <a:pt x="105" y="759"/>
                  </a:lnTo>
                  <a:lnTo>
                    <a:pt x="105" y="758"/>
                  </a:lnTo>
                  <a:lnTo>
                    <a:pt x="106" y="758"/>
                  </a:lnTo>
                  <a:lnTo>
                    <a:pt x="106" y="759"/>
                  </a:lnTo>
                  <a:lnTo>
                    <a:pt x="105" y="759"/>
                  </a:lnTo>
                  <a:close/>
                  <a:moveTo>
                    <a:pt x="116" y="759"/>
                  </a:moveTo>
                  <a:lnTo>
                    <a:pt x="116" y="759"/>
                  </a:lnTo>
                  <a:lnTo>
                    <a:pt x="117" y="759"/>
                  </a:lnTo>
                  <a:lnTo>
                    <a:pt x="117" y="758"/>
                  </a:lnTo>
                  <a:lnTo>
                    <a:pt x="117" y="757"/>
                  </a:lnTo>
                  <a:lnTo>
                    <a:pt x="118" y="757"/>
                  </a:lnTo>
                  <a:lnTo>
                    <a:pt x="119" y="756"/>
                  </a:lnTo>
                  <a:lnTo>
                    <a:pt x="119" y="755"/>
                  </a:lnTo>
                  <a:lnTo>
                    <a:pt x="120" y="755"/>
                  </a:lnTo>
                  <a:lnTo>
                    <a:pt x="120" y="756"/>
                  </a:lnTo>
                  <a:lnTo>
                    <a:pt x="120" y="757"/>
                  </a:lnTo>
                  <a:lnTo>
                    <a:pt x="119" y="757"/>
                  </a:lnTo>
                  <a:lnTo>
                    <a:pt x="119" y="758"/>
                  </a:lnTo>
                  <a:lnTo>
                    <a:pt x="119" y="759"/>
                  </a:lnTo>
                  <a:lnTo>
                    <a:pt x="118" y="759"/>
                  </a:lnTo>
                  <a:lnTo>
                    <a:pt x="117" y="759"/>
                  </a:lnTo>
                  <a:lnTo>
                    <a:pt x="117" y="760"/>
                  </a:lnTo>
                  <a:lnTo>
                    <a:pt x="116" y="760"/>
                  </a:lnTo>
                  <a:lnTo>
                    <a:pt x="116" y="759"/>
                  </a:lnTo>
                  <a:close/>
                  <a:moveTo>
                    <a:pt x="123" y="754"/>
                  </a:moveTo>
                  <a:lnTo>
                    <a:pt x="123" y="753"/>
                  </a:lnTo>
                  <a:lnTo>
                    <a:pt x="123" y="754"/>
                  </a:lnTo>
                  <a:close/>
                  <a:moveTo>
                    <a:pt x="117" y="755"/>
                  </a:moveTo>
                  <a:lnTo>
                    <a:pt x="117" y="755"/>
                  </a:lnTo>
                  <a:lnTo>
                    <a:pt x="117" y="754"/>
                  </a:lnTo>
                  <a:lnTo>
                    <a:pt x="118" y="754"/>
                  </a:lnTo>
                  <a:lnTo>
                    <a:pt x="118" y="755"/>
                  </a:lnTo>
                  <a:lnTo>
                    <a:pt x="117" y="755"/>
                  </a:lnTo>
                  <a:close/>
                  <a:moveTo>
                    <a:pt x="73" y="820"/>
                  </a:moveTo>
                  <a:lnTo>
                    <a:pt x="73" y="820"/>
                  </a:lnTo>
                  <a:lnTo>
                    <a:pt x="74" y="820"/>
                  </a:lnTo>
                  <a:lnTo>
                    <a:pt x="73" y="820"/>
                  </a:lnTo>
                  <a:close/>
                  <a:moveTo>
                    <a:pt x="81" y="818"/>
                  </a:moveTo>
                  <a:lnTo>
                    <a:pt x="81" y="818"/>
                  </a:lnTo>
                  <a:lnTo>
                    <a:pt x="81" y="817"/>
                  </a:lnTo>
                  <a:lnTo>
                    <a:pt x="82" y="817"/>
                  </a:lnTo>
                  <a:lnTo>
                    <a:pt x="82" y="816"/>
                  </a:lnTo>
                  <a:lnTo>
                    <a:pt x="83" y="816"/>
                  </a:lnTo>
                  <a:lnTo>
                    <a:pt x="83" y="817"/>
                  </a:lnTo>
                  <a:lnTo>
                    <a:pt x="84" y="817"/>
                  </a:lnTo>
                  <a:lnTo>
                    <a:pt x="85" y="816"/>
                  </a:lnTo>
                  <a:lnTo>
                    <a:pt x="86" y="816"/>
                  </a:lnTo>
                  <a:lnTo>
                    <a:pt x="85" y="816"/>
                  </a:lnTo>
                  <a:lnTo>
                    <a:pt x="84" y="817"/>
                  </a:lnTo>
                  <a:lnTo>
                    <a:pt x="83" y="817"/>
                  </a:lnTo>
                  <a:lnTo>
                    <a:pt x="82" y="817"/>
                  </a:lnTo>
                  <a:lnTo>
                    <a:pt x="81" y="818"/>
                  </a:lnTo>
                  <a:close/>
                  <a:moveTo>
                    <a:pt x="66" y="811"/>
                  </a:moveTo>
                  <a:lnTo>
                    <a:pt x="66" y="811"/>
                  </a:lnTo>
                  <a:lnTo>
                    <a:pt x="66" y="810"/>
                  </a:lnTo>
                  <a:lnTo>
                    <a:pt x="67" y="810"/>
                  </a:lnTo>
                  <a:lnTo>
                    <a:pt x="68" y="810"/>
                  </a:lnTo>
                  <a:lnTo>
                    <a:pt x="68" y="811"/>
                  </a:lnTo>
                  <a:lnTo>
                    <a:pt x="68" y="812"/>
                  </a:lnTo>
                  <a:lnTo>
                    <a:pt x="67" y="812"/>
                  </a:lnTo>
                  <a:lnTo>
                    <a:pt x="67" y="811"/>
                  </a:lnTo>
                  <a:lnTo>
                    <a:pt x="66" y="811"/>
                  </a:lnTo>
                  <a:close/>
                  <a:moveTo>
                    <a:pt x="80" y="800"/>
                  </a:moveTo>
                  <a:lnTo>
                    <a:pt x="80" y="799"/>
                  </a:lnTo>
                  <a:lnTo>
                    <a:pt x="80" y="800"/>
                  </a:lnTo>
                  <a:lnTo>
                    <a:pt x="80" y="801"/>
                  </a:lnTo>
                  <a:lnTo>
                    <a:pt x="80" y="802"/>
                  </a:lnTo>
                  <a:lnTo>
                    <a:pt x="79" y="802"/>
                  </a:lnTo>
                  <a:lnTo>
                    <a:pt x="80" y="801"/>
                  </a:lnTo>
                  <a:lnTo>
                    <a:pt x="79" y="801"/>
                  </a:lnTo>
                  <a:lnTo>
                    <a:pt x="80" y="800"/>
                  </a:lnTo>
                  <a:close/>
                  <a:moveTo>
                    <a:pt x="103" y="866"/>
                  </a:moveTo>
                  <a:lnTo>
                    <a:pt x="103" y="865"/>
                  </a:lnTo>
                  <a:lnTo>
                    <a:pt x="103" y="864"/>
                  </a:lnTo>
                  <a:lnTo>
                    <a:pt x="104" y="864"/>
                  </a:lnTo>
                  <a:lnTo>
                    <a:pt x="104" y="865"/>
                  </a:lnTo>
                  <a:lnTo>
                    <a:pt x="103" y="865"/>
                  </a:lnTo>
                  <a:lnTo>
                    <a:pt x="103" y="866"/>
                  </a:lnTo>
                  <a:close/>
                  <a:moveTo>
                    <a:pt x="106" y="834"/>
                  </a:moveTo>
                  <a:lnTo>
                    <a:pt x="106" y="834"/>
                  </a:lnTo>
                  <a:lnTo>
                    <a:pt x="106" y="833"/>
                  </a:lnTo>
                  <a:lnTo>
                    <a:pt x="107" y="833"/>
                  </a:lnTo>
                  <a:lnTo>
                    <a:pt x="106" y="834"/>
                  </a:lnTo>
                  <a:close/>
                  <a:moveTo>
                    <a:pt x="112" y="818"/>
                  </a:moveTo>
                  <a:lnTo>
                    <a:pt x="112" y="818"/>
                  </a:lnTo>
                  <a:lnTo>
                    <a:pt x="113" y="817"/>
                  </a:lnTo>
                  <a:lnTo>
                    <a:pt x="113" y="818"/>
                  </a:lnTo>
                  <a:lnTo>
                    <a:pt x="112" y="818"/>
                  </a:lnTo>
                  <a:close/>
                  <a:moveTo>
                    <a:pt x="107" y="804"/>
                  </a:moveTo>
                  <a:lnTo>
                    <a:pt x="107" y="804"/>
                  </a:lnTo>
                  <a:lnTo>
                    <a:pt x="107" y="803"/>
                  </a:lnTo>
                  <a:lnTo>
                    <a:pt x="108" y="803"/>
                  </a:lnTo>
                  <a:lnTo>
                    <a:pt x="109" y="803"/>
                  </a:lnTo>
                  <a:lnTo>
                    <a:pt x="109" y="804"/>
                  </a:lnTo>
                  <a:lnTo>
                    <a:pt x="109" y="805"/>
                  </a:lnTo>
                  <a:lnTo>
                    <a:pt x="108" y="805"/>
                  </a:lnTo>
                  <a:lnTo>
                    <a:pt x="107" y="805"/>
                  </a:lnTo>
                  <a:lnTo>
                    <a:pt x="107" y="804"/>
                  </a:lnTo>
                  <a:close/>
                  <a:moveTo>
                    <a:pt x="91" y="816"/>
                  </a:moveTo>
                  <a:lnTo>
                    <a:pt x="91" y="816"/>
                  </a:lnTo>
                  <a:lnTo>
                    <a:pt x="92" y="815"/>
                  </a:lnTo>
                  <a:lnTo>
                    <a:pt x="93" y="815"/>
                  </a:lnTo>
                  <a:lnTo>
                    <a:pt x="93" y="814"/>
                  </a:lnTo>
                  <a:lnTo>
                    <a:pt x="94" y="814"/>
                  </a:lnTo>
                  <a:lnTo>
                    <a:pt x="95" y="814"/>
                  </a:lnTo>
                  <a:lnTo>
                    <a:pt x="96" y="814"/>
                  </a:lnTo>
                  <a:lnTo>
                    <a:pt x="96" y="813"/>
                  </a:lnTo>
                  <a:lnTo>
                    <a:pt x="97" y="813"/>
                  </a:lnTo>
                  <a:lnTo>
                    <a:pt x="98" y="812"/>
                  </a:lnTo>
                  <a:lnTo>
                    <a:pt x="99" y="811"/>
                  </a:lnTo>
                  <a:lnTo>
                    <a:pt x="99" y="810"/>
                  </a:lnTo>
                  <a:lnTo>
                    <a:pt x="100" y="810"/>
                  </a:lnTo>
                  <a:lnTo>
                    <a:pt x="100" y="809"/>
                  </a:lnTo>
                  <a:lnTo>
                    <a:pt x="101" y="809"/>
                  </a:lnTo>
                  <a:lnTo>
                    <a:pt x="102" y="809"/>
                  </a:lnTo>
                  <a:lnTo>
                    <a:pt x="102" y="810"/>
                  </a:lnTo>
                  <a:lnTo>
                    <a:pt x="103" y="810"/>
                  </a:lnTo>
                  <a:lnTo>
                    <a:pt x="103" y="811"/>
                  </a:lnTo>
                  <a:lnTo>
                    <a:pt x="103" y="810"/>
                  </a:lnTo>
                  <a:lnTo>
                    <a:pt x="104" y="810"/>
                  </a:lnTo>
                  <a:lnTo>
                    <a:pt x="103" y="811"/>
                  </a:lnTo>
                  <a:lnTo>
                    <a:pt x="103" y="812"/>
                  </a:lnTo>
                  <a:lnTo>
                    <a:pt x="102" y="813"/>
                  </a:lnTo>
                  <a:lnTo>
                    <a:pt x="101" y="813"/>
                  </a:lnTo>
                  <a:lnTo>
                    <a:pt x="101" y="814"/>
                  </a:lnTo>
                  <a:lnTo>
                    <a:pt x="100" y="814"/>
                  </a:lnTo>
                  <a:lnTo>
                    <a:pt x="99" y="814"/>
                  </a:lnTo>
                  <a:lnTo>
                    <a:pt x="98" y="814"/>
                  </a:lnTo>
                  <a:lnTo>
                    <a:pt x="98" y="815"/>
                  </a:lnTo>
                  <a:lnTo>
                    <a:pt x="98" y="816"/>
                  </a:lnTo>
                  <a:lnTo>
                    <a:pt x="97" y="816"/>
                  </a:lnTo>
                  <a:lnTo>
                    <a:pt x="96" y="816"/>
                  </a:lnTo>
                  <a:lnTo>
                    <a:pt x="95" y="816"/>
                  </a:lnTo>
                  <a:lnTo>
                    <a:pt x="94" y="816"/>
                  </a:lnTo>
                  <a:lnTo>
                    <a:pt x="93" y="816"/>
                  </a:lnTo>
                  <a:lnTo>
                    <a:pt x="92" y="816"/>
                  </a:lnTo>
                  <a:lnTo>
                    <a:pt x="91" y="816"/>
                  </a:lnTo>
                  <a:close/>
                  <a:moveTo>
                    <a:pt x="103" y="813"/>
                  </a:moveTo>
                  <a:lnTo>
                    <a:pt x="103" y="813"/>
                  </a:lnTo>
                  <a:lnTo>
                    <a:pt x="104" y="813"/>
                  </a:lnTo>
                  <a:lnTo>
                    <a:pt x="103" y="813"/>
                  </a:lnTo>
                  <a:close/>
                  <a:moveTo>
                    <a:pt x="104" y="809"/>
                  </a:moveTo>
                  <a:lnTo>
                    <a:pt x="104" y="809"/>
                  </a:lnTo>
                  <a:lnTo>
                    <a:pt x="104" y="808"/>
                  </a:lnTo>
                  <a:lnTo>
                    <a:pt x="105" y="808"/>
                  </a:lnTo>
                  <a:lnTo>
                    <a:pt x="106" y="808"/>
                  </a:lnTo>
                  <a:lnTo>
                    <a:pt x="106" y="809"/>
                  </a:lnTo>
                  <a:lnTo>
                    <a:pt x="106" y="810"/>
                  </a:lnTo>
                  <a:lnTo>
                    <a:pt x="105" y="809"/>
                  </a:lnTo>
                  <a:lnTo>
                    <a:pt x="104" y="809"/>
                  </a:lnTo>
                  <a:close/>
                  <a:moveTo>
                    <a:pt x="69" y="790"/>
                  </a:moveTo>
                  <a:lnTo>
                    <a:pt x="68" y="790"/>
                  </a:lnTo>
                  <a:lnTo>
                    <a:pt x="69" y="789"/>
                  </a:lnTo>
                  <a:lnTo>
                    <a:pt x="70" y="789"/>
                  </a:lnTo>
                  <a:lnTo>
                    <a:pt x="70" y="788"/>
                  </a:lnTo>
                  <a:lnTo>
                    <a:pt x="71" y="787"/>
                  </a:lnTo>
                  <a:lnTo>
                    <a:pt x="72" y="787"/>
                  </a:lnTo>
                  <a:lnTo>
                    <a:pt x="73" y="788"/>
                  </a:lnTo>
                  <a:lnTo>
                    <a:pt x="72" y="788"/>
                  </a:lnTo>
                  <a:lnTo>
                    <a:pt x="72" y="789"/>
                  </a:lnTo>
                  <a:lnTo>
                    <a:pt x="73" y="789"/>
                  </a:lnTo>
                  <a:lnTo>
                    <a:pt x="72" y="789"/>
                  </a:lnTo>
                  <a:lnTo>
                    <a:pt x="72" y="790"/>
                  </a:lnTo>
                  <a:lnTo>
                    <a:pt x="71" y="791"/>
                  </a:lnTo>
                  <a:lnTo>
                    <a:pt x="70" y="791"/>
                  </a:lnTo>
                  <a:lnTo>
                    <a:pt x="70" y="792"/>
                  </a:lnTo>
                  <a:lnTo>
                    <a:pt x="70" y="793"/>
                  </a:lnTo>
                  <a:lnTo>
                    <a:pt x="69" y="793"/>
                  </a:lnTo>
                  <a:lnTo>
                    <a:pt x="69" y="792"/>
                  </a:lnTo>
                  <a:lnTo>
                    <a:pt x="69" y="791"/>
                  </a:lnTo>
                  <a:lnTo>
                    <a:pt x="69" y="790"/>
                  </a:lnTo>
                  <a:close/>
                  <a:moveTo>
                    <a:pt x="71" y="797"/>
                  </a:moveTo>
                  <a:lnTo>
                    <a:pt x="71" y="797"/>
                  </a:lnTo>
                  <a:lnTo>
                    <a:pt x="72" y="797"/>
                  </a:lnTo>
                  <a:lnTo>
                    <a:pt x="71" y="798"/>
                  </a:lnTo>
                  <a:lnTo>
                    <a:pt x="71" y="797"/>
                  </a:lnTo>
                  <a:close/>
                  <a:moveTo>
                    <a:pt x="78" y="792"/>
                  </a:moveTo>
                  <a:lnTo>
                    <a:pt x="78" y="791"/>
                  </a:lnTo>
                  <a:lnTo>
                    <a:pt x="79" y="791"/>
                  </a:lnTo>
                  <a:lnTo>
                    <a:pt x="79" y="790"/>
                  </a:lnTo>
                  <a:lnTo>
                    <a:pt x="80" y="791"/>
                  </a:lnTo>
                  <a:lnTo>
                    <a:pt x="79" y="791"/>
                  </a:lnTo>
                  <a:lnTo>
                    <a:pt x="79" y="792"/>
                  </a:lnTo>
                  <a:lnTo>
                    <a:pt x="78" y="792"/>
                  </a:lnTo>
                  <a:close/>
                  <a:moveTo>
                    <a:pt x="76" y="781"/>
                  </a:moveTo>
                  <a:lnTo>
                    <a:pt x="76" y="780"/>
                  </a:lnTo>
                  <a:lnTo>
                    <a:pt x="76" y="781"/>
                  </a:lnTo>
                  <a:close/>
                  <a:moveTo>
                    <a:pt x="72" y="779"/>
                  </a:moveTo>
                  <a:lnTo>
                    <a:pt x="72" y="779"/>
                  </a:lnTo>
                  <a:lnTo>
                    <a:pt x="73" y="779"/>
                  </a:lnTo>
                  <a:lnTo>
                    <a:pt x="72" y="779"/>
                  </a:lnTo>
                  <a:close/>
                  <a:moveTo>
                    <a:pt x="75" y="772"/>
                  </a:moveTo>
                  <a:lnTo>
                    <a:pt x="75" y="772"/>
                  </a:lnTo>
                  <a:lnTo>
                    <a:pt x="75" y="771"/>
                  </a:lnTo>
                  <a:lnTo>
                    <a:pt x="76" y="772"/>
                  </a:lnTo>
                  <a:lnTo>
                    <a:pt x="75" y="772"/>
                  </a:lnTo>
                  <a:close/>
                  <a:moveTo>
                    <a:pt x="75" y="778"/>
                  </a:moveTo>
                  <a:lnTo>
                    <a:pt x="75" y="778"/>
                  </a:lnTo>
                  <a:lnTo>
                    <a:pt x="75" y="777"/>
                  </a:lnTo>
                  <a:lnTo>
                    <a:pt x="75" y="778"/>
                  </a:lnTo>
                  <a:lnTo>
                    <a:pt x="75" y="779"/>
                  </a:lnTo>
                  <a:lnTo>
                    <a:pt x="75" y="778"/>
                  </a:lnTo>
                  <a:close/>
                  <a:moveTo>
                    <a:pt x="76" y="774"/>
                  </a:moveTo>
                  <a:lnTo>
                    <a:pt x="76" y="773"/>
                  </a:lnTo>
                  <a:lnTo>
                    <a:pt x="76" y="772"/>
                  </a:lnTo>
                  <a:lnTo>
                    <a:pt x="77" y="772"/>
                  </a:lnTo>
                  <a:lnTo>
                    <a:pt x="77" y="773"/>
                  </a:lnTo>
                  <a:lnTo>
                    <a:pt x="76" y="774"/>
                  </a:lnTo>
                  <a:close/>
                  <a:moveTo>
                    <a:pt x="78" y="768"/>
                  </a:moveTo>
                  <a:lnTo>
                    <a:pt x="78" y="768"/>
                  </a:lnTo>
                  <a:lnTo>
                    <a:pt x="79" y="768"/>
                  </a:lnTo>
                  <a:lnTo>
                    <a:pt x="79" y="767"/>
                  </a:lnTo>
                  <a:lnTo>
                    <a:pt x="80" y="767"/>
                  </a:lnTo>
                  <a:lnTo>
                    <a:pt x="79" y="768"/>
                  </a:lnTo>
                  <a:lnTo>
                    <a:pt x="78" y="768"/>
                  </a:lnTo>
                  <a:close/>
                  <a:moveTo>
                    <a:pt x="88" y="759"/>
                  </a:moveTo>
                  <a:lnTo>
                    <a:pt x="88" y="759"/>
                  </a:lnTo>
                  <a:lnTo>
                    <a:pt x="89" y="759"/>
                  </a:lnTo>
                  <a:lnTo>
                    <a:pt x="90" y="758"/>
                  </a:lnTo>
                  <a:lnTo>
                    <a:pt x="90" y="759"/>
                  </a:lnTo>
                  <a:lnTo>
                    <a:pt x="91" y="758"/>
                  </a:lnTo>
                  <a:lnTo>
                    <a:pt x="92" y="758"/>
                  </a:lnTo>
                  <a:lnTo>
                    <a:pt x="91" y="759"/>
                  </a:lnTo>
                  <a:lnTo>
                    <a:pt x="90" y="759"/>
                  </a:lnTo>
                  <a:lnTo>
                    <a:pt x="90" y="760"/>
                  </a:lnTo>
                  <a:lnTo>
                    <a:pt x="89" y="760"/>
                  </a:lnTo>
                  <a:lnTo>
                    <a:pt x="88" y="760"/>
                  </a:lnTo>
                  <a:lnTo>
                    <a:pt x="89" y="759"/>
                  </a:lnTo>
                  <a:lnTo>
                    <a:pt x="88" y="759"/>
                  </a:lnTo>
                  <a:close/>
                  <a:moveTo>
                    <a:pt x="93" y="759"/>
                  </a:moveTo>
                  <a:lnTo>
                    <a:pt x="93" y="759"/>
                  </a:lnTo>
                  <a:lnTo>
                    <a:pt x="93" y="758"/>
                  </a:lnTo>
                  <a:lnTo>
                    <a:pt x="93" y="759"/>
                  </a:lnTo>
                  <a:close/>
                  <a:moveTo>
                    <a:pt x="72" y="772"/>
                  </a:moveTo>
                  <a:lnTo>
                    <a:pt x="72" y="771"/>
                  </a:lnTo>
                  <a:lnTo>
                    <a:pt x="73" y="771"/>
                  </a:lnTo>
                  <a:lnTo>
                    <a:pt x="73" y="770"/>
                  </a:lnTo>
                  <a:lnTo>
                    <a:pt x="73" y="771"/>
                  </a:lnTo>
                  <a:lnTo>
                    <a:pt x="73" y="772"/>
                  </a:lnTo>
                  <a:lnTo>
                    <a:pt x="72" y="772"/>
                  </a:lnTo>
                  <a:close/>
                  <a:moveTo>
                    <a:pt x="74" y="764"/>
                  </a:moveTo>
                  <a:lnTo>
                    <a:pt x="74" y="763"/>
                  </a:lnTo>
                  <a:lnTo>
                    <a:pt x="75" y="763"/>
                  </a:lnTo>
                  <a:lnTo>
                    <a:pt x="75" y="764"/>
                  </a:lnTo>
                  <a:lnTo>
                    <a:pt x="74" y="764"/>
                  </a:lnTo>
                  <a:close/>
                  <a:moveTo>
                    <a:pt x="179" y="821"/>
                  </a:moveTo>
                  <a:lnTo>
                    <a:pt x="179" y="821"/>
                  </a:lnTo>
                  <a:lnTo>
                    <a:pt x="179" y="820"/>
                  </a:lnTo>
                  <a:lnTo>
                    <a:pt x="180" y="820"/>
                  </a:lnTo>
                  <a:lnTo>
                    <a:pt x="180" y="821"/>
                  </a:lnTo>
                  <a:lnTo>
                    <a:pt x="179" y="821"/>
                  </a:lnTo>
                  <a:close/>
                  <a:moveTo>
                    <a:pt x="168" y="752"/>
                  </a:moveTo>
                  <a:lnTo>
                    <a:pt x="168" y="752"/>
                  </a:lnTo>
                  <a:lnTo>
                    <a:pt x="169" y="752"/>
                  </a:lnTo>
                  <a:lnTo>
                    <a:pt x="169" y="753"/>
                  </a:lnTo>
                  <a:lnTo>
                    <a:pt x="168" y="753"/>
                  </a:lnTo>
                  <a:lnTo>
                    <a:pt x="168" y="752"/>
                  </a:lnTo>
                  <a:close/>
                  <a:moveTo>
                    <a:pt x="171" y="752"/>
                  </a:moveTo>
                  <a:lnTo>
                    <a:pt x="171" y="752"/>
                  </a:lnTo>
                  <a:lnTo>
                    <a:pt x="172" y="752"/>
                  </a:lnTo>
                  <a:lnTo>
                    <a:pt x="172" y="751"/>
                  </a:lnTo>
                  <a:lnTo>
                    <a:pt x="172" y="750"/>
                  </a:lnTo>
                  <a:lnTo>
                    <a:pt x="173" y="750"/>
                  </a:lnTo>
                  <a:lnTo>
                    <a:pt x="174" y="750"/>
                  </a:lnTo>
                  <a:lnTo>
                    <a:pt x="173" y="750"/>
                  </a:lnTo>
                  <a:lnTo>
                    <a:pt x="173" y="751"/>
                  </a:lnTo>
                  <a:lnTo>
                    <a:pt x="173" y="752"/>
                  </a:lnTo>
                  <a:lnTo>
                    <a:pt x="172" y="752"/>
                  </a:lnTo>
                  <a:lnTo>
                    <a:pt x="171" y="752"/>
                  </a:lnTo>
                  <a:close/>
                  <a:moveTo>
                    <a:pt x="172" y="754"/>
                  </a:moveTo>
                  <a:lnTo>
                    <a:pt x="172" y="753"/>
                  </a:lnTo>
                  <a:lnTo>
                    <a:pt x="173" y="753"/>
                  </a:lnTo>
                  <a:lnTo>
                    <a:pt x="174" y="753"/>
                  </a:lnTo>
                  <a:lnTo>
                    <a:pt x="174" y="754"/>
                  </a:lnTo>
                  <a:lnTo>
                    <a:pt x="173" y="754"/>
                  </a:lnTo>
                  <a:lnTo>
                    <a:pt x="172" y="754"/>
                  </a:lnTo>
                  <a:close/>
                  <a:moveTo>
                    <a:pt x="172" y="758"/>
                  </a:moveTo>
                  <a:lnTo>
                    <a:pt x="172" y="757"/>
                  </a:lnTo>
                  <a:lnTo>
                    <a:pt x="173" y="757"/>
                  </a:lnTo>
                  <a:lnTo>
                    <a:pt x="173" y="758"/>
                  </a:lnTo>
                  <a:lnTo>
                    <a:pt x="172" y="758"/>
                  </a:lnTo>
                  <a:close/>
                  <a:moveTo>
                    <a:pt x="173" y="754"/>
                  </a:moveTo>
                  <a:lnTo>
                    <a:pt x="174" y="754"/>
                  </a:lnTo>
                  <a:lnTo>
                    <a:pt x="173" y="754"/>
                  </a:lnTo>
                  <a:close/>
                  <a:moveTo>
                    <a:pt x="173" y="767"/>
                  </a:moveTo>
                  <a:lnTo>
                    <a:pt x="173" y="767"/>
                  </a:lnTo>
                  <a:lnTo>
                    <a:pt x="173" y="766"/>
                  </a:lnTo>
                  <a:lnTo>
                    <a:pt x="174" y="766"/>
                  </a:lnTo>
                  <a:lnTo>
                    <a:pt x="174" y="765"/>
                  </a:lnTo>
                  <a:lnTo>
                    <a:pt x="174" y="766"/>
                  </a:lnTo>
                  <a:lnTo>
                    <a:pt x="174" y="767"/>
                  </a:lnTo>
                  <a:lnTo>
                    <a:pt x="173" y="767"/>
                  </a:lnTo>
                  <a:close/>
                  <a:moveTo>
                    <a:pt x="174" y="756"/>
                  </a:moveTo>
                  <a:lnTo>
                    <a:pt x="174" y="756"/>
                  </a:lnTo>
                  <a:lnTo>
                    <a:pt x="174" y="755"/>
                  </a:lnTo>
                  <a:lnTo>
                    <a:pt x="175" y="755"/>
                  </a:lnTo>
                  <a:lnTo>
                    <a:pt x="175" y="756"/>
                  </a:lnTo>
                  <a:lnTo>
                    <a:pt x="174" y="756"/>
                  </a:lnTo>
                  <a:close/>
                  <a:moveTo>
                    <a:pt x="178" y="753"/>
                  </a:moveTo>
                  <a:lnTo>
                    <a:pt x="178" y="753"/>
                  </a:lnTo>
                  <a:close/>
                  <a:moveTo>
                    <a:pt x="179" y="762"/>
                  </a:moveTo>
                  <a:lnTo>
                    <a:pt x="179" y="762"/>
                  </a:lnTo>
                  <a:lnTo>
                    <a:pt x="180" y="762"/>
                  </a:lnTo>
                  <a:lnTo>
                    <a:pt x="179" y="762"/>
                  </a:lnTo>
                  <a:close/>
                  <a:moveTo>
                    <a:pt x="180" y="762"/>
                  </a:moveTo>
                  <a:lnTo>
                    <a:pt x="180" y="762"/>
                  </a:lnTo>
                  <a:close/>
                  <a:moveTo>
                    <a:pt x="180" y="762"/>
                  </a:moveTo>
                  <a:lnTo>
                    <a:pt x="180" y="762"/>
                  </a:lnTo>
                  <a:lnTo>
                    <a:pt x="180" y="763"/>
                  </a:lnTo>
                  <a:lnTo>
                    <a:pt x="180" y="762"/>
                  </a:lnTo>
                  <a:close/>
                  <a:moveTo>
                    <a:pt x="192" y="765"/>
                  </a:moveTo>
                  <a:lnTo>
                    <a:pt x="192" y="765"/>
                  </a:lnTo>
                  <a:lnTo>
                    <a:pt x="193" y="765"/>
                  </a:lnTo>
                  <a:lnTo>
                    <a:pt x="192" y="765"/>
                  </a:lnTo>
                  <a:close/>
                  <a:moveTo>
                    <a:pt x="194" y="762"/>
                  </a:moveTo>
                  <a:lnTo>
                    <a:pt x="194" y="762"/>
                  </a:lnTo>
                  <a:lnTo>
                    <a:pt x="195" y="762"/>
                  </a:lnTo>
                  <a:lnTo>
                    <a:pt x="194" y="762"/>
                  </a:lnTo>
                  <a:lnTo>
                    <a:pt x="194" y="763"/>
                  </a:lnTo>
                  <a:lnTo>
                    <a:pt x="194" y="762"/>
                  </a:lnTo>
                  <a:close/>
                  <a:moveTo>
                    <a:pt x="195" y="752"/>
                  </a:moveTo>
                  <a:lnTo>
                    <a:pt x="195" y="752"/>
                  </a:lnTo>
                  <a:lnTo>
                    <a:pt x="196" y="752"/>
                  </a:lnTo>
                  <a:lnTo>
                    <a:pt x="197" y="752"/>
                  </a:lnTo>
                  <a:lnTo>
                    <a:pt x="197" y="753"/>
                  </a:lnTo>
                  <a:lnTo>
                    <a:pt x="196" y="753"/>
                  </a:lnTo>
                  <a:lnTo>
                    <a:pt x="196" y="752"/>
                  </a:lnTo>
                  <a:lnTo>
                    <a:pt x="195" y="752"/>
                  </a:lnTo>
                  <a:close/>
                  <a:moveTo>
                    <a:pt x="194" y="763"/>
                  </a:moveTo>
                  <a:lnTo>
                    <a:pt x="194" y="763"/>
                  </a:lnTo>
                  <a:lnTo>
                    <a:pt x="194" y="762"/>
                  </a:lnTo>
                  <a:lnTo>
                    <a:pt x="195" y="762"/>
                  </a:lnTo>
                  <a:lnTo>
                    <a:pt x="195" y="763"/>
                  </a:lnTo>
                  <a:lnTo>
                    <a:pt x="194" y="763"/>
                  </a:lnTo>
                  <a:close/>
                  <a:moveTo>
                    <a:pt x="196" y="751"/>
                  </a:moveTo>
                  <a:lnTo>
                    <a:pt x="196" y="751"/>
                  </a:lnTo>
                  <a:close/>
                  <a:moveTo>
                    <a:pt x="195" y="763"/>
                  </a:moveTo>
                  <a:lnTo>
                    <a:pt x="195" y="763"/>
                  </a:lnTo>
                  <a:lnTo>
                    <a:pt x="196" y="763"/>
                  </a:lnTo>
                  <a:lnTo>
                    <a:pt x="196" y="762"/>
                  </a:lnTo>
                  <a:lnTo>
                    <a:pt x="197" y="762"/>
                  </a:lnTo>
                  <a:lnTo>
                    <a:pt x="196" y="762"/>
                  </a:lnTo>
                  <a:lnTo>
                    <a:pt x="196" y="763"/>
                  </a:lnTo>
                  <a:lnTo>
                    <a:pt x="197" y="763"/>
                  </a:lnTo>
                  <a:lnTo>
                    <a:pt x="196" y="763"/>
                  </a:lnTo>
                  <a:lnTo>
                    <a:pt x="195" y="764"/>
                  </a:lnTo>
                  <a:lnTo>
                    <a:pt x="195" y="763"/>
                  </a:lnTo>
                  <a:close/>
                  <a:moveTo>
                    <a:pt x="200" y="749"/>
                  </a:moveTo>
                  <a:lnTo>
                    <a:pt x="200" y="749"/>
                  </a:lnTo>
                  <a:close/>
                  <a:moveTo>
                    <a:pt x="201" y="750"/>
                  </a:moveTo>
                  <a:lnTo>
                    <a:pt x="201" y="750"/>
                  </a:lnTo>
                  <a:close/>
                  <a:moveTo>
                    <a:pt x="199" y="766"/>
                  </a:moveTo>
                  <a:lnTo>
                    <a:pt x="199" y="766"/>
                  </a:lnTo>
                  <a:lnTo>
                    <a:pt x="199" y="765"/>
                  </a:lnTo>
                  <a:lnTo>
                    <a:pt x="200" y="765"/>
                  </a:lnTo>
                  <a:lnTo>
                    <a:pt x="201" y="765"/>
                  </a:lnTo>
                  <a:lnTo>
                    <a:pt x="201" y="764"/>
                  </a:lnTo>
                  <a:lnTo>
                    <a:pt x="202" y="764"/>
                  </a:lnTo>
                  <a:lnTo>
                    <a:pt x="202" y="765"/>
                  </a:lnTo>
                  <a:lnTo>
                    <a:pt x="202" y="764"/>
                  </a:lnTo>
                  <a:lnTo>
                    <a:pt x="202" y="765"/>
                  </a:lnTo>
                  <a:lnTo>
                    <a:pt x="203" y="765"/>
                  </a:lnTo>
                  <a:lnTo>
                    <a:pt x="203" y="766"/>
                  </a:lnTo>
                  <a:lnTo>
                    <a:pt x="202" y="766"/>
                  </a:lnTo>
                  <a:lnTo>
                    <a:pt x="201" y="766"/>
                  </a:lnTo>
                  <a:lnTo>
                    <a:pt x="200" y="766"/>
                  </a:lnTo>
                  <a:lnTo>
                    <a:pt x="200" y="767"/>
                  </a:lnTo>
                  <a:lnTo>
                    <a:pt x="201" y="767"/>
                  </a:lnTo>
                  <a:lnTo>
                    <a:pt x="200" y="767"/>
                  </a:lnTo>
                  <a:lnTo>
                    <a:pt x="200" y="766"/>
                  </a:lnTo>
                  <a:lnTo>
                    <a:pt x="199" y="766"/>
                  </a:lnTo>
                  <a:close/>
                  <a:moveTo>
                    <a:pt x="199" y="763"/>
                  </a:moveTo>
                  <a:lnTo>
                    <a:pt x="200" y="763"/>
                  </a:lnTo>
                  <a:lnTo>
                    <a:pt x="201" y="763"/>
                  </a:lnTo>
                  <a:lnTo>
                    <a:pt x="201" y="762"/>
                  </a:lnTo>
                  <a:lnTo>
                    <a:pt x="201" y="763"/>
                  </a:lnTo>
                  <a:lnTo>
                    <a:pt x="201" y="762"/>
                  </a:lnTo>
                  <a:lnTo>
                    <a:pt x="201" y="763"/>
                  </a:lnTo>
                  <a:lnTo>
                    <a:pt x="201" y="764"/>
                  </a:lnTo>
                  <a:lnTo>
                    <a:pt x="201" y="763"/>
                  </a:lnTo>
                  <a:lnTo>
                    <a:pt x="201" y="764"/>
                  </a:lnTo>
                  <a:lnTo>
                    <a:pt x="200" y="764"/>
                  </a:lnTo>
                  <a:lnTo>
                    <a:pt x="200" y="763"/>
                  </a:lnTo>
                  <a:lnTo>
                    <a:pt x="199" y="763"/>
                  </a:lnTo>
                  <a:close/>
                  <a:moveTo>
                    <a:pt x="207" y="747"/>
                  </a:moveTo>
                  <a:lnTo>
                    <a:pt x="207" y="747"/>
                  </a:lnTo>
                  <a:close/>
                  <a:moveTo>
                    <a:pt x="207" y="747"/>
                  </a:moveTo>
                  <a:lnTo>
                    <a:pt x="207" y="746"/>
                  </a:lnTo>
                  <a:lnTo>
                    <a:pt x="207" y="747"/>
                  </a:lnTo>
                  <a:lnTo>
                    <a:pt x="207" y="746"/>
                  </a:lnTo>
                  <a:lnTo>
                    <a:pt x="207" y="747"/>
                  </a:lnTo>
                  <a:close/>
                  <a:moveTo>
                    <a:pt x="207" y="747"/>
                  </a:moveTo>
                  <a:lnTo>
                    <a:pt x="207" y="747"/>
                  </a:lnTo>
                  <a:close/>
                  <a:moveTo>
                    <a:pt x="207" y="747"/>
                  </a:moveTo>
                  <a:lnTo>
                    <a:pt x="207" y="747"/>
                  </a:lnTo>
                  <a:close/>
                  <a:moveTo>
                    <a:pt x="207" y="747"/>
                  </a:moveTo>
                  <a:lnTo>
                    <a:pt x="207" y="746"/>
                  </a:lnTo>
                  <a:lnTo>
                    <a:pt x="207" y="747"/>
                  </a:lnTo>
                  <a:close/>
                  <a:moveTo>
                    <a:pt x="206" y="757"/>
                  </a:moveTo>
                  <a:lnTo>
                    <a:pt x="206" y="757"/>
                  </a:lnTo>
                  <a:lnTo>
                    <a:pt x="206" y="756"/>
                  </a:lnTo>
                  <a:lnTo>
                    <a:pt x="207" y="756"/>
                  </a:lnTo>
                  <a:lnTo>
                    <a:pt x="206" y="757"/>
                  </a:lnTo>
                  <a:close/>
                  <a:moveTo>
                    <a:pt x="207" y="758"/>
                  </a:moveTo>
                  <a:lnTo>
                    <a:pt x="207" y="758"/>
                  </a:lnTo>
                  <a:close/>
                  <a:moveTo>
                    <a:pt x="207" y="755"/>
                  </a:moveTo>
                  <a:lnTo>
                    <a:pt x="207" y="755"/>
                  </a:lnTo>
                  <a:lnTo>
                    <a:pt x="208" y="755"/>
                  </a:lnTo>
                  <a:lnTo>
                    <a:pt x="207" y="755"/>
                  </a:lnTo>
                  <a:lnTo>
                    <a:pt x="208" y="756"/>
                  </a:lnTo>
                  <a:lnTo>
                    <a:pt x="207" y="756"/>
                  </a:lnTo>
                  <a:lnTo>
                    <a:pt x="207" y="755"/>
                  </a:lnTo>
                  <a:close/>
                  <a:moveTo>
                    <a:pt x="211" y="754"/>
                  </a:moveTo>
                  <a:lnTo>
                    <a:pt x="211" y="754"/>
                  </a:lnTo>
                  <a:lnTo>
                    <a:pt x="211" y="753"/>
                  </a:lnTo>
                  <a:lnTo>
                    <a:pt x="212" y="753"/>
                  </a:lnTo>
                  <a:lnTo>
                    <a:pt x="212" y="754"/>
                  </a:lnTo>
                  <a:lnTo>
                    <a:pt x="212" y="753"/>
                  </a:lnTo>
                  <a:lnTo>
                    <a:pt x="212" y="754"/>
                  </a:lnTo>
                  <a:lnTo>
                    <a:pt x="211" y="754"/>
                  </a:lnTo>
                  <a:close/>
                  <a:moveTo>
                    <a:pt x="212" y="757"/>
                  </a:moveTo>
                  <a:lnTo>
                    <a:pt x="212" y="757"/>
                  </a:lnTo>
                  <a:lnTo>
                    <a:pt x="212" y="756"/>
                  </a:lnTo>
                  <a:lnTo>
                    <a:pt x="212" y="757"/>
                  </a:lnTo>
                  <a:close/>
                  <a:moveTo>
                    <a:pt x="213" y="754"/>
                  </a:moveTo>
                  <a:lnTo>
                    <a:pt x="213" y="754"/>
                  </a:lnTo>
                  <a:lnTo>
                    <a:pt x="214" y="754"/>
                  </a:lnTo>
                  <a:lnTo>
                    <a:pt x="214" y="755"/>
                  </a:lnTo>
                  <a:lnTo>
                    <a:pt x="214" y="754"/>
                  </a:lnTo>
                  <a:lnTo>
                    <a:pt x="213" y="754"/>
                  </a:lnTo>
                  <a:close/>
                  <a:moveTo>
                    <a:pt x="213" y="757"/>
                  </a:moveTo>
                  <a:lnTo>
                    <a:pt x="213" y="757"/>
                  </a:lnTo>
                  <a:lnTo>
                    <a:pt x="214" y="757"/>
                  </a:lnTo>
                  <a:lnTo>
                    <a:pt x="214" y="758"/>
                  </a:lnTo>
                  <a:lnTo>
                    <a:pt x="213" y="758"/>
                  </a:lnTo>
                  <a:lnTo>
                    <a:pt x="213" y="757"/>
                  </a:lnTo>
                  <a:close/>
                  <a:moveTo>
                    <a:pt x="215" y="751"/>
                  </a:moveTo>
                  <a:lnTo>
                    <a:pt x="215" y="751"/>
                  </a:lnTo>
                  <a:close/>
                  <a:moveTo>
                    <a:pt x="217" y="750"/>
                  </a:moveTo>
                  <a:lnTo>
                    <a:pt x="217" y="750"/>
                  </a:lnTo>
                  <a:lnTo>
                    <a:pt x="217" y="749"/>
                  </a:lnTo>
                  <a:lnTo>
                    <a:pt x="218" y="749"/>
                  </a:lnTo>
                  <a:lnTo>
                    <a:pt x="218" y="750"/>
                  </a:lnTo>
                  <a:lnTo>
                    <a:pt x="217" y="750"/>
                  </a:lnTo>
                  <a:close/>
                  <a:moveTo>
                    <a:pt x="217" y="754"/>
                  </a:moveTo>
                  <a:lnTo>
                    <a:pt x="217" y="754"/>
                  </a:lnTo>
                  <a:lnTo>
                    <a:pt x="217" y="753"/>
                  </a:lnTo>
                  <a:lnTo>
                    <a:pt x="217" y="754"/>
                  </a:lnTo>
                  <a:close/>
                  <a:moveTo>
                    <a:pt x="192" y="757"/>
                  </a:moveTo>
                  <a:lnTo>
                    <a:pt x="192" y="756"/>
                  </a:lnTo>
                  <a:lnTo>
                    <a:pt x="193" y="756"/>
                  </a:lnTo>
                  <a:lnTo>
                    <a:pt x="193" y="757"/>
                  </a:lnTo>
                  <a:lnTo>
                    <a:pt x="192" y="757"/>
                  </a:lnTo>
                  <a:lnTo>
                    <a:pt x="193" y="757"/>
                  </a:lnTo>
                  <a:lnTo>
                    <a:pt x="192" y="757"/>
                  </a:lnTo>
                  <a:lnTo>
                    <a:pt x="191" y="757"/>
                  </a:lnTo>
                  <a:lnTo>
                    <a:pt x="192" y="757"/>
                  </a:lnTo>
                  <a:close/>
                  <a:moveTo>
                    <a:pt x="197" y="754"/>
                  </a:moveTo>
                  <a:lnTo>
                    <a:pt x="197" y="753"/>
                  </a:lnTo>
                  <a:lnTo>
                    <a:pt x="198" y="753"/>
                  </a:lnTo>
                  <a:lnTo>
                    <a:pt x="197" y="753"/>
                  </a:lnTo>
                  <a:lnTo>
                    <a:pt x="197" y="754"/>
                  </a:lnTo>
                  <a:close/>
                  <a:moveTo>
                    <a:pt x="203" y="753"/>
                  </a:moveTo>
                  <a:lnTo>
                    <a:pt x="203" y="753"/>
                  </a:lnTo>
                  <a:lnTo>
                    <a:pt x="202" y="753"/>
                  </a:lnTo>
                  <a:lnTo>
                    <a:pt x="203" y="753"/>
                  </a:lnTo>
                  <a:lnTo>
                    <a:pt x="202" y="753"/>
                  </a:lnTo>
                  <a:lnTo>
                    <a:pt x="203" y="753"/>
                  </a:lnTo>
                  <a:close/>
                  <a:moveTo>
                    <a:pt x="203" y="752"/>
                  </a:moveTo>
                  <a:lnTo>
                    <a:pt x="203" y="752"/>
                  </a:lnTo>
                  <a:lnTo>
                    <a:pt x="204" y="752"/>
                  </a:lnTo>
                  <a:lnTo>
                    <a:pt x="204" y="753"/>
                  </a:lnTo>
                  <a:lnTo>
                    <a:pt x="203" y="753"/>
                  </a:lnTo>
                  <a:lnTo>
                    <a:pt x="204" y="753"/>
                  </a:lnTo>
                  <a:lnTo>
                    <a:pt x="203" y="753"/>
                  </a:lnTo>
                  <a:lnTo>
                    <a:pt x="204" y="753"/>
                  </a:lnTo>
                  <a:lnTo>
                    <a:pt x="204" y="752"/>
                  </a:lnTo>
                  <a:lnTo>
                    <a:pt x="203" y="752"/>
                  </a:lnTo>
                  <a:close/>
                  <a:moveTo>
                    <a:pt x="207" y="748"/>
                  </a:moveTo>
                  <a:lnTo>
                    <a:pt x="207" y="747"/>
                  </a:lnTo>
                  <a:lnTo>
                    <a:pt x="207" y="748"/>
                  </a:lnTo>
                  <a:close/>
                  <a:moveTo>
                    <a:pt x="203" y="762"/>
                  </a:moveTo>
                  <a:lnTo>
                    <a:pt x="203" y="762"/>
                  </a:lnTo>
                  <a:close/>
                  <a:moveTo>
                    <a:pt x="204" y="746"/>
                  </a:moveTo>
                  <a:lnTo>
                    <a:pt x="204" y="746"/>
                  </a:lnTo>
                  <a:lnTo>
                    <a:pt x="205" y="746"/>
                  </a:lnTo>
                  <a:lnTo>
                    <a:pt x="204" y="746"/>
                  </a:lnTo>
                  <a:lnTo>
                    <a:pt x="204" y="747"/>
                  </a:lnTo>
                  <a:lnTo>
                    <a:pt x="204" y="746"/>
                  </a:lnTo>
                  <a:lnTo>
                    <a:pt x="205" y="746"/>
                  </a:lnTo>
                  <a:lnTo>
                    <a:pt x="204" y="747"/>
                  </a:lnTo>
                  <a:lnTo>
                    <a:pt x="204" y="746"/>
                  </a:lnTo>
                  <a:close/>
                  <a:moveTo>
                    <a:pt x="450" y="796"/>
                  </a:moveTo>
                  <a:lnTo>
                    <a:pt x="450" y="795"/>
                  </a:lnTo>
                  <a:lnTo>
                    <a:pt x="450" y="796"/>
                  </a:lnTo>
                  <a:close/>
                  <a:moveTo>
                    <a:pt x="453" y="799"/>
                  </a:moveTo>
                  <a:lnTo>
                    <a:pt x="453" y="799"/>
                  </a:lnTo>
                  <a:lnTo>
                    <a:pt x="453" y="798"/>
                  </a:lnTo>
                  <a:lnTo>
                    <a:pt x="454" y="798"/>
                  </a:lnTo>
                  <a:lnTo>
                    <a:pt x="454" y="799"/>
                  </a:lnTo>
                  <a:lnTo>
                    <a:pt x="453" y="799"/>
                  </a:lnTo>
                  <a:lnTo>
                    <a:pt x="454" y="799"/>
                  </a:lnTo>
                  <a:lnTo>
                    <a:pt x="453" y="799"/>
                  </a:lnTo>
                  <a:close/>
                  <a:moveTo>
                    <a:pt x="470" y="795"/>
                  </a:moveTo>
                  <a:lnTo>
                    <a:pt x="470" y="794"/>
                  </a:lnTo>
                  <a:lnTo>
                    <a:pt x="471" y="794"/>
                  </a:lnTo>
                  <a:lnTo>
                    <a:pt x="471" y="793"/>
                  </a:lnTo>
                  <a:lnTo>
                    <a:pt x="472" y="793"/>
                  </a:lnTo>
                  <a:lnTo>
                    <a:pt x="471" y="793"/>
                  </a:lnTo>
                  <a:lnTo>
                    <a:pt x="471" y="794"/>
                  </a:lnTo>
                  <a:lnTo>
                    <a:pt x="472" y="794"/>
                  </a:lnTo>
                  <a:lnTo>
                    <a:pt x="473" y="795"/>
                  </a:lnTo>
                  <a:lnTo>
                    <a:pt x="472" y="795"/>
                  </a:lnTo>
                  <a:lnTo>
                    <a:pt x="471" y="795"/>
                  </a:lnTo>
                  <a:lnTo>
                    <a:pt x="470" y="795"/>
                  </a:lnTo>
                  <a:close/>
                  <a:moveTo>
                    <a:pt x="473" y="790"/>
                  </a:moveTo>
                  <a:lnTo>
                    <a:pt x="473" y="790"/>
                  </a:lnTo>
                  <a:lnTo>
                    <a:pt x="472" y="790"/>
                  </a:lnTo>
                  <a:lnTo>
                    <a:pt x="473" y="790"/>
                  </a:lnTo>
                  <a:close/>
                  <a:moveTo>
                    <a:pt x="350" y="739"/>
                  </a:moveTo>
                  <a:lnTo>
                    <a:pt x="350" y="739"/>
                  </a:lnTo>
                  <a:lnTo>
                    <a:pt x="349" y="739"/>
                  </a:lnTo>
                  <a:lnTo>
                    <a:pt x="348" y="740"/>
                  </a:lnTo>
                  <a:lnTo>
                    <a:pt x="347" y="740"/>
                  </a:lnTo>
                  <a:lnTo>
                    <a:pt x="347" y="741"/>
                  </a:lnTo>
                  <a:lnTo>
                    <a:pt x="346" y="741"/>
                  </a:lnTo>
                  <a:lnTo>
                    <a:pt x="346" y="742"/>
                  </a:lnTo>
                  <a:lnTo>
                    <a:pt x="345" y="742"/>
                  </a:lnTo>
                  <a:lnTo>
                    <a:pt x="344" y="742"/>
                  </a:lnTo>
                  <a:lnTo>
                    <a:pt x="343" y="742"/>
                  </a:lnTo>
                  <a:lnTo>
                    <a:pt x="342" y="741"/>
                  </a:lnTo>
                  <a:lnTo>
                    <a:pt x="341" y="740"/>
                  </a:lnTo>
                  <a:lnTo>
                    <a:pt x="342" y="740"/>
                  </a:lnTo>
                  <a:lnTo>
                    <a:pt x="342" y="739"/>
                  </a:lnTo>
                  <a:lnTo>
                    <a:pt x="343" y="738"/>
                  </a:lnTo>
                  <a:lnTo>
                    <a:pt x="343" y="736"/>
                  </a:lnTo>
                  <a:lnTo>
                    <a:pt x="342" y="736"/>
                  </a:lnTo>
                  <a:lnTo>
                    <a:pt x="341" y="736"/>
                  </a:lnTo>
                  <a:lnTo>
                    <a:pt x="341" y="735"/>
                  </a:lnTo>
                  <a:lnTo>
                    <a:pt x="341" y="734"/>
                  </a:lnTo>
                  <a:lnTo>
                    <a:pt x="341" y="733"/>
                  </a:lnTo>
                  <a:lnTo>
                    <a:pt x="341" y="732"/>
                  </a:lnTo>
                  <a:lnTo>
                    <a:pt x="342" y="732"/>
                  </a:lnTo>
                  <a:lnTo>
                    <a:pt x="343" y="732"/>
                  </a:lnTo>
                  <a:lnTo>
                    <a:pt x="344" y="732"/>
                  </a:lnTo>
                  <a:lnTo>
                    <a:pt x="345" y="731"/>
                  </a:lnTo>
                  <a:lnTo>
                    <a:pt x="346" y="732"/>
                  </a:lnTo>
                  <a:lnTo>
                    <a:pt x="347" y="732"/>
                  </a:lnTo>
                  <a:lnTo>
                    <a:pt x="348" y="732"/>
                  </a:lnTo>
                  <a:lnTo>
                    <a:pt x="348" y="731"/>
                  </a:lnTo>
                  <a:lnTo>
                    <a:pt x="349" y="731"/>
                  </a:lnTo>
                  <a:lnTo>
                    <a:pt x="350" y="731"/>
                  </a:lnTo>
                  <a:lnTo>
                    <a:pt x="350" y="732"/>
                  </a:lnTo>
                  <a:lnTo>
                    <a:pt x="351" y="731"/>
                  </a:lnTo>
                  <a:lnTo>
                    <a:pt x="351" y="730"/>
                  </a:lnTo>
                  <a:lnTo>
                    <a:pt x="352" y="730"/>
                  </a:lnTo>
                  <a:lnTo>
                    <a:pt x="353" y="730"/>
                  </a:lnTo>
                  <a:lnTo>
                    <a:pt x="354" y="730"/>
                  </a:lnTo>
                  <a:lnTo>
                    <a:pt x="356" y="730"/>
                  </a:lnTo>
                  <a:lnTo>
                    <a:pt x="356" y="731"/>
                  </a:lnTo>
                  <a:lnTo>
                    <a:pt x="356" y="732"/>
                  </a:lnTo>
                  <a:lnTo>
                    <a:pt x="355" y="732"/>
                  </a:lnTo>
                  <a:lnTo>
                    <a:pt x="355" y="733"/>
                  </a:lnTo>
                  <a:lnTo>
                    <a:pt x="354" y="734"/>
                  </a:lnTo>
                  <a:lnTo>
                    <a:pt x="353" y="735"/>
                  </a:lnTo>
                  <a:lnTo>
                    <a:pt x="352" y="736"/>
                  </a:lnTo>
                  <a:lnTo>
                    <a:pt x="353" y="736"/>
                  </a:lnTo>
                  <a:lnTo>
                    <a:pt x="353" y="737"/>
                  </a:lnTo>
                  <a:lnTo>
                    <a:pt x="353" y="738"/>
                  </a:lnTo>
                  <a:lnTo>
                    <a:pt x="354" y="738"/>
                  </a:lnTo>
                  <a:lnTo>
                    <a:pt x="354" y="739"/>
                  </a:lnTo>
                  <a:lnTo>
                    <a:pt x="353" y="739"/>
                  </a:lnTo>
                  <a:lnTo>
                    <a:pt x="352" y="739"/>
                  </a:lnTo>
                  <a:lnTo>
                    <a:pt x="351" y="739"/>
                  </a:lnTo>
                  <a:lnTo>
                    <a:pt x="350" y="739"/>
                  </a:lnTo>
                  <a:close/>
                  <a:moveTo>
                    <a:pt x="356" y="738"/>
                  </a:moveTo>
                  <a:lnTo>
                    <a:pt x="356" y="738"/>
                  </a:lnTo>
                  <a:lnTo>
                    <a:pt x="357" y="738"/>
                  </a:lnTo>
                  <a:lnTo>
                    <a:pt x="356" y="738"/>
                  </a:lnTo>
                  <a:close/>
                  <a:moveTo>
                    <a:pt x="357" y="742"/>
                  </a:moveTo>
                  <a:lnTo>
                    <a:pt x="356" y="742"/>
                  </a:lnTo>
                  <a:lnTo>
                    <a:pt x="357" y="742"/>
                  </a:lnTo>
                  <a:lnTo>
                    <a:pt x="358" y="742"/>
                  </a:lnTo>
                  <a:lnTo>
                    <a:pt x="358" y="741"/>
                  </a:lnTo>
                  <a:lnTo>
                    <a:pt x="357" y="741"/>
                  </a:lnTo>
                  <a:lnTo>
                    <a:pt x="357" y="740"/>
                  </a:lnTo>
                  <a:lnTo>
                    <a:pt x="358" y="740"/>
                  </a:lnTo>
                  <a:lnTo>
                    <a:pt x="357" y="740"/>
                  </a:lnTo>
                  <a:lnTo>
                    <a:pt x="357" y="739"/>
                  </a:lnTo>
                  <a:lnTo>
                    <a:pt x="358" y="739"/>
                  </a:lnTo>
                  <a:lnTo>
                    <a:pt x="359" y="738"/>
                  </a:lnTo>
                  <a:lnTo>
                    <a:pt x="359" y="739"/>
                  </a:lnTo>
                  <a:lnTo>
                    <a:pt x="358" y="739"/>
                  </a:lnTo>
                  <a:lnTo>
                    <a:pt x="358" y="740"/>
                  </a:lnTo>
                  <a:lnTo>
                    <a:pt x="359" y="740"/>
                  </a:lnTo>
                  <a:lnTo>
                    <a:pt x="359" y="741"/>
                  </a:lnTo>
                  <a:lnTo>
                    <a:pt x="359" y="742"/>
                  </a:lnTo>
                  <a:lnTo>
                    <a:pt x="358" y="742"/>
                  </a:lnTo>
                  <a:lnTo>
                    <a:pt x="357" y="742"/>
                  </a:lnTo>
                  <a:close/>
                  <a:moveTo>
                    <a:pt x="375" y="731"/>
                  </a:moveTo>
                  <a:lnTo>
                    <a:pt x="375" y="731"/>
                  </a:lnTo>
                  <a:lnTo>
                    <a:pt x="375" y="730"/>
                  </a:lnTo>
                  <a:lnTo>
                    <a:pt x="376" y="730"/>
                  </a:lnTo>
                  <a:lnTo>
                    <a:pt x="376" y="731"/>
                  </a:lnTo>
                  <a:lnTo>
                    <a:pt x="375" y="731"/>
                  </a:lnTo>
                  <a:close/>
                  <a:moveTo>
                    <a:pt x="357" y="731"/>
                  </a:moveTo>
                  <a:lnTo>
                    <a:pt x="357" y="730"/>
                  </a:lnTo>
                  <a:lnTo>
                    <a:pt x="358" y="730"/>
                  </a:lnTo>
                  <a:lnTo>
                    <a:pt x="358" y="731"/>
                  </a:lnTo>
                  <a:lnTo>
                    <a:pt x="357" y="731"/>
                  </a:lnTo>
                  <a:close/>
                  <a:moveTo>
                    <a:pt x="330" y="756"/>
                  </a:moveTo>
                  <a:lnTo>
                    <a:pt x="330" y="755"/>
                  </a:lnTo>
                  <a:lnTo>
                    <a:pt x="331" y="755"/>
                  </a:lnTo>
                  <a:lnTo>
                    <a:pt x="332" y="755"/>
                  </a:lnTo>
                  <a:lnTo>
                    <a:pt x="332" y="754"/>
                  </a:lnTo>
                  <a:lnTo>
                    <a:pt x="332" y="753"/>
                  </a:lnTo>
                  <a:lnTo>
                    <a:pt x="333" y="753"/>
                  </a:lnTo>
                  <a:lnTo>
                    <a:pt x="333" y="752"/>
                  </a:lnTo>
                  <a:lnTo>
                    <a:pt x="334" y="752"/>
                  </a:lnTo>
                  <a:lnTo>
                    <a:pt x="335" y="752"/>
                  </a:lnTo>
                  <a:lnTo>
                    <a:pt x="335" y="753"/>
                  </a:lnTo>
                  <a:lnTo>
                    <a:pt x="336" y="752"/>
                  </a:lnTo>
                  <a:lnTo>
                    <a:pt x="337" y="752"/>
                  </a:lnTo>
                  <a:lnTo>
                    <a:pt x="338" y="752"/>
                  </a:lnTo>
                  <a:lnTo>
                    <a:pt x="337" y="753"/>
                  </a:lnTo>
                  <a:lnTo>
                    <a:pt x="337" y="754"/>
                  </a:lnTo>
                  <a:lnTo>
                    <a:pt x="336" y="755"/>
                  </a:lnTo>
                  <a:lnTo>
                    <a:pt x="335" y="755"/>
                  </a:lnTo>
                  <a:lnTo>
                    <a:pt x="335" y="756"/>
                  </a:lnTo>
                  <a:lnTo>
                    <a:pt x="334" y="756"/>
                  </a:lnTo>
                  <a:lnTo>
                    <a:pt x="334" y="757"/>
                  </a:lnTo>
                  <a:lnTo>
                    <a:pt x="334" y="758"/>
                  </a:lnTo>
                  <a:lnTo>
                    <a:pt x="333" y="758"/>
                  </a:lnTo>
                  <a:lnTo>
                    <a:pt x="332" y="759"/>
                  </a:lnTo>
                  <a:lnTo>
                    <a:pt x="332" y="760"/>
                  </a:lnTo>
                  <a:lnTo>
                    <a:pt x="332" y="761"/>
                  </a:lnTo>
                  <a:lnTo>
                    <a:pt x="331" y="761"/>
                  </a:lnTo>
                  <a:lnTo>
                    <a:pt x="331" y="762"/>
                  </a:lnTo>
                  <a:lnTo>
                    <a:pt x="330" y="762"/>
                  </a:lnTo>
                  <a:lnTo>
                    <a:pt x="330" y="761"/>
                  </a:lnTo>
                  <a:lnTo>
                    <a:pt x="331" y="760"/>
                  </a:lnTo>
                  <a:lnTo>
                    <a:pt x="331" y="759"/>
                  </a:lnTo>
                  <a:lnTo>
                    <a:pt x="330" y="759"/>
                  </a:lnTo>
                  <a:lnTo>
                    <a:pt x="330" y="758"/>
                  </a:lnTo>
                  <a:lnTo>
                    <a:pt x="330" y="757"/>
                  </a:lnTo>
                  <a:lnTo>
                    <a:pt x="330" y="756"/>
                  </a:lnTo>
                  <a:close/>
                  <a:moveTo>
                    <a:pt x="325" y="756"/>
                  </a:moveTo>
                  <a:lnTo>
                    <a:pt x="324" y="756"/>
                  </a:lnTo>
                  <a:lnTo>
                    <a:pt x="325" y="756"/>
                  </a:lnTo>
                  <a:lnTo>
                    <a:pt x="325" y="755"/>
                  </a:lnTo>
                  <a:lnTo>
                    <a:pt x="325" y="756"/>
                  </a:lnTo>
                  <a:lnTo>
                    <a:pt x="325" y="757"/>
                  </a:lnTo>
                  <a:lnTo>
                    <a:pt x="325" y="756"/>
                  </a:lnTo>
                  <a:close/>
                  <a:moveTo>
                    <a:pt x="327" y="741"/>
                  </a:moveTo>
                  <a:lnTo>
                    <a:pt x="327" y="741"/>
                  </a:lnTo>
                  <a:lnTo>
                    <a:pt x="327" y="740"/>
                  </a:lnTo>
                  <a:lnTo>
                    <a:pt x="328" y="740"/>
                  </a:lnTo>
                  <a:lnTo>
                    <a:pt x="329" y="741"/>
                  </a:lnTo>
                  <a:lnTo>
                    <a:pt x="327" y="741"/>
                  </a:lnTo>
                  <a:close/>
                  <a:moveTo>
                    <a:pt x="335" y="752"/>
                  </a:moveTo>
                  <a:lnTo>
                    <a:pt x="335" y="752"/>
                  </a:lnTo>
                  <a:lnTo>
                    <a:pt x="335" y="751"/>
                  </a:lnTo>
                  <a:lnTo>
                    <a:pt x="336" y="751"/>
                  </a:lnTo>
                  <a:lnTo>
                    <a:pt x="337" y="751"/>
                  </a:lnTo>
                  <a:lnTo>
                    <a:pt x="336" y="752"/>
                  </a:lnTo>
                  <a:lnTo>
                    <a:pt x="335" y="752"/>
                  </a:lnTo>
                  <a:close/>
                  <a:moveTo>
                    <a:pt x="338" y="736"/>
                  </a:moveTo>
                  <a:lnTo>
                    <a:pt x="338" y="735"/>
                  </a:lnTo>
                  <a:lnTo>
                    <a:pt x="339" y="735"/>
                  </a:lnTo>
                  <a:lnTo>
                    <a:pt x="339" y="734"/>
                  </a:lnTo>
                  <a:lnTo>
                    <a:pt x="340" y="734"/>
                  </a:lnTo>
                  <a:lnTo>
                    <a:pt x="340" y="735"/>
                  </a:lnTo>
                  <a:lnTo>
                    <a:pt x="339" y="735"/>
                  </a:lnTo>
                  <a:lnTo>
                    <a:pt x="338" y="736"/>
                  </a:lnTo>
                  <a:close/>
                  <a:moveTo>
                    <a:pt x="322" y="734"/>
                  </a:moveTo>
                  <a:lnTo>
                    <a:pt x="322" y="734"/>
                  </a:lnTo>
                  <a:lnTo>
                    <a:pt x="323" y="734"/>
                  </a:lnTo>
                  <a:lnTo>
                    <a:pt x="322" y="734"/>
                  </a:lnTo>
                  <a:lnTo>
                    <a:pt x="322" y="735"/>
                  </a:lnTo>
                  <a:lnTo>
                    <a:pt x="322" y="734"/>
                  </a:lnTo>
                  <a:close/>
                  <a:moveTo>
                    <a:pt x="324" y="734"/>
                  </a:moveTo>
                  <a:lnTo>
                    <a:pt x="323" y="734"/>
                  </a:lnTo>
                  <a:lnTo>
                    <a:pt x="324" y="734"/>
                  </a:lnTo>
                  <a:lnTo>
                    <a:pt x="325" y="734"/>
                  </a:lnTo>
                  <a:lnTo>
                    <a:pt x="324" y="734"/>
                  </a:lnTo>
                  <a:lnTo>
                    <a:pt x="324" y="735"/>
                  </a:lnTo>
                  <a:lnTo>
                    <a:pt x="324" y="734"/>
                  </a:lnTo>
                  <a:close/>
                  <a:moveTo>
                    <a:pt x="324" y="758"/>
                  </a:moveTo>
                  <a:lnTo>
                    <a:pt x="324" y="757"/>
                  </a:lnTo>
                  <a:lnTo>
                    <a:pt x="325" y="757"/>
                  </a:lnTo>
                  <a:lnTo>
                    <a:pt x="326" y="757"/>
                  </a:lnTo>
                  <a:lnTo>
                    <a:pt x="326" y="758"/>
                  </a:lnTo>
                  <a:lnTo>
                    <a:pt x="325" y="758"/>
                  </a:lnTo>
                  <a:lnTo>
                    <a:pt x="325" y="759"/>
                  </a:lnTo>
                  <a:lnTo>
                    <a:pt x="324" y="758"/>
                  </a:lnTo>
                  <a:lnTo>
                    <a:pt x="325" y="758"/>
                  </a:lnTo>
                  <a:lnTo>
                    <a:pt x="324" y="758"/>
                  </a:lnTo>
                  <a:close/>
                  <a:moveTo>
                    <a:pt x="324" y="765"/>
                  </a:moveTo>
                  <a:lnTo>
                    <a:pt x="324" y="764"/>
                  </a:lnTo>
                  <a:lnTo>
                    <a:pt x="324" y="763"/>
                  </a:lnTo>
                  <a:lnTo>
                    <a:pt x="324" y="764"/>
                  </a:lnTo>
                  <a:lnTo>
                    <a:pt x="325" y="764"/>
                  </a:lnTo>
                  <a:lnTo>
                    <a:pt x="325" y="765"/>
                  </a:lnTo>
                  <a:lnTo>
                    <a:pt x="324" y="765"/>
                  </a:lnTo>
                  <a:close/>
                  <a:moveTo>
                    <a:pt x="326" y="765"/>
                  </a:moveTo>
                  <a:lnTo>
                    <a:pt x="326" y="764"/>
                  </a:lnTo>
                  <a:lnTo>
                    <a:pt x="326" y="763"/>
                  </a:lnTo>
                  <a:lnTo>
                    <a:pt x="327" y="763"/>
                  </a:lnTo>
                  <a:lnTo>
                    <a:pt x="327" y="764"/>
                  </a:lnTo>
                  <a:lnTo>
                    <a:pt x="326" y="765"/>
                  </a:lnTo>
                  <a:close/>
                  <a:moveTo>
                    <a:pt x="339" y="750"/>
                  </a:moveTo>
                  <a:lnTo>
                    <a:pt x="339" y="750"/>
                  </a:lnTo>
                  <a:lnTo>
                    <a:pt x="339" y="749"/>
                  </a:lnTo>
                  <a:lnTo>
                    <a:pt x="340" y="749"/>
                  </a:lnTo>
                  <a:lnTo>
                    <a:pt x="341" y="749"/>
                  </a:lnTo>
                  <a:lnTo>
                    <a:pt x="341" y="750"/>
                  </a:lnTo>
                  <a:lnTo>
                    <a:pt x="340" y="750"/>
                  </a:lnTo>
                  <a:lnTo>
                    <a:pt x="340" y="751"/>
                  </a:lnTo>
                  <a:lnTo>
                    <a:pt x="339" y="751"/>
                  </a:lnTo>
                  <a:lnTo>
                    <a:pt x="339" y="750"/>
                  </a:lnTo>
                  <a:close/>
                  <a:moveTo>
                    <a:pt x="339" y="755"/>
                  </a:moveTo>
                  <a:lnTo>
                    <a:pt x="339" y="755"/>
                  </a:lnTo>
                  <a:lnTo>
                    <a:pt x="339" y="754"/>
                  </a:lnTo>
                  <a:lnTo>
                    <a:pt x="339" y="753"/>
                  </a:lnTo>
                  <a:lnTo>
                    <a:pt x="340" y="753"/>
                  </a:lnTo>
                  <a:lnTo>
                    <a:pt x="340" y="752"/>
                  </a:lnTo>
                  <a:lnTo>
                    <a:pt x="340" y="753"/>
                  </a:lnTo>
                  <a:lnTo>
                    <a:pt x="339" y="755"/>
                  </a:lnTo>
                  <a:close/>
                  <a:moveTo>
                    <a:pt x="132" y="751"/>
                  </a:moveTo>
                  <a:lnTo>
                    <a:pt x="132" y="750"/>
                  </a:lnTo>
                  <a:lnTo>
                    <a:pt x="133" y="750"/>
                  </a:lnTo>
                  <a:lnTo>
                    <a:pt x="133" y="749"/>
                  </a:lnTo>
                  <a:lnTo>
                    <a:pt x="133" y="750"/>
                  </a:lnTo>
                  <a:lnTo>
                    <a:pt x="133" y="749"/>
                  </a:lnTo>
                  <a:lnTo>
                    <a:pt x="133" y="750"/>
                  </a:lnTo>
                  <a:lnTo>
                    <a:pt x="133" y="749"/>
                  </a:lnTo>
                  <a:lnTo>
                    <a:pt x="133" y="750"/>
                  </a:lnTo>
                  <a:lnTo>
                    <a:pt x="134" y="749"/>
                  </a:lnTo>
                  <a:lnTo>
                    <a:pt x="134" y="750"/>
                  </a:lnTo>
                  <a:lnTo>
                    <a:pt x="133" y="750"/>
                  </a:lnTo>
                  <a:lnTo>
                    <a:pt x="132" y="751"/>
                  </a:lnTo>
                  <a:close/>
                  <a:moveTo>
                    <a:pt x="137" y="757"/>
                  </a:moveTo>
                  <a:lnTo>
                    <a:pt x="137" y="757"/>
                  </a:lnTo>
                  <a:lnTo>
                    <a:pt x="137" y="756"/>
                  </a:lnTo>
                  <a:lnTo>
                    <a:pt x="138" y="756"/>
                  </a:lnTo>
                  <a:lnTo>
                    <a:pt x="138" y="755"/>
                  </a:lnTo>
                  <a:lnTo>
                    <a:pt x="137" y="755"/>
                  </a:lnTo>
                  <a:lnTo>
                    <a:pt x="138" y="755"/>
                  </a:lnTo>
                  <a:lnTo>
                    <a:pt x="139" y="755"/>
                  </a:lnTo>
                  <a:lnTo>
                    <a:pt x="140" y="754"/>
                  </a:lnTo>
                  <a:lnTo>
                    <a:pt x="140" y="755"/>
                  </a:lnTo>
                  <a:lnTo>
                    <a:pt x="141" y="755"/>
                  </a:lnTo>
                  <a:lnTo>
                    <a:pt x="141" y="754"/>
                  </a:lnTo>
                  <a:lnTo>
                    <a:pt x="142" y="754"/>
                  </a:lnTo>
                  <a:lnTo>
                    <a:pt x="142" y="753"/>
                  </a:lnTo>
                  <a:lnTo>
                    <a:pt x="143" y="753"/>
                  </a:lnTo>
                  <a:lnTo>
                    <a:pt x="143" y="752"/>
                  </a:lnTo>
                  <a:lnTo>
                    <a:pt x="144" y="752"/>
                  </a:lnTo>
                  <a:lnTo>
                    <a:pt x="145" y="752"/>
                  </a:lnTo>
                  <a:lnTo>
                    <a:pt x="145" y="753"/>
                  </a:lnTo>
                  <a:lnTo>
                    <a:pt x="144" y="753"/>
                  </a:lnTo>
                  <a:lnTo>
                    <a:pt x="144" y="754"/>
                  </a:lnTo>
                  <a:lnTo>
                    <a:pt x="143" y="754"/>
                  </a:lnTo>
                  <a:lnTo>
                    <a:pt x="142" y="754"/>
                  </a:lnTo>
                  <a:lnTo>
                    <a:pt x="142" y="755"/>
                  </a:lnTo>
                  <a:lnTo>
                    <a:pt x="141" y="755"/>
                  </a:lnTo>
                  <a:lnTo>
                    <a:pt x="141" y="756"/>
                  </a:lnTo>
                  <a:lnTo>
                    <a:pt x="141" y="757"/>
                  </a:lnTo>
                  <a:lnTo>
                    <a:pt x="141" y="756"/>
                  </a:lnTo>
                  <a:lnTo>
                    <a:pt x="140" y="756"/>
                  </a:lnTo>
                  <a:lnTo>
                    <a:pt x="140" y="757"/>
                  </a:lnTo>
                  <a:lnTo>
                    <a:pt x="139" y="757"/>
                  </a:lnTo>
                  <a:lnTo>
                    <a:pt x="138" y="757"/>
                  </a:lnTo>
                  <a:lnTo>
                    <a:pt x="138" y="758"/>
                  </a:lnTo>
                  <a:lnTo>
                    <a:pt x="138" y="757"/>
                  </a:lnTo>
                  <a:lnTo>
                    <a:pt x="137" y="757"/>
                  </a:lnTo>
                  <a:close/>
                  <a:moveTo>
                    <a:pt x="145" y="749"/>
                  </a:moveTo>
                  <a:lnTo>
                    <a:pt x="145" y="749"/>
                  </a:lnTo>
                  <a:lnTo>
                    <a:pt x="146" y="749"/>
                  </a:lnTo>
                  <a:lnTo>
                    <a:pt x="145" y="749"/>
                  </a:lnTo>
                  <a:close/>
                  <a:moveTo>
                    <a:pt x="141" y="754"/>
                  </a:moveTo>
                  <a:lnTo>
                    <a:pt x="141" y="753"/>
                  </a:lnTo>
                  <a:lnTo>
                    <a:pt x="141" y="754"/>
                  </a:lnTo>
                  <a:close/>
                  <a:moveTo>
                    <a:pt x="156" y="751"/>
                  </a:moveTo>
                  <a:lnTo>
                    <a:pt x="156" y="751"/>
                  </a:lnTo>
                  <a:lnTo>
                    <a:pt x="157" y="751"/>
                  </a:lnTo>
                  <a:lnTo>
                    <a:pt x="157" y="750"/>
                  </a:lnTo>
                  <a:lnTo>
                    <a:pt x="157" y="749"/>
                  </a:lnTo>
                  <a:lnTo>
                    <a:pt x="158" y="749"/>
                  </a:lnTo>
                  <a:lnTo>
                    <a:pt x="158" y="750"/>
                  </a:lnTo>
                  <a:lnTo>
                    <a:pt x="157" y="750"/>
                  </a:lnTo>
                  <a:lnTo>
                    <a:pt x="157" y="751"/>
                  </a:lnTo>
                  <a:lnTo>
                    <a:pt x="157" y="752"/>
                  </a:lnTo>
                  <a:lnTo>
                    <a:pt x="156" y="752"/>
                  </a:lnTo>
                  <a:lnTo>
                    <a:pt x="156" y="751"/>
                  </a:lnTo>
                  <a:close/>
                  <a:moveTo>
                    <a:pt x="160" y="749"/>
                  </a:moveTo>
                  <a:lnTo>
                    <a:pt x="160" y="749"/>
                  </a:lnTo>
                  <a:lnTo>
                    <a:pt x="160" y="748"/>
                  </a:lnTo>
                  <a:lnTo>
                    <a:pt x="160" y="749"/>
                  </a:lnTo>
                  <a:lnTo>
                    <a:pt x="160" y="748"/>
                  </a:lnTo>
                  <a:lnTo>
                    <a:pt x="161" y="748"/>
                  </a:lnTo>
                  <a:lnTo>
                    <a:pt x="161" y="749"/>
                  </a:lnTo>
                  <a:lnTo>
                    <a:pt x="160" y="749"/>
                  </a:lnTo>
                  <a:close/>
                  <a:moveTo>
                    <a:pt x="164" y="745"/>
                  </a:moveTo>
                  <a:lnTo>
                    <a:pt x="165" y="745"/>
                  </a:lnTo>
                  <a:lnTo>
                    <a:pt x="164" y="745"/>
                  </a:lnTo>
                  <a:close/>
                  <a:moveTo>
                    <a:pt x="166" y="740"/>
                  </a:moveTo>
                  <a:lnTo>
                    <a:pt x="166" y="740"/>
                  </a:lnTo>
                  <a:close/>
                  <a:moveTo>
                    <a:pt x="167" y="738"/>
                  </a:moveTo>
                  <a:lnTo>
                    <a:pt x="167" y="738"/>
                  </a:lnTo>
                  <a:close/>
                  <a:moveTo>
                    <a:pt x="166" y="741"/>
                  </a:moveTo>
                  <a:lnTo>
                    <a:pt x="166" y="741"/>
                  </a:lnTo>
                  <a:close/>
                  <a:moveTo>
                    <a:pt x="166" y="741"/>
                  </a:moveTo>
                  <a:lnTo>
                    <a:pt x="166" y="741"/>
                  </a:lnTo>
                  <a:lnTo>
                    <a:pt x="167" y="741"/>
                  </a:lnTo>
                  <a:lnTo>
                    <a:pt x="166" y="741"/>
                  </a:lnTo>
                  <a:close/>
                  <a:moveTo>
                    <a:pt x="179" y="743"/>
                  </a:moveTo>
                  <a:lnTo>
                    <a:pt x="179" y="743"/>
                  </a:lnTo>
                  <a:lnTo>
                    <a:pt x="180" y="743"/>
                  </a:lnTo>
                  <a:lnTo>
                    <a:pt x="179" y="743"/>
                  </a:lnTo>
                  <a:close/>
                  <a:moveTo>
                    <a:pt x="566" y="706"/>
                  </a:moveTo>
                  <a:lnTo>
                    <a:pt x="566" y="706"/>
                  </a:lnTo>
                  <a:lnTo>
                    <a:pt x="567" y="706"/>
                  </a:lnTo>
                  <a:lnTo>
                    <a:pt x="567" y="705"/>
                  </a:lnTo>
                  <a:lnTo>
                    <a:pt x="568" y="705"/>
                  </a:lnTo>
                  <a:lnTo>
                    <a:pt x="568" y="704"/>
                  </a:lnTo>
                  <a:lnTo>
                    <a:pt x="569" y="704"/>
                  </a:lnTo>
                  <a:lnTo>
                    <a:pt x="569" y="705"/>
                  </a:lnTo>
                  <a:lnTo>
                    <a:pt x="569" y="704"/>
                  </a:lnTo>
                  <a:lnTo>
                    <a:pt x="570" y="704"/>
                  </a:lnTo>
                  <a:lnTo>
                    <a:pt x="571" y="704"/>
                  </a:lnTo>
                  <a:lnTo>
                    <a:pt x="571" y="703"/>
                  </a:lnTo>
                  <a:lnTo>
                    <a:pt x="572" y="703"/>
                  </a:lnTo>
                  <a:lnTo>
                    <a:pt x="573" y="703"/>
                  </a:lnTo>
                  <a:lnTo>
                    <a:pt x="574" y="703"/>
                  </a:lnTo>
                  <a:lnTo>
                    <a:pt x="574" y="702"/>
                  </a:lnTo>
                  <a:lnTo>
                    <a:pt x="575" y="702"/>
                  </a:lnTo>
                  <a:lnTo>
                    <a:pt x="575" y="703"/>
                  </a:lnTo>
                  <a:lnTo>
                    <a:pt x="576" y="703"/>
                  </a:lnTo>
                  <a:lnTo>
                    <a:pt x="576" y="702"/>
                  </a:lnTo>
                  <a:lnTo>
                    <a:pt x="577" y="702"/>
                  </a:lnTo>
                  <a:lnTo>
                    <a:pt x="578" y="702"/>
                  </a:lnTo>
                  <a:lnTo>
                    <a:pt x="578" y="701"/>
                  </a:lnTo>
                  <a:lnTo>
                    <a:pt x="578" y="700"/>
                  </a:lnTo>
                  <a:lnTo>
                    <a:pt x="579" y="700"/>
                  </a:lnTo>
                  <a:lnTo>
                    <a:pt x="579" y="701"/>
                  </a:lnTo>
                  <a:lnTo>
                    <a:pt x="580" y="700"/>
                  </a:lnTo>
                  <a:lnTo>
                    <a:pt x="580" y="701"/>
                  </a:lnTo>
                  <a:lnTo>
                    <a:pt x="581" y="701"/>
                  </a:lnTo>
                  <a:lnTo>
                    <a:pt x="582" y="701"/>
                  </a:lnTo>
                  <a:lnTo>
                    <a:pt x="582" y="702"/>
                  </a:lnTo>
                  <a:lnTo>
                    <a:pt x="583" y="702"/>
                  </a:lnTo>
                  <a:lnTo>
                    <a:pt x="583" y="703"/>
                  </a:lnTo>
                  <a:lnTo>
                    <a:pt x="584" y="703"/>
                  </a:lnTo>
                  <a:lnTo>
                    <a:pt x="584" y="704"/>
                  </a:lnTo>
                  <a:lnTo>
                    <a:pt x="584" y="705"/>
                  </a:lnTo>
                  <a:lnTo>
                    <a:pt x="585" y="705"/>
                  </a:lnTo>
                  <a:lnTo>
                    <a:pt x="586" y="705"/>
                  </a:lnTo>
                  <a:lnTo>
                    <a:pt x="587" y="705"/>
                  </a:lnTo>
                  <a:lnTo>
                    <a:pt x="588" y="705"/>
                  </a:lnTo>
                  <a:lnTo>
                    <a:pt x="589" y="705"/>
                  </a:lnTo>
                  <a:lnTo>
                    <a:pt x="590" y="705"/>
                  </a:lnTo>
                  <a:lnTo>
                    <a:pt x="591" y="705"/>
                  </a:lnTo>
                  <a:lnTo>
                    <a:pt x="590" y="706"/>
                  </a:lnTo>
                  <a:lnTo>
                    <a:pt x="591" y="706"/>
                  </a:lnTo>
                  <a:lnTo>
                    <a:pt x="591" y="705"/>
                  </a:lnTo>
                  <a:lnTo>
                    <a:pt x="591" y="704"/>
                  </a:lnTo>
                  <a:lnTo>
                    <a:pt x="591" y="703"/>
                  </a:lnTo>
                  <a:lnTo>
                    <a:pt x="591" y="701"/>
                  </a:lnTo>
                  <a:lnTo>
                    <a:pt x="592" y="701"/>
                  </a:lnTo>
                  <a:lnTo>
                    <a:pt x="592" y="702"/>
                  </a:lnTo>
                  <a:lnTo>
                    <a:pt x="593" y="702"/>
                  </a:lnTo>
                  <a:lnTo>
                    <a:pt x="593" y="701"/>
                  </a:lnTo>
                  <a:lnTo>
                    <a:pt x="594" y="701"/>
                  </a:lnTo>
                  <a:lnTo>
                    <a:pt x="594" y="702"/>
                  </a:lnTo>
                  <a:lnTo>
                    <a:pt x="595" y="701"/>
                  </a:lnTo>
                  <a:lnTo>
                    <a:pt x="596" y="701"/>
                  </a:lnTo>
                  <a:lnTo>
                    <a:pt x="596" y="700"/>
                  </a:lnTo>
                  <a:lnTo>
                    <a:pt x="596" y="699"/>
                  </a:lnTo>
                  <a:lnTo>
                    <a:pt x="597" y="699"/>
                  </a:lnTo>
                  <a:lnTo>
                    <a:pt x="598" y="699"/>
                  </a:lnTo>
                  <a:lnTo>
                    <a:pt x="598" y="700"/>
                  </a:lnTo>
                  <a:lnTo>
                    <a:pt x="597" y="700"/>
                  </a:lnTo>
                  <a:lnTo>
                    <a:pt x="597" y="701"/>
                  </a:lnTo>
                  <a:lnTo>
                    <a:pt x="598" y="701"/>
                  </a:lnTo>
                  <a:lnTo>
                    <a:pt x="598" y="702"/>
                  </a:lnTo>
                  <a:lnTo>
                    <a:pt x="598" y="701"/>
                  </a:lnTo>
                  <a:lnTo>
                    <a:pt x="598" y="702"/>
                  </a:lnTo>
                  <a:lnTo>
                    <a:pt x="598" y="701"/>
                  </a:lnTo>
                  <a:lnTo>
                    <a:pt x="599" y="701"/>
                  </a:lnTo>
                  <a:lnTo>
                    <a:pt x="599" y="700"/>
                  </a:lnTo>
                  <a:lnTo>
                    <a:pt x="600" y="700"/>
                  </a:lnTo>
                  <a:lnTo>
                    <a:pt x="601" y="700"/>
                  </a:lnTo>
                  <a:lnTo>
                    <a:pt x="601" y="701"/>
                  </a:lnTo>
                  <a:lnTo>
                    <a:pt x="601" y="700"/>
                  </a:lnTo>
                  <a:lnTo>
                    <a:pt x="601" y="701"/>
                  </a:lnTo>
                  <a:lnTo>
                    <a:pt x="602" y="701"/>
                  </a:lnTo>
                  <a:lnTo>
                    <a:pt x="603" y="701"/>
                  </a:lnTo>
                  <a:lnTo>
                    <a:pt x="602" y="701"/>
                  </a:lnTo>
                  <a:lnTo>
                    <a:pt x="602" y="702"/>
                  </a:lnTo>
                  <a:lnTo>
                    <a:pt x="603" y="702"/>
                  </a:lnTo>
                  <a:lnTo>
                    <a:pt x="603" y="703"/>
                  </a:lnTo>
                  <a:lnTo>
                    <a:pt x="602" y="703"/>
                  </a:lnTo>
                  <a:lnTo>
                    <a:pt x="602" y="704"/>
                  </a:lnTo>
                  <a:lnTo>
                    <a:pt x="601" y="704"/>
                  </a:lnTo>
                  <a:lnTo>
                    <a:pt x="601" y="705"/>
                  </a:lnTo>
                  <a:lnTo>
                    <a:pt x="600" y="705"/>
                  </a:lnTo>
                  <a:lnTo>
                    <a:pt x="599" y="705"/>
                  </a:lnTo>
                  <a:lnTo>
                    <a:pt x="598" y="705"/>
                  </a:lnTo>
                  <a:lnTo>
                    <a:pt x="598" y="706"/>
                  </a:lnTo>
                  <a:lnTo>
                    <a:pt x="597" y="706"/>
                  </a:lnTo>
                  <a:lnTo>
                    <a:pt x="597" y="707"/>
                  </a:lnTo>
                  <a:lnTo>
                    <a:pt x="596" y="708"/>
                  </a:lnTo>
                  <a:lnTo>
                    <a:pt x="595" y="708"/>
                  </a:lnTo>
                  <a:lnTo>
                    <a:pt x="594" y="708"/>
                  </a:lnTo>
                  <a:lnTo>
                    <a:pt x="594" y="709"/>
                  </a:lnTo>
                  <a:lnTo>
                    <a:pt x="594" y="710"/>
                  </a:lnTo>
                  <a:lnTo>
                    <a:pt x="594" y="711"/>
                  </a:lnTo>
                  <a:lnTo>
                    <a:pt x="594" y="712"/>
                  </a:lnTo>
                  <a:lnTo>
                    <a:pt x="595" y="712"/>
                  </a:lnTo>
                  <a:lnTo>
                    <a:pt x="595" y="713"/>
                  </a:lnTo>
                  <a:lnTo>
                    <a:pt x="594" y="713"/>
                  </a:lnTo>
                  <a:lnTo>
                    <a:pt x="594" y="714"/>
                  </a:lnTo>
                  <a:lnTo>
                    <a:pt x="595" y="715"/>
                  </a:lnTo>
                  <a:lnTo>
                    <a:pt x="594" y="715"/>
                  </a:lnTo>
                  <a:lnTo>
                    <a:pt x="595" y="715"/>
                  </a:lnTo>
                  <a:lnTo>
                    <a:pt x="595" y="716"/>
                  </a:lnTo>
                  <a:lnTo>
                    <a:pt x="596" y="716"/>
                  </a:lnTo>
                  <a:lnTo>
                    <a:pt x="597" y="716"/>
                  </a:lnTo>
                  <a:lnTo>
                    <a:pt x="598" y="716"/>
                  </a:lnTo>
                  <a:lnTo>
                    <a:pt x="598" y="717"/>
                  </a:lnTo>
                  <a:lnTo>
                    <a:pt x="597" y="717"/>
                  </a:lnTo>
                  <a:lnTo>
                    <a:pt x="597" y="718"/>
                  </a:lnTo>
                  <a:lnTo>
                    <a:pt x="596" y="719"/>
                  </a:lnTo>
                  <a:lnTo>
                    <a:pt x="597" y="719"/>
                  </a:lnTo>
                  <a:lnTo>
                    <a:pt x="596" y="720"/>
                  </a:lnTo>
                  <a:lnTo>
                    <a:pt x="595" y="720"/>
                  </a:lnTo>
                  <a:lnTo>
                    <a:pt x="594" y="720"/>
                  </a:lnTo>
                  <a:lnTo>
                    <a:pt x="594" y="719"/>
                  </a:lnTo>
                  <a:lnTo>
                    <a:pt x="595" y="719"/>
                  </a:lnTo>
                  <a:lnTo>
                    <a:pt x="595" y="718"/>
                  </a:lnTo>
                  <a:lnTo>
                    <a:pt x="595" y="717"/>
                  </a:lnTo>
                  <a:lnTo>
                    <a:pt x="594" y="717"/>
                  </a:lnTo>
                  <a:lnTo>
                    <a:pt x="594" y="718"/>
                  </a:lnTo>
                  <a:lnTo>
                    <a:pt x="594" y="719"/>
                  </a:lnTo>
                  <a:lnTo>
                    <a:pt x="593" y="718"/>
                  </a:lnTo>
                  <a:lnTo>
                    <a:pt x="593" y="719"/>
                  </a:lnTo>
                  <a:lnTo>
                    <a:pt x="592" y="720"/>
                  </a:lnTo>
                  <a:lnTo>
                    <a:pt x="591" y="720"/>
                  </a:lnTo>
                  <a:lnTo>
                    <a:pt x="591" y="719"/>
                  </a:lnTo>
                  <a:lnTo>
                    <a:pt x="591" y="718"/>
                  </a:lnTo>
                  <a:lnTo>
                    <a:pt x="590" y="718"/>
                  </a:lnTo>
                  <a:lnTo>
                    <a:pt x="590" y="717"/>
                  </a:lnTo>
                  <a:lnTo>
                    <a:pt x="590" y="716"/>
                  </a:lnTo>
                  <a:lnTo>
                    <a:pt x="590" y="715"/>
                  </a:lnTo>
                  <a:lnTo>
                    <a:pt x="589" y="715"/>
                  </a:lnTo>
                  <a:lnTo>
                    <a:pt x="588" y="715"/>
                  </a:lnTo>
                  <a:lnTo>
                    <a:pt x="588" y="714"/>
                  </a:lnTo>
                  <a:lnTo>
                    <a:pt x="587" y="714"/>
                  </a:lnTo>
                  <a:lnTo>
                    <a:pt x="586" y="714"/>
                  </a:lnTo>
                  <a:lnTo>
                    <a:pt x="586" y="715"/>
                  </a:lnTo>
                  <a:lnTo>
                    <a:pt x="585" y="715"/>
                  </a:lnTo>
                  <a:lnTo>
                    <a:pt x="585" y="714"/>
                  </a:lnTo>
                  <a:lnTo>
                    <a:pt x="584" y="714"/>
                  </a:lnTo>
                  <a:lnTo>
                    <a:pt x="583" y="714"/>
                  </a:lnTo>
                  <a:lnTo>
                    <a:pt x="583" y="713"/>
                  </a:lnTo>
                  <a:lnTo>
                    <a:pt x="582" y="713"/>
                  </a:lnTo>
                  <a:lnTo>
                    <a:pt x="581" y="713"/>
                  </a:lnTo>
                  <a:lnTo>
                    <a:pt x="580" y="713"/>
                  </a:lnTo>
                  <a:lnTo>
                    <a:pt x="579" y="714"/>
                  </a:lnTo>
                  <a:lnTo>
                    <a:pt x="579" y="713"/>
                  </a:lnTo>
                  <a:lnTo>
                    <a:pt x="578" y="713"/>
                  </a:lnTo>
                  <a:lnTo>
                    <a:pt x="578" y="714"/>
                  </a:lnTo>
                  <a:lnTo>
                    <a:pt x="577" y="714"/>
                  </a:lnTo>
                  <a:lnTo>
                    <a:pt x="576" y="714"/>
                  </a:lnTo>
                  <a:lnTo>
                    <a:pt x="576" y="715"/>
                  </a:lnTo>
                  <a:lnTo>
                    <a:pt x="575" y="715"/>
                  </a:lnTo>
                  <a:lnTo>
                    <a:pt x="574" y="716"/>
                  </a:lnTo>
                  <a:lnTo>
                    <a:pt x="574" y="717"/>
                  </a:lnTo>
                  <a:lnTo>
                    <a:pt x="573" y="718"/>
                  </a:lnTo>
                  <a:lnTo>
                    <a:pt x="572" y="718"/>
                  </a:lnTo>
                  <a:lnTo>
                    <a:pt x="571" y="718"/>
                  </a:lnTo>
                  <a:lnTo>
                    <a:pt x="570" y="717"/>
                  </a:lnTo>
                  <a:lnTo>
                    <a:pt x="569" y="717"/>
                  </a:lnTo>
                  <a:lnTo>
                    <a:pt x="569" y="716"/>
                  </a:lnTo>
                  <a:lnTo>
                    <a:pt x="568" y="716"/>
                  </a:lnTo>
                  <a:lnTo>
                    <a:pt x="568" y="715"/>
                  </a:lnTo>
                  <a:lnTo>
                    <a:pt x="569" y="715"/>
                  </a:lnTo>
                  <a:lnTo>
                    <a:pt x="568" y="715"/>
                  </a:lnTo>
                  <a:lnTo>
                    <a:pt x="568" y="714"/>
                  </a:lnTo>
                  <a:lnTo>
                    <a:pt x="568" y="713"/>
                  </a:lnTo>
                  <a:lnTo>
                    <a:pt x="567" y="713"/>
                  </a:lnTo>
                  <a:lnTo>
                    <a:pt x="567" y="712"/>
                  </a:lnTo>
                  <a:lnTo>
                    <a:pt x="566" y="712"/>
                  </a:lnTo>
                  <a:lnTo>
                    <a:pt x="566" y="711"/>
                  </a:lnTo>
                  <a:lnTo>
                    <a:pt x="565" y="711"/>
                  </a:lnTo>
                  <a:lnTo>
                    <a:pt x="565" y="710"/>
                  </a:lnTo>
                  <a:lnTo>
                    <a:pt x="564" y="710"/>
                  </a:lnTo>
                  <a:lnTo>
                    <a:pt x="564" y="709"/>
                  </a:lnTo>
                  <a:lnTo>
                    <a:pt x="565" y="708"/>
                  </a:lnTo>
                  <a:lnTo>
                    <a:pt x="566" y="707"/>
                  </a:lnTo>
                  <a:lnTo>
                    <a:pt x="566" y="706"/>
                  </a:lnTo>
                  <a:close/>
                  <a:moveTo>
                    <a:pt x="408" y="759"/>
                  </a:moveTo>
                  <a:lnTo>
                    <a:pt x="408" y="759"/>
                  </a:lnTo>
                  <a:lnTo>
                    <a:pt x="409" y="759"/>
                  </a:lnTo>
                  <a:lnTo>
                    <a:pt x="410" y="758"/>
                  </a:lnTo>
                  <a:lnTo>
                    <a:pt x="410" y="759"/>
                  </a:lnTo>
                  <a:lnTo>
                    <a:pt x="409" y="759"/>
                  </a:lnTo>
                  <a:lnTo>
                    <a:pt x="408" y="759"/>
                  </a:lnTo>
                  <a:close/>
                  <a:moveTo>
                    <a:pt x="612" y="712"/>
                  </a:moveTo>
                  <a:lnTo>
                    <a:pt x="612" y="712"/>
                  </a:lnTo>
                  <a:lnTo>
                    <a:pt x="613" y="712"/>
                  </a:lnTo>
                  <a:lnTo>
                    <a:pt x="612" y="712"/>
                  </a:lnTo>
                  <a:close/>
                  <a:moveTo>
                    <a:pt x="613" y="709"/>
                  </a:moveTo>
                  <a:lnTo>
                    <a:pt x="613" y="709"/>
                  </a:lnTo>
                  <a:lnTo>
                    <a:pt x="613" y="710"/>
                  </a:lnTo>
                  <a:lnTo>
                    <a:pt x="613" y="709"/>
                  </a:lnTo>
                  <a:close/>
                  <a:moveTo>
                    <a:pt x="613" y="709"/>
                  </a:moveTo>
                  <a:lnTo>
                    <a:pt x="613" y="708"/>
                  </a:lnTo>
                  <a:lnTo>
                    <a:pt x="614" y="708"/>
                  </a:lnTo>
                  <a:lnTo>
                    <a:pt x="614" y="709"/>
                  </a:lnTo>
                  <a:lnTo>
                    <a:pt x="613" y="709"/>
                  </a:lnTo>
                  <a:close/>
                  <a:moveTo>
                    <a:pt x="615" y="712"/>
                  </a:moveTo>
                  <a:lnTo>
                    <a:pt x="614" y="712"/>
                  </a:lnTo>
                  <a:lnTo>
                    <a:pt x="614" y="711"/>
                  </a:lnTo>
                  <a:lnTo>
                    <a:pt x="615" y="711"/>
                  </a:lnTo>
                  <a:lnTo>
                    <a:pt x="615" y="712"/>
                  </a:lnTo>
                  <a:close/>
                  <a:moveTo>
                    <a:pt x="616" y="698"/>
                  </a:moveTo>
                  <a:lnTo>
                    <a:pt x="616" y="698"/>
                  </a:lnTo>
                  <a:lnTo>
                    <a:pt x="616" y="699"/>
                  </a:lnTo>
                  <a:lnTo>
                    <a:pt x="616" y="698"/>
                  </a:lnTo>
                  <a:close/>
                  <a:moveTo>
                    <a:pt x="617" y="699"/>
                  </a:moveTo>
                  <a:lnTo>
                    <a:pt x="617" y="699"/>
                  </a:lnTo>
                  <a:close/>
                  <a:moveTo>
                    <a:pt x="617" y="699"/>
                  </a:moveTo>
                  <a:lnTo>
                    <a:pt x="617" y="699"/>
                  </a:lnTo>
                  <a:close/>
                  <a:moveTo>
                    <a:pt x="616" y="709"/>
                  </a:moveTo>
                  <a:lnTo>
                    <a:pt x="616" y="709"/>
                  </a:lnTo>
                  <a:lnTo>
                    <a:pt x="617" y="709"/>
                  </a:lnTo>
                  <a:lnTo>
                    <a:pt x="616" y="709"/>
                  </a:lnTo>
                  <a:close/>
                  <a:moveTo>
                    <a:pt x="617" y="712"/>
                  </a:moveTo>
                  <a:lnTo>
                    <a:pt x="617" y="712"/>
                  </a:lnTo>
                  <a:lnTo>
                    <a:pt x="617" y="711"/>
                  </a:lnTo>
                  <a:lnTo>
                    <a:pt x="618" y="711"/>
                  </a:lnTo>
                  <a:lnTo>
                    <a:pt x="617" y="711"/>
                  </a:lnTo>
                  <a:lnTo>
                    <a:pt x="617" y="712"/>
                  </a:lnTo>
                  <a:close/>
                  <a:moveTo>
                    <a:pt x="619" y="702"/>
                  </a:moveTo>
                  <a:lnTo>
                    <a:pt x="620" y="702"/>
                  </a:lnTo>
                  <a:lnTo>
                    <a:pt x="619" y="702"/>
                  </a:lnTo>
                  <a:close/>
                  <a:moveTo>
                    <a:pt x="619" y="707"/>
                  </a:moveTo>
                  <a:lnTo>
                    <a:pt x="619" y="707"/>
                  </a:lnTo>
                  <a:lnTo>
                    <a:pt x="620" y="707"/>
                  </a:lnTo>
                  <a:lnTo>
                    <a:pt x="619" y="707"/>
                  </a:lnTo>
                  <a:lnTo>
                    <a:pt x="620" y="707"/>
                  </a:lnTo>
                  <a:lnTo>
                    <a:pt x="619" y="707"/>
                  </a:lnTo>
                  <a:close/>
                  <a:moveTo>
                    <a:pt x="620" y="707"/>
                  </a:moveTo>
                  <a:lnTo>
                    <a:pt x="620" y="707"/>
                  </a:lnTo>
                  <a:lnTo>
                    <a:pt x="620" y="708"/>
                  </a:lnTo>
                  <a:lnTo>
                    <a:pt x="620" y="707"/>
                  </a:lnTo>
                  <a:close/>
                  <a:moveTo>
                    <a:pt x="621" y="707"/>
                  </a:moveTo>
                  <a:lnTo>
                    <a:pt x="621" y="707"/>
                  </a:lnTo>
                  <a:close/>
                  <a:moveTo>
                    <a:pt x="621" y="707"/>
                  </a:moveTo>
                  <a:lnTo>
                    <a:pt x="621" y="706"/>
                  </a:lnTo>
                  <a:lnTo>
                    <a:pt x="621" y="707"/>
                  </a:lnTo>
                  <a:close/>
                  <a:moveTo>
                    <a:pt x="621" y="698"/>
                  </a:moveTo>
                  <a:lnTo>
                    <a:pt x="620" y="698"/>
                  </a:lnTo>
                  <a:lnTo>
                    <a:pt x="620" y="699"/>
                  </a:lnTo>
                  <a:lnTo>
                    <a:pt x="619" y="699"/>
                  </a:lnTo>
                  <a:lnTo>
                    <a:pt x="618" y="699"/>
                  </a:lnTo>
                  <a:lnTo>
                    <a:pt x="618" y="698"/>
                  </a:lnTo>
                  <a:lnTo>
                    <a:pt x="617" y="698"/>
                  </a:lnTo>
                  <a:lnTo>
                    <a:pt x="618" y="698"/>
                  </a:lnTo>
                  <a:lnTo>
                    <a:pt x="619" y="698"/>
                  </a:lnTo>
                  <a:lnTo>
                    <a:pt x="619" y="697"/>
                  </a:lnTo>
                  <a:lnTo>
                    <a:pt x="619" y="696"/>
                  </a:lnTo>
                  <a:lnTo>
                    <a:pt x="619" y="695"/>
                  </a:lnTo>
                  <a:lnTo>
                    <a:pt x="619" y="694"/>
                  </a:lnTo>
                  <a:lnTo>
                    <a:pt x="618" y="693"/>
                  </a:lnTo>
                  <a:lnTo>
                    <a:pt x="619" y="693"/>
                  </a:lnTo>
                  <a:lnTo>
                    <a:pt x="620" y="693"/>
                  </a:lnTo>
                  <a:lnTo>
                    <a:pt x="620" y="692"/>
                  </a:lnTo>
                  <a:lnTo>
                    <a:pt x="620" y="691"/>
                  </a:lnTo>
                  <a:lnTo>
                    <a:pt x="620" y="692"/>
                  </a:lnTo>
                  <a:lnTo>
                    <a:pt x="621" y="692"/>
                  </a:lnTo>
                  <a:lnTo>
                    <a:pt x="621" y="691"/>
                  </a:lnTo>
                  <a:lnTo>
                    <a:pt x="621" y="692"/>
                  </a:lnTo>
                  <a:lnTo>
                    <a:pt x="622" y="692"/>
                  </a:lnTo>
                  <a:lnTo>
                    <a:pt x="622" y="693"/>
                  </a:lnTo>
                  <a:lnTo>
                    <a:pt x="621" y="693"/>
                  </a:lnTo>
                  <a:lnTo>
                    <a:pt x="621" y="694"/>
                  </a:lnTo>
                  <a:lnTo>
                    <a:pt x="620" y="694"/>
                  </a:lnTo>
                  <a:lnTo>
                    <a:pt x="620" y="695"/>
                  </a:lnTo>
                  <a:lnTo>
                    <a:pt x="620" y="696"/>
                  </a:lnTo>
                  <a:lnTo>
                    <a:pt x="620" y="697"/>
                  </a:lnTo>
                  <a:lnTo>
                    <a:pt x="621" y="697"/>
                  </a:lnTo>
                  <a:lnTo>
                    <a:pt x="621" y="698"/>
                  </a:lnTo>
                  <a:close/>
                  <a:moveTo>
                    <a:pt x="613" y="691"/>
                  </a:moveTo>
                  <a:lnTo>
                    <a:pt x="613" y="690"/>
                  </a:lnTo>
                  <a:lnTo>
                    <a:pt x="614" y="690"/>
                  </a:lnTo>
                  <a:lnTo>
                    <a:pt x="615" y="691"/>
                  </a:lnTo>
                  <a:lnTo>
                    <a:pt x="614" y="691"/>
                  </a:lnTo>
                  <a:lnTo>
                    <a:pt x="614" y="690"/>
                  </a:lnTo>
                  <a:lnTo>
                    <a:pt x="614" y="691"/>
                  </a:lnTo>
                  <a:lnTo>
                    <a:pt x="613" y="691"/>
                  </a:lnTo>
                  <a:close/>
                  <a:moveTo>
                    <a:pt x="615" y="694"/>
                  </a:moveTo>
                  <a:lnTo>
                    <a:pt x="615" y="694"/>
                  </a:lnTo>
                  <a:lnTo>
                    <a:pt x="616" y="694"/>
                  </a:lnTo>
                  <a:lnTo>
                    <a:pt x="616" y="693"/>
                  </a:lnTo>
                  <a:lnTo>
                    <a:pt x="617" y="693"/>
                  </a:lnTo>
                  <a:lnTo>
                    <a:pt x="617" y="694"/>
                  </a:lnTo>
                  <a:lnTo>
                    <a:pt x="618" y="694"/>
                  </a:lnTo>
                  <a:lnTo>
                    <a:pt x="617" y="694"/>
                  </a:lnTo>
                  <a:lnTo>
                    <a:pt x="617" y="695"/>
                  </a:lnTo>
                  <a:lnTo>
                    <a:pt x="616" y="695"/>
                  </a:lnTo>
                  <a:lnTo>
                    <a:pt x="617" y="695"/>
                  </a:lnTo>
                  <a:lnTo>
                    <a:pt x="616" y="695"/>
                  </a:lnTo>
                  <a:lnTo>
                    <a:pt x="615" y="695"/>
                  </a:lnTo>
                  <a:lnTo>
                    <a:pt x="616" y="695"/>
                  </a:lnTo>
                  <a:lnTo>
                    <a:pt x="615" y="695"/>
                  </a:lnTo>
                  <a:lnTo>
                    <a:pt x="615" y="694"/>
                  </a:lnTo>
                  <a:close/>
                  <a:moveTo>
                    <a:pt x="621" y="697"/>
                  </a:moveTo>
                  <a:lnTo>
                    <a:pt x="622" y="697"/>
                  </a:lnTo>
                  <a:lnTo>
                    <a:pt x="621" y="697"/>
                  </a:lnTo>
                  <a:close/>
                  <a:moveTo>
                    <a:pt x="423" y="765"/>
                  </a:moveTo>
                  <a:lnTo>
                    <a:pt x="423" y="765"/>
                  </a:lnTo>
                  <a:lnTo>
                    <a:pt x="424" y="765"/>
                  </a:lnTo>
                  <a:lnTo>
                    <a:pt x="423" y="765"/>
                  </a:lnTo>
                  <a:close/>
                  <a:moveTo>
                    <a:pt x="423" y="765"/>
                  </a:moveTo>
                  <a:lnTo>
                    <a:pt x="424" y="765"/>
                  </a:lnTo>
                  <a:lnTo>
                    <a:pt x="423" y="765"/>
                  </a:lnTo>
                  <a:lnTo>
                    <a:pt x="424" y="765"/>
                  </a:lnTo>
                  <a:lnTo>
                    <a:pt x="423" y="765"/>
                  </a:lnTo>
                  <a:close/>
                  <a:moveTo>
                    <a:pt x="412" y="759"/>
                  </a:moveTo>
                  <a:lnTo>
                    <a:pt x="412" y="759"/>
                  </a:lnTo>
                  <a:lnTo>
                    <a:pt x="413" y="759"/>
                  </a:lnTo>
                  <a:lnTo>
                    <a:pt x="412" y="759"/>
                  </a:lnTo>
                  <a:close/>
                  <a:moveTo>
                    <a:pt x="597" y="708"/>
                  </a:moveTo>
                  <a:lnTo>
                    <a:pt x="598" y="708"/>
                  </a:lnTo>
                  <a:lnTo>
                    <a:pt x="597" y="708"/>
                  </a:lnTo>
                  <a:close/>
                  <a:moveTo>
                    <a:pt x="578" y="729"/>
                  </a:moveTo>
                  <a:lnTo>
                    <a:pt x="578" y="729"/>
                  </a:lnTo>
                  <a:lnTo>
                    <a:pt x="578" y="730"/>
                  </a:lnTo>
                  <a:lnTo>
                    <a:pt x="579" y="730"/>
                  </a:lnTo>
                  <a:lnTo>
                    <a:pt x="579" y="729"/>
                  </a:lnTo>
                  <a:lnTo>
                    <a:pt x="579" y="730"/>
                  </a:lnTo>
                  <a:lnTo>
                    <a:pt x="580" y="731"/>
                  </a:lnTo>
                  <a:lnTo>
                    <a:pt x="580" y="732"/>
                  </a:lnTo>
                  <a:lnTo>
                    <a:pt x="579" y="732"/>
                  </a:lnTo>
                  <a:lnTo>
                    <a:pt x="579" y="733"/>
                  </a:lnTo>
                  <a:lnTo>
                    <a:pt x="578" y="733"/>
                  </a:lnTo>
                  <a:lnTo>
                    <a:pt x="578" y="732"/>
                  </a:lnTo>
                  <a:lnTo>
                    <a:pt x="577" y="732"/>
                  </a:lnTo>
                  <a:lnTo>
                    <a:pt x="576" y="731"/>
                  </a:lnTo>
                  <a:lnTo>
                    <a:pt x="575" y="732"/>
                  </a:lnTo>
                  <a:lnTo>
                    <a:pt x="575" y="731"/>
                  </a:lnTo>
                  <a:lnTo>
                    <a:pt x="574" y="731"/>
                  </a:lnTo>
                  <a:lnTo>
                    <a:pt x="574" y="730"/>
                  </a:lnTo>
                  <a:lnTo>
                    <a:pt x="574" y="729"/>
                  </a:lnTo>
                  <a:lnTo>
                    <a:pt x="573" y="729"/>
                  </a:lnTo>
                  <a:lnTo>
                    <a:pt x="572" y="729"/>
                  </a:lnTo>
                  <a:lnTo>
                    <a:pt x="572" y="728"/>
                  </a:lnTo>
                  <a:lnTo>
                    <a:pt x="573" y="728"/>
                  </a:lnTo>
                  <a:lnTo>
                    <a:pt x="573" y="727"/>
                  </a:lnTo>
                  <a:lnTo>
                    <a:pt x="573" y="726"/>
                  </a:lnTo>
                  <a:lnTo>
                    <a:pt x="572" y="725"/>
                  </a:lnTo>
                  <a:lnTo>
                    <a:pt x="572" y="724"/>
                  </a:lnTo>
                  <a:lnTo>
                    <a:pt x="571" y="723"/>
                  </a:lnTo>
                  <a:lnTo>
                    <a:pt x="571" y="722"/>
                  </a:lnTo>
                  <a:lnTo>
                    <a:pt x="572" y="722"/>
                  </a:lnTo>
                  <a:lnTo>
                    <a:pt x="572" y="721"/>
                  </a:lnTo>
                  <a:lnTo>
                    <a:pt x="571" y="721"/>
                  </a:lnTo>
                  <a:lnTo>
                    <a:pt x="571" y="720"/>
                  </a:lnTo>
                  <a:lnTo>
                    <a:pt x="571" y="719"/>
                  </a:lnTo>
                  <a:lnTo>
                    <a:pt x="572" y="720"/>
                  </a:lnTo>
                  <a:lnTo>
                    <a:pt x="573" y="720"/>
                  </a:lnTo>
                  <a:lnTo>
                    <a:pt x="574" y="720"/>
                  </a:lnTo>
                  <a:lnTo>
                    <a:pt x="575" y="720"/>
                  </a:lnTo>
                  <a:lnTo>
                    <a:pt x="575" y="719"/>
                  </a:lnTo>
                  <a:lnTo>
                    <a:pt x="575" y="720"/>
                  </a:lnTo>
                  <a:lnTo>
                    <a:pt x="576" y="720"/>
                  </a:lnTo>
                  <a:lnTo>
                    <a:pt x="577" y="720"/>
                  </a:lnTo>
                  <a:lnTo>
                    <a:pt x="577" y="721"/>
                  </a:lnTo>
                  <a:lnTo>
                    <a:pt x="578" y="721"/>
                  </a:lnTo>
                  <a:lnTo>
                    <a:pt x="578" y="722"/>
                  </a:lnTo>
                  <a:lnTo>
                    <a:pt x="578" y="723"/>
                  </a:lnTo>
                  <a:lnTo>
                    <a:pt x="578" y="724"/>
                  </a:lnTo>
                  <a:lnTo>
                    <a:pt x="577" y="724"/>
                  </a:lnTo>
                  <a:lnTo>
                    <a:pt x="577" y="723"/>
                  </a:lnTo>
                  <a:lnTo>
                    <a:pt x="578" y="723"/>
                  </a:lnTo>
                  <a:lnTo>
                    <a:pt x="578" y="722"/>
                  </a:lnTo>
                  <a:lnTo>
                    <a:pt x="577" y="722"/>
                  </a:lnTo>
                  <a:lnTo>
                    <a:pt x="576" y="722"/>
                  </a:lnTo>
                  <a:lnTo>
                    <a:pt x="575" y="722"/>
                  </a:lnTo>
                  <a:lnTo>
                    <a:pt x="574" y="723"/>
                  </a:lnTo>
                  <a:lnTo>
                    <a:pt x="574" y="724"/>
                  </a:lnTo>
                  <a:lnTo>
                    <a:pt x="574" y="725"/>
                  </a:lnTo>
                  <a:lnTo>
                    <a:pt x="575" y="725"/>
                  </a:lnTo>
                  <a:lnTo>
                    <a:pt x="575" y="726"/>
                  </a:lnTo>
                  <a:lnTo>
                    <a:pt x="576" y="727"/>
                  </a:lnTo>
                  <a:lnTo>
                    <a:pt x="577" y="728"/>
                  </a:lnTo>
                  <a:lnTo>
                    <a:pt x="578" y="728"/>
                  </a:lnTo>
                  <a:lnTo>
                    <a:pt x="579" y="728"/>
                  </a:lnTo>
                  <a:lnTo>
                    <a:pt x="580" y="728"/>
                  </a:lnTo>
                  <a:lnTo>
                    <a:pt x="581" y="728"/>
                  </a:lnTo>
                  <a:lnTo>
                    <a:pt x="582" y="728"/>
                  </a:lnTo>
                  <a:lnTo>
                    <a:pt x="582" y="729"/>
                  </a:lnTo>
                  <a:lnTo>
                    <a:pt x="581" y="729"/>
                  </a:lnTo>
                  <a:lnTo>
                    <a:pt x="580" y="729"/>
                  </a:lnTo>
                  <a:lnTo>
                    <a:pt x="579" y="729"/>
                  </a:lnTo>
                  <a:lnTo>
                    <a:pt x="578" y="729"/>
                  </a:lnTo>
                  <a:close/>
                  <a:moveTo>
                    <a:pt x="566" y="714"/>
                  </a:moveTo>
                  <a:lnTo>
                    <a:pt x="566" y="714"/>
                  </a:lnTo>
                  <a:lnTo>
                    <a:pt x="567" y="714"/>
                  </a:lnTo>
                  <a:lnTo>
                    <a:pt x="567" y="715"/>
                  </a:lnTo>
                  <a:lnTo>
                    <a:pt x="566" y="715"/>
                  </a:lnTo>
                  <a:lnTo>
                    <a:pt x="566" y="714"/>
                  </a:lnTo>
                  <a:close/>
                  <a:moveTo>
                    <a:pt x="567" y="714"/>
                  </a:moveTo>
                  <a:lnTo>
                    <a:pt x="567" y="714"/>
                  </a:lnTo>
                  <a:lnTo>
                    <a:pt x="567" y="715"/>
                  </a:lnTo>
                  <a:lnTo>
                    <a:pt x="567" y="714"/>
                  </a:lnTo>
                  <a:close/>
                  <a:moveTo>
                    <a:pt x="597" y="719"/>
                  </a:moveTo>
                  <a:lnTo>
                    <a:pt x="597" y="719"/>
                  </a:lnTo>
                  <a:close/>
                  <a:moveTo>
                    <a:pt x="598" y="713"/>
                  </a:moveTo>
                  <a:lnTo>
                    <a:pt x="598" y="713"/>
                  </a:lnTo>
                  <a:lnTo>
                    <a:pt x="599" y="713"/>
                  </a:lnTo>
                  <a:lnTo>
                    <a:pt x="600" y="713"/>
                  </a:lnTo>
                  <a:lnTo>
                    <a:pt x="600" y="714"/>
                  </a:lnTo>
                  <a:lnTo>
                    <a:pt x="599" y="714"/>
                  </a:lnTo>
                  <a:lnTo>
                    <a:pt x="598" y="714"/>
                  </a:lnTo>
                  <a:lnTo>
                    <a:pt x="598" y="713"/>
                  </a:lnTo>
                  <a:close/>
                  <a:moveTo>
                    <a:pt x="598" y="716"/>
                  </a:moveTo>
                  <a:lnTo>
                    <a:pt x="599" y="716"/>
                  </a:lnTo>
                  <a:lnTo>
                    <a:pt x="599" y="715"/>
                  </a:lnTo>
                  <a:lnTo>
                    <a:pt x="599" y="716"/>
                  </a:lnTo>
                  <a:lnTo>
                    <a:pt x="598" y="716"/>
                  </a:lnTo>
                  <a:close/>
                  <a:moveTo>
                    <a:pt x="608" y="734"/>
                  </a:moveTo>
                  <a:lnTo>
                    <a:pt x="608" y="734"/>
                  </a:lnTo>
                  <a:lnTo>
                    <a:pt x="608" y="733"/>
                  </a:lnTo>
                  <a:lnTo>
                    <a:pt x="609" y="733"/>
                  </a:lnTo>
                  <a:lnTo>
                    <a:pt x="609" y="732"/>
                  </a:lnTo>
                  <a:lnTo>
                    <a:pt x="609" y="733"/>
                  </a:lnTo>
                  <a:lnTo>
                    <a:pt x="610" y="733"/>
                  </a:lnTo>
                  <a:lnTo>
                    <a:pt x="609" y="733"/>
                  </a:lnTo>
                  <a:lnTo>
                    <a:pt x="609" y="732"/>
                  </a:lnTo>
                  <a:lnTo>
                    <a:pt x="610" y="732"/>
                  </a:lnTo>
                  <a:lnTo>
                    <a:pt x="611" y="732"/>
                  </a:lnTo>
                  <a:lnTo>
                    <a:pt x="612" y="732"/>
                  </a:lnTo>
                  <a:lnTo>
                    <a:pt x="613" y="732"/>
                  </a:lnTo>
                  <a:lnTo>
                    <a:pt x="612" y="733"/>
                  </a:lnTo>
                  <a:lnTo>
                    <a:pt x="612" y="734"/>
                  </a:lnTo>
                  <a:lnTo>
                    <a:pt x="611" y="734"/>
                  </a:lnTo>
                  <a:lnTo>
                    <a:pt x="611" y="733"/>
                  </a:lnTo>
                  <a:lnTo>
                    <a:pt x="610" y="733"/>
                  </a:lnTo>
                  <a:lnTo>
                    <a:pt x="609" y="733"/>
                  </a:lnTo>
                  <a:lnTo>
                    <a:pt x="609" y="734"/>
                  </a:lnTo>
                  <a:lnTo>
                    <a:pt x="608" y="734"/>
                  </a:lnTo>
                  <a:close/>
                  <a:moveTo>
                    <a:pt x="609" y="738"/>
                  </a:moveTo>
                  <a:lnTo>
                    <a:pt x="609" y="738"/>
                  </a:lnTo>
                  <a:lnTo>
                    <a:pt x="610" y="738"/>
                  </a:lnTo>
                  <a:lnTo>
                    <a:pt x="611" y="738"/>
                  </a:lnTo>
                  <a:lnTo>
                    <a:pt x="611" y="739"/>
                  </a:lnTo>
                  <a:lnTo>
                    <a:pt x="610" y="738"/>
                  </a:lnTo>
                  <a:lnTo>
                    <a:pt x="610" y="739"/>
                  </a:lnTo>
                  <a:lnTo>
                    <a:pt x="610" y="738"/>
                  </a:lnTo>
                  <a:lnTo>
                    <a:pt x="609" y="738"/>
                  </a:lnTo>
                  <a:close/>
                  <a:moveTo>
                    <a:pt x="613" y="730"/>
                  </a:moveTo>
                  <a:lnTo>
                    <a:pt x="613" y="730"/>
                  </a:lnTo>
                  <a:close/>
                  <a:moveTo>
                    <a:pt x="609" y="767"/>
                  </a:moveTo>
                  <a:lnTo>
                    <a:pt x="609" y="767"/>
                  </a:lnTo>
                  <a:lnTo>
                    <a:pt x="609" y="766"/>
                  </a:lnTo>
                  <a:lnTo>
                    <a:pt x="610" y="767"/>
                  </a:lnTo>
                  <a:lnTo>
                    <a:pt x="609" y="767"/>
                  </a:lnTo>
                  <a:close/>
                  <a:moveTo>
                    <a:pt x="613" y="769"/>
                  </a:moveTo>
                  <a:lnTo>
                    <a:pt x="612" y="769"/>
                  </a:lnTo>
                  <a:lnTo>
                    <a:pt x="613" y="769"/>
                  </a:lnTo>
                  <a:lnTo>
                    <a:pt x="613" y="768"/>
                  </a:lnTo>
                  <a:lnTo>
                    <a:pt x="614" y="768"/>
                  </a:lnTo>
                  <a:lnTo>
                    <a:pt x="614" y="769"/>
                  </a:lnTo>
                  <a:lnTo>
                    <a:pt x="613" y="769"/>
                  </a:lnTo>
                  <a:close/>
                  <a:moveTo>
                    <a:pt x="541" y="792"/>
                  </a:moveTo>
                  <a:lnTo>
                    <a:pt x="541" y="792"/>
                  </a:lnTo>
                  <a:lnTo>
                    <a:pt x="541" y="791"/>
                  </a:lnTo>
                  <a:lnTo>
                    <a:pt x="542" y="791"/>
                  </a:lnTo>
                  <a:lnTo>
                    <a:pt x="543" y="791"/>
                  </a:lnTo>
                  <a:lnTo>
                    <a:pt x="543" y="792"/>
                  </a:lnTo>
                  <a:lnTo>
                    <a:pt x="542" y="792"/>
                  </a:lnTo>
                  <a:lnTo>
                    <a:pt x="541" y="792"/>
                  </a:lnTo>
                  <a:close/>
                  <a:moveTo>
                    <a:pt x="544" y="790"/>
                  </a:moveTo>
                  <a:lnTo>
                    <a:pt x="544" y="790"/>
                  </a:lnTo>
                  <a:lnTo>
                    <a:pt x="544" y="789"/>
                  </a:lnTo>
                  <a:lnTo>
                    <a:pt x="544" y="790"/>
                  </a:lnTo>
                  <a:close/>
                  <a:moveTo>
                    <a:pt x="551" y="790"/>
                  </a:moveTo>
                  <a:lnTo>
                    <a:pt x="551" y="789"/>
                  </a:lnTo>
                  <a:lnTo>
                    <a:pt x="552" y="789"/>
                  </a:lnTo>
                  <a:lnTo>
                    <a:pt x="552" y="790"/>
                  </a:lnTo>
                  <a:lnTo>
                    <a:pt x="551" y="790"/>
                  </a:lnTo>
                  <a:close/>
                  <a:moveTo>
                    <a:pt x="597" y="771"/>
                  </a:moveTo>
                  <a:lnTo>
                    <a:pt x="597" y="771"/>
                  </a:lnTo>
                  <a:lnTo>
                    <a:pt x="597" y="770"/>
                  </a:lnTo>
                  <a:lnTo>
                    <a:pt x="598" y="770"/>
                  </a:lnTo>
                  <a:lnTo>
                    <a:pt x="597" y="770"/>
                  </a:lnTo>
                  <a:lnTo>
                    <a:pt x="597" y="769"/>
                  </a:lnTo>
                  <a:lnTo>
                    <a:pt x="598" y="769"/>
                  </a:lnTo>
                  <a:lnTo>
                    <a:pt x="598" y="770"/>
                  </a:lnTo>
                  <a:lnTo>
                    <a:pt x="597" y="770"/>
                  </a:lnTo>
                  <a:lnTo>
                    <a:pt x="597" y="771"/>
                  </a:lnTo>
                  <a:close/>
                  <a:moveTo>
                    <a:pt x="599" y="759"/>
                  </a:moveTo>
                  <a:lnTo>
                    <a:pt x="599" y="759"/>
                  </a:lnTo>
                  <a:lnTo>
                    <a:pt x="600" y="759"/>
                  </a:lnTo>
                  <a:lnTo>
                    <a:pt x="599" y="759"/>
                  </a:lnTo>
                  <a:close/>
                  <a:moveTo>
                    <a:pt x="617" y="781"/>
                  </a:moveTo>
                  <a:lnTo>
                    <a:pt x="617" y="781"/>
                  </a:lnTo>
                  <a:lnTo>
                    <a:pt x="618" y="780"/>
                  </a:lnTo>
                  <a:lnTo>
                    <a:pt x="619" y="780"/>
                  </a:lnTo>
                  <a:lnTo>
                    <a:pt x="620" y="780"/>
                  </a:lnTo>
                  <a:lnTo>
                    <a:pt x="620" y="781"/>
                  </a:lnTo>
                  <a:lnTo>
                    <a:pt x="619" y="781"/>
                  </a:lnTo>
                  <a:lnTo>
                    <a:pt x="618" y="781"/>
                  </a:lnTo>
                  <a:lnTo>
                    <a:pt x="618" y="782"/>
                  </a:lnTo>
                  <a:lnTo>
                    <a:pt x="617" y="781"/>
                  </a:lnTo>
                  <a:close/>
                  <a:moveTo>
                    <a:pt x="624" y="781"/>
                  </a:moveTo>
                  <a:lnTo>
                    <a:pt x="624" y="781"/>
                  </a:lnTo>
                  <a:lnTo>
                    <a:pt x="624" y="780"/>
                  </a:lnTo>
                  <a:lnTo>
                    <a:pt x="624" y="779"/>
                  </a:lnTo>
                  <a:lnTo>
                    <a:pt x="625" y="779"/>
                  </a:lnTo>
                  <a:lnTo>
                    <a:pt x="625" y="780"/>
                  </a:lnTo>
                  <a:lnTo>
                    <a:pt x="625" y="779"/>
                  </a:lnTo>
                  <a:lnTo>
                    <a:pt x="626" y="779"/>
                  </a:lnTo>
                  <a:lnTo>
                    <a:pt x="626" y="780"/>
                  </a:lnTo>
                  <a:lnTo>
                    <a:pt x="625" y="780"/>
                  </a:lnTo>
                  <a:lnTo>
                    <a:pt x="625" y="781"/>
                  </a:lnTo>
                  <a:lnTo>
                    <a:pt x="624" y="781"/>
                  </a:lnTo>
                  <a:close/>
                  <a:moveTo>
                    <a:pt x="628" y="779"/>
                  </a:moveTo>
                  <a:lnTo>
                    <a:pt x="628" y="779"/>
                  </a:lnTo>
                  <a:lnTo>
                    <a:pt x="629" y="779"/>
                  </a:lnTo>
                  <a:lnTo>
                    <a:pt x="629" y="778"/>
                  </a:lnTo>
                  <a:lnTo>
                    <a:pt x="629" y="779"/>
                  </a:lnTo>
                  <a:lnTo>
                    <a:pt x="628" y="779"/>
                  </a:lnTo>
                  <a:close/>
                  <a:moveTo>
                    <a:pt x="594" y="722"/>
                  </a:moveTo>
                  <a:lnTo>
                    <a:pt x="594" y="722"/>
                  </a:lnTo>
                  <a:close/>
                  <a:moveTo>
                    <a:pt x="585" y="777"/>
                  </a:moveTo>
                  <a:lnTo>
                    <a:pt x="585" y="777"/>
                  </a:lnTo>
                  <a:lnTo>
                    <a:pt x="586" y="777"/>
                  </a:lnTo>
                  <a:lnTo>
                    <a:pt x="585" y="777"/>
                  </a:lnTo>
                  <a:close/>
                  <a:moveTo>
                    <a:pt x="580" y="741"/>
                  </a:moveTo>
                  <a:lnTo>
                    <a:pt x="580" y="741"/>
                  </a:lnTo>
                  <a:lnTo>
                    <a:pt x="580" y="740"/>
                  </a:lnTo>
                  <a:lnTo>
                    <a:pt x="581" y="740"/>
                  </a:lnTo>
                  <a:lnTo>
                    <a:pt x="581" y="741"/>
                  </a:lnTo>
                  <a:lnTo>
                    <a:pt x="580" y="741"/>
                  </a:lnTo>
                  <a:close/>
                  <a:moveTo>
                    <a:pt x="580" y="739"/>
                  </a:moveTo>
                  <a:lnTo>
                    <a:pt x="580" y="739"/>
                  </a:lnTo>
                  <a:lnTo>
                    <a:pt x="581" y="739"/>
                  </a:lnTo>
                  <a:lnTo>
                    <a:pt x="581" y="740"/>
                  </a:lnTo>
                  <a:lnTo>
                    <a:pt x="580" y="739"/>
                  </a:lnTo>
                  <a:close/>
                  <a:moveTo>
                    <a:pt x="584" y="740"/>
                  </a:moveTo>
                  <a:lnTo>
                    <a:pt x="584" y="740"/>
                  </a:lnTo>
                  <a:lnTo>
                    <a:pt x="585" y="740"/>
                  </a:lnTo>
                  <a:lnTo>
                    <a:pt x="584" y="740"/>
                  </a:lnTo>
                  <a:close/>
                  <a:moveTo>
                    <a:pt x="592" y="739"/>
                  </a:moveTo>
                  <a:lnTo>
                    <a:pt x="592" y="739"/>
                  </a:lnTo>
                  <a:lnTo>
                    <a:pt x="593" y="739"/>
                  </a:lnTo>
                  <a:lnTo>
                    <a:pt x="592" y="739"/>
                  </a:lnTo>
                  <a:lnTo>
                    <a:pt x="591" y="739"/>
                  </a:lnTo>
                  <a:lnTo>
                    <a:pt x="592" y="739"/>
                  </a:lnTo>
                  <a:close/>
                  <a:moveTo>
                    <a:pt x="616" y="728"/>
                  </a:moveTo>
                  <a:lnTo>
                    <a:pt x="616" y="728"/>
                  </a:lnTo>
                  <a:close/>
                  <a:moveTo>
                    <a:pt x="617" y="728"/>
                  </a:moveTo>
                  <a:lnTo>
                    <a:pt x="617" y="728"/>
                  </a:lnTo>
                  <a:lnTo>
                    <a:pt x="618" y="728"/>
                  </a:lnTo>
                  <a:lnTo>
                    <a:pt x="618" y="727"/>
                  </a:lnTo>
                  <a:lnTo>
                    <a:pt x="618" y="728"/>
                  </a:lnTo>
                  <a:lnTo>
                    <a:pt x="617" y="728"/>
                  </a:lnTo>
                  <a:close/>
                  <a:moveTo>
                    <a:pt x="615" y="723"/>
                  </a:moveTo>
                  <a:lnTo>
                    <a:pt x="614" y="722"/>
                  </a:lnTo>
                  <a:lnTo>
                    <a:pt x="615" y="722"/>
                  </a:lnTo>
                  <a:lnTo>
                    <a:pt x="616" y="722"/>
                  </a:lnTo>
                  <a:lnTo>
                    <a:pt x="617" y="722"/>
                  </a:lnTo>
                  <a:lnTo>
                    <a:pt x="617" y="723"/>
                  </a:lnTo>
                  <a:lnTo>
                    <a:pt x="618" y="723"/>
                  </a:lnTo>
                  <a:lnTo>
                    <a:pt x="618" y="724"/>
                  </a:lnTo>
                  <a:lnTo>
                    <a:pt x="617" y="724"/>
                  </a:lnTo>
                  <a:lnTo>
                    <a:pt x="617" y="725"/>
                  </a:lnTo>
                  <a:lnTo>
                    <a:pt x="616" y="725"/>
                  </a:lnTo>
                  <a:lnTo>
                    <a:pt x="615" y="725"/>
                  </a:lnTo>
                  <a:lnTo>
                    <a:pt x="615" y="724"/>
                  </a:lnTo>
                  <a:lnTo>
                    <a:pt x="615" y="723"/>
                  </a:lnTo>
                  <a:close/>
                  <a:moveTo>
                    <a:pt x="618" y="722"/>
                  </a:moveTo>
                  <a:lnTo>
                    <a:pt x="618" y="722"/>
                  </a:lnTo>
                  <a:lnTo>
                    <a:pt x="619" y="722"/>
                  </a:lnTo>
                  <a:lnTo>
                    <a:pt x="619" y="721"/>
                  </a:lnTo>
                  <a:lnTo>
                    <a:pt x="619" y="720"/>
                  </a:lnTo>
                  <a:lnTo>
                    <a:pt x="620" y="720"/>
                  </a:lnTo>
                  <a:lnTo>
                    <a:pt x="620" y="719"/>
                  </a:lnTo>
                  <a:lnTo>
                    <a:pt x="621" y="719"/>
                  </a:lnTo>
                  <a:lnTo>
                    <a:pt x="621" y="718"/>
                  </a:lnTo>
                  <a:lnTo>
                    <a:pt x="622" y="718"/>
                  </a:lnTo>
                  <a:lnTo>
                    <a:pt x="622" y="719"/>
                  </a:lnTo>
                  <a:lnTo>
                    <a:pt x="621" y="719"/>
                  </a:lnTo>
                  <a:lnTo>
                    <a:pt x="621" y="720"/>
                  </a:lnTo>
                  <a:lnTo>
                    <a:pt x="621" y="721"/>
                  </a:lnTo>
                  <a:lnTo>
                    <a:pt x="620" y="721"/>
                  </a:lnTo>
                  <a:lnTo>
                    <a:pt x="619" y="721"/>
                  </a:lnTo>
                  <a:lnTo>
                    <a:pt x="619" y="722"/>
                  </a:lnTo>
                  <a:lnTo>
                    <a:pt x="618" y="722"/>
                  </a:lnTo>
                  <a:close/>
                  <a:moveTo>
                    <a:pt x="599" y="696"/>
                  </a:moveTo>
                  <a:lnTo>
                    <a:pt x="599" y="696"/>
                  </a:lnTo>
                  <a:lnTo>
                    <a:pt x="599" y="697"/>
                  </a:lnTo>
                  <a:lnTo>
                    <a:pt x="599" y="696"/>
                  </a:lnTo>
                  <a:close/>
                  <a:moveTo>
                    <a:pt x="601" y="698"/>
                  </a:moveTo>
                  <a:lnTo>
                    <a:pt x="601" y="698"/>
                  </a:lnTo>
                  <a:lnTo>
                    <a:pt x="602" y="698"/>
                  </a:lnTo>
                  <a:lnTo>
                    <a:pt x="603" y="698"/>
                  </a:lnTo>
                  <a:lnTo>
                    <a:pt x="603" y="699"/>
                  </a:lnTo>
                  <a:lnTo>
                    <a:pt x="604" y="699"/>
                  </a:lnTo>
                  <a:lnTo>
                    <a:pt x="604" y="698"/>
                  </a:lnTo>
                  <a:lnTo>
                    <a:pt x="604" y="699"/>
                  </a:lnTo>
                  <a:lnTo>
                    <a:pt x="604" y="700"/>
                  </a:lnTo>
                  <a:lnTo>
                    <a:pt x="603" y="700"/>
                  </a:lnTo>
                  <a:lnTo>
                    <a:pt x="602" y="700"/>
                  </a:lnTo>
                  <a:lnTo>
                    <a:pt x="601" y="699"/>
                  </a:lnTo>
                  <a:lnTo>
                    <a:pt x="602" y="699"/>
                  </a:lnTo>
                  <a:lnTo>
                    <a:pt x="602" y="698"/>
                  </a:lnTo>
                  <a:lnTo>
                    <a:pt x="601" y="698"/>
                  </a:lnTo>
                  <a:close/>
                  <a:moveTo>
                    <a:pt x="604" y="705"/>
                  </a:moveTo>
                  <a:lnTo>
                    <a:pt x="604" y="705"/>
                  </a:lnTo>
                  <a:close/>
                  <a:moveTo>
                    <a:pt x="604" y="705"/>
                  </a:moveTo>
                  <a:lnTo>
                    <a:pt x="604" y="705"/>
                  </a:lnTo>
                  <a:close/>
                  <a:moveTo>
                    <a:pt x="604" y="704"/>
                  </a:moveTo>
                  <a:lnTo>
                    <a:pt x="604" y="704"/>
                  </a:lnTo>
                  <a:lnTo>
                    <a:pt x="605" y="704"/>
                  </a:lnTo>
                  <a:lnTo>
                    <a:pt x="604" y="704"/>
                  </a:lnTo>
                  <a:lnTo>
                    <a:pt x="604" y="705"/>
                  </a:lnTo>
                  <a:lnTo>
                    <a:pt x="604" y="704"/>
                  </a:lnTo>
                  <a:close/>
                  <a:moveTo>
                    <a:pt x="604" y="705"/>
                  </a:moveTo>
                  <a:lnTo>
                    <a:pt x="605" y="705"/>
                  </a:lnTo>
                  <a:lnTo>
                    <a:pt x="604" y="705"/>
                  </a:lnTo>
                  <a:close/>
                  <a:moveTo>
                    <a:pt x="608" y="701"/>
                  </a:moveTo>
                  <a:lnTo>
                    <a:pt x="608" y="701"/>
                  </a:lnTo>
                  <a:lnTo>
                    <a:pt x="608" y="700"/>
                  </a:lnTo>
                  <a:lnTo>
                    <a:pt x="608" y="701"/>
                  </a:lnTo>
                  <a:lnTo>
                    <a:pt x="609" y="701"/>
                  </a:lnTo>
                  <a:lnTo>
                    <a:pt x="608" y="701"/>
                  </a:lnTo>
                  <a:close/>
                  <a:moveTo>
                    <a:pt x="609" y="703"/>
                  </a:moveTo>
                  <a:lnTo>
                    <a:pt x="609" y="703"/>
                  </a:lnTo>
                  <a:close/>
                  <a:moveTo>
                    <a:pt x="601" y="709"/>
                  </a:moveTo>
                  <a:lnTo>
                    <a:pt x="601" y="709"/>
                  </a:lnTo>
                  <a:close/>
                  <a:moveTo>
                    <a:pt x="602" y="707"/>
                  </a:moveTo>
                  <a:lnTo>
                    <a:pt x="602" y="706"/>
                  </a:lnTo>
                  <a:lnTo>
                    <a:pt x="603" y="706"/>
                  </a:lnTo>
                  <a:lnTo>
                    <a:pt x="602" y="707"/>
                  </a:lnTo>
                  <a:close/>
                  <a:moveTo>
                    <a:pt x="978" y="825"/>
                  </a:moveTo>
                  <a:lnTo>
                    <a:pt x="978" y="825"/>
                  </a:lnTo>
                  <a:lnTo>
                    <a:pt x="979" y="824"/>
                  </a:lnTo>
                  <a:lnTo>
                    <a:pt x="979" y="825"/>
                  </a:lnTo>
                  <a:lnTo>
                    <a:pt x="980" y="826"/>
                  </a:lnTo>
                  <a:lnTo>
                    <a:pt x="981" y="826"/>
                  </a:lnTo>
                  <a:lnTo>
                    <a:pt x="982" y="826"/>
                  </a:lnTo>
                  <a:lnTo>
                    <a:pt x="982" y="825"/>
                  </a:lnTo>
                  <a:lnTo>
                    <a:pt x="982" y="823"/>
                  </a:lnTo>
                  <a:lnTo>
                    <a:pt x="983" y="822"/>
                  </a:lnTo>
                  <a:lnTo>
                    <a:pt x="984" y="823"/>
                  </a:lnTo>
                  <a:lnTo>
                    <a:pt x="984" y="822"/>
                  </a:lnTo>
                  <a:lnTo>
                    <a:pt x="985" y="822"/>
                  </a:lnTo>
                  <a:lnTo>
                    <a:pt x="985" y="821"/>
                  </a:lnTo>
                  <a:lnTo>
                    <a:pt x="986" y="821"/>
                  </a:lnTo>
                  <a:lnTo>
                    <a:pt x="986" y="820"/>
                  </a:lnTo>
                  <a:lnTo>
                    <a:pt x="986" y="819"/>
                  </a:lnTo>
                  <a:lnTo>
                    <a:pt x="987" y="818"/>
                  </a:lnTo>
                  <a:lnTo>
                    <a:pt x="987" y="817"/>
                  </a:lnTo>
                  <a:lnTo>
                    <a:pt x="988" y="817"/>
                  </a:lnTo>
                  <a:lnTo>
                    <a:pt x="989" y="817"/>
                  </a:lnTo>
                  <a:lnTo>
                    <a:pt x="990" y="817"/>
                  </a:lnTo>
                  <a:lnTo>
                    <a:pt x="991" y="818"/>
                  </a:lnTo>
                  <a:lnTo>
                    <a:pt x="992" y="819"/>
                  </a:lnTo>
                  <a:lnTo>
                    <a:pt x="993" y="820"/>
                  </a:lnTo>
                  <a:lnTo>
                    <a:pt x="993" y="821"/>
                  </a:lnTo>
                  <a:lnTo>
                    <a:pt x="993" y="822"/>
                  </a:lnTo>
                  <a:lnTo>
                    <a:pt x="993" y="823"/>
                  </a:lnTo>
                  <a:lnTo>
                    <a:pt x="992" y="824"/>
                  </a:lnTo>
                  <a:lnTo>
                    <a:pt x="991" y="825"/>
                  </a:lnTo>
                  <a:lnTo>
                    <a:pt x="990" y="826"/>
                  </a:lnTo>
                  <a:lnTo>
                    <a:pt x="990" y="827"/>
                  </a:lnTo>
                  <a:lnTo>
                    <a:pt x="989" y="828"/>
                  </a:lnTo>
                  <a:lnTo>
                    <a:pt x="988" y="828"/>
                  </a:lnTo>
                  <a:lnTo>
                    <a:pt x="987" y="828"/>
                  </a:lnTo>
                  <a:lnTo>
                    <a:pt x="987" y="827"/>
                  </a:lnTo>
                  <a:lnTo>
                    <a:pt x="986" y="826"/>
                  </a:lnTo>
                  <a:lnTo>
                    <a:pt x="985" y="826"/>
                  </a:lnTo>
                  <a:lnTo>
                    <a:pt x="984" y="827"/>
                  </a:lnTo>
                  <a:lnTo>
                    <a:pt x="983" y="827"/>
                  </a:lnTo>
                  <a:lnTo>
                    <a:pt x="984" y="828"/>
                  </a:lnTo>
                  <a:lnTo>
                    <a:pt x="983" y="830"/>
                  </a:lnTo>
                  <a:lnTo>
                    <a:pt x="983" y="831"/>
                  </a:lnTo>
                  <a:lnTo>
                    <a:pt x="981" y="833"/>
                  </a:lnTo>
                  <a:lnTo>
                    <a:pt x="980" y="834"/>
                  </a:lnTo>
                  <a:lnTo>
                    <a:pt x="980" y="833"/>
                  </a:lnTo>
                  <a:lnTo>
                    <a:pt x="980" y="831"/>
                  </a:lnTo>
                  <a:lnTo>
                    <a:pt x="980" y="830"/>
                  </a:lnTo>
                  <a:lnTo>
                    <a:pt x="979" y="830"/>
                  </a:lnTo>
                  <a:lnTo>
                    <a:pt x="980" y="829"/>
                  </a:lnTo>
                  <a:lnTo>
                    <a:pt x="979" y="828"/>
                  </a:lnTo>
                  <a:lnTo>
                    <a:pt x="979" y="827"/>
                  </a:lnTo>
                  <a:lnTo>
                    <a:pt x="978" y="825"/>
                  </a:lnTo>
                  <a:close/>
                  <a:moveTo>
                    <a:pt x="986" y="814"/>
                  </a:moveTo>
                  <a:lnTo>
                    <a:pt x="986" y="814"/>
                  </a:lnTo>
                  <a:lnTo>
                    <a:pt x="987" y="813"/>
                  </a:lnTo>
                  <a:lnTo>
                    <a:pt x="987" y="812"/>
                  </a:lnTo>
                  <a:lnTo>
                    <a:pt x="988" y="812"/>
                  </a:lnTo>
                  <a:lnTo>
                    <a:pt x="989" y="813"/>
                  </a:lnTo>
                  <a:lnTo>
                    <a:pt x="988" y="814"/>
                  </a:lnTo>
                  <a:lnTo>
                    <a:pt x="987" y="815"/>
                  </a:lnTo>
                  <a:lnTo>
                    <a:pt x="986" y="814"/>
                  </a:lnTo>
                  <a:close/>
                  <a:moveTo>
                    <a:pt x="1108" y="619"/>
                  </a:moveTo>
                  <a:lnTo>
                    <a:pt x="1108" y="618"/>
                  </a:lnTo>
                  <a:lnTo>
                    <a:pt x="1108" y="617"/>
                  </a:lnTo>
                  <a:lnTo>
                    <a:pt x="1109" y="617"/>
                  </a:lnTo>
                  <a:lnTo>
                    <a:pt x="1110" y="616"/>
                  </a:lnTo>
                  <a:lnTo>
                    <a:pt x="1111" y="616"/>
                  </a:lnTo>
                  <a:lnTo>
                    <a:pt x="1112" y="617"/>
                  </a:lnTo>
                  <a:lnTo>
                    <a:pt x="1112" y="618"/>
                  </a:lnTo>
                  <a:lnTo>
                    <a:pt x="1111" y="618"/>
                  </a:lnTo>
                  <a:lnTo>
                    <a:pt x="1110" y="618"/>
                  </a:lnTo>
                  <a:lnTo>
                    <a:pt x="1110" y="619"/>
                  </a:lnTo>
                  <a:lnTo>
                    <a:pt x="1111" y="619"/>
                  </a:lnTo>
                  <a:lnTo>
                    <a:pt x="1111" y="620"/>
                  </a:lnTo>
                  <a:lnTo>
                    <a:pt x="1111" y="621"/>
                  </a:lnTo>
                  <a:lnTo>
                    <a:pt x="1110" y="621"/>
                  </a:lnTo>
                  <a:lnTo>
                    <a:pt x="1110" y="620"/>
                  </a:lnTo>
                  <a:lnTo>
                    <a:pt x="1109" y="620"/>
                  </a:lnTo>
                  <a:lnTo>
                    <a:pt x="1108" y="620"/>
                  </a:lnTo>
                  <a:lnTo>
                    <a:pt x="1108" y="619"/>
                  </a:lnTo>
                  <a:close/>
                  <a:moveTo>
                    <a:pt x="1113" y="614"/>
                  </a:moveTo>
                  <a:lnTo>
                    <a:pt x="1113" y="614"/>
                  </a:lnTo>
                  <a:lnTo>
                    <a:pt x="1114" y="614"/>
                  </a:lnTo>
                  <a:lnTo>
                    <a:pt x="1115" y="614"/>
                  </a:lnTo>
                  <a:lnTo>
                    <a:pt x="1115" y="615"/>
                  </a:lnTo>
                  <a:lnTo>
                    <a:pt x="1115" y="616"/>
                  </a:lnTo>
                  <a:lnTo>
                    <a:pt x="1114" y="616"/>
                  </a:lnTo>
                  <a:lnTo>
                    <a:pt x="1113" y="616"/>
                  </a:lnTo>
                  <a:lnTo>
                    <a:pt x="1113" y="615"/>
                  </a:lnTo>
                  <a:lnTo>
                    <a:pt x="1114" y="614"/>
                  </a:lnTo>
                  <a:lnTo>
                    <a:pt x="1113" y="614"/>
                  </a:lnTo>
                  <a:close/>
                </a:path>
              </a:pathLst>
            </a:custGeom>
            <a:noFill/>
            <a:ln w="19050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66" name="Freeform 759"/>
            <p:cNvSpPr>
              <a:spLocks noEditPoints="1"/>
            </p:cNvSpPr>
            <p:nvPr/>
          </p:nvSpPr>
          <p:spPr bwMode="auto">
            <a:xfrm>
              <a:off x="8137119" y="2546710"/>
              <a:ext cx="693792" cy="1009239"/>
            </a:xfrm>
            <a:custGeom>
              <a:avLst/>
              <a:gdLst>
                <a:gd name="T0" fmla="*/ 2147483647 w 862"/>
                <a:gd name="T1" fmla="*/ 2147483647 h 1251"/>
                <a:gd name="T2" fmla="*/ 2147483647 w 862"/>
                <a:gd name="T3" fmla="*/ 2147483647 h 1251"/>
                <a:gd name="T4" fmla="*/ 2147483647 w 862"/>
                <a:gd name="T5" fmla="*/ 2147483647 h 1251"/>
                <a:gd name="T6" fmla="*/ 2147483647 w 862"/>
                <a:gd name="T7" fmla="*/ 2147483647 h 1251"/>
                <a:gd name="T8" fmla="*/ 2147483647 w 862"/>
                <a:gd name="T9" fmla="*/ 2147483647 h 1251"/>
                <a:gd name="T10" fmla="*/ 2147483647 w 862"/>
                <a:gd name="T11" fmla="*/ 2147483647 h 1251"/>
                <a:gd name="T12" fmla="*/ 2147483647 w 862"/>
                <a:gd name="T13" fmla="*/ 2147483647 h 1251"/>
                <a:gd name="T14" fmla="*/ 2147483647 w 862"/>
                <a:gd name="T15" fmla="*/ 2147483647 h 1251"/>
                <a:gd name="T16" fmla="*/ 2147483647 w 862"/>
                <a:gd name="T17" fmla="*/ 2147483647 h 1251"/>
                <a:gd name="T18" fmla="*/ 2147483647 w 862"/>
                <a:gd name="T19" fmla="*/ 2147483647 h 1251"/>
                <a:gd name="T20" fmla="*/ 2147483647 w 862"/>
                <a:gd name="T21" fmla="*/ 2147483647 h 1251"/>
                <a:gd name="T22" fmla="*/ 2147483647 w 862"/>
                <a:gd name="T23" fmla="*/ 2147483647 h 1251"/>
                <a:gd name="T24" fmla="*/ 2147483647 w 862"/>
                <a:gd name="T25" fmla="*/ 2147483647 h 1251"/>
                <a:gd name="T26" fmla="*/ 2147483647 w 862"/>
                <a:gd name="T27" fmla="*/ 2147483647 h 1251"/>
                <a:gd name="T28" fmla="*/ 2147483647 w 862"/>
                <a:gd name="T29" fmla="*/ 2147483647 h 1251"/>
                <a:gd name="T30" fmla="*/ 2147483647 w 862"/>
                <a:gd name="T31" fmla="*/ 2147483647 h 1251"/>
                <a:gd name="T32" fmla="*/ 2147483647 w 862"/>
                <a:gd name="T33" fmla="*/ 2147483647 h 1251"/>
                <a:gd name="T34" fmla="*/ 2147483647 w 862"/>
                <a:gd name="T35" fmla="*/ 2147483647 h 1251"/>
                <a:gd name="T36" fmla="*/ 2147483647 w 862"/>
                <a:gd name="T37" fmla="*/ 2147483647 h 1251"/>
                <a:gd name="T38" fmla="*/ 2147483647 w 862"/>
                <a:gd name="T39" fmla="*/ 2147483647 h 1251"/>
                <a:gd name="T40" fmla="*/ 2147483647 w 862"/>
                <a:gd name="T41" fmla="*/ 2147483647 h 1251"/>
                <a:gd name="T42" fmla="*/ 2147483647 w 862"/>
                <a:gd name="T43" fmla="*/ 2147483647 h 1251"/>
                <a:gd name="T44" fmla="*/ 2147483647 w 862"/>
                <a:gd name="T45" fmla="*/ 2147483647 h 1251"/>
                <a:gd name="T46" fmla="*/ 2147483647 w 862"/>
                <a:gd name="T47" fmla="*/ 2147483647 h 1251"/>
                <a:gd name="T48" fmla="*/ 2147483647 w 862"/>
                <a:gd name="T49" fmla="*/ 2147483647 h 1251"/>
                <a:gd name="T50" fmla="*/ 2147483647 w 862"/>
                <a:gd name="T51" fmla="*/ 2147483647 h 1251"/>
                <a:gd name="T52" fmla="*/ 2147483647 w 862"/>
                <a:gd name="T53" fmla="*/ 2147483647 h 1251"/>
                <a:gd name="T54" fmla="*/ 2147483647 w 862"/>
                <a:gd name="T55" fmla="*/ 2147483647 h 1251"/>
                <a:gd name="T56" fmla="*/ 2147483647 w 862"/>
                <a:gd name="T57" fmla="*/ 2147483647 h 1251"/>
                <a:gd name="T58" fmla="*/ 2147483647 w 862"/>
                <a:gd name="T59" fmla="*/ 2147483647 h 1251"/>
                <a:gd name="T60" fmla="*/ 2147483647 w 862"/>
                <a:gd name="T61" fmla="*/ 2147483647 h 1251"/>
                <a:gd name="T62" fmla="*/ 2147483647 w 862"/>
                <a:gd name="T63" fmla="*/ 2147483647 h 1251"/>
                <a:gd name="T64" fmla="*/ 2147483647 w 862"/>
                <a:gd name="T65" fmla="*/ 2147483647 h 1251"/>
                <a:gd name="T66" fmla="*/ 2147483647 w 862"/>
                <a:gd name="T67" fmla="*/ 2147483647 h 1251"/>
                <a:gd name="T68" fmla="*/ 2147483647 w 862"/>
                <a:gd name="T69" fmla="*/ 2147483647 h 1251"/>
                <a:gd name="T70" fmla="*/ 2147483647 w 862"/>
                <a:gd name="T71" fmla="*/ 2147483647 h 1251"/>
                <a:gd name="T72" fmla="*/ 2147483647 w 862"/>
                <a:gd name="T73" fmla="*/ 2147483647 h 1251"/>
                <a:gd name="T74" fmla="*/ 2147483647 w 862"/>
                <a:gd name="T75" fmla="*/ 2147483647 h 1251"/>
                <a:gd name="T76" fmla="*/ 2147483647 w 862"/>
                <a:gd name="T77" fmla="*/ 2147483647 h 1251"/>
                <a:gd name="T78" fmla="*/ 2147483647 w 862"/>
                <a:gd name="T79" fmla="*/ 2147483647 h 1251"/>
                <a:gd name="T80" fmla="*/ 2147483647 w 862"/>
                <a:gd name="T81" fmla="*/ 2147483647 h 1251"/>
                <a:gd name="T82" fmla="*/ 2147483647 w 862"/>
                <a:gd name="T83" fmla="*/ 2147483647 h 1251"/>
                <a:gd name="T84" fmla="*/ 2147483647 w 862"/>
                <a:gd name="T85" fmla="*/ 2147483647 h 1251"/>
                <a:gd name="T86" fmla="*/ 2147483647 w 862"/>
                <a:gd name="T87" fmla="*/ 2147483647 h 1251"/>
                <a:gd name="T88" fmla="*/ 2147483647 w 862"/>
                <a:gd name="T89" fmla="*/ 2147483647 h 1251"/>
                <a:gd name="T90" fmla="*/ 2147483647 w 862"/>
                <a:gd name="T91" fmla="*/ 2147483647 h 1251"/>
                <a:gd name="T92" fmla="*/ 2147483647 w 862"/>
                <a:gd name="T93" fmla="*/ 2147483647 h 1251"/>
                <a:gd name="T94" fmla="*/ 2147483647 w 862"/>
                <a:gd name="T95" fmla="*/ 2147483647 h 1251"/>
                <a:gd name="T96" fmla="*/ 2147483647 w 862"/>
                <a:gd name="T97" fmla="*/ 2147483647 h 1251"/>
                <a:gd name="T98" fmla="*/ 2147483647 w 862"/>
                <a:gd name="T99" fmla="*/ 2147483647 h 1251"/>
                <a:gd name="T100" fmla="*/ 2147483647 w 862"/>
                <a:gd name="T101" fmla="*/ 2147483647 h 1251"/>
                <a:gd name="T102" fmla="*/ 2147483647 w 862"/>
                <a:gd name="T103" fmla="*/ 2147483647 h 1251"/>
                <a:gd name="T104" fmla="*/ 2147483647 w 862"/>
                <a:gd name="T105" fmla="*/ 2147483647 h 1251"/>
                <a:gd name="T106" fmla="*/ 2147483647 w 862"/>
                <a:gd name="T107" fmla="*/ 2147483647 h 1251"/>
                <a:gd name="T108" fmla="*/ 2147483647 w 862"/>
                <a:gd name="T109" fmla="*/ 2147483647 h 1251"/>
                <a:gd name="T110" fmla="*/ 2147483647 w 862"/>
                <a:gd name="T111" fmla="*/ 2147483647 h 1251"/>
                <a:gd name="T112" fmla="*/ 2147483647 w 862"/>
                <a:gd name="T113" fmla="*/ 2147483647 h 1251"/>
                <a:gd name="T114" fmla="*/ 2147483647 w 862"/>
                <a:gd name="T115" fmla="*/ 2147483647 h 1251"/>
                <a:gd name="T116" fmla="*/ 2147483647 w 862"/>
                <a:gd name="T117" fmla="*/ 2147483647 h 1251"/>
                <a:gd name="T118" fmla="*/ 2147483647 w 862"/>
                <a:gd name="T119" fmla="*/ 2147483647 h 1251"/>
                <a:gd name="T120" fmla="*/ 2147483647 w 862"/>
                <a:gd name="T121" fmla="*/ 2147483647 h 1251"/>
                <a:gd name="T122" fmla="*/ 2147483647 w 862"/>
                <a:gd name="T123" fmla="*/ 2147483647 h 1251"/>
                <a:gd name="T124" fmla="*/ 2147483647 w 862"/>
                <a:gd name="T125" fmla="*/ 2147483647 h 125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862" h="1251">
                  <a:moveTo>
                    <a:pt x="29" y="940"/>
                  </a:moveTo>
                  <a:lnTo>
                    <a:pt x="29" y="939"/>
                  </a:lnTo>
                  <a:lnTo>
                    <a:pt x="29" y="938"/>
                  </a:lnTo>
                  <a:lnTo>
                    <a:pt x="29" y="939"/>
                  </a:lnTo>
                  <a:lnTo>
                    <a:pt x="30" y="939"/>
                  </a:lnTo>
                  <a:lnTo>
                    <a:pt x="31" y="939"/>
                  </a:lnTo>
                  <a:lnTo>
                    <a:pt x="31" y="938"/>
                  </a:lnTo>
                  <a:lnTo>
                    <a:pt x="31" y="939"/>
                  </a:lnTo>
                  <a:lnTo>
                    <a:pt x="31" y="938"/>
                  </a:lnTo>
                  <a:lnTo>
                    <a:pt x="32" y="938"/>
                  </a:lnTo>
                  <a:lnTo>
                    <a:pt x="33" y="938"/>
                  </a:lnTo>
                  <a:lnTo>
                    <a:pt x="34" y="938"/>
                  </a:lnTo>
                  <a:lnTo>
                    <a:pt x="34" y="937"/>
                  </a:lnTo>
                  <a:lnTo>
                    <a:pt x="35" y="936"/>
                  </a:lnTo>
                  <a:lnTo>
                    <a:pt x="35" y="934"/>
                  </a:lnTo>
                  <a:lnTo>
                    <a:pt x="34" y="933"/>
                  </a:lnTo>
                  <a:lnTo>
                    <a:pt x="34" y="932"/>
                  </a:lnTo>
                  <a:lnTo>
                    <a:pt x="34" y="931"/>
                  </a:lnTo>
                  <a:lnTo>
                    <a:pt x="34" y="930"/>
                  </a:lnTo>
                  <a:lnTo>
                    <a:pt x="34" y="929"/>
                  </a:lnTo>
                  <a:lnTo>
                    <a:pt x="34" y="928"/>
                  </a:lnTo>
                  <a:lnTo>
                    <a:pt x="33" y="927"/>
                  </a:lnTo>
                  <a:lnTo>
                    <a:pt x="34" y="926"/>
                  </a:lnTo>
                  <a:lnTo>
                    <a:pt x="33" y="926"/>
                  </a:lnTo>
                  <a:lnTo>
                    <a:pt x="33" y="925"/>
                  </a:lnTo>
                  <a:lnTo>
                    <a:pt x="33" y="924"/>
                  </a:lnTo>
                  <a:lnTo>
                    <a:pt x="33" y="923"/>
                  </a:lnTo>
                  <a:lnTo>
                    <a:pt x="33" y="922"/>
                  </a:lnTo>
                  <a:lnTo>
                    <a:pt x="32" y="922"/>
                  </a:lnTo>
                  <a:lnTo>
                    <a:pt x="32" y="921"/>
                  </a:lnTo>
                  <a:lnTo>
                    <a:pt x="31" y="921"/>
                  </a:lnTo>
                  <a:lnTo>
                    <a:pt x="31" y="920"/>
                  </a:lnTo>
                  <a:lnTo>
                    <a:pt x="32" y="920"/>
                  </a:lnTo>
                  <a:lnTo>
                    <a:pt x="32" y="919"/>
                  </a:lnTo>
                  <a:lnTo>
                    <a:pt x="31" y="918"/>
                  </a:lnTo>
                  <a:lnTo>
                    <a:pt x="31" y="917"/>
                  </a:lnTo>
                  <a:lnTo>
                    <a:pt x="31" y="916"/>
                  </a:lnTo>
                  <a:lnTo>
                    <a:pt x="31" y="915"/>
                  </a:lnTo>
                  <a:lnTo>
                    <a:pt x="31" y="914"/>
                  </a:lnTo>
                  <a:lnTo>
                    <a:pt x="30" y="914"/>
                  </a:lnTo>
                  <a:lnTo>
                    <a:pt x="30" y="913"/>
                  </a:lnTo>
                  <a:lnTo>
                    <a:pt x="32" y="912"/>
                  </a:lnTo>
                  <a:lnTo>
                    <a:pt x="34" y="912"/>
                  </a:lnTo>
                  <a:lnTo>
                    <a:pt x="35" y="912"/>
                  </a:lnTo>
                  <a:lnTo>
                    <a:pt x="36" y="911"/>
                  </a:lnTo>
                  <a:lnTo>
                    <a:pt x="37" y="912"/>
                  </a:lnTo>
                  <a:lnTo>
                    <a:pt x="38" y="911"/>
                  </a:lnTo>
                  <a:lnTo>
                    <a:pt x="39" y="912"/>
                  </a:lnTo>
                  <a:lnTo>
                    <a:pt x="39" y="910"/>
                  </a:lnTo>
                  <a:lnTo>
                    <a:pt x="39" y="909"/>
                  </a:lnTo>
                  <a:lnTo>
                    <a:pt x="39" y="908"/>
                  </a:lnTo>
                  <a:lnTo>
                    <a:pt x="40" y="907"/>
                  </a:lnTo>
                  <a:lnTo>
                    <a:pt x="40" y="906"/>
                  </a:lnTo>
                  <a:lnTo>
                    <a:pt x="39" y="903"/>
                  </a:lnTo>
                  <a:lnTo>
                    <a:pt x="40" y="901"/>
                  </a:lnTo>
                  <a:lnTo>
                    <a:pt x="39" y="899"/>
                  </a:lnTo>
                  <a:lnTo>
                    <a:pt x="40" y="898"/>
                  </a:lnTo>
                  <a:lnTo>
                    <a:pt x="41" y="898"/>
                  </a:lnTo>
                  <a:lnTo>
                    <a:pt x="41" y="897"/>
                  </a:lnTo>
                  <a:lnTo>
                    <a:pt x="41" y="896"/>
                  </a:lnTo>
                  <a:lnTo>
                    <a:pt x="41" y="894"/>
                  </a:lnTo>
                  <a:lnTo>
                    <a:pt x="40" y="894"/>
                  </a:lnTo>
                  <a:lnTo>
                    <a:pt x="40" y="893"/>
                  </a:lnTo>
                  <a:lnTo>
                    <a:pt x="40" y="891"/>
                  </a:lnTo>
                  <a:lnTo>
                    <a:pt x="39" y="890"/>
                  </a:lnTo>
                  <a:lnTo>
                    <a:pt x="38" y="890"/>
                  </a:lnTo>
                  <a:lnTo>
                    <a:pt x="37" y="890"/>
                  </a:lnTo>
                  <a:lnTo>
                    <a:pt x="36" y="890"/>
                  </a:lnTo>
                  <a:lnTo>
                    <a:pt x="36" y="889"/>
                  </a:lnTo>
                  <a:lnTo>
                    <a:pt x="35" y="889"/>
                  </a:lnTo>
                  <a:lnTo>
                    <a:pt x="34" y="888"/>
                  </a:lnTo>
                  <a:lnTo>
                    <a:pt x="33" y="887"/>
                  </a:lnTo>
                  <a:lnTo>
                    <a:pt x="32" y="886"/>
                  </a:lnTo>
                  <a:lnTo>
                    <a:pt x="31" y="886"/>
                  </a:lnTo>
                  <a:lnTo>
                    <a:pt x="30" y="886"/>
                  </a:lnTo>
                  <a:lnTo>
                    <a:pt x="30" y="885"/>
                  </a:lnTo>
                  <a:lnTo>
                    <a:pt x="29" y="885"/>
                  </a:lnTo>
                  <a:lnTo>
                    <a:pt x="29" y="884"/>
                  </a:lnTo>
                  <a:lnTo>
                    <a:pt x="29" y="883"/>
                  </a:lnTo>
                  <a:lnTo>
                    <a:pt x="29" y="882"/>
                  </a:lnTo>
                  <a:lnTo>
                    <a:pt x="28" y="882"/>
                  </a:lnTo>
                  <a:lnTo>
                    <a:pt x="28" y="881"/>
                  </a:lnTo>
                  <a:lnTo>
                    <a:pt x="29" y="878"/>
                  </a:lnTo>
                  <a:lnTo>
                    <a:pt x="28" y="878"/>
                  </a:lnTo>
                  <a:lnTo>
                    <a:pt x="27" y="876"/>
                  </a:lnTo>
                  <a:lnTo>
                    <a:pt x="27" y="874"/>
                  </a:lnTo>
                  <a:lnTo>
                    <a:pt x="27" y="873"/>
                  </a:lnTo>
                  <a:lnTo>
                    <a:pt x="27" y="872"/>
                  </a:lnTo>
                  <a:lnTo>
                    <a:pt x="26" y="872"/>
                  </a:lnTo>
                  <a:lnTo>
                    <a:pt x="25" y="871"/>
                  </a:lnTo>
                  <a:lnTo>
                    <a:pt x="24" y="871"/>
                  </a:lnTo>
                  <a:lnTo>
                    <a:pt x="23" y="871"/>
                  </a:lnTo>
                  <a:lnTo>
                    <a:pt x="23" y="870"/>
                  </a:lnTo>
                  <a:lnTo>
                    <a:pt x="24" y="870"/>
                  </a:lnTo>
                  <a:lnTo>
                    <a:pt x="24" y="869"/>
                  </a:lnTo>
                  <a:lnTo>
                    <a:pt x="24" y="868"/>
                  </a:lnTo>
                  <a:lnTo>
                    <a:pt x="24" y="867"/>
                  </a:lnTo>
                  <a:lnTo>
                    <a:pt x="25" y="866"/>
                  </a:lnTo>
                  <a:lnTo>
                    <a:pt x="26" y="865"/>
                  </a:lnTo>
                  <a:lnTo>
                    <a:pt x="26" y="864"/>
                  </a:lnTo>
                  <a:lnTo>
                    <a:pt x="26" y="863"/>
                  </a:lnTo>
                  <a:lnTo>
                    <a:pt x="26" y="862"/>
                  </a:lnTo>
                  <a:lnTo>
                    <a:pt x="27" y="861"/>
                  </a:lnTo>
                  <a:lnTo>
                    <a:pt x="27" y="860"/>
                  </a:lnTo>
                  <a:lnTo>
                    <a:pt x="28" y="860"/>
                  </a:lnTo>
                  <a:lnTo>
                    <a:pt x="29" y="859"/>
                  </a:lnTo>
                  <a:lnTo>
                    <a:pt x="30" y="858"/>
                  </a:lnTo>
                  <a:lnTo>
                    <a:pt x="30" y="857"/>
                  </a:lnTo>
                  <a:lnTo>
                    <a:pt x="30" y="856"/>
                  </a:lnTo>
                  <a:lnTo>
                    <a:pt x="29" y="856"/>
                  </a:lnTo>
                  <a:lnTo>
                    <a:pt x="28" y="855"/>
                  </a:lnTo>
                  <a:lnTo>
                    <a:pt x="29" y="854"/>
                  </a:lnTo>
                  <a:lnTo>
                    <a:pt x="30" y="854"/>
                  </a:lnTo>
                  <a:lnTo>
                    <a:pt x="31" y="854"/>
                  </a:lnTo>
                  <a:lnTo>
                    <a:pt x="32" y="855"/>
                  </a:lnTo>
                  <a:lnTo>
                    <a:pt x="32" y="856"/>
                  </a:lnTo>
                  <a:lnTo>
                    <a:pt x="33" y="856"/>
                  </a:lnTo>
                  <a:lnTo>
                    <a:pt x="33" y="855"/>
                  </a:lnTo>
                  <a:lnTo>
                    <a:pt x="34" y="854"/>
                  </a:lnTo>
                  <a:lnTo>
                    <a:pt x="34" y="853"/>
                  </a:lnTo>
                  <a:lnTo>
                    <a:pt x="35" y="853"/>
                  </a:lnTo>
                  <a:lnTo>
                    <a:pt x="35" y="852"/>
                  </a:lnTo>
                  <a:lnTo>
                    <a:pt x="36" y="853"/>
                  </a:lnTo>
                  <a:lnTo>
                    <a:pt x="37" y="852"/>
                  </a:lnTo>
                  <a:lnTo>
                    <a:pt x="36" y="852"/>
                  </a:lnTo>
                  <a:lnTo>
                    <a:pt x="37" y="850"/>
                  </a:lnTo>
                  <a:lnTo>
                    <a:pt x="37" y="849"/>
                  </a:lnTo>
                  <a:lnTo>
                    <a:pt x="38" y="849"/>
                  </a:lnTo>
                  <a:lnTo>
                    <a:pt x="39" y="849"/>
                  </a:lnTo>
                  <a:lnTo>
                    <a:pt x="41" y="849"/>
                  </a:lnTo>
                  <a:lnTo>
                    <a:pt x="43" y="849"/>
                  </a:lnTo>
                  <a:lnTo>
                    <a:pt x="44" y="848"/>
                  </a:lnTo>
                  <a:lnTo>
                    <a:pt x="44" y="847"/>
                  </a:lnTo>
                  <a:lnTo>
                    <a:pt x="45" y="847"/>
                  </a:lnTo>
                  <a:lnTo>
                    <a:pt x="45" y="846"/>
                  </a:lnTo>
                  <a:lnTo>
                    <a:pt x="45" y="845"/>
                  </a:lnTo>
                  <a:lnTo>
                    <a:pt x="45" y="846"/>
                  </a:lnTo>
                  <a:lnTo>
                    <a:pt x="46" y="845"/>
                  </a:lnTo>
                  <a:lnTo>
                    <a:pt x="47" y="845"/>
                  </a:lnTo>
                  <a:lnTo>
                    <a:pt x="48" y="845"/>
                  </a:lnTo>
                  <a:lnTo>
                    <a:pt x="49" y="844"/>
                  </a:lnTo>
                  <a:lnTo>
                    <a:pt x="50" y="845"/>
                  </a:lnTo>
                  <a:lnTo>
                    <a:pt x="50" y="844"/>
                  </a:lnTo>
                  <a:lnTo>
                    <a:pt x="51" y="844"/>
                  </a:lnTo>
                  <a:lnTo>
                    <a:pt x="51" y="845"/>
                  </a:lnTo>
                  <a:lnTo>
                    <a:pt x="53" y="844"/>
                  </a:lnTo>
                  <a:lnTo>
                    <a:pt x="54" y="844"/>
                  </a:lnTo>
                  <a:lnTo>
                    <a:pt x="54" y="843"/>
                  </a:lnTo>
                  <a:lnTo>
                    <a:pt x="54" y="842"/>
                  </a:lnTo>
                  <a:lnTo>
                    <a:pt x="55" y="842"/>
                  </a:lnTo>
                  <a:lnTo>
                    <a:pt x="55" y="840"/>
                  </a:lnTo>
                  <a:lnTo>
                    <a:pt x="54" y="840"/>
                  </a:lnTo>
                  <a:lnTo>
                    <a:pt x="54" y="838"/>
                  </a:lnTo>
                  <a:lnTo>
                    <a:pt x="54" y="837"/>
                  </a:lnTo>
                  <a:lnTo>
                    <a:pt x="55" y="836"/>
                  </a:lnTo>
                  <a:lnTo>
                    <a:pt x="55" y="835"/>
                  </a:lnTo>
                  <a:lnTo>
                    <a:pt x="56" y="835"/>
                  </a:lnTo>
                  <a:lnTo>
                    <a:pt x="56" y="834"/>
                  </a:lnTo>
                  <a:lnTo>
                    <a:pt x="56" y="833"/>
                  </a:lnTo>
                  <a:lnTo>
                    <a:pt x="56" y="832"/>
                  </a:lnTo>
                  <a:lnTo>
                    <a:pt x="57" y="832"/>
                  </a:lnTo>
                  <a:lnTo>
                    <a:pt x="57" y="831"/>
                  </a:lnTo>
                  <a:lnTo>
                    <a:pt x="58" y="831"/>
                  </a:lnTo>
                  <a:lnTo>
                    <a:pt x="58" y="830"/>
                  </a:lnTo>
                  <a:lnTo>
                    <a:pt x="59" y="829"/>
                  </a:lnTo>
                  <a:lnTo>
                    <a:pt x="58" y="828"/>
                  </a:lnTo>
                  <a:lnTo>
                    <a:pt x="58" y="827"/>
                  </a:lnTo>
                  <a:lnTo>
                    <a:pt x="59" y="827"/>
                  </a:lnTo>
                  <a:lnTo>
                    <a:pt x="59" y="826"/>
                  </a:lnTo>
                  <a:lnTo>
                    <a:pt x="59" y="825"/>
                  </a:lnTo>
                  <a:lnTo>
                    <a:pt x="60" y="824"/>
                  </a:lnTo>
                  <a:lnTo>
                    <a:pt x="61" y="823"/>
                  </a:lnTo>
                  <a:lnTo>
                    <a:pt x="60" y="822"/>
                  </a:lnTo>
                  <a:lnTo>
                    <a:pt x="61" y="822"/>
                  </a:lnTo>
                  <a:lnTo>
                    <a:pt x="61" y="821"/>
                  </a:lnTo>
                  <a:lnTo>
                    <a:pt x="61" y="820"/>
                  </a:lnTo>
                  <a:lnTo>
                    <a:pt x="61" y="819"/>
                  </a:lnTo>
                  <a:lnTo>
                    <a:pt x="62" y="818"/>
                  </a:lnTo>
                  <a:lnTo>
                    <a:pt x="62" y="817"/>
                  </a:lnTo>
                  <a:lnTo>
                    <a:pt x="64" y="815"/>
                  </a:lnTo>
                  <a:lnTo>
                    <a:pt x="64" y="816"/>
                  </a:lnTo>
                  <a:lnTo>
                    <a:pt x="64" y="815"/>
                  </a:lnTo>
                  <a:lnTo>
                    <a:pt x="64" y="814"/>
                  </a:lnTo>
                  <a:lnTo>
                    <a:pt x="64" y="813"/>
                  </a:lnTo>
                  <a:lnTo>
                    <a:pt x="65" y="813"/>
                  </a:lnTo>
                  <a:lnTo>
                    <a:pt x="83" y="815"/>
                  </a:lnTo>
                  <a:lnTo>
                    <a:pt x="96" y="816"/>
                  </a:lnTo>
                  <a:lnTo>
                    <a:pt x="98" y="816"/>
                  </a:lnTo>
                  <a:lnTo>
                    <a:pt x="103" y="817"/>
                  </a:lnTo>
                  <a:lnTo>
                    <a:pt x="118" y="819"/>
                  </a:lnTo>
                  <a:lnTo>
                    <a:pt x="120" y="819"/>
                  </a:lnTo>
                  <a:lnTo>
                    <a:pt x="126" y="820"/>
                  </a:lnTo>
                  <a:lnTo>
                    <a:pt x="127" y="820"/>
                  </a:lnTo>
                  <a:lnTo>
                    <a:pt x="137" y="821"/>
                  </a:lnTo>
                  <a:lnTo>
                    <a:pt x="142" y="822"/>
                  </a:lnTo>
                  <a:lnTo>
                    <a:pt x="152" y="823"/>
                  </a:lnTo>
                  <a:lnTo>
                    <a:pt x="162" y="824"/>
                  </a:lnTo>
                  <a:lnTo>
                    <a:pt x="169" y="825"/>
                  </a:lnTo>
                  <a:lnTo>
                    <a:pt x="170" y="825"/>
                  </a:lnTo>
                  <a:lnTo>
                    <a:pt x="173" y="825"/>
                  </a:lnTo>
                  <a:lnTo>
                    <a:pt x="182" y="826"/>
                  </a:lnTo>
                  <a:lnTo>
                    <a:pt x="183" y="826"/>
                  </a:lnTo>
                  <a:lnTo>
                    <a:pt x="183" y="825"/>
                  </a:lnTo>
                  <a:lnTo>
                    <a:pt x="183" y="824"/>
                  </a:lnTo>
                  <a:lnTo>
                    <a:pt x="184" y="824"/>
                  </a:lnTo>
                  <a:lnTo>
                    <a:pt x="185" y="823"/>
                  </a:lnTo>
                  <a:lnTo>
                    <a:pt x="187" y="824"/>
                  </a:lnTo>
                  <a:lnTo>
                    <a:pt x="188" y="823"/>
                  </a:lnTo>
                  <a:lnTo>
                    <a:pt x="188" y="822"/>
                  </a:lnTo>
                  <a:lnTo>
                    <a:pt x="189" y="822"/>
                  </a:lnTo>
                  <a:lnTo>
                    <a:pt x="190" y="822"/>
                  </a:lnTo>
                  <a:lnTo>
                    <a:pt x="191" y="822"/>
                  </a:lnTo>
                  <a:lnTo>
                    <a:pt x="192" y="821"/>
                  </a:lnTo>
                  <a:lnTo>
                    <a:pt x="194" y="821"/>
                  </a:lnTo>
                  <a:lnTo>
                    <a:pt x="194" y="820"/>
                  </a:lnTo>
                  <a:lnTo>
                    <a:pt x="195" y="818"/>
                  </a:lnTo>
                  <a:lnTo>
                    <a:pt x="196" y="817"/>
                  </a:lnTo>
                  <a:lnTo>
                    <a:pt x="196" y="816"/>
                  </a:lnTo>
                  <a:lnTo>
                    <a:pt x="196" y="815"/>
                  </a:lnTo>
                  <a:lnTo>
                    <a:pt x="197" y="815"/>
                  </a:lnTo>
                  <a:lnTo>
                    <a:pt x="197" y="814"/>
                  </a:lnTo>
                  <a:lnTo>
                    <a:pt x="198" y="813"/>
                  </a:lnTo>
                  <a:lnTo>
                    <a:pt x="197" y="813"/>
                  </a:lnTo>
                  <a:lnTo>
                    <a:pt x="197" y="812"/>
                  </a:lnTo>
                  <a:lnTo>
                    <a:pt x="197" y="811"/>
                  </a:lnTo>
                  <a:lnTo>
                    <a:pt x="198" y="810"/>
                  </a:lnTo>
                  <a:lnTo>
                    <a:pt x="199" y="810"/>
                  </a:lnTo>
                  <a:lnTo>
                    <a:pt x="200" y="809"/>
                  </a:lnTo>
                  <a:lnTo>
                    <a:pt x="201" y="808"/>
                  </a:lnTo>
                  <a:lnTo>
                    <a:pt x="202" y="806"/>
                  </a:lnTo>
                  <a:lnTo>
                    <a:pt x="203" y="805"/>
                  </a:lnTo>
                  <a:lnTo>
                    <a:pt x="203" y="804"/>
                  </a:lnTo>
                  <a:lnTo>
                    <a:pt x="205" y="803"/>
                  </a:lnTo>
                  <a:lnTo>
                    <a:pt x="205" y="802"/>
                  </a:lnTo>
                  <a:lnTo>
                    <a:pt x="205" y="801"/>
                  </a:lnTo>
                  <a:lnTo>
                    <a:pt x="206" y="800"/>
                  </a:lnTo>
                  <a:lnTo>
                    <a:pt x="207" y="800"/>
                  </a:lnTo>
                  <a:lnTo>
                    <a:pt x="207" y="798"/>
                  </a:lnTo>
                  <a:lnTo>
                    <a:pt x="209" y="798"/>
                  </a:lnTo>
                  <a:lnTo>
                    <a:pt x="209" y="797"/>
                  </a:lnTo>
                  <a:lnTo>
                    <a:pt x="208" y="796"/>
                  </a:lnTo>
                  <a:lnTo>
                    <a:pt x="208" y="795"/>
                  </a:lnTo>
                  <a:lnTo>
                    <a:pt x="209" y="794"/>
                  </a:lnTo>
                  <a:lnTo>
                    <a:pt x="209" y="793"/>
                  </a:lnTo>
                  <a:lnTo>
                    <a:pt x="209" y="792"/>
                  </a:lnTo>
                  <a:lnTo>
                    <a:pt x="210" y="790"/>
                  </a:lnTo>
                  <a:lnTo>
                    <a:pt x="211" y="789"/>
                  </a:lnTo>
                  <a:lnTo>
                    <a:pt x="211" y="788"/>
                  </a:lnTo>
                  <a:lnTo>
                    <a:pt x="211" y="786"/>
                  </a:lnTo>
                  <a:lnTo>
                    <a:pt x="211" y="785"/>
                  </a:lnTo>
                  <a:lnTo>
                    <a:pt x="213" y="785"/>
                  </a:lnTo>
                  <a:lnTo>
                    <a:pt x="214" y="784"/>
                  </a:lnTo>
                  <a:lnTo>
                    <a:pt x="213" y="783"/>
                  </a:lnTo>
                  <a:lnTo>
                    <a:pt x="213" y="782"/>
                  </a:lnTo>
                  <a:lnTo>
                    <a:pt x="214" y="782"/>
                  </a:lnTo>
                  <a:lnTo>
                    <a:pt x="214" y="780"/>
                  </a:lnTo>
                  <a:lnTo>
                    <a:pt x="215" y="779"/>
                  </a:lnTo>
                  <a:lnTo>
                    <a:pt x="215" y="778"/>
                  </a:lnTo>
                  <a:lnTo>
                    <a:pt x="216" y="778"/>
                  </a:lnTo>
                  <a:lnTo>
                    <a:pt x="215" y="778"/>
                  </a:lnTo>
                  <a:lnTo>
                    <a:pt x="215" y="777"/>
                  </a:lnTo>
                  <a:lnTo>
                    <a:pt x="215" y="776"/>
                  </a:lnTo>
                  <a:lnTo>
                    <a:pt x="216" y="776"/>
                  </a:lnTo>
                  <a:lnTo>
                    <a:pt x="216" y="775"/>
                  </a:lnTo>
                  <a:lnTo>
                    <a:pt x="216" y="774"/>
                  </a:lnTo>
                  <a:lnTo>
                    <a:pt x="217" y="774"/>
                  </a:lnTo>
                  <a:lnTo>
                    <a:pt x="218" y="773"/>
                  </a:lnTo>
                  <a:lnTo>
                    <a:pt x="219" y="773"/>
                  </a:lnTo>
                  <a:lnTo>
                    <a:pt x="219" y="772"/>
                  </a:lnTo>
                  <a:lnTo>
                    <a:pt x="220" y="771"/>
                  </a:lnTo>
                  <a:lnTo>
                    <a:pt x="221" y="769"/>
                  </a:lnTo>
                  <a:lnTo>
                    <a:pt x="222" y="768"/>
                  </a:lnTo>
                  <a:lnTo>
                    <a:pt x="222" y="765"/>
                  </a:lnTo>
                  <a:lnTo>
                    <a:pt x="222" y="764"/>
                  </a:lnTo>
                  <a:lnTo>
                    <a:pt x="223" y="763"/>
                  </a:lnTo>
                  <a:lnTo>
                    <a:pt x="223" y="762"/>
                  </a:lnTo>
                  <a:lnTo>
                    <a:pt x="224" y="762"/>
                  </a:lnTo>
                  <a:lnTo>
                    <a:pt x="225" y="761"/>
                  </a:lnTo>
                  <a:lnTo>
                    <a:pt x="224" y="761"/>
                  </a:lnTo>
                  <a:lnTo>
                    <a:pt x="224" y="760"/>
                  </a:lnTo>
                  <a:lnTo>
                    <a:pt x="226" y="759"/>
                  </a:lnTo>
                  <a:lnTo>
                    <a:pt x="226" y="758"/>
                  </a:lnTo>
                  <a:lnTo>
                    <a:pt x="227" y="757"/>
                  </a:lnTo>
                  <a:lnTo>
                    <a:pt x="227" y="755"/>
                  </a:lnTo>
                  <a:lnTo>
                    <a:pt x="226" y="755"/>
                  </a:lnTo>
                  <a:lnTo>
                    <a:pt x="226" y="754"/>
                  </a:lnTo>
                  <a:lnTo>
                    <a:pt x="227" y="753"/>
                  </a:lnTo>
                  <a:lnTo>
                    <a:pt x="227" y="752"/>
                  </a:lnTo>
                  <a:lnTo>
                    <a:pt x="227" y="751"/>
                  </a:lnTo>
                  <a:lnTo>
                    <a:pt x="226" y="751"/>
                  </a:lnTo>
                  <a:lnTo>
                    <a:pt x="226" y="749"/>
                  </a:lnTo>
                  <a:lnTo>
                    <a:pt x="225" y="748"/>
                  </a:lnTo>
                  <a:lnTo>
                    <a:pt x="224" y="747"/>
                  </a:lnTo>
                  <a:lnTo>
                    <a:pt x="224" y="745"/>
                  </a:lnTo>
                  <a:lnTo>
                    <a:pt x="224" y="744"/>
                  </a:lnTo>
                  <a:lnTo>
                    <a:pt x="226" y="744"/>
                  </a:lnTo>
                  <a:lnTo>
                    <a:pt x="226" y="743"/>
                  </a:lnTo>
                  <a:lnTo>
                    <a:pt x="227" y="743"/>
                  </a:lnTo>
                  <a:lnTo>
                    <a:pt x="227" y="742"/>
                  </a:lnTo>
                  <a:lnTo>
                    <a:pt x="228" y="741"/>
                  </a:lnTo>
                  <a:lnTo>
                    <a:pt x="229" y="734"/>
                  </a:lnTo>
                  <a:lnTo>
                    <a:pt x="232" y="731"/>
                  </a:lnTo>
                  <a:lnTo>
                    <a:pt x="232" y="730"/>
                  </a:lnTo>
                  <a:lnTo>
                    <a:pt x="233" y="730"/>
                  </a:lnTo>
                  <a:lnTo>
                    <a:pt x="233" y="731"/>
                  </a:lnTo>
                  <a:lnTo>
                    <a:pt x="236" y="732"/>
                  </a:lnTo>
                  <a:lnTo>
                    <a:pt x="238" y="732"/>
                  </a:lnTo>
                  <a:lnTo>
                    <a:pt x="239" y="733"/>
                  </a:lnTo>
                  <a:lnTo>
                    <a:pt x="240" y="733"/>
                  </a:lnTo>
                  <a:lnTo>
                    <a:pt x="241" y="733"/>
                  </a:lnTo>
                  <a:lnTo>
                    <a:pt x="242" y="733"/>
                  </a:lnTo>
                  <a:lnTo>
                    <a:pt x="243" y="733"/>
                  </a:lnTo>
                  <a:lnTo>
                    <a:pt x="244" y="733"/>
                  </a:lnTo>
                  <a:lnTo>
                    <a:pt x="244" y="732"/>
                  </a:lnTo>
                  <a:lnTo>
                    <a:pt x="245" y="731"/>
                  </a:lnTo>
                  <a:lnTo>
                    <a:pt x="248" y="730"/>
                  </a:lnTo>
                  <a:lnTo>
                    <a:pt x="249" y="730"/>
                  </a:lnTo>
                  <a:lnTo>
                    <a:pt x="249" y="731"/>
                  </a:lnTo>
                  <a:lnTo>
                    <a:pt x="250" y="732"/>
                  </a:lnTo>
                  <a:lnTo>
                    <a:pt x="252" y="732"/>
                  </a:lnTo>
                  <a:lnTo>
                    <a:pt x="253" y="731"/>
                  </a:lnTo>
                  <a:lnTo>
                    <a:pt x="253" y="730"/>
                  </a:lnTo>
                  <a:lnTo>
                    <a:pt x="255" y="728"/>
                  </a:lnTo>
                  <a:lnTo>
                    <a:pt x="255" y="727"/>
                  </a:lnTo>
                  <a:lnTo>
                    <a:pt x="256" y="727"/>
                  </a:lnTo>
                  <a:lnTo>
                    <a:pt x="256" y="726"/>
                  </a:lnTo>
                  <a:lnTo>
                    <a:pt x="258" y="722"/>
                  </a:lnTo>
                  <a:lnTo>
                    <a:pt x="258" y="721"/>
                  </a:lnTo>
                  <a:lnTo>
                    <a:pt x="259" y="721"/>
                  </a:lnTo>
                  <a:lnTo>
                    <a:pt x="260" y="721"/>
                  </a:lnTo>
                  <a:lnTo>
                    <a:pt x="262" y="720"/>
                  </a:lnTo>
                  <a:lnTo>
                    <a:pt x="263" y="720"/>
                  </a:lnTo>
                  <a:lnTo>
                    <a:pt x="264" y="720"/>
                  </a:lnTo>
                  <a:lnTo>
                    <a:pt x="265" y="721"/>
                  </a:lnTo>
                  <a:lnTo>
                    <a:pt x="266" y="721"/>
                  </a:lnTo>
                  <a:lnTo>
                    <a:pt x="270" y="718"/>
                  </a:lnTo>
                  <a:lnTo>
                    <a:pt x="273" y="717"/>
                  </a:lnTo>
                  <a:lnTo>
                    <a:pt x="274" y="717"/>
                  </a:lnTo>
                  <a:lnTo>
                    <a:pt x="274" y="716"/>
                  </a:lnTo>
                  <a:lnTo>
                    <a:pt x="274" y="714"/>
                  </a:lnTo>
                  <a:lnTo>
                    <a:pt x="274" y="713"/>
                  </a:lnTo>
                  <a:lnTo>
                    <a:pt x="275" y="712"/>
                  </a:lnTo>
                  <a:lnTo>
                    <a:pt x="275" y="711"/>
                  </a:lnTo>
                  <a:lnTo>
                    <a:pt x="275" y="709"/>
                  </a:lnTo>
                  <a:lnTo>
                    <a:pt x="275" y="705"/>
                  </a:lnTo>
                  <a:lnTo>
                    <a:pt x="276" y="702"/>
                  </a:lnTo>
                  <a:lnTo>
                    <a:pt x="277" y="702"/>
                  </a:lnTo>
                  <a:lnTo>
                    <a:pt x="278" y="701"/>
                  </a:lnTo>
                  <a:lnTo>
                    <a:pt x="278" y="700"/>
                  </a:lnTo>
                  <a:lnTo>
                    <a:pt x="279" y="700"/>
                  </a:lnTo>
                  <a:lnTo>
                    <a:pt x="279" y="699"/>
                  </a:lnTo>
                  <a:lnTo>
                    <a:pt x="280" y="699"/>
                  </a:lnTo>
                  <a:lnTo>
                    <a:pt x="278" y="696"/>
                  </a:lnTo>
                  <a:lnTo>
                    <a:pt x="276" y="695"/>
                  </a:lnTo>
                  <a:lnTo>
                    <a:pt x="276" y="694"/>
                  </a:lnTo>
                  <a:lnTo>
                    <a:pt x="277" y="694"/>
                  </a:lnTo>
                  <a:lnTo>
                    <a:pt x="279" y="694"/>
                  </a:lnTo>
                  <a:lnTo>
                    <a:pt x="280" y="694"/>
                  </a:lnTo>
                  <a:lnTo>
                    <a:pt x="280" y="693"/>
                  </a:lnTo>
                  <a:lnTo>
                    <a:pt x="280" y="692"/>
                  </a:lnTo>
                  <a:lnTo>
                    <a:pt x="281" y="692"/>
                  </a:lnTo>
                  <a:lnTo>
                    <a:pt x="282" y="690"/>
                  </a:lnTo>
                  <a:lnTo>
                    <a:pt x="283" y="689"/>
                  </a:lnTo>
                  <a:lnTo>
                    <a:pt x="284" y="688"/>
                  </a:lnTo>
                  <a:lnTo>
                    <a:pt x="285" y="687"/>
                  </a:lnTo>
                  <a:lnTo>
                    <a:pt x="284" y="684"/>
                  </a:lnTo>
                  <a:lnTo>
                    <a:pt x="284" y="683"/>
                  </a:lnTo>
                  <a:lnTo>
                    <a:pt x="284" y="682"/>
                  </a:lnTo>
                  <a:lnTo>
                    <a:pt x="283" y="680"/>
                  </a:lnTo>
                  <a:lnTo>
                    <a:pt x="282" y="679"/>
                  </a:lnTo>
                  <a:lnTo>
                    <a:pt x="282" y="678"/>
                  </a:lnTo>
                  <a:lnTo>
                    <a:pt x="282" y="677"/>
                  </a:lnTo>
                  <a:lnTo>
                    <a:pt x="283" y="677"/>
                  </a:lnTo>
                  <a:lnTo>
                    <a:pt x="283" y="676"/>
                  </a:lnTo>
                  <a:lnTo>
                    <a:pt x="283" y="675"/>
                  </a:lnTo>
                  <a:lnTo>
                    <a:pt x="283" y="674"/>
                  </a:lnTo>
                  <a:lnTo>
                    <a:pt x="282" y="674"/>
                  </a:lnTo>
                  <a:lnTo>
                    <a:pt x="283" y="672"/>
                  </a:lnTo>
                  <a:lnTo>
                    <a:pt x="281" y="670"/>
                  </a:lnTo>
                  <a:lnTo>
                    <a:pt x="279" y="668"/>
                  </a:lnTo>
                  <a:lnTo>
                    <a:pt x="278" y="667"/>
                  </a:lnTo>
                  <a:lnTo>
                    <a:pt x="278" y="663"/>
                  </a:lnTo>
                  <a:lnTo>
                    <a:pt x="279" y="663"/>
                  </a:lnTo>
                  <a:lnTo>
                    <a:pt x="280" y="663"/>
                  </a:lnTo>
                  <a:lnTo>
                    <a:pt x="281" y="663"/>
                  </a:lnTo>
                  <a:lnTo>
                    <a:pt x="282" y="662"/>
                  </a:lnTo>
                  <a:lnTo>
                    <a:pt x="282" y="661"/>
                  </a:lnTo>
                  <a:lnTo>
                    <a:pt x="282" y="660"/>
                  </a:lnTo>
                  <a:lnTo>
                    <a:pt x="282" y="659"/>
                  </a:lnTo>
                  <a:lnTo>
                    <a:pt x="282" y="658"/>
                  </a:lnTo>
                  <a:lnTo>
                    <a:pt x="283" y="656"/>
                  </a:lnTo>
                  <a:lnTo>
                    <a:pt x="283" y="654"/>
                  </a:lnTo>
                  <a:lnTo>
                    <a:pt x="284" y="653"/>
                  </a:lnTo>
                  <a:lnTo>
                    <a:pt x="285" y="653"/>
                  </a:lnTo>
                  <a:lnTo>
                    <a:pt x="284" y="650"/>
                  </a:lnTo>
                  <a:lnTo>
                    <a:pt x="284" y="648"/>
                  </a:lnTo>
                  <a:lnTo>
                    <a:pt x="285" y="647"/>
                  </a:lnTo>
                  <a:lnTo>
                    <a:pt x="286" y="644"/>
                  </a:lnTo>
                  <a:lnTo>
                    <a:pt x="286" y="643"/>
                  </a:lnTo>
                  <a:lnTo>
                    <a:pt x="286" y="642"/>
                  </a:lnTo>
                  <a:lnTo>
                    <a:pt x="286" y="641"/>
                  </a:lnTo>
                  <a:lnTo>
                    <a:pt x="289" y="637"/>
                  </a:lnTo>
                  <a:lnTo>
                    <a:pt x="291" y="634"/>
                  </a:lnTo>
                  <a:lnTo>
                    <a:pt x="292" y="633"/>
                  </a:lnTo>
                  <a:lnTo>
                    <a:pt x="293" y="633"/>
                  </a:lnTo>
                  <a:lnTo>
                    <a:pt x="295" y="634"/>
                  </a:lnTo>
                  <a:lnTo>
                    <a:pt x="296" y="634"/>
                  </a:lnTo>
                  <a:lnTo>
                    <a:pt x="298" y="633"/>
                  </a:lnTo>
                  <a:lnTo>
                    <a:pt x="300" y="633"/>
                  </a:lnTo>
                  <a:lnTo>
                    <a:pt x="300" y="631"/>
                  </a:lnTo>
                  <a:lnTo>
                    <a:pt x="301" y="630"/>
                  </a:lnTo>
                  <a:lnTo>
                    <a:pt x="303" y="627"/>
                  </a:lnTo>
                  <a:lnTo>
                    <a:pt x="304" y="627"/>
                  </a:lnTo>
                  <a:lnTo>
                    <a:pt x="306" y="626"/>
                  </a:lnTo>
                  <a:lnTo>
                    <a:pt x="309" y="628"/>
                  </a:lnTo>
                  <a:lnTo>
                    <a:pt x="310" y="627"/>
                  </a:lnTo>
                  <a:lnTo>
                    <a:pt x="311" y="626"/>
                  </a:lnTo>
                  <a:lnTo>
                    <a:pt x="310" y="625"/>
                  </a:lnTo>
                  <a:lnTo>
                    <a:pt x="311" y="624"/>
                  </a:lnTo>
                  <a:lnTo>
                    <a:pt x="312" y="623"/>
                  </a:lnTo>
                  <a:lnTo>
                    <a:pt x="313" y="621"/>
                  </a:lnTo>
                  <a:lnTo>
                    <a:pt x="313" y="620"/>
                  </a:lnTo>
                  <a:lnTo>
                    <a:pt x="314" y="619"/>
                  </a:lnTo>
                  <a:lnTo>
                    <a:pt x="314" y="618"/>
                  </a:lnTo>
                  <a:lnTo>
                    <a:pt x="314" y="616"/>
                  </a:lnTo>
                  <a:lnTo>
                    <a:pt x="315" y="615"/>
                  </a:lnTo>
                  <a:lnTo>
                    <a:pt x="315" y="614"/>
                  </a:lnTo>
                  <a:lnTo>
                    <a:pt x="316" y="614"/>
                  </a:lnTo>
                  <a:lnTo>
                    <a:pt x="317" y="614"/>
                  </a:lnTo>
                  <a:lnTo>
                    <a:pt x="318" y="614"/>
                  </a:lnTo>
                  <a:lnTo>
                    <a:pt x="318" y="613"/>
                  </a:lnTo>
                  <a:lnTo>
                    <a:pt x="318" y="612"/>
                  </a:lnTo>
                  <a:lnTo>
                    <a:pt x="319" y="612"/>
                  </a:lnTo>
                  <a:lnTo>
                    <a:pt x="320" y="612"/>
                  </a:lnTo>
                  <a:lnTo>
                    <a:pt x="322" y="613"/>
                  </a:lnTo>
                  <a:lnTo>
                    <a:pt x="323" y="613"/>
                  </a:lnTo>
                  <a:lnTo>
                    <a:pt x="324" y="613"/>
                  </a:lnTo>
                  <a:lnTo>
                    <a:pt x="324" y="612"/>
                  </a:lnTo>
                  <a:lnTo>
                    <a:pt x="325" y="610"/>
                  </a:lnTo>
                  <a:lnTo>
                    <a:pt x="325" y="609"/>
                  </a:lnTo>
                  <a:lnTo>
                    <a:pt x="325" y="608"/>
                  </a:lnTo>
                  <a:lnTo>
                    <a:pt x="330" y="609"/>
                  </a:lnTo>
                  <a:lnTo>
                    <a:pt x="331" y="609"/>
                  </a:lnTo>
                  <a:lnTo>
                    <a:pt x="331" y="608"/>
                  </a:lnTo>
                  <a:lnTo>
                    <a:pt x="331" y="607"/>
                  </a:lnTo>
                  <a:lnTo>
                    <a:pt x="330" y="606"/>
                  </a:lnTo>
                  <a:lnTo>
                    <a:pt x="331" y="606"/>
                  </a:lnTo>
                  <a:lnTo>
                    <a:pt x="333" y="606"/>
                  </a:lnTo>
                  <a:lnTo>
                    <a:pt x="337" y="605"/>
                  </a:lnTo>
                  <a:lnTo>
                    <a:pt x="338" y="604"/>
                  </a:lnTo>
                  <a:lnTo>
                    <a:pt x="338" y="603"/>
                  </a:lnTo>
                  <a:lnTo>
                    <a:pt x="338" y="602"/>
                  </a:lnTo>
                  <a:lnTo>
                    <a:pt x="339" y="600"/>
                  </a:lnTo>
                  <a:lnTo>
                    <a:pt x="339" y="599"/>
                  </a:lnTo>
                  <a:lnTo>
                    <a:pt x="338" y="597"/>
                  </a:lnTo>
                  <a:lnTo>
                    <a:pt x="338" y="595"/>
                  </a:lnTo>
                  <a:lnTo>
                    <a:pt x="337" y="593"/>
                  </a:lnTo>
                  <a:lnTo>
                    <a:pt x="337" y="592"/>
                  </a:lnTo>
                  <a:lnTo>
                    <a:pt x="337" y="591"/>
                  </a:lnTo>
                  <a:lnTo>
                    <a:pt x="338" y="589"/>
                  </a:lnTo>
                  <a:lnTo>
                    <a:pt x="338" y="587"/>
                  </a:lnTo>
                  <a:lnTo>
                    <a:pt x="339" y="586"/>
                  </a:lnTo>
                  <a:lnTo>
                    <a:pt x="339" y="584"/>
                  </a:lnTo>
                  <a:lnTo>
                    <a:pt x="339" y="583"/>
                  </a:lnTo>
                  <a:lnTo>
                    <a:pt x="338" y="582"/>
                  </a:lnTo>
                  <a:lnTo>
                    <a:pt x="337" y="580"/>
                  </a:lnTo>
                  <a:lnTo>
                    <a:pt x="337" y="579"/>
                  </a:lnTo>
                  <a:lnTo>
                    <a:pt x="337" y="578"/>
                  </a:lnTo>
                  <a:lnTo>
                    <a:pt x="337" y="577"/>
                  </a:lnTo>
                  <a:lnTo>
                    <a:pt x="337" y="576"/>
                  </a:lnTo>
                  <a:lnTo>
                    <a:pt x="338" y="574"/>
                  </a:lnTo>
                  <a:lnTo>
                    <a:pt x="338" y="573"/>
                  </a:lnTo>
                  <a:lnTo>
                    <a:pt x="341" y="575"/>
                  </a:lnTo>
                  <a:lnTo>
                    <a:pt x="342" y="576"/>
                  </a:lnTo>
                  <a:lnTo>
                    <a:pt x="343" y="577"/>
                  </a:lnTo>
                  <a:lnTo>
                    <a:pt x="344" y="578"/>
                  </a:lnTo>
                  <a:lnTo>
                    <a:pt x="344" y="579"/>
                  </a:lnTo>
                  <a:lnTo>
                    <a:pt x="345" y="579"/>
                  </a:lnTo>
                  <a:lnTo>
                    <a:pt x="347" y="580"/>
                  </a:lnTo>
                  <a:lnTo>
                    <a:pt x="347" y="581"/>
                  </a:lnTo>
                  <a:lnTo>
                    <a:pt x="348" y="581"/>
                  </a:lnTo>
                  <a:lnTo>
                    <a:pt x="350" y="582"/>
                  </a:lnTo>
                  <a:lnTo>
                    <a:pt x="351" y="582"/>
                  </a:lnTo>
                  <a:lnTo>
                    <a:pt x="355" y="582"/>
                  </a:lnTo>
                  <a:lnTo>
                    <a:pt x="357" y="583"/>
                  </a:lnTo>
                  <a:lnTo>
                    <a:pt x="363" y="582"/>
                  </a:lnTo>
                  <a:lnTo>
                    <a:pt x="363" y="581"/>
                  </a:lnTo>
                  <a:lnTo>
                    <a:pt x="364" y="579"/>
                  </a:lnTo>
                  <a:lnTo>
                    <a:pt x="366" y="576"/>
                  </a:lnTo>
                  <a:lnTo>
                    <a:pt x="367" y="575"/>
                  </a:lnTo>
                  <a:lnTo>
                    <a:pt x="369" y="573"/>
                  </a:lnTo>
                  <a:lnTo>
                    <a:pt x="370" y="571"/>
                  </a:lnTo>
                  <a:lnTo>
                    <a:pt x="372" y="572"/>
                  </a:lnTo>
                  <a:lnTo>
                    <a:pt x="372" y="571"/>
                  </a:lnTo>
                  <a:lnTo>
                    <a:pt x="372" y="569"/>
                  </a:lnTo>
                  <a:lnTo>
                    <a:pt x="372" y="568"/>
                  </a:lnTo>
                  <a:lnTo>
                    <a:pt x="374" y="567"/>
                  </a:lnTo>
                  <a:lnTo>
                    <a:pt x="373" y="566"/>
                  </a:lnTo>
                  <a:lnTo>
                    <a:pt x="372" y="566"/>
                  </a:lnTo>
                  <a:lnTo>
                    <a:pt x="372" y="565"/>
                  </a:lnTo>
                  <a:lnTo>
                    <a:pt x="370" y="562"/>
                  </a:lnTo>
                  <a:lnTo>
                    <a:pt x="370" y="561"/>
                  </a:lnTo>
                  <a:lnTo>
                    <a:pt x="370" y="560"/>
                  </a:lnTo>
                  <a:lnTo>
                    <a:pt x="370" y="559"/>
                  </a:lnTo>
                  <a:lnTo>
                    <a:pt x="369" y="557"/>
                  </a:lnTo>
                  <a:lnTo>
                    <a:pt x="368" y="556"/>
                  </a:lnTo>
                  <a:lnTo>
                    <a:pt x="367" y="555"/>
                  </a:lnTo>
                  <a:lnTo>
                    <a:pt x="367" y="554"/>
                  </a:lnTo>
                  <a:lnTo>
                    <a:pt x="367" y="553"/>
                  </a:lnTo>
                  <a:lnTo>
                    <a:pt x="368" y="552"/>
                  </a:lnTo>
                  <a:lnTo>
                    <a:pt x="369" y="552"/>
                  </a:lnTo>
                  <a:lnTo>
                    <a:pt x="370" y="552"/>
                  </a:lnTo>
                  <a:lnTo>
                    <a:pt x="370" y="551"/>
                  </a:lnTo>
                  <a:lnTo>
                    <a:pt x="370" y="548"/>
                  </a:lnTo>
                  <a:lnTo>
                    <a:pt x="370" y="547"/>
                  </a:lnTo>
                  <a:lnTo>
                    <a:pt x="371" y="546"/>
                  </a:lnTo>
                  <a:lnTo>
                    <a:pt x="372" y="544"/>
                  </a:lnTo>
                  <a:lnTo>
                    <a:pt x="372" y="543"/>
                  </a:lnTo>
                  <a:lnTo>
                    <a:pt x="375" y="542"/>
                  </a:lnTo>
                  <a:lnTo>
                    <a:pt x="377" y="541"/>
                  </a:lnTo>
                  <a:lnTo>
                    <a:pt x="378" y="541"/>
                  </a:lnTo>
                  <a:lnTo>
                    <a:pt x="379" y="540"/>
                  </a:lnTo>
                  <a:lnTo>
                    <a:pt x="382" y="539"/>
                  </a:lnTo>
                  <a:lnTo>
                    <a:pt x="383" y="539"/>
                  </a:lnTo>
                  <a:lnTo>
                    <a:pt x="384" y="538"/>
                  </a:lnTo>
                  <a:lnTo>
                    <a:pt x="383" y="537"/>
                  </a:lnTo>
                  <a:lnTo>
                    <a:pt x="383" y="536"/>
                  </a:lnTo>
                  <a:lnTo>
                    <a:pt x="382" y="536"/>
                  </a:lnTo>
                  <a:lnTo>
                    <a:pt x="382" y="535"/>
                  </a:lnTo>
                  <a:lnTo>
                    <a:pt x="383" y="534"/>
                  </a:lnTo>
                  <a:lnTo>
                    <a:pt x="384" y="534"/>
                  </a:lnTo>
                  <a:lnTo>
                    <a:pt x="384" y="533"/>
                  </a:lnTo>
                  <a:lnTo>
                    <a:pt x="383" y="533"/>
                  </a:lnTo>
                  <a:lnTo>
                    <a:pt x="382" y="531"/>
                  </a:lnTo>
                  <a:lnTo>
                    <a:pt x="380" y="530"/>
                  </a:lnTo>
                  <a:lnTo>
                    <a:pt x="380" y="529"/>
                  </a:lnTo>
                  <a:lnTo>
                    <a:pt x="380" y="528"/>
                  </a:lnTo>
                  <a:lnTo>
                    <a:pt x="381" y="528"/>
                  </a:lnTo>
                  <a:lnTo>
                    <a:pt x="381" y="525"/>
                  </a:lnTo>
                  <a:lnTo>
                    <a:pt x="383" y="522"/>
                  </a:lnTo>
                  <a:lnTo>
                    <a:pt x="384" y="522"/>
                  </a:lnTo>
                  <a:lnTo>
                    <a:pt x="385" y="520"/>
                  </a:lnTo>
                  <a:lnTo>
                    <a:pt x="385" y="519"/>
                  </a:lnTo>
                  <a:lnTo>
                    <a:pt x="386" y="519"/>
                  </a:lnTo>
                  <a:lnTo>
                    <a:pt x="387" y="519"/>
                  </a:lnTo>
                  <a:lnTo>
                    <a:pt x="388" y="518"/>
                  </a:lnTo>
                  <a:lnTo>
                    <a:pt x="387" y="517"/>
                  </a:lnTo>
                  <a:lnTo>
                    <a:pt x="388" y="515"/>
                  </a:lnTo>
                  <a:lnTo>
                    <a:pt x="390" y="515"/>
                  </a:lnTo>
                  <a:lnTo>
                    <a:pt x="391" y="515"/>
                  </a:lnTo>
                  <a:lnTo>
                    <a:pt x="391" y="514"/>
                  </a:lnTo>
                  <a:lnTo>
                    <a:pt x="392" y="513"/>
                  </a:lnTo>
                  <a:lnTo>
                    <a:pt x="393" y="513"/>
                  </a:lnTo>
                  <a:lnTo>
                    <a:pt x="393" y="512"/>
                  </a:lnTo>
                  <a:lnTo>
                    <a:pt x="393" y="511"/>
                  </a:lnTo>
                  <a:lnTo>
                    <a:pt x="393" y="510"/>
                  </a:lnTo>
                  <a:lnTo>
                    <a:pt x="392" y="509"/>
                  </a:lnTo>
                  <a:lnTo>
                    <a:pt x="391" y="509"/>
                  </a:lnTo>
                  <a:lnTo>
                    <a:pt x="390" y="508"/>
                  </a:lnTo>
                  <a:lnTo>
                    <a:pt x="389" y="508"/>
                  </a:lnTo>
                  <a:lnTo>
                    <a:pt x="389" y="509"/>
                  </a:lnTo>
                  <a:lnTo>
                    <a:pt x="388" y="509"/>
                  </a:lnTo>
                  <a:lnTo>
                    <a:pt x="386" y="508"/>
                  </a:lnTo>
                  <a:lnTo>
                    <a:pt x="385" y="507"/>
                  </a:lnTo>
                  <a:lnTo>
                    <a:pt x="385" y="506"/>
                  </a:lnTo>
                  <a:lnTo>
                    <a:pt x="386" y="505"/>
                  </a:lnTo>
                  <a:lnTo>
                    <a:pt x="387" y="503"/>
                  </a:lnTo>
                  <a:lnTo>
                    <a:pt x="387" y="502"/>
                  </a:lnTo>
                  <a:lnTo>
                    <a:pt x="386" y="502"/>
                  </a:lnTo>
                  <a:lnTo>
                    <a:pt x="384" y="502"/>
                  </a:lnTo>
                  <a:lnTo>
                    <a:pt x="383" y="501"/>
                  </a:lnTo>
                  <a:lnTo>
                    <a:pt x="382" y="500"/>
                  </a:lnTo>
                  <a:lnTo>
                    <a:pt x="382" y="499"/>
                  </a:lnTo>
                  <a:lnTo>
                    <a:pt x="385" y="498"/>
                  </a:lnTo>
                  <a:lnTo>
                    <a:pt x="385" y="497"/>
                  </a:lnTo>
                  <a:lnTo>
                    <a:pt x="388" y="497"/>
                  </a:lnTo>
                  <a:lnTo>
                    <a:pt x="390" y="498"/>
                  </a:lnTo>
                  <a:lnTo>
                    <a:pt x="391" y="498"/>
                  </a:lnTo>
                  <a:lnTo>
                    <a:pt x="390" y="498"/>
                  </a:lnTo>
                  <a:lnTo>
                    <a:pt x="390" y="497"/>
                  </a:lnTo>
                  <a:lnTo>
                    <a:pt x="391" y="496"/>
                  </a:lnTo>
                  <a:lnTo>
                    <a:pt x="391" y="495"/>
                  </a:lnTo>
                  <a:lnTo>
                    <a:pt x="392" y="494"/>
                  </a:lnTo>
                  <a:lnTo>
                    <a:pt x="393" y="493"/>
                  </a:lnTo>
                  <a:lnTo>
                    <a:pt x="392" y="492"/>
                  </a:lnTo>
                  <a:lnTo>
                    <a:pt x="391" y="491"/>
                  </a:lnTo>
                  <a:lnTo>
                    <a:pt x="390" y="490"/>
                  </a:lnTo>
                  <a:lnTo>
                    <a:pt x="387" y="490"/>
                  </a:lnTo>
                  <a:lnTo>
                    <a:pt x="385" y="489"/>
                  </a:lnTo>
                  <a:lnTo>
                    <a:pt x="385" y="488"/>
                  </a:lnTo>
                  <a:lnTo>
                    <a:pt x="387" y="487"/>
                  </a:lnTo>
                  <a:lnTo>
                    <a:pt x="387" y="486"/>
                  </a:lnTo>
                  <a:lnTo>
                    <a:pt x="386" y="486"/>
                  </a:lnTo>
                  <a:lnTo>
                    <a:pt x="385" y="485"/>
                  </a:lnTo>
                  <a:lnTo>
                    <a:pt x="385" y="484"/>
                  </a:lnTo>
                  <a:lnTo>
                    <a:pt x="384" y="483"/>
                  </a:lnTo>
                  <a:lnTo>
                    <a:pt x="385" y="481"/>
                  </a:lnTo>
                  <a:lnTo>
                    <a:pt x="386" y="481"/>
                  </a:lnTo>
                  <a:lnTo>
                    <a:pt x="387" y="481"/>
                  </a:lnTo>
                  <a:lnTo>
                    <a:pt x="387" y="479"/>
                  </a:lnTo>
                  <a:lnTo>
                    <a:pt x="388" y="479"/>
                  </a:lnTo>
                  <a:lnTo>
                    <a:pt x="389" y="479"/>
                  </a:lnTo>
                  <a:lnTo>
                    <a:pt x="389" y="478"/>
                  </a:lnTo>
                  <a:lnTo>
                    <a:pt x="390" y="476"/>
                  </a:lnTo>
                  <a:lnTo>
                    <a:pt x="391" y="474"/>
                  </a:lnTo>
                  <a:lnTo>
                    <a:pt x="391" y="473"/>
                  </a:lnTo>
                  <a:lnTo>
                    <a:pt x="392" y="473"/>
                  </a:lnTo>
                  <a:lnTo>
                    <a:pt x="393" y="472"/>
                  </a:lnTo>
                  <a:lnTo>
                    <a:pt x="392" y="472"/>
                  </a:lnTo>
                  <a:lnTo>
                    <a:pt x="391" y="472"/>
                  </a:lnTo>
                  <a:lnTo>
                    <a:pt x="391" y="471"/>
                  </a:lnTo>
                  <a:lnTo>
                    <a:pt x="390" y="470"/>
                  </a:lnTo>
                  <a:lnTo>
                    <a:pt x="390" y="469"/>
                  </a:lnTo>
                  <a:lnTo>
                    <a:pt x="391" y="468"/>
                  </a:lnTo>
                  <a:lnTo>
                    <a:pt x="392" y="467"/>
                  </a:lnTo>
                  <a:lnTo>
                    <a:pt x="391" y="466"/>
                  </a:lnTo>
                  <a:lnTo>
                    <a:pt x="390" y="465"/>
                  </a:lnTo>
                  <a:lnTo>
                    <a:pt x="390" y="464"/>
                  </a:lnTo>
                  <a:lnTo>
                    <a:pt x="390" y="463"/>
                  </a:lnTo>
                  <a:lnTo>
                    <a:pt x="389" y="463"/>
                  </a:lnTo>
                  <a:lnTo>
                    <a:pt x="388" y="464"/>
                  </a:lnTo>
                  <a:lnTo>
                    <a:pt x="387" y="464"/>
                  </a:lnTo>
                  <a:lnTo>
                    <a:pt x="387" y="463"/>
                  </a:lnTo>
                  <a:lnTo>
                    <a:pt x="387" y="461"/>
                  </a:lnTo>
                  <a:lnTo>
                    <a:pt x="387" y="460"/>
                  </a:lnTo>
                  <a:lnTo>
                    <a:pt x="387" y="459"/>
                  </a:lnTo>
                  <a:lnTo>
                    <a:pt x="387" y="458"/>
                  </a:lnTo>
                  <a:lnTo>
                    <a:pt x="388" y="457"/>
                  </a:lnTo>
                  <a:lnTo>
                    <a:pt x="387" y="455"/>
                  </a:lnTo>
                  <a:lnTo>
                    <a:pt x="386" y="454"/>
                  </a:lnTo>
                  <a:lnTo>
                    <a:pt x="386" y="453"/>
                  </a:lnTo>
                  <a:lnTo>
                    <a:pt x="386" y="452"/>
                  </a:lnTo>
                  <a:lnTo>
                    <a:pt x="387" y="451"/>
                  </a:lnTo>
                  <a:lnTo>
                    <a:pt x="387" y="450"/>
                  </a:lnTo>
                  <a:lnTo>
                    <a:pt x="387" y="449"/>
                  </a:lnTo>
                  <a:lnTo>
                    <a:pt x="387" y="448"/>
                  </a:lnTo>
                  <a:lnTo>
                    <a:pt x="386" y="448"/>
                  </a:lnTo>
                  <a:lnTo>
                    <a:pt x="384" y="449"/>
                  </a:lnTo>
                  <a:lnTo>
                    <a:pt x="382" y="449"/>
                  </a:lnTo>
                  <a:lnTo>
                    <a:pt x="381" y="448"/>
                  </a:lnTo>
                  <a:lnTo>
                    <a:pt x="381" y="447"/>
                  </a:lnTo>
                  <a:lnTo>
                    <a:pt x="382" y="447"/>
                  </a:lnTo>
                  <a:lnTo>
                    <a:pt x="382" y="446"/>
                  </a:lnTo>
                  <a:lnTo>
                    <a:pt x="383" y="446"/>
                  </a:lnTo>
                  <a:lnTo>
                    <a:pt x="384" y="444"/>
                  </a:lnTo>
                  <a:lnTo>
                    <a:pt x="384" y="443"/>
                  </a:lnTo>
                  <a:lnTo>
                    <a:pt x="383" y="442"/>
                  </a:lnTo>
                  <a:lnTo>
                    <a:pt x="383" y="441"/>
                  </a:lnTo>
                  <a:lnTo>
                    <a:pt x="382" y="441"/>
                  </a:lnTo>
                  <a:lnTo>
                    <a:pt x="381" y="441"/>
                  </a:lnTo>
                  <a:lnTo>
                    <a:pt x="380" y="441"/>
                  </a:lnTo>
                  <a:lnTo>
                    <a:pt x="379" y="441"/>
                  </a:lnTo>
                  <a:lnTo>
                    <a:pt x="379" y="438"/>
                  </a:lnTo>
                  <a:lnTo>
                    <a:pt x="378" y="437"/>
                  </a:lnTo>
                  <a:lnTo>
                    <a:pt x="376" y="436"/>
                  </a:lnTo>
                  <a:lnTo>
                    <a:pt x="375" y="435"/>
                  </a:lnTo>
                  <a:lnTo>
                    <a:pt x="375" y="434"/>
                  </a:lnTo>
                  <a:lnTo>
                    <a:pt x="375" y="433"/>
                  </a:lnTo>
                  <a:lnTo>
                    <a:pt x="376" y="432"/>
                  </a:lnTo>
                  <a:lnTo>
                    <a:pt x="375" y="432"/>
                  </a:lnTo>
                  <a:lnTo>
                    <a:pt x="375" y="431"/>
                  </a:lnTo>
                  <a:lnTo>
                    <a:pt x="374" y="432"/>
                  </a:lnTo>
                  <a:lnTo>
                    <a:pt x="373" y="432"/>
                  </a:lnTo>
                  <a:lnTo>
                    <a:pt x="371" y="431"/>
                  </a:lnTo>
                  <a:lnTo>
                    <a:pt x="370" y="431"/>
                  </a:lnTo>
                  <a:lnTo>
                    <a:pt x="368" y="431"/>
                  </a:lnTo>
                  <a:lnTo>
                    <a:pt x="367" y="431"/>
                  </a:lnTo>
                  <a:lnTo>
                    <a:pt x="367" y="430"/>
                  </a:lnTo>
                  <a:lnTo>
                    <a:pt x="367" y="428"/>
                  </a:lnTo>
                  <a:lnTo>
                    <a:pt x="369" y="426"/>
                  </a:lnTo>
                  <a:lnTo>
                    <a:pt x="369" y="425"/>
                  </a:lnTo>
                  <a:lnTo>
                    <a:pt x="369" y="424"/>
                  </a:lnTo>
                  <a:lnTo>
                    <a:pt x="368" y="425"/>
                  </a:lnTo>
                  <a:lnTo>
                    <a:pt x="366" y="427"/>
                  </a:lnTo>
                  <a:lnTo>
                    <a:pt x="365" y="427"/>
                  </a:lnTo>
                  <a:lnTo>
                    <a:pt x="365" y="426"/>
                  </a:lnTo>
                  <a:lnTo>
                    <a:pt x="366" y="424"/>
                  </a:lnTo>
                  <a:lnTo>
                    <a:pt x="367" y="423"/>
                  </a:lnTo>
                  <a:lnTo>
                    <a:pt x="367" y="421"/>
                  </a:lnTo>
                  <a:lnTo>
                    <a:pt x="366" y="421"/>
                  </a:lnTo>
                  <a:lnTo>
                    <a:pt x="364" y="421"/>
                  </a:lnTo>
                  <a:lnTo>
                    <a:pt x="362" y="422"/>
                  </a:lnTo>
                  <a:lnTo>
                    <a:pt x="361" y="420"/>
                  </a:lnTo>
                  <a:lnTo>
                    <a:pt x="360" y="420"/>
                  </a:lnTo>
                  <a:lnTo>
                    <a:pt x="359" y="419"/>
                  </a:lnTo>
                  <a:lnTo>
                    <a:pt x="357" y="418"/>
                  </a:lnTo>
                  <a:lnTo>
                    <a:pt x="353" y="417"/>
                  </a:lnTo>
                  <a:lnTo>
                    <a:pt x="352" y="417"/>
                  </a:lnTo>
                  <a:lnTo>
                    <a:pt x="352" y="416"/>
                  </a:lnTo>
                  <a:lnTo>
                    <a:pt x="354" y="414"/>
                  </a:lnTo>
                  <a:lnTo>
                    <a:pt x="353" y="414"/>
                  </a:lnTo>
                  <a:lnTo>
                    <a:pt x="353" y="413"/>
                  </a:lnTo>
                  <a:lnTo>
                    <a:pt x="351" y="413"/>
                  </a:lnTo>
                  <a:lnTo>
                    <a:pt x="351" y="412"/>
                  </a:lnTo>
                  <a:lnTo>
                    <a:pt x="350" y="410"/>
                  </a:lnTo>
                  <a:lnTo>
                    <a:pt x="350" y="409"/>
                  </a:lnTo>
                  <a:lnTo>
                    <a:pt x="350" y="408"/>
                  </a:lnTo>
                  <a:lnTo>
                    <a:pt x="350" y="407"/>
                  </a:lnTo>
                  <a:lnTo>
                    <a:pt x="351" y="406"/>
                  </a:lnTo>
                  <a:lnTo>
                    <a:pt x="350" y="405"/>
                  </a:lnTo>
                  <a:lnTo>
                    <a:pt x="350" y="404"/>
                  </a:lnTo>
                  <a:lnTo>
                    <a:pt x="349" y="403"/>
                  </a:lnTo>
                  <a:lnTo>
                    <a:pt x="349" y="402"/>
                  </a:lnTo>
                  <a:lnTo>
                    <a:pt x="348" y="400"/>
                  </a:lnTo>
                  <a:lnTo>
                    <a:pt x="349" y="399"/>
                  </a:lnTo>
                  <a:lnTo>
                    <a:pt x="350" y="398"/>
                  </a:lnTo>
                  <a:lnTo>
                    <a:pt x="350" y="397"/>
                  </a:lnTo>
                  <a:lnTo>
                    <a:pt x="351" y="396"/>
                  </a:lnTo>
                  <a:lnTo>
                    <a:pt x="351" y="395"/>
                  </a:lnTo>
                  <a:lnTo>
                    <a:pt x="350" y="393"/>
                  </a:lnTo>
                  <a:lnTo>
                    <a:pt x="351" y="393"/>
                  </a:lnTo>
                  <a:lnTo>
                    <a:pt x="352" y="393"/>
                  </a:lnTo>
                  <a:lnTo>
                    <a:pt x="353" y="393"/>
                  </a:lnTo>
                  <a:lnTo>
                    <a:pt x="354" y="393"/>
                  </a:lnTo>
                  <a:lnTo>
                    <a:pt x="355" y="392"/>
                  </a:lnTo>
                  <a:lnTo>
                    <a:pt x="356" y="392"/>
                  </a:lnTo>
                  <a:lnTo>
                    <a:pt x="357" y="391"/>
                  </a:lnTo>
                  <a:lnTo>
                    <a:pt x="359" y="390"/>
                  </a:lnTo>
                  <a:lnTo>
                    <a:pt x="360" y="390"/>
                  </a:lnTo>
                  <a:lnTo>
                    <a:pt x="363" y="389"/>
                  </a:lnTo>
                  <a:lnTo>
                    <a:pt x="365" y="387"/>
                  </a:lnTo>
                  <a:lnTo>
                    <a:pt x="367" y="386"/>
                  </a:lnTo>
                  <a:lnTo>
                    <a:pt x="369" y="385"/>
                  </a:lnTo>
                  <a:lnTo>
                    <a:pt x="369" y="384"/>
                  </a:lnTo>
                  <a:lnTo>
                    <a:pt x="369" y="383"/>
                  </a:lnTo>
                  <a:lnTo>
                    <a:pt x="365" y="383"/>
                  </a:lnTo>
                  <a:lnTo>
                    <a:pt x="364" y="383"/>
                  </a:lnTo>
                  <a:lnTo>
                    <a:pt x="364" y="384"/>
                  </a:lnTo>
                  <a:lnTo>
                    <a:pt x="363" y="385"/>
                  </a:lnTo>
                  <a:lnTo>
                    <a:pt x="362" y="385"/>
                  </a:lnTo>
                  <a:lnTo>
                    <a:pt x="361" y="385"/>
                  </a:lnTo>
                  <a:lnTo>
                    <a:pt x="360" y="384"/>
                  </a:lnTo>
                  <a:lnTo>
                    <a:pt x="360" y="383"/>
                  </a:lnTo>
                  <a:lnTo>
                    <a:pt x="359" y="383"/>
                  </a:lnTo>
                  <a:lnTo>
                    <a:pt x="359" y="382"/>
                  </a:lnTo>
                  <a:lnTo>
                    <a:pt x="357" y="382"/>
                  </a:lnTo>
                  <a:lnTo>
                    <a:pt x="357" y="381"/>
                  </a:lnTo>
                  <a:lnTo>
                    <a:pt x="358" y="380"/>
                  </a:lnTo>
                  <a:lnTo>
                    <a:pt x="358" y="379"/>
                  </a:lnTo>
                  <a:lnTo>
                    <a:pt x="355" y="379"/>
                  </a:lnTo>
                  <a:lnTo>
                    <a:pt x="355" y="380"/>
                  </a:lnTo>
                  <a:lnTo>
                    <a:pt x="354" y="380"/>
                  </a:lnTo>
                  <a:lnTo>
                    <a:pt x="354" y="379"/>
                  </a:lnTo>
                  <a:lnTo>
                    <a:pt x="354" y="378"/>
                  </a:lnTo>
                  <a:lnTo>
                    <a:pt x="354" y="377"/>
                  </a:lnTo>
                  <a:lnTo>
                    <a:pt x="354" y="375"/>
                  </a:lnTo>
                  <a:lnTo>
                    <a:pt x="354" y="373"/>
                  </a:lnTo>
                  <a:lnTo>
                    <a:pt x="354" y="372"/>
                  </a:lnTo>
                  <a:lnTo>
                    <a:pt x="354" y="371"/>
                  </a:lnTo>
                  <a:lnTo>
                    <a:pt x="354" y="370"/>
                  </a:lnTo>
                  <a:lnTo>
                    <a:pt x="353" y="370"/>
                  </a:lnTo>
                  <a:lnTo>
                    <a:pt x="352" y="369"/>
                  </a:lnTo>
                  <a:lnTo>
                    <a:pt x="351" y="370"/>
                  </a:lnTo>
                  <a:lnTo>
                    <a:pt x="350" y="371"/>
                  </a:lnTo>
                  <a:lnTo>
                    <a:pt x="349" y="371"/>
                  </a:lnTo>
                  <a:lnTo>
                    <a:pt x="349" y="370"/>
                  </a:lnTo>
                  <a:lnTo>
                    <a:pt x="349" y="368"/>
                  </a:lnTo>
                  <a:lnTo>
                    <a:pt x="348" y="367"/>
                  </a:lnTo>
                  <a:lnTo>
                    <a:pt x="346" y="367"/>
                  </a:lnTo>
                  <a:lnTo>
                    <a:pt x="346" y="366"/>
                  </a:lnTo>
                  <a:lnTo>
                    <a:pt x="345" y="366"/>
                  </a:lnTo>
                  <a:lnTo>
                    <a:pt x="343" y="365"/>
                  </a:lnTo>
                  <a:lnTo>
                    <a:pt x="342" y="365"/>
                  </a:lnTo>
                  <a:lnTo>
                    <a:pt x="341" y="365"/>
                  </a:lnTo>
                  <a:lnTo>
                    <a:pt x="341" y="364"/>
                  </a:lnTo>
                  <a:lnTo>
                    <a:pt x="341" y="363"/>
                  </a:lnTo>
                  <a:lnTo>
                    <a:pt x="339" y="363"/>
                  </a:lnTo>
                  <a:lnTo>
                    <a:pt x="339" y="361"/>
                  </a:lnTo>
                  <a:lnTo>
                    <a:pt x="338" y="360"/>
                  </a:lnTo>
                  <a:lnTo>
                    <a:pt x="337" y="360"/>
                  </a:lnTo>
                  <a:lnTo>
                    <a:pt x="337" y="359"/>
                  </a:lnTo>
                  <a:lnTo>
                    <a:pt x="338" y="357"/>
                  </a:lnTo>
                  <a:lnTo>
                    <a:pt x="338" y="356"/>
                  </a:lnTo>
                  <a:lnTo>
                    <a:pt x="337" y="356"/>
                  </a:lnTo>
                  <a:lnTo>
                    <a:pt x="337" y="355"/>
                  </a:lnTo>
                  <a:lnTo>
                    <a:pt x="336" y="355"/>
                  </a:lnTo>
                  <a:lnTo>
                    <a:pt x="337" y="354"/>
                  </a:lnTo>
                  <a:lnTo>
                    <a:pt x="337" y="353"/>
                  </a:lnTo>
                  <a:lnTo>
                    <a:pt x="336" y="353"/>
                  </a:lnTo>
                  <a:lnTo>
                    <a:pt x="335" y="351"/>
                  </a:lnTo>
                  <a:lnTo>
                    <a:pt x="335" y="350"/>
                  </a:lnTo>
                  <a:lnTo>
                    <a:pt x="334" y="350"/>
                  </a:lnTo>
                  <a:lnTo>
                    <a:pt x="333" y="350"/>
                  </a:lnTo>
                  <a:lnTo>
                    <a:pt x="333" y="349"/>
                  </a:lnTo>
                  <a:lnTo>
                    <a:pt x="333" y="348"/>
                  </a:lnTo>
                  <a:lnTo>
                    <a:pt x="331" y="348"/>
                  </a:lnTo>
                  <a:lnTo>
                    <a:pt x="329" y="345"/>
                  </a:lnTo>
                  <a:lnTo>
                    <a:pt x="328" y="345"/>
                  </a:lnTo>
                  <a:lnTo>
                    <a:pt x="327" y="346"/>
                  </a:lnTo>
                  <a:lnTo>
                    <a:pt x="326" y="346"/>
                  </a:lnTo>
                  <a:lnTo>
                    <a:pt x="326" y="345"/>
                  </a:lnTo>
                  <a:lnTo>
                    <a:pt x="325" y="343"/>
                  </a:lnTo>
                  <a:lnTo>
                    <a:pt x="325" y="341"/>
                  </a:lnTo>
                  <a:lnTo>
                    <a:pt x="324" y="337"/>
                  </a:lnTo>
                  <a:lnTo>
                    <a:pt x="324" y="336"/>
                  </a:lnTo>
                  <a:lnTo>
                    <a:pt x="323" y="335"/>
                  </a:lnTo>
                  <a:lnTo>
                    <a:pt x="323" y="334"/>
                  </a:lnTo>
                  <a:lnTo>
                    <a:pt x="322" y="334"/>
                  </a:lnTo>
                  <a:lnTo>
                    <a:pt x="320" y="335"/>
                  </a:lnTo>
                  <a:lnTo>
                    <a:pt x="319" y="335"/>
                  </a:lnTo>
                  <a:lnTo>
                    <a:pt x="318" y="335"/>
                  </a:lnTo>
                  <a:lnTo>
                    <a:pt x="317" y="335"/>
                  </a:lnTo>
                  <a:lnTo>
                    <a:pt x="315" y="336"/>
                  </a:lnTo>
                  <a:lnTo>
                    <a:pt x="314" y="336"/>
                  </a:lnTo>
                  <a:lnTo>
                    <a:pt x="311" y="335"/>
                  </a:lnTo>
                  <a:lnTo>
                    <a:pt x="310" y="335"/>
                  </a:lnTo>
                  <a:lnTo>
                    <a:pt x="308" y="332"/>
                  </a:lnTo>
                  <a:lnTo>
                    <a:pt x="307" y="333"/>
                  </a:lnTo>
                  <a:lnTo>
                    <a:pt x="307" y="335"/>
                  </a:lnTo>
                  <a:lnTo>
                    <a:pt x="306" y="336"/>
                  </a:lnTo>
                  <a:lnTo>
                    <a:pt x="306" y="338"/>
                  </a:lnTo>
                  <a:lnTo>
                    <a:pt x="306" y="339"/>
                  </a:lnTo>
                  <a:lnTo>
                    <a:pt x="305" y="339"/>
                  </a:lnTo>
                  <a:lnTo>
                    <a:pt x="303" y="338"/>
                  </a:lnTo>
                  <a:lnTo>
                    <a:pt x="303" y="337"/>
                  </a:lnTo>
                  <a:lnTo>
                    <a:pt x="302" y="336"/>
                  </a:lnTo>
                  <a:lnTo>
                    <a:pt x="302" y="335"/>
                  </a:lnTo>
                  <a:lnTo>
                    <a:pt x="302" y="334"/>
                  </a:lnTo>
                  <a:lnTo>
                    <a:pt x="300" y="332"/>
                  </a:lnTo>
                  <a:lnTo>
                    <a:pt x="298" y="331"/>
                  </a:lnTo>
                  <a:lnTo>
                    <a:pt x="298" y="332"/>
                  </a:lnTo>
                  <a:lnTo>
                    <a:pt x="297" y="332"/>
                  </a:lnTo>
                  <a:lnTo>
                    <a:pt x="296" y="331"/>
                  </a:lnTo>
                  <a:lnTo>
                    <a:pt x="296" y="330"/>
                  </a:lnTo>
                  <a:lnTo>
                    <a:pt x="296" y="329"/>
                  </a:lnTo>
                  <a:lnTo>
                    <a:pt x="296" y="328"/>
                  </a:lnTo>
                  <a:lnTo>
                    <a:pt x="297" y="328"/>
                  </a:lnTo>
                  <a:lnTo>
                    <a:pt x="298" y="327"/>
                  </a:lnTo>
                  <a:lnTo>
                    <a:pt x="297" y="327"/>
                  </a:lnTo>
                  <a:lnTo>
                    <a:pt x="296" y="326"/>
                  </a:lnTo>
                  <a:lnTo>
                    <a:pt x="296" y="325"/>
                  </a:lnTo>
                  <a:lnTo>
                    <a:pt x="297" y="324"/>
                  </a:lnTo>
                  <a:lnTo>
                    <a:pt x="299" y="323"/>
                  </a:lnTo>
                  <a:lnTo>
                    <a:pt x="299" y="322"/>
                  </a:lnTo>
                  <a:lnTo>
                    <a:pt x="298" y="321"/>
                  </a:lnTo>
                  <a:lnTo>
                    <a:pt x="297" y="319"/>
                  </a:lnTo>
                  <a:lnTo>
                    <a:pt x="296" y="319"/>
                  </a:lnTo>
                  <a:lnTo>
                    <a:pt x="296" y="318"/>
                  </a:lnTo>
                  <a:lnTo>
                    <a:pt x="296" y="317"/>
                  </a:lnTo>
                  <a:lnTo>
                    <a:pt x="297" y="317"/>
                  </a:lnTo>
                  <a:lnTo>
                    <a:pt x="299" y="316"/>
                  </a:lnTo>
                  <a:lnTo>
                    <a:pt x="298" y="315"/>
                  </a:lnTo>
                  <a:lnTo>
                    <a:pt x="300" y="314"/>
                  </a:lnTo>
                  <a:lnTo>
                    <a:pt x="300" y="313"/>
                  </a:lnTo>
                  <a:lnTo>
                    <a:pt x="301" y="312"/>
                  </a:lnTo>
                  <a:lnTo>
                    <a:pt x="301" y="311"/>
                  </a:lnTo>
                  <a:lnTo>
                    <a:pt x="301" y="310"/>
                  </a:lnTo>
                  <a:lnTo>
                    <a:pt x="302" y="309"/>
                  </a:lnTo>
                  <a:lnTo>
                    <a:pt x="324" y="312"/>
                  </a:lnTo>
                  <a:lnTo>
                    <a:pt x="327" y="312"/>
                  </a:lnTo>
                  <a:lnTo>
                    <a:pt x="328" y="312"/>
                  </a:lnTo>
                  <a:lnTo>
                    <a:pt x="331" y="312"/>
                  </a:lnTo>
                  <a:lnTo>
                    <a:pt x="331" y="313"/>
                  </a:lnTo>
                  <a:lnTo>
                    <a:pt x="332" y="313"/>
                  </a:lnTo>
                  <a:lnTo>
                    <a:pt x="333" y="312"/>
                  </a:lnTo>
                  <a:lnTo>
                    <a:pt x="334" y="312"/>
                  </a:lnTo>
                  <a:lnTo>
                    <a:pt x="336" y="312"/>
                  </a:lnTo>
                  <a:lnTo>
                    <a:pt x="336" y="313"/>
                  </a:lnTo>
                  <a:lnTo>
                    <a:pt x="336" y="314"/>
                  </a:lnTo>
                  <a:lnTo>
                    <a:pt x="336" y="315"/>
                  </a:lnTo>
                  <a:lnTo>
                    <a:pt x="337" y="316"/>
                  </a:lnTo>
                  <a:lnTo>
                    <a:pt x="337" y="317"/>
                  </a:lnTo>
                  <a:lnTo>
                    <a:pt x="339" y="317"/>
                  </a:lnTo>
                  <a:lnTo>
                    <a:pt x="340" y="318"/>
                  </a:lnTo>
                  <a:lnTo>
                    <a:pt x="340" y="319"/>
                  </a:lnTo>
                  <a:lnTo>
                    <a:pt x="341" y="319"/>
                  </a:lnTo>
                  <a:lnTo>
                    <a:pt x="340" y="321"/>
                  </a:lnTo>
                  <a:lnTo>
                    <a:pt x="341" y="323"/>
                  </a:lnTo>
                  <a:lnTo>
                    <a:pt x="341" y="325"/>
                  </a:lnTo>
                  <a:lnTo>
                    <a:pt x="342" y="326"/>
                  </a:lnTo>
                  <a:lnTo>
                    <a:pt x="342" y="327"/>
                  </a:lnTo>
                  <a:lnTo>
                    <a:pt x="342" y="328"/>
                  </a:lnTo>
                  <a:lnTo>
                    <a:pt x="342" y="329"/>
                  </a:lnTo>
                  <a:lnTo>
                    <a:pt x="345" y="331"/>
                  </a:lnTo>
                  <a:lnTo>
                    <a:pt x="347" y="331"/>
                  </a:lnTo>
                  <a:lnTo>
                    <a:pt x="348" y="331"/>
                  </a:lnTo>
                  <a:lnTo>
                    <a:pt x="352" y="329"/>
                  </a:lnTo>
                  <a:lnTo>
                    <a:pt x="355" y="330"/>
                  </a:lnTo>
                  <a:lnTo>
                    <a:pt x="357" y="330"/>
                  </a:lnTo>
                  <a:lnTo>
                    <a:pt x="364" y="331"/>
                  </a:lnTo>
                  <a:lnTo>
                    <a:pt x="369" y="332"/>
                  </a:lnTo>
                  <a:lnTo>
                    <a:pt x="372" y="332"/>
                  </a:lnTo>
                  <a:lnTo>
                    <a:pt x="374" y="333"/>
                  </a:lnTo>
                  <a:lnTo>
                    <a:pt x="380" y="333"/>
                  </a:lnTo>
                  <a:lnTo>
                    <a:pt x="393" y="336"/>
                  </a:lnTo>
                  <a:lnTo>
                    <a:pt x="394" y="334"/>
                  </a:lnTo>
                  <a:lnTo>
                    <a:pt x="396" y="334"/>
                  </a:lnTo>
                  <a:lnTo>
                    <a:pt x="397" y="334"/>
                  </a:lnTo>
                  <a:lnTo>
                    <a:pt x="398" y="333"/>
                  </a:lnTo>
                  <a:lnTo>
                    <a:pt x="398" y="332"/>
                  </a:lnTo>
                  <a:lnTo>
                    <a:pt x="399" y="331"/>
                  </a:lnTo>
                  <a:lnTo>
                    <a:pt x="400" y="331"/>
                  </a:lnTo>
                  <a:lnTo>
                    <a:pt x="401" y="331"/>
                  </a:lnTo>
                  <a:lnTo>
                    <a:pt x="401" y="332"/>
                  </a:lnTo>
                  <a:lnTo>
                    <a:pt x="402" y="333"/>
                  </a:lnTo>
                  <a:lnTo>
                    <a:pt x="403" y="333"/>
                  </a:lnTo>
                  <a:lnTo>
                    <a:pt x="404" y="332"/>
                  </a:lnTo>
                  <a:lnTo>
                    <a:pt x="405" y="331"/>
                  </a:lnTo>
                  <a:lnTo>
                    <a:pt x="406" y="329"/>
                  </a:lnTo>
                  <a:lnTo>
                    <a:pt x="407" y="329"/>
                  </a:lnTo>
                  <a:lnTo>
                    <a:pt x="408" y="329"/>
                  </a:lnTo>
                  <a:lnTo>
                    <a:pt x="410" y="328"/>
                  </a:lnTo>
                  <a:lnTo>
                    <a:pt x="411" y="327"/>
                  </a:lnTo>
                  <a:lnTo>
                    <a:pt x="411" y="326"/>
                  </a:lnTo>
                  <a:lnTo>
                    <a:pt x="410" y="325"/>
                  </a:lnTo>
                  <a:lnTo>
                    <a:pt x="410" y="323"/>
                  </a:lnTo>
                  <a:lnTo>
                    <a:pt x="409" y="321"/>
                  </a:lnTo>
                  <a:lnTo>
                    <a:pt x="407" y="319"/>
                  </a:lnTo>
                  <a:lnTo>
                    <a:pt x="408" y="318"/>
                  </a:lnTo>
                  <a:lnTo>
                    <a:pt x="407" y="317"/>
                  </a:lnTo>
                  <a:lnTo>
                    <a:pt x="406" y="314"/>
                  </a:lnTo>
                  <a:lnTo>
                    <a:pt x="405" y="313"/>
                  </a:lnTo>
                  <a:lnTo>
                    <a:pt x="404" y="312"/>
                  </a:lnTo>
                  <a:lnTo>
                    <a:pt x="404" y="311"/>
                  </a:lnTo>
                  <a:lnTo>
                    <a:pt x="405" y="298"/>
                  </a:lnTo>
                  <a:lnTo>
                    <a:pt x="407" y="280"/>
                  </a:lnTo>
                  <a:lnTo>
                    <a:pt x="406" y="279"/>
                  </a:lnTo>
                  <a:lnTo>
                    <a:pt x="405" y="279"/>
                  </a:lnTo>
                  <a:lnTo>
                    <a:pt x="405" y="278"/>
                  </a:lnTo>
                  <a:lnTo>
                    <a:pt x="404" y="278"/>
                  </a:lnTo>
                  <a:lnTo>
                    <a:pt x="404" y="277"/>
                  </a:lnTo>
                  <a:lnTo>
                    <a:pt x="403" y="277"/>
                  </a:lnTo>
                  <a:lnTo>
                    <a:pt x="402" y="277"/>
                  </a:lnTo>
                  <a:lnTo>
                    <a:pt x="402" y="276"/>
                  </a:lnTo>
                  <a:lnTo>
                    <a:pt x="401" y="276"/>
                  </a:lnTo>
                  <a:lnTo>
                    <a:pt x="400" y="276"/>
                  </a:lnTo>
                  <a:lnTo>
                    <a:pt x="399" y="276"/>
                  </a:lnTo>
                  <a:lnTo>
                    <a:pt x="398" y="275"/>
                  </a:lnTo>
                  <a:lnTo>
                    <a:pt x="397" y="275"/>
                  </a:lnTo>
                  <a:lnTo>
                    <a:pt x="397" y="276"/>
                  </a:lnTo>
                  <a:lnTo>
                    <a:pt x="396" y="275"/>
                  </a:lnTo>
                  <a:lnTo>
                    <a:pt x="395" y="275"/>
                  </a:lnTo>
                  <a:lnTo>
                    <a:pt x="394" y="275"/>
                  </a:lnTo>
                  <a:lnTo>
                    <a:pt x="393" y="274"/>
                  </a:lnTo>
                  <a:lnTo>
                    <a:pt x="391" y="275"/>
                  </a:lnTo>
                  <a:lnTo>
                    <a:pt x="391" y="274"/>
                  </a:lnTo>
                  <a:lnTo>
                    <a:pt x="391" y="272"/>
                  </a:lnTo>
                  <a:lnTo>
                    <a:pt x="390" y="272"/>
                  </a:lnTo>
                  <a:lnTo>
                    <a:pt x="389" y="272"/>
                  </a:lnTo>
                  <a:lnTo>
                    <a:pt x="388" y="271"/>
                  </a:lnTo>
                  <a:lnTo>
                    <a:pt x="386" y="270"/>
                  </a:lnTo>
                  <a:lnTo>
                    <a:pt x="385" y="268"/>
                  </a:lnTo>
                  <a:lnTo>
                    <a:pt x="384" y="267"/>
                  </a:lnTo>
                  <a:lnTo>
                    <a:pt x="383" y="266"/>
                  </a:lnTo>
                  <a:lnTo>
                    <a:pt x="381" y="265"/>
                  </a:lnTo>
                  <a:lnTo>
                    <a:pt x="380" y="264"/>
                  </a:lnTo>
                  <a:lnTo>
                    <a:pt x="378" y="264"/>
                  </a:lnTo>
                  <a:lnTo>
                    <a:pt x="377" y="263"/>
                  </a:lnTo>
                  <a:lnTo>
                    <a:pt x="378" y="262"/>
                  </a:lnTo>
                  <a:lnTo>
                    <a:pt x="378" y="261"/>
                  </a:lnTo>
                  <a:lnTo>
                    <a:pt x="377" y="260"/>
                  </a:lnTo>
                  <a:lnTo>
                    <a:pt x="376" y="260"/>
                  </a:lnTo>
                  <a:lnTo>
                    <a:pt x="374" y="261"/>
                  </a:lnTo>
                  <a:lnTo>
                    <a:pt x="373" y="261"/>
                  </a:lnTo>
                  <a:lnTo>
                    <a:pt x="374" y="260"/>
                  </a:lnTo>
                  <a:lnTo>
                    <a:pt x="374" y="258"/>
                  </a:lnTo>
                  <a:lnTo>
                    <a:pt x="373" y="256"/>
                  </a:lnTo>
                  <a:lnTo>
                    <a:pt x="372" y="256"/>
                  </a:lnTo>
                  <a:lnTo>
                    <a:pt x="371" y="255"/>
                  </a:lnTo>
                  <a:lnTo>
                    <a:pt x="370" y="255"/>
                  </a:lnTo>
                  <a:lnTo>
                    <a:pt x="370" y="254"/>
                  </a:lnTo>
                  <a:lnTo>
                    <a:pt x="371" y="253"/>
                  </a:lnTo>
                  <a:lnTo>
                    <a:pt x="372" y="253"/>
                  </a:lnTo>
                  <a:lnTo>
                    <a:pt x="374" y="253"/>
                  </a:lnTo>
                  <a:lnTo>
                    <a:pt x="375" y="252"/>
                  </a:lnTo>
                  <a:lnTo>
                    <a:pt x="376" y="251"/>
                  </a:lnTo>
                  <a:lnTo>
                    <a:pt x="378" y="251"/>
                  </a:lnTo>
                  <a:lnTo>
                    <a:pt x="378" y="249"/>
                  </a:lnTo>
                  <a:lnTo>
                    <a:pt x="378" y="248"/>
                  </a:lnTo>
                  <a:lnTo>
                    <a:pt x="378" y="247"/>
                  </a:lnTo>
                  <a:lnTo>
                    <a:pt x="378" y="246"/>
                  </a:lnTo>
                  <a:lnTo>
                    <a:pt x="377" y="245"/>
                  </a:lnTo>
                  <a:lnTo>
                    <a:pt x="376" y="245"/>
                  </a:lnTo>
                  <a:lnTo>
                    <a:pt x="381" y="225"/>
                  </a:lnTo>
                  <a:lnTo>
                    <a:pt x="382" y="225"/>
                  </a:lnTo>
                  <a:lnTo>
                    <a:pt x="384" y="219"/>
                  </a:lnTo>
                  <a:lnTo>
                    <a:pt x="384" y="217"/>
                  </a:lnTo>
                  <a:lnTo>
                    <a:pt x="387" y="207"/>
                  </a:lnTo>
                  <a:lnTo>
                    <a:pt x="389" y="201"/>
                  </a:lnTo>
                  <a:lnTo>
                    <a:pt x="390" y="198"/>
                  </a:lnTo>
                  <a:lnTo>
                    <a:pt x="390" y="197"/>
                  </a:lnTo>
                  <a:lnTo>
                    <a:pt x="390" y="196"/>
                  </a:lnTo>
                  <a:lnTo>
                    <a:pt x="390" y="195"/>
                  </a:lnTo>
                  <a:lnTo>
                    <a:pt x="389" y="192"/>
                  </a:lnTo>
                  <a:lnTo>
                    <a:pt x="389" y="191"/>
                  </a:lnTo>
                  <a:lnTo>
                    <a:pt x="388" y="191"/>
                  </a:lnTo>
                  <a:lnTo>
                    <a:pt x="387" y="191"/>
                  </a:lnTo>
                  <a:lnTo>
                    <a:pt x="374" y="188"/>
                  </a:lnTo>
                  <a:lnTo>
                    <a:pt x="371" y="187"/>
                  </a:lnTo>
                  <a:lnTo>
                    <a:pt x="370" y="187"/>
                  </a:lnTo>
                  <a:lnTo>
                    <a:pt x="369" y="187"/>
                  </a:lnTo>
                  <a:lnTo>
                    <a:pt x="368" y="187"/>
                  </a:lnTo>
                  <a:lnTo>
                    <a:pt x="366" y="186"/>
                  </a:lnTo>
                  <a:lnTo>
                    <a:pt x="337" y="180"/>
                  </a:lnTo>
                  <a:lnTo>
                    <a:pt x="336" y="180"/>
                  </a:lnTo>
                  <a:lnTo>
                    <a:pt x="335" y="180"/>
                  </a:lnTo>
                  <a:lnTo>
                    <a:pt x="334" y="180"/>
                  </a:lnTo>
                  <a:lnTo>
                    <a:pt x="333" y="178"/>
                  </a:lnTo>
                  <a:lnTo>
                    <a:pt x="334" y="177"/>
                  </a:lnTo>
                  <a:lnTo>
                    <a:pt x="334" y="176"/>
                  </a:lnTo>
                  <a:lnTo>
                    <a:pt x="335" y="175"/>
                  </a:lnTo>
                  <a:lnTo>
                    <a:pt x="336" y="175"/>
                  </a:lnTo>
                  <a:lnTo>
                    <a:pt x="337" y="174"/>
                  </a:lnTo>
                  <a:lnTo>
                    <a:pt x="337" y="173"/>
                  </a:lnTo>
                  <a:lnTo>
                    <a:pt x="338" y="171"/>
                  </a:lnTo>
                  <a:lnTo>
                    <a:pt x="340" y="170"/>
                  </a:lnTo>
                  <a:lnTo>
                    <a:pt x="341" y="169"/>
                  </a:lnTo>
                  <a:lnTo>
                    <a:pt x="342" y="170"/>
                  </a:lnTo>
                  <a:lnTo>
                    <a:pt x="344" y="170"/>
                  </a:lnTo>
                  <a:lnTo>
                    <a:pt x="346" y="169"/>
                  </a:lnTo>
                  <a:lnTo>
                    <a:pt x="347" y="169"/>
                  </a:lnTo>
                  <a:lnTo>
                    <a:pt x="348" y="168"/>
                  </a:lnTo>
                  <a:lnTo>
                    <a:pt x="348" y="167"/>
                  </a:lnTo>
                  <a:lnTo>
                    <a:pt x="345" y="167"/>
                  </a:lnTo>
                  <a:lnTo>
                    <a:pt x="343" y="166"/>
                  </a:lnTo>
                  <a:lnTo>
                    <a:pt x="343" y="165"/>
                  </a:lnTo>
                  <a:lnTo>
                    <a:pt x="343" y="163"/>
                  </a:lnTo>
                  <a:lnTo>
                    <a:pt x="342" y="162"/>
                  </a:lnTo>
                  <a:lnTo>
                    <a:pt x="342" y="161"/>
                  </a:lnTo>
                  <a:lnTo>
                    <a:pt x="342" y="160"/>
                  </a:lnTo>
                  <a:lnTo>
                    <a:pt x="343" y="159"/>
                  </a:lnTo>
                  <a:lnTo>
                    <a:pt x="343" y="158"/>
                  </a:lnTo>
                  <a:lnTo>
                    <a:pt x="343" y="157"/>
                  </a:lnTo>
                  <a:lnTo>
                    <a:pt x="344" y="157"/>
                  </a:lnTo>
                  <a:lnTo>
                    <a:pt x="346" y="157"/>
                  </a:lnTo>
                  <a:lnTo>
                    <a:pt x="347" y="157"/>
                  </a:lnTo>
                  <a:lnTo>
                    <a:pt x="348" y="157"/>
                  </a:lnTo>
                  <a:lnTo>
                    <a:pt x="348" y="156"/>
                  </a:lnTo>
                  <a:lnTo>
                    <a:pt x="349" y="155"/>
                  </a:lnTo>
                  <a:lnTo>
                    <a:pt x="348" y="153"/>
                  </a:lnTo>
                  <a:lnTo>
                    <a:pt x="348" y="152"/>
                  </a:lnTo>
                  <a:lnTo>
                    <a:pt x="348" y="150"/>
                  </a:lnTo>
                  <a:lnTo>
                    <a:pt x="349" y="147"/>
                  </a:lnTo>
                  <a:lnTo>
                    <a:pt x="348" y="145"/>
                  </a:lnTo>
                  <a:lnTo>
                    <a:pt x="349" y="144"/>
                  </a:lnTo>
                  <a:lnTo>
                    <a:pt x="348" y="143"/>
                  </a:lnTo>
                  <a:lnTo>
                    <a:pt x="349" y="142"/>
                  </a:lnTo>
                  <a:lnTo>
                    <a:pt x="348" y="141"/>
                  </a:lnTo>
                  <a:lnTo>
                    <a:pt x="349" y="141"/>
                  </a:lnTo>
                  <a:lnTo>
                    <a:pt x="347" y="140"/>
                  </a:lnTo>
                  <a:lnTo>
                    <a:pt x="347" y="138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2"/>
                  </a:lnTo>
                  <a:lnTo>
                    <a:pt x="347" y="131"/>
                  </a:lnTo>
                  <a:lnTo>
                    <a:pt x="347" y="130"/>
                  </a:lnTo>
                  <a:lnTo>
                    <a:pt x="348" y="130"/>
                  </a:lnTo>
                  <a:lnTo>
                    <a:pt x="348" y="129"/>
                  </a:lnTo>
                  <a:lnTo>
                    <a:pt x="349" y="129"/>
                  </a:lnTo>
                  <a:lnTo>
                    <a:pt x="350" y="129"/>
                  </a:lnTo>
                  <a:lnTo>
                    <a:pt x="350" y="128"/>
                  </a:lnTo>
                  <a:lnTo>
                    <a:pt x="351" y="128"/>
                  </a:lnTo>
                  <a:lnTo>
                    <a:pt x="351" y="127"/>
                  </a:lnTo>
                  <a:lnTo>
                    <a:pt x="353" y="127"/>
                  </a:lnTo>
                  <a:lnTo>
                    <a:pt x="353" y="126"/>
                  </a:lnTo>
                  <a:lnTo>
                    <a:pt x="354" y="126"/>
                  </a:lnTo>
                  <a:lnTo>
                    <a:pt x="354" y="125"/>
                  </a:lnTo>
                  <a:lnTo>
                    <a:pt x="354" y="124"/>
                  </a:lnTo>
                  <a:lnTo>
                    <a:pt x="356" y="123"/>
                  </a:lnTo>
                  <a:lnTo>
                    <a:pt x="357" y="123"/>
                  </a:lnTo>
                  <a:lnTo>
                    <a:pt x="357" y="122"/>
                  </a:lnTo>
                  <a:lnTo>
                    <a:pt x="358" y="122"/>
                  </a:lnTo>
                  <a:lnTo>
                    <a:pt x="358" y="121"/>
                  </a:lnTo>
                  <a:lnTo>
                    <a:pt x="358" y="120"/>
                  </a:lnTo>
                  <a:lnTo>
                    <a:pt x="359" y="120"/>
                  </a:lnTo>
                  <a:lnTo>
                    <a:pt x="360" y="120"/>
                  </a:lnTo>
                  <a:lnTo>
                    <a:pt x="361" y="119"/>
                  </a:lnTo>
                  <a:lnTo>
                    <a:pt x="362" y="119"/>
                  </a:lnTo>
                  <a:lnTo>
                    <a:pt x="364" y="117"/>
                  </a:lnTo>
                  <a:lnTo>
                    <a:pt x="365" y="117"/>
                  </a:lnTo>
                  <a:lnTo>
                    <a:pt x="366" y="116"/>
                  </a:lnTo>
                  <a:lnTo>
                    <a:pt x="368" y="114"/>
                  </a:lnTo>
                  <a:lnTo>
                    <a:pt x="369" y="114"/>
                  </a:lnTo>
                  <a:lnTo>
                    <a:pt x="370" y="113"/>
                  </a:lnTo>
                  <a:lnTo>
                    <a:pt x="370" y="112"/>
                  </a:lnTo>
                  <a:lnTo>
                    <a:pt x="371" y="111"/>
                  </a:lnTo>
                  <a:lnTo>
                    <a:pt x="370" y="111"/>
                  </a:lnTo>
                  <a:lnTo>
                    <a:pt x="370" y="110"/>
                  </a:lnTo>
                  <a:lnTo>
                    <a:pt x="369" y="109"/>
                  </a:lnTo>
                  <a:lnTo>
                    <a:pt x="370" y="107"/>
                  </a:lnTo>
                  <a:lnTo>
                    <a:pt x="369" y="106"/>
                  </a:lnTo>
                  <a:lnTo>
                    <a:pt x="370" y="105"/>
                  </a:lnTo>
                  <a:lnTo>
                    <a:pt x="370" y="104"/>
                  </a:lnTo>
                  <a:lnTo>
                    <a:pt x="371" y="104"/>
                  </a:lnTo>
                  <a:lnTo>
                    <a:pt x="372" y="105"/>
                  </a:lnTo>
                  <a:lnTo>
                    <a:pt x="372" y="104"/>
                  </a:lnTo>
                  <a:lnTo>
                    <a:pt x="373" y="104"/>
                  </a:lnTo>
                  <a:lnTo>
                    <a:pt x="373" y="103"/>
                  </a:lnTo>
                  <a:lnTo>
                    <a:pt x="372" y="103"/>
                  </a:lnTo>
                  <a:lnTo>
                    <a:pt x="372" y="102"/>
                  </a:lnTo>
                  <a:lnTo>
                    <a:pt x="372" y="101"/>
                  </a:lnTo>
                  <a:lnTo>
                    <a:pt x="371" y="100"/>
                  </a:lnTo>
                  <a:lnTo>
                    <a:pt x="370" y="100"/>
                  </a:lnTo>
                  <a:lnTo>
                    <a:pt x="370" y="99"/>
                  </a:lnTo>
                  <a:lnTo>
                    <a:pt x="370" y="97"/>
                  </a:lnTo>
                  <a:lnTo>
                    <a:pt x="369" y="97"/>
                  </a:lnTo>
                  <a:lnTo>
                    <a:pt x="370" y="96"/>
                  </a:lnTo>
                  <a:lnTo>
                    <a:pt x="370" y="97"/>
                  </a:lnTo>
                  <a:lnTo>
                    <a:pt x="371" y="96"/>
                  </a:lnTo>
                  <a:lnTo>
                    <a:pt x="372" y="96"/>
                  </a:lnTo>
                  <a:lnTo>
                    <a:pt x="373" y="96"/>
                  </a:lnTo>
                  <a:lnTo>
                    <a:pt x="374" y="95"/>
                  </a:lnTo>
                  <a:lnTo>
                    <a:pt x="374" y="94"/>
                  </a:lnTo>
                  <a:lnTo>
                    <a:pt x="374" y="93"/>
                  </a:lnTo>
                  <a:lnTo>
                    <a:pt x="374" y="91"/>
                  </a:lnTo>
                  <a:lnTo>
                    <a:pt x="375" y="90"/>
                  </a:lnTo>
                  <a:lnTo>
                    <a:pt x="377" y="90"/>
                  </a:lnTo>
                  <a:lnTo>
                    <a:pt x="381" y="87"/>
                  </a:lnTo>
                  <a:lnTo>
                    <a:pt x="382" y="87"/>
                  </a:lnTo>
                  <a:lnTo>
                    <a:pt x="382" y="88"/>
                  </a:lnTo>
                  <a:lnTo>
                    <a:pt x="384" y="86"/>
                  </a:lnTo>
                  <a:lnTo>
                    <a:pt x="385" y="87"/>
                  </a:lnTo>
                  <a:lnTo>
                    <a:pt x="387" y="86"/>
                  </a:lnTo>
                  <a:lnTo>
                    <a:pt x="388" y="85"/>
                  </a:lnTo>
                  <a:lnTo>
                    <a:pt x="389" y="84"/>
                  </a:lnTo>
                  <a:lnTo>
                    <a:pt x="389" y="83"/>
                  </a:lnTo>
                  <a:lnTo>
                    <a:pt x="388" y="82"/>
                  </a:lnTo>
                  <a:lnTo>
                    <a:pt x="389" y="81"/>
                  </a:lnTo>
                  <a:lnTo>
                    <a:pt x="391" y="82"/>
                  </a:lnTo>
                  <a:lnTo>
                    <a:pt x="391" y="81"/>
                  </a:lnTo>
                  <a:lnTo>
                    <a:pt x="392" y="81"/>
                  </a:lnTo>
                  <a:lnTo>
                    <a:pt x="394" y="82"/>
                  </a:lnTo>
                  <a:lnTo>
                    <a:pt x="395" y="81"/>
                  </a:lnTo>
                  <a:lnTo>
                    <a:pt x="396" y="81"/>
                  </a:lnTo>
                  <a:lnTo>
                    <a:pt x="395" y="82"/>
                  </a:lnTo>
                  <a:lnTo>
                    <a:pt x="394" y="82"/>
                  </a:lnTo>
                  <a:lnTo>
                    <a:pt x="394" y="84"/>
                  </a:lnTo>
                  <a:lnTo>
                    <a:pt x="395" y="84"/>
                  </a:lnTo>
                  <a:lnTo>
                    <a:pt x="396" y="83"/>
                  </a:lnTo>
                  <a:lnTo>
                    <a:pt x="397" y="82"/>
                  </a:lnTo>
                  <a:lnTo>
                    <a:pt x="397" y="81"/>
                  </a:lnTo>
                  <a:lnTo>
                    <a:pt x="397" y="80"/>
                  </a:lnTo>
                  <a:lnTo>
                    <a:pt x="398" y="80"/>
                  </a:lnTo>
                  <a:lnTo>
                    <a:pt x="400" y="80"/>
                  </a:lnTo>
                  <a:lnTo>
                    <a:pt x="401" y="80"/>
                  </a:lnTo>
                  <a:lnTo>
                    <a:pt x="402" y="80"/>
                  </a:lnTo>
                  <a:lnTo>
                    <a:pt x="403" y="80"/>
                  </a:lnTo>
                  <a:lnTo>
                    <a:pt x="403" y="81"/>
                  </a:lnTo>
                  <a:lnTo>
                    <a:pt x="404" y="83"/>
                  </a:lnTo>
                  <a:lnTo>
                    <a:pt x="404" y="84"/>
                  </a:lnTo>
                  <a:lnTo>
                    <a:pt x="405" y="84"/>
                  </a:lnTo>
                  <a:lnTo>
                    <a:pt x="406" y="83"/>
                  </a:lnTo>
                  <a:lnTo>
                    <a:pt x="407" y="84"/>
                  </a:lnTo>
                  <a:lnTo>
                    <a:pt x="410" y="84"/>
                  </a:lnTo>
                  <a:lnTo>
                    <a:pt x="410" y="85"/>
                  </a:lnTo>
                  <a:lnTo>
                    <a:pt x="411" y="86"/>
                  </a:lnTo>
                  <a:lnTo>
                    <a:pt x="411" y="85"/>
                  </a:lnTo>
                  <a:lnTo>
                    <a:pt x="412" y="84"/>
                  </a:lnTo>
                  <a:lnTo>
                    <a:pt x="412" y="83"/>
                  </a:lnTo>
                  <a:lnTo>
                    <a:pt x="412" y="82"/>
                  </a:lnTo>
                  <a:lnTo>
                    <a:pt x="411" y="80"/>
                  </a:lnTo>
                  <a:lnTo>
                    <a:pt x="412" y="79"/>
                  </a:lnTo>
                  <a:lnTo>
                    <a:pt x="413" y="78"/>
                  </a:lnTo>
                  <a:lnTo>
                    <a:pt x="413" y="77"/>
                  </a:lnTo>
                  <a:lnTo>
                    <a:pt x="414" y="76"/>
                  </a:lnTo>
                  <a:lnTo>
                    <a:pt x="415" y="76"/>
                  </a:lnTo>
                  <a:lnTo>
                    <a:pt x="415" y="75"/>
                  </a:lnTo>
                  <a:lnTo>
                    <a:pt x="416" y="75"/>
                  </a:lnTo>
                  <a:lnTo>
                    <a:pt x="417" y="76"/>
                  </a:lnTo>
                  <a:lnTo>
                    <a:pt x="418" y="77"/>
                  </a:lnTo>
                  <a:lnTo>
                    <a:pt x="419" y="77"/>
                  </a:lnTo>
                  <a:lnTo>
                    <a:pt x="420" y="78"/>
                  </a:lnTo>
                  <a:lnTo>
                    <a:pt x="421" y="80"/>
                  </a:lnTo>
                  <a:lnTo>
                    <a:pt x="421" y="81"/>
                  </a:lnTo>
                  <a:lnTo>
                    <a:pt x="423" y="81"/>
                  </a:lnTo>
                  <a:lnTo>
                    <a:pt x="424" y="81"/>
                  </a:lnTo>
                  <a:lnTo>
                    <a:pt x="424" y="80"/>
                  </a:lnTo>
                  <a:lnTo>
                    <a:pt x="426" y="78"/>
                  </a:lnTo>
                  <a:lnTo>
                    <a:pt x="426" y="77"/>
                  </a:lnTo>
                  <a:lnTo>
                    <a:pt x="425" y="76"/>
                  </a:lnTo>
                  <a:lnTo>
                    <a:pt x="425" y="75"/>
                  </a:lnTo>
                  <a:lnTo>
                    <a:pt x="425" y="73"/>
                  </a:lnTo>
                  <a:lnTo>
                    <a:pt x="426" y="72"/>
                  </a:lnTo>
                  <a:lnTo>
                    <a:pt x="427" y="72"/>
                  </a:lnTo>
                  <a:lnTo>
                    <a:pt x="428" y="72"/>
                  </a:lnTo>
                  <a:lnTo>
                    <a:pt x="428" y="73"/>
                  </a:lnTo>
                  <a:lnTo>
                    <a:pt x="429" y="75"/>
                  </a:lnTo>
                  <a:lnTo>
                    <a:pt x="431" y="75"/>
                  </a:lnTo>
                  <a:lnTo>
                    <a:pt x="432" y="75"/>
                  </a:lnTo>
                  <a:lnTo>
                    <a:pt x="433" y="75"/>
                  </a:lnTo>
                  <a:lnTo>
                    <a:pt x="434" y="74"/>
                  </a:lnTo>
                  <a:lnTo>
                    <a:pt x="435" y="73"/>
                  </a:lnTo>
                  <a:lnTo>
                    <a:pt x="435" y="72"/>
                  </a:lnTo>
                  <a:lnTo>
                    <a:pt x="438" y="70"/>
                  </a:lnTo>
                  <a:lnTo>
                    <a:pt x="439" y="69"/>
                  </a:lnTo>
                  <a:lnTo>
                    <a:pt x="441" y="68"/>
                  </a:lnTo>
                  <a:lnTo>
                    <a:pt x="442" y="69"/>
                  </a:lnTo>
                  <a:lnTo>
                    <a:pt x="443" y="68"/>
                  </a:lnTo>
                  <a:lnTo>
                    <a:pt x="442" y="67"/>
                  </a:lnTo>
                  <a:lnTo>
                    <a:pt x="443" y="67"/>
                  </a:lnTo>
                  <a:lnTo>
                    <a:pt x="443" y="66"/>
                  </a:lnTo>
                  <a:lnTo>
                    <a:pt x="444" y="67"/>
                  </a:lnTo>
                  <a:lnTo>
                    <a:pt x="444" y="68"/>
                  </a:lnTo>
                  <a:lnTo>
                    <a:pt x="446" y="66"/>
                  </a:lnTo>
                  <a:lnTo>
                    <a:pt x="447" y="66"/>
                  </a:lnTo>
                  <a:lnTo>
                    <a:pt x="447" y="67"/>
                  </a:lnTo>
                  <a:lnTo>
                    <a:pt x="447" y="68"/>
                  </a:lnTo>
                  <a:lnTo>
                    <a:pt x="447" y="69"/>
                  </a:lnTo>
                  <a:lnTo>
                    <a:pt x="446" y="70"/>
                  </a:lnTo>
                  <a:lnTo>
                    <a:pt x="447" y="71"/>
                  </a:lnTo>
                  <a:lnTo>
                    <a:pt x="448" y="72"/>
                  </a:lnTo>
                  <a:lnTo>
                    <a:pt x="448" y="73"/>
                  </a:lnTo>
                  <a:lnTo>
                    <a:pt x="449" y="72"/>
                  </a:lnTo>
                  <a:lnTo>
                    <a:pt x="451" y="73"/>
                  </a:lnTo>
                  <a:lnTo>
                    <a:pt x="451" y="72"/>
                  </a:lnTo>
                  <a:lnTo>
                    <a:pt x="451" y="71"/>
                  </a:lnTo>
                  <a:lnTo>
                    <a:pt x="452" y="71"/>
                  </a:lnTo>
                  <a:lnTo>
                    <a:pt x="452" y="73"/>
                  </a:lnTo>
                  <a:lnTo>
                    <a:pt x="453" y="73"/>
                  </a:lnTo>
                  <a:lnTo>
                    <a:pt x="454" y="74"/>
                  </a:lnTo>
                  <a:lnTo>
                    <a:pt x="455" y="75"/>
                  </a:lnTo>
                  <a:lnTo>
                    <a:pt x="455" y="77"/>
                  </a:lnTo>
                  <a:lnTo>
                    <a:pt x="455" y="78"/>
                  </a:lnTo>
                  <a:lnTo>
                    <a:pt x="456" y="79"/>
                  </a:lnTo>
                  <a:lnTo>
                    <a:pt x="456" y="80"/>
                  </a:lnTo>
                  <a:lnTo>
                    <a:pt x="457" y="80"/>
                  </a:lnTo>
                  <a:lnTo>
                    <a:pt x="458" y="80"/>
                  </a:lnTo>
                  <a:lnTo>
                    <a:pt x="458" y="81"/>
                  </a:lnTo>
                  <a:lnTo>
                    <a:pt x="459" y="81"/>
                  </a:lnTo>
                  <a:lnTo>
                    <a:pt x="459" y="82"/>
                  </a:lnTo>
                  <a:lnTo>
                    <a:pt x="460" y="82"/>
                  </a:lnTo>
                  <a:lnTo>
                    <a:pt x="462" y="83"/>
                  </a:lnTo>
                  <a:lnTo>
                    <a:pt x="463" y="83"/>
                  </a:lnTo>
                  <a:lnTo>
                    <a:pt x="464" y="83"/>
                  </a:lnTo>
                  <a:lnTo>
                    <a:pt x="465" y="83"/>
                  </a:lnTo>
                  <a:lnTo>
                    <a:pt x="466" y="84"/>
                  </a:lnTo>
                  <a:lnTo>
                    <a:pt x="466" y="85"/>
                  </a:lnTo>
                  <a:lnTo>
                    <a:pt x="467" y="85"/>
                  </a:lnTo>
                  <a:lnTo>
                    <a:pt x="469" y="84"/>
                  </a:lnTo>
                  <a:lnTo>
                    <a:pt x="472" y="86"/>
                  </a:lnTo>
                  <a:lnTo>
                    <a:pt x="475" y="86"/>
                  </a:lnTo>
                  <a:lnTo>
                    <a:pt x="476" y="86"/>
                  </a:lnTo>
                  <a:lnTo>
                    <a:pt x="477" y="87"/>
                  </a:lnTo>
                  <a:lnTo>
                    <a:pt x="479" y="90"/>
                  </a:lnTo>
                  <a:lnTo>
                    <a:pt x="481" y="89"/>
                  </a:lnTo>
                  <a:lnTo>
                    <a:pt x="483" y="89"/>
                  </a:lnTo>
                  <a:lnTo>
                    <a:pt x="485" y="90"/>
                  </a:lnTo>
                  <a:lnTo>
                    <a:pt x="487" y="89"/>
                  </a:lnTo>
                  <a:lnTo>
                    <a:pt x="487" y="88"/>
                  </a:lnTo>
                  <a:lnTo>
                    <a:pt x="488" y="85"/>
                  </a:lnTo>
                  <a:lnTo>
                    <a:pt x="487" y="85"/>
                  </a:lnTo>
                  <a:lnTo>
                    <a:pt x="487" y="84"/>
                  </a:lnTo>
                  <a:lnTo>
                    <a:pt x="487" y="83"/>
                  </a:lnTo>
                  <a:lnTo>
                    <a:pt x="488" y="82"/>
                  </a:lnTo>
                  <a:lnTo>
                    <a:pt x="488" y="81"/>
                  </a:lnTo>
                  <a:lnTo>
                    <a:pt x="488" y="79"/>
                  </a:lnTo>
                  <a:lnTo>
                    <a:pt x="488" y="73"/>
                  </a:lnTo>
                  <a:lnTo>
                    <a:pt x="488" y="71"/>
                  </a:lnTo>
                  <a:lnTo>
                    <a:pt x="453" y="26"/>
                  </a:lnTo>
                  <a:lnTo>
                    <a:pt x="448" y="21"/>
                  </a:lnTo>
                  <a:lnTo>
                    <a:pt x="448" y="20"/>
                  </a:lnTo>
                  <a:lnTo>
                    <a:pt x="450" y="19"/>
                  </a:lnTo>
                  <a:lnTo>
                    <a:pt x="451" y="19"/>
                  </a:lnTo>
                  <a:lnTo>
                    <a:pt x="452" y="20"/>
                  </a:lnTo>
                  <a:lnTo>
                    <a:pt x="453" y="19"/>
                  </a:lnTo>
                  <a:lnTo>
                    <a:pt x="453" y="18"/>
                  </a:lnTo>
                  <a:lnTo>
                    <a:pt x="455" y="16"/>
                  </a:lnTo>
                  <a:lnTo>
                    <a:pt x="456" y="15"/>
                  </a:lnTo>
                  <a:lnTo>
                    <a:pt x="456" y="17"/>
                  </a:lnTo>
                  <a:lnTo>
                    <a:pt x="457" y="19"/>
                  </a:lnTo>
                  <a:lnTo>
                    <a:pt x="457" y="20"/>
                  </a:lnTo>
                  <a:lnTo>
                    <a:pt x="458" y="19"/>
                  </a:lnTo>
                  <a:lnTo>
                    <a:pt x="459" y="20"/>
                  </a:lnTo>
                  <a:lnTo>
                    <a:pt x="459" y="21"/>
                  </a:lnTo>
                  <a:lnTo>
                    <a:pt x="460" y="22"/>
                  </a:lnTo>
                  <a:lnTo>
                    <a:pt x="461" y="22"/>
                  </a:lnTo>
                  <a:lnTo>
                    <a:pt x="462" y="23"/>
                  </a:lnTo>
                  <a:lnTo>
                    <a:pt x="463" y="21"/>
                  </a:lnTo>
                  <a:lnTo>
                    <a:pt x="464" y="20"/>
                  </a:lnTo>
                  <a:lnTo>
                    <a:pt x="465" y="19"/>
                  </a:lnTo>
                  <a:lnTo>
                    <a:pt x="466" y="19"/>
                  </a:lnTo>
                  <a:lnTo>
                    <a:pt x="467" y="18"/>
                  </a:lnTo>
                  <a:lnTo>
                    <a:pt x="468" y="16"/>
                  </a:lnTo>
                  <a:lnTo>
                    <a:pt x="470" y="15"/>
                  </a:lnTo>
                  <a:lnTo>
                    <a:pt x="471" y="14"/>
                  </a:lnTo>
                  <a:lnTo>
                    <a:pt x="471" y="13"/>
                  </a:lnTo>
                  <a:lnTo>
                    <a:pt x="472" y="12"/>
                  </a:lnTo>
                  <a:lnTo>
                    <a:pt x="473" y="12"/>
                  </a:lnTo>
                  <a:lnTo>
                    <a:pt x="475" y="11"/>
                  </a:lnTo>
                  <a:lnTo>
                    <a:pt x="475" y="12"/>
                  </a:lnTo>
                  <a:lnTo>
                    <a:pt x="475" y="13"/>
                  </a:lnTo>
                  <a:lnTo>
                    <a:pt x="475" y="14"/>
                  </a:lnTo>
                  <a:lnTo>
                    <a:pt x="475" y="15"/>
                  </a:lnTo>
                  <a:lnTo>
                    <a:pt x="476" y="15"/>
                  </a:lnTo>
                  <a:lnTo>
                    <a:pt x="477" y="15"/>
                  </a:lnTo>
                  <a:lnTo>
                    <a:pt x="478" y="15"/>
                  </a:lnTo>
                  <a:lnTo>
                    <a:pt x="479" y="14"/>
                  </a:lnTo>
                  <a:lnTo>
                    <a:pt x="480" y="14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3" y="12"/>
                  </a:lnTo>
                  <a:lnTo>
                    <a:pt x="484" y="14"/>
                  </a:lnTo>
                  <a:lnTo>
                    <a:pt x="485" y="14"/>
                  </a:lnTo>
                  <a:lnTo>
                    <a:pt x="485" y="16"/>
                  </a:lnTo>
                  <a:lnTo>
                    <a:pt x="486" y="17"/>
                  </a:lnTo>
                  <a:lnTo>
                    <a:pt x="486" y="18"/>
                  </a:lnTo>
                  <a:lnTo>
                    <a:pt x="487" y="19"/>
                  </a:lnTo>
                  <a:lnTo>
                    <a:pt x="487" y="20"/>
                  </a:lnTo>
                  <a:lnTo>
                    <a:pt x="485" y="22"/>
                  </a:lnTo>
                  <a:lnTo>
                    <a:pt x="486" y="23"/>
                  </a:lnTo>
                  <a:lnTo>
                    <a:pt x="487" y="23"/>
                  </a:lnTo>
                  <a:lnTo>
                    <a:pt x="488" y="23"/>
                  </a:lnTo>
                  <a:lnTo>
                    <a:pt x="489" y="22"/>
                  </a:lnTo>
                  <a:lnTo>
                    <a:pt x="491" y="21"/>
                  </a:lnTo>
                  <a:lnTo>
                    <a:pt x="492" y="22"/>
                  </a:lnTo>
                  <a:lnTo>
                    <a:pt x="492" y="23"/>
                  </a:lnTo>
                  <a:lnTo>
                    <a:pt x="492" y="24"/>
                  </a:lnTo>
                  <a:lnTo>
                    <a:pt x="493" y="24"/>
                  </a:lnTo>
                  <a:lnTo>
                    <a:pt x="494" y="24"/>
                  </a:lnTo>
                  <a:lnTo>
                    <a:pt x="494" y="26"/>
                  </a:lnTo>
                  <a:lnTo>
                    <a:pt x="494" y="27"/>
                  </a:lnTo>
                  <a:lnTo>
                    <a:pt x="493" y="27"/>
                  </a:lnTo>
                  <a:lnTo>
                    <a:pt x="493" y="28"/>
                  </a:lnTo>
                  <a:lnTo>
                    <a:pt x="492" y="29"/>
                  </a:lnTo>
                  <a:lnTo>
                    <a:pt x="492" y="30"/>
                  </a:lnTo>
                  <a:lnTo>
                    <a:pt x="492" y="32"/>
                  </a:lnTo>
                  <a:lnTo>
                    <a:pt x="493" y="32"/>
                  </a:lnTo>
                  <a:lnTo>
                    <a:pt x="495" y="32"/>
                  </a:lnTo>
                  <a:lnTo>
                    <a:pt x="496" y="32"/>
                  </a:lnTo>
                  <a:lnTo>
                    <a:pt x="497" y="33"/>
                  </a:lnTo>
                  <a:lnTo>
                    <a:pt x="497" y="34"/>
                  </a:lnTo>
                  <a:lnTo>
                    <a:pt x="498" y="34"/>
                  </a:lnTo>
                  <a:lnTo>
                    <a:pt x="499" y="35"/>
                  </a:lnTo>
                  <a:lnTo>
                    <a:pt x="500" y="36"/>
                  </a:lnTo>
                  <a:lnTo>
                    <a:pt x="501" y="35"/>
                  </a:lnTo>
                  <a:lnTo>
                    <a:pt x="502" y="35"/>
                  </a:lnTo>
                  <a:lnTo>
                    <a:pt x="502" y="34"/>
                  </a:lnTo>
                  <a:lnTo>
                    <a:pt x="503" y="34"/>
                  </a:lnTo>
                  <a:lnTo>
                    <a:pt x="504" y="34"/>
                  </a:lnTo>
                  <a:lnTo>
                    <a:pt x="505" y="34"/>
                  </a:lnTo>
                  <a:lnTo>
                    <a:pt x="507" y="33"/>
                  </a:lnTo>
                  <a:lnTo>
                    <a:pt x="508" y="33"/>
                  </a:lnTo>
                  <a:lnTo>
                    <a:pt x="509" y="33"/>
                  </a:lnTo>
                  <a:lnTo>
                    <a:pt x="511" y="34"/>
                  </a:lnTo>
                  <a:lnTo>
                    <a:pt x="512" y="35"/>
                  </a:lnTo>
                  <a:lnTo>
                    <a:pt x="512" y="36"/>
                  </a:lnTo>
                  <a:lnTo>
                    <a:pt x="513" y="38"/>
                  </a:lnTo>
                  <a:lnTo>
                    <a:pt x="514" y="39"/>
                  </a:lnTo>
                  <a:lnTo>
                    <a:pt x="513" y="40"/>
                  </a:lnTo>
                  <a:lnTo>
                    <a:pt x="514" y="41"/>
                  </a:lnTo>
                  <a:lnTo>
                    <a:pt x="515" y="42"/>
                  </a:lnTo>
                  <a:lnTo>
                    <a:pt x="517" y="42"/>
                  </a:lnTo>
                  <a:lnTo>
                    <a:pt x="518" y="41"/>
                  </a:lnTo>
                  <a:lnTo>
                    <a:pt x="519" y="40"/>
                  </a:lnTo>
                  <a:lnTo>
                    <a:pt x="520" y="39"/>
                  </a:lnTo>
                  <a:lnTo>
                    <a:pt x="521" y="39"/>
                  </a:lnTo>
                  <a:lnTo>
                    <a:pt x="523" y="38"/>
                  </a:lnTo>
                  <a:lnTo>
                    <a:pt x="524" y="38"/>
                  </a:lnTo>
                  <a:lnTo>
                    <a:pt x="525" y="39"/>
                  </a:lnTo>
                  <a:lnTo>
                    <a:pt x="526" y="39"/>
                  </a:lnTo>
                  <a:lnTo>
                    <a:pt x="527" y="39"/>
                  </a:lnTo>
                  <a:lnTo>
                    <a:pt x="530" y="39"/>
                  </a:lnTo>
                  <a:lnTo>
                    <a:pt x="531" y="40"/>
                  </a:lnTo>
                  <a:lnTo>
                    <a:pt x="532" y="39"/>
                  </a:lnTo>
                  <a:lnTo>
                    <a:pt x="533" y="39"/>
                  </a:lnTo>
                  <a:lnTo>
                    <a:pt x="534" y="38"/>
                  </a:lnTo>
                  <a:lnTo>
                    <a:pt x="535" y="38"/>
                  </a:lnTo>
                  <a:lnTo>
                    <a:pt x="535" y="37"/>
                  </a:lnTo>
                  <a:lnTo>
                    <a:pt x="536" y="35"/>
                  </a:lnTo>
                  <a:lnTo>
                    <a:pt x="537" y="33"/>
                  </a:lnTo>
                  <a:lnTo>
                    <a:pt x="538" y="33"/>
                  </a:lnTo>
                  <a:lnTo>
                    <a:pt x="540" y="33"/>
                  </a:lnTo>
                  <a:lnTo>
                    <a:pt x="542" y="33"/>
                  </a:lnTo>
                  <a:lnTo>
                    <a:pt x="544" y="33"/>
                  </a:lnTo>
                  <a:lnTo>
                    <a:pt x="544" y="32"/>
                  </a:lnTo>
                  <a:lnTo>
                    <a:pt x="545" y="32"/>
                  </a:lnTo>
                  <a:lnTo>
                    <a:pt x="545" y="29"/>
                  </a:lnTo>
                  <a:lnTo>
                    <a:pt x="545" y="28"/>
                  </a:lnTo>
                  <a:lnTo>
                    <a:pt x="546" y="27"/>
                  </a:lnTo>
                  <a:lnTo>
                    <a:pt x="547" y="26"/>
                  </a:lnTo>
                  <a:lnTo>
                    <a:pt x="549" y="25"/>
                  </a:lnTo>
                  <a:lnTo>
                    <a:pt x="549" y="24"/>
                  </a:lnTo>
                  <a:lnTo>
                    <a:pt x="548" y="23"/>
                  </a:lnTo>
                  <a:lnTo>
                    <a:pt x="547" y="22"/>
                  </a:lnTo>
                  <a:lnTo>
                    <a:pt x="547" y="21"/>
                  </a:lnTo>
                  <a:lnTo>
                    <a:pt x="549" y="20"/>
                  </a:lnTo>
                  <a:lnTo>
                    <a:pt x="549" y="19"/>
                  </a:lnTo>
                  <a:lnTo>
                    <a:pt x="550" y="18"/>
                  </a:lnTo>
                  <a:lnTo>
                    <a:pt x="550" y="17"/>
                  </a:lnTo>
                  <a:lnTo>
                    <a:pt x="550" y="16"/>
                  </a:lnTo>
                  <a:lnTo>
                    <a:pt x="549" y="16"/>
                  </a:lnTo>
                  <a:lnTo>
                    <a:pt x="549" y="15"/>
                  </a:lnTo>
                  <a:lnTo>
                    <a:pt x="550" y="15"/>
                  </a:lnTo>
                  <a:lnTo>
                    <a:pt x="552" y="14"/>
                  </a:lnTo>
                  <a:lnTo>
                    <a:pt x="556" y="14"/>
                  </a:lnTo>
                  <a:lnTo>
                    <a:pt x="558" y="15"/>
                  </a:lnTo>
                  <a:lnTo>
                    <a:pt x="559" y="15"/>
                  </a:lnTo>
                  <a:lnTo>
                    <a:pt x="560" y="15"/>
                  </a:lnTo>
                  <a:lnTo>
                    <a:pt x="561" y="15"/>
                  </a:lnTo>
                  <a:lnTo>
                    <a:pt x="560" y="12"/>
                  </a:lnTo>
                  <a:lnTo>
                    <a:pt x="561" y="11"/>
                  </a:lnTo>
                  <a:lnTo>
                    <a:pt x="561" y="10"/>
                  </a:lnTo>
                  <a:lnTo>
                    <a:pt x="561" y="9"/>
                  </a:lnTo>
                  <a:lnTo>
                    <a:pt x="561" y="8"/>
                  </a:lnTo>
                  <a:lnTo>
                    <a:pt x="562" y="8"/>
                  </a:lnTo>
                  <a:lnTo>
                    <a:pt x="565" y="8"/>
                  </a:lnTo>
                  <a:lnTo>
                    <a:pt x="567" y="8"/>
                  </a:lnTo>
                  <a:lnTo>
                    <a:pt x="572" y="6"/>
                  </a:lnTo>
                  <a:lnTo>
                    <a:pt x="575" y="5"/>
                  </a:lnTo>
                  <a:lnTo>
                    <a:pt x="576" y="5"/>
                  </a:lnTo>
                  <a:lnTo>
                    <a:pt x="577" y="4"/>
                  </a:lnTo>
                  <a:lnTo>
                    <a:pt x="578" y="3"/>
                  </a:lnTo>
                  <a:lnTo>
                    <a:pt x="579" y="2"/>
                  </a:lnTo>
                  <a:lnTo>
                    <a:pt x="580" y="1"/>
                  </a:lnTo>
                  <a:lnTo>
                    <a:pt x="582" y="0"/>
                  </a:lnTo>
                  <a:lnTo>
                    <a:pt x="584" y="1"/>
                  </a:lnTo>
                  <a:lnTo>
                    <a:pt x="586" y="2"/>
                  </a:lnTo>
                  <a:lnTo>
                    <a:pt x="587" y="3"/>
                  </a:lnTo>
                  <a:lnTo>
                    <a:pt x="587" y="4"/>
                  </a:lnTo>
                  <a:lnTo>
                    <a:pt x="587" y="6"/>
                  </a:lnTo>
                  <a:lnTo>
                    <a:pt x="588" y="7"/>
                  </a:lnTo>
                  <a:lnTo>
                    <a:pt x="589" y="8"/>
                  </a:lnTo>
                  <a:lnTo>
                    <a:pt x="590" y="9"/>
                  </a:lnTo>
                  <a:lnTo>
                    <a:pt x="592" y="9"/>
                  </a:lnTo>
                  <a:lnTo>
                    <a:pt x="593" y="8"/>
                  </a:lnTo>
                  <a:lnTo>
                    <a:pt x="594" y="8"/>
                  </a:lnTo>
                  <a:lnTo>
                    <a:pt x="595" y="8"/>
                  </a:lnTo>
                  <a:lnTo>
                    <a:pt x="596" y="8"/>
                  </a:lnTo>
                  <a:lnTo>
                    <a:pt x="597" y="9"/>
                  </a:lnTo>
                  <a:lnTo>
                    <a:pt x="598" y="11"/>
                  </a:lnTo>
                  <a:lnTo>
                    <a:pt x="599" y="12"/>
                  </a:lnTo>
                  <a:lnTo>
                    <a:pt x="601" y="14"/>
                  </a:lnTo>
                  <a:lnTo>
                    <a:pt x="603" y="16"/>
                  </a:lnTo>
                  <a:lnTo>
                    <a:pt x="604" y="15"/>
                  </a:lnTo>
                  <a:lnTo>
                    <a:pt x="605" y="14"/>
                  </a:lnTo>
                  <a:lnTo>
                    <a:pt x="606" y="13"/>
                  </a:lnTo>
                  <a:lnTo>
                    <a:pt x="608" y="13"/>
                  </a:lnTo>
                  <a:lnTo>
                    <a:pt x="609" y="14"/>
                  </a:lnTo>
                  <a:lnTo>
                    <a:pt x="611" y="14"/>
                  </a:lnTo>
                  <a:lnTo>
                    <a:pt x="614" y="15"/>
                  </a:lnTo>
                  <a:lnTo>
                    <a:pt x="615" y="15"/>
                  </a:lnTo>
                  <a:lnTo>
                    <a:pt x="616" y="16"/>
                  </a:lnTo>
                  <a:lnTo>
                    <a:pt x="618" y="17"/>
                  </a:lnTo>
                  <a:lnTo>
                    <a:pt x="619" y="18"/>
                  </a:lnTo>
                  <a:lnTo>
                    <a:pt x="620" y="18"/>
                  </a:lnTo>
                  <a:lnTo>
                    <a:pt x="623" y="18"/>
                  </a:lnTo>
                  <a:lnTo>
                    <a:pt x="624" y="17"/>
                  </a:lnTo>
                  <a:lnTo>
                    <a:pt x="626" y="17"/>
                  </a:lnTo>
                  <a:lnTo>
                    <a:pt x="628" y="18"/>
                  </a:lnTo>
                  <a:lnTo>
                    <a:pt x="629" y="18"/>
                  </a:lnTo>
                  <a:lnTo>
                    <a:pt x="629" y="19"/>
                  </a:lnTo>
                  <a:lnTo>
                    <a:pt x="633" y="20"/>
                  </a:lnTo>
                  <a:lnTo>
                    <a:pt x="634" y="20"/>
                  </a:lnTo>
                  <a:lnTo>
                    <a:pt x="636" y="19"/>
                  </a:lnTo>
                  <a:lnTo>
                    <a:pt x="636" y="18"/>
                  </a:lnTo>
                  <a:lnTo>
                    <a:pt x="636" y="19"/>
                  </a:lnTo>
                  <a:lnTo>
                    <a:pt x="637" y="19"/>
                  </a:lnTo>
                  <a:lnTo>
                    <a:pt x="638" y="20"/>
                  </a:lnTo>
                  <a:lnTo>
                    <a:pt x="639" y="21"/>
                  </a:lnTo>
                  <a:lnTo>
                    <a:pt x="640" y="22"/>
                  </a:lnTo>
                  <a:lnTo>
                    <a:pt x="641" y="21"/>
                  </a:lnTo>
                  <a:lnTo>
                    <a:pt x="643" y="19"/>
                  </a:lnTo>
                  <a:lnTo>
                    <a:pt x="644" y="19"/>
                  </a:lnTo>
                  <a:lnTo>
                    <a:pt x="646" y="20"/>
                  </a:lnTo>
                  <a:lnTo>
                    <a:pt x="648" y="21"/>
                  </a:lnTo>
                  <a:lnTo>
                    <a:pt x="650" y="24"/>
                  </a:lnTo>
                  <a:lnTo>
                    <a:pt x="650" y="26"/>
                  </a:lnTo>
                  <a:lnTo>
                    <a:pt x="651" y="26"/>
                  </a:lnTo>
                  <a:lnTo>
                    <a:pt x="652" y="26"/>
                  </a:lnTo>
                  <a:lnTo>
                    <a:pt x="652" y="27"/>
                  </a:lnTo>
                  <a:lnTo>
                    <a:pt x="653" y="27"/>
                  </a:lnTo>
                  <a:lnTo>
                    <a:pt x="654" y="26"/>
                  </a:lnTo>
                  <a:lnTo>
                    <a:pt x="655" y="27"/>
                  </a:lnTo>
                  <a:lnTo>
                    <a:pt x="656" y="27"/>
                  </a:lnTo>
                  <a:lnTo>
                    <a:pt x="656" y="29"/>
                  </a:lnTo>
                  <a:lnTo>
                    <a:pt x="656" y="30"/>
                  </a:lnTo>
                  <a:lnTo>
                    <a:pt x="657" y="30"/>
                  </a:lnTo>
                  <a:lnTo>
                    <a:pt x="658" y="29"/>
                  </a:lnTo>
                  <a:lnTo>
                    <a:pt x="659" y="29"/>
                  </a:lnTo>
                  <a:lnTo>
                    <a:pt x="662" y="30"/>
                  </a:lnTo>
                  <a:lnTo>
                    <a:pt x="662" y="31"/>
                  </a:lnTo>
                  <a:lnTo>
                    <a:pt x="662" y="32"/>
                  </a:lnTo>
                  <a:lnTo>
                    <a:pt x="663" y="33"/>
                  </a:lnTo>
                  <a:lnTo>
                    <a:pt x="664" y="34"/>
                  </a:lnTo>
                  <a:lnTo>
                    <a:pt x="665" y="36"/>
                  </a:lnTo>
                  <a:lnTo>
                    <a:pt x="666" y="37"/>
                  </a:lnTo>
                  <a:lnTo>
                    <a:pt x="667" y="37"/>
                  </a:lnTo>
                  <a:lnTo>
                    <a:pt x="669" y="37"/>
                  </a:lnTo>
                  <a:lnTo>
                    <a:pt x="670" y="37"/>
                  </a:lnTo>
                  <a:lnTo>
                    <a:pt x="671" y="37"/>
                  </a:lnTo>
                  <a:lnTo>
                    <a:pt x="672" y="39"/>
                  </a:lnTo>
                  <a:lnTo>
                    <a:pt x="673" y="41"/>
                  </a:lnTo>
                  <a:lnTo>
                    <a:pt x="674" y="42"/>
                  </a:lnTo>
                  <a:lnTo>
                    <a:pt x="675" y="42"/>
                  </a:lnTo>
                  <a:lnTo>
                    <a:pt x="677" y="42"/>
                  </a:lnTo>
                  <a:lnTo>
                    <a:pt x="680" y="43"/>
                  </a:lnTo>
                  <a:lnTo>
                    <a:pt x="681" y="44"/>
                  </a:lnTo>
                  <a:lnTo>
                    <a:pt x="683" y="45"/>
                  </a:lnTo>
                  <a:lnTo>
                    <a:pt x="684" y="46"/>
                  </a:lnTo>
                  <a:lnTo>
                    <a:pt x="687" y="48"/>
                  </a:lnTo>
                  <a:lnTo>
                    <a:pt x="688" y="48"/>
                  </a:lnTo>
                  <a:lnTo>
                    <a:pt x="688" y="49"/>
                  </a:lnTo>
                  <a:lnTo>
                    <a:pt x="689" y="49"/>
                  </a:lnTo>
                  <a:lnTo>
                    <a:pt x="708" y="66"/>
                  </a:lnTo>
                  <a:lnTo>
                    <a:pt x="709" y="67"/>
                  </a:lnTo>
                  <a:lnTo>
                    <a:pt x="719" y="76"/>
                  </a:lnTo>
                  <a:lnTo>
                    <a:pt x="722" y="79"/>
                  </a:lnTo>
                  <a:lnTo>
                    <a:pt x="723" y="80"/>
                  </a:lnTo>
                  <a:lnTo>
                    <a:pt x="733" y="88"/>
                  </a:lnTo>
                  <a:lnTo>
                    <a:pt x="733" y="89"/>
                  </a:lnTo>
                  <a:lnTo>
                    <a:pt x="736" y="91"/>
                  </a:lnTo>
                  <a:lnTo>
                    <a:pt x="749" y="102"/>
                  </a:lnTo>
                  <a:lnTo>
                    <a:pt x="762" y="114"/>
                  </a:lnTo>
                  <a:lnTo>
                    <a:pt x="772" y="122"/>
                  </a:lnTo>
                  <a:lnTo>
                    <a:pt x="772" y="123"/>
                  </a:lnTo>
                  <a:lnTo>
                    <a:pt x="780" y="129"/>
                  </a:lnTo>
                  <a:lnTo>
                    <a:pt x="780" y="130"/>
                  </a:lnTo>
                  <a:lnTo>
                    <a:pt x="781" y="130"/>
                  </a:lnTo>
                  <a:lnTo>
                    <a:pt x="782" y="130"/>
                  </a:lnTo>
                  <a:lnTo>
                    <a:pt x="782" y="131"/>
                  </a:lnTo>
                  <a:lnTo>
                    <a:pt x="784" y="132"/>
                  </a:lnTo>
                  <a:lnTo>
                    <a:pt x="794" y="141"/>
                  </a:lnTo>
                  <a:lnTo>
                    <a:pt x="799" y="146"/>
                  </a:lnTo>
                  <a:lnTo>
                    <a:pt x="808" y="154"/>
                  </a:lnTo>
                  <a:lnTo>
                    <a:pt x="825" y="168"/>
                  </a:lnTo>
                  <a:lnTo>
                    <a:pt x="855" y="194"/>
                  </a:lnTo>
                  <a:lnTo>
                    <a:pt x="856" y="194"/>
                  </a:lnTo>
                  <a:lnTo>
                    <a:pt x="860" y="196"/>
                  </a:lnTo>
                  <a:lnTo>
                    <a:pt x="860" y="197"/>
                  </a:lnTo>
                  <a:lnTo>
                    <a:pt x="860" y="198"/>
                  </a:lnTo>
                  <a:lnTo>
                    <a:pt x="861" y="199"/>
                  </a:lnTo>
                  <a:lnTo>
                    <a:pt x="862" y="199"/>
                  </a:lnTo>
                  <a:lnTo>
                    <a:pt x="862" y="200"/>
                  </a:lnTo>
                  <a:lnTo>
                    <a:pt x="862" y="201"/>
                  </a:lnTo>
                  <a:lnTo>
                    <a:pt x="861" y="202"/>
                  </a:lnTo>
                  <a:lnTo>
                    <a:pt x="860" y="204"/>
                  </a:lnTo>
                  <a:lnTo>
                    <a:pt x="860" y="205"/>
                  </a:lnTo>
                  <a:lnTo>
                    <a:pt x="860" y="206"/>
                  </a:lnTo>
                  <a:lnTo>
                    <a:pt x="858" y="210"/>
                  </a:lnTo>
                  <a:lnTo>
                    <a:pt x="855" y="215"/>
                  </a:lnTo>
                  <a:lnTo>
                    <a:pt x="852" y="218"/>
                  </a:lnTo>
                  <a:lnTo>
                    <a:pt x="848" y="228"/>
                  </a:lnTo>
                  <a:lnTo>
                    <a:pt x="847" y="229"/>
                  </a:lnTo>
                  <a:lnTo>
                    <a:pt x="847" y="230"/>
                  </a:lnTo>
                  <a:lnTo>
                    <a:pt x="846" y="232"/>
                  </a:lnTo>
                  <a:lnTo>
                    <a:pt x="845" y="233"/>
                  </a:lnTo>
                  <a:lnTo>
                    <a:pt x="842" y="241"/>
                  </a:lnTo>
                  <a:lnTo>
                    <a:pt x="837" y="253"/>
                  </a:lnTo>
                  <a:lnTo>
                    <a:pt x="834" y="257"/>
                  </a:lnTo>
                  <a:lnTo>
                    <a:pt x="834" y="259"/>
                  </a:lnTo>
                  <a:lnTo>
                    <a:pt x="833" y="264"/>
                  </a:lnTo>
                  <a:lnTo>
                    <a:pt x="832" y="270"/>
                  </a:lnTo>
                  <a:lnTo>
                    <a:pt x="831" y="279"/>
                  </a:lnTo>
                  <a:lnTo>
                    <a:pt x="830" y="280"/>
                  </a:lnTo>
                  <a:lnTo>
                    <a:pt x="831" y="281"/>
                  </a:lnTo>
                  <a:lnTo>
                    <a:pt x="831" y="282"/>
                  </a:lnTo>
                  <a:lnTo>
                    <a:pt x="830" y="288"/>
                  </a:lnTo>
                  <a:lnTo>
                    <a:pt x="830" y="289"/>
                  </a:lnTo>
                  <a:lnTo>
                    <a:pt x="830" y="291"/>
                  </a:lnTo>
                  <a:lnTo>
                    <a:pt x="830" y="292"/>
                  </a:lnTo>
                  <a:lnTo>
                    <a:pt x="830" y="293"/>
                  </a:lnTo>
                  <a:lnTo>
                    <a:pt x="830" y="294"/>
                  </a:lnTo>
                  <a:lnTo>
                    <a:pt x="831" y="297"/>
                  </a:lnTo>
                  <a:lnTo>
                    <a:pt x="830" y="298"/>
                  </a:lnTo>
                  <a:lnTo>
                    <a:pt x="829" y="301"/>
                  </a:lnTo>
                  <a:lnTo>
                    <a:pt x="825" y="312"/>
                  </a:lnTo>
                  <a:lnTo>
                    <a:pt x="822" y="322"/>
                  </a:lnTo>
                  <a:lnTo>
                    <a:pt x="820" y="331"/>
                  </a:lnTo>
                  <a:lnTo>
                    <a:pt x="818" y="335"/>
                  </a:lnTo>
                  <a:lnTo>
                    <a:pt x="818" y="336"/>
                  </a:lnTo>
                  <a:lnTo>
                    <a:pt x="818" y="337"/>
                  </a:lnTo>
                  <a:lnTo>
                    <a:pt x="818" y="339"/>
                  </a:lnTo>
                  <a:lnTo>
                    <a:pt x="818" y="341"/>
                  </a:lnTo>
                  <a:lnTo>
                    <a:pt x="818" y="343"/>
                  </a:lnTo>
                  <a:lnTo>
                    <a:pt x="818" y="344"/>
                  </a:lnTo>
                  <a:lnTo>
                    <a:pt x="817" y="345"/>
                  </a:lnTo>
                  <a:lnTo>
                    <a:pt x="817" y="346"/>
                  </a:lnTo>
                  <a:lnTo>
                    <a:pt x="817" y="348"/>
                  </a:lnTo>
                  <a:lnTo>
                    <a:pt x="817" y="349"/>
                  </a:lnTo>
                  <a:lnTo>
                    <a:pt x="817" y="350"/>
                  </a:lnTo>
                  <a:lnTo>
                    <a:pt x="816" y="352"/>
                  </a:lnTo>
                  <a:lnTo>
                    <a:pt x="816" y="353"/>
                  </a:lnTo>
                  <a:lnTo>
                    <a:pt x="816" y="355"/>
                  </a:lnTo>
                  <a:lnTo>
                    <a:pt x="816" y="357"/>
                  </a:lnTo>
                  <a:lnTo>
                    <a:pt x="815" y="357"/>
                  </a:lnTo>
                  <a:lnTo>
                    <a:pt x="815" y="359"/>
                  </a:lnTo>
                  <a:lnTo>
                    <a:pt x="815" y="360"/>
                  </a:lnTo>
                  <a:lnTo>
                    <a:pt x="815" y="363"/>
                  </a:lnTo>
                  <a:lnTo>
                    <a:pt x="815" y="365"/>
                  </a:lnTo>
                  <a:lnTo>
                    <a:pt x="814" y="370"/>
                  </a:lnTo>
                  <a:lnTo>
                    <a:pt x="814" y="373"/>
                  </a:lnTo>
                  <a:lnTo>
                    <a:pt x="813" y="377"/>
                  </a:lnTo>
                  <a:lnTo>
                    <a:pt x="812" y="379"/>
                  </a:lnTo>
                  <a:lnTo>
                    <a:pt x="812" y="382"/>
                  </a:lnTo>
                  <a:lnTo>
                    <a:pt x="811" y="383"/>
                  </a:lnTo>
                  <a:lnTo>
                    <a:pt x="811" y="386"/>
                  </a:lnTo>
                  <a:lnTo>
                    <a:pt x="811" y="387"/>
                  </a:lnTo>
                  <a:lnTo>
                    <a:pt x="811" y="389"/>
                  </a:lnTo>
                  <a:lnTo>
                    <a:pt x="811" y="392"/>
                  </a:lnTo>
                  <a:lnTo>
                    <a:pt x="811" y="393"/>
                  </a:lnTo>
                  <a:lnTo>
                    <a:pt x="811" y="397"/>
                  </a:lnTo>
                  <a:lnTo>
                    <a:pt x="811" y="399"/>
                  </a:lnTo>
                  <a:lnTo>
                    <a:pt x="811" y="403"/>
                  </a:lnTo>
                  <a:lnTo>
                    <a:pt x="811" y="405"/>
                  </a:lnTo>
                  <a:lnTo>
                    <a:pt x="811" y="409"/>
                  </a:lnTo>
                  <a:lnTo>
                    <a:pt x="811" y="410"/>
                  </a:lnTo>
                  <a:lnTo>
                    <a:pt x="810" y="414"/>
                  </a:lnTo>
                  <a:lnTo>
                    <a:pt x="810" y="416"/>
                  </a:lnTo>
                  <a:lnTo>
                    <a:pt x="810" y="419"/>
                  </a:lnTo>
                  <a:lnTo>
                    <a:pt x="810" y="420"/>
                  </a:lnTo>
                  <a:lnTo>
                    <a:pt x="810" y="423"/>
                  </a:lnTo>
                  <a:lnTo>
                    <a:pt x="810" y="424"/>
                  </a:lnTo>
                  <a:lnTo>
                    <a:pt x="810" y="426"/>
                  </a:lnTo>
                  <a:lnTo>
                    <a:pt x="810" y="427"/>
                  </a:lnTo>
                  <a:lnTo>
                    <a:pt x="811" y="427"/>
                  </a:lnTo>
                  <a:lnTo>
                    <a:pt x="811" y="428"/>
                  </a:lnTo>
                  <a:lnTo>
                    <a:pt x="811" y="429"/>
                  </a:lnTo>
                  <a:lnTo>
                    <a:pt x="810" y="432"/>
                  </a:lnTo>
                  <a:lnTo>
                    <a:pt x="810" y="437"/>
                  </a:lnTo>
                  <a:lnTo>
                    <a:pt x="811" y="438"/>
                  </a:lnTo>
                  <a:lnTo>
                    <a:pt x="811" y="439"/>
                  </a:lnTo>
                  <a:lnTo>
                    <a:pt x="811" y="441"/>
                  </a:lnTo>
                  <a:lnTo>
                    <a:pt x="811" y="447"/>
                  </a:lnTo>
                  <a:lnTo>
                    <a:pt x="811" y="451"/>
                  </a:lnTo>
                  <a:lnTo>
                    <a:pt x="811" y="453"/>
                  </a:lnTo>
                  <a:lnTo>
                    <a:pt x="811" y="455"/>
                  </a:lnTo>
                  <a:lnTo>
                    <a:pt x="811" y="458"/>
                  </a:lnTo>
                  <a:lnTo>
                    <a:pt x="811" y="460"/>
                  </a:lnTo>
                  <a:lnTo>
                    <a:pt x="811" y="461"/>
                  </a:lnTo>
                  <a:lnTo>
                    <a:pt x="811" y="463"/>
                  </a:lnTo>
                  <a:lnTo>
                    <a:pt x="811" y="464"/>
                  </a:lnTo>
                  <a:lnTo>
                    <a:pt x="811" y="465"/>
                  </a:lnTo>
                  <a:lnTo>
                    <a:pt x="811" y="467"/>
                  </a:lnTo>
                  <a:lnTo>
                    <a:pt x="811" y="469"/>
                  </a:lnTo>
                  <a:lnTo>
                    <a:pt x="811" y="470"/>
                  </a:lnTo>
                  <a:lnTo>
                    <a:pt x="811" y="471"/>
                  </a:lnTo>
                  <a:lnTo>
                    <a:pt x="811" y="472"/>
                  </a:lnTo>
                  <a:lnTo>
                    <a:pt x="811" y="473"/>
                  </a:lnTo>
                  <a:lnTo>
                    <a:pt x="811" y="475"/>
                  </a:lnTo>
                  <a:lnTo>
                    <a:pt x="811" y="477"/>
                  </a:lnTo>
                  <a:lnTo>
                    <a:pt x="811" y="478"/>
                  </a:lnTo>
                  <a:lnTo>
                    <a:pt x="811" y="479"/>
                  </a:lnTo>
                  <a:lnTo>
                    <a:pt x="811" y="481"/>
                  </a:lnTo>
                  <a:lnTo>
                    <a:pt x="811" y="482"/>
                  </a:lnTo>
                  <a:lnTo>
                    <a:pt x="811" y="483"/>
                  </a:lnTo>
                  <a:lnTo>
                    <a:pt x="811" y="488"/>
                  </a:lnTo>
                  <a:lnTo>
                    <a:pt x="811" y="494"/>
                  </a:lnTo>
                  <a:lnTo>
                    <a:pt x="811" y="495"/>
                  </a:lnTo>
                  <a:lnTo>
                    <a:pt x="811" y="498"/>
                  </a:lnTo>
                  <a:lnTo>
                    <a:pt x="811" y="499"/>
                  </a:lnTo>
                  <a:lnTo>
                    <a:pt x="811" y="501"/>
                  </a:lnTo>
                  <a:lnTo>
                    <a:pt x="811" y="509"/>
                  </a:lnTo>
                  <a:lnTo>
                    <a:pt x="811" y="511"/>
                  </a:lnTo>
                  <a:lnTo>
                    <a:pt x="811" y="513"/>
                  </a:lnTo>
                  <a:lnTo>
                    <a:pt x="811" y="516"/>
                  </a:lnTo>
                  <a:lnTo>
                    <a:pt x="811" y="517"/>
                  </a:lnTo>
                  <a:lnTo>
                    <a:pt x="811" y="518"/>
                  </a:lnTo>
                  <a:lnTo>
                    <a:pt x="811" y="519"/>
                  </a:lnTo>
                  <a:lnTo>
                    <a:pt x="811" y="520"/>
                  </a:lnTo>
                  <a:lnTo>
                    <a:pt x="811" y="522"/>
                  </a:lnTo>
                  <a:lnTo>
                    <a:pt x="811" y="523"/>
                  </a:lnTo>
                  <a:lnTo>
                    <a:pt x="811" y="525"/>
                  </a:lnTo>
                  <a:lnTo>
                    <a:pt x="812" y="532"/>
                  </a:lnTo>
                  <a:lnTo>
                    <a:pt x="812" y="537"/>
                  </a:lnTo>
                  <a:lnTo>
                    <a:pt x="813" y="545"/>
                  </a:lnTo>
                  <a:lnTo>
                    <a:pt x="813" y="549"/>
                  </a:lnTo>
                  <a:lnTo>
                    <a:pt x="813" y="550"/>
                  </a:lnTo>
                  <a:lnTo>
                    <a:pt x="813" y="552"/>
                  </a:lnTo>
                  <a:lnTo>
                    <a:pt x="813" y="555"/>
                  </a:lnTo>
                  <a:lnTo>
                    <a:pt x="813" y="557"/>
                  </a:lnTo>
                  <a:lnTo>
                    <a:pt x="812" y="561"/>
                  </a:lnTo>
                  <a:lnTo>
                    <a:pt x="811" y="563"/>
                  </a:lnTo>
                  <a:lnTo>
                    <a:pt x="811" y="565"/>
                  </a:lnTo>
                  <a:lnTo>
                    <a:pt x="811" y="567"/>
                  </a:lnTo>
                  <a:lnTo>
                    <a:pt x="810" y="570"/>
                  </a:lnTo>
                  <a:lnTo>
                    <a:pt x="809" y="574"/>
                  </a:lnTo>
                  <a:lnTo>
                    <a:pt x="809" y="576"/>
                  </a:lnTo>
                  <a:lnTo>
                    <a:pt x="808" y="581"/>
                  </a:lnTo>
                  <a:lnTo>
                    <a:pt x="807" y="584"/>
                  </a:lnTo>
                  <a:lnTo>
                    <a:pt x="806" y="587"/>
                  </a:lnTo>
                  <a:lnTo>
                    <a:pt x="805" y="589"/>
                  </a:lnTo>
                  <a:lnTo>
                    <a:pt x="804" y="591"/>
                  </a:lnTo>
                  <a:lnTo>
                    <a:pt x="802" y="596"/>
                  </a:lnTo>
                  <a:lnTo>
                    <a:pt x="801" y="597"/>
                  </a:lnTo>
                  <a:lnTo>
                    <a:pt x="800" y="600"/>
                  </a:lnTo>
                  <a:lnTo>
                    <a:pt x="799" y="600"/>
                  </a:lnTo>
                  <a:lnTo>
                    <a:pt x="797" y="606"/>
                  </a:lnTo>
                  <a:lnTo>
                    <a:pt x="795" y="609"/>
                  </a:lnTo>
                  <a:lnTo>
                    <a:pt x="795" y="610"/>
                  </a:lnTo>
                  <a:lnTo>
                    <a:pt x="794" y="611"/>
                  </a:lnTo>
                  <a:lnTo>
                    <a:pt x="794" y="613"/>
                  </a:lnTo>
                  <a:lnTo>
                    <a:pt x="793" y="615"/>
                  </a:lnTo>
                  <a:lnTo>
                    <a:pt x="791" y="619"/>
                  </a:lnTo>
                  <a:lnTo>
                    <a:pt x="788" y="624"/>
                  </a:lnTo>
                  <a:lnTo>
                    <a:pt x="786" y="628"/>
                  </a:lnTo>
                  <a:lnTo>
                    <a:pt x="784" y="631"/>
                  </a:lnTo>
                  <a:lnTo>
                    <a:pt x="784" y="632"/>
                  </a:lnTo>
                  <a:lnTo>
                    <a:pt x="782" y="636"/>
                  </a:lnTo>
                  <a:lnTo>
                    <a:pt x="781" y="636"/>
                  </a:lnTo>
                  <a:lnTo>
                    <a:pt x="781" y="637"/>
                  </a:lnTo>
                  <a:lnTo>
                    <a:pt x="780" y="638"/>
                  </a:lnTo>
                  <a:lnTo>
                    <a:pt x="780" y="640"/>
                  </a:lnTo>
                  <a:lnTo>
                    <a:pt x="778" y="643"/>
                  </a:lnTo>
                  <a:lnTo>
                    <a:pt x="777" y="644"/>
                  </a:lnTo>
                  <a:lnTo>
                    <a:pt x="777" y="645"/>
                  </a:lnTo>
                  <a:lnTo>
                    <a:pt x="773" y="652"/>
                  </a:lnTo>
                  <a:lnTo>
                    <a:pt x="771" y="656"/>
                  </a:lnTo>
                  <a:lnTo>
                    <a:pt x="769" y="660"/>
                  </a:lnTo>
                  <a:lnTo>
                    <a:pt x="767" y="663"/>
                  </a:lnTo>
                  <a:lnTo>
                    <a:pt x="765" y="665"/>
                  </a:lnTo>
                  <a:lnTo>
                    <a:pt x="765" y="666"/>
                  </a:lnTo>
                  <a:lnTo>
                    <a:pt x="764" y="667"/>
                  </a:lnTo>
                  <a:lnTo>
                    <a:pt x="763" y="669"/>
                  </a:lnTo>
                  <a:lnTo>
                    <a:pt x="762" y="670"/>
                  </a:lnTo>
                  <a:lnTo>
                    <a:pt x="761" y="671"/>
                  </a:lnTo>
                  <a:lnTo>
                    <a:pt x="760" y="673"/>
                  </a:lnTo>
                  <a:lnTo>
                    <a:pt x="757" y="677"/>
                  </a:lnTo>
                  <a:lnTo>
                    <a:pt x="757" y="678"/>
                  </a:lnTo>
                  <a:lnTo>
                    <a:pt x="757" y="679"/>
                  </a:lnTo>
                  <a:lnTo>
                    <a:pt x="757" y="682"/>
                  </a:lnTo>
                  <a:lnTo>
                    <a:pt x="756" y="683"/>
                  </a:lnTo>
                  <a:lnTo>
                    <a:pt x="757" y="683"/>
                  </a:lnTo>
                  <a:lnTo>
                    <a:pt x="757" y="684"/>
                  </a:lnTo>
                  <a:lnTo>
                    <a:pt x="755" y="684"/>
                  </a:lnTo>
                  <a:lnTo>
                    <a:pt x="753" y="685"/>
                  </a:lnTo>
                  <a:lnTo>
                    <a:pt x="752" y="685"/>
                  </a:lnTo>
                  <a:lnTo>
                    <a:pt x="752" y="684"/>
                  </a:lnTo>
                  <a:lnTo>
                    <a:pt x="750" y="684"/>
                  </a:lnTo>
                  <a:lnTo>
                    <a:pt x="749" y="684"/>
                  </a:lnTo>
                  <a:lnTo>
                    <a:pt x="747" y="685"/>
                  </a:lnTo>
                  <a:lnTo>
                    <a:pt x="746" y="685"/>
                  </a:lnTo>
                  <a:lnTo>
                    <a:pt x="745" y="685"/>
                  </a:lnTo>
                  <a:lnTo>
                    <a:pt x="744" y="685"/>
                  </a:lnTo>
                  <a:lnTo>
                    <a:pt x="742" y="686"/>
                  </a:lnTo>
                  <a:lnTo>
                    <a:pt x="737" y="687"/>
                  </a:lnTo>
                  <a:lnTo>
                    <a:pt x="736" y="687"/>
                  </a:lnTo>
                  <a:lnTo>
                    <a:pt x="734" y="688"/>
                  </a:lnTo>
                  <a:lnTo>
                    <a:pt x="733" y="688"/>
                  </a:lnTo>
                  <a:lnTo>
                    <a:pt x="731" y="689"/>
                  </a:lnTo>
                  <a:lnTo>
                    <a:pt x="730" y="689"/>
                  </a:lnTo>
                  <a:lnTo>
                    <a:pt x="729" y="689"/>
                  </a:lnTo>
                  <a:lnTo>
                    <a:pt x="728" y="690"/>
                  </a:lnTo>
                  <a:lnTo>
                    <a:pt x="727" y="690"/>
                  </a:lnTo>
                  <a:lnTo>
                    <a:pt x="721" y="692"/>
                  </a:lnTo>
                  <a:lnTo>
                    <a:pt x="719" y="693"/>
                  </a:lnTo>
                  <a:lnTo>
                    <a:pt x="718" y="694"/>
                  </a:lnTo>
                  <a:lnTo>
                    <a:pt x="713" y="697"/>
                  </a:lnTo>
                  <a:lnTo>
                    <a:pt x="712" y="697"/>
                  </a:lnTo>
                  <a:lnTo>
                    <a:pt x="711" y="697"/>
                  </a:lnTo>
                  <a:lnTo>
                    <a:pt x="708" y="699"/>
                  </a:lnTo>
                  <a:lnTo>
                    <a:pt x="708" y="700"/>
                  </a:lnTo>
                  <a:lnTo>
                    <a:pt x="707" y="700"/>
                  </a:lnTo>
                  <a:lnTo>
                    <a:pt x="706" y="701"/>
                  </a:lnTo>
                  <a:lnTo>
                    <a:pt x="705" y="701"/>
                  </a:lnTo>
                  <a:lnTo>
                    <a:pt x="703" y="702"/>
                  </a:lnTo>
                  <a:lnTo>
                    <a:pt x="701" y="704"/>
                  </a:lnTo>
                  <a:lnTo>
                    <a:pt x="700" y="704"/>
                  </a:lnTo>
                  <a:lnTo>
                    <a:pt x="699" y="705"/>
                  </a:lnTo>
                  <a:lnTo>
                    <a:pt x="698" y="706"/>
                  </a:lnTo>
                  <a:lnTo>
                    <a:pt x="697" y="707"/>
                  </a:lnTo>
                  <a:lnTo>
                    <a:pt x="694" y="708"/>
                  </a:lnTo>
                  <a:lnTo>
                    <a:pt x="693" y="709"/>
                  </a:lnTo>
                  <a:lnTo>
                    <a:pt x="692" y="710"/>
                  </a:lnTo>
                  <a:lnTo>
                    <a:pt x="691" y="711"/>
                  </a:lnTo>
                  <a:lnTo>
                    <a:pt x="689" y="713"/>
                  </a:lnTo>
                  <a:lnTo>
                    <a:pt x="687" y="714"/>
                  </a:lnTo>
                  <a:lnTo>
                    <a:pt x="685" y="715"/>
                  </a:lnTo>
                  <a:lnTo>
                    <a:pt x="684" y="716"/>
                  </a:lnTo>
                  <a:lnTo>
                    <a:pt x="683" y="717"/>
                  </a:lnTo>
                  <a:lnTo>
                    <a:pt x="682" y="718"/>
                  </a:lnTo>
                  <a:lnTo>
                    <a:pt x="681" y="718"/>
                  </a:lnTo>
                  <a:lnTo>
                    <a:pt x="680" y="720"/>
                  </a:lnTo>
                  <a:lnTo>
                    <a:pt x="679" y="721"/>
                  </a:lnTo>
                  <a:lnTo>
                    <a:pt x="677" y="722"/>
                  </a:lnTo>
                  <a:lnTo>
                    <a:pt x="675" y="724"/>
                  </a:lnTo>
                  <a:lnTo>
                    <a:pt x="674" y="724"/>
                  </a:lnTo>
                  <a:lnTo>
                    <a:pt x="673" y="726"/>
                  </a:lnTo>
                  <a:lnTo>
                    <a:pt x="672" y="727"/>
                  </a:lnTo>
                  <a:lnTo>
                    <a:pt x="671" y="727"/>
                  </a:lnTo>
                  <a:lnTo>
                    <a:pt x="670" y="728"/>
                  </a:lnTo>
                  <a:lnTo>
                    <a:pt x="668" y="731"/>
                  </a:lnTo>
                  <a:lnTo>
                    <a:pt x="666" y="733"/>
                  </a:lnTo>
                  <a:lnTo>
                    <a:pt x="665" y="734"/>
                  </a:lnTo>
                  <a:lnTo>
                    <a:pt x="664" y="735"/>
                  </a:lnTo>
                  <a:lnTo>
                    <a:pt x="664" y="736"/>
                  </a:lnTo>
                  <a:lnTo>
                    <a:pt x="663" y="737"/>
                  </a:lnTo>
                  <a:lnTo>
                    <a:pt x="663" y="738"/>
                  </a:lnTo>
                  <a:lnTo>
                    <a:pt x="663" y="739"/>
                  </a:lnTo>
                  <a:lnTo>
                    <a:pt x="663" y="740"/>
                  </a:lnTo>
                  <a:lnTo>
                    <a:pt x="663" y="742"/>
                  </a:lnTo>
                  <a:lnTo>
                    <a:pt x="663" y="743"/>
                  </a:lnTo>
                  <a:lnTo>
                    <a:pt x="663" y="744"/>
                  </a:lnTo>
                  <a:lnTo>
                    <a:pt x="662" y="744"/>
                  </a:lnTo>
                  <a:lnTo>
                    <a:pt x="661" y="744"/>
                  </a:lnTo>
                  <a:lnTo>
                    <a:pt x="661" y="745"/>
                  </a:lnTo>
                  <a:lnTo>
                    <a:pt x="661" y="746"/>
                  </a:lnTo>
                  <a:lnTo>
                    <a:pt x="661" y="747"/>
                  </a:lnTo>
                  <a:lnTo>
                    <a:pt x="660" y="748"/>
                  </a:lnTo>
                  <a:lnTo>
                    <a:pt x="660" y="749"/>
                  </a:lnTo>
                  <a:lnTo>
                    <a:pt x="659" y="750"/>
                  </a:lnTo>
                  <a:lnTo>
                    <a:pt x="658" y="750"/>
                  </a:lnTo>
                  <a:lnTo>
                    <a:pt x="658" y="751"/>
                  </a:lnTo>
                  <a:lnTo>
                    <a:pt x="657" y="752"/>
                  </a:lnTo>
                  <a:lnTo>
                    <a:pt x="656" y="752"/>
                  </a:lnTo>
                  <a:lnTo>
                    <a:pt x="656" y="753"/>
                  </a:lnTo>
                  <a:lnTo>
                    <a:pt x="656" y="754"/>
                  </a:lnTo>
                  <a:lnTo>
                    <a:pt x="655" y="754"/>
                  </a:lnTo>
                  <a:lnTo>
                    <a:pt x="655" y="755"/>
                  </a:lnTo>
                  <a:lnTo>
                    <a:pt x="654" y="755"/>
                  </a:lnTo>
                  <a:lnTo>
                    <a:pt x="654" y="756"/>
                  </a:lnTo>
                  <a:lnTo>
                    <a:pt x="653" y="756"/>
                  </a:lnTo>
                  <a:lnTo>
                    <a:pt x="653" y="757"/>
                  </a:lnTo>
                  <a:lnTo>
                    <a:pt x="652" y="757"/>
                  </a:lnTo>
                  <a:lnTo>
                    <a:pt x="652" y="758"/>
                  </a:lnTo>
                  <a:lnTo>
                    <a:pt x="651" y="758"/>
                  </a:lnTo>
                  <a:lnTo>
                    <a:pt x="651" y="759"/>
                  </a:lnTo>
                  <a:lnTo>
                    <a:pt x="650" y="760"/>
                  </a:lnTo>
                  <a:lnTo>
                    <a:pt x="650" y="761"/>
                  </a:lnTo>
                  <a:lnTo>
                    <a:pt x="650" y="762"/>
                  </a:lnTo>
                  <a:lnTo>
                    <a:pt x="650" y="763"/>
                  </a:lnTo>
                  <a:lnTo>
                    <a:pt x="649" y="762"/>
                  </a:lnTo>
                  <a:lnTo>
                    <a:pt x="649" y="763"/>
                  </a:lnTo>
                  <a:lnTo>
                    <a:pt x="648" y="763"/>
                  </a:lnTo>
                  <a:lnTo>
                    <a:pt x="648" y="764"/>
                  </a:lnTo>
                  <a:lnTo>
                    <a:pt x="648" y="765"/>
                  </a:lnTo>
                  <a:lnTo>
                    <a:pt x="649" y="765"/>
                  </a:lnTo>
                  <a:lnTo>
                    <a:pt x="648" y="765"/>
                  </a:lnTo>
                  <a:lnTo>
                    <a:pt x="648" y="766"/>
                  </a:lnTo>
                  <a:lnTo>
                    <a:pt x="647" y="766"/>
                  </a:lnTo>
                  <a:lnTo>
                    <a:pt x="646" y="766"/>
                  </a:lnTo>
                  <a:lnTo>
                    <a:pt x="646" y="767"/>
                  </a:lnTo>
                  <a:lnTo>
                    <a:pt x="646" y="768"/>
                  </a:lnTo>
                  <a:lnTo>
                    <a:pt x="646" y="769"/>
                  </a:lnTo>
                  <a:lnTo>
                    <a:pt x="646" y="770"/>
                  </a:lnTo>
                  <a:lnTo>
                    <a:pt x="645" y="770"/>
                  </a:lnTo>
                  <a:lnTo>
                    <a:pt x="645" y="771"/>
                  </a:lnTo>
                  <a:lnTo>
                    <a:pt x="644" y="772"/>
                  </a:lnTo>
                  <a:lnTo>
                    <a:pt x="643" y="773"/>
                  </a:lnTo>
                  <a:lnTo>
                    <a:pt x="642" y="773"/>
                  </a:lnTo>
                  <a:lnTo>
                    <a:pt x="641" y="774"/>
                  </a:lnTo>
                  <a:lnTo>
                    <a:pt x="640" y="774"/>
                  </a:lnTo>
                  <a:lnTo>
                    <a:pt x="639" y="774"/>
                  </a:lnTo>
                  <a:lnTo>
                    <a:pt x="639" y="775"/>
                  </a:lnTo>
                  <a:lnTo>
                    <a:pt x="638" y="775"/>
                  </a:lnTo>
                  <a:lnTo>
                    <a:pt x="638" y="776"/>
                  </a:lnTo>
                  <a:lnTo>
                    <a:pt x="637" y="776"/>
                  </a:lnTo>
                  <a:lnTo>
                    <a:pt x="636" y="775"/>
                  </a:lnTo>
                  <a:lnTo>
                    <a:pt x="636" y="776"/>
                  </a:lnTo>
                  <a:lnTo>
                    <a:pt x="635" y="776"/>
                  </a:lnTo>
                  <a:lnTo>
                    <a:pt x="634" y="776"/>
                  </a:lnTo>
                  <a:lnTo>
                    <a:pt x="633" y="777"/>
                  </a:lnTo>
                  <a:lnTo>
                    <a:pt x="632" y="778"/>
                  </a:lnTo>
                  <a:lnTo>
                    <a:pt x="631" y="779"/>
                  </a:lnTo>
                  <a:lnTo>
                    <a:pt x="631" y="780"/>
                  </a:lnTo>
                  <a:lnTo>
                    <a:pt x="630" y="781"/>
                  </a:lnTo>
                  <a:lnTo>
                    <a:pt x="629" y="781"/>
                  </a:lnTo>
                  <a:lnTo>
                    <a:pt x="629" y="782"/>
                  </a:lnTo>
                  <a:lnTo>
                    <a:pt x="629" y="783"/>
                  </a:lnTo>
                  <a:lnTo>
                    <a:pt x="629" y="784"/>
                  </a:lnTo>
                  <a:lnTo>
                    <a:pt x="629" y="785"/>
                  </a:lnTo>
                  <a:lnTo>
                    <a:pt x="630" y="785"/>
                  </a:lnTo>
                  <a:lnTo>
                    <a:pt x="631" y="785"/>
                  </a:lnTo>
                  <a:lnTo>
                    <a:pt x="631" y="786"/>
                  </a:lnTo>
                  <a:lnTo>
                    <a:pt x="631" y="787"/>
                  </a:lnTo>
                  <a:lnTo>
                    <a:pt x="632" y="788"/>
                  </a:lnTo>
                  <a:lnTo>
                    <a:pt x="632" y="789"/>
                  </a:lnTo>
                  <a:lnTo>
                    <a:pt x="631" y="789"/>
                  </a:lnTo>
                  <a:lnTo>
                    <a:pt x="630" y="789"/>
                  </a:lnTo>
                  <a:lnTo>
                    <a:pt x="629" y="789"/>
                  </a:lnTo>
                  <a:lnTo>
                    <a:pt x="629" y="790"/>
                  </a:lnTo>
                  <a:lnTo>
                    <a:pt x="629" y="791"/>
                  </a:lnTo>
                  <a:lnTo>
                    <a:pt x="628" y="792"/>
                  </a:lnTo>
                  <a:lnTo>
                    <a:pt x="628" y="793"/>
                  </a:lnTo>
                  <a:lnTo>
                    <a:pt x="627" y="794"/>
                  </a:lnTo>
                  <a:lnTo>
                    <a:pt x="627" y="795"/>
                  </a:lnTo>
                  <a:lnTo>
                    <a:pt x="626" y="795"/>
                  </a:lnTo>
                  <a:lnTo>
                    <a:pt x="625" y="796"/>
                  </a:lnTo>
                  <a:lnTo>
                    <a:pt x="625" y="797"/>
                  </a:lnTo>
                  <a:lnTo>
                    <a:pt x="625" y="798"/>
                  </a:lnTo>
                  <a:lnTo>
                    <a:pt x="625" y="799"/>
                  </a:lnTo>
                  <a:lnTo>
                    <a:pt x="625" y="800"/>
                  </a:lnTo>
                  <a:lnTo>
                    <a:pt x="625" y="801"/>
                  </a:lnTo>
                  <a:lnTo>
                    <a:pt x="624" y="801"/>
                  </a:lnTo>
                  <a:lnTo>
                    <a:pt x="624" y="802"/>
                  </a:lnTo>
                  <a:lnTo>
                    <a:pt x="623" y="803"/>
                  </a:lnTo>
                  <a:lnTo>
                    <a:pt x="622" y="804"/>
                  </a:lnTo>
                  <a:lnTo>
                    <a:pt x="623" y="804"/>
                  </a:lnTo>
                  <a:lnTo>
                    <a:pt x="623" y="805"/>
                  </a:lnTo>
                  <a:lnTo>
                    <a:pt x="622" y="805"/>
                  </a:lnTo>
                  <a:lnTo>
                    <a:pt x="621" y="806"/>
                  </a:lnTo>
                  <a:lnTo>
                    <a:pt x="621" y="807"/>
                  </a:lnTo>
                  <a:lnTo>
                    <a:pt x="620" y="808"/>
                  </a:lnTo>
                  <a:lnTo>
                    <a:pt x="621" y="809"/>
                  </a:lnTo>
                  <a:lnTo>
                    <a:pt x="620" y="810"/>
                  </a:lnTo>
                  <a:lnTo>
                    <a:pt x="620" y="812"/>
                  </a:lnTo>
                  <a:lnTo>
                    <a:pt x="619" y="814"/>
                  </a:lnTo>
                  <a:lnTo>
                    <a:pt x="618" y="814"/>
                  </a:lnTo>
                  <a:lnTo>
                    <a:pt x="616" y="814"/>
                  </a:lnTo>
                  <a:lnTo>
                    <a:pt x="615" y="814"/>
                  </a:lnTo>
                  <a:lnTo>
                    <a:pt x="613" y="814"/>
                  </a:lnTo>
                  <a:lnTo>
                    <a:pt x="612" y="814"/>
                  </a:lnTo>
                  <a:lnTo>
                    <a:pt x="611" y="814"/>
                  </a:lnTo>
                  <a:lnTo>
                    <a:pt x="610" y="815"/>
                  </a:lnTo>
                  <a:lnTo>
                    <a:pt x="609" y="816"/>
                  </a:lnTo>
                  <a:lnTo>
                    <a:pt x="609" y="817"/>
                  </a:lnTo>
                  <a:lnTo>
                    <a:pt x="608" y="817"/>
                  </a:lnTo>
                  <a:lnTo>
                    <a:pt x="608" y="819"/>
                  </a:lnTo>
                  <a:lnTo>
                    <a:pt x="609" y="820"/>
                  </a:lnTo>
                  <a:lnTo>
                    <a:pt x="609" y="821"/>
                  </a:lnTo>
                  <a:lnTo>
                    <a:pt x="610" y="822"/>
                  </a:lnTo>
                  <a:lnTo>
                    <a:pt x="611" y="823"/>
                  </a:lnTo>
                  <a:lnTo>
                    <a:pt x="612" y="825"/>
                  </a:lnTo>
                  <a:lnTo>
                    <a:pt x="613" y="826"/>
                  </a:lnTo>
                  <a:lnTo>
                    <a:pt x="613" y="829"/>
                  </a:lnTo>
                  <a:lnTo>
                    <a:pt x="612" y="833"/>
                  </a:lnTo>
                  <a:lnTo>
                    <a:pt x="612" y="834"/>
                  </a:lnTo>
                  <a:lnTo>
                    <a:pt x="612" y="836"/>
                  </a:lnTo>
                  <a:lnTo>
                    <a:pt x="612" y="837"/>
                  </a:lnTo>
                  <a:lnTo>
                    <a:pt x="612" y="839"/>
                  </a:lnTo>
                  <a:lnTo>
                    <a:pt x="612" y="840"/>
                  </a:lnTo>
                  <a:lnTo>
                    <a:pt x="611" y="841"/>
                  </a:lnTo>
                  <a:lnTo>
                    <a:pt x="610" y="842"/>
                  </a:lnTo>
                  <a:lnTo>
                    <a:pt x="609" y="844"/>
                  </a:lnTo>
                  <a:lnTo>
                    <a:pt x="608" y="846"/>
                  </a:lnTo>
                  <a:lnTo>
                    <a:pt x="608" y="847"/>
                  </a:lnTo>
                  <a:lnTo>
                    <a:pt x="607" y="848"/>
                  </a:lnTo>
                  <a:lnTo>
                    <a:pt x="607" y="849"/>
                  </a:lnTo>
                  <a:lnTo>
                    <a:pt x="607" y="850"/>
                  </a:lnTo>
                  <a:lnTo>
                    <a:pt x="607" y="852"/>
                  </a:lnTo>
                  <a:lnTo>
                    <a:pt x="606" y="853"/>
                  </a:lnTo>
                  <a:lnTo>
                    <a:pt x="606" y="854"/>
                  </a:lnTo>
                  <a:lnTo>
                    <a:pt x="606" y="855"/>
                  </a:lnTo>
                  <a:lnTo>
                    <a:pt x="606" y="856"/>
                  </a:lnTo>
                  <a:lnTo>
                    <a:pt x="605" y="858"/>
                  </a:lnTo>
                  <a:lnTo>
                    <a:pt x="605" y="859"/>
                  </a:lnTo>
                  <a:lnTo>
                    <a:pt x="605" y="860"/>
                  </a:lnTo>
                  <a:lnTo>
                    <a:pt x="605" y="862"/>
                  </a:lnTo>
                  <a:lnTo>
                    <a:pt x="604" y="863"/>
                  </a:lnTo>
                  <a:lnTo>
                    <a:pt x="603" y="864"/>
                  </a:lnTo>
                  <a:lnTo>
                    <a:pt x="603" y="866"/>
                  </a:lnTo>
                  <a:lnTo>
                    <a:pt x="602" y="866"/>
                  </a:lnTo>
                  <a:lnTo>
                    <a:pt x="602" y="868"/>
                  </a:lnTo>
                  <a:lnTo>
                    <a:pt x="602" y="870"/>
                  </a:lnTo>
                  <a:lnTo>
                    <a:pt x="600" y="873"/>
                  </a:lnTo>
                  <a:lnTo>
                    <a:pt x="599" y="874"/>
                  </a:lnTo>
                  <a:lnTo>
                    <a:pt x="598" y="876"/>
                  </a:lnTo>
                  <a:lnTo>
                    <a:pt x="598" y="879"/>
                  </a:lnTo>
                  <a:lnTo>
                    <a:pt x="597" y="879"/>
                  </a:lnTo>
                  <a:lnTo>
                    <a:pt x="595" y="882"/>
                  </a:lnTo>
                  <a:lnTo>
                    <a:pt x="594" y="883"/>
                  </a:lnTo>
                  <a:lnTo>
                    <a:pt x="593" y="885"/>
                  </a:lnTo>
                  <a:lnTo>
                    <a:pt x="592" y="885"/>
                  </a:lnTo>
                  <a:lnTo>
                    <a:pt x="592" y="886"/>
                  </a:lnTo>
                  <a:lnTo>
                    <a:pt x="591" y="886"/>
                  </a:lnTo>
                  <a:lnTo>
                    <a:pt x="591" y="887"/>
                  </a:lnTo>
                  <a:lnTo>
                    <a:pt x="591" y="888"/>
                  </a:lnTo>
                  <a:lnTo>
                    <a:pt x="590" y="888"/>
                  </a:lnTo>
                  <a:lnTo>
                    <a:pt x="589" y="889"/>
                  </a:lnTo>
                  <a:lnTo>
                    <a:pt x="589" y="890"/>
                  </a:lnTo>
                  <a:lnTo>
                    <a:pt x="588" y="890"/>
                  </a:lnTo>
                  <a:lnTo>
                    <a:pt x="588" y="891"/>
                  </a:lnTo>
                  <a:lnTo>
                    <a:pt x="589" y="892"/>
                  </a:lnTo>
                  <a:lnTo>
                    <a:pt x="589" y="893"/>
                  </a:lnTo>
                  <a:lnTo>
                    <a:pt x="588" y="893"/>
                  </a:lnTo>
                  <a:lnTo>
                    <a:pt x="587" y="893"/>
                  </a:lnTo>
                  <a:lnTo>
                    <a:pt x="586" y="894"/>
                  </a:lnTo>
                  <a:lnTo>
                    <a:pt x="586" y="895"/>
                  </a:lnTo>
                  <a:lnTo>
                    <a:pt x="585" y="895"/>
                  </a:lnTo>
                  <a:lnTo>
                    <a:pt x="585" y="896"/>
                  </a:lnTo>
                  <a:lnTo>
                    <a:pt x="584" y="896"/>
                  </a:lnTo>
                  <a:lnTo>
                    <a:pt x="584" y="897"/>
                  </a:lnTo>
                  <a:lnTo>
                    <a:pt x="584" y="898"/>
                  </a:lnTo>
                  <a:lnTo>
                    <a:pt x="583" y="898"/>
                  </a:lnTo>
                  <a:lnTo>
                    <a:pt x="583" y="899"/>
                  </a:lnTo>
                  <a:lnTo>
                    <a:pt x="582" y="902"/>
                  </a:lnTo>
                  <a:lnTo>
                    <a:pt x="584" y="906"/>
                  </a:lnTo>
                  <a:lnTo>
                    <a:pt x="583" y="906"/>
                  </a:lnTo>
                  <a:lnTo>
                    <a:pt x="579" y="908"/>
                  </a:lnTo>
                  <a:lnTo>
                    <a:pt x="577" y="905"/>
                  </a:lnTo>
                  <a:lnTo>
                    <a:pt x="577" y="903"/>
                  </a:lnTo>
                  <a:lnTo>
                    <a:pt x="577" y="901"/>
                  </a:lnTo>
                  <a:lnTo>
                    <a:pt x="577" y="900"/>
                  </a:lnTo>
                  <a:lnTo>
                    <a:pt x="577" y="899"/>
                  </a:lnTo>
                  <a:lnTo>
                    <a:pt x="576" y="898"/>
                  </a:lnTo>
                  <a:lnTo>
                    <a:pt x="576" y="897"/>
                  </a:lnTo>
                  <a:lnTo>
                    <a:pt x="576" y="896"/>
                  </a:lnTo>
                  <a:lnTo>
                    <a:pt x="576" y="895"/>
                  </a:lnTo>
                  <a:lnTo>
                    <a:pt x="575" y="894"/>
                  </a:lnTo>
                  <a:lnTo>
                    <a:pt x="574" y="894"/>
                  </a:lnTo>
                  <a:lnTo>
                    <a:pt x="572" y="894"/>
                  </a:lnTo>
                  <a:lnTo>
                    <a:pt x="571" y="895"/>
                  </a:lnTo>
                  <a:lnTo>
                    <a:pt x="570" y="895"/>
                  </a:lnTo>
                  <a:lnTo>
                    <a:pt x="568" y="897"/>
                  </a:lnTo>
                  <a:lnTo>
                    <a:pt x="567" y="897"/>
                  </a:lnTo>
                  <a:lnTo>
                    <a:pt x="566" y="898"/>
                  </a:lnTo>
                  <a:lnTo>
                    <a:pt x="565" y="899"/>
                  </a:lnTo>
                  <a:lnTo>
                    <a:pt x="564" y="900"/>
                  </a:lnTo>
                  <a:lnTo>
                    <a:pt x="564" y="901"/>
                  </a:lnTo>
                  <a:lnTo>
                    <a:pt x="564" y="902"/>
                  </a:lnTo>
                  <a:lnTo>
                    <a:pt x="564" y="903"/>
                  </a:lnTo>
                  <a:lnTo>
                    <a:pt x="565" y="903"/>
                  </a:lnTo>
                  <a:lnTo>
                    <a:pt x="566" y="903"/>
                  </a:lnTo>
                  <a:lnTo>
                    <a:pt x="566" y="904"/>
                  </a:lnTo>
                  <a:lnTo>
                    <a:pt x="565" y="904"/>
                  </a:lnTo>
                  <a:lnTo>
                    <a:pt x="564" y="904"/>
                  </a:lnTo>
                  <a:lnTo>
                    <a:pt x="563" y="905"/>
                  </a:lnTo>
                  <a:lnTo>
                    <a:pt x="564" y="906"/>
                  </a:lnTo>
                  <a:lnTo>
                    <a:pt x="565" y="906"/>
                  </a:lnTo>
                  <a:lnTo>
                    <a:pt x="566" y="905"/>
                  </a:lnTo>
                  <a:lnTo>
                    <a:pt x="567" y="905"/>
                  </a:lnTo>
                  <a:lnTo>
                    <a:pt x="568" y="906"/>
                  </a:lnTo>
                  <a:lnTo>
                    <a:pt x="567" y="907"/>
                  </a:lnTo>
                  <a:lnTo>
                    <a:pt x="566" y="907"/>
                  </a:lnTo>
                  <a:lnTo>
                    <a:pt x="565" y="908"/>
                  </a:lnTo>
                  <a:lnTo>
                    <a:pt x="564" y="908"/>
                  </a:lnTo>
                  <a:lnTo>
                    <a:pt x="564" y="909"/>
                  </a:lnTo>
                  <a:lnTo>
                    <a:pt x="565" y="909"/>
                  </a:lnTo>
                  <a:lnTo>
                    <a:pt x="566" y="909"/>
                  </a:lnTo>
                  <a:lnTo>
                    <a:pt x="567" y="909"/>
                  </a:lnTo>
                  <a:lnTo>
                    <a:pt x="568" y="909"/>
                  </a:lnTo>
                  <a:lnTo>
                    <a:pt x="568" y="910"/>
                  </a:lnTo>
                  <a:lnTo>
                    <a:pt x="567" y="910"/>
                  </a:lnTo>
                  <a:lnTo>
                    <a:pt x="566" y="911"/>
                  </a:lnTo>
                  <a:lnTo>
                    <a:pt x="565" y="911"/>
                  </a:lnTo>
                  <a:lnTo>
                    <a:pt x="564" y="911"/>
                  </a:lnTo>
                  <a:lnTo>
                    <a:pt x="563" y="911"/>
                  </a:lnTo>
                  <a:lnTo>
                    <a:pt x="563" y="912"/>
                  </a:lnTo>
                  <a:lnTo>
                    <a:pt x="564" y="913"/>
                  </a:lnTo>
                  <a:lnTo>
                    <a:pt x="564" y="915"/>
                  </a:lnTo>
                  <a:lnTo>
                    <a:pt x="565" y="914"/>
                  </a:lnTo>
                  <a:lnTo>
                    <a:pt x="566" y="914"/>
                  </a:lnTo>
                  <a:lnTo>
                    <a:pt x="566" y="913"/>
                  </a:lnTo>
                  <a:lnTo>
                    <a:pt x="567" y="913"/>
                  </a:lnTo>
                  <a:lnTo>
                    <a:pt x="567" y="914"/>
                  </a:lnTo>
                  <a:lnTo>
                    <a:pt x="568" y="914"/>
                  </a:lnTo>
                  <a:lnTo>
                    <a:pt x="567" y="915"/>
                  </a:lnTo>
                  <a:lnTo>
                    <a:pt x="568" y="915"/>
                  </a:lnTo>
                  <a:lnTo>
                    <a:pt x="568" y="916"/>
                  </a:lnTo>
                  <a:lnTo>
                    <a:pt x="568" y="915"/>
                  </a:lnTo>
                  <a:lnTo>
                    <a:pt x="569" y="915"/>
                  </a:lnTo>
                  <a:lnTo>
                    <a:pt x="569" y="916"/>
                  </a:lnTo>
                  <a:lnTo>
                    <a:pt x="569" y="917"/>
                  </a:lnTo>
                  <a:lnTo>
                    <a:pt x="569" y="918"/>
                  </a:lnTo>
                  <a:lnTo>
                    <a:pt x="569" y="917"/>
                  </a:lnTo>
                  <a:lnTo>
                    <a:pt x="568" y="917"/>
                  </a:lnTo>
                  <a:lnTo>
                    <a:pt x="567" y="917"/>
                  </a:lnTo>
                  <a:lnTo>
                    <a:pt x="567" y="918"/>
                  </a:lnTo>
                  <a:lnTo>
                    <a:pt x="567" y="919"/>
                  </a:lnTo>
                  <a:lnTo>
                    <a:pt x="567" y="918"/>
                  </a:lnTo>
                  <a:lnTo>
                    <a:pt x="566" y="918"/>
                  </a:lnTo>
                  <a:lnTo>
                    <a:pt x="566" y="919"/>
                  </a:lnTo>
                  <a:lnTo>
                    <a:pt x="565" y="919"/>
                  </a:lnTo>
                  <a:lnTo>
                    <a:pt x="564" y="920"/>
                  </a:lnTo>
                  <a:lnTo>
                    <a:pt x="564" y="921"/>
                  </a:lnTo>
                  <a:lnTo>
                    <a:pt x="563" y="921"/>
                  </a:lnTo>
                  <a:lnTo>
                    <a:pt x="563" y="922"/>
                  </a:lnTo>
                  <a:lnTo>
                    <a:pt x="563" y="923"/>
                  </a:lnTo>
                  <a:lnTo>
                    <a:pt x="562" y="924"/>
                  </a:lnTo>
                  <a:lnTo>
                    <a:pt x="562" y="925"/>
                  </a:lnTo>
                  <a:lnTo>
                    <a:pt x="563" y="925"/>
                  </a:lnTo>
                  <a:lnTo>
                    <a:pt x="563" y="926"/>
                  </a:lnTo>
                  <a:lnTo>
                    <a:pt x="562" y="926"/>
                  </a:lnTo>
                  <a:lnTo>
                    <a:pt x="561" y="927"/>
                  </a:lnTo>
                  <a:lnTo>
                    <a:pt x="560" y="927"/>
                  </a:lnTo>
                  <a:lnTo>
                    <a:pt x="559" y="927"/>
                  </a:lnTo>
                  <a:lnTo>
                    <a:pt x="559" y="928"/>
                  </a:lnTo>
                  <a:lnTo>
                    <a:pt x="558" y="928"/>
                  </a:lnTo>
                  <a:lnTo>
                    <a:pt x="558" y="929"/>
                  </a:lnTo>
                  <a:lnTo>
                    <a:pt x="557" y="929"/>
                  </a:lnTo>
                  <a:lnTo>
                    <a:pt x="557" y="930"/>
                  </a:lnTo>
                  <a:lnTo>
                    <a:pt x="556" y="930"/>
                  </a:lnTo>
                  <a:lnTo>
                    <a:pt x="556" y="931"/>
                  </a:lnTo>
                  <a:lnTo>
                    <a:pt x="555" y="931"/>
                  </a:lnTo>
                  <a:lnTo>
                    <a:pt x="555" y="932"/>
                  </a:lnTo>
                  <a:lnTo>
                    <a:pt x="555" y="933"/>
                  </a:lnTo>
                  <a:lnTo>
                    <a:pt x="554" y="933"/>
                  </a:lnTo>
                  <a:lnTo>
                    <a:pt x="554" y="934"/>
                  </a:lnTo>
                  <a:lnTo>
                    <a:pt x="553" y="934"/>
                  </a:lnTo>
                  <a:lnTo>
                    <a:pt x="553" y="935"/>
                  </a:lnTo>
                  <a:lnTo>
                    <a:pt x="552" y="935"/>
                  </a:lnTo>
                  <a:lnTo>
                    <a:pt x="552" y="936"/>
                  </a:lnTo>
                  <a:lnTo>
                    <a:pt x="552" y="937"/>
                  </a:lnTo>
                  <a:lnTo>
                    <a:pt x="551" y="937"/>
                  </a:lnTo>
                  <a:lnTo>
                    <a:pt x="551" y="938"/>
                  </a:lnTo>
                  <a:lnTo>
                    <a:pt x="551" y="939"/>
                  </a:lnTo>
                  <a:lnTo>
                    <a:pt x="550" y="939"/>
                  </a:lnTo>
                  <a:lnTo>
                    <a:pt x="550" y="940"/>
                  </a:lnTo>
                  <a:lnTo>
                    <a:pt x="549" y="940"/>
                  </a:lnTo>
                  <a:lnTo>
                    <a:pt x="549" y="941"/>
                  </a:lnTo>
                  <a:lnTo>
                    <a:pt x="549" y="942"/>
                  </a:lnTo>
                  <a:lnTo>
                    <a:pt x="549" y="943"/>
                  </a:lnTo>
                  <a:lnTo>
                    <a:pt x="548" y="943"/>
                  </a:lnTo>
                  <a:lnTo>
                    <a:pt x="548" y="944"/>
                  </a:lnTo>
                  <a:lnTo>
                    <a:pt x="548" y="945"/>
                  </a:lnTo>
                  <a:lnTo>
                    <a:pt x="547" y="945"/>
                  </a:lnTo>
                  <a:lnTo>
                    <a:pt x="547" y="946"/>
                  </a:lnTo>
                  <a:lnTo>
                    <a:pt x="547" y="947"/>
                  </a:lnTo>
                  <a:lnTo>
                    <a:pt x="547" y="948"/>
                  </a:lnTo>
                  <a:lnTo>
                    <a:pt x="546" y="948"/>
                  </a:lnTo>
                  <a:lnTo>
                    <a:pt x="546" y="949"/>
                  </a:lnTo>
                  <a:lnTo>
                    <a:pt x="546" y="950"/>
                  </a:lnTo>
                  <a:lnTo>
                    <a:pt x="547" y="950"/>
                  </a:lnTo>
                  <a:lnTo>
                    <a:pt x="547" y="951"/>
                  </a:lnTo>
                  <a:lnTo>
                    <a:pt x="548" y="951"/>
                  </a:lnTo>
                  <a:lnTo>
                    <a:pt x="547" y="951"/>
                  </a:lnTo>
                  <a:lnTo>
                    <a:pt x="546" y="951"/>
                  </a:lnTo>
                  <a:lnTo>
                    <a:pt x="546" y="952"/>
                  </a:lnTo>
                  <a:lnTo>
                    <a:pt x="545" y="952"/>
                  </a:lnTo>
                  <a:lnTo>
                    <a:pt x="545" y="953"/>
                  </a:lnTo>
                  <a:lnTo>
                    <a:pt x="545" y="954"/>
                  </a:lnTo>
                  <a:lnTo>
                    <a:pt x="544" y="954"/>
                  </a:lnTo>
                  <a:lnTo>
                    <a:pt x="544" y="955"/>
                  </a:lnTo>
                  <a:lnTo>
                    <a:pt x="544" y="956"/>
                  </a:lnTo>
                  <a:lnTo>
                    <a:pt x="543" y="956"/>
                  </a:lnTo>
                  <a:lnTo>
                    <a:pt x="543" y="957"/>
                  </a:lnTo>
                  <a:lnTo>
                    <a:pt x="542" y="957"/>
                  </a:lnTo>
                  <a:lnTo>
                    <a:pt x="542" y="958"/>
                  </a:lnTo>
                  <a:lnTo>
                    <a:pt x="542" y="959"/>
                  </a:lnTo>
                  <a:lnTo>
                    <a:pt x="542" y="960"/>
                  </a:lnTo>
                  <a:lnTo>
                    <a:pt x="541" y="960"/>
                  </a:lnTo>
                  <a:lnTo>
                    <a:pt x="541" y="961"/>
                  </a:lnTo>
                  <a:lnTo>
                    <a:pt x="540" y="961"/>
                  </a:lnTo>
                  <a:lnTo>
                    <a:pt x="540" y="962"/>
                  </a:lnTo>
                  <a:lnTo>
                    <a:pt x="539" y="962"/>
                  </a:lnTo>
                  <a:lnTo>
                    <a:pt x="539" y="963"/>
                  </a:lnTo>
                  <a:lnTo>
                    <a:pt x="539" y="964"/>
                  </a:lnTo>
                  <a:lnTo>
                    <a:pt x="538" y="964"/>
                  </a:lnTo>
                  <a:lnTo>
                    <a:pt x="538" y="965"/>
                  </a:lnTo>
                  <a:lnTo>
                    <a:pt x="538" y="966"/>
                  </a:lnTo>
                  <a:lnTo>
                    <a:pt x="537" y="966"/>
                  </a:lnTo>
                  <a:lnTo>
                    <a:pt x="537" y="967"/>
                  </a:lnTo>
                  <a:lnTo>
                    <a:pt x="536" y="968"/>
                  </a:lnTo>
                  <a:lnTo>
                    <a:pt x="536" y="969"/>
                  </a:lnTo>
                  <a:lnTo>
                    <a:pt x="535" y="969"/>
                  </a:lnTo>
                  <a:lnTo>
                    <a:pt x="535" y="970"/>
                  </a:lnTo>
                  <a:lnTo>
                    <a:pt x="535" y="971"/>
                  </a:lnTo>
                  <a:lnTo>
                    <a:pt x="535" y="972"/>
                  </a:lnTo>
                  <a:lnTo>
                    <a:pt x="534" y="972"/>
                  </a:lnTo>
                  <a:lnTo>
                    <a:pt x="534" y="973"/>
                  </a:lnTo>
                  <a:lnTo>
                    <a:pt x="534" y="974"/>
                  </a:lnTo>
                  <a:lnTo>
                    <a:pt x="533" y="974"/>
                  </a:lnTo>
                  <a:lnTo>
                    <a:pt x="533" y="975"/>
                  </a:lnTo>
                  <a:lnTo>
                    <a:pt x="533" y="976"/>
                  </a:lnTo>
                  <a:lnTo>
                    <a:pt x="532" y="976"/>
                  </a:lnTo>
                  <a:lnTo>
                    <a:pt x="532" y="977"/>
                  </a:lnTo>
                  <a:lnTo>
                    <a:pt x="531" y="978"/>
                  </a:lnTo>
                  <a:lnTo>
                    <a:pt x="531" y="979"/>
                  </a:lnTo>
                  <a:lnTo>
                    <a:pt x="530" y="979"/>
                  </a:lnTo>
                  <a:lnTo>
                    <a:pt x="530" y="980"/>
                  </a:lnTo>
                  <a:lnTo>
                    <a:pt x="530" y="981"/>
                  </a:lnTo>
                  <a:lnTo>
                    <a:pt x="529" y="981"/>
                  </a:lnTo>
                  <a:lnTo>
                    <a:pt x="529" y="982"/>
                  </a:lnTo>
                  <a:lnTo>
                    <a:pt x="529" y="983"/>
                  </a:lnTo>
                  <a:lnTo>
                    <a:pt x="529" y="984"/>
                  </a:lnTo>
                  <a:lnTo>
                    <a:pt x="528" y="984"/>
                  </a:lnTo>
                  <a:lnTo>
                    <a:pt x="527" y="984"/>
                  </a:lnTo>
                  <a:lnTo>
                    <a:pt x="526" y="984"/>
                  </a:lnTo>
                  <a:lnTo>
                    <a:pt x="526" y="985"/>
                  </a:lnTo>
                  <a:lnTo>
                    <a:pt x="526" y="986"/>
                  </a:lnTo>
                  <a:lnTo>
                    <a:pt x="525" y="986"/>
                  </a:lnTo>
                  <a:lnTo>
                    <a:pt x="525" y="987"/>
                  </a:lnTo>
                  <a:lnTo>
                    <a:pt x="524" y="987"/>
                  </a:lnTo>
                  <a:lnTo>
                    <a:pt x="524" y="988"/>
                  </a:lnTo>
                  <a:lnTo>
                    <a:pt x="523" y="988"/>
                  </a:lnTo>
                  <a:lnTo>
                    <a:pt x="523" y="989"/>
                  </a:lnTo>
                  <a:lnTo>
                    <a:pt x="522" y="989"/>
                  </a:lnTo>
                  <a:lnTo>
                    <a:pt x="522" y="990"/>
                  </a:lnTo>
                  <a:lnTo>
                    <a:pt x="522" y="991"/>
                  </a:lnTo>
                  <a:lnTo>
                    <a:pt x="520" y="994"/>
                  </a:lnTo>
                  <a:lnTo>
                    <a:pt x="519" y="994"/>
                  </a:lnTo>
                  <a:lnTo>
                    <a:pt x="517" y="997"/>
                  </a:lnTo>
                  <a:lnTo>
                    <a:pt x="517" y="998"/>
                  </a:lnTo>
                  <a:lnTo>
                    <a:pt x="515" y="1000"/>
                  </a:lnTo>
                  <a:lnTo>
                    <a:pt x="515" y="1001"/>
                  </a:lnTo>
                  <a:lnTo>
                    <a:pt x="513" y="1004"/>
                  </a:lnTo>
                  <a:lnTo>
                    <a:pt x="512" y="1006"/>
                  </a:lnTo>
                  <a:lnTo>
                    <a:pt x="512" y="1007"/>
                  </a:lnTo>
                  <a:lnTo>
                    <a:pt x="511" y="1009"/>
                  </a:lnTo>
                  <a:lnTo>
                    <a:pt x="511" y="1011"/>
                  </a:lnTo>
                  <a:lnTo>
                    <a:pt x="511" y="1012"/>
                  </a:lnTo>
                  <a:lnTo>
                    <a:pt x="509" y="1014"/>
                  </a:lnTo>
                  <a:lnTo>
                    <a:pt x="504" y="1020"/>
                  </a:lnTo>
                  <a:lnTo>
                    <a:pt x="503" y="1022"/>
                  </a:lnTo>
                  <a:lnTo>
                    <a:pt x="502" y="1023"/>
                  </a:lnTo>
                  <a:lnTo>
                    <a:pt x="502" y="1024"/>
                  </a:lnTo>
                  <a:lnTo>
                    <a:pt x="502" y="1025"/>
                  </a:lnTo>
                  <a:lnTo>
                    <a:pt x="501" y="1025"/>
                  </a:lnTo>
                  <a:lnTo>
                    <a:pt x="500" y="1025"/>
                  </a:lnTo>
                  <a:lnTo>
                    <a:pt x="500" y="1026"/>
                  </a:lnTo>
                  <a:lnTo>
                    <a:pt x="499" y="1026"/>
                  </a:lnTo>
                  <a:lnTo>
                    <a:pt x="499" y="1027"/>
                  </a:lnTo>
                  <a:lnTo>
                    <a:pt x="498" y="1027"/>
                  </a:lnTo>
                  <a:lnTo>
                    <a:pt x="498" y="1026"/>
                  </a:lnTo>
                  <a:lnTo>
                    <a:pt x="499" y="1026"/>
                  </a:lnTo>
                  <a:lnTo>
                    <a:pt x="498" y="1026"/>
                  </a:lnTo>
                  <a:lnTo>
                    <a:pt x="498" y="1025"/>
                  </a:lnTo>
                  <a:lnTo>
                    <a:pt x="498" y="1024"/>
                  </a:lnTo>
                  <a:lnTo>
                    <a:pt x="497" y="1024"/>
                  </a:lnTo>
                  <a:lnTo>
                    <a:pt x="496" y="1024"/>
                  </a:lnTo>
                  <a:lnTo>
                    <a:pt x="496" y="1023"/>
                  </a:lnTo>
                  <a:lnTo>
                    <a:pt x="496" y="1024"/>
                  </a:lnTo>
                  <a:lnTo>
                    <a:pt x="495" y="1024"/>
                  </a:lnTo>
                  <a:lnTo>
                    <a:pt x="495" y="1025"/>
                  </a:lnTo>
                  <a:lnTo>
                    <a:pt x="494" y="1025"/>
                  </a:lnTo>
                  <a:lnTo>
                    <a:pt x="494" y="1024"/>
                  </a:lnTo>
                  <a:lnTo>
                    <a:pt x="493" y="1025"/>
                  </a:lnTo>
                  <a:lnTo>
                    <a:pt x="493" y="1024"/>
                  </a:lnTo>
                  <a:lnTo>
                    <a:pt x="493" y="1023"/>
                  </a:lnTo>
                  <a:lnTo>
                    <a:pt x="494" y="1023"/>
                  </a:lnTo>
                  <a:lnTo>
                    <a:pt x="495" y="1023"/>
                  </a:lnTo>
                  <a:lnTo>
                    <a:pt x="495" y="1022"/>
                  </a:lnTo>
                  <a:lnTo>
                    <a:pt x="495" y="1021"/>
                  </a:lnTo>
                  <a:lnTo>
                    <a:pt x="494" y="1021"/>
                  </a:lnTo>
                  <a:lnTo>
                    <a:pt x="494" y="1020"/>
                  </a:lnTo>
                  <a:lnTo>
                    <a:pt x="493" y="1020"/>
                  </a:lnTo>
                  <a:lnTo>
                    <a:pt x="492" y="1019"/>
                  </a:lnTo>
                  <a:lnTo>
                    <a:pt x="491" y="1019"/>
                  </a:lnTo>
                  <a:lnTo>
                    <a:pt x="490" y="1018"/>
                  </a:lnTo>
                  <a:lnTo>
                    <a:pt x="490" y="1019"/>
                  </a:lnTo>
                  <a:lnTo>
                    <a:pt x="489" y="1019"/>
                  </a:lnTo>
                  <a:lnTo>
                    <a:pt x="489" y="1020"/>
                  </a:lnTo>
                  <a:lnTo>
                    <a:pt x="488" y="1020"/>
                  </a:lnTo>
                  <a:lnTo>
                    <a:pt x="488" y="1021"/>
                  </a:lnTo>
                  <a:lnTo>
                    <a:pt x="489" y="1021"/>
                  </a:lnTo>
                  <a:lnTo>
                    <a:pt x="488" y="1021"/>
                  </a:lnTo>
                  <a:lnTo>
                    <a:pt x="488" y="1022"/>
                  </a:lnTo>
                  <a:lnTo>
                    <a:pt x="488" y="1021"/>
                  </a:lnTo>
                  <a:lnTo>
                    <a:pt x="487" y="1022"/>
                  </a:lnTo>
                  <a:lnTo>
                    <a:pt x="486" y="1022"/>
                  </a:lnTo>
                  <a:lnTo>
                    <a:pt x="486" y="1023"/>
                  </a:lnTo>
                  <a:lnTo>
                    <a:pt x="487" y="1023"/>
                  </a:lnTo>
                  <a:lnTo>
                    <a:pt x="487" y="1024"/>
                  </a:lnTo>
                  <a:lnTo>
                    <a:pt x="487" y="1023"/>
                  </a:lnTo>
                  <a:lnTo>
                    <a:pt x="488" y="1023"/>
                  </a:lnTo>
                  <a:lnTo>
                    <a:pt x="488" y="1024"/>
                  </a:lnTo>
                  <a:lnTo>
                    <a:pt x="487" y="1024"/>
                  </a:lnTo>
                  <a:lnTo>
                    <a:pt x="486" y="1024"/>
                  </a:lnTo>
                  <a:lnTo>
                    <a:pt x="487" y="1024"/>
                  </a:lnTo>
                  <a:lnTo>
                    <a:pt x="486" y="1024"/>
                  </a:lnTo>
                  <a:lnTo>
                    <a:pt x="486" y="1025"/>
                  </a:lnTo>
                  <a:lnTo>
                    <a:pt x="487" y="1025"/>
                  </a:lnTo>
                  <a:lnTo>
                    <a:pt x="487" y="1026"/>
                  </a:lnTo>
                  <a:lnTo>
                    <a:pt x="488" y="1026"/>
                  </a:lnTo>
                  <a:lnTo>
                    <a:pt x="488" y="1027"/>
                  </a:lnTo>
                  <a:lnTo>
                    <a:pt x="487" y="1027"/>
                  </a:lnTo>
                  <a:lnTo>
                    <a:pt x="487" y="1028"/>
                  </a:lnTo>
                  <a:lnTo>
                    <a:pt x="487" y="1027"/>
                  </a:lnTo>
                  <a:lnTo>
                    <a:pt x="486" y="1027"/>
                  </a:lnTo>
                  <a:lnTo>
                    <a:pt x="486" y="1028"/>
                  </a:lnTo>
                  <a:lnTo>
                    <a:pt x="486" y="1027"/>
                  </a:lnTo>
                  <a:lnTo>
                    <a:pt x="486" y="1028"/>
                  </a:lnTo>
                  <a:lnTo>
                    <a:pt x="485" y="1028"/>
                  </a:lnTo>
                  <a:lnTo>
                    <a:pt x="485" y="1029"/>
                  </a:lnTo>
                  <a:lnTo>
                    <a:pt x="486" y="1029"/>
                  </a:lnTo>
                  <a:lnTo>
                    <a:pt x="487" y="1029"/>
                  </a:lnTo>
                  <a:lnTo>
                    <a:pt x="487" y="1030"/>
                  </a:lnTo>
                  <a:lnTo>
                    <a:pt x="487" y="1031"/>
                  </a:lnTo>
                  <a:lnTo>
                    <a:pt x="486" y="1031"/>
                  </a:lnTo>
                  <a:lnTo>
                    <a:pt x="487" y="1031"/>
                  </a:lnTo>
                  <a:lnTo>
                    <a:pt x="487" y="1032"/>
                  </a:lnTo>
                  <a:lnTo>
                    <a:pt x="486" y="1032"/>
                  </a:lnTo>
                  <a:lnTo>
                    <a:pt x="486" y="1031"/>
                  </a:lnTo>
                  <a:lnTo>
                    <a:pt x="486" y="1032"/>
                  </a:lnTo>
                  <a:lnTo>
                    <a:pt x="485" y="1032"/>
                  </a:lnTo>
                  <a:lnTo>
                    <a:pt x="484" y="1032"/>
                  </a:lnTo>
                  <a:lnTo>
                    <a:pt x="483" y="1032"/>
                  </a:lnTo>
                  <a:lnTo>
                    <a:pt x="484" y="1032"/>
                  </a:lnTo>
                  <a:lnTo>
                    <a:pt x="483" y="1032"/>
                  </a:lnTo>
                  <a:lnTo>
                    <a:pt x="484" y="1031"/>
                  </a:lnTo>
                  <a:lnTo>
                    <a:pt x="484" y="1030"/>
                  </a:lnTo>
                  <a:lnTo>
                    <a:pt x="484" y="1029"/>
                  </a:lnTo>
                  <a:lnTo>
                    <a:pt x="483" y="1029"/>
                  </a:lnTo>
                  <a:lnTo>
                    <a:pt x="482" y="1029"/>
                  </a:lnTo>
                  <a:lnTo>
                    <a:pt x="481" y="1029"/>
                  </a:lnTo>
                  <a:lnTo>
                    <a:pt x="480" y="1029"/>
                  </a:lnTo>
                  <a:lnTo>
                    <a:pt x="479" y="1030"/>
                  </a:lnTo>
                  <a:lnTo>
                    <a:pt x="478" y="1030"/>
                  </a:lnTo>
                  <a:lnTo>
                    <a:pt x="478" y="1031"/>
                  </a:lnTo>
                  <a:lnTo>
                    <a:pt x="477" y="1031"/>
                  </a:lnTo>
                  <a:lnTo>
                    <a:pt x="477" y="1032"/>
                  </a:lnTo>
                  <a:lnTo>
                    <a:pt x="477" y="1033"/>
                  </a:lnTo>
                  <a:lnTo>
                    <a:pt x="478" y="1033"/>
                  </a:lnTo>
                  <a:lnTo>
                    <a:pt x="477" y="1033"/>
                  </a:lnTo>
                  <a:lnTo>
                    <a:pt x="477" y="1034"/>
                  </a:lnTo>
                  <a:lnTo>
                    <a:pt x="478" y="1034"/>
                  </a:lnTo>
                  <a:lnTo>
                    <a:pt x="478" y="1035"/>
                  </a:lnTo>
                  <a:lnTo>
                    <a:pt x="477" y="1035"/>
                  </a:lnTo>
                  <a:lnTo>
                    <a:pt x="476" y="1036"/>
                  </a:lnTo>
                  <a:lnTo>
                    <a:pt x="476" y="1035"/>
                  </a:lnTo>
                  <a:lnTo>
                    <a:pt x="475" y="1036"/>
                  </a:lnTo>
                  <a:lnTo>
                    <a:pt x="476" y="1036"/>
                  </a:lnTo>
                  <a:lnTo>
                    <a:pt x="476" y="1037"/>
                  </a:lnTo>
                  <a:lnTo>
                    <a:pt x="476" y="1036"/>
                  </a:lnTo>
                  <a:lnTo>
                    <a:pt x="476" y="1037"/>
                  </a:lnTo>
                  <a:lnTo>
                    <a:pt x="475" y="1037"/>
                  </a:lnTo>
                  <a:lnTo>
                    <a:pt x="475" y="1036"/>
                  </a:lnTo>
                  <a:lnTo>
                    <a:pt x="475" y="1037"/>
                  </a:lnTo>
                  <a:lnTo>
                    <a:pt x="474" y="1037"/>
                  </a:lnTo>
                  <a:lnTo>
                    <a:pt x="474" y="1038"/>
                  </a:lnTo>
                  <a:lnTo>
                    <a:pt x="473" y="1038"/>
                  </a:lnTo>
                  <a:lnTo>
                    <a:pt x="473" y="1039"/>
                  </a:lnTo>
                  <a:lnTo>
                    <a:pt x="472" y="1039"/>
                  </a:lnTo>
                  <a:lnTo>
                    <a:pt x="472" y="1040"/>
                  </a:lnTo>
                  <a:lnTo>
                    <a:pt x="471" y="1040"/>
                  </a:lnTo>
                  <a:lnTo>
                    <a:pt x="471" y="1041"/>
                  </a:lnTo>
                  <a:lnTo>
                    <a:pt x="470" y="1042"/>
                  </a:lnTo>
                  <a:lnTo>
                    <a:pt x="469" y="1044"/>
                  </a:lnTo>
                  <a:lnTo>
                    <a:pt x="468" y="1045"/>
                  </a:lnTo>
                  <a:lnTo>
                    <a:pt x="468" y="1047"/>
                  </a:lnTo>
                  <a:lnTo>
                    <a:pt x="468" y="1048"/>
                  </a:lnTo>
                  <a:lnTo>
                    <a:pt x="466" y="1051"/>
                  </a:lnTo>
                  <a:lnTo>
                    <a:pt x="465" y="1052"/>
                  </a:lnTo>
                  <a:lnTo>
                    <a:pt x="465" y="1053"/>
                  </a:lnTo>
                  <a:lnTo>
                    <a:pt x="464" y="1053"/>
                  </a:lnTo>
                  <a:lnTo>
                    <a:pt x="464" y="1054"/>
                  </a:lnTo>
                  <a:lnTo>
                    <a:pt x="464" y="1055"/>
                  </a:lnTo>
                  <a:lnTo>
                    <a:pt x="465" y="1055"/>
                  </a:lnTo>
                  <a:lnTo>
                    <a:pt x="465" y="1056"/>
                  </a:lnTo>
                  <a:lnTo>
                    <a:pt x="464" y="1056"/>
                  </a:lnTo>
                  <a:lnTo>
                    <a:pt x="464" y="1055"/>
                  </a:lnTo>
                  <a:lnTo>
                    <a:pt x="463" y="1055"/>
                  </a:lnTo>
                  <a:lnTo>
                    <a:pt x="462" y="1056"/>
                  </a:lnTo>
                  <a:lnTo>
                    <a:pt x="463" y="1057"/>
                  </a:lnTo>
                  <a:lnTo>
                    <a:pt x="463" y="1058"/>
                  </a:lnTo>
                  <a:lnTo>
                    <a:pt x="462" y="1058"/>
                  </a:lnTo>
                  <a:lnTo>
                    <a:pt x="462" y="1057"/>
                  </a:lnTo>
                  <a:lnTo>
                    <a:pt x="461" y="1057"/>
                  </a:lnTo>
                  <a:lnTo>
                    <a:pt x="461" y="1058"/>
                  </a:lnTo>
                  <a:lnTo>
                    <a:pt x="460" y="1058"/>
                  </a:lnTo>
                  <a:lnTo>
                    <a:pt x="461" y="1058"/>
                  </a:lnTo>
                  <a:lnTo>
                    <a:pt x="460" y="1059"/>
                  </a:lnTo>
                  <a:lnTo>
                    <a:pt x="461" y="1059"/>
                  </a:lnTo>
                  <a:lnTo>
                    <a:pt x="460" y="1060"/>
                  </a:lnTo>
                  <a:lnTo>
                    <a:pt x="459" y="1061"/>
                  </a:lnTo>
                  <a:lnTo>
                    <a:pt x="458" y="1061"/>
                  </a:lnTo>
                  <a:lnTo>
                    <a:pt x="459" y="1060"/>
                  </a:lnTo>
                  <a:lnTo>
                    <a:pt x="459" y="1059"/>
                  </a:lnTo>
                  <a:lnTo>
                    <a:pt x="458" y="1058"/>
                  </a:lnTo>
                  <a:lnTo>
                    <a:pt x="457" y="1058"/>
                  </a:lnTo>
                  <a:lnTo>
                    <a:pt x="456" y="1058"/>
                  </a:lnTo>
                  <a:lnTo>
                    <a:pt x="455" y="1059"/>
                  </a:lnTo>
                  <a:lnTo>
                    <a:pt x="453" y="1060"/>
                  </a:lnTo>
                  <a:lnTo>
                    <a:pt x="451" y="1062"/>
                  </a:lnTo>
                  <a:lnTo>
                    <a:pt x="451" y="1063"/>
                  </a:lnTo>
                  <a:lnTo>
                    <a:pt x="450" y="1064"/>
                  </a:lnTo>
                  <a:lnTo>
                    <a:pt x="448" y="1065"/>
                  </a:lnTo>
                  <a:lnTo>
                    <a:pt x="447" y="1066"/>
                  </a:lnTo>
                  <a:lnTo>
                    <a:pt x="446" y="1067"/>
                  </a:lnTo>
                  <a:lnTo>
                    <a:pt x="446" y="1068"/>
                  </a:lnTo>
                  <a:lnTo>
                    <a:pt x="445" y="1068"/>
                  </a:lnTo>
                  <a:lnTo>
                    <a:pt x="445" y="1069"/>
                  </a:lnTo>
                  <a:lnTo>
                    <a:pt x="444" y="1069"/>
                  </a:lnTo>
                  <a:lnTo>
                    <a:pt x="444" y="1070"/>
                  </a:lnTo>
                  <a:lnTo>
                    <a:pt x="444" y="1071"/>
                  </a:lnTo>
                  <a:lnTo>
                    <a:pt x="444" y="1072"/>
                  </a:lnTo>
                  <a:lnTo>
                    <a:pt x="444" y="1073"/>
                  </a:lnTo>
                  <a:lnTo>
                    <a:pt x="444" y="1074"/>
                  </a:lnTo>
                  <a:lnTo>
                    <a:pt x="444" y="1075"/>
                  </a:lnTo>
                  <a:lnTo>
                    <a:pt x="445" y="1075"/>
                  </a:lnTo>
                  <a:lnTo>
                    <a:pt x="445" y="1074"/>
                  </a:lnTo>
                  <a:lnTo>
                    <a:pt x="446" y="1074"/>
                  </a:lnTo>
                  <a:lnTo>
                    <a:pt x="446" y="1075"/>
                  </a:lnTo>
                  <a:lnTo>
                    <a:pt x="445" y="1075"/>
                  </a:lnTo>
                  <a:lnTo>
                    <a:pt x="446" y="1075"/>
                  </a:lnTo>
                  <a:lnTo>
                    <a:pt x="446" y="1074"/>
                  </a:lnTo>
                  <a:lnTo>
                    <a:pt x="446" y="1075"/>
                  </a:lnTo>
                  <a:lnTo>
                    <a:pt x="445" y="1075"/>
                  </a:lnTo>
                  <a:lnTo>
                    <a:pt x="444" y="1075"/>
                  </a:lnTo>
                  <a:lnTo>
                    <a:pt x="443" y="1075"/>
                  </a:lnTo>
                  <a:lnTo>
                    <a:pt x="443" y="1076"/>
                  </a:lnTo>
                  <a:lnTo>
                    <a:pt x="443" y="1077"/>
                  </a:lnTo>
                  <a:lnTo>
                    <a:pt x="442" y="1077"/>
                  </a:lnTo>
                  <a:lnTo>
                    <a:pt x="442" y="1078"/>
                  </a:lnTo>
                  <a:lnTo>
                    <a:pt x="441" y="1078"/>
                  </a:lnTo>
                  <a:lnTo>
                    <a:pt x="441" y="1079"/>
                  </a:lnTo>
                  <a:lnTo>
                    <a:pt x="441" y="1080"/>
                  </a:lnTo>
                  <a:lnTo>
                    <a:pt x="441" y="1081"/>
                  </a:lnTo>
                  <a:lnTo>
                    <a:pt x="440" y="1081"/>
                  </a:lnTo>
                  <a:lnTo>
                    <a:pt x="440" y="1082"/>
                  </a:lnTo>
                  <a:lnTo>
                    <a:pt x="439" y="1082"/>
                  </a:lnTo>
                  <a:lnTo>
                    <a:pt x="438" y="1082"/>
                  </a:lnTo>
                  <a:lnTo>
                    <a:pt x="439" y="1081"/>
                  </a:lnTo>
                  <a:lnTo>
                    <a:pt x="438" y="1081"/>
                  </a:lnTo>
                  <a:lnTo>
                    <a:pt x="439" y="1081"/>
                  </a:lnTo>
                  <a:lnTo>
                    <a:pt x="439" y="1080"/>
                  </a:lnTo>
                  <a:lnTo>
                    <a:pt x="438" y="1080"/>
                  </a:lnTo>
                  <a:lnTo>
                    <a:pt x="437" y="1080"/>
                  </a:lnTo>
                  <a:lnTo>
                    <a:pt x="436" y="1080"/>
                  </a:lnTo>
                  <a:lnTo>
                    <a:pt x="436" y="1081"/>
                  </a:lnTo>
                  <a:lnTo>
                    <a:pt x="435" y="1081"/>
                  </a:lnTo>
                  <a:lnTo>
                    <a:pt x="434" y="1081"/>
                  </a:lnTo>
                  <a:lnTo>
                    <a:pt x="433" y="1081"/>
                  </a:lnTo>
                  <a:lnTo>
                    <a:pt x="432" y="1081"/>
                  </a:lnTo>
                  <a:lnTo>
                    <a:pt x="431" y="1081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0" y="1083"/>
                  </a:lnTo>
                  <a:lnTo>
                    <a:pt x="430" y="1084"/>
                  </a:lnTo>
                  <a:lnTo>
                    <a:pt x="429" y="1084"/>
                  </a:lnTo>
                  <a:lnTo>
                    <a:pt x="429" y="1085"/>
                  </a:lnTo>
                  <a:lnTo>
                    <a:pt x="429" y="1086"/>
                  </a:lnTo>
                  <a:lnTo>
                    <a:pt x="429" y="1087"/>
                  </a:lnTo>
                  <a:lnTo>
                    <a:pt x="428" y="1088"/>
                  </a:lnTo>
                  <a:lnTo>
                    <a:pt x="428" y="1089"/>
                  </a:lnTo>
                  <a:lnTo>
                    <a:pt x="427" y="1089"/>
                  </a:lnTo>
                  <a:lnTo>
                    <a:pt x="427" y="1090"/>
                  </a:lnTo>
                  <a:lnTo>
                    <a:pt x="426" y="1091"/>
                  </a:lnTo>
                  <a:lnTo>
                    <a:pt x="425" y="1091"/>
                  </a:lnTo>
                  <a:lnTo>
                    <a:pt x="424" y="1091"/>
                  </a:lnTo>
                  <a:lnTo>
                    <a:pt x="424" y="1092"/>
                  </a:lnTo>
                  <a:lnTo>
                    <a:pt x="424" y="1093"/>
                  </a:lnTo>
                  <a:lnTo>
                    <a:pt x="423" y="1093"/>
                  </a:lnTo>
                  <a:lnTo>
                    <a:pt x="422" y="1092"/>
                  </a:lnTo>
                  <a:lnTo>
                    <a:pt x="422" y="1091"/>
                  </a:lnTo>
                  <a:lnTo>
                    <a:pt x="422" y="1090"/>
                  </a:lnTo>
                  <a:lnTo>
                    <a:pt x="422" y="1089"/>
                  </a:lnTo>
                  <a:lnTo>
                    <a:pt x="422" y="1088"/>
                  </a:lnTo>
                  <a:lnTo>
                    <a:pt x="423" y="1088"/>
                  </a:lnTo>
                  <a:lnTo>
                    <a:pt x="423" y="1087"/>
                  </a:lnTo>
                  <a:lnTo>
                    <a:pt x="423" y="1086"/>
                  </a:lnTo>
                  <a:lnTo>
                    <a:pt x="424" y="1085"/>
                  </a:lnTo>
                  <a:lnTo>
                    <a:pt x="424" y="1084"/>
                  </a:lnTo>
                  <a:lnTo>
                    <a:pt x="424" y="1083"/>
                  </a:lnTo>
                  <a:lnTo>
                    <a:pt x="423" y="1083"/>
                  </a:lnTo>
                  <a:lnTo>
                    <a:pt x="422" y="1082"/>
                  </a:lnTo>
                  <a:lnTo>
                    <a:pt x="421" y="1082"/>
                  </a:lnTo>
                  <a:lnTo>
                    <a:pt x="421" y="1081"/>
                  </a:lnTo>
                  <a:lnTo>
                    <a:pt x="419" y="1081"/>
                  </a:lnTo>
                  <a:lnTo>
                    <a:pt x="419" y="1080"/>
                  </a:lnTo>
                  <a:lnTo>
                    <a:pt x="418" y="1080"/>
                  </a:lnTo>
                  <a:lnTo>
                    <a:pt x="417" y="1080"/>
                  </a:lnTo>
                  <a:lnTo>
                    <a:pt x="417" y="1079"/>
                  </a:lnTo>
                  <a:lnTo>
                    <a:pt x="416" y="1079"/>
                  </a:lnTo>
                  <a:lnTo>
                    <a:pt x="416" y="1080"/>
                  </a:lnTo>
                  <a:lnTo>
                    <a:pt x="416" y="1081"/>
                  </a:lnTo>
                  <a:lnTo>
                    <a:pt x="415" y="1081"/>
                  </a:lnTo>
                  <a:lnTo>
                    <a:pt x="414" y="1081"/>
                  </a:lnTo>
                  <a:lnTo>
                    <a:pt x="413" y="1081"/>
                  </a:lnTo>
                  <a:lnTo>
                    <a:pt x="412" y="1081"/>
                  </a:lnTo>
                  <a:lnTo>
                    <a:pt x="412" y="1082"/>
                  </a:lnTo>
                  <a:lnTo>
                    <a:pt x="411" y="1082"/>
                  </a:lnTo>
                  <a:lnTo>
                    <a:pt x="410" y="1082"/>
                  </a:lnTo>
                  <a:lnTo>
                    <a:pt x="410" y="1083"/>
                  </a:lnTo>
                  <a:lnTo>
                    <a:pt x="410" y="1084"/>
                  </a:lnTo>
                  <a:lnTo>
                    <a:pt x="409" y="1084"/>
                  </a:lnTo>
                  <a:lnTo>
                    <a:pt x="408" y="1084"/>
                  </a:lnTo>
                  <a:lnTo>
                    <a:pt x="407" y="1084"/>
                  </a:lnTo>
                  <a:lnTo>
                    <a:pt x="406" y="1084"/>
                  </a:lnTo>
                  <a:lnTo>
                    <a:pt x="407" y="1085"/>
                  </a:lnTo>
                  <a:lnTo>
                    <a:pt x="406" y="1085"/>
                  </a:lnTo>
                  <a:lnTo>
                    <a:pt x="405" y="1085"/>
                  </a:lnTo>
                  <a:lnTo>
                    <a:pt x="404" y="1085"/>
                  </a:lnTo>
                  <a:lnTo>
                    <a:pt x="403" y="1085"/>
                  </a:lnTo>
                  <a:lnTo>
                    <a:pt x="403" y="1086"/>
                  </a:lnTo>
                  <a:lnTo>
                    <a:pt x="403" y="1087"/>
                  </a:lnTo>
                  <a:lnTo>
                    <a:pt x="402" y="1088"/>
                  </a:lnTo>
                  <a:lnTo>
                    <a:pt x="401" y="1088"/>
                  </a:lnTo>
                  <a:lnTo>
                    <a:pt x="401" y="1089"/>
                  </a:lnTo>
                  <a:lnTo>
                    <a:pt x="400" y="1089"/>
                  </a:lnTo>
                  <a:lnTo>
                    <a:pt x="400" y="1088"/>
                  </a:lnTo>
                  <a:lnTo>
                    <a:pt x="399" y="1088"/>
                  </a:lnTo>
                  <a:lnTo>
                    <a:pt x="398" y="1089"/>
                  </a:lnTo>
                  <a:lnTo>
                    <a:pt x="397" y="1089"/>
                  </a:lnTo>
                  <a:lnTo>
                    <a:pt x="396" y="1089"/>
                  </a:lnTo>
                  <a:lnTo>
                    <a:pt x="394" y="1090"/>
                  </a:lnTo>
                  <a:lnTo>
                    <a:pt x="393" y="1090"/>
                  </a:lnTo>
                  <a:lnTo>
                    <a:pt x="393" y="1091"/>
                  </a:lnTo>
                  <a:lnTo>
                    <a:pt x="392" y="1092"/>
                  </a:lnTo>
                  <a:lnTo>
                    <a:pt x="391" y="1092"/>
                  </a:lnTo>
                  <a:lnTo>
                    <a:pt x="390" y="1092"/>
                  </a:lnTo>
                  <a:lnTo>
                    <a:pt x="390" y="1093"/>
                  </a:lnTo>
                  <a:lnTo>
                    <a:pt x="390" y="1094"/>
                  </a:lnTo>
                  <a:lnTo>
                    <a:pt x="389" y="1094"/>
                  </a:lnTo>
                  <a:lnTo>
                    <a:pt x="389" y="1095"/>
                  </a:lnTo>
                  <a:lnTo>
                    <a:pt x="388" y="1095"/>
                  </a:lnTo>
                  <a:lnTo>
                    <a:pt x="388" y="1094"/>
                  </a:lnTo>
                  <a:lnTo>
                    <a:pt x="389" y="1092"/>
                  </a:lnTo>
                  <a:lnTo>
                    <a:pt x="390" y="1091"/>
                  </a:lnTo>
                  <a:lnTo>
                    <a:pt x="391" y="1090"/>
                  </a:lnTo>
                  <a:lnTo>
                    <a:pt x="390" y="1089"/>
                  </a:lnTo>
                  <a:lnTo>
                    <a:pt x="389" y="1089"/>
                  </a:lnTo>
                  <a:lnTo>
                    <a:pt x="388" y="1089"/>
                  </a:lnTo>
                  <a:lnTo>
                    <a:pt x="387" y="1090"/>
                  </a:lnTo>
                  <a:lnTo>
                    <a:pt x="386" y="1090"/>
                  </a:lnTo>
                  <a:lnTo>
                    <a:pt x="385" y="1090"/>
                  </a:lnTo>
                  <a:lnTo>
                    <a:pt x="384" y="1091"/>
                  </a:lnTo>
                  <a:lnTo>
                    <a:pt x="383" y="1091"/>
                  </a:lnTo>
                  <a:lnTo>
                    <a:pt x="382" y="1092"/>
                  </a:lnTo>
                  <a:lnTo>
                    <a:pt x="381" y="1093"/>
                  </a:lnTo>
                  <a:lnTo>
                    <a:pt x="380" y="1093"/>
                  </a:lnTo>
                  <a:lnTo>
                    <a:pt x="380" y="1094"/>
                  </a:lnTo>
                  <a:lnTo>
                    <a:pt x="379" y="1095"/>
                  </a:lnTo>
                  <a:lnTo>
                    <a:pt x="378" y="1095"/>
                  </a:lnTo>
                  <a:lnTo>
                    <a:pt x="378" y="1096"/>
                  </a:lnTo>
                  <a:lnTo>
                    <a:pt x="377" y="1097"/>
                  </a:lnTo>
                  <a:lnTo>
                    <a:pt x="378" y="1097"/>
                  </a:lnTo>
                  <a:lnTo>
                    <a:pt x="378" y="1098"/>
                  </a:lnTo>
                  <a:lnTo>
                    <a:pt x="377" y="1098"/>
                  </a:lnTo>
                  <a:lnTo>
                    <a:pt x="377" y="1099"/>
                  </a:lnTo>
                  <a:lnTo>
                    <a:pt x="377" y="1100"/>
                  </a:lnTo>
                  <a:lnTo>
                    <a:pt x="377" y="1101"/>
                  </a:lnTo>
                  <a:lnTo>
                    <a:pt x="377" y="1102"/>
                  </a:lnTo>
                  <a:lnTo>
                    <a:pt x="377" y="1103"/>
                  </a:lnTo>
                  <a:lnTo>
                    <a:pt x="376" y="1103"/>
                  </a:lnTo>
                  <a:lnTo>
                    <a:pt x="376" y="1104"/>
                  </a:lnTo>
                  <a:lnTo>
                    <a:pt x="375" y="1104"/>
                  </a:lnTo>
                  <a:lnTo>
                    <a:pt x="375" y="1105"/>
                  </a:lnTo>
                  <a:lnTo>
                    <a:pt x="374" y="1106"/>
                  </a:lnTo>
                  <a:lnTo>
                    <a:pt x="373" y="1106"/>
                  </a:lnTo>
                  <a:lnTo>
                    <a:pt x="372" y="1106"/>
                  </a:lnTo>
                  <a:lnTo>
                    <a:pt x="371" y="1106"/>
                  </a:lnTo>
                  <a:lnTo>
                    <a:pt x="371" y="1107"/>
                  </a:lnTo>
                  <a:lnTo>
                    <a:pt x="371" y="1108"/>
                  </a:lnTo>
                  <a:lnTo>
                    <a:pt x="370" y="1108"/>
                  </a:lnTo>
                  <a:lnTo>
                    <a:pt x="370" y="1109"/>
                  </a:lnTo>
                  <a:lnTo>
                    <a:pt x="370" y="1110"/>
                  </a:lnTo>
                  <a:lnTo>
                    <a:pt x="370" y="1111"/>
                  </a:lnTo>
                  <a:lnTo>
                    <a:pt x="370" y="1110"/>
                  </a:lnTo>
                  <a:lnTo>
                    <a:pt x="370" y="1111"/>
                  </a:lnTo>
                  <a:lnTo>
                    <a:pt x="369" y="1111"/>
                  </a:lnTo>
                  <a:lnTo>
                    <a:pt x="368" y="1111"/>
                  </a:lnTo>
                  <a:lnTo>
                    <a:pt x="368" y="1112"/>
                  </a:lnTo>
                  <a:lnTo>
                    <a:pt x="367" y="1113"/>
                  </a:lnTo>
                  <a:lnTo>
                    <a:pt x="367" y="1114"/>
                  </a:lnTo>
                  <a:lnTo>
                    <a:pt x="364" y="1116"/>
                  </a:lnTo>
                  <a:lnTo>
                    <a:pt x="363" y="1118"/>
                  </a:lnTo>
                  <a:lnTo>
                    <a:pt x="361" y="1120"/>
                  </a:lnTo>
                  <a:lnTo>
                    <a:pt x="359" y="1123"/>
                  </a:lnTo>
                  <a:lnTo>
                    <a:pt x="359" y="1124"/>
                  </a:lnTo>
                  <a:lnTo>
                    <a:pt x="358" y="1126"/>
                  </a:lnTo>
                  <a:lnTo>
                    <a:pt x="357" y="1129"/>
                  </a:lnTo>
                  <a:lnTo>
                    <a:pt x="356" y="1133"/>
                  </a:lnTo>
                  <a:lnTo>
                    <a:pt x="356" y="1134"/>
                  </a:lnTo>
                  <a:lnTo>
                    <a:pt x="355" y="1136"/>
                  </a:lnTo>
                  <a:lnTo>
                    <a:pt x="355" y="1137"/>
                  </a:lnTo>
                  <a:lnTo>
                    <a:pt x="355" y="1140"/>
                  </a:lnTo>
                  <a:lnTo>
                    <a:pt x="355" y="1143"/>
                  </a:lnTo>
                  <a:lnTo>
                    <a:pt x="355" y="1144"/>
                  </a:lnTo>
                  <a:lnTo>
                    <a:pt x="355" y="1145"/>
                  </a:lnTo>
                  <a:lnTo>
                    <a:pt x="356" y="1146"/>
                  </a:lnTo>
                  <a:lnTo>
                    <a:pt x="357" y="1146"/>
                  </a:lnTo>
                  <a:lnTo>
                    <a:pt x="357" y="1147"/>
                  </a:lnTo>
                  <a:lnTo>
                    <a:pt x="356" y="1147"/>
                  </a:lnTo>
                  <a:lnTo>
                    <a:pt x="355" y="1147"/>
                  </a:lnTo>
                  <a:lnTo>
                    <a:pt x="354" y="1149"/>
                  </a:lnTo>
                  <a:lnTo>
                    <a:pt x="354" y="1150"/>
                  </a:lnTo>
                  <a:lnTo>
                    <a:pt x="354" y="1151"/>
                  </a:lnTo>
                  <a:lnTo>
                    <a:pt x="354" y="1152"/>
                  </a:lnTo>
                  <a:lnTo>
                    <a:pt x="353" y="1153"/>
                  </a:lnTo>
                  <a:lnTo>
                    <a:pt x="353" y="1154"/>
                  </a:lnTo>
                  <a:lnTo>
                    <a:pt x="353" y="1155"/>
                  </a:lnTo>
                  <a:lnTo>
                    <a:pt x="353" y="1156"/>
                  </a:lnTo>
                  <a:lnTo>
                    <a:pt x="352" y="1157"/>
                  </a:lnTo>
                  <a:lnTo>
                    <a:pt x="352" y="1158"/>
                  </a:lnTo>
                  <a:lnTo>
                    <a:pt x="351" y="1158"/>
                  </a:lnTo>
                  <a:lnTo>
                    <a:pt x="350" y="1159"/>
                  </a:lnTo>
                  <a:lnTo>
                    <a:pt x="350" y="1160"/>
                  </a:lnTo>
                  <a:lnTo>
                    <a:pt x="349" y="1160"/>
                  </a:lnTo>
                  <a:lnTo>
                    <a:pt x="348" y="1160"/>
                  </a:lnTo>
                  <a:lnTo>
                    <a:pt x="347" y="1160"/>
                  </a:lnTo>
                  <a:lnTo>
                    <a:pt x="347" y="1161"/>
                  </a:lnTo>
                  <a:lnTo>
                    <a:pt x="346" y="1162"/>
                  </a:lnTo>
                  <a:lnTo>
                    <a:pt x="345" y="1164"/>
                  </a:lnTo>
                  <a:lnTo>
                    <a:pt x="344" y="1165"/>
                  </a:lnTo>
                  <a:lnTo>
                    <a:pt x="344" y="1166"/>
                  </a:lnTo>
                  <a:lnTo>
                    <a:pt x="343" y="1168"/>
                  </a:lnTo>
                  <a:lnTo>
                    <a:pt x="343" y="1169"/>
                  </a:lnTo>
                  <a:lnTo>
                    <a:pt x="343" y="1170"/>
                  </a:lnTo>
                  <a:lnTo>
                    <a:pt x="342" y="1172"/>
                  </a:lnTo>
                  <a:lnTo>
                    <a:pt x="341" y="1175"/>
                  </a:lnTo>
                  <a:lnTo>
                    <a:pt x="340" y="1175"/>
                  </a:lnTo>
                  <a:lnTo>
                    <a:pt x="340" y="1176"/>
                  </a:lnTo>
                  <a:lnTo>
                    <a:pt x="340" y="1177"/>
                  </a:lnTo>
                  <a:lnTo>
                    <a:pt x="337" y="1180"/>
                  </a:lnTo>
                  <a:lnTo>
                    <a:pt x="337" y="1182"/>
                  </a:lnTo>
                  <a:lnTo>
                    <a:pt x="336" y="1183"/>
                  </a:lnTo>
                  <a:lnTo>
                    <a:pt x="335" y="1185"/>
                  </a:lnTo>
                  <a:lnTo>
                    <a:pt x="334" y="1186"/>
                  </a:lnTo>
                  <a:lnTo>
                    <a:pt x="333" y="1187"/>
                  </a:lnTo>
                  <a:lnTo>
                    <a:pt x="333" y="1188"/>
                  </a:lnTo>
                  <a:lnTo>
                    <a:pt x="333" y="1190"/>
                  </a:lnTo>
                  <a:lnTo>
                    <a:pt x="332" y="1191"/>
                  </a:lnTo>
                  <a:lnTo>
                    <a:pt x="331" y="1192"/>
                  </a:lnTo>
                  <a:lnTo>
                    <a:pt x="330" y="1192"/>
                  </a:lnTo>
                  <a:lnTo>
                    <a:pt x="329" y="1193"/>
                  </a:lnTo>
                  <a:lnTo>
                    <a:pt x="327" y="1193"/>
                  </a:lnTo>
                  <a:lnTo>
                    <a:pt x="324" y="1195"/>
                  </a:lnTo>
                  <a:lnTo>
                    <a:pt x="323" y="1197"/>
                  </a:lnTo>
                  <a:lnTo>
                    <a:pt x="322" y="1197"/>
                  </a:lnTo>
                  <a:lnTo>
                    <a:pt x="320" y="1200"/>
                  </a:lnTo>
                  <a:lnTo>
                    <a:pt x="317" y="1201"/>
                  </a:lnTo>
                  <a:lnTo>
                    <a:pt x="315" y="1202"/>
                  </a:lnTo>
                  <a:lnTo>
                    <a:pt x="314" y="1203"/>
                  </a:lnTo>
                  <a:lnTo>
                    <a:pt x="312" y="1204"/>
                  </a:lnTo>
                  <a:lnTo>
                    <a:pt x="311" y="1205"/>
                  </a:lnTo>
                  <a:lnTo>
                    <a:pt x="310" y="1207"/>
                  </a:lnTo>
                  <a:lnTo>
                    <a:pt x="309" y="1209"/>
                  </a:lnTo>
                  <a:lnTo>
                    <a:pt x="308" y="1210"/>
                  </a:lnTo>
                  <a:lnTo>
                    <a:pt x="306" y="1211"/>
                  </a:lnTo>
                  <a:lnTo>
                    <a:pt x="304" y="1214"/>
                  </a:lnTo>
                  <a:lnTo>
                    <a:pt x="303" y="1216"/>
                  </a:lnTo>
                  <a:lnTo>
                    <a:pt x="303" y="1217"/>
                  </a:lnTo>
                  <a:lnTo>
                    <a:pt x="298" y="1224"/>
                  </a:lnTo>
                  <a:lnTo>
                    <a:pt x="295" y="1227"/>
                  </a:lnTo>
                  <a:lnTo>
                    <a:pt x="294" y="1230"/>
                  </a:lnTo>
                  <a:lnTo>
                    <a:pt x="293" y="1230"/>
                  </a:lnTo>
                  <a:lnTo>
                    <a:pt x="293" y="1231"/>
                  </a:lnTo>
                  <a:lnTo>
                    <a:pt x="293" y="1233"/>
                  </a:lnTo>
                  <a:lnTo>
                    <a:pt x="292" y="1234"/>
                  </a:lnTo>
                  <a:lnTo>
                    <a:pt x="291" y="1237"/>
                  </a:lnTo>
                  <a:lnTo>
                    <a:pt x="291" y="1239"/>
                  </a:lnTo>
                  <a:lnTo>
                    <a:pt x="291" y="1241"/>
                  </a:lnTo>
                  <a:lnTo>
                    <a:pt x="291" y="1242"/>
                  </a:lnTo>
                  <a:lnTo>
                    <a:pt x="290" y="1243"/>
                  </a:lnTo>
                  <a:lnTo>
                    <a:pt x="290" y="1244"/>
                  </a:lnTo>
                  <a:lnTo>
                    <a:pt x="290" y="1246"/>
                  </a:lnTo>
                  <a:lnTo>
                    <a:pt x="291" y="1249"/>
                  </a:lnTo>
                  <a:lnTo>
                    <a:pt x="291" y="1250"/>
                  </a:lnTo>
                  <a:lnTo>
                    <a:pt x="291" y="1251"/>
                  </a:lnTo>
                  <a:lnTo>
                    <a:pt x="290" y="1251"/>
                  </a:lnTo>
                  <a:lnTo>
                    <a:pt x="289" y="1250"/>
                  </a:lnTo>
                  <a:lnTo>
                    <a:pt x="289" y="1249"/>
                  </a:lnTo>
                  <a:lnTo>
                    <a:pt x="289" y="1248"/>
                  </a:lnTo>
                  <a:lnTo>
                    <a:pt x="288" y="1248"/>
                  </a:lnTo>
                  <a:lnTo>
                    <a:pt x="287" y="1247"/>
                  </a:lnTo>
                  <a:lnTo>
                    <a:pt x="286" y="1247"/>
                  </a:lnTo>
                  <a:lnTo>
                    <a:pt x="286" y="1245"/>
                  </a:lnTo>
                  <a:lnTo>
                    <a:pt x="285" y="1246"/>
                  </a:lnTo>
                  <a:lnTo>
                    <a:pt x="284" y="1245"/>
                  </a:lnTo>
                  <a:lnTo>
                    <a:pt x="284" y="1244"/>
                  </a:lnTo>
                  <a:lnTo>
                    <a:pt x="285" y="1245"/>
                  </a:lnTo>
                  <a:lnTo>
                    <a:pt x="285" y="1244"/>
                  </a:lnTo>
                  <a:lnTo>
                    <a:pt x="285" y="1243"/>
                  </a:lnTo>
                  <a:lnTo>
                    <a:pt x="286" y="1243"/>
                  </a:lnTo>
                  <a:lnTo>
                    <a:pt x="285" y="1242"/>
                  </a:lnTo>
                  <a:lnTo>
                    <a:pt x="284" y="1242"/>
                  </a:lnTo>
                  <a:lnTo>
                    <a:pt x="284" y="1243"/>
                  </a:lnTo>
                  <a:lnTo>
                    <a:pt x="283" y="1243"/>
                  </a:lnTo>
                  <a:lnTo>
                    <a:pt x="283" y="1244"/>
                  </a:lnTo>
                  <a:lnTo>
                    <a:pt x="282" y="1244"/>
                  </a:lnTo>
                  <a:lnTo>
                    <a:pt x="281" y="1244"/>
                  </a:lnTo>
                  <a:lnTo>
                    <a:pt x="280" y="1244"/>
                  </a:lnTo>
                  <a:lnTo>
                    <a:pt x="279" y="1244"/>
                  </a:lnTo>
                  <a:lnTo>
                    <a:pt x="279" y="1243"/>
                  </a:lnTo>
                  <a:lnTo>
                    <a:pt x="278" y="1241"/>
                  </a:lnTo>
                  <a:lnTo>
                    <a:pt x="278" y="1240"/>
                  </a:lnTo>
                  <a:lnTo>
                    <a:pt x="278" y="1239"/>
                  </a:lnTo>
                  <a:lnTo>
                    <a:pt x="279" y="1238"/>
                  </a:lnTo>
                  <a:lnTo>
                    <a:pt x="278" y="1238"/>
                  </a:lnTo>
                  <a:lnTo>
                    <a:pt x="278" y="1237"/>
                  </a:lnTo>
                  <a:lnTo>
                    <a:pt x="279" y="1237"/>
                  </a:lnTo>
                  <a:lnTo>
                    <a:pt x="279" y="1236"/>
                  </a:lnTo>
                  <a:lnTo>
                    <a:pt x="279" y="1235"/>
                  </a:lnTo>
                  <a:lnTo>
                    <a:pt x="278" y="1235"/>
                  </a:lnTo>
                  <a:lnTo>
                    <a:pt x="279" y="1234"/>
                  </a:lnTo>
                  <a:lnTo>
                    <a:pt x="278" y="1234"/>
                  </a:lnTo>
                  <a:lnTo>
                    <a:pt x="278" y="1233"/>
                  </a:lnTo>
                  <a:lnTo>
                    <a:pt x="279" y="1233"/>
                  </a:lnTo>
                  <a:lnTo>
                    <a:pt x="278" y="1233"/>
                  </a:lnTo>
                  <a:lnTo>
                    <a:pt x="278" y="1232"/>
                  </a:lnTo>
                  <a:lnTo>
                    <a:pt x="277" y="1232"/>
                  </a:lnTo>
                  <a:lnTo>
                    <a:pt x="278" y="1231"/>
                  </a:lnTo>
                  <a:lnTo>
                    <a:pt x="277" y="1231"/>
                  </a:lnTo>
                  <a:lnTo>
                    <a:pt x="277" y="1230"/>
                  </a:lnTo>
                  <a:lnTo>
                    <a:pt x="276" y="1230"/>
                  </a:lnTo>
                  <a:lnTo>
                    <a:pt x="275" y="1230"/>
                  </a:lnTo>
                  <a:lnTo>
                    <a:pt x="274" y="1230"/>
                  </a:lnTo>
                  <a:lnTo>
                    <a:pt x="273" y="1230"/>
                  </a:lnTo>
                  <a:lnTo>
                    <a:pt x="273" y="1229"/>
                  </a:lnTo>
                  <a:lnTo>
                    <a:pt x="273" y="1228"/>
                  </a:lnTo>
                  <a:lnTo>
                    <a:pt x="272" y="1228"/>
                  </a:lnTo>
                  <a:lnTo>
                    <a:pt x="272" y="1227"/>
                  </a:lnTo>
                  <a:lnTo>
                    <a:pt x="271" y="1227"/>
                  </a:lnTo>
                  <a:lnTo>
                    <a:pt x="270" y="1227"/>
                  </a:lnTo>
                  <a:lnTo>
                    <a:pt x="270" y="1228"/>
                  </a:lnTo>
                  <a:lnTo>
                    <a:pt x="269" y="1228"/>
                  </a:lnTo>
                  <a:lnTo>
                    <a:pt x="268" y="1228"/>
                  </a:lnTo>
                  <a:lnTo>
                    <a:pt x="268" y="1229"/>
                  </a:lnTo>
                  <a:lnTo>
                    <a:pt x="267" y="1229"/>
                  </a:lnTo>
                  <a:lnTo>
                    <a:pt x="266" y="1229"/>
                  </a:lnTo>
                  <a:lnTo>
                    <a:pt x="267" y="1229"/>
                  </a:lnTo>
                  <a:lnTo>
                    <a:pt x="267" y="1230"/>
                  </a:lnTo>
                  <a:lnTo>
                    <a:pt x="266" y="1230"/>
                  </a:lnTo>
                  <a:lnTo>
                    <a:pt x="265" y="1230"/>
                  </a:lnTo>
                  <a:lnTo>
                    <a:pt x="264" y="1230"/>
                  </a:lnTo>
                  <a:lnTo>
                    <a:pt x="265" y="1230"/>
                  </a:lnTo>
                  <a:lnTo>
                    <a:pt x="264" y="1230"/>
                  </a:lnTo>
                  <a:lnTo>
                    <a:pt x="264" y="1229"/>
                  </a:lnTo>
                  <a:lnTo>
                    <a:pt x="264" y="1228"/>
                  </a:lnTo>
                  <a:lnTo>
                    <a:pt x="263" y="1228"/>
                  </a:lnTo>
                  <a:lnTo>
                    <a:pt x="263" y="1227"/>
                  </a:lnTo>
                  <a:lnTo>
                    <a:pt x="264" y="1227"/>
                  </a:lnTo>
                  <a:lnTo>
                    <a:pt x="263" y="1227"/>
                  </a:lnTo>
                  <a:lnTo>
                    <a:pt x="263" y="1226"/>
                  </a:lnTo>
                  <a:lnTo>
                    <a:pt x="262" y="1226"/>
                  </a:lnTo>
                  <a:lnTo>
                    <a:pt x="262" y="1225"/>
                  </a:lnTo>
                  <a:lnTo>
                    <a:pt x="261" y="1225"/>
                  </a:lnTo>
                  <a:lnTo>
                    <a:pt x="262" y="1224"/>
                  </a:lnTo>
                  <a:lnTo>
                    <a:pt x="261" y="1224"/>
                  </a:lnTo>
                  <a:lnTo>
                    <a:pt x="261" y="1223"/>
                  </a:lnTo>
                  <a:lnTo>
                    <a:pt x="260" y="1223"/>
                  </a:lnTo>
                  <a:lnTo>
                    <a:pt x="260" y="1222"/>
                  </a:lnTo>
                  <a:lnTo>
                    <a:pt x="259" y="1222"/>
                  </a:lnTo>
                  <a:lnTo>
                    <a:pt x="258" y="1220"/>
                  </a:lnTo>
                  <a:lnTo>
                    <a:pt x="257" y="1220"/>
                  </a:lnTo>
                  <a:lnTo>
                    <a:pt x="257" y="1219"/>
                  </a:lnTo>
                  <a:lnTo>
                    <a:pt x="256" y="1219"/>
                  </a:lnTo>
                  <a:lnTo>
                    <a:pt x="256" y="1220"/>
                  </a:lnTo>
                  <a:lnTo>
                    <a:pt x="255" y="1220"/>
                  </a:lnTo>
                  <a:lnTo>
                    <a:pt x="255" y="1219"/>
                  </a:lnTo>
                  <a:lnTo>
                    <a:pt x="255" y="1218"/>
                  </a:lnTo>
                  <a:lnTo>
                    <a:pt x="254" y="1218"/>
                  </a:lnTo>
                  <a:lnTo>
                    <a:pt x="253" y="1218"/>
                  </a:lnTo>
                  <a:lnTo>
                    <a:pt x="253" y="1217"/>
                  </a:lnTo>
                  <a:lnTo>
                    <a:pt x="253" y="1216"/>
                  </a:lnTo>
                  <a:lnTo>
                    <a:pt x="251" y="1216"/>
                  </a:lnTo>
                  <a:lnTo>
                    <a:pt x="251" y="1215"/>
                  </a:lnTo>
                  <a:lnTo>
                    <a:pt x="250" y="1215"/>
                  </a:lnTo>
                  <a:lnTo>
                    <a:pt x="249" y="1216"/>
                  </a:lnTo>
                  <a:lnTo>
                    <a:pt x="249" y="1215"/>
                  </a:lnTo>
                  <a:lnTo>
                    <a:pt x="249" y="1214"/>
                  </a:lnTo>
                  <a:lnTo>
                    <a:pt x="249" y="1215"/>
                  </a:lnTo>
                  <a:lnTo>
                    <a:pt x="248" y="1215"/>
                  </a:lnTo>
                  <a:lnTo>
                    <a:pt x="247" y="1215"/>
                  </a:lnTo>
                  <a:lnTo>
                    <a:pt x="246" y="1215"/>
                  </a:lnTo>
                  <a:lnTo>
                    <a:pt x="245" y="1215"/>
                  </a:lnTo>
                  <a:lnTo>
                    <a:pt x="245" y="1214"/>
                  </a:lnTo>
                  <a:lnTo>
                    <a:pt x="244" y="1215"/>
                  </a:lnTo>
                  <a:lnTo>
                    <a:pt x="243" y="1215"/>
                  </a:lnTo>
                  <a:lnTo>
                    <a:pt x="243" y="1216"/>
                  </a:lnTo>
                  <a:lnTo>
                    <a:pt x="243" y="1215"/>
                  </a:lnTo>
                  <a:lnTo>
                    <a:pt x="242" y="1215"/>
                  </a:lnTo>
                  <a:lnTo>
                    <a:pt x="242" y="1216"/>
                  </a:lnTo>
                  <a:lnTo>
                    <a:pt x="241" y="1217"/>
                  </a:lnTo>
                  <a:lnTo>
                    <a:pt x="240" y="1217"/>
                  </a:lnTo>
                  <a:lnTo>
                    <a:pt x="239" y="1218"/>
                  </a:lnTo>
                  <a:lnTo>
                    <a:pt x="237" y="1217"/>
                  </a:lnTo>
                  <a:lnTo>
                    <a:pt x="236" y="1217"/>
                  </a:lnTo>
                  <a:lnTo>
                    <a:pt x="236" y="1216"/>
                  </a:lnTo>
                  <a:lnTo>
                    <a:pt x="235" y="1216"/>
                  </a:lnTo>
                  <a:lnTo>
                    <a:pt x="234" y="1216"/>
                  </a:lnTo>
                  <a:lnTo>
                    <a:pt x="233" y="1216"/>
                  </a:lnTo>
                  <a:lnTo>
                    <a:pt x="233" y="1217"/>
                  </a:lnTo>
                  <a:lnTo>
                    <a:pt x="232" y="1217"/>
                  </a:lnTo>
                  <a:lnTo>
                    <a:pt x="233" y="1217"/>
                  </a:lnTo>
                  <a:lnTo>
                    <a:pt x="233" y="1219"/>
                  </a:lnTo>
                  <a:lnTo>
                    <a:pt x="232" y="1219"/>
                  </a:lnTo>
                  <a:lnTo>
                    <a:pt x="232" y="1220"/>
                  </a:lnTo>
                  <a:lnTo>
                    <a:pt x="231" y="1220"/>
                  </a:lnTo>
                  <a:lnTo>
                    <a:pt x="230" y="1220"/>
                  </a:lnTo>
                  <a:lnTo>
                    <a:pt x="230" y="1219"/>
                  </a:lnTo>
                  <a:lnTo>
                    <a:pt x="229" y="1220"/>
                  </a:lnTo>
                  <a:lnTo>
                    <a:pt x="227" y="1220"/>
                  </a:lnTo>
                  <a:lnTo>
                    <a:pt x="226" y="1220"/>
                  </a:lnTo>
                  <a:lnTo>
                    <a:pt x="226" y="1221"/>
                  </a:lnTo>
                  <a:lnTo>
                    <a:pt x="226" y="1222"/>
                  </a:lnTo>
                  <a:lnTo>
                    <a:pt x="226" y="1221"/>
                  </a:lnTo>
                  <a:lnTo>
                    <a:pt x="226" y="1220"/>
                  </a:lnTo>
                  <a:lnTo>
                    <a:pt x="225" y="1220"/>
                  </a:lnTo>
                  <a:lnTo>
                    <a:pt x="225" y="1221"/>
                  </a:lnTo>
                  <a:lnTo>
                    <a:pt x="225" y="1222"/>
                  </a:lnTo>
                  <a:lnTo>
                    <a:pt x="224" y="1222"/>
                  </a:lnTo>
                  <a:lnTo>
                    <a:pt x="224" y="1221"/>
                  </a:lnTo>
                  <a:lnTo>
                    <a:pt x="223" y="1221"/>
                  </a:lnTo>
                  <a:lnTo>
                    <a:pt x="222" y="1221"/>
                  </a:lnTo>
                  <a:lnTo>
                    <a:pt x="221" y="1221"/>
                  </a:lnTo>
                  <a:lnTo>
                    <a:pt x="220" y="1221"/>
                  </a:lnTo>
                  <a:lnTo>
                    <a:pt x="219" y="1221"/>
                  </a:lnTo>
                  <a:lnTo>
                    <a:pt x="219" y="1220"/>
                  </a:lnTo>
                  <a:lnTo>
                    <a:pt x="220" y="1220"/>
                  </a:lnTo>
                  <a:lnTo>
                    <a:pt x="220" y="1219"/>
                  </a:lnTo>
                  <a:lnTo>
                    <a:pt x="220" y="1220"/>
                  </a:lnTo>
                  <a:lnTo>
                    <a:pt x="219" y="1220"/>
                  </a:lnTo>
                  <a:lnTo>
                    <a:pt x="218" y="1220"/>
                  </a:lnTo>
                  <a:lnTo>
                    <a:pt x="218" y="1219"/>
                  </a:lnTo>
                  <a:lnTo>
                    <a:pt x="219" y="1219"/>
                  </a:lnTo>
                  <a:lnTo>
                    <a:pt x="219" y="1218"/>
                  </a:lnTo>
                  <a:lnTo>
                    <a:pt x="219" y="1219"/>
                  </a:lnTo>
                  <a:lnTo>
                    <a:pt x="218" y="1219"/>
                  </a:lnTo>
                  <a:lnTo>
                    <a:pt x="218" y="1218"/>
                  </a:lnTo>
                  <a:lnTo>
                    <a:pt x="217" y="1217"/>
                  </a:lnTo>
                  <a:lnTo>
                    <a:pt x="217" y="1218"/>
                  </a:lnTo>
                  <a:lnTo>
                    <a:pt x="218" y="1218"/>
                  </a:lnTo>
                  <a:lnTo>
                    <a:pt x="217" y="1218"/>
                  </a:lnTo>
                  <a:lnTo>
                    <a:pt x="217" y="1219"/>
                  </a:lnTo>
                  <a:lnTo>
                    <a:pt x="216" y="1219"/>
                  </a:lnTo>
                  <a:lnTo>
                    <a:pt x="217" y="1219"/>
                  </a:lnTo>
                  <a:lnTo>
                    <a:pt x="217" y="1220"/>
                  </a:lnTo>
                  <a:lnTo>
                    <a:pt x="216" y="1220"/>
                  </a:lnTo>
                  <a:lnTo>
                    <a:pt x="215" y="1220"/>
                  </a:lnTo>
                  <a:lnTo>
                    <a:pt x="215" y="1221"/>
                  </a:lnTo>
                  <a:lnTo>
                    <a:pt x="215" y="1222"/>
                  </a:lnTo>
                  <a:lnTo>
                    <a:pt x="214" y="1222"/>
                  </a:lnTo>
                  <a:lnTo>
                    <a:pt x="214" y="1221"/>
                  </a:lnTo>
                  <a:lnTo>
                    <a:pt x="214" y="1220"/>
                  </a:lnTo>
                  <a:lnTo>
                    <a:pt x="214" y="1219"/>
                  </a:lnTo>
                  <a:lnTo>
                    <a:pt x="213" y="1219"/>
                  </a:lnTo>
                  <a:lnTo>
                    <a:pt x="214" y="1219"/>
                  </a:lnTo>
                  <a:lnTo>
                    <a:pt x="214" y="1220"/>
                  </a:lnTo>
                  <a:lnTo>
                    <a:pt x="213" y="1220"/>
                  </a:lnTo>
                  <a:lnTo>
                    <a:pt x="212" y="1219"/>
                  </a:lnTo>
                  <a:lnTo>
                    <a:pt x="212" y="1220"/>
                  </a:lnTo>
                  <a:lnTo>
                    <a:pt x="211" y="1220"/>
                  </a:lnTo>
                  <a:lnTo>
                    <a:pt x="211" y="1219"/>
                  </a:lnTo>
                  <a:lnTo>
                    <a:pt x="210" y="1218"/>
                  </a:lnTo>
                  <a:lnTo>
                    <a:pt x="210" y="1219"/>
                  </a:lnTo>
                  <a:lnTo>
                    <a:pt x="209" y="1220"/>
                  </a:lnTo>
                  <a:lnTo>
                    <a:pt x="209" y="1219"/>
                  </a:lnTo>
                  <a:lnTo>
                    <a:pt x="209" y="1218"/>
                  </a:lnTo>
                  <a:lnTo>
                    <a:pt x="208" y="1217"/>
                  </a:lnTo>
                  <a:lnTo>
                    <a:pt x="208" y="1216"/>
                  </a:lnTo>
                  <a:lnTo>
                    <a:pt x="207" y="1216"/>
                  </a:lnTo>
                  <a:lnTo>
                    <a:pt x="207" y="1217"/>
                  </a:lnTo>
                  <a:lnTo>
                    <a:pt x="206" y="1217"/>
                  </a:lnTo>
                  <a:lnTo>
                    <a:pt x="206" y="1216"/>
                  </a:lnTo>
                  <a:lnTo>
                    <a:pt x="205" y="1215"/>
                  </a:lnTo>
                  <a:lnTo>
                    <a:pt x="204" y="1215"/>
                  </a:lnTo>
                  <a:lnTo>
                    <a:pt x="204" y="1214"/>
                  </a:lnTo>
                  <a:lnTo>
                    <a:pt x="205" y="1214"/>
                  </a:lnTo>
                  <a:lnTo>
                    <a:pt x="204" y="1214"/>
                  </a:lnTo>
                  <a:lnTo>
                    <a:pt x="203" y="1214"/>
                  </a:lnTo>
                  <a:lnTo>
                    <a:pt x="204" y="1214"/>
                  </a:lnTo>
                  <a:lnTo>
                    <a:pt x="204" y="1213"/>
                  </a:lnTo>
                  <a:lnTo>
                    <a:pt x="203" y="1213"/>
                  </a:lnTo>
                  <a:lnTo>
                    <a:pt x="203" y="1214"/>
                  </a:lnTo>
                  <a:lnTo>
                    <a:pt x="202" y="1214"/>
                  </a:lnTo>
                  <a:lnTo>
                    <a:pt x="202" y="1213"/>
                  </a:lnTo>
                  <a:lnTo>
                    <a:pt x="202" y="1212"/>
                  </a:lnTo>
                  <a:lnTo>
                    <a:pt x="201" y="1212"/>
                  </a:lnTo>
                  <a:lnTo>
                    <a:pt x="200" y="1212"/>
                  </a:lnTo>
                  <a:lnTo>
                    <a:pt x="199" y="1210"/>
                  </a:lnTo>
                  <a:lnTo>
                    <a:pt x="198" y="1210"/>
                  </a:lnTo>
                  <a:lnTo>
                    <a:pt x="198" y="1209"/>
                  </a:lnTo>
                  <a:lnTo>
                    <a:pt x="197" y="1210"/>
                  </a:lnTo>
                  <a:lnTo>
                    <a:pt x="197" y="1209"/>
                  </a:lnTo>
                  <a:lnTo>
                    <a:pt x="196" y="1209"/>
                  </a:lnTo>
                  <a:lnTo>
                    <a:pt x="195" y="1210"/>
                  </a:lnTo>
                  <a:lnTo>
                    <a:pt x="194" y="1210"/>
                  </a:lnTo>
                  <a:lnTo>
                    <a:pt x="193" y="1210"/>
                  </a:lnTo>
                  <a:lnTo>
                    <a:pt x="192" y="1211"/>
                  </a:lnTo>
                  <a:lnTo>
                    <a:pt x="192" y="1212"/>
                  </a:lnTo>
                  <a:lnTo>
                    <a:pt x="192" y="1213"/>
                  </a:lnTo>
                  <a:lnTo>
                    <a:pt x="191" y="1213"/>
                  </a:lnTo>
                  <a:lnTo>
                    <a:pt x="191" y="1214"/>
                  </a:lnTo>
                  <a:lnTo>
                    <a:pt x="190" y="1214"/>
                  </a:lnTo>
                  <a:lnTo>
                    <a:pt x="190" y="1213"/>
                  </a:lnTo>
                  <a:lnTo>
                    <a:pt x="189" y="1213"/>
                  </a:lnTo>
                  <a:lnTo>
                    <a:pt x="188" y="1213"/>
                  </a:lnTo>
                  <a:lnTo>
                    <a:pt x="187" y="1213"/>
                  </a:lnTo>
                  <a:lnTo>
                    <a:pt x="187" y="1214"/>
                  </a:lnTo>
                  <a:lnTo>
                    <a:pt x="188" y="1214"/>
                  </a:lnTo>
                  <a:lnTo>
                    <a:pt x="187" y="1214"/>
                  </a:lnTo>
                  <a:lnTo>
                    <a:pt x="186" y="1214"/>
                  </a:lnTo>
                  <a:lnTo>
                    <a:pt x="186" y="1215"/>
                  </a:lnTo>
                  <a:lnTo>
                    <a:pt x="185" y="1215"/>
                  </a:lnTo>
                  <a:lnTo>
                    <a:pt x="185" y="1214"/>
                  </a:lnTo>
                  <a:lnTo>
                    <a:pt x="184" y="1214"/>
                  </a:lnTo>
                  <a:lnTo>
                    <a:pt x="184" y="1213"/>
                  </a:lnTo>
                  <a:lnTo>
                    <a:pt x="183" y="1213"/>
                  </a:lnTo>
                  <a:lnTo>
                    <a:pt x="183" y="1214"/>
                  </a:lnTo>
                  <a:lnTo>
                    <a:pt x="182" y="1214"/>
                  </a:lnTo>
                  <a:lnTo>
                    <a:pt x="182" y="1213"/>
                  </a:lnTo>
                  <a:lnTo>
                    <a:pt x="181" y="1213"/>
                  </a:lnTo>
                  <a:lnTo>
                    <a:pt x="181" y="1212"/>
                  </a:lnTo>
                  <a:lnTo>
                    <a:pt x="180" y="1212"/>
                  </a:lnTo>
                  <a:lnTo>
                    <a:pt x="179" y="1213"/>
                  </a:lnTo>
                  <a:lnTo>
                    <a:pt x="179" y="1212"/>
                  </a:lnTo>
                  <a:lnTo>
                    <a:pt x="179" y="1211"/>
                  </a:lnTo>
                  <a:lnTo>
                    <a:pt x="178" y="1211"/>
                  </a:lnTo>
                  <a:lnTo>
                    <a:pt x="178" y="1210"/>
                  </a:lnTo>
                  <a:lnTo>
                    <a:pt x="177" y="1210"/>
                  </a:lnTo>
                  <a:lnTo>
                    <a:pt x="176" y="1210"/>
                  </a:lnTo>
                  <a:lnTo>
                    <a:pt x="176" y="1208"/>
                  </a:lnTo>
                  <a:lnTo>
                    <a:pt x="175" y="1207"/>
                  </a:lnTo>
                  <a:lnTo>
                    <a:pt x="175" y="1206"/>
                  </a:lnTo>
                  <a:lnTo>
                    <a:pt x="174" y="1206"/>
                  </a:lnTo>
                  <a:lnTo>
                    <a:pt x="173" y="1207"/>
                  </a:lnTo>
                  <a:lnTo>
                    <a:pt x="172" y="1207"/>
                  </a:lnTo>
                  <a:lnTo>
                    <a:pt x="172" y="1206"/>
                  </a:lnTo>
                  <a:lnTo>
                    <a:pt x="173" y="1204"/>
                  </a:lnTo>
                  <a:lnTo>
                    <a:pt x="172" y="1203"/>
                  </a:lnTo>
                  <a:lnTo>
                    <a:pt x="171" y="1203"/>
                  </a:lnTo>
                  <a:lnTo>
                    <a:pt x="170" y="1203"/>
                  </a:lnTo>
                  <a:lnTo>
                    <a:pt x="170" y="1204"/>
                  </a:lnTo>
                  <a:lnTo>
                    <a:pt x="171" y="1204"/>
                  </a:lnTo>
                  <a:lnTo>
                    <a:pt x="171" y="1205"/>
                  </a:lnTo>
                  <a:lnTo>
                    <a:pt x="170" y="1205"/>
                  </a:lnTo>
                  <a:lnTo>
                    <a:pt x="169" y="1205"/>
                  </a:lnTo>
                  <a:lnTo>
                    <a:pt x="168" y="1204"/>
                  </a:lnTo>
                  <a:lnTo>
                    <a:pt x="167" y="1204"/>
                  </a:lnTo>
                  <a:lnTo>
                    <a:pt x="167" y="1203"/>
                  </a:lnTo>
                  <a:lnTo>
                    <a:pt x="168" y="1203"/>
                  </a:lnTo>
                  <a:lnTo>
                    <a:pt x="168" y="1202"/>
                  </a:lnTo>
                  <a:lnTo>
                    <a:pt x="167" y="1202"/>
                  </a:lnTo>
                  <a:lnTo>
                    <a:pt x="166" y="1201"/>
                  </a:lnTo>
                  <a:lnTo>
                    <a:pt x="166" y="1200"/>
                  </a:lnTo>
                  <a:lnTo>
                    <a:pt x="165" y="1200"/>
                  </a:lnTo>
                  <a:lnTo>
                    <a:pt x="164" y="1201"/>
                  </a:lnTo>
                  <a:lnTo>
                    <a:pt x="163" y="1200"/>
                  </a:lnTo>
                  <a:lnTo>
                    <a:pt x="162" y="1200"/>
                  </a:lnTo>
                  <a:lnTo>
                    <a:pt x="161" y="1199"/>
                  </a:lnTo>
                  <a:lnTo>
                    <a:pt x="160" y="1200"/>
                  </a:lnTo>
                  <a:lnTo>
                    <a:pt x="160" y="1199"/>
                  </a:lnTo>
                  <a:lnTo>
                    <a:pt x="159" y="1198"/>
                  </a:lnTo>
                  <a:lnTo>
                    <a:pt x="158" y="1199"/>
                  </a:lnTo>
                  <a:lnTo>
                    <a:pt x="158" y="1198"/>
                  </a:lnTo>
                  <a:lnTo>
                    <a:pt x="157" y="1198"/>
                  </a:lnTo>
                  <a:lnTo>
                    <a:pt x="156" y="1198"/>
                  </a:lnTo>
                  <a:lnTo>
                    <a:pt x="155" y="1198"/>
                  </a:lnTo>
                  <a:lnTo>
                    <a:pt x="154" y="1198"/>
                  </a:lnTo>
                  <a:lnTo>
                    <a:pt x="153" y="1197"/>
                  </a:lnTo>
                  <a:lnTo>
                    <a:pt x="153" y="1196"/>
                  </a:lnTo>
                  <a:lnTo>
                    <a:pt x="153" y="1195"/>
                  </a:lnTo>
                  <a:lnTo>
                    <a:pt x="152" y="1195"/>
                  </a:lnTo>
                  <a:lnTo>
                    <a:pt x="152" y="1196"/>
                  </a:lnTo>
                  <a:lnTo>
                    <a:pt x="151" y="1196"/>
                  </a:lnTo>
                  <a:lnTo>
                    <a:pt x="150" y="1197"/>
                  </a:lnTo>
                  <a:lnTo>
                    <a:pt x="149" y="1196"/>
                  </a:lnTo>
                  <a:lnTo>
                    <a:pt x="148" y="1196"/>
                  </a:lnTo>
                  <a:lnTo>
                    <a:pt x="148" y="1197"/>
                  </a:lnTo>
                  <a:lnTo>
                    <a:pt x="147" y="1197"/>
                  </a:lnTo>
                  <a:lnTo>
                    <a:pt x="147" y="1196"/>
                  </a:lnTo>
                  <a:lnTo>
                    <a:pt x="145" y="1196"/>
                  </a:lnTo>
                  <a:lnTo>
                    <a:pt x="145" y="1195"/>
                  </a:lnTo>
                  <a:lnTo>
                    <a:pt x="144" y="1195"/>
                  </a:lnTo>
                  <a:lnTo>
                    <a:pt x="143" y="1196"/>
                  </a:lnTo>
                  <a:lnTo>
                    <a:pt x="142" y="1196"/>
                  </a:lnTo>
                  <a:lnTo>
                    <a:pt x="142" y="1195"/>
                  </a:lnTo>
                  <a:lnTo>
                    <a:pt x="141" y="1195"/>
                  </a:lnTo>
                  <a:lnTo>
                    <a:pt x="141" y="1196"/>
                  </a:lnTo>
                  <a:lnTo>
                    <a:pt x="140" y="1195"/>
                  </a:lnTo>
                  <a:lnTo>
                    <a:pt x="139" y="1195"/>
                  </a:lnTo>
                  <a:lnTo>
                    <a:pt x="138" y="1195"/>
                  </a:lnTo>
                  <a:lnTo>
                    <a:pt x="138" y="1196"/>
                  </a:lnTo>
                  <a:lnTo>
                    <a:pt x="137" y="1197"/>
                  </a:lnTo>
                  <a:lnTo>
                    <a:pt x="136" y="1197"/>
                  </a:lnTo>
                  <a:lnTo>
                    <a:pt x="135" y="1197"/>
                  </a:lnTo>
                  <a:lnTo>
                    <a:pt x="135" y="1198"/>
                  </a:lnTo>
                  <a:lnTo>
                    <a:pt x="134" y="1198"/>
                  </a:lnTo>
                  <a:lnTo>
                    <a:pt x="134" y="1199"/>
                  </a:lnTo>
                  <a:lnTo>
                    <a:pt x="133" y="1199"/>
                  </a:lnTo>
                  <a:lnTo>
                    <a:pt x="133" y="1200"/>
                  </a:lnTo>
                  <a:lnTo>
                    <a:pt x="132" y="1200"/>
                  </a:lnTo>
                  <a:lnTo>
                    <a:pt x="131" y="1200"/>
                  </a:lnTo>
                  <a:lnTo>
                    <a:pt x="131" y="1199"/>
                  </a:lnTo>
                  <a:lnTo>
                    <a:pt x="130" y="1199"/>
                  </a:lnTo>
                  <a:lnTo>
                    <a:pt x="129" y="1199"/>
                  </a:lnTo>
                  <a:lnTo>
                    <a:pt x="128" y="1199"/>
                  </a:lnTo>
                  <a:lnTo>
                    <a:pt x="128" y="1198"/>
                  </a:lnTo>
                  <a:lnTo>
                    <a:pt x="127" y="1197"/>
                  </a:lnTo>
                  <a:lnTo>
                    <a:pt x="124" y="1196"/>
                  </a:lnTo>
                  <a:lnTo>
                    <a:pt x="124" y="1195"/>
                  </a:lnTo>
                  <a:lnTo>
                    <a:pt x="123" y="1195"/>
                  </a:lnTo>
                  <a:lnTo>
                    <a:pt x="122" y="1194"/>
                  </a:lnTo>
                  <a:lnTo>
                    <a:pt x="121" y="1194"/>
                  </a:lnTo>
                  <a:lnTo>
                    <a:pt x="121" y="1193"/>
                  </a:lnTo>
                  <a:lnTo>
                    <a:pt x="121" y="1194"/>
                  </a:lnTo>
                  <a:lnTo>
                    <a:pt x="121" y="1193"/>
                  </a:lnTo>
                  <a:lnTo>
                    <a:pt x="119" y="1190"/>
                  </a:lnTo>
                  <a:lnTo>
                    <a:pt x="118" y="1190"/>
                  </a:lnTo>
                  <a:lnTo>
                    <a:pt x="118" y="1189"/>
                  </a:lnTo>
                  <a:lnTo>
                    <a:pt x="118" y="1188"/>
                  </a:lnTo>
                  <a:lnTo>
                    <a:pt x="118" y="1187"/>
                  </a:lnTo>
                  <a:lnTo>
                    <a:pt x="119" y="1186"/>
                  </a:lnTo>
                  <a:lnTo>
                    <a:pt x="118" y="1186"/>
                  </a:lnTo>
                  <a:lnTo>
                    <a:pt x="118" y="1187"/>
                  </a:lnTo>
                  <a:lnTo>
                    <a:pt x="118" y="1186"/>
                  </a:lnTo>
                  <a:lnTo>
                    <a:pt x="116" y="1185"/>
                  </a:lnTo>
                  <a:lnTo>
                    <a:pt x="115" y="1185"/>
                  </a:lnTo>
                  <a:lnTo>
                    <a:pt x="114" y="1186"/>
                  </a:lnTo>
                  <a:lnTo>
                    <a:pt x="113" y="1186"/>
                  </a:lnTo>
                  <a:lnTo>
                    <a:pt x="112" y="1186"/>
                  </a:lnTo>
                  <a:lnTo>
                    <a:pt x="112" y="1185"/>
                  </a:lnTo>
                  <a:lnTo>
                    <a:pt x="111" y="1185"/>
                  </a:lnTo>
                  <a:lnTo>
                    <a:pt x="111" y="1183"/>
                  </a:lnTo>
                  <a:lnTo>
                    <a:pt x="110" y="1183"/>
                  </a:lnTo>
                  <a:lnTo>
                    <a:pt x="109" y="1182"/>
                  </a:lnTo>
                  <a:lnTo>
                    <a:pt x="108" y="1182"/>
                  </a:lnTo>
                  <a:lnTo>
                    <a:pt x="108" y="1183"/>
                  </a:lnTo>
                  <a:lnTo>
                    <a:pt x="107" y="1183"/>
                  </a:lnTo>
                  <a:lnTo>
                    <a:pt x="107" y="1184"/>
                  </a:lnTo>
                  <a:lnTo>
                    <a:pt x="107" y="1185"/>
                  </a:lnTo>
                  <a:lnTo>
                    <a:pt x="107" y="1186"/>
                  </a:lnTo>
                  <a:lnTo>
                    <a:pt x="106" y="1186"/>
                  </a:lnTo>
                  <a:lnTo>
                    <a:pt x="106" y="1185"/>
                  </a:lnTo>
                  <a:lnTo>
                    <a:pt x="106" y="1186"/>
                  </a:lnTo>
                  <a:lnTo>
                    <a:pt x="106" y="1187"/>
                  </a:lnTo>
                  <a:lnTo>
                    <a:pt x="106" y="1186"/>
                  </a:lnTo>
                  <a:lnTo>
                    <a:pt x="105" y="1186"/>
                  </a:lnTo>
                  <a:lnTo>
                    <a:pt x="104" y="1186"/>
                  </a:lnTo>
                  <a:lnTo>
                    <a:pt x="104" y="1185"/>
                  </a:lnTo>
                  <a:lnTo>
                    <a:pt x="104" y="1184"/>
                  </a:lnTo>
                  <a:lnTo>
                    <a:pt x="103" y="1184"/>
                  </a:lnTo>
                  <a:lnTo>
                    <a:pt x="102" y="1184"/>
                  </a:lnTo>
                  <a:lnTo>
                    <a:pt x="102" y="1183"/>
                  </a:lnTo>
                  <a:lnTo>
                    <a:pt x="101" y="1183"/>
                  </a:lnTo>
                  <a:lnTo>
                    <a:pt x="99" y="1183"/>
                  </a:lnTo>
                  <a:lnTo>
                    <a:pt x="98" y="1183"/>
                  </a:lnTo>
                  <a:lnTo>
                    <a:pt x="96" y="1183"/>
                  </a:lnTo>
                  <a:lnTo>
                    <a:pt x="95" y="1183"/>
                  </a:lnTo>
                  <a:lnTo>
                    <a:pt x="95" y="1182"/>
                  </a:lnTo>
                  <a:lnTo>
                    <a:pt x="94" y="1180"/>
                  </a:lnTo>
                  <a:lnTo>
                    <a:pt x="94" y="1179"/>
                  </a:lnTo>
                  <a:lnTo>
                    <a:pt x="93" y="1179"/>
                  </a:lnTo>
                  <a:lnTo>
                    <a:pt x="92" y="1179"/>
                  </a:lnTo>
                  <a:lnTo>
                    <a:pt x="92" y="1180"/>
                  </a:lnTo>
                  <a:lnTo>
                    <a:pt x="91" y="1180"/>
                  </a:lnTo>
                  <a:lnTo>
                    <a:pt x="90" y="1183"/>
                  </a:lnTo>
                  <a:lnTo>
                    <a:pt x="89" y="1183"/>
                  </a:lnTo>
                  <a:lnTo>
                    <a:pt x="89" y="1182"/>
                  </a:lnTo>
                  <a:lnTo>
                    <a:pt x="88" y="1181"/>
                  </a:lnTo>
                  <a:lnTo>
                    <a:pt x="88" y="1180"/>
                  </a:lnTo>
                  <a:lnTo>
                    <a:pt x="88" y="1179"/>
                  </a:lnTo>
                  <a:lnTo>
                    <a:pt x="88" y="1178"/>
                  </a:lnTo>
                  <a:lnTo>
                    <a:pt x="87" y="1177"/>
                  </a:lnTo>
                  <a:lnTo>
                    <a:pt x="86" y="1177"/>
                  </a:lnTo>
                  <a:lnTo>
                    <a:pt x="85" y="1177"/>
                  </a:lnTo>
                  <a:lnTo>
                    <a:pt x="85" y="1176"/>
                  </a:lnTo>
                  <a:lnTo>
                    <a:pt x="84" y="1176"/>
                  </a:lnTo>
                  <a:lnTo>
                    <a:pt x="84" y="1175"/>
                  </a:lnTo>
                  <a:lnTo>
                    <a:pt x="84" y="1173"/>
                  </a:lnTo>
                  <a:lnTo>
                    <a:pt x="84" y="1172"/>
                  </a:lnTo>
                  <a:lnTo>
                    <a:pt x="84" y="1171"/>
                  </a:lnTo>
                  <a:lnTo>
                    <a:pt x="84" y="1170"/>
                  </a:lnTo>
                  <a:lnTo>
                    <a:pt x="83" y="1170"/>
                  </a:lnTo>
                  <a:lnTo>
                    <a:pt x="83" y="1169"/>
                  </a:lnTo>
                  <a:lnTo>
                    <a:pt x="83" y="1170"/>
                  </a:lnTo>
                  <a:lnTo>
                    <a:pt x="82" y="1170"/>
                  </a:lnTo>
                  <a:lnTo>
                    <a:pt x="81" y="1170"/>
                  </a:lnTo>
                  <a:lnTo>
                    <a:pt x="80" y="1170"/>
                  </a:lnTo>
                  <a:lnTo>
                    <a:pt x="79" y="1170"/>
                  </a:lnTo>
                  <a:lnTo>
                    <a:pt x="78" y="1170"/>
                  </a:lnTo>
                  <a:lnTo>
                    <a:pt x="77" y="1170"/>
                  </a:lnTo>
                  <a:lnTo>
                    <a:pt x="77" y="1171"/>
                  </a:lnTo>
                  <a:lnTo>
                    <a:pt x="76" y="1171"/>
                  </a:lnTo>
                  <a:lnTo>
                    <a:pt x="75" y="1171"/>
                  </a:lnTo>
                  <a:lnTo>
                    <a:pt x="74" y="1171"/>
                  </a:lnTo>
                  <a:lnTo>
                    <a:pt x="74" y="1170"/>
                  </a:lnTo>
                  <a:lnTo>
                    <a:pt x="74" y="1169"/>
                  </a:lnTo>
                  <a:lnTo>
                    <a:pt x="73" y="1169"/>
                  </a:lnTo>
                  <a:lnTo>
                    <a:pt x="73" y="1168"/>
                  </a:lnTo>
                  <a:lnTo>
                    <a:pt x="72" y="1168"/>
                  </a:lnTo>
                  <a:lnTo>
                    <a:pt x="72" y="1167"/>
                  </a:lnTo>
                  <a:lnTo>
                    <a:pt x="71" y="1167"/>
                  </a:lnTo>
                  <a:lnTo>
                    <a:pt x="70" y="1166"/>
                  </a:lnTo>
                  <a:lnTo>
                    <a:pt x="69" y="1166"/>
                  </a:lnTo>
                  <a:lnTo>
                    <a:pt x="68" y="1166"/>
                  </a:lnTo>
                  <a:lnTo>
                    <a:pt x="67" y="1166"/>
                  </a:lnTo>
                  <a:lnTo>
                    <a:pt x="66" y="1166"/>
                  </a:lnTo>
                  <a:lnTo>
                    <a:pt x="65" y="1166"/>
                  </a:lnTo>
                  <a:lnTo>
                    <a:pt x="64" y="1166"/>
                  </a:lnTo>
                  <a:lnTo>
                    <a:pt x="64" y="1165"/>
                  </a:lnTo>
                  <a:lnTo>
                    <a:pt x="62" y="1164"/>
                  </a:lnTo>
                  <a:lnTo>
                    <a:pt x="61" y="1164"/>
                  </a:lnTo>
                  <a:lnTo>
                    <a:pt x="61" y="1163"/>
                  </a:lnTo>
                  <a:lnTo>
                    <a:pt x="62" y="1163"/>
                  </a:lnTo>
                  <a:lnTo>
                    <a:pt x="62" y="1162"/>
                  </a:lnTo>
                  <a:lnTo>
                    <a:pt x="61" y="1162"/>
                  </a:lnTo>
                  <a:lnTo>
                    <a:pt x="61" y="1161"/>
                  </a:lnTo>
                  <a:lnTo>
                    <a:pt x="61" y="1162"/>
                  </a:lnTo>
                  <a:lnTo>
                    <a:pt x="60" y="1161"/>
                  </a:lnTo>
                  <a:lnTo>
                    <a:pt x="59" y="1161"/>
                  </a:lnTo>
                  <a:lnTo>
                    <a:pt x="59" y="1160"/>
                  </a:lnTo>
                  <a:lnTo>
                    <a:pt x="58" y="1160"/>
                  </a:lnTo>
                  <a:lnTo>
                    <a:pt x="57" y="1160"/>
                  </a:lnTo>
                  <a:lnTo>
                    <a:pt x="58" y="1160"/>
                  </a:lnTo>
                  <a:lnTo>
                    <a:pt x="58" y="1159"/>
                  </a:lnTo>
                  <a:lnTo>
                    <a:pt x="59" y="1158"/>
                  </a:lnTo>
                  <a:lnTo>
                    <a:pt x="59" y="1157"/>
                  </a:lnTo>
                  <a:lnTo>
                    <a:pt x="58" y="1157"/>
                  </a:lnTo>
                  <a:lnTo>
                    <a:pt x="57" y="1158"/>
                  </a:lnTo>
                  <a:lnTo>
                    <a:pt x="56" y="1158"/>
                  </a:lnTo>
                  <a:lnTo>
                    <a:pt x="55" y="1158"/>
                  </a:lnTo>
                  <a:lnTo>
                    <a:pt x="55" y="1159"/>
                  </a:lnTo>
                  <a:lnTo>
                    <a:pt x="54" y="1160"/>
                  </a:lnTo>
                  <a:lnTo>
                    <a:pt x="53" y="1160"/>
                  </a:lnTo>
                  <a:lnTo>
                    <a:pt x="53" y="1159"/>
                  </a:lnTo>
                  <a:lnTo>
                    <a:pt x="54" y="1158"/>
                  </a:lnTo>
                  <a:lnTo>
                    <a:pt x="54" y="1157"/>
                  </a:lnTo>
                  <a:lnTo>
                    <a:pt x="54" y="1156"/>
                  </a:lnTo>
                  <a:lnTo>
                    <a:pt x="53" y="1156"/>
                  </a:lnTo>
                  <a:lnTo>
                    <a:pt x="53" y="1155"/>
                  </a:lnTo>
                  <a:lnTo>
                    <a:pt x="52" y="1155"/>
                  </a:lnTo>
                  <a:lnTo>
                    <a:pt x="51" y="1155"/>
                  </a:lnTo>
                  <a:lnTo>
                    <a:pt x="51" y="1156"/>
                  </a:lnTo>
                  <a:lnTo>
                    <a:pt x="51" y="1155"/>
                  </a:lnTo>
                  <a:lnTo>
                    <a:pt x="50" y="1155"/>
                  </a:lnTo>
                  <a:lnTo>
                    <a:pt x="50" y="1154"/>
                  </a:lnTo>
                  <a:lnTo>
                    <a:pt x="50" y="1153"/>
                  </a:lnTo>
                  <a:lnTo>
                    <a:pt x="49" y="1153"/>
                  </a:lnTo>
                  <a:lnTo>
                    <a:pt x="48" y="1153"/>
                  </a:lnTo>
                  <a:lnTo>
                    <a:pt x="47" y="1153"/>
                  </a:lnTo>
                  <a:lnTo>
                    <a:pt x="47" y="1154"/>
                  </a:lnTo>
                  <a:lnTo>
                    <a:pt x="46" y="1154"/>
                  </a:lnTo>
                  <a:lnTo>
                    <a:pt x="45" y="1154"/>
                  </a:lnTo>
                  <a:lnTo>
                    <a:pt x="44" y="1154"/>
                  </a:lnTo>
                  <a:lnTo>
                    <a:pt x="44" y="1155"/>
                  </a:lnTo>
                  <a:lnTo>
                    <a:pt x="44" y="1156"/>
                  </a:lnTo>
                  <a:lnTo>
                    <a:pt x="45" y="1156"/>
                  </a:lnTo>
                  <a:lnTo>
                    <a:pt x="44" y="1157"/>
                  </a:lnTo>
                  <a:lnTo>
                    <a:pt x="44" y="1156"/>
                  </a:lnTo>
                  <a:lnTo>
                    <a:pt x="43" y="1156"/>
                  </a:lnTo>
                  <a:lnTo>
                    <a:pt x="42" y="1156"/>
                  </a:lnTo>
                  <a:lnTo>
                    <a:pt x="41" y="1156"/>
                  </a:lnTo>
                  <a:lnTo>
                    <a:pt x="40" y="1155"/>
                  </a:lnTo>
                  <a:lnTo>
                    <a:pt x="40" y="1154"/>
                  </a:lnTo>
                  <a:lnTo>
                    <a:pt x="40" y="1153"/>
                  </a:lnTo>
                  <a:lnTo>
                    <a:pt x="40" y="1152"/>
                  </a:lnTo>
                  <a:lnTo>
                    <a:pt x="41" y="1152"/>
                  </a:lnTo>
                  <a:lnTo>
                    <a:pt x="42" y="1152"/>
                  </a:lnTo>
                  <a:lnTo>
                    <a:pt x="42" y="1151"/>
                  </a:lnTo>
                  <a:lnTo>
                    <a:pt x="43" y="1151"/>
                  </a:lnTo>
                  <a:lnTo>
                    <a:pt x="43" y="1150"/>
                  </a:lnTo>
                  <a:lnTo>
                    <a:pt x="44" y="1150"/>
                  </a:lnTo>
                  <a:lnTo>
                    <a:pt x="44" y="1151"/>
                  </a:lnTo>
                  <a:lnTo>
                    <a:pt x="45" y="1151"/>
                  </a:lnTo>
                  <a:lnTo>
                    <a:pt x="45" y="1150"/>
                  </a:lnTo>
                  <a:lnTo>
                    <a:pt x="45" y="1149"/>
                  </a:lnTo>
                  <a:lnTo>
                    <a:pt x="44" y="1149"/>
                  </a:lnTo>
                  <a:lnTo>
                    <a:pt x="43" y="1149"/>
                  </a:lnTo>
                  <a:lnTo>
                    <a:pt x="43" y="1148"/>
                  </a:lnTo>
                  <a:lnTo>
                    <a:pt x="42" y="1148"/>
                  </a:lnTo>
                  <a:lnTo>
                    <a:pt x="42" y="1149"/>
                  </a:lnTo>
                  <a:lnTo>
                    <a:pt x="42" y="1148"/>
                  </a:lnTo>
                  <a:lnTo>
                    <a:pt x="41" y="1148"/>
                  </a:lnTo>
                  <a:lnTo>
                    <a:pt x="41" y="1149"/>
                  </a:lnTo>
                  <a:lnTo>
                    <a:pt x="41" y="1148"/>
                  </a:lnTo>
                  <a:lnTo>
                    <a:pt x="40" y="1148"/>
                  </a:lnTo>
                  <a:lnTo>
                    <a:pt x="40" y="1147"/>
                  </a:lnTo>
                  <a:lnTo>
                    <a:pt x="39" y="1147"/>
                  </a:lnTo>
                  <a:lnTo>
                    <a:pt x="38" y="1147"/>
                  </a:lnTo>
                  <a:lnTo>
                    <a:pt x="38" y="1148"/>
                  </a:lnTo>
                  <a:lnTo>
                    <a:pt x="37" y="1148"/>
                  </a:lnTo>
                  <a:lnTo>
                    <a:pt x="37" y="1147"/>
                  </a:lnTo>
                  <a:lnTo>
                    <a:pt x="36" y="1147"/>
                  </a:lnTo>
                  <a:lnTo>
                    <a:pt x="35" y="1146"/>
                  </a:lnTo>
                  <a:lnTo>
                    <a:pt x="35" y="1145"/>
                  </a:lnTo>
                  <a:lnTo>
                    <a:pt x="36" y="1145"/>
                  </a:lnTo>
                  <a:lnTo>
                    <a:pt x="36" y="1144"/>
                  </a:lnTo>
                  <a:lnTo>
                    <a:pt x="36" y="1143"/>
                  </a:lnTo>
                  <a:lnTo>
                    <a:pt x="37" y="1143"/>
                  </a:lnTo>
                  <a:lnTo>
                    <a:pt x="37" y="1142"/>
                  </a:lnTo>
                  <a:lnTo>
                    <a:pt x="37" y="1141"/>
                  </a:lnTo>
                  <a:lnTo>
                    <a:pt x="37" y="1140"/>
                  </a:lnTo>
                  <a:lnTo>
                    <a:pt x="38" y="1140"/>
                  </a:lnTo>
                  <a:lnTo>
                    <a:pt x="39" y="1140"/>
                  </a:lnTo>
                  <a:lnTo>
                    <a:pt x="39" y="1139"/>
                  </a:lnTo>
                  <a:lnTo>
                    <a:pt x="40" y="1139"/>
                  </a:lnTo>
                  <a:lnTo>
                    <a:pt x="40" y="1138"/>
                  </a:lnTo>
                  <a:lnTo>
                    <a:pt x="40" y="1137"/>
                  </a:lnTo>
                  <a:lnTo>
                    <a:pt x="41" y="1137"/>
                  </a:lnTo>
                  <a:lnTo>
                    <a:pt x="41" y="1136"/>
                  </a:lnTo>
                  <a:lnTo>
                    <a:pt x="41" y="1135"/>
                  </a:lnTo>
                  <a:lnTo>
                    <a:pt x="41" y="1134"/>
                  </a:lnTo>
                  <a:lnTo>
                    <a:pt x="41" y="1133"/>
                  </a:lnTo>
                  <a:lnTo>
                    <a:pt x="40" y="1133"/>
                  </a:lnTo>
                  <a:lnTo>
                    <a:pt x="39" y="1133"/>
                  </a:lnTo>
                  <a:lnTo>
                    <a:pt x="38" y="1133"/>
                  </a:lnTo>
                  <a:lnTo>
                    <a:pt x="37" y="1133"/>
                  </a:lnTo>
                  <a:lnTo>
                    <a:pt x="37" y="1132"/>
                  </a:lnTo>
                  <a:lnTo>
                    <a:pt x="38" y="1132"/>
                  </a:lnTo>
                  <a:lnTo>
                    <a:pt x="38" y="1131"/>
                  </a:lnTo>
                  <a:lnTo>
                    <a:pt x="38" y="1130"/>
                  </a:lnTo>
                  <a:lnTo>
                    <a:pt x="39" y="1130"/>
                  </a:lnTo>
                  <a:lnTo>
                    <a:pt x="39" y="1129"/>
                  </a:lnTo>
                  <a:lnTo>
                    <a:pt x="39" y="1128"/>
                  </a:lnTo>
                  <a:lnTo>
                    <a:pt x="39" y="1127"/>
                  </a:lnTo>
                  <a:lnTo>
                    <a:pt x="40" y="1127"/>
                  </a:lnTo>
                  <a:lnTo>
                    <a:pt x="40" y="1128"/>
                  </a:lnTo>
                  <a:lnTo>
                    <a:pt x="41" y="1128"/>
                  </a:lnTo>
                  <a:lnTo>
                    <a:pt x="41" y="1129"/>
                  </a:lnTo>
                  <a:lnTo>
                    <a:pt x="42" y="1129"/>
                  </a:lnTo>
                  <a:lnTo>
                    <a:pt x="43" y="1129"/>
                  </a:lnTo>
                  <a:lnTo>
                    <a:pt x="43" y="1128"/>
                  </a:lnTo>
                  <a:lnTo>
                    <a:pt x="44" y="1128"/>
                  </a:lnTo>
                  <a:lnTo>
                    <a:pt x="44" y="1127"/>
                  </a:lnTo>
                  <a:lnTo>
                    <a:pt x="44" y="1126"/>
                  </a:lnTo>
                  <a:lnTo>
                    <a:pt x="43" y="1126"/>
                  </a:lnTo>
                  <a:lnTo>
                    <a:pt x="43" y="1125"/>
                  </a:lnTo>
                  <a:lnTo>
                    <a:pt x="42" y="1125"/>
                  </a:lnTo>
                  <a:lnTo>
                    <a:pt x="42" y="1124"/>
                  </a:lnTo>
                  <a:lnTo>
                    <a:pt x="43" y="1124"/>
                  </a:lnTo>
                  <a:lnTo>
                    <a:pt x="43" y="1123"/>
                  </a:lnTo>
                  <a:lnTo>
                    <a:pt x="42" y="1123"/>
                  </a:lnTo>
                  <a:lnTo>
                    <a:pt x="42" y="1122"/>
                  </a:lnTo>
                  <a:lnTo>
                    <a:pt x="42" y="1121"/>
                  </a:lnTo>
                  <a:lnTo>
                    <a:pt x="42" y="1120"/>
                  </a:lnTo>
                  <a:lnTo>
                    <a:pt x="42" y="1119"/>
                  </a:lnTo>
                  <a:lnTo>
                    <a:pt x="43" y="1119"/>
                  </a:lnTo>
                  <a:lnTo>
                    <a:pt x="43" y="1118"/>
                  </a:lnTo>
                  <a:lnTo>
                    <a:pt x="43" y="1119"/>
                  </a:lnTo>
                  <a:lnTo>
                    <a:pt x="44" y="1119"/>
                  </a:lnTo>
                  <a:lnTo>
                    <a:pt x="44" y="1118"/>
                  </a:lnTo>
                  <a:lnTo>
                    <a:pt x="44" y="1117"/>
                  </a:lnTo>
                  <a:lnTo>
                    <a:pt x="45" y="1117"/>
                  </a:lnTo>
                  <a:lnTo>
                    <a:pt x="45" y="1116"/>
                  </a:lnTo>
                  <a:lnTo>
                    <a:pt x="45" y="1115"/>
                  </a:lnTo>
                  <a:lnTo>
                    <a:pt x="46" y="1115"/>
                  </a:lnTo>
                  <a:lnTo>
                    <a:pt x="46" y="1114"/>
                  </a:lnTo>
                  <a:lnTo>
                    <a:pt x="45" y="1114"/>
                  </a:lnTo>
                  <a:lnTo>
                    <a:pt x="44" y="1113"/>
                  </a:lnTo>
                  <a:lnTo>
                    <a:pt x="44" y="1112"/>
                  </a:lnTo>
                  <a:lnTo>
                    <a:pt x="44" y="1111"/>
                  </a:lnTo>
                  <a:lnTo>
                    <a:pt x="44" y="1110"/>
                  </a:lnTo>
                  <a:lnTo>
                    <a:pt x="44" y="1109"/>
                  </a:lnTo>
                  <a:lnTo>
                    <a:pt x="45" y="1109"/>
                  </a:lnTo>
                  <a:lnTo>
                    <a:pt x="46" y="1109"/>
                  </a:lnTo>
                  <a:lnTo>
                    <a:pt x="46" y="1108"/>
                  </a:lnTo>
                  <a:lnTo>
                    <a:pt x="46" y="1107"/>
                  </a:lnTo>
                  <a:lnTo>
                    <a:pt x="46" y="1106"/>
                  </a:lnTo>
                  <a:lnTo>
                    <a:pt x="47" y="1106"/>
                  </a:lnTo>
                  <a:lnTo>
                    <a:pt x="48" y="1106"/>
                  </a:lnTo>
                  <a:lnTo>
                    <a:pt x="48" y="1105"/>
                  </a:lnTo>
                  <a:lnTo>
                    <a:pt x="48" y="1104"/>
                  </a:lnTo>
                  <a:lnTo>
                    <a:pt x="48" y="1103"/>
                  </a:lnTo>
                  <a:lnTo>
                    <a:pt x="48" y="1102"/>
                  </a:lnTo>
                  <a:lnTo>
                    <a:pt x="48" y="1101"/>
                  </a:lnTo>
                  <a:lnTo>
                    <a:pt x="47" y="1101"/>
                  </a:lnTo>
                  <a:lnTo>
                    <a:pt x="47" y="1100"/>
                  </a:lnTo>
                  <a:lnTo>
                    <a:pt x="47" y="1099"/>
                  </a:lnTo>
                  <a:lnTo>
                    <a:pt x="47" y="1098"/>
                  </a:lnTo>
                  <a:lnTo>
                    <a:pt x="47" y="1097"/>
                  </a:lnTo>
                  <a:lnTo>
                    <a:pt x="47" y="1096"/>
                  </a:lnTo>
                  <a:lnTo>
                    <a:pt x="47" y="1095"/>
                  </a:lnTo>
                  <a:lnTo>
                    <a:pt x="47" y="1094"/>
                  </a:lnTo>
                  <a:lnTo>
                    <a:pt x="47" y="1093"/>
                  </a:lnTo>
                  <a:lnTo>
                    <a:pt x="47" y="1092"/>
                  </a:lnTo>
                  <a:lnTo>
                    <a:pt x="47" y="1091"/>
                  </a:lnTo>
                  <a:lnTo>
                    <a:pt x="46" y="1091"/>
                  </a:lnTo>
                  <a:lnTo>
                    <a:pt x="46" y="1090"/>
                  </a:lnTo>
                  <a:lnTo>
                    <a:pt x="45" y="1090"/>
                  </a:lnTo>
                  <a:lnTo>
                    <a:pt x="44" y="1090"/>
                  </a:lnTo>
                  <a:lnTo>
                    <a:pt x="44" y="1089"/>
                  </a:lnTo>
                  <a:lnTo>
                    <a:pt x="43" y="1089"/>
                  </a:lnTo>
                  <a:lnTo>
                    <a:pt x="43" y="1088"/>
                  </a:lnTo>
                  <a:lnTo>
                    <a:pt x="42" y="1087"/>
                  </a:lnTo>
                  <a:lnTo>
                    <a:pt x="43" y="1087"/>
                  </a:lnTo>
                  <a:lnTo>
                    <a:pt x="43" y="1086"/>
                  </a:lnTo>
                  <a:lnTo>
                    <a:pt x="43" y="1085"/>
                  </a:lnTo>
                  <a:lnTo>
                    <a:pt x="42" y="1085"/>
                  </a:lnTo>
                  <a:lnTo>
                    <a:pt x="42" y="1084"/>
                  </a:lnTo>
                  <a:lnTo>
                    <a:pt x="42" y="1083"/>
                  </a:lnTo>
                  <a:lnTo>
                    <a:pt x="42" y="1082"/>
                  </a:lnTo>
                  <a:lnTo>
                    <a:pt x="42" y="1081"/>
                  </a:lnTo>
                  <a:lnTo>
                    <a:pt x="43" y="1081"/>
                  </a:lnTo>
                  <a:lnTo>
                    <a:pt x="44" y="1081"/>
                  </a:lnTo>
                  <a:lnTo>
                    <a:pt x="45" y="1080"/>
                  </a:lnTo>
                  <a:lnTo>
                    <a:pt x="46" y="1080"/>
                  </a:lnTo>
                  <a:lnTo>
                    <a:pt x="46" y="1079"/>
                  </a:lnTo>
                  <a:lnTo>
                    <a:pt x="47" y="1079"/>
                  </a:lnTo>
                  <a:lnTo>
                    <a:pt x="47" y="1080"/>
                  </a:lnTo>
                  <a:lnTo>
                    <a:pt x="47" y="1079"/>
                  </a:lnTo>
                  <a:lnTo>
                    <a:pt x="47" y="1078"/>
                  </a:lnTo>
                  <a:lnTo>
                    <a:pt x="47" y="1077"/>
                  </a:lnTo>
                  <a:lnTo>
                    <a:pt x="48" y="1077"/>
                  </a:lnTo>
                  <a:lnTo>
                    <a:pt x="48" y="1076"/>
                  </a:lnTo>
                  <a:lnTo>
                    <a:pt x="48" y="1075"/>
                  </a:lnTo>
                  <a:lnTo>
                    <a:pt x="48" y="1074"/>
                  </a:lnTo>
                  <a:lnTo>
                    <a:pt x="49" y="1074"/>
                  </a:lnTo>
                  <a:lnTo>
                    <a:pt x="49" y="1073"/>
                  </a:lnTo>
                  <a:lnTo>
                    <a:pt x="49" y="1072"/>
                  </a:lnTo>
                  <a:lnTo>
                    <a:pt x="49" y="1071"/>
                  </a:lnTo>
                  <a:lnTo>
                    <a:pt x="49" y="1070"/>
                  </a:lnTo>
                  <a:lnTo>
                    <a:pt x="48" y="1070"/>
                  </a:lnTo>
                  <a:lnTo>
                    <a:pt x="47" y="1070"/>
                  </a:lnTo>
                  <a:lnTo>
                    <a:pt x="47" y="1069"/>
                  </a:lnTo>
                  <a:lnTo>
                    <a:pt x="47" y="1068"/>
                  </a:lnTo>
                  <a:lnTo>
                    <a:pt x="47" y="1067"/>
                  </a:lnTo>
                  <a:lnTo>
                    <a:pt x="48" y="1067"/>
                  </a:lnTo>
                  <a:lnTo>
                    <a:pt x="48" y="1066"/>
                  </a:lnTo>
                  <a:lnTo>
                    <a:pt x="48" y="1065"/>
                  </a:lnTo>
                  <a:lnTo>
                    <a:pt x="48" y="1066"/>
                  </a:lnTo>
                  <a:lnTo>
                    <a:pt x="49" y="1066"/>
                  </a:lnTo>
                  <a:lnTo>
                    <a:pt x="49" y="1065"/>
                  </a:lnTo>
                  <a:lnTo>
                    <a:pt x="49" y="1066"/>
                  </a:lnTo>
                  <a:lnTo>
                    <a:pt x="49" y="1065"/>
                  </a:lnTo>
                  <a:lnTo>
                    <a:pt x="50" y="1065"/>
                  </a:lnTo>
                  <a:lnTo>
                    <a:pt x="49" y="1065"/>
                  </a:lnTo>
                  <a:lnTo>
                    <a:pt x="49" y="1064"/>
                  </a:lnTo>
                  <a:lnTo>
                    <a:pt x="50" y="1064"/>
                  </a:lnTo>
                  <a:lnTo>
                    <a:pt x="51" y="1064"/>
                  </a:lnTo>
                  <a:lnTo>
                    <a:pt x="51" y="1063"/>
                  </a:lnTo>
                  <a:lnTo>
                    <a:pt x="51" y="1064"/>
                  </a:lnTo>
                  <a:lnTo>
                    <a:pt x="51" y="1063"/>
                  </a:lnTo>
                  <a:lnTo>
                    <a:pt x="50" y="1063"/>
                  </a:lnTo>
                  <a:lnTo>
                    <a:pt x="50" y="1062"/>
                  </a:lnTo>
                  <a:lnTo>
                    <a:pt x="51" y="1062"/>
                  </a:lnTo>
                  <a:lnTo>
                    <a:pt x="52" y="1062"/>
                  </a:lnTo>
                  <a:lnTo>
                    <a:pt x="53" y="1062"/>
                  </a:lnTo>
                  <a:lnTo>
                    <a:pt x="53" y="1061"/>
                  </a:lnTo>
                  <a:lnTo>
                    <a:pt x="53" y="1060"/>
                  </a:lnTo>
                  <a:lnTo>
                    <a:pt x="52" y="1060"/>
                  </a:lnTo>
                  <a:lnTo>
                    <a:pt x="51" y="1060"/>
                  </a:lnTo>
                  <a:lnTo>
                    <a:pt x="51" y="1059"/>
                  </a:lnTo>
                  <a:lnTo>
                    <a:pt x="51" y="1058"/>
                  </a:lnTo>
                  <a:lnTo>
                    <a:pt x="50" y="1058"/>
                  </a:lnTo>
                  <a:lnTo>
                    <a:pt x="49" y="1058"/>
                  </a:lnTo>
                  <a:lnTo>
                    <a:pt x="49" y="1059"/>
                  </a:lnTo>
                  <a:lnTo>
                    <a:pt x="48" y="1059"/>
                  </a:lnTo>
                  <a:lnTo>
                    <a:pt x="48" y="1058"/>
                  </a:lnTo>
                  <a:lnTo>
                    <a:pt x="48" y="1059"/>
                  </a:lnTo>
                  <a:lnTo>
                    <a:pt x="47" y="1059"/>
                  </a:lnTo>
                  <a:lnTo>
                    <a:pt x="47" y="1060"/>
                  </a:lnTo>
                  <a:lnTo>
                    <a:pt x="47" y="1061"/>
                  </a:lnTo>
                  <a:lnTo>
                    <a:pt x="46" y="1061"/>
                  </a:lnTo>
                  <a:lnTo>
                    <a:pt x="46" y="1060"/>
                  </a:lnTo>
                  <a:lnTo>
                    <a:pt x="45" y="1060"/>
                  </a:lnTo>
                  <a:lnTo>
                    <a:pt x="44" y="1060"/>
                  </a:lnTo>
                  <a:lnTo>
                    <a:pt x="44" y="1061"/>
                  </a:lnTo>
                  <a:lnTo>
                    <a:pt x="44" y="1060"/>
                  </a:lnTo>
                  <a:lnTo>
                    <a:pt x="44" y="1061"/>
                  </a:lnTo>
                  <a:lnTo>
                    <a:pt x="43" y="1061"/>
                  </a:lnTo>
                  <a:lnTo>
                    <a:pt x="43" y="1060"/>
                  </a:lnTo>
                  <a:lnTo>
                    <a:pt x="43" y="1059"/>
                  </a:lnTo>
                  <a:lnTo>
                    <a:pt x="43" y="1060"/>
                  </a:lnTo>
                  <a:lnTo>
                    <a:pt x="42" y="1060"/>
                  </a:lnTo>
                  <a:lnTo>
                    <a:pt x="42" y="1059"/>
                  </a:lnTo>
                  <a:lnTo>
                    <a:pt x="43" y="1059"/>
                  </a:lnTo>
                  <a:lnTo>
                    <a:pt x="44" y="1059"/>
                  </a:lnTo>
                  <a:lnTo>
                    <a:pt x="43" y="1059"/>
                  </a:lnTo>
                  <a:lnTo>
                    <a:pt x="43" y="1058"/>
                  </a:lnTo>
                  <a:lnTo>
                    <a:pt x="44" y="1058"/>
                  </a:lnTo>
                  <a:lnTo>
                    <a:pt x="44" y="1057"/>
                  </a:lnTo>
                  <a:lnTo>
                    <a:pt x="43" y="1056"/>
                  </a:lnTo>
                  <a:lnTo>
                    <a:pt x="43" y="1055"/>
                  </a:lnTo>
                  <a:lnTo>
                    <a:pt x="43" y="1054"/>
                  </a:lnTo>
                  <a:lnTo>
                    <a:pt x="42" y="1053"/>
                  </a:lnTo>
                  <a:lnTo>
                    <a:pt x="43" y="1052"/>
                  </a:lnTo>
                  <a:lnTo>
                    <a:pt x="43" y="1051"/>
                  </a:lnTo>
                  <a:lnTo>
                    <a:pt x="44" y="1051"/>
                  </a:lnTo>
                  <a:lnTo>
                    <a:pt x="44" y="1052"/>
                  </a:lnTo>
                  <a:lnTo>
                    <a:pt x="44" y="1051"/>
                  </a:lnTo>
                  <a:lnTo>
                    <a:pt x="44" y="1050"/>
                  </a:lnTo>
                  <a:lnTo>
                    <a:pt x="44" y="1049"/>
                  </a:lnTo>
                  <a:lnTo>
                    <a:pt x="45" y="1048"/>
                  </a:lnTo>
                  <a:lnTo>
                    <a:pt x="46" y="1048"/>
                  </a:lnTo>
                  <a:lnTo>
                    <a:pt x="46" y="1047"/>
                  </a:lnTo>
                  <a:lnTo>
                    <a:pt x="46" y="1046"/>
                  </a:lnTo>
                  <a:lnTo>
                    <a:pt x="45" y="1045"/>
                  </a:lnTo>
                  <a:lnTo>
                    <a:pt x="45" y="1044"/>
                  </a:lnTo>
                  <a:lnTo>
                    <a:pt x="46" y="1044"/>
                  </a:lnTo>
                  <a:lnTo>
                    <a:pt x="45" y="1044"/>
                  </a:lnTo>
                  <a:lnTo>
                    <a:pt x="44" y="1043"/>
                  </a:lnTo>
                  <a:lnTo>
                    <a:pt x="44" y="1042"/>
                  </a:lnTo>
                  <a:lnTo>
                    <a:pt x="45" y="1042"/>
                  </a:lnTo>
                  <a:lnTo>
                    <a:pt x="45" y="1041"/>
                  </a:lnTo>
                  <a:lnTo>
                    <a:pt x="46" y="1041"/>
                  </a:lnTo>
                  <a:lnTo>
                    <a:pt x="46" y="1040"/>
                  </a:lnTo>
                  <a:lnTo>
                    <a:pt x="45" y="1040"/>
                  </a:lnTo>
                  <a:lnTo>
                    <a:pt x="44" y="1039"/>
                  </a:lnTo>
                  <a:lnTo>
                    <a:pt x="44" y="1038"/>
                  </a:lnTo>
                  <a:lnTo>
                    <a:pt x="43" y="1038"/>
                  </a:lnTo>
                  <a:lnTo>
                    <a:pt x="42" y="1039"/>
                  </a:lnTo>
                  <a:lnTo>
                    <a:pt x="42" y="1040"/>
                  </a:lnTo>
                  <a:lnTo>
                    <a:pt x="42" y="1039"/>
                  </a:lnTo>
                  <a:lnTo>
                    <a:pt x="42" y="1040"/>
                  </a:lnTo>
                  <a:lnTo>
                    <a:pt x="42" y="1039"/>
                  </a:lnTo>
                  <a:lnTo>
                    <a:pt x="41" y="1039"/>
                  </a:lnTo>
                  <a:lnTo>
                    <a:pt x="42" y="1039"/>
                  </a:lnTo>
                  <a:lnTo>
                    <a:pt x="42" y="1038"/>
                  </a:lnTo>
                  <a:lnTo>
                    <a:pt x="41" y="1038"/>
                  </a:lnTo>
                  <a:lnTo>
                    <a:pt x="41" y="1037"/>
                  </a:lnTo>
                  <a:lnTo>
                    <a:pt x="41" y="1036"/>
                  </a:lnTo>
                  <a:lnTo>
                    <a:pt x="41" y="1035"/>
                  </a:lnTo>
                  <a:lnTo>
                    <a:pt x="41" y="1036"/>
                  </a:lnTo>
                  <a:lnTo>
                    <a:pt x="40" y="1036"/>
                  </a:lnTo>
                  <a:lnTo>
                    <a:pt x="40" y="1035"/>
                  </a:lnTo>
                  <a:lnTo>
                    <a:pt x="39" y="1035"/>
                  </a:lnTo>
                  <a:lnTo>
                    <a:pt x="38" y="1035"/>
                  </a:lnTo>
                  <a:lnTo>
                    <a:pt x="37" y="1035"/>
                  </a:lnTo>
                  <a:lnTo>
                    <a:pt x="37" y="1034"/>
                  </a:lnTo>
                  <a:lnTo>
                    <a:pt x="37" y="1033"/>
                  </a:lnTo>
                  <a:lnTo>
                    <a:pt x="37" y="1034"/>
                  </a:lnTo>
                  <a:lnTo>
                    <a:pt x="37" y="1033"/>
                  </a:lnTo>
                  <a:lnTo>
                    <a:pt x="36" y="1033"/>
                  </a:lnTo>
                  <a:lnTo>
                    <a:pt x="34" y="1032"/>
                  </a:lnTo>
                  <a:lnTo>
                    <a:pt x="33" y="1032"/>
                  </a:lnTo>
                  <a:lnTo>
                    <a:pt x="33" y="1031"/>
                  </a:lnTo>
                  <a:lnTo>
                    <a:pt x="32" y="1031"/>
                  </a:lnTo>
                  <a:lnTo>
                    <a:pt x="31" y="1032"/>
                  </a:lnTo>
                  <a:lnTo>
                    <a:pt x="30" y="1032"/>
                  </a:lnTo>
                  <a:lnTo>
                    <a:pt x="29" y="1032"/>
                  </a:lnTo>
                  <a:lnTo>
                    <a:pt x="29" y="1031"/>
                  </a:lnTo>
                  <a:lnTo>
                    <a:pt x="28" y="1031"/>
                  </a:lnTo>
                  <a:lnTo>
                    <a:pt x="27" y="1031"/>
                  </a:lnTo>
                  <a:lnTo>
                    <a:pt x="27" y="1032"/>
                  </a:lnTo>
                  <a:lnTo>
                    <a:pt x="27" y="1033"/>
                  </a:lnTo>
                  <a:lnTo>
                    <a:pt x="26" y="1033"/>
                  </a:lnTo>
                  <a:lnTo>
                    <a:pt x="26" y="1034"/>
                  </a:lnTo>
                  <a:lnTo>
                    <a:pt x="26" y="1033"/>
                  </a:lnTo>
                  <a:lnTo>
                    <a:pt x="25" y="1033"/>
                  </a:lnTo>
                  <a:lnTo>
                    <a:pt x="25" y="1034"/>
                  </a:lnTo>
                  <a:lnTo>
                    <a:pt x="25" y="1033"/>
                  </a:lnTo>
                  <a:lnTo>
                    <a:pt x="24" y="1033"/>
                  </a:lnTo>
                  <a:lnTo>
                    <a:pt x="23" y="1033"/>
                  </a:lnTo>
                  <a:lnTo>
                    <a:pt x="23" y="1032"/>
                  </a:lnTo>
                  <a:lnTo>
                    <a:pt x="22" y="1032"/>
                  </a:lnTo>
                  <a:lnTo>
                    <a:pt x="21" y="1032"/>
                  </a:lnTo>
                  <a:lnTo>
                    <a:pt x="21" y="1033"/>
                  </a:lnTo>
                  <a:lnTo>
                    <a:pt x="20" y="1033"/>
                  </a:lnTo>
                  <a:lnTo>
                    <a:pt x="21" y="1033"/>
                  </a:lnTo>
                  <a:lnTo>
                    <a:pt x="21" y="1032"/>
                  </a:lnTo>
                  <a:lnTo>
                    <a:pt x="22" y="1032"/>
                  </a:lnTo>
                  <a:lnTo>
                    <a:pt x="22" y="1031"/>
                  </a:lnTo>
                  <a:lnTo>
                    <a:pt x="23" y="1031"/>
                  </a:lnTo>
                  <a:lnTo>
                    <a:pt x="24" y="1031"/>
                  </a:lnTo>
                  <a:lnTo>
                    <a:pt x="24" y="1030"/>
                  </a:lnTo>
                  <a:lnTo>
                    <a:pt x="24" y="1031"/>
                  </a:lnTo>
                  <a:lnTo>
                    <a:pt x="23" y="1031"/>
                  </a:lnTo>
                  <a:lnTo>
                    <a:pt x="22" y="1031"/>
                  </a:lnTo>
                  <a:lnTo>
                    <a:pt x="21" y="1031"/>
                  </a:lnTo>
                  <a:lnTo>
                    <a:pt x="20" y="1031"/>
                  </a:lnTo>
                  <a:lnTo>
                    <a:pt x="19" y="1031"/>
                  </a:lnTo>
                  <a:lnTo>
                    <a:pt x="19" y="1030"/>
                  </a:lnTo>
                  <a:lnTo>
                    <a:pt x="18" y="1030"/>
                  </a:lnTo>
                  <a:lnTo>
                    <a:pt x="18" y="1029"/>
                  </a:lnTo>
                  <a:lnTo>
                    <a:pt x="17" y="1029"/>
                  </a:lnTo>
                  <a:lnTo>
                    <a:pt x="16" y="1029"/>
                  </a:lnTo>
                  <a:lnTo>
                    <a:pt x="16" y="1028"/>
                  </a:lnTo>
                  <a:lnTo>
                    <a:pt x="17" y="1028"/>
                  </a:lnTo>
                  <a:lnTo>
                    <a:pt x="17" y="1027"/>
                  </a:lnTo>
                  <a:lnTo>
                    <a:pt x="17" y="1026"/>
                  </a:lnTo>
                  <a:lnTo>
                    <a:pt x="18" y="1026"/>
                  </a:lnTo>
                  <a:lnTo>
                    <a:pt x="17" y="1026"/>
                  </a:lnTo>
                  <a:lnTo>
                    <a:pt x="17" y="1025"/>
                  </a:lnTo>
                  <a:lnTo>
                    <a:pt x="16" y="1025"/>
                  </a:lnTo>
                  <a:lnTo>
                    <a:pt x="16" y="1024"/>
                  </a:lnTo>
                  <a:lnTo>
                    <a:pt x="15" y="1024"/>
                  </a:lnTo>
                  <a:lnTo>
                    <a:pt x="15" y="1023"/>
                  </a:lnTo>
                  <a:lnTo>
                    <a:pt x="15" y="1024"/>
                  </a:lnTo>
                  <a:lnTo>
                    <a:pt x="15" y="1023"/>
                  </a:lnTo>
                  <a:lnTo>
                    <a:pt x="14" y="1023"/>
                  </a:lnTo>
                  <a:lnTo>
                    <a:pt x="13" y="1022"/>
                  </a:lnTo>
                  <a:lnTo>
                    <a:pt x="13" y="1021"/>
                  </a:lnTo>
                  <a:lnTo>
                    <a:pt x="13" y="1022"/>
                  </a:lnTo>
                  <a:lnTo>
                    <a:pt x="12" y="1022"/>
                  </a:lnTo>
                  <a:lnTo>
                    <a:pt x="11" y="1021"/>
                  </a:lnTo>
                  <a:lnTo>
                    <a:pt x="11" y="1020"/>
                  </a:lnTo>
                  <a:lnTo>
                    <a:pt x="11" y="1021"/>
                  </a:lnTo>
                  <a:lnTo>
                    <a:pt x="10" y="1021"/>
                  </a:lnTo>
                  <a:lnTo>
                    <a:pt x="10" y="1020"/>
                  </a:lnTo>
                  <a:lnTo>
                    <a:pt x="10" y="1019"/>
                  </a:lnTo>
                  <a:lnTo>
                    <a:pt x="10" y="1018"/>
                  </a:lnTo>
                  <a:lnTo>
                    <a:pt x="10" y="1017"/>
                  </a:lnTo>
                  <a:lnTo>
                    <a:pt x="10" y="1016"/>
                  </a:lnTo>
                  <a:lnTo>
                    <a:pt x="9" y="1016"/>
                  </a:lnTo>
                  <a:lnTo>
                    <a:pt x="8" y="1016"/>
                  </a:lnTo>
                  <a:lnTo>
                    <a:pt x="7" y="1016"/>
                  </a:lnTo>
                  <a:lnTo>
                    <a:pt x="7" y="1017"/>
                  </a:lnTo>
                  <a:lnTo>
                    <a:pt x="7" y="1016"/>
                  </a:lnTo>
                  <a:lnTo>
                    <a:pt x="7" y="1015"/>
                  </a:lnTo>
                  <a:lnTo>
                    <a:pt x="6" y="1015"/>
                  </a:lnTo>
                  <a:lnTo>
                    <a:pt x="6" y="1016"/>
                  </a:lnTo>
                  <a:lnTo>
                    <a:pt x="5" y="1016"/>
                  </a:lnTo>
                  <a:lnTo>
                    <a:pt x="4" y="1016"/>
                  </a:lnTo>
                  <a:lnTo>
                    <a:pt x="4" y="1015"/>
                  </a:lnTo>
                  <a:lnTo>
                    <a:pt x="4" y="1016"/>
                  </a:lnTo>
                  <a:lnTo>
                    <a:pt x="3" y="1016"/>
                  </a:lnTo>
                  <a:lnTo>
                    <a:pt x="2" y="1016"/>
                  </a:lnTo>
                  <a:lnTo>
                    <a:pt x="1" y="1016"/>
                  </a:lnTo>
                  <a:lnTo>
                    <a:pt x="1" y="1015"/>
                  </a:lnTo>
                  <a:lnTo>
                    <a:pt x="0" y="1014"/>
                  </a:lnTo>
                  <a:lnTo>
                    <a:pt x="0" y="1012"/>
                  </a:lnTo>
                  <a:lnTo>
                    <a:pt x="1" y="1011"/>
                  </a:lnTo>
                  <a:lnTo>
                    <a:pt x="1" y="1010"/>
                  </a:lnTo>
                  <a:lnTo>
                    <a:pt x="1" y="1009"/>
                  </a:lnTo>
                  <a:lnTo>
                    <a:pt x="2" y="1009"/>
                  </a:lnTo>
                  <a:lnTo>
                    <a:pt x="3" y="1008"/>
                  </a:lnTo>
                  <a:lnTo>
                    <a:pt x="4" y="1008"/>
                  </a:lnTo>
                  <a:lnTo>
                    <a:pt x="4" y="1007"/>
                  </a:lnTo>
                  <a:lnTo>
                    <a:pt x="4" y="1008"/>
                  </a:lnTo>
                  <a:lnTo>
                    <a:pt x="5" y="1008"/>
                  </a:lnTo>
                  <a:lnTo>
                    <a:pt x="7" y="1008"/>
                  </a:lnTo>
                  <a:lnTo>
                    <a:pt x="7" y="1009"/>
                  </a:lnTo>
                  <a:lnTo>
                    <a:pt x="7" y="1010"/>
                  </a:lnTo>
                  <a:lnTo>
                    <a:pt x="8" y="1010"/>
                  </a:lnTo>
                  <a:lnTo>
                    <a:pt x="9" y="1010"/>
                  </a:lnTo>
                  <a:lnTo>
                    <a:pt x="8" y="1009"/>
                  </a:lnTo>
                  <a:lnTo>
                    <a:pt x="9" y="1009"/>
                  </a:lnTo>
                  <a:lnTo>
                    <a:pt x="9" y="1008"/>
                  </a:lnTo>
                  <a:lnTo>
                    <a:pt x="8" y="1008"/>
                  </a:lnTo>
                  <a:lnTo>
                    <a:pt x="8" y="1007"/>
                  </a:lnTo>
                  <a:lnTo>
                    <a:pt x="9" y="1007"/>
                  </a:lnTo>
                  <a:lnTo>
                    <a:pt x="8" y="1007"/>
                  </a:lnTo>
                  <a:lnTo>
                    <a:pt x="8" y="1006"/>
                  </a:lnTo>
                  <a:lnTo>
                    <a:pt x="7" y="1006"/>
                  </a:lnTo>
                  <a:lnTo>
                    <a:pt x="8" y="1006"/>
                  </a:lnTo>
                  <a:lnTo>
                    <a:pt x="7" y="1005"/>
                  </a:lnTo>
                  <a:lnTo>
                    <a:pt x="8" y="1005"/>
                  </a:lnTo>
                  <a:lnTo>
                    <a:pt x="7" y="1005"/>
                  </a:lnTo>
                  <a:lnTo>
                    <a:pt x="8" y="1004"/>
                  </a:lnTo>
                  <a:lnTo>
                    <a:pt x="7" y="1004"/>
                  </a:lnTo>
                  <a:lnTo>
                    <a:pt x="8" y="1004"/>
                  </a:lnTo>
                  <a:lnTo>
                    <a:pt x="7" y="1004"/>
                  </a:lnTo>
                  <a:lnTo>
                    <a:pt x="8" y="1004"/>
                  </a:lnTo>
                  <a:lnTo>
                    <a:pt x="7" y="1003"/>
                  </a:lnTo>
                  <a:lnTo>
                    <a:pt x="8" y="1003"/>
                  </a:lnTo>
                  <a:lnTo>
                    <a:pt x="7" y="1003"/>
                  </a:lnTo>
                  <a:lnTo>
                    <a:pt x="7" y="1001"/>
                  </a:lnTo>
                  <a:lnTo>
                    <a:pt x="7" y="1000"/>
                  </a:lnTo>
                  <a:lnTo>
                    <a:pt x="8" y="1000"/>
                  </a:lnTo>
                  <a:lnTo>
                    <a:pt x="9" y="999"/>
                  </a:lnTo>
                  <a:lnTo>
                    <a:pt x="9" y="998"/>
                  </a:lnTo>
                  <a:lnTo>
                    <a:pt x="10" y="998"/>
                  </a:lnTo>
                  <a:lnTo>
                    <a:pt x="10" y="997"/>
                  </a:lnTo>
                  <a:lnTo>
                    <a:pt x="9" y="997"/>
                  </a:lnTo>
                  <a:lnTo>
                    <a:pt x="8" y="997"/>
                  </a:lnTo>
                  <a:lnTo>
                    <a:pt x="8" y="996"/>
                  </a:lnTo>
                  <a:lnTo>
                    <a:pt x="9" y="994"/>
                  </a:lnTo>
                  <a:lnTo>
                    <a:pt x="9" y="995"/>
                  </a:lnTo>
                  <a:lnTo>
                    <a:pt x="10" y="995"/>
                  </a:lnTo>
                  <a:lnTo>
                    <a:pt x="10" y="994"/>
                  </a:lnTo>
                  <a:lnTo>
                    <a:pt x="11" y="994"/>
                  </a:lnTo>
                  <a:lnTo>
                    <a:pt x="11" y="992"/>
                  </a:lnTo>
                  <a:lnTo>
                    <a:pt x="12" y="991"/>
                  </a:lnTo>
                  <a:lnTo>
                    <a:pt x="13" y="991"/>
                  </a:lnTo>
                  <a:lnTo>
                    <a:pt x="13" y="990"/>
                  </a:lnTo>
                  <a:lnTo>
                    <a:pt x="13" y="989"/>
                  </a:lnTo>
                  <a:lnTo>
                    <a:pt x="14" y="988"/>
                  </a:lnTo>
                  <a:lnTo>
                    <a:pt x="14" y="987"/>
                  </a:lnTo>
                  <a:lnTo>
                    <a:pt x="15" y="987"/>
                  </a:lnTo>
                  <a:lnTo>
                    <a:pt x="16" y="987"/>
                  </a:lnTo>
                  <a:lnTo>
                    <a:pt x="17" y="987"/>
                  </a:lnTo>
                  <a:lnTo>
                    <a:pt x="18" y="985"/>
                  </a:lnTo>
                  <a:lnTo>
                    <a:pt x="18" y="984"/>
                  </a:lnTo>
                  <a:lnTo>
                    <a:pt x="19" y="984"/>
                  </a:lnTo>
                  <a:lnTo>
                    <a:pt x="19" y="983"/>
                  </a:lnTo>
                  <a:lnTo>
                    <a:pt x="20" y="982"/>
                  </a:lnTo>
                  <a:lnTo>
                    <a:pt x="20" y="981"/>
                  </a:lnTo>
                  <a:lnTo>
                    <a:pt x="21" y="981"/>
                  </a:lnTo>
                  <a:lnTo>
                    <a:pt x="22" y="981"/>
                  </a:lnTo>
                  <a:lnTo>
                    <a:pt x="23" y="980"/>
                  </a:lnTo>
                  <a:lnTo>
                    <a:pt x="23" y="979"/>
                  </a:lnTo>
                  <a:lnTo>
                    <a:pt x="24" y="979"/>
                  </a:lnTo>
                  <a:lnTo>
                    <a:pt x="23" y="978"/>
                  </a:lnTo>
                  <a:lnTo>
                    <a:pt x="22" y="978"/>
                  </a:lnTo>
                  <a:lnTo>
                    <a:pt x="22" y="977"/>
                  </a:lnTo>
                  <a:lnTo>
                    <a:pt x="23" y="977"/>
                  </a:lnTo>
                  <a:lnTo>
                    <a:pt x="24" y="977"/>
                  </a:lnTo>
                  <a:lnTo>
                    <a:pt x="25" y="978"/>
                  </a:lnTo>
                  <a:lnTo>
                    <a:pt x="26" y="977"/>
                  </a:lnTo>
                  <a:lnTo>
                    <a:pt x="27" y="977"/>
                  </a:lnTo>
                  <a:lnTo>
                    <a:pt x="27" y="976"/>
                  </a:lnTo>
                  <a:lnTo>
                    <a:pt x="27" y="975"/>
                  </a:lnTo>
                  <a:lnTo>
                    <a:pt x="27" y="974"/>
                  </a:lnTo>
                  <a:lnTo>
                    <a:pt x="27" y="973"/>
                  </a:lnTo>
                  <a:lnTo>
                    <a:pt x="28" y="973"/>
                  </a:lnTo>
                  <a:lnTo>
                    <a:pt x="29" y="973"/>
                  </a:lnTo>
                  <a:lnTo>
                    <a:pt x="30" y="973"/>
                  </a:lnTo>
                  <a:lnTo>
                    <a:pt x="30" y="972"/>
                  </a:lnTo>
                  <a:lnTo>
                    <a:pt x="29" y="972"/>
                  </a:lnTo>
                  <a:lnTo>
                    <a:pt x="28" y="971"/>
                  </a:lnTo>
                  <a:lnTo>
                    <a:pt x="27" y="971"/>
                  </a:lnTo>
                  <a:lnTo>
                    <a:pt x="25" y="970"/>
                  </a:lnTo>
                  <a:lnTo>
                    <a:pt x="26" y="969"/>
                  </a:lnTo>
                  <a:lnTo>
                    <a:pt x="26" y="968"/>
                  </a:lnTo>
                  <a:lnTo>
                    <a:pt x="26" y="967"/>
                  </a:lnTo>
                  <a:lnTo>
                    <a:pt x="26" y="966"/>
                  </a:lnTo>
                  <a:lnTo>
                    <a:pt x="27" y="966"/>
                  </a:lnTo>
                  <a:lnTo>
                    <a:pt x="26" y="965"/>
                  </a:lnTo>
                  <a:lnTo>
                    <a:pt x="25" y="965"/>
                  </a:lnTo>
                  <a:lnTo>
                    <a:pt x="24" y="965"/>
                  </a:lnTo>
                  <a:lnTo>
                    <a:pt x="23" y="965"/>
                  </a:lnTo>
                  <a:lnTo>
                    <a:pt x="22" y="965"/>
                  </a:lnTo>
                  <a:lnTo>
                    <a:pt x="20" y="965"/>
                  </a:lnTo>
                  <a:lnTo>
                    <a:pt x="16" y="963"/>
                  </a:lnTo>
                  <a:lnTo>
                    <a:pt x="15" y="962"/>
                  </a:lnTo>
                  <a:lnTo>
                    <a:pt x="14" y="962"/>
                  </a:lnTo>
                  <a:lnTo>
                    <a:pt x="14" y="961"/>
                  </a:lnTo>
                  <a:lnTo>
                    <a:pt x="14" y="960"/>
                  </a:lnTo>
                  <a:lnTo>
                    <a:pt x="15" y="960"/>
                  </a:lnTo>
                  <a:lnTo>
                    <a:pt x="15" y="959"/>
                  </a:lnTo>
                  <a:lnTo>
                    <a:pt x="16" y="958"/>
                  </a:lnTo>
                  <a:lnTo>
                    <a:pt x="18" y="958"/>
                  </a:lnTo>
                  <a:lnTo>
                    <a:pt x="19" y="957"/>
                  </a:lnTo>
                  <a:lnTo>
                    <a:pt x="19" y="956"/>
                  </a:lnTo>
                  <a:lnTo>
                    <a:pt x="20" y="956"/>
                  </a:lnTo>
                  <a:lnTo>
                    <a:pt x="21" y="952"/>
                  </a:lnTo>
                  <a:lnTo>
                    <a:pt x="20" y="951"/>
                  </a:lnTo>
                  <a:lnTo>
                    <a:pt x="20" y="950"/>
                  </a:lnTo>
                  <a:lnTo>
                    <a:pt x="21" y="950"/>
                  </a:lnTo>
                  <a:lnTo>
                    <a:pt x="22" y="949"/>
                  </a:lnTo>
                  <a:lnTo>
                    <a:pt x="23" y="946"/>
                  </a:lnTo>
                  <a:lnTo>
                    <a:pt x="23" y="945"/>
                  </a:lnTo>
                  <a:lnTo>
                    <a:pt x="24" y="945"/>
                  </a:lnTo>
                  <a:lnTo>
                    <a:pt x="24" y="944"/>
                  </a:lnTo>
                  <a:lnTo>
                    <a:pt x="25" y="944"/>
                  </a:lnTo>
                  <a:lnTo>
                    <a:pt x="25" y="942"/>
                  </a:lnTo>
                  <a:lnTo>
                    <a:pt x="25" y="941"/>
                  </a:lnTo>
                  <a:lnTo>
                    <a:pt x="26" y="940"/>
                  </a:lnTo>
                  <a:lnTo>
                    <a:pt x="27" y="940"/>
                  </a:lnTo>
                  <a:lnTo>
                    <a:pt x="28" y="939"/>
                  </a:lnTo>
                  <a:lnTo>
                    <a:pt x="29" y="939"/>
                  </a:lnTo>
                  <a:lnTo>
                    <a:pt x="29" y="940"/>
                  </a:lnTo>
                  <a:close/>
                  <a:moveTo>
                    <a:pt x="530" y="986"/>
                  </a:moveTo>
                  <a:lnTo>
                    <a:pt x="529" y="986"/>
                  </a:lnTo>
                  <a:lnTo>
                    <a:pt x="530" y="986"/>
                  </a:lnTo>
                  <a:close/>
                  <a:moveTo>
                    <a:pt x="512" y="1021"/>
                  </a:moveTo>
                  <a:lnTo>
                    <a:pt x="512" y="1021"/>
                  </a:lnTo>
                  <a:close/>
                  <a:moveTo>
                    <a:pt x="515" y="1012"/>
                  </a:moveTo>
                  <a:lnTo>
                    <a:pt x="515" y="1012"/>
                  </a:lnTo>
                  <a:lnTo>
                    <a:pt x="515" y="1013"/>
                  </a:lnTo>
                  <a:lnTo>
                    <a:pt x="515" y="1012"/>
                  </a:lnTo>
                  <a:close/>
                  <a:moveTo>
                    <a:pt x="515" y="1017"/>
                  </a:moveTo>
                  <a:lnTo>
                    <a:pt x="515" y="1017"/>
                  </a:lnTo>
                  <a:close/>
                  <a:moveTo>
                    <a:pt x="517" y="1019"/>
                  </a:moveTo>
                  <a:lnTo>
                    <a:pt x="517" y="1019"/>
                  </a:lnTo>
                  <a:lnTo>
                    <a:pt x="517" y="1018"/>
                  </a:lnTo>
                  <a:lnTo>
                    <a:pt x="518" y="1018"/>
                  </a:lnTo>
                  <a:lnTo>
                    <a:pt x="518" y="1019"/>
                  </a:lnTo>
                  <a:lnTo>
                    <a:pt x="517" y="1019"/>
                  </a:lnTo>
                  <a:close/>
                  <a:moveTo>
                    <a:pt x="519" y="1018"/>
                  </a:moveTo>
                  <a:lnTo>
                    <a:pt x="519" y="1018"/>
                  </a:lnTo>
                  <a:close/>
                  <a:moveTo>
                    <a:pt x="520" y="1018"/>
                  </a:moveTo>
                  <a:lnTo>
                    <a:pt x="520" y="1017"/>
                  </a:lnTo>
                  <a:lnTo>
                    <a:pt x="521" y="1017"/>
                  </a:lnTo>
                  <a:lnTo>
                    <a:pt x="521" y="1018"/>
                  </a:lnTo>
                  <a:lnTo>
                    <a:pt x="520" y="1018"/>
                  </a:lnTo>
                  <a:close/>
                  <a:moveTo>
                    <a:pt x="520" y="1018"/>
                  </a:moveTo>
                  <a:lnTo>
                    <a:pt x="520" y="1018"/>
                  </a:lnTo>
                  <a:close/>
                  <a:moveTo>
                    <a:pt x="517" y="1018"/>
                  </a:moveTo>
                  <a:lnTo>
                    <a:pt x="517" y="1018"/>
                  </a:lnTo>
                  <a:lnTo>
                    <a:pt x="518" y="1018"/>
                  </a:lnTo>
                  <a:lnTo>
                    <a:pt x="517" y="1018"/>
                  </a:lnTo>
                  <a:close/>
                  <a:moveTo>
                    <a:pt x="550" y="950"/>
                  </a:moveTo>
                  <a:lnTo>
                    <a:pt x="550" y="950"/>
                  </a:lnTo>
                  <a:close/>
                  <a:moveTo>
                    <a:pt x="568" y="914"/>
                  </a:moveTo>
                  <a:lnTo>
                    <a:pt x="568" y="914"/>
                  </a:lnTo>
                  <a:lnTo>
                    <a:pt x="568" y="913"/>
                  </a:lnTo>
                  <a:lnTo>
                    <a:pt x="568" y="914"/>
                  </a:lnTo>
                  <a:close/>
                  <a:moveTo>
                    <a:pt x="569" y="914"/>
                  </a:moveTo>
                  <a:lnTo>
                    <a:pt x="569" y="914"/>
                  </a:lnTo>
                  <a:close/>
                  <a:moveTo>
                    <a:pt x="556" y="936"/>
                  </a:moveTo>
                  <a:lnTo>
                    <a:pt x="556" y="935"/>
                  </a:lnTo>
                  <a:lnTo>
                    <a:pt x="557" y="935"/>
                  </a:lnTo>
                  <a:lnTo>
                    <a:pt x="557" y="936"/>
                  </a:lnTo>
                  <a:lnTo>
                    <a:pt x="556" y="936"/>
                  </a:lnTo>
                  <a:close/>
                  <a:moveTo>
                    <a:pt x="567" y="920"/>
                  </a:moveTo>
                  <a:lnTo>
                    <a:pt x="567" y="919"/>
                  </a:lnTo>
                  <a:lnTo>
                    <a:pt x="568" y="919"/>
                  </a:lnTo>
                  <a:lnTo>
                    <a:pt x="568" y="920"/>
                  </a:lnTo>
                  <a:lnTo>
                    <a:pt x="567" y="920"/>
                  </a:lnTo>
                  <a:close/>
                  <a:moveTo>
                    <a:pt x="568" y="919"/>
                  </a:moveTo>
                  <a:lnTo>
                    <a:pt x="568" y="918"/>
                  </a:lnTo>
                  <a:lnTo>
                    <a:pt x="569" y="918"/>
                  </a:lnTo>
                  <a:lnTo>
                    <a:pt x="569" y="919"/>
                  </a:lnTo>
                  <a:lnTo>
                    <a:pt x="568" y="919"/>
                  </a:lnTo>
                  <a:close/>
                  <a:moveTo>
                    <a:pt x="567" y="919"/>
                  </a:moveTo>
                  <a:lnTo>
                    <a:pt x="567" y="919"/>
                  </a:lnTo>
                  <a:lnTo>
                    <a:pt x="568" y="918"/>
                  </a:lnTo>
                  <a:lnTo>
                    <a:pt x="568" y="919"/>
                  </a:lnTo>
                  <a:lnTo>
                    <a:pt x="567" y="919"/>
                  </a:lnTo>
                  <a:close/>
                  <a:moveTo>
                    <a:pt x="563" y="926"/>
                  </a:moveTo>
                  <a:lnTo>
                    <a:pt x="563" y="926"/>
                  </a:lnTo>
                  <a:lnTo>
                    <a:pt x="564" y="926"/>
                  </a:lnTo>
                  <a:lnTo>
                    <a:pt x="563" y="927"/>
                  </a:lnTo>
                  <a:lnTo>
                    <a:pt x="563" y="926"/>
                  </a:lnTo>
                  <a:close/>
                  <a:moveTo>
                    <a:pt x="563" y="930"/>
                  </a:moveTo>
                  <a:lnTo>
                    <a:pt x="563" y="929"/>
                  </a:lnTo>
                  <a:lnTo>
                    <a:pt x="564" y="929"/>
                  </a:lnTo>
                  <a:lnTo>
                    <a:pt x="564" y="930"/>
                  </a:lnTo>
                  <a:lnTo>
                    <a:pt x="563" y="930"/>
                  </a:lnTo>
                  <a:close/>
                  <a:moveTo>
                    <a:pt x="564" y="930"/>
                  </a:moveTo>
                  <a:lnTo>
                    <a:pt x="563" y="930"/>
                  </a:lnTo>
                  <a:lnTo>
                    <a:pt x="564" y="930"/>
                  </a:lnTo>
                  <a:close/>
                  <a:moveTo>
                    <a:pt x="572" y="927"/>
                  </a:moveTo>
                  <a:lnTo>
                    <a:pt x="572" y="927"/>
                  </a:lnTo>
                  <a:lnTo>
                    <a:pt x="573" y="927"/>
                  </a:lnTo>
                  <a:lnTo>
                    <a:pt x="572" y="927"/>
                  </a:lnTo>
                  <a:close/>
                  <a:moveTo>
                    <a:pt x="573" y="927"/>
                  </a:moveTo>
                  <a:lnTo>
                    <a:pt x="573" y="927"/>
                  </a:lnTo>
                  <a:lnTo>
                    <a:pt x="573" y="926"/>
                  </a:lnTo>
                  <a:lnTo>
                    <a:pt x="574" y="926"/>
                  </a:lnTo>
                  <a:lnTo>
                    <a:pt x="574" y="927"/>
                  </a:lnTo>
                  <a:lnTo>
                    <a:pt x="573" y="927"/>
                  </a:lnTo>
                  <a:close/>
                </a:path>
              </a:pathLst>
            </a:custGeom>
            <a:noFill/>
            <a:ln w="19050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67" name="Freeform 761"/>
            <p:cNvSpPr>
              <a:spLocks/>
            </p:cNvSpPr>
            <p:nvPr/>
          </p:nvSpPr>
          <p:spPr bwMode="auto">
            <a:xfrm>
              <a:off x="8562891" y="3342161"/>
              <a:ext cx="805" cy="0"/>
            </a:xfrm>
            <a:custGeom>
              <a:avLst/>
              <a:gdLst>
                <a:gd name="T0" fmla="*/ 2147483647 w 1"/>
                <a:gd name="T1" fmla="*/ 0 w 1"/>
                <a:gd name="T2" fmla="*/ 0 w 1"/>
                <a:gd name="T3" fmla="*/ 2147483647 w 1"/>
                <a:gd name="T4" fmla="*/ 2147483647 w 1"/>
                <a:gd name="T5" fmla="*/ 2147483647 w 1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6">
                  <a:pos x="T0" y="0"/>
                </a:cxn>
                <a:cxn ang="T7">
                  <a:pos x="T1" y="0"/>
                </a:cxn>
                <a:cxn ang="T8">
                  <a:pos x="T2" y="0"/>
                </a:cxn>
                <a:cxn ang="T9">
                  <a:pos x="T3" y="0"/>
                </a:cxn>
                <a:cxn ang="T10">
                  <a:pos x="T4" y="0"/>
                </a:cxn>
                <a:cxn ang="T11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68" name="Freeform 762"/>
            <p:cNvSpPr>
              <a:spLocks/>
            </p:cNvSpPr>
            <p:nvPr/>
          </p:nvSpPr>
          <p:spPr bwMode="auto">
            <a:xfrm>
              <a:off x="8549208" y="3370397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69" name="Freeform 763"/>
            <p:cNvSpPr>
              <a:spLocks/>
            </p:cNvSpPr>
            <p:nvPr/>
          </p:nvSpPr>
          <p:spPr bwMode="auto">
            <a:xfrm>
              <a:off x="8551623" y="3363137"/>
              <a:ext cx="0" cy="807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  <a:gd name="T4" fmla="*/ 0 h 1"/>
                <a:gd name="T5" fmla="*/ 0 h 1"/>
                <a:gd name="T6" fmla="*/ 0 h 1"/>
                <a:gd name="T7" fmla="*/ 0 h 1"/>
                <a:gd name="T8" fmla="*/ 0 h 1"/>
                <a:gd name="T9" fmla="*/ 2147483647 h 1"/>
                <a:gd name="T10" fmla="*/ 0 h 1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2">
                  <a:pos x="0" y="T0"/>
                </a:cxn>
                <a:cxn ang="T13">
                  <a:pos x="0" y="T1"/>
                </a:cxn>
                <a:cxn ang="T14">
                  <a:pos x="0" y="T2"/>
                </a:cxn>
                <a:cxn ang="T15">
                  <a:pos x="0" y="T3"/>
                </a:cxn>
                <a:cxn ang="T16">
                  <a:pos x="0" y="T4"/>
                </a:cxn>
                <a:cxn ang="T17">
                  <a:pos x="0" y="T5"/>
                </a:cxn>
                <a:cxn ang="T18">
                  <a:pos x="0" y="T6"/>
                </a:cxn>
                <a:cxn ang="T19">
                  <a:pos x="0" y="T7"/>
                </a:cxn>
                <a:cxn ang="T20">
                  <a:pos x="0" y="T8"/>
                </a:cxn>
                <a:cxn ang="T21">
                  <a:pos x="0" y="T9"/>
                </a:cxn>
                <a:cxn ang="T22">
                  <a:pos x="0" y="T10"/>
                </a:cxn>
                <a:cxn ang="T23">
                  <a:pos x="0" y="T1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70" name="Rectangle 764"/>
            <p:cNvSpPr>
              <a:spLocks noChangeArrowheads="1"/>
            </p:cNvSpPr>
            <p:nvPr/>
          </p:nvSpPr>
          <p:spPr bwMode="auto">
            <a:xfrm>
              <a:off x="8551623" y="3367171"/>
              <a:ext cx="805" cy="807"/>
            </a:xfrm>
            <a:prstGeom prst="rect">
              <a:avLst/>
            </a:pr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71" name="Freeform 765"/>
            <p:cNvSpPr>
              <a:spLocks/>
            </p:cNvSpPr>
            <p:nvPr/>
          </p:nvSpPr>
          <p:spPr bwMode="auto">
            <a:xfrm>
              <a:off x="8553232" y="3367977"/>
              <a:ext cx="805" cy="807"/>
            </a:xfrm>
            <a:custGeom>
              <a:avLst/>
              <a:gdLst>
                <a:gd name="T0" fmla="*/ 0 w 1"/>
                <a:gd name="T1" fmla="*/ 2147483647 h 1"/>
                <a:gd name="T2" fmla="*/ 0 w 1"/>
                <a:gd name="T3" fmla="*/ 2147483647 h 1"/>
                <a:gd name="T4" fmla="*/ 0 w 1"/>
                <a:gd name="T5" fmla="*/ 0 h 1"/>
                <a:gd name="T6" fmla="*/ 0 w 1"/>
                <a:gd name="T7" fmla="*/ 0 h 1"/>
                <a:gd name="T8" fmla="*/ 2147483647 w 1"/>
                <a:gd name="T9" fmla="*/ 0 h 1"/>
                <a:gd name="T10" fmla="*/ 2147483647 w 1"/>
                <a:gd name="T11" fmla="*/ 0 h 1"/>
                <a:gd name="T12" fmla="*/ 2147483647 w 1"/>
                <a:gd name="T13" fmla="*/ 0 h 1"/>
                <a:gd name="T14" fmla="*/ 2147483647 w 1"/>
                <a:gd name="T15" fmla="*/ 0 h 1"/>
                <a:gd name="T16" fmla="*/ 2147483647 w 1"/>
                <a:gd name="T17" fmla="*/ 2147483647 h 1"/>
                <a:gd name="T18" fmla="*/ 2147483647 w 1"/>
                <a:gd name="T19" fmla="*/ 2147483647 h 1"/>
                <a:gd name="T20" fmla="*/ 2147483647 w 1"/>
                <a:gd name="T21" fmla="*/ 2147483647 h 1"/>
                <a:gd name="T22" fmla="*/ 0 w 1"/>
                <a:gd name="T23" fmla="*/ 2147483647 h 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72" name="Freeform 766"/>
            <p:cNvSpPr>
              <a:spLocks/>
            </p:cNvSpPr>
            <p:nvPr/>
          </p:nvSpPr>
          <p:spPr bwMode="auto">
            <a:xfrm>
              <a:off x="8554842" y="3367977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  <a:cxn ang="T6">
                  <a:pos x="0" y="0"/>
                </a:cxn>
                <a:cxn ang="T7">
                  <a:pos x="0" y="0"/>
                </a:cxn>
                <a:cxn ang="T8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73" name="Freeform 767"/>
            <p:cNvSpPr>
              <a:spLocks/>
            </p:cNvSpPr>
            <p:nvPr/>
          </p:nvSpPr>
          <p:spPr bwMode="auto">
            <a:xfrm>
              <a:off x="8555647" y="3367171"/>
              <a:ext cx="805" cy="807"/>
            </a:xfrm>
            <a:custGeom>
              <a:avLst/>
              <a:gdLst>
                <a:gd name="T0" fmla="*/ 0 w 1"/>
                <a:gd name="T1" fmla="*/ 2147483647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0 w 1"/>
                <a:gd name="T13" fmla="*/ 0 h 1"/>
                <a:gd name="T14" fmla="*/ 2147483647 w 1"/>
                <a:gd name="T15" fmla="*/ 0 h 1"/>
                <a:gd name="T16" fmla="*/ 2147483647 w 1"/>
                <a:gd name="T17" fmla="*/ 2147483647 h 1"/>
                <a:gd name="T18" fmla="*/ 2147483647 w 1"/>
                <a:gd name="T19" fmla="*/ 2147483647 h 1"/>
                <a:gd name="T20" fmla="*/ 2147483647 w 1"/>
                <a:gd name="T21" fmla="*/ 2147483647 h 1"/>
                <a:gd name="T22" fmla="*/ 0 w 1"/>
                <a:gd name="T23" fmla="*/ 2147483647 h 1"/>
                <a:gd name="T24" fmla="*/ 0 w 1"/>
                <a:gd name="T25" fmla="*/ 2147483647 h 1"/>
                <a:gd name="T26" fmla="*/ 0 w 1"/>
                <a:gd name="T27" fmla="*/ 2147483647 h 1"/>
                <a:gd name="T28" fmla="*/ 0 w 1"/>
                <a:gd name="T29" fmla="*/ 2147483647 h 1"/>
                <a:gd name="T30" fmla="*/ 0 w 1"/>
                <a:gd name="T31" fmla="*/ 2147483647 h 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74" name="Rectangle 768"/>
            <p:cNvSpPr>
              <a:spLocks noChangeArrowheads="1"/>
            </p:cNvSpPr>
            <p:nvPr/>
          </p:nvSpPr>
          <p:spPr bwMode="auto">
            <a:xfrm>
              <a:off x="8555647" y="3367977"/>
              <a:ext cx="805" cy="807"/>
            </a:xfrm>
            <a:prstGeom prst="rect">
              <a:avLst/>
            </a:pr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75" name="Freeform 769"/>
            <p:cNvSpPr>
              <a:spLocks/>
            </p:cNvSpPr>
            <p:nvPr/>
          </p:nvSpPr>
          <p:spPr bwMode="auto">
            <a:xfrm>
              <a:off x="8553232" y="3367977"/>
              <a:ext cx="805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2147483647 w 1"/>
                <a:gd name="T4" fmla="*/ 2147483647 w 1"/>
                <a:gd name="T5" fmla="*/ 2147483647 w 1"/>
                <a:gd name="T6" fmla="*/ 2147483647 w 1"/>
                <a:gd name="T7" fmla="*/ 2147483647 w 1"/>
                <a:gd name="T8" fmla="*/ 0 w 1"/>
                <a:gd name="T9" fmla="*/ 0 w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</a:gdLst>
              <a:ahLst/>
              <a:cxnLst>
                <a:cxn ang="T10">
                  <a:pos x="T0" y="0"/>
                </a:cxn>
                <a:cxn ang="T11">
                  <a:pos x="T1" y="0"/>
                </a:cxn>
                <a:cxn ang="T12">
                  <a:pos x="T2" y="0"/>
                </a:cxn>
                <a:cxn ang="T13">
                  <a:pos x="T3" y="0"/>
                </a:cxn>
                <a:cxn ang="T14">
                  <a:pos x="T4" y="0"/>
                </a:cxn>
                <a:cxn ang="T15">
                  <a:pos x="T5" y="0"/>
                </a:cxn>
                <a:cxn ang="T16">
                  <a:pos x="T6" y="0"/>
                </a:cxn>
                <a:cxn ang="T17">
                  <a:pos x="T7" y="0"/>
                </a:cxn>
                <a:cxn ang="T18">
                  <a:pos x="T8" y="0"/>
                </a:cxn>
                <a:cxn ang="T19">
                  <a:pos x="T9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76" name="Freeform 770"/>
            <p:cNvSpPr>
              <a:spLocks/>
            </p:cNvSpPr>
            <p:nvPr/>
          </p:nvSpPr>
          <p:spPr bwMode="auto">
            <a:xfrm>
              <a:off x="8579793" y="3313118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  <a:gd name="T6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  <a:cxn ang="T6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77" name="Freeform 771"/>
            <p:cNvSpPr>
              <a:spLocks/>
            </p:cNvSpPr>
            <p:nvPr/>
          </p:nvSpPr>
          <p:spPr bwMode="auto">
            <a:xfrm>
              <a:off x="8594280" y="3283269"/>
              <a:ext cx="0" cy="807"/>
            </a:xfrm>
            <a:custGeom>
              <a:avLst/>
              <a:gdLst>
                <a:gd name="T0" fmla="*/ 2147483647 h 1"/>
                <a:gd name="T1" fmla="*/ 2147483647 h 1"/>
                <a:gd name="T2" fmla="*/ 0 h 1"/>
                <a:gd name="T3" fmla="*/ 2147483647 h 1"/>
                <a:gd name="T4" fmla="*/ 2147483647 h 1"/>
                <a:gd name="T5" fmla="*/ 2147483647 h 1"/>
                <a:gd name="T6" fmla="*/ 2147483647 h 1"/>
                <a:gd name="T7" fmla="*/ 2147483647 h 1"/>
                <a:gd name="T8" fmla="*/ 2147483647 h 1"/>
                <a:gd name="T9" fmla="*/ 2147483647 h 1"/>
                <a:gd name="T10" fmla="*/ 2147483647 h 1"/>
                <a:gd name="T11" fmla="*/ 2147483647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2">
                  <a:pos x="0" y="T0"/>
                </a:cxn>
                <a:cxn ang="T13">
                  <a:pos x="0" y="T1"/>
                </a:cxn>
                <a:cxn ang="T14">
                  <a:pos x="0" y="T2"/>
                </a:cxn>
                <a:cxn ang="T15">
                  <a:pos x="0" y="T3"/>
                </a:cxn>
                <a:cxn ang="T16">
                  <a:pos x="0" y="T4"/>
                </a:cxn>
                <a:cxn ang="T17">
                  <a:pos x="0" y="T5"/>
                </a:cxn>
                <a:cxn ang="T18">
                  <a:pos x="0" y="T6"/>
                </a:cxn>
                <a:cxn ang="T19">
                  <a:pos x="0" y="T7"/>
                </a:cxn>
                <a:cxn ang="T20">
                  <a:pos x="0" y="T8"/>
                </a:cxn>
                <a:cxn ang="T21">
                  <a:pos x="0" y="T9"/>
                </a:cxn>
                <a:cxn ang="T22">
                  <a:pos x="0" y="T10"/>
                </a:cxn>
                <a:cxn ang="T23">
                  <a:pos x="0" y="T11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78" name="Freeform 772"/>
            <p:cNvSpPr>
              <a:spLocks/>
            </p:cNvSpPr>
            <p:nvPr/>
          </p:nvSpPr>
          <p:spPr bwMode="auto">
            <a:xfrm>
              <a:off x="8595086" y="3284076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  <a:cxn ang="T6">
                  <a:pos x="0" y="0"/>
                </a:cxn>
                <a:cxn ang="T7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79" name="Freeform 773"/>
            <p:cNvSpPr>
              <a:spLocks/>
            </p:cNvSpPr>
            <p:nvPr/>
          </p:nvSpPr>
          <p:spPr bwMode="auto">
            <a:xfrm>
              <a:off x="8584623" y="3301017"/>
              <a:ext cx="805" cy="807"/>
            </a:xfrm>
            <a:custGeom>
              <a:avLst/>
              <a:gdLst>
                <a:gd name="T0" fmla="*/ 0 w 1"/>
                <a:gd name="T1" fmla="*/ 2147483647 h 1"/>
                <a:gd name="T2" fmla="*/ 0 w 1"/>
                <a:gd name="T3" fmla="*/ 0 h 1"/>
                <a:gd name="T4" fmla="*/ 0 w 1"/>
                <a:gd name="T5" fmla="*/ 0 h 1"/>
                <a:gd name="T6" fmla="*/ 2147483647 w 1"/>
                <a:gd name="T7" fmla="*/ 0 h 1"/>
                <a:gd name="T8" fmla="*/ 2147483647 w 1"/>
                <a:gd name="T9" fmla="*/ 0 h 1"/>
                <a:gd name="T10" fmla="*/ 2147483647 w 1"/>
                <a:gd name="T11" fmla="*/ 2147483647 h 1"/>
                <a:gd name="T12" fmla="*/ 2147483647 w 1"/>
                <a:gd name="T13" fmla="*/ 2147483647 h 1"/>
                <a:gd name="T14" fmla="*/ 2147483647 w 1"/>
                <a:gd name="T15" fmla="*/ 2147483647 h 1"/>
                <a:gd name="T16" fmla="*/ 2147483647 w 1"/>
                <a:gd name="T17" fmla="*/ 2147483647 h 1"/>
                <a:gd name="T18" fmla="*/ 0 w 1"/>
                <a:gd name="T19" fmla="*/ 2147483647 h 1"/>
                <a:gd name="T20" fmla="*/ 0 w 1"/>
                <a:gd name="T21" fmla="*/ 2147483647 h 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80" name="Freeform 774"/>
            <p:cNvSpPr>
              <a:spLocks/>
            </p:cNvSpPr>
            <p:nvPr/>
          </p:nvSpPr>
          <p:spPr bwMode="auto">
            <a:xfrm>
              <a:off x="8593475" y="3288109"/>
              <a:ext cx="805" cy="807"/>
            </a:xfrm>
            <a:custGeom>
              <a:avLst/>
              <a:gdLst>
                <a:gd name="T0" fmla="*/ 0 w 1"/>
                <a:gd name="T1" fmla="*/ 2147483647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2147483647 w 1"/>
                <a:gd name="T9" fmla="*/ 0 h 1"/>
                <a:gd name="T10" fmla="*/ 2147483647 w 1"/>
                <a:gd name="T11" fmla="*/ 2147483647 h 1"/>
                <a:gd name="T12" fmla="*/ 0 w 1"/>
                <a:gd name="T13" fmla="*/ 2147483647 h 1"/>
                <a:gd name="T14" fmla="*/ 0 w 1"/>
                <a:gd name="T15" fmla="*/ 2147483647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81" name="Freeform 775"/>
            <p:cNvSpPr>
              <a:spLocks/>
            </p:cNvSpPr>
            <p:nvPr/>
          </p:nvSpPr>
          <p:spPr bwMode="auto">
            <a:xfrm>
              <a:off x="8594280" y="3287303"/>
              <a:ext cx="805" cy="807"/>
            </a:xfrm>
            <a:custGeom>
              <a:avLst/>
              <a:gdLst>
                <a:gd name="T0" fmla="*/ 0 w 1"/>
                <a:gd name="T1" fmla="*/ 2147483647 h 1"/>
                <a:gd name="T2" fmla="*/ 0 w 1"/>
                <a:gd name="T3" fmla="*/ 0 h 1"/>
                <a:gd name="T4" fmla="*/ 0 w 1"/>
                <a:gd name="T5" fmla="*/ 0 h 1"/>
                <a:gd name="T6" fmla="*/ 2147483647 w 1"/>
                <a:gd name="T7" fmla="*/ 0 h 1"/>
                <a:gd name="T8" fmla="*/ 2147483647 w 1"/>
                <a:gd name="T9" fmla="*/ 0 h 1"/>
                <a:gd name="T10" fmla="*/ 2147483647 w 1"/>
                <a:gd name="T11" fmla="*/ 0 h 1"/>
                <a:gd name="T12" fmla="*/ 2147483647 w 1"/>
                <a:gd name="T13" fmla="*/ 2147483647 h 1"/>
                <a:gd name="T14" fmla="*/ 2147483647 w 1"/>
                <a:gd name="T15" fmla="*/ 2147483647 h 1"/>
                <a:gd name="T16" fmla="*/ 0 w 1"/>
                <a:gd name="T17" fmla="*/ 2147483647 h 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82" name="Freeform 776"/>
            <p:cNvSpPr>
              <a:spLocks/>
            </p:cNvSpPr>
            <p:nvPr/>
          </p:nvSpPr>
          <p:spPr bwMode="auto">
            <a:xfrm>
              <a:off x="8593475" y="3287303"/>
              <a:ext cx="805" cy="807"/>
            </a:xfrm>
            <a:custGeom>
              <a:avLst/>
              <a:gdLst>
                <a:gd name="T0" fmla="*/ 0 w 1"/>
                <a:gd name="T1" fmla="*/ 2147483647 h 1"/>
                <a:gd name="T2" fmla="*/ 0 w 1"/>
                <a:gd name="T3" fmla="*/ 2147483647 h 1"/>
                <a:gd name="T4" fmla="*/ 2147483647 w 1"/>
                <a:gd name="T5" fmla="*/ 0 h 1"/>
                <a:gd name="T6" fmla="*/ 2147483647 w 1"/>
                <a:gd name="T7" fmla="*/ 0 h 1"/>
                <a:gd name="T8" fmla="*/ 2147483647 w 1"/>
                <a:gd name="T9" fmla="*/ 0 h 1"/>
                <a:gd name="T10" fmla="*/ 2147483647 w 1"/>
                <a:gd name="T11" fmla="*/ 2147483647 h 1"/>
                <a:gd name="T12" fmla="*/ 2147483647 w 1"/>
                <a:gd name="T13" fmla="*/ 2147483647 h 1"/>
                <a:gd name="T14" fmla="*/ 2147483647 w 1"/>
                <a:gd name="T15" fmla="*/ 2147483647 h 1"/>
                <a:gd name="T16" fmla="*/ 0 w 1"/>
                <a:gd name="T17" fmla="*/ 2147483647 h 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83" name="Freeform 777"/>
            <p:cNvSpPr>
              <a:spLocks/>
            </p:cNvSpPr>
            <p:nvPr/>
          </p:nvSpPr>
          <p:spPr bwMode="auto">
            <a:xfrm>
              <a:off x="8590256" y="3293756"/>
              <a:ext cx="805" cy="80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2147483647 w 1"/>
                <a:gd name="T7" fmla="*/ 0 h 1"/>
                <a:gd name="T8" fmla="*/ 2147483647 w 1"/>
                <a:gd name="T9" fmla="*/ 0 h 1"/>
                <a:gd name="T10" fmla="*/ 0 w 1"/>
                <a:gd name="T11" fmla="*/ 2147483647 h 1"/>
                <a:gd name="T12" fmla="*/ 0 w 1"/>
                <a:gd name="T13" fmla="*/ 2147483647 h 1"/>
                <a:gd name="T14" fmla="*/ 0 w 1"/>
                <a:gd name="T15" fmla="*/ 0 h 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84" name="Freeform 778"/>
            <p:cNvSpPr>
              <a:spLocks/>
            </p:cNvSpPr>
            <p:nvPr/>
          </p:nvSpPr>
          <p:spPr bwMode="auto">
            <a:xfrm>
              <a:off x="8590256" y="3296177"/>
              <a:ext cx="805" cy="807"/>
            </a:xfrm>
            <a:custGeom>
              <a:avLst/>
              <a:gdLst>
                <a:gd name="T0" fmla="*/ 0 w 1"/>
                <a:gd name="T1" fmla="*/ 2147483647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2147483647 w 1"/>
                <a:gd name="T11" fmla="*/ 0 h 1"/>
                <a:gd name="T12" fmla="*/ 2147483647 w 1"/>
                <a:gd name="T13" fmla="*/ 2147483647 h 1"/>
                <a:gd name="T14" fmla="*/ 0 w 1"/>
                <a:gd name="T15" fmla="*/ 2147483647 h 1"/>
                <a:gd name="T16" fmla="*/ 0 w 1"/>
                <a:gd name="T17" fmla="*/ 2147483647 h 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85" name="Freeform 779"/>
            <p:cNvSpPr>
              <a:spLocks/>
            </p:cNvSpPr>
            <p:nvPr/>
          </p:nvSpPr>
          <p:spPr bwMode="auto">
            <a:xfrm>
              <a:off x="8590256" y="3296983"/>
              <a:ext cx="805" cy="0"/>
            </a:xfrm>
            <a:custGeom>
              <a:avLst/>
              <a:gdLst>
                <a:gd name="T0" fmla="*/ 2147483647 w 1"/>
                <a:gd name="T1" fmla="*/ 0 w 1"/>
                <a:gd name="T2" fmla="*/ 2147483647 w 1"/>
                <a:gd name="T3" fmla="*/ 2147483647 w 1"/>
                <a:gd name="T4" fmla="*/ 2147483647 w 1"/>
                <a:gd name="T5" fmla="*/ 2147483647 w 1"/>
                <a:gd name="T6" fmla="*/ 2147483647 w 1"/>
                <a:gd name="T7" fmla="*/ 2147483647 w 1"/>
                <a:gd name="T8" fmla="*/ 2147483647 w 1"/>
                <a:gd name="T9" fmla="*/ 0 60000 65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9">
                  <a:pos x="T0" y="0"/>
                </a:cxn>
                <a:cxn ang="T10">
                  <a:pos x="T1" y="0"/>
                </a:cxn>
                <a:cxn ang="T11">
                  <a:pos x="T2" y="0"/>
                </a:cxn>
                <a:cxn ang="T12">
                  <a:pos x="T3" y="0"/>
                </a:cxn>
                <a:cxn ang="T13">
                  <a:pos x="T4" y="0"/>
                </a:cxn>
                <a:cxn ang="T14">
                  <a:pos x="T5" y="0"/>
                </a:cxn>
                <a:cxn ang="T15">
                  <a:pos x="T6" y="0"/>
                </a:cxn>
                <a:cxn ang="T16">
                  <a:pos x="T7" y="0"/>
                </a:cxn>
                <a:cxn ang="T17">
                  <a:pos x="T8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86" name="Freeform 780"/>
            <p:cNvSpPr>
              <a:spLocks/>
            </p:cNvSpPr>
            <p:nvPr/>
          </p:nvSpPr>
          <p:spPr bwMode="auto">
            <a:xfrm>
              <a:off x="8597500" y="3294563"/>
              <a:ext cx="805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2147483647 w 1"/>
                <a:gd name="T5" fmla="*/ 2147483647 w 1"/>
                <a:gd name="T6" fmla="*/ 2147483647 w 1"/>
                <a:gd name="T7" fmla="*/ 0 w 1"/>
                <a:gd name="T8" fmla="*/ 0 w 1"/>
                <a:gd name="T9" fmla="*/ 0 60000 65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9">
                  <a:pos x="T0" y="0"/>
                </a:cxn>
                <a:cxn ang="T10">
                  <a:pos x="T1" y="0"/>
                </a:cxn>
                <a:cxn ang="T11">
                  <a:pos x="T2" y="0"/>
                </a:cxn>
                <a:cxn ang="T12">
                  <a:pos x="T3" y="0"/>
                </a:cxn>
                <a:cxn ang="T13">
                  <a:pos x="T4" y="0"/>
                </a:cxn>
                <a:cxn ang="T14">
                  <a:pos x="T5" y="0"/>
                </a:cxn>
                <a:cxn ang="T15">
                  <a:pos x="T6" y="0"/>
                </a:cxn>
                <a:cxn ang="T16">
                  <a:pos x="T7" y="0"/>
                </a:cxn>
                <a:cxn ang="T17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1187" name="Freeform 781"/>
            <p:cNvSpPr>
              <a:spLocks/>
            </p:cNvSpPr>
            <p:nvPr/>
          </p:nvSpPr>
          <p:spPr bwMode="auto">
            <a:xfrm>
              <a:off x="8598305" y="3293756"/>
              <a:ext cx="805" cy="807"/>
            </a:xfrm>
            <a:custGeom>
              <a:avLst/>
              <a:gdLst>
                <a:gd name="T0" fmla="*/ 0 w 1"/>
                <a:gd name="T1" fmla="*/ 2147483647 h 1"/>
                <a:gd name="T2" fmla="*/ 0 w 1"/>
                <a:gd name="T3" fmla="*/ 2147483647 h 1"/>
                <a:gd name="T4" fmla="*/ 0 w 1"/>
                <a:gd name="T5" fmla="*/ 0 h 1"/>
                <a:gd name="T6" fmla="*/ 2147483647 w 1"/>
                <a:gd name="T7" fmla="*/ 0 h 1"/>
                <a:gd name="T8" fmla="*/ 2147483647 w 1"/>
                <a:gd name="T9" fmla="*/ 2147483647 h 1"/>
                <a:gd name="T10" fmla="*/ 2147483647 w 1"/>
                <a:gd name="T11" fmla="*/ 2147483647 h 1"/>
                <a:gd name="T12" fmla="*/ 0 w 1"/>
                <a:gd name="T13" fmla="*/ 2147483647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 w="0" cap="rnd">
              <a:solidFill>
                <a:schemeClr val="accent3">
                  <a:lumMod val="75000"/>
                </a:schemeClr>
              </a:solidFill>
              <a:prstDash val="solid"/>
              <a:round/>
              <a:headEnd/>
              <a:tailEnd/>
            </a:ln>
            <a:extLst/>
          </p:spPr>
          <p:txBody>
            <a:bodyPr/>
            <a:lstStyle/>
            <a:p>
              <a:endParaRPr lang="pt-BR">
                <a:solidFill>
                  <a:srgbClr val="FFFFFF"/>
                </a:solidFill>
              </a:endParaRPr>
            </a:p>
          </p:txBody>
        </p:sp>
        <p:sp>
          <p:nvSpPr>
            <p:cNvPr id="929" name="CaixaDeTexto 928"/>
            <p:cNvSpPr txBox="1"/>
            <p:nvPr/>
          </p:nvSpPr>
          <p:spPr bwMode="auto">
            <a:xfrm>
              <a:off x="8747245" y="3078055"/>
              <a:ext cx="641287" cy="678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eaLnBrk="1" hangingPunct="1">
                <a:buClr>
                  <a:schemeClr val="tx2"/>
                </a:buClr>
              </a:pPr>
              <a:r>
                <a:rPr lang="pt-BR" sz="600" b="1" dirty="0"/>
                <a:t>Porto Norte Capixaba</a:t>
              </a:r>
            </a:p>
          </p:txBody>
        </p:sp>
        <p:sp>
          <p:nvSpPr>
            <p:cNvPr id="930" name="Forma livre 929"/>
            <p:cNvSpPr/>
            <p:nvPr/>
          </p:nvSpPr>
          <p:spPr bwMode="auto">
            <a:xfrm>
              <a:off x="8274768" y="1183405"/>
              <a:ext cx="616253" cy="1392072"/>
            </a:xfrm>
            <a:custGeom>
              <a:avLst/>
              <a:gdLst>
                <a:gd name="connsiteX0" fmla="*/ 0 w 844934"/>
                <a:gd name="connsiteY0" fmla="*/ 1895475 h 1895475"/>
                <a:gd name="connsiteX1" fmla="*/ 61912 w 844934"/>
                <a:gd name="connsiteY1" fmla="*/ 1852613 h 1895475"/>
                <a:gd name="connsiteX2" fmla="*/ 80962 w 844934"/>
                <a:gd name="connsiteY2" fmla="*/ 1795463 h 1895475"/>
                <a:gd name="connsiteX3" fmla="*/ 104775 w 844934"/>
                <a:gd name="connsiteY3" fmla="*/ 1719263 h 1895475"/>
                <a:gd name="connsiteX4" fmla="*/ 119062 w 844934"/>
                <a:gd name="connsiteY4" fmla="*/ 1666875 h 1895475"/>
                <a:gd name="connsiteX5" fmla="*/ 90487 w 844934"/>
                <a:gd name="connsiteY5" fmla="*/ 1576388 h 1895475"/>
                <a:gd name="connsiteX6" fmla="*/ 119062 w 844934"/>
                <a:gd name="connsiteY6" fmla="*/ 1495425 h 1895475"/>
                <a:gd name="connsiteX7" fmla="*/ 147637 w 844934"/>
                <a:gd name="connsiteY7" fmla="*/ 1462088 h 1895475"/>
                <a:gd name="connsiteX8" fmla="*/ 128587 w 844934"/>
                <a:gd name="connsiteY8" fmla="*/ 1347788 h 1895475"/>
                <a:gd name="connsiteX9" fmla="*/ 133350 w 844934"/>
                <a:gd name="connsiteY9" fmla="*/ 1243013 h 1895475"/>
                <a:gd name="connsiteX10" fmla="*/ 157162 w 844934"/>
                <a:gd name="connsiteY10" fmla="*/ 1152525 h 1895475"/>
                <a:gd name="connsiteX11" fmla="*/ 185737 w 844934"/>
                <a:gd name="connsiteY11" fmla="*/ 1057275 h 1895475"/>
                <a:gd name="connsiteX12" fmla="*/ 185737 w 844934"/>
                <a:gd name="connsiteY12" fmla="*/ 985838 h 1895475"/>
                <a:gd name="connsiteX13" fmla="*/ 238125 w 844934"/>
                <a:gd name="connsiteY13" fmla="*/ 900113 h 1895475"/>
                <a:gd name="connsiteX14" fmla="*/ 338137 w 844934"/>
                <a:gd name="connsiteY14" fmla="*/ 762000 h 1895475"/>
                <a:gd name="connsiteX15" fmla="*/ 476250 w 844934"/>
                <a:gd name="connsiteY15" fmla="*/ 581025 h 1895475"/>
                <a:gd name="connsiteX16" fmla="*/ 566737 w 844934"/>
                <a:gd name="connsiteY16" fmla="*/ 547688 h 1895475"/>
                <a:gd name="connsiteX17" fmla="*/ 623887 w 844934"/>
                <a:gd name="connsiteY17" fmla="*/ 528638 h 1895475"/>
                <a:gd name="connsiteX18" fmla="*/ 676275 w 844934"/>
                <a:gd name="connsiteY18" fmla="*/ 457200 h 1895475"/>
                <a:gd name="connsiteX19" fmla="*/ 676275 w 844934"/>
                <a:gd name="connsiteY19" fmla="*/ 376238 h 1895475"/>
                <a:gd name="connsiteX20" fmla="*/ 757237 w 844934"/>
                <a:gd name="connsiteY20" fmla="*/ 252413 h 1895475"/>
                <a:gd name="connsiteX21" fmla="*/ 809625 w 844934"/>
                <a:gd name="connsiteY21" fmla="*/ 71438 h 1895475"/>
                <a:gd name="connsiteX22" fmla="*/ 842962 w 844934"/>
                <a:gd name="connsiteY22" fmla="*/ 76200 h 1895475"/>
                <a:gd name="connsiteX23" fmla="*/ 838200 w 844934"/>
                <a:gd name="connsiteY23" fmla="*/ 0 h 1895475"/>
                <a:gd name="connsiteX0" fmla="*/ 0 w 838200"/>
                <a:gd name="connsiteY0" fmla="*/ 1895475 h 1895475"/>
                <a:gd name="connsiteX1" fmla="*/ 61912 w 838200"/>
                <a:gd name="connsiteY1" fmla="*/ 1852613 h 1895475"/>
                <a:gd name="connsiteX2" fmla="*/ 80962 w 838200"/>
                <a:gd name="connsiteY2" fmla="*/ 1795463 h 1895475"/>
                <a:gd name="connsiteX3" fmla="*/ 104775 w 838200"/>
                <a:gd name="connsiteY3" fmla="*/ 1719263 h 1895475"/>
                <a:gd name="connsiteX4" fmla="*/ 119062 w 838200"/>
                <a:gd name="connsiteY4" fmla="*/ 1666875 h 1895475"/>
                <a:gd name="connsiteX5" fmla="*/ 90487 w 838200"/>
                <a:gd name="connsiteY5" fmla="*/ 1576388 h 1895475"/>
                <a:gd name="connsiteX6" fmla="*/ 119062 w 838200"/>
                <a:gd name="connsiteY6" fmla="*/ 1495425 h 1895475"/>
                <a:gd name="connsiteX7" fmla="*/ 147637 w 838200"/>
                <a:gd name="connsiteY7" fmla="*/ 1462088 h 1895475"/>
                <a:gd name="connsiteX8" fmla="*/ 128587 w 838200"/>
                <a:gd name="connsiteY8" fmla="*/ 1347788 h 1895475"/>
                <a:gd name="connsiteX9" fmla="*/ 133350 w 838200"/>
                <a:gd name="connsiteY9" fmla="*/ 1243013 h 1895475"/>
                <a:gd name="connsiteX10" fmla="*/ 157162 w 838200"/>
                <a:gd name="connsiteY10" fmla="*/ 1152525 h 1895475"/>
                <a:gd name="connsiteX11" fmla="*/ 185737 w 838200"/>
                <a:gd name="connsiteY11" fmla="*/ 1057275 h 1895475"/>
                <a:gd name="connsiteX12" fmla="*/ 185737 w 838200"/>
                <a:gd name="connsiteY12" fmla="*/ 985838 h 1895475"/>
                <a:gd name="connsiteX13" fmla="*/ 238125 w 838200"/>
                <a:gd name="connsiteY13" fmla="*/ 900113 h 1895475"/>
                <a:gd name="connsiteX14" fmla="*/ 338137 w 838200"/>
                <a:gd name="connsiteY14" fmla="*/ 762000 h 1895475"/>
                <a:gd name="connsiteX15" fmla="*/ 476250 w 838200"/>
                <a:gd name="connsiteY15" fmla="*/ 581025 h 1895475"/>
                <a:gd name="connsiteX16" fmla="*/ 566737 w 838200"/>
                <a:gd name="connsiteY16" fmla="*/ 547688 h 1895475"/>
                <a:gd name="connsiteX17" fmla="*/ 623887 w 838200"/>
                <a:gd name="connsiteY17" fmla="*/ 528638 h 1895475"/>
                <a:gd name="connsiteX18" fmla="*/ 676275 w 838200"/>
                <a:gd name="connsiteY18" fmla="*/ 457200 h 1895475"/>
                <a:gd name="connsiteX19" fmla="*/ 676275 w 838200"/>
                <a:gd name="connsiteY19" fmla="*/ 376238 h 1895475"/>
                <a:gd name="connsiteX20" fmla="*/ 757237 w 838200"/>
                <a:gd name="connsiteY20" fmla="*/ 252413 h 1895475"/>
                <a:gd name="connsiteX21" fmla="*/ 809625 w 838200"/>
                <a:gd name="connsiteY21" fmla="*/ 71438 h 1895475"/>
                <a:gd name="connsiteX22" fmla="*/ 838200 w 838200"/>
                <a:gd name="connsiteY22" fmla="*/ 0 h 1895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38200" h="1895475">
                  <a:moveTo>
                    <a:pt x="0" y="1895475"/>
                  </a:moveTo>
                  <a:cubicBezTo>
                    <a:pt x="24209" y="1882378"/>
                    <a:pt x="48418" y="1869282"/>
                    <a:pt x="61912" y="1852613"/>
                  </a:cubicBezTo>
                  <a:cubicBezTo>
                    <a:pt x="75406" y="1835944"/>
                    <a:pt x="73818" y="1817688"/>
                    <a:pt x="80962" y="1795463"/>
                  </a:cubicBezTo>
                  <a:cubicBezTo>
                    <a:pt x="88106" y="1773238"/>
                    <a:pt x="98425" y="1740694"/>
                    <a:pt x="104775" y="1719263"/>
                  </a:cubicBezTo>
                  <a:cubicBezTo>
                    <a:pt x="111125" y="1697832"/>
                    <a:pt x="121443" y="1690688"/>
                    <a:pt x="119062" y="1666875"/>
                  </a:cubicBezTo>
                  <a:cubicBezTo>
                    <a:pt x="116681" y="1643062"/>
                    <a:pt x="90487" y="1604963"/>
                    <a:pt x="90487" y="1576388"/>
                  </a:cubicBezTo>
                  <a:cubicBezTo>
                    <a:pt x="90487" y="1547813"/>
                    <a:pt x="109537" y="1514475"/>
                    <a:pt x="119062" y="1495425"/>
                  </a:cubicBezTo>
                  <a:cubicBezTo>
                    <a:pt x="128587" y="1476375"/>
                    <a:pt x="146050" y="1486694"/>
                    <a:pt x="147637" y="1462088"/>
                  </a:cubicBezTo>
                  <a:cubicBezTo>
                    <a:pt x="149224" y="1437482"/>
                    <a:pt x="130968" y="1384300"/>
                    <a:pt x="128587" y="1347788"/>
                  </a:cubicBezTo>
                  <a:cubicBezTo>
                    <a:pt x="126206" y="1311275"/>
                    <a:pt x="128588" y="1275557"/>
                    <a:pt x="133350" y="1243013"/>
                  </a:cubicBezTo>
                  <a:cubicBezTo>
                    <a:pt x="138112" y="1210469"/>
                    <a:pt x="148431" y="1183481"/>
                    <a:pt x="157162" y="1152525"/>
                  </a:cubicBezTo>
                  <a:cubicBezTo>
                    <a:pt x="165893" y="1121569"/>
                    <a:pt x="180975" y="1085056"/>
                    <a:pt x="185737" y="1057275"/>
                  </a:cubicBezTo>
                  <a:cubicBezTo>
                    <a:pt x="190500" y="1029494"/>
                    <a:pt x="177006" y="1012032"/>
                    <a:pt x="185737" y="985838"/>
                  </a:cubicBezTo>
                  <a:cubicBezTo>
                    <a:pt x="194468" y="959644"/>
                    <a:pt x="212725" y="937419"/>
                    <a:pt x="238125" y="900113"/>
                  </a:cubicBezTo>
                  <a:cubicBezTo>
                    <a:pt x="263525" y="862807"/>
                    <a:pt x="298449" y="815181"/>
                    <a:pt x="338137" y="762000"/>
                  </a:cubicBezTo>
                  <a:cubicBezTo>
                    <a:pt x="377825" y="708819"/>
                    <a:pt x="438150" y="616744"/>
                    <a:pt x="476250" y="581025"/>
                  </a:cubicBezTo>
                  <a:cubicBezTo>
                    <a:pt x="514350" y="545306"/>
                    <a:pt x="542131" y="556419"/>
                    <a:pt x="566737" y="547688"/>
                  </a:cubicBezTo>
                  <a:cubicBezTo>
                    <a:pt x="591343" y="538957"/>
                    <a:pt x="605631" y="543719"/>
                    <a:pt x="623887" y="528638"/>
                  </a:cubicBezTo>
                  <a:cubicBezTo>
                    <a:pt x="642143" y="513557"/>
                    <a:pt x="667544" y="482600"/>
                    <a:pt x="676275" y="457200"/>
                  </a:cubicBezTo>
                  <a:cubicBezTo>
                    <a:pt x="685006" y="431800"/>
                    <a:pt x="662781" y="410369"/>
                    <a:pt x="676275" y="376238"/>
                  </a:cubicBezTo>
                  <a:cubicBezTo>
                    <a:pt x="689769" y="342107"/>
                    <a:pt x="735012" y="303213"/>
                    <a:pt x="757237" y="252413"/>
                  </a:cubicBezTo>
                  <a:cubicBezTo>
                    <a:pt x="779462" y="201613"/>
                    <a:pt x="796131" y="113507"/>
                    <a:pt x="809625" y="71438"/>
                  </a:cubicBezTo>
                  <a:cubicBezTo>
                    <a:pt x="823119" y="29369"/>
                    <a:pt x="832247" y="14883"/>
                    <a:pt x="838200" y="0"/>
                  </a:cubicBezTo>
                </a:path>
              </a:pathLst>
            </a:custGeom>
            <a:noFill/>
            <a:ln w="38100">
              <a:solidFill>
                <a:schemeClr val="bg1">
                  <a:lumMod val="75000"/>
                </a:schemeClr>
              </a:solidFill>
              <a:round/>
              <a:headEnd/>
              <a:tailEnd type="triangle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31" name="Forma livre 930"/>
            <p:cNvSpPr/>
            <p:nvPr/>
          </p:nvSpPr>
          <p:spPr bwMode="auto">
            <a:xfrm>
              <a:off x="6028011" y="4462081"/>
              <a:ext cx="263775" cy="129750"/>
            </a:xfrm>
            <a:custGeom>
              <a:avLst/>
              <a:gdLst>
                <a:gd name="connsiteX0" fmla="*/ 0 w 358775"/>
                <a:gd name="connsiteY0" fmla="*/ 176671 h 176671"/>
                <a:gd name="connsiteX1" fmla="*/ 47625 w 358775"/>
                <a:gd name="connsiteY1" fmla="*/ 160796 h 176671"/>
                <a:gd name="connsiteX2" fmla="*/ 101600 w 358775"/>
                <a:gd name="connsiteY2" fmla="*/ 141746 h 176671"/>
                <a:gd name="connsiteX3" fmla="*/ 142875 w 358775"/>
                <a:gd name="connsiteY3" fmla="*/ 75071 h 176671"/>
                <a:gd name="connsiteX4" fmla="*/ 228600 w 358775"/>
                <a:gd name="connsiteY4" fmla="*/ 56021 h 176671"/>
                <a:gd name="connsiteX5" fmla="*/ 266700 w 358775"/>
                <a:gd name="connsiteY5" fmla="*/ 46496 h 176671"/>
                <a:gd name="connsiteX6" fmla="*/ 295275 w 358775"/>
                <a:gd name="connsiteY6" fmla="*/ 2046 h 176671"/>
                <a:gd name="connsiteX7" fmla="*/ 358775 w 358775"/>
                <a:gd name="connsiteY7" fmla="*/ 11571 h 17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8775" h="176671">
                  <a:moveTo>
                    <a:pt x="0" y="176671"/>
                  </a:moveTo>
                  <a:lnTo>
                    <a:pt x="47625" y="160796"/>
                  </a:lnTo>
                  <a:cubicBezTo>
                    <a:pt x="64558" y="154975"/>
                    <a:pt x="85725" y="156033"/>
                    <a:pt x="101600" y="141746"/>
                  </a:cubicBezTo>
                  <a:cubicBezTo>
                    <a:pt x="117475" y="127458"/>
                    <a:pt x="121708" y="89358"/>
                    <a:pt x="142875" y="75071"/>
                  </a:cubicBezTo>
                  <a:cubicBezTo>
                    <a:pt x="164042" y="60783"/>
                    <a:pt x="207963" y="60783"/>
                    <a:pt x="228600" y="56021"/>
                  </a:cubicBezTo>
                  <a:cubicBezTo>
                    <a:pt x="249237" y="51259"/>
                    <a:pt x="255588" y="55492"/>
                    <a:pt x="266700" y="46496"/>
                  </a:cubicBezTo>
                  <a:cubicBezTo>
                    <a:pt x="277812" y="37500"/>
                    <a:pt x="279929" y="7867"/>
                    <a:pt x="295275" y="2046"/>
                  </a:cubicBezTo>
                  <a:cubicBezTo>
                    <a:pt x="310621" y="-3775"/>
                    <a:pt x="334698" y="3898"/>
                    <a:pt x="358775" y="11571"/>
                  </a:cubicBezTo>
                </a:path>
              </a:pathLst>
            </a:custGeom>
            <a:noFill/>
            <a:ln w="3810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32" name="Forma livre 931"/>
            <p:cNvSpPr/>
            <p:nvPr/>
          </p:nvSpPr>
          <p:spPr bwMode="auto">
            <a:xfrm>
              <a:off x="5715506" y="4589499"/>
              <a:ext cx="325344" cy="423218"/>
            </a:xfrm>
            <a:custGeom>
              <a:avLst/>
              <a:gdLst>
                <a:gd name="connsiteX0" fmla="*/ 409180 w 409180"/>
                <a:gd name="connsiteY0" fmla="*/ 0 h 485775"/>
                <a:gd name="connsiteX1" fmla="*/ 385368 w 409180"/>
                <a:gd name="connsiteY1" fmla="*/ 52388 h 485775"/>
                <a:gd name="connsiteX2" fmla="*/ 385368 w 409180"/>
                <a:gd name="connsiteY2" fmla="*/ 114300 h 485775"/>
                <a:gd name="connsiteX3" fmla="*/ 356793 w 409180"/>
                <a:gd name="connsiteY3" fmla="*/ 161925 h 485775"/>
                <a:gd name="connsiteX4" fmla="*/ 323455 w 409180"/>
                <a:gd name="connsiteY4" fmla="*/ 195263 h 485775"/>
                <a:gd name="connsiteX5" fmla="*/ 237730 w 409180"/>
                <a:gd name="connsiteY5" fmla="*/ 214313 h 485775"/>
                <a:gd name="connsiteX6" fmla="*/ 218680 w 409180"/>
                <a:gd name="connsiteY6" fmla="*/ 238125 h 485775"/>
                <a:gd name="connsiteX7" fmla="*/ 185343 w 409180"/>
                <a:gd name="connsiteY7" fmla="*/ 304800 h 485775"/>
                <a:gd name="connsiteX8" fmla="*/ 142480 w 409180"/>
                <a:gd name="connsiteY8" fmla="*/ 347663 h 485775"/>
                <a:gd name="connsiteX9" fmla="*/ 75805 w 409180"/>
                <a:gd name="connsiteY9" fmla="*/ 376238 h 485775"/>
                <a:gd name="connsiteX10" fmla="*/ 4368 w 409180"/>
                <a:gd name="connsiteY10" fmla="*/ 414338 h 485775"/>
                <a:gd name="connsiteX11" fmla="*/ 13893 w 409180"/>
                <a:gd name="connsiteY11" fmla="*/ 485775 h 485775"/>
                <a:gd name="connsiteX0" fmla="*/ 442518 w 442518"/>
                <a:gd name="connsiteY0" fmla="*/ 0 h 495300"/>
                <a:gd name="connsiteX1" fmla="*/ 385368 w 442518"/>
                <a:gd name="connsiteY1" fmla="*/ 61913 h 495300"/>
                <a:gd name="connsiteX2" fmla="*/ 385368 w 442518"/>
                <a:gd name="connsiteY2" fmla="*/ 123825 h 495300"/>
                <a:gd name="connsiteX3" fmla="*/ 356793 w 442518"/>
                <a:gd name="connsiteY3" fmla="*/ 171450 h 495300"/>
                <a:gd name="connsiteX4" fmla="*/ 323455 w 442518"/>
                <a:gd name="connsiteY4" fmla="*/ 204788 h 495300"/>
                <a:gd name="connsiteX5" fmla="*/ 237730 w 442518"/>
                <a:gd name="connsiteY5" fmla="*/ 223838 h 495300"/>
                <a:gd name="connsiteX6" fmla="*/ 218680 w 442518"/>
                <a:gd name="connsiteY6" fmla="*/ 247650 h 495300"/>
                <a:gd name="connsiteX7" fmla="*/ 185343 w 442518"/>
                <a:gd name="connsiteY7" fmla="*/ 314325 h 495300"/>
                <a:gd name="connsiteX8" fmla="*/ 142480 w 442518"/>
                <a:gd name="connsiteY8" fmla="*/ 357188 h 495300"/>
                <a:gd name="connsiteX9" fmla="*/ 75805 w 442518"/>
                <a:gd name="connsiteY9" fmla="*/ 385763 h 495300"/>
                <a:gd name="connsiteX10" fmla="*/ 4368 w 442518"/>
                <a:gd name="connsiteY10" fmla="*/ 423863 h 495300"/>
                <a:gd name="connsiteX11" fmla="*/ 13893 w 442518"/>
                <a:gd name="connsiteY11" fmla="*/ 495300 h 495300"/>
                <a:gd name="connsiteX0" fmla="*/ 442518 w 442518"/>
                <a:gd name="connsiteY0" fmla="*/ 0 h 495300"/>
                <a:gd name="connsiteX1" fmla="*/ 385368 w 442518"/>
                <a:gd name="connsiteY1" fmla="*/ 61913 h 495300"/>
                <a:gd name="connsiteX2" fmla="*/ 385368 w 442518"/>
                <a:gd name="connsiteY2" fmla="*/ 123825 h 495300"/>
                <a:gd name="connsiteX3" fmla="*/ 356793 w 442518"/>
                <a:gd name="connsiteY3" fmla="*/ 171450 h 495300"/>
                <a:gd name="connsiteX4" fmla="*/ 323455 w 442518"/>
                <a:gd name="connsiteY4" fmla="*/ 204788 h 495300"/>
                <a:gd name="connsiteX5" fmla="*/ 237730 w 442518"/>
                <a:gd name="connsiteY5" fmla="*/ 223838 h 495300"/>
                <a:gd name="connsiteX6" fmla="*/ 218680 w 442518"/>
                <a:gd name="connsiteY6" fmla="*/ 247650 h 495300"/>
                <a:gd name="connsiteX7" fmla="*/ 185343 w 442518"/>
                <a:gd name="connsiteY7" fmla="*/ 314325 h 495300"/>
                <a:gd name="connsiteX8" fmla="*/ 142480 w 442518"/>
                <a:gd name="connsiteY8" fmla="*/ 357188 h 495300"/>
                <a:gd name="connsiteX9" fmla="*/ 75805 w 442518"/>
                <a:gd name="connsiteY9" fmla="*/ 385763 h 495300"/>
                <a:gd name="connsiteX10" fmla="*/ 4368 w 442518"/>
                <a:gd name="connsiteY10" fmla="*/ 423863 h 495300"/>
                <a:gd name="connsiteX11" fmla="*/ 13893 w 442518"/>
                <a:gd name="connsiteY11" fmla="*/ 495300 h 495300"/>
                <a:gd name="connsiteX0" fmla="*/ 442518 w 442518"/>
                <a:gd name="connsiteY0" fmla="*/ 0 h 576262"/>
                <a:gd name="connsiteX1" fmla="*/ 385368 w 442518"/>
                <a:gd name="connsiteY1" fmla="*/ 61913 h 576262"/>
                <a:gd name="connsiteX2" fmla="*/ 385368 w 442518"/>
                <a:gd name="connsiteY2" fmla="*/ 123825 h 576262"/>
                <a:gd name="connsiteX3" fmla="*/ 356793 w 442518"/>
                <a:gd name="connsiteY3" fmla="*/ 171450 h 576262"/>
                <a:gd name="connsiteX4" fmla="*/ 323455 w 442518"/>
                <a:gd name="connsiteY4" fmla="*/ 204788 h 576262"/>
                <a:gd name="connsiteX5" fmla="*/ 237730 w 442518"/>
                <a:gd name="connsiteY5" fmla="*/ 223838 h 576262"/>
                <a:gd name="connsiteX6" fmla="*/ 218680 w 442518"/>
                <a:gd name="connsiteY6" fmla="*/ 247650 h 576262"/>
                <a:gd name="connsiteX7" fmla="*/ 185343 w 442518"/>
                <a:gd name="connsiteY7" fmla="*/ 314325 h 576262"/>
                <a:gd name="connsiteX8" fmla="*/ 142480 w 442518"/>
                <a:gd name="connsiteY8" fmla="*/ 357188 h 576262"/>
                <a:gd name="connsiteX9" fmla="*/ 75805 w 442518"/>
                <a:gd name="connsiteY9" fmla="*/ 385763 h 576262"/>
                <a:gd name="connsiteX10" fmla="*/ 4368 w 442518"/>
                <a:gd name="connsiteY10" fmla="*/ 423863 h 576262"/>
                <a:gd name="connsiteX11" fmla="*/ 13893 w 442518"/>
                <a:gd name="connsiteY11" fmla="*/ 576262 h 576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518" h="576262">
                  <a:moveTo>
                    <a:pt x="442518" y="0"/>
                  </a:moveTo>
                  <a:cubicBezTo>
                    <a:pt x="404021" y="21431"/>
                    <a:pt x="394893" y="41276"/>
                    <a:pt x="385368" y="61913"/>
                  </a:cubicBezTo>
                  <a:cubicBezTo>
                    <a:pt x="375843" y="82550"/>
                    <a:pt x="390130" y="105569"/>
                    <a:pt x="385368" y="123825"/>
                  </a:cubicBezTo>
                  <a:cubicBezTo>
                    <a:pt x="380606" y="142081"/>
                    <a:pt x="367112" y="157956"/>
                    <a:pt x="356793" y="171450"/>
                  </a:cubicBezTo>
                  <a:cubicBezTo>
                    <a:pt x="346474" y="184944"/>
                    <a:pt x="343299" y="196057"/>
                    <a:pt x="323455" y="204788"/>
                  </a:cubicBezTo>
                  <a:cubicBezTo>
                    <a:pt x="303611" y="213519"/>
                    <a:pt x="255192" y="216694"/>
                    <a:pt x="237730" y="223838"/>
                  </a:cubicBezTo>
                  <a:cubicBezTo>
                    <a:pt x="220268" y="230982"/>
                    <a:pt x="227411" y="232569"/>
                    <a:pt x="218680" y="247650"/>
                  </a:cubicBezTo>
                  <a:cubicBezTo>
                    <a:pt x="209949" y="262731"/>
                    <a:pt x="198043" y="296069"/>
                    <a:pt x="185343" y="314325"/>
                  </a:cubicBezTo>
                  <a:cubicBezTo>
                    <a:pt x="172643" y="332581"/>
                    <a:pt x="160736" y="345282"/>
                    <a:pt x="142480" y="357188"/>
                  </a:cubicBezTo>
                  <a:cubicBezTo>
                    <a:pt x="124224" y="369094"/>
                    <a:pt x="98824" y="374650"/>
                    <a:pt x="75805" y="385763"/>
                  </a:cubicBezTo>
                  <a:cubicBezTo>
                    <a:pt x="52786" y="396876"/>
                    <a:pt x="14687" y="392113"/>
                    <a:pt x="4368" y="423863"/>
                  </a:cubicBezTo>
                  <a:cubicBezTo>
                    <a:pt x="-5951" y="455613"/>
                    <a:pt x="3971" y="549671"/>
                    <a:pt x="13893" y="576262"/>
                  </a:cubicBezTo>
                </a:path>
              </a:pathLst>
            </a:custGeom>
            <a:noFill/>
            <a:ln w="3810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grpSp>
          <p:nvGrpSpPr>
            <p:cNvPr id="933" name="Grupo 932"/>
            <p:cNvGrpSpPr/>
            <p:nvPr/>
          </p:nvGrpSpPr>
          <p:grpSpPr>
            <a:xfrm>
              <a:off x="5394951" y="1869976"/>
              <a:ext cx="3617244" cy="2469935"/>
              <a:chOff x="793116" y="1954890"/>
              <a:chExt cx="4920012" cy="3363116"/>
            </a:xfrm>
          </p:grpSpPr>
          <p:grpSp>
            <p:nvGrpSpPr>
              <p:cNvPr id="1093" name="Grupo 1092"/>
              <p:cNvGrpSpPr/>
              <p:nvPr/>
            </p:nvGrpSpPr>
            <p:grpSpPr>
              <a:xfrm>
                <a:off x="907852" y="1988840"/>
                <a:ext cx="4376365" cy="3010528"/>
                <a:chOff x="907852" y="1988840"/>
                <a:chExt cx="4376365" cy="3010528"/>
              </a:xfrm>
            </p:grpSpPr>
            <p:sp>
              <p:nvSpPr>
                <p:cNvPr id="1126" name="Oval 250"/>
                <p:cNvSpPr>
                  <a:spLocks noChangeArrowheads="1"/>
                </p:cNvSpPr>
                <p:nvPr/>
              </p:nvSpPr>
              <p:spPr bwMode="auto">
                <a:xfrm>
                  <a:off x="5106184" y="3859377"/>
                  <a:ext cx="54000" cy="54000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27" name="Oval 250"/>
                <p:cNvSpPr>
                  <a:spLocks noChangeArrowheads="1"/>
                </p:cNvSpPr>
                <p:nvPr/>
              </p:nvSpPr>
              <p:spPr bwMode="auto">
                <a:xfrm>
                  <a:off x="3831153" y="3559690"/>
                  <a:ext cx="54000" cy="54000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28" name="Oval 250"/>
                <p:cNvSpPr>
                  <a:spLocks noChangeArrowheads="1"/>
                </p:cNvSpPr>
                <p:nvPr/>
              </p:nvSpPr>
              <p:spPr bwMode="auto">
                <a:xfrm>
                  <a:off x="3921080" y="4723631"/>
                  <a:ext cx="54000" cy="54000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29" name="Oval 250"/>
                <p:cNvSpPr>
                  <a:spLocks noChangeArrowheads="1"/>
                </p:cNvSpPr>
                <p:nvPr/>
              </p:nvSpPr>
              <p:spPr bwMode="auto">
                <a:xfrm>
                  <a:off x="1428444" y="4629661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30" name="Oval 250"/>
                <p:cNvSpPr>
                  <a:spLocks noChangeArrowheads="1"/>
                </p:cNvSpPr>
                <p:nvPr/>
              </p:nvSpPr>
              <p:spPr bwMode="auto">
                <a:xfrm>
                  <a:off x="4664968" y="4408375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31" name="Oval 250"/>
                <p:cNvSpPr>
                  <a:spLocks noChangeArrowheads="1"/>
                </p:cNvSpPr>
                <p:nvPr/>
              </p:nvSpPr>
              <p:spPr bwMode="auto">
                <a:xfrm>
                  <a:off x="3590172" y="4595278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32" name="Oval 250"/>
                <p:cNvSpPr>
                  <a:spLocks noChangeArrowheads="1"/>
                </p:cNvSpPr>
                <p:nvPr/>
              </p:nvSpPr>
              <p:spPr bwMode="auto">
                <a:xfrm>
                  <a:off x="4462322" y="4159495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33" name="Oval 250"/>
                <p:cNvSpPr>
                  <a:spLocks noChangeArrowheads="1"/>
                </p:cNvSpPr>
                <p:nvPr/>
              </p:nvSpPr>
              <p:spPr bwMode="auto">
                <a:xfrm>
                  <a:off x="2277488" y="3929438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34" name="Oval 250"/>
                <p:cNvSpPr>
                  <a:spLocks noChangeArrowheads="1"/>
                </p:cNvSpPr>
                <p:nvPr/>
              </p:nvSpPr>
              <p:spPr bwMode="auto">
                <a:xfrm>
                  <a:off x="1684270" y="3745610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35" name="Oval 250"/>
                <p:cNvSpPr>
                  <a:spLocks noChangeArrowheads="1"/>
                </p:cNvSpPr>
                <p:nvPr/>
              </p:nvSpPr>
              <p:spPr bwMode="auto">
                <a:xfrm>
                  <a:off x="1765796" y="4372973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36" name="Oval 250"/>
                <p:cNvSpPr>
                  <a:spLocks noChangeArrowheads="1"/>
                </p:cNvSpPr>
                <p:nvPr/>
              </p:nvSpPr>
              <p:spPr bwMode="auto">
                <a:xfrm>
                  <a:off x="2907992" y="4818966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37" name="Oval 250"/>
                <p:cNvSpPr>
                  <a:spLocks noChangeArrowheads="1"/>
                </p:cNvSpPr>
                <p:nvPr/>
              </p:nvSpPr>
              <p:spPr bwMode="auto">
                <a:xfrm>
                  <a:off x="2162392" y="2995038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38" name="Oval 250"/>
                <p:cNvSpPr>
                  <a:spLocks noChangeArrowheads="1"/>
                </p:cNvSpPr>
                <p:nvPr/>
              </p:nvSpPr>
              <p:spPr bwMode="auto">
                <a:xfrm>
                  <a:off x="3328770" y="2794808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39" name="Oval 250"/>
                <p:cNvSpPr>
                  <a:spLocks noChangeArrowheads="1"/>
                </p:cNvSpPr>
                <p:nvPr/>
              </p:nvSpPr>
              <p:spPr bwMode="auto">
                <a:xfrm>
                  <a:off x="3905659" y="2228370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40" name="Oval 250"/>
                <p:cNvSpPr>
                  <a:spLocks noChangeArrowheads="1"/>
                </p:cNvSpPr>
                <p:nvPr/>
              </p:nvSpPr>
              <p:spPr bwMode="auto">
                <a:xfrm>
                  <a:off x="4761168" y="2789359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41" name="Oval 250"/>
                <p:cNvSpPr>
                  <a:spLocks noChangeArrowheads="1"/>
                </p:cNvSpPr>
                <p:nvPr/>
              </p:nvSpPr>
              <p:spPr bwMode="auto">
                <a:xfrm>
                  <a:off x="3905659" y="4321190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42" name="Oval 250"/>
                <p:cNvSpPr>
                  <a:spLocks noChangeArrowheads="1"/>
                </p:cNvSpPr>
                <p:nvPr/>
              </p:nvSpPr>
              <p:spPr bwMode="auto">
                <a:xfrm>
                  <a:off x="3144236" y="4165368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43" name="Oval 250"/>
                <p:cNvSpPr>
                  <a:spLocks noChangeArrowheads="1"/>
                </p:cNvSpPr>
                <p:nvPr/>
              </p:nvSpPr>
              <p:spPr bwMode="auto">
                <a:xfrm>
                  <a:off x="5230217" y="3490565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44" name="Oval 250"/>
                <p:cNvSpPr>
                  <a:spLocks noChangeArrowheads="1"/>
                </p:cNvSpPr>
                <p:nvPr/>
              </p:nvSpPr>
              <p:spPr bwMode="auto">
                <a:xfrm>
                  <a:off x="907852" y="4268008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45" name="Oval 250"/>
                <p:cNvSpPr>
                  <a:spLocks noChangeArrowheads="1"/>
                </p:cNvSpPr>
                <p:nvPr/>
              </p:nvSpPr>
              <p:spPr bwMode="auto">
                <a:xfrm>
                  <a:off x="2749881" y="1988840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46" name="Oval 250"/>
                <p:cNvSpPr>
                  <a:spLocks noChangeArrowheads="1"/>
                </p:cNvSpPr>
                <p:nvPr/>
              </p:nvSpPr>
              <p:spPr bwMode="auto">
                <a:xfrm>
                  <a:off x="2120195" y="4186311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47" name="Oval 250"/>
                <p:cNvSpPr>
                  <a:spLocks noChangeArrowheads="1"/>
                </p:cNvSpPr>
                <p:nvPr/>
              </p:nvSpPr>
              <p:spPr bwMode="auto">
                <a:xfrm>
                  <a:off x="2110669" y="4901458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48" name="Oval 250"/>
                <p:cNvSpPr>
                  <a:spLocks noChangeArrowheads="1"/>
                </p:cNvSpPr>
                <p:nvPr/>
              </p:nvSpPr>
              <p:spPr bwMode="auto">
                <a:xfrm>
                  <a:off x="5034120" y="3517920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49" name="Oval 250"/>
                <p:cNvSpPr>
                  <a:spLocks noChangeArrowheads="1"/>
                </p:cNvSpPr>
                <p:nvPr/>
              </p:nvSpPr>
              <p:spPr bwMode="auto">
                <a:xfrm>
                  <a:off x="4804213" y="4110643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50" name="Oval 250"/>
                <p:cNvSpPr>
                  <a:spLocks noChangeArrowheads="1"/>
                </p:cNvSpPr>
                <p:nvPr/>
              </p:nvSpPr>
              <p:spPr bwMode="auto">
                <a:xfrm>
                  <a:off x="2543395" y="4792389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53" name="Oval 250"/>
                <p:cNvSpPr>
                  <a:spLocks noChangeArrowheads="1"/>
                </p:cNvSpPr>
                <p:nvPr/>
              </p:nvSpPr>
              <p:spPr bwMode="auto">
                <a:xfrm>
                  <a:off x="1434145" y="4302711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55" name="Oval 250"/>
                <p:cNvSpPr>
                  <a:spLocks noChangeArrowheads="1"/>
                </p:cNvSpPr>
                <p:nvPr/>
              </p:nvSpPr>
              <p:spPr bwMode="auto">
                <a:xfrm>
                  <a:off x="3954414" y="2871583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56" name="Oval 250"/>
                <p:cNvSpPr>
                  <a:spLocks noChangeArrowheads="1"/>
                </p:cNvSpPr>
                <p:nvPr/>
              </p:nvSpPr>
              <p:spPr bwMode="auto">
                <a:xfrm>
                  <a:off x="3320938" y="4054190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59" name="Oval 250"/>
                <p:cNvSpPr>
                  <a:spLocks noChangeArrowheads="1"/>
                </p:cNvSpPr>
                <p:nvPr/>
              </p:nvSpPr>
              <p:spPr bwMode="auto">
                <a:xfrm>
                  <a:off x="2648752" y="4945368"/>
                  <a:ext cx="54000" cy="54000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60" name="Oval 250"/>
                <p:cNvSpPr>
                  <a:spLocks noChangeArrowheads="1"/>
                </p:cNvSpPr>
                <p:nvPr/>
              </p:nvSpPr>
              <p:spPr bwMode="auto">
                <a:xfrm>
                  <a:off x="2472875" y="4673591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161" name="Oval 250"/>
                <p:cNvSpPr>
                  <a:spLocks noChangeArrowheads="1"/>
                </p:cNvSpPr>
                <p:nvPr/>
              </p:nvSpPr>
              <p:spPr bwMode="auto">
                <a:xfrm>
                  <a:off x="4298318" y="3413464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</p:grpSp>
          <p:grpSp>
            <p:nvGrpSpPr>
              <p:cNvPr id="1094" name="Grupo 1093"/>
              <p:cNvGrpSpPr/>
              <p:nvPr/>
            </p:nvGrpSpPr>
            <p:grpSpPr>
              <a:xfrm>
                <a:off x="793116" y="1954890"/>
                <a:ext cx="4920012" cy="3363116"/>
                <a:chOff x="793116" y="1954890"/>
                <a:chExt cx="4920012" cy="3363116"/>
              </a:xfrm>
            </p:grpSpPr>
            <p:sp>
              <p:nvSpPr>
                <p:cNvPr id="1095" name="CaixaDeTexto 1094"/>
                <p:cNvSpPr txBox="1"/>
                <p:nvPr/>
              </p:nvSpPr>
              <p:spPr bwMode="auto">
                <a:xfrm>
                  <a:off x="3476175" y="3495160"/>
                  <a:ext cx="641731" cy="10772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>
                    <a:buClr>
                      <a:srgbClr val="F2DC0E"/>
                    </a:buClr>
                  </a:pPr>
                  <a:r>
                    <a:rPr lang="pt-BR" sz="700" b="1" dirty="0">
                      <a:solidFill>
                        <a:srgbClr val="000000"/>
                      </a:solidFill>
                    </a:rPr>
                    <a:t>Belo Horizonte</a:t>
                  </a:r>
                </a:p>
              </p:txBody>
            </p:sp>
            <p:sp>
              <p:nvSpPr>
                <p:cNvPr id="1096" name="CaixaDeTexto 1095"/>
                <p:cNvSpPr txBox="1"/>
                <p:nvPr/>
              </p:nvSpPr>
              <p:spPr bwMode="auto">
                <a:xfrm>
                  <a:off x="4807001" y="3724480"/>
                  <a:ext cx="378273" cy="10772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r">
                    <a:buClr>
                      <a:srgbClr val="F2DC0E"/>
                    </a:buClr>
                  </a:pPr>
                  <a:r>
                    <a:rPr lang="pt-BR" sz="700" b="1" dirty="0">
                      <a:solidFill>
                        <a:srgbClr val="000000"/>
                      </a:solidFill>
                    </a:rPr>
                    <a:t>Vitória</a:t>
                  </a:r>
                </a:p>
              </p:txBody>
            </p:sp>
            <p:sp>
              <p:nvSpPr>
                <p:cNvPr id="1099" name="CaixaDeTexto 1098"/>
                <p:cNvSpPr txBox="1"/>
                <p:nvPr/>
              </p:nvSpPr>
              <p:spPr bwMode="auto">
                <a:xfrm>
                  <a:off x="1576308" y="4414595"/>
                  <a:ext cx="452114" cy="12590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Bauru</a:t>
                  </a:r>
                </a:p>
              </p:txBody>
            </p:sp>
            <p:sp>
              <p:nvSpPr>
                <p:cNvPr id="1101" name="CaixaDeTexto 1100"/>
                <p:cNvSpPr txBox="1"/>
                <p:nvPr/>
              </p:nvSpPr>
              <p:spPr bwMode="auto">
                <a:xfrm>
                  <a:off x="2343792" y="3806334"/>
                  <a:ext cx="753135" cy="12572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Ribeirão Preto</a:t>
                  </a:r>
                </a:p>
              </p:txBody>
            </p:sp>
            <p:sp>
              <p:nvSpPr>
                <p:cNvPr id="1102" name="CaixaDeTexto 1101"/>
                <p:cNvSpPr txBox="1"/>
                <p:nvPr/>
              </p:nvSpPr>
              <p:spPr bwMode="auto">
                <a:xfrm>
                  <a:off x="2268797" y="2965031"/>
                  <a:ext cx="644832" cy="1266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Uberlândia</a:t>
                  </a:r>
                </a:p>
              </p:txBody>
            </p:sp>
            <p:sp>
              <p:nvSpPr>
                <p:cNvPr id="1104" name="CaixaDeTexto 1103"/>
                <p:cNvSpPr txBox="1"/>
                <p:nvPr/>
              </p:nvSpPr>
              <p:spPr bwMode="auto">
                <a:xfrm>
                  <a:off x="3623472" y="2287339"/>
                  <a:ext cx="559519" cy="9233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Montes Claros</a:t>
                  </a:r>
                </a:p>
              </p:txBody>
            </p:sp>
            <p:sp>
              <p:nvSpPr>
                <p:cNvPr id="1105" name="CaixaDeTexto 1104"/>
                <p:cNvSpPr txBox="1"/>
                <p:nvPr/>
              </p:nvSpPr>
              <p:spPr bwMode="auto">
                <a:xfrm>
                  <a:off x="3747642" y="3799998"/>
                  <a:ext cx="548465" cy="12572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r"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Ipatinga</a:t>
                  </a:r>
                </a:p>
              </p:txBody>
            </p:sp>
            <p:sp>
              <p:nvSpPr>
                <p:cNvPr id="1107" name="CaixaDeTexto 1106"/>
                <p:cNvSpPr txBox="1"/>
                <p:nvPr/>
              </p:nvSpPr>
              <p:spPr bwMode="auto">
                <a:xfrm>
                  <a:off x="3277161" y="4193329"/>
                  <a:ext cx="662488" cy="12572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r"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Juiz de Fora</a:t>
                  </a:r>
                </a:p>
              </p:txBody>
            </p:sp>
            <p:sp>
              <p:nvSpPr>
                <p:cNvPr id="1108" name="CaixaDeTexto 1107"/>
                <p:cNvSpPr txBox="1"/>
                <p:nvPr/>
              </p:nvSpPr>
              <p:spPr bwMode="auto">
                <a:xfrm>
                  <a:off x="2672445" y="4121378"/>
                  <a:ext cx="540562" cy="12572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Varginha</a:t>
                  </a:r>
                </a:p>
              </p:txBody>
            </p:sp>
            <p:sp>
              <p:nvSpPr>
                <p:cNvPr id="1109" name="CaixaDeTexto 1108"/>
                <p:cNvSpPr txBox="1"/>
                <p:nvPr/>
              </p:nvSpPr>
              <p:spPr bwMode="auto">
                <a:xfrm>
                  <a:off x="5161022" y="3347555"/>
                  <a:ext cx="552106" cy="12572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Lin</a:t>
                  </a:r>
                  <a:r>
                    <a:rPr lang="pt-BR" sz="600" dirty="0"/>
                    <a:t>hares</a:t>
                  </a:r>
                </a:p>
              </p:txBody>
            </p:sp>
            <p:sp>
              <p:nvSpPr>
                <p:cNvPr id="1112" name="CaixaDeTexto 1111"/>
                <p:cNvSpPr txBox="1"/>
                <p:nvPr/>
              </p:nvSpPr>
              <p:spPr bwMode="auto">
                <a:xfrm>
                  <a:off x="2836873" y="1954890"/>
                  <a:ext cx="307066" cy="9233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Unaí</a:t>
                  </a:r>
                </a:p>
              </p:txBody>
            </p:sp>
            <p:sp>
              <p:nvSpPr>
                <p:cNvPr id="1113" name="CaixaDeTexto 1112"/>
                <p:cNvSpPr txBox="1"/>
                <p:nvPr/>
              </p:nvSpPr>
              <p:spPr bwMode="auto">
                <a:xfrm>
                  <a:off x="1080506" y="4316943"/>
                  <a:ext cx="331009" cy="9233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Marília</a:t>
                  </a:r>
                </a:p>
              </p:txBody>
            </p:sp>
            <p:sp>
              <p:nvSpPr>
                <p:cNvPr id="1114" name="CaixaDeTexto 1113"/>
                <p:cNvSpPr txBox="1"/>
                <p:nvPr/>
              </p:nvSpPr>
              <p:spPr bwMode="auto">
                <a:xfrm>
                  <a:off x="1394741" y="4150325"/>
                  <a:ext cx="704427" cy="12572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r"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Araraquara</a:t>
                  </a:r>
                </a:p>
              </p:txBody>
            </p:sp>
            <p:sp>
              <p:nvSpPr>
                <p:cNvPr id="1118" name="CaixaDeTexto 1117"/>
                <p:cNvSpPr txBox="1"/>
                <p:nvPr/>
              </p:nvSpPr>
              <p:spPr bwMode="auto">
                <a:xfrm>
                  <a:off x="3662627" y="2752294"/>
                  <a:ext cx="654700" cy="12572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Diamantina</a:t>
                  </a:r>
                </a:p>
              </p:txBody>
            </p:sp>
            <p:sp>
              <p:nvSpPr>
                <p:cNvPr id="1119" name="CaixaDeTexto 1118"/>
                <p:cNvSpPr txBox="1"/>
                <p:nvPr/>
              </p:nvSpPr>
              <p:spPr bwMode="auto">
                <a:xfrm>
                  <a:off x="4826959" y="3576676"/>
                  <a:ext cx="503756" cy="12572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Colatina</a:t>
                  </a:r>
                </a:p>
              </p:txBody>
            </p:sp>
            <p:sp>
              <p:nvSpPr>
                <p:cNvPr id="1121" name="CaixaDeTexto 1120"/>
                <p:cNvSpPr txBox="1"/>
                <p:nvPr/>
              </p:nvSpPr>
              <p:spPr bwMode="auto">
                <a:xfrm>
                  <a:off x="3380046" y="3969644"/>
                  <a:ext cx="357798" cy="12572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Lavras</a:t>
                  </a:r>
                </a:p>
              </p:txBody>
            </p:sp>
            <p:sp>
              <p:nvSpPr>
                <p:cNvPr id="1123" name="CaixaDeTexto 1122"/>
                <p:cNvSpPr txBox="1"/>
                <p:nvPr/>
              </p:nvSpPr>
              <p:spPr bwMode="auto">
                <a:xfrm>
                  <a:off x="2567210" y="5225673"/>
                  <a:ext cx="426117" cy="9233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FFFFFF"/>
                      </a:solidFill>
                    </a:rPr>
                    <a:t>Itanhaém</a:t>
                  </a:r>
                </a:p>
              </p:txBody>
            </p:sp>
            <p:sp>
              <p:nvSpPr>
                <p:cNvPr id="1124" name="CaixaDeTexto 1123"/>
                <p:cNvSpPr txBox="1"/>
                <p:nvPr/>
              </p:nvSpPr>
              <p:spPr bwMode="auto">
                <a:xfrm>
                  <a:off x="1940654" y="4625748"/>
                  <a:ext cx="552349" cy="12572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Campinas</a:t>
                  </a:r>
                </a:p>
              </p:txBody>
            </p:sp>
            <p:sp>
              <p:nvSpPr>
                <p:cNvPr id="1100" name="CaixaDeTexto 1099"/>
                <p:cNvSpPr txBox="1"/>
                <p:nvPr/>
              </p:nvSpPr>
              <p:spPr bwMode="auto">
                <a:xfrm>
                  <a:off x="793116" y="3707691"/>
                  <a:ext cx="943337" cy="12572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S.J. do Rio Preto</a:t>
                  </a:r>
                </a:p>
              </p:txBody>
            </p:sp>
            <p:sp>
              <p:nvSpPr>
                <p:cNvPr id="1125" name="CaixaDeTexto 1124"/>
                <p:cNvSpPr txBox="1"/>
                <p:nvPr/>
              </p:nvSpPr>
              <p:spPr bwMode="auto">
                <a:xfrm>
                  <a:off x="2083733" y="4989937"/>
                  <a:ext cx="721608" cy="14667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>
                    <a:buClr>
                      <a:srgbClr val="F2DC0E"/>
                    </a:buClr>
                  </a:pPr>
                  <a:r>
                    <a:rPr lang="pt-BR" sz="700" b="1" dirty="0">
                      <a:solidFill>
                        <a:srgbClr val="000000"/>
                      </a:solidFill>
                    </a:rPr>
                    <a:t>São Paulo</a:t>
                  </a:r>
                </a:p>
              </p:txBody>
            </p:sp>
          </p:grpSp>
        </p:grpSp>
        <p:sp>
          <p:nvSpPr>
            <p:cNvPr id="934" name="Rectangle 55"/>
            <p:cNvSpPr>
              <a:spLocks noChangeArrowheads="1"/>
            </p:cNvSpPr>
            <p:nvPr/>
          </p:nvSpPr>
          <p:spPr bwMode="auto">
            <a:xfrm>
              <a:off x="5836656" y="2315108"/>
              <a:ext cx="235764" cy="174883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600" dirty="0"/>
                <a:t>06</a:t>
              </a:r>
            </a:p>
          </p:txBody>
        </p:sp>
        <p:sp>
          <p:nvSpPr>
            <p:cNvPr id="935" name="Rectangle 60"/>
            <p:cNvSpPr>
              <a:spLocks noChangeArrowheads="1"/>
            </p:cNvSpPr>
            <p:nvPr/>
          </p:nvSpPr>
          <p:spPr bwMode="auto">
            <a:xfrm>
              <a:off x="6592542" y="2914031"/>
              <a:ext cx="235764" cy="174883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600" dirty="0"/>
                <a:t>28</a:t>
              </a:r>
            </a:p>
          </p:txBody>
        </p:sp>
        <p:sp>
          <p:nvSpPr>
            <p:cNvPr id="942" name="Forma livre 941"/>
            <p:cNvSpPr/>
            <p:nvPr/>
          </p:nvSpPr>
          <p:spPr bwMode="auto">
            <a:xfrm>
              <a:off x="6140056" y="1963152"/>
              <a:ext cx="95803" cy="924084"/>
            </a:xfrm>
            <a:custGeom>
              <a:avLst/>
              <a:gdLst>
                <a:gd name="connsiteX0" fmla="*/ 73025 w 130505"/>
                <a:gd name="connsiteY0" fmla="*/ 1174750 h 1174750"/>
                <a:gd name="connsiteX1" fmla="*/ 120650 w 130505"/>
                <a:gd name="connsiteY1" fmla="*/ 1149350 h 1174750"/>
                <a:gd name="connsiteX2" fmla="*/ 130175 w 130505"/>
                <a:gd name="connsiteY2" fmla="*/ 1085850 h 1174750"/>
                <a:gd name="connsiteX3" fmla="*/ 114300 w 130505"/>
                <a:gd name="connsiteY3" fmla="*/ 1012825 h 1174750"/>
                <a:gd name="connsiteX4" fmla="*/ 82550 w 130505"/>
                <a:gd name="connsiteY4" fmla="*/ 879475 h 1174750"/>
                <a:gd name="connsiteX5" fmla="*/ 47625 w 130505"/>
                <a:gd name="connsiteY5" fmla="*/ 784225 h 1174750"/>
                <a:gd name="connsiteX6" fmla="*/ 15875 w 130505"/>
                <a:gd name="connsiteY6" fmla="*/ 631825 h 1174750"/>
                <a:gd name="connsiteX7" fmla="*/ 0 w 130505"/>
                <a:gd name="connsiteY7" fmla="*/ 504825 h 1174750"/>
                <a:gd name="connsiteX8" fmla="*/ 15875 w 130505"/>
                <a:gd name="connsiteY8" fmla="*/ 409575 h 1174750"/>
                <a:gd name="connsiteX9" fmla="*/ 53975 w 130505"/>
                <a:gd name="connsiteY9" fmla="*/ 371475 h 1174750"/>
                <a:gd name="connsiteX10" fmla="*/ 25400 w 130505"/>
                <a:gd name="connsiteY10" fmla="*/ 193675 h 1174750"/>
                <a:gd name="connsiteX11" fmla="*/ 41275 w 130505"/>
                <a:gd name="connsiteY11" fmla="*/ 165100 h 1174750"/>
                <a:gd name="connsiteX12" fmla="*/ 60325 w 130505"/>
                <a:gd name="connsiteY12" fmla="*/ 117475 h 1174750"/>
                <a:gd name="connsiteX13" fmla="*/ 47625 w 130505"/>
                <a:gd name="connsiteY13" fmla="*/ 0 h 1174750"/>
                <a:gd name="connsiteX0" fmla="*/ 73025 w 130505"/>
                <a:gd name="connsiteY0" fmla="*/ 1254125 h 1254125"/>
                <a:gd name="connsiteX1" fmla="*/ 120650 w 130505"/>
                <a:gd name="connsiteY1" fmla="*/ 1228725 h 1254125"/>
                <a:gd name="connsiteX2" fmla="*/ 130175 w 130505"/>
                <a:gd name="connsiteY2" fmla="*/ 1165225 h 1254125"/>
                <a:gd name="connsiteX3" fmla="*/ 114300 w 130505"/>
                <a:gd name="connsiteY3" fmla="*/ 1092200 h 1254125"/>
                <a:gd name="connsiteX4" fmla="*/ 82550 w 130505"/>
                <a:gd name="connsiteY4" fmla="*/ 958850 h 1254125"/>
                <a:gd name="connsiteX5" fmla="*/ 47625 w 130505"/>
                <a:gd name="connsiteY5" fmla="*/ 863600 h 1254125"/>
                <a:gd name="connsiteX6" fmla="*/ 15875 w 130505"/>
                <a:gd name="connsiteY6" fmla="*/ 711200 h 1254125"/>
                <a:gd name="connsiteX7" fmla="*/ 0 w 130505"/>
                <a:gd name="connsiteY7" fmla="*/ 584200 h 1254125"/>
                <a:gd name="connsiteX8" fmla="*/ 15875 w 130505"/>
                <a:gd name="connsiteY8" fmla="*/ 488950 h 1254125"/>
                <a:gd name="connsiteX9" fmla="*/ 53975 w 130505"/>
                <a:gd name="connsiteY9" fmla="*/ 450850 h 1254125"/>
                <a:gd name="connsiteX10" fmla="*/ 25400 w 130505"/>
                <a:gd name="connsiteY10" fmla="*/ 273050 h 1254125"/>
                <a:gd name="connsiteX11" fmla="*/ 41275 w 130505"/>
                <a:gd name="connsiteY11" fmla="*/ 244475 h 1254125"/>
                <a:gd name="connsiteX12" fmla="*/ 60325 w 130505"/>
                <a:gd name="connsiteY12" fmla="*/ 196850 h 1254125"/>
                <a:gd name="connsiteX13" fmla="*/ 57150 w 130505"/>
                <a:gd name="connsiteY13" fmla="*/ 0 h 1254125"/>
                <a:gd name="connsiteX0" fmla="*/ 73025 w 130505"/>
                <a:gd name="connsiteY0" fmla="*/ 1254125 h 1254125"/>
                <a:gd name="connsiteX1" fmla="*/ 120650 w 130505"/>
                <a:gd name="connsiteY1" fmla="*/ 1228725 h 1254125"/>
                <a:gd name="connsiteX2" fmla="*/ 130175 w 130505"/>
                <a:gd name="connsiteY2" fmla="*/ 1165225 h 1254125"/>
                <a:gd name="connsiteX3" fmla="*/ 114300 w 130505"/>
                <a:gd name="connsiteY3" fmla="*/ 1092200 h 1254125"/>
                <a:gd name="connsiteX4" fmla="*/ 82550 w 130505"/>
                <a:gd name="connsiteY4" fmla="*/ 958850 h 1254125"/>
                <a:gd name="connsiteX5" fmla="*/ 47625 w 130505"/>
                <a:gd name="connsiteY5" fmla="*/ 863600 h 1254125"/>
                <a:gd name="connsiteX6" fmla="*/ 15875 w 130505"/>
                <a:gd name="connsiteY6" fmla="*/ 711200 h 1254125"/>
                <a:gd name="connsiteX7" fmla="*/ 0 w 130505"/>
                <a:gd name="connsiteY7" fmla="*/ 584200 h 1254125"/>
                <a:gd name="connsiteX8" fmla="*/ 15875 w 130505"/>
                <a:gd name="connsiteY8" fmla="*/ 488950 h 1254125"/>
                <a:gd name="connsiteX9" fmla="*/ 53975 w 130505"/>
                <a:gd name="connsiteY9" fmla="*/ 450850 h 1254125"/>
                <a:gd name="connsiteX10" fmla="*/ 25400 w 130505"/>
                <a:gd name="connsiteY10" fmla="*/ 273050 h 1254125"/>
                <a:gd name="connsiteX11" fmla="*/ 41275 w 130505"/>
                <a:gd name="connsiteY11" fmla="*/ 244475 h 1254125"/>
                <a:gd name="connsiteX12" fmla="*/ 60325 w 130505"/>
                <a:gd name="connsiteY12" fmla="*/ 196850 h 1254125"/>
                <a:gd name="connsiteX13" fmla="*/ 47625 w 130505"/>
                <a:gd name="connsiteY13" fmla="*/ 98426 h 1254125"/>
                <a:gd name="connsiteX14" fmla="*/ 57150 w 130505"/>
                <a:gd name="connsiteY14" fmla="*/ 0 h 1254125"/>
                <a:gd name="connsiteX0" fmla="*/ 87312 w 130362"/>
                <a:gd name="connsiteY0" fmla="*/ 1273175 h 1273175"/>
                <a:gd name="connsiteX1" fmla="*/ 120650 w 130362"/>
                <a:gd name="connsiteY1" fmla="*/ 1228725 h 1273175"/>
                <a:gd name="connsiteX2" fmla="*/ 130175 w 130362"/>
                <a:gd name="connsiteY2" fmla="*/ 1165225 h 1273175"/>
                <a:gd name="connsiteX3" fmla="*/ 114300 w 130362"/>
                <a:gd name="connsiteY3" fmla="*/ 1092200 h 1273175"/>
                <a:gd name="connsiteX4" fmla="*/ 82550 w 130362"/>
                <a:gd name="connsiteY4" fmla="*/ 958850 h 1273175"/>
                <a:gd name="connsiteX5" fmla="*/ 47625 w 130362"/>
                <a:gd name="connsiteY5" fmla="*/ 863600 h 1273175"/>
                <a:gd name="connsiteX6" fmla="*/ 15875 w 130362"/>
                <a:gd name="connsiteY6" fmla="*/ 711200 h 1273175"/>
                <a:gd name="connsiteX7" fmla="*/ 0 w 130362"/>
                <a:gd name="connsiteY7" fmla="*/ 584200 h 1273175"/>
                <a:gd name="connsiteX8" fmla="*/ 15875 w 130362"/>
                <a:gd name="connsiteY8" fmla="*/ 488950 h 1273175"/>
                <a:gd name="connsiteX9" fmla="*/ 53975 w 130362"/>
                <a:gd name="connsiteY9" fmla="*/ 450850 h 1273175"/>
                <a:gd name="connsiteX10" fmla="*/ 25400 w 130362"/>
                <a:gd name="connsiteY10" fmla="*/ 273050 h 1273175"/>
                <a:gd name="connsiteX11" fmla="*/ 41275 w 130362"/>
                <a:gd name="connsiteY11" fmla="*/ 244475 h 1273175"/>
                <a:gd name="connsiteX12" fmla="*/ 60325 w 130362"/>
                <a:gd name="connsiteY12" fmla="*/ 196850 h 1273175"/>
                <a:gd name="connsiteX13" fmla="*/ 47625 w 130362"/>
                <a:gd name="connsiteY13" fmla="*/ 98426 h 1273175"/>
                <a:gd name="connsiteX14" fmla="*/ 57150 w 130362"/>
                <a:gd name="connsiteY14" fmla="*/ 0 h 1273175"/>
                <a:gd name="connsiteX0" fmla="*/ 77787 w 130443"/>
                <a:gd name="connsiteY0" fmla="*/ 1287462 h 1287462"/>
                <a:gd name="connsiteX1" fmla="*/ 120650 w 130443"/>
                <a:gd name="connsiteY1" fmla="*/ 1228725 h 1287462"/>
                <a:gd name="connsiteX2" fmla="*/ 130175 w 130443"/>
                <a:gd name="connsiteY2" fmla="*/ 1165225 h 1287462"/>
                <a:gd name="connsiteX3" fmla="*/ 114300 w 130443"/>
                <a:gd name="connsiteY3" fmla="*/ 1092200 h 1287462"/>
                <a:gd name="connsiteX4" fmla="*/ 82550 w 130443"/>
                <a:gd name="connsiteY4" fmla="*/ 958850 h 1287462"/>
                <a:gd name="connsiteX5" fmla="*/ 47625 w 130443"/>
                <a:gd name="connsiteY5" fmla="*/ 863600 h 1287462"/>
                <a:gd name="connsiteX6" fmla="*/ 15875 w 130443"/>
                <a:gd name="connsiteY6" fmla="*/ 711200 h 1287462"/>
                <a:gd name="connsiteX7" fmla="*/ 0 w 130443"/>
                <a:gd name="connsiteY7" fmla="*/ 584200 h 1287462"/>
                <a:gd name="connsiteX8" fmla="*/ 15875 w 130443"/>
                <a:gd name="connsiteY8" fmla="*/ 488950 h 1287462"/>
                <a:gd name="connsiteX9" fmla="*/ 53975 w 130443"/>
                <a:gd name="connsiteY9" fmla="*/ 450850 h 1287462"/>
                <a:gd name="connsiteX10" fmla="*/ 25400 w 130443"/>
                <a:gd name="connsiteY10" fmla="*/ 273050 h 1287462"/>
                <a:gd name="connsiteX11" fmla="*/ 41275 w 130443"/>
                <a:gd name="connsiteY11" fmla="*/ 244475 h 1287462"/>
                <a:gd name="connsiteX12" fmla="*/ 60325 w 130443"/>
                <a:gd name="connsiteY12" fmla="*/ 196850 h 1287462"/>
                <a:gd name="connsiteX13" fmla="*/ 47625 w 130443"/>
                <a:gd name="connsiteY13" fmla="*/ 98426 h 1287462"/>
                <a:gd name="connsiteX14" fmla="*/ 57150 w 130443"/>
                <a:gd name="connsiteY14" fmla="*/ 0 h 1287462"/>
                <a:gd name="connsiteX0" fmla="*/ 77787 w 130443"/>
                <a:gd name="connsiteY0" fmla="*/ 1287462 h 1287462"/>
                <a:gd name="connsiteX1" fmla="*/ 120650 w 130443"/>
                <a:gd name="connsiteY1" fmla="*/ 1228725 h 1287462"/>
                <a:gd name="connsiteX2" fmla="*/ 130175 w 130443"/>
                <a:gd name="connsiteY2" fmla="*/ 1165225 h 1287462"/>
                <a:gd name="connsiteX3" fmla="*/ 114300 w 130443"/>
                <a:gd name="connsiteY3" fmla="*/ 1092200 h 1287462"/>
                <a:gd name="connsiteX4" fmla="*/ 82550 w 130443"/>
                <a:gd name="connsiteY4" fmla="*/ 958850 h 1287462"/>
                <a:gd name="connsiteX5" fmla="*/ 47625 w 130443"/>
                <a:gd name="connsiteY5" fmla="*/ 863600 h 1287462"/>
                <a:gd name="connsiteX6" fmla="*/ 15875 w 130443"/>
                <a:gd name="connsiteY6" fmla="*/ 711200 h 1287462"/>
                <a:gd name="connsiteX7" fmla="*/ 0 w 130443"/>
                <a:gd name="connsiteY7" fmla="*/ 584200 h 1287462"/>
                <a:gd name="connsiteX8" fmla="*/ 15875 w 130443"/>
                <a:gd name="connsiteY8" fmla="*/ 488950 h 1287462"/>
                <a:gd name="connsiteX9" fmla="*/ 34925 w 130443"/>
                <a:gd name="connsiteY9" fmla="*/ 393700 h 1287462"/>
                <a:gd name="connsiteX10" fmla="*/ 25400 w 130443"/>
                <a:gd name="connsiteY10" fmla="*/ 273050 h 1287462"/>
                <a:gd name="connsiteX11" fmla="*/ 41275 w 130443"/>
                <a:gd name="connsiteY11" fmla="*/ 244475 h 1287462"/>
                <a:gd name="connsiteX12" fmla="*/ 60325 w 130443"/>
                <a:gd name="connsiteY12" fmla="*/ 196850 h 1287462"/>
                <a:gd name="connsiteX13" fmla="*/ 47625 w 130443"/>
                <a:gd name="connsiteY13" fmla="*/ 98426 h 1287462"/>
                <a:gd name="connsiteX14" fmla="*/ 57150 w 130443"/>
                <a:gd name="connsiteY14" fmla="*/ 0 h 1287462"/>
                <a:gd name="connsiteX0" fmla="*/ 77787 w 130443"/>
                <a:gd name="connsiteY0" fmla="*/ 1287462 h 1287462"/>
                <a:gd name="connsiteX1" fmla="*/ 120650 w 130443"/>
                <a:gd name="connsiteY1" fmla="*/ 1228725 h 1287462"/>
                <a:gd name="connsiteX2" fmla="*/ 130175 w 130443"/>
                <a:gd name="connsiteY2" fmla="*/ 1165225 h 1287462"/>
                <a:gd name="connsiteX3" fmla="*/ 114300 w 130443"/>
                <a:gd name="connsiteY3" fmla="*/ 1092200 h 1287462"/>
                <a:gd name="connsiteX4" fmla="*/ 82550 w 130443"/>
                <a:gd name="connsiteY4" fmla="*/ 958850 h 1287462"/>
                <a:gd name="connsiteX5" fmla="*/ 47625 w 130443"/>
                <a:gd name="connsiteY5" fmla="*/ 863600 h 1287462"/>
                <a:gd name="connsiteX6" fmla="*/ 15875 w 130443"/>
                <a:gd name="connsiteY6" fmla="*/ 711200 h 1287462"/>
                <a:gd name="connsiteX7" fmla="*/ 0 w 130443"/>
                <a:gd name="connsiteY7" fmla="*/ 584200 h 1287462"/>
                <a:gd name="connsiteX8" fmla="*/ 15875 w 130443"/>
                <a:gd name="connsiteY8" fmla="*/ 488950 h 1287462"/>
                <a:gd name="connsiteX9" fmla="*/ 34925 w 130443"/>
                <a:gd name="connsiteY9" fmla="*/ 393700 h 1287462"/>
                <a:gd name="connsiteX10" fmla="*/ 41275 w 130443"/>
                <a:gd name="connsiteY10" fmla="*/ 244475 h 1287462"/>
                <a:gd name="connsiteX11" fmla="*/ 60325 w 130443"/>
                <a:gd name="connsiteY11" fmla="*/ 196850 h 1287462"/>
                <a:gd name="connsiteX12" fmla="*/ 47625 w 130443"/>
                <a:gd name="connsiteY12" fmla="*/ 98426 h 1287462"/>
                <a:gd name="connsiteX13" fmla="*/ 57150 w 130443"/>
                <a:gd name="connsiteY13" fmla="*/ 0 h 1287462"/>
                <a:gd name="connsiteX0" fmla="*/ 77787 w 130443"/>
                <a:gd name="connsiteY0" fmla="*/ 1287462 h 1287462"/>
                <a:gd name="connsiteX1" fmla="*/ 120650 w 130443"/>
                <a:gd name="connsiteY1" fmla="*/ 1228725 h 1287462"/>
                <a:gd name="connsiteX2" fmla="*/ 130175 w 130443"/>
                <a:gd name="connsiteY2" fmla="*/ 1165225 h 1287462"/>
                <a:gd name="connsiteX3" fmla="*/ 114300 w 130443"/>
                <a:gd name="connsiteY3" fmla="*/ 1092200 h 1287462"/>
                <a:gd name="connsiteX4" fmla="*/ 82550 w 130443"/>
                <a:gd name="connsiteY4" fmla="*/ 958850 h 1287462"/>
                <a:gd name="connsiteX5" fmla="*/ 47625 w 130443"/>
                <a:gd name="connsiteY5" fmla="*/ 863600 h 1287462"/>
                <a:gd name="connsiteX6" fmla="*/ 15875 w 130443"/>
                <a:gd name="connsiteY6" fmla="*/ 711200 h 1287462"/>
                <a:gd name="connsiteX7" fmla="*/ 0 w 130443"/>
                <a:gd name="connsiteY7" fmla="*/ 584200 h 1287462"/>
                <a:gd name="connsiteX8" fmla="*/ 15875 w 130443"/>
                <a:gd name="connsiteY8" fmla="*/ 488950 h 1287462"/>
                <a:gd name="connsiteX9" fmla="*/ 34925 w 130443"/>
                <a:gd name="connsiteY9" fmla="*/ 393700 h 1287462"/>
                <a:gd name="connsiteX10" fmla="*/ 36512 w 130443"/>
                <a:gd name="connsiteY10" fmla="*/ 277812 h 1287462"/>
                <a:gd name="connsiteX11" fmla="*/ 60325 w 130443"/>
                <a:gd name="connsiteY11" fmla="*/ 196850 h 1287462"/>
                <a:gd name="connsiteX12" fmla="*/ 47625 w 130443"/>
                <a:gd name="connsiteY12" fmla="*/ 98426 h 1287462"/>
                <a:gd name="connsiteX13" fmla="*/ 57150 w 130443"/>
                <a:gd name="connsiteY13" fmla="*/ 0 h 1287462"/>
                <a:gd name="connsiteX0" fmla="*/ 84137 w 130384"/>
                <a:gd name="connsiteY0" fmla="*/ 1262062 h 1262062"/>
                <a:gd name="connsiteX1" fmla="*/ 120650 w 130384"/>
                <a:gd name="connsiteY1" fmla="*/ 1228725 h 1262062"/>
                <a:gd name="connsiteX2" fmla="*/ 130175 w 130384"/>
                <a:gd name="connsiteY2" fmla="*/ 1165225 h 1262062"/>
                <a:gd name="connsiteX3" fmla="*/ 114300 w 130384"/>
                <a:gd name="connsiteY3" fmla="*/ 1092200 h 1262062"/>
                <a:gd name="connsiteX4" fmla="*/ 82550 w 130384"/>
                <a:gd name="connsiteY4" fmla="*/ 958850 h 1262062"/>
                <a:gd name="connsiteX5" fmla="*/ 47625 w 130384"/>
                <a:gd name="connsiteY5" fmla="*/ 863600 h 1262062"/>
                <a:gd name="connsiteX6" fmla="*/ 15875 w 130384"/>
                <a:gd name="connsiteY6" fmla="*/ 711200 h 1262062"/>
                <a:gd name="connsiteX7" fmla="*/ 0 w 130384"/>
                <a:gd name="connsiteY7" fmla="*/ 584200 h 1262062"/>
                <a:gd name="connsiteX8" fmla="*/ 15875 w 130384"/>
                <a:gd name="connsiteY8" fmla="*/ 488950 h 1262062"/>
                <a:gd name="connsiteX9" fmla="*/ 34925 w 130384"/>
                <a:gd name="connsiteY9" fmla="*/ 393700 h 1262062"/>
                <a:gd name="connsiteX10" fmla="*/ 36512 w 130384"/>
                <a:gd name="connsiteY10" fmla="*/ 277812 h 1262062"/>
                <a:gd name="connsiteX11" fmla="*/ 60325 w 130384"/>
                <a:gd name="connsiteY11" fmla="*/ 196850 h 1262062"/>
                <a:gd name="connsiteX12" fmla="*/ 47625 w 130384"/>
                <a:gd name="connsiteY12" fmla="*/ 98426 h 1262062"/>
                <a:gd name="connsiteX13" fmla="*/ 57150 w 130384"/>
                <a:gd name="connsiteY13" fmla="*/ 0 h 1262062"/>
                <a:gd name="connsiteX0" fmla="*/ 99377 w 130307"/>
                <a:gd name="connsiteY0" fmla="*/ 1258252 h 1258252"/>
                <a:gd name="connsiteX1" fmla="*/ 120650 w 130307"/>
                <a:gd name="connsiteY1" fmla="*/ 1228725 h 1258252"/>
                <a:gd name="connsiteX2" fmla="*/ 130175 w 130307"/>
                <a:gd name="connsiteY2" fmla="*/ 1165225 h 1258252"/>
                <a:gd name="connsiteX3" fmla="*/ 114300 w 130307"/>
                <a:gd name="connsiteY3" fmla="*/ 1092200 h 1258252"/>
                <a:gd name="connsiteX4" fmla="*/ 82550 w 130307"/>
                <a:gd name="connsiteY4" fmla="*/ 958850 h 1258252"/>
                <a:gd name="connsiteX5" fmla="*/ 47625 w 130307"/>
                <a:gd name="connsiteY5" fmla="*/ 863600 h 1258252"/>
                <a:gd name="connsiteX6" fmla="*/ 15875 w 130307"/>
                <a:gd name="connsiteY6" fmla="*/ 711200 h 1258252"/>
                <a:gd name="connsiteX7" fmla="*/ 0 w 130307"/>
                <a:gd name="connsiteY7" fmla="*/ 584200 h 1258252"/>
                <a:gd name="connsiteX8" fmla="*/ 15875 w 130307"/>
                <a:gd name="connsiteY8" fmla="*/ 488950 h 1258252"/>
                <a:gd name="connsiteX9" fmla="*/ 34925 w 130307"/>
                <a:gd name="connsiteY9" fmla="*/ 393700 h 1258252"/>
                <a:gd name="connsiteX10" fmla="*/ 36512 w 130307"/>
                <a:gd name="connsiteY10" fmla="*/ 277812 h 1258252"/>
                <a:gd name="connsiteX11" fmla="*/ 60325 w 130307"/>
                <a:gd name="connsiteY11" fmla="*/ 196850 h 1258252"/>
                <a:gd name="connsiteX12" fmla="*/ 47625 w 130307"/>
                <a:gd name="connsiteY12" fmla="*/ 98426 h 1258252"/>
                <a:gd name="connsiteX13" fmla="*/ 57150 w 130307"/>
                <a:gd name="connsiteY13" fmla="*/ 0 h 1258252"/>
                <a:gd name="connsiteX0" fmla="*/ 99377 w 130307"/>
                <a:gd name="connsiteY0" fmla="*/ 1258252 h 1258252"/>
                <a:gd name="connsiteX1" fmla="*/ 120650 w 130307"/>
                <a:gd name="connsiteY1" fmla="*/ 1228725 h 1258252"/>
                <a:gd name="connsiteX2" fmla="*/ 130175 w 130307"/>
                <a:gd name="connsiteY2" fmla="*/ 1165225 h 1258252"/>
                <a:gd name="connsiteX3" fmla="*/ 114300 w 130307"/>
                <a:gd name="connsiteY3" fmla="*/ 1092200 h 1258252"/>
                <a:gd name="connsiteX4" fmla="*/ 82550 w 130307"/>
                <a:gd name="connsiteY4" fmla="*/ 958850 h 1258252"/>
                <a:gd name="connsiteX5" fmla="*/ 47625 w 130307"/>
                <a:gd name="connsiteY5" fmla="*/ 863600 h 1258252"/>
                <a:gd name="connsiteX6" fmla="*/ 15875 w 130307"/>
                <a:gd name="connsiteY6" fmla="*/ 711200 h 1258252"/>
                <a:gd name="connsiteX7" fmla="*/ 0 w 130307"/>
                <a:gd name="connsiteY7" fmla="*/ 584200 h 1258252"/>
                <a:gd name="connsiteX8" fmla="*/ 15875 w 130307"/>
                <a:gd name="connsiteY8" fmla="*/ 488950 h 1258252"/>
                <a:gd name="connsiteX9" fmla="*/ 34925 w 130307"/>
                <a:gd name="connsiteY9" fmla="*/ 393700 h 1258252"/>
                <a:gd name="connsiteX10" fmla="*/ 36512 w 130307"/>
                <a:gd name="connsiteY10" fmla="*/ 277812 h 1258252"/>
                <a:gd name="connsiteX11" fmla="*/ 60325 w 130307"/>
                <a:gd name="connsiteY11" fmla="*/ 196850 h 1258252"/>
                <a:gd name="connsiteX12" fmla="*/ 47625 w 130307"/>
                <a:gd name="connsiteY12" fmla="*/ 98426 h 1258252"/>
                <a:gd name="connsiteX13" fmla="*/ 57150 w 130307"/>
                <a:gd name="connsiteY13" fmla="*/ 0 h 125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07" h="1258252">
                  <a:moveTo>
                    <a:pt x="99377" y="1258252"/>
                  </a:moveTo>
                  <a:cubicBezTo>
                    <a:pt x="110807" y="1241530"/>
                    <a:pt x="115517" y="1244229"/>
                    <a:pt x="120650" y="1228725"/>
                  </a:cubicBezTo>
                  <a:cubicBezTo>
                    <a:pt x="125783" y="1213221"/>
                    <a:pt x="131233" y="1187979"/>
                    <a:pt x="130175" y="1165225"/>
                  </a:cubicBezTo>
                  <a:cubicBezTo>
                    <a:pt x="129117" y="1142471"/>
                    <a:pt x="122237" y="1126596"/>
                    <a:pt x="114300" y="1092200"/>
                  </a:cubicBezTo>
                  <a:cubicBezTo>
                    <a:pt x="106363" y="1057804"/>
                    <a:pt x="93662" y="996950"/>
                    <a:pt x="82550" y="958850"/>
                  </a:cubicBezTo>
                  <a:cubicBezTo>
                    <a:pt x="71438" y="920750"/>
                    <a:pt x="58737" y="904875"/>
                    <a:pt x="47625" y="863600"/>
                  </a:cubicBezTo>
                  <a:cubicBezTo>
                    <a:pt x="36513" y="822325"/>
                    <a:pt x="23812" y="757767"/>
                    <a:pt x="15875" y="711200"/>
                  </a:cubicBezTo>
                  <a:cubicBezTo>
                    <a:pt x="7938" y="664633"/>
                    <a:pt x="0" y="621242"/>
                    <a:pt x="0" y="584200"/>
                  </a:cubicBezTo>
                  <a:cubicBezTo>
                    <a:pt x="0" y="547158"/>
                    <a:pt x="10054" y="520700"/>
                    <a:pt x="15875" y="488950"/>
                  </a:cubicBezTo>
                  <a:cubicBezTo>
                    <a:pt x="21696" y="457200"/>
                    <a:pt x="31485" y="428890"/>
                    <a:pt x="34925" y="393700"/>
                  </a:cubicBezTo>
                  <a:cubicBezTo>
                    <a:pt x="38365" y="358510"/>
                    <a:pt x="32279" y="310620"/>
                    <a:pt x="36512" y="277812"/>
                  </a:cubicBezTo>
                  <a:cubicBezTo>
                    <a:pt x="40745" y="245004"/>
                    <a:pt x="58473" y="226748"/>
                    <a:pt x="60325" y="196850"/>
                  </a:cubicBezTo>
                  <a:cubicBezTo>
                    <a:pt x="62177" y="166952"/>
                    <a:pt x="48154" y="131234"/>
                    <a:pt x="47625" y="98426"/>
                  </a:cubicBezTo>
                  <a:cubicBezTo>
                    <a:pt x="47096" y="65618"/>
                    <a:pt x="58208" y="16404"/>
                    <a:pt x="57150" y="0"/>
                  </a:cubicBezTo>
                </a:path>
              </a:pathLst>
            </a:custGeom>
            <a:noFill/>
            <a:ln w="3810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43" name="Forma livre 942"/>
            <p:cNvSpPr/>
            <p:nvPr/>
          </p:nvSpPr>
          <p:spPr>
            <a:xfrm>
              <a:off x="5881640" y="2876765"/>
              <a:ext cx="330170" cy="982510"/>
            </a:xfrm>
            <a:custGeom>
              <a:avLst/>
              <a:gdLst>
                <a:gd name="connsiteX0" fmla="*/ 365760 w 469271"/>
                <a:gd name="connsiteY0" fmla="*/ 0 h 2584174"/>
                <a:gd name="connsiteX1" fmla="*/ 381662 w 469271"/>
                <a:gd name="connsiteY1" fmla="*/ 151074 h 2584174"/>
                <a:gd name="connsiteX2" fmla="*/ 357808 w 469271"/>
                <a:gd name="connsiteY2" fmla="*/ 318052 h 2584174"/>
                <a:gd name="connsiteX3" fmla="*/ 397565 w 469271"/>
                <a:gd name="connsiteY3" fmla="*/ 469127 h 2584174"/>
                <a:gd name="connsiteX4" fmla="*/ 389614 w 469271"/>
                <a:gd name="connsiteY4" fmla="*/ 524786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90831 w 469271"/>
                <a:gd name="connsiteY14" fmla="*/ 1757238 h 2584174"/>
                <a:gd name="connsiteX15" fmla="*/ 166977 w 469271"/>
                <a:gd name="connsiteY15" fmla="*/ 1836751 h 2584174"/>
                <a:gd name="connsiteX16" fmla="*/ 159026 w 469271"/>
                <a:gd name="connsiteY16" fmla="*/ 19719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79513 w 469271"/>
                <a:gd name="connsiteY20" fmla="*/ 2250219 h 2584174"/>
                <a:gd name="connsiteX21" fmla="*/ 95415 w 469271"/>
                <a:gd name="connsiteY21" fmla="*/ 2337683 h 2584174"/>
                <a:gd name="connsiteX22" fmla="*/ 0 w 469271"/>
                <a:gd name="connsiteY22" fmla="*/ 2584174 h 2584174"/>
                <a:gd name="connsiteX0" fmla="*/ 365760 w 469271"/>
                <a:gd name="connsiteY0" fmla="*/ 0 h 2584174"/>
                <a:gd name="connsiteX1" fmla="*/ 381662 w 469271"/>
                <a:gd name="connsiteY1" fmla="*/ 151074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89614 w 469271"/>
                <a:gd name="connsiteY4" fmla="*/ 524786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90831 w 469271"/>
                <a:gd name="connsiteY14" fmla="*/ 1757238 h 2584174"/>
                <a:gd name="connsiteX15" fmla="*/ 166977 w 469271"/>
                <a:gd name="connsiteY15" fmla="*/ 1836751 h 2584174"/>
                <a:gd name="connsiteX16" fmla="*/ 159026 w 469271"/>
                <a:gd name="connsiteY16" fmla="*/ 19719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79513 w 469271"/>
                <a:gd name="connsiteY20" fmla="*/ 2250219 h 2584174"/>
                <a:gd name="connsiteX21" fmla="*/ 95415 w 469271"/>
                <a:gd name="connsiteY21" fmla="*/ 2337683 h 2584174"/>
                <a:gd name="connsiteX22" fmla="*/ 0 w 469271"/>
                <a:gd name="connsiteY22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89614 w 469271"/>
                <a:gd name="connsiteY4" fmla="*/ 524786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90831 w 469271"/>
                <a:gd name="connsiteY14" fmla="*/ 1757238 h 2584174"/>
                <a:gd name="connsiteX15" fmla="*/ 166977 w 469271"/>
                <a:gd name="connsiteY15" fmla="*/ 1836751 h 2584174"/>
                <a:gd name="connsiteX16" fmla="*/ 159026 w 469271"/>
                <a:gd name="connsiteY16" fmla="*/ 19719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79513 w 469271"/>
                <a:gd name="connsiteY20" fmla="*/ 2250219 h 2584174"/>
                <a:gd name="connsiteX21" fmla="*/ 95415 w 469271"/>
                <a:gd name="connsiteY21" fmla="*/ 2337683 h 2584174"/>
                <a:gd name="connsiteX22" fmla="*/ 0 w 469271"/>
                <a:gd name="connsiteY22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90831 w 469271"/>
                <a:gd name="connsiteY14" fmla="*/ 1757238 h 2584174"/>
                <a:gd name="connsiteX15" fmla="*/ 166977 w 469271"/>
                <a:gd name="connsiteY15" fmla="*/ 1836751 h 2584174"/>
                <a:gd name="connsiteX16" fmla="*/ 159026 w 469271"/>
                <a:gd name="connsiteY16" fmla="*/ 19719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79513 w 469271"/>
                <a:gd name="connsiteY20" fmla="*/ 2250219 h 2584174"/>
                <a:gd name="connsiteX21" fmla="*/ 95415 w 469271"/>
                <a:gd name="connsiteY21" fmla="*/ 2337683 h 2584174"/>
                <a:gd name="connsiteX22" fmla="*/ 0 w 469271"/>
                <a:gd name="connsiteY22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90831 w 469271"/>
                <a:gd name="connsiteY14" fmla="*/ 1757238 h 2584174"/>
                <a:gd name="connsiteX15" fmla="*/ 151075 w 469271"/>
                <a:gd name="connsiteY15" fmla="*/ 1860605 h 2584174"/>
                <a:gd name="connsiteX16" fmla="*/ 159026 w 469271"/>
                <a:gd name="connsiteY16" fmla="*/ 19719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79513 w 469271"/>
                <a:gd name="connsiteY20" fmla="*/ 2250219 h 2584174"/>
                <a:gd name="connsiteX21" fmla="*/ 95415 w 469271"/>
                <a:gd name="connsiteY21" fmla="*/ 2337683 h 2584174"/>
                <a:gd name="connsiteX22" fmla="*/ 0 w 469271"/>
                <a:gd name="connsiteY22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90831 w 469271"/>
                <a:gd name="connsiteY14" fmla="*/ 1757238 h 2584174"/>
                <a:gd name="connsiteX15" fmla="*/ 151075 w 469271"/>
                <a:gd name="connsiteY15" fmla="*/ 1860605 h 2584174"/>
                <a:gd name="connsiteX16" fmla="*/ 159026 w 469271"/>
                <a:gd name="connsiteY16" fmla="*/ 19719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79513 w 469271"/>
                <a:gd name="connsiteY20" fmla="*/ 2250219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90831 w 469271"/>
                <a:gd name="connsiteY14" fmla="*/ 1757238 h 2584174"/>
                <a:gd name="connsiteX15" fmla="*/ 151075 w 469271"/>
                <a:gd name="connsiteY15" fmla="*/ 1860605 h 2584174"/>
                <a:gd name="connsiteX16" fmla="*/ 159026 w 469271"/>
                <a:gd name="connsiteY16" fmla="*/ 19719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90831 w 469271"/>
                <a:gd name="connsiteY14" fmla="*/ 1757238 h 2584174"/>
                <a:gd name="connsiteX15" fmla="*/ 151075 w 469271"/>
                <a:gd name="connsiteY15" fmla="*/ 1860605 h 2584174"/>
                <a:gd name="connsiteX16" fmla="*/ 114576 w 469271"/>
                <a:gd name="connsiteY16" fmla="*/ 20100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51075 w 469271"/>
                <a:gd name="connsiteY15" fmla="*/ 1860605 h 2584174"/>
                <a:gd name="connsiteX16" fmla="*/ 114576 w 469271"/>
                <a:gd name="connsiteY16" fmla="*/ 20100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114576 w 469271"/>
                <a:gd name="connsiteY16" fmla="*/ 2010023 h 2584174"/>
                <a:gd name="connsiteX17" fmla="*/ 103367 w 469271"/>
                <a:gd name="connsiteY17" fmla="*/ 204348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114576 w 469271"/>
                <a:gd name="connsiteY16" fmla="*/ 2010023 h 2584174"/>
                <a:gd name="connsiteX17" fmla="*/ 27167 w 469271"/>
                <a:gd name="connsiteY17" fmla="*/ 207523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76476 w 469271"/>
                <a:gd name="connsiteY16" fmla="*/ 2022723 h 2584174"/>
                <a:gd name="connsiteX17" fmla="*/ 27167 w 469271"/>
                <a:gd name="connsiteY17" fmla="*/ 207523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76476 w 469271"/>
                <a:gd name="connsiteY16" fmla="*/ 2022723 h 2584174"/>
                <a:gd name="connsiteX17" fmla="*/ 46217 w 469271"/>
                <a:gd name="connsiteY17" fmla="*/ 2075235 h 2584174"/>
                <a:gd name="connsiteX18" fmla="*/ 87464 w 469271"/>
                <a:gd name="connsiteY18" fmla="*/ 2130949 h 2584174"/>
                <a:gd name="connsiteX19" fmla="*/ 87464 w 469271"/>
                <a:gd name="connsiteY19" fmla="*/ 221841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76476 w 469271"/>
                <a:gd name="connsiteY16" fmla="*/ 2022723 h 2584174"/>
                <a:gd name="connsiteX17" fmla="*/ 46217 w 469271"/>
                <a:gd name="connsiteY17" fmla="*/ 2075235 h 2584174"/>
                <a:gd name="connsiteX18" fmla="*/ 43014 w 469271"/>
                <a:gd name="connsiteY18" fmla="*/ 2156349 h 2584174"/>
                <a:gd name="connsiteX19" fmla="*/ 87464 w 469271"/>
                <a:gd name="connsiteY19" fmla="*/ 221841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76476 w 469271"/>
                <a:gd name="connsiteY16" fmla="*/ 2022723 h 2584174"/>
                <a:gd name="connsiteX17" fmla="*/ 46217 w 469271"/>
                <a:gd name="connsiteY17" fmla="*/ 2075235 h 2584174"/>
                <a:gd name="connsiteX18" fmla="*/ 43014 w 469271"/>
                <a:gd name="connsiteY18" fmla="*/ 2156349 h 2584174"/>
                <a:gd name="connsiteX19" fmla="*/ 17614 w 469271"/>
                <a:gd name="connsiteY19" fmla="*/ 2250164 h 2584174"/>
                <a:gd name="connsiteX20" fmla="*/ 31805 w 469271"/>
                <a:gd name="connsiteY20" fmla="*/ 240924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76476 w 469271"/>
                <a:gd name="connsiteY16" fmla="*/ 2022723 h 2584174"/>
                <a:gd name="connsiteX17" fmla="*/ 46217 w 469271"/>
                <a:gd name="connsiteY17" fmla="*/ 2075235 h 2584174"/>
                <a:gd name="connsiteX18" fmla="*/ 43014 w 469271"/>
                <a:gd name="connsiteY18" fmla="*/ 2156349 h 2584174"/>
                <a:gd name="connsiteX19" fmla="*/ 17614 w 469271"/>
                <a:gd name="connsiteY19" fmla="*/ 2250164 h 2584174"/>
                <a:gd name="connsiteX20" fmla="*/ 44505 w 469271"/>
                <a:gd name="connsiteY20" fmla="*/ 233939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97565 w 469271"/>
                <a:gd name="connsiteY3" fmla="*/ 46912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76476 w 469271"/>
                <a:gd name="connsiteY16" fmla="*/ 2022723 h 2584174"/>
                <a:gd name="connsiteX17" fmla="*/ 46217 w 469271"/>
                <a:gd name="connsiteY17" fmla="*/ 2075235 h 2584174"/>
                <a:gd name="connsiteX18" fmla="*/ 43014 w 469271"/>
                <a:gd name="connsiteY18" fmla="*/ 2156349 h 2584174"/>
                <a:gd name="connsiteX19" fmla="*/ 17614 w 469271"/>
                <a:gd name="connsiteY19" fmla="*/ 2250164 h 2584174"/>
                <a:gd name="connsiteX20" fmla="*/ 38155 w 469271"/>
                <a:gd name="connsiteY20" fmla="*/ 2364795 h 2584174"/>
                <a:gd name="connsiteX21" fmla="*/ 0 w 469271"/>
                <a:gd name="connsiteY21" fmla="*/ 2584174 h 2584174"/>
                <a:gd name="connsiteX0" fmla="*/ 365760 w 469271"/>
                <a:gd name="connsiteY0" fmla="*/ 0 h 2584174"/>
                <a:gd name="connsiteX1" fmla="*/ 365760 w 469271"/>
                <a:gd name="connsiteY1" fmla="*/ 159026 h 2584174"/>
                <a:gd name="connsiteX2" fmla="*/ 365759 w 469271"/>
                <a:gd name="connsiteY2" fmla="*/ 326003 h 2584174"/>
                <a:gd name="connsiteX3" fmla="*/ 384865 w 469271"/>
                <a:gd name="connsiteY3" fmla="*/ 450077 h 2584174"/>
                <a:gd name="connsiteX4" fmla="*/ 365760 w 469271"/>
                <a:gd name="connsiteY4" fmla="*/ 540689 h 2584174"/>
                <a:gd name="connsiteX5" fmla="*/ 365760 w 469271"/>
                <a:gd name="connsiteY5" fmla="*/ 691763 h 2584174"/>
                <a:gd name="connsiteX6" fmla="*/ 413468 w 469271"/>
                <a:gd name="connsiteY6" fmla="*/ 914400 h 2584174"/>
                <a:gd name="connsiteX7" fmla="*/ 453224 w 469271"/>
                <a:gd name="connsiteY7" fmla="*/ 1144987 h 2584174"/>
                <a:gd name="connsiteX8" fmla="*/ 469127 w 469271"/>
                <a:gd name="connsiteY8" fmla="*/ 1184744 h 2584174"/>
                <a:gd name="connsiteX9" fmla="*/ 445273 w 469271"/>
                <a:gd name="connsiteY9" fmla="*/ 1200647 h 2584174"/>
                <a:gd name="connsiteX10" fmla="*/ 429370 w 469271"/>
                <a:gd name="connsiteY10" fmla="*/ 1288111 h 2584174"/>
                <a:gd name="connsiteX11" fmla="*/ 365760 w 469271"/>
                <a:gd name="connsiteY11" fmla="*/ 1423283 h 2584174"/>
                <a:gd name="connsiteX12" fmla="*/ 286247 w 469271"/>
                <a:gd name="connsiteY12" fmla="*/ 1566407 h 2584174"/>
                <a:gd name="connsiteX13" fmla="*/ 262393 w 469271"/>
                <a:gd name="connsiteY13" fmla="*/ 1701579 h 2584174"/>
                <a:gd name="connsiteX14" fmla="*/ 171781 w 469271"/>
                <a:gd name="connsiteY14" fmla="*/ 1769938 h 2584174"/>
                <a:gd name="connsiteX15" fmla="*/ 112975 w 469271"/>
                <a:gd name="connsiteY15" fmla="*/ 1905055 h 2584174"/>
                <a:gd name="connsiteX16" fmla="*/ 76476 w 469271"/>
                <a:gd name="connsiteY16" fmla="*/ 2022723 h 2584174"/>
                <a:gd name="connsiteX17" fmla="*/ 46217 w 469271"/>
                <a:gd name="connsiteY17" fmla="*/ 2075235 h 2584174"/>
                <a:gd name="connsiteX18" fmla="*/ 43014 w 469271"/>
                <a:gd name="connsiteY18" fmla="*/ 2156349 h 2584174"/>
                <a:gd name="connsiteX19" fmla="*/ 17614 w 469271"/>
                <a:gd name="connsiteY19" fmla="*/ 2250164 h 2584174"/>
                <a:gd name="connsiteX20" fmla="*/ 38155 w 469271"/>
                <a:gd name="connsiteY20" fmla="*/ 2364795 h 2584174"/>
                <a:gd name="connsiteX21" fmla="*/ 0 w 469271"/>
                <a:gd name="connsiteY21" fmla="*/ 2584174 h 2584174"/>
                <a:gd name="connsiteX0" fmla="*/ 365760 w 469271"/>
                <a:gd name="connsiteY0" fmla="*/ 0 h 2425148"/>
                <a:gd name="connsiteX1" fmla="*/ 365759 w 469271"/>
                <a:gd name="connsiteY1" fmla="*/ 166977 h 2425148"/>
                <a:gd name="connsiteX2" fmla="*/ 384865 w 469271"/>
                <a:gd name="connsiteY2" fmla="*/ 291051 h 2425148"/>
                <a:gd name="connsiteX3" fmla="*/ 365760 w 469271"/>
                <a:gd name="connsiteY3" fmla="*/ 381663 h 2425148"/>
                <a:gd name="connsiteX4" fmla="*/ 365760 w 469271"/>
                <a:gd name="connsiteY4" fmla="*/ 532737 h 2425148"/>
                <a:gd name="connsiteX5" fmla="*/ 413468 w 469271"/>
                <a:gd name="connsiteY5" fmla="*/ 755374 h 2425148"/>
                <a:gd name="connsiteX6" fmla="*/ 453224 w 469271"/>
                <a:gd name="connsiteY6" fmla="*/ 985961 h 2425148"/>
                <a:gd name="connsiteX7" fmla="*/ 469127 w 469271"/>
                <a:gd name="connsiteY7" fmla="*/ 1025718 h 2425148"/>
                <a:gd name="connsiteX8" fmla="*/ 445273 w 469271"/>
                <a:gd name="connsiteY8" fmla="*/ 1041621 h 2425148"/>
                <a:gd name="connsiteX9" fmla="*/ 429370 w 469271"/>
                <a:gd name="connsiteY9" fmla="*/ 1129085 h 2425148"/>
                <a:gd name="connsiteX10" fmla="*/ 365760 w 469271"/>
                <a:gd name="connsiteY10" fmla="*/ 1264257 h 2425148"/>
                <a:gd name="connsiteX11" fmla="*/ 286247 w 469271"/>
                <a:gd name="connsiteY11" fmla="*/ 1407381 h 2425148"/>
                <a:gd name="connsiteX12" fmla="*/ 262393 w 469271"/>
                <a:gd name="connsiteY12" fmla="*/ 1542553 h 2425148"/>
                <a:gd name="connsiteX13" fmla="*/ 171781 w 469271"/>
                <a:gd name="connsiteY13" fmla="*/ 1610912 h 2425148"/>
                <a:gd name="connsiteX14" fmla="*/ 112975 w 469271"/>
                <a:gd name="connsiteY14" fmla="*/ 1746029 h 2425148"/>
                <a:gd name="connsiteX15" fmla="*/ 76476 w 469271"/>
                <a:gd name="connsiteY15" fmla="*/ 1863697 h 2425148"/>
                <a:gd name="connsiteX16" fmla="*/ 46217 w 469271"/>
                <a:gd name="connsiteY16" fmla="*/ 1916209 h 2425148"/>
                <a:gd name="connsiteX17" fmla="*/ 43014 w 469271"/>
                <a:gd name="connsiteY17" fmla="*/ 1997323 h 2425148"/>
                <a:gd name="connsiteX18" fmla="*/ 17614 w 469271"/>
                <a:gd name="connsiteY18" fmla="*/ 2091138 h 2425148"/>
                <a:gd name="connsiteX19" fmla="*/ 38155 w 469271"/>
                <a:gd name="connsiteY19" fmla="*/ 2205769 h 2425148"/>
                <a:gd name="connsiteX20" fmla="*/ 0 w 469271"/>
                <a:gd name="connsiteY20" fmla="*/ 2425148 h 2425148"/>
                <a:gd name="connsiteX0" fmla="*/ 365759 w 469271"/>
                <a:gd name="connsiteY0" fmla="*/ 0 h 2258171"/>
                <a:gd name="connsiteX1" fmla="*/ 384865 w 469271"/>
                <a:gd name="connsiteY1" fmla="*/ 124074 h 2258171"/>
                <a:gd name="connsiteX2" fmla="*/ 365760 w 469271"/>
                <a:gd name="connsiteY2" fmla="*/ 214686 h 2258171"/>
                <a:gd name="connsiteX3" fmla="*/ 365760 w 469271"/>
                <a:gd name="connsiteY3" fmla="*/ 365760 h 2258171"/>
                <a:gd name="connsiteX4" fmla="*/ 413468 w 469271"/>
                <a:gd name="connsiteY4" fmla="*/ 588397 h 2258171"/>
                <a:gd name="connsiteX5" fmla="*/ 453224 w 469271"/>
                <a:gd name="connsiteY5" fmla="*/ 818984 h 2258171"/>
                <a:gd name="connsiteX6" fmla="*/ 469127 w 469271"/>
                <a:gd name="connsiteY6" fmla="*/ 858741 h 2258171"/>
                <a:gd name="connsiteX7" fmla="*/ 445273 w 469271"/>
                <a:gd name="connsiteY7" fmla="*/ 874644 h 2258171"/>
                <a:gd name="connsiteX8" fmla="*/ 429370 w 469271"/>
                <a:gd name="connsiteY8" fmla="*/ 962108 h 2258171"/>
                <a:gd name="connsiteX9" fmla="*/ 365760 w 469271"/>
                <a:gd name="connsiteY9" fmla="*/ 1097280 h 2258171"/>
                <a:gd name="connsiteX10" fmla="*/ 286247 w 469271"/>
                <a:gd name="connsiteY10" fmla="*/ 1240404 h 2258171"/>
                <a:gd name="connsiteX11" fmla="*/ 262393 w 469271"/>
                <a:gd name="connsiteY11" fmla="*/ 1375576 h 2258171"/>
                <a:gd name="connsiteX12" fmla="*/ 171781 w 469271"/>
                <a:gd name="connsiteY12" fmla="*/ 1443935 h 2258171"/>
                <a:gd name="connsiteX13" fmla="*/ 112975 w 469271"/>
                <a:gd name="connsiteY13" fmla="*/ 1579052 h 2258171"/>
                <a:gd name="connsiteX14" fmla="*/ 76476 w 469271"/>
                <a:gd name="connsiteY14" fmla="*/ 1696720 h 2258171"/>
                <a:gd name="connsiteX15" fmla="*/ 46217 w 469271"/>
                <a:gd name="connsiteY15" fmla="*/ 1749232 h 2258171"/>
                <a:gd name="connsiteX16" fmla="*/ 43014 w 469271"/>
                <a:gd name="connsiteY16" fmla="*/ 1830346 h 2258171"/>
                <a:gd name="connsiteX17" fmla="*/ 17614 w 469271"/>
                <a:gd name="connsiteY17" fmla="*/ 1924161 h 2258171"/>
                <a:gd name="connsiteX18" fmla="*/ 38155 w 469271"/>
                <a:gd name="connsiteY18" fmla="*/ 2038792 h 2258171"/>
                <a:gd name="connsiteX19" fmla="*/ 0 w 469271"/>
                <a:gd name="connsiteY19" fmla="*/ 2258171 h 2258171"/>
                <a:gd name="connsiteX0" fmla="*/ 384865 w 469271"/>
                <a:gd name="connsiteY0" fmla="*/ 0 h 2134097"/>
                <a:gd name="connsiteX1" fmla="*/ 365760 w 469271"/>
                <a:gd name="connsiteY1" fmla="*/ 90612 h 2134097"/>
                <a:gd name="connsiteX2" fmla="*/ 365760 w 469271"/>
                <a:gd name="connsiteY2" fmla="*/ 241686 h 2134097"/>
                <a:gd name="connsiteX3" fmla="*/ 413468 w 469271"/>
                <a:gd name="connsiteY3" fmla="*/ 464323 h 2134097"/>
                <a:gd name="connsiteX4" fmla="*/ 453224 w 469271"/>
                <a:gd name="connsiteY4" fmla="*/ 694910 h 2134097"/>
                <a:gd name="connsiteX5" fmla="*/ 469127 w 469271"/>
                <a:gd name="connsiteY5" fmla="*/ 734667 h 2134097"/>
                <a:gd name="connsiteX6" fmla="*/ 445273 w 469271"/>
                <a:gd name="connsiteY6" fmla="*/ 750570 h 2134097"/>
                <a:gd name="connsiteX7" fmla="*/ 429370 w 469271"/>
                <a:gd name="connsiteY7" fmla="*/ 838034 h 2134097"/>
                <a:gd name="connsiteX8" fmla="*/ 365760 w 469271"/>
                <a:gd name="connsiteY8" fmla="*/ 973206 h 2134097"/>
                <a:gd name="connsiteX9" fmla="*/ 286247 w 469271"/>
                <a:gd name="connsiteY9" fmla="*/ 1116330 h 2134097"/>
                <a:gd name="connsiteX10" fmla="*/ 262393 w 469271"/>
                <a:gd name="connsiteY10" fmla="*/ 1251502 h 2134097"/>
                <a:gd name="connsiteX11" fmla="*/ 171781 w 469271"/>
                <a:gd name="connsiteY11" fmla="*/ 1319861 h 2134097"/>
                <a:gd name="connsiteX12" fmla="*/ 112975 w 469271"/>
                <a:gd name="connsiteY12" fmla="*/ 1454978 h 2134097"/>
                <a:gd name="connsiteX13" fmla="*/ 76476 w 469271"/>
                <a:gd name="connsiteY13" fmla="*/ 1572646 h 2134097"/>
                <a:gd name="connsiteX14" fmla="*/ 46217 w 469271"/>
                <a:gd name="connsiteY14" fmla="*/ 1625158 h 2134097"/>
                <a:gd name="connsiteX15" fmla="*/ 43014 w 469271"/>
                <a:gd name="connsiteY15" fmla="*/ 1706272 h 2134097"/>
                <a:gd name="connsiteX16" fmla="*/ 17614 w 469271"/>
                <a:gd name="connsiteY16" fmla="*/ 1800087 h 2134097"/>
                <a:gd name="connsiteX17" fmla="*/ 38155 w 469271"/>
                <a:gd name="connsiteY17" fmla="*/ 1914718 h 2134097"/>
                <a:gd name="connsiteX18" fmla="*/ 0 w 469271"/>
                <a:gd name="connsiteY18" fmla="*/ 2134097 h 2134097"/>
                <a:gd name="connsiteX0" fmla="*/ 365760 w 469271"/>
                <a:gd name="connsiteY0" fmla="*/ 0 h 2043485"/>
                <a:gd name="connsiteX1" fmla="*/ 365760 w 469271"/>
                <a:gd name="connsiteY1" fmla="*/ 151074 h 2043485"/>
                <a:gd name="connsiteX2" fmla="*/ 413468 w 469271"/>
                <a:gd name="connsiteY2" fmla="*/ 373711 h 2043485"/>
                <a:gd name="connsiteX3" fmla="*/ 453224 w 469271"/>
                <a:gd name="connsiteY3" fmla="*/ 604298 h 2043485"/>
                <a:gd name="connsiteX4" fmla="*/ 469127 w 469271"/>
                <a:gd name="connsiteY4" fmla="*/ 644055 h 2043485"/>
                <a:gd name="connsiteX5" fmla="*/ 445273 w 469271"/>
                <a:gd name="connsiteY5" fmla="*/ 659958 h 2043485"/>
                <a:gd name="connsiteX6" fmla="*/ 429370 w 469271"/>
                <a:gd name="connsiteY6" fmla="*/ 747422 h 2043485"/>
                <a:gd name="connsiteX7" fmla="*/ 365760 w 469271"/>
                <a:gd name="connsiteY7" fmla="*/ 882594 h 2043485"/>
                <a:gd name="connsiteX8" fmla="*/ 286247 w 469271"/>
                <a:gd name="connsiteY8" fmla="*/ 1025718 h 2043485"/>
                <a:gd name="connsiteX9" fmla="*/ 262393 w 469271"/>
                <a:gd name="connsiteY9" fmla="*/ 1160890 h 2043485"/>
                <a:gd name="connsiteX10" fmla="*/ 171781 w 469271"/>
                <a:gd name="connsiteY10" fmla="*/ 1229249 h 2043485"/>
                <a:gd name="connsiteX11" fmla="*/ 112975 w 469271"/>
                <a:gd name="connsiteY11" fmla="*/ 1364366 h 2043485"/>
                <a:gd name="connsiteX12" fmla="*/ 76476 w 469271"/>
                <a:gd name="connsiteY12" fmla="*/ 1482034 h 2043485"/>
                <a:gd name="connsiteX13" fmla="*/ 46217 w 469271"/>
                <a:gd name="connsiteY13" fmla="*/ 1534546 h 2043485"/>
                <a:gd name="connsiteX14" fmla="*/ 43014 w 469271"/>
                <a:gd name="connsiteY14" fmla="*/ 1615660 h 2043485"/>
                <a:gd name="connsiteX15" fmla="*/ 17614 w 469271"/>
                <a:gd name="connsiteY15" fmla="*/ 1709475 h 2043485"/>
                <a:gd name="connsiteX16" fmla="*/ 38155 w 469271"/>
                <a:gd name="connsiteY16" fmla="*/ 1824106 h 2043485"/>
                <a:gd name="connsiteX17" fmla="*/ 0 w 469271"/>
                <a:gd name="connsiteY17" fmla="*/ 2043485 h 2043485"/>
                <a:gd name="connsiteX0" fmla="*/ 365760 w 469271"/>
                <a:gd name="connsiteY0" fmla="*/ 0 h 1892411"/>
                <a:gd name="connsiteX1" fmla="*/ 413468 w 469271"/>
                <a:gd name="connsiteY1" fmla="*/ 222637 h 1892411"/>
                <a:gd name="connsiteX2" fmla="*/ 453224 w 469271"/>
                <a:gd name="connsiteY2" fmla="*/ 453224 h 1892411"/>
                <a:gd name="connsiteX3" fmla="*/ 469127 w 469271"/>
                <a:gd name="connsiteY3" fmla="*/ 492981 h 1892411"/>
                <a:gd name="connsiteX4" fmla="*/ 445273 w 469271"/>
                <a:gd name="connsiteY4" fmla="*/ 508884 h 1892411"/>
                <a:gd name="connsiteX5" fmla="*/ 429370 w 469271"/>
                <a:gd name="connsiteY5" fmla="*/ 596348 h 1892411"/>
                <a:gd name="connsiteX6" fmla="*/ 365760 w 469271"/>
                <a:gd name="connsiteY6" fmla="*/ 731520 h 1892411"/>
                <a:gd name="connsiteX7" fmla="*/ 286247 w 469271"/>
                <a:gd name="connsiteY7" fmla="*/ 874644 h 1892411"/>
                <a:gd name="connsiteX8" fmla="*/ 262393 w 469271"/>
                <a:gd name="connsiteY8" fmla="*/ 1009816 h 1892411"/>
                <a:gd name="connsiteX9" fmla="*/ 171781 w 469271"/>
                <a:gd name="connsiteY9" fmla="*/ 1078175 h 1892411"/>
                <a:gd name="connsiteX10" fmla="*/ 112975 w 469271"/>
                <a:gd name="connsiteY10" fmla="*/ 1213292 h 1892411"/>
                <a:gd name="connsiteX11" fmla="*/ 76476 w 469271"/>
                <a:gd name="connsiteY11" fmla="*/ 1330960 h 1892411"/>
                <a:gd name="connsiteX12" fmla="*/ 46217 w 469271"/>
                <a:gd name="connsiteY12" fmla="*/ 1383472 h 1892411"/>
                <a:gd name="connsiteX13" fmla="*/ 43014 w 469271"/>
                <a:gd name="connsiteY13" fmla="*/ 1464586 h 1892411"/>
                <a:gd name="connsiteX14" fmla="*/ 17614 w 469271"/>
                <a:gd name="connsiteY14" fmla="*/ 1558401 h 1892411"/>
                <a:gd name="connsiteX15" fmla="*/ 38155 w 469271"/>
                <a:gd name="connsiteY15" fmla="*/ 1673032 h 1892411"/>
                <a:gd name="connsiteX16" fmla="*/ 0 w 469271"/>
                <a:gd name="connsiteY16" fmla="*/ 1892411 h 1892411"/>
                <a:gd name="connsiteX0" fmla="*/ 413468 w 469271"/>
                <a:gd name="connsiteY0" fmla="*/ 0 h 1669774"/>
                <a:gd name="connsiteX1" fmla="*/ 453224 w 469271"/>
                <a:gd name="connsiteY1" fmla="*/ 230587 h 1669774"/>
                <a:gd name="connsiteX2" fmla="*/ 469127 w 469271"/>
                <a:gd name="connsiteY2" fmla="*/ 270344 h 1669774"/>
                <a:gd name="connsiteX3" fmla="*/ 445273 w 469271"/>
                <a:gd name="connsiteY3" fmla="*/ 286247 h 1669774"/>
                <a:gd name="connsiteX4" fmla="*/ 429370 w 469271"/>
                <a:gd name="connsiteY4" fmla="*/ 373711 h 1669774"/>
                <a:gd name="connsiteX5" fmla="*/ 365760 w 469271"/>
                <a:gd name="connsiteY5" fmla="*/ 508883 h 1669774"/>
                <a:gd name="connsiteX6" fmla="*/ 286247 w 469271"/>
                <a:gd name="connsiteY6" fmla="*/ 652007 h 1669774"/>
                <a:gd name="connsiteX7" fmla="*/ 262393 w 469271"/>
                <a:gd name="connsiteY7" fmla="*/ 787179 h 1669774"/>
                <a:gd name="connsiteX8" fmla="*/ 171781 w 469271"/>
                <a:gd name="connsiteY8" fmla="*/ 855538 h 1669774"/>
                <a:gd name="connsiteX9" fmla="*/ 112975 w 469271"/>
                <a:gd name="connsiteY9" fmla="*/ 990655 h 1669774"/>
                <a:gd name="connsiteX10" fmla="*/ 76476 w 469271"/>
                <a:gd name="connsiteY10" fmla="*/ 1108323 h 1669774"/>
                <a:gd name="connsiteX11" fmla="*/ 46217 w 469271"/>
                <a:gd name="connsiteY11" fmla="*/ 1160835 h 1669774"/>
                <a:gd name="connsiteX12" fmla="*/ 43014 w 469271"/>
                <a:gd name="connsiteY12" fmla="*/ 1241949 h 1669774"/>
                <a:gd name="connsiteX13" fmla="*/ 17614 w 469271"/>
                <a:gd name="connsiteY13" fmla="*/ 1335764 h 1669774"/>
                <a:gd name="connsiteX14" fmla="*/ 38155 w 469271"/>
                <a:gd name="connsiteY14" fmla="*/ 1450395 h 1669774"/>
                <a:gd name="connsiteX15" fmla="*/ 0 w 469271"/>
                <a:gd name="connsiteY15" fmla="*/ 1669774 h 1669774"/>
                <a:gd name="connsiteX0" fmla="*/ 453224 w 469271"/>
                <a:gd name="connsiteY0" fmla="*/ 0 h 1439187"/>
                <a:gd name="connsiteX1" fmla="*/ 469127 w 469271"/>
                <a:gd name="connsiteY1" fmla="*/ 39757 h 1439187"/>
                <a:gd name="connsiteX2" fmla="*/ 445273 w 469271"/>
                <a:gd name="connsiteY2" fmla="*/ 55660 h 1439187"/>
                <a:gd name="connsiteX3" fmla="*/ 429370 w 469271"/>
                <a:gd name="connsiteY3" fmla="*/ 143124 h 1439187"/>
                <a:gd name="connsiteX4" fmla="*/ 365760 w 469271"/>
                <a:gd name="connsiteY4" fmla="*/ 278296 h 1439187"/>
                <a:gd name="connsiteX5" fmla="*/ 286247 w 469271"/>
                <a:gd name="connsiteY5" fmla="*/ 421420 h 1439187"/>
                <a:gd name="connsiteX6" fmla="*/ 262393 w 469271"/>
                <a:gd name="connsiteY6" fmla="*/ 556592 h 1439187"/>
                <a:gd name="connsiteX7" fmla="*/ 171781 w 469271"/>
                <a:gd name="connsiteY7" fmla="*/ 624951 h 1439187"/>
                <a:gd name="connsiteX8" fmla="*/ 112975 w 469271"/>
                <a:gd name="connsiteY8" fmla="*/ 760068 h 1439187"/>
                <a:gd name="connsiteX9" fmla="*/ 76476 w 469271"/>
                <a:gd name="connsiteY9" fmla="*/ 877736 h 1439187"/>
                <a:gd name="connsiteX10" fmla="*/ 46217 w 469271"/>
                <a:gd name="connsiteY10" fmla="*/ 930248 h 1439187"/>
                <a:gd name="connsiteX11" fmla="*/ 43014 w 469271"/>
                <a:gd name="connsiteY11" fmla="*/ 1011362 h 1439187"/>
                <a:gd name="connsiteX12" fmla="*/ 17614 w 469271"/>
                <a:gd name="connsiteY12" fmla="*/ 1105177 h 1439187"/>
                <a:gd name="connsiteX13" fmla="*/ 38155 w 469271"/>
                <a:gd name="connsiteY13" fmla="*/ 1219808 h 1439187"/>
                <a:gd name="connsiteX14" fmla="*/ 0 w 469271"/>
                <a:gd name="connsiteY14" fmla="*/ 1439187 h 1439187"/>
                <a:gd name="connsiteX0" fmla="*/ 469127 w 469127"/>
                <a:gd name="connsiteY0" fmla="*/ 0 h 1399430"/>
                <a:gd name="connsiteX1" fmla="*/ 445273 w 469127"/>
                <a:gd name="connsiteY1" fmla="*/ 15903 h 1399430"/>
                <a:gd name="connsiteX2" fmla="*/ 429370 w 469127"/>
                <a:gd name="connsiteY2" fmla="*/ 103367 h 1399430"/>
                <a:gd name="connsiteX3" fmla="*/ 365760 w 469127"/>
                <a:gd name="connsiteY3" fmla="*/ 238539 h 1399430"/>
                <a:gd name="connsiteX4" fmla="*/ 286247 w 469127"/>
                <a:gd name="connsiteY4" fmla="*/ 381663 h 1399430"/>
                <a:gd name="connsiteX5" fmla="*/ 262393 w 469127"/>
                <a:gd name="connsiteY5" fmla="*/ 516835 h 1399430"/>
                <a:gd name="connsiteX6" fmla="*/ 171781 w 469127"/>
                <a:gd name="connsiteY6" fmla="*/ 585194 h 1399430"/>
                <a:gd name="connsiteX7" fmla="*/ 112975 w 469127"/>
                <a:gd name="connsiteY7" fmla="*/ 720311 h 1399430"/>
                <a:gd name="connsiteX8" fmla="*/ 76476 w 469127"/>
                <a:gd name="connsiteY8" fmla="*/ 837979 h 1399430"/>
                <a:gd name="connsiteX9" fmla="*/ 46217 w 469127"/>
                <a:gd name="connsiteY9" fmla="*/ 890491 h 1399430"/>
                <a:gd name="connsiteX10" fmla="*/ 43014 w 469127"/>
                <a:gd name="connsiteY10" fmla="*/ 971605 h 1399430"/>
                <a:gd name="connsiteX11" fmla="*/ 17614 w 469127"/>
                <a:gd name="connsiteY11" fmla="*/ 1065420 h 1399430"/>
                <a:gd name="connsiteX12" fmla="*/ 38155 w 469127"/>
                <a:gd name="connsiteY12" fmla="*/ 1180051 h 1399430"/>
                <a:gd name="connsiteX13" fmla="*/ 0 w 469127"/>
                <a:gd name="connsiteY13" fmla="*/ 1399430 h 1399430"/>
                <a:gd name="connsiteX0" fmla="*/ 445273 w 445273"/>
                <a:gd name="connsiteY0" fmla="*/ 0 h 1383527"/>
                <a:gd name="connsiteX1" fmla="*/ 429370 w 445273"/>
                <a:gd name="connsiteY1" fmla="*/ 87464 h 1383527"/>
                <a:gd name="connsiteX2" fmla="*/ 365760 w 445273"/>
                <a:gd name="connsiteY2" fmla="*/ 222636 h 1383527"/>
                <a:gd name="connsiteX3" fmla="*/ 286247 w 445273"/>
                <a:gd name="connsiteY3" fmla="*/ 365760 h 1383527"/>
                <a:gd name="connsiteX4" fmla="*/ 262393 w 445273"/>
                <a:gd name="connsiteY4" fmla="*/ 500932 h 1383527"/>
                <a:gd name="connsiteX5" fmla="*/ 171781 w 445273"/>
                <a:gd name="connsiteY5" fmla="*/ 569291 h 1383527"/>
                <a:gd name="connsiteX6" fmla="*/ 112975 w 445273"/>
                <a:gd name="connsiteY6" fmla="*/ 704408 h 1383527"/>
                <a:gd name="connsiteX7" fmla="*/ 76476 w 445273"/>
                <a:gd name="connsiteY7" fmla="*/ 822076 h 1383527"/>
                <a:gd name="connsiteX8" fmla="*/ 46217 w 445273"/>
                <a:gd name="connsiteY8" fmla="*/ 874588 h 1383527"/>
                <a:gd name="connsiteX9" fmla="*/ 43014 w 445273"/>
                <a:gd name="connsiteY9" fmla="*/ 955702 h 1383527"/>
                <a:gd name="connsiteX10" fmla="*/ 17614 w 445273"/>
                <a:gd name="connsiteY10" fmla="*/ 1049517 h 1383527"/>
                <a:gd name="connsiteX11" fmla="*/ 38155 w 445273"/>
                <a:gd name="connsiteY11" fmla="*/ 1164148 h 1383527"/>
                <a:gd name="connsiteX12" fmla="*/ 0 w 445273"/>
                <a:gd name="connsiteY12" fmla="*/ 1383527 h 1383527"/>
                <a:gd name="connsiteX0" fmla="*/ 449083 w 449083"/>
                <a:gd name="connsiteY0" fmla="*/ 0 h 1337807"/>
                <a:gd name="connsiteX1" fmla="*/ 429370 w 449083"/>
                <a:gd name="connsiteY1" fmla="*/ 41744 h 1337807"/>
                <a:gd name="connsiteX2" fmla="*/ 365760 w 449083"/>
                <a:gd name="connsiteY2" fmla="*/ 176916 h 1337807"/>
                <a:gd name="connsiteX3" fmla="*/ 286247 w 449083"/>
                <a:gd name="connsiteY3" fmla="*/ 320040 h 1337807"/>
                <a:gd name="connsiteX4" fmla="*/ 262393 w 449083"/>
                <a:gd name="connsiteY4" fmla="*/ 455212 h 1337807"/>
                <a:gd name="connsiteX5" fmla="*/ 171781 w 449083"/>
                <a:gd name="connsiteY5" fmla="*/ 523571 h 1337807"/>
                <a:gd name="connsiteX6" fmla="*/ 112975 w 449083"/>
                <a:gd name="connsiteY6" fmla="*/ 658688 h 1337807"/>
                <a:gd name="connsiteX7" fmla="*/ 76476 w 449083"/>
                <a:gd name="connsiteY7" fmla="*/ 776356 h 1337807"/>
                <a:gd name="connsiteX8" fmla="*/ 46217 w 449083"/>
                <a:gd name="connsiteY8" fmla="*/ 828868 h 1337807"/>
                <a:gd name="connsiteX9" fmla="*/ 43014 w 449083"/>
                <a:gd name="connsiteY9" fmla="*/ 909982 h 1337807"/>
                <a:gd name="connsiteX10" fmla="*/ 17614 w 449083"/>
                <a:gd name="connsiteY10" fmla="*/ 1003797 h 1337807"/>
                <a:gd name="connsiteX11" fmla="*/ 38155 w 449083"/>
                <a:gd name="connsiteY11" fmla="*/ 1118428 h 1337807"/>
                <a:gd name="connsiteX12" fmla="*/ 0 w 449083"/>
                <a:gd name="connsiteY12" fmla="*/ 1337807 h 1337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9083" h="1337807">
                  <a:moveTo>
                    <a:pt x="449083" y="0"/>
                  </a:moveTo>
                  <a:cubicBezTo>
                    <a:pt x="442457" y="17228"/>
                    <a:pt x="443257" y="12258"/>
                    <a:pt x="429370" y="41744"/>
                  </a:cubicBezTo>
                  <a:cubicBezTo>
                    <a:pt x="415483" y="71230"/>
                    <a:pt x="389614" y="130533"/>
                    <a:pt x="365760" y="176916"/>
                  </a:cubicBezTo>
                  <a:cubicBezTo>
                    <a:pt x="341906" y="223299"/>
                    <a:pt x="303475" y="273657"/>
                    <a:pt x="286247" y="320040"/>
                  </a:cubicBezTo>
                  <a:cubicBezTo>
                    <a:pt x="269019" y="366423"/>
                    <a:pt x="281471" y="421290"/>
                    <a:pt x="262393" y="455212"/>
                  </a:cubicBezTo>
                  <a:cubicBezTo>
                    <a:pt x="243315" y="489134"/>
                    <a:pt x="196684" y="489658"/>
                    <a:pt x="171781" y="523571"/>
                  </a:cubicBezTo>
                  <a:cubicBezTo>
                    <a:pt x="146878" y="557484"/>
                    <a:pt x="128859" y="616557"/>
                    <a:pt x="112975" y="658688"/>
                  </a:cubicBezTo>
                  <a:cubicBezTo>
                    <a:pt x="97091" y="700819"/>
                    <a:pt x="87602" y="747993"/>
                    <a:pt x="76476" y="776356"/>
                  </a:cubicBezTo>
                  <a:cubicBezTo>
                    <a:pt x="65350" y="804719"/>
                    <a:pt x="51794" y="806597"/>
                    <a:pt x="46217" y="828868"/>
                  </a:cubicBezTo>
                  <a:cubicBezTo>
                    <a:pt x="40640" y="851139"/>
                    <a:pt x="47781" y="880827"/>
                    <a:pt x="43014" y="909982"/>
                  </a:cubicBezTo>
                  <a:cubicBezTo>
                    <a:pt x="38247" y="939137"/>
                    <a:pt x="18424" y="969056"/>
                    <a:pt x="17614" y="1003797"/>
                  </a:cubicBezTo>
                  <a:cubicBezTo>
                    <a:pt x="16804" y="1038538"/>
                    <a:pt x="41091" y="1062760"/>
                    <a:pt x="38155" y="1118428"/>
                  </a:cubicBezTo>
                  <a:cubicBezTo>
                    <a:pt x="35219" y="1174096"/>
                    <a:pt x="16565" y="1268233"/>
                    <a:pt x="0" y="1337807"/>
                  </a:cubicBezTo>
                </a:path>
              </a:pathLst>
            </a:custGeom>
            <a:noFill/>
            <a:ln w="3810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944" name="Forma livre 943"/>
            <p:cNvSpPr/>
            <p:nvPr/>
          </p:nvSpPr>
          <p:spPr>
            <a:xfrm>
              <a:off x="5007925" y="3860287"/>
              <a:ext cx="868357" cy="491754"/>
            </a:xfrm>
            <a:custGeom>
              <a:avLst/>
              <a:gdLst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6950 w 1181100"/>
                <a:gd name="connsiteY2" fmla="*/ 69850 h 667586"/>
                <a:gd name="connsiteX3" fmla="*/ 914400 w 1181100"/>
                <a:gd name="connsiteY3" fmla="*/ 82550 h 667586"/>
                <a:gd name="connsiteX4" fmla="*/ 812800 w 1181100"/>
                <a:gd name="connsiteY4" fmla="*/ 101600 h 667586"/>
                <a:gd name="connsiteX5" fmla="*/ 717550 w 1181100"/>
                <a:gd name="connsiteY5" fmla="*/ 107950 h 667586"/>
                <a:gd name="connsiteX6" fmla="*/ 615950 w 1181100"/>
                <a:gd name="connsiteY6" fmla="*/ 107950 h 667586"/>
                <a:gd name="connsiteX7" fmla="*/ 539750 w 1181100"/>
                <a:gd name="connsiteY7" fmla="*/ 127000 h 667586"/>
                <a:gd name="connsiteX8" fmla="*/ 482600 w 1181100"/>
                <a:gd name="connsiteY8" fmla="*/ 158750 h 667586"/>
                <a:gd name="connsiteX9" fmla="*/ 406400 w 1181100"/>
                <a:gd name="connsiteY9" fmla="*/ 158750 h 667586"/>
                <a:gd name="connsiteX10" fmla="*/ 368300 w 1181100"/>
                <a:gd name="connsiteY10" fmla="*/ 190500 h 667586"/>
                <a:gd name="connsiteX11" fmla="*/ 330200 w 1181100"/>
                <a:gd name="connsiteY11" fmla="*/ 266700 h 667586"/>
                <a:gd name="connsiteX12" fmla="*/ 273050 w 1181100"/>
                <a:gd name="connsiteY12" fmla="*/ 311150 h 667586"/>
                <a:gd name="connsiteX13" fmla="*/ 203200 w 1181100"/>
                <a:gd name="connsiteY13" fmla="*/ 425450 h 667586"/>
                <a:gd name="connsiteX14" fmla="*/ 158750 w 1181100"/>
                <a:gd name="connsiteY14" fmla="*/ 508000 h 667586"/>
                <a:gd name="connsiteX15" fmla="*/ 146050 w 1181100"/>
                <a:gd name="connsiteY15" fmla="*/ 571500 h 667586"/>
                <a:gd name="connsiteX16" fmla="*/ 76200 w 1181100"/>
                <a:gd name="connsiteY16" fmla="*/ 603250 h 667586"/>
                <a:gd name="connsiteX17" fmla="*/ 38100 w 1181100"/>
                <a:gd name="connsiteY17" fmla="*/ 660400 h 667586"/>
                <a:gd name="connsiteX18" fmla="*/ 0 w 1181100"/>
                <a:gd name="connsiteY18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12800 w 1181100"/>
                <a:gd name="connsiteY4" fmla="*/ 101600 h 667586"/>
                <a:gd name="connsiteX5" fmla="*/ 717550 w 1181100"/>
                <a:gd name="connsiteY5" fmla="*/ 107950 h 667586"/>
                <a:gd name="connsiteX6" fmla="*/ 615950 w 1181100"/>
                <a:gd name="connsiteY6" fmla="*/ 107950 h 667586"/>
                <a:gd name="connsiteX7" fmla="*/ 539750 w 1181100"/>
                <a:gd name="connsiteY7" fmla="*/ 127000 h 667586"/>
                <a:gd name="connsiteX8" fmla="*/ 482600 w 1181100"/>
                <a:gd name="connsiteY8" fmla="*/ 158750 h 667586"/>
                <a:gd name="connsiteX9" fmla="*/ 406400 w 1181100"/>
                <a:gd name="connsiteY9" fmla="*/ 158750 h 667586"/>
                <a:gd name="connsiteX10" fmla="*/ 368300 w 1181100"/>
                <a:gd name="connsiteY10" fmla="*/ 190500 h 667586"/>
                <a:gd name="connsiteX11" fmla="*/ 330200 w 1181100"/>
                <a:gd name="connsiteY11" fmla="*/ 266700 h 667586"/>
                <a:gd name="connsiteX12" fmla="*/ 273050 w 1181100"/>
                <a:gd name="connsiteY12" fmla="*/ 311150 h 667586"/>
                <a:gd name="connsiteX13" fmla="*/ 203200 w 1181100"/>
                <a:gd name="connsiteY13" fmla="*/ 425450 h 667586"/>
                <a:gd name="connsiteX14" fmla="*/ 158750 w 1181100"/>
                <a:gd name="connsiteY14" fmla="*/ 508000 h 667586"/>
                <a:gd name="connsiteX15" fmla="*/ 146050 w 1181100"/>
                <a:gd name="connsiteY15" fmla="*/ 571500 h 667586"/>
                <a:gd name="connsiteX16" fmla="*/ 76200 w 1181100"/>
                <a:gd name="connsiteY16" fmla="*/ 603250 h 667586"/>
                <a:gd name="connsiteX17" fmla="*/ 38100 w 1181100"/>
                <a:gd name="connsiteY17" fmla="*/ 660400 h 667586"/>
                <a:gd name="connsiteX18" fmla="*/ 0 w 1181100"/>
                <a:gd name="connsiteY18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19150 w 1181100"/>
                <a:gd name="connsiteY4" fmla="*/ 133350 h 667586"/>
                <a:gd name="connsiteX5" fmla="*/ 717550 w 1181100"/>
                <a:gd name="connsiteY5" fmla="*/ 107950 h 667586"/>
                <a:gd name="connsiteX6" fmla="*/ 615950 w 1181100"/>
                <a:gd name="connsiteY6" fmla="*/ 107950 h 667586"/>
                <a:gd name="connsiteX7" fmla="*/ 539750 w 1181100"/>
                <a:gd name="connsiteY7" fmla="*/ 127000 h 667586"/>
                <a:gd name="connsiteX8" fmla="*/ 482600 w 1181100"/>
                <a:gd name="connsiteY8" fmla="*/ 158750 h 667586"/>
                <a:gd name="connsiteX9" fmla="*/ 406400 w 1181100"/>
                <a:gd name="connsiteY9" fmla="*/ 158750 h 667586"/>
                <a:gd name="connsiteX10" fmla="*/ 368300 w 1181100"/>
                <a:gd name="connsiteY10" fmla="*/ 190500 h 667586"/>
                <a:gd name="connsiteX11" fmla="*/ 330200 w 1181100"/>
                <a:gd name="connsiteY11" fmla="*/ 266700 h 667586"/>
                <a:gd name="connsiteX12" fmla="*/ 273050 w 1181100"/>
                <a:gd name="connsiteY12" fmla="*/ 311150 h 667586"/>
                <a:gd name="connsiteX13" fmla="*/ 203200 w 1181100"/>
                <a:gd name="connsiteY13" fmla="*/ 425450 h 667586"/>
                <a:gd name="connsiteX14" fmla="*/ 158750 w 1181100"/>
                <a:gd name="connsiteY14" fmla="*/ 508000 h 667586"/>
                <a:gd name="connsiteX15" fmla="*/ 146050 w 1181100"/>
                <a:gd name="connsiteY15" fmla="*/ 571500 h 667586"/>
                <a:gd name="connsiteX16" fmla="*/ 76200 w 1181100"/>
                <a:gd name="connsiteY16" fmla="*/ 603250 h 667586"/>
                <a:gd name="connsiteX17" fmla="*/ 38100 w 1181100"/>
                <a:gd name="connsiteY17" fmla="*/ 660400 h 667586"/>
                <a:gd name="connsiteX18" fmla="*/ 0 w 1181100"/>
                <a:gd name="connsiteY18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19150 w 1181100"/>
                <a:gd name="connsiteY4" fmla="*/ 133350 h 667586"/>
                <a:gd name="connsiteX5" fmla="*/ 717550 w 1181100"/>
                <a:gd name="connsiteY5" fmla="*/ 139700 h 667586"/>
                <a:gd name="connsiteX6" fmla="*/ 615950 w 1181100"/>
                <a:gd name="connsiteY6" fmla="*/ 107950 h 667586"/>
                <a:gd name="connsiteX7" fmla="*/ 539750 w 1181100"/>
                <a:gd name="connsiteY7" fmla="*/ 127000 h 667586"/>
                <a:gd name="connsiteX8" fmla="*/ 482600 w 1181100"/>
                <a:gd name="connsiteY8" fmla="*/ 158750 h 667586"/>
                <a:gd name="connsiteX9" fmla="*/ 406400 w 1181100"/>
                <a:gd name="connsiteY9" fmla="*/ 158750 h 667586"/>
                <a:gd name="connsiteX10" fmla="*/ 368300 w 1181100"/>
                <a:gd name="connsiteY10" fmla="*/ 190500 h 667586"/>
                <a:gd name="connsiteX11" fmla="*/ 330200 w 1181100"/>
                <a:gd name="connsiteY11" fmla="*/ 266700 h 667586"/>
                <a:gd name="connsiteX12" fmla="*/ 273050 w 1181100"/>
                <a:gd name="connsiteY12" fmla="*/ 311150 h 667586"/>
                <a:gd name="connsiteX13" fmla="*/ 203200 w 1181100"/>
                <a:gd name="connsiteY13" fmla="*/ 425450 h 667586"/>
                <a:gd name="connsiteX14" fmla="*/ 158750 w 1181100"/>
                <a:gd name="connsiteY14" fmla="*/ 508000 h 667586"/>
                <a:gd name="connsiteX15" fmla="*/ 146050 w 1181100"/>
                <a:gd name="connsiteY15" fmla="*/ 571500 h 667586"/>
                <a:gd name="connsiteX16" fmla="*/ 76200 w 1181100"/>
                <a:gd name="connsiteY16" fmla="*/ 603250 h 667586"/>
                <a:gd name="connsiteX17" fmla="*/ 38100 w 1181100"/>
                <a:gd name="connsiteY17" fmla="*/ 660400 h 667586"/>
                <a:gd name="connsiteX18" fmla="*/ 0 w 1181100"/>
                <a:gd name="connsiteY18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25500 w 1181100"/>
                <a:gd name="connsiteY4" fmla="*/ 114300 h 667586"/>
                <a:gd name="connsiteX5" fmla="*/ 717550 w 1181100"/>
                <a:gd name="connsiteY5" fmla="*/ 139700 h 667586"/>
                <a:gd name="connsiteX6" fmla="*/ 615950 w 1181100"/>
                <a:gd name="connsiteY6" fmla="*/ 107950 h 667586"/>
                <a:gd name="connsiteX7" fmla="*/ 539750 w 1181100"/>
                <a:gd name="connsiteY7" fmla="*/ 127000 h 667586"/>
                <a:gd name="connsiteX8" fmla="*/ 482600 w 1181100"/>
                <a:gd name="connsiteY8" fmla="*/ 158750 h 667586"/>
                <a:gd name="connsiteX9" fmla="*/ 406400 w 1181100"/>
                <a:gd name="connsiteY9" fmla="*/ 158750 h 667586"/>
                <a:gd name="connsiteX10" fmla="*/ 368300 w 1181100"/>
                <a:gd name="connsiteY10" fmla="*/ 190500 h 667586"/>
                <a:gd name="connsiteX11" fmla="*/ 330200 w 1181100"/>
                <a:gd name="connsiteY11" fmla="*/ 266700 h 667586"/>
                <a:gd name="connsiteX12" fmla="*/ 273050 w 1181100"/>
                <a:gd name="connsiteY12" fmla="*/ 311150 h 667586"/>
                <a:gd name="connsiteX13" fmla="*/ 203200 w 1181100"/>
                <a:gd name="connsiteY13" fmla="*/ 425450 h 667586"/>
                <a:gd name="connsiteX14" fmla="*/ 158750 w 1181100"/>
                <a:gd name="connsiteY14" fmla="*/ 508000 h 667586"/>
                <a:gd name="connsiteX15" fmla="*/ 146050 w 1181100"/>
                <a:gd name="connsiteY15" fmla="*/ 571500 h 667586"/>
                <a:gd name="connsiteX16" fmla="*/ 76200 w 1181100"/>
                <a:gd name="connsiteY16" fmla="*/ 603250 h 667586"/>
                <a:gd name="connsiteX17" fmla="*/ 38100 w 1181100"/>
                <a:gd name="connsiteY17" fmla="*/ 660400 h 667586"/>
                <a:gd name="connsiteX18" fmla="*/ 0 w 1181100"/>
                <a:gd name="connsiteY18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25500 w 1181100"/>
                <a:gd name="connsiteY4" fmla="*/ 114300 h 667586"/>
                <a:gd name="connsiteX5" fmla="*/ 717550 w 1181100"/>
                <a:gd name="connsiteY5" fmla="*/ 139700 h 667586"/>
                <a:gd name="connsiteX6" fmla="*/ 609600 w 1181100"/>
                <a:gd name="connsiteY6" fmla="*/ 133350 h 667586"/>
                <a:gd name="connsiteX7" fmla="*/ 539750 w 1181100"/>
                <a:gd name="connsiteY7" fmla="*/ 127000 h 667586"/>
                <a:gd name="connsiteX8" fmla="*/ 482600 w 1181100"/>
                <a:gd name="connsiteY8" fmla="*/ 158750 h 667586"/>
                <a:gd name="connsiteX9" fmla="*/ 406400 w 1181100"/>
                <a:gd name="connsiteY9" fmla="*/ 158750 h 667586"/>
                <a:gd name="connsiteX10" fmla="*/ 368300 w 1181100"/>
                <a:gd name="connsiteY10" fmla="*/ 190500 h 667586"/>
                <a:gd name="connsiteX11" fmla="*/ 330200 w 1181100"/>
                <a:gd name="connsiteY11" fmla="*/ 266700 h 667586"/>
                <a:gd name="connsiteX12" fmla="*/ 273050 w 1181100"/>
                <a:gd name="connsiteY12" fmla="*/ 311150 h 667586"/>
                <a:gd name="connsiteX13" fmla="*/ 203200 w 1181100"/>
                <a:gd name="connsiteY13" fmla="*/ 425450 h 667586"/>
                <a:gd name="connsiteX14" fmla="*/ 158750 w 1181100"/>
                <a:gd name="connsiteY14" fmla="*/ 508000 h 667586"/>
                <a:gd name="connsiteX15" fmla="*/ 146050 w 1181100"/>
                <a:gd name="connsiteY15" fmla="*/ 571500 h 667586"/>
                <a:gd name="connsiteX16" fmla="*/ 76200 w 1181100"/>
                <a:gd name="connsiteY16" fmla="*/ 603250 h 667586"/>
                <a:gd name="connsiteX17" fmla="*/ 38100 w 1181100"/>
                <a:gd name="connsiteY17" fmla="*/ 660400 h 667586"/>
                <a:gd name="connsiteX18" fmla="*/ 0 w 1181100"/>
                <a:gd name="connsiteY18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25500 w 1181100"/>
                <a:gd name="connsiteY4" fmla="*/ 114300 h 667586"/>
                <a:gd name="connsiteX5" fmla="*/ 717550 w 1181100"/>
                <a:gd name="connsiteY5" fmla="*/ 139700 h 667586"/>
                <a:gd name="connsiteX6" fmla="*/ 609600 w 1181100"/>
                <a:gd name="connsiteY6" fmla="*/ 133350 h 667586"/>
                <a:gd name="connsiteX7" fmla="*/ 482600 w 1181100"/>
                <a:gd name="connsiteY7" fmla="*/ 158750 h 667586"/>
                <a:gd name="connsiteX8" fmla="*/ 406400 w 1181100"/>
                <a:gd name="connsiteY8" fmla="*/ 158750 h 667586"/>
                <a:gd name="connsiteX9" fmla="*/ 368300 w 1181100"/>
                <a:gd name="connsiteY9" fmla="*/ 190500 h 667586"/>
                <a:gd name="connsiteX10" fmla="*/ 330200 w 1181100"/>
                <a:gd name="connsiteY10" fmla="*/ 266700 h 667586"/>
                <a:gd name="connsiteX11" fmla="*/ 273050 w 1181100"/>
                <a:gd name="connsiteY11" fmla="*/ 311150 h 667586"/>
                <a:gd name="connsiteX12" fmla="*/ 203200 w 1181100"/>
                <a:gd name="connsiteY12" fmla="*/ 425450 h 667586"/>
                <a:gd name="connsiteX13" fmla="*/ 158750 w 1181100"/>
                <a:gd name="connsiteY13" fmla="*/ 508000 h 667586"/>
                <a:gd name="connsiteX14" fmla="*/ 146050 w 1181100"/>
                <a:gd name="connsiteY14" fmla="*/ 571500 h 667586"/>
                <a:gd name="connsiteX15" fmla="*/ 76200 w 1181100"/>
                <a:gd name="connsiteY15" fmla="*/ 603250 h 667586"/>
                <a:gd name="connsiteX16" fmla="*/ 38100 w 1181100"/>
                <a:gd name="connsiteY16" fmla="*/ 660400 h 667586"/>
                <a:gd name="connsiteX17" fmla="*/ 0 w 1181100"/>
                <a:gd name="connsiteY17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25500 w 1181100"/>
                <a:gd name="connsiteY4" fmla="*/ 114300 h 667586"/>
                <a:gd name="connsiteX5" fmla="*/ 717550 w 1181100"/>
                <a:gd name="connsiteY5" fmla="*/ 139700 h 667586"/>
                <a:gd name="connsiteX6" fmla="*/ 609600 w 1181100"/>
                <a:gd name="connsiteY6" fmla="*/ 133350 h 667586"/>
                <a:gd name="connsiteX7" fmla="*/ 482600 w 1181100"/>
                <a:gd name="connsiteY7" fmla="*/ 158750 h 667586"/>
                <a:gd name="connsiteX8" fmla="*/ 406400 w 1181100"/>
                <a:gd name="connsiteY8" fmla="*/ 158750 h 667586"/>
                <a:gd name="connsiteX9" fmla="*/ 368300 w 1181100"/>
                <a:gd name="connsiteY9" fmla="*/ 190500 h 667586"/>
                <a:gd name="connsiteX10" fmla="*/ 330200 w 1181100"/>
                <a:gd name="connsiteY10" fmla="*/ 266700 h 667586"/>
                <a:gd name="connsiteX11" fmla="*/ 273050 w 1181100"/>
                <a:gd name="connsiteY11" fmla="*/ 311150 h 667586"/>
                <a:gd name="connsiteX12" fmla="*/ 234950 w 1181100"/>
                <a:gd name="connsiteY12" fmla="*/ 450850 h 667586"/>
                <a:gd name="connsiteX13" fmla="*/ 158750 w 1181100"/>
                <a:gd name="connsiteY13" fmla="*/ 508000 h 667586"/>
                <a:gd name="connsiteX14" fmla="*/ 146050 w 1181100"/>
                <a:gd name="connsiteY14" fmla="*/ 571500 h 667586"/>
                <a:gd name="connsiteX15" fmla="*/ 76200 w 1181100"/>
                <a:gd name="connsiteY15" fmla="*/ 603250 h 667586"/>
                <a:gd name="connsiteX16" fmla="*/ 38100 w 1181100"/>
                <a:gd name="connsiteY16" fmla="*/ 660400 h 667586"/>
                <a:gd name="connsiteX17" fmla="*/ 0 w 1181100"/>
                <a:gd name="connsiteY17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25500 w 1181100"/>
                <a:gd name="connsiteY4" fmla="*/ 114300 h 667586"/>
                <a:gd name="connsiteX5" fmla="*/ 717550 w 1181100"/>
                <a:gd name="connsiteY5" fmla="*/ 139700 h 667586"/>
                <a:gd name="connsiteX6" fmla="*/ 609600 w 1181100"/>
                <a:gd name="connsiteY6" fmla="*/ 133350 h 667586"/>
                <a:gd name="connsiteX7" fmla="*/ 482600 w 1181100"/>
                <a:gd name="connsiteY7" fmla="*/ 158750 h 667586"/>
                <a:gd name="connsiteX8" fmla="*/ 406400 w 1181100"/>
                <a:gd name="connsiteY8" fmla="*/ 158750 h 667586"/>
                <a:gd name="connsiteX9" fmla="*/ 368300 w 1181100"/>
                <a:gd name="connsiteY9" fmla="*/ 190500 h 667586"/>
                <a:gd name="connsiteX10" fmla="*/ 330200 w 1181100"/>
                <a:gd name="connsiteY10" fmla="*/ 266700 h 667586"/>
                <a:gd name="connsiteX11" fmla="*/ 266700 w 1181100"/>
                <a:gd name="connsiteY11" fmla="*/ 349250 h 667586"/>
                <a:gd name="connsiteX12" fmla="*/ 234950 w 1181100"/>
                <a:gd name="connsiteY12" fmla="*/ 450850 h 667586"/>
                <a:gd name="connsiteX13" fmla="*/ 158750 w 1181100"/>
                <a:gd name="connsiteY13" fmla="*/ 508000 h 667586"/>
                <a:gd name="connsiteX14" fmla="*/ 146050 w 1181100"/>
                <a:gd name="connsiteY14" fmla="*/ 571500 h 667586"/>
                <a:gd name="connsiteX15" fmla="*/ 76200 w 1181100"/>
                <a:gd name="connsiteY15" fmla="*/ 603250 h 667586"/>
                <a:gd name="connsiteX16" fmla="*/ 38100 w 1181100"/>
                <a:gd name="connsiteY16" fmla="*/ 660400 h 667586"/>
                <a:gd name="connsiteX17" fmla="*/ 0 w 1181100"/>
                <a:gd name="connsiteY17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25500 w 1181100"/>
                <a:gd name="connsiteY4" fmla="*/ 114300 h 667586"/>
                <a:gd name="connsiteX5" fmla="*/ 717550 w 1181100"/>
                <a:gd name="connsiteY5" fmla="*/ 139700 h 667586"/>
                <a:gd name="connsiteX6" fmla="*/ 609600 w 1181100"/>
                <a:gd name="connsiteY6" fmla="*/ 133350 h 667586"/>
                <a:gd name="connsiteX7" fmla="*/ 482600 w 1181100"/>
                <a:gd name="connsiteY7" fmla="*/ 158750 h 667586"/>
                <a:gd name="connsiteX8" fmla="*/ 406400 w 1181100"/>
                <a:gd name="connsiteY8" fmla="*/ 158750 h 667586"/>
                <a:gd name="connsiteX9" fmla="*/ 368300 w 1181100"/>
                <a:gd name="connsiteY9" fmla="*/ 190500 h 667586"/>
                <a:gd name="connsiteX10" fmla="*/ 330200 w 1181100"/>
                <a:gd name="connsiteY10" fmla="*/ 266700 h 667586"/>
                <a:gd name="connsiteX11" fmla="*/ 266700 w 1181100"/>
                <a:gd name="connsiteY11" fmla="*/ 349250 h 667586"/>
                <a:gd name="connsiteX12" fmla="*/ 234950 w 1181100"/>
                <a:gd name="connsiteY12" fmla="*/ 450850 h 667586"/>
                <a:gd name="connsiteX13" fmla="*/ 190500 w 1181100"/>
                <a:gd name="connsiteY13" fmla="*/ 501650 h 667586"/>
                <a:gd name="connsiteX14" fmla="*/ 146050 w 1181100"/>
                <a:gd name="connsiteY14" fmla="*/ 571500 h 667586"/>
                <a:gd name="connsiteX15" fmla="*/ 76200 w 1181100"/>
                <a:gd name="connsiteY15" fmla="*/ 603250 h 667586"/>
                <a:gd name="connsiteX16" fmla="*/ 38100 w 1181100"/>
                <a:gd name="connsiteY16" fmla="*/ 660400 h 667586"/>
                <a:gd name="connsiteX17" fmla="*/ 0 w 1181100"/>
                <a:gd name="connsiteY17" fmla="*/ 666750 h 667586"/>
                <a:gd name="connsiteX0" fmla="*/ 1181100 w 1181100"/>
                <a:gd name="connsiteY0" fmla="*/ 0 h 667586"/>
                <a:gd name="connsiteX1" fmla="*/ 1073150 w 1181100"/>
                <a:gd name="connsiteY1" fmla="*/ 12700 h 667586"/>
                <a:gd name="connsiteX2" fmla="*/ 990600 w 1181100"/>
                <a:gd name="connsiteY2" fmla="*/ 63500 h 667586"/>
                <a:gd name="connsiteX3" fmla="*/ 914400 w 1181100"/>
                <a:gd name="connsiteY3" fmla="*/ 82550 h 667586"/>
                <a:gd name="connsiteX4" fmla="*/ 825500 w 1181100"/>
                <a:gd name="connsiteY4" fmla="*/ 114300 h 667586"/>
                <a:gd name="connsiteX5" fmla="*/ 717550 w 1181100"/>
                <a:gd name="connsiteY5" fmla="*/ 139700 h 667586"/>
                <a:gd name="connsiteX6" fmla="*/ 609600 w 1181100"/>
                <a:gd name="connsiteY6" fmla="*/ 133350 h 667586"/>
                <a:gd name="connsiteX7" fmla="*/ 482600 w 1181100"/>
                <a:gd name="connsiteY7" fmla="*/ 158750 h 667586"/>
                <a:gd name="connsiteX8" fmla="*/ 406400 w 1181100"/>
                <a:gd name="connsiteY8" fmla="*/ 158750 h 667586"/>
                <a:gd name="connsiteX9" fmla="*/ 368300 w 1181100"/>
                <a:gd name="connsiteY9" fmla="*/ 190500 h 667586"/>
                <a:gd name="connsiteX10" fmla="*/ 330200 w 1181100"/>
                <a:gd name="connsiteY10" fmla="*/ 266700 h 667586"/>
                <a:gd name="connsiteX11" fmla="*/ 266700 w 1181100"/>
                <a:gd name="connsiteY11" fmla="*/ 349250 h 667586"/>
                <a:gd name="connsiteX12" fmla="*/ 234950 w 1181100"/>
                <a:gd name="connsiteY12" fmla="*/ 450850 h 667586"/>
                <a:gd name="connsiteX13" fmla="*/ 190500 w 1181100"/>
                <a:gd name="connsiteY13" fmla="*/ 501650 h 667586"/>
                <a:gd name="connsiteX14" fmla="*/ 76200 w 1181100"/>
                <a:gd name="connsiteY14" fmla="*/ 603250 h 667586"/>
                <a:gd name="connsiteX15" fmla="*/ 38100 w 1181100"/>
                <a:gd name="connsiteY15" fmla="*/ 660400 h 667586"/>
                <a:gd name="connsiteX16" fmla="*/ 0 w 1181100"/>
                <a:gd name="connsiteY16" fmla="*/ 666750 h 667586"/>
                <a:gd name="connsiteX0" fmla="*/ 1181100 w 1181100"/>
                <a:gd name="connsiteY0" fmla="*/ 0 h 669583"/>
                <a:gd name="connsiteX1" fmla="*/ 1073150 w 1181100"/>
                <a:gd name="connsiteY1" fmla="*/ 12700 h 669583"/>
                <a:gd name="connsiteX2" fmla="*/ 990600 w 1181100"/>
                <a:gd name="connsiteY2" fmla="*/ 63500 h 669583"/>
                <a:gd name="connsiteX3" fmla="*/ 914400 w 1181100"/>
                <a:gd name="connsiteY3" fmla="*/ 82550 h 669583"/>
                <a:gd name="connsiteX4" fmla="*/ 825500 w 1181100"/>
                <a:gd name="connsiteY4" fmla="*/ 114300 h 669583"/>
                <a:gd name="connsiteX5" fmla="*/ 717550 w 1181100"/>
                <a:gd name="connsiteY5" fmla="*/ 139700 h 669583"/>
                <a:gd name="connsiteX6" fmla="*/ 609600 w 1181100"/>
                <a:gd name="connsiteY6" fmla="*/ 133350 h 669583"/>
                <a:gd name="connsiteX7" fmla="*/ 482600 w 1181100"/>
                <a:gd name="connsiteY7" fmla="*/ 158750 h 669583"/>
                <a:gd name="connsiteX8" fmla="*/ 406400 w 1181100"/>
                <a:gd name="connsiteY8" fmla="*/ 158750 h 669583"/>
                <a:gd name="connsiteX9" fmla="*/ 368300 w 1181100"/>
                <a:gd name="connsiteY9" fmla="*/ 190500 h 669583"/>
                <a:gd name="connsiteX10" fmla="*/ 330200 w 1181100"/>
                <a:gd name="connsiteY10" fmla="*/ 266700 h 669583"/>
                <a:gd name="connsiteX11" fmla="*/ 266700 w 1181100"/>
                <a:gd name="connsiteY11" fmla="*/ 349250 h 669583"/>
                <a:gd name="connsiteX12" fmla="*/ 234950 w 1181100"/>
                <a:gd name="connsiteY12" fmla="*/ 450850 h 669583"/>
                <a:gd name="connsiteX13" fmla="*/ 190500 w 1181100"/>
                <a:gd name="connsiteY13" fmla="*/ 501650 h 669583"/>
                <a:gd name="connsiteX14" fmla="*/ 88900 w 1181100"/>
                <a:gd name="connsiteY14" fmla="*/ 571500 h 669583"/>
                <a:gd name="connsiteX15" fmla="*/ 38100 w 1181100"/>
                <a:gd name="connsiteY15" fmla="*/ 660400 h 669583"/>
                <a:gd name="connsiteX16" fmla="*/ 0 w 1181100"/>
                <a:gd name="connsiteY16" fmla="*/ 666750 h 669583"/>
                <a:gd name="connsiteX0" fmla="*/ 1181100 w 1181100"/>
                <a:gd name="connsiteY0" fmla="*/ 0 h 669583"/>
                <a:gd name="connsiteX1" fmla="*/ 1073150 w 1181100"/>
                <a:gd name="connsiteY1" fmla="*/ 12700 h 669583"/>
                <a:gd name="connsiteX2" fmla="*/ 990600 w 1181100"/>
                <a:gd name="connsiteY2" fmla="*/ 63500 h 669583"/>
                <a:gd name="connsiteX3" fmla="*/ 914400 w 1181100"/>
                <a:gd name="connsiteY3" fmla="*/ 82550 h 669583"/>
                <a:gd name="connsiteX4" fmla="*/ 825500 w 1181100"/>
                <a:gd name="connsiteY4" fmla="*/ 114300 h 669583"/>
                <a:gd name="connsiteX5" fmla="*/ 717550 w 1181100"/>
                <a:gd name="connsiteY5" fmla="*/ 139700 h 669583"/>
                <a:gd name="connsiteX6" fmla="*/ 609600 w 1181100"/>
                <a:gd name="connsiteY6" fmla="*/ 133350 h 669583"/>
                <a:gd name="connsiteX7" fmla="*/ 482600 w 1181100"/>
                <a:gd name="connsiteY7" fmla="*/ 158750 h 669583"/>
                <a:gd name="connsiteX8" fmla="*/ 406400 w 1181100"/>
                <a:gd name="connsiteY8" fmla="*/ 158750 h 669583"/>
                <a:gd name="connsiteX9" fmla="*/ 368300 w 1181100"/>
                <a:gd name="connsiteY9" fmla="*/ 190500 h 669583"/>
                <a:gd name="connsiteX10" fmla="*/ 330200 w 1181100"/>
                <a:gd name="connsiteY10" fmla="*/ 266700 h 669583"/>
                <a:gd name="connsiteX11" fmla="*/ 279400 w 1181100"/>
                <a:gd name="connsiteY11" fmla="*/ 349250 h 669583"/>
                <a:gd name="connsiteX12" fmla="*/ 234950 w 1181100"/>
                <a:gd name="connsiteY12" fmla="*/ 450850 h 669583"/>
                <a:gd name="connsiteX13" fmla="*/ 190500 w 1181100"/>
                <a:gd name="connsiteY13" fmla="*/ 501650 h 669583"/>
                <a:gd name="connsiteX14" fmla="*/ 88900 w 1181100"/>
                <a:gd name="connsiteY14" fmla="*/ 571500 h 669583"/>
                <a:gd name="connsiteX15" fmla="*/ 38100 w 1181100"/>
                <a:gd name="connsiteY15" fmla="*/ 660400 h 669583"/>
                <a:gd name="connsiteX16" fmla="*/ 0 w 1181100"/>
                <a:gd name="connsiteY16" fmla="*/ 666750 h 669583"/>
                <a:gd name="connsiteX0" fmla="*/ 1181100 w 1181100"/>
                <a:gd name="connsiteY0" fmla="*/ 0 h 669583"/>
                <a:gd name="connsiteX1" fmla="*/ 1073150 w 1181100"/>
                <a:gd name="connsiteY1" fmla="*/ 12700 h 669583"/>
                <a:gd name="connsiteX2" fmla="*/ 990600 w 1181100"/>
                <a:gd name="connsiteY2" fmla="*/ 63500 h 669583"/>
                <a:gd name="connsiteX3" fmla="*/ 914400 w 1181100"/>
                <a:gd name="connsiteY3" fmla="*/ 82550 h 669583"/>
                <a:gd name="connsiteX4" fmla="*/ 825500 w 1181100"/>
                <a:gd name="connsiteY4" fmla="*/ 114300 h 669583"/>
                <a:gd name="connsiteX5" fmla="*/ 717550 w 1181100"/>
                <a:gd name="connsiteY5" fmla="*/ 139700 h 669583"/>
                <a:gd name="connsiteX6" fmla="*/ 609600 w 1181100"/>
                <a:gd name="connsiteY6" fmla="*/ 133350 h 669583"/>
                <a:gd name="connsiteX7" fmla="*/ 476250 w 1181100"/>
                <a:gd name="connsiteY7" fmla="*/ 184150 h 669583"/>
                <a:gd name="connsiteX8" fmla="*/ 406400 w 1181100"/>
                <a:gd name="connsiteY8" fmla="*/ 158750 h 669583"/>
                <a:gd name="connsiteX9" fmla="*/ 368300 w 1181100"/>
                <a:gd name="connsiteY9" fmla="*/ 190500 h 669583"/>
                <a:gd name="connsiteX10" fmla="*/ 330200 w 1181100"/>
                <a:gd name="connsiteY10" fmla="*/ 266700 h 669583"/>
                <a:gd name="connsiteX11" fmla="*/ 279400 w 1181100"/>
                <a:gd name="connsiteY11" fmla="*/ 349250 h 669583"/>
                <a:gd name="connsiteX12" fmla="*/ 234950 w 1181100"/>
                <a:gd name="connsiteY12" fmla="*/ 450850 h 669583"/>
                <a:gd name="connsiteX13" fmla="*/ 190500 w 1181100"/>
                <a:gd name="connsiteY13" fmla="*/ 501650 h 669583"/>
                <a:gd name="connsiteX14" fmla="*/ 88900 w 1181100"/>
                <a:gd name="connsiteY14" fmla="*/ 571500 h 669583"/>
                <a:gd name="connsiteX15" fmla="*/ 38100 w 1181100"/>
                <a:gd name="connsiteY15" fmla="*/ 660400 h 669583"/>
                <a:gd name="connsiteX16" fmla="*/ 0 w 1181100"/>
                <a:gd name="connsiteY16" fmla="*/ 666750 h 6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81100" h="669583">
                  <a:moveTo>
                    <a:pt x="1181100" y="0"/>
                  </a:moveTo>
                  <a:cubicBezTo>
                    <a:pt x="1142471" y="529"/>
                    <a:pt x="1104900" y="2117"/>
                    <a:pt x="1073150" y="12700"/>
                  </a:cubicBezTo>
                  <a:cubicBezTo>
                    <a:pt x="1041400" y="23283"/>
                    <a:pt x="1017058" y="51858"/>
                    <a:pt x="990600" y="63500"/>
                  </a:cubicBezTo>
                  <a:cubicBezTo>
                    <a:pt x="964142" y="75142"/>
                    <a:pt x="941917" y="74083"/>
                    <a:pt x="914400" y="82550"/>
                  </a:cubicBezTo>
                  <a:cubicBezTo>
                    <a:pt x="886883" y="91017"/>
                    <a:pt x="858308" y="104775"/>
                    <a:pt x="825500" y="114300"/>
                  </a:cubicBezTo>
                  <a:cubicBezTo>
                    <a:pt x="792692" y="123825"/>
                    <a:pt x="753533" y="136525"/>
                    <a:pt x="717550" y="139700"/>
                  </a:cubicBezTo>
                  <a:cubicBezTo>
                    <a:pt x="681567" y="142875"/>
                    <a:pt x="649817" y="125942"/>
                    <a:pt x="609600" y="133350"/>
                  </a:cubicBezTo>
                  <a:cubicBezTo>
                    <a:pt x="569383" y="140758"/>
                    <a:pt x="510117" y="179917"/>
                    <a:pt x="476250" y="184150"/>
                  </a:cubicBezTo>
                  <a:cubicBezTo>
                    <a:pt x="442383" y="188383"/>
                    <a:pt x="424391" y="157692"/>
                    <a:pt x="406400" y="158750"/>
                  </a:cubicBezTo>
                  <a:cubicBezTo>
                    <a:pt x="388409" y="159808"/>
                    <a:pt x="381000" y="172508"/>
                    <a:pt x="368300" y="190500"/>
                  </a:cubicBezTo>
                  <a:cubicBezTo>
                    <a:pt x="355600" y="208492"/>
                    <a:pt x="345017" y="240242"/>
                    <a:pt x="330200" y="266700"/>
                  </a:cubicBezTo>
                  <a:cubicBezTo>
                    <a:pt x="315383" y="293158"/>
                    <a:pt x="295275" y="318558"/>
                    <a:pt x="279400" y="349250"/>
                  </a:cubicBezTo>
                  <a:cubicBezTo>
                    <a:pt x="263525" y="379942"/>
                    <a:pt x="249767" y="425450"/>
                    <a:pt x="234950" y="450850"/>
                  </a:cubicBezTo>
                  <a:cubicBezTo>
                    <a:pt x="220133" y="476250"/>
                    <a:pt x="214842" y="481542"/>
                    <a:pt x="190500" y="501650"/>
                  </a:cubicBezTo>
                  <a:cubicBezTo>
                    <a:pt x="166158" y="521758"/>
                    <a:pt x="114300" y="545042"/>
                    <a:pt x="88900" y="571500"/>
                  </a:cubicBezTo>
                  <a:cubicBezTo>
                    <a:pt x="70908" y="586317"/>
                    <a:pt x="52917" y="644525"/>
                    <a:pt x="38100" y="660400"/>
                  </a:cubicBezTo>
                  <a:cubicBezTo>
                    <a:pt x="23283" y="676275"/>
                    <a:pt x="0" y="666750"/>
                    <a:pt x="0" y="666750"/>
                  </a:cubicBezTo>
                </a:path>
              </a:pathLst>
            </a:custGeom>
            <a:noFill/>
            <a:ln w="38100">
              <a:solidFill>
                <a:schemeClr val="bg1">
                  <a:lumMod val="75000"/>
                </a:schemeClr>
              </a:solidFill>
              <a:round/>
              <a:headEnd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946" name="Oval 250"/>
            <p:cNvSpPr>
              <a:spLocks noChangeArrowheads="1"/>
            </p:cNvSpPr>
            <p:nvPr/>
          </p:nvSpPr>
          <p:spPr bwMode="auto">
            <a:xfrm>
              <a:off x="5286410" y="3955910"/>
              <a:ext cx="39701" cy="39659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948" name="CaixaDeTexto 947"/>
            <p:cNvSpPr txBox="1"/>
            <p:nvPr/>
          </p:nvSpPr>
          <p:spPr bwMode="auto">
            <a:xfrm rot="4788156">
              <a:off x="6011300" y="2462818"/>
              <a:ext cx="43829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ctr">
                <a:buClr>
                  <a:srgbClr val="F2DC0E"/>
                </a:buClr>
              </a:pPr>
              <a:r>
                <a:rPr lang="pt-BR" sz="700" dirty="0">
                  <a:solidFill>
                    <a:srgbClr val="FF0000"/>
                  </a:solidFill>
                </a:rPr>
                <a:t>BR-153</a:t>
              </a:r>
            </a:p>
          </p:txBody>
        </p:sp>
        <p:sp>
          <p:nvSpPr>
            <p:cNvPr id="949" name="Oval 250"/>
            <p:cNvSpPr>
              <a:spLocks noChangeArrowheads="1"/>
            </p:cNvSpPr>
            <p:nvPr/>
          </p:nvSpPr>
          <p:spPr bwMode="auto">
            <a:xfrm>
              <a:off x="6143810" y="1940501"/>
              <a:ext cx="52935" cy="52878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950" name="CaixaDeTexto 949"/>
            <p:cNvSpPr txBox="1"/>
            <p:nvPr/>
          </p:nvSpPr>
          <p:spPr bwMode="auto">
            <a:xfrm>
              <a:off x="5776391" y="1933034"/>
              <a:ext cx="358445" cy="678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r">
                <a:buClr>
                  <a:srgbClr val="F2DC0E"/>
                </a:buClr>
              </a:pPr>
              <a:r>
                <a:rPr lang="pt-BR" sz="600" dirty="0"/>
                <a:t>Goiânia</a:t>
              </a:r>
            </a:p>
          </p:txBody>
        </p:sp>
        <p:sp>
          <p:nvSpPr>
            <p:cNvPr id="951" name="Forma livre 950"/>
            <p:cNvSpPr/>
            <p:nvPr/>
          </p:nvSpPr>
          <p:spPr bwMode="auto">
            <a:xfrm>
              <a:off x="6589580" y="3965217"/>
              <a:ext cx="248430" cy="256496"/>
            </a:xfrm>
            <a:custGeom>
              <a:avLst/>
              <a:gdLst>
                <a:gd name="connsiteX0" fmla="*/ 0 w 282575"/>
                <a:gd name="connsiteY0" fmla="*/ 0 h 180975"/>
                <a:gd name="connsiteX1" fmla="*/ 57150 w 282575"/>
                <a:gd name="connsiteY1" fmla="*/ 41275 h 180975"/>
                <a:gd name="connsiteX2" fmla="*/ 57150 w 282575"/>
                <a:gd name="connsiteY2" fmla="*/ 60325 h 180975"/>
                <a:gd name="connsiteX3" fmla="*/ 73025 w 282575"/>
                <a:gd name="connsiteY3" fmla="*/ 88900 h 180975"/>
                <a:gd name="connsiteX4" fmla="*/ 114300 w 282575"/>
                <a:gd name="connsiteY4" fmla="*/ 114300 h 180975"/>
                <a:gd name="connsiteX5" fmla="*/ 142875 w 282575"/>
                <a:gd name="connsiteY5" fmla="*/ 133350 h 180975"/>
                <a:gd name="connsiteX6" fmla="*/ 165100 w 282575"/>
                <a:gd name="connsiteY6" fmla="*/ 142875 h 180975"/>
                <a:gd name="connsiteX7" fmla="*/ 177800 w 282575"/>
                <a:gd name="connsiteY7" fmla="*/ 165100 h 180975"/>
                <a:gd name="connsiteX8" fmla="*/ 219075 w 282575"/>
                <a:gd name="connsiteY8" fmla="*/ 155575 h 180975"/>
                <a:gd name="connsiteX9" fmla="*/ 238125 w 282575"/>
                <a:gd name="connsiteY9" fmla="*/ 155575 h 180975"/>
                <a:gd name="connsiteX10" fmla="*/ 282575 w 282575"/>
                <a:gd name="connsiteY10" fmla="*/ 180975 h 180975"/>
                <a:gd name="connsiteX0" fmla="*/ 0 w 342900"/>
                <a:gd name="connsiteY0" fmla="*/ 0 h 260350"/>
                <a:gd name="connsiteX1" fmla="*/ 117475 w 342900"/>
                <a:gd name="connsiteY1" fmla="*/ 120650 h 260350"/>
                <a:gd name="connsiteX2" fmla="*/ 117475 w 342900"/>
                <a:gd name="connsiteY2" fmla="*/ 139700 h 260350"/>
                <a:gd name="connsiteX3" fmla="*/ 133350 w 342900"/>
                <a:gd name="connsiteY3" fmla="*/ 168275 h 260350"/>
                <a:gd name="connsiteX4" fmla="*/ 174625 w 342900"/>
                <a:gd name="connsiteY4" fmla="*/ 193675 h 260350"/>
                <a:gd name="connsiteX5" fmla="*/ 203200 w 342900"/>
                <a:gd name="connsiteY5" fmla="*/ 212725 h 260350"/>
                <a:gd name="connsiteX6" fmla="*/ 225425 w 342900"/>
                <a:gd name="connsiteY6" fmla="*/ 222250 h 260350"/>
                <a:gd name="connsiteX7" fmla="*/ 238125 w 342900"/>
                <a:gd name="connsiteY7" fmla="*/ 244475 h 260350"/>
                <a:gd name="connsiteX8" fmla="*/ 279400 w 342900"/>
                <a:gd name="connsiteY8" fmla="*/ 234950 h 260350"/>
                <a:gd name="connsiteX9" fmla="*/ 298450 w 342900"/>
                <a:gd name="connsiteY9" fmla="*/ 234950 h 260350"/>
                <a:gd name="connsiteX10" fmla="*/ 342900 w 342900"/>
                <a:gd name="connsiteY10" fmla="*/ 260350 h 260350"/>
                <a:gd name="connsiteX0" fmla="*/ 0 w 342900"/>
                <a:gd name="connsiteY0" fmla="*/ 0 h 260350"/>
                <a:gd name="connsiteX1" fmla="*/ 60325 w 342900"/>
                <a:gd name="connsiteY1" fmla="*/ 82550 h 260350"/>
                <a:gd name="connsiteX2" fmla="*/ 117475 w 342900"/>
                <a:gd name="connsiteY2" fmla="*/ 120650 h 260350"/>
                <a:gd name="connsiteX3" fmla="*/ 117475 w 342900"/>
                <a:gd name="connsiteY3" fmla="*/ 139700 h 260350"/>
                <a:gd name="connsiteX4" fmla="*/ 133350 w 342900"/>
                <a:gd name="connsiteY4" fmla="*/ 168275 h 260350"/>
                <a:gd name="connsiteX5" fmla="*/ 174625 w 342900"/>
                <a:gd name="connsiteY5" fmla="*/ 193675 h 260350"/>
                <a:gd name="connsiteX6" fmla="*/ 203200 w 342900"/>
                <a:gd name="connsiteY6" fmla="*/ 212725 h 260350"/>
                <a:gd name="connsiteX7" fmla="*/ 225425 w 342900"/>
                <a:gd name="connsiteY7" fmla="*/ 222250 h 260350"/>
                <a:gd name="connsiteX8" fmla="*/ 238125 w 342900"/>
                <a:gd name="connsiteY8" fmla="*/ 244475 h 260350"/>
                <a:gd name="connsiteX9" fmla="*/ 279400 w 342900"/>
                <a:gd name="connsiteY9" fmla="*/ 234950 h 260350"/>
                <a:gd name="connsiteX10" fmla="*/ 298450 w 342900"/>
                <a:gd name="connsiteY10" fmla="*/ 234950 h 260350"/>
                <a:gd name="connsiteX11" fmla="*/ 342900 w 342900"/>
                <a:gd name="connsiteY11" fmla="*/ 260350 h 260350"/>
                <a:gd name="connsiteX0" fmla="*/ 0 w 323850"/>
                <a:gd name="connsiteY0" fmla="*/ 0 h 260350"/>
                <a:gd name="connsiteX1" fmla="*/ 41275 w 323850"/>
                <a:gd name="connsiteY1" fmla="*/ 82550 h 260350"/>
                <a:gd name="connsiteX2" fmla="*/ 98425 w 323850"/>
                <a:gd name="connsiteY2" fmla="*/ 120650 h 260350"/>
                <a:gd name="connsiteX3" fmla="*/ 98425 w 323850"/>
                <a:gd name="connsiteY3" fmla="*/ 139700 h 260350"/>
                <a:gd name="connsiteX4" fmla="*/ 114300 w 323850"/>
                <a:gd name="connsiteY4" fmla="*/ 168275 h 260350"/>
                <a:gd name="connsiteX5" fmla="*/ 155575 w 323850"/>
                <a:gd name="connsiteY5" fmla="*/ 193675 h 260350"/>
                <a:gd name="connsiteX6" fmla="*/ 184150 w 323850"/>
                <a:gd name="connsiteY6" fmla="*/ 212725 h 260350"/>
                <a:gd name="connsiteX7" fmla="*/ 206375 w 323850"/>
                <a:gd name="connsiteY7" fmla="*/ 222250 h 260350"/>
                <a:gd name="connsiteX8" fmla="*/ 219075 w 323850"/>
                <a:gd name="connsiteY8" fmla="*/ 244475 h 260350"/>
                <a:gd name="connsiteX9" fmla="*/ 260350 w 323850"/>
                <a:gd name="connsiteY9" fmla="*/ 234950 h 260350"/>
                <a:gd name="connsiteX10" fmla="*/ 279400 w 323850"/>
                <a:gd name="connsiteY10" fmla="*/ 234950 h 260350"/>
                <a:gd name="connsiteX11" fmla="*/ 323850 w 323850"/>
                <a:gd name="connsiteY11" fmla="*/ 260350 h 260350"/>
                <a:gd name="connsiteX0" fmla="*/ 0 w 323850"/>
                <a:gd name="connsiteY0" fmla="*/ 0 h 349250"/>
                <a:gd name="connsiteX1" fmla="*/ 41275 w 323850"/>
                <a:gd name="connsiteY1" fmla="*/ 171450 h 349250"/>
                <a:gd name="connsiteX2" fmla="*/ 98425 w 323850"/>
                <a:gd name="connsiteY2" fmla="*/ 209550 h 349250"/>
                <a:gd name="connsiteX3" fmla="*/ 98425 w 323850"/>
                <a:gd name="connsiteY3" fmla="*/ 228600 h 349250"/>
                <a:gd name="connsiteX4" fmla="*/ 114300 w 323850"/>
                <a:gd name="connsiteY4" fmla="*/ 257175 h 349250"/>
                <a:gd name="connsiteX5" fmla="*/ 155575 w 323850"/>
                <a:gd name="connsiteY5" fmla="*/ 282575 h 349250"/>
                <a:gd name="connsiteX6" fmla="*/ 184150 w 323850"/>
                <a:gd name="connsiteY6" fmla="*/ 301625 h 349250"/>
                <a:gd name="connsiteX7" fmla="*/ 206375 w 323850"/>
                <a:gd name="connsiteY7" fmla="*/ 311150 h 349250"/>
                <a:gd name="connsiteX8" fmla="*/ 219075 w 323850"/>
                <a:gd name="connsiteY8" fmla="*/ 333375 h 349250"/>
                <a:gd name="connsiteX9" fmla="*/ 260350 w 323850"/>
                <a:gd name="connsiteY9" fmla="*/ 323850 h 349250"/>
                <a:gd name="connsiteX10" fmla="*/ 279400 w 323850"/>
                <a:gd name="connsiteY10" fmla="*/ 323850 h 349250"/>
                <a:gd name="connsiteX11" fmla="*/ 323850 w 323850"/>
                <a:gd name="connsiteY11" fmla="*/ 349250 h 349250"/>
                <a:gd name="connsiteX0" fmla="*/ 14053 w 337903"/>
                <a:gd name="connsiteY0" fmla="*/ 0 h 349250"/>
                <a:gd name="connsiteX1" fmla="*/ 1353 w 337903"/>
                <a:gd name="connsiteY1" fmla="*/ 63500 h 349250"/>
                <a:gd name="connsiteX2" fmla="*/ 55328 w 337903"/>
                <a:gd name="connsiteY2" fmla="*/ 171450 h 349250"/>
                <a:gd name="connsiteX3" fmla="*/ 112478 w 337903"/>
                <a:gd name="connsiteY3" fmla="*/ 209550 h 349250"/>
                <a:gd name="connsiteX4" fmla="*/ 112478 w 337903"/>
                <a:gd name="connsiteY4" fmla="*/ 228600 h 349250"/>
                <a:gd name="connsiteX5" fmla="*/ 128353 w 337903"/>
                <a:gd name="connsiteY5" fmla="*/ 257175 h 349250"/>
                <a:gd name="connsiteX6" fmla="*/ 169628 w 337903"/>
                <a:gd name="connsiteY6" fmla="*/ 282575 h 349250"/>
                <a:gd name="connsiteX7" fmla="*/ 198203 w 337903"/>
                <a:gd name="connsiteY7" fmla="*/ 301625 h 349250"/>
                <a:gd name="connsiteX8" fmla="*/ 220428 w 337903"/>
                <a:gd name="connsiteY8" fmla="*/ 311150 h 349250"/>
                <a:gd name="connsiteX9" fmla="*/ 233128 w 337903"/>
                <a:gd name="connsiteY9" fmla="*/ 333375 h 349250"/>
                <a:gd name="connsiteX10" fmla="*/ 274403 w 337903"/>
                <a:gd name="connsiteY10" fmla="*/ 323850 h 349250"/>
                <a:gd name="connsiteX11" fmla="*/ 293453 w 337903"/>
                <a:gd name="connsiteY11" fmla="*/ 323850 h 349250"/>
                <a:gd name="connsiteX12" fmla="*/ 337903 w 337903"/>
                <a:gd name="connsiteY12" fmla="*/ 349250 h 349250"/>
                <a:gd name="connsiteX0" fmla="*/ 14053 w 337903"/>
                <a:gd name="connsiteY0" fmla="*/ 0 h 349250"/>
                <a:gd name="connsiteX1" fmla="*/ 1353 w 337903"/>
                <a:gd name="connsiteY1" fmla="*/ 63500 h 349250"/>
                <a:gd name="connsiteX2" fmla="*/ 33104 w 337903"/>
                <a:gd name="connsiteY2" fmla="*/ 114300 h 349250"/>
                <a:gd name="connsiteX3" fmla="*/ 55328 w 337903"/>
                <a:gd name="connsiteY3" fmla="*/ 171450 h 349250"/>
                <a:gd name="connsiteX4" fmla="*/ 112478 w 337903"/>
                <a:gd name="connsiteY4" fmla="*/ 209550 h 349250"/>
                <a:gd name="connsiteX5" fmla="*/ 112478 w 337903"/>
                <a:gd name="connsiteY5" fmla="*/ 228600 h 349250"/>
                <a:gd name="connsiteX6" fmla="*/ 128353 w 337903"/>
                <a:gd name="connsiteY6" fmla="*/ 257175 h 349250"/>
                <a:gd name="connsiteX7" fmla="*/ 169628 w 337903"/>
                <a:gd name="connsiteY7" fmla="*/ 282575 h 349250"/>
                <a:gd name="connsiteX8" fmla="*/ 198203 w 337903"/>
                <a:gd name="connsiteY8" fmla="*/ 301625 h 349250"/>
                <a:gd name="connsiteX9" fmla="*/ 220428 w 337903"/>
                <a:gd name="connsiteY9" fmla="*/ 311150 h 349250"/>
                <a:gd name="connsiteX10" fmla="*/ 233128 w 337903"/>
                <a:gd name="connsiteY10" fmla="*/ 333375 h 349250"/>
                <a:gd name="connsiteX11" fmla="*/ 274403 w 337903"/>
                <a:gd name="connsiteY11" fmla="*/ 323850 h 349250"/>
                <a:gd name="connsiteX12" fmla="*/ 293453 w 337903"/>
                <a:gd name="connsiteY12" fmla="*/ 323850 h 349250"/>
                <a:gd name="connsiteX13" fmla="*/ 337903 w 337903"/>
                <a:gd name="connsiteY13" fmla="*/ 349250 h 34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903" h="349250">
                  <a:moveTo>
                    <a:pt x="14053" y="0"/>
                  </a:moveTo>
                  <a:cubicBezTo>
                    <a:pt x="16170" y="11642"/>
                    <a:pt x="-5526" y="34925"/>
                    <a:pt x="1353" y="63500"/>
                  </a:cubicBezTo>
                  <a:cubicBezTo>
                    <a:pt x="2411" y="82021"/>
                    <a:pt x="24108" y="96308"/>
                    <a:pt x="33104" y="114300"/>
                  </a:cubicBezTo>
                  <a:cubicBezTo>
                    <a:pt x="42100" y="132292"/>
                    <a:pt x="39982" y="155046"/>
                    <a:pt x="55328" y="171450"/>
                  </a:cubicBezTo>
                  <a:cubicBezTo>
                    <a:pt x="70674" y="187854"/>
                    <a:pt x="102953" y="200025"/>
                    <a:pt x="112478" y="209550"/>
                  </a:cubicBezTo>
                  <a:cubicBezTo>
                    <a:pt x="122003" y="219075"/>
                    <a:pt x="109832" y="220663"/>
                    <a:pt x="112478" y="228600"/>
                  </a:cubicBezTo>
                  <a:cubicBezTo>
                    <a:pt x="115124" y="236537"/>
                    <a:pt x="118828" y="248179"/>
                    <a:pt x="128353" y="257175"/>
                  </a:cubicBezTo>
                  <a:cubicBezTo>
                    <a:pt x="137878" y="266171"/>
                    <a:pt x="157986" y="275167"/>
                    <a:pt x="169628" y="282575"/>
                  </a:cubicBezTo>
                  <a:cubicBezTo>
                    <a:pt x="181270" y="289983"/>
                    <a:pt x="189736" y="296862"/>
                    <a:pt x="198203" y="301625"/>
                  </a:cubicBezTo>
                  <a:cubicBezTo>
                    <a:pt x="206670" y="306388"/>
                    <a:pt x="214607" y="305858"/>
                    <a:pt x="220428" y="311150"/>
                  </a:cubicBezTo>
                  <a:cubicBezTo>
                    <a:pt x="226249" y="316442"/>
                    <a:pt x="224132" y="331258"/>
                    <a:pt x="233128" y="333375"/>
                  </a:cubicBezTo>
                  <a:cubicBezTo>
                    <a:pt x="242124" y="335492"/>
                    <a:pt x="264349" y="325437"/>
                    <a:pt x="274403" y="323850"/>
                  </a:cubicBezTo>
                  <a:cubicBezTo>
                    <a:pt x="284457" y="322263"/>
                    <a:pt x="282870" y="319617"/>
                    <a:pt x="293453" y="323850"/>
                  </a:cubicBezTo>
                  <a:cubicBezTo>
                    <a:pt x="304036" y="328083"/>
                    <a:pt x="320969" y="338666"/>
                    <a:pt x="337903" y="34925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2" name="Forma livre 951"/>
            <p:cNvSpPr/>
            <p:nvPr/>
          </p:nvSpPr>
          <p:spPr bwMode="auto">
            <a:xfrm>
              <a:off x="6576568" y="3746029"/>
              <a:ext cx="93372" cy="142239"/>
            </a:xfrm>
            <a:custGeom>
              <a:avLst/>
              <a:gdLst>
                <a:gd name="connsiteX0" fmla="*/ 247650 w 247650"/>
                <a:gd name="connsiteY0" fmla="*/ 444500 h 444500"/>
                <a:gd name="connsiteX1" fmla="*/ 215900 w 247650"/>
                <a:gd name="connsiteY1" fmla="*/ 390525 h 444500"/>
                <a:gd name="connsiteX2" fmla="*/ 241300 w 247650"/>
                <a:gd name="connsiteY2" fmla="*/ 358775 h 444500"/>
                <a:gd name="connsiteX3" fmla="*/ 209550 w 247650"/>
                <a:gd name="connsiteY3" fmla="*/ 314325 h 444500"/>
                <a:gd name="connsiteX4" fmla="*/ 168275 w 247650"/>
                <a:gd name="connsiteY4" fmla="*/ 301625 h 444500"/>
                <a:gd name="connsiteX5" fmla="*/ 149225 w 247650"/>
                <a:gd name="connsiteY5" fmla="*/ 219075 h 444500"/>
                <a:gd name="connsiteX6" fmla="*/ 127000 w 247650"/>
                <a:gd name="connsiteY6" fmla="*/ 193675 h 444500"/>
                <a:gd name="connsiteX7" fmla="*/ 73025 w 247650"/>
                <a:gd name="connsiteY7" fmla="*/ 171450 h 444500"/>
                <a:gd name="connsiteX8" fmla="*/ 25400 w 247650"/>
                <a:gd name="connsiteY8" fmla="*/ 111125 h 444500"/>
                <a:gd name="connsiteX9" fmla="*/ 9525 w 247650"/>
                <a:gd name="connsiteY9" fmla="*/ 28575 h 444500"/>
                <a:gd name="connsiteX10" fmla="*/ 0 w 247650"/>
                <a:gd name="connsiteY10" fmla="*/ 0 h 444500"/>
                <a:gd name="connsiteX0" fmla="*/ 215900 w 241329"/>
                <a:gd name="connsiteY0" fmla="*/ 390525 h 390525"/>
                <a:gd name="connsiteX1" fmla="*/ 241300 w 241329"/>
                <a:gd name="connsiteY1" fmla="*/ 358775 h 390525"/>
                <a:gd name="connsiteX2" fmla="*/ 209550 w 241329"/>
                <a:gd name="connsiteY2" fmla="*/ 314325 h 390525"/>
                <a:gd name="connsiteX3" fmla="*/ 168275 w 241329"/>
                <a:gd name="connsiteY3" fmla="*/ 301625 h 390525"/>
                <a:gd name="connsiteX4" fmla="*/ 149225 w 241329"/>
                <a:gd name="connsiteY4" fmla="*/ 219075 h 390525"/>
                <a:gd name="connsiteX5" fmla="*/ 127000 w 241329"/>
                <a:gd name="connsiteY5" fmla="*/ 193675 h 390525"/>
                <a:gd name="connsiteX6" fmla="*/ 73025 w 241329"/>
                <a:gd name="connsiteY6" fmla="*/ 171450 h 390525"/>
                <a:gd name="connsiteX7" fmla="*/ 25400 w 241329"/>
                <a:gd name="connsiteY7" fmla="*/ 111125 h 390525"/>
                <a:gd name="connsiteX8" fmla="*/ 9525 w 241329"/>
                <a:gd name="connsiteY8" fmla="*/ 28575 h 390525"/>
                <a:gd name="connsiteX9" fmla="*/ 0 w 241329"/>
                <a:gd name="connsiteY9" fmla="*/ 0 h 390525"/>
                <a:gd name="connsiteX0" fmla="*/ 241300 w 241300"/>
                <a:gd name="connsiteY0" fmla="*/ 358775 h 358775"/>
                <a:gd name="connsiteX1" fmla="*/ 209550 w 241300"/>
                <a:gd name="connsiteY1" fmla="*/ 314325 h 358775"/>
                <a:gd name="connsiteX2" fmla="*/ 168275 w 241300"/>
                <a:gd name="connsiteY2" fmla="*/ 301625 h 358775"/>
                <a:gd name="connsiteX3" fmla="*/ 149225 w 241300"/>
                <a:gd name="connsiteY3" fmla="*/ 219075 h 358775"/>
                <a:gd name="connsiteX4" fmla="*/ 127000 w 241300"/>
                <a:gd name="connsiteY4" fmla="*/ 193675 h 358775"/>
                <a:gd name="connsiteX5" fmla="*/ 73025 w 241300"/>
                <a:gd name="connsiteY5" fmla="*/ 171450 h 358775"/>
                <a:gd name="connsiteX6" fmla="*/ 25400 w 241300"/>
                <a:gd name="connsiteY6" fmla="*/ 111125 h 358775"/>
                <a:gd name="connsiteX7" fmla="*/ 9525 w 241300"/>
                <a:gd name="connsiteY7" fmla="*/ 28575 h 358775"/>
                <a:gd name="connsiteX8" fmla="*/ 0 w 241300"/>
                <a:gd name="connsiteY8" fmla="*/ 0 h 358775"/>
                <a:gd name="connsiteX0" fmla="*/ 209550 w 209550"/>
                <a:gd name="connsiteY0" fmla="*/ 314325 h 314325"/>
                <a:gd name="connsiteX1" fmla="*/ 168275 w 209550"/>
                <a:gd name="connsiteY1" fmla="*/ 301625 h 314325"/>
                <a:gd name="connsiteX2" fmla="*/ 149225 w 209550"/>
                <a:gd name="connsiteY2" fmla="*/ 219075 h 314325"/>
                <a:gd name="connsiteX3" fmla="*/ 127000 w 209550"/>
                <a:gd name="connsiteY3" fmla="*/ 193675 h 314325"/>
                <a:gd name="connsiteX4" fmla="*/ 73025 w 209550"/>
                <a:gd name="connsiteY4" fmla="*/ 171450 h 314325"/>
                <a:gd name="connsiteX5" fmla="*/ 25400 w 209550"/>
                <a:gd name="connsiteY5" fmla="*/ 111125 h 314325"/>
                <a:gd name="connsiteX6" fmla="*/ 9525 w 209550"/>
                <a:gd name="connsiteY6" fmla="*/ 28575 h 314325"/>
                <a:gd name="connsiteX7" fmla="*/ 0 w 209550"/>
                <a:gd name="connsiteY7" fmla="*/ 0 h 314325"/>
                <a:gd name="connsiteX0" fmla="*/ 168275 w 168275"/>
                <a:gd name="connsiteY0" fmla="*/ 301625 h 301625"/>
                <a:gd name="connsiteX1" fmla="*/ 149225 w 168275"/>
                <a:gd name="connsiteY1" fmla="*/ 219075 h 301625"/>
                <a:gd name="connsiteX2" fmla="*/ 127000 w 168275"/>
                <a:gd name="connsiteY2" fmla="*/ 193675 h 301625"/>
                <a:gd name="connsiteX3" fmla="*/ 73025 w 168275"/>
                <a:gd name="connsiteY3" fmla="*/ 171450 h 301625"/>
                <a:gd name="connsiteX4" fmla="*/ 25400 w 168275"/>
                <a:gd name="connsiteY4" fmla="*/ 111125 h 301625"/>
                <a:gd name="connsiteX5" fmla="*/ 9525 w 168275"/>
                <a:gd name="connsiteY5" fmla="*/ 28575 h 301625"/>
                <a:gd name="connsiteX6" fmla="*/ 0 w 168275"/>
                <a:gd name="connsiteY6" fmla="*/ 0 h 301625"/>
                <a:gd name="connsiteX0" fmla="*/ 149225 w 149225"/>
                <a:gd name="connsiteY0" fmla="*/ 219075 h 219075"/>
                <a:gd name="connsiteX1" fmla="*/ 127000 w 149225"/>
                <a:gd name="connsiteY1" fmla="*/ 193675 h 219075"/>
                <a:gd name="connsiteX2" fmla="*/ 73025 w 149225"/>
                <a:gd name="connsiteY2" fmla="*/ 171450 h 219075"/>
                <a:gd name="connsiteX3" fmla="*/ 25400 w 149225"/>
                <a:gd name="connsiteY3" fmla="*/ 111125 h 219075"/>
                <a:gd name="connsiteX4" fmla="*/ 9525 w 149225"/>
                <a:gd name="connsiteY4" fmla="*/ 28575 h 219075"/>
                <a:gd name="connsiteX5" fmla="*/ 0 w 149225"/>
                <a:gd name="connsiteY5" fmla="*/ 0 h 219075"/>
                <a:gd name="connsiteX0" fmla="*/ 127000 w 127000"/>
                <a:gd name="connsiteY0" fmla="*/ 193675 h 193675"/>
                <a:gd name="connsiteX1" fmla="*/ 73025 w 127000"/>
                <a:gd name="connsiteY1" fmla="*/ 171450 h 193675"/>
                <a:gd name="connsiteX2" fmla="*/ 25400 w 127000"/>
                <a:gd name="connsiteY2" fmla="*/ 111125 h 193675"/>
                <a:gd name="connsiteX3" fmla="*/ 9525 w 127000"/>
                <a:gd name="connsiteY3" fmla="*/ 28575 h 193675"/>
                <a:gd name="connsiteX4" fmla="*/ 0 w 127000"/>
                <a:gd name="connsiteY4" fmla="*/ 0 h 193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00" h="193675">
                  <a:moveTo>
                    <a:pt x="127000" y="193675"/>
                  </a:moveTo>
                  <a:cubicBezTo>
                    <a:pt x="114300" y="185738"/>
                    <a:pt x="89958" y="185208"/>
                    <a:pt x="73025" y="171450"/>
                  </a:cubicBezTo>
                  <a:cubicBezTo>
                    <a:pt x="56092" y="157692"/>
                    <a:pt x="35983" y="134937"/>
                    <a:pt x="25400" y="111125"/>
                  </a:cubicBezTo>
                  <a:cubicBezTo>
                    <a:pt x="14817" y="87313"/>
                    <a:pt x="13758" y="47096"/>
                    <a:pt x="9525" y="28575"/>
                  </a:cubicBezTo>
                  <a:cubicBezTo>
                    <a:pt x="5292" y="10054"/>
                    <a:pt x="2646" y="5027"/>
                    <a:pt x="0" y="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3" name="Forma livre 952"/>
            <p:cNvSpPr/>
            <p:nvPr/>
          </p:nvSpPr>
          <p:spPr bwMode="auto">
            <a:xfrm>
              <a:off x="6590574" y="3879874"/>
              <a:ext cx="64427" cy="83012"/>
            </a:xfrm>
            <a:custGeom>
              <a:avLst/>
              <a:gdLst>
                <a:gd name="connsiteX0" fmla="*/ 0 w 172392"/>
                <a:gd name="connsiteY0" fmla="*/ 476250 h 476250"/>
                <a:gd name="connsiteX1" fmla="*/ 53975 w 172392"/>
                <a:gd name="connsiteY1" fmla="*/ 444500 h 476250"/>
                <a:gd name="connsiteX2" fmla="*/ 73025 w 172392"/>
                <a:gd name="connsiteY2" fmla="*/ 396875 h 476250"/>
                <a:gd name="connsiteX3" fmla="*/ 123825 w 172392"/>
                <a:gd name="connsiteY3" fmla="*/ 304800 h 476250"/>
                <a:gd name="connsiteX4" fmla="*/ 149225 w 172392"/>
                <a:gd name="connsiteY4" fmla="*/ 228600 h 476250"/>
                <a:gd name="connsiteX5" fmla="*/ 149225 w 172392"/>
                <a:gd name="connsiteY5" fmla="*/ 168275 h 476250"/>
                <a:gd name="connsiteX6" fmla="*/ 171450 w 172392"/>
                <a:gd name="connsiteY6" fmla="*/ 117475 h 476250"/>
                <a:gd name="connsiteX7" fmla="*/ 168275 w 172392"/>
                <a:gd name="connsiteY7" fmla="*/ 57150 h 476250"/>
                <a:gd name="connsiteX8" fmla="*/ 168275 w 172392"/>
                <a:gd name="connsiteY8" fmla="*/ 0 h 476250"/>
                <a:gd name="connsiteX0" fmla="*/ 0 w 172392"/>
                <a:gd name="connsiteY0" fmla="*/ 419100 h 419100"/>
                <a:gd name="connsiteX1" fmla="*/ 53975 w 172392"/>
                <a:gd name="connsiteY1" fmla="*/ 387350 h 419100"/>
                <a:gd name="connsiteX2" fmla="*/ 73025 w 172392"/>
                <a:gd name="connsiteY2" fmla="*/ 339725 h 419100"/>
                <a:gd name="connsiteX3" fmla="*/ 123825 w 172392"/>
                <a:gd name="connsiteY3" fmla="*/ 247650 h 419100"/>
                <a:gd name="connsiteX4" fmla="*/ 149225 w 172392"/>
                <a:gd name="connsiteY4" fmla="*/ 171450 h 419100"/>
                <a:gd name="connsiteX5" fmla="*/ 149225 w 172392"/>
                <a:gd name="connsiteY5" fmla="*/ 111125 h 419100"/>
                <a:gd name="connsiteX6" fmla="*/ 171450 w 172392"/>
                <a:gd name="connsiteY6" fmla="*/ 60325 h 419100"/>
                <a:gd name="connsiteX7" fmla="*/ 168275 w 172392"/>
                <a:gd name="connsiteY7" fmla="*/ 0 h 419100"/>
                <a:gd name="connsiteX0" fmla="*/ 0 w 171450"/>
                <a:gd name="connsiteY0" fmla="*/ 358775 h 358775"/>
                <a:gd name="connsiteX1" fmla="*/ 53975 w 171450"/>
                <a:gd name="connsiteY1" fmla="*/ 327025 h 358775"/>
                <a:gd name="connsiteX2" fmla="*/ 73025 w 171450"/>
                <a:gd name="connsiteY2" fmla="*/ 279400 h 358775"/>
                <a:gd name="connsiteX3" fmla="*/ 123825 w 171450"/>
                <a:gd name="connsiteY3" fmla="*/ 187325 h 358775"/>
                <a:gd name="connsiteX4" fmla="*/ 149225 w 171450"/>
                <a:gd name="connsiteY4" fmla="*/ 111125 h 358775"/>
                <a:gd name="connsiteX5" fmla="*/ 149225 w 171450"/>
                <a:gd name="connsiteY5" fmla="*/ 50800 h 358775"/>
                <a:gd name="connsiteX6" fmla="*/ 171450 w 171450"/>
                <a:gd name="connsiteY6" fmla="*/ 0 h 358775"/>
                <a:gd name="connsiteX0" fmla="*/ 0 w 150505"/>
                <a:gd name="connsiteY0" fmla="*/ 307975 h 307975"/>
                <a:gd name="connsiteX1" fmla="*/ 53975 w 150505"/>
                <a:gd name="connsiteY1" fmla="*/ 276225 h 307975"/>
                <a:gd name="connsiteX2" fmla="*/ 73025 w 150505"/>
                <a:gd name="connsiteY2" fmla="*/ 228600 h 307975"/>
                <a:gd name="connsiteX3" fmla="*/ 123825 w 150505"/>
                <a:gd name="connsiteY3" fmla="*/ 136525 h 307975"/>
                <a:gd name="connsiteX4" fmla="*/ 149225 w 150505"/>
                <a:gd name="connsiteY4" fmla="*/ 60325 h 307975"/>
                <a:gd name="connsiteX5" fmla="*/ 149225 w 150505"/>
                <a:gd name="connsiteY5" fmla="*/ 0 h 307975"/>
                <a:gd name="connsiteX0" fmla="*/ 0 w 149225"/>
                <a:gd name="connsiteY0" fmla="*/ 247650 h 247650"/>
                <a:gd name="connsiteX1" fmla="*/ 53975 w 149225"/>
                <a:gd name="connsiteY1" fmla="*/ 215900 h 247650"/>
                <a:gd name="connsiteX2" fmla="*/ 73025 w 149225"/>
                <a:gd name="connsiteY2" fmla="*/ 168275 h 247650"/>
                <a:gd name="connsiteX3" fmla="*/ 123825 w 149225"/>
                <a:gd name="connsiteY3" fmla="*/ 76200 h 247650"/>
                <a:gd name="connsiteX4" fmla="*/ 149225 w 149225"/>
                <a:gd name="connsiteY4" fmla="*/ 0 h 247650"/>
                <a:gd name="connsiteX0" fmla="*/ 0 w 123825"/>
                <a:gd name="connsiteY0" fmla="*/ 171450 h 171450"/>
                <a:gd name="connsiteX1" fmla="*/ 53975 w 123825"/>
                <a:gd name="connsiteY1" fmla="*/ 139700 h 171450"/>
                <a:gd name="connsiteX2" fmla="*/ 73025 w 123825"/>
                <a:gd name="connsiteY2" fmla="*/ 92075 h 171450"/>
                <a:gd name="connsiteX3" fmla="*/ 123825 w 123825"/>
                <a:gd name="connsiteY3" fmla="*/ 0 h 171450"/>
                <a:gd name="connsiteX0" fmla="*/ 0 w 123825"/>
                <a:gd name="connsiteY0" fmla="*/ 171450 h 171450"/>
                <a:gd name="connsiteX1" fmla="*/ 53975 w 123825"/>
                <a:gd name="connsiteY1" fmla="*/ 139700 h 171450"/>
                <a:gd name="connsiteX2" fmla="*/ 73025 w 123825"/>
                <a:gd name="connsiteY2" fmla="*/ 92075 h 171450"/>
                <a:gd name="connsiteX3" fmla="*/ 87631 w 123825"/>
                <a:gd name="connsiteY3" fmla="*/ 58419 h 171450"/>
                <a:gd name="connsiteX4" fmla="*/ 123825 w 123825"/>
                <a:gd name="connsiteY4" fmla="*/ 0 h 171450"/>
                <a:gd name="connsiteX0" fmla="*/ 0 w 87631"/>
                <a:gd name="connsiteY0" fmla="*/ 113031 h 113031"/>
                <a:gd name="connsiteX1" fmla="*/ 53975 w 87631"/>
                <a:gd name="connsiteY1" fmla="*/ 81281 h 113031"/>
                <a:gd name="connsiteX2" fmla="*/ 73025 w 87631"/>
                <a:gd name="connsiteY2" fmla="*/ 33656 h 113031"/>
                <a:gd name="connsiteX3" fmla="*/ 87631 w 87631"/>
                <a:gd name="connsiteY3" fmla="*/ 0 h 11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631" h="113031">
                  <a:moveTo>
                    <a:pt x="0" y="113031"/>
                  </a:moveTo>
                  <a:cubicBezTo>
                    <a:pt x="20902" y="103770"/>
                    <a:pt x="41804" y="94510"/>
                    <a:pt x="53975" y="81281"/>
                  </a:cubicBezTo>
                  <a:cubicBezTo>
                    <a:pt x="66146" y="68052"/>
                    <a:pt x="67416" y="47203"/>
                    <a:pt x="73025" y="33656"/>
                  </a:cubicBezTo>
                  <a:cubicBezTo>
                    <a:pt x="78634" y="20109"/>
                    <a:pt x="79164" y="15346"/>
                    <a:pt x="87631" y="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4" name="Forma livre 953"/>
            <p:cNvSpPr/>
            <p:nvPr/>
          </p:nvSpPr>
          <p:spPr bwMode="auto">
            <a:xfrm>
              <a:off x="5633515" y="2969547"/>
              <a:ext cx="936051" cy="778814"/>
            </a:xfrm>
            <a:custGeom>
              <a:avLst/>
              <a:gdLst>
                <a:gd name="connsiteX0" fmla="*/ 1273175 w 1273175"/>
                <a:gd name="connsiteY0" fmla="*/ 1060450 h 1060450"/>
                <a:gd name="connsiteX1" fmla="*/ 1219200 w 1273175"/>
                <a:gd name="connsiteY1" fmla="*/ 1012825 h 1060450"/>
                <a:gd name="connsiteX2" fmla="*/ 1133475 w 1273175"/>
                <a:gd name="connsiteY2" fmla="*/ 962025 h 1060450"/>
                <a:gd name="connsiteX3" fmla="*/ 1158875 w 1273175"/>
                <a:gd name="connsiteY3" fmla="*/ 904875 h 1060450"/>
                <a:gd name="connsiteX4" fmla="*/ 1133475 w 1273175"/>
                <a:gd name="connsiteY4" fmla="*/ 860425 h 1060450"/>
                <a:gd name="connsiteX5" fmla="*/ 1095375 w 1273175"/>
                <a:gd name="connsiteY5" fmla="*/ 822325 h 1060450"/>
                <a:gd name="connsiteX6" fmla="*/ 1054100 w 1273175"/>
                <a:gd name="connsiteY6" fmla="*/ 765175 h 1060450"/>
                <a:gd name="connsiteX7" fmla="*/ 1035050 w 1273175"/>
                <a:gd name="connsiteY7" fmla="*/ 736600 h 1060450"/>
                <a:gd name="connsiteX8" fmla="*/ 996950 w 1273175"/>
                <a:gd name="connsiteY8" fmla="*/ 695325 h 1060450"/>
                <a:gd name="connsiteX9" fmla="*/ 971550 w 1273175"/>
                <a:gd name="connsiteY9" fmla="*/ 666750 h 1060450"/>
                <a:gd name="connsiteX10" fmla="*/ 949325 w 1273175"/>
                <a:gd name="connsiteY10" fmla="*/ 622300 h 1060450"/>
                <a:gd name="connsiteX11" fmla="*/ 930275 w 1273175"/>
                <a:gd name="connsiteY11" fmla="*/ 581025 h 1060450"/>
                <a:gd name="connsiteX12" fmla="*/ 854075 w 1273175"/>
                <a:gd name="connsiteY12" fmla="*/ 546100 h 1060450"/>
                <a:gd name="connsiteX13" fmla="*/ 806450 w 1273175"/>
                <a:gd name="connsiteY13" fmla="*/ 498475 h 1060450"/>
                <a:gd name="connsiteX14" fmla="*/ 758825 w 1273175"/>
                <a:gd name="connsiteY14" fmla="*/ 460375 h 1060450"/>
                <a:gd name="connsiteX15" fmla="*/ 711200 w 1273175"/>
                <a:gd name="connsiteY15" fmla="*/ 428625 h 1060450"/>
                <a:gd name="connsiteX16" fmla="*/ 663575 w 1273175"/>
                <a:gd name="connsiteY16" fmla="*/ 371475 h 1060450"/>
                <a:gd name="connsiteX17" fmla="*/ 609600 w 1273175"/>
                <a:gd name="connsiteY17" fmla="*/ 333375 h 1060450"/>
                <a:gd name="connsiteX18" fmla="*/ 609600 w 1273175"/>
                <a:gd name="connsiteY18" fmla="*/ 333375 h 1060450"/>
                <a:gd name="connsiteX19" fmla="*/ 552450 w 1273175"/>
                <a:gd name="connsiteY19" fmla="*/ 314325 h 1060450"/>
                <a:gd name="connsiteX20" fmla="*/ 514350 w 1273175"/>
                <a:gd name="connsiteY20" fmla="*/ 276225 h 1060450"/>
                <a:gd name="connsiteX21" fmla="*/ 476250 w 1273175"/>
                <a:gd name="connsiteY21" fmla="*/ 238125 h 1060450"/>
                <a:gd name="connsiteX22" fmla="*/ 457200 w 1273175"/>
                <a:gd name="connsiteY22" fmla="*/ 190500 h 1060450"/>
                <a:gd name="connsiteX23" fmla="*/ 387350 w 1273175"/>
                <a:gd name="connsiteY23" fmla="*/ 146050 h 1060450"/>
                <a:gd name="connsiteX24" fmla="*/ 333375 w 1273175"/>
                <a:gd name="connsiteY24" fmla="*/ 146050 h 1060450"/>
                <a:gd name="connsiteX25" fmla="*/ 311150 w 1273175"/>
                <a:gd name="connsiteY25" fmla="*/ 98425 h 1060450"/>
                <a:gd name="connsiteX26" fmla="*/ 282575 w 1273175"/>
                <a:gd name="connsiteY26" fmla="*/ 66675 h 1060450"/>
                <a:gd name="connsiteX27" fmla="*/ 215900 w 1273175"/>
                <a:gd name="connsiteY27" fmla="*/ 79375 h 1060450"/>
                <a:gd name="connsiteX28" fmla="*/ 85725 w 1273175"/>
                <a:gd name="connsiteY28" fmla="*/ 50800 h 1060450"/>
                <a:gd name="connsiteX29" fmla="*/ 34925 w 1273175"/>
                <a:gd name="connsiteY29" fmla="*/ 38100 h 1060450"/>
                <a:gd name="connsiteX30" fmla="*/ 0 w 1273175"/>
                <a:gd name="connsiteY30" fmla="*/ 0 h 1060450"/>
                <a:gd name="connsiteX0" fmla="*/ 1273175 w 1273175"/>
                <a:gd name="connsiteY0" fmla="*/ 1060450 h 1060450"/>
                <a:gd name="connsiteX1" fmla="*/ 1219200 w 1273175"/>
                <a:gd name="connsiteY1" fmla="*/ 1012825 h 1060450"/>
                <a:gd name="connsiteX2" fmla="*/ 1168644 w 1273175"/>
                <a:gd name="connsiteY2" fmla="*/ 969840 h 1060450"/>
                <a:gd name="connsiteX3" fmla="*/ 1158875 w 1273175"/>
                <a:gd name="connsiteY3" fmla="*/ 904875 h 1060450"/>
                <a:gd name="connsiteX4" fmla="*/ 1133475 w 1273175"/>
                <a:gd name="connsiteY4" fmla="*/ 860425 h 1060450"/>
                <a:gd name="connsiteX5" fmla="*/ 1095375 w 1273175"/>
                <a:gd name="connsiteY5" fmla="*/ 822325 h 1060450"/>
                <a:gd name="connsiteX6" fmla="*/ 1054100 w 1273175"/>
                <a:gd name="connsiteY6" fmla="*/ 765175 h 1060450"/>
                <a:gd name="connsiteX7" fmla="*/ 1035050 w 1273175"/>
                <a:gd name="connsiteY7" fmla="*/ 736600 h 1060450"/>
                <a:gd name="connsiteX8" fmla="*/ 996950 w 1273175"/>
                <a:gd name="connsiteY8" fmla="*/ 695325 h 1060450"/>
                <a:gd name="connsiteX9" fmla="*/ 971550 w 1273175"/>
                <a:gd name="connsiteY9" fmla="*/ 666750 h 1060450"/>
                <a:gd name="connsiteX10" fmla="*/ 949325 w 1273175"/>
                <a:gd name="connsiteY10" fmla="*/ 622300 h 1060450"/>
                <a:gd name="connsiteX11" fmla="*/ 930275 w 1273175"/>
                <a:gd name="connsiteY11" fmla="*/ 581025 h 1060450"/>
                <a:gd name="connsiteX12" fmla="*/ 854075 w 1273175"/>
                <a:gd name="connsiteY12" fmla="*/ 546100 h 1060450"/>
                <a:gd name="connsiteX13" fmla="*/ 806450 w 1273175"/>
                <a:gd name="connsiteY13" fmla="*/ 498475 h 1060450"/>
                <a:gd name="connsiteX14" fmla="*/ 758825 w 1273175"/>
                <a:gd name="connsiteY14" fmla="*/ 460375 h 1060450"/>
                <a:gd name="connsiteX15" fmla="*/ 711200 w 1273175"/>
                <a:gd name="connsiteY15" fmla="*/ 428625 h 1060450"/>
                <a:gd name="connsiteX16" fmla="*/ 663575 w 1273175"/>
                <a:gd name="connsiteY16" fmla="*/ 371475 h 1060450"/>
                <a:gd name="connsiteX17" fmla="*/ 609600 w 1273175"/>
                <a:gd name="connsiteY17" fmla="*/ 333375 h 1060450"/>
                <a:gd name="connsiteX18" fmla="*/ 609600 w 1273175"/>
                <a:gd name="connsiteY18" fmla="*/ 333375 h 1060450"/>
                <a:gd name="connsiteX19" fmla="*/ 552450 w 1273175"/>
                <a:gd name="connsiteY19" fmla="*/ 314325 h 1060450"/>
                <a:gd name="connsiteX20" fmla="*/ 514350 w 1273175"/>
                <a:gd name="connsiteY20" fmla="*/ 276225 h 1060450"/>
                <a:gd name="connsiteX21" fmla="*/ 476250 w 1273175"/>
                <a:gd name="connsiteY21" fmla="*/ 238125 h 1060450"/>
                <a:gd name="connsiteX22" fmla="*/ 457200 w 1273175"/>
                <a:gd name="connsiteY22" fmla="*/ 190500 h 1060450"/>
                <a:gd name="connsiteX23" fmla="*/ 387350 w 1273175"/>
                <a:gd name="connsiteY23" fmla="*/ 146050 h 1060450"/>
                <a:gd name="connsiteX24" fmla="*/ 333375 w 1273175"/>
                <a:gd name="connsiteY24" fmla="*/ 146050 h 1060450"/>
                <a:gd name="connsiteX25" fmla="*/ 311150 w 1273175"/>
                <a:gd name="connsiteY25" fmla="*/ 98425 h 1060450"/>
                <a:gd name="connsiteX26" fmla="*/ 282575 w 1273175"/>
                <a:gd name="connsiteY26" fmla="*/ 66675 h 1060450"/>
                <a:gd name="connsiteX27" fmla="*/ 215900 w 1273175"/>
                <a:gd name="connsiteY27" fmla="*/ 79375 h 1060450"/>
                <a:gd name="connsiteX28" fmla="*/ 85725 w 1273175"/>
                <a:gd name="connsiteY28" fmla="*/ 50800 h 1060450"/>
                <a:gd name="connsiteX29" fmla="*/ 34925 w 1273175"/>
                <a:gd name="connsiteY29" fmla="*/ 38100 h 1060450"/>
                <a:gd name="connsiteX30" fmla="*/ 0 w 1273175"/>
                <a:gd name="connsiteY30" fmla="*/ 0 h 106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73175" h="1060450">
                  <a:moveTo>
                    <a:pt x="1273175" y="1060450"/>
                  </a:moveTo>
                  <a:cubicBezTo>
                    <a:pt x="1257829" y="1044839"/>
                    <a:pt x="1236622" y="1027927"/>
                    <a:pt x="1219200" y="1012825"/>
                  </a:cubicBezTo>
                  <a:cubicBezTo>
                    <a:pt x="1201778" y="997723"/>
                    <a:pt x="1178698" y="987832"/>
                    <a:pt x="1168644" y="969840"/>
                  </a:cubicBezTo>
                  <a:cubicBezTo>
                    <a:pt x="1158590" y="951848"/>
                    <a:pt x="1164737" y="923111"/>
                    <a:pt x="1158875" y="904875"/>
                  </a:cubicBezTo>
                  <a:cubicBezTo>
                    <a:pt x="1153014" y="886639"/>
                    <a:pt x="1144058" y="874183"/>
                    <a:pt x="1133475" y="860425"/>
                  </a:cubicBezTo>
                  <a:cubicBezTo>
                    <a:pt x="1122892" y="846667"/>
                    <a:pt x="1108604" y="838200"/>
                    <a:pt x="1095375" y="822325"/>
                  </a:cubicBezTo>
                  <a:cubicBezTo>
                    <a:pt x="1082146" y="806450"/>
                    <a:pt x="1064154" y="779462"/>
                    <a:pt x="1054100" y="765175"/>
                  </a:cubicBezTo>
                  <a:cubicBezTo>
                    <a:pt x="1044046" y="750888"/>
                    <a:pt x="1044575" y="748242"/>
                    <a:pt x="1035050" y="736600"/>
                  </a:cubicBezTo>
                  <a:cubicBezTo>
                    <a:pt x="1025525" y="724958"/>
                    <a:pt x="1007533" y="706967"/>
                    <a:pt x="996950" y="695325"/>
                  </a:cubicBezTo>
                  <a:cubicBezTo>
                    <a:pt x="986367" y="683683"/>
                    <a:pt x="979487" y="678921"/>
                    <a:pt x="971550" y="666750"/>
                  </a:cubicBezTo>
                  <a:cubicBezTo>
                    <a:pt x="963613" y="654579"/>
                    <a:pt x="956204" y="636587"/>
                    <a:pt x="949325" y="622300"/>
                  </a:cubicBezTo>
                  <a:cubicBezTo>
                    <a:pt x="942446" y="608012"/>
                    <a:pt x="946150" y="593725"/>
                    <a:pt x="930275" y="581025"/>
                  </a:cubicBezTo>
                  <a:cubicBezTo>
                    <a:pt x="914400" y="568325"/>
                    <a:pt x="874713" y="559858"/>
                    <a:pt x="854075" y="546100"/>
                  </a:cubicBezTo>
                  <a:cubicBezTo>
                    <a:pt x="833437" y="532342"/>
                    <a:pt x="822325" y="512762"/>
                    <a:pt x="806450" y="498475"/>
                  </a:cubicBezTo>
                  <a:cubicBezTo>
                    <a:pt x="790575" y="484187"/>
                    <a:pt x="774700" y="472017"/>
                    <a:pt x="758825" y="460375"/>
                  </a:cubicBezTo>
                  <a:cubicBezTo>
                    <a:pt x="742950" y="448733"/>
                    <a:pt x="727075" y="443442"/>
                    <a:pt x="711200" y="428625"/>
                  </a:cubicBezTo>
                  <a:cubicBezTo>
                    <a:pt x="695325" y="413808"/>
                    <a:pt x="680508" y="387350"/>
                    <a:pt x="663575" y="371475"/>
                  </a:cubicBezTo>
                  <a:cubicBezTo>
                    <a:pt x="646642" y="355600"/>
                    <a:pt x="609600" y="333375"/>
                    <a:pt x="609600" y="333375"/>
                  </a:cubicBezTo>
                  <a:lnTo>
                    <a:pt x="609600" y="333375"/>
                  </a:lnTo>
                  <a:cubicBezTo>
                    <a:pt x="600075" y="330200"/>
                    <a:pt x="568325" y="323850"/>
                    <a:pt x="552450" y="314325"/>
                  </a:cubicBezTo>
                  <a:cubicBezTo>
                    <a:pt x="536575" y="304800"/>
                    <a:pt x="514350" y="276225"/>
                    <a:pt x="514350" y="276225"/>
                  </a:cubicBezTo>
                  <a:cubicBezTo>
                    <a:pt x="501650" y="263525"/>
                    <a:pt x="485775" y="252412"/>
                    <a:pt x="476250" y="238125"/>
                  </a:cubicBezTo>
                  <a:cubicBezTo>
                    <a:pt x="466725" y="223838"/>
                    <a:pt x="472017" y="205846"/>
                    <a:pt x="457200" y="190500"/>
                  </a:cubicBezTo>
                  <a:cubicBezTo>
                    <a:pt x="442383" y="175154"/>
                    <a:pt x="407987" y="153458"/>
                    <a:pt x="387350" y="146050"/>
                  </a:cubicBezTo>
                  <a:cubicBezTo>
                    <a:pt x="366713" y="138642"/>
                    <a:pt x="346075" y="153987"/>
                    <a:pt x="333375" y="146050"/>
                  </a:cubicBezTo>
                  <a:cubicBezTo>
                    <a:pt x="320675" y="138113"/>
                    <a:pt x="319617" y="111654"/>
                    <a:pt x="311150" y="98425"/>
                  </a:cubicBezTo>
                  <a:cubicBezTo>
                    <a:pt x="302683" y="85196"/>
                    <a:pt x="298450" y="69850"/>
                    <a:pt x="282575" y="66675"/>
                  </a:cubicBezTo>
                  <a:cubicBezTo>
                    <a:pt x="266700" y="63500"/>
                    <a:pt x="248708" y="82021"/>
                    <a:pt x="215900" y="79375"/>
                  </a:cubicBezTo>
                  <a:cubicBezTo>
                    <a:pt x="183092" y="76729"/>
                    <a:pt x="115887" y="57679"/>
                    <a:pt x="85725" y="50800"/>
                  </a:cubicBezTo>
                  <a:cubicBezTo>
                    <a:pt x="55563" y="43921"/>
                    <a:pt x="49213" y="46567"/>
                    <a:pt x="34925" y="38100"/>
                  </a:cubicBezTo>
                  <a:cubicBezTo>
                    <a:pt x="20637" y="29633"/>
                    <a:pt x="10318" y="14816"/>
                    <a:pt x="0" y="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55" name="Forma livre 954"/>
            <p:cNvSpPr/>
            <p:nvPr/>
          </p:nvSpPr>
          <p:spPr bwMode="auto">
            <a:xfrm>
              <a:off x="4996020" y="2100094"/>
              <a:ext cx="645201" cy="879394"/>
            </a:xfrm>
            <a:custGeom>
              <a:avLst/>
              <a:gdLst>
                <a:gd name="connsiteX0" fmla="*/ 561975 w 561975"/>
                <a:gd name="connsiteY0" fmla="*/ 762000 h 762000"/>
                <a:gd name="connsiteX1" fmla="*/ 504825 w 561975"/>
                <a:gd name="connsiteY1" fmla="*/ 728662 h 762000"/>
                <a:gd name="connsiteX2" fmla="*/ 423862 w 561975"/>
                <a:gd name="connsiteY2" fmla="*/ 657225 h 762000"/>
                <a:gd name="connsiteX3" fmla="*/ 300037 w 561975"/>
                <a:gd name="connsiteY3" fmla="*/ 604837 h 762000"/>
                <a:gd name="connsiteX4" fmla="*/ 214312 w 561975"/>
                <a:gd name="connsiteY4" fmla="*/ 552450 h 762000"/>
                <a:gd name="connsiteX5" fmla="*/ 104775 w 561975"/>
                <a:gd name="connsiteY5" fmla="*/ 514350 h 762000"/>
                <a:gd name="connsiteX6" fmla="*/ 52387 w 561975"/>
                <a:gd name="connsiteY6" fmla="*/ 466725 h 762000"/>
                <a:gd name="connsiteX7" fmla="*/ 4762 w 561975"/>
                <a:gd name="connsiteY7" fmla="*/ 319087 h 762000"/>
                <a:gd name="connsiteX8" fmla="*/ 4762 w 561975"/>
                <a:gd name="connsiteY8" fmla="*/ 209550 h 762000"/>
                <a:gd name="connsiteX9" fmla="*/ 0 w 561975"/>
                <a:gd name="connsiteY9" fmla="*/ 0 h 762000"/>
                <a:gd name="connsiteX0" fmla="*/ 561975 w 561975"/>
                <a:gd name="connsiteY0" fmla="*/ 764091 h 764091"/>
                <a:gd name="connsiteX1" fmla="*/ 504825 w 561975"/>
                <a:gd name="connsiteY1" fmla="*/ 730753 h 764091"/>
                <a:gd name="connsiteX2" fmla="*/ 423862 w 561975"/>
                <a:gd name="connsiteY2" fmla="*/ 659316 h 764091"/>
                <a:gd name="connsiteX3" fmla="*/ 300037 w 561975"/>
                <a:gd name="connsiteY3" fmla="*/ 606928 h 764091"/>
                <a:gd name="connsiteX4" fmla="*/ 214312 w 561975"/>
                <a:gd name="connsiteY4" fmla="*/ 554541 h 764091"/>
                <a:gd name="connsiteX5" fmla="*/ 104775 w 561975"/>
                <a:gd name="connsiteY5" fmla="*/ 516441 h 764091"/>
                <a:gd name="connsiteX6" fmla="*/ 52387 w 561975"/>
                <a:gd name="connsiteY6" fmla="*/ 468816 h 764091"/>
                <a:gd name="connsiteX7" fmla="*/ 4762 w 561975"/>
                <a:gd name="connsiteY7" fmla="*/ 321178 h 764091"/>
                <a:gd name="connsiteX8" fmla="*/ 4762 w 561975"/>
                <a:gd name="connsiteY8" fmla="*/ 211641 h 764091"/>
                <a:gd name="connsiteX9" fmla="*/ 0 w 561975"/>
                <a:gd name="connsiteY9" fmla="*/ 2091 h 764091"/>
                <a:gd name="connsiteX0" fmla="*/ 600075 w 600075"/>
                <a:gd name="connsiteY0" fmla="*/ 771634 h 771634"/>
                <a:gd name="connsiteX1" fmla="*/ 542925 w 600075"/>
                <a:gd name="connsiteY1" fmla="*/ 738296 h 771634"/>
                <a:gd name="connsiteX2" fmla="*/ 461962 w 600075"/>
                <a:gd name="connsiteY2" fmla="*/ 666859 h 771634"/>
                <a:gd name="connsiteX3" fmla="*/ 338137 w 600075"/>
                <a:gd name="connsiteY3" fmla="*/ 614471 h 771634"/>
                <a:gd name="connsiteX4" fmla="*/ 252412 w 600075"/>
                <a:gd name="connsiteY4" fmla="*/ 562084 h 771634"/>
                <a:gd name="connsiteX5" fmla="*/ 142875 w 600075"/>
                <a:gd name="connsiteY5" fmla="*/ 523984 h 771634"/>
                <a:gd name="connsiteX6" fmla="*/ 90487 w 600075"/>
                <a:gd name="connsiteY6" fmla="*/ 476359 h 771634"/>
                <a:gd name="connsiteX7" fmla="*/ 42862 w 600075"/>
                <a:gd name="connsiteY7" fmla="*/ 328721 h 771634"/>
                <a:gd name="connsiteX8" fmla="*/ 42862 w 600075"/>
                <a:gd name="connsiteY8" fmla="*/ 219184 h 771634"/>
                <a:gd name="connsiteX9" fmla="*/ 0 w 60007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92442 w 630555"/>
                <a:gd name="connsiteY2" fmla="*/ 666859 h 771634"/>
                <a:gd name="connsiteX3" fmla="*/ 368617 w 630555"/>
                <a:gd name="connsiteY3" fmla="*/ 614471 h 771634"/>
                <a:gd name="connsiteX4" fmla="*/ 282892 w 630555"/>
                <a:gd name="connsiteY4" fmla="*/ 562084 h 771634"/>
                <a:gd name="connsiteX5" fmla="*/ 173355 w 630555"/>
                <a:gd name="connsiteY5" fmla="*/ 523984 h 771634"/>
                <a:gd name="connsiteX6" fmla="*/ 120967 w 630555"/>
                <a:gd name="connsiteY6" fmla="*/ 4763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68617 w 630555"/>
                <a:gd name="connsiteY3" fmla="*/ 614471 h 771634"/>
                <a:gd name="connsiteX4" fmla="*/ 282892 w 630555"/>
                <a:gd name="connsiteY4" fmla="*/ 562084 h 771634"/>
                <a:gd name="connsiteX5" fmla="*/ 173355 w 630555"/>
                <a:gd name="connsiteY5" fmla="*/ 523984 h 771634"/>
                <a:gd name="connsiteX6" fmla="*/ 120967 w 630555"/>
                <a:gd name="connsiteY6" fmla="*/ 4763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30517 w 630555"/>
                <a:gd name="connsiteY3" fmla="*/ 633521 h 771634"/>
                <a:gd name="connsiteX4" fmla="*/ 282892 w 630555"/>
                <a:gd name="connsiteY4" fmla="*/ 562084 h 771634"/>
                <a:gd name="connsiteX5" fmla="*/ 173355 w 630555"/>
                <a:gd name="connsiteY5" fmla="*/ 523984 h 771634"/>
                <a:gd name="connsiteX6" fmla="*/ 120967 w 630555"/>
                <a:gd name="connsiteY6" fmla="*/ 4763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30517 w 630555"/>
                <a:gd name="connsiteY3" fmla="*/ 633521 h 771634"/>
                <a:gd name="connsiteX4" fmla="*/ 220979 w 630555"/>
                <a:gd name="connsiteY4" fmla="*/ 595421 h 771634"/>
                <a:gd name="connsiteX5" fmla="*/ 173355 w 630555"/>
                <a:gd name="connsiteY5" fmla="*/ 523984 h 771634"/>
                <a:gd name="connsiteX6" fmla="*/ 120967 w 630555"/>
                <a:gd name="connsiteY6" fmla="*/ 4763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30517 w 630555"/>
                <a:gd name="connsiteY3" fmla="*/ 633521 h 771634"/>
                <a:gd name="connsiteX4" fmla="*/ 220979 w 630555"/>
                <a:gd name="connsiteY4" fmla="*/ 595421 h 771634"/>
                <a:gd name="connsiteX5" fmla="*/ 116205 w 630555"/>
                <a:gd name="connsiteY5" fmla="*/ 543034 h 771634"/>
                <a:gd name="connsiteX6" fmla="*/ 120967 w 630555"/>
                <a:gd name="connsiteY6" fmla="*/ 4763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30517 w 630555"/>
                <a:gd name="connsiteY3" fmla="*/ 633521 h 771634"/>
                <a:gd name="connsiteX4" fmla="*/ 220979 w 630555"/>
                <a:gd name="connsiteY4" fmla="*/ 595421 h 771634"/>
                <a:gd name="connsiteX5" fmla="*/ 116205 w 630555"/>
                <a:gd name="connsiteY5" fmla="*/ 543034 h 771634"/>
                <a:gd name="connsiteX6" fmla="*/ 68580 w 630555"/>
                <a:gd name="connsiteY6" fmla="*/ 438259 h 771634"/>
                <a:gd name="connsiteX7" fmla="*/ 73342 w 630555"/>
                <a:gd name="connsiteY7" fmla="*/ 32872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1634 h 771634"/>
                <a:gd name="connsiteX1" fmla="*/ 573405 w 630555"/>
                <a:gd name="connsiteY1" fmla="*/ 738296 h 771634"/>
                <a:gd name="connsiteX2" fmla="*/ 473392 w 630555"/>
                <a:gd name="connsiteY2" fmla="*/ 685909 h 771634"/>
                <a:gd name="connsiteX3" fmla="*/ 330517 w 630555"/>
                <a:gd name="connsiteY3" fmla="*/ 633521 h 771634"/>
                <a:gd name="connsiteX4" fmla="*/ 220979 w 630555"/>
                <a:gd name="connsiteY4" fmla="*/ 595421 h 771634"/>
                <a:gd name="connsiteX5" fmla="*/ 116205 w 630555"/>
                <a:gd name="connsiteY5" fmla="*/ 543034 h 771634"/>
                <a:gd name="connsiteX6" fmla="*/ 68580 w 630555"/>
                <a:gd name="connsiteY6" fmla="*/ 438259 h 771634"/>
                <a:gd name="connsiteX7" fmla="*/ 40004 w 630555"/>
                <a:gd name="connsiteY7" fmla="*/ 309671 h 771634"/>
                <a:gd name="connsiteX8" fmla="*/ 73342 w 630555"/>
                <a:gd name="connsiteY8" fmla="*/ 219184 h 771634"/>
                <a:gd name="connsiteX9" fmla="*/ 0 w 630555"/>
                <a:gd name="connsiteY9" fmla="*/ 2014 h 771634"/>
                <a:gd name="connsiteX0" fmla="*/ 630555 w 630555"/>
                <a:gd name="connsiteY0" fmla="*/ 772702 h 772702"/>
                <a:gd name="connsiteX1" fmla="*/ 573405 w 630555"/>
                <a:gd name="connsiteY1" fmla="*/ 739364 h 772702"/>
                <a:gd name="connsiteX2" fmla="*/ 473392 w 630555"/>
                <a:gd name="connsiteY2" fmla="*/ 686977 h 772702"/>
                <a:gd name="connsiteX3" fmla="*/ 330517 w 630555"/>
                <a:gd name="connsiteY3" fmla="*/ 634589 h 772702"/>
                <a:gd name="connsiteX4" fmla="*/ 220979 w 630555"/>
                <a:gd name="connsiteY4" fmla="*/ 596489 h 772702"/>
                <a:gd name="connsiteX5" fmla="*/ 116205 w 630555"/>
                <a:gd name="connsiteY5" fmla="*/ 544102 h 772702"/>
                <a:gd name="connsiteX6" fmla="*/ 68580 w 630555"/>
                <a:gd name="connsiteY6" fmla="*/ 439327 h 772702"/>
                <a:gd name="connsiteX7" fmla="*/ 40004 w 630555"/>
                <a:gd name="connsiteY7" fmla="*/ 310739 h 772702"/>
                <a:gd name="connsiteX8" fmla="*/ 40005 w 630555"/>
                <a:gd name="connsiteY8" fmla="*/ 148814 h 772702"/>
                <a:gd name="connsiteX9" fmla="*/ 0 w 630555"/>
                <a:gd name="connsiteY9" fmla="*/ 3082 h 772702"/>
                <a:gd name="connsiteX0" fmla="*/ 630555 w 630555"/>
                <a:gd name="connsiteY0" fmla="*/ 772702 h 772702"/>
                <a:gd name="connsiteX1" fmla="*/ 573405 w 630555"/>
                <a:gd name="connsiteY1" fmla="*/ 739364 h 772702"/>
                <a:gd name="connsiteX2" fmla="*/ 473392 w 630555"/>
                <a:gd name="connsiteY2" fmla="*/ 686977 h 772702"/>
                <a:gd name="connsiteX3" fmla="*/ 330517 w 630555"/>
                <a:gd name="connsiteY3" fmla="*/ 634589 h 772702"/>
                <a:gd name="connsiteX4" fmla="*/ 220979 w 630555"/>
                <a:gd name="connsiteY4" fmla="*/ 596489 h 772702"/>
                <a:gd name="connsiteX5" fmla="*/ 125730 w 630555"/>
                <a:gd name="connsiteY5" fmla="*/ 529814 h 772702"/>
                <a:gd name="connsiteX6" fmla="*/ 68580 w 630555"/>
                <a:gd name="connsiteY6" fmla="*/ 439327 h 772702"/>
                <a:gd name="connsiteX7" fmla="*/ 40004 w 630555"/>
                <a:gd name="connsiteY7" fmla="*/ 310739 h 772702"/>
                <a:gd name="connsiteX8" fmla="*/ 40005 w 630555"/>
                <a:gd name="connsiteY8" fmla="*/ 148814 h 772702"/>
                <a:gd name="connsiteX9" fmla="*/ 0 w 630555"/>
                <a:gd name="connsiteY9" fmla="*/ 3082 h 772702"/>
                <a:gd name="connsiteX0" fmla="*/ 630555 w 630555"/>
                <a:gd name="connsiteY0" fmla="*/ 772702 h 772702"/>
                <a:gd name="connsiteX1" fmla="*/ 573405 w 630555"/>
                <a:gd name="connsiteY1" fmla="*/ 739364 h 772702"/>
                <a:gd name="connsiteX2" fmla="*/ 444817 w 630555"/>
                <a:gd name="connsiteY2" fmla="*/ 686977 h 772702"/>
                <a:gd name="connsiteX3" fmla="*/ 330517 w 630555"/>
                <a:gd name="connsiteY3" fmla="*/ 634589 h 772702"/>
                <a:gd name="connsiteX4" fmla="*/ 220979 w 630555"/>
                <a:gd name="connsiteY4" fmla="*/ 596489 h 772702"/>
                <a:gd name="connsiteX5" fmla="*/ 125730 w 630555"/>
                <a:gd name="connsiteY5" fmla="*/ 529814 h 772702"/>
                <a:gd name="connsiteX6" fmla="*/ 68580 w 630555"/>
                <a:gd name="connsiteY6" fmla="*/ 439327 h 772702"/>
                <a:gd name="connsiteX7" fmla="*/ 40004 w 630555"/>
                <a:gd name="connsiteY7" fmla="*/ 310739 h 772702"/>
                <a:gd name="connsiteX8" fmla="*/ 40005 w 630555"/>
                <a:gd name="connsiteY8" fmla="*/ 148814 h 772702"/>
                <a:gd name="connsiteX9" fmla="*/ 0 w 630555"/>
                <a:gd name="connsiteY9" fmla="*/ 3082 h 772702"/>
                <a:gd name="connsiteX0" fmla="*/ 630555 w 630555"/>
                <a:gd name="connsiteY0" fmla="*/ 772702 h 772702"/>
                <a:gd name="connsiteX1" fmla="*/ 549592 w 630555"/>
                <a:gd name="connsiteY1" fmla="*/ 742540 h 772702"/>
                <a:gd name="connsiteX2" fmla="*/ 573405 w 630555"/>
                <a:gd name="connsiteY2" fmla="*/ 739364 h 772702"/>
                <a:gd name="connsiteX3" fmla="*/ 444817 w 630555"/>
                <a:gd name="connsiteY3" fmla="*/ 686977 h 772702"/>
                <a:gd name="connsiteX4" fmla="*/ 330517 w 630555"/>
                <a:gd name="connsiteY4" fmla="*/ 634589 h 772702"/>
                <a:gd name="connsiteX5" fmla="*/ 220979 w 630555"/>
                <a:gd name="connsiteY5" fmla="*/ 596489 h 772702"/>
                <a:gd name="connsiteX6" fmla="*/ 125730 w 630555"/>
                <a:gd name="connsiteY6" fmla="*/ 529814 h 772702"/>
                <a:gd name="connsiteX7" fmla="*/ 68580 w 630555"/>
                <a:gd name="connsiteY7" fmla="*/ 439327 h 772702"/>
                <a:gd name="connsiteX8" fmla="*/ 40004 w 630555"/>
                <a:gd name="connsiteY8" fmla="*/ 310739 h 772702"/>
                <a:gd name="connsiteX9" fmla="*/ 40005 w 630555"/>
                <a:gd name="connsiteY9" fmla="*/ 148814 h 772702"/>
                <a:gd name="connsiteX10" fmla="*/ 0 w 630555"/>
                <a:gd name="connsiteY10" fmla="*/ 3082 h 772702"/>
                <a:gd name="connsiteX0" fmla="*/ 630555 w 630555"/>
                <a:gd name="connsiteY0" fmla="*/ 772702 h 772702"/>
                <a:gd name="connsiteX1" fmla="*/ 549592 w 630555"/>
                <a:gd name="connsiteY1" fmla="*/ 742540 h 772702"/>
                <a:gd name="connsiteX2" fmla="*/ 444817 w 630555"/>
                <a:gd name="connsiteY2" fmla="*/ 686977 h 772702"/>
                <a:gd name="connsiteX3" fmla="*/ 330517 w 630555"/>
                <a:gd name="connsiteY3" fmla="*/ 634589 h 772702"/>
                <a:gd name="connsiteX4" fmla="*/ 220979 w 630555"/>
                <a:gd name="connsiteY4" fmla="*/ 596489 h 772702"/>
                <a:gd name="connsiteX5" fmla="*/ 125730 w 630555"/>
                <a:gd name="connsiteY5" fmla="*/ 529814 h 772702"/>
                <a:gd name="connsiteX6" fmla="*/ 68580 w 630555"/>
                <a:gd name="connsiteY6" fmla="*/ 439327 h 772702"/>
                <a:gd name="connsiteX7" fmla="*/ 40004 w 630555"/>
                <a:gd name="connsiteY7" fmla="*/ 310739 h 772702"/>
                <a:gd name="connsiteX8" fmla="*/ 40005 w 630555"/>
                <a:gd name="connsiteY8" fmla="*/ 148814 h 772702"/>
                <a:gd name="connsiteX9" fmla="*/ 0 w 630555"/>
                <a:gd name="connsiteY9" fmla="*/ 3082 h 772702"/>
                <a:gd name="connsiteX0" fmla="*/ 860239 w 860239"/>
                <a:gd name="connsiteY0" fmla="*/ 1193066 h 1193066"/>
                <a:gd name="connsiteX1" fmla="*/ 549592 w 860239"/>
                <a:gd name="connsiteY1" fmla="*/ 742540 h 1193066"/>
                <a:gd name="connsiteX2" fmla="*/ 444817 w 860239"/>
                <a:gd name="connsiteY2" fmla="*/ 686977 h 1193066"/>
                <a:gd name="connsiteX3" fmla="*/ 330517 w 860239"/>
                <a:gd name="connsiteY3" fmla="*/ 634589 h 1193066"/>
                <a:gd name="connsiteX4" fmla="*/ 220979 w 860239"/>
                <a:gd name="connsiteY4" fmla="*/ 596489 h 1193066"/>
                <a:gd name="connsiteX5" fmla="*/ 125730 w 860239"/>
                <a:gd name="connsiteY5" fmla="*/ 529814 h 1193066"/>
                <a:gd name="connsiteX6" fmla="*/ 68580 w 860239"/>
                <a:gd name="connsiteY6" fmla="*/ 439327 h 1193066"/>
                <a:gd name="connsiteX7" fmla="*/ 40004 w 860239"/>
                <a:gd name="connsiteY7" fmla="*/ 310739 h 1193066"/>
                <a:gd name="connsiteX8" fmla="*/ 40005 w 860239"/>
                <a:gd name="connsiteY8" fmla="*/ 148814 h 1193066"/>
                <a:gd name="connsiteX9" fmla="*/ 0 w 860239"/>
                <a:gd name="connsiteY9" fmla="*/ 3082 h 1193066"/>
                <a:gd name="connsiteX0" fmla="*/ 881907 w 881907"/>
                <a:gd name="connsiteY0" fmla="*/ 1188733 h 1188733"/>
                <a:gd name="connsiteX1" fmla="*/ 549592 w 881907"/>
                <a:gd name="connsiteY1" fmla="*/ 742540 h 1188733"/>
                <a:gd name="connsiteX2" fmla="*/ 444817 w 881907"/>
                <a:gd name="connsiteY2" fmla="*/ 686977 h 1188733"/>
                <a:gd name="connsiteX3" fmla="*/ 330517 w 881907"/>
                <a:gd name="connsiteY3" fmla="*/ 634589 h 1188733"/>
                <a:gd name="connsiteX4" fmla="*/ 220979 w 881907"/>
                <a:gd name="connsiteY4" fmla="*/ 596489 h 1188733"/>
                <a:gd name="connsiteX5" fmla="*/ 125730 w 881907"/>
                <a:gd name="connsiteY5" fmla="*/ 529814 h 1188733"/>
                <a:gd name="connsiteX6" fmla="*/ 68580 w 881907"/>
                <a:gd name="connsiteY6" fmla="*/ 439327 h 1188733"/>
                <a:gd name="connsiteX7" fmla="*/ 40004 w 881907"/>
                <a:gd name="connsiteY7" fmla="*/ 310739 h 1188733"/>
                <a:gd name="connsiteX8" fmla="*/ 40005 w 881907"/>
                <a:gd name="connsiteY8" fmla="*/ 148814 h 1188733"/>
                <a:gd name="connsiteX9" fmla="*/ 0 w 881907"/>
                <a:gd name="connsiteY9" fmla="*/ 3082 h 1188733"/>
                <a:gd name="connsiteX0" fmla="*/ 877573 w 877573"/>
                <a:gd name="connsiteY0" fmla="*/ 1197401 h 1197401"/>
                <a:gd name="connsiteX1" fmla="*/ 549592 w 877573"/>
                <a:gd name="connsiteY1" fmla="*/ 742540 h 1197401"/>
                <a:gd name="connsiteX2" fmla="*/ 444817 w 877573"/>
                <a:gd name="connsiteY2" fmla="*/ 686977 h 1197401"/>
                <a:gd name="connsiteX3" fmla="*/ 330517 w 877573"/>
                <a:gd name="connsiteY3" fmla="*/ 634589 h 1197401"/>
                <a:gd name="connsiteX4" fmla="*/ 220979 w 877573"/>
                <a:gd name="connsiteY4" fmla="*/ 596489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7607 w 877573"/>
                <a:gd name="connsiteY1" fmla="*/ 1084898 h 1197401"/>
                <a:gd name="connsiteX2" fmla="*/ 444817 w 877573"/>
                <a:gd name="connsiteY2" fmla="*/ 686977 h 1197401"/>
                <a:gd name="connsiteX3" fmla="*/ 330517 w 877573"/>
                <a:gd name="connsiteY3" fmla="*/ 634589 h 1197401"/>
                <a:gd name="connsiteX4" fmla="*/ 220979 w 877573"/>
                <a:gd name="connsiteY4" fmla="*/ 596489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7607 w 877573"/>
                <a:gd name="connsiteY1" fmla="*/ 1084898 h 1197401"/>
                <a:gd name="connsiteX2" fmla="*/ 557492 w 877573"/>
                <a:gd name="connsiteY2" fmla="*/ 938329 h 1197401"/>
                <a:gd name="connsiteX3" fmla="*/ 330517 w 877573"/>
                <a:gd name="connsiteY3" fmla="*/ 634589 h 1197401"/>
                <a:gd name="connsiteX4" fmla="*/ 220979 w 877573"/>
                <a:gd name="connsiteY4" fmla="*/ 596489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7607 w 877573"/>
                <a:gd name="connsiteY1" fmla="*/ 1084898 h 1197401"/>
                <a:gd name="connsiteX2" fmla="*/ 557492 w 877573"/>
                <a:gd name="connsiteY2" fmla="*/ 938329 h 1197401"/>
                <a:gd name="connsiteX3" fmla="*/ 395522 w 877573"/>
                <a:gd name="connsiteY3" fmla="*/ 807935 h 1197401"/>
                <a:gd name="connsiteX4" fmla="*/ 220979 w 877573"/>
                <a:gd name="connsiteY4" fmla="*/ 596489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7607 w 877573"/>
                <a:gd name="connsiteY1" fmla="*/ 1084898 h 1197401"/>
                <a:gd name="connsiteX2" fmla="*/ 557492 w 877573"/>
                <a:gd name="connsiteY2" fmla="*/ 938329 h 1197401"/>
                <a:gd name="connsiteX3" fmla="*/ 395522 w 877573"/>
                <a:gd name="connsiteY3" fmla="*/ 807935 h 1197401"/>
                <a:gd name="connsiteX4" fmla="*/ 268649 w 877573"/>
                <a:gd name="connsiteY4" fmla="*/ 674495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7607 w 877573"/>
                <a:gd name="connsiteY1" fmla="*/ 1084898 h 1197401"/>
                <a:gd name="connsiteX2" fmla="*/ 626830 w 877573"/>
                <a:gd name="connsiteY2" fmla="*/ 894993 h 1197401"/>
                <a:gd name="connsiteX3" fmla="*/ 395522 w 877573"/>
                <a:gd name="connsiteY3" fmla="*/ 807935 h 1197401"/>
                <a:gd name="connsiteX4" fmla="*/ 268649 w 877573"/>
                <a:gd name="connsiteY4" fmla="*/ 674495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7607 w 877573"/>
                <a:gd name="connsiteY1" fmla="*/ 1084898 h 1197401"/>
                <a:gd name="connsiteX2" fmla="*/ 626830 w 877573"/>
                <a:gd name="connsiteY2" fmla="*/ 894993 h 1197401"/>
                <a:gd name="connsiteX3" fmla="*/ 438858 w 877573"/>
                <a:gd name="connsiteY3" fmla="*/ 777599 h 1197401"/>
                <a:gd name="connsiteX4" fmla="*/ 268649 w 877573"/>
                <a:gd name="connsiteY4" fmla="*/ 674495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7607 w 877573"/>
                <a:gd name="connsiteY1" fmla="*/ 1084898 h 1197401"/>
                <a:gd name="connsiteX2" fmla="*/ 626830 w 877573"/>
                <a:gd name="connsiteY2" fmla="*/ 894993 h 1197401"/>
                <a:gd name="connsiteX3" fmla="*/ 438858 w 877573"/>
                <a:gd name="connsiteY3" fmla="*/ 777599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3274 w 877573"/>
                <a:gd name="connsiteY1" fmla="*/ 1058896 h 1197401"/>
                <a:gd name="connsiteX2" fmla="*/ 626830 w 877573"/>
                <a:gd name="connsiteY2" fmla="*/ 894993 h 1197401"/>
                <a:gd name="connsiteX3" fmla="*/ 438858 w 877573"/>
                <a:gd name="connsiteY3" fmla="*/ 777599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53274 w 877573"/>
                <a:gd name="connsiteY1" fmla="*/ 1058896 h 1197401"/>
                <a:gd name="connsiteX2" fmla="*/ 626830 w 877573"/>
                <a:gd name="connsiteY2" fmla="*/ 894993 h 1197401"/>
                <a:gd name="connsiteX3" fmla="*/ 438858 w 877573"/>
                <a:gd name="connsiteY3" fmla="*/ 764598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740092 w 877573"/>
                <a:gd name="connsiteY1" fmla="*/ 1094966 h 1197401"/>
                <a:gd name="connsiteX2" fmla="*/ 753274 w 877573"/>
                <a:gd name="connsiteY2" fmla="*/ 1058896 h 1197401"/>
                <a:gd name="connsiteX3" fmla="*/ 626830 w 877573"/>
                <a:gd name="connsiteY3" fmla="*/ 894993 h 1197401"/>
                <a:gd name="connsiteX4" fmla="*/ 438858 w 877573"/>
                <a:gd name="connsiteY4" fmla="*/ 764598 h 1197401"/>
                <a:gd name="connsiteX5" fmla="*/ 264315 w 877573"/>
                <a:gd name="connsiteY5" fmla="*/ 661494 h 1197401"/>
                <a:gd name="connsiteX6" fmla="*/ 125730 w 877573"/>
                <a:gd name="connsiteY6" fmla="*/ 529814 h 1197401"/>
                <a:gd name="connsiteX7" fmla="*/ 68580 w 877573"/>
                <a:gd name="connsiteY7" fmla="*/ 439327 h 1197401"/>
                <a:gd name="connsiteX8" fmla="*/ 40004 w 877573"/>
                <a:gd name="connsiteY8" fmla="*/ 310739 h 1197401"/>
                <a:gd name="connsiteX9" fmla="*/ 40005 w 877573"/>
                <a:gd name="connsiteY9" fmla="*/ 148814 h 1197401"/>
                <a:gd name="connsiteX10" fmla="*/ 0 w 877573"/>
                <a:gd name="connsiteY10" fmla="*/ 3082 h 1197401"/>
                <a:gd name="connsiteX0" fmla="*/ 877573 w 877573"/>
                <a:gd name="connsiteY0" fmla="*/ 1197401 h 1197401"/>
                <a:gd name="connsiteX1" fmla="*/ 740092 w 877573"/>
                <a:gd name="connsiteY1" fmla="*/ 1094966 h 1197401"/>
                <a:gd name="connsiteX2" fmla="*/ 753274 w 877573"/>
                <a:gd name="connsiteY2" fmla="*/ 1058896 h 1197401"/>
                <a:gd name="connsiteX3" fmla="*/ 596350 w 877573"/>
                <a:gd name="connsiteY3" fmla="*/ 917853 h 1197401"/>
                <a:gd name="connsiteX4" fmla="*/ 438858 w 877573"/>
                <a:gd name="connsiteY4" fmla="*/ 764598 h 1197401"/>
                <a:gd name="connsiteX5" fmla="*/ 264315 w 877573"/>
                <a:gd name="connsiteY5" fmla="*/ 661494 h 1197401"/>
                <a:gd name="connsiteX6" fmla="*/ 125730 w 877573"/>
                <a:gd name="connsiteY6" fmla="*/ 529814 h 1197401"/>
                <a:gd name="connsiteX7" fmla="*/ 68580 w 877573"/>
                <a:gd name="connsiteY7" fmla="*/ 439327 h 1197401"/>
                <a:gd name="connsiteX8" fmla="*/ 40004 w 877573"/>
                <a:gd name="connsiteY8" fmla="*/ 310739 h 1197401"/>
                <a:gd name="connsiteX9" fmla="*/ 40005 w 877573"/>
                <a:gd name="connsiteY9" fmla="*/ 148814 h 1197401"/>
                <a:gd name="connsiteX10" fmla="*/ 0 w 877573"/>
                <a:gd name="connsiteY10" fmla="*/ 3082 h 1197401"/>
                <a:gd name="connsiteX0" fmla="*/ 877573 w 877573"/>
                <a:gd name="connsiteY0" fmla="*/ 1197401 h 1197401"/>
                <a:gd name="connsiteX1" fmla="*/ 740092 w 877573"/>
                <a:gd name="connsiteY1" fmla="*/ 1094966 h 1197401"/>
                <a:gd name="connsiteX2" fmla="*/ 753274 w 877573"/>
                <a:gd name="connsiteY2" fmla="*/ 1058896 h 1197401"/>
                <a:gd name="connsiteX3" fmla="*/ 596350 w 877573"/>
                <a:gd name="connsiteY3" fmla="*/ 917853 h 1197401"/>
                <a:gd name="connsiteX4" fmla="*/ 469338 w 877573"/>
                <a:gd name="connsiteY4" fmla="*/ 779838 h 1197401"/>
                <a:gd name="connsiteX5" fmla="*/ 264315 w 877573"/>
                <a:gd name="connsiteY5" fmla="*/ 661494 h 1197401"/>
                <a:gd name="connsiteX6" fmla="*/ 125730 w 877573"/>
                <a:gd name="connsiteY6" fmla="*/ 529814 h 1197401"/>
                <a:gd name="connsiteX7" fmla="*/ 68580 w 877573"/>
                <a:gd name="connsiteY7" fmla="*/ 439327 h 1197401"/>
                <a:gd name="connsiteX8" fmla="*/ 40004 w 877573"/>
                <a:gd name="connsiteY8" fmla="*/ 310739 h 1197401"/>
                <a:gd name="connsiteX9" fmla="*/ 40005 w 877573"/>
                <a:gd name="connsiteY9" fmla="*/ 148814 h 1197401"/>
                <a:gd name="connsiteX10" fmla="*/ 0 w 877573"/>
                <a:gd name="connsiteY10" fmla="*/ 3082 h 1197401"/>
                <a:gd name="connsiteX0" fmla="*/ 877573 w 877573"/>
                <a:gd name="connsiteY0" fmla="*/ 1197401 h 1197401"/>
                <a:gd name="connsiteX1" fmla="*/ 740092 w 877573"/>
                <a:gd name="connsiteY1" fmla="*/ 1094966 h 1197401"/>
                <a:gd name="connsiteX2" fmla="*/ 596350 w 877573"/>
                <a:gd name="connsiteY2" fmla="*/ 917853 h 1197401"/>
                <a:gd name="connsiteX3" fmla="*/ 469338 w 877573"/>
                <a:gd name="connsiteY3" fmla="*/ 779838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686752 w 877573"/>
                <a:gd name="connsiteY1" fmla="*/ 1079726 h 1197401"/>
                <a:gd name="connsiteX2" fmla="*/ 596350 w 877573"/>
                <a:gd name="connsiteY2" fmla="*/ 917853 h 1197401"/>
                <a:gd name="connsiteX3" fmla="*/ 469338 w 877573"/>
                <a:gd name="connsiteY3" fmla="*/ 779838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6858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686752 w 877573"/>
                <a:gd name="connsiteY1" fmla="*/ 1079726 h 1197401"/>
                <a:gd name="connsiteX2" fmla="*/ 596350 w 877573"/>
                <a:gd name="connsiteY2" fmla="*/ 917853 h 1197401"/>
                <a:gd name="connsiteX3" fmla="*/ 469338 w 877573"/>
                <a:gd name="connsiteY3" fmla="*/ 779838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91440 w 877573"/>
                <a:gd name="connsiteY6" fmla="*/ 439327 h 1197401"/>
                <a:gd name="connsiteX7" fmla="*/ 4000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686752 w 877573"/>
                <a:gd name="connsiteY1" fmla="*/ 1079726 h 1197401"/>
                <a:gd name="connsiteX2" fmla="*/ 596350 w 877573"/>
                <a:gd name="connsiteY2" fmla="*/ 917853 h 1197401"/>
                <a:gd name="connsiteX3" fmla="*/ 469338 w 877573"/>
                <a:gd name="connsiteY3" fmla="*/ 779838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91440 w 877573"/>
                <a:gd name="connsiteY6" fmla="*/ 439327 h 1197401"/>
                <a:gd name="connsiteX7" fmla="*/ 2476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686752 w 877573"/>
                <a:gd name="connsiteY1" fmla="*/ 1079726 h 1197401"/>
                <a:gd name="connsiteX2" fmla="*/ 596350 w 877573"/>
                <a:gd name="connsiteY2" fmla="*/ 917853 h 1197401"/>
                <a:gd name="connsiteX3" fmla="*/ 446478 w 877573"/>
                <a:gd name="connsiteY3" fmla="*/ 756978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91440 w 877573"/>
                <a:gd name="connsiteY6" fmla="*/ 439327 h 1197401"/>
                <a:gd name="connsiteX7" fmla="*/ 2476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686752 w 877573"/>
                <a:gd name="connsiteY1" fmla="*/ 1079726 h 1197401"/>
                <a:gd name="connsiteX2" fmla="*/ 550630 w 877573"/>
                <a:gd name="connsiteY2" fmla="*/ 887373 h 1197401"/>
                <a:gd name="connsiteX3" fmla="*/ 446478 w 877573"/>
                <a:gd name="connsiteY3" fmla="*/ 756978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91440 w 877573"/>
                <a:gd name="connsiteY6" fmla="*/ 439327 h 1197401"/>
                <a:gd name="connsiteX7" fmla="*/ 2476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  <a:gd name="connsiteX0" fmla="*/ 877573 w 877573"/>
                <a:gd name="connsiteY0" fmla="*/ 1197401 h 1197401"/>
                <a:gd name="connsiteX1" fmla="*/ 686752 w 877573"/>
                <a:gd name="connsiteY1" fmla="*/ 1079726 h 1197401"/>
                <a:gd name="connsiteX2" fmla="*/ 550630 w 877573"/>
                <a:gd name="connsiteY2" fmla="*/ 887373 h 1197401"/>
                <a:gd name="connsiteX3" fmla="*/ 454098 w 877573"/>
                <a:gd name="connsiteY3" fmla="*/ 734118 h 1197401"/>
                <a:gd name="connsiteX4" fmla="*/ 264315 w 877573"/>
                <a:gd name="connsiteY4" fmla="*/ 661494 h 1197401"/>
                <a:gd name="connsiteX5" fmla="*/ 125730 w 877573"/>
                <a:gd name="connsiteY5" fmla="*/ 529814 h 1197401"/>
                <a:gd name="connsiteX6" fmla="*/ 91440 w 877573"/>
                <a:gd name="connsiteY6" fmla="*/ 439327 h 1197401"/>
                <a:gd name="connsiteX7" fmla="*/ 24764 w 877573"/>
                <a:gd name="connsiteY7" fmla="*/ 310739 h 1197401"/>
                <a:gd name="connsiteX8" fmla="*/ 40005 w 877573"/>
                <a:gd name="connsiteY8" fmla="*/ 148814 h 1197401"/>
                <a:gd name="connsiteX9" fmla="*/ 0 w 877573"/>
                <a:gd name="connsiteY9" fmla="*/ 3082 h 1197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7573" h="1197401">
                  <a:moveTo>
                    <a:pt x="877573" y="1197401"/>
                  </a:moveTo>
                  <a:cubicBezTo>
                    <a:pt x="861010" y="1173979"/>
                    <a:pt x="733623" y="1126317"/>
                    <a:pt x="686752" y="1079726"/>
                  </a:cubicBezTo>
                  <a:cubicBezTo>
                    <a:pt x="639882" y="1033135"/>
                    <a:pt x="589406" y="944974"/>
                    <a:pt x="550630" y="887373"/>
                  </a:cubicBezTo>
                  <a:cubicBezTo>
                    <a:pt x="511854" y="829772"/>
                    <a:pt x="501817" y="771764"/>
                    <a:pt x="454098" y="734118"/>
                  </a:cubicBezTo>
                  <a:cubicBezTo>
                    <a:pt x="406379" y="696472"/>
                    <a:pt x="319043" y="695545"/>
                    <a:pt x="264315" y="661494"/>
                  </a:cubicBezTo>
                  <a:cubicBezTo>
                    <a:pt x="209587" y="627443"/>
                    <a:pt x="154542" y="566842"/>
                    <a:pt x="125730" y="529814"/>
                  </a:cubicBezTo>
                  <a:cubicBezTo>
                    <a:pt x="96918" y="492786"/>
                    <a:pt x="108268" y="475839"/>
                    <a:pt x="91440" y="439327"/>
                  </a:cubicBezTo>
                  <a:cubicBezTo>
                    <a:pt x="74612" y="402815"/>
                    <a:pt x="33336" y="359158"/>
                    <a:pt x="24764" y="310739"/>
                  </a:cubicBezTo>
                  <a:cubicBezTo>
                    <a:pt x="16192" y="262320"/>
                    <a:pt x="40799" y="201995"/>
                    <a:pt x="40005" y="148814"/>
                  </a:cubicBezTo>
                  <a:cubicBezTo>
                    <a:pt x="39211" y="95633"/>
                    <a:pt x="103584" y="-20334"/>
                    <a:pt x="0" y="3082"/>
                  </a:cubicBezTo>
                </a:path>
              </a:pathLst>
            </a:custGeom>
            <a:noFill/>
            <a:ln w="38100">
              <a:solidFill>
                <a:schemeClr val="accent4">
                  <a:lumMod val="10000"/>
                </a:schemeClr>
              </a:solidFill>
              <a:prstDash val="solid"/>
              <a:round/>
              <a:headEnd type="none"/>
              <a:tailEnd type="triangle"/>
            </a:ln>
            <a:effectLst>
              <a:outerShdw blurRad="50800" dir="2700000" algn="tl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cxnSp>
          <p:nvCxnSpPr>
            <p:cNvPr id="956" name="Conector em curva 955"/>
            <p:cNvCxnSpPr/>
            <p:nvPr/>
          </p:nvCxnSpPr>
          <p:spPr bwMode="auto">
            <a:xfrm>
              <a:off x="6838010" y="4218898"/>
              <a:ext cx="472217" cy="246228"/>
            </a:xfrm>
            <a:prstGeom prst="curvedConnector3">
              <a:avLst>
                <a:gd name="adj1" fmla="val 12431"/>
              </a:avLst>
            </a:prstGeom>
            <a:solidFill>
              <a:schemeClr val="accent1"/>
            </a:solidFill>
            <a:ln w="38100" cap="flat" cmpd="sng" algn="ctr">
              <a:solidFill>
                <a:srgbClr val="7030A0"/>
              </a:solidFill>
              <a:prstDash val="solid"/>
              <a:miter lim="800000"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957" name="AutoShape 126"/>
            <p:cNvSpPr>
              <a:spLocks noChangeArrowheads="1"/>
            </p:cNvSpPr>
            <p:nvPr/>
          </p:nvSpPr>
          <p:spPr bwMode="auto">
            <a:xfrm>
              <a:off x="6799536" y="4180006"/>
              <a:ext cx="57598" cy="54797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959" name="CaixaDeTexto 958"/>
            <p:cNvSpPr txBox="1"/>
            <p:nvPr/>
          </p:nvSpPr>
          <p:spPr bwMode="auto">
            <a:xfrm rot="2337072">
              <a:off x="6075909" y="3228947"/>
              <a:ext cx="388777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ctr">
                <a:buClr>
                  <a:srgbClr val="F2DC0E"/>
                </a:buClr>
              </a:pPr>
              <a:r>
                <a:rPr lang="pt-BR" sz="700" dirty="0">
                  <a:solidFill>
                    <a:srgbClr val="FF0000"/>
                  </a:solidFill>
                </a:rPr>
                <a:t>ALLMP</a:t>
              </a:r>
            </a:p>
          </p:txBody>
        </p:sp>
        <p:sp>
          <p:nvSpPr>
            <p:cNvPr id="960" name="CaixaDeTexto 959"/>
            <p:cNvSpPr txBox="1"/>
            <p:nvPr/>
          </p:nvSpPr>
          <p:spPr bwMode="auto">
            <a:xfrm rot="2391951">
              <a:off x="5058310" y="2704987"/>
              <a:ext cx="402205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ctr">
                <a:buClr>
                  <a:srgbClr val="F2DC0E"/>
                </a:buClr>
              </a:pPr>
              <a:r>
                <a:rPr lang="pt-BR" sz="700" dirty="0">
                  <a:solidFill>
                    <a:srgbClr val="FF0000"/>
                  </a:solidFill>
                </a:rPr>
                <a:t>ALLMN</a:t>
              </a:r>
            </a:p>
          </p:txBody>
        </p:sp>
        <p:sp>
          <p:nvSpPr>
            <p:cNvPr id="961" name="Forma livre 960"/>
            <p:cNvSpPr/>
            <p:nvPr/>
          </p:nvSpPr>
          <p:spPr bwMode="auto">
            <a:xfrm>
              <a:off x="6653601" y="3881274"/>
              <a:ext cx="420173" cy="284477"/>
            </a:xfrm>
            <a:custGeom>
              <a:avLst/>
              <a:gdLst>
                <a:gd name="connsiteX0" fmla="*/ 0 w 457200"/>
                <a:gd name="connsiteY0" fmla="*/ 0 h 168275"/>
                <a:gd name="connsiteX1" fmla="*/ 66675 w 457200"/>
                <a:gd name="connsiteY1" fmla="*/ 34925 h 168275"/>
                <a:gd name="connsiteX2" fmla="*/ 95250 w 457200"/>
                <a:gd name="connsiteY2" fmla="*/ 44450 h 168275"/>
                <a:gd name="connsiteX3" fmla="*/ 139700 w 457200"/>
                <a:gd name="connsiteY3" fmla="*/ 53975 h 168275"/>
                <a:gd name="connsiteX4" fmla="*/ 206375 w 457200"/>
                <a:gd name="connsiteY4" fmla="*/ 63500 h 168275"/>
                <a:gd name="connsiteX5" fmla="*/ 292100 w 457200"/>
                <a:gd name="connsiteY5" fmla="*/ 107950 h 168275"/>
                <a:gd name="connsiteX6" fmla="*/ 358775 w 457200"/>
                <a:gd name="connsiteY6" fmla="*/ 123825 h 168275"/>
                <a:gd name="connsiteX7" fmla="*/ 457200 w 457200"/>
                <a:gd name="connsiteY7" fmla="*/ 168275 h 168275"/>
                <a:gd name="connsiteX0" fmla="*/ 0 w 622300"/>
                <a:gd name="connsiteY0" fmla="*/ 0 h 244475"/>
                <a:gd name="connsiteX1" fmla="*/ 66675 w 622300"/>
                <a:gd name="connsiteY1" fmla="*/ 34925 h 244475"/>
                <a:gd name="connsiteX2" fmla="*/ 95250 w 622300"/>
                <a:gd name="connsiteY2" fmla="*/ 44450 h 244475"/>
                <a:gd name="connsiteX3" fmla="*/ 139700 w 622300"/>
                <a:gd name="connsiteY3" fmla="*/ 53975 h 244475"/>
                <a:gd name="connsiteX4" fmla="*/ 206375 w 622300"/>
                <a:gd name="connsiteY4" fmla="*/ 63500 h 244475"/>
                <a:gd name="connsiteX5" fmla="*/ 292100 w 622300"/>
                <a:gd name="connsiteY5" fmla="*/ 107950 h 244475"/>
                <a:gd name="connsiteX6" fmla="*/ 358775 w 622300"/>
                <a:gd name="connsiteY6" fmla="*/ 123825 h 244475"/>
                <a:gd name="connsiteX7" fmla="*/ 622300 w 622300"/>
                <a:gd name="connsiteY7" fmla="*/ 244475 h 244475"/>
                <a:gd name="connsiteX0" fmla="*/ 0 w 622300"/>
                <a:gd name="connsiteY0" fmla="*/ 0 h 244475"/>
                <a:gd name="connsiteX1" fmla="*/ 66675 w 622300"/>
                <a:gd name="connsiteY1" fmla="*/ 34925 h 244475"/>
                <a:gd name="connsiteX2" fmla="*/ 95250 w 622300"/>
                <a:gd name="connsiteY2" fmla="*/ 44450 h 244475"/>
                <a:gd name="connsiteX3" fmla="*/ 139700 w 622300"/>
                <a:gd name="connsiteY3" fmla="*/ 53975 h 244475"/>
                <a:gd name="connsiteX4" fmla="*/ 206375 w 622300"/>
                <a:gd name="connsiteY4" fmla="*/ 63500 h 244475"/>
                <a:gd name="connsiteX5" fmla="*/ 292100 w 622300"/>
                <a:gd name="connsiteY5" fmla="*/ 107950 h 244475"/>
                <a:gd name="connsiteX6" fmla="*/ 358775 w 622300"/>
                <a:gd name="connsiteY6" fmla="*/ 123825 h 244475"/>
                <a:gd name="connsiteX7" fmla="*/ 454025 w 622300"/>
                <a:gd name="connsiteY7" fmla="*/ 161925 h 244475"/>
                <a:gd name="connsiteX8" fmla="*/ 622300 w 622300"/>
                <a:gd name="connsiteY8" fmla="*/ 244475 h 244475"/>
                <a:gd name="connsiteX0" fmla="*/ 0 w 577850"/>
                <a:gd name="connsiteY0" fmla="*/ 0 h 320675"/>
                <a:gd name="connsiteX1" fmla="*/ 66675 w 577850"/>
                <a:gd name="connsiteY1" fmla="*/ 34925 h 320675"/>
                <a:gd name="connsiteX2" fmla="*/ 95250 w 577850"/>
                <a:gd name="connsiteY2" fmla="*/ 44450 h 320675"/>
                <a:gd name="connsiteX3" fmla="*/ 139700 w 577850"/>
                <a:gd name="connsiteY3" fmla="*/ 53975 h 320675"/>
                <a:gd name="connsiteX4" fmla="*/ 206375 w 577850"/>
                <a:gd name="connsiteY4" fmla="*/ 63500 h 320675"/>
                <a:gd name="connsiteX5" fmla="*/ 292100 w 577850"/>
                <a:gd name="connsiteY5" fmla="*/ 107950 h 320675"/>
                <a:gd name="connsiteX6" fmla="*/ 358775 w 577850"/>
                <a:gd name="connsiteY6" fmla="*/ 123825 h 320675"/>
                <a:gd name="connsiteX7" fmla="*/ 454025 w 577850"/>
                <a:gd name="connsiteY7" fmla="*/ 161925 h 320675"/>
                <a:gd name="connsiteX8" fmla="*/ 577850 w 577850"/>
                <a:gd name="connsiteY8" fmla="*/ 320675 h 320675"/>
                <a:gd name="connsiteX0" fmla="*/ 0 w 577850"/>
                <a:gd name="connsiteY0" fmla="*/ 0 h 320675"/>
                <a:gd name="connsiteX1" fmla="*/ 66675 w 577850"/>
                <a:gd name="connsiteY1" fmla="*/ 34925 h 320675"/>
                <a:gd name="connsiteX2" fmla="*/ 95250 w 577850"/>
                <a:gd name="connsiteY2" fmla="*/ 44450 h 320675"/>
                <a:gd name="connsiteX3" fmla="*/ 139700 w 577850"/>
                <a:gd name="connsiteY3" fmla="*/ 53975 h 320675"/>
                <a:gd name="connsiteX4" fmla="*/ 206375 w 577850"/>
                <a:gd name="connsiteY4" fmla="*/ 63500 h 320675"/>
                <a:gd name="connsiteX5" fmla="*/ 292100 w 577850"/>
                <a:gd name="connsiteY5" fmla="*/ 107950 h 320675"/>
                <a:gd name="connsiteX6" fmla="*/ 358775 w 577850"/>
                <a:gd name="connsiteY6" fmla="*/ 123825 h 320675"/>
                <a:gd name="connsiteX7" fmla="*/ 454025 w 577850"/>
                <a:gd name="connsiteY7" fmla="*/ 161925 h 320675"/>
                <a:gd name="connsiteX8" fmla="*/ 552450 w 577850"/>
                <a:gd name="connsiteY8" fmla="*/ 292100 h 320675"/>
                <a:gd name="connsiteX9" fmla="*/ 577850 w 577850"/>
                <a:gd name="connsiteY9" fmla="*/ 320675 h 320675"/>
                <a:gd name="connsiteX0" fmla="*/ 0 w 571500"/>
                <a:gd name="connsiteY0" fmla="*/ 0 h 387350"/>
                <a:gd name="connsiteX1" fmla="*/ 66675 w 571500"/>
                <a:gd name="connsiteY1" fmla="*/ 34925 h 387350"/>
                <a:gd name="connsiteX2" fmla="*/ 95250 w 571500"/>
                <a:gd name="connsiteY2" fmla="*/ 44450 h 387350"/>
                <a:gd name="connsiteX3" fmla="*/ 139700 w 571500"/>
                <a:gd name="connsiteY3" fmla="*/ 53975 h 387350"/>
                <a:gd name="connsiteX4" fmla="*/ 206375 w 571500"/>
                <a:gd name="connsiteY4" fmla="*/ 63500 h 387350"/>
                <a:gd name="connsiteX5" fmla="*/ 292100 w 571500"/>
                <a:gd name="connsiteY5" fmla="*/ 107950 h 387350"/>
                <a:gd name="connsiteX6" fmla="*/ 358775 w 571500"/>
                <a:gd name="connsiteY6" fmla="*/ 123825 h 387350"/>
                <a:gd name="connsiteX7" fmla="*/ 454025 w 571500"/>
                <a:gd name="connsiteY7" fmla="*/ 161925 h 387350"/>
                <a:gd name="connsiteX8" fmla="*/ 552450 w 571500"/>
                <a:gd name="connsiteY8" fmla="*/ 292100 h 387350"/>
                <a:gd name="connsiteX9" fmla="*/ 571500 w 571500"/>
                <a:gd name="connsiteY9" fmla="*/ 387350 h 38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1500" h="387350">
                  <a:moveTo>
                    <a:pt x="0" y="0"/>
                  </a:moveTo>
                  <a:cubicBezTo>
                    <a:pt x="25400" y="13758"/>
                    <a:pt x="50800" y="27517"/>
                    <a:pt x="66675" y="34925"/>
                  </a:cubicBezTo>
                  <a:cubicBezTo>
                    <a:pt x="82550" y="42333"/>
                    <a:pt x="83079" y="41275"/>
                    <a:pt x="95250" y="44450"/>
                  </a:cubicBezTo>
                  <a:cubicBezTo>
                    <a:pt x="107421" y="47625"/>
                    <a:pt x="121179" y="50800"/>
                    <a:pt x="139700" y="53975"/>
                  </a:cubicBezTo>
                  <a:cubicBezTo>
                    <a:pt x="158221" y="57150"/>
                    <a:pt x="180975" y="54504"/>
                    <a:pt x="206375" y="63500"/>
                  </a:cubicBezTo>
                  <a:cubicBezTo>
                    <a:pt x="231775" y="72496"/>
                    <a:pt x="266700" y="97896"/>
                    <a:pt x="292100" y="107950"/>
                  </a:cubicBezTo>
                  <a:cubicBezTo>
                    <a:pt x="317500" y="118004"/>
                    <a:pt x="331788" y="114829"/>
                    <a:pt x="358775" y="123825"/>
                  </a:cubicBezTo>
                  <a:cubicBezTo>
                    <a:pt x="385762" y="132821"/>
                    <a:pt x="421746" y="133879"/>
                    <a:pt x="454025" y="161925"/>
                  </a:cubicBezTo>
                  <a:cubicBezTo>
                    <a:pt x="486304" y="189971"/>
                    <a:pt x="531812" y="265642"/>
                    <a:pt x="552450" y="292100"/>
                  </a:cubicBezTo>
                  <a:cubicBezTo>
                    <a:pt x="573088" y="318558"/>
                    <a:pt x="567267" y="382588"/>
                    <a:pt x="571500" y="387350"/>
                  </a:cubicBezTo>
                </a:path>
              </a:pathLst>
            </a:custGeom>
            <a:noFill/>
            <a:ln w="3810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2" name="CaixaDeTexto 961"/>
            <p:cNvSpPr txBox="1"/>
            <p:nvPr/>
          </p:nvSpPr>
          <p:spPr bwMode="auto">
            <a:xfrm>
              <a:off x="6953523" y="4030285"/>
              <a:ext cx="647939" cy="923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eaLnBrk="1" hangingPunct="1">
                <a:buClr>
                  <a:schemeClr val="tx2"/>
                </a:buClr>
              </a:pPr>
              <a:r>
                <a:rPr lang="pt-BR" sz="600" b="1" dirty="0"/>
                <a:t>São Sebastião</a:t>
              </a:r>
            </a:p>
          </p:txBody>
        </p:sp>
        <p:cxnSp>
          <p:nvCxnSpPr>
            <p:cNvPr id="963" name="Conector em curva 962"/>
            <p:cNvCxnSpPr/>
            <p:nvPr/>
          </p:nvCxnSpPr>
          <p:spPr bwMode="auto">
            <a:xfrm>
              <a:off x="7083148" y="4171553"/>
              <a:ext cx="472217" cy="246228"/>
            </a:xfrm>
            <a:prstGeom prst="curvedConnector3">
              <a:avLst>
                <a:gd name="adj1" fmla="val 12431"/>
              </a:avLst>
            </a:prstGeom>
            <a:solidFill>
              <a:schemeClr val="accent1"/>
            </a:solidFill>
            <a:ln w="38100" cap="flat" cmpd="sng" algn="ctr">
              <a:solidFill>
                <a:srgbClr val="7030A0"/>
              </a:solidFill>
              <a:prstDash val="solid"/>
              <a:miter lim="800000"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964" name="AutoShape 126"/>
            <p:cNvSpPr>
              <a:spLocks noChangeArrowheads="1"/>
            </p:cNvSpPr>
            <p:nvPr/>
          </p:nvSpPr>
          <p:spPr bwMode="auto">
            <a:xfrm>
              <a:off x="7067537" y="4120545"/>
              <a:ext cx="57598" cy="54797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965" name="CaixaDeTexto 964"/>
            <p:cNvSpPr txBox="1"/>
            <p:nvPr/>
          </p:nvSpPr>
          <p:spPr bwMode="auto">
            <a:xfrm rot="1004229">
              <a:off x="6665549" y="3806670"/>
              <a:ext cx="378745" cy="791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ctr">
                <a:buClr>
                  <a:srgbClr val="F2DC0E"/>
                </a:buClr>
              </a:pPr>
              <a:r>
                <a:rPr lang="pt-BR" sz="700" dirty="0">
                  <a:solidFill>
                    <a:srgbClr val="FF0000"/>
                  </a:solidFill>
                </a:rPr>
                <a:t>D. Pedro</a:t>
              </a:r>
            </a:p>
          </p:txBody>
        </p:sp>
        <p:sp>
          <p:nvSpPr>
            <p:cNvPr id="966" name="Forma livre 965"/>
            <p:cNvSpPr/>
            <p:nvPr/>
          </p:nvSpPr>
          <p:spPr bwMode="auto">
            <a:xfrm>
              <a:off x="6486598" y="2983538"/>
              <a:ext cx="330404" cy="1224184"/>
            </a:xfrm>
            <a:custGeom>
              <a:avLst/>
              <a:gdLst>
                <a:gd name="connsiteX0" fmla="*/ 71575 w 449400"/>
                <a:gd name="connsiteY0" fmla="*/ 0 h 1666875"/>
                <a:gd name="connsiteX1" fmla="*/ 68400 w 449400"/>
                <a:gd name="connsiteY1" fmla="*/ 92075 h 1666875"/>
                <a:gd name="connsiteX2" fmla="*/ 43000 w 449400"/>
                <a:gd name="connsiteY2" fmla="*/ 171450 h 1666875"/>
                <a:gd name="connsiteX3" fmla="*/ 11250 w 449400"/>
                <a:gd name="connsiteY3" fmla="*/ 323850 h 1666875"/>
                <a:gd name="connsiteX4" fmla="*/ 1725 w 449400"/>
                <a:gd name="connsiteY4" fmla="*/ 403225 h 1666875"/>
                <a:gd name="connsiteX5" fmla="*/ 43000 w 449400"/>
                <a:gd name="connsiteY5" fmla="*/ 495300 h 1666875"/>
                <a:gd name="connsiteX6" fmla="*/ 39825 w 449400"/>
                <a:gd name="connsiteY6" fmla="*/ 555625 h 1666875"/>
                <a:gd name="connsiteX7" fmla="*/ 77925 w 449400"/>
                <a:gd name="connsiteY7" fmla="*/ 615950 h 1666875"/>
                <a:gd name="connsiteX8" fmla="*/ 87450 w 449400"/>
                <a:gd name="connsiteY8" fmla="*/ 723900 h 1666875"/>
                <a:gd name="connsiteX9" fmla="*/ 112850 w 449400"/>
                <a:gd name="connsiteY9" fmla="*/ 781050 h 1666875"/>
                <a:gd name="connsiteX10" fmla="*/ 135075 w 449400"/>
                <a:gd name="connsiteY10" fmla="*/ 850900 h 1666875"/>
                <a:gd name="connsiteX11" fmla="*/ 150950 w 449400"/>
                <a:gd name="connsiteY11" fmla="*/ 971550 h 1666875"/>
                <a:gd name="connsiteX12" fmla="*/ 119200 w 449400"/>
                <a:gd name="connsiteY12" fmla="*/ 1054100 h 1666875"/>
                <a:gd name="connsiteX13" fmla="*/ 154125 w 449400"/>
                <a:gd name="connsiteY13" fmla="*/ 1114425 h 1666875"/>
                <a:gd name="connsiteX14" fmla="*/ 192225 w 449400"/>
                <a:gd name="connsiteY14" fmla="*/ 1190625 h 1666875"/>
                <a:gd name="connsiteX15" fmla="*/ 246200 w 449400"/>
                <a:gd name="connsiteY15" fmla="*/ 1257300 h 1666875"/>
                <a:gd name="connsiteX16" fmla="*/ 293825 w 449400"/>
                <a:gd name="connsiteY16" fmla="*/ 1365250 h 1666875"/>
                <a:gd name="connsiteX17" fmla="*/ 312875 w 449400"/>
                <a:gd name="connsiteY17" fmla="*/ 1422400 h 1666875"/>
                <a:gd name="connsiteX18" fmla="*/ 309700 w 449400"/>
                <a:gd name="connsiteY18" fmla="*/ 1441450 h 1666875"/>
                <a:gd name="connsiteX19" fmla="*/ 341450 w 449400"/>
                <a:gd name="connsiteY19" fmla="*/ 1485900 h 1666875"/>
                <a:gd name="connsiteX20" fmla="*/ 382725 w 449400"/>
                <a:gd name="connsiteY20" fmla="*/ 1504950 h 1666875"/>
                <a:gd name="connsiteX21" fmla="*/ 395425 w 449400"/>
                <a:gd name="connsiteY21" fmla="*/ 1562100 h 1666875"/>
                <a:gd name="connsiteX22" fmla="*/ 420825 w 449400"/>
                <a:gd name="connsiteY22" fmla="*/ 1628775 h 1666875"/>
                <a:gd name="connsiteX23" fmla="*/ 449400 w 449400"/>
                <a:gd name="connsiteY23" fmla="*/ 1666875 h 1666875"/>
                <a:gd name="connsiteX0" fmla="*/ 71575 w 449400"/>
                <a:gd name="connsiteY0" fmla="*/ 0 h 1666875"/>
                <a:gd name="connsiteX1" fmla="*/ 68400 w 449400"/>
                <a:gd name="connsiteY1" fmla="*/ 92075 h 1666875"/>
                <a:gd name="connsiteX2" fmla="*/ 43000 w 449400"/>
                <a:gd name="connsiteY2" fmla="*/ 171450 h 1666875"/>
                <a:gd name="connsiteX3" fmla="*/ 11250 w 449400"/>
                <a:gd name="connsiteY3" fmla="*/ 323850 h 1666875"/>
                <a:gd name="connsiteX4" fmla="*/ 1725 w 449400"/>
                <a:gd name="connsiteY4" fmla="*/ 403225 h 1666875"/>
                <a:gd name="connsiteX5" fmla="*/ 43000 w 449400"/>
                <a:gd name="connsiteY5" fmla="*/ 495300 h 1666875"/>
                <a:gd name="connsiteX6" fmla="*/ 39825 w 449400"/>
                <a:gd name="connsiteY6" fmla="*/ 555625 h 1666875"/>
                <a:gd name="connsiteX7" fmla="*/ 77925 w 449400"/>
                <a:gd name="connsiteY7" fmla="*/ 615950 h 1666875"/>
                <a:gd name="connsiteX8" fmla="*/ 87450 w 449400"/>
                <a:gd name="connsiteY8" fmla="*/ 723900 h 1666875"/>
                <a:gd name="connsiteX9" fmla="*/ 112850 w 449400"/>
                <a:gd name="connsiteY9" fmla="*/ 781050 h 1666875"/>
                <a:gd name="connsiteX10" fmla="*/ 135075 w 449400"/>
                <a:gd name="connsiteY10" fmla="*/ 850900 h 1666875"/>
                <a:gd name="connsiteX11" fmla="*/ 150950 w 449400"/>
                <a:gd name="connsiteY11" fmla="*/ 971550 h 1666875"/>
                <a:gd name="connsiteX12" fmla="*/ 154125 w 449400"/>
                <a:gd name="connsiteY12" fmla="*/ 1114425 h 1666875"/>
                <a:gd name="connsiteX13" fmla="*/ 192225 w 449400"/>
                <a:gd name="connsiteY13" fmla="*/ 1190625 h 1666875"/>
                <a:gd name="connsiteX14" fmla="*/ 246200 w 449400"/>
                <a:gd name="connsiteY14" fmla="*/ 1257300 h 1666875"/>
                <a:gd name="connsiteX15" fmla="*/ 293825 w 449400"/>
                <a:gd name="connsiteY15" fmla="*/ 1365250 h 1666875"/>
                <a:gd name="connsiteX16" fmla="*/ 312875 w 449400"/>
                <a:gd name="connsiteY16" fmla="*/ 1422400 h 1666875"/>
                <a:gd name="connsiteX17" fmla="*/ 309700 w 449400"/>
                <a:gd name="connsiteY17" fmla="*/ 1441450 h 1666875"/>
                <a:gd name="connsiteX18" fmla="*/ 341450 w 449400"/>
                <a:gd name="connsiteY18" fmla="*/ 1485900 h 1666875"/>
                <a:gd name="connsiteX19" fmla="*/ 382725 w 449400"/>
                <a:gd name="connsiteY19" fmla="*/ 1504950 h 1666875"/>
                <a:gd name="connsiteX20" fmla="*/ 395425 w 449400"/>
                <a:gd name="connsiteY20" fmla="*/ 1562100 h 1666875"/>
                <a:gd name="connsiteX21" fmla="*/ 420825 w 449400"/>
                <a:gd name="connsiteY21" fmla="*/ 1628775 h 1666875"/>
                <a:gd name="connsiteX22" fmla="*/ 449400 w 449400"/>
                <a:gd name="connsiteY22" fmla="*/ 1666875 h 166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49400" h="1666875">
                  <a:moveTo>
                    <a:pt x="71575" y="0"/>
                  </a:moveTo>
                  <a:cubicBezTo>
                    <a:pt x="72368" y="31750"/>
                    <a:pt x="73162" y="63500"/>
                    <a:pt x="68400" y="92075"/>
                  </a:cubicBezTo>
                  <a:cubicBezTo>
                    <a:pt x="63638" y="120650"/>
                    <a:pt x="52525" y="132821"/>
                    <a:pt x="43000" y="171450"/>
                  </a:cubicBezTo>
                  <a:cubicBezTo>
                    <a:pt x="33475" y="210079"/>
                    <a:pt x="18129" y="285221"/>
                    <a:pt x="11250" y="323850"/>
                  </a:cubicBezTo>
                  <a:cubicBezTo>
                    <a:pt x="4371" y="362479"/>
                    <a:pt x="-3567" y="374650"/>
                    <a:pt x="1725" y="403225"/>
                  </a:cubicBezTo>
                  <a:cubicBezTo>
                    <a:pt x="7017" y="431800"/>
                    <a:pt x="36650" y="469900"/>
                    <a:pt x="43000" y="495300"/>
                  </a:cubicBezTo>
                  <a:cubicBezTo>
                    <a:pt x="49350" y="520700"/>
                    <a:pt x="34004" y="535517"/>
                    <a:pt x="39825" y="555625"/>
                  </a:cubicBezTo>
                  <a:cubicBezTo>
                    <a:pt x="45646" y="575733"/>
                    <a:pt x="69987" y="587904"/>
                    <a:pt x="77925" y="615950"/>
                  </a:cubicBezTo>
                  <a:cubicBezTo>
                    <a:pt x="85863" y="643996"/>
                    <a:pt x="81629" y="696383"/>
                    <a:pt x="87450" y="723900"/>
                  </a:cubicBezTo>
                  <a:cubicBezTo>
                    <a:pt x="93271" y="751417"/>
                    <a:pt x="104913" y="759883"/>
                    <a:pt x="112850" y="781050"/>
                  </a:cubicBezTo>
                  <a:cubicBezTo>
                    <a:pt x="120788" y="802217"/>
                    <a:pt x="128725" y="819150"/>
                    <a:pt x="135075" y="850900"/>
                  </a:cubicBezTo>
                  <a:cubicBezTo>
                    <a:pt x="141425" y="882650"/>
                    <a:pt x="147775" y="927629"/>
                    <a:pt x="150950" y="971550"/>
                  </a:cubicBezTo>
                  <a:cubicBezTo>
                    <a:pt x="154125" y="1015471"/>
                    <a:pt x="147246" y="1077913"/>
                    <a:pt x="154125" y="1114425"/>
                  </a:cubicBezTo>
                  <a:cubicBezTo>
                    <a:pt x="161004" y="1150937"/>
                    <a:pt x="176879" y="1166813"/>
                    <a:pt x="192225" y="1190625"/>
                  </a:cubicBezTo>
                  <a:cubicBezTo>
                    <a:pt x="207571" y="1214437"/>
                    <a:pt x="229267" y="1228196"/>
                    <a:pt x="246200" y="1257300"/>
                  </a:cubicBezTo>
                  <a:cubicBezTo>
                    <a:pt x="263133" y="1286404"/>
                    <a:pt x="282713" y="1337733"/>
                    <a:pt x="293825" y="1365250"/>
                  </a:cubicBezTo>
                  <a:cubicBezTo>
                    <a:pt x="304937" y="1392767"/>
                    <a:pt x="310229" y="1409700"/>
                    <a:pt x="312875" y="1422400"/>
                  </a:cubicBezTo>
                  <a:cubicBezTo>
                    <a:pt x="315521" y="1435100"/>
                    <a:pt x="304938" y="1430867"/>
                    <a:pt x="309700" y="1441450"/>
                  </a:cubicBezTo>
                  <a:cubicBezTo>
                    <a:pt x="314463" y="1452033"/>
                    <a:pt x="329279" y="1475317"/>
                    <a:pt x="341450" y="1485900"/>
                  </a:cubicBezTo>
                  <a:cubicBezTo>
                    <a:pt x="353621" y="1496483"/>
                    <a:pt x="373729" y="1492250"/>
                    <a:pt x="382725" y="1504950"/>
                  </a:cubicBezTo>
                  <a:cubicBezTo>
                    <a:pt x="391721" y="1517650"/>
                    <a:pt x="389075" y="1541463"/>
                    <a:pt x="395425" y="1562100"/>
                  </a:cubicBezTo>
                  <a:cubicBezTo>
                    <a:pt x="401775" y="1582737"/>
                    <a:pt x="411829" y="1611313"/>
                    <a:pt x="420825" y="1628775"/>
                  </a:cubicBezTo>
                  <a:cubicBezTo>
                    <a:pt x="429821" y="1646238"/>
                    <a:pt x="439610" y="1656556"/>
                    <a:pt x="449400" y="1666875"/>
                  </a:cubicBezTo>
                </a:path>
              </a:pathLst>
            </a:custGeom>
            <a:noFill/>
            <a:ln w="3810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7" name="Forma livre 966"/>
            <p:cNvSpPr/>
            <p:nvPr/>
          </p:nvSpPr>
          <p:spPr bwMode="auto">
            <a:xfrm>
              <a:off x="6434100" y="1766349"/>
              <a:ext cx="201263" cy="1219520"/>
            </a:xfrm>
            <a:custGeom>
              <a:avLst/>
              <a:gdLst>
                <a:gd name="connsiteX0" fmla="*/ 136630 w 214103"/>
                <a:gd name="connsiteY0" fmla="*/ 1019175 h 1019175"/>
                <a:gd name="connsiteX1" fmla="*/ 92180 w 214103"/>
                <a:gd name="connsiteY1" fmla="*/ 923925 h 1019175"/>
                <a:gd name="connsiteX2" fmla="*/ 44555 w 214103"/>
                <a:gd name="connsiteY2" fmla="*/ 800100 h 1019175"/>
                <a:gd name="connsiteX3" fmla="*/ 15980 w 214103"/>
                <a:gd name="connsiteY3" fmla="*/ 682625 h 1019175"/>
                <a:gd name="connsiteX4" fmla="*/ 105 w 214103"/>
                <a:gd name="connsiteY4" fmla="*/ 558800 h 1019175"/>
                <a:gd name="connsiteX5" fmla="*/ 12805 w 214103"/>
                <a:gd name="connsiteY5" fmla="*/ 492125 h 1019175"/>
                <a:gd name="connsiteX6" fmla="*/ 73130 w 214103"/>
                <a:gd name="connsiteY6" fmla="*/ 447675 h 1019175"/>
                <a:gd name="connsiteX7" fmla="*/ 89005 w 214103"/>
                <a:gd name="connsiteY7" fmla="*/ 409575 h 1019175"/>
                <a:gd name="connsiteX8" fmla="*/ 63605 w 214103"/>
                <a:gd name="connsiteY8" fmla="*/ 358775 h 1019175"/>
                <a:gd name="connsiteX9" fmla="*/ 130280 w 214103"/>
                <a:gd name="connsiteY9" fmla="*/ 285750 h 1019175"/>
                <a:gd name="connsiteX10" fmla="*/ 165205 w 214103"/>
                <a:gd name="connsiteY10" fmla="*/ 219075 h 1019175"/>
                <a:gd name="connsiteX11" fmla="*/ 212830 w 214103"/>
                <a:gd name="connsiteY11" fmla="*/ 120650 h 1019175"/>
                <a:gd name="connsiteX12" fmla="*/ 200130 w 214103"/>
                <a:gd name="connsiteY12" fmla="*/ 53975 h 1019175"/>
                <a:gd name="connsiteX13" fmla="*/ 196955 w 214103"/>
                <a:gd name="connsiteY13" fmla="*/ 0 h 1019175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298555 w 298555"/>
                <a:gd name="connsiteY13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263630 w 298555"/>
                <a:gd name="connsiteY13" fmla="*/ 47625 h 1308100"/>
                <a:gd name="connsiteX14" fmla="*/ 298555 w 298555"/>
                <a:gd name="connsiteY14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235055 w 298555"/>
                <a:gd name="connsiteY13" fmla="*/ 111125 h 1308100"/>
                <a:gd name="connsiteX14" fmla="*/ 263630 w 298555"/>
                <a:gd name="connsiteY14" fmla="*/ 47625 h 1308100"/>
                <a:gd name="connsiteX15" fmla="*/ 298555 w 298555"/>
                <a:gd name="connsiteY15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216005 w 298555"/>
                <a:gd name="connsiteY13" fmla="*/ 215900 h 1308100"/>
                <a:gd name="connsiteX14" fmla="*/ 235055 w 298555"/>
                <a:gd name="connsiteY14" fmla="*/ 111125 h 1308100"/>
                <a:gd name="connsiteX15" fmla="*/ 263630 w 298555"/>
                <a:gd name="connsiteY15" fmla="*/ 47625 h 1308100"/>
                <a:gd name="connsiteX16" fmla="*/ 298555 w 298555"/>
                <a:gd name="connsiteY16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00130 w 298555"/>
                <a:gd name="connsiteY12" fmla="*/ 342900 h 1308100"/>
                <a:gd name="connsiteX13" fmla="*/ 181080 w 298555"/>
                <a:gd name="connsiteY13" fmla="*/ 307975 h 1308100"/>
                <a:gd name="connsiteX14" fmla="*/ 216005 w 298555"/>
                <a:gd name="connsiteY14" fmla="*/ 215900 h 1308100"/>
                <a:gd name="connsiteX15" fmla="*/ 235055 w 298555"/>
                <a:gd name="connsiteY15" fmla="*/ 111125 h 1308100"/>
                <a:gd name="connsiteX16" fmla="*/ 263630 w 298555"/>
                <a:gd name="connsiteY16" fmla="*/ 47625 h 1308100"/>
                <a:gd name="connsiteX17" fmla="*/ 298555 w 298555"/>
                <a:gd name="connsiteY17" fmla="*/ 0 h 1308100"/>
                <a:gd name="connsiteX0" fmla="*/ 136630 w 298555"/>
                <a:gd name="connsiteY0" fmla="*/ 1308100 h 1308100"/>
                <a:gd name="connsiteX1" fmla="*/ 92180 w 298555"/>
                <a:gd name="connsiteY1" fmla="*/ 1212850 h 1308100"/>
                <a:gd name="connsiteX2" fmla="*/ 44555 w 298555"/>
                <a:gd name="connsiteY2" fmla="*/ 1089025 h 1308100"/>
                <a:gd name="connsiteX3" fmla="*/ 15980 w 298555"/>
                <a:gd name="connsiteY3" fmla="*/ 971550 h 1308100"/>
                <a:gd name="connsiteX4" fmla="*/ 105 w 298555"/>
                <a:gd name="connsiteY4" fmla="*/ 847725 h 1308100"/>
                <a:gd name="connsiteX5" fmla="*/ 12805 w 298555"/>
                <a:gd name="connsiteY5" fmla="*/ 781050 h 1308100"/>
                <a:gd name="connsiteX6" fmla="*/ 73130 w 298555"/>
                <a:gd name="connsiteY6" fmla="*/ 736600 h 1308100"/>
                <a:gd name="connsiteX7" fmla="*/ 89005 w 298555"/>
                <a:gd name="connsiteY7" fmla="*/ 698500 h 1308100"/>
                <a:gd name="connsiteX8" fmla="*/ 63605 w 298555"/>
                <a:gd name="connsiteY8" fmla="*/ 647700 h 1308100"/>
                <a:gd name="connsiteX9" fmla="*/ 130280 w 298555"/>
                <a:gd name="connsiteY9" fmla="*/ 574675 h 1308100"/>
                <a:gd name="connsiteX10" fmla="*/ 165205 w 298555"/>
                <a:gd name="connsiteY10" fmla="*/ 508000 h 1308100"/>
                <a:gd name="connsiteX11" fmla="*/ 212830 w 298555"/>
                <a:gd name="connsiteY11" fmla="*/ 409575 h 1308100"/>
                <a:gd name="connsiteX12" fmla="*/ 235055 w 298555"/>
                <a:gd name="connsiteY12" fmla="*/ 361950 h 1308100"/>
                <a:gd name="connsiteX13" fmla="*/ 181080 w 298555"/>
                <a:gd name="connsiteY13" fmla="*/ 307975 h 1308100"/>
                <a:gd name="connsiteX14" fmla="*/ 216005 w 298555"/>
                <a:gd name="connsiteY14" fmla="*/ 215900 h 1308100"/>
                <a:gd name="connsiteX15" fmla="*/ 235055 w 298555"/>
                <a:gd name="connsiteY15" fmla="*/ 111125 h 1308100"/>
                <a:gd name="connsiteX16" fmla="*/ 263630 w 298555"/>
                <a:gd name="connsiteY16" fmla="*/ 47625 h 1308100"/>
                <a:gd name="connsiteX17" fmla="*/ 298555 w 298555"/>
                <a:gd name="connsiteY17" fmla="*/ 0 h 1308100"/>
                <a:gd name="connsiteX0" fmla="*/ 136630 w 368405"/>
                <a:gd name="connsiteY0" fmla="*/ 1412875 h 1412875"/>
                <a:gd name="connsiteX1" fmla="*/ 92180 w 368405"/>
                <a:gd name="connsiteY1" fmla="*/ 1317625 h 1412875"/>
                <a:gd name="connsiteX2" fmla="*/ 44555 w 368405"/>
                <a:gd name="connsiteY2" fmla="*/ 1193800 h 1412875"/>
                <a:gd name="connsiteX3" fmla="*/ 15980 w 368405"/>
                <a:gd name="connsiteY3" fmla="*/ 1076325 h 1412875"/>
                <a:gd name="connsiteX4" fmla="*/ 105 w 368405"/>
                <a:gd name="connsiteY4" fmla="*/ 952500 h 1412875"/>
                <a:gd name="connsiteX5" fmla="*/ 12805 w 368405"/>
                <a:gd name="connsiteY5" fmla="*/ 885825 h 1412875"/>
                <a:gd name="connsiteX6" fmla="*/ 73130 w 368405"/>
                <a:gd name="connsiteY6" fmla="*/ 841375 h 1412875"/>
                <a:gd name="connsiteX7" fmla="*/ 89005 w 368405"/>
                <a:gd name="connsiteY7" fmla="*/ 803275 h 1412875"/>
                <a:gd name="connsiteX8" fmla="*/ 63605 w 368405"/>
                <a:gd name="connsiteY8" fmla="*/ 752475 h 1412875"/>
                <a:gd name="connsiteX9" fmla="*/ 130280 w 368405"/>
                <a:gd name="connsiteY9" fmla="*/ 679450 h 1412875"/>
                <a:gd name="connsiteX10" fmla="*/ 165205 w 368405"/>
                <a:gd name="connsiteY10" fmla="*/ 612775 h 1412875"/>
                <a:gd name="connsiteX11" fmla="*/ 212830 w 368405"/>
                <a:gd name="connsiteY11" fmla="*/ 514350 h 1412875"/>
                <a:gd name="connsiteX12" fmla="*/ 235055 w 368405"/>
                <a:gd name="connsiteY12" fmla="*/ 466725 h 1412875"/>
                <a:gd name="connsiteX13" fmla="*/ 181080 w 368405"/>
                <a:gd name="connsiteY13" fmla="*/ 412750 h 1412875"/>
                <a:gd name="connsiteX14" fmla="*/ 216005 w 368405"/>
                <a:gd name="connsiteY14" fmla="*/ 320675 h 1412875"/>
                <a:gd name="connsiteX15" fmla="*/ 235055 w 368405"/>
                <a:gd name="connsiteY15" fmla="*/ 215900 h 1412875"/>
                <a:gd name="connsiteX16" fmla="*/ 263630 w 368405"/>
                <a:gd name="connsiteY16" fmla="*/ 152400 h 1412875"/>
                <a:gd name="connsiteX17" fmla="*/ 368405 w 368405"/>
                <a:gd name="connsiteY17" fmla="*/ 0 h 1412875"/>
                <a:gd name="connsiteX0" fmla="*/ 136630 w 368405"/>
                <a:gd name="connsiteY0" fmla="*/ 1412875 h 1412875"/>
                <a:gd name="connsiteX1" fmla="*/ 92180 w 368405"/>
                <a:gd name="connsiteY1" fmla="*/ 1317625 h 1412875"/>
                <a:gd name="connsiteX2" fmla="*/ 44555 w 368405"/>
                <a:gd name="connsiteY2" fmla="*/ 1193800 h 1412875"/>
                <a:gd name="connsiteX3" fmla="*/ 15980 w 368405"/>
                <a:gd name="connsiteY3" fmla="*/ 1076325 h 1412875"/>
                <a:gd name="connsiteX4" fmla="*/ 105 w 368405"/>
                <a:gd name="connsiteY4" fmla="*/ 952500 h 1412875"/>
                <a:gd name="connsiteX5" fmla="*/ 12805 w 368405"/>
                <a:gd name="connsiteY5" fmla="*/ 885825 h 1412875"/>
                <a:gd name="connsiteX6" fmla="*/ 73130 w 368405"/>
                <a:gd name="connsiteY6" fmla="*/ 841375 h 1412875"/>
                <a:gd name="connsiteX7" fmla="*/ 89005 w 368405"/>
                <a:gd name="connsiteY7" fmla="*/ 803275 h 1412875"/>
                <a:gd name="connsiteX8" fmla="*/ 63605 w 368405"/>
                <a:gd name="connsiteY8" fmla="*/ 752475 h 1412875"/>
                <a:gd name="connsiteX9" fmla="*/ 130280 w 368405"/>
                <a:gd name="connsiteY9" fmla="*/ 679450 h 1412875"/>
                <a:gd name="connsiteX10" fmla="*/ 165205 w 368405"/>
                <a:gd name="connsiteY10" fmla="*/ 612775 h 1412875"/>
                <a:gd name="connsiteX11" fmla="*/ 212830 w 368405"/>
                <a:gd name="connsiteY11" fmla="*/ 514350 h 1412875"/>
                <a:gd name="connsiteX12" fmla="*/ 235055 w 368405"/>
                <a:gd name="connsiteY12" fmla="*/ 466725 h 1412875"/>
                <a:gd name="connsiteX13" fmla="*/ 181080 w 368405"/>
                <a:gd name="connsiteY13" fmla="*/ 412750 h 1412875"/>
                <a:gd name="connsiteX14" fmla="*/ 216005 w 368405"/>
                <a:gd name="connsiteY14" fmla="*/ 320675 h 1412875"/>
                <a:gd name="connsiteX15" fmla="*/ 235055 w 368405"/>
                <a:gd name="connsiteY15" fmla="*/ 215900 h 1412875"/>
                <a:gd name="connsiteX16" fmla="*/ 263630 w 368405"/>
                <a:gd name="connsiteY16" fmla="*/ 152400 h 1412875"/>
                <a:gd name="connsiteX17" fmla="*/ 301730 w 368405"/>
                <a:gd name="connsiteY17" fmla="*/ 92076 h 1412875"/>
                <a:gd name="connsiteX18" fmla="*/ 368405 w 368405"/>
                <a:gd name="connsiteY18" fmla="*/ 0 h 1412875"/>
                <a:gd name="connsiteX0" fmla="*/ 136630 w 303940"/>
                <a:gd name="connsiteY0" fmla="*/ 1387475 h 1387475"/>
                <a:gd name="connsiteX1" fmla="*/ 92180 w 303940"/>
                <a:gd name="connsiteY1" fmla="*/ 1292225 h 1387475"/>
                <a:gd name="connsiteX2" fmla="*/ 44555 w 303940"/>
                <a:gd name="connsiteY2" fmla="*/ 1168400 h 1387475"/>
                <a:gd name="connsiteX3" fmla="*/ 15980 w 303940"/>
                <a:gd name="connsiteY3" fmla="*/ 1050925 h 1387475"/>
                <a:gd name="connsiteX4" fmla="*/ 105 w 303940"/>
                <a:gd name="connsiteY4" fmla="*/ 927100 h 1387475"/>
                <a:gd name="connsiteX5" fmla="*/ 12805 w 303940"/>
                <a:gd name="connsiteY5" fmla="*/ 860425 h 1387475"/>
                <a:gd name="connsiteX6" fmla="*/ 73130 w 303940"/>
                <a:gd name="connsiteY6" fmla="*/ 815975 h 1387475"/>
                <a:gd name="connsiteX7" fmla="*/ 89005 w 303940"/>
                <a:gd name="connsiteY7" fmla="*/ 777875 h 1387475"/>
                <a:gd name="connsiteX8" fmla="*/ 63605 w 303940"/>
                <a:gd name="connsiteY8" fmla="*/ 727075 h 1387475"/>
                <a:gd name="connsiteX9" fmla="*/ 130280 w 303940"/>
                <a:gd name="connsiteY9" fmla="*/ 654050 h 1387475"/>
                <a:gd name="connsiteX10" fmla="*/ 165205 w 303940"/>
                <a:gd name="connsiteY10" fmla="*/ 587375 h 1387475"/>
                <a:gd name="connsiteX11" fmla="*/ 212830 w 303940"/>
                <a:gd name="connsiteY11" fmla="*/ 488950 h 1387475"/>
                <a:gd name="connsiteX12" fmla="*/ 235055 w 303940"/>
                <a:gd name="connsiteY12" fmla="*/ 441325 h 1387475"/>
                <a:gd name="connsiteX13" fmla="*/ 181080 w 303940"/>
                <a:gd name="connsiteY13" fmla="*/ 387350 h 1387475"/>
                <a:gd name="connsiteX14" fmla="*/ 216005 w 303940"/>
                <a:gd name="connsiteY14" fmla="*/ 295275 h 1387475"/>
                <a:gd name="connsiteX15" fmla="*/ 235055 w 303940"/>
                <a:gd name="connsiteY15" fmla="*/ 190500 h 1387475"/>
                <a:gd name="connsiteX16" fmla="*/ 263630 w 303940"/>
                <a:gd name="connsiteY16" fmla="*/ 127000 h 1387475"/>
                <a:gd name="connsiteX17" fmla="*/ 301730 w 303940"/>
                <a:gd name="connsiteY17" fmla="*/ 66676 h 1387475"/>
                <a:gd name="connsiteX18" fmla="*/ 238230 w 303940"/>
                <a:gd name="connsiteY18" fmla="*/ 0 h 1387475"/>
                <a:gd name="connsiteX0" fmla="*/ 136630 w 301766"/>
                <a:gd name="connsiteY0" fmla="*/ 1387475 h 1387475"/>
                <a:gd name="connsiteX1" fmla="*/ 92180 w 301766"/>
                <a:gd name="connsiteY1" fmla="*/ 1292225 h 1387475"/>
                <a:gd name="connsiteX2" fmla="*/ 44555 w 301766"/>
                <a:gd name="connsiteY2" fmla="*/ 1168400 h 1387475"/>
                <a:gd name="connsiteX3" fmla="*/ 15980 w 301766"/>
                <a:gd name="connsiteY3" fmla="*/ 1050925 h 1387475"/>
                <a:gd name="connsiteX4" fmla="*/ 105 w 301766"/>
                <a:gd name="connsiteY4" fmla="*/ 927100 h 1387475"/>
                <a:gd name="connsiteX5" fmla="*/ 12805 w 301766"/>
                <a:gd name="connsiteY5" fmla="*/ 860425 h 1387475"/>
                <a:gd name="connsiteX6" fmla="*/ 73130 w 301766"/>
                <a:gd name="connsiteY6" fmla="*/ 815975 h 1387475"/>
                <a:gd name="connsiteX7" fmla="*/ 89005 w 301766"/>
                <a:gd name="connsiteY7" fmla="*/ 777875 h 1387475"/>
                <a:gd name="connsiteX8" fmla="*/ 63605 w 301766"/>
                <a:gd name="connsiteY8" fmla="*/ 727075 h 1387475"/>
                <a:gd name="connsiteX9" fmla="*/ 130280 w 301766"/>
                <a:gd name="connsiteY9" fmla="*/ 654050 h 1387475"/>
                <a:gd name="connsiteX10" fmla="*/ 165205 w 301766"/>
                <a:gd name="connsiteY10" fmla="*/ 587375 h 1387475"/>
                <a:gd name="connsiteX11" fmla="*/ 212830 w 301766"/>
                <a:gd name="connsiteY11" fmla="*/ 488950 h 1387475"/>
                <a:gd name="connsiteX12" fmla="*/ 235055 w 301766"/>
                <a:gd name="connsiteY12" fmla="*/ 441325 h 1387475"/>
                <a:gd name="connsiteX13" fmla="*/ 181080 w 301766"/>
                <a:gd name="connsiteY13" fmla="*/ 387350 h 1387475"/>
                <a:gd name="connsiteX14" fmla="*/ 216005 w 301766"/>
                <a:gd name="connsiteY14" fmla="*/ 295275 h 1387475"/>
                <a:gd name="connsiteX15" fmla="*/ 235055 w 301766"/>
                <a:gd name="connsiteY15" fmla="*/ 190500 h 1387475"/>
                <a:gd name="connsiteX16" fmla="*/ 263630 w 301766"/>
                <a:gd name="connsiteY16" fmla="*/ 127000 h 1387475"/>
                <a:gd name="connsiteX17" fmla="*/ 301730 w 301766"/>
                <a:gd name="connsiteY17" fmla="*/ 66676 h 1387475"/>
                <a:gd name="connsiteX18" fmla="*/ 269980 w 301766"/>
                <a:gd name="connsiteY18" fmla="*/ 22226 h 1387475"/>
                <a:gd name="connsiteX19" fmla="*/ 238230 w 301766"/>
                <a:gd name="connsiteY19" fmla="*/ 0 h 1387475"/>
                <a:gd name="connsiteX0" fmla="*/ 136630 w 301762"/>
                <a:gd name="connsiteY0" fmla="*/ 1387475 h 1387475"/>
                <a:gd name="connsiteX1" fmla="*/ 92180 w 301762"/>
                <a:gd name="connsiteY1" fmla="*/ 1292225 h 1387475"/>
                <a:gd name="connsiteX2" fmla="*/ 44555 w 301762"/>
                <a:gd name="connsiteY2" fmla="*/ 1168400 h 1387475"/>
                <a:gd name="connsiteX3" fmla="*/ 15980 w 301762"/>
                <a:gd name="connsiteY3" fmla="*/ 1050925 h 1387475"/>
                <a:gd name="connsiteX4" fmla="*/ 105 w 301762"/>
                <a:gd name="connsiteY4" fmla="*/ 927100 h 1387475"/>
                <a:gd name="connsiteX5" fmla="*/ 12805 w 301762"/>
                <a:gd name="connsiteY5" fmla="*/ 860425 h 1387475"/>
                <a:gd name="connsiteX6" fmla="*/ 73130 w 301762"/>
                <a:gd name="connsiteY6" fmla="*/ 815975 h 1387475"/>
                <a:gd name="connsiteX7" fmla="*/ 89005 w 301762"/>
                <a:gd name="connsiteY7" fmla="*/ 777875 h 1387475"/>
                <a:gd name="connsiteX8" fmla="*/ 63605 w 301762"/>
                <a:gd name="connsiteY8" fmla="*/ 727075 h 1387475"/>
                <a:gd name="connsiteX9" fmla="*/ 130280 w 301762"/>
                <a:gd name="connsiteY9" fmla="*/ 654050 h 1387475"/>
                <a:gd name="connsiteX10" fmla="*/ 165205 w 301762"/>
                <a:gd name="connsiteY10" fmla="*/ 587375 h 1387475"/>
                <a:gd name="connsiteX11" fmla="*/ 212830 w 301762"/>
                <a:gd name="connsiteY11" fmla="*/ 488950 h 1387475"/>
                <a:gd name="connsiteX12" fmla="*/ 235055 w 301762"/>
                <a:gd name="connsiteY12" fmla="*/ 441325 h 1387475"/>
                <a:gd name="connsiteX13" fmla="*/ 181080 w 301762"/>
                <a:gd name="connsiteY13" fmla="*/ 387350 h 1387475"/>
                <a:gd name="connsiteX14" fmla="*/ 216005 w 301762"/>
                <a:gd name="connsiteY14" fmla="*/ 295275 h 1387475"/>
                <a:gd name="connsiteX15" fmla="*/ 235055 w 301762"/>
                <a:gd name="connsiteY15" fmla="*/ 190500 h 1387475"/>
                <a:gd name="connsiteX16" fmla="*/ 263630 w 301762"/>
                <a:gd name="connsiteY16" fmla="*/ 127000 h 1387475"/>
                <a:gd name="connsiteX17" fmla="*/ 301730 w 301762"/>
                <a:gd name="connsiteY17" fmla="*/ 66676 h 1387475"/>
                <a:gd name="connsiteX18" fmla="*/ 266805 w 301762"/>
                <a:gd name="connsiteY18" fmla="*/ 41276 h 1387475"/>
                <a:gd name="connsiteX19" fmla="*/ 238230 w 301762"/>
                <a:gd name="connsiteY19" fmla="*/ 0 h 1387475"/>
                <a:gd name="connsiteX0" fmla="*/ 136630 w 301762"/>
                <a:gd name="connsiteY0" fmla="*/ 1660525 h 1660525"/>
                <a:gd name="connsiteX1" fmla="*/ 92180 w 301762"/>
                <a:gd name="connsiteY1" fmla="*/ 1565275 h 1660525"/>
                <a:gd name="connsiteX2" fmla="*/ 44555 w 301762"/>
                <a:gd name="connsiteY2" fmla="*/ 1441450 h 1660525"/>
                <a:gd name="connsiteX3" fmla="*/ 15980 w 301762"/>
                <a:gd name="connsiteY3" fmla="*/ 1323975 h 1660525"/>
                <a:gd name="connsiteX4" fmla="*/ 105 w 301762"/>
                <a:gd name="connsiteY4" fmla="*/ 1200150 h 1660525"/>
                <a:gd name="connsiteX5" fmla="*/ 12805 w 301762"/>
                <a:gd name="connsiteY5" fmla="*/ 1133475 h 1660525"/>
                <a:gd name="connsiteX6" fmla="*/ 73130 w 301762"/>
                <a:gd name="connsiteY6" fmla="*/ 1089025 h 1660525"/>
                <a:gd name="connsiteX7" fmla="*/ 89005 w 301762"/>
                <a:gd name="connsiteY7" fmla="*/ 1050925 h 1660525"/>
                <a:gd name="connsiteX8" fmla="*/ 63605 w 301762"/>
                <a:gd name="connsiteY8" fmla="*/ 1000125 h 1660525"/>
                <a:gd name="connsiteX9" fmla="*/ 130280 w 301762"/>
                <a:gd name="connsiteY9" fmla="*/ 927100 h 1660525"/>
                <a:gd name="connsiteX10" fmla="*/ 165205 w 301762"/>
                <a:gd name="connsiteY10" fmla="*/ 860425 h 1660525"/>
                <a:gd name="connsiteX11" fmla="*/ 212830 w 301762"/>
                <a:gd name="connsiteY11" fmla="*/ 762000 h 1660525"/>
                <a:gd name="connsiteX12" fmla="*/ 235055 w 301762"/>
                <a:gd name="connsiteY12" fmla="*/ 714375 h 1660525"/>
                <a:gd name="connsiteX13" fmla="*/ 181080 w 301762"/>
                <a:gd name="connsiteY13" fmla="*/ 660400 h 1660525"/>
                <a:gd name="connsiteX14" fmla="*/ 216005 w 301762"/>
                <a:gd name="connsiteY14" fmla="*/ 568325 h 1660525"/>
                <a:gd name="connsiteX15" fmla="*/ 235055 w 301762"/>
                <a:gd name="connsiteY15" fmla="*/ 463550 h 1660525"/>
                <a:gd name="connsiteX16" fmla="*/ 263630 w 301762"/>
                <a:gd name="connsiteY16" fmla="*/ 400050 h 1660525"/>
                <a:gd name="connsiteX17" fmla="*/ 301730 w 301762"/>
                <a:gd name="connsiteY17" fmla="*/ 339726 h 1660525"/>
                <a:gd name="connsiteX18" fmla="*/ 266805 w 301762"/>
                <a:gd name="connsiteY18" fmla="*/ 314326 h 1660525"/>
                <a:gd name="connsiteX19" fmla="*/ 168380 w 301762"/>
                <a:gd name="connsiteY19" fmla="*/ 0 h 1660525"/>
                <a:gd name="connsiteX0" fmla="*/ 136630 w 301775"/>
                <a:gd name="connsiteY0" fmla="*/ 1660525 h 1660525"/>
                <a:gd name="connsiteX1" fmla="*/ 92180 w 301775"/>
                <a:gd name="connsiteY1" fmla="*/ 1565275 h 1660525"/>
                <a:gd name="connsiteX2" fmla="*/ 44555 w 301775"/>
                <a:gd name="connsiteY2" fmla="*/ 1441450 h 1660525"/>
                <a:gd name="connsiteX3" fmla="*/ 15980 w 301775"/>
                <a:gd name="connsiteY3" fmla="*/ 1323975 h 1660525"/>
                <a:gd name="connsiteX4" fmla="*/ 105 w 301775"/>
                <a:gd name="connsiteY4" fmla="*/ 1200150 h 1660525"/>
                <a:gd name="connsiteX5" fmla="*/ 12805 w 301775"/>
                <a:gd name="connsiteY5" fmla="*/ 1133475 h 1660525"/>
                <a:gd name="connsiteX6" fmla="*/ 73130 w 301775"/>
                <a:gd name="connsiteY6" fmla="*/ 1089025 h 1660525"/>
                <a:gd name="connsiteX7" fmla="*/ 89005 w 301775"/>
                <a:gd name="connsiteY7" fmla="*/ 1050925 h 1660525"/>
                <a:gd name="connsiteX8" fmla="*/ 63605 w 301775"/>
                <a:gd name="connsiteY8" fmla="*/ 1000125 h 1660525"/>
                <a:gd name="connsiteX9" fmla="*/ 130280 w 301775"/>
                <a:gd name="connsiteY9" fmla="*/ 927100 h 1660525"/>
                <a:gd name="connsiteX10" fmla="*/ 165205 w 301775"/>
                <a:gd name="connsiteY10" fmla="*/ 860425 h 1660525"/>
                <a:gd name="connsiteX11" fmla="*/ 212830 w 301775"/>
                <a:gd name="connsiteY11" fmla="*/ 762000 h 1660525"/>
                <a:gd name="connsiteX12" fmla="*/ 235055 w 301775"/>
                <a:gd name="connsiteY12" fmla="*/ 714375 h 1660525"/>
                <a:gd name="connsiteX13" fmla="*/ 181080 w 301775"/>
                <a:gd name="connsiteY13" fmla="*/ 660400 h 1660525"/>
                <a:gd name="connsiteX14" fmla="*/ 216005 w 301775"/>
                <a:gd name="connsiteY14" fmla="*/ 568325 h 1660525"/>
                <a:gd name="connsiteX15" fmla="*/ 235055 w 301775"/>
                <a:gd name="connsiteY15" fmla="*/ 463550 h 1660525"/>
                <a:gd name="connsiteX16" fmla="*/ 263630 w 301775"/>
                <a:gd name="connsiteY16" fmla="*/ 400050 h 1660525"/>
                <a:gd name="connsiteX17" fmla="*/ 301730 w 301775"/>
                <a:gd name="connsiteY17" fmla="*/ 339726 h 1660525"/>
                <a:gd name="connsiteX18" fmla="*/ 266805 w 301775"/>
                <a:gd name="connsiteY18" fmla="*/ 314326 h 1660525"/>
                <a:gd name="connsiteX19" fmla="*/ 190605 w 301775"/>
                <a:gd name="connsiteY19" fmla="*/ 82551 h 1660525"/>
                <a:gd name="connsiteX20" fmla="*/ 168380 w 301775"/>
                <a:gd name="connsiteY20" fmla="*/ 0 h 1660525"/>
                <a:gd name="connsiteX0" fmla="*/ 136630 w 301775"/>
                <a:gd name="connsiteY0" fmla="*/ 1660525 h 1660525"/>
                <a:gd name="connsiteX1" fmla="*/ 92180 w 301775"/>
                <a:gd name="connsiteY1" fmla="*/ 1565275 h 1660525"/>
                <a:gd name="connsiteX2" fmla="*/ 44555 w 301775"/>
                <a:gd name="connsiteY2" fmla="*/ 1441450 h 1660525"/>
                <a:gd name="connsiteX3" fmla="*/ 15980 w 301775"/>
                <a:gd name="connsiteY3" fmla="*/ 1323975 h 1660525"/>
                <a:gd name="connsiteX4" fmla="*/ 105 w 301775"/>
                <a:gd name="connsiteY4" fmla="*/ 1200150 h 1660525"/>
                <a:gd name="connsiteX5" fmla="*/ 12805 w 301775"/>
                <a:gd name="connsiteY5" fmla="*/ 1133475 h 1660525"/>
                <a:gd name="connsiteX6" fmla="*/ 73130 w 301775"/>
                <a:gd name="connsiteY6" fmla="*/ 1089025 h 1660525"/>
                <a:gd name="connsiteX7" fmla="*/ 89005 w 301775"/>
                <a:gd name="connsiteY7" fmla="*/ 1050925 h 1660525"/>
                <a:gd name="connsiteX8" fmla="*/ 63605 w 301775"/>
                <a:gd name="connsiteY8" fmla="*/ 1000125 h 1660525"/>
                <a:gd name="connsiteX9" fmla="*/ 130280 w 301775"/>
                <a:gd name="connsiteY9" fmla="*/ 927100 h 1660525"/>
                <a:gd name="connsiteX10" fmla="*/ 165205 w 301775"/>
                <a:gd name="connsiteY10" fmla="*/ 860425 h 1660525"/>
                <a:gd name="connsiteX11" fmla="*/ 212830 w 301775"/>
                <a:gd name="connsiteY11" fmla="*/ 762000 h 1660525"/>
                <a:gd name="connsiteX12" fmla="*/ 235055 w 301775"/>
                <a:gd name="connsiteY12" fmla="*/ 714375 h 1660525"/>
                <a:gd name="connsiteX13" fmla="*/ 181080 w 301775"/>
                <a:gd name="connsiteY13" fmla="*/ 660400 h 1660525"/>
                <a:gd name="connsiteX14" fmla="*/ 216005 w 301775"/>
                <a:gd name="connsiteY14" fmla="*/ 568325 h 1660525"/>
                <a:gd name="connsiteX15" fmla="*/ 235055 w 301775"/>
                <a:gd name="connsiteY15" fmla="*/ 463550 h 1660525"/>
                <a:gd name="connsiteX16" fmla="*/ 263630 w 301775"/>
                <a:gd name="connsiteY16" fmla="*/ 400050 h 1660525"/>
                <a:gd name="connsiteX17" fmla="*/ 301730 w 301775"/>
                <a:gd name="connsiteY17" fmla="*/ 339726 h 1660525"/>
                <a:gd name="connsiteX18" fmla="*/ 266805 w 301775"/>
                <a:gd name="connsiteY18" fmla="*/ 314326 h 1660525"/>
                <a:gd name="connsiteX19" fmla="*/ 174730 w 301775"/>
                <a:gd name="connsiteY19" fmla="*/ 66676 h 1660525"/>
                <a:gd name="connsiteX20" fmla="*/ 168380 w 301775"/>
                <a:gd name="connsiteY20" fmla="*/ 0 h 1660525"/>
                <a:gd name="connsiteX0" fmla="*/ 136630 w 273749"/>
                <a:gd name="connsiteY0" fmla="*/ 1660525 h 1660525"/>
                <a:gd name="connsiteX1" fmla="*/ 92180 w 273749"/>
                <a:gd name="connsiteY1" fmla="*/ 1565275 h 1660525"/>
                <a:gd name="connsiteX2" fmla="*/ 44555 w 273749"/>
                <a:gd name="connsiteY2" fmla="*/ 1441450 h 1660525"/>
                <a:gd name="connsiteX3" fmla="*/ 15980 w 273749"/>
                <a:gd name="connsiteY3" fmla="*/ 1323975 h 1660525"/>
                <a:gd name="connsiteX4" fmla="*/ 105 w 273749"/>
                <a:gd name="connsiteY4" fmla="*/ 1200150 h 1660525"/>
                <a:gd name="connsiteX5" fmla="*/ 12805 w 273749"/>
                <a:gd name="connsiteY5" fmla="*/ 1133475 h 1660525"/>
                <a:gd name="connsiteX6" fmla="*/ 73130 w 273749"/>
                <a:gd name="connsiteY6" fmla="*/ 1089025 h 1660525"/>
                <a:gd name="connsiteX7" fmla="*/ 89005 w 273749"/>
                <a:gd name="connsiteY7" fmla="*/ 1050925 h 1660525"/>
                <a:gd name="connsiteX8" fmla="*/ 63605 w 273749"/>
                <a:gd name="connsiteY8" fmla="*/ 1000125 h 1660525"/>
                <a:gd name="connsiteX9" fmla="*/ 130280 w 273749"/>
                <a:gd name="connsiteY9" fmla="*/ 927100 h 1660525"/>
                <a:gd name="connsiteX10" fmla="*/ 165205 w 273749"/>
                <a:gd name="connsiteY10" fmla="*/ 860425 h 1660525"/>
                <a:gd name="connsiteX11" fmla="*/ 212830 w 273749"/>
                <a:gd name="connsiteY11" fmla="*/ 762000 h 1660525"/>
                <a:gd name="connsiteX12" fmla="*/ 235055 w 273749"/>
                <a:gd name="connsiteY12" fmla="*/ 714375 h 1660525"/>
                <a:gd name="connsiteX13" fmla="*/ 181080 w 273749"/>
                <a:gd name="connsiteY13" fmla="*/ 660400 h 1660525"/>
                <a:gd name="connsiteX14" fmla="*/ 216005 w 273749"/>
                <a:gd name="connsiteY14" fmla="*/ 568325 h 1660525"/>
                <a:gd name="connsiteX15" fmla="*/ 235055 w 273749"/>
                <a:gd name="connsiteY15" fmla="*/ 463550 h 1660525"/>
                <a:gd name="connsiteX16" fmla="*/ 263630 w 273749"/>
                <a:gd name="connsiteY16" fmla="*/ 400050 h 1660525"/>
                <a:gd name="connsiteX17" fmla="*/ 266805 w 273749"/>
                <a:gd name="connsiteY17" fmla="*/ 314326 h 1660525"/>
                <a:gd name="connsiteX18" fmla="*/ 174730 w 273749"/>
                <a:gd name="connsiteY18" fmla="*/ 66676 h 1660525"/>
                <a:gd name="connsiteX19" fmla="*/ 168380 w 273749"/>
                <a:gd name="connsiteY19" fmla="*/ 0 h 1660525"/>
                <a:gd name="connsiteX0" fmla="*/ 136630 w 273749"/>
                <a:gd name="connsiteY0" fmla="*/ 1660525 h 1660525"/>
                <a:gd name="connsiteX1" fmla="*/ 92180 w 273749"/>
                <a:gd name="connsiteY1" fmla="*/ 1565275 h 1660525"/>
                <a:gd name="connsiteX2" fmla="*/ 44555 w 273749"/>
                <a:gd name="connsiteY2" fmla="*/ 1441450 h 1660525"/>
                <a:gd name="connsiteX3" fmla="*/ 15980 w 273749"/>
                <a:gd name="connsiteY3" fmla="*/ 1323975 h 1660525"/>
                <a:gd name="connsiteX4" fmla="*/ 105 w 273749"/>
                <a:gd name="connsiteY4" fmla="*/ 1200150 h 1660525"/>
                <a:gd name="connsiteX5" fmla="*/ 12805 w 273749"/>
                <a:gd name="connsiteY5" fmla="*/ 1133475 h 1660525"/>
                <a:gd name="connsiteX6" fmla="*/ 73130 w 273749"/>
                <a:gd name="connsiteY6" fmla="*/ 1089025 h 1660525"/>
                <a:gd name="connsiteX7" fmla="*/ 89005 w 273749"/>
                <a:gd name="connsiteY7" fmla="*/ 1050925 h 1660525"/>
                <a:gd name="connsiteX8" fmla="*/ 63605 w 273749"/>
                <a:gd name="connsiteY8" fmla="*/ 1000125 h 1660525"/>
                <a:gd name="connsiteX9" fmla="*/ 130280 w 273749"/>
                <a:gd name="connsiteY9" fmla="*/ 927100 h 1660525"/>
                <a:gd name="connsiteX10" fmla="*/ 165205 w 273749"/>
                <a:gd name="connsiteY10" fmla="*/ 860425 h 1660525"/>
                <a:gd name="connsiteX11" fmla="*/ 212830 w 273749"/>
                <a:gd name="connsiteY11" fmla="*/ 762000 h 1660525"/>
                <a:gd name="connsiteX12" fmla="*/ 181080 w 273749"/>
                <a:gd name="connsiteY12" fmla="*/ 660400 h 1660525"/>
                <a:gd name="connsiteX13" fmla="*/ 216005 w 273749"/>
                <a:gd name="connsiteY13" fmla="*/ 568325 h 1660525"/>
                <a:gd name="connsiteX14" fmla="*/ 235055 w 273749"/>
                <a:gd name="connsiteY14" fmla="*/ 463550 h 1660525"/>
                <a:gd name="connsiteX15" fmla="*/ 263630 w 273749"/>
                <a:gd name="connsiteY15" fmla="*/ 400050 h 1660525"/>
                <a:gd name="connsiteX16" fmla="*/ 266805 w 273749"/>
                <a:gd name="connsiteY16" fmla="*/ 314326 h 1660525"/>
                <a:gd name="connsiteX17" fmla="*/ 174730 w 273749"/>
                <a:gd name="connsiteY17" fmla="*/ 66676 h 1660525"/>
                <a:gd name="connsiteX18" fmla="*/ 168380 w 273749"/>
                <a:gd name="connsiteY18" fmla="*/ 0 h 1660525"/>
                <a:gd name="connsiteX0" fmla="*/ 136630 w 273749"/>
                <a:gd name="connsiteY0" fmla="*/ 1660525 h 1660525"/>
                <a:gd name="connsiteX1" fmla="*/ 92180 w 273749"/>
                <a:gd name="connsiteY1" fmla="*/ 1565275 h 1660525"/>
                <a:gd name="connsiteX2" fmla="*/ 44555 w 273749"/>
                <a:gd name="connsiteY2" fmla="*/ 1441450 h 1660525"/>
                <a:gd name="connsiteX3" fmla="*/ 15980 w 273749"/>
                <a:gd name="connsiteY3" fmla="*/ 1323975 h 1660525"/>
                <a:gd name="connsiteX4" fmla="*/ 105 w 273749"/>
                <a:gd name="connsiteY4" fmla="*/ 1200150 h 1660525"/>
                <a:gd name="connsiteX5" fmla="*/ 12805 w 273749"/>
                <a:gd name="connsiteY5" fmla="*/ 1133475 h 1660525"/>
                <a:gd name="connsiteX6" fmla="*/ 73130 w 273749"/>
                <a:gd name="connsiteY6" fmla="*/ 1089025 h 1660525"/>
                <a:gd name="connsiteX7" fmla="*/ 89005 w 273749"/>
                <a:gd name="connsiteY7" fmla="*/ 1050925 h 1660525"/>
                <a:gd name="connsiteX8" fmla="*/ 89005 w 273749"/>
                <a:gd name="connsiteY8" fmla="*/ 974725 h 1660525"/>
                <a:gd name="connsiteX9" fmla="*/ 130280 w 273749"/>
                <a:gd name="connsiteY9" fmla="*/ 927100 h 1660525"/>
                <a:gd name="connsiteX10" fmla="*/ 165205 w 273749"/>
                <a:gd name="connsiteY10" fmla="*/ 860425 h 1660525"/>
                <a:gd name="connsiteX11" fmla="*/ 212830 w 273749"/>
                <a:gd name="connsiteY11" fmla="*/ 762000 h 1660525"/>
                <a:gd name="connsiteX12" fmla="*/ 181080 w 273749"/>
                <a:gd name="connsiteY12" fmla="*/ 660400 h 1660525"/>
                <a:gd name="connsiteX13" fmla="*/ 216005 w 273749"/>
                <a:gd name="connsiteY13" fmla="*/ 568325 h 1660525"/>
                <a:gd name="connsiteX14" fmla="*/ 235055 w 273749"/>
                <a:gd name="connsiteY14" fmla="*/ 463550 h 1660525"/>
                <a:gd name="connsiteX15" fmla="*/ 263630 w 273749"/>
                <a:gd name="connsiteY15" fmla="*/ 400050 h 1660525"/>
                <a:gd name="connsiteX16" fmla="*/ 266805 w 273749"/>
                <a:gd name="connsiteY16" fmla="*/ 314326 h 1660525"/>
                <a:gd name="connsiteX17" fmla="*/ 174730 w 273749"/>
                <a:gd name="connsiteY17" fmla="*/ 66676 h 1660525"/>
                <a:gd name="connsiteX18" fmla="*/ 168380 w 273749"/>
                <a:gd name="connsiteY18" fmla="*/ 0 h 166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3749" h="1660525">
                  <a:moveTo>
                    <a:pt x="136630" y="1660525"/>
                  </a:moveTo>
                  <a:cubicBezTo>
                    <a:pt x="122078" y="1631156"/>
                    <a:pt x="107526" y="1601787"/>
                    <a:pt x="92180" y="1565275"/>
                  </a:cubicBezTo>
                  <a:cubicBezTo>
                    <a:pt x="76834" y="1528763"/>
                    <a:pt x="57255" y="1481667"/>
                    <a:pt x="44555" y="1441450"/>
                  </a:cubicBezTo>
                  <a:cubicBezTo>
                    <a:pt x="31855" y="1401233"/>
                    <a:pt x="23388" y="1364192"/>
                    <a:pt x="15980" y="1323975"/>
                  </a:cubicBezTo>
                  <a:cubicBezTo>
                    <a:pt x="8572" y="1283758"/>
                    <a:pt x="634" y="1231900"/>
                    <a:pt x="105" y="1200150"/>
                  </a:cubicBezTo>
                  <a:cubicBezTo>
                    <a:pt x="-424" y="1168400"/>
                    <a:pt x="634" y="1151996"/>
                    <a:pt x="12805" y="1133475"/>
                  </a:cubicBezTo>
                  <a:cubicBezTo>
                    <a:pt x="24976" y="1114954"/>
                    <a:pt x="60430" y="1102783"/>
                    <a:pt x="73130" y="1089025"/>
                  </a:cubicBezTo>
                  <a:cubicBezTo>
                    <a:pt x="85830" y="1075267"/>
                    <a:pt x="86359" y="1069975"/>
                    <a:pt x="89005" y="1050925"/>
                  </a:cubicBezTo>
                  <a:cubicBezTo>
                    <a:pt x="91651" y="1031875"/>
                    <a:pt x="82126" y="995362"/>
                    <a:pt x="89005" y="974725"/>
                  </a:cubicBezTo>
                  <a:cubicBezTo>
                    <a:pt x="95884" y="954088"/>
                    <a:pt x="117580" y="946150"/>
                    <a:pt x="130280" y="927100"/>
                  </a:cubicBezTo>
                  <a:cubicBezTo>
                    <a:pt x="142980" y="908050"/>
                    <a:pt x="151447" y="887942"/>
                    <a:pt x="165205" y="860425"/>
                  </a:cubicBezTo>
                  <a:cubicBezTo>
                    <a:pt x="178963" y="832908"/>
                    <a:pt x="210184" y="795338"/>
                    <a:pt x="212830" y="762000"/>
                  </a:cubicBezTo>
                  <a:cubicBezTo>
                    <a:pt x="215476" y="728663"/>
                    <a:pt x="180551" y="692679"/>
                    <a:pt x="181080" y="660400"/>
                  </a:cubicBezTo>
                  <a:cubicBezTo>
                    <a:pt x="181609" y="628121"/>
                    <a:pt x="209655" y="600604"/>
                    <a:pt x="216005" y="568325"/>
                  </a:cubicBezTo>
                  <a:cubicBezTo>
                    <a:pt x="222355" y="536046"/>
                    <a:pt x="227118" y="491596"/>
                    <a:pt x="235055" y="463550"/>
                  </a:cubicBezTo>
                  <a:cubicBezTo>
                    <a:pt x="242993" y="435504"/>
                    <a:pt x="258338" y="424921"/>
                    <a:pt x="263630" y="400050"/>
                  </a:cubicBezTo>
                  <a:cubicBezTo>
                    <a:pt x="268922" y="375179"/>
                    <a:pt x="281622" y="369888"/>
                    <a:pt x="266805" y="314326"/>
                  </a:cubicBezTo>
                  <a:cubicBezTo>
                    <a:pt x="248284" y="271464"/>
                    <a:pt x="191134" y="119064"/>
                    <a:pt x="174730" y="66676"/>
                  </a:cubicBezTo>
                  <a:cubicBezTo>
                    <a:pt x="158326" y="14288"/>
                    <a:pt x="172084" y="13759"/>
                    <a:pt x="168380" y="0"/>
                  </a:cubicBezTo>
                </a:path>
              </a:pathLst>
            </a:custGeom>
            <a:noFill/>
            <a:ln w="3810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68" name="Oval 250"/>
            <p:cNvSpPr>
              <a:spLocks noChangeArrowheads="1"/>
            </p:cNvSpPr>
            <p:nvPr/>
          </p:nvSpPr>
          <p:spPr bwMode="auto">
            <a:xfrm>
              <a:off x="6532594" y="1737736"/>
              <a:ext cx="52936" cy="52878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 dirty="0">
                <a:latin typeface="Tahoma" pitchFamily="34" charset="0"/>
              </a:endParaRPr>
            </a:p>
          </p:txBody>
        </p:sp>
        <p:cxnSp>
          <p:nvCxnSpPr>
            <p:cNvPr id="969" name="Conector em curva 968"/>
            <p:cNvCxnSpPr/>
            <p:nvPr/>
          </p:nvCxnSpPr>
          <p:spPr bwMode="auto">
            <a:xfrm>
              <a:off x="6838010" y="4218898"/>
              <a:ext cx="472217" cy="246228"/>
            </a:xfrm>
            <a:prstGeom prst="curvedConnector3">
              <a:avLst>
                <a:gd name="adj1" fmla="val 12431"/>
              </a:avLst>
            </a:prstGeom>
            <a:solidFill>
              <a:schemeClr val="accent1"/>
            </a:solidFill>
            <a:ln w="38100" cap="flat" cmpd="sng" algn="ctr">
              <a:solidFill>
                <a:srgbClr val="7030A0"/>
              </a:solidFill>
              <a:prstDash val="solid"/>
              <a:miter lim="800000"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970" name="AutoShape 126"/>
            <p:cNvSpPr>
              <a:spLocks noChangeArrowheads="1"/>
            </p:cNvSpPr>
            <p:nvPr/>
          </p:nvSpPr>
          <p:spPr bwMode="auto">
            <a:xfrm>
              <a:off x="6799536" y="4180006"/>
              <a:ext cx="57598" cy="54797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971" name="CaixaDeTexto 970"/>
            <p:cNvSpPr txBox="1"/>
            <p:nvPr/>
          </p:nvSpPr>
          <p:spPr bwMode="auto">
            <a:xfrm>
              <a:off x="6765779" y="4259635"/>
              <a:ext cx="356777" cy="678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eaLnBrk="1" hangingPunct="1">
                <a:buClr>
                  <a:schemeClr val="tx2"/>
                </a:buClr>
              </a:pPr>
              <a:r>
                <a:rPr lang="pt-BR" sz="600" b="1" dirty="0"/>
                <a:t>Santos</a:t>
              </a:r>
            </a:p>
          </p:txBody>
        </p:sp>
        <p:sp>
          <p:nvSpPr>
            <p:cNvPr id="972" name="CaixaDeTexto 971"/>
            <p:cNvSpPr txBox="1"/>
            <p:nvPr/>
          </p:nvSpPr>
          <p:spPr bwMode="auto">
            <a:xfrm rot="4277531">
              <a:off x="6195431" y="2797000"/>
              <a:ext cx="406872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ctr">
                <a:buClr>
                  <a:srgbClr val="F2DC0E"/>
                </a:buClr>
              </a:pPr>
              <a:r>
                <a:rPr lang="pt-BR" sz="700" dirty="0">
                  <a:solidFill>
                    <a:srgbClr val="FF0000"/>
                  </a:solidFill>
                </a:rPr>
                <a:t>BR-050</a:t>
              </a:r>
            </a:p>
          </p:txBody>
        </p:sp>
        <p:sp>
          <p:nvSpPr>
            <p:cNvPr id="974" name="Forma livre 973"/>
            <p:cNvSpPr/>
            <p:nvPr/>
          </p:nvSpPr>
          <p:spPr bwMode="auto">
            <a:xfrm>
              <a:off x="6968731" y="2106789"/>
              <a:ext cx="1369763" cy="1560064"/>
            </a:xfrm>
            <a:custGeom>
              <a:avLst/>
              <a:gdLst>
                <a:gd name="connsiteX0" fmla="*/ 2788920 w 2788920"/>
                <a:gd name="connsiteY0" fmla="*/ 3200400 h 3200400"/>
                <a:gd name="connsiteX1" fmla="*/ 2735580 w 2788920"/>
                <a:gd name="connsiteY1" fmla="*/ 3177540 h 3200400"/>
                <a:gd name="connsiteX2" fmla="*/ 2712720 w 2788920"/>
                <a:gd name="connsiteY2" fmla="*/ 3086100 h 3200400"/>
                <a:gd name="connsiteX3" fmla="*/ 2659380 w 2788920"/>
                <a:gd name="connsiteY3" fmla="*/ 3002280 h 3200400"/>
                <a:gd name="connsiteX4" fmla="*/ 2613660 w 2788920"/>
                <a:gd name="connsiteY4" fmla="*/ 2910840 h 3200400"/>
                <a:gd name="connsiteX5" fmla="*/ 2567940 w 2788920"/>
                <a:gd name="connsiteY5" fmla="*/ 2910840 h 3200400"/>
                <a:gd name="connsiteX6" fmla="*/ 2468880 w 2788920"/>
                <a:gd name="connsiteY6" fmla="*/ 2910840 h 3200400"/>
                <a:gd name="connsiteX7" fmla="*/ 2354580 w 2788920"/>
                <a:gd name="connsiteY7" fmla="*/ 2872740 h 3200400"/>
                <a:gd name="connsiteX8" fmla="*/ 2339340 w 2788920"/>
                <a:gd name="connsiteY8" fmla="*/ 2811780 h 3200400"/>
                <a:gd name="connsiteX9" fmla="*/ 2270760 w 2788920"/>
                <a:gd name="connsiteY9" fmla="*/ 2750820 h 3200400"/>
                <a:gd name="connsiteX10" fmla="*/ 2194560 w 2788920"/>
                <a:gd name="connsiteY10" fmla="*/ 2674620 h 3200400"/>
                <a:gd name="connsiteX11" fmla="*/ 2141220 w 2788920"/>
                <a:gd name="connsiteY11" fmla="*/ 2651760 h 3200400"/>
                <a:gd name="connsiteX12" fmla="*/ 2171700 w 2788920"/>
                <a:gd name="connsiteY12" fmla="*/ 2567940 h 3200400"/>
                <a:gd name="connsiteX13" fmla="*/ 2171700 w 2788920"/>
                <a:gd name="connsiteY13" fmla="*/ 2491740 h 3200400"/>
                <a:gd name="connsiteX14" fmla="*/ 2148840 w 2788920"/>
                <a:gd name="connsiteY14" fmla="*/ 2415540 h 3200400"/>
                <a:gd name="connsiteX15" fmla="*/ 2110740 w 2788920"/>
                <a:gd name="connsiteY15" fmla="*/ 2423160 h 3200400"/>
                <a:gd name="connsiteX16" fmla="*/ 2057400 w 2788920"/>
                <a:gd name="connsiteY16" fmla="*/ 2369820 h 3200400"/>
                <a:gd name="connsiteX17" fmla="*/ 2057400 w 2788920"/>
                <a:gd name="connsiteY17" fmla="*/ 2316480 h 3200400"/>
                <a:gd name="connsiteX18" fmla="*/ 2049780 w 2788920"/>
                <a:gd name="connsiteY18" fmla="*/ 2225040 h 3200400"/>
                <a:gd name="connsiteX19" fmla="*/ 2004060 w 2788920"/>
                <a:gd name="connsiteY19" fmla="*/ 2225040 h 3200400"/>
                <a:gd name="connsiteX20" fmla="*/ 1950720 w 2788920"/>
                <a:gd name="connsiteY20" fmla="*/ 2156460 h 3200400"/>
                <a:gd name="connsiteX21" fmla="*/ 1882140 w 2788920"/>
                <a:gd name="connsiteY21" fmla="*/ 2171700 h 3200400"/>
                <a:gd name="connsiteX22" fmla="*/ 1821180 w 2788920"/>
                <a:gd name="connsiteY22" fmla="*/ 2072640 h 3200400"/>
                <a:gd name="connsiteX23" fmla="*/ 1821180 w 2788920"/>
                <a:gd name="connsiteY23" fmla="*/ 1996440 h 3200400"/>
                <a:gd name="connsiteX24" fmla="*/ 1821180 w 2788920"/>
                <a:gd name="connsiteY24" fmla="*/ 1905000 h 3200400"/>
                <a:gd name="connsiteX25" fmla="*/ 1790700 w 2788920"/>
                <a:gd name="connsiteY25" fmla="*/ 1813560 h 3200400"/>
                <a:gd name="connsiteX26" fmla="*/ 1760220 w 2788920"/>
                <a:gd name="connsiteY26" fmla="*/ 1714500 h 3200400"/>
                <a:gd name="connsiteX27" fmla="*/ 1722120 w 2788920"/>
                <a:gd name="connsiteY27" fmla="*/ 1577340 h 3200400"/>
                <a:gd name="connsiteX28" fmla="*/ 1691640 w 2788920"/>
                <a:gd name="connsiteY28" fmla="*/ 1463040 h 3200400"/>
                <a:gd name="connsiteX29" fmla="*/ 1645920 w 2788920"/>
                <a:gd name="connsiteY29" fmla="*/ 1348740 h 3200400"/>
                <a:gd name="connsiteX30" fmla="*/ 1615440 w 2788920"/>
                <a:gd name="connsiteY30" fmla="*/ 1234440 h 3200400"/>
                <a:gd name="connsiteX31" fmla="*/ 1554480 w 2788920"/>
                <a:gd name="connsiteY31" fmla="*/ 1242060 h 3200400"/>
                <a:gd name="connsiteX32" fmla="*/ 1463040 w 2788920"/>
                <a:gd name="connsiteY32" fmla="*/ 1211580 h 3200400"/>
                <a:gd name="connsiteX33" fmla="*/ 1440180 w 2788920"/>
                <a:gd name="connsiteY33" fmla="*/ 1150620 h 3200400"/>
                <a:gd name="connsiteX34" fmla="*/ 1386840 w 2788920"/>
                <a:gd name="connsiteY34" fmla="*/ 1104900 h 3200400"/>
                <a:gd name="connsiteX35" fmla="*/ 1325880 w 2788920"/>
                <a:gd name="connsiteY35" fmla="*/ 1059180 h 3200400"/>
                <a:gd name="connsiteX36" fmla="*/ 1264920 w 2788920"/>
                <a:gd name="connsiteY36" fmla="*/ 1104900 h 3200400"/>
                <a:gd name="connsiteX37" fmla="*/ 1188720 w 2788920"/>
                <a:gd name="connsiteY37" fmla="*/ 1082040 h 3200400"/>
                <a:gd name="connsiteX38" fmla="*/ 1104900 w 2788920"/>
                <a:gd name="connsiteY38" fmla="*/ 1082040 h 3200400"/>
                <a:gd name="connsiteX39" fmla="*/ 1104900 w 2788920"/>
                <a:gd name="connsiteY39" fmla="*/ 982980 h 3200400"/>
                <a:gd name="connsiteX40" fmla="*/ 1005840 w 2788920"/>
                <a:gd name="connsiteY40" fmla="*/ 967740 h 3200400"/>
                <a:gd name="connsiteX41" fmla="*/ 944880 w 2788920"/>
                <a:gd name="connsiteY41" fmla="*/ 845820 h 3200400"/>
                <a:gd name="connsiteX42" fmla="*/ 876300 w 2788920"/>
                <a:gd name="connsiteY42" fmla="*/ 822960 h 3200400"/>
                <a:gd name="connsiteX43" fmla="*/ 861060 w 2788920"/>
                <a:gd name="connsiteY43" fmla="*/ 746760 h 3200400"/>
                <a:gd name="connsiteX44" fmla="*/ 815340 w 2788920"/>
                <a:gd name="connsiteY44" fmla="*/ 662940 h 3200400"/>
                <a:gd name="connsiteX45" fmla="*/ 754380 w 2788920"/>
                <a:gd name="connsiteY45" fmla="*/ 609600 h 3200400"/>
                <a:gd name="connsiteX46" fmla="*/ 685800 w 2788920"/>
                <a:gd name="connsiteY46" fmla="*/ 533400 h 3200400"/>
                <a:gd name="connsiteX47" fmla="*/ 601980 w 2788920"/>
                <a:gd name="connsiteY47" fmla="*/ 457200 h 3200400"/>
                <a:gd name="connsiteX48" fmla="*/ 548640 w 2788920"/>
                <a:gd name="connsiteY48" fmla="*/ 350520 h 3200400"/>
                <a:gd name="connsiteX49" fmla="*/ 518160 w 2788920"/>
                <a:gd name="connsiteY49" fmla="*/ 289560 h 3200400"/>
                <a:gd name="connsiteX50" fmla="*/ 411480 w 2788920"/>
                <a:gd name="connsiteY50" fmla="*/ 281940 h 3200400"/>
                <a:gd name="connsiteX51" fmla="*/ 365760 w 2788920"/>
                <a:gd name="connsiteY51" fmla="*/ 274320 h 3200400"/>
                <a:gd name="connsiteX52" fmla="*/ 312420 w 2788920"/>
                <a:gd name="connsiteY52" fmla="*/ 297180 h 3200400"/>
                <a:gd name="connsiteX53" fmla="*/ 259080 w 2788920"/>
                <a:gd name="connsiteY53" fmla="*/ 281940 h 3200400"/>
                <a:gd name="connsiteX54" fmla="*/ 190500 w 2788920"/>
                <a:gd name="connsiteY54" fmla="*/ 297180 h 3200400"/>
                <a:gd name="connsiteX55" fmla="*/ 152400 w 2788920"/>
                <a:gd name="connsiteY55" fmla="*/ 251460 h 3200400"/>
                <a:gd name="connsiteX56" fmla="*/ 121920 w 2788920"/>
                <a:gd name="connsiteY56" fmla="*/ 251460 h 3200400"/>
                <a:gd name="connsiteX57" fmla="*/ 83820 w 2788920"/>
                <a:gd name="connsiteY57" fmla="*/ 205740 h 3200400"/>
                <a:gd name="connsiteX58" fmla="*/ 60960 w 2788920"/>
                <a:gd name="connsiteY58" fmla="*/ 167640 h 3200400"/>
                <a:gd name="connsiteX59" fmla="*/ 53340 w 2788920"/>
                <a:gd name="connsiteY59" fmla="*/ 76200 h 3200400"/>
                <a:gd name="connsiteX60" fmla="*/ 0 w 2788920"/>
                <a:gd name="connsiteY60" fmla="*/ 0 h 3200400"/>
                <a:gd name="connsiteX0" fmla="*/ 2788920 w 2788920"/>
                <a:gd name="connsiteY0" fmla="*/ 3200400 h 3200400"/>
                <a:gd name="connsiteX1" fmla="*/ 2735580 w 2788920"/>
                <a:gd name="connsiteY1" fmla="*/ 3177540 h 3200400"/>
                <a:gd name="connsiteX2" fmla="*/ 2712720 w 2788920"/>
                <a:gd name="connsiteY2" fmla="*/ 3086100 h 3200400"/>
                <a:gd name="connsiteX3" fmla="*/ 2659380 w 2788920"/>
                <a:gd name="connsiteY3" fmla="*/ 3002280 h 3200400"/>
                <a:gd name="connsiteX4" fmla="*/ 2613660 w 2788920"/>
                <a:gd name="connsiteY4" fmla="*/ 2910840 h 3200400"/>
                <a:gd name="connsiteX5" fmla="*/ 2567940 w 2788920"/>
                <a:gd name="connsiteY5" fmla="*/ 2910840 h 3200400"/>
                <a:gd name="connsiteX6" fmla="*/ 2468880 w 2788920"/>
                <a:gd name="connsiteY6" fmla="*/ 2910840 h 3200400"/>
                <a:gd name="connsiteX7" fmla="*/ 2354580 w 2788920"/>
                <a:gd name="connsiteY7" fmla="*/ 2872740 h 3200400"/>
                <a:gd name="connsiteX8" fmla="*/ 2339340 w 2788920"/>
                <a:gd name="connsiteY8" fmla="*/ 2811780 h 3200400"/>
                <a:gd name="connsiteX9" fmla="*/ 2270760 w 2788920"/>
                <a:gd name="connsiteY9" fmla="*/ 2750820 h 3200400"/>
                <a:gd name="connsiteX10" fmla="*/ 2194560 w 2788920"/>
                <a:gd name="connsiteY10" fmla="*/ 2674620 h 3200400"/>
                <a:gd name="connsiteX11" fmla="*/ 2141220 w 2788920"/>
                <a:gd name="connsiteY11" fmla="*/ 2651760 h 3200400"/>
                <a:gd name="connsiteX12" fmla="*/ 2171700 w 2788920"/>
                <a:gd name="connsiteY12" fmla="*/ 2567940 h 3200400"/>
                <a:gd name="connsiteX13" fmla="*/ 2171700 w 2788920"/>
                <a:gd name="connsiteY13" fmla="*/ 2491740 h 3200400"/>
                <a:gd name="connsiteX14" fmla="*/ 2148840 w 2788920"/>
                <a:gd name="connsiteY14" fmla="*/ 2415540 h 3200400"/>
                <a:gd name="connsiteX15" fmla="*/ 2110740 w 2788920"/>
                <a:gd name="connsiteY15" fmla="*/ 2423160 h 3200400"/>
                <a:gd name="connsiteX16" fmla="*/ 2057400 w 2788920"/>
                <a:gd name="connsiteY16" fmla="*/ 2369820 h 3200400"/>
                <a:gd name="connsiteX17" fmla="*/ 2057400 w 2788920"/>
                <a:gd name="connsiteY17" fmla="*/ 2316480 h 3200400"/>
                <a:gd name="connsiteX18" fmla="*/ 2049780 w 2788920"/>
                <a:gd name="connsiteY18" fmla="*/ 2225040 h 3200400"/>
                <a:gd name="connsiteX19" fmla="*/ 2004060 w 2788920"/>
                <a:gd name="connsiteY19" fmla="*/ 2225040 h 3200400"/>
                <a:gd name="connsiteX20" fmla="*/ 1882140 w 2788920"/>
                <a:gd name="connsiteY20" fmla="*/ 2171700 h 3200400"/>
                <a:gd name="connsiteX21" fmla="*/ 1821180 w 2788920"/>
                <a:gd name="connsiteY21" fmla="*/ 2072640 h 3200400"/>
                <a:gd name="connsiteX22" fmla="*/ 1821180 w 2788920"/>
                <a:gd name="connsiteY22" fmla="*/ 1996440 h 3200400"/>
                <a:gd name="connsiteX23" fmla="*/ 1821180 w 2788920"/>
                <a:gd name="connsiteY23" fmla="*/ 1905000 h 3200400"/>
                <a:gd name="connsiteX24" fmla="*/ 1790700 w 2788920"/>
                <a:gd name="connsiteY24" fmla="*/ 1813560 h 3200400"/>
                <a:gd name="connsiteX25" fmla="*/ 1760220 w 2788920"/>
                <a:gd name="connsiteY25" fmla="*/ 1714500 h 3200400"/>
                <a:gd name="connsiteX26" fmla="*/ 1722120 w 2788920"/>
                <a:gd name="connsiteY26" fmla="*/ 1577340 h 3200400"/>
                <a:gd name="connsiteX27" fmla="*/ 1691640 w 2788920"/>
                <a:gd name="connsiteY27" fmla="*/ 1463040 h 3200400"/>
                <a:gd name="connsiteX28" fmla="*/ 1645920 w 2788920"/>
                <a:gd name="connsiteY28" fmla="*/ 1348740 h 3200400"/>
                <a:gd name="connsiteX29" fmla="*/ 1615440 w 2788920"/>
                <a:gd name="connsiteY29" fmla="*/ 1234440 h 3200400"/>
                <a:gd name="connsiteX30" fmla="*/ 1554480 w 2788920"/>
                <a:gd name="connsiteY30" fmla="*/ 1242060 h 3200400"/>
                <a:gd name="connsiteX31" fmla="*/ 1463040 w 2788920"/>
                <a:gd name="connsiteY31" fmla="*/ 1211580 h 3200400"/>
                <a:gd name="connsiteX32" fmla="*/ 1440180 w 2788920"/>
                <a:gd name="connsiteY32" fmla="*/ 1150620 h 3200400"/>
                <a:gd name="connsiteX33" fmla="*/ 1386840 w 2788920"/>
                <a:gd name="connsiteY33" fmla="*/ 1104900 h 3200400"/>
                <a:gd name="connsiteX34" fmla="*/ 1325880 w 2788920"/>
                <a:gd name="connsiteY34" fmla="*/ 1059180 h 3200400"/>
                <a:gd name="connsiteX35" fmla="*/ 1264920 w 2788920"/>
                <a:gd name="connsiteY35" fmla="*/ 1104900 h 3200400"/>
                <a:gd name="connsiteX36" fmla="*/ 1188720 w 2788920"/>
                <a:gd name="connsiteY36" fmla="*/ 1082040 h 3200400"/>
                <a:gd name="connsiteX37" fmla="*/ 1104900 w 2788920"/>
                <a:gd name="connsiteY37" fmla="*/ 1082040 h 3200400"/>
                <a:gd name="connsiteX38" fmla="*/ 1104900 w 2788920"/>
                <a:gd name="connsiteY38" fmla="*/ 982980 h 3200400"/>
                <a:gd name="connsiteX39" fmla="*/ 1005840 w 2788920"/>
                <a:gd name="connsiteY39" fmla="*/ 967740 h 3200400"/>
                <a:gd name="connsiteX40" fmla="*/ 944880 w 2788920"/>
                <a:gd name="connsiteY40" fmla="*/ 845820 h 3200400"/>
                <a:gd name="connsiteX41" fmla="*/ 876300 w 2788920"/>
                <a:gd name="connsiteY41" fmla="*/ 822960 h 3200400"/>
                <a:gd name="connsiteX42" fmla="*/ 861060 w 2788920"/>
                <a:gd name="connsiteY42" fmla="*/ 746760 h 3200400"/>
                <a:gd name="connsiteX43" fmla="*/ 815340 w 2788920"/>
                <a:gd name="connsiteY43" fmla="*/ 662940 h 3200400"/>
                <a:gd name="connsiteX44" fmla="*/ 754380 w 2788920"/>
                <a:gd name="connsiteY44" fmla="*/ 609600 h 3200400"/>
                <a:gd name="connsiteX45" fmla="*/ 685800 w 2788920"/>
                <a:gd name="connsiteY45" fmla="*/ 533400 h 3200400"/>
                <a:gd name="connsiteX46" fmla="*/ 601980 w 2788920"/>
                <a:gd name="connsiteY46" fmla="*/ 457200 h 3200400"/>
                <a:gd name="connsiteX47" fmla="*/ 548640 w 2788920"/>
                <a:gd name="connsiteY47" fmla="*/ 350520 h 3200400"/>
                <a:gd name="connsiteX48" fmla="*/ 518160 w 2788920"/>
                <a:gd name="connsiteY48" fmla="*/ 289560 h 3200400"/>
                <a:gd name="connsiteX49" fmla="*/ 411480 w 2788920"/>
                <a:gd name="connsiteY49" fmla="*/ 281940 h 3200400"/>
                <a:gd name="connsiteX50" fmla="*/ 365760 w 2788920"/>
                <a:gd name="connsiteY50" fmla="*/ 274320 h 3200400"/>
                <a:gd name="connsiteX51" fmla="*/ 312420 w 2788920"/>
                <a:gd name="connsiteY51" fmla="*/ 297180 h 3200400"/>
                <a:gd name="connsiteX52" fmla="*/ 259080 w 2788920"/>
                <a:gd name="connsiteY52" fmla="*/ 281940 h 3200400"/>
                <a:gd name="connsiteX53" fmla="*/ 190500 w 2788920"/>
                <a:gd name="connsiteY53" fmla="*/ 297180 h 3200400"/>
                <a:gd name="connsiteX54" fmla="*/ 152400 w 2788920"/>
                <a:gd name="connsiteY54" fmla="*/ 251460 h 3200400"/>
                <a:gd name="connsiteX55" fmla="*/ 121920 w 2788920"/>
                <a:gd name="connsiteY55" fmla="*/ 251460 h 3200400"/>
                <a:gd name="connsiteX56" fmla="*/ 83820 w 2788920"/>
                <a:gd name="connsiteY56" fmla="*/ 205740 h 3200400"/>
                <a:gd name="connsiteX57" fmla="*/ 60960 w 2788920"/>
                <a:gd name="connsiteY57" fmla="*/ 167640 h 3200400"/>
                <a:gd name="connsiteX58" fmla="*/ 53340 w 2788920"/>
                <a:gd name="connsiteY58" fmla="*/ 76200 h 3200400"/>
                <a:gd name="connsiteX59" fmla="*/ 0 w 2788920"/>
                <a:gd name="connsiteY59" fmla="*/ 0 h 3200400"/>
                <a:gd name="connsiteX0" fmla="*/ 2788920 w 2788920"/>
                <a:gd name="connsiteY0" fmla="*/ 3200400 h 3200400"/>
                <a:gd name="connsiteX1" fmla="*/ 2735580 w 2788920"/>
                <a:gd name="connsiteY1" fmla="*/ 3177540 h 3200400"/>
                <a:gd name="connsiteX2" fmla="*/ 2712720 w 2788920"/>
                <a:gd name="connsiteY2" fmla="*/ 3086100 h 3200400"/>
                <a:gd name="connsiteX3" fmla="*/ 2659380 w 2788920"/>
                <a:gd name="connsiteY3" fmla="*/ 3002280 h 3200400"/>
                <a:gd name="connsiteX4" fmla="*/ 2613660 w 2788920"/>
                <a:gd name="connsiteY4" fmla="*/ 2910840 h 3200400"/>
                <a:gd name="connsiteX5" fmla="*/ 2567940 w 2788920"/>
                <a:gd name="connsiteY5" fmla="*/ 2910840 h 3200400"/>
                <a:gd name="connsiteX6" fmla="*/ 2468880 w 2788920"/>
                <a:gd name="connsiteY6" fmla="*/ 2910840 h 3200400"/>
                <a:gd name="connsiteX7" fmla="*/ 2354580 w 2788920"/>
                <a:gd name="connsiteY7" fmla="*/ 2872740 h 3200400"/>
                <a:gd name="connsiteX8" fmla="*/ 2339340 w 2788920"/>
                <a:gd name="connsiteY8" fmla="*/ 2811780 h 3200400"/>
                <a:gd name="connsiteX9" fmla="*/ 2270760 w 2788920"/>
                <a:gd name="connsiteY9" fmla="*/ 2750820 h 3200400"/>
                <a:gd name="connsiteX10" fmla="*/ 2194560 w 2788920"/>
                <a:gd name="connsiteY10" fmla="*/ 2674620 h 3200400"/>
                <a:gd name="connsiteX11" fmla="*/ 2141220 w 2788920"/>
                <a:gd name="connsiteY11" fmla="*/ 2651760 h 3200400"/>
                <a:gd name="connsiteX12" fmla="*/ 2171700 w 2788920"/>
                <a:gd name="connsiteY12" fmla="*/ 2567940 h 3200400"/>
                <a:gd name="connsiteX13" fmla="*/ 2171700 w 2788920"/>
                <a:gd name="connsiteY13" fmla="*/ 2491740 h 3200400"/>
                <a:gd name="connsiteX14" fmla="*/ 2148840 w 2788920"/>
                <a:gd name="connsiteY14" fmla="*/ 2415540 h 3200400"/>
                <a:gd name="connsiteX15" fmla="*/ 2110740 w 2788920"/>
                <a:gd name="connsiteY15" fmla="*/ 2423160 h 3200400"/>
                <a:gd name="connsiteX16" fmla="*/ 2057400 w 2788920"/>
                <a:gd name="connsiteY16" fmla="*/ 2369820 h 3200400"/>
                <a:gd name="connsiteX17" fmla="*/ 2057400 w 2788920"/>
                <a:gd name="connsiteY17" fmla="*/ 2316480 h 3200400"/>
                <a:gd name="connsiteX18" fmla="*/ 2049780 w 2788920"/>
                <a:gd name="connsiteY18" fmla="*/ 2225040 h 3200400"/>
                <a:gd name="connsiteX19" fmla="*/ 2004060 w 2788920"/>
                <a:gd name="connsiteY19" fmla="*/ 2225040 h 3200400"/>
                <a:gd name="connsiteX20" fmla="*/ 1882140 w 2788920"/>
                <a:gd name="connsiteY20" fmla="*/ 2171700 h 3200400"/>
                <a:gd name="connsiteX21" fmla="*/ 1821180 w 2788920"/>
                <a:gd name="connsiteY21" fmla="*/ 2072640 h 3200400"/>
                <a:gd name="connsiteX22" fmla="*/ 1821180 w 2788920"/>
                <a:gd name="connsiteY22" fmla="*/ 1996440 h 3200400"/>
                <a:gd name="connsiteX23" fmla="*/ 1821180 w 2788920"/>
                <a:gd name="connsiteY23" fmla="*/ 1905000 h 3200400"/>
                <a:gd name="connsiteX24" fmla="*/ 1790700 w 2788920"/>
                <a:gd name="connsiteY24" fmla="*/ 1813560 h 3200400"/>
                <a:gd name="connsiteX25" fmla="*/ 1760220 w 2788920"/>
                <a:gd name="connsiteY25" fmla="*/ 1714500 h 3200400"/>
                <a:gd name="connsiteX26" fmla="*/ 1722120 w 2788920"/>
                <a:gd name="connsiteY26" fmla="*/ 1577340 h 3200400"/>
                <a:gd name="connsiteX27" fmla="*/ 1691640 w 2788920"/>
                <a:gd name="connsiteY27" fmla="*/ 1463040 h 3200400"/>
                <a:gd name="connsiteX28" fmla="*/ 1645920 w 2788920"/>
                <a:gd name="connsiteY28" fmla="*/ 1348740 h 3200400"/>
                <a:gd name="connsiteX29" fmla="*/ 1554480 w 2788920"/>
                <a:gd name="connsiteY29" fmla="*/ 1242060 h 3200400"/>
                <a:gd name="connsiteX30" fmla="*/ 1463040 w 2788920"/>
                <a:gd name="connsiteY30" fmla="*/ 1211580 h 3200400"/>
                <a:gd name="connsiteX31" fmla="*/ 1440180 w 2788920"/>
                <a:gd name="connsiteY31" fmla="*/ 1150620 h 3200400"/>
                <a:gd name="connsiteX32" fmla="*/ 1386840 w 2788920"/>
                <a:gd name="connsiteY32" fmla="*/ 1104900 h 3200400"/>
                <a:gd name="connsiteX33" fmla="*/ 1325880 w 2788920"/>
                <a:gd name="connsiteY33" fmla="*/ 1059180 h 3200400"/>
                <a:gd name="connsiteX34" fmla="*/ 1264920 w 2788920"/>
                <a:gd name="connsiteY34" fmla="*/ 1104900 h 3200400"/>
                <a:gd name="connsiteX35" fmla="*/ 1188720 w 2788920"/>
                <a:gd name="connsiteY35" fmla="*/ 1082040 h 3200400"/>
                <a:gd name="connsiteX36" fmla="*/ 1104900 w 2788920"/>
                <a:gd name="connsiteY36" fmla="*/ 1082040 h 3200400"/>
                <a:gd name="connsiteX37" fmla="*/ 1104900 w 2788920"/>
                <a:gd name="connsiteY37" fmla="*/ 982980 h 3200400"/>
                <a:gd name="connsiteX38" fmla="*/ 1005840 w 2788920"/>
                <a:gd name="connsiteY38" fmla="*/ 967740 h 3200400"/>
                <a:gd name="connsiteX39" fmla="*/ 944880 w 2788920"/>
                <a:gd name="connsiteY39" fmla="*/ 845820 h 3200400"/>
                <a:gd name="connsiteX40" fmla="*/ 876300 w 2788920"/>
                <a:gd name="connsiteY40" fmla="*/ 822960 h 3200400"/>
                <a:gd name="connsiteX41" fmla="*/ 861060 w 2788920"/>
                <a:gd name="connsiteY41" fmla="*/ 746760 h 3200400"/>
                <a:gd name="connsiteX42" fmla="*/ 815340 w 2788920"/>
                <a:gd name="connsiteY42" fmla="*/ 662940 h 3200400"/>
                <a:gd name="connsiteX43" fmla="*/ 754380 w 2788920"/>
                <a:gd name="connsiteY43" fmla="*/ 609600 h 3200400"/>
                <a:gd name="connsiteX44" fmla="*/ 685800 w 2788920"/>
                <a:gd name="connsiteY44" fmla="*/ 533400 h 3200400"/>
                <a:gd name="connsiteX45" fmla="*/ 601980 w 2788920"/>
                <a:gd name="connsiteY45" fmla="*/ 457200 h 3200400"/>
                <a:gd name="connsiteX46" fmla="*/ 548640 w 2788920"/>
                <a:gd name="connsiteY46" fmla="*/ 350520 h 3200400"/>
                <a:gd name="connsiteX47" fmla="*/ 518160 w 2788920"/>
                <a:gd name="connsiteY47" fmla="*/ 289560 h 3200400"/>
                <a:gd name="connsiteX48" fmla="*/ 411480 w 2788920"/>
                <a:gd name="connsiteY48" fmla="*/ 281940 h 3200400"/>
                <a:gd name="connsiteX49" fmla="*/ 365760 w 2788920"/>
                <a:gd name="connsiteY49" fmla="*/ 274320 h 3200400"/>
                <a:gd name="connsiteX50" fmla="*/ 312420 w 2788920"/>
                <a:gd name="connsiteY50" fmla="*/ 297180 h 3200400"/>
                <a:gd name="connsiteX51" fmla="*/ 259080 w 2788920"/>
                <a:gd name="connsiteY51" fmla="*/ 281940 h 3200400"/>
                <a:gd name="connsiteX52" fmla="*/ 190500 w 2788920"/>
                <a:gd name="connsiteY52" fmla="*/ 297180 h 3200400"/>
                <a:gd name="connsiteX53" fmla="*/ 152400 w 2788920"/>
                <a:gd name="connsiteY53" fmla="*/ 251460 h 3200400"/>
                <a:gd name="connsiteX54" fmla="*/ 121920 w 2788920"/>
                <a:gd name="connsiteY54" fmla="*/ 251460 h 3200400"/>
                <a:gd name="connsiteX55" fmla="*/ 83820 w 2788920"/>
                <a:gd name="connsiteY55" fmla="*/ 205740 h 3200400"/>
                <a:gd name="connsiteX56" fmla="*/ 60960 w 2788920"/>
                <a:gd name="connsiteY56" fmla="*/ 167640 h 3200400"/>
                <a:gd name="connsiteX57" fmla="*/ 53340 w 2788920"/>
                <a:gd name="connsiteY57" fmla="*/ 76200 h 3200400"/>
                <a:gd name="connsiteX58" fmla="*/ 0 w 2788920"/>
                <a:gd name="connsiteY58" fmla="*/ 0 h 3200400"/>
                <a:gd name="connsiteX0" fmla="*/ 2811780 w 2811780"/>
                <a:gd name="connsiteY0" fmla="*/ 3230880 h 3230880"/>
                <a:gd name="connsiteX1" fmla="*/ 2735580 w 2811780"/>
                <a:gd name="connsiteY1" fmla="*/ 3177540 h 3230880"/>
                <a:gd name="connsiteX2" fmla="*/ 2712720 w 2811780"/>
                <a:gd name="connsiteY2" fmla="*/ 3086100 h 3230880"/>
                <a:gd name="connsiteX3" fmla="*/ 2659380 w 2811780"/>
                <a:gd name="connsiteY3" fmla="*/ 3002280 h 3230880"/>
                <a:gd name="connsiteX4" fmla="*/ 2613660 w 2811780"/>
                <a:gd name="connsiteY4" fmla="*/ 2910840 h 3230880"/>
                <a:gd name="connsiteX5" fmla="*/ 2567940 w 2811780"/>
                <a:gd name="connsiteY5" fmla="*/ 2910840 h 3230880"/>
                <a:gd name="connsiteX6" fmla="*/ 2468880 w 2811780"/>
                <a:gd name="connsiteY6" fmla="*/ 2910840 h 3230880"/>
                <a:gd name="connsiteX7" fmla="*/ 2354580 w 2811780"/>
                <a:gd name="connsiteY7" fmla="*/ 2872740 h 3230880"/>
                <a:gd name="connsiteX8" fmla="*/ 2339340 w 2811780"/>
                <a:gd name="connsiteY8" fmla="*/ 2811780 h 3230880"/>
                <a:gd name="connsiteX9" fmla="*/ 2270760 w 2811780"/>
                <a:gd name="connsiteY9" fmla="*/ 2750820 h 3230880"/>
                <a:gd name="connsiteX10" fmla="*/ 2194560 w 2811780"/>
                <a:gd name="connsiteY10" fmla="*/ 2674620 h 3230880"/>
                <a:gd name="connsiteX11" fmla="*/ 2141220 w 2811780"/>
                <a:gd name="connsiteY11" fmla="*/ 2651760 h 3230880"/>
                <a:gd name="connsiteX12" fmla="*/ 2171700 w 2811780"/>
                <a:gd name="connsiteY12" fmla="*/ 2567940 h 3230880"/>
                <a:gd name="connsiteX13" fmla="*/ 2171700 w 2811780"/>
                <a:gd name="connsiteY13" fmla="*/ 2491740 h 3230880"/>
                <a:gd name="connsiteX14" fmla="*/ 2148840 w 2811780"/>
                <a:gd name="connsiteY14" fmla="*/ 2415540 h 3230880"/>
                <a:gd name="connsiteX15" fmla="*/ 2110740 w 2811780"/>
                <a:gd name="connsiteY15" fmla="*/ 2423160 h 3230880"/>
                <a:gd name="connsiteX16" fmla="*/ 2057400 w 2811780"/>
                <a:gd name="connsiteY16" fmla="*/ 2369820 h 3230880"/>
                <a:gd name="connsiteX17" fmla="*/ 2057400 w 2811780"/>
                <a:gd name="connsiteY17" fmla="*/ 2316480 h 3230880"/>
                <a:gd name="connsiteX18" fmla="*/ 2049780 w 2811780"/>
                <a:gd name="connsiteY18" fmla="*/ 2225040 h 3230880"/>
                <a:gd name="connsiteX19" fmla="*/ 2004060 w 2811780"/>
                <a:gd name="connsiteY19" fmla="*/ 2225040 h 3230880"/>
                <a:gd name="connsiteX20" fmla="*/ 1882140 w 2811780"/>
                <a:gd name="connsiteY20" fmla="*/ 2171700 h 3230880"/>
                <a:gd name="connsiteX21" fmla="*/ 1821180 w 2811780"/>
                <a:gd name="connsiteY21" fmla="*/ 2072640 h 3230880"/>
                <a:gd name="connsiteX22" fmla="*/ 1821180 w 2811780"/>
                <a:gd name="connsiteY22" fmla="*/ 1996440 h 3230880"/>
                <a:gd name="connsiteX23" fmla="*/ 1821180 w 2811780"/>
                <a:gd name="connsiteY23" fmla="*/ 1905000 h 3230880"/>
                <a:gd name="connsiteX24" fmla="*/ 1790700 w 2811780"/>
                <a:gd name="connsiteY24" fmla="*/ 1813560 h 3230880"/>
                <a:gd name="connsiteX25" fmla="*/ 1760220 w 2811780"/>
                <a:gd name="connsiteY25" fmla="*/ 1714500 h 3230880"/>
                <a:gd name="connsiteX26" fmla="*/ 1722120 w 2811780"/>
                <a:gd name="connsiteY26" fmla="*/ 1577340 h 3230880"/>
                <a:gd name="connsiteX27" fmla="*/ 1691640 w 2811780"/>
                <a:gd name="connsiteY27" fmla="*/ 1463040 h 3230880"/>
                <a:gd name="connsiteX28" fmla="*/ 1645920 w 2811780"/>
                <a:gd name="connsiteY28" fmla="*/ 1348740 h 3230880"/>
                <a:gd name="connsiteX29" fmla="*/ 1554480 w 2811780"/>
                <a:gd name="connsiteY29" fmla="*/ 1242060 h 3230880"/>
                <a:gd name="connsiteX30" fmla="*/ 1463040 w 2811780"/>
                <a:gd name="connsiteY30" fmla="*/ 1211580 h 3230880"/>
                <a:gd name="connsiteX31" fmla="*/ 1440180 w 2811780"/>
                <a:gd name="connsiteY31" fmla="*/ 1150620 h 3230880"/>
                <a:gd name="connsiteX32" fmla="*/ 1386840 w 2811780"/>
                <a:gd name="connsiteY32" fmla="*/ 1104900 h 3230880"/>
                <a:gd name="connsiteX33" fmla="*/ 1325880 w 2811780"/>
                <a:gd name="connsiteY33" fmla="*/ 1059180 h 3230880"/>
                <a:gd name="connsiteX34" fmla="*/ 1264920 w 2811780"/>
                <a:gd name="connsiteY34" fmla="*/ 1104900 h 3230880"/>
                <a:gd name="connsiteX35" fmla="*/ 1188720 w 2811780"/>
                <a:gd name="connsiteY35" fmla="*/ 1082040 h 3230880"/>
                <a:gd name="connsiteX36" fmla="*/ 1104900 w 2811780"/>
                <a:gd name="connsiteY36" fmla="*/ 1082040 h 3230880"/>
                <a:gd name="connsiteX37" fmla="*/ 1104900 w 2811780"/>
                <a:gd name="connsiteY37" fmla="*/ 982980 h 3230880"/>
                <a:gd name="connsiteX38" fmla="*/ 1005840 w 2811780"/>
                <a:gd name="connsiteY38" fmla="*/ 967740 h 3230880"/>
                <a:gd name="connsiteX39" fmla="*/ 944880 w 2811780"/>
                <a:gd name="connsiteY39" fmla="*/ 845820 h 3230880"/>
                <a:gd name="connsiteX40" fmla="*/ 876300 w 2811780"/>
                <a:gd name="connsiteY40" fmla="*/ 822960 h 3230880"/>
                <a:gd name="connsiteX41" fmla="*/ 861060 w 2811780"/>
                <a:gd name="connsiteY41" fmla="*/ 746760 h 3230880"/>
                <a:gd name="connsiteX42" fmla="*/ 815340 w 2811780"/>
                <a:gd name="connsiteY42" fmla="*/ 662940 h 3230880"/>
                <a:gd name="connsiteX43" fmla="*/ 754380 w 2811780"/>
                <a:gd name="connsiteY43" fmla="*/ 609600 h 3230880"/>
                <a:gd name="connsiteX44" fmla="*/ 685800 w 2811780"/>
                <a:gd name="connsiteY44" fmla="*/ 533400 h 3230880"/>
                <a:gd name="connsiteX45" fmla="*/ 601980 w 2811780"/>
                <a:gd name="connsiteY45" fmla="*/ 457200 h 3230880"/>
                <a:gd name="connsiteX46" fmla="*/ 548640 w 2811780"/>
                <a:gd name="connsiteY46" fmla="*/ 350520 h 3230880"/>
                <a:gd name="connsiteX47" fmla="*/ 518160 w 2811780"/>
                <a:gd name="connsiteY47" fmla="*/ 289560 h 3230880"/>
                <a:gd name="connsiteX48" fmla="*/ 411480 w 2811780"/>
                <a:gd name="connsiteY48" fmla="*/ 281940 h 3230880"/>
                <a:gd name="connsiteX49" fmla="*/ 365760 w 2811780"/>
                <a:gd name="connsiteY49" fmla="*/ 274320 h 3230880"/>
                <a:gd name="connsiteX50" fmla="*/ 312420 w 2811780"/>
                <a:gd name="connsiteY50" fmla="*/ 297180 h 3230880"/>
                <a:gd name="connsiteX51" fmla="*/ 259080 w 2811780"/>
                <a:gd name="connsiteY51" fmla="*/ 281940 h 3230880"/>
                <a:gd name="connsiteX52" fmla="*/ 190500 w 2811780"/>
                <a:gd name="connsiteY52" fmla="*/ 297180 h 3230880"/>
                <a:gd name="connsiteX53" fmla="*/ 152400 w 2811780"/>
                <a:gd name="connsiteY53" fmla="*/ 251460 h 3230880"/>
                <a:gd name="connsiteX54" fmla="*/ 121920 w 2811780"/>
                <a:gd name="connsiteY54" fmla="*/ 251460 h 3230880"/>
                <a:gd name="connsiteX55" fmla="*/ 83820 w 2811780"/>
                <a:gd name="connsiteY55" fmla="*/ 205740 h 3230880"/>
                <a:gd name="connsiteX56" fmla="*/ 60960 w 2811780"/>
                <a:gd name="connsiteY56" fmla="*/ 167640 h 3230880"/>
                <a:gd name="connsiteX57" fmla="*/ 53340 w 2811780"/>
                <a:gd name="connsiteY57" fmla="*/ 76200 h 3230880"/>
                <a:gd name="connsiteX58" fmla="*/ 0 w 2811780"/>
                <a:gd name="connsiteY58" fmla="*/ 0 h 3230880"/>
                <a:gd name="connsiteX0" fmla="*/ 2811780 w 2811780"/>
                <a:gd name="connsiteY0" fmla="*/ 3230880 h 3230880"/>
                <a:gd name="connsiteX1" fmla="*/ 2786380 w 2811780"/>
                <a:gd name="connsiteY1" fmla="*/ 3114040 h 3230880"/>
                <a:gd name="connsiteX2" fmla="*/ 2712720 w 2811780"/>
                <a:gd name="connsiteY2" fmla="*/ 3086100 h 3230880"/>
                <a:gd name="connsiteX3" fmla="*/ 2659380 w 2811780"/>
                <a:gd name="connsiteY3" fmla="*/ 3002280 h 3230880"/>
                <a:gd name="connsiteX4" fmla="*/ 2613660 w 2811780"/>
                <a:gd name="connsiteY4" fmla="*/ 2910840 h 3230880"/>
                <a:gd name="connsiteX5" fmla="*/ 2567940 w 2811780"/>
                <a:gd name="connsiteY5" fmla="*/ 2910840 h 3230880"/>
                <a:gd name="connsiteX6" fmla="*/ 2468880 w 2811780"/>
                <a:gd name="connsiteY6" fmla="*/ 2910840 h 3230880"/>
                <a:gd name="connsiteX7" fmla="*/ 2354580 w 2811780"/>
                <a:gd name="connsiteY7" fmla="*/ 2872740 h 3230880"/>
                <a:gd name="connsiteX8" fmla="*/ 2339340 w 2811780"/>
                <a:gd name="connsiteY8" fmla="*/ 2811780 h 3230880"/>
                <a:gd name="connsiteX9" fmla="*/ 2270760 w 2811780"/>
                <a:gd name="connsiteY9" fmla="*/ 2750820 h 3230880"/>
                <a:gd name="connsiteX10" fmla="*/ 2194560 w 2811780"/>
                <a:gd name="connsiteY10" fmla="*/ 2674620 h 3230880"/>
                <a:gd name="connsiteX11" fmla="*/ 2141220 w 2811780"/>
                <a:gd name="connsiteY11" fmla="*/ 2651760 h 3230880"/>
                <a:gd name="connsiteX12" fmla="*/ 2171700 w 2811780"/>
                <a:gd name="connsiteY12" fmla="*/ 2567940 h 3230880"/>
                <a:gd name="connsiteX13" fmla="*/ 2171700 w 2811780"/>
                <a:gd name="connsiteY13" fmla="*/ 2491740 h 3230880"/>
                <a:gd name="connsiteX14" fmla="*/ 2148840 w 2811780"/>
                <a:gd name="connsiteY14" fmla="*/ 2415540 h 3230880"/>
                <a:gd name="connsiteX15" fmla="*/ 2110740 w 2811780"/>
                <a:gd name="connsiteY15" fmla="*/ 2423160 h 3230880"/>
                <a:gd name="connsiteX16" fmla="*/ 2057400 w 2811780"/>
                <a:gd name="connsiteY16" fmla="*/ 2369820 h 3230880"/>
                <a:gd name="connsiteX17" fmla="*/ 2057400 w 2811780"/>
                <a:gd name="connsiteY17" fmla="*/ 2316480 h 3230880"/>
                <a:gd name="connsiteX18" fmla="*/ 2049780 w 2811780"/>
                <a:gd name="connsiteY18" fmla="*/ 2225040 h 3230880"/>
                <a:gd name="connsiteX19" fmla="*/ 2004060 w 2811780"/>
                <a:gd name="connsiteY19" fmla="*/ 2225040 h 3230880"/>
                <a:gd name="connsiteX20" fmla="*/ 1882140 w 2811780"/>
                <a:gd name="connsiteY20" fmla="*/ 2171700 h 3230880"/>
                <a:gd name="connsiteX21" fmla="*/ 1821180 w 2811780"/>
                <a:gd name="connsiteY21" fmla="*/ 2072640 h 3230880"/>
                <a:gd name="connsiteX22" fmla="*/ 1821180 w 2811780"/>
                <a:gd name="connsiteY22" fmla="*/ 1996440 h 3230880"/>
                <a:gd name="connsiteX23" fmla="*/ 1821180 w 2811780"/>
                <a:gd name="connsiteY23" fmla="*/ 1905000 h 3230880"/>
                <a:gd name="connsiteX24" fmla="*/ 1790700 w 2811780"/>
                <a:gd name="connsiteY24" fmla="*/ 1813560 h 3230880"/>
                <a:gd name="connsiteX25" fmla="*/ 1760220 w 2811780"/>
                <a:gd name="connsiteY25" fmla="*/ 1714500 h 3230880"/>
                <a:gd name="connsiteX26" fmla="*/ 1722120 w 2811780"/>
                <a:gd name="connsiteY26" fmla="*/ 1577340 h 3230880"/>
                <a:gd name="connsiteX27" fmla="*/ 1691640 w 2811780"/>
                <a:gd name="connsiteY27" fmla="*/ 1463040 h 3230880"/>
                <a:gd name="connsiteX28" fmla="*/ 1645920 w 2811780"/>
                <a:gd name="connsiteY28" fmla="*/ 1348740 h 3230880"/>
                <a:gd name="connsiteX29" fmla="*/ 1554480 w 2811780"/>
                <a:gd name="connsiteY29" fmla="*/ 1242060 h 3230880"/>
                <a:gd name="connsiteX30" fmla="*/ 1463040 w 2811780"/>
                <a:gd name="connsiteY30" fmla="*/ 1211580 h 3230880"/>
                <a:gd name="connsiteX31" fmla="*/ 1440180 w 2811780"/>
                <a:gd name="connsiteY31" fmla="*/ 1150620 h 3230880"/>
                <a:gd name="connsiteX32" fmla="*/ 1386840 w 2811780"/>
                <a:gd name="connsiteY32" fmla="*/ 1104900 h 3230880"/>
                <a:gd name="connsiteX33" fmla="*/ 1325880 w 2811780"/>
                <a:gd name="connsiteY33" fmla="*/ 1059180 h 3230880"/>
                <a:gd name="connsiteX34" fmla="*/ 1264920 w 2811780"/>
                <a:gd name="connsiteY34" fmla="*/ 1104900 h 3230880"/>
                <a:gd name="connsiteX35" fmla="*/ 1188720 w 2811780"/>
                <a:gd name="connsiteY35" fmla="*/ 1082040 h 3230880"/>
                <a:gd name="connsiteX36" fmla="*/ 1104900 w 2811780"/>
                <a:gd name="connsiteY36" fmla="*/ 1082040 h 3230880"/>
                <a:gd name="connsiteX37" fmla="*/ 1104900 w 2811780"/>
                <a:gd name="connsiteY37" fmla="*/ 982980 h 3230880"/>
                <a:gd name="connsiteX38" fmla="*/ 1005840 w 2811780"/>
                <a:gd name="connsiteY38" fmla="*/ 967740 h 3230880"/>
                <a:gd name="connsiteX39" fmla="*/ 944880 w 2811780"/>
                <a:gd name="connsiteY39" fmla="*/ 845820 h 3230880"/>
                <a:gd name="connsiteX40" fmla="*/ 876300 w 2811780"/>
                <a:gd name="connsiteY40" fmla="*/ 822960 h 3230880"/>
                <a:gd name="connsiteX41" fmla="*/ 861060 w 2811780"/>
                <a:gd name="connsiteY41" fmla="*/ 746760 h 3230880"/>
                <a:gd name="connsiteX42" fmla="*/ 815340 w 2811780"/>
                <a:gd name="connsiteY42" fmla="*/ 662940 h 3230880"/>
                <a:gd name="connsiteX43" fmla="*/ 754380 w 2811780"/>
                <a:gd name="connsiteY43" fmla="*/ 609600 h 3230880"/>
                <a:gd name="connsiteX44" fmla="*/ 685800 w 2811780"/>
                <a:gd name="connsiteY44" fmla="*/ 533400 h 3230880"/>
                <a:gd name="connsiteX45" fmla="*/ 601980 w 2811780"/>
                <a:gd name="connsiteY45" fmla="*/ 457200 h 3230880"/>
                <a:gd name="connsiteX46" fmla="*/ 548640 w 2811780"/>
                <a:gd name="connsiteY46" fmla="*/ 350520 h 3230880"/>
                <a:gd name="connsiteX47" fmla="*/ 518160 w 2811780"/>
                <a:gd name="connsiteY47" fmla="*/ 289560 h 3230880"/>
                <a:gd name="connsiteX48" fmla="*/ 411480 w 2811780"/>
                <a:gd name="connsiteY48" fmla="*/ 281940 h 3230880"/>
                <a:gd name="connsiteX49" fmla="*/ 365760 w 2811780"/>
                <a:gd name="connsiteY49" fmla="*/ 274320 h 3230880"/>
                <a:gd name="connsiteX50" fmla="*/ 312420 w 2811780"/>
                <a:gd name="connsiteY50" fmla="*/ 297180 h 3230880"/>
                <a:gd name="connsiteX51" fmla="*/ 259080 w 2811780"/>
                <a:gd name="connsiteY51" fmla="*/ 281940 h 3230880"/>
                <a:gd name="connsiteX52" fmla="*/ 190500 w 2811780"/>
                <a:gd name="connsiteY52" fmla="*/ 297180 h 3230880"/>
                <a:gd name="connsiteX53" fmla="*/ 152400 w 2811780"/>
                <a:gd name="connsiteY53" fmla="*/ 251460 h 3230880"/>
                <a:gd name="connsiteX54" fmla="*/ 121920 w 2811780"/>
                <a:gd name="connsiteY54" fmla="*/ 251460 h 3230880"/>
                <a:gd name="connsiteX55" fmla="*/ 83820 w 2811780"/>
                <a:gd name="connsiteY55" fmla="*/ 205740 h 3230880"/>
                <a:gd name="connsiteX56" fmla="*/ 60960 w 2811780"/>
                <a:gd name="connsiteY56" fmla="*/ 167640 h 3230880"/>
                <a:gd name="connsiteX57" fmla="*/ 53340 w 2811780"/>
                <a:gd name="connsiteY57" fmla="*/ 76200 h 3230880"/>
                <a:gd name="connsiteX58" fmla="*/ 0 w 2811780"/>
                <a:gd name="connsiteY58" fmla="*/ 0 h 3230880"/>
                <a:gd name="connsiteX0" fmla="*/ 2868930 w 2868930"/>
                <a:gd name="connsiteY0" fmla="*/ 3084830 h 3114043"/>
                <a:gd name="connsiteX1" fmla="*/ 2786380 w 2868930"/>
                <a:gd name="connsiteY1" fmla="*/ 3114040 h 3114043"/>
                <a:gd name="connsiteX2" fmla="*/ 2712720 w 2868930"/>
                <a:gd name="connsiteY2" fmla="*/ 3086100 h 3114043"/>
                <a:gd name="connsiteX3" fmla="*/ 2659380 w 2868930"/>
                <a:gd name="connsiteY3" fmla="*/ 3002280 h 3114043"/>
                <a:gd name="connsiteX4" fmla="*/ 2613660 w 2868930"/>
                <a:gd name="connsiteY4" fmla="*/ 2910840 h 3114043"/>
                <a:gd name="connsiteX5" fmla="*/ 2567940 w 2868930"/>
                <a:gd name="connsiteY5" fmla="*/ 2910840 h 3114043"/>
                <a:gd name="connsiteX6" fmla="*/ 2468880 w 2868930"/>
                <a:gd name="connsiteY6" fmla="*/ 2910840 h 3114043"/>
                <a:gd name="connsiteX7" fmla="*/ 2354580 w 2868930"/>
                <a:gd name="connsiteY7" fmla="*/ 2872740 h 3114043"/>
                <a:gd name="connsiteX8" fmla="*/ 2339340 w 2868930"/>
                <a:gd name="connsiteY8" fmla="*/ 2811780 h 3114043"/>
                <a:gd name="connsiteX9" fmla="*/ 2270760 w 2868930"/>
                <a:gd name="connsiteY9" fmla="*/ 2750820 h 3114043"/>
                <a:gd name="connsiteX10" fmla="*/ 2194560 w 2868930"/>
                <a:gd name="connsiteY10" fmla="*/ 2674620 h 3114043"/>
                <a:gd name="connsiteX11" fmla="*/ 2141220 w 2868930"/>
                <a:gd name="connsiteY11" fmla="*/ 2651760 h 3114043"/>
                <a:gd name="connsiteX12" fmla="*/ 2171700 w 2868930"/>
                <a:gd name="connsiteY12" fmla="*/ 2567940 h 3114043"/>
                <a:gd name="connsiteX13" fmla="*/ 2171700 w 2868930"/>
                <a:gd name="connsiteY13" fmla="*/ 2491740 h 3114043"/>
                <a:gd name="connsiteX14" fmla="*/ 2148840 w 2868930"/>
                <a:gd name="connsiteY14" fmla="*/ 2415540 h 3114043"/>
                <a:gd name="connsiteX15" fmla="*/ 2110740 w 2868930"/>
                <a:gd name="connsiteY15" fmla="*/ 2423160 h 3114043"/>
                <a:gd name="connsiteX16" fmla="*/ 2057400 w 2868930"/>
                <a:gd name="connsiteY16" fmla="*/ 2369820 h 3114043"/>
                <a:gd name="connsiteX17" fmla="*/ 2057400 w 2868930"/>
                <a:gd name="connsiteY17" fmla="*/ 2316480 h 3114043"/>
                <a:gd name="connsiteX18" fmla="*/ 2049780 w 2868930"/>
                <a:gd name="connsiteY18" fmla="*/ 2225040 h 3114043"/>
                <a:gd name="connsiteX19" fmla="*/ 2004060 w 2868930"/>
                <a:gd name="connsiteY19" fmla="*/ 2225040 h 3114043"/>
                <a:gd name="connsiteX20" fmla="*/ 1882140 w 2868930"/>
                <a:gd name="connsiteY20" fmla="*/ 2171700 h 3114043"/>
                <a:gd name="connsiteX21" fmla="*/ 1821180 w 2868930"/>
                <a:gd name="connsiteY21" fmla="*/ 2072640 h 3114043"/>
                <a:gd name="connsiteX22" fmla="*/ 1821180 w 2868930"/>
                <a:gd name="connsiteY22" fmla="*/ 1996440 h 3114043"/>
                <a:gd name="connsiteX23" fmla="*/ 1821180 w 2868930"/>
                <a:gd name="connsiteY23" fmla="*/ 1905000 h 3114043"/>
                <a:gd name="connsiteX24" fmla="*/ 1790700 w 2868930"/>
                <a:gd name="connsiteY24" fmla="*/ 1813560 h 3114043"/>
                <a:gd name="connsiteX25" fmla="*/ 1760220 w 2868930"/>
                <a:gd name="connsiteY25" fmla="*/ 1714500 h 3114043"/>
                <a:gd name="connsiteX26" fmla="*/ 1722120 w 2868930"/>
                <a:gd name="connsiteY26" fmla="*/ 1577340 h 3114043"/>
                <a:gd name="connsiteX27" fmla="*/ 1691640 w 2868930"/>
                <a:gd name="connsiteY27" fmla="*/ 1463040 h 3114043"/>
                <a:gd name="connsiteX28" fmla="*/ 1645920 w 2868930"/>
                <a:gd name="connsiteY28" fmla="*/ 1348740 h 3114043"/>
                <a:gd name="connsiteX29" fmla="*/ 1554480 w 2868930"/>
                <a:gd name="connsiteY29" fmla="*/ 1242060 h 3114043"/>
                <a:gd name="connsiteX30" fmla="*/ 1463040 w 2868930"/>
                <a:gd name="connsiteY30" fmla="*/ 1211580 h 3114043"/>
                <a:gd name="connsiteX31" fmla="*/ 1440180 w 2868930"/>
                <a:gd name="connsiteY31" fmla="*/ 1150620 h 3114043"/>
                <a:gd name="connsiteX32" fmla="*/ 1386840 w 2868930"/>
                <a:gd name="connsiteY32" fmla="*/ 1104900 h 3114043"/>
                <a:gd name="connsiteX33" fmla="*/ 1325880 w 2868930"/>
                <a:gd name="connsiteY33" fmla="*/ 1059180 h 3114043"/>
                <a:gd name="connsiteX34" fmla="*/ 1264920 w 2868930"/>
                <a:gd name="connsiteY34" fmla="*/ 1104900 h 3114043"/>
                <a:gd name="connsiteX35" fmla="*/ 1188720 w 2868930"/>
                <a:gd name="connsiteY35" fmla="*/ 1082040 h 3114043"/>
                <a:gd name="connsiteX36" fmla="*/ 1104900 w 2868930"/>
                <a:gd name="connsiteY36" fmla="*/ 1082040 h 3114043"/>
                <a:gd name="connsiteX37" fmla="*/ 1104900 w 2868930"/>
                <a:gd name="connsiteY37" fmla="*/ 982980 h 3114043"/>
                <a:gd name="connsiteX38" fmla="*/ 1005840 w 2868930"/>
                <a:gd name="connsiteY38" fmla="*/ 967740 h 3114043"/>
                <a:gd name="connsiteX39" fmla="*/ 944880 w 2868930"/>
                <a:gd name="connsiteY39" fmla="*/ 845820 h 3114043"/>
                <a:gd name="connsiteX40" fmla="*/ 876300 w 2868930"/>
                <a:gd name="connsiteY40" fmla="*/ 822960 h 3114043"/>
                <a:gd name="connsiteX41" fmla="*/ 861060 w 2868930"/>
                <a:gd name="connsiteY41" fmla="*/ 746760 h 3114043"/>
                <a:gd name="connsiteX42" fmla="*/ 815340 w 2868930"/>
                <a:gd name="connsiteY42" fmla="*/ 662940 h 3114043"/>
                <a:gd name="connsiteX43" fmla="*/ 754380 w 2868930"/>
                <a:gd name="connsiteY43" fmla="*/ 609600 h 3114043"/>
                <a:gd name="connsiteX44" fmla="*/ 685800 w 2868930"/>
                <a:gd name="connsiteY44" fmla="*/ 533400 h 3114043"/>
                <a:gd name="connsiteX45" fmla="*/ 601980 w 2868930"/>
                <a:gd name="connsiteY45" fmla="*/ 457200 h 3114043"/>
                <a:gd name="connsiteX46" fmla="*/ 548640 w 2868930"/>
                <a:gd name="connsiteY46" fmla="*/ 350520 h 3114043"/>
                <a:gd name="connsiteX47" fmla="*/ 518160 w 2868930"/>
                <a:gd name="connsiteY47" fmla="*/ 289560 h 3114043"/>
                <a:gd name="connsiteX48" fmla="*/ 411480 w 2868930"/>
                <a:gd name="connsiteY48" fmla="*/ 281940 h 3114043"/>
                <a:gd name="connsiteX49" fmla="*/ 365760 w 2868930"/>
                <a:gd name="connsiteY49" fmla="*/ 274320 h 3114043"/>
                <a:gd name="connsiteX50" fmla="*/ 312420 w 2868930"/>
                <a:gd name="connsiteY50" fmla="*/ 297180 h 3114043"/>
                <a:gd name="connsiteX51" fmla="*/ 259080 w 2868930"/>
                <a:gd name="connsiteY51" fmla="*/ 281940 h 3114043"/>
                <a:gd name="connsiteX52" fmla="*/ 190500 w 2868930"/>
                <a:gd name="connsiteY52" fmla="*/ 297180 h 3114043"/>
                <a:gd name="connsiteX53" fmla="*/ 152400 w 2868930"/>
                <a:gd name="connsiteY53" fmla="*/ 251460 h 3114043"/>
                <a:gd name="connsiteX54" fmla="*/ 121920 w 2868930"/>
                <a:gd name="connsiteY54" fmla="*/ 251460 h 3114043"/>
                <a:gd name="connsiteX55" fmla="*/ 83820 w 2868930"/>
                <a:gd name="connsiteY55" fmla="*/ 205740 h 3114043"/>
                <a:gd name="connsiteX56" fmla="*/ 60960 w 2868930"/>
                <a:gd name="connsiteY56" fmla="*/ 167640 h 3114043"/>
                <a:gd name="connsiteX57" fmla="*/ 53340 w 2868930"/>
                <a:gd name="connsiteY57" fmla="*/ 76200 h 3114043"/>
                <a:gd name="connsiteX58" fmla="*/ 0 w 2868930"/>
                <a:gd name="connsiteY58" fmla="*/ 0 h 3114043"/>
                <a:gd name="connsiteX0" fmla="*/ 2868930 w 2868930"/>
                <a:gd name="connsiteY0" fmla="*/ 3084830 h 3121023"/>
                <a:gd name="connsiteX1" fmla="*/ 2786380 w 2868930"/>
                <a:gd name="connsiteY1" fmla="*/ 3121021 h 3121023"/>
                <a:gd name="connsiteX2" fmla="*/ 2712720 w 2868930"/>
                <a:gd name="connsiteY2" fmla="*/ 3086100 h 3121023"/>
                <a:gd name="connsiteX3" fmla="*/ 2659380 w 2868930"/>
                <a:gd name="connsiteY3" fmla="*/ 3002280 h 3121023"/>
                <a:gd name="connsiteX4" fmla="*/ 2613660 w 2868930"/>
                <a:gd name="connsiteY4" fmla="*/ 2910840 h 3121023"/>
                <a:gd name="connsiteX5" fmla="*/ 2567940 w 2868930"/>
                <a:gd name="connsiteY5" fmla="*/ 2910840 h 3121023"/>
                <a:gd name="connsiteX6" fmla="*/ 2468880 w 2868930"/>
                <a:gd name="connsiteY6" fmla="*/ 2910840 h 3121023"/>
                <a:gd name="connsiteX7" fmla="*/ 2354580 w 2868930"/>
                <a:gd name="connsiteY7" fmla="*/ 2872740 h 3121023"/>
                <a:gd name="connsiteX8" fmla="*/ 2339340 w 2868930"/>
                <a:gd name="connsiteY8" fmla="*/ 2811780 h 3121023"/>
                <a:gd name="connsiteX9" fmla="*/ 2270760 w 2868930"/>
                <a:gd name="connsiteY9" fmla="*/ 2750820 h 3121023"/>
                <a:gd name="connsiteX10" fmla="*/ 2194560 w 2868930"/>
                <a:gd name="connsiteY10" fmla="*/ 2674620 h 3121023"/>
                <a:gd name="connsiteX11" fmla="*/ 2141220 w 2868930"/>
                <a:gd name="connsiteY11" fmla="*/ 2651760 h 3121023"/>
                <a:gd name="connsiteX12" fmla="*/ 2171700 w 2868930"/>
                <a:gd name="connsiteY12" fmla="*/ 2567940 h 3121023"/>
                <a:gd name="connsiteX13" fmla="*/ 2171700 w 2868930"/>
                <a:gd name="connsiteY13" fmla="*/ 2491740 h 3121023"/>
                <a:gd name="connsiteX14" fmla="*/ 2148840 w 2868930"/>
                <a:gd name="connsiteY14" fmla="*/ 2415540 h 3121023"/>
                <a:gd name="connsiteX15" fmla="*/ 2110740 w 2868930"/>
                <a:gd name="connsiteY15" fmla="*/ 2423160 h 3121023"/>
                <a:gd name="connsiteX16" fmla="*/ 2057400 w 2868930"/>
                <a:gd name="connsiteY16" fmla="*/ 2369820 h 3121023"/>
                <a:gd name="connsiteX17" fmla="*/ 2057400 w 2868930"/>
                <a:gd name="connsiteY17" fmla="*/ 2316480 h 3121023"/>
                <a:gd name="connsiteX18" fmla="*/ 2049780 w 2868930"/>
                <a:gd name="connsiteY18" fmla="*/ 2225040 h 3121023"/>
                <a:gd name="connsiteX19" fmla="*/ 2004060 w 2868930"/>
                <a:gd name="connsiteY19" fmla="*/ 2225040 h 3121023"/>
                <a:gd name="connsiteX20" fmla="*/ 1882140 w 2868930"/>
                <a:gd name="connsiteY20" fmla="*/ 2171700 h 3121023"/>
                <a:gd name="connsiteX21" fmla="*/ 1821180 w 2868930"/>
                <a:gd name="connsiteY21" fmla="*/ 2072640 h 3121023"/>
                <a:gd name="connsiteX22" fmla="*/ 1821180 w 2868930"/>
                <a:gd name="connsiteY22" fmla="*/ 1996440 h 3121023"/>
                <a:gd name="connsiteX23" fmla="*/ 1821180 w 2868930"/>
                <a:gd name="connsiteY23" fmla="*/ 1905000 h 3121023"/>
                <a:gd name="connsiteX24" fmla="*/ 1790700 w 2868930"/>
                <a:gd name="connsiteY24" fmla="*/ 1813560 h 3121023"/>
                <a:gd name="connsiteX25" fmla="*/ 1760220 w 2868930"/>
                <a:gd name="connsiteY25" fmla="*/ 1714500 h 3121023"/>
                <a:gd name="connsiteX26" fmla="*/ 1722120 w 2868930"/>
                <a:gd name="connsiteY26" fmla="*/ 1577340 h 3121023"/>
                <a:gd name="connsiteX27" fmla="*/ 1691640 w 2868930"/>
                <a:gd name="connsiteY27" fmla="*/ 1463040 h 3121023"/>
                <a:gd name="connsiteX28" fmla="*/ 1645920 w 2868930"/>
                <a:gd name="connsiteY28" fmla="*/ 1348740 h 3121023"/>
                <a:gd name="connsiteX29" fmla="*/ 1554480 w 2868930"/>
                <a:gd name="connsiteY29" fmla="*/ 1242060 h 3121023"/>
                <a:gd name="connsiteX30" fmla="*/ 1463040 w 2868930"/>
                <a:gd name="connsiteY30" fmla="*/ 1211580 h 3121023"/>
                <a:gd name="connsiteX31" fmla="*/ 1440180 w 2868930"/>
                <a:gd name="connsiteY31" fmla="*/ 1150620 h 3121023"/>
                <a:gd name="connsiteX32" fmla="*/ 1386840 w 2868930"/>
                <a:gd name="connsiteY32" fmla="*/ 1104900 h 3121023"/>
                <a:gd name="connsiteX33" fmla="*/ 1325880 w 2868930"/>
                <a:gd name="connsiteY33" fmla="*/ 1059180 h 3121023"/>
                <a:gd name="connsiteX34" fmla="*/ 1264920 w 2868930"/>
                <a:gd name="connsiteY34" fmla="*/ 1104900 h 3121023"/>
                <a:gd name="connsiteX35" fmla="*/ 1188720 w 2868930"/>
                <a:gd name="connsiteY35" fmla="*/ 1082040 h 3121023"/>
                <a:gd name="connsiteX36" fmla="*/ 1104900 w 2868930"/>
                <a:gd name="connsiteY36" fmla="*/ 1082040 h 3121023"/>
                <a:gd name="connsiteX37" fmla="*/ 1104900 w 2868930"/>
                <a:gd name="connsiteY37" fmla="*/ 982980 h 3121023"/>
                <a:gd name="connsiteX38" fmla="*/ 1005840 w 2868930"/>
                <a:gd name="connsiteY38" fmla="*/ 967740 h 3121023"/>
                <a:gd name="connsiteX39" fmla="*/ 944880 w 2868930"/>
                <a:gd name="connsiteY39" fmla="*/ 845820 h 3121023"/>
                <a:gd name="connsiteX40" fmla="*/ 876300 w 2868930"/>
                <a:gd name="connsiteY40" fmla="*/ 822960 h 3121023"/>
                <a:gd name="connsiteX41" fmla="*/ 861060 w 2868930"/>
                <a:gd name="connsiteY41" fmla="*/ 746760 h 3121023"/>
                <a:gd name="connsiteX42" fmla="*/ 815340 w 2868930"/>
                <a:gd name="connsiteY42" fmla="*/ 662940 h 3121023"/>
                <a:gd name="connsiteX43" fmla="*/ 754380 w 2868930"/>
                <a:gd name="connsiteY43" fmla="*/ 609600 h 3121023"/>
                <a:gd name="connsiteX44" fmla="*/ 685800 w 2868930"/>
                <a:gd name="connsiteY44" fmla="*/ 533400 h 3121023"/>
                <a:gd name="connsiteX45" fmla="*/ 601980 w 2868930"/>
                <a:gd name="connsiteY45" fmla="*/ 457200 h 3121023"/>
                <a:gd name="connsiteX46" fmla="*/ 548640 w 2868930"/>
                <a:gd name="connsiteY46" fmla="*/ 350520 h 3121023"/>
                <a:gd name="connsiteX47" fmla="*/ 518160 w 2868930"/>
                <a:gd name="connsiteY47" fmla="*/ 289560 h 3121023"/>
                <a:gd name="connsiteX48" fmla="*/ 411480 w 2868930"/>
                <a:gd name="connsiteY48" fmla="*/ 281940 h 3121023"/>
                <a:gd name="connsiteX49" fmla="*/ 365760 w 2868930"/>
                <a:gd name="connsiteY49" fmla="*/ 274320 h 3121023"/>
                <a:gd name="connsiteX50" fmla="*/ 312420 w 2868930"/>
                <a:gd name="connsiteY50" fmla="*/ 297180 h 3121023"/>
                <a:gd name="connsiteX51" fmla="*/ 259080 w 2868930"/>
                <a:gd name="connsiteY51" fmla="*/ 281940 h 3121023"/>
                <a:gd name="connsiteX52" fmla="*/ 190500 w 2868930"/>
                <a:gd name="connsiteY52" fmla="*/ 297180 h 3121023"/>
                <a:gd name="connsiteX53" fmla="*/ 152400 w 2868930"/>
                <a:gd name="connsiteY53" fmla="*/ 251460 h 3121023"/>
                <a:gd name="connsiteX54" fmla="*/ 121920 w 2868930"/>
                <a:gd name="connsiteY54" fmla="*/ 251460 h 3121023"/>
                <a:gd name="connsiteX55" fmla="*/ 83820 w 2868930"/>
                <a:gd name="connsiteY55" fmla="*/ 205740 h 3121023"/>
                <a:gd name="connsiteX56" fmla="*/ 60960 w 2868930"/>
                <a:gd name="connsiteY56" fmla="*/ 167640 h 3121023"/>
                <a:gd name="connsiteX57" fmla="*/ 53340 w 2868930"/>
                <a:gd name="connsiteY57" fmla="*/ 76200 h 3121023"/>
                <a:gd name="connsiteX58" fmla="*/ 0 w 2868930"/>
                <a:gd name="connsiteY58" fmla="*/ 0 h 3121023"/>
                <a:gd name="connsiteX0" fmla="*/ 2869117 w 2869117"/>
                <a:gd name="connsiteY0" fmla="*/ 3084830 h 3121023"/>
                <a:gd name="connsiteX1" fmla="*/ 2786567 w 2869117"/>
                <a:gd name="connsiteY1" fmla="*/ 3121021 h 3121023"/>
                <a:gd name="connsiteX2" fmla="*/ 2712907 w 2869117"/>
                <a:gd name="connsiteY2" fmla="*/ 3086100 h 3121023"/>
                <a:gd name="connsiteX3" fmla="*/ 2659567 w 2869117"/>
                <a:gd name="connsiteY3" fmla="*/ 3002280 h 3121023"/>
                <a:gd name="connsiteX4" fmla="*/ 2613847 w 2869117"/>
                <a:gd name="connsiteY4" fmla="*/ 2910840 h 3121023"/>
                <a:gd name="connsiteX5" fmla="*/ 2568127 w 2869117"/>
                <a:gd name="connsiteY5" fmla="*/ 2910840 h 3121023"/>
                <a:gd name="connsiteX6" fmla="*/ 2469067 w 2869117"/>
                <a:gd name="connsiteY6" fmla="*/ 2910840 h 3121023"/>
                <a:gd name="connsiteX7" fmla="*/ 2354767 w 2869117"/>
                <a:gd name="connsiteY7" fmla="*/ 2872740 h 3121023"/>
                <a:gd name="connsiteX8" fmla="*/ 2339527 w 2869117"/>
                <a:gd name="connsiteY8" fmla="*/ 2811780 h 3121023"/>
                <a:gd name="connsiteX9" fmla="*/ 2270947 w 2869117"/>
                <a:gd name="connsiteY9" fmla="*/ 2750820 h 3121023"/>
                <a:gd name="connsiteX10" fmla="*/ 2194747 w 2869117"/>
                <a:gd name="connsiteY10" fmla="*/ 2674620 h 3121023"/>
                <a:gd name="connsiteX11" fmla="*/ 2141407 w 2869117"/>
                <a:gd name="connsiteY11" fmla="*/ 2651760 h 3121023"/>
                <a:gd name="connsiteX12" fmla="*/ 2171887 w 2869117"/>
                <a:gd name="connsiteY12" fmla="*/ 2567940 h 3121023"/>
                <a:gd name="connsiteX13" fmla="*/ 2171887 w 2869117"/>
                <a:gd name="connsiteY13" fmla="*/ 2491740 h 3121023"/>
                <a:gd name="connsiteX14" fmla="*/ 2149027 w 2869117"/>
                <a:gd name="connsiteY14" fmla="*/ 2415540 h 3121023"/>
                <a:gd name="connsiteX15" fmla="*/ 2110927 w 2869117"/>
                <a:gd name="connsiteY15" fmla="*/ 2423160 h 3121023"/>
                <a:gd name="connsiteX16" fmla="*/ 2057587 w 2869117"/>
                <a:gd name="connsiteY16" fmla="*/ 2369820 h 3121023"/>
                <a:gd name="connsiteX17" fmla="*/ 2057587 w 2869117"/>
                <a:gd name="connsiteY17" fmla="*/ 2316480 h 3121023"/>
                <a:gd name="connsiteX18" fmla="*/ 2049967 w 2869117"/>
                <a:gd name="connsiteY18" fmla="*/ 2225040 h 3121023"/>
                <a:gd name="connsiteX19" fmla="*/ 2004247 w 2869117"/>
                <a:gd name="connsiteY19" fmla="*/ 2225040 h 3121023"/>
                <a:gd name="connsiteX20" fmla="*/ 1882327 w 2869117"/>
                <a:gd name="connsiteY20" fmla="*/ 2171700 h 3121023"/>
                <a:gd name="connsiteX21" fmla="*/ 1821367 w 2869117"/>
                <a:gd name="connsiteY21" fmla="*/ 2072640 h 3121023"/>
                <a:gd name="connsiteX22" fmla="*/ 1821367 w 2869117"/>
                <a:gd name="connsiteY22" fmla="*/ 1996440 h 3121023"/>
                <a:gd name="connsiteX23" fmla="*/ 1821367 w 2869117"/>
                <a:gd name="connsiteY23" fmla="*/ 1905000 h 3121023"/>
                <a:gd name="connsiteX24" fmla="*/ 1790887 w 2869117"/>
                <a:gd name="connsiteY24" fmla="*/ 1813560 h 3121023"/>
                <a:gd name="connsiteX25" fmla="*/ 1760407 w 2869117"/>
                <a:gd name="connsiteY25" fmla="*/ 1714500 h 3121023"/>
                <a:gd name="connsiteX26" fmla="*/ 1722307 w 2869117"/>
                <a:gd name="connsiteY26" fmla="*/ 1577340 h 3121023"/>
                <a:gd name="connsiteX27" fmla="*/ 1691827 w 2869117"/>
                <a:gd name="connsiteY27" fmla="*/ 1463040 h 3121023"/>
                <a:gd name="connsiteX28" fmla="*/ 1646107 w 2869117"/>
                <a:gd name="connsiteY28" fmla="*/ 1348740 h 3121023"/>
                <a:gd name="connsiteX29" fmla="*/ 1554667 w 2869117"/>
                <a:gd name="connsiteY29" fmla="*/ 1242060 h 3121023"/>
                <a:gd name="connsiteX30" fmla="*/ 1463227 w 2869117"/>
                <a:gd name="connsiteY30" fmla="*/ 1211580 h 3121023"/>
                <a:gd name="connsiteX31" fmla="*/ 1440367 w 2869117"/>
                <a:gd name="connsiteY31" fmla="*/ 1150620 h 3121023"/>
                <a:gd name="connsiteX32" fmla="*/ 1387027 w 2869117"/>
                <a:gd name="connsiteY32" fmla="*/ 1104900 h 3121023"/>
                <a:gd name="connsiteX33" fmla="*/ 1326067 w 2869117"/>
                <a:gd name="connsiteY33" fmla="*/ 1059180 h 3121023"/>
                <a:gd name="connsiteX34" fmla="*/ 1265107 w 2869117"/>
                <a:gd name="connsiteY34" fmla="*/ 1104900 h 3121023"/>
                <a:gd name="connsiteX35" fmla="*/ 1188907 w 2869117"/>
                <a:gd name="connsiteY35" fmla="*/ 1082040 h 3121023"/>
                <a:gd name="connsiteX36" fmla="*/ 1105087 w 2869117"/>
                <a:gd name="connsiteY36" fmla="*/ 1082040 h 3121023"/>
                <a:gd name="connsiteX37" fmla="*/ 1105087 w 2869117"/>
                <a:gd name="connsiteY37" fmla="*/ 982980 h 3121023"/>
                <a:gd name="connsiteX38" fmla="*/ 1006027 w 2869117"/>
                <a:gd name="connsiteY38" fmla="*/ 967740 h 3121023"/>
                <a:gd name="connsiteX39" fmla="*/ 945067 w 2869117"/>
                <a:gd name="connsiteY39" fmla="*/ 845820 h 3121023"/>
                <a:gd name="connsiteX40" fmla="*/ 876487 w 2869117"/>
                <a:gd name="connsiteY40" fmla="*/ 822960 h 3121023"/>
                <a:gd name="connsiteX41" fmla="*/ 861247 w 2869117"/>
                <a:gd name="connsiteY41" fmla="*/ 746760 h 3121023"/>
                <a:gd name="connsiteX42" fmla="*/ 815527 w 2869117"/>
                <a:gd name="connsiteY42" fmla="*/ 662940 h 3121023"/>
                <a:gd name="connsiteX43" fmla="*/ 754567 w 2869117"/>
                <a:gd name="connsiteY43" fmla="*/ 609600 h 3121023"/>
                <a:gd name="connsiteX44" fmla="*/ 685987 w 2869117"/>
                <a:gd name="connsiteY44" fmla="*/ 533400 h 3121023"/>
                <a:gd name="connsiteX45" fmla="*/ 602167 w 2869117"/>
                <a:gd name="connsiteY45" fmla="*/ 457200 h 3121023"/>
                <a:gd name="connsiteX46" fmla="*/ 548827 w 2869117"/>
                <a:gd name="connsiteY46" fmla="*/ 350520 h 3121023"/>
                <a:gd name="connsiteX47" fmla="*/ 518347 w 2869117"/>
                <a:gd name="connsiteY47" fmla="*/ 289560 h 3121023"/>
                <a:gd name="connsiteX48" fmla="*/ 411667 w 2869117"/>
                <a:gd name="connsiteY48" fmla="*/ 281940 h 3121023"/>
                <a:gd name="connsiteX49" fmla="*/ 365947 w 2869117"/>
                <a:gd name="connsiteY49" fmla="*/ 274320 h 3121023"/>
                <a:gd name="connsiteX50" fmla="*/ 312607 w 2869117"/>
                <a:gd name="connsiteY50" fmla="*/ 297180 h 3121023"/>
                <a:gd name="connsiteX51" fmla="*/ 259267 w 2869117"/>
                <a:gd name="connsiteY51" fmla="*/ 281940 h 3121023"/>
                <a:gd name="connsiteX52" fmla="*/ 190687 w 2869117"/>
                <a:gd name="connsiteY52" fmla="*/ 297180 h 3121023"/>
                <a:gd name="connsiteX53" fmla="*/ 152587 w 2869117"/>
                <a:gd name="connsiteY53" fmla="*/ 251460 h 3121023"/>
                <a:gd name="connsiteX54" fmla="*/ 122107 w 2869117"/>
                <a:gd name="connsiteY54" fmla="*/ 251460 h 3121023"/>
                <a:gd name="connsiteX55" fmla="*/ 84007 w 2869117"/>
                <a:gd name="connsiteY55" fmla="*/ 205740 h 3121023"/>
                <a:gd name="connsiteX56" fmla="*/ 61147 w 2869117"/>
                <a:gd name="connsiteY56" fmla="*/ 167640 h 3121023"/>
                <a:gd name="connsiteX57" fmla="*/ 53527 w 2869117"/>
                <a:gd name="connsiteY57" fmla="*/ 76200 h 3121023"/>
                <a:gd name="connsiteX58" fmla="*/ 5829 w 2869117"/>
                <a:gd name="connsiteY58" fmla="*/ 23821 h 3121023"/>
                <a:gd name="connsiteX59" fmla="*/ 187 w 2869117"/>
                <a:gd name="connsiteY59" fmla="*/ 0 h 3121023"/>
                <a:gd name="connsiteX0" fmla="*/ 2869117 w 2869117"/>
                <a:gd name="connsiteY0" fmla="*/ 3084830 h 3121023"/>
                <a:gd name="connsiteX1" fmla="*/ 2786567 w 2869117"/>
                <a:gd name="connsiteY1" fmla="*/ 3121021 h 3121023"/>
                <a:gd name="connsiteX2" fmla="*/ 2712907 w 2869117"/>
                <a:gd name="connsiteY2" fmla="*/ 3086100 h 3121023"/>
                <a:gd name="connsiteX3" fmla="*/ 2659567 w 2869117"/>
                <a:gd name="connsiteY3" fmla="*/ 3002280 h 3121023"/>
                <a:gd name="connsiteX4" fmla="*/ 2613847 w 2869117"/>
                <a:gd name="connsiteY4" fmla="*/ 2910840 h 3121023"/>
                <a:gd name="connsiteX5" fmla="*/ 2568127 w 2869117"/>
                <a:gd name="connsiteY5" fmla="*/ 2910840 h 3121023"/>
                <a:gd name="connsiteX6" fmla="*/ 2469067 w 2869117"/>
                <a:gd name="connsiteY6" fmla="*/ 2910840 h 3121023"/>
                <a:gd name="connsiteX7" fmla="*/ 2354767 w 2869117"/>
                <a:gd name="connsiteY7" fmla="*/ 2872740 h 3121023"/>
                <a:gd name="connsiteX8" fmla="*/ 2339527 w 2869117"/>
                <a:gd name="connsiteY8" fmla="*/ 2811780 h 3121023"/>
                <a:gd name="connsiteX9" fmla="*/ 2270947 w 2869117"/>
                <a:gd name="connsiteY9" fmla="*/ 2750820 h 3121023"/>
                <a:gd name="connsiteX10" fmla="*/ 2194747 w 2869117"/>
                <a:gd name="connsiteY10" fmla="*/ 2674620 h 3121023"/>
                <a:gd name="connsiteX11" fmla="*/ 2141407 w 2869117"/>
                <a:gd name="connsiteY11" fmla="*/ 2651760 h 3121023"/>
                <a:gd name="connsiteX12" fmla="*/ 2171887 w 2869117"/>
                <a:gd name="connsiteY12" fmla="*/ 2567940 h 3121023"/>
                <a:gd name="connsiteX13" fmla="*/ 2171887 w 2869117"/>
                <a:gd name="connsiteY13" fmla="*/ 2491740 h 3121023"/>
                <a:gd name="connsiteX14" fmla="*/ 2149027 w 2869117"/>
                <a:gd name="connsiteY14" fmla="*/ 2415540 h 3121023"/>
                <a:gd name="connsiteX15" fmla="*/ 2110927 w 2869117"/>
                <a:gd name="connsiteY15" fmla="*/ 2423160 h 3121023"/>
                <a:gd name="connsiteX16" fmla="*/ 2057587 w 2869117"/>
                <a:gd name="connsiteY16" fmla="*/ 2369820 h 3121023"/>
                <a:gd name="connsiteX17" fmla="*/ 2057587 w 2869117"/>
                <a:gd name="connsiteY17" fmla="*/ 2316480 h 3121023"/>
                <a:gd name="connsiteX18" fmla="*/ 2049967 w 2869117"/>
                <a:gd name="connsiteY18" fmla="*/ 2225040 h 3121023"/>
                <a:gd name="connsiteX19" fmla="*/ 2004247 w 2869117"/>
                <a:gd name="connsiteY19" fmla="*/ 2225040 h 3121023"/>
                <a:gd name="connsiteX20" fmla="*/ 1882327 w 2869117"/>
                <a:gd name="connsiteY20" fmla="*/ 2171700 h 3121023"/>
                <a:gd name="connsiteX21" fmla="*/ 1821367 w 2869117"/>
                <a:gd name="connsiteY21" fmla="*/ 2072640 h 3121023"/>
                <a:gd name="connsiteX22" fmla="*/ 1821367 w 2869117"/>
                <a:gd name="connsiteY22" fmla="*/ 1996440 h 3121023"/>
                <a:gd name="connsiteX23" fmla="*/ 1821367 w 2869117"/>
                <a:gd name="connsiteY23" fmla="*/ 1905000 h 3121023"/>
                <a:gd name="connsiteX24" fmla="*/ 1790887 w 2869117"/>
                <a:gd name="connsiteY24" fmla="*/ 1813560 h 3121023"/>
                <a:gd name="connsiteX25" fmla="*/ 1760407 w 2869117"/>
                <a:gd name="connsiteY25" fmla="*/ 1714500 h 3121023"/>
                <a:gd name="connsiteX26" fmla="*/ 1722307 w 2869117"/>
                <a:gd name="connsiteY26" fmla="*/ 1577340 h 3121023"/>
                <a:gd name="connsiteX27" fmla="*/ 1691827 w 2869117"/>
                <a:gd name="connsiteY27" fmla="*/ 1463040 h 3121023"/>
                <a:gd name="connsiteX28" fmla="*/ 1646107 w 2869117"/>
                <a:gd name="connsiteY28" fmla="*/ 1348740 h 3121023"/>
                <a:gd name="connsiteX29" fmla="*/ 1554667 w 2869117"/>
                <a:gd name="connsiteY29" fmla="*/ 1242060 h 3121023"/>
                <a:gd name="connsiteX30" fmla="*/ 1463227 w 2869117"/>
                <a:gd name="connsiteY30" fmla="*/ 1211580 h 3121023"/>
                <a:gd name="connsiteX31" fmla="*/ 1440367 w 2869117"/>
                <a:gd name="connsiteY31" fmla="*/ 1150620 h 3121023"/>
                <a:gd name="connsiteX32" fmla="*/ 1387027 w 2869117"/>
                <a:gd name="connsiteY32" fmla="*/ 1104900 h 3121023"/>
                <a:gd name="connsiteX33" fmla="*/ 1326067 w 2869117"/>
                <a:gd name="connsiteY33" fmla="*/ 1059180 h 3121023"/>
                <a:gd name="connsiteX34" fmla="*/ 1265107 w 2869117"/>
                <a:gd name="connsiteY34" fmla="*/ 1104900 h 3121023"/>
                <a:gd name="connsiteX35" fmla="*/ 1188907 w 2869117"/>
                <a:gd name="connsiteY35" fmla="*/ 1082040 h 3121023"/>
                <a:gd name="connsiteX36" fmla="*/ 1105087 w 2869117"/>
                <a:gd name="connsiteY36" fmla="*/ 1082040 h 3121023"/>
                <a:gd name="connsiteX37" fmla="*/ 1105087 w 2869117"/>
                <a:gd name="connsiteY37" fmla="*/ 982980 h 3121023"/>
                <a:gd name="connsiteX38" fmla="*/ 1006027 w 2869117"/>
                <a:gd name="connsiteY38" fmla="*/ 967740 h 3121023"/>
                <a:gd name="connsiteX39" fmla="*/ 945067 w 2869117"/>
                <a:gd name="connsiteY39" fmla="*/ 845820 h 3121023"/>
                <a:gd name="connsiteX40" fmla="*/ 876487 w 2869117"/>
                <a:gd name="connsiteY40" fmla="*/ 822960 h 3121023"/>
                <a:gd name="connsiteX41" fmla="*/ 861247 w 2869117"/>
                <a:gd name="connsiteY41" fmla="*/ 746760 h 3121023"/>
                <a:gd name="connsiteX42" fmla="*/ 815527 w 2869117"/>
                <a:gd name="connsiteY42" fmla="*/ 662940 h 3121023"/>
                <a:gd name="connsiteX43" fmla="*/ 754567 w 2869117"/>
                <a:gd name="connsiteY43" fmla="*/ 609600 h 3121023"/>
                <a:gd name="connsiteX44" fmla="*/ 685987 w 2869117"/>
                <a:gd name="connsiteY44" fmla="*/ 533400 h 3121023"/>
                <a:gd name="connsiteX45" fmla="*/ 602167 w 2869117"/>
                <a:gd name="connsiteY45" fmla="*/ 457200 h 3121023"/>
                <a:gd name="connsiteX46" fmla="*/ 548827 w 2869117"/>
                <a:gd name="connsiteY46" fmla="*/ 350520 h 3121023"/>
                <a:gd name="connsiteX47" fmla="*/ 518347 w 2869117"/>
                <a:gd name="connsiteY47" fmla="*/ 289560 h 3121023"/>
                <a:gd name="connsiteX48" fmla="*/ 411667 w 2869117"/>
                <a:gd name="connsiteY48" fmla="*/ 281940 h 3121023"/>
                <a:gd name="connsiteX49" fmla="*/ 365947 w 2869117"/>
                <a:gd name="connsiteY49" fmla="*/ 274320 h 3121023"/>
                <a:gd name="connsiteX50" fmla="*/ 312607 w 2869117"/>
                <a:gd name="connsiteY50" fmla="*/ 297180 h 3121023"/>
                <a:gd name="connsiteX51" fmla="*/ 259267 w 2869117"/>
                <a:gd name="connsiteY51" fmla="*/ 281940 h 3121023"/>
                <a:gd name="connsiteX52" fmla="*/ 190687 w 2869117"/>
                <a:gd name="connsiteY52" fmla="*/ 297180 h 3121023"/>
                <a:gd name="connsiteX53" fmla="*/ 152587 w 2869117"/>
                <a:gd name="connsiteY53" fmla="*/ 251460 h 3121023"/>
                <a:gd name="connsiteX54" fmla="*/ 122107 w 2869117"/>
                <a:gd name="connsiteY54" fmla="*/ 251460 h 3121023"/>
                <a:gd name="connsiteX55" fmla="*/ 84007 w 2869117"/>
                <a:gd name="connsiteY55" fmla="*/ 205740 h 3121023"/>
                <a:gd name="connsiteX56" fmla="*/ 61147 w 2869117"/>
                <a:gd name="connsiteY56" fmla="*/ 167640 h 3121023"/>
                <a:gd name="connsiteX57" fmla="*/ 5829 w 2869117"/>
                <a:gd name="connsiteY57" fmla="*/ 23821 h 3121023"/>
                <a:gd name="connsiteX58" fmla="*/ 187 w 2869117"/>
                <a:gd name="connsiteY58" fmla="*/ 0 h 3121023"/>
                <a:gd name="connsiteX0" fmla="*/ 2863288 w 2863288"/>
                <a:gd name="connsiteY0" fmla="*/ 3061009 h 3097202"/>
                <a:gd name="connsiteX1" fmla="*/ 2780738 w 2863288"/>
                <a:gd name="connsiteY1" fmla="*/ 3097200 h 3097202"/>
                <a:gd name="connsiteX2" fmla="*/ 2707078 w 2863288"/>
                <a:gd name="connsiteY2" fmla="*/ 3062279 h 3097202"/>
                <a:gd name="connsiteX3" fmla="*/ 2653738 w 2863288"/>
                <a:gd name="connsiteY3" fmla="*/ 2978459 h 3097202"/>
                <a:gd name="connsiteX4" fmla="*/ 2608018 w 2863288"/>
                <a:gd name="connsiteY4" fmla="*/ 2887019 h 3097202"/>
                <a:gd name="connsiteX5" fmla="*/ 2562298 w 2863288"/>
                <a:gd name="connsiteY5" fmla="*/ 2887019 h 3097202"/>
                <a:gd name="connsiteX6" fmla="*/ 2463238 w 2863288"/>
                <a:gd name="connsiteY6" fmla="*/ 2887019 h 3097202"/>
                <a:gd name="connsiteX7" fmla="*/ 2348938 w 2863288"/>
                <a:gd name="connsiteY7" fmla="*/ 2848919 h 3097202"/>
                <a:gd name="connsiteX8" fmla="*/ 2333698 w 2863288"/>
                <a:gd name="connsiteY8" fmla="*/ 2787959 h 3097202"/>
                <a:gd name="connsiteX9" fmla="*/ 2265118 w 2863288"/>
                <a:gd name="connsiteY9" fmla="*/ 2726999 h 3097202"/>
                <a:gd name="connsiteX10" fmla="*/ 2188918 w 2863288"/>
                <a:gd name="connsiteY10" fmla="*/ 2650799 h 3097202"/>
                <a:gd name="connsiteX11" fmla="*/ 2135578 w 2863288"/>
                <a:gd name="connsiteY11" fmla="*/ 2627939 h 3097202"/>
                <a:gd name="connsiteX12" fmla="*/ 2166058 w 2863288"/>
                <a:gd name="connsiteY12" fmla="*/ 2544119 h 3097202"/>
                <a:gd name="connsiteX13" fmla="*/ 2166058 w 2863288"/>
                <a:gd name="connsiteY13" fmla="*/ 2467919 h 3097202"/>
                <a:gd name="connsiteX14" fmla="*/ 2143198 w 2863288"/>
                <a:gd name="connsiteY14" fmla="*/ 2391719 h 3097202"/>
                <a:gd name="connsiteX15" fmla="*/ 2105098 w 2863288"/>
                <a:gd name="connsiteY15" fmla="*/ 2399339 h 3097202"/>
                <a:gd name="connsiteX16" fmla="*/ 2051758 w 2863288"/>
                <a:gd name="connsiteY16" fmla="*/ 2345999 h 3097202"/>
                <a:gd name="connsiteX17" fmla="*/ 2051758 w 2863288"/>
                <a:gd name="connsiteY17" fmla="*/ 2292659 h 3097202"/>
                <a:gd name="connsiteX18" fmla="*/ 2044138 w 2863288"/>
                <a:gd name="connsiteY18" fmla="*/ 2201219 h 3097202"/>
                <a:gd name="connsiteX19" fmla="*/ 1998418 w 2863288"/>
                <a:gd name="connsiteY19" fmla="*/ 2201219 h 3097202"/>
                <a:gd name="connsiteX20" fmla="*/ 1876498 w 2863288"/>
                <a:gd name="connsiteY20" fmla="*/ 2147879 h 3097202"/>
                <a:gd name="connsiteX21" fmla="*/ 1815538 w 2863288"/>
                <a:gd name="connsiteY21" fmla="*/ 2048819 h 3097202"/>
                <a:gd name="connsiteX22" fmla="*/ 1815538 w 2863288"/>
                <a:gd name="connsiteY22" fmla="*/ 1972619 h 3097202"/>
                <a:gd name="connsiteX23" fmla="*/ 1815538 w 2863288"/>
                <a:gd name="connsiteY23" fmla="*/ 1881179 h 3097202"/>
                <a:gd name="connsiteX24" fmla="*/ 1785058 w 2863288"/>
                <a:gd name="connsiteY24" fmla="*/ 1789739 h 3097202"/>
                <a:gd name="connsiteX25" fmla="*/ 1754578 w 2863288"/>
                <a:gd name="connsiteY25" fmla="*/ 1690679 h 3097202"/>
                <a:gd name="connsiteX26" fmla="*/ 1716478 w 2863288"/>
                <a:gd name="connsiteY26" fmla="*/ 1553519 h 3097202"/>
                <a:gd name="connsiteX27" fmla="*/ 1685998 w 2863288"/>
                <a:gd name="connsiteY27" fmla="*/ 1439219 h 3097202"/>
                <a:gd name="connsiteX28" fmla="*/ 1640278 w 2863288"/>
                <a:gd name="connsiteY28" fmla="*/ 1324919 h 3097202"/>
                <a:gd name="connsiteX29" fmla="*/ 1548838 w 2863288"/>
                <a:gd name="connsiteY29" fmla="*/ 1218239 h 3097202"/>
                <a:gd name="connsiteX30" fmla="*/ 1457398 w 2863288"/>
                <a:gd name="connsiteY30" fmla="*/ 1187759 h 3097202"/>
                <a:gd name="connsiteX31" fmla="*/ 1434538 w 2863288"/>
                <a:gd name="connsiteY31" fmla="*/ 1126799 h 3097202"/>
                <a:gd name="connsiteX32" fmla="*/ 1381198 w 2863288"/>
                <a:gd name="connsiteY32" fmla="*/ 1081079 h 3097202"/>
                <a:gd name="connsiteX33" fmla="*/ 1320238 w 2863288"/>
                <a:gd name="connsiteY33" fmla="*/ 1035359 h 3097202"/>
                <a:gd name="connsiteX34" fmla="*/ 1259278 w 2863288"/>
                <a:gd name="connsiteY34" fmla="*/ 1081079 h 3097202"/>
                <a:gd name="connsiteX35" fmla="*/ 1183078 w 2863288"/>
                <a:gd name="connsiteY35" fmla="*/ 1058219 h 3097202"/>
                <a:gd name="connsiteX36" fmla="*/ 1099258 w 2863288"/>
                <a:gd name="connsiteY36" fmla="*/ 1058219 h 3097202"/>
                <a:gd name="connsiteX37" fmla="*/ 1099258 w 2863288"/>
                <a:gd name="connsiteY37" fmla="*/ 959159 h 3097202"/>
                <a:gd name="connsiteX38" fmla="*/ 1000198 w 2863288"/>
                <a:gd name="connsiteY38" fmla="*/ 943919 h 3097202"/>
                <a:gd name="connsiteX39" fmla="*/ 939238 w 2863288"/>
                <a:gd name="connsiteY39" fmla="*/ 821999 h 3097202"/>
                <a:gd name="connsiteX40" fmla="*/ 870658 w 2863288"/>
                <a:gd name="connsiteY40" fmla="*/ 799139 h 3097202"/>
                <a:gd name="connsiteX41" fmla="*/ 855418 w 2863288"/>
                <a:gd name="connsiteY41" fmla="*/ 722939 h 3097202"/>
                <a:gd name="connsiteX42" fmla="*/ 809698 w 2863288"/>
                <a:gd name="connsiteY42" fmla="*/ 639119 h 3097202"/>
                <a:gd name="connsiteX43" fmla="*/ 748738 w 2863288"/>
                <a:gd name="connsiteY43" fmla="*/ 585779 h 3097202"/>
                <a:gd name="connsiteX44" fmla="*/ 680158 w 2863288"/>
                <a:gd name="connsiteY44" fmla="*/ 509579 h 3097202"/>
                <a:gd name="connsiteX45" fmla="*/ 596338 w 2863288"/>
                <a:gd name="connsiteY45" fmla="*/ 433379 h 3097202"/>
                <a:gd name="connsiteX46" fmla="*/ 542998 w 2863288"/>
                <a:gd name="connsiteY46" fmla="*/ 326699 h 3097202"/>
                <a:gd name="connsiteX47" fmla="*/ 512518 w 2863288"/>
                <a:gd name="connsiteY47" fmla="*/ 265739 h 3097202"/>
                <a:gd name="connsiteX48" fmla="*/ 405838 w 2863288"/>
                <a:gd name="connsiteY48" fmla="*/ 258119 h 3097202"/>
                <a:gd name="connsiteX49" fmla="*/ 360118 w 2863288"/>
                <a:gd name="connsiteY49" fmla="*/ 250499 h 3097202"/>
                <a:gd name="connsiteX50" fmla="*/ 306778 w 2863288"/>
                <a:gd name="connsiteY50" fmla="*/ 273359 h 3097202"/>
                <a:gd name="connsiteX51" fmla="*/ 253438 w 2863288"/>
                <a:gd name="connsiteY51" fmla="*/ 258119 h 3097202"/>
                <a:gd name="connsiteX52" fmla="*/ 184858 w 2863288"/>
                <a:gd name="connsiteY52" fmla="*/ 273359 h 3097202"/>
                <a:gd name="connsiteX53" fmla="*/ 146758 w 2863288"/>
                <a:gd name="connsiteY53" fmla="*/ 227639 h 3097202"/>
                <a:gd name="connsiteX54" fmla="*/ 116278 w 2863288"/>
                <a:gd name="connsiteY54" fmla="*/ 227639 h 3097202"/>
                <a:gd name="connsiteX55" fmla="*/ 78178 w 2863288"/>
                <a:gd name="connsiteY55" fmla="*/ 181919 h 3097202"/>
                <a:gd name="connsiteX56" fmla="*/ 55318 w 2863288"/>
                <a:gd name="connsiteY56" fmla="*/ 143819 h 3097202"/>
                <a:gd name="connsiteX57" fmla="*/ 0 w 2863288"/>
                <a:gd name="connsiteY57" fmla="*/ 0 h 3097202"/>
                <a:gd name="connsiteX0" fmla="*/ 2807970 w 2807970"/>
                <a:gd name="connsiteY0" fmla="*/ 2917190 h 2953383"/>
                <a:gd name="connsiteX1" fmla="*/ 2725420 w 2807970"/>
                <a:gd name="connsiteY1" fmla="*/ 2953381 h 2953383"/>
                <a:gd name="connsiteX2" fmla="*/ 2651760 w 2807970"/>
                <a:gd name="connsiteY2" fmla="*/ 2918460 h 2953383"/>
                <a:gd name="connsiteX3" fmla="*/ 2598420 w 2807970"/>
                <a:gd name="connsiteY3" fmla="*/ 2834640 h 2953383"/>
                <a:gd name="connsiteX4" fmla="*/ 2552700 w 2807970"/>
                <a:gd name="connsiteY4" fmla="*/ 2743200 h 2953383"/>
                <a:gd name="connsiteX5" fmla="*/ 2506980 w 2807970"/>
                <a:gd name="connsiteY5" fmla="*/ 2743200 h 2953383"/>
                <a:gd name="connsiteX6" fmla="*/ 2407920 w 2807970"/>
                <a:gd name="connsiteY6" fmla="*/ 2743200 h 2953383"/>
                <a:gd name="connsiteX7" fmla="*/ 2293620 w 2807970"/>
                <a:gd name="connsiteY7" fmla="*/ 2705100 h 2953383"/>
                <a:gd name="connsiteX8" fmla="*/ 2278380 w 2807970"/>
                <a:gd name="connsiteY8" fmla="*/ 2644140 h 2953383"/>
                <a:gd name="connsiteX9" fmla="*/ 2209800 w 2807970"/>
                <a:gd name="connsiteY9" fmla="*/ 2583180 h 2953383"/>
                <a:gd name="connsiteX10" fmla="*/ 2133600 w 2807970"/>
                <a:gd name="connsiteY10" fmla="*/ 2506980 h 2953383"/>
                <a:gd name="connsiteX11" fmla="*/ 2080260 w 2807970"/>
                <a:gd name="connsiteY11" fmla="*/ 2484120 h 2953383"/>
                <a:gd name="connsiteX12" fmla="*/ 2110740 w 2807970"/>
                <a:gd name="connsiteY12" fmla="*/ 2400300 h 2953383"/>
                <a:gd name="connsiteX13" fmla="*/ 2110740 w 2807970"/>
                <a:gd name="connsiteY13" fmla="*/ 2324100 h 2953383"/>
                <a:gd name="connsiteX14" fmla="*/ 2087880 w 2807970"/>
                <a:gd name="connsiteY14" fmla="*/ 2247900 h 2953383"/>
                <a:gd name="connsiteX15" fmla="*/ 2049780 w 2807970"/>
                <a:gd name="connsiteY15" fmla="*/ 2255520 h 2953383"/>
                <a:gd name="connsiteX16" fmla="*/ 1996440 w 2807970"/>
                <a:gd name="connsiteY16" fmla="*/ 2202180 h 2953383"/>
                <a:gd name="connsiteX17" fmla="*/ 1996440 w 2807970"/>
                <a:gd name="connsiteY17" fmla="*/ 2148840 h 2953383"/>
                <a:gd name="connsiteX18" fmla="*/ 1988820 w 2807970"/>
                <a:gd name="connsiteY18" fmla="*/ 2057400 h 2953383"/>
                <a:gd name="connsiteX19" fmla="*/ 1943100 w 2807970"/>
                <a:gd name="connsiteY19" fmla="*/ 2057400 h 2953383"/>
                <a:gd name="connsiteX20" fmla="*/ 1821180 w 2807970"/>
                <a:gd name="connsiteY20" fmla="*/ 2004060 h 2953383"/>
                <a:gd name="connsiteX21" fmla="*/ 1760220 w 2807970"/>
                <a:gd name="connsiteY21" fmla="*/ 1905000 h 2953383"/>
                <a:gd name="connsiteX22" fmla="*/ 1760220 w 2807970"/>
                <a:gd name="connsiteY22" fmla="*/ 1828800 h 2953383"/>
                <a:gd name="connsiteX23" fmla="*/ 1760220 w 2807970"/>
                <a:gd name="connsiteY23" fmla="*/ 1737360 h 2953383"/>
                <a:gd name="connsiteX24" fmla="*/ 1729740 w 2807970"/>
                <a:gd name="connsiteY24" fmla="*/ 1645920 h 2953383"/>
                <a:gd name="connsiteX25" fmla="*/ 1699260 w 2807970"/>
                <a:gd name="connsiteY25" fmla="*/ 1546860 h 2953383"/>
                <a:gd name="connsiteX26" fmla="*/ 1661160 w 2807970"/>
                <a:gd name="connsiteY26" fmla="*/ 1409700 h 2953383"/>
                <a:gd name="connsiteX27" fmla="*/ 1630680 w 2807970"/>
                <a:gd name="connsiteY27" fmla="*/ 1295400 h 2953383"/>
                <a:gd name="connsiteX28" fmla="*/ 1584960 w 2807970"/>
                <a:gd name="connsiteY28" fmla="*/ 1181100 h 2953383"/>
                <a:gd name="connsiteX29" fmla="*/ 1493520 w 2807970"/>
                <a:gd name="connsiteY29" fmla="*/ 1074420 h 2953383"/>
                <a:gd name="connsiteX30" fmla="*/ 1402080 w 2807970"/>
                <a:gd name="connsiteY30" fmla="*/ 1043940 h 2953383"/>
                <a:gd name="connsiteX31" fmla="*/ 1379220 w 2807970"/>
                <a:gd name="connsiteY31" fmla="*/ 982980 h 2953383"/>
                <a:gd name="connsiteX32" fmla="*/ 1325880 w 2807970"/>
                <a:gd name="connsiteY32" fmla="*/ 937260 h 2953383"/>
                <a:gd name="connsiteX33" fmla="*/ 1264920 w 2807970"/>
                <a:gd name="connsiteY33" fmla="*/ 891540 h 2953383"/>
                <a:gd name="connsiteX34" fmla="*/ 1203960 w 2807970"/>
                <a:gd name="connsiteY34" fmla="*/ 937260 h 2953383"/>
                <a:gd name="connsiteX35" fmla="*/ 1127760 w 2807970"/>
                <a:gd name="connsiteY35" fmla="*/ 914400 h 2953383"/>
                <a:gd name="connsiteX36" fmla="*/ 1043940 w 2807970"/>
                <a:gd name="connsiteY36" fmla="*/ 914400 h 2953383"/>
                <a:gd name="connsiteX37" fmla="*/ 1043940 w 2807970"/>
                <a:gd name="connsiteY37" fmla="*/ 815340 h 2953383"/>
                <a:gd name="connsiteX38" fmla="*/ 944880 w 2807970"/>
                <a:gd name="connsiteY38" fmla="*/ 800100 h 2953383"/>
                <a:gd name="connsiteX39" fmla="*/ 883920 w 2807970"/>
                <a:gd name="connsiteY39" fmla="*/ 678180 h 2953383"/>
                <a:gd name="connsiteX40" fmla="*/ 815340 w 2807970"/>
                <a:gd name="connsiteY40" fmla="*/ 655320 h 2953383"/>
                <a:gd name="connsiteX41" fmla="*/ 800100 w 2807970"/>
                <a:gd name="connsiteY41" fmla="*/ 579120 h 2953383"/>
                <a:gd name="connsiteX42" fmla="*/ 754380 w 2807970"/>
                <a:gd name="connsiteY42" fmla="*/ 495300 h 2953383"/>
                <a:gd name="connsiteX43" fmla="*/ 693420 w 2807970"/>
                <a:gd name="connsiteY43" fmla="*/ 441960 h 2953383"/>
                <a:gd name="connsiteX44" fmla="*/ 624840 w 2807970"/>
                <a:gd name="connsiteY44" fmla="*/ 365760 h 2953383"/>
                <a:gd name="connsiteX45" fmla="*/ 541020 w 2807970"/>
                <a:gd name="connsiteY45" fmla="*/ 289560 h 2953383"/>
                <a:gd name="connsiteX46" fmla="*/ 487680 w 2807970"/>
                <a:gd name="connsiteY46" fmla="*/ 182880 h 2953383"/>
                <a:gd name="connsiteX47" fmla="*/ 457200 w 2807970"/>
                <a:gd name="connsiteY47" fmla="*/ 121920 h 2953383"/>
                <a:gd name="connsiteX48" fmla="*/ 350520 w 2807970"/>
                <a:gd name="connsiteY48" fmla="*/ 114300 h 2953383"/>
                <a:gd name="connsiteX49" fmla="*/ 304800 w 2807970"/>
                <a:gd name="connsiteY49" fmla="*/ 106680 h 2953383"/>
                <a:gd name="connsiteX50" fmla="*/ 251460 w 2807970"/>
                <a:gd name="connsiteY50" fmla="*/ 129540 h 2953383"/>
                <a:gd name="connsiteX51" fmla="*/ 198120 w 2807970"/>
                <a:gd name="connsiteY51" fmla="*/ 114300 h 2953383"/>
                <a:gd name="connsiteX52" fmla="*/ 129540 w 2807970"/>
                <a:gd name="connsiteY52" fmla="*/ 129540 h 2953383"/>
                <a:gd name="connsiteX53" fmla="*/ 91440 w 2807970"/>
                <a:gd name="connsiteY53" fmla="*/ 83820 h 2953383"/>
                <a:gd name="connsiteX54" fmla="*/ 60960 w 2807970"/>
                <a:gd name="connsiteY54" fmla="*/ 83820 h 2953383"/>
                <a:gd name="connsiteX55" fmla="*/ 22860 w 2807970"/>
                <a:gd name="connsiteY55" fmla="*/ 38100 h 2953383"/>
                <a:gd name="connsiteX56" fmla="*/ 0 w 2807970"/>
                <a:gd name="connsiteY56" fmla="*/ 0 h 2953383"/>
                <a:gd name="connsiteX0" fmla="*/ 2807970 w 2807970"/>
                <a:gd name="connsiteY0" fmla="*/ 2917190 h 2953383"/>
                <a:gd name="connsiteX1" fmla="*/ 2725420 w 2807970"/>
                <a:gd name="connsiteY1" fmla="*/ 2953381 h 2953383"/>
                <a:gd name="connsiteX2" fmla="*/ 2651760 w 2807970"/>
                <a:gd name="connsiteY2" fmla="*/ 2918460 h 2953383"/>
                <a:gd name="connsiteX3" fmla="*/ 2598420 w 2807970"/>
                <a:gd name="connsiteY3" fmla="*/ 2834640 h 2953383"/>
                <a:gd name="connsiteX4" fmla="*/ 2552700 w 2807970"/>
                <a:gd name="connsiteY4" fmla="*/ 2743200 h 2953383"/>
                <a:gd name="connsiteX5" fmla="*/ 2506980 w 2807970"/>
                <a:gd name="connsiteY5" fmla="*/ 2743200 h 2953383"/>
                <a:gd name="connsiteX6" fmla="*/ 2407920 w 2807970"/>
                <a:gd name="connsiteY6" fmla="*/ 2743200 h 2953383"/>
                <a:gd name="connsiteX7" fmla="*/ 2293620 w 2807970"/>
                <a:gd name="connsiteY7" fmla="*/ 2705100 h 2953383"/>
                <a:gd name="connsiteX8" fmla="*/ 2278380 w 2807970"/>
                <a:gd name="connsiteY8" fmla="*/ 2644140 h 2953383"/>
                <a:gd name="connsiteX9" fmla="*/ 2209800 w 2807970"/>
                <a:gd name="connsiteY9" fmla="*/ 2583180 h 2953383"/>
                <a:gd name="connsiteX10" fmla="*/ 2133600 w 2807970"/>
                <a:gd name="connsiteY10" fmla="*/ 2506980 h 2953383"/>
                <a:gd name="connsiteX11" fmla="*/ 2080260 w 2807970"/>
                <a:gd name="connsiteY11" fmla="*/ 2484120 h 2953383"/>
                <a:gd name="connsiteX12" fmla="*/ 2110740 w 2807970"/>
                <a:gd name="connsiteY12" fmla="*/ 2400300 h 2953383"/>
                <a:gd name="connsiteX13" fmla="*/ 2110740 w 2807970"/>
                <a:gd name="connsiteY13" fmla="*/ 2324100 h 2953383"/>
                <a:gd name="connsiteX14" fmla="*/ 2087880 w 2807970"/>
                <a:gd name="connsiteY14" fmla="*/ 2247900 h 2953383"/>
                <a:gd name="connsiteX15" fmla="*/ 2049780 w 2807970"/>
                <a:gd name="connsiteY15" fmla="*/ 2255520 h 2953383"/>
                <a:gd name="connsiteX16" fmla="*/ 1996440 w 2807970"/>
                <a:gd name="connsiteY16" fmla="*/ 2202180 h 2953383"/>
                <a:gd name="connsiteX17" fmla="*/ 1996440 w 2807970"/>
                <a:gd name="connsiteY17" fmla="*/ 2148840 h 2953383"/>
                <a:gd name="connsiteX18" fmla="*/ 1988820 w 2807970"/>
                <a:gd name="connsiteY18" fmla="*/ 2057400 h 2953383"/>
                <a:gd name="connsiteX19" fmla="*/ 1943100 w 2807970"/>
                <a:gd name="connsiteY19" fmla="*/ 2057400 h 2953383"/>
                <a:gd name="connsiteX20" fmla="*/ 1821180 w 2807970"/>
                <a:gd name="connsiteY20" fmla="*/ 2004060 h 2953383"/>
                <a:gd name="connsiteX21" fmla="*/ 1760220 w 2807970"/>
                <a:gd name="connsiteY21" fmla="*/ 1905000 h 2953383"/>
                <a:gd name="connsiteX22" fmla="*/ 1760220 w 2807970"/>
                <a:gd name="connsiteY22" fmla="*/ 1828800 h 2953383"/>
                <a:gd name="connsiteX23" fmla="*/ 1760220 w 2807970"/>
                <a:gd name="connsiteY23" fmla="*/ 1737360 h 2953383"/>
                <a:gd name="connsiteX24" fmla="*/ 1729740 w 2807970"/>
                <a:gd name="connsiteY24" fmla="*/ 1645920 h 2953383"/>
                <a:gd name="connsiteX25" fmla="*/ 1699260 w 2807970"/>
                <a:gd name="connsiteY25" fmla="*/ 1546860 h 2953383"/>
                <a:gd name="connsiteX26" fmla="*/ 1661160 w 2807970"/>
                <a:gd name="connsiteY26" fmla="*/ 1409700 h 2953383"/>
                <a:gd name="connsiteX27" fmla="*/ 1630680 w 2807970"/>
                <a:gd name="connsiteY27" fmla="*/ 1295400 h 2953383"/>
                <a:gd name="connsiteX28" fmla="*/ 1584960 w 2807970"/>
                <a:gd name="connsiteY28" fmla="*/ 1181100 h 2953383"/>
                <a:gd name="connsiteX29" fmla="*/ 1493520 w 2807970"/>
                <a:gd name="connsiteY29" fmla="*/ 1074420 h 2953383"/>
                <a:gd name="connsiteX30" fmla="*/ 1402080 w 2807970"/>
                <a:gd name="connsiteY30" fmla="*/ 1043940 h 2953383"/>
                <a:gd name="connsiteX31" fmla="*/ 1379220 w 2807970"/>
                <a:gd name="connsiteY31" fmla="*/ 982980 h 2953383"/>
                <a:gd name="connsiteX32" fmla="*/ 1325880 w 2807970"/>
                <a:gd name="connsiteY32" fmla="*/ 937260 h 2953383"/>
                <a:gd name="connsiteX33" fmla="*/ 1264920 w 2807970"/>
                <a:gd name="connsiteY33" fmla="*/ 891540 h 2953383"/>
                <a:gd name="connsiteX34" fmla="*/ 1203960 w 2807970"/>
                <a:gd name="connsiteY34" fmla="*/ 937260 h 2953383"/>
                <a:gd name="connsiteX35" fmla="*/ 1127760 w 2807970"/>
                <a:gd name="connsiteY35" fmla="*/ 914400 h 2953383"/>
                <a:gd name="connsiteX36" fmla="*/ 1043940 w 2807970"/>
                <a:gd name="connsiteY36" fmla="*/ 914400 h 2953383"/>
                <a:gd name="connsiteX37" fmla="*/ 1043940 w 2807970"/>
                <a:gd name="connsiteY37" fmla="*/ 815340 h 2953383"/>
                <a:gd name="connsiteX38" fmla="*/ 944880 w 2807970"/>
                <a:gd name="connsiteY38" fmla="*/ 800100 h 2953383"/>
                <a:gd name="connsiteX39" fmla="*/ 883920 w 2807970"/>
                <a:gd name="connsiteY39" fmla="*/ 678180 h 2953383"/>
                <a:gd name="connsiteX40" fmla="*/ 815340 w 2807970"/>
                <a:gd name="connsiteY40" fmla="*/ 655320 h 2953383"/>
                <a:gd name="connsiteX41" fmla="*/ 800100 w 2807970"/>
                <a:gd name="connsiteY41" fmla="*/ 579120 h 2953383"/>
                <a:gd name="connsiteX42" fmla="*/ 754380 w 2807970"/>
                <a:gd name="connsiteY42" fmla="*/ 495300 h 2953383"/>
                <a:gd name="connsiteX43" fmla="*/ 693420 w 2807970"/>
                <a:gd name="connsiteY43" fmla="*/ 441960 h 2953383"/>
                <a:gd name="connsiteX44" fmla="*/ 624840 w 2807970"/>
                <a:gd name="connsiteY44" fmla="*/ 365760 h 2953383"/>
                <a:gd name="connsiteX45" fmla="*/ 541020 w 2807970"/>
                <a:gd name="connsiteY45" fmla="*/ 289560 h 2953383"/>
                <a:gd name="connsiteX46" fmla="*/ 487680 w 2807970"/>
                <a:gd name="connsiteY46" fmla="*/ 182880 h 2953383"/>
                <a:gd name="connsiteX47" fmla="*/ 457200 w 2807970"/>
                <a:gd name="connsiteY47" fmla="*/ 121920 h 2953383"/>
                <a:gd name="connsiteX48" fmla="*/ 350520 w 2807970"/>
                <a:gd name="connsiteY48" fmla="*/ 114300 h 2953383"/>
                <a:gd name="connsiteX49" fmla="*/ 304800 w 2807970"/>
                <a:gd name="connsiteY49" fmla="*/ 106680 h 2953383"/>
                <a:gd name="connsiteX50" fmla="*/ 251460 w 2807970"/>
                <a:gd name="connsiteY50" fmla="*/ 129540 h 2953383"/>
                <a:gd name="connsiteX51" fmla="*/ 198120 w 2807970"/>
                <a:gd name="connsiteY51" fmla="*/ 114300 h 2953383"/>
                <a:gd name="connsiteX52" fmla="*/ 129540 w 2807970"/>
                <a:gd name="connsiteY52" fmla="*/ 129540 h 2953383"/>
                <a:gd name="connsiteX53" fmla="*/ 91440 w 2807970"/>
                <a:gd name="connsiteY53" fmla="*/ 83820 h 2953383"/>
                <a:gd name="connsiteX54" fmla="*/ 60960 w 2807970"/>
                <a:gd name="connsiteY54" fmla="*/ 83820 h 2953383"/>
                <a:gd name="connsiteX55" fmla="*/ 0 w 2807970"/>
                <a:gd name="connsiteY55" fmla="*/ 0 h 2953383"/>
                <a:gd name="connsiteX0" fmla="*/ 2807970 w 2807970"/>
                <a:gd name="connsiteY0" fmla="*/ 2917190 h 2953383"/>
                <a:gd name="connsiteX1" fmla="*/ 2725420 w 2807970"/>
                <a:gd name="connsiteY1" fmla="*/ 2953381 h 2953383"/>
                <a:gd name="connsiteX2" fmla="*/ 2651760 w 2807970"/>
                <a:gd name="connsiteY2" fmla="*/ 2918460 h 2953383"/>
                <a:gd name="connsiteX3" fmla="*/ 2598420 w 2807970"/>
                <a:gd name="connsiteY3" fmla="*/ 2834640 h 2953383"/>
                <a:gd name="connsiteX4" fmla="*/ 2552700 w 2807970"/>
                <a:gd name="connsiteY4" fmla="*/ 2743200 h 2953383"/>
                <a:gd name="connsiteX5" fmla="*/ 2506980 w 2807970"/>
                <a:gd name="connsiteY5" fmla="*/ 2743200 h 2953383"/>
                <a:gd name="connsiteX6" fmla="*/ 2407920 w 2807970"/>
                <a:gd name="connsiteY6" fmla="*/ 2743200 h 2953383"/>
                <a:gd name="connsiteX7" fmla="*/ 2293620 w 2807970"/>
                <a:gd name="connsiteY7" fmla="*/ 2705100 h 2953383"/>
                <a:gd name="connsiteX8" fmla="*/ 2278380 w 2807970"/>
                <a:gd name="connsiteY8" fmla="*/ 2644140 h 2953383"/>
                <a:gd name="connsiteX9" fmla="*/ 2209800 w 2807970"/>
                <a:gd name="connsiteY9" fmla="*/ 2583180 h 2953383"/>
                <a:gd name="connsiteX10" fmla="*/ 2133600 w 2807970"/>
                <a:gd name="connsiteY10" fmla="*/ 2506980 h 2953383"/>
                <a:gd name="connsiteX11" fmla="*/ 2080260 w 2807970"/>
                <a:gd name="connsiteY11" fmla="*/ 2484120 h 2953383"/>
                <a:gd name="connsiteX12" fmla="*/ 2110740 w 2807970"/>
                <a:gd name="connsiteY12" fmla="*/ 2400300 h 2953383"/>
                <a:gd name="connsiteX13" fmla="*/ 2110740 w 2807970"/>
                <a:gd name="connsiteY13" fmla="*/ 2324100 h 2953383"/>
                <a:gd name="connsiteX14" fmla="*/ 2087880 w 2807970"/>
                <a:gd name="connsiteY14" fmla="*/ 2247900 h 2953383"/>
                <a:gd name="connsiteX15" fmla="*/ 2049780 w 2807970"/>
                <a:gd name="connsiteY15" fmla="*/ 2255520 h 2953383"/>
                <a:gd name="connsiteX16" fmla="*/ 1996440 w 2807970"/>
                <a:gd name="connsiteY16" fmla="*/ 2202180 h 2953383"/>
                <a:gd name="connsiteX17" fmla="*/ 1996440 w 2807970"/>
                <a:gd name="connsiteY17" fmla="*/ 2148840 h 2953383"/>
                <a:gd name="connsiteX18" fmla="*/ 1988820 w 2807970"/>
                <a:gd name="connsiteY18" fmla="*/ 2057400 h 2953383"/>
                <a:gd name="connsiteX19" fmla="*/ 1943100 w 2807970"/>
                <a:gd name="connsiteY19" fmla="*/ 2057400 h 2953383"/>
                <a:gd name="connsiteX20" fmla="*/ 1821180 w 2807970"/>
                <a:gd name="connsiteY20" fmla="*/ 2004060 h 2953383"/>
                <a:gd name="connsiteX21" fmla="*/ 1760220 w 2807970"/>
                <a:gd name="connsiteY21" fmla="*/ 1905000 h 2953383"/>
                <a:gd name="connsiteX22" fmla="*/ 1760220 w 2807970"/>
                <a:gd name="connsiteY22" fmla="*/ 1828800 h 2953383"/>
                <a:gd name="connsiteX23" fmla="*/ 1760220 w 2807970"/>
                <a:gd name="connsiteY23" fmla="*/ 1737360 h 2953383"/>
                <a:gd name="connsiteX24" fmla="*/ 1729740 w 2807970"/>
                <a:gd name="connsiteY24" fmla="*/ 1645920 h 2953383"/>
                <a:gd name="connsiteX25" fmla="*/ 1699260 w 2807970"/>
                <a:gd name="connsiteY25" fmla="*/ 1546860 h 2953383"/>
                <a:gd name="connsiteX26" fmla="*/ 1661160 w 2807970"/>
                <a:gd name="connsiteY26" fmla="*/ 1409700 h 2953383"/>
                <a:gd name="connsiteX27" fmla="*/ 1630680 w 2807970"/>
                <a:gd name="connsiteY27" fmla="*/ 1295400 h 2953383"/>
                <a:gd name="connsiteX28" fmla="*/ 1584960 w 2807970"/>
                <a:gd name="connsiteY28" fmla="*/ 1181100 h 2953383"/>
                <a:gd name="connsiteX29" fmla="*/ 1493520 w 2807970"/>
                <a:gd name="connsiteY29" fmla="*/ 1074420 h 2953383"/>
                <a:gd name="connsiteX30" fmla="*/ 1402080 w 2807970"/>
                <a:gd name="connsiteY30" fmla="*/ 1043940 h 2953383"/>
                <a:gd name="connsiteX31" fmla="*/ 1379220 w 2807970"/>
                <a:gd name="connsiteY31" fmla="*/ 982980 h 2953383"/>
                <a:gd name="connsiteX32" fmla="*/ 1325880 w 2807970"/>
                <a:gd name="connsiteY32" fmla="*/ 937260 h 2953383"/>
                <a:gd name="connsiteX33" fmla="*/ 1264920 w 2807970"/>
                <a:gd name="connsiteY33" fmla="*/ 891540 h 2953383"/>
                <a:gd name="connsiteX34" fmla="*/ 1203960 w 2807970"/>
                <a:gd name="connsiteY34" fmla="*/ 937260 h 2953383"/>
                <a:gd name="connsiteX35" fmla="*/ 1127760 w 2807970"/>
                <a:gd name="connsiteY35" fmla="*/ 914400 h 2953383"/>
                <a:gd name="connsiteX36" fmla="*/ 1043940 w 2807970"/>
                <a:gd name="connsiteY36" fmla="*/ 914400 h 2953383"/>
                <a:gd name="connsiteX37" fmla="*/ 1043940 w 2807970"/>
                <a:gd name="connsiteY37" fmla="*/ 815340 h 2953383"/>
                <a:gd name="connsiteX38" fmla="*/ 944880 w 2807970"/>
                <a:gd name="connsiteY38" fmla="*/ 800100 h 2953383"/>
                <a:gd name="connsiteX39" fmla="*/ 883920 w 2807970"/>
                <a:gd name="connsiteY39" fmla="*/ 678180 h 2953383"/>
                <a:gd name="connsiteX40" fmla="*/ 815340 w 2807970"/>
                <a:gd name="connsiteY40" fmla="*/ 655320 h 2953383"/>
                <a:gd name="connsiteX41" fmla="*/ 800100 w 2807970"/>
                <a:gd name="connsiteY41" fmla="*/ 579120 h 2953383"/>
                <a:gd name="connsiteX42" fmla="*/ 754380 w 2807970"/>
                <a:gd name="connsiteY42" fmla="*/ 495300 h 2953383"/>
                <a:gd name="connsiteX43" fmla="*/ 693420 w 2807970"/>
                <a:gd name="connsiteY43" fmla="*/ 441960 h 2953383"/>
                <a:gd name="connsiteX44" fmla="*/ 624840 w 2807970"/>
                <a:gd name="connsiteY44" fmla="*/ 365760 h 2953383"/>
                <a:gd name="connsiteX45" fmla="*/ 541020 w 2807970"/>
                <a:gd name="connsiteY45" fmla="*/ 289560 h 2953383"/>
                <a:gd name="connsiteX46" fmla="*/ 487680 w 2807970"/>
                <a:gd name="connsiteY46" fmla="*/ 182880 h 2953383"/>
                <a:gd name="connsiteX47" fmla="*/ 457200 w 2807970"/>
                <a:gd name="connsiteY47" fmla="*/ 121920 h 2953383"/>
                <a:gd name="connsiteX48" fmla="*/ 350520 w 2807970"/>
                <a:gd name="connsiteY48" fmla="*/ 114300 h 2953383"/>
                <a:gd name="connsiteX49" fmla="*/ 304800 w 2807970"/>
                <a:gd name="connsiteY49" fmla="*/ 106680 h 2953383"/>
                <a:gd name="connsiteX50" fmla="*/ 251460 w 2807970"/>
                <a:gd name="connsiteY50" fmla="*/ 129540 h 2953383"/>
                <a:gd name="connsiteX51" fmla="*/ 198120 w 2807970"/>
                <a:gd name="connsiteY51" fmla="*/ 114300 h 2953383"/>
                <a:gd name="connsiteX52" fmla="*/ 129540 w 2807970"/>
                <a:gd name="connsiteY52" fmla="*/ 129540 h 2953383"/>
                <a:gd name="connsiteX53" fmla="*/ 91440 w 2807970"/>
                <a:gd name="connsiteY53" fmla="*/ 83820 h 2953383"/>
                <a:gd name="connsiteX54" fmla="*/ 60960 w 2807970"/>
                <a:gd name="connsiteY54" fmla="*/ 83820 h 2953383"/>
                <a:gd name="connsiteX55" fmla="*/ 14484 w 2807970"/>
                <a:gd name="connsiteY55" fmla="*/ 44644 h 2953383"/>
                <a:gd name="connsiteX56" fmla="*/ 0 w 2807970"/>
                <a:gd name="connsiteY56" fmla="*/ 0 h 2953383"/>
                <a:gd name="connsiteX0" fmla="*/ 2807970 w 2807970"/>
                <a:gd name="connsiteY0" fmla="*/ 2917190 h 2953383"/>
                <a:gd name="connsiteX1" fmla="*/ 2725420 w 2807970"/>
                <a:gd name="connsiteY1" fmla="*/ 2953381 h 2953383"/>
                <a:gd name="connsiteX2" fmla="*/ 2651760 w 2807970"/>
                <a:gd name="connsiteY2" fmla="*/ 2918460 h 2953383"/>
                <a:gd name="connsiteX3" fmla="*/ 2598420 w 2807970"/>
                <a:gd name="connsiteY3" fmla="*/ 2834640 h 2953383"/>
                <a:gd name="connsiteX4" fmla="*/ 2552700 w 2807970"/>
                <a:gd name="connsiteY4" fmla="*/ 2743200 h 2953383"/>
                <a:gd name="connsiteX5" fmla="*/ 2506980 w 2807970"/>
                <a:gd name="connsiteY5" fmla="*/ 2743200 h 2953383"/>
                <a:gd name="connsiteX6" fmla="*/ 2407920 w 2807970"/>
                <a:gd name="connsiteY6" fmla="*/ 2743200 h 2953383"/>
                <a:gd name="connsiteX7" fmla="*/ 2293620 w 2807970"/>
                <a:gd name="connsiteY7" fmla="*/ 2705100 h 2953383"/>
                <a:gd name="connsiteX8" fmla="*/ 2278380 w 2807970"/>
                <a:gd name="connsiteY8" fmla="*/ 2644140 h 2953383"/>
                <a:gd name="connsiteX9" fmla="*/ 2209800 w 2807970"/>
                <a:gd name="connsiteY9" fmla="*/ 2583180 h 2953383"/>
                <a:gd name="connsiteX10" fmla="*/ 2133600 w 2807970"/>
                <a:gd name="connsiteY10" fmla="*/ 2506980 h 2953383"/>
                <a:gd name="connsiteX11" fmla="*/ 2080260 w 2807970"/>
                <a:gd name="connsiteY11" fmla="*/ 2484120 h 2953383"/>
                <a:gd name="connsiteX12" fmla="*/ 2110740 w 2807970"/>
                <a:gd name="connsiteY12" fmla="*/ 2400300 h 2953383"/>
                <a:gd name="connsiteX13" fmla="*/ 2110740 w 2807970"/>
                <a:gd name="connsiteY13" fmla="*/ 2324100 h 2953383"/>
                <a:gd name="connsiteX14" fmla="*/ 2087880 w 2807970"/>
                <a:gd name="connsiteY14" fmla="*/ 2247900 h 2953383"/>
                <a:gd name="connsiteX15" fmla="*/ 2049780 w 2807970"/>
                <a:gd name="connsiteY15" fmla="*/ 2255520 h 2953383"/>
                <a:gd name="connsiteX16" fmla="*/ 1996440 w 2807970"/>
                <a:gd name="connsiteY16" fmla="*/ 2202180 h 2953383"/>
                <a:gd name="connsiteX17" fmla="*/ 1996440 w 2807970"/>
                <a:gd name="connsiteY17" fmla="*/ 2148840 h 2953383"/>
                <a:gd name="connsiteX18" fmla="*/ 1988820 w 2807970"/>
                <a:gd name="connsiteY18" fmla="*/ 2057400 h 2953383"/>
                <a:gd name="connsiteX19" fmla="*/ 1943100 w 2807970"/>
                <a:gd name="connsiteY19" fmla="*/ 2057400 h 2953383"/>
                <a:gd name="connsiteX20" fmla="*/ 1821180 w 2807970"/>
                <a:gd name="connsiteY20" fmla="*/ 2004060 h 2953383"/>
                <a:gd name="connsiteX21" fmla="*/ 1760220 w 2807970"/>
                <a:gd name="connsiteY21" fmla="*/ 1905000 h 2953383"/>
                <a:gd name="connsiteX22" fmla="*/ 1760220 w 2807970"/>
                <a:gd name="connsiteY22" fmla="*/ 1828800 h 2953383"/>
                <a:gd name="connsiteX23" fmla="*/ 1760220 w 2807970"/>
                <a:gd name="connsiteY23" fmla="*/ 1737360 h 2953383"/>
                <a:gd name="connsiteX24" fmla="*/ 1729740 w 2807970"/>
                <a:gd name="connsiteY24" fmla="*/ 1645920 h 2953383"/>
                <a:gd name="connsiteX25" fmla="*/ 1699260 w 2807970"/>
                <a:gd name="connsiteY25" fmla="*/ 1546860 h 2953383"/>
                <a:gd name="connsiteX26" fmla="*/ 1661160 w 2807970"/>
                <a:gd name="connsiteY26" fmla="*/ 1409700 h 2953383"/>
                <a:gd name="connsiteX27" fmla="*/ 1630680 w 2807970"/>
                <a:gd name="connsiteY27" fmla="*/ 1295400 h 2953383"/>
                <a:gd name="connsiteX28" fmla="*/ 1584960 w 2807970"/>
                <a:gd name="connsiteY28" fmla="*/ 1181100 h 2953383"/>
                <a:gd name="connsiteX29" fmla="*/ 1493520 w 2807970"/>
                <a:gd name="connsiteY29" fmla="*/ 1074420 h 2953383"/>
                <a:gd name="connsiteX30" fmla="*/ 1402080 w 2807970"/>
                <a:gd name="connsiteY30" fmla="*/ 1043940 h 2953383"/>
                <a:gd name="connsiteX31" fmla="*/ 1379220 w 2807970"/>
                <a:gd name="connsiteY31" fmla="*/ 982980 h 2953383"/>
                <a:gd name="connsiteX32" fmla="*/ 1325880 w 2807970"/>
                <a:gd name="connsiteY32" fmla="*/ 937260 h 2953383"/>
                <a:gd name="connsiteX33" fmla="*/ 1264920 w 2807970"/>
                <a:gd name="connsiteY33" fmla="*/ 891540 h 2953383"/>
                <a:gd name="connsiteX34" fmla="*/ 1203960 w 2807970"/>
                <a:gd name="connsiteY34" fmla="*/ 937260 h 2953383"/>
                <a:gd name="connsiteX35" fmla="*/ 1127760 w 2807970"/>
                <a:gd name="connsiteY35" fmla="*/ 914400 h 2953383"/>
                <a:gd name="connsiteX36" fmla="*/ 1043940 w 2807970"/>
                <a:gd name="connsiteY36" fmla="*/ 914400 h 2953383"/>
                <a:gd name="connsiteX37" fmla="*/ 1043940 w 2807970"/>
                <a:gd name="connsiteY37" fmla="*/ 815340 h 2953383"/>
                <a:gd name="connsiteX38" fmla="*/ 944880 w 2807970"/>
                <a:gd name="connsiteY38" fmla="*/ 800100 h 2953383"/>
                <a:gd name="connsiteX39" fmla="*/ 883920 w 2807970"/>
                <a:gd name="connsiteY39" fmla="*/ 678180 h 2953383"/>
                <a:gd name="connsiteX40" fmla="*/ 815340 w 2807970"/>
                <a:gd name="connsiteY40" fmla="*/ 655320 h 2953383"/>
                <a:gd name="connsiteX41" fmla="*/ 800100 w 2807970"/>
                <a:gd name="connsiteY41" fmla="*/ 579120 h 2953383"/>
                <a:gd name="connsiteX42" fmla="*/ 754380 w 2807970"/>
                <a:gd name="connsiteY42" fmla="*/ 495300 h 2953383"/>
                <a:gd name="connsiteX43" fmla="*/ 693420 w 2807970"/>
                <a:gd name="connsiteY43" fmla="*/ 441960 h 2953383"/>
                <a:gd name="connsiteX44" fmla="*/ 624840 w 2807970"/>
                <a:gd name="connsiteY44" fmla="*/ 365760 h 2953383"/>
                <a:gd name="connsiteX45" fmla="*/ 541020 w 2807970"/>
                <a:gd name="connsiteY45" fmla="*/ 289560 h 2953383"/>
                <a:gd name="connsiteX46" fmla="*/ 487680 w 2807970"/>
                <a:gd name="connsiteY46" fmla="*/ 182880 h 2953383"/>
                <a:gd name="connsiteX47" fmla="*/ 457200 w 2807970"/>
                <a:gd name="connsiteY47" fmla="*/ 121920 h 2953383"/>
                <a:gd name="connsiteX48" fmla="*/ 350520 w 2807970"/>
                <a:gd name="connsiteY48" fmla="*/ 114300 h 2953383"/>
                <a:gd name="connsiteX49" fmla="*/ 304800 w 2807970"/>
                <a:gd name="connsiteY49" fmla="*/ 106680 h 2953383"/>
                <a:gd name="connsiteX50" fmla="*/ 251460 w 2807970"/>
                <a:gd name="connsiteY50" fmla="*/ 129540 h 2953383"/>
                <a:gd name="connsiteX51" fmla="*/ 198120 w 2807970"/>
                <a:gd name="connsiteY51" fmla="*/ 114300 h 2953383"/>
                <a:gd name="connsiteX52" fmla="*/ 91440 w 2807970"/>
                <a:gd name="connsiteY52" fmla="*/ 83820 h 2953383"/>
                <a:gd name="connsiteX53" fmla="*/ 60960 w 2807970"/>
                <a:gd name="connsiteY53" fmla="*/ 83820 h 2953383"/>
                <a:gd name="connsiteX54" fmla="*/ 14484 w 2807970"/>
                <a:gd name="connsiteY54" fmla="*/ 44644 h 2953383"/>
                <a:gd name="connsiteX55" fmla="*/ 0 w 2807970"/>
                <a:gd name="connsiteY55" fmla="*/ 0 h 2953383"/>
                <a:gd name="connsiteX0" fmla="*/ 2793486 w 2793486"/>
                <a:gd name="connsiteY0" fmla="*/ 2872546 h 2908739"/>
                <a:gd name="connsiteX1" fmla="*/ 2710936 w 2793486"/>
                <a:gd name="connsiteY1" fmla="*/ 2908737 h 2908739"/>
                <a:gd name="connsiteX2" fmla="*/ 2637276 w 2793486"/>
                <a:gd name="connsiteY2" fmla="*/ 2873816 h 2908739"/>
                <a:gd name="connsiteX3" fmla="*/ 2583936 w 2793486"/>
                <a:gd name="connsiteY3" fmla="*/ 2789996 h 2908739"/>
                <a:gd name="connsiteX4" fmla="*/ 2538216 w 2793486"/>
                <a:gd name="connsiteY4" fmla="*/ 2698556 h 2908739"/>
                <a:gd name="connsiteX5" fmla="*/ 2492496 w 2793486"/>
                <a:gd name="connsiteY5" fmla="*/ 2698556 h 2908739"/>
                <a:gd name="connsiteX6" fmla="*/ 2393436 w 2793486"/>
                <a:gd name="connsiteY6" fmla="*/ 2698556 h 2908739"/>
                <a:gd name="connsiteX7" fmla="*/ 2279136 w 2793486"/>
                <a:gd name="connsiteY7" fmla="*/ 2660456 h 2908739"/>
                <a:gd name="connsiteX8" fmla="*/ 2263896 w 2793486"/>
                <a:gd name="connsiteY8" fmla="*/ 2599496 h 2908739"/>
                <a:gd name="connsiteX9" fmla="*/ 2195316 w 2793486"/>
                <a:gd name="connsiteY9" fmla="*/ 2538536 h 2908739"/>
                <a:gd name="connsiteX10" fmla="*/ 2119116 w 2793486"/>
                <a:gd name="connsiteY10" fmla="*/ 2462336 h 2908739"/>
                <a:gd name="connsiteX11" fmla="*/ 2065776 w 2793486"/>
                <a:gd name="connsiteY11" fmla="*/ 2439476 h 2908739"/>
                <a:gd name="connsiteX12" fmla="*/ 2096256 w 2793486"/>
                <a:gd name="connsiteY12" fmla="*/ 2355656 h 2908739"/>
                <a:gd name="connsiteX13" fmla="*/ 2096256 w 2793486"/>
                <a:gd name="connsiteY13" fmla="*/ 2279456 h 2908739"/>
                <a:gd name="connsiteX14" fmla="*/ 2073396 w 2793486"/>
                <a:gd name="connsiteY14" fmla="*/ 2203256 h 2908739"/>
                <a:gd name="connsiteX15" fmla="*/ 2035296 w 2793486"/>
                <a:gd name="connsiteY15" fmla="*/ 2210876 h 2908739"/>
                <a:gd name="connsiteX16" fmla="*/ 1981956 w 2793486"/>
                <a:gd name="connsiteY16" fmla="*/ 2157536 h 2908739"/>
                <a:gd name="connsiteX17" fmla="*/ 1981956 w 2793486"/>
                <a:gd name="connsiteY17" fmla="*/ 2104196 h 2908739"/>
                <a:gd name="connsiteX18" fmla="*/ 1974336 w 2793486"/>
                <a:gd name="connsiteY18" fmla="*/ 2012756 h 2908739"/>
                <a:gd name="connsiteX19" fmla="*/ 1928616 w 2793486"/>
                <a:gd name="connsiteY19" fmla="*/ 2012756 h 2908739"/>
                <a:gd name="connsiteX20" fmla="*/ 1806696 w 2793486"/>
                <a:gd name="connsiteY20" fmla="*/ 1959416 h 2908739"/>
                <a:gd name="connsiteX21" fmla="*/ 1745736 w 2793486"/>
                <a:gd name="connsiteY21" fmla="*/ 1860356 h 2908739"/>
                <a:gd name="connsiteX22" fmla="*/ 1745736 w 2793486"/>
                <a:gd name="connsiteY22" fmla="*/ 1784156 h 2908739"/>
                <a:gd name="connsiteX23" fmla="*/ 1745736 w 2793486"/>
                <a:gd name="connsiteY23" fmla="*/ 1692716 h 2908739"/>
                <a:gd name="connsiteX24" fmla="*/ 1715256 w 2793486"/>
                <a:gd name="connsiteY24" fmla="*/ 1601276 h 2908739"/>
                <a:gd name="connsiteX25" fmla="*/ 1684776 w 2793486"/>
                <a:gd name="connsiteY25" fmla="*/ 1502216 h 2908739"/>
                <a:gd name="connsiteX26" fmla="*/ 1646676 w 2793486"/>
                <a:gd name="connsiteY26" fmla="*/ 1365056 h 2908739"/>
                <a:gd name="connsiteX27" fmla="*/ 1616196 w 2793486"/>
                <a:gd name="connsiteY27" fmla="*/ 1250756 h 2908739"/>
                <a:gd name="connsiteX28" fmla="*/ 1570476 w 2793486"/>
                <a:gd name="connsiteY28" fmla="*/ 1136456 h 2908739"/>
                <a:gd name="connsiteX29" fmla="*/ 1479036 w 2793486"/>
                <a:gd name="connsiteY29" fmla="*/ 1029776 h 2908739"/>
                <a:gd name="connsiteX30" fmla="*/ 1387596 w 2793486"/>
                <a:gd name="connsiteY30" fmla="*/ 999296 h 2908739"/>
                <a:gd name="connsiteX31" fmla="*/ 1364736 w 2793486"/>
                <a:gd name="connsiteY31" fmla="*/ 938336 h 2908739"/>
                <a:gd name="connsiteX32" fmla="*/ 1311396 w 2793486"/>
                <a:gd name="connsiteY32" fmla="*/ 892616 h 2908739"/>
                <a:gd name="connsiteX33" fmla="*/ 1250436 w 2793486"/>
                <a:gd name="connsiteY33" fmla="*/ 846896 h 2908739"/>
                <a:gd name="connsiteX34" fmla="*/ 1189476 w 2793486"/>
                <a:gd name="connsiteY34" fmla="*/ 892616 h 2908739"/>
                <a:gd name="connsiteX35" fmla="*/ 1113276 w 2793486"/>
                <a:gd name="connsiteY35" fmla="*/ 869756 h 2908739"/>
                <a:gd name="connsiteX36" fmla="*/ 1029456 w 2793486"/>
                <a:gd name="connsiteY36" fmla="*/ 869756 h 2908739"/>
                <a:gd name="connsiteX37" fmla="*/ 1029456 w 2793486"/>
                <a:gd name="connsiteY37" fmla="*/ 770696 h 2908739"/>
                <a:gd name="connsiteX38" fmla="*/ 930396 w 2793486"/>
                <a:gd name="connsiteY38" fmla="*/ 755456 h 2908739"/>
                <a:gd name="connsiteX39" fmla="*/ 869436 w 2793486"/>
                <a:gd name="connsiteY39" fmla="*/ 633536 h 2908739"/>
                <a:gd name="connsiteX40" fmla="*/ 800856 w 2793486"/>
                <a:gd name="connsiteY40" fmla="*/ 610676 h 2908739"/>
                <a:gd name="connsiteX41" fmla="*/ 785616 w 2793486"/>
                <a:gd name="connsiteY41" fmla="*/ 534476 h 2908739"/>
                <a:gd name="connsiteX42" fmla="*/ 739896 w 2793486"/>
                <a:gd name="connsiteY42" fmla="*/ 450656 h 2908739"/>
                <a:gd name="connsiteX43" fmla="*/ 678936 w 2793486"/>
                <a:gd name="connsiteY43" fmla="*/ 397316 h 2908739"/>
                <a:gd name="connsiteX44" fmla="*/ 610356 w 2793486"/>
                <a:gd name="connsiteY44" fmla="*/ 321116 h 2908739"/>
                <a:gd name="connsiteX45" fmla="*/ 526536 w 2793486"/>
                <a:gd name="connsiteY45" fmla="*/ 244916 h 2908739"/>
                <a:gd name="connsiteX46" fmla="*/ 473196 w 2793486"/>
                <a:gd name="connsiteY46" fmla="*/ 138236 h 2908739"/>
                <a:gd name="connsiteX47" fmla="*/ 442716 w 2793486"/>
                <a:gd name="connsiteY47" fmla="*/ 77276 h 2908739"/>
                <a:gd name="connsiteX48" fmla="*/ 336036 w 2793486"/>
                <a:gd name="connsiteY48" fmla="*/ 69656 h 2908739"/>
                <a:gd name="connsiteX49" fmla="*/ 290316 w 2793486"/>
                <a:gd name="connsiteY49" fmla="*/ 62036 h 2908739"/>
                <a:gd name="connsiteX50" fmla="*/ 236976 w 2793486"/>
                <a:gd name="connsiteY50" fmla="*/ 84896 h 2908739"/>
                <a:gd name="connsiteX51" fmla="*/ 183636 w 2793486"/>
                <a:gd name="connsiteY51" fmla="*/ 69656 h 2908739"/>
                <a:gd name="connsiteX52" fmla="*/ 76956 w 2793486"/>
                <a:gd name="connsiteY52" fmla="*/ 39176 h 2908739"/>
                <a:gd name="connsiteX53" fmla="*/ 46476 w 2793486"/>
                <a:gd name="connsiteY53" fmla="*/ 39176 h 2908739"/>
                <a:gd name="connsiteX54" fmla="*/ 0 w 2793486"/>
                <a:gd name="connsiteY54" fmla="*/ 0 h 2908739"/>
                <a:gd name="connsiteX0" fmla="*/ 2747010 w 2747010"/>
                <a:gd name="connsiteY0" fmla="*/ 2834698 h 2870891"/>
                <a:gd name="connsiteX1" fmla="*/ 2664460 w 2747010"/>
                <a:gd name="connsiteY1" fmla="*/ 2870889 h 2870891"/>
                <a:gd name="connsiteX2" fmla="*/ 2590800 w 2747010"/>
                <a:gd name="connsiteY2" fmla="*/ 2835968 h 2870891"/>
                <a:gd name="connsiteX3" fmla="*/ 2537460 w 2747010"/>
                <a:gd name="connsiteY3" fmla="*/ 2752148 h 2870891"/>
                <a:gd name="connsiteX4" fmla="*/ 2491740 w 2747010"/>
                <a:gd name="connsiteY4" fmla="*/ 2660708 h 2870891"/>
                <a:gd name="connsiteX5" fmla="*/ 2446020 w 2747010"/>
                <a:gd name="connsiteY5" fmla="*/ 2660708 h 2870891"/>
                <a:gd name="connsiteX6" fmla="*/ 2346960 w 2747010"/>
                <a:gd name="connsiteY6" fmla="*/ 2660708 h 2870891"/>
                <a:gd name="connsiteX7" fmla="*/ 2232660 w 2747010"/>
                <a:gd name="connsiteY7" fmla="*/ 2622608 h 2870891"/>
                <a:gd name="connsiteX8" fmla="*/ 2217420 w 2747010"/>
                <a:gd name="connsiteY8" fmla="*/ 2561648 h 2870891"/>
                <a:gd name="connsiteX9" fmla="*/ 2148840 w 2747010"/>
                <a:gd name="connsiteY9" fmla="*/ 2500688 h 2870891"/>
                <a:gd name="connsiteX10" fmla="*/ 2072640 w 2747010"/>
                <a:gd name="connsiteY10" fmla="*/ 2424488 h 2870891"/>
                <a:gd name="connsiteX11" fmla="*/ 2019300 w 2747010"/>
                <a:gd name="connsiteY11" fmla="*/ 2401628 h 2870891"/>
                <a:gd name="connsiteX12" fmla="*/ 2049780 w 2747010"/>
                <a:gd name="connsiteY12" fmla="*/ 2317808 h 2870891"/>
                <a:gd name="connsiteX13" fmla="*/ 2049780 w 2747010"/>
                <a:gd name="connsiteY13" fmla="*/ 2241608 h 2870891"/>
                <a:gd name="connsiteX14" fmla="*/ 2026920 w 2747010"/>
                <a:gd name="connsiteY14" fmla="*/ 2165408 h 2870891"/>
                <a:gd name="connsiteX15" fmla="*/ 1988820 w 2747010"/>
                <a:gd name="connsiteY15" fmla="*/ 2173028 h 2870891"/>
                <a:gd name="connsiteX16" fmla="*/ 1935480 w 2747010"/>
                <a:gd name="connsiteY16" fmla="*/ 2119688 h 2870891"/>
                <a:gd name="connsiteX17" fmla="*/ 1935480 w 2747010"/>
                <a:gd name="connsiteY17" fmla="*/ 2066348 h 2870891"/>
                <a:gd name="connsiteX18" fmla="*/ 1927860 w 2747010"/>
                <a:gd name="connsiteY18" fmla="*/ 1974908 h 2870891"/>
                <a:gd name="connsiteX19" fmla="*/ 1882140 w 2747010"/>
                <a:gd name="connsiteY19" fmla="*/ 1974908 h 2870891"/>
                <a:gd name="connsiteX20" fmla="*/ 1760220 w 2747010"/>
                <a:gd name="connsiteY20" fmla="*/ 1921568 h 2870891"/>
                <a:gd name="connsiteX21" fmla="*/ 1699260 w 2747010"/>
                <a:gd name="connsiteY21" fmla="*/ 1822508 h 2870891"/>
                <a:gd name="connsiteX22" fmla="*/ 1699260 w 2747010"/>
                <a:gd name="connsiteY22" fmla="*/ 1746308 h 2870891"/>
                <a:gd name="connsiteX23" fmla="*/ 1699260 w 2747010"/>
                <a:gd name="connsiteY23" fmla="*/ 1654868 h 2870891"/>
                <a:gd name="connsiteX24" fmla="*/ 1668780 w 2747010"/>
                <a:gd name="connsiteY24" fmla="*/ 1563428 h 2870891"/>
                <a:gd name="connsiteX25" fmla="*/ 1638300 w 2747010"/>
                <a:gd name="connsiteY25" fmla="*/ 1464368 h 2870891"/>
                <a:gd name="connsiteX26" fmla="*/ 1600200 w 2747010"/>
                <a:gd name="connsiteY26" fmla="*/ 1327208 h 2870891"/>
                <a:gd name="connsiteX27" fmla="*/ 1569720 w 2747010"/>
                <a:gd name="connsiteY27" fmla="*/ 1212908 h 2870891"/>
                <a:gd name="connsiteX28" fmla="*/ 1524000 w 2747010"/>
                <a:gd name="connsiteY28" fmla="*/ 1098608 h 2870891"/>
                <a:gd name="connsiteX29" fmla="*/ 1432560 w 2747010"/>
                <a:gd name="connsiteY29" fmla="*/ 991928 h 2870891"/>
                <a:gd name="connsiteX30" fmla="*/ 1341120 w 2747010"/>
                <a:gd name="connsiteY30" fmla="*/ 961448 h 2870891"/>
                <a:gd name="connsiteX31" fmla="*/ 1318260 w 2747010"/>
                <a:gd name="connsiteY31" fmla="*/ 900488 h 2870891"/>
                <a:gd name="connsiteX32" fmla="*/ 1264920 w 2747010"/>
                <a:gd name="connsiteY32" fmla="*/ 854768 h 2870891"/>
                <a:gd name="connsiteX33" fmla="*/ 1203960 w 2747010"/>
                <a:gd name="connsiteY33" fmla="*/ 809048 h 2870891"/>
                <a:gd name="connsiteX34" fmla="*/ 1143000 w 2747010"/>
                <a:gd name="connsiteY34" fmla="*/ 854768 h 2870891"/>
                <a:gd name="connsiteX35" fmla="*/ 1066800 w 2747010"/>
                <a:gd name="connsiteY35" fmla="*/ 831908 h 2870891"/>
                <a:gd name="connsiteX36" fmla="*/ 982980 w 2747010"/>
                <a:gd name="connsiteY36" fmla="*/ 831908 h 2870891"/>
                <a:gd name="connsiteX37" fmla="*/ 982980 w 2747010"/>
                <a:gd name="connsiteY37" fmla="*/ 732848 h 2870891"/>
                <a:gd name="connsiteX38" fmla="*/ 883920 w 2747010"/>
                <a:gd name="connsiteY38" fmla="*/ 717608 h 2870891"/>
                <a:gd name="connsiteX39" fmla="*/ 822960 w 2747010"/>
                <a:gd name="connsiteY39" fmla="*/ 595688 h 2870891"/>
                <a:gd name="connsiteX40" fmla="*/ 754380 w 2747010"/>
                <a:gd name="connsiteY40" fmla="*/ 572828 h 2870891"/>
                <a:gd name="connsiteX41" fmla="*/ 739140 w 2747010"/>
                <a:gd name="connsiteY41" fmla="*/ 496628 h 2870891"/>
                <a:gd name="connsiteX42" fmla="*/ 693420 w 2747010"/>
                <a:gd name="connsiteY42" fmla="*/ 412808 h 2870891"/>
                <a:gd name="connsiteX43" fmla="*/ 632460 w 2747010"/>
                <a:gd name="connsiteY43" fmla="*/ 359468 h 2870891"/>
                <a:gd name="connsiteX44" fmla="*/ 563880 w 2747010"/>
                <a:gd name="connsiteY44" fmla="*/ 283268 h 2870891"/>
                <a:gd name="connsiteX45" fmla="*/ 480060 w 2747010"/>
                <a:gd name="connsiteY45" fmla="*/ 207068 h 2870891"/>
                <a:gd name="connsiteX46" fmla="*/ 426720 w 2747010"/>
                <a:gd name="connsiteY46" fmla="*/ 100388 h 2870891"/>
                <a:gd name="connsiteX47" fmla="*/ 396240 w 2747010"/>
                <a:gd name="connsiteY47" fmla="*/ 39428 h 2870891"/>
                <a:gd name="connsiteX48" fmla="*/ 289560 w 2747010"/>
                <a:gd name="connsiteY48" fmla="*/ 31808 h 2870891"/>
                <a:gd name="connsiteX49" fmla="*/ 243840 w 2747010"/>
                <a:gd name="connsiteY49" fmla="*/ 24188 h 2870891"/>
                <a:gd name="connsiteX50" fmla="*/ 190500 w 2747010"/>
                <a:gd name="connsiteY50" fmla="*/ 47048 h 2870891"/>
                <a:gd name="connsiteX51" fmla="*/ 137160 w 2747010"/>
                <a:gd name="connsiteY51" fmla="*/ 31808 h 2870891"/>
                <a:gd name="connsiteX52" fmla="*/ 30480 w 2747010"/>
                <a:gd name="connsiteY52" fmla="*/ 1328 h 2870891"/>
                <a:gd name="connsiteX53" fmla="*/ 0 w 2747010"/>
                <a:gd name="connsiteY53" fmla="*/ 1328 h 2870891"/>
                <a:gd name="connsiteX0" fmla="*/ 2716530 w 2716530"/>
                <a:gd name="connsiteY0" fmla="*/ 2833370 h 2869563"/>
                <a:gd name="connsiteX1" fmla="*/ 2633980 w 2716530"/>
                <a:gd name="connsiteY1" fmla="*/ 2869561 h 2869563"/>
                <a:gd name="connsiteX2" fmla="*/ 2560320 w 2716530"/>
                <a:gd name="connsiteY2" fmla="*/ 2834640 h 2869563"/>
                <a:gd name="connsiteX3" fmla="*/ 2506980 w 2716530"/>
                <a:gd name="connsiteY3" fmla="*/ 2750820 h 2869563"/>
                <a:gd name="connsiteX4" fmla="*/ 2461260 w 2716530"/>
                <a:gd name="connsiteY4" fmla="*/ 2659380 h 2869563"/>
                <a:gd name="connsiteX5" fmla="*/ 2415540 w 2716530"/>
                <a:gd name="connsiteY5" fmla="*/ 2659380 h 2869563"/>
                <a:gd name="connsiteX6" fmla="*/ 2316480 w 2716530"/>
                <a:gd name="connsiteY6" fmla="*/ 2659380 h 2869563"/>
                <a:gd name="connsiteX7" fmla="*/ 2202180 w 2716530"/>
                <a:gd name="connsiteY7" fmla="*/ 2621280 h 2869563"/>
                <a:gd name="connsiteX8" fmla="*/ 2186940 w 2716530"/>
                <a:gd name="connsiteY8" fmla="*/ 2560320 h 2869563"/>
                <a:gd name="connsiteX9" fmla="*/ 2118360 w 2716530"/>
                <a:gd name="connsiteY9" fmla="*/ 2499360 h 2869563"/>
                <a:gd name="connsiteX10" fmla="*/ 2042160 w 2716530"/>
                <a:gd name="connsiteY10" fmla="*/ 2423160 h 2869563"/>
                <a:gd name="connsiteX11" fmla="*/ 1988820 w 2716530"/>
                <a:gd name="connsiteY11" fmla="*/ 2400300 h 2869563"/>
                <a:gd name="connsiteX12" fmla="*/ 2019300 w 2716530"/>
                <a:gd name="connsiteY12" fmla="*/ 2316480 h 2869563"/>
                <a:gd name="connsiteX13" fmla="*/ 2019300 w 2716530"/>
                <a:gd name="connsiteY13" fmla="*/ 2240280 h 2869563"/>
                <a:gd name="connsiteX14" fmla="*/ 1996440 w 2716530"/>
                <a:gd name="connsiteY14" fmla="*/ 2164080 h 2869563"/>
                <a:gd name="connsiteX15" fmla="*/ 1958340 w 2716530"/>
                <a:gd name="connsiteY15" fmla="*/ 2171700 h 2869563"/>
                <a:gd name="connsiteX16" fmla="*/ 1905000 w 2716530"/>
                <a:gd name="connsiteY16" fmla="*/ 2118360 h 2869563"/>
                <a:gd name="connsiteX17" fmla="*/ 1905000 w 2716530"/>
                <a:gd name="connsiteY17" fmla="*/ 2065020 h 2869563"/>
                <a:gd name="connsiteX18" fmla="*/ 1897380 w 2716530"/>
                <a:gd name="connsiteY18" fmla="*/ 1973580 h 2869563"/>
                <a:gd name="connsiteX19" fmla="*/ 1851660 w 2716530"/>
                <a:gd name="connsiteY19" fmla="*/ 1973580 h 2869563"/>
                <a:gd name="connsiteX20" fmla="*/ 1729740 w 2716530"/>
                <a:gd name="connsiteY20" fmla="*/ 1920240 h 2869563"/>
                <a:gd name="connsiteX21" fmla="*/ 1668780 w 2716530"/>
                <a:gd name="connsiteY21" fmla="*/ 1821180 h 2869563"/>
                <a:gd name="connsiteX22" fmla="*/ 1668780 w 2716530"/>
                <a:gd name="connsiteY22" fmla="*/ 1744980 h 2869563"/>
                <a:gd name="connsiteX23" fmla="*/ 1668780 w 2716530"/>
                <a:gd name="connsiteY23" fmla="*/ 1653540 h 2869563"/>
                <a:gd name="connsiteX24" fmla="*/ 1638300 w 2716530"/>
                <a:gd name="connsiteY24" fmla="*/ 1562100 h 2869563"/>
                <a:gd name="connsiteX25" fmla="*/ 1607820 w 2716530"/>
                <a:gd name="connsiteY25" fmla="*/ 1463040 h 2869563"/>
                <a:gd name="connsiteX26" fmla="*/ 1569720 w 2716530"/>
                <a:gd name="connsiteY26" fmla="*/ 1325880 h 2869563"/>
                <a:gd name="connsiteX27" fmla="*/ 1539240 w 2716530"/>
                <a:gd name="connsiteY27" fmla="*/ 1211580 h 2869563"/>
                <a:gd name="connsiteX28" fmla="*/ 1493520 w 2716530"/>
                <a:gd name="connsiteY28" fmla="*/ 1097280 h 2869563"/>
                <a:gd name="connsiteX29" fmla="*/ 1402080 w 2716530"/>
                <a:gd name="connsiteY29" fmla="*/ 990600 h 2869563"/>
                <a:gd name="connsiteX30" fmla="*/ 1310640 w 2716530"/>
                <a:gd name="connsiteY30" fmla="*/ 960120 h 2869563"/>
                <a:gd name="connsiteX31" fmla="*/ 1287780 w 2716530"/>
                <a:gd name="connsiteY31" fmla="*/ 899160 h 2869563"/>
                <a:gd name="connsiteX32" fmla="*/ 1234440 w 2716530"/>
                <a:gd name="connsiteY32" fmla="*/ 853440 h 2869563"/>
                <a:gd name="connsiteX33" fmla="*/ 1173480 w 2716530"/>
                <a:gd name="connsiteY33" fmla="*/ 807720 h 2869563"/>
                <a:gd name="connsiteX34" fmla="*/ 1112520 w 2716530"/>
                <a:gd name="connsiteY34" fmla="*/ 853440 h 2869563"/>
                <a:gd name="connsiteX35" fmla="*/ 1036320 w 2716530"/>
                <a:gd name="connsiteY35" fmla="*/ 830580 h 2869563"/>
                <a:gd name="connsiteX36" fmla="*/ 952500 w 2716530"/>
                <a:gd name="connsiteY36" fmla="*/ 830580 h 2869563"/>
                <a:gd name="connsiteX37" fmla="*/ 952500 w 2716530"/>
                <a:gd name="connsiteY37" fmla="*/ 731520 h 2869563"/>
                <a:gd name="connsiteX38" fmla="*/ 853440 w 2716530"/>
                <a:gd name="connsiteY38" fmla="*/ 716280 h 2869563"/>
                <a:gd name="connsiteX39" fmla="*/ 792480 w 2716530"/>
                <a:gd name="connsiteY39" fmla="*/ 594360 h 2869563"/>
                <a:gd name="connsiteX40" fmla="*/ 723900 w 2716530"/>
                <a:gd name="connsiteY40" fmla="*/ 571500 h 2869563"/>
                <a:gd name="connsiteX41" fmla="*/ 708660 w 2716530"/>
                <a:gd name="connsiteY41" fmla="*/ 495300 h 2869563"/>
                <a:gd name="connsiteX42" fmla="*/ 662940 w 2716530"/>
                <a:gd name="connsiteY42" fmla="*/ 411480 h 2869563"/>
                <a:gd name="connsiteX43" fmla="*/ 601980 w 2716530"/>
                <a:gd name="connsiteY43" fmla="*/ 358140 h 2869563"/>
                <a:gd name="connsiteX44" fmla="*/ 533400 w 2716530"/>
                <a:gd name="connsiteY44" fmla="*/ 281940 h 2869563"/>
                <a:gd name="connsiteX45" fmla="*/ 449580 w 2716530"/>
                <a:gd name="connsiteY45" fmla="*/ 205740 h 2869563"/>
                <a:gd name="connsiteX46" fmla="*/ 396240 w 2716530"/>
                <a:gd name="connsiteY46" fmla="*/ 99060 h 2869563"/>
                <a:gd name="connsiteX47" fmla="*/ 365760 w 2716530"/>
                <a:gd name="connsiteY47" fmla="*/ 38100 h 2869563"/>
                <a:gd name="connsiteX48" fmla="*/ 259080 w 2716530"/>
                <a:gd name="connsiteY48" fmla="*/ 30480 h 2869563"/>
                <a:gd name="connsiteX49" fmla="*/ 213360 w 2716530"/>
                <a:gd name="connsiteY49" fmla="*/ 22860 h 2869563"/>
                <a:gd name="connsiteX50" fmla="*/ 160020 w 2716530"/>
                <a:gd name="connsiteY50" fmla="*/ 45720 h 2869563"/>
                <a:gd name="connsiteX51" fmla="*/ 106680 w 2716530"/>
                <a:gd name="connsiteY51" fmla="*/ 30480 h 2869563"/>
                <a:gd name="connsiteX52" fmla="*/ 0 w 2716530"/>
                <a:gd name="connsiteY52" fmla="*/ 0 h 2869563"/>
                <a:gd name="connsiteX0" fmla="*/ 2609850 w 2609850"/>
                <a:gd name="connsiteY0" fmla="*/ 2811022 h 2847215"/>
                <a:gd name="connsiteX1" fmla="*/ 2527300 w 2609850"/>
                <a:gd name="connsiteY1" fmla="*/ 2847213 h 2847215"/>
                <a:gd name="connsiteX2" fmla="*/ 2453640 w 2609850"/>
                <a:gd name="connsiteY2" fmla="*/ 2812292 h 2847215"/>
                <a:gd name="connsiteX3" fmla="*/ 2400300 w 2609850"/>
                <a:gd name="connsiteY3" fmla="*/ 2728472 h 2847215"/>
                <a:gd name="connsiteX4" fmla="*/ 2354580 w 2609850"/>
                <a:gd name="connsiteY4" fmla="*/ 2637032 h 2847215"/>
                <a:gd name="connsiteX5" fmla="*/ 2308860 w 2609850"/>
                <a:gd name="connsiteY5" fmla="*/ 2637032 h 2847215"/>
                <a:gd name="connsiteX6" fmla="*/ 2209800 w 2609850"/>
                <a:gd name="connsiteY6" fmla="*/ 2637032 h 2847215"/>
                <a:gd name="connsiteX7" fmla="*/ 2095500 w 2609850"/>
                <a:gd name="connsiteY7" fmla="*/ 2598932 h 2847215"/>
                <a:gd name="connsiteX8" fmla="*/ 2080260 w 2609850"/>
                <a:gd name="connsiteY8" fmla="*/ 2537972 h 2847215"/>
                <a:gd name="connsiteX9" fmla="*/ 2011680 w 2609850"/>
                <a:gd name="connsiteY9" fmla="*/ 2477012 h 2847215"/>
                <a:gd name="connsiteX10" fmla="*/ 1935480 w 2609850"/>
                <a:gd name="connsiteY10" fmla="*/ 2400812 h 2847215"/>
                <a:gd name="connsiteX11" fmla="*/ 1882140 w 2609850"/>
                <a:gd name="connsiteY11" fmla="*/ 2377952 h 2847215"/>
                <a:gd name="connsiteX12" fmla="*/ 1912620 w 2609850"/>
                <a:gd name="connsiteY12" fmla="*/ 2294132 h 2847215"/>
                <a:gd name="connsiteX13" fmla="*/ 1912620 w 2609850"/>
                <a:gd name="connsiteY13" fmla="*/ 2217932 h 2847215"/>
                <a:gd name="connsiteX14" fmla="*/ 1889760 w 2609850"/>
                <a:gd name="connsiteY14" fmla="*/ 2141732 h 2847215"/>
                <a:gd name="connsiteX15" fmla="*/ 1851660 w 2609850"/>
                <a:gd name="connsiteY15" fmla="*/ 2149352 h 2847215"/>
                <a:gd name="connsiteX16" fmla="*/ 1798320 w 2609850"/>
                <a:gd name="connsiteY16" fmla="*/ 2096012 h 2847215"/>
                <a:gd name="connsiteX17" fmla="*/ 1798320 w 2609850"/>
                <a:gd name="connsiteY17" fmla="*/ 2042672 h 2847215"/>
                <a:gd name="connsiteX18" fmla="*/ 1790700 w 2609850"/>
                <a:gd name="connsiteY18" fmla="*/ 1951232 h 2847215"/>
                <a:gd name="connsiteX19" fmla="*/ 1744980 w 2609850"/>
                <a:gd name="connsiteY19" fmla="*/ 1951232 h 2847215"/>
                <a:gd name="connsiteX20" fmla="*/ 1623060 w 2609850"/>
                <a:gd name="connsiteY20" fmla="*/ 1897892 h 2847215"/>
                <a:gd name="connsiteX21" fmla="*/ 1562100 w 2609850"/>
                <a:gd name="connsiteY21" fmla="*/ 1798832 h 2847215"/>
                <a:gd name="connsiteX22" fmla="*/ 1562100 w 2609850"/>
                <a:gd name="connsiteY22" fmla="*/ 1722632 h 2847215"/>
                <a:gd name="connsiteX23" fmla="*/ 1562100 w 2609850"/>
                <a:gd name="connsiteY23" fmla="*/ 1631192 h 2847215"/>
                <a:gd name="connsiteX24" fmla="*/ 1531620 w 2609850"/>
                <a:gd name="connsiteY24" fmla="*/ 1539752 h 2847215"/>
                <a:gd name="connsiteX25" fmla="*/ 1501140 w 2609850"/>
                <a:gd name="connsiteY25" fmla="*/ 1440692 h 2847215"/>
                <a:gd name="connsiteX26" fmla="*/ 1463040 w 2609850"/>
                <a:gd name="connsiteY26" fmla="*/ 1303532 h 2847215"/>
                <a:gd name="connsiteX27" fmla="*/ 1432560 w 2609850"/>
                <a:gd name="connsiteY27" fmla="*/ 1189232 h 2847215"/>
                <a:gd name="connsiteX28" fmla="*/ 1386840 w 2609850"/>
                <a:gd name="connsiteY28" fmla="*/ 1074932 h 2847215"/>
                <a:gd name="connsiteX29" fmla="*/ 1295400 w 2609850"/>
                <a:gd name="connsiteY29" fmla="*/ 968252 h 2847215"/>
                <a:gd name="connsiteX30" fmla="*/ 1203960 w 2609850"/>
                <a:gd name="connsiteY30" fmla="*/ 937772 h 2847215"/>
                <a:gd name="connsiteX31" fmla="*/ 1181100 w 2609850"/>
                <a:gd name="connsiteY31" fmla="*/ 876812 h 2847215"/>
                <a:gd name="connsiteX32" fmla="*/ 1127760 w 2609850"/>
                <a:gd name="connsiteY32" fmla="*/ 831092 h 2847215"/>
                <a:gd name="connsiteX33" fmla="*/ 1066800 w 2609850"/>
                <a:gd name="connsiteY33" fmla="*/ 785372 h 2847215"/>
                <a:gd name="connsiteX34" fmla="*/ 1005840 w 2609850"/>
                <a:gd name="connsiteY34" fmla="*/ 831092 h 2847215"/>
                <a:gd name="connsiteX35" fmla="*/ 929640 w 2609850"/>
                <a:gd name="connsiteY35" fmla="*/ 808232 h 2847215"/>
                <a:gd name="connsiteX36" fmla="*/ 845820 w 2609850"/>
                <a:gd name="connsiteY36" fmla="*/ 808232 h 2847215"/>
                <a:gd name="connsiteX37" fmla="*/ 845820 w 2609850"/>
                <a:gd name="connsiteY37" fmla="*/ 709172 h 2847215"/>
                <a:gd name="connsiteX38" fmla="*/ 746760 w 2609850"/>
                <a:gd name="connsiteY38" fmla="*/ 693932 h 2847215"/>
                <a:gd name="connsiteX39" fmla="*/ 685800 w 2609850"/>
                <a:gd name="connsiteY39" fmla="*/ 572012 h 2847215"/>
                <a:gd name="connsiteX40" fmla="*/ 617220 w 2609850"/>
                <a:gd name="connsiteY40" fmla="*/ 549152 h 2847215"/>
                <a:gd name="connsiteX41" fmla="*/ 601980 w 2609850"/>
                <a:gd name="connsiteY41" fmla="*/ 472952 h 2847215"/>
                <a:gd name="connsiteX42" fmla="*/ 556260 w 2609850"/>
                <a:gd name="connsiteY42" fmla="*/ 389132 h 2847215"/>
                <a:gd name="connsiteX43" fmla="*/ 495300 w 2609850"/>
                <a:gd name="connsiteY43" fmla="*/ 335792 h 2847215"/>
                <a:gd name="connsiteX44" fmla="*/ 426720 w 2609850"/>
                <a:gd name="connsiteY44" fmla="*/ 259592 h 2847215"/>
                <a:gd name="connsiteX45" fmla="*/ 342900 w 2609850"/>
                <a:gd name="connsiteY45" fmla="*/ 183392 h 2847215"/>
                <a:gd name="connsiteX46" fmla="*/ 289560 w 2609850"/>
                <a:gd name="connsiteY46" fmla="*/ 76712 h 2847215"/>
                <a:gd name="connsiteX47" fmla="*/ 259080 w 2609850"/>
                <a:gd name="connsiteY47" fmla="*/ 15752 h 2847215"/>
                <a:gd name="connsiteX48" fmla="*/ 152400 w 2609850"/>
                <a:gd name="connsiteY48" fmla="*/ 8132 h 2847215"/>
                <a:gd name="connsiteX49" fmla="*/ 106680 w 2609850"/>
                <a:gd name="connsiteY49" fmla="*/ 512 h 2847215"/>
                <a:gd name="connsiteX50" fmla="*/ 53340 w 2609850"/>
                <a:gd name="connsiteY50" fmla="*/ 23372 h 2847215"/>
                <a:gd name="connsiteX51" fmla="*/ 0 w 2609850"/>
                <a:gd name="connsiteY51" fmla="*/ 8132 h 2847215"/>
                <a:gd name="connsiteX0" fmla="*/ 2556510 w 2556510"/>
                <a:gd name="connsiteY0" fmla="*/ 2811022 h 2847215"/>
                <a:gd name="connsiteX1" fmla="*/ 2473960 w 2556510"/>
                <a:gd name="connsiteY1" fmla="*/ 2847213 h 2847215"/>
                <a:gd name="connsiteX2" fmla="*/ 2400300 w 2556510"/>
                <a:gd name="connsiteY2" fmla="*/ 2812292 h 2847215"/>
                <a:gd name="connsiteX3" fmla="*/ 2346960 w 2556510"/>
                <a:gd name="connsiteY3" fmla="*/ 2728472 h 2847215"/>
                <a:gd name="connsiteX4" fmla="*/ 2301240 w 2556510"/>
                <a:gd name="connsiteY4" fmla="*/ 2637032 h 2847215"/>
                <a:gd name="connsiteX5" fmla="*/ 2255520 w 2556510"/>
                <a:gd name="connsiteY5" fmla="*/ 2637032 h 2847215"/>
                <a:gd name="connsiteX6" fmla="*/ 2156460 w 2556510"/>
                <a:gd name="connsiteY6" fmla="*/ 2637032 h 2847215"/>
                <a:gd name="connsiteX7" fmla="*/ 2042160 w 2556510"/>
                <a:gd name="connsiteY7" fmla="*/ 2598932 h 2847215"/>
                <a:gd name="connsiteX8" fmla="*/ 2026920 w 2556510"/>
                <a:gd name="connsiteY8" fmla="*/ 2537972 h 2847215"/>
                <a:gd name="connsiteX9" fmla="*/ 1958340 w 2556510"/>
                <a:gd name="connsiteY9" fmla="*/ 2477012 h 2847215"/>
                <a:gd name="connsiteX10" fmla="*/ 1882140 w 2556510"/>
                <a:gd name="connsiteY10" fmla="*/ 2400812 h 2847215"/>
                <a:gd name="connsiteX11" fmla="*/ 1828800 w 2556510"/>
                <a:gd name="connsiteY11" fmla="*/ 2377952 h 2847215"/>
                <a:gd name="connsiteX12" fmla="*/ 1859280 w 2556510"/>
                <a:gd name="connsiteY12" fmla="*/ 2294132 h 2847215"/>
                <a:gd name="connsiteX13" fmla="*/ 1859280 w 2556510"/>
                <a:gd name="connsiteY13" fmla="*/ 2217932 h 2847215"/>
                <a:gd name="connsiteX14" fmla="*/ 1836420 w 2556510"/>
                <a:gd name="connsiteY14" fmla="*/ 2141732 h 2847215"/>
                <a:gd name="connsiteX15" fmla="*/ 1798320 w 2556510"/>
                <a:gd name="connsiteY15" fmla="*/ 2149352 h 2847215"/>
                <a:gd name="connsiteX16" fmla="*/ 1744980 w 2556510"/>
                <a:gd name="connsiteY16" fmla="*/ 2096012 h 2847215"/>
                <a:gd name="connsiteX17" fmla="*/ 1744980 w 2556510"/>
                <a:gd name="connsiteY17" fmla="*/ 2042672 h 2847215"/>
                <a:gd name="connsiteX18" fmla="*/ 1737360 w 2556510"/>
                <a:gd name="connsiteY18" fmla="*/ 1951232 h 2847215"/>
                <a:gd name="connsiteX19" fmla="*/ 1691640 w 2556510"/>
                <a:gd name="connsiteY19" fmla="*/ 1951232 h 2847215"/>
                <a:gd name="connsiteX20" fmla="*/ 1569720 w 2556510"/>
                <a:gd name="connsiteY20" fmla="*/ 1897892 h 2847215"/>
                <a:gd name="connsiteX21" fmla="*/ 1508760 w 2556510"/>
                <a:gd name="connsiteY21" fmla="*/ 1798832 h 2847215"/>
                <a:gd name="connsiteX22" fmla="*/ 1508760 w 2556510"/>
                <a:gd name="connsiteY22" fmla="*/ 1722632 h 2847215"/>
                <a:gd name="connsiteX23" fmla="*/ 1508760 w 2556510"/>
                <a:gd name="connsiteY23" fmla="*/ 1631192 h 2847215"/>
                <a:gd name="connsiteX24" fmla="*/ 1478280 w 2556510"/>
                <a:gd name="connsiteY24" fmla="*/ 1539752 h 2847215"/>
                <a:gd name="connsiteX25" fmla="*/ 1447800 w 2556510"/>
                <a:gd name="connsiteY25" fmla="*/ 1440692 h 2847215"/>
                <a:gd name="connsiteX26" fmla="*/ 1409700 w 2556510"/>
                <a:gd name="connsiteY26" fmla="*/ 1303532 h 2847215"/>
                <a:gd name="connsiteX27" fmla="*/ 1379220 w 2556510"/>
                <a:gd name="connsiteY27" fmla="*/ 1189232 h 2847215"/>
                <a:gd name="connsiteX28" fmla="*/ 1333500 w 2556510"/>
                <a:gd name="connsiteY28" fmla="*/ 1074932 h 2847215"/>
                <a:gd name="connsiteX29" fmla="*/ 1242060 w 2556510"/>
                <a:gd name="connsiteY29" fmla="*/ 968252 h 2847215"/>
                <a:gd name="connsiteX30" fmla="*/ 1150620 w 2556510"/>
                <a:gd name="connsiteY30" fmla="*/ 937772 h 2847215"/>
                <a:gd name="connsiteX31" fmla="*/ 1127760 w 2556510"/>
                <a:gd name="connsiteY31" fmla="*/ 876812 h 2847215"/>
                <a:gd name="connsiteX32" fmla="*/ 1074420 w 2556510"/>
                <a:gd name="connsiteY32" fmla="*/ 831092 h 2847215"/>
                <a:gd name="connsiteX33" fmla="*/ 1013460 w 2556510"/>
                <a:gd name="connsiteY33" fmla="*/ 785372 h 2847215"/>
                <a:gd name="connsiteX34" fmla="*/ 952500 w 2556510"/>
                <a:gd name="connsiteY34" fmla="*/ 831092 h 2847215"/>
                <a:gd name="connsiteX35" fmla="*/ 876300 w 2556510"/>
                <a:gd name="connsiteY35" fmla="*/ 808232 h 2847215"/>
                <a:gd name="connsiteX36" fmla="*/ 792480 w 2556510"/>
                <a:gd name="connsiteY36" fmla="*/ 808232 h 2847215"/>
                <a:gd name="connsiteX37" fmla="*/ 792480 w 2556510"/>
                <a:gd name="connsiteY37" fmla="*/ 709172 h 2847215"/>
                <a:gd name="connsiteX38" fmla="*/ 693420 w 2556510"/>
                <a:gd name="connsiteY38" fmla="*/ 693932 h 2847215"/>
                <a:gd name="connsiteX39" fmla="*/ 632460 w 2556510"/>
                <a:gd name="connsiteY39" fmla="*/ 572012 h 2847215"/>
                <a:gd name="connsiteX40" fmla="*/ 563880 w 2556510"/>
                <a:gd name="connsiteY40" fmla="*/ 549152 h 2847215"/>
                <a:gd name="connsiteX41" fmla="*/ 548640 w 2556510"/>
                <a:gd name="connsiteY41" fmla="*/ 472952 h 2847215"/>
                <a:gd name="connsiteX42" fmla="*/ 502920 w 2556510"/>
                <a:gd name="connsiteY42" fmla="*/ 389132 h 2847215"/>
                <a:gd name="connsiteX43" fmla="*/ 441960 w 2556510"/>
                <a:gd name="connsiteY43" fmla="*/ 335792 h 2847215"/>
                <a:gd name="connsiteX44" fmla="*/ 373380 w 2556510"/>
                <a:gd name="connsiteY44" fmla="*/ 259592 h 2847215"/>
                <a:gd name="connsiteX45" fmla="*/ 289560 w 2556510"/>
                <a:gd name="connsiteY45" fmla="*/ 183392 h 2847215"/>
                <a:gd name="connsiteX46" fmla="*/ 236220 w 2556510"/>
                <a:gd name="connsiteY46" fmla="*/ 76712 h 2847215"/>
                <a:gd name="connsiteX47" fmla="*/ 205740 w 2556510"/>
                <a:gd name="connsiteY47" fmla="*/ 15752 h 2847215"/>
                <a:gd name="connsiteX48" fmla="*/ 99060 w 2556510"/>
                <a:gd name="connsiteY48" fmla="*/ 8132 h 2847215"/>
                <a:gd name="connsiteX49" fmla="*/ 53340 w 2556510"/>
                <a:gd name="connsiteY49" fmla="*/ 512 h 2847215"/>
                <a:gd name="connsiteX50" fmla="*/ 0 w 2556510"/>
                <a:gd name="connsiteY50" fmla="*/ 23372 h 2847215"/>
                <a:gd name="connsiteX0" fmla="*/ 2503170 w 2503170"/>
                <a:gd name="connsiteY0" fmla="*/ 2811022 h 2847215"/>
                <a:gd name="connsiteX1" fmla="*/ 2420620 w 2503170"/>
                <a:gd name="connsiteY1" fmla="*/ 2847213 h 2847215"/>
                <a:gd name="connsiteX2" fmla="*/ 2346960 w 2503170"/>
                <a:gd name="connsiteY2" fmla="*/ 2812292 h 2847215"/>
                <a:gd name="connsiteX3" fmla="*/ 2293620 w 2503170"/>
                <a:gd name="connsiteY3" fmla="*/ 2728472 h 2847215"/>
                <a:gd name="connsiteX4" fmla="*/ 2247900 w 2503170"/>
                <a:gd name="connsiteY4" fmla="*/ 2637032 h 2847215"/>
                <a:gd name="connsiteX5" fmla="*/ 2202180 w 2503170"/>
                <a:gd name="connsiteY5" fmla="*/ 2637032 h 2847215"/>
                <a:gd name="connsiteX6" fmla="*/ 2103120 w 2503170"/>
                <a:gd name="connsiteY6" fmla="*/ 2637032 h 2847215"/>
                <a:gd name="connsiteX7" fmla="*/ 1988820 w 2503170"/>
                <a:gd name="connsiteY7" fmla="*/ 2598932 h 2847215"/>
                <a:gd name="connsiteX8" fmla="*/ 1973580 w 2503170"/>
                <a:gd name="connsiteY8" fmla="*/ 2537972 h 2847215"/>
                <a:gd name="connsiteX9" fmla="*/ 1905000 w 2503170"/>
                <a:gd name="connsiteY9" fmla="*/ 2477012 h 2847215"/>
                <a:gd name="connsiteX10" fmla="*/ 1828800 w 2503170"/>
                <a:gd name="connsiteY10" fmla="*/ 2400812 h 2847215"/>
                <a:gd name="connsiteX11" fmla="*/ 1775460 w 2503170"/>
                <a:gd name="connsiteY11" fmla="*/ 2377952 h 2847215"/>
                <a:gd name="connsiteX12" fmla="*/ 1805940 w 2503170"/>
                <a:gd name="connsiteY12" fmla="*/ 2294132 h 2847215"/>
                <a:gd name="connsiteX13" fmla="*/ 1805940 w 2503170"/>
                <a:gd name="connsiteY13" fmla="*/ 2217932 h 2847215"/>
                <a:gd name="connsiteX14" fmla="*/ 1783080 w 2503170"/>
                <a:gd name="connsiteY14" fmla="*/ 2141732 h 2847215"/>
                <a:gd name="connsiteX15" fmla="*/ 1744980 w 2503170"/>
                <a:gd name="connsiteY15" fmla="*/ 2149352 h 2847215"/>
                <a:gd name="connsiteX16" fmla="*/ 1691640 w 2503170"/>
                <a:gd name="connsiteY16" fmla="*/ 2096012 h 2847215"/>
                <a:gd name="connsiteX17" fmla="*/ 1691640 w 2503170"/>
                <a:gd name="connsiteY17" fmla="*/ 2042672 h 2847215"/>
                <a:gd name="connsiteX18" fmla="*/ 1684020 w 2503170"/>
                <a:gd name="connsiteY18" fmla="*/ 1951232 h 2847215"/>
                <a:gd name="connsiteX19" fmla="*/ 1638300 w 2503170"/>
                <a:gd name="connsiteY19" fmla="*/ 1951232 h 2847215"/>
                <a:gd name="connsiteX20" fmla="*/ 1516380 w 2503170"/>
                <a:gd name="connsiteY20" fmla="*/ 1897892 h 2847215"/>
                <a:gd name="connsiteX21" fmla="*/ 1455420 w 2503170"/>
                <a:gd name="connsiteY21" fmla="*/ 1798832 h 2847215"/>
                <a:gd name="connsiteX22" fmla="*/ 1455420 w 2503170"/>
                <a:gd name="connsiteY22" fmla="*/ 1722632 h 2847215"/>
                <a:gd name="connsiteX23" fmla="*/ 1455420 w 2503170"/>
                <a:gd name="connsiteY23" fmla="*/ 1631192 h 2847215"/>
                <a:gd name="connsiteX24" fmla="*/ 1424940 w 2503170"/>
                <a:gd name="connsiteY24" fmla="*/ 1539752 h 2847215"/>
                <a:gd name="connsiteX25" fmla="*/ 1394460 w 2503170"/>
                <a:gd name="connsiteY25" fmla="*/ 1440692 h 2847215"/>
                <a:gd name="connsiteX26" fmla="*/ 1356360 w 2503170"/>
                <a:gd name="connsiteY26" fmla="*/ 1303532 h 2847215"/>
                <a:gd name="connsiteX27" fmla="*/ 1325880 w 2503170"/>
                <a:gd name="connsiteY27" fmla="*/ 1189232 h 2847215"/>
                <a:gd name="connsiteX28" fmla="*/ 1280160 w 2503170"/>
                <a:gd name="connsiteY28" fmla="*/ 1074932 h 2847215"/>
                <a:gd name="connsiteX29" fmla="*/ 1188720 w 2503170"/>
                <a:gd name="connsiteY29" fmla="*/ 968252 h 2847215"/>
                <a:gd name="connsiteX30" fmla="*/ 1097280 w 2503170"/>
                <a:gd name="connsiteY30" fmla="*/ 937772 h 2847215"/>
                <a:gd name="connsiteX31" fmla="*/ 1074420 w 2503170"/>
                <a:gd name="connsiteY31" fmla="*/ 876812 h 2847215"/>
                <a:gd name="connsiteX32" fmla="*/ 1021080 w 2503170"/>
                <a:gd name="connsiteY32" fmla="*/ 831092 h 2847215"/>
                <a:gd name="connsiteX33" fmla="*/ 960120 w 2503170"/>
                <a:gd name="connsiteY33" fmla="*/ 785372 h 2847215"/>
                <a:gd name="connsiteX34" fmla="*/ 899160 w 2503170"/>
                <a:gd name="connsiteY34" fmla="*/ 831092 h 2847215"/>
                <a:gd name="connsiteX35" fmla="*/ 822960 w 2503170"/>
                <a:gd name="connsiteY35" fmla="*/ 808232 h 2847215"/>
                <a:gd name="connsiteX36" fmla="*/ 739140 w 2503170"/>
                <a:gd name="connsiteY36" fmla="*/ 808232 h 2847215"/>
                <a:gd name="connsiteX37" fmla="*/ 739140 w 2503170"/>
                <a:gd name="connsiteY37" fmla="*/ 709172 h 2847215"/>
                <a:gd name="connsiteX38" fmla="*/ 640080 w 2503170"/>
                <a:gd name="connsiteY38" fmla="*/ 693932 h 2847215"/>
                <a:gd name="connsiteX39" fmla="*/ 579120 w 2503170"/>
                <a:gd name="connsiteY39" fmla="*/ 572012 h 2847215"/>
                <a:gd name="connsiteX40" fmla="*/ 510540 w 2503170"/>
                <a:gd name="connsiteY40" fmla="*/ 549152 h 2847215"/>
                <a:gd name="connsiteX41" fmla="*/ 495300 w 2503170"/>
                <a:gd name="connsiteY41" fmla="*/ 472952 h 2847215"/>
                <a:gd name="connsiteX42" fmla="*/ 449580 w 2503170"/>
                <a:gd name="connsiteY42" fmla="*/ 389132 h 2847215"/>
                <a:gd name="connsiteX43" fmla="*/ 388620 w 2503170"/>
                <a:gd name="connsiteY43" fmla="*/ 335792 h 2847215"/>
                <a:gd name="connsiteX44" fmla="*/ 320040 w 2503170"/>
                <a:gd name="connsiteY44" fmla="*/ 259592 h 2847215"/>
                <a:gd name="connsiteX45" fmla="*/ 236220 w 2503170"/>
                <a:gd name="connsiteY45" fmla="*/ 183392 h 2847215"/>
                <a:gd name="connsiteX46" fmla="*/ 182880 w 2503170"/>
                <a:gd name="connsiteY46" fmla="*/ 76712 h 2847215"/>
                <a:gd name="connsiteX47" fmla="*/ 152400 w 2503170"/>
                <a:gd name="connsiteY47" fmla="*/ 15752 h 2847215"/>
                <a:gd name="connsiteX48" fmla="*/ 45720 w 2503170"/>
                <a:gd name="connsiteY48" fmla="*/ 8132 h 2847215"/>
                <a:gd name="connsiteX49" fmla="*/ 0 w 2503170"/>
                <a:gd name="connsiteY49" fmla="*/ 512 h 2847215"/>
                <a:gd name="connsiteX0" fmla="*/ 2503170 w 2503170"/>
                <a:gd name="connsiteY0" fmla="*/ 2810510 h 2846703"/>
                <a:gd name="connsiteX1" fmla="*/ 2420620 w 2503170"/>
                <a:gd name="connsiteY1" fmla="*/ 2846701 h 2846703"/>
                <a:gd name="connsiteX2" fmla="*/ 2346960 w 2503170"/>
                <a:gd name="connsiteY2" fmla="*/ 2811780 h 2846703"/>
                <a:gd name="connsiteX3" fmla="*/ 2293620 w 2503170"/>
                <a:gd name="connsiteY3" fmla="*/ 2727960 h 2846703"/>
                <a:gd name="connsiteX4" fmla="*/ 2247900 w 2503170"/>
                <a:gd name="connsiteY4" fmla="*/ 2636520 h 2846703"/>
                <a:gd name="connsiteX5" fmla="*/ 2202180 w 2503170"/>
                <a:gd name="connsiteY5" fmla="*/ 2636520 h 2846703"/>
                <a:gd name="connsiteX6" fmla="*/ 2103120 w 2503170"/>
                <a:gd name="connsiteY6" fmla="*/ 2636520 h 2846703"/>
                <a:gd name="connsiteX7" fmla="*/ 1988820 w 2503170"/>
                <a:gd name="connsiteY7" fmla="*/ 2598420 h 2846703"/>
                <a:gd name="connsiteX8" fmla="*/ 1973580 w 2503170"/>
                <a:gd name="connsiteY8" fmla="*/ 2537460 h 2846703"/>
                <a:gd name="connsiteX9" fmla="*/ 1905000 w 2503170"/>
                <a:gd name="connsiteY9" fmla="*/ 2476500 h 2846703"/>
                <a:gd name="connsiteX10" fmla="*/ 1828800 w 2503170"/>
                <a:gd name="connsiteY10" fmla="*/ 2400300 h 2846703"/>
                <a:gd name="connsiteX11" fmla="*/ 1775460 w 2503170"/>
                <a:gd name="connsiteY11" fmla="*/ 2377440 h 2846703"/>
                <a:gd name="connsiteX12" fmla="*/ 1805940 w 2503170"/>
                <a:gd name="connsiteY12" fmla="*/ 2293620 h 2846703"/>
                <a:gd name="connsiteX13" fmla="*/ 1805940 w 2503170"/>
                <a:gd name="connsiteY13" fmla="*/ 2217420 h 2846703"/>
                <a:gd name="connsiteX14" fmla="*/ 1783080 w 2503170"/>
                <a:gd name="connsiteY14" fmla="*/ 2141220 h 2846703"/>
                <a:gd name="connsiteX15" fmla="*/ 1744980 w 2503170"/>
                <a:gd name="connsiteY15" fmla="*/ 2148840 h 2846703"/>
                <a:gd name="connsiteX16" fmla="*/ 1691640 w 2503170"/>
                <a:gd name="connsiteY16" fmla="*/ 2095500 h 2846703"/>
                <a:gd name="connsiteX17" fmla="*/ 1691640 w 2503170"/>
                <a:gd name="connsiteY17" fmla="*/ 2042160 h 2846703"/>
                <a:gd name="connsiteX18" fmla="*/ 1684020 w 2503170"/>
                <a:gd name="connsiteY18" fmla="*/ 1950720 h 2846703"/>
                <a:gd name="connsiteX19" fmla="*/ 1638300 w 2503170"/>
                <a:gd name="connsiteY19" fmla="*/ 1950720 h 2846703"/>
                <a:gd name="connsiteX20" fmla="*/ 1516380 w 2503170"/>
                <a:gd name="connsiteY20" fmla="*/ 1897380 h 2846703"/>
                <a:gd name="connsiteX21" fmla="*/ 1455420 w 2503170"/>
                <a:gd name="connsiteY21" fmla="*/ 1798320 h 2846703"/>
                <a:gd name="connsiteX22" fmla="*/ 1455420 w 2503170"/>
                <a:gd name="connsiteY22" fmla="*/ 1722120 h 2846703"/>
                <a:gd name="connsiteX23" fmla="*/ 1455420 w 2503170"/>
                <a:gd name="connsiteY23" fmla="*/ 1630680 h 2846703"/>
                <a:gd name="connsiteX24" fmla="*/ 1424940 w 2503170"/>
                <a:gd name="connsiteY24" fmla="*/ 1539240 h 2846703"/>
                <a:gd name="connsiteX25" fmla="*/ 1394460 w 2503170"/>
                <a:gd name="connsiteY25" fmla="*/ 1440180 h 2846703"/>
                <a:gd name="connsiteX26" fmla="*/ 1356360 w 2503170"/>
                <a:gd name="connsiteY26" fmla="*/ 1303020 h 2846703"/>
                <a:gd name="connsiteX27" fmla="*/ 1325880 w 2503170"/>
                <a:gd name="connsiteY27" fmla="*/ 1188720 h 2846703"/>
                <a:gd name="connsiteX28" fmla="*/ 1280160 w 2503170"/>
                <a:gd name="connsiteY28" fmla="*/ 1074420 h 2846703"/>
                <a:gd name="connsiteX29" fmla="*/ 1188720 w 2503170"/>
                <a:gd name="connsiteY29" fmla="*/ 967740 h 2846703"/>
                <a:gd name="connsiteX30" fmla="*/ 1097280 w 2503170"/>
                <a:gd name="connsiteY30" fmla="*/ 937260 h 2846703"/>
                <a:gd name="connsiteX31" fmla="*/ 1074420 w 2503170"/>
                <a:gd name="connsiteY31" fmla="*/ 876300 h 2846703"/>
                <a:gd name="connsiteX32" fmla="*/ 1021080 w 2503170"/>
                <a:gd name="connsiteY32" fmla="*/ 830580 h 2846703"/>
                <a:gd name="connsiteX33" fmla="*/ 960120 w 2503170"/>
                <a:gd name="connsiteY33" fmla="*/ 784860 h 2846703"/>
                <a:gd name="connsiteX34" fmla="*/ 899160 w 2503170"/>
                <a:gd name="connsiteY34" fmla="*/ 830580 h 2846703"/>
                <a:gd name="connsiteX35" fmla="*/ 822960 w 2503170"/>
                <a:gd name="connsiteY35" fmla="*/ 807720 h 2846703"/>
                <a:gd name="connsiteX36" fmla="*/ 739140 w 2503170"/>
                <a:gd name="connsiteY36" fmla="*/ 807720 h 2846703"/>
                <a:gd name="connsiteX37" fmla="*/ 739140 w 2503170"/>
                <a:gd name="connsiteY37" fmla="*/ 708660 h 2846703"/>
                <a:gd name="connsiteX38" fmla="*/ 640080 w 2503170"/>
                <a:gd name="connsiteY38" fmla="*/ 693420 h 2846703"/>
                <a:gd name="connsiteX39" fmla="*/ 579120 w 2503170"/>
                <a:gd name="connsiteY39" fmla="*/ 571500 h 2846703"/>
                <a:gd name="connsiteX40" fmla="*/ 510540 w 2503170"/>
                <a:gd name="connsiteY40" fmla="*/ 548640 h 2846703"/>
                <a:gd name="connsiteX41" fmla="*/ 495300 w 2503170"/>
                <a:gd name="connsiteY41" fmla="*/ 472440 h 2846703"/>
                <a:gd name="connsiteX42" fmla="*/ 449580 w 2503170"/>
                <a:gd name="connsiteY42" fmla="*/ 388620 h 2846703"/>
                <a:gd name="connsiteX43" fmla="*/ 388620 w 2503170"/>
                <a:gd name="connsiteY43" fmla="*/ 335280 h 2846703"/>
                <a:gd name="connsiteX44" fmla="*/ 320040 w 2503170"/>
                <a:gd name="connsiteY44" fmla="*/ 259080 h 2846703"/>
                <a:gd name="connsiteX45" fmla="*/ 236220 w 2503170"/>
                <a:gd name="connsiteY45" fmla="*/ 182880 h 2846703"/>
                <a:gd name="connsiteX46" fmla="*/ 182880 w 2503170"/>
                <a:gd name="connsiteY46" fmla="*/ 76200 h 2846703"/>
                <a:gd name="connsiteX47" fmla="*/ 152400 w 2503170"/>
                <a:gd name="connsiteY47" fmla="*/ 15240 h 2846703"/>
                <a:gd name="connsiteX48" fmla="*/ 0 w 2503170"/>
                <a:gd name="connsiteY48" fmla="*/ 0 h 2846703"/>
                <a:gd name="connsiteX0" fmla="*/ 2503170 w 2503170"/>
                <a:gd name="connsiteY0" fmla="*/ 2811061 h 2847254"/>
                <a:gd name="connsiteX1" fmla="*/ 2420620 w 2503170"/>
                <a:gd name="connsiteY1" fmla="*/ 2847252 h 2847254"/>
                <a:gd name="connsiteX2" fmla="*/ 2346960 w 2503170"/>
                <a:gd name="connsiteY2" fmla="*/ 2812331 h 2847254"/>
                <a:gd name="connsiteX3" fmla="*/ 2293620 w 2503170"/>
                <a:gd name="connsiteY3" fmla="*/ 2728511 h 2847254"/>
                <a:gd name="connsiteX4" fmla="*/ 2247900 w 2503170"/>
                <a:gd name="connsiteY4" fmla="*/ 2637071 h 2847254"/>
                <a:gd name="connsiteX5" fmla="*/ 2202180 w 2503170"/>
                <a:gd name="connsiteY5" fmla="*/ 2637071 h 2847254"/>
                <a:gd name="connsiteX6" fmla="*/ 2103120 w 2503170"/>
                <a:gd name="connsiteY6" fmla="*/ 2637071 h 2847254"/>
                <a:gd name="connsiteX7" fmla="*/ 1988820 w 2503170"/>
                <a:gd name="connsiteY7" fmla="*/ 2598971 h 2847254"/>
                <a:gd name="connsiteX8" fmla="*/ 1973580 w 2503170"/>
                <a:gd name="connsiteY8" fmla="*/ 2538011 h 2847254"/>
                <a:gd name="connsiteX9" fmla="*/ 1905000 w 2503170"/>
                <a:gd name="connsiteY9" fmla="*/ 2477051 h 2847254"/>
                <a:gd name="connsiteX10" fmla="*/ 1828800 w 2503170"/>
                <a:gd name="connsiteY10" fmla="*/ 2400851 h 2847254"/>
                <a:gd name="connsiteX11" fmla="*/ 1775460 w 2503170"/>
                <a:gd name="connsiteY11" fmla="*/ 2377991 h 2847254"/>
                <a:gd name="connsiteX12" fmla="*/ 1805940 w 2503170"/>
                <a:gd name="connsiteY12" fmla="*/ 2294171 h 2847254"/>
                <a:gd name="connsiteX13" fmla="*/ 1805940 w 2503170"/>
                <a:gd name="connsiteY13" fmla="*/ 2217971 h 2847254"/>
                <a:gd name="connsiteX14" fmla="*/ 1783080 w 2503170"/>
                <a:gd name="connsiteY14" fmla="*/ 2141771 h 2847254"/>
                <a:gd name="connsiteX15" fmla="*/ 1744980 w 2503170"/>
                <a:gd name="connsiteY15" fmla="*/ 2149391 h 2847254"/>
                <a:gd name="connsiteX16" fmla="*/ 1691640 w 2503170"/>
                <a:gd name="connsiteY16" fmla="*/ 2096051 h 2847254"/>
                <a:gd name="connsiteX17" fmla="*/ 1691640 w 2503170"/>
                <a:gd name="connsiteY17" fmla="*/ 2042711 h 2847254"/>
                <a:gd name="connsiteX18" fmla="*/ 1684020 w 2503170"/>
                <a:gd name="connsiteY18" fmla="*/ 1951271 h 2847254"/>
                <a:gd name="connsiteX19" fmla="*/ 1638300 w 2503170"/>
                <a:gd name="connsiteY19" fmla="*/ 1951271 h 2847254"/>
                <a:gd name="connsiteX20" fmla="*/ 1516380 w 2503170"/>
                <a:gd name="connsiteY20" fmla="*/ 1897931 h 2847254"/>
                <a:gd name="connsiteX21" fmla="*/ 1455420 w 2503170"/>
                <a:gd name="connsiteY21" fmla="*/ 1798871 h 2847254"/>
                <a:gd name="connsiteX22" fmla="*/ 1455420 w 2503170"/>
                <a:gd name="connsiteY22" fmla="*/ 1722671 h 2847254"/>
                <a:gd name="connsiteX23" fmla="*/ 1455420 w 2503170"/>
                <a:gd name="connsiteY23" fmla="*/ 1631231 h 2847254"/>
                <a:gd name="connsiteX24" fmla="*/ 1424940 w 2503170"/>
                <a:gd name="connsiteY24" fmla="*/ 1539791 h 2847254"/>
                <a:gd name="connsiteX25" fmla="*/ 1394460 w 2503170"/>
                <a:gd name="connsiteY25" fmla="*/ 1440731 h 2847254"/>
                <a:gd name="connsiteX26" fmla="*/ 1356360 w 2503170"/>
                <a:gd name="connsiteY26" fmla="*/ 1303571 h 2847254"/>
                <a:gd name="connsiteX27" fmla="*/ 1325880 w 2503170"/>
                <a:gd name="connsiteY27" fmla="*/ 1189271 h 2847254"/>
                <a:gd name="connsiteX28" fmla="*/ 1280160 w 2503170"/>
                <a:gd name="connsiteY28" fmla="*/ 1074971 h 2847254"/>
                <a:gd name="connsiteX29" fmla="*/ 1188720 w 2503170"/>
                <a:gd name="connsiteY29" fmla="*/ 968291 h 2847254"/>
                <a:gd name="connsiteX30" fmla="*/ 1097280 w 2503170"/>
                <a:gd name="connsiteY30" fmla="*/ 937811 h 2847254"/>
                <a:gd name="connsiteX31" fmla="*/ 1074420 w 2503170"/>
                <a:gd name="connsiteY31" fmla="*/ 876851 h 2847254"/>
                <a:gd name="connsiteX32" fmla="*/ 1021080 w 2503170"/>
                <a:gd name="connsiteY32" fmla="*/ 831131 h 2847254"/>
                <a:gd name="connsiteX33" fmla="*/ 960120 w 2503170"/>
                <a:gd name="connsiteY33" fmla="*/ 785411 h 2847254"/>
                <a:gd name="connsiteX34" fmla="*/ 899160 w 2503170"/>
                <a:gd name="connsiteY34" fmla="*/ 831131 h 2847254"/>
                <a:gd name="connsiteX35" fmla="*/ 822960 w 2503170"/>
                <a:gd name="connsiteY35" fmla="*/ 808271 h 2847254"/>
                <a:gd name="connsiteX36" fmla="*/ 739140 w 2503170"/>
                <a:gd name="connsiteY36" fmla="*/ 808271 h 2847254"/>
                <a:gd name="connsiteX37" fmla="*/ 739140 w 2503170"/>
                <a:gd name="connsiteY37" fmla="*/ 709211 h 2847254"/>
                <a:gd name="connsiteX38" fmla="*/ 640080 w 2503170"/>
                <a:gd name="connsiteY38" fmla="*/ 693971 h 2847254"/>
                <a:gd name="connsiteX39" fmla="*/ 579120 w 2503170"/>
                <a:gd name="connsiteY39" fmla="*/ 572051 h 2847254"/>
                <a:gd name="connsiteX40" fmla="*/ 510540 w 2503170"/>
                <a:gd name="connsiteY40" fmla="*/ 549191 h 2847254"/>
                <a:gd name="connsiteX41" fmla="*/ 495300 w 2503170"/>
                <a:gd name="connsiteY41" fmla="*/ 472991 h 2847254"/>
                <a:gd name="connsiteX42" fmla="*/ 449580 w 2503170"/>
                <a:gd name="connsiteY42" fmla="*/ 389171 h 2847254"/>
                <a:gd name="connsiteX43" fmla="*/ 388620 w 2503170"/>
                <a:gd name="connsiteY43" fmla="*/ 335831 h 2847254"/>
                <a:gd name="connsiteX44" fmla="*/ 320040 w 2503170"/>
                <a:gd name="connsiteY44" fmla="*/ 259631 h 2847254"/>
                <a:gd name="connsiteX45" fmla="*/ 236220 w 2503170"/>
                <a:gd name="connsiteY45" fmla="*/ 183431 h 2847254"/>
                <a:gd name="connsiteX46" fmla="*/ 182880 w 2503170"/>
                <a:gd name="connsiteY46" fmla="*/ 76751 h 2847254"/>
                <a:gd name="connsiteX47" fmla="*/ 152400 w 2503170"/>
                <a:gd name="connsiteY47" fmla="*/ 15791 h 2847254"/>
                <a:gd name="connsiteX48" fmla="*/ 30771 w 2503170"/>
                <a:gd name="connsiteY48" fmla="*/ 1336 h 2847254"/>
                <a:gd name="connsiteX49" fmla="*/ 0 w 2503170"/>
                <a:gd name="connsiteY49" fmla="*/ 551 h 2847254"/>
                <a:gd name="connsiteX0" fmla="*/ 2503170 w 2503170"/>
                <a:gd name="connsiteY0" fmla="*/ 2810510 h 2846703"/>
                <a:gd name="connsiteX1" fmla="*/ 2420620 w 2503170"/>
                <a:gd name="connsiteY1" fmla="*/ 2846701 h 2846703"/>
                <a:gd name="connsiteX2" fmla="*/ 2346960 w 2503170"/>
                <a:gd name="connsiteY2" fmla="*/ 2811780 h 2846703"/>
                <a:gd name="connsiteX3" fmla="*/ 2293620 w 2503170"/>
                <a:gd name="connsiteY3" fmla="*/ 2727960 h 2846703"/>
                <a:gd name="connsiteX4" fmla="*/ 2247900 w 2503170"/>
                <a:gd name="connsiteY4" fmla="*/ 2636520 h 2846703"/>
                <a:gd name="connsiteX5" fmla="*/ 2202180 w 2503170"/>
                <a:gd name="connsiteY5" fmla="*/ 2636520 h 2846703"/>
                <a:gd name="connsiteX6" fmla="*/ 2103120 w 2503170"/>
                <a:gd name="connsiteY6" fmla="*/ 2636520 h 2846703"/>
                <a:gd name="connsiteX7" fmla="*/ 1988820 w 2503170"/>
                <a:gd name="connsiteY7" fmla="*/ 2598420 h 2846703"/>
                <a:gd name="connsiteX8" fmla="*/ 1973580 w 2503170"/>
                <a:gd name="connsiteY8" fmla="*/ 2537460 h 2846703"/>
                <a:gd name="connsiteX9" fmla="*/ 1905000 w 2503170"/>
                <a:gd name="connsiteY9" fmla="*/ 2476500 h 2846703"/>
                <a:gd name="connsiteX10" fmla="*/ 1828800 w 2503170"/>
                <a:gd name="connsiteY10" fmla="*/ 2400300 h 2846703"/>
                <a:gd name="connsiteX11" fmla="*/ 1775460 w 2503170"/>
                <a:gd name="connsiteY11" fmla="*/ 2377440 h 2846703"/>
                <a:gd name="connsiteX12" fmla="*/ 1805940 w 2503170"/>
                <a:gd name="connsiteY12" fmla="*/ 2293620 h 2846703"/>
                <a:gd name="connsiteX13" fmla="*/ 1805940 w 2503170"/>
                <a:gd name="connsiteY13" fmla="*/ 2217420 h 2846703"/>
                <a:gd name="connsiteX14" fmla="*/ 1783080 w 2503170"/>
                <a:gd name="connsiteY14" fmla="*/ 2141220 h 2846703"/>
                <a:gd name="connsiteX15" fmla="*/ 1744980 w 2503170"/>
                <a:gd name="connsiteY15" fmla="*/ 2148840 h 2846703"/>
                <a:gd name="connsiteX16" fmla="*/ 1691640 w 2503170"/>
                <a:gd name="connsiteY16" fmla="*/ 2095500 h 2846703"/>
                <a:gd name="connsiteX17" fmla="*/ 1691640 w 2503170"/>
                <a:gd name="connsiteY17" fmla="*/ 2042160 h 2846703"/>
                <a:gd name="connsiteX18" fmla="*/ 1684020 w 2503170"/>
                <a:gd name="connsiteY18" fmla="*/ 1950720 h 2846703"/>
                <a:gd name="connsiteX19" fmla="*/ 1638300 w 2503170"/>
                <a:gd name="connsiteY19" fmla="*/ 1950720 h 2846703"/>
                <a:gd name="connsiteX20" fmla="*/ 1516380 w 2503170"/>
                <a:gd name="connsiteY20" fmla="*/ 1897380 h 2846703"/>
                <a:gd name="connsiteX21" fmla="*/ 1455420 w 2503170"/>
                <a:gd name="connsiteY21" fmla="*/ 1798320 h 2846703"/>
                <a:gd name="connsiteX22" fmla="*/ 1455420 w 2503170"/>
                <a:gd name="connsiteY22" fmla="*/ 1722120 h 2846703"/>
                <a:gd name="connsiteX23" fmla="*/ 1455420 w 2503170"/>
                <a:gd name="connsiteY23" fmla="*/ 1630680 h 2846703"/>
                <a:gd name="connsiteX24" fmla="*/ 1424940 w 2503170"/>
                <a:gd name="connsiteY24" fmla="*/ 1539240 h 2846703"/>
                <a:gd name="connsiteX25" fmla="*/ 1394460 w 2503170"/>
                <a:gd name="connsiteY25" fmla="*/ 1440180 h 2846703"/>
                <a:gd name="connsiteX26" fmla="*/ 1356360 w 2503170"/>
                <a:gd name="connsiteY26" fmla="*/ 1303020 h 2846703"/>
                <a:gd name="connsiteX27" fmla="*/ 1325880 w 2503170"/>
                <a:gd name="connsiteY27" fmla="*/ 1188720 h 2846703"/>
                <a:gd name="connsiteX28" fmla="*/ 1280160 w 2503170"/>
                <a:gd name="connsiteY28" fmla="*/ 1074420 h 2846703"/>
                <a:gd name="connsiteX29" fmla="*/ 1188720 w 2503170"/>
                <a:gd name="connsiteY29" fmla="*/ 967740 h 2846703"/>
                <a:gd name="connsiteX30" fmla="*/ 1097280 w 2503170"/>
                <a:gd name="connsiteY30" fmla="*/ 937260 h 2846703"/>
                <a:gd name="connsiteX31" fmla="*/ 1074420 w 2503170"/>
                <a:gd name="connsiteY31" fmla="*/ 876300 h 2846703"/>
                <a:gd name="connsiteX32" fmla="*/ 1021080 w 2503170"/>
                <a:gd name="connsiteY32" fmla="*/ 830580 h 2846703"/>
                <a:gd name="connsiteX33" fmla="*/ 960120 w 2503170"/>
                <a:gd name="connsiteY33" fmla="*/ 784860 h 2846703"/>
                <a:gd name="connsiteX34" fmla="*/ 899160 w 2503170"/>
                <a:gd name="connsiteY34" fmla="*/ 830580 h 2846703"/>
                <a:gd name="connsiteX35" fmla="*/ 822960 w 2503170"/>
                <a:gd name="connsiteY35" fmla="*/ 807720 h 2846703"/>
                <a:gd name="connsiteX36" fmla="*/ 739140 w 2503170"/>
                <a:gd name="connsiteY36" fmla="*/ 807720 h 2846703"/>
                <a:gd name="connsiteX37" fmla="*/ 739140 w 2503170"/>
                <a:gd name="connsiteY37" fmla="*/ 708660 h 2846703"/>
                <a:gd name="connsiteX38" fmla="*/ 640080 w 2503170"/>
                <a:gd name="connsiteY38" fmla="*/ 693420 h 2846703"/>
                <a:gd name="connsiteX39" fmla="*/ 579120 w 2503170"/>
                <a:gd name="connsiteY39" fmla="*/ 571500 h 2846703"/>
                <a:gd name="connsiteX40" fmla="*/ 510540 w 2503170"/>
                <a:gd name="connsiteY40" fmla="*/ 548640 h 2846703"/>
                <a:gd name="connsiteX41" fmla="*/ 495300 w 2503170"/>
                <a:gd name="connsiteY41" fmla="*/ 472440 h 2846703"/>
                <a:gd name="connsiteX42" fmla="*/ 449580 w 2503170"/>
                <a:gd name="connsiteY42" fmla="*/ 388620 h 2846703"/>
                <a:gd name="connsiteX43" fmla="*/ 388620 w 2503170"/>
                <a:gd name="connsiteY43" fmla="*/ 335280 h 2846703"/>
                <a:gd name="connsiteX44" fmla="*/ 320040 w 2503170"/>
                <a:gd name="connsiteY44" fmla="*/ 259080 h 2846703"/>
                <a:gd name="connsiteX45" fmla="*/ 236220 w 2503170"/>
                <a:gd name="connsiteY45" fmla="*/ 182880 h 2846703"/>
                <a:gd name="connsiteX46" fmla="*/ 182880 w 2503170"/>
                <a:gd name="connsiteY46" fmla="*/ 76200 h 2846703"/>
                <a:gd name="connsiteX47" fmla="*/ 152400 w 2503170"/>
                <a:gd name="connsiteY47" fmla="*/ 15240 h 2846703"/>
                <a:gd name="connsiteX48" fmla="*/ 0 w 2503170"/>
                <a:gd name="connsiteY48" fmla="*/ 0 h 2846703"/>
                <a:gd name="connsiteX0" fmla="*/ 2503170 w 2503170"/>
                <a:gd name="connsiteY0" fmla="*/ 2811061 h 2847254"/>
                <a:gd name="connsiteX1" fmla="*/ 2420620 w 2503170"/>
                <a:gd name="connsiteY1" fmla="*/ 2847252 h 2847254"/>
                <a:gd name="connsiteX2" fmla="*/ 2346960 w 2503170"/>
                <a:gd name="connsiteY2" fmla="*/ 2812331 h 2847254"/>
                <a:gd name="connsiteX3" fmla="*/ 2293620 w 2503170"/>
                <a:gd name="connsiteY3" fmla="*/ 2728511 h 2847254"/>
                <a:gd name="connsiteX4" fmla="*/ 2247900 w 2503170"/>
                <a:gd name="connsiteY4" fmla="*/ 2637071 h 2847254"/>
                <a:gd name="connsiteX5" fmla="*/ 2202180 w 2503170"/>
                <a:gd name="connsiteY5" fmla="*/ 2637071 h 2847254"/>
                <a:gd name="connsiteX6" fmla="*/ 2103120 w 2503170"/>
                <a:gd name="connsiteY6" fmla="*/ 2637071 h 2847254"/>
                <a:gd name="connsiteX7" fmla="*/ 1988820 w 2503170"/>
                <a:gd name="connsiteY7" fmla="*/ 2598971 h 2847254"/>
                <a:gd name="connsiteX8" fmla="*/ 1973580 w 2503170"/>
                <a:gd name="connsiteY8" fmla="*/ 2538011 h 2847254"/>
                <a:gd name="connsiteX9" fmla="*/ 1905000 w 2503170"/>
                <a:gd name="connsiteY9" fmla="*/ 2477051 h 2847254"/>
                <a:gd name="connsiteX10" fmla="*/ 1828800 w 2503170"/>
                <a:gd name="connsiteY10" fmla="*/ 2400851 h 2847254"/>
                <a:gd name="connsiteX11" fmla="*/ 1775460 w 2503170"/>
                <a:gd name="connsiteY11" fmla="*/ 2377991 h 2847254"/>
                <a:gd name="connsiteX12" fmla="*/ 1805940 w 2503170"/>
                <a:gd name="connsiteY12" fmla="*/ 2294171 h 2847254"/>
                <a:gd name="connsiteX13" fmla="*/ 1805940 w 2503170"/>
                <a:gd name="connsiteY13" fmla="*/ 2217971 h 2847254"/>
                <a:gd name="connsiteX14" fmla="*/ 1783080 w 2503170"/>
                <a:gd name="connsiteY14" fmla="*/ 2141771 h 2847254"/>
                <a:gd name="connsiteX15" fmla="*/ 1744980 w 2503170"/>
                <a:gd name="connsiteY15" fmla="*/ 2149391 h 2847254"/>
                <a:gd name="connsiteX16" fmla="*/ 1691640 w 2503170"/>
                <a:gd name="connsiteY16" fmla="*/ 2096051 h 2847254"/>
                <a:gd name="connsiteX17" fmla="*/ 1691640 w 2503170"/>
                <a:gd name="connsiteY17" fmla="*/ 2042711 h 2847254"/>
                <a:gd name="connsiteX18" fmla="*/ 1684020 w 2503170"/>
                <a:gd name="connsiteY18" fmla="*/ 1951271 h 2847254"/>
                <a:gd name="connsiteX19" fmla="*/ 1638300 w 2503170"/>
                <a:gd name="connsiteY19" fmla="*/ 1951271 h 2847254"/>
                <a:gd name="connsiteX20" fmla="*/ 1516380 w 2503170"/>
                <a:gd name="connsiteY20" fmla="*/ 1897931 h 2847254"/>
                <a:gd name="connsiteX21" fmla="*/ 1455420 w 2503170"/>
                <a:gd name="connsiteY21" fmla="*/ 1798871 h 2847254"/>
                <a:gd name="connsiteX22" fmla="*/ 1455420 w 2503170"/>
                <a:gd name="connsiteY22" fmla="*/ 1722671 h 2847254"/>
                <a:gd name="connsiteX23" fmla="*/ 1455420 w 2503170"/>
                <a:gd name="connsiteY23" fmla="*/ 1631231 h 2847254"/>
                <a:gd name="connsiteX24" fmla="*/ 1424940 w 2503170"/>
                <a:gd name="connsiteY24" fmla="*/ 1539791 h 2847254"/>
                <a:gd name="connsiteX25" fmla="*/ 1394460 w 2503170"/>
                <a:gd name="connsiteY25" fmla="*/ 1440731 h 2847254"/>
                <a:gd name="connsiteX26" fmla="*/ 1356360 w 2503170"/>
                <a:gd name="connsiteY26" fmla="*/ 1303571 h 2847254"/>
                <a:gd name="connsiteX27" fmla="*/ 1325880 w 2503170"/>
                <a:gd name="connsiteY27" fmla="*/ 1189271 h 2847254"/>
                <a:gd name="connsiteX28" fmla="*/ 1280160 w 2503170"/>
                <a:gd name="connsiteY28" fmla="*/ 1074971 h 2847254"/>
                <a:gd name="connsiteX29" fmla="*/ 1188720 w 2503170"/>
                <a:gd name="connsiteY29" fmla="*/ 968291 h 2847254"/>
                <a:gd name="connsiteX30" fmla="*/ 1097280 w 2503170"/>
                <a:gd name="connsiteY30" fmla="*/ 937811 h 2847254"/>
                <a:gd name="connsiteX31" fmla="*/ 1074420 w 2503170"/>
                <a:gd name="connsiteY31" fmla="*/ 876851 h 2847254"/>
                <a:gd name="connsiteX32" fmla="*/ 1021080 w 2503170"/>
                <a:gd name="connsiteY32" fmla="*/ 831131 h 2847254"/>
                <a:gd name="connsiteX33" fmla="*/ 960120 w 2503170"/>
                <a:gd name="connsiteY33" fmla="*/ 785411 h 2847254"/>
                <a:gd name="connsiteX34" fmla="*/ 899160 w 2503170"/>
                <a:gd name="connsiteY34" fmla="*/ 831131 h 2847254"/>
                <a:gd name="connsiteX35" fmla="*/ 822960 w 2503170"/>
                <a:gd name="connsiteY35" fmla="*/ 808271 h 2847254"/>
                <a:gd name="connsiteX36" fmla="*/ 739140 w 2503170"/>
                <a:gd name="connsiteY36" fmla="*/ 808271 h 2847254"/>
                <a:gd name="connsiteX37" fmla="*/ 739140 w 2503170"/>
                <a:gd name="connsiteY37" fmla="*/ 709211 h 2847254"/>
                <a:gd name="connsiteX38" fmla="*/ 640080 w 2503170"/>
                <a:gd name="connsiteY38" fmla="*/ 693971 h 2847254"/>
                <a:gd name="connsiteX39" fmla="*/ 579120 w 2503170"/>
                <a:gd name="connsiteY39" fmla="*/ 572051 h 2847254"/>
                <a:gd name="connsiteX40" fmla="*/ 510540 w 2503170"/>
                <a:gd name="connsiteY40" fmla="*/ 549191 h 2847254"/>
                <a:gd name="connsiteX41" fmla="*/ 495300 w 2503170"/>
                <a:gd name="connsiteY41" fmla="*/ 472991 h 2847254"/>
                <a:gd name="connsiteX42" fmla="*/ 449580 w 2503170"/>
                <a:gd name="connsiteY42" fmla="*/ 389171 h 2847254"/>
                <a:gd name="connsiteX43" fmla="*/ 388620 w 2503170"/>
                <a:gd name="connsiteY43" fmla="*/ 335831 h 2847254"/>
                <a:gd name="connsiteX44" fmla="*/ 320040 w 2503170"/>
                <a:gd name="connsiteY44" fmla="*/ 259631 h 2847254"/>
                <a:gd name="connsiteX45" fmla="*/ 236220 w 2503170"/>
                <a:gd name="connsiteY45" fmla="*/ 183431 h 2847254"/>
                <a:gd name="connsiteX46" fmla="*/ 182880 w 2503170"/>
                <a:gd name="connsiteY46" fmla="*/ 76751 h 2847254"/>
                <a:gd name="connsiteX47" fmla="*/ 152400 w 2503170"/>
                <a:gd name="connsiteY47" fmla="*/ 15791 h 2847254"/>
                <a:gd name="connsiteX48" fmla="*/ 30771 w 2503170"/>
                <a:gd name="connsiteY48" fmla="*/ 1336 h 2847254"/>
                <a:gd name="connsiteX49" fmla="*/ 0 w 2503170"/>
                <a:gd name="connsiteY49" fmla="*/ 551 h 2847254"/>
                <a:gd name="connsiteX0" fmla="*/ 2472399 w 2472399"/>
                <a:gd name="connsiteY0" fmla="*/ 2809725 h 2845918"/>
                <a:gd name="connsiteX1" fmla="*/ 2389849 w 2472399"/>
                <a:gd name="connsiteY1" fmla="*/ 2845916 h 2845918"/>
                <a:gd name="connsiteX2" fmla="*/ 2316189 w 2472399"/>
                <a:gd name="connsiteY2" fmla="*/ 2810995 h 2845918"/>
                <a:gd name="connsiteX3" fmla="*/ 2262849 w 2472399"/>
                <a:gd name="connsiteY3" fmla="*/ 2727175 h 2845918"/>
                <a:gd name="connsiteX4" fmla="*/ 2217129 w 2472399"/>
                <a:gd name="connsiteY4" fmla="*/ 2635735 h 2845918"/>
                <a:gd name="connsiteX5" fmla="*/ 2171409 w 2472399"/>
                <a:gd name="connsiteY5" fmla="*/ 2635735 h 2845918"/>
                <a:gd name="connsiteX6" fmla="*/ 2072349 w 2472399"/>
                <a:gd name="connsiteY6" fmla="*/ 2635735 h 2845918"/>
                <a:gd name="connsiteX7" fmla="*/ 1958049 w 2472399"/>
                <a:gd name="connsiteY7" fmla="*/ 2597635 h 2845918"/>
                <a:gd name="connsiteX8" fmla="*/ 1942809 w 2472399"/>
                <a:gd name="connsiteY8" fmla="*/ 2536675 h 2845918"/>
                <a:gd name="connsiteX9" fmla="*/ 1874229 w 2472399"/>
                <a:gd name="connsiteY9" fmla="*/ 2475715 h 2845918"/>
                <a:gd name="connsiteX10" fmla="*/ 1798029 w 2472399"/>
                <a:gd name="connsiteY10" fmla="*/ 2399515 h 2845918"/>
                <a:gd name="connsiteX11" fmla="*/ 1744689 w 2472399"/>
                <a:gd name="connsiteY11" fmla="*/ 2376655 h 2845918"/>
                <a:gd name="connsiteX12" fmla="*/ 1775169 w 2472399"/>
                <a:gd name="connsiteY12" fmla="*/ 2292835 h 2845918"/>
                <a:gd name="connsiteX13" fmla="*/ 1775169 w 2472399"/>
                <a:gd name="connsiteY13" fmla="*/ 2216635 h 2845918"/>
                <a:gd name="connsiteX14" fmla="*/ 1752309 w 2472399"/>
                <a:gd name="connsiteY14" fmla="*/ 2140435 h 2845918"/>
                <a:gd name="connsiteX15" fmla="*/ 1714209 w 2472399"/>
                <a:gd name="connsiteY15" fmla="*/ 2148055 h 2845918"/>
                <a:gd name="connsiteX16" fmla="*/ 1660869 w 2472399"/>
                <a:gd name="connsiteY16" fmla="*/ 2094715 h 2845918"/>
                <a:gd name="connsiteX17" fmla="*/ 1660869 w 2472399"/>
                <a:gd name="connsiteY17" fmla="*/ 2041375 h 2845918"/>
                <a:gd name="connsiteX18" fmla="*/ 1653249 w 2472399"/>
                <a:gd name="connsiteY18" fmla="*/ 1949935 h 2845918"/>
                <a:gd name="connsiteX19" fmla="*/ 1607529 w 2472399"/>
                <a:gd name="connsiteY19" fmla="*/ 1949935 h 2845918"/>
                <a:gd name="connsiteX20" fmla="*/ 1485609 w 2472399"/>
                <a:gd name="connsiteY20" fmla="*/ 1896595 h 2845918"/>
                <a:gd name="connsiteX21" fmla="*/ 1424649 w 2472399"/>
                <a:gd name="connsiteY21" fmla="*/ 1797535 h 2845918"/>
                <a:gd name="connsiteX22" fmla="*/ 1424649 w 2472399"/>
                <a:gd name="connsiteY22" fmla="*/ 1721335 h 2845918"/>
                <a:gd name="connsiteX23" fmla="*/ 1424649 w 2472399"/>
                <a:gd name="connsiteY23" fmla="*/ 1629895 h 2845918"/>
                <a:gd name="connsiteX24" fmla="*/ 1394169 w 2472399"/>
                <a:gd name="connsiteY24" fmla="*/ 1538455 h 2845918"/>
                <a:gd name="connsiteX25" fmla="*/ 1363689 w 2472399"/>
                <a:gd name="connsiteY25" fmla="*/ 1439395 h 2845918"/>
                <a:gd name="connsiteX26" fmla="*/ 1325589 w 2472399"/>
                <a:gd name="connsiteY26" fmla="*/ 1302235 h 2845918"/>
                <a:gd name="connsiteX27" fmla="*/ 1295109 w 2472399"/>
                <a:gd name="connsiteY27" fmla="*/ 1187935 h 2845918"/>
                <a:gd name="connsiteX28" fmla="*/ 1249389 w 2472399"/>
                <a:gd name="connsiteY28" fmla="*/ 1073635 h 2845918"/>
                <a:gd name="connsiteX29" fmla="*/ 1157949 w 2472399"/>
                <a:gd name="connsiteY29" fmla="*/ 966955 h 2845918"/>
                <a:gd name="connsiteX30" fmla="*/ 1066509 w 2472399"/>
                <a:gd name="connsiteY30" fmla="*/ 936475 h 2845918"/>
                <a:gd name="connsiteX31" fmla="*/ 1043649 w 2472399"/>
                <a:gd name="connsiteY31" fmla="*/ 875515 h 2845918"/>
                <a:gd name="connsiteX32" fmla="*/ 990309 w 2472399"/>
                <a:gd name="connsiteY32" fmla="*/ 829795 h 2845918"/>
                <a:gd name="connsiteX33" fmla="*/ 929349 w 2472399"/>
                <a:gd name="connsiteY33" fmla="*/ 784075 h 2845918"/>
                <a:gd name="connsiteX34" fmla="*/ 868389 w 2472399"/>
                <a:gd name="connsiteY34" fmla="*/ 829795 h 2845918"/>
                <a:gd name="connsiteX35" fmla="*/ 792189 w 2472399"/>
                <a:gd name="connsiteY35" fmla="*/ 806935 h 2845918"/>
                <a:gd name="connsiteX36" fmla="*/ 708369 w 2472399"/>
                <a:gd name="connsiteY36" fmla="*/ 806935 h 2845918"/>
                <a:gd name="connsiteX37" fmla="*/ 708369 w 2472399"/>
                <a:gd name="connsiteY37" fmla="*/ 707875 h 2845918"/>
                <a:gd name="connsiteX38" fmla="*/ 609309 w 2472399"/>
                <a:gd name="connsiteY38" fmla="*/ 692635 h 2845918"/>
                <a:gd name="connsiteX39" fmla="*/ 548349 w 2472399"/>
                <a:gd name="connsiteY39" fmla="*/ 570715 h 2845918"/>
                <a:gd name="connsiteX40" fmla="*/ 479769 w 2472399"/>
                <a:gd name="connsiteY40" fmla="*/ 547855 h 2845918"/>
                <a:gd name="connsiteX41" fmla="*/ 464529 w 2472399"/>
                <a:gd name="connsiteY41" fmla="*/ 471655 h 2845918"/>
                <a:gd name="connsiteX42" fmla="*/ 418809 w 2472399"/>
                <a:gd name="connsiteY42" fmla="*/ 387835 h 2845918"/>
                <a:gd name="connsiteX43" fmla="*/ 357849 w 2472399"/>
                <a:gd name="connsiteY43" fmla="*/ 334495 h 2845918"/>
                <a:gd name="connsiteX44" fmla="*/ 289269 w 2472399"/>
                <a:gd name="connsiteY44" fmla="*/ 258295 h 2845918"/>
                <a:gd name="connsiteX45" fmla="*/ 205449 w 2472399"/>
                <a:gd name="connsiteY45" fmla="*/ 182095 h 2845918"/>
                <a:gd name="connsiteX46" fmla="*/ 152109 w 2472399"/>
                <a:gd name="connsiteY46" fmla="*/ 75415 h 2845918"/>
                <a:gd name="connsiteX47" fmla="*/ 121629 w 2472399"/>
                <a:gd name="connsiteY47" fmla="*/ 14455 h 2845918"/>
                <a:gd name="connsiteX48" fmla="*/ 0 w 2472399"/>
                <a:gd name="connsiteY48" fmla="*/ 0 h 2845918"/>
                <a:gd name="connsiteX0" fmla="*/ 2472399 w 2472399"/>
                <a:gd name="connsiteY0" fmla="*/ 2809725 h 2845918"/>
                <a:gd name="connsiteX1" fmla="*/ 2389849 w 2472399"/>
                <a:gd name="connsiteY1" fmla="*/ 2845916 h 2845918"/>
                <a:gd name="connsiteX2" fmla="*/ 2316189 w 2472399"/>
                <a:gd name="connsiteY2" fmla="*/ 2810995 h 2845918"/>
                <a:gd name="connsiteX3" fmla="*/ 2262849 w 2472399"/>
                <a:gd name="connsiteY3" fmla="*/ 2727175 h 2845918"/>
                <a:gd name="connsiteX4" fmla="*/ 2217129 w 2472399"/>
                <a:gd name="connsiteY4" fmla="*/ 2635735 h 2845918"/>
                <a:gd name="connsiteX5" fmla="*/ 2171409 w 2472399"/>
                <a:gd name="connsiteY5" fmla="*/ 2635735 h 2845918"/>
                <a:gd name="connsiteX6" fmla="*/ 2072349 w 2472399"/>
                <a:gd name="connsiteY6" fmla="*/ 2635735 h 2845918"/>
                <a:gd name="connsiteX7" fmla="*/ 1958049 w 2472399"/>
                <a:gd name="connsiteY7" fmla="*/ 2597635 h 2845918"/>
                <a:gd name="connsiteX8" fmla="*/ 1942809 w 2472399"/>
                <a:gd name="connsiteY8" fmla="*/ 2536675 h 2845918"/>
                <a:gd name="connsiteX9" fmla="*/ 1874229 w 2472399"/>
                <a:gd name="connsiteY9" fmla="*/ 2475715 h 2845918"/>
                <a:gd name="connsiteX10" fmla="*/ 1798029 w 2472399"/>
                <a:gd name="connsiteY10" fmla="*/ 2399515 h 2845918"/>
                <a:gd name="connsiteX11" fmla="*/ 1744689 w 2472399"/>
                <a:gd name="connsiteY11" fmla="*/ 2376655 h 2845918"/>
                <a:gd name="connsiteX12" fmla="*/ 1775169 w 2472399"/>
                <a:gd name="connsiteY12" fmla="*/ 2292835 h 2845918"/>
                <a:gd name="connsiteX13" fmla="*/ 1775169 w 2472399"/>
                <a:gd name="connsiteY13" fmla="*/ 2216635 h 2845918"/>
                <a:gd name="connsiteX14" fmla="*/ 1752309 w 2472399"/>
                <a:gd name="connsiteY14" fmla="*/ 2140435 h 2845918"/>
                <a:gd name="connsiteX15" fmla="*/ 1714209 w 2472399"/>
                <a:gd name="connsiteY15" fmla="*/ 2148055 h 2845918"/>
                <a:gd name="connsiteX16" fmla="*/ 1660869 w 2472399"/>
                <a:gd name="connsiteY16" fmla="*/ 2094715 h 2845918"/>
                <a:gd name="connsiteX17" fmla="*/ 1660869 w 2472399"/>
                <a:gd name="connsiteY17" fmla="*/ 2041375 h 2845918"/>
                <a:gd name="connsiteX18" fmla="*/ 1653249 w 2472399"/>
                <a:gd name="connsiteY18" fmla="*/ 1949935 h 2845918"/>
                <a:gd name="connsiteX19" fmla="*/ 1607529 w 2472399"/>
                <a:gd name="connsiteY19" fmla="*/ 1949935 h 2845918"/>
                <a:gd name="connsiteX20" fmla="*/ 1485609 w 2472399"/>
                <a:gd name="connsiteY20" fmla="*/ 1896595 h 2845918"/>
                <a:gd name="connsiteX21" fmla="*/ 1424649 w 2472399"/>
                <a:gd name="connsiteY21" fmla="*/ 1797535 h 2845918"/>
                <a:gd name="connsiteX22" fmla="*/ 1424649 w 2472399"/>
                <a:gd name="connsiteY22" fmla="*/ 1721335 h 2845918"/>
                <a:gd name="connsiteX23" fmla="*/ 1424649 w 2472399"/>
                <a:gd name="connsiteY23" fmla="*/ 1629895 h 2845918"/>
                <a:gd name="connsiteX24" fmla="*/ 1394169 w 2472399"/>
                <a:gd name="connsiteY24" fmla="*/ 1538455 h 2845918"/>
                <a:gd name="connsiteX25" fmla="*/ 1363689 w 2472399"/>
                <a:gd name="connsiteY25" fmla="*/ 1439395 h 2845918"/>
                <a:gd name="connsiteX26" fmla="*/ 1325589 w 2472399"/>
                <a:gd name="connsiteY26" fmla="*/ 1302235 h 2845918"/>
                <a:gd name="connsiteX27" fmla="*/ 1295109 w 2472399"/>
                <a:gd name="connsiteY27" fmla="*/ 1187935 h 2845918"/>
                <a:gd name="connsiteX28" fmla="*/ 1249389 w 2472399"/>
                <a:gd name="connsiteY28" fmla="*/ 1073635 h 2845918"/>
                <a:gd name="connsiteX29" fmla="*/ 1157949 w 2472399"/>
                <a:gd name="connsiteY29" fmla="*/ 966955 h 2845918"/>
                <a:gd name="connsiteX30" fmla="*/ 1066509 w 2472399"/>
                <a:gd name="connsiteY30" fmla="*/ 936475 h 2845918"/>
                <a:gd name="connsiteX31" fmla="*/ 1043649 w 2472399"/>
                <a:gd name="connsiteY31" fmla="*/ 875515 h 2845918"/>
                <a:gd name="connsiteX32" fmla="*/ 990309 w 2472399"/>
                <a:gd name="connsiteY32" fmla="*/ 829795 h 2845918"/>
                <a:gd name="connsiteX33" fmla="*/ 929349 w 2472399"/>
                <a:gd name="connsiteY33" fmla="*/ 784075 h 2845918"/>
                <a:gd name="connsiteX34" fmla="*/ 868389 w 2472399"/>
                <a:gd name="connsiteY34" fmla="*/ 829795 h 2845918"/>
                <a:gd name="connsiteX35" fmla="*/ 792189 w 2472399"/>
                <a:gd name="connsiteY35" fmla="*/ 806935 h 2845918"/>
                <a:gd name="connsiteX36" fmla="*/ 708369 w 2472399"/>
                <a:gd name="connsiteY36" fmla="*/ 806935 h 2845918"/>
                <a:gd name="connsiteX37" fmla="*/ 708369 w 2472399"/>
                <a:gd name="connsiteY37" fmla="*/ 707875 h 2845918"/>
                <a:gd name="connsiteX38" fmla="*/ 609309 w 2472399"/>
                <a:gd name="connsiteY38" fmla="*/ 692635 h 2845918"/>
                <a:gd name="connsiteX39" fmla="*/ 548349 w 2472399"/>
                <a:gd name="connsiteY39" fmla="*/ 570715 h 2845918"/>
                <a:gd name="connsiteX40" fmla="*/ 479769 w 2472399"/>
                <a:gd name="connsiteY40" fmla="*/ 547855 h 2845918"/>
                <a:gd name="connsiteX41" fmla="*/ 464529 w 2472399"/>
                <a:gd name="connsiteY41" fmla="*/ 471655 h 2845918"/>
                <a:gd name="connsiteX42" fmla="*/ 418809 w 2472399"/>
                <a:gd name="connsiteY42" fmla="*/ 387835 h 2845918"/>
                <a:gd name="connsiteX43" fmla="*/ 357849 w 2472399"/>
                <a:gd name="connsiteY43" fmla="*/ 334495 h 2845918"/>
                <a:gd name="connsiteX44" fmla="*/ 289269 w 2472399"/>
                <a:gd name="connsiteY44" fmla="*/ 258295 h 2845918"/>
                <a:gd name="connsiteX45" fmla="*/ 205449 w 2472399"/>
                <a:gd name="connsiteY45" fmla="*/ 182095 h 2845918"/>
                <a:gd name="connsiteX46" fmla="*/ 152109 w 2472399"/>
                <a:gd name="connsiteY46" fmla="*/ 75415 h 2845918"/>
                <a:gd name="connsiteX47" fmla="*/ 0 w 2472399"/>
                <a:gd name="connsiteY47" fmla="*/ 0 h 2845918"/>
                <a:gd name="connsiteX0" fmla="*/ 2472399 w 2472399"/>
                <a:gd name="connsiteY0" fmla="*/ 2809725 h 2845918"/>
                <a:gd name="connsiteX1" fmla="*/ 2389849 w 2472399"/>
                <a:gd name="connsiteY1" fmla="*/ 2845916 h 2845918"/>
                <a:gd name="connsiteX2" fmla="*/ 2316189 w 2472399"/>
                <a:gd name="connsiteY2" fmla="*/ 2810995 h 2845918"/>
                <a:gd name="connsiteX3" fmla="*/ 2262849 w 2472399"/>
                <a:gd name="connsiteY3" fmla="*/ 2727175 h 2845918"/>
                <a:gd name="connsiteX4" fmla="*/ 2217129 w 2472399"/>
                <a:gd name="connsiteY4" fmla="*/ 2635735 h 2845918"/>
                <a:gd name="connsiteX5" fmla="*/ 2171409 w 2472399"/>
                <a:gd name="connsiteY5" fmla="*/ 2635735 h 2845918"/>
                <a:gd name="connsiteX6" fmla="*/ 2072349 w 2472399"/>
                <a:gd name="connsiteY6" fmla="*/ 2635735 h 2845918"/>
                <a:gd name="connsiteX7" fmla="*/ 1958049 w 2472399"/>
                <a:gd name="connsiteY7" fmla="*/ 2597635 h 2845918"/>
                <a:gd name="connsiteX8" fmla="*/ 1942809 w 2472399"/>
                <a:gd name="connsiteY8" fmla="*/ 2536675 h 2845918"/>
                <a:gd name="connsiteX9" fmla="*/ 1874229 w 2472399"/>
                <a:gd name="connsiteY9" fmla="*/ 2475715 h 2845918"/>
                <a:gd name="connsiteX10" fmla="*/ 1798029 w 2472399"/>
                <a:gd name="connsiteY10" fmla="*/ 2399515 h 2845918"/>
                <a:gd name="connsiteX11" fmla="*/ 1744689 w 2472399"/>
                <a:gd name="connsiteY11" fmla="*/ 2376655 h 2845918"/>
                <a:gd name="connsiteX12" fmla="*/ 1775169 w 2472399"/>
                <a:gd name="connsiteY12" fmla="*/ 2292835 h 2845918"/>
                <a:gd name="connsiteX13" fmla="*/ 1775169 w 2472399"/>
                <a:gd name="connsiteY13" fmla="*/ 2216635 h 2845918"/>
                <a:gd name="connsiteX14" fmla="*/ 1752309 w 2472399"/>
                <a:gd name="connsiteY14" fmla="*/ 2140435 h 2845918"/>
                <a:gd name="connsiteX15" fmla="*/ 1714209 w 2472399"/>
                <a:gd name="connsiteY15" fmla="*/ 2148055 h 2845918"/>
                <a:gd name="connsiteX16" fmla="*/ 1660869 w 2472399"/>
                <a:gd name="connsiteY16" fmla="*/ 2094715 h 2845918"/>
                <a:gd name="connsiteX17" fmla="*/ 1660869 w 2472399"/>
                <a:gd name="connsiteY17" fmla="*/ 2041375 h 2845918"/>
                <a:gd name="connsiteX18" fmla="*/ 1653249 w 2472399"/>
                <a:gd name="connsiteY18" fmla="*/ 1949935 h 2845918"/>
                <a:gd name="connsiteX19" fmla="*/ 1607529 w 2472399"/>
                <a:gd name="connsiteY19" fmla="*/ 1949935 h 2845918"/>
                <a:gd name="connsiteX20" fmla="*/ 1485609 w 2472399"/>
                <a:gd name="connsiteY20" fmla="*/ 1896595 h 2845918"/>
                <a:gd name="connsiteX21" fmla="*/ 1424649 w 2472399"/>
                <a:gd name="connsiteY21" fmla="*/ 1797535 h 2845918"/>
                <a:gd name="connsiteX22" fmla="*/ 1424649 w 2472399"/>
                <a:gd name="connsiteY22" fmla="*/ 1721335 h 2845918"/>
                <a:gd name="connsiteX23" fmla="*/ 1424649 w 2472399"/>
                <a:gd name="connsiteY23" fmla="*/ 1629895 h 2845918"/>
                <a:gd name="connsiteX24" fmla="*/ 1394169 w 2472399"/>
                <a:gd name="connsiteY24" fmla="*/ 1538455 h 2845918"/>
                <a:gd name="connsiteX25" fmla="*/ 1363689 w 2472399"/>
                <a:gd name="connsiteY25" fmla="*/ 1439395 h 2845918"/>
                <a:gd name="connsiteX26" fmla="*/ 1325589 w 2472399"/>
                <a:gd name="connsiteY26" fmla="*/ 1302235 h 2845918"/>
                <a:gd name="connsiteX27" fmla="*/ 1295109 w 2472399"/>
                <a:gd name="connsiteY27" fmla="*/ 1187935 h 2845918"/>
                <a:gd name="connsiteX28" fmla="*/ 1249389 w 2472399"/>
                <a:gd name="connsiteY28" fmla="*/ 1073635 h 2845918"/>
                <a:gd name="connsiteX29" fmla="*/ 1157949 w 2472399"/>
                <a:gd name="connsiteY29" fmla="*/ 966955 h 2845918"/>
                <a:gd name="connsiteX30" fmla="*/ 1066509 w 2472399"/>
                <a:gd name="connsiteY30" fmla="*/ 936475 h 2845918"/>
                <a:gd name="connsiteX31" fmla="*/ 1043649 w 2472399"/>
                <a:gd name="connsiteY31" fmla="*/ 875515 h 2845918"/>
                <a:gd name="connsiteX32" fmla="*/ 990309 w 2472399"/>
                <a:gd name="connsiteY32" fmla="*/ 829795 h 2845918"/>
                <a:gd name="connsiteX33" fmla="*/ 929349 w 2472399"/>
                <a:gd name="connsiteY33" fmla="*/ 784075 h 2845918"/>
                <a:gd name="connsiteX34" fmla="*/ 868389 w 2472399"/>
                <a:gd name="connsiteY34" fmla="*/ 829795 h 2845918"/>
                <a:gd name="connsiteX35" fmla="*/ 792189 w 2472399"/>
                <a:gd name="connsiteY35" fmla="*/ 806935 h 2845918"/>
                <a:gd name="connsiteX36" fmla="*/ 708369 w 2472399"/>
                <a:gd name="connsiteY36" fmla="*/ 806935 h 2845918"/>
                <a:gd name="connsiteX37" fmla="*/ 708369 w 2472399"/>
                <a:gd name="connsiteY37" fmla="*/ 707875 h 2845918"/>
                <a:gd name="connsiteX38" fmla="*/ 609309 w 2472399"/>
                <a:gd name="connsiteY38" fmla="*/ 692635 h 2845918"/>
                <a:gd name="connsiteX39" fmla="*/ 548349 w 2472399"/>
                <a:gd name="connsiteY39" fmla="*/ 570715 h 2845918"/>
                <a:gd name="connsiteX40" fmla="*/ 479769 w 2472399"/>
                <a:gd name="connsiteY40" fmla="*/ 547855 h 2845918"/>
                <a:gd name="connsiteX41" fmla="*/ 464529 w 2472399"/>
                <a:gd name="connsiteY41" fmla="*/ 471655 h 2845918"/>
                <a:gd name="connsiteX42" fmla="*/ 418809 w 2472399"/>
                <a:gd name="connsiteY42" fmla="*/ 387835 h 2845918"/>
                <a:gd name="connsiteX43" fmla="*/ 357849 w 2472399"/>
                <a:gd name="connsiteY43" fmla="*/ 334495 h 2845918"/>
                <a:gd name="connsiteX44" fmla="*/ 289269 w 2472399"/>
                <a:gd name="connsiteY44" fmla="*/ 258295 h 2845918"/>
                <a:gd name="connsiteX45" fmla="*/ 205449 w 2472399"/>
                <a:gd name="connsiteY45" fmla="*/ 182095 h 2845918"/>
                <a:gd name="connsiteX46" fmla="*/ 0 w 2472399"/>
                <a:gd name="connsiteY46" fmla="*/ 0 h 2845918"/>
                <a:gd name="connsiteX0" fmla="*/ 2472399 w 2472399"/>
                <a:gd name="connsiteY0" fmla="*/ 2809725 h 2845918"/>
                <a:gd name="connsiteX1" fmla="*/ 2389849 w 2472399"/>
                <a:gd name="connsiteY1" fmla="*/ 2845916 h 2845918"/>
                <a:gd name="connsiteX2" fmla="*/ 2316189 w 2472399"/>
                <a:gd name="connsiteY2" fmla="*/ 2810995 h 2845918"/>
                <a:gd name="connsiteX3" fmla="*/ 2262849 w 2472399"/>
                <a:gd name="connsiteY3" fmla="*/ 2727175 h 2845918"/>
                <a:gd name="connsiteX4" fmla="*/ 2217129 w 2472399"/>
                <a:gd name="connsiteY4" fmla="*/ 2635735 h 2845918"/>
                <a:gd name="connsiteX5" fmla="*/ 2171409 w 2472399"/>
                <a:gd name="connsiteY5" fmla="*/ 2635735 h 2845918"/>
                <a:gd name="connsiteX6" fmla="*/ 2072349 w 2472399"/>
                <a:gd name="connsiteY6" fmla="*/ 2635735 h 2845918"/>
                <a:gd name="connsiteX7" fmla="*/ 1958049 w 2472399"/>
                <a:gd name="connsiteY7" fmla="*/ 2597635 h 2845918"/>
                <a:gd name="connsiteX8" fmla="*/ 1942809 w 2472399"/>
                <a:gd name="connsiteY8" fmla="*/ 2536675 h 2845918"/>
                <a:gd name="connsiteX9" fmla="*/ 1874229 w 2472399"/>
                <a:gd name="connsiteY9" fmla="*/ 2475715 h 2845918"/>
                <a:gd name="connsiteX10" fmla="*/ 1798029 w 2472399"/>
                <a:gd name="connsiteY10" fmla="*/ 2399515 h 2845918"/>
                <a:gd name="connsiteX11" fmla="*/ 1744689 w 2472399"/>
                <a:gd name="connsiteY11" fmla="*/ 2376655 h 2845918"/>
                <a:gd name="connsiteX12" fmla="*/ 1775169 w 2472399"/>
                <a:gd name="connsiteY12" fmla="*/ 2292835 h 2845918"/>
                <a:gd name="connsiteX13" fmla="*/ 1775169 w 2472399"/>
                <a:gd name="connsiteY13" fmla="*/ 2216635 h 2845918"/>
                <a:gd name="connsiteX14" fmla="*/ 1752309 w 2472399"/>
                <a:gd name="connsiteY14" fmla="*/ 2140435 h 2845918"/>
                <a:gd name="connsiteX15" fmla="*/ 1714209 w 2472399"/>
                <a:gd name="connsiteY15" fmla="*/ 2148055 h 2845918"/>
                <a:gd name="connsiteX16" fmla="*/ 1660869 w 2472399"/>
                <a:gd name="connsiteY16" fmla="*/ 2094715 h 2845918"/>
                <a:gd name="connsiteX17" fmla="*/ 1660869 w 2472399"/>
                <a:gd name="connsiteY17" fmla="*/ 2041375 h 2845918"/>
                <a:gd name="connsiteX18" fmla="*/ 1653249 w 2472399"/>
                <a:gd name="connsiteY18" fmla="*/ 1949935 h 2845918"/>
                <a:gd name="connsiteX19" fmla="*/ 1607529 w 2472399"/>
                <a:gd name="connsiteY19" fmla="*/ 1949935 h 2845918"/>
                <a:gd name="connsiteX20" fmla="*/ 1485609 w 2472399"/>
                <a:gd name="connsiteY20" fmla="*/ 1896595 h 2845918"/>
                <a:gd name="connsiteX21" fmla="*/ 1424649 w 2472399"/>
                <a:gd name="connsiteY21" fmla="*/ 1797535 h 2845918"/>
                <a:gd name="connsiteX22" fmla="*/ 1424649 w 2472399"/>
                <a:gd name="connsiteY22" fmla="*/ 1721335 h 2845918"/>
                <a:gd name="connsiteX23" fmla="*/ 1424649 w 2472399"/>
                <a:gd name="connsiteY23" fmla="*/ 1629895 h 2845918"/>
                <a:gd name="connsiteX24" fmla="*/ 1394169 w 2472399"/>
                <a:gd name="connsiteY24" fmla="*/ 1538455 h 2845918"/>
                <a:gd name="connsiteX25" fmla="*/ 1363689 w 2472399"/>
                <a:gd name="connsiteY25" fmla="*/ 1439395 h 2845918"/>
                <a:gd name="connsiteX26" fmla="*/ 1325589 w 2472399"/>
                <a:gd name="connsiteY26" fmla="*/ 1302235 h 2845918"/>
                <a:gd name="connsiteX27" fmla="*/ 1295109 w 2472399"/>
                <a:gd name="connsiteY27" fmla="*/ 1187935 h 2845918"/>
                <a:gd name="connsiteX28" fmla="*/ 1249389 w 2472399"/>
                <a:gd name="connsiteY28" fmla="*/ 1073635 h 2845918"/>
                <a:gd name="connsiteX29" fmla="*/ 1157949 w 2472399"/>
                <a:gd name="connsiteY29" fmla="*/ 966955 h 2845918"/>
                <a:gd name="connsiteX30" fmla="*/ 1066509 w 2472399"/>
                <a:gd name="connsiteY30" fmla="*/ 936475 h 2845918"/>
                <a:gd name="connsiteX31" fmla="*/ 1043649 w 2472399"/>
                <a:gd name="connsiteY31" fmla="*/ 875515 h 2845918"/>
                <a:gd name="connsiteX32" fmla="*/ 990309 w 2472399"/>
                <a:gd name="connsiteY32" fmla="*/ 829795 h 2845918"/>
                <a:gd name="connsiteX33" fmla="*/ 929349 w 2472399"/>
                <a:gd name="connsiteY33" fmla="*/ 784075 h 2845918"/>
                <a:gd name="connsiteX34" fmla="*/ 868389 w 2472399"/>
                <a:gd name="connsiteY34" fmla="*/ 829795 h 2845918"/>
                <a:gd name="connsiteX35" fmla="*/ 792189 w 2472399"/>
                <a:gd name="connsiteY35" fmla="*/ 806935 h 2845918"/>
                <a:gd name="connsiteX36" fmla="*/ 708369 w 2472399"/>
                <a:gd name="connsiteY36" fmla="*/ 806935 h 2845918"/>
                <a:gd name="connsiteX37" fmla="*/ 708369 w 2472399"/>
                <a:gd name="connsiteY37" fmla="*/ 707875 h 2845918"/>
                <a:gd name="connsiteX38" fmla="*/ 609309 w 2472399"/>
                <a:gd name="connsiteY38" fmla="*/ 692635 h 2845918"/>
                <a:gd name="connsiteX39" fmla="*/ 548349 w 2472399"/>
                <a:gd name="connsiteY39" fmla="*/ 570715 h 2845918"/>
                <a:gd name="connsiteX40" fmla="*/ 479769 w 2472399"/>
                <a:gd name="connsiteY40" fmla="*/ 547855 h 2845918"/>
                <a:gd name="connsiteX41" fmla="*/ 464529 w 2472399"/>
                <a:gd name="connsiteY41" fmla="*/ 471655 h 2845918"/>
                <a:gd name="connsiteX42" fmla="*/ 418809 w 2472399"/>
                <a:gd name="connsiteY42" fmla="*/ 387835 h 2845918"/>
                <a:gd name="connsiteX43" fmla="*/ 357849 w 2472399"/>
                <a:gd name="connsiteY43" fmla="*/ 334495 h 2845918"/>
                <a:gd name="connsiteX44" fmla="*/ 289269 w 2472399"/>
                <a:gd name="connsiteY44" fmla="*/ 258295 h 2845918"/>
                <a:gd name="connsiteX45" fmla="*/ 0 w 2472399"/>
                <a:gd name="connsiteY45" fmla="*/ 0 h 2845918"/>
                <a:gd name="connsiteX0" fmla="*/ 2478886 w 2478886"/>
                <a:gd name="connsiteY0" fmla="*/ 2828857 h 2865050"/>
                <a:gd name="connsiteX1" fmla="*/ 2396336 w 2478886"/>
                <a:gd name="connsiteY1" fmla="*/ 2865048 h 2865050"/>
                <a:gd name="connsiteX2" fmla="*/ 2322676 w 2478886"/>
                <a:gd name="connsiteY2" fmla="*/ 2830127 h 2865050"/>
                <a:gd name="connsiteX3" fmla="*/ 2269336 w 2478886"/>
                <a:gd name="connsiteY3" fmla="*/ 2746307 h 2865050"/>
                <a:gd name="connsiteX4" fmla="*/ 2223616 w 2478886"/>
                <a:gd name="connsiteY4" fmla="*/ 2654867 h 2865050"/>
                <a:gd name="connsiteX5" fmla="*/ 2177896 w 2478886"/>
                <a:gd name="connsiteY5" fmla="*/ 2654867 h 2865050"/>
                <a:gd name="connsiteX6" fmla="*/ 2078836 w 2478886"/>
                <a:gd name="connsiteY6" fmla="*/ 2654867 h 2865050"/>
                <a:gd name="connsiteX7" fmla="*/ 1964536 w 2478886"/>
                <a:gd name="connsiteY7" fmla="*/ 2616767 h 2865050"/>
                <a:gd name="connsiteX8" fmla="*/ 1949296 w 2478886"/>
                <a:gd name="connsiteY8" fmla="*/ 2555807 h 2865050"/>
                <a:gd name="connsiteX9" fmla="*/ 1880716 w 2478886"/>
                <a:gd name="connsiteY9" fmla="*/ 2494847 h 2865050"/>
                <a:gd name="connsiteX10" fmla="*/ 1804516 w 2478886"/>
                <a:gd name="connsiteY10" fmla="*/ 2418647 h 2865050"/>
                <a:gd name="connsiteX11" fmla="*/ 1751176 w 2478886"/>
                <a:gd name="connsiteY11" fmla="*/ 2395787 h 2865050"/>
                <a:gd name="connsiteX12" fmla="*/ 1781656 w 2478886"/>
                <a:gd name="connsiteY12" fmla="*/ 2311967 h 2865050"/>
                <a:gd name="connsiteX13" fmla="*/ 1781656 w 2478886"/>
                <a:gd name="connsiteY13" fmla="*/ 2235767 h 2865050"/>
                <a:gd name="connsiteX14" fmla="*/ 1758796 w 2478886"/>
                <a:gd name="connsiteY14" fmla="*/ 2159567 h 2865050"/>
                <a:gd name="connsiteX15" fmla="*/ 1720696 w 2478886"/>
                <a:gd name="connsiteY15" fmla="*/ 2167187 h 2865050"/>
                <a:gd name="connsiteX16" fmla="*/ 1667356 w 2478886"/>
                <a:gd name="connsiteY16" fmla="*/ 2113847 h 2865050"/>
                <a:gd name="connsiteX17" fmla="*/ 1667356 w 2478886"/>
                <a:gd name="connsiteY17" fmla="*/ 2060507 h 2865050"/>
                <a:gd name="connsiteX18" fmla="*/ 1659736 w 2478886"/>
                <a:gd name="connsiteY18" fmla="*/ 1969067 h 2865050"/>
                <a:gd name="connsiteX19" fmla="*/ 1614016 w 2478886"/>
                <a:gd name="connsiteY19" fmla="*/ 1969067 h 2865050"/>
                <a:gd name="connsiteX20" fmla="*/ 1492096 w 2478886"/>
                <a:gd name="connsiteY20" fmla="*/ 1915727 h 2865050"/>
                <a:gd name="connsiteX21" fmla="*/ 1431136 w 2478886"/>
                <a:gd name="connsiteY21" fmla="*/ 1816667 h 2865050"/>
                <a:gd name="connsiteX22" fmla="*/ 1431136 w 2478886"/>
                <a:gd name="connsiteY22" fmla="*/ 1740467 h 2865050"/>
                <a:gd name="connsiteX23" fmla="*/ 1431136 w 2478886"/>
                <a:gd name="connsiteY23" fmla="*/ 1649027 h 2865050"/>
                <a:gd name="connsiteX24" fmla="*/ 1400656 w 2478886"/>
                <a:gd name="connsiteY24" fmla="*/ 1557587 h 2865050"/>
                <a:gd name="connsiteX25" fmla="*/ 1370176 w 2478886"/>
                <a:gd name="connsiteY25" fmla="*/ 1458527 h 2865050"/>
                <a:gd name="connsiteX26" fmla="*/ 1332076 w 2478886"/>
                <a:gd name="connsiteY26" fmla="*/ 1321367 h 2865050"/>
                <a:gd name="connsiteX27" fmla="*/ 1301596 w 2478886"/>
                <a:gd name="connsiteY27" fmla="*/ 1207067 h 2865050"/>
                <a:gd name="connsiteX28" fmla="*/ 1255876 w 2478886"/>
                <a:gd name="connsiteY28" fmla="*/ 1092767 h 2865050"/>
                <a:gd name="connsiteX29" fmla="*/ 1164436 w 2478886"/>
                <a:gd name="connsiteY29" fmla="*/ 986087 h 2865050"/>
                <a:gd name="connsiteX30" fmla="*/ 1072996 w 2478886"/>
                <a:gd name="connsiteY30" fmla="*/ 955607 h 2865050"/>
                <a:gd name="connsiteX31" fmla="*/ 1050136 w 2478886"/>
                <a:gd name="connsiteY31" fmla="*/ 894647 h 2865050"/>
                <a:gd name="connsiteX32" fmla="*/ 996796 w 2478886"/>
                <a:gd name="connsiteY32" fmla="*/ 848927 h 2865050"/>
                <a:gd name="connsiteX33" fmla="*/ 935836 w 2478886"/>
                <a:gd name="connsiteY33" fmla="*/ 803207 h 2865050"/>
                <a:gd name="connsiteX34" fmla="*/ 874876 w 2478886"/>
                <a:gd name="connsiteY34" fmla="*/ 848927 h 2865050"/>
                <a:gd name="connsiteX35" fmla="*/ 798676 w 2478886"/>
                <a:gd name="connsiteY35" fmla="*/ 826067 h 2865050"/>
                <a:gd name="connsiteX36" fmla="*/ 714856 w 2478886"/>
                <a:gd name="connsiteY36" fmla="*/ 826067 h 2865050"/>
                <a:gd name="connsiteX37" fmla="*/ 714856 w 2478886"/>
                <a:gd name="connsiteY37" fmla="*/ 727007 h 2865050"/>
                <a:gd name="connsiteX38" fmla="*/ 615796 w 2478886"/>
                <a:gd name="connsiteY38" fmla="*/ 711767 h 2865050"/>
                <a:gd name="connsiteX39" fmla="*/ 554836 w 2478886"/>
                <a:gd name="connsiteY39" fmla="*/ 589847 h 2865050"/>
                <a:gd name="connsiteX40" fmla="*/ 486256 w 2478886"/>
                <a:gd name="connsiteY40" fmla="*/ 566987 h 2865050"/>
                <a:gd name="connsiteX41" fmla="*/ 471016 w 2478886"/>
                <a:gd name="connsiteY41" fmla="*/ 490787 h 2865050"/>
                <a:gd name="connsiteX42" fmla="*/ 425296 w 2478886"/>
                <a:gd name="connsiteY42" fmla="*/ 406967 h 2865050"/>
                <a:gd name="connsiteX43" fmla="*/ 364336 w 2478886"/>
                <a:gd name="connsiteY43" fmla="*/ 353627 h 2865050"/>
                <a:gd name="connsiteX44" fmla="*/ 295756 w 2478886"/>
                <a:gd name="connsiteY44" fmla="*/ 277427 h 2865050"/>
                <a:gd name="connsiteX45" fmla="*/ 27427 w 2478886"/>
                <a:gd name="connsiteY45" fmla="*/ 19132 h 2865050"/>
                <a:gd name="connsiteX46" fmla="*/ 6487 w 2478886"/>
                <a:gd name="connsiteY46" fmla="*/ 19132 h 2865050"/>
                <a:gd name="connsiteX0" fmla="*/ 2451459 w 2451459"/>
                <a:gd name="connsiteY0" fmla="*/ 2809725 h 2845918"/>
                <a:gd name="connsiteX1" fmla="*/ 2368909 w 2451459"/>
                <a:gd name="connsiteY1" fmla="*/ 2845916 h 2845918"/>
                <a:gd name="connsiteX2" fmla="*/ 2295249 w 2451459"/>
                <a:gd name="connsiteY2" fmla="*/ 2810995 h 2845918"/>
                <a:gd name="connsiteX3" fmla="*/ 2241909 w 2451459"/>
                <a:gd name="connsiteY3" fmla="*/ 2727175 h 2845918"/>
                <a:gd name="connsiteX4" fmla="*/ 2196189 w 2451459"/>
                <a:gd name="connsiteY4" fmla="*/ 2635735 h 2845918"/>
                <a:gd name="connsiteX5" fmla="*/ 2150469 w 2451459"/>
                <a:gd name="connsiteY5" fmla="*/ 2635735 h 2845918"/>
                <a:gd name="connsiteX6" fmla="*/ 2051409 w 2451459"/>
                <a:gd name="connsiteY6" fmla="*/ 2635735 h 2845918"/>
                <a:gd name="connsiteX7" fmla="*/ 1937109 w 2451459"/>
                <a:gd name="connsiteY7" fmla="*/ 2597635 h 2845918"/>
                <a:gd name="connsiteX8" fmla="*/ 1921869 w 2451459"/>
                <a:gd name="connsiteY8" fmla="*/ 2536675 h 2845918"/>
                <a:gd name="connsiteX9" fmla="*/ 1853289 w 2451459"/>
                <a:gd name="connsiteY9" fmla="*/ 2475715 h 2845918"/>
                <a:gd name="connsiteX10" fmla="*/ 1777089 w 2451459"/>
                <a:gd name="connsiteY10" fmla="*/ 2399515 h 2845918"/>
                <a:gd name="connsiteX11" fmla="*/ 1723749 w 2451459"/>
                <a:gd name="connsiteY11" fmla="*/ 2376655 h 2845918"/>
                <a:gd name="connsiteX12" fmla="*/ 1754229 w 2451459"/>
                <a:gd name="connsiteY12" fmla="*/ 2292835 h 2845918"/>
                <a:gd name="connsiteX13" fmla="*/ 1754229 w 2451459"/>
                <a:gd name="connsiteY13" fmla="*/ 2216635 h 2845918"/>
                <a:gd name="connsiteX14" fmla="*/ 1731369 w 2451459"/>
                <a:gd name="connsiteY14" fmla="*/ 2140435 h 2845918"/>
                <a:gd name="connsiteX15" fmla="*/ 1693269 w 2451459"/>
                <a:gd name="connsiteY15" fmla="*/ 2148055 h 2845918"/>
                <a:gd name="connsiteX16" fmla="*/ 1639929 w 2451459"/>
                <a:gd name="connsiteY16" fmla="*/ 2094715 h 2845918"/>
                <a:gd name="connsiteX17" fmla="*/ 1639929 w 2451459"/>
                <a:gd name="connsiteY17" fmla="*/ 2041375 h 2845918"/>
                <a:gd name="connsiteX18" fmla="*/ 1632309 w 2451459"/>
                <a:gd name="connsiteY18" fmla="*/ 1949935 h 2845918"/>
                <a:gd name="connsiteX19" fmla="*/ 1586589 w 2451459"/>
                <a:gd name="connsiteY19" fmla="*/ 1949935 h 2845918"/>
                <a:gd name="connsiteX20" fmla="*/ 1464669 w 2451459"/>
                <a:gd name="connsiteY20" fmla="*/ 1896595 h 2845918"/>
                <a:gd name="connsiteX21" fmla="*/ 1403709 w 2451459"/>
                <a:gd name="connsiteY21" fmla="*/ 1797535 h 2845918"/>
                <a:gd name="connsiteX22" fmla="*/ 1403709 w 2451459"/>
                <a:gd name="connsiteY22" fmla="*/ 1721335 h 2845918"/>
                <a:gd name="connsiteX23" fmla="*/ 1403709 w 2451459"/>
                <a:gd name="connsiteY23" fmla="*/ 1629895 h 2845918"/>
                <a:gd name="connsiteX24" fmla="*/ 1373229 w 2451459"/>
                <a:gd name="connsiteY24" fmla="*/ 1538455 h 2845918"/>
                <a:gd name="connsiteX25" fmla="*/ 1342749 w 2451459"/>
                <a:gd name="connsiteY25" fmla="*/ 1439395 h 2845918"/>
                <a:gd name="connsiteX26" fmla="*/ 1304649 w 2451459"/>
                <a:gd name="connsiteY26" fmla="*/ 1302235 h 2845918"/>
                <a:gd name="connsiteX27" fmla="*/ 1274169 w 2451459"/>
                <a:gd name="connsiteY27" fmla="*/ 1187935 h 2845918"/>
                <a:gd name="connsiteX28" fmla="*/ 1228449 w 2451459"/>
                <a:gd name="connsiteY28" fmla="*/ 1073635 h 2845918"/>
                <a:gd name="connsiteX29" fmla="*/ 1137009 w 2451459"/>
                <a:gd name="connsiteY29" fmla="*/ 966955 h 2845918"/>
                <a:gd name="connsiteX30" fmla="*/ 1045569 w 2451459"/>
                <a:gd name="connsiteY30" fmla="*/ 936475 h 2845918"/>
                <a:gd name="connsiteX31" fmla="*/ 1022709 w 2451459"/>
                <a:gd name="connsiteY31" fmla="*/ 875515 h 2845918"/>
                <a:gd name="connsiteX32" fmla="*/ 969369 w 2451459"/>
                <a:gd name="connsiteY32" fmla="*/ 829795 h 2845918"/>
                <a:gd name="connsiteX33" fmla="*/ 908409 w 2451459"/>
                <a:gd name="connsiteY33" fmla="*/ 784075 h 2845918"/>
                <a:gd name="connsiteX34" fmla="*/ 847449 w 2451459"/>
                <a:gd name="connsiteY34" fmla="*/ 829795 h 2845918"/>
                <a:gd name="connsiteX35" fmla="*/ 771249 w 2451459"/>
                <a:gd name="connsiteY35" fmla="*/ 806935 h 2845918"/>
                <a:gd name="connsiteX36" fmla="*/ 687429 w 2451459"/>
                <a:gd name="connsiteY36" fmla="*/ 806935 h 2845918"/>
                <a:gd name="connsiteX37" fmla="*/ 687429 w 2451459"/>
                <a:gd name="connsiteY37" fmla="*/ 707875 h 2845918"/>
                <a:gd name="connsiteX38" fmla="*/ 588369 w 2451459"/>
                <a:gd name="connsiteY38" fmla="*/ 692635 h 2845918"/>
                <a:gd name="connsiteX39" fmla="*/ 527409 w 2451459"/>
                <a:gd name="connsiteY39" fmla="*/ 570715 h 2845918"/>
                <a:gd name="connsiteX40" fmla="*/ 458829 w 2451459"/>
                <a:gd name="connsiteY40" fmla="*/ 547855 h 2845918"/>
                <a:gd name="connsiteX41" fmla="*/ 443589 w 2451459"/>
                <a:gd name="connsiteY41" fmla="*/ 471655 h 2845918"/>
                <a:gd name="connsiteX42" fmla="*/ 397869 w 2451459"/>
                <a:gd name="connsiteY42" fmla="*/ 387835 h 2845918"/>
                <a:gd name="connsiteX43" fmla="*/ 336909 w 2451459"/>
                <a:gd name="connsiteY43" fmla="*/ 334495 h 2845918"/>
                <a:gd name="connsiteX44" fmla="*/ 268329 w 2451459"/>
                <a:gd name="connsiteY44" fmla="*/ 258295 h 2845918"/>
                <a:gd name="connsiteX45" fmla="*/ 0 w 2451459"/>
                <a:gd name="connsiteY45" fmla="*/ 0 h 2845918"/>
                <a:gd name="connsiteX0" fmla="*/ 2183130 w 2183130"/>
                <a:gd name="connsiteY0" fmla="*/ 2551430 h 2587623"/>
                <a:gd name="connsiteX1" fmla="*/ 2100580 w 2183130"/>
                <a:gd name="connsiteY1" fmla="*/ 2587621 h 2587623"/>
                <a:gd name="connsiteX2" fmla="*/ 2026920 w 2183130"/>
                <a:gd name="connsiteY2" fmla="*/ 2552700 h 2587623"/>
                <a:gd name="connsiteX3" fmla="*/ 1973580 w 2183130"/>
                <a:gd name="connsiteY3" fmla="*/ 2468880 h 2587623"/>
                <a:gd name="connsiteX4" fmla="*/ 1927860 w 2183130"/>
                <a:gd name="connsiteY4" fmla="*/ 2377440 h 2587623"/>
                <a:gd name="connsiteX5" fmla="*/ 1882140 w 2183130"/>
                <a:gd name="connsiteY5" fmla="*/ 2377440 h 2587623"/>
                <a:gd name="connsiteX6" fmla="*/ 1783080 w 2183130"/>
                <a:gd name="connsiteY6" fmla="*/ 2377440 h 2587623"/>
                <a:gd name="connsiteX7" fmla="*/ 1668780 w 2183130"/>
                <a:gd name="connsiteY7" fmla="*/ 2339340 h 2587623"/>
                <a:gd name="connsiteX8" fmla="*/ 1653540 w 2183130"/>
                <a:gd name="connsiteY8" fmla="*/ 2278380 h 2587623"/>
                <a:gd name="connsiteX9" fmla="*/ 1584960 w 2183130"/>
                <a:gd name="connsiteY9" fmla="*/ 2217420 h 2587623"/>
                <a:gd name="connsiteX10" fmla="*/ 1508760 w 2183130"/>
                <a:gd name="connsiteY10" fmla="*/ 2141220 h 2587623"/>
                <a:gd name="connsiteX11" fmla="*/ 1455420 w 2183130"/>
                <a:gd name="connsiteY11" fmla="*/ 2118360 h 2587623"/>
                <a:gd name="connsiteX12" fmla="*/ 1485900 w 2183130"/>
                <a:gd name="connsiteY12" fmla="*/ 2034540 h 2587623"/>
                <a:gd name="connsiteX13" fmla="*/ 1485900 w 2183130"/>
                <a:gd name="connsiteY13" fmla="*/ 1958340 h 2587623"/>
                <a:gd name="connsiteX14" fmla="*/ 1463040 w 2183130"/>
                <a:gd name="connsiteY14" fmla="*/ 1882140 h 2587623"/>
                <a:gd name="connsiteX15" fmla="*/ 1424940 w 2183130"/>
                <a:gd name="connsiteY15" fmla="*/ 1889760 h 2587623"/>
                <a:gd name="connsiteX16" fmla="*/ 1371600 w 2183130"/>
                <a:gd name="connsiteY16" fmla="*/ 1836420 h 2587623"/>
                <a:gd name="connsiteX17" fmla="*/ 1371600 w 2183130"/>
                <a:gd name="connsiteY17" fmla="*/ 1783080 h 2587623"/>
                <a:gd name="connsiteX18" fmla="*/ 1363980 w 2183130"/>
                <a:gd name="connsiteY18" fmla="*/ 1691640 h 2587623"/>
                <a:gd name="connsiteX19" fmla="*/ 1318260 w 2183130"/>
                <a:gd name="connsiteY19" fmla="*/ 1691640 h 2587623"/>
                <a:gd name="connsiteX20" fmla="*/ 1196340 w 2183130"/>
                <a:gd name="connsiteY20" fmla="*/ 1638300 h 2587623"/>
                <a:gd name="connsiteX21" fmla="*/ 1135380 w 2183130"/>
                <a:gd name="connsiteY21" fmla="*/ 1539240 h 2587623"/>
                <a:gd name="connsiteX22" fmla="*/ 1135380 w 2183130"/>
                <a:gd name="connsiteY22" fmla="*/ 1463040 h 2587623"/>
                <a:gd name="connsiteX23" fmla="*/ 1135380 w 2183130"/>
                <a:gd name="connsiteY23" fmla="*/ 1371600 h 2587623"/>
                <a:gd name="connsiteX24" fmla="*/ 1104900 w 2183130"/>
                <a:gd name="connsiteY24" fmla="*/ 1280160 h 2587623"/>
                <a:gd name="connsiteX25" fmla="*/ 1074420 w 2183130"/>
                <a:gd name="connsiteY25" fmla="*/ 1181100 h 2587623"/>
                <a:gd name="connsiteX26" fmla="*/ 1036320 w 2183130"/>
                <a:gd name="connsiteY26" fmla="*/ 1043940 h 2587623"/>
                <a:gd name="connsiteX27" fmla="*/ 1005840 w 2183130"/>
                <a:gd name="connsiteY27" fmla="*/ 929640 h 2587623"/>
                <a:gd name="connsiteX28" fmla="*/ 960120 w 2183130"/>
                <a:gd name="connsiteY28" fmla="*/ 815340 h 2587623"/>
                <a:gd name="connsiteX29" fmla="*/ 868680 w 2183130"/>
                <a:gd name="connsiteY29" fmla="*/ 708660 h 2587623"/>
                <a:gd name="connsiteX30" fmla="*/ 777240 w 2183130"/>
                <a:gd name="connsiteY30" fmla="*/ 678180 h 2587623"/>
                <a:gd name="connsiteX31" fmla="*/ 754380 w 2183130"/>
                <a:gd name="connsiteY31" fmla="*/ 617220 h 2587623"/>
                <a:gd name="connsiteX32" fmla="*/ 701040 w 2183130"/>
                <a:gd name="connsiteY32" fmla="*/ 571500 h 2587623"/>
                <a:gd name="connsiteX33" fmla="*/ 640080 w 2183130"/>
                <a:gd name="connsiteY33" fmla="*/ 525780 h 2587623"/>
                <a:gd name="connsiteX34" fmla="*/ 579120 w 2183130"/>
                <a:gd name="connsiteY34" fmla="*/ 571500 h 2587623"/>
                <a:gd name="connsiteX35" fmla="*/ 502920 w 2183130"/>
                <a:gd name="connsiteY35" fmla="*/ 548640 h 2587623"/>
                <a:gd name="connsiteX36" fmla="*/ 419100 w 2183130"/>
                <a:gd name="connsiteY36" fmla="*/ 548640 h 2587623"/>
                <a:gd name="connsiteX37" fmla="*/ 419100 w 2183130"/>
                <a:gd name="connsiteY37" fmla="*/ 449580 h 2587623"/>
                <a:gd name="connsiteX38" fmla="*/ 320040 w 2183130"/>
                <a:gd name="connsiteY38" fmla="*/ 434340 h 2587623"/>
                <a:gd name="connsiteX39" fmla="*/ 259080 w 2183130"/>
                <a:gd name="connsiteY39" fmla="*/ 312420 h 2587623"/>
                <a:gd name="connsiteX40" fmla="*/ 190500 w 2183130"/>
                <a:gd name="connsiteY40" fmla="*/ 289560 h 2587623"/>
                <a:gd name="connsiteX41" fmla="*/ 175260 w 2183130"/>
                <a:gd name="connsiteY41" fmla="*/ 213360 h 2587623"/>
                <a:gd name="connsiteX42" fmla="*/ 129540 w 2183130"/>
                <a:gd name="connsiteY42" fmla="*/ 129540 h 2587623"/>
                <a:gd name="connsiteX43" fmla="*/ 68580 w 2183130"/>
                <a:gd name="connsiteY43" fmla="*/ 76200 h 2587623"/>
                <a:gd name="connsiteX44" fmla="*/ 0 w 2183130"/>
                <a:gd name="connsiteY44" fmla="*/ 0 h 2587623"/>
                <a:gd name="connsiteX0" fmla="*/ 2114550 w 2114550"/>
                <a:gd name="connsiteY0" fmla="*/ 2475230 h 2511423"/>
                <a:gd name="connsiteX1" fmla="*/ 2032000 w 2114550"/>
                <a:gd name="connsiteY1" fmla="*/ 2511421 h 2511423"/>
                <a:gd name="connsiteX2" fmla="*/ 1958340 w 2114550"/>
                <a:gd name="connsiteY2" fmla="*/ 2476500 h 2511423"/>
                <a:gd name="connsiteX3" fmla="*/ 1905000 w 2114550"/>
                <a:gd name="connsiteY3" fmla="*/ 2392680 h 2511423"/>
                <a:gd name="connsiteX4" fmla="*/ 1859280 w 2114550"/>
                <a:gd name="connsiteY4" fmla="*/ 2301240 h 2511423"/>
                <a:gd name="connsiteX5" fmla="*/ 1813560 w 2114550"/>
                <a:gd name="connsiteY5" fmla="*/ 2301240 h 2511423"/>
                <a:gd name="connsiteX6" fmla="*/ 1714500 w 2114550"/>
                <a:gd name="connsiteY6" fmla="*/ 2301240 h 2511423"/>
                <a:gd name="connsiteX7" fmla="*/ 1600200 w 2114550"/>
                <a:gd name="connsiteY7" fmla="*/ 2263140 h 2511423"/>
                <a:gd name="connsiteX8" fmla="*/ 1584960 w 2114550"/>
                <a:gd name="connsiteY8" fmla="*/ 2202180 h 2511423"/>
                <a:gd name="connsiteX9" fmla="*/ 1516380 w 2114550"/>
                <a:gd name="connsiteY9" fmla="*/ 2141220 h 2511423"/>
                <a:gd name="connsiteX10" fmla="*/ 1440180 w 2114550"/>
                <a:gd name="connsiteY10" fmla="*/ 2065020 h 2511423"/>
                <a:gd name="connsiteX11" fmla="*/ 1386840 w 2114550"/>
                <a:gd name="connsiteY11" fmla="*/ 2042160 h 2511423"/>
                <a:gd name="connsiteX12" fmla="*/ 1417320 w 2114550"/>
                <a:gd name="connsiteY12" fmla="*/ 1958340 h 2511423"/>
                <a:gd name="connsiteX13" fmla="*/ 1417320 w 2114550"/>
                <a:gd name="connsiteY13" fmla="*/ 1882140 h 2511423"/>
                <a:gd name="connsiteX14" fmla="*/ 1394460 w 2114550"/>
                <a:gd name="connsiteY14" fmla="*/ 1805940 h 2511423"/>
                <a:gd name="connsiteX15" fmla="*/ 1356360 w 2114550"/>
                <a:gd name="connsiteY15" fmla="*/ 1813560 h 2511423"/>
                <a:gd name="connsiteX16" fmla="*/ 1303020 w 2114550"/>
                <a:gd name="connsiteY16" fmla="*/ 1760220 h 2511423"/>
                <a:gd name="connsiteX17" fmla="*/ 1303020 w 2114550"/>
                <a:gd name="connsiteY17" fmla="*/ 1706880 h 2511423"/>
                <a:gd name="connsiteX18" fmla="*/ 1295400 w 2114550"/>
                <a:gd name="connsiteY18" fmla="*/ 1615440 h 2511423"/>
                <a:gd name="connsiteX19" fmla="*/ 1249680 w 2114550"/>
                <a:gd name="connsiteY19" fmla="*/ 1615440 h 2511423"/>
                <a:gd name="connsiteX20" fmla="*/ 1127760 w 2114550"/>
                <a:gd name="connsiteY20" fmla="*/ 1562100 h 2511423"/>
                <a:gd name="connsiteX21" fmla="*/ 1066800 w 2114550"/>
                <a:gd name="connsiteY21" fmla="*/ 1463040 h 2511423"/>
                <a:gd name="connsiteX22" fmla="*/ 1066800 w 2114550"/>
                <a:gd name="connsiteY22" fmla="*/ 1386840 h 2511423"/>
                <a:gd name="connsiteX23" fmla="*/ 1066800 w 2114550"/>
                <a:gd name="connsiteY23" fmla="*/ 1295400 h 2511423"/>
                <a:gd name="connsiteX24" fmla="*/ 1036320 w 2114550"/>
                <a:gd name="connsiteY24" fmla="*/ 1203960 h 2511423"/>
                <a:gd name="connsiteX25" fmla="*/ 1005840 w 2114550"/>
                <a:gd name="connsiteY25" fmla="*/ 1104900 h 2511423"/>
                <a:gd name="connsiteX26" fmla="*/ 967740 w 2114550"/>
                <a:gd name="connsiteY26" fmla="*/ 967740 h 2511423"/>
                <a:gd name="connsiteX27" fmla="*/ 937260 w 2114550"/>
                <a:gd name="connsiteY27" fmla="*/ 853440 h 2511423"/>
                <a:gd name="connsiteX28" fmla="*/ 891540 w 2114550"/>
                <a:gd name="connsiteY28" fmla="*/ 739140 h 2511423"/>
                <a:gd name="connsiteX29" fmla="*/ 800100 w 2114550"/>
                <a:gd name="connsiteY29" fmla="*/ 632460 h 2511423"/>
                <a:gd name="connsiteX30" fmla="*/ 708660 w 2114550"/>
                <a:gd name="connsiteY30" fmla="*/ 601980 h 2511423"/>
                <a:gd name="connsiteX31" fmla="*/ 685800 w 2114550"/>
                <a:gd name="connsiteY31" fmla="*/ 541020 h 2511423"/>
                <a:gd name="connsiteX32" fmla="*/ 632460 w 2114550"/>
                <a:gd name="connsiteY32" fmla="*/ 495300 h 2511423"/>
                <a:gd name="connsiteX33" fmla="*/ 571500 w 2114550"/>
                <a:gd name="connsiteY33" fmla="*/ 449580 h 2511423"/>
                <a:gd name="connsiteX34" fmla="*/ 510540 w 2114550"/>
                <a:gd name="connsiteY34" fmla="*/ 495300 h 2511423"/>
                <a:gd name="connsiteX35" fmla="*/ 434340 w 2114550"/>
                <a:gd name="connsiteY35" fmla="*/ 472440 h 2511423"/>
                <a:gd name="connsiteX36" fmla="*/ 350520 w 2114550"/>
                <a:gd name="connsiteY36" fmla="*/ 472440 h 2511423"/>
                <a:gd name="connsiteX37" fmla="*/ 350520 w 2114550"/>
                <a:gd name="connsiteY37" fmla="*/ 373380 h 2511423"/>
                <a:gd name="connsiteX38" fmla="*/ 251460 w 2114550"/>
                <a:gd name="connsiteY38" fmla="*/ 358140 h 2511423"/>
                <a:gd name="connsiteX39" fmla="*/ 190500 w 2114550"/>
                <a:gd name="connsiteY39" fmla="*/ 236220 h 2511423"/>
                <a:gd name="connsiteX40" fmla="*/ 121920 w 2114550"/>
                <a:gd name="connsiteY40" fmla="*/ 213360 h 2511423"/>
                <a:gd name="connsiteX41" fmla="*/ 106680 w 2114550"/>
                <a:gd name="connsiteY41" fmla="*/ 137160 h 2511423"/>
                <a:gd name="connsiteX42" fmla="*/ 60960 w 2114550"/>
                <a:gd name="connsiteY42" fmla="*/ 53340 h 2511423"/>
                <a:gd name="connsiteX43" fmla="*/ 0 w 2114550"/>
                <a:gd name="connsiteY43" fmla="*/ 0 h 2511423"/>
                <a:gd name="connsiteX0" fmla="*/ 2053590 w 2053590"/>
                <a:gd name="connsiteY0" fmla="*/ 2421890 h 2458083"/>
                <a:gd name="connsiteX1" fmla="*/ 1971040 w 2053590"/>
                <a:gd name="connsiteY1" fmla="*/ 2458081 h 2458083"/>
                <a:gd name="connsiteX2" fmla="*/ 1897380 w 2053590"/>
                <a:gd name="connsiteY2" fmla="*/ 2423160 h 2458083"/>
                <a:gd name="connsiteX3" fmla="*/ 1844040 w 2053590"/>
                <a:gd name="connsiteY3" fmla="*/ 2339340 h 2458083"/>
                <a:gd name="connsiteX4" fmla="*/ 1798320 w 2053590"/>
                <a:gd name="connsiteY4" fmla="*/ 2247900 h 2458083"/>
                <a:gd name="connsiteX5" fmla="*/ 1752600 w 2053590"/>
                <a:gd name="connsiteY5" fmla="*/ 2247900 h 2458083"/>
                <a:gd name="connsiteX6" fmla="*/ 1653540 w 2053590"/>
                <a:gd name="connsiteY6" fmla="*/ 2247900 h 2458083"/>
                <a:gd name="connsiteX7" fmla="*/ 1539240 w 2053590"/>
                <a:gd name="connsiteY7" fmla="*/ 2209800 h 2458083"/>
                <a:gd name="connsiteX8" fmla="*/ 1524000 w 2053590"/>
                <a:gd name="connsiteY8" fmla="*/ 2148840 h 2458083"/>
                <a:gd name="connsiteX9" fmla="*/ 1455420 w 2053590"/>
                <a:gd name="connsiteY9" fmla="*/ 2087880 h 2458083"/>
                <a:gd name="connsiteX10" fmla="*/ 1379220 w 2053590"/>
                <a:gd name="connsiteY10" fmla="*/ 2011680 h 2458083"/>
                <a:gd name="connsiteX11" fmla="*/ 1325880 w 2053590"/>
                <a:gd name="connsiteY11" fmla="*/ 1988820 h 2458083"/>
                <a:gd name="connsiteX12" fmla="*/ 1356360 w 2053590"/>
                <a:gd name="connsiteY12" fmla="*/ 1905000 h 2458083"/>
                <a:gd name="connsiteX13" fmla="*/ 1356360 w 2053590"/>
                <a:gd name="connsiteY13" fmla="*/ 1828800 h 2458083"/>
                <a:gd name="connsiteX14" fmla="*/ 1333500 w 2053590"/>
                <a:gd name="connsiteY14" fmla="*/ 1752600 h 2458083"/>
                <a:gd name="connsiteX15" fmla="*/ 1295400 w 2053590"/>
                <a:gd name="connsiteY15" fmla="*/ 1760220 h 2458083"/>
                <a:gd name="connsiteX16" fmla="*/ 1242060 w 2053590"/>
                <a:gd name="connsiteY16" fmla="*/ 1706880 h 2458083"/>
                <a:gd name="connsiteX17" fmla="*/ 1242060 w 2053590"/>
                <a:gd name="connsiteY17" fmla="*/ 1653540 h 2458083"/>
                <a:gd name="connsiteX18" fmla="*/ 1234440 w 2053590"/>
                <a:gd name="connsiteY18" fmla="*/ 1562100 h 2458083"/>
                <a:gd name="connsiteX19" fmla="*/ 1188720 w 2053590"/>
                <a:gd name="connsiteY19" fmla="*/ 1562100 h 2458083"/>
                <a:gd name="connsiteX20" fmla="*/ 1066800 w 2053590"/>
                <a:gd name="connsiteY20" fmla="*/ 1508760 h 2458083"/>
                <a:gd name="connsiteX21" fmla="*/ 1005840 w 2053590"/>
                <a:gd name="connsiteY21" fmla="*/ 1409700 h 2458083"/>
                <a:gd name="connsiteX22" fmla="*/ 1005840 w 2053590"/>
                <a:gd name="connsiteY22" fmla="*/ 1333500 h 2458083"/>
                <a:gd name="connsiteX23" fmla="*/ 1005840 w 2053590"/>
                <a:gd name="connsiteY23" fmla="*/ 1242060 h 2458083"/>
                <a:gd name="connsiteX24" fmla="*/ 975360 w 2053590"/>
                <a:gd name="connsiteY24" fmla="*/ 1150620 h 2458083"/>
                <a:gd name="connsiteX25" fmla="*/ 944880 w 2053590"/>
                <a:gd name="connsiteY25" fmla="*/ 1051560 h 2458083"/>
                <a:gd name="connsiteX26" fmla="*/ 906780 w 2053590"/>
                <a:gd name="connsiteY26" fmla="*/ 914400 h 2458083"/>
                <a:gd name="connsiteX27" fmla="*/ 876300 w 2053590"/>
                <a:gd name="connsiteY27" fmla="*/ 800100 h 2458083"/>
                <a:gd name="connsiteX28" fmla="*/ 830580 w 2053590"/>
                <a:gd name="connsiteY28" fmla="*/ 685800 h 2458083"/>
                <a:gd name="connsiteX29" fmla="*/ 739140 w 2053590"/>
                <a:gd name="connsiteY29" fmla="*/ 579120 h 2458083"/>
                <a:gd name="connsiteX30" fmla="*/ 647700 w 2053590"/>
                <a:gd name="connsiteY30" fmla="*/ 548640 h 2458083"/>
                <a:gd name="connsiteX31" fmla="*/ 624840 w 2053590"/>
                <a:gd name="connsiteY31" fmla="*/ 487680 h 2458083"/>
                <a:gd name="connsiteX32" fmla="*/ 571500 w 2053590"/>
                <a:gd name="connsiteY32" fmla="*/ 441960 h 2458083"/>
                <a:gd name="connsiteX33" fmla="*/ 510540 w 2053590"/>
                <a:gd name="connsiteY33" fmla="*/ 396240 h 2458083"/>
                <a:gd name="connsiteX34" fmla="*/ 449580 w 2053590"/>
                <a:gd name="connsiteY34" fmla="*/ 441960 h 2458083"/>
                <a:gd name="connsiteX35" fmla="*/ 373380 w 2053590"/>
                <a:gd name="connsiteY35" fmla="*/ 419100 h 2458083"/>
                <a:gd name="connsiteX36" fmla="*/ 289560 w 2053590"/>
                <a:gd name="connsiteY36" fmla="*/ 419100 h 2458083"/>
                <a:gd name="connsiteX37" fmla="*/ 289560 w 2053590"/>
                <a:gd name="connsiteY37" fmla="*/ 320040 h 2458083"/>
                <a:gd name="connsiteX38" fmla="*/ 190500 w 2053590"/>
                <a:gd name="connsiteY38" fmla="*/ 304800 h 2458083"/>
                <a:gd name="connsiteX39" fmla="*/ 129540 w 2053590"/>
                <a:gd name="connsiteY39" fmla="*/ 182880 h 2458083"/>
                <a:gd name="connsiteX40" fmla="*/ 60960 w 2053590"/>
                <a:gd name="connsiteY40" fmla="*/ 160020 h 2458083"/>
                <a:gd name="connsiteX41" fmla="*/ 45720 w 2053590"/>
                <a:gd name="connsiteY41" fmla="*/ 83820 h 2458083"/>
                <a:gd name="connsiteX42" fmla="*/ 0 w 2053590"/>
                <a:gd name="connsiteY42" fmla="*/ 0 h 2458083"/>
                <a:gd name="connsiteX0" fmla="*/ 2007870 w 2007870"/>
                <a:gd name="connsiteY0" fmla="*/ 2338070 h 2374263"/>
                <a:gd name="connsiteX1" fmla="*/ 1925320 w 2007870"/>
                <a:gd name="connsiteY1" fmla="*/ 2374261 h 2374263"/>
                <a:gd name="connsiteX2" fmla="*/ 1851660 w 2007870"/>
                <a:gd name="connsiteY2" fmla="*/ 2339340 h 2374263"/>
                <a:gd name="connsiteX3" fmla="*/ 1798320 w 2007870"/>
                <a:gd name="connsiteY3" fmla="*/ 2255520 h 2374263"/>
                <a:gd name="connsiteX4" fmla="*/ 1752600 w 2007870"/>
                <a:gd name="connsiteY4" fmla="*/ 2164080 h 2374263"/>
                <a:gd name="connsiteX5" fmla="*/ 1706880 w 2007870"/>
                <a:gd name="connsiteY5" fmla="*/ 2164080 h 2374263"/>
                <a:gd name="connsiteX6" fmla="*/ 1607820 w 2007870"/>
                <a:gd name="connsiteY6" fmla="*/ 2164080 h 2374263"/>
                <a:gd name="connsiteX7" fmla="*/ 1493520 w 2007870"/>
                <a:gd name="connsiteY7" fmla="*/ 2125980 h 2374263"/>
                <a:gd name="connsiteX8" fmla="*/ 1478280 w 2007870"/>
                <a:gd name="connsiteY8" fmla="*/ 2065020 h 2374263"/>
                <a:gd name="connsiteX9" fmla="*/ 1409700 w 2007870"/>
                <a:gd name="connsiteY9" fmla="*/ 2004060 h 2374263"/>
                <a:gd name="connsiteX10" fmla="*/ 1333500 w 2007870"/>
                <a:gd name="connsiteY10" fmla="*/ 1927860 h 2374263"/>
                <a:gd name="connsiteX11" fmla="*/ 1280160 w 2007870"/>
                <a:gd name="connsiteY11" fmla="*/ 1905000 h 2374263"/>
                <a:gd name="connsiteX12" fmla="*/ 1310640 w 2007870"/>
                <a:gd name="connsiteY12" fmla="*/ 1821180 h 2374263"/>
                <a:gd name="connsiteX13" fmla="*/ 1310640 w 2007870"/>
                <a:gd name="connsiteY13" fmla="*/ 1744980 h 2374263"/>
                <a:gd name="connsiteX14" fmla="*/ 1287780 w 2007870"/>
                <a:gd name="connsiteY14" fmla="*/ 1668780 h 2374263"/>
                <a:gd name="connsiteX15" fmla="*/ 1249680 w 2007870"/>
                <a:gd name="connsiteY15" fmla="*/ 1676400 h 2374263"/>
                <a:gd name="connsiteX16" fmla="*/ 1196340 w 2007870"/>
                <a:gd name="connsiteY16" fmla="*/ 1623060 h 2374263"/>
                <a:gd name="connsiteX17" fmla="*/ 1196340 w 2007870"/>
                <a:gd name="connsiteY17" fmla="*/ 1569720 h 2374263"/>
                <a:gd name="connsiteX18" fmla="*/ 1188720 w 2007870"/>
                <a:gd name="connsiteY18" fmla="*/ 1478280 h 2374263"/>
                <a:gd name="connsiteX19" fmla="*/ 1143000 w 2007870"/>
                <a:gd name="connsiteY19" fmla="*/ 1478280 h 2374263"/>
                <a:gd name="connsiteX20" fmla="*/ 1021080 w 2007870"/>
                <a:gd name="connsiteY20" fmla="*/ 1424940 h 2374263"/>
                <a:gd name="connsiteX21" fmla="*/ 960120 w 2007870"/>
                <a:gd name="connsiteY21" fmla="*/ 1325880 h 2374263"/>
                <a:gd name="connsiteX22" fmla="*/ 960120 w 2007870"/>
                <a:gd name="connsiteY22" fmla="*/ 1249680 h 2374263"/>
                <a:gd name="connsiteX23" fmla="*/ 960120 w 2007870"/>
                <a:gd name="connsiteY23" fmla="*/ 1158240 h 2374263"/>
                <a:gd name="connsiteX24" fmla="*/ 929640 w 2007870"/>
                <a:gd name="connsiteY24" fmla="*/ 1066800 h 2374263"/>
                <a:gd name="connsiteX25" fmla="*/ 899160 w 2007870"/>
                <a:gd name="connsiteY25" fmla="*/ 967740 h 2374263"/>
                <a:gd name="connsiteX26" fmla="*/ 861060 w 2007870"/>
                <a:gd name="connsiteY26" fmla="*/ 830580 h 2374263"/>
                <a:gd name="connsiteX27" fmla="*/ 830580 w 2007870"/>
                <a:gd name="connsiteY27" fmla="*/ 716280 h 2374263"/>
                <a:gd name="connsiteX28" fmla="*/ 784860 w 2007870"/>
                <a:gd name="connsiteY28" fmla="*/ 601980 h 2374263"/>
                <a:gd name="connsiteX29" fmla="*/ 693420 w 2007870"/>
                <a:gd name="connsiteY29" fmla="*/ 495300 h 2374263"/>
                <a:gd name="connsiteX30" fmla="*/ 601980 w 2007870"/>
                <a:gd name="connsiteY30" fmla="*/ 464820 h 2374263"/>
                <a:gd name="connsiteX31" fmla="*/ 579120 w 2007870"/>
                <a:gd name="connsiteY31" fmla="*/ 403860 h 2374263"/>
                <a:gd name="connsiteX32" fmla="*/ 525780 w 2007870"/>
                <a:gd name="connsiteY32" fmla="*/ 358140 h 2374263"/>
                <a:gd name="connsiteX33" fmla="*/ 464820 w 2007870"/>
                <a:gd name="connsiteY33" fmla="*/ 312420 h 2374263"/>
                <a:gd name="connsiteX34" fmla="*/ 403860 w 2007870"/>
                <a:gd name="connsiteY34" fmla="*/ 358140 h 2374263"/>
                <a:gd name="connsiteX35" fmla="*/ 327660 w 2007870"/>
                <a:gd name="connsiteY35" fmla="*/ 335280 h 2374263"/>
                <a:gd name="connsiteX36" fmla="*/ 243840 w 2007870"/>
                <a:gd name="connsiteY36" fmla="*/ 335280 h 2374263"/>
                <a:gd name="connsiteX37" fmla="*/ 243840 w 2007870"/>
                <a:gd name="connsiteY37" fmla="*/ 236220 h 2374263"/>
                <a:gd name="connsiteX38" fmla="*/ 144780 w 2007870"/>
                <a:gd name="connsiteY38" fmla="*/ 220980 h 2374263"/>
                <a:gd name="connsiteX39" fmla="*/ 83820 w 2007870"/>
                <a:gd name="connsiteY39" fmla="*/ 99060 h 2374263"/>
                <a:gd name="connsiteX40" fmla="*/ 15240 w 2007870"/>
                <a:gd name="connsiteY40" fmla="*/ 76200 h 2374263"/>
                <a:gd name="connsiteX41" fmla="*/ 0 w 2007870"/>
                <a:gd name="connsiteY41" fmla="*/ 0 h 2374263"/>
                <a:gd name="connsiteX0" fmla="*/ 1992630 w 1992630"/>
                <a:gd name="connsiteY0" fmla="*/ 2261870 h 2298063"/>
                <a:gd name="connsiteX1" fmla="*/ 1910080 w 1992630"/>
                <a:gd name="connsiteY1" fmla="*/ 2298061 h 2298063"/>
                <a:gd name="connsiteX2" fmla="*/ 1836420 w 1992630"/>
                <a:gd name="connsiteY2" fmla="*/ 2263140 h 2298063"/>
                <a:gd name="connsiteX3" fmla="*/ 1783080 w 1992630"/>
                <a:gd name="connsiteY3" fmla="*/ 2179320 h 2298063"/>
                <a:gd name="connsiteX4" fmla="*/ 1737360 w 1992630"/>
                <a:gd name="connsiteY4" fmla="*/ 2087880 h 2298063"/>
                <a:gd name="connsiteX5" fmla="*/ 1691640 w 1992630"/>
                <a:gd name="connsiteY5" fmla="*/ 2087880 h 2298063"/>
                <a:gd name="connsiteX6" fmla="*/ 1592580 w 1992630"/>
                <a:gd name="connsiteY6" fmla="*/ 2087880 h 2298063"/>
                <a:gd name="connsiteX7" fmla="*/ 1478280 w 1992630"/>
                <a:gd name="connsiteY7" fmla="*/ 2049780 h 2298063"/>
                <a:gd name="connsiteX8" fmla="*/ 1463040 w 1992630"/>
                <a:gd name="connsiteY8" fmla="*/ 1988820 h 2298063"/>
                <a:gd name="connsiteX9" fmla="*/ 1394460 w 1992630"/>
                <a:gd name="connsiteY9" fmla="*/ 1927860 h 2298063"/>
                <a:gd name="connsiteX10" fmla="*/ 1318260 w 1992630"/>
                <a:gd name="connsiteY10" fmla="*/ 1851660 h 2298063"/>
                <a:gd name="connsiteX11" fmla="*/ 1264920 w 1992630"/>
                <a:gd name="connsiteY11" fmla="*/ 1828800 h 2298063"/>
                <a:gd name="connsiteX12" fmla="*/ 1295400 w 1992630"/>
                <a:gd name="connsiteY12" fmla="*/ 1744980 h 2298063"/>
                <a:gd name="connsiteX13" fmla="*/ 1295400 w 1992630"/>
                <a:gd name="connsiteY13" fmla="*/ 1668780 h 2298063"/>
                <a:gd name="connsiteX14" fmla="*/ 1272540 w 1992630"/>
                <a:gd name="connsiteY14" fmla="*/ 1592580 h 2298063"/>
                <a:gd name="connsiteX15" fmla="*/ 1234440 w 1992630"/>
                <a:gd name="connsiteY15" fmla="*/ 1600200 h 2298063"/>
                <a:gd name="connsiteX16" fmla="*/ 1181100 w 1992630"/>
                <a:gd name="connsiteY16" fmla="*/ 1546860 h 2298063"/>
                <a:gd name="connsiteX17" fmla="*/ 1181100 w 1992630"/>
                <a:gd name="connsiteY17" fmla="*/ 1493520 h 2298063"/>
                <a:gd name="connsiteX18" fmla="*/ 1173480 w 1992630"/>
                <a:gd name="connsiteY18" fmla="*/ 1402080 h 2298063"/>
                <a:gd name="connsiteX19" fmla="*/ 1127760 w 1992630"/>
                <a:gd name="connsiteY19" fmla="*/ 1402080 h 2298063"/>
                <a:gd name="connsiteX20" fmla="*/ 1005840 w 1992630"/>
                <a:gd name="connsiteY20" fmla="*/ 1348740 h 2298063"/>
                <a:gd name="connsiteX21" fmla="*/ 944880 w 1992630"/>
                <a:gd name="connsiteY21" fmla="*/ 1249680 h 2298063"/>
                <a:gd name="connsiteX22" fmla="*/ 944880 w 1992630"/>
                <a:gd name="connsiteY22" fmla="*/ 1173480 h 2298063"/>
                <a:gd name="connsiteX23" fmla="*/ 944880 w 1992630"/>
                <a:gd name="connsiteY23" fmla="*/ 1082040 h 2298063"/>
                <a:gd name="connsiteX24" fmla="*/ 914400 w 1992630"/>
                <a:gd name="connsiteY24" fmla="*/ 990600 h 2298063"/>
                <a:gd name="connsiteX25" fmla="*/ 883920 w 1992630"/>
                <a:gd name="connsiteY25" fmla="*/ 891540 h 2298063"/>
                <a:gd name="connsiteX26" fmla="*/ 845820 w 1992630"/>
                <a:gd name="connsiteY26" fmla="*/ 754380 h 2298063"/>
                <a:gd name="connsiteX27" fmla="*/ 815340 w 1992630"/>
                <a:gd name="connsiteY27" fmla="*/ 640080 h 2298063"/>
                <a:gd name="connsiteX28" fmla="*/ 769620 w 1992630"/>
                <a:gd name="connsiteY28" fmla="*/ 525780 h 2298063"/>
                <a:gd name="connsiteX29" fmla="*/ 678180 w 1992630"/>
                <a:gd name="connsiteY29" fmla="*/ 419100 h 2298063"/>
                <a:gd name="connsiteX30" fmla="*/ 586740 w 1992630"/>
                <a:gd name="connsiteY30" fmla="*/ 388620 h 2298063"/>
                <a:gd name="connsiteX31" fmla="*/ 563880 w 1992630"/>
                <a:gd name="connsiteY31" fmla="*/ 327660 h 2298063"/>
                <a:gd name="connsiteX32" fmla="*/ 510540 w 1992630"/>
                <a:gd name="connsiteY32" fmla="*/ 281940 h 2298063"/>
                <a:gd name="connsiteX33" fmla="*/ 449580 w 1992630"/>
                <a:gd name="connsiteY33" fmla="*/ 236220 h 2298063"/>
                <a:gd name="connsiteX34" fmla="*/ 388620 w 1992630"/>
                <a:gd name="connsiteY34" fmla="*/ 281940 h 2298063"/>
                <a:gd name="connsiteX35" fmla="*/ 312420 w 1992630"/>
                <a:gd name="connsiteY35" fmla="*/ 259080 h 2298063"/>
                <a:gd name="connsiteX36" fmla="*/ 228600 w 1992630"/>
                <a:gd name="connsiteY36" fmla="*/ 259080 h 2298063"/>
                <a:gd name="connsiteX37" fmla="*/ 228600 w 1992630"/>
                <a:gd name="connsiteY37" fmla="*/ 160020 h 2298063"/>
                <a:gd name="connsiteX38" fmla="*/ 129540 w 1992630"/>
                <a:gd name="connsiteY38" fmla="*/ 144780 h 2298063"/>
                <a:gd name="connsiteX39" fmla="*/ 68580 w 1992630"/>
                <a:gd name="connsiteY39" fmla="*/ 22860 h 2298063"/>
                <a:gd name="connsiteX40" fmla="*/ 0 w 1992630"/>
                <a:gd name="connsiteY40" fmla="*/ 0 h 2298063"/>
                <a:gd name="connsiteX0" fmla="*/ 1924050 w 1924050"/>
                <a:gd name="connsiteY0" fmla="*/ 2239010 h 2275203"/>
                <a:gd name="connsiteX1" fmla="*/ 1841500 w 1924050"/>
                <a:gd name="connsiteY1" fmla="*/ 2275201 h 2275203"/>
                <a:gd name="connsiteX2" fmla="*/ 1767840 w 1924050"/>
                <a:gd name="connsiteY2" fmla="*/ 2240280 h 2275203"/>
                <a:gd name="connsiteX3" fmla="*/ 1714500 w 1924050"/>
                <a:gd name="connsiteY3" fmla="*/ 2156460 h 2275203"/>
                <a:gd name="connsiteX4" fmla="*/ 1668780 w 1924050"/>
                <a:gd name="connsiteY4" fmla="*/ 2065020 h 2275203"/>
                <a:gd name="connsiteX5" fmla="*/ 1623060 w 1924050"/>
                <a:gd name="connsiteY5" fmla="*/ 2065020 h 2275203"/>
                <a:gd name="connsiteX6" fmla="*/ 1524000 w 1924050"/>
                <a:gd name="connsiteY6" fmla="*/ 2065020 h 2275203"/>
                <a:gd name="connsiteX7" fmla="*/ 1409700 w 1924050"/>
                <a:gd name="connsiteY7" fmla="*/ 2026920 h 2275203"/>
                <a:gd name="connsiteX8" fmla="*/ 1394460 w 1924050"/>
                <a:gd name="connsiteY8" fmla="*/ 1965960 h 2275203"/>
                <a:gd name="connsiteX9" fmla="*/ 1325880 w 1924050"/>
                <a:gd name="connsiteY9" fmla="*/ 1905000 h 2275203"/>
                <a:gd name="connsiteX10" fmla="*/ 1249680 w 1924050"/>
                <a:gd name="connsiteY10" fmla="*/ 1828800 h 2275203"/>
                <a:gd name="connsiteX11" fmla="*/ 1196340 w 1924050"/>
                <a:gd name="connsiteY11" fmla="*/ 1805940 h 2275203"/>
                <a:gd name="connsiteX12" fmla="*/ 1226820 w 1924050"/>
                <a:gd name="connsiteY12" fmla="*/ 1722120 h 2275203"/>
                <a:gd name="connsiteX13" fmla="*/ 1226820 w 1924050"/>
                <a:gd name="connsiteY13" fmla="*/ 1645920 h 2275203"/>
                <a:gd name="connsiteX14" fmla="*/ 1203960 w 1924050"/>
                <a:gd name="connsiteY14" fmla="*/ 1569720 h 2275203"/>
                <a:gd name="connsiteX15" fmla="*/ 1165860 w 1924050"/>
                <a:gd name="connsiteY15" fmla="*/ 1577340 h 2275203"/>
                <a:gd name="connsiteX16" fmla="*/ 1112520 w 1924050"/>
                <a:gd name="connsiteY16" fmla="*/ 1524000 h 2275203"/>
                <a:gd name="connsiteX17" fmla="*/ 1112520 w 1924050"/>
                <a:gd name="connsiteY17" fmla="*/ 1470660 h 2275203"/>
                <a:gd name="connsiteX18" fmla="*/ 1104900 w 1924050"/>
                <a:gd name="connsiteY18" fmla="*/ 1379220 h 2275203"/>
                <a:gd name="connsiteX19" fmla="*/ 1059180 w 1924050"/>
                <a:gd name="connsiteY19" fmla="*/ 1379220 h 2275203"/>
                <a:gd name="connsiteX20" fmla="*/ 937260 w 1924050"/>
                <a:gd name="connsiteY20" fmla="*/ 1325880 h 2275203"/>
                <a:gd name="connsiteX21" fmla="*/ 876300 w 1924050"/>
                <a:gd name="connsiteY21" fmla="*/ 1226820 h 2275203"/>
                <a:gd name="connsiteX22" fmla="*/ 876300 w 1924050"/>
                <a:gd name="connsiteY22" fmla="*/ 1150620 h 2275203"/>
                <a:gd name="connsiteX23" fmla="*/ 876300 w 1924050"/>
                <a:gd name="connsiteY23" fmla="*/ 1059180 h 2275203"/>
                <a:gd name="connsiteX24" fmla="*/ 845820 w 1924050"/>
                <a:gd name="connsiteY24" fmla="*/ 967740 h 2275203"/>
                <a:gd name="connsiteX25" fmla="*/ 815340 w 1924050"/>
                <a:gd name="connsiteY25" fmla="*/ 868680 h 2275203"/>
                <a:gd name="connsiteX26" fmla="*/ 777240 w 1924050"/>
                <a:gd name="connsiteY26" fmla="*/ 731520 h 2275203"/>
                <a:gd name="connsiteX27" fmla="*/ 746760 w 1924050"/>
                <a:gd name="connsiteY27" fmla="*/ 617220 h 2275203"/>
                <a:gd name="connsiteX28" fmla="*/ 701040 w 1924050"/>
                <a:gd name="connsiteY28" fmla="*/ 502920 h 2275203"/>
                <a:gd name="connsiteX29" fmla="*/ 609600 w 1924050"/>
                <a:gd name="connsiteY29" fmla="*/ 396240 h 2275203"/>
                <a:gd name="connsiteX30" fmla="*/ 518160 w 1924050"/>
                <a:gd name="connsiteY30" fmla="*/ 365760 h 2275203"/>
                <a:gd name="connsiteX31" fmla="*/ 495300 w 1924050"/>
                <a:gd name="connsiteY31" fmla="*/ 304800 h 2275203"/>
                <a:gd name="connsiteX32" fmla="*/ 441960 w 1924050"/>
                <a:gd name="connsiteY32" fmla="*/ 259080 h 2275203"/>
                <a:gd name="connsiteX33" fmla="*/ 381000 w 1924050"/>
                <a:gd name="connsiteY33" fmla="*/ 213360 h 2275203"/>
                <a:gd name="connsiteX34" fmla="*/ 320040 w 1924050"/>
                <a:gd name="connsiteY34" fmla="*/ 259080 h 2275203"/>
                <a:gd name="connsiteX35" fmla="*/ 243840 w 1924050"/>
                <a:gd name="connsiteY35" fmla="*/ 236220 h 2275203"/>
                <a:gd name="connsiteX36" fmla="*/ 160020 w 1924050"/>
                <a:gd name="connsiteY36" fmla="*/ 236220 h 2275203"/>
                <a:gd name="connsiteX37" fmla="*/ 160020 w 1924050"/>
                <a:gd name="connsiteY37" fmla="*/ 137160 h 2275203"/>
                <a:gd name="connsiteX38" fmla="*/ 60960 w 1924050"/>
                <a:gd name="connsiteY38" fmla="*/ 121920 h 2275203"/>
                <a:gd name="connsiteX39" fmla="*/ 0 w 1924050"/>
                <a:gd name="connsiteY39" fmla="*/ 0 h 2275203"/>
                <a:gd name="connsiteX0" fmla="*/ 1863090 w 1863090"/>
                <a:gd name="connsiteY0" fmla="*/ 2117090 h 2153283"/>
                <a:gd name="connsiteX1" fmla="*/ 1780540 w 1863090"/>
                <a:gd name="connsiteY1" fmla="*/ 2153281 h 2153283"/>
                <a:gd name="connsiteX2" fmla="*/ 1706880 w 1863090"/>
                <a:gd name="connsiteY2" fmla="*/ 2118360 h 2153283"/>
                <a:gd name="connsiteX3" fmla="*/ 1653540 w 1863090"/>
                <a:gd name="connsiteY3" fmla="*/ 2034540 h 2153283"/>
                <a:gd name="connsiteX4" fmla="*/ 1607820 w 1863090"/>
                <a:gd name="connsiteY4" fmla="*/ 1943100 h 2153283"/>
                <a:gd name="connsiteX5" fmla="*/ 1562100 w 1863090"/>
                <a:gd name="connsiteY5" fmla="*/ 1943100 h 2153283"/>
                <a:gd name="connsiteX6" fmla="*/ 1463040 w 1863090"/>
                <a:gd name="connsiteY6" fmla="*/ 1943100 h 2153283"/>
                <a:gd name="connsiteX7" fmla="*/ 1348740 w 1863090"/>
                <a:gd name="connsiteY7" fmla="*/ 1905000 h 2153283"/>
                <a:gd name="connsiteX8" fmla="*/ 1333500 w 1863090"/>
                <a:gd name="connsiteY8" fmla="*/ 1844040 h 2153283"/>
                <a:gd name="connsiteX9" fmla="*/ 1264920 w 1863090"/>
                <a:gd name="connsiteY9" fmla="*/ 1783080 h 2153283"/>
                <a:gd name="connsiteX10" fmla="*/ 1188720 w 1863090"/>
                <a:gd name="connsiteY10" fmla="*/ 1706880 h 2153283"/>
                <a:gd name="connsiteX11" fmla="*/ 1135380 w 1863090"/>
                <a:gd name="connsiteY11" fmla="*/ 1684020 h 2153283"/>
                <a:gd name="connsiteX12" fmla="*/ 1165860 w 1863090"/>
                <a:gd name="connsiteY12" fmla="*/ 1600200 h 2153283"/>
                <a:gd name="connsiteX13" fmla="*/ 1165860 w 1863090"/>
                <a:gd name="connsiteY13" fmla="*/ 1524000 h 2153283"/>
                <a:gd name="connsiteX14" fmla="*/ 1143000 w 1863090"/>
                <a:gd name="connsiteY14" fmla="*/ 1447800 h 2153283"/>
                <a:gd name="connsiteX15" fmla="*/ 1104900 w 1863090"/>
                <a:gd name="connsiteY15" fmla="*/ 1455420 h 2153283"/>
                <a:gd name="connsiteX16" fmla="*/ 1051560 w 1863090"/>
                <a:gd name="connsiteY16" fmla="*/ 1402080 h 2153283"/>
                <a:gd name="connsiteX17" fmla="*/ 1051560 w 1863090"/>
                <a:gd name="connsiteY17" fmla="*/ 1348740 h 2153283"/>
                <a:gd name="connsiteX18" fmla="*/ 1043940 w 1863090"/>
                <a:gd name="connsiteY18" fmla="*/ 1257300 h 2153283"/>
                <a:gd name="connsiteX19" fmla="*/ 998220 w 1863090"/>
                <a:gd name="connsiteY19" fmla="*/ 1257300 h 2153283"/>
                <a:gd name="connsiteX20" fmla="*/ 876300 w 1863090"/>
                <a:gd name="connsiteY20" fmla="*/ 1203960 h 2153283"/>
                <a:gd name="connsiteX21" fmla="*/ 815340 w 1863090"/>
                <a:gd name="connsiteY21" fmla="*/ 1104900 h 2153283"/>
                <a:gd name="connsiteX22" fmla="*/ 815340 w 1863090"/>
                <a:gd name="connsiteY22" fmla="*/ 1028700 h 2153283"/>
                <a:gd name="connsiteX23" fmla="*/ 815340 w 1863090"/>
                <a:gd name="connsiteY23" fmla="*/ 937260 h 2153283"/>
                <a:gd name="connsiteX24" fmla="*/ 784860 w 1863090"/>
                <a:gd name="connsiteY24" fmla="*/ 845820 h 2153283"/>
                <a:gd name="connsiteX25" fmla="*/ 754380 w 1863090"/>
                <a:gd name="connsiteY25" fmla="*/ 746760 h 2153283"/>
                <a:gd name="connsiteX26" fmla="*/ 716280 w 1863090"/>
                <a:gd name="connsiteY26" fmla="*/ 609600 h 2153283"/>
                <a:gd name="connsiteX27" fmla="*/ 685800 w 1863090"/>
                <a:gd name="connsiteY27" fmla="*/ 495300 h 2153283"/>
                <a:gd name="connsiteX28" fmla="*/ 640080 w 1863090"/>
                <a:gd name="connsiteY28" fmla="*/ 381000 h 2153283"/>
                <a:gd name="connsiteX29" fmla="*/ 548640 w 1863090"/>
                <a:gd name="connsiteY29" fmla="*/ 274320 h 2153283"/>
                <a:gd name="connsiteX30" fmla="*/ 457200 w 1863090"/>
                <a:gd name="connsiteY30" fmla="*/ 243840 h 2153283"/>
                <a:gd name="connsiteX31" fmla="*/ 434340 w 1863090"/>
                <a:gd name="connsiteY31" fmla="*/ 182880 h 2153283"/>
                <a:gd name="connsiteX32" fmla="*/ 381000 w 1863090"/>
                <a:gd name="connsiteY32" fmla="*/ 137160 h 2153283"/>
                <a:gd name="connsiteX33" fmla="*/ 320040 w 1863090"/>
                <a:gd name="connsiteY33" fmla="*/ 91440 h 2153283"/>
                <a:gd name="connsiteX34" fmla="*/ 259080 w 1863090"/>
                <a:gd name="connsiteY34" fmla="*/ 137160 h 2153283"/>
                <a:gd name="connsiteX35" fmla="*/ 182880 w 1863090"/>
                <a:gd name="connsiteY35" fmla="*/ 114300 h 2153283"/>
                <a:gd name="connsiteX36" fmla="*/ 99060 w 1863090"/>
                <a:gd name="connsiteY36" fmla="*/ 114300 h 2153283"/>
                <a:gd name="connsiteX37" fmla="*/ 99060 w 1863090"/>
                <a:gd name="connsiteY37" fmla="*/ 15240 h 2153283"/>
                <a:gd name="connsiteX38" fmla="*/ 0 w 1863090"/>
                <a:gd name="connsiteY38" fmla="*/ 0 h 2153283"/>
                <a:gd name="connsiteX0" fmla="*/ 1863090 w 1863090"/>
                <a:gd name="connsiteY0" fmla="*/ 2117090 h 2124216"/>
                <a:gd name="connsiteX1" fmla="*/ 1706880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5860 w 1863090"/>
                <a:gd name="connsiteY12" fmla="*/ 1524000 h 2124216"/>
                <a:gd name="connsiteX13" fmla="*/ 1143000 w 1863090"/>
                <a:gd name="connsiteY13" fmla="*/ 1447800 h 2124216"/>
                <a:gd name="connsiteX14" fmla="*/ 1104900 w 1863090"/>
                <a:gd name="connsiteY14" fmla="*/ 1455420 h 2124216"/>
                <a:gd name="connsiteX15" fmla="*/ 1051560 w 1863090"/>
                <a:gd name="connsiteY15" fmla="*/ 1402080 h 2124216"/>
                <a:gd name="connsiteX16" fmla="*/ 1051560 w 1863090"/>
                <a:gd name="connsiteY16" fmla="*/ 1348740 h 2124216"/>
                <a:gd name="connsiteX17" fmla="*/ 1043940 w 1863090"/>
                <a:gd name="connsiteY17" fmla="*/ 1257300 h 2124216"/>
                <a:gd name="connsiteX18" fmla="*/ 998220 w 1863090"/>
                <a:gd name="connsiteY18" fmla="*/ 1257300 h 2124216"/>
                <a:gd name="connsiteX19" fmla="*/ 876300 w 1863090"/>
                <a:gd name="connsiteY19" fmla="*/ 1203960 h 2124216"/>
                <a:gd name="connsiteX20" fmla="*/ 815340 w 1863090"/>
                <a:gd name="connsiteY20" fmla="*/ 1104900 h 2124216"/>
                <a:gd name="connsiteX21" fmla="*/ 815340 w 1863090"/>
                <a:gd name="connsiteY21" fmla="*/ 1028700 h 2124216"/>
                <a:gd name="connsiteX22" fmla="*/ 815340 w 1863090"/>
                <a:gd name="connsiteY22" fmla="*/ 937260 h 2124216"/>
                <a:gd name="connsiteX23" fmla="*/ 784860 w 1863090"/>
                <a:gd name="connsiteY23" fmla="*/ 845820 h 2124216"/>
                <a:gd name="connsiteX24" fmla="*/ 754380 w 1863090"/>
                <a:gd name="connsiteY24" fmla="*/ 746760 h 2124216"/>
                <a:gd name="connsiteX25" fmla="*/ 716280 w 1863090"/>
                <a:gd name="connsiteY25" fmla="*/ 609600 h 2124216"/>
                <a:gd name="connsiteX26" fmla="*/ 685800 w 1863090"/>
                <a:gd name="connsiteY26" fmla="*/ 495300 h 2124216"/>
                <a:gd name="connsiteX27" fmla="*/ 640080 w 1863090"/>
                <a:gd name="connsiteY27" fmla="*/ 381000 h 2124216"/>
                <a:gd name="connsiteX28" fmla="*/ 548640 w 1863090"/>
                <a:gd name="connsiteY28" fmla="*/ 274320 h 2124216"/>
                <a:gd name="connsiteX29" fmla="*/ 457200 w 1863090"/>
                <a:gd name="connsiteY29" fmla="*/ 243840 h 2124216"/>
                <a:gd name="connsiteX30" fmla="*/ 434340 w 1863090"/>
                <a:gd name="connsiteY30" fmla="*/ 182880 h 2124216"/>
                <a:gd name="connsiteX31" fmla="*/ 381000 w 1863090"/>
                <a:gd name="connsiteY31" fmla="*/ 137160 h 2124216"/>
                <a:gd name="connsiteX32" fmla="*/ 320040 w 1863090"/>
                <a:gd name="connsiteY32" fmla="*/ 91440 h 2124216"/>
                <a:gd name="connsiteX33" fmla="*/ 259080 w 1863090"/>
                <a:gd name="connsiteY33" fmla="*/ 137160 h 2124216"/>
                <a:gd name="connsiteX34" fmla="*/ 182880 w 1863090"/>
                <a:gd name="connsiteY34" fmla="*/ 114300 h 2124216"/>
                <a:gd name="connsiteX35" fmla="*/ 99060 w 1863090"/>
                <a:gd name="connsiteY35" fmla="*/ 114300 h 2124216"/>
                <a:gd name="connsiteX36" fmla="*/ 99060 w 1863090"/>
                <a:gd name="connsiteY36" fmla="*/ 15240 h 2124216"/>
                <a:gd name="connsiteX37" fmla="*/ 0 w 1863090"/>
                <a:gd name="connsiteY37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5860 w 1863090"/>
                <a:gd name="connsiteY12" fmla="*/ 1524000 h 2124216"/>
                <a:gd name="connsiteX13" fmla="*/ 1143000 w 1863090"/>
                <a:gd name="connsiteY13" fmla="*/ 1447800 h 2124216"/>
                <a:gd name="connsiteX14" fmla="*/ 1104900 w 1863090"/>
                <a:gd name="connsiteY14" fmla="*/ 1455420 h 2124216"/>
                <a:gd name="connsiteX15" fmla="*/ 1051560 w 1863090"/>
                <a:gd name="connsiteY15" fmla="*/ 1402080 h 2124216"/>
                <a:gd name="connsiteX16" fmla="*/ 1051560 w 1863090"/>
                <a:gd name="connsiteY16" fmla="*/ 1348740 h 2124216"/>
                <a:gd name="connsiteX17" fmla="*/ 1043940 w 1863090"/>
                <a:gd name="connsiteY17" fmla="*/ 1257300 h 2124216"/>
                <a:gd name="connsiteX18" fmla="*/ 998220 w 1863090"/>
                <a:gd name="connsiteY18" fmla="*/ 1257300 h 2124216"/>
                <a:gd name="connsiteX19" fmla="*/ 876300 w 1863090"/>
                <a:gd name="connsiteY19" fmla="*/ 1203960 h 2124216"/>
                <a:gd name="connsiteX20" fmla="*/ 815340 w 1863090"/>
                <a:gd name="connsiteY20" fmla="*/ 1104900 h 2124216"/>
                <a:gd name="connsiteX21" fmla="*/ 815340 w 1863090"/>
                <a:gd name="connsiteY21" fmla="*/ 1028700 h 2124216"/>
                <a:gd name="connsiteX22" fmla="*/ 815340 w 1863090"/>
                <a:gd name="connsiteY22" fmla="*/ 937260 h 2124216"/>
                <a:gd name="connsiteX23" fmla="*/ 784860 w 1863090"/>
                <a:gd name="connsiteY23" fmla="*/ 845820 h 2124216"/>
                <a:gd name="connsiteX24" fmla="*/ 754380 w 1863090"/>
                <a:gd name="connsiteY24" fmla="*/ 746760 h 2124216"/>
                <a:gd name="connsiteX25" fmla="*/ 716280 w 1863090"/>
                <a:gd name="connsiteY25" fmla="*/ 609600 h 2124216"/>
                <a:gd name="connsiteX26" fmla="*/ 685800 w 1863090"/>
                <a:gd name="connsiteY26" fmla="*/ 495300 h 2124216"/>
                <a:gd name="connsiteX27" fmla="*/ 640080 w 1863090"/>
                <a:gd name="connsiteY27" fmla="*/ 381000 h 2124216"/>
                <a:gd name="connsiteX28" fmla="*/ 548640 w 1863090"/>
                <a:gd name="connsiteY28" fmla="*/ 274320 h 2124216"/>
                <a:gd name="connsiteX29" fmla="*/ 457200 w 1863090"/>
                <a:gd name="connsiteY29" fmla="*/ 243840 h 2124216"/>
                <a:gd name="connsiteX30" fmla="*/ 434340 w 1863090"/>
                <a:gd name="connsiteY30" fmla="*/ 182880 h 2124216"/>
                <a:gd name="connsiteX31" fmla="*/ 381000 w 1863090"/>
                <a:gd name="connsiteY31" fmla="*/ 137160 h 2124216"/>
                <a:gd name="connsiteX32" fmla="*/ 320040 w 1863090"/>
                <a:gd name="connsiteY32" fmla="*/ 91440 h 2124216"/>
                <a:gd name="connsiteX33" fmla="*/ 259080 w 1863090"/>
                <a:gd name="connsiteY33" fmla="*/ 137160 h 2124216"/>
                <a:gd name="connsiteX34" fmla="*/ 182880 w 1863090"/>
                <a:gd name="connsiteY34" fmla="*/ 114300 h 2124216"/>
                <a:gd name="connsiteX35" fmla="*/ 99060 w 1863090"/>
                <a:gd name="connsiteY35" fmla="*/ 114300 h 2124216"/>
                <a:gd name="connsiteX36" fmla="*/ 99060 w 1863090"/>
                <a:gd name="connsiteY36" fmla="*/ 15240 h 2124216"/>
                <a:gd name="connsiteX37" fmla="*/ 0 w 1863090"/>
                <a:gd name="connsiteY37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5860 w 1863090"/>
                <a:gd name="connsiteY12" fmla="*/ 1524000 h 2124216"/>
                <a:gd name="connsiteX13" fmla="*/ 1143000 w 1863090"/>
                <a:gd name="connsiteY13" fmla="*/ 1447800 h 2124216"/>
                <a:gd name="connsiteX14" fmla="*/ 1104900 w 1863090"/>
                <a:gd name="connsiteY14" fmla="*/ 1455420 h 2124216"/>
                <a:gd name="connsiteX15" fmla="*/ 1051560 w 1863090"/>
                <a:gd name="connsiteY15" fmla="*/ 1402080 h 2124216"/>
                <a:gd name="connsiteX16" fmla="*/ 1051560 w 1863090"/>
                <a:gd name="connsiteY16" fmla="*/ 1348740 h 2124216"/>
                <a:gd name="connsiteX17" fmla="*/ 1043940 w 1863090"/>
                <a:gd name="connsiteY17" fmla="*/ 1257300 h 2124216"/>
                <a:gd name="connsiteX18" fmla="*/ 998220 w 1863090"/>
                <a:gd name="connsiteY18" fmla="*/ 1257300 h 2124216"/>
                <a:gd name="connsiteX19" fmla="*/ 876300 w 1863090"/>
                <a:gd name="connsiteY19" fmla="*/ 1203960 h 2124216"/>
                <a:gd name="connsiteX20" fmla="*/ 815340 w 1863090"/>
                <a:gd name="connsiteY20" fmla="*/ 1104900 h 2124216"/>
                <a:gd name="connsiteX21" fmla="*/ 815340 w 1863090"/>
                <a:gd name="connsiteY21" fmla="*/ 1028700 h 2124216"/>
                <a:gd name="connsiteX22" fmla="*/ 815340 w 1863090"/>
                <a:gd name="connsiteY22" fmla="*/ 937260 h 2124216"/>
                <a:gd name="connsiteX23" fmla="*/ 784860 w 1863090"/>
                <a:gd name="connsiteY23" fmla="*/ 845820 h 2124216"/>
                <a:gd name="connsiteX24" fmla="*/ 716280 w 1863090"/>
                <a:gd name="connsiteY24" fmla="*/ 609600 h 2124216"/>
                <a:gd name="connsiteX25" fmla="*/ 685800 w 1863090"/>
                <a:gd name="connsiteY25" fmla="*/ 495300 h 2124216"/>
                <a:gd name="connsiteX26" fmla="*/ 640080 w 1863090"/>
                <a:gd name="connsiteY26" fmla="*/ 381000 h 2124216"/>
                <a:gd name="connsiteX27" fmla="*/ 548640 w 1863090"/>
                <a:gd name="connsiteY27" fmla="*/ 274320 h 2124216"/>
                <a:gd name="connsiteX28" fmla="*/ 457200 w 1863090"/>
                <a:gd name="connsiteY28" fmla="*/ 243840 h 2124216"/>
                <a:gd name="connsiteX29" fmla="*/ 434340 w 1863090"/>
                <a:gd name="connsiteY29" fmla="*/ 182880 h 2124216"/>
                <a:gd name="connsiteX30" fmla="*/ 381000 w 1863090"/>
                <a:gd name="connsiteY30" fmla="*/ 137160 h 2124216"/>
                <a:gd name="connsiteX31" fmla="*/ 320040 w 1863090"/>
                <a:gd name="connsiteY31" fmla="*/ 91440 h 2124216"/>
                <a:gd name="connsiteX32" fmla="*/ 259080 w 1863090"/>
                <a:gd name="connsiteY32" fmla="*/ 137160 h 2124216"/>
                <a:gd name="connsiteX33" fmla="*/ 182880 w 1863090"/>
                <a:gd name="connsiteY33" fmla="*/ 114300 h 2124216"/>
                <a:gd name="connsiteX34" fmla="*/ 99060 w 1863090"/>
                <a:gd name="connsiteY34" fmla="*/ 114300 h 2124216"/>
                <a:gd name="connsiteX35" fmla="*/ 99060 w 1863090"/>
                <a:gd name="connsiteY35" fmla="*/ 15240 h 2124216"/>
                <a:gd name="connsiteX36" fmla="*/ 0 w 1863090"/>
                <a:gd name="connsiteY36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5860 w 1863090"/>
                <a:gd name="connsiteY12" fmla="*/ 1524000 h 2124216"/>
                <a:gd name="connsiteX13" fmla="*/ 1143000 w 1863090"/>
                <a:gd name="connsiteY13" fmla="*/ 1447800 h 2124216"/>
                <a:gd name="connsiteX14" fmla="*/ 1104900 w 1863090"/>
                <a:gd name="connsiteY14" fmla="*/ 1455420 h 2124216"/>
                <a:gd name="connsiteX15" fmla="*/ 1051560 w 1863090"/>
                <a:gd name="connsiteY15" fmla="*/ 1402080 h 2124216"/>
                <a:gd name="connsiteX16" fmla="*/ 1051560 w 1863090"/>
                <a:gd name="connsiteY16" fmla="*/ 1348740 h 2124216"/>
                <a:gd name="connsiteX17" fmla="*/ 1043940 w 1863090"/>
                <a:gd name="connsiteY17" fmla="*/ 1257300 h 2124216"/>
                <a:gd name="connsiteX18" fmla="*/ 998220 w 1863090"/>
                <a:gd name="connsiteY18" fmla="*/ 1257300 h 2124216"/>
                <a:gd name="connsiteX19" fmla="*/ 876300 w 1863090"/>
                <a:gd name="connsiteY19" fmla="*/ 1203960 h 2124216"/>
                <a:gd name="connsiteX20" fmla="*/ 815340 w 1863090"/>
                <a:gd name="connsiteY20" fmla="*/ 1104900 h 2124216"/>
                <a:gd name="connsiteX21" fmla="*/ 815340 w 1863090"/>
                <a:gd name="connsiteY21" fmla="*/ 1028700 h 2124216"/>
                <a:gd name="connsiteX22" fmla="*/ 815340 w 1863090"/>
                <a:gd name="connsiteY22" fmla="*/ 937260 h 2124216"/>
                <a:gd name="connsiteX23" fmla="*/ 781305 w 1863090"/>
                <a:gd name="connsiteY23" fmla="*/ 860496 h 2124216"/>
                <a:gd name="connsiteX24" fmla="*/ 784860 w 1863090"/>
                <a:gd name="connsiteY24" fmla="*/ 845820 h 2124216"/>
                <a:gd name="connsiteX25" fmla="*/ 716280 w 1863090"/>
                <a:gd name="connsiteY25" fmla="*/ 609600 h 2124216"/>
                <a:gd name="connsiteX26" fmla="*/ 685800 w 1863090"/>
                <a:gd name="connsiteY26" fmla="*/ 495300 h 2124216"/>
                <a:gd name="connsiteX27" fmla="*/ 640080 w 1863090"/>
                <a:gd name="connsiteY27" fmla="*/ 381000 h 2124216"/>
                <a:gd name="connsiteX28" fmla="*/ 548640 w 1863090"/>
                <a:gd name="connsiteY28" fmla="*/ 274320 h 2124216"/>
                <a:gd name="connsiteX29" fmla="*/ 457200 w 1863090"/>
                <a:gd name="connsiteY29" fmla="*/ 243840 h 2124216"/>
                <a:gd name="connsiteX30" fmla="*/ 434340 w 1863090"/>
                <a:gd name="connsiteY30" fmla="*/ 182880 h 2124216"/>
                <a:gd name="connsiteX31" fmla="*/ 381000 w 1863090"/>
                <a:gd name="connsiteY31" fmla="*/ 137160 h 2124216"/>
                <a:gd name="connsiteX32" fmla="*/ 320040 w 1863090"/>
                <a:gd name="connsiteY32" fmla="*/ 91440 h 2124216"/>
                <a:gd name="connsiteX33" fmla="*/ 259080 w 1863090"/>
                <a:gd name="connsiteY33" fmla="*/ 137160 h 2124216"/>
                <a:gd name="connsiteX34" fmla="*/ 182880 w 1863090"/>
                <a:gd name="connsiteY34" fmla="*/ 114300 h 2124216"/>
                <a:gd name="connsiteX35" fmla="*/ 99060 w 1863090"/>
                <a:gd name="connsiteY35" fmla="*/ 114300 h 2124216"/>
                <a:gd name="connsiteX36" fmla="*/ 99060 w 1863090"/>
                <a:gd name="connsiteY36" fmla="*/ 15240 h 2124216"/>
                <a:gd name="connsiteX37" fmla="*/ 0 w 1863090"/>
                <a:gd name="connsiteY37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5860 w 1863090"/>
                <a:gd name="connsiteY12" fmla="*/ 1524000 h 2124216"/>
                <a:gd name="connsiteX13" fmla="*/ 1143000 w 1863090"/>
                <a:gd name="connsiteY13" fmla="*/ 1447800 h 2124216"/>
                <a:gd name="connsiteX14" fmla="*/ 1104900 w 1863090"/>
                <a:gd name="connsiteY14" fmla="*/ 1455420 h 2124216"/>
                <a:gd name="connsiteX15" fmla="*/ 1051560 w 1863090"/>
                <a:gd name="connsiteY15" fmla="*/ 1402080 h 2124216"/>
                <a:gd name="connsiteX16" fmla="*/ 1051560 w 1863090"/>
                <a:gd name="connsiteY16" fmla="*/ 1348740 h 2124216"/>
                <a:gd name="connsiteX17" fmla="*/ 1043940 w 1863090"/>
                <a:gd name="connsiteY17" fmla="*/ 1257300 h 2124216"/>
                <a:gd name="connsiteX18" fmla="*/ 998220 w 1863090"/>
                <a:gd name="connsiteY18" fmla="*/ 1257300 h 2124216"/>
                <a:gd name="connsiteX19" fmla="*/ 876300 w 1863090"/>
                <a:gd name="connsiteY19" fmla="*/ 1203960 h 2124216"/>
                <a:gd name="connsiteX20" fmla="*/ 815340 w 1863090"/>
                <a:gd name="connsiteY20" fmla="*/ 1104900 h 2124216"/>
                <a:gd name="connsiteX21" fmla="*/ 815340 w 1863090"/>
                <a:gd name="connsiteY21" fmla="*/ 1028700 h 2124216"/>
                <a:gd name="connsiteX22" fmla="*/ 815340 w 1863090"/>
                <a:gd name="connsiteY22" fmla="*/ 937260 h 2124216"/>
                <a:gd name="connsiteX23" fmla="*/ 781305 w 1863090"/>
                <a:gd name="connsiteY23" fmla="*/ 860496 h 2124216"/>
                <a:gd name="connsiteX24" fmla="*/ 716280 w 1863090"/>
                <a:gd name="connsiteY24" fmla="*/ 609600 h 2124216"/>
                <a:gd name="connsiteX25" fmla="*/ 685800 w 1863090"/>
                <a:gd name="connsiteY25" fmla="*/ 495300 h 2124216"/>
                <a:gd name="connsiteX26" fmla="*/ 640080 w 1863090"/>
                <a:gd name="connsiteY26" fmla="*/ 381000 h 2124216"/>
                <a:gd name="connsiteX27" fmla="*/ 548640 w 1863090"/>
                <a:gd name="connsiteY27" fmla="*/ 274320 h 2124216"/>
                <a:gd name="connsiteX28" fmla="*/ 457200 w 1863090"/>
                <a:gd name="connsiteY28" fmla="*/ 243840 h 2124216"/>
                <a:gd name="connsiteX29" fmla="*/ 434340 w 1863090"/>
                <a:gd name="connsiteY29" fmla="*/ 182880 h 2124216"/>
                <a:gd name="connsiteX30" fmla="*/ 381000 w 1863090"/>
                <a:gd name="connsiteY30" fmla="*/ 137160 h 2124216"/>
                <a:gd name="connsiteX31" fmla="*/ 320040 w 1863090"/>
                <a:gd name="connsiteY31" fmla="*/ 91440 h 2124216"/>
                <a:gd name="connsiteX32" fmla="*/ 259080 w 1863090"/>
                <a:gd name="connsiteY32" fmla="*/ 137160 h 2124216"/>
                <a:gd name="connsiteX33" fmla="*/ 182880 w 1863090"/>
                <a:gd name="connsiteY33" fmla="*/ 114300 h 2124216"/>
                <a:gd name="connsiteX34" fmla="*/ 99060 w 1863090"/>
                <a:gd name="connsiteY34" fmla="*/ 114300 h 2124216"/>
                <a:gd name="connsiteX35" fmla="*/ 99060 w 1863090"/>
                <a:gd name="connsiteY35" fmla="*/ 15240 h 2124216"/>
                <a:gd name="connsiteX36" fmla="*/ 0 w 1863090"/>
                <a:gd name="connsiteY36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5860 w 1863090"/>
                <a:gd name="connsiteY12" fmla="*/ 1524000 h 2124216"/>
                <a:gd name="connsiteX13" fmla="*/ 1143000 w 1863090"/>
                <a:gd name="connsiteY13" fmla="*/ 1447800 h 2124216"/>
                <a:gd name="connsiteX14" fmla="*/ 1104900 w 1863090"/>
                <a:gd name="connsiteY14" fmla="*/ 1455420 h 2124216"/>
                <a:gd name="connsiteX15" fmla="*/ 1051560 w 1863090"/>
                <a:gd name="connsiteY15" fmla="*/ 1402080 h 2124216"/>
                <a:gd name="connsiteX16" fmla="*/ 1051560 w 1863090"/>
                <a:gd name="connsiteY16" fmla="*/ 1348740 h 2124216"/>
                <a:gd name="connsiteX17" fmla="*/ 1043940 w 1863090"/>
                <a:gd name="connsiteY17" fmla="*/ 1257300 h 2124216"/>
                <a:gd name="connsiteX18" fmla="*/ 998220 w 1863090"/>
                <a:gd name="connsiteY18" fmla="*/ 1257300 h 2124216"/>
                <a:gd name="connsiteX19" fmla="*/ 876300 w 1863090"/>
                <a:gd name="connsiteY19" fmla="*/ 1203960 h 2124216"/>
                <a:gd name="connsiteX20" fmla="*/ 815340 w 1863090"/>
                <a:gd name="connsiteY20" fmla="*/ 1104900 h 2124216"/>
                <a:gd name="connsiteX21" fmla="*/ 815340 w 1863090"/>
                <a:gd name="connsiteY21" fmla="*/ 1028700 h 2124216"/>
                <a:gd name="connsiteX22" fmla="*/ 815340 w 1863090"/>
                <a:gd name="connsiteY22" fmla="*/ 937260 h 2124216"/>
                <a:gd name="connsiteX23" fmla="*/ 716280 w 1863090"/>
                <a:gd name="connsiteY23" fmla="*/ 609600 h 2124216"/>
                <a:gd name="connsiteX24" fmla="*/ 685800 w 1863090"/>
                <a:gd name="connsiteY24" fmla="*/ 495300 h 2124216"/>
                <a:gd name="connsiteX25" fmla="*/ 640080 w 1863090"/>
                <a:gd name="connsiteY25" fmla="*/ 381000 h 2124216"/>
                <a:gd name="connsiteX26" fmla="*/ 548640 w 1863090"/>
                <a:gd name="connsiteY26" fmla="*/ 274320 h 2124216"/>
                <a:gd name="connsiteX27" fmla="*/ 457200 w 1863090"/>
                <a:gd name="connsiteY27" fmla="*/ 243840 h 2124216"/>
                <a:gd name="connsiteX28" fmla="*/ 434340 w 1863090"/>
                <a:gd name="connsiteY28" fmla="*/ 182880 h 2124216"/>
                <a:gd name="connsiteX29" fmla="*/ 381000 w 1863090"/>
                <a:gd name="connsiteY29" fmla="*/ 137160 h 2124216"/>
                <a:gd name="connsiteX30" fmla="*/ 320040 w 1863090"/>
                <a:gd name="connsiteY30" fmla="*/ 91440 h 2124216"/>
                <a:gd name="connsiteX31" fmla="*/ 259080 w 1863090"/>
                <a:gd name="connsiteY31" fmla="*/ 137160 h 2124216"/>
                <a:gd name="connsiteX32" fmla="*/ 182880 w 1863090"/>
                <a:gd name="connsiteY32" fmla="*/ 114300 h 2124216"/>
                <a:gd name="connsiteX33" fmla="*/ 99060 w 1863090"/>
                <a:gd name="connsiteY33" fmla="*/ 114300 h 2124216"/>
                <a:gd name="connsiteX34" fmla="*/ 99060 w 1863090"/>
                <a:gd name="connsiteY34" fmla="*/ 15240 h 2124216"/>
                <a:gd name="connsiteX35" fmla="*/ 0 w 1863090"/>
                <a:gd name="connsiteY35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5860 w 1863090"/>
                <a:gd name="connsiteY12" fmla="*/ 1524000 h 2124216"/>
                <a:gd name="connsiteX13" fmla="*/ 1143000 w 1863090"/>
                <a:gd name="connsiteY13" fmla="*/ 1447800 h 2124216"/>
                <a:gd name="connsiteX14" fmla="*/ 1104900 w 1863090"/>
                <a:gd name="connsiteY14" fmla="*/ 1455420 h 2124216"/>
                <a:gd name="connsiteX15" fmla="*/ 1051560 w 1863090"/>
                <a:gd name="connsiteY15" fmla="*/ 1402080 h 2124216"/>
                <a:gd name="connsiteX16" fmla="*/ 1051560 w 1863090"/>
                <a:gd name="connsiteY16" fmla="*/ 1348740 h 2124216"/>
                <a:gd name="connsiteX17" fmla="*/ 1043940 w 1863090"/>
                <a:gd name="connsiteY17" fmla="*/ 1257300 h 2124216"/>
                <a:gd name="connsiteX18" fmla="*/ 998220 w 1863090"/>
                <a:gd name="connsiteY18" fmla="*/ 1257300 h 2124216"/>
                <a:gd name="connsiteX19" fmla="*/ 876300 w 1863090"/>
                <a:gd name="connsiteY19" fmla="*/ 1203960 h 2124216"/>
                <a:gd name="connsiteX20" fmla="*/ 815340 w 1863090"/>
                <a:gd name="connsiteY20" fmla="*/ 1104900 h 2124216"/>
                <a:gd name="connsiteX21" fmla="*/ 815340 w 1863090"/>
                <a:gd name="connsiteY21" fmla="*/ 1028700 h 2124216"/>
                <a:gd name="connsiteX22" fmla="*/ 716280 w 1863090"/>
                <a:gd name="connsiteY22" fmla="*/ 609600 h 2124216"/>
                <a:gd name="connsiteX23" fmla="*/ 685800 w 1863090"/>
                <a:gd name="connsiteY23" fmla="*/ 495300 h 2124216"/>
                <a:gd name="connsiteX24" fmla="*/ 640080 w 1863090"/>
                <a:gd name="connsiteY24" fmla="*/ 381000 h 2124216"/>
                <a:gd name="connsiteX25" fmla="*/ 548640 w 1863090"/>
                <a:gd name="connsiteY25" fmla="*/ 274320 h 2124216"/>
                <a:gd name="connsiteX26" fmla="*/ 457200 w 1863090"/>
                <a:gd name="connsiteY26" fmla="*/ 243840 h 2124216"/>
                <a:gd name="connsiteX27" fmla="*/ 434340 w 1863090"/>
                <a:gd name="connsiteY27" fmla="*/ 182880 h 2124216"/>
                <a:gd name="connsiteX28" fmla="*/ 381000 w 1863090"/>
                <a:gd name="connsiteY28" fmla="*/ 137160 h 2124216"/>
                <a:gd name="connsiteX29" fmla="*/ 320040 w 1863090"/>
                <a:gd name="connsiteY29" fmla="*/ 91440 h 2124216"/>
                <a:gd name="connsiteX30" fmla="*/ 259080 w 1863090"/>
                <a:gd name="connsiteY30" fmla="*/ 137160 h 2124216"/>
                <a:gd name="connsiteX31" fmla="*/ 182880 w 1863090"/>
                <a:gd name="connsiteY31" fmla="*/ 114300 h 2124216"/>
                <a:gd name="connsiteX32" fmla="*/ 99060 w 1863090"/>
                <a:gd name="connsiteY32" fmla="*/ 114300 h 2124216"/>
                <a:gd name="connsiteX33" fmla="*/ 99060 w 1863090"/>
                <a:gd name="connsiteY33" fmla="*/ 15240 h 2124216"/>
                <a:gd name="connsiteX34" fmla="*/ 0 w 1863090"/>
                <a:gd name="connsiteY34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5860 w 1863090"/>
                <a:gd name="connsiteY12" fmla="*/ 1524000 h 2124216"/>
                <a:gd name="connsiteX13" fmla="*/ 1143000 w 1863090"/>
                <a:gd name="connsiteY13" fmla="*/ 1447800 h 2124216"/>
                <a:gd name="connsiteX14" fmla="*/ 1104900 w 1863090"/>
                <a:gd name="connsiteY14" fmla="*/ 1455420 h 2124216"/>
                <a:gd name="connsiteX15" fmla="*/ 1051560 w 1863090"/>
                <a:gd name="connsiteY15" fmla="*/ 1402080 h 2124216"/>
                <a:gd name="connsiteX16" fmla="*/ 1051560 w 1863090"/>
                <a:gd name="connsiteY16" fmla="*/ 1348740 h 2124216"/>
                <a:gd name="connsiteX17" fmla="*/ 1043940 w 1863090"/>
                <a:gd name="connsiteY17" fmla="*/ 1257300 h 2124216"/>
                <a:gd name="connsiteX18" fmla="*/ 998220 w 1863090"/>
                <a:gd name="connsiteY18" fmla="*/ 1257300 h 2124216"/>
                <a:gd name="connsiteX19" fmla="*/ 876300 w 1863090"/>
                <a:gd name="connsiteY19" fmla="*/ 1203960 h 2124216"/>
                <a:gd name="connsiteX20" fmla="*/ 815340 w 1863090"/>
                <a:gd name="connsiteY20" fmla="*/ 1104900 h 2124216"/>
                <a:gd name="connsiteX21" fmla="*/ 716280 w 1863090"/>
                <a:gd name="connsiteY21" fmla="*/ 609600 h 2124216"/>
                <a:gd name="connsiteX22" fmla="*/ 685800 w 1863090"/>
                <a:gd name="connsiteY22" fmla="*/ 495300 h 2124216"/>
                <a:gd name="connsiteX23" fmla="*/ 640080 w 1863090"/>
                <a:gd name="connsiteY23" fmla="*/ 381000 h 2124216"/>
                <a:gd name="connsiteX24" fmla="*/ 548640 w 1863090"/>
                <a:gd name="connsiteY24" fmla="*/ 274320 h 2124216"/>
                <a:gd name="connsiteX25" fmla="*/ 457200 w 1863090"/>
                <a:gd name="connsiteY25" fmla="*/ 243840 h 2124216"/>
                <a:gd name="connsiteX26" fmla="*/ 434340 w 1863090"/>
                <a:gd name="connsiteY26" fmla="*/ 182880 h 2124216"/>
                <a:gd name="connsiteX27" fmla="*/ 381000 w 1863090"/>
                <a:gd name="connsiteY27" fmla="*/ 137160 h 2124216"/>
                <a:gd name="connsiteX28" fmla="*/ 320040 w 1863090"/>
                <a:gd name="connsiteY28" fmla="*/ 91440 h 2124216"/>
                <a:gd name="connsiteX29" fmla="*/ 259080 w 1863090"/>
                <a:gd name="connsiteY29" fmla="*/ 137160 h 2124216"/>
                <a:gd name="connsiteX30" fmla="*/ 182880 w 1863090"/>
                <a:gd name="connsiteY30" fmla="*/ 114300 h 2124216"/>
                <a:gd name="connsiteX31" fmla="*/ 99060 w 1863090"/>
                <a:gd name="connsiteY31" fmla="*/ 114300 h 2124216"/>
                <a:gd name="connsiteX32" fmla="*/ 99060 w 1863090"/>
                <a:gd name="connsiteY32" fmla="*/ 15240 h 2124216"/>
                <a:gd name="connsiteX33" fmla="*/ 0 w 1863090"/>
                <a:gd name="connsiteY33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5860 w 1863090"/>
                <a:gd name="connsiteY12" fmla="*/ 1524000 h 2124216"/>
                <a:gd name="connsiteX13" fmla="*/ 1143000 w 1863090"/>
                <a:gd name="connsiteY13" fmla="*/ 1447800 h 2124216"/>
                <a:gd name="connsiteX14" fmla="*/ 1104900 w 1863090"/>
                <a:gd name="connsiteY14" fmla="*/ 1455420 h 2124216"/>
                <a:gd name="connsiteX15" fmla="*/ 1051560 w 1863090"/>
                <a:gd name="connsiteY15" fmla="*/ 1402080 h 2124216"/>
                <a:gd name="connsiteX16" fmla="*/ 1051560 w 1863090"/>
                <a:gd name="connsiteY16" fmla="*/ 1348740 h 2124216"/>
                <a:gd name="connsiteX17" fmla="*/ 1043940 w 1863090"/>
                <a:gd name="connsiteY17" fmla="*/ 1257300 h 2124216"/>
                <a:gd name="connsiteX18" fmla="*/ 998220 w 1863090"/>
                <a:gd name="connsiteY18" fmla="*/ 1257300 h 2124216"/>
                <a:gd name="connsiteX19" fmla="*/ 876300 w 1863090"/>
                <a:gd name="connsiteY19" fmla="*/ 1203960 h 2124216"/>
                <a:gd name="connsiteX20" fmla="*/ 716280 w 1863090"/>
                <a:gd name="connsiteY20" fmla="*/ 609600 h 2124216"/>
                <a:gd name="connsiteX21" fmla="*/ 685800 w 1863090"/>
                <a:gd name="connsiteY21" fmla="*/ 495300 h 2124216"/>
                <a:gd name="connsiteX22" fmla="*/ 640080 w 1863090"/>
                <a:gd name="connsiteY22" fmla="*/ 381000 h 2124216"/>
                <a:gd name="connsiteX23" fmla="*/ 548640 w 1863090"/>
                <a:gd name="connsiteY23" fmla="*/ 274320 h 2124216"/>
                <a:gd name="connsiteX24" fmla="*/ 457200 w 1863090"/>
                <a:gd name="connsiteY24" fmla="*/ 243840 h 2124216"/>
                <a:gd name="connsiteX25" fmla="*/ 434340 w 1863090"/>
                <a:gd name="connsiteY25" fmla="*/ 182880 h 2124216"/>
                <a:gd name="connsiteX26" fmla="*/ 381000 w 1863090"/>
                <a:gd name="connsiteY26" fmla="*/ 137160 h 2124216"/>
                <a:gd name="connsiteX27" fmla="*/ 320040 w 1863090"/>
                <a:gd name="connsiteY27" fmla="*/ 91440 h 2124216"/>
                <a:gd name="connsiteX28" fmla="*/ 259080 w 1863090"/>
                <a:gd name="connsiteY28" fmla="*/ 137160 h 2124216"/>
                <a:gd name="connsiteX29" fmla="*/ 182880 w 1863090"/>
                <a:gd name="connsiteY29" fmla="*/ 114300 h 2124216"/>
                <a:gd name="connsiteX30" fmla="*/ 99060 w 1863090"/>
                <a:gd name="connsiteY30" fmla="*/ 114300 h 2124216"/>
                <a:gd name="connsiteX31" fmla="*/ 99060 w 1863090"/>
                <a:gd name="connsiteY31" fmla="*/ 15240 h 2124216"/>
                <a:gd name="connsiteX32" fmla="*/ 0 w 1863090"/>
                <a:gd name="connsiteY32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5860 w 1863090"/>
                <a:gd name="connsiteY12" fmla="*/ 1524000 h 2124216"/>
                <a:gd name="connsiteX13" fmla="*/ 1143000 w 1863090"/>
                <a:gd name="connsiteY13" fmla="*/ 1447800 h 2124216"/>
                <a:gd name="connsiteX14" fmla="*/ 1104900 w 1863090"/>
                <a:gd name="connsiteY14" fmla="*/ 1455420 h 2124216"/>
                <a:gd name="connsiteX15" fmla="*/ 1051560 w 1863090"/>
                <a:gd name="connsiteY15" fmla="*/ 1402080 h 2124216"/>
                <a:gd name="connsiteX16" fmla="*/ 1051560 w 1863090"/>
                <a:gd name="connsiteY16" fmla="*/ 1348740 h 2124216"/>
                <a:gd name="connsiteX17" fmla="*/ 1043940 w 1863090"/>
                <a:gd name="connsiteY17" fmla="*/ 1257300 h 2124216"/>
                <a:gd name="connsiteX18" fmla="*/ 998220 w 1863090"/>
                <a:gd name="connsiteY18" fmla="*/ 1257300 h 2124216"/>
                <a:gd name="connsiteX19" fmla="*/ 716280 w 1863090"/>
                <a:gd name="connsiteY19" fmla="*/ 609600 h 2124216"/>
                <a:gd name="connsiteX20" fmla="*/ 685800 w 1863090"/>
                <a:gd name="connsiteY20" fmla="*/ 495300 h 2124216"/>
                <a:gd name="connsiteX21" fmla="*/ 640080 w 1863090"/>
                <a:gd name="connsiteY21" fmla="*/ 381000 h 2124216"/>
                <a:gd name="connsiteX22" fmla="*/ 548640 w 1863090"/>
                <a:gd name="connsiteY22" fmla="*/ 274320 h 2124216"/>
                <a:gd name="connsiteX23" fmla="*/ 457200 w 1863090"/>
                <a:gd name="connsiteY23" fmla="*/ 243840 h 2124216"/>
                <a:gd name="connsiteX24" fmla="*/ 434340 w 1863090"/>
                <a:gd name="connsiteY24" fmla="*/ 182880 h 2124216"/>
                <a:gd name="connsiteX25" fmla="*/ 381000 w 1863090"/>
                <a:gd name="connsiteY25" fmla="*/ 137160 h 2124216"/>
                <a:gd name="connsiteX26" fmla="*/ 320040 w 1863090"/>
                <a:gd name="connsiteY26" fmla="*/ 91440 h 2124216"/>
                <a:gd name="connsiteX27" fmla="*/ 259080 w 1863090"/>
                <a:gd name="connsiteY27" fmla="*/ 137160 h 2124216"/>
                <a:gd name="connsiteX28" fmla="*/ 182880 w 1863090"/>
                <a:gd name="connsiteY28" fmla="*/ 114300 h 2124216"/>
                <a:gd name="connsiteX29" fmla="*/ 99060 w 1863090"/>
                <a:gd name="connsiteY29" fmla="*/ 114300 h 2124216"/>
                <a:gd name="connsiteX30" fmla="*/ 99060 w 1863090"/>
                <a:gd name="connsiteY30" fmla="*/ 15240 h 2124216"/>
                <a:gd name="connsiteX31" fmla="*/ 0 w 1863090"/>
                <a:gd name="connsiteY31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5860 w 1863090"/>
                <a:gd name="connsiteY12" fmla="*/ 1524000 h 2124216"/>
                <a:gd name="connsiteX13" fmla="*/ 1143000 w 1863090"/>
                <a:gd name="connsiteY13" fmla="*/ 1447800 h 2124216"/>
                <a:gd name="connsiteX14" fmla="*/ 1104900 w 1863090"/>
                <a:gd name="connsiteY14" fmla="*/ 1455420 h 2124216"/>
                <a:gd name="connsiteX15" fmla="*/ 1051560 w 1863090"/>
                <a:gd name="connsiteY15" fmla="*/ 1402080 h 2124216"/>
                <a:gd name="connsiteX16" fmla="*/ 1051560 w 1863090"/>
                <a:gd name="connsiteY16" fmla="*/ 1348740 h 2124216"/>
                <a:gd name="connsiteX17" fmla="*/ 1043940 w 1863090"/>
                <a:gd name="connsiteY17" fmla="*/ 1257300 h 2124216"/>
                <a:gd name="connsiteX18" fmla="*/ 716280 w 1863090"/>
                <a:gd name="connsiteY18" fmla="*/ 609600 h 2124216"/>
                <a:gd name="connsiteX19" fmla="*/ 685800 w 1863090"/>
                <a:gd name="connsiteY19" fmla="*/ 495300 h 2124216"/>
                <a:gd name="connsiteX20" fmla="*/ 640080 w 1863090"/>
                <a:gd name="connsiteY20" fmla="*/ 381000 h 2124216"/>
                <a:gd name="connsiteX21" fmla="*/ 548640 w 1863090"/>
                <a:gd name="connsiteY21" fmla="*/ 274320 h 2124216"/>
                <a:gd name="connsiteX22" fmla="*/ 457200 w 1863090"/>
                <a:gd name="connsiteY22" fmla="*/ 243840 h 2124216"/>
                <a:gd name="connsiteX23" fmla="*/ 434340 w 1863090"/>
                <a:gd name="connsiteY23" fmla="*/ 182880 h 2124216"/>
                <a:gd name="connsiteX24" fmla="*/ 381000 w 1863090"/>
                <a:gd name="connsiteY24" fmla="*/ 137160 h 2124216"/>
                <a:gd name="connsiteX25" fmla="*/ 320040 w 1863090"/>
                <a:gd name="connsiteY25" fmla="*/ 91440 h 2124216"/>
                <a:gd name="connsiteX26" fmla="*/ 259080 w 1863090"/>
                <a:gd name="connsiteY26" fmla="*/ 137160 h 2124216"/>
                <a:gd name="connsiteX27" fmla="*/ 182880 w 1863090"/>
                <a:gd name="connsiteY27" fmla="*/ 114300 h 2124216"/>
                <a:gd name="connsiteX28" fmla="*/ 99060 w 1863090"/>
                <a:gd name="connsiteY28" fmla="*/ 114300 h 2124216"/>
                <a:gd name="connsiteX29" fmla="*/ 99060 w 1863090"/>
                <a:gd name="connsiteY29" fmla="*/ 15240 h 2124216"/>
                <a:gd name="connsiteX30" fmla="*/ 0 w 1863090"/>
                <a:gd name="connsiteY30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5860 w 1863090"/>
                <a:gd name="connsiteY12" fmla="*/ 1524000 h 2124216"/>
                <a:gd name="connsiteX13" fmla="*/ 1143000 w 1863090"/>
                <a:gd name="connsiteY13" fmla="*/ 1447800 h 2124216"/>
                <a:gd name="connsiteX14" fmla="*/ 1104900 w 1863090"/>
                <a:gd name="connsiteY14" fmla="*/ 1455420 h 2124216"/>
                <a:gd name="connsiteX15" fmla="*/ 1051560 w 1863090"/>
                <a:gd name="connsiteY15" fmla="*/ 1402080 h 2124216"/>
                <a:gd name="connsiteX16" fmla="*/ 1043940 w 1863090"/>
                <a:gd name="connsiteY16" fmla="*/ 1257300 h 2124216"/>
                <a:gd name="connsiteX17" fmla="*/ 716280 w 1863090"/>
                <a:gd name="connsiteY17" fmla="*/ 609600 h 2124216"/>
                <a:gd name="connsiteX18" fmla="*/ 685800 w 1863090"/>
                <a:gd name="connsiteY18" fmla="*/ 495300 h 2124216"/>
                <a:gd name="connsiteX19" fmla="*/ 640080 w 1863090"/>
                <a:gd name="connsiteY19" fmla="*/ 381000 h 2124216"/>
                <a:gd name="connsiteX20" fmla="*/ 548640 w 1863090"/>
                <a:gd name="connsiteY20" fmla="*/ 274320 h 2124216"/>
                <a:gd name="connsiteX21" fmla="*/ 457200 w 1863090"/>
                <a:gd name="connsiteY21" fmla="*/ 243840 h 2124216"/>
                <a:gd name="connsiteX22" fmla="*/ 434340 w 1863090"/>
                <a:gd name="connsiteY22" fmla="*/ 182880 h 2124216"/>
                <a:gd name="connsiteX23" fmla="*/ 381000 w 1863090"/>
                <a:gd name="connsiteY23" fmla="*/ 137160 h 2124216"/>
                <a:gd name="connsiteX24" fmla="*/ 320040 w 1863090"/>
                <a:gd name="connsiteY24" fmla="*/ 91440 h 2124216"/>
                <a:gd name="connsiteX25" fmla="*/ 259080 w 1863090"/>
                <a:gd name="connsiteY25" fmla="*/ 137160 h 2124216"/>
                <a:gd name="connsiteX26" fmla="*/ 182880 w 1863090"/>
                <a:gd name="connsiteY26" fmla="*/ 114300 h 2124216"/>
                <a:gd name="connsiteX27" fmla="*/ 99060 w 1863090"/>
                <a:gd name="connsiteY27" fmla="*/ 114300 h 2124216"/>
                <a:gd name="connsiteX28" fmla="*/ 99060 w 1863090"/>
                <a:gd name="connsiteY28" fmla="*/ 15240 h 2124216"/>
                <a:gd name="connsiteX29" fmla="*/ 0 w 1863090"/>
                <a:gd name="connsiteY29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5860 w 1863090"/>
                <a:gd name="connsiteY12" fmla="*/ 1524000 h 2124216"/>
                <a:gd name="connsiteX13" fmla="*/ 1143000 w 1863090"/>
                <a:gd name="connsiteY13" fmla="*/ 1447800 h 2124216"/>
                <a:gd name="connsiteX14" fmla="*/ 1104900 w 1863090"/>
                <a:gd name="connsiteY14" fmla="*/ 1455420 h 2124216"/>
                <a:gd name="connsiteX15" fmla="*/ 1043940 w 1863090"/>
                <a:gd name="connsiteY15" fmla="*/ 1257300 h 2124216"/>
                <a:gd name="connsiteX16" fmla="*/ 716280 w 1863090"/>
                <a:gd name="connsiteY16" fmla="*/ 609600 h 2124216"/>
                <a:gd name="connsiteX17" fmla="*/ 685800 w 1863090"/>
                <a:gd name="connsiteY17" fmla="*/ 495300 h 2124216"/>
                <a:gd name="connsiteX18" fmla="*/ 640080 w 1863090"/>
                <a:gd name="connsiteY18" fmla="*/ 381000 h 2124216"/>
                <a:gd name="connsiteX19" fmla="*/ 548640 w 1863090"/>
                <a:gd name="connsiteY19" fmla="*/ 274320 h 2124216"/>
                <a:gd name="connsiteX20" fmla="*/ 457200 w 1863090"/>
                <a:gd name="connsiteY20" fmla="*/ 243840 h 2124216"/>
                <a:gd name="connsiteX21" fmla="*/ 434340 w 1863090"/>
                <a:gd name="connsiteY21" fmla="*/ 182880 h 2124216"/>
                <a:gd name="connsiteX22" fmla="*/ 381000 w 1863090"/>
                <a:gd name="connsiteY22" fmla="*/ 137160 h 2124216"/>
                <a:gd name="connsiteX23" fmla="*/ 320040 w 1863090"/>
                <a:gd name="connsiteY23" fmla="*/ 91440 h 2124216"/>
                <a:gd name="connsiteX24" fmla="*/ 259080 w 1863090"/>
                <a:gd name="connsiteY24" fmla="*/ 137160 h 2124216"/>
                <a:gd name="connsiteX25" fmla="*/ 182880 w 1863090"/>
                <a:gd name="connsiteY25" fmla="*/ 114300 h 2124216"/>
                <a:gd name="connsiteX26" fmla="*/ 99060 w 1863090"/>
                <a:gd name="connsiteY26" fmla="*/ 114300 h 2124216"/>
                <a:gd name="connsiteX27" fmla="*/ 99060 w 1863090"/>
                <a:gd name="connsiteY27" fmla="*/ 15240 h 2124216"/>
                <a:gd name="connsiteX28" fmla="*/ 0 w 1863090"/>
                <a:gd name="connsiteY28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5860 w 1863090"/>
                <a:gd name="connsiteY12" fmla="*/ 1524000 h 2124216"/>
                <a:gd name="connsiteX13" fmla="*/ 1143000 w 1863090"/>
                <a:gd name="connsiteY13" fmla="*/ 1447800 h 2124216"/>
                <a:gd name="connsiteX14" fmla="*/ 1125743 w 1863090"/>
                <a:gd name="connsiteY14" fmla="*/ 1446860 h 2124216"/>
                <a:gd name="connsiteX15" fmla="*/ 1104900 w 1863090"/>
                <a:gd name="connsiteY15" fmla="*/ 1455420 h 2124216"/>
                <a:gd name="connsiteX16" fmla="*/ 1043940 w 1863090"/>
                <a:gd name="connsiteY16" fmla="*/ 1257300 h 2124216"/>
                <a:gd name="connsiteX17" fmla="*/ 716280 w 1863090"/>
                <a:gd name="connsiteY17" fmla="*/ 609600 h 2124216"/>
                <a:gd name="connsiteX18" fmla="*/ 685800 w 1863090"/>
                <a:gd name="connsiteY18" fmla="*/ 495300 h 2124216"/>
                <a:gd name="connsiteX19" fmla="*/ 640080 w 1863090"/>
                <a:gd name="connsiteY19" fmla="*/ 381000 h 2124216"/>
                <a:gd name="connsiteX20" fmla="*/ 548640 w 1863090"/>
                <a:gd name="connsiteY20" fmla="*/ 274320 h 2124216"/>
                <a:gd name="connsiteX21" fmla="*/ 457200 w 1863090"/>
                <a:gd name="connsiteY21" fmla="*/ 243840 h 2124216"/>
                <a:gd name="connsiteX22" fmla="*/ 434340 w 1863090"/>
                <a:gd name="connsiteY22" fmla="*/ 182880 h 2124216"/>
                <a:gd name="connsiteX23" fmla="*/ 381000 w 1863090"/>
                <a:gd name="connsiteY23" fmla="*/ 137160 h 2124216"/>
                <a:gd name="connsiteX24" fmla="*/ 320040 w 1863090"/>
                <a:gd name="connsiteY24" fmla="*/ 91440 h 2124216"/>
                <a:gd name="connsiteX25" fmla="*/ 259080 w 1863090"/>
                <a:gd name="connsiteY25" fmla="*/ 137160 h 2124216"/>
                <a:gd name="connsiteX26" fmla="*/ 182880 w 1863090"/>
                <a:gd name="connsiteY26" fmla="*/ 114300 h 2124216"/>
                <a:gd name="connsiteX27" fmla="*/ 99060 w 1863090"/>
                <a:gd name="connsiteY27" fmla="*/ 114300 h 2124216"/>
                <a:gd name="connsiteX28" fmla="*/ 99060 w 1863090"/>
                <a:gd name="connsiteY28" fmla="*/ 15240 h 2124216"/>
                <a:gd name="connsiteX29" fmla="*/ 0 w 1863090"/>
                <a:gd name="connsiteY29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5860 w 1863090"/>
                <a:gd name="connsiteY12" fmla="*/ 1524000 h 2124216"/>
                <a:gd name="connsiteX13" fmla="*/ 1143000 w 1863090"/>
                <a:gd name="connsiteY13" fmla="*/ 1447800 h 2124216"/>
                <a:gd name="connsiteX14" fmla="*/ 1125743 w 1863090"/>
                <a:gd name="connsiteY14" fmla="*/ 1446860 h 2124216"/>
                <a:gd name="connsiteX15" fmla="*/ 1043940 w 1863090"/>
                <a:gd name="connsiteY15" fmla="*/ 1257300 h 2124216"/>
                <a:gd name="connsiteX16" fmla="*/ 716280 w 1863090"/>
                <a:gd name="connsiteY16" fmla="*/ 609600 h 2124216"/>
                <a:gd name="connsiteX17" fmla="*/ 685800 w 1863090"/>
                <a:gd name="connsiteY17" fmla="*/ 495300 h 2124216"/>
                <a:gd name="connsiteX18" fmla="*/ 640080 w 1863090"/>
                <a:gd name="connsiteY18" fmla="*/ 381000 h 2124216"/>
                <a:gd name="connsiteX19" fmla="*/ 548640 w 1863090"/>
                <a:gd name="connsiteY19" fmla="*/ 274320 h 2124216"/>
                <a:gd name="connsiteX20" fmla="*/ 457200 w 1863090"/>
                <a:gd name="connsiteY20" fmla="*/ 243840 h 2124216"/>
                <a:gd name="connsiteX21" fmla="*/ 434340 w 1863090"/>
                <a:gd name="connsiteY21" fmla="*/ 182880 h 2124216"/>
                <a:gd name="connsiteX22" fmla="*/ 381000 w 1863090"/>
                <a:gd name="connsiteY22" fmla="*/ 137160 h 2124216"/>
                <a:gd name="connsiteX23" fmla="*/ 320040 w 1863090"/>
                <a:gd name="connsiteY23" fmla="*/ 91440 h 2124216"/>
                <a:gd name="connsiteX24" fmla="*/ 259080 w 1863090"/>
                <a:gd name="connsiteY24" fmla="*/ 137160 h 2124216"/>
                <a:gd name="connsiteX25" fmla="*/ 182880 w 1863090"/>
                <a:gd name="connsiteY25" fmla="*/ 114300 h 2124216"/>
                <a:gd name="connsiteX26" fmla="*/ 99060 w 1863090"/>
                <a:gd name="connsiteY26" fmla="*/ 114300 h 2124216"/>
                <a:gd name="connsiteX27" fmla="*/ 99060 w 1863090"/>
                <a:gd name="connsiteY27" fmla="*/ 15240 h 2124216"/>
                <a:gd name="connsiteX28" fmla="*/ 0 w 1863090"/>
                <a:gd name="connsiteY28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5860 w 1863090"/>
                <a:gd name="connsiteY12" fmla="*/ 1524000 h 2124216"/>
                <a:gd name="connsiteX13" fmla="*/ 1143000 w 1863090"/>
                <a:gd name="connsiteY13" fmla="*/ 1447800 h 2124216"/>
                <a:gd name="connsiteX14" fmla="*/ 1043940 w 1863090"/>
                <a:gd name="connsiteY14" fmla="*/ 1257300 h 2124216"/>
                <a:gd name="connsiteX15" fmla="*/ 716280 w 1863090"/>
                <a:gd name="connsiteY15" fmla="*/ 609600 h 2124216"/>
                <a:gd name="connsiteX16" fmla="*/ 685800 w 1863090"/>
                <a:gd name="connsiteY16" fmla="*/ 495300 h 2124216"/>
                <a:gd name="connsiteX17" fmla="*/ 640080 w 1863090"/>
                <a:gd name="connsiteY17" fmla="*/ 381000 h 2124216"/>
                <a:gd name="connsiteX18" fmla="*/ 548640 w 1863090"/>
                <a:gd name="connsiteY18" fmla="*/ 274320 h 2124216"/>
                <a:gd name="connsiteX19" fmla="*/ 457200 w 1863090"/>
                <a:gd name="connsiteY19" fmla="*/ 243840 h 2124216"/>
                <a:gd name="connsiteX20" fmla="*/ 434340 w 1863090"/>
                <a:gd name="connsiteY20" fmla="*/ 182880 h 2124216"/>
                <a:gd name="connsiteX21" fmla="*/ 381000 w 1863090"/>
                <a:gd name="connsiteY21" fmla="*/ 137160 h 2124216"/>
                <a:gd name="connsiteX22" fmla="*/ 320040 w 1863090"/>
                <a:gd name="connsiteY22" fmla="*/ 91440 h 2124216"/>
                <a:gd name="connsiteX23" fmla="*/ 259080 w 1863090"/>
                <a:gd name="connsiteY23" fmla="*/ 137160 h 2124216"/>
                <a:gd name="connsiteX24" fmla="*/ 182880 w 1863090"/>
                <a:gd name="connsiteY24" fmla="*/ 114300 h 2124216"/>
                <a:gd name="connsiteX25" fmla="*/ 99060 w 1863090"/>
                <a:gd name="connsiteY25" fmla="*/ 114300 h 2124216"/>
                <a:gd name="connsiteX26" fmla="*/ 99060 w 1863090"/>
                <a:gd name="connsiteY26" fmla="*/ 15240 h 2124216"/>
                <a:gd name="connsiteX27" fmla="*/ 0 w 1863090"/>
                <a:gd name="connsiteY27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5860 w 1863090"/>
                <a:gd name="connsiteY12" fmla="*/ 1524000 h 2124216"/>
                <a:gd name="connsiteX13" fmla="*/ 1043940 w 1863090"/>
                <a:gd name="connsiteY13" fmla="*/ 1257300 h 2124216"/>
                <a:gd name="connsiteX14" fmla="*/ 716280 w 1863090"/>
                <a:gd name="connsiteY14" fmla="*/ 609600 h 2124216"/>
                <a:gd name="connsiteX15" fmla="*/ 685800 w 1863090"/>
                <a:gd name="connsiteY15" fmla="*/ 495300 h 2124216"/>
                <a:gd name="connsiteX16" fmla="*/ 640080 w 1863090"/>
                <a:gd name="connsiteY16" fmla="*/ 381000 h 2124216"/>
                <a:gd name="connsiteX17" fmla="*/ 548640 w 1863090"/>
                <a:gd name="connsiteY17" fmla="*/ 274320 h 2124216"/>
                <a:gd name="connsiteX18" fmla="*/ 457200 w 1863090"/>
                <a:gd name="connsiteY18" fmla="*/ 243840 h 2124216"/>
                <a:gd name="connsiteX19" fmla="*/ 434340 w 1863090"/>
                <a:gd name="connsiteY19" fmla="*/ 182880 h 2124216"/>
                <a:gd name="connsiteX20" fmla="*/ 381000 w 1863090"/>
                <a:gd name="connsiteY20" fmla="*/ 137160 h 2124216"/>
                <a:gd name="connsiteX21" fmla="*/ 320040 w 1863090"/>
                <a:gd name="connsiteY21" fmla="*/ 91440 h 2124216"/>
                <a:gd name="connsiteX22" fmla="*/ 259080 w 1863090"/>
                <a:gd name="connsiteY22" fmla="*/ 137160 h 2124216"/>
                <a:gd name="connsiteX23" fmla="*/ 182880 w 1863090"/>
                <a:gd name="connsiteY23" fmla="*/ 114300 h 2124216"/>
                <a:gd name="connsiteX24" fmla="*/ 99060 w 1863090"/>
                <a:gd name="connsiteY24" fmla="*/ 114300 h 2124216"/>
                <a:gd name="connsiteX25" fmla="*/ 99060 w 1863090"/>
                <a:gd name="connsiteY25" fmla="*/ 15240 h 2124216"/>
                <a:gd name="connsiteX26" fmla="*/ 0 w 1863090"/>
                <a:gd name="connsiteY26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043940 w 1863090"/>
                <a:gd name="connsiteY12" fmla="*/ 1257300 h 2124216"/>
                <a:gd name="connsiteX13" fmla="*/ 716280 w 1863090"/>
                <a:gd name="connsiteY13" fmla="*/ 609600 h 2124216"/>
                <a:gd name="connsiteX14" fmla="*/ 685800 w 1863090"/>
                <a:gd name="connsiteY14" fmla="*/ 495300 h 2124216"/>
                <a:gd name="connsiteX15" fmla="*/ 640080 w 1863090"/>
                <a:gd name="connsiteY15" fmla="*/ 381000 h 2124216"/>
                <a:gd name="connsiteX16" fmla="*/ 548640 w 1863090"/>
                <a:gd name="connsiteY16" fmla="*/ 274320 h 2124216"/>
                <a:gd name="connsiteX17" fmla="*/ 457200 w 1863090"/>
                <a:gd name="connsiteY17" fmla="*/ 243840 h 2124216"/>
                <a:gd name="connsiteX18" fmla="*/ 434340 w 1863090"/>
                <a:gd name="connsiteY18" fmla="*/ 182880 h 2124216"/>
                <a:gd name="connsiteX19" fmla="*/ 381000 w 1863090"/>
                <a:gd name="connsiteY19" fmla="*/ 137160 h 2124216"/>
                <a:gd name="connsiteX20" fmla="*/ 320040 w 1863090"/>
                <a:gd name="connsiteY20" fmla="*/ 91440 h 2124216"/>
                <a:gd name="connsiteX21" fmla="*/ 259080 w 1863090"/>
                <a:gd name="connsiteY21" fmla="*/ 137160 h 2124216"/>
                <a:gd name="connsiteX22" fmla="*/ 182880 w 1863090"/>
                <a:gd name="connsiteY22" fmla="*/ 114300 h 2124216"/>
                <a:gd name="connsiteX23" fmla="*/ 99060 w 1863090"/>
                <a:gd name="connsiteY23" fmla="*/ 114300 h 2124216"/>
                <a:gd name="connsiteX24" fmla="*/ 99060 w 1863090"/>
                <a:gd name="connsiteY24" fmla="*/ 15240 h 2124216"/>
                <a:gd name="connsiteX25" fmla="*/ 0 w 1863090"/>
                <a:gd name="connsiteY25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50346 w 1863090"/>
                <a:gd name="connsiteY12" fmla="*/ 1582175 h 2124216"/>
                <a:gd name="connsiteX13" fmla="*/ 1043940 w 1863090"/>
                <a:gd name="connsiteY13" fmla="*/ 1257300 h 2124216"/>
                <a:gd name="connsiteX14" fmla="*/ 716280 w 1863090"/>
                <a:gd name="connsiteY14" fmla="*/ 609600 h 2124216"/>
                <a:gd name="connsiteX15" fmla="*/ 685800 w 1863090"/>
                <a:gd name="connsiteY15" fmla="*/ 495300 h 2124216"/>
                <a:gd name="connsiteX16" fmla="*/ 640080 w 1863090"/>
                <a:gd name="connsiteY16" fmla="*/ 381000 h 2124216"/>
                <a:gd name="connsiteX17" fmla="*/ 548640 w 1863090"/>
                <a:gd name="connsiteY17" fmla="*/ 274320 h 2124216"/>
                <a:gd name="connsiteX18" fmla="*/ 457200 w 1863090"/>
                <a:gd name="connsiteY18" fmla="*/ 243840 h 2124216"/>
                <a:gd name="connsiteX19" fmla="*/ 434340 w 1863090"/>
                <a:gd name="connsiteY19" fmla="*/ 182880 h 2124216"/>
                <a:gd name="connsiteX20" fmla="*/ 381000 w 1863090"/>
                <a:gd name="connsiteY20" fmla="*/ 137160 h 2124216"/>
                <a:gd name="connsiteX21" fmla="*/ 320040 w 1863090"/>
                <a:gd name="connsiteY21" fmla="*/ 91440 h 2124216"/>
                <a:gd name="connsiteX22" fmla="*/ 259080 w 1863090"/>
                <a:gd name="connsiteY22" fmla="*/ 137160 h 2124216"/>
                <a:gd name="connsiteX23" fmla="*/ 182880 w 1863090"/>
                <a:gd name="connsiteY23" fmla="*/ 114300 h 2124216"/>
                <a:gd name="connsiteX24" fmla="*/ 99060 w 1863090"/>
                <a:gd name="connsiteY24" fmla="*/ 114300 h 2124216"/>
                <a:gd name="connsiteX25" fmla="*/ 99060 w 1863090"/>
                <a:gd name="connsiteY25" fmla="*/ 15240 h 2124216"/>
                <a:gd name="connsiteX26" fmla="*/ 0 w 1863090"/>
                <a:gd name="connsiteY26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6747 w 1863090"/>
                <a:gd name="connsiteY12" fmla="*/ 1578075 h 2124216"/>
                <a:gd name="connsiteX13" fmla="*/ 1150346 w 1863090"/>
                <a:gd name="connsiteY13" fmla="*/ 1582175 h 2124216"/>
                <a:gd name="connsiteX14" fmla="*/ 1043940 w 1863090"/>
                <a:gd name="connsiteY14" fmla="*/ 1257300 h 2124216"/>
                <a:gd name="connsiteX15" fmla="*/ 716280 w 1863090"/>
                <a:gd name="connsiteY15" fmla="*/ 609600 h 2124216"/>
                <a:gd name="connsiteX16" fmla="*/ 685800 w 1863090"/>
                <a:gd name="connsiteY16" fmla="*/ 495300 h 2124216"/>
                <a:gd name="connsiteX17" fmla="*/ 640080 w 1863090"/>
                <a:gd name="connsiteY17" fmla="*/ 381000 h 2124216"/>
                <a:gd name="connsiteX18" fmla="*/ 548640 w 1863090"/>
                <a:gd name="connsiteY18" fmla="*/ 274320 h 2124216"/>
                <a:gd name="connsiteX19" fmla="*/ 457200 w 1863090"/>
                <a:gd name="connsiteY19" fmla="*/ 243840 h 2124216"/>
                <a:gd name="connsiteX20" fmla="*/ 434340 w 1863090"/>
                <a:gd name="connsiteY20" fmla="*/ 182880 h 2124216"/>
                <a:gd name="connsiteX21" fmla="*/ 381000 w 1863090"/>
                <a:gd name="connsiteY21" fmla="*/ 137160 h 2124216"/>
                <a:gd name="connsiteX22" fmla="*/ 320040 w 1863090"/>
                <a:gd name="connsiteY22" fmla="*/ 91440 h 2124216"/>
                <a:gd name="connsiteX23" fmla="*/ 259080 w 1863090"/>
                <a:gd name="connsiteY23" fmla="*/ 137160 h 2124216"/>
                <a:gd name="connsiteX24" fmla="*/ 182880 w 1863090"/>
                <a:gd name="connsiteY24" fmla="*/ 114300 h 2124216"/>
                <a:gd name="connsiteX25" fmla="*/ 99060 w 1863090"/>
                <a:gd name="connsiteY25" fmla="*/ 114300 h 2124216"/>
                <a:gd name="connsiteX26" fmla="*/ 99060 w 1863090"/>
                <a:gd name="connsiteY26" fmla="*/ 15240 h 2124216"/>
                <a:gd name="connsiteX27" fmla="*/ 0 w 1863090"/>
                <a:gd name="connsiteY27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166747 w 1863090"/>
                <a:gd name="connsiteY12" fmla="*/ 1578075 h 2124216"/>
                <a:gd name="connsiteX13" fmla="*/ 1043940 w 1863090"/>
                <a:gd name="connsiteY13" fmla="*/ 1257300 h 2124216"/>
                <a:gd name="connsiteX14" fmla="*/ 716280 w 1863090"/>
                <a:gd name="connsiteY14" fmla="*/ 609600 h 2124216"/>
                <a:gd name="connsiteX15" fmla="*/ 685800 w 1863090"/>
                <a:gd name="connsiteY15" fmla="*/ 495300 h 2124216"/>
                <a:gd name="connsiteX16" fmla="*/ 640080 w 1863090"/>
                <a:gd name="connsiteY16" fmla="*/ 381000 h 2124216"/>
                <a:gd name="connsiteX17" fmla="*/ 548640 w 1863090"/>
                <a:gd name="connsiteY17" fmla="*/ 274320 h 2124216"/>
                <a:gd name="connsiteX18" fmla="*/ 457200 w 1863090"/>
                <a:gd name="connsiteY18" fmla="*/ 243840 h 2124216"/>
                <a:gd name="connsiteX19" fmla="*/ 434340 w 1863090"/>
                <a:gd name="connsiteY19" fmla="*/ 182880 h 2124216"/>
                <a:gd name="connsiteX20" fmla="*/ 381000 w 1863090"/>
                <a:gd name="connsiteY20" fmla="*/ 137160 h 2124216"/>
                <a:gd name="connsiteX21" fmla="*/ 320040 w 1863090"/>
                <a:gd name="connsiteY21" fmla="*/ 91440 h 2124216"/>
                <a:gd name="connsiteX22" fmla="*/ 259080 w 1863090"/>
                <a:gd name="connsiteY22" fmla="*/ 137160 h 2124216"/>
                <a:gd name="connsiteX23" fmla="*/ 182880 w 1863090"/>
                <a:gd name="connsiteY23" fmla="*/ 114300 h 2124216"/>
                <a:gd name="connsiteX24" fmla="*/ 99060 w 1863090"/>
                <a:gd name="connsiteY24" fmla="*/ 114300 h 2124216"/>
                <a:gd name="connsiteX25" fmla="*/ 99060 w 1863090"/>
                <a:gd name="connsiteY25" fmla="*/ 15240 h 2124216"/>
                <a:gd name="connsiteX26" fmla="*/ 0 w 1863090"/>
                <a:gd name="connsiteY26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165860 w 1863090"/>
                <a:gd name="connsiteY11" fmla="*/ 1600200 h 2124216"/>
                <a:gd name="connsiteX12" fmla="*/ 1043940 w 1863090"/>
                <a:gd name="connsiteY12" fmla="*/ 1257300 h 2124216"/>
                <a:gd name="connsiteX13" fmla="*/ 716280 w 1863090"/>
                <a:gd name="connsiteY13" fmla="*/ 609600 h 2124216"/>
                <a:gd name="connsiteX14" fmla="*/ 685800 w 1863090"/>
                <a:gd name="connsiteY14" fmla="*/ 495300 h 2124216"/>
                <a:gd name="connsiteX15" fmla="*/ 640080 w 1863090"/>
                <a:gd name="connsiteY15" fmla="*/ 381000 h 2124216"/>
                <a:gd name="connsiteX16" fmla="*/ 548640 w 1863090"/>
                <a:gd name="connsiteY16" fmla="*/ 274320 h 2124216"/>
                <a:gd name="connsiteX17" fmla="*/ 457200 w 1863090"/>
                <a:gd name="connsiteY17" fmla="*/ 243840 h 2124216"/>
                <a:gd name="connsiteX18" fmla="*/ 434340 w 1863090"/>
                <a:gd name="connsiteY18" fmla="*/ 182880 h 2124216"/>
                <a:gd name="connsiteX19" fmla="*/ 381000 w 1863090"/>
                <a:gd name="connsiteY19" fmla="*/ 137160 h 2124216"/>
                <a:gd name="connsiteX20" fmla="*/ 320040 w 1863090"/>
                <a:gd name="connsiteY20" fmla="*/ 91440 h 2124216"/>
                <a:gd name="connsiteX21" fmla="*/ 259080 w 1863090"/>
                <a:gd name="connsiteY21" fmla="*/ 137160 h 2124216"/>
                <a:gd name="connsiteX22" fmla="*/ 182880 w 1863090"/>
                <a:gd name="connsiteY22" fmla="*/ 114300 h 2124216"/>
                <a:gd name="connsiteX23" fmla="*/ 99060 w 1863090"/>
                <a:gd name="connsiteY23" fmla="*/ 114300 h 2124216"/>
                <a:gd name="connsiteX24" fmla="*/ 99060 w 1863090"/>
                <a:gd name="connsiteY24" fmla="*/ 15240 h 2124216"/>
                <a:gd name="connsiteX25" fmla="*/ 0 w 1863090"/>
                <a:gd name="connsiteY25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135380 w 1863090"/>
                <a:gd name="connsiteY10" fmla="*/ 1684020 h 2124216"/>
                <a:gd name="connsiteX11" fmla="*/ 1043940 w 1863090"/>
                <a:gd name="connsiteY11" fmla="*/ 1257300 h 2124216"/>
                <a:gd name="connsiteX12" fmla="*/ 716280 w 1863090"/>
                <a:gd name="connsiteY12" fmla="*/ 609600 h 2124216"/>
                <a:gd name="connsiteX13" fmla="*/ 685800 w 1863090"/>
                <a:gd name="connsiteY13" fmla="*/ 495300 h 2124216"/>
                <a:gd name="connsiteX14" fmla="*/ 640080 w 1863090"/>
                <a:gd name="connsiteY14" fmla="*/ 381000 h 2124216"/>
                <a:gd name="connsiteX15" fmla="*/ 548640 w 1863090"/>
                <a:gd name="connsiteY15" fmla="*/ 274320 h 2124216"/>
                <a:gd name="connsiteX16" fmla="*/ 457200 w 1863090"/>
                <a:gd name="connsiteY16" fmla="*/ 243840 h 2124216"/>
                <a:gd name="connsiteX17" fmla="*/ 434340 w 1863090"/>
                <a:gd name="connsiteY17" fmla="*/ 182880 h 2124216"/>
                <a:gd name="connsiteX18" fmla="*/ 381000 w 1863090"/>
                <a:gd name="connsiteY18" fmla="*/ 137160 h 2124216"/>
                <a:gd name="connsiteX19" fmla="*/ 320040 w 1863090"/>
                <a:gd name="connsiteY19" fmla="*/ 91440 h 2124216"/>
                <a:gd name="connsiteX20" fmla="*/ 259080 w 1863090"/>
                <a:gd name="connsiteY20" fmla="*/ 137160 h 2124216"/>
                <a:gd name="connsiteX21" fmla="*/ 182880 w 1863090"/>
                <a:gd name="connsiteY21" fmla="*/ 114300 h 2124216"/>
                <a:gd name="connsiteX22" fmla="*/ 99060 w 1863090"/>
                <a:gd name="connsiteY22" fmla="*/ 114300 h 2124216"/>
                <a:gd name="connsiteX23" fmla="*/ 99060 w 1863090"/>
                <a:gd name="connsiteY23" fmla="*/ 15240 h 2124216"/>
                <a:gd name="connsiteX24" fmla="*/ 0 w 1863090"/>
                <a:gd name="connsiteY24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188720 w 1863090"/>
                <a:gd name="connsiteY9" fmla="*/ 1706880 h 2124216"/>
                <a:gd name="connsiteX10" fmla="*/ 1043940 w 1863090"/>
                <a:gd name="connsiteY10" fmla="*/ 1257300 h 2124216"/>
                <a:gd name="connsiteX11" fmla="*/ 716280 w 1863090"/>
                <a:gd name="connsiteY11" fmla="*/ 609600 h 2124216"/>
                <a:gd name="connsiteX12" fmla="*/ 685800 w 1863090"/>
                <a:gd name="connsiteY12" fmla="*/ 495300 h 2124216"/>
                <a:gd name="connsiteX13" fmla="*/ 640080 w 1863090"/>
                <a:gd name="connsiteY13" fmla="*/ 381000 h 2124216"/>
                <a:gd name="connsiteX14" fmla="*/ 548640 w 1863090"/>
                <a:gd name="connsiteY14" fmla="*/ 274320 h 2124216"/>
                <a:gd name="connsiteX15" fmla="*/ 457200 w 1863090"/>
                <a:gd name="connsiteY15" fmla="*/ 243840 h 2124216"/>
                <a:gd name="connsiteX16" fmla="*/ 434340 w 1863090"/>
                <a:gd name="connsiteY16" fmla="*/ 182880 h 2124216"/>
                <a:gd name="connsiteX17" fmla="*/ 381000 w 1863090"/>
                <a:gd name="connsiteY17" fmla="*/ 137160 h 2124216"/>
                <a:gd name="connsiteX18" fmla="*/ 320040 w 1863090"/>
                <a:gd name="connsiteY18" fmla="*/ 91440 h 2124216"/>
                <a:gd name="connsiteX19" fmla="*/ 259080 w 1863090"/>
                <a:gd name="connsiteY19" fmla="*/ 137160 h 2124216"/>
                <a:gd name="connsiteX20" fmla="*/ 182880 w 1863090"/>
                <a:gd name="connsiteY20" fmla="*/ 114300 h 2124216"/>
                <a:gd name="connsiteX21" fmla="*/ 99060 w 1863090"/>
                <a:gd name="connsiteY21" fmla="*/ 114300 h 2124216"/>
                <a:gd name="connsiteX22" fmla="*/ 99060 w 1863090"/>
                <a:gd name="connsiteY22" fmla="*/ 15240 h 2124216"/>
                <a:gd name="connsiteX23" fmla="*/ 0 w 1863090"/>
                <a:gd name="connsiteY23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264920 w 1863090"/>
                <a:gd name="connsiteY8" fmla="*/ 1783080 h 2124216"/>
                <a:gd name="connsiteX9" fmla="*/ 1043940 w 1863090"/>
                <a:gd name="connsiteY9" fmla="*/ 1257300 h 2124216"/>
                <a:gd name="connsiteX10" fmla="*/ 716280 w 1863090"/>
                <a:gd name="connsiteY10" fmla="*/ 609600 h 2124216"/>
                <a:gd name="connsiteX11" fmla="*/ 685800 w 1863090"/>
                <a:gd name="connsiteY11" fmla="*/ 495300 h 2124216"/>
                <a:gd name="connsiteX12" fmla="*/ 640080 w 1863090"/>
                <a:gd name="connsiteY12" fmla="*/ 381000 h 2124216"/>
                <a:gd name="connsiteX13" fmla="*/ 548640 w 1863090"/>
                <a:gd name="connsiteY13" fmla="*/ 274320 h 2124216"/>
                <a:gd name="connsiteX14" fmla="*/ 457200 w 1863090"/>
                <a:gd name="connsiteY14" fmla="*/ 243840 h 2124216"/>
                <a:gd name="connsiteX15" fmla="*/ 434340 w 1863090"/>
                <a:gd name="connsiteY15" fmla="*/ 182880 h 2124216"/>
                <a:gd name="connsiteX16" fmla="*/ 381000 w 1863090"/>
                <a:gd name="connsiteY16" fmla="*/ 137160 h 2124216"/>
                <a:gd name="connsiteX17" fmla="*/ 320040 w 1863090"/>
                <a:gd name="connsiteY17" fmla="*/ 91440 h 2124216"/>
                <a:gd name="connsiteX18" fmla="*/ 259080 w 1863090"/>
                <a:gd name="connsiteY18" fmla="*/ 137160 h 2124216"/>
                <a:gd name="connsiteX19" fmla="*/ 182880 w 1863090"/>
                <a:gd name="connsiteY19" fmla="*/ 114300 h 2124216"/>
                <a:gd name="connsiteX20" fmla="*/ 99060 w 1863090"/>
                <a:gd name="connsiteY20" fmla="*/ 114300 h 2124216"/>
                <a:gd name="connsiteX21" fmla="*/ 99060 w 1863090"/>
                <a:gd name="connsiteY21" fmla="*/ 15240 h 2124216"/>
                <a:gd name="connsiteX22" fmla="*/ 0 w 1863090"/>
                <a:gd name="connsiteY22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33500 w 1863090"/>
                <a:gd name="connsiteY7" fmla="*/ 1844040 h 2124216"/>
                <a:gd name="connsiteX8" fmla="*/ 1043940 w 1863090"/>
                <a:gd name="connsiteY8" fmla="*/ 1257300 h 2124216"/>
                <a:gd name="connsiteX9" fmla="*/ 716280 w 1863090"/>
                <a:gd name="connsiteY9" fmla="*/ 609600 h 2124216"/>
                <a:gd name="connsiteX10" fmla="*/ 685800 w 1863090"/>
                <a:gd name="connsiteY10" fmla="*/ 495300 h 2124216"/>
                <a:gd name="connsiteX11" fmla="*/ 640080 w 1863090"/>
                <a:gd name="connsiteY11" fmla="*/ 381000 h 2124216"/>
                <a:gd name="connsiteX12" fmla="*/ 548640 w 1863090"/>
                <a:gd name="connsiteY12" fmla="*/ 274320 h 2124216"/>
                <a:gd name="connsiteX13" fmla="*/ 457200 w 1863090"/>
                <a:gd name="connsiteY13" fmla="*/ 243840 h 2124216"/>
                <a:gd name="connsiteX14" fmla="*/ 434340 w 1863090"/>
                <a:gd name="connsiteY14" fmla="*/ 182880 h 2124216"/>
                <a:gd name="connsiteX15" fmla="*/ 381000 w 1863090"/>
                <a:gd name="connsiteY15" fmla="*/ 137160 h 2124216"/>
                <a:gd name="connsiteX16" fmla="*/ 320040 w 1863090"/>
                <a:gd name="connsiteY16" fmla="*/ 91440 h 2124216"/>
                <a:gd name="connsiteX17" fmla="*/ 259080 w 1863090"/>
                <a:gd name="connsiteY17" fmla="*/ 137160 h 2124216"/>
                <a:gd name="connsiteX18" fmla="*/ 182880 w 1863090"/>
                <a:gd name="connsiteY18" fmla="*/ 114300 h 2124216"/>
                <a:gd name="connsiteX19" fmla="*/ 99060 w 1863090"/>
                <a:gd name="connsiteY19" fmla="*/ 114300 h 2124216"/>
                <a:gd name="connsiteX20" fmla="*/ 99060 w 1863090"/>
                <a:gd name="connsiteY20" fmla="*/ 15240 h 2124216"/>
                <a:gd name="connsiteX21" fmla="*/ 0 w 1863090"/>
                <a:gd name="connsiteY21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043940 w 1863090"/>
                <a:gd name="connsiteY7" fmla="*/ 1257300 h 2124216"/>
                <a:gd name="connsiteX8" fmla="*/ 716280 w 1863090"/>
                <a:gd name="connsiteY8" fmla="*/ 609600 h 2124216"/>
                <a:gd name="connsiteX9" fmla="*/ 685800 w 1863090"/>
                <a:gd name="connsiteY9" fmla="*/ 495300 h 2124216"/>
                <a:gd name="connsiteX10" fmla="*/ 640080 w 1863090"/>
                <a:gd name="connsiteY10" fmla="*/ 381000 h 2124216"/>
                <a:gd name="connsiteX11" fmla="*/ 548640 w 1863090"/>
                <a:gd name="connsiteY11" fmla="*/ 274320 h 2124216"/>
                <a:gd name="connsiteX12" fmla="*/ 457200 w 1863090"/>
                <a:gd name="connsiteY12" fmla="*/ 243840 h 2124216"/>
                <a:gd name="connsiteX13" fmla="*/ 434340 w 1863090"/>
                <a:gd name="connsiteY13" fmla="*/ 182880 h 2124216"/>
                <a:gd name="connsiteX14" fmla="*/ 381000 w 1863090"/>
                <a:gd name="connsiteY14" fmla="*/ 137160 h 2124216"/>
                <a:gd name="connsiteX15" fmla="*/ 320040 w 1863090"/>
                <a:gd name="connsiteY15" fmla="*/ 91440 h 2124216"/>
                <a:gd name="connsiteX16" fmla="*/ 259080 w 1863090"/>
                <a:gd name="connsiteY16" fmla="*/ 137160 h 2124216"/>
                <a:gd name="connsiteX17" fmla="*/ 182880 w 1863090"/>
                <a:gd name="connsiteY17" fmla="*/ 114300 h 2124216"/>
                <a:gd name="connsiteX18" fmla="*/ 99060 w 1863090"/>
                <a:gd name="connsiteY18" fmla="*/ 114300 h 2124216"/>
                <a:gd name="connsiteX19" fmla="*/ 99060 w 1863090"/>
                <a:gd name="connsiteY19" fmla="*/ 15240 h 2124216"/>
                <a:gd name="connsiteX20" fmla="*/ 0 w 1863090"/>
                <a:gd name="connsiteY20" fmla="*/ 0 h 2124216"/>
                <a:gd name="connsiteX0" fmla="*/ 1863090 w 1863090"/>
                <a:gd name="connsiteY0" fmla="*/ 2117090 h 2124216"/>
                <a:gd name="connsiteX1" fmla="*/ 1752888 w 1863090"/>
                <a:gd name="connsiteY1" fmla="*/ 2118360 h 2124216"/>
                <a:gd name="connsiteX2" fmla="*/ 1653540 w 1863090"/>
                <a:gd name="connsiteY2" fmla="*/ 2034540 h 2124216"/>
                <a:gd name="connsiteX3" fmla="*/ 1607820 w 1863090"/>
                <a:gd name="connsiteY3" fmla="*/ 1943100 h 2124216"/>
                <a:gd name="connsiteX4" fmla="*/ 1562100 w 1863090"/>
                <a:gd name="connsiteY4" fmla="*/ 1943100 h 2124216"/>
                <a:gd name="connsiteX5" fmla="*/ 1463040 w 1863090"/>
                <a:gd name="connsiteY5" fmla="*/ 1943100 h 2124216"/>
                <a:gd name="connsiteX6" fmla="*/ 1348740 w 1863090"/>
                <a:gd name="connsiteY6" fmla="*/ 1905000 h 2124216"/>
                <a:gd name="connsiteX7" fmla="*/ 1380177 w 1863090"/>
                <a:gd name="connsiteY7" fmla="*/ 1158889 h 2124216"/>
                <a:gd name="connsiteX8" fmla="*/ 716280 w 1863090"/>
                <a:gd name="connsiteY8" fmla="*/ 609600 h 2124216"/>
                <a:gd name="connsiteX9" fmla="*/ 685800 w 1863090"/>
                <a:gd name="connsiteY9" fmla="*/ 495300 h 2124216"/>
                <a:gd name="connsiteX10" fmla="*/ 640080 w 1863090"/>
                <a:gd name="connsiteY10" fmla="*/ 381000 h 2124216"/>
                <a:gd name="connsiteX11" fmla="*/ 548640 w 1863090"/>
                <a:gd name="connsiteY11" fmla="*/ 274320 h 2124216"/>
                <a:gd name="connsiteX12" fmla="*/ 457200 w 1863090"/>
                <a:gd name="connsiteY12" fmla="*/ 243840 h 2124216"/>
                <a:gd name="connsiteX13" fmla="*/ 434340 w 1863090"/>
                <a:gd name="connsiteY13" fmla="*/ 182880 h 2124216"/>
                <a:gd name="connsiteX14" fmla="*/ 381000 w 1863090"/>
                <a:gd name="connsiteY14" fmla="*/ 137160 h 2124216"/>
                <a:gd name="connsiteX15" fmla="*/ 320040 w 1863090"/>
                <a:gd name="connsiteY15" fmla="*/ 91440 h 2124216"/>
                <a:gd name="connsiteX16" fmla="*/ 259080 w 1863090"/>
                <a:gd name="connsiteY16" fmla="*/ 137160 h 2124216"/>
                <a:gd name="connsiteX17" fmla="*/ 182880 w 1863090"/>
                <a:gd name="connsiteY17" fmla="*/ 114300 h 2124216"/>
                <a:gd name="connsiteX18" fmla="*/ 99060 w 1863090"/>
                <a:gd name="connsiteY18" fmla="*/ 114300 h 2124216"/>
                <a:gd name="connsiteX19" fmla="*/ 99060 w 1863090"/>
                <a:gd name="connsiteY19" fmla="*/ 15240 h 2124216"/>
                <a:gd name="connsiteX20" fmla="*/ 0 w 1863090"/>
                <a:gd name="connsiteY20" fmla="*/ 0 h 2124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63090" h="2124216">
                  <a:moveTo>
                    <a:pt x="1863090" y="2117090"/>
                  </a:moveTo>
                  <a:cubicBezTo>
                    <a:pt x="1830546" y="2117355"/>
                    <a:pt x="1787813" y="2132118"/>
                    <a:pt x="1752888" y="2118360"/>
                  </a:cubicBezTo>
                  <a:cubicBezTo>
                    <a:pt x="1717963" y="2104602"/>
                    <a:pt x="1677718" y="2063750"/>
                    <a:pt x="1653540" y="2034540"/>
                  </a:cubicBezTo>
                  <a:cubicBezTo>
                    <a:pt x="1629362" y="2005330"/>
                    <a:pt x="1623060" y="1958340"/>
                    <a:pt x="1607820" y="1943100"/>
                  </a:cubicBezTo>
                  <a:cubicBezTo>
                    <a:pt x="1592580" y="1927860"/>
                    <a:pt x="1562100" y="1943100"/>
                    <a:pt x="1562100" y="1943100"/>
                  </a:cubicBezTo>
                  <a:cubicBezTo>
                    <a:pt x="1537970" y="1943100"/>
                    <a:pt x="1498600" y="1949450"/>
                    <a:pt x="1463040" y="1943100"/>
                  </a:cubicBezTo>
                  <a:cubicBezTo>
                    <a:pt x="1427480" y="1936750"/>
                    <a:pt x="1362550" y="2035702"/>
                    <a:pt x="1348740" y="1905000"/>
                  </a:cubicBezTo>
                  <a:cubicBezTo>
                    <a:pt x="1334930" y="1774298"/>
                    <a:pt x="1485587" y="1374789"/>
                    <a:pt x="1380177" y="1158889"/>
                  </a:cubicBezTo>
                  <a:cubicBezTo>
                    <a:pt x="1274767" y="942989"/>
                    <a:pt x="832009" y="720198"/>
                    <a:pt x="716280" y="609600"/>
                  </a:cubicBezTo>
                  <a:cubicBezTo>
                    <a:pt x="600551" y="499002"/>
                    <a:pt x="698500" y="533400"/>
                    <a:pt x="685800" y="495300"/>
                  </a:cubicBezTo>
                  <a:cubicBezTo>
                    <a:pt x="673100" y="457200"/>
                    <a:pt x="662940" y="417830"/>
                    <a:pt x="640080" y="381000"/>
                  </a:cubicBezTo>
                  <a:cubicBezTo>
                    <a:pt x="617220" y="344170"/>
                    <a:pt x="579120" y="297180"/>
                    <a:pt x="548640" y="274320"/>
                  </a:cubicBezTo>
                  <a:cubicBezTo>
                    <a:pt x="518160" y="251460"/>
                    <a:pt x="476250" y="259080"/>
                    <a:pt x="457200" y="243840"/>
                  </a:cubicBezTo>
                  <a:cubicBezTo>
                    <a:pt x="438150" y="228600"/>
                    <a:pt x="447040" y="200660"/>
                    <a:pt x="434340" y="182880"/>
                  </a:cubicBezTo>
                  <a:cubicBezTo>
                    <a:pt x="421640" y="165100"/>
                    <a:pt x="400050" y="152400"/>
                    <a:pt x="381000" y="137160"/>
                  </a:cubicBezTo>
                  <a:cubicBezTo>
                    <a:pt x="361950" y="121920"/>
                    <a:pt x="340360" y="91440"/>
                    <a:pt x="320040" y="91440"/>
                  </a:cubicBezTo>
                  <a:cubicBezTo>
                    <a:pt x="299720" y="91440"/>
                    <a:pt x="281940" y="133350"/>
                    <a:pt x="259080" y="137160"/>
                  </a:cubicBezTo>
                  <a:cubicBezTo>
                    <a:pt x="236220" y="140970"/>
                    <a:pt x="209550" y="118110"/>
                    <a:pt x="182880" y="114300"/>
                  </a:cubicBezTo>
                  <a:cubicBezTo>
                    <a:pt x="156210" y="110490"/>
                    <a:pt x="113030" y="130810"/>
                    <a:pt x="99060" y="114300"/>
                  </a:cubicBezTo>
                  <a:cubicBezTo>
                    <a:pt x="85090" y="97790"/>
                    <a:pt x="115570" y="34290"/>
                    <a:pt x="99060" y="15240"/>
                  </a:cubicBezTo>
                  <a:cubicBezTo>
                    <a:pt x="82550" y="-3810"/>
                    <a:pt x="26670" y="22860"/>
                    <a:pt x="0" y="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75" name="Forma livre 974"/>
            <p:cNvSpPr/>
            <p:nvPr/>
          </p:nvSpPr>
          <p:spPr bwMode="auto">
            <a:xfrm>
              <a:off x="6298835" y="1877044"/>
              <a:ext cx="669892" cy="236225"/>
            </a:xfrm>
            <a:custGeom>
              <a:avLst/>
              <a:gdLst>
                <a:gd name="connsiteX0" fmla="*/ 2788920 w 2788920"/>
                <a:gd name="connsiteY0" fmla="*/ 3200400 h 3200400"/>
                <a:gd name="connsiteX1" fmla="*/ 2735580 w 2788920"/>
                <a:gd name="connsiteY1" fmla="*/ 3177540 h 3200400"/>
                <a:gd name="connsiteX2" fmla="*/ 2712720 w 2788920"/>
                <a:gd name="connsiteY2" fmla="*/ 3086100 h 3200400"/>
                <a:gd name="connsiteX3" fmla="*/ 2659380 w 2788920"/>
                <a:gd name="connsiteY3" fmla="*/ 3002280 h 3200400"/>
                <a:gd name="connsiteX4" fmla="*/ 2613660 w 2788920"/>
                <a:gd name="connsiteY4" fmla="*/ 2910840 h 3200400"/>
                <a:gd name="connsiteX5" fmla="*/ 2567940 w 2788920"/>
                <a:gd name="connsiteY5" fmla="*/ 2910840 h 3200400"/>
                <a:gd name="connsiteX6" fmla="*/ 2468880 w 2788920"/>
                <a:gd name="connsiteY6" fmla="*/ 2910840 h 3200400"/>
                <a:gd name="connsiteX7" fmla="*/ 2354580 w 2788920"/>
                <a:gd name="connsiteY7" fmla="*/ 2872740 h 3200400"/>
                <a:gd name="connsiteX8" fmla="*/ 2339340 w 2788920"/>
                <a:gd name="connsiteY8" fmla="*/ 2811780 h 3200400"/>
                <a:gd name="connsiteX9" fmla="*/ 2270760 w 2788920"/>
                <a:gd name="connsiteY9" fmla="*/ 2750820 h 3200400"/>
                <a:gd name="connsiteX10" fmla="*/ 2194560 w 2788920"/>
                <a:gd name="connsiteY10" fmla="*/ 2674620 h 3200400"/>
                <a:gd name="connsiteX11" fmla="*/ 2141220 w 2788920"/>
                <a:gd name="connsiteY11" fmla="*/ 2651760 h 3200400"/>
                <a:gd name="connsiteX12" fmla="*/ 2171700 w 2788920"/>
                <a:gd name="connsiteY12" fmla="*/ 2567940 h 3200400"/>
                <a:gd name="connsiteX13" fmla="*/ 2171700 w 2788920"/>
                <a:gd name="connsiteY13" fmla="*/ 2491740 h 3200400"/>
                <a:gd name="connsiteX14" fmla="*/ 2148840 w 2788920"/>
                <a:gd name="connsiteY14" fmla="*/ 2415540 h 3200400"/>
                <a:gd name="connsiteX15" fmla="*/ 2110740 w 2788920"/>
                <a:gd name="connsiteY15" fmla="*/ 2423160 h 3200400"/>
                <a:gd name="connsiteX16" fmla="*/ 2057400 w 2788920"/>
                <a:gd name="connsiteY16" fmla="*/ 2369820 h 3200400"/>
                <a:gd name="connsiteX17" fmla="*/ 2057400 w 2788920"/>
                <a:gd name="connsiteY17" fmla="*/ 2316480 h 3200400"/>
                <a:gd name="connsiteX18" fmla="*/ 2049780 w 2788920"/>
                <a:gd name="connsiteY18" fmla="*/ 2225040 h 3200400"/>
                <a:gd name="connsiteX19" fmla="*/ 2004060 w 2788920"/>
                <a:gd name="connsiteY19" fmla="*/ 2225040 h 3200400"/>
                <a:gd name="connsiteX20" fmla="*/ 1950720 w 2788920"/>
                <a:gd name="connsiteY20" fmla="*/ 2156460 h 3200400"/>
                <a:gd name="connsiteX21" fmla="*/ 1882140 w 2788920"/>
                <a:gd name="connsiteY21" fmla="*/ 2171700 h 3200400"/>
                <a:gd name="connsiteX22" fmla="*/ 1821180 w 2788920"/>
                <a:gd name="connsiteY22" fmla="*/ 2072640 h 3200400"/>
                <a:gd name="connsiteX23" fmla="*/ 1821180 w 2788920"/>
                <a:gd name="connsiteY23" fmla="*/ 1996440 h 3200400"/>
                <a:gd name="connsiteX24" fmla="*/ 1821180 w 2788920"/>
                <a:gd name="connsiteY24" fmla="*/ 1905000 h 3200400"/>
                <a:gd name="connsiteX25" fmla="*/ 1790700 w 2788920"/>
                <a:gd name="connsiteY25" fmla="*/ 1813560 h 3200400"/>
                <a:gd name="connsiteX26" fmla="*/ 1760220 w 2788920"/>
                <a:gd name="connsiteY26" fmla="*/ 1714500 h 3200400"/>
                <a:gd name="connsiteX27" fmla="*/ 1722120 w 2788920"/>
                <a:gd name="connsiteY27" fmla="*/ 1577340 h 3200400"/>
                <a:gd name="connsiteX28" fmla="*/ 1691640 w 2788920"/>
                <a:gd name="connsiteY28" fmla="*/ 1463040 h 3200400"/>
                <a:gd name="connsiteX29" fmla="*/ 1645920 w 2788920"/>
                <a:gd name="connsiteY29" fmla="*/ 1348740 h 3200400"/>
                <a:gd name="connsiteX30" fmla="*/ 1615440 w 2788920"/>
                <a:gd name="connsiteY30" fmla="*/ 1234440 h 3200400"/>
                <a:gd name="connsiteX31" fmla="*/ 1554480 w 2788920"/>
                <a:gd name="connsiteY31" fmla="*/ 1242060 h 3200400"/>
                <a:gd name="connsiteX32" fmla="*/ 1463040 w 2788920"/>
                <a:gd name="connsiteY32" fmla="*/ 1211580 h 3200400"/>
                <a:gd name="connsiteX33" fmla="*/ 1440180 w 2788920"/>
                <a:gd name="connsiteY33" fmla="*/ 1150620 h 3200400"/>
                <a:gd name="connsiteX34" fmla="*/ 1386840 w 2788920"/>
                <a:gd name="connsiteY34" fmla="*/ 1104900 h 3200400"/>
                <a:gd name="connsiteX35" fmla="*/ 1325880 w 2788920"/>
                <a:gd name="connsiteY35" fmla="*/ 1059180 h 3200400"/>
                <a:gd name="connsiteX36" fmla="*/ 1264920 w 2788920"/>
                <a:gd name="connsiteY36" fmla="*/ 1104900 h 3200400"/>
                <a:gd name="connsiteX37" fmla="*/ 1188720 w 2788920"/>
                <a:gd name="connsiteY37" fmla="*/ 1082040 h 3200400"/>
                <a:gd name="connsiteX38" fmla="*/ 1104900 w 2788920"/>
                <a:gd name="connsiteY38" fmla="*/ 1082040 h 3200400"/>
                <a:gd name="connsiteX39" fmla="*/ 1104900 w 2788920"/>
                <a:gd name="connsiteY39" fmla="*/ 982980 h 3200400"/>
                <a:gd name="connsiteX40" fmla="*/ 1005840 w 2788920"/>
                <a:gd name="connsiteY40" fmla="*/ 967740 h 3200400"/>
                <a:gd name="connsiteX41" fmla="*/ 944880 w 2788920"/>
                <a:gd name="connsiteY41" fmla="*/ 845820 h 3200400"/>
                <a:gd name="connsiteX42" fmla="*/ 876300 w 2788920"/>
                <a:gd name="connsiteY42" fmla="*/ 822960 h 3200400"/>
                <a:gd name="connsiteX43" fmla="*/ 861060 w 2788920"/>
                <a:gd name="connsiteY43" fmla="*/ 746760 h 3200400"/>
                <a:gd name="connsiteX44" fmla="*/ 815340 w 2788920"/>
                <a:gd name="connsiteY44" fmla="*/ 662940 h 3200400"/>
                <a:gd name="connsiteX45" fmla="*/ 754380 w 2788920"/>
                <a:gd name="connsiteY45" fmla="*/ 609600 h 3200400"/>
                <a:gd name="connsiteX46" fmla="*/ 685800 w 2788920"/>
                <a:gd name="connsiteY46" fmla="*/ 533400 h 3200400"/>
                <a:gd name="connsiteX47" fmla="*/ 601980 w 2788920"/>
                <a:gd name="connsiteY47" fmla="*/ 457200 h 3200400"/>
                <a:gd name="connsiteX48" fmla="*/ 548640 w 2788920"/>
                <a:gd name="connsiteY48" fmla="*/ 350520 h 3200400"/>
                <a:gd name="connsiteX49" fmla="*/ 518160 w 2788920"/>
                <a:gd name="connsiteY49" fmla="*/ 289560 h 3200400"/>
                <a:gd name="connsiteX50" fmla="*/ 411480 w 2788920"/>
                <a:gd name="connsiteY50" fmla="*/ 281940 h 3200400"/>
                <a:gd name="connsiteX51" fmla="*/ 365760 w 2788920"/>
                <a:gd name="connsiteY51" fmla="*/ 274320 h 3200400"/>
                <a:gd name="connsiteX52" fmla="*/ 312420 w 2788920"/>
                <a:gd name="connsiteY52" fmla="*/ 297180 h 3200400"/>
                <a:gd name="connsiteX53" fmla="*/ 259080 w 2788920"/>
                <a:gd name="connsiteY53" fmla="*/ 281940 h 3200400"/>
                <a:gd name="connsiteX54" fmla="*/ 190500 w 2788920"/>
                <a:gd name="connsiteY54" fmla="*/ 297180 h 3200400"/>
                <a:gd name="connsiteX55" fmla="*/ 152400 w 2788920"/>
                <a:gd name="connsiteY55" fmla="*/ 251460 h 3200400"/>
                <a:gd name="connsiteX56" fmla="*/ 121920 w 2788920"/>
                <a:gd name="connsiteY56" fmla="*/ 251460 h 3200400"/>
                <a:gd name="connsiteX57" fmla="*/ 83820 w 2788920"/>
                <a:gd name="connsiteY57" fmla="*/ 205740 h 3200400"/>
                <a:gd name="connsiteX58" fmla="*/ 60960 w 2788920"/>
                <a:gd name="connsiteY58" fmla="*/ 167640 h 3200400"/>
                <a:gd name="connsiteX59" fmla="*/ 53340 w 2788920"/>
                <a:gd name="connsiteY59" fmla="*/ 76200 h 3200400"/>
                <a:gd name="connsiteX60" fmla="*/ 0 w 2788920"/>
                <a:gd name="connsiteY60" fmla="*/ 0 h 3200400"/>
                <a:gd name="connsiteX0" fmla="*/ 2788920 w 2788920"/>
                <a:gd name="connsiteY0" fmla="*/ 3200400 h 3200400"/>
                <a:gd name="connsiteX1" fmla="*/ 2735580 w 2788920"/>
                <a:gd name="connsiteY1" fmla="*/ 3177540 h 3200400"/>
                <a:gd name="connsiteX2" fmla="*/ 2712720 w 2788920"/>
                <a:gd name="connsiteY2" fmla="*/ 3086100 h 3200400"/>
                <a:gd name="connsiteX3" fmla="*/ 2659380 w 2788920"/>
                <a:gd name="connsiteY3" fmla="*/ 3002280 h 3200400"/>
                <a:gd name="connsiteX4" fmla="*/ 2613660 w 2788920"/>
                <a:gd name="connsiteY4" fmla="*/ 2910840 h 3200400"/>
                <a:gd name="connsiteX5" fmla="*/ 2567940 w 2788920"/>
                <a:gd name="connsiteY5" fmla="*/ 2910840 h 3200400"/>
                <a:gd name="connsiteX6" fmla="*/ 2468880 w 2788920"/>
                <a:gd name="connsiteY6" fmla="*/ 2910840 h 3200400"/>
                <a:gd name="connsiteX7" fmla="*/ 2354580 w 2788920"/>
                <a:gd name="connsiteY7" fmla="*/ 2872740 h 3200400"/>
                <a:gd name="connsiteX8" fmla="*/ 2339340 w 2788920"/>
                <a:gd name="connsiteY8" fmla="*/ 2811780 h 3200400"/>
                <a:gd name="connsiteX9" fmla="*/ 2270760 w 2788920"/>
                <a:gd name="connsiteY9" fmla="*/ 2750820 h 3200400"/>
                <a:gd name="connsiteX10" fmla="*/ 2194560 w 2788920"/>
                <a:gd name="connsiteY10" fmla="*/ 2674620 h 3200400"/>
                <a:gd name="connsiteX11" fmla="*/ 2141220 w 2788920"/>
                <a:gd name="connsiteY11" fmla="*/ 2651760 h 3200400"/>
                <a:gd name="connsiteX12" fmla="*/ 2171700 w 2788920"/>
                <a:gd name="connsiteY12" fmla="*/ 2567940 h 3200400"/>
                <a:gd name="connsiteX13" fmla="*/ 2171700 w 2788920"/>
                <a:gd name="connsiteY13" fmla="*/ 2491740 h 3200400"/>
                <a:gd name="connsiteX14" fmla="*/ 2148840 w 2788920"/>
                <a:gd name="connsiteY14" fmla="*/ 2415540 h 3200400"/>
                <a:gd name="connsiteX15" fmla="*/ 2110740 w 2788920"/>
                <a:gd name="connsiteY15" fmla="*/ 2423160 h 3200400"/>
                <a:gd name="connsiteX16" fmla="*/ 2057400 w 2788920"/>
                <a:gd name="connsiteY16" fmla="*/ 2369820 h 3200400"/>
                <a:gd name="connsiteX17" fmla="*/ 2057400 w 2788920"/>
                <a:gd name="connsiteY17" fmla="*/ 2316480 h 3200400"/>
                <a:gd name="connsiteX18" fmla="*/ 2049780 w 2788920"/>
                <a:gd name="connsiteY18" fmla="*/ 2225040 h 3200400"/>
                <a:gd name="connsiteX19" fmla="*/ 2004060 w 2788920"/>
                <a:gd name="connsiteY19" fmla="*/ 2225040 h 3200400"/>
                <a:gd name="connsiteX20" fmla="*/ 1882140 w 2788920"/>
                <a:gd name="connsiteY20" fmla="*/ 2171700 h 3200400"/>
                <a:gd name="connsiteX21" fmla="*/ 1821180 w 2788920"/>
                <a:gd name="connsiteY21" fmla="*/ 2072640 h 3200400"/>
                <a:gd name="connsiteX22" fmla="*/ 1821180 w 2788920"/>
                <a:gd name="connsiteY22" fmla="*/ 1996440 h 3200400"/>
                <a:gd name="connsiteX23" fmla="*/ 1821180 w 2788920"/>
                <a:gd name="connsiteY23" fmla="*/ 1905000 h 3200400"/>
                <a:gd name="connsiteX24" fmla="*/ 1790700 w 2788920"/>
                <a:gd name="connsiteY24" fmla="*/ 1813560 h 3200400"/>
                <a:gd name="connsiteX25" fmla="*/ 1760220 w 2788920"/>
                <a:gd name="connsiteY25" fmla="*/ 1714500 h 3200400"/>
                <a:gd name="connsiteX26" fmla="*/ 1722120 w 2788920"/>
                <a:gd name="connsiteY26" fmla="*/ 1577340 h 3200400"/>
                <a:gd name="connsiteX27" fmla="*/ 1691640 w 2788920"/>
                <a:gd name="connsiteY27" fmla="*/ 1463040 h 3200400"/>
                <a:gd name="connsiteX28" fmla="*/ 1645920 w 2788920"/>
                <a:gd name="connsiteY28" fmla="*/ 1348740 h 3200400"/>
                <a:gd name="connsiteX29" fmla="*/ 1615440 w 2788920"/>
                <a:gd name="connsiteY29" fmla="*/ 1234440 h 3200400"/>
                <a:gd name="connsiteX30" fmla="*/ 1554480 w 2788920"/>
                <a:gd name="connsiteY30" fmla="*/ 1242060 h 3200400"/>
                <a:gd name="connsiteX31" fmla="*/ 1463040 w 2788920"/>
                <a:gd name="connsiteY31" fmla="*/ 1211580 h 3200400"/>
                <a:gd name="connsiteX32" fmla="*/ 1440180 w 2788920"/>
                <a:gd name="connsiteY32" fmla="*/ 1150620 h 3200400"/>
                <a:gd name="connsiteX33" fmla="*/ 1386840 w 2788920"/>
                <a:gd name="connsiteY33" fmla="*/ 1104900 h 3200400"/>
                <a:gd name="connsiteX34" fmla="*/ 1325880 w 2788920"/>
                <a:gd name="connsiteY34" fmla="*/ 1059180 h 3200400"/>
                <a:gd name="connsiteX35" fmla="*/ 1264920 w 2788920"/>
                <a:gd name="connsiteY35" fmla="*/ 1104900 h 3200400"/>
                <a:gd name="connsiteX36" fmla="*/ 1188720 w 2788920"/>
                <a:gd name="connsiteY36" fmla="*/ 1082040 h 3200400"/>
                <a:gd name="connsiteX37" fmla="*/ 1104900 w 2788920"/>
                <a:gd name="connsiteY37" fmla="*/ 1082040 h 3200400"/>
                <a:gd name="connsiteX38" fmla="*/ 1104900 w 2788920"/>
                <a:gd name="connsiteY38" fmla="*/ 982980 h 3200400"/>
                <a:gd name="connsiteX39" fmla="*/ 1005840 w 2788920"/>
                <a:gd name="connsiteY39" fmla="*/ 967740 h 3200400"/>
                <a:gd name="connsiteX40" fmla="*/ 944880 w 2788920"/>
                <a:gd name="connsiteY40" fmla="*/ 845820 h 3200400"/>
                <a:gd name="connsiteX41" fmla="*/ 876300 w 2788920"/>
                <a:gd name="connsiteY41" fmla="*/ 822960 h 3200400"/>
                <a:gd name="connsiteX42" fmla="*/ 861060 w 2788920"/>
                <a:gd name="connsiteY42" fmla="*/ 746760 h 3200400"/>
                <a:gd name="connsiteX43" fmla="*/ 815340 w 2788920"/>
                <a:gd name="connsiteY43" fmla="*/ 662940 h 3200400"/>
                <a:gd name="connsiteX44" fmla="*/ 754380 w 2788920"/>
                <a:gd name="connsiteY44" fmla="*/ 609600 h 3200400"/>
                <a:gd name="connsiteX45" fmla="*/ 685800 w 2788920"/>
                <a:gd name="connsiteY45" fmla="*/ 533400 h 3200400"/>
                <a:gd name="connsiteX46" fmla="*/ 601980 w 2788920"/>
                <a:gd name="connsiteY46" fmla="*/ 457200 h 3200400"/>
                <a:gd name="connsiteX47" fmla="*/ 548640 w 2788920"/>
                <a:gd name="connsiteY47" fmla="*/ 350520 h 3200400"/>
                <a:gd name="connsiteX48" fmla="*/ 518160 w 2788920"/>
                <a:gd name="connsiteY48" fmla="*/ 289560 h 3200400"/>
                <a:gd name="connsiteX49" fmla="*/ 411480 w 2788920"/>
                <a:gd name="connsiteY49" fmla="*/ 281940 h 3200400"/>
                <a:gd name="connsiteX50" fmla="*/ 365760 w 2788920"/>
                <a:gd name="connsiteY50" fmla="*/ 274320 h 3200400"/>
                <a:gd name="connsiteX51" fmla="*/ 312420 w 2788920"/>
                <a:gd name="connsiteY51" fmla="*/ 297180 h 3200400"/>
                <a:gd name="connsiteX52" fmla="*/ 259080 w 2788920"/>
                <a:gd name="connsiteY52" fmla="*/ 281940 h 3200400"/>
                <a:gd name="connsiteX53" fmla="*/ 190500 w 2788920"/>
                <a:gd name="connsiteY53" fmla="*/ 297180 h 3200400"/>
                <a:gd name="connsiteX54" fmla="*/ 152400 w 2788920"/>
                <a:gd name="connsiteY54" fmla="*/ 251460 h 3200400"/>
                <a:gd name="connsiteX55" fmla="*/ 121920 w 2788920"/>
                <a:gd name="connsiteY55" fmla="*/ 251460 h 3200400"/>
                <a:gd name="connsiteX56" fmla="*/ 83820 w 2788920"/>
                <a:gd name="connsiteY56" fmla="*/ 205740 h 3200400"/>
                <a:gd name="connsiteX57" fmla="*/ 60960 w 2788920"/>
                <a:gd name="connsiteY57" fmla="*/ 167640 h 3200400"/>
                <a:gd name="connsiteX58" fmla="*/ 53340 w 2788920"/>
                <a:gd name="connsiteY58" fmla="*/ 76200 h 3200400"/>
                <a:gd name="connsiteX59" fmla="*/ 0 w 2788920"/>
                <a:gd name="connsiteY59" fmla="*/ 0 h 3200400"/>
                <a:gd name="connsiteX0" fmla="*/ 2788920 w 2788920"/>
                <a:gd name="connsiteY0" fmla="*/ 3200400 h 3200400"/>
                <a:gd name="connsiteX1" fmla="*/ 2735580 w 2788920"/>
                <a:gd name="connsiteY1" fmla="*/ 3177540 h 3200400"/>
                <a:gd name="connsiteX2" fmla="*/ 2712720 w 2788920"/>
                <a:gd name="connsiteY2" fmla="*/ 3086100 h 3200400"/>
                <a:gd name="connsiteX3" fmla="*/ 2659380 w 2788920"/>
                <a:gd name="connsiteY3" fmla="*/ 3002280 h 3200400"/>
                <a:gd name="connsiteX4" fmla="*/ 2613660 w 2788920"/>
                <a:gd name="connsiteY4" fmla="*/ 2910840 h 3200400"/>
                <a:gd name="connsiteX5" fmla="*/ 2567940 w 2788920"/>
                <a:gd name="connsiteY5" fmla="*/ 2910840 h 3200400"/>
                <a:gd name="connsiteX6" fmla="*/ 2468880 w 2788920"/>
                <a:gd name="connsiteY6" fmla="*/ 2910840 h 3200400"/>
                <a:gd name="connsiteX7" fmla="*/ 2354580 w 2788920"/>
                <a:gd name="connsiteY7" fmla="*/ 2872740 h 3200400"/>
                <a:gd name="connsiteX8" fmla="*/ 2339340 w 2788920"/>
                <a:gd name="connsiteY8" fmla="*/ 2811780 h 3200400"/>
                <a:gd name="connsiteX9" fmla="*/ 2270760 w 2788920"/>
                <a:gd name="connsiteY9" fmla="*/ 2750820 h 3200400"/>
                <a:gd name="connsiteX10" fmla="*/ 2194560 w 2788920"/>
                <a:gd name="connsiteY10" fmla="*/ 2674620 h 3200400"/>
                <a:gd name="connsiteX11" fmla="*/ 2141220 w 2788920"/>
                <a:gd name="connsiteY11" fmla="*/ 2651760 h 3200400"/>
                <a:gd name="connsiteX12" fmla="*/ 2171700 w 2788920"/>
                <a:gd name="connsiteY12" fmla="*/ 2567940 h 3200400"/>
                <a:gd name="connsiteX13" fmla="*/ 2171700 w 2788920"/>
                <a:gd name="connsiteY13" fmla="*/ 2491740 h 3200400"/>
                <a:gd name="connsiteX14" fmla="*/ 2148840 w 2788920"/>
                <a:gd name="connsiteY14" fmla="*/ 2415540 h 3200400"/>
                <a:gd name="connsiteX15" fmla="*/ 2110740 w 2788920"/>
                <a:gd name="connsiteY15" fmla="*/ 2423160 h 3200400"/>
                <a:gd name="connsiteX16" fmla="*/ 2057400 w 2788920"/>
                <a:gd name="connsiteY16" fmla="*/ 2369820 h 3200400"/>
                <a:gd name="connsiteX17" fmla="*/ 2057400 w 2788920"/>
                <a:gd name="connsiteY17" fmla="*/ 2316480 h 3200400"/>
                <a:gd name="connsiteX18" fmla="*/ 2049780 w 2788920"/>
                <a:gd name="connsiteY18" fmla="*/ 2225040 h 3200400"/>
                <a:gd name="connsiteX19" fmla="*/ 2004060 w 2788920"/>
                <a:gd name="connsiteY19" fmla="*/ 2225040 h 3200400"/>
                <a:gd name="connsiteX20" fmla="*/ 1882140 w 2788920"/>
                <a:gd name="connsiteY20" fmla="*/ 2171700 h 3200400"/>
                <a:gd name="connsiteX21" fmla="*/ 1821180 w 2788920"/>
                <a:gd name="connsiteY21" fmla="*/ 2072640 h 3200400"/>
                <a:gd name="connsiteX22" fmla="*/ 1821180 w 2788920"/>
                <a:gd name="connsiteY22" fmla="*/ 1996440 h 3200400"/>
                <a:gd name="connsiteX23" fmla="*/ 1821180 w 2788920"/>
                <a:gd name="connsiteY23" fmla="*/ 1905000 h 3200400"/>
                <a:gd name="connsiteX24" fmla="*/ 1790700 w 2788920"/>
                <a:gd name="connsiteY24" fmla="*/ 1813560 h 3200400"/>
                <a:gd name="connsiteX25" fmla="*/ 1760220 w 2788920"/>
                <a:gd name="connsiteY25" fmla="*/ 1714500 h 3200400"/>
                <a:gd name="connsiteX26" fmla="*/ 1722120 w 2788920"/>
                <a:gd name="connsiteY26" fmla="*/ 1577340 h 3200400"/>
                <a:gd name="connsiteX27" fmla="*/ 1691640 w 2788920"/>
                <a:gd name="connsiteY27" fmla="*/ 1463040 h 3200400"/>
                <a:gd name="connsiteX28" fmla="*/ 1645920 w 2788920"/>
                <a:gd name="connsiteY28" fmla="*/ 1348740 h 3200400"/>
                <a:gd name="connsiteX29" fmla="*/ 1554480 w 2788920"/>
                <a:gd name="connsiteY29" fmla="*/ 1242060 h 3200400"/>
                <a:gd name="connsiteX30" fmla="*/ 1463040 w 2788920"/>
                <a:gd name="connsiteY30" fmla="*/ 1211580 h 3200400"/>
                <a:gd name="connsiteX31" fmla="*/ 1440180 w 2788920"/>
                <a:gd name="connsiteY31" fmla="*/ 1150620 h 3200400"/>
                <a:gd name="connsiteX32" fmla="*/ 1386840 w 2788920"/>
                <a:gd name="connsiteY32" fmla="*/ 1104900 h 3200400"/>
                <a:gd name="connsiteX33" fmla="*/ 1325880 w 2788920"/>
                <a:gd name="connsiteY33" fmla="*/ 1059180 h 3200400"/>
                <a:gd name="connsiteX34" fmla="*/ 1264920 w 2788920"/>
                <a:gd name="connsiteY34" fmla="*/ 1104900 h 3200400"/>
                <a:gd name="connsiteX35" fmla="*/ 1188720 w 2788920"/>
                <a:gd name="connsiteY35" fmla="*/ 1082040 h 3200400"/>
                <a:gd name="connsiteX36" fmla="*/ 1104900 w 2788920"/>
                <a:gd name="connsiteY36" fmla="*/ 1082040 h 3200400"/>
                <a:gd name="connsiteX37" fmla="*/ 1104900 w 2788920"/>
                <a:gd name="connsiteY37" fmla="*/ 982980 h 3200400"/>
                <a:gd name="connsiteX38" fmla="*/ 1005840 w 2788920"/>
                <a:gd name="connsiteY38" fmla="*/ 967740 h 3200400"/>
                <a:gd name="connsiteX39" fmla="*/ 944880 w 2788920"/>
                <a:gd name="connsiteY39" fmla="*/ 845820 h 3200400"/>
                <a:gd name="connsiteX40" fmla="*/ 876300 w 2788920"/>
                <a:gd name="connsiteY40" fmla="*/ 822960 h 3200400"/>
                <a:gd name="connsiteX41" fmla="*/ 861060 w 2788920"/>
                <a:gd name="connsiteY41" fmla="*/ 746760 h 3200400"/>
                <a:gd name="connsiteX42" fmla="*/ 815340 w 2788920"/>
                <a:gd name="connsiteY42" fmla="*/ 662940 h 3200400"/>
                <a:gd name="connsiteX43" fmla="*/ 754380 w 2788920"/>
                <a:gd name="connsiteY43" fmla="*/ 609600 h 3200400"/>
                <a:gd name="connsiteX44" fmla="*/ 685800 w 2788920"/>
                <a:gd name="connsiteY44" fmla="*/ 533400 h 3200400"/>
                <a:gd name="connsiteX45" fmla="*/ 601980 w 2788920"/>
                <a:gd name="connsiteY45" fmla="*/ 457200 h 3200400"/>
                <a:gd name="connsiteX46" fmla="*/ 548640 w 2788920"/>
                <a:gd name="connsiteY46" fmla="*/ 350520 h 3200400"/>
                <a:gd name="connsiteX47" fmla="*/ 518160 w 2788920"/>
                <a:gd name="connsiteY47" fmla="*/ 289560 h 3200400"/>
                <a:gd name="connsiteX48" fmla="*/ 411480 w 2788920"/>
                <a:gd name="connsiteY48" fmla="*/ 281940 h 3200400"/>
                <a:gd name="connsiteX49" fmla="*/ 365760 w 2788920"/>
                <a:gd name="connsiteY49" fmla="*/ 274320 h 3200400"/>
                <a:gd name="connsiteX50" fmla="*/ 312420 w 2788920"/>
                <a:gd name="connsiteY50" fmla="*/ 297180 h 3200400"/>
                <a:gd name="connsiteX51" fmla="*/ 259080 w 2788920"/>
                <a:gd name="connsiteY51" fmla="*/ 281940 h 3200400"/>
                <a:gd name="connsiteX52" fmla="*/ 190500 w 2788920"/>
                <a:gd name="connsiteY52" fmla="*/ 297180 h 3200400"/>
                <a:gd name="connsiteX53" fmla="*/ 152400 w 2788920"/>
                <a:gd name="connsiteY53" fmla="*/ 251460 h 3200400"/>
                <a:gd name="connsiteX54" fmla="*/ 121920 w 2788920"/>
                <a:gd name="connsiteY54" fmla="*/ 251460 h 3200400"/>
                <a:gd name="connsiteX55" fmla="*/ 83820 w 2788920"/>
                <a:gd name="connsiteY55" fmla="*/ 205740 h 3200400"/>
                <a:gd name="connsiteX56" fmla="*/ 60960 w 2788920"/>
                <a:gd name="connsiteY56" fmla="*/ 167640 h 3200400"/>
                <a:gd name="connsiteX57" fmla="*/ 53340 w 2788920"/>
                <a:gd name="connsiteY57" fmla="*/ 76200 h 3200400"/>
                <a:gd name="connsiteX58" fmla="*/ 0 w 2788920"/>
                <a:gd name="connsiteY58" fmla="*/ 0 h 3200400"/>
                <a:gd name="connsiteX0" fmla="*/ 2811780 w 2811780"/>
                <a:gd name="connsiteY0" fmla="*/ 3230880 h 3230880"/>
                <a:gd name="connsiteX1" fmla="*/ 2735580 w 2811780"/>
                <a:gd name="connsiteY1" fmla="*/ 3177540 h 3230880"/>
                <a:gd name="connsiteX2" fmla="*/ 2712720 w 2811780"/>
                <a:gd name="connsiteY2" fmla="*/ 3086100 h 3230880"/>
                <a:gd name="connsiteX3" fmla="*/ 2659380 w 2811780"/>
                <a:gd name="connsiteY3" fmla="*/ 3002280 h 3230880"/>
                <a:gd name="connsiteX4" fmla="*/ 2613660 w 2811780"/>
                <a:gd name="connsiteY4" fmla="*/ 2910840 h 3230880"/>
                <a:gd name="connsiteX5" fmla="*/ 2567940 w 2811780"/>
                <a:gd name="connsiteY5" fmla="*/ 2910840 h 3230880"/>
                <a:gd name="connsiteX6" fmla="*/ 2468880 w 2811780"/>
                <a:gd name="connsiteY6" fmla="*/ 2910840 h 3230880"/>
                <a:gd name="connsiteX7" fmla="*/ 2354580 w 2811780"/>
                <a:gd name="connsiteY7" fmla="*/ 2872740 h 3230880"/>
                <a:gd name="connsiteX8" fmla="*/ 2339340 w 2811780"/>
                <a:gd name="connsiteY8" fmla="*/ 2811780 h 3230880"/>
                <a:gd name="connsiteX9" fmla="*/ 2270760 w 2811780"/>
                <a:gd name="connsiteY9" fmla="*/ 2750820 h 3230880"/>
                <a:gd name="connsiteX10" fmla="*/ 2194560 w 2811780"/>
                <a:gd name="connsiteY10" fmla="*/ 2674620 h 3230880"/>
                <a:gd name="connsiteX11" fmla="*/ 2141220 w 2811780"/>
                <a:gd name="connsiteY11" fmla="*/ 2651760 h 3230880"/>
                <a:gd name="connsiteX12" fmla="*/ 2171700 w 2811780"/>
                <a:gd name="connsiteY12" fmla="*/ 2567940 h 3230880"/>
                <a:gd name="connsiteX13" fmla="*/ 2171700 w 2811780"/>
                <a:gd name="connsiteY13" fmla="*/ 2491740 h 3230880"/>
                <a:gd name="connsiteX14" fmla="*/ 2148840 w 2811780"/>
                <a:gd name="connsiteY14" fmla="*/ 2415540 h 3230880"/>
                <a:gd name="connsiteX15" fmla="*/ 2110740 w 2811780"/>
                <a:gd name="connsiteY15" fmla="*/ 2423160 h 3230880"/>
                <a:gd name="connsiteX16" fmla="*/ 2057400 w 2811780"/>
                <a:gd name="connsiteY16" fmla="*/ 2369820 h 3230880"/>
                <a:gd name="connsiteX17" fmla="*/ 2057400 w 2811780"/>
                <a:gd name="connsiteY17" fmla="*/ 2316480 h 3230880"/>
                <a:gd name="connsiteX18" fmla="*/ 2049780 w 2811780"/>
                <a:gd name="connsiteY18" fmla="*/ 2225040 h 3230880"/>
                <a:gd name="connsiteX19" fmla="*/ 2004060 w 2811780"/>
                <a:gd name="connsiteY19" fmla="*/ 2225040 h 3230880"/>
                <a:gd name="connsiteX20" fmla="*/ 1882140 w 2811780"/>
                <a:gd name="connsiteY20" fmla="*/ 2171700 h 3230880"/>
                <a:gd name="connsiteX21" fmla="*/ 1821180 w 2811780"/>
                <a:gd name="connsiteY21" fmla="*/ 2072640 h 3230880"/>
                <a:gd name="connsiteX22" fmla="*/ 1821180 w 2811780"/>
                <a:gd name="connsiteY22" fmla="*/ 1996440 h 3230880"/>
                <a:gd name="connsiteX23" fmla="*/ 1821180 w 2811780"/>
                <a:gd name="connsiteY23" fmla="*/ 1905000 h 3230880"/>
                <a:gd name="connsiteX24" fmla="*/ 1790700 w 2811780"/>
                <a:gd name="connsiteY24" fmla="*/ 1813560 h 3230880"/>
                <a:gd name="connsiteX25" fmla="*/ 1760220 w 2811780"/>
                <a:gd name="connsiteY25" fmla="*/ 1714500 h 3230880"/>
                <a:gd name="connsiteX26" fmla="*/ 1722120 w 2811780"/>
                <a:gd name="connsiteY26" fmla="*/ 1577340 h 3230880"/>
                <a:gd name="connsiteX27" fmla="*/ 1691640 w 2811780"/>
                <a:gd name="connsiteY27" fmla="*/ 1463040 h 3230880"/>
                <a:gd name="connsiteX28" fmla="*/ 1645920 w 2811780"/>
                <a:gd name="connsiteY28" fmla="*/ 1348740 h 3230880"/>
                <a:gd name="connsiteX29" fmla="*/ 1554480 w 2811780"/>
                <a:gd name="connsiteY29" fmla="*/ 1242060 h 3230880"/>
                <a:gd name="connsiteX30" fmla="*/ 1463040 w 2811780"/>
                <a:gd name="connsiteY30" fmla="*/ 1211580 h 3230880"/>
                <a:gd name="connsiteX31" fmla="*/ 1440180 w 2811780"/>
                <a:gd name="connsiteY31" fmla="*/ 1150620 h 3230880"/>
                <a:gd name="connsiteX32" fmla="*/ 1386840 w 2811780"/>
                <a:gd name="connsiteY32" fmla="*/ 1104900 h 3230880"/>
                <a:gd name="connsiteX33" fmla="*/ 1325880 w 2811780"/>
                <a:gd name="connsiteY33" fmla="*/ 1059180 h 3230880"/>
                <a:gd name="connsiteX34" fmla="*/ 1264920 w 2811780"/>
                <a:gd name="connsiteY34" fmla="*/ 1104900 h 3230880"/>
                <a:gd name="connsiteX35" fmla="*/ 1188720 w 2811780"/>
                <a:gd name="connsiteY35" fmla="*/ 1082040 h 3230880"/>
                <a:gd name="connsiteX36" fmla="*/ 1104900 w 2811780"/>
                <a:gd name="connsiteY36" fmla="*/ 1082040 h 3230880"/>
                <a:gd name="connsiteX37" fmla="*/ 1104900 w 2811780"/>
                <a:gd name="connsiteY37" fmla="*/ 982980 h 3230880"/>
                <a:gd name="connsiteX38" fmla="*/ 1005840 w 2811780"/>
                <a:gd name="connsiteY38" fmla="*/ 967740 h 3230880"/>
                <a:gd name="connsiteX39" fmla="*/ 944880 w 2811780"/>
                <a:gd name="connsiteY39" fmla="*/ 845820 h 3230880"/>
                <a:gd name="connsiteX40" fmla="*/ 876300 w 2811780"/>
                <a:gd name="connsiteY40" fmla="*/ 822960 h 3230880"/>
                <a:gd name="connsiteX41" fmla="*/ 861060 w 2811780"/>
                <a:gd name="connsiteY41" fmla="*/ 746760 h 3230880"/>
                <a:gd name="connsiteX42" fmla="*/ 815340 w 2811780"/>
                <a:gd name="connsiteY42" fmla="*/ 662940 h 3230880"/>
                <a:gd name="connsiteX43" fmla="*/ 754380 w 2811780"/>
                <a:gd name="connsiteY43" fmla="*/ 609600 h 3230880"/>
                <a:gd name="connsiteX44" fmla="*/ 685800 w 2811780"/>
                <a:gd name="connsiteY44" fmla="*/ 533400 h 3230880"/>
                <a:gd name="connsiteX45" fmla="*/ 601980 w 2811780"/>
                <a:gd name="connsiteY45" fmla="*/ 457200 h 3230880"/>
                <a:gd name="connsiteX46" fmla="*/ 548640 w 2811780"/>
                <a:gd name="connsiteY46" fmla="*/ 350520 h 3230880"/>
                <a:gd name="connsiteX47" fmla="*/ 518160 w 2811780"/>
                <a:gd name="connsiteY47" fmla="*/ 289560 h 3230880"/>
                <a:gd name="connsiteX48" fmla="*/ 411480 w 2811780"/>
                <a:gd name="connsiteY48" fmla="*/ 281940 h 3230880"/>
                <a:gd name="connsiteX49" fmla="*/ 365760 w 2811780"/>
                <a:gd name="connsiteY49" fmla="*/ 274320 h 3230880"/>
                <a:gd name="connsiteX50" fmla="*/ 312420 w 2811780"/>
                <a:gd name="connsiteY50" fmla="*/ 297180 h 3230880"/>
                <a:gd name="connsiteX51" fmla="*/ 259080 w 2811780"/>
                <a:gd name="connsiteY51" fmla="*/ 281940 h 3230880"/>
                <a:gd name="connsiteX52" fmla="*/ 190500 w 2811780"/>
                <a:gd name="connsiteY52" fmla="*/ 297180 h 3230880"/>
                <a:gd name="connsiteX53" fmla="*/ 152400 w 2811780"/>
                <a:gd name="connsiteY53" fmla="*/ 251460 h 3230880"/>
                <a:gd name="connsiteX54" fmla="*/ 121920 w 2811780"/>
                <a:gd name="connsiteY54" fmla="*/ 251460 h 3230880"/>
                <a:gd name="connsiteX55" fmla="*/ 83820 w 2811780"/>
                <a:gd name="connsiteY55" fmla="*/ 205740 h 3230880"/>
                <a:gd name="connsiteX56" fmla="*/ 60960 w 2811780"/>
                <a:gd name="connsiteY56" fmla="*/ 167640 h 3230880"/>
                <a:gd name="connsiteX57" fmla="*/ 53340 w 2811780"/>
                <a:gd name="connsiteY57" fmla="*/ 76200 h 3230880"/>
                <a:gd name="connsiteX58" fmla="*/ 0 w 2811780"/>
                <a:gd name="connsiteY58" fmla="*/ 0 h 3230880"/>
                <a:gd name="connsiteX0" fmla="*/ 2758440 w 2758440"/>
                <a:gd name="connsiteY0" fmla="*/ 3154680 h 3154680"/>
                <a:gd name="connsiteX1" fmla="*/ 2682240 w 2758440"/>
                <a:gd name="connsiteY1" fmla="*/ 3101340 h 3154680"/>
                <a:gd name="connsiteX2" fmla="*/ 2659380 w 2758440"/>
                <a:gd name="connsiteY2" fmla="*/ 3009900 h 3154680"/>
                <a:gd name="connsiteX3" fmla="*/ 2606040 w 2758440"/>
                <a:gd name="connsiteY3" fmla="*/ 2926080 h 3154680"/>
                <a:gd name="connsiteX4" fmla="*/ 2560320 w 2758440"/>
                <a:gd name="connsiteY4" fmla="*/ 2834640 h 3154680"/>
                <a:gd name="connsiteX5" fmla="*/ 2514600 w 2758440"/>
                <a:gd name="connsiteY5" fmla="*/ 2834640 h 3154680"/>
                <a:gd name="connsiteX6" fmla="*/ 2415540 w 2758440"/>
                <a:gd name="connsiteY6" fmla="*/ 2834640 h 3154680"/>
                <a:gd name="connsiteX7" fmla="*/ 2301240 w 2758440"/>
                <a:gd name="connsiteY7" fmla="*/ 2796540 h 3154680"/>
                <a:gd name="connsiteX8" fmla="*/ 2286000 w 2758440"/>
                <a:gd name="connsiteY8" fmla="*/ 2735580 h 3154680"/>
                <a:gd name="connsiteX9" fmla="*/ 2217420 w 2758440"/>
                <a:gd name="connsiteY9" fmla="*/ 2674620 h 3154680"/>
                <a:gd name="connsiteX10" fmla="*/ 2141220 w 2758440"/>
                <a:gd name="connsiteY10" fmla="*/ 2598420 h 3154680"/>
                <a:gd name="connsiteX11" fmla="*/ 2087880 w 2758440"/>
                <a:gd name="connsiteY11" fmla="*/ 2575560 h 3154680"/>
                <a:gd name="connsiteX12" fmla="*/ 2118360 w 2758440"/>
                <a:gd name="connsiteY12" fmla="*/ 2491740 h 3154680"/>
                <a:gd name="connsiteX13" fmla="*/ 2118360 w 2758440"/>
                <a:gd name="connsiteY13" fmla="*/ 2415540 h 3154680"/>
                <a:gd name="connsiteX14" fmla="*/ 2095500 w 2758440"/>
                <a:gd name="connsiteY14" fmla="*/ 2339340 h 3154680"/>
                <a:gd name="connsiteX15" fmla="*/ 2057400 w 2758440"/>
                <a:gd name="connsiteY15" fmla="*/ 2346960 h 3154680"/>
                <a:gd name="connsiteX16" fmla="*/ 2004060 w 2758440"/>
                <a:gd name="connsiteY16" fmla="*/ 2293620 h 3154680"/>
                <a:gd name="connsiteX17" fmla="*/ 2004060 w 2758440"/>
                <a:gd name="connsiteY17" fmla="*/ 2240280 h 3154680"/>
                <a:gd name="connsiteX18" fmla="*/ 1996440 w 2758440"/>
                <a:gd name="connsiteY18" fmla="*/ 2148840 h 3154680"/>
                <a:gd name="connsiteX19" fmla="*/ 1950720 w 2758440"/>
                <a:gd name="connsiteY19" fmla="*/ 2148840 h 3154680"/>
                <a:gd name="connsiteX20" fmla="*/ 1828800 w 2758440"/>
                <a:gd name="connsiteY20" fmla="*/ 2095500 h 3154680"/>
                <a:gd name="connsiteX21" fmla="*/ 1767840 w 2758440"/>
                <a:gd name="connsiteY21" fmla="*/ 1996440 h 3154680"/>
                <a:gd name="connsiteX22" fmla="*/ 1767840 w 2758440"/>
                <a:gd name="connsiteY22" fmla="*/ 1920240 h 3154680"/>
                <a:gd name="connsiteX23" fmla="*/ 1767840 w 2758440"/>
                <a:gd name="connsiteY23" fmla="*/ 1828800 h 3154680"/>
                <a:gd name="connsiteX24" fmla="*/ 1737360 w 2758440"/>
                <a:gd name="connsiteY24" fmla="*/ 1737360 h 3154680"/>
                <a:gd name="connsiteX25" fmla="*/ 1706880 w 2758440"/>
                <a:gd name="connsiteY25" fmla="*/ 1638300 h 3154680"/>
                <a:gd name="connsiteX26" fmla="*/ 1668780 w 2758440"/>
                <a:gd name="connsiteY26" fmla="*/ 1501140 h 3154680"/>
                <a:gd name="connsiteX27" fmla="*/ 1638300 w 2758440"/>
                <a:gd name="connsiteY27" fmla="*/ 1386840 h 3154680"/>
                <a:gd name="connsiteX28" fmla="*/ 1592580 w 2758440"/>
                <a:gd name="connsiteY28" fmla="*/ 1272540 h 3154680"/>
                <a:gd name="connsiteX29" fmla="*/ 1501140 w 2758440"/>
                <a:gd name="connsiteY29" fmla="*/ 1165860 h 3154680"/>
                <a:gd name="connsiteX30" fmla="*/ 1409700 w 2758440"/>
                <a:gd name="connsiteY30" fmla="*/ 1135380 h 3154680"/>
                <a:gd name="connsiteX31" fmla="*/ 1386840 w 2758440"/>
                <a:gd name="connsiteY31" fmla="*/ 1074420 h 3154680"/>
                <a:gd name="connsiteX32" fmla="*/ 1333500 w 2758440"/>
                <a:gd name="connsiteY32" fmla="*/ 1028700 h 3154680"/>
                <a:gd name="connsiteX33" fmla="*/ 1272540 w 2758440"/>
                <a:gd name="connsiteY33" fmla="*/ 982980 h 3154680"/>
                <a:gd name="connsiteX34" fmla="*/ 1211580 w 2758440"/>
                <a:gd name="connsiteY34" fmla="*/ 1028700 h 3154680"/>
                <a:gd name="connsiteX35" fmla="*/ 1135380 w 2758440"/>
                <a:gd name="connsiteY35" fmla="*/ 1005840 h 3154680"/>
                <a:gd name="connsiteX36" fmla="*/ 1051560 w 2758440"/>
                <a:gd name="connsiteY36" fmla="*/ 1005840 h 3154680"/>
                <a:gd name="connsiteX37" fmla="*/ 1051560 w 2758440"/>
                <a:gd name="connsiteY37" fmla="*/ 906780 h 3154680"/>
                <a:gd name="connsiteX38" fmla="*/ 952500 w 2758440"/>
                <a:gd name="connsiteY38" fmla="*/ 891540 h 3154680"/>
                <a:gd name="connsiteX39" fmla="*/ 891540 w 2758440"/>
                <a:gd name="connsiteY39" fmla="*/ 769620 h 3154680"/>
                <a:gd name="connsiteX40" fmla="*/ 822960 w 2758440"/>
                <a:gd name="connsiteY40" fmla="*/ 746760 h 3154680"/>
                <a:gd name="connsiteX41" fmla="*/ 807720 w 2758440"/>
                <a:gd name="connsiteY41" fmla="*/ 670560 h 3154680"/>
                <a:gd name="connsiteX42" fmla="*/ 762000 w 2758440"/>
                <a:gd name="connsiteY42" fmla="*/ 586740 h 3154680"/>
                <a:gd name="connsiteX43" fmla="*/ 701040 w 2758440"/>
                <a:gd name="connsiteY43" fmla="*/ 533400 h 3154680"/>
                <a:gd name="connsiteX44" fmla="*/ 632460 w 2758440"/>
                <a:gd name="connsiteY44" fmla="*/ 457200 h 3154680"/>
                <a:gd name="connsiteX45" fmla="*/ 548640 w 2758440"/>
                <a:gd name="connsiteY45" fmla="*/ 381000 h 3154680"/>
                <a:gd name="connsiteX46" fmla="*/ 495300 w 2758440"/>
                <a:gd name="connsiteY46" fmla="*/ 274320 h 3154680"/>
                <a:gd name="connsiteX47" fmla="*/ 464820 w 2758440"/>
                <a:gd name="connsiteY47" fmla="*/ 213360 h 3154680"/>
                <a:gd name="connsiteX48" fmla="*/ 358140 w 2758440"/>
                <a:gd name="connsiteY48" fmla="*/ 205740 h 3154680"/>
                <a:gd name="connsiteX49" fmla="*/ 312420 w 2758440"/>
                <a:gd name="connsiteY49" fmla="*/ 198120 h 3154680"/>
                <a:gd name="connsiteX50" fmla="*/ 259080 w 2758440"/>
                <a:gd name="connsiteY50" fmla="*/ 220980 h 3154680"/>
                <a:gd name="connsiteX51" fmla="*/ 205740 w 2758440"/>
                <a:gd name="connsiteY51" fmla="*/ 205740 h 3154680"/>
                <a:gd name="connsiteX52" fmla="*/ 137160 w 2758440"/>
                <a:gd name="connsiteY52" fmla="*/ 220980 h 3154680"/>
                <a:gd name="connsiteX53" fmla="*/ 99060 w 2758440"/>
                <a:gd name="connsiteY53" fmla="*/ 175260 h 3154680"/>
                <a:gd name="connsiteX54" fmla="*/ 68580 w 2758440"/>
                <a:gd name="connsiteY54" fmla="*/ 175260 h 3154680"/>
                <a:gd name="connsiteX55" fmla="*/ 30480 w 2758440"/>
                <a:gd name="connsiteY55" fmla="*/ 129540 h 3154680"/>
                <a:gd name="connsiteX56" fmla="*/ 7620 w 2758440"/>
                <a:gd name="connsiteY56" fmla="*/ 91440 h 3154680"/>
                <a:gd name="connsiteX57" fmla="*/ 0 w 2758440"/>
                <a:gd name="connsiteY57" fmla="*/ 0 h 3154680"/>
                <a:gd name="connsiteX0" fmla="*/ 2750820 w 2750820"/>
                <a:gd name="connsiteY0" fmla="*/ 3063240 h 3063240"/>
                <a:gd name="connsiteX1" fmla="*/ 2674620 w 2750820"/>
                <a:gd name="connsiteY1" fmla="*/ 3009900 h 3063240"/>
                <a:gd name="connsiteX2" fmla="*/ 2651760 w 2750820"/>
                <a:gd name="connsiteY2" fmla="*/ 2918460 h 3063240"/>
                <a:gd name="connsiteX3" fmla="*/ 2598420 w 2750820"/>
                <a:gd name="connsiteY3" fmla="*/ 2834640 h 3063240"/>
                <a:gd name="connsiteX4" fmla="*/ 2552700 w 2750820"/>
                <a:gd name="connsiteY4" fmla="*/ 2743200 h 3063240"/>
                <a:gd name="connsiteX5" fmla="*/ 2506980 w 2750820"/>
                <a:gd name="connsiteY5" fmla="*/ 2743200 h 3063240"/>
                <a:gd name="connsiteX6" fmla="*/ 2407920 w 2750820"/>
                <a:gd name="connsiteY6" fmla="*/ 2743200 h 3063240"/>
                <a:gd name="connsiteX7" fmla="*/ 2293620 w 2750820"/>
                <a:gd name="connsiteY7" fmla="*/ 2705100 h 3063240"/>
                <a:gd name="connsiteX8" fmla="*/ 2278380 w 2750820"/>
                <a:gd name="connsiteY8" fmla="*/ 2644140 h 3063240"/>
                <a:gd name="connsiteX9" fmla="*/ 2209800 w 2750820"/>
                <a:gd name="connsiteY9" fmla="*/ 2583180 h 3063240"/>
                <a:gd name="connsiteX10" fmla="*/ 2133600 w 2750820"/>
                <a:gd name="connsiteY10" fmla="*/ 2506980 h 3063240"/>
                <a:gd name="connsiteX11" fmla="*/ 2080260 w 2750820"/>
                <a:gd name="connsiteY11" fmla="*/ 2484120 h 3063240"/>
                <a:gd name="connsiteX12" fmla="*/ 2110740 w 2750820"/>
                <a:gd name="connsiteY12" fmla="*/ 2400300 h 3063240"/>
                <a:gd name="connsiteX13" fmla="*/ 2110740 w 2750820"/>
                <a:gd name="connsiteY13" fmla="*/ 2324100 h 3063240"/>
                <a:gd name="connsiteX14" fmla="*/ 2087880 w 2750820"/>
                <a:gd name="connsiteY14" fmla="*/ 2247900 h 3063240"/>
                <a:gd name="connsiteX15" fmla="*/ 2049780 w 2750820"/>
                <a:gd name="connsiteY15" fmla="*/ 2255520 h 3063240"/>
                <a:gd name="connsiteX16" fmla="*/ 1996440 w 2750820"/>
                <a:gd name="connsiteY16" fmla="*/ 2202180 h 3063240"/>
                <a:gd name="connsiteX17" fmla="*/ 1996440 w 2750820"/>
                <a:gd name="connsiteY17" fmla="*/ 2148840 h 3063240"/>
                <a:gd name="connsiteX18" fmla="*/ 1988820 w 2750820"/>
                <a:gd name="connsiteY18" fmla="*/ 2057400 h 3063240"/>
                <a:gd name="connsiteX19" fmla="*/ 1943100 w 2750820"/>
                <a:gd name="connsiteY19" fmla="*/ 2057400 h 3063240"/>
                <a:gd name="connsiteX20" fmla="*/ 1821180 w 2750820"/>
                <a:gd name="connsiteY20" fmla="*/ 2004060 h 3063240"/>
                <a:gd name="connsiteX21" fmla="*/ 1760220 w 2750820"/>
                <a:gd name="connsiteY21" fmla="*/ 1905000 h 3063240"/>
                <a:gd name="connsiteX22" fmla="*/ 1760220 w 2750820"/>
                <a:gd name="connsiteY22" fmla="*/ 1828800 h 3063240"/>
                <a:gd name="connsiteX23" fmla="*/ 1760220 w 2750820"/>
                <a:gd name="connsiteY23" fmla="*/ 1737360 h 3063240"/>
                <a:gd name="connsiteX24" fmla="*/ 1729740 w 2750820"/>
                <a:gd name="connsiteY24" fmla="*/ 1645920 h 3063240"/>
                <a:gd name="connsiteX25" fmla="*/ 1699260 w 2750820"/>
                <a:gd name="connsiteY25" fmla="*/ 1546860 h 3063240"/>
                <a:gd name="connsiteX26" fmla="*/ 1661160 w 2750820"/>
                <a:gd name="connsiteY26" fmla="*/ 1409700 h 3063240"/>
                <a:gd name="connsiteX27" fmla="*/ 1630680 w 2750820"/>
                <a:gd name="connsiteY27" fmla="*/ 1295400 h 3063240"/>
                <a:gd name="connsiteX28" fmla="*/ 1584960 w 2750820"/>
                <a:gd name="connsiteY28" fmla="*/ 1181100 h 3063240"/>
                <a:gd name="connsiteX29" fmla="*/ 1493520 w 2750820"/>
                <a:gd name="connsiteY29" fmla="*/ 1074420 h 3063240"/>
                <a:gd name="connsiteX30" fmla="*/ 1402080 w 2750820"/>
                <a:gd name="connsiteY30" fmla="*/ 1043940 h 3063240"/>
                <a:gd name="connsiteX31" fmla="*/ 1379220 w 2750820"/>
                <a:gd name="connsiteY31" fmla="*/ 982980 h 3063240"/>
                <a:gd name="connsiteX32" fmla="*/ 1325880 w 2750820"/>
                <a:gd name="connsiteY32" fmla="*/ 937260 h 3063240"/>
                <a:gd name="connsiteX33" fmla="*/ 1264920 w 2750820"/>
                <a:gd name="connsiteY33" fmla="*/ 891540 h 3063240"/>
                <a:gd name="connsiteX34" fmla="*/ 1203960 w 2750820"/>
                <a:gd name="connsiteY34" fmla="*/ 937260 h 3063240"/>
                <a:gd name="connsiteX35" fmla="*/ 1127760 w 2750820"/>
                <a:gd name="connsiteY35" fmla="*/ 914400 h 3063240"/>
                <a:gd name="connsiteX36" fmla="*/ 1043940 w 2750820"/>
                <a:gd name="connsiteY36" fmla="*/ 914400 h 3063240"/>
                <a:gd name="connsiteX37" fmla="*/ 1043940 w 2750820"/>
                <a:gd name="connsiteY37" fmla="*/ 815340 h 3063240"/>
                <a:gd name="connsiteX38" fmla="*/ 944880 w 2750820"/>
                <a:gd name="connsiteY38" fmla="*/ 800100 h 3063240"/>
                <a:gd name="connsiteX39" fmla="*/ 883920 w 2750820"/>
                <a:gd name="connsiteY39" fmla="*/ 678180 h 3063240"/>
                <a:gd name="connsiteX40" fmla="*/ 815340 w 2750820"/>
                <a:gd name="connsiteY40" fmla="*/ 655320 h 3063240"/>
                <a:gd name="connsiteX41" fmla="*/ 800100 w 2750820"/>
                <a:gd name="connsiteY41" fmla="*/ 579120 h 3063240"/>
                <a:gd name="connsiteX42" fmla="*/ 754380 w 2750820"/>
                <a:gd name="connsiteY42" fmla="*/ 495300 h 3063240"/>
                <a:gd name="connsiteX43" fmla="*/ 693420 w 2750820"/>
                <a:gd name="connsiteY43" fmla="*/ 441960 h 3063240"/>
                <a:gd name="connsiteX44" fmla="*/ 624840 w 2750820"/>
                <a:gd name="connsiteY44" fmla="*/ 365760 h 3063240"/>
                <a:gd name="connsiteX45" fmla="*/ 541020 w 2750820"/>
                <a:gd name="connsiteY45" fmla="*/ 289560 h 3063240"/>
                <a:gd name="connsiteX46" fmla="*/ 487680 w 2750820"/>
                <a:gd name="connsiteY46" fmla="*/ 182880 h 3063240"/>
                <a:gd name="connsiteX47" fmla="*/ 457200 w 2750820"/>
                <a:gd name="connsiteY47" fmla="*/ 121920 h 3063240"/>
                <a:gd name="connsiteX48" fmla="*/ 350520 w 2750820"/>
                <a:gd name="connsiteY48" fmla="*/ 114300 h 3063240"/>
                <a:gd name="connsiteX49" fmla="*/ 304800 w 2750820"/>
                <a:gd name="connsiteY49" fmla="*/ 106680 h 3063240"/>
                <a:gd name="connsiteX50" fmla="*/ 251460 w 2750820"/>
                <a:gd name="connsiteY50" fmla="*/ 129540 h 3063240"/>
                <a:gd name="connsiteX51" fmla="*/ 198120 w 2750820"/>
                <a:gd name="connsiteY51" fmla="*/ 114300 h 3063240"/>
                <a:gd name="connsiteX52" fmla="*/ 129540 w 2750820"/>
                <a:gd name="connsiteY52" fmla="*/ 129540 h 3063240"/>
                <a:gd name="connsiteX53" fmla="*/ 91440 w 2750820"/>
                <a:gd name="connsiteY53" fmla="*/ 83820 h 3063240"/>
                <a:gd name="connsiteX54" fmla="*/ 60960 w 2750820"/>
                <a:gd name="connsiteY54" fmla="*/ 83820 h 3063240"/>
                <a:gd name="connsiteX55" fmla="*/ 22860 w 2750820"/>
                <a:gd name="connsiteY55" fmla="*/ 38100 h 3063240"/>
                <a:gd name="connsiteX56" fmla="*/ 0 w 2750820"/>
                <a:gd name="connsiteY56" fmla="*/ 0 h 3063240"/>
                <a:gd name="connsiteX0" fmla="*/ 2727960 w 2727960"/>
                <a:gd name="connsiteY0" fmla="*/ 3025140 h 3025140"/>
                <a:gd name="connsiteX1" fmla="*/ 2651760 w 2727960"/>
                <a:gd name="connsiteY1" fmla="*/ 2971800 h 3025140"/>
                <a:gd name="connsiteX2" fmla="*/ 2628900 w 2727960"/>
                <a:gd name="connsiteY2" fmla="*/ 2880360 h 3025140"/>
                <a:gd name="connsiteX3" fmla="*/ 2575560 w 2727960"/>
                <a:gd name="connsiteY3" fmla="*/ 2796540 h 3025140"/>
                <a:gd name="connsiteX4" fmla="*/ 2529840 w 2727960"/>
                <a:gd name="connsiteY4" fmla="*/ 2705100 h 3025140"/>
                <a:gd name="connsiteX5" fmla="*/ 2484120 w 2727960"/>
                <a:gd name="connsiteY5" fmla="*/ 2705100 h 3025140"/>
                <a:gd name="connsiteX6" fmla="*/ 2385060 w 2727960"/>
                <a:gd name="connsiteY6" fmla="*/ 2705100 h 3025140"/>
                <a:gd name="connsiteX7" fmla="*/ 2270760 w 2727960"/>
                <a:gd name="connsiteY7" fmla="*/ 2667000 h 3025140"/>
                <a:gd name="connsiteX8" fmla="*/ 2255520 w 2727960"/>
                <a:gd name="connsiteY8" fmla="*/ 2606040 h 3025140"/>
                <a:gd name="connsiteX9" fmla="*/ 2186940 w 2727960"/>
                <a:gd name="connsiteY9" fmla="*/ 2545080 h 3025140"/>
                <a:gd name="connsiteX10" fmla="*/ 2110740 w 2727960"/>
                <a:gd name="connsiteY10" fmla="*/ 2468880 h 3025140"/>
                <a:gd name="connsiteX11" fmla="*/ 2057400 w 2727960"/>
                <a:gd name="connsiteY11" fmla="*/ 2446020 h 3025140"/>
                <a:gd name="connsiteX12" fmla="*/ 2087880 w 2727960"/>
                <a:gd name="connsiteY12" fmla="*/ 2362200 h 3025140"/>
                <a:gd name="connsiteX13" fmla="*/ 2087880 w 2727960"/>
                <a:gd name="connsiteY13" fmla="*/ 2286000 h 3025140"/>
                <a:gd name="connsiteX14" fmla="*/ 2065020 w 2727960"/>
                <a:gd name="connsiteY14" fmla="*/ 2209800 h 3025140"/>
                <a:gd name="connsiteX15" fmla="*/ 2026920 w 2727960"/>
                <a:gd name="connsiteY15" fmla="*/ 2217420 h 3025140"/>
                <a:gd name="connsiteX16" fmla="*/ 1973580 w 2727960"/>
                <a:gd name="connsiteY16" fmla="*/ 2164080 h 3025140"/>
                <a:gd name="connsiteX17" fmla="*/ 1973580 w 2727960"/>
                <a:gd name="connsiteY17" fmla="*/ 2110740 h 3025140"/>
                <a:gd name="connsiteX18" fmla="*/ 1965960 w 2727960"/>
                <a:gd name="connsiteY18" fmla="*/ 2019300 h 3025140"/>
                <a:gd name="connsiteX19" fmla="*/ 1920240 w 2727960"/>
                <a:gd name="connsiteY19" fmla="*/ 2019300 h 3025140"/>
                <a:gd name="connsiteX20" fmla="*/ 1798320 w 2727960"/>
                <a:gd name="connsiteY20" fmla="*/ 1965960 h 3025140"/>
                <a:gd name="connsiteX21" fmla="*/ 1737360 w 2727960"/>
                <a:gd name="connsiteY21" fmla="*/ 1866900 h 3025140"/>
                <a:gd name="connsiteX22" fmla="*/ 1737360 w 2727960"/>
                <a:gd name="connsiteY22" fmla="*/ 1790700 h 3025140"/>
                <a:gd name="connsiteX23" fmla="*/ 1737360 w 2727960"/>
                <a:gd name="connsiteY23" fmla="*/ 1699260 h 3025140"/>
                <a:gd name="connsiteX24" fmla="*/ 1706880 w 2727960"/>
                <a:gd name="connsiteY24" fmla="*/ 1607820 h 3025140"/>
                <a:gd name="connsiteX25" fmla="*/ 1676400 w 2727960"/>
                <a:gd name="connsiteY25" fmla="*/ 1508760 h 3025140"/>
                <a:gd name="connsiteX26" fmla="*/ 1638300 w 2727960"/>
                <a:gd name="connsiteY26" fmla="*/ 1371600 h 3025140"/>
                <a:gd name="connsiteX27" fmla="*/ 1607820 w 2727960"/>
                <a:gd name="connsiteY27" fmla="*/ 1257300 h 3025140"/>
                <a:gd name="connsiteX28" fmla="*/ 1562100 w 2727960"/>
                <a:gd name="connsiteY28" fmla="*/ 1143000 h 3025140"/>
                <a:gd name="connsiteX29" fmla="*/ 1470660 w 2727960"/>
                <a:gd name="connsiteY29" fmla="*/ 1036320 h 3025140"/>
                <a:gd name="connsiteX30" fmla="*/ 1379220 w 2727960"/>
                <a:gd name="connsiteY30" fmla="*/ 1005840 h 3025140"/>
                <a:gd name="connsiteX31" fmla="*/ 1356360 w 2727960"/>
                <a:gd name="connsiteY31" fmla="*/ 944880 h 3025140"/>
                <a:gd name="connsiteX32" fmla="*/ 1303020 w 2727960"/>
                <a:gd name="connsiteY32" fmla="*/ 899160 h 3025140"/>
                <a:gd name="connsiteX33" fmla="*/ 1242060 w 2727960"/>
                <a:gd name="connsiteY33" fmla="*/ 853440 h 3025140"/>
                <a:gd name="connsiteX34" fmla="*/ 1181100 w 2727960"/>
                <a:gd name="connsiteY34" fmla="*/ 899160 h 3025140"/>
                <a:gd name="connsiteX35" fmla="*/ 1104900 w 2727960"/>
                <a:gd name="connsiteY35" fmla="*/ 876300 h 3025140"/>
                <a:gd name="connsiteX36" fmla="*/ 1021080 w 2727960"/>
                <a:gd name="connsiteY36" fmla="*/ 876300 h 3025140"/>
                <a:gd name="connsiteX37" fmla="*/ 1021080 w 2727960"/>
                <a:gd name="connsiteY37" fmla="*/ 777240 h 3025140"/>
                <a:gd name="connsiteX38" fmla="*/ 922020 w 2727960"/>
                <a:gd name="connsiteY38" fmla="*/ 762000 h 3025140"/>
                <a:gd name="connsiteX39" fmla="*/ 861060 w 2727960"/>
                <a:gd name="connsiteY39" fmla="*/ 640080 h 3025140"/>
                <a:gd name="connsiteX40" fmla="*/ 792480 w 2727960"/>
                <a:gd name="connsiteY40" fmla="*/ 617220 h 3025140"/>
                <a:gd name="connsiteX41" fmla="*/ 777240 w 2727960"/>
                <a:gd name="connsiteY41" fmla="*/ 541020 h 3025140"/>
                <a:gd name="connsiteX42" fmla="*/ 731520 w 2727960"/>
                <a:gd name="connsiteY42" fmla="*/ 457200 h 3025140"/>
                <a:gd name="connsiteX43" fmla="*/ 670560 w 2727960"/>
                <a:gd name="connsiteY43" fmla="*/ 403860 h 3025140"/>
                <a:gd name="connsiteX44" fmla="*/ 601980 w 2727960"/>
                <a:gd name="connsiteY44" fmla="*/ 327660 h 3025140"/>
                <a:gd name="connsiteX45" fmla="*/ 518160 w 2727960"/>
                <a:gd name="connsiteY45" fmla="*/ 251460 h 3025140"/>
                <a:gd name="connsiteX46" fmla="*/ 464820 w 2727960"/>
                <a:gd name="connsiteY46" fmla="*/ 144780 h 3025140"/>
                <a:gd name="connsiteX47" fmla="*/ 434340 w 2727960"/>
                <a:gd name="connsiteY47" fmla="*/ 83820 h 3025140"/>
                <a:gd name="connsiteX48" fmla="*/ 327660 w 2727960"/>
                <a:gd name="connsiteY48" fmla="*/ 76200 h 3025140"/>
                <a:gd name="connsiteX49" fmla="*/ 281940 w 2727960"/>
                <a:gd name="connsiteY49" fmla="*/ 68580 h 3025140"/>
                <a:gd name="connsiteX50" fmla="*/ 228600 w 2727960"/>
                <a:gd name="connsiteY50" fmla="*/ 91440 h 3025140"/>
                <a:gd name="connsiteX51" fmla="*/ 175260 w 2727960"/>
                <a:gd name="connsiteY51" fmla="*/ 76200 h 3025140"/>
                <a:gd name="connsiteX52" fmla="*/ 106680 w 2727960"/>
                <a:gd name="connsiteY52" fmla="*/ 91440 h 3025140"/>
                <a:gd name="connsiteX53" fmla="*/ 68580 w 2727960"/>
                <a:gd name="connsiteY53" fmla="*/ 45720 h 3025140"/>
                <a:gd name="connsiteX54" fmla="*/ 38100 w 2727960"/>
                <a:gd name="connsiteY54" fmla="*/ 45720 h 3025140"/>
                <a:gd name="connsiteX55" fmla="*/ 0 w 2727960"/>
                <a:gd name="connsiteY55" fmla="*/ 0 h 3025140"/>
                <a:gd name="connsiteX0" fmla="*/ 2689860 w 2689860"/>
                <a:gd name="connsiteY0" fmla="*/ 2981620 h 2981620"/>
                <a:gd name="connsiteX1" fmla="*/ 2613660 w 2689860"/>
                <a:gd name="connsiteY1" fmla="*/ 2928280 h 2981620"/>
                <a:gd name="connsiteX2" fmla="*/ 2590800 w 2689860"/>
                <a:gd name="connsiteY2" fmla="*/ 2836840 h 2981620"/>
                <a:gd name="connsiteX3" fmla="*/ 2537460 w 2689860"/>
                <a:gd name="connsiteY3" fmla="*/ 2753020 h 2981620"/>
                <a:gd name="connsiteX4" fmla="*/ 2491740 w 2689860"/>
                <a:gd name="connsiteY4" fmla="*/ 2661580 h 2981620"/>
                <a:gd name="connsiteX5" fmla="*/ 2446020 w 2689860"/>
                <a:gd name="connsiteY5" fmla="*/ 2661580 h 2981620"/>
                <a:gd name="connsiteX6" fmla="*/ 2346960 w 2689860"/>
                <a:gd name="connsiteY6" fmla="*/ 2661580 h 2981620"/>
                <a:gd name="connsiteX7" fmla="*/ 2232660 w 2689860"/>
                <a:gd name="connsiteY7" fmla="*/ 2623480 h 2981620"/>
                <a:gd name="connsiteX8" fmla="*/ 2217420 w 2689860"/>
                <a:gd name="connsiteY8" fmla="*/ 2562520 h 2981620"/>
                <a:gd name="connsiteX9" fmla="*/ 2148840 w 2689860"/>
                <a:gd name="connsiteY9" fmla="*/ 2501560 h 2981620"/>
                <a:gd name="connsiteX10" fmla="*/ 2072640 w 2689860"/>
                <a:gd name="connsiteY10" fmla="*/ 2425360 h 2981620"/>
                <a:gd name="connsiteX11" fmla="*/ 2019300 w 2689860"/>
                <a:gd name="connsiteY11" fmla="*/ 2402500 h 2981620"/>
                <a:gd name="connsiteX12" fmla="*/ 2049780 w 2689860"/>
                <a:gd name="connsiteY12" fmla="*/ 2318680 h 2981620"/>
                <a:gd name="connsiteX13" fmla="*/ 2049780 w 2689860"/>
                <a:gd name="connsiteY13" fmla="*/ 2242480 h 2981620"/>
                <a:gd name="connsiteX14" fmla="*/ 2026920 w 2689860"/>
                <a:gd name="connsiteY14" fmla="*/ 2166280 h 2981620"/>
                <a:gd name="connsiteX15" fmla="*/ 1988820 w 2689860"/>
                <a:gd name="connsiteY15" fmla="*/ 2173900 h 2981620"/>
                <a:gd name="connsiteX16" fmla="*/ 1935480 w 2689860"/>
                <a:gd name="connsiteY16" fmla="*/ 2120560 h 2981620"/>
                <a:gd name="connsiteX17" fmla="*/ 1935480 w 2689860"/>
                <a:gd name="connsiteY17" fmla="*/ 2067220 h 2981620"/>
                <a:gd name="connsiteX18" fmla="*/ 1927860 w 2689860"/>
                <a:gd name="connsiteY18" fmla="*/ 1975780 h 2981620"/>
                <a:gd name="connsiteX19" fmla="*/ 1882140 w 2689860"/>
                <a:gd name="connsiteY19" fmla="*/ 1975780 h 2981620"/>
                <a:gd name="connsiteX20" fmla="*/ 1760220 w 2689860"/>
                <a:gd name="connsiteY20" fmla="*/ 1922440 h 2981620"/>
                <a:gd name="connsiteX21" fmla="*/ 1699260 w 2689860"/>
                <a:gd name="connsiteY21" fmla="*/ 1823380 h 2981620"/>
                <a:gd name="connsiteX22" fmla="*/ 1699260 w 2689860"/>
                <a:gd name="connsiteY22" fmla="*/ 1747180 h 2981620"/>
                <a:gd name="connsiteX23" fmla="*/ 1699260 w 2689860"/>
                <a:gd name="connsiteY23" fmla="*/ 1655740 h 2981620"/>
                <a:gd name="connsiteX24" fmla="*/ 1668780 w 2689860"/>
                <a:gd name="connsiteY24" fmla="*/ 1564300 h 2981620"/>
                <a:gd name="connsiteX25" fmla="*/ 1638300 w 2689860"/>
                <a:gd name="connsiteY25" fmla="*/ 1465240 h 2981620"/>
                <a:gd name="connsiteX26" fmla="*/ 1600200 w 2689860"/>
                <a:gd name="connsiteY26" fmla="*/ 1328080 h 2981620"/>
                <a:gd name="connsiteX27" fmla="*/ 1569720 w 2689860"/>
                <a:gd name="connsiteY27" fmla="*/ 1213780 h 2981620"/>
                <a:gd name="connsiteX28" fmla="*/ 1524000 w 2689860"/>
                <a:gd name="connsiteY28" fmla="*/ 1099480 h 2981620"/>
                <a:gd name="connsiteX29" fmla="*/ 1432560 w 2689860"/>
                <a:gd name="connsiteY29" fmla="*/ 992800 h 2981620"/>
                <a:gd name="connsiteX30" fmla="*/ 1341120 w 2689860"/>
                <a:gd name="connsiteY30" fmla="*/ 962320 h 2981620"/>
                <a:gd name="connsiteX31" fmla="*/ 1318260 w 2689860"/>
                <a:gd name="connsiteY31" fmla="*/ 901360 h 2981620"/>
                <a:gd name="connsiteX32" fmla="*/ 1264920 w 2689860"/>
                <a:gd name="connsiteY32" fmla="*/ 855640 h 2981620"/>
                <a:gd name="connsiteX33" fmla="*/ 1203960 w 2689860"/>
                <a:gd name="connsiteY33" fmla="*/ 809920 h 2981620"/>
                <a:gd name="connsiteX34" fmla="*/ 1143000 w 2689860"/>
                <a:gd name="connsiteY34" fmla="*/ 855640 h 2981620"/>
                <a:gd name="connsiteX35" fmla="*/ 1066800 w 2689860"/>
                <a:gd name="connsiteY35" fmla="*/ 832780 h 2981620"/>
                <a:gd name="connsiteX36" fmla="*/ 982980 w 2689860"/>
                <a:gd name="connsiteY36" fmla="*/ 832780 h 2981620"/>
                <a:gd name="connsiteX37" fmla="*/ 982980 w 2689860"/>
                <a:gd name="connsiteY37" fmla="*/ 733720 h 2981620"/>
                <a:gd name="connsiteX38" fmla="*/ 883920 w 2689860"/>
                <a:gd name="connsiteY38" fmla="*/ 718480 h 2981620"/>
                <a:gd name="connsiteX39" fmla="*/ 822960 w 2689860"/>
                <a:gd name="connsiteY39" fmla="*/ 596560 h 2981620"/>
                <a:gd name="connsiteX40" fmla="*/ 754380 w 2689860"/>
                <a:gd name="connsiteY40" fmla="*/ 573700 h 2981620"/>
                <a:gd name="connsiteX41" fmla="*/ 739140 w 2689860"/>
                <a:gd name="connsiteY41" fmla="*/ 497500 h 2981620"/>
                <a:gd name="connsiteX42" fmla="*/ 693420 w 2689860"/>
                <a:gd name="connsiteY42" fmla="*/ 413680 h 2981620"/>
                <a:gd name="connsiteX43" fmla="*/ 632460 w 2689860"/>
                <a:gd name="connsiteY43" fmla="*/ 360340 h 2981620"/>
                <a:gd name="connsiteX44" fmla="*/ 563880 w 2689860"/>
                <a:gd name="connsiteY44" fmla="*/ 284140 h 2981620"/>
                <a:gd name="connsiteX45" fmla="*/ 480060 w 2689860"/>
                <a:gd name="connsiteY45" fmla="*/ 207940 h 2981620"/>
                <a:gd name="connsiteX46" fmla="*/ 426720 w 2689860"/>
                <a:gd name="connsiteY46" fmla="*/ 101260 h 2981620"/>
                <a:gd name="connsiteX47" fmla="*/ 396240 w 2689860"/>
                <a:gd name="connsiteY47" fmla="*/ 40300 h 2981620"/>
                <a:gd name="connsiteX48" fmla="*/ 289560 w 2689860"/>
                <a:gd name="connsiteY48" fmla="*/ 32680 h 2981620"/>
                <a:gd name="connsiteX49" fmla="*/ 243840 w 2689860"/>
                <a:gd name="connsiteY49" fmla="*/ 25060 h 2981620"/>
                <a:gd name="connsiteX50" fmla="*/ 190500 w 2689860"/>
                <a:gd name="connsiteY50" fmla="*/ 47920 h 2981620"/>
                <a:gd name="connsiteX51" fmla="*/ 137160 w 2689860"/>
                <a:gd name="connsiteY51" fmla="*/ 32680 h 2981620"/>
                <a:gd name="connsiteX52" fmla="*/ 68580 w 2689860"/>
                <a:gd name="connsiteY52" fmla="*/ 47920 h 2981620"/>
                <a:gd name="connsiteX53" fmla="*/ 30480 w 2689860"/>
                <a:gd name="connsiteY53" fmla="*/ 2200 h 2981620"/>
                <a:gd name="connsiteX54" fmla="*/ 0 w 2689860"/>
                <a:gd name="connsiteY54" fmla="*/ 2200 h 2981620"/>
                <a:gd name="connsiteX0" fmla="*/ 2659380 w 2659380"/>
                <a:gd name="connsiteY0" fmla="*/ 2979420 h 2979420"/>
                <a:gd name="connsiteX1" fmla="*/ 2583180 w 2659380"/>
                <a:gd name="connsiteY1" fmla="*/ 2926080 h 2979420"/>
                <a:gd name="connsiteX2" fmla="*/ 2560320 w 2659380"/>
                <a:gd name="connsiteY2" fmla="*/ 2834640 h 2979420"/>
                <a:gd name="connsiteX3" fmla="*/ 2506980 w 2659380"/>
                <a:gd name="connsiteY3" fmla="*/ 2750820 h 2979420"/>
                <a:gd name="connsiteX4" fmla="*/ 2461260 w 2659380"/>
                <a:gd name="connsiteY4" fmla="*/ 2659380 h 2979420"/>
                <a:gd name="connsiteX5" fmla="*/ 2415540 w 2659380"/>
                <a:gd name="connsiteY5" fmla="*/ 2659380 h 2979420"/>
                <a:gd name="connsiteX6" fmla="*/ 2316480 w 2659380"/>
                <a:gd name="connsiteY6" fmla="*/ 2659380 h 2979420"/>
                <a:gd name="connsiteX7" fmla="*/ 2202180 w 2659380"/>
                <a:gd name="connsiteY7" fmla="*/ 2621280 h 2979420"/>
                <a:gd name="connsiteX8" fmla="*/ 2186940 w 2659380"/>
                <a:gd name="connsiteY8" fmla="*/ 2560320 h 2979420"/>
                <a:gd name="connsiteX9" fmla="*/ 2118360 w 2659380"/>
                <a:gd name="connsiteY9" fmla="*/ 2499360 h 2979420"/>
                <a:gd name="connsiteX10" fmla="*/ 2042160 w 2659380"/>
                <a:gd name="connsiteY10" fmla="*/ 2423160 h 2979420"/>
                <a:gd name="connsiteX11" fmla="*/ 1988820 w 2659380"/>
                <a:gd name="connsiteY11" fmla="*/ 2400300 h 2979420"/>
                <a:gd name="connsiteX12" fmla="*/ 2019300 w 2659380"/>
                <a:gd name="connsiteY12" fmla="*/ 2316480 h 2979420"/>
                <a:gd name="connsiteX13" fmla="*/ 2019300 w 2659380"/>
                <a:gd name="connsiteY13" fmla="*/ 2240280 h 2979420"/>
                <a:gd name="connsiteX14" fmla="*/ 1996440 w 2659380"/>
                <a:gd name="connsiteY14" fmla="*/ 2164080 h 2979420"/>
                <a:gd name="connsiteX15" fmla="*/ 1958340 w 2659380"/>
                <a:gd name="connsiteY15" fmla="*/ 2171700 h 2979420"/>
                <a:gd name="connsiteX16" fmla="*/ 1905000 w 2659380"/>
                <a:gd name="connsiteY16" fmla="*/ 2118360 h 2979420"/>
                <a:gd name="connsiteX17" fmla="*/ 1905000 w 2659380"/>
                <a:gd name="connsiteY17" fmla="*/ 2065020 h 2979420"/>
                <a:gd name="connsiteX18" fmla="*/ 1897380 w 2659380"/>
                <a:gd name="connsiteY18" fmla="*/ 1973580 h 2979420"/>
                <a:gd name="connsiteX19" fmla="*/ 1851660 w 2659380"/>
                <a:gd name="connsiteY19" fmla="*/ 1973580 h 2979420"/>
                <a:gd name="connsiteX20" fmla="*/ 1729740 w 2659380"/>
                <a:gd name="connsiteY20" fmla="*/ 1920240 h 2979420"/>
                <a:gd name="connsiteX21" fmla="*/ 1668780 w 2659380"/>
                <a:gd name="connsiteY21" fmla="*/ 1821180 h 2979420"/>
                <a:gd name="connsiteX22" fmla="*/ 1668780 w 2659380"/>
                <a:gd name="connsiteY22" fmla="*/ 1744980 h 2979420"/>
                <a:gd name="connsiteX23" fmla="*/ 1668780 w 2659380"/>
                <a:gd name="connsiteY23" fmla="*/ 1653540 h 2979420"/>
                <a:gd name="connsiteX24" fmla="*/ 1638300 w 2659380"/>
                <a:gd name="connsiteY24" fmla="*/ 1562100 h 2979420"/>
                <a:gd name="connsiteX25" fmla="*/ 1607820 w 2659380"/>
                <a:gd name="connsiteY25" fmla="*/ 1463040 h 2979420"/>
                <a:gd name="connsiteX26" fmla="*/ 1569720 w 2659380"/>
                <a:gd name="connsiteY26" fmla="*/ 1325880 h 2979420"/>
                <a:gd name="connsiteX27" fmla="*/ 1539240 w 2659380"/>
                <a:gd name="connsiteY27" fmla="*/ 1211580 h 2979420"/>
                <a:gd name="connsiteX28" fmla="*/ 1493520 w 2659380"/>
                <a:gd name="connsiteY28" fmla="*/ 1097280 h 2979420"/>
                <a:gd name="connsiteX29" fmla="*/ 1402080 w 2659380"/>
                <a:gd name="connsiteY29" fmla="*/ 990600 h 2979420"/>
                <a:gd name="connsiteX30" fmla="*/ 1310640 w 2659380"/>
                <a:gd name="connsiteY30" fmla="*/ 960120 h 2979420"/>
                <a:gd name="connsiteX31" fmla="*/ 1287780 w 2659380"/>
                <a:gd name="connsiteY31" fmla="*/ 899160 h 2979420"/>
                <a:gd name="connsiteX32" fmla="*/ 1234440 w 2659380"/>
                <a:gd name="connsiteY32" fmla="*/ 853440 h 2979420"/>
                <a:gd name="connsiteX33" fmla="*/ 1173480 w 2659380"/>
                <a:gd name="connsiteY33" fmla="*/ 807720 h 2979420"/>
                <a:gd name="connsiteX34" fmla="*/ 1112520 w 2659380"/>
                <a:gd name="connsiteY34" fmla="*/ 853440 h 2979420"/>
                <a:gd name="connsiteX35" fmla="*/ 1036320 w 2659380"/>
                <a:gd name="connsiteY35" fmla="*/ 830580 h 2979420"/>
                <a:gd name="connsiteX36" fmla="*/ 952500 w 2659380"/>
                <a:gd name="connsiteY36" fmla="*/ 830580 h 2979420"/>
                <a:gd name="connsiteX37" fmla="*/ 952500 w 2659380"/>
                <a:gd name="connsiteY37" fmla="*/ 731520 h 2979420"/>
                <a:gd name="connsiteX38" fmla="*/ 853440 w 2659380"/>
                <a:gd name="connsiteY38" fmla="*/ 716280 h 2979420"/>
                <a:gd name="connsiteX39" fmla="*/ 792480 w 2659380"/>
                <a:gd name="connsiteY39" fmla="*/ 594360 h 2979420"/>
                <a:gd name="connsiteX40" fmla="*/ 723900 w 2659380"/>
                <a:gd name="connsiteY40" fmla="*/ 571500 h 2979420"/>
                <a:gd name="connsiteX41" fmla="*/ 708660 w 2659380"/>
                <a:gd name="connsiteY41" fmla="*/ 495300 h 2979420"/>
                <a:gd name="connsiteX42" fmla="*/ 662940 w 2659380"/>
                <a:gd name="connsiteY42" fmla="*/ 411480 h 2979420"/>
                <a:gd name="connsiteX43" fmla="*/ 601980 w 2659380"/>
                <a:gd name="connsiteY43" fmla="*/ 358140 h 2979420"/>
                <a:gd name="connsiteX44" fmla="*/ 533400 w 2659380"/>
                <a:gd name="connsiteY44" fmla="*/ 281940 h 2979420"/>
                <a:gd name="connsiteX45" fmla="*/ 449580 w 2659380"/>
                <a:gd name="connsiteY45" fmla="*/ 205740 h 2979420"/>
                <a:gd name="connsiteX46" fmla="*/ 396240 w 2659380"/>
                <a:gd name="connsiteY46" fmla="*/ 99060 h 2979420"/>
                <a:gd name="connsiteX47" fmla="*/ 365760 w 2659380"/>
                <a:gd name="connsiteY47" fmla="*/ 38100 h 2979420"/>
                <a:gd name="connsiteX48" fmla="*/ 259080 w 2659380"/>
                <a:gd name="connsiteY48" fmla="*/ 30480 h 2979420"/>
                <a:gd name="connsiteX49" fmla="*/ 213360 w 2659380"/>
                <a:gd name="connsiteY49" fmla="*/ 22860 h 2979420"/>
                <a:gd name="connsiteX50" fmla="*/ 160020 w 2659380"/>
                <a:gd name="connsiteY50" fmla="*/ 45720 h 2979420"/>
                <a:gd name="connsiteX51" fmla="*/ 106680 w 2659380"/>
                <a:gd name="connsiteY51" fmla="*/ 30480 h 2979420"/>
                <a:gd name="connsiteX52" fmla="*/ 38100 w 2659380"/>
                <a:gd name="connsiteY52" fmla="*/ 45720 h 2979420"/>
                <a:gd name="connsiteX53" fmla="*/ 0 w 2659380"/>
                <a:gd name="connsiteY53" fmla="*/ 0 h 2979420"/>
                <a:gd name="connsiteX0" fmla="*/ 2621280 w 2621280"/>
                <a:gd name="connsiteY0" fmla="*/ 2957072 h 2957072"/>
                <a:gd name="connsiteX1" fmla="*/ 2545080 w 2621280"/>
                <a:gd name="connsiteY1" fmla="*/ 2903732 h 2957072"/>
                <a:gd name="connsiteX2" fmla="*/ 2522220 w 2621280"/>
                <a:gd name="connsiteY2" fmla="*/ 2812292 h 2957072"/>
                <a:gd name="connsiteX3" fmla="*/ 2468880 w 2621280"/>
                <a:gd name="connsiteY3" fmla="*/ 2728472 h 2957072"/>
                <a:gd name="connsiteX4" fmla="*/ 2423160 w 2621280"/>
                <a:gd name="connsiteY4" fmla="*/ 2637032 h 2957072"/>
                <a:gd name="connsiteX5" fmla="*/ 2377440 w 2621280"/>
                <a:gd name="connsiteY5" fmla="*/ 2637032 h 2957072"/>
                <a:gd name="connsiteX6" fmla="*/ 2278380 w 2621280"/>
                <a:gd name="connsiteY6" fmla="*/ 2637032 h 2957072"/>
                <a:gd name="connsiteX7" fmla="*/ 2164080 w 2621280"/>
                <a:gd name="connsiteY7" fmla="*/ 2598932 h 2957072"/>
                <a:gd name="connsiteX8" fmla="*/ 2148840 w 2621280"/>
                <a:gd name="connsiteY8" fmla="*/ 2537972 h 2957072"/>
                <a:gd name="connsiteX9" fmla="*/ 2080260 w 2621280"/>
                <a:gd name="connsiteY9" fmla="*/ 2477012 h 2957072"/>
                <a:gd name="connsiteX10" fmla="*/ 2004060 w 2621280"/>
                <a:gd name="connsiteY10" fmla="*/ 2400812 h 2957072"/>
                <a:gd name="connsiteX11" fmla="*/ 1950720 w 2621280"/>
                <a:gd name="connsiteY11" fmla="*/ 2377952 h 2957072"/>
                <a:gd name="connsiteX12" fmla="*/ 1981200 w 2621280"/>
                <a:gd name="connsiteY12" fmla="*/ 2294132 h 2957072"/>
                <a:gd name="connsiteX13" fmla="*/ 1981200 w 2621280"/>
                <a:gd name="connsiteY13" fmla="*/ 2217932 h 2957072"/>
                <a:gd name="connsiteX14" fmla="*/ 1958340 w 2621280"/>
                <a:gd name="connsiteY14" fmla="*/ 2141732 h 2957072"/>
                <a:gd name="connsiteX15" fmla="*/ 1920240 w 2621280"/>
                <a:gd name="connsiteY15" fmla="*/ 2149352 h 2957072"/>
                <a:gd name="connsiteX16" fmla="*/ 1866900 w 2621280"/>
                <a:gd name="connsiteY16" fmla="*/ 2096012 h 2957072"/>
                <a:gd name="connsiteX17" fmla="*/ 1866900 w 2621280"/>
                <a:gd name="connsiteY17" fmla="*/ 2042672 h 2957072"/>
                <a:gd name="connsiteX18" fmla="*/ 1859280 w 2621280"/>
                <a:gd name="connsiteY18" fmla="*/ 1951232 h 2957072"/>
                <a:gd name="connsiteX19" fmla="*/ 1813560 w 2621280"/>
                <a:gd name="connsiteY19" fmla="*/ 1951232 h 2957072"/>
                <a:gd name="connsiteX20" fmla="*/ 1691640 w 2621280"/>
                <a:gd name="connsiteY20" fmla="*/ 1897892 h 2957072"/>
                <a:gd name="connsiteX21" fmla="*/ 1630680 w 2621280"/>
                <a:gd name="connsiteY21" fmla="*/ 1798832 h 2957072"/>
                <a:gd name="connsiteX22" fmla="*/ 1630680 w 2621280"/>
                <a:gd name="connsiteY22" fmla="*/ 1722632 h 2957072"/>
                <a:gd name="connsiteX23" fmla="*/ 1630680 w 2621280"/>
                <a:gd name="connsiteY23" fmla="*/ 1631192 h 2957072"/>
                <a:gd name="connsiteX24" fmla="*/ 1600200 w 2621280"/>
                <a:gd name="connsiteY24" fmla="*/ 1539752 h 2957072"/>
                <a:gd name="connsiteX25" fmla="*/ 1569720 w 2621280"/>
                <a:gd name="connsiteY25" fmla="*/ 1440692 h 2957072"/>
                <a:gd name="connsiteX26" fmla="*/ 1531620 w 2621280"/>
                <a:gd name="connsiteY26" fmla="*/ 1303532 h 2957072"/>
                <a:gd name="connsiteX27" fmla="*/ 1501140 w 2621280"/>
                <a:gd name="connsiteY27" fmla="*/ 1189232 h 2957072"/>
                <a:gd name="connsiteX28" fmla="*/ 1455420 w 2621280"/>
                <a:gd name="connsiteY28" fmla="*/ 1074932 h 2957072"/>
                <a:gd name="connsiteX29" fmla="*/ 1363980 w 2621280"/>
                <a:gd name="connsiteY29" fmla="*/ 968252 h 2957072"/>
                <a:gd name="connsiteX30" fmla="*/ 1272540 w 2621280"/>
                <a:gd name="connsiteY30" fmla="*/ 937772 h 2957072"/>
                <a:gd name="connsiteX31" fmla="*/ 1249680 w 2621280"/>
                <a:gd name="connsiteY31" fmla="*/ 876812 h 2957072"/>
                <a:gd name="connsiteX32" fmla="*/ 1196340 w 2621280"/>
                <a:gd name="connsiteY32" fmla="*/ 831092 h 2957072"/>
                <a:gd name="connsiteX33" fmla="*/ 1135380 w 2621280"/>
                <a:gd name="connsiteY33" fmla="*/ 785372 h 2957072"/>
                <a:gd name="connsiteX34" fmla="*/ 1074420 w 2621280"/>
                <a:gd name="connsiteY34" fmla="*/ 831092 h 2957072"/>
                <a:gd name="connsiteX35" fmla="*/ 998220 w 2621280"/>
                <a:gd name="connsiteY35" fmla="*/ 808232 h 2957072"/>
                <a:gd name="connsiteX36" fmla="*/ 914400 w 2621280"/>
                <a:gd name="connsiteY36" fmla="*/ 808232 h 2957072"/>
                <a:gd name="connsiteX37" fmla="*/ 914400 w 2621280"/>
                <a:gd name="connsiteY37" fmla="*/ 709172 h 2957072"/>
                <a:gd name="connsiteX38" fmla="*/ 815340 w 2621280"/>
                <a:gd name="connsiteY38" fmla="*/ 693932 h 2957072"/>
                <a:gd name="connsiteX39" fmla="*/ 754380 w 2621280"/>
                <a:gd name="connsiteY39" fmla="*/ 572012 h 2957072"/>
                <a:gd name="connsiteX40" fmla="*/ 685800 w 2621280"/>
                <a:gd name="connsiteY40" fmla="*/ 549152 h 2957072"/>
                <a:gd name="connsiteX41" fmla="*/ 670560 w 2621280"/>
                <a:gd name="connsiteY41" fmla="*/ 472952 h 2957072"/>
                <a:gd name="connsiteX42" fmla="*/ 624840 w 2621280"/>
                <a:gd name="connsiteY42" fmla="*/ 389132 h 2957072"/>
                <a:gd name="connsiteX43" fmla="*/ 563880 w 2621280"/>
                <a:gd name="connsiteY43" fmla="*/ 335792 h 2957072"/>
                <a:gd name="connsiteX44" fmla="*/ 495300 w 2621280"/>
                <a:gd name="connsiteY44" fmla="*/ 259592 h 2957072"/>
                <a:gd name="connsiteX45" fmla="*/ 411480 w 2621280"/>
                <a:gd name="connsiteY45" fmla="*/ 183392 h 2957072"/>
                <a:gd name="connsiteX46" fmla="*/ 358140 w 2621280"/>
                <a:gd name="connsiteY46" fmla="*/ 76712 h 2957072"/>
                <a:gd name="connsiteX47" fmla="*/ 327660 w 2621280"/>
                <a:gd name="connsiteY47" fmla="*/ 15752 h 2957072"/>
                <a:gd name="connsiteX48" fmla="*/ 220980 w 2621280"/>
                <a:gd name="connsiteY48" fmla="*/ 8132 h 2957072"/>
                <a:gd name="connsiteX49" fmla="*/ 175260 w 2621280"/>
                <a:gd name="connsiteY49" fmla="*/ 512 h 2957072"/>
                <a:gd name="connsiteX50" fmla="*/ 121920 w 2621280"/>
                <a:gd name="connsiteY50" fmla="*/ 23372 h 2957072"/>
                <a:gd name="connsiteX51" fmla="*/ 68580 w 2621280"/>
                <a:gd name="connsiteY51" fmla="*/ 8132 h 2957072"/>
                <a:gd name="connsiteX52" fmla="*/ 0 w 2621280"/>
                <a:gd name="connsiteY52" fmla="*/ 23372 h 2957072"/>
                <a:gd name="connsiteX0" fmla="*/ 2552700 w 2552700"/>
                <a:gd name="connsiteY0" fmla="*/ 2957072 h 2957072"/>
                <a:gd name="connsiteX1" fmla="*/ 2476500 w 2552700"/>
                <a:gd name="connsiteY1" fmla="*/ 2903732 h 2957072"/>
                <a:gd name="connsiteX2" fmla="*/ 2453640 w 2552700"/>
                <a:gd name="connsiteY2" fmla="*/ 2812292 h 2957072"/>
                <a:gd name="connsiteX3" fmla="*/ 2400300 w 2552700"/>
                <a:gd name="connsiteY3" fmla="*/ 2728472 h 2957072"/>
                <a:gd name="connsiteX4" fmla="*/ 2354580 w 2552700"/>
                <a:gd name="connsiteY4" fmla="*/ 2637032 h 2957072"/>
                <a:gd name="connsiteX5" fmla="*/ 2308860 w 2552700"/>
                <a:gd name="connsiteY5" fmla="*/ 2637032 h 2957072"/>
                <a:gd name="connsiteX6" fmla="*/ 2209800 w 2552700"/>
                <a:gd name="connsiteY6" fmla="*/ 2637032 h 2957072"/>
                <a:gd name="connsiteX7" fmla="*/ 2095500 w 2552700"/>
                <a:gd name="connsiteY7" fmla="*/ 2598932 h 2957072"/>
                <a:gd name="connsiteX8" fmla="*/ 2080260 w 2552700"/>
                <a:gd name="connsiteY8" fmla="*/ 2537972 h 2957072"/>
                <a:gd name="connsiteX9" fmla="*/ 2011680 w 2552700"/>
                <a:gd name="connsiteY9" fmla="*/ 2477012 h 2957072"/>
                <a:gd name="connsiteX10" fmla="*/ 1935480 w 2552700"/>
                <a:gd name="connsiteY10" fmla="*/ 2400812 h 2957072"/>
                <a:gd name="connsiteX11" fmla="*/ 1882140 w 2552700"/>
                <a:gd name="connsiteY11" fmla="*/ 2377952 h 2957072"/>
                <a:gd name="connsiteX12" fmla="*/ 1912620 w 2552700"/>
                <a:gd name="connsiteY12" fmla="*/ 2294132 h 2957072"/>
                <a:gd name="connsiteX13" fmla="*/ 1912620 w 2552700"/>
                <a:gd name="connsiteY13" fmla="*/ 2217932 h 2957072"/>
                <a:gd name="connsiteX14" fmla="*/ 1889760 w 2552700"/>
                <a:gd name="connsiteY14" fmla="*/ 2141732 h 2957072"/>
                <a:gd name="connsiteX15" fmla="*/ 1851660 w 2552700"/>
                <a:gd name="connsiteY15" fmla="*/ 2149352 h 2957072"/>
                <a:gd name="connsiteX16" fmla="*/ 1798320 w 2552700"/>
                <a:gd name="connsiteY16" fmla="*/ 2096012 h 2957072"/>
                <a:gd name="connsiteX17" fmla="*/ 1798320 w 2552700"/>
                <a:gd name="connsiteY17" fmla="*/ 2042672 h 2957072"/>
                <a:gd name="connsiteX18" fmla="*/ 1790700 w 2552700"/>
                <a:gd name="connsiteY18" fmla="*/ 1951232 h 2957072"/>
                <a:gd name="connsiteX19" fmla="*/ 1744980 w 2552700"/>
                <a:gd name="connsiteY19" fmla="*/ 1951232 h 2957072"/>
                <a:gd name="connsiteX20" fmla="*/ 1623060 w 2552700"/>
                <a:gd name="connsiteY20" fmla="*/ 1897892 h 2957072"/>
                <a:gd name="connsiteX21" fmla="*/ 1562100 w 2552700"/>
                <a:gd name="connsiteY21" fmla="*/ 1798832 h 2957072"/>
                <a:gd name="connsiteX22" fmla="*/ 1562100 w 2552700"/>
                <a:gd name="connsiteY22" fmla="*/ 1722632 h 2957072"/>
                <a:gd name="connsiteX23" fmla="*/ 1562100 w 2552700"/>
                <a:gd name="connsiteY23" fmla="*/ 1631192 h 2957072"/>
                <a:gd name="connsiteX24" fmla="*/ 1531620 w 2552700"/>
                <a:gd name="connsiteY24" fmla="*/ 1539752 h 2957072"/>
                <a:gd name="connsiteX25" fmla="*/ 1501140 w 2552700"/>
                <a:gd name="connsiteY25" fmla="*/ 1440692 h 2957072"/>
                <a:gd name="connsiteX26" fmla="*/ 1463040 w 2552700"/>
                <a:gd name="connsiteY26" fmla="*/ 1303532 h 2957072"/>
                <a:gd name="connsiteX27" fmla="*/ 1432560 w 2552700"/>
                <a:gd name="connsiteY27" fmla="*/ 1189232 h 2957072"/>
                <a:gd name="connsiteX28" fmla="*/ 1386840 w 2552700"/>
                <a:gd name="connsiteY28" fmla="*/ 1074932 h 2957072"/>
                <a:gd name="connsiteX29" fmla="*/ 1295400 w 2552700"/>
                <a:gd name="connsiteY29" fmla="*/ 968252 h 2957072"/>
                <a:gd name="connsiteX30" fmla="*/ 1203960 w 2552700"/>
                <a:gd name="connsiteY30" fmla="*/ 937772 h 2957072"/>
                <a:gd name="connsiteX31" fmla="*/ 1181100 w 2552700"/>
                <a:gd name="connsiteY31" fmla="*/ 876812 h 2957072"/>
                <a:gd name="connsiteX32" fmla="*/ 1127760 w 2552700"/>
                <a:gd name="connsiteY32" fmla="*/ 831092 h 2957072"/>
                <a:gd name="connsiteX33" fmla="*/ 1066800 w 2552700"/>
                <a:gd name="connsiteY33" fmla="*/ 785372 h 2957072"/>
                <a:gd name="connsiteX34" fmla="*/ 1005840 w 2552700"/>
                <a:gd name="connsiteY34" fmla="*/ 831092 h 2957072"/>
                <a:gd name="connsiteX35" fmla="*/ 929640 w 2552700"/>
                <a:gd name="connsiteY35" fmla="*/ 808232 h 2957072"/>
                <a:gd name="connsiteX36" fmla="*/ 845820 w 2552700"/>
                <a:gd name="connsiteY36" fmla="*/ 808232 h 2957072"/>
                <a:gd name="connsiteX37" fmla="*/ 845820 w 2552700"/>
                <a:gd name="connsiteY37" fmla="*/ 709172 h 2957072"/>
                <a:gd name="connsiteX38" fmla="*/ 746760 w 2552700"/>
                <a:gd name="connsiteY38" fmla="*/ 693932 h 2957072"/>
                <a:gd name="connsiteX39" fmla="*/ 685800 w 2552700"/>
                <a:gd name="connsiteY39" fmla="*/ 572012 h 2957072"/>
                <a:gd name="connsiteX40" fmla="*/ 617220 w 2552700"/>
                <a:gd name="connsiteY40" fmla="*/ 549152 h 2957072"/>
                <a:gd name="connsiteX41" fmla="*/ 601980 w 2552700"/>
                <a:gd name="connsiteY41" fmla="*/ 472952 h 2957072"/>
                <a:gd name="connsiteX42" fmla="*/ 556260 w 2552700"/>
                <a:gd name="connsiteY42" fmla="*/ 389132 h 2957072"/>
                <a:gd name="connsiteX43" fmla="*/ 495300 w 2552700"/>
                <a:gd name="connsiteY43" fmla="*/ 335792 h 2957072"/>
                <a:gd name="connsiteX44" fmla="*/ 426720 w 2552700"/>
                <a:gd name="connsiteY44" fmla="*/ 259592 h 2957072"/>
                <a:gd name="connsiteX45" fmla="*/ 342900 w 2552700"/>
                <a:gd name="connsiteY45" fmla="*/ 183392 h 2957072"/>
                <a:gd name="connsiteX46" fmla="*/ 289560 w 2552700"/>
                <a:gd name="connsiteY46" fmla="*/ 76712 h 2957072"/>
                <a:gd name="connsiteX47" fmla="*/ 259080 w 2552700"/>
                <a:gd name="connsiteY47" fmla="*/ 15752 h 2957072"/>
                <a:gd name="connsiteX48" fmla="*/ 152400 w 2552700"/>
                <a:gd name="connsiteY48" fmla="*/ 8132 h 2957072"/>
                <a:gd name="connsiteX49" fmla="*/ 106680 w 2552700"/>
                <a:gd name="connsiteY49" fmla="*/ 512 h 2957072"/>
                <a:gd name="connsiteX50" fmla="*/ 53340 w 2552700"/>
                <a:gd name="connsiteY50" fmla="*/ 23372 h 2957072"/>
                <a:gd name="connsiteX51" fmla="*/ 0 w 2552700"/>
                <a:gd name="connsiteY51" fmla="*/ 8132 h 2957072"/>
                <a:gd name="connsiteX0" fmla="*/ 2499360 w 2499360"/>
                <a:gd name="connsiteY0" fmla="*/ 2957072 h 2957072"/>
                <a:gd name="connsiteX1" fmla="*/ 2423160 w 2499360"/>
                <a:gd name="connsiteY1" fmla="*/ 2903732 h 2957072"/>
                <a:gd name="connsiteX2" fmla="*/ 2400300 w 2499360"/>
                <a:gd name="connsiteY2" fmla="*/ 2812292 h 2957072"/>
                <a:gd name="connsiteX3" fmla="*/ 2346960 w 2499360"/>
                <a:gd name="connsiteY3" fmla="*/ 2728472 h 2957072"/>
                <a:gd name="connsiteX4" fmla="*/ 2301240 w 2499360"/>
                <a:gd name="connsiteY4" fmla="*/ 2637032 h 2957072"/>
                <a:gd name="connsiteX5" fmla="*/ 2255520 w 2499360"/>
                <a:gd name="connsiteY5" fmla="*/ 2637032 h 2957072"/>
                <a:gd name="connsiteX6" fmla="*/ 2156460 w 2499360"/>
                <a:gd name="connsiteY6" fmla="*/ 2637032 h 2957072"/>
                <a:gd name="connsiteX7" fmla="*/ 2042160 w 2499360"/>
                <a:gd name="connsiteY7" fmla="*/ 2598932 h 2957072"/>
                <a:gd name="connsiteX8" fmla="*/ 2026920 w 2499360"/>
                <a:gd name="connsiteY8" fmla="*/ 2537972 h 2957072"/>
                <a:gd name="connsiteX9" fmla="*/ 1958340 w 2499360"/>
                <a:gd name="connsiteY9" fmla="*/ 2477012 h 2957072"/>
                <a:gd name="connsiteX10" fmla="*/ 1882140 w 2499360"/>
                <a:gd name="connsiteY10" fmla="*/ 2400812 h 2957072"/>
                <a:gd name="connsiteX11" fmla="*/ 1828800 w 2499360"/>
                <a:gd name="connsiteY11" fmla="*/ 2377952 h 2957072"/>
                <a:gd name="connsiteX12" fmla="*/ 1859280 w 2499360"/>
                <a:gd name="connsiteY12" fmla="*/ 2294132 h 2957072"/>
                <a:gd name="connsiteX13" fmla="*/ 1859280 w 2499360"/>
                <a:gd name="connsiteY13" fmla="*/ 2217932 h 2957072"/>
                <a:gd name="connsiteX14" fmla="*/ 1836420 w 2499360"/>
                <a:gd name="connsiteY14" fmla="*/ 2141732 h 2957072"/>
                <a:gd name="connsiteX15" fmla="*/ 1798320 w 2499360"/>
                <a:gd name="connsiteY15" fmla="*/ 2149352 h 2957072"/>
                <a:gd name="connsiteX16" fmla="*/ 1744980 w 2499360"/>
                <a:gd name="connsiteY16" fmla="*/ 2096012 h 2957072"/>
                <a:gd name="connsiteX17" fmla="*/ 1744980 w 2499360"/>
                <a:gd name="connsiteY17" fmla="*/ 2042672 h 2957072"/>
                <a:gd name="connsiteX18" fmla="*/ 1737360 w 2499360"/>
                <a:gd name="connsiteY18" fmla="*/ 1951232 h 2957072"/>
                <a:gd name="connsiteX19" fmla="*/ 1691640 w 2499360"/>
                <a:gd name="connsiteY19" fmla="*/ 1951232 h 2957072"/>
                <a:gd name="connsiteX20" fmla="*/ 1569720 w 2499360"/>
                <a:gd name="connsiteY20" fmla="*/ 1897892 h 2957072"/>
                <a:gd name="connsiteX21" fmla="*/ 1508760 w 2499360"/>
                <a:gd name="connsiteY21" fmla="*/ 1798832 h 2957072"/>
                <a:gd name="connsiteX22" fmla="*/ 1508760 w 2499360"/>
                <a:gd name="connsiteY22" fmla="*/ 1722632 h 2957072"/>
                <a:gd name="connsiteX23" fmla="*/ 1508760 w 2499360"/>
                <a:gd name="connsiteY23" fmla="*/ 1631192 h 2957072"/>
                <a:gd name="connsiteX24" fmla="*/ 1478280 w 2499360"/>
                <a:gd name="connsiteY24" fmla="*/ 1539752 h 2957072"/>
                <a:gd name="connsiteX25" fmla="*/ 1447800 w 2499360"/>
                <a:gd name="connsiteY25" fmla="*/ 1440692 h 2957072"/>
                <a:gd name="connsiteX26" fmla="*/ 1409700 w 2499360"/>
                <a:gd name="connsiteY26" fmla="*/ 1303532 h 2957072"/>
                <a:gd name="connsiteX27" fmla="*/ 1379220 w 2499360"/>
                <a:gd name="connsiteY27" fmla="*/ 1189232 h 2957072"/>
                <a:gd name="connsiteX28" fmla="*/ 1333500 w 2499360"/>
                <a:gd name="connsiteY28" fmla="*/ 1074932 h 2957072"/>
                <a:gd name="connsiteX29" fmla="*/ 1242060 w 2499360"/>
                <a:gd name="connsiteY29" fmla="*/ 968252 h 2957072"/>
                <a:gd name="connsiteX30" fmla="*/ 1150620 w 2499360"/>
                <a:gd name="connsiteY30" fmla="*/ 937772 h 2957072"/>
                <a:gd name="connsiteX31" fmla="*/ 1127760 w 2499360"/>
                <a:gd name="connsiteY31" fmla="*/ 876812 h 2957072"/>
                <a:gd name="connsiteX32" fmla="*/ 1074420 w 2499360"/>
                <a:gd name="connsiteY32" fmla="*/ 831092 h 2957072"/>
                <a:gd name="connsiteX33" fmla="*/ 1013460 w 2499360"/>
                <a:gd name="connsiteY33" fmla="*/ 785372 h 2957072"/>
                <a:gd name="connsiteX34" fmla="*/ 952500 w 2499360"/>
                <a:gd name="connsiteY34" fmla="*/ 831092 h 2957072"/>
                <a:gd name="connsiteX35" fmla="*/ 876300 w 2499360"/>
                <a:gd name="connsiteY35" fmla="*/ 808232 h 2957072"/>
                <a:gd name="connsiteX36" fmla="*/ 792480 w 2499360"/>
                <a:gd name="connsiteY36" fmla="*/ 808232 h 2957072"/>
                <a:gd name="connsiteX37" fmla="*/ 792480 w 2499360"/>
                <a:gd name="connsiteY37" fmla="*/ 709172 h 2957072"/>
                <a:gd name="connsiteX38" fmla="*/ 693420 w 2499360"/>
                <a:gd name="connsiteY38" fmla="*/ 693932 h 2957072"/>
                <a:gd name="connsiteX39" fmla="*/ 632460 w 2499360"/>
                <a:gd name="connsiteY39" fmla="*/ 572012 h 2957072"/>
                <a:gd name="connsiteX40" fmla="*/ 563880 w 2499360"/>
                <a:gd name="connsiteY40" fmla="*/ 549152 h 2957072"/>
                <a:gd name="connsiteX41" fmla="*/ 548640 w 2499360"/>
                <a:gd name="connsiteY41" fmla="*/ 472952 h 2957072"/>
                <a:gd name="connsiteX42" fmla="*/ 502920 w 2499360"/>
                <a:gd name="connsiteY42" fmla="*/ 389132 h 2957072"/>
                <a:gd name="connsiteX43" fmla="*/ 441960 w 2499360"/>
                <a:gd name="connsiteY43" fmla="*/ 335792 h 2957072"/>
                <a:gd name="connsiteX44" fmla="*/ 373380 w 2499360"/>
                <a:gd name="connsiteY44" fmla="*/ 259592 h 2957072"/>
                <a:gd name="connsiteX45" fmla="*/ 289560 w 2499360"/>
                <a:gd name="connsiteY45" fmla="*/ 183392 h 2957072"/>
                <a:gd name="connsiteX46" fmla="*/ 236220 w 2499360"/>
                <a:gd name="connsiteY46" fmla="*/ 76712 h 2957072"/>
                <a:gd name="connsiteX47" fmla="*/ 205740 w 2499360"/>
                <a:gd name="connsiteY47" fmla="*/ 15752 h 2957072"/>
                <a:gd name="connsiteX48" fmla="*/ 99060 w 2499360"/>
                <a:gd name="connsiteY48" fmla="*/ 8132 h 2957072"/>
                <a:gd name="connsiteX49" fmla="*/ 53340 w 2499360"/>
                <a:gd name="connsiteY49" fmla="*/ 512 h 2957072"/>
                <a:gd name="connsiteX50" fmla="*/ 0 w 2499360"/>
                <a:gd name="connsiteY50" fmla="*/ 23372 h 2957072"/>
                <a:gd name="connsiteX0" fmla="*/ 2446020 w 2446020"/>
                <a:gd name="connsiteY0" fmla="*/ 2957072 h 2957072"/>
                <a:gd name="connsiteX1" fmla="*/ 2369820 w 2446020"/>
                <a:gd name="connsiteY1" fmla="*/ 2903732 h 2957072"/>
                <a:gd name="connsiteX2" fmla="*/ 2346960 w 2446020"/>
                <a:gd name="connsiteY2" fmla="*/ 2812292 h 2957072"/>
                <a:gd name="connsiteX3" fmla="*/ 2293620 w 2446020"/>
                <a:gd name="connsiteY3" fmla="*/ 2728472 h 2957072"/>
                <a:gd name="connsiteX4" fmla="*/ 2247900 w 2446020"/>
                <a:gd name="connsiteY4" fmla="*/ 2637032 h 2957072"/>
                <a:gd name="connsiteX5" fmla="*/ 2202180 w 2446020"/>
                <a:gd name="connsiteY5" fmla="*/ 2637032 h 2957072"/>
                <a:gd name="connsiteX6" fmla="*/ 2103120 w 2446020"/>
                <a:gd name="connsiteY6" fmla="*/ 2637032 h 2957072"/>
                <a:gd name="connsiteX7" fmla="*/ 1988820 w 2446020"/>
                <a:gd name="connsiteY7" fmla="*/ 2598932 h 2957072"/>
                <a:gd name="connsiteX8" fmla="*/ 1973580 w 2446020"/>
                <a:gd name="connsiteY8" fmla="*/ 2537972 h 2957072"/>
                <a:gd name="connsiteX9" fmla="*/ 1905000 w 2446020"/>
                <a:gd name="connsiteY9" fmla="*/ 2477012 h 2957072"/>
                <a:gd name="connsiteX10" fmla="*/ 1828800 w 2446020"/>
                <a:gd name="connsiteY10" fmla="*/ 2400812 h 2957072"/>
                <a:gd name="connsiteX11" fmla="*/ 1775460 w 2446020"/>
                <a:gd name="connsiteY11" fmla="*/ 2377952 h 2957072"/>
                <a:gd name="connsiteX12" fmla="*/ 1805940 w 2446020"/>
                <a:gd name="connsiteY12" fmla="*/ 2294132 h 2957072"/>
                <a:gd name="connsiteX13" fmla="*/ 1805940 w 2446020"/>
                <a:gd name="connsiteY13" fmla="*/ 2217932 h 2957072"/>
                <a:gd name="connsiteX14" fmla="*/ 1783080 w 2446020"/>
                <a:gd name="connsiteY14" fmla="*/ 2141732 h 2957072"/>
                <a:gd name="connsiteX15" fmla="*/ 1744980 w 2446020"/>
                <a:gd name="connsiteY15" fmla="*/ 2149352 h 2957072"/>
                <a:gd name="connsiteX16" fmla="*/ 1691640 w 2446020"/>
                <a:gd name="connsiteY16" fmla="*/ 2096012 h 2957072"/>
                <a:gd name="connsiteX17" fmla="*/ 1691640 w 2446020"/>
                <a:gd name="connsiteY17" fmla="*/ 2042672 h 2957072"/>
                <a:gd name="connsiteX18" fmla="*/ 1684020 w 2446020"/>
                <a:gd name="connsiteY18" fmla="*/ 1951232 h 2957072"/>
                <a:gd name="connsiteX19" fmla="*/ 1638300 w 2446020"/>
                <a:gd name="connsiteY19" fmla="*/ 1951232 h 2957072"/>
                <a:gd name="connsiteX20" fmla="*/ 1516380 w 2446020"/>
                <a:gd name="connsiteY20" fmla="*/ 1897892 h 2957072"/>
                <a:gd name="connsiteX21" fmla="*/ 1455420 w 2446020"/>
                <a:gd name="connsiteY21" fmla="*/ 1798832 h 2957072"/>
                <a:gd name="connsiteX22" fmla="*/ 1455420 w 2446020"/>
                <a:gd name="connsiteY22" fmla="*/ 1722632 h 2957072"/>
                <a:gd name="connsiteX23" fmla="*/ 1455420 w 2446020"/>
                <a:gd name="connsiteY23" fmla="*/ 1631192 h 2957072"/>
                <a:gd name="connsiteX24" fmla="*/ 1424940 w 2446020"/>
                <a:gd name="connsiteY24" fmla="*/ 1539752 h 2957072"/>
                <a:gd name="connsiteX25" fmla="*/ 1394460 w 2446020"/>
                <a:gd name="connsiteY25" fmla="*/ 1440692 h 2957072"/>
                <a:gd name="connsiteX26" fmla="*/ 1356360 w 2446020"/>
                <a:gd name="connsiteY26" fmla="*/ 1303532 h 2957072"/>
                <a:gd name="connsiteX27" fmla="*/ 1325880 w 2446020"/>
                <a:gd name="connsiteY27" fmla="*/ 1189232 h 2957072"/>
                <a:gd name="connsiteX28" fmla="*/ 1280160 w 2446020"/>
                <a:gd name="connsiteY28" fmla="*/ 1074932 h 2957072"/>
                <a:gd name="connsiteX29" fmla="*/ 1188720 w 2446020"/>
                <a:gd name="connsiteY29" fmla="*/ 968252 h 2957072"/>
                <a:gd name="connsiteX30" fmla="*/ 1097280 w 2446020"/>
                <a:gd name="connsiteY30" fmla="*/ 937772 h 2957072"/>
                <a:gd name="connsiteX31" fmla="*/ 1074420 w 2446020"/>
                <a:gd name="connsiteY31" fmla="*/ 876812 h 2957072"/>
                <a:gd name="connsiteX32" fmla="*/ 1021080 w 2446020"/>
                <a:gd name="connsiteY32" fmla="*/ 831092 h 2957072"/>
                <a:gd name="connsiteX33" fmla="*/ 960120 w 2446020"/>
                <a:gd name="connsiteY33" fmla="*/ 785372 h 2957072"/>
                <a:gd name="connsiteX34" fmla="*/ 899160 w 2446020"/>
                <a:gd name="connsiteY34" fmla="*/ 831092 h 2957072"/>
                <a:gd name="connsiteX35" fmla="*/ 822960 w 2446020"/>
                <a:gd name="connsiteY35" fmla="*/ 808232 h 2957072"/>
                <a:gd name="connsiteX36" fmla="*/ 739140 w 2446020"/>
                <a:gd name="connsiteY36" fmla="*/ 808232 h 2957072"/>
                <a:gd name="connsiteX37" fmla="*/ 739140 w 2446020"/>
                <a:gd name="connsiteY37" fmla="*/ 709172 h 2957072"/>
                <a:gd name="connsiteX38" fmla="*/ 640080 w 2446020"/>
                <a:gd name="connsiteY38" fmla="*/ 693932 h 2957072"/>
                <a:gd name="connsiteX39" fmla="*/ 579120 w 2446020"/>
                <a:gd name="connsiteY39" fmla="*/ 572012 h 2957072"/>
                <a:gd name="connsiteX40" fmla="*/ 510540 w 2446020"/>
                <a:gd name="connsiteY40" fmla="*/ 549152 h 2957072"/>
                <a:gd name="connsiteX41" fmla="*/ 495300 w 2446020"/>
                <a:gd name="connsiteY41" fmla="*/ 472952 h 2957072"/>
                <a:gd name="connsiteX42" fmla="*/ 449580 w 2446020"/>
                <a:gd name="connsiteY42" fmla="*/ 389132 h 2957072"/>
                <a:gd name="connsiteX43" fmla="*/ 388620 w 2446020"/>
                <a:gd name="connsiteY43" fmla="*/ 335792 h 2957072"/>
                <a:gd name="connsiteX44" fmla="*/ 320040 w 2446020"/>
                <a:gd name="connsiteY44" fmla="*/ 259592 h 2957072"/>
                <a:gd name="connsiteX45" fmla="*/ 236220 w 2446020"/>
                <a:gd name="connsiteY45" fmla="*/ 183392 h 2957072"/>
                <a:gd name="connsiteX46" fmla="*/ 182880 w 2446020"/>
                <a:gd name="connsiteY46" fmla="*/ 76712 h 2957072"/>
                <a:gd name="connsiteX47" fmla="*/ 152400 w 2446020"/>
                <a:gd name="connsiteY47" fmla="*/ 15752 h 2957072"/>
                <a:gd name="connsiteX48" fmla="*/ 45720 w 2446020"/>
                <a:gd name="connsiteY48" fmla="*/ 8132 h 2957072"/>
                <a:gd name="connsiteX49" fmla="*/ 0 w 2446020"/>
                <a:gd name="connsiteY49" fmla="*/ 512 h 2957072"/>
                <a:gd name="connsiteX0" fmla="*/ 2400300 w 2400300"/>
                <a:gd name="connsiteY0" fmla="*/ 2948940 h 2948940"/>
                <a:gd name="connsiteX1" fmla="*/ 2324100 w 2400300"/>
                <a:gd name="connsiteY1" fmla="*/ 2895600 h 2948940"/>
                <a:gd name="connsiteX2" fmla="*/ 2301240 w 2400300"/>
                <a:gd name="connsiteY2" fmla="*/ 2804160 h 2948940"/>
                <a:gd name="connsiteX3" fmla="*/ 2247900 w 2400300"/>
                <a:gd name="connsiteY3" fmla="*/ 2720340 h 2948940"/>
                <a:gd name="connsiteX4" fmla="*/ 2202180 w 2400300"/>
                <a:gd name="connsiteY4" fmla="*/ 2628900 h 2948940"/>
                <a:gd name="connsiteX5" fmla="*/ 2156460 w 2400300"/>
                <a:gd name="connsiteY5" fmla="*/ 2628900 h 2948940"/>
                <a:gd name="connsiteX6" fmla="*/ 2057400 w 2400300"/>
                <a:gd name="connsiteY6" fmla="*/ 2628900 h 2948940"/>
                <a:gd name="connsiteX7" fmla="*/ 1943100 w 2400300"/>
                <a:gd name="connsiteY7" fmla="*/ 2590800 h 2948940"/>
                <a:gd name="connsiteX8" fmla="*/ 1927860 w 2400300"/>
                <a:gd name="connsiteY8" fmla="*/ 2529840 h 2948940"/>
                <a:gd name="connsiteX9" fmla="*/ 1859280 w 2400300"/>
                <a:gd name="connsiteY9" fmla="*/ 2468880 h 2948940"/>
                <a:gd name="connsiteX10" fmla="*/ 1783080 w 2400300"/>
                <a:gd name="connsiteY10" fmla="*/ 2392680 h 2948940"/>
                <a:gd name="connsiteX11" fmla="*/ 1729740 w 2400300"/>
                <a:gd name="connsiteY11" fmla="*/ 2369820 h 2948940"/>
                <a:gd name="connsiteX12" fmla="*/ 1760220 w 2400300"/>
                <a:gd name="connsiteY12" fmla="*/ 2286000 h 2948940"/>
                <a:gd name="connsiteX13" fmla="*/ 1760220 w 2400300"/>
                <a:gd name="connsiteY13" fmla="*/ 2209800 h 2948940"/>
                <a:gd name="connsiteX14" fmla="*/ 1737360 w 2400300"/>
                <a:gd name="connsiteY14" fmla="*/ 2133600 h 2948940"/>
                <a:gd name="connsiteX15" fmla="*/ 1699260 w 2400300"/>
                <a:gd name="connsiteY15" fmla="*/ 2141220 h 2948940"/>
                <a:gd name="connsiteX16" fmla="*/ 1645920 w 2400300"/>
                <a:gd name="connsiteY16" fmla="*/ 2087880 h 2948940"/>
                <a:gd name="connsiteX17" fmla="*/ 1645920 w 2400300"/>
                <a:gd name="connsiteY17" fmla="*/ 2034540 h 2948940"/>
                <a:gd name="connsiteX18" fmla="*/ 1638300 w 2400300"/>
                <a:gd name="connsiteY18" fmla="*/ 1943100 h 2948940"/>
                <a:gd name="connsiteX19" fmla="*/ 1592580 w 2400300"/>
                <a:gd name="connsiteY19" fmla="*/ 1943100 h 2948940"/>
                <a:gd name="connsiteX20" fmla="*/ 1470660 w 2400300"/>
                <a:gd name="connsiteY20" fmla="*/ 1889760 h 2948940"/>
                <a:gd name="connsiteX21" fmla="*/ 1409700 w 2400300"/>
                <a:gd name="connsiteY21" fmla="*/ 1790700 h 2948940"/>
                <a:gd name="connsiteX22" fmla="*/ 1409700 w 2400300"/>
                <a:gd name="connsiteY22" fmla="*/ 1714500 h 2948940"/>
                <a:gd name="connsiteX23" fmla="*/ 1409700 w 2400300"/>
                <a:gd name="connsiteY23" fmla="*/ 1623060 h 2948940"/>
                <a:gd name="connsiteX24" fmla="*/ 1379220 w 2400300"/>
                <a:gd name="connsiteY24" fmla="*/ 1531620 h 2948940"/>
                <a:gd name="connsiteX25" fmla="*/ 1348740 w 2400300"/>
                <a:gd name="connsiteY25" fmla="*/ 1432560 h 2948940"/>
                <a:gd name="connsiteX26" fmla="*/ 1310640 w 2400300"/>
                <a:gd name="connsiteY26" fmla="*/ 1295400 h 2948940"/>
                <a:gd name="connsiteX27" fmla="*/ 1280160 w 2400300"/>
                <a:gd name="connsiteY27" fmla="*/ 1181100 h 2948940"/>
                <a:gd name="connsiteX28" fmla="*/ 1234440 w 2400300"/>
                <a:gd name="connsiteY28" fmla="*/ 1066800 h 2948940"/>
                <a:gd name="connsiteX29" fmla="*/ 1143000 w 2400300"/>
                <a:gd name="connsiteY29" fmla="*/ 960120 h 2948940"/>
                <a:gd name="connsiteX30" fmla="*/ 1051560 w 2400300"/>
                <a:gd name="connsiteY30" fmla="*/ 929640 h 2948940"/>
                <a:gd name="connsiteX31" fmla="*/ 1028700 w 2400300"/>
                <a:gd name="connsiteY31" fmla="*/ 868680 h 2948940"/>
                <a:gd name="connsiteX32" fmla="*/ 975360 w 2400300"/>
                <a:gd name="connsiteY32" fmla="*/ 822960 h 2948940"/>
                <a:gd name="connsiteX33" fmla="*/ 914400 w 2400300"/>
                <a:gd name="connsiteY33" fmla="*/ 777240 h 2948940"/>
                <a:gd name="connsiteX34" fmla="*/ 853440 w 2400300"/>
                <a:gd name="connsiteY34" fmla="*/ 822960 h 2948940"/>
                <a:gd name="connsiteX35" fmla="*/ 777240 w 2400300"/>
                <a:gd name="connsiteY35" fmla="*/ 800100 h 2948940"/>
                <a:gd name="connsiteX36" fmla="*/ 693420 w 2400300"/>
                <a:gd name="connsiteY36" fmla="*/ 800100 h 2948940"/>
                <a:gd name="connsiteX37" fmla="*/ 693420 w 2400300"/>
                <a:gd name="connsiteY37" fmla="*/ 701040 h 2948940"/>
                <a:gd name="connsiteX38" fmla="*/ 594360 w 2400300"/>
                <a:gd name="connsiteY38" fmla="*/ 685800 h 2948940"/>
                <a:gd name="connsiteX39" fmla="*/ 533400 w 2400300"/>
                <a:gd name="connsiteY39" fmla="*/ 563880 h 2948940"/>
                <a:gd name="connsiteX40" fmla="*/ 464820 w 2400300"/>
                <a:gd name="connsiteY40" fmla="*/ 541020 h 2948940"/>
                <a:gd name="connsiteX41" fmla="*/ 449580 w 2400300"/>
                <a:gd name="connsiteY41" fmla="*/ 464820 h 2948940"/>
                <a:gd name="connsiteX42" fmla="*/ 403860 w 2400300"/>
                <a:gd name="connsiteY42" fmla="*/ 381000 h 2948940"/>
                <a:gd name="connsiteX43" fmla="*/ 342900 w 2400300"/>
                <a:gd name="connsiteY43" fmla="*/ 327660 h 2948940"/>
                <a:gd name="connsiteX44" fmla="*/ 274320 w 2400300"/>
                <a:gd name="connsiteY44" fmla="*/ 251460 h 2948940"/>
                <a:gd name="connsiteX45" fmla="*/ 190500 w 2400300"/>
                <a:gd name="connsiteY45" fmla="*/ 175260 h 2948940"/>
                <a:gd name="connsiteX46" fmla="*/ 137160 w 2400300"/>
                <a:gd name="connsiteY46" fmla="*/ 68580 h 2948940"/>
                <a:gd name="connsiteX47" fmla="*/ 106680 w 2400300"/>
                <a:gd name="connsiteY47" fmla="*/ 7620 h 2948940"/>
                <a:gd name="connsiteX48" fmla="*/ 0 w 2400300"/>
                <a:gd name="connsiteY48" fmla="*/ 0 h 2948940"/>
                <a:gd name="connsiteX0" fmla="*/ 2293620 w 2293620"/>
                <a:gd name="connsiteY0" fmla="*/ 2941320 h 2941320"/>
                <a:gd name="connsiteX1" fmla="*/ 2217420 w 2293620"/>
                <a:gd name="connsiteY1" fmla="*/ 2887980 h 2941320"/>
                <a:gd name="connsiteX2" fmla="*/ 2194560 w 2293620"/>
                <a:gd name="connsiteY2" fmla="*/ 2796540 h 2941320"/>
                <a:gd name="connsiteX3" fmla="*/ 2141220 w 2293620"/>
                <a:gd name="connsiteY3" fmla="*/ 2712720 h 2941320"/>
                <a:gd name="connsiteX4" fmla="*/ 2095500 w 2293620"/>
                <a:gd name="connsiteY4" fmla="*/ 2621280 h 2941320"/>
                <a:gd name="connsiteX5" fmla="*/ 2049780 w 2293620"/>
                <a:gd name="connsiteY5" fmla="*/ 2621280 h 2941320"/>
                <a:gd name="connsiteX6" fmla="*/ 1950720 w 2293620"/>
                <a:gd name="connsiteY6" fmla="*/ 2621280 h 2941320"/>
                <a:gd name="connsiteX7" fmla="*/ 1836420 w 2293620"/>
                <a:gd name="connsiteY7" fmla="*/ 2583180 h 2941320"/>
                <a:gd name="connsiteX8" fmla="*/ 1821180 w 2293620"/>
                <a:gd name="connsiteY8" fmla="*/ 2522220 h 2941320"/>
                <a:gd name="connsiteX9" fmla="*/ 1752600 w 2293620"/>
                <a:gd name="connsiteY9" fmla="*/ 2461260 h 2941320"/>
                <a:gd name="connsiteX10" fmla="*/ 1676400 w 2293620"/>
                <a:gd name="connsiteY10" fmla="*/ 2385060 h 2941320"/>
                <a:gd name="connsiteX11" fmla="*/ 1623060 w 2293620"/>
                <a:gd name="connsiteY11" fmla="*/ 2362200 h 2941320"/>
                <a:gd name="connsiteX12" fmla="*/ 1653540 w 2293620"/>
                <a:gd name="connsiteY12" fmla="*/ 2278380 h 2941320"/>
                <a:gd name="connsiteX13" fmla="*/ 1653540 w 2293620"/>
                <a:gd name="connsiteY13" fmla="*/ 2202180 h 2941320"/>
                <a:gd name="connsiteX14" fmla="*/ 1630680 w 2293620"/>
                <a:gd name="connsiteY14" fmla="*/ 2125980 h 2941320"/>
                <a:gd name="connsiteX15" fmla="*/ 1592580 w 2293620"/>
                <a:gd name="connsiteY15" fmla="*/ 2133600 h 2941320"/>
                <a:gd name="connsiteX16" fmla="*/ 1539240 w 2293620"/>
                <a:gd name="connsiteY16" fmla="*/ 2080260 h 2941320"/>
                <a:gd name="connsiteX17" fmla="*/ 1539240 w 2293620"/>
                <a:gd name="connsiteY17" fmla="*/ 2026920 h 2941320"/>
                <a:gd name="connsiteX18" fmla="*/ 1531620 w 2293620"/>
                <a:gd name="connsiteY18" fmla="*/ 1935480 h 2941320"/>
                <a:gd name="connsiteX19" fmla="*/ 1485900 w 2293620"/>
                <a:gd name="connsiteY19" fmla="*/ 1935480 h 2941320"/>
                <a:gd name="connsiteX20" fmla="*/ 1363980 w 2293620"/>
                <a:gd name="connsiteY20" fmla="*/ 1882140 h 2941320"/>
                <a:gd name="connsiteX21" fmla="*/ 1303020 w 2293620"/>
                <a:gd name="connsiteY21" fmla="*/ 1783080 h 2941320"/>
                <a:gd name="connsiteX22" fmla="*/ 1303020 w 2293620"/>
                <a:gd name="connsiteY22" fmla="*/ 1706880 h 2941320"/>
                <a:gd name="connsiteX23" fmla="*/ 1303020 w 2293620"/>
                <a:gd name="connsiteY23" fmla="*/ 1615440 h 2941320"/>
                <a:gd name="connsiteX24" fmla="*/ 1272540 w 2293620"/>
                <a:gd name="connsiteY24" fmla="*/ 1524000 h 2941320"/>
                <a:gd name="connsiteX25" fmla="*/ 1242060 w 2293620"/>
                <a:gd name="connsiteY25" fmla="*/ 1424940 h 2941320"/>
                <a:gd name="connsiteX26" fmla="*/ 1203960 w 2293620"/>
                <a:gd name="connsiteY26" fmla="*/ 1287780 h 2941320"/>
                <a:gd name="connsiteX27" fmla="*/ 1173480 w 2293620"/>
                <a:gd name="connsiteY27" fmla="*/ 1173480 h 2941320"/>
                <a:gd name="connsiteX28" fmla="*/ 1127760 w 2293620"/>
                <a:gd name="connsiteY28" fmla="*/ 1059180 h 2941320"/>
                <a:gd name="connsiteX29" fmla="*/ 1036320 w 2293620"/>
                <a:gd name="connsiteY29" fmla="*/ 952500 h 2941320"/>
                <a:gd name="connsiteX30" fmla="*/ 944880 w 2293620"/>
                <a:gd name="connsiteY30" fmla="*/ 922020 h 2941320"/>
                <a:gd name="connsiteX31" fmla="*/ 922020 w 2293620"/>
                <a:gd name="connsiteY31" fmla="*/ 861060 h 2941320"/>
                <a:gd name="connsiteX32" fmla="*/ 868680 w 2293620"/>
                <a:gd name="connsiteY32" fmla="*/ 815340 h 2941320"/>
                <a:gd name="connsiteX33" fmla="*/ 807720 w 2293620"/>
                <a:gd name="connsiteY33" fmla="*/ 769620 h 2941320"/>
                <a:gd name="connsiteX34" fmla="*/ 746760 w 2293620"/>
                <a:gd name="connsiteY34" fmla="*/ 815340 h 2941320"/>
                <a:gd name="connsiteX35" fmla="*/ 670560 w 2293620"/>
                <a:gd name="connsiteY35" fmla="*/ 792480 h 2941320"/>
                <a:gd name="connsiteX36" fmla="*/ 586740 w 2293620"/>
                <a:gd name="connsiteY36" fmla="*/ 792480 h 2941320"/>
                <a:gd name="connsiteX37" fmla="*/ 586740 w 2293620"/>
                <a:gd name="connsiteY37" fmla="*/ 693420 h 2941320"/>
                <a:gd name="connsiteX38" fmla="*/ 487680 w 2293620"/>
                <a:gd name="connsiteY38" fmla="*/ 678180 h 2941320"/>
                <a:gd name="connsiteX39" fmla="*/ 426720 w 2293620"/>
                <a:gd name="connsiteY39" fmla="*/ 556260 h 2941320"/>
                <a:gd name="connsiteX40" fmla="*/ 358140 w 2293620"/>
                <a:gd name="connsiteY40" fmla="*/ 533400 h 2941320"/>
                <a:gd name="connsiteX41" fmla="*/ 342900 w 2293620"/>
                <a:gd name="connsiteY41" fmla="*/ 457200 h 2941320"/>
                <a:gd name="connsiteX42" fmla="*/ 297180 w 2293620"/>
                <a:gd name="connsiteY42" fmla="*/ 373380 h 2941320"/>
                <a:gd name="connsiteX43" fmla="*/ 236220 w 2293620"/>
                <a:gd name="connsiteY43" fmla="*/ 320040 h 2941320"/>
                <a:gd name="connsiteX44" fmla="*/ 167640 w 2293620"/>
                <a:gd name="connsiteY44" fmla="*/ 243840 h 2941320"/>
                <a:gd name="connsiteX45" fmla="*/ 83820 w 2293620"/>
                <a:gd name="connsiteY45" fmla="*/ 167640 h 2941320"/>
                <a:gd name="connsiteX46" fmla="*/ 30480 w 2293620"/>
                <a:gd name="connsiteY46" fmla="*/ 60960 h 2941320"/>
                <a:gd name="connsiteX47" fmla="*/ 0 w 2293620"/>
                <a:gd name="connsiteY47" fmla="*/ 0 h 2941320"/>
                <a:gd name="connsiteX0" fmla="*/ 2263140 w 2263140"/>
                <a:gd name="connsiteY0" fmla="*/ 2880360 h 2880360"/>
                <a:gd name="connsiteX1" fmla="*/ 2186940 w 2263140"/>
                <a:gd name="connsiteY1" fmla="*/ 2827020 h 2880360"/>
                <a:gd name="connsiteX2" fmla="*/ 2164080 w 2263140"/>
                <a:gd name="connsiteY2" fmla="*/ 2735580 h 2880360"/>
                <a:gd name="connsiteX3" fmla="*/ 2110740 w 2263140"/>
                <a:gd name="connsiteY3" fmla="*/ 2651760 h 2880360"/>
                <a:gd name="connsiteX4" fmla="*/ 2065020 w 2263140"/>
                <a:gd name="connsiteY4" fmla="*/ 2560320 h 2880360"/>
                <a:gd name="connsiteX5" fmla="*/ 2019300 w 2263140"/>
                <a:gd name="connsiteY5" fmla="*/ 2560320 h 2880360"/>
                <a:gd name="connsiteX6" fmla="*/ 1920240 w 2263140"/>
                <a:gd name="connsiteY6" fmla="*/ 2560320 h 2880360"/>
                <a:gd name="connsiteX7" fmla="*/ 1805940 w 2263140"/>
                <a:gd name="connsiteY7" fmla="*/ 2522220 h 2880360"/>
                <a:gd name="connsiteX8" fmla="*/ 1790700 w 2263140"/>
                <a:gd name="connsiteY8" fmla="*/ 2461260 h 2880360"/>
                <a:gd name="connsiteX9" fmla="*/ 1722120 w 2263140"/>
                <a:gd name="connsiteY9" fmla="*/ 2400300 h 2880360"/>
                <a:gd name="connsiteX10" fmla="*/ 1645920 w 2263140"/>
                <a:gd name="connsiteY10" fmla="*/ 2324100 h 2880360"/>
                <a:gd name="connsiteX11" fmla="*/ 1592580 w 2263140"/>
                <a:gd name="connsiteY11" fmla="*/ 2301240 h 2880360"/>
                <a:gd name="connsiteX12" fmla="*/ 1623060 w 2263140"/>
                <a:gd name="connsiteY12" fmla="*/ 2217420 h 2880360"/>
                <a:gd name="connsiteX13" fmla="*/ 1623060 w 2263140"/>
                <a:gd name="connsiteY13" fmla="*/ 2141220 h 2880360"/>
                <a:gd name="connsiteX14" fmla="*/ 1600200 w 2263140"/>
                <a:gd name="connsiteY14" fmla="*/ 2065020 h 2880360"/>
                <a:gd name="connsiteX15" fmla="*/ 1562100 w 2263140"/>
                <a:gd name="connsiteY15" fmla="*/ 2072640 h 2880360"/>
                <a:gd name="connsiteX16" fmla="*/ 1508760 w 2263140"/>
                <a:gd name="connsiteY16" fmla="*/ 2019300 h 2880360"/>
                <a:gd name="connsiteX17" fmla="*/ 1508760 w 2263140"/>
                <a:gd name="connsiteY17" fmla="*/ 1965960 h 2880360"/>
                <a:gd name="connsiteX18" fmla="*/ 1501140 w 2263140"/>
                <a:gd name="connsiteY18" fmla="*/ 1874520 h 2880360"/>
                <a:gd name="connsiteX19" fmla="*/ 1455420 w 2263140"/>
                <a:gd name="connsiteY19" fmla="*/ 1874520 h 2880360"/>
                <a:gd name="connsiteX20" fmla="*/ 1333500 w 2263140"/>
                <a:gd name="connsiteY20" fmla="*/ 1821180 h 2880360"/>
                <a:gd name="connsiteX21" fmla="*/ 1272540 w 2263140"/>
                <a:gd name="connsiteY21" fmla="*/ 1722120 h 2880360"/>
                <a:gd name="connsiteX22" fmla="*/ 1272540 w 2263140"/>
                <a:gd name="connsiteY22" fmla="*/ 1645920 h 2880360"/>
                <a:gd name="connsiteX23" fmla="*/ 1272540 w 2263140"/>
                <a:gd name="connsiteY23" fmla="*/ 1554480 h 2880360"/>
                <a:gd name="connsiteX24" fmla="*/ 1242060 w 2263140"/>
                <a:gd name="connsiteY24" fmla="*/ 1463040 h 2880360"/>
                <a:gd name="connsiteX25" fmla="*/ 1211580 w 2263140"/>
                <a:gd name="connsiteY25" fmla="*/ 1363980 h 2880360"/>
                <a:gd name="connsiteX26" fmla="*/ 1173480 w 2263140"/>
                <a:gd name="connsiteY26" fmla="*/ 1226820 h 2880360"/>
                <a:gd name="connsiteX27" fmla="*/ 1143000 w 2263140"/>
                <a:gd name="connsiteY27" fmla="*/ 1112520 h 2880360"/>
                <a:gd name="connsiteX28" fmla="*/ 1097280 w 2263140"/>
                <a:gd name="connsiteY28" fmla="*/ 998220 h 2880360"/>
                <a:gd name="connsiteX29" fmla="*/ 1005840 w 2263140"/>
                <a:gd name="connsiteY29" fmla="*/ 891540 h 2880360"/>
                <a:gd name="connsiteX30" fmla="*/ 914400 w 2263140"/>
                <a:gd name="connsiteY30" fmla="*/ 861060 h 2880360"/>
                <a:gd name="connsiteX31" fmla="*/ 891540 w 2263140"/>
                <a:gd name="connsiteY31" fmla="*/ 800100 h 2880360"/>
                <a:gd name="connsiteX32" fmla="*/ 838200 w 2263140"/>
                <a:gd name="connsiteY32" fmla="*/ 754380 h 2880360"/>
                <a:gd name="connsiteX33" fmla="*/ 777240 w 2263140"/>
                <a:gd name="connsiteY33" fmla="*/ 708660 h 2880360"/>
                <a:gd name="connsiteX34" fmla="*/ 716280 w 2263140"/>
                <a:gd name="connsiteY34" fmla="*/ 754380 h 2880360"/>
                <a:gd name="connsiteX35" fmla="*/ 640080 w 2263140"/>
                <a:gd name="connsiteY35" fmla="*/ 731520 h 2880360"/>
                <a:gd name="connsiteX36" fmla="*/ 556260 w 2263140"/>
                <a:gd name="connsiteY36" fmla="*/ 731520 h 2880360"/>
                <a:gd name="connsiteX37" fmla="*/ 556260 w 2263140"/>
                <a:gd name="connsiteY37" fmla="*/ 632460 h 2880360"/>
                <a:gd name="connsiteX38" fmla="*/ 457200 w 2263140"/>
                <a:gd name="connsiteY38" fmla="*/ 617220 h 2880360"/>
                <a:gd name="connsiteX39" fmla="*/ 396240 w 2263140"/>
                <a:gd name="connsiteY39" fmla="*/ 495300 h 2880360"/>
                <a:gd name="connsiteX40" fmla="*/ 327660 w 2263140"/>
                <a:gd name="connsiteY40" fmla="*/ 472440 h 2880360"/>
                <a:gd name="connsiteX41" fmla="*/ 312420 w 2263140"/>
                <a:gd name="connsiteY41" fmla="*/ 396240 h 2880360"/>
                <a:gd name="connsiteX42" fmla="*/ 266700 w 2263140"/>
                <a:gd name="connsiteY42" fmla="*/ 312420 h 2880360"/>
                <a:gd name="connsiteX43" fmla="*/ 205740 w 2263140"/>
                <a:gd name="connsiteY43" fmla="*/ 259080 h 2880360"/>
                <a:gd name="connsiteX44" fmla="*/ 137160 w 2263140"/>
                <a:gd name="connsiteY44" fmla="*/ 182880 h 2880360"/>
                <a:gd name="connsiteX45" fmla="*/ 53340 w 2263140"/>
                <a:gd name="connsiteY45" fmla="*/ 106680 h 2880360"/>
                <a:gd name="connsiteX46" fmla="*/ 0 w 2263140"/>
                <a:gd name="connsiteY46" fmla="*/ 0 h 2880360"/>
                <a:gd name="connsiteX0" fmla="*/ 2663190 w 2663190"/>
                <a:gd name="connsiteY0" fmla="*/ 2775762 h 2775762"/>
                <a:gd name="connsiteX1" fmla="*/ 2586990 w 2663190"/>
                <a:gd name="connsiteY1" fmla="*/ 2722422 h 2775762"/>
                <a:gd name="connsiteX2" fmla="*/ 2564130 w 2663190"/>
                <a:gd name="connsiteY2" fmla="*/ 2630982 h 2775762"/>
                <a:gd name="connsiteX3" fmla="*/ 2510790 w 2663190"/>
                <a:gd name="connsiteY3" fmla="*/ 2547162 h 2775762"/>
                <a:gd name="connsiteX4" fmla="*/ 2465070 w 2663190"/>
                <a:gd name="connsiteY4" fmla="*/ 2455722 h 2775762"/>
                <a:gd name="connsiteX5" fmla="*/ 2419350 w 2663190"/>
                <a:gd name="connsiteY5" fmla="*/ 2455722 h 2775762"/>
                <a:gd name="connsiteX6" fmla="*/ 2320290 w 2663190"/>
                <a:gd name="connsiteY6" fmla="*/ 2455722 h 2775762"/>
                <a:gd name="connsiteX7" fmla="*/ 2205990 w 2663190"/>
                <a:gd name="connsiteY7" fmla="*/ 2417622 h 2775762"/>
                <a:gd name="connsiteX8" fmla="*/ 2190750 w 2663190"/>
                <a:gd name="connsiteY8" fmla="*/ 2356662 h 2775762"/>
                <a:gd name="connsiteX9" fmla="*/ 2122170 w 2663190"/>
                <a:gd name="connsiteY9" fmla="*/ 2295702 h 2775762"/>
                <a:gd name="connsiteX10" fmla="*/ 2045970 w 2663190"/>
                <a:gd name="connsiteY10" fmla="*/ 2219502 h 2775762"/>
                <a:gd name="connsiteX11" fmla="*/ 1992630 w 2663190"/>
                <a:gd name="connsiteY11" fmla="*/ 2196642 h 2775762"/>
                <a:gd name="connsiteX12" fmla="*/ 2023110 w 2663190"/>
                <a:gd name="connsiteY12" fmla="*/ 2112822 h 2775762"/>
                <a:gd name="connsiteX13" fmla="*/ 2023110 w 2663190"/>
                <a:gd name="connsiteY13" fmla="*/ 2036622 h 2775762"/>
                <a:gd name="connsiteX14" fmla="*/ 2000250 w 2663190"/>
                <a:gd name="connsiteY14" fmla="*/ 1960422 h 2775762"/>
                <a:gd name="connsiteX15" fmla="*/ 1962150 w 2663190"/>
                <a:gd name="connsiteY15" fmla="*/ 1968042 h 2775762"/>
                <a:gd name="connsiteX16" fmla="*/ 1908810 w 2663190"/>
                <a:gd name="connsiteY16" fmla="*/ 1914702 h 2775762"/>
                <a:gd name="connsiteX17" fmla="*/ 1908810 w 2663190"/>
                <a:gd name="connsiteY17" fmla="*/ 1861362 h 2775762"/>
                <a:gd name="connsiteX18" fmla="*/ 1901190 w 2663190"/>
                <a:gd name="connsiteY18" fmla="*/ 1769922 h 2775762"/>
                <a:gd name="connsiteX19" fmla="*/ 1855470 w 2663190"/>
                <a:gd name="connsiteY19" fmla="*/ 1769922 h 2775762"/>
                <a:gd name="connsiteX20" fmla="*/ 1733550 w 2663190"/>
                <a:gd name="connsiteY20" fmla="*/ 1716582 h 2775762"/>
                <a:gd name="connsiteX21" fmla="*/ 1672590 w 2663190"/>
                <a:gd name="connsiteY21" fmla="*/ 1617522 h 2775762"/>
                <a:gd name="connsiteX22" fmla="*/ 1672590 w 2663190"/>
                <a:gd name="connsiteY22" fmla="*/ 1541322 h 2775762"/>
                <a:gd name="connsiteX23" fmla="*/ 1672590 w 2663190"/>
                <a:gd name="connsiteY23" fmla="*/ 1449882 h 2775762"/>
                <a:gd name="connsiteX24" fmla="*/ 1642110 w 2663190"/>
                <a:gd name="connsiteY24" fmla="*/ 1358442 h 2775762"/>
                <a:gd name="connsiteX25" fmla="*/ 1611630 w 2663190"/>
                <a:gd name="connsiteY25" fmla="*/ 1259382 h 2775762"/>
                <a:gd name="connsiteX26" fmla="*/ 1573530 w 2663190"/>
                <a:gd name="connsiteY26" fmla="*/ 1122222 h 2775762"/>
                <a:gd name="connsiteX27" fmla="*/ 1543050 w 2663190"/>
                <a:gd name="connsiteY27" fmla="*/ 1007922 h 2775762"/>
                <a:gd name="connsiteX28" fmla="*/ 1497330 w 2663190"/>
                <a:gd name="connsiteY28" fmla="*/ 893622 h 2775762"/>
                <a:gd name="connsiteX29" fmla="*/ 1405890 w 2663190"/>
                <a:gd name="connsiteY29" fmla="*/ 786942 h 2775762"/>
                <a:gd name="connsiteX30" fmla="*/ 1314450 w 2663190"/>
                <a:gd name="connsiteY30" fmla="*/ 756462 h 2775762"/>
                <a:gd name="connsiteX31" fmla="*/ 1291590 w 2663190"/>
                <a:gd name="connsiteY31" fmla="*/ 695502 h 2775762"/>
                <a:gd name="connsiteX32" fmla="*/ 1238250 w 2663190"/>
                <a:gd name="connsiteY32" fmla="*/ 649782 h 2775762"/>
                <a:gd name="connsiteX33" fmla="*/ 1177290 w 2663190"/>
                <a:gd name="connsiteY33" fmla="*/ 604062 h 2775762"/>
                <a:gd name="connsiteX34" fmla="*/ 1116330 w 2663190"/>
                <a:gd name="connsiteY34" fmla="*/ 649782 h 2775762"/>
                <a:gd name="connsiteX35" fmla="*/ 1040130 w 2663190"/>
                <a:gd name="connsiteY35" fmla="*/ 626922 h 2775762"/>
                <a:gd name="connsiteX36" fmla="*/ 956310 w 2663190"/>
                <a:gd name="connsiteY36" fmla="*/ 626922 h 2775762"/>
                <a:gd name="connsiteX37" fmla="*/ 956310 w 2663190"/>
                <a:gd name="connsiteY37" fmla="*/ 527862 h 2775762"/>
                <a:gd name="connsiteX38" fmla="*/ 857250 w 2663190"/>
                <a:gd name="connsiteY38" fmla="*/ 512622 h 2775762"/>
                <a:gd name="connsiteX39" fmla="*/ 796290 w 2663190"/>
                <a:gd name="connsiteY39" fmla="*/ 390702 h 2775762"/>
                <a:gd name="connsiteX40" fmla="*/ 727710 w 2663190"/>
                <a:gd name="connsiteY40" fmla="*/ 367842 h 2775762"/>
                <a:gd name="connsiteX41" fmla="*/ 712470 w 2663190"/>
                <a:gd name="connsiteY41" fmla="*/ 291642 h 2775762"/>
                <a:gd name="connsiteX42" fmla="*/ 666750 w 2663190"/>
                <a:gd name="connsiteY42" fmla="*/ 207822 h 2775762"/>
                <a:gd name="connsiteX43" fmla="*/ 605790 w 2663190"/>
                <a:gd name="connsiteY43" fmla="*/ 154482 h 2775762"/>
                <a:gd name="connsiteX44" fmla="*/ 537210 w 2663190"/>
                <a:gd name="connsiteY44" fmla="*/ 78282 h 2775762"/>
                <a:gd name="connsiteX45" fmla="*/ 453390 w 2663190"/>
                <a:gd name="connsiteY45" fmla="*/ 2082 h 2775762"/>
                <a:gd name="connsiteX46" fmla="*/ 0 w 2663190"/>
                <a:gd name="connsiteY46" fmla="*/ 285927 h 2775762"/>
                <a:gd name="connsiteX0" fmla="*/ 2663190 w 2663190"/>
                <a:gd name="connsiteY0" fmla="*/ 2701473 h 2701473"/>
                <a:gd name="connsiteX1" fmla="*/ 2586990 w 2663190"/>
                <a:gd name="connsiteY1" fmla="*/ 2648133 h 2701473"/>
                <a:gd name="connsiteX2" fmla="*/ 2564130 w 2663190"/>
                <a:gd name="connsiteY2" fmla="*/ 2556693 h 2701473"/>
                <a:gd name="connsiteX3" fmla="*/ 2510790 w 2663190"/>
                <a:gd name="connsiteY3" fmla="*/ 2472873 h 2701473"/>
                <a:gd name="connsiteX4" fmla="*/ 2465070 w 2663190"/>
                <a:gd name="connsiteY4" fmla="*/ 2381433 h 2701473"/>
                <a:gd name="connsiteX5" fmla="*/ 2419350 w 2663190"/>
                <a:gd name="connsiteY5" fmla="*/ 2381433 h 2701473"/>
                <a:gd name="connsiteX6" fmla="*/ 2320290 w 2663190"/>
                <a:gd name="connsiteY6" fmla="*/ 2381433 h 2701473"/>
                <a:gd name="connsiteX7" fmla="*/ 2205990 w 2663190"/>
                <a:gd name="connsiteY7" fmla="*/ 2343333 h 2701473"/>
                <a:gd name="connsiteX8" fmla="*/ 2190750 w 2663190"/>
                <a:gd name="connsiteY8" fmla="*/ 2282373 h 2701473"/>
                <a:gd name="connsiteX9" fmla="*/ 2122170 w 2663190"/>
                <a:gd name="connsiteY9" fmla="*/ 2221413 h 2701473"/>
                <a:gd name="connsiteX10" fmla="*/ 2045970 w 2663190"/>
                <a:gd name="connsiteY10" fmla="*/ 2145213 h 2701473"/>
                <a:gd name="connsiteX11" fmla="*/ 1992630 w 2663190"/>
                <a:gd name="connsiteY11" fmla="*/ 2122353 h 2701473"/>
                <a:gd name="connsiteX12" fmla="*/ 2023110 w 2663190"/>
                <a:gd name="connsiteY12" fmla="*/ 2038533 h 2701473"/>
                <a:gd name="connsiteX13" fmla="*/ 2023110 w 2663190"/>
                <a:gd name="connsiteY13" fmla="*/ 1962333 h 2701473"/>
                <a:gd name="connsiteX14" fmla="*/ 2000250 w 2663190"/>
                <a:gd name="connsiteY14" fmla="*/ 1886133 h 2701473"/>
                <a:gd name="connsiteX15" fmla="*/ 1962150 w 2663190"/>
                <a:gd name="connsiteY15" fmla="*/ 1893753 h 2701473"/>
                <a:gd name="connsiteX16" fmla="*/ 1908810 w 2663190"/>
                <a:gd name="connsiteY16" fmla="*/ 1840413 h 2701473"/>
                <a:gd name="connsiteX17" fmla="*/ 1908810 w 2663190"/>
                <a:gd name="connsiteY17" fmla="*/ 1787073 h 2701473"/>
                <a:gd name="connsiteX18" fmla="*/ 1901190 w 2663190"/>
                <a:gd name="connsiteY18" fmla="*/ 1695633 h 2701473"/>
                <a:gd name="connsiteX19" fmla="*/ 1855470 w 2663190"/>
                <a:gd name="connsiteY19" fmla="*/ 1695633 h 2701473"/>
                <a:gd name="connsiteX20" fmla="*/ 1733550 w 2663190"/>
                <a:gd name="connsiteY20" fmla="*/ 1642293 h 2701473"/>
                <a:gd name="connsiteX21" fmla="*/ 1672590 w 2663190"/>
                <a:gd name="connsiteY21" fmla="*/ 1543233 h 2701473"/>
                <a:gd name="connsiteX22" fmla="*/ 1672590 w 2663190"/>
                <a:gd name="connsiteY22" fmla="*/ 1467033 h 2701473"/>
                <a:gd name="connsiteX23" fmla="*/ 1672590 w 2663190"/>
                <a:gd name="connsiteY23" fmla="*/ 1375593 h 2701473"/>
                <a:gd name="connsiteX24" fmla="*/ 1642110 w 2663190"/>
                <a:gd name="connsiteY24" fmla="*/ 1284153 h 2701473"/>
                <a:gd name="connsiteX25" fmla="*/ 1611630 w 2663190"/>
                <a:gd name="connsiteY25" fmla="*/ 1185093 h 2701473"/>
                <a:gd name="connsiteX26" fmla="*/ 1573530 w 2663190"/>
                <a:gd name="connsiteY26" fmla="*/ 1047933 h 2701473"/>
                <a:gd name="connsiteX27" fmla="*/ 1543050 w 2663190"/>
                <a:gd name="connsiteY27" fmla="*/ 933633 h 2701473"/>
                <a:gd name="connsiteX28" fmla="*/ 1497330 w 2663190"/>
                <a:gd name="connsiteY28" fmla="*/ 819333 h 2701473"/>
                <a:gd name="connsiteX29" fmla="*/ 1405890 w 2663190"/>
                <a:gd name="connsiteY29" fmla="*/ 712653 h 2701473"/>
                <a:gd name="connsiteX30" fmla="*/ 1314450 w 2663190"/>
                <a:gd name="connsiteY30" fmla="*/ 682173 h 2701473"/>
                <a:gd name="connsiteX31" fmla="*/ 1291590 w 2663190"/>
                <a:gd name="connsiteY31" fmla="*/ 621213 h 2701473"/>
                <a:gd name="connsiteX32" fmla="*/ 1238250 w 2663190"/>
                <a:gd name="connsiteY32" fmla="*/ 575493 h 2701473"/>
                <a:gd name="connsiteX33" fmla="*/ 1177290 w 2663190"/>
                <a:gd name="connsiteY33" fmla="*/ 529773 h 2701473"/>
                <a:gd name="connsiteX34" fmla="*/ 1116330 w 2663190"/>
                <a:gd name="connsiteY34" fmla="*/ 575493 h 2701473"/>
                <a:gd name="connsiteX35" fmla="*/ 1040130 w 2663190"/>
                <a:gd name="connsiteY35" fmla="*/ 552633 h 2701473"/>
                <a:gd name="connsiteX36" fmla="*/ 956310 w 2663190"/>
                <a:gd name="connsiteY36" fmla="*/ 552633 h 2701473"/>
                <a:gd name="connsiteX37" fmla="*/ 956310 w 2663190"/>
                <a:gd name="connsiteY37" fmla="*/ 453573 h 2701473"/>
                <a:gd name="connsiteX38" fmla="*/ 857250 w 2663190"/>
                <a:gd name="connsiteY38" fmla="*/ 438333 h 2701473"/>
                <a:gd name="connsiteX39" fmla="*/ 796290 w 2663190"/>
                <a:gd name="connsiteY39" fmla="*/ 316413 h 2701473"/>
                <a:gd name="connsiteX40" fmla="*/ 727710 w 2663190"/>
                <a:gd name="connsiteY40" fmla="*/ 293553 h 2701473"/>
                <a:gd name="connsiteX41" fmla="*/ 712470 w 2663190"/>
                <a:gd name="connsiteY41" fmla="*/ 217353 h 2701473"/>
                <a:gd name="connsiteX42" fmla="*/ 666750 w 2663190"/>
                <a:gd name="connsiteY42" fmla="*/ 133533 h 2701473"/>
                <a:gd name="connsiteX43" fmla="*/ 605790 w 2663190"/>
                <a:gd name="connsiteY43" fmla="*/ 80193 h 2701473"/>
                <a:gd name="connsiteX44" fmla="*/ 537210 w 2663190"/>
                <a:gd name="connsiteY44" fmla="*/ 3993 h 2701473"/>
                <a:gd name="connsiteX45" fmla="*/ 243840 w 2663190"/>
                <a:gd name="connsiteY45" fmla="*/ 213543 h 2701473"/>
                <a:gd name="connsiteX46" fmla="*/ 0 w 2663190"/>
                <a:gd name="connsiteY46" fmla="*/ 211638 h 2701473"/>
                <a:gd name="connsiteX0" fmla="*/ 2663190 w 2663190"/>
                <a:gd name="connsiteY0" fmla="*/ 2626304 h 2626304"/>
                <a:gd name="connsiteX1" fmla="*/ 2586990 w 2663190"/>
                <a:gd name="connsiteY1" fmla="*/ 2572964 h 2626304"/>
                <a:gd name="connsiteX2" fmla="*/ 2564130 w 2663190"/>
                <a:gd name="connsiteY2" fmla="*/ 2481524 h 2626304"/>
                <a:gd name="connsiteX3" fmla="*/ 2510790 w 2663190"/>
                <a:gd name="connsiteY3" fmla="*/ 2397704 h 2626304"/>
                <a:gd name="connsiteX4" fmla="*/ 2465070 w 2663190"/>
                <a:gd name="connsiteY4" fmla="*/ 2306264 h 2626304"/>
                <a:gd name="connsiteX5" fmla="*/ 2419350 w 2663190"/>
                <a:gd name="connsiteY5" fmla="*/ 2306264 h 2626304"/>
                <a:gd name="connsiteX6" fmla="*/ 2320290 w 2663190"/>
                <a:gd name="connsiteY6" fmla="*/ 2306264 h 2626304"/>
                <a:gd name="connsiteX7" fmla="*/ 2205990 w 2663190"/>
                <a:gd name="connsiteY7" fmla="*/ 2268164 h 2626304"/>
                <a:gd name="connsiteX8" fmla="*/ 2190750 w 2663190"/>
                <a:gd name="connsiteY8" fmla="*/ 2207204 h 2626304"/>
                <a:gd name="connsiteX9" fmla="*/ 2122170 w 2663190"/>
                <a:gd name="connsiteY9" fmla="*/ 2146244 h 2626304"/>
                <a:gd name="connsiteX10" fmla="*/ 2045970 w 2663190"/>
                <a:gd name="connsiteY10" fmla="*/ 2070044 h 2626304"/>
                <a:gd name="connsiteX11" fmla="*/ 1992630 w 2663190"/>
                <a:gd name="connsiteY11" fmla="*/ 2047184 h 2626304"/>
                <a:gd name="connsiteX12" fmla="*/ 2023110 w 2663190"/>
                <a:gd name="connsiteY12" fmla="*/ 1963364 h 2626304"/>
                <a:gd name="connsiteX13" fmla="*/ 2023110 w 2663190"/>
                <a:gd name="connsiteY13" fmla="*/ 1887164 h 2626304"/>
                <a:gd name="connsiteX14" fmla="*/ 2000250 w 2663190"/>
                <a:gd name="connsiteY14" fmla="*/ 1810964 h 2626304"/>
                <a:gd name="connsiteX15" fmla="*/ 1962150 w 2663190"/>
                <a:gd name="connsiteY15" fmla="*/ 1818584 h 2626304"/>
                <a:gd name="connsiteX16" fmla="*/ 1908810 w 2663190"/>
                <a:gd name="connsiteY16" fmla="*/ 1765244 h 2626304"/>
                <a:gd name="connsiteX17" fmla="*/ 1908810 w 2663190"/>
                <a:gd name="connsiteY17" fmla="*/ 1711904 h 2626304"/>
                <a:gd name="connsiteX18" fmla="*/ 1901190 w 2663190"/>
                <a:gd name="connsiteY18" fmla="*/ 1620464 h 2626304"/>
                <a:gd name="connsiteX19" fmla="*/ 1855470 w 2663190"/>
                <a:gd name="connsiteY19" fmla="*/ 1620464 h 2626304"/>
                <a:gd name="connsiteX20" fmla="*/ 1733550 w 2663190"/>
                <a:gd name="connsiteY20" fmla="*/ 1567124 h 2626304"/>
                <a:gd name="connsiteX21" fmla="*/ 1672590 w 2663190"/>
                <a:gd name="connsiteY21" fmla="*/ 1468064 h 2626304"/>
                <a:gd name="connsiteX22" fmla="*/ 1672590 w 2663190"/>
                <a:gd name="connsiteY22" fmla="*/ 1391864 h 2626304"/>
                <a:gd name="connsiteX23" fmla="*/ 1672590 w 2663190"/>
                <a:gd name="connsiteY23" fmla="*/ 1300424 h 2626304"/>
                <a:gd name="connsiteX24" fmla="*/ 1642110 w 2663190"/>
                <a:gd name="connsiteY24" fmla="*/ 1208984 h 2626304"/>
                <a:gd name="connsiteX25" fmla="*/ 1611630 w 2663190"/>
                <a:gd name="connsiteY25" fmla="*/ 1109924 h 2626304"/>
                <a:gd name="connsiteX26" fmla="*/ 1573530 w 2663190"/>
                <a:gd name="connsiteY26" fmla="*/ 972764 h 2626304"/>
                <a:gd name="connsiteX27" fmla="*/ 1543050 w 2663190"/>
                <a:gd name="connsiteY27" fmla="*/ 858464 h 2626304"/>
                <a:gd name="connsiteX28" fmla="*/ 1497330 w 2663190"/>
                <a:gd name="connsiteY28" fmla="*/ 744164 h 2626304"/>
                <a:gd name="connsiteX29" fmla="*/ 1405890 w 2663190"/>
                <a:gd name="connsiteY29" fmla="*/ 637484 h 2626304"/>
                <a:gd name="connsiteX30" fmla="*/ 1314450 w 2663190"/>
                <a:gd name="connsiteY30" fmla="*/ 607004 h 2626304"/>
                <a:gd name="connsiteX31" fmla="*/ 1291590 w 2663190"/>
                <a:gd name="connsiteY31" fmla="*/ 546044 h 2626304"/>
                <a:gd name="connsiteX32" fmla="*/ 1238250 w 2663190"/>
                <a:gd name="connsiteY32" fmla="*/ 500324 h 2626304"/>
                <a:gd name="connsiteX33" fmla="*/ 1177290 w 2663190"/>
                <a:gd name="connsiteY33" fmla="*/ 454604 h 2626304"/>
                <a:gd name="connsiteX34" fmla="*/ 1116330 w 2663190"/>
                <a:gd name="connsiteY34" fmla="*/ 500324 h 2626304"/>
                <a:gd name="connsiteX35" fmla="*/ 1040130 w 2663190"/>
                <a:gd name="connsiteY35" fmla="*/ 477464 h 2626304"/>
                <a:gd name="connsiteX36" fmla="*/ 956310 w 2663190"/>
                <a:gd name="connsiteY36" fmla="*/ 477464 h 2626304"/>
                <a:gd name="connsiteX37" fmla="*/ 956310 w 2663190"/>
                <a:gd name="connsiteY37" fmla="*/ 378404 h 2626304"/>
                <a:gd name="connsiteX38" fmla="*/ 857250 w 2663190"/>
                <a:gd name="connsiteY38" fmla="*/ 363164 h 2626304"/>
                <a:gd name="connsiteX39" fmla="*/ 796290 w 2663190"/>
                <a:gd name="connsiteY39" fmla="*/ 241244 h 2626304"/>
                <a:gd name="connsiteX40" fmla="*/ 727710 w 2663190"/>
                <a:gd name="connsiteY40" fmla="*/ 218384 h 2626304"/>
                <a:gd name="connsiteX41" fmla="*/ 712470 w 2663190"/>
                <a:gd name="connsiteY41" fmla="*/ 142184 h 2626304"/>
                <a:gd name="connsiteX42" fmla="*/ 666750 w 2663190"/>
                <a:gd name="connsiteY42" fmla="*/ 58364 h 2626304"/>
                <a:gd name="connsiteX43" fmla="*/ 605790 w 2663190"/>
                <a:gd name="connsiteY43" fmla="*/ 5024 h 2626304"/>
                <a:gd name="connsiteX44" fmla="*/ 413385 w 2663190"/>
                <a:gd name="connsiteY44" fmla="*/ 185999 h 2626304"/>
                <a:gd name="connsiteX45" fmla="*/ 243840 w 2663190"/>
                <a:gd name="connsiteY45" fmla="*/ 138374 h 2626304"/>
                <a:gd name="connsiteX46" fmla="*/ 0 w 2663190"/>
                <a:gd name="connsiteY46" fmla="*/ 136469 h 2626304"/>
                <a:gd name="connsiteX0" fmla="*/ 2663190 w 2663190"/>
                <a:gd name="connsiteY0" fmla="*/ 2572088 h 2572088"/>
                <a:gd name="connsiteX1" fmla="*/ 2586990 w 2663190"/>
                <a:gd name="connsiteY1" fmla="*/ 2518748 h 2572088"/>
                <a:gd name="connsiteX2" fmla="*/ 2564130 w 2663190"/>
                <a:gd name="connsiteY2" fmla="*/ 2427308 h 2572088"/>
                <a:gd name="connsiteX3" fmla="*/ 2510790 w 2663190"/>
                <a:gd name="connsiteY3" fmla="*/ 2343488 h 2572088"/>
                <a:gd name="connsiteX4" fmla="*/ 2465070 w 2663190"/>
                <a:gd name="connsiteY4" fmla="*/ 2252048 h 2572088"/>
                <a:gd name="connsiteX5" fmla="*/ 2419350 w 2663190"/>
                <a:gd name="connsiteY5" fmla="*/ 2252048 h 2572088"/>
                <a:gd name="connsiteX6" fmla="*/ 2320290 w 2663190"/>
                <a:gd name="connsiteY6" fmla="*/ 2252048 h 2572088"/>
                <a:gd name="connsiteX7" fmla="*/ 2205990 w 2663190"/>
                <a:gd name="connsiteY7" fmla="*/ 2213948 h 2572088"/>
                <a:gd name="connsiteX8" fmla="*/ 2190750 w 2663190"/>
                <a:gd name="connsiteY8" fmla="*/ 2152988 h 2572088"/>
                <a:gd name="connsiteX9" fmla="*/ 2122170 w 2663190"/>
                <a:gd name="connsiteY9" fmla="*/ 2092028 h 2572088"/>
                <a:gd name="connsiteX10" fmla="*/ 2045970 w 2663190"/>
                <a:gd name="connsiteY10" fmla="*/ 2015828 h 2572088"/>
                <a:gd name="connsiteX11" fmla="*/ 1992630 w 2663190"/>
                <a:gd name="connsiteY11" fmla="*/ 1992968 h 2572088"/>
                <a:gd name="connsiteX12" fmla="*/ 2023110 w 2663190"/>
                <a:gd name="connsiteY12" fmla="*/ 1909148 h 2572088"/>
                <a:gd name="connsiteX13" fmla="*/ 2023110 w 2663190"/>
                <a:gd name="connsiteY13" fmla="*/ 1832948 h 2572088"/>
                <a:gd name="connsiteX14" fmla="*/ 2000250 w 2663190"/>
                <a:gd name="connsiteY14" fmla="*/ 1756748 h 2572088"/>
                <a:gd name="connsiteX15" fmla="*/ 1962150 w 2663190"/>
                <a:gd name="connsiteY15" fmla="*/ 1764368 h 2572088"/>
                <a:gd name="connsiteX16" fmla="*/ 1908810 w 2663190"/>
                <a:gd name="connsiteY16" fmla="*/ 1711028 h 2572088"/>
                <a:gd name="connsiteX17" fmla="*/ 1908810 w 2663190"/>
                <a:gd name="connsiteY17" fmla="*/ 1657688 h 2572088"/>
                <a:gd name="connsiteX18" fmla="*/ 1901190 w 2663190"/>
                <a:gd name="connsiteY18" fmla="*/ 1566248 h 2572088"/>
                <a:gd name="connsiteX19" fmla="*/ 1855470 w 2663190"/>
                <a:gd name="connsiteY19" fmla="*/ 1566248 h 2572088"/>
                <a:gd name="connsiteX20" fmla="*/ 1733550 w 2663190"/>
                <a:gd name="connsiteY20" fmla="*/ 1512908 h 2572088"/>
                <a:gd name="connsiteX21" fmla="*/ 1672590 w 2663190"/>
                <a:gd name="connsiteY21" fmla="*/ 1413848 h 2572088"/>
                <a:gd name="connsiteX22" fmla="*/ 1672590 w 2663190"/>
                <a:gd name="connsiteY22" fmla="*/ 1337648 h 2572088"/>
                <a:gd name="connsiteX23" fmla="*/ 1672590 w 2663190"/>
                <a:gd name="connsiteY23" fmla="*/ 1246208 h 2572088"/>
                <a:gd name="connsiteX24" fmla="*/ 1642110 w 2663190"/>
                <a:gd name="connsiteY24" fmla="*/ 1154768 h 2572088"/>
                <a:gd name="connsiteX25" fmla="*/ 1611630 w 2663190"/>
                <a:gd name="connsiteY25" fmla="*/ 1055708 h 2572088"/>
                <a:gd name="connsiteX26" fmla="*/ 1573530 w 2663190"/>
                <a:gd name="connsiteY26" fmla="*/ 918548 h 2572088"/>
                <a:gd name="connsiteX27" fmla="*/ 1543050 w 2663190"/>
                <a:gd name="connsiteY27" fmla="*/ 804248 h 2572088"/>
                <a:gd name="connsiteX28" fmla="*/ 1497330 w 2663190"/>
                <a:gd name="connsiteY28" fmla="*/ 689948 h 2572088"/>
                <a:gd name="connsiteX29" fmla="*/ 1405890 w 2663190"/>
                <a:gd name="connsiteY29" fmla="*/ 583268 h 2572088"/>
                <a:gd name="connsiteX30" fmla="*/ 1314450 w 2663190"/>
                <a:gd name="connsiteY30" fmla="*/ 552788 h 2572088"/>
                <a:gd name="connsiteX31" fmla="*/ 1291590 w 2663190"/>
                <a:gd name="connsiteY31" fmla="*/ 491828 h 2572088"/>
                <a:gd name="connsiteX32" fmla="*/ 1238250 w 2663190"/>
                <a:gd name="connsiteY32" fmla="*/ 446108 h 2572088"/>
                <a:gd name="connsiteX33" fmla="*/ 1177290 w 2663190"/>
                <a:gd name="connsiteY33" fmla="*/ 400388 h 2572088"/>
                <a:gd name="connsiteX34" fmla="*/ 1116330 w 2663190"/>
                <a:gd name="connsiteY34" fmla="*/ 446108 h 2572088"/>
                <a:gd name="connsiteX35" fmla="*/ 1040130 w 2663190"/>
                <a:gd name="connsiteY35" fmla="*/ 423248 h 2572088"/>
                <a:gd name="connsiteX36" fmla="*/ 956310 w 2663190"/>
                <a:gd name="connsiteY36" fmla="*/ 423248 h 2572088"/>
                <a:gd name="connsiteX37" fmla="*/ 956310 w 2663190"/>
                <a:gd name="connsiteY37" fmla="*/ 324188 h 2572088"/>
                <a:gd name="connsiteX38" fmla="*/ 857250 w 2663190"/>
                <a:gd name="connsiteY38" fmla="*/ 308948 h 2572088"/>
                <a:gd name="connsiteX39" fmla="*/ 796290 w 2663190"/>
                <a:gd name="connsiteY39" fmla="*/ 187028 h 2572088"/>
                <a:gd name="connsiteX40" fmla="*/ 727710 w 2663190"/>
                <a:gd name="connsiteY40" fmla="*/ 164168 h 2572088"/>
                <a:gd name="connsiteX41" fmla="*/ 712470 w 2663190"/>
                <a:gd name="connsiteY41" fmla="*/ 87968 h 2572088"/>
                <a:gd name="connsiteX42" fmla="*/ 666750 w 2663190"/>
                <a:gd name="connsiteY42" fmla="*/ 4148 h 2572088"/>
                <a:gd name="connsiteX43" fmla="*/ 520065 w 2663190"/>
                <a:gd name="connsiteY43" fmla="*/ 227033 h 2572088"/>
                <a:gd name="connsiteX44" fmla="*/ 413385 w 2663190"/>
                <a:gd name="connsiteY44" fmla="*/ 131783 h 2572088"/>
                <a:gd name="connsiteX45" fmla="*/ 243840 w 2663190"/>
                <a:gd name="connsiteY45" fmla="*/ 84158 h 2572088"/>
                <a:gd name="connsiteX46" fmla="*/ 0 w 2663190"/>
                <a:gd name="connsiteY46" fmla="*/ 82253 h 2572088"/>
                <a:gd name="connsiteX0" fmla="*/ 2663190 w 2663190"/>
                <a:gd name="connsiteY0" fmla="*/ 2501989 h 2501989"/>
                <a:gd name="connsiteX1" fmla="*/ 2586990 w 2663190"/>
                <a:gd name="connsiteY1" fmla="*/ 2448649 h 2501989"/>
                <a:gd name="connsiteX2" fmla="*/ 2564130 w 2663190"/>
                <a:gd name="connsiteY2" fmla="*/ 2357209 h 2501989"/>
                <a:gd name="connsiteX3" fmla="*/ 2510790 w 2663190"/>
                <a:gd name="connsiteY3" fmla="*/ 2273389 h 2501989"/>
                <a:gd name="connsiteX4" fmla="*/ 2465070 w 2663190"/>
                <a:gd name="connsiteY4" fmla="*/ 2181949 h 2501989"/>
                <a:gd name="connsiteX5" fmla="*/ 2419350 w 2663190"/>
                <a:gd name="connsiteY5" fmla="*/ 2181949 h 2501989"/>
                <a:gd name="connsiteX6" fmla="*/ 2320290 w 2663190"/>
                <a:gd name="connsiteY6" fmla="*/ 2181949 h 2501989"/>
                <a:gd name="connsiteX7" fmla="*/ 2205990 w 2663190"/>
                <a:gd name="connsiteY7" fmla="*/ 2143849 h 2501989"/>
                <a:gd name="connsiteX8" fmla="*/ 2190750 w 2663190"/>
                <a:gd name="connsiteY8" fmla="*/ 2082889 h 2501989"/>
                <a:gd name="connsiteX9" fmla="*/ 2122170 w 2663190"/>
                <a:gd name="connsiteY9" fmla="*/ 2021929 h 2501989"/>
                <a:gd name="connsiteX10" fmla="*/ 2045970 w 2663190"/>
                <a:gd name="connsiteY10" fmla="*/ 1945729 h 2501989"/>
                <a:gd name="connsiteX11" fmla="*/ 1992630 w 2663190"/>
                <a:gd name="connsiteY11" fmla="*/ 1922869 h 2501989"/>
                <a:gd name="connsiteX12" fmla="*/ 2023110 w 2663190"/>
                <a:gd name="connsiteY12" fmla="*/ 1839049 h 2501989"/>
                <a:gd name="connsiteX13" fmla="*/ 2023110 w 2663190"/>
                <a:gd name="connsiteY13" fmla="*/ 1762849 h 2501989"/>
                <a:gd name="connsiteX14" fmla="*/ 2000250 w 2663190"/>
                <a:gd name="connsiteY14" fmla="*/ 1686649 h 2501989"/>
                <a:gd name="connsiteX15" fmla="*/ 1962150 w 2663190"/>
                <a:gd name="connsiteY15" fmla="*/ 1694269 h 2501989"/>
                <a:gd name="connsiteX16" fmla="*/ 1908810 w 2663190"/>
                <a:gd name="connsiteY16" fmla="*/ 1640929 h 2501989"/>
                <a:gd name="connsiteX17" fmla="*/ 1908810 w 2663190"/>
                <a:gd name="connsiteY17" fmla="*/ 1587589 h 2501989"/>
                <a:gd name="connsiteX18" fmla="*/ 1901190 w 2663190"/>
                <a:gd name="connsiteY18" fmla="*/ 1496149 h 2501989"/>
                <a:gd name="connsiteX19" fmla="*/ 1855470 w 2663190"/>
                <a:gd name="connsiteY19" fmla="*/ 1496149 h 2501989"/>
                <a:gd name="connsiteX20" fmla="*/ 1733550 w 2663190"/>
                <a:gd name="connsiteY20" fmla="*/ 1442809 h 2501989"/>
                <a:gd name="connsiteX21" fmla="*/ 1672590 w 2663190"/>
                <a:gd name="connsiteY21" fmla="*/ 1343749 h 2501989"/>
                <a:gd name="connsiteX22" fmla="*/ 1672590 w 2663190"/>
                <a:gd name="connsiteY22" fmla="*/ 1267549 h 2501989"/>
                <a:gd name="connsiteX23" fmla="*/ 1672590 w 2663190"/>
                <a:gd name="connsiteY23" fmla="*/ 1176109 h 2501989"/>
                <a:gd name="connsiteX24" fmla="*/ 1642110 w 2663190"/>
                <a:gd name="connsiteY24" fmla="*/ 1084669 h 2501989"/>
                <a:gd name="connsiteX25" fmla="*/ 1611630 w 2663190"/>
                <a:gd name="connsiteY25" fmla="*/ 985609 h 2501989"/>
                <a:gd name="connsiteX26" fmla="*/ 1573530 w 2663190"/>
                <a:gd name="connsiteY26" fmla="*/ 848449 h 2501989"/>
                <a:gd name="connsiteX27" fmla="*/ 1543050 w 2663190"/>
                <a:gd name="connsiteY27" fmla="*/ 734149 h 2501989"/>
                <a:gd name="connsiteX28" fmla="*/ 1497330 w 2663190"/>
                <a:gd name="connsiteY28" fmla="*/ 619849 h 2501989"/>
                <a:gd name="connsiteX29" fmla="*/ 1405890 w 2663190"/>
                <a:gd name="connsiteY29" fmla="*/ 513169 h 2501989"/>
                <a:gd name="connsiteX30" fmla="*/ 1314450 w 2663190"/>
                <a:gd name="connsiteY30" fmla="*/ 482689 h 2501989"/>
                <a:gd name="connsiteX31" fmla="*/ 1291590 w 2663190"/>
                <a:gd name="connsiteY31" fmla="*/ 421729 h 2501989"/>
                <a:gd name="connsiteX32" fmla="*/ 1238250 w 2663190"/>
                <a:gd name="connsiteY32" fmla="*/ 376009 h 2501989"/>
                <a:gd name="connsiteX33" fmla="*/ 1177290 w 2663190"/>
                <a:gd name="connsiteY33" fmla="*/ 330289 h 2501989"/>
                <a:gd name="connsiteX34" fmla="*/ 1116330 w 2663190"/>
                <a:gd name="connsiteY34" fmla="*/ 376009 h 2501989"/>
                <a:gd name="connsiteX35" fmla="*/ 1040130 w 2663190"/>
                <a:gd name="connsiteY35" fmla="*/ 353149 h 2501989"/>
                <a:gd name="connsiteX36" fmla="*/ 956310 w 2663190"/>
                <a:gd name="connsiteY36" fmla="*/ 353149 h 2501989"/>
                <a:gd name="connsiteX37" fmla="*/ 956310 w 2663190"/>
                <a:gd name="connsiteY37" fmla="*/ 254089 h 2501989"/>
                <a:gd name="connsiteX38" fmla="*/ 857250 w 2663190"/>
                <a:gd name="connsiteY38" fmla="*/ 238849 h 2501989"/>
                <a:gd name="connsiteX39" fmla="*/ 796290 w 2663190"/>
                <a:gd name="connsiteY39" fmla="*/ 116929 h 2501989"/>
                <a:gd name="connsiteX40" fmla="*/ 727710 w 2663190"/>
                <a:gd name="connsiteY40" fmla="*/ 94069 h 2501989"/>
                <a:gd name="connsiteX41" fmla="*/ 712470 w 2663190"/>
                <a:gd name="connsiteY41" fmla="*/ 17869 h 2501989"/>
                <a:gd name="connsiteX42" fmla="*/ 628650 w 2663190"/>
                <a:gd name="connsiteY42" fmla="*/ 210274 h 2501989"/>
                <a:gd name="connsiteX43" fmla="*/ 520065 w 2663190"/>
                <a:gd name="connsiteY43" fmla="*/ 156934 h 2501989"/>
                <a:gd name="connsiteX44" fmla="*/ 413385 w 2663190"/>
                <a:gd name="connsiteY44" fmla="*/ 61684 h 2501989"/>
                <a:gd name="connsiteX45" fmla="*/ 243840 w 2663190"/>
                <a:gd name="connsiteY45" fmla="*/ 14059 h 2501989"/>
                <a:gd name="connsiteX46" fmla="*/ 0 w 2663190"/>
                <a:gd name="connsiteY46" fmla="*/ 12154 h 2501989"/>
                <a:gd name="connsiteX0" fmla="*/ 2663190 w 2663190"/>
                <a:gd name="connsiteY0" fmla="*/ 2501989 h 2501989"/>
                <a:gd name="connsiteX1" fmla="*/ 2586990 w 2663190"/>
                <a:gd name="connsiteY1" fmla="*/ 2448649 h 2501989"/>
                <a:gd name="connsiteX2" fmla="*/ 2564130 w 2663190"/>
                <a:gd name="connsiteY2" fmla="*/ 2357209 h 2501989"/>
                <a:gd name="connsiteX3" fmla="*/ 2510790 w 2663190"/>
                <a:gd name="connsiteY3" fmla="*/ 2273389 h 2501989"/>
                <a:gd name="connsiteX4" fmla="*/ 2465070 w 2663190"/>
                <a:gd name="connsiteY4" fmla="*/ 2181949 h 2501989"/>
                <a:gd name="connsiteX5" fmla="*/ 2419350 w 2663190"/>
                <a:gd name="connsiteY5" fmla="*/ 2181949 h 2501989"/>
                <a:gd name="connsiteX6" fmla="*/ 2320290 w 2663190"/>
                <a:gd name="connsiteY6" fmla="*/ 2181949 h 2501989"/>
                <a:gd name="connsiteX7" fmla="*/ 2205990 w 2663190"/>
                <a:gd name="connsiteY7" fmla="*/ 2143849 h 2501989"/>
                <a:gd name="connsiteX8" fmla="*/ 2190750 w 2663190"/>
                <a:gd name="connsiteY8" fmla="*/ 2082889 h 2501989"/>
                <a:gd name="connsiteX9" fmla="*/ 2122170 w 2663190"/>
                <a:gd name="connsiteY9" fmla="*/ 2021929 h 2501989"/>
                <a:gd name="connsiteX10" fmla="*/ 2045970 w 2663190"/>
                <a:gd name="connsiteY10" fmla="*/ 1945729 h 2501989"/>
                <a:gd name="connsiteX11" fmla="*/ 1992630 w 2663190"/>
                <a:gd name="connsiteY11" fmla="*/ 1922869 h 2501989"/>
                <a:gd name="connsiteX12" fmla="*/ 2023110 w 2663190"/>
                <a:gd name="connsiteY12" fmla="*/ 1839049 h 2501989"/>
                <a:gd name="connsiteX13" fmla="*/ 2023110 w 2663190"/>
                <a:gd name="connsiteY13" fmla="*/ 1762849 h 2501989"/>
                <a:gd name="connsiteX14" fmla="*/ 2000250 w 2663190"/>
                <a:gd name="connsiteY14" fmla="*/ 1686649 h 2501989"/>
                <a:gd name="connsiteX15" fmla="*/ 1962150 w 2663190"/>
                <a:gd name="connsiteY15" fmla="*/ 1694269 h 2501989"/>
                <a:gd name="connsiteX16" fmla="*/ 1908810 w 2663190"/>
                <a:gd name="connsiteY16" fmla="*/ 1640929 h 2501989"/>
                <a:gd name="connsiteX17" fmla="*/ 1908810 w 2663190"/>
                <a:gd name="connsiteY17" fmla="*/ 1587589 h 2501989"/>
                <a:gd name="connsiteX18" fmla="*/ 1901190 w 2663190"/>
                <a:gd name="connsiteY18" fmla="*/ 1496149 h 2501989"/>
                <a:gd name="connsiteX19" fmla="*/ 1855470 w 2663190"/>
                <a:gd name="connsiteY19" fmla="*/ 1496149 h 2501989"/>
                <a:gd name="connsiteX20" fmla="*/ 1733550 w 2663190"/>
                <a:gd name="connsiteY20" fmla="*/ 1442809 h 2501989"/>
                <a:gd name="connsiteX21" fmla="*/ 1672590 w 2663190"/>
                <a:gd name="connsiteY21" fmla="*/ 1343749 h 2501989"/>
                <a:gd name="connsiteX22" fmla="*/ 1672590 w 2663190"/>
                <a:gd name="connsiteY22" fmla="*/ 1267549 h 2501989"/>
                <a:gd name="connsiteX23" fmla="*/ 1672590 w 2663190"/>
                <a:gd name="connsiteY23" fmla="*/ 1176109 h 2501989"/>
                <a:gd name="connsiteX24" fmla="*/ 1642110 w 2663190"/>
                <a:gd name="connsiteY24" fmla="*/ 1084669 h 2501989"/>
                <a:gd name="connsiteX25" fmla="*/ 1611630 w 2663190"/>
                <a:gd name="connsiteY25" fmla="*/ 985609 h 2501989"/>
                <a:gd name="connsiteX26" fmla="*/ 1573530 w 2663190"/>
                <a:gd name="connsiteY26" fmla="*/ 848449 h 2501989"/>
                <a:gd name="connsiteX27" fmla="*/ 1543050 w 2663190"/>
                <a:gd name="connsiteY27" fmla="*/ 734149 h 2501989"/>
                <a:gd name="connsiteX28" fmla="*/ 1497330 w 2663190"/>
                <a:gd name="connsiteY28" fmla="*/ 619849 h 2501989"/>
                <a:gd name="connsiteX29" fmla="*/ 1405890 w 2663190"/>
                <a:gd name="connsiteY29" fmla="*/ 513169 h 2501989"/>
                <a:gd name="connsiteX30" fmla="*/ 1314450 w 2663190"/>
                <a:gd name="connsiteY30" fmla="*/ 482689 h 2501989"/>
                <a:gd name="connsiteX31" fmla="*/ 1291590 w 2663190"/>
                <a:gd name="connsiteY31" fmla="*/ 421729 h 2501989"/>
                <a:gd name="connsiteX32" fmla="*/ 1238250 w 2663190"/>
                <a:gd name="connsiteY32" fmla="*/ 376009 h 2501989"/>
                <a:gd name="connsiteX33" fmla="*/ 1177290 w 2663190"/>
                <a:gd name="connsiteY33" fmla="*/ 330289 h 2501989"/>
                <a:gd name="connsiteX34" fmla="*/ 1116330 w 2663190"/>
                <a:gd name="connsiteY34" fmla="*/ 376009 h 2501989"/>
                <a:gd name="connsiteX35" fmla="*/ 1040130 w 2663190"/>
                <a:gd name="connsiteY35" fmla="*/ 353149 h 2501989"/>
                <a:gd name="connsiteX36" fmla="*/ 956310 w 2663190"/>
                <a:gd name="connsiteY36" fmla="*/ 353149 h 2501989"/>
                <a:gd name="connsiteX37" fmla="*/ 956310 w 2663190"/>
                <a:gd name="connsiteY37" fmla="*/ 254089 h 2501989"/>
                <a:gd name="connsiteX38" fmla="*/ 857250 w 2663190"/>
                <a:gd name="connsiteY38" fmla="*/ 238849 h 2501989"/>
                <a:gd name="connsiteX39" fmla="*/ 796290 w 2663190"/>
                <a:gd name="connsiteY39" fmla="*/ 116929 h 2501989"/>
                <a:gd name="connsiteX40" fmla="*/ 727710 w 2663190"/>
                <a:gd name="connsiteY40" fmla="*/ 94069 h 2501989"/>
                <a:gd name="connsiteX41" fmla="*/ 731520 w 2663190"/>
                <a:gd name="connsiteY41" fmla="*/ 246469 h 2501989"/>
                <a:gd name="connsiteX42" fmla="*/ 628650 w 2663190"/>
                <a:gd name="connsiteY42" fmla="*/ 210274 h 2501989"/>
                <a:gd name="connsiteX43" fmla="*/ 520065 w 2663190"/>
                <a:gd name="connsiteY43" fmla="*/ 156934 h 2501989"/>
                <a:gd name="connsiteX44" fmla="*/ 413385 w 2663190"/>
                <a:gd name="connsiteY44" fmla="*/ 61684 h 2501989"/>
                <a:gd name="connsiteX45" fmla="*/ 243840 w 2663190"/>
                <a:gd name="connsiteY45" fmla="*/ 14059 h 2501989"/>
                <a:gd name="connsiteX46" fmla="*/ 0 w 2663190"/>
                <a:gd name="connsiteY46" fmla="*/ 12154 h 2501989"/>
                <a:gd name="connsiteX0" fmla="*/ 2663190 w 2663190"/>
                <a:gd name="connsiteY0" fmla="*/ 2501989 h 2501989"/>
                <a:gd name="connsiteX1" fmla="*/ 2586990 w 2663190"/>
                <a:gd name="connsiteY1" fmla="*/ 2448649 h 2501989"/>
                <a:gd name="connsiteX2" fmla="*/ 2564130 w 2663190"/>
                <a:gd name="connsiteY2" fmla="*/ 2357209 h 2501989"/>
                <a:gd name="connsiteX3" fmla="*/ 2510790 w 2663190"/>
                <a:gd name="connsiteY3" fmla="*/ 2273389 h 2501989"/>
                <a:gd name="connsiteX4" fmla="*/ 2465070 w 2663190"/>
                <a:gd name="connsiteY4" fmla="*/ 2181949 h 2501989"/>
                <a:gd name="connsiteX5" fmla="*/ 2419350 w 2663190"/>
                <a:gd name="connsiteY5" fmla="*/ 2181949 h 2501989"/>
                <a:gd name="connsiteX6" fmla="*/ 2320290 w 2663190"/>
                <a:gd name="connsiteY6" fmla="*/ 2181949 h 2501989"/>
                <a:gd name="connsiteX7" fmla="*/ 2205990 w 2663190"/>
                <a:gd name="connsiteY7" fmla="*/ 2143849 h 2501989"/>
                <a:gd name="connsiteX8" fmla="*/ 2190750 w 2663190"/>
                <a:gd name="connsiteY8" fmla="*/ 2082889 h 2501989"/>
                <a:gd name="connsiteX9" fmla="*/ 2122170 w 2663190"/>
                <a:gd name="connsiteY9" fmla="*/ 2021929 h 2501989"/>
                <a:gd name="connsiteX10" fmla="*/ 2045970 w 2663190"/>
                <a:gd name="connsiteY10" fmla="*/ 1945729 h 2501989"/>
                <a:gd name="connsiteX11" fmla="*/ 1992630 w 2663190"/>
                <a:gd name="connsiteY11" fmla="*/ 1922869 h 2501989"/>
                <a:gd name="connsiteX12" fmla="*/ 2023110 w 2663190"/>
                <a:gd name="connsiteY12" fmla="*/ 1839049 h 2501989"/>
                <a:gd name="connsiteX13" fmla="*/ 2023110 w 2663190"/>
                <a:gd name="connsiteY13" fmla="*/ 1762849 h 2501989"/>
                <a:gd name="connsiteX14" fmla="*/ 2000250 w 2663190"/>
                <a:gd name="connsiteY14" fmla="*/ 1686649 h 2501989"/>
                <a:gd name="connsiteX15" fmla="*/ 1962150 w 2663190"/>
                <a:gd name="connsiteY15" fmla="*/ 1694269 h 2501989"/>
                <a:gd name="connsiteX16" fmla="*/ 1908810 w 2663190"/>
                <a:gd name="connsiteY16" fmla="*/ 1640929 h 2501989"/>
                <a:gd name="connsiteX17" fmla="*/ 1908810 w 2663190"/>
                <a:gd name="connsiteY17" fmla="*/ 1587589 h 2501989"/>
                <a:gd name="connsiteX18" fmla="*/ 1901190 w 2663190"/>
                <a:gd name="connsiteY18" fmla="*/ 1496149 h 2501989"/>
                <a:gd name="connsiteX19" fmla="*/ 1855470 w 2663190"/>
                <a:gd name="connsiteY19" fmla="*/ 1496149 h 2501989"/>
                <a:gd name="connsiteX20" fmla="*/ 1733550 w 2663190"/>
                <a:gd name="connsiteY20" fmla="*/ 1442809 h 2501989"/>
                <a:gd name="connsiteX21" fmla="*/ 1672590 w 2663190"/>
                <a:gd name="connsiteY21" fmla="*/ 1343749 h 2501989"/>
                <a:gd name="connsiteX22" fmla="*/ 1672590 w 2663190"/>
                <a:gd name="connsiteY22" fmla="*/ 1267549 h 2501989"/>
                <a:gd name="connsiteX23" fmla="*/ 1672590 w 2663190"/>
                <a:gd name="connsiteY23" fmla="*/ 1176109 h 2501989"/>
                <a:gd name="connsiteX24" fmla="*/ 1642110 w 2663190"/>
                <a:gd name="connsiteY24" fmla="*/ 1084669 h 2501989"/>
                <a:gd name="connsiteX25" fmla="*/ 1611630 w 2663190"/>
                <a:gd name="connsiteY25" fmla="*/ 985609 h 2501989"/>
                <a:gd name="connsiteX26" fmla="*/ 1573530 w 2663190"/>
                <a:gd name="connsiteY26" fmla="*/ 848449 h 2501989"/>
                <a:gd name="connsiteX27" fmla="*/ 1543050 w 2663190"/>
                <a:gd name="connsiteY27" fmla="*/ 734149 h 2501989"/>
                <a:gd name="connsiteX28" fmla="*/ 1497330 w 2663190"/>
                <a:gd name="connsiteY28" fmla="*/ 619849 h 2501989"/>
                <a:gd name="connsiteX29" fmla="*/ 1405890 w 2663190"/>
                <a:gd name="connsiteY29" fmla="*/ 513169 h 2501989"/>
                <a:gd name="connsiteX30" fmla="*/ 1314450 w 2663190"/>
                <a:gd name="connsiteY30" fmla="*/ 482689 h 2501989"/>
                <a:gd name="connsiteX31" fmla="*/ 1291590 w 2663190"/>
                <a:gd name="connsiteY31" fmla="*/ 421729 h 2501989"/>
                <a:gd name="connsiteX32" fmla="*/ 1238250 w 2663190"/>
                <a:gd name="connsiteY32" fmla="*/ 376009 h 2501989"/>
                <a:gd name="connsiteX33" fmla="*/ 1177290 w 2663190"/>
                <a:gd name="connsiteY33" fmla="*/ 330289 h 2501989"/>
                <a:gd name="connsiteX34" fmla="*/ 1116330 w 2663190"/>
                <a:gd name="connsiteY34" fmla="*/ 376009 h 2501989"/>
                <a:gd name="connsiteX35" fmla="*/ 1040130 w 2663190"/>
                <a:gd name="connsiteY35" fmla="*/ 353149 h 2501989"/>
                <a:gd name="connsiteX36" fmla="*/ 956310 w 2663190"/>
                <a:gd name="connsiteY36" fmla="*/ 353149 h 2501989"/>
                <a:gd name="connsiteX37" fmla="*/ 956310 w 2663190"/>
                <a:gd name="connsiteY37" fmla="*/ 254089 h 2501989"/>
                <a:gd name="connsiteX38" fmla="*/ 857250 w 2663190"/>
                <a:gd name="connsiteY38" fmla="*/ 238849 h 2501989"/>
                <a:gd name="connsiteX39" fmla="*/ 796290 w 2663190"/>
                <a:gd name="connsiteY39" fmla="*/ 116929 h 2501989"/>
                <a:gd name="connsiteX40" fmla="*/ 727710 w 2663190"/>
                <a:gd name="connsiteY40" fmla="*/ 94069 h 2501989"/>
                <a:gd name="connsiteX41" fmla="*/ 714375 w 2663190"/>
                <a:gd name="connsiteY41" fmla="*/ 134073 h 2501989"/>
                <a:gd name="connsiteX42" fmla="*/ 731520 w 2663190"/>
                <a:gd name="connsiteY42" fmla="*/ 246469 h 2501989"/>
                <a:gd name="connsiteX43" fmla="*/ 628650 w 2663190"/>
                <a:gd name="connsiteY43" fmla="*/ 210274 h 2501989"/>
                <a:gd name="connsiteX44" fmla="*/ 520065 w 2663190"/>
                <a:gd name="connsiteY44" fmla="*/ 156934 h 2501989"/>
                <a:gd name="connsiteX45" fmla="*/ 413385 w 2663190"/>
                <a:gd name="connsiteY45" fmla="*/ 61684 h 2501989"/>
                <a:gd name="connsiteX46" fmla="*/ 243840 w 2663190"/>
                <a:gd name="connsiteY46" fmla="*/ 14059 h 2501989"/>
                <a:gd name="connsiteX47" fmla="*/ 0 w 2663190"/>
                <a:gd name="connsiteY47" fmla="*/ 12154 h 2501989"/>
                <a:gd name="connsiteX0" fmla="*/ 2663190 w 2663190"/>
                <a:gd name="connsiteY0" fmla="*/ 2501989 h 2501989"/>
                <a:gd name="connsiteX1" fmla="*/ 2586990 w 2663190"/>
                <a:gd name="connsiteY1" fmla="*/ 2448649 h 2501989"/>
                <a:gd name="connsiteX2" fmla="*/ 2564130 w 2663190"/>
                <a:gd name="connsiteY2" fmla="*/ 2357209 h 2501989"/>
                <a:gd name="connsiteX3" fmla="*/ 2510790 w 2663190"/>
                <a:gd name="connsiteY3" fmla="*/ 2273389 h 2501989"/>
                <a:gd name="connsiteX4" fmla="*/ 2465070 w 2663190"/>
                <a:gd name="connsiteY4" fmla="*/ 2181949 h 2501989"/>
                <a:gd name="connsiteX5" fmla="*/ 2419350 w 2663190"/>
                <a:gd name="connsiteY5" fmla="*/ 2181949 h 2501989"/>
                <a:gd name="connsiteX6" fmla="*/ 2320290 w 2663190"/>
                <a:gd name="connsiteY6" fmla="*/ 2181949 h 2501989"/>
                <a:gd name="connsiteX7" fmla="*/ 2205990 w 2663190"/>
                <a:gd name="connsiteY7" fmla="*/ 2143849 h 2501989"/>
                <a:gd name="connsiteX8" fmla="*/ 2190750 w 2663190"/>
                <a:gd name="connsiteY8" fmla="*/ 2082889 h 2501989"/>
                <a:gd name="connsiteX9" fmla="*/ 2122170 w 2663190"/>
                <a:gd name="connsiteY9" fmla="*/ 2021929 h 2501989"/>
                <a:gd name="connsiteX10" fmla="*/ 2045970 w 2663190"/>
                <a:gd name="connsiteY10" fmla="*/ 1945729 h 2501989"/>
                <a:gd name="connsiteX11" fmla="*/ 1992630 w 2663190"/>
                <a:gd name="connsiteY11" fmla="*/ 1922869 h 2501989"/>
                <a:gd name="connsiteX12" fmla="*/ 2023110 w 2663190"/>
                <a:gd name="connsiteY12" fmla="*/ 1839049 h 2501989"/>
                <a:gd name="connsiteX13" fmla="*/ 2023110 w 2663190"/>
                <a:gd name="connsiteY13" fmla="*/ 1762849 h 2501989"/>
                <a:gd name="connsiteX14" fmla="*/ 2000250 w 2663190"/>
                <a:gd name="connsiteY14" fmla="*/ 1686649 h 2501989"/>
                <a:gd name="connsiteX15" fmla="*/ 1962150 w 2663190"/>
                <a:gd name="connsiteY15" fmla="*/ 1694269 h 2501989"/>
                <a:gd name="connsiteX16" fmla="*/ 1908810 w 2663190"/>
                <a:gd name="connsiteY16" fmla="*/ 1640929 h 2501989"/>
                <a:gd name="connsiteX17" fmla="*/ 1908810 w 2663190"/>
                <a:gd name="connsiteY17" fmla="*/ 1587589 h 2501989"/>
                <a:gd name="connsiteX18" fmla="*/ 1901190 w 2663190"/>
                <a:gd name="connsiteY18" fmla="*/ 1496149 h 2501989"/>
                <a:gd name="connsiteX19" fmla="*/ 1855470 w 2663190"/>
                <a:gd name="connsiteY19" fmla="*/ 1496149 h 2501989"/>
                <a:gd name="connsiteX20" fmla="*/ 1733550 w 2663190"/>
                <a:gd name="connsiteY20" fmla="*/ 1442809 h 2501989"/>
                <a:gd name="connsiteX21" fmla="*/ 1672590 w 2663190"/>
                <a:gd name="connsiteY21" fmla="*/ 1343749 h 2501989"/>
                <a:gd name="connsiteX22" fmla="*/ 1672590 w 2663190"/>
                <a:gd name="connsiteY22" fmla="*/ 1267549 h 2501989"/>
                <a:gd name="connsiteX23" fmla="*/ 1672590 w 2663190"/>
                <a:gd name="connsiteY23" fmla="*/ 1176109 h 2501989"/>
                <a:gd name="connsiteX24" fmla="*/ 1642110 w 2663190"/>
                <a:gd name="connsiteY24" fmla="*/ 1084669 h 2501989"/>
                <a:gd name="connsiteX25" fmla="*/ 1611630 w 2663190"/>
                <a:gd name="connsiteY25" fmla="*/ 985609 h 2501989"/>
                <a:gd name="connsiteX26" fmla="*/ 1573530 w 2663190"/>
                <a:gd name="connsiteY26" fmla="*/ 848449 h 2501989"/>
                <a:gd name="connsiteX27" fmla="*/ 1543050 w 2663190"/>
                <a:gd name="connsiteY27" fmla="*/ 734149 h 2501989"/>
                <a:gd name="connsiteX28" fmla="*/ 1497330 w 2663190"/>
                <a:gd name="connsiteY28" fmla="*/ 619849 h 2501989"/>
                <a:gd name="connsiteX29" fmla="*/ 1405890 w 2663190"/>
                <a:gd name="connsiteY29" fmla="*/ 513169 h 2501989"/>
                <a:gd name="connsiteX30" fmla="*/ 1314450 w 2663190"/>
                <a:gd name="connsiteY30" fmla="*/ 482689 h 2501989"/>
                <a:gd name="connsiteX31" fmla="*/ 1291590 w 2663190"/>
                <a:gd name="connsiteY31" fmla="*/ 421729 h 2501989"/>
                <a:gd name="connsiteX32" fmla="*/ 1238250 w 2663190"/>
                <a:gd name="connsiteY32" fmla="*/ 376009 h 2501989"/>
                <a:gd name="connsiteX33" fmla="*/ 1177290 w 2663190"/>
                <a:gd name="connsiteY33" fmla="*/ 330289 h 2501989"/>
                <a:gd name="connsiteX34" fmla="*/ 1116330 w 2663190"/>
                <a:gd name="connsiteY34" fmla="*/ 376009 h 2501989"/>
                <a:gd name="connsiteX35" fmla="*/ 1040130 w 2663190"/>
                <a:gd name="connsiteY35" fmla="*/ 353149 h 2501989"/>
                <a:gd name="connsiteX36" fmla="*/ 956310 w 2663190"/>
                <a:gd name="connsiteY36" fmla="*/ 353149 h 2501989"/>
                <a:gd name="connsiteX37" fmla="*/ 956310 w 2663190"/>
                <a:gd name="connsiteY37" fmla="*/ 254089 h 2501989"/>
                <a:gd name="connsiteX38" fmla="*/ 857250 w 2663190"/>
                <a:gd name="connsiteY38" fmla="*/ 238849 h 2501989"/>
                <a:gd name="connsiteX39" fmla="*/ 796290 w 2663190"/>
                <a:gd name="connsiteY39" fmla="*/ 116929 h 2501989"/>
                <a:gd name="connsiteX40" fmla="*/ 714375 w 2663190"/>
                <a:gd name="connsiteY40" fmla="*/ 134073 h 2501989"/>
                <a:gd name="connsiteX41" fmla="*/ 731520 w 2663190"/>
                <a:gd name="connsiteY41" fmla="*/ 246469 h 2501989"/>
                <a:gd name="connsiteX42" fmla="*/ 628650 w 2663190"/>
                <a:gd name="connsiteY42" fmla="*/ 210274 h 2501989"/>
                <a:gd name="connsiteX43" fmla="*/ 520065 w 2663190"/>
                <a:gd name="connsiteY43" fmla="*/ 156934 h 2501989"/>
                <a:gd name="connsiteX44" fmla="*/ 413385 w 2663190"/>
                <a:gd name="connsiteY44" fmla="*/ 61684 h 2501989"/>
                <a:gd name="connsiteX45" fmla="*/ 243840 w 2663190"/>
                <a:gd name="connsiteY45" fmla="*/ 14059 h 2501989"/>
                <a:gd name="connsiteX46" fmla="*/ 0 w 2663190"/>
                <a:gd name="connsiteY46" fmla="*/ 12154 h 2501989"/>
                <a:gd name="connsiteX0" fmla="*/ 2663190 w 2663190"/>
                <a:gd name="connsiteY0" fmla="*/ 2501989 h 2501989"/>
                <a:gd name="connsiteX1" fmla="*/ 2586990 w 2663190"/>
                <a:gd name="connsiteY1" fmla="*/ 2448649 h 2501989"/>
                <a:gd name="connsiteX2" fmla="*/ 2564130 w 2663190"/>
                <a:gd name="connsiteY2" fmla="*/ 2357209 h 2501989"/>
                <a:gd name="connsiteX3" fmla="*/ 2510790 w 2663190"/>
                <a:gd name="connsiteY3" fmla="*/ 2273389 h 2501989"/>
                <a:gd name="connsiteX4" fmla="*/ 2465070 w 2663190"/>
                <a:gd name="connsiteY4" fmla="*/ 2181949 h 2501989"/>
                <a:gd name="connsiteX5" fmla="*/ 2419350 w 2663190"/>
                <a:gd name="connsiteY5" fmla="*/ 2181949 h 2501989"/>
                <a:gd name="connsiteX6" fmla="*/ 2320290 w 2663190"/>
                <a:gd name="connsiteY6" fmla="*/ 2181949 h 2501989"/>
                <a:gd name="connsiteX7" fmla="*/ 2205990 w 2663190"/>
                <a:gd name="connsiteY7" fmla="*/ 2143849 h 2501989"/>
                <a:gd name="connsiteX8" fmla="*/ 2190750 w 2663190"/>
                <a:gd name="connsiteY8" fmla="*/ 2082889 h 2501989"/>
                <a:gd name="connsiteX9" fmla="*/ 2122170 w 2663190"/>
                <a:gd name="connsiteY9" fmla="*/ 2021929 h 2501989"/>
                <a:gd name="connsiteX10" fmla="*/ 2045970 w 2663190"/>
                <a:gd name="connsiteY10" fmla="*/ 1945729 h 2501989"/>
                <a:gd name="connsiteX11" fmla="*/ 1992630 w 2663190"/>
                <a:gd name="connsiteY11" fmla="*/ 1922869 h 2501989"/>
                <a:gd name="connsiteX12" fmla="*/ 2023110 w 2663190"/>
                <a:gd name="connsiteY12" fmla="*/ 1839049 h 2501989"/>
                <a:gd name="connsiteX13" fmla="*/ 2023110 w 2663190"/>
                <a:gd name="connsiteY13" fmla="*/ 1762849 h 2501989"/>
                <a:gd name="connsiteX14" fmla="*/ 2000250 w 2663190"/>
                <a:gd name="connsiteY14" fmla="*/ 1686649 h 2501989"/>
                <a:gd name="connsiteX15" fmla="*/ 1962150 w 2663190"/>
                <a:gd name="connsiteY15" fmla="*/ 1694269 h 2501989"/>
                <a:gd name="connsiteX16" fmla="*/ 1908810 w 2663190"/>
                <a:gd name="connsiteY16" fmla="*/ 1640929 h 2501989"/>
                <a:gd name="connsiteX17" fmla="*/ 1908810 w 2663190"/>
                <a:gd name="connsiteY17" fmla="*/ 1587589 h 2501989"/>
                <a:gd name="connsiteX18" fmla="*/ 1901190 w 2663190"/>
                <a:gd name="connsiteY18" fmla="*/ 1496149 h 2501989"/>
                <a:gd name="connsiteX19" fmla="*/ 1855470 w 2663190"/>
                <a:gd name="connsiteY19" fmla="*/ 1496149 h 2501989"/>
                <a:gd name="connsiteX20" fmla="*/ 1733550 w 2663190"/>
                <a:gd name="connsiteY20" fmla="*/ 1442809 h 2501989"/>
                <a:gd name="connsiteX21" fmla="*/ 1672590 w 2663190"/>
                <a:gd name="connsiteY21" fmla="*/ 1343749 h 2501989"/>
                <a:gd name="connsiteX22" fmla="*/ 1672590 w 2663190"/>
                <a:gd name="connsiteY22" fmla="*/ 1267549 h 2501989"/>
                <a:gd name="connsiteX23" fmla="*/ 1672590 w 2663190"/>
                <a:gd name="connsiteY23" fmla="*/ 1176109 h 2501989"/>
                <a:gd name="connsiteX24" fmla="*/ 1642110 w 2663190"/>
                <a:gd name="connsiteY24" fmla="*/ 1084669 h 2501989"/>
                <a:gd name="connsiteX25" fmla="*/ 1611630 w 2663190"/>
                <a:gd name="connsiteY25" fmla="*/ 985609 h 2501989"/>
                <a:gd name="connsiteX26" fmla="*/ 1573530 w 2663190"/>
                <a:gd name="connsiteY26" fmla="*/ 848449 h 2501989"/>
                <a:gd name="connsiteX27" fmla="*/ 1543050 w 2663190"/>
                <a:gd name="connsiteY27" fmla="*/ 734149 h 2501989"/>
                <a:gd name="connsiteX28" fmla="*/ 1497330 w 2663190"/>
                <a:gd name="connsiteY28" fmla="*/ 619849 h 2501989"/>
                <a:gd name="connsiteX29" fmla="*/ 1405890 w 2663190"/>
                <a:gd name="connsiteY29" fmla="*/ 513169 h 2501989"/>
                <a:gd name="connsiteX30" fmla="*/ 1314450 w 2663190"/>
                <a:gd name="connsiteY30" fmla="*/ 482689 h 2501989"/>
                <a:gd name="connsiteX31" fmla="*/ 1291590 w 2663190"/>
                <a:gd name="connsiteY31" fmla="*/ 421729 h 2501989"/>
                <a:gd name="connsiteX32" fmla="*/ 1238250 w 2663190"/>
                <a:gd name="connsiteY32" fmla="*/ 376009 h 2501989"/>
                <a:gd name="connsiteX33" fmla="*/ 1177290 w 2663190"/>
                <a:gd name="connsiteY33" fmla="*/ 330289 h 2501989"/>
                <a:gd name="connsiteX34" fmla="*/ 1116330 w 2663190"/>
                <a:gd name="connsiteY34" fmla="*/ 376009 h 2501989"/>
                <a:gd name="connsiteX35" fmla="*/ 1040130 w 2663190"/>
                <a:gd name="connsiteY35" fmla="*/ 353149 h 2501989"/>
                <a:gd name="connsiteX36" fmla="*/ 956310 w 2663190"/>
                <a:gd name="connsiteY36" fmla="*/ 353149 h 2501989"/>
                <a:gd name="connsiteX37" fmla="*/ 956310 w 2663190"/>
                <a:gd name="connsiteY37" fmla="*/ 254089 h 2501989"/>
                <a:gd name="connsiteX38" fmla="*/ 857250 w 2663190"/>
                <a:gd name="connsiteY38" fmla="*/ 238849 h 2501989"/>
                <a:gd name="connsiteX39" fmla="*/ 796290 w 2663190"/>
                <a:gd name="connsiteY39" fmla="*/ 116929 h 2501989"/>
                <a:gd name="connsiteX40" fmla="*/ 731520 w 2663190"/>
                <a:gd name="connsiteY40" fmla="*/ 246469 h 2501989"/>
                <a:gd name="connsiteX41" fmla="*/ 628650 w 2663190"/>
                <a:gd name="connsiteY41" fmla="*/ 210274 h 2501989"/>
                <a:gd name="connsiteX42" fmla="*/ 520065 w 2663190"/>
                <a:gd name="connsiteY42" fmla="*/ 156934 h 2501989"/>
                <a:gd name="connsiteX43" fmla="*/ 413385 w 2663190"/>
                <a:gd name="connsiteY43" fmla="*/ 61684 h 2501989"/>
                <a:gd name="connsiteX44" fmla="*/ 243840 w 2663190"/>
                <a:gd name="connsiteY44" fmla="*/ 14059 h 2501989"/>
                <a:gd name="connsiteX45" fmla="*/ 0 w 2663190"/>
                <a:gd name="connsiteY45" fmla="*/ 12154 h 2501989"/>
                <a:gd name="connsiteX0" fmla="*/ 2663190 w 2663190"/>
                <a:gd name="connsiteY0" fmla="*/ 2501989 h 2501989"/>
                <a:gd name="connsiteX1" fmla="*/ 2586990 w 2663190"/>
                <a:gd name="connsiteY1" fmla="*/ 2448649 h 2501989"/>
                <a:gd name="connsiteX2" fmla="*/ 2564130 w 2663190"/>
                <a:gd name="connsiteY2" fmla="*/ 2357209 h 2501989"/>
                <a:gd name="connsiteX3" fmla="*/ 2510790 w 2663190"/>
                <a:gd name="connsiteY3" fmla="*/ 2273389 h 2501989"/>
                <a:gd name="connsiteX4" fmla="*/ 2465070 w 2663190"/>
                <a:gd name="connsiteY4" fmla="*/ 2181949 h 2501989"/>
                <a:gd name="connsiteX5" fmla="*/ 2419350 w 2663190"/>
                <a:gd name="connsiteY5" fmla="*/ 2181949 h 2501989"/>
                <a:gd name="connsiteX6" fmla="*/ 2320290 w 2663190"/>
                <a:gd name="connsiteY6" fmla="*/ 2181949 h 2501989"/>
                <a:gd name="connsiteX7" fmla="*/ 2205990 w 2663190"/>
                <a:gd name="connsiteY7" fmla="*/ 2143849 h 2501989"/>
                <a:gd name="connsiteX8" fmla="*/ 2190750 w 2663190"/>
                <a:gd name="connsiteY8" fmla="*/ 2082889 h 2501989"/>
                <a:gd name="connsiteX9" fmla="*/ 2122170 w 2663190"/>
                <a:gd name="connsiteY9" fmla="*/ 2021929 h 2501989"/>
                <a:gd name="connsiteX10" fmla="*/ 2045970 w 2663190"/>
                <a:gd name="connsiteY10" fmla="*/ 1945729 h 2501989"/>
                <a:gd name="connsiteX11" fmla="*/ 1992630 w 2663190"/>
                <a:gd name="connsiteY11" fmla="*/ 1922869 h 2501989"/>
                <a:gd name="connsiteX12" fmla="*/ 2023110 w 2663190"/>
                <a:gd name="connsiteY12" fmla="*/ 1839049 h 2501989"/>
                <a:gd name="connsiteX13" fmla="*/ 2023110 w 2663190"/>
                <a:gd name="connsiteY13" fmla="*/ 1762849 h 2501989"/>
                <a:gd name="connsiteX14" fmla="*/ 2000250 w 2663190"/>
                <a:gd name="connsiteY14" fmla="*/ 1686649 h 2501989"/>
                <a:gd name="connsiteX15" fmla="*/ 1962150 w 2663190"/>
                <a:gd name="connsiteY15" fmla="*/ 1694269 h 2501989"/>
                <a:gd name="connsiteX16" fmla="*/ 1908810 w 2663190"/>
                <a:gd name="connsiteY16" fmla="*/ 1640929 h 2501989"/>
                <a:gd name="connsiteX17" fmla="*/ 1908810 w 2663190"/>
                <a:gd name="connsiteY17" fmla="*/ 1587589 h 2501989"/>
                <a:gd name="connsiteX18" fmla="*/ 1901190 w 2663190"/>
                <a:gd name="connsiteY18" fmla="*/ 1496149 h 2501989"/>
                <a:gd name="connsiteX19" fmla="*/ 1855470 w 2663190"/>
                <a:gd name="connsiteY19" fmla="*/ 1496149 h 2501989"/>
                <a:gd name="connsiteX20" fmla="*/ 1733550 w 2663190"/>
                <a:gd name="connsiteY20" fmla="*/ 1442809 h 2501989"/>
                <a:gd name="connsiteX21" fmla="*/ 1672590 w 2663190"/>
                <a:gd name="connsiteY21" fmla="*/ 1343749 h 2501989"/>
                <a:gd name="connsiteX22" fmla="*/ 1672590 w 2663190"/>
                <a:gd name="connsiteY22" fmla="*/ 1267549 h 2501989"/>
                <a:gd name="connsiteX23" fmla="*/ 1672590 w 2663190"/>
                <a:gd name="connsiteY23" fmla="*/ 1176109 h 2501989"/>
                <a:gd name="connsiteX24" fmla="*/ 1642110 w 2663190"/>
                <a:gd name="connsiteY24" fmla="*/ 1084669 h 2501989"/>
                <a:gd name="connsiteX25" fmla="*/ 1611630 w 2663190"/>
                <a:gd name="connsiteY25" fmla="*/ 985609 h 2501989"/>
                <a:gd name="connsiteX26" fmla="*/ 1573530 w 2663190"/>
                <a:gd name="connsiteY26" fmla="*/ 848449 h 2501989"/>
                <a:gd name="connsiteX27" fmla="*/ 1543050 w 2663190"/>
                <a:gd name="connsiteY27" fmla="*/ 734149 h 2501989"/>
                <a:gd name="connsiteX28" fmla="*/ 1497330 w 2663190"/>
                <a:gd name="connsiteY28" fmla="*/ 619849 h 2501989"/>
                <a:gd name="connsiteX29" fmla="*/ 1405890 w 2663190"/>
                <a:gd name="connsiteY29" fmla="*/ 513169 h 2501989"/>
                <a:gd name="connsiteX30" fmla="*/ 1314450 w 2663190"/>
                <a:gd name="connsiteY30" fmla="*/ 482689 h 2501989"/>
                <a:gd name="connsiteX31" fmla="*/ 1291590 w 2663190"/>
                <a:gd name="connsiteY31" fmla="*/ 421729 h 2501989"/>
                <a:gd name="connsiteX32" fmla="*/ 1238250 w 2663190"/>
                <a:gd name="connsiteY32" fmla="*/ 376009 h 2501989"/>
                <a:gd name="connsiteX33" fmla="*/ 1177290 w 2663190"/>
                <a:gd name="connsiteY33" fmla="*/ 330289 h 2501989"/>
                <a:gd name="connsiteX34" fmla="*/ 1116330 w 2663190"/>
                <a:gd name="connsiteY34" fmla="*/ 376009 h 2501989"/>
                <a:gd name="connsiteX35" fmla="*/ 1040130 w 2663190"/>
                <a:gd name="connsiteY35" fmla="*/ 353149 h 2501989"/>
                <a:gd name="connsiteX36" fmla="*/ 956310 w 2663190"/>
                <a:gd name="connsiteY36" fmla="*/ 353149 h 2501989"/>
                <a:gd name="connsiteX37" fmla="*/ 956310 w 2663190"/>
                <a:gd name="connsiteY37" fmla="*/ 254089 h 2501989"/>
                <a:gd name="connsiteX38" fmla="*/ 857250 w 2663190"/>
                <a:gd name="connsiteY38" fmla="*/ 238849 h 2501989"/>
                <a:gd name="connsiteX39" fmla="*/ 796290 w 2663190"/>
                <a:gd name="connsiteY39" fmla="*/ 116929 h 2501989"/>
                <a:gd name="connsiteX40" fmla="*/ 781050 w 2663190"/>
                <a:gd name="connsiteY40" fmla="*/ 162648 h 2501989"/>
                <a:gd name="connsiteX41" fmla="*/ 731520 w 2663190"/>
                <a:gd name="connsiteY41" fmla="*/ 246469 h 2501989"/>
                <a:gd name="connsiteX42" fmla="*/ 628650 w 2663190"/>
                <a:gd name="connsiteY42" fmla="*/ 210274 h 2501989"/>
                <a:gd name="connsiteX43" fmla="*/ 520065 w 2663190"/>
                <a:gd name="connsiteY43" fmla="*/ 156934 h 2501989"/>
                <a:gd name="connsiteX44" fmla="*/ 413385 w 2663190"/>
                <a:gd name="connsiteY44" fmla="*/ 61684 h 2501989"/>
                <a:gd name="connsiteX45" fmla="*/ 243840 w 2663190"/>
                <a:gd name="connsiteY45" fmla="*/ 14059 h 2501989"/>
                <a:gd name="connsiteX46" fmla="*/ 0 w 2663190"/>
                <a:gd name="connsiteY46" fmla="*/ 12154 h 2501989"/>
                <a:gd name="connsiteX0" fmla="*/ 2663190 w 2663190"/>
                <a:gd name="connsiteY0" fmla="*/ 2501989 h 2501989"/>
                <a:gd name="connsiteX1" fmla="*/ 2586990 w 2663190"/>
                <a:gd name="connsiteY1" fmla="*/ 2448649 h 2501989"/>
                <a:gd name="connsiteX2" fmla="*/ 2564130 w 2663190"/>
                <a:gd name="connsiteY2" fmla="*/ 2357209 h 2501989"/>
                <a:gd name="connsiteX3" fmla="*/ 2510790 w 2663190"/>
                <a:gd name="connsiteY3" fmla="*/ 2273389 h 2501989"/>
                <a:gd name="connsiteX4" fmla="*/ 2465070 w 2663190"/>
                <a:gd name="connsiteY4" fmla="*/ 2181949 h 2501989"/>
                <a:gd name="connsiteX5" fmla="*/ 2419350 w 2663190"/>
                <a:gd name="connsiteY5" fmla="*/ 2181949 h 2501989"/>
                <a:gd name="connsiteX6" fmla="*/ 2320290 w 2663190"/>
                <a:gd name="connsiteY6" fmla="*/ 2181949 h 2501989"/>
                <a:gd name="connsiteX7" fmla="*/ 2205990 w 2663190"/>
                <a:gd name="connsiteY7" fmla="*/ 2143849 h 2501989"/>
                <a:gd name="connsiteX8" fmla="*/ 2190750 w 2663190"/>
                <a:gd name="connsiteY8" fmla="*/ 2082889 h 2501989"/>
                <a:gd name="connsiteX9" fmla="*/ 2122170 w 2663190"/>
                <a:gd name="connsiteY9" fmla="*/ 2021929 h 2501989"/>
                <a:gd name="connsiteX10" fmla="*/ 2045970 w 2663190"/>
                <a:gd name="connsiteY10" fmla="*/ 1945729 h 2501989"/>
                <a:gd name="connsiteX11" fmla="*/ 1992630 w 2663190"/>
                <a:gd name="connsiteY11" fmla="*/ 1922869 h 2501989"/>
                <a:gd name="connsiteX12" fmla="*/ 2023110 w 2663190"/>
                <a:gd name="connsiteY12" fmla="*/ 1839049 h 2501989"/>
                <a:gd name="connsiteX13" fmla="*/ 2023110 w 2663190"/>
                <a:gd name="connsiteY13" fmla="*/ 1762849 h 2501989"/>
                <a:gd name="connsiteX14" fmla="*/ 2000250 w 2663190"/>
                <a:gd name="connsiteY14" fmla="*/ 1686649 h 2501989"/>
                <a:gd name="connsiteX15" fmla="*/ 1962150 w 2663190"/>
                <a:gd name="connsiteY15" fmla="*/ 1694269 h 2501989"/>
                <a:gd name="connsiteX16" fmla="*/ 1908810 w 2663190"/>
                <a:gd name="connsiteY16" fmla="*/ 1640929 h 2501989"/>
                <a:gd name="connsiteX17" fmla="*/ 1908810 w 2663190"/>
                <a:gd name="connsiteY17" fmla="*/ 1587589 h 2501989"/>
                <a:gd name="connsiteX18" fmla="*/ 1901190 w 2663190"/>
                <a:gd name="connsiteY18" fmla="*/ 1496149 h 2501989"/>
                <a:gd name="connsiteX19" fmla="*/ 1855470 w 2663190"/>
                <a:gd name="connsiteY19" fmla="*/ 1496149 h 2501989"/>
                <a:gd name="connsiteX20" fmla="*/ 1733550 w 2663190"/>
                <a:gd name="connsiteY20" fmla="*/ 1442809 h 2501989"/>
                <a:gd name="connsiteX21" fmla="*/ 1672590 w 2663190"/>
                <a:gd name="connsiteY21" fmla="*/ 1343749 h 2501989"/>
                <a:gd name="connsiteX22" fmla="*/ 1672590 w 2663190"/>
                <a:gd name="connsiteY22" fmla="*/ 1267549 h 2501989"/>
                <a:gd name="connsiteX23" fmla="*/ 1672590 w 2663190"/>
                <a:gd name="connsiteY23" fmla="*/ 1176109 h 2501989"/>
                <a:gd name="connsiteX24" fmla="*/ 1642110 w 2663190"/>
                <a:gd name="connsiteY24" fmla="*/ 1084669 h 2501989"/>
                <a:gd name="connsiteX25" fmla="*/ 1611630 w 2663190"/>
                <a:gd name="connsiteY25" fmla="*/ 985609 h 2501989"/>
                <a:gd name="connsiteX26" fmla="*/ 1573530 w 2663190"/>
                <a:gd name="connsiteY26" fmla="*/ 848449 h 2501989"/>
                <a:gd name="connsiteX27" fmla="*/ 1543050 w 2663190"/>
                <a:gd name="connsiteY27" fmla="*/ 734149 h 2501989"/>
                <a:gd name="connsiteX28" fmla="*/ 1497330 w 2663190"/>
                <a:gd name="connsiteY28" fmla="*/ 619849 h 2501989"/>
                <a:gd name="connsiteX29" fmla="*/ 1405890 w 2663190"/>
                <a:gd name="connsiteY29" fmla="*/ 513169 h 2501989"/>
                <a:gd name="connsiteX30" fmla="*/ 1314450 w 2663190"/>
                <a:gd name="connsiteY30" fmla="*/ 482689 h 2501989"/>
                <a:gd name="connsiteX31" fmla="*/ 1291590 w 2663190"/>
                <a:gd name="connsiteY31" fmla="*/ 421729 h 2501989"/>
                <a:gd name="connsiteX32" fmla="*/ 1238250 w 2663190"/>
                <a:gd name="connsiteY32" fmla="*/ 376009 h 2501989"/>
                <a:gd name="connsiteX33" fmla="*/ 1177290 w 2663190"/>
                <a:gd name="connsiteY33" fmla="*/ 330289 h 2501989"/>
                <a:gd name="connsiteX34" fmla="*/ 1116330 w 2663190"/>
                <a:gd name="connsiteY34" fmla="*/ 376009 h 2501989"/>
                <a:gd name="connsiteX35" fmla="*/ 1040130 w 2663190"/>
                <a:gd name="connsiteY35" fmla="*/ 353149 h 2501989"/>
                <a:gd name="connsiteX36" fmla="*/ 956310 w 2663190"/>
                <a:gd name="connsiteY36" fmla="*/ 353149 h 2501989"/>
                <a:gd name="connsiteX37" fmla="*/ 956310 w 2663190"/>
                <a:gd name="connsiteY37" fmla="*/ 254089 h 2501989"/>
                <a:gd name="connsiteX38" fmla="*/ 857250 w 2663190"/>
                <a:gd name="connsiteY38" fmla="*/ 238849 h 2501989"/>
                <a:gd name="connsiteX39" fmla="*/ 781050 w 2663190"/>
                <a:gd name="connsiteY39" fmla="*/ 162648 h 2501989"/>
                <a:gd name="connsiteX40" fmla="*/ 731520 w 2663190"/>
                <a:gd name="connsiteY40" fmla="*/ 246469 h 2501989"/>
                <a:gd name="connsiteX41" fmla="*/ 628650 w 2663190"/>
                <a:gd name="connsiteY41" fmla="*/ 210274 h 2501989"/>
                <a:gd name="connsiteX42" fmla="*/ 520065 w 2663190"/>
                <a:gd name="connsiteY42" fmla="*/ 156934 h 2501989"/>
                <a:gd name="connsiteX43" fmla="*/ 413385 w 2663190"/>
                <a:gd name="connsiteY43" fmla="*/ 61684 h 2501989"/>
                <a:gd name="connsiteX44" fmla="*/ 243840 w 2663190"/>
                <a:gd name="connsiteY44" fmla="*/ 14059 h 2501989"/>
                <a:gd name="connsiteX45" fmla="*/ 0 w 2663190"/>
                <a:gd name="connsiteY45" fmla="*/ 12154 h 2501989"/>
                <a:gd name="connsiteX0" fmla="*/ 2663190 w 2663190"/>
                <a:gd name="connsiteY0" fmla="*/ 2501989 h 2501989"/>
                <a:gd name="connsiteX1" fmla="*/ 2586990 w 2663190"/>
                <a:gd name="connsiteY1" fmla="*/ 2448649 h 2501989"/>
                <a:gd name="connsiteX2" fmla="*/ 2564130 w 2663190"/>
                <a:gd name="connsiteY2" fmla="*/ 2357209 h 2501989"/>
                <a:gd name="connsiteX3" fmla="*/ 2510790 w 2663190"/>
                <a:gd name="connsiteY3" fmla="*/ 2273389 h 2501989"/>
                <a:gd name="connsiteX4" fmla="*/ 2465070 w 2663190"/>
                <a:gd name="connsiteY4" fmla="*/ 2181949 h 2501989"/>
                <a:gd name="connsiteX5" fmla="*/ 2419350 w 2663190"/>
                <a:gd name="connsiteY5" fmla="*/ 2181949 h 2501989"/>
                <a:gd name="connsiteX6" fmla="*/ 2320290 w 2663190"/>
                <a:gd name="connsiteY6" fmla="*/ 2181949 h 2501989"/>
                <a:gd name="connsiteX7" fmla="*/ 2205990 w 2663190"/>
                <a:gd name="connsiteY7" fmla="*/ 2143849 h 2501989"/>
                <a:gd name="connsiteX8" fmla="*/ 2190750 w 2663190"/>
                <a:gd name="connsiteY8" fmla="*/ 2082889 h 2501989"/>
                <a:gd name="connsiteX9" fmla="*/ 2122170 w 2663190"/>
                <a:gd name="connsiteY9" fmla="*/ 2021929 h 2501989"/>
                <a:gd name="connsiteX10" fmla="*/ 2045970 w 2663190"/>
                <a:gd name="connsiteY10" fmla="*/ 1945729 h 2501989"/>
                <a:gd name="connsiteX11" fmla="*/ 1992630 w 2663190"/>
                <a:gd name="connsiteY11" fmla="*/ 1922869 h 2501989"/>
                <a:gd name="connsiteX12" fmla="*/ 2023110 w 2663190"/>
                <a:gd name="connsiteY12" fmla="*/ 1839049 h 2501989"/>
                <a:gd name="connsiteX13" fmla="*/ 2023110 w 2663190"/>
                <a:gd name="connsiteY13" fmla="*/ 1762849 h 2501989"/>
                <a:gd name="connsiteX14" fmla="*/ 2000250 w 2663190"/>
                <a:gd name="connsiteY14" fmla="*/ 1686649 h 2501989"/>
                <a:gd name="connsiteX15" fmla="*/ 1962150 w 2663190"/>
                <a:gd name="connsiteY15" fmla="*/ 1694269 h 2501989"/>
                <a:gd name="connsiteX16" fmla="*/ 1908810 w 2663190"/>
                <a:gd name="connsiteY16" fmla="*/ 1640929 h 2501989"/>
                <a:gd name="connsiteX17" fmla="*/ 1908810 w 2663190"/>
                <a:gd name="connsiteY17" fmla="*/ 1587589 h 2501989"/>
                <a:gd name="connsiteX18" fmla="*/ 1901190 w 2663190"/>
                <a:gd name="connsiteY18" fmla="*/ 1496149 h 2501989"/>
                <a:gd name="connsiteX19" fmla="*/ 1855470 w 2663190"/>
                <a:gd name="connsiteY19" fmla="*/ 1496149 h 2501989"/>
                <a:gd name="connsiteX20" fmla="*/ 1733550 w 2663190"/>
                <a:gd name="connsiteY20" fmla="*/ 1442809 h 2501989"/>
                <a:gd name="connsiteX21" fmla="*/ 1672590 w 2663190"/>
                <a:gd name="connsiteY21" fmla="*/ 1343749 h 2501989"/>
                <a:gd name="connsiteX22" fmla="*/ 1672590 w 2663190"/>
                <a:gd name="connsiteY22" fmla="*/ 1267549 h 2501989"/>
                <a:gd name="connsiteX23" fmla="*/ 1672590 w 2663190"/>
                <a:gd name="connsiteY23" fmla="*/ 1176109 h 2501989"/>
                <a:gd name="connsiteX24" fmla="*/ 1642110 w 2663190"/>
                <a:gd name="connsiteY24" fmla="*/ 1084669 h 2501989"/>
                <a:gd name="connsiteX25" fmla="*/ 1611630 w 2663190"/>
                <a:gd name="connsiteY25" fmla="*/ 985609 h 2501989"/>
                <a:gd name="connsiteX26" fmla="*/ 1573530 w 2663190"/>
                <a:gd name="connsiteY26" fmla="*/ 848449 h 2501989"/>
                <a:gd name="connsiteX27" fmla="*/ 1543050 w 2663190"/>
                <a:gd name="connsiteY27" fmla="*/ 734149 h 2501989"/>
                <a:gd name="connsiteX28" fmla="*/ 1497330 w 2663190"/>
                <a:gd name="connsiteY28" fmla="*/ 619849 h 2501989"/>
                <a:gd name="connsiteX29" fmla="*/ 1405890 w 2663190"/>
                <a:gd name="connsiteY29" fmla="*/ 513169 h 2501989"/>
                <a:gd name="connsiteX30" fmla="*/ 1314450 w 2663190"/>
                <a:gd name="connsiteY30" fmla="*/ 482689 h 2501989"/>
                <a:gd name="connsiteX31" fmla="*/ 1291590 w 2663190"/>
                <a:gd name="connsiteY31" fmla="*/ 421729 h 2501989"/>
                <a:gd name="connsiteX32" fmla="*/ 1238250 w 2663190"/>
                <a:gd name="connsiteY32" fmla="*/ 376009 h 2501989"/>
                <a:gd name="connsiteX33" fmla="*/ 1177290 w 2663190"/>
                <a:gd name="connsiteY33" fmla="*/ 330289 h 2501989"/>
                <a:gd name="connsiteX34" fmla="*/ 1116330 w 2663190"/>
                <a:gd name="connsiteY34" fmla="*/ 376009 h 2501989"/>
                <a:gd name="connsiteX35" fmla="*/ 1040130 w 2663190"/>
                <a:gd name="connsiteY35" fmla="*/ 353149 h 2501989"/>
                <a:gd name="connsiteX36" fmla="*/ 956310 w 2663190"/>
                <a:gd name="connsiteY36" fmla="*/ 353149 h 2501989"/>
                <a:gd name="connsiteX37" fmla="*/ 956310 w 2663190"/>
                <a:gd name="connsiteY37" fmla="*/ 254089 h 2501989"/>
                <a:gd name="connsiteX38" fmla="*/ 857250 w 2663190"/>
                <a:gd name="connsiteY38" fmla="*/ 238849 h 2501989"/>
                <a:gd name="connsiteX39" fmla="*/ 731520 w 2663190"/>
                <a:gd name="connsiteY39" fmla="*/ 246469 h 2501989"/>
                <a:gd name="connsiteX40" fmla="*/ 628650 w 2663190"/>
                <a:gd name="connsiteY40" fmla="*/ 210274 h 2501989"/>
                <a:gd name="connsiteX41" fmla="*/ 520065 w 2663190"/>
                <a:gd name="connsiteY41" fmla="*/ 156934 h 2501989"/>
                <a:gd name="connsiteX42" fmla="*/ 413385 w 2663190"/>
                <a:gd name="connsiteY42" fmla="*/ 61684 h 2501989"/>
                <a:gd name="connsiteX43" fmla="*/ 243840 w 2663190"/>
                <a:gd name="connsiteY43" fmla="*/ 14059 h 2501989"/>
                <a:gd name="connsiteX44" fmla="*/ 0 w 2663190"/>
                <a:gd name="connsiteY44" fmla="*/ 12154 h 2501989"/>
                <a:gd name="connsiteX0" fmla="*/ 2663190 w 2663190"/>
                <a:gd name="connsiteY0" fmla="*/ 2489835 h 2489835"/>
                <a:gd name="connsiteX1" fmla="*/ 2586990 w 2663190"/>
                <a:gd name="connsiteY1" fmla="*/ 2436495 h 2489835"/>
                <a:gd name="connsiteX2" fmla="*/ 2564130 w 2663190"/>
                <a:gd name="connsiteY2" fmla="*/ 2345055 h 2489835"/>
                <a:gd name="connsiteX3" fmla="*/ 2510790 w 2663190"/>
                <a:gd name="connsiteY3" fmla="*/ 2261235 h 2489835"/>
                <a:gd name="connsiteX4" fmla="*/ 2465070 w 2663190"/>
                <a:gd name="connsiteY4" fmla="*/ 2169795 h 2489835"/>
                <a:gd name="connsiteX5" fmla="*/ 2419350 w 2663190"/>
                <a:gd name="connsiteY5" fmla="*/ 2169795 h 2489835"/>
                <a:gd name="connsiteX6" fmla="*/ 2320290 w 2663190"/>
                <a:gd name="connsiteY6" fmla="*/ 2169795 h 2489835"/>
                <a:gd name="connsiteX7" fmla="*/ 2205990 w 2663190"/>
                <a:gd name="connsiteY7" fmla="*/ 2131695 h 2489835"/>
                <a:gd name="connsiteX8" fmla="*/ 2190750 w 2663190"/>
                <a:gd name="connsiteY8" fmla="*/ 2070735 h 2489835"/>
                <a:gd name="connsiteX9" fmla="*/ 2122170 w 2663190"/>
                <a:gd name="connsiteY9" fmla="*/ 2009775 h 2489835"/>
                <a:gd name="connsiteX10" fmla="*/ 2045970 w 2663190"/>
                <a:gd name="connsiteY10" fmla="*/ 1933575 h 2489835"/>
                <a:gd name="connsiteX11" fmla="*/ 1992630 w 2663190"/>
                <a:gd name="connsiteY11" fmla="*/ 1910715 h 2489835"/>
                <a:gd name="connsiteX12" fmla="*/ 2023110 w 2663190"/>
                <a:gd name="connsiteY12" fmla="*/ 1826895 h 2489835"/>
                <a:gd name="connsiteX13" fmla="*/ 2023110 w 2663190"/>
                <a:gd name="connsiteY13" fmla="*/ 1750695 h 2489835"/>
                <a:gd name="connsiteX14" fmla="*/ 2000250 w 2663190"/>
                <a:gd name="connsiteY14" fmla="*/ 1674495 h 2489835"/>
                <a:gd name="connsiteX15" fmla="*/ 1962150 w 2663190"/>
                <a:gd name="connsiteY15" fmla="*/ 1682115 h 2489835"/>
                <a:gd name="connsiteX16" fmla="*/ 1908810 w 2663190"/>
                <a:gd name="connsiteY16" fmla="*/ 1628775 h 2489835"/>
                <a:gd name="connsiteX17" fmla="*/ 1908810 w 2663190"/>
                <a:gd name="connsiteY17" fmla="*/ 1575435 h 2489835"/>
                <a:gd name="connsiteX18" fmla="*/ 1901190 w 2663190"/>
                <a:gd name="connsiteY18" fmla="*/ 1483995 h 2489835"/>
                <a:gd name="connsiteX19" fmla="*/ 1855470 w 2663190"/>
                <a:gd name="connsiteY19" fmla="*/ 1483995 h 2489835"/>
                <a:gd name="connsiteX20" fmla="*/ 1733550 w 2663190"/>
                <a:gd name="connsiteY20" fmla="*/ 1430655 h 2489835"/>
                <a:gd name="connsiteX21" fmla="*/ 1672590 w 2663190"/>
                <a:gd name="connsiteY21" fmla="*/ 1331595 h 2489835"/>
                <a:gd name="connsiteX22" fmla="*/ 1672590 w 2663190"/>
                <a:gd name="connsiteY22" fmla="*/ 1255395 h 2489835"/>
                <a:gd name="connsiteX23" fmla="*/ 1672590 w 2663190"/>
                <a:gd name="connsiteY23" fmla="*/ 1163955 h 2489835"/>
                <a:gd name="connsiteX24" fmla="*/ 1642110 w 2663190"/>
                <a:gd name="connsiteY24" fmla="*/ 1072515 h 2489835"/>
                <a:gd name="connsiteX25" fmla="*/ 1611630 w 2663190"/>
                <a:gd name="connsiteY25" fmla="*/ 973455 h 2489835"/>
                <a:gd name="connsiteX26" fmla="*/ 1573530 w 2663190"/>
                <a:gd name="connsiteY26" fmla="*/ 836295 h 2489835"/>
                <a:gd name="connsiteX27" fmla="*/ 1543050 w 2663190"/>
                <a:gd name="connsiteY27" fmla="*/ 721995 h 2489835"/>
                <a:gd name="connsiteX28" fmla="*/ 1497330 w 2663190"/>
                <a:gd name="connsiteY28" fmla="*/ 607695 h 2489835"/>
                <a:gd name="connsiteX29" fmla="*/ 1405890 w 2663190"/>
                <a:gd name="connsiteY29" fmla="*/ 501015 h 2489835"/>
                <a:gd name="connsiteX30" fmla="*/ 1314450 w 2663190"/>
                <a:gd name="connsiteY30" fmla="*/ 470535 h 2489835"/>
                <a:gd name="connsiteX31" fmla="*/ 1291590 w 2663190"/>
                <a:gd name="connsiteY31" fmla="*/ 409575 h 2489835"/>
                <a:gd name="connsiteX32" fmla="*/ 1238250 w 2663190"/>
                <a:gd name="connsiteY32" fmla="*/ 363855 h 2489835"/>
                <a:gd name="connsiteX33" fmla="*/ 1177290 w 2663190"/>
                <a:gd name="connsiteY33" fmla="*/ 318135 h 2489835"/>
                <a:gd name="connsiteX34" fmla="*/ 1116330 w 2663190"/>
                <a:gd name="connsiteY34" fmla="*/ 363855 h 2489835"/>
                <a:gd name="connsiteX35" fmla="*/ 1040130 w 2663190"/>
                <a:gd name="connsiteY35" fmla="*/ 340995 h 2489835"/>
                <a:gd name="connsiteX36" fmla="*/ 956310 w 2663190"/>
                <a:gd name="connsiteY36" fmla="*/ 340995 h 2489835"/>
                <a:gd name="connsiteX37" fmla="*/ 956310 w 2663190"/>
                <a:gd name="connsiteY37" fmla="*/ 241935 h 2489835"/>
                <a:gd name="connsiteX38" fmla="*/ 857250 w 2663190"/>
                <a:gd name="connsiteY38" fmla="*/ 226695 h 2489835"/>
                <a:gd name="connsiteX39" fmla="*/ 731520 w 2663190"/>
                <a:gd name="connsiteY39" fmla="*/ 234315 h 2489835"/>
                <a:gd name="connsiteX40" fmla="*/ 628650 w 2663190"/>
                <a:gd name="connsiteY40" fmla="*/ 198120 h 2489835"/>
                <a:gd name="connsiteX41" fmla="*/ 520065 w 2663190"/>
                <a:gd name="connsiteY41" fmla="*/ 144780 h 2489835"/>
                <a:gd name="connsiteX42" fmla="*/ 413385 w 2663190"/>
                <a:gd name="connsiteY42" fmla="*/ 49530 h 2489835"/>
                <a:gd name="connsiteX43" fmla="*/ 215265 w 2663190"/>
                <a:gd name="connsiteY43" fmla="*/ 59055 h 2489835"/>
                <a:gd name="connsiteX44" fmla="*/ 0 w 2663190"/>
                <a:gd name="connsiteY44" fmla="*/ 0 h 2489835"/>
                <a:gd name="connsiteX0" fmla="*/ 2663190 w 2663190"/>
                <a:gd name="connsiteY0" fmla="*/ 2489835 h 2489835"/>
                <a:gd name="connsiteX1" fmla="*/ 2586990 w 2663190"/>
                <a:gd name="connsiteY1" fmla="*/ 2436495 h 2489835"/>
                <a:gd name="connsiteX2" fmla="*/ 2564130 w 2663190"/>
                <a:gd name="connsiteY2" fmla="*/ 2345055 h 2489835"/>
                <a:gd name="connsiteX3" fmla="*/ 2510790 w 2663190"/>
                <a:gd name="connsiteY3" fmla="*/ 2261235 h 2489835"/>
                <a:gd name="connsiteX4" fmla="*/ 2465070 w 2663190"/>
                <a:gd name="connsiteY4" fmla="*/ 2169795 h 2489835"/>
                <a:gd name="connsiteX5" fmla="*/ 2419350 w 2663190"/>
                <a:gd name="connsiteY5" fmla="*/ 2169795 h 2489835"/>
                <a:gd name="connsiteX6" fmla="*/ 2320290 w 2663190"/>
                <a:gd name="connsiteY6" fmla="*/ 2169795 h 2489835"/>
                <a:gd name="connsiteX7" fmla="*/ 2205990 w 2663190"/>
                <a:gd name="connsiteY7" fmla="*/ 2131695 h 2489835"/>
                <a:gd name="connsiteX8" fmla="*/ 2190750 w 2663190"/>
                <a:gd name="connsiteY8" fmla="*/ 2070735 h 2489835"/>
                <a:gd name="connsiteX9" fmla="*/ 2122170 w 2663190"/>
                <a:gd name="connsiteY9" fmla="*/ 2009775 h 2489835"/>
                <a:gd name="connsiteX10" fmla="*/ 2045970 w 2663190"/>
                <a:gd name="connsiteY10" fmla="*/ 1933575 h 2489835"/>
                <a:gd name="connsiteX11" fmla="*/ 1992630 w 2663190"/>
                <a:gd name="connsiteY11" fmla="*/ 1910715 h 2489835"/>
                <a:gd name="connsiteX12" fmla="*/ 2023110 w 2663190"/>
                <a:gd name="connsiteY12" fmla="*/ 1826895 h 2489835"/>
                <a:gd name="connsiteX13" fmla="*/ 2023110 w 2663190"/>
                <a:gd name="connsiteY13" fmla="*/ 1750695 h 2489835"/>
                <a:gd name="connsiteX14" fmla="*/ 2000250 w 2663190"/>
                <a:gd name="connsiteY14" fmla="*/ 1674495 h 2489835"/>
                <a:gd name="connsiteX15" fmla="*/ 1962150 w 2663190"/>
                <a:gd name="connsiteY15" fmla="*/ 1682115 h 2489835"/>
                <a:gd name="connsiteX16" fmla="*/ 1908810 w 2663190"/>
                <a:gd name="connsiteY16" fmla="*/ 1628775 h 2489835"/>
                <a:gd name="connsiteX17" fmla="*/ 1908810 w 2663190"/>
                <a:gd name="connsiteY17" fmla="*/ 1575435 h 2489835"/>
                <a:gd name="connsiteX18" fmla="*/ 1901190 w 2663190"/>
                <a:gd name="connsiteY18" fmla="*/ 1483995 h 2489835"/>
                <a:gd name="connsiteX19" fmla="*/ 1855470 w 2663190"/>
                <a:gd name="connsiteY19" fmla="*/ 1483995 h 2489835"/>
                <a:gd name="connsiteX20" fmla="*/ 1733550 w 2663190"/>
                <a:gd name="connsiteY20" fmla="*/ 1430655 h 2489835"/>
                <a:gd name="connsiteX21" fmla="*/ 1672590 w 2663190"/>
                <a:gd name="connsiteY21" fmla="*/ 1331595 h 2489835"/>
                <a:gd name="connsiteX22" fmla="*/ 1672590 w 2663190"/>
                <a:gd name="connsiteY22" fmla="*/ 1255395 h 2489835"/>
                <a:gd name="connsiteX23" fmla="*/ 1672590 w 2663190"/>
                <a:gd name="connsiteY23" fmla="*/ 1163955 h 2489835"/>
                <a:gd name="connsiteX24" fmla="*/ 1642110 w 2663190"/>
                <a:gd name="connsiteY24" fmla="*/ 1072515 h 2489835"/>
                <a:gd name="connsiteX25" fmla="*/ 1611630 w 2663190"/>
                <a:gd name="connsiteY25" fmla="*/ 973455 h 2489835"/>
                <a:gd name="connsiteX26" fmla="*/ 1573530 w 2663190"/>
                <a:gd name="connsiteY26" fmla="*/ 836295 h 2489835"/>
                <a:gd name="connsiteX27" fmla="*/ 1543050 w 2663190"/>
                <a:gd name="connsiteY27" fmla="*/ 721995 h 2489835"/>
                <a:gd name="connsiteX28" fmla="*/ 1497330 w 2663190"/>
                <a:gd name="connsiteY28" fmla="*/ 607695 h 2489835"/>
                <a:gd name="connsiteX29" fmla="*/ 1405890 w 2663190"/>
                <a:gd name="connsiteY29" fmla="*/ 501015 h 2489835"/>
                <a:gd name="connsiteX30" fmla="*/ 1314450 w 2663190"/>
                <a:gd name="connsiteY30" fmla="*/ 470535 h 2489835"/>
                <a:gd name="connsiteX31" fmla="*/ 1291590 w 2663190"/>
                <a:gd name="connsiteY31" fmla="*/ 409575 h 2489835"/>
                <a:gd name="connsiteX32" fmla="*/ 1238250 w 2663190"/>
                <a:gd name="connsiteY32" fmla="*/ 363855 h 2489835"/>
                <a:gd name="connsiteX33" fmla="*/ 1177290 w 2663190"/>
                <a:gd name="connsiteY33" fmla="*/ 318135 h 2489835"/>
                <a:gd name="connsiteX34" fmla="*/ 1116330 w 2663190"/>
                <a:gd name="connsiteY34" fmla="*/ 363855 h 2489835"/>
                <a:gd name="connsiteX35" fmla="*/ 1040130 w 2663190"/>
                <a:gd name="connsiteY35" fmla="*/ 340995 h 2489835"/>
                <a:gd name="connsiteX36" fmla="*/ 956310 w 2663190"/>
                <a:gd name="connsiteY36" fmla="*/ 340995 h 2489835"/>
                <a:gd name="connsiteX37" fmla="*/ 956310 w 2663190"/>
                <a:gd name="connsiteY37" fmla="*/ 241935 h 2489835"/>
                <a:gd name="connsiteX38" fmla="*/ 857250 w 2663190"/>
                <a:gd name="connsiteY38" fmla="*/ 226695 h 2489835"/>
                <a:gd name="connsiteX39" fmla="*/ 731520 w 2663190"/>
                <a:gd name="connsiteY39" fmla="*/ 234315 h 2489835"/>
                <a:gd name="connsiteX40" fmla="*/ 628650 w 2663190"/>
                <a:gd name="connsiteY40" fmla="*/ 198120 h 2489835"/>
                <a:gd name="connsiteX41" fmla="*/ 520065 w 2663190"/>
                <a:gd name="connsiteY41" fmla="*/ 144780 h 2489835"/>
                <a:gd name="connsiteX42" fmla="*/ 384810 w 2663190"/>
                <a:gd name="connsiteY42" fmla="*/ 87630 h 2489835"/>
                <a:gd name="connsiteX43" fmla="*/ 215265 w 2663190"/>
                <a:gd name="connsiteY43" fmla="*/ 59055 h 2489835"/>
                <a:gd name="connsiteX44" fmla="*/ 0 w 2663190"/>
                <a:gd name="connsiteY44" fmla="*/ 0 h 2489835"/>
                <a:gd name="connsiteX0" fmla="*/ 2644140 w 2644140"/>
                <a:gd name="connsiteY0" fmla="*/ 2556510 h 2556510"/>
                <a:gd name="connsiteX1" fmla="*/ 2567940 w 2644140"/>
                <a:gd name="connsiteY1" fmla="*/ 2503170 h 2556510"/>
                <a:gd name="connsiteX2" fmla="*/ 2545080 w 2644140"/>
                <a:gd name="connsiteY2" fmla="*/ 2411730 h 2556510"/>
                <a:gd name="connsiteX3" fmla="*/ 2491740 w 2644140"/>
                <a:gd name="connsiteY3" fmla="*/ 2327910 h 2556510"/>
                <a:gd name="connsiteX4" fmla="*/ 2446020 w 2644140"/>
                <a:gd name="connsiteY4" fmla="*/ 2236470 h 2556510"/>
                <a:gd name="connsiteX5" fmla="*/ 2400300 w 2644140"/>
                <a:gd name="connsiteY5" fmla="*/ 2236470 h 2556510"/>
                <a:gd name="connsiteX6" fmla="*/ 2301240 w 2644140"/>
                <a:gd name="connsiteY6" fmla="*/ 2236470 h 2556510"/>
                <a:gd name="connsiteX7" fmla="*/ 2186940 w 2644140"/>
                <a:gd name="connsiteY7" fmla="*/ 2198370 h 2556510"/>
                <a:gd name="connsiteX8" fmla="*/ 2171700 w 2644140"/>
                <a:gd name="connsiteY8" fmla="*/ 2137410 h 2556510"/>
                <a:gd name="connsiteX9" fmla="*/ 2103120 w 2644140"/>
                <a:gd name="connsiteY9" fmla="*/ 2076450 h 2556510"/>
                <a:gd name="connsiteX10" fmla="*/ 2026920 w 2644140"/>
                <a:gd name="connsiteY10" fmla="*/ 2000250 h 2556510"/>
                <a:gd name="connsiteX11" fmla="*/ 1973580 w 2644140"/>
                <a:gd name="connsiteY11" fmla="*/ 1977390 h 2556510"/>
                <a:gd name="connsiteX12" fmla="*/ 2004060 w 2644140"/>
                <a:gd name="connsiteY12" fmla="*/ 1893570 h 2556510"/>
                <a:gd name="connsiteX13" fmla="*/ 2004060 w 2644140"/>
                <a:gd name="connsiteY13" fmla="*/ 1817370 h 2556510"/>
                <a:gd name="connsiteX14" fmla="*/ 1981200 w 2644140"/>
                <a:gd name="connsiteY14" fmla="*/ 1741170 h 2556510"/>
                <a:gd name="connsiteX15" fmla="*/ 1943100 w 2644140"/>
                <a:gd name="connsiteY15" fmla="*/ 1748790 h 2556510"/>
                <a:gd name="connsiteX16" fmla="*/ 1889760 w 2644140"/>
                <a:gd name="connsiteY16" fmla="*/ 1695450 h 2556510"/>
                <a:gd name="connsiteX17" fmla="*/ 1889760 w 2644140"/>
                <a:gd name="connsiteY17" fmla="*/ 1642110 h 2556510"/>
                <a:gd name="connsiteX18" fmla="*/ 1882140 w 2644140"/>
                <a:gd name="connsiteY18" fmla="*/ 1550670 h 2556510"/>
                <a:gd name="connsiteX19" fmla="*/ 1836420 w 2644140"/>
                <a:gd name="connsiteY19" fmla="*/ 1550670 h 2556510"/>
                <a:gd name="connsiteX20" fmla="*/ 1714500 w 2644140"/>
                <a:gd name="connsiteY20" fmla="*/ 1497330 h 2556510"/>
                <a:gd name="connsiteX21" fmla="*/ 1653540 w 2644140"/>
                <a:gd name="connsiteY21" fmla="*/ 1398270 h 2556510"/>
                <a:gd name="connsiteX22" fmla="*/ 1653540 w 2644140"/>
                <a:gd name="connsiteY22" fmla="*/ 1322070 h 2556510"/>
                <a:gd name="connsiteX23" fmla="*/ 1653540 w 2644140"/>
                <a:gd name="connsiteY23" fmla="*/ 1230630 h 2556510"/>
                <a:gd name="connsiteX24" fmla="*/ 1623060 w 2644140"/>
                <a:gd name="connsiteY24" fmla="*/ 1139190 h 2556510"/>
                <a:gd name="connsiteX25" fmla="*/ 1592580 w 2644140"/>
                <a:gd name="connsiteY25" fmla="*/ 1040130 h 2556510"/>
                <a:gd name="connsiteX26" fmla="*/ 1554480 w 2644140"/>
                <a:gd name="connsiteY26" fmla="*/ 902970 h 2556510"/>
                <a:gd name="connsiteX27" fmla="*/ 1524000 w 2644140"/>
                <a:gd name="connsiteY27" fmla="*/ 788670 h 2556510"/>
                <a:gd name="connsiteX28" fmla="*/ 1478280 w 2644140"/>
                <a:gd name="connsiteY28" fmla="*/ 674370 h 2556510"/>
                <a:gd name="connsiteX29" fmla="*/ 1386840 w 2644140"/>
                <a:gd name="connsiteY29" fmla="*/ 567690 h 2556510"/>
                <a:gd name="connsiteX30" fmla="*/ 1295400 w 2644140"/>
                <a:gd name="connsiteY30" fmla="*/ 537210 h 2556510"/>
                <a:gd name="connsiteX31" fmla="*/ 1272540 w 2644140"/>
                <a:gd name="connsiteY31" fmla="*/ 476250 h 2556510"/>
                <a:gd name="connsiteX32" fmla="*/ 1219200 w 2644140"/>
                <a:gd name="connsiteY32" fmla="*/ 430530 h 2556510"/>
                <a:gd name="connsiteX33" fmla="*/ 1158240 w 2644140"/>
                <a:gd name="connsiteY33" fmla="*/ 384810 h 2556510"/>
                <a:gd name="connsiteX34" fmla="*/ 1097280 w 2644140"/>
                <a:gd name="connsiteY34" fmla="*/ 430530 h 2556510"/>
                <a:gd name="connsiteX35" fmla="*/ 1021080 w 2644140"/>
                <a:gd name="connsiteY35" fmla="*/ 407670 h 2556510"/>
                <a:gd name="connsiteX36" fmla="*/ 937260 w 2644140"/>
                <a:gd name="connsiteY36" fmla="*/ 407670 h 2556510"/>
                <a:gd name="connsiteX37" fmla="*/ 937260 w 2644140"/>
                <a:gd name="connsiteY37" fmla="*/ 308610 h 2556510"/>
                <a:gd name="connsiteX38" fmla="*/ 838200 w 2644140"/>
                <a:gd name="connsiteY38" fmla="*/ 293370 h 2556510"/>
                <a:gd name="connsiteX39" fmla="*/ 712470 w 2644140"/>
                <a:gd name="connsiteY39" fmla="*/ 300990 h 2556510"/>
                <a:gd name="connsiteX40" fmla="*/ 609600 w 2644140"/>
                <a:gd name="connsiteY40" fmla="*/ 264795 h 2556510"/>
                <a:gd name="connsiteX41" fmla="*/ 501015 w 2644140"/>
                <a:gd name="connsiteY41" fmla="*/ 211455 h 2556510"/>
                <a:gd name="connsiteX42" fmla="*/ 365760 w 2644140"/>
                <a:gd name="connsiteY42" fmla="*/ 154305 h 2556510"/>
                <a:gd name="connsiteX43" fmla="*/ 196215 w 2644140"/>
                <a:gd name="connsiteY43" fmla="*/ 125730 h 2556510"/>
                <a:gd name="connsiteX44" fmla="*/ 0 w 2644140"/>
                <a:gd name="connsiteY44" fmla="*/ 0 h 2556510"/>
                <a:gd name="connsiteX0" fmla="*/ 2644140 w 2644140"/>
                <a:gd name="connsiteY0" fmla="*/ 2556510 h 2556510"/>
                <a:gd name="connsiteX1" fmla="*/ 2567940 w 2644140"/>
                <a:gd name="connsiteY1" fmla="*/ 2503170 h 2556510"/>
                <a:gd name="connsiteX2" fmla="*/ 2545080 w 2644140"/>
                <a:gd name="connsiteY2" fmla="*/ 2411730 h 2556510"/>
                <a:gd name="connsiteX3" fmla="*/ 2491740 w 2644140"/>
                <a:gd name="connsiteY3" fmla="*/ 2327910 h 2556510"/>
                <a:gd name="connsiteX4" fmla="*/ 2446020 w 2644140"/>
                <a:gd name="connsiteY4" fmla="*/ 2236470 h 2556510"/>
                <a:gd name="connsiteX5" fmla="*/ 2400300 w 2644140"/>
                <a:gd name="connsiteY5" fmla="*/ 2236470 h 2556510"/>
                <a:gd name="connsiteX6" fmla="*/ 2301240 w 2644140"/>
                <a:gd name="connsiteY6" fmla="*/ 2236470 h 2556510"/>
                <a:gd name="connsiteX7" fmla="*/ 2186940 w 2644140"/>
                <a:gd name="connsiteY7" fmla="*/ 2198370 h 2556510"/>
                <a:gd name="connsiteX8" fmla="*/ 2171700 w 2644140"/>
                <a:gd name="connsiteY8" fmla="*/ 2137410 h 2556510"/>
                <a:gd name="connsiteX9" fmla="*/ 2103120 w 2644140"/>
                <a:gd name="connsiteY9" fmla="*/ 2076450 h 2556510"/>
                <a:gd name="connsiteX10" fmla="*/ 2026920 w 2644140"/>
                <a:gd name="connsiteY10" fmla="*/ 2000250 h 2556510"/>
                <a:gd name="connsiteX11" fmla="*/ 1973580 w 2644140"/>
                <a:gd name="connsiteY11" fmla="*/ 1977390 h 2556510"/>
                <a:gd name="connsiteX12" fmla="*/ 2004060 w 2644140"/>
                <a:gd name="connsiteY12" fmla="*/ 1893570 h 2556510"/>
                <a:gd name="connsiteX13" fmla="*/ 2004060 w 2644140"/>
                <a:gd name="connsiteY13" fmla="*/ 1817370 h 2556510"/>
                <a:gd name="connsiteX14" fmla="*/ 1981200 w 2644140"/>
                <a:gd name="connsiteY14" fmla="*/ 1741170 h 2556510"/>
                <a:gd name="connsiteX15" fmla="*/ 1943100 w 2644140"/>
                <a:gd name="connsiteY15" fmla="*/ 1748790 h 2556510"/>
                <a:gd name="connsiteX16" fmla="*/ 1889760 w 2644140"/>
                <a:gd name="connsiteY16" fmla="*/ 1695450 h 2556510"/>
                <a:gd name="connsiteX17" fmla="*/ 1889760 w 2644140"/>
                <a:gd name="connsiteY17" fmla="*/ 1642110 h 2556510"/>
                <a:gd name="connsiteX18" fmla="*/ 1882140 w 2644140"/>
                <a:gd name="connsiteY18" fmla="*/ 1550670 h 2556510"/>
                <a:gd name="connsiteX19" fmla="*/ 1836420 w 2644140"/>
                <a:gd name="connsiteY19" fmla="*/ 1550670 h 2556510"/>
                <a:gd name="connsiteX20" fmla="*/ 1714500 w 2644140"/>
                <a:gd name="connsiteY20" fmla="*/ 1497330 h 2556510"/>
                <a:gd name="connsiteX21" fmla="*/ 1653540 w 2644140"/>
                <a:gd name="connsiteY21" fmla="*/ 1398270 h 2556510"/>
                <a:gd name="connsiteX22" fmla="*/ 1653540 w 2644140"/>
                <a:gd name="connsiteY22" fmla="*/ 1322070 h 2556510"/>
                <a:gd name="connsiteX23" fmla="*/ 1653540 w 2644140"/>
                <a:gd name="connsiteY23" fmla="*/ 1230630 h 2556510"/>
                <a:gd name="connsiteX24" fmla="*/ 1623060 w 2644140"/>
                <a:gd name="connsiteY24" fmla="*/ 1139190 h 2556510"/>
                <a:gd name="connsiteX25" fmla="*/ 1592580 w 2644140"/>
                <a:gd name="connsiteY25" fmla="*/ 1040130 h 2556510"/>
                <a:gd name="connsiteX26" fmla="*/ 1554480 w 2644140"/>
                <a:gd name="connsiteY26" fmla="*/ 902970 h 2556510"/>
                <a:gd name="connsiteX27" fmla="*/ 1524000 w 2644140"/>
                <a:gd name="connsiteY27" fmla="*/ 788670 h 2556510"/>
                <a:gd name="connsiteX28" fmla="*/ 1478280 w 2644140"/>
                <a:gd name="connsiteY28" fmla="*/ 674370 h 2556510"/>
                <a:gd name="connsiteX29" fmla="*/ 1386840 w 2644140"/>
                <a:gd name="connsiteY29" fmla="*/ 567690 h 2556510"/>
                <a:gd name="connsiteX30" fmla="*/ 1295400 w 2644140"/>
                <a:gd name="connsiteY30" fmla="*/ 537210 h 2556510"/>
                <a:gd name="connsiteX31" fmla="*/ 1272540 w 2644140"/>
                <a:gd name="connsiteY31" fmla="*/ 476250 h 2556510"/>
                <a:gd name="connsiteX32" fmla="*/ 1219200 w 2644140"/>
                <a:gd name="connsiteY32" fmla="*/ 430530 h 2556510"/>
                <a:gd name="connsiteX33" fmla="*/ 1158240 w 2644140"/>
                <a:gd name="connsiteY33" fmla="*/ 384810 h 2556510"/>
                <a:gd name="connsiteX34" fmla="*/ 1097280 w 2644140"/>
                <a:gd name="connsiteY34" fmla="*/ 430530 h 2556510"/>
                <a:gd name="connsiteX35" fmla="*/ 1021080 w 2644140"/>
                <a:gd name="connsiteY35" fmla="*/ 407670 h 2556510"/>
                <a:gd name="connsiteX36" fmla="*/ 937260 w 2644140"/>
                <a:gd name="connsiteY36" fmla="*/ 407670 h 2556510"/>
                <a:gd name="connsiteX37" fmla="*/ 937260 w 2644140"/>
                <a:gd name="connsiteY37" fmla="*/ 308610 h 2556510"/>
                <a:gd name="connsiteX38" fmla="*/ 838200 w 2644140"/>
                <a:gd name="connsiteY38" fmla="*/ 293370 h 2556510"/>
                <a:gd name="connsiteX39" fmla="*/ 712470 w 2644140"/>
                <a:gd name="connsiteY39" fmla="*/ 300990 h 2556510"/>
                <a:gd name="connsiteX40" fmla="*/ 609600 w 2644140"/>
                <a:gd name="connsiteY40" fmla="*/ 264795 h 2556510"/>
                <a:gd name="connsiteX41" fmla="*/ 501015 w 2644140"/>
                <a:gd name="connsiteY41" fmla="*/ 211455 h 2556510"/>
                <a:gd name="connsiteX42" fmla="*/ 365760 w 2644140"/>
                <a:gd name="connsiteY42" fmla="*/ 154305 h 2556510"/>
                <a:gd name="connsiteX43" fmla="*/ 196215 w 2644140"/>
                <a:gd name="connsiteY43" fmla="*/ 97155 h 2556510"/>
                <a:gd name="connsiteX44" fmla="*/ 0 w 2644140"/>
                <a:gd name="connsiteY44" fmla="*/ 0 h 2556510"/>
                <a:gd name="connsiteX0" fmla="*/ 2713990 w 2713990"/>
                <a:gd name="connsiteY0" fmla="*/ 2423160 h 2503201"/>
                <a:gd name="connsiteX1" fmla="*/ 2567940 w 2713990"/>
                <a:gd name="connsiteY1" fmla="*/ 2503170 h 2503201"/>
                <a:gd name="connsiteX2" fmla="*/ 2545080 w 2713990"/>
                <a:gd name="connsiteY2" fmla="*/ 2411730 h 2503201"/>
                <a:gd name="connsiteX3" fmla="*/ 2491740 w 2713990"/>
                <a:gd name="connsiteY3" fmla="*/ 2327910 h 2503201"/>
                <a:gd name="connsiteX4" fmla="*/ 2446020 w 2713990"/>
                <a:gd name="connsiteY4" fmla="*/ 2236470 h 2503201"/>
                <a:gd name="connsiteX5" fmla="*/ 2400300 w 2713990"/>
                <a:gd name="connsiteY5" fmla="*/ 2236470 h 2503201"/>
                <a:gd name="connsiteX6" fmla="*/ 2301240 w 2713990"/>
                <a:gd name="connsiteY6" fmla="*/ 2236470 h 2503201"/>
                <a:gd name="connsiteX7" fmla="*/ 2186940 w 2713990"/>
                <a:gd name="connsiteY7" fmla="*/ 2198370 h 2503201"/>
                <a:gd name="connsiteX8" fmla="*/ 2171700 w 2713990"/>
                <a:gd name="connsiteY8" fmla="*/ 2137410 h 2503201"/>
                <a:gd name="connsiteX9" fmla="*/ 2103120 w 2713990"/>
                <a:gd name="connsiteY9" fmla="*/ 2076450 h 2503201"/>
                <a:gd name="connsiteX10" fmla="*/ 2026920 w 2713990"/>
                <a:gd name="connsiteY10" fmla="*/ 2000250 h 2503201"/>
                <a:gd name="connsiteX11" fmla="*/ 1973580 w 2713990"/>
                <a:gd name="connsiteY11" fmla="*/ 1977390 h 2503201"/>
                <a:gd name="connsiteX12" fmla="*/ 2004060 w 2713990"/>
                <a:gd name="connsiteY12" fmla="*/ 1893570 h 2503201"/>
                <a:gd name="connsiteX13" fmla="*/ 2004060 w 2713990"/>
                <a:gd name="connsiteY13" fmla="*/ 1817370 h 2503201"/>
                <a:gd name="connsiteX14" fmla="*/ 1981200 w 2713990"/>
                <a:gd name="connsiteY14" fmla="*/ 1741170 h 2503201"/>
                <a:gd name="connsiteX15" fmla="*/ 1943100 w 2713990"/>
                <a:gd name="connsiteY15" fmla="*/ 1748790 h 2503201"/>
                <a:gd name="connsiteX16" fmla="*/ 1889760 w 2713990"/>
                <a:gd name="connsiteY16" fmla="*/ 1695450 h 2503201"/>
                <a:gd name="connsiteX17" fmla="*/ 1889760 w 2713990"/>
                <a:gd name="connsiteY17" fmla="*/ 1642110 h 2503201"/>
                <a:gd name="connsiteX18" fmla="*/ 1882140 w 2713990"/>
                <a:gd name="connsiteY18" fmla="*/ 1550670 h 2503201"/>
                <a:gd name="connsiteX19" fmla="*/ 1836420 w 2713990"/>
                <a:gd name="connsiteY19" fmla="*/ 1550670 h 2503201"/>
                <a:gd name="connsiteX20" fmla="*/ 1714500 w 2713990"/>
                <a:gd name="connsiteY20" fmla="*/ 1497330 h 2503201"/>
                <a:gd name="connsiteX21" fmla="*/ 1653540 w 2713990"/>
                <a:gd name="connsiteY21" fmla="*/ 1398270 h 2503201"/>
                <a:gd name="connsiteX22" fmla="*/ 1653540 w 2713990"/>
                <a:gd name="connsiteY22" fmla="*/ 1322070 h 2503201"/>
                <a:gd name="connsiteX23" fmla="*/ 1653540 w 2713990"/>
                <a:gd name="connsiteY23" fmla="*/ 1230630 h 2503201"/>
                <a:gd name="connsiteX24" fmla="*/ 1623060 w 2713990"/>
                <a:gd name="connsiteY24" fmla="*/ 1139190 h 2503201"/>
                <a:gd name="connsiteX25" fmla="*/ 1592580 w 2713990"/>
                <a:gd name="connsiteY25" fmla="*/ 1040130 h 2503201"/>
                <a:gd name="connsiteX26" fmla="*/ 1554480 w 2713990"/>
                <a:gd name="connsiteY26" fmla="*/ 902970 h 2503201"/>
                <a:gd name="connsiteX27" fmla="*/ 1524000 w 2713990"/>
                <a:gd name="connsiteY27" fmla="*/ 788670 h 2503201"/>
                <a:gd name="connsiteX28" fmla="*/ 1478280 w 2713990"/>
                <a:gd name="connsiteY28" fmla="*/ 674370 h 2503201"/>
                <a:gd name="connsiteX29" fmla="*/ 1386840 w 2713990"/>
                <a:gd name="connsiteY29" fmla="*/ 567690 h 2503201"/>
                <a:gd name="connsiteX30" fmla="*/ 1295400 w 2713990"/>
                <a:gd name="connsiteY30" fmla="*/ 537210 h 2503201"/>
                <a:gd name="connsiteX31" fmla="*/ 1272540 w 2713990"/>
                <a:gd name="connsiteY31" fmla="*/ 476250 h 2503201"/>
                <a:gd name="connsiteX32" fmla="*/ 1219200 w 2713990"/>
                <a:gd name="connsiteY32" fmla="*/ 430530 h 2503201"/>
                <a:gd name="connsiteX33" fmla="*/ 1158240 w 2713990"/>
                <a:gd name="connsiteY33" fmla="*/ 384810 h 2503201"/>
                <a:gd name="connsiteX34" fmla="*/ 1097280 w 2713990"/>
                <a:gd name="connsiteY34" fmla="*/ 430530 h 2503201"/>
                <a:gd name="connsiteX35" fmla="*/ 1021080 w 2713990"/>
                <a:gd name="connsiteY35" fmla="*/ 407670 h 2503201"/>
                <a:gd name="connsiteX36" fmla="*/ 937260 w 2713990"/>
                <a:gd name="connsiteY36" fmla="*/ 407670 h 2503201"/>
                <a:gd name="connsiteX37" fmla="*/ 937260 w 2713990"/>
                <a:gd name="connsiteY37" fmla="*/ 308610 h 2503201"/>
                <a:gd name="connsiteX38" fmla="*/ 838200 w 2713990"/>
                <a:gd name="connsiteY38" fmla="*/ 293370 h 2503201"/>
                <a:gd name="connsiteX39" fmla="*/ 712470 w 2713990"/>
                <a:gd name="connsiteY39" fmla="*/ 300990 h 2503201"/>
                <a:gd name="connsiteX40" fmla="*/ 609600 w 2713990"/>
                <a:gd name="connsiteY40" fmla="*/ 264795 h 2503201"/>
                <a:gd name="connsiteX41" fmla="*/ 501015 w 2713990"/>
                <a:gd name="connsiteY41" fmla="*/ 211455 h 2503201"/>
                <a:gd name="connsiteX42" fmla="*/ 365760 w 2713990"/>
                <a:gd name="connsiteY42" fmla="*/ 154305 h 2503201"/>
                <a:gd name="connsiteX43" fmla="*/ 196215 w 2713990"/>
                <a:gd name="connsiteY43" fmla="*/ 97155 h 2503201"/>
                <a:gd name="connsiteX44" fmla="*/ 0 w 2713990"/>
                <a:gd name="connsiteY44" fmla="*/ 0 h 2503201"/>
                <a:gd name="connsiteX0" fmla="*/ 2713990 w 2713990"/>
                <a:gd name="connsiteY0" fmla="*/ 2423160 h 2465127"/>
                <a:gd name="connsiteX1" fmla="*/ 2606040 w 2713990"/>
                <a:gd name="connsiteY1" fmla="*/ 2465070 h 2465127"/>
                <a:gd name="connsiteX2" fmla="*/ 2545080 w 2713990"/>
                <a:gd name="connsiteY2" fmla="*/ 2411730 h 2465127"/>
                <a:gd name="connsiteX3" fmla="*/ 2491740 w 2713990"/>
                <a:gd name="connsiteY3" fmla="*/ 2327910 h 2465127"/>
                <a:gd name="connsiteX4" fmla="*/ 2446020 w 2713990"/>
                <a:gd name="connsiteY4" fmla="*/ 2236470 h 2465127"/>
                <a:gd name="connsiteX5" fmla="*/ 2400300 w 2713990"/>
                <a:gd name="connsiteY5" fmla="*/ 2236470 h 2465127"/>
                <a:gd name="connsiteX6" fmla="*/ 2301240 w 2713990"/>
                <a:gd name="connsiteY6" fmla="*/ 2236470 h 2465127"/>
                <a:gd name="connsiteX7" fmla="*/ 2186940 w 2713990"/>
                <a:gd name="connsiteY7" fmla="*/ 2198370 h 2465127"/>
                <a:gd name="connsiteX8" fmla="*/ 2171700 w 2713990"/>
                <a:gd name="connsiteY8" fmla="*/ 2137410 h 2465127"/>
                <a:gd name="connsiteX9" fmla="*/ 2103120 w 2713990"/>
                <a:gd name="connsiteY9" fmla="*/ 2076450 h 2465127"/>
                <a:gd name="connsiteX10" fmla="*/ 2026920 w 2713990"/>
                <a:gd name="connsiteY10" fmla="*/ 2000250 h 2465127"/>
                <a:gd name="connsiteX11" fmla="*/ 1973580 w 2713990"/>
                <a:gd name="connsiteY11" fmla="*/ 1977390 h 2465127"/>
                <a:gd name="connsiteX12" fmla="*/ 2004060 w 2713990"/>
                <a:gd name="connsiteY12" fmla="*/ 1893570 h 2465127"/>
                <a:gd name="connsiteX13" fmla="*/ 2004060 w 2713990"/>
                <a:gd name="connsiteY13" fmla="*/ 1817370 h 2465127"/>
                <a:gd name="connsiteX14" fmla="*/ 1981200 w 2713990"/>
                <a:gd name="connsiteY14" fmla="*/ 1741170 h 2465127"/>
                <a:gd name="connsiteX15" fmla="*/ 1943100 w 2713990"/>
                <a:gd name="connsiteY15" fmla="*/ 1748790 h 2465127"/>
                <a:gd name="connsiteX16" fmla="*/ 1889760 w 2713990"/>
                <a:gd name="connsiteY16" fmla="*/ 1695450 h 2465127"/>
                <a:gd name="connsiteX17" fmla="*/ 1889760 w 2713990"/>
                <a:gd name="connsiteY17" fmla="*/ 1642110 h 2465127"/>
                <a:gd name="connsiteX18" fmla="*/ 1882140 w 2713990"/>
                <a:gd name="connsiteY18" fmla="*/ 1550670 h 2465127"/>
                <a:gd name="connsiteX19" fmla="*/ 1836420 w 2713990"/>
                <a:gd name="connsiteY19" fmla="*/ 1550670 h 2465127"/>
                <a:gd name="connsiteX20" fmla="*/ 1714500 w 2713990"/>
                <a:gd name="connsiteY20" fmla="*/ 1497330 h 2465127"/>
                <a:gd name="connsiteX21" fmla="*/ 1653540 w 2713990"/>
                <a:gd name="connsiteY21" fmla="*/ 1398270 h 2465127"/>
                <a:gd name="connsiteX22" fmla="*/ 1653540 w 2713990"/>
                <a:gd name="connsiteY22" fmla="*/ 1322070 h 2465127"/>
                <a:gd name="connsiteX23" fmla="*/ 1653540 w 2713990"/>
                <a:gd name="connsiteY23" fmla="*/ 1230630 h 2465127"/>
                <a:gd name="connsiteX24" fmla="*/ 1623060 w 2713990"/>
                <a:gd name="connsiteY24" fmla="*/ 1139190 h 2465127"/>
                <a:gd name="connsiteX25" fmla="*/ 1592580 w 2713990"/>
                <a:gd name="connsiteY25" fmla="*/ 1040130 h 2465127"/>
                <a:gd name="connsiteX26" fmla="*/ 1554480 w 2713990"/>
                <a:gd name="connsiteY26" fmla="*/ 902970 h 2465127"/>
                <a:gd name="connsiteX27" fmla="*/ 1524000 w 2713990"/>
                <a:gd name="connsiteY27" fmla="*/ 788670 h 2465127"/>
                <a:gd name="connsiteX28" fmla="*/ 1478280 w 2713990"/>
                <a:gd name="connsiteY28" fmla="*/ 674370 h 2465127"/>
                <a:gd name="connsiteX29" fmla="*/ 1386840 w 2713990"/>
                <a:gd name="connsiteY29" fmla="*/ 567690 h 2465127"/>
                <a:gd name="connsiteX30" fmla="*/ 1295400 w 2713990"/>
                <a:gd name="connsiteY30" fmla="*/ 537210 h 2465127"/>
                <a:gd name="connsiteX31" fmla="*/ 1272540 w 2713990"/>
                <a:gd name="connsiteY31" fmla="*/ 476250 h 2465127"/>
                <a:gd name="connsiteX32" fmla="*/ 1219200 w 2713990"/>
                <a:gd name="connsiteY32" fmla="*/ 430530 h 2465127"/>
                <a:gd name="connsiteX33" fmla="*/ 1158240 w 2713990"/>
                <a:gd name="connsiteY33" fmla="*/ 384810 h 2465127"/>
                <a:gd name="connsiteX34" fmla="*/ 1097280 w 2713990"/>
                <a:gd name="connsiteY34" fmla="*/ 430530 h 2465127"/>
                <a:gd name="connsiteX35" fmla="*/ 1021080 w 2713990"/>
                <a:gd name="connsiteY35" fmla="*/ 407670 h 2465127"/>
                <a:gd name="connsiteX36" fmla="*/ 937260 w 2713990"/>
                <a:gd name="connsiteY36" fmla="*/ 407670 h 2465127"/>
                <a:gd name="connsiteX37" fmla="*/ 937260 w 2713990"/>
                <a:gd name="connsiteY37" fmla="*/ 308610 h 2465127"/>
                <a:gd name="connsiteX38" fmla="*/ 838200 w 2713990"/>
                <a:gd name="connsiteY38" fmla="*/ 293370 h 2465127"/>
                <a:gd name="connsiteX39" fmla="*/ 712470 w 2713990"/>
                <a:gd name="connsiteY39" fmla="*/ 300990 h 2465127"/>
                <a:gd name="connsiteX40" fmla="*/ 609600 w 2713990"/>
                <a:gd name="connsiteY40" fmla="*/ 264795 h 2465127"/>
                <a:gd name="connsiteX41" fmla="*/ 501015 w 2713990"/>
                <a:gd name="connsiteY41" fmla="*/ 211455 h 2465127"/>
                <a:gd name="connsiteX42" fmla="*/ 365760 w 2713990"/>
                <a:gd name="connsiteY42" fmla="*/ 154305 h 2465127"/>
                <a:gd name="connsiteX43" fmla="*/ 196215 w 2713990"/>
                <a:gd name="connsiteY43" fmla="*/ 97155 h 2465127"/>
                <a:gd name="connsiteX44" fmla="*/ 0 w 2713990"/>
                <a:gd name="connsiteY44" fmla="*/ 0 h 2465127"/>
                <a:gd name="connsiteX0" fmla="*/ 2606040 w 2606040"/>
                <a:gd name="connsiteY0" fmla="*/ 2465070 h 2465070"/>
                <a:gd name="connsiteX1" fmla="*/ 2545080 w 2606040"/>
                <a:gd name="connsiteY1" fmla="*/ 2411730 h 2465070"/>
                <a:gd name="connsiteX2" fmla="*/ 2491740 w 2606040"/>
                <a:gd name="connsiteY2" fmla="*/ 2327910 h 2465070"/>
                <a:gd name="connsiteX3" fmla="*/ 2446020 w 2606040"/>
                <a:gd name="connsiteY3" fmla="*/ 2236470 h 2465070"/>
                <a:gd name="connsiteX4" fmla="*/ 2400300 w 2606040"/>
                <a:gd name="connsiteY4" fmla="*/ 2236470 h 2465070"/>
                <a:gd name="connsiteX5" fmla="*/ 2301240 w 2606040"/>
                <a:gd name="connsiteY5" fmla="*/ 2236470 h 2465070"/>
                <a:gd name="connsiteX6" fmla="*/ 2186940 w 2606040"/>
                <a:gd name="connsiteY6" fmla="*/ 2198370 h 2465070"/>
                <a:gd name="connsiteX7" fmla="*/ 2171700 w 2606040"/>
                <a:gd name="connsiteY7" fmla="*/ 2137410 h 2465070"/>
                <a:gd name="connsiteX8" fmla="*/ 2103120 w 2606040"/>
                <a:gd name="connsiteY8" fmla="*/ 2076450 h 2465070"/>
                <a:gd name="connsiteX9" fmla="*/ 2026920 w 2606040"/>
                <a:gd name="connsiteY9" fmla="*/ 2000250 h 2465070"/>
                <a:gd name="connsiteX10" fmla="*/ 1973580 w 2606040"/>
                <a:gd name="connsiteY10" fmla="*/ 1977390 h 2465070"/>
                <a:gd name="connsiteX11" fmla="*/ 2004060 w 2606040"/>
                <a:gd name="connsiteY11" fmla="*/ 1893570 h 2465070"/>
                <a:gd name="connsiteX12" fmla="*/ 2004060 w 2606040"/>
                <a:gd name="connsiteY12" fmla="*/ 1817370 h 2465070"/>
                <a:gd name="connsiteX13" fmla="*/ 1981200 w 2606040"/>
                <a:gd name="connsiteY13" fmla="*/ 1741170 h 2465070"/>
                <a:gd name="connsiteX14" fmla="*/ 1943100 w 2606040"/>
                <a:gd name="connsiteY14" fmla="*/ 1748790 h 2465070"/>
                <a:gd name="connsiteX15" fmla="*/ 1889760 w 2606040"/>
                <a:gd name="connsiteY15" fmla="*/ 1695450 h 2465070"/>
                <a:gd name="connsiteX16" fmla="*/ 1889760 w 2606040"/>
                <a:gd name="connsiteY16" fmla="*/ 1642110 h 2465070"/>
                <a:gd name="connsiteX17" fmla="*/ 1882140 w 2606040"/>
                <a:gd name="connsiteY17" fmla="*/ 1550670 h 2465070"/>
                <a:gd name="connsiteX18" fmla="*/ 1836420 w 2606040"/>
                <a:gd name="connsiteY18" fmla="*/ 1550670 h 2465070"/>
                <a:gd name="connsiteX19" fmla="*/ 1714500 w 2606040"/>
                <a:gd name="connsiteY19" fmla="*/ 1497330 h 2465070"/>
                <a:gd name="connsiteX20" fmla="*/ 1653540 w 2606040"/>
                <a:gd name="connsiteY20" fmla="*/ 1398270 h 2465070"/>
                <a:gd name="connsiteX21" fmla="*/ 1653540 w 2606040"/>
                <a:gd name="connsiteY21" fmla="*/ 1322070 h 2465070"/>
                <a:gd name="connsiteX22" fmla="*/ 1653540 w 2606040"/>
                <a:gd name="connsiteY22" fmla="*/ 1230630 h 2465070"/>
                <a:gd name="connsiteX23" fmla="*/ 1623060 w 2606040"/>
                <a:gd name="connsiteY23" fmla="*/ 1139190 h 2465070"/>
                <a:gd name="connsiteX24" fmla="*/ 1592580 w 2606040"/>
                <a:gd name="connsiteY24" fmla="*/ 1040130 h 2465070"/>
                <a:gd name="connsiteX25" fmla="*/ 1554480 w 2606040"/>
                <a:gd name="connsiteY25" fmla="*/ 902970 h 2465070"/>
                <a:gd name="connsiteX26" fmla="*/ 1524000 w 2606040"/>
                <a:gd name="connsiteY26" fmla="*/ 788670 h 2465070"/>
                <a:gd name="connsiteX27" fmla="*/ 1478280 w 2606040"/>
                <a:gd name="connsiteY27" fmla="*/ 674370 h 2465070"/>
                <a:gd name="connsiteX28" fmla="*/ 1386840 w 2606040"/>
                <a:gd name="connsiteY28" fmla="*/ 567690 h 2465070"/>
                <a:gd name="connsiteX29" fmla="*/ 1295400 w 2606040"/>
                <a:gd name="connsiteY29" fmla="*/ 537210 h 2465070"/>
                <a:gd name="connsiteX30" fmla="*/ 1272540 w 2606040"/>
                <a:gd name="connsiteY30" fmla="*/ 476250 h 2465070"/>
                <a:gd name="connsiteX31" fmla="*/ 1219200 w 2606040"/>
                <a:gd name="connsiteY31" fmla="*/ 430530 h 2465070"/>
                <a:gd name="connsiteX32" fmla="*/ 1158240 w 2606040"/>
                <a:gd name="connsiteY32" fmla="*/ 384810 h 2465070"/>
                <a:gd name="connsiteX33" fmla="*/ 1097280 w 2606040"/>
                <a:gd name="connsiteY33" fmla="*/ 430530 h 2465070"/>
                <a:gd name="connsiteX34" fmla="*/ 1021080 w 2606040"/>
                <a:gd name="connsiteY34" fmla="*/ 407670 h 2465070"/>
                <a:gd name="connsiteX35" fmla="*/ 937260 w 2606040"/>
                <a:gd name="connsiteY35" fmla="*/ 407670 h 2465070"/>
                <a:gd name="connsiteX36" fmla="*/ 937260 w 2606040"/>
                <a:gd name="connsiteY36" fmla="*/ 308610 h 2465070"/>
                <a:gd name="connsiteX37" fmla="*/ 838200 w 2606040"/>
                <a:gd name="connsiteY37" fmla="*/ 293370 h 2465070"/>
                <a:gd name="connsiteX38" fmla="*/ 712470 w 2606040"/>
                <a:gd name="connsiteY38" fmla="*/ 300990 h 2465070"/>
                <a:gd name="connsiteX39" fmla="*/ 609600 w 2606040"/>
                <a:gd name="connsiteY39" fmla="*/ 264795 h 2465070"/>
                <a:gd name="connsiteX40" fmla="*/ 501015 w 2606040"/>
                <a:gd name="connsiteY40" fmla="*/ 211455 h 2465070"/>
                <a:gd name="connsiteX41" fmla="*/ 365760 w 2606040"/>
                <a:gd name="connsiteY41" fmla="*/ 154305 h 2465070"/>
                <a:gd name="connsiteX42" fmla="*/ 196215 w 2606040"/>
                <a:gd name="connsiteY42" fmla="*/ 97155 h 2465070"/>
                <a:gd name="connsiteX43" fmla="*/ 0 w 2606040"/>
                <a:gd name="connsiteY43" fmla="*/ 0 h 2465070"/>
                <a:gd name="connsiteX0" fmla="*/ 2606040 w 2606040"/>
                <a:gd name="connsiteY0" fmla="*/ 2465070 h 2465070"/>
                <a:gd name="connsiteX1" fmla="*/ 2574222 w 2606040"/>
                <a:gd name="connsiteY1" fmla="*/ 2448638 h 2465070"/>
                <a:gd name="connsiteX2" fmla="*/ 2545080 w 2606040"/>
                <a:gd name="connsiteY2" fmla="*/ 2411730 h 2465070"/>
                <a:gd name="connsiteX3" fmla="*/ 2491740 w 2606040"/>
                <a:gd name="connsiteY3" fmla="*/ 2327910 h 2465070"/>
                <a:gd name="connsiteX4" fmla="*/ 2446020 w 2606040"/>
                <a:gd name="connsiteY4" fmla="*/ 2236470 h 2465070"/>
                <a:gd name="connsiteX5" fmla="*/ 2400300 w 2606040"/>
                <a:gd name="connsiteY5" fmla="*/ 2236470 h 2465070"/>
                <a:gd name="connsiteX6" fmla="*/ 2301240 w 2606040"/>
                <a:gd name="connsiteY6" fmla="*/ 2236470 h 2465070"/>
                <a:gd name="connsiteX7" fmla="*/ 2186940 w 2606040"/>
                <a:gd name="connsiteY7" fmla="*/ 2198370 h 2465070"/>
                <a:gd name="connsiteX8" fmla="*/ 2171700 w 2606040"/>
                <a:gd name="connsiteY8" fmla="*/ 2137410 h 2465070"/>
                <a:gd name="connsiteX9" fmla="*/ 2103120 w 2606040"/>
                <a:gd name="connsiteY9" fmla="*/ 2076450 h 2465070"/>
                <a:gd name="connsiteX10" fmla="*/ 2026920 w 2606040"/>
                <a:gd name="connsiteY10" fmla="*/ 2000250 h 2465070"/>
                <a:gd name="connsiteX11" fmla="*/ 1973580 w 2606040"/>
                <a:gd name="connsiteY11" fmla="*/ 1977390 h 2465070"/>
                <a:gd name="connsiteX12" fmla="*/ 2004060 w 2606040"/>
                <a:gd name="connsiteY12" fmla="*/ 1893570 h 2465070"/>
                <a:gd name="connsiteX13" fmla="*/ 2004060 w 2606040"/>
                <a:gd name="connsiteY13" fmla="*/ 1817370 h 2465070"/>
                <a:gd name="connsiteX14" fmla="*/ 1981200 w 2606040"/>
                <a:gd name="connsiteY14" fmla="*/ 1741170 h 2465070"/>
                <a:gd name="connsiteX15" fmla="*/ 1943100 w 2606040"/>
                <a:gd name="connsiteY15" fmla="*/ 1748790 h 2465070"/>
                <a:gd name="connsiteX16" fmla="*/ 1889760 w 2606040"/>
                <a:gd name="connsiteY16" fmla="*/ 1695450 h 2465070"/>
                <a:gd name="connsiteX17" fmla="*/ 1889760 w 2606040"/>
                <a:gd name="connsiteY17" fmla="*/ 1642110 h 2465070"/>
                <a:gd name="connsiteX18" fmla="*/ 1882140 w 2606040"/>
                <a:gd name="connsiteY18" fmla="*/ 1550670 h 2465070"/>
                <a:gd name="connsiteX19" fmla="*/ 1836420 w 2606040"/>
                <a:gd name="connsiteY19" fmla="*/ 1550670 h 2465070"/>
                <a:gd name="connsiteX20" fmla="*/ 1714500 w 2606040"/>
                <a:gd name="connsiteY20" fmla="*/ 1497330 h 2465070"/>
                <a:gd name="connsiteX21" fmla="*/ 1653540 w 2606040"/>
                <a:gd name="connsiteY21" fmla="*/ 1398270 h 2465070"/>
                <a:gd name="connsiteX22" fmla="*/ 1653540 w 2606040"/>
                <a:gd name="connsiteY22" fmla="*/ 1322070 h 2465070"/>
                <a:gd name="connsiteX23" fmla="*/ 1653540 w 2606040"/>
                <a:gd name="connsiteY23" fmla="*/ 1230630 h 2465070"/>
                <a:gd name="connsiteX24" fmla="*/ 1623060 w 2606040"/>
                <a:gd name="connsiteY24" fmla="*/ 1139190 h 2465070"/>
                <a:gd name="connsiteX25" fmla="*/ 1592580 w 2606040"/>
                <a:gd name="connsiteY25" fmla="*/ 1040130 h 2465070"/>
                <a:gd name="connsiteX26" fmla="*/ 1554480 w 2606040"/>
                <a:gd name="connsiteY26" fmla="*/ 902970 h 2465070"/>
                <a:gd name="connsiteX27" fmla="*/ 1524000 w 2606040"/>
                <a:gd name="connsiteY27" fmla="*/ 788670 h 2465070"/>
                <a:gd name="connsiteX28" fmla="*/ 1478280 w 2606040"/>
                <a:gd name="connsiteY28" fmla="*/ 674370 h 2465070"/>
                <a:gd name="connsiteX29" fmla="*/ 1386840 w 2606040"/>
                <a:gd name="connsiteY29" fmla="*/ 567690 h 2465070"/>
                <a:gd name="connsiteX30" fmla="*/ 1295400 w 2606040"/>
                <a:gd name="connsiteY30" fmla="*/ 537210 h 2465070"/>
                <a:gd name="connsiteX31" fmla="*/ 1272540 w 2606040"/>
                <a:gd name="connsiteY31" fmla="*/ 476250 h 2465070"/>
                <a:gd name="connsiteX32" fmla="*/ 1219200 w 2606040"/>
                <a:gd name="connsiteY32" fmla="*/ 430530 h 2465070"/>
                <a:gd name="connsiteX33" fmla="*/ 1158240 w 2606040"/>
                <a:gd name="connsiteY33" fmla="*/ 384810 h 2465070"/>
                <a:gd name="connsiteX34" fmla="*/ 1097280 w 2606040"/>
                <a:gd name="connsiteY34" fmla="*/ 430530 h 2465070"/>
                <a:gd name="connsiteX35" fmla="*/ 1021080 w 2606040"/>
                <a:gd name="connsiteY35" fmla="*/ 407670 h 2465070"/>
                <a:gd name="connsiteX36" fmla="*/ 937260 w 2606040"/>
                <a:gd name="connsiteY36" fmla="*/ 407670 h 2465070"/>
                <a:gd name="connsiteX37" fmla="*/ 937260 w 2606040"/>
                <a:gd name="connsiteY37" fmla="*/ 308610 h 2465070"/>
                <a:gd name="connsiteX38" fmla="*/ 838200 w 2606040"/>
                <a:gd name="connsiteY38" fmla="*/ 293370 h 2465070"/>
                <a:gd name="connsiteX39" fmla="*/ 712470 w 2606040"/>
                <a:gd name="connsiteY39" fmla="*/ 300990 h 2465070"/>
                <a:gd name="connsiteX40" fmla="*/ 609600 w 2606040"/>
                <a:gd name="connsiteY40" fmla="*/ 264795 h 2465070"/>
                <a:gd name="connsiteX41" fmla="*/ 501015 w 2606040"/>
                <a:gd name="connsiteY41" fmla="*/ 211455 h 2465070"/>
                <a:gd name="connsiteX42" fmla="*/ 365760 w 2606040"/>
                <a:gd name="connsiteY42" fmla="*/ 154305 h 2465070"/>
                <a:gd name="connsiteX43" fmla="*/ 196215 w 2606040"/>
                <a:gd name="connsiteY43" fmla="*/ 97155 h 2465070"/>
                <a:gd name="connsiteX44" fmla="*/ 0 w 2606040"/>
                <a:gd name="connsiteY44" fmla="*/ 0 h 2465070"/>
                <a:gd name="connsiteX0" fmla="*/ 2574222 w 2574222"/>
                <a:gd name="connsiteY0" fmla="*/ 2448638 h 2448638"/>
                <a:gd name="connsiteX1" fmla="*/ 2545080 w 2574222"/>
                <a:gd name="connsiteY1" fmla="*/ 2411730 h 2448638"/>
                <a:gd name="connsiteX2" fmla="*/ 2491740 w 2574222"/>
                <a:gd name="connsiteY2" fmla="*/ 2327910 h 2448638"/>
                <a:gd name="connsiteX3" fmla="*/ 2446020 w 2574222"/>
                <a:gd name="connsiteY3" fmla="*/ 2236470 h 2448638"/>
                <a:gd name="connsiteX4" fmla="*/ 2400300 w 2574222"/>
                <a:gd name="connsiteY4" fmla="*/ 2236470 h 2448638"/>
                <a:gd name="connsiteX5" fmla="*/ 2301240 w 2574222"/>
                <a:gd name="connsiteY5" fmla="*/ 2236470 h 2448638"/>
                <a:gd name="connsiteX6" fmla="*/ 2186940 w 2574222"/>
                <a:gd name="connsiteY6" fmla="*/ 2198370 h 2448638"/>
                <a:gd name="connsiteX7" fmla="*/ 2171700 w 2574222"/>
                <a:gd name="connsiteY7" fmla="*/ 2137410 h 2448638"/>
                <a:gd name="connsiteX8" fmla="*/ 2103120 w 2574222"/>
                <a:gd name="connsiteY8" fmla="*/ 2076450 h 2448638"/>
                <a:gd name="connsiteX9" fmla="*/ 2026920 w 2574222"/>
                <a:gd name="connsiteY9" fmla="*/ 2000250 h 2448638"/>
                <a:gd name="connsiteX10" fmla="*/ 1973580 w 2574222"/>
                <a:gd name="connsiteY10" fmla="*/ 1977390 h 2448638"/>
                <a:gd name="connsiteX11" fmla="*/ 2004060 w 2574222"/>
                <a:gd name="connsiteY11" fmla="*/ 1893570 h 2448638"/>
                <a:gd name="connsiteX12" fmla="*/ 2004060 w 2574222"/>
                <a:gd name="connsiteY12" fmla="*/ 1817370 h 2448638"/>
                <a:gd name="connsiteX13" fmla="*/ 1981200 w 2574222"/>
                <a:gd name="connsiteY13" fmla="*/ 1741170 h 2448638"/>
                <a:gd name="connsiteX14" fmla="*/ 1943100 w 2574222"/>
                <a:gd name="connsiteY14" fmla="*/ 1748790 h 2448638"/>
                <a:gd name="connsiteX15" fmla="*/ 1889760 w 2574222"/>
                <a:gd name="connsiteY15" fmla="*/ 1695450 h 2448638"/>
                <a:gd name="connsiteX16" fmla="*/ 1889760 w 2574222"/>
                <a:gd name="connsiteY16" fmla="*/ 1642110 h 2448638"/>
                <a:gd name="connsiteX17" fmla="*/ 1882140 w 2574222"/>
                <a:gd name="connsiteY17" fmla="*/ 1550670 h 2448638"/>
                <a:gd name="connsiteX18" fmla="*/ 1836420 w 2574222"/>
                <a:gd name="connsiteY18" fmla="*/ 1550670 h 2448638"/>
                <a:gd name="connsiteX19" fmla="*/ 1714500 w 2574222"/>
                <a:gd name="connsiteY19" fmla="*/ 1497330 h 2448638"/>
                <a:gd name="connsiteX20" fmla="*/ 1653540 w 2574222"/>
                <a:gd name="connsiteY20" fmla="*/ 1398270 h 2448638"/>
                <a:gd name="connsiteX21" fmla="*/ 1653540 w 2574222"/>
                <a:gd name="connsiteY21" fmla="*/ 1322070 h 2448638"/>
                <a:gd name="connsiteX22" fmla="*/ 1653540 w 2574222"/>
                <a:gd name="connsiteY22" fmla="*/ 1230630 h 2448638"/>
                <a:gd name="connsiteX23" fmla="*/ 1623060 w 2574222"/>
                <a:gd name="connsiteY23" fmla="*/ 1139190 h 2448638"/>
                <a:gd name="connsiteX24" fmla="*/ 1592580 w 2574222"/>
                <a:gd name="connsiteY24" fmla="*/ 1040130 h 2448638"/>
                <a:gd name="connsiteX25" fmla="*/ 1554480 w 2574222"/>
                <a:gd name="connsiteY25" fmla="*/ 902970 h 2448638"/>
                <a:gd name="connsiteX26" fmla="*/ 1524000 w 2574222"/>
                <a:gd name="connsiteY26" fmla="*/ 788670 h 2448638"/>
                <a:gd name="connsiteX27" fmla="*/ 1478280 w 2574222"/>
                <a:gd name="connsiteY27" fmla="*/ 674370 h 2448638"/>
                <a:gd name="connsiteX28" fmla="*/ 1386840 w 2574222"/>
                <a:gd name="connsiteY28" fmla="*/ 567690 h 2448638"/>
                <a:gd name="connsiteX29" fmla="*/ 1295400 w 2574222"/>
                <a:gd name="connsiteY29" fmla="*/ 537210 h 2448638"/>
                <a:gd name="connsiteX30" fmla="*/ 1272540 w 2574222"/>
                <a:gd name="connsiteY30" fmla="*/ 476250 h 2448638"/>
                <a:gd name="connsiteX31" fmla="*/ 1219200 w 2574222"/>
                <a:gd name="connsiteY31" fmla="*/ 430530 h 2448638"/>
                <a:gd name="connsiteX32" fmla="*/ 1158240 w 2574222"/>
                <a:gd name="connsiteY32" fmla="*/ 384810 h 2448638"/>
                <a:gd name="connsiteX33" fmla="*/ 1097280 w 2574222"/>
                <a:gd name="connsiteY33" fmla="*/ 430530 h 2448638"/>
                <a:gd name="connsiteX34" fmla="*/ 1021080 w 2574222"/>
                <a:gd name="connsiteY34" fmla="*/ 407670 h 2448638"/>
                <a:gd name="connsiteX35" fmla="*/ 937260 w 2574222"/>
                <a:gd name="connsiteY35" fmla="*/ 407670 h 2448638"/>
                <a:gd name="connsiteX36" fmla="*/ 937260 w 2574222"/>
                <a:gd name="connsiteY36" fmla="*/ 308610 h 2448638"/>
                <a:gd name="connsiteX37" fmla="*/ 838200 w 2574222"/>
                <a:gd name="connsiteY37" fmla="*/ 293370 h 2448638"/>
                <a:gd name="connsiteX38" fmla="*/ 712470 w 2574222"/>
                <a:gd name="connsiteY38" fmla="*/ 300990 h 2448638"/>
                <a:gd name="connsiteX39" fmla="*/ 609600 w 2574222"/>
                <a:gd name="connsiteY39" fmla="*/ 264795 h 2448638"/>
                <a:gd name="connsiteX40" fmla="*/ 501015 w 2574222"/>
                <a:gd name="connsiteY40" fmla="*/ 211455 h 2448638"/>
                <a:gd name="connsiteX41" fmla="*/ 365760 w 2574222"/>
                <a:gd name="connsiteY41" fmla="*/ 154305 h 2448638"/>
                <a:gd name="connsiteX42" fmla="*/ 196215 w 2574222"/>
                <a:gd name="connsiteY42" fmla="*/ 97155 h 2448638"/>
                <a:gd name="connsiteX43" fmla="*/ 0 w 2574222"/>
                <a:gd name="connsiteY43" fmla="*/ 0 h 2448638"/>
                <a:gd name="connsiteX0" fmla="*/ 2574222 w 2574222"/>
                <a:gd name="connsiteY0" fmla="*/ 2448638 h 2448638"/>
                <a:gd name="connsiteX1" fmla="*/ 2491740 w 2574222"/>
                <a:gd name="connsiteY1" fmla="*/ 2327910 h 2448638"/>
                <a:gd name="connsiteX2" fmla="*/ 2446020 w 2574222"/>
                <a:gd name="connsiteY2" fmla="*/ 2236470 h 2448638"/>
                <a:gd name="connsiteX3" fmla="*/ 2400300 w 2574222"/>
                <a:gd name="connsiteY3" fmla="*/ 2236470 h 2448638"/>
                <a:gd name="connsiteX4" fmla="*/ 2301240 w 2574222"/>
                <a:gd name="connsiteY4" fmla="*/ 2236470 h 2448638"/>
                <a:gd name="connsiteX5" fmla="*/ 2186940 w 2574222"/>
                <a:gd name="connsiteY5" fmla="*/ 2198370 h 2448638"/>
                <a:gd name="connsiteX6" fmla="*/ 2171700 w 2574222"/>
                <a:gd name="connsiteY6" fmla="*/ 2137410 h 2448638"/>
                <a:gd name="connsiteX7" fmla="*/ 2103120 w 2574222"/>
                <a:gd name="connsiteY7" fmla="*/ 2076450 h 2448638"/>
                <a:gd name="connsiteX8" fmla="*/ 2026920 w 2574222"/>
                <a:gd name="connsiteY8" fmla="*/ 2000250 h 2448638"/>
                <a:gd name="connsiteX9" fmla="*/ 1973580 w 2574222"/>
                <a:gd name="connsiteY9" fmla="*/ 1977390 h 2448638"/>
                <a:gd name="connsiteX10" fmla="*/ 2004060 w 2574222"/>
                <a:gd name="connsiteY10" fmla="*/ 1893570 h 2448638"/>
                <a:gd name="connsiteX11" fmla="*/ 2004060 w 2574222"/>
                <a:gd name="connsiteY11" fmla="*/ 1817370 h 2448638"/>
                <a:gd name="connsiteX12" fmla="*/ 1981200 w 2574222"/>
                <a:gd name="connsiteY12" fmla="*/ 1741170 h 2448638"/>
                <a:gd name="connsiteX13" fmla="*/ 1943100 w 2574222"/>
                <a:gd name="connsiteY13" fmla="*/ 1748790 h 2448638"/>
                <a:gd name="connsiteX14" fmla="*/ 1889760 w 2574222"/>
                <a:gd name="connsiteY14" fmla="*/ 1695450 h 2448638"/>
                <a:gd name="connsiteX15" fmla="*/ 1889760 w 2574222"/>
                <a:gd name="connsiteY15" fmla="*/ 1642110 h 2448638"/>
                <a:gd name="connsiteX16" fmla="*/ 1882140 w 2574222"/>
                <a:gd name="connsiteY16" fmla="*/ 1550670 h 2448638"/>
                <a:gd name="connsiteX17" fmla="*/ 1836420 w 2574222"/>
                <a:gd name="connsiteY17" fmla="*/ 1550670 h 2448638"/>
                <a:gd name="connsiteX18" fmla="*/ 1714500 w 2574222"/>
                <a:gd name="connsiteY18" fmla="*/ 1497330 h 2448638"/>
                <a:gd name="connsiteX19" fmla="*/ 1653540 w 2574222"/>
                <a:gd name="connsiteY19" fmla="*/ 1398270 h 2448638"/>
                <a:gd name="connsiteX20" fmla="*/ 1653540 w 2574222"/>
                <a:gd name="connsiteY20" fmla="*/ 1322070 h 2448638"/>
                <a:gd name="connsiteX21" fmla="*/ 1653540 w 2574222"/>
                <a:gd name="connsiteY21" fmla="*/ 1230630 h 2448638"/>
                <a:gd name="connsiteX22" fmla="*/ 1623060 w 2574222"/>
                <a:gd name="connsiteY22" fmla="*/ 1139190 h 2448638"/>
                <a:gd name="connsiteX23" fmla="*/ 1592580 w 2574222"/>
                <a:gd name="connsiteY23" fmla="*/ 1040130 h 2448638"/>
                <a:gd name="connsiteX24" fmla="*/ 1554480 w 2574222"/>
                <a:gd name="connsiteY24" fmla="*/ 902970 h 2448638"/>
                <a:gd name="connsiteX25" fmla="*/ 1524000 w 2574222"/>
                <a:gd name="connsiteY25" fmla="*/ 788670 h 2448638"/>
                <a:gd name="connsiteX26" fmla="*/ 1478280 w 2574222"/>
                <a:gd name="connsiteY26" fmla="*/ 674370 h 2448638"/>
                <a:gd name="connsiteX27" fmla="*/ 1386840 w 2574222"/>
                <a:gd name="connsiteY27" fmla="*/ 567690 h 2448638"/>
                <a:gd name="connsiteX28" fmla="*/ 1295400 w 2574222"/>
                <a:gd name="connsiteY28" fmla="*/ 537210 h 2448638"/>
                <a:gd name="connsiteX29" fmla="*/ 1272540 w 2574222"/>
                <a:gd name="connsiteY29" fmla="*/ 476250 h 2448638"/>
                <a:gd name="connsiteX30" fmla="*/ 1219200 w 2574222"/>
                <a:gd name="connsiteY30" fmla="*/ 430530 h 2448638"/>
                <a:gd name="connsiteX31" fmla="*/ 1158240 w 2574222"/>
                <a:gd name="connsiteY31" fmla="*/ 384810 h 2448638"/>
                <a:gd name="connsiteX32" fmla="*/ 1097280 w 2574222"/>
                <a:gd name="connsiteY32" fmla="*/ 430530 h 2448638"/>
                <a:gd name="connsiteX33" fmla="*/ 1021080 w 2574222"/>
                <a:gd name="connsiteY33" fmla="*/ 407670 h 2448638"/>
                <a:gd name="connsiteX34" fmla="*/ 937260 w 2574222"/>
                <a:gd name="connsiteY34" fmla="*/ 407670 h 2448638"/>
                <a:gd name="connsiteX35" fmla="*/ 937260 w 2574222"/>
                <a:gd name="connsiteY35" fmla="*/ 308610 h 2448638"/>
                <a:gd name="connsiteX36" fmla="*/ 838200 w 2574222"/>
                <a:gd name="connsiteY36" fmla="*/ 293370 h 2448638"/>
                <a:gd name="connsiteX37" fmla="*/ 712470 w 2574222"/>
                <a:gd name="connsiteY37" fmla="*/ 300990 h 2448638"/>
                <a:gd name="connsiteX38" fmla="*/ 609600 w 2574222"/>
                <a:gd name="connsiteY38" fmla="*/ 264795 h 2448638"/>
                <a:gd name="connsiteX39" fmla="*/ 501015 w 2574222"/>
                <a:gd name="connsiteY39" fmla="*/ 211455 h 2448638"/>
                <a:gd name="connsiteX40" fmla="*/ 365760 w 2574222"/>
                <a:gd name="connsiteY40" fmla="*/ 154305 h 2448638"/>
                <a:gd name="connsiteX41" fmla="*/ 196215 w 2574222"/>
                <a:gd name="connsiteY41" fmla="*/ 97155 h 2448638"/>
                <a:gd name="connsiteX42" fmla="*/ 0 w 2574222"/>
                <a:gd name="connsiteY42" fmla="*/ 0 h 2448638"/>
                <a:gd name="connsiteX0" fmla="*/ 2574222 w 2574222"/>
                <a:gd name="connsiteY0" fmla="*/ 2448638 h 2448638"/>
                <a:gd name="connsiteX1" fmla="*/ 2539321 w 2574222"/>
                <a:gd name="connsiteY1" fmla="*/ 2392796 h 2448638"/>
                <a:gd name="connsiteX2" fmla="*/ 2491740 w 2574222"/>
                <a:gd name="connsiteY2" fmla="*/ 2327910 h 2448638"/>
                <a:gd name="connsiteX3" fmla="*/ 2446020 w 2574222"/>
                <a:gd name="connsiteY3" fmla="*/ 2236470 h 2448638"/>
                <a:gd name="connsiteX4" fmla="*/ 2400300 w 2574222"/>
                <a:gd name="connsiteY4" fmla="*/ 2236470 h 2448638"/>
                <a:gd name="connsiteX5" fmla="*/ 2301240 w 2574222"/>
                <a:gd name="connsiteY5" fmla="*/ 2236470 h 2448638"/>
                <a:gd name="connsiteX6" fmla="*/ 2186940 w 2574222"/>
                <a:gd name="connsiteY6" fmla="*/ 2198370 h 2448638"/>
                <a:gd name="connsiteX7" fmla="*/ 2171700 w 2574222"/>
                <a:gd name="connsiteY7" fmla="*/ 2137410 h 2448638"/>
                <a:gd name="connsiteX8" fmla="*/ 2103120 w 2574222"/>
                <a:gd name="connsiteY8" fmla="*/ 2076450 h 2448638"/>
                <a:gd name="connsiteX9" fmla="*/ 2026920 w 2574222"/>
                <a:gd name="connsiteY9" fmla="*/ 2000250 h 2448638"/>
                <a:gd name="connsiteX10" fmla="*/ 1973580 w 2574222"/>
                <a:gd name="connsiteY10" fmla="*/ 1977390 h 2448638"/>
                <a:gd name="connsiteX11" fmla="*/ 2004060 w 2574222"/>
                <a:gd name="connsiteY11" fmla="*/ 1893570 h 2448638"/>
                <a:gd name="connsiteX12" fmla="*/ 2004060 w 2574222"/>
                <a:gd name="connsiteY12" fmla="*/ 1817370 h 2448638"/>
                <a:gd name="connsiteX13" fmla="*/ 1981200 w 2574222"/>
                <a:gd name="connsiteY13" fmla="*/ 1741170 h 2448638"/>
                <a:gd name="connsiteX14" fmla="*/ 1943100 w 2574222"/>
                <a:gd name="connsiteY14" fmla="*/ 1748790 h 2448638"/>
                <a:gd name="connsiteX15" fmla="*/ 1889760 w 2574222"/>
                <a:gd name="connsiteY15" fmla="*/ 1695450 h 2448638"/>
                <a:gd name="connsiteX16" fmla="*/ 1889760 w 2574222"/>
                <a:gd name="connsiteY16" fmla="*/ 1642110 h 2448638"/>
                <a:gd name="connsiteX17" fmla="*/ 1882140 w 2574222"/>
                <a:gd name="connsiteY17" fmla="*/ 1550670 h 2448638"/>
                <a:gd name="connsiteX18" fmla="*/ 1836420 w 2574222"/>
                <a:gd name="connsiteY18" fmla="*/ 1550670 h 2448638"/>
                <a:gd name="connsiteX19" fmla="*/ 1714500 w 2574222"/>
                <a:gd name="connsiteY19" fmla="*/ 1497330 h 2448638"/>
                <a:gd name="connsiteX20" fmla="*/ 1653540 w 2574222"/>
                <a:gd name="connsiteY20" fmla="*/ 1398270 h 2448638"/>
                <a:gd name="connsiteX21" fmla="*/ 1653540 w 2574222"/>
                <a:gd name="connsiteY21" fmla="*/ 1322070 h 2448638"/>
                <a:gd name="connsiteX22" fmla="*/ 1653540 w 2574222"/>
                <a:gd name="connsiteY22" fmla="*/ 1230630 h 2448638"/>
                <a:gd name="connsiteX23" fmla="*/ 1623060 w 2574222"/>
                <a:gd name="connsiteY23" fmla="*/ 1139190 h 2448638"/>
                <a:gd name="connsiteX24" fmla="*/ 1592580 w 2574222"/>
                <a:gd name="connsiteY24" fmla="*/ 1040130 h 2448638"/>
                <a:gd name="connsiteX25" fmla="*/ 1554480 w 2574222"/>
                <a:gd name="connsiteY25" fmla="*/ 902970 h 2448638"/>
                <a:gd name="connsiteX26" fmla="*/ 1524000 w 2574222"/>
                <a:gd name="connsiteY26" fmla="*/ 788670 h 2448638"/>
                <a:gd name="connsiteX27" fmla="*/ 1478280 w 2574222"/>
                <a:gd name="connsiteY27" fmla="*/ 674370 h 2448638"/>
                <a:gd name="connsiteX28" fmla="*/ 1386840 w 2574222"/>
                <a:gd name="connsiteY28" fmla="*/ 567690 h 2448638"/>
                <a:gd name="connsiteX29" fmla="*/ 1295400 w 2574222"/>
                <a:gd name="connsiteY29" fmla="*/ 537210 h 2448638"/>
                <a:gd name="connsiteX30" fmla="*/ 1272540 w 2574222"/>
                <a:gd name="connsiteY30" fmla="*/ 476250 h 2448638"/>
                <a:gd name="connsiteX31" fmla="*/ 1219200 w 2574222"/>
                <a:gd name="connsiteY31" fmla="*/ 430530 h 2448638"/>
                <a:gd name="connsiteX32" fmla="*/ 1158240 w 2574222"/>
                <a:gd name="connsiteY32" fmla="*/ 384810 h 2448638"/>
                <a:gd name="connsiteX33" fmla="*/ 1097280 w 2574222"/>
                <a:gd name="connsiteY33" fmla="*/ 430530 h 2448638"/>
                <a:gd name="connsiteX34" fmla="*/ 1021080 w 2574222"/>
                <a:gd name="connsiteY34" fmla="*/ 407670 h 2448638"/>
                <a:gd name="connsiteX35" fmla="*/ 937260 w 2574222"/>
                <a:gd name="connsiteY35" fmla="*/ 407670 h 2448638"/>
                <a:gd name="connsiteX36" fmla="*/ 937260 w 2574222"/>
                <a:gd name="connsiteY36" fmla="*/ 308610 h 2448638"/>
                <a:gd name="connsiteX37" fmla="*/ 838200 w 2574222"/>
                <a:gd name="connsiteY37" fmla="*/ 293370 h 2448638"/>
                <a:gd name="connsiteX38" fmla="*/ 712470 w 2574222"/>
                <a:gd name="connsiteY38" fmla="*/ 300990 h 2448638"/>
                <a:gd name="connsiteX39" fmla="*/ 609600 w 2574222"/>
                <a:gd name="connsiteY39" fmla="*/ 264795 h 2448638"/>
                <a:gd name="connsiteX40" fmla="*/ 501015 w 2574222"/>
                <a:gd name="connsiteY40" fmla="*/ 211455 h 2448638"/>
                <a:gd name="connsiteX41" fmla="*/ 365760 w 2574222"/>
                <a:gd name="connsiteY41" fmla="*/ 154305 h 2448638"/>
                <a:gd name="connsiteX42" fmla="*/ 196215 w 2574222"/>
                <a:gd name="connsiteY42" fmla="*/ 97155 h 2448638"/>
                <a:gd name="connsiteX43" fmla="*/ 0 w 2574222"/>
                <a:gd name="connsiteY43" fmla="*/ 0 h 2448638"/>
                <a:gd name="connsiteX0" fmla="*/ 2539321 w 2539321"/>
                <a:gd name="connsiteY0" fmla="*/ 2392796 h 2392796"/>
                <a:gd name="connsiteX1" fmla="*/ 2491740 w 2539321"/>
                <a:gd name="connsiteY1" fmla="*/ 2327910 h 2392796"/>
                <a:gd name="connsiteX2" fmla="*/ 2446020 w 2539321"/>
                <a:gd name="connsiteY2" fmla="*/ 2236470 h 2392796"/>
                <a:gd name="connsiteX3" fmla="*/ 2400300 w 2539321"/>
                <a:gd name="connsiteY3" fmla="*/ 2236470 h 2392796"/>
                <a:gd name="connsiteX4" fmla="*/ 2301240 w 2539321"/>
                <a:gd name="connsiteY4" fmla="*/ 2236470 h 2392796"/>
                <a:gd name="connsiteX5" fmla="*/ 2186940 w 2539321"/>
                <a:gd name="connsiteY5" fmla="*/ 2198370 h 2392796"/>
                <a:gd name="connsiteX6" fmla="*/ 2171700 w 2539321"/>
                <a:gd name="connsiteY6" fmla="*/ 2137410 h 2392796"/>
                <a:gd name="connsiteX7" fmla="*/ 2103120 w 2539321"/>
                <a:gd name="connsiteY7" fmla="*/ 2076450 h 2392796"/>
                <a:gd name="connsiteX8" fmla="*/ 2026920 w 2539321"/>
                <a:gd name="connsiteY8" fmla="*/ 2000250 h 2392796"/>
                <a:gd name="connsiteX9" fmla="*/ 1973580 w 2539321"/>
                <a:gd name="connsiteY9" fmla="*/ 1977390 h 2392796"/>
                <a:gd name="connsiteX10" fmla="*/ 2004060 w 2539321"/>
                <a:gd name="connsiteY10" fmla="*/ 1893570 h 2392796"/>
                <a:gd name="connsiteX11" fmla="*/ 2004060 w 2539321"/>
                <a:gd name="connsiteY11" fmla="*/ 1817370 h 2392796"/>
                <a:gd name="connsiteX12" fmla="*/ 1981200 w 2539321"/>
                <a:gd name="connsiteY12" fmla="*/ 1741170 h 2392796"/>
                <a:gd name="connsiteX13" fmla="*/ 1943100 w 2539321"/>
                <a:gd name="connsiteY13" fmla="*/ 1748790 h 2392796"/>
                <a:gd name="connsiteX14" fmla="*/ 1889760 w 2539321"/>
                <a:gd name="connsiteY14" fmla="*/ 1695450 h 2392796"/>
                <a:gd name="connsiteX15" fmla="*/ 1889760 w 2539321"/>
                <a:gd name="connsiteY15" fmla="*/ 1642110 h 2392796"/>
                <a:gd name="connsiteX16" fmla="*/ 1882140 w 2539321"/>
                <a:gd name="connsiteY16" fmla="*/ 1550670 h 2392796"/>
                <a:gd name="connsiteX17" fmla="*/ 1836420 w 2539321"/>
                <a:gd name="connsiteY17" fmla="*/ 1550670 h 2392796"/>
                <a:gd name="connsiteX18" fmla="*/ 1714500 w 2539321"/>
                <a:gd name="connsiteY18" fmla="*/ 1497330 h 2392796"/>
                <a:gd name="connsiteX19" fmla="*/ 1653540 w 2539321"/>
                <a:gd name="connsiteY19" fmla="*/ 1398270 h 2392796"/>
                <a:gd name="connsiteX20" fmla="*/ 1653540 w 2539321"/>
                <a:gd name="connsiteY20" fmla="*/ 1322070 h 2392796"/>
                <a:gd name="connsiteX21" fmla="*/ 1653540 w 2539321"/>
                <a:gd name="connsiteY21" fmla="*/ 1230630 h 2392796"/>
                <a:gd name="connsiteX22" fmla="*/ 1623060 w 2539321"/>
                <a:gd name="connsiteY22" fmla="*/ 1139190 h 2392796"/>
                <a:gd name="connsiteX23" fmla="*/ 1592580 w 2539321"/>
                <a:gd name="connsiteY23" fmla="*/ 1040130 h 2392796"/>
                <a:gd name="connsiteX24" fmla="*/ 1554480 w 2539321"/>
                <a:gd name="connsiteY24" fmla="*/ 902970 h 2392796"/>
                <a:gd name="connsiteX25" fmla="*/ 1524000 w 2539321"/>
                <a:gd name="connsiteY25" fmla="*/ 788670 h 2392796"/>
                <a:gd name="connsiteX26" fmla="*/ 1478280 w 2539321"/>
                <a:gd name="connsiteY26" fmla="*/ 674370 h 2392796"/>
                <a:gd name="connsiteX27" fmla="*/ 1386840 w 2539321"/>
                <a:gd name="connsiteY27" fmla="*/ 567690 h 2392796"/>
                <a:gd name="connsiteX28" fmla="*/ 1295400 w 2539321"/>
                <a:gd name="connsiteY28" fmla="*/ 537210 h 2392796"/>
                <a:gd name="connsiteX29" fmla="*/ 1272540 w 2539321"/>
                <a:gd name="connsiteY29" fmla="*/ 476250 h 2392796"/>
                <a:gd name="connsiteX30" fmla="*/ 1219200 w 2539321"/>
                <a:gd name="connsiteY30" fmla="*/ 430530 h 2392796"/>
                <a:gd name="connsiteX31" fmla="*/ 1158240 w 2539321"/>
                <a:gd name="connsiteY31" fmla="*/ 384810 h 2392796"/>
                <a:gd name="connsiteX32" fmla="*/ 1097280 w 2539321"/>
                <a:gd name="connsiteY32" fmla="*/ 430530 h 2392796"/>
                <a:gd name="connsiteX33" fmla="*/ 1021080 w 2539321"/>
                <a:gd name="connsiteY33" fmla="*/ 407670 h 2392796"/>
                <a:gd name="connsiteX34" fmla="*/ 937260 w 2539321"/>
                <a:gd name="connsiteY34" fmla="*/ 407670 h 2392796"/>
                <a:gd name="connsiteX35" fmla="*/ 937260 w 2539321"/>
                <a:gd name="connsiteY35" fmla="*/ 308610 h 2392796"/>
                <a:gd name="connsiteX36" fmla="*/ 838200 w 2539321"/>
                <a:gd name="connsiteY36" fmla="*/ 293370 h 2392796"/>
                <a:gd name="connsiteX37" fmla="*/ 712470 w 2539321"/>
                <a:gd name="connsiteY37" fmla="*/ 300990 h 2392796"/>
                <a:gd name="connsiteX38" fmla="*/ 609600 w 2539321"/>
                <a:gd name="connsiteY38" fmla="*/ 264795 h 2392796"/>
                <a:gd name="connsiteX39" fmla="*/ 501015 w 2539321"/>
                <a:gd name="connsiteY39" fmla="*/ 211455 h 2392796"/>
                <a:gd name="connsiteX40" fmla="*/ 365760 w 2539321"/>
                <a:gd name="connsiteY40" fmla="*/ 154305 h 2392796"/>
                <a:gd name="connsiteX41" fmla="*/ 196215 w 2539321"/>
                <a:gd name="connsiteY41" fmla="*/ 97155 h 2392796"/>
                <a:gd name="connsiteX42" fmla="*/ 0 w 2539321"/>
                <a:gd name="connsiteY42" fmla="*/ 0 h 2392796"/>
                <a:gd name="connsiteX0" fmla="*/ 2539321 w 2539321"/>
                <a:gd name="connsiteY0" fmla="*/ 2392796 h 2392796"/>
                <a:gd name="connsiteX1" fmla="*/ 2446020 w 2539321"/>
                <a:gd name="connsiteY1" fmla="*/ 2236470 h 2392796"/>
                <a:gd name="connsiteX2" fmla="*/ 2400300 w 2539321"/>
                <a:gd name="connsiteY2" fmla="*/ 2236470 h 2392796"/>
                <a:gd name="connsiteX3" fmla="*/ 2301240 w 2539321"/>
                <a:gd name="connsiteY3" fmla="*/ 2236470 h 2392796"/>
                <a:gd name="connsiteX4" fmla="*/ 2186940 w 2539321"/>
                <a:gd name="connsiteY4" fmla="*/ 2198370 h 2392796"/>
                <a:gd name="connsiteX5" fmla="*/ 2171700 w 2539321"/>
                <a:gd name="connsiteY5" fmla="*/ 2137410 h 2392796"/>
                <a:gd name="connsiteX6" fmla="*/ 2103120 w 2539321"/>
                <a:gd name="connsiteY6" fmla="*/ 2076450 h 2392796"/>
                <a:gd name="connsiteX7" fmla="*/ 2026920 w 2539321"/>
                <a:gd name="connsiteY7" fmla="*/ 2000250 h 2392796"/>
                <a:gd name="connsiteX8" fmla="*/ 1973580 w 2539321"/>
                <a:gd name="connsiteY8" fmla="*/ 1977390 h 2392796"/>
                <a:gd name="connsiteX9" fmla="*/ 2004060 w 2539321"/>
                <a:gd name="connsiteY9" fmla="*/ 1893570 h 2392796"/>
                <a:gd name="connsiteX10" fmla="*/ 2004060 w 2539321"/>
                <a:gd name="connsiteY10" fmla="*/ 1817370 h 2392796"/>
                <a:gd name="connsiteX11" fmla="*/ 1981200 w 2539321"/>
                <a:gd name="connsiteY11" fmla="*/ 1741170 h 2392796"/>
                <a:gd name="connsiteX12" fmla="*/ 1943100 w 2539321"/>
                <a:gd name="connsiteY12" fmla="*/ 1748790 h 2392796"/>
                <a:gd name="connsiteX13" fmla="*/ 1889760 w 2539321"/>
                <a:gd name="connsiteY13" fmla="*/ 1695450 h 2392796"/>
                <a:gd name="connsiteX14" fmla="*/ 1889760 w 2539321"/>
                <a:gd name="connsiteY14" fmla="*/ 1642110 h 2392796"/>
                <a:gd name="connsiteX15" fmla="*/ 1882140 w 2539321"/>
                <a:gd name="connsiteY15" fmla="*/ 1550670 h 2392796"/>
                <a:gd name="connsiteX16" fmla="*/ 1836420 w 2539321"/>
                <a:gd name="connsiteY16" fmla="*/ 1550670 h 2392796"/>
                <a:gd name="connsiteX17" fmla="*/ 1714500 w 2539321"/>
                <a:gd name="connsiteY17" fmla="*/ 1497330 h 2392796"/>
                <a:gd name="connsiteX18" fmla="*/ 1653540 w 2539321"/>
                <a:gd name="connsiteY18" fmla="*/ 1398270 h 2392796"/>
                <a:gd name="connsiteX19" fmla="*/ 1653540 w 2539321"/>
                <a:gd name="connsiteY19" fmla="*/ 1322070 h 2392796"/>
                <a:gd name="connsiteX20" fmla="*/ 1653540 w 2539321"/>
                <a:gd name="connsiteY20" fmla="*/ 1230630 h 2392796"/>
                <a:gd name="connsiteX21" fmla="*/ 1623060 w 2539321"/>
                <a:gd name="connsiteY21" fmla="*/ 1139190 h 2392796"/>
                <a:gd name="connsiteX22" fmla="*/ 1592580 w 2539321"/>
                <a:gd name="connsiteY22" fmla="*/ 1040130 h 2392796"/>
                <a:gd name="connsiteX23" fmla="*/ 1554480 w 2539321"/>
                <a:gd name="connsiteY23" fmla="*/ 902970 h 2392796"/>
                <a:gd name="connsiteX24" fmla="*/ 1524000 w 2539321"/>
                <a:gd name="connsiteY24" fmla="*/ 788670 h 2392796"/>
                <a:gd name="connsiteX25" fmla="*/ 1478280 w 2539321"/>
                <a:gd name="connsiteY25" fmla="*/ 674370 h 2392796"/>
                <a:gd name="connsiteX26" fmla="*/ 1386840 w 2539321"/>
                <a:gd name="connsiteY26" fmla="*/ 567690 h 2392796"/>
                <a:gd name="connsiteX27" fmla="*/ 1295400 w 2539321"/>
                <a:gd name="connsiteY27" fmla="*/ 537210 h 2392796"/>
                <a:gd name="connsiteX28" fmla="*/ 1272540 w 2539321"/>
                <a:gd name="connsiteY28" fmla="*/ 476250 h 2392796"/>
                <a:gd name="connsiteX29" fmla="*/ 1219200 w 2539321"/>
                <a:gd name="connsiteY29" fmla="*/ 430530 h 2392796"/>
                <a:gd name="connsiteX30" fmla="*/ 1158240 w 2539321"/>
                <a:gd name="connsiteY30" fmla="*/ 384810 h 2392796"/>
                <a:gd name="connsiteX31" fmla="*/ 1097280 w 2539321"/>
                <a:gd name="connsiteY31" fmla="*/ 430530 h 2392796"/>
                <a:gd name="connsiteX32" fmla="*/ 1021080 w 2539321"/>
                <a:gd name="connsiteY32" fmla="*/ 407670 h 2392796"/>
                <a:gd name="connsiteX33" fmla="*/ 937260 w 2539321"/>
                <a:gd name="connsiteY33" fmla="*/ 407670 h 2392796"/>
                <a:gd name="connsiteX34" fmla="*/ 937260 w 2539321"/>
                <a:gd name="connsiteY34" fmla="*/ 308610 h 2392796"/>
                <a:gd name="connsiteX35" fmla="*/ 838200 w 2539321"/>
                <a:gd name="connsiteY35" fmla="*/ 293370 h 2392796"/>
                <a:gd name="connsiteX36" fmla="*/ 712470 w 2539321"/>
                <a:gd name="connsiteY36" fmla="*/ 300990 h 2392796"/>
                <a:gd name="connsiteX37" fmla="*/ 609600 w 2539321"/>
                <a:gd name="connsiteY37" fmla="*/ 264795 h 2392796"/>
                <a:gd name="connsiteX38" fmla="*/ 501015 w 2539321"/>
                <a:gd name="connsiteY38" fmla="*/ 211455 h 2392796"/>
                <a:gd name="connsiteX39" fmla="*/ 365760 w 2539321"/>
                <a:gd name="connsiteY39" fmla="*/ 154305 h 2392796"/>
                <a:gd name="connsiteX40" fmla="*/ 196215 w 2539321"/>
                <a:gd name="connsiteY40" fmla="*/ 97155 h 2392796"/>
                <a:gd name="connsiteX41" fmla="*/ 0 w 2539321"/>
                <a:gd name="connsiteY41" fmla="*/ 0 h 2392796"/>
                <a:gd name="connsiteX0" fmla="*/ 2446020 w 2446020"/>
                <a:gd name="connsiteY0" fmla="*/ 2236470 h 2239292"/>
                <a:gd name="connsiteX1" fmla="*/ 2400300 w 2446020"/>
                <a:gd name="connsiteY1" fmla="*/ 2236470 h 2239292"/>
                <a:gd name="connsiteX2" fmla="*/ 2301240 w 2446020"/>
                <a:gd name="connsiteY2" fmla="*/ 2236470 h 2239292"/>
                <a:gd name="connsiteX3" fmla="*/ 2186940 w 2446020"/>
                <a:gd name="connsiteY3" fmla="*/ 2198370 h 2239292"/>
                <a:gd name="connsiteX4" fmla="*/ 2171700 w 2446020"/>
                <a:gd name="connsiteY4" fmla="*/ 2137410 h 2239292"/>
                <a:gd name="connsiteX5" fmla="*/ 2103120 w 2446020"/>
                <a:gd name="connsiteY5" fmla="*/ 2076450 h 2239292"/>
                <a:gd name="connsiteX6" fmla="*/ 2026920 w 2446020"/>
                <a:gd name="connsiteY6" fmla="*/ 2000250 h 2239292"/>
                <a:gd name="connsiteX7" fmla="*/ 1973580 w 2446020"/>
                <a:gd name="connsiteY7" fmla="*/ 1977390 h 2239292"/>
                <a:gd name="connsiteX8" fmla="*/ 2004060 w 2446020"/>
                <a:gd name="connsiteY8" fmla="*/ 1893570 h 2239292"/>
                <a:gd name="connsiteX9" fmla="*/ 2004060 w 2446020"/>
                <a:gd name="connsiteY9" fmla="*/ 1817370 h 2239292"/>
                <a:gd name="connsiteX10" fmla="*/ 1981200 w 2446020"/>
                <a:gd name="connsiteY10" fmla="*/ 1741170 h 2239292"/>
                <a:gd name="connsiteX11" fmla="*/ 1943100 w 2446020"/>
                <a:gd name="connsiteY11" fmla="*/ 1748790 h 2239292"/>
                <a:gd name="connsiteX12" fmla="*/ 1889760 w 2446020"/>
                <a:gd name="connsiteY12" fmla="*/ 1695450 h 2239292"/>
                <a:gd name="connsiteX13" fmla="*/ 1889760 w 2446020"/>
                <a:gd name="connsiteY13" fmla="*/ 1642110 h 2239292"/>
                <a:gd name="connsiteX14" fmla="*/ 1882140 w 2446020"/>
                <a:gd name="connsiteY14" fmla="*/ 1550670 h 2239292"/>
                <a:gd name="connsiteX15" fmla="*/ 1836420 w 2446020"/>
                <a:gd name="connsiteY15" fmla="*/ 1550670 h 2239292"/>
                <a:gd name="connsiteX16" fmla="*/ 1714500 w 2446020"/>
                <a:gd name="connsiteY16" fmla="*/ 1497330 h 2239292"/>
                <a:gd name="connsiteX17" fmla="*/ 1653540 w 2446020"/>
                <a:gd name="connsiteY17" fmla="*/ 1398270 h 2239292"/>
                <a:gd name="connsiteX18" fmla="*/ 1653540 w 2446020"/>
                <a:gd name="connsiteY18" fmla="*/ 1322070 h 2239292"/>
                <a:gd name="connsiteX19" fmla="*/ 1653540 w 2446020"/>
                <a:gd name="connsiteY19" fmla="*/ 1230630 h 2239292"/>
                <a:gd name="connsiteX20" fmla="*/ 1623060 w 2446020"/>
                <a:gd name="connsiteY20" fmla="*/ 1139190 h 2239292"/>
                <a:gd name="connsiteX21" fmla="*/ 1592580 w 2446020"/>
                <a:gd name="connsiteY21" fmla="*/ 1040130 h 2239292"/>
                <a:gd name="connsiteX22" fmla="*/ 1554480 w 2446020"/>
                <a:gd name="connsiteY22" fmla="*/ 902970 h 2239292"/>
                <a:gd name="connsiteX23" fmla="*/ 1524000 w 2446020"/>
                <a:gd name="connsiteY23" fmla="*/ 788670 h 2239292"/>
                <a:gd name="connsiteX24" fmla="*/ 1478280 w 2446020"/>
                <a:gd name="connsiteY24" fmla="*/ 674370 h 2239292"/>
                <a:gd name="connsiteX25" fmla="*/ 1386840 w 2446020"/>
                <a:gd name="connsiteY25" fmla="*/ 567690 h 2239292"/>
                <a:gd name="connsiteX26" fmla="*/ 1295400 w 2446020"/>
                <a:gd name="connsiteY26" fmla="*/ 537210 h 2239292"/>
                <a:gd name="connsiteX27" fmla="*/ 1272540 w 2446020"/>
                <a:gd name="connsiteY27" fmla="*/ 476250 h 2239292"/>
                <a:gd name="connsiteX28" fmla="*/ 1219200 w 2446020"/>
                <a:gd name="connsiteY28" fmla="*/ 430530 h 2239292"/>
                <a:gd name="connsiteX29" fmla="*/ 1158240 w 2446020"/>
                <a:gd name="connsiteY29" fmla="*/ 384810 h 2239292"/>
                <a:gd name="connsiteX30" fmla="*/ 1097280 w 2446020"/>
                <a:gd name="connsiteY30" fmla="*/ 430530 h 2239292"/>
                <a:gd name="connsiteX31" fmla="*/ 1021080 w 2446020"/>
                <a:gd name="connsiteY31" fmla="*/ 407670 h 2239292"/>
                <a:gd name="connsiteX32" fmla="*/ 937260 w 2446020"/>
                <a:gd name="connsiteY32" fmla="*/ 407670 h 2239292"/>
                <a:gd name="connsiteX33" fmla="*/ 937260 w 2446020"/>
                <a:gd name="connsiteY33" fmla="*/ 308610 h 2239292"/>
                <a:gd name="connsiteX34" fmla="*/ 838200 w 2446020"/>
                <a:gd name="connsiteY34" fmla="*/ 293370 h 2239292"/>
                <a:gd name="connsiteX35" fmla="*/ 712470 w 2446020"/>
                <a:gd name="connsiteY35" fmla="*/ 300990 h 2239292"/>
                <a:gd name="connsiteX36" fmla="*/ 609600 w 2446020"/>
                <a:gd name="connsiteY36" fmla="*/ 264795 h 2239292"/>
                <a:gd name="connsiteX37" fmla="*/ 501015 w 2446020"/>
                <a:gd name="connsiteY37" fmla="*/ 211455 h 2239292"/>
                <a:gd name="connsiteX38" fmla="*/ 365760 w 2446020"/>
                <a:gd name="connsiteY38" fmla="*/ 154305 h 2239292"/>
                <a:gd name="connsiteX39" fmla="*/ 196215 w 2446020"/>
                <a:gd name="connsiteY39" fmla="*/ 97155 h 2239292"/>
                <a:gd name="connsiteX40" fmla="*/ 0 w 2446020"/>
                <a:gd name="connsiteY40" fmla="*/ 0 h 2239292"/>
                <a:gd name="connsiteX0" fmla="*/ 2400300 w 2400300"/>
                <a:gd name="connsiteY0" fmla="*/ 2236470 h 2239292"/>
                <a:gd name="connsiteX1" fmla="*/ 2301240 w 2400300"/>
                <a:gd name="connsiteY1" fmla="*/ 2236470 h 2239292"/>
                <a:gd name="connsiteX2" fmla="*/ 2186940 w 2400300"/>
                <a:gd name="connsiteY2" fmla="*/ 2198370 h 2239292"/>
                <a:gd name="connsiteX3" fmla="*/ 2171700 w 2400300"/>
                <a:gd name="connsiteY3" fmla="*/ 2137410 h 2239292"/>
                <a:gd name="connsiteX4" fmla="*/ 2103120 w 2400300"/>
                <a:gd name="connsiteY4" fmla="*/ 2076450 h 2239292"/>
                <a:gd name="connsiteX5" fmla="*/ 2026920 w 2400300"/>
                <a:gd name="connsiteY5" fmla="*/ 2000250 h 2239292"/>
                <a:gd name="connsiteX6" fmla="*/ 1973580 w 2400300"/>
                <a:gd name="connsiteY6" fmla="*/ 1977390 h 2239292"/>
                <a:gd name="connsiteX7" fmla="*/ 2004060 w 2400300"/>
                <a:gd name="connsiteY7" fmla="*/ 1893570 h 2239292"/>
                <a:gd name="connsiteX8" fmla="*/ 2004060 w 2400300"/>
                <a:gd name="connsiteY8" fmla="*/ 1817370 h 2239292"/>
                <a:gd name="connsiteX9" fmla="*/ 1981200 w 2400300"/>
                <a:gd name="connsiteY9" fmla="*/ 1741170 h 2239292"/>
                <a:gd name="connsiteX10" fmla="*/ 1943100 w 2400300"/>
                <a:gd name="connsiteY10" fmla="*/ 1748790 h 2239292"/>
                <a:gd name="connsiteX11" fmla="*/ 1889760 w 2400300"/>
                <a:gd name="connsiteY11" fmla="*/ 1695450 h 2239292"/>
                <a:gd name="connsiteX12" fmla="*/ 1889760 w 2400300"/>
                <a:gd name="connsiteY12" fmla="*/ 1642110 h 2239292"/>
                <a:gd name="connsiteX13" fmla="*/ 1882140 w 2400300"/>
                <a:gd name="connsiteY13" fmla="*/ 1550670 h 2239292"/>
                <a:gd name="connsiteX14" fmla="*/ 1836420 w 2400300"/>
                <a:gd name="connsiteY14" fmla="*/ 1550670 h 2239292"/>
                <a:gd name="connsiteX15" fmla="*/ 1714500 w 2400300"/>
                <a:gd name="connsiteY15" fmla="*/ 1497330 h 2239292"/>
                <a:gd name="connsiteX16" fmla="*/ 1653540 w 2400300"/>
                <a:gd name="connsiteY16" fmla="*/ 1398270 h 2239292"/>
                <a:gd name="connsiteX17" fmla="*/ 1653540 w 2400300"/>
                <a:gd name="connsiteY17" fmla="*/ 1322070 h 2239292"/>
                <a:gd name="connsiteX18" fmla="*/ 1653540 w 2400300"/>
                <a:gd name="connsiteY18" fmla="*/ 1230630 h 2239292"/>
                <a:gd name="connsiteX19" fmla="*/ 1623060 w 2400300"/>
                <a:gd name="connsiteY19" fmla="*/ 1139190 h 2239292"/>
                <a:gd name="connsiteX20" fmla="*/ 1592580 w 2400300"/>
                <a:gd name="connsiteY20" fmla="*/ 1040130 h 2239292"/>
                <a:gd name="connsiteX21" fmla="*/ 1554480 w 2400300"/>
                <a:gd name="connsiteY21" fmla="*/ 902970 h 2239292"/>
                <a:gd name="connsiteX22" fmla="*/ 1524000 w 2400300"/>
                <a:gd name="connsiteY22" fmla="*/ 788670 h 2239292"/>
                <a:gd name="connsiteX23" fmla="*/ 1478280 w 2400300"/>
                <a:gd name="connsiteY23" fmla="*/ 674370 h 2239292"/>
                <a:gd name="connsiteX24" fmla="*/ 1386840 w 2400300"/>
                <a:gd name="connsiteY24" fmla="*/ 567690 h 2239292"/>
                <a:gd name="connsiteX25" fmla="*/ 1295400 w 2400300"/>
                <a:gd name="connsiteY25" fmla="*/ 537210 h 2239292"/>
                <a:gd name="connsiteX26" fmla="*/ 1272540 w 2400300"/>
                <a:gd name="connsiteY26" fmla="*/ 476250 h 2239292"/>
                <a:gd name="connsiteX27" fmla="*/ 1219200 w 2400300"/>
                <a:gd name="connsiteY27" fmla="*/ 430530 h 2239292"/>
                <a:gd name="connsiteX28" fmla="*/ 1158240 w 2400300"/>
                <a:gd name="connsiteY28" fmla="*/ 384810 h 2239292"/>
                <a:gd name="connsiteX29" fmla="*/ 1097280 w 2400300"/>
                <a:gd name="connsiteY29" fmla="*/ 430530 h 2239292"/>
                <a:gd name="connsiteX30" fmla="*/ 1021080 w 2400300"/>
                <a:gd name="connsiteY30" fmla="*/ 407670 h 2239292"/>
                <a:gd name="connsiteX31" fmla="*/ 937260 w 2400300"/>
                <a:gd name="connsiteY31" fmla="*/ 407670 h 2239292"/>
                <a:gd name="connsiteX32" fmla="*/ 937260 w 2400300"/>
                <a:gd name="connsiteY32" fmla="*/ 308610 h 2239292"/>
                <a:gd name="connsiteX33" fmla="*/ 838200 w 2400300"/>
                <a:gd name="connsiteY33" fmla="*/ 293370 h 2239292"/>
                <a:gd name="connsiteX34" fmla="*/ 712470 w 2400300"/>
                <a:gd name="connsiteY34" fmla="*/ 300990 h 2239292"/>
                <a:gd name="connsiteX35" fmla="*/ 609600 w 2400300"/>
                <a:gd name="connsiteY35" fmla="*/ 264795 h 2239292"/>
                <a:gd name="connsiteX36" fmla="*/ 501015 w 2400300"/>
                <a:gd name="connsiteY36" fmla="*/ 211455 h 2239292"/>
                <a:gd name="connsiteX37" fmla="*/ 365760 w 2400300"/>
                <a:gd name="connsiteY37" fmla="*/ 154305 h 2239292"/>
                <a:gd name="connsiteX38" fmla="*/ 196215 w 2400300"/>
                <a:gd name="connsiteY38" fmla="*/ 97155 h 2239292"/>
                <a:gd name="connsiteX39" fmla="*/ 0 w 2400300"/>
                <a:gd name="connsiteY39" fmla="*/ 0 h 2239292"/>
                <a:gd name="connsiteX0" fmla="*/ 2301240 w 2301240"/>
                <a:gd name="connsiteY0" fmla="*/ 2236470 h 2236470"/>
                <a:gd name="connsiteX1" fmla="*/ 2186940 w 2301240"/>
                <a:gd name="connsiteY1" fmla="*/ 2198370 h 2236470"/>
                <a:gd name="connsiteX2" fmla="*/ 2171700 w 2301240"/>
                <a:gd name="connsiteY2" fmla="*/ 2137410 h 2236470"/>
                <a:gd name="connsiteX3" fmla="*/ 2103120 w 2301240"/>
                <a:gd name="connsiteY3" fmla="*/ 2076450 h 2236470"/>
                <a:gd name="connsiteX4" fmla="*/ 2026920 w 2301240"/>
                <a:gd name="connsiteY4" fmla="*/ 2000250 h 2236470"/>
                <a:gd name="connsiteX5" fmla="*/ 1973580 w 2301240"/>
                <a:gd name="connsiteY5" fmla="*/ 1977390 h 2236470"/>
                <a:gd name="connsiteX6" fmla="*/ 2004060 w 2301240"/>
                <a:gd name="connsiteY6" fmla="*/ 1893570 h 2236470"/>
                <a:gd name="connsiteX7" fmla="*/ 2004060 w 2301240"/>
                <a:gd name="connsiteY7" fmla="*/ 1817370 h 2236470"/>
                <a:gd name="connsiteX8" fmla="*/ 1981200 w 2301240"/>
                <a:gd name="connsiteY8" fmla="*/ 1741170 h 2236470"/>
                <a:gd name="connsiteX9" fmla="*/ 1943100 w 2301240"/>
                <a:gd name="connsiteY9" fmla="*/ 1748790 h 2236470"/>
                <a:gd name="connsiteX10" fmla="*/ 1889760 w 2301240"/>
                <a:gd name="connsiteY10" fmla="*/ 1695450 h 2236470"/>
                <a:gd name="connsiteX11" fmla="*/ 1889760 w 2301240"/>
                <a:gd name="connsiteY11" fmla="*/ 1642110 h 2236470"/>
                <a:gd name="connsiteX12" fmla="*/ 1882140 w 2301240"/>
                <a:gd name="connsiteY12" fmla="*/ 1550670 h 2236470"/>
                <a:gd name="connsiteX13" fmla="*/ 1836420 w 2301240"/>
                <a:gd name="connsiteY13" fmla="*/ 1550670 h 2236470"/>
                <a:gd name="connsiteX14" fmla="*/ 1714500 w 2301240"/>
                <a:gd name="connsiteY14" fmla="*/ 1497330 h 2236470"/>
                <a:gd name="connsiteX15" fmla="*/ 1653540 w 2301240"/>
                <a:gd name="connsiteY15" fmla="*/ 1398270 h 2236470"/>
                <a:gd name="connsiteX16" fmla="*/ 1653540 w 2301240"/>
                <a:gd name="connsiteY16" fmla="*/ 1322070 h 2236470"/>
                <a:gd name="connsiteX17" fmla="*/ 1653540 w 2301240"/>
                <a:gd name="connsiteY17" fmla="*/ 1230630 h 2236470"/>
                <a:gd name="connsiteX18" fmla="*/ 1623060 w 2301240"/>
                <a:gd name="connsiteY18" fmla="*/ 1139190 h 2236470"/>
                <a:gd name="connsiteX19" fmla="*/ 1592580 w 2301240"/>
                <a:gd name="connsiteY19" fmla="*/ 1040130 h 2236470"/>
                <a:gd name="connsiteX20" fmla="*/ 1554480 w 2301240"/>
                <a:gd name="connsiteY20" fmla="*/ 902970 h 2236470"/>
                <a:gd name="connsiteX21" fmla="*/ 1524000 w 2301240"/>
                <a:gd name="connsiteY21" fmla="*/ 788670 h 2236470"/>
                <a:gd name="connsiteX22" fmla="*/ 1478280 w 2301240"/>
                <a:gd name="connsiteY22" fmla="*/ 674370 h 2236470"/>
                <a:gd name="connsiteX23" fmla="*/ 1386840 w 2301240"/>
                <a:gd name="connsiteY23" fmla="*/ 567690 h 2236470"/>
                <a:gd name="connsiteX24" fmla="*/ 1295400 w 2301240"/>
                <a:gd name="connsiteY24" fmla="*/ 537210 h 2236470"/>
                <a:gd name="connsiteX25" fmla="*/ 1272540 w 2301240"/>
                <a:gd name="connsiteY25" fmla="*/ 476250 h 2236470"/>
                <a:gd name="connsiteX26" fmla="*/ 1219200 w 2301240"/>
                <a:gd name="connsiteY26" fmla="*/ 430530 h 2236470"/>
                <a:gd name="connsiteX27" fmla="*/ 1158240 w 2301240"/>
                <a:gd name="connsiteY27" fmla="*/ 384810 h 2236470"/>
                <a:gd name="connsiteX28" fmla="*/ 1097280 w 2301240"/>
                <a:gd name="connsiteY28" fmla="*/ 430530 h 2236470"/>
                <a:gd name="connsiteX29" fmla="*/ 1021080 w 2301240"/>
                <a:gd name="connsiteY29" fmla="*/ 407670 h 2236470"/>
                <a:gd name="connsiteX30" fmla="*/ 937260 w 2301240"/>
                <a:gd name="connsiteY30" fmla="*/ 407670 h 2236470"/>
                <a:gd name="connsiteX31" fmla="*/ 937260 w 2301240"/>
                <a:gd name="connsiteY31" fmla="*/ 308610 h 2236470"/>
                <a:gd name="connsiteX32" fmla="*/ 838200 w 2301240"/>
                <a:gd name="connsiteY32" fmla="*/ 293370 h 2236470"/>
                <a:gd name="connsiteX33" fmla="*/ 712470 w 2301240"/>
                <a:gd name="connsiteY33" fmla="*/ 300990 h 2236470"/>
                <a:gd name="connsiteX34" fmla="*/ 609600 w 2301240"/>
                <a:gd name="connsiteY34" fmla="*/ 264795 h 2236470"/>
                <a:gd name="connsiteX35" fmla="*/ 501015 w 2301240"/>
                <a:gd name="connsiteY35" fmla="*/ 211455 h 2236470"/>
                <a:gd name="connsiteX36" fmla="*/ 365760 w 2301240"/>
                <a:gd name="connsiteY36" fmla="*/ 154305 h 2236470"/>
                <a:gd name="connsiteX37" fmla="*/ 196215 w 2301240"/>
                <a:gd name="connsiteY37" fmla="*/ 97155 h 2236470"/>
                <a:gd name="connsiteX38" fmla="*/ 0 w 2301240"/>
                <a:gd name="connsiteY38" fmla="*/ 0 h 2236470"/>
                <a:gd name="connsiteX0" fmla="*/ 2186940 w 2186940"/>
                <a:gd name="connsiteY0" fmla="*/ 2198370 h 2198370"/>
                <a:gd name="connsiteX1" fmla="*/ 2171700 w 2186940"/>
                <a:gd name="connsiteY1" fmla="*/ 2137410 h 2198370"/>
                <a:gd name="connsiteX2" fmla="*/ 2103120 w 2186940"/>
                <a:gd name="connsiteY2" fmla="*/ 2076450 h 2198370"/>
                <a:gd name="connsiteX3" fmla="*/ 2026920 w 2186940"/>
                <a:gd name="connsiteY3" fmla="*/ 2000250 h 2198370"/>
                <a:gd name="connsiteX4" fmla="*/ 1973580 w 2186940"/>
                <a:gd name="connsiteY4" fmla="*/ 1977390 h 2198370"/>
                <a:gd name="connsiteX5" fmla="*/ 2004060 w 2186940"/>
                <a:gd name="connsiteY5" fmla="*/ 1893570 h 2198370"/>
                <a:gd name="connsiteX6" fmla="*/ 2004060 w 2186940"/>
                <a:gd name="connsiteY6" fmla="*/ 1817370 h 2198370"/>
                <a:gd name="connsiteX7" fmla="*/ 1981200 w 2186940"/>
                <a:gd name="connsiteY7" fmla="*/ 1741170 h 2198370"/>
                <a:gd name="connsiteX8" fmla="*/ 1943100 w 2186940"/>
                <a:gd name="connsiteY8" fmla="*/ 1748790 h 2198370"/>
                <a:gd name="connsiteX9" fmla="*/ 1889760 w 2186940"/>
                <a:gd name="connsiteY9" fmla="*/ 1695450 h 2198370"/>
                <a:gd name="connsiteX10" fmla="*/ 1889760 w 2186940"/>
                <a:gd name="connsiteY10" fmla="*/ 1642110 h 2198370"/>
                <a:gd name="connsiteX11" fmla="*/ 1882140 w 2186940"/>
                <a:gd name="connsiteY11" fmla="*/ 1550670 h 2198370"/>
                <a:gd name="connsiteX12" fmla="*/ 1836420 w 2186940"/>
                <a:gd name="connsiteY12" fmla="*/ 1550670 h 2198370"/>
                <a:gd name="connsiteX13" fmla="*/ 1714500 w 2186940"/>
                <a:gd name="connsiteY13" fmla="*/ 1497330 h 2198370"/>
                <a:gd name="connsiteX14" fmla="*/ 1653540 w 2186940"/>
                <a:gd name="connsiteY14" fmla="*/ 1398270 h 2198370"/>
                <a:gd name="connsiteX15" fmla="*/ 1653540 w 2186940"/>
                <a:gd name="connsiteY15" fmla="*/ 1322070 h 2198370"/>
                <a:gd name="connsiteX16" fmla="*/ 1653540 w 2186940"/>
                <a:gd name="connsiteY16" fmla="*/ 1230630 h 2198370"/>
                <a:gd name="connsiteX17" fmla="*/ 1623060 w 2186940"/>
                <a:gd name="connsiteY17" fmla="*/ 1139190 h 2198370"/>
                <a:gd name="connsiteX18" fmla="*/ 1592580 w 2186940"/>
                <a:gd name="connsiteY18" fmla="*/ 1040130 h 2198370"/>
                <a:gd name="connsiteX19" fmla="*/ 1554480 w 2186940"/>
                <a:gd name="connsiteY19" fmla="*/ 902970 h 2198370"/>
                <a:gd name="connsiteX20" fmla="*/ 1524000 w 2186940"/>
                <a:gd name="connsiteY20" fmla="*/ 788670 h 2198370"/>
                <a:gd name="connsiteX21" fmla="*/ 1478280 w 2186940"/>
                <a:gd name="connsiteY21" fmla="*/ 674370 h 2198370"/>
                <a:gd name="connsiteX22" fmla="*/ 1386840 w 2186940"/>
                <a:gd name="connsiteY22" fmla="*/ 567690 h 2198370"/>
                <a:gd name="connsiteX23" fmla="*/ 1295400 w 2186940"/>
                <a:gd name="connsiteY23" fmla="*/ 537210 h 2198370"/>
                <a:gd name="connsiteX24" fmla="*/ 1272540 w 2186940"/>
                <a:gd name="connsiteY24" fmla="*/ 476250 h 2198370"/>
                <a:gd name="connsiteX25" fmla="*/ 1219200 w 2186940"/>
                <a:gd name="connsiteY25" fmla="*/ 430530 h 2198370"/>
                <a:gd name="connsiteX26" fmla="*/ 1158240 w 2186940"/>
                <a:gd name="connsiteY26" fmla="*/ 384810 h 2198370"/>
                <a:gd name="connsiteX27" fmla="*/ 1097280 w 2186940"/>
                <a:gd name="connsiteY27" fmla="*/ 430530 h 2198370"/>
                <a:gd name="connsiteX28" fmla="*/ 1021080 w 2186940"/>
                <a:gd name="connsiteY28" fmla="*/ 407670 h 2198370"/>
                <a:gd name="connsiteX29" fmla="*/ 937260 w 2186940"/>
                <a:gd name="connsiteY29" fmla="*/ 407670 h 2198370"/>
                <a:gd name="connsiteX30" fmla="*/ 937260 w 2186940"/>
                <a:gd name="connsiteY30" fmla="*/ 308610 h 2198370"/>
                <a:gd name="connsiteX31" fmla="*/ 838200 w 2186940"/>
                <a:gd name="connsiteY31" fmla="*/ 293370 h 2198370"/>
                <a:gd name="connsiteX32" fmla="*/ 712470 w 2186940"/>
                <a:gd name="connsiteY32" fmla="*/ 300990 h 2198370"/>
                <a:gd name="connsiteX33" fmla="*/ 609600 w 2186940"/>
                <a:gd name="connsiteY33" fmla="*/ 264795 h 2198370"/>
                <a:gd name="connsiteX34" fmla="*/ 501015 w 2186940"/>
                <a:gd name="connsiteY34" fmla="*/ 211455 h 2198370"/>
                <a:gd name="connsiteX35" fmla="*/ 365760 w 2186940"/>
                <a:gd name="connsiteY35" fmla="*/ 154305 h 2198370"/>
                <a:gd name="connsiteX36" fmla="*/ 196215 w 2186940"/>
                <a:gd name="connsiteY36" fmla="*/ 97155 h 2198370"/>
                <a:gd name="connsiteX37" fmla="*/ 0 w 2186940"/>
                <a:gd name="connsiteY37" fmla="*/ 0 h 2198370"/>
                <a:gd name="connsiteX0" fmla="*/ 2171700 w 2171700"/>
                <a:gd name="connsiteY0" fmla="*/ 2137410 h 2137410"/>
                <a:gd name="connsiteX1" fmla="*/ 2103120 w 2171700"/>
                <a:gd name="connsiteY1" fmla="*/ 2076450 h 2137410"/>
                <a:gd name="connsiteX2" fmla="*/ 2026920 w 2171700"/>
                <a:gd name="connsiteY2" fmla="*/ 2000250 h 2137410"/>
                <a:gd name="connsiteX3" fmla="*/ 1973580 w 2171700"/>
                <a:gd name="connsiteY3" fmla="*/ 1977390 h 2137410"/>
                <a:gd name="connsiteX4" fmla="*/ 2004060 w 2171700"/>
                <a:gd name="connsiteY4" fmla="*/ 1893570 h 2137410"/>
                <a:gd name="connsiteX5" fmla="*/ 2004060 w 2171700"/>
                <a:gd name="connsiteY5" fmla="*/ 1817370 h 2137410"/>
                <a:gd name="connsiteX6" fmla="*/ 1981200 w 2171700"/>
                <a:gd name="connsiteY6" fmla="*/ 1741170 h 2137410"/>
                <a:gd name="connsiteX7" fmla="*/ 1943100 w 2171700"/>
                <a:gd name="connsiteY7" fmla="*/ 1748790 h 2137410"/>
                <a:gd name="connsiteX8" fmla="*/ 1889760 w 2171700"/>
                <a:gd name="connsiteY8" fmla="*/ 1695450 h 2137410"/>
                <a:gd name="connsiteX9" fmla="*/ 1889760 w 2171700"/>
                <a:gd name="connsiteY9" fmla="*/ 1642110 h 2137410"/>
                <a:gd name="connsiteX10" fmla="*/ 1882140 w 2171700"/>
                <a:gd name="connsiteY10" fmla="*/ 1550670 h 2137410"/>
                <a:gd name="connsiteX11" fmla="*/ 1836420 w 2171700"/>
                <a:gd name="connsiteY11" fmla="*/ 1550670 h 2137410"/>
                <a:gd name="connsiteX12" fmla="*/ 1714500 w 2171700"/>
                <a:gd name="connsiteY12" fmla="*/ 1497330 h 2137410"/>
                <a:gd name="connsiteX13" fmla="*/ 1653540 w 2171700"/>
                <a:gd name="connsiteY13" fmla="*/ 1398270 h 2137410"/>
                <a:gd name="connsiteX14" fmla="*/ 1653540 w 2171700"/>
                <a:gd name="connsiteY14" fmla="*/ 1322070 h 2137410"/>
                <a:gd name="connsiteX15" fmla="*/ 1653540 w 2171700"/>
                <a:gd name="connsiteY15" fmla="*/ 1230630 h 2137410"/>
                <a:gd name="connsiteX16" fmla="*/ 1623060 w 2171700"/>
                <a:gd name="connsiteY16" fmla="*/ 1139190 h 2137410"/>
                <a:gd name="connsiteX17" fmla="*/ 1592580 w 2171700"/>
                <a:gd name="connsiteY17" fmla="*/ 1040130 h 2137410"/>
                <a:gd name="connsiteX18" fmla="*/ 1554480 w 2171700"/>
                <a:gd name="connsiteY18" fmla="*/ 902970 h 2137410"/>
                <a:gd name="connsiteX19" fmla="*/ 1524000 w 2171700"/>
                <a:gd name="connsiteY19" fmla="*/ 788670 h 2137410"/>
                <a:gd name="connsiteX20" fmla="*/ 1478280 w 2171700"/>
                <a:gd name="connsiteY20" fmla="*/ 674370 h 2137410"/>
                <a:gd name="connsiteX21" fmla="*/ 1386840 w 2171700"/>
                <a:gd name="connsiteY21" fmla="*/ 567690 h 2137410"/>
                <a:gd name="connsiteX22" fmla="*/ 1295400 w 2171700"/>
                <a:gd name="connsiteY22" fmla="*/ 537210 h 2137410"/>
                <a:gd name="connsiteX23" fmla="*/ 1272540 w 2171700"/>
                <a:gd name="connsiteY23" fmla="*/ 476250 h 2137410"/>
                <a:gd name="connsiteX24" fmla="*/ 1219200 w 2171700"/>
                <a:gd name="connsiteY24" fmla="*/ 430530 h 2137410"/>
                <a:gd name="connsiteX25" fmla="*/ 1158240 w 2171700"/>
                <a:gd name="connsiteY25" fmla="*/ 384810 h 2137410"/>
                <a:gd name="connsiteX26" fmla="*/ 1097280 w 2171700"/>
                <a:gd name="connsiteY26" fmla="*/ 430530 h 2137410"/>
                <a:gd name="connsiteX27" fmla="*/ 1021080 w 2171700"/>
                <a:gd name="connsiteY27" fmla="*/ 407670 h 2137410"/>
                <a:gd name="connsiteX28" fmla="*/ 937260 w 2171700"/>
                <a:gd name="connsiteY28" fmla="*/ 407670 h 2137410"/>
                <a:gd name="connsiteX29" fmla="*/ 937260 w 2171700"/>
                <a:gd name="connsiteY29" fmla="*/ 308610 h 2137410"/>
                <a:gd name="connsiteX30" fmla="*/ 838200 w 2171700"/>
                <a:gd name="connsiteY30" fmla="*/ 293370 h 2137410"/>
                <a:gd name="connsiteX31" fmla="*/ 712470 w 2171700"/>
                <a:gd name="connsiteY31" fmla="*/ 300990 h 2137410"/>
                <a:gd name="connsiteX32" fmla="*/ 609600 w 2171700"/>
                <a:gd name="connsiteY32" fmla="*/ 264795 h 2137410"/>
                <a:gd name="connsiteX33" fmla="*/ 501015 w 2171700"/>
                <a:gd name="connsiteY33" fmla="*/ 211455 h 2137410"/>
                <a:gd name="connsiteX34" fmla="*/ 365760 w 2171700"/>
                <a:gd name="connsiteY34" fmla="*/ 154305 h 2137410"/>
                <a:gd name="connsiteX35" fmla="*/ 196215 w 2171700"/>
                <a:gd name="connsiteY35" fmla="*/ 97155 h 2137410"/>
                <a:gd name="connsiteX36" fmla="*/ 0 w 2171700"/>
                <a:gd name="connsiteY36" fmla="*/ 0 h 2137410"/>
                <a:gd name="connsiteX0" fmla="*/ 2103120 w 2103120"/>
                <a:gd name="connsiteY0" fmla="*/ 2076450 h 2076450"/>
                <a:gd name="connsiteX1" fmla="*/ 2026920 w 2103120"/>
                <a:gd name="connsiteY1" fmla="*/ 2000250 h 2076450"/>
                <a:gd name="connsiteX2" fmla="*/ 1973580 w 2103120"/>
                <a:gd name="connsiteY2" fmla="*/ 1977390 h 2076450"/>
                <a:gd name="connsiteX3" fmla="*/ 2004060 w 2103120"/>
                <a:gd name="connsiteY3" fmla="*/ 1893570 h 2076450"/>
                <a:gd name="connsiteX4" fmla="*/ 2004060 w 2103120"/>
                <a:gd name="connsiteY4" fmla="*/ 1817370 h 2076450"/>
                <a:gd name="connsiteX5" fmla="*/ 1981200 w 2103120"/>
                <a:gd name="connsiteY5" fmla="*/ 1741170 h 2076450"/>
                <a:gd name="connsiteX6" fmla="*/ 1943100 w 2103120"/>
                <a:gd name="connsiteY6" fmla="*/ 1748790 h 2076450"/>
                <a:gd name="connsiteX7" fmla="*/ 1889760 w 2103120"/>
                <a:gd name="connsiteY7" fmla="*/ 1695450 h 2076450"/>
                <a:gd name="connsiteX8" fmla="*/ 1889760 w 2103120"/>
                <a:gd name="connsiteY8" fmla="*/ 1642110 h 2076450"/>
                <a:gd name="connsiteX9" fmla="*/ 1882140 w 2103120"/>
                <a:gd name="connsiteY9" fmla="*/ 1550670 h 2076450"/>
                <a:gd name="connsiteX10" fmla="*/ 1836420 w 2103120"/>
                <a:gd name="connsiteY10" fmla="*/ 1550670 h 2076450"/>
                <a:gd name="connsiteX11" fmla="*/ 1714500 w 2103120"/>
                <a:gd name="connsiteY11" fmla="*/ 1497330 h 2076450"/>
                <a:gd name="connsiteX12" fmla="*/ 1653540 w 2103120"/>
                <a:gd name="connsiteY12" fmla="*/ 1398270 h 2076450"/>
                <a:gd name="connsiteX13" fmla="*/ 1653540 w 2103120"/>
                <a:gd name="connsiteY13" fmla="*/ 1322070 h 2076450"/>
                <a:gd name="connsiteX14" fmla="*/ 1653540 w 2103120"/>
                <a:gd name="connsiteY14" fmla="*/ 1230630 h 2076450"/>
                <a:gd name="connsiteX15" fmla="*/ 1623060 w 2103120"/>
                <a:gd name="connsiteY15" fmla="*/ 1139190 h 2076450"/>
                <a:gd name="connsiteX16" fmla="*/ 1592580 w 2103120"/>
                <a:gd name="connsiteY16" fmla="*/ 1040130 h 2076450"/>
                <a:gd name="connsiteX17" fmla="*/ 1554480 w 2103120"/>
                <a:gd name="connsiteY17" fmla="*/ 902970 h 2076450"/>
                <a:gd name="connsiteX18" fmla="*/ 1524000 w 2103120"/>
                <a:gd name="connsiteY18" fmla="*/ 788670 h 2076450"/>
                <a:gd name="connsiteX19" fmla="*/ 1478280 w 2103120"/>
                <a:gd name="connsiteY19" fmla="*/ 674370 h 2076450"/>
                <a:gd name="connsiteX20" fmla="*/ 1386840 w 2103120"/>
                <a:gd name="connsiteY20" fmla="*/ 567690 h 2076450"/>
                <a:gd name="connsiteX21" fmla="*/ 1295400 w 2103120"/>
                <a:gd name="connsiteY21" fmla="*/ 537210 h 2076450"/>
                <a:gd name="connsiteX22" fmla="*/ 1272540 w 2103120"/>
                <a:gd name="connsiteY22" fmla="*/ 476250 h 2076450"/>
                <a:gd name="connsiteX23" fmla="*/ 1219200 w 2103120"/>
                <a:gd name="connsiteY23" fmla="*/ 430530 h 2076450"/>
                <a:gd name="connsiteX24" fmla="*/ 1158240 w 2103120"/>
                <a:gd name="connsiteY24" fmla="*/ 384810 h 2076450"/>
                <a:gd name="connsiteX25" fmla="*/ 1097280 w 2103120"/>
                <a:gd name="connsiteY25" fmla="*/ 430530 h 2076450"/>
                <a:gd name="connsiteX26" fmla="*/ 1021080 w 2103120"/>
                <a:gd name="connsiteY26" fmla="*/ 407670 h 2076450"/>
                <a:gd name="connsiteX27" fmla="*/ 937260 w 2103120"/>
                <a:gd name="connsiteY27" fmla="*/ 407670 h 2076450"/>
                <a:gd name="connsiteX28" fmla="*/ 937260 w 2103120"/>
                <a:gd name="connsiteY28" fmla="*/ 308610 h 2076450"/>
                <a:gd name="connsiteX29" fmla="*/ 838200 w 2103120"/>
                <a:gd name="connsiteY29" fmla="*/ 293370 h 2076450"/>
                <a:gd name="connsiteX30" fmla="*/ 712470 w 2103120"/>
                <a:gd name="connsiteY30" fmla="*/ 300990 h 2076450"/>
                <a:gd name="connsiteX31" fmla="*/ 609600 w 2103120"/>
                <a:gd name="connsiteY31" fmla="*/ 264795 h 2076450"/>
                <a:gd name="connsiteX32" fmla="*/ 501015 w 2103120"/>
                <a:gd name="connsiteY32" fmla="*/ 211455 h 2076450"/>
                <a:gd name="connsiteX33" fmla="*/ 365760 w 2103120"/>
                <a:gd name="connsiteY33" fmla="*/ 154305 h 2076450"/>
                <a:gd name="connsiteX34" fmla="*/ 196215 w 2103120"/>
                <a:gd name="connsiteY34" fmla="*/ 97155 h 2076450"/>
                <a:gd name="connsiteX35" fmla="*/ 0 w 2103120"/>
                <a:gd name="connsiteY35" fmla="*/ 0 h 2076450"/>
                <a:gd name="connsiteX0" fmla="*/ 2026920 w 2026920"/>
                <a:gd name="connsiteY0" fmla="*/ 2000250 h 2000250"/>
                <a:gd name="connsiteX1" fmla="*/ 1973580 w 2026920"/>
                <a:gd name="connsiteY1" fmla="*/ 1977390 h 2000250"/>
                <a:gd name="connsiteX2" fmla="*/ 2004060 w 2026920"/>
                <a:gd name="connsiteY2" fmla="*/ 1893570 h 2000250"/>
                <a:gd name="connsiteX3" fmla="*/ 2004060 w 2026920"/>
                <a:gd name="connsiteY3" fmla="*/ 1817370 h 2000250"/>
                <a:gd name="connsiteX4" fmla="*/ 1981200 w 2026920"/>
                <a:gd name="connsiteY4" fmla="*/ 1741170 h 2000250"/>
                <a:gd name="connsiteX5" fmla="*/ 1943100 w 2026920"/>
                <a:gd name="connsiteY5" fmla="*/ 1748790 h 2000250"/>
                <a:gd name="connsiteX6" fmla="*/ 1889760 w 2026920"/>
                <a:gd name="connsiteY6" fmla="*/ 1695450 h 2000250"/>
                <a:gd name="connsiteX7" fmla="*/ 1889760 w 2026920"/>
                <a:gd name="connsiteY7" fmla="*/ 1642110 h 2000250"/>
                <a:gd name="connsiteX8" fmla="*/ 1882140 w 2026920"/>
                <a:gd name="connsiteY8" fmla="*/ 1550670 h 2000250"/>
                <a:gd name="connsiteX9" fmla="*/ 1836420 w 2026920"/>
                <a:gd name="connsiteY9" fmla="*/ 1550670 h 2000250"/>
                <a:gd name="connsiteX10" fmla="*/ 1714500 w 2026920"/>
                <a:gd name="connsiteY10" fmla="*/ 1497330 h 2000250"/>
                <a:gd name="connsiteX11" fmla="*/ 1653540 w 2026920"/>
                <a:gd name="connsiteY11" fmla="*/ 1398270 h 2000250"/>
                <a:gd name="connsiteX12" fmla="*/ 1653540 w 2026920"/>
                <a:gd name="connsiteY12" fmla="*/ 1322070 h 2000250"/>
                <a:gd name="connsiteX13" fmla="*/ 1653540 w 2026920"/>
                <a:gd name="connsiteY13" fmla="*/ 1230630 h 2000250"/>
                <a:gd name="connsiteX14" fmla="*/ 1623060 w 2026920"/>
                <a:gd name="connsiteY14" fmla="*/ 1139190 h 2000250"/>
                <a:gd name="connsiteX15" fmla="*/ 1592580 w 2026920"/>
                <a:gd name="connsiteY15" fmla="*/ 1040130 h 2000250"/>
                <a:gd name="connsiteX16" fmla="*/ 1554480 w 2026920"/>
                <a:gd name="connsiteY16" fmla="*/ 902970 h 2000250"/>
                <a:gd name="connsiteX17" fmla="*/ 1524000 w 2026920"/>
                <a:gd name="connsiteY17" fmla="*/ 788670 h 2000250"/>
                <a:gd name="connsiteX18" fmla="*/ 1478280 w 2026920"/>
                <a:gd name="connsiteY18" fmla="*/ 674370 h 2000250"/>
                <a:gd name="connsiteX19" fmla="*/ 1386840 w 2026920"/>
                <a:gd name="connsiteY19" fmla="*/ 567690 h 2000250"/>
                <a:gd name="connsiteX20" fmla="*/ 1295400 w 2026920"/>
                <a:gd name="connsiteY20" fmla="*/ 537210 h 2000250"/>
                <a:gd name="connsiteX21" fmla="*/ 1272540 w 2026920"/>
                <a:gd name="connsiteY21" fmla="*/ 476250 h 2000250"/>
                <a:gd name="connsiteX22" fmla="*/ 1219200 w 2026920"/>
                <a:gd name="connsiteY22" fmla="*/ 430530 h 2000250"/>
                <a:gd name="connsiteX23" fmla="*/ 1158240 w 2026920"/>
                <a:gd name="connsiteY23" fmla="*/ 384810 h 2000250"/>
                <a:gd name="connsiteX24" fmla="*/ 1097280 w 2026920"/>
                <a:gd name="connsiteY24" fmla="*/ 430530 h 2000250"/>
                <a:gd name="connsiteX25" fmla="*/ 1021080 w 2026920"/>
                <a:gd name="connsiteY25" fmla="*/ 407670 h 2000250"/>
                <a:gd name="connsiteX26" fmla="*/ 937260 w 2026920"/>
                <a:gd name="connsiteY26" fmla="*/ 407670 h 2000250"/>
                <a:gd name="connsiteX27" fmla="*/ 937260 w 2026920"/>
                <a:gd name="connsiteY27" fmla="*/ 308610 h 2000250"/>
                <a:gd name="connsiteX28" fmla="*/ 838200 w 2026920"/>
                <a:gd name="connsiteY28" fmla="*/ 293370 h 2000250"/>
                <a:gd name="connsiteX29" fmla="*/ 712470 w 2026920"/>
                <a:gd name="connsiteY29" fmla="*/ 300990 h 2000250"/>
                <a:gd name="connsiteX30" fmla="*/ 609600 w 2026920"/>
                <a:gd name="connsiteY30" fmla="*/ 264795 h 2000250"/>
                <a:gd name="connsiteX31" fmla="*/ 501015 w 2026920"/>
                <a:gd name="connsiteY31" fmla="*/ 211455 h 2000250"/>
                <a:gd name="connsiteX32" fmla="*/ 365760 w 2026920"/>
                <a:gd name="connsiteY32" fmla="*/ 154305 h 2000250"/>
                <a:gd name="connsiteX33" fmla="*/ 196215 w 2026920"/>
                <a:gd name="connsiteY33" fmla="*/ 97155 h 2000250"/>
                <a:gd name="connsiteX34" fmla="*/ 0 w 2026920"/>
                <a:gd name="connsiteY34" fmla="*/ 0 h 2000250"/>
                <a:gd name="connsiteX0" fmla="*/ 1973580 w 2007410"/>
                <a:gd name="connsiteY0" fmla="*/ 1977390 h 1977390"/>
                <a:gd name="connsiteX1" fmla="*/ 2004060 w 2007410"/>
                <a:gd name="connsiteY1" fmla="*/ 1893570 h 1977390"/>
                <a:gd name="connsiteX2" fmla="*/ 2004060 w 2007410"/>
                <a:gd name="connsiteY2" fmla="*/ 1817370 h 1977390"/>
                <a:gd name="connsiteX3" fmla="*/ 1981200 w 2007410"/>
                <a:gd name="connsiteY3" fmla="*/ 1741170 h 1977390"/>
                <a:gd name="connsiteX4" fmla="*/ 1943100 w 2007410"/>
                <a:gd name="connsiteY4" fmla="*/ 1748790 h 1977390"/>
                <a:gd name="connsiteX5" fmla="*/ 1889760 w 2007410"/>
                <a:gd name="connsiteY5" fmla="*/ 1695450 h 1977390"/>
                <a:gd name="connsiteX6" fmla="*/ 1889760 w 2007410"/>
                <a:gd name="connsiteY6" fmla="*/ 1642110 h 1977390"/>
                <a:gd name="connsiteX7" fmla="*/ 1882140 w 2007410"/>
                <a:gd name="connsiteY7" fmla="*/ 1550670 h 1977390"/>
                <a:gd name="connsiteX8" fmla="*/ 1836420 w 2007410"/>
                <a:gd name="connsiteY8" fmla="*/ 1550670 h 1977390"/>
                <a:gd name="connsiteX9" fmla="*/ 1714500 w 2007410"/>
                <a:gd name="connsiteY9" fmla="*/ 1497330 h 1977390"/>
                <a:gd name="connsiteX10" fmla="*/ 1653540 w 2007410"/>
                <a:gd name="connsiteY10" fmla="*/ 1398270 h 1977390"/>
                <a:gd name="connsiteX11" fmla="*/ 1653540 w 2007410"/>
                <a:gd name="connsiteY11" fmla="*/ 1322070 h 1977390"/>
                <a:gd name="connsiteX12" fmla="*/ 1653540 w 2007410"/>
                <a:gd name="connsiteY12" fmla="*/ 1230630 h 1977390"/>
                <a:gd name="connsiteX13" fmla="*/ 1623060 w 2007410"/>
                <a:gd name="connsiteY13" fmla="*/ 1139190 h 1977390"/>
                <a:gd name="connsiteX14" fmla="*/ 1592580 w 2007410"/>
                <a:gd name="connsiteY14" fmla="*/ 1040130 h 1977390"/>
                <a:gd name="connsiteX15" fmla="*/ 1554480 w 2007410"/>
                <a:gd name="connsiteY15" fmla="*/ 902970 h 1977390"/>
                <a:gd name="connsiteX16" fmla="*/ 1524000 w 2007410"/>
                <a:gd name="connsiteY16" fmla="*/ 788670 h 1977390"/>
                <a:gd name="connsiteX17" fmla="*/ 1478280 w 2007410"/>
                <a:gd name="connsiteY17" fmla="*/ 674370 h 1977390"/>
                <a:gd name="connsiteX18" fmla="*/ 1386840 w 2007410"/>
                <a:gd name="connsiteY18" fmla="*/ 567690 h 1977390"/>
                <a:gd name="connsiteX19" fmla="*/ 1295400 w 2007410"/>
                <a:gd name="connsiteY19" fmla="*/ 537210 h 1977390"/>
                <a:gd name="connsiteX20" fmla="*/ 1272540 w 2007410"/>
                <a:gd name="connsiteY20" fmla="*/ 476250 h 1977390"/>
                <a:gd name="connsiteX21" fmla="*/ 1219200 w 2007410"/>
                <a:gd name="connsiteY21" fmla="*/ 430530 h 1977390"/>
                <a:gd name="connsiteX22" fmla="*/ 1158240 w 2007410"/>
                <a:gd name="connsiteY22" fmla="*/ 384810 h 1977390"/>
                <a:gd name="connsiteX23" fmla="*/ 1097280 w 2007410"/>
                <a:gd name="connsiteY23" fmla="*/ 430530 h 1977390"/>
                <a:gd name="connsiteX24" fmla="*/ 1021080 w 2007410"/>
                <a:gd name="connsiteY24" fmla="*/ 407670 h 1977390"/>
                <a:gd name="connsiteX25" fmla="*/ 937260 w 2007410"/>
                <a:gd name="connsiteY25" fmla="*/ 407670 h 1977390"/>
                <a:gd name="connsiteX26" fmla="*/ 937260 w 2007410"/>
                <a:gd name="connsiteY26" fmla="*/ 308610 h 1977390"/>
                <a:gd name="connsiteX27" fmla="*/ 838200 w 2007410"/>
                <a:gd name="connsiteY27" fmla="*/ 293370 h 1977390"/>
                <a:gd name="connsiteX28" fmla="*/ 712470 w 2007410"/>
                <a:gd name="connsiteY28" fmla="*/ 300990 h 1977390"/>
                <a:gd name="connsiteX29" fmla="*/ 609600 w 2007410"/>
                <a:gd name="connsiteY29" fmla="*/ 264795 h 1977390"/>
                <a:gd name="connsiteX30" fmla="*/ 501015 w 2007410"/>
                <a:gd name="connsiteY30" fmla="*/ 211455 h 1977390"/>
                <a:gd name="connsiteX31" fmla="*/ 365760 w 2007410"/>
                <a:gd name="connsiteY31" fmla="*/ 154305 h 1977390"/>
                <a:gd name="connsiteX32" fmla="*/ 196215 w 2007410"/>
                <a:gd name="connsiteY32" fmla="*/ 97155 h 1977390"/>
                <a:gd name="connsiteX33" fmla="*/ 0 w 2007410"/>
                <a:gd name="connsiteY33" fmla="*/ 0 h 1977390"/>
                <a:gd name="connsiteX0" fmla="*/ 2004060 w 2007410"/>
                <a:gd name="connsiteY0" fmla="*/ 1893570 h 1893570"/>
                <a:gd name="connsiteX1" fmla="*/ 2004060 w 2007410"/>
                <a:gd name="connsiteY1" fmla="*/ 1817370 h 1893570"/>
                <a:gd name="connsiteX2" fmla="*/ 1981200 w 2007410"/>
                <a:gd name="connsiteY2" fmla="*/ 1741170 h 1893570"/>
                <a:gd name="connsiteX3" fmla="*/ 1943100 w 2007410"/>
                <a:gd name="connsiteY3" fmla="*/ 1748790 h 1893570"/>
                <a:gd name="connsiteX4" fmla="*/ 1889760 w 2007410"/>
                <a:gd name="connsiteY4" fmla="*/ 1695450 h 1893570"/>
                <a:gd name="connsiteX5" fmla="*/ 1889760 w 2007410"/>
                <a:gd name="connsiteY5" fmla="*/ 1642110 h 1893570"/>
                <a:gd name="connsiteX6" fmla="*/ 1882140 w 2007410"/>
                <a:gd name="connsiteY6" fmla="*/ 1550670 h 1893570"/>
                <a:gd name="connsiteX7" fmla="*/ 1836420 w 2007410"/>
                <a:gd name="connsiteY7" fmla="*/ 1550670 h 1893570"/>
                <a:gd name="connsiteX8" fmla="*/ 1714500 w 2007410"/>
                <a:gd name="connsiteY8" fmla="*/ 1497330 h 1893570"/>
                <a:gd name="connsiteX9" fmla="*/ 1653540 w 2007410"/>
                <a:gd name="connsiteY9" fmla="*/ 1398270 h 1893570"/>
                <a:gd name="connsiteX10" fmla="*/ 1653540 w 2007410"/>
                <a:gd name="connsiteY10" fmla="*/ 1322070 h 1893570"/>
                <a:gd name="connsiteX11" fmla="*/ 1653540 w 2007410"/>
                <a:gd name="connsiteY11" fmla="*/ 1230630 h 1893570"/>
                <a:gd name="connsiteX12" fmla="*/ 1623060 w 2007410"/>
                <a:gd name="connsiteY12" fmla="*/ 1139190 h 1893570"/>
                <a:gd name="connsiteX13" fmla="*/ 1592580 w 2007410"/>
                <a:gd name="connsiteY13" fmla="*/ 1040130 h 1893570"/>
                <a:gd name="connsiteX14" fmla="*/ 1554480 w 2007410"/>
                <a:gd name="connsiteY14" fmla="*/ 902970 h 1893570"/>
                <a:gd name="connsiteX15" fmla="*/ 1524000 w 2007410"/>
                <a:gd name="connsiteY15" fmla="*/ 788670 h 1893570"/>
                <a:gd name="connsiteX16" fmla="*/ 1478280 w 2007410"/>
                <a:gd name="connsiteY16" fmla="*/ 674370 h 1893570"/>
                <a:gd name="connsiteX17" fmla="*/ 1386840 w 2007410"/>
                <a:gd name="connsiteY17" fmla="*/ 567690 h 1893570"/>
                <a:gd name="connsiteX18" fmla="*/ 1295400 w 2007410"/>
                <a:gd name="connsiteY18" fmla="*/ 537210 h 1893570"/>
                <a:gd name="connsiteX19" fmla="*/ 1272540 w 2007410"/>
                <a:gd name="connsiteY19" fmla="*/ 476250 h 1893570"/>
                <a:gd name="connsiteX20" fmla="*/ 1219200 w 2007410"/>
                <a:gd name="connsiteY20" fmla="*/ 430530 h 1893570"/>
                <a:gd name="connsiteX21" fmla="*/ 1158240 w 2007410"/>
                <a:gd name="connsiteY21" fmla="*/ 384810 h 1893570"/>
                <a:gd name="connsiteX22" fmla="*/ 1097280 w 2007410"/>
                <a:gd name="connsiteY22" fmla="*/ 430530 h 1893570"/>
                <a:gd name="connsiteX23" fmla="*/ 1021080 w 2007410"/>
                <a:gd name="connsiteY23" fmla="*/ 407670 h 1893570"/>
                <a:gd name="connsiteX24" fmla="*/ 937260 w 2007410"/>
                <a:gd name="connsiteY24" fmla="*/ 407670 h 1893570"/>
                <a:gd name="connsiteX25" fmla="*/ 937260 w 2007410"/>
                <a:gd name="connsiteY25" fmla="*/ 308610 h 1893570"/>
                <a:gd name="connsiteX26" fmla="*/ 838200 w 2007410"/>
                <a:gd name="connsiteY26" fmla="*/ 293370 h 1893570"/>
                <a:gd name="connsiteX27" fmla="*/ 712470 w 2007410"/>
                <a:gd name="connsiteY27" fmla="*/ 300990 h 1893570"/>
                <a:gd name="connsiteX28" fmla="*/ 609600 w 2007410"/>
                <a:gd name="connsiteY28" fmla="*/ 264795 h 1893570"/>
                <a:gd name="connsiteX29" fmla="*/ 501015 w 2007410"/>
                <a:gd name="connsiteY29" fmla="*/ 211455 h 1893570"/>
                <a:gd name="connsiteX30" fmla="*/ 365760 w 2007410"/>
                <a:gd name="connsiteY30" fmla="*/ 154305 h 1893570"/>
                <a:gd name="connsiteX31" fmla="*/ 196215 w 2007410"/>
                <a:gd name="connsiteY31" fmla="*/ 97155 h 1893570"/>
                <a:gd name="connsiteX32" fmla="*/ 0 w 2007410"/>
                <a:gd name="connsiteY32" fmla="*/ 0 h 1893570"/>
                <a:gd name="connsiteX0" fmla="*/ 2004060 w 2004060"/>
                <a:gd name="connsiteY0" fmla="*/ 1817370 h 1817370"/>
                <a:gd name="connsiteX1" fmla="*/ 1981200 w 2004060"/>
                <a:gd name="connsiteY1" fmla="*/ 1741170 h 1817370"/>
                <a:gd name="connsiteX2" fmla="*/ 1943100 w 2004060"/>
                <a:gd name="connsiteY2" fmla="*/ 1748790 h 1817370"/>
                <a:gd name="connsiteX3" fmla="*/ 1889760 w 2004060"/>
                <a:gd name="connsiteY3" fmla="*/ 1695450 h 1817370"/>
                <a:gd name="connsiteX4" fmla="*/ 1889760 w 2004060"/>
                <a:gd name="connsiteY4" fmla="*/ 1642110 h 1817370"/>
                <a:gd name="connsiteX5" fmla="*/ 1882140 w 2004060"/>
                <a:gd name="connsiteY5" fmla="*/ 1550670 h 1817370"/>
                <a:gd name="connsiteX6" fmla="*/ 1836420 w 2004060"/>
                <a:gd name="connsiteY6" fmla="*/ 1550670 h 1817370"/>
                <a:gd name="connsiteX7" fmla="*/ 1714500 w 2004060"/>
                <a:gd name="connsiteY7" fmla="*/ 1497330 h 1817370"/>
                <a:gd name="connsiteX8" fmla="*/ 1653540 w 2004060"/>
                <a:gd name="connsiteY8" fmla="*/ 1398270 h 1817370"/>
                <a:gd name="connsiteX9" fmla="*/ 1653540 w 2004060"/>
                <a:gd name="connsiteY9" fmla="*/ 1322070 h 1817370"/>
                <a:gd name="connsiteX10" fmla="*/ 1653540 w 2004060"/>
                <a:gd name="connsiteY10" fmla="*/ 1230630 h 1817370"/>
                <a:gd name="connsiteX11" fmla="*/ 1623060 w 2004060"/>
                <a:gd name="connsiteY11" fmla="*/ 1139190 h 1817370"/>
                <a:gd name="connsiteX12" fmla="*/ 1592580 w 2004060"/>
                <a:gd name="connsiteY12" fmla="*/ 1040130 h 1817370"/>
                <a:gd name="connsiteX13" fmla="*/ 1554480 w 2004060"/>
                <a:gd name="connsiteY13" fmla="*/ 902970 h 1817370"/>
                <a:gd name="connsiteX14" fmla="*/ 1524000 w 2004060"/>
                <a:gd name="connsiteY14" fmla="*/ 788670 h 1817370"/>
                <a:gd name="connsiteX15" fmla="*/ 1478280 w 2004060"/>
                <a:gd name="connsiteY15" fmla="*/ 674370 h 1817370"/>
                <a:gd name="connsiteX16" fmla="*/ 1386840 w 2004060"/>
                <a:gd name="connsiteY16" fmla="*/ 567690 h 1817370"/>
                <a:gd name="connsiteX17" fmla="*/ 1295400 w 2004060"/>
                <a:gd name="connsiteY17" fmla="*/ 537210 h 1817370"/>
                <a:gd name="connsiteX18" fmla="*/ 1272540 w 2004060"/>
                <a:gd name="connsiteY18" fmla="*/ 476250 h 1817370"/>
                <a:gd name="connsiteX19" fmla="*/ 1219200 w 2004060"/>
                <a:gd name="connsiteY19" fmla="*/ 430530 h 1817370"/>
                <a:gd name="connsiteX20" fmla="*/ 1158240 w 2004060"/>
                <a:gd name="connsiteY20" fmla="*/ 384810 h 1817370"/>
                <a:gd name="connsiteX21" fmla="*/ 1097280 w 2004060"/>
                <a:gd name="connsiteY21" fmla="*/ 430530 h 1817370"/>
                <a:gd name="connsiteX22" fmla="*/ 1021080 w 2004060"/>
                <a:gd name="connsiteY22" fmla="*/ 407670 h 1817370"/>
                <a:gd name="connsiteX23" fmla="*/ 937260 w 2004060"/>
                <a:gd name="connsiteY23" fmla="*/ 407670 h 1817370"/>
                <a:gd name="connsiteX24" fmla="*/ 937260 w 2004060"/>
                <a:gd name="connsiteY24" fmla="*/ 308610 h 1817370"/>
                <a:gd name="connsiteX25" fmla="*/ 838200 w 2004060"/>
                <a:gd name="connsiteY25" fmla="*/ 293370 h 1817370"/>
                <a:gd name="connsiteX26" fmla="*/ 712470 w 2004060"/>
                <a:gd name="connsiteY26" fmla="*/ 300990 h 1817370"/>
                <a:gd name="connsiteX27" fmla="*/ 609600 w 2004060"/>
                <a:gd name="connsiteY27" fmla="*/ 264795 h 1817370"/>
                <a:gd name="connsiteX28" fmla="*/ 501015 w 2004060"/>
                <a:gd name="connsiteY28" fmla="*/ 211455 h 1817370"/>
                <a:gd name="connsiteX29" fmla="*/ 365760 w 2004060"/>
                <a:gd name="connsiteY29" fmla="*/ 154305 h 1817370"/>
                <a:gd name="connsiteX30" fmla="*/ 196215 w 2004060"/>
                <a:gd name="connsiteY30" fmla="*/ 97155 h 1817370"/>
                <a:gd name="connsiteX31" fmla="*/ 0 w 2004060"/>
                <a:gd name="connsiteY31" fmla="*/ 0 h 1817370"/>
                <a:gd name="connsiteX0" fmla="*/ 1981200 w 1981200"/>
                <a:gd name="connsiteY0" fmla="*/ 1741170 h 1750182"/>
                <a:gd name="connsiteX1" fmla="*/ 1943100 w 1981200"/>
                <a:gd name="connsiteY1" fmla="*/ 1748790 h 1750182"/>
                <a:gd name="connsiteX2" fmla="*/ 1889760 w 1981200"/>
                <a:gd name="connsiteY2" fmla="*/ 1695450 h 1750182"/>
                <a:gd name="connsiteX3" fmla="*/ 1889760 w 1981200"/>
                <a:gd name="connsiteY3" fmla="*/ 1642110 h 1750182"/>
                <a:gd name="connsiteX4" fmla="*/ 1882140 w 1981200"/>
                <a:gd name="connsiteY4" fmla="*/ 1550670 h 1750182"/>
                <a:gd name="connsiteX5" fmla="*/ 1836420 w 1981200"/>
                <a:gd name="connsiteY5" fmla="*/ 1550670 h 1750182"/>
                <a:gd name="connsiteX6" fmla="*/ 1714500 w 1981200"/>
                <a:gd name="connsiteY6" fmla="*/ 1497330 h 1750182"/>
                <a:gd name="connsiteX7" fmla="*/ 1653540 w 1981200"/>
                <a:gd name="connsiteY7" fmla="*/ 1398270 h 1750182"/>
                <a:gd name="connsiteX8" fmla="*/ 1653540 w 1981200"/>
                <a:gd name="connsiteY8" fmla="*/ 1322070 h 1750182"/>
                <a:gd name="connsiteX9" fmla="*/ 1653540 w 1981200"/>
                <a:gd name="connsiteY9" fmla="*/ 1230630 h 1750182"/>
                <a:gd name="connsiteX10" fmla="*/ 1623060 w 1981200"/>
                <a:gd name="connsiteY10" fmla="*/ 1139190 h 1750182"/>
                <a:gd name="connsiteX11" fmla="*/ 1592580 w 1981200"/>
                <a:gd name="connsiteY11" fmla="*/ 1040130 h 1750182"/>
                <a:gd name="connsiteX12" fmla="*/ 1554480 w 1981200"/>
                <a:gd name="connsiteY12" fmla="*/ 902970 h 1750182"/>
                <a:gd name="connsiteX13" fmla="*/ 1524000 w 1981200"/>
                <a:gd name="connsiteY13" fmla="*/ 788670 h 1750182"/>
                <a:gd name="connsiteX14" fmla="*/ 1478280 w 1981200"/>
                <a:gd name="connsiteY14" fmla="*/ 674370 h 1750182"/>
                <a:gd name="connsiteX15" fmla="*/ 1386840 w 1981200"/>
                <a:gd name="connsiteY15" fmla="*/ 567690 h 1750182"/>
                <a:gd name="connsiteX16" fmla="*/ 1295400 w 1981200"/>
                <a:gd name="connsiteY16" fmla="*/ 537210 h 1750182"/>
                <a:gd name="connsiteX17" fmla="*/ 1272540 w 1981200"/>
                <a:gd name="connsiteY17" fmla="*/ 476250 h 1750182"/>
                <a:gd name="connsiteX18" fmla="*/ 1219200 w 1981200"/>
                <a:gd name="connsiteY18" fmla="*/ 430530 h 1750182"/>
                <a:gd name="connsiteX19" fmla="*/ 1158240 w 1981200"/>
                <a:gd name="connsiteY19" fmla="*/ 384810 h 1750182"/>
                <a:gd name="connsiteX20" fmla="*/ 1097280 w 1981200"/>
                <a:gd name="connsiteY20" fmla="*/ 430530 h 1750182"/>
                <a:gd name="connsiteX21" fmla="*/ 1021080 w 1981200"/>
                <a:gd name="connsiteY21" fmla="*/ 407670 h 1750182"/>
                <a:gd name="connsiteX22" fmla="*/ 937260 w 1981200"/>
                <a:gd name="connsiteY22" fmla="*/ 407670 h 1750182"/>
                <a:gd name="connsiteX23" fmla="*/ 937260 w 1981200"/>
                <a:gd name="connsiteY23" fmla="*/ 308610 h 1750182"/>
                <a:gd name="connsiteX24" fmla="*/ 838200 w 1981200"/>
                <a:gd name="connsiteY24" fmla="*/ 293370 h 1750182"/>
                <a:gd name="connsiteX25" fmla="*/ 712470 w 1981200"/>
                <a:gd name="connsiteY25" fmla="*/ 300990 h 1750182"/>
                <a:gd name="connsiteX26" fmla="*/ 609600 w 1981200"/>
                <a:gd name="connsiteY26" fmla="*/ 264795 h 1750182"/>
                <a:gd name="connsiteX27" fmla="*/ 501015 w 1981200"/>
                <a:gd name="connsiteY27" fmla="*/ 211455 h 1750182"/>
                <a:gd name="connsiteX28" fmla="*/ 365760 w 1981200"/>
                <a:gd name="connsiteY28" fmla="*/ 154305 h 1750182"/>
                <a:gd name="connsiteX29" fmla="*/ 196215 w 1981200"/>
                <a:gd name="connsiteY29" fmla="*/ 97155 h 1750182"/>
                <a:gd name="connsiteX30" fmla="*/ 0 w 1981200"/>
                <a:gd name="connsiteY30" fmla="*/ 0 h 1750182"/>
                <a:gd name="connsiteX0" fmla="*/ 1943100 w 1943100"/>
                <a:gd name="connsiteY0" fmla="*/ 1748790 h 1748790"/>
                <a:gd name="connsiteX1" fmla="*/ 1889760 w 1943100"/>
                <a:gd name="connsiteY1" fmla="*/ 1695450 h 1748790"/>
                <a:gd name="connsiteX2" fmla="*/ 1889760 w 1943100"/>
                <a:gd name="connsiteY2" fmla="*/ 1642110 h 1748790"/>
                <a:gd name="connsiteX3" fmla="*/ 1882140 w 1943100"/>
                <a:gd name="connsiteY3" fmla="*/ 1550670 h 1748790"/>
                <a:gd name="connsiteX4" fmla="*/ 1836420 w 1943100"/>
                <a:gd name="connsiteY4" fmla="*/ 1550670 h 1748790"/>
                <a:gd name="connsiteX5" fmla="*/ 1714500 w 1943100"/>
                <a:gd name="connsiteY5" fmla="*/ 1497330 h 1748790"/>
                <a:gd name="connsiteX6" fmla="*/ 1653540 w 1943100"/>
                <a:gd name="connsiteY6" fmla="*/ 1398270 h 1748790"/>
                <a:gd name="connsiteX7" fmla="*/ 1653540 w 1943100"/>
                <a:gd name="connsiteY7" fmla="*/ 1322070 h 1748790"/>
                <a:gd name="connsiteX8" fmla="*/ 1653540 w 1943100"/>
                <a:gd name="connsiteY8" fmla="*/ 1230630 h 1748790"/>
                <a:gd name="connsiteX9" fmla="*/ 1623060 w 1943100"/>
                <a:gd name="connsiteY9" fmla="*/ 1139190 h 1748790"/>
                <a:gd name="connsiteX10" fmla="*/ 1592580 w 1943100"/>
                <a:gd name="connsiteY10" fmla="*/ 1040130 h 1748790"/>
                <a:gd name="connsiteX11" fmla="*/ 1554480 w 1943100"/>
                <a:gd name="connsiteY11" fmla="*/ 902970 h 1748790"/>
                <a:gd name="connsiteX12" fmla="*/ 1524000 w 1943100"/>
                <a:gd name="connsiteY12" fmla="*/ 788670 h 1748790"/>
                <a:gd name="connsiteX13" fmla="*/ 1478280 w 1943100"/>
                <a:gd name="connsiteY13" fmla="*/ 674370 h 1748790"/>
                <a:gd name="connsiteX14" fmla="*/ 1386840 w 1943100"/>
                <a:gd name="connsiteY14" fmla="*/ 567690 h 1748790"/>
                <a:gd name="connsiteX15" fmla="*/ 1295400 w 1943100"/>
                <a:gd name="connsiteY15" fmla="*/ 537210 h 1748790"/>
                <a:gd name="connsiteX16" fmla="*/ 1272540 w 1943100"/>
                <a:gd name="connsiteY16" fmla="*/ 476250 h 1748790"/>
                <a:gd name="connsiteX17" fmla="*/ 1219200 w 1943100"/>
                <a:gd name="connsiteY17" fmla="*/ 430530 h 1748790"/>
                <a:gd name="connsiteX18" fmla="*/ 1158240 w 1943100"/>
                <a:gd name="connsiteY18" fmla="*/ 384810 h 1748790"/>
                <a:gd name="connsiteX19" fmla="*/ 1097280 w 1943100"/>
                <a:gd name="connsiteY19" fmla="*/ 430530 h 1748790"/>
                <a:gd name="connsiteX20" fmla="*/ 1021080 w 1943100"/>
                <a:gd name="connsiteY20" fmla="*/ 407670 h 1748790"/>
                <a:gd name="connsiteX21" fmla="*/ 937260 w 1943100"/>
                <a:gd name="connsiteY21" fmla="*/ 407670 h 1748790"/>
                <a:gd name="connsiteX22" fmla="*/ 937260 w 1943100"/>
                <a:gd name="connsiteY22" fmla="*/ 308610 h 1748790"/>
                <a:gd name="connsiteX23" fmla="*/ 838200 w 1943100"/>
                <a:gd name="connsiteY23" fmla="*/ 293370 h 1748790"/>
                <a:gd name="connsiteX24" fmla="*/ 712470 w 1943100"/>
                <a:gd name="connsiteY24" fmla="*/ 300990 h 1748790"/>
                <a:gd name="connsiteX25" fmla="*/ 609600 w 1943100"/>
                <a:gd name="connsiteY25" fmla="*/ 264795 h 1748790"/>
                <a:gd name="connsiteX26" fmla="*/ 501015 w 1943100"/>
                <a:gd name="connsiteY26" fmla="*/ 211455 h 1748790"/>
                <a:gd name="connsiteX27" fmla="*/ 365760 w 1943100"/>
                <a:gd name="connsiteY27" fmla="*/ 154305 h 1748790"/>
                <a:gd name="connsiteX28" fmla="*/ 196215 w 1943100"/>
                <a:gd name="connsiteY28" fmla="*/ 97155 h 1748790"/>
                <a:gd name="connsiteX29" fmla="*/ 0 w 1943100"/>
                <a:gd name="connsiteY29" fmla="*/ 0 h 1748790"/>
                <a:gd name="connsiteX0" fmla="*/ 1943100 w 1943100"/>
                <a:gd name="connsiteY0" fmla="*/ 1748790 h 1748790"/>
                <a:gd name="connsiteX1" fmla="*/ 1925069 w 1943100"/>
                <a:gd name="connsiteY1" fmla="*/ 1715722 h 1748790"/>
                <a:gd name="connsiteX2" fmla="*/ 1889760 w 1943100"/>
                <a:gd name="connsiteY2" fmla="*/ 1695450 h 1748790"/>
                <a:gd name="connsiteX3" fmla="*/ 1889760 w 1943100"/>
                <a:gd name="connsiteY3" fmla="*/ 1642110 h 1748790"/>
                <a:gd name="connsiteX4" fmla="*/ 1882140 w 1943100"/>
                <a:gd name="connsiteY4" fmla="*/ 1550670 h 1748790"/>
                <a:gd name="connsiteX5" fmla="*/ 1836420 w 1943100"/>
                <a:gd name="connsiteY5" fmla="*/ 1550670 h 1748790"/>
                <a:gd name="connsiteX6" fmla="*/ 1714500 w 1943100"/>
                <a:gd name="connsiteY6" fmla="*/ 1497330 h 1748790"/>
                <a:gd name="connsiteX7" fmla="*/ 1653540 w 1943100"/>
                <a:gd name="connsiteY7" fmla="*/ 1398270 h 1748790"/>
                <a:gd name="connsiteX8" fmla="*/ 1653540 w 1943100"/>
                <a:gd name="connsiteY8" fmla="*/ 1322070 h 1748790"/>
                <a:gd name="connsiteX9" fmla="*/ 1653540 w 1943100"/>
                <a:gd name="connsiteY9" fmla="*/ 1230630 h 1748790"/>
                <a:gd name="connsiteX10" fmla="*/ 1623060 w 1943100"/>
                <a:gd name="connsiteY10" fmla="*/ 1139190 h 1748790"/>
                <a:gd name="connsiteX11" fmla="*/ 1592580 w 1943100"/>
                <a:gd name="connsiteY11" fmla="*/ 1040130 h 1748790"/>
                <a:gd name="connsiteX12" fmla="*/ 1554480 w 1943100"/>
                <a:gd name="connsiteY12" fmla="*/ 902970 h 1748790"/>
                <a:gd name="connsiteX13" fmla="*/ 1524000 w 1943100"/>
                <a:gd name="connsiteY13" fmla="*/ 788670 h 1748790"/>
                <a:gd name="connsiteX14" fmla="*/ 1478280 w 1943100"/>
                <a:gd name="connsiteY14" fmla="*/ 674370 h 1748790"/>
                <a:gd name="connsiteX15" fmla="*/ 1386840 w 1943100"/>
                <a:gd name="connsiteY15" fmla="*/ 567690 h 1748790"/>
                <a:gd name="connsiteX16" fmla="*/ 1295400 w 1943100"/>
                <a:gd name="connsiteY16" fmla="*/ 537210 h 1748790"/>
                <a:gd name="connsiteX17" fmla="*/ 1272540 w 1943100"/>
                <a:gd name="connsiteY17" fmla="*/ 476250 h 1748790"/>
                <a:gd name="connsiteX18" fmla="*/ 1219200 w 1943100"/>
                <a:gd name="connsiteY18" fmla="*/ 430530 h 1748790"/>
                <a:gd name="connsiteX19" fmla="*/ 1158240 w 1943100"/>
                <a:gd name="connsiteY19" fmla="*/ 384810 h 1748790"/>
                <a:gd name="connsiteX20" fmla="*/ 1097280 w 1943100"/>
                <a:gd name="connsiteY20" fmla="*/ 430530 h 1748790"/>
                <a:gd name="connsiteX21" fmla="*/ 1021080 w 1943100"/>
                <a:gd name="connsiteY21" fmla="*/ 407670 h 1748790"/>
                <a:gd name="connsiteX22" fmla="*/ 937260 w 1943100"/>
                <a:gd name="connsiteY22" fmla="*/ 407670 h 1748790"/>
                <a:gd name="connsiteX23" fmla="*/ 937260 w 1943100"/>
                <a:gd name="connsiteY23" fmla="*/ 308610 h 1748790"/>
                <a:gd name="connsiteX24" fmla="*/ 838200 w 1943100"/>
                <a:gd name="connsiteY24" fmla="*/ 293370 h 1748790"/>
                <a:gd name="connsiteX25" fmla="*/ 712470 w 1943100"/>
                <a:gd name="connsiteY25" fmla="*/ 300990 h 1748790"/>
                <a:gd name="connsiteX26" fmla="*/ 609600 w 1943100"/>
                <a:gd name="connsiteY26" fmla="*/ 264795 h 1748790"/>
                <a:gd name="connsiteX27" fmla="*/ 501015 w 1943100"/>
                <a:gd name="connsiteY27" fmla="*/ 211455 h 1748790"/>
                <a:gd name="connsiteX28" fmla="*/ 365760 w 1943100"/>
                <a:gd name="connsiteY28" fmla="*/ 154305 h 1748790"/>
                <a:gd name="connsiteX29" fmla="*/ 196215 w 1943100"/>
                <a:gd name="connsiteY29" fmla="*/ 97155 h 1748790"/>
                <a:gd name="connsiteX30" fmla="*/ 0 w 1943100"/>
                <a:gd name="connsiteY30" fmla="*/ 0 h 1748790"/>
                <a:gd name="connsiteX0" fmla="*/ 1943100 w 1943100"/>
                <a:gd name="connsiteY0" fmla="*/ 1748790 h 1748790"/>
                <a:gd name="connsiteX1" fmla="*/ 1889760 w 1943100"/>
                <a:gd name="connsiteY1" fmla="*/ 1695450 h 1748790"/>
                <a:gd name="connsiteX2" fmla="*/ 1889760 w 1943100"/>
                <a:gd name="connsiteY2" fmla="*/ 1642110 h 1748790"/>
                <a:gd name="connsiteX3" fmla="*/ 1882140 w 1943100"/>
                <a:gd name="connsiteY3" fmla="*/ 1550670 h 1748790"/>
                <a:gd name="connsiteX4" fmla="*/ 1836420 w 1943100"/>
                <a:gd name="connsiteY4" fmla="*/ 1550670 h 1748790"/>
                <a:gd name="connsiteX5" fmla="*/ 1714500 w 1943100"/>
                <a:gd name="connsiteY5" fmla="*/ 1497330 h 1748790"/>
                <a:gd name="connsiteX6" fmla="*/ 1653540 w 1943100"/>
                <a:gd name="connsiteY6" fmla="*/ 1398270 h 1748790"/>
                <a:gd name="connsiteX7" fmla="*/ 1653540 w 1943100"/>
                <a:gd name="connsiteY7" fmla="*/ 1322070 h 1748790"/>
                <a:gd name="connsiteX8" fmla="*/ 1653540 w 1943100"/>
                <a:gd name="connsiteY8" fmla="*/ 1230630 h 1748790"/>
                <a:gd name="connsiteX9" fmla="*/ 1623060 w 1943100"/>
                <a:gd name="connsiteY9" fmla="*/ 1139190 h 1748790"/>
                <a:gd name="connsiteX10" fmla="*/ 1592580 w 1943100"/>
                <a:gd name="connsiteY10" fmla="*/ 1040130 h 1748790"/>
                <a:gd name="connsiteX11" fmla="*/ 1554480 w 1943100"/>
                <a:gd name="connsiteY11" fmla="*/ 902970 h 1748790"/>
                <a:gd name="connsiteX12" fmla="*/ 1524000 w 1943100"/>
                <a:gd name="connsiteY12" fmla="*/ 788670 h 1748790"/>
                <a:gd name="connsiteX13" fmla="*/ 1478280 w 1943100"/>
                <a:gd name="connsiteY13" fmla="*/ 674370 h 1748790"/>
                <a:gd name="connsiteX14" fmla="*/ 1386840 w 1943100"/>
                <a:gd name="connsiteY14" fmla="*/ 567690 h 1748790"/>
                <a:gd name="connsiteX15" fmla="*/ 1295400 w 1943100"/>
                <a:gd name="connsiteY15" fmla="*/ 537210 h 1748790"/>
                <a:gd name="connsiteX16" fmla="*/ 1272540 w 1943100"/>
                <a:gd name="connsiteY16" fmla="*/ 476250 h 1748790"/>
                <a:gd name="connsiteX17" fmla="*/ 1219200 w 1943100"/>
                <a:gd name="connsiteY17" fmla="*/ 430530 h 1748790"/>
                <a:gd name="connsiteX18" fmla="*/ 1158240 w 1943100"/>
                <a:gd name="connsiteY18" fmla="*/ 384810 h 1748790"/>
                <a:gd name="connsiteX19" fmla="*/ 1097280 w 1943100"/>
                <a:gd name="connsiteY19" fmla="*/ 430530 h 1748790"/>
                <a:gd name="connsiteX20" fmla="*/ 1021080 w 1943100"/>
                <a:gd name="connsiteY20" fmla="*/ 407670 h 1748790"/>
                <a:gd name="connsiteX21" fmla="*/ 937260 w 1943100"/>
                <a:gd name="connsiteY21" fmla="*/ 407670 h 1748790"/>
                <a:gd name="connsiteX22" fmla="*/ 937260 w 1943100"/>
                <a:gd name="connsiteY22" fmla="*/ 308610 h 1748790"/>
                <a:gd name="connsiteX23" fmla="*/ 838200 w 1943100"/>
                <a:gd name="connsiteY23" fmla="*/ 293370 h 1748790"/>
                <a:gd name="connsiteX24" fmla="*/ 712470 w 1943100"/>
                <a:gd name="connsiteY24" fmla="*/ 300990 h 1748790"/>
                <a:gd name="connsiteX25" fmla="*/ 609600 w 1943100"/>
                <a:gd name="connsiteY25" fmla="*/ 264795 h 1748790"/>
                <a:gd name="connsiteX26" fmla="*/ 501015 w 1943100"/>
                <a:gd name="connsiteY26" fmla="*/ 211455 h 1748790"/>
                <a:gd name="connsiteX27" fmla="*/ 365760 w 1943100"/>
                <a:gd name="connsiteY27" fmla="*/ 154305 h 1748790"/>
                <a:gd name="connsiteX28" fmla="*/ 196215 w 1943100"/>
                <a:gd name="connsiteY28" fmla="*/ 97155 h 1748790"/>
                <a:gd name="connsiteX29" fmla="*/ 0 w 1943100"/>
                <a:gd name="connsiteY29" fmla="*/ 0 h 1748790"/>
                <a:gd name="connsiteX0" fmla="*/ 1943100 w 1943100"/>
                <a:gd name="connsiteY0" fmla="*/ 1748790 h 1748790"/>
                <a:gd name="connsiteX1" fmla="*/ 1889760 w 1943100"/>
                <a:gd name="connsiteY1" fmla="*/ 1642110 h 1748790"/>
                <a:gd name="connsiteX2" fmla="*/ 1882140 w 1943100"/>
                <a:gd name="connsiteY2" fmla="*/ 1550670 h 1748790"/>
                <a:gd name="connsiteX3" fmla="*/ 1836420 w 1943100"/>
                <a:gd name="connsiteY3" fmla="*/ 1550670 h 1748790"/>
                <a:gd name="connsiteX4" fmla="*/ 1714500 w 1943100"/>
                <a:gd name="connsiteY4" fmla="*/ 1497330 h 1748790"/>
                <a:gd name="connsiteX5" fmla="*/ 1653540 w 1943100"/>
                <a:gd name="connsiteY5" fmla="*/ 1398270 h 1748790"/>
                <a:gd name="connsiteX6" fmla="*/ 1653540 w 1943100"/>
                <a:gd name="connsiteY6" fmla="*/ 1322070 h 1748790"/>
                <a:gd name="connsiteX7" fmla="*/ 1653540 w 1943100"/>
                <a:gd name="connsiteY7" fmla="*/ 1230630 h 1748790"/>
                <a:gd name="connsiteX8" fmla="*/ 1623060 w 1943100"/>
                <a:gd name="connsiteY8" fmla="*/ 1139190 h 1748790"/>
                <a:gd name="connsiteX9" fmla="*/ 1592580 w 1943100"/>
                <a:gd name="connsiteY9" fmla="*/ 1040130 h 1748790"/>
                <a:gd name="connsiteX10" fmla="*/ 1554480 w 1943100"/>
                <a:gd name="connsiteY10" fmla="*/ 902970 h 1748790"/>
                <a:gd name="connsiteX11" fmla="*/ 1524000 w 1943100"/>
                <a:gd name="connsiteY11" fmla="*/ 788670 h 1748790"/>
                <a:gd name="connsiteX12" fmla="*/ 1478280 w 1943100"/>
                <a:gd name="connsiteY12" fmla="*/ 674370 h 1748790"/>
                <a:gd name="connsiteX13" fmla="*/ 1386840 w 1943100"/>
                <a:gd name="connsiteY13" fmla="*/ 567690 h 1748790"/>
                <a:gd name="connsiteX14" fmla="*/ 1295400 w 1943100"/>
                <a:gd name="connsiteY14" fmla="*/ 537210 h 1748790"/>
                <a:gd name="connsiteX15" fmla="*/ 1272540 w 1943100"/>
                <a:gd name="connsiteY15" fmla="*/ 476250 h 1748790"/>
                <a:gd name="connsiteX16" fmla="*/ 1219200 w 1943100"/>
                <a:gd name="connsiteY16" fmla="*/ 430530 h 1748790"/>
                <a:gd name="connsiteX17" fmla="*/ 1158240 w 1943100"/>
                <a:gd name="connsiteY17" fmla="*/ 384810 h 1748790"/>
                <a:gd name="connsiteX18" fmla="*/ 1097280 w 1943100"/>
                <a:gd name="connsiteY18" fmla="*/ 430530 h 1748790"/>
                <a:gd name="connsiteX19" fmla="*/ 1021080 w 1943100"/>
                <a:gd name="connsiteY19" fmla="*/ 407670 h 1748790"/>
                <a:gd name="connsiteX20" fmla="*/ 937260 w 1943100"/>
                <a:gd name="connsiteY20" fmla="*/ 407670 h 1748790"/>
                <a:gd name="connsiteX21" fmla="*/ 937260 w 1943100"/>
                <a:gd name="connsiteY21" fmla="*/ 308610 h 1748790"/>
                <a:gd name="connsiteX22" fmla="*/ 838200 w 1943100"/>
                <a:gd name="connsiteY22" fmla="*/ 293370 h 1748790"/>
                <a:gd name="connsiteX23" fmla="*/ 712470 w 1943100"/>
                <a:gd name="connsiteY23" fmla="*/ 300990 h 1748790"/>
                <a:gd name="connsiteX24" fmla="*/ 609600 w 1943100"/>
                <a:gd name="connsiteY24" fmla="*/ 264795 h 1748790"/>
                <a:gd name="connsiteX25" fmla="*/ 501015 w 1943100"/>
                <a:gd name="connsiteY25" fmla="*/ 211455 h 1748790"/>
                <a:gd name="connsiteX26" fmla="*/ 365760 w 1943100"/>
                <a:gd name="connsiteY26" fmla="*/ 154305 h 1748790"/>
                <a:gd name="connsiteX27" fmla="*/ 196215 w 1943100"/>
                <a:gd name="connsiteY27" fmla="*/ 97155 h 1748790"/>
                <a:gd name="connsiteX28" fmla="*/ 0 w 1943100"/>
                <a:gd name="connsiteY28" fmla="*/ 0 h 1748790"/>
                <a:gd name="connsiteX0" fmla="*/ 1889760 w 1889760"/>
                <a:gd name="connsiteY0" fmla="*/ 1642110 h 1642110"/>
                <a:gd name="connsiteX1" fmla="*/ 1882140 w 1889760"/>
                <a:gd name="connsiteY1" fmla="*/ 1550670 h 1642110"/>
                <a:gd name="connsiteX2" fmla="*/ 1836420 w 1889760"/>
                <a:gd name="connsiteY2" fmla="*/ 1550670 h 1642110"/>
                <a:gd name="connsiteX3" fmla="*/ 1714500 w 1889760"/>
                <a:gd name="connsiteY3" fmla="*/ 1497330 h 1642110"/>
                <a:gd name="connsiteX4" fmla="*/ 1653540 w 1889760"/>
                <a:gd name="connsiteY4" fmla="*/ 1398270 h 1642110"/>
                <a:gd name="connsiteX5" fmla="*/ 1653540 w 1889760"/>
                <a:gd name="connsiteY5" fmla="*/ 1322070 h 1642110"/>
                <a:gd name="connsiteX6" fmla="*/ 1653540 w 1889760"/>
                <a:gd name="connsiteY6" fmla="*/ 1230630 h 1642110"/>
                <a:gd name="connsiteX7" fmla="*/ 1623060 w 1889760"/>
                <a:gd name="connsiteY7" fmla="*/ 1139190 h 1642110"/>
                <a:gd name="connsiteX8" fmla="*/ 1592580 w 1889760"/>
                <a:gd name="connsiteY8" fmla="*/ 1040130 h 1642110"/>
                <a:gd name="connsiteX9" fmla="*/ 1554480 w 1889760"/>
                <a:gd name="connsiteY9" fmla="*/ 902970 h 1642110"/>
                <a:gd name="connsiteX10" fmla="*/ 1524000 w 1889760"/>
                <a:gd name="connsiteY10" fmla="*/ 788670 h 1642110"/>
                <a:gd name="connsiteX11" fmla="*/ 1478280 w 1889760"/>
                <a:gd name="connsiteY11" fmla="*/ 674370 h 1642110"/>
                <a:gd name="connsiteX12" fmla="*/ 1386840 w 1889760"/>
                <a:gd name="connsiteY12" fmla="*/ 567690 h 1642110"/>
                <a:gd name="connsiteX13" fmla="*/ 1295400 w 1889760"/>
                <a:gd name="connsiteY13" fmla="*/ 537210 h 1642110"/>
                <a:gd name="connsiteX14" fmla="*/ 1272540 w 1889760"/>
                <a:gd name="connsiteY14" fmla="*/ 476250 h 1642110"/>
                <a:gd name="connsiteX15" fmla="*/ 1219200 w 1889760"/>
                <a:gd name="connsiteY15" fmla="*/ 430530 h 1642110"/>
                <a:gd name="connsiteX16" fmla="*/ 1158240 w 1889760"/>
                <a:gd name="connsiteY16" fmla="*/ 384810 h 1642110"/>
                <a:gd name="connsiteX17" fmla="*/ 1097280 w 1889760"/>
                <a:gd name="connsiteY17" fmla="*/ 430530 h 1642110"/>
                <a:gd name="connsiteX18" fmla="*/ 1021080 w 1889760"/>
                <a:gd name="connsiteY18" fmla="*/ 407670 h 1642110"/>
                <a:gd name="connsiteX19" fmla="*/ 937260 w 1889760"/>
                <a:gd name="connsiteY19" fmla="*/ 407670 h 1642110"/>
                <a:gd name="connsiteX20" fmla="*/ 937260 w 1889760"/>
                <a:gd name="connsiteY20" fmla="*/ 308610 h 1642110"/>
                <a:gd name="connsiteX21" fmla="*/ 838200 w 1889760"/>
                <a:gd name="connsiteY21" fmla="*/ 293370 h 1642110"/>
                <a:gd name="connsiteX22" fmla="*/ 712470 w 1889760"/>
                <a:gd name="connsiteY22" fmla="*/ 300990 h 1642110"/>
                <a:gd name="connsiteX23" fmla="*/ 609600 w 1889760"/>
                <a:gd name="connsiteY23" fmla="*/ 264795 h 1642110"/>
                <a:gd name="connsiteX24" fmla="*/ 501015 w 1889760"/>
                <a:gd name="connsiteY24" fmla="*/ 211455 h 1642110"/>
                <a:gd name="connsiteX25" fmla="*/ 365760 w 1889760"/>
                <a:gd name="connsiteY25" fmla="*/ 154305 h 1642110"/>
                <a:gd name="connsiteX26" fmla="*/ 196215 w 1889760"/>
                <a:gd name="connsiteY26" fmla="*/ 97155 h 1642110"/>
                <a:gd name="connsiteX27" fmla="*/ 0 w 1889760"/>
                <a:gd name="connsiteY27" fmla="*/ 0 h 1642110"/>
                <a:gd name="connsiteX0" fmla="*/ 1889760 w 1889760"/>
                <a:gd name="connsiteY0" fmla="*/ 1642110 h 1642110"/>
                <a:gd name="connsiteX1" fmla="*/ 1836420 w 1889760"/>
                <a:gd name="connsiteY1" fmla="*/ 1550670 h 1642110"/>
                <a:gd name="connsiteX2" fmla="*/ 1714500 w 1889760"/>
                <a:gd name="connsiteY2" fmla="*/ 1497330 h 1642110"/>
                <a:gd name="connsiteX3" fmla="*/ 1653540 w 1889760"/>
                <a:gd name="connsiteY3" fmla="*/ 1398270 h 1642110"/>
                <a:gd name="connsiteX4" fmla="*/ 1653540 w 1889760"/>
                <a:gd name="connsiteY4" fmla="*/ 1322070 h 1642110"/>
                <a:gd name="connsiteX5" fmla="*/ 1653540 w 1889760"/>
                <a:gd name="connsiteY5" fmla="*/ 1230630 h 1642110"/>
                <a:gd name="connsiteX6" fmla="*/ 1623060 w 1889760"/>
                <a:gd name="connsiteY6" fmla="*/ 1139190 h 1642110"/>
                <a:gd name="connsiteX7" fmla="*/ 1592580 w 1889760"/>
                <a:gd name="connsiteY7" fmla="*/ 1040130 h 1642110"/>
                <a:gd name="connsiteX8" fmla="*/ 1554480 w 1889760"/>
                <a:gd name="connsiteY8" fmla="*/ 902970 h 1642110"/>
                <a:gd name="connsiteX9" fmla="*/ 1524000 w 1889760"/>
                <a:gd name="connsiteY9" fmla="*/ 788670 h 1642110"/>
                <a:gd name="connsiteX10" fmla="*/ 1478280 w 1889760"/>
                <a:gd name="connsiteY10" fmla="*/ 674370 h 1642110"/>
                <a:gd name="connsiteX11" fmla="*/ 1386840 w 1889760"/>
                <a:gd name="connsiteY11" fmla="*/ 567690 h 1642110"/>
                <a:gd name="connsiteX12" fmla="*/ 1295400 w 1889760"/>
                <a:gd name="connsiteY12" fmla="*/ 537210 h 1642110"/>
                <a:gd name="connsiteX13" fmla="*/ 1272540 w 1889760"/>
                <a:gd name="connsiteY13" fmla="*/ 476250 h 1642110"/>
                <a:gd name="connsiteX14" fmla="*/ 1219200 w 1889760"/>
                <a:gd name="connsiteY14" fmla="*/ 430530 h 1642110"/>
                <a:gd name="connsiteX15" fmla="*/ 1158240 w 1889760"/>
                <a:gd name="connsiteY15" fmla="*/ 384810 h 1642110"/>
                <a:gd name="connsiteX16" fmla="*/ 1097280 w 1889760"/>
                <a:gd name="connsiteY16" fmla="*/ 430530 h 1642110"/>
                <a:gd name="connsiteX17" fmla="*/ 1021080 w 1889760"/>
                <a:gd name="connsiteY17" fmla="*/ 407670 h 1642110"/>
                <a:gd name="connsiteX18" fmla="*/ 937260 w 1889760"/>
                <a:gd name="connsiteY18" fmla="*/ 407670 h 1642110"/>
                <a:gd name="connsiteX19" fmla="*/ 937260 w 1889760"/>
                <a:gd name="connsiteY19" fmla="*/ 308610 h 1642110"/>
                <a:gd name="connsiteX20" fmla="*/ 838200 w 1889760"/>
                <a:gd name="connsiteY20" fmla="*/ 293370 h 1642110"/>
                <a:gd name="connsiteX21" fmla="*/ 712470 w 1889760"/>
                <a:gd name="connsiteY21" fmla="*/ 300990 h 1642110"/>
                <a:gd name="connsiteX22" fmla="*/ 609600 w 1889760"/>
                <a:gd name="connsiteY22" fmla="*/ 264795 h 1642110"/>
                <a:gd name="connsiteX23" fmla="*/ 501015 w 1889760"/>
                <a:gd name="connsiteY23" fmla="*/ 211455 h 1642110"/>
                <a:gd name="connsiteX24" fmla="*/ 365760 w 1889760"/>
                <a:gd name="connsiteY24" fmla="*/ 154305 h 1642110"/>
                <a:gd name="connsiteX25" fmla="*/ 196215 w 1889760"/>
                <a:gd name="connsiteY25" fmla="*/ 97155 h 1642110"/>
                <a:gd name="connsiteX26" fmla="*/ 0 w 1889760"/>
                <a:gd name="connsiteY26" fmla="*/ 0 h 1642110"/>
                <a:gd name="connsiteX0" fmla="*/ 1889760 w 1889760"/>
                <a:gd name="connsiteY0" fmla="*/ 1642110 h 1642110"/>
                <a:gd name="connsiteX1" fmla="*/ 1714500 w 1889760"/>
                <a:gd name="connsiteY1" fmla="*/ 1497330 h 1642110"/>
                <a:gd name="connsiteX2" fmla="*/ 1653540 w 1889760"/>
                <a:gd name="connsiteY2" fmla="*/ 1398270 h 1642110"/>
                <a:gd name="connsiteX3" fmla="*/ 1653540 w 1889760"/>
                <a:gd name="connsiteY3" fmla="*/ 1322070 h 1642110"/>
                <a:gd name="connsiteX4" fmla="*/ 1653540 w 1889760"/>
                <a:gd name="connsiteY4" fmla="*/ 1230630 h 1642110"/>
                <a:gd name="connsiteX5" fmla="*/ 1623060 w 1889760"/>
                <a:gd name="connsiteY5" fmla="*/ 1139190 h 1642110"/>
                <a:gd name="connsiteX6" fmla="*/ 1592580 w 1889760"/>
                <a:gd name="connsiteY6" fmla="*/ 1040130 h 1642110"/>
                <a:gd name="connsiteX7" fmla="*/ 1554480 w 1889760"/>
                <a:gd name="connsiteY7" fmla="*/ 902970 h 1642110"/>
                <a:gd name="connsiteX8" fmla="*/ 1524000 w 1889760"/>
                <a:gd name="connsiteY8" fmla="*/ 788670 h 1642110"/>
                <a:gd name="connsiteX9" fmla="*/ 1478280 w 1889760"/>
                <a:gd name="connsiteY9" fmla="*/ 674370 h 1642110"/>
                <a:gd name="connsiteX10" fmla="*/ 1386840 w 1889760"/>
                <a:gd name="connsiteY10" fmla="*/ 567690 h 1642110"/>
                <a:gd name="connsiteX11" fmla="*/ 1295400 w 1889760"/>
                <a:gd name="connsiteY11" fmla="*/ 537210 h 1642110"/>
                <a:gd name="connsiteX12" fmla="*/ 1272540 w 1889760"/>
                <a:gd name="connsiteY12" fmla="*/ 476250 h 1642110"/>
                <a:gd name="connsiteX13" fmla="*/ 1219200 w 1889760"/>
                <a:gd name="connsiteY13" fmla="*/ 430530 h 1642110"/>
                <a:gd name="connsiteX14" fmla="*/ 1158240 w 1889760"/>
                <a:gd name="connsiteY14" fmla="*/ 384810 h 1642110"/>
                <a:gd name="connsiteX15" fmla="*/ 1097280 w 1889760"/>
                <a:gd name="connsiteY15" fmla="*/ 430530 h 1642110"/>
                <a:gd name="connsiteX16" fmla="*/ 1021080 w 1889760"/>
                <a:gd name="connsiteY16" fmla="*/ 407670 h 1642110"/>
                <a:gd name="connsiteX17" fmla="*/ 937260 w 1889760"/>
                <a:gd name="connsiteY17" fmla="*/ 407670 h 1642110"/>
                <a:gd name="connsiteX18" fmla="*/ 937260 w 1889760"/>
                <a:gd name="connsiteY18" fmla="*/ 308610 h 1642110"/>
                <a:gd name="connsiteX19" fmla="*/ 838200 w 1889760"/>
                <a:gd name="connsiteY19" fmla="*/ 293370 h 1642110"/>
                <a:gd name="connsiteX20" fmla="*/ 712470 w 1889760"/>
                <a:gd name="connsiteY20" fmla="*/ 300990 h 1642110"/>
                <a:gd name="connsiteX21" fmla="*/ 609600 w 1889760"/>
                <a:gd name="connsiteY21" fmla="*/ 264795 h 1642110"/>
                <a:gd name="connsiteX22" fmla="*/ 501015 w 1889760"/>
                <a:gd name="connsiteY22" fmla="*/ 211455 h 1642110"/>
                <a:gd name="connsiteX23" fmla="*/ 365760 w 1889760"/>
                <a:gd name="connsiteY23" fmla="*/ 154305 h 1642110"/>
                <a:gd name="connsiteX24" fmla="*/ 196215 w 1889760"/>
                <a:gd name="connsiteY24" fmla="*/ 97155 h 1642110"/>
                <a:gd name="connsiteX25" fmla="*/ 0 w 1889760"/>
                <a:gd name="connsiteY25" fmla="*/ 0 h 1642110"/>
                <a:gd name="connsiteX0" fmla="*/ 1714500 w 1714500"/>
                <a:gd name="connsiteY0" fmla="*/ 1497330 h 1497330"/>
                <a:gd name="connsiteX1" fmla="*/ 1653540 w 1714500"/>
                <a:gd name="connsiteY1" fmla="*/ 1398270 h 1497330"/>
                <a:gd name="connsiteX2" fmla="*/ 1653540 w 1714500"/>
                <a:gd name="connsiteY2" fmla="*/ 1322070 h 1497330"/>
                <a:gd name="connsiteX3" fmla="*/ 1653540 w 1714500"/>
                <a:gd name="connsiteY3" fmla="*/ 1230630 h 1497330"/>
                <a:gd name="connsiteX4" fmla="*/ 1623060 w 1714500"/>
                <a:gd name="connsiteY4" fmla="*/ 1139190 h 1497330"/>
                <a:gd name="connsiteX5" fmla="*/ 1592580 w 1714500"/>
                <a:gd name="connsiteY5" fmla="*/ 1040130 h 1497330"/>
                <a:gd name="connsiteX6" fmla="*/ 1554480 w 1714500"/>
                <a:gd name="connsiteY6" fmla="*/ 902970 h 1497330"/>
                <a:gd name="connsiteX7" fmla="*/ 1524000 w 1714500"/>
                <a:gd name="connsiteY7" fmla="*/ 788670 h 1497330"/>
                <a:gd name="connsiteX8" fmla="*/ 1478280 w 1714500"/>
                <a:gd name="connsiteY8" fmla="*/ 674370 h 1497330"/>
                <a:gd name="connsiteX9" fmla="*/ 1386840 w 1714500"/>
                <a:gd name="connsiteY9" fmla="*/ 567690 h 1497330"/>
                <a:gd name="connsiteX10" fmla="*/ 1295400 w 1714500"/>
                <a:gd name="connsiteY10" fmla="*/ 537210 h 1497330"/>
                <a:gd name="connsiteX11" fmla="*/ 1272540 w 1714500"/>
                <a:gd name="connsiteY11" fmla="*/ 476250 h 1497330"/>
                <a:gd name="connsiteX12" fmla="*/ 1219200 w 1714500"/>
                <a:gd name="connsiteY12" fmla="*/ 430530 h 1497330"/>
                <a:gd name="connsiteX13" fmla="*/ 1158240 w 1714500"/>
                <a:gd name="connsiteY13" fmla="*/ 384810 h 1497330"/>
                <a:gd name="connsiteX14" fmla="*/ 1097280 w 1714500"/>
                <a:gd name="connsiteY14" fmla="*/ 430530 h 1497330"/>
                <a:gd name="connsiteX15" fmla="*/ 1021080 w 1714500"/>
                <a:gd name="connsiteY15" fmla="*/ 407670 h 1497330"/>
                <a:gd name="connsiteX16" fmla="*/ 937260 w 1714500"/>
                <a:gd name="connsiteY16" fmla="*/ 407670 h 1497330"/>
                <a:gd name="connsiteX17" fmla="*/ 937260 w 1714500"/>
                <a:gd name="connsiteY17" fmla="*/ 308610 h 1497330"/>
                <a:gd name="connsiteX18" fmla="*/ 838200 w 1714500"/>
                <a:gd name="connsiteY18" fmla="*/ 293370 h 1497330"/>
                <a:gd name="connsiteX19" fmla="*/ 712470 w 1714500"/>
                <a:gd name="connsiteY19" fmla="*/ 300990 h 1497330"/>
                <a:gd name="connsiteX20" fmla="*/ 609600 w 1714500"/>
                <a:gd name="connsiteY20" fmla="*/ 264795 h 1497330"/>
                <a:gd name="connsiteX21" fmla="*/ 501015 w 1714500"/>
                <a:gd name="connsiteY21" fmla="*/ 211455 h 1497330"/>
                <a:gd name="connsiteX22" fmla="*/ 365760 w 1714500"/>
                <a:gd name="connsiteY22" fmla="*/ 154305 h 1497330"/>
                <a:gd name="connsiteX23" fmla="*/ 196215 w 1714500"/>
                <a:gd name="connsiteY23" fmla="*/ 97155 h 1497330"/>
                <a:gd name="connsiteX24" fmla="*/ 0 w 1714500"/>
                <a:gd name="connsiteY24" fmla="*/ 0 h 1497330"/>
                <a:gd name="connsiteX0" fmla="*/ 1653540 w 1655797"/>
                <a:gd name="connsiteY0" fmla="*/ 1398270 h 1398270"/>
                <a:gd name="connsiteX1" fmla="*/ 1653540 w 1655797"/>
                <a:gd name="connsiteY1" fmla="*/ 1322070 h 1398270"/>
                <a:gd name="connsiteX2" fmla="*/ 1653540 w 1655797"/>
                <a:gd name="connsiteY2" fmla="*/ 1230630 h 1398270"/>
                <a:gd name="connsiteX3" fmla="*/ 1623060 w 1655797"/>
                <a:gd name="connsiteY3" fmla="*/ 1139190 h 1398270"/>
                <a:gd name="connsiteX4" fmla="*/ 1592580 w 1655797"/>
                <a:gd name="connsiteY4" fmla="*/ 1040130 h 1398270"/>
                <a:gd name="connsiteX5" fmla="*/ 1554480 w 1655797"/>
                <a:gd name="connsiteY5" fmla="*/ 902970 h 1398270"/>
                <a:gd name="connsiteX6" fmla="*/ 1524000 w 1655797"/>
                <a:gd name="connsiteY6" fmla="*/ 788670 h 1398270"/>
                <a:gd name="connsiteX7" fmla="*/ 1478280 w 1655797"/>
                <a:gd name="connsiteY7" fmla="*/ 674370 h 1398270"/>
                <a:gd name="connsiteX8" fmla="*/ 1386840 w 1655797"/>
                <a:gd name="connsiteY8" fmla="*/ 567690 h 1398270"/>
                <a:gd name="connsiteX9" fmla="*/ 1295400 w 1655797"/>
                <a:gd name="connsiteY9" fmla="*/ 537210 h 1398270"/>
                <a:gd name="connsiteX10" fmla="*/ 1272540 w 1655797"/>
                <a:gd name="connsiteY10" fmla="*/ 476250 h 1398270"/>
                <a:gd name="connsiteX11" fmla="*/ 1219200 w 1655797"/>
                <a:gd name="connsiteY11" fmla="*/ 430530 h 1398270"/>
                <a:gd name="connsiteX12" fmla="*/ 1158240 w 1655797"/>
                <a:gd name="connsiteY12" fmla="*/ 384810 h 1398270"/>
                <a:gd name="connsiteX13" fmla="*/ 1097280 w 1655797"/>
                <a:gd name="connsiteY13" fmla="*/ 430530 h 1398270"/>
                <a:gd name="connsiteX14" fmla="*/ 1021080 w 1655797"/>
                <a:gd name="connsiteY14" fmla="*/ 407670 h 1398270"/>
                <a:gd name="connsiteX15" fmla="*/ 937260 w 1655797"/>
                <a:gd name="connsiteY15" fmla="*/ 407670 h 1398270"/>
                <a:gd name="connsiteX16" fmla="*/ 937260 w 1655797"/>
                <a:gd name="connsiteY16" fmla="*/ 308610 h 1398270"/>
                <a:gd name="connsiteX17" fmla="*/ 838200 w 1655797"/>
                <a:gd name="connsiteY17" fmla="*/ 293370 h 1398270"/>
                <a:gd name="connsiteX18" fmla="*/ 712470 w 1655797"/>
                <a:gd name="connsiteY18" fmla="*/ 300990 h 1398270"/>
                <a:gd name="connsiteX19" fmla="*/ 609600 w 1655797"/>
                <a:gd name="connsiteY19" fmla="*/ 264795 h 1398270"/>
                <a:gd name="connsiteX20" fmla="*/ 501015 w 1655797"/>
                <a:gd name="connsiteY20" fmla="*/ 211455 h 1398270"/>
                <a:gd name="connsiteX21" fmla="*/ 365760 w 1655797"/>
                <a:gd name="connsiteY21" fmla="*/ 154305 h 1398270"/>
                <a:gd name="connsiteX22" fmla="*/ 196215 w 1655797"/>
                <a:gd name="connsiteY22" fmla="*/ 97155 h 1398270"/>
                <a:gd name="connsiteX23" fmla="*/ 0 w 1655797"/>
                <a:gd name="connsiteY23" fmla="*/ 0 h 1398270"/>
                <a:gd name="connsiteX0" fmla="*/ 1653540 w 1655797"/>
                <a:gd name="connsiteY0" fmla="*/ 1322070 h 1322070"/>
                <a:gd name="connsiteX1" fmla="*/ 1653540 w 1655797"/>
                <a:gd name="connsiteY1" fmla="*/ 1230630 h 1322070"/>
                <a:gd name="connsiteX2" fmla="*/ 1623060 w 1655797"/>
                <a:gd name="connsiteY2" fmla="*/ 1139190 h 1322070"/>
                <a:gd name="connsiteX3" fmla="*/ 1592580 w 1655797"/>
                <a:gd name="connsiteY3" fmla="*/ 1040130 h 1322070"/>
                <a:gd name="connsiteX4" fmla="*/ 1554480 w 1655797"/>
                <a:gd name="connsiteY4" fmla="*/ 902970 h 1322070"/>
                <a:gd name="connsiteX5" fmla="*/ 1524000 w 1655797"/>
                <a:gd name="connsiteY5" fmla="*/ 788670 h 1322070"/>
                <a:gd name="connsiteX6" fmla="*/ 1478280 w 1655797"/>
                <a:gd name="connsiteY6" fmla="*/ 674370 h 1322070"/>
                <a:gd name="connsiteX7" fmla="*/ 1386840 w 1655797"/>
                <a:gd name="connsiteY7" fmla="*/ 567690 h 1322070"/>
                <a:gd name="connsiteX8" fmla="*/ 1295400 w 1655797"/>
                <a:gd name="connsiteY8" fmla="*/ 537210 h 1322070"/>
                <a:gd name="connsiteX9" fmla="*/ 1272540 w 1655797"/>
                <a:gd name="connsiteY9" fmla="*/ 476250 h 1322070"/>
                <a:gd name="connsiteX10" fmla="*/ 1219200 w 1655797"/>
                <a:gd name="connsiteY10" fmla="*/ 430530 h 1322070"/>
                <a:gd name="connsiteX11" fmla="*/ 1158240 w 1655797"/>
                <a:gd name="connsiteY11" fmla="*/ 384810 h 1322070"/>
                <a:gd name="connsiteX12" fmla="*/ 1097280 w 1655797"/>
                <a:gd name="connsiteY12" fmla="*/ 430530 h 1322070"/>
                <a:gd name="connsiteX13" fmla="*/ 1021080 w 1655797"/>
                <a:gd name="connsiteY13" fmla="*/ 407670 h 1322070"/>
                <a:gd name="connsiteX14" fmla="*/ 937260 w 1655797"/>
                <a:gd name="connsiteY14" fmla="*/ 407670 h 1322070"/>
                <a:gd name="connsiteX15" fmla="*/ 937260 w 1655797"/>
                <a:gd name="connsiteY15" fmla="*/ 308610 h 1322070"/>
                <a:gd name="connsiteX16" fmla="*/ 838200 w 1655797"/>
                <a:gd name="connsiteY16" fmla="*/ 293370 h 1322070"/>
                <a:gd name="connsiteX17" fmla="*/ 712470 w 1655797"/>
                <a:gd name="connsiteY17" fmla="*/ 300990 h 1322070"/>
                <a:gd name="connsiteX18" fmla="*/ 609600 w 1655797"/>
                <a:gd name="connsiteY18" fmla="*/ 264795 h 1322070"/>
                <a:gd name="connsiteX19" fmla="*/ 501015 w 1655797"/>
                <a:gd name="connsiteY19" fmla="*/ 211455 h 1322070"/>
                <a:gd name="connsiteX20" fmla="*/ 365760 w 1655797"/>
                <a:gd name="connsiteY20" fmla="*/ 154305 h 1322070"/>
                <a:gd name="connsiteX21" fmla="*/ 196215 w 1655797"/>
                <a:gd name="connsiteY21" fmla="*/ 97155 h 1322070"/>
                <a:gd name="connsiteX22" fmla="*/ 0 w 1655797"/>
                <a:gd name="connsiteY22" fmla="*/ 0 h 1322070"/>
                <a:gd name="connsiteX0" fmla="*/ 1653540 w 1653540"/>
                <a:gd name="connsiteY0" fmla="*/ 1230630 h 1230630"/>
                <a:gd name="connsiteX1" fmla="*/ 1623060 w 1653540"/>
                <a:gd name="connsiteY1" fmla="*/ 1139190 h 1230630"/>
                <a:gd name="connsiteX2" fmla="*/ 1592580 w 1653540"/>
                <a:gd name="connsiteY2" fmla="*/ 1040130 h 1230630"/>
                <a:gd name="connsiteX3" fmla="*/ 1554480 w 1653540"/>
                <a:gd name="connsiteY3" fmla="*/ 902970 h 1230630"/>
                <a:gd name="connsiteX4" fmla="*/ 1524000 w 1653540"/>
                <a:gd name="connsiteY4" fmla="*/ 788670 h 1230630"/>
                <a:gd name="connsiteX5" fmla="*/ 1478280 w 1653540"/>
                <a:gd name="connsiteY5" fmla="*/ 674370 h 1230630"/>
                <a:gd name="connsiteX6" fmla="*/ 1386840 w 1653540"/>
                <a:gd name="connsiteY6" fmla="*/ 567690 h 1230630"/>
                <a:gd name="connsiteX7" fmla="*/ 1295400 w 1653540"/>
                <a:gd name="connsiteY7" fmla="*/ 537210 h 1230630"/>
                <a:gd name="connsiteX8" fmla="*/ 1272540 w 1653540"/>
                <a:gd name="connsiteY8" fmla="*/ 476250 h 1230630"/>
                <a:gd name="connsiteX9" fmla="*/ 1219200 w 1653540"/>
                <a:gd name="connsiteY9" fmla="*/ 430530 h 1230630"/>
                <a:gd name="connsiteX10" fmla="*/ 1158240 w 1653540"/>
                <a:gd name="connsiteY10" fmla="*/ 384810 h 1230630"/>
                <a:gd name="connsiteX11" fmla="*/ 1097280 w 1653540"/>
                <a:gd name="connsiteY11" fmla="*/ 430530 h 1230630"/>
                <a:gd name="connsiteX12" fmla="*/ 1021080 w 1653540"/>
                <a:gd name="connsiteY12" fmla="*/ 407670 h 1230630"/>
                <a:gd name="connsiteX13" fmla="*/ 937260 w 1653540"/>
                <a:gd name="connsiteY13" fmla="*/ 407670 h 1230630"/>
                <a:gd name="connsiteX14" fmla="*/ 937260 w 1653540"/>
                <a:gd name="connsiteY14" fmla="*/ 308610 h 1230630"/>
                <a:gd name="connsiteX15" fmla="*/ 838200 w 1653540"/>
                <a:gd name="connsiteY15" fmla="*/ 293370 h 1230630"/>
                <a:gd name="connsiteX16" fmla="*/ 712470 w 1653540"/>
                <a:gd name="connsiteY16" fmla="*/ 300990 h 1230630"/>
                <a:gd name="connsiteX17" fmla="*/ 609600 w 1653540"/>
                <a:gd name="connsiteY17" fmla="*/ 264795 h 1230630"/>
                <a:gd name="connsiteX18" fmla="*/ 501015 w 1653540"/>
                <a:gd name="connsiteY18" fmla="*/ 211455 h 1230630"/>
                <a:gd name="connsiteX19" fmla="*/ 365760 w 1653540"/>
                <a:gd name="connsiteY19" fmla="*/ 154305 h 1230630"/>
                <a:gd name="connsiteX20" fmla="*/ 196215 w 1653540"/>
                <a:gd name="connsiteY20" fmla="*/ 97155 h 1230630"/>
                <a:gd name="connsiteX21" fmla="*/ 0 w 1653540"/>
                <a:gd name="connsiteY21" fmla="*/ 0 h 1230630"/>
                <a:gd name="connsiteX0" fmla="*/ 1623060 w 1623060"/>
                <a:gd name="connsiteY0" fmla="*/ 1139190 h 1139190"/>
                <a:gd name="connsiteX1" fmla="*/ 1592580 w 1623060"/>
                <a:gd name="connsiteY1" fmla="*/ 1040130 h 1139190"/>
                <a:gd name="connsiteX2" fmla="*/ 1554480 w 1623060"/>
                <a:gd name="connsiteY2" fmla="*/ 902970 h 1139190"/>
                <a:gd name="connsiteX3" fmla="*/ 1524000 w 1623060"/>
                <a:gd name="connsiteY3" fmla="*/ 788670 h 1139190"/>
                <a:gd name="connsiteX4" fmla="*/ 1478280 w 1623060"/>
                <a:gd name="connsiteY4" fmla="*/ 674370 h 1139190"/>
                <a:gd name="connsiteX5" fmla="*/ 1386840 w 1623060"/>
                <a:gd name="connsiteY5" fmla="*/ 567690 h 1139190"/>
                <a:gd name="connsiteX6" fmla="*/ 1295400 w 1623060"/>
                <a:gd name="connsiteY6" fmla="*/ 537210 h 1139190"/>
                <a:gd name="connsiteX7" fmla="*/ 1272540 w 1623060"/>
                <a:gd name="connsiteY7" fmla="*/ 476250 h 1139190"/>
                <a:gd name="connsiteX8" fmla="*/ 1219200 w 1623060"/>
                <a:gd name="connsiteY8" fmla="*/ 430530 h 1139190"/>
                <a:gd name="connsiteX9" fmla="*/ 1158240 w 1623060"/>
                <a:gd name="connsiteY9" fmla="*/ 384810 h 1139190"/>
                <a:gd name="connsiteX10" fmla="*/ 1097280 w 1623060"/>
                <a:gd name="connsiteY10" fmla="*/ 430530 h 1139190"/>
                <a:gd name="connsiteX11" fmla="*/ 1021080 w 1623060"/>
                <a:gd name="connsiteY11" fmla="*/ 407670 h 1139190"/>
                <a:gd name="connsiteX12" fmla="*/ 937260 w 1623060"/>
                <a:gd name="connsiteY12" fmla="*/ 407670 h 1139190"/>
                <a:gd name="connsiteX13" fmla="*/ 937260 w 1623060"/>
                <a:gd name="connsiteY13" fmla="*/ 308610 h 1139190"/>
                <a:gd name="connsiteX14" fmla="*/ 838200 w 1623060"/>
                <a:gd name="connsiteY14" fmla="*/ 293370 h 1139190"/>
                <a:gd name="connsiteX15" fmla="*/ 712470 w 1623060"/>
                <a:gd name="connsiteY15" fmla="*/ 300990 h 1139190"/>
                <a:gd name="connsiteX16" fmla="*/ 609600 w 1623060"/>
                <a:gd name="connsiteY16" fmla="*/ 264795 h 1139190"/>
                <a:gd name="connsiteX17" fmla="*/ 501015 w 1623060"/>
                <a:gd name="connsiteY17" fmla="*/ 211455 h 1139190"/>
                <a:gd name="connsiteX18" fmla="*/ 365760 w 1623060"/>
                <a:gd name="connsiteY18" fmla="*/ 154305 h 1139190"/>
                <a:gd name="connsiteX19" fmla="*/ 196215 w 1623060"/>
                <a:gd name="connsiteY19" fmla="*/ 97155 h 1139190"/>
                <a:gd name="connsiteX20" fmla="*/ 0 w 1623060"/>
                <a:gd name="connsiteY20" fmla="*/ 0 h 1139190"/>
                <a:gd name="connsiteX0" fmla="*/ 1592580 w 1592580"/>
                <a:gd name="connsiteY0" fmla="*/ 1040130 h 1040130"/>
                <a:gd name="connsiteX1" fmla="*/ 1554480 w 1592580"/>
                <a:gd name="connsiteY1" fmla="*/ 902970 h 1040130"/>
                <a:gd name="connsiteX2" fmla="*/ 1524000 w 1592580"/>
                <a:gd name="connsiteY2" fmla="*/ 788670 h 1040130"/>
                <a:gd name="connsiteX3" fmla="*/ 1478280 w 1592580"/>
                <a:gd name="connsiteY3" fmla="*/ 674370 h 1040130"/>
                <a:gd name="connsiteX4" fmla="*/ 1386840 w 1592580"/>
                <a:gd name="connsiteY4" fmla="*/ 567690 h 1040130"/>
                <a:gd name="connsiteX5" fmla="*/ 1295400 w 1592580"/>
                <a:gd name="connsiteY5" fmla="*/ 537210 h 1040130"/>
                <a:gd name="connsiteX6" fmla="*/ 1272540 w 1592580"/>
                <a:gd name="connsiteY6" fmla="*/ 476250 h 1040130"/>
                <a:gd name="connsiteX7" fmla="*/ 1219200 w 1592580"/>
                <a:gd name="connsiteY7" fmla="*/ 430530 h 1040130"/>
                <a:gd name="connsiteX8" fmla="*/ 1158240 w 1592580"/>
                <a:gd name="connsiteY8" fmla="*/ 384810 h 1040130"/>
                <a:gd name="connsiteX9" fmla="*/ 1097280 w 1592580"/>
                <a:gd name="connsiteY9" fmla="*/ 430530 h 1040130"/>
                <a:gd name="connsiteX10" fmla="*/ 1021080 w 1592580"/>
                <a:gd name="connsiteY10" fmla="*/ 407670 h 1040130"/>
                <a:gd name="connsiteX11" fmla="*/ 937260 w 1592580"/>
                <a:gd name="connsiteY11" fmla="*/ 407670 h 1040130"/>
                <a:gd name="connsiteX12" fmla="*/ 937260 w 1592580"/>
                <a:gd name="connsiteY12" fmla="*/ 308610 h 1040130"/>
                <a:gd name="connsiteX13" fmla="*/ 838200 w 1592580"/>
                <a:gd name="connsiteY13" fmla="*/ 293370 h 1040130"/>
                <a:gd name="connsiteX14" fmla="*/ 712470 w 1592580"/>
                <a:gd name="connsiteY14" fmla="*/ 300990 h 1040130"/>
                <a:gd name="connsiteX15" fmla="*/ 609600 w 1592580"/>
                <a:gd name="connsiteY15" fmla="*/ 264795 h 1040130"/>
                <a:gd name="connsiteX16" fmla="*/ 501015 w 1592580"/>
                <a:gd name="connsiteY16" fmla="*/ 211455 h 1040130"/>
                <a:gd name="connsiteX17" fmla="*/ 365760 w 1592580"/>
                <a:gd name="connsiteY17" fmla="*/ 154305 h 1040130"/>
                <a:gd name="connsiteX18" fmla="*/ 196215 w 1592580"/>
                <a:gd name="connsiteY18" fmla="*/ 97155 h 1040130"/>
                <a:gd name="connsiteX19" fmla="*/ 0 w 1592580"/>
                <a:gd name="connsiteY19" fmla="*/ 0 h 1040130"/>
                <a:gd name="connsiteX0" fmla="*/ 1554480 w 1554480"/>
                <a:gd name="connsiteY0" fmla="*/ 902970 h 902970"/>
                <a:gd name="connsiteX1" fmla="*/ 1524000 w 1554480"/>
                <a:gd name="connsiteY1" fmla="*/ 788670 h 902970"/>
                <a:gd name="connsiteX2" fmla="*/ 1478280 w 1554480"/>
                <a:gd name="connsiteY2" fmla="*/ 674370 h 902970"/>
                <a:gd name="connsiteX3" fmla="*/ 1386840 w 1554480"/>
                <a:gd name="connsiteY3" fmla="*/ 567690 h 902970"/>
                <a:gd name="connsiteX4" fmla="*/ 1295400 w 1554480"/>
                <a:gd name="connsiteY4" fmla="*/ 537210 h 902970"/>
                <a:gd name="connsiteX5" fmla="*/ 1272540 w 1554480"/>
                <a:gd name="connsiteY5" fmla="*/ 476250 h 902970"/>
                <a:gd name="connsiteX6" fmla="*/ 1219200 w 1554480"/>
                <a:gd name="connsiteY6" fmla="*/ 430530 h 902970"/>
                <a:gd name="connsiteX7" fmla="*/ 1158240 w 1554480"/>
                <a:gd name="connsiteY7" fmla="*/ 384810 h 902970"/>
                <a:gd name="connsiteX8" fmla="*/ 1097280 w 1554480"/>
                <a:gd name="connsiteY8" fmla="*/ 430530 h 902970"/>
                <a:gd name="connsiteX9" fmla="*/ 1021080 w 1554480"/>
                <a:gd name="connsiteY9" fmla="*/ 407670 h 902970"/>
                <a:gd name="connsiteX10" fmla="*/ 937260 w 1554480"/>
                <a:gd name="connsiteY10" fmla="*/ 407670 h 902970"/>
                <a:gd name="connsiteX11" fmla="*/ 937260 w 1554480"/>
                <a:gd name="connsiteY11" fmla="*/ 308610 h 902970"/>
                <a:gd name="connsiteX12" fmla="*/ 838200 w 1554480"/>
                <a:gd name="connsiteY12" fmla="*/ 293370 h 902970"/>
                <a:gd name="connsiteX13" fmla="*/ 712470 w 1554480"/>
                <a:gd name="connsiteY13" fmla="*/ 300990 h 902970"/>
                <a:gd name="connsiteX14" fmla="*/ 609600 w 1554480"/>
                <a:gd name="connsiteY14" fmla="*/ 264795 h 902970"/>
                <a:gd name="connsiteX15" fmla="*/ 501015 w 1554480"/>
                <a:gd name="connsiteY15" fmla="*/ 211455 h 902970"/>
                <a:gd name="connsiteX16" fmla="*/ 365760 w 1554480"/>
                <a:gd name="connsiteY16" fmla="*/ 154305 h 902970"/>
                <a:gd name="connsiteX17" fmla="*/ 196215 w 1554480"/>
                <a:gd name="connsiteY17" fmla="*/ 97155 h 902970"/>
                <a:gd name="connsiteX18" fmla="*/ 0 w 1554480"/>
                <a:gd name="connsiteY18" fmla="*/ 0 h 902970"/>
                <a:gd name="connsiteX0" fmla="*/ 1524000 w 1524000"/>
                <a:gd name="connsiteY0" fmla="*/ 788670 h 788670"/>
                <a:gd name="connsiteX1" fmla="*/ 1478280 w 1524000"/>
                <a:gd name="connsiteY1" fmla="*/ 674370 h 788670"/>
                <a:gd name="connsiteX2" fmla="*/ 1386840 w 1524000"/>
                <a:gd name="connsiteY2" fmla="*/ 567690 h 788670"/>
                <a:gd name="connsiteX3" fmla="*/ 1295400 w 1524000"/>
                <a:gd name="connsiteY3" fmla="*/ 537210 h 788670"/>
                <a:gd name="connsiteX4" fmla="*/ 1272540 w 1524000"/>
                <a:gd name="connsiteY4" fmla="*/ 476250 h 788670"/>
                <a:gd name="connsiteX5" fmla="*/ 1219200 w 1524000"/>
                <a:gd name="connsiteY5" fmla="*/ 430530 h 788670"/>
                <a:gd name="connsiteX6" fmla="*/ 1158240 w 1524000"/>
                <a:gd name="connsiteY6" fmla="*/ 384810 h 788670"/>
                <a:gd name="connsiteX7" fmla="*/ 1097280 w 1524000"/>
                <a:gd name="connsiteY7" fmla="*/ 430530 h 788670"/>
                <a:gd name="connsiteX8" fmla="*/ 1021080 w 1524000"/>
                <a:gd name="connsiteY8" fmla="*/ 407670 h 788670"/>
                <a:gd name="connsiteX9" fmla="*/ 937260 w 1524000"/>
                <a:gd name="connsiteY9" fmla="*/ 407670 h 788670"/>
                <a:gd name="connsiteX10" fmla="*/ 937260 w 1524000"/>
                <a:gd name="connsiteY10" fmla="*/ 308610 h 788670"/>
                <a:gd name="connsiteX11" fmla="*/ 838200 w 1524000"/>
                <a:gd name="connsiteY11" fmla="*/ 293370 h 788670"/>
                <a:gd name="connsiteX12" fmla="*/ 712470 w 1524000"/>
                <a:gd name="connsiteY12" fmla="*/ 300990 h 788670"/>
                <a:gd name="connsiteX13" fmla="*/ 609600 w 1524000"/>
                <a:gd name="connsiteY13" fmla="*/ 264795 h 788670"/>
                <a:gd name="connsiteX14" fmla="*/ 501015 w 1524000"/>
                <a:gd name="connsiteY14" fmla="*/ 211455 h 788670"/>
                <a:gd name="connsiteX15" fmla="*/ 365760 w 1524000"/>
                <a:gd name="connsiteY15" fmla="*/ 154305 h 788670"/>
                <a:gd name="connsiteX16" fmla="*/ 196215 w 1524000"/>
                <a:gd name="connsiteY16" fmla="*/ 97155 h 788670"/>
                <a:gd name="connsiteX17" fmla="*/ 0 w 1524000"/>
                <a:gd name="connsiteY17" fmla="*/ 0 h 788670"/>
                <a:gd name="connsiteX0" fmla="*/ 1478280 w 1478280"/>
                <a:gd name="connsiteY0" fmla="*/ 674370 h 674370"/>
                <a:gd name="connsiteX1" fmla="*/ 1386840 w 1478280"/>
                <a:gd name="connsiteY1" fmla="*/ 567690 h 674370"/>
                <a:gd name="connsiteX2" fmla="*/ 1295400 w 1478280"/>
                <a:gd name="connsiteY2" fmla="*/ 537210 h 674370"/>
                <a:gd name="connsiteX3" fmla="*/ 1272540 w 1478280"/>
                <a:gd name="connsiteY3" fmla="*/ 476250 h 674370"/>
                <a:gd name="connsiteX4" fmla="*/ 1219200 w 1478280"/>
                <a:gd name="connsiteY4" fmla="*/ 430530 h 674370"/>
                <a:gd name="connsiteX5" fmla="*/ 1158240 w 1478280"/>
                <a:gd name="connsiteY5" fmla="*/ 384810 h 674370"/>
                <a:gd name="connsiteX6" fmla="*/ 1097280 w 1478280"/>
                <a:gd name="connsiteY6" fmla="*/ 430530 h 674370"/>
                <a:gd name="connsiteX7" fmla="*/ 1021080 w 1478280"/>
                <a:gd name="connsiteY7" fmla="*/ 407670 h 674370"/>
                <a:gd name="connsiteX8" fmla="*/ 937260 w 1478280"/>
                <a:gd name="connsiteY8" fmla="*/ 407670 h 674370"/>
                <a:gd name="connsiteX9" fmla="*/ 937260 w 1478280"/>
                <a:gd name="connsiteY9" fmla="*/ 308610 h 674370"/>
                <a:gd name="connsiteX10" fmla="*/ 838200 w 1478280"/>
                <a:gd name="connsiteY10" fmla="*/ 293370 h 674370"/>
                <a:gd name="connsiteX11" fmla="*/ 712470 w 1478280"/>
                <a:gd name="connsiteY11" fmla="*/ 300990 h 674370"/>
                <a:gd name="connsiteX12" fmla="*/ 609600 w 1478280"/>
                <a:gd name="connsiteY12" fmla="*/ 264795 h 674370"/>
                <a:gd name="connsiteX13" fmla="*/ 501015 w 1478280"/>
                <a:gd name="connsiteY13" fmla="*/ 211455 h 674370"/>
                <a:gd name="connsiteX14" fmla="*/ 365760 w 1478280"/>
                <a:gd name="connsiteY14" fmla="*/ 154305 h 674370"/>
                <a:gd name="connsiteX15" fmla="*/ 196215 w 1478280"/>
                <a:gd name="connsiteY15" fmla="*/ 97155 h 674370"/>
                <a:gd name="connsiteX16" fmla="*/ 0 w 1478280"/>
                <a:gd name="connsiteY16" fmla="*/ 0 h 674370"/>
                <a:gd name="connsiteX0" fmla="*/ 1386840 w 1386840"/>
                <a:gd name="connsiteY0" fmla="*/ 567690 h 567690"/>
                <a:gd name="connsiteX1" fmla="*/ 1295400 w 1386840"/>
                <a:gd name="connsiteY1" fmla="*/ 537210 h 567690"/>
                <a:gd name="connsiteX2" fmla="*/ 1272540 w 1386840"/>
                <a:gd name="connsiteY2" fmla="*/ 476250 h 567690"/>
                <a:gd name="connsiteX3" fmla="*/ 1219200 w 1386840"/>
                <a:gd name="connsiteY3" fmla="*/ 430530 h 567690"/>
                <a:gd name="connsiteX4" fmla="*/ 1158240 w 1386840"/>
                <a:gd name="connsiteY4" fmla="*/ 384810 h 567690"/>
                <a:gd name="connsiteX5" fmla="*/ 1097280 w 1386840"/>
                <a:gd name="connsiteY5" fmla="*/ 430530 h 567690"/>
                <a:gd name="connsiteX6" fmla="*/ 1021080 w 1386840"/>
                <a:gd name="connsiteY6" fmla="*/ 407670 h 567690"/>
                <a:gd name="connsiteX7" fmla="*/ 937260 w 1386840"/>
                <a:gd name="connsiteY7" fmla="*/ 407670 h 567690"/>
                <a:gd name="connsiteX8" fmla="*/ 937260 w 1386840"/>
                <a:gd name="connsiteY8" fmla="*/ 308610 h 567690"/>
                <a:gd name="connsiteX9" fmla="*/ 838200 w 1386840"/>
                <a:gd name="connsiteY9" fmla="*/ 293370 h 567690"/>
                <a:gd name="connsiteX10" fmla="*/ 712470 w 1386840"/>
                <a:gd name="connsiteY10" fmla="*/ 300990 h 567690"/>
                <a:gd name="connsiteX11" fmla="*/ 609600 w 1386840"/>
                <a:gd name="connsiteY11" fmla="*/ 264795 h 567690"/>
                <a:gd name="connsiteX12" fmla="*/ 501015 w 1386840"/>
                <a:gd name="connsiteY12" fmla="*/ 211455 h 567690"/>
                <a:gd name="connsiteX13" fmla="*/ 365760 w 1386840"/>
                <a:gd name="connsiteY13" fmla="*/ 154305 h 567690"/>
                <a:gd name="connsiteX14" fmla="*/ 196215 w 1386840"/>
                <a:gd name="connsiteY14" fmla="*/ 97155 h 567690"/>
                <a:gd name="connsiteX15" fmla="*/ 0 w 1386840"/>
                <a:gd name="connsiteY15" fmla="*/ 0 h 567690"/>
                <a:gd name="connsiteX0" fmla="*/ 1295400 w 1295400"/>
                <a:gd name="connsiteY0" fmla="*/ 537210 h 537210"/>
                <a:gd name="connsiteX1" fmla="*/ 1272540 w 1295400"/>
                <a:gd name="connsiteY1" fmla="*/ 476250 h 537210"/>
                <a:gd name="connsiteX2" fmla="*/ 1219200 w 1295400"/>
                <a:gd name="connsiteY2" fmla="*/ 430530 h 537210"/>
                <a:gd name="connsiteX3" fmla="*/ 1158240 w 1295400"/>
                <a:gd name="connsiteY3" fmla="*/ 384810 h 537210"/>
                <a:gd name="connsiteX4" fmla="*/ 1097280 w 1295400"/>
                <a:gd name="connsiteY4" fmla="*/ 430530 h 537210"/>
                <a:gd name="connsiteX5" fmla="*/ 1021080 w 1295400"/>
                <a:gd name="connsiteY5" fmla="*/ 407670 h 537210"/>
                <a:gd name="connsiteX6" fmla="*/ 937260 w 1295400"/>
                <a:gd name="connsiteY6" fmla="*/ 407670 h 537210"/>
                <a:gd name="connsiteX7" fmla="*/ 937260 w 1295400"/>
                <a:gd name="connsiteY7" fmla="*/ 308610 h 537210"/>
                <a:gd name="connsiteX8" fmla="*/ 838200 w 1295400"/>
                <a:gd name="connsiteY8" fmla="*/ 293370 h 537210"/>
                <a:gd name="connsiteX9" fmla="*/ 712470 w 1295400"/>
                <a:gd name="connsiteY9" fmla="*/ 300990 h 537210"/>
                <a:gd name="connsiteX10" fmla="*/ 609600 w 1295400"/>
                <a:gd name="connsiteY10" fmla="*/ 264795 h 537210"/>
                <a:gd name="connsiteX11" fmla="*/ 501015 w 1295400"/>
                <a:gd name="connsiteY11" fmla="*/ 211455 h 537210"/>
                <a:gd name="connsiteX12" fmla="*/ 365760 w 1295400"/>
                <a:gd name="connsiteY12" fmla="*/ 154305 h 537210"/>
                <a:gd name="connsiteX13" fmla="*/ 196215 w 1295400"/>
                <a:gd name="connsiteY13" fmla="*/ 97155 h 537210"/>
                <a:gd name="connsiteX14" fmla="*/ 0 w 1295400"/>
                <a:gd name="connsiteY14" fmla="*/ 0 h 537210"/>
                <a:gd name="connsiteX0" fmla="*/ 1272540 w 1272540"/>
                <a:gd name="connsiteY0" fmla="*/ 476250 h 476250"/>
                <a:gd name="connsiteX1" fmla="*/ 1219200 w 1272540"/>
                <a:gd name="connsiteY1" fmla="*/ 430530 h 476250"/>
                <a:gd name="connsiteX2" fmla="*/ 1158240 w 1272540"/>
                <a:gd name="connsiteY2" fmla="*/ 384810 h 476250"/>
                <a:gd name="connsiteX3" fmla="*/ 1097280 w 1272540"/>
                <a:gd name="connsiteY3" fmla="*/ 430530 h 476250"/>
                <a:gd name="connsiteX4" fmla="*/ 1021080 w 1272540"/>
                <a:gd name="connsiteY4" fmla="*/ 407670 h 476250"/>
                <a:gd name="connsiteX5" fmla="*/ 937260 w 1272540"/>
                <a:gd name="connsiteY5" fmla="*/ 407670 h 476250"/>
                <a:gd name="connsiteX6" fmla="*/ 937260 w 1272540"/>
                <a:gd name="connsiteY6" fmla="*/ 308610 h 476250"/>
                <a:gd name="connsiteX7" fmla="*/ 838200 w 1272540"/>
                <a:gd name="connsiteY7" fmla="*/ 293370 h 476250"/>
                <a:gd name="connsiteX8" fmla="*/ 712470 w 1272540"/>
                <a:gd name="connsiteY8" fmla="*/ 300990 h 476250"/>
                <a:gd name="connsiteX9" fmla="*/ 609600 w 1272540"/>
                <a:gd name="connsiteY9" fmla="*/ 264795 h 476250"/>
                <a:gd name="connsiteX10" fmla="*/ 501015 w 1272540"/>
                <a:gd name="connsiteY10" fmla="*/ 211455 h 476250"/>
                <a:gd name="connsiteX11" fmla="*/ 365760 w 1272540"/>
                <a:gd name="connsiteY11" fmla="*/ 154305 h 476250"/>
                <a:gd name="connsiteX12" fmla="*/ 196215 w 1272540"/>
                <a:gd name="connsiteY12" fmla="*/ 97155 h 476250"/>
                <a:gd name="connsiteX13" fmla="*/ 0 w 1272540"/>
                <a:gd name="connsiteY13" fmla="*/ 0 h 476250"/>
                <a:gd name="connsiteX0" fmla="*/ 1219200 w 1219200"/>
                <a:gd name="connsiteY0" fmla="*/ 430530 h 430956"/>
                <a:gd name="connsiteX1" fmla="*/ 1158240 w 1219200"/>
                <a:gd name="connsiteY1" fmla="*/ 384810 h 430956"/>
                <a:gd name="connsiteX2" fmla="*/ 1097280 w 1219200"/>
                <a:gd name="connsiteY2" fmla="*/ 430530 h 430956"/>
                <a:gd name="connsiteX3" fmla="*/ 1021080 w 1219200"/>
                <a:gd name="connsiteY3" fmla="*/ 407670 h 430956"/>
                <a:gd name="connsiteX4" fmla="*/ 937260 w 1219200"/>
                <a:gd name="connsiteY4" fmla="*/ 407670 h 430956"/>
                <a:gd name="connsiteX5" fmla="*/ 937260 w 1219200"/>
                <a:gd name="connsiteY5" fmla="*/ 308610 h 430956"/>
                <a:gd name="connsiteX6" fmla="*/ 838200 w 1219200"/>
                <a:gd name="connsiteY6" fmla="*/ 293370 h 430956"/>
                <a:gd name="connsiteX7" fmla="*/ 712470 w 1219200"/>
                <a:gd name="connsiteY7" fmla="*/ 300990 h 430956"/>
                <a:gd name="connsiteX8" fmla="*/ 609600 w 1219200"/>
                <a:gd name="connsiteY8" fmla="*/ 264795 h 430956"/>
                <a:gd name="connsiteX9" fmla="*/ 501015 w 1219200"/>
                <a:gd name="connsiteY9" fmla="*/ 211455 h 430956"/>
                <a:gd name="connsiteX10" fmla="*/ 365760 w 1219200"/>
                <a:gd name="connsiteY10" fmla="*/ 154305 h 430956"/>
                <a:gd name="connsiteX11" fmla="*/ 196215 w 1219200"/>
                <a:gd name="connsiteY11" fmla="*/ 97155 h 430956"/>
                <a:gd name="connsiteX12" fmla="*/ 0 w 1219200"/>
                <a:gd name="connsiteY12" fmla="*/ 0 h 430956"/>
                <a:gd name="connsiteX0" fmla="*/ 1219200 w 1219200"/>
                <a:gd name="connsiteY0" fmla="*/ 430530 h 430956"/>
                <a:gd name="connsiteX1" fmla="*/ 1199134 w 1219200"/>
                <a:gd name="connsiteY1" fmla="*/ 389493 h 430956"/>
                <a:gd name="connsiteX2" fmla="*/ 1158240 w 1219200"/>
                <a:gd name="connsiteY2" fmla="*/ 384810 h 430956"/>
                <a:gd name="connsiteX3" fmla="*/ 1097280 w 1219200"/>
                <a:gd name="connsiteY3" fmla="*/ 430530 h 430956"/>
                <a:gd name="connsiteX4" fmla="*/ 1021080 w 1219200"/>
                <a:gd name="connsiteY4" fmla="*/ 407670 h 430956"/>
                <a:gd name="connsiteX5" fmla="*/ 937260 w 1219200"/>
                <a:gd name="connsiteY5" fmla="*/ 407670 h 430956"/>
                <a:gd name="connsiteX6" fmla="*/ 937260 w 1219200"/>
                <a:gd name="connsiteY6" fmla="*/ 308610 h 430956"/>
                <a:gd name="connsiteX7" fmla="*/ 838200 w 1219200"/>
                <a:gd name="connsiteY7" fmla="*/ 293370 h 430956"/>
                <a:gd name="connsiteX8" fmla="*/ 712470 w 1219200"/>
                <a:gd name="connsiteY8" fmla="*/ 300990 h 430956"/>
                <a:gd name="connsiteX9" fmla="*/ 609600 w 1219200"/>
                <a:gd name="connsiteY9" fmla="*/ 264795 h 430956"/>
                <a:gd name="connsiteX10" fmla="*/ 501015 w 1219200"/>
                <a:gd name="connsiteY10" fmla="*/ 211455 h 430956"/>
                <a:gd name="connsiteX11" fmla="*/ 365760 w 1219200"/>
                <a:gd name="connsiteY11" fmla="*/ 154305 h 430956"/>
                <a:gd name="connsiteX12" fmla="*/ 196215 w 1219200"/>
                <a:gd name="connsiteY12" fmla="*/ 97155 h 430956"/>
                <a:gd name="connsiteX13" fmla="*/ 0 w 1219200"/>
                <a:gd name="connsiteY13" fmla="*/ 0 h 430956"/>
                <a:gd name="connsiteX0" fmla="*/ 1219200 w 1219200"/>
                <a:gd name="connsiteY0" fmla="*/ 430530 h 430814"/>
                <a:gd name="connsiteX1" fmla="*/ 1199134 w 1219200"/>
                <a:gd name="connsiteY1" fmla="*/ 389493 h 430814"/>
                <a:gd name="connsiteX2" fmla="*/ 1097280 w 1219200"/>
                <a:gd name="connsiteY2" fmla="*/ 430530 h 430814"/>
                <a:gd name="connsiteX3" fmla="*/ 1021080 w 1219200"/>
                <a:gd name="connsiteY3" fmla="*/ 407670 h 430814"/>
                <a:gd name="connsiteX4" fmla="*/ 937260 w 1219200"/>
                <a:gd name="connsiteY4" fmla="*/ 407670 h 430814"/>
                <a:gd name="connsiteX5" fmla="*/ 937260 w 1219200"/>
                <a:gd name="connsiteY5" fmla="*/ 308610 h 430814"/>
                <a:gd name="connsiteX6" fmla="*/ 838200 w 1219200"/>
                <a:gd name="connsiteY6" fmla="*/ 293370 h 430814"/>
                <a:gd name="connsiteX7" fmla="*/ 712470 w 1219200"/>
                <a:gd name="connsiteY7" fmla="*/ 300990 h 430814"/>
                <a:gd name="connsiteX8" fmla="*/ 609600 w 1219200"/>
                <a:gd name="connsiteY8" fmla="*/ 264795 h 430814"/>
                <a:gd name="connsiteX9" fmla="*/ 501015 w 1219200"/>
                <a:gd name="connsiteY9" fmla="*/ 211455 h 430814"/>
                <a:gd name="connsiteX10" fmla="*/ 365760 w 1219200"/>
                <a:gd name="connsiteY10" fmla="*/ 154305 h 430814"/>
                <a:gd name="connsiteX11" fmla="*/ 196215 w 1219200"/>
                <a:gd name="connsiteY11" fmla="*/ 97155 h 430814"/>
                <a:gd name="connsiteX12" fmla="*/ 0 w 1219200"/>
                <a:gd name="connsiteY12" fmla="*/ 0 h 430814"/>
                <a:gd name="connsiteX0" fmla="*/ 1219200 w 1220342"/>
                <a:gd name="connsiteY0" fmla="*/ 430530 h 430530"/>
                <a:gd name="connsiteX1" fmla="*/ 1199134 w 1220342"/>
                <a:gd name="connsiteY1" fmla="*/ 389493 h 430530"/>
                <a:gd name="connsiteX2" fmla="*/ 1021080 w 1220342"/>
                <a:gd name="connsiteY2" fmla="*/ 407670 h 430530"/>
                <a:gd name="connsiteX3" fmla="*/ 937260 w 1220342"/>
                <a:gd name="connsiteY3" fmla="*/ 407670 h 430530"/>
                <a:gd name="connsiteX4" fmla="*/ 937260 w 1220342"/>
                <a:gd name="connsiteY4" fmla="*/ 308610 h 430530"/>
                <a:gd name="connsiteX5" fmla="*/ 838200 w 1220342"/>
                <a:gd name="connsiteY5" fmla="*/ 293370 h 430530"/>
                <a:gd name="connsiteX6" fmla="*/ 712470 w 1220342"/>
                <a:gd name="connsiteY6" fmla="*/ 300990 h 430530"/>
                <a:gd name="connsiteX7" fmla="*/ 609600 w 1220342"/>
                <a:gd name="connsiteY7" fmla="*/ 264795 h 430530"/>
                <a:gd name="connsiteX8" fmla="*/ 501015 w 1220342"/>
                <a:gd name="connsiteY8" fmla="*/ 211455 h 430530"/>
                <a:gd name="connsiteX9" fmla="*/ 365760 w 1220342"/>
                <a:gd name="connsiteY9" fmla="*/ 154305 h 430530"/>
                <a:gd name="connsiteX10" fmla="*/ 196215 w 1220342"/>
                <a:gd name="connsiteY10" fmla="*/ 97155 h 430530"/>
                <a:gd name="connsiteX11" fmla="*/ 0 w 1220342"/>
                <a:gd name="connsiteY11" fmla="*/ 0 h 430530"/>
                <a:gd name="connsiteX0" fmla="*/ 1219200 w 1220342"/>
                <a:gd name="connsiteY0" fmla="*/ 430530 h 430530"/>
                <a:gd name="connsiteX1" fmla="*/ 1199134 w 1220342"/>
                <a:gd name="connsiteY1" fmla="*/ 389493 h 430530"/>
                <a:gd name="connsiteX2" fmla="*/ 1073491 w 1220342"/>
                <a:gd name="connsiteY2" fmla="*/ 403453 h 430530"/>
                <a:gd name="connsiteX3" fmla="*/ 1021080 w 1220342"/>
                <a:gd name="connsiteY3" fmla="*/ 407670 h 430530"/>
                <a:gd name="connsiteX4" fmla="*/ 937260 w 1220342"/>
                <a:gd name="connsiteY4" fmla="*/ 407670 h 430530"/>
                <a:gd name="connsiteX5" fmla="*/ 937260 w 1220342"/>
                <a:gd name="connsiteY5" fmla="*/ 308610 h 430530"/>
                <a:gd name="connsiteX6" fmla="*/ 838200 w 1220342"/>
                <a:gd name="connsiteY6" fmla="*/ 293370 h 430530"/>
                <a:gd name="connsiteX7" fmla="*/ 712470 w 1220342"/>
                <a:gd name="connsiteY7" fmla="*/ 300990 h 430530"/>
                <a:gd name="connsiteX8" fmla="*/ 609600 w 1220342"/>
                <a:gd name="connsiteY8" fmla="*/ 264795 h 430530"/>
                <a:gd name="connsiteX9" fmla="*/ 501015 w 1220342"/>
                <a:gd name="connsiteY9" fmla="*/ 211455 h 430530"/>
                <a:gd name="connsiteX10" fmla="*/ 365760 w 1220342"/>
                <a:gd name="connsiteY10" fmla="*/ 154305 h 430530"/>
                <a:gd name="connsiteX11" fmla="*/ 196215 w 1220342"/>
                <a:gd name="connsiteY11" fmla="*/ 97155 h 430530"/>
                <a:gd name="connsiteX12" fmla="*/ 0 w 1220342"/>
                <a:gd name="connsiteY12" fmla="*/ 0 h 430530"/>
                <a:gd name="connsiteX0" fmla="*/ 1199134 w 1199134"/>
                <a:gd name="connsiteY0" fmla="*/ 389493 h 415166"/>
                <a:gd name="connsiteX1" fmla="*/ 1073491 w 1199134"/>
                <a:gd name="connsiteY1" fmla="*/ 403453 h 415166"/>
                <a:gd name="connsiteX2" fmla="*/ 1021080 w 1199134"/>
                <a:gd name="connsiteY2" fmla="*/ 407670 h 415166"/>
                <a:gd name="connsiteX3" fmla="*/ 937260 w 1199134"/>
                <a:gd name="connsiteY3" fmla="*/ 407670 h 415166"/>
                <a:gd name="connsiteX4" fmla="*/ 937260 w 1199134"/>
                <a:gd name="connsiteY4" fmla="*/ 308610 h 415166"/>
                <a:gd name="connsiteX5" fmla="*/ 838200 w 1199134"/>
                <a:gd name="connsiteY5" fmla="*/ 293370 h 415166"/>
                <a:gd name="connsiteX6" fmla="*/ 712470 w 1199134"/>
                <a:gd name="connsiteY6" fmla="*/ 300990 h 415166"/>
                <a:gd name="connsiteX7" fmla="*/ 609600 w 1199134"/>
                <a:gd name="connsiteY7" fmla="*/ 264795 h 415166"/>
                <a:gd name="connsiteX8" fmla="*/ 501015 w 1199134"/>
                <a:gd name="connsiteY8" fmla="*/ 211455 h 415166"/>
                <a:gd name="connsiteX9" fmla="*/ 365760 w 1199134"/>
                <a:gd name="connsiteY9" fmla="*/ 154305 h 415166"/>
                <a:gd name="connsiteX10" fmla="*/ 196215 w 1199134"/>
                <a:gd name="connsiteY10" fmla="*/ 97155 h 415166"/>
                <a:gd name="connsiteX11" fmla="*/ 0 w 1199134"/>
                <a:gd name="connsiteY11" fmla="*/ 0 h 415166"/>
                <a:gd name="connsiteX0" fmla="*/ 1073491 w 1073491"/>
                <a:gd name="connsiteY0" fmla="*/ 403453 h 415166"/>
                <a:gd name="connsiteX1" fmla="*/ 1021080 w 1073491"/>
                <a:gd name="connsiteY1" fmla="*/ 407670 h 415166"/>
                <a:gd name="connsiteX2" fmla="*/ 937260 w 1073491"/>
                <a:gd name="connsiteY2" fmla="*/ 407670 h 415166"/>
                <a:gd name="connsiteX3" fmla="*/ 937260 w 1073491"/>
                <a:gd name="connsiteY3" fmla="*/ 308610 h 415166"/>
                <a:gd name="connsiteX4" fmla="*/ 838200 w 1073491"/>
                <a:gd name="connsiteY4" fmla="*/ 293370 h 415166"/>
                <a:gd name="connsiteX5" fmla="*/ 712470 w 1073491"/>
                <a:gd name="connsiteY5" fmla="*/ 300990 h 415166"/>
                <a:gd name="connsiteX6" fmla="*/ 609600 w 1073491"/>
                <a:gd name="connsiteY6" fmla="*/ 264795 h 415166"/>
                <a:gd name="connsiteX7" fmla="*/ 501015 w 1073491"/>
                <a:gd name="connsiteY7" fmla="*/ 211455 h 415166"/>
                <a:gd name="connsiteX8" fmla="*/ 365760 w 1073491"/>
                <a:gd name="connsiteY8" fmla="*/ 154305 h 415166"/>
                <a:gd name="connsiteX9" fmla="*/ 196215 w 1073491"/>
                <a:gd name="connsiteY9" fmla="*/ 97155 h 415166"/>
                <a:gd name="connsiteX10" fmla="*/ 0 w 1073491"/>
                <a:gd name="connsiteY10" fmla="*/ 0 h 415166"/>
                <a:gd name="connsiteX0" fmla="*/ 1021080 w 1021080"/>
                <a:gd name="connsiteY0" fmla="*/ 407670 h 415166"/>
                <a:gd name="connsiteX1" fmla="*/ 937260 w 1021080"/>
                <a:gd name="connsiteY1" fmla="*/ 407670 h 415166"/>
                <a:gd name="connsiteX2" fmla="*/ 937260 w 1021080"/>
                <a:gd name="connsiteY2" fmla="*/ 308610 h 415166"/>
                <a:gd name="connsiteX3" fmla="*/ 838200 w 1021080"/>
                <a:gd name="connsiteY3" fmla="*/ 293370 h 415166"/>
                <a:gd name="connsiteX4" fmla="*/ 712470 w 1021080"/>
                <a:gd name="connsiteY4" fmla="*/ 300990 h 415166"/>
                <a:gd name="connsiteX5" fmla="*/ 609600 w 1021080"/>
                <a:gd name="connsiteY5" fmla="*/ 264795 h 415166"/>
                <a:gd name="connsiteX6" fmla="*/ 501015 w 1021080"/>
                <a:gd name="connsiteY6" fmla="*/ 211455 h 415166"/>
                <a:gd name="connsiteX7" fmla="*/ 365760 w 1021080"/>
                <a:gd name="connsiteY7" fmla="*/ 154305 h 415166"/>
                <a:gd name="connsiteX8" fmla="*/ 196215 w 1021080"/>
                <a:gd name="connsiteY8" fmla="*/ 97155 h 415166"/>
                <a:gd name="connsiteX9" fmla="*/ 0 w 1021080"/>
                <a:gd name="connsiteY9" fmla="*/ 0 h 415166"/>
                <a:gd name="connsiteX0" fmla="*/ 937260 w 942309"/>
                <a:gd name="connsiteY0" fmla="*/ 407670 h 407670"/>
                <a:gd name="connsiteX1" fmla="*/ 937260 w 942309"/>
                <a:gd name="connsiteY1" fmla="*/ 308610 h 407670"/>
                <a:gd name="connsiteX2" fmla="*/ 838200 w 942309"/>
                <a:gd name="connsiteY2" fmla="*/ 293370 h 407670"/>
                <a:gd name="connsiteX3" fmla="*/ 712470 w 942309"/>
                <a:gd name="connsiteY3" fmla="*/ 300990 h 407670"/>
                <a:gd name="connsiteX4" fmla="*/ 609600 w 942309"/>
                <a:gd name="connsiteY4" fmla="*/ 264795 h 407670"/>
                <a:gd name="connsiteX5" fmla="*/ 501015 w 942309"/>
                <a:gd name="connsiteY5" fmla="*/ 211455 h 407670"/>
                <a:gd name="connsiteX6" fmla="*/ 365760 w 942309"/>
                <a:gd name="connsiteY6" fmla="*/ 154305 h 407670"/>
                <a:gd name="connsiteX7" fmla="*/ 196215 w 942309"/>
                <a:gd name="connsiteY7" fmla="*/ 97155 h 407670"/>
                <a:gd name="connsiteX8" fmla="*/ 0 w 942309"/>
                <a:gd name="connsiteY8" fmla="*/ 0 h 407670"/>
                <a:gd name="connsiteX0" fmla="*/ 937260 w 937260"/>
                <a:gd name="connsiteY0" fmla="*/ 308610 h 308610"/>
                <a:gd name="connsiteX1" fmla="*/ 838200 w 937260"/>
                <a:gd name="connsiteY1" fmla="*/ 293370 h 308610"/>
                <a:gd name="connsiteX2" fmla="*/ 712470 w 937260"/>
                <a:gd name="connsiteY2" fmla="*/ 300990 h 308610"/>
                <a:gd name="connsiteX3" fmla="*/ 609600 w 937260"/>
                <a:gd name="connsiteY3" fmla="*/ 264795 h 308610"/>
                <a:gd name="connsiteX4" fmla="*/ 501015 w 937260"/>
                <a:gd name="connsiteY4" fmla="*/ 211455 h 308610"/>
                <a:gd name="connsiteX5" fmla="*/ 365760 w 937260"/>
                <a:gd name="connsiteY5" fmla="*/ 154305 h 308610"/>
                <a:gd name="connsiteX6" fmla="*/ 196215 w 937260"/>
                <a:gd name="connsiteY6" fmla="*/ 97155 h 308610"/>
                <a:gd name="connsiteX7" fmla="*/ 0 w 937260"/>
                <a:gd name="connsiteY7" fmla="*/ 0 h 308610"/>
                <a:gd name="connsiteX0" fmla="*/ 838200 w 838200"/>
                <a:gd name="connsiteY0" fmla="*/ 293370 h 302002"/>
                <a:gd name="connsiteX1" fmla="*/ 712470 w 838200"/>
                <a:gd name="connsiteY1" fmla="*/ 300990 h 302002"/>
                <a:gd name="connsiteX2" fmla="*/ 609600 w 838200"/>
                <a:gd name="connsiteY2" fmla="*/ 264795 h 302002"/>
                <a:gd name="connsiteX3" fmla="*/ 501015 w 838200"/>
                <a:gd name="connsiteY3" fmla="*/ 211455 h 302002"/>
                <a:gd name="connsiteX4" fmla="*/ 365760 w 838200"/>
                <a:gd name="connsiteY4" fmla="*/ 154305 h 302002"/>
                <a:gd name="connsiteX5" fmla="*/ 196215 w 838200"/>
                <a:gd name="connsiteY5" fmla="*/ 97155 h 302002"/>
                <a:gd name="connsiteX6" fmla="*/ 0 w 838200"/>
                <a:gd name="connsiteY6" fmla="*/ 0 h 302002"/>
                <a:gd name="connsiteX0" fmla="*/ 838200 w 838200"/>
                <a:gd name="connsiteY0" fmla="*/ 293370 h 303243"/>
                <a:gd name="connsiteX1" fmla="*/ 808248 w 838200"/>
                <a:gd name="connsiteY1" fmla="*/ 298751 h 303243"/>
                <a:gd name="connsiteX2" fmla="*/ 712470 w 838200"/>
                <a:gd name="connsiteY2" fmla="*/ 300990 h 303243"/>
                <a:gd name="connsiteX3" fmla="*/ 609600 w 838200"/>
                <a:gd name="connsiteY3" fmla="*/ 264795 h 303243"/>
                <a:gd name="connsiteX4" fmla="*/ 501015 w 838200"/>
                <a:gd name="connsiteY4" fmla="*/ 211455 h 303243"/>
                <a:gd name="connsiteX5" fmla="*/ 365760 w 838200"/>
                <a:gd name="connsiteY5" fmla="*/ 154305 h 303243"/>
                <a:gd name="connsiteX6" fmla="*/ 196215 w 838200"/>
                <a:gd name="connsiteY6" fmla="*/ 97155 h 303243"/>
                <a:gd name="connsiteX7" fmla="*/ 0 w 838200"/>
                <a:gd name="connsiteY7" fmla="*/ 0 h 303243"/>
                <a:gd name="connsiteX0" fmla="*/ 838200 w 838200"/>
                <a:gd name="connsiteY0" fmla="*/ 293370 h 302194"/>
                <a:gd name="connsiteX1" fmla="*/ 712470 w 838200"/>
                <a:gd name="connsiteY1" fmla="*/ 300990 h 302194"/>
                <a:gd name="connsiteX2" fmla="*/ 609600 w 838200"/>
                <a:gd name="connsiteY2" fmla="*/ 264795 h 302194"/>
                <a:gd name="connsiteX3" fmla="*/ 501015 w 838200"/>
                <a:gd name="connsiteY3" fmla="*/ 211455 h 302194"/>
                <a:gd name="connsiteX4" fmla="*/ 365760 w 838200"/>
                <a:gd name="connsiteY4" fmla="*/ 154305 h 302194"/>
                <a:gd name="connsiteX5" fmla="*/ 196215 w 838200"/>
                <a:gd name="connsiteY5" fmla="*/ 97155 h 302194"/>
                <a:gd name="connsiteX6" fmla="*/ 0 w 838200"/>
                <a:gd name="connsiteY6" fmla="*/ 0 h 302194"/>
                <a:gd name="connsiteX0" fmla="*/ 911157 w 911157"/>
                <a:gd name="connsiteY0" fmla="*/ 312825 h 321649"/>
                <a:gd name="connsiteX1" fmla="*/ 785427 w 911157"/>
                <a:gd name="connsiteY1" fmla="*/ 320445 h 321649"/>
                <a:gd name="connsiteX2" fmla="*/ 682557 w 911157"/>
                <a:gd name="connsiteY2" fmla="*/ 284250 h 321649"/>
                <a:gd name="connsiteX3" fmla="*/ 573972 w 911157"/>
                <a:gd name="connsiteY3" fmla="*/ 230910 h 321649"/>
                <a:gd name="connsiteX4" fmla="*/ 438717 w 911157"/>
                <a:gd name="connsiteY4" fmla="*/ 173760 h 321649"/>
                <a:gd name="connsiteX5" fmla="*/ 269172 w 911157"/>
                <a:gd name="connsiteY5" fmla="*/ 116610 h 321649"/>
                <a:gd name="connsiteX6" fmla="*/ 0 w 911157"/>
                <a:gd name="connsiteY6" fmla="*/ 0 h 3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1157" h="321649">
                  <a:moveTo>
                    <a:pt x="911157" y="312825"/>
                  </a:moveTo>
                  <a:cubicBezTo>
                    <a:pt x="884963" y="314413"/>
                    <a:pt x="823527" y="325208"/>
                    <a:pt x="785427" y="320445"/>
                  </a:cubicBezTo>
                  <a:cubicBezTo>
                    <a:pt x="747327" y="315683"/>
                    <a:pt x="717799" y="299172"/>
                    <a:pt x="682557" y="284250"/>
                  </a:cubicBezTo>
                  <a:cubicBezTo>
                    <a:pt x="647315" y="269328"/>
                    <a:pt x="614612" y="249325"/>
                    <a:pt x="573972" y="230910"/>
                  </a:cubicBezTo>
                  <a:cubicBezTo>
                    <a:pt x="533332" y="212495"/>
                    <a:pt x="489517" y="192810"/>
                    <a:pt x="438717" y="173760"/>
                  </a:cubicBezTo>
                  <a:cubicBezTo>
                    <a:pt x="387917" y="154710"/>
                    <a:pt x="292032" y="147090"/>
                    <a:pt x="269172" y="116610"/>
                  </a:cubicBezTo>
                  <a:cubicBezTo>
                    <a:pt x="246312" y="86130"/>
                    <a:pt x="0" y="0"/>
                    <a:pt x="0" y="0"/>
                  </a:cubicBezTo>
                </a:path>
              </a:pathLst>
            </a:custGeom>
            <a:noFill/>
            <a:ln w="38100">
              <a:solidFill>
                <a:schemeClr val="accent4">
                  <a:lumMod val="10000"/>
                </a:schemeClr>
              </a:solidFill>
              <a:prstDash val="sysDot"/>
              <a:round/>
              <a:headEnd/>
              <a:tailEnd/>
            </a:ln>
            <a:effectLst>
              <a:outerShdw blurRad="50800" dir="2700000" algn="tl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76" name="CaixaDeTexto 975"/>
            <p:cNvSpPr txBox="1"/>
            <p:nvPr/>
          </p:nvSpPr>
          <p:spPr bwMode="auto">
            <a:xfrm>
              <a:off x="7665552" y="3357405"/>
              <a:ext cx="274084" cy="678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r" eaLnBrk="1" hangingPunct="1">
                <a:buClr>
                  <a:schemeClr val="tx2"/>
                </a:buClr>
              </a:pPr>
              <a:r>
                <a:rPr lang="pt-BR" sz="600" b="1" dirty="0">
                  <a:solidFill>
                    <a:srgbClr val="000000"/>
                  </a:solidFill>
                </a:rPr>
                <a:t>Muriaé</a:t>
              </a:r>
            </a:p>
          </p:txBody>
        </p:sp>
        <p:cxnSp>
          <p:nvCxnSpPr>
            <p:cNvPr id="977" name="Conector em curva 976"/>
            <p:cNvCxnSpPr/>
            <p:nvPr/>
          </p:nvCxnSpPr>
          <p:spPr bwMode="auto">
            <a:xfrm>
              <a:off x="8341878" y="3669586"/>
              <a:ext cx="526661" cy="123114"/>
            </a:xfrm>
            <a:prstGeom prst="curvedConnector3">
              <a:avLst>
                <a:gd name="adj1" fmla="val 35108"/>
              </a:avLst>
            </a:prstGeom>
            <a:solidFill>
              <a:schemeClr val="accent1"/>
            </a:solidFill>
            <a:ln w="38100" cap="flat" cmpd="sng" algn="ctr">
              <a:solidFill>
                <a:srgbClr val="7030A0"/>
              </a:solidFill>
              <a:prstDash val="solid"/>
              <a:miter lim="800000"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978" name="AutoShape 126"/>
            <p:cNvSpPr>
              <a:spLocks noChangeArrowheads="1"/>
            </p:cNvSpPr>
            <p:nvPr/>
          </p:nvSpPr>
          <p:spPr bwMode="auto">
            <a:xfrm>
              <a:off x="8313080" y="3628480"/>
              <a:ext cx="57598" cy="54797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979" name="CaixaDeTexto 978"/>
            <p:cNvSpPr txBox="1"/>
            <p:nvPr/>
          </p:nvSpPr>
          <p:spPr bwMode="auto">
            <a:xfrm rot="2260862">
              <a:off x="7123146" y="2313080"/>
              <a:ext cx="295396" cy="79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ctr">
                <a:buClr>
                  <a:srgbClr val="F2DC0E"/>
                </a:buClr>
              </a:pPr>
              <a:r>
                <a:rPr lang="pt-BR" sz="700" dirty="0">
                  <a:solidFill>
                    <a:srgbClr val="FF0000"/>
                  </a:solidFill>
                </a:rPr>
                <a:t>EF-354</a:t>
              </a:r>
            </a:p>
          </p:txBody>
        </p:sp>
        <p:sp>
          <p:nvSpPr>
            <p:cNvPr id="980" name="Oval 250"/>
            <p:cNvSpPr>
              <a:spLocks noChangeArrowheads="1"/>
            </p:cNvSpPr>
            <p:nvPr/>
          </p:nvSpPr>
          <p:spPr bwMode="auto">
            <a:xfrm>
              <a:off x="7475476" y="2553889"/>
              <a:ext cx="52935" cy="52878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 dirty="0">
                <a:latin typeface="Tahoma" pitchFamily="34" charset="0"/>
              </a:endParaRPr>
            </a:p>
          </p:txBody>
        </p:sp>
        <p:sp>
          <p:nvSpPr>
            <p:cNvPr id="981" name="CaixaDeTexto 980"/>
            <p:cNvSpPr txBox="1"/>
            <p:nvPr/>
          </p:nvSpPr>
          <p:spPr bwMode="auto">
            <a:xfrm>
              <a:off x="7092481" y="2580680"/>
              <a:ext cx="358950" cy="923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r" eaLnBrk="1" hangingPunct="1">
                <a:buClr>
                  <a:schemeClr val="tx2"/>
                </a:buClr>
              </a:pPr>
              <a:r>
                <a:rPr lang="pt-BR" sz="600" dirty="0">
                  <a:solidFill>
                    <a:srgbClr val="000000"/>
                  </a:solidFill>
                </a:rPr>
                <a:t>Corinto</a:t>
              </a:r>
            </a:p>
          </p:txBody>
        </p:sp>
        <p:sp>
          <p:nvSpPr>
            <p:cNvPr id="982" name="CaixaDeTexto 981"/>
            <p:cNvSpPr txBox="1"/>
            <p:nvPr/>
          </p:nvSpPr>
          <p:spPr bwMode="auto">
            <a:xfrm>
              <a:off x="5921082" y="1785122"/>
              <a:ext cx="358445" cy="678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r">
                <a:buClr>
                  <a:srgbClr val="F2DC0E"/>
                </a:buClr>
              </a:pPr>
              <a:r>
                <a:rPr lang="pt-BR" sz="600" dirty="0"/>
                <a:t>Anápolis</a:t>
              </a:r>
            </a:p>
          </p:txBody>
        </p:sp>
        <p:sp>
          <p:nvSpPr>
            <p:cNvPr id="983" name="AutoShape 125"/>
            <p:cNvSpPr>
              <a:spLocks noChangeArrowheads="1"/>
            </p:cNvSpPr>
            <p:nvPr/>
          </p:nvSpPr>
          <p:spPr bwMode="auto">
            <a:xfrm rot="10800000">
              <a:off x="6261674" y="1852933"/>
              <a:ext cx="66814" cy="4547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cxnSp>
          <p:nvCxnSpPr>
            <p:cNvPr id="984" name="Conector em curva 983"/>
            <p:cNvCxnSpPr/>
            <p:nvPr/>
          </p:nvCxnSpPr>
          <p:spPr bwMode="auto">
            <a:xfrm>
              <a:off x="8385512" y="3513289"/>
              <a:ext cx="526661" cy="123114"/>
            </a:xfrm>
            <a:prstGeom prst="curvedConnector3">
              <a:avLst>
                <a:gd name="adj1" fmla="val 35108"/>
              </a:avLst>
            </a:prstGeom>
            <a:solidFill>
              <a:schemeClr val="accent1"/>
            </a:solidFill>
            <a:ln w="38100" cap="flat" cmpd="sng" algn="ctr">
              <a:solidFill>
                <a:srgbClr val="7030A0"/>
              </a:solidFill>
              <a:prstDash val="sysDot"/>
              <a:miter lim="800000"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985" name="AutoShape 126"/>
            <p:cNvSpPr>
              <a:spLocks noChangeArrowheads="1"/>
            </p:cNvSpPr>
            <p:nvPr/>
          </p:nvSpPr>
          <p:spPr bwMode="auto">
            <a:xfrm>
              <a:off x="8352005" y="3481374"/>
              <a:ext cx="57598" cy="54797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986" name="CaixaDeTexto 985"/>
            <p:cNvSpPr txBox="1"/>
            <p:nvPr/>
          </p:nvSpPr>
          <p:spPr bwMode="auto">
            <a:xfrm>
              <a:off x="8436246" y="3485927"/>
              <a:ext cx="486489" cy="923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eaLnBrk="1" hangingPunct="1">
                <a:buClr>
                  <a:schemeClr val="tx2"/>
                </a:buClr>
              </a:pPr>
              <a:r>
                <a:rPr lang="pt-BR" sz="600" b="1" dirty="0"/>
                <a:t>Porto Central</a:t>
              </a:r>
            </a:p>
          </p:txBody>
        </p:sp>
        <p:sp>
          <p:nvSpPr>
            <p:cNvPr id="987" name="CaixaDeTexto 986"/>
            <p:cNvSpPr txBox="1"/>
            <p:nvPr/>
          </p:nvSpPr>
          <p:spPr bwMode="auto">
            <a:xfrm>
              <a:off x="8274747" y="3722507"/>
              <a:ext cx="291325" cy="1846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eaLnBrk="1" hangingPunct="1">
                <a:buClr>
                  <a:schemeClr val="tx2"/>
                </a:buClr>
              </a:pPr>
              <a:r>
                <a:rPr lang="pt-BR" sz="600" b="1" dirty="0"/>
                <a:t>Porto do Açu</a:t>
              </a:r>
            </a:p>
          </p:txBody>
        </p:sp>
        <p:sp>
          <p:nvSpPr>
            <p:cNvPr id="989" name="Forma livre 988"/>
            <p:cNvSpPr/>
            <p:nvPr/>
          </p:nvSpPr>
          <p:spPr bwMode="auto">
            <a:xfrm>
              <a:off x="8143571" y="3531195"/>
              <a:ext cx="227051" cy="54037"/>
            </a:xfrm>
            <a:custGeom>
              <a:avLst/>
              <a:gdLst>
                <a:gd name="connsiteX0" fmla="*/ 2788920 w 2788920"/>
                <a:gd name="connsiteY0" fmla="*/ 3200400 h 3200400"/>
                <a:gd name="connsiteX1" fmla="*/ 2735580 w 2788920"/>
                <a:gd name="connsiteY1" fmla="*/ 3177540 h 3200400"/>
                <a:gd name="connsiteX2" fmla="*/ 2712720 w 2788920"/>
                <a:gd name="connsiteY2" fmla="*/ 3086100 h 3200400"/>
                <a:gd name="connsiteX3" fmla="*/ 2659380 w 2788920"/>
                <a:gd name="connsiteY3" fmla="*/ 3002280 h 3200400"/>
                <a:gd name="connsiteX4" fmla="*/ 2613660 w 2788920"/>
                <a:gd name="connsiteY4" fmla="*/ 2910840 h 3200400"/>
                <a:gd name="connsiteX5" fmla="*/ 2567940 w 2788920"/>
                <a:gd name="connsiteY5" fmla="*/ 2910840 h 3200400"/>
                <a:gd name="connsiteX6" fmla="*/ 2468880 w 2788920"/>
                <a:gd name="connsiteY6" fmla="*/ 2910840 h 3200400"/>
                <a:gd name="connsiteX7" fmla="*/ 2354580 w 2788920"/>
                <a:gd name="connsiteY7" fmla="*/ 2872740 h 3200400"/>
                <a:gd name="connsiteX8" fmla="*/ 2339340 w 2788920"/>
                <a:gd name="connsiteY8" fmla="*/ 2811780 h 3200400"/>
                <a:gd name="connsiteX9" fmla="*/ 2270760 w 2788920"/>
                <a:gd name="connsiteY9" fmla="*/ 2750820 h 3200400"/>
                <a:gd name="connsiteX10" fmla="*/ 2194560 w 2788920"/>
                <a:gd name="connsiteY10" fmla="*/ 2674620 h 3200400"/>
                <a:gd name="connsiteX11" fmla="*/ 2141220 w 2788920"/>
                <a:gd name="connsiteY11" fmla="*/ 2651760 h 3200400"/>
                <a:gd name="connsiteX12" fmla="*/ 2171700 w 2788920"/>
                <a:gd name="connsiteY12" fmla="*/ 2567940 h 3200400"/>
                <a:gd name="connsiteX13" fmla="*/ 2171700 w 2788920"/>
                <a:gd name="connsiteY13" fmla="*/ 2491740 h 3200400"/>
                <a:gd name="connsiteX14" fmla="*/ 2148840 w 2788920"/>
                <a:gd name="connsiteY14" fmla="*/ 2415540 h 3200400"/>
                <a:gd name="connsiteX15" fmla="*/ 2110740 w 2788920"/>
                <a:gd name="connsiteY15" fmla="*/ 2423160 h 3200400"/>
                <a:gd name="connsiteX16" fmla="*/ 2057400 w 2788920"/>
                <a:gd name="connsiteY16" fmla="*/ 2369820 h 3200400"/>
                <a:gd name="connsiteX17" fmla="*/ 2057400 w 2788920"/>
                <a:gd name="connsiteY17" fmla="*/ 2316480 h 3200400"/>
                <a:gd name="connsiteX18" fmla="*/ 2049780 w 2788920"/>
                <a:gd name="connsiteY18" fmla="*/ 2225040 h 3200400"/>
                <a:gd name="connsiteX19" fmla="*/ 2004060 w 2788920"/>
                <a:gd name="connsiteY19" fmla="*/ 2225040 h 3200400"/>
                <a:gd name="connsiteX20" fmla="*/ 1950720 w 2788920"/>
                <a:gd name="connsiteY20" fmla="*/ 2156460 h 3200400"/>
                <a:gd name="connsiteX21" fmla="*/ 1882140 w 2788920"/>
                <a:gd name="connsiteY21" fmla="*/ 2171700 h 3200400"/>
                <a:gd name="connsiteX22" fmla="*/ 1821180 w 2788920"/>
                <a:gd name="connsiteY22" fmla="*/ 2072640 h 3200400"/>
                <a:gd name="connsiteX23" fmla="*/ 1821180 w 2788920"/>
                <a:gd name="connsiteY23" fmla="*/ 1996440 h 3200400"/>
                <a:gd name="connsiteX24" fmla="*/ 1821180 w 2788920"/>
                <a:gd name="connsiteY24" fmla="*/ 1905000 h 3200400"/>
                <a:gd name="connsiteX25" fmla="*/ 1790700 w 2788920"/>
                <a:gd name="connsiteY25" fmla="*/ 1813560 h 3200400"/>
                <a:gd name="connsiteX26" fmla="*/ 1760220 w 2788920"/>
                <a:gd name="connsiteY26" fmla="*/ 1714500 h 3200400"/>
                <a:gd name="connsiteX27" fmla="*/ 1722120 w 2788920"/>
                <a:gd name="connsiteY27" fmla="*/ 1577340 h 3200400"/>
                <a:gd name="connsiteX28" fmla="*/ 1691640 w 2788920"/>
                <a:gd name="connsiteY28" fmla="*/ 1463040 h 3200400"/>
                <a:gd name="connsiteX29" fmla="*/ 1645920 w 2788920"/>
                <a:gd name="connsiteY29" fmla="*/ 1348740 h 3200400"/>
                <a:gd name="connsiteX30" fmla="*/ 1615440 w 2788920"/>
                <a:gd name="connsiteY30" fmla="*/ 1234440 h 3200400"/>
                <a:gd name="connsiteX31" fmla="*/ 1554480 w 2788920"/>
                <a:gd name="connsiteY31" fmla="*/ 1242060 h 3200400"/>
                <a:gd name="connsiteX32" fmla="*/ 1463040 w 2788920"/>
                <a:gd name="connsiteY32" fmla="*/ 1211580 h 3200400"/>
                <a:gd name="connsiteX33" fmla="*/ 1440180 w 2788920"/>
                <a:gd name="connsiteY33" fmla="*/ 1150620 h 3200400"/>
                <a:gd name="connsiteX34" fmla="*/ 1386840 w 2788920"/>
                <a:gd name="connsiteY34" fmla="*/ 1104900 h 3200400"/>
                <a:gd name="connsiteX35" fmla="*/ 1325880 w 2788920"/>
                <a:gd name="connsiteY35" fmla="*/ 1059180 h 3200400"/>
                <a:gd name="connsiteX36" fmla="*/ 1264920 w 2788920"/>
                <a:gd name="connsiteY36" fmla="*/ 1104900 h 3200400"/>
                <a:gd name="connsiteX37" fmla="*/ 1188720 w 2788920"/>
                <a:gd name="connsiteY37" fmla="*/ 1082040 h 3200400"/>
                <a:gd name="connsiteX38" fmla="*/ 1104900 w 2788920"/>
                <a:gd name="connsiteY38" fmla="*/ 1082040 h 3200400"/>
                <a:gd name="connsiteX39" fmla="*/ 1104900 w 2788920"/>
                <a:gd name="connsiteY39" fmla="*/ 982980 h 3200400"/>
                <a:gd name="connsiteX40" fmla="*/ 1005840 w 2788920"/>
                <a:gd name="connsiteY40" fmla="*/ 967740 h 3200400"/>
                <a:gd name="connsiteX41" fmla="*/ 944880 w 2788920"/>
                <a:gd name="connsiteY41" fmla="*/ 845820 h 3200400"/>
                <a:gd name="connsiteX42" fmla="*/ 876300 w 2788920"/>
                <a:gd name="connsiteY42" fmla="*/ 822960 h 3200400"/>
                <a:gd name="connsiteX43" fmla="*/ 861060 w 2788920"/>
                <a:gd name="connsiteY43" fmla="*/ 746760 h 3200400"/>
                <a:gd name="connsiteX44" fmla="*/ 815340 w 2788920"/>
                <a:gd name="connsiteY44" fmla="*/ 662940 h 3200400"/>
                <a:gd name="connsiteX45" fmla="*/ 754380 w 2788920"/>
                <a:gd name="connsiteY45" fmla="*/ 609600 h 3200400"/>
                <a:gd name="connsiteX46" fmla="*/ 685800 w 2788920"/>
                <a:gd name="connsiteY46" fmla="*/ 533400 h 3200400"/>
                <a:gd name="connsiteX47" fmla="*/ 601980 w 2788920"/>
                <a:gd name="connsiteY47" fmla="*/ 457200 h 3200400"/>
                <a:gd name="connsiteX48" fmla="*/ 548640 w 2788920"/>
                <a:gd name="connsiteY48" fmla="*/ 350520 h 3200400"/>
                <a:gd name="connsiteX49" fmla="*/ 518160 w 2788920"/>
                <a:gd name="connsiteY49" fmla="*/ 289560 h 3200400"/>
                <a:gd name="connsiteX50" fmla="*/ 411480 w 2788920"/>
                <a:gd name="connsiteY50" fmla="*/ 281940 h 3200400"/>
                <a:gd name="connsiteX51" fmla="*/ 365760 w 2788920"/>
                <a:gd name="connsiteY51" fmla="*/ 274320 h 3200400"/>
                <a:gd name="connsiteX52" fmla="*/ 312420 w 2788920"/>
                <a:gd name="connsiteY52" fmla="*/ 297180 h 3200400"/>
                <a:gd name="connsiteX53" fmla="*/ 259080 w 2788920"/>
                <a:gd name="connsiteY53" fmla="*/ 281940 h 3200400"/>
                <a:gd name="connsiteX54" fmla="*/ 190500 w 2788920"/>
                <a:gd name="connsiteY54" fmla="*/ 297180 h 3200400"/>
                <a:gd name="connsiteX55" fmla="*/ 152400 w 2788920"/>
                <a:gd name="connsiteY55" fmla="*/ 251460 h 3200400"/>
                <a:gd name="connsiteX56" fmla="*/ 121920 w 2788920"/>
                <a:gd name="connsiteY56" fmla="*/ 251460 h 3200400"/>
                <a:gd name="connsiteX57" fmla="*/ 83820 w 2788920"/>
                <a:gd name="connsiteY57" fmla="*/ 205740 h 3200400"/>
                <a:gd name="connsiteX58" fmla="*/ 60960 w 2788920"/>
                <a:gd name="connsiteY58" fmla="*/ 167640 h 3200400"/>
                <a:gd name="connsiteX59" fmla="*/ 53340 w 2788920"/>
                <a:gd name="connsiteY59" fmla="*/ 76200 h 3200400"/>
                <a:gd name="connsiteX60" fmla="*/ 0 w 2788920"/>
                <a:gd name="connsiteY60" fmla="*/ 0 h 3200400"/>
                <a:gd name="connsiteX0" fmla="*/ 2788920 w 2788920"/>
                <a:gd name="connsiteY0" fmla="*/ 3200400 h 3200400"/>
                <a:gd name="connsiteX1" fmla="*/ 2735580 w 2788920"/>
                <a:gd name="connsiteY1" fmla="*/ 3177540 h 3200400"/>
                <a:gd name="connsiteX2" fmla="*/ 2712720 w 2788920"/>
                <a:gd name="connsiteY2" fmla="*/ 3086100 h 3200400"/>
                <a:gd name="connsiteX3" fmla="*/ 2659380 w 2788920"/>
                <a:gd name="connsiteY3" fmla="*/ 3002280 h 3200400"/>
                <a:gd name="connsiteX4" fmla="*/ 2613660 w 2788920"/>
                <a:gd name="connsiteY4" fmla="*/ 2910840 h 3200400"/>
                <a:gd name="connsiteX5" fmla="*/ 2567940 w 2788920"/>
                <a:gd name="connsiteY5" fmla="*/ 2910840 h 3200400"/>
                <a:gd name="connsiteX6" fmla="*/ 2468880 w 2788920"/>
                <a:gd name="connsiteY6" fmla="*/ 2910840 h 3200400"/>
                <a:gd name="connsiteX7" fmla="*/ 2354580 w 2788920"/>
                <a:gd name="connsiteY7" fmla="*/ 2872740 h 3200400"/>
                <a:gd name="connsiteX8" fmla="*/ 2339340 w 2788920"/>
                <a:gd name="connsiteY8" fmla="*/ 2811780 h 3200400"/>
                <a:gd name="connsiteX9" fmla="*/ 2270760 w 2788920"/>
                <a:gd name="connsiteY9" fmla="*/ 2750820 h 3200400"/>
                <a:gd name="connsiteX10" fmla="*/ 2194560 w 2788920"/>
                <a:gd name="connsiteY10" fmla="*/ 2674620 h 3200400"/>
                <a:gd name="connsiteX11" fmla="*/ 2141220 w 2788920"/>
                <a:gd name="connsiteY11" fmla="*/ 2651760 h 3200400"/>
                <a:gd name="connsiteX12" fmla="*/ 2171700 w 2788920"/>
                <a:gd name="connsiteY12" fmla="*/ 2567940 h 3200400"/>
                <a:gd name="connsiteX13" fmla="*/ 2171700 w 2788920"/>
                <a:gd name="connsiteY13" fmla="*/ 2491740 h 3200400"/>
                <a:gd name="connsiteX14" fmla="*/ 2148840 w 2788920"/>
                <a:gd name="connsiteY14" fmla="*/ 2415540 h 3200400"/>
                <a:gd name="connsiteX15" fmla="*/ 2110740 w 2788920"/>
                <a:gd name="connsiteY15" fmla="*/ 2423160 h 3200400"/>
                <a:gd name="connsiteX16" fmla="*/ 2057400 w 2788920"/>
                <a:gd name="connsiteY16" fmla="*/ 2369820 h 3200400"/>
                <a:gd name="connsiteX17" fmla="*/ 2057400 w 2788920"/>
                <a:gd name="connsiteY17" fmla="*/ 2316480 h 3200400"/>
                <a:gd name="connsiteX18" fmla="*/ 2049780 w 2788920"/>
                <a:gd name="connsiteY18" fmla="*/ 2225040 h 3200400"/>
                <a:gd name="connsiteX19" fmla="*/ 2004060 w 2788920"/>
                <a:gd name="connsiteY19" fmla="*/ 2225040 h 3200400"/>
                <a:gd name="connsiteX20" fmla="*/ 1882140 w 2788920"/>
                <a:gd name="connsiteY20" fmla="*/ 2171700 h 3200400"/>
                <a:gd name="connsiteX21" fmla="*/ 1821180 w 2788920"/>
                <a:gd name="connsiteY21" fmla="*/ 2072640 h 3200400"/>
                <a:gd name="connsiteX22" fmla="*/ 1821180 w 2788920"/>
                <a:gd name="connsiteY22" fmla="*/ 1996440 h 3200400"/>
                <a:gd name="connsiteX23" fmla="*/ 1821180 w 2788920"/>
                <a:gd name="connsiteY23" fmla="*/ 1905000 h 3200400"/>
                <a:gd name="connsiteX24" fmla="*/ 1790700 w 2788920"/>
                <a:gd name="connsiteY24" fmla="*/ 1813560 h 3200400"/>
                <a:gd name="connsiteX25" fmla="*/ 1760220 w 2788920"/>
                <a:gd name="connsiteY25" fmla="*/ 1714500 h 3200400"/>
                <a:gd name="connsiteX26" fmla="*/ 1722120 w 2788920"/>
                <a:gd name="connsiteY26" fmla="*/ 1577340 h 3200400"/>
                <a:gd name="connsiteX27" fmla="*/ 1691640 w 2788920"/>
                <a:gd name="connsiteY27" fmla="*/ 1463040 h 3200400"/>
                <a:gd name="connsiteX28" fmla="*/ 1645920 w 2788920"/>
                <a:gd name="connsiteY28" fmla="*/ 1348740 h 3200400"/>
                <a:gd name="connsiteX29" fmla="*/ 1615440 w 2788920"/>
                <a:gd name="connsiteY29" fmla="*/ 1234440 h 3200400"/>
                <a:gd name="connsiteX30" fmla="*/ 1554480 w 2788920"/>
                <a:gd name="connsiteY30" fmla="*/ 1242060 h 3200400"/>
                <a:gd name="connsiteX31" fmla="*/ 1463040 w 2788920"/>
                <a:gd name="connsiteY31" fmla="*/ 1211580 h 3200400"/>
                <a:gd name="connsiteX32" fmla="*/ 1440180 w 2788920"/>
                <a:gd name="connsiteY32" fmla="*/ 1150620 h 3200400"/>
                <a:gd name="connsiteX33" fmla="*/ 1386840 w 2788920"/>
                <a:gd name="connsiteY33" fmla="*/ 1104900 h 3200400"/>
                <a:gd name="connsiteX34" fmla="*/ 1325880 w 2788920"/>
                <a:gd name="connsiteY34" fmla="*/ 1059180 h 3200400"/>
                <a:gd name="connsiteX35" fmla="*/ 1264920 w 2788920"/>
                <a:gd name="connsiteY35" fmla="*/ 1104900 h 3200400"/>
                <a:gd name="connsiteX36" fmla="*/ 1188720 w 2788920"/>
                <a:gd name="connsiteY36" fmla="*/ 1082040 h 3200400"/>
                <a:gd name="connsiteX37" fmla="*/ 1104900 w 2788920"/>
                <a:gd name="connsiteY37" fmla="*/ 1082040 h 3200400"/>
                <a:gd name="connsiteX38" fmla="*/ 1104900 w 2788920"/>
                <a:gd name="connsiteY38" fmla="*/ 982980 h 3200400"/>
                <a:gd name="connsiteX39" fmla="*/ 1005840 w 2788920"/>
                <a:gd name="connsiteY39" fmla="*/ 967740 h 3200400"/>
                <a:gd name="connsiteX40" fmla="*/ 944880 w 2788920"/>
                <a:gd name="connsiteY40" fmla="*/ 845820 h 3200400"/>
                <a:gd name="connsiteX41" fmla="*/ 876300 w 2788920"/>
                <a:gd name="connsiteY41" fmla="*/ 822960 h 3200400"/>
                <a:gd name="connsiteX42" fmla="*/ 861060 w 2788920"/>
                <a:gd name="connsiteY42" fmla="*/ 746760 h 3200400"/>
                <a:gd name="connsiteX43" fmla="*/ 815340 w 2788920"/>
                <a:gd name="connsiteY43" fmla="*/ 662940 h 3200400"/>
                <a:gd name="connsiteX44" fmla="*/ 754380 w 2788920"/>
                <a:gd name="connsiteY44" fmla="*/ 609600 h 3200400"/>
                <a:gd name="connsiteX45" fmla="*/ 685800 w 2788920"/>
                <a:gd name="connsiteY45" fmla="*/ 533400 h 3200400"/>
                <a:gd name="connsiteX46" fmla="*/ 601980 w 2788920"/>
                <a:gd name="connsiteY46" fmla="*/ 457200 h 3200400"/>
                <a:gd name="connsiteX47" fmla="*/ 548640 w 2788920"/>
                <a:gd name="connsiteY47" fmla="*/ 350520 h 3200400"/>
                <a:gd name="connsiteX48" fmla="*/ 518160 w 2788920"/>
                <a:gd name="connsiteY48" fmla="*/ 289560 h 3200400"/>
                <a:gd name="connsiteX49" fmla="*/ 411480 w 2788920"/>
                <a:gd name="connsiteY49" fmla="*/ 281940 h 3200400"/>
                <a:gd name="connsiteX50" fmla="*/ 365760 w 2788920"/>
                <a:gd name="connsiteY50" fmla="*/ 274320 h 3200400"/>
                <a:gd name="connsiteX51" fmla="*/ 312420 w 2788920"/>
                <a:gd name="connsiteY51" fmla="*/ 297180 h 3200400"/>
                <a:gd name="connsiteX52" fmla="*/ 259080 w 2788920"/>
                <a:gd name="connsiteY52" fmla="*/ 281940 h 3200400"/>
                <a:gd name="connsiteX53" fmla="*/ 190500 w 2788920"/>
                <a:gd name="connsiteY53" fmla="*/ 297180 h 3200400"/>
                <a:gd name="connsiteX54" fmla="*/ 152400 w 2788920"/>
                <a:gd name="connsiteY54" fmla="*/ 251460 h 3200400"/>
                <a:gd name="connsiteX55" fmla="*/ 121920 w 2788920"/>
                <a:gd name="connsiteY55" fmla="*/ 251460 h 3200400"/>
                <a:gd name="connsiteX56" fmla="*/ 83820 w 2788920"/>
                <a:gd name="connsiteY56" fmla="*/ 205740 h 3200400"/>
                <a:gd name="connsiteX57" fmla="*/ 60960 w 2788920"/>
                <a:gd name="connsiteY57" fmla="*/ 167640 h 3200400"/>
                <a:gd name="connsiteX58" fmla="*/ 53340 w 2788920"/>
                <a:gd name="connsiteY58" fmla="*/ 76200 h 3200400"/>
                <a:gd name="connsiteX59" fmla="*/ 0 w 2788920"/>
                <a:gd name="connsiteY59" fmla="*/ 0 h 3200400"/>
                <a:gd name="connsiteX0" fmla="*/ 2788920 w 2788920"/>
                <a:gd name="connsiteY0" fmla="*/ 3200400 h 3200400"/>
                <a:gd name="connsiteX1" fmla="*/ 2735580 w 2788920"/>
                <a:gd name="connsiteY1" fmla="*/ 3177540 h 3200400"/>
                <a:gd name="connsiteX2" fmla="*/ 2712720 w 2788920"/>
                <a:gd name="connsiteY2" fmla="*/ 3086100 h 3200400"/>
                <a:gd name="connsiteX3" fmla="*/ 2659380 w 2788920"/>
                <a:gd name="connsiteY3" fmla="*/ 3002280 h 3200400"/>
                <a:gd name="connsiteX4" fmla="*/ 2613660 w 2788920"/>
                <a:gd name="connsiteY4" fmla="*/ 2910840 h 3200400"/>
                <a:gd name="connsiteX5" fmla="*/ 2567940 w 2788920"/>
                <a:gd name="connsiteY5" fmla="*/ 2910840 h 3200400"/>
                <a:gd name="connsiteX6" fmla="*/ 2468880 w 2788920"/>
                <a:gd name="connsiteY6" fmla="*/ 2910840 h 3200400"/>
                <a:gd name="connsiteX7" fmla="*/ 2354580 w 2788920"/>
                <a:gd name="connsiteY7" fmla="*/ 2872740 h 3200400"/>
                <a:gd name="connsiteX8" fmla="*/ 2339340 w 2788920"/>
                <a:gd name="connsiteY8" fmla="*/ 2811780 h 3200400"/>
                <a:gd name="connsiteX9" fmla="*/ 2270760 w 2788920"/>
                <a:gd name="connsiteY9" fmla="*/ 2750820 h 3200400"/>
                <a:gd name="connsiteX10" fmla="*/ 2194560 w 2788920"/>
                <a:gd name="connsiteY10" fmla="*/ 2674620 h 3200400"/>
                <a:gd name="connsiteX11" fmla="*/ 2141220 w 2788920"/>
                <a:gd name="connsiteY11" fmla="*/ 2651760 h 3200400"/>
                <a:gd name="connsiteX12" fmla="*/ 2171700 w 2788920"/>
                <a:gd name="connsiteY12" fmla="*/ 2567940 h 3200400"/>
                <a:gd name="connsiteX13" fmla="*/ 2171700 w 2788920"/>
                <a:gd name="connsiteY13" fmla="*/ 2491740 h 3200400"/>
                <a:gd name="connsiteX14" fmla="*/ 2148840 w 2788920"/>
                <a:gd name="connsiteY14" fmla="*/ 2415540 h 3200400"/>
                <a:gd name="connsiteX15" fmla="*/ 2110740 w 2788920"/>
                <a:gd name="connsiteY15" fmla="*/ 2423160 h 3200400"/>
                <a:gd name="connsiteX16" fmla="*/ 2057400 w 2788920"/>
                <a:gd name="connsiteY16" fmla="*/ 2369820 h 3200400"/>
                <a:gd name="connsiteX17" fmla="*/ 2057400 w 2788920"/>
                <a:gd name="connsiteY17" fmla="*/ 2316480 h 3200400"/>
                <a:gd name="connsiteX18" fmla="*/ 2049780 w 2788920"/>
                <a:gd name="connsiteY18" fmla="*/ 2225040 h 3200400"/>
                <a:gd name="connsiteX19" fmla="*/ 2004060 w 2788920"/>
                <a:gd name="connsiteY19" fmla="*/ 2225040 h 3200400"/>
                <a:gd name="connsiteX20" fmla="*/ 1882140 w 2788920"/>
                <a:gd name="connsiteY20" fmla="*/ 2171700 h 3200400"/>
                <a:gd name="connsiteX21" fmla="*/ 1821180 w 2788920"/>
                <a:gd name="connsiteY21" fmla="*/ 2072640 h 3200400"/>
                <a:gd name="connsiteX22" fmla="*/ 1821180 w 2788920"/>
                <a:gd name="connsiteY22" fmla="*/ 1996440 h 3200400"/>
                <a:gd name="connsiteX23" fmla="*/ 1821180 w 2788920"/>
                <a:gd name="connsiteY23" fmla="*/ 1905000 h 3200400"/>
                <a:gd name="connsiteX24" fmla="*/ 1790700 w 2788920"/>
                <a:gd name="connsiteY24" fmla="*/ 1813560 h 3200400"/>
                <a:gd name="connsiteX25" fmla="*/ 1760220 w 2788920"/>
                <a:gd name="connsiteY25" fmla="*/ 1714500 h 3200400"/>
                <a:gd name="connsiteX26" fmla="*/ 1722120 w 2788920"/>
                <a:gd name="connsiteY26" fmla="*/ 1577340 h 3200400"/>
                <a:gd name="connsiteX27" fmla="*/ 1691640 w 2788920"/>
                <a:gd name="connsiteY27" fmla="*/ 1463040 h 3200400"/>
                <a:gd name="connsiteX28" fmla="*/ 1645920 w 2788920"/>
                <a:gd name="connsiteY28" fmla="*/ 1348740 h 3200400"/>
                <a:gd name="connsiteX29" fmla="*/ 1554480 w 2788920"/>
                <a:gd name="connsiteY29" fmla="*/ 1242060 h 3200400"/>
                <a:gd name="connsiteX30" fmla="*/ 1463040 w 2788920"/>
                <a:gd name="connsiteY30" fmla="*/ 1211580 h 3200400"/>
                <a:gd name="connsiteX31" fmla="*/ 1440180 w 2788920"/>
                <a:gd name="connsiteY31" fmla="*/ 1150620 h 3200400"/>
                <a:gd name="connsiteX32" fmla="*/ 1386840 w 2788920"/>
                <a:gd name="connsiteY32" fmla="*/ 1104900 h 3200400"/>
                <a:gd name="connsiteX33" fmla="*/ 1325880 w 2788920"/>
                <a:gd name="connsiteY33" fmla="*/ 1059180 h 3200400"/>
                <a:gd name="connsiteX34" fmla="*/ 1264920 w 2788920"/>
                <a:gd name="connsiteY34" fmla="*/ 1104900 h 3200400"/>
                <a:gd name="connsiteX35" fmla="*/ 1188720 w 2788920"/>
                <a:gd name="connsiteY35" fmla="*/ 1082040 h 3200400"/>
                <a:gd name="connsiteX36" fmla="*/ 1104900 w 2788920"/>
                <a:gd name="connsiteY36" fmla="*/ 1082040 h 3200400"/>
                <a:gd name="connsiteX37" fmla="*/ 1104900 w 2788920"/>
                <a:gd name="connsiteY37" fmla="*/ 982980 h 3200400"/>
                <a:gd name="connsiteX38" fmla="*/ 1005840 w 2788920"/>
                <a:gd name="connsiteY38" fmla="*/ 967740 h 3200400"/>
                <a:gd name="connsiteX39" fmla="*/ 944880 w 2788920"/>
                <a:gd name="connsiteY39" fmla="*/ 845820 h 3200400"/>
                <a:gd name="connsiteX40" fmla="*/ 876300 w 2788920"/>
                <a:gd name="connsiteY40" fmla="*/ 822960 h 3200400"/>
                <a:gd name="connsiteX41" fmla="*/ 861060 w 2788920"/>
                <a:gd name="connsiteY41" fmla="*/ 746760 h 3200400"/>
                <a:gd name="connsiteX42" fmla="*/ 815340 w 2788920"/>
                <a:gd name="connsiteY42" fmla="*/ 662940 h 3200400"/>
                <a:gd name="connsiteX43" fmla="*/ 754380 w 2788920"/>
                <a:gd name="connsiteY43" fmla="*/ 609600 h 3200400"/>
                <a:gd name="connsiteX44" fmla="*/ 685800 w 2788920"/>
                <a:gd name="connsiteY44" fmla="*/ 533400 h 3200400"/>
                <a:gd name="connsiteX45" fmla="*/ 601980 w 2788920"/>
                <a:gd name="connsiteY45" fmla="*/ 457200 h 3200400"/>
                <a:gd name="connsiteX46" fmla="*/ 548640 w 2788920"/>
                <a:gd name="connsiteY46" fmla="*/ 350520 h 3200400"/>
                <a:gd name="connsiteX47" fmla="*/ 518160 w 2788920"/>
                <a:gd name="connsiteY47" fmla="*/ 289560 h 3200400"/>
                <a:gd name="connsiteX48" fmla="*/ 411480 w 2788920"/>
                <a:gd name="connsiteY48" fmla="*/ 281940 h 3200400"/>
                <a:gd name="connsiteX49" fmla="*/ 365760 w 2788920"/>
                <a:gd name="connsiteY49" fmla="*/ 274320 h 3200400"/>
                <a:gd name="connsiteX50" fmla="*/ 312420 w 2788920"/>
                <a:gd name="connsiteY50" fmla="*/ 297180 h 3200400"/>
                <a:gd name="connsiteX51" fmla="*/ 259080 w 2788920"/>
                <a:gd name="connsiteY51" fmla="*/ 281940 h 3200400"/>
                <a:gd name="connsiteX52" fmla="*/ 190500 w 2788920"/>
                <a:gd name="connsiteY52" fmla="*/ 297180 h 3200400"/>
                <a:gd name="connsiteX53" fmla="*/ 152400 w 2788920"/>
                <a:gd name="connsiteY53" fmla="*/ 251460 h 3200400"/>
                <a:gd name="connsiteX54" fmla="*/ 121920 w 2788920"/>
                <a:gd name="connsiteY54" fmla="*/ 251460 h 3200400"/>
                <a:gd name="connsiteX55" fmla="*/ 83820 w 2788920"/>
                <a:gd name="connsiteY55" fmla="*/ 205740 h 3200400"/>
                <a:gd name="connsiteX56" fmla="*/ 60960 w 2788920"/>
                <a:gd name="connsiteY56" fmla="*/ 167640 h 3200400"/>
                <a:gd name="connsiteX57" fmla="*/ 53340 w 2788920"/>
                <a:gd name="connsiteY57" fmla="*/ 76200 h 3200400"/>
                <a:gd name="connsiteX58" fmla="*/ 0 w 2788920"/>
                <a:gd name="connsiteY58" fmla="*/ 0 h 3200400"/>
                <a:gd name="connsiteX0" fmla="*/ 2811780 w 2811780"/>
                <a:gd name="connsiteY0" fmla="*/ 3230880 h 3230880"/>
                <a:gd name="connsiteX1" fmla="*/ 2735580 w 2811780"/>
                <a:gd name="connsiteY1" fmla="*/ 3177540 h 3230880"/>
                <a:gd name="connsiteX2" fmla="*/ 2712720 w 2811780"/>
                <a:gd name="connsiteY2" fmla="*/ 3086100 h 3230880"/>
                <a:gd name="connsiteX3" fmla="*/ 2659380 w 2811780"/>
                <a:gd name="connsiteY3" fmla="*/ 3002280 h 3230880"/>
                <a:gd name="connsiteX4" fmla="*/ 2613660 w 2811780"/>
                <a:gd name="connsiteY4" fmla="*/ 2910840 h 3230880"/>
                <a:gd name="connsiteX5" fmla="*/ 2567940 w 2811780"/>
                <a:gd name="connsiteY5" fmla="*/ 2910840 h 3230880"/>
                <a:gd name="connsiteX6" fmla="*/ 2468880 w 2811780"/>
                <a:gd name="connsiteY6" fmla="*/ 2910840 h 3230880"/>
                <a:gd name="connsiteX7" fmla="*/ 2354580 w 2811780"/>
                <a:gd name="connsiteY7" fmla="*/ 2872740 h 3230880"/>
                <a:gd name="connsiteX8" fmla="*/ 2339340 w 2811780"/>
                <a:gd name="connsiteY8" fmla="*/ 2811780 h 3230880"/>
                <a:gd name="connsiteX9" fmla="*/ 2270760 w 2811780"/>
                <a:gd name="connsiteY9" fmla="*/ 2750820 h 3230880"/>
                <a:gd name="connsiteX10" fmla="*/ 2194560 w 2811780"/>
                <a:gd name="connsiteY10" fmla="*/ 2674620 h 3230880"/>
                <a:gd name="connsiteX11" fmla="*/ 2141220 w 2811780"/>
                <a:gd name="connsiteY11" fmla="*/ 2651760 h 3230880"/>
                <a:gd name="connsiteX12" fmla="*/ 2171700 w 2811780"/>
                <a:gd name="connsiteY12" fmla="*/ 2567940 h 3230880"/>
                <a:gd name="connsiteX13" fmla="*/ 2171700 w 2811780"/>
                <a:gd name="connsiteY13" fmla="*/ 2491740 h 3230880"/>
                <a:gd name="connsiteX14" fmla="*/ 2148840 w 2811780"/>
                <a:gd name="connsiteY14" fmla="*/ 2415540 h 3230880"/>
                <a:gd name="connsiteX15" fmla="*/ 2110740 w 2811780"/>
                <a:gd name="connsiteY15" fmla="*/ 2423160 h 3230880"/>
                <a:gd name="connsiteX16" fmla="*/ 2057400 w 2811780"/>
                <a:gd name="connsiteY16" fmla="*/ 2369820 h 3230880"/>
                <a:gd name="connsiteX17" fmla="*/ 2057400 w 2811780"/>
                <a:gd name="connsiteY17" fmla="*/ 2316480 h 3230880"/>
                <a:gd name="connsiteX18" fmla="*/ 2049780 w 2811780"/>
                <a:gd name="connsiteY18" fmla="*/ 2225040 h 3230880"/>
                <a:gd name="connsiteX19" fmla="*/ 2004060 w 2811780"/>
                <a:gd name="connsiteY19" fmla="*/ 2225040 h 3230880"/>
                <a:gd name="connsiteX20" fmla="*/ 1882140 w 2811780"/>
                <a:gd name="connsiteY20" fmla="*/ 2171700 h 3230880"/>
                <a:gd name="connsiteX21" fmla="*/ 1821180 w 2811780"/>
                <a:gd name="connsiteY21" fmla="*/ 2072640 h 3230880"/>
                <a:gd name="connsiteX22" fmla="*/ 1821180 w 2811780"/>
                <a:gd name="connsiteY22" fmla="*/ 1996440 h 3230880"/>
                <a:gd name="connsiteX23" fmla="*/ 1821180 w 2811780"/>
                <a:gd name="connsiteY23" fmla="*/ 1905000 h 3230880"/>
                <a:gd name="connsiteX24" fmla="*/ 1790700 w 2811780"/>
                <a:gd name="connsiteY24" fmla="*/ 1813560 h 3230880"/>
                <a:gd name="connsiteX25" fmla="*/ 1760220 w 2811780"/>
                <a:gd name="connsiteY25" fmla="*/ 1714500 h 3230880"/>
                <a:gd name="connsiteX26" fmla="*/ 1722120 w 2811780"/>
                <a:gd name="connsiteY26" fmla="*/ 1577340 h 3230880"/>
                <a:gd name="connsiteX27" fmla="*/ 1691640 w 2811780"/>
                <a:gd name="connsiteY27" fmla="*/ 1463040 h 3230880"/>
                <a:gd name="connsiteX28" fmla="*/ 1645920 w 2811780"/>
                <a:gd name="connsiteY28" fmla="*/ 1348740 h 3230880"/>
                <a:gd name="connsiteX29" fmla="*/ 1554480 w 2811780"/>
                <a:gd name="connsiteY29" fmla="*/ 1242060 h 3230880"/>
                <a:gd name="connsiteX30" fmla="*/ 1463040 w 2811780"/>
                <a:gd name="connsiteY30" fmla="*/ 1211580 h 3230880"/>
                <a:gd name="connsiteX31" fmla="*/ 1440180 w 2811780"/>
                <a:gd name="connsiteY31" fmla="*/ 1150620 h 3230880"/>
                <a:gd name="connsiteX32" fmla="*/ 1386840 w 2811780"/>
                <a:gd name="connsiteY32" fmla="*/ 1104900 h 3230880"/>
                <a:gd name="connsiteX33" fmla="*/ 1325880 w 2811780"/>
                <a:gd name="connsiteY33" fmla="*/ 1059180 h 3230880"/>
                <a:gd name="connsiteX34" fmla="*/ 1264920 w 2811780"/>
                <a:gd name="connsiteY34" fmla="*/ 1104900 h 3230880"/>
                <a:gd name="connsiteX35" fmla="*/ 1188720 w 2811780"/>
                <a:gd name="connsiteY35" fmla="*/ 1082040 h 3230880"/>
                <a:gd name="connsiteX36" fmla="*/ 1104900 w 2811780"/>
                <a:gd name="connsiteY36" fmla="*/ 1082040 h 3230880"/>
                <a:gd name="connsiteX37" fmla="*/ 1104900 w 2811780"/>
                <a:gd name="connsiteY37" fmla="*/ 982980 h 3230880"/>
                <a:gd name="connsiteX38" fmla="*/ 1005840 w 2811780"/>
                <a:gd name="connsiteY38" fmla="*/ 967740 h 3230880"/>
                <a:gd name="connsiteX39" fmla="*/ 944880 w 2811780"/>
                <a:gd name="connsiteY39" fmla="*/ 845820 h 3230880"/>
                <a:gd name="connsiteX40" fmla="*/ 876300 w 2811780"/>
                <a:gd name="connsiteY40" fmla="*/ 822960 h 3230880"/>
                <a:gd name="connsiteX41" fmla="*/ 861060 w 2811780"/>
                <a:gd name="connsiteY41" fmla="*/ 746760 h 3230880"/>
                <a:gd name="connsiteX42" fmla="*/ 815340 w 2811780"/>
                <a:gd name="connsiteY42" fmla="*/ 662940 h 3230880"/>
                <a:gd name="connsiteX43" fmla="*/ 754380 w 2811780"/>
                <a:gd name="connsiteY43" fmla="*/ 609600 h 3230880"/>
                <a:gd name="connsiteX44" fmla="*/ 685800 w 2811780"/>
                <a:gd name="connsiteY44" fmla="*/ 533400 h 3230880"/>
                <a:gd name="connsiteX45" fmla="*/ 601980 w 2811780"/>
                <a:gd name="connsiteY45" fmla="*/ 457200 h 3230880"/>
                <a:gd name="connsiteX46" fmla="*/ 548640 w 2811780"/>
                <a:gd name="connsiteY46" fmla="*/ 350520 h 3230880"/>
                <a:gd name="connsiteX47" fmla="*/ 518160 w 2811780"/>
                <a:gd name="connsiteY47" fmla="*/ 289560 h 3230880"/>
                <a:gd name="connsiteX48" fmla="*/ 411480 w 2811780"/>
                <a:gd name="connsiteY48" fmla="*/ 281940 h 3230880"/>
                <a:gd name="connsiteX49" fmla="*/ 365760 w 2811780"/>
                <a:gd name="connsiteY49" fmla="*/ 274320 h 3230880"/>
                <a:gd name="connsiteX50" fmla="*/ 312420 w 2811780"/>
                <a:gd name="connsiteY50" fmla="*/ 297180 h 3230880"/>
                <a:gd name="connsiteX51" fmla="*/ 259080 w 2811780"/>
                <a:gd name="connsiteY51" fmla="*/ 281940 h 3230880"/>
                <a:gd name="connsiteX52" fmla="*/ 190500 w 2811780"/>
                <a:gd name="connsiteY52" fmla="*/ 297180 h 3230880"/>
                <a:gd name="connsiteX53" fmla="*/ 152400 w 2811780"/>
                <a:gd name="connsiteY53" fmla="*/ 251460 h 3230880"/>
                <a:gd name="connsiteX54" fmla="*/ 121920 w 2811780"/>
                <a:gd name="connsiteY54" fmla="*/ 251460 h 3230880"/>
                <a:gd name="connsiteX55" fmla="*/ 83820 w 2811780"/>
                <a:gd name="connsiteY55" fmla="*/ 205740 h 3230880"/>
                <a:gd name="connsiteX56" fmla="*/ 60960 w 2811780"/>
                <a:gd name="connsiteY56" fmla="*/ 167640 h 3230880"/>
                <a:gd name="connsiteX57" fmla="*/ 53340 w 2811780"/>
                <a:gd name="connsiteY57" fmla="*/ 76200 h 3230880"/>
                <a:gd name="connsiteX58" fmla="*/ 0 w 2811780"/>
                <a:gd name="connsiteY58" fmla="*/ 0 h 3230880"/>
                <a:gd name="connsiteX0" fmla="*/ 2758440 w 2758440"/>
                <a:gd name="connsiteY0" fmla="*/ 3154680 h 3154680"/>
                <a:gd name="connsiteX1" fmla="*/ 2682240 w 2758440"/>
                <a:gd name="connsiteY1" fmla="*/ 3101340 h 3154680"/>
                <a:gd name="connsiteX2" fmla="*/ 2659380 w 2758440"/>
                <a:gd name="connsiteY2" fmla="*/ 3009900 h 3154680"/>
                <a:gd name="connsiteX3" fmla="*/ 2606040 w 2758440"/>
                <a:gd name="connsiteY3" fmla="*/ 2926080 h 3154680"/>
                <a:gd name="connsiteX4" fmla="*/ 2560320 w 2758440"/>
                <a:gd name="connsiteY4" fmla="*/ 2834640 h 3154680"/>
                <a:gd name="connsiteX5" fmla="*/ 2514600 w 2758440"/>
                <a:gd name="connsiteY5" fmla="*/ 2834640 h 3154680"/>
                <a:gd name="connsiteX6" fmla="*/ 2415540 w 2758440"/>
                <a:gd name="connsiteY6" fmla="*/ 2834640 h 3154680"/>
                <a:gd name="connsiteX7" fmla="*/ 2301240 w 2758440"/>
                <a:gd name="connsiteY7" fmla="*/ 2796540 h 3154680"/>
                <a:gd name="connsiteX8" fmla="*/ 2286000 w 2758440"/>
                <a:gd name="connsiteY8" fmla="*/ 2735580 h 3154680"/>
                <a:gd name="connsiteX9" fmla="*/ 2217420 w 2758440"/>
                <a:gd name="connsiteY9" fmla="*/ 2674620 h 3154680"/>
                <a:gd name="connsiteX10" fmla="*/ 2141220 w 2758440"/>
                <a:gd name="connsiteY10" fmla="*/ 2598420 h 3154680"/>
                <a:gd name="connsiteX11" fmla="*/ 2087880 w 2758440"/>
                <a:gd name="connsiteY11" fmla="*/ 2575560 h 3154680"/>
                <a:gd name="connsiteX12" fmla="*/ 2118360 w 2758440"/>
                <a:gd name="connsiteY12" fmla="*/ 2491740 h 3154680"/>
                <a:gd name="connsiteX13" fmla="*/ 2118360 w 2758440"/>
                <a:gd name="connsiteY13" fmla="*/ 2415540 h 3154680"/>
                <a:gd name="connsiteX14" fmla="*/ 2095500 w 2758440"/>
                <a:gd name="connsiteY14" fmla="*/ 2339340 h 3154680"/>
                <a:gd name="connsiteX15" fmla="*/ 2057400 w 2758440"/>
                <a:gd name="connsiteY15" fmla="*/ 2346960 h 3154680"/>
                <a:gd name="connsiteX16" fmla="*/ 2004060 w 2758440"/>
                <a:gd name="connsiteY16" fmla="*/ 2293620 h 3154680"/>
                <a:gd name="connsiteX17" fmla="*/ 2004060 w 2758440"/>
                <a:gd name="connsiteY17" fmla="*/ 2240280 h 3154680"/>
                <a:gd name="connsiteX18" fmla="*/ 1996440 w 2758440"/>
                <a:gd name="connsiteY18" fmla="*/ 2148840 h 3154680"/>
                <a:gd name="connsiteX19" fmla="*/ 1950720 w 2758440"/>
                <a:gd name="connsiteY19" fmla="*/ 2148840 h 3154680"/>
                <a:gd name="connsiteX20" fmla="*/ 1828800 w 2758440"/>
                <a:gd name="connsiteY20" fmla="*/ 2095500 h 3154680"/>
                <a:gd name="connsiteX21" fmla="*/ 1767840 w 2758440"/>
                <a:gd name="connsiteY21" fmla="*/ 1996440 h 3154680"/>
                <a:gd name="connsiteX22" fmla="*/ 1767840 w 2758440"/>
                <a:gd name="connsiteY22" fmla="*/ 1920240 h 3154680"/>
                <a:gd name="connsiteX23" fmla="*/ 1767840 w 2758440"/>
                <a:gd name="connsiteY23" fmla="*/ 1828800 h 3154680"/>
                <a:gd name="connsiteX24" fmla="*/ 1737360 w 2758440"/>
                <a:gd name="connsiteY24" fmla="*/ 1737360 h 3154680"/>
                <a:gd name="connsiteX25" fmla="*/ 1706880 w 2758440"/>
                <a:gd name="connsiteY25" fmla="*/ 1638300 h 3154680"/>
                <a:gd name="connsiteX26" fmla="*/ 1668780 w 2758440"/>
                <a:gd name="connsiteY26" fmla="*/ 1501140 h 3154680"/>
                <a:gd name="connsiteX27" fmla="*/ 1638300 w 2758440"/>
                <a:gd name="connsiteY27" fmla="*/ 1386840 h 3154680"/>
                <a:gd name="connsiteX28" fmla="*/ 1592580 w 2758440"/>
                <a:gd name="connsiteY28" fmla="*/ 1272540 h 3154680"/>
                <a:gd name="connsiteX29" fmla="*/ 1501140 w 2758440"/>
                <a:gd name="connsiteY29" fmla="*/ 1165860 h 3154680"/>
                <a:gd name="connsiteX30" fmla="*/ 1409700 w 2758440"/>
                <a:gd name="connsiteY30" fmla="*/ 1135380 h 3154680"/>
                <a:gd name="connsiteX31" fmla="*/ 1386840 w 2758440"/>
                <a:gd name="connsiteY31" fmla="*/ 1074420 h 3154680"/>
                <a:gd name="connsiteX32" fmla="*/ 1333500 w 2758440"/>
                <a:gd name="connsiteY32" fmla="*/ 1028700 h 3154680"/>
                <a:gd name="connsiteX33" fmla="*/ 1272540 w 2758440"/>
                <a:gd name="connsiteY33" fmla="*/ 982980 h 3154680"/>
                <a:gd name="connsiteX34" fmla="*/ 1211580 w 2758440"/>
                <a:gd name="connsiteY34" fmla="*/ 1028700 h 3154680"/>
                <a:gd name="connsiteX35" fmla="*/ 1135380 w 2758440"/>
                <a:gd name="connsiteY35" fmla="*/ 1005840 h 3154680"/>
                <a:gd name="connsiteX36" fmla="*/ 1051560 w 2758440"/>
                <a:gd name="connsiteY36" fmla="*/ 1005840 h 3154680"/>
                <a:gd name="connsiteX37" fmla="*/ 1051560 w 2758440"/>
                <a:gd name="connsiteY37" fmla="*/ 906780 h 3154680"/>
                <a:gd name="connsiteX38" fmla="*/ 952500 w 2758440"/>
                <a:gd name="connsiteY38" fmla="*/ 891540 h 3154680"/>
                <a:gd name="connsiteX39" fmla="*/ 891540 w 2758440"/>
                <a:gd name="connsiteY39" fmla="*/ 769620 h 3154680"/>
                <a:gd name="connsiteX40" fmla="*/ 822960 w 2758440"/>
                <a:gd name="connsiteY40" fmla="*/ 746760 h 3154680"/>
                <a:gd name="connsiteX41" fmla="*/ 807720 w 2758440"/>
                <a:gd name="connsiteY41" fmla="*/ 670560 h 3154680"/>
                <a:gd name="connsiteX42" fmla="*/ 762000 w 2758440"/>
                <a:gd name="connsiteY42" fmla="*/ 586740 h 3154680"/>
                <a:gd name="connsiteX43" fmla="*/ 701040 w 2758440"/>
                <a:gd name="connsiteY43" fmla="*/ 533400 h 3154680"/>
                <a:gd name="connsiteX44" fmla="*/ 632460 w 2758440"/>
                <a:gd name="connsiteY44" fmla="*/ 457200 h 3154680"/>
                <a:gd name="connsiteX45" fmla="*/ 548640 w 2758440"/>
                <a:gd name="connsiteY45" fmla="*/ 381000 h 3154680"/>
                <a:gd name="connsiteX46" fmla="*/ 495300 w 2758440"/>
                <a:gd name="connsiteY46" fmla="*/ 274320 h 3154680"/>
                <a:gd name="connsiteX47" fmla="*/ 464820 w 2758440"/>
                <a:gd name="connsiteY47" fmla="*/ 213360 h 3154680"/>
                <a:gd name="connsiteX48" fmla="*/ 358140 w 2758440"/>
                <a:gd name="connsiteY48" fmla="*/ 205740 h 3154680"/>
                <a:gd name="connsiteX49" fmla="*/ 312420 w 2758440"/>
                <a:gd name="connsiteY49" fmla="*/ 198120 h 3154680"/>
                <a:gd name="connsiteX50" fmla="*/ 259080 w 2758440"/>
                <a:gd name="connsiteY50" fmla="*/ 220980 h 3154680"/>
                <a:gd name="connsiteX51" fmla="*/ 205740 w 2758440"/>
                <a:gd name="connsiteY51" fmla="*/ 205740 h 3154680"/>
                <a:gd name="connsiteX52" fmla="*/ 137160 w 2758440"/>
                <a:gd name="connsiteY52" fmla="*/ 220980 h 3154680"/>
                <a:gd name="connsiteX53" fmla="*/ 99060 w 2758440"/>
                <a:gd name="connsiteY53" fmla="*/ 175260 h 3154680"/>
                <a:gd name="connsiteX54" fmla="*/ 68580 w 2758440"/>
                <a:gd name="connsiteY54" fmla="*/ 175260 h 3154680"/>
                <a:gd name="connsiteX55" fmla="*/ 30480 w 2758440"/>
                <a:gd name="connsiteY55" fmla="*/ 129540 h 3154680"/>
                <a:gd name="connsiteX56" fmla="*/ 7620 w 2758440"/>
                <a:gd name="connsiteY56" fmla="*/ 91440 h 3154680"/>
                <a:gd name="connsiteX57" fmla="*/ 0 w 2758440"/>
                <a:gd name="connsiteY57" fmla="*/ 0 h 3154680"/>
                <a:gd name="connsiteX0" fmla="*/ 2750820 w 2750820"/>
                <a:gd name="connsiteY0" fmla="*/ 3063240 h 3063240"/>
                <a:gd name="connsiteX1" fmla="*/ 2674620 w 2750820"/>
                <a:gd name="connsiteY1" fmla="*/ 3009900 h 3063240"/>
                <a:gd name="connsiteX2" fmla="*/ 2651760 w 2750820"/>
                <a:gd name="connsiteY2" fmla="*/ 2918460 h 3063240"/>
                <a:gd name="connsiteX3" fmla="*/ 2598420 w 2750820"/>
                <a:gd name="connsiteY3" fmla="*/ 2834640 h 3063240"/>
                <a:gd name="connsiteX4" fmla="*/ 2552700 w 2750820"/>
                <a:gd name="connsiteY4" fmla="*/ 2743200 h 3063240"/>
                <a:gd name="connsiteX5" fmla="*/ 2506980 w 2750820"/>
                <a:gd name="connsiteY5" fmla="*/ 2743200 h 3063240"/>
                <a:gd name="connsiteX6" fmla="*/ 2407920 w 2750820"/>
                <a:gd name="connsiteY6" fmla="*/ 2743200 h 3063240"/>
                <a:gd name="connsiteX7" fmla="*/ 2293620 w 2750820"/>
                <a:gd name="connsiteY7" fmla="*/ 2705100 h 3063240"/>
                <a:gd name="connsiteX8" fmla="*/ 2278380 w 2750820"/>
                <a:gd name="connsiteY8" fmla="*/ 2644140 h 3063240"/>
                <a:gd name="connsiteX9" fmla="*/ 2209800 w 2750820"/>
                <a:gd name="connsiteY9" fmla="*/ 2583180 h 3063240"/>
                <a:gd name="connsiteX10" fmla="*/ 2133600 w 2750820"/>
                <a:gd name="connsiteY10" fmla="*/ 2506980 h 3063240"/>
                <a:gd name="connsiteX11" fmla="*/ 2080260 w 2750820"/>
                <a:gd name="connsiteY11" fmla="*/ 2484120 h 3063240"/>
                <a:gd name="connsiteX12" fmla="*/ 2110740 w 2750820"/>
                <a:gd name="connsiteY12" fmla="*/ 2400300 h 3063240"/>
                <a:gd name="connsiteX13" fmla="*/ 2110740 w 2750820"/>
                <a:gd name="connsiteY13" fmla="*/ 2324100 h 3063240"/>
                <a:gd name="connsiteX14" fmla="*/ 2087880 w 2750820"/>
                <a:gd name="connsiteY14" fmla="*/ 2247900 h 3063240"/>
                <a:gd name="connsiteX15" fmla="*/ 2049780 w 2750820"/>
                <a:gd name="connsiteY15" fmla="*/ 2255520 h 3063240"/>
                <a:gd name="connsiteX16" fmla="*/ 1996440 w 2750820"/>
                <a:gd name="connsiteY16" fmla="*/ 2202180 h 3063240"/>
                <a:gd name="connsiteX17" fmla="*/ 1996440 w 2750820"/>
                <a:gd name="connsiteY17" fmla="*/ 2148840 h 3063240"/>
                <a:gd name="connsiteX18" fmla="*/ 1988820 w 2750820"/>
                <a:gd name="connsiteY18" fmla="*/ 2057400 h 3063240"/>
                <a:gd name="connsiteX19" fmla="*/ 1943100 w 2750820"/>
                <a:gd name="connsiteY19" fmla="*/ 2057400 h 3063240"/>
                <a:gd name="connsiteX20" fmla="*/ 1821180 w 2750820"/>
                <a:gd name="connsiteY20" fmla="*/ 2004060 h 3063240"/>
                <a:gd name="connsiteX21" fmla="*/ 1760220 w 2750820"/>
                <a:gd name="connsiteY21" fmla="*/ 1905000 h 3063240"/>
                <a:gd name="connsiteX22" fmla="*/ 1760220 w 2750820"/>
                <a:gd name="connsiteY22" fmla="*/ 1828800 h 3063240"/>
                <a:gd name="connsiteX23" fmla="*/ 1760220 w 2750820"/>
                <a:gd name="connsiteY23" fmla="*/ 1737360 h 3063240"/>
                <a:gd name="connsiteX24" fmla="*/ 1729740 w 2750820"/>
                <a:gd name="connsiteY24" fmla="*/ 1645920 h 3063240"/>
                <a:gd name="connsiteX25" fmla="*/ 1699260 w 2750820"/>
                <a:gd name="connsiteY25" fmla="*/ 1546860 h 3063240"/>
                <a:gd name="connsiteX26" fmla="*/ 1661160 w 2750820"/>
                <a:gd name="connsiteY26" fmla="*/ 1409700 h 3063240"/>
                <a:gd name="connsiteX27" fmla="*/ 1630680 w 2750820"/>
                <a:gd name="connsiteY27" fmla="*/ 1295400 h 3063240"/>
                <a:gd name="connsiteX28" fmla="*/ 1584960 w 2750820"/>
                <a:gd name="connsiteY28" fmla="*/ 1181100 h 3063240"/>
                <a:gd name="connsiteX29" fmla="*/ 1493520 w 2750820"/>
                <a:gd name="connsiteY29" fmla="*/ 1074420 h 3063240"/>
                <a:gd name="connsiteX30" fmla="*/ 1402080 w 2750820"/>
                <a:gd name="connsiteY30" fmla="*/ 1043940 h 3063240"/>
                <a:gd name="connsiteX31" fmla="*/ 1379220 w 2750820"/>
                <a:gd name="connsiteY31" fmla="*/ 982980 h 3063240"/>
                <a:gd name="connsiteX32" fmla="*/ 1325880 w 2750820"/>
                <a:gd name="connsiteY32" fmla="*/ 937260 h 3063240"/>
                <a:gd name="connsiteX33" fmla="*/ 1264920 w 2750820"/>
                <a:gd name="connsiteY33" fmla="*/ 891540 h 3063240"/>
                <a:gd name="connsiteX34" fmla="*/ 1203960 w 2750820"/>
                <a:gd name="connsiteY34" fmla="*/ 937260 h 3063240"/>
                <a:gd name="connsiteX35" fmla="*/ 1127760 w 2750820"/>
                <a:gd name="connsiteY35" fmla="*/ 914400 h 3063240"/>
                <a:gd name="connsiteX36" fmla="*/ 1043940 w 2750820"/>
                <a:gd name="connsiteY36" fmla="*/ 914400 h 3063240"/>
                <a:gd name="connsiteX37" fmla="*/ 1043940 w 2750820"/>
                <a:gd name="connsiteY37" fmla="*/ 815340 h 3063240"/>
                <a:gd name="connsiteX38" fmla="*/ 944880 w 2750820"/>
                <a:gd name="connsiteY38" fmla="*/ 800100 h 3063240"/>
                <a:gd name="connsiteX39" fmla="*/ 883920 w 2750820"/>
                <a:gd name="connsiteY39" fmla="*/ 678180 h 3063240"/>
                <a:gd name="connsiteX40" fmla="*/ 815340 w 2750820"/>
                <a:gd name="connsiteY40" fmla="*/ 655320 h 3063240"/>
                <a:gd name="connsiteX41" fmla="*/ 800100 w 2750820"/>
                <a:gd name="connsiteY41" fmla="*/ 579120 h 3063240"/>
                <a:gd name="connsiteX42" fmla="*/ 754380 w 2750820"/>
                <a:gd name="connsiteY42" fmla="*/ 495300 h 3063240"/>
                <a:gd name="connsiteX43" fmla="*/ 693420 w 2750820"/>
                <a:gd name="connsiteY43" fmla="*/ 441960 h 3063240"/>
                <a:gd name="connsiteX44" fmla="*/ 624840 w 2750820"/>
                <a:gd name="connsiteY44" fmla="*/ 365760 h 3063240"/>
                <a:gd name="connsiteX45" fmla="*/ 541020 w 2750820"/>
                <a:gd name="connsiteY45" fmla="*/ 289560 h 3063240"/>
                <a:gd name="connsiteX46" fmla="*/ 487680 w 2750820"/>
                <a:gd name="connsiteY46" fmla="*/ 182880 h 3063240"/>
                <a:gd name="connsiteX47" fmla="*/ 457200 w 2750820"/>
                <a:gd name="connsiteY47" fmla="*/ 121920 h 3063240"/>
                <a:gd name="connsiteX48" fmla="*/ 350520 w 2750820"/>
                <a:gd name="connsiteY48" fmla="*/ 114300 h 3063240"/>
                <a:gd name="connsiteX49" fmla="*/ 304800 w 2750820"/>
                <a:gd name="connsiteY49" fmla="*/ 106680 h 3063240"/>
                <a:gd name="connsiteX50" fmla="*/ 251460 w 2750820"/>
                <a:gd name="connsiteY50" fmla="*/ 129540 h 3063240"/>
                <a:gd name="connsiteX51" fmla="*/ 198120 w 2750820"/>
                <a:gd name="connsiteY51" fmla="*/ 114300 h 3063240"/>
                <a:gd name="connsiteX52" fmla="*/ 129540 w 2750820"/>
                <a:gd name="connsiteY52" fmla="*/ 129540 h 3063240"/>
                <a:gd name="connsiteX53" fmla="*/ 91440 w 2750820"/>
                <a:gd name="connsiteY53" fmla="*/ 83820 h 3063240"/>
                <a:gd name="connsiteX54" fmla="*/ 60960 w 2750820"/>
                <a:gd name="connsiteY54" fmla="*/ 83820 h 3063240"/>
                <a:gd name="connsiteX55" fmla="*/ 22860 w 2750820"/>
                <a:gd name="connsiteY55" fmla="*/ 38100 h 3063240"/>
                <a:gd name="connsiteX56" fmla="*/ 0 w 2750820"/>
                <a:gd name="connsiteY56" fmla="*/ 0 h 3063240"/>
                <a:gd name="connsiteX0" fmla="*/ 2727960 w 2727960"/>
                <a:gd name="connsiteY0" fmla="*/ 3025140 h 3025140"/>
                <a:gd name="connsiteX1" fmla="*/ 2651760 w 2727960"/>
                <a:gd name="connsiteY1" fmla="*/ 2971800 h 3025140"/>
                <a:gd name="connsiteX2" fmla="*/ 2628900 w 2727960"/>
                <a:gd name="connsiteY2" fmla="*/ 2880360 h 3025140"/>
                <a:gd name="connsiteX3" fmla="*/ 2575560 w 2727960"/>
                <a:gd name="connsiteY3" fmla="*/ 2796540 h 3025140"/>
                <a:gd name="connsiteX4" fmla="*/ 2529840 w 2727960"/>
                <a:gd name="connsiteY4" fmla="*/ 2705100 h 3025140"/>
                <a:gd name="connsiteX5" fmla="*/ 2484120 w 2727960"/>
                <a:gd name="connsiteY5" fmla="*/ 2705100 h 3025140"/>
                <a:gd name="connsiteX6" fmla="*/ 2385060 w 2727960"/>
                <a:gd name="connsiteY6" fmla="*/ 2705100 h 3025140"/>
                <a:gd name="connsiteX7" fmla="*/ 2270760 w 2727960"/>
                <a:gd name="connsiteY7" fmla="*/ 2667000 h 3025140"/>
                <a:gd name="connsiteX8" fmla="*/ 2255520 w 2727960"/>
                <a:gd name="connsiteY8" fmla="*/ 2606040 h 3025140"/>
                <a:gd name="connsiteX9" fmla="*/ 2186940 w 2727960"/>
                <a:gd name="connsiteY9" fmla="*/ 2545080 h 3025140"/>
                <a:gd name="connsiteX10" fmla="*/ 2110740 w 2727960"/>
                <a:gd name="connsiteY10" fmla="*/ 2468880 h 3025140"/>
                <a:gd name="connsiteX11" fmla="*/ 2057400 w 2727960"/>
                <a:gd name="connsiteY11" fmla="*/ 2446020 h 3025140"/>
                <a:gd name="connsiteX12" fmla="*/ 2087880 w 2727960"/>
                <a:gd name="connsiteY12" fmla="*/ 2362200 h 3025140"/>
                <a:gd name="connsiteX13" fmla="*/ 2087880 w 2727960"/>
                <a:gd name="connsiteY13" fmla="*/ 2286000 h 3025140"/>
                <a:gd name="connsiteX14" fmla="*/ 2065020 w 2727960"/>
                <a:gd name="connsiteY14" fmla="*/ 2209800 h 3025140"/>
                <a:gd name="connsiteX15" fmla="*/ 2026920 w 2727960"/>
                <a:gd name="connsiteY15" fmla="*/ 2217420 h 3025140"/>
                <a:gd name="connsiteX16" fmla="*/ 1973580 w 2727960"/>
                <a:gd name="connsiteY16" fmla="*/ 2164080 h 3025140"/>
                <a:gd name="connsiteX17" fmla="*/ 1973580 w 2727960"/>
                <a:gd name="connsiteY17" fmla="*/ 2110740 h 3025140"/>
                <a:gd name="connsiteX18" fmla="*/ 1965960 w 2727960"/>
                <a:gd name="connsiteY18" fmla="*/ 2019300 h 3025140"/>
                <a:gd name="connsiteX19" fmla="*/ 1920240 w 2727960"/>
                <a:gd name="connsiteY19" fmla="*/ 2019300 h 3025140"/>
                <a:gd name="connsiteX20" fmla="*/ 1798320 w 2727960"/>
                <a:gd name="connsiteY20" fmla="*/ 1965960 h 3025140"/>
                <a:gd name="connsiteX21" fmla="*/ 1737360 w 2727960"/>
                <a:gd name="connsiteY21" fmla="*/ 1866900 h 3025140"/>
                <a:gd name="connsiteX22" fmla="*/ 1737360 w 2727960"/>
                <a:gd name="connsiteY22" fmla="*/ 1790700 h 3025140"/>
                <a:gd name="connsiteX23" fmla="*/ 1737360 w 2727960"/>
                <a:gd name="connsiteY23" fmla="*/ 1699260 h 3025140"/>
                <a:gd name="connsiteX24" fmla="*/ 1706880 w 2727960"/>
                <a:gd name="connsiteY24" fmla="*/ 1607820 h 3025140"/>
                <a:gd name="connsiteX25" fmla="*/ 1676400 w 2727960"/>
                <a:gd name="connsiteY25" fmla="*/ 1508760 h 3025140"/>
                <a:gd name="connsiteX26" fmla="*/ 1638300 w 2727960"/>
                <a:gd name="connsiteY26" fmla="*/ 1371600 h 3025140"/>
                <a:gd name="connsiteX27" fmla="*/ 1607820 w 2727960"/>
                <a:gd name="connsiteY27" fmla="*/ 1257300 h 3025140"/>
                <a:gd name="connsiteX28" fmla="*/ 1562100 w 2727960"/>
                <a:gd name="connsiteY28" fmla="*/ 1143000 h 3025140"/>
                <a:gd name="connsiteX29" fmla="*/ 1470660 w 2727960"/>
                <a:gd name="connsiteY29" fmla="*/ 1036320 h 3025140"/>
                <a:gd name="connsiteX30" fmla="*/ 1379220 w 2727960"/>
                <a:gd name="connsiteY30" fmla="*/ 1005840 h 3025140"/>
                <a:gd name="connsiteX31" fmla="*/ 1356360 w 2727960"/>
                <a:gd name="connsiteY31" fmla="*/ 944880 h 3025140"/>
                <a:gd name="connsiteX32" fmla="*/ 1303020 w 2727960"/>
                <a:gd name="connsiteY32" fmla="*/ 899160 h 3025140"/>
                <a:gd name="connsiteX33" fmla="*/ 1242060 w 2727960"/>
                <a:gd name="connsiteY33" fmla="*/ 853440 h 3025140"/>
                <a:gd name="connsiteX34" fmla="*/ 1181100 w 2727960"/>
                <a:gd name="connsiteY34" fmla="*/ 899160 h 3025140"/>
                <a:gd name="connsiteX35" fmla="*/ 1104900 w 2727960"/>
                <a:gd name="connsiteY35" fmla="*/ 876300 h 3025140"/>
                <a:gd name="connsiteX36" fmla="*/ 1021080 w 2727960"/>
                <a:gd name="connsiteY36" fmla="*/ 876300 h 3025140"/>
                <a:gd name="connsiteX37" fmla="*/ 1021080 w 2727960"/>
                <a:gd name="connsiteY37" fmla="*/ 777240 h 3025140"/>
                <a:gd name="connsiteX38" fmla="*/ 922020 w 2727960"/>
                <a:gd name="connsiteY38" fmla="*/ 762000 h 3025140"/>
                <a:gd name="connsiteX39" fmla="*/ 861060 w 2727960"/>
                <a:gd name="connsiteY39" fmla="*/ 640080 h 3025140"/>
                <a:gd name="connsiteX40" fmla="*/ 792480 w 2727960"/>
                <a:gd name="connsiteY40" fmla="*/ 617220 h 3025140"/>
                <a:gd name="connsiteX41" fmla="*/ 777240 w 2727960"/>
                <a:gd name="connsiteY41" fmla="*/ 541020 h 3025140"/>
                <a:gd name="connsiteX42" fmla="*/ 731520 w 2727960"/>
                <a:gd name="connsiteY42" fmla="*/ 457200 h 3025140"/>
                <a:gd name="connsiteX43" fmla="*/ 670560 w 2727960"/>
                <a:gd name="connsiteY43" fmla="*/ 403860 h 3025140"/>
                <a:gd name="connsiteX44" fmla="*/ 601980 w 2727960"/>
                <a:gd name="connsiteY44" fmla="*/ 327660 h 3025140"/>
                <a:gd name="connsiteX45" fmla="*/ 518160 w 2727960"/>
                <a:gd name="connsiteY45" fmla="*/ 251460 h 3025140"/>
                <a:gd name="connsiteX46" fmla="*/ 464820 w 2727960"/>
                <a:gd name="connsiteY46" fmla="*/ 144780 h 3025140"/>
                <a:gd name="connsiteX47" fmla="*/ 434340 w 2727960"/>
                <a:gd name="connsiteY47" fmla="*/ 83820 h 3025140"/>
                <a:gd name="connsiteX48" fmla="*/ 327660 w 2727960"/>
                <a:gd name="connsiteY48" fmla="*/ 76200 h 3025140"/>
                <a:gd name="connsiteX49" fmla="*/ 281940 w 2727960"/>
                <a:gd name="connsiteY49" fmla="*/ 68580 h 3025140"/>
                <a:gd name="connsiteX50" fmla="*/ 228600 w 2727960"/>
                <a:gd name="connsiteY50" fmla="*/ 91440 h 3025140"/>
                <a:gd name="connsiteX51" fmla="*/ 175260 w 2727960"/>
                <a:gd name="connsiteY51" fmla="*/ 76200 h 3025140"/>
                <a:gd name="connsiteX52" fmla="*/ 106680 w 2727960"/>
                <a:gd name="connsiteY52" fmla="*/ 91440 h 3025140"/>
                <a:gd name="connsiteX53" fmla="*/ 68580 w 2727960"/>
                <a:gd name="connsiteY53" fmla="*/ 45720 h 3025140"/>
                <a:gd name="connsiteX54" fmla="*/ 38100 w 2727960"/>
                <a:gd name="connsiteY54" fmla="*/ 45720 h 3025140"/>
                <a:gd name="connsiteX55" fmla="*/ 0 w 2727960"/>
                <a:gd name="connsiteY55" fmla="*/ 0 h 3025140"/>
                <a:gd name="connsiteX0" fmla="*/ 2689860 w 2689860"/>
                <a:gd name="connsiteY0" fmla="*/ 2981620 h 2981620"/>
                <a:gd name="connsiteX1" fmla="*/ 2613660 w 2689860"/>
                <a:gd name="connsiteY1" fmla="*/ 2928280 h 2981620"/>
                <a:gd name="connsiteX2" fmla="*/ 2590800 w 2689860"/>
                <a:gd name="connsiteY2" fmla="*/ 2836840 h 2981620"/>
                <a:gd name="connsiteX3" fmla="*/ 2537460 w 2689860"/>
                <a:gd name="connsiteY3" fmla="*/ 2753020 h 2981620"/>
                <a:gd name="connsiteX4" fmla="*/ 2491740 w 2689860"/>
                <a:gd name="connsiteY4" fmla="*/ 2661580 h 2981620"/>
                <a:gd name="connsiteX5" fmla="*/ 2446020 w 2689860"/>
                <a:gd name="connsiteY5" fmla="*/ 2661580 h 2981620"/>
                <a:gd name="connsiteX6" fmla="*/ 2346960 w 2689860"/>
                <a:gd name="connsiteY6" fmla="*/ 2661580 h 2981620"/>
                <a:gd name="connsiteX7" fmla="*/ 2232660 w 2689860"/>
                <a:gd name="connsiteY7" fmla="*/ 2623480 h 2981620"/>
                <a:gd name="connsiteX8" fmla="*/ 2217420 w 2689860"/>
                <a:gd name="connsiteY8" fmla="*/ 2562520 h 2981620"/>
                <a:gd name="connsiteX9" fmla="*/ 2148840 w 2689860"/>
                <a:gd name="connsiteY9" fmla="*/ 2501560 h 2981620"/>
                <a:gd name="connsiteX10" fmla="*/ 2072640 w 2689860"/>
                <a:gd name="connsiteY10" fmla="*/ 2425360 h 2981620"/>
                <a:gd name="connsiteX11" fmla="*/ 2019300 w 2689860"/>
                <a:gd name="connsiteY11" fmla="*/ 2402500 h 2981620"/>
                <a:gd name="connsiteX12" fmla="*/ 2049780 w 2689860"/>
                <a:gd name="connsiteY12" fmla="*/ 2318680 h 2981620"/>
                <a:gd name="connsiteX13" fmla="*/ 2049780 w 2689860"/>
                <a:gd name="connsiteY13" fmla="*/ 2242480 h 2981620"/>
                <a:gd name="connsiteX14" fmla="*/ 2026920 w 2689860"/>
                <a:gd name="connsiteY14" fmla="*/ 2166280 h 2981620"/>
                <a:gd name="connsiteX15" fmla="*/ 1988820 w 2689860"/>
                <a:gd name="connsiteY15" fmla="*/ 2173900 h 2981620"/>
                <a:gd name="connsiteX16" fmla="*/ 1935480 w 2689860"/>
                <a:gd name="connsiteY16" fmla="*/ 2120560 h 2981620"/>
                <a:gd name="connsiteX17" fmla="*/ 1935480 w 2689860"/>
                <a:gd name="connsiteY17" fmla="*/ 2067220 h 2981620"/>
                <a:gd name="connsiteX18" fmla="*/ 1927860 w 2689860"/>
                <a:gd name="connsiteY18" fmla="*/ 1975780 h 2981620"/>
                <a:gd name="connsiteX19" fmla="*/ 1882140 w 2689860"/>
                <a:gd name="connsiteY19" fmla="*/ 1975780 h 2981620"/>
                <a:gd name="connsiteX20" fmla="*/ 1760220 w 2689860"/>
                <a:gd name="connsiteY20" fmla="*/ 1922440 h 2981620"/>
                <a:gd name="connsiteX21" fmla="*/ 1699260 w 2689860"/>
                <a:gd name="connsiteY21" fmla="*/ 1823380 h 2981620"/>
                <a:gd name="connsiteX22" fmla="*/ 1699260 w 2689860"/>
                <a:gd name="connsiteY22" fmla="*/ 1747180 h 2981620"/>
                <a:gd name="connsiteX23" fmla="*/ 1699260 w 2689860"/>
                <a:gd name="connsiteY23" fmla="*/ 1655740 h 2981620"/>
                <a:gd name="connsiteX24" fmla="*/ 1668780 w 2689860"/>
                <a:gd name="connsiteY24" fmla="*/ 1564300 h 2981620"/>
                <a:gd name="connsiteX25" fmla="*/ 1638300 w 2689860"/>
                <a:gd name="connsiteY25" fmla="*/ 1465240 h 2981620"/>
                <a:gd name="connsiteX26" fmla="*/ 1600200 w 2689860"/>
                <a:gd name="connsiteY26" fmla="*/ 1328080 h 2981620"/>
                <a:gd name="connsiteX27" fmla="*/ 1569720 w 2689860"/>
                <a:gd name="connsiteY27" fmla="*/ 1213780 h 2981620"/>
                <a:gd name="connsiteX28" fmla="*/ 1524000 w 2689860"/>
                <a:gd name="connsiteY28" fmla="*/ 1099480 h 2981620"/>
                <a:gd name="connsiteX29" fmla="*/ 1432560 w 2689860"/>
                <a:gd name="connsiteY29" fmla="*/ 992800 h 2981620"/>
                <a:gd name="connsiteX30" fmla="*/ 1341120 w 2689860"/>
                <a:gd name="connsiteY30" fmla="*/ 962320 h 2981620"/>
                <a:gd name="connsiteX31" fmla="*/ 1318260 w 2689860"/>
                <a:gd name="connsiteY31" fmla="*/ 901360 h 2981620"/>
                <a:gd name="connsiteX32" fmla="*/ 1264920 w 2689860"/>
                <a:gd name="connsiteY32" fmla="*/ 855640 h 2981620"/>
                <a:gd name="connsiteX33" fmla="*/ 1203960 w 2689860"/>
                <a:gd name="connsiteY33" fmla="*/ 809920 h 2981620"/>
                <a:gd name="connsiteX34" fmla="*/ 1143000 w 2689860"/>
                <a:gd name="connsiteY34" fmla="*/ 855640 h 2981620"/>
                <a:gd name="connsiteX35" fmla="*/ 1066800 w 2689860"/>
                <a:gd name="connsiteY35" fmla="*/ 832780 h 2981620"/>
                <a:gd name="connsiteX36" fmla="*/ 982980 w 2689860"/>
                <a:gd name="connsiteY36" fmla="*/ 832780 h 2981620"/>
                <a:gd name="connsiteX37" fmla="*/ 982980 w 2689860"/>
                <a:gd name="connsiteY37" fmla="*/ 733720 h 2981620"/>
                <a:gd name="connsiteX38" fmla="*/ 883920 w 2689860"/>
                <a:gd name="connsiteY38" fmla="*/ 718480 h 2981620"/>
                <a:gd name="connsiteX39" fmla="*/ 822960 w 2689860"/>
                <a:gd name="connsiteY39" fmla="*/ 596560 h 2981620"/>
                <a:gd name="connsiteX40" fmla="*/ 754380 w 2689860"/>
                <a:gd name="connsiteY40" fmla="*/ 573700 h 2981620"/>
                <a:gd name="connsiteX41" fmla="*/ 739140 w 2689860"/>
                <a:gd name="connsiteY41" fmla="*/ 497500 h 2981620"/>
                <a:gd name="connsiteX42" fmla="*/ 693420 w 2689860"/>
                <a:gd name="connsiteY42" fmla="*/ 413680 h 2981620"/>
                <a:gd name="connsiteX43" fmla="*/ 632460 w 2689860"/>
                <a:gd name="connsiteY43" fmla="*/ 360340 h 2981620"/>
                <a:gd name="connsiteX44" fmla="*/ 563880 w 2689860"/>
                <a:gd name="connsiteY44" fmla="*/ 284140 h 2981620"/>
                <a:gd name="connsiteX45" fmla="*/ 480060 w 2689860"/>
                <a:gd name="connsiteY45" fmla="*/ 207940 h 2981620"/>
                <a:gd name="connsiteX46" fmla="*/ 426720 w 2689860"/>
                <a:gd name="connsiteY46" fmla="*/ 101260 h 2981620"/>
                <a:gd name="connsiteX47" fmla="*/ 396240 w 2689860"/>
                <a:gd name="connsiteY47" fmla="*/ 40300 h 2981620"/>
                <a:gd name="connsiteX48" fmla="*/ 289560 w 2689860"/>
                <a:gd name="connsiteY48" fmla="*/ 32680 h 2981620"/>
                <a:gd name="connsiteX49" fmla="*/ 243840 w 2689860"/>
                <a:gd name="connsiteY49" fmla="*/ 25060 h 2981620"/>
                <a:gd name="connsiteX50" fmla="*/ 190500 w 2689860"/>
                <a:gd name="connsiteY50" fmla="*/ 47920 h 2981620"/>
                <a:gd name="connsiteX51" fmla="*/ 137160 w 2689860"/>
                <a:gd name="connsiteY51" fmla="*/ 32680 h 2981620"/>
                <a:gd name="connsiteX52" fmla="*/ 68580 w 2689860"/>
                <a:gd name="connsiteY52" fmla="*/ 47920 h 2981620"/>
                <a:gd name="connsiteX53" fmla="*/ 30480 w 2689860"/>
                <a:gd name="connsiteY53" fmla="*/ 2200 h 2981620"/>
                <a:gd name="connsiteX54" fmla="*/ 0 w 2689860"/>
                <a:gd name="connsiteY54" fmla="*/ 2200 h 2981620"/>
                <a:gd name="connsiteX0" fmla="*/ 2659380 w 2659380"/>
                <a:gd name="connsiteY0" fmla="*/ 2979420 h 2979420"/>
                <a:gd name="connsiteX1" fmla="*/ 2583180 w 2659380"/>
                <a:gd name="connsiteY1" fmla="*/ 2926080 h 2979420"/>
                <a:gd name="connsiteX2" fmla="*/ 2560320 w 2659380"/>
                <a:gd name="connsiteY2" fmla="*/ 2834640 h 2979420"/>
                <a:gd name="connsiteX3" fmla="*/ 2506980 w 2659380"/>
                <a:gd name="connsiteY3" fmla="*/ 2750820 h 2979420"/>
                <a:gd name="connsiteX4" fmla="*/ 2461260 w 2659380"/>
                <a:gd name="connsiteY4" fmla="*/ 2659380 h 2979420"/>
                <a:gd name="connsiteX5" fmla="*/ 2415540 w 2659380"/>
                <a:gd name="connsiteY5" fmla="*/ 2659380 h 2979420"/>
                <a:gd name="connsiteX6" fmla="*/ 2316480 w 2659380"/>
                <a:gd name="connsiteY6" fmla="*/ 2659380 h 2979420"/>
                <a:gd name="connsiteX7" fmla="*/ 2202180 w 2659380"/>
                <a:gd name="connsiteY7" fmla="*/ 2621280 h 2979420"/>
                <a:gd name="connsiteX8" fmla="*/ 2186940 w 2659380"/>
                <a:gd name="connsiteY8" fmla="*/ 2560320 h 2979420"/>
                <a:gd name="connsiteX9" fmla="*/ 2118360 w 2659380"/>
                <a:gd name="connsiteY9" fmla="*/ 2499360 h 2979420"/>
                <a:gd name="connsiteX10" fmla="*/ 2042160 w 2659380"/>
                <a:gd name="connsiteY10" fmla="*/ 2423160 h 2979420"/>
                <a:gd name="connsiteX11" fmla="*/ 1988820 w 2659380"/>
                <a:gd name="connsiteY11" fmla="*/ 2400300 h 2979420"/>
                <a:gd name="connsiteX12" fmla="*/ 2019300 w 2659380"/>
                <a:gd name="connsiteY12" fmla="*/ 2316480 h 2979420"/>
                <a:gd name="connsiteX13" fmla="*/ 2019300 w 2659380"/>
                <a:gd name="connsiteY13" fmla="*/ 2240280 h 2979420"/>
                <a:gd name="connsiteX14" fmla="*/ 1996440 w 2659380"/>
                <a:gd name="connsiteY14" fmla="*/ 2164080 h 2979420"/>
                <a:gd name="connsiteX15" fmla="*/ 1958340 w 2659380"/>
                <a:gd name="connsiteY15" fmla="*/ 2171700 h 2979420"/>
                <a:gd name="connsiteX16" fmla="*/ 1905000 w 2659380"/>
                <a:gd name="connsiteY16" fmla="*/ 2118360 h 2979420"/>
                <a:gd name="connsiteX17" fmla="*/ 1905000 w 2659380"/>
                <a:gd name="connsiteY17" fmla="*/ 2065020 h 2979420"/>
                <a:gd name="connsiteX18" fmla="*/ 1897380 w 2659380"/>
                <a:gd name="connsiteY18" fmla="*/ 1973580 h 2979420"/>
                <a:gd name="connsiteX19" fmla="*/ 1851660 w 2659380"/>
                <a:gd name="connsiteY19" fmla="*/ 1973580 h 2979420"/>
                <a:gd name="connsiteX20" fmla="*/ 1729740 w 2659380"/>
                <a:gd name="connsiteY20" fmla="*/ 1920240 h 2979420"/>
                <a:gd name="connsiteX21" fmla="*/ 1668780 w 2659380"/>
                <a:gd name="connsiteY21" fmla="*/ 1821180 h 2979420"/>
                <a:gd name="connsiteX22" fmla="*/ 1668780 w 2659380"/>
                <a:gd name="connsiteY22" fmla="*/ 1744980 h 2979420"/>
                <a:gd name="connsiteX23" fmla="*/ 1668780 w 2659380"/>
                <a:gd name="connsiteY23" fmla="*/ 1653540 h 2979420"/>
                <a:gd name="connsiteX24" fmla="*/ 1638300 w 2659380"/>
                <a:gd name="connsiteY24" fmla="*/ 1562100 h 2979420"/>
                <a:gd name="connsiteX25" fmla="*/ 1607820 w 2659380"/>
                <a:gd name="connsiteY25" fmla="*/ 1463040 h 2979420"/>
                <a:gd name="connsiteX26" fmla="*/ 1569720 w 2659380"/>
                <a:gd name="connsiteY26" fmla="*/ 1325880 h 2979420"/>
                <a:gd name="connsiteX27" fmla="*/ 1539240 w 2659380"/>
                <a:gd name="connsiteY27" fmla="*/ 1211580 h 2979420"/>
                <a:gd name="connsiteX28" fmla="*/ 1493520 w 2659380"/>
                <a:gd name="connsiteY28" fmla="*/ 1097280 h 2979420"/>
                <a:gd name="connsiteX29" fmla="*/ 1402080 w 2659380"/>
                <a:gd name="connsiteY29" fmla="*/ 990600 h 2979420"/>
                <a:gd name="connsiteX30" fmla="*/ 1310640 w 2659380"/>
                <a:gd name="connsiteY30" fmla="*/ 960120 h 2979420"/>
                <a:gd name="connsiteX31" fmla="*/ 1287780 w 2659380"/>
                <a:gd name="connsiteY31" fmla="*/ 899160 h 2979420"/>
                <a:gd name="connsiteX32" fmla="*/ 1234440 w 2659380"/>
                <a:gd name="connsiteY32" fmla="*/ 853440 h 2979420"/>
                <a:gd name="connsiteX33" fmla="*/ 1173480 w 2659380"/>
                <a:gd name="connsiteY33" fmla="*/ 807720 h 2979420"/>
                <a:gd name="connsiteX34" fmla="*/ 1112520 w 2659380"/>
                <a:gd name="connsiteY34" fmla="*/ 853440 h 2979420"/>
                <a:gd name="connsiteX35" fmla="*/ 1036320 w 2659380"/>
                <a:gd name="connsiteY35" fmla="*/ 830580 h 2979420"/>
                <a:gd name="connsiteX36" fmla="*/ 952500 w 2659380"/>
                <a:gd name="connsiteY36" fmla="*/ 830580 h 2979420"/>
                <a:gd name="connsiteX37" fmla="*/ 952500 w 2659380"/>
                <a:gd name="connsiteY37" fmla="*/ 731520 h 2979420"/>
                <a:gd name="connsiteX38" fmla="*/ 853440 w 2659380"/>
                <a:gd name="connsiteY38" fmla="*/ 716280 h 2979420"/>
                <a:gd name="connsiteX39" fmla="*/ 792480 w 2659380"/>
                <a:gd name="connsiteY39" fmla="*/ 594360 h 2979420"/>
                <a:gd name="connsiteX40" fmla="*/ 723900 w 2659380"/>
                <a:gd name="connsiteY40" fmla="*/ 571500 h 2979420"/>
                <a:gd name="connsiteX41" fmla="*/ 708660 w 2659380"/>
                <a:gd name="connsiteY41" fmla="*/ 495300 h 2979420"/>
                <a:gd name="connsiteX42" fmla="*/ 662940 w 2659380"/>
                <a:gd name="connsiteY42" fmla="*/ 411480 h 2979420"/>
                <a:gd name="connsiteX43" fmla="*/ 601980 w 2659380"/>
                <a:gd name="connsiteY43" fmla="*/ 358140 h 2979420"/>
                <a:gd name="connsiteX44" fmla="*/ 533400 w 2659380"/>
                <a:gd name="connsiteY44" fmla="*/ 281940 h 2979420"/>
                <a:gd name="connsiteX45" fmla="*/ 449580 w 2659380"/>
                <a:gd name="connsiteY45" fmla="*/ 205740 h 2979420"/>
                <a:gd name="connsiteX46" fmla="*/ 396240 w 2659380"/>
                <a:gd name="connsiteY46" fmla="*/ 99060 h 2979420"/>
                <a:gd name="connsiteX47" fmla="*/ 365760 w 2659380"/>
                <a:gd name="connsiteY47" fmla="*/ 38100 h 2979420"/>
                <a:gd name="connsiteX48" fmla="*/ 259080 w 2659380"/>
                <a:gd name="connsiteY48" fmla="*/ 30480 h 2979420"/>
                <a:gd name="connsiteX49" fmla="*/ 213360 w 2659380"/>
                <a:gd name="connsiteY49" fmla="*/ 22860 h 2979420"/>
                <a:gd name="connsiteX50" fmla="*/ 160020 w 2659380"/>
                <a:gd name="connsiteY50" fmla="*/ 45720 h 2979420"/>
                <a:gd name="connsiteX51" fmla="*/ 106680 w 2659380"/>
                <a:gd name="connsiteY51" fmla="*/ 30480 h 2979420"/>
                <a:gd name="connsiteX52" fmla="*/ 38100 w 2659380"/>
                <a:gd name="connsiteY52" fmla="*/ 45720 h 2979420"/>
                <a:gd name="connsiteX53" fmla="*/ 0 w 2659380"/>
                <a:gd name="connsiteY53" fmla="*/ 0 h 2979420"/>
                <a:gd name="connsiteX0" fmla="*/ 2621280 w 2621280"/>
                <a:gd name="connsiteY0" fmla="*/ 2957072 h 2957072"/>
                <a:gd name="connsiteX1" fmla="*/ 2545080 w 2621280"/>
                <a:gd name="connsiteY1" fmla="*/ 2903732 h 2957072"/>
                <a:gd name="connsiteX2" fmla="*/ 2522220 w 2621280"/>
                <a:gd name="connsiteY2" fmla="*/ 2812292 h 2957072"/>
                <a:gd name="connsiteX3" fmla="*/ 2468880 w 2621280"/>
                <a:gd name="connsiteY3" fmla="*/ 2728472 h 2957072"/>
                <a:gd name="connsiteX4" fmla="*/ 2423160 w 2621280"/>
                <a:gd name="connsiteY4" fmla="*/ 2637032 h 2957072"/>
                <a:gd name="connsiteX5" fmla="*/ 2377440 w 2621280"/>
                <a:gd name="connsiteY5" fmla="*/ 2637032 h 2957072"/>
                <a:gd name="connsiteX6" fmla="*/ 2278380 w 2621280"/>
                <a:gd name="connsiteY6" fmla="*/ 2637032 h 2957072"/>
                <a:gd name="connsiteX7" fmla="*/ 2164080 w 2621280"/>
                <a:gd name="connsiteY7" fmla="*/ 2598932 h 2957072"/>
                <a:gd name="connsiteX8" fmla="*/ 2148840 w 2621280"/>
                <a:gd name="connsiteY8" fmla="*/ 2537972 h 2957072"/>
                <a:gd name="connsiteX9" fmla="*/ 2080260 w 2621280"/>
                <a:gd name="connsiteY9" fmla="*/ 2477012 h 2957072"/>
                <a:gd name="connsiteX10" fmla="*/ 2004060 w 2621280"/>
                <a:gd name="connsiteY10" fmla="*/ 2400812 h 2957072"/>
                <a:gd name="connsiteX11" fmla="*/ 1950720 w 2621280"/>
                <a:gd name="connsiteY11" fmla="*/ 2377952 h 2957072"/>
                <a:gd name="connsiteX12" fmla="*/ 1981200 w 2621280"/>
                <a:gd name="connsiteY12" fmla="*/ 2294132 h 2957072"/>
                <a:gd name="connsiteX13" fmla="*/ 1981200 w 2621280"/>
                <a:gd name="connsiteY13" fmla="*/ 2217932 h 2957072"/>
                <a:gd name="connsiteX14" fmla="*/ 1958340 w 2621280"/>
                <a:gd name="connsiteY14" fmla="*/ 2141732 h 2957072"/>
                <a:gd name="connsiteX15" fmla="*/ 1920240 w 2621280"/>
                <a:gd name="connsiteY15" fmla="*/ 2149352 h 2957072"/>
                <a:gd name="connsiteX16" fmla="*/ 1866900 w 2621280"/>
                <a:gd name="connsiteY16" fmla="*/ 2096012 h 2957072"/>
                <a:gd name="connsiteX17" fmla="*/ 1866900 w 2621280"/>
                <a:gd name="connsiteY17" fmla="*/ 2042672 h 2957072"/>
                <a:gd name="connsiteX18" fmla="*/ 1859280 w 2621280"/>
                <a:gd name="connsiteY18" fmla="*/ 1951232 h 2957072"/>
                <a:gd name="connsiteX19" fmla="*/ 1813560 w 2621280"/>
                <a:gd name="connsiteY19" fmla="*/ 1951232 h 2957072"/>
                <a:gd name="connsiteX20" fmla="*/ 1691640 w 2621280"/>
                <a:gd name="connsiteY20" fmla="*/ 1897892 h 2957072"/>
                <a:gd name="connsiteX21" fmla="*/ 1630680 w 2621280"/>
                <a:gd name="connsiteY21" fmla="*/ 1798832 h 2957072"/>
                <a:gd name="connsiteX22" fmla="*/ 1630680 w 2621280"/>
                <a:gd name="connsiteY22" fmla="*/ 1722632 h 2957072"/>
                <a:gd name="connsiteX23" fmla="*/ 1630680 w 2621280"/>
                <a:gd name="connsiteY23" fmla="*/ 1631192 h 2957072"/>
                <a:gd name="connsiteX24" fmla="*/ 1600200 w 2621280"/>
                <a:gd name="connsiteY24" fmla="*/ 1539752 h 2957072"/>
                <a:gd name="connsiteX25" fmla="*/ 1569720 w 2621280"/>
                <a:gd name="connsiteY25" fmla="*/ 1440692 h 2957072"/>
                <a:gd name="connsiteX26" fmla="*/ 1531620 w 2621280"/>
                <a:gd name="connsiteY26" fmla="*/ 1303532 h 2957072"/>
                <a:gd name="connsiteX27" fmla="*/ 1501140 w 2621280"/>
                <a:gd name="connsiteY27" fmla="*/ 1189232 h 2957072"/>
                <a:gd name="connsiteX28" fmla="*/ 1455420 w 2621280"/>
                <a:gd name="connsiteY28" fmla="*/ 1074932 h 2957072"/>
                <a:gd name="connsiteX29" fmla="*/ 1363980 w 2621280"/>
                <a:gd name="connsiteY29" fmla="*/ 968252 h 2957072"/>
                <a:gd name="connsiteX30" fmla="*/ 1272540 w 2621280"/>
                <a:gd name="connsiteY30" fmla="*/ 937772 h 2957072"/>
                <a:gd name="connsiteX31" fmla="*/ 1249680 w 2621280"/>
                <a:gd name="connsiteY31" fmla="*/ 876812 h 2957072"/>
                <a:gd name="connsiteX32" fmla="*/ 1196340 w 2621280"/>
                <a:gd name="connsiteY32" fmla="*/ 831092 h 2957072"/>
                <a:gd name="connsiteX33" fmla="*/ 1135380 w 2621280"/>
                <a:gd name="connsiteY33" fmla="*/ 785372 h 2957072"/>
                <a:gd name="connsiteX34" fmla="*/ 1074420 w 2621280"/>
                <a:gd name="connsiteY34" fmla="*/ 831092 h 2957072"/>
                <a:gd name="connsiteX35" fmla="*/ 998220 w 2621280"/>
                <a:gd name="connsiteY35" fmla="*/ 808232 h 2957072"/>
                <a:gd name="connsiteX36" fmla="*/ 914400 w 2621280"/>
                <a:gd name="connsiteY36" fmla="*/ 808232 h 2957072"/>
                <a:gd name="connsiteX37" fmla="*/ 914400 w 2621280"/>
                <a:gd name="connsiteY37" fmla="*/ 709172 h 2957072"/>
                <a:gd name="connsiteX38" fmla="*/ 815340 w 2621280"/>
                <a:gd name="connsiteY38" fmla="*/ 693932 h 2957072"/>
                <a:gd name="connsiteX39" fmla="*/ 754380 w 2621280"/>
                <a:gd name="connsiteY39" fmla="*/ 572012 h 2957072"/>
                <a:gd name="connsiteX40" fmla="*/ 685800 w 2621280"/>
                <a:gd name="connsiteY40" fmla="*/ 549152 h 2957072"/>
                <a:gd name="connsiteX41" fmla="*/ 670560 w 2621280"/>
                <a:gd name="connsiteY41" fmla="*/ 472952 h 2957072"/>
                <a:gd name="connsiteX42" fmla="*/ 624840 w 2621280"/>
                <a:gd name="connsiteY42" fmla="*/ 389132 h 2957072"/>
                <a:gd name="connsiteX43" fmla="*/ 563880 w 2621280"/>
                <a:gd name="connsiteY43" fmla="*/ 335792 h 2957072"/>
                <a:gd name="connsiteX44" fmla="*/ 495300 w 2621280"/>
                <a:gd name="connsiteY44" fmla="*/ 259592 h 2957072"/>
                <a:gd name="connsiteX45" fmla="*/ 411480 w 2621280"/>
                <a:gd name="connsiteY45" fmla="*/ 183392 h 2957072"/>
                <a:gd name="connsiteX46" fmla="*/ 358140 w 2621280"/>
                <a:gd name="connsiteY46" fmla="*/ 76712 h 2957072"/>
                <a:gd name="connsiteX47" fmla="*/ 327660 w 2621280"/>
                <a:gd name="connsiteY47" fmla="*/ 15752 h 2957072"/>
                <a:gd name="connsiteX48" fmla="*/ 220980 w 2621280"/>
                <a:gd name="connsiteY48" fmla="*/ 8132 h 2957072"/>
                <a:gd name="connsiteX49" fmla="*/ 175260 w 2621280"/>
                <a:gd name="connsiteY49" fmla="*/ 512 h 2957072"/>
                <a:gd name="connsiteX50" fmla="*/ 121920 w 2621280"/>
                <a:gd name="connsiteY50" fmla="*/ 23372 h 2957072"/>
                <a:gd name="connsiteX51" fmla="*/ 68580 w 2621280"/>
                <a:gd name="connsiteY51" fmla="*/ 8132 h 2957072"/>
                <a:gd name="connsiteX52" fmla="*/ 0 w 2621280"/>
                <a:gd name="connsiteY52" fmla="*/ 23372 h 2957072"/>
                <a:gd name="connsiteX0" fmla="*/ 2552700 w 2552700"/>
                <a:gd name="connsiteY0" fmla="*/ 2957072 h 2957072"/>
                <a:gd name="connsiteX1" fmla="*/ 2476500 w 2552700"/>
                <a:gd name="connsiteY1" fmla="*/ 2903732 h 2957072"/>
                <a:gd name="connsiteX2" fmla="*/ 2453640 w 2552700"/>
                <a:gd name="connsiteY2" fmla="*/ 2812292 h 2957072"/>
                <a:gd name="connsiteX3" fmla="*/ 2400300 w 2552700"/>
                <a:gd name="connsiteY3" fmla="*/ 2728472 h 2957072"/>
                <a:gd name="connsiteX4" fmla="*/ 2354580 w 2552700"/>
                <a:gd name="connsiteY4" fmla="*/ 2637032 h 2957072"/>
                <a:gd name="connsiteX5" fmla="*/ 2308860 w 2552700"/>
                <a:gd name="connsiteY5" fmla="*/ 2637032 h 2957072"/>
                <a:gd name="connsiteX6" fmla="*/ 2209800 w 2552700"/>
                <a:gd name="connsiteY6" fmla="*/ 2637032 h 2957072"/>
                <a:gd name="connsiteX7" fmla="*/ 2095500 w 2552700"/>
                <a:gd name="connsiteY7" fmla="*/ 2598932 h 2957072"/>
                <a:gd name="connsiteX8" fmla="*/ 2080260 w 2552700"/>
                <a:gd name="connsiteY8" fmla="*/ 2537972 h 2957072"/>
                <a:gd name="connsiteX9" fmla="*/ 2011680 w 2552700"/>
                <a:gd name="connsiteY9" fmla="*/ 2477012 h 2957072"/>
                <a:gd name="connsiteX10" fmla="*/ 1935480 w 2552700"/>
                <a:gd name="connsiteY10" fmla="*/ 2400812 h 2957072"/>
                <a:gd name="connsiteX11" fmla="*/ 1882140 w 2552700"/>
                <a:gd name="connsiteY11" fmla="*/ 2377952 h 2957072"/>
                <a:gd name="connsiteX12" fmla="*/ 1912620 w 2552700"/>
                <a:gd name="connsiteY12" fmla="*/ 2294132 h 2957072"/>
                <a:gd name="connsiteX13" fmla="*/ 1912620 w 2552700"/>
                <a:gd name="connsiteY13" fmla="*/ 2217932 h 2957072"/>
                <a:gd name="connsiteX14" fmla="*/ 1889760 w 2552700"/>
                <a:gd name="connsiteY14" fmla="*/ 2141732 h 2957072"/>
                <a:gd name="connsiteX15" fmla="*/ 1851660 w 2552700"/>
                <a:gd name="connsiteY15" fmla="*/ 2149352 h 2957072"/>
                <a:gd name="connsiteX16" fmla="*/ 1798320 w 2552700"/>
                <a:gd name="connsiteY16" fmla="*/ 2096012 h 2957072"/>
                <a:gd name="connsiteX17" fmla="*/ 1798320 w 2552700"/>
                <a:gd name="connsiteY17" fmla="*/ 2042672 h 2957072"/>
                <a:gd name="connsiteX18" fmla="*/ 1790700 w 2552700"/>
                <a:gd name="connsiteY18" fmla="*/ 1951232 h 2957072"/>
                <a:gd name="connsiteX19" fmla="*/ 1744980 w 2552700"/>
                <a:gd name="connsiteY19" fmla="*/ 1951232 h 2957072"/>
                <a:gd name="connsiteX20" fmla="*/ 1623060 w 2552700"/>
                <a:gd name="connsiteY20" fmla="*/ 1897892 h 2957072"/>
                <a:gd name="connsiteX21" fmla="*/ 1562100 w 2552700"/>
                <a:gd name="connsiteY21" fmla="*/ 1798832 h 2957072"/>
                <a:gd name="connsiteX22" fmla="*/ 1562100 w 2552700"/>
                <a:gd name="connsiteY22" fmla="*/ 1722632 h 2957072"/>
                <a:gd name="connsiteX23" fmla="*/ 1562100 w 2552700"/>
                <a:gd name="connsiteY23" fmla="*/ 1631192 h 2957072"/>
                <a:gd name="connsiteX24" fmla="*/ 1531620 w 2552700"/>
                <a:gd name="connsiteY24" fmla="*/ 1539752 h 2957072"/>
                <a:gd name="connsiteX25" fmla="*/ 1501140 w 2552700"/>
                <a:gd name="connsiteY25" fmla="*/ 1440692 h 2957072"/>
                <a:gd name="connsiteX26" fmla="*/ 1463040 w 2552700"/>
                <a:gd name="connsiteY26" fmla="*/ 1303532 h 2957072"/>
                <a:gd name="connsiteX27" fmla="*/ 1432560 w 2552700"/>
                <a:gd name="connsiteY27" fmla="*/ 1189232 h 2957072"/>
                <a:gd name="connsiteX28" fmla="*/ 1386840 w 2552700"/>
                <a:gd name="connsiteY28" fmla="*/ 1074932 h 2957072"/>
                <a:gd name="connsiteX29" fmla="*/ 1295400 w 2552700"/>
                <a:gd name="connsiteY29" fmla="*/ 968252 h 2957072"/>
                <a:gd name="connsiteX30" fmla="*/ 1203960 w 2552700"/>
                <a:gd name="connsiteY30" fmla="*/ 937772 h 2957072"/>
                <a:gd name="connsiteX31" fmla="*/ 1181100 w 2552700"/>
                <a:gd name="connsiteY31" fmla="*/ 876812 h 2957072"/>
                <a:gd name="connsiteX32" fmla="*/ 1127760 w 2552700"/>
                <a:gd name="connsiteY32" fmla="*/ 831092 h 2957072"/>
                <a:gd name="connsiteX33" fmla="*/ 1066800 w 2552700"/>
                <a:gd name="connsiteY33" fmla="*/ 785372 h 2957072"/>
                <a:gd name="connsiteX34" fmla="*/ 1005840 w 2552700"/>
                <a:gd name="connsiteY34" fmla="*/ 831092 h 2957072"/>
                <a:gd name="connsiteX35" fmla="*/ 929640 w 2552700"/>
                <a:gd name="connsiteY35" fmla="*/ 808232 h 2957072"/>
                <a:gd name="connsiteX36" fmla="*/ 845820 w 2552700"/>
                <a:gd name="connsiteY36" fmla="*/ 808232 h 2957072"/>
                <a:gd name="connsiteX37" fmla="*/ 845820 w 2552700"/>
                <a:gd name="connsiteY37" fmla="*/ 709172 h 2957072"/>
                <a:gd name="connsiteX38" fmla="*/ 746760 w 2552700"/>
                <a:gd name="connsiteY38" fmla="*/ 693932 h 2957072"/>
                <a:gd name="connsiteX39" fmla="*/ 685800 w 2552700"/>
                <a:gd name="connsiteY39" fmla="*/ 572012 h 2957072"/>
                <a:gd name="connsiteX40" fmla="*/ 617220 w 2552700"/>
                <a:gd name="connsiteY40" fmla="*/ 549152 h 2957072"/>
                <a:gd name="connsiteX41" fmla="*/ 601980 w 2552700"/>
                <a:gd name="connsiteY41" fmla="*/ 472952 h 2957072"/>
                <a:gd name="connsiteX42" fmla="*/ 556260 w 2552700"/>
                <a:gd name="connsiteY42" fmla="*/ 389132 h 2957072"/>
                <a:gd name="connsiteX43" fmla="*/ 495300 w 2552700"/>
                <a:gd name="connsiteY43" fmla="*/ 335792 h 2957072"/>
                <a:gd name="connsiteX44" fmla="*/ 426720 w 2552700"/>
                <a:gd name="connsiteY44" fmla="*/ 259592 h 2957072"/>
                <a:gd name="connsiteX45" fmla="*/ 342900 w 2552700"/>
                <a:gd name="connsiteY45" fmla="*/ 183392 h 2957072"/>
                <a:gd name="connsiteX46" fmla="*/ 289560 w 2552700"/>
                <a:gd name="connsiteY46" fmla="*/ 76712 h 2957072"/>
                <a:gd name="connsiteX47" fmla="*/ 259080 w 2552700"/>
                <a:gd name="connsiteY47" fmla="*/ 15752 h 2957072"/>
                <a:gd name="connsiteX48" fmla="*/ 152400 w 2552700"/>
                <a:gd name="connsiteY48" fmla="*/ 8132 h 2957072"/>
                <a:gd name="connsiteX49" fmla="*/ 106680 w 2552700"/>
                <a:gd name="connsiteY49" fmla="*/ 512 h 2957072"/>
                <a:gd name="connsiteX50" fmla="*/ 53340 w 2552700"/>
                <a:gd name="connsiteY50" fmla="*/ 23372 h 2957072"/>
                <a:gd name="connsiteX51" fmla="*/ 0 w 2552700"/>
                <a:gd name="connsiteY51" fmla="*/ 8132 h 2957072"/>
                <a:gd name="connsiteX0" fmla="*/ 2499360 w 2499360"/>
                <a:gd name="connsiteY0" fmla="*/ 2957072 h 2957072"/>
                <a:gd name="connsiteX1" fmla="*/ 2423160 w 2499360"/>
                <a:gd name="connsiteY1" fmla="*/ 2903732 h 2957072"/>
                <a:gd name="connsiteX2" fmla="*/ 2400300 w 2499360"/>
                <a:gd name="connsiteY2" fmla="*/ 2812292 h 2957072"/>
                <a:gd name="connsiteX3" fmla="*/ 2346960 w 2499360"/>
                <a:gd name="connsiteY3" fmla="*/ 2728472 h 2957072"/>
                <a:gd name="connsiteX4" fmla="*/ 2301240 w 2499360"/>
                <a:gd name="connsiteY4" fmla="*/ 2637032 h 2957072"/>
                <a:gd name="connsiteX5" fmla="*/ 2255520 w 2499360"/>
                <a:gd name="connsiteY5" fmla="*/ 2637032 h 2957072"/>
                <a:gd name="connsiteX6" fmla="*/ 2156460 w 2499360"/>
                <a:gd name="connsiteY6" fmla="*/ 2637032 h 2957072"/>
                <a:gd name="connsiteX7" fmla="*/ 2042160 w 2499360"/>
                <a:gd name="connsiteY7" fmla="*/ 2598932 h 2957072"/>
                <a:gd name="connsiteX8" fmla="*/ 2026920 w 2499360"/>
                <a:gd name="connsiteY8" fmla="*/ 2537972 h 2957072"/>
                <a:gd name="connsiteX9" fmla="*/ 1958340 w 2499360"/>
                <a:gd name="connsiteY9" fmla="*/ 2477012 h 2957072"/>
                <a:gd name="connsiteX10" fmla="*/ 1882140 w 2499360"/>
                <a:gd name="connsiteY10" fmla="*/ 2400812 h 2957072"/>
                <a:gd name="connsiteX11" fmla="*/ 1828800 w 2499360"/>
                <a:gd name="connsiteY11" fmla="*/ 2377952 h 2957072"/>
                <a:gd name="connsiteX12" fmla="*/ 1859280 w 2499360"/>
                <a:gd name="connsiteY12" fmla="*/ 2294132 h 2957072"/>
                <a:gd name="connsiteX13" fmla="*/ 1859280 w 2499360"/>
                <a:gd name="connsiteY13" fmla="*/ 2217932 h 2957072"/>
                <a:gd name="connsiteX14" fmla="*/ 1836420 w 2499360"/>
                <a:gd name="connsiteY14" fmla="*/ 2141732 h 2957072"/>
                <a:gd name="connsiteX15" fmla="*/ 1798320 w 2499360"/>
                <a:gd name="connsiteY15" fmla="*/ 2149352 h 2957072"/>
                <a:gd name="connsiteX16" fmla="*/ 1744980 w 2499360"/>
                <a:gd name="connsiteY16" fmla="*/ 2096012 h 2957072"/>
                <a:gd name="connsiteX17" fmla="*/ 1744980 w 2499360"/>
                <a:gd name="connsiteY17" fmla="*/ 2042672 h 2957072"/>
                <a:gd name="connsiteX18" fmla="*/ 1737360 w 2499360"/>
                <a:gd name="connsiteY18" fmla="*/ 1951232 h 2957072"/>
                <a:gd name="connsiteX19" fmla="*/ 1691640 w 2499360"/>
                <a:gd name="connsiteY19" fmla="*/ 1951232 h 2957072"/>
                <a:gd name="connsiteX20" fmla="*/ 1569720 w 2499360"/>
                <a:gd name="connsiteY20" fmla="*/ 1897892 h 2957072"/>
                <a:gd name="connsiteX21" fmla="*/ 1508760 w 2499360"/>
                <a:gd name="connsiteY21" fmla="*/ 1798832 h 2957072"/>
                <a:gd name="connsiteX22" fmla="*/ 1508760 w 2499360"/>
                <a:gd name="connsiteY22" fmla="*/ 1722632 h 2957072"/>
                <a:gd name="connsiteX23" fmla="*/ 1508760 w 2499360"/>
                <a:gd name="connsiteY23" fmla="*/ 1631192 h 2957072"/>
                <a:gd name="connsiteX24" fmla="*/ 1478280 w 2499360"/>
                <a:gd name="connsiteY24" fmla="*/ 1539752 h 2957072"/>
                <a:gd name="connsiteX25" fmla="*/ 1447800 w 2499360"/>
                <a:gd name="connsiteY25" fmla="*/ 1440692 h 2957072"/>
                <a:gd name="connsiteX26" fmla="*/ 1409700 w 2499360"/>
                <a:gd name="connsiteY26" fmla="*/ 1303532 h 2957072"/>
                <a:gd name="connsiteX27" fmla="*/ 1379220 w 2499360"/>
                <a:gd name="connsiteY27" fmla="*/ 1189232 h 2957072"/>
                <a:gd name="connsiteX28" fmla="*/ 1333500 w 2499360"/>
                <a:gd name="connsiteY28" fmla="*/ 1074932 h 2957072"/>
                <a:gd name="connsiteX29" fmla="*/ 1242060 w 2499360"/>
                <a:gd name="connsiteY29" fmla="*/ 968252 h 2957072"/>
                <a:gd name="connsiteX30" fmla="*/ 1150620 w 2499360"/>
                <a:gd name="connsiteY30" fmla="*/ 937772 h 2957072"/>
                <a:gd name="connsiteX31" fmla="*/ 1127760 w 2499360"/>
                <a:gd name="connsiteY31" fmla="*/ 876812 h 2957072"/>
                <a:gd name="connsiteX32" fmla="*/ 1074420 w 2499360"/>
                <a:gd name="connsiteY32" fmla="*/ 831092 h 2957072"/>
                <a:gd name="connsiteX33" fmla="*/ 1013460 w 2499360"/>
                <a:gd name="connsiteY33" fmla="*/ 785372 h 2957072"/>
                <a:gd name="connsiteX34" fmla="*/ 952500 w 2499360"/>
                <a:gd name="connsiteY34" fmla="*/ 831092 h 2957072"/>
                <a:gd name="connsiteX35" fmla="*/ 876300 w 2499360"/>
                <a:gd name="connsiteY35" fmla="*/ 808232 h 2957072"/>
                <a:gd name="connsiteX36" fmla="*/ 792480 w 2499360"/>
                <a:gd name="connsiteY36" fmla="*/ 808232 h 2957072"/>
                <a:gd name="connsiteX37" fmla="*/ 792480 w 2499360"/>
                <a:gd name="connsiteY37" fmla="*/ 709172 h 2957072"/>
                <a:gd name="connsiteX38" fmla="*/ 693420 w 2499360"/>
                <a:gd name="connsiteY38" fmla="*/ 693932 h 2957072"/>
                <a:gd name="connsiteX39" fmla="*/ 632460 w 2499360"/>
                <a:gd name="connsiteY39" fmla="*/ 572012 h 2957072"/>
                <a:gd name="connsiteX40" fmla="*/ 563880 w 2499360"/>
                <a:gd name="connsiteY40" fmla="*/ 549152 h 2957072"/>
                <a:gd name="connsiteX41" fmla="*/ 548640 w 2499360"/>
                <a:gd name="connsiteY41" fmla="*/ 472952 h 2957072"/>
                <a:gd name="connsiteX42" fmla="*/ 502920 w 2499360"/>
                <a:gd name="connsiteY42" fmla="*/ 389132 h 2957072"/>
                <a:gd name="connsiteX43" fmla="*/ 441960 w 2499360"/>
                <a:gd name="connsiteY43" fmla="*/ 335792 h 2957072"/>
                <a:gd name="connsiteX44" fmla="*/ 373380 w 2499360"/>
                <a:gd name="connsiteY44" fmla="*/ 259592 h 2957072"/>
                <a:gd name="connsiteX45" fmla="*/ 289560 w 2499360"/>
                <a:gd name="connsiteY45" fmla="*/ 183392 h 2957072"/>
                <a:gd name="connsiteX46" fmla="*/ 236220 w 2499360"/>
                <a:gd name="connsiteY46" fmla="*/ 76712 h 2957072"/>
                <a:gd name="connsiteX47" fmla="*/ 205740 w 2499360"/>
                <a:gd name="connsiteY47" fmla="*/ 15752 h 2957072"/>
                <a:gd name="connsiteX48" fmla="*/ 99060 w 2499360"/>
                <a:gd name="connsiteY48" fmla="*/ 8132 h 2957072"/>
                <a:gd name="connsiteX49" fmla="*/ 53340 w 2499360"/>
                <a:gd name="connsiteY49" fmla="*/ 512 h 2957072"/>
                <a:gd name="connsiteX50" fmla="*/ 0 w 2499360"/>
                <a:gd name="connsiteY50" fmla="*/ 23372 h 2957072"/>
                <a:gd name="connsiteX0" fmla="*/ 2446020 w 2446020"/>
                <a:gd name="connsiteY0" fmla="*/ 2957072 h 2957072"/>
                <a:gd name="connsiteX1" fmla="*/ 2369820 w 2446020"/>
                <a:gd name="connsiteY1" fmla="*/ 2903732 h 2957072"/>
                <a:gd name="connsiteX2" fmla="*/ 2346960 w 2446020"/>
                <a:gd name="connsiteY2" fmla="*/ 2812292 h 2957072"/>
                <a:gd name="connsiteX3" fmla="*/ 2293620 w 2446020"/>
                <a:gd name="connsiteY3" fmla="*/ 2728472 h 2957072"/>
                <a:gd name="connsiteX4" fmla="*/ 2247900 w 2446020"/>
                <a:gd name="connsiteY4" fmla="*/ 2637032 h 2957072"/>
                <a:gd name="connsiteX5" fmla="*/ 2202180 w 2446020"/>
                <a:gd name="connsiteY5" fmla="*/ 2637032 h 2957072"/>
                <a:gd name="connsiteX6" fmla="*/ 2103120 w 2446020"/>
                <a:gd name="connsiteY6" fmla="*/ 2637032 h 2957072"/>
                <a:gd name="connsiteX7" fmla="*/ 1988820 w 2446020"/>
                <a:gd name="connsiteY7" fmla="*/ 2598932 h 2957072"/>
                <a:gd name="connsiteX8" fmla="*/ 1973580 w 2446020"/>
                <a:gd name="connsiteY8" fmla="*/ 2537972 h 2957072"/>
                <a:gd name="connsiteX9" fmla="*/ 1905000 w 2446020"/>
                <a:gd name="connsiteY9" fmla="*/ 2477012 h 2957072"/>
                <a:gd name="connsiteX10" fmla="*/ 1828800 w 2446020"/>
                <a:gd name="connsiteY10" fmla="*/ 2400812 h 2957072"/>
                <a:gd name="connsiteX11" fmla="*/ 1775460 w 2446020"/>
                <a:gd name="connsiteY11" fmla="*/ 2377952 h 2957072"/>
                <a:gd name="connsiteX12" fmla="*/ 1805940 w 2446020"/>
                <a:gd name="connsiteY12" fmla="*/ 2294132 h 2957072"/>
                <a:gd name="connsiteX13" fmla="*/ 1805940 w 2446020"/>
                <a:gd name="connsiteY13" fmla="*/ 2217932 h 2957072"/>
                <a:gd name="connsiteX14" fmla="*/ 1783080 w 2446020"/>
                <a:gd name="connsiteY14" fmla="*/ 2141732 h 2957072"/>
                <a:gd name="connsiteX15" fmla="*/ 1744980 w 2446020"/>
                <a:gd name="connsiteY15" fmla="*/ 2149352 h 2957072"/>
                <a:gd name="connsiteX16" fmla="*/ 1691640 w 2446020"/>
                <a:gd name="connsiteY16" fmla="*/ 2096012 h 2957072"/>
                <a:gd name="connsiteX17" fmla="*/ 1691640 w 2446020"/>
                <a:gd name="connsiteY17" fmla="*/ 2042672 h 2957072"/>
                <a:gd name="connsiteX18" fmla="*/ 1684020 w 2446020"/>
                <a:gd name="connsiteY18" fmla="*/ 1951232 h 2957072"/>
                <a:gd name="connsiteX19" fmla="*/ 1638300 w 2446020"/>
                <a:gd name="connsiteY19" fmla="*/ 1951232 h 2957072"/>
                <a:gd name="connsiteX20" fmla="*/ 1516380 w 2446020"/>
                <a:gd name="connsiteY20" fmla="*/ 1897892 h 2957072"/>
                <a:gd name="connsiteX21" fmla="*/ 1455420 w 2446020"/>
                <a:gd name="connsiteY21" fmla="*/ 1798832 h 2957072"/>
                <a:gd name="connsiteX22" fmla="*/ 1455420 w 2446020"/>
                <a:gd name="connsiteY22" fmla="*/ 1722632 h 2957072"/>
                <a:gd name="connsiteX23" fmla="*/ 1455420 w 2446020"/>
                <a:gd name="connsiteY23" fmla="*/ 1631192 h 2957072"/>
                <a:gd name="connsiteX24" fmla="*/ 1424940 w 2446020"/>
                <a:gd name="connsiteY24" fmla="*/ 1539752 h 2957072"/>
                <a:gd name="connsiteX25" fmla="*/ 1394460 w 2446020"/>
                <a:gd name="connsiteY25" fmla="*/ 1440692 h 2957072"/>
                <a:gd name="connsiteX26" fmla="*/ 1356360 w 2446020"/>
                <a:gd name="connsiteY26" fmla="*/ 1303532 h 2957072"/>
                <a:gd name="connsiteX27" fmla="*/ 1325880 w 2446020"/>
                <a:gd name="connsiteY27" fmla="*/ 1189232 h 2957072"/>
                <a:gd name="connsiteX28" fmla="*/ 1280160 w 2446020"/>
                <a:gd name="connsiteY28" fmla="*/ 1074932 h 2957072"/>
                <a:gd name="connsiteX29" fmla="*/ 1188720 w 2446020"/>
                <a:gd name="connsiteY29" fmla="*/ 968252 h 2957072"/>
                <a:gd name="connsiteX30" fmla="*/ 1097280 w 2446020"/>
                <a:gd name="connsiteY30" fmla="*/ 937772 h 2957072"/>
                <a:gd name="connsiteX31" fmla="*/ 1074420 w 2446020"/>
                <a:gd name="connsiteY31" fmla="*/ 876812 h 2957072"/>
                <a:gd name="connsiteX32" fmla="*/ 1021080 w 2446020"/>
                <a:gd name="connsiteY32" fmla="*/ 831092 h 2957072"/>
                <a:gd name="connsiteX33" fmla="*/ 960120 w 2446020"/>
                <a:gd name="connsiteY33" fmla="*/ 785372 h 2957072"/>
                <a:gd name="connsiteX34" fmla="*/ 899160 w 2446020"/>
                <a:gd name="connsiteY34" fmla="*/ 831092 h 2957072"/>
                <a:gd name="connsiteX35" fmla="*/ 822960 w 2446020"/>
                <a:gd name="connsiteY35" fmla="*/ 808232 h 2957072"/>
                <a:gd name="connsiteX36" fmla="*/ 739140 w 2446020"/>
                <a:gd name="connsiteY36" fmla="*/ 808232 h 2957072"/>
                <a:gd name="connsiteX37" fmla="*/ 739140 w 2446020"/>
                <a:gd name="connsiteY37" fmla="*/ 709172 h 2957072"/>
                <a:gd name="connsiteX38" fmla="*/ 640080 w 2446020"/>
                <a:gd name="connsiteY38" fmla="*/ 693932 h 2957072"/>
                <a:gd name="connsiteX39" fmla="*/ 579120 w 2446020"/>
                <a:gd name="connsiteY39" fmla="*/ 572012 h 2957072"/>
                <a:gd name="connsiteX40" fmla="*/ 510540 w 2446020"/>
                <a:gd name="connsiteY40" fmla="*/ 549152 h 2957072"/>
                <a:gd name="connsiteX41" fmla="*/ 495300 w 2446020"/>
                <a:gd name="connsiteY41" fmla="*/ 472952 h 2957072"/>
                <a:gd name="connsiteX42" fmla="*/ 449580 w 2446020"/>
                <a:gd name="connsiteY42" fmla="*/ 389132 h 2957072"/>
                <a:gd name="connsiteX43" fmla="*/ 388620 w 2446020"/>
                <a:gd name="connsiteY43" fmla="*/ 335792 h 2957072"/>
                <a:gd name="connsiteX44" fmla="*/ 320040 w 2446020"/>
                <a:gd name="connsiteY44" fmla="*/ 259592 h 2957072"/>
                <a:gd name="connsiteX45" fmla="*/ 236220 w 2446020"/>
                <a:gd name="connsiteY45" fmla="*/ 183392 h 2957072"/>
                <a:gd name="connsiteX46" fmla="*/ 182880 w 2446020"/>
                <a:gd name="connsiteY46" fmla="*/ 76712 h 2957072"/>
                <a:gd name="connsiteX47" fmla="*/ 152400 w 2446020"/>
                <a:gd name="connsiteY47" fmla="*/ 15752 h 2957072"/>
                <a:gd name="connsiteX48" fmla="*/ 45720 w 2446020"/>
                <a:gd name="connsiteY48" fmla="*/ 8132 h 2957072"/>
                <a:gd name="connsiteX49" fmla="*/ 0 w 2446020"/>
                <a:gd name="connsiteY49" fmla="*/ 512 h 2957072"/>
                <a:gd name="connsiteX0" fmla="*/ 2400300 w 2400300"/>
                <a:gd name="connsiteY0" fmla="*/ 2948940 h 2948940"/>
                <a:gd name="connsiteX1" fmla="*/ 2324100 w 2400300"/>
                <a:gd name="connsiteY1" fmla="*/ 2895600 h 2948940"/>
                <a:gd name="connsiteX2" fmla="*/ 2301240 w 2400300"/>
                <a:gd name="connsiteY2" fmla="*/ 2804160 h 2948940"/>
                <a:gd name="connsiteX3" fmla="*/ 2247900 w 2400300"/>
                <a:gd name="connsiteY3" fmla="*/ 2720340 h 2948940"/>
                <a:gd name="connsiteX4" fmla="*/ 2202180 w 2400300"/>
                <a:gd name="connsiteY4" fmla="*/ 2628900 h 2948940"/>
                <a:gd name="connsiteX5" fmla="*/ 2156460 w 2400300"/>
                <a:gd name="connsiteY5" fmla="*/ 2628900 h 2948940"/>
                <a:gd name="connsiteX6" fmla="*/ 2057400 w 2400300"/>
                <a:gd name="connsiteY6" fmla="*/ 2628900 h 2948940"/>
                <a:gd name="connsiteX7" fmla="*/ 1943100 w 2400300"/>
                <a:gd name="connsiteY7" fmla="*/ 2590800 h 2948940"/>
                <a:gd name="connsiteX8" fmla="*/ 1927860 w 2400300"/>
                <a:gd name="connsiteY8" fmla="*/ 2529840 h 2948940"/>
                <a:gd name="connsiteX9" fmla="*/ 1859280 w 2400300"/>
                <a:gd name="connsiteY9" fmla="*/ 2468880 h 2948940"/>
                <a:gd name="connsiteX10" fmla="*/ 1783080 w 2400300"/>
                <a:gd name="connsiteY10" fmla="*/ 2392680 h 2948940"/>
                <a:gd name="connsiteX11" fmla="*/ 1729740 w 2400300"/>
                <a:gd name="connsiteY11" fmla="*/ 2369820 h 2948940"/>
                <a:gd name="connsiteX12" fmla="*/ 1760220 w 2400300"/>
                <a:gd name="connsiteY12" fmla="*/ 2286000 h 2948940"/>
                <a:gd name="connsiteX13" fmla="*/ 1760220 w 2400300"/>
                <a:gd name="connsiteY13" fmla="*/ 2209800 h 2948940"/>
                <a:gd name="connsiteX14" fmla="*/ 1737360 w 2400300"/>
                <a:gd name="connsiteY14" fmla="*/ 2133600 h 2948940"/>
                <a:gd name="connsiteX15" fmla="*/ 1699260 w 2400300"/>
                <a:gd name="connsiteY15" fmla="*/ 2141220 h 2948940"/>
                <a:gd name="connsiteX16" fmla="*/ 1645920 w 2400300"/>
                <a:gd name="connsiteY16" fmla="*/ 2087880 h 2948940"/>
                <a:gd name="connsiteX17" fmla="*/ 1645920 w 2400300"/>
                <a:gd name="connsiteY17" fmla="*/ 2034540 h 2948940"/>
                <a:gd name="connsiteX18" fmla="*/ 1638300 w 2400300"/>
                <a:gd name="connsiteY18" fmla="*/ 1943100 h 2948940"/>
                <a:gd name="connsiteX19" fmla="*/ 1592580 w 2400300"/>
                <a:gd name="connsiteY19" fmla="*/ 1943100 h 2948940"/>
                <a:gd name="connsiteX20" fmla="*/ 1470660 w 2400300"/>
                <a:gd name="connsiteY20" fmla="*/ 1889760 h 2948940"/>
                <a:gd name="connsiteX21" fmla="*/ 1409700 w 2400300"/>
                <a:gd name="connsiteY21" fmla="*/ 1790700 h 2948940"/>
                <a:gd name="connsiteX22" fmla="*/ 1409700 w 2400300"/>
                <a:gd name="connsiteY22" fmla="*/ 1714500 h 2948940"/>
                <a:gd name="connsiteX23" fmla="*/ 1409700 w 2400300"/>
                <a:gd name="connsiteY23" fmla="*/ 1623060 h 2948940"/>
                <a:gd name="connsiteX24" fmla="*/ 1379220 w 2400300"/>
                <a:gd name="connsiteY24" fmla="*/ 1531620 h 2948940"/>
                <a:gd name="connsiteX25" fmla="*/ 1348740 w 2400300"/>
                <a:gd name="connsiteY25" fmla="*/ 1432560 h 2948940"/>
                <a:gd name="connsiteX26" fmla="*/ 1310640 w 2400300"/>
                <a:gd name="connsiteY26" fmla="*/ 1295400 h 2948940"/>
                <a:gd name="connsiteX27" fmla="*/ 1280160 w 2400300"/>
                <a:gd name="connsiteY27" fmla="*/ 1181100 h 2948940"/>
                <a:gd name="connsiteX28" fmla="*/ 1234440 w 2400300"/>
                <a:gd name="connsiteY28" fmla="*/ 1066800 h 2948940"/>
                <a:gd name="connsiteX29" fmla="*/ 1143000 w 2400300"/>
                <a:gd name="connsiteY29" fmla="*/ 960120 h 2948940"/>
                <a:gd name="connsiteX30" fmla="*/ 1051560 w 2400300"/>
                <a:gd name="connsiteY30" fmla="*/ 929640 h 2948940"/>
                <a:gd name="connsiteX31" fmla="*/ 1028700 w 2400300"/>
                <a:gd name="connsiteY31" fmla="*/ 868680 h 2948940"/>
                <a:gd name="connsiteX32" fmla="*/ 975360 w 2400300"/>
                <a:gd name="connsiteY32" fmla="*/ 822960 h 2948940"/>
                <a:gd name="connsiteX33" fmla="*/ 914400 w 2400300"/>
                <a:gd name="connsiteY33" fmla="*/ 777240 h 2948940"/>
                <a:gd name="connsiteX34" fmla="*/ 853440 w 2400300"/>
                <a:gd name="connsiteY34" fmla="*/ 822960 h 2948940"/>
                <a:gd name="connsiteX35" fmla="*/ 777240 w 2400300"/>
                <a:gd name="connsiteY35" fmla="*/ 800100 h 2948940"/>
                <a:gd name="connsiteX36" fmla="*/ 693420 w 2400300"/>
                <a:gd name="connsiteY36" fmla="*/ 800100 h 2948940"/>
                <a:gd name="connsiteX37" fmla="*/ 693420 w 2400300"/>
                <a:gd name="connsiteY37" fmla="*/ 701040 h 2948940"/>
                <a:gd name="connsiteX38" fmla="*/ 594360 w 2400300"/>
                <a:gd name="connsiteY38" fmla="*/ 685800 h 2948940"/>
                <a:gd name="connsiteX39" fmla="*/ 533400 w 2400300"/>
                <a:gd name="connsiteY39" fmla="*/ 563880 h 2948940"/>
                <a:gd name="connsiteX40" fmla="*/ 464820 w 2400300"/>
                <a:gd name="connsiteY40" fmla="*/ 541020 h 2948940"/>
                <a:gd name="connsiteX41" fmla="*/ 449580 w 2400300"/>
                <a:gd name="connsiteY41" fmla="*/ 464820 h 2948940"/>
                <a:gd name="connsiteX42" fmla="*/ 403860 w 2400300"/>
                <a:gd name="connsiteY42" fmla="*/ 381000 h 2948940"/>
                <a:gd name="connsiteX43" fmla="*/ 342900 w 2400300"/>
                <a:gd name="connsiteY43" fmla="*/ 327660 h 2948940"/>
                <a:gd name="connsiteX44" fmla="*/ 274320 w 2400300"/>
                <a:gd name="connsiteY44" fmla="*/ 251460 h 2948940"/>
                <a:gd name="connsiteX45" fmla="*/ 190500 w 2400300"/>
                <a:gd name="connsiteY45" fmla="*/ 175260 h 2948940"/>
                <a:gd name="connsiteX46" fmla="*/ 137160 w 2400300"/>
                <a:gd name="connsiteY46" fmla="*/ 68580 h 2948940"/>
                <a:gd name="connsiteX47" fmla="*/ 106680 w 2400300"/>
                <a:gd name="connsiteY47" fmla="*/ 7620 h 2948940"/>
                <a:gd name="connsiteX48" fmla="*/ 0 w 2400300"/>
                <a:gd name="connsiteY48" fmla="*/ 0 h 2948940"/>
                <a:gd name="connsiteX0" fmla="*/ 2293620 w 2293620"/>
                <a:gd name="connsiteY0" fmla="*/ 2941320 h 2941320"/>
                <a:gd name="connsiteX1" fmla="*/ 2217420 w 2293620"/>
                <a:gd name="connsiteY1" fmla="*/ 2887980 h 2941320"/>
                <a:gd name="connsiteX2" fmla="*/ 2194560 w 2293620"/>
                <a:gd name="connsiteY2" fmla="*/ 2796540 h 2941320"/>
                <a:gd name="connsiteX3" fmla="*/ 2141220 w 2293620"/>
                <a:gd name="connsiteY3" fmla="*/ 2712720 h 2941320"/>
                <a:gd name="connsiteX4" fmla="*/ 2095500 w 2293620"/>
                <a:gd name="connsiteY4" fmla="*/ 2621280 h 2941320"/>
                <a:gd name="connsiteX5" fmla="*/ 2049780 w 2293620"/>
                <a:gd name="connsiteY5" fmla="*/ 2621280 h 2941320"/>
                <a:gd name="connsiteX6" fmla="*/ 1950720 w 2293620"/>
                <a:gd name="connsiteY6" fmla="*/ 2621280 h 2941320"/>
                <a:gd name="connsiteX7" fmla="*/ 1836420 w 2293620"/>
                <a:gd name="connsiteY7" fmla="*/ 2583180 h 2941320"/>
                <a:gd name="connsiteX8" fmla="*/ 1821180 w 2293620"/>
                <a:gd name="connsiteY8" fmla="*/ 2522220 h 2941320"/>
                <a:gd name="connsiteX9" fmla="*/ 1752600 w 2293620"/>
                <a:gd name="connsiteY9" fmla="*/ 2461260 h 2941320"/>
                <a:gd name="connsiteX10" fmla="*/ 1676400 w 2293620"/>
                <a:gd name="connsiteY10" fmla="*/ 2385060 h 2941320"/>
                <a:gd name="connsiteX11" fmla="*/ 1623060 w 2293620"/>
                <a:gd name="connsiteY11" fmla="*/ 2362200 h 2941320"/>
                <a:gd name="connsiteX12" fmla="*/ 1653540 w 2293620"/>
                <a:gd name="connsiteY12" fmla="*/ 2278380 h 2941320"/>
                <a:gd name="connsiteX13" fmla="*/ 1653540 w 2293620"/>
                <a:gd name="connsiteY13" fmla="*/ 2202180 h 2941320"/>
                <a:gd name="connsiteX14" fmla="*/ 1630680 w 2293620"/>
                <a:gd name="connsiteY14" fmla="*/ 2125980 h 2941320"/>
                <a:gd name="connsiteX15" fmla="*/ 1592580 w 2293620"/>
                <a:gd name="connsiteY15" fmla="*/ 2133600 h 2941320"/>
                <a:gd name="connsiteX16" fmla="*/ 1539240 w 2293620"/>
                <a:gd name="connsiteY16" fmla="*/ 2080260 h 2941320"/>
                <a:gd name="connsiteX17" fmla="*/ 1539240 w 2293620"/>
                <a:gd name="connsiteY17" fmla="*/ 2026920 h 2941320"/>
                <a:gd name="connsiteX18" fmla="*/ 1531620 w 2293620"/>
                <a:gd name="connsiteY18" fmla="*/ 1935480 h 2941320"/>
                <a:gd name="connsiteX19" fmla="*/ 1485900 w 2293620"/>
                <a:gd name="connsiteY19" fmla="*/ 1935480 h 2941320"/>
                <a:gd name="connsiteX20" fmla="*/ 1363980 w 2293620"/>
                <a:gd name="connsiteY20" fmla="*/ 1882140 h 2941320"/>
                <a:gd name="connsiteX21" fmla="*/ 1303020 w 2293620"/>
                <a:gd name="connsiteY21" fmla="*/ 1783080 h 2941320"/>
                <a:gd name="connsiteX22" fmla="*/ 1303020 w 2293620"/>
                <a:gd name="connsiteY22" fmla="*/ 1706880 h 2941320"/>
                <a:gd name="connsiteX23" fmla="*/ 1303020 w 2293620"/>
                <a:gd name="connsiteY23" fmla="*/ 1615440 h 2941320"/>
                <a:gd name="connsiteX24" fmla="*/ 1272540 w 2293620"/>
                <a:gd name="connsiteY24" fmla="*/ 1524000 h 2941320"/>
                <a:gd name="connsiteX25" fmla="*/ 1242060 w 2293620"/>
                <a:gd name="connsiteY25" fmla="*/ 1424940 h 2941320"/>
                <a:gd name="connsiteX26" fmla="*/ 1203960 w 2293620"/>
                <a:gd name="connsiteY26" fmla="*/ 1287780 h 2941320"/>
                <a:gd name="connsiteX27" fmla="*/ 1173480 w 2293620"/>
                <a:gd name="connsiteY27" fmla="*/ 1173480 h 2941320"/>
                <a:gd name="connsiteX28" fmla="*/ 1127760 w 2293620"/>
                <a:gd name="connsiteY28" fmla="*/ 1059180 h 2941320"/>
                <a:gd name="connsiteX29" fmla="*/ 1036320 w 2293620"/>
                <a:gd name="connsiteY29" fmla="*/ 952500 h 2941320"/>
                <a:gd name="connsiteX30" fmla="*/ 944880 w 2293620"/>
                <a:gd name="connsiteY30" fmla="*/ 922020 h 2941320"/>
                <a:gd name="connsiteX31" fmla="*/ 922020 w 2293620"/>
                <a:gd name="connsiteY31" fmla="*/ 861060 h 2941320"/>
                <a:gd name="connsiteX32" fmla="*/ 868680 w 2293620"/>
                <a:gd name="connsiteY32" fmla="*/ 815340 h 2941320"/>
                <a:gd name="connsiteX33" fmla="*/ 807720 w 2293620"/>
                <a:gd name="connsiteY33" fmla="*/ 769620 h 2941320"/>
                <a:gd name="connsiteX34" fmla="*/ 746760 w 2293620"/>
                <a:gd name="connsiteY34" fmla="*/ 815340 h 2941320"/>
                <a:gd name="connsiteX35" fmla="*/ 670560 w 2293620"/>
                <a:gd name="connsiteY35" fmla="*/ 792480 h 2941320"/>
                <a:gd name="connsiteX36" fmla="*/ 586740 w 2293620"/>
                <a:gd name="connsiteY36" fmla="*/ 792480 h 2941320"/>
                <a:gd name="connsiteX37" fmla="*/ 586740 w 2293620"/>
                <a:gd name="connsiteY37" fmla="*/ 693420 h 2941320"/>
                <a:gd name="connsiteX38" fmla="*/ 487680 w 2293620"/>
                <a:gd name="connsiteY38" fmla="*/ 678180 h 2941320"/>
                <a:gd name="connsiteX39" fmla="*/ 426720 w 2293620"/>
                <a:gd name="connsiteY39" fmla="*/ 556260 h 2941320"/>
                <a:gd name="connsiteX40" fmla="*/ 358140 w 2293620"/>
                <a:gd name="connsiteY40" fmla="*/ 533400 h 2941320"/>
                <a:gd name="connsiteX41" fmla="*/ 342900 w 2293620"/>
                <a:gd name="connsiteY41" fmla="*/ 457200 h 2941320"/>
                <a:gd name="connsiteX42" fmla="*/ 297180 w 2293620"/>
                <a:gd name="connsiteY42" fmla="*/ 373380 h 2941320"/>
                <a:gd name="connsiteX43" fmla="*/ 236220 w 2293620"/>
                <a:gd name="connsiteY43" fmla="*/ 320040 h 2941320"/>
                <a:gd name="connsiteX44" fmla="*/ 167640 w 2293620"/>
                <a:gd name="connsiteY44" fmla="*/ 243840 h 2941320"/>
                <a:gd name="connsiteX45" fmla="*/ 83820 w 2293620"/>
                <a:gd name="connsiteY45" fmla="*/ 167640 h 2941320"/>
                <a:gd name="connsiteX46" fmla="*/ 30480 w 2293620"/>
                <a:gd name="connsiteY46" fmla="*/ 60960 h 2941320"/>
                <a:gd name="connsiteX47" fmla="*/ 0 w 2293620"/>
                <a:gd name="connsiteY47" fmla="*/ 0 h 2941320"/>
                <a:gd name="connsiteX0" fmla="*/ 2263140 w 2263140"/>
                <a:gd name="connsiteY0" fmla="*/ 2880360 h 2880360"/>
                <a:gd name="connsiteX1" fmla="*/ 2186940 w 2263140"/>
                <a:gd name="connsiteY1" fmla="*/ 2827020 h 2880360"/>
                <a:gd name="connsiteX2" fmla="*/ 2164080 w 2263140"/>
                <a:gd name="connsiteY2" fmla="*/ 2735580 h 2880360"/>
                <a:gd name="connsiteX3" fmla="*/ 2110740 w 2263140"/>
                <a:gd name="connsiteY3" fmla="*/ 2651760 h 2880360"/>
                <a:gd name="connsiteX4" fmla="*/ 2065020 w 2263140"/>
                <a:gd name="connsiteY4" fmla="*/ 2560320 h 2880360"/>
                <a:gd name="connsiteX5" fmla="*/ 2019300 w 2263140"/>
                <a:gd name="connsiteY5" fmla="*/ 2560320 h 2880360"/>
                <a:gd name="connsiteX6" fmla="*/ 1920240 w 2263140"/>
                <a:gd name="connsiteY6" fmla="*/ 2560320 h 2880360"/>
                <a:gd name="connsiteX7" fmla="*/ 1805940 w 2263140"/>
                <a:gd name="connsiteY7" fmla="*/ 2522220 h 2880360"/>
                <a:gd name="connsiteX8" fmla="*/ 1790700 w 2263140"/>
                <a:gd name="connsiteY8" fmla="*/ 2461260 h 2880360"/>
                <a:gd name="connsiteX9" fmla="*/ 1722120 w 2263140"/>
                <a:gd name="connsiteY9" fmla="*/ 2400300 h 2880360"/>
                <a:gd name="connsiteX10" fmla="*/ 1645920 w 2263140"/>
                <a:gd name="connsiteY10" fmla="*/ 2324100 h 2880360"/>
                <a:gd name="connsiteX11" fmla="*/ 1592580 w 2263140"/>
                <a:gd name="connsiteY11" fmla="*/ 2301240 h 2880360"/>
                <a:gd name="connsiteX12" fmla="*/ 1623060 w 2263140"/>
                <a:gd name="connsiteY12" fmla="*/ 2217420 h 2880360"/>
                <a:gd name="connsiteX13" fmla="*/ 1623060 w 2263140"/>
                <a:gd name="connsiteY13" fmla="*/ 2141220 h 2880360"/>
                <a:gd name="connsiteX14" fmla="*/ 1600200 w 2263140"/>
                <a:gd name="connsiteY14" fmla="*/ 2065020 h 2880360"/>
                <a:gd name="connsiteX15" fmla="*/ 1562100 w 2263140"/>
                <a:gd name="connsiteY15" fmla="*/ 2072640 h 2880360"/>
                <a:gd name="connsiteX16" fmla="*/ 1508760 w 2263140"/>
                <a:gd name="connsiteY16" fmla="*/ 2019300 h 2880360"/>
                <a:gd name="connsiteX17" fmla="*/ 1508760 w 2263140"/>
                <a:gd name="connsiteY17" fmla="*/ 1965960 h 2880360"/>
                <a:gd name="connsiteX18" fmla="*/ 1501140 w 2263140"/>
                <a:gd name="connsiteY18" fmla="*/ 1874520 h 2880360"/>
                <a:gd name="connsiteX19" fmla="*/ 1455420 w 2263140"/>
                <a:gd name="connsiteY19" fmla="*/ 1874520 h 2880360"/>
                <a:gd name="connsiteX20" fmla="*/ 1333500 w 2263140"/>
                <a:gd name="connsiteY20" fmla="*/ 1821180 h 2880360"/>
                <a:gd name="connsiteX21" fmla="*/ 1272540 w 2263140"/>
                <a:gd name="connsiteY21" fmla="*/ 1722120 h 2880360"/>
                <a:gd name="connsiteX22" fmla="*/ 1272540 w 2263140"/>
                <a:gd name="connsiteY22" fmla="*/ 1645920 h 2880360"/>
                <a:gd name="connsiteX23" fmla="*/ 1272540 w 2263140"/>
                <a:gd name="connsiteY23" fmla="*/ 1554480 h 2880360"/>
                <a:gd name="connsiteX24" fmla="*/ 1242060 w 2263140"/>
                <a:gd name="connsiteY24" fmla="*/ 1463040 h 2880360"/>
                <a:gd name="connsiteX25" fmla="*/ 1211580 w 2263140"/>
                <a:gd name="connsiteY25" fmla="*/ 1363980 h 2880360"/>
                <a:gd name="connsiteX26" fmla="*/ 1173480 w 2263140"/>
                <a:gd name="connsiteY26" fmla="*/ 1226820 h 2880360"/>
                <a:gd name="connsiteX27" fmla="*/ 1143000 w 2263140"/>
                <a:gd name="connsiteY27" fmla="*/ 1112520 h 2880360"/>
                <a:gd name="connsiteX28" fmla="*/ 1097280 w 2263140"/>
                <a:gd name="connsiteY28" fmla="*/ 998220 h 2880360"/>
                <a:gd name="connsiteX29" fmla="*/ 1005840 w 2263140"/>
                <a:gd name="connsiteY29" fmla="*/ 891540 h 2880360"/>
                <a:gd name="connsiteX30" fmla="*/ 914400 w 2263140"/>
                <a:gd name="connsiteY30" fmla="*/ 861060 h 2880360"/>
                <a:gd name="connsiteX31" fmla="*/ 891540 w 2263140"/>
                <a:gd name="connsiteY31" fmla="*/ 800100 h 2880360"/>
                <a:gd name="connsiteX32" fmla="*/ 838200 w 2263140"/>
                <a:gd name="connsiteY32" fmla="*/ 754380 h 2880360"/>
                <a:gd name="connsiteX33" fmla="*/ 777240 w 2263140"/>
                <a:gd name="connsiteY33" fmla="*/ 708660 h 2880360"/>
                <a:gd name="connsiteX34" fmla="*/ 716280 w 2263140"/>
                <a:gd name="connsiteY34" fmla="*/ 754380 h 2880360"/>
                <a:gd name="connsiteX35" fmla="*/ 640080 w 2263140"/>
                <a:gd name="connsiteY35" fmla="*/ 731520 h 2880360"/>
                <a:gd name="connsiteX36" fmla="*/ 556260 w 2263140"/>
                <a:gd name="connsiteY36" fmla="*/ 731520 h 2880360"/>
                <a:gd name="connsiteX37" fmla="*/ 556260 w 2263140"/>
                <a:gd name="connsiteY37" fmla="*/ 632460 h 2880360"/>
                <a:gd name="connsiteX38" fmla="*/ 457200 w 2263140"/>
                <a:gd name="connsiteY38" fmla="*/ 617220 h 2880360"/>
                <a:gd name="connsiteX39" fmla="*/ 396240 w 2263140"/>
                <a:gd name="connsiteY39" fmla="*/ 495300 h 2880360"/>
                <a:gd name="connsiteX40" fmla="*/ 327660 w 2263140"/>
                <a:gd name="connsiteY40" fmla="*/ 472440 h 2880360"/>
                <a:gd name="connsiteX41" fmla="*/ 312420 w 2263140"/>
                <a:gd name="connsiteY41" fmla="*/ 396240 h 2880360"/>
                <a:gd name="connsiteX42" fmla="*/ 266700 w 2263140"/>
                <a:gd name="connsiteY42" fmla="*/ 312420 h 2880360"/>
                <a:gd name="connsiteX43" fmla="*/ 205740 w 2263140"/>
                <a:gd name="connsiteY43" fmla="*/ 259080 h 2880360"/>
                <a:gd name="connsiteX44" fmla="*/ 137160 w 2263140"/>
                <a:gd name="connsiteY44" fmla="*/ 182880 h 2880360"/>
                <a:gd name="connsiteX45" fmla="*/ 53340 w 2263140"/>
                <a:gd name="connsiteY45" fmla="*/ 106680 h 2880360"/>
                <a:gd name="connsiteX46" fmla="*/ 0 w 2263140"/>
                <a:gd name="connsiteY46" fmla="*/ 0 h 2880360"/>
                <a:gd name="connsiteX0" fmla="*/ 2663190 w 2663190"/>
                <a:gd name="connsiteY0" fmla="*/ 2775762 h 2775762"/>
                <a:gd name="connsiteX1" fmla="*/ 2586990 w 2663190"/>
                <a:gd name="connsiteY1" fmla="*/ 2722422 h 2775762"/>
                <a:gd name="connsiteX2" fmla="*/ 2564130 w 2663190"/>
                <a:gd name="connsiteY2" fmla="*/ 2630982 h 2775762"/>
                <a:gd name="connsiteX3" fmla="*/ 2510790 w 2663190"/>
                <a:gd name="connsiteY3" fmla="*/ 2547162 h 2775762"/>
                <a:gd name="connsiteX4" fmla="*/ 2465070 w 2663190"/>
                <a:gd name="connsiteY4" fmla="*/ 2455722 h 2775762"/>
                <a:gd name="connsiteX5" fmla="*/ 2419350 w 2663190"/>
                <a:gd name="connsiteY5" fmla="*/ 2455722 h 2775762"/>
                <a:gd name="connsiteX6" fmla="*/ 2320290 w 2663190"/>
                <a:gd name="connsiteY6" fmla="*/ 2455722 h 2775762"/>
                <a:gd name="connsiteX7" fmla="*/ 2205990 w 2663190"/>
                <a:gd name="connsiteY7" fmla="*/ 2417622 h 2775762"/>
                <a:gd name="connsiteX8" fmla="*/ 2190750 w 2663190"/>
                <a:gd name="connsiteY8" fmla="*/ 2356662 h 2775762"/>
                <a:gd name="connsiteX9" fmla="*/ 2122170 w 2663190"/>
                <a:gd name="connsiteY9" fmla="*/ 2295702 h 2775762"/>
                <a:gd name="connsiteX10" fmla="*/ 2045970 w 2663190"/>
                <a:gd name="connsiteY10" fmla="*/ 2219502 h 2775762"/>
                <a:gd name="connsiteX11" fmla="*/ 1992630 w 2663190"/>
                <a:gd name="connsiteY11" fmla="*/ 2196642 h 2775762"/>
                <a:gd name="connsiteX12" fmla="*/ 2023110 w 2663190"/>
                <a:gd name="connsiteY12" fmla="*/ 2112822 h 2775762"/>
                <a:gd name="connsiteX13" fmla="*/ 2023110 w 2663190"/>
                <a:gd name="connsiteY13" fmla="*/ 2036622 h 2775762"/>
                <a:gd name="connsiteX14" fmla="*/ 2000250 w 2663190"/>
                <a:gd name="connsiteY14" fmla="*/ 1960422 h 2775762"/>
                <a:gd name="connsiteX15" fmla="*/ 1962150 w 2663190"/>
                <a:gd name="connsiteY15" fmla="*/ 1968042 h 2775762"/>
                <a:gd name="connsiteX16" fmla="*/ 1908810 w 2663190"/>
                <a:gd name="connsiteY16" fmla="*/ 1914702 h 2775762"/>
                <a:gd name="connsiteX17" fmla="*/ 1908810 w 2663190"/>
                <a:gd name="connsiteY17" fmla="*/ 1861362 h 2775762"/>
                <a:gd name="connsiteX18" fmla="*/ 1901190 w 2663190"/>
                <a:gd name="connsiteY18" fmla="*/ 1769922 h 2775762"/>
                <a:gd name="connsiteX19" fmla="*/ 1855470 w 2663190"/>
                <a:gd name="connsiteY19" fmla="*/ 1769922 h 2775762"/>
                <a:gd name="connsiteX20" fmla="*/ 1733550 w 2663190"/>
                <a:gd name="connsiteY20" fmla="*/ 1716582 h 2775762"/>
                <a:gd name="connsiteX21" fmla="*/ 1672590 w 2663190"/>
                <a:gd name="connsiteY21" fmla="*/ 1617522 h 2775762"/>
                <a:gd name="connsiteX22" fmla="*/ 1672590 w 2663190"/>
                <a:gd name="connsiteY22" fmla="*/ 1541322 h 2775762"/>
                <a:gd name="connsiteX23" fmla="*/ 1672590 w 2663190"/>
                <a:gd name="connsiteY23" fmla="*/ 1449882 h 2775762"/>
                <a:gd name="connsiteX24" fmla="*/ 1642110 w 2663190"/>
                <a:gd name="connsiteY24" fmla="*/ 1358442 h 2775762"/>
                <a:gd name="connsiteX25" fmla="*/ 1611630 w 2663190"/>
                <a:gd name="connsiteY25" fmla="*/ 1259382 h 2775762"/>
                <a:gd name="connsiteX26" fmla="*/ 1573530 w 2663190"/>
                <a:gd name="connsiteY26" fmla="*/ 1122222 h 2775762"/>
                <a:gd name="connsiteX27" fmla="*/ 1543050 w 2663190"/>
                <a:gd name="connsiteY27" fmla="*/ 1007922 h 2775762"/>
                <a:gd name="connsiteX28" fmla="*/ 1497330 w 2663190"/>
                <a:gd name="connsiteY28" fmla="*/ 893622 h 2775762"/>
                <a:gd name="connsiteX29" fmla="*/ 1405890 w 2663190"/>
                <a:gd name="connsiteY29" fmla="*/ 786942 h 2775762"/>
                <a:gd name="connsiteX30" fmla="*/ 1314450 w 2663190"/>
                <a:gd name="connsiteY30" fmla="*/ 756462 h 2775762"/>
                <a:gd name="connsiteX31" fmla="*/ 1291590 w 2663190"/>
                <a:gd name="connsiteY31" fmla="*/ 695502 h 2775762"/>
                <a:gd name="connsiteX32" fmla="*/ 1238250 w 2663190"/>
                <a:gd name="connsiteY32" fmla="*/ 649782 h 2775762"/>
                <a:gd name="connsiteX33" fmla="*/ 1177290 w 2663190"/>
                <a:gd name="connsiteY33" fmla="*/ 604062 h 2775762"/>
                <a:gd name="connsiteX34" fmla="*/ 1116330 w 2663190"/>
                <a:gd name="connsiteY34" fmla="*/ 649782 h 2775762"/>
                <a:gd name="connsiteX35" fmla="*/ 1040130 w 2663190"/>
                <a:gd name="connsiteY35" fmla="*/ 626922 h 2775762"/>
                <a:gd name="connsiteX36" fmla="*/ 956310 w 2663190"/>
                <a:gd name="connsiteY36" fmla="*/ 626922 h 2775762"/>
                <a:gd name="connsiteX37" fmla="*/ 956310 w 2663190"/>
                <a:gd name="connsiteY37" fmla="*/ 527862 h 2775762"/>
                <a:gd name="connsiteX38" fmla="*/ 857250 w 2663190"/>
                <a:gd name="connsiteY38" fmla="*/ 512622 h 2775762"/>
                <a:gd name="connsiteX39" fmla="*/ 796290 w 2663190"/>
                <a:gd name="connsiteY39" fmla="*/ 390702 h 2775762"/>
                <a:gd name="connsiteX40" fmla="*/ 727710 w 2663190"/>
                <a:gd name="connsiteY40" fmla="*/ 367842 h 2775762"/>
                <a:gd name="connsiteX41" fmla="*/ 712470 w 2663190"/>
                <a:gd name="connsiteY41" fmla="*/ 291642 h 2775762"/>
                <a:gd name="connsiteX42" fmla="*/ 666750 w 2663190"/>
                <a:gd name="connsiteY42" fmla="*/ 207822 h 2775762"/>
                <a:gd name="connsiteX43" fmla="*/ 605790 w 2663190"/>
                <a:gd name="connsiteY43" fmla="*/ 154482 h 2775762"/>
                <a:gd name="connsiteX44" fmla="*/ 537210 w 2663190"/>
                <a:gd name="connsiteY44" fmla="*/ 78282 h 2775762"/>
                <a:gd name="connsiteX45" fmla="*/ 453390 w 2663190"/>
                <a:gd name="connsiteY45" fmla="*/ 2082 h 2775762"/>
                <a:gd name="connsiteX46" fmla="*/ 0 w 2663190"/>
                <a:gd name="connsiteY46" fmla="*/ 285927 h 2775762"/>
                <a:gd name="connsiteX0" fmla="*/ 2663190 w 2663190"/>
                <a:gd name="connsiteY0" fmla="*/ 2701473 h 2701473"/>
                <a:gd name="connsiteX1" fmla="*/ 2586990 w 2663190"/>
                <a:gd name="connsiteY1" fmla="*/ 2648133 h 2701473"/>
                <a:gd name="connsiteX2" fmla="*/ 2564130 w 2663190"/>
                <a:gd name="connsiteY2" fmla="*/ 2556693 h 2701473"/>
                <a:gd name="connsiteX3" fmla="*/ 2510790 w 2663190"/>
                <a:gd name="connsiteY3" fmla="*/ 2472873 h 2701473"/>
                <a:gd name="connsiteX4" fmla="*/ 2465070 w 2663190"/>
                <a:gd name="connsiteY4" fmla="*/ 2381433 h 2701473"/>
                <a:gd name="connsiteX5" fmla="*/ 2419350 w 2663190"/>
                <a:gd name="connsiteY5" fmla="*/ 2381433 h 2701473"/>
                <a:gd name="connsiteX6" fmla="*/ 2320290 w 2663190"/>
                <a:gd name="connsiteY6" fmla="*/ 2381433 h 2701473"/>
                <a:gd name="connsiteX7" fmla="*/ 2205990 w 2663190"/>
                <a:gd name="connsiteY7" fmla="*/ 2343333 h 2701473"/>
                <a:gd name="connsiteX8" fmla="*/ 2190750 w 2663190"/>
                <a:gd name="connsiteY8" fmla="*/ 2282373 h 2701473"/>
                <a:gd name="connsiteX9" fmla="*/ 2122170 w 2663190"/>
                <a:gd name="connsiteY9" fmla="*/ 2221413 h 2701473"/>
                <a:gd name="connsiteX10" fmla="*/ 2045970 w 2663190"/>
                <a:gd name="connsiteY10" fmla="*/ 2145213 h 2701473"/>
                <a:gd name="connsiteX11" fmla="*/ 1992630 w 2663190"/>
                <a:gd name="connsiteY11" fmla="*/ 2122353 h 2701473"/>
                <a:gd name="connsiteX12" fmla="*/ 2023110 w 2663190"/>
                <a:gd name="connsiteY12" fmla="*/ 2038533 h 2701473"/>
                <a:gd name="connsiteX13" fmla="*/ 2023110 w 2663190"/>
                <a:gd name="connsiteY13" fmla="*/ 1962333 h 2701473"/>
                <a:gd name="connsiteX14" fmla="*/ 2000250 w 2663190"/>
                <a:gd name="connsiteY14" fmla="*/ 1886133 h 2701473"/>
                <a:gd name="connsiteX15" fmla="*/ 1962150 w 2663190"/>
                <a:gd name="connsiteY15" fmla="*/ 1893753 h 2701473"/>
                <a:gd name="connsiteX16" fmla="*/ 1908810 w 2663190"/>
                <a:gd name="connsiteY16" fmla="*/ 1840413 h 2701473"/>
                <a:gd name="connsiteX17" fmla="*/ 1908810 w 2663190"/>
                <a:gd name="connsiteY17" fmla="*/ 1787073 h 2701473"/>
                <a:gd name="connsiteX18" fmla="*/ 1901190 w 2663190"/>
                <a:gd name="connsiteY18" fmla="*/ 1695633 h 2701473"/>
                <a:gd name="connsiteX19" fmla="*/ 1855470 w 2663190"/>
                <a:gd name="connsiteY19" fmla="*/ 1695633 h 2701473"/>
                <a:gd name="connsiteX20" fmla="*/ 1733550 w 2663190"/>
                <a:gd name="connsiteY20" fmla="*/ 1642293 h 2701473"/>
                <a:gd name="connsiteX21" fmla="*/ 1672590 w 2663190"/>
                <a:gd name="connsiteY21" fmla="*/ 1543233 h 2701473"/>
                <a:gd name="connsiteX22" fmla="*/ 1672590 w 2663190"/>
                <a:gd name="connsiteY22" fmla="*/ 1467033 h 2701473"/>
                <a:gd name="connsiteX23" fmla="*/ 1672590 w 2663190"/>
                <a:gd name="connsiteY23" fmla="*/ 1375593 h 2701473"/>
                <a:gd name="connsiteX24" fmla="*/ 1642110 w 2663190"/>
                <a:gd name="connsiteY24" fmla="*/ 1284153 h 2701473"/>
                <a:gd name="connsiteX25" fmla="*/ 1611630 w 2663190"/>
                <a:gd name="connsiteY25" fmla="*/ 1185093 h 2701473"/>
                <a:gd name="connsiteX26" fmla="*/ 1573530 w 2663190"/>
                <a:gd name="connsiteY26" fmla="*/ 1047933 h 2701473"/>
                <a:gd name="connsiteX27" fmla="*/ 1543050 w 2663190"/>
                <a:gd name="connsiteY27" fmla="*/ 933633 h 2701473"/>
                <a:gd name="connsiteX28" fmla="*/ 1497330 w 2663190"/>
                <a:gd name="connsiteY28" fmla="*/ 819333 h 2701473"/>
                <a:gd name="connsiteX29" fmla="*/ 1405890 w 2663190"/>
                <a:gd name="connsiteY29" fmla="*/ 712653 h 2701473"/>
                <a:gd name="connsiteX30" fmla="*/ 1314450 w 2663190"/>
                <a:gd name="connsiteY30" fmla="*/ 682173 h 2701473"/>
                <a:gd name="connsiteX31" fmla="*/ 1291590 w 2663190"/>
                <a:gd name="connsiteY31" fmla="*/ 621213 h 2701473"/>
                <a:gd name="connsiteX32" fmla="*/ 1238250 w 2663190"/>
                <a:gd name="connsiteY32" fmla="*/ 575493 h 2701473"/>
                <a:gd name="connsiteX33" fmla="*/ 1177290 w 2663190"/>
                <a:gd name="connsiteY33" fmla="*/ 529773 h 2701473"/>
                <a:gd name="connsiteX34" fmla="*/ 1116330 w 2663190"/>
                <a:gd name="connsiteY34" fmla="*/ 575493 h 2701473"/>
                <a:gd name="connsiteX35" fmla="*/ 1040130 w 2663190"/>
                <a:gd name="connsiteY35" fmla="*/ 552633 h 2701473"/>
                <a:gd name="connsiteX36" fmla="*/ 956310 w 2663190"/>
                <a:gd name="connsiteY36" fmla="*/ 552633 h 2701473"/>
                <a:gd name="connsiteX37" fmla="*/ 956310 w 2663190"/>
                <a:gd name="connsiteY37" fmla="*/ 453573 h 2701473"/>
                <a:gd name="connsiteX38" fmla="*/ 857250 w 2663190"/>
                <a:gd name="connsiteY38" fmla="*/ 438333 h 2701473"/>
                <a:gd name="connsiteX39" fmla="*/ 796290 w 2663190"/>
                <a:gd name="connsiteY39" fmla="*/ 316413 h 2701473"/>
                <a:gd name="connsiteX40" fmla="*/ 727710 w 2663190"/>
                <a:gd name="connsiteY40" fmla="*/ 293553 h 2701473"/>
                <a:gd name="connsiteX41" fmla="*/ 712470 w 2663190"/>
                <a:gd name="connsiteY41" fmla="*/ 217353 h 2701473"/>
                <a:gd name="connsiteX42" fmla="*/ 666750 w 2663190"/>
                <a:gd name="connsiteY42" fmla="*/ 133533 h 2701473"/>
                <a:gd name="connsiteX43" fmla="*/ 605790 w 2663190"/>
                <a:gd name="connsiteY43" fmla="*/ 80193 h 2701473"/>
                <a:gd name="connsiteX44" fmla="*/ 537210 w 2663190"/>
                <a:gd name="connsiteY44" fmla="*/ 3993 h 2701473"/>
                <a:gd name="connsiteX45" fmla="*/ 243840 w 2663190"/>
                <a:gd name="connsiteY45" fmla="*/ 213543 h 2701473"/>
                <a:gd name="connsiteX46" fmla="*/ 0 w 2663190"/>
                <a:gd name="connsiteY46" fmla="*/ 211638 h 2701473"/>
                <a:gd name="connsiteX0" fmla="*/ 2663190 w 2663190"/>
                <a:gd name="connsiteY0" fmla="*/ 2626304 h 2626304"/>
                <a:gd name="connsiteX1" fmla="*/ 2586990 w 2663190"/>
                <a:gd name="connsiteY1" fmla="*/ 2572964 h 2626304"/>
                <a:gd name="connsiteX2" fmla="*/ 2564130 w 2663190"/>
                <a:gd name="connsiteY2" fmla="*/ 2481524 h 2626304"/>
                <a:gd name="connsiteX3" fmla="*/ 2510790 w 2663190"/>
                <a:gd name="connsiteY3" fmla="*/ 2397704 h 2626304"/>
                <a:gd name="connsiteX4" fmla="*/ 2465070 w 2663190"/>
                <a:gd name="connsiteY4" fmla="*/ 2306264 h 2626304"/>
                <a:gd name="connsiteX5" fmla="*/ 2419350 w 2663190"/>
                <a:gd name="connsiteY5" fmla="*/ 2306264 h 2626304"/>
                <a:gd name="connsiteX6" fmla="*/ 2320290 w 2663190"/>
                <a:gd name="connsiteY6" fmla="*/ 2306264 h 2626304"/>
                <a:gd name="connsiteX7" fmla="*/ 2205990 w 2663190"/>
                <a:gd name="connsiteY7" fmla="*/ 2268164 h 2626304"/>
                <a:gd name="connsiteX8" fmla="*/ 2190750 w 2663190"/>
                <a:gd name="connsiteY8" fmla="*/ 2207204 h 2626304"/>
                <a:gd name="connsiteX9" fmla="*/ 2122170 w 2663190"/>
                <a:gd name="connsiteY9" fmla="*/ 2146244 h 2626304"/>
                <a:gd name="connsiteX10" fmla="*/ 2045970 w 2663190"/>
                <a:gd name="connsiteY10" fmla="*/ 2070044 h 2626304"/>
                <a:gd name="connsiteX11" fmla="*/ 1992630 w 2663190"/>
                <a:gd name="connsiteY11" fmla="*/ 2047184 h 2626304"/>
                <a:gd name="connsiteX12" fmla="*/ 2023110 w 2663190"/>
                <a:gd name="connsiteY12" fmla="*/ 1963364 h 2626304"/>
                <a:gd name="connsiteX13" fmla="*/ 2023110 w 2663190"/>
                <a:gd name="connsiteY13" fmla="*/ 1887164 h 2626304"/>
                <a:gd name="connsiteX14" fmla="*/ 2000250 w 2663190"/>
                <a:gd name="connsiteY14" fmla="*/ 1810964 h 2626304"/>
                <a:gd name="connsiteX15" fmla="*/ 1962150 w 2663190"/>
                <a:gd name="connsiteY15" fmla="*/ 1818584 h 2626304"/>
                <a:gd name="connsiteX16" fmla="*/ 1908810 w 2663190"/>
                <a:gd name="connsiteY16" fmla="*/ 1765244 h 2626304"/>
                <a:gd name="connsiteX17" fmla="*/ 1908810 w 2663190"/>
                <a:gd name="connsiteY17" fmla="*/ 1711904 h 2626304"/>
                <a:gd name="connsiteX18" fmla="*/ 1901190 w 2663190"/>
                <a:gd name="connsiteY18" fmla="*/ 1620464 h 2626304"/>
                <a:gd name="connsiteX19" fmla="*/ 1855470 w 2663190"/>
                <a:gd name="connsiteY19" fmla="*/ 1620464 h 2626304"/>
                <a:gd name="connsiteX20" fmla="*/ 1733550 w 2663190"/>
                <a:gd name="connsiteY20" fmla="*/ 1567124 h 2626304"/>
                <a:gd name="connsiteX21" fmla="*/ 1672590 w 2663190"/>
                <a:gd name="connsiteY21" fmla="*/ 1468064 h 2626304"/>
                <a:gd name="connsiteX22" fmla="*/ 1672590 w 2663190"/>
                <a:gd name="connsiteY22" fmla="*/ 1391864 h 2626304"/>
                <a:gd name="connsiteX23" fmla="*/ 1672590 w 2663190"/>
                <a:gd name="connsiteY23" fmla="*/ 1300424 h 2626304"/>
                <a:gd name="connsiteX24" fmla="*/ 1642110 w 2663190"/>
                <a:gd name="connsiteY24" fmla="*/ 1208984 h 2626304"/>
                <a:gd name="connsiteX25" fmla="*/ 1611630 w 2663190"/>
                <a:gd name="connsiteY25" fmla="*/ 1109924 h 2626304"/>
                <a:gd name="connsiteX26" fmla="*/ 1573530 w 2663190"/>
                <a:gd name="connsiteY26" fmla="*/ 972764 h 2626304"/>
                <a:gd name="connsiteX27" fmla="*/ 1543050 w 2663190"/>
                <a:gd name="connsiteY27" fmla="*/ 858464 h 2626304"/>
                <a:gd name="connsiteX28" fmla="*/ 1497330 w 2663190"/>
                <a:gd name="connsiteY28" fmla="*/ 744164 h 2626304"/>
                <a:gd name="connsiteX29" fmla="*/ 1405890 w 2663190"/>
                <a:gd name="connsiteY29" fmla="*/ 637484 h 2626304"/>
                <a:gd name="connsiteX30" fmla="*/ 1314450 w 2663190"/>
                <a:gd name="connsiteY30" fmla="*/ 607004 h 2626304"/>
                <a:gd name="connsiteX31" fmla="*/ 1291590 w 2663190"/>
                <a:gd name="connsiteY31" fmla="*/ 546044 h 2626304"/>
                <a:gd name="connsiteX32" fmla="*/ 1238250 w 2663190"/>
                <a:gd name="connsiteY32" fmla="*/ 500324 h 2626304"/>
                <a:gd name="connsiteX33" fmla="*/ 1177290 w 2663190"/>
                <a:gd name="connsiteY33" fmla="*/ 454604 h 2626304"/>
                <a:gd name="connsiteX34" fmla="*/ 1116330 w 2663190"/>
                <a:gd name="connsiteY34" fmla="*/ 500324 h 2626304"/>
                <a:gd name="connsiteX35" fmla="*/ 1040130 w 2663190"/>
                <a:gd name="connsiteY35" fmla="*/ 477464 h 2626304"/>
                <a:gd name="connsiteX36" fmla="*/ 956310 w 2663190"/>
                <a:gd name="connsiteY36" fmla="*/ 477464 h 2626304"/>
                <a:gd name="connsiteX37" fmla="*/ 956310 w 2663190"/>
                <a:gd name="connsiteY37" fmla="*/ 378404 h 2626304"/>
                <a:gd name="connsiteX38" fmla="*/ 857250 w 2663190"/>
                <a:gd name="connsiteY38" fmla="*/ 363164 h 2626304"/>
                <a:gd name="connsiteX39" fmla="*/ 796290 w 2663190"/>
                <a:gd name="connsiteY39" fmla="*/ 241244 h 2626304"/>
                <a:gd name="connsiteX40" fmla="*/ 727710 w 2663190"/>
                <a:gd name="connsiteY40" fmla="*/ 218384 h 2626304"/>
                <a:gd name="connsiteX41" fmla="*/ 712470 w 2663190"/>
                <a:gd name="connsiteY41" fmla="*/ 142184 h 2626304"/>
                <a:gd name="connsiteX42" fmla="*/ 666750 w 2663190"/>
                <a:gd name="connsiteY42" fmla="*/ 58364 h 2626304"/>
                <a:gd name="connsiteX43" fmla="*/ 605790 w 2663190"/>
                <a:gd name="connsiteY43" fmla="*/ 5024 h 2626304"/>
                <a:gd name="connsiteX44" fmla="*/ 413385 w 2663190"/>
                <a:gd name="connsiteY44" fmla="*/ 185999 h 2626304"/>
                <a:gd name="connsiteX45" fmla="*/ 243840 w 2663190"/>
                <a:gd name="connsiteY45" fmla="*/ 138374 h 2626304"/>
                <a:gd name="connsiteX46" fmla="*/ 0 w 2663190"/>
                <a:gd name="connsiteY46" fmla="*/ 136469 h 2626304"/>
                <a:gd name="connsiteX0" fmla="*/ 2663190 w 2663190"/>
                <a:gd name="connsiteY0" fmla="*/ 2572088 h 2572088"/>
                <a:gd name="connsiteX1" fmla="*/ 2586990 w 2663190"/>
                <a:gd name="connsiteY1" fmla="*/ 2518748 h 2572088"/>
                <a:gd name="connsiteX2" fmla="*/ 2564130 w 2663190"/>
                <a:gd name="connsiteY2" fmla="*/ 2427308 h 2572088"/>
                <a:gd name="connsiteX3" fmla="*/ 2510790 w 2663190"/>
                <a:gd name="connsiteY3" fmla="*/ 2343488 h 2572088"/>
                <a:gd name="connsiteX4" fmla="*/ 2465070 w 2663190"/>
                <a:gd name="connsiteY4" fmla="*/ 2252048 h 2572088"/>
                <a:gd name="connsiteX5" fmla="*/ 2419350 w 2663190"/>
                <a:gd name="connsiteY5" fmla="*/ 2252048 h 2572088"/>
                <a:gd name="connsiteX6" fmla="*/ 2320290 w 2663190"/>
                <a:gd name="connsiteY6" fmla="*/ 2252048 h 2572088"/>
                <a:gd name="connsiteX7" fmla="*/ 2205990 w 2663190"/>
                <a:gd name="connsiteY7" fmla="*/ 2213948 h 2572088"/>
                <a:gd name="connsiteX8" fmla="*/ 2190750 w 2663190"/>
                <a:gd name="connsiteY8" fmla="*/ 2152988 h 2572088"/>
                <a:gd name="connsiteX9" fmla="*/ 2122170 w 2663190"/>
                <a:gd name="connsiteY9" fmla="*/ 2092028 h 2572088"/>
                <a:gd name="connsiteX10" fmla="*/ 2045970 w 2663190"/>
                <a:gd name="connsiteY10" fmla="*/ 2015828 h 2572088"/>
                <a:gd name="connsiteX11" fmla="*/ 1992630 w 2663190"/>
                <a:gd name="connsiteY11" fmla="*/ 1992968 h 2572088"/>
                <a:gd name="connsiteX12" fmla="*/ 2023110 w 2663190"/>
                <a:gd name="connsiteY12" fmla="*/ 1909148 h 2572088"/>
                <a:gd name="connsiteX13" fmla="*/ 2023110 w 2663190"/>
                <a:gd name="connsiteY13" fmla="*/ 1832948 h 2572088"/>
                <a:gd name="connsiteX14" fmla="*/ 2000250 w 2663190"/>
                <a:gd name="connsiteY14" fmla="*/ 1756748 h 2572088"/>
                <a:gd name="connsiteX15" fmla="*/ 1962150 w 2663190"/>
                <a:gd name="connsiteY15" fmla="*/ 1764368 h 2572088"/>
                <a:gd name="connsiteX16" fmla="*/ 1908810 w 2663190"/>
                <a:gd name="connsiteY16" fmla="*/ 1711028 h 2572088"/>
                <a:gd name="connsiteX17" fmla="*/ 1908810 w 2663190"/>
                <a:gd name="connsiteY17" fmla="*/ 1657688 h 2572088"/>
                <a:gd name="connsiteX18" fmla="*/ 1901190 w 2663190"/>
                <a:gd name="connsiteY18" fmla="*/ 1566248 h 2572088"/>
                <a:gd name="connsiteX19" fmla="*/ 1855470 w 2663190"/>
                <a:gd name="connsiteY19" fmla="*/ 1566248 h 2572088"/>
                <a:gd name="connsiteX20" fmla="*/ 1733550 w 2663190"/>
                <a:gd name="connsiteY20" fmla="*/ 1512908 h 2572088"/>
                <a:gd name="connsiteX21" fmla="*/ 1672590 w 2663190"/>
                <a:gd name="connsiteY21" fmla="*/ 1413848 h 2572088"/>
                <a:gd name="connsiteX22" fmla="*/ 1672590 w 2663190"/>
                <a:gd name="connsiteY22" fmla="*/ 1337648 h 2572088"/>
                <a:gd name="connsiteX23" fmla="*/ 1672590 w 2663190"/>
                <a:gd name="connsiteY23" fmla="*/ 1246208 h 2572088"/>
                <a:gd name="connsiteX24" fmla="*/ 1642110 w 2663190"/>
                <a:gd name="connsiteY24" fmla="*/ 1154768 h 2572088"/>
                <a:gd name="connsiteX25" fmla="*/ 1611630 w 2663190"/>
                <a:gd name="connsiteY25" fmla="*/ 1055708 h 2572088"/>
                <a:gd name="connsiteX26" fmla="*/ 1573530 w 2663190"/>
                <a:gd name="connsiteY26" fmla="*/ 918548 h 2572088"/>
                <a:gd name="connsiteX27" fmla="*/ 1543050 w 2663190"/>
                <a:gd name="connsiteY27" fmla="*/ 804248 h 2572088"/>
                <a:gd name="connsiteX28" fmla="*/ 1497330 w 2663190"/>
                <a:gd name="connsiteY28" fmla="*/ 689948 h 2572088"/>
                <a:gd name="connsiteX29" fmla="*/ 1405890 w 2663190"/>
                <a:gd name="connsiteY29" fmla="*/ 583268 h 2572088"/>
                <a:gd name="connsiteX30" fmla="*/ 1314450 w 2663190"/>
                <a:gd name="connsiteY30" fmla="*/ 552788 h 2572088"/>
                <a:gd name="connsiteX31" fmla="*/ 1291590 w 2663190"/>
                <a:gd name="connsiteY31" fmla="*/ 491828 h 2572088"/>
                <a:gd name="connsiteX32" fmla="*/ 1238250 w 2663190"/>
                <a:gd name="connsiteY32" fmla="*/ 446108 h 2572088"/>
                <a:gd name="connsiteX33" fmla="*/ 1177290 w 2663190"/>
                <a:gd name="connsiteY33" fmla="*/ 400388 h 2572088"/>
                <a:gd name="connsiteX34" fmla="*/ 1116330 w 2663190"/>
                <a:gd name="connsiteY34" fmla="*/ 446108 h 2572088"/>
                <a:gd name="connsiteX35" fmla="*/ 1040130 w 2663190"/>
                <a:gd name="connsiteY35" fmla="*/ 423248 h 2572088"/>
                <a:gd name="connsiteX36" fmla="*/ 956310 w 2663190"/>
                <a:gd name="connsiteY36" fmla="*/ 423248 h 2572088"/>
                <a:gd name="connsiteX37" fmla="*/ 956310 w 2663190"/>
                <a:gd name="connsiteY37" fmla="*/ 324188 h 2572088"/>
                <a:gd name="connsiteX38" fmla="*/ 857250 w 2663190"/>
                <a:gd name="connsiteY38" fmla="*/ 308948 h 2572088"/>
                <a:gd name="connsiteX39" fmla="*/ 796290 w 2663190"/>
                <a:gd name="connsiteY39" fmla="*/ 187028 h 2572088"/>
                <a:gd name="connsiteX40" fmla="*/ 727710 w 2663190"/>
                <a:gd name="connsiteY40" fmla="*/ 164168 h 2572088"/>
                <a:gd name="connsiteX41" fmla="*/ 712470 w 2663190"/>
                <a:gd name="connsiteY41" fmla="*/ 87968 h 2572088"/>
                <a:gd name="connsiteX42" fmla="*/ 666750 w 2663190"/>
                <a:gd name="connsiteY42" fmla="*/ 4148 h 2572088"/>
                <a:gd name="connsiteX43" fmla="*/ 520065 w 2663190"/>
                <a:gd name="connsiteY43" fmla="*/ 227033 h 2572088"/>
                <a:gd name="connsiteX44" fmla="*/ 413385 w 2663190"/>
                <a:gd name="connsiteY44" fmla="*/ 131783 h 2572088"/>
                <a:gd name="connsiteX45" fmla="*/ 243840 w 2663190"/>
                <a:gd name="connsiteY45" fmla="*/ 84158 h 2572088"/>
                <a:gd name="connsiteX46" fmla="*/ 0 w 2663190"/>
                <a:gd name="connsiteY46" fmla="*/ 82253 h 2572088"/>
                <a:gd name="connsiteX0" fmla="*/ 2663190 w 2663190"/>
                <a:gd name="connsiteY0" fmla="*/ 2501989 h 2501989"/>
                <a:gd name="connsiteX1" fmla="*/ 2586990 w 2663190"/>
                <a:gd name="connsiteY1" fmla="*/ 2448649 h 2501989"/>
                <a:gd name="connsiteX2" fmla="*/ 2564130 w 2663190"/>
                <a:gd name="connsiteY2" fmla="*/ 2357209 h 2501989"/>
                <a:gd name="connsiteX3" fmla="*/ 2510790 w 2663190"/>
                <a:gd name="connsiteY3" fmla="*/ 2273389 h 2501989"/>
                <a:gd name="connsiteX4" fmla="*/ 2465070 w 2663190"/>
                <a:gd name="connsiteY4" fmla="*/ 2181949 h 2501989"/>
                <a:gd name="connsiteX5" fmla="*/ 2419350 w 2663190"/>
                <a:gd name="connsiteY5" fmla="*/ 2181949 h 2501989"/>
                <a:gd name="connsiteX6" fmla="*/ 2320290 w 2663190"/>
                <a:gd name="connsiteY6" fmla="*/ 2181949 h 2501989"/>
                <a:gd name="connsiteX7" fmla="*/ 2205990 w 2663190"/>
                <a:gd name="connsiteY7" fmla="*/ 2143849 h 2501989"/>
                <a:gd name="connsiteX8" fmla="*/ 2190750 w 2663190"/>
                <a:gd name="connsiteY8" fmla="*/ 2082889 h 2501989"/>
                <a:gd name="connsiteX9" fmla="*/ 2122170 w 2663190"/>
                <a:gd name="connsiteY9" fmla="*/ 2021929 h 2501989"/>
                <a:gd name="connsiteX10" fmla="*/ 2045970 w 2663190"/>
                <a:gd name="connsiteY10" fmla="*/ 1945729 h 2501989"/>
                <a:gd name="connsiteX11" fmla="*/ 1992630 w 2663190"/>
                <a:gd name="connsiteY11" fmla="*/ 1922869 h 2501989"/>
                <a:gd name="connsiteX12" fmla="*/ 2023110 w 2663190"/>
                <a:gd name="connsiteY12" fmla="*/ 1839049 h 2501989"/>
                <a:gd name="connsiteX13" fmla="*/ 2023110 w 2663190"/>
                <a:gd name="connsiteY13" fmla="*/ 1762849 h 2501989"/>
                <a:gd name="connsiteX14" fmla="*/ 2000250 w 2663190"/>
                <a:gd name="connsiteY14" fmla="*/ 1686649 h 2501989"/>
                <a:gd name="connsiteX15" fmla="*/ 1962150 w 2663190"/>
                <a:gd name="connsiteY15" fmla="*/ 1694269 h 2501989"/>
                <a:gd name="connsiteX16" fmla="*/ 1908810 w 2663190"/>
                <a:gd name="connsiteY16" fmla="*/ 1640929 h 2501989"/>
                <a:gd name="connsiteX17" fmla="*/ 1908810 w 2663190"/>
                <a:gd name="connsiteY17" fmla="*/ 1587589 h 2501989"/>
                <a:gd name="connsiteX18" fmla="*/ 1901190 w 2663190"/>
                <a:gd name="connsiteY18" fmla="*/ 1496149 h 2501989"/>
                <a:gd name="connsiteX19" fmla="*/ 1855470 w 2663190"/>
                <a:gd name="connsiteY19" fmla="*/ 1496149 h 2501989"/>
                <a:gd name="connsiteX20" fmla="*/ 1733550 w 2663190"/>
                <a:gd name="connsiteY20" fmla="*/ 1442809 h 2501989"/>
                <a:gd name="connsiteX21" fmla="*/ 1672590 w 2663190"/>
                <a:gd name="connsiteY21" fmla="*/ 1343749 h 2501989"/>
                <a:gd name="connsiteX22" fmla="*/ 1672590 w 2663190"/>
                <a:gd name="connsiteY22" fmla="*/ 1267549 h 2501989"/>
                <a:gd name="connsiteX23" fmla="*/ 1672590 w 2663190"/>
                <a:gd name="connsiteY23" fmla="*/ 1176109 h 2501989"/>
                <a:gd name="connsiteX24" fmla="*/ 1642110 w 2663190"/>
                <a:gd name="connsiteY24" fmla="*/ 1084669 h 2501989"/>
                <a:gd name="connsiteX25" fmla="*/ 1611630 w 2663190"/>
                <a:gd name="connsiteY25" fmla="*/ 985609 h 2501989"/>
                <a:gd name="connsiteX26" fmla="*/ 1573530 w 2663190"/>
                <a:gd name="connsiteY26" fmla="*/ 848449 h 2501989"/>
                <a:gd name="connsiteX27" fmla="*/ 1543050 w 2663190"/>
                <a:gd name="connsiteY27" fmla="*/ 734149 h 2501989"/>
                <a:gd name="connsiteX28" fmla="*/ 1497330 w 2663190"/>
                <a:gd name="connsiteY28" fmla="*/ 619849 h 2501989"/>
                <a:gd name="connsiteX29" fmla="*/ 1405890 w 2663190"/>
                <a:gd name="connsiteY29" fmla="*/ 513169 h 2501989"/>
                <a:gd name="connsiteX30" fmla="*/ 1314450 w 2663190"/>
                <a:gd name="connsiteY30" fmla="*/ 482689 h 2501989"/>
                <a:gd name="connsiteX31" fmla="*/ 1291590 w 2663190"/>
                <a:gd name="connsiteY31" fmla="*/ 421729 h 2501989"/>
                <a:gd name="connsiteX32" fmla="*/ 1238250 w 2663190"/>
                <a:gd name="connsiteY32" fmla="*/ 376009 h 2501989"/>
                <a:gd name="connsiteX33" fmla="*/ 1177290 w 2663190"/>
                <a:gd name="connsiteY33" fmla="*/ 330289 h 2501989"/>
                <a:gd name="connsiteX34" fmla="*/ 1116330 w 2663190"/>
                <a:gd name="connsiteY34" fmla="*/ 376009 h 2501989"/>
                <a:gd name="connsiteX35" fmla="*/ 1040130 w 2663190"/>
                <a:gd name="connsiteY35" fmla="*/ 353149 h 2501989"/>
                <a:gd name="connsiteX36" fmla="*/ 956310 w 2663190"/>
                <a:gd name="connsiteY36" fmla="*/ 353149 h 2501989"/>
                <a:gd name="connsiteX37" fmla="*/ 956310 w 2663190"/>
                <a:gd name="connsiteY37" fmla="*/ 254089 h 2501989"/>
                <a:gd name="connsiteX38" fmla="*/ 857250 w 2663190"/>
                <a:gd name="connsiteY38" fmla="*/ 238849 h 2501989"/>
                <a:gd name="connsiteX39" fmla="*/ 796290 w 2663190"/>
                <a:gd name="connsiteY39" fmla="*/ 116929 h 2501989"/>
                <a:gd name="connsiteX40" fmla="*/ 727710 w 2663190"/>
                <a:gd name="connsiteY40" fmla="*/ 94069 h 2501989"/>
                <a:gd name="connsiteX41" fmla="*/ 712470 w 2663190"/>
                <a:gd name="connsiteY41" fmla="*/ 17869 h 2501989"/>
                <a:gd name="connsiteX42" fmla="*/ 628650 w 2663190"/>
                <a:gd name="connsiteY42" fmla="*/ 210274 h 2501989"/>
                <a:gd name="connsiteX43" fmla="*/ 520065 w 2663190"/>
                <a:gd name="connsiteY43" fmla="*/ 156934 h 2501989"/>
                <a:gd name="connsiteX44" fmla="*/ 413385 w 2663190"/>
                <a:gd name="connsiteY44" fmla="*/ 61684 h 2501989"/>
                <a:gd name="connsiteX45" fmla="*/ 243840 w 2663190"/>
                <a:gd name="connsiteY45" fmla="*/ 14059 h 2501989"/>
                <a:gd name="connsiteX46" fmla="*/ 0 w 2663190"/>
                <a:gd name="connsiteY46" fmla="*/ 12154 h 2501989"/>
                <a:gd name="connsiteX0" fmla="*/ 2663190 w 2663190"/>
                <a:gd name="connsiteY0" fmla="*/ 2501989 h 2501989"/>
                <a:gd name="connsiteX1" fmla="*/ 2586990 w 2663190"/>
                <a:gd name="connsiteY1" fmla="*/ 2448649 h 2501989"/>
                <a:gd name="connsiteX2" fmla="*/ 2564130 w 2663190"/>
                <a:gd name="connsiteY2" fmla="*/ 2357209 h 2501989"/>
                <a:gd name="connsiteX3" fmla="*/ 2510790 w 2663190"/>
                <a:gd name="connsiteY3" fmla="*/ 2273389 h 2501989"/>
                <a:gd name="connsiteX4" fmla="*/ 2465070 w 2663190"/>
                <a:gd name="connsiteY4" fmla="*/ 2181949 h 2501989"/>
                <a:gd name="connsiteX5" fmla="*/ 2419350 w 2663190"/>
                <a:gd name="connsiteY5" fmla="*/ 2181949 h 2501989"/>
                <a:gd name="connsiteX6" fmla="*/ 2320290 w 2663190"/>
                <a:gd name="connsiteY6" fmla="*/ 2181949 h 2501989"/>
                <a:gd name="connsiteX7" fmla="*/ 2205990 w 2663190"/>
                <a:gd name="connsiteY7" fmla="*/ 2143849 h 2501989"/>
                <a:gd name="connsiteX8" fmla="*/ 2190750 w 2663190"/>
                <a:gd name="connsiteY8" fmla="*/ 2082889 h 2501989"/>
                <a:gd name="connsiteX9" fmla="*/ 2122170 w 2663190"/>
                <a:gd name="connsiteY9" fmla="*/ 2021929 h 2501989"/>
                <a:gd name="connsiteX10" fmla="*/ 2045970 w 2663190"/>
                <a:gd name="connsiteY10" fmla="*/ 1945729 h 2501989"/>
                <a:gd name="connsiteX11" fmla="*/ 1992630 w 2663190"/>
                <a:gd name="connsiteY11" fmla="*/ 1922869 h 2501989"/>
                <a:gd name="connsiteX12" fmla="*/ 2023110 w 2663190"/>
                <a:gd name="connsiteY12" fmla="*/ 1839049 h 2501989"/>
                <a:gd name="connsiteX13" fmla="*/ 2023110 w 2663190"/>
                <a:gd name="connsiteY13" fmla="*/ 1762849 h 2501989"/>
                <a:gd name="connsiteX14" fmla="*/ 2000250 w 2663190"/>
                <a:gd name="connsiteY14" fmla="*/ 1686649 h 2501989"/>
                <a:gd name="connsiteX15" fmla="*/ 1962150 w 2663190"/>
                <a:gd name="connsiteY15" fmla="*/ 1694269 h 2501989"/>
                <a:gd name="connsiteX16" fmla="*/ 1908810 w 2663190"/>
                <a:gd name="connsiteY16" fmla="*/ 1640929 h 2501989"/>
                <a:gd name="connsiteX17" fmla="*/ 1908810 w 2663190"/>
                <a:gd name="connsiteY17" fmla="*/ 1587589 h 2501989"/>
                <a:gd name="connsiteX18" fmla="*/ 1901190 w 2663190"/>
                <a:gd name="connsiteY18" fmla="*/ 1496149 h 2501989"/>
                <a:gd name="connsiteX19" fmla="*/ 1855470 w 2663190"/>
                <a:gd name="connsiteY19" fmla="*/ 1496149 h 2501989"/>
                <a:gd name="connsiteX20" fmla="*/ 1733550 w 2663190"/>
                <a:gd name="connsiteY20" fmla="*/ 1442809 h 2501989"/>
                <a:gd name="connsiteX21" fmla="*/ 1672590 w 2663190"/>
                <a:gd name="connsiteY21" fmla="*/ 1343749 h 2501989"/>
                <a:gd name="connsiteX22" fmla="*/ 1672590 w 2663190"/>
                <a:gd name="connsiteY22" fmla="*/ 1267549 h 2501989"/>
                <a:gd name="connsiteX23" fmla="*/ 1672590 w 2663190"/>
                <a:gd name="connsiteY23" fmla="*/ 1176109 h 2501989"/>
                <a:gd name="connsiteX24" fmla="*/ 1642110 w 2663190"/>
                <a:gd name="connsiteY24" fmla="*/ 1084669 h 2501989"/>
                <a:gd name="connsiteX25" fmla="*/ 1611630 w 2663190"/>
                <a:gd name="connsiteY25" fmla="*/ 985609 h 2501989"/>
                <a:gd name="connsiteX26" fmla="*/ 1573530 w 2663190"/>
                <a:gd name="connsiteY26" fmla="*/ 848449 h 2501989"/>
                <a:gd name="connsiteX27" fmla="*/ 1543050 w 2663190"/>
                <a:gd name="connsiteY27" fmla="*/ 734149 h 2501989"/>
                <a:gd name="connsiteX28" fmla="*/ 1497330 w 2663190"/>
                <a:gd name="connsiteY28" fmla="*/ 619849 h 2501989"/>
                <a:gd name="connsiteX29" fmla="*/ 1405890 w 2663190"/>
                <a:gd name="connsiteY29" fmla="*/ 513169 h 2501989"/>
                <a:gd name="connsiteX30" fmla="*/ 1314450 w 2663190"/>
                <a:gd name="connsiteY30" fmla="*/ 482689 h 2501989"/>
                <a:gd name="connsiteX31" fmla="*/ 1291590 w 2663190"/>
                <a:gd name="connsiteY31" fmla="*/ 421729 h 2501989"/>
                <a:gd name="connsiteX32" fmla="*/ 1238250 w 2663190"/>
                <a:gd name="connsiteY32" fmla="*/ 376009 h 2501989"/>
                <a:gd name="connsiteX33" fmla="*/ 1177290 w 2663190"/>
                <a:gd name="connsiteY33" fmla="*/ 330289 h 2501989"/>
                <a:gd name="connsiteX34" fmla="*/ 1116330 w 2663190"/>
                <a:gd name="connsiteY34" fmla="*/ 376009 h 2501989"/>
                <a:gd name="connsiteX35" fmla="*/ 1040130 w 2663190"/>
                <a:gd name="connsiteY35" fmla="*/ 353149 h 2501989"/>
                <a:gd name="connsiteX36" fmla="*/ 956310 w 2663190"/>
                <a:gd name="connsiteY36" fmla="*/ 353149 h 2501989"/>
                <a:gd name="connsiteX37" fmla="*/ 956310 w 2663190"/>
                <a:gd name="connsiteY37" fmla="*/ 254089 h 2501989"/>
                <a:gd name="connsiteX38" fmla="*/ 857250 w 2663190"/>
                <a:gd name="connsiteY38" fmla="*/ 238849 h 2501989"/>
                <a:gd name="connsiteX39" fmla="*/ 796290 w 2663190"/>
                <a:gd name="connsiteY39" fmla="*/ 116929 h 2501989"/>
                <a:gd name="connsiteX40" fmla="*/ 727710 w 2663190"/>
                <a:gd name="connsiteY40" fmla="*/ 94069 h 2501989"/>
                <a:gd name="connsiteX41" fmla="*/ 731520 w 2663190"/>
                <a:gd name="connsiteY41" fmla="*/ 246469 h 2501989"/>
                <a:gd name="connsiteX42" fmla="*/ 628650 w 2663190"/>
                <a:gd name="connsiteY42" fmla="*/ 210274 h 2501989"/>
                <a:gd name="connsiteX43" fmla="*/ 520065 w 2663190"/>
                <a:gd name="connsiteY43" fmla="*/ 156934 h 2501989"/>
                <a:gd name="connsiteX44" fmla="*/ 413385 w 2663190"/>
                <a:gd name="connsiteY44" fmla="*/ 61684 h 2501989"/>
                <a:gd name="connsiteX45" fmla="*/ 243840 w 2663190"/>
                <a:gd name="connsiteY45" fmla="*/ 14059 h 2501989"/>
                <a:gd name="connsiteX46" fmla="*/ 0 w 2663190"/>
                <a:gd name="connsiteY46" fmla="*/ 12154 h 2501989"/>
                <a:gd name="connsiteX0" fmla="*/ 2663190 w 2663190"/>
                <a:gd name="connsiteY0" fmla="*/ 2501989 h 2501989"/>
                <a:gd name="connsiteX1" fmla="*/ 2586990 w 2663190"/>
                <a:gd name="connsiteY1" fmla="*/ 2448649 h 2501989"/>
                <a:gd name="connsiteX2" fmla="*/ 2564130 w 2663190"/>
                <a:gd name="connsiteY2" fmla="*/ 2357209 h 2501989"/>
                <a:gd name="connsiteX3" fmla="*/ 2510790 w 2663190"/>
                <a:gd name="connsiteY3" fmla="*/ 2273389 h 2501989"/>
                <a:gd name="connsiteX4" fmla="*/ 2465070 w 2663190"/>
                <a:gd name="connsiteY4" fmla="*/ 2181949 h 2501989"/>
                <a:gd name="connsiteX5" fmla="*/ 2419350 w 2663190"/>
                <a:gd name="connsiteY5" fmla="*/ 2181949 h 2501989"/>
                <a:gd name="connsiteX6" fmla="*/ 2320290 w 2663190"/>
                <a:gd name="connsiteY6" fmla="*/ 2181949 h 2501989"/>
                <a:gd name="connsiteX7" fmla="*/ 2205990 w 2663190"/>
                <a:gd name="connsiteY7" fmla="*/ 2143849 h 2501989"/>
                <a:gd name="connsiteX8" fmla="*/ 2190750 w 2663190"/>
                <a:gd name="connsiteY8" fmla="*/ 2082889 h 2501989"/>
                <a:gd name="connsiteX9" fmla="*/ 2122170 w 2663190"/>
                <a:gd name="connsiteY9" fmla="*/ 2021929 h 2501989"/>
                <a:gd name="connsiteX10" fmla="*/ 2045970 w 2663190"/>
                <a:gd name="connsiteY10" fmla="*/ 1945729 h 2501989"/>
                <a:gd name="connsiteX11" fmla="*/ 1992630 w 2663190"/>
                <a:gd name="connsiteY11" fmla="*/ 1922869 h 2501989"/>
                <a:gd name="connsiteX12" fmla="*/ 2023110 w 2663190"/>
                <a:gd name="connsiteY12" fmla="*/ 1839049 h 2501989"/>
                <a:gd name="connsiteX13" fmla="*/ 2023110 w 2663190"/>
                <a:gd name="connsiteY13" fmla="*/ 1762849 h 2501989"/>
                <a:gd name="connsiteX14" fmla="*/ 2000250 w 2663190"/>
                <a:gd name="connsiteY14" fmla="*/ 1686649 h 2501989"/>
                <a:gd name="connsiteX15" fmla="*/ 1962150 w 2663190"/>
                <a:gd name="connsiteY15" fmla="*/ 1694269 h 2501989"/>
                <a:gd name="connsiteX16" fmla="*/ 1908810 w 2663190"/>
                <a:gd name="connsiteY16" fmla="*/ 1640929 h 2501989"/>
                <a:gd name="connsiteX17" fmla="*/ 1908810 w 2663190"/>
                <a:gd name="connsiteY17" fmla="*/ 1587589 h 2501989"/>
                <a:gd name="connsiteX18" fmla="*/ 1901190 w 2663190"/>
                <a:gd name="connsiteY18" fmla="*/ 1496149 h 2501989"/>
                <a:gd name="connsiteX19" fmla="*/ 1855470 w 2663190"/>
                <a:gd name="connsiteY19" fmla="*/ 1496149 h 2501989"/>
                <a:gd name="connsiteX20" fmla="*/ 1733550 w 2663190"/>
                <a:gd name="connsiteY20" fmla="*/ 1442809 h 2501989"/>
                <a:gd name="connsiteX21" fmla="*/ 1672590 w 2663190"/>
                <a:gd name="connsiteY21" fmla="*/ 1343749 h 2501989"/>
                <a:gd name="connsiteX22" fmla="*/ 1672590 w 2663190"/>
                <a:gd name="connsiteY22" fmla="*/ 1267549 h 2501989"/>
                <a:gd name="connsiteX23" fmla="*/ 1672590 w 2663190"/>
                <a:gd name="connsiteY23" fmla="*/ 1176109 h 2501989"/>
                <a:gd name="connsiteX24" fmla="*/ 1642110 w 2663190"/>
                <a:gd name="connsiteY24" fmla="*/ 1084669 h 2501989"/>
                <a:gd name="connsiteX25" fmla="*/ 1611630 w 2663190"/>
                <a:gd name="connsiteY25" fmla="*/ 985609 h 2501989"/>
                <a:gd name="connsiteX26" fmla="*/ 1573530 w 2663190"/>
                <a:gd name="connsiteY26" fmla="*/ 848449 h 2501989"/>
                <a:gd name="connsiteX27" fmla="*/ 1543050 w 2663190"/>
                <a:gd name="connsiteY27" fmla="*/ 734149 h 2501989"/>
                <a:gd name="connsiteX28" fmla="*/ 1497330 w 2663190"/>
                <a:gd name="connsiteY28" fmla="*/ 619849 h 2501989"/>
                <a:gd name="connsiteX29" fmla="*/ 1405890 w 2663190"/>
                <a:gd name="connsiteY29" fmla="*/ 513169 h 2501989"/>
                <a:gd name="connsiteX30" fmla="*/ 1314450 w 2663190"/>
                <a:gd name="connsiteY30" fmla="*/ 482689 h 2501989"/>
                <a:gd name="connsiteX31" fmla="*/ 1291590 w 2663190"/>
                <a:gd name="connsiteY31" fmla="*/ 421729 h 2501989"/>
                <a:gd name="connsiteX32" fmla="*/ 1238250 w 2663190"/>
                <a:gd name="connsiteY32" fmla="*/ 376009 h 2501989"/>
                <a:gd name="connsiteX33" fmla="*/ 1177290 w 2663190"/>
                <a:gd name="connsiteY33" fmla="*/ 330289 h 2501989"/>
                <a:gd name="connsiteX34" fmla="*/ 1116330 w 2663190"/>
                <a:gd name="connsiteY34" fmla="*/ 376009 h 2501989"/>
                <a:gd name="connsiteX35" fmla="*/ 1040130 w 2663190"/>
                <a:gd name="connsiteY35" fmla="*/ 353149 h 2501989"/>
                <a:gd name="connsiteX36" fmla="*/ 956310 w 2663190"/>
                <a:gd name="connsiteY36" fmla="*/ 353149 h 2501989"/>
                <a:gd name="connsiteX37" fmla="*/ 956310 w 2663190"/>
                <a:gd name="connsiteY37" fmla="*/ 254089 h 2501989"/>
                <a:gd name="connsiteX38" fmla="*/ 857250 w 2663190"/>
                <a:gd name="connsiteY38" fmla="*/ 238849 h 2501989"/>
                <a:gd name="connsiteX39" fmla="*/ 796290 w 2663190"/>
                <a:gd name="connsiteY39" fmla="*/ 116929 h 2501989"/>
                <a:gd name="connsiteX40" fmla="*/ 727710 w 2663190"/>
                <a:gd name="connsiteY40" fmla="*/ 94069 h 2501989"/>
                <a:gd name="connsiteX41" fmla="*/ 714375 w 2663190"/>
                <a:gd name="connsiteY41" fmla="*/ 134073 h 2501989"/>
                <a:gd name="connsiteX42" fmla="*/ 731520 w 2663190"/>
                <a:gd name="connsiteY42" fmla="*/ 246469 h 2501989"/>
                <a:gd name="connsiteX43" fmla="*/ 628650 w 2663190"/>
                <a:gd name="connsiteY43" fmla="*/ 210274 h 2501989"/>
                <a:gd name="connsiteX44" fmla="*/ 520065 w 2663190"/>
                <a:gd name="connsiteY44" fmla="*/ 156934 h 2501989"/>
                <a:gd name="connsiteX45" fmla="*/ 413385 w 2663190"/>
                <a:gd name="connsiteY45" fmla="*/ 61684 h 2501989"/>
                <a:gd name="connsiteX46" fmla="*/ 243840 w 2663190"/>
                <a:gd name="connsiteY46" fmla="*/ 14059 h 2501989"/>
                <a:gd name="connsiteX47" fmla="*/ 0 w 2663190"/>
                <a:gd name="connsiteY47" fmla="*/ 12154 h 2501989"/>
                <a:gd name="connsiteX0" fmla="*/ 2663190 w 2663190"/>
                <a:gd name="connsiteY0" fmla="*/ 2501989 h 2501989"/>
                <a:gd name="connsiteX1" fmla="*/ 2586990 w 2663190"/>
                <a:gd name="connsiteY1" fmla="*/ 2448649 h 2501989"/>
                <a:gd name="connsiteX2" fmla="*/ 2564130 w 2663190"/>
                <a:gd name="connsiteY2" fmla="*/ 2357209 h 2501989"/>
                <a:gd name="connsiteX3" fmla="*/ 2510790 w 2663190"/>
                <a:gd name="connsiteY3" fmla="*/ 2273389 h 2501989"/>
                <a:gd name="connsiteX4" fmla="*/ 2465070 w 2663190"/>
                <a:gd name="connsiteY4" fmla="*/ 2181949 h 2501989"/>
                <a:gd name="connsiteX5" fmla="*/ 2419350 w 2663190"/>
                <a:gd name="connsiteY5" fmla="*/ 2181949 h 2501989"/>
                <a:gd name="connsiteX6" fmla="*/ 2320290 w 2663190"/>
                <a:gd name="connsiteY6" fmla="*/ 2181949 h 2501989"/>
                <a:gd name="connsiteX7" fmla="*/ 2205990 w 2663190"/>
                <a:gd name="connsiteY7" fmla="*/ 2143849 h 2501989"/>
                <a:gd name="connsiteX8" fmla="*/ 2190750 w 2663190"/>
                <a:gd name="connsiteY8" fmla="*/ 2082889 h 2501989"/>
                <a:gd name="connsiteX9" fmla="*/ 2122170 w 2663190"/>
                <a:gd name="connsiteY9" fmla="*/ 2021929 h 2501989"/>
                <a:gd name="connsiteX10" fmla="*/ 2045970 w 2663190"/>
                <a:gd name="connsiteY10" fmla="*/ 1945729 h 2501989"/>
                <a:gd name="connsiteX11" fmla="*/ 1992630 w 2663190"/>
                <a:gd name="connsiteY11" fmla="*/ 1922869 h 2501989"/>
                <a:gd name="connsiteX12" fmla="*/ 2023110 w 2663190"/>
                <a:gd name="connsiteY12" fmla="*/ 1839049 h 2501989"/>
                <a:gd name="connsiteX13" fmla="*/ 2023110 w 2663190"/>
                <a:gd name="connsiteY13" fmla="*/ 1762849 h 2501989"/>
                <a:gd name="connsiteX14" fmla="*/ 2000250 w 2663190"/>
                <a:gd name="connsiteY14" fmla="*/ 1686649 h 2501989"/>
                <a:gd name="connsiteX15" fmla="*/ 1962150 w 2663190"/>
                <a:gd name="connsiteY15" fmla="*/ 1694269 h 2501989"/>
                <a:gd name="connsiteX16" fmla="*/ 1908810 w 2663190"/>
                <a:gd name="connsiteY16" fmla="*/ 1640929 h 2501989"/>
                <a:gd name="connsiteX17" fmla="*/ 1908810 w 2663190"/>
                <a:gd name="connsiteY17" fmla="*/ 1587589 h 2501989"/>
                <a:gd name="connsiteX18" fmla="*/ 1901190 w 2663190"/>
                <a:gd name="connsiteY18" fmla="*/ 1496149 h 2501989"/>
                <a:gd name="connsiteX19" fmla="*/ 1855470 w 2663190"/>
                <a:gd name="connsiteY19" fmla="*/ 1496149 h 2501989"/>
                <a:gd name="connsiteX20" fmla="*/ 1733550 w 2663190"/>
                <a:gd name="connsiteY20" fmla="*/ 1442809 h 2501989"/>
                <a:gd name="connsiteX21" fmla="*/ 1672590 w 2663190"/>
                <a:gd name="connsiteY21" fmla="*/ 1343749 h 2501989"/>
                <a:gd name="connsiteX22" fmla="*/ 1672590 w 2663190"/>
                <a:gd name="connsiteY22" fmla="*/ 1267549 h 2501989"/>
                <a:gd name="connsiteX23" fmla="*/ 1672590 w 2663190"/>
                <a:gd name="connsiteY23" fmla="*/ 1176109 h 2501989"/>
                <a:gd name="connsiteX24" fmla="*/ 1642110 w 2663190"/>
                <a:gd name="connsiteY24" fmla="*/ 1084669 h 2501989"/>
                <a:gd name="connsiteX25" fmla="*/ 1611630 w 2663190"/>
                <a:gd name="connsiteY25" fmla="*/ 985609 h 2501989"/>
                <a:gd name="connsiteX26" fmla="*/ 1573530 w 2663190"/>
                <a:gd name="connsiteY26" fmla="*/ 848449 h 2501989"/>
                <a:gd name="connsiteX27" fmla="*/ 1543050 w 2663190"/>
                <a:gd name="connsiteY27" fmla="*/ 734149 h 2501989"/>
                <a:gd name="connsiteX28" fmla="*/ 1497330 w 2663190"/>
                <a:gd name="connsiteY28" fmla="*/ 619849 h 2501989"/>
                <a:gd name="connsiteX29" fmla="*/ 1405890 w 2663190"/>
                <a:gd name="connsiteY29" fmla="*/ 513169 h 2501989"/>
                <a:gd name="connsiteX30" fmla="*/ 1314450 w 2663190"/>
                <a:gd name="connsiteY30" fmla="*/ 482689 h 2501989"/>
                <a:gd name="connsiteX31" fmla="*/ 1291590 w 2663190"/>
                <a:gd name="connsiteY31" fmla="*/ 421729 h 2501989"/>
                <a:gd name="connsiteX32" fmla="*/ 1238250 w 2663190"/>
                <a:gd name="connsiteY32" fmla="*/ 376009 h 2501989"/>
                <a:gd name="connsiteX33" fmla="*/ 1177290 w 2663190"/>
                <a:gd name="connsiteY33" fmla="*/ 330289 h 2501989"/>
                <a:gd name="connsiteX34" fmla="*/ 1116330 w 2663190"/>
                <a:gd name="connsiteY34" fmla="*/ 376009 h 2501989"/>
                <a:gd name="connsiteX35" fmla="*/ 1040130 w 2663190"/>
                <a:gd name="connsiteY35" fmla="*/ 353149 h 2501989"/>
                <a:gd name="connsiteX36" fmla="*/ 956310 w 2663190"/>
                <a:gd name="connsiteY36" fmla="*/ 353149 h 2501989"/>
                <a:gd name="connsiteX37" fmla="*/ 956310 w 2663190"/>
                <a:gd name="connsiteY37" fmla="*/ 254089 h 2501989"/>
                <a:gd name="connsiteX38" fmla="*/ 857250 w 2663190"/>
                <a:gd name="connsiteY38" fmla="*/ 238849 h 2501989"/>
                <a:gd name="connsiteX39" fmla="*/ 796290 w 2663190"/>
                <a:gd name="connsiteY39" fmla="*/ 116929 h 2501989"/>
                <a:gd name="connsiteX40" fmla="*/ 714375 w 2663190"/>
                <a:gd name="connsiteY40" fmla="*/ 134073 h 2501989"/>
                <a:gd name="connsiteX41" fmla="*/ 731520 w 2663190"/>
                <a:gd name="connsiteY41" fmla="*/ 246469 h 2501989"/>
                <a:gd name="connsiteX42" fmla="*/ 628650 w 2663190"/>
                <a:gd name="connsiteY42" fmla="*/ 210274 h 2501989"/>
                <a:gd name="connsiteX43" fmla="*/ 520065 w 2663190"/>
                <a:gd name="connsiteY43" fmla="*/ 156934 h 2501989"/>
                <a:gd name="connsiteX44" fmla="*/ 413385 w 2663190"/>
                <a:gd name="connsiteY44" fmla="*/ 61684 h 2501989"/>
                <a:gd name="connsiteX45" fmla="*/ 243840 w 2663190"/>
                <a:gd name="connsiteY45" fmla="*/ 14059 h 2501989"/>
                <a:gd name="connsiteX46" fmla="*/ 0 w 2663190"/>
                <a:gd name="connsiteY46" fmla="*/ 12154 h 2501989"/>
                <a:gd name="connsiteX0" fmla="*/ 2663190 w 2663190"/>
                <a:gd name="connsiteY0" fmla="*/ 2501989 h 2501989"/>
                <a:gd name="connsiteX1" fmla="*/ 2586990 w 2663190"/>
                <a:gd name="connsiteY1" fmla="*/ 2448649 h 2501989"/>
                <a:gd name="connsiteX2" fmla="*/ 2564130 w 2663190"/>
                <a:gd name="connsiteY2" fmla="*/ 2357209 h 2501989"/>
                <a:gd name="connsiteX3" fmla="*/ 2510790 w 2663190"/>
                <a:gd name="connsiteY3" fmla="*/ 2273389 h 2501989"/>
                <a:gd name="connsiteX4" fmla="*/ 2465070 w 2663190"/>
                <a:gd name="connsiteY4" fmla="*/ 2181949 h 2501989"/>
                <a:gd name="connsiteX5" fmla="*/ 2419350 w 2663190"/>
                <a:gd name="connsiteY5" fmla="*/ 2181949 h 2501989"/>
                <a:gd name="connsiteX6" fmla="*/ 2320290 w 2663190"/>
                <a:gd name="connsiteY6" fmla="*/ 2181949 h 2501989"/>
                <a:gd name="connsiteX7" fmla="*/ 2205990 w 2663190"/>
                <a:gd name="connsiteY7" fmla="*/ 2143849 h 2501989"/>
                <a:gd name="connsiteX8" fmla="*/ 2190750 w 2663190"/>
                <a:gd name="connsiteY8" fmla="*/ 2082889 h 2501989"/>
                <a:gd name="connsiteX9" fmla="*/ 2122170 w 2663190"/>
                <a:gd name="connsiteY9" fmla="*/ 2021929 h 2501989"/>
                <a:gd name="connsiteX10" fmla="*/ 2045970 w 2663190"/>
                <a:gd name="connsiteY10" fmla="*/ 1945729 h 2501989"/>
                <a:gd name="connsiteX11" fmla="*/ 1992630 w 2663190"/>
                <a:gd name="connsiteY11" fmla="*/ 1922869 h 2501989"/>
                <a:gd name="connsiteX12" fmla="*/ 2023110 w 2663190"/>
                <a:gd name="connsiteY12" fmla="*/ 1839049 h 2501989"/>
                <a:gd name="connsiteX13" fmla="*/ 2023110 w 2663190"/>
                <a:gd name="connsiteY13" fmla="*/ 1762849 h 2501989"/>
                <a:gd name="connsiteX14" fmla="*/ 2000250 w 2663190"/>
                <a:gd name="connsiteY14" fmla="*/ 1686649 h 2501989"/>
                <a:gd name="connsiteX15" fmla="*/ 1962150 w 2663190"/>
                <a:gd name="connsiteY15" fmla="*/ 1694269 h 2501989"/>
                <a:gd name="connsiteX16" fmla="*/ 1908810 w 2663190"/>
                <a:gd name="connsiteY16" fmla="*/ 1640929 h 2501989"/>
                <a:gd name="connsiteX17" fmla="*/ 1908810 w 2663190"/>
                <a:gd name="connsiteY17" fmla="*/ 1587589 h 2501989"/>
                <a:gd name="connsiteX18" fmla="*/ 1901190 w 2663190"/>
                <a:gd name="connsiteY18" fmla="*/ 1496149 h 2501989"/>
                <a:gd name="connsiteX19" fmla="*/ 1855470 w 2663190"/>
                <a:gd name="connsiteY19" fmla="*/ 1496149 h 2501989"/>
                <a:gd name="connsiteX20" fmla="*/ 1733550 w 2663190"/>
                <a:gd name="connsiteY20" fmla="*/ 1442809 h 2501989"/>
                <a:gd name="connsiteX21" fmla="*/ 1672590 w 2663190"/>
                <a:gd name="connsiteY21" fmla="*/ 1343749 h 2501989"/>
                <a:gd name="connsiteX22" fmla="*/ 1672590 w 2663190"/>
                <a:gd name="connsiteY22" fmla="*/ 1267549 h 2501989"/>
                <a:gd name="connsiteX23" fmla="*/ 1672590 w 2663190"/>
                <a:gd name="connsiteY23" fmla="*/ 1176109 h 2501989"/>
                <a:gd name="connsiteX24" fmla="*/ 1642110 w 2663190"/>
                <a:gd name="connsiteY24" fmla="*/ 1084669 h 2501989"/>
                <a:gd name="connsiteX25" fmla="*/ 1611630 w 2663190"/>
                <a:gd name="connsiteY25" fmla="*/ 985609 h 2501989"/>
                <a:gd name="connsiteX26" fmla="*/ 1573530 w 2663190"/>
                <a:gd name="connsiteY26" fmla="*/ 848449 h 2501989"/>
                <a:gd name="connsiteX27" fmla="*/ 1543050 w 2663190"/>
                <a:gd name="connsiteY27" fmla="*/ 734149 h 2501989"/>
                <a:gd name="connsiteX28" fmla="*/ 1497330 w 2663190"/>
                <a:gd name="connsiteY28" fmla="*/ 619849 h 2501989"/>
                <a:gd name="connsiteX29" fmla="*/ 1405890 w 2663190"/>
                <a:gd name="connsiteY29" fmla="*/ 513169 h 2501989"/>
                <a:gd name="connsiteX30" fmla="*/ 1314450 w 2663190"/>
                <a:gd name="connsiteY30" fmla="*/ 482689 h 2501989"/>
                <a:gd name="connsiteX31" fmla="*/ 1291590 w 2663190"/>
                <a:gd name="connsiteY31" fmla="*/ 421729 h 2501989"/>
                <a:gd name="connsiteX32" fmla="*/ 1238250 w 2663190"/>
                <a:gd name="connsiteY32" fmla="*/ 376009 h 2501989"/>
                <a:gd name="connsiteX33" fmla="*/ 1177290 w 2663190"/>
                <a:gd name="connsiteY33" fmla="*/ 330289 h 2501989"/>
                <a:gd name="connsiteX34" fmla="*/ 1116330 w 2663190"/>
                <a:gd name="connsiteY34" fmla="*/ 376009 h 2501989"/>
                <a:gd name="connsiteX35" fmla="*/ 1040130 w 2663190"/>
                <a:gd name="connsiteY35" fmla="*/ 353149 h 2501989"/>
                <a:gd name="connsiteX36" fmla="*/ 956310 w 2663190"/>
                <a:gd name="connsiteY36" fmla="*/ 353149 h 2501989"/>
                <a:gd name="connsiteX37" fmla="*/ 956310 w 2663190"/>
                <a:gd name="connsiteY37" fmla="*/ 254089 h 2501989"/>
                <a:gd name="connsiteX38" fmla="*/ 857250 w 2663190"/>
                <a:gd name="connsiteY38" fmla="*/ 238849 h 2501989"/>
                <a:gd name="connsiteX39" fmla="*/ 796290 w 2663190"/>
                <a:gd name="connsiteY39" fmla="*/ 116929 h 2501989"/>
                <a:gd name="connsiteX40" fmla="*/ 731520 w 2663190"/>
                <a:gd name="connsiteY40" fmla="*/ 246469 h 2501989"/>
                <a:gd name="connsiteX41" fmla="*/ 628650 w 2663190"/>
                <a:gd name="connsiteY41" fmla="*/ 210274 h 2501989"/>
                <a:gd name="connsiteX42" fmla="*/ 520065 w 2663190"/>
                <a:gd name="connsiteY42" fmla="*/ 156934 h 2501989"/>
                <a:gd name="connsiteX43" fmla="*/ 413385 w 2663190"/>
                <a:gd name="connsiteY43" fmla="*/ 61684 h 2501989"/>
                <a:gd name="connsiteX44" fmla="*/ 243840 w 2663190"/>
                <a:gd name="connsiteY44" fmla="*/ 14059 h 2501989"/>
                <a:gd name="connsiteX45" fmla="*/ 0 w 2663190"/>
                <a:gd name="connsiteY45" fmla="*/ 12154 h 2501989"/>
                <a:gd name="connsiteX0" fmla="*/ 2663190 w 2663190"/>
                <a:gd name="connsiteY0" fmla="*/ 2501989 h 2501989"/>
                <a:gd name="connsiteX1" fmla="*/ 2586990 w 2663190"/>
                <a:gd name="connsiteY1" fmla="*/ 2448649 h 2501989"/>
                <a:gd name="connsiteX2" fmla="*/ 2564130 w 2663190"/>
                <a:gd name="connsiteY2" fmla="*/ 2357209 h 2501989"/>
                <a:gd name="connsiteX3" fmla="*/ 2510790 w 2663190"/>
                <a:gd name="connsiteY3" fmla="*/ 2273389 h 2501989"/>
                <a:gd name="connsiteX4" fmla="*/ 2465070 w 2663190"/>
                <a:gd name="connsiteY4" fmla="*/ 2181949 h 2501989"/>
                <a:gd name="connsiteX5" fmla="*/ 2419350 w 2663190"/>
                <a:gd name="connsiteY5" fmla="*/ 2181949 h 2501989"/>
                <a:gd name="connsiteX6" fmla="*/ 2320290 w 2663190"/>
                <a:gd name="connsiteY6" fmla="*/ 2181949 h 2501989"/>
                <a:gd name="connsiteX7" fmla="*/ 2205990 w 2663190"/>
                <a:gd name="connsiteY7" fmla="*/ 2143849 h 2501989"/>
                <a:gd name="connsiteX8" fmla="*/ 2190750 w 2663190"/>
                <a:gd name="connsiteY8" fmla="*/ 2082889 h 2501989"/>
                <a:gd name="connsiteX9" fmla="*/ 2122170 w 2663190"/>
                <a:gd name="connsiteY9" fmla="*/ 2021929 h 2501989"/>
                <a:gd name="connsiteX10" fmla="*/ 2045970 w 2663190"/>
                <a:gd name="connsiteY10" fmla="*/ 1945729 h 2501989"/>
                <a:gd name="connsiteX11" fmla="*/ 1992630 w 2663190"/>
                <a:gd name="connsiteY11" fmla="*/ 1922869 h 2501989"/>
                <a:gd name="connsiteX12" fmla="*/ 2023110 w 2663190"/>
                <a:gd name="connsiteY12" fmla="*/ 1839049 h 2501989"/>
                <a:gd name="connsiteX13" fmla="*/ 2023110 w 2663190"/>
                <a:gd name="connsiteY13" fmla="*/ 1762849 h 2501989"/>
                <a:gd name="connsiteX14" fmla="*/ 2000250 w 2663190"/>
                <a:gd name="connsiteY14" fmla="*/ 1686649 h 2501989"/>
                <a:gd name="connsiteX15" fmla="*/ 1962150 w 2663190"/>
                <a:gd name="connsiteY15" fmla="*/ 1694269 h 2501989"/>
                <a:gd name="connsiteX16" fmla="*/ 1908810 w 2663190"/>
                <a:gd name="connsiteY16" fmla="*/ 1640929 h 2501989"/>
                <a:gd name="connsiteX17" fmla="*/ 1908810 w 2663190"/>
                <a:gd name="connsiteY17" fmla="*/ 1587589 h 2501989"/>
                <a:gd name="connsiteX18" fmla="*/ 1901190 w 2663190"/>
                <a:gd name="connsiteY18" fmla="*/ 1496149 h 2501989"/>
                <a:gd name="connsiteX19" fmla="*/ 1855470 w 2663190"/>
                <a:gd name="connsiteY19" fmla="*/ 1496149 h 2501989"/>
                <a:gd name="connsiteX20" fmla="*/ 1733550 w 2663190"/>
                <a:gd name="connsiteY20" fmla="*/ 1442809 h 2501989"/>
                <a:gd name="connsiteX21" fmla="*/ 1672590 w 2663190"/>
                <a:gd name="connsiteY21" fmla="*/ 1343749 h 2501989"/>
                <a:gd name="connsiteX22" fmla="*/ 1672590 w 2663190"/>
                <a:gd name="connsiteY22" fmla="*/ 1267549 h 2501989"/>
                <a:gd name="connsiteX23" fmla="*/ 1672590 w 2663190"/>
                <a:gd name="connsiteY23" fmla="*/ 1176109 h 2501989"/>
                <a:gd name="connsiteX24" fmla="*/ 1642110 w 2663190"/>
                <a:gd name="connsiteY24" fmla="*/ 1084669 h 2501989"/>
                <a:gd name="connsiteX25" fmla="*/ 1611630 w 2663190"/>
                <a:gd name="connsiteY25" fmla="*/ 985609 h 2501989"/>
                <a:gd name="connsiteX26" fmla="*/ 1573530 w 2663190"/>
                <a:gd name="connsiteY26" fmla="*/ 848449 h 2501989"/>
                <a:gd name="connsiteX27" fmla="*/ 1543050 w 2663190"/>
                <a:gd name="connsiteY27" fmla="*/ 734149 h 2501989"/>
                <a:gd name="connsiteX28" fmla="*/ 1497330 w 2663190"/>
                <a:gd name="connsiteY28" fmla="*/ 619849 h 2501989"/>
                <a:gd name="connsiteX29" fmla="*/ 1405890 w 2663190"/>
                <a:gd name="connsiteY29" fmla="*/ 513169 h 2501989"/>
                <a:gd name="connsiteX30" fmla="*/ 1314450 w 2663190"/>
                <a:gd name="connsiteY30" fmla="*/ 482689 h 2501989"/>
                <a:gd name="connsiteX31" fmla="*/ 1291590 w 2663190"/>
                <a:gd name="connsiteY31" fmla="*/ 421729 h 2501989"/>
                <a:gd name="connsiteX32" fmla="*/ 1238250 w 2663190"/>
                <a:gd name="connsiteY32" fmla="*/ 376009 h 2501989"/>
                <a:gd name="connsiteX33" fmla="*/ 1177290 w 2663190"/>
                <a:gd name="connsiteY33" fmla="*/ 330289 h 2501989"/>
                <a:gd name="connsiteX34" fmla="*/ 1116330 w 2663190"/>
                <a:gd name="connsiteY34" fmla="*/ 376009 h 2501989"/>
                <a:gd name="connsiteX35" fmla="*/ 1040130 w 2663190"/>
                <a:gd name="connsiteY35" fmla="*/ 353149 h 2501989"/>
                <a:gd name="connsiteX36" fmla="*/ 956310 w 2663190"/>
                <a:gd name="connsiteY36" fmla="*/ 353149 h 2501989"/>
                <a:gd name="connsiteX37" fmla="*/ 956310 w 2663190"/>
                <a:gd name="connsiteY37" fmla="*/ 254089 h 2501989"/>
                <a:gd name="connsiteX38" fmla="*/ 857250 w 2663190"/>
                <a:gd name="connsiteY38" fmla="*/ 238849 h 2501989"/>
                <a:gd name="connsiteX39" fmla="*/ 796290 w 2663190"/>
                <a:gd name="connsiteY39" fmla="*/ 116929 h 2501989"/>
                <a:gd name="connsiteX40" fmla="*/ 781050 w 2663190"/>
                <a:gd name="connsiteY40" fmla="*/ 162648 h 2501989"/>
                <a:gd name="connsiteX41" fmla="*/ 731520 w 2663190"/>
                <a:gd name="connsiteY41" fmla="*/ 246469 h 2501989"/>
                <a:gd name="connsiteX42" fmla="*/ 628650 w 2663190"/>
                <a:gd name="connsiteY42" fmla="*/ 210274 h 2501989"/>
                <a:gd name="connsiteX43" fmla="*/ 520065 w 2663190"/>
                <a:gd name="connsiteY43" fmla="*/ 156934 h 2501989"/>
                <a:gd name="connsiteX44" fmla="*/ 413385 w 2663190"/>
                <a:gd name="connsiteY44" fmla="*/ 61684 h 2501989"/>
                <a:gd name="connsiteX45" fmla="*/ 243840 w 2663190"/>
                <a:gd name="connsiteY45" fmla="*/ 14059 h 2501989"/>
                <a:gd name="connsiteX46" fmla="*/ 0 w 2663190"/>
                <a:gd name="connsiteY46" fmla="*/ 12154 h 2501989"/>
                <a:gd name="connsiteX0" fmla="*/ 2663190 w 2663190"/>
                <a:gd name="connsiteY0" fmla="*/ 2501989 h 2501989"/>
                <a:gd name="connsiteX1" fmla="*/ 2586990 w 2663190"/>
                <a:gd name="connsiteY1" fmla="*/ 2448649 h 2501989"/>
                <a:gd name="connsiteX2" fmla="*/ 2564130 w 2663190"/>
                <a:gd name="connsiteY2" fmla="*/ 2357209 h 2501989"/>
                <a:gd name="connsiteX3" fmla="*/ 2510790 w 2663190"/>
                <a:gd name="connsiteY3" fmla="*/ 2273389 h 2501989"/>
                <a:gd name="connsiteX4" fmla="*/ 2465070 w 2663190"/>
                <a:gd name="connsiteY4" fmla="*/ 2181949 h 2501989"/>
                <a:gd name="connsiteX5" fmla="*/ 2419350 w 2663190"/>
                <a:gd name="connsiteY5" fmla="*/ 2181949 h 2501989"/>
                <a:gd name="connsiteX6" fmla="*/ 2320290 w 2663190"/>
                <a:gd name="connsiteY6" fmla="*/ 2181949 h 2501989"/>
                <a:gd name="connsiteX7" fmla="*/ 2205990 w 2663190"/>
                <a:gd name="connsiteY7" fmla="*/ 2143849 h 2501989"/>
                <a:gd name="connsiteX8" fmla="*/ 2190750 w 2663190"/>
                <a:gd name="connsiteY8" fmla="*/ 2082889 h 2501989"/>
                <a:gd name="connsiteX9" fmla="*/ 2122170 w 2663190"/>
                <a:gd name="connsiteY9" fmla="*/ 2021929 h 2501989"/>
                <a:gd name="connsiteX10" fmla="*/ 2045970 w 2663190"/>
                <a:gd name="connsiteY10" fmla="*/ 1945729 h 2501989"/>
                <a:gd name="connsiteX11" fmla="*/ 1992630 w 2663190"/>
                <a:gd name="connsiteY11" fmla="*/ 1922869 h 2501989"/>
                <a:gd name="connsiteX12" fmla="*/ 2023110 w 2663190"/>
                <a:gd name="connsiteY12" fmla="*/ 1839049 h 2501989"/>
                <a:gd name="connsiteX13" fmla="*/ 2023110 w 2663190"/>
                <a:gd name="connsiteY13" fmla="*/ 1762849 h 2501989"/>
                <a:gd name="connsiteX14" fmla="*/ 2000250 w 2663190"/>
                <a:gd name="connsiteY14" fmla="*/ 1686649 h 2501989"/>
                <a:gd name="connsiteX15" fmla="*/ 1962150 w 2663190"/>
                <a:gd name="connsiteY15" fmla="*/ 1694269 h 2501989"/>
                <a:gd name="connsiteX16" fmla="*/ 1908810 w 2663190"/>
                <a:gd name="connsiteY16" fmla="*/ 1640929 h 2501989"/>
                <a:gd name="connsiteX17" fmla="*/ 1908810 w 2663190"/>
                <a:gd name="connsiteY17" fmla="*/ 1587589 h 2501989"/>
                <a:gd name="connsiteX18" fmla="*/ 1901190 w 2663190"/>
                <a:gd name="connsiteY18" fmla="*/ 1496149 h 2501989"/>
                <a:gd name="connsiteX19" fmla="*/ 1855470 w 2663190"/>
                <a:gd name="connsiteY19" fmla="*/ 1496149 h 2501989"/>
                <a:gd name="connsiteX20" fmla="*/ 1733550 w 2663190"/>
                <a:gd name="connsiteY20" fmla="*/ 1442809 h 2501989"/>
                <a:gd name="connsiteX21" fmla="*/ 1672590 w 2663190"/>
                <a:gd name="connsiteY21" fmla="*/ 1343749 h 2501989"/>
                <a:gd name="connsiteX22" fmla="*/ 1672590 w 2663190"/>
                <a:gd name="connsiteY22" fmla="*/ 1267549 h 2501989"/>
                <a:gd name="connsiteX23" fmla="*/ 1672590 w 2663190"/>
                <a:gd name="connsiteY23" fmla="*/ 1176109 h 2501989"/>
                <a:gd name="connsiteX24" fmla="*/ 1642110 w 2663190"/>
                <a:gd name="connsiteY24" fmla="*/ 1084669 h 2501989"/>
                <a:gd name="connsiteX25" fmla="*/ 1611630 w 2663190"/>
                <a:gd name="connsiteY25" fmla="*/ 985609 h 2501989"/>
                <a:gd name="connsiteX26" fmla="*/ 1573530 w 2663190"/>
                <a:gd name="connsiteY26" fmla="*/ 848449 h 2501989"/>
                <a:gd name="connsiteX27" fmla="*/ 1543050 w 2663190"/>
                <a:gd name="connsiteY27" fmla="*/ 734149 h 2501989"/>
                <a:gd name="connsiteX28" fmla="*/ 1497330 w 2663190"/>
                <a:gd name="connsiteY28" fmla="*/ 619849 h 2501989"/>
                <a:gd name="connsiteX29" fmla="*/ 1405890 w 2663190"/>
                <a:gd name="connsiteY29" fmla="*/ 513169 h 2501989"/>
                <a:gd name="connsiteX30" fmla="*/ 1314450 w 2663190"/>
                <a:gd name="connsiteY30" fmla="*/ 482689 h 2501989"/>
                <a:gd name="connsiteX31" fmla="*/ 1291590 w 2663190"/>
                <a:gd name="connsiteY31" fmla="*/ 421729 h 2501989"/>
                <a:gd name="connsiteX32" fmla="*/ 1238250 w 2663190"/>
                <a:gd name="connsiteY32" fmla="*/ 376009 h 2501989"/>
                <a:gd name="connsiteX33" fmla="*/ 1177290 w 2663190"/>
                <a:gd name="connsiteY33" fmla="*/ 330289 h 2501989"/>
                <a:gd name="connsiteX34" fmla="*/ 1116330 w 2663190"/>
                <a:gd name="connsiteY34" fmla="*/ 376009 h 2501989"/>
                <a:gd name="connsiteX35" fmla="*/ 1040130 w 2663190"/>
                <a:gd name="connsiteY35" fmla="*/ 353149 h 2501989"/>
                <a:gd name="connsiteX36" fmla="*/ 956310 w 2663190"/>
                <a:gd name="connsiteY36" fmla="*/ 353149 h 2501989"/>
                <a:gd name="connsiteX37" fmla="*/ 956310 w 2663190"/>
                <a:gd name="connsiteY37" fmla="*/ 254089 h 2501989"/>
                <a:gd name="connsiteX38" fmla="*/ 857250 w 2663190"/>
                <a:gd name="connsiteY38" fmla="*/ 238849 h 2501989"/>
                <a:gd name="connsiteX39" fmla="*/ 781050 w 2663190"/>
                <a:gd name="connsiteY39" fmla="*/ 162648 h 2501989"/>
                <a:gd name="connsiteX40" fmla="*/ 731520 w 2663190"/>
                <a:gd name="connsiteY40" fmla="*/ 246469 h 2501989"/>
                <a:gd name="connsiteX41" fmla="*/ 628650 w 2663190"/>
                <a:gd name="connsiteY41" fmla="*/ 210274 h 2501989"/>
                <a:gd name="connsiteX42" fmla="*/ 520065 w 2663190"/>
                <a:gd name="connsiteY42" fmla="*/ 156934 h 2501989"/>
                <a:gd name="connsiteX43" fmla="*/ 413385 w 2663190"/>
                <a:gd name="connsiteY43" fmla="*/ 61684 h 2501989"/>
                <a:gd name="connsiteX44" fmla="*/ 243840 w 2663190"/>
                <a:gd name="connsiteY44" fmla="*/ 14059 h 2501989"/>
                <a:gd name="connsiteX45" fmla="*/ 0 w 2663190"/>
                <a:gd name="connsiteY45" fmla="*/ 12154 h 2501989"/>
                <a:gd name="connsiteX0" fmla="*/ 2663190 w 2663190"/>
                <a:gd name="connsiteY0" fmla="*/ 2501989 h 2501989"/>
                <a:gd name="connsiteX1" fmla="*/ 2586990 w 2663190"/>
                <a:gd name="connsiteY1" fmla="*/ 2448649 h 2501989"/>
                <a:gd name="connsiteX2" fmla="*/ 2564130 w 2663190"/>
                <a:gd name="connsiteY2" fmla="*/ 2357209 h 2501989"/>
                <a:gd name="connsiteX3" fmla="*/ 2510790 w 2663190"/>
                <a:gd name="connsiteY3" fmla="*/ 2273389 h 2501989"/>
                <a:gd name="connsiteX4" fmla="*/ 2465070 w 2663190"/>
                <a:gd name="connsiteY4" fmla="*/ 2181949 h 2501989"/>
                <a:gd name="connsiteX5" fmla="*/ 2419350 w 2663190"/>
                <a:gd name="connsiteY5" fmla="*/ 2181949 h 2501989"/>
                <a:gd name="connsiteX6" fmla="*/ 2320290 w 2663190"/>
                <a:gd name="connsiteY6" fmla="*/ 2181949 h 2501989"/>
                <a:gd name="connsiteX7" fmla="*/ 2205990 w 2663190"/>
                <a:gd name="connsiteY7" fmla="*/ 2143849 h 2501989"/>
                <a:gd name="connsiteX8" fmla="*/ 2190750 w 2663190"/>
                <a:gd name="connsiteY8" fmla="*/ 2082889 h 2501989"/>
                <a:gd name="connsiteX9" fmla="*/ 2122170 w 2663190"/>
                <a:gd name="connsiteY9" fmla="*/ 2021929 h 2501989"/>
                <a:gd name="connsiteX10" fmla="*/ 2045970 w 2663190"/>
                <a:gd name="connsiteY10" fmla="*/ 1945729 h 2501989"/>
                <a:gd name="connsiteX11" fmla="*/ 1992630 w 2663190"/>
                <a:gd name="connsiteY11" fmla="*/ 1922869 h 2501989"/>
                <a:gd name="connsiteX12" fmla="*/ 2023110 w 2663190"/>
                <a:gd name="connsiteY12" fmla="*/ 1839049 h 2501989"/>
                <a:gd name="connsiteX13" fmla="*/ 2023110 w 2663190"/>
                <a:gd name="connsiteY13" fmla="*/ 1762849 h 2501989"/>
                <a:gd name="connsiteX14" fmla="*/ 2000250 w 2663190"/>
                <a:gd name="connsiteY14" fmla="*/ 1686649 h 2501989"/>
                <a:gd name="connsiteX15" fmla="*/ 1962150 w 2663190"/>
                <a:gd name="connsiteY15" fmla="*/ 1694269 h 2501989"/>
                <a:gd name="connsiteX16" fmla="*/ 1908810 w 2663190"/>
                <a:gd name="connsiteY16" fmla="*/ 1640929 h 2501989"/>
                <a:gd name="connsiteX17" fmla="*/ 1908810 w 2663190"/>
                <a:gd name="connsiteY17" fmla="*/ 1587589 h 2501989"/>
                <a:gd name="connsiteX18" fmla="*/ 1901190 w 2663190"/>
                <a:gd name="connsiteY18" fmla="*/ 1496149 h 2501989"/>
                <a:gd name="connsiteX19" fmla="*/ 1855470 w 2663190"/>
                <a:gd name="connsiteY19" fmla="*/ 1496149 h 2501989"/>
                <a:gd name="connsiteX20" fmla="*/ 1733550 w 2663190"/>
                <a:gd name="connsiteY20" fmla="*/ 1442809 h 2501989"/>
                <a:gd name="connsiteX21" fmla="*/ 1672590 w 2663190"/>
                <a:gd name="connsiteY21" fmla="*/ 1343749 h 2501989"/>
                <a:gd name="connsiteX22" fmla="*/ 1672590 w 2663190"/>
                <a:gd name="connsiteY22" fmla="*/ 1267549 h 2501989"/>
                <a:gd name="connsiteX23" fmla="*/ 1672590 w 2663190"/>
                <a:gd name="connsiteY23" fmla="*/ 1176109 h 2501989"/>
                <a:gd name="connsiteX24" fmla="*/ 1642110 w 2663190"/>
                <a:gd name="connsiteY24" fmla="*/ 1084669 h 2501989"/>
                <a:gd name="connsiteX25" fmla="*/ 1611630 w 2663190"/>
                <a:gd name="connsiteY25" fmla="*/ 985609 h 2501989"/>
                <a:gd name="connsiteX26" fmla="*/ 1573530 w 2663190"/>
                <a:gd name="connsiteY26" fmla="*/ 848449 h 2501989"/>
                <a:gd name="connsiteX27" fmla="*/ 1543050 w 2663190"/>
                <a:gd name="connsiteY27" fmla="*/ 734149 h 2501989"/>
                <a:gd name="connsiteX28" fmla="*/ 1497330 w 2663190"/>
                <a:gd name="connsiteY28" fmla="*/ 619849 h 2501989"/>
                <a:gd name="connsiteX29" fmla="*/ 1405890 w 2663190"/>
                <a:gd name="connsiteY29" fmla="*/ 513169 h 2501989"/>
                <a:gd name="connsiteX30" fmla="*/ 1314450 w 2663190"/>
                <a:gd name="connsiteY30" fmla="*/ 482689 h 2501989"/>
                <a:gd name="connsiteX31" fmla="*/ 1291590 w 2663190"/>
                <a:gd name="connsiteY31" fmla="*/ 421729 h 2501989"/>
                <a:gd name="connsiteX32" fmla="*/ 1238250 w 2663190"/>
                <a:gd name="connsiteY32" fmla="*/ 376009 h 2501989"/>
                <a:gd name="connsiteX33" fmla="*/ 1177290 w 2663190"/>
                <a:gd name="connsiteY33" fmla="*/ 330289 h 2501989"/>
                <a:gd name="connsiteX34" fmla="*/ 1116330 w 2663190"/>
                <a:gd name="connsiteY34" fmla="*/ 376009 h 2501989"/>
                <a:gd name="connsiteX35" fmla="*/ 1040130 w 2663190"/>
                <a:gd name="connsiteY35" fmla="*/ 353149 h 2501989"/>
                <a:gd name="connsiteX36" fmla="*/ 956310 w 2663190"/>
                <a:gd name="connsiteY36" fmla="*/ 353149 h 2501989"/>
                <a:gd name="connsiteX37" fmla="*/ 956310 w 2663190"/>
                <a:gd name="connsiteY37" fmla="*/ 254089 h 2501989"/>
                <a:gd name="connsiteX38" fmla="*/ 857250 w 2663190"/>
                <a:gd name="connsiteY38" fmla="*/ 238849 h 2501989"/>
                <a:gd name="connsiteX39" fmla="*/ 731520 w 2663190"/>
                <a:gd name="connsiteY39" fmla="*/ 246469 h 2501989"/>
                <a:gd name="connsiteX40" fmla="*/ 628650 w 2663190"/>
                <a:gd name="connsiteY40" fmla="*/ 210274 h 2501989"/>
                <a:gd name="connsiteX41" fmla="*/ 520065 w 2663190"/>
                <a:gd name="connsiteY41" fmla="*/ 156934 h 2501989"/>
                <a:gd name="connsiteX42" fmla="*/ 413385 w 2663190"/>
                <a:gd name="connsiteY42" fmla="*/ 61684 h 2501989"/>
                <a:gd name="connsiteX43" fmla="*/ 243840 w 2663190"/>
                <a:gd name="connsiteY43" fmla="*/ 14059 h 2501989"/>
                <a:gd name="connsiteX44" fmla="*/ 0 w 2663190"/>
                <a:gd name="connsiteY44" fmla="*/ 12154 h 2501989"/>
                <a:gd name="connsiteX0" fmla="*/ 2663190 w 2663190"/>
                <a:gd name="connsiteY0" fmla="*/ 2489835 h 2489835"/>
                <a:gd name="connsiteX1" fmla="*/ 2586990 w 2663190"/>
                <a:gd name="connsiteY1" fmla="*/ 2436495 h 2489835"/>
                <a:gd name="connsiteX2" fmla="*/ 2564130 w 2663190"/>
                <a:gd name="connsiteY2" fmla="*/ 2345055 h 2489835"/>
                <a:gd name="connsiteX3" fmla="*/ 2510790 w 2663190"/>
                <a:gd name="connsiteY3" fmla="*/ 2261235 h 2489835"/>
                <a:gd name="connsiteX4" fmla="*/ 2465070 w 2663190"/>
                <a:gd name="connsiteY4" fmla="*/ 2169795 h 2489835"/>
                <a:gd name="connsiteX5" fmla="*/ 2419350 w 2663190"/>
                <a:gd name="connsiteY5" fmla="*/ 2169795 h 2489835"/>
                <a:gd name="connsiteX6" fmla="*/ 2320290 w 2663190"/>
                <a:gd name="connsiteY6" fmla="*/ 2169795 h 2489835"/>
                <a:gd name="connsiteX7" fmla="*/ 2205990 w 2663190"/>
                <a:gd name="connsiteY7" fmla="*/ 2131695 h 2489835"/>
                <a:gd name="connsiteX8" fmla="*/ 2190750 w 2663190"/>
                <a:gd name="connsiteY8" fmla="*/ 2070735 h 2489835"/>
                <a:gd name="connsiteX9" fmla="*/ 2122170 w 2663190"/>
                <a:gd name="connsiteY9" fmla="*/ 2009775 h 2489835"/>
                <a:gd name="connsiteX10" fmla="*/ 2045970 w 2663190"/>
                <a:gd name="connsiteY10" fmla="*/ 1933575 h 2489835"/>
                <a:gd name="connsiteX11" fmla="*/ 1992630 w 2663190"/>
                <a:gd name="connsiteY11" fmla="*/ 1910715 h 2489835"/>
                <a:gd name="connsiteX12" fmla="*/ 2023110 w 2663190"/>
                <a:gd name="connsiteY12" fmla="*/ 1826895 h 2489835"/>
                <a:gd name="connsiteX13" fmla="*/ 2023110 w 2663190"/>
                <a:gd name="connsiteY13" fmla="*/ 1750695 h 2489835"/>
                <a:gd name="connsiteX14" fmla="*/ 2000250 w 2663190"/>
                <a:gd name="connsiteY14" fmla="*/ 1674495 h 2489835"/>
                <a:gd name="connsiteX15" fmla="*/ 1962150 w 2663190"/>
                <a:gd name="connsiteY15" fmla="*/ 1682115 h 2489835"/>
                <a:gd name="connsiteX16" fmla="*/ 1908810 w 2663190"/>
                <a:gd name="connsiteY16" fmla="*/ 1628775 h 2489835"/>
                <a:gd name="connsiteX17" fmla="*/ 1908810 w 2663190"/>
                <a:gd name="connsiteY17" fmla="*/ 1575435 h 2489835"/>
                <a:gd name="connsiteX18" fmla="*/ 1901190 w 2663190"/>
                <a:gd name="connsiteY18" fmla="*/ 1483995 h 2489835"/>
                <a:gd name="connsiteX19" fmla="*/ 1855470 w 2663190"/>
                <a:gd name="connsiteY19" fmla="*/ 1483995 h 2489835"/>
                <a:gd name="connsiteX20" fmla="*/ 1733550 w 2663190"/>
                <a:gd name="connsiteY20" fmla="*/ 1430655 h 2489835"/>
                <a:gd name="connsiteX21" fmla="*/ 1672590 w 2663190"/>
                <a:gd name="connsiteY21" fmla="*/ 1331595 h 2489835"/>
                <a:gd name="connsiteX22" fmla="*/ 1672590 w 2663190"/>
                <a:gd name="connsiteY22" fmla="*/ 1255395 h 2489835"/>
                <a:gd name="connsiteX23" fmla="*/ 1672590 w 2663190"/>
                <a:gd name="connsiteY23" fmla="*/ 1163955 h 2489835"/>
                <a:gd name="connsiteX24" fmla="*/ 1642110 w 2663190"/>
                <a:gd name="connsiteY24" fmla="*/ 1072515 h 2489835"/>
                <a:gd name="connsiteX25" fmla="*/ 1611630 w 2663190"/>
                <a:gd name="connsiteY25" fmla="*/ 973455 h 2489835"/>
                <a:gd name="connsiteX26" fmla="*/ 1573530 w 2663190"/>
                <a:gd name="connsiteY26" fmla="*/ 836295 h 2489835"/>
                <a:gd name="connsiteX27" fmla="*/ 1543050 w 2663190"/>
                <a:gd name="connsiteY27" fmla="*/ 721995 h 2489835"/>
                <a:gd name="connsiteX28" fmla="*/ 1497330 w 2663190"/>
                <a:gd name="connsiteY28" fmla="*/ 607695 h 2489835"/>
                <a:gd name="connsiteX29" fmla="*/ 1405890 w 2663190"/>
                <a:gd name="connsiteY29" fmla="*/ 501015 h 2489835"/>
                <a:gd name="connsiteX30" fmla="*/ 1314450 w 2663190"/>
                <a:gd name="connsiteY30" fmla="*/ 470535 h 2489835"/>
                <a:gd name="connsiteX31" fmla="*/ 1291590 w 2663190"/>
                <a:gd name="connsiteY31" fmla="*/ 409575 h 2489835"/>
                <a:gd name="connsiteX32" fmla="*/ 1238250 w 2663190"/>
                <a:gd name="connsiteY32" fmla="*/ 363855 h 2489835"/>
                <a:gd name="connsiteX33" fmla="*/ 1177290 w 2663190"/>
                <a:gd name="connsiteY33" fmla="*/ 318135 h 2489835"/>
                <a:gd name="connsiteX34" fmla="*/ 1116330 w 2663190"/>
                <a:gd name="connsiteY34" fmla="*/ 363855 h 2489835"/>
                <a:gd name="connsiteX35" fmla="*/ 1040130 w 2663190"/>
                <a:gd name="connsiteY35" fmla="*/ 340995 h 2489835"/>
                <a:gd name="connsiteX36" fmla="*/ 956310 w 2663190"/>
                <a:gd name="connsiteY36" fmla="*/ 340995 h 2489835"/>
                <a:gd name="connsiteX37" fmla="*/ 956310 w 2663190"/>
                <a:gd name="connsiteY37" fmla="*/ 241935 h 2489835"/>
                <a:gd name="connsiteX38" fmla="*/ 857250 w 2663190"/>
                <a:gd name="connsiteY38" fmla="*/ 226695 h 2489835"/>
                <a:gd name="connsiteX39" fmla="*/ 731520 w 2663190"/>
                <a:gd name="connsiteY39" fmla="*/ 234315 h 2489835"/>
                <a:gd name="connsiteX40" fmla="*/ 628650 w 2663190"/>
                <a:gd name="connsiteY40" fmla="*/ 198120 h 2489835"/>
                <a:gd name="connsiteX41" fmla="*/ 520065 w 2663190"/>
                <a:gd name="connsiteY41" fmla="*/ 144780 h 2489835"/>
                <a:gd name="connsiteX42" fmla="*/ 413385 w 2663190"/>
                <a:gd name="connsiteY42" fmla="*/ 49530 h 2489835"/>
                <a:gd name="connsiteX43" fmla="*/ 215265 w 2663190"/>
                <a:gd name="connsiteY43" fmla="*/ 59055 h 2489835"/>
                <a:gd name="connsiteX44" fmla="*/ 0 w 2663190"/>
                <a:gd name="connsiteY44" fmla="*/ 0 h 2489835"/>
                <a:gd name="connsiteX0" fmla="*/ 2663190 w 2663190"/>
                <a:gd name="connsiteY0" fmla="*/ 2489835 h 2489835"/>
                <a:gd name="connsiteX1" fmla="*/ 2586990 w 2663190"/>
                <a:gd name="connsiteY1" fmla="*/ 2436495 h 2489835"/>
                <a:gd name="connsiteX2" fmla="*/ 2564130 w 2663190"/>
                <a:gd name="connsiteY2" fmla="*/ 2345055 h 2489835"/>
                <a:gd name="connsiteX3" fmla="*/ 2510790 w 2663190"/>
                <a:gd name="connsiteY3" fmla="*/ 2261235 h 2489835"/>
                <a:gd name="connsiteX4" fmla="*/ 2465070 w 2663190"/>
                <a:gd name="connsiteY4" fmla="*/ 2169795 h 2489835"/>
                <a:gd name="connsiteX5" fmla="*/ 2419350 w 2663190"/>
                <a:gd name="connsiteY5" fmla="*/ 2169795 h 2489835"/>
                <a:gd name="connsiteX6" fmla="*/ 2320290 w 2663190"/>
                <a:gd name="connsiteY6" fmla="*/ 2169795 h 2489835"/>
                <a:gd name="connsiteX7" fmla="*/ 2205990 w 2663190"/>
                <a:gd name="connsiteY7" fmla="*/ 2131695 h 2489835"/>
                <a:gd name="connsiteX8" fmla="*/ 2190750 w 2663190"/>
                <a:gd name="connsiteY8" fmla="*/ 2070735 h 2489835"/>
                <a:gd name="connsiteX9" fmla="*/ 2122170 w 2663190"/>
                <a:gd name="connsiteY9" fmla="*/ 2009775 h 2489835"/>
                <a:gd name="connsiteX10" fmla="*/ 2045970 w 2663190"/>
                <a:gd name="connsiteY10" fmla="*/ 1933575 h 2489835"/>
                <a:gd name="connsiteX11" fmla="*/ 1992630 w 2663190"/>
                <a:gd name="connsiteY11" fmla="*/ 1910715 h 2489835"/>
                <a:gd name="connsiteX12" fmla="*/ 2023110 w 2663190"/>
                <a:gd name="connsiteY12" fmla="*/ 1826895 h 2489835"/>
                <a:gd name="connsiteX13" fmla="*/ 2023110 w 2663190"/>
                <a:gd name="connsiteY13" fmla="*/ 1750695 h 2489835"/>
                <a:gd name="connsiteX14" fmla="*/ 2000250 w 2663190"/>
                <a:gd name="connsiteY14" fmla="*/ 1674495 h 2489835"/>
                <a:gd name="connsiteX15" fmla="*/ 1962150 w 2663190"/>
                <a:gd name="connsiteY15" fmla="*/ 1682115 h 2489835"/>
                <a:gd name="connsiteX16" fmla="*/ 1908810 w 2663190"/>
                <a:gd name="connsiteY16" fmla="*/ 1628775 h 2489835"/>
                <a:gd name="connsiteX17" fmla="*/ 1908810 w 2663190"/>
                <a:gd name="connsiteY17" fmla="*/ 1575435 h 2489835"/>
                <a:gd name="connsiteX18" fmla="*/ 1901190 w 2663190"/>
                <a:gd name="connsiteY18" fmla="*/ 1483995 h 2489835"/>
                <a:gd name="connsiteX19" fmla="*/ 1855470 w 2663190"/>
                <a:gd name="connsiteY19" fmla="*/ 1483995 h 2489835"/>
                <a:gd name="connsiteX20" fmla="*/ 1733550 w 2663190"/>
                <a:gd name="connsiteY20" fmla="*/ 1430655 h 2489835"/>
                <a:gd name="connsiteX21" fmla="*/ 1672590 w 2663190"/>
                <a:gd name="connsiteY21" fmla="*/ 1331595 h 2489835"/>
                <a:gd name="connsiteX22" fmla="*/ 1672590 w 2663190"/>
                <a:gd name="connsiteY22" fmla="*/ 1255395 h 2489835"/>
                <a:gd name="connsiteX23" fmla="*/ 1672590 w 2663190"/>
                <a:gd name="connsiteY23" fmla="*/ 1163955 h 2489835"/>
                <a:gd name="connsiteX24" fmla="*/ 1642110 w 2663190"/>
                <a:gd name="connsiteY24" fmla="*/ 1072515 h 2489835"/>
                <a:gd name="connsiteX25" fmla="*/ 1611630 w 2663190"/>
                <a:gd name="connsiteY25" fmla="*/ 973455 h 2489835"/>
                <a:gd name="connsiteX26" fmla="*/ 1573530 w 2663190"/>
                <a:gd name="connsiteY26" fmla="*/ 836295 h 2489835"/>
                <a:gd name="connsiteX27" fmla="*/ 1543050 w 2663190"/>
                <a:gd name="connsiteY27" fmla="*/ 721995 h 2489835"/>
                <a:gd name="connsiteX28" fmla="*/ 1497330 w 2663190"/>
                <a:gd name="connsiteY28" fmla="*/ 607695 h 2489835"/>
                <a:gd name="connsiteX29" fmla="*/ 1405890 w 2663190"/>
                <a:gd name="connsiteY29" fmla="*/ 501015 h 2489835"/>
                <a:gd name="connsiteX30" fmla="*/ 1314450 w 2663190"/>
                <a:gd name="connsiteY30" fmla="*/ 470535 h 2489835"/>
                <a:gd name="connsiteX31" fmla="*/ 1291590 w 2663190"/>
                <a:gd name="connsiteY31" fmla="*/ 409575 h 2489835"/>
                <a:gd name="connsiteX32" fmla="*/ 1238250 w 2663190"/>
                <a:gd name="connsiteY32" fmla="*/ 363855 h 2489835"/>
                <a:gd name="connsiteX33" fmla="*/ 1177290 w 2663190"/>
                <a:gd name="connsiteY33" fmla="*/ 318135 h 2489835"/>
                <a:gd name="connsiteX34" fmla="*/ 1116330 w 2663190"/>
                <a:gd name="connsiteY34" fmla="*/ 363855 h 2489835"/>
                <a:gd name="connsiteX35" fmla="*/ 1040130 w 2663190"/>
                <a:gd name="connsiteY35" fmla="*/ 340995 h 2489835"/>
                <a:gd name="connsiteX36" fmla="*/ 956310 w 2663190"/>
                <a:gd name="connsiteY36" fmla="*/ 340995 h 2489835"/>
                <a:gd name="connsiteX37" fmla="*/ 956310 w 2663190"/>
                <a:gd name="connsiteY37" fmla="*/ 241935 h 2489835"/>
                <a:gd name="connsiteX38" fmla="*/ 857250 w 2663190"/>
                <a:gd name="connsiteY38" fmla="*/ 226695 h 2489835"/>
                <a:gd name="connsiteX39" fmla="*/ 731520 w 2663190"/>
                <a:gd name="connsiteY39" fmla="*/ 234315 h 2489835"/>
                <a:gd name="connsiteX40" fmla="*/ 628650 w 2663190"/>
                <a:gd name="connsiteY40" fmla="*/ 198120 h 2489835"/>
                <a:gd name="connsiteX41" fmla="*/ 520065 w 2663190"/>
                <a:gd name="connsiteY41" fmla="*/ 144780 h 2489835"/>
                <a:gd name="connsiteX42" fmla="*/ 384810 w 2663190"/>
                <a:gd name="connsiteY42" fmla="*/ 87630 h 2489835"/>
                <a:gd name="connsiteX43" fmla="*/ 215265 w 2663190"/>
                <a:gd name="connsiteY43" fmla="*/ 59055 h 2489835"/>
                <a:gd name="connsiteX44" fmla="*/ 0 w 2663190"/>
                <a:gd name="connsiteY44" fmla="*/ 0 h 2489835"/>
                <a:gd name="connsiteX0" fmla="*/ 2644140 w 2644140"/>
                <a:gd name="connsiteY0" fmla="*/ 2556510 h 2556510"/>
                <a:gd name="connsiteX1" fmla="*/ 2567940 w 2644140"/>
                <a:gd name="connsiteY1" fmla="*/ 2503170 h 2556510"/>
                <a:gd name="connsiteX2" fmla="*/ 2545080 w 2644140"/>
                <a:gd name="connsiteY2" fmla="*/ 2411730 h 2556510"/>
                <a:gd name="connsiteX3" fmla="*/ 2491740 w 2644140"/>
                <a:gd name="connsiteY3" fmla="*/ 2327910 h 2556510"/>
                <a:gd name="connsiteX4" fmla="*/ 2446020 w 2644140"/>
                <a:gd name="connsiteY4" fmla="*/ 2236470 h 2556510"/>
                <a:gd name="connsiteX5" fmla="*/ 2400300 w 2644140"/>
                <a:gd name="connsiteY5" fmla="*/ 2236470 h 2556510"/>
                <a:gd name="connsiteX6" fmla="*/ 2301240 w 2644140"/>
                <a:gd name="connsiteY6" fmla="*/ 2236470 h 2556510"/>
                <a:gd name="connsiteX7" fmla="*/ 2186940 w 2644140"/>
                <a:gd name="connsiteY7" fmla="*/ 2198370 h 2556510"/>
                <a:gd name="connsiteX8" fmla="*/ 2171700 w 2644140"/>
                <a:gd name="connsiteY8" fmla="*/ 2137410 h 2556510"/>
                <a:gd name="connsiteX9" fmla="*/ 2103120 w 2644140"/>
                <a:gd name="connsiteY9" fmla="*/ 2076450 h 2556510"/>
                <a:gd name="connsiteX10" fmla="*/ 2026920 w 2644140"/>
                <a:gd name="connsiteY10" fmla="*/ 2000250 h 2556510"/>
                <a:gd name="connsiteX11" fmla="*/ 1973580 w 2644140"/>
                <a:gd name="connsiteY11" fmla="*/ 1977390 h 2556510"/>
                <a:gd name="connsiteX12" fmla="*/ 2004060 w 2644140"/>
                <a:gd name="connsiteY12" fmla="*/ 1893570 h 2556510"/>
                <a:gd name="connsiteX13" fmla="*/ 2004060 w 2644140"/>
                <a:gd name="connsiteY13" fmla="*/ 1817370 h 2556510"/>
                <a:gd name="connsiteX14" fmla="*/ 1981200 w 2644140"/>
                <a:gd name="connsiteY14" fmla="*/ 1741170 h 2556510"/>
                <a:gd name="connsiteX15" fmla="*/ 1943100 w 2644140"/>
                <a:gd name="connsiteY15" fmla="*/ 1748790 h 2556510"/>
                <a:gd name="connsiteX16" fmla="*/ 1889760 w 2644140"/>
                <a:gd name="connsiteY16" fmla="*/ 1695450 h 2556510"/>
                <a:gd name="connsiteX17" fmla="*/ 1889760 w 2644140"/>
                <a:gd name="connsiteY17" fmla="*/ 1642110 h 2556510"/>
                <a:gd name="connsiteX18" fmla="*/ 1882140 w 2644140"/>
                <a:gd name="connsiteY18" fmla="*/ 1550670 h 2556510"/>
                <a:gd name="connsiteX19" fmla="*/ 1836420 w 2644140"/>
                <a:gd name="connsiteY19" fmla="*/ 1550670 h 2556510"/>
                <a:gd name="connsiteX20" fmla="*/ 1714500 w 2644140"/>
                <a:gd name="connsiteY20" fmla="*/ 1497330 h 2556510"/>
                <a:gd name="connsiteX21" fmla="*/ 1653540 w 2644140"/>
                <a:gd name="connsiteY21" fmla="*/ 1398270 h 2556510"/>
                <a:gd name="connsiteX22" fmla="*/ 1653540 w 2644140"/>
                <a:gd name="connsiteY22" fmla="*/ 1322070 h 2556510"/>
                <a:gd name="connsiteX23" fmla="*/ 1653540 w 2644140"/>
                <a:gd name="connsiteY23" fmla="*/ 1230630 h 2556510"/>
                <a:gd name="connsiteX24" fmla="*/ 1623060 w 2644140"/>
                <a:gd name="connsiteY24" fmla="*/ 1139190 h 2556510"/>
                <a:gd name="connsiteX25" fmla="*/ 1592580 w 2644140"/>
                <a:gd name="connsiteY25" fmla="*/ 1040130 h 2556510"/>
                <a:gd name="connsiteX26" fmla="*/ 1554480 w 2644140"/>
                <a:gd name="connsiteY26" fmla="*/ 902970 h 2556510"/>
                <a:gd name="connsiteX27" fmla="*/ 1524000 w 2644140"/>
                <a:gd name="connsiteY27" fmla="*/ 788670 h 2556510"/>
                <a:gd name="connsiteX28" fmla="*/ 1478280 w 2644140"/>
                <a:gd name="connsiteY28" fmla="*/ 674370 h 2556510"/>
                <a:gd name="connsiteX29" fmla="*/ 1386840 w 2644140"/>
                <a:gd name="connsiteY29" fmla="*/ 567690 h 2556510"/>
                <a:gd name="connsiteX30" fmla="*/ 1295400 w 2644140"/>
                <a:gd name="connsiteY30" fmla="*/ 537210 h 2556510"/>
                <a:gd name="connsiteX31" fmla="*/ 1272540 w 2644140"/>
                <a:gd name="connsiteY31" fmla="*/ 476250 h 2556510"/>
                <a:gd name="connsiteX32" fmla="*/ 1219200 w 2644140"/>
                <a:gd name="connsiteY32" fmla="*/ 430530 h 2556510"/>
                <a:gd name="connsiteX33" fmla="*/ 1158240 w 2644140"/>
                <a:gd name="connsiteY33" fmla="*/ 384810 h 2556510"/>
                <a:gd name="connsiteX34" fmla="*/ 1097280 w 2644140"/>
                <a:gd name="connsiteY34" fmla="*/ 430530 h 2556510"/>
                <a:gd name="connsiteX35" fmla="*/ 1021080 w 2644140"/>
                <a:gd name="connsiteY35" fmla="*/ 407670 h 2556510"/>
                <a:gd name="connsiteX36" fmla="*/ 937260 w 2644140"/>
                <a:gd name="connsiteY36" fmla="*/ 407670 h 2556510"/>
                <a:gd name="connsiteX37" fmla="*/ 937260 w 2644140"/>
                <a:gd name="connsiteY37" fmla="*/ 308610 h 2556510"/>
                <a:gd name="connsiteX38" fmla="*/ 838200 w 2644140"/>
                <a:gd name="connsiteY38" fmla="*/ 293370 h 2556510"/>
                <a:gd name="connsiteX39" fmla="*/ 712470 w 2644140"/>
                <a:gd name="connsiteY39" fmla="*/ 300990 h 2556510"/>
                <a:gd name="connsiteX40" fmla="*/ 609600 w 2644140"/>
                <a:gd name="connsiteY40" fmla="*/ 264795 h 2556510"/>
                <a:gd name="connsiteX41" fmla="*/ 501015 w 2644140"/>
                <a:gd name="connsiteY41" fmla="*/ 211455 h 2556510"/>
                <a:gd name="connsiteX42" fmla="*/ 365760 w 2644140"/>
                <a:gd name="connsiteY42" fmla="*/ 154305 h 2556510"/>
                <a:gd name="connsiteX43" fmla="*/ 196215 w 2644140"/>
                <a:gd name="connsiteY43" fmla="*/ 125730 h 2556510"/>
                <a:gd name="connsiteX44" fmla="*/ 0 w 2644140"/>
                <a:gd name="connsiteY44" fmla="*/ 0 h 2556510"/>
                <a:gd name="connsiteX0" fmla="*/ 2644140 w 2644140"/>
                <a:gd name="connsiteY0" fmla="*/ 2556510 h 2556510"/>
                <a:gd name="connsiteX1" fmla="*/ 2567940 w 2644140"/>
                <a:gd name="connsiteY1" fmla="*/ 2503170 h 2556510"/>
                <a:gd name="connsiteX2" fmla="*/ 2545080 w 2644140"/>
                <a:gd name="connsiteY2" fmla="*/ 2411730 h 2556510"/>
                <a:gd name="connsiteX3" fmla="*/ 2491740 w 2644140"/>
                <a:gd name="connsiteY3" fmla="*/ 2327910 h 2556510"/>
                <a:gd name="connsiteX4" fmla="*/ 2446020 w 2644140"/>
                <a:gd name="connsiteY4" fmla="*/ 2236470 h 2556510"/>
                <a:gd name="connsiteX5" fmla="*/ 2400300 w 2644140"/>
                <a:gd name="connsiteY5" fmla="*/ 2236470 h 2556510"/>
                <a:gd name="connsiteX6" fmla="*/ 2301240 w 2644140"/>
                <a:gd name="connsiteY6" fmla="*/ 2236470 h 2556510"/>
                <a:gd name="connsiteX7" fmla="*/ 2186940 w 2644140"/>
                <a:gd name="connsiteY7" fmla="*/ 2198370 h 2556510"/>
                <a:gd name="connsiteX8" fmla="*/ 2171700 w 2644140"/>
                <a:gd name="connsiteY8" fmla="*/ 2137410 h 2556510"/>
                <a:gd name="connsiteX9" fmla="*/ 2103120 w 2644140"/>
                <a:gd name="connsiteY9" fmla="*/ 2076450 h 2556510"/>
                <a:gd name="connsiteX10" fmla="*/ 2026920 w 2644140"/>
                <a:gd name="connsiteY10" fmla="*/ 2000250 h 2556510"/>
                <a:gd name="connsiteX11" fmla="*/ 1973580 w 2644140"/>
                <a:gd name="connsiteY11" fmla="*/ 1977390 h 2556510"/>
                <a:gd name="connsiteX12" fmla="*/ 2004060 w 2644140"/>
                <a:gd name="connsiteY12" fmla="*/ 1893570 h 2556510"/>
                <a:gd name="connsiteX13" fmla="*/ 2004060 w 2644140"/>
                <a:gd name="connsiteY13" fmla="*/ 1817370 h 2556510"/>
                <a:gd name="connsiteX14" fmla="*/ 1981200 w 2644140"/>
                <a:gd name="connsiteY14" fmla="*/ 1741170 h 2556510"/>
                <a:gd name="connsiteX15" fmla="*/ 1943100 w 2644140"/>
                <a:gd name="connsiteY15" fmla="*/ 1748790 h 2556510"/>
                <a:gd name="connsiteX16" fmla="*/ 1889760 w 2644140"/>
                <a:gd name="connsiteY16" fmla="*/ 1695450 h 2556510"/>
                <a:gd name="connsiteX17" fmla="*/ 1889760 w 2644140"/>
                <a:gd name="connsiteY17" fmla="*/ 1642110 h 2556510"/>
                <a:gd name="connsiteX18" fmla="*/ 1882140 w 2644140"/>
                <a:gd name="connsiteY18" fmla="*/ 1550670 h 2556510"/>
                <a:gd name="connsiteX19" fmla="*/ 1836420 w 2644140"/>
                <a:gd name="connsiteY19" fmla="*/ 1550670 h 2556510"/>
                <a:gd name="connsiteX20" fmla="*/ 1714500 w 2644140"/>
                <a:gd name="connsiteY20" fmla="*/ 1497330 h 2556510"/>
                <a:gd name="connsiteX21" fmla="*/ 1653540 w 2644140"/>
                <a:gd name="connsiteY21" fmla="*/ 1398270 h 2556510"/>
                <a:gd name="connsiteX22" fmla="*/ 1653540 w 2644140"/>
                <a:gd name="connsiteY22" fmla="*/ 1322070 h 2556510"/>
                <a:gd name="connsiteX23" fmla="*/ 1653540 w 2644140"/>
                <a:gd name="connsiteY23" fmla="*/ 1230630 h 2556510"/>
                <a:gd name="connsiteX24" fmla="*/ 1623060 w 2644140"/>
                <a:gd name="connsiteY24" fmla="*/ 1139190 h 2556510"/>
                <a:gd name="connsiteX25" fmla="*/ 1592580 w 2644140"/>
                <a:gd name="connsiteY25" fmla="*/ 1040130 h 2556510"/>
                <a:gd name="connsiteX26" fmla="*/ 1554480 w 2644140"/>
                <a:gd name="connsiteY26" fmla="*/ 902970 h 2556510"/>
                <a:gd name="connsiteX27" fmla="*/ 1524000 w 2644140"/>
                <a:gd name="connsiteY27" fmla="*/ 788670 h 2556510"/>
                <a:gd name="connsiteX28" fmla="*/ 1478280 w 2644140"/>
                <a:gd name="connsiteY28" fmla="*/ 674370 h 2556510"/>
                <a:gd name="connsiteX29" fmla="*/ 1386840 w 2644140"/>
                <a:gd name="connsiteY29" fmla="*/ 567690 h 2556510"/>
                <a:gd name="connsiteX30" fmla="*/ 1295400 w 2644140"/>
                <a:gd name="connsiteY30" fmla="*/ 537210 h 2556510"/>
                <a:gd name="connsiteX31" fmla="*/ 1272540 w 2644140"/>
                <a:gd name="connsiteY31" fmla="*/ 476250 h 2556510"/>
                <a:gd name="connsiteX32" fmla="*/ 1219200 w 2644140"/>
                <a:gd name="connsiteY32" fmla="*/ 430530 h 2556510"/>
                <a:gd name="connsiteX33" fmla="*/ 1158240 w 2644140"/>
                <a:gd name="connsiteY33" fmla="*/ 384810 h 2556510"/>
                <a:gd name="connsiteX34" fmla="*/ 1097280 w 2644140"/>
                <a:gd name="connsiteY34" fmla="*/ 430530 h 2556510"/>
                <a:gd name="connsiteX35" fmla="*/ 1021080 w 2644140"/>
                <a:gd name="connsiteY35" fmla="*/ 407670 h 2556510"/>
                <a:gd name="connsiteX36" fmla="*/ 937260 w 2644140"/>
                <a:gd name="connsiteY36" fmla="*/ 407670 h 2556510"/>
                <a:gd name="connsiteX37" fmla="*/ 937260 w 2644140"/>
                <a:gd name="connsiteY37" fmla="*/ 308610 h 2556510"/>
                <a:gd name="connsiteX38" fmla="*/ 838200 w 2644140"/>
                <a:gd name="connsiteY38" fmla="*/ 293370 h 2556510"/>
                <a:gd name="connsiteX39" fmla="*/ 712470 w 2644140"/>
                <a:gd name="connsiteY39" fmla="*/ 300990 h 2556510"/>
                <a:gd name="connsiteX40" fmla="*/ 609600 w 2644140"/>
                <a:gd name="connsiteY40" fmla="*/ 264795 h 2556510"/>
                <a:gd name="connsiteX41" fmla="*/ 501015 w 2644140"/>
                <a:gd name="connsiteY41" fmla="*/ 211455 h 2556510"/>
                <a:gd name="connsiteX42" fmla="*/ 365760 w 2644140"/>
                <a:gd name="connsiteY42" fmla="*/ 154305 h 2556510"/>
                <a:gd name="connsiteX43" fmla="*/ 196215 w 2644140"/>
                <a:gd name="connsiteY43" fmla="*/ 97155 h 2556510"/>
                <a:gd name="connsiteX44" fmla="*/ 0 w 2644140"/>
                <a:gd name="connsiteY44" fmla="*/ 0 h 2556510"/>
                <a:gd name="connsiteX0" fmla="*/ 2713990 w 2713990"/>
                <a:gd name="connsiteY0" fmla="*/ 2423160 h 2503201"/>
                <a:gd name="connsiteX1" fmla="*/ 2567940 w 2713990"/>
                <a:gd name="connsiteY1" fmla="*/ 2503170 h 2503201"/>
                <a:gd name="connsiteX2" fmla="*/ 2545080 w 2713990"/>
                <a:gd name="connsiteY2" fmla="*/ 2411730 h 2503201"/>
                <a:gd name="connsiteX3" fmla="*/ 2491740 w 2713990"/>
                <a:gd name="connsiteY3" fmla="*/ 2327910 h 2503201"/>
                <a:gd name="connsiteX4" fmla="*/ 2446020 w 2713990"/>
                <a:gd name="connsiteY4" fmla="*/ 2236470 h 2503201"/>
                <a:gd name="connsiteX5" fmla="*/ 2400300 w 2713990"/>
                <a:gd name="connsiteY5" fmla="*/ 2236470 h 2503201"/>
                <a:gd name="connsiteX6" fmla="*/ 2301240 w 2713990"/>
                <a:gd name="connsiteY6" fmla="*/ 2236470 h 2503201"/>
                <a:gd name="connsiteX7" fmla="*/ 2186940 w 2713990"/>
                <a:gd name="connsiteY7" fmla="*/ 2198370 h 2503201"/>
                <a:gd name="connsiteX8" fmla="*/ 2171700 w 2713990"/>
                <a:gd name="connsiteY8" fmla="*/ 2137410 h 2503201"/>
                <a:gd name="connsiteX9" fmla="*/ 2103120 w 2713990"/>
                <a:gd name="connsiteY9" fmla="*/ 2076450 h 2503201"/>
                <a:gd name="connsiteX10" fmla="*/ 2026920 w 2713990"/>
                <a:gd name="connsiteY10" fmla="*/ 2000250 h 2503201"/>
                <a:gd name="connsiteX11" fmla="*/ 1973580 w 2713990"/>
                <a:gd name="connsiteY11" fmla="*/ 1977390 h 2503201"/>
                <a:gd name="connsiteX12" fmla="*/ 2004060 w 2713990"/>
                <a:gd name="connsiteY12" fmla="*/ 1893570 h 2503201"/>
                <a:gd name="connsiteX13" fmla="*/ 2004060 w 2713990"/>
                <a:gd name="connsiteY13" fmla="*/ 1817370 h 2503201"/>
                <a:gd name="connsiteX14" fmla="*/ 1981200 w 2713990"/>
                <a:gd name="connsiteY14" fmla="*/ 1741170 h 2503201"/>
                <a:gd name="connsiteX15" fmla="*/ 1943100 w 2713990"/>
                <a:gd name="connsiteY15" fmla="*/ 1748790 h 2503201"/>
                <a:gd name="connsiteX16" fmla="*/ 1889760 w 2713990"/>
                <a:gd name="connsiteY16" fmla="*/ 1695450 h 2503201"/>
                <a:gd name="connsiteX17" fmla="*/ 1889760 w 2713990"/>
                <a:gd name="connsiteY17" fmla="*/ 1642110 h 2503201"/>
                <a:gd name="connsiteX18" fmla="*/ 1882140 w 2713990"/>
                <a:gd name="connsiteY18" fmla="*/ 1550670 h 2503201"/>
                <a:gd name="connsiteX19" fmla="*/ 1836420 w 2713990"/>
                <a:gd name="connsiteY19" fmla="*/ 1550670 h 2503201"/>
                <a:gd name="connsiteX20" fmla="*/ 1714500 w 2713990"/>
                <a:gd name="connsiteY20" fmla="*/ 1497330 h 2503201"/>
                <a:gd name="connsiteX21" fmla="*/ 1653540 w 2713990"/>
                <a:gd name="connsiteY21" fmla="*/ 1398270 h 2503201"/>
                <a:gd name="connsiteX22" fmla="*/ 1653540 w 2713990"/>
                <a:gd name="connsiteY22" fmla="*/ 1322070 h 2503201"/>
                <a:gd name="connsiteX23" fmla="*/ 1653540 w 2713990"/>
                <a:gd name="connsiteY23" fmla="*/ 1230630 h 2503201"/>
                <a:gd name="connsiteX24" fmla="*/ 1623060 w 2713990"/>
                <a:gd name="connsiteY24" fmla="*/ 1139190 h 2503201"/>
                <a:gd name="connsiteX25" fmla="*/ 1592580 w 2713990"/>
                <a:gd name="connsiteY25" fmla="*/ 1040130 h 2503201"/>
                <a:gd name="connsiteX26" fmla="*/ 1554480 w 2713990"/>
                <a:gd name="connsiteY26" fmla="*/ 902970 h 2503201"/>
                <a:gd name="connsiteX27" fmla="*/ 1524000 w 2713990"/>
                <a:gd name="connsiteY27" fmla="*/ 788670 h 2503201"/>
                <a:gd name="connsiteX28" fmla="*/ 1478280 w 2713990"/>
                <a:gd name="connsiteY28" fmla="*/ 674370 h 2503201"/>
                <a:gd name="connsiteX29" fmla="*/ 1386840 w 2713990"/>
                <a:gd name="connsiteY29" fmla="*/ 567690 h 2503201"/>
                <a:gd name="connsiteX30" fmla="*/ 1295400 w 2713990"/>
                <a:gd name="connsiteY30" fmla="*/ 537210 h 2503201"/>
                <a:gd name="connsiteX31" fmla="*/ 1272540 w 2713990"/>
                <a:gd name="connsiteY31" fmla="*/ 476250 h 2503201"/>
                <a:gd name="connsiteX32" fmla="*/ 1219200 w 2713990"/>
                <a:gd name="connsiteY32" fmla="*/ 430530 h 2503201"/>
                <a:gd name="connsiteX33" fmla="*/ 1158240 w 2713990"/>
                <a:gd name="connsiteY33" fmla="*/ 384810 h 2503201"/>
                <a:gd name="connsiteX34" fmla="*/ 1097280 w 2713990"/>
                <a:gd name="connsiteY34" fmla="*/ 430530 h 2503201"/>
                <a:gd name="connsiteX35" fmla="*/ 1021080 w 2713990"/>
                <a:gd name="connsiteY35" fmla="*/ 407670 h 2503201"/>
                <a:gd name="connsiteX36" fmla="*/ 937260 w 2713990"/>
                <a:gd name="connsiteY36" fmla="*/ 407670 h 2503201"/>
                <a:gd name="connsiteX37" fmla="*/ 937260 w 2713990"/>
                <a:gd name="connsiteY37" fmla="*/ 308610 h 2503201"/>
                <a:gd name="connsiteX38" fmla="*/ 838200 w 2713990"/>
                <a:gd name="connsiteY38" fmla="*/ 293370 h 2503201"/>
                <a:gd name="connsiteX39" fmla="*/ 712470 w 2713990"/>
                <a:gd name="connsiteY39" fmla="*/ 300990 h 2503201"/>
                <a:gd name="connsiteX40" fmla="*/ 609600 w 2713990"/>
                <a:gd name="connsiteY40" fmla="*/ 264795 h 2503201"/>
                <a:gd name="connsiteX41" fmla="*/ 501015 w 2713990"/>
                <a:gd name="connsiteY41" fmla="*/ 211455 h 2503201"/>
                <a:gd name="connsiteX42" fmla="*/ 365760 w 2713990"/>
                <a:gd name="connsiteY42" fmla="*/ 154305 h 2503201"/>
                <a:gd name="connsiteX43" fmla="*/ 196215 w 2713990"/>
                <a:gd name="connsiteY43" fmla="*/ 97155 h 2503201"/>
                <a:gd name="connsiteX44" fmla="*/ 0 w 2713990"/>
                <a:gd name="connsiteY44" fmla="*/ 0 h 2503201"/>
                <a:gd name="connsiteX0" fmla="*/ 2713990 w 2713990"/>
                <a:gd name="connsiteY0" fmla="*/ 2423160 h 2465127"/>
                <a:gd name="connsiteX1" fmla="*/ 2606040 w 2713990"/>
                <a:gd name="connsiteY1" fmla="*/ 2465070 h 2465127"/>
                <a:gd name="connsiteX2" fmla="*/ 2545080 w 2713990"/>
                <a:gd name="connsiteY2" fmla="*/ 2411730 h 2465127"/>
                <a:gd name="connsiteX3" fmla="*/ 2491740 w 2713990"/>
                <a:gd name="connsiteY3" fmla="*/ 2327910 h 2465127"/>
                <a:gd name="connsiteX4" fmla="*/ 2446020 w 2713990"/>
                <a:gd name="connsiteY4" fmla="*/ 2236470 h 2465127"/>
                <a:gd name="connsiteX5" fmla="*/ 2400300 w 2713990"/>
                <a:gd name="connsiteY5" fmla="*/ 2236470 h 2465127"/>
                <a:gd name="connsiteX6" fmla="*/ 2301240 w 2713990"/>
                <a:gd name="connsiteY6" fmla="*/ 2236470 h 2465127"/>
                <a:gd name="connsiteX7" fmla="*/ 2186940 w 2713990"/>
                <a:gd name="connsiteY7" fmla="*/ 2198370 h 2465127"/>
                <a:gd name="connsiteX8" fmla="*/ 2171700 w 2713990"/>
                <a:gd name="connsiteY8" fmla="*/ 2137410 h 2465127"/>
                <a:gd name="connsiteX9" fmla="*/ 2103120 w 2713990"/>
                <a:gd name="connsiteY9" fmla="*/ 2076450 h 2465127"/>
                <a:gd name="connsiteX10" fmla="*/ 2026920 w 2713990"/>
                <a:gd name="connsiteY10" fmla="*/ 2000250 h 2465127"/>
                <a:gd name="connsiteX11" fmla="*/ 1973580 w 2713990"/>
                <a:gd name="connsiteY11" fmla="*/ 1977390 h 2465127"/>
                <a:gd name="connsiteX12" fmla="*/ 2004060 w 2713990"/>
                <a:gd name="connsiteY12" fmla="*/ 1893570 h 2465127"/>
                <a:gd name="connsiteX13" fmla="*/ 2004060 w 2713990"/>
                <a:gd name="connsiteY13" fmla="*/ 1817370 h 2465127"/>
                <a:gd name="connsiteX14" fmla="*/ 1981200 w 2713990"/>
                <a:gd name="connsiteY14" fmla="*/ 1741170 h 2465127"/>
                <a:gd name="connsiteX15" fmla="*/ 1943100 w 2713990"/>
                <a:gd name="connsiteY15" fmla="*/ 1748790 h 2465127"/>
                <a:gd name="connsiteX16" fmla="*/ 1889760 w 2713990"/>
                <a:gd name="connsiteY16" fmla="*/ 1695450 h 2465127"/>
                <a:gd name="connsiteX17" fmla="*/ 1889760 w 2713990"/>
                <a:gd name="connsiteY17" fmla="*/ 1642110 h 2465127"/>
                <a:gd name="connsiteX18" fmla="*/ 1882140 w 2713990"/>
                <a:gd name="connsiteY18" fmla="*/ 1550670 h 2465127"/>
                <a:gd name="connsiteX19" fmla="*/ 1836420 w 2713990"/>
                <a:gd name="connsiteY19" fmla="*/ 1550670 h 2465127"/>
                <a:gd name="connsiteX20" fmla="*/ 1714500 w 2713990"/>
                <a:gd name="connsiteY20" fmla="*/ 1497330 h 2465127"/>
                <a:gd name="connsiteX21" fmla="*/ 1653540 w 2713990"/>
                <a:gd name="connsiteY21" fmla="*/ 1398270 h 2465127"/>
                <a:gd name="connsiteX22" fmla="*/ 1653540 w 2713990"/>
                <a:gd name="connsiteY22" fmla="*/ 1322070 h 2465127"/>
                <a:gd name="connsiteX23" fmla="*/ 1653540 w 2713990"/>
                <a:gd name="connsiteY23" fmla="*/ 1230630 h 2465127"/>
                <a:gd name="connsiteX24" fmla="*/ 1623060 w 2713990"/>
                <a:gd name="connsiteY24" fmla="*/ 1139190 h 2465127"/>
                <a:gd name="connsiteX25" fmla="*/ 1592580 w 2713990"/>
                <a:gd name="connsiteY25" fmla="*/ 1040130 h 2465127"/>
                <a:gd name="connsiteX26" fmla="*/ 1554480 w 2713990"/>
                <a:gd name="connsiteY26" fmla="*/ 902970 h 2465127"/>
                <a:gd name="connsiteX27" fmla="*/ 1524000 w 2713990"/>
                <a:gd name="connsiteY27" fmla="*/ 788670 h 2465127"/>
                <a:gd name="connsiteX28" fmla="*/ 1478280 w 2713990"/>
                <a:gd name="connsiteY28" fmla="*/ 674370 h 2465127"/>
                <a:gd name="connsiteX29" fmla="*/ 1386840 w 2713990"/>
                <a:gd name="connsiteY29" fmla="*/ 567690 h 2465127"/>
                <a:gd name="connsiteX30" fmla="*/ 1295400 w 2713990"/>
                <a:gd name="connsiteY30" fmla="*/ 537210 h 2465127"/>
                <a:gd name="connsiteX31" fmla="*/ 1272540 w 2713990"/>
                <a:gd name="connsiteY31" fmla="*/ 476250 h 2465127"/>
                <a:gd name="connsiteX32" fmla="*/ 1219200 w 2713990"/>
                <a:gd name="connsiteY32" fmla="*/ 430530 h 2465127"/>
                <a:gd name="connsiteX33" fmla="*/ 1158240 w 2713990"/>
                <a:gd name="connsiteY33" fmla="*/ 384810 h 2465127"/>
                <a:gd name="connsiteX34" fmla="*/ 1097280 w 2713990"/>
                <a:gd name="connsiteY34" fmla="*/ 430530 h 2465127"/>
                <a:gd name="connsiteX35" fmla="*/ 1021080 w 2713990"/>
                <a:gd name="connsiteY35" fmla="*/ 407670 h 2465127"/>
                <a:gd name="connsiteX36" fmla="*/ 937260 w 2713990"/>
                <a:gd name="connsiteY36" fmla="*/ 407670 h 2465127"/>
                <a:gd name="connsiteX37" fmla="*/ 937260 w 2713990"/>
                <a:gd name="connsiteY37" fmla="*/ 308610 h 2465127"/>
                <a:gd name="connsiteX38" fmla="*/ 838200 w 2713990"/>
                <a:gd name="connsiteY38" fmla="*/ 293370 h 2465127"/>
                <a:gd name="connsiteX39" fmla="*/ 712470 w 2713990"/>
                <a:gd name="connsiteY39" fmla="*/ 300990 h 2465127"/>
                <a:gd name="connsiteX40" fmla="*/ 609600 w 2713990"/>
                <a:gd name="connsiteY40" fmla="*/ 264795 h 2465127"/>
                <a:gd name="connsiteX41" fmla="*/ 501015 w 2713990"/>
                <a:gd name="connsiteY41" fmla="*/ 211455 h 2465127"/>
                <a:gd name="connsiteX42" fmla="*/ 365760 w 2713990"/>
                <a:gd name="connsiteY42" fmla="*/ 154305 h 2465127"/>
                <a:gd name="connsiteX43" fmla="*/ 196215 w 2713990"/>
                <a:gd name="connsiteY43" fmla="*/ 97155 h 2465127"/>
                <a:gd name="connsiteX44" fmla="*/ 0 w 2713990"/>
                <a:gd name="connsiteY44" fmla="*/ 0 h 2465127"/>
                <a:gd name="connsiteX0" fmla="*/ 2606040 w 2606040"/>
                <a:gd name="connsiteY0" fmla="*/ 2465070 h 2465070"/>
                <a:gd name="connsiteX1" fmla="*/ 2545080 w 2606040"/>
                <a:gd name="connsiteY1" fmla="*/ 2411730 h 2465070"/>
                <a:gd name="connsiteX2" fmla="*/ 2491740 w 2606040"/>
                <a:gd name="connsiteY2" fmla="*/ 2327910 h 2465070"/>
                <a:gd name="connsiteX3" fmla="*/ 2446020 w 2606040"/>
                <a:gd name="connsiteY3" fmla="*/ 2236470 h 2465070"/>
                <a:gd name="connsiteX4" fmla="*/ 2400300 w 2606040"/>
                <a:gd name="connsiteY4" fmla="*/ 2236470 h 2465070"/>
                <a:gd name="connsiteX5" fmla="*/ 2301240 w 2606040"/>
                <a:gd name="connsiteY5" fmla="*/ 2236470 h 2465070"/>
                <a:gd name="connsiteX6" fmla="*/ 2186940 w 2606040"/>
                <a:gd name="connsiteY6" fmla="*/ 2198370 h 2465070"/>
                <a:gd name="connsiteX7" fmla="*/ 2171700 w 2606040"/>
                <a:gd name="connsiteY7" fmla="*/ 2137410 h 2465070"/>
                <a:gd name="connsiteX8" fmla="*/ 2103120 w 2606040"/>
                <a:gd name="connsiteY8" fmla="*/ 2076450 h 2465070"/>
                <a:gd name="connsiteX9" fmla="*/ 2026920 w 2606040"/>
                <a:gd name="connsiteY9" fmla="*/ 2000250 h 2465070"/>
                <a:gd name="connsiteX10" fmla="*/ 1973580 w 2606040"/>
                <a:gd name="connsiteY10" fmla="*/ 1977390 h 2465070"/>
                <a:gd name="connsiteX11" fmla="*/ 2004060 w 2606040"/>
                <a:gd name="connsiteY11" fmla="*/ 1893570 h 2465070"/>
                <a:gd name="connsiteX12" fmla="*/ 2004060 w 2606040"/>
                <a:gd name="connsiteY12" fmla="*/ 1817370 h 2465070"/>
                <a:gd name="connsiteX13" fmla="*/ 1981200 w 2606040"/>
                <a:gd name="connsiteY13" fmla="*/ 1741170 h 2465070"/>
                <a:gd name="connsiteX14" fmla="*/ 1943100 w 2606040"/>
                <a:gd name="connsiteY14" fmla="*/ 1748790 h 2465070"/>
                <a:gd name="connsiteX15" fmla="*/ 1889760 w 2606040"/>
                <a:gd name="connsiteY15" fmla="*/ 1695450 h 2465070"/>
                <a:gd name="connsiteX16" fmla="*/ 1889760 w 2606040"/>
                <a:gd name="connsiteY16" fmla="*/ 1642110 h 2465070"/>
                <a:gd name="connsiteX17" fmla="*/ 1882140 w 2606040"/>
                <a:gd name="connsiteY17" fmla="*/ 1550670 h 2465070"/>
                <a:gd name="connsiteX18" fmla="*/ 1836420 w 2606040"/>
                <a:gd name="connsiteY18" fmla="*/ 1550670 h 2465070"/>
                <a:gd name="connsiteX19" fmla="*/ 1714500 w 2606040"/>
                <a:gd name="connsiteY19" fmla="*/ 1497330 h 2465070"/>
                <a:gd name="connsiteX20" fmla="*/ 1653540 w 2606040"/>
                <a:gd name="connsiteY20" fmla="*/ 1398270 h 2465070"/>
                <a:gd name="connsiteX21" fmla="*/ 1653540 w 2606040"/>
                <a:gd name="connsiteY21" fmla="*/ 1322070 h 2465070"/>
                <a:gd name="connsiteX22" fmla="*/ 1653540 w 2606040"/>
                <a:gd name="connsiteY22" fmla="*/ 1230630 h 2465070"/>
                <a:gd name="connsiteX23" fmla="*/ 1623060 w 2606040"/>
                <a:gd name="connsiteY23" fmla="*/ 1139190 h 2465070"/>
                <a:gd name="connsiteX24" fmla="*/ 1592580 w 2606040"/>
                <a:gd name="connsiteY24" fmla="*/ 1040130 h 2465070"/>
                <a:gd name="connsiteX25" fmla="*/ 1554480 w 2606040"/>
                <a:gd name="connsiteY25" fmla="*/ 902970 h 2465070"/>
                <a:gd name="connsiteX26" fmla="*/ 1524000 w 2606040"/>
                <a:gd name="connsiteY26" fmla="*/ 788670 h 2465070"/>
                <a:gd name="connsiteX27" fmla="*/ 1478280 w 2606040"/>
                <a:gd name="connsiteY27" fmla="*/ 674370 h 2465070"/>
                <a:gd name="connsiteX28" fmla="*/ 1386840 w 2606040"/>
                <a:gd name="connsiteY28" fmla="*/ 567690 h 2465070"/>
                <a:gd name="connsiteX29" fmla="*/ 1295400 w 2606040"/>
                <a:gd name="connsiteY29" fmla="*/ 537210 h 2465070"/>
                <a:gd name="connsiteX30" fmla="*/ 1272540 w 2606040"/>
                <a:gd name="connsiteY30" fmla="*/ 476250 h 2465070"/>
                <a:gd name="connsiteX31" fmla="*/ 1219200 w 2606040"/>
                <a:gd name="connsiteY31" fmla="*/ 430530 h 2465070"/>
                <a:gd name="connsiteX32" fmla="*/ 1158240 w 2606040"/>
                <a:gd name="connsiteY32" fmla="*/ 384810 h 2465070"/>
                <a:gd name="connsiteX33" fmla="*/ 1097280 w 2606040"/>
                <a:gd name="connsiteY33" fmla="*/ 430530 h 2465070"/>
                <a:gd name="connsiteX34" fmla="*/ 1021080 w 2606040"/>
                <a:gd name="connsiteY34" fmla="*/ 407670 h 2465070"/>
                <a:gd name="connsiteX35" fmla="*/ 937260 w 2606040"/>
                <a:gd name="connsiteY35" fmla="*/ 407670 h 2465070"/>
                <a:gd name="connsiteX36" fmla="*/ 937260 w 2606040"/>
                <a:gd name="connsiteY36" fmla="*/ 308610 h 2465070"/>
                <a:gd name="connsiteX37" fmla="*/ 838200 w 2606040"/>
                <a:gd name="connsiteY37" fmla="*/ 293370 h 2465070"/>
                <a:gd name="connsiteX38" fmla="*/ 712470 w 2606040"/>
                <a:gd name="connsiteY38" fmla="*/ 300990 h 2465070"/>
                <a:gd name="connsiteX39" fmla="*/ 609600 w 2606040"/>
                <a:gd name="connsiteY39" fmla="*/ 264795 h 2465070"/>
                <a:gd name="connsiteX40" fmla="*/ 501015 w 2606040"/>
                <a:gd name="connsiteY40" fmla="*/ 211455 h 2465070"/>
                <a:gd name="connsiteX41" fmla="*/ 365760 w 2606040"/>
                <a:gd name="connsiteY41" fmla="*/ 154305 h 2465070"/>
                <a:gd name="connsiteX42" fmla="*/ 196215 w 2606040"/>
                <a:gd name="connsiteY42" fmla="*/ 97155 h 2465070"/>
                <a:gd name="connsiteX43" fmla="*/ 0 w 2606040"/>
                <a:gd name="connsiteY43" fmla="*/ 0 h 2465070"/>
                <a:gd name="connsiteX0" fmla="*/ 2606040 w 2606040"/>
                <a:gd name="connsiteY0" fmla="*/ 2465070 h 2465070"/>
                <a:gd name="connsiteX1" fmla="*/ 2574222 w 2606040"/>
                <a:gd name="connsiteY1" fmla="*/ 2448638 h 2465070"/>
                <a:gd name="connsiteX2" fmla="*/ 2545080 w 2606040"/>
                <a:gd name="connsiteY2" fmla="*/ 2411730 h 2465070"/>
                <a:gd name="connsiteX3" fmla="*/ 2491740 w 2606040"/>
                <a:gd name="connsiteY3" fmla="*/ 2327910 h 2465070"/>
                <a:gd name="connsiteX4" fmla="*/ 2446020 w 2606040"/>
                <a:gd name="connsiteY4" fmla="*/ 2236470 h 2465070"/>
                <a:gd name="connsiteX5" fmla="*/ 2400300 w 2606040"/>
                <a:gd name="connsiteY5" fmla="*/ 2236470 h 2465070"/>
                <a:gd name="connsiteX6" fmla="*/ 2301240 w 2606040"/>
                <a:gd name="connsiteY6" fmla="*/ 2236470 h 2465070"/>
                <a:gd name="connsiteX7" fmla="*/ 2186940 w 2606040"/>
                <a:gd name="connsiteY7" fmla="*/ 2198370 h 2465070"/>
                <a:gd name="connsiteX8" fmla="*/ 2171700 w 2606040"/>
                <a:gd name="connsiteY8" fmla="*/ 2137410 h 2465070"/>
                <a:gd name="connsiteX9" fmla="*/ 2103120 w 2606040"/>
                <a:gd name="connsiteY9" fmla="*/ 2076450 h 2465070"/>
                <a:gd name="connsiteX10" fmla="*/ 2026920 w 2606040"/>
                <a:gd name="connsiteY10" fmla="*/ 2000250 h 2465070"/>
                <a:gd name="connsiteX11" fmla="*/ 1973580 w 2606040"/>
                <a:gd name="connsiteY11" fmla="*/ 1977390 h 2465070"/>
                <a:gd name="connsiteX12" fmla="*/ 2004060 w 2606040"/>
                <a:gd name="connsiteY12" fmla="*/ 1893570 h 2465070"/>
                <a:gd name="connsiteX13" fmla="*/ 2004060 w 2606040"/>
                <a:gd name="connsiteY13" fmla="*/ 1817370 h 2465070"/>
                <a:gd name="connsiteX14" fmla="*/ 1981200 w 2606040"/>
                <a:gd name="connsiteY14" fmla="*/ 1741170 h 2465070"/>
                <a:gd name="connsiteX15" fmla="*/ 1943100 w 2606040"/>
                <a:gd name="connsiteY15" fmla="*/ 1748790 h 2465070"/>
                <a:gd name="connsiteX16" fmla="*/ 1889760 w 2606040"/>
                <a:gd name="connsiteY16" fmla="*/ 1695450 h 2465070"/>
                <a:gd name="connsiteX17" fmla="*/ 1889760 w 2606040"/>
                <a:gd name="connsiteY17" fmla="*/ 1642110 h 2465070"/>
                <a:gd name="connsiteX18" fmla="*/ 1882140 w 2606040"/>
                <a:gd name="connsiteY18" fmla="*/ 1550670 h 2465070"/>
                <a:gd name="connsiteX19" fmla="*/ 1836420 w 2606040"/>
                <a:gd name="connsiteY19" fmla="*/ 1550670 h 2465070"/>
                <a:gd name="connsiteX20" fmla="*/ 1714500 w 2606040"/>
                <a:gd name="connsiteY20" fmla="*/ 1497330 h 2465070"/>
                <a:gd name="connsiteX21" fmla="*/ 1653540 w 2606040"/>
                <a:gd name="connsiteY21" fmla="*/ 1398270 h 2465070"/>
                <a:gd name="connsiteX22" fmla="*/ 1653540 w 2606040"/>
                <a:gd name="connsiteY22" fmla="*/ 1322070 h 2465070"/>
                <a:gd name="connsiteX23" fmla="*/ 1653540 w 2606040"/>
                <a:gd name="connsiteY23" fmla="*/ 1230630 h 2465070"/>
                <a:gd name="connsiteX24" fmla="*/ 1623060 w 2606040"/>
                <a:gd name="connsiteY24" fmla="*/ 1139190 h 2465070"/>
                <a:gd name="connsiteX25" fmla="*/ 1592580 w 2606040"/>
                <a:gd name="connsiteY25" fmla="*/ 1040130 h 2465070"/>
                <a:gd name="connsiteX26" fmla="*/ 1554480 w 2606040"/>
                <a:gd name="connsiteY26" fmla="*/ 902970 h 2465070"/>
                <a:gd name="connsiteX27" fmla="*/ 1524000 w 2606040"/>
                <a:gd name="connsiteY27" fmla="*/ 788670 h 2465070"/>
                <a:gd name="connsiteX28" fmla="*/ 1478280 w 2606040"/>
                <a:gd name="connsiteY28" fmla="*/ 674370 h 2465070"/>
                <a:gd name="connsiteX29" fmla="*/ 1386840 w 2606040"/>
                <a:gd name="connsiteY29" fmla="*/ 567690 h 2465070"/>
                <a:gd name="connsiteX30" fmla="*/ 1295400 w 2606040"/>
                <a:gd name="connsiteY30" fmla="*/ 537210 h 2465070"/>
                <a:gd name="connsiteX31" fmla="*/ 1272540 w 2606040"/>
                <a:gd name="connsiteY31" fmla="*/ 476250 h 2465070"/>
                <a:gd name="connsiteX32" fmla="*/ 1219200 w 2606040"/>
                <a:gd name="connsiteY32" fmla="*/ 430530 h 2465070"/>
                <a:gd name="connsiteX33" fmla="*/ 1158240 w 2606040"/>
                <a:gd name="connsiteY33" fmla="*/ 384810 h 2465070"/>
                <a:gd name="connsiteX34" fmla="*/ 1097280 w 2606040"/>
                <a:gd name="connsiteY34" fmla="*/ 430530 h 2465070"/>
                <a:gd name="connsiteX35" fmla="*/ 1021080 w 2606040"/>
                <a:gd name="connsiteY35" fmla="*/ 407670 h 2465070"/>
                <a:gd name="connsiteX36" fmla="*/ 937260 w 2606040"/>
                <a:gd name="connsiteY36" fmla="*/ 407670 h 2465070"/>
                <a:gd name="connsiteX37" fmla="*/ 937260 w 2606040"/>
                <a:gd name="connsiteY37" fmla="*/ 308610 h 2465070"/>
                <a:gd name="connsiteX38" fmla="*/ 838200 w 2606040"/>
                <a:gd name="connsiteY38" fmla="*/ 293370 h 2465070"/>
                <a:gd name="connsiteX39" fmla="*/ 712470 w 2606040"/>
                <a:gd name="connsiteY39" fmla="*/ 300990 h 2465070"/>
                <a:gd name="connsiteX40" fmla="*/ 609600 w 2606040"/>
                <a:gd name="connsiteY40" fmla="*/ 264795 h 2465070"/>
                <a:gd name="connsiteX41" fmla="*/ 501015 w 2606040"/>
                <a:gd name="connsiteY41" fmla="*/ 211455 h 2465070"/>
                <a:gd name="connsiteX42" fmla="*/ 365760 w 2606040"/>
                <a:gd name="connsiteY42" fmla="*/ 154305 h 2465070"/>
                <a:gd name="connsiteX43" fmla="*/ 196215 w 2606040"/>
                <a:gd name="connsiteY43" fmla="*/ 97155 h 2465070"/>
                <a:gd name="connsiteX44" fmla="*/ 0 w 2606040"/>
                <a:gd name="connsiteY44" fmla="*/ 0 h 2465070"/>
                <a:gd name="connsiteX0" fmla="*/ 2574222 w 2574222"/>
                <a:gd name="connsiteY0" fmla="*/ 2448638 h 2448638"/>
                <a:gd name="connsiteX1" fmla="*/ 2545080 w 2574222"/>
                <a:gd name="connsiteY1" fmla="*/ 2411730 h 2448638"/>
                <a:gd name="connsiteX2" fmla="*/ 2491740 w 2574222"/>
                <a:gd name="connsiteY2" fmla="*/ 2327910 h 2448638"/>
                <a:gd name="connsiteX3" fmla="*/ 2446020 w 2574222"/>
                <a:gd name="connsiteY3" fmla="*/ 2236470 h 2448638"/>
                <a:gd name="connsiteX4" fmla="*/ 2400300 w 2574222"/>
                <a:gd name="connsiteY4" fmla="*/ 2236470 h 2448638"/>
                <a:gd name="connsiteX5" fmla="*/ 2301240 w 2574222"/>
                <a:gd name="connsiteY5" fmla="*/ 2236470 h 2448638"/>
                <a:gd name="connsiteX6" fmla="*/ 2186940 w 2574222"/>
                <a:gd name="connsiteY6" fmla="*/ 2198370 h 2448638"/>
                <a:gd name="connsiteX7" fmla="*/ 2171700 w 2574222"/>
                <a:gd name="connsiteY7" fmla="*/ 2137410 h 2448638"/>
                <a:gd name="connsiteX8" fmla="*/ 2103120 w 2574222"/>
                <a:gd name="connsiteY8" fmla="*/ 2076450 h 2448638"/>
                <a:gd name="connsiteX9" fmla="*/ 2026920 w 2574222"/>
                <a:gd name="connsiteY9" fmla="*/ 2000250 h 2448638"/>
                <a:gd name="connsiteX10" fmla="*/ 1973580 w 2574222"/>
                <a:gd name="connsiteY10" fmla="*/ 1977390 h 2448638"/>
                <a:gd name="connsiteX11" fmla="*/ 2004060 w 2574222"/>
                <a:gd name="connsiteY11" fmla="*/ 1893570 h 2448638"/>
                <a:gd name="connsiteX12" fmla="*/ 2004060 w 2574222"/>
                <a:gd name="connsiteY12" fmla="*/ 1817370 h 2448638"/>
                <a:gd name="connsiteX13" fmla="*/ 1981200 w 2574222"/>
                <a:gd name="connsiteY13" fmla="*/ 1741170 h 2448638"/>
                <a:gd name="connsiteX14" fmla="*/ 1943100 w 2574222"/>
                <a:gd name="connsiteY14" fmla="*/ 1748790 h 2448638"/>
                <a:gd name="connsiteX15" fmla="*/ 1889760 w 2574222"/>
                <a:gd name="connsiteY15" fmla="*/ 1695450 h 2448638"/>
                <a:gd name="connsiteX16" fmla="*/ 1889760 w 2574222"/>
                <a:gd name="connsiteY16" fmla="*/ 1642110 h 2448638"/>
                <a:gd name="connsiteX17" fmla="*/ 1882140 w 2574222"/>
                <a:gd name="connsiteY17" fmla="*/ 1550670 h 2448638"/>
                <a:gd name="connsiteX18" fmla="*/ 1836420 w 2574222"/>
                <a:gd name="connsiteY18" fmla="*/ 1550670 h 2448638"/>
                <a:gd name="connsiteX19" fmla="*/ 1714500 w 2574222"/>
                <a:gd name="connsiteY19" fmla="*/ 1497330 h 2448638"/>
                <a:gd name="connsiteX20" fmla="*/ 1653540 w 2574222"/>
                <a:gd name="connsiteY20" fmla="*/ 1398270 h 2448638"/>
                <a:gd name="connsiteX21" fmla="*/ 1653540 w 2574222"/>
                <a:gd name="connsiteY21" fmla="*/ 1322070 h 2448638"/>
                <a:gd name="connsiteX22" fmla="*/ 1653540 w 2574222"/>
                <a:gd name="connsiteY22" fmla="*/ 1230630 h 2448638"/>
                <a:gd name="connsiteX23" fmla="*/ 1623060 w 2574222"/>
                <a:gd name="connsiteY23" fmla="*/ 1139190 h 2448638"/>
                <a:gd name="connsiteX24" fmla="*/ 1592580 w 2574222"/>
                <a:gd name="connsiteY24" fmla="*/ 1040130 h 2448638"/>
                <a:gd name="connsiteX25" fmla="*/ 1554480 w 2574222"/>
                <a:gd name="connsiteY25" fmla="*/ 902970 h 2448638"/>
                <a:gd name="connsiteX26" fmla="*/ 1524000 w 2574222"/>
                <a:gd name="connsiteY26" fmla="*/ 788670 h 2448638"/>
                <a:gd name="connsiteX27" fmla="*/ 1478280 w 2574222"/>
                <a:gd name="connsiteY27" fmla="*/ 674370 h 2448638"/>
                <a:gd name="connsiteX28" fmla="*/ 1386840 w 2574222"/>
                <a:gd name="connsiteY28" fmla="*/ 567690 h 2448638"/>
                <a:gd name="connsiteX29" fmla="*/ 1295400 w 2574222"/>
                <a:gd name="connsiteY29" fmla="*/ 537210 h 2448638"/>
                <a:gd name="connsiteX30" fmla="*/ 1272540 w 2574222"/>
                <a:gd name="connsiteY30" fmla="*/ 476250 h 2448638"/>
                <a:gd name="connsiteX31" fmla="*/ 1219200 w 2574222"/>
                <a:gd name="connsiteY31" fmla="*/ 430530 h 2448638"/>
                <a:gd name="connsiteX32" fmla="*/ 1158240 w 2574222"/>
                <a:gd name="connsiteY32" fmla="*/ 384810 h 2448638"/>
                <a:gd name="connsiteX33" fmla="*/ 1097280 w 2574222"/>
                <a:gd name="connsiteY33" fmla="*/ 430530 h 2448638"/>
                <a:gd name="connsiteX34" fmla="*/ 1021080 w 2574222"/>
                <a:gd name="connsiteY34" fmla="*/ 407670 h 2448638"/>
                <a:gd name="connsiteX35" fmla="*/ 937260 w 2574222"/>
                <a:gd name="connsiteY35" fmla="*/ 407670 h 2448638"/>
                <a:gd name="connsiteX36" fmla="*/ 937260 w 2574222"/>
                <a:gd name="connsiteY36" fmla="*/ 308610 h 2448638"/>
                <a:gd name="connsiteX37" fmla="*/ 838200 w 2574222"/>
                <a:gd name="connsiteY37" fmla="*/ 293370 h 2448638"/>
                <a:gd name="connsiteX38" fmla="*/ 712470 w 2574222"/>
                <a:gd name="connsiteY38" fmla="*/ 300990 h 2448638"/>
                <a:gd name="connsiteX39" fmla="*/ 609600 w 2574222"/>
                <a:gd name="connsiteY39" fmla="*/ 264795 h 2448638"/>
                <a:gd name="connsiteX40" fmla="*/ 501015 w 2574222"/>
                <a:gd name="connsiteY40" fmla="*/ 211455 h 2448638"/>
                <a:gd name="connsiteX41" fmla="*/ 365760 w 2574222"/>
                <a:gd name="connsiteY41" fmla="*/ 154305 h 2448638"/>
                <a:gd name="connsiteX42" fmla="*/ 196215 w 2574222"/>
                <a:gd name="connsiteY42" fmla="*/ 97155 h 2448638"/>
                <a:gd name="connsiteX43" fmla="*/ 0 w 2574222"/>
                <a:gd name="connsiteY43" fmla="*/ 0 h 2448638"/>
                <a:gd name="connsiteX0" fmla="*/ 2574222 w 2574222"/>
                <a:gd name="connsiteY0" fmla="*/ 2448638 h 2448638"/>
                <a:gd name="connsiteX1" fmla="*/ 2491740 w 2574222"/>
                <a:gd name="connsiteY1" fmla="*/ 2327910 h 2448638"/>
                <a:gd name="connsiteX2" fmla="*/ 2446020 w 2574222"/>
                <a:gd name="connsiteY2" fmla="*/ 2236470 h 2448638"/>
                <a:gd name="connsiteX3" fmla="*/ 2400300 w 2574222"/>
                <a:gd name="connsiteY3" fmla="*/ 2236470 h 2448638"/>
                <a:gd name="connsiteX4" fmla="*/ 2301240 w 2574222"/>
                <a:gd name="connsiteY4" fmla="*/ 2236470 h 2448638"/>
                <a:gd name="connsiteX5" fmla="*/ 2186940 w 2574222"/>
                <a:gd name="connsiteY5" fmla="*/ 2198370 h 2448638"/>
                <a:gd name="connsiteX6" fmla="*/ 2171700 w 2574222"/>
                <a:gd name="connsiteY6" fmla="*/ 2137410 h 2448638"/>
                <a:gd name="connsiteX7" fmla="*/ 2103120 w 2574222"/>
                <a:gd name="connsiteY7" fmla="*/ 2076450 h 2448638"/>
                <a:gd name="connsiteX8" fmla="*/ 2026920 w 2574222"/>
                <a:gd name="connsiteY8" fmla="*/ 2000250 h 2448638"/>
                <a:gd name="connsiteX9" fmla="*/ 1973580 w 2574222"/>
                <a:gd name="connsiteY9" fmla="*/ 1977390 h 2448638"/>
                <a:gd name="connsiteX10" fmla="*/ 2004060 w 2574222"/>
                <a:gd name="connsiteY10" fmla="*/ 1893570 h 2448638"/>
                <a:gd name="connsiteX11" fmla="*/ 2004060 w 2574222"/>
                <a:gd name="connsiteY11" fmla="*/ 1817370 h 2448638"/>
                <a:gd name="connsiteX12" fmla="*/ 1981200 w 2574222"/>
                <a:gd name="connsiteY12" fmla="*/ 1741170 h 2448638"/>
                <a:gd name="connsiteX13" fmla="*/ 1943100 w 2574222"/>
                <a:gd name="connsiteY13" fmla="*/ 1748790 h 2448638"/>
                <a:gd name="connsiteX14" fmla="*/ 1889760 w 2574222"/>
                <a:gd name="connsiteY14" fmla="*/ 1695450 h 2448638"/>
                <a:gd name="connsiteX15" fmla="*/ 1889760 w 2574222"/>
                <a:gd name="connsiteY15" fmla="*/ 1642110 h 2448638"/>
                <a:gd name="connsiteX16" fmla="*/ 1882140 w 2574222"/>
                <a:gd name="connsiteY16" fmla="*/ 1550670 h 2448638"/>
                <a:gd name="connsiteX17" fmla="*/ 1836420 w 2574222"/>
                <a:gd name="connsiteY17" fmla="*/ 1550670 h 2448638"/>
                <a:gd name="connsiteX18" fmla="*/ 1714500 w 2574222"/>
                <a:gd name="connsiteY18" fmla="*/ 1497330 h 2448638"/>
                <a:gd name="connsiteX19" fmla="*/ 1653540 w 2574222"/>
                <a:gd name="connsiteY19" fmla="*/ 1398270 h 2448638"/>
                <a:gd name="connsiteX20" fmla="*/ 1653540 w 2574222"/>
                <a:gd name="connsiteY20" fmla="*/ 1322070 h 2448638"/>
                <a:gd name="connsiteX21" fmla="*/ 1653540 w 2574222"/>
                <a:gd name="connsiteY21" fmla="*/ 1230630 h 2448638"/>
                <a:gd name="connsiteX22" fmla="*/ 1623060 w 2574222"/>
                <a:gd name="connsiteY22" fmla="*/ 1139190 h 2448638"/>
                <a:gd name="connsiteX23" fmla="*/ 1592580 w 2574222"/>
                <a:gd name="connsiteY23" fmla="*/ 1040130 h 2448638"/>
                <a:gd name="connsiteX24" fmla="*/ 1554480 w 2574222"/>
                <a:gd name="connsiteY24" fmla="*/ 902970 h 2448638"/>
                <a:gd name="connsiteX25" fmla="*/ 1524000 w 2574222"/>
                <a:gd name="connsiteY25" fmla="*/ 788670 h 2448638"/>
                <a:gd name="connsiteX26" fmla="*/ 1478280 w 2574222"/>
                <a:gd name="connsiteY26" fmla="*/ 674370 h 2448638"/>
                <a:gd name="connsiteX27" fmla="*/ 1386840 w 2574222"/>
                <a:gd name="connsiteY27" fmla="*/ 567690 h 2448638"/>
                <a:gd name="connsiteX28" fmla="*/ 1295400 w 2574222"/>
                <a:gd name="connsiteY28" fmla="*/ 537210 h 2448638"/>
                <a:gd name="connsiteX29" fmla="*/ 1272540 w 2574222"/>
                <a:gd name="connsiteY29" fmla="*/ 476250 h 2448638"/>
                <a:gd name="connsiteX30" fmla="*/ 1219200 w 2574222"/>
                <a:gd name="connsiteY30" fmla="*/ 430530 h 2448638"/>
                <a:gd name="connsiteX31" fmla="*/ 1158240 w 2574222"/>
                <a:gd name="connsiteY31" fmla="*/ 384810 h 2448638"/>
                <a:gd name="connsiteX32" fmla="*/ 1097280 w 2574222"/>
                <a:gd name="connsiteY32" fmla="*/ 430530 h 2448638"/>
                <a:gd name="connsiteX33" fmla="*/ 1021080 w 2574222"/>
                <a:gd name="connsiteY33" fmla="*/ 407670 h 2448638"/>
                <a:gd name="connsiteX34" fmla="*/ 937260 w 2574222"/>
                <a:gd name="connsiteY34" fmla="*/ 407670 h 2448638"/>
                <a:gd name="connsiteX35" fmla="*/ 937260 w 2574222"/>
                <a:gd name="connsiteY35" fmla="*/ 308610 h 2448638"/>
                <a:gd name="connsiteX36" fmla="*/ 838200 w 2574222"/>
                <a:gd name="connsiteY36" fmla="*/ 293370 h 2448638"/>
                <a:gd name="connsiteX37" fmla="*/ 712470 w 2574222"/>
                <a:gd name="connsiteY37" fmla="*/ 300990 h 2448638"/>
                <a:gd name="connsiteX38" fmla="*/ 609600 w 2574222"/>
                <a:gd name="connsiteY38" fmla="*/ 264795 h 2448638"/>
                <a:gd name="connsiteX39" fmla="*/ 501015 w 2574222"/>
                <a:gd name="connsiteY39" fmla="*/ 211455 h 2448638"/>
                <a:gd name="connsiteX40" fmla="*/ 365760 w 2574222"/>
                <a:gd name="connsiteY40" fmla="*/ 154305 h 2448638"/>
                <a:gd name="connsiteX41" fmla="*/ 196215 w 2574222"/>
                <a:gd name="connsiteY41" fmla="*/ 97155 h 2448638"/>
                <a:gd name="connsiteX42" fmla="*/ 0 w 2574222"/>
                <a:gd name="connsiteY42" fmla="*/ 0 h 2448638"/>
                <a:gd name="connsiteX0" fmla="*/ 2574222 w 2574222"/>
                <a:gd name="connsiteY0" fmla="*/ 2448638 h 2448638"/>
                <a:gd name="connsiteX1" fmla="*/ 2539321 w 2574222"/>
                <a:gd name="connsiteY1" fmla="*/ 2392796 h 2448638"/>
                <a:gd name="connsiteX2" fmla="*/ 2491740 w 2574222"/>
                <a:gd name="connsiteY2" fmla="*/ 2327910 h 2448638"/>
                <a:gd name="connsiteX3" fmla="*/ 2446020 w 2574222"/>
                <a:gd name="connsiteY3" fmla="*/ 2236470 h 2448638"/>
                <a:gd name="connsiteX4" fmla="*/ 2400300 w 2574222"/>
                <a:gd name="connsiteY4" fmla="*/ 2236470 h 2448638"/>
                <a:gd name="connsiteX5" fmla="*/ 2301240 w 2574222"/>
                <a:gd name="connsiteY5" fmla="*/ 2236470 h 2448638"/>
                <a:gd name="connsiteX6" fmla="*/ 2186940 w 2574222"/>
                <a:gd name="connsiteY6" fmla="*/ 2198370 h 2448638"/>
                <a:gd name="connsiteX7" fmla="*/ 2171700 w 2574222"/>
                <a:gd name="connsiteY7" fmla="*/ 2137410 h 2448638"/>
                <a:gd name="connsiteX8" fmla="*/ 2103120 w 2574222"/>
                <a:gd name="connsiteY8" fmla="*/ 2076450 h 2448638"/>
                <a:gd name="connsiteX9" fmla="*/ 2026920 w 2574222"/>
                <a:gd name="connsiteY9" fmla="*/ 2000250 h 2448638"/>
                <a:gd name="connsiteX10" fmla="*/ 1973580 w 2574222"/>
                <a:gd name="connsiteY10" fmla="*/ 1977390 h 2448638"/>
                <a:gd name="connsiteX11" fmla="*/ 2004060 w 2574222"/>
                <a:gd name="connsiteY11" fmla="*/ 1893570 h 2448638"/>
                <a:gd name="connsiteX12" fmla="*/ 2004060 w 2574222"/>
                <a:gd name="connsiteY12" fmla="*/ 1817370 h 2448638"/>
                <a:gd name="connsiteX13" fmla="*/ 1981200 w 2574222"/>
                <a:gd name="connsiteY13" fmla="*/ 1741170 h 2448638"/>
                <a:gd name="connsiteX14" fmla="*/ 1943100 w 2574222"/>
                <a:gd name="connsiteY14" fmla="*/ 1748790 h 2448638"/>
                <a:gd name="connsiteX15" fmla="*/ 1889760 w 2574222"/>
                <a:gd name="connsiteY15" fmla="*/ 1695450 h 2448638"/>
                <a:gd name="connsiteX16" fmla="*/ 1889760 w 2574222"/>
                <a:gd name="connsiteY16" fmla="*/ 1642110 h 2448638"/>
                <a:gd name="connsiteX17" fmla="*/ 1882140 w 2574222"/>
                <a:gd name="connsiteY17" fmla="*/ 1550670 h 2448638"/>
                <a:gd name="connsiteX18" fmla="*/ 1836420 w 2574222"/>
                <a:gd name="connsiteY18" fmla="*/ 1550670 h 2448638"/>
                <a:gd name="connsiteX19" fmla="*/ 1714500 w 2574222"/>
                <a:gd name="connsiteY19" fmla="*/ 1497330 h 2448638"/>
                <a:gd name="connsiteX20" fmla="*/ 1653540 w 2574222"/>
                <a:gd name="connsiteY20" fmla="*/ 1398270 h 2448638"/>
                <a:gd name="connsiteX21" fmla="*/ 1653540 w 2574222"/>
                <a:gd name="connsiteY21" fmla="*/ 1322070 h 2448638"/>
                <a:gd name="connsiteX22" fmla="*/ 1653540 w 2574222"/>
                <a:gd name="connsiteY22" fmla="*/ 1230630 h 2448638"/>
                <a:gd name="connsiteX23" fmla="*/ 1623060 w 2574222"/>
                <a:gd name="connsiteY23" fmla="*/ 1139190 h 2448638"/>
                <a:gd name="connsiteX24" fmla="*/ 1592580 w 2574222"/>
                <a:gd name="connsiteY24" fmla="*/ 1040130 h 2448638"/>
                <a:gd name="connsiteX25" fmla="*/ 1554480 w 2574222"/>
                <a:gd name="connsiteY25" fmla="*/ 902970 h 2448638"/>
                <a:gd name="connsiteX26" fmla="*/ 1524000 w 2574222"/>
                <a:gd name="connsiteY26" fmla="*/ 788670 h 2448638"/>
                <a:gd name="connsiteX27" fmla="*/ 1478280 w 2574222"/>
                <a:gd name="connsiteY27" fmla="*/ 674370 h 2448638"/>
                <a:gd name="connsiteX28" fmla="*/ 1386840 w 2574222"/>
                <a:gd name="connsiteY28" fmla="*/ 567690 h 2448638"/>
                <a:gd name="connsiteX29" fmla="*/ 1295400 w 2574222"/>
                <a:gd name="connsiteY29" fmla="*/ 537210 h 2448638"/>
                <a:gd name="connsiteX30" fmla="*/ 1272540 w 2574222"/>
                <a:gd name="connsiteY30" fmla="*/ 476250 h 2448638"/>
                <a:gd name="connsiteX31" fmla="*/ 1219200 w 2574222"/>
                <a:gd name="connsiteY31" fmla="*/ 430530 h 2448638"/>
                <a:gd name="connsiteX32" fmla="*/ 1158240 w 2574222"/>
                <a:gd name="connsiteY32" fmla="*/ 384810 h 2448638"/>
                <a:gd name="connsiteX33" fmla="*/ 1097280 w 2574222"/>
                <a:gd name="connsiteY33" fmla="*/ 430530 h 2448638"/>
                <a:gd name="connsiteX34" fmla="*/ 1021080 w 2574222"/>
                <a:gd name="connsiteY34" fmla="*/ 407670 h 2448638"/>
                <a:gd name="connsiteX35" fmla="*/ 937260 w 2574222"/>
                <a:gd name="connsiteY35" fmla="*/ 407670 h 2448638"/>
                <a:gd name="connsiteX36" fmla="*/ 937260 w 2574222"/>
                <a:gd name="connsiteY36" fmla="*/ 308610 h 2448638"/>
                <a:gd name="connsiteX37" fmla="*/ 838200 w 2574222"/>
                <a:gd name="connsiteY37" fmla="*/ 293370 h 2448638"/>
                <a:gd name="connsiteX38" fmla="*/ 712470 w 2574222"/>
                <a:gd name="connsiteY38" fmla="*/ 300990 h 2448638"/>
                <a:gd name="connsiteX39" fmla="*/ 609600 w 2574222"/>
                <a:gd name="connsiteY39" fmla="*/ 264795 h 2448638"/>
                <a:gd name="connsiteX40" fmla="*/ 501015 w 2574222"/>
                <a:gd name="connsiteY40" fmla="*/ 211455 h 2448638"/>
                <a:gd name="connsiteX41" fmla="*/ 365760 w 2574222"/>
                <a:gd name="connsiteY41" fmla="*/ 154305 h 2448638"/>
                <a:gd name="connsiteX42" fmla="*/ 196215 w 2574222"/>
                <a:gd name="connsiteY42" fmla="*/ 97155 h 2448638"/>
                <a:gd name="connsiteX43" fmla="*/ 0 w 2574222"/>
                <a:gd name="connsiteY43" fmla="*/ 0 h 2448638"/>
                <a:gd name="connsiteX0" fmla="*/ 2539321 w 2539321"/>
                <a:gd name="connsiteY0" fmla="*/ 2392796 h 2392796"/>
                <a:gd name="connsiteX1" fmla="*/ 2491740 w 2539321"/>
                <a:gd name="connsiteY1" fmla="*/ 2327910 h 2392796"/>
                <a:gd name="connsiteX2" fmla="*/ 2446020 w 2539321"/>
                <a:gd name="connsiteY2" fmla="*/ 2236470 h 2392796"/>
                <a:gd name="connsiteX3" fmla="*/ 2400300 w 2539321"/>
                <a:gd name="connsiteY3" fmla="*/ 2236470 h 2392796"/>
                <a:gd name="connsiteX4" fmla="*/ 2301240 w 2539321"/>
                <a:gd name="connsiteY4" fmla="*/ 2236470 h 2392796"/>
                <a:gd name="connsiteX5" fmla="*/ 2186940 w 2539321"/>
                <a:gd name="connsiteY5" fmla="*/ 2198370 h 2392796"/>
                <a:gd name="connsiteX6" fmla="*/ 2171700 w 2539321"/>
                <a:gd name="connsiteY6" fmla="*/ 2137410 h 2392796"/>
                <a:gd name="connsiteX7" fmla="*/ 2103120 w 2539321"/>
                <a:gd name="connsiteY7" fmla="*/ 2076450 h 2392796"/>
                <a:gd name="connsiteX8" fmla="*/ 2026920 w 2539321"/>
                <a:gd name="connsiteY8" fmla="*/ 2000250 h 2392796"/>
                <a:gd name="connsiteX9" fmla="*/ 1973580 w 2539321"/>
                <a:gd name="connsiteY9" fmla="*/ 1977390 h 2392796"/>
                <a:gd name="connsiteX10" fmla="*/ 2004060 w 2539321"/>
                <a:gd name="connsiteY10" fmla="*/ 1893570 h 2392796"/>
                <a:gd name="connsiteX11" fmla="*/ 2004060 w 2539321"/>
                <a:gd name="connsiteY11" fmla="*/ 1817370 h 2392796"/>
                <a:gd name="connsiteX12" fmla="*/ 1981200 w 2539321"/>
                <a:gd name="connsiteY12" fmla="*/ 1741170 h 2392796"/>
                <a:gd name="connsiteX13" fmla="*/ 1943100 w 2539321"/>
                <a:gd name="connsiteY13" fmla="*/ 1748790 h 2392796"/>
                <a:gd name="connsiteX14" fmla="*/ 1889760 w 2539321"/>
                <a:gd name="connsiteY14" fmla="*/ 1695450 h 2392796"/>
                <a:gd name="connsiteX15" fmla="*/ 1889760 w 2539321"/>
                <a:gd name="connsiteY15" fmla="*/ 1642110 h 2392796"/>
                <a:gd name="connsiteX16" fmla="*/ 1882140 w 2539321"/>
                <a:gd name="connsiteY16" fmla="*/ 1550670 h 2392796"/>
                <a:gd name="connsiteX17" fmla="*/ 1836420 w 2539321"/>
                <a:gd name="connsiteY17" fmla="*/ 1550670 h 2392796"/>
                <a:gd name="connsiteX18" fmla="*/ 1714500 w 2539321"/>
                <a:gd name="connsiteY18" fmla="*/ 1497330 h 2392796"/>
                <a:gd name="connsiteX19" fmla="*/ 1653540 w 2539321"/>
                <a:gd name="connsiteY19" fmla="*/ 1398270 h 2392796"/>
                <a:gd name="connsiteX20" fmla="*/ 1653540 w 2539321"/>
                <a:gd name="connsiteY20" fmla="*/ 1322070 h 2392796"/>
                <a:gd name="connsiteX21" fmla="*/ 1653540 w 2539321"/>
                <a:gd name="connsiteY21" fmla="*/ 1230630 h 2392796"/>
                <a:gd name="connsiteX22" fmla="*/ 1623060 w 2539321"/>
                <a:gd name="connsiteY22" fmla="*/ 1139190 h 2392796"/>
                <a:gd name="connsiteX23" fmla="*/ 1592580 w 2539321"/>
                <a:gd name="connsiteY23" fmla="*/ 1040130 h 2392796"/>
                <a:gd name="connsiteX24" fmla="*/ 1554480 w 2539321"/>
                <a:gd name="connsiteY24" fmla="*/ 902970 h 2392796"/>
                <a:gd name="connsiteX25" fmla="*/ 1524000 w 2539321"/>
                <a:gd name="connsiteY25" fmla="*/ 788670 h 2392796"/>
                <a:gd name="connsiteX26" fmla="*/ 1478280 w 2539321"/>
                <a:gd name="connsiteY26" fmla="*/ 674370 h 2392796"/>
                <a:gd name="connsiteX27" fmla="*/ 1386840 w 2539321"/>
                <a:gd name="connsiteY27" fmla="*/ 567690 h 2392796"/>
                <a:gd name="connsiteX28" fmla="*/ 1295400 w 2539321"/>
                <a:gd name="connsiteY28" fmla="*/ 537210 h 2392796"/>
                <a:gd name="connsiteX29" fmla="*/ 1272540 w 2539321"/>
                <a:gd name="connsiteY29" fmla="*/ 476250 h 2392796"/>
                <a:gd name="connsiteX30" fmla="*/ 1219200 w 2539321"/>
                <a:gd name="connsiteY30" fmla="*/ 430530 h 2392796"/>
                <a:gd name="connsiteX31" fmla="*/ 1158240 w 2539321"/>
                <a:gd name="connsiteY31" fmla="*/ 384810 h 2392796"/>
                <a:gd name="connsiteX32" fmla="*/ 1097280 w 2539321"/>
                <a:gd name="connsiteY32" fmla="*/ 430530 h 2392796"/>
                <a:gd name="connsiteX33" fmla="*/ 1021080 w 2539321"/>
                <a:gd name="connsiteY33" fmla="*/ 407670 h 2392796"/>
                <a:gd name="connsiteX34" fmla="*/ 937260 w 2539321"/>
                <a:gd name="connsiteY34" fmla="*/ 407670 h 2392796"/>
                <a:gd name="connsiteX35" fmla="*/ 937260 w 2539321"/>
                <a:gd name="connsiteY35" fmla="*/ 308610 h 2392796"/>
                <a:gd name="connsiteX36" fmla="*/ 838200 w 2539321"/>
                <a:gd name="connsiteY36" fmla="*/ 293370 h 2392796"/>
                <a:gd name="connsiteX37" fmla="*/ 712470 w 2539321"/>
                <a:gd name="connsiteY37" fmla="*/ 300990 h 2392796"/>
                <a:gd name="connsiteX38" fmla="*/ 609600 w 2539321"/>
                <a:gd name="connsiteY38" fmla="*/ 264795 h 2392796"/>
                <a:gd name="connsiteX39" fmla="*/ 501015 w 2539321"/>
                <a:gd name="connsiteY39" fmla="*/ 211455 h 2392796"/>
                <a:gd name="connsiteX40" fmla="*/ 365760 w 2539321"/>
                <a:gd name="connsiteY40" fmla="*/ 154305 h 2392796"/>
                <a:gd name="connsiteX41" fmla="*/ 196215 w 2539321"/>
                <a:gd name="connsiteY41" fmla="*/ 97155 h 2392796"/>
                <a:gd name="connsiteX42" fmla="*/ 0 w 2539321"/>
                <a:gd name="connsiteY42" fmla="*/ 0 h 2392796"/>
                <a:gd name="connsiteX0" fmla="*/ 2539321 w 2539321"/>
                <a:gd name="connsiteY0" fmla="*/ 2392796 h 2392796"/>
                <a:gd name="connsiteX1" fmla="*/ 2446020 w 2539321"/>
                <a:gd name="connsiteY1" fmla="*/ 2236470 h 2392796"/>
                <a:gd name="connsiteX2" fmla="*/ 2400300 w 2539321"/>
                <a:gd name="connsiteY2" fmla="*/ 2236470 h 2392796"/>
                <a:gd name="connsiteX3" fmla="*/ 2301240 w 2539321"/>
                <a:gd name="connsiteY3" fmla="*/ 2236470 h 2392796"/>
                <a:gd name="connsiteX4" fmla="*/ 2186940 w 2539321"/>
                <a:gd name="connsiteY4" fmla="*/ 2198370 h 2392796"/>
                <a:gd name="connsiteX5" fmla="*/ 2171700 w 2539321"/>
                <a:gd name="connsiteY5" fmla="*/ 2137410 h 2392796"/>
                <a:gd name="connsiteX6" fmla="*/ 2103120 w 2539321"/>
                <a:gd name="connsiteY6" fmla="*/ 2076450 h 2392796"/>
                <a:gd name="connsiteX7" fmla="*/ 2026920 w 2539321"/>
                <a:gd name="connsiteY7" fmla="*/ 2000250 h 2392796"/>
                <a:gd name="connsiteX8" fmla="*/ 1973580 w 2539321"/>
                <a:gd name="connsiteY8" fmla="*/ 1977390 h 2392796"/>
                <a:gd name="connsiteX9" fmla="*/ 2004060 w 2539321"/>
                <a:gd name="connsiteY9" fmla="*/ 1893570 h 2392796"/>
                <a:gd name="connsiteX10" fmla="*/ 2004060 w 2539321"/>
                <a:gd name="connsiteY10" fmla="*/ 1817370 h 2392796"/>
                <a:gd name="connsiteX11" fmla="*/ 1981200 w 2539321"/>
                <a:gd name="connsiteY11" fmla="*/ 1741170 h 2392796"/>
                <a:gd name="connsiteX12" fmla="*/ 1943100 w 2539321"/>
                <a:gd name="connsiteY12" fmla="*/ 1748790 h 2392796"/>
                <a:gd name="connsiteX13" fmla="*/ 1889760 w 2539321"/>
                <a:gd name="connsiteY13" fmla="*/ 1695450 h 2392796"/>
                <a:gd name="connsiteX14" fmla="*/ 1889760 w 2539321"/>
                <a:gd name="connsiteY14" fmla="*/ 1642110 h 2392796"/>
                <a:gd name="connsiteX15" fmla="*/ 1882140 w 2539321"/>
                <a:gd name="connsiteY15" fmla="*/ 1550670 h 2392796"/>
                <a:gd name="connsiteX16" fmla="*/ 1836420 w 2539321"/>
                <a:gd name="connsiteY16" fmla="*/ 1550670 h 2392796"/>
                <a:gd name="connsiteX17" fmla="*/ 1714500 w 2539321"/>
                <a:gd name="connsiteY17" fmla="*/ 1497330 h 2392796"/>
                <a:gd name="connsiteX18" fmla="*/ 1653540 w 2539321"/>
                <a:gd name="connsiteY18" fmla="*/ 1398270 h 2392796"/>
                <a:gd name="connsiteX19" fmla="*/ 1653540 w 2539321"/>
                <a:gd name="connsiteY19" fmla="*/ 1322070 h 2392796"/>
                <a:gd name="connsiteX20" fmla="*/ 1653540 w 2539321"/>
                <a:gd name="connsiteY20" fmla="*/ 1230630 h 2392796"/>
                <a:gd name="connsiteX21" fmla="*/ 1623060 w 2539321"/>
                <a:gd name="connsiteY21" fmla="*/ 1139190 h 2392796"/>
                <a:gd name="connsiteX22" fmla="*/ 1592580 w 2539321"/>
                <a:gd name="connsiteY22" fmla="*/ 1040130 h 2392796"/>
                <a:gd name="connsiteX23" fmla="*/ 1554480 w 2539321"/>
                <a:gd name="connsiteY23" fmla="*/ 902970 h 2392796"/>
                <a:gd name="connsiteX24" fmla="*/ 1524000 w 2539321"/>
                <a:gd name="connsiteY24" fmla="*/ 788670 h 2392796"/>
                <a:gd name="connsiteX25" fmla="*/ 1478280 w 2539321"/>
                <a:gd name="connsiteY25" fmla="*/ 674370 h 2392796"/>
                <a:gd name="connsiteX26" fmla="*/ 1386840 w 2539321"/>
                <a:gd name="connsiteY26" fmla="*/ 567690 h 2392796"/>
                <a:gd name="connsiteX27" fmla="*/ 1295400 w 2539321"/>
                <a:gd name="connsiteY27" fmla="*/ 537210 h 2392796"/>
                <a:gd name="connsiteX28" fmla="*/ 1272540 w 2539321"/>
                <a:gd name="connsiteY28" fmla="*/ 476250 h 2392796"/>
                <a:gd name="connsiteX29" fmla="*/ 1219200 w 2539321"/>
                <a:gd name="connsiteY29" fmla="*/ 430530 h 2392796"/>
                <a:gd name="connsiteX30" fmla="*/ 1158240 w 2539321"/>
                <a:gd name="connsiteY30" fmla="*/ 384810 h 2392796"/>
                <a:gd name="connsiteX31" fmla="*/ 1097280 w 2539321"/>
                <a:gd name="connsiteY31" fmla="*/ 430530 h 2392796"/>
                <a:gd name="connsiteX32" fmla="*/ 1021080 w 2539321"/>
                <a:gd name="connsiteY32" fmla="*/ 407670 h 2392796"/>
                <a:gd name="connsiteX33" fmla="*/ 937260 w 2539321"/>
                <a:gd name="connsiteY33" fmla="*/ 407670 h 2392796"/>
                <a:gd name="connsiteX34" fmla="*/ 937260 w 2539321"/>
                <a:gd name="connsiteY34" fmla="*/ 308610 h 2392796"/>
                <a:gd name="connsiteX35" fmla="*/ 838200 w 2539321"/>
                <a:gd name="connsiteY35" fmla="*/ 293370 h 2392796"/>
                <a:gd name="connsiteX36" fmla="*/ 712470 w 2539321"/>
                <a:gd name="connsiteY36" fmla="*/ 300990 h 2392796"/>
                <a:gd name="connsiteX37" fmla="*/ 609600 w 2539321"/>
                <a:gd name="connsiteY37" fmla="*/ 264795 h 2392796"/>
                <a:gd name="connsiteX38" fmla="*/ 501015 w 2539321"/>
                <a:gd name="connsiteY38" fmla="*/ 211455 h 2392796"/>
                <a:gd name="connsiteX39" fmla="*/ 365760 w 2539321"/>
                <a:gd name="connsiteY39" fmla="*/ 154305 h 2392796"/>
                <a:gd name="connsiteX40" fmla="*/ 196215 w 2539321"/>
                <a:gd name="connsiteY40" fmla="*/ 97155 h 2392796"/>
                <a:gd name="connsiteX41" fmla="*/ 0 w 2539321"/>
                <a:gd name="connsiteY41" fmla="*/ 0 h 2392796"/>
                <a:gd name="connsiteX0" fmla="*/ 2446020 w 2446020"/>
                <a:gd name="connsiteY0" fmla="*/ 2236470 h 2239292"/>
                <a:gd name="connsiteX1" fmla="*/ 2400300 w 2446020"/>
                <a:gd name="connsiteY1" fmla="*/ 2236470 h 2239292"/>
                <a:gd name="connsiteX2" fmla="*/ 2301240 w 2446020"/>
                <a:gd name="connsiteY2" fmla="*/ 2236470 h 2239292"/>
                <a:gd name="connsiteX3" fmla="*/ 2186940 w 2446020"/>
                <a:gd name="connsiteY3" fmla="*/ 2198370 h 2239292"/>
                <a:gd name="connsiteX4" fmla="*/ 2171700 w 2446020"/>
                <a:gd name="connsiteY4" fmla="*/ 2137410 h 2239292"/>
                <a:gd name="connsiteX5" fmla="*/ 2103120 w 2446020"/>
                <a:gd name="connsiteY5" fmla="*/ 2076450 h 2239292"/>
                <a:gd name="connsiteX6" fmla="*/ 2026920 w 2446020"/>
                <a:gd name="connsiteY6" fmla="*/ 2000250 h 2239292"/>
                <a:gd name="connsiteX7" fmla="*/ 1973580 w 2446020"/>
                <a:gd name="connsiteY7" fmla="*/ 1977390 h 2239292"/>
                <a:gd name="connsiteX8" fmla="*/ 2004060 w 2446020"/>
                <a:gd name="connsiteY8" fmla="*/ 1893570 h 2239292"/>
                <a:gd name="connsiteX9" fmla="*/ 2004060 w 2446020"/>
                <a:gd name="connsiteY9" fmla="*/ 1817370 h 2239292"/>
                <a:gd name="connsiteX10" fmla="*/ 1981200 w 2446020"/>
                <a:gd name="connsiteY10" fmla="*/ 1741170 h 2239292"/>
                <a:gd name="connsiteX11" fmla="*/ 1943100 w 2446020"/>
                <a:gd name="connsiteY11" fmla="*/ 1748790 h 2239292"/>
                <a:gd name="connsiteX12" fmla="*/ 1889760 w 2446020"/>
                <a:gd name="connsiteY12" fmla="*/ 1695450 h 2239292"/>
                <a:gd name="connsiteX13" fmla="*/ 1889760 w 2446020"/>
                <a:gd name="connsiteY13" fmla="*/ 1642110 h 2239292"/>
                <a:gd name="connsiteX14" fmla="*/ 1882140 w 2446020"/>
                <a:gd name="connsiteY14" fmla="*/ 1550670 h 2239292"/>
                <a:gd name="connsiteX15" fmla="*/ 1836420 w 2446020"/>
                <a:gd name="connsiteY15" fmla="*/ 1550670 h 2239292"/>
                <a:gd name="connsiteX16" fmla="*/ 1714500 w 2446020"/>
                <a:gd name="connsiteY16" fmla="*/ 1497330 h 2239292"/>
                <a:gd name="connsiteX17" fmla="*/ 1653540 w 2446020"/>
                <a:gd name="connsiteY17" fmla="*/ 1398270 h 2239292"/>
                <a:gd name="connsiteX18" fmla="*/ 1653540 w 2446020"/>
                <a:gd name="connsiteY18" fmla="*/ 1322070 h 2239292"/>
                <a:gd name="connsiteX19" fmla="*/ 1653540 w 2446020"/>
                <a:gd name="connsiteY19" fmla="*/ 1230630 h 2239292"/>
                <a:gd name="connsiteX20" fmla="*/ 1623060 w 2446020"/>
                <a:gd name="connsiteY20" fmla="*/ 1139190 h 2239292"/>
                <a:gd name="connsiteX21" fmla="*/ 1592580 w 2446020"/>
                <a:gd name="connsiteY21" fmla="*/ 1040130 h 2239292"/>
                <a:gd name="connsiteX22" fmla="*/ 1554480 w 2446020"/>
                <a:gd name="connsiteY22" fmla="*/ 902970 h 2239292"/>
                <a:gd name="connsiteX23" fmla="*/ 1524000 w 2446020"/>
                <a:gd name="connsiteY23" fmla="*/ 788670 h 2239292"/>
                <a:gd name="connsiteX24" fmla="*/ 1478280 w 2446020"/>
                <a:gd name="connsiteY24" fmla="*/ 674370 h 2239292"/>
                <a:gd name="connsiteX25" fmla="*/ 1386840 w 2446020"/>
                <a:gd name="connsiteY25" fmla="*/ 567690 h 2239292"/>
                <a:gd name="connsiteX26" fmla="*/ 1295400 w 2446020"/>
                <a:gd name="connsiteY26" fmla="*/ 537210 h 2239292"/>
                <a:gd name="connsiteX27" fmla="*/ 1272540 w 2446020"/>
                <a:gd name="connsiteY27" fmla="*/ 476250 h 2239292"/>
                <a:gd name="connsiteX28" fmla="*/ 1219200 w 2446020"/>
                <a:gd name="connsiteY28" fmla="*/ 430530 h 2239292"/>
                <a:gd name="connsiteX29" fmla="*/ 1158240 w 2446020"/>
                <a:gd name="connsiteY29" fmla="*/ 384810 h 2239292"/>
                <a:gd name="connsiteX30" fmla="*/ 1097280 w 2446020"/>
                <a:gd name="connsiteY30" fmla="*/ 430530 h 2239292"/>
                <a:gd name="connsiteX31" fmla="*/ 1021080 w 2446020"/>
                <a:gd name="connsiteY31" fmla="*/ 407670 h 2239292"/>
                <a:gd name="connsiteX32" fmla="*/ 937260 w 2446020"/>
                <a:gd name="connsiteY32" fmla="*/ 407670 h 2239292"/>
                <a:gd name="connsiteX33" fmla="*/ 937260 w 2446020"/>
                <a:gd name="connsiteY33" fmla="*/ 308610 h 2239292"/>
                <a:gd name="connsiteX34" fmla="*/ 838200 w 2446020"/>
                <a:gd name="connsiteY34" fmla="*/ 293370 h 2239292"/>
                <a:gd name="connsiteX35" fmla="*/ 712470 w 2446020"/>
                <a:gd name="connsiteY35" fmla="*/ 300990 h 2239292"/>
                <a:gd name="connsiteX36" fmla="*/ 609600 w 2446020"/>
                <a:gd name="connsiteY36" fmla="*/ 264795 h 2239292"/>
                <a:gd name="connsiteX37" fmla="*/ 501015 w 2446020"/>
                <a:gd name="connsiteY37" fmla="*/ 211455 h 2239292"/>
                <a:gd name="connsiteX38" fmla="*/ 365760 w 2446020"/>
                <a:gd name="connsiteY38" fmla="*/ 154305 h 2239292"/>
                <a:gd name="connsiteX39" fmla="*/ 196215 w 2446020"/>
                <a:gd name="connsiteY39" fmla="*/ 97155 h 2239292"/>
                <a:gd name="connsiteX40" fmla="*/ 0 w 2446020"/>
                <a:gd name="connsiteY40" fmla="*/ 0 h 2239292"/>
                <a:gd name="connsiteX0" fmla="*/ 2400300 w 2400300"/>
                <a:gd name="connsiteY0" fmla="*/ 2236470 h 2239292"/>
                <a:gd name="connsiteX1" fmla="*/ 2301240 w 2400300"/>
                <a:gd name="connsiteY1" fmla="*/ 2236470 h 2239292"/>
                <a:gd name="connsiteX2" fmla="*/ 2186940 w 2400300"/>
                <a:gd name="connsiteY2" fmla="*/ 2198370 h 2239292"/>
                <a:gd name="connsiteX3" fmla="*/ 2171700 w 2400300"/>
                <a:gd name="connsiteY3" fmla="*/ 2137410 h 2239292"/>
                <a:gd name="connsiteX4" fmla="*/ 2103120 w 2400300"/>
                <a:gd name="connsiteY4" fmla="*/ 2076450 h 2239292"/>
                <a:gd name="connsiteX5" fmla="*/ 2026920 w 2400300"/>
                <a:gd name="connsiteY5" fmla="*/ 2000250 h 2239292"/>
                <a:gd name="connsiteX6" fmla="*/ 1973580 w 2400300"/>
                <a:gd name="connsiteY6" fmla="*/ 1977390 h 2239292"/>
                <a:gd name="connsiteX7" fmla="*/ 2004060 w 2400300"/>
                <a:gd name="connsiteY7" fmla="*/ 1893570 h 2239292"/>
                <a:gd name="connsiteX8" fmla="*/ 2004060 w 2400300"/>
                <a:gd name="connsiteY8" fmla="*/ 1817370 h 2239292"/>
                <a:gd name="connsiteX9" fmla="*/ 1981200 w 2400300"/>
                <a:gd name="connsiteY9" fmla="*/ 1741170 h 2239292"/>
                <a:gd name="connsiteX10" fmla="*/ 1943100 w 2400300"/>
                <a:gd name="connsiteY10" fmla="*/ 1748790 h 2239292"/>
                <a:gd name="connsiteX11" fmla="*/ 1889760 w 2400300"/>
                <a:gd name="connsiteY11" fmla="*/ 1695450 h 2239292"/>
                <a:gd name="connsiteX12" fmla="*/ 1889760 w 2400300"/>
                <a:gd name="connsiteY12" fmla="*/ 1642110 h 2239292"/>
                <a:gd name="connsiteX13" fmla="*/ 1882140 w 2400300"/>
                <a:gd name="connsiteY13" fmla="*/ 1550670 h 2239292"/>
                <a:gd name="connsiteX14" fmla="*/ 1836420 w 2400300"/>
                <a:gd name="connsiteY14" fmla="*/ 1550670 h 2239292"/>
                <a:gd name="connsiteX15" fmla="*/ 1714500 w 2400300"/>
                <a:gd name="connsiteY15" fmla="*/ 1497330 h 2239292"/>
                <a:gd name="connsiteX16" fmla="*/ 1653540 w 2400300"/>
                <a:gd name="connsiteY16" fmla="*/ 1398270 h 2239292"/>
                <a:gd name="connsiteX17" fmla="*/ 1653540 w 2400300"/>
                <a:gd name="connsiteY17" fmla="*/ 1322070 h 2239292"/>
                <a:gd name="connsiteX18" fmla="*/ 1653540 w 2400300"/>
                <a:gd name="connsiteY18" fmla="*/ 1230630 h 2239292"/>
                <a:gd name="connsiteX19" fmla="*/ 1623060 w 2400300"/>
                <a:gd name="connsiteY19" fmla="*/ 1139190 h 2239292"/>
                <a:gd name="connsiteX20" fmla="*/ 1592580 w 2400300"/>
                <a:gd name="connsiteY20" fmla="*/ 1040130 h 2239292"/>
                <a:gd name="connsiteX21" fmla="*/ 1554480 w 2400300"/>
                <a:gd name="connsiteY21" fmla="*/ 902970 h 2239292"/>
                <a:gd name="connsiteX22" fmla="*/ 1524000 w 2400300"/>
                <a:gd name="connsiteY22" fmla="*/ 788670 h 2239292"/>
                <a:gd name="connsiteX23" fmla="*/ 1478280 w 2400300"/>
                <a:gd name="connsiteY23" fmla="*/ 674370 h 2239292"/>
                <a:gd name="connsiteX24" fmla="*/ 1386840 w 2400300"/>
                <a:gd name="connsiteY24" fmla="*/ 567690 h 2239292"/>
                <a:gd name="connsiteX25" fmla="*/ 1295400 w 2400300"/>
                <a:gd name="connsiteY25" fmla="*/ 537210 h 2239292"/>
                <a:gd name="connsiteX26" fmla="*/ 1272540 w 2400300"/>
                <a:gd name="connsiteY26" fmla="*/ 476250 h 2239292"/>
                <a:gd name="connsiteX27" fmla="*/ 1219200 w 2400300"/>
                <a:gd name="connsiteY27" fmla="*/ 430530 h 2239292"/>
                <a:gd name="connsiteX28" fmla="*/ 1158240 w 2400300"/>
                <a:gd name="connsiteY28" fmla="*/ 384810 h 2239292"/>
                <a:gd name="connsiteX29" fmla="*/ 1097280 w 2400300"/>
                <a:gd name="connsiteY29" fmla="*/ 430530 h 2239292"/>
                <a:gd name="connsiteX30" fmla="*/ 1021080 w 2400300"/>
                <a:gd name="connsiteY30" fmla="*/ 407670 h 2239292"/>
                <a:gd name="connsiteX31" fmla="*/ 937260 w 2400300"/>
                <a:gd name="connsiteY31" fmla="*/ 407670 h 2239292"/>
                <a:gd name="connsiteX32" fmla="*/ 937260 w 2400300"/>
                <a:gd name="connsiteY32" fmla="*/ 308610 h 2239292"/>
                <a:gd name="connsiteX33" fmla="*/ 838200 w 2400300"/>
                <a:gd name="connsiteY33" fmla="*/ 293370 h 2239292"/>
                <a:gd name="connsiteX34" fmla="*/ 712470 w 2400300"/>
                <a:gd name="connsiteY34" fmla="*/ 300990 h 2239292"/>
                <a:gd name="connsiteX35" fmla="*/ 609600 w 2400300"/>
                <a:gd name="connsiteY35" fmla="*/ 264795 h 2239292"/>
                <a:gd name="connsiteX36" fmla="*/ 501015 w 2400300"/>
                <a:gd name="connsiteY36" fmla="*/ 211455 h 2239292"/>
                <a:gd name="connsiteX37" fmla="*/ 365760 w 2400300"/>
                <a:gd name="connsiteY37" fmla="*/ 154305 h 2239292"/>
                <a:gd name="connsiteX38" fmla="*/ 196215 w 2400300"/>
                <a:gd name="connsiteY38" fmla="*/ 97155 h 2239292"/>
                <a:gd name="connsiteX39" fmla="*/ 0 w 2400300"/>
                <a:gd name="connsiteY39" fmla="*/ 0 h 2239292"/>
                <a:gd name="connsiteX0" fmla="*/ 2301240 w 2301240"/>
                <a:gd name="connsiteY0" fmla="*/ 2236470 h 2236470"/>
                <a:gd name="connsiteX1" fmla="*/ 2186940 w 2301240"/>
                <a:gd name="connsiteY1" fmla="*/ 2198370 h 2236470"/>
                <a:gd name="connsiteX2" fmla="*/ 2171700 w 2301240"/>
                <a:gd name="connsiteY2" fmla="*/ 2137410 h 2236470"/>
                <a:gd name="connsiteX3" fmla="*/ 2103120 w 2301240"/>
                <a:gd name="connsiteY3" fmla="*/ 2076450 h 2236470"/>
                <a:gd name="connsiteX4" fmla="*/ 2026920 w 2301240"/>
                <a:gd name="connsiteY4" fmla="*/ 2000250 h 2236470"/>
                <a:gd name="connsiteX5" fmla="*/ 1973580 w 2301240"/>
                <a:gd name="connsiteY5" fmla="*/ 1977390 h 2236470"/>
                <a:gd name="connsiteX6" fmla="*/ 2004060 w 2301240"/>
                <a:gd name="connsiteY6" fmla="*/ 1893570 h 2236470"/>
                <a:gd name="connsiteX7" fmla="*/ 2004060 w 2301240"/>
                <a:gd name="connsiteY7" fmla="*/ 1817370 h 2236470"/>
                <a:gd name="connsiteX8" fmla="*/ 1981200 w 2301240"/>
                <a:gd name="connsiteY8" fmla="*/ 1741170 h 2236470"/>
                <a:gd name="connsiteX9" fmla="*/ 1943100 w 2301240"/>
                <a:gd name="connsiteY9" fmla="*/ 1748790 h 2236470"/>
                <a:gd name="connsiteX10" fmla="*/ 1889760 w 2301240"/>
                <a:gd name="connsiteY10" fmla="*/ 1695450 h 2236470"/>
                <a:gd name="connsiteX11" fmla="*/ 1889760 w 2301240"/>
                <a:gd name="connsiteY11" fmla="*/ 1642110 h 2236470"/>
                <a:gd name="connsiteX12" fmla="*/ 1882140 w 2301240"/>
                <a:gd name="connsiteY12" fmla="*/ 1550670 h 2236470"/>
                <a:gd name="connsiteX13" fmla="*/ 1836420 w 2301240"/>
                <a:gd name="connsiteY13" fmla="*/ 1550670 h 2236470"/>
                <a:gd name="connsiteX14" fmla="*/ 1714500 w 2301240"/>
                <a:gd name="connsiteY14" fmla="*/ 1497330 h 2236470"/>
                <a:gd name="connsiteX15" fmla="*/ 1653540 w 2301240"/>
                <a:gd name="connsiteY15" fmla="*/ 1398270 h 2236470"/>
                <a:gd name="connsiteX16" fmla="*/ 1653540 w 2301240"/>
                <a:gd name="connsiteY16" fmla="*/ 1322070 h 2236470"/>
                <a:gd name="connsiteX17" fmla="*/ 1653540 w 2301240"/>
                <a:gd name="connsiteY17" fmla="*/ 1230630 h 2236470"/>
                <a:gd name="connsiteX18" fmla="*/ 1623060 w 2301240"/>
                <a:gd name="connsiteY18" fmla="*/ 1139190 h 2236470"/>
                <a:gd name="connsiteX19" fmla="*/ 1592580 w 2301240"/>
                <a:gd name="connsiteY19" fmla="*/ 1040130 h 2236470"/>
                <a:gd name="connsiteX20" fmla="*/ 1554480 w 2301240"/>
                <a:gd name="connsiteY20" fmla="*/ 902970 h 2236470"/>
                <a:gd name="connsiteX21" fmla="*/ 1524000 w 2301240"/>
                <a:gd name="connsiteY21" fmla="*/ 788670 h 2236470"/>
                <a:gd name="connsiteX22" fmla="*/ 1478280 w 2301240"/>
                <a:gd name="connsiteY22" fmla="*/ 674370 h 2236470"/>
                <a:gd name="connsiteX23" fmla="*/ 1386840 w 2301240"/>
                <a:gd name="connsiteY23" fmla="*/ 567690 h 2236470"/>
                <a:gd name="connsiteX24" fmla="*/ 1295400 w 2301240"/>
                <a:gd name="connsiteY24" fmla="*/ 537210 h 2236470"/>
                <a:gd name="connsiteX25" fmla="*/ 1272540 w 2301240"/>
                <a:gd name="connsiteY25" fmla="*/ 476250 h 2236470"/>
                <a:gd name="connsiteX26" fmla="*/ 1219200 w 2301240"/>
                <a:gd name="connsiteY26" fmla="*/ 430530 h 2236470"/>
                <a:gd name="connsiteX27" fmla="*/ 1158240 w 2301240"/>
                <a:gd name="connsiteY27" fmla="*/ 384810 h 2236470"/>
                <a:gd name="connsiteX28" fmla="*/ 1097280 w 2301240"/>
                <a:gd name="connsiteY28" fmla="*/ 430530 h 2236470"/>
                <a:gd name="connsiteX29" fmla="*/ 1021080 w 2301240"/>
                <a:gd name="connsiteY29" fmla="*/ 407670 h 2236470"/>
                <a:gd name="connsiteX30" fmla="*/ 937260 w 2301240"/>
                <a:gd name="connsiteY30" fmla="*/ 407670 h 2236470"/>
                <a:gd name="connsiteX31" fmla="*/ 937260 w 2301240"/>
                <a:gd name="connsiteY31" fmla="*/ 308610 h 2236470"/>
                <a:gd name="connsiteX32" fmla="*/ 838200 w 2301240"/>
                <a:gd name="connsiteY32" fmla="*/ 293370 h 2236470"/>
                <a:gd name="connsiteX33" fmla="*/ 712470 w 2301240"/>
                <a:gd name="connsiteY33" fmla="*/ 300990 h 2236470"/>
                <a:gd name="connsiteX34" fmla="*/ 609600 w 2301240"/>
                <a:gd name="connsiteY34" fmla="*/ 264795 h 2236470"/>
                <a:gd name="connsiteX35" fmla="*/ 501015 w 2301240"/>
                <a:gd name="connsiteY35" fmla="*/ 211455 h 2236470"/>
                <a:gd name="connsiteX36" fmla="*/ 365760 w 2301240"/>
                <a:gd name="connsiteY36" fmla="*/ 154305 h 2236470"/>
                <a:gd name="connsiteX37" fmla="*/ 196215 w 2301240"/>
                <a:gd name="connsiteY37" fmla="*/ 97155 h 2236470"/>
                <a:gd name="connsiteX38" fmla="*/ 0 w 2301240"/>
                <a:gd name="connsiteY38" fmla="*/ 0 h 2236470"/>
                <a:gd name="connsiteX0" fmla="*/ 2186940 w 2186940"/>
                <a:gd name="connsiteY0" fmla="*/ 2198370 h 2198370"/>
                <a:gd name="connsiteX1" fmla="*/ 2171700 w 2186940"/>
                <a:gd name="connsiteY1" fmla="*/ 2137410 h 2198370"/>
                <a:gd name="connsiteX2" fmla="*/ 2103120 w 2186940"/>
                <a:gd name="connsiteY2" fmla="*/ 2076450 h 2198370"/>
                <a:gd name="connsiteX3" fmla="*/ 2026920 w 2186940"/>
                <a:gd name="connsiteY3" fmla="*/ 2000250 h 2198370"/>
                <a:gd name="connsiteX4" fmla="*/ 1973580 w 2186940"/>
                <a:gd name="connsiteY4" fmla="*/ 1977390 h 2198370"/>
                <a:gd name="connsiteX5" fmla="*/ 2004060 w 2186940"/>
                <a:gd name="connsiteY5" fmla="*/ 1893570 h 2198370"/>
                <a:gd name="connsiteX6" fmla="*/ 2004060 w 2186940"/>
                <a:gd name="connsiteY6" fmla="*/ 1817370 h 2198370"/>
                <a:gd name="connsiteX7" fmla="*/ 1981200 w 2186940"/>
                <a:gd name="connsiteY7" fmla="*/ 1741170 h 2198370"/>
                <a:gd name="connsiteX8" fmla="*/ 1943100 w 2186940"/>
                <a:gd name="connsiteY8" fmla="*/ 1748790 h 2198370"/>
                <a:gd name="connsiteX9" fmla="*/ 1889760 w 2186940"/>
                <a:gd name="connsiteY9" fmla="*/ 1695450 h 2198370"/>
                <a:gd name="connsiteX10" fmla="*/ 1889760 w 2186940"/>
                <a:gd name="connsiteY10" fmla="*/ 1642110 h 2198370"/>
                <a:gd name="connsiteX11" fmla="*/ 1882140 w 2186940"/>
                <a:gd name="connsiteY11" fmla="*/ 1550670 h 2198370"/>
                <a:gd name="connsiteX12" fmla="*/ 1836420 w 2186940"/>
                <a:gd name="connsiteY12" fmla="*/ 1550670 h 2198370"/>
                <a:gd name="connsiteX13" fmla="*/ 1714500 w 2186940"/>
                <a:gd name="connsiteY13" fmla="*/ 1497330 h 2198370"/>
                <a:gd name="connsiteX14" fmla="*/ 1653540 w 2186940"/>
                <a:gd name="connsiteY14" fmla="*/ 1398270 h 2198370"/>
                <a:gd name="connsiteX15" fmla="*/ 1653540 w 2186940"/>
                <a:gd name="connsiteY15" fmla="*/ 1322070 h 2198370"/>
                <a:gd name="connsiteX16" fmla="*/ 1653540 w 2186940"/>
                <a:gd name="connsiteY16" fmla="*/ 1230630 h 2198370"/>
                <a:gd name="connsiteX17" fmla="*/ 1623060 w 2186940"/>
                <a:gd name="connsiteY17" fmla="*/ 1139190 h 2198370"/>
                <a:gd name="connsiteX18" fmla="*/ 1592580 w 2186940"/>
                <a:gd name="connsiteY18" fmla="*/ 1040130 h 2198370"/>
                <a:gd name="connsiteX19" fmla="*/ 1554480 w 2186940"/>
                <a:gd name="connsiteY19" fmla="*/ 902970 h 2198370"/>
                <a:gd name="connsiteX20" fmla="*/ 1524000 w 2186940"/>
                <a:gd name="connsiteY20" fmla="*/ 788670 h 2198370"/>
                <a:gd name="connsiteX21" fmla="*/ 1478280 w 2186940"/>
                <a:gd name="connsiteY21" fmla="*/ 674370 h 2198370"/>
                <a:gd name="connsiteX22" fmla="*/ 1386840 w 2186940"/>
                <a:gd name="connsiteY22" fmla="*/ 567690 h 2198370"/>
                <a:gd name="connsiteX23" fmla="*/ 1295400 w 2186940"/>
                <a:gd name="connsiteY23" fmla="*/ 537210 h 2198370"/>
                <a:gd name="connsiteX24" fmla="*/ 1272540 w 2186940"/>
                <a:gd name="connsiteY24" fmla="*/ 476250 h 2198370"/>
                <a:gd name="connsiteX25" fmla="*/ 1219200 w 2186940"/>
                <a:gd name="connsiteY25" fmla="*/ 430530 h 2198370"/>
                <a:gd name="connsiteX26" fmla="*/ 1158240 w 2186940"/>
                <a:gd name="connsiteY26" fmla="*/ 384810 h 2198370"/>
                <a:gd name="connsiteX27" fmla="*/ 1097280 w 2186940"/>
                <a:gd name="connsiteY27" fmla="*/ 430530 h 2198370"/>
                <a:gd name="connsiteX28" fmla="*/ 1021080 w 2186940"/>
                <a:gd name="connsiteY28" fmla="*/ 407670 h 2198370"/>
                <a:gd name="connsiteX29" fmla="*/ 937260 w 2186940"/>
                <a:gd name="connsiteY29" fmla="*/ 407670 h 2198370"/>
                <a:gd name="connsiteX30" fmla="*/ 937260 w 2186940"/>
                <a:gd name="connsiteY30" fmla="*/ 308610 h 2198370"/>
                <a:gd name="connsiteX31" fmla="*/ 838200 w 2186940"/>
                <a:gd name="connsiteY31" fmla="*/ 293370 h 2198370"/>
                <a:gd name="connsiteX32" fmla="*/ 712470 w 2186940"/>
                <a:gd name="connsiteY32" fmla="*/ 300990 h 2198370"/>
                <a:gd name="connsiteX33" fmla="*/ 609600 w 2186940"/>
                <a:gd name="connsiteY33" fmla="*/ 264795 h 2198370"/>
                <a:gd name="connsiteX34" fmla="*/ 501015 w 2186940"/>
                <a:gd name="connsiteY34" fmla="*/ 211455 h 2198370"/>
                <a:gd name="connsiteX35" fmla="*/ 365760 w 2186940"/>
                <a:gd name="connsiteY35" fmla="*/ 154305 h 2198370"/>
                <a:gd name="connsiteX36" fmla="*/ 196215 w 2186940"/>
                <a:gd name="connsiteY36" fmla="*/ 97155 h 2198370"/>
                <a:gd name="connsiteX37" fmla="*/ 0 w 2186940"/>
                <a:gd name="connsiteY37" fmla="*/ 0 h 2198370"/>
                <a:gd name="connsiteX0" fmla="*/ 2171700 w 2171700"/>
                <a:gd name="connsiteY0" fmla="*/ 2137410 h 2137410"/>
                <a:gd name="connsiteX1" fmla="*/ 2103120 w 2171700"/>
                <a:gd name="connsiteY1" fmla="*/ 2076450 h 2137410"/>
                <a:gd name="connsiteX2" fmla="*/ 2026920 w 2171700"/>
                <a:gd name="connsiteY2" fmla="*/ 2000250 h 2137410"/>
                <a:gd name="connsiteX3" fmla="*/ 1973580 w 2171700"/>
                <a:gd name="connsiteY3" fmla="*/ 1977390 h 2137410"/>
                <a:gd name="connsiteX4" fmla="*/ 2004060 w 2171700"/>
                <a:gd name="connsiteY4" fmla="*/ 1893570 h 2137410"/>
                <a:gd name="connsiteX5" fmla="*/ 2004060 w 2171700"/>
                <a:gd name="connsiteY5" fmla="*/ 1817370 h 2137410"/>
                <a:gd name="connsiteX6" fmla="*/ 1981200 w 2171700"/>
                <a:gd name="connsiteY6" fmla="*/ 1741170 h 2137410"/>
                <a:gd name="connsiteX7" fmla="*/ 1943100 w 2171700"/>
                <a:gd name="connsiteY7" fmla="*/ 1748790 h 2137410"/>
                <a:gd name="connsiteX8" fmla="*/ 1889760 w 2171700"/>
                <a:gd name="connsiteY8" fmla="*/ 1695450 h 2137410"/>
                <a:gd name="connsiteX9" fmla="*/ 1889760 w 2171700"/>
                <a:gd name="connsiteY9" fmla="*/ 1642110 h 2137410"/>
                <a:gd name="connsiteX10" fmla="*/ 1882140 w 2171700"/>
                <a:gd name="connsiteY10" fmla="*/ 1550670 h 2137410"/>
                <a:gd name="connsiteX11" fmla="*/ 1836420 w 2171700"/>
                <a:gd name="connsiteY11" fmla="*/ 1550670 h 2137410"/>
                <a:gd name="connsiteX12" fmla="*/ 1714500 w 2171700"/>
                <a:gd name="connsiteY12" fmla="*/ 1497330 h 2137410"/>
                <a:gd name="connsiteX13" fmla="*/ 1653540 w 2171700"/>
                <a:gd name="connsiteY13" fmla="*/ 1398270 h 2137410"/>
                <a:gd name="connsiteX14" fmla="*/ 1653540 w 2171700"/>
                <a:gd name="connsiteY14" fmla="*/ 1322070 h 2137410"/>
                <a:gd name="connsiteX15" fmla="*/ 1653540 w 2171700"/>
                <a:gd name="connsiteY15" fmla="*/ 1230630 h 2137410"/>
                <a:gd name="connsiteX16" fmla="*/ 1623060 w 2171700"/>
                <a:gd name="connsiteY16" fmla="*/ 1139190 h 2137410"/>
                <a:gd name="connsiteX17" fmla="*/ 1592580 w 2171700"/>
                <a:gd name="connsiteY17" fmla="*/ 1040130 h 2137410"/>
                <a:gd name="connsiteX18" fmla="*/ 1554480 w 2171700"/>
                <a:gd name="connsiteY18" fmla="*/ 902970 h 2137410"/>
                <a:gd name="connsiteX19" fmla="*/ 1524000 w 2171700"/>
                <a:gd name="connsiteY19" fmla="*/ 788670 h 2137410"/>
                <a:gd name="connsiteX20" fmla="*/ 1478280 w 2171700"/>
                <a:gd name="connsiteY20" fmla="*/ 674370 h 2137410"/>
                <a:gd name="connsiteX21" fmla="*/ 1386840 w 2171700"/>
                <a:gd name="connsiteY21" fmla="*/ 567690 h 2137410"/>
                <a:gd name="connsiteX22" fmla="*/ 1295400 w 2171700"/>
                <a:gd name="connsiteY22" fmla="*/ 537210 h 2137410"/>
                <a:gd name="connsiteX23" fmla="*/ 1272540 w 2171700"/>
                <a:gd name="connsiteY23" fmla="*/ 476250 h 2137410"/>
                <a:gd name="connsiteX24" fmla="*/ 1219200 w 2171700"/>
                <a:gd name="connsiteY24" fmla="*/ 430530 h 2137410"/>
                <a:gd name="connsiteX25" fmla="*/ 1158240 w 2171700"/>
                <a:gd name="connsiteY25" fmla="*/ 384810 h 2137410"/>
                <a:gd name="connsiteX26" fmla="*/ 1097280 w 2171700"/>
                <a:gd name="connsiteY26" fmla="*/ 430530 h 2137410"/>
                <a:gd name="connsiteX27" fmla="*/ 1021080 w 2171700"/>
                <a:gd name="connsiteY27" fmla="*/ 407670 h 2137410"/>
                <a:gd name="connsiteX28" fmla="*/ 937260 w 2171700"/>
                <a:gd name="connsiteY28" fmla="*/ 407670 h 2137410"/>
                <a:gd name="connsiteX29" fmla="*/ 937260 w 2171700"/>
                <a:gd name="connsiteY29" fmla="*/ 308610 h 2137410"/>
                <a:gd name="connsiteX30" fmla="*/ 838200 w 2171700"/>
                <a:gd name="connsiteY30" fmla="*/ 293370 h 2137410"/>
                <a:gd name="connsiteX31" fmla="*/ 712470 w 2171700"/>
                <a:gd name="connsiteY31" fmla="*/ 300990 h 2137410"/>
                <a:gd name="connsiteX32" fmla="*/ 609600 w 2171700"/>
                <a:gd name="connsiteY32" fmla="*/ 264795 h 2137410"/>
                <a:gd name="connsiteX33" fmla="*/ 501015 w 2171700"/>
                <a:gd name="connsiteY33" fmla="*/ 211455 h 2137410"/>
                <a:gd name="connsiteX34" fmla="*/ 365760 w 2171700"/>
                <a:gd name="connsiteY34" fmla="*/ 154305 h 2137410"/>
                <a:gd name="connsiteX35" fmla="*/ 196215 w 2171700"/>
                <a:gd name="connsiteY35" fmla="*/ 97155 h 2137410"/>
                <a:gd name="connsiteX36" fmla="*/ 0 w 2171700"/>
                <a:gd name="connsiteY36" fmla="*/ 0 h 2137410"/>
                <a:gd name="connsiteX0" fmla="*/ 2103120 w 2103120"/>
                <a:gd name="connsiteY0" fmla="*/ 2076450 h 2076450"/>
                <a:gd name="connsiteX1" fmla="*/ 2026920 w 2103120"/>
                <a:gd name="connsiteY1" fmla="*/ 2000250 h 2076450"/>
                <a:gd name="connsiteX2" fmla="*/ 1973580 w 2103120"/>
                <a:gd name="connsiteY2" fmla="*/ 1977390 h 2076450"/>
                <a:gd name="connsiteX3" fmla="*/ 2004060 w 2103120"/>
                <a:gd name="connsiteY3" fmla="*/ 1893570 h 2076450"/>
                <a:gd name="connsiteX4" fmla="*/ 2004060 w 2103120"/>
                <a:gd name="connsiteY4" fmla="*/ 1817370 h 2076450"/>
                <a:gd name="connsiteX5" fmla="*/ 1981200 w 2103120"/>
                <a:gd name="connsiteY5" fmla="*/ 1741170 h 2076450"/>
                <a:gd name="connsiteX6" fmla="*/ 1943100 w 2103120"/>
                <a:gd name="connsiteY6" fmla="*/ 1748790 h 2076450"/>
                <a:gd name="connsiteX7" fmla="*/ 1889760 w 2103120"/>
                <a:gd name="connsiteY7" fmla="*/ 1695450 h 2076450"/>
                <a:gd name="connsiteX8" fmla="*/ 1889760 w 2103120"/>
                <a:gd name="connsiteY8" fmla="*/ 1642110 h 2076450"/>
                <a:gd name="connsiteX9" fmla="*/ 1882140 w 2103120"/>
                <a:gd name="connsiteY9" fmla="*/ 1550670 h 2076450"/>
                <a:gd name="connsiteX10" fmla="*/ 1836420 w 2103120"/>
                <a:gd name="connsiteY10" fmla="*/ 1550670 h 2076450"/>
                <a:gd name="connsiteX11" fmla="*/ 1714500 w 2103120"/>
                <a:gd name="connsiteY11" fmla="*/ 1497330 h 2076450"/>
                <a:gd name="connsiteX12" fmla="*/ 1653540 w 2103120"/>
                <a:gd name="connsiteY12" fmla="*/ 1398270 h 2076450"/>
                <a:gd name="connsiteX13" fmla="*/ 1653540 w 2103120"/>
                <a:gd name="connsiteY13" fmla="*/ 1322070 h 2076450"/>
                <a:gd name="connsiteX14" fmla="*/ 1653540 w 2103120"/>
                <a:gd name="connsiteY14" fmla="*/ 1230630 h 2076450"/>
                <a:gd name="connsiteX15" fmla="*/ 1623060 w 2103120"/>
                <a:gd name="connsiteY15" fmla="*/ 1139190 h 2076450"/>
                <a:gd name="connsiteX16" fmla="*/ 1592580 w 2103120"/>
                <a:gd name="connsiteY16" fmla="*/ 1040130 h 2076450"/>
                <a:gd name="connsiteX17" fmla="*/ 1554480 w 2103120"/>
                <a:gd name="connsiteY17" fmla="*/ 902970 h 2076450"/>
                <a:gd name="connsiteX18" fmla="*/ 1524000 w 2103120"/>
                <a:gd name="connsiteY18" fmla="*/ 788670 h 2076450"/>
                <a:gd name="connsiteX19" fmla="*/ 1478280 w 2103120"/>
                <a:gd name="connsiteY19" fmla="*/ 674370 h 2076450"/>
                <a:gd name="connsiteX20" fmla="*/ 1386840 w 2103120"/>
                <a:gd name="connsiteY20" fmla="*/ 567690 h 2076450"/>
                <a:gd name="connsiteX21" fmla="*/ 1295400 w 2103120"/>
                <a:gd name="connsiteY21" fmla="*/ 537210 h 2076450"/>
                <a:gd name="connsiteX22" fmla="*/ 1272540 w 2103120"/>
                <a:gd name="connsiteY22" fmla="*/ 476250 h 2076450"/>
                <a:gd name="connsiteX23" fmla="*/ 1219200 w 2103120"/>
                <a:gd name="connsiteY23" fmla="*/ 430530 h 2076450"/>
                <a:gd name="connsiteX24" fmla="*/ 1158240 w 2103120"/>
                <a:gd name="connsiteY24" fmla="*/ 384810 h 2076450"/>
                <a:gd name="connsiteX25" fmla="*/ 1097280 w 2103120"/>
                <a:gd name="connsiteY25" fmla="*/ 430530 h 2076450"/>
                <a:gd name="connsiteX26" fmla="*/ 1021080 w 2103120"/>
                <a:gd name="connsiteY26" fmla="*/ 407670 h 2076450"/>
                <a:gd name="connsiteX27" fmla="*/ 937260 w 2103120"/>
                <a:gd name="connsiteY27" fmla="*/ 407670 h 2076450"/>
                <a:gd name="connsiteX28" fmla="*/ 937260 w 2103120"/>
                <a:gd name="connsiteY28" fmla="*/ 308610 h 2076450"/>
                <a:gd name="connsiteX29" fmla="*/ 838200 w 2103120"/>
                <a:gd name="connsiteY29" fmla="*/ 293370 h 2076450"/>
                <a:gd name="connsiteX30" fmla="*/ 712470 w 2103120"/>
                <a:gd name="connsiteY30" fmla="*/ 300990 h 2076450"/>
                <a:gd name="connsiteX31" fmla="*/ 609600 w 2103120"/>
                <a:gd name="connsiteY31" fmla="*/ 264795 h 2076450"/>
                <a:gd name="connsiteX32" fmla="*/ 501015 w 2103120"/>
                <a:gd name="connsiteY32" fmla="*/ 211455 h 2076450"/>
                <a:gd name="connsiteX33" fmla="*/ 365760 w 2103120"/>
                <a:gd name="connsiteY33" fmla="*/ 154305 h 2076450"/>
                <a:gd name="connsiteX34" fmla="*/ 196215 w 2103120"/>
                <a:gd name="connsiteY34" fmla="*/ 97155 h 2076450"/>
                <a:gd name="connsiteX35" fmla="*/ 0 w 2103120"/>
                <a:gd name="connsiteY35" fmla="*/ 0 h 2076450"/>
                <a:gd name="connsiteX0" fmla="*/ 2026920 w 2026920"/>
                <a:gd name="connsiteY0" fmla="*/ 2000250 h 2000250"/>
                <a:gd name="connsiteX1" fmla="*/ 1973580 w 2026920"/>
                <a:gd name="connsiteY1" fmla="*/ 1977390 h 2000250"/>
                <a:gd name="connsiteX2" fmla="*/ 2004060 w 2026920"/>
                <a:gd name="connsiteY2" fmla="*/ 1893570 h 2000250"/>
                <a:gd name="connsiteX3" fmla="*/ 2004060 w 2026920"/>
                <a:gd name="connsiteY3" fmla="*/ 1817370 h 2000250"/>
                <a:gd name="connsiteX4" fmla="*/ 1981200 w 2026920"/>
                <a:gd name="connsiteY4" fmla="*/ 1741170 h 2000250"/>
                <a:gd name="connsiteX5" fmla="*/ 1943100 w 2026920"/>
                <a:gd name="connsiteY5" fmla="*/ 1748790 h 2000250"/>
                <a:gd name="connsiteX6" fmla="*/ 1889760 w 2026920"/>
                <a:gd name="connsiteY6" fmla="*/ 1695450 h 2000250"/>
                <a:gd name="connsiteX7" fmla="*/ 1889760 w 2026920"/>
                <a:gd name="connsiteY7" fmla="*/ 1642110 h 2000250"/>
                <a:gd name="connsiteX8" fmla="*/ 1882140 w 2026920"/>
                <a:gd name="connsiteY8" fmla="*/ 1550670 h 2000250"/>
                <a:gd name="connsiteX9" fmla="*/ 1836420 w 2026920"/>
                <a:gd name="connsiteY9" fmla="*/ 1550670 h 2000250"/>
                <a:gd name="connsiteX10" fmla="*/ 1714500 w 2026920"/>
                <a:gd name="connsiteY10" fmla="*/ 1497330 h 2000250"/>
                <a:gd name="connsiteX11" fmla="*/ 1653540 w 2026920"/>
                <a:gd name="connsiteY11" fmla="*/ 1398270 h 2000250"/>
                <a:gd name="connsiteX12" fmla="*/ 1653540 w 2026920"/>
                <a:gd name="connsiteY12" fmla="*/ 1322070 h 2000250"/>
                <a:gd name="connsiteX13" fmla="*/ 1653540 w 2026920"/>
                <a:gd name="connsiteY13" fmla="*/ 1230630 h 2000250"/>
                <a:gd name="connsiteX14" fmla="*/ 1623060 w 2026920"/>
                <a:gd name="connsiteY14" fmla="*/ 1139190 h 2000250"/>
                <a:gd name="connsiteX15" fmla="*/ 1592580 w 2026920"/>
                <a:gd name="connsiteY15" fmla="*/ 1040130 h 2000250"/>
                <a:gd name="connsiteX16" fmla="*/ 1554480 w 2026920"/>
                <a:gd name="connsiteY16" fmla="*/ 902970 h 2000250"/>
                <a:gd name="connsiteX17" fmla="*/ 1524000 w 2026920"/>
                <a:gd name="connsiteY17" fmla="*/ 788670 h 2000250"/>
                <a:gd name="connsiteX18" fmla="*/ 1478280 w 2026920"/>
                <a:gd name="connsiteY18" fmla="*/ 674370 h 2000250"/>
                <a:gd name="connsiteX19" fmla="*/ 1386840 w 2026920"/>
                <a:gd name="connsiteY19" fmla="*/ 567690 h 2000250"/>
                <a:gd name="connsiteX20" fmla="*/ 1295400 w 2026920"/>
                <a:gd name="connsiteY20" fmla="*/ 537210 h 2000250"/>
                <a:gd name="connsiteX21" fmla="*/ 1272540 w 2026920"/>
                <a:gd name="connsiteY21" fmla="*/ 476250 h 2000250"/>
                <a:gd name="connsiteX22" fmla="*/ 1219200 w 2026920"/>
                <a:gd name="connsiteY22" fmla="*/ 430530 h 2000250"/>
                <a:gd name="connsiteX23" fmla="*/ 1158240 w 2026920"/>
                <a:gd name="connsiteY23" fmla="*/ 384810 h 2000250"/>
                <a:gd name="connsiteX24" fmla="*/ 1097280 w 2026920"/>
                <a:gd name="connsiteY24" fmla="*/ 430530 h 2000250"/>
                <a:gd name="connsiteX25" fmla="*/ 1021080 w 2026920"/>
                <a:gd name="connsiteY25" fmla="*/ 407670 h 2000250"/>
                <a:gd name="connsiteX26" fmla="*/ 937260 w 2026920"/>
                <a:gd name="connsiteY26" fmla="*/ 407670 h 2000250"/>
                <a:gd name="connsiteX27" fmla="*/ 937260 w 2026920"/>
                <a:gd name="connsiteY27" fmla="*/ 308610 h 2000250"/>
                <a:gd name="connsiteX28" fmla="*/ 838200 w 2026920"/>
                <a:gd name="connsiteY28" fmla="*/ 293370 h 2000250"/>
                <a:gd name="connsiteX29" fmla="*/ 712470 w 2026920"/>
                <a:gd name="connsiteY29" fmla="*/ 300990 h 2000250"/>
                <a:gd name="connsiteX30" fmla="*/ 609600 w 2026920"/>
                <a:gd name="connsiteY30" fmla="*/ 264795 h 2000250"/>
                <a:gd name="connsiteX31" fmla="*/ 501015 w 2026920"/>
                <a:gd name="connsiteY31" fmla="*/ 211455 h 2000250"/>
                <a:gd name="connsiteX32" fmla="*/ 365760 w 2026920"/>
                <a:gd name="connsiteY32" fmla="*/ 154305 h 2000250"/>
                <a:gd name="connsiteX33" fmla="*/ 196215 w 2026920"/>
                <a:gd name="connsiteY33" fmla="*/ 97155 h 2000250"/>
                <a:gd name="connsiteX34" fmla="*/ 0 w 2026920"/>
                <a:gd name="connsiteY34" fmla="*/ 0 h 2000250"/>
                <a:gd name="connsiteX0" fmla="*/ 1973580 w 2007410"/>
                <a:gd name="connsiteY0" fmla="*/ 1977390 h 1977390"/>
                <a:gd name="connsiteX1" fmla="*/ 2004060 w 2007410"/>
                <a:gd name="connsiteY1" fmla="*/ 1893570 h 1977390"/>
                <a:gd name="connsiteX2" fmla="*/ 2004060 w 2007410"/>
                <a:gd name="connsiteY2" fmla="*/ 1817370 h 1977390"/>
                <a:gd name="connsiteX3" fmla="*/ 1981200 w 2007410"/>
                <a:gd name="connsiteY3" fmla="*/ 1741170 h 1977390"/>
                <a:gd name="connsiteX4" fmla="*/ 1943100 w 2007410"/>
                <a:gd name="connsiteY4" fmla="*/ 1748790 h 1977390"/>
                <a:gd name="connsiteX5" fmla="*/ 1889760 w 2007410"/>
                <a:gd name="connsiteY5" fmla="*/ 1695450 h 1977390"/>
                <a:gd name="connsiteX6" fmla="*/ 1889760 w 2007410"/>
                <a:gd name="connsiteY6" fmla="*/ 1642110 h 1977390"/>
                <a:gd name="connsiteX7" fmla="*/ 1882140 w 2007410"/>
                <a:gd name="connsiteY7" fmla="*/ 1550670 h 1977390"/>
                <a:gd name="connsiteX8" fmla="*/ 1836420 w 2007410"/>
                <a:gd name="connsiteY8" fmla="*/ 1550670 h 1977390"/>
                <a:gd name="connsiteX9" fmla="*/ 1714500 w 2007410"/>
                <a:gd name="connsiteY9" fmla="*/ 1497330 h 1977390"/>
                <a:gd name="connsiteX10" fmla="*/ 1653540 w 2007410"/>
                <a:gd name="connsiteY10" fmla="*/ 1398270 h 1977390"/>
                <a:gd name="connsiteX11" fmla="*/ 1653540 w 2007410"/>
                <a:gd name="connsiteY11" fmla="*/ 1322070 h 1977390"/>
                <a:gd name="connsiteX12" fmla="*/ 1653540 w 2007410"/>
                <a:gd name="connsiteY12" fmla="*/ 1230630 h 1977390"/>
                <a:gd name="connsiteX13" fmla="*/ 1623060 w 2007410"/>
                <a:gd name="connsiteY13" fmla="*/ 1139190 h 1977390"/>
                <a:gd name="connsiteX14" fmla="*/ 1592580 w 2007410"/>
                <a:gd name="connsiteY14" fmla="*/ 1040130 h 1977390"/>
                <a:gd name="connsiteX15" fmla="*/ 1554480 w 2007410"/>
                <a:gd name="connsiteY15" fmla="*/ 902970 h 1977390"/>
                <a:gd name="connsiteX16" fmla="*/ 1524000 w 2007410"/>
                <a:gd name="connsiteY16" fmla="*/ 788670 h 1977390"/>
                <a:gd name="connsiteX17" fmla="*/ 1478280 w 2007410"/>
                <a:gd name="connsiteY17" fmla="*/ 674370 h 1977390"/>
                <a:gd name="connsiteX18" fmla="*/ 1386840 w 2007410"/>
                <a:gd name="connsiteY18" fmla="*/ 567690 h 1977390"/>
                <a:gd name="connsiteX19" fmla="*/ 1295400 w 2007410"/>
                <a:gd name="connsiteY19" fmla="*/ 537210 h 1977390"/>
                <a:gd name="connsiteX20" fmla="*/ 1272540 w 2007410"/>
                <a:gd name="connsiteY20" fmla="*/ 476250 h 1977390"/>
                <a:gd name="connsiteX21" fmla="*/ 1219200 w 2007410"/>
                <a:gd name="connsiteY21" fmla="*/ 430530 h 1977390"/>
                <a:gd name="connsiteX22" fmla="*/ 1158240 w 2007410"/>
                <a:gd name="connsiteY22" fmla="*/ 384810 h 1977390"/>
                <a:gd name="connsiteX23" fmla="*/ 1097280 w 2007410"/>
                <a:gd name="connsiteY23" fmla="*/ 430530 h 1977390"/>
                <a:gd name="connsiteX24" fmla="*/ 1021080 w 2007410"/>
                <a:gd name="connsiteY24" fmla="*/ 407670 h 1977390"/>
                <a:gd name="connsiteX25" fmla="*/ 937260 w 2007410"/>
                <a:gd name="connsiteY25" fmla="*/ 407670 h 1977390"/>
                <a:gd name="connsiteX26" fmla="*/ 937260 w 2007410"/>
                <a:gd name="connsiteY26" fmla="*/ 308610 h 1977390"/>
                <a:gd name="connsiteX27" fmla="*/ 838200 w 2007410"/>
                <a:gd name="connsiteY27" fmla="*/ 293370 h 1977390"/>
                <a:gd name="connsiteX28" fmla="*/ 712470 w 2007410"/>
                <a:gd name="connsiteY28" fmla="*/ 300990 h 1977390"/>
                <a:gd name="connsiteX29" fmla="*/ 609600 w 2007410"/>
                <a:gd name="connsiteY29" fmla="*/ 264795 h 1977390"/>
                <a:gd name="connsiteX30" fmla="*/ 501015 w 2007410"/>
                <a:gd name="connsiteY30" fmla="*/ 211455 h 1977390"/>
                <a:gd name="connsiteX31" fmla="*/ 365760 w 2007410"/>
                <a:gd name="connsiteY31" fmla="*/ 154305 h 1977390"/>
                <a:gd name="connsiteX32" fmla="*/ 196215 w 2007410"/>
                <a:gd name="connsiteY32" fmla="*/ 97155 h 1977390"/>
                <a:gd name="connsiteX33" fmla="*/ 0 w 2007410"/>
                <a:gd name="connsiteY33" fmla="*/ 0 h 1977390"/>
                <a:gd name="connsiteX0" fmla="*/ 2004060 w 2007410"/>
                <a:gd name="connsiteY0" fmla="*/ 1893570 h 1893570"/>
                <a:gd name="connsiteX1" fmla="*/ 2004060 w 2007410"/>
                <a:gd name="connsiteY1" fmla="*/ 1817370 h 1893570"/>
                <a:gd name="connsiteX2" fmla="*/ 1981200 w 2007410"/>
                <a:gd name="connsiteY2" fmla="*/ 1741170 h 1893570"/>
                <a:gd name="connsiteX3" fmla="*/ 1943100 w 2007410"/>
                <a:gd name="connsiteY3" fmla="*/ 1748790 h 1893570"/>
                <a:gd name="connsiteX4" fmla="*/ 1889760 w 2007410"/>
                <a:gd name="connsiteY4" fmla="*/ 1695450 h 1893570"/>
                <a:gd name="connsiteX5" fmla="*/ 1889760 w 2007410"/>
                <a:gd name="connsiteY5" fmla="*/ 1642110 h 1893570"/>
                <a:gd name="connsiteX6" fmla="*/ 1882140 w 2007410"/>
                <a:gd name="connsiteY6" fmla="*/ 1550670 h 1893570"/>
                <a:gd name="connsiteX7" fmla="*/ 1836420 w 2007410"/>
                <a:gd name="connsiteY7" fmla="*/ 1550670 h 1893570"/>
                <a:gd name="connsiteX8" fmla="*/ 1714500 w 2007410"/>
                <a:gd name="connsiteY8" fmla="*/ 1497330 h 1893570"/>
                <a:gd name="connsiteX9" fmla="*/ 1653540 w 2007410"/>
                <a:gd name="connsiteY9" fmla="*/ 1398270 h 1893570"/>
                <a:gd name="connsiteX10" fmla="*/ 1653540 w 2007410"/>
                <a:gd name="connsiteY10" fmla="*/ 1322070 h 1893570"/>
                <a:gd name="connsiteX11" fmla="*/ 1653540 w 2007410"/>
                <a:gd name="connsiteY11" fmla="*/ 1230630 h 1893570"/>
                <a:gd name="connsiteX12" fmla="*/ 1623060 w 2007410"/>
                <a:gd name="connsiteY12" fmla="*/ 1139190 h 1893570"/>
                <a:gd name="connsiteX13" fmla="*/ 1592580 w 2007410"/>
                <a:gd name="connsiteY13" fmla="*/ 1040130 h 1893570"/>
                <a:gd name="connsiteX14" fmla="*/ 1554480 w 2007410"/>
                <a:gd name="connsiteY14" fmla="*/ 902970 h 1893570"/>
                <a:gd name="connsiteX15" fmla="*/ 1524000 w 2007410"/>
                <a:gd name="connsiteY15" fmla="*/ 788670 h 1893570"/>
                <a:gd name="connsiteX16" fmla="*/ 1478280 w 2007410"/>
                <a:gd name="connsiteY16" fmla="*/ 674370 h 1893570"/>
                <a:gd name="connsiteX17" fmla="*/ 1386840 w 2007410"/>
                <a:gd name="connsiteY17" fmla="*/ 567690 h 1893570"/>
                <a:gd name="connsiteX18" fmla="*/ 1295400 w 2007410"/>
                <a:gd name="connsiteY18" fmla="*/ 537210 h 1893570"/>
                <a:gd name="connsiteX19" fmla="*/ 1272540 w 2007410"/>
                <a:gd name="connsiteY19" fmla="*/ 476250 h 1893570"/>
                <a:gd name="connsiteX20" fmla="*/ 1219200 w 2007410"/>
                <a:gd name="connsiteY20" fmla="*/ 430530 h 1893570"/>
                <a:gd name="connsiteX21" fmla="*/ 1158240 w 2007410"/>
                <a:gd name="connsiteY21" fmla="*/ 384810 h 1893570"/>
                <a:gd name="connsiteX22" fmla="*/ 1097280 w 2007410"/>
                <a:gd name="connsiteY22" fmla="*/ 430530 h 1893570"/>
                <a:gd name="connsiteX23" fmla="*/ 1021080 w 2007410"/>
                <a:gd name="connsiteY23" fmla="*/ 407670 h 1893570"/>
                <a:gd name="connsiteX24" fmla="*/ 937260 w 2007410"/>
                <a:gd name="connsiteY24" fmla="*/ 407670 h 1893570"/>
                <a:gd name="connsiteX25" fmla="*/ 937260 w 2007410"/>
                <a:gd name="connsiteY25" fmla="*/ 308610 h 1893570"/>
                <a:gd name="connsiteX26" fmla="*/ 838200 w 2007410"/>
                <a:gd name="connsiteY26" fmla="*/ 293370 h 1893570"/>
                <a:gd name="connsiteX27" fmla="*/ 712470 w 2007410"/>
                <a:gd name="connsiteY27" fmla="*/ 300990 h 1893570"/>
                <a:gd name="connsiteX28" fmla="*/ 609600 w 2007410"/>
                <a:gd name="connsiteY28" fmla="*/ 264795 h 1893570"/>
                <a:gd name="connsiteX29" fmla="*/ 501015 w 2007410"/>
                <a:gd name="connsiteY29" fmla="*/ 211455 h 1893570"/>
                <a:gd name="connsiteX30" fmla="*/ 365760 w 2007410"/>
                <a:gd name="connsiteY30" fmla="*/ 154305 h 1893570"/>
                <a:gd name="connsiteX31" fmla="*/ 196215 w 2007410"/>
                <a:gd name="connsiteY31" fmla="*/ 97155 h 1893570"/>
                <a:gd name="connsiteX32" fmla="*/ 0 w 2007410"/>
                <a:gd name="connsiteY32" fmla="*/ 0 h 1893570"/>
                <a:gd name="connsiteX0" fmla="*/ 2004060 w 2004060"/>
                <a:gd name="connsiteY0" fmla="*/ 1817370 h 1817370"/>
                <a:gd name="connsiteX1" fmla="*/ 1981200 w 2004060"/>
                <a:gd name="connsiteY1" fmla="*/ 1741170 h 1817370"/>
                <a:gd name="connsiteX2" fmla="*/ 1943100 w 2004060"/>
                <a:gd name="connsiteY2" fmla="*/ 1748790 h 1817370"/>
                <a:gd name="connsiteX3" fmla="*/ 1889760 w 2004060"/>
                <a:gd name="connsiteY3" fmla="*/ 1695450 h 1817370"/>
                <a:gd name="connsiteX4" fmla="*/ 1889760 w 2004060"/>
                <a:gd name="connsiteY4" fmla="*/ 1642110 h 1817370"/>
                <a:gd name="connsiteX5" fmla="*/ 1882140 w 2004060"/>
                <a:gd name="connsiteY5" fmla="*/ 1550670 h 1817370"/>
                <a:gd name="connsiteX6" fmla="*/ 1836420 w 2004060"/>
                <a:gd name="connsiteY6" fmla="*/ 1550670 h 1817370"/>
                <a:gd name="connsiteX7" fmla="*/ 1714500 w 2004060"/>
                <a:gd name="connsiteY7" fmla="*/ 1497330 h 1817370"/>
                <a:gd name="connsiteX8" fmla="*/ 1653540 w 2004060"/>
                <a:gd name="connsiteY8" fmla="*/ 1398270 h 1817370"/>
                <a:gd name="connsiteX9" fmla="*/ 1653540 w 2004060"/>
                <a:gd name="connsiteY9" fmla="*/ 1322070 h 1817370"/>
                <a:gd name="connsiteX10" fmla="*/ 1653540 w 2004060"/>
                <a:gd name="connsiteY10" fmla="*/ 1230630 h 1817370"/>
                <a:gd name="connsiteX11" fmla="*/ 1623060 w 2004060"/>
                <a:gd name="connsiteY11" fmla="*/ 1139190 h 1817370"/>
                <a:gd name="connsiteX12" fmla="*/ 1592580 w 2004060"/>
                <a:gd name="connsiteY12" fmla="*/ 1040130 h 1817370"/>
                <a:gd name="connsiteX13" fmla="*/ 1554480 w 2004060"/>
                <a:gd name="connsiteY13" fmla="*/ 902970 h 1817370"/>
                <a:gd name="connsiteX14" fmla="*/ 1524000 w 2004060"/>
                <a:gd name="connsiteY14" fmla="*/ 788670 h 1817370"/>
                <a:gd name="connsiteX15" fmla="*/ 1478280 w 2004060"/>
                <a:gd name="connsiteY15" fmla="*/ 674370 h 1817370"/>
                <a:gd name="connsiteX16" fmla="*/ 1386840 w 2004060"/>
                <a:gd name="connsiteY16" fmla="*/ 567690 h 1817370"/>
                <a:gd name="connsiteX17" fmla="*/ 1295400 w 2004060"/>
                <a:gd name="connsiteY17" fmla="*/ 537210 h 1817370"/>
                <a:gd name="connsiteX18" fmla="*/ 1272540 w 2004060"/>
                <a:gd name="connsiteY18" fmla="*/ 476250 h 1817370"/>
                <a:gd name="connsiteX19" fmla="*/ 1219200 w 2004060"/>
                <a:gd name="connsiteY19" fmla="*/ 430530 h 1817370"/>
                <a:gd name="connsiteX20" fmla="*/ 1158240 w 2004060"/>
                <a:gd name="connsiteY20" fmla="*/ 384810 h 1817370"/>
                <a:gd name="connsiteX21" fmla="*/ 1097280 w 2004060"/>
                <a:gd name="connsiteY21" fmla="*/ 430530 h 1817370"/>
                <a:gd name="connsiteX22" fmla="*/ 1021080 w 2004060"/>
                <a:gd name="connsiteY22" fmla="*/ 407670 h 1817370"/>
                <a:gd name="connsiteX23" fmla="*/ 937260 w 2004060"/>
                <a:gd name="connsiteY23" fmla="*/ 407670 h 1817370"/>
                <a:gd name="connsiteX24" fmla="*/ 937260 w 2004060"/>
                <a:gd name="connsiteY24" fmla="*/ 308610 h 1817370"/>
                <a:gd name="connsiteX25" fmla="*/ 838200 w 2004060"/>
                <a:gd name="connsiteY25" fmla="*/ 293370 h 1817370"/>
                <a:gd name="connsiteX26" fmla="*/ 712470 w 2004060"/>
                <a:gd name="connsiteY26" fmla="*/ 300990 h 1817370"/>
                <a:gd name="connsiteX27" fmla="*/ 609600 w 2004060"/>
                <a:gd name="connsiteY27" fmla="*/ 264795 h 1817370"/>
                <a:gd name="connsiteX28" fmla="*/ 501015 w 2004060"/>
                <a:gd name="connsiteY28" fmla="*/ 211455 h 1817370"/>
                <a:gd name="connsiteX29" fmla="*/ 365760 w 2004060"/>
                <a:gd name="connsiteY29" fmla="*/ 154305 h 1817370"/>
                <a:gd name="connsiteX30" fmla="*/ 196215 w 2004060"/>
                <a:gd name="connsiteY30" fmla="*/ 97155 h 1817370"/>
                <a:gd name="connsiteX31" fmla="*/ 0 w 2004060"/>
                <a:gd name="connsiteY31" fmla="*/ 0 h 1817370"/>
                <a:gd name="connsiteX0" fmla="*/ 1981200 w 1981200"/>
                <a:gd name="connsiteY0" fmla="*/ 1741170 h 1750182"/>
                <a:gd name="connsiteX1" fmla="*/ 1943100 w 1981200"/>
                <a:gd name="connsiteY1" fmla="*/ 1748790 h 1750182"/>
                <a:gd name="connsiteX2" fmla="*/ 1889760 w 1981200"/>
                <a:gd name="connsiteY2" fmla="*/ 1695450 h 1750182"/>
                <a:gd name="connsiteX3" fmla="*/ 1889760 w 1981200"/>
                <a:gd name="connsiteY3" fmla="*/ 1642110 h 1750182"/>
                <a:gd name="connsiteX4" fmla="*/ 1882140 w 1981200"/>
                <a:gd name="connsiteY4" fmla="*/ 1550670 h 1750182"/>
                <a:gd name="connsiteX5" fmla="*/ 1836420 w 1981200"/>
                <a:gd name="connsiteY5" fmla="*/ 1550670 h 1750182"/>
                <a:gd name="connsiteX6" fmla="*/ 1714500 w 1981200"/>
                <a:gd name="connsiteY6" fmla="*/ 1497330 h 1750182"/>
                <a:gd name="connsiteX7" fmla="*/ 1653540 w 1981200"/>
                <a:gd name="connsiteY7" fmla="*/ 1398270 h 1750182"/>
                <a:gd name="connsiteX8" fmla="*/ 1653540 w 1981200"/>
                <a:gd name="connsiteY8" fmla="*/ 1322070 h 1750182"/>
                <a:gd name="connsiteX9" fmla="*/ 1653540 w 1981200"/>
                <a:gd name="connsiteY9" fmla="*/ 1230630 h 1750182"/>
                <a:gd name="connsiteX10" fmla="*/ 1623060 w 1981200"/>
                <a:gd name="connsiteY10" fmla="*/ 1139190 h 1750182"/>
                <a:gd name="connsiteX11" fmla="*/ 1592580 w 1981200"/>
                <a:gd name="connsiteY11" fmla="*/ 1040130 h 1750182"/>
                <a:gd name="connsiteX12" fmla="*/ 1554480 w 1981200"/>
                <a:gd name="connsiteY12" fmla="*/ 902970 h 1750182"/>
                <a:gd name="connsiteX13" fmla="*/ 1524000 w 1981200"/>
                <a:gd name="connsiteY13" fmla="*/ 788670 h 1750182"/>
                <a:gd name="connsiteX14" fmla="*/ 1478280 w 1981200"/>
                <a:gd name="connsiteY14" fmla="*/ 674370 h 1750182"/>
                <a:gd name="connsiteX15" fmla="*/ 1386840 w 1981200"/>
                <a:gd name="connsiteY15" fmla="*/ 567690 h 1750182"/>
                <a:gd name="connsiteX16" fmla="*/ 1295400 w 1981200"/>
                <a:gd name="connsiteY16" fmla="*/ 537210 h 1750182"/>
                <a:gd name="connsiteX17" fmla="*/ 1272540 w 1981200"/>
                <a:gd name="connsiteY17" fmla="*/ 476250 h 1750182"/>
                <a:gd name="connsiteX18" fmla="*/ 1219200 w 1981200"/>
                <a:gd name="connsiteY18" fmla="*/ 430530 h 1750182"/>
                <a:gd name="connsiteX19" fmla="*/ 1158240 w 1981200"/>
                <a:gd name="connsiteY19" fmla="*/ 384810 h 1750182"/>
                <a:gd name="connsiteX20" fmla="*/ 1097280 w 1981200"/>
                <a:gd name="connsiteY20" fmla="*/ 430530 h 1750182"/>
                <a:gd name="connsiteX21" fmla="*/ 1021080 w 1981200"/>
                <a:gd name="connsiteY21" fmla="*/ 407670 h 1750182"/>
                <a:gd name="connsiteX22" fmla="*/ 937260 w 1981200"/>
                <a:gd name="connsiteY22" fmla="*/ 407670 h 1750182"/>
                <a:gd name="connsiteX23" fmla="*/ 937260 w 1981200"/>
                <a:gd name="connsiteY23" fmla="*/ 308610 h 1750182"/>
                <a:gd name="connsiteX24" fmla="*/ 838200 w 1981200"/>
                <a:gd name="connsiteY24" fmla="*/ 293370 h 1750182"/>
                <a:gd name="connsiteX25" fmla="*/ 712470 w 1981200"/>
                <a:gd name="connsiteY25" fmla="*/ 300990 h 1750182"/>
                <a:gd name="connsiteX26" fmla="*/ 609600 w 1981200"/>
                <a:gd name="connsiteY26" fmla="*/ 264795 h 1750182"/>
                <a:gd name="connsiteX27" fmla="*/ 501015 w 1981200"/>
                <a:gd name="connsiteY27" fmla="*/ 211455 h 1750182"/>
                <a:gd name="connsiteX28" fmla="*/ 365760 w 1981200"/>
                <a:gd name="connsiteY28" fmla="*/ 154305 h 1750182"/>
                <a:gd name="connsiteX29" fmla="*/ 196215 w 1981200"/>
                <a:gd name="connsiteY29" fmla="*/ 97155 h 1750182"/>
                <a:gd name="connsiteX30" fmla="*/ 0 w 1981200"/>
                <a:gd name="connsiteY30" fmla="*/ 0 h 1750182"/>
                <a:gd name="connsiteX0" fmla="*/ 1943100 w 1943100"/>
                <a:gd name="connsiteY0" fmla="*/ 1748790 h 1748790"/>
                <a:gd name="connsiteX1" fmla="*/ 1889760 w 1943100"/>
                <a:gd name="connsiteY1" fmla="*/ 1695450 h 1748790"/>
                <a:gd name="connsiteX2" fmla="*/ 1889760 w 1943100"/>
                <a:gd name="connsiteY2" fmla="*/ 1642110 h 1748790"/>
                <a:gd name="connsiteX3" fmla="*/ 1882140 w 1943100"/>
                <a:gd name="connsiteY3" fmla="*/ 1550670 h 1748790"/>
                <a:gd name="connsiteX4" fmla="*/ 1836420 w 1943100"/>
                <a:gd name="connsiteY4" fmla="*/ 1550670 h 1748790"/>
                <a:gd name="connsiteX5" fmla="*/ 1714500 w 1943100"/>
                <a:gd name="connsiteY5" fmla="*/ 1497330 h 1748790"/>
                <a:gd name="connsiteX6" fmla="*/ 1653540 w 1943100"/>
                <a:gd name="connsiteY6" fmla="*/ 1398270 h 1748790"/>
                <a:gd name="connsiteX7" fmla="*/ 1653540 w 1943100"/>
                <a:gd name="connsiteY7" fmla="*/ 1322070 h 1748790"/>
                <a:gd name="connsiteX8" fmla="*/ 1653540 w 1943100"/>
                <a:gd name="connsiteY8" fmla="*/ 1230630 h 1748790"/>
                <a:gd name="connsiteX9" fmla="*/ 1623060 w 1943100"/>
                <a:gd name="connsiteY9" fmla="*/ 1139190 h 1748790"/>
                <a:gd name="connsiteX10" fmla="*/ 1592580 w 1943100"/>
                <a:gd name="connsiteY10" fmla="*/ 1040130 h 1748790"/>
                <a:gd name="connsiteX11" fmla="*/ 1554480 w 1943100"/>
                <a:gd name="connsiteY11" fmla="*/ 902970 h 1748790"/>
                <a:gd name="connsiteX12" fmla="*/ 1524000 w 1943100"/>
                <a:gd name="connsiteY12" fmla="*/ 788670 h 1748790"/>
                <a:gd name="connsiteX13" fmla="*/ 1478280 w 1943100"/>
                <a:gd name="connsiteY13" fmla="*/ 674370 h 1748790"/>
                <a:gd name="connsiteX14" fmla="*/ 1386840 w 1943100"/>
                <a:gd name="connsiteY14" fmla="*/ 567690 h 1748790"/>
                <a:gd name="connsiteX15" fmla="*/ 1295400 w 1943100"/>
                <a:gd name="connsiteY15" fmla="*/ 537210 h 1748790"/>
                <a:gd name="connsiteX16" fmla="*/ 1272540 w 1943100"/>
                <a:gd name="connsiteY16" fmla="*/ 476250 h 1748790"/>
                <a:gd name="connsiteX17" fmla="*/ 1219200 w 1943100"/>
                <a:gd name="connsiteY17" fmla="*/ 430530 h 1748790"/>
                <a:gd name="connsiteX18" fmla="*/ 1158240 w 1943100"/>
                <a:gd name="connsiteY18" fmla="*/ 384810 h 1748790"/>
                <a:gd name="connsiteX19" fmla="*/ 1097280 w 1943100"/>
                <a:gd name="connsiteY19" fmla="*/ 430530 h 1748790"/>
                <a:gd name="connsiteX20" fmla="*/ 1021080 w 1943100"/>
                <a:gd name="connsiteY20" fmla="*/ 407670 h 1748790"/>
                <a:gd name="connsiteX21" fmla="*/ 937260 w 1943100"/>
                <a:gd name="connsiteY21" fmla="*/ 407670 h 1748790"/>
                <a:gd name="connsiteX22" fmla="*/ 937260 w 1943100"/>
                <a:gd name="connsiteY22" fmla="*/ 308610 h 1748790"/>
                <a:gd name="connsiteX23" fmla="*/ 838200 w 1943100"/>
                <a:gd name="connsiteY23" fmla="*/ 293370 h 1748790"/>
                <a:gd name="connsiteX24" fmla="*/ 712470 w 1943100"/>
                <a:gd name="connsiteY24" fmla="*/ 300990 h 1748790"/>
                <a:gd name="connsiteX25" fmla="*/ 609600 w 1943100"/>
                <a:gd name="connsiteY25" fmla="*/ 264795 h 1748790"/>
                <a:gd name="connsiteX26" fmla="*/ 501015 w 1943100"/>
                <a:gd name="connsiteY26" fmla="*/ 211455 h 1748790"/>
                <a:gd name="connsiteX27" fmla="*/ 365760 w 1943100"/>
                <a:gd name="connsiteY27" fmla="*/ 154305 h 1748790"/>
                <a:gd name="connsiteX28" fmla="*/ 196215 w 1943100"/>
                <a:gd name="connsiteY28" fmla="*/ 97155 h 1748790"/>
                <a:gd name="connsiteX29" fmla="*/ 0 w 1943100"/>
                <a:gd name="connsiteY29" fmla="*/ 0 h 1748790"/>
                <a:gd name="connsiteX0" fmla="*/ 1943100 w 1943100"/>
                <a:gd name="connsiteY0" fmla="*/ 1748790 h 1748790"/>
                <a:gd name="connsiteX1" fmla="*/ 1925069 w 1943100"/>
                <a:gd name="connsiteY1" fmla="*/ 1715722 h 1748790"/>
                <a:gd name="connsiteX2" fmla="*/ 1889760 w 1943100"/>
                <a:gd name="connsiteY2" fmla="*/ 1695450 h 1748790"/>
                <a:gd name="connsiteX3" fmla="*/ 1889760 w 1943100"/>
                <a:gd name="connsiteY3" fmla="*/ 1642110 h 1748790"/>
                <a:gd name="connsiteX4" fmla="*/ 1882140 w 1943100"/>
                <a:gd name="connsiteY4" fmla="*/ 1550670 h 1748790"/>
                <a:gd name="connsiteX5" fmla="*/ 1836420 w 1943100"/>
                <a:gd name="connsiteY5" fmla="*/ 1550670 h 1748790"/>
                <a:gd name="connsiteX6" fmla="*/ 1714500 w 1943100"/>
                <a:gd name="connsiteY6" fmla="*/ 1497330 h 1748790"/>
                <a:gd name="connsiteX7" fmla="*/ 1653540 w 1943100"/>
                <a:gd name="connsiteY7" fmla="*/ 1398270 h 1748790"/>
                <a:gd name="connsiteX8" fmla="*/ 1653540 w 1943100"/>
                <a:gd name="connsiteY8" fmla="*/ 1322070 h 1748790"/>
                <a:gd name="connsiteX9" fmla="*/ 1653540 w 1943100"/>
                <a:gd name="connsiteY9" fmla="*/ 1230630 h 1748790"/>
                <a:gd name="connsiteX10" fmla="*/ 1623060 w 1943100"/>
                <a:gd name="connsiteY10" fmla="*/ 1139190 h 1748790"/>
                <a:gd name="connsiteX11" fmla="*/ 1592580 w 1943100"/>
                <a:gd name="connsiteY11" fmla="*/ 1040130 h 1748790"/>
                <a:gd name="connsiteX12" fmla="*/ 1554480 w 1943100"/>
                <a:gd name="connsiteY12" fmla="*/ 902970 h 1748790"/>
                <a:gd name="connsiteX13" fmla="*/ 1524000 w 1943100"/>
                <a:gd name="connsiteY13" fmla="*/ 788670 h 1748790"/>
                <a:gd name="connsiteX14" fmla="*/ 1478280 w 1943100"/>
                <a:gd name="connsiteY14" fmla="*/ 674370 h 1748790"/>
                <a:gd name="connsiteX15" fmla="*/ 1386840 w 1943100"/>
                <a:gd name="connsiteY15" fmla="*/ 567690 h 1748790"/>
                <a:gd name="connsiteX16" fmla="*/ 1295400 w 1943100"/>
                <a:gd name="connsiteY16" fmla="*/ 537210 h 1748790"/>
                <a:gd name="connsiteX17" fmla="*/ 1272540 w 1943100"/>
                <a:gd name="connsiteY17" fmla="*/ 476250 h 1748790"/>
                <a:gd name="connsiteX18" fmla="*/ 1219200 w 1943100"/>
                <a:gd name="connsiteY18" fmla="*/ 430530 h 1748790"/>
                <a:gd name="connsiteX19" fmla="*/ 1158240 w 1943100"/>
                <a:gd name="connsiteY19" fmla="*/ 384810 h 1748790"/>
                <a:gd name="connsiteX20" fmla="*/ 1097280 w 1943100"/>
                <a:gd name="connsiteY20" fmla="*/ 430530 h 1748790"/>
                <a:gd name="connsiteX21" fmla="*/ 1021080 w 1943100"/>
                <a:gd name="connsiteY21" fmla="*/ 407670 h 1748790"/>
                <a:gd name="connsiteX22" fmla="*/ 937260 w 1943100"/>
                <a:gd name="connsiteY22" fmla="*/ 407670 h 1748790"/>
                <a:gd name="connsiteX23" fmla="*/ 937260 w 1943100"/>
                <a:gd name="connsiteY23" fmla="*/ 308610 h 1748790"/>
                <a:gd name="connsiteX24" fmla="*/ 838200 w 1943100"/>
                <a:gd name="connsiteY24" fmla="*/ 293370 h 1748790"/>
                <a:gd name="connsiteX25" fmla="*/ 712470 w 1943100"/>
                <a:gd name="connsiteY25" fmla="*/ 300990 h 1748790"/>
                <a:gd name="connsiteX26" fmla="*/ 609600 w 1943100"/>
                <a:gd name="connsiteY26" fmla="*/ 264795 h 1748790"/>
                <a:gd name="connsiteX27" fmla="*/ 501015 w 1943100"/>
                <a:gd name="connsiteY27" fmla="*/ 211455 h 1748790"/>
                <a:gd name="connsiteX28" fmla="*/ 365760 w 1943100"/>
                <a:gd name="connsiteY28" fmla="*/ 154305 h 1748790"/>
                <a:gd name="connsiteX29" fmla="*/ 196215 w 1943100"/>
                <a:gd name="connsiteY29" fmla="*/ 97155 h 1748790"/>
                <a:gd name="connsiteX30" fmla="*/ 0 w 1943100"/>
                <a:gd name="connsiteY30" fmla="*/ 0 h 1748790"/>
                <a:gd name="connsiteX0" fmla="*/ 1943100 w 1943100"/>
                <a:gd name="connsiteY0" fmla="*/ 1748790 h 1748790"/>
                <a:gd name="connsiteX1" fmla="*/ 1889760 w 1943100"/>
                <a:gd name="connsiteY1" fmla="*/ 1695450 h 1748790"/>
                <a:gd name="connsiteX2" fmla="*/ 1889760 w 1943100"/>
                <a:gd name="connsiteY2" fmla="*/ 1642110 h 1748790"/>
                <a:gd name="connsiteX3" fmla="*/ 1882140 w 1943100"/>
                <a:gd name="connsiteY3" fmla="*/ 1550670 h 1748790"/>
                <a:gd name="connsiteX4" fmla="*/ 1836420 w 1943100"/>
                <a:gd name="connsiteY4" fmla="*/ 1550670 h 1748790"/>
                <a:gd name="connsiteX5" fmla="*/ 1714500 w 1943100"/>
                <a:gd name="connsiteY5" fmla="*/ 1497330 h 1748790"/>
                <a:gd name="connsiteX6" fmla="*/ 1653540 w 1943100"/>
                <a:gd name="connsiteY6" fmla="*/ 1398270 h 1748790"/>
                <a:gd name="connsiteX7" fmla="*/ 1653540 w 1943100"/>
                <a:gd name="connsiteY7" fmla="*/ 1322070 h 1748790"/>
                <a:gd name="connsiteX8" fmla="*/ 1653540 w 1943100"/>
                <a:gd name="connsiteY8" fmla="*/ 1230630 h 1748790"/>
                <a:gd name="connsiteX9" fmla="*/ 1623060 w 1943100"/>
                <a:gd name="connsiteY9" fmla="*/ 1139190 h 1748790"/>
                <a:gd name="connsiteX10" fmla="*/ 1592580 w 1943100"/>
                <a:gd name="connsiteY10" fmla="*/ 1040130 h 1748790"/>
                <a:gd name="connsiteX11" fmla="*/ 1554480 w 1943100"/>
                <a:gd name="connsiteY11" fmla="*/ 902970 h 1748790"/>
                <a:gd name="connsiteX12" fmla="*/ 1524000 w 1943100"/>
                <a:gd name="connsiteY12" fmla="*/ 788670 h 1748790"/>
                <a:gd name="connsiteX13" fmla="*/ 1478280 w 1943100"/>
                <a:gd name="connsiteY13" fmla="*/ 674370 h 1748790"/>
                <a:gd name="connsiteX14" fmla="*/ 1386840 w 1943100"/>
                <a:gd name="connsiteY14" fmla="*/ 567690 h 1748790"/>
                <a:gd name="connsiteX15" fmla="*/ 1295400 w 1943100"/>
                <a:gd name="connsiteY15" fmla="*/ 537210 h 1748790"/>
                <a:gd name="connsiteX16" fmla="*/ 1272540 w 1943100"/>
                <a:gd name="connsiteY16" fmla="*/ 476250 h 1748790"/>
                <a:gd name="connsiteX17" fmla="*/ 1219200 w 1943100"/>
                <a:gd name="connsiteY17" fmla="*/ 430530 h 1748790"/>
                <a:gd name="connsiteX18" fmla="*/ 1158240 w 1943100"/>
                <a:gd name="connsiteY18" fmla="*/ 384810 h 1748790"/>
                <a:gd name="connsiteX19" fmla="*/ 1097280 w 1943100"/>
                <a:gd name="connsiteY19" fmla="*/ 430530 h 1748790"/>
                <a:gd name="connsiteX20" fmla="*/ 1021080 w 1943100"/>
                <a:gd name="connsiteY20" fmla="*/ 407670 h 1748790"/>
                <a:gd name="connsiteX21" fmla="*/ 937260 w 1943100"/>
                <a:gd name="connsiteY21" fmla="*/ 407670 h 1748790"/>
                <a:gd name="connsiteX22" fmla="*/ 937260 w 1943100"/>
                <a:gd name="connsiteY22" fmla="*/ 308610 h 1748790"/>
                <a:gd name="connsiteX23" fmla="*/ 838200 w 1943100"/>
                <a:gd name="connsiteY23" fmla="*/ 293370 h 1748790"/>
                <a:gd name="connsiteX24" fmla="*/ 712470 w 1943100"/>
                <a:gd name="connsiteY24" fmla="*/ 300990 h 1748790"/>
                <a:gd name="connsiteX25" fmla="*/ 609600 w 1943100"/>
                <a:gd name="connsiteY25" fmla="*/ 264795 h 1748790"/>
                <a:gd name="connsiteX26" fmla="*/ 501015 w 1943100"/>
                <a:gd name="connsiteY26" fmla="*/ 211455 h 1748790"/>
                <a:gd name="connsiteX27" fmla="*/ 365760 w 1943100"/>
                <a:gd name="connsiteY27" fmla="*/ 154305 h 1748790"/>
                <a:gd name="connsiteX28" fmla="*/ 196215 w 1943100"/>
                <a:gd name="connsiteY28" fmla="*/ 97155 h 1748790"/>
                <a:gd name="connsiteX29" fmla="*/ 0 w 1943100"/>
                <a:gd name="connsiteY29" fmla="*/ 0 h 1748790"/>
                <a:gd name="connsiteX0" fmla="*/ 1943100 w 1943100"/>
                <a:gd name="connsiteY0" fmla="*/ 1748790 h 1748790"/>
                <a:gd name="connsiteX1" fmla="*/ 1889760 w 1943100"/>
                <a:gd name="connsiteY1" fmla="*/ 1642110 h 1748790"/>
                <a:gd name="connsiteX2" fmla="*/ 1882140 w 1943100"/>
                <a:gd name="connsiteY2" fmla="*/ 1550670 h 1748790"/>
                <a:gd name="connsiteX3" fmla="*/ 1836420 w 1943100"/>
                <a:gd name="connsiteY3" fmla="*/ 1550670 h 1748790"/>
                <a:gd name="connsiteX4" fmla="*/ 1714500 w 1943100"/>
                <a:gd name="connsiteY4" fmla="*/ 1497330 h 1748790"/>
                <a:gd name="connsiteX5" fmla="*/ 1653540 w 1943100"/>
                <a:gd name="connsiteY5" fmla="*/ 1398270 h 1748790"/>
                <a:gd name="connsiteX6" fmla="*/ 1653540 w 1943100"/>
                <a:gd name="connsiteY6" fmla="*/ 1322070 h 1748790"/>
                <a:gd name="connsiteX7" fmla="*/ 1653540 w 1943100"/>
                <a:gd name="connsiteY7" fmla="*/ 1230630 h 1748790"/>
                <a:gd name="connsiteX8" fmla="*/ 1623060 w 1943100"/>
                <a:gd name="connsiteY8" fmla="*/ 1139190 h 1748790"/>
                <a:gd name="connsiteX9" fmla="*/ 1592580 w 1943100"/>
                <a:gd name="connsiteY9" fmla="*/ 1040130 h 1748790"/>
                <a:gd name="connsiteX10" fmla="*/ 1554480 w 1943100"/>
                <a:gd name="connsiteY10" fmla="*/ 902970 h 1748790"/>
                <a:gd name="connsiteX11" fmla="*/ 1524000 w 1943100"/>
                <a:gd name="connsiteY11" fmla="*/ 788670 h 1748790"/>
                <a:gd name="connsiteX12" fmla="*/ 1478280 w 1943100"/>
                <a:gd name="connsiteY12" fmla="*/ 674370 h 1748790"/>
                <a:gd name="connsiteX13" fmla="*/ 1386840 w 1943100"/>
                <a:gd name="connsiteY13" fmla="*/ 567690 h 1748790"/>
                <a:gd name="connsiteX14" fmla="*/ 1295400 w 1943100"/>
                <a:gd name="connsiteY14" fmla="*/ 537210 h 1748790"/>
                <a:gd name="connsiteX15" fmla="*/ 1272540 w 1943100"/>
                <a:gd name="connsiteY15" fmla="*/ 476250 h 1748790"/>
                <a:gd name="connsiteX16" fmla="*/ 1219200 w 1943100"/>
                <a:gd name="connsiteY16" fmla="*/ 430530 h 1748790"/>
                <a:gd name="connsiteX17" fmla="*/ 1158240 w 1943100"/>
                <a:gd name="connsiteY17" fmla="*/ 384810 h 1748790"/>
                <a:gd name="connsiteX18" fmla="*/ 1097280 w 1943100"/>
                <a:gd name="connsiteY18" fmla="*/ 430530 h 1748790"/>
                <a:gd name="connsiteX19" fmla="*/ 1021080 w 1943100"/>
                <a:gd name="connsiteY19" fmla="*/ 407670 h 1748790"/>
                <a:gd name="connsiteX20" fmla="*/ 937260 w 1943100"/>
                <a:gd name="connsiteY20" fmla="*/ 407670 h 1748790"/>
                <a:gd name="connsiteX21" fmla="*/ 937260 w 1943100"/>
                <a:gd name="connsiteY21" fmla="*/ 308610 h 1748790"/>
                <a:gd name="connsiteX22" fmla="*/ 838200 w 1943100"/>
                <a:gd name="connsiteY22" fmla="*/ 293370 h 1748790"/>
                <a:gd name="connsiteX23" fmla="*/ 712470 w 1943100"/>
                <a:gd name="connsiteY23" fmla="*/ 300990 h 1748790"/>
                <a:gd name="connsiteX24" fmla="*/ 609600 w 1943100"/>
                <a:gd name="connsiteY24" fmla="*/ 264795 h 1748790"/>
                <a:gd name="connsiteX25" fmla="*/ 501015 w 1943100"/>
                <a:gd name="connsiteY25" fmla="*/ 211455 h 1748790"/>
                <a:gd name="connsiteX26" fmla="*/ 365760 w 1943100"/>
                <a:gd name="connsiteY26" fmla="*/ 154305 h 1748790"/>
                <a:gd name="connsiteX27" fmla="*/ 196215 w 1943100"/>
                <a:gd name="connsiteY27" fmla="*/ 97155 h 1748790"/>
                <a:gd name="connsiteX28" fmla="*/ 0 w 1943100"/>
                <a:gd name="connsiteY28" fmla="*/ 0 h 1748790"/>
                <a:gd name="connsiteX0" fmla="*/ 1889760 w 1889760"/>
                <a:gd name="connsiteY0" fmla="*/ 1642110 h 1642110"/>
                <a:gd name="connsiteX1" fmla="*/ 1882140 w 1889760"/>
                <a:gd name="connsiteY1" fmla="*/ 1550670 h 1642110"/>
                <a:gd name="connsiteX2" fmla="*/ 1836420 w 1889760"/>
                <a:gd name="connsiteY2" fmla="*/ 1550670 h 1642110"/>
                <a:gd name="connsiteX3" fmla="*/ 1714500 w 1889760"/>
                <a:gd name="connsiteY3" fmla="*/ 1497330 h 1642110"/>
                <a:gd name="connsiteX4" fmla="*/ 1653540 w 1889760"/>
                <a:gd name="connsiteY4" fmla="*/ 1398270 h 1642110"/>
                <a:gd name="connsiteX5" fmla="*/ 1653540 w 1889760"/>
                <a:gd name="connsiteY5" fmla="*/ 1322070 h 1642110"/>
                <a:gd name="connsiteX6" fmla="*/ 1653540 w 1889760"/>
                <a:gd name="connsiteY6" fmla="*/ 1230630 h 1642110"/>
                <a:gd name="connsiteX7" fmla="*/ 1623060 w 1889760"/>
                <a:gd name="connsiteY7" fmla="*/ 1139190 h 1642110"/>
                <a:gd name="connsiteX8" fmla="*/ 1592580 w 1889760"/>
                <a:gd name="connsiteY8" fmla="*/ 1040130 h 1642110"/>
                <a:gd name="connsiteX9" fmla="*/ 1554480 w 1889760"/>
                <a:gd name="connsiteY9" fmla="*/ 902970 h 1642110"/>
                <a:gd name="connsiteX10" fmla="*/ 1524000 w 1889760"/>
                <a:gd name="connsiteY10" fmla="*/ 788670 h 1642110"/>
                <a:gd name="connsiteX11" fmla="*/ 1478280 w 1889760"/>
                <a:gd name="connsiteY11" fmla="*/ 674370 h 1642110"/>
                <a:gd name="connsiteX12" fmla="*/ 1386840 w 1889760"/>
                <a:gd name="connsiteY12" fmla="*/ 567690 h 1642110"/>
                <a:gd name="connsiteX13" fmla="*/ 1295400 w 1889760"/>
                <a:gd name="connsiteY13" fmla="*/ 537210 h 1642110"/>
                <a:gd name="connsiteX14" fmla="*/ 1272540 w 1889760"/>
                <a:gd name="connsiteY14" fmla="*/ 476250 h 1642110"/>
                <a:gd name="connsiteX15" fmla="*/ 1219200 w 1889760"/>
                <a:gd name="connsiteY15" fmla="*/ 430530 h 1642110"/>
                <a:gd name="connsiteX16" fmla="*/ 1158240 w 1889760"/>
                <a:gd name="connsiteY16" fmla="*/ 384810 h 1642110"/>
                <a:gd name="connsiteX17" fmla="*/ 1097280 w 1889760"/>
                <a:gd name="connsiteY17" fmla="*/ 430530 h 1642110"/>
                <a:gd name="connsiteX18" fmla="*/ 1021080 w 1889760"/>
                <a:gd name="connsiteY18" fmla="*/ 407670 h 1642110"/>
                <a:gd name="connsiteX19" fmla="*/ 937260 w 1889760"/>
                <a:gd name="connsiteY19" fmla="*/ 407670 h 1642110"/>
                <a:gd name="connsiteX20" fmla="*/ 937260 w 1889760"/>
                <a:gd name="connsiteY20" fmla="*/ 308610 h 1642110"/>
                <a:gd name="connsiteX21" fmla="*/ 838200 w 1889760"/>
                <a:gd name="connsiteY21" fmla="*/ 293370 h 1642110"/>
                <a:gd name="connsiteX22" fmla="*/ 712470 w 1889760"/>
                <a:gd name="connsiteY22" fmla="*/ 300990 h 1642110"/>
                <a:gd name="connsiteX23" fmla="*/ 609600 w 1889760"/>
                <a:gd name="connsiteY23" fmla="*/ 264795 h 1642110"/>
                <a:gd name="connsiteX24" fmla="*/ 501015 w 1889760"/>
                <a:gd name="connsiteY24" fmla="*/ 211455 h 1642110"/>
                <a:gd name="connsiteX25" fmla="*/ 365760 w 1889760"/>
                <a:gd name="connsiteY25" fmla="*/ 154305 h 1642110"/>
                <a:gd name="connsiteX26" fmla="*/ 196215 w 1889760"/>
                <a:gd name="connsiteY26" fmla="*/ 97155 h 1642110"/>
                <a:gd name="connsiteX27" fmla="*/ 0 w 1889760"/>
                <a:gd name="connsiteY27" fmla="*/ 0 h 1642110"/>
                <a:gd name="connsiteX0" fmla="*/ 1889760 w 1889760"/>
                <a:gd name="connsiteY0" fmla="*/ 1642110 h 1642110"/>
                <a:gd name="connsiteX1" fmla="*/ 1836420 w 1889760"/>
                <a:gd name="connsiteY1" fmla="*/ 1550670 h 1642110"/>
                <a:gd name="connsiteX2" fmla="*/ 1714500 w 1889760"/>
                <a:gd name="connsiteY2" fmla="*/ 1497330 h 1642110"/>
                <a:gd name="connsiteX3" fmla="*/ 1653540 w 1889760"/>
                <a:gd name="connsiteY3" fmla="*/ 1398270 h 1642110"/>
                <a:gd name="connsiteX4" fmla="*/ 1653540 w 1889760"/>
                <a:gd name="connsiteY4" fmla="*/ 1322070 h 1642110"/>
                <a:gd name="connsiteX5" fmla="*/ 1653540 w 1889760"/>
                <a:gd name="connsiteY5" fmla="*/ 1230630 h 1642110"/>
                <a:gd name="connsiteX6" fmla="*/ 1623060 w 1889760"/>
                <a:gd name="connsiteY6" fmla="*/ 1139190 h 1642110"/>
                <a:gd name="connsiteX7" fmla="*/ 1592580 w 1889760"/>
                <a:gd name="connsiteY7" fmla="*/ 1040130 h 1642110"/>
                <a:gd name="connsiteX8" fmla="*/ 1554480 w 1889760"/>
                <a:gd name="connsiteY8" fmla="*/ 902970 h 1642110"/>
                <a:gd name="connsiteX9" fmla="*/ 1524000 w 1889760"/>
                <a:gd name="connsiteY9" fmla="*/ 788670 h 1642110"/>
                <a:gd name="connsiteX10" fmla="*/ 1478280 w 1889760"/>
                <a:gd name="connsiteY10" fmla="*/ 674370 h 1642110"/>
                <a:gd name="connsiteX11" fmla="*/ 1386840 w 1889760"/>
                <a:gd name="connsiteY11" fmla="*/ 567690 h 1642110"/>
                <a:gd name="connsiteX12" fmla="*/ 1295400 w 1889760"/>
                <a:gd name="connsiteY12" fmla="*/ 537210 h 1642110"/>
                <a:gd name="connsiteX13" fmla="*/ 1272540 w 1889760"/>
                <a:gd name="connsiteY13" fmla="*/ 476250 h 1642110"/>
                <a:gd name="connsiteX14" fmla="*/ 1219200 w 1889760"/>
                <a:gd name="connsiteY14" fmla="*/ 430530 h 1642110"/>
                <a:gd name="connsiteX15" fmla="*/ 1158240 w 1889760"/>
                <a:gd name="connsiteY15" fmla="*/ 384810 h 1642110"/>
                <a:gd name="connsiteX16" fmla="*/ 1097280 w 1889760"/>
                <a:gd name="connsiteY16" fmla="*/ 430530 h 1642110"/>
                <a:gd name="connsiteX17" fmla="*/ 1021080 w 1889760"/>
                <a:gd name="connsiteY17" fmla="*/ 407670 h 1642110"/>
                <a:gd name="connsiteX18" fmla="*/ 937260 w 1889760"/>
                <a:gd name="connsiteY18" fmla="*/ 407670 h 1642110"/>
                <a:gd name="connsiteX19" fmla="*/ 937260 w 1889760"/>
                <a:gd name="connsiteY19" fmla="*/ 308610 h 1642110"/>
                <a:gd name="connsiteX20" fmla="*/ 838200 w 1889760"/>
                <a:gd name="connsiteY20" fmla="*/ 293370 h 1642110"/>
                <a:gd name="connsiteX21" fmla="*/ 712470 w 1889760"/>
                <a:gd name="connsiteY21" fmla="*/ 300990 h 1642110"/>
                <a:gd name="connsiteX22" fmla="*/ 609600 w 1889760"/>
                <a:gd name="connsiteY22" fmla="*/ 264795 h 1642110"/>
                <a:gd name="connsiteX23" fmla="*/ 501015 w 1889760"/>
                <a:gd name="connsiteY23" fmla="*/ 211455 h 1642110"/>
                <a:gd name="connsiteX24" fmla="*/ 365760 w 1889760"/>
                <a:gd name="connsiteY24" fmla="*/ 154305 h 1642110"/>
                <a:gd name="connsiteX25" fmla="*/ 196215 w 1889760"/>
                <a:gd name="connsiteY25" fmla="*/ 97155 h 1642110"/>
                <a:gd name="connsiteX26" fmla="*/ 0 w 1889760"/>
                <a:gd name="connsiteY26" fmla="*/ 0 h 1642110"/>
                <a:gd name="connsiteX0" fmla="*/ 1889760 w 1889760"/>
                <a:gd name="connsiteY0" fmla="*/ 1642110 h 1642110"/>
                <a:gd name="connsiteX1" fmla="*/ 1714500 w 1889760"/>
                <a:gd name="connsiteY1" fmla="*/ 1497330 h 1642110"/>
                <a:gd name="connsiteX2" fmla="*/ 1653540 w 1889760"/>
                <a:gd name="connsiteY2" fmla="*/ 1398270 h 1642110"/>
                <a:gd name="connsiteX3" fmla="*/ 1653540 w 1889760"/>
                <a:gd name="connsiteY3" fmla="*/ 1322070 h 1642110"/>
                <a:gd name="connsiteX4" fmla="*/ 1653540 w 1889760"/>
                <a:gd name="connsiteY4" fmla="*/ 1230630 h 1642110"/>
                <a:gd name="connsiteX5" fmla="*/ 1623060 w 1889760"/>
                <a:gd name="connsiteY5" fmla="*/ 1139190 h 1642110"/>
                <a:gd name="connsiteX6" fmla="*/ 1592580 w 1889760"/>
                <a:gd name="connsiteY6" fmla="*/ 1040130 h 1642110"/>
                <a:gd name="connsiteX7" fmla="*/ 1554480 w 1889760"/>
                <a:gd name="connsiteY7" fmla="*/ 902970 h 1642110"/>
                <a:gd name="connsiteX8" fmla="*/ 1524000 w 1889760"/>
                <a:gd name="connsiteY8" fmla="*/ 788670 h 1642110"/>
                <a:gd name="connsiteX9" fmla="*/ 1478280 w 1889760"/>
                <a:gd name="connsiteY9" fmla="*/ 674370 h 1642110"/>
                <a:gd name="connsiteX10" fmla="*/ 1386840 w 1889760"/>
                <a:gd name="connsiteY10" fmla="*/ 567690 h 1642110"/>
                <a:gd name="connsiteX11" fmla="*/ 1295400 w 1889760"/>
                <a:gd name="connsiteY11" fmla="*/ 537210 h 1642110"/>
                <a:gd name="connsiteX12" fmla="*/ 1272540 w 1889760"/>
                <a:gd name="connsiteY12" fmla="*/ 476250 h 1642110"/>
                <a:gd name="connsiteX13" fmla="*/ 1219200 w 1889760"/>
                <a:gd name="connsiteY13" fmla="*/ 430530 h 1642110"/>
                <a:gd name="connsiteX14" fmla="*/ 1158240 w 1889760"/>
                <a:gd name="connsiteY14" fmla="*/ 384810 h 1642110"/>
                <a:gd name="connsiteX15" fmla="*/ 1097280 w 1889760"/>
                <a:gd name="connsiteY15" fmla="*/ 430530 h 1642110"/>
                <a:gd name="connsiteX16" fmla="*/ 1021080 w 1889760"/>
                <a:gd name="connsiteY16" fmla="*/ 407670 h 1642110"/>
                <a:gd name="connsiteX17" fmla="*/ 937260 w 1889760"/>
                <a:gd name="connsiteY17" fmla="*/ 407670 h 1642110"/>
                <a:gd name="connsiteX18" fmla="*/ 937260 w 1889760"/>
                <a:gd name="connsiteY18" fmla="*/ 308610 h 1642110"/>
                <a:gd name="connsiteX19" fmla="*/ 838200 w 1889760"/>
                <a:gd name="connsiteY19" fmla="*/ 293370 h 1642110"/>
                <a:gd name="connsiteX20" fmla="*/ 712470 w 1889760"/>
                <a:gd name="connsiteY20" fmla="*/ 300990 h 1642110"/>
                <a:gd name="connsiteX21" fmla="*/ 609600 w 1889760"/>
                <a:gd name="connsiteY21" fmla="*/ 264795 h 1642110"/>
                <a:gd name="connsiteX22" fmla="*/ 501015 w 1889760"/>
                <a:gd name="connsiteY22" fmla="*/ 211455 h 1642110"/>
                <a:gd name="connsiteX23" fmla="*/ 365760 w 1889760"/>
                <a:gd name="connsiteY23" fmla="*/ 154305 h 1642110"/>
                <a:gd name="connsiteX24" fmla="*/ 196215 w 1889760"/>
                <a:gd name="connsiteY24" fmla="*/ 97155 h 1642110"/>
                <a:gd name="connsiteX25" fmla="*/ 0 w 1889760"/>
                <a:gd name="connsiteY25" fmla="*/ 0 h 1642110"/>
                <a:gd name="connsiteX0" fmla="*/ 1714500 w 1714500"/>
                <a:gd name="connsiteY0" fmla="*/ 1497330 h 1497330"/>
                <a:gd name="connsiteX1" fmla="*/ 1653540 w 1714500"/>
                <a:gd name="connsiteY1" fmla="*/ 1398270 h 1497330"/>
                <a:gd name="connsiteX2" fmla="*/ 1653540 w 1714500"/>
                <a:gd name="connsiteY2" fmla="*/ 1322070 h 1497330"/>
                <a:gd name="connsiteX3" fmla="*/ 1653540 w 1714500"/>
                <a:gd name="connsiteY3" fmla="*/ 1230630 h 1497330"/>
                <a:gd name="connsiteX4" fmla="*/ 1623060 w 1714500"/>
                <a:gd name="connsiteY4" fmla="*/ 1139190 h 1497330"/>
                <a:gd name="connsiteX5" fmla="*/ 1592580 w 1714500"/>
                <a:gd name="connsiteY5" fmla="*/ 1040130 h 1497330"/>
                <a:gd name="connsiteX6" fmla="*/ 1554480 w 1714500"/>
                <a:gd name="connsiteY6" fmla="*/ 902970 h 1497330"/>
                <a:gd name="connsiteX7" fmla="*/ 1524000 w 1714500"/>
                <a:gd name="connsiteY7" fmla="*/ 788670 h 1497330"/>
                <a:gd name="connsiteX8" fmla="*/ 1478280 w 1714500"/>
                <a:gd name="connsiteY8" fmla="*/ 674370 h 1497330"/>
                <a:gd name="connsiteX9" fmla="*/ 1386840 w 1714500"/>
                <a:gd name="connsiteY9" fmla="*/ 567690 h 1497330"/>
                <a:gd name="connsiteX10" fmla="*/ 1295400 w 1714500"/>
                <a:gd name="connsiteY10" fmla="*/ 537210 h 1497330"/>
                <a:gd name="connsiteX11" fmla="*/ 1272540 w 1714500"/>
                <a:gd name="connsiteY11" fmla="*/ 476250 h 1497330"/>
                <a:gd name="connsiteX12" fmla="*/ 1219200 w 1714500"/>
                <a:gd name="connsiteY12" fmla="*/ 430530 h 1497330"/>
                <a:gd name="connsiteX13" fmla="*/ 1158240 w 1714500"/>
                <a:gd name="connsiteY13" fmla="*/ 384810 h 1497330"/>
                <a:gd name="connsiteX14" fmla="*/ 1097280 w 1714500"/>
                <a:gd name="connsiteY14" fmla="*/ 430530 h 1497330"/>
                <a:gd name="connsiteX15" fmla="*/ 1021080 w 1714500"/>
                <a:gd name="connsiteY15" fmla="*/ 407670 h 1497330"/>
                <a:gd name="connsiteX16" fmla="*/ 937260 w 1714500"/>
                <a:gd name="connsiteY16" fmla="*/ 407670 h 1497330"/>
                <a:gd name="connsiteX17" fmla="*/ 937260 w 1714500"/>
                <a:gd name="connsiteY17" fmla="*/ 308610 h 1497330"/>
                <a:gd name="connsiteX18" fmla="*/ 838200 w 1714500"/>
                <a:gd name="connsiteY18" fmla="*/ 293370 h 1497330"/>
                <a:gd name="connsiteX19" fmla="*/ 712470 w 1714500"/>
                <a:gd name="connsiteY19" fmla="*/ 300990 h 1497330"/>
                <a:gd name="connsiteX20" fmla="*/ 609600 w 1714500"/>
                <a:gd name="connsiteY20" fmla="*/ 264795 h 1497330"/>
                <a:gd name="connsiteX21" fmla="*/ 501015 w 1714500"/>
                <a:gd name="connsiteY21" fmla="*/ 211455 h 1497330"/>
                <a:gd name="connsiteX22" fmla="*/ 365760 w 1714500"/>
                <a:gd name="connsiteY22" fmla="*/ 154305 h 1497330"/>
                <a:gd name="connsiteX23" fmla="*/ 196215 w 1714500"/>
                <a:gd name="connsiteY23" fmla="*/ 97155 h 1497330"/>
                <a:gd name="connsiteX24" fmla="*/ 0 w 1714500"/>
                <a:gd name="connsiteY24" fmla="*/ 0 h 1497330"/>
                <a:gd name="connsiteX0" fmla="*/ 1653540 w 1655797"/>
                <a:gd name="connsiteY0" fmla="*/ 1398270 h 1398270"/>
                <a:gd name="connsiteX1" fmla="*/ 1653540 w 1655797"/>
                <a:gd name="connsiteY1" fmla="*/ 1322070 h 1398270"/>
                <a:gd name="connsiteX2" fmla="*/ 1653540 w 1655797"/>
                <a:gd name="connsiteY2" fmla="*/ 1230630 h 1398270"/>
                <a:gd name="connsiteX3" fmla="*/ 1623060 w 1655797"/>
                <a:gd name="connsiteY3" fmla="*/ 1139190 h 1398270"/>
                <a:gd name="connsiteX4" fmla="*/ 1592580 w 1655797"/>
                <a:gd name="connsiteY4" fmla="*/ 1040130 h 1398270"/>
                <a:gd name="connsiteX5" fmla="*/ 1554480 w 1655797"/>
                <a:gd name="connsiteY5" fmla="*/ 902970 h 1398270"/>
                <a:gd name="connsiteX6" fmla="*/ 1524000 w 1655797"/>
                <a:gd name="connsiteY6" fmla="*/ 788670 h 1398270"/>
                <a:gd name="connsiteX7" fmla="*/ 1478280 w 1655797"/>
                <a:gd name="connsiteY7" fmla="*/ 674370 h 1398270"/>
                <a:gd name="connsiteX8" fmla="*/ 1386840 w 1655797"/>
                <a:gd name="connsiteY8" fmla="*/ 567690 h 1398270"/>
                <a:gd name="connsiteX9" fmla="*/ 1295400 w 1655797"/>
                <a:gd name="connsiteY9" fmla="*/ 537210 h 1398270"/>
                <a:gd name="connsiteX10" fmla="*/ 1272540 w 1655797"/>
                <a:gd name="connsiteY10" fmla="*/ 476250 h 1398270"/>
                <a:gd name="connsiteX11" fmla="*/ 1219200 w 1655797"/>
                <a:gd name="connsiteY11" fmla="*/ 430530 h 1398270"/>
                <a:gd name="connsiteX12" fmla="*/ 1158240 w 1655797"/>
                <a:gd name="connsiteY12" fmla="*/ 384810 h 1398270"/>
                <a:gd name="connsiteX13" fmla="*/ 1097280 w 1655797"/>
                <a:gd name="connsiteY13" fmla="*/ 430530 h 1398270"/>
                <a:gd name="connsiteX14" fmla="*/ 1021080 w 1655797"/>
                <a:gd name="connsiteY14" fmla="*/ 407670 h 1398270"/>
                <a:gd name="connsiteX15" fmla="*/ 937260 w 1655797"/>
                <a:gd name="connsiteY15" fmla="*/ 407670 h 1398270"/>
                <a:gd name="connsiteX16" fmla="*/ 937260 w 1655797"/>
                <a:gd name="connsiteY16" fmla="*/ 308610 h 1398270"/>
                <a:gd name="connsiteX17" fmla="*/ 838200 w 1655797"/>
                <a:gd name="connsiteY17" fmla="*/ 293370 h 1398270"/>
                <a:gd name="connsiteX18" fmla="*/ 712470 w 1655797"/>
                <a:gd name="connsiteY18" fmla="*/ 300990 h 1398270"/>
                <a:gd name="connsiteX19" fmla="*/ 609600 w 1655797"/>
                <a:gd name="connsiteY19" fmla="*/ 264795 h 1398270"/>
                <a:gd name="connsiteX20" fmla="*/ 501015 w 1655797"/>
                <a:gd name="connsiteY20" fmla="*/ 211455 h 1398270"/>
                <a:gd name="connsiteX21" fmla="*/ 365760 w 1655797"/>
                <a:gd name="connsiteY21" fmla="*/ 154305 h 1398270"/>
                <a:gd name="connsiteX22" fmla="*/ 196215 w 1655797"/>
                <a:gd name="connsiteY22" fmla="*/ 97155 h 1398270"/>
                <a:gd name="connsiteX23" fmla="*/ 0 w 1655797"/>
                <a:gd name="connsiteY23" fmla="*/ 0 h 1398270"/>
                <a:gd name="connsiteX0" fmla="*/ 1653540 w 1655797"/>
                <a:gd name="connsiteY0" fmla="*/ 1322070 h 1322070"/>
                <a:gd name="connsiteX1" fmla="*/ 1653540 w 1655797"/>
                <a:gd name="connsiteY1" fmla="*/ 1230630 h 1322070"/>
                <a:gd name="connsiteX2" fmla="*/ 1623060 w 1655797"/>
                <a:gd name="connsiteY2" fmla="*/ 1139190 h 1322070"/>
                <a:gd name="connsiteX3" fmla="*/ 1592580 w 1655797"/>
                <a:gd name="connsiteY3" fmla="*/ 1040130 h 1322070"/>
                <a:gd name="connsiteX4" fmla="*/ 1554480 w 1655797"/>
                <a:gd name="connsiteY4" fmla="*/ 902970 h 1322070"/>
                <a:gd name="connsiteX5" fmla="*/ 1524000 w 1655797"/>
                <a:gd name="connsiteY5" fmla="*/ 788670 h 1322070"/>
                <a:gd name="connsiteX6" fmla="*/ 1478280 w 1655797"/>
                <a:gd name="connsiteY6" fmla="*/ 674370 h 1322070"/>
                <a:gd name="connsiteX7" fmla="*/ 1386840 w 1655797"/>
                <a:gd name="connsiteY7" fmla="*/ 567690 h 1322070"/>
                <a:gd name="connsiteX8" fmla="*/ 1295400 w 1655797"/>
                <a:gd name="connsiteY8" fmla="*/ 537210 h 1322070"/>
                <a:gd name="connsiteX9" fmla="*/ 1272540 w 1655797"/>
                <a:gd name="connsiteY9" fmla="*/ 476250 h 1322070"/>
                <a:gd name="connsiteX10" fmla="*/ 1219200 w 1655797"/>
                <a:gd name="connsiteY10" fmla="*/ 430530 h 1322070"/>
                <a:gd name="connsiteX11" fmla="*/ 1158240 w 1655797"/>
                <a:gd name="connsiteY11" fmla="*/ 384810 h 1322070"/>
                <a:gd name="connsiteX12" fmla="*/ 1097280 w 1655797"/>
                <a:gd name="connsiteY12" fmla="*/ 430530 h 1322070"/>
                <a:gd name="connsiteX13" fmla="*/ 1021080 w 1655797"/>
                <a:gd name="connsiteY13" fmla="*/ 407670 h 1322070"/>
                <a:gd name="connsiteX14" fmla="*/ 937260 w 1655797"/>
                <a:gd name="connsiteY14" fmla="*/ 407670 h 1322070"/>
                <a:gd name="connsiteX15" fmla="*/ 937260 w 1655797"/>
                <a:gd name="connsiteY15" fmla="*/ 308610 h 1322070"/>
                <a:gd name="connsiteX16" fmla="*/ 838200 w 1655797"/>
                <a:gd name="connsiteY16" fmla="*/ 293370 h 1322070"/>
                <a:gd name="connsiteX17" fmla="*/ 712470 w 1655797"/>
                <a:gd name="connsiteY17" fmla="*/ 300990 h 1322070"/>
                <a:gd name="connsiteX18" fmla="*/ 609600 w 1655797"/>
                <a:gd name="connsiteY18" fmla="*/ 264795 h 1322070"/>
                <a:gd name="connsiteX19" fmla="*/ 501015 w 1655797"/>
                <a:gd name="connsiteY19" fmla="*/ 211455 h 1322070"/>
                <a:gd name="connsiteX20" fmla="*/ 365760 w 1655797"/>
                <a:gd name="connsiteY20" fmla="*/ 154305 h 1322070"/>
                <a:gd name="connsiteX21" fmla="*/ 196215 w 1655797"/>
                <a:gd name="connsiteY21" fmla="*/ 97155 h 1322070"/>
                <a:gd name="connsiteX22" fmla="*/ 0 w 1655797"/>
                <a:gd name="connsiteY22" fmla="*/ 0 h 1322070"/>
                <a:gd name="connsiteX0" fmla="*/ 1653540 w 1653540"/>
                <a:gd name="connsiteY0" fmla="*/ 1230630 h 1230630"/>
                <a:gd name="connsiteX1" fmla="*/ 1623060 w 1653540"/>
                <a:gd name="connsiteY1" fmla="*/ 1139190 h 1230630"/>
                <a:gd name="connsiteX2" fmla="*/ 1592580 w 1653540"/>
                <a:gd name="connsiteY2" fmla="*/ 1040130 h 1230630"/>
                <a:gd name="connsiteX3" fmla="*/ 1554480 w 1653540"/>
                <a:gd name="connsiteY3" fmla="*/ 902970 h 1230630"/>
                <a:gd name="connsiteX4" fmla="*/ 1524000 w 1653540"/>
                <a:gd name="connsiteY4" fmla="*/ 788670 h 1230630"/>
                <a:gd name="connsiteX5" fmla="*/ 1478280 w 1653540"/>
                <a:gd name="connsiteY5" fmla="*/ 674370 h 1230630"/>
                <a:gd name="connsiteX6" fmla="*/ 1386840 w 1653540"/>
                <a:gd name="connsiteY6" fmla="*/ 567690 h 1230630"/>
                <a:gd name="connsiteX7" fmla="*/ 1295400 w 1653540"/>
                <a:gd name="connsiteY7" fmla="*/ 537210 h 1230630"/>
                <a:gd name="connsiteX8" fmla="*/ 1272540 w 1653540"/>
                <a:gd name="connsiteY8" fmla="*/ 476250 h 1230630"/>
                <a:gd name="connsiteX9" fmla="*/ 1219200 w 1653540"/>
                <a:gd name="connsiteY9" fmla="*/ 430530 h 1230630"/>
                <a:gd name="connsiteX10" fmla="*/ 1158240 w 1653540"/>
                <a:gd name="connsiteY10" fmla="*/ 384810 h 1230630"/>
                <a:gd name="connsiteX11" fmla="*/ 1097280 w 1653540"/>
                <a:gd name="connsiteY11" fmla="*/ 430530 h 1230630"/>
                <a:gd name="connsiteX12" fmla="*/ 1021080 w 1653540"/>
                <a:gd name="connsiteY12" fmla="*/ 407670 h 1230630"/>
                <a:gd name="connsiteX13" fmla="*/ 937260 w 1653540"/>
                <a:gd name="connsiteY13" fmla="*/ 407670 h 1230630"/>
                <a:gd name="connsiteX14" fmla="*/ 937260 w 1653540"/>
                <a:gd name="connsiteY14" fmla="*/ 308610 h 1230630"/>
                <a:gd name="connsiteX15" fmla="*/ 838200 w 1653540"/>
                <a:gd name="connsiteY15" fmla="*/ 293370 h 1230630"/>
                <a:gd name="connsiteX16" fmla="*/ 712470 w 1653540"/>
                <a:gd name="connsiteY16" fmla="*/ 300990 h 1230630"/>
                <a:gd name="connsiteX17" fmla="*/ 609600 w 1653540"/>
                <a:gd name="connsiteY17" fmla="*/ 264795 h 1230630"/>
                <a:gd name="connsiteX18" fmla="*/ 501015 w 1653540"/>
                <a:gd name="connsiteY18" fmla="*/ 211455 h 1230630"/>
                <a:gd name="connsiteX19" fmla="*/ 365760 w 1653540"/>
                <a:gd name="connsiteY19" fmla="*/ 154305 h 1230630"/>
                <a:gd name="connsiteX20" fmla="*/ 196215 w 1653540"/>
                <a:gd name="connsiteY20" fmla="*/ 97155 h 1230630"/>
                <a:gd name="connsiteX21" fmla="*/ 0 w 1653540"/>
                <a:gd name="connsiteY21" fmla="*/ 0 h 1230630"/>
                <a:gd name="connsiteX0" fmla="*/ 1623060 w 1623060"/>
                <a:gd name="connsiteY0" fmla="*/ 1139190 h 1139190"/>
                <a:gd name="connsiteX1" fmla="*/ 1592580 w 1623060"/>
                <a:gd name="connsiteY1" fmla="*/ 1040130 h 1139190"/>
                <a:gd name="connsiteX2" fmla="*/ 1554480 w 1623060"/>
                <a:gd name="connsiteY2" fmla="*/ 902970 h 1139190"/>
                <a:gd name="connsiteX3" fmla="*/ 1524000 w 1623060"/>
                <a:gd name="connsiteY3" fmla="*/ 788670 h 1139190"/>
                <a:gd name="connsiteX4" fmla="*/ 1478280 w 1623060"/>
                <a:gd name="connsiteY4" fmla="*/ 674370 h 1139190"/>
                <a:gd name="connsiteX5" fmla="*/ 1386840 w 1623060"/>
                <a:gd name="connsiteY5" fmla="*/ 567690 h 1139190"/>
                <a:gd name="connsiteX6" fmla="*/ 1295400 w 1623060"/>
                <a:gd name="connsiteY6" fmla="*/ 537210 h 1139190"/>
                <a:gd name="connsiteX7" fmla="*/ 1272540 w 1623060"/>
                <a:gd name="connsiteY7" fmla="*/ 476250 h 1139190"/>
                <a:gd name="connsiteX8" fmla="*/ 1219200 w 1623060"/>
                <a:gd name="connsiteY8" fmla="*/ 430530 h 1139190"/>
                <a:gd name="connsiteX9" fmla="*/ 1158240 w 1623060"/>
                <a:gd name="connsiteY9" fmla="*/ 384810 h 1139190"/>
                <a:gd name="connsiteX10" fmla="*/ 1097280 w 1623060"/>
                <a:gd name="connsiteY10" fmla="*/ 430530 h 1139190"/>
                <a:gd name="connsiteX11" fmla="*/ 1021080 w 1623060"/>
                <a:gd name="connsiteY11" fmla="*/ 407670 h 1139190"/>
                <a:gd name="connsiteX12" fmla="*/ 937260 w 1623060"/>
                <a:gd name="connsiteY12" fmla="*/ 407670 h 1139190"/>
                <a:gd name="connsiteX13" fmla="*/ 937260 w 1623060"/>
                <a:gd name="connsiteY13" fmla="*/ 308610 h 1139190"/>
                <a:gd name="connsiteX14" fmla="*/ 838200 w 1623060"/>
                <a:gd name="connsiteY14" fmla="*/ 293370 h 1139190"/>
                <a:gd name="connsiteX15" fmla="*/ 712470 w 1623060"/>
                <a:gd name="connsiteY15" fmla="*/ 300990 h 1139190"/>
                <a:gd name="connsiteX16" fmla="*/ 609600 w 1623060"/>
                <a:gd name="connsiteY16" fmla="*/ 264795 h 1139190"/>
                <a:gd name="connsiteX17" fmla="*/ 501015 w 1623060"/>
                <a:gd name="connsiteY17" fmla="*/ 211455 h 1139190"/>
                <a:gd name="connsiteX18" fmla="*/ 365760 w 1623060"/>
                <a:gd name="connsiteY18" fmla="*/ 154305 h 1139190"/>
                <a:gd name="connsiteX19" fmla="*/ 196215 w 1623060"/>
                <a:gd name="connsiteY19" fmla="*/ 97155 h 1139190"/>
                <a:gd name="connsiteX20" fmla="*/ 0 w 1623060"/>
                <a:gd name="connsiteY20" fmla="*/ 0 h 1139190"/>
                <a:gd name="connsiteX0" fmla="*/ 1592580 w 1592580"/>
                <a:gd name="connsiteY0" fmla="*/ 1040130 h 1040130"/>
                <a:gd name="connsiteX1" fmla="*/ 1554480 w 1592580"/>
                <a:gd name="connsiteY1" fmla="*/ 902970 h 1040130"/>
                <a:gd name="connsiteX2" fmla="*/ 1524000 w 1592580"/>
                <a:gd name="connsiteY2" fmla="*/ 788670 h 1040130"/>
                <a:gd name="connsiteX3" fmla="*/ 1478280 w 1592580"/>
                <a:gd name="connsiteY3" fmla="*/ 674370 h 1040130"/>
                <a:gd name="connsiteX4" fmla="*/ 1386840 w 1592580"/>
                <a:gd name="connsiteY4" fmla="*/ 567690 h 1040130"/>
                <a:gd name="connsiteX5" fmla="*/ 1295400 w 1592580"/>
                <a:gd name="connsiteY5" fmla="*/ 537210 h 1040130"/>
                <a:gd name="connsiteX6" fmla="*/ 1272540 w 1592580"/>
                <a:gd name="connsiteY6" fmla="*/ 476250 h 1040130"/>
                <a:gd name="connsiteX7" fmla="*/ 1219200 w 1592580"/>
                <a:gd name="connsiteY7" fmla="*/ 430530 h 1040130"/>
                <a:gd name="connsiteX8" fmla="*/ 1158240 w 1592580"/>
                <a:gd name="connsiteY8" fmla="*/ 384810 h 1040130"/>
                <a:gd name="connsiteX9" fmla="*/ 1097280 w 1592580"/>
                <a:gd name="connsiteY9" fmla="*/ 430530 h 1040130"/>
                <a:gd name="connsiteX10" fmla="*/ 1021080 w 1592580"/>
                <a:gd name="connsiteY10" fmla="*/ 407670 h 1040130"/>
                <a:gd name="connsiteX11" fmla="*/ 937260 w 1592580"/>
                <a:gd name="connsiteY11" fmla="*/ 407670 h 1040130"/>
                <a:gd name="connsiteX12" fmla="*/ 937260 w 1592580"/>
                <a:gd name="connsiteY12" fmla="*/ 308610 h 1040130"/>
                <a:gd name="connsiteX13" fmla="*/ 838200 w 1592580"/>
                <a:gd name="connsiteY13" fmla="*/ 293370 h 1040130"/>
                <a:gd name="connsiteX14" fmla="*/ 712470 w 1592580"/>
                <a:gd name="connsiteY14" fmla="*/ 300990 h 1040130"/>
                <a:gd name="connsiteX15" fmla="*/ 609600 w 1592580"/>
                <a:gd name="connsiteY15" fmla="*/ 264795 h 1040130"/>
                <a:gd name="connsiteX16" fmla="*/ 501015 w 1592580"/>
                <a:gd name="connsiteY16" fmla="*/ 211455 h 1040130"/>
                <a:gd name="connsiteX17" fmla="*/ 365760 w 1592580"/>
                <a:gd name="connsiteY17" fmla="*/ 154305 h 1040130"/>
                <a:gd name="connsiteX18" fmla="*/ 196215 w 1592580"/>
                <a:gd name="connsiteY18" fmla="*/ 97155 h 1040130"/>
                <a:gd name="connsiteX19" fmla="*/ 0 w 1592580"/>
                <a:gd name="connsiteY19" fmla="*/ 0 h 1040130"/>
                <a:gd name="connsiteX0" fmla="*/ 1554480 w 1554480"/>
                <a:gd name="connsiteY0" fmla="*/ 902970 h 902970"/>
                <a:gd name="connsiteX1" fmla="*/ 1524000 w 1554480"/>
                <a:gd name="connsiteY1" fmla="*/ 788670 h 902970"/>
                <a:gd name="connsiteX2" fmla="*/ 1478280 w 1554480"/>
                <a:gd name="connsiteY2" fmla="*/ 674370 h 902970"/>
                <a:gd name="connsiteX3" fmla="*/ 1386840 w 1554480"/>
                <a:gd name="connsiteY3" fmla="*/ 567690 h 902970"/>
                <a:gd name="connsiteX4" fmla="*/ 1295400 w 1554480"/>
                <a:gd name="connsiteY4" fmla="*/ 537210 h 902970"/>
                <a:gd name="connsiteX5" fmla="*/ 1272540 w 1554480"/>
                <a:gd name="connsiteY5" fmla="*/ 476250 h 902970"/>
                <a:gd name="connsiteX6" fmla="*/ 1219200 w 1554480"/>
                <a:gd name="connsiteY6" fmla="*/ 430530 h 902970"/>
                <a:gd name="connsiteX7" fmla="*/ 1158240 w 1554480"/>
                <a:gd name="connsiteY7" fmla="*/ 384810 h 902970"/>
                <a:gd name="connsiteX8" fmla="*/ 1097280 w 1554480"/>
                <a:gd name="connsiteY8" fmla="*/ 430530 h 902970"/>
                <a:gd name="connsiteX9" fmla="*/ 1021080 w 1554480"/>
                <a:gd name="connsiteY9" fmla="*/ 407670 h 902970"/>
                <a:gd name="connsiteX10" fmla="*/ 937260 w 1554480"/>
                <a:gd name="connsiteY10" fmla="*/ 407670 h 902970"/>
                <a:gd name="connsiteX11" fmla="*/ 937260 w 1554480"/>
                <a:gd name="connsiteY11" fmla="*/ 308610 h 902970"/>
                <a:gd name="connsiteX12" fmla="*/ 838200 w 1554480"/>
                <a:gd name="connsiteY12" fmla="*/ 293370 h 902970"/>
                <a:gd name="connsiteX13" fmla="*/ 712470 w 1554480"/>
                <a:gd name="connsiteY13" fmla="*/ 300990 h 902970"/>
                <a:gd name="connsiteX14" fmla="*/ 609600 w 1554480"/>
                <a:gd name="connsiteY14" fmla="*/ 264795 h 902970"/>
                <a:gd name="connsiteX15" fmla="*/ 501015 w 1554480"/>
                <a:gd name="connsiteY15" fmla="*/ 211455 h 902970"/>
                <a:gd name="connsiteX16" fmla="*/ 365760 w 1554480"/>
                <a:gd name="connsiteY16" fmla="*/ 154305 h 902970"/>
                <a:gd name="connsiteX17" fmla="*/ 196215 w 1554480"/>
                <a:gd name="connsiteY17" fmla="*/ 97155 h 902970"/>
                <a:gd name="connsiteX18" fmla="*/ 0 w 1554480"/>
                <a:gd name="connsiteY18" fmla="*/ 0 h 902970"/>
                <a:gd name="connsiteX0" fmla="*/ 1524000 w 1524000"/>
                <a:gd name="connsiteY0" fmla="*/ 788670 h 788670"/>
                <a:gd name="connsiteX1" fmla="*/ 1478280 w 1524000"/>
                <a:gd name="connsiteY1" fmla="*/ 674370 h 788670"/>
                <a:gd name="connsiteX2" fmla="*/ 1386840 w 1524000"/>
                <a:gd name="connsiteY2" fmla="*/ 567690 h 788670"/>
                <a:gd name="connsiteX3" fmla="*/ 1295400 w 1524000"/>
                <a:gd name="connsiteY3" fmla="*/ 537210 h 788670"/>
                <a:gd name="connsiteX4" fmla="*/ 1272540 w 1524000"/>
                <a:gd name="connsiteY4" fmla="*/ 476250 h 788670"/>
                <a:gd name="connsiteX5" fmla="*/ 1219200 w 1524000"/>
                <a:gd name="connsiteY5" fmla="*/ 430530 h 788670"/>
                <a:gd name="connsiteX6" fmla="*/ 1158240 w 1524000"/>
                <a:gd name="connsiteY6" fmla="*/ 384810 h 788670"/>
                <a:gd name="connsiteX7" fmla="*/ 1097280 w 1524000"/>
                <a:gd name="connsiteY7" fmla="*/ 430530 h 788670"/>
                <a:gd name="connsiteX8" fmla="*/ 1021080 w 1524000"/>
                <a:gd name="connsiteY8" fmla="*/ 407670 h 788670"/>
                <a:gd name="connsiteX9" fmla="*/ 937260 w 1524000"/>
                <a:gd name="connsiteY9" fmla="*/ 407670 h 788670"/>
                <a:gd name="connsiteX10" fmla="*/ 937260 w 1524000"/>
                <a:gd name="connsiteY10" fmla="*/ 308610 h 788670"/>
                <a:gd name="connsiteX11" fmla="*/ 838200 w 1524000"/>
                <a:gd name="connsiteY11" fmla="*/ 293370 h 788670"/>
                <a:gd name="connsiteX12" fmla="*/ 712470 w 1524000"/>
                <a:gd name="connsiteY12" fmla="*/ 300990 h 788670"/>
                <a:gd name="connsiteX13" fmla="*/ 609600 w 1524000"/>
                <a:gd name="connsiteY13" fmla="*/ 264795 h 788670"/>
                <a:gd name="connsiteX14" fmla="*/ 501015 w 1524000"/>
                <a:gd name="connsiteY14" fmla="*/ 211455 h 788670"/>
                <a:gd name="connsiteX15" fmla="*/ 365760 w 1524000"/>
                <a:gd name="connsiteY15" fmla="*/ 154305 h 788670"/>
                <a:gd name="connsiteX16" fmla="*/ 196215 w 1524000"/>
                <a:gd name="connsiteY16" fmla="*/ 97155 h 788670"/>
                <a:gd name="connsiteX17" fmla="*/ 0 w 1524000"/>
                <a:gd name="connsiteY17" fmla="*/ 0 h 788670"/>
                <a:gd name="connsiteX0" fmla="*/ 1478280 w 1478280"/>
                <a:gd name="connsiteY0" fmla="*/ 674370 h 674370"/>
                <a:gd name="connsiteX1" fmla="*/ 1386840 w 1478280"/>
                <a:gd name="connsiteY1" fmla="*/ 567690 h 674370"/>
                <a:gd name="connsiteX2" fmla="*/ 1295400 w 1478280"/>
                <a:gd name="connsiteY2" fmla="*/ 537210 h 674370"/>
                <a:gd name="connsiteX3" fmla="*/ 1272540 w 1478280"/>
                <a:gd name="connsiteY3" fmla="*/ 476250 h 674370"/>
                <a:gd name="connsiteX4" fmla="*/ 1219200 w 1478280"/>
                <a:gd name="connsiteY4" fmla="*/ 430530 h 674370"/>
                <a:gd name="connsiteX5" fmla="*/ 1158240 w 1478280"/>
                <a:gd name="connsiteY5" fmla="*/ 384810 h 674370"/>
                <a:gd name="connsiteX6" fmla="*/ 1097280 w 1478280"/>
                <a:gd name="connsiteY6" fmla="*/ 430530 h 674370"/>
                <a:gd name="connsiteX7" fmla="*/ 1021080 w 1478280"/>
                <a:gd name="connsiteY7" fmla="*/ 407670 h 674370"/>
                <a:gd name="connsiteX8" fmla="*/ 937260 w 1478280"/>
                <a:gd name="connsiteY8" fmla="*/ 407670 h 674370"/>
                <a:gd name="connsiteX9" fmla="*/ 937260 w 1478280"/>
                <a:gd name="connsiteY9" fmla="*/ 308610 h 674370"/>
                <a:gd name="connsiteX10" fmla="*/ 838200 w 1478280"/>
                <a:gd name="connsiteY10" fmla="*/ 293370 h 674370"/>
                <a:gd name="connsiteX11" fmla="*/ 712470 w 1478280"/>
                <a:gd name="connsiteY11" fmla="*/ 300990 h 674370"/>
                <a:gd name="connsiteX12" fmla="*/ 609600 w 1478280"/>
                <a:gd name="connsiteY12" fmla="*/ 264795 h 674370"/>
                <a:gd name="connsiteX13" fmla="*/ 501015 w 1478280"/>
                <a:gd name="connsiteY13" fmla="*/ 211455 h 674370"/>
                <a:gd name="connsiteX14" fmla="*/ 365760 w 1478280"/>
                <a:gd name="connsiteY14" fmla="*/ 154305 h 674370"/>
                <a:gd name="connsiteX15" fmla="*/ 196215 w 1478280"/>
                <a:gd name="connsiteY15" fmla="*/ 97155 h 674370"/>
                <a:gd name="connsiteX16" fmla="*/ 0 w 1478280"/>
                <a:gd name="connsiteY16" fmla="*/ 0 h 674370"/>
                <a:gd name="connsiteX0" fmla="*/ 1386840 w 1386840"/>
                <a:gd name="connsiteY0" fmla="*/ 567690 h 567690"/>
                <a:gd name="connsiteX1" fmla="*/ 1295400 w 1386840"/>
                <a:gd name="connsiteY1" fmla="*/ 537210 h 567690"/>
                <a:gd name="connsiteX2" fmla="*/ 1272540 w 1386840"/>
                <a:gd name="connsiteY2" fmla="*/ 476250 h 567690"/>
                <a:gd name="connsiteX3" fmla="*/ 1219200 w 1386840"/>
                <a:gd name="connsiteY3" fmla="*/ 430530 h 567690"/>
                <a:gd name="connsiteX4" fmla="*/ 1158240 w 1386840"/>
                <a:gd name="connsiteY4" fmla="*/ 384810 h 567690"/>
                <a:gd name="connsiteX5" fmla="*/ 1097280 w 1386840"/>
                <a:gd name="connsiteY5" fmla="*/ 430530 h 567690"/>
                <a:gd name="connsiteX6" fmla="*/ 1021080 w 1386840"/>
                <a:gd name="connsiteY6" fmla="*/ 407670 h 567690"/>
                <a:gd name="connsiteX7" fmla="*/ 937260 w 1386840"/>
                <a:gd name="connsiteY7" fmla="*/ 407670 h 567690"/>
                <a:gd name="connsiteX8" fmla="*/ 937260 w 1386840"/>
                <a:gd name="connsiteY8" fmla="*/ 308610 h 567690"/>
                <a:gd name="connsiteX9" fmla="*/ 838200 w 1386840"/>
                <a:gd name="connsiteY9" fmla="*/ 293370 h 567690"/>
                <a:gd name="connsiteX10" fmla="*/ 712470 w 1386840"/>
                <a:gd name="connsiteY10" fmla="*/ 300990 h 567690"/>
                <a:gd name="connsiteX11" fmla="*/ 609600 w 1386840"/>
                <a:gd name="connsiteY11" fmla="*/ 264795 h 567690"/>
                <a:gd name="connsiteX12" fmla="*/ 501015 w 1386840"/>
                <a:gd name="connsiteY12" fmla="*/ 211455 h 567690"/>
                <a:gd name="connsiteX13" fmla="*/ 365760 w 1386840"/>
                <a:gd name="connsiteY13" fmla="*/ 154305 h 567690"/>
                <a:gd name="connsiteX14" fmla="*/ 196215 w 1386840"/>
                <a:gd name="connsiteY14" fmla="*/ 97155 h 567690"/>
                <a:gd name="connsiteX15" fmla="*/ 0 w 1386840"/>
                <a:gd name="connsiteY15" fmla="*/ 0 h 567690"/>
                <a:gd name="connsiteX0" fmla="*/ 1295400 w 1295400"/>
                <a:gd name="connsiteY0" fmla="*/ 537210 h 537210"/>
                <a:gd name="connsiteX1" fmla="*/ 1272540 w 1295400"/>
                <a:gd name="connsiteY1" fmla="*/ 476250 h 537210"/>
                <a:gd name="connsiteX2" fmla="*/ 1219200 w 1295400"/>
                <a:gd name="connsiteY2" fmla="*/ 430530 h 537210"/>
                <a:gd name="connsiteX3" fmla="*/ 1158240 w 1295400"/>
                <a:gd name="connsiteY3" fmla="*/ 384810 h 537210"/>
                <a:gd name="connsiteX4" fmla="*/ 1097280 w 1295400"/>
                <a:gd name="connsiteY4" fmla="*/ 430530 h 537210"/>
                <a:gd name="connsiteX5" fmla="*/ 1021080 w 1295400"/>
                <a:gd name="connsiteY5" fmla="*/ 407670 h 537210"/>
                <a:gd name="connsiteX6" fmla="*/ 937260 w 1295400"/>
                <a:gd name="connsiteY6" fmla="*/ 407670 h 537210"/>
                <a:gd name="connsiteX7" fmla="*/ 937260 w 1295400"/>
                <a:gd name="connsiteY7" fmla="*/ 308610 h 537210"/>
                <a:gd name="connsiteX8" fmla="*/ 838200 w 1295400"/>
                <a:gd name="connsiteY8" fmla="*/ 293370 h 537210"/>
                <a:gd name="connsiteX9" fmla="*/ 712470 w 1295400"/>
                <a:gd name="connsiteY9" fmla="*/ 300990 h 537210"/>
                <a:gd name="connsiteX10" fmla="*/ 609600 w 1295400"/>
                <a:gd name="connsiteY10" fmla="*/ 264795 h 537210"/>
                <a:gd name="connsiteX11" fmla="*/ 501015 w 1295400"/>
                <a:gd name="connsiteY11" fmla="*/ 211455 h 537210"/>
                <a:gd name="connsiteX12" fmla="*/ 365760 w 1295400"/>
                <a:gd name="connsiteY12" fmla="*/ 154305 h 537210"/>
                <a:gd name="connsiteX13" fmla="*/ 196215 w 1295400"/>
                <a:gd name="connsiteY13" fmla="*/ 97155 h 537210"/>
                <a:gd name="connsiteX14" fmla="*/ 0 w 1295400"/>
                <a:gd name="connsiteY14" fmla="*/ 0 h 537210"/>
                <a:gd name="connsiteX0" fmla="*/ 1272540 w 1272540"/>
                <a:gd name="connsiteY0" fmla="*/ 476250 h 476250"/>
                <a:gd name="connsiteX1" fmla="*/ 1219200 w 1272540"/>
                <a:gd name="connsiteY1" fmla="*/ 430530 h 476250"/>
                <a:gd name="connsiteX2" fmla="*/ 1158240 w 1272540"/>
                <a:gd name="connsiteY2" fmla="*/ 384810 h 476250"/>
                <a:gd name="connsiteX3" fmla="*/ 1097280 w 1272540"/>
                <a:gd name="connsiteY3" fmla="*/ 430530 h 476250"/>
                <a:gd name="connsiteX4" fmla="*/ 1021080 w 1272540"/>
                <a:gd name="connsiteY4" fmla="*/ 407670 h 476250"/>
                <a:gd name="connsiteX5" fmla="*/ 937260 w 1272540"/>
                <a:gd name="connsiteY5" fmla="*/ 407670 h 476250"/>
                <a:gd name="connsiteX6" fmla="*/ 937260 w 1272540"/>
                <a:gd name="connsiteY6" fmla="*/ 308610 h 476250"/>
                <a:gd name="connsiteX7" fmla="*/ 838200 w 1272540"/>
                <a:gd name="connsiteY7" fmla="*/ 293370 h 476250"/>
                <a:gd name="connsiteX8" fmla="*/ 712470 w 1272540"/>
                <a:gd name="connsiteY8" fmla="*/ 300990 h 476250"/>
                <a:gd name="connsiteX9" fmla="*/ 609600 w 1272540"/>
                <a:gd name="connsiteY9" fmla="*/ 264795 h 476250"/>
                <a:gd name="connsiteX10" fmla="*/ 501015 w 1272540"/>
                <a:gd name="connsiteY10" fmla="*/ 211455 h 476250"/>
                <a:gd name="connsiteX11" fmla="*/ 365760 w 1272540"/>
                <a:gd name="connsiteY11" fmla="*/ 154305 h 476250"/>
                <a:gd name="connsiteX12" fmla="*/ 196215 w 1272540"/>
                <a:gd name="connsiteY12" fmla="*/ 97155 h 476250"/>
                <a:gd name="connsiteX13" fmla="*/ 0 w 1272540"/>
                <a:gd name="connsiteY13" fmla="*/ 0 h 476250"/>
                <a:gd name="connsiteX0" fmla="*/ 1219200 w 1219200"/>
                <a:gd name="connsiteY0" fmla="*/ 430530 h 430956"/>
                <a:gd name="connsiteX1" fmla="*/ 1158240 w 1219200"/>
                <a:gd name="connsiteY1" fmla="*/ 384810 h 430956"/>
                <a:gd name="connsiteX2" fmla="*/ 1097280 w 1219200"/>
                <a:gd name="connsiteY2" fmla="*/ 430530 h 430956"/>
                <a:gd name="connsiteX3" fmla="*/ 1021080 w 1219200"/>
                <a:gd name="connsiteY3" fmla="*/ 407670 h 430956"/>
                <a:gd name="connsiteX4" fmla="*/ 937260 w 1219200"/>
                <a:gd name="connsiteY4" fmla="*/ 407670 h 430956"/>
                <a:gd name="connsiteX5" fmla="*/ 937260 w 1219200"/>
                <a:gd name="connsiteY5" fmla="*/ 308610 h 430956"/>
                <a:gd name="connsiteX6" fmla="*/ 838200 w 1219200"/>
                <a:gd name="connsiteY6" fmla="*/ 293370 h 430956"/>
                <a:gd name="connsiteX7" fmla="*/ 712470 w 1219200"/>
                <a:gd name="connsiteY7" fmla="*/ 300990 h 430956"/>
                <a:gd name="connsiteX8" fmla="*/ 609600 w 1219200"/>
                <a:gd name="connsiteY8" fmla="*/ 264795 h 430956"/>
                <a:gd name="connsiteX9" fmla="*/ 501015 w 1219200"/>
                <a:gd name="connsiteY9" fmla="*/ 211455 h 430956"/>
                <a:gd name="connsiteX10" fmla="*/ 365760 w 1219200"/>
                <a:gd name="connsiteY10" fmla="*/ 154305 h 430956"/>
                <a:gd name="connsiteX11" fmla="*/ 196215 w 1219200"/>
                <a:gd name="connsiteY11" fmla="*/ 97155 h 430956"/>
                <a:gd name="connsiteX12" fmla="*/ 0 w 1219200"/>
                <a:gd name="connsiteY12" fmla="*/ 0 h 430956"/>
                <a:gd name="connsiteX0" fmla="*/ 1219200 w 1219200"/>
                <a:gd name="connsiteY0" fmla="*/ 430530 h 430956"/>
                <a:gd name="connsiteX1" fmla="*/ 1199134 w 1219200"/>
                <a:gd name="connsiteY1" fmla="*/ 389493 h 430956"/>
                <a:gd name="connsiteX2" fmla="*/ 1158240 w 1219200"/>
                <a:gd name="connsiteY2" fmla="*/ 384810 h 430956"/>
                <a:gd name="connsiteX3" fmla="*/ 1097280 w 1219200"/>
                <a:gd name="connsiteY3" fmla="*/ 430530 h 430956"/>
                <a:gd name="connsiteX4" fmla="*/ 1021080 w 1219200"/>
                <a:gd name="connsiteY4" fmla="*/ 407670 h 430956"/>
                <a:gd name="connsiteX5" fmla="*/ 937260 w 1219200"/>
                <a:gd name="connsiteY5" fmla="*/ 407670 h 430956"/>
                <a:gd name="connsiteX6" fmla="*/ 937260 w 1219200"/>
                <a:gd name="connsiteY6" fmla="*/ 308610 h 430956"/>
                <a:gd name="connsiteX7" fmla="*/ 838200 w 1219200"/>
                <a:gd name="connsiteY7" fmla="*/ 293370 h 430956"/>
                <a:gd name="connsiteX8" fmla="*/ 712470 w 1219200"/>
                <a:gd name="connsiteY8" fmla="*/ 300990 h 430956"/>
                <a:gd name="connsiteX9" fmla="*/ 609600 w 1219200"/>
                <a:gd name="connsiteY9" fmla="*/ 264795 h 430956"/>
                <a:gd name="connsiteX10" fmla="*/ 501015 w 1219200"/>
                <a:gd name="connsiteY10" fmla="*/ 211455 h 430956"/>
                <a:gd name="connsiteX11" fmla="*/ 365760 w 1219200"/>
                <a:gd name="connsiteY11" fmla="*/ 154305 h 430956"/>
                <a:gd name="connsiteX12" fmla="*/ 196215 w 1219200"/>
                <a:gd name="connsiteY12" fmla="*/ 97155 h 430956"/>
                <a:gd name="connsiteX13" fmla="*/ 0 w 1219200"/>
                <a:gd name="connsiteY13" fmla="*/ 0 h 430956"/>
                <a:gd name="connsiteX0" fmla="*/ 1219200 w 1219200"/>
                <a:gd name="connsiteY0" fmla="*/ 430530 h 430814"/>
                <a:gd name="connsiteX1" fmla="*/ 1199134 w 1219200"/>
                <a:gd name="connsiteY1" fmla="*/ 389493 h 430814"/>
                <a:gd name="connsiteX2" fmla="*/ 1097280 w 1219200"/>
                <a:gd name="connsiteY2" fmla="*/ 430530 h 430814"/>
                <a:gd name="connsiteX3" fmla="*/ 1021080 w 1219200"/>
                <a:gd name="connsiteY3" fmla="*/ 407670 h 430814"/>
                <a:gd name="connsiteX4" fmla="*/ 937260 w 1219200"/>
                <a:gd name="connsiteY4" fmla="*/ 407670 h 430814"/>
                <a:gd name="connsiteX5" fmla="*/ 937260 w 1219200"/>
                <a:gd name="connsiteY5" fmla="*/ 308610 h 430814"/>
                <a:gd name="connsiteX6" fmla="*/ 838200 w 1219200"/>
                <a:gd name="connsiteY6" fmla="*/ 293370 h 430814"/>
                <a:gd name="connsiteX7" fmla="*/ 712470 w 1219200"/>
                <a:gd name="connsiteY7" fmla="*/ 300990 h 430814"/>
                <a:gd name="connsiteX8" fmla="*/ 609600 w 1219200"/>
                <a:gd name="connsiteY8" fmla="*/ 264795 h 430814"/>
                <a:gd name="connsiteX9" fmla="*/ 501015 w 1219200"/>
                <a:gd name="connsiteY9" fmla="*/ 211455 h 430814"/>
                <a:gd name="connsiteX10" fmla="*/ 365760 w 1219200"/>
                <a:gd name="connsiteY10" fmla="*/ 154305 h 430814"/>
                <a:gd name="connsiteX11" fmla="*/ 196215 w 1219200"/>
                <a:gd name="connsiteY11" fmla="*/ 97155 h 430814"/>
                <a:gd name="connsiteX12" fmla="*/ 0 w 1219200"/>
                <a:gd name="connsiteY12" fmla="*/ 0 h 430814"/>
                <a:gd name="connsiteX0" fmla="*/ 1219200 w 1220342"/>
                <a:gd name="connsiteY0" fmla="*/ 430530 h 430530"/>
                <a:gd name="connsiteX1" fmla="*/ 1199134 w 1220342"/>
                <a:gd name="connsiteY1" fmla="*/ 389493 h 430530"/>
                <a:gd name="connsiteX2" fmla="*/ 1021080 w 1220342"/>
                <a:gd name="connsiteY2" fmla="*/ 407670 h 430530"/>
                <a:gd name="connsiteX3" fmla="*/ 937260 w 1220342"/>
                <a:gd name="connsiteY3" fmla="*/ 407670 h 430530"/>
                <a:gd name="connsiteX4" fmla="*/ 937260 w 1220342"/>
                <a:gd name="connsiteY4" fmla="*/ 308610 h 430530"/>
                <a:gd name="connsiteX5" fmla="*/ 838200 w 1220342"/>
                <a:gd name="connsiteY5" fmla="*/ 293370 h 430530"/>
                <a:gd name="connsiteX6" fmla="*/ 712470 w 1220342"/>
                <a:gd name="connsiteY6" fmla="*/ 300990 h 430530"/>
                <a:gd name="connsiteX7" fmla="*/ 609600 w 1220342"/>
                <a:gd name="connsiteY7" fmla="*/ 264795 h 430530"/>
                <a:gd name="connsiteX8" fmla="*/ 501015 w 1220342"/>
                <a:gd name="connsiteY8" fmla="*/ 211455 h 430530"/>
                <a:gd name="connsiteX9" fmla="*/ 365760 w 1220342"/>
                <a:gd name="connsiteY9" fmla="*/ 154305 h 430530"/>
                <a:gd name="connsiteX10" fmla="*/ 196215 w 1220342"/>
                <a:gd name="connsiteY10" fmla="*/ 97155 h 430530"/>
                <a:gd name="connsiteX11" fmla="*/ 0 w 1220342"/>
                <a:gd name="connsiteY11" fmla="*/ 0 h 430530"/>
                <a:gd name="connsiteX0" fmla="*/ 1219200 w 1220342"/>
                <a:gd name="connsiteY0" fmla="*/ 430530 h 430530"/>
                <a:gd name="connsiteX1" fmla="*/ 1199134 w 1220342"/>
                <a:gd name="connsiteY1" fmla="*/ 389493 h 430530"/>
                <a:gd name="connsiteX2" fmla="*/ 1073491 w 1220342"/>
                <a:gd name="connsiteY2" fmla="*/ 403453 h 430530"/>
                <a:gd name="connsiteX3" fmla="*/ 1021080 w 1220342"/>
                <a:gd name="connsiteY3" fmla="*/ 407670 h 430530"/>
                <a:gd name="connsiteX4" fmla="*/ 937260 w 1220342"/>
                <a:gd name="connsiteY4" fmla="*/ 407670 h 430530"/>
                <a:gd name="connsiteX5" fmla="*/ 937260 w 1220342"/>
                <a:gd name="connsiteY5" fmla="*/ 308610 h 430530"/>
                <a:gd name="connsiteX6" fmla="*/ 838200 w 1220342"/>
                <a:gd name="connsiteY6" fmla="*/ 293370 h 430530"/>
                <a:gd name="connsiteX7" fmla="*/ 712470 w 1220342"/>
                <a:gd name="connsiteY7" fmla="*/ 300990 h 430530"/>
                <a:gd name="connsiteX8" fmla="*/ 609600 w 1220342"/>
                <a:gd name="connsiteY8" fmla="*/ 264795 h 430530"/>
                <a:gd name="connsiteX9" fmla="*/ 501015 w 1220342"/>
                <a:gd name="connsiteY9" fmla="*/ 211455 h 430530"/>
                <a:gd name="connsiteX10" fmla="*/ 365760 w 1220342"/>
                <a:gd name="connsiteY10" fmla="*/ 154305 h 430530"/>
                <a:gd name="connsiteX11" fmla="*/ 196215 w 1220342"/>
                <a:gd name="connsiteY11" fmla="*/ 97155 h 430530"/>
                <a:gd name="connsiteX12" fmla="*/ 0 w 1220342"/>
                <a:gd name="connsiteY12" fmla="*/ 0 h 430530"/>
                <a:gd name="connsiteX0" fmla="*/ 1199134 w 1199134"/>
                <a:gd name="connsiteY0" fmla="*/ 389493 h 415166"/>
                <a:gd name="connsiteX1" fmla="*/ 1073491 w 1199134"/>
                <a:gd name="connsiteY1" fmla="*/ 403453 h 415166"/>
                <a:gd name="connsiteX2" fmla="*/ 1021080 w 1199134"/>
                <a:gd name="connsiteY2" fmla="*/ 407670 h 415166"/>
                <a:gd name="connsiteX3" fmla="*/ 937260 w 1199134"/>
                <a:gd name="connsiteY3" fmla="*/ 407670 h 415166"/>
                <a:gd name="connsiteX4" fmla="*/ 937260 w 1199134"/>
                <a:gd name="connsiteY4" fmla="*/ 308610 h 415166"/>
                <a:gd name="connsiteX5" fmla="*/ 838200 w 1199134"/>
                <a:gd name="connsiteY5" fmla="*/ 293370 h 415166"/>
                <a:gd name="connsiteX6" fmla="*/ 712470 w 1199134"/>
                <a:gd name="connsiteY6" fmla="*/ 300990 h 415166"/>
                <a:gd name="connsiteX7" fmla="*/ 609600 w 1199134"/>
                <a:gd name="connsiteY7" fmla="*/ 264795 h 415166"/>
                <a:gd name="connsiteX8" fmla="*/ 501015 w 1199134"/>
                <a:gd name="connsiteY8" fmla="*/ 211455 h 415166"/>
                <a:gd name="connsiteX9" fmla="*/ 365760 w 1199134"/>
                <a:gd name="connsiteY9" fmla="*/ 154305 h 415166"/>
                <a:gd name="connsiteX10" fmla="*/ 196215 w 1199134"/>
                <a:gd name="connsiteY10" fmla="*/ 97155 h 415166"/>
                <a:gd name="connsiteX11" fmla="*/ 0 w 1199134"/>
                <a:gd name="connsiteY11" fmla="*/ 0 h 415166"/>
                <a:gd name="connsiteX0" fmla="*/ 1073491 w 1073491"/>
                <a:gd name="connsiteY0" fmla="*/ 403453 h 415166"/>
                <a:gd name="connsiteX1" fmla="*/ 1021080 w 1073491"/>
                <a:gd name="connsiteY1" fmla="*/ 407670 h 415166"/>
                <a:gd name="connsiteX2" fmla="*/ 937260 w 1073491"/>
                <a:gd name="connsiteY2" fmla="*/ 407670 h 415166"/>
                <a:gd name="connsiteX3" fmla="*/ 937260 w 1073491"/>
                <a:gd name="connsiteY3" fmla="*/ 308610 h 415166"/>
                <a:gd name="connsiteX4" fmla="*/ 838200 w 1073491"/>
                <a:gd name="connsiteY4" fmla="*/ 293370 h 415166"/>
                <a:gd name="connsiteX5" fmla="*/ 712470 w 1073491"/>
                <a:gd name="connsiteY5" fmla="*/ 300990 h 415166"/>
                <a:gd name="connsiteX6" fmla="*/ 609600 w 1073491"/>
                <a:gd name="connsiteY6" fmla="*/ 264795 h 415166"/>
                <a:gd name="connsiteX7" fmla="*/ 501015 w 1073491"/>
                <a:gd name="connsiteY7" fmla="*/ 211455 h 415166"/>
                <a:gd name="connsiteX8" fmla="*/ 365760 w 1073491"/>
                <a:gd name="connsiteY8" fmla="*/ 154305 h 415166"/>
                <a:gd name="connsiteX9" fmla="*/ 196215 w 1073491"/>
                <a:gd name="connsiteY9" fmla="*/ 97155 h 415166"/>
                <a:gd name="connsiteX10" fmla="*/ 0 w 1073491"/>
                <a:gd name="connsiteY10" fmla="*/ 0 h 415166"/>
                <a:gd name="connsiteX0" fmla="*/ 1021080 w 1021080"/>
                <a:gd name="connsiteY0" fmla="*/ 407670 h 415166"/>
                <a:gd name="connsiteX1" fmla="*/ 937260 w 1021080"/>
                <a:gd name="connsiteY1" fmla="*/ 407670 h 415166"/>
                <a:gd name="connsiteX2" fmla="*/ 937260 w 1021080"/>
                <a:gd name="connsiteY2" fmla="*/ 308610 h 415166"/>
                <a:gd name="connsiteX3" fmla="*/ 838200 w 1021080"/>
                <a:gd name="connsiteY3" fmla="*/ 293370 h 415166"/>
                <a:gd name="connsiteX4" fmla="*/ 712470 w 1021080"/>
                <a:gd name="connsiteY4" fmla="*/ 300990 h 415166"/>
                <a:gd name="connsiteX5" fmla="*/ 609600 w 1021080"/>
                <a:gd name="connsiteY5" fmla="*/ 264795 h 415166"/>
                <a:gd name="connsiteX6" fmla="*/ 501015 w 1021080"/>
                <a:gd name="connsiteY6" fmla="*/ 211455 h 415166"/>
                <a:gd name="connsiteX7" fmla="*/ 365760 w 1021080"/>
                <a:gd name="connsiteY7" fmla="*/ 154305 h 415166"/>
                <a:gd name="connsiteX8" fmla="*/ 196215 w 1021080"/>
                <a:gd name="connsiteY8" fmla="*/ 97155 h 415166"/>
                <a:gd name="connsiteX9" fmla="*/ 0 w 1021080"/>
                <a:gd name="connsiteY9" fmla="*/ 0 h 415166"/>
                <a:gd name="connsiteX0" fmla="*/ 937260 w 942309"/>
                <a:gd name="connsiteY0" fmla="*/ 407670 h 407670"/>
                <a:gd name="connsiteX1" fmla="*/ 937260 w 942309"/>
                <a:gd name="connsiteY1" fmla="*/ 308610 h 407670"/>
                <a:gd name="connsiteX2" fmla="*/ 838200 w 942309"/>
                <a:gd name="connsiteY2" fmla="*/ 293370 h 407670"/>
                <a:gd name="connsiteX3" fmla="*/ 712470 w 942309"/>
                <a:gd name="connsiteY3" fmla="*/ 300990 h 407670"/>
                <a:gd name="connsiteX4" fmla="*/ 609600 w 942309"/>
                <a:gd name="connsiteY4" fmla="*/ 264795 h 407670"/>
                <a:gd name="connsiteX5" fmla="*/ 501015 w 942309"/>
                <a:gd name="connsiteY5" fmla="*/ 211455 h 407670"/>
                <a:gd name="connsiteX6" fmla="*/ 365760 w 942309"/>
                <a:gd name="connsiteY6" fmla="*/ 154305 h 407670"/>
                <a:gd name="connsiteX7" fmla="*/ 196215 w 942309"/>
                <a:gd name="connsiteY7" fmla="*/ 97155 h 407670"/>
                <a:gd name="connsiteX8" fmla="*/ 0 w 942309"/>
                <a:gd name="connsiteY8" fmla="*/ 0 h 407670"/>
                <a:gd name="connsiteX0" fmla="*/ 937260 w 937260"/>
                <a:gd name="connsiteY0" fmla="*/ 308610 h 308610"/>
                <a:gd name="connsiteX1" fmla="*/ 838200 w 937260"/>
                <a:gd name="connsiteY1" fmla="*/ 293370 h 308610"/>
                <a:gd name="connsiteX2" fmla="*/ 712470 w 937260"/>
                <a:gd name="connsiteY2" fmla="*/ 300990 h 308610"/>
                <a:gd name="connsiteX3" fmla="*/ 609600 w 937260"/>
                <a:gd name="connsiteY3" fmla="*/ 264795 h 308610"/>
                <a:gd name="connsiteX4" fmla="*/ 501015 w 937260"/>
                <a:gd name="connsiteY4" fmla="*/ 211455 h 308610"/>
                <a:gd name="connsiteX5" fmla="*/ 365760 w 937260"/>
                <a:gd name="connsiteY5" fmla="*/ 154305 h 308610"/>
                <a:gd name="connsiteX6" fmla="*/ 196215 w 937260"/>
                <a:gd name="connsiteY6" fmla="*/ 97155 h 308610"/>
                <a:gd name="connsiteX7" fmla="*/ 0 w 937260"/>
                <a:gd name="connsiteY7" fmla="*/ 0 h 308610"/>
                <a:gd name="connsiteX0" fmla="*/ 838200 w 838200"/>
                <a:gd name="connsiteY0" fmla="*/ 293370 h 302002"/>
                <a:gd name="connsiteX1" fmla="*/ 712470 w 838200"/>
                <a:gd name="connsiteY1" fmla="*/ 300990 h 302002"/>
                <a:gd name="connsiteX2" fmla="*/ 609600 w 838200"/>
                <a:gd name="connsiteY2" fmla="*/ 264795 h 302002"/>
                <a:gd name="connsiteX3" fmla="*/ 501015 w 838200"/>
                <a:gd name="connsiteY3" fmla="*/ 211455 h 302002"/>
                <a:gd name="connsiteX4" fmla="*/ 365760 w 838200"/>
                <a:gd name="connsiteY4" fmla="*/ 154305 h 302002"/>
                <a:gd name="connsiteX5" fmla="*/ 196215 w 838200"/>
                <a:gd name="connsiteY5" fmla="*/ 97155 h 302002"/>
                <a:gd name="connsiteX6" fmla="*/ 0 w 838200"/>
                <a:gd name="connsiteY6" fmla="*/ 0 h 302002"/>
                <a:gd name="connsiteX0" fmla="*/ 838200 w 838200"/>
                <a:gd name="connsiteY0" fmla="*/ 293370 h 303243"/>
                <a:gd name="connsiteX1" fmla="*/ 808248 w 838200"/>
                <a:gd name="connsiteY1" fmla="*/ 298751 h 303243"/>
                <a:gd name="connsiteX2" fmla="*/ 712470 w 838200"/>
                <a:gd name="connsiteY2" fmla="*/ 300990 h 303243"/>
                <a:gd name="connsiteX3" fmla="*/ 609600 w 838200"/>
                <a:gd name="connsiteY3" fmla="*/ 264795 h 303243"/>
                <a:gd name="connsiteX4" fmla="*/ 501015 w 838200"/>
                <a:gd name="connsiteY4" fmla="*/ 211455 h 303243"/>
                <a:gd name="connsiteX5" fmla="*/ 365760 w 838200"/>
                <a:gd name="connsiteY5" fmla="*/ 154305 h 303243"/>
                <a:gd name="connsiteX6" fmla="*/ 196215 w 838200"/>
                <a:gd name="connsiteY6" fmla="*/ 97155 h 303243"/>
                <a:gd name="connsiteX7" fmla="*/ 0 w 838200"/>
                <a:gd name="connsiteY7" fmla="*/ 0 h 303243"/>
                <a:gd name="connsiteX0" fmla="*/ 838200 w 838200"/>
                <a:gd name="connsiteY0" fmla="*/ 293370 h 302194"/>
                <a:gd name="connsiteX1" fmla="*/ 712470 w 838200"/>
                <a:gd name="connsiteY1" fmla="*/ 300990 h 302194"/>
                <a:gd name="connsiteX2" fmla="*/ 609600 w 838200"/>
                <a:gd name="connsiteY2" fmla="*/ 264795 h 302194"/>
                <a:gd name="connsiteX3" fmla="*/ 501015 w 838200"/>
                <a:gd name="connsiteY3" fmla="*/ 211455 h 302194"/>
                <a:gd name="connsiteX4" fmla="*/ 365760 w 838200"/>
                <a:gd name="connsiteY4" fmla="*/ 154305 h 302194"/>
                <a:gd name="connsiteX5" fmla="*/ 196215 w 838200"/>
                <a:gd name="connsiteY5" fmla="*/ 97155 h 302194"/>
                <a:gd name="connsiteX6" fmla="*/ 0 w 838200"/>
                <a:gd name="connsiteY6" fmla="*/ 0 h 302194"/>
                <a:gd name="connsiteX0" fmla="*/ 911157 w 911157"/>
                <a:gd name="connsiteY0" fmla="*/ 312825 h 321649"/>
                <a:gd name="connsiteX1" fmla="*/ 785427 w 911157"/>
                <a:gd name="connsiteY1" fmla="*/ 320445 h 321649"/>
                <a:gd name="connsiteX2" fmla="*/ 682557 w 911157"/>
                <a:gd name="connsiteY2" fmla="*/ 284250 h 321649"/>
                <a:gd name="connsiteX3" fmla="*/ 573972 w 911157"/>
                <a:gd name="connsiteY3" fmla="*/ 230910 h 321649"/>
                <a:gd name="connsiteX4" fmla="*/ 438717 w 911157"/>
                <a:gd name="connsiteY4" fmla="*/ 173760 h 321649"/>
                <a:gd name="connsiteX5" fmla="*/ 269172 w 911157"/>
                <a:gd name="connsiteY5" fmla="*/ 116610 h 321649"/>
                <a:gd name="connsiteX6" fmla="*/ 0 w 911157"/>
                <a:gd name="connsiteY6" fmla="*/ 0 h 321649"/>
                <a:gd name="connsiteX0" fmla="*/ 918632 w 918632"/>
                <a:gd name="connsiteY0" fmla="*/ 297876 h 306700"/>
                <a:gd name="connsiteX1" fmla="*/ 792902 w 918632"/>
                <a:gd name="connsiteY1" fmla="*/ 305496 h 306700"/>
                <a:gd name="connsiteX2" fmla="*/ 690032 w 918632"/>
                <a:gd name="connsiteY2" fmla="*/ 269301 h 306700"/>
                <a:gd name="connsiteX3" fmla="*/ 581447 w 918632"/>
                <a:gd name="connsiteY3" fmla="*/ 215961 h 306700"/>
                <a:gd name="connsiteX4" fmla="*/ 446192 w 918632"/>
                <a:gd name="connsiteY4" fmla="*/ 158811 h 306700"/>
                <a:gd name="connsiteX5" fmla="*/ 276647 w 918632"/>
                <a:gd name="connsiteY5" fmla="*/ 101661 h 306700"/>
                <a:gd name="connsiteX6" fmla="*/ 0 w 918632"/>
                <a:gd name="connsiteY6" fmla="*/ 0 h 306700"/>
                <a:gd name="connsiteX0" fmla="*/ 918632 w 918632"/>
                <a:gd name="connsiteY0" fmla="*/ 297876 h 306700"/>
                <a:gd name="connsiteX1" fmla="*/ 792902 w 918632"/>
                <a:gd name="connsiteY1" fmla="*/ 305496 h 306700"/>
                <a:gd name="connsiteX2" fmla="*/ 690032 w 918632"/>
                <a:gd name="connsiteY2" fmla="*/ 269301 h 306700"/>
                <a:gd name="connsiteX3" fmla="*/ 581447 w 918632"/>
                <a:gd name="connsiteY3" fmla="*/ 215961 h 306700"/>
                <a:gd name="connsiteX4" fmla="*/ 446192 w 918632"/>
                <a:gd name="connsiteY4" fmla="*/ 158811 h 306700"/>
                <a:gd name="connsiteX5" fmla="*/ 119679 w 918632"/>
                <a:gd name="connsiteY5" fmla="*/ 51830 h 306700"/>
                <a:gd name="connsiteX6" fmla="*/ 0 w 918632"/>
                <a:gd name="connsiteY6" fmla="*/ 0 h 306700"/>
                <a:gd name="connsiteX0" fmla="*/ 918632 w 918632"/>
                <a:gd name="connsiteY0" fmla="*/ 297876 h 306700"/>
                <a:gd name="connsiteX1" fmla="*/ 792902 w 918632"/>
                <a:gd name="connsiteY1" fmla="*/ 305496 h 306700"/>
                <a:gd name="connsiteX2" fmla="*/ 690032 w 918632"/>
                <a:gd name="connsiteY2" fmla="*/ 269301 h 306700"/>
                <a:gd name="connsiteX3" fmla="*/ 581447 w 918632"/>
                <a:gd name="connsiteY3" fmla="*/ 215961 h 306700"/>
                <a:gd name="connsiteX4" fmla="*/ 207003 w 918632"/>
                <a:gd name="connsiteY4" fmla="*/ 64132 h 306700"/>
                <a:gd name="connsiteX5" fmla="*/ 119679 w 918632"/>
                <a:gd name="connsiteY5" fmla="*/ 51830 h 306700"/>
                <a:gd name="connsiteX6" fmla="*/ 0 w 918632"/>
                <a:gd name="connsiteY6" fmla="*/ 0 h 306700"/>
                <a:gd name="connsiteX0" fmla="*/ 918632 w 918632"/>
                <a:gd name="connsiteY0" fmla="*/ 297876 h 306700"/>
                <a:gd name="connsiteX1" fmla="*/ 792902 w 918632"/>
                <a:gd name="connsiteY1" fmla="*/ 305496 h 306700"/>
                <a:gd name="connsiteX2" fmla="*/ 690032 w 918632"/>
                <a:gd name="connsiteY2" fmla="*/ 269301 h 306700"/>
                <a:gd name="connsiteX3" fmla="*/ 262528 w 918632"/>
                <a:gd name="connsiteY3" fmla="*/ 21620 h 306700"/>
                <a:gd name="connsiteX4" fmla="*/ 207003 w 918632"/>
                <a:gd name="connsiteY4" fmla="*/ 64132 h 306700"/>
                <a:gd name="connsiteX5" fmla="*/ 119679 w 918632"/>
                <a:gd name="connsiteY5" fmla="*/ 51830 h 306700"/>
                <a:gd name="connsiteX6" fmla="*/ 0 w 918632"/>
                <a:gd name="connsiteY6" fmla="*/ 0 h 306700"/>
                <a:gd name="connsiteX0" fmla="*/ 918632 w 918632"/>
                <a:gd name="connsiteY0" fmla="*/ 307819 h 335244"/>
                <a:gd name="connsiteX1" fmla="*/ 792902 w 918632"/>
                <a:gd name="connsiteY1" fmla="*/ 315439 h 335244"/>
                <a:gd name="connsiteX2" fmla="*/ 308825 w 918632"/>
                <a:gd name="connsiteY2" fmla="*/ 20123 h 335244"/>
                <a:gd name="connsiteX3" fmla="*/ 262528 w 918632"/>
                <a:gd name="connsiteY3" fmla="*/ 31563 h 335244"/>
                <a:gd name="connsiteX4" fmla="*/ 207003 w 918632"/>
                <a:gd name="connsiteY4" fmla="*/ 74075 h 335244"/>
                <a:gd name="connsiteX5" fmla="*/ 119679 w 918632"/>
                <a:gd name="connsiteY5" fmla="*/ 61773 h 335244"/>
                <a:gd name="connsiteX6" fmla="*/ 0 w 918632"/>
                <a:gd name="connsiteY6" fmla="*/ 9943 h 335244"/>
                <a:gd name="connsiteX0" fmla="*/ 918632 w 918866"/>
                <a:gd name="connsiteY0" fmla="*/ 307819 h 335150"/>
                <a:gd name="connsiteX1" fmla="*/ 904903 w 918866"/>
                <a:gd name="connsiteY1" fmla="*/ 307707 h 335150"/>
                <a:gd name="connsiteX2" fmla="*/ 792902 w 918866"/>
                <a:gd name="connsiteY2" fmla="*/ 315439 h 335150"/>
                <a:gd name="connsiteX3" fmla="*/ 308825 w 918866"/>
                <a:gd name="connsiteY3" fmla="*/ 20123 h 335150"/>
                <a:gd name="connsiteX4" fmla="*/ 262528 w 918866"/>
                <a:gd name="connsiteY4" fmla="*/ 31563 h 335150"/>
                <a:gd name="connsiteX5" fmla="*/ 207003 w 918866"/>
                <a:gd name="connsiteY5" fmla="*/ 74075 h 335150"/>
                <a:gd name="connsiteX6" fmla="*/ 119679 w 918866"/>
                <a:gd name="connsiteY6" fmla="*/ 61773 h 335150"/>
                <a:gd name="connsiteX7" fmla="*/ 0 w 918866"/>
                <a:gd name="connsiteY7" fmla="*/ 9943 h 335150"/>
                <a:gd name="connsiteX0" fmla="*/ 918632 w 918632"/>
                <a:gd name="connsiteY0" fmla="*/ 307819 h 335244"/>
                <a:gd name="connsiteX1" fmla="*/ 792902 w 918632"/>
                <a:gd name="connsiteY1" fmla="*/ 315439 h 335244"/>
                <a:gd name="connsiteX2" fmla="*/ 308825 w 918632"/>
                <a:gd name="connsiteY2" fmla="*/ 20123 h 335244"/>
                <a:gd name="connsiteX3" fmla="*/ 262528 w 918632"/>
                <a:gd name="connsiteY3" fmla="*/ 31563 h 335244"/>
                <a:gd name="connsiteX4" fmla="*/ 207003 w 918632"/>
                <a:gd name="connsiteY4" fmla="*/ 74075 h 335244"/>
                <a:gd name="connsiteX5" fmla="*/ 119679 w 918632"/>
                <a:gd name="connsiteY5" fmla="*/ 61773 h 335244"/>
                <a:gd name="connsiteX6" fmla="*/ 0 w 918632"/>
                <a:gd name="connsiteY6" fmla="*/ 9943 h 335244"/>
                <a:gd name="connsiteX0" fmla="*/ 792902 w 792902"/>
                <a:gd name="connsiteY0" fmla="*/ 315439 h 315439"/>
                <a:gd name="connsiteX1" fmla="*/ 308825 w 792902"/>
                <a:gd name="connsiteY1" fmla="*/ 20123 h 315439"/>
                <a:gd name="connsiteX2" fmla="*/ 262528 w 792902"/>
                <a:gd name="connsiteY2" fmla="*/ 31563 h 315439"/>
                <a:gd name="connsiteX3" fmla="*/ 207003 w 792902"/>
                <a:gd name="connsiteY3" fmla="*/ 74075 h 315439"/>
                <a:gd name="connsiteX4" fmla="*/ 119679 w 792902"/>
                <a:gd name="connsiteY4" fmla="*/ 61773 h 315439"/>
                <a:gd name="connsiteX5" fmla="*/ 0 w 792902"/>
                <a:gd name="connsiteY5" fmla="*/ 9943 h 315439"/>
                <a:gd name="connsiteX0" fmla="*/ 308825 w 308825"/>
                <a:gd name="connsiteY0" fmla="*/ 20123 h 81243"/>
                <a:gd name="connsiteX1" fmla="*/ 262528 w 308825"/>
                <a:gd name="connsiteY1" fmla="*/ 31563 h 81243"/>
                <a:gd name="connsiteX2" fmla="*/ 207003 w 308825"/>
                <a:gd name="connsiteY2" fmla="*/ 74075 h 81243"/>
                <a:gd name="connsiteX3" fmla="*/ 119679 w 308825"/>
                <a:gd name="connsiteY3" fmla="*/ 61773 h 81243"/>
                <a:gd name="connsiteX4" fmla="*/ 0 w 308825"/>
                <a:gd name="connsiteY4" fmla="*/ 9943 h 81243"/>
                <a:gd name="connsiteX0" fmla="*/ 308825 w 308825"/>
                <a:gd name="connsiteY0" fmla="*/ 17909 h 91487"/>
                <a:gd name="connsiteX1" fmla="*/ 262528 w 308825"/>
                <a:gd name="connsiteY1" fmla="*/ 41807 h 91487"/>
                <a:gd name="connsiteX2" fmla="*/ 207003 w 308825"/>
                <a:gd name="connsiteY2" fmla="*/ 84319 h 91487"/>
                <a:gd name="connsiteX3" fmla="*/ 119679 w 308825"/>
                <a:gd name="connsiteY3" fmla="*/ 72017 h 91487"/>
                <a:gd name="connsiteX4" fmla="*/ 0 w 308825"/>
                <a:gd name="connsiteY4" fmla="*/ 20187 h 91487"/>
                <a:gd name="connsiteX0" fmla="*/ 308825 w 308825"/>
                <a:gd name="connsiteY0" fmla="*/ 0 h 73578"/>
                <a:gd name="connsiteX1" fmla="*/ 262528 w 308825"/>
                <a:gd name="connsiteY1" fmla="*/ 23898 h 73578"/>
                <a:gd name="connsiteX2" fmla="*/ 207003 w 308825"/>
                <a:gd name="connsiteY2" fmla="*/ 66410 h 73578"/>
                <a:gd name="connsiteX3" fmla="*/ 119679 w 308825"/>
                <a:gd name="connsiteY3" fmla="*/ 54108 h 73578"/>
                <a:gd name="connsiteX4" fmla="*/ 0 w 308825"/>
                <a:gd name="connsiteY4" fmla="*/ 2278 h 7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8825" h="73578">
                  <a:moveTo>
                    <a:pt x="308825" y="0"/>
                  </a:moveTo>
                  <a:cubicBezTo>
                    <a:pt x="300158" y="9993"/>
                    <a:pt x="279498" y="12830"/>
                    <a:pt x="262528" y="23898"/>
                  </a:cubicBezTo>
                  <a:cubicBezTo>
                    <a:pt x="245558" y="34966"/>
                    <a:pt x="230811" y="61375"/>
                    <a:pt x="207003" y="66410"/>
                  </a:cubicBezTo>
                  <a:cubicBezTo>
                    <a:pt x="183195" y="71445"/>
                    <a:pt x="142539" y="84588"/>
                    <a:pt x="119679" y="54108"/>
                  </a:cubicBezTo>
                  <a:cubicBezTo>
                    <a:pt x="96819" y="23628"/>
                    <a:pt x="0" y="2278"/>
                    <a:pt x="0" y="2278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0" name="Forma livre 989"/>
            <p:cNvSpPr/>
            <p:nvPr/>
          </p:nvSpPr>
          <p:spPr>
            <a:xfrm>
              <a:off x="8533874" y="3019681"/>
              <a:ext cx="245101" cy="18411"/>
            </a:xfrm>
            <a:custGeom>
              <a:avLst/>
              <a:gdLst>
                <a:gd name="connsiteX0" fmla="*/ 0 w 333375"/>
                <a:gd name="connsiteY0" fmla="*/ 19050 h 25069"/>
                <a:gd name="connsiteX1" fmla="*/ 57150 w 333375"/>
                <a:gd name="connsiteY1" fmla="*/ 23812 h 25069"/>
                <a:gd name="connsiteX2" fmla="*/ 166687 w 333375"/>
                <a:gd name="connsiteY2" fmla="*/ 23812 h 25069"/>
                <a:gd name="connsiteX3" fmla="*/ 276225 w 333375"/>
                <a:gd name="connsiteY3" fmla="*/ 9525 h 25069"/>
                <a:gd name="connsiteX4" fmla="*/ 333375 w 333375"/>
                <a:gd name="connsiteY4" fmla="*/ 0 h 25069"/>
                <a:gd name="connsiteX5" fmla="*/ 333375 w 333375"/>
                <a:gd name="connsiteY5" fmla="*/ 0 h 25069"/>
                <a:gd name="connsiteX6" fmla="*/ 333375 w 333375"/>
                <a:gd name="connsiteY6" fmla="*/ 0 h 25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375" h="25069">
                  <a:moveTo>
                    <a:pt x="0" y="19050"/>
                  </a:moveTo>
                  <a:cubicBezTo>
                    <a:pt x="14684" y="21034"/>
                    <a:pt x="29369" y="23018"/>
                    <a:pt x="57150" y="23812"/>
                  </a:cubicBezTo>
                  <a:cubicBezTo>
                    <a:pt x="84931" y="24606"/>
                    <a:pt x="130175" y="26193"/>
                    <a:pt x="166687" y="23812"/>
                  </a:cubicBezTo>
                  <a:cubicBezTo>
                    <a:pt x="203200" y="21431"/>
                    <a:pt x="248444" y="13494"/>
                    <a:pt x="276225" y="9525"/>
                  </a:cubicBezTo>
                  <a:cubicBezTo>
                    <a:pt x="304006" y="5556"/>
                    <a:pt x="333375" y="0"/>
                    <a:pt x="333375" y="0"/>
                  </a:cubicBezTo>
                  <a:lnTo>
                    <a:pt x="333375" y="0"/>
                  </a:lnTo>
                  <a:lnTo>
                    <a:pt x="333375" y="0"/>
                  </a:ln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77900" fontAlgn="base">
                <a:spcBef>
                  <a:spcPct val="0"/>
                </a:spcBef>
                <a:spcAft>
                  <a:spcPct val="0"/>
                </a:spcAft>
              </a:pPr>
              <a:endParaRPr lang="pt-BR" sz="1500" b="1">
                <a:latin typeface="Arial" charset="0"/>
              </a:endParaRPr>
            </a:p>
          </p:txBody>
        </p:sp>
        <p:sp>
          <p:nvSpPr>
            <p:cNvPr id="991" name="Forma livre 990"/>
            <p:cNvSpPr/>
            <p:nvPr/>
          </p:nvSpPr>
          <p:spPr bwMode="auto">
            <a:xfrm>
              <a:off x="8059432" y="2790581"/>
              <a:ext cx="126052" cy="115423"/>
            </a:xfrm>
            <a:custGeom>
              <a:avLst/>
              <a:gdLst>
                <a:gd name="connsiteX0" fmla="*/ 721518 w 721518"/>
                <a:gd name="connsiteY0" fmla="*/ 0 h 557212"/>
                <a:gd name="connsiteX1" fmla="*/ 678656 w 721518"/>
                <a:gd name="connsiteY1" fmla="*/ 28575 h 557212"/>
                <a:gd name="connsiteX2" fmla="*/ 647700 w 721518"/>
                <a:gd name="connsiteY2" fmla="*/ 71437 h 557212"/>
                <a:gd name="connsiteX3" fmla="*/ 611981 w 721518"/>
                <a:gd name="connsiteY3" fmla="*/ 116681 h 557212"/>
                <a:gd name="connsiteX4" fmla="*/ 550068 w 721518"/>
                <a:gd name="connsiteY4" fmla="*/ 157162 h 557212"/>
                <a:gd name="connsiteX5" fmla="*/ 521493 w 721518"/>
                <a:gd name="connsiteY5" fmla="*/ 207169 h 557212"/>
                <a:gd name="connsiteX6" fmla="*/ 471487 w 721518"/>
                <a:gd name="connsiteY6" fmla="*/ 230981 h 557212"/>
                <a:gd name="connsiteX7" fmla="*/ 411956 w 721518"/>
                <a:gd name="connsiteY7" fmla="*/ 245269 h 557212"/>
                <a:gd name="connsiteX8" fmla="*/ 369093 w 721518"/>
                <a:gd name="connsiteY8" fmla="*/ 278606 h 557212"/>
                <a:gd name="connsiteX9" fmla="*/ 257175 w 721518"/>
                <a:gd name="connsiteY9" fmla="*/ 314325 h 557212"/>
                <a:gd name="connsiteX10" fmla="*/ 252412 w 721518"/>
                <a:gd name="connsiteY10" fmla="*/ 361950 h 557212"/>
                <a:gd name="connsiteX11" fmla="*/ 211931 w 721518"/>
                <a:gd name="connsiteY11" fmla="*/ 385762 h 557212"/>
                <a:gd name="connsiteX12" fmla="*/ 192881 w 721518"/>
                <a:gd name="connsiteY12" fmla="*/ 400050 h 557212"/>
                <a:gd name="connsiteX13" fmla="*/ 157162 w 721518"/>
                <a:gd name="connsiteY13" fmla="*/ 385762 h 557212"/>
                <a:gd name="connsiteX14" fmla="*/ 121443 w 721518"/>
                <a:gd name="connsiteY14" fmla="*/ 423862 h 557212"/>
                <a:gd name="connsiteX15" fmla="*/ 121443 w 721518"/>
                <a:gd name="connsiteY15" fmla="*/ 457200 h 557212"/>
                <a:gd name="connsiteX16" fmla="*/ 92868 w 721518"/>
                <a:gd name="connsiteY16" fmla="*/ 485775 h 557212"/>
                <a:gd name="connsiteX17" fmla="*/ 76200 w 721518"/>
                <a:gd name="connsiteY17" fmla="*/ 509587 h 557212"/>
                <a:gd name="connsiteX18" fmla="*/ 50006 w 721518"/>
                <a:gd name="connsiteY18" fmla="*/ 538162 h 557212"/>
                <a:gd name="connsiteX19" fmla="*/ 0 w 721518"/>
                <a:gd name="connsiteY19" fmla="*/ 557212 h 557212"/>
                <a:gd name="connsiteX0" fmla="*/ 721518 w 721518"/>
                <a:gd name="connsiteY0" fmla="*/ 0 h 557212"/>
                <a:gd name="connsiteX1" fmla="*/ 678656 w 721518"/>
                <a:gd name="connsiteY1" fmla="*/ 28575 h 557212"/>
                <a:gd name="connsiteX2" fmla="*/ 647700 w 721518"/>
                <a:gd name="connsiteY2" fmla="*/ 71437 h 557212"/>
                <a:gd name="connsiteX3" fmla="*/ 611981 w 721518"/>
                <a:gd name="connsiteY3" fmla="*/ 116681 h 557212"/>
                <a:gd name="connsiteX4" fmla="*/ 550068 w 721518"/>
                <a:gd name="connsiteY4" fmla="*/ 157162 h 557212"/>
                <a:gd name="connsiteX5" fmla="*/ 521493 w 721518"/>
                <a:gd name="connsiteY5" fmla="*/ 207169 h 557212"/>
                <a:gd name="connsiteX6" fmla="*/ 471487 w 721518"/>
                <a:gd name="connsiteY6" fmla="*/ 230981 h 557212"/>
                <a:gd name="connsiteX7" fmla="*/ 411956 w 721518"/>
                <a:gd name="connsiteY7" fmla="*/ 245269 h 557212"/>
                <a:gd name="connsiteX8" fmla="*/ 369093 w 721518"/>
                <a:gd name="connsiteY8" fmla="*/ 278606 h 557212"/>
                <a:gd name="connsiteX9" fmla="*/ 290512 w 721518"/>
                <a:gd name="connsiteY9" fmla="*/ 340518 h 557212"/>
                <a:gd name="connsiteX10" fmla="*/ 252412 w 721518"/>
                <a:gd name="connsiteY10" fmla="*/ 361950 h 557212"/>
                <a:gd name="connsiteX11" fmla="*/ 211931 w 721518"/>
                <a:gd name="connsiteY11" fmla="*/ 385762 h 557212"/>
                <a:gd name="connsiteX12" fmla="*/ 192881 w 721518"/>
                <a:gd name="connsiteY12" fmla="*/ 400050 h 557212"/>
                <a:gd name="connsiteX13" fmla="*/ 157162 w 721518"/>
                <a:gd name="connsiteY13" fmla="*/ 385762 h 557212"/>
                <a:gd name="connsiteX14" fmla="*/ 121443 w 721518"/>
                <a:gd name="connsiteY14" fmla="*/ 423862 h 557212"/>
                <a:gd name="connsiteX15" fmla="*/ 121443 w 721518"/>
                <a:gd name="connsiteY15" fmla="*/ 457200 h 557212"/>
                <a:gd name="connsiteX16" fmla="*/ 92868 w 721518"/>
                <a:gd name="connsiteY16" fmla="*/ 485775 h 557212"/>
                <a:gd name="connsiteX17" fmla="*/ 76200 w 721518"/>
                <a:gd name="connsiteY17" fmla="*/ 509587 h 557212"/>
                <a:gd name="connsiteX18" fmla="*/ 50006 w 721518"/>
                <a:gd name="connsiteY18" fmla="*/ 538162 h 557212"/>
                <a:gd name="connsiteX19" fmla="*/ 0 w 721518"/>
                <a:gd name="connsiteY19" fmla="*/ 557212 h 557212"/>
                <a:gd name="connsiteX0" fmla="*/ 721518 w 721518"/>
                <a:gd name="connsiteY0" fmla="*/ 0 h 557212"/>
                <a:gd name="connsiteX1" fmla="*/ 678656 w 721518"/>
                <a:gd name="connsiteY1" fmla="*/ 28575 h 557212"/>
                <a:gd name="connsiteX2" fmla="*/ 647700 w 721518"/>
                <a:gd name="connsiteY2" fmla="*/ 71437 h 557212"/>
                <a:gd name="connsiteX3" fmla="*/ 611981 w 721518"/>
                <a:gd name="connsiteY3" fmla="*/ 116681 h 557212"/>
                <a:gd name="connsiteX4" fmla="*/ 550068 w 721518"/>
                <a:gd name="connsiteY4" fmla="*/ 157162 h 557212"/>
                <a:gd name="connsiteX5" fmla="*/ 521493 w 721518"/>
                <a:gd name="connsiteY5" fmla="*/ 207169 h 557212"/>
                <a:gd name="connsiteX6" fmla="*/ 471487 w 721518"/>
                <a:gd name="connsiteY6" fmla="*/ 230981 h 557212"/>
                <a:gd name="connsiteX7" fmla="*/ 411956 w 721518"/>
                <a:gd name="connsiteY7" fmla="*/ 245269 h 557212"/>
                <a:gd name="connsiteX8" fmla="*/ 369093 w 721518"/>
                <a:gd name="connsiteY8" fmla="*/ 278606 h 557212"/>
                <a:gd name="connsiteX9" fmla="*/ 271462 w 721518"/>
                <a:gd name="connsiteY9" fmla="*/ 326231 h 557212"/>
                <a:gd name="connsiteX10" fmla="*/ 252412 w 721518"/>
                <a:gd name="connsiteY10" fmla="*/ 361950 h 557212"/>
                <a:gd name="connsiteX11" fmla="*/ 211931 w 721518"/>
                <a:gd name="connsiteY11" fmla="*/ 385762 h 557212"/>
                <a:gd name="connsiteX12" fmla="*/ 192881 w 721518"/>
                <a:gd name="connsiteY12" fmla="*/ 400050 h 557212"/>
                <a:gd name="connsiteX13" fmla="*/ 157162 w 721518"/>
                <a:gd name="connsiteY13" fmla="*/ 385762 h 557212"/>
                <a:gd name="connsiteX14" fmla="*/ 121443 w 721518"/>
                <a:gd name="connsiteY14" fmla="*/ 423862 h 557212"/>
                <a:gd name="connsiteX15" fmla="*/ 121443 w 721518"/>
                <a:gd name="connsiteY15" fmla="*/ 457200 h 557212"/>
                <a:gd name="connsiteX16" fmla="*/ 92868 w 721518"/>
                <a:gd name="connsiteY16" fmla="*/ 485775 h 557212"/>
                <a:gd name="connsiteX17" fmla="*/ 76200 w 721518"/>
                <a:gd name="connsiteY17" fmla="*/ 509587 h 557212"/>
                <a:gd name="connsiteX18" fmla="*/ 50006 w 721518"/>
                <a:gd name="connsiteY18" fmla="*/ 538162 h 557212"/>
                <a:gd name="connsiteX19" fmla="*/ 0 w 721518"/>
                <a:gd name="connsiteY19" fmla="*/ 557212 h 557212"/>
                <a:gd name="connsiteX0" fmla="*/ 671512 w 671512"/>
                <a:gd name="connsiteY0" fmla="*/ 0 h 538162"/>
                <a:gd name="connsiteX1" fmla="*/ 628650 w 671512"/>
                <a:gd name="connsiteY1" fmla="*/ 28575 h 538162"/>
                <a:gd name="connsiteX2" fmla="*/ 597694 w 671512"/>
                <a:gd name="connsiteY2" fmla="*/ 71437 h 538162"/>
                <a:gd name="connsiteX3" fmla="*/ 561975 w 671512"/>
                <a:gd name="connsiteY3" fmla="*/ 116681 h 538162"/>
                <a:gd name="connsiteX4" fmla="*/ 500062 w 671512"/>
                <a:gd name="connsiteY4" fmla="*/ 157162 h 538162"/>
                <a:gd name="connsiteX5" fmla="*/ 471487 w 671512"/>
                <a:gd name="connsiteY5" fmla="*/ 207169 h 538162"/>
                <a:gd name="connsiteX6" fmla="*/ 421481 w 671512"/>
                <a:gd name="connsiteY6" fmla="*/ 230981 h 538162"/>
                <a:gd name="connsiteX7" fmla="*/ 361950 w 671512"/>
                <a:gd name="connsiteY7" fmla="*/ 245269 h 538162"/>
                <a:gd name="connsiteX8" fmla="*/ 319087 w 671512"/>
                <a:gd name="connsiteY8" fmla="*/ 278606 h 538162"/>
                <a:gd name="connsiteX9" fmla="*/ 221456 w 671512"/>
                <a:gd name="connsiteY9" fmla="*/ 326231 h 538162"/>
                <a:gd name="connsiteX10" fmla="*/ 202406 w 671512"/>
                <a:gd name="connsiteY10" fmla="*/ 361950 h 538162"/>
                <a:gd name="connsiteX11" fmla="*/ 161925 w 671512"/>
                <a:gd name="connsiteY11" fmla="*/ 385762 h 538162"/>
                <a:gd name="connsiteX12" fmla="*/ 142875 w 671512"/>
                <a:gd name="connsiteY12" fmla="*/ 400050 h 538162"/>
                <a:gd name="connsiteX13" fmla="*/ 107156 w 671512"/>
                <a:gd name="connsiteY13" fmla="*/ 385762 h 538162"/>
                <a:gd name="connsiteX14" fmla="*/ 71437 w 671512"/>
                <a:gd name="connsiteY14" fmla="*/ 423862 h 538162"/>
                <a:gd name="connsiteX15" fmla="*/ 71437 w 671512"/>
                <a:gd name="connsiteY15" fmla="*/ 457200 h 538162"/>
                <a:gd name="connsiteX16" fmla="*/ 42862 w 671512"/>
                <a:gd name="connsiteY16" fmla="*/ 485775 h 538162"/>
                <a:gd name="connsiteX17" fmla="*/ 26194 w 671512"/>
                <a:gd name="connsiteY17" fmla="*/ 509587 h 538162"/>
                <a:gd name="connsiteX18" fmla="*/ 0 w 671512"/>
                <a:gd name="connsiteY18" fmla="*/ 538162 h 538162"/>
                <a:gd name="connsiteX0" fmla="*/ 645318 w 645318"/>
                <a:gd name="connsiteY0" fmla="*/ 0 h 509587"/>
                <a:gd name="connsiteX1" fmla="*/ 602456 w 645318"/>
                <a:gd name="connsiteY1" fmla="*/ 28575 h 509587"/>
                <a:gd name="connsiteX2" fmla="*/ 571500 w 645318"/>
                <a:gd name="connsiteY2" fmla="*/ 71437 h 509587"/>
                <a:gd name="connsiteX3" fmla="*/ 535781 w 645318"/>
                <a:gd name="connsiteY3" fmla="*/ 116681 h 509587"/>
                <a:gd name="connsiteX4" fmla="*/ 473868 w 645318"/>
                <a:gd name="connsiteY4" fmla="*/ 157162 h 509587"/>
                <a:gd name="connsiteX5" fmla="*/ 445293 w 645318"/>
                <a:gd name="connsiteY5" fmla="*/ 207169 h 509587"/>
                <a:gd name="connsiteX6" fmla="*/ 395287 w 645318"/>
                <a:gd name="connsiteY6" fmla="*/ 230981 h 509587"/>
                <a:gd name="connsiteX7" fmla="*/ 335756 w 645318"/>
                <a:gd name="connsiteY7" fmla="*/ 245269 h 509587"/>
                <a:gd name="connsiteX8" fmla="*/ 292893 w 645318"/>
                <a:gd name="connsiteY8" fmla="*/ 278606 h 509587"/>
                <a:gd name="connsiteX9" fmla="*/ 195262 w 645318"/>
                <a:gd name="connsiteY9" fmla="*/ 326231 h 509587"/>
                <a:gd name="connsiteX10" fmla="*/ 176212 w 645318"/>
                <a:gd name="connsiteY10" fmla="*/ 361950 h 509587"/>
                <a:gd name="connsiteX11" fmla="*/ 135731 w 645318"/>
                <a:gd name="connsiteY11" fmla="*/ 385762 h 509587"/>
                <a:gd name="connsiteX12" fmla="*/ 116681 w 645318"/>
                <a:gd name="connsiteY12" fmla="*/ 400050 h 509587"/>
                <a:gd name="connsiteX13" fmla="*/ 80962 w 645318"/>
                <a:gd name="connsiteY13" fmla="*/ 385762 h 509587"/>
                <a:gd name="connsiteX14" fmla="*/ 45243 w 645318"/>
                <a:gd name="connsiteY14" fmla="*/ 423862 h 509587"/>
                <a:gd name="connsiteX15" fmla="*/ 45243 w 645318"/>
                <a:gd name="connsiteY15" fmla="*/ 457200 h 509587"/>
                <a:gd name="connsiteX16" fmla="*/ 16668 w 645318"/>
                <a:gd name="connsiteY16" fmla="*/ 485775 h 509587"/>
                <a:gd name="connsiteX17" fmla="*/ 0 w 645318"/>
                <a:gd name="connsiteY17" fmla="*/ 509587 h 509587"/>
                <a:gd name="connsiteX0" fmla="*/ 628650 w 628650"/>
                <a:gd name="connsiteY0" fmla="*/ 0 h 485775"/>
                <a:gd name="connsiteX1" fmla="*/ 585788 w 628650"/>
                <a:gd name="connsiteY1" fmla="*/ 28575 h 485775"/>
                <a:gd name="connsiteX2" fmla="*/ 554832 w 628650"/>
                <a:gd name="connsiteY2" fmla="*/ 71437 h 485775"/>
                <a:gd name="connsiteX3" fmla="*/ 519113 w 628650"/>
                <a:gd name="connsiteY3" fmla="*/ 116681 h 485775"/>
                <a:gd name="connsiteX4" fmla="*/ 457200 w 628650"/>
                <a:gd name="connsiteY4" fmla="*/ 157162 h 485775"/>
                <a:gd name="connsiteX5" fmla="*/ 428625 w 628650"/>
                <a:gd name="connsiteY5" fmla="*/ 207169 h 485775"/>
                <a:gd name="connsiteX6" fmla="*/ 378619 w 628650"/>
                <a:gd name="connsiteY6" fmla="*/ 230981 h 485775"/>
                <a:gd name="connsiteX7" fmla="*/ 319088 w 628650"/>
                <a:gd name="connsiteY7" fmla="*/ 245269 h 485775"/>
                <a:gd name="connsiteX8" fmla="*/ 276225 w 628650"/>
                <a:gd name="connsiteY8" fmla="*/ 278606 h 485775"/>
                <a:gd name="connsiteX9" fmla="*/ 178594 w 628650"/>
                <a:gd name="connsiteY9" fmla="*/ 326231 h 485775"/>
                <a:gd name="connsiteX10" fmla="*/ 159544 w 628650"/>
                <a:gd name="connsiteY10" fmla="*/ 361950 h 485775"/>
                <a:gd name="connsiteX11" fmla="*/ 119063 w 628650"/>
                <a:gd name="connsiteY11" fmla="*/ 385762 h 485775"/>
                <a:gd name="connsiteX12" fmla="*/ 100013 w 628650"/>
                <a:gd name="connsiteY12" fmla="*/ 400050 h 485775"/>
                <a:gd name="connsiteX13" fmla="*/ 64294 w 628650"/>
                <a:gd name="connsiteY13" fmla="*/ 385762 h 485775"/>
                <a:gd name="connsiteX14" fmla="*/ 28575 w 628650"/>
                <a:gd name="connsiteY14" fmla="*/ 423862 h 485775"/>
                <a:gd name="connsiteX15" fmla="*/ 28575 w 628650"/>
                <a:gd name="connsiteY15" fmla="*/ 457200 h 485775"/>
                <a:gd name="connsiteX16" fmla="*/ 0 w 628650"/>
                <a:gd name="connsiteY16" fmla="*/ 485775 h 485775"/>
                <a:gd name="connsiteX0" fmla="*/ 601929 w 601929"/>
                <a:gd name="connsiteY0" fmla="*/ 0 h 457200"/>
                <a:gd name="connsiteX1" fmla="*/ 559067 w 601929"/>
                <a:gd name="connsiteY1" fmla="*/ 28575 h 457200"/>
                <a:gd name="connsiteX2" fmla="*/ 528111 w 601929"/>
                <a:gd name="connsiteY2" fmla="*/ 71437 h 457200"/>
                <a:gd name="connsiteX3" fmla="*/ 492392 w 601929"/>
                <a:gd name="connsiteY3" fmla="*/ 116681 h 457200"/>
                <a:gd name="connsiteX4" fmla="*/ 430479 w 601929"/>
                <a:gd name="connsiteY4" fmla="*/ 157162 h 457200"/>
                <a:gd name="connsiteX5" fmla="*/ 401904 w 601929"/>
                <a:gd name="connsiteY5" fmla="*/ 207169 h 457200"/>
                <a:gd name="connsiteX6" fmla="*/ 351898 w 601929"/>
                <a:gd name="connsiteY6" fmla="*/ 230981 h 457200"/>
                <a:gd name="connsiteX7" fmla="*/ 292367 w 601929"/>
                <a:gd name="connsiteY7" fmla="*/ 245269 h 457200"/>
                <a:gd name="connsiteX8" fmla="*/ 249504 w 601929"/>
                <a:gd name="connsiteY8" fmla="*/ 278606 h 457200"/>
                <a:gd name="connsiteX9" fmla="*/ 151873 w 601929"/>
                <a:gd name="connsiteY9" fmla="*/ 326231 h 457200"/>
                <a:gd name="connsiteX10" fmla="*/ 132823 w 601929"/>
                <a:gd name="connsiteY10" fmla="*/ 361950 h 457200"/>
                <a:gd name="connsiteX11" fmla="*/ 92342 w 601929"/>
                <a:gd name="connsiteY11" fmla="*/ 385762 h 457200"/>
                <a:gd name="connsiteX12" fmla="*/ 73292 w 601929"/>
                <a:gd name="connsiteY12" fmla="*/ 400050 h 457200"/>
                <a:gd name="connsiteX13" fmla="*/ 37573 w 601929"/>
                <a:gd name="connsiteY13" fmla="*/ 385762 h 457200"/>
                <a:gd name="connsiteX14" fmla="*/ 1854 w 601929"/>
                <a:gd name="connsiteY14" fmla="*/ 423862 h 457200"/>
                <a:gd name="connsiteX15" fmla="*/ 1854 w 601929"/>
                <a:gd name="connsiteY15" fmla="*/ 457200 h 457200"/>
                <a:gd name="connsiteX0" fmla="*/ 600075 w 600075"/>
                <a:gd name="connsiteY0" fmla="*/ 0 h 423862"/>
                <a:gd name="connsiteX1" fmla="*/ 557213 w 600075"/>
                <a:gd name="connsiteY1" fmla="*/ 28575 h 423862"/>
                <a:gd name="connsiteX2" fmla="*/ 526257 w 600075"/>
                <a:gd name="connsiteY2" fmla="*/ 71437 h 423862"/>
                <a:gd name="connsiteX3" fmla="*/ 490538 w 600075"/>
                <a:gd name="connsiteY3" fmla="*/ 116681 h 423862"/>
                <a:gd name="connsiteX4" fmla="*/ 428625 w 600075"/>
                <a:gd name="connsiteY4" fmla="*/ 157162 h 423862"/>
                <a:gd name="connsiteX5" fmla="*/ 400050 w 600075"/>
                <a:gd name="connsiteY5" fmla="*/ 207169 h 423862"/>
                <a:gd name="connsiteX6" fmla="*/ 350044 w 600075"/>
                <a:gd name="connsiteY6" fmla="*/ 230981 h 423862"/>
                <a:gd name="connsiteX7" fmla="*/ 290513 w 600075"/>
                <a:gd name="connsiteY7" fmla="*/ 245269 h 423862"/>
                <a:gd name="connsiteX8" fmla="*/ 247650 w 600075"/>
                <a:gd name="connsiteY8" fmla="*/ 278606 h 423862"/>
                <a:gd name="connsiteX9" fmla="*/ 150019 w 600075"/>
                <a:gd name="connsiteY9" fmla="*/ 326231 h 423862"/>
                <a:gd name="connsiteX10" fmla="*/ 130969 w 600075"/>
                <a:gd name="connsiteY10" fmla="*/ 361950 h 423862"/>
                <a:gd name="connsiteX11" fmla="*/ 90488 w 600075"/>
                <a:gd name="connsiteY11" fmla="*/ 385762 h 423862"/>
                <a:gd name="connsiteX12" fmla="*/ 71438 w 600075"/>
                <a:gd name="connsiteY12" fmla="*/ 400050 h 423862"/>
                <a:gd name="connsiteX13" fmla="*/ 35719 w 600075"/>
                <a:gd name="connsiteY13" fmla="*/ 385762 h 423862"/>
                <a:gd name="connsiteX14" fmla="*/ 0 w 600075"/>
                <a:gd name="connsiteY14" fmla="*/ 423862 h 423862"/>
                <a:gd name="connsiteX0" fmla="*/ 564356 w 564356"/>
                <a:gd name="connsiteY0" fmla="*/ 0 h 400050"/>
                <a:gd name="connsiteX1" fmla="*/ 521494 w 564356"/>
                <a:gd name="connsiteY1" fmla="*/ 28575 h 400050"/>
                <a:gd name="connsiteX2" fmla="*/ 490538 w 564356"/>
                <a:gd name="connsiteY2" fmla="*/ 71437 h 400050"/>
                <a:gd name="connsiteX3" fmla="*/ 454819 w 564356"/>
                <a:gd name="connsiteY3" fmla="*/ 116681 h 400050"/>
                <a:gd name="connsiteX4" fmla="*/ 392906 w 564356"/>
                <a:gd name="connsiteY4" fmla="*/ 157162 h 400050"/>
                <a:gd name="connsiteX5" fmla="*/ 364331 w 564356"/>
                <a:gd name="connsiteY5" fmla="*/ 207169 h 400050"/>
                <a:gd name="connsiteX6" fmla="*/ 314325 w 564356"/>
                <a:gd name="connsiteY6" fmla="*/ 230981 h 400050"/>
                <a:gd name="connsiteX7" fmla="*/ 254794 w 564356"/>
                <a:gd name="connsiteY7" fmla="*/ 245269 h 400050"/>
                <a:gd name="connsiteX8" fmla="*/ 211931 w 564356"/>
                <a:gd name="connsiteY8" fmla="*/ 278606 h 400050"/>
                <a:gd name="connsiteX9" fmla="*/ 114300 w 564356"/>
                <a:gd name="connsiteY9" fmla="*/ 326231 h 400050"/>
                <a:gd name="connsiteX10" fmla="*/ 95250 w 564356"/>
                <a:gd name="connsiteY10" fmla="*/ 361950 h 400050"/>
                <a:gd name="connsiteX11" fmla="*/ 54769 w 564356"/>
                <a:gd name="connsiteY11" fmla="*/ 385762 h 400050"/>
                <a:gd name="connsiteX12" fmla="*/ 35719 w 564356"/>
                <a:gd name="connsiteY12" fmla="*/ 400050 h 400050"/>
                <a:gd name="connsiteX13" fmla="*/ 0 w 564356"/>
                <a:gd name="connsiteY13" fmla="*/ 385762 h 400050"/>
                <a:gd name="connsiteX0" fmla="*/ 528637 w 528637"/>
                <a:gd name="connsiteY0" fmla="*/ 0 h 400050"/>
                <a:gd name="connsiteX1" fmla="*/ 485775 w 528637"/>
                <a:gd name="connsiteY1" fmla="*/ 28575 h 400050"/>
                <a:gd name="connsiteX2" fmla="*/ 454819 w 528637"/>
                <a:gd name="connsiteY2" fmla="*/ 71437 h 400050"/>
                <a:gd name="connsiteX3" fmla="*/ 419100 w 528637"/>
                <a:gd name="connsiteY3" fmla="*/ 116681 h 400050"/>
                <a:gd name="connsiteX4" fmla="*/ 357187 w 528637"/>
                <a:gd name="connsiteY4" fmla="*/ 157162 h 400050"/>
                <a:gd name="connsiteX5" fmla="*/ 328612 w 528637"/>
                <a:gd name="connsiteY5" fmla="*/ 207169 h 400050"/>
                <a:gd name="connsiteX6" fmla="*/ 278606 w 528637"/>
                <a:gd name="connsiteY6" fmla="*/ 230981 h 400050"/>
                <a:gd name="connsiteX7" fmla="*/ 219075 w 528637"/>
                <a:gd name="connsiteY7" fmla="*/ 245269 h 400050"/>
                <a:gd name="connsiteX8" fmla="*/ 176212 w 528637"/>
                <a:gd name="connsiteY8" fmla="*/ 278606 h 400050"/>
                <a:gd name="connsiteX9" fmla="*/ 78581 w 528637"/>
                <a:gd name="connsiteY9" fmla="*/ 326231 h 400050"/>
                <a:gd name="connsiteX10" fmla="*/ 59531 w 528637"/>
                <a:gd name="connsiteY10" fmla="*/ 361950 h 400050"/>
                <a:gd name="connsiteX11" fmla="*/ 19050 w 528637"/>
                <a:gd name="connsiteY11" fmla="*/ 385762 h 400050"/>
                <a:gd name="connsiteX12" fmla="*/ 0 w 528637"/>
                <a:gd name="connsiteY12" fmla="*/ 400050 h 400050"/>
                <a:gd name="connsiteX0" fmla="*/ 509587 w 509587"/>
                <a:gd name="connsiteY0" fmla="*/ 0 h 385762"/>
                <a:gd name="connsiteX1" fmla="*/ 466725 w 509587"/>
                <a:gd name="connsiteY1" fmla="*/ 28575 h 385762"/>
                <a:gd name="connsiteX2" fmla="*/ 435769 w 509587"/>
                <a:gd name="connsiteY2" fmla="*/ 71437 h 385762"/>
                <a:gd name="connsiteX3" fmla="*/ 400050 w 509587"/>
                <a:gd name="connsiteY3" fmla="*/ 116681 h 385762"/>
                <a:gd name="connsiteX4" fmla="*/ 338137 w 509587"/>
                <a:gd name="connsiteY4" fmla="*/ 157162 h 385762"/>
                <a:gd name="connsiteX5" fmla="*/ 309562 w 509587"/>
                <a:gd name="connsiteY5" fmla="*/ 207169 h 385762"/>
                <a:gd name="connsiteX6" fmla="*/ 259556 w 509587"/>
                <a:gd name="connsiteY6" fmla="*/ 230981 h 385762"/>
                <a:gd name="connsiteX7" fmla="*/ 200025 w 509587"/>
                <a:gd name="connsiteY7" fmla="*/ 245269 h 385762"/>
                <a:gd name="connsiteX8" fmla="*/ 157162 w 509587"/>
                <a:gd name="connsiteY8" fmla="*/ 278606 h 385762"/>
                <a:gd name="connsiteX9" fmla="*/ 59531 w 509587"/>
                <a:gd name="connsiteY9" fmla="*/ 326231 h 385762"/>
                <a:gd name="connsiteX10" fmla="*/ 40481 w 509587"/>
                <a:gd name="connsiteY10" fmla="*/ 361950 h 385762"/>
                <a:gd name="connsiteX11" fmla="*/ 0 w 509587"/>
                <a:gd name="connsiteY11" fmla="*/ 385762 h 385762"/>
                <a:gd name="connsiteX0" fmla="*/ 509587 w 509587"/>
                <a:gd name="connsiteY0" fmla="*/ 0 h 385762"/>
                <a:gd name="connsiteX1" fmla="*/ 466725 w 509587"/>
                <a:gd name="connsiteY1" fmla="*/ 28575 h 385762"/>
                <a:gd name="connsiteX2" fmla="*/ 435769 w 509587"/>
                <a:gd name="connsiteY2" fmla="*/ 71437 h 385762"/>
                <a:gd name="connsiteX3" fmla="*/ 400050 w 509587"/>
                <a:gd name="connsiteY3" fmla="*/ 116681 h 385762"/>
                <a:gd name="connsiteX4" fmla="*/ 338137 w 509587"/>
                <a:gd name="connsiteY4" fmla="*/ 157162 h 385762"/>
                <a:gd name="connsiteX5" fmla="*/ 309562 w 509587"/>
                <a:gd name="connsiteY5" fmla="*/ 207169 h 385762"/>
                <a:gd name="connsiteX6" fmla="*/ 259556 w 509587"/>
                <a:gd name="connsiteY6" fmla="*/ 230981 h 385762"/>
                <a:gd name="connsiteX7" fmla="*/ 200025 w 509587"/>
                <a:gd name="connsiteY7" fmla="*/ 245269 h 385762"/>
                <a:gd name="connsiteX8" fmla="*/ 157162 w 509587"/>
                <a:gd name="connsiteY8" fmla="*/ 278606 h 385762"/>
                <a:gd name="connsiteX9" fmla="*/ 59531 w 509587"/>
                <a:gd name="connsiteY9" fmla="*/ 326231 h 385762"/>
                <a:gd name="connsiteX10" fmla="*/ 0 w 509587"/>
                <a:gd name="connsiteY10" fmla="*/ 385762 h 385762"/>
                <a:gd name="connsiteX0" fmla="*/ 450056 w 450056"/>
                <a:gd name="connsiteY0" fmla="*/ 0 h 326231"/>
                <a:gd name="connsiteX1" fmla="*/ 407194 w 450056"/>
                <a:gd name="connsiteY1" fmla="*/ 28575 h 326231"/>
                <a:gd name="connsiteX2" fmla="*/ 376238 w 450056"/>
                <a:gd name="connsiteY2" fmla="*/ 71437 h 326231"/>
                <a:gd name="connsiteX3" fmla="*/ 340519 w 450056"/>
                <a:gd name="connsiteY3" fmla="*/ 116681 h 326231"/>
                <a:gd name="connsiteX4" fmla="*/ 278606 w 450056"/>
                <a:gd name="connsiteY4" fmla="*/ 157162 h 326231"/>
                <a:gd name="connsiteX5" fmla="*/ 250031 w 450056"/>
                <a:gd name="connsiteY5" fmla="*/ 207169 h 326231"/>
                <a:gd name="connsiteX6" fmla="*/ 200025 w 450056"/>
                <a:gd name="connsiteY6" fmla="*/ 230981 h 326231"/>
                <a:gd name="connsiteX7" fmla="*/ 140494 w 450056"/>
                <a:gd name="connsiteY7" fmla="*/ 245269 h 326231"/>
                <a:gd name="connsiteX8" fmla="*/ 97631 w 450056"/>
                <a:gd name="connsiteY8" fmla="*/ 278606 h 326231"/>
                <a:gd name="connsiteX9" fmla="*/ 0 w 450056"/>
                <a:gd name="connsiteY9" fmla="*/ 326231 h 326231"/>
                <a:gd name="connsiteX0" fmla="*/ 352425 w 352425"/>
                <a:gd name="connsiteY0" fmla="*/ 0 h 278606"/>
                <a:gd name="connsiteX1" fmla="*/ 309563 w 352425"/>
                <a:gd name="connsiteY1" fmla="*/ 28575 h 278606"/>
                <a:gd name="connsiteX2" fmla="*/ 278607 w 352425"/>
                <a:gd name="connsiteY2" fmla="*/ 71437 h 278606"/>
                <a:gd name="connsiteX3" fmla="*/ 242888 w 352425"/>
                <a:gd name="connsiteY3" fmla="*/ 116681 h 278606"/>
                <a:gd name="connsiteX4" fmla="*/ 180975 w 352425"/>
                <a:gd name="connsiteY4" fmla="*/ 157162 h 278606"/>
                <a:gd name="connsiteX5" fmla="*/ 152400 w 352425"/>
                <a:gd name="connsiteY5" fmla="*/ 207169 h 278606"/>
                <a:gd name="connsiteX6" fmla="*/ 102394 w 352425"/>
                <a:gd name="connsiteY6" fmla="*/ 230981 h 278606"/>
                <a:gd name="connsiteX7" fmla="*/ 42863 w 352425"/>
                <a:gd name="connsiteY7" fmla="*/ 245269 h 278606"/>
                <a:gd name="connsiteX8" fmla="*/ 0 w 352425"/>
                <a:gd name="connsiteY8" fmla="*/ 278606 h 278606"/>
                <a:gd name="connsiteX0" fmla="*/ 309562 w 309562"/>
                <a:gd name="connsiteY0" fmla="*/ 0 h 245269"/>
                <a:gd name="connsiteX1" fmla="*/ 266700 w 309562"/>
                <a:gd name="connsiteY1" fmla="*/ 28575 h 245269"/>
                <a:gd name="connsiteX2" fmla="*/ 235744 w 309562"/>
                <a:gd name="connsiteY2" fmla="*/ 71437 h 245269"/>
                <a:gd name="connsiteX3" fmla="*/ 200025 w 309562"/>
                <a:gd name="connsiteY3" fmla="*/ 116681 h 245269"/>
                <a:gd name="connsiteX4" fmla="*/ 138112 w 309562"/>
                <a:gd name="connsiteY4" fmla="*/ 157162 h 245269"/>
                <a:gd name="connsiteX5" fmla="*/ 109537 w 309562"/>
                <a:gd name="connsiteY5" fmla="*/ 207169 h 245269"/>
                <a:gd name="connsiteX6" fmla="*/ 59531 w 309562"/>
                <a:gd name="connsiteY6" fmla="*/ 230981 h 245269"/>
                <a:gd name="connsiteX7" fmla="*/ 0 w 309562"/>
                <a:gd name="connsiteY7" fmla="*/ 245269 h 245269"/>
                <a:gd name="connsiteX0" fmla="*/ 250031 w 250031"/>
                <a:gd name="connsiteY0" fmla="*/ 0 h 230981"/>
                <a:gd name="connsiteX1" fmla="*/ 207169 w 250031"/>
                <a:gd name="connsiteY1" fmla="*/ 28575 h 230981"/>
                <a:gd name="connsiteX2" fmla="*/ 176213 w 250031"/>
                <a:gd name="connsiteY2" fmla="*/ 71437 h 230981"/>
                <a:gd name="connsiteX3" fmla="*/ 140494 w 250031"/>
                <a:gd name="connsiteY3" fmla="*/ 116681 h 230981"/>
                <a:gd name="connsiteX4" fmla="*/ 78581 w 250031"/>
                <a:gd name="connsiteY4" fmla="*/ 157162 h 230981"/>
                <a:gd name="connsiteX5" fmla="*/ 50006 w 250031"/>
                <a:gd name="connsiteY5" fmla="*/ 207169 h 230981"/>
                <a:gd name="connsiteX6" fmla="*/ 0 w 250031"/>
                <a:gd name="connsiteY6" fmla="*/ 230981 h 230981"/>
                <a:gd name="connsiteX0" fmla="*/ 200025 w 200025"/>
                <a:gd name="connsiteY0" fmla="*/ 0 h 207169"/>
                <a:gd name="connsiteX1" fmla="*/ 157163 w 200025"/>
                <a:gd name="connsiteY1" fmla="*/ 28575 h 207169"/>
                <a:gd name="connsiteX2" fmla="*/ 126207 w 200025"/>
                <a:gd name="connsiteY2" fmla="*/ 71437 h 207169"/>
                <a:gd name="connsiteX3" fmla="*/ 90488 w 200025"/>
                <a:gd name="connsiteY3" fmla="*/ 116681 h 207169"/>
                <a:gd name="connsiteX4" fmla="*/ 28575 w 200025"/>
                <a:gd name="connsiteY4" fmla="*/ 157162 h 207169"/>
                <a:gd name="connsiteX5" fmla="*/ 0 w 200025"/>
                <a:gd name="connsiteY5" fmla="*/ 207169 h 207169"/>
                <a:gd name="connsiteX0" fmla="*/ 171450 w 171450"/>
                <a:gd name="connsiteY0" fmla="*/ 0 h 157162"/>
                <a:gd name="connsiteX1" fmla="*/ 128588 w 171450"/>
                <a:gd name="connsiteY1" fmla="*/ 28575 h 157162"/>
                <a:gd name="connsiteX2" fmla="*/ 97632 w 171450"/>
                <a:gd name="connsiteY2" fmla="*/ 71437 h 157162"/>
                <a:gd name="connsiteX3" fmla="*/ 61913 w 171450"/>
                <a:gd name="connsiteY3" fmla="*/ 116681 h 157162"/>
                <a:gd name="connsiteX4" fmla="*/ 0 w 171450"/>
                <a:gd name="connsiteY4" fmla="*/ 157162 h 157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7162">
                  <a:moveTo>
                    <a:pt x="171450" y="0"/>
                  </a:moveTo>
                  <a:cubicBezTo>
                    <a:pt x="156170" y="8334"/>
                    <a:pt x="140891" y="16669"/>
                    <a:pt x="128588" y="28575"/>
                  </a:cubicBezTo>
                  <a:cubicBezTo>
                    <a:pt x="116285" y="40481"/>
                    <a:pt x="108744" y="56753"/>
                    <a:pt x="97632" y="71437"/>
                  </a:cubicBezTo>
                  <a:cubicBezTo>
                    <a:pt x="86519" y="86121"/>
                    <a:pt x="78185" y="102394"/>
                    <a:pt x="61913" y="116681"/>
                  </a:cubicBezTo>
                  <a:cubicBezTo>
                    <a:pt x="45641" y="130968"/>
                    <a:pt x="15081" y="142081"/>
                    <a:pt x="0" y="157162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2" name="Forma livre 991"/>
            <p:cNvSpPr/>
            <p:nvPr/>
          </p:nvSpPr>
          <p:spPr bwMode="auto">
            <a:xfrm>
              <a:off x="8183730" y="2785401"/>
              <a:ext cx="334387" cy="255264"/>
            </a:xfrm>
            <a:custGeom>
              <a:avLst/>
              <a:gdLst>
                <a:gd name="connsiteX0" fmla="*/ 0 w 559981"/>
                <a:gd name="connsiteY0" fmla="*/ 0 h 678656"/>
                <a:gd name="connsiteX1" fmla="*/ 76200 w 559981"/>
                <a:gd name="connsiteY1" fmla="*/ 21431 h 678656"/>
                <a:gd name="connsiteX2" fmla="*/ 121443 w 559981"/>
                <a:gd name="connsiteY2" fmla="*/ 66675 h 678656"/>
                <a:gd name="connsiteX3" fmla="*/ 145256 w 559981"/>
                <a:gd name="connsiteY3" fmla="*/ 78581 h 678656"/>
                <a:gd name="connsiteX4" fmla="*/ 152400 w 559981"/>
                <a:gd name="connsiteY4" fmla="*/ 130969 h 678656"/>
                <a:gd name="connsiteX5" fmla="*/ 183356 w 559981"/>
                <a:gd name="connsiteY5" fmla="*/ 166688 h 678656"/>
                <a:gd name="connsiteX6" fmla="*/ 238125 w 559981"/>
                <a:gd name="connsiteY6" fmla="*/ 216694 h 678656"/>
                <a:gd name="connsiteX7" fmla="*/ 273843 w 559981"/>
                <a:gd name="connsiteY7" fmla="*/ 261938 h 678656"/>
                <a:gd name="connsiteX8" fmla="*/ 326231 w 559981"/>
                <a:gd name="connsiteY8" fmla="*/ 323850 h 678656"/>
                <a:gd name="connsiteX9" fmla="*/ 383381 w 559981"/>
                <a:gd name="connsiteY9" fmla="*/ 316706 h 678656"/>
                <a:gd name="connsiteX10" fmla="*/ 454818 w 559981"/>
                <a:gd name="connsiteY10" fmla="*/ 338138 h 678656"/>
                <a:gd name="connsiteX11" fmla="*/ 533400 w 559981"/>
                <a:gd name="connsiteY11" fmla="*/ 361950 h 678656"/>
                <a:gd name="connsiteX12" fmla="*/ 559593 w 559981"/>
                <a:gd name="connsiteY12" fmla="*/ 433388 h 678656"/>
                <a:gd name="connsiteX13" fmla="*/ 547687 w 559981"/>
                <a:gd name="connsiteY13" fmla="*/ 488156 h 678656"/>
                <a:gd name="connsiteX14" fmla="*/ 528637 w 559981"/>
                <a:gd name="connsiteY14" fmla="*/ 538163 h 678656"/>
                <a:gd name="connsiteX15" fmla="*/ 516731 w 559981"/>
                <a:gd name="connsiteY15" fmla="*/ 611981 h 678656"/>
                <a:gd name="connsiteX16" fmla="*/ 550068 w 559981"/>
                <a:gd name="connsiteY16" fmla="*/ 678656 h 678656"/>
                <a:gd name="connsiteX0" fmla="*/ 0 w 559981"/>
                <a:gd name="connsiteY0" fmla="*/ 9435 h 688091"/>
                <a:gd name="connsiteX1" fmla="*/ 76200 w 559981"/>
                <a:gd name="connsiteY1" fmla="*/ 30866 h 688091"/>
                <a:gd name="connsiteX2" fmla="*/ 121443 w 559981"/>
                <a:gd name="connsiteY2" fmla="*/ 76110 h 688091"/>
                <a:gd name="connsiteX3" fmla="*/ 145256 w 559981"/>
                <a:gd name="connsiteY3" fmla="*/ 88016 h 688091"/>
                <a:gd name="connsiteX4" fmla="*/ 152400 w 559981"/>
                <a:gd name="connsiteY4" fmla="*/ 140404 h 688091"/>
                <a:gd name="connsiteX5" fmla="*/ 183356 w 559981"/>
                <a:gd name="connsiteY5" fmla="*/ 176123 h 688091"/>
                <a:gd name="connsiteX6" fmla="*/ 238125 w 559981"/>
                <a:gd name="connsiteY6" fmla="*/ 226129 h 688091"/>
                <a:gd name="connsiteX7" fmla="*/ 273843 w 559981"/>
                <a:gd name="connsiteY7" fmla="*/ 271373 h 688091"/>
                <a:gd name="connsiteX8" fmla="*/ 326231 w 559981"/>
                <a:gd name="connsiteY8" fmla="*/ 333285 h 688091"/>
                <a:gd name="connsiteX9" fmla="*/ 383381 w 559981"/>
                <a:gd name="connsiteY9" fmla="*/ 326141 h 688091"/>
                <a:gd name="connsiteX10" fmla="*/ 454818 w 559981"/>
                <a:gd name="connsiteY10" fmla="*/ 347573 h 688091"/>
                <a:gd name="connsiteX11" fmla="*/ 533400 w 559981"/>
                <a:gd name="connsiteY11" fmla="*/ 371385 h 688091"/>
                <a:gd name="connsiteX12" fmla="*/ 559593 w 559981"/>
                <a:gd name="connsiteY12" fmla="*/ 442823 h 688091"/>
                <a:gd name="connsiteX13" fmla="*/ 547687 w 559981"/>
                <a:gd name="connsiteY13" fmla="*/ 497591 h 688091"/>
                <a:gd name="connsiteX14" fmla="*/ 528637 w 559981"/>
                <a:gd name="connsiteY14" fmla="*/ 547598 h 688091"/>
                <a:gd name="connsiteX15" fmla="*/ 516731 w 559981"/>
                <a:gd name="connsiteY15" fmla="*/ 621416 h 688091"/>
                <a:gd name="connsiteX16" fmla="*/ 550068 w 559981"/>
                <a:gd name="connsiteY16" fmla="*/ 688091 h 688091"/>
                <a:gd name="connsiteX0" fmla="*/ 0 w 559981"/>
                <a:gd name="connsiteY0" fmla="*/ 9435 h 621416"/>
                <a:gd name="connsiteX1" fmla="*/ 76200 w 559981"/>
                <a:gd name="connsiteY1" fmla="*/ 30866 h 621416"/>
                <a:gd name="connsiteX2" fmla="*/ 121443 w 559981"/>
                <a:gd name="connsiteY2" fmla="*/ 76110 h 621416"/>
                <a:gd name="connsiteX3" fmla="*/ 145256 w 559981"/>
                <a:gd name="connsiteY3" fmla="*/ 88016 h 621416"/>
                <a:gd name="connsiteX4" fmla="*/ 152400 w 559981"/>
                <a:gd name="connsiteY4" fmla="*/ 140404 h 621416"/>
                <a:gd name="connsiteX5" fmla="*/ 183356 w 559981"/>
                <a:gd name="connsiteY5" fmla="*/ 176123 h 621416"/>
                <a:gd name="connsiteX6" fmla="*/ 238125 w 559981"/>
                <a:gd name="connsiteY6" fmla="*/ 226129 h 621416"/>
                <a:gd name="connsiteX7" fmla="*/ 273843 w 559981"/>
                <a:gd name="connsiteY7" fmla="*/ 271373 h 621416"/>
                <a:gd name="connsiteX8" fmla="*/ 326231 w 559981"/>
                <a:gd name="connsiteY8" fmla="*/ 333285 h 621416"/>
                <a:gd name="connsiteX9" fmla="*/ 383381 w 559981"/>
                <a:gd name="connsiteY9" fmla="*/ 326141 h 621416"/>
                <a:gd name="connsiteX10" fmla="*/ 454818 w 559981"/>
                <a:gd name="connsiteY10" fmla="*/ 347573 h 621416"/>
                <a:gd name="connsiteX11" fmla="*/ 533400 w 559981"/>
                <a:gd name="connsiteY11" fmla="*/ 371385 h 621416"/>
                <a:gd name="connsiteX12" fmla="*/ 559593 w 559981"/>
                <a:gd name="connsiteY12" fmla="*/ 442823 h 621416"/>
                <a:gd name="connsiteX13" fmla="*/ 547687 w 559981"/>
                <a:gd name="connsiteY13" fmla="*/ 497591 h 621416"/>
                <a:gd name="connsiteX14" fmla="*/ 528637 w 559981"/>
                <a:gd name="connsiteY14" fmla="*/ 547598 h 621416"/>
                <a:gd name="connsiteX15" fmla="*/ 516731 w 559981"/>
                <a:gd name="connsiteY15" fmla="*/ 621416 h 621416"/>
                <a:gd name="connsiteX0" fmla="*/ 0 w 559981"/>
                <a:gd name="connsiteY0" fmla="*/ 9435 h 547598"/>
                <a:gd name="connsiteX1" fmla="*/ 76200 w 559981"/>
                <a:gd name="connsiteY1" fmla="*/ 30866 h 547598"/>
                <a:gd name="connsiteX2" fmla="*/ 121443 w 559981"/>
                <a:gd name="connsiteY2" fmla="*/ 76110 h 547598"/>
                <a:gd name="connsiteX3" fmla="*/ 145256 w 559981"/>
                <a:gd name="connsiteY3" fmla="*/ 88016 h 547598"/>
                <a:gd name="connsiteX4" fmla="*/ 152400 w 559981"/>
                <a:gd name="connsiteY4" fmla="*/ 140404 h 547598"/>
                <a:gd name="connsiteX5" fmla="*/ 183356 w 559981"/>
                <a:gd name="connsiteY5" fmla="*/ 176123 h 547598"/>
                <a:gd name="connsiteX6" fmla="*/ 238125 w 559981"/>
                <a:gd name="connsiteY6" fmla="*/ 226129 h 547598"/>
                <a:gd name="connsiteX7" fmla="*/ 273843 w 559981"/>
                <a:gd name="connsiteY7" fmla="*/ 271373 h 547598"/>
                <a:gd name="connsiteX8" fmla="*/ 326231 w 559981"/>
                <a:gd name="connsiteY8" fmla="*/ 333285 h 547598"/>
                <a:gd name="connsiteX9" fmla="*/ 383381 w 559981"/>
                <a:gd name="connsiteY9" fmla="*/ 326141 h 547598"/>
                <a:gd name="connsiteX10" fmla="*/ 454818 w 559981"/>
                <a:gd name="connsiteY10" fmla="*/ 347573 h 547598"/>
                <a:gd name="connsiteX11" fmla="*/ 533400 w 559981"/>
                <a:gd name="connsiteY11" fmla="*/ 371385 h 547598"/>
                <a:gd name="connsiteX12" fmla="*/ 559593 w 559981"/>
                <a:gd name="connsiteY12" fmla="*/ 442823 h 547598"/>
                <a:gd name="connsiteX13" fmla="*/ 547687 w 559981"/>
                <a:gd name="connsiteY13" fmla="*/ 497591 h 547598"/>
                <a:gd name="connsiteX14" fmla="*/ 528637 w 559981"/>
                <a:gd name="connsiteY14" fmla="*/ 547598 h 547598"/>
                <a:gd name="connsiteX0" fmla="*/ 0 w 559981"/>
                <a:gd name="connsiteY0" fmla="*/ 9435 h 497591"/>
                <a:gd name="connsiteX1" fmla="*/ 76200 w 559981"/>
                <a:gd name="connsiteY1" fmla="*/ 30866 h 497591"/>
                <a:gd name="connsiteX2" fmla="*/ 121443 w 559981"/>
                <a:gd name="connsiteY2" fmla="*/ 76110 h 497591"/>
                <a:gd name="connsiteX3" fmla="*/ 145256 w 559981"/>
                <a:gd name="connsiteY3" fmla="*/ 88016 h 497591"/>
                <a:gd name="connsiteX4" fmla="*/ 152400 w 559981"/>
                <a:gd name="connsiteY4" fmla="*/ 140404 h 497591"/>
                <a:gd name="connsiteX5" fmla="*/ 183356 w 559981"/>
                <a:gd name="connsiteY5" fmla="*/ 176123 h 497591"/>
                <a:gd name="connsiteX6" fmla="*/ 238125 w 559981"/>
                <a:gd name="connsiteY6" fmla="*/ 226129 h 497591"/>
                <a:gd name="connsiteX7" fmla="*/ 273843 w 559981"/>
                <a:gd name="connsiteY7" fmla="*/ 271373 h 497591"/>
                <a:gd name="connsiteX8" fmla="*/ 326231 w 559981"/>
                <a:gd name="connsiteY8" fmla="*/ 333285 h 497591"/>
                <a:gd name="connsiteX9" fmla="*/ 383381 w 559981"/>
                <a:gd name="connsiteY9" fmla="*/ 326141 h 497591"/>
                <a:gd name="connsiteX10" fmla="*/ 454818 w 559981"/>
                <a:gd name="connsiteY10" fmla="*/ 347573 h 497591"/>
                <a:gd name="connsiteX11" fmla="*/ 533400 w 559981"/>
                <a:gd name="connsiteY11" fmla="*/ 371385 h 497591"/>
                <a:gd name="connsiteX12" fmla="*/ 559593 w 559981"/>
                <a:gd name="connsiteY12" fmla="*/ 442823 h 497591"/>
                <a:gd name="connsiteX13" fmla="*/ 547687 w 559981"/>
                <a:gd name="connsiteY13" fmla="*/ 497591 h 497591"/>
                <a:gd name="connsiteX0" fmla="*/ 0 w 559593"/>
                <a:gd name="connsiteY0" fmla="*/ 9435 h 442823"/>
                <a:gd name="connsiteX1" fmla="*/ 76200 w 559593"/>
                <a:gd name="connsiteY1" fmla="*/ 30866 h 442823"/>
                <a:gd name="connsiteX2" fmla="*/ 121443 w 559593"/>
                <a:gd name="connsiteY2" fmla="*/ 76110 h 442823"/>
                <a:gd name="connsiteX3" fmla="*/ 145256 w 559593"/>
                <a:gd name="connsiteY3" fmla="*/ 88016 h 442823"/>
                <a:gd name="connsiteX4" fmla="*/ 152400 w 559593"/>
                <a:gd name="connsiteY4" fmla="*/ 140404 h 442823"/>
                <a:gd name="connsiteX5" fmla="*/ 183356 w 559593"/>
                <a:gd name="connsiteY5" fmla="*/ 176123 h 442823"/>
                <a:gd name="connsiteX6" fmla="*/ 238125 w 559593"/>
                <a:gd name="connsiteY6" fmla="*/ 226129 h 442823"/>
                <a:gd name="connsiteX7" fmla="*/ 273843 w 559593"/>
                <a:gd name="connsiteY7" fmla="*/ 271373 h 442823"/>
                <a:gd name="connsiteX8" fmla="*/ 326231 w 559593"/>
                <a:gd name="connsiteY8" fmla="*/ 333285 h 442823"/>
                <a:gd name="connsiteX9" fmla="*/ 383381 w 559593"/>
                <a:gd name="connsiteY9" fmla="*/ 326141 h 442823"/>
                <a:gd name="connsiteX10" fmla="*/ 454818 w 559593"/>
                <a:gd name="connsiteY10" fmla="*/ 347573 h 442823"/>
                <a:gd name="connsiteX11" fmla="*/ 533400 w 559593"/>
                <a:gd name="connsiteY11" fmla="*/ 371385 h 442823"/>
                <a:gd name="connsiteX12" fmla="*/ 559593 w 559593"/>
                <a:gd name="connsiteY12" fmla="*/ 442823 h 442823"/>
                <a:gd name="connsiteX0" fmla="*/ 0 w 533400"/>
                <a:gd name="connsiteY0" fmla="*/ 9435 h 371385"/>
                <a:gd name="connsiteX1" fmla="*/ 76200 w 533400"/>
                <a:gd name="connsiteY1" fmla="*/ 30866 h 371385"/>
                <a:gd name="connsiteX2" fmla="*/ 121443 w 533400"/>
                <a:gd name="connsiteY2" fmla="*/ 76110 h 371385"/>
                <a:gd name="connsiteX3" fmla="*/ 145256 w 533400"/>
                <a:gd name="connsiteY3" fmla="*/ 88016 h 371385"/>
                <a:gd name="connsiteX4" fmla="*/ 152400 w 533400"/>
                <a:gd name="connsiteY4" fmla="*/ 140404 h 371385"/>
                <a:gd name="connsiteX5" fmla="*/ 183356 w 533400"/>
                <a:gd name="connsiteY5" fmla="*/ 176123 h 371385"/>
                <a:gd name="connsiteX6" fmla="*/ 238125 w 533400"/>
                <a:gd name="connsiteY6" fmla="*/ 226129 h 371385"/>
                <a:gd name="connsiteX7" fmla="*/ 273843 w 533400"/>
                <a:gd name="connsiteY7" fmla="*/ 271373 h 371385"/>
                <a:gd name="connsiteX8" fmla="*/ 326231 w 533400"/>
                <a:gd name="connsiteY8" fmla="*/ 333285 h 371385"/>
                <a:gd name="connsiteX9" fmla="*/ 383381 w 533400"/>
                <a:gd name="connsiteY9" fmla="*/ 326141 h 371385"/>
                <a:gd name="connsiteX10" fmla="*/ 454818 w 533400"/>
                <a:gd name="connsiteY10" fmla="*/ 347573 h 371385"/>
                <a:gd name="connsiteX11" fmla="*/ 533400 w 533400"/>
                <a:gd name="connsiteY11" fmla="*/ 371385 h 371385"/>
                <a:gd name="connsiteX0" fmla="*/ 0 w 454818"/>
                <a:gd name="connsiteY0" fmla="*/ 9435 h 347573"/>
                <a:gd name="connsiteX1" fmla="*/ 76200 w 454818"/>
                <a:gd name="connsiteY1" fmla="*/ 30866 h 347573"/>
                <a:gd name="connsiteX2" fmla="*/ 121443 w 454818"/>
                <a:gd name="connsiteY2" fmla="*/ 76110 h 347573"/>
                <a:gd name="connsiteX3" fmla="*/ 145256 w 454818"/>
                <a:gd name="connsiteY3" fmla="*/ 88016 h 347573"/>
                <a:gd name="connsiteX4" fmla="*/ 152400 w 454818"/>
                <a:gd name="connsiteY4" fmla="*/ 140404 h 347573"/>
                <a:gd name="connsiteX5" fmla="*/ 183356 w 454818"/>
                <a:gd name="connsiteY5" fmla="*/ 176123 h 347573"/>
                <a:gd name="connsiteX6" fmla="*/ 238125 w 454818"/>
                <a:gd name="connsiteY6" fmla="*/ 226129 h 347573"/>
                <a:gd name="connsiteX7" fmla="*/ 273843 w 454818"/>
                <a:gd name="connsiteY7" fmla="*/ 271373 h 347573"/>
                <a:gd name="connsiteX8" fmla="*/ 326231 w 454818"/>
                <a:gd name="connsiteY8" fmla="*/ 333285 h 347573"/>
                <a:gd name="connsiteX9" fmla="*/ 383381 w 454818"/>
                <a:gd name="connsiteY9" fmla="*/ 326141 h 347573"/>
                <a:gd name="connsiteX10" fmla="*/ 454818 w 454818"/>
                <a:gd name="connsiteY10" fmla="*/ 347573 h 34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4818" h="347573">
                  <a:moveTo>
                    <a:pt x="0" y="9435"/>
                  </a:moveTo>
                  <a:cubicBezTo>
                    <a:pt x="47030" y="-17156"/>
                    <a:pt x="55960" y="19754"/>
                    <a:pt x="76200" y="30866"/>
                  </a:cubicBezTo>
                  <a:cubicBezTo>
                    <a:pt x="96441" y="41979"/>
                    <a:pt x="109934" y="66585"/>
                    <a:pt x="121443" y="76110"/>
                  </a:cubicBezTo>
                  <a:cubicBezTo>
                    <a:pt x="132952" y="85635"/>
                    <a:pt x="140097" y="77300"/>
                    <a:pt x="145256" y="88016"/>
                  </a:cubicBezTo>
                  <a:cubicBezTo>
                    <a:pt x="150415" y="98732"/>
                    <a:pt x="146050" y="125720"/>
                    <a:pt x="152400" y="140404"/>
                  </a:cubicBezTo>
                  <a:cubicBezTo>
                    <a:pt x="158750" y="155088"/>
                    <a:pt x="169069" y="161836"/>
                    <a:pt x="183356" y="176123"/>
                  </a:cubicBezTo>
                  <a:cubicBezTo>
                    <a:pt x="197643" y="190410"/>
                    <a:pt x="223044" y="210254"/>
                    <a:pt x="238125" y="226129"/>
                  </a:cubicBezTo>
                  <a:cubicBezTo>
                    <a:pt x="253206" y="242004"/>
                    <a:pt x="259159" y="253514"/>
                    <a:pt x="273843" y="271373"/>
                  </a:cubicBezTo>
                  <a:cubicBezTo>
                    <a:pt x="288527" y="289232"/>
                    <a:pt x="307975" y="324157"/>
                    <a:pt x="326231" y="333285"/>
                  </a:cubicBezTo>
                  <a:cubicBezTo>
                    <a:pt x="344487" y="342413"/>
                    <a:pt x="361950" y="323760"/>
                    <a:pt x="383381" y="326141"/>
                  </a:cubicBezTo>
                  <a:cubicBezTo>
                    <a:pt x="404812" y="328522"/>
                    <a:pt x="454818" y="347573"/>
                    <a:pt x="454818" y="347573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93" name="CaixaDeTexto 992"/>
            <p:cNvSpPr txBox="1"/>
            <p:nvPr/>
          </p:nvSpPr>
          <p:spPr bwMode="auto">
            <a:xfrm rot="3235888">
              <a:off x="8234053" y="2809976"/>
              <a:ext cx="295396" cy="79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ctr">
                <a:buClr>
                  <a:srgbClr val="F2DC0E"/>
                </a:buClr>
              </a:pPr>
              <a:r>
                <a:rPr lang="pt-BR" sz="700" dirty="0">
                  <a:solidFill>
                    <a:srgbClr val="FF0000"/>
                  </a:solidFill>
                </a:rPr>
                <a:t>EFVM</a:t>
              </a:r>
            </a:p>
          </p:txBody>
        </p:sp>
        <p:cxnSp>
          <p:nvCxnSpPr>
            <p:cNvPr id="994" name="Conector reto 993"/>
            <p:cNvCxnSpPr>
              <a:stCxn id="999" idx="1"/>
              <a:endCxn id="997" idx="5"/>
            </p:cNvCxnSpPr>
            <p:nvPr/>
          </p:nvCxnSpPr>
          <p:spPr bwMode="auto">
            <a:xfrm>
              <a:off x="7815219" y="2902090"/>
              <a:ext cx="234283" cy="6882"/>
            </a:xfrm>
            <a:prstGeom prst="line">
              <a:avLst/>
            </a:prstGeom>
            <a:solidFill>
              <a:schemeClr val="accent1"/>
            </a:solidFill>
            <a:ln w="38100" cap="flat" cmpd="sng" algn="ctr">
              <a:solidFill>
                <a:srgbClr val="FFFF00"/>
              </a:solidFill>
              <a:prstDash val="sysDot"/>
              <a:round/>
              <a:headEnd type="none" w="med" len="med"/>
              <a:tailEnd type="none" w="med" len="med"/>
            </a:ln>
            <a:effectLst>
              <a:outerShdw blurRad="50800" dir="2700000" algn="ctr" rotWithShape="0">
                <a:schemeClr val="accent4">
                  <a:lumMod val="10000"/>
                </a:schemeClr>
              </a:outerShdw>
            </a:effectLst>
            <a:extLst/>
          </p:spPr>
        </p:cxnSp>
        <p:cxnSp>
          <p:nvCxnSpPr>
            <p:cNvPr id="995" name="Conector em curva 994"/>
            <p:cNvCxnSpPr/>
            <p:nvPr/>
          </p:nvCxnSpPr>
          <p:spPr bwMode="auto">
            <a:xfrm>
              <a:off x="8777810" y="3017951"/>
              <a:ext cx="526661" cy="123114"/>
            </a:xfrm>
            <a:prstGeom prst="curvedConnector3">
              <a:avLst>
                <a:gd name="adj1" fmla="val 35108"/>
              </a:avLst>
            </a:prstGeom>
            <a:solidFill>
              <a:schemeClr val="accent1"/>
            </a:solidFill>
            <a:ln w="38100" cap="flat" cmpd="sng" algn="ctr">
              <a:solidFill>
                <a:srgbClr val="7030A0"/>
              </a:solidFill>
              <a:prstDash val="sysDot"/>
              <a:miter lim="800000"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996" name="AutoShape 126"/>
            <p:cNvSpPr>
              <a:spLocks noChangeArrowheads="1"/>
            </p:cNvSpPr>
            <p:nvPr/>
          </p:nvSpPr>
          <p:spPr bwMode="auto">
            <a:xfrm>
              <a:off x="8749012" y="2985686"/>
              <a:ext cx="57598" cy="54797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997" name="AutoShape 125"/>
            <p:cNvSpPr>
              <a:spLocks noChangeArrowheads="1"/>
            </p:cNvSpPr>
            <p:nvPr/>
          </p:nvSpPr>
          <p:spPr bwMode="auto">
            <a:xfrm rot="10800000">
              <a:off x="8032798" y="2886237"/>
              <a:ext cx="66814" cy="4547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998" name="CaixaDeTexto 997"/>
            <p:cNvSpPr txBox="1"/>
            <p:nvPr/>
          </p:nvSpPr>
          <p:spPr bwMode="auto">
            <a:xfrm>
              <a:off x="7765245" y="2629330"/>
              <a:ext cx="490889" cy="1582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ctr">
                <a:buClr>
                  <a:srgbClr val="F2DC0E"/>
                </a:buClr>
              </a:pPr>
              <a:r>
                <a:rPr lang="pt-BR" sz="700" dirty="0">
                  <a:solidFill>
                    <a:srgbClr val="FF0000"/>
                  </a:solidFill>
                </a:rPr>
                <a:t>Minero-</a:t>
              </a:r>
            </a:p>
            <a:p>
              <a:pPr algn="ctr">
                <a:buClr>
                  <a:srgbClr val="F2DC0E"/>
                </a:buClr>
              </a:pPr>
              <a:r>
                <a:rPr lang="pt-BR" sz="700" dirty="0">
                  <a:solidFill>
                    <a:srgbClr val="FF0000"/>
                  </a:solidFill>
                </a:rPr>
                <a:t>duto</a:t>
              </a:r>
            </a:p>
          </p:txBody>
        </p:sp>
        <p:sp>
          <p:nvSpPr>
            <p:cNvPr id="999" name="AutoShape 125"/>
            <p:cNvSpPr>
              <a:spLocks noChangeArrowheads="1"/>
            </p:cNvSpPr>
            <p:nvPr/>
          </p:nvSpPr>
          <p:spPr bwMode="auto">
            <a:xfrm rot="10800000">
              <a:off x="7765108" y="2879355"/>
              <a:ext cx="66814" cy="4547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1001" name="CaixaDeTexto 1000"/>
            <p:cNvSpPr txBox="1"/>
            <p:nvPr/>
          </p:nvSpPr>
          <p:spPr bwMode="auto">
            <a:xfrm>
              <a:off x="7181952" y="2853379"/>
              <a:ext cx="557068" cy="923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r" eaLnBrk="1" hangingPunct="1">
                <a:buClr>
                  <a:schemeClr val="tx2"/>
                </a:buClr>
              </a:pPr>
              <a:r>
                <a:rPr lang="pt-BR" sz="600" b="1" dirty="0">
                  <a:solidFill>
                    <a:srgbClr val="000000"/>
                  </a:solidFill>
                </a:rPr>
                <a:t>Morro do Pilar</a:t>
              </a:r>
            </a:p>
          </p:txBody>
        </p:sp>
        <p:sp>
          <p:nvSpPr>
            <p:cNvPr id="1002" name="Forma livre 1001"/>
            <p:cNvSpPr/>
            <p:nvPr/>
          </p:nvSpPr>
          <p:spPr>
            <a:xfrm>
              <a:off x="7810550" y="2060399"/>
              <a:ext cx="978929" cy="762860"/>
            </a:xfrm>
            <a:custGeom>
              <a:avLst/>
              <a:gdLst>
                <a:gd name="connsiteX0" fmla="*/ 0 w 1331495"/>
                <a:gd name="connsiteY0" fmla="*/ 0 h 1038727"/>
                <a:gd name="connsiteX1" fmla="*/ 92242 w 1331495"/>
                <a:gd name="connsiteY1" fmla="*/ 12032 h 1038727"/>
                <a:gd name="connsiteX2" fmla="*/ 196516 w 1331495"/>
                <a:gd name="connsiteY2" fmla="*/ 48127 h 1038727"/>
                <a:gd name="connsiteX3" fmla="*/ 276727 w 1331495"/>
                <a:gd name="connsiteY3" fmla="*/ 184484 h 1038727"/>
                <a:gd name="connsiteX4" fmla="*/ 372979 w 1331495"/>
                <a:gd name="connsiteY4" fmla="*/ 196516 h 1038727"/>
                <a:gd name="connsiteX5" fmla="*/ 721895 w 1331495"/>
                <a:gd name="connsiteY5" fmla="*/ 389021 h 1038727"/>
                <a:gd name="connsiteX6" fmla="*/ 701842 w 1331495"/>
                <a:gd name="connsiteY6" fmla="*/ 445169 h 1038727"/>
                <a:gd name="connsiteX7" fmla="*/ 701842 w 1331495"/>
                <a:gd name="connsiteY7" fmla="*/ 601579 h 1038727"/>
                <a:gd name="connsiteX8" fmla="*/ 762000 w 1331495"/>
                <a:gd name="connsiteY8" fmla="*/ 737937 h 1038727"/>
                <a:gd name="connsiteX9" fmla="*/ 922421 w 1331495"/>
                <a:gd name="connsiteY9" fmla="*/ 878305 h 1038727"/>
                <a:gd name="connsiteX10" fmla="*/ 1114927 w 1331495"/>
                <a:gd name="connsiteY10" fmla="*/ 990600 h 1038727"/>
                <a:gd name="connsiteX11" fmla="*/ 1331495 w 1331495"/>
                <a:gd name="connsiteY11" fmla="*/ 1038727 h 1038727"/>
                <a:gd name="connsiteX0" fmla="*/ 0 w 1331495"/>
                <a:gd name="connsiteY0" fmla="*/ 0 h 1038727"/>
                <a:gd name="connsiteX1" fmla="*/ 92242 w 1331495"/>
                <a:gd name="connsiteY1" fmla="*/ 12032 h 1038727"/>
                <a:gd name="connsiteX2" fmla="*/ 196516 w 1331495"/>
                <a:gd name="connsiteY2" fmla="*/ 48127 h 1038727"/>
                <a:gd name="connsiteX3" fmla="*/ 276727 w 1331495"/>
                <a:gd name="connsiteY3" fmla="*/ 184484 h 1038727"/>
                <a:gd name="connsiteX4" fmla="*/ 372979 w 1331495"/>
                <a:gd name="connsiteY4" fmla="*/ 196516 h 1038727"/>
                <a:gd name="connsiteX5" fmla="*/ 505327 w 1331495"/>
                <a:gd name="connsiteY5" fmla="*/ 256674 h 1038727"/>
                <a:gd name="connsiteX6" fmla="*/ 701842 w 1331495"/>
                <a:gd name="connsiteY6" fmla="*/ 445169 h 1038727"/>
                <a:gd name="connsiteX7" fmla="*/ 701842 w 1331495"/>
                <a:gd name="connsiteY7" fmla="*/ 601579 h 1038727"/>
                <a:gd name="connsiteX8" fmla="*/ 762000 w 1331495"/>
                <a:gd name="connsiteY8" fmla="*/ 737937 h 1038727"/>
                <a:gd name="connsiteX9" fmla="*/ 922421 w 1331495"/>
                <a:gd name="connsiteY9" fmla="*/ 878305 h 1038727"/>
                <a:gd name="connsiteX10" fmla="*/ 1114927 w 1331495"/>
                <a:gd name="connsiteY10" fmla="*/ 990600 h 1038727"/>
                <a:gd name="connsiteX11" fmla="*/ 1331495 w 1331495"/>
                <a:gd name="connsiteY11" fmla="*/ 1038727 h 1038727"/>
                <a:gd name="connsiteX0" fmla="*/ 0 w 1331495"/>
                <a:gd name="connsiteY0" fmla="*/ 0 h 1038727"/>
                <a:gd name="connsiteX1" fmla="*/ 92242 w 1331495"/>
                <a:gd name="connsiteY1" fmla="*/ 12032 h 1038727"/>
                <a:gd name="connsiteX2" fmla="*/ 196516 w 1331495"/>
                <a:gd name="connsiteY2" fmla="*/ 48127 h 1038727"/>
                <a:gd name="connsiteX3" fmla="*/ 276727 w 1331495"/>
                <a:gd name="connsiteY3" fmla="*/ 184484 h 1038727"/>
                <a:gd name="connsiteX4" fmla="*/ 372979 w 1331495"/>
                <a:gd name="connsiteY4" fmla="*/ 196516 h 1038727"/>
                <a:gd name="connsiteX5" fmla="*/ 505327 w 1331495"/>
                <a:gd name="connsiteY5" fmla="*/ 256674 h 1038727"/>
                <a:gd name="connsiteX6" fmla="*/ 665748 w 1331495"/>
                <a:gd name="connsiteY6" fmla="*/ 413084 h 1038727"/>
                <a:gd name="connsiteX7" fmla="*/ 701842 w 1331495"/>
                <a:gd name="connsiteY7" fmla="*/ 601579 h 1038727"/>
                <a:gd name="connsiteX8" fmla="*/ 762000 w 1331495"/>
                <a:gd name="connsiteY8" fmla="*/ 737937 h 1038727"/>
                <a:gd name="connsiteX9" fmla="*/ 922421 w 1331495"/>
                <a:gd name="connsiteY9" fmla="*/ 878305 h 1038727"/>
                <a:gd name="connsiteX10" fmla="*/ 1114927 w 1331495"/>
                <a:gd name="connsiteY10" fmla="*/ 990600 h 1038727"/>
                <a:gd name="connsiteX11" fmla="*/ 1331495 w 1331495"/>
                <a:gd name="connsiteY11" fmla="*/ 1038727 h 1038727"/>
                <a:gd name="connsiteX0" fmla="*/ 0 w 1331495"/>
                <a:gd name="connsiteY0" fmla="*/ 0 h 1038727"/>
                <a:gd name="connsiteX1" fmla="*/ 92242 w 1331495"/>
                <a:gd name="connsiteY1" fmla="*/ 12032 h 1038727"/>
                <a:gd name="connsiteX2" fmla="*/ 232610 w 1331495"/>
                <a:gd name="connsiteY2" fmla="*/ 76201 h 1038727"/>
                <a:gd name="connsiteX3" fmla="*/ 276727 w 1331495"/>
                <a:gd name="connsiteY3" fmla="*/ 184484 h 1038727"/>
                <a:gd name="connsiteX4" fmla="*/ 372979 w 1331495"/>
                <a:gd name="connsiteY4" fmla="*/ 196516 h 1038727"/>
                <a:gd name="connsiteX5" fmla="*/ 505327 w 1331495"/>
                <a:gd name="connsiteY5" fmla="*/ 256674 h 1038727"/>
                <a:gd name="connsiteX6" fmla="*/ 665748 w 1331495"/>
                <a:gd name="connsiteY6" fmla="*/ 413084 h 1038727"/>
                <a:gd name="connsiteX7" fmla="*/ 701842 w 1331495"/>
                <a:gd name="connsiteY7" fmla="*/ 601579 h 1038727"/>
                <a:gd name="connsiteX8" fmla="*/ 762000 w 1331495"/>
                <a:gd name="connsiteY8" fmla="*/ 737937 h 1038727"/>
                <a:gd name="connsiteX9" fmla="*/ 922421 w 1331495"/>
                <a:gd name="connsiteY9" fmla="*/ 878305 h 1038727"/>
                <a:gd name="connsiteX10" fmla="*/ 1114927 w 1331495"/>
                <a:gd name="connsiteY10" fmla="*/ 990600 h 1038727"/>
                <a:gd name="connsiteX11" fmla="*/ 1331495 w 1331495"/>
                <a:gd name="connsiteY11" fmla="*/ 1038727 h 1038727"/>
                <a:gd name="connsiteX0" fmla="*/ 0 w 1331495"/>
                <a:gd name="connsiteY0" fmla="*/ 0 h 1038727"/>
                <a:gd name="connsiteX1" fmla="*/ 232610 w 1331495"/>
                <a:gd name="connsiteY1" fmla="*/ 76201 h 1038727"/>
                <a:gd name="connsiteX2" fmla="*/ 276727 w 1331495"/>
                <a:gd name="connsiteY2" fmla="*/ 184484 h 1038727"/>
                <a:gd name="connsiteX3" fmla="*/ 372979 w 1331495"/>
                <a:gd name="connsiteY3" fmla="*/ 196516 h 1038727"/>
                <a:gd name="connsiteX4" fmla="*/ 505327 w 1331495"/>
                <a:gd name="connsiteY4" fmla="*/ 256674 h 1038727"/>
                <a:gd name="connsiteX5" fmla="*/ 665748 w 1331495"/>
                <a:gd name="connsiteY5" fmla="*/ 413084 h 1038727"/>
                <a:gd name="connsiteX6" fmla="*/ 701842 w 1331495"/>
                <a:gd name="connsiteY6" fmla="*/ 601579 h 1038727"/>
                <a:gd name="connsiteX7" fmla="*/ 762000 w 1331495"/>
                <a:gd name="connsiteY7" fmla="*/ 737937 h 1038727"/>
                <a:gd name="connsiteX8" fmla="*/ 922421 w 1331495"/>
                <a:gd name="connsiteY8" fmla="*/ 878305 h 1038727"/>
                <a:gd name="connsiteX9" fmla="*/ 1114927 w 1331495"/>
                <a:gd name="connsiteY9" fmla="*/ 990600 h 1038727"/>
                <a:gd name="connsiteX10" fmla="*/ 1331495 w 1331495"/>
                <a:gd name="connsiteY10" fmla="*/ 1038727 h 1038727"/>
                <a:gd name="connsiteX0" fmla="*/ 0 w 1331495"/>
                <a:gd name="connsiteY0" fmla="*/ 0 h 1038727"/>
                <a:gd name="connsiteX1" fmla="*/ 192505 w 1331495"/>
                <a:gd name="connsiteY1" fmla="*/ 44117 h 1038727"/>
                <a:gd name="connsiteX2" fmla="*/ 276727 w 1331495"/>
                <a:gd name="connsiteY2" fmla="*/ 184484 h 1038727"/>
                <a:gd name="connsiteX3" fmla="*/ 372979 w 1331495"/>
                <a:gd name="connsiteY3" fmla="*/ 196516 h 1038727"/>
                <a:gd name="connsiteX4" fmla="*/ 505327 w 1331495"/>
                <a:gd name="connsiteY4" fmla="*/ 256674 h 1038727"/>
                <a:gd name="connsiteX5" fmla="*/ 665748 w 1331495"/>
                <a:gd name="connsiteY5" fmla="*/ 413084 h 1038727"/>
                <a:gd name="connsiteX6" fmla="*/ 701842 w 1331495"/>
                <a:gd name="connsiteY6" fmla="*/ 601579 h 1038727"/>
                <a:gd name="connsiteX7" fmla="*/ 762000 w 1331495"/>
                <a:gd name="connsiteY7" fmla="*/ 737937 h 1038727"/>
                <a:gd name="connsiteX8" fmla="*/ 922421 w 1331495"/>
                <a:gd name="connsiteY8" fmla="*/ 878305 h 1038727"/>
                <a:gd name="connsiteX9" fmla="*/ 1114927 w 1331495"/>
                <a:gd name="connsiteY9" fmla="*/ 990600 h 1038727"/>
                <a:gd name="connsiteX10" fmla="*/ 1331495 w 1331495"/>
                <a:gd name="connsiteY10" fmla="*/ 1038727 h 1038727"/>
                <a:gd name="connsiteX0" fmla="*/ 0 w 1331495"/>
                <a:gd name="connsiteY0" fmla="*/ 0 h 1038727"/>
                <a:gd name="connsiteX1" fmla="*/ 192505 w 1331495"/>
                <a:gd name="connsiteY1" fmla="*/ 44117 h 1038727"/>
                <a:gd name="connsiteX2" fmla="*/ 284748 w 1331495"/>
                <a:gd name="connsiteY2" fmla="*/ 144379 h 1038727"/>
                <a:gd name="connsiteX3" fmla="*/ 372979 w 1331495"/>
                <a:gd name="connsiteY3" fmla="*/ 196516 h 1038727"/>
                <a:gd name="connsiteX4" fmla="*/ 505327 w 1331495"/>
                <a:gd name="connsiteY4" fmla="*/ 256674 h 1038727"/>
                <a:gd name="connsiteX5" fmla="*/ 665748 w 1331495"/>
                <a:gd name="connsiteY5" fmla="*/ 413084 h 1038727"/>
                <a:gd name="connsiteX6" fmla="*/ 701842 w 1331495"/>
                <a:gd name="connsiteY6" fmla="*/ 601579 h 1038727"/>
                <a:gd name="connsiteX7" fmla="*/ 762000 w 1331495"/>
                <a:gd name="connsiteY7" fmla="*/ 737937 h 1038727"/>
                <a:gd name="connsiteX8" fmla="*/ 922421 w 1331495"/>
                <a:gd name="connsiteY8" fmla="*/ 878305 h 1038727"/>
                <a:gd name="connsiteX9" fmla="*/ 1114927 w 1331495"/>
                <a:gd name="connsiteY9" fmla="*/ 990600 h 1038727"/>
                <a:gd name="connsiteX10" fmla="*/ 1331495 w 1331495"/>
                <a:gd name="connsiteY10" fmla="*/ 1038727 h 1038727"/>
                <a:gd name="connsiteX0" fmla="*/ 0 w 1331495"/>
                <a:gd name="connsiteY0" fmla="*/ 0 h 1038727"/>
                <a:gd name="connsiteX1" fmla="*/ 192505 w 1331495"/>
                <a:gd name="connsiteY1" fmla="*/ 44117 h 1038727"/>
                <a:gd name="connsiteX2" fmla="*/ 284748 w 1331495"/>
                <a:gd name="connsiteY2" fmla="*/ 144379 h 1038727"/>
                <a:gd name="connsiteX3" fmla="*/ 505327 w 1331495"/>
                <a:gd name="connsiteY3" fmla="*/ 256674 h 1038727"/>
                <a:gd name="connsiteX4" fmla="*/ 665748 w 1331495"/>
                <a:gd name="connsiteY4" fmla="*/ 413084 h 1038727"/>
                <a:gd name="connsiteX5" fmla="*/ 701842 w 1331495"/>
                <a:gd name="connsiteY5" fmla="*/ 601579 h 1038727"/>
                <a:gd name="connsiteX6" fmla="*/ 762000 w 1331495"/>
                <a:gd name="connsiteY6" fmla="*/ 737937 h 1038727"/>
                <a:gd name="connsiteX7" fmla="*/ 922421 w 1331495"/>
                <a:gd name="connsiteY7" fmla="*/ 878305 h 1038727"/>
                <a:gd name="connsiteX8" fmla="*/ 1114927 w 1331495"/>
                <a:gd name="connsiteY8" fmla="*/ 990600 h 1038727"/>
                <a:gd name="connsiteX9" fmla="*/ 1331495 w 1331495"/>
                <a:gd name="connsiteY9" fmla="*/ 1038727 h 1038727"/>
                <a:gd name="connsiteX0" fmla="*/ 0 w 1331495"/>
                <a:gd name="connsiteY0" fmla="*/ 0 h 1038727"/>
                <a:gd name="connsiteX1" fmla="*/ 192505 w 1331495"/>
                <a:gd name="connsiteY1" fmla="*/ 44117 h 1038727"/>
                <a:gd name="connsiteX2" fmla="*/ 284748 w 1331495"/>
                <a:gd name="connsiteY2" fmla="*/ 144379 h 1038727"/>
                <a:gd name="connsiteX3" fmla="*/ 505327 w 1331495"/>
                <a:gd name="connsiteY3" fmla="*/ 256674 h 1038727"/>
                <a:gd name="connsiteX4" fmla="*/ 665748 w 1331495"/>
                <a:gd name="connsiteY4" fmla="*/ 413084 h 1038727"/>
                <a:gd name="connsiteX5" fmla="*/ 701842 w 1331495"/>
                <a:gd name="connsiteY5" fmla="*/ 601579 h 1038727"/>
                <a:gd name="connsiteX6" fmla="*/ 835152 w 1331495"/>
                <a:gd name="connsiteY6" fmla="*/ 764538 h 1038727"/>
                <a:gd name="connsiteX7" fmla="*/ 922421 w 1331495"/>
                <a:gd name="connsiteY7" fmla="*/ 878305 h 1038727"/>
                <a:gd name="connsiteX8" fmla="*/ 1114927 w 1331495"/>
                <a:gd name="connsiteY8" fmla="*/ 990600 h 1038727"/>
                <a:gd name="connsiteX9" fmla="*/ 1331495 w 1331495"/>
                <a:gd name="connsiteY9" fmla="*/ 1038727 h 1038727"/>
                <a:gd name="connsiteX0" fmla="*/ 0 w 1331495"/>
                <a:gd name="connsiteY0" fmla="*/ 0 h 1038727"/>
                <a:gd name="connsiteX1" fmla="*/ 192505 w 1331495"/>
                <a:gd name="connsiteY1" fmla="*/ 44117 h 1038727"/>
                <a:gd name="connsiteX2" fmla="*/ 284748 w 1331495"/>
                <a:gd name="connsiteY2" fmla="*/ 144379 h 1038727"/>
                <a:gd name="connsiteX3" fmla="*/ 505327 w 1331495"/>
                <a:gd name="connsiteY3" fmla="*/ 256674 h 1038727"/>
                <a:gd name="connsiteX4" fmla="*/ 665748 w 1331495"/>
                <a:gd name="connsiteY4" fmla="*/ 413084 h 1038727"/>
                <a:gd name="connsiteX5" fmla="*/ 701842 w 1331495"/>
                <a:gd name="connsiteY5" fmla="*/ 601579 h 1038727"/>
                <a:gd name="connsiteX6" fmla="*/ 835152 w 1331495"/>
                <a:gd name="connsiteY6" fmla="*/ 764538 h 1038727"/>
                <a:gd name="connsiteX7" fmla="*/ 962322 w 1331495"/>
                <a:gd name="connsiteY7" fmla="*/ 901581 h 1038727"/>
                <a:gd name="connsiteX8" fmla="*/ 1114927 w 1331495"/>
                <a:gd name="connsiteY8" fmla="*/ 990600 h 1038727"/>
                <a:gd name="connsiteX9" fmla="*/ 1331495 w 1331495"/>
                <a:gd name="connsiteY9" fmla="*/ 1038727 h 1038727"/>
                <a:gd name="connsiteX0" fmla="*/ 0 w 1331495"/>
                <a:gd name="connsiteY0" fmla="*/ 0 h 1038727"/>
                <a:gd name="connsiteX1" fmla="*/ 192505 w 1331495"/>
                <a:gd name="connsiteY1" fmla="*/ 44117 h 1038727"/>
                <a:gd name="connsiteX2" fmla="*/ 284748 w 1331495"/>
                <a:gd name="connsiteY2" fmla="*/ 144379 h 1038727"/>
                <a:gd name="connsiteX3" fmla="*/ 505327 w 1331495"/>
                <a:gd name="connsiteY3" fmla="*/ 256674 h 1038727"/>
                <a:gd name="connsiteX4" fmla="*/ 665748 w 1331495"/>
                <a:gd name="connsiteY4" fmla="*/ 413084 h 1038727"/>
                <a:gd name="connsiteX5" fmla="*/ 701842 w 1331495"/>
                <a:gd name="connsiteY5" fmla="*/ 601579 h 1038727"/>
                <a:gd name="connsiteX6" fmla="*/ 835152 w 1331495"/>
                <a:gd name="connsiteY6" fmla="*/ 764538 h 1038727"/>
                <a:gd name="connsiteX7" fmla="*/ 962322 w 1331495"/>
                <a:gd name="connsiteY7" fmla="*/ 901581 h 1038727"/>
                <a:gd name="connsiteX8" fmla="*/ 1154828 w 1331495"/>
                <a:gd name="connsiteY8" fmla="*/ 997250 h 1038727"/>
                <a:gd name="connsiteX9" fmla="*/ 1331495 w 1331495"/>
                <a:gd name="connsiteY9" fmla="*/ 1038727 h 1038727"/>
                <a:gd name="connsiteX0" fmla="*/ 0 w 1331495"/>
                <a:gd name="connsiteY0" fmla="*/ 0 h 1038727"/>
                <a:gd name="connsiteX1" fmla="*/ 192505 w 1331495"/>
                <a:gd name="connsiteY1" fmla="*/ 44117 h 1038727"/>
                <a:gd name="connsiteX2" fmla="*/ 284748 w 1331495"/>
                <a:gd name="connsiteY2" fmla="*/ 144379 h 1038727"/>
                <a:gd name="connsiteX3" fmla="*/ 505327 w 1331495"/>
                <a:gd name="connsiteY3" fmla="*/ 256674 h 1038727"/>
                <a:gd name="connsiteX4" fmla="*/ 665748 w 1331495"/>
                <a:gd name="connsiteY4" fmla="*/ 413084 h 1038727"/>
                <a:gd name="connsiteX5" fmla="*/ 701842 w 1331495"/>
                <a:gd name="connsiteY5" fmla="*/ 601579 h 1038727"/>
                <a:gd name="connsiteX6" fmla="*/ 835152 w 1331495"/>
                <a:gd name="connsiteY6" fmla="*/ 764538 h 1038727"/>
                <a:gd name="connsiteX7" fmla="*/ 962322 w 1331495"/>
                <a:gd name="connsiteY7" fmla="*/ 901581 h 1038727"/>
                <a:gd name="connsiteX8" fmla="*/ 1154828 w 1331495"/>
                <a:gd name="connsiteY8" fmla="*/ 980624 h 1038727"/>
                <a:gd name="connsiteX9" fmla="*/ 1331495 w 1331495"/>
                <a:gd name="connsiteY9" fmla="*/ 1038727 h 1038727"/>
                <a:gd name="connsiteX0" fmla="*/ 0 w 1331495"/>
                <a:gd name="connsiteY0" fmla="*/ 0 h 1038727"/>
                <a:gd name="connsiteX1" fmla="*/ 195830 w 1331495"/>
                <a:gd name="connsiteY1" fmla="*/ 27492 h 1038727"/>
                <a:gd name="connsiteX2" fmla="*/ 284748 w 1331495"/>
                <a:gd name="connsiteY2" fmla="*/ 144379 h 1038727"/>
                <a:gd name="connsiteX3" fmla="*/ 505327 w 1331495"/>
                <a:gd name="connsiteY3" fmla="*/ 256674 h 1038727"/>
                <a:gd name="connsiteX4" fmla="*/ 665748 w 1331495"/>
                <a:gd name="connsiteY4" fmla="*/ 413084 h 1038727"/>
                <a:gd name="connsiteX5" fmla="*/ 701842 w 1331495"/>
                <a:gd name="connsiteY5" fmla="*/ 601579 h 1038727"/>
                <a:gd name="connsiteX6" fmla="*/ 835152 w 1331495"/>
                <a:gd name="connsiteY6" fmla="*/ 764538 h 1038727"/>
                <a:gd name="connsiteX7" fmla="*/ 962322 w 1331495"/>
                <a:gd name="connsiteY7" fmla="*/ 901581 h 1038727"/>
                <a:gd name="connsiteX8" fmla="*/ 1154828 w 1331495"/>
                <a:gd name="connsiteY8" fmla="*/ 980624 h 1038727"/>
                <a:gd name="connsiteX9" fmla="*/ 1331495 w 1331495"/>
                <a:gd name="connsiteY9" fmla="*/ 1038727 h 1038727"/>
                <a:gd name="connsiteX0" fmla="*/ 0 w 1331495"/>
                <a:gd name="connsiteY0" fmla="*/ 0 h 1038727"/>
                <a:gd name="connsiteX1" fmla="*/ 195830 w 1331495"/>
                <a:gd name="connsiteY1" fmla="*/ 27492 h 1038727"/>
                <a:gd name="connsiteX2" fmla="*/ 384501 w 1331495"/>
                <a:gd name="connsiteY2" fmla="*/ 187605 h 1038727"/>
                <a:gd name="connsiteX3" fmla="*/ 505327 w 1331495"/>
                <a:gd name="connsiteY3" fmla="*/ 256674 h 1038727"/>
                <a:gd name="connsiteX4" fmla="*/ 665748 w 1331495"/>
                <a:gd name="connsiteY4" fmla="*/ 413084 h 1038727"/>
                <a:gd name="connsiteX5" fmla="*/ 701842 w 1331495"/>
                <a:gd name="connsiteY5" fmla="*/ 601579 h 1038727"/>
                <a:gd name="connsiteX6" fmla="*/ 835152 w 1331495"/>
                <a:gd name="connsiteY6" fmla="*/ 764538 h 1038727"/>
                <a:gd name="connsiteX7" fmla="*/ 962322 w 1331495"/>
                <a:gd name="connsiteY7" fmla="*/ 901581 h 1038727"/>
                <a:gd name="connsiteX8" fmla="*/ 1154828 w 1331495"/>
                <a:gd name="connsiteY8" fmla="*/ 980624 h 1038727"/>
                <a:gd name="connsiteX9" fmla="*/ 1331495 w 1331495"/>
                <a:gd name="connsiteY9" fmla="*/ 1038727 h 1038727"/>
                <a:gd name="connsiteX0" fmla="*/ 0 w 1331495"/>
                <a:gd name="connsiteY0" fmla="*/ 0 h 1038727"/>
                <a:gd name="connsiteX1" fmla="*/ 195830 w 1331495"/>
                <a:gd name="connsiteY1" fmla="*/ 27492 h 1038727"/>
                <a:gd name="connsiteX2" fmla="*/ 384501 w 1331495"/>
                <a:gd name="connsiteY2" fmla="*/ 187605 h 1038727"/>
                <a:gd name="connsiteX3" fmla="*/ 538578 w 1331495"/>
                <a:gd name="connsiteY3" fmla="*/ 289925 h 1038727"/>
                <a:gd name="connsiteX4" fmla="*/ 665748 w 1331495"/>
                <a:gd name="connsiteY4" fmla="*/ 413084 h 1038727"/>
                <a:gd name="connsiteX5" fmla="*/ 701842 w 1331495"/>
                <a:gd name="connsiteY5" fmla="*/ 601579 h 1038727"/>
                <a:gd name="connsiteX6" fmla="*/ 835152 w 1331495"/>
                <a:gd name="connsiteY6" fmla="*/ 764538 h 1038727"/>
                <a:gd name="connsiteX7" fmla="*/ 962322 w 1331495"/>
                <a:gd name="connsiteY7" fmla="*/ 901581 h 1038727"/>
                <a:gd name="connsiteX8" fmla="*/ 1154828 w 1331495"/>
                <a:gd name="connsiteY8" fmla="*/ 980624 h 1038727"/>
                <a:gd name="connsiteX9" fmla="*/ 1331495 w 1331495"/>
                <a:gd name="connsiteY9" fmla="*/ 1038727 h 1038727"/>
                <a:gd name="connsiteX0" fmla="*/ 0 w 1331495"/>
                <a:gd name="connsiteY0" fmla="*/ 0 h 1038727"/>
                <a:gd name="connsiteX1" fmla="*/ 195830 w 1331495"/>
                <a:gd name="connsiteY1" fmla="*/ 27492 h 1038727"/>
                <a:gd name="connsiteX2" fmla="*/ 384501 w 1331495"/>
                <a:gd name="connsiteY2" fmla="*/ 187605 h 1038727"/>
                <a:gd name="connsiteX3" fmla="*/ 538578 w 1331495"/>
                <a:gd name="connsiteY3" fmla="*/ 289925 h 1038727"/>
                <a:gd name="connsiteX4" fmla="*/ 669073 w 1331495"/>
                <a:gd name="connsiteY4" fmla="*/ 433034 h 1038727"/>
                <a:gd name="connsiteX5" fmla="*/ 701842 w 1331495"/>
                <a:gd name="connsiteY5" fmla="*/ 601579 h 1038727"/>
                <a:gd name="connsiteX6" fmla="*/ 835152 w 1331495"/>
                <a:gd name="connsiteY6" fmla="*/ 764538 h 1038727"/>
                <a:gd name="connsiteX7" fmla="*/ 962322 w 1331495"/>
                <a:gd name="connsiteY7" fmla="*/ 901581 h 1038727"/>
                <a:gd name="connsiteX8" fmla="*/ 1154828 w 1331495"/>
                <a:gd name="connsiteY8" fmla="*/ 980624 h 1038727"/>
                <a:gd name="connsiteX9" fmla="*/ 1331495 w 1331495"/>
                <a:gd name="connsiteY9" fmla="*/ 1038727 h 1038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1495" h="1038727">
                  <a:moveTo>
                    <a:pt x="0" y="0"/>
                  </a:moveTo>
                  <a:cubicBezTo>
                    <a:pt x="48460" y="15875"/>
                    <a:pt x="131747" y="-3775"/>
                    <a:pt x="195830" y="27492"/>
                  </a:cubicBezTo>
                  <a:cubicBezTo>
                    <a:pt x="259913" y="58759"/>
                    <a:pt x="327377" y="143866"/>
                    <a:pt x="384501" y="187605"/>
                  </a:cubicBezTo>
                  <a:cubicBezTo>
                    <a:pt x="441625" y="231344"/>
                    <a:pt x="491149" y="249020"/>
                    <a:pt x="538578" y="289925"/>
                  </a:cubicBezTo>
                  <a:cubicBezTo>
                    <a:pt x="586007" y="330830"/>
                    <a:pt x="641862" y="381092"/>
                    <a:pt x="669073" y="433034"/>
                  </a:cubicBezTo>
                  <a:cubicBezTo>
                    <a:pt x="696284" y="484976"/>
                    <a:pt x="674162" y="546328"/>
                    <a:pt x="701842" y="601579"/>
                  </a:cubicBezTo>
                  <a:cubicBezTo>
                    <a:pt x="729522" y="656830"/>
                    <a:pt x="791739" y="714538"/>
                    <a:pt x="835152" y="764538"/>
                  </a:cubicBezTo>
                  <a:cubicBezTo>
                    <a:pt x="878565" y="814538"/>
                    <a:pt x="909043" y="865567"/>
                    <a:pt x="962322" y="901581"/>
                  </a:cubicBezTo>
                  <a:cubicBezTo>
                    <a:pt x="1015601" y="937595"/>
                    <a:pt x="1093299" y="957766"/>
                    <a:pt x="1154828" y="980624"/>
                  </a:cubicBezTo>
                  <a:cubicBezTo>
                    <a:pt x="1216357" y="1003482"/>
                    <a:pt x="1257300" y="1028032"/>
                    <a:pt x="1331495" y="1038727"/>
                  </a:cubicBezTo>
                </a:path>
              </a:pathLst>
            </a:custGeom>
            <a:noFill/>
            <a:ln w="38100" cap="flat" cmpd="sng" algn="ctr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03" name="CaixaDeTexto 1002"/>
            <p:cNvSpPr txBox="1"/>
            <p:nvPr/>
          </p:nvSpPr>
          <p:spPr bwMode="auto">
            <a:xfrm>
              <a:off x="7710396" y="1853924"/>
              <a:ext cx="397566" cy="678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eaLnBrk="1" hangingPunct="1">
                <a:buClr>
                  <a:schemeClr val="tx2"/>
                </a:buClr>
              </a:pPr>
              <a:r>
                <a:rPr lang="pt-BR" sz="600" b="1" dirty="0">
                  <a:solidFill>
                    <a:srgbClr val="000000"/>
                  </a:solidFill>
                </a:rPr>
                <a:t>Grão Mogol</a:t>
              </a:r>
            </a:p>
          </p:txBody>
        </p:sp>
        <p:cxnSp>
          <p:nvCxnSpPr>
            <p:cNvPr id="1004" name="Conector em curva 1003"/>
            <p:cNvCxnSpPr/>
            <p:nvPr/>
          </p:nvCxnSpPr>
          <p:spPr bwMode="auto">
            <a:xfrm>
              <a:off x="8767834" y="2819310"/>
              <a:ext cx="526661" cy="123114"/>
            </a:xfrm>
            <a:prstGeom prst="curvedConnector3">
              <a:avLst>
                <a:gd name="adj1" fmla="val 35108"/>
              </a:avLst>
            </a:prstGeom>
            <a:solidFill>
              <a:schemeClr val="accent1"/>
            </a:solidFill>
            <a:ln w="38100" cap="flat" cmpd="sng" algn="ctr">
              <a:solidFill>
                <a:srgbClr val="7030A0"/>
              </a:solidFill>
              <a:prstDash val="sysDot"/>
              <a:miter lim="800000"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005" name="AutoShape 126"/>
            <p:cNvSpPr>
              <a:spLocks noChangeArrowheads="1"/>
            </p:cNvSpPr>
            <p:nvPr/>
          </p:nvSpPr>
          <p:spPr bwMode="auto">
            <a:xfrm>
              <a:off x="8760681" y="2782940"/>
              <a:ext cx="57598" cy="54797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1006" name="CaixaDeTexto 1005"/>
            <p:cNvSpPr txBox="1"/>
            <p:nvPr/>
          </p:nvSpPr>
          <p:spPr bwMode="auto">
            <a:xfrm>
              <a:off x="8840412" y="2720212"/>
              <a:ext cx="493806" cy="923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eaLnBrk="1" hangingPunct="1">
                <a:buClr>
                  <a:schemeClr val="tx2"/>
                </a:buClr>
              </a:pPr>
              <a:r>
                <a:rPr lang="pt-BR" sz="600" b="1" dirty="0"/>
                <a:t>São Mateus</a:t>
              </a:r>
            </a:p>
          </p:txBody>
        </p:sp>
        <p:sp>
          <p:nvSpPr>
            <p:cNvPr id="1007" name="AutoShape 125"/>
            <p:cNvSpPr>
              <a:spLocks noChangeArrowheads="1"/>
            </p:cNvSpPr>
            <p:nvPr/>
          </p:nvSpPr>
          <p:spPr bwMode="auto">
            <a:xfrm rot="10800000">
              <a:off x="7774798" y="2045184"/>
              <a:ext cx="66814" cy="4547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1008" name="CaixaDeTexto 1007"/>
            <p:cNvSpPr txBox="1"/>
            <p:nvPr/>
          </p:nvSpPr>
          <p:spPr bwMode="auto">
            <a:xfrm rot="2248032">
              <a:off x="7913869" y="2093298"/>
              <a:ext cx="490360" cy="79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ctr">
                <a:buClr>
                  <a:srgbClr val="F2DC0E"/>
                </a:buClr>
              </a:pPr>
              <a:r>
                <a:rPr lang="pt-BR" sz="700" dirty="0">
                  <a:solidFill>
                    <a:srgbClr val="FF0000"/>
                  </a:solidFill>
                </a:rPr>
                <a:t>Ferrovia</a:t>
              </a:r>
            </a:p>
          </p:txBody>
        </p:sp>
        <p:sp>
          <p:nvSpPr>
            <p:cNvPr id="1009" name="Forma livre 1008"/>
            <p:cNvSpPr/>
            <p:nvPr/>
          </p:nvSpPr>
          <p:spPr bwMode="auto">
            <a:xfrm>
              <a:off x="6758644" y="3807609"/>
              <a:ext cx="945307" cy="288023"/>
            </a:xfrm>
            <a:custGeom>
              <a:avLst/>
              <a:gdLst>
                <a:gd name="connsiteX0" fmla="*/ 0 w 1285875"/>
                <a:gd name="connsiteY0" fmla="*/ 392178 h 392178"/>
                <a:gd name="connsiteX1" fmla="*/ 53975 w 1285875"/>
                <a:gd name="connsiteY1" fmla="*/ 350903 h 392178"/>
                <a:gd name="connsiteX2" fmla="*/ 152400 w 1285875"/>
                <a:gd name="connsiteY2" fmla="*/ 322328 h 392178"/>
                <a:gd name="connsiteX3" fmla="*/ 276225 w 1285875"/>
                <a:gd name="connsiteY3" fmla="*/ 281053 h 392178"/>
                <a:gd name="connsiteX4" fmla="*/ 371475 w 1285875"/>
                <a:gd name="connsiteY4" fmla="*/ 208028 h 392178"/>
                <a:gd name="connsiteX5" fmla="*/ 498475 w 1285875"/>
                <a:gd name="connsiteY5" fmla="*/ 166753 h 392178"/>
                <a:gd name="connsiteX6" fmla="*/ 676275 w 1285875"/>
                <a:gd name="connsiteY6" fmla="*/ 55628 h 392178"/>
                <a:gd name="connsiteX7" fmla="*/ 708025 w 1285875"/>
                <a:gd name="connsiteY7" fmla="*/ 23878 h 392178"/>
                <a:gd name="connsiteX8" fmla="*/ 800100 w 1285875"/>
                <a:gd name="connsiteY8" fmla="*/ 8003 h 392178"/>
                <a:gd name="connsiteX9" fmla="*/ 917575 w 1285875"/>
                <a:gd name="connsiteY9" fmla="*/ 4828 h 392178"/>
                <a:gd name="connsiteX10" fmla="*/ 977900 w 1285875"/>
                <a:gd name="connsiteY10" fmla="*/ 74678 h 392178"/>
                <a:gd name="connsiteX11" fmla="*/ 1019175 w 1285875"/>
                <a:gd name="connsiteY11" fmla="*/ 74678 h 392178"/>
                <a:gd name="connsiteX12" fmla="*/ 1101725 w 1285875"/>
                <a:gd name="connsiteY12" fmla="*/ 135003 h 392178"/>
                <a:gd name="connsiteX13" fmla="*/ 1209675 w 1285875"/>
                <a:gd name="connsiteY13" fmla="*/ 154053 h 392178"/>
                <a:gd name="connsiteX14" fmla="*/ 1257300 w 1285875"/>
                <a:gd name="connsiteY14" fmla="*/ 198503 h 392178"/>
                <a:gd name="connsiteX15" fmla="*/ 1285875 w 1285875"/>
                <a:gd name="connsiteY15" fmla="*/ 211203 h 392178"/>
                <a:gd name="connsiteX0" fmla="*/ 0 w 1257300"/>
                <a:gd name="connsiteY0" fmla="*/ 392178 h 392178"/>
                <a:gd name="connsiteX1" fmla="*/ 53975 w 1257300"/>
                <a:gd name="connsiteY1" fmla="*/ 350903 h 392178"/>
                <a:gd name="connsiteX2" fmla="*/ 152400 w 1257300"/>
                <a:gd name="connsiteY2" fmla="*/ 322328 h 392178"/>
                <a:gd name="connsiteX3" fmla="*/ 276225 w 1257300"/>
                <a:gd name="connsiteY3" fmla="*/ 281053 h 392178"/>
                <a:gd name="connsiteX4" fmla="*/ 371475 w 1257300"/>
                <a:gd name="connsiteY4" fmla="*/ 208028 h 392178"/>
                <a:gd name="connsiteX5" fmla="*/ 498475 w 1257300"/>
                <a:gd name="connsiteY5" fmla="*/ 166753 h 392178"/>
                <a:gd name="connsiteX6" fmla="*/ 676275 w 1257300"/>
                <a:gd name="connsiteY6" fmla="*/ 55628 h 392178"/>
                <a:gd name="connsiteX7" fmla="*/ 708025 w 1257300"/>
                <a:gd name="connsiteY7" fmla="*/ 23878 h 392178"/>
                <a:gd name="connsiteX8" fmla="*/ 800100 w 1257300"/>
                <a:gd name="connsiteY8" fmla="*/ 8003 h 392178"/>
                <a:gd name="connsiteX9" fmla="*/ 917575 w 1257300"/>
                <a:gd name="connsiteY9" fmla="*/ 4828 h 392178"/>
                <a:gd name="connsiteX10" fmla="*/ 977900 w 1257300"/>
                <a:gd name="connsiteY10" fmla="*/ 74678 h 392178"/>
                <a:gd name="connsiteX11" fmla="*/ 1019175 w 1257300"/>
                <a:gd name="connsiteY11" fmla="*/ 74678 h 392178"/>
                <a:gd name="connsiteX12" fmla="*/ 1101725 w 1257300"/>
                <a:gd name="connsiteY12" fmla="*/ 135003 h 392178"/>
                <a:gd name="connsiteX13" fmla="*/ 1209675 w 1257300"/>
                <a:gd name="connsiteY13" fmla="*/ 154053 h 392178"/>
                <a:gd name="connsiteX14" fmla="*/ 1257300 w 1257300"/>
                <a:gd name="connsiteY14" fmla="*/ 198503 h 392178"/>
                <a:gd name="connsiteX0" fmla="*/ 0 w 1285764"/>
                <a:gd name="connsiteY0" fmla="*/ 392178 h 392178"/>
                <a:gd name="connsiteX1" fmla="*/ 53975 w 1285764"/>
                <a:gd name="connsiteY1" fmla="*/ 350903 h 392178"/>
                <a:gd name="connsiteX2" fmla="*/ 152400 w 1285764"/>
                <a:gd name="connsiteY2" fmla="*/ 322328 h 392178"/>
                <a:gd name="connsiteX3" fmla="*/ 276225 w 1285764"/>
                <a:gd name="connsiteY3" fmla="*/ 281053 h 392178"/>
                <a:gd name="connsiteX4" fmla="*/ 371475 w 1285764"/>
                <a:gd name="connsiteY4" fmla="*/ 208028 h 392178"/>
                <a:gd name="connsiteX5" fmla="*/ 498475 w 1285764"/>
                <a:gd name="connsiteY5" fmla="*/ 166753 h 392178"/>
                <a:gd name="connsiteX6" fmla="*/ 676275 w 1285764"/>
                <a:gd name="connsiteY6" fmla="*/ 55628 h 392178"/>
                <a:gd name="connsiteX7" fmla="*/ 708025 w 1285764"/>
                <a:gd name="connsiteY7" fmla="*/ 23878 h 392178"/>
                <a:gd name="connsiteX8" fmla="*/ 800100 w 1285764"/>
                <a:gd name="connsiteY8" fmla="*/ 8003 h 392178"/>
                <a:gd name="connsiteX9" fmla="*/ 917575 w 1285764"/>
                <a:gd name="connsiteY9" fmla="*/ 4828 h 392178"/>
                <a:gd name="connsiteX10" fmla="*/ 977900 w 1285764"/>
                <a:gd name="connsiteY10" fmla="*/ 74678 h 392178"/>
                <a:gd name="connsiteX11" fmla="*/ 1019175 w 1285764"/>
                <a:gd name="connsiteY11" fmla="*/ 74678 h 392178"/>
                <a:gd name="connsiteX12" fmla="*/ 1101725 w 1285764"/>
                <a:gd name="connsiteY12" fmla="*/ 135003 h 392178"/>
                <a:gd name="connsiteX13" fmla="*/ 1209675 w 1285764"/>
                <a:gd name="connsiteY13" fmla="*/ 154053 h 392178"/>
                <a:gd name="connsiteX14" fmla="*/ 1285764 w 1285764"/>
                <a:gd name="connsiteY14" fmla="*/ 159366 h 392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85764" h="392178">
                  <a:moveTo>
                    <a:pt x="0" y="392178"/>
                  </a:moveTo>
                  <a:cubicBezTo>
                    <a:pt x="14287" y="377361"/>
                    <a:pt x="28575" y="362545"/>
                    <a:pt x="53975" y="350903"/>
                  </a:cubicBezTo>
                  <a:cubicBezTo>
                    <a:pt x="79375" y="339261"/>
                    <a:pt x="115358" y="333970"/>
                    <a:pt x="152400" y="322328"/>
                  </a:cubicBezTo>
                  <a:cubicBezTo>
                    <a:pt x="189442" y="310686"/>
                    <a:pt x="239713" y="300103"/>
                    <a:pt x="276225" y="281053"/>
                  </a:cubicBezTo>
                  <a:cubicBezTo>
                    <a:pt x="312737" y="262003"/>
                    <a:pt x="334433" y="227078"/>
                    <a:pt x="371475" y="208028"/>
                  </a:cubicBezTo>
                  <a:cubicBezTo>
                    <a:pt x="408517" y="188978"/>
                    <a:pt x="447675" y="192153"/>
                    <a:pt x="498475" y="166753"/>
                  </a:cubicBezTo>
                  <a:cubicBezTo>
                    <a:pt x="549275" y="141353"/>
                    <a:pt x="641350" y="79440"/>
                    <a:pt x="676275" y="55628"/>
                  </a:cubicBezTo>
                  <a:cubicBezTo>
                    <a:pt x="711200" y="31816"/>
                    <a:pt x="687388" y="31815"/>
                    <a:pt x="708025" y="23878"/>
                  </a:cubicBezTo>
                  <a:cubicBezTo>
                    <a:pt x="728663" y="15940"/>
                    <a:pt x="765175" y="11178"/>
                    <a:pt x="800100" y="8003"/>
                  </a:cubicBezTo>
                  <a:cubicBezTo>
                    <a:pt x="835025" y="4828"/>
                    <a:pt x="887942" y="-6284"/>
                    <a:pt x="917575" y="4828"/>
                  </a:cubicBezTo>
                  <a:cubicBezTo>
                    <a:pt x="947208" y="15940"/>
                    <a:pt x="960967" y="63036"/>
                    <a:pt x="977900" y="74678"/>
                  </a:cubicBezTo>
                  <a:cubicBezTo>
                    <a:pt x="994833" y="86320"/>
                    <a:pt x="998537" y="64624"/>
                    <a:pt x="1019175" y="74678"/>
                  </a:cubicBezTo>
                  <a:cubicBezTo>
                    <a:pt x="1039813" y="84732"/>
                    <a:pt x="1069975" y="121774"/>
                    <a:pt x="1101725" y="135003"/>
                  </a:cubicBezTo>
                  <a:cubicBezTo>
                    <a:pt x="1133475" y="148232"/>
                    <a:pt x="1179002" y="149993"/>
                    <a:pt x="1209675" y="154053"/>
                  </a:cubicBezTo>
                  <a:cubicBezTo>
                    <a:pt x="1240348" y="158114"/>
                    <a:pt x="1273064" y="149841"/>
                    <a:pt x="1285764" y="159366"/>
                  </a:cubicBezTo>
                </a:path>
              </a:pathLst>
            </a:custGeom>
            <a:noFill/>
            <a:ln w="3810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10" name="CaixaDeTexto 1009"/>
            <p:cNvSpPr txBox="1"/>
            <p:nvPr/>
          </p:nvSpPr>
          <p:spPr bwMode="auto">
            <a:xfrm rot="20036406">
              <a:off x="7098782" y="3714868"/>
              <a:ext cx="295715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ctr">
                <a:buClr>
                  <a:srgbClr val="F2DC0E"/>
                </a:buClr>
              </a:pPr>
              <a:r>
                <a:rPr lang="pt-BR" sz="700" dirty="0">
                  <a:solidFill>
                    <a:srgbClr val="FF0000"/>
                  </a:solidFill>
                </a:rPr>
                <a:t>Dutra</a:t>
              </a:r>
            </a:p>
          </p:txBody>
        </p:sp>
        <p:sp>
          <p:nvSpPr>
            <p:cNvPr id="1011" name="Forma livre 1010"/>
            <p:cNvSpPr/>
            <p:nvPr/>
          </p:nvSpPr>
          <p:spPr bwMode="auto">
            <a:xfrm>
              <a:off x="7893113" y="2564983"/>
              <a:ext cx="388660" cy="1028315"/>
            </a:xfrm>
            <a:custGeom>
              <a:avLst/>
              <a:gdLst>
                <a:gd name="connsiteX0" fmla="*/ 0 w 1557338"/>
                <a:gd name="connsiteY0" fmla="*/ 1371600 h 1487994"/>
                <a:gd name="connsiteX1" fmla="*/ 42863 w 1557338"/>
                <a:gd name="connsiteY1" fmla="*/ 1438275 h 1487994"/>
                <a:gd name="connsiteX2" fmla="*/ 90488 w 1557338"/>
                <a:gd name="connsiteY2" fmla="*/ 1419225 h 1487994"/>
                <a:gd name="connsiteX3" fmla="*/ 152400 w 1557338"/>
                <a:gd name="connsiteY3" fmla="*/ 1457325 h 1487994"/>
                <a:gd name="connsiteX4" fmla="*/ 204788 w 1557338"/>
                <a:gd name="connsiteY4" fmla="*/ 1476375 h 1487994"/>
                <a:gd name="connsiteX5" fmla="*/ 252413 w 1557338"/>
                <a:gd name="connsiteY5" fmla="*/ 1466850 h 1487994"/>
                <a:gd name="connsiteX6" fmla="*/ 361950 w 1557338"/>
                <a:gd name="connsiteY6" fmla="*/ 1485900 h 1487994"/>
                <a:gd name="connsiteX7" fmla="*/ 476250 w 1557338"/>
                <a:gd name="connsiteY7" fmla="*/ 1485900 h 1487994"/>
                <a:gd name="connsiteX8" fmla="*/ 590550 w 1557338"/>
                <a:gd name="connsiteY8" fmla="*/ 1471612 h 1487994"/>
                <a:gd name="connsiteX9" fmla="*/ 695325 w 1557338"/>
                <a:gd name="connsiteY9" fmla="*/ 1452562 h 1487994"/>
                <a:gd name="connsiteX10" fmla="*/ 738188 w 1557338"/>
                <a:gd name="connsiteY10" fmla="*/ 1414462 h 1487994"/>
                <a:gd name="connsiteX11" fmla="*/ 790575 w 1557338"/>
                <a:gd name="connsiteY11" fmla="*/ 1447800 h 1487994"/>
                <a:gd name="connsiteX12" fmla="*/ 857250 w 1557338"/>
                <a:gd name="connsiteY12" fmla="*/ 1447800 h 1487994"/>
                <a:gd name="connsiteX13" fmla="*/ 942975 w 1557338"/>
                <a:gd name="connsiteY13" fmla="*/ 1423987 h 1487994"/>
                <a:gd name="connsiteX14" fmla="*/ 1028700 w 1557338"/>
                <a:gd name="connsiteY14" fmla="*/ 1400175 h 1487994"/>
                <a:gd name="connsiteX15" fmla="*/ 1085850 w 1557338"/>
                <a:gd name="connsiteY15" fmla="*/ 1352550 h 1487994"/>
                <a:gd name="connsiteX16" fmla="*/ 1138238 w 1557338"/>
                <a:gd name="connsiteY16" fmla="*/ 1271587 h 1487994"/>
                <a:gd name="connsiteX17" fmla="*/ 1171575 w 1557338"/>
                <a:gd name="connsiteY17" fmla="*/ 1204912 h 1487994"/>
                <a:gd name="connsiteX18" fmla="*/ 1185863 w 1557338"/>
                <a:gd name="connsiteY18" fmla="*/ 1081087 h 1487994"/>
                <a:gd name="connsiteX19" fmla="*/ 1204913 w 1557338"/>
                <a:gd name="connsiteY19" fmla="*/ 1038225 h 1487994"/>
                <a:gd name="connsiteX20" fmla="*/ 1285875 w 1557338"/>
                <a:gd name="connsiteY20" fmla="*/ 976312 h 1487994"/>
                <a:gd name="connsiteX21" fmla="*/ 1276350 w 1557338"/>
                <a:gd name="connsiteY21" fmla="*/ 876300 h 1487994"/>
                <a:gd name="connsiteX22" fmla="*/ 1276350 w 1557338"/>
                <a:gd name="connsiteY22" fmla="*/ 795337 h 1487994"/>
                <a:gd name="connsiteX23" fmla="*/ 1314450 w 1557338"/>
                <a:gd name="connsiteY23" fmla="*/ 733425 h 1487994"/>
                <a:gd name="connsiteX24" fmla="*/ 1319213 w 1557338"/>
                <a:gd name="connsiteY24" fmla="*/ 652462 h 1487994"/>
                <a:gd name="connsiteX25" fmla="*/ 1328738 w 1557338"/>
                <a:gd name="connsiteY25" fmla="*/ 557212 h 1487994"/>
                <a:gd name="connsiteX26" fmla="*/ 1357313 w 1557338"/>
                <a:gd name="connsiteY26" fmla="*/ 461962 h 1487994"/>
                <a:gd name="connsiteX27" fmla="*/ 1390650 w 1557338"/>
                <a:gd name="connsiteY27" fmla="*/ 390525 h 1487994"/>
                <a:gd name="connsiteX28" fmla="*/ 1423988 w 1557338"/>
                <a:gd name="connsiteY28" fmla="*/ 328612 h 1487994"/>
                <a:gd name="connsiteX29" fmla="*/ 1428750 w 1557338"/>
                <a:gd name="connsiteY29" fmla="*/ 247650 h 1487994"/>
                <a:gd name="connsiteX30" fmla="*/ 1490663 w 1557338"/>
                <a:gd name="connsiteY30" fmla="*/ 142875 h 1487994"/>
                <a:gd name="connsiteX31" fmla="*/ 1557338 w 1557338"/>
                <a:gd name="connsiteY31" fmla="*/ 0 h 1487994"/>
                <a:gd name="connsiteX0" fmla="*/ 0 w 1514475"/>
                <a:gd name="connsiteY0" fmla="*/ 1438275 h 1487994"/>
                <a:gd name="connsiteX1" fmla="*/ 47625 w 1514475"/>
                <a:gd name="connsiteY1" fmla="*/ 1419225 h 1487994"/>
                <a:gd name="connsiteX2" fmla="*/ 109537 w 1514475"/>
                <a:gd name="connsiteY2" fmla="*/ 1457325 h 1487994"/>
                <a:gd name="connsiteX3" fmla="*/ 161925 w 1514475"/>
                <a:gd name="connsiteY3" fmla="*/ 1476375 h 1487994"/>
                <a:gd name="connsiteX4" fmla="*/ 209550 w 1514475"/>
                <a:gd name="connsiteY4" fmla="*/ 1466850 h 1487994"/>
                <a:gd name="connsiteX5" fmla="*/ 319087 w 1514475"/>
                <a:gd name="connsiteY5" fmla="*/ 1485900 h 1487994"/>
                <a:gd name="connsiteX6" fmla="*/ 433387 w 1514475"/>
                <a:gd name="connsiteY6" fmla="*/ 1485900 h 1487994"/>
                <a:gd name="connsiteX7" fmla="*/ 547687 w 1514475"/>
                <a:gd name="connsiteY7" fmla="*/ 1471612 h 1487994"/>
                <a:gd name="connsiteX8" fmla="*/ 652462 w 1514475"/>
                <a:gd name="connsiteY8" fmla="*/ 1452562 h 1487994"/>
                <a:gd name="connsiteX9" fmla="*/ 695325 w 1514475"/>
                <a:gd name="connsiteY9" fmla="*/ 1414462 h 1487994"/>
                <a:gd name="connsiteX10" fmla="*/ 747712 w 1514475"/>
                <a:gd name="connsiteY10" fmla="*/ 1447800 h 1487994"/>
                <a:gd name="connsiteX11" fmla="*/ 814387 w 1514475"/>
                <a:gd name="connsiteY11" fmla="*/ 1447800 h 1487994"/>
                <a:gd name="connsiteX12" fmla="*/ 900112 w 1514475"/>
                <a:gd name="connsiteY12" fmla="*/ 1423987 h 1487994"/>
                <a:gd name="connsiteX13" fmla="*/ 985837 w 1514475"/>
                <a:gd name="connsiteY13" fmla="*/ 1400175 h 1487994"/>
                <a:gd name="connsiteX14" fmla="*/ 1042987 w 1514475"/>
                <a:gd name="connsiteY14" fmla="*/ 1352550 h 1487994"/>
                <a:gd name="connsiteX15" fmla="*/ 1095375 w 1514475"/>
                <a:gd name="connsiteY15" fmla="*/ 1271587 h 1487994"/>
                <a:gd name="connsiteX16" fmla="*/ 1128712 w 1514475"/>
                <a:gd name="connsiteY16" fmla="*/ 1204912 h 1487994"/>
                <a:gd name="connsiteX17" fmla="*/ 1143000 w 1514475"/>
                <a:gd name="connsiteY17" fmla="*/ 1081087 h 1487994"/>
                <a:gd name="connsiteX18" fmla="*/ 1162050 w 1514475"/>
                <a:gd name="connsiteY18" fmla="*/ 1038225 h 1487994"/>
                <a:gd name="connsiteX19" fmla="*/ 1243012 w 1514475"/>
                <a:gd name="connsiteY19" fmla="*/ 976312 h 1487994"/>
                <a:gd name="connsiteX20" fmla="*/ 1233487 w 1514475"/>
                <a:gd name="connsiteY20" fmla="*/ 876300 h 1487994"/>
                <a:gd name="connsiteX21" fmla="*/ 1233487 w 1514475"/>
                <a:gd name="connsiteY21" fmla="*/ 795337 h 1487994"/>
                <a:gd name="connsiteX22" fmla="*/ 1271587 w 1514475"/>
                <a:gd name="connsiteY22" fmla="*/ 733425 h 1487994"/>
                <a:gd name="connsiteX23" fmla="*/ 1276350 w 1514475"/>
                <a:gd name="connsiteY23" fmla="*/ 652462 h 1487994"/>
                <a:gd name="connsiteX24" fmla="*/ 1285875 w 1514475"/>
                <a:gd name="connsiteY24" fmla="*/ 557212 h 1487994"/>
                <a:gd name="connsiteX25" fmla="*/ 1314450 w 1514475"/>
                <a:gd name="connsiteY25" fmla="*/ 461962 h 1487994"/>
                <a:gd name="connsiteX26" fmla="*/ 1347787 w 1514475"/>
                <a:gd name="connsiteY26" fmla="*/ 390525 h 1487994"/>
                <a:gd name="connsiteX27" fmla="*/ 1381125 w 1514475"/>
                <a:gd name="connsiteY27" fmla="*/ 328612 h 1487994"/>
                <a:gd name="connsiteX28" fmla="*/ 1385887 w 1514475"/>
                <a:gd name="connsiteY28" fmla="*/ 247650 h 1487994"/>
                <a:gd name="connsiteX29" fmla="*/ 1447800 w 1514475"/>
                <a:gd name="connsiteY29" fmla="*/ 142875 h 1487994"/>
                <a:gd name="connsiteX30" fmla="*/ 1514475 w 1514475"/>
                <a:gd name="connsiteY30" fmla="*/ 0 h 1487994"/>
                <a:gd name="connsiteX0" fmla="*/ 0 w 1466850"/>
                <a:gd name="connsiteY0" fmla="*/ 1419225 h 1487994"/>
                <a:gd name="connsiteX1" fmla="*/ 61912 w 1466850"/>
                <a:gd name="connsiteY1" fmla="*/ 1457325 h 1487994"/>
                <a:gd name="connsiteX2" fmla="*/ 114300 w 1466850"/>
                <a:gd name="connsiteY2" fmla="*/ 1476375 h 1487994"/>
                <a:gd name="connsiteX3" fmla="*/ 161925 w 1466850"/>
                <a:gd name="connsiteY3" fmla="*/ 1466850 h 1487994"/>
                <a:gd name="connsiteX4" fmla="*/ 271462 w 1466850"/>
                <a:gd name="connsiteY4" fmla="*/ 1485900 h 1487994"/>
                <a:gd name="connsiteX5" fmla="*/ 385762 w 1466850"/>
                <a:gd name="connsiteY5" fmla="*/ 1485900 h 1487994"/>
                <a:gd name="connsiteX6" fmla="*/ 500062 w 1466850"/>
                <a:gd name="connsiteY6" fmla="*/ 1471612 h 1487994"/>
                <a:gd name="connsiteX7" fmla="*/ 604837 w 1466850"/>
                <a:gd name="connsiteY7" fmla="*/ 1452562 h 1487994"/>
                <a:gd name="connsiteX8" fmla="*/ 647700 w 1466850"/>
                <a:gd name="connsiteY8" fmla="*/ 1414462 h 1487994"/>
                <a:gd name="connsiteX9" fmla="*/ 700087 w 1466850"/>
                <a:gd name="connsiteY9" fmla="*/ 1447800 h 1487994"/>
                <a:gd name="connsiteX10" fmla="*/ 766762 w 1466850"/>
                <a:gd name="connsiteY10" fmla="*/ 1447800 h 1487994"/>
                <a:gd name="connsiteX11" fmla="*/ 852487 w 1466850"/>
                <a:gd name="connsiteY11" fmla="*/ 1423987 h 1487994"/>
                <a:gd name="connsiteX12" fmla="*/ 938212 w 1466850"/>
                <a:gd name="connsiteY12" fmla="*/ 1400175 h 1487994"/>
                <a:gd name="connsiteX13" fmla="*/ 995362 w 1466850"/>
                <a:gd name="connsiteY13" fmla="*/ 1352550 h 1487994"/>
                <a:gd name="connsiteX14" fmla="*/ 1047750 w 1466850"/>
                <a:gd name="connsiteY14" fmla="*/ 1271587 h 1487994"/>
                <a:gd name="connsiteX15" fmla="*/ 1081087 w 1466850"/>
                <a:gd name="connsiteY15" fmla="*/ 1204912 h 1487994"/>
                <a:gd name="connsiteX16" fmla="*/ 1095375 w 1466850"/>
                <a:gd name="connsiteY16" fmla="*/ 1081087 h 1487994"/>
                <a:gd name="connsiteX17" fmla="*/ 1114425 w 1466850"/>
                <a:gd name="connsiteY17" fmla="*/ 1038225 h 1487994"/>
                <a:gd name="connsiteX18" fmla="*/ 1195387 w 1466850"/>
                <a:gd name="connsiteY18" fmla="*/ 976312 h 1487994"/>
                <a:gd name="connsiteX19" fmla="*/ 1185862 w 1466850"/>
                <a:gd name="connsiteY19" fmla="*/ 876300 h 1487994"/>
                <a:gd name="connsiteX20" fmla="*/ 1185862 w 1466850"/>
                <a:gd name="connsiteY20" fmla="*/ 795337 h 1487994"/>
                <a:gd name="connsiteX21" fmla="*/ 1223962 w 1466850"/>
                <a:gd name="connsiteY21" fmla="*/ 733425 h 1487994"/>
                <a:gd name="connsiteX22" fmla="*/ 1228725 w 1466850"/>
                <a:gd name="connsiteY22" fmla="*/ 652462 h 1487994"/>
                <a:gd name="connsiteX23" fmla="*/ 1238250 w 1466850"/>
                <a:gd name="connsiteY23" fmla="*/ 557212 h 1487994"/>
                <a:gd name="connsiteX24" fmla="*/ 1266825 w 1466850"/>
                <a:gd name="connsiteY24" fmla="*/ 461962 h 1487994"/>
                <a:gd name="connsiteX25" fmla="*/ 1300162 w 1466850"/>
                <a:gd name="connsiteY25" fmla="*/ 390525 h 1487994"/>
                <a:gd name="connsiteX26" fmla="*/ 1333500 w 1466850"/>
                <a:gd name="connsiteY26" fmla="*/ 328612 h 1487994"/>
                <a:gd name="connsiteX27" fmla="*/ 1338262 w 1466850"/>
                <a:gd name="connsiteY27" fmla="*/ 247650 h 1487994"/>
                <a:gd name="connsiteX28" fmla="*/ 1400175 w 1466850"/>
                <a:gd name="connsiteY28" fmla="*/ 142875 h 1487994"/>
                <a:gd name="connsiteX29" fmla="*/ 1466850 w 1466850"/>
                <a:gd name="connsiteY29" fmla="*/ 0 h 1487994"/>
                <a:gd name="connsiteX0" fmla="*/ 0 w 1404938"/>
                <a:gd name="connsiteY0" fmla="*/ 1457325 h 1487994"/>
                <a:gd name="connsiteX1" fmla="*/ 52388 w 1404938"/>
                <a:gd name="connsiteY1" fmla="*/ 1476375 h 1487994"/>
                <a:gd name="connsiteX2" fmla="*/ 100013 w 1404938"/>
                <a:gd name="connsiteY2" fmla="*/ 1466850 h 1487994"/>
                <a:gd name="connsiteX3" fmla="*/ 209550 w 1404938"/>
                <a:gd name="connsiteY3" fmla="*/ 1485900 h 1487994"/>
                <a:gd name="connsiteX4" fmla="*/ 323850 w 1404938"/>
                <a:gd name="connsiteY4" fmla="*/ 1485900 h 1487994"/>
                <a:gd name="connsiteX5" fmla="*/ 438150 w 1404938"/>
                <a:gd name="connsiteY5" fmla="*/ 1471612 h 1487994"/>
                <a:gd name="connsiteX6" fmla="*/ 542925 w 1404938"/>
                <a:gd name="connsiteY6" fmla="*/ 1452562 h 1487994"/>
                <a:gd name="connsiteX7" fmla="*/ 585788 w 1404938"/>
                <a:gd name="connsiteY7" fmla="*/ 1414462 h 1487994"/>
                <a:gd name="connsiteX8" fmla="*/ 638175 w 1404938"/>
                <a:gd name="connsiteY8" fmla="*/ 1447800 h 1487994"/>
                <a:gd name="connsiteX9" fmla="*/ 704850 w 1404938"/>
                <a:gd name="connsiteY9" fmla="*/ 1447800 h 1487994"/>
                <a:gd name="connsiteX10" fmla="*/ 790575 w 1404938"/>
                <a:gd name="connsiteY10" fmla="*/ 1423987 h 1487994"/>
                <a:gd name="connsiteX11" fmla="*/ 876300 w 1404938"/>
                <a:gd name="connsiteY11" fmla="*/ 1400175 h 1487994"/>
                <a:gd name="connsiteX12" fmla="*/ 933450 w 1404938"/>
                <a:gd name="connsiteY12" fmla="*/ 1352550 h 1487994"/>
                <a:gd name="connsiteX13" fmla="*/ 985838 w 1404938"/>
                <a:gd name="connsiteY13" fmla="*/ 1271587 h 1487994"/>
                <a:gd name="connsiteX14" fmla="*/ 1019175 w 1404938"/>
                <a:gd name="connsiteY14" fmla="*/ 1204912 h 1487994"/>
                <a:gd name="connsiteX15" fmla="*/ 1033463 w 1404938"/>
                <a:gd name="connsiteY15" fmla="*/ 1081087 h 1487994"/>
                <a:gd name="connsiteX16" fmla="*/ 1052513 w 1404938"/>
                <a:gd name="connsiteY16" fmla="*/ 1038225 h 1487994"/>
                <a:gd name="connsiteX17" fmla="*/ 1133475 w 1404938"/>
                <a:gd name="connsiteY17" fmla="*/ 976312 h 1487994"/>
                <a:gd name="connsiteX18" fmla="*/ 1123950 w 1404938"/>
                <a:gd name="connsiteY18" fmla="*/ 876300 h 1487994"/>
                <a:gd name="connsiteX19" fmla="*/ 1123950 w 1404938"/>
                <a:gd name="connsiteY19" fmla="*/ 795337 h 1487994"/>
                <a:gd name="connsiteX20" fmla="*/ 1162050 w 1404938"/>
                <a:gd name="connsiteY20" fmla="*/ 733425 h 1487994"/>
                <a:gd name="connsiteX21" fmla="*/ 1166813 w 1404938"/>
                <a:gd name="connsiteY21" fmla="*/ 652462 h 1487994"/>
                <a:gd name="connsiteX22" fmla="*/ 1176338 w 1404938"/>
                <a:gd name="connsiteY22" fmla="*/ 557212 h 1487994"/>
                <a:gd name="connsiteX23" fmla="*/ 1204913 w 1404938"/>
                <a:gd name="connsiteY23" fmla="*/ 461962 h 1487994"/>
                <a:gd name="connsiteX24" fmla="*/ 1238250 w 1404938"/>
                <a:gd name="connsiteY24" fmla="*/ 390525 h 1487994"/>
                <a:gd name="connsiteX25" fmla="*/ 1271588 w 1404938"/>
                <a:gd name="connsiteY25" fmla="*/ 328612 h 1487994"/>
                <a:gd name="connsiteX26" fmla="*/ 1276350 w 1404938"/>
                <a:gd name="connsiteY26" fmla="*/ 247650 h 1487994"/>
                <a:gd name="connsiteX27" fmla="*/ 1338263 w 1404938"/>
                <a:gd name="connsiteY27" fmla="*/ 142875 h 1487994"/>
                <a:gd name="connsiteX28" fmla="*/ 1404938 w 1404938"/>
                <a:gd name="connsiteY28" fmla="*/ 0 h 1487994"/>
                <a:gd name="connsiteX0" fmla="*/ 0 w 1352550"/>
                <a:gd name="connsiteY0" fmla="*/ 1476375 h 1487994"/>
                <a:gd name="connsiteX1" fmla="*/ 47625 w 1352550"/>
                <a:gd name="connsiteY1" fmla="*/ 1466850 h 1487994"/>
                <a:gd name="connsiteX2" fmla="*/ 157162 w 1352550"/>
                <a:gd name="connsiteY2" fmla="*/ 1485900 h 1487994"/>
                <a:gd name="connsiteX3" fmla="*/ 271462 w 1352550"/>
                <a:gd name="connsiteY3" fmla="*/ 1485900 h 1487994"/>
                <a:gd name="connsiteX4" fmla="*/ 385762 w 1352550"/>
                <a:gd name="connsiteY4" fmla="*/ 1471612 h 1487994"/>
                <a:gd name="connsiteX5" fmla="*/ 490537 w 1352550"/>
                <a:gd name="connsiteY5" fmla="*/ 1452562 h 1487994"/>
                <a:gd name="connsiteX6" fmla="*/ 533400 w 1352550"/>
                <a:gd name="connsiteY6" fmla="*/ 1414462 h 1487994"/>
                <a:gd name="connsiteX7" fmla="*/ 585787 w 1352550"/>
                <a:gd name="connsiteY7" fmla="*/ 1447800 h 1487994"/>
                <a:gd name="connsiteX8" fmla="*/ 652462 w 1352550"/>
                <a:gd name="connsiteY8" fmla="*/ 1447800 h 1487994"/>
                <a:gd name="connsiteX9" fmla="*/ 738187 w 1352550"/>
                <a:gd name="connsiteY9" fmla="*/ 1423987 h 1487994"/>
                <a:gd name="connsiteX10" fmla="*/ 823912 w 1352550"/>
                <a:gd name="connsiteY10" fmla="*/ 1400175 h 1487994"/>
                <a:gd name="connsiteX11" fmla="*/ 881062 w 1352550"/>
                <a:gd name="connsiteY11" fmla="*/ 1352550 h 1487994"/>
                <a:gd name="connsiteX12" fmla="*/ 933450 w 1352550"/>
                <a:gd name="connsiteY12" fmla="*/ 1271587 h 1487994"/>
                <a:gd name="connsiteX13" fmla="*/ 966787 w 1352550"/>
                <a:gd name="connsiteY13" fmla="*/ 1204912 h 1487994"/>
                <a:gd name="connsiteX14" fmla="*/ 981075 w 1352550"/>
                <a:gd name="connsiteY14" fmla="*/ 1081087 h 1487994"/>
                <a:gd name="connsiteX15" fmla="*/ 1000125 w 1352550"/>
                <a:gd name="connsiteY15" fmla="*/ 1038225 h 1487994"/>
                <a:gd name="connsiteX16" fmla="*/ 1081087 w 1352550"/>
                <a:gd name="connsiteY16" fmla="*/ 976312 h 1487994"/>
                <a:gd name="connsiteX17" fmla="*/ 1071562 w 1352550"/>
                <a:gd name="connsiteY17" fmla="*/ 876300 h 1487994"/>
                <a:gd name="connsiteX18" fmla="*/ 1071562 w 1352550"/>
                <a:gd name="connsiteY18" fmla="*/ 795337 h 1487994"/>
                <a:gd name="connsiteX19" fmla="*/ 1109662 w 1352550"/>
                <a:gd name="connsiteY19" fmla="*/ 733425 h 1487994"/>
                <a:gd name="connsiteX20" fmla="*/ 1114425 w 1352550"/>
                <a:gd name="connsiteY20" fmla="*/ 652462 h 1487994"/>
                <a:gd name="connsiteX21" fmla="*/ 1123950 w 1352550"/>
                <a:gd name="connsiteY21" fmla="*/ 557212 h 1487994"/>
                <a:gd name="connsiteX22" fmla="*/ 1152525 w 1352550"/>
                <a:gd name="connsiteY22" fmla="*/ 461962 h 1487994"/>
                <a:gd name="connsiteX23" fmla="*/ 1185862 w 1352550"/>
                <a:gd name="connsiteY23" fmla="*/ 390525 h 1487994"/>
                <a:gd name="connsiteX24" fmla="*/ 1219200 w 1352550"/>
                <a:gd name="connsiteY24" fmla="*/ 328612 h 1487994"/>
                <a:gd name="connsiteX25" fmla="*/ 1223962 w 1352550"/>
                <a:gd name="connsiteY25" fmla="*/ 247650 h 1487994"/>
                <a:gd name="connsiteX26" fmla="*/ 1285875 w 1352550"/>
                <a:gd name="connsiteY26" fmla="*/ 142875 h 1487994"/>
                <a:gd name="connsiteX27" fmla="*/ 1352550 w 1352550"/>
                <a:gd name="connsiteY27" fmla="*/ 0 h 1487994"/>
                <a:gd name="connsiteX0" fmla="*/ 0 w 1352550"/>
                <a:gd name="connsiteY0" fmla="*/ 1476375 h 1487402"/>
                <a:gd name="connsiteX1" fmla="*/ 157162 w 1352550"/>
                <a:gd name="connsiteY1" fmla="*/ 1485900 h 1487402"/>
                <a:gd name="connsiteX2" fmla="*/ 271462 w 1352550"/>
                <a:gd name="connsiteY2" fmla="*/ 1485900 h 1487402"/>
                <a:gd name="connsiteX3" fmla="*/ 385762 w 1352550"/>
                <a:gd name="connsiteY3" fmla="*/ 1471612 h 1487402"/>
                <a:gd name="connsiteX4" fmla="*/ 490537 w 1352550"/>
                <a:gd name="connsiteY4" fmla="*/ 1452562 h 1487402"/>
                <a:gd name="connsiteX5" fmla="*/ 533400 w 1352550"/>
                <a:gd name="connsiteY5" fmla="*/ 1414462 h 1487402"/>
                <a:gd name="connsiteX6" fmla="*/ 585787 w 1352550"/>
                <a:gd name="connsiteY6" fmla="*/ 1447800 h 1487402"/>
                <a:gd name="connsiteX7" fmla="*/ 652462 w 1352550"/>
                <a:gd name="connsiteY7" fmla="*/ 1447800 h 1487402"/>
                <a:gd name="connsiteX8" fmla="*/ 738187 w 1352550"/>
                <a:gd name="connsiteY8" fmla="*/ 1423987 h 1487402"/>
                <a:gd name="connsiteX9" fmla="*/ 823912 w 1352550"/>
                <a:gd name="connsiteY9" fmla="*/ 1400175 h 1487402"/>
                <a:gd name="connsiteX10" fmla="*/ 881062 w 1352550"/>
                <a:gd name="connsiteY10" fmla="*/ 1352550 h 1487402"/>
                <a:gd name="connsiteX11" fmla="*/ 933450 w 1352550"/>
                <a:gd name="connsiteY11" fmla="*/ 1271587 h 1487402"/>
                <a:gd name="connsiteX12" fmla="*/ 966787 w 1352550"/>
                <a:gd name="connsiteY12" fmla="*/ 1204912 h 1487402"/>
                <a:gd name="connsiteX13" fmla="*/ 981075 w 1352550"/>
                <a:gd name="connsiteY13" fmla="*/ 1081087 h 1487402"/>
                <a:gd name="connsiteX14" fmla="*/ 1000125 w 1352550"/>
                <a:gd name="connsiteY14" fmla="*/ 1038225 h 1487402"/>
                <a:gd name="connsiteX15" fmla="*/ 1081087 w 1352550"/>
                <a:gd name="connsiteY15" fmla="*/ 976312 h 1487402"/>
                <a:gd name="connsiteX16" fmla="*/ 1071562 w 1352550"/>
                <a:gd name="connsiteY16" fmla="*/ 876300 h 1487402"/>
                <a:gd name="connsiteX17" fmla="*/ 1071562 w 1352550"/>
                <a:gd name="connsiteY17" fmla="*/ 795337 h 1487402"/>
                <a:gd name="connsiteX18" fmla="*/ 1109662 w 1352550"/>
                <a:gd name="connsiteY18" fmla="*/ 733425 h 1487402"/>
                <a:gd name="connsiteX19" fmla="*/ 1114425 w 1352550"/>
                <a:gd name="connsiteY19" fmla="*/ 652462 h 1487402"/>
                <a:gd name="connsiteX20" fmla="*/ 1123950 w 1352550"/>
                <a:gd name="connsiteY20" fmla="*/ 557212 h 1487402"/>
                <a:gd name="connsiteX21" fmla="*/ 1152525 w 1352550"/>
                <a:gd name="connsiteY21" fmla="*/ 461962 h 1487402"/>
                <a:gd name="connsiteX22" fmla="*/ 1185862 w 1352550"/>
                <a:gd name="connsiteY22" fmla="*/ 390525 h 1487402"/>
                <a:gd name="connsiteX23" fmla="*/ 1219200 w 1352550"/>
                <a:gd name="connsiteY23" fmla="*/ 328612 h 1487402"/>
                <a:gd name="connsiteX24" fmla="*/ 1223962 w 1352550"/>
                <a:gd name="connsiteY24" fmla="*/ 247650 h 1487402"/>
                <a:gd name="connsiteX25" fmla="*/ 1285875 w 1352550"/>
                <a:gd name="connsiteY25" fmla="*/ 142875 h 1487402"/>
                <a:gd name="connsiteX26" fmla="*/ 1352550 w 1352550"/>
                <a:gd name="connsiteY26" fmla="*/ 0 h 1487402"/>
                <a:gd name="connsiteX0" fmla="*/ 0 w 1195388"/>
                <a:gd name="connsiteY0" fmla="*/ 1485900 h 1487402"/>
                <a:gd name="connsiteX1" fmla="*/ 114300 w 1195388"/>
                <a:gd name="connsiteY1" fmla="*/ 1485900 h 1487402"/>
                <a:gd name="connsiteX2" fmla="*/ 228600 w 1195388"/>
                <a:gd name="connsiteY2" fmla="*/ 1471612 h 1487402"/>
                <a:gd name="connsiteX3" fmla="*/ 333375 w 1195388"/>
                <a:gd name="connsiteY3" fmla="*/ 1452562 h 1487402"/>
                <a:gd name="connsiteX4" fmla="*/ 376238 w 1195388"/>
                <a:gd name="connsiteY4" fmla="*/ 1414462 h 1487402"/>
                <a:gd name="connsiteX5" fmla="*/ 428625 w 1195388"/>
                <a:gd name="connsiteY5" fmla="*/ 1447800 h 1487402"/>
                <a:gd name="connsiteX6" fmla="*/ 495300 w 1195388"/>
                <a:gd name="connsiteY6" fmla="*/ 1447800 h 1487402"/>
                <a:gd name="connsiteX7" fmla="*/ 581025 w 1195388"/>
                <a:gd name="connsiteY7" fmla="*/ 1423987 h 1487402"/>
                <a:gd name="connsiteX8" fmla="*/ 666750 w 1195388"/>
                <a:gd name="connsiteY8" fmla="*/ 1400175 h 1487402"/>
                <a:gd name="connsiteX9" fmla="*/ 723900 w 1195388"/>
                <a:gd name="connsiteY9" fmla="*/ 1352550 h 1487402"/>
                <a:gd name="connsiteX10" fmla="*/ 776288 w 1195388"/>
                <a:gd name="connsiteY10" fmla="*/ 1271587 h 1487402"/>
                <a:gd name="connsiteX11" fmla="*/ 809625 w 1195388"/>
                <a:gd name="connsiteY11" fmla="*/ 1204912 h 1487402"/>
                <a:gd name="connsiteX12" fmla="*/ 823913 w 1195388"/>
                <a:gd name="connsiteY12" fmla="*/ 1081087 h 1487402"/>
                <a:gd name="connsiteX13" fmla="*/ 842963 w 1195388"/>
                <a:gd name="connsiteY13" fmla="*/ 1038225 h 1487402"/>
                <a:gd name="connsiteX14" fmla="*/ 923925 w 1195388"/>
                <a:gd name="connsiteY14" fmla="*/ 976312 h 1487402"/>
                <a:gd name="connsiteX15" fmla="*/ 914400 w 1195388"/>
                <a:gd name="connsiteY15" fmla="*/ 876300 h 1487402"/>
                <a:gd name="connsiteX16" fmla="*/ 914400 w 1195388"/>
                <a:gd name="connsiteY16" fmla="*/ 795337 h 1487402"/>
                <a:gd name="connsiteX17" fmla="*/ 952500 w 1195388"/>
                <a:gd name="connsiteY17" fmla="*/ 733425 h 1487402"/>
                <a:gd name="connsiteX18" fmla="*/ 957263 w 1195388"/>
                <a:gd name="connsiteY18" fmla="*/ 652462 h 1487402"/>
                <a:gd name="connsiteX19" fmla="*/ 966788 w 1195388"/>
                <a:gd name="connsiteY19" fmla="*/ 557212 h 1487402"/>
                <a:gd name="connsiteX20" fmla="*/ 995363 w 1195388"/>
                <a:gd name="connsiteY20" fmla="*/ 461962 h 1487402"/>
                <a:gd name="connsiteX21" fmla="*/ 1028700 w 1195388"/>
                <a:gd name="connsiteY21" fmla="*/ 390525 h 1487402"/>
                <a:gd name="connsiteX22" fmla="*/ 1062038 w 1195388"/>
                <a:gd name="connsiteY22" fmla="*/ 328612 h 1487402"/>
                <a:gd name="connsiteX23" fmla="*/ 1066800 w 1195388"/>
                <a:gd name="connsiteY23" fmla="*/ 247650 h 1487402"/>
                <a:gd name="connsiteX24" fmla="*/ 1128713 w 1195388"/>
                <a:gd name="connsiteY24" fmla="*/ 142875 h 1487402"/>
                <a:gd name="connsiteX25" fmla="*/ 1195388 w 1195388"/>
                <a:gd name="connsiteY25" fmla="*/ 0 h 1487402"/>
                <a:gd name="connsiteX0" fmla="*/ 0 w 1081088"/>
                <a:gd name="connsiteY0" fmla="*/ 1485900 h 1485900"/>
                <a:gd name="connsiteX1" fmla="*/ 114300 w 1081088"/>
                <a:gd name="connsiteY1" fmla="*/ 1471612 h 1485900"/>
                <a:gd name="connsiteX2" fmla="*/ 219075 w 1081088"/>
                <a:gd name="connsiteY2" fmla="*/ 1452562 h 1485900"/>
                <a:gd name="connsiteX3" fmla="*/ 261938 w 1081088"/>
                <a:gd name="connsiteY3" fmla="*/ 1414462 h 1485900"/>
                <a:gd name="connsiteX4" fmla="*/ 314325 w 1081088"/>
                <a:gd name="connsiteY4" fmla="*/ 1447800 h 1485900"/>
                <a:gd name="connsiteX5" fmla="*/ 381000 w 1081088"/>
                <a:gd name="connsiteY5" fmla="*/ 1447800 h 1485900"/>
                <a:gd name="connsiteX6" fmla="*/ 466725 w 1081088"/>
                <a:gd name="connsiteY6" fmla="*/ 1423987 h 1485900"/>
                <a:gd name="connsiteX7" fmla="*/ 552450 w 1081088"/>
                <a:gd name="connsiteY7" fmla="*/ 1400175 h 1485900"/>
                <a:gd name="connsiteX8" fmla="*/ 609600 w 1081088"/>
                <a:gd name="connsiteY8" fmla="*/ 1352550 h 1485900"/>
                <a:gd name="connsiteX9" fmla="*/ 661988 w 1081088"/>
                <a:gd name="connsiteY9" fmla="*/ 1271587 h 1485900"/>
                <a:gd name="connsiteX10" fmla="*/ 695325 w 1081088"/>
                <a:gd name="connsiteY10" fmla="*/ 1204912 h 1485900"/>
                <a:gd name="connsiteX11" fmla="*/ 709613 w 1081088"/>
                <a:gd name="connsiteY11" fmla="*/ 1081087 h 1485900"/>
                <a:gd name="connsiteX12" fmla="*/ 728663 w 1081088"/>
                <a:gd name="connsiteY12" fmla="*/ 1038225 h 1485900"/>
                <a:gd name="connsiteX13" fmla="*/ 809625 w 1081088"/>
                <a:gd name="connsiteY13" fmla="*/ 976312 h 1485900"/>
                <a:gd name="connsiteX14" fmla="*/ 800100 w 1081088"/>
                <a:gd name="connsiteY14" fmla="*/ 876300 h 1485900"/>
                <a:gd name="connsiteX15" fmla="*/ 800100 w 1081088"/>
                <a:gd name="connsiteY15" fmla="*/ 795337 h 1485900"/>
                <a:gd name="connsiteX16" fmla="*/ 838200 w 1081088"/>
                <a:gd name="connsiteY16" fmla="*/ 733425 h 1485900"/>
                <a:gd name="connsiteX17" fmla="*/ 842963 w 1081088"/>
                <a:gd name="connsiteY17" fmla="*/ 652462 h 1485900"/>
                <a:gd name="connsiteX18" fmla="*/ 852488 w 1081088"/>
                <a:gd name="connsiteY18" fmla="*/ 557212 h 1485900"/>
                <a:gd name="connsiteX19" fmla="*/ 881063 w 1081088"/>
                <a:gd name="connsiteY19" fmla="*/ 461962 h 1485900"/>
                <a:gd name="connsiteX20" fmla="*/ 914400 w 1081088"/>
                <a:gd name="connsiteY20" fmla="*/ 390525 h 1485900"/>
                <a:gd name="connsiteX21" fmla="*/ 947738 w 1081088"/>
                <a:gd name="connsiteY21" fmla="*/ 328612 h 1485900"/>
                <a:gd name="connsiteX22" fmla="*/ 952500 w 1081088"/>
                <a:gd name="connsiteY22" fmla="*/ 247650 h 1485900"/>
                <a:gd name="connsiteX23" fmla="*/ 1014413 w 1081088"/>
                <a:gd name="connsiteY23" fmla="*/ 142875 h 1485900"/>
                <a:gd name="connsiteX24" fmla="*/ 1081088 w 1081088"/>
                <a:gd name="connsiteY24" fmla="*/ 0 h 1485900"/>
                <a:gd name="connsiteX0" fmla="*/ 0 w 966788"/>
                <a:gd name="connsiteY0" fmla="*/ 1471612 h 1471612"/>
                <a:gd name="connsiteX1" fmla="*/ 104775 w 966788"/>
                <a:gd name="connsiteY1" fmla="*/ 1452562 h 1471612"/>
                <a:gd name="connsiteX2" fmla="*/ 147638 w 966788"/>
                <a:gd name="connsiteY2" fmla="*/ 1414462 h 1471612"/>
                <a:gd name="connsiteX3" fmla="*/ 200025 w 966788"/>
                <a:gd name="connsiteY3" fmla="*/ 1447800 h 1471612"/>
                <a:gd name="connsiteX4" fmla="*/ 266700 w 966788"/>
                <a:gd name="connsiteY4" fmla="*/ 1447800 h 1471612"/>
                <a:gd name="connsiteX5" fmla="*/ 352425 w 966788"/>
                <a:gd name="connsiteY5" fmla="*/ 1423987 h 1471612"/>
                <a:gd name="connsiteX6" fmla="*/ 438150 w 966788"/>
                <a:gd name="connsiteY6" fmla="*/ 1400175 h 1471612"/>
                <a:gd name="connsiteX7" fmla="*/ 495300 w 966788"/>
                <a:gd name="connsiteY7" fmla="*/ 1352550 h 1471612"/>
                <a:gd name="connsiteX8" fmla="*/ 547688 w 966788"/>
                <a:gd name="connsiteY8" fmla="*/ 1271587 h 1471612"/>
                <a:gd name="connsiteX9" fmla="*/ 581025 w 966788"/>
                <a:gd name="connsiteY9" fmla="*/ 1204912 h 1471612"/>
                <a:gd name="connsiteX10" fmla="*/ 595313 w 966788"/>
                <a:gd name="connsiteY10" fmla="*/ 1081087 h 1471612"/>
                <a:gd name="connsiteX11" fmla="*/ 614363 w 966788"/>
                <a:gd name="connsiteY11" fmla="*/ 1038225 h 1471612"/>
                <a:gd name="connsiteX12" fmla="*/ 695325 w 966788"/>
                <a:gd name="connsiteY12" fmla="*/ 976312 h 1471612"/>
                <a:gd name="connsiteX13" fmla="*/ 685800 w 966788"/>
                <a:gd name="connsiteY13" fmla="*/ 876300 h 1471612"/>
                <a:gd name="connsiteX14" fmla="*/ 685800 w 966788"/>
                <a:gd name="connsiteY14" fmla="*/ 795337 h 1471612"/>
                <a:gd name="connsiteX15" fmla="*/ 723900 w 966788"/>
                <a:gd name="connsiteY15" fmla="*/ 733425 h 1471612"/>
                <a:gd name="connsiteX16" fmla="*/ 728663 w 966788"/>
                <a:gd name="connsiteY16" fmla="*/ 652462 h 1471612"/>
                <a:gd name="connsiteX17" fmla="*/ 738188 w 966788"/>
                <a:gd name="connsiteY17" fmla="*/ 557212 h 1471612"/>
                <a:gd name="connsiteX18" fmla="*/ 766763 w 966788"/>
                <a:gd name="connsiteY18" fmla="*/ 461962 h 1471612"/>
                <a:gd name="connsiteX19" fmla="*/ 800100 w 966788"/>
                <a:gd name="connsiteY19" fmla="*/ 390525 h 1471612"/>
                <a:gd name="connsiteX20" fmla="*/ 833438 w 966788"/>
                <a:gd name="connsiteY20" fmla="*/ 328612 h 1471612"/>
                <a:gd name="connsiteX21" fmla="*/ 838200 w 966788"/>
                <a:gd name="connsiteY21" fmla="*/ 247650 h 1471612"/>
                <a:gd name="connsiteX22" fmla="*/ 900113 w 966788"/>
                <a:gd name="connsiteY22" fmla="*/ 142875 h 1471612"/>
                <a:gd name="connsiteX23" fmla="*/ 966788 w 966788"/>
                <a:gd name="connsiteY23" fmla="*/ 0 h 1471612"/>
                <a:gd name="connsiteX0" fmla="*/ 0 w 862013"/>
                <a:gd name="connsiteY0" fmla="*/ 1452562 h 1452562"/>
                <a:gd name="connsiteX1" fmla="*/ 42863 w 862013"/>
                <a:gd name="connsiteY1" fmla="*/ 1414462 h 1452562"/>
                <a:gd name="connsiteX2" fmla="*/ 95250 w 862013"/>
                <a:gd name="connsiteY2" fmla="*/ 1447800 h 1452562"/>
                <a:gd name="connsiteX3" fmla="*/ 161925 w 862013"/>
                <a:gd name="connsiteY3" fmla="*/ 1447800 h 1452562"/>
                <a:gd name="connsiteX4" fmla="*/ 247650 w 862013"/>
                <a:gd name="connsiteY4" fmla="*/ 1423987 h 1452562"/>
                <a:gd name="connsiteX5" fmla="*/ 333375 w 862013"/>
                <a:gd name="connsiteY5" fmla="*/ 1400175 h 1452562"/>
                <a:gd name="connsiteX6" fmla="*/ 390525 w 862013"/>
                <a:gd name="connsiteY6" fmla="*/ 1352550 h 1452562"/>
                <a:gd name="connsiteX7" fmla="*/ 442913 w 862013"/>
                <a:gd name="connsiteY7" fmla="*/ 1271587 h 1452562"/>
                <a:gd name="connsiteX8" fmla="*/ 476250 w 862013"/>
                <a:gd name="connsiteY8" fmla="*/ 1204912 h 1452562"/>
                <a:gd name="connsiteX9" fmla="*/ 490538 w 862013"/>
                <a:gd name="connsiteY9" fmla="*/ 1081087 h 1452562"/>
                <a:gd name="connsiteX10" fmla="*/ 509588 w 862013"/>
                <a:gd name="connsiteY10" fmla="*/ 1038225 h 1452562"/>
                <a:gd name="connsiteX11" fmla="*/ 590550 w 862013"/>
                <a:gd name="connsiteY11" fmla="*/ 976312 h 1452562"/>
                <a:gd name="connsiteX12" fmla="*/ 581025 w 862013"/>
                <a:gd name="connsiteY12" fmla="*/ 876300 h 1452562"/>
                <a:gd name="connsiteX13" fmla="*/ 581025 w 862013"/>
                <a:gd name="connsiteY13" fmla="*/ 795337 h 1452562"/>
                <a:gd name="connsiteX14" fmla="*/ 619125 w 862013"/>
                <a:gd name="connsiteY14" fmla="*/ 733425 h 1452562"/>
                <a:gd name="connsiteX15" fmla="*/ 623888 w 862013"/>
                <a:gd name="connsiteY15" fmla="*/ 652462 h 1452562"/>
                <a:gd name="connsiteX16" fmla="*/ 633413 w 862013"/>
                <a:gd name="connsiteY16" fmla="*/ 557212 h 1452562"/>
                <a:gd name="connsiteX17" fmla="*/ 661988 w 862013"/>
                <a:gd name="connsiteY17" fmla="*/ 461962 h 1452562"/>
                <a:gd name="connsiteX18" fmla="*/ 695325 w 862013"/>
                <a:gd name="connsiteY18" fmla="*/ 390525 h 1452562"/>
                <a:gd name="connsiteX19" fmla="*/ 728663 w 862013"/>
                <a:gd name="connsiteY19" fmla="*/ 328612 h 1452562"/>
                <a:gd name="connsiteX20" fmla="*/ 733425 w 862013"/>
                <a:gd name="connsiteY20" fmla="*/ 247650 h 1452562"/>
                <a:gd name="connsiteX21" fmla="*/ 795338 w 862013"/>
                <a:gd name="connsiteY21" fmla="*/ 142875 h 1452562"/>
                <a:gd name="connsiteX22" fmla="*/ 862013 w 862013"/>
                <a:gd name="connsiteY22" fmla="*/ 0 h 1452562"/>
                <a:gd name="connsiteX0" fmla="*/ 0 w 819150"/>
                <a:gd name="connsiteY0" fmla="*/ 1414462 h 1451396"/>
                <a:gd name="connsiteX1" fmla="*/ 52387 w 819150"/>
                <a:gd name="connsiteY1" fmla="*/ 1447800 h 1451396"/>
                <a:gd name="connsiteX2" fmla="*/ 119062 w 819150"/>
                <a:gd name="connsiteY2" fmla="*/ 1447800 h 1451396"/>
                <a:gd name="connsiteX3" fmla="*/ 204787 w 819150"/>
                <a:gd name="connsiteY3" fmla="*/ 1423987 h 1451396"/>
                <a:gd name="connsiteX4" fmla="*/ 290512 w 819150"/>
                <a:gd name="connsiteY4" fmla="*/ 1400175 h 1451396"/>
                <a:gd name="connsiteX5" fmla="*/ 347662 w 819150"/>
                <a:gd name="connsiteY5" fmla="*/ 1352550 h 1451396"/>
                <a:gd name="connsiteX6" fmla="*/ 400050 w 819150"/>
                <a:gd name="connsiteY6" fmla="*/ 1271587 h 1451396"/>
                <a:gd name="connsiteX7" fmla="*/ 433387 w 819150"/>
                <a:gd name="connsiteY7" fmla="*/ 1204912 h 1451396"/>
                <a:gd name="connsiteX8" fmla="*/ 447675 w 819150"/>
                <a:gd name="connsiteY8" fmla="*/ 1081087 h 1451396"/>
                <a:gd name="connsiteX9" fmla="*/ 466725 w 819150"/>
                <a:gd name="connsiteY9" fmla="*/ 1038225 h 1451396"/>
                <a:gd name="connsiteX10" fmla="*/ 547687 w 819150"/>
                <a:gd name="connsiteY10" fmla="*/ 976312 h 1451396"/>
                <a:gd name="connsiteX11" fmla="*/ 538162 w 819150"/>
                <a:gd name="connsiteY11" fmla="*/ 876300 h 1451396"/>
                <a:gd name="connsiteX12" fmla="*/ 538162 w 819150"/>
                <a:gd name="connsiteY12" fmla="*/ 795337 h 1451396"/>
                <a:gd name="connsiteX13" fmla="*/ 576262 w 819150"/>
                <a:gd name="connsiteY13" fmla="*/ 733425 h 1451396"/>
                <a:gd name="connsiteX14" fmla="*/ 581025 w 819150"/>
                <a:gd name="connsiteY14" fmla="*/ 652462 h 1451396"/>
                <a:gd name="connsiteX15" fmla="*/ 590550 w 819150"/>
                <a:gd name="connsiteY15" fmla="*/ 557212 h 1451396"/>
                <a:gd name="connsiteX16" fmla="*/ 619125 w 819150"/>
                <a:gd name="connsiteY16" fmla="*/ 461962 h 1451396"/>
                <a:gd name="connsiteX17" fmla="*/ 652462 w 819150"/>
                <a:gd name="connsiteY17" fmla="*/ 390525 h 1451396"/>
                <a:gd name="connsiteX18" fmla="*/ 685800 w 819150"/>
                <a:gd name="connsiteY18" fmla="*/ 328612 h 1451396"/>
                <a:gd name="connsiteX19" fmla="*/ 690562 w 819150"/>
                <a:gd name="connsiteY19" fmla="*/ 247650 h 1451396"/>
                <a:gd name="connsiteX20" fmla="*/ 752475 w 819150"/>
                <a:gd name="connsiteY20" fmla="*/ 142875 h 1451396"/>
                <a:gd name="connsiteX21" fmla="*/ 819150 w 819150"/>
                <a:gd name="connsiteY21" fmla="*/ 0 h 1451396"/>
                <a:gd name="connsiteX0" fmla="*/ 0 w 766763"/>
                <a:gd name="connsiteY0" fmla="*/ 1447800 h 1451396"/>
                <a:gd name="connsiteX1" fmla="*/ 66675 w 766763"/>
                <a:gd name="connsiteY1" fmla="*/ 1447800 h 1451396"/>
                <a:gd name="connsiteX2" fmla="*/ 152400 w 766763"/>
                <a:gd name="connsiteY2" fmla="*/ 1423987 h 1451396"/>
                <a:gd name="connsiteX3" fmla="*/ 238125 w 766763"/>
                <a:gd name="connsiteY3" fmla="*/ 1400175 h 1451396"/>
                <a:gd name="connsiteX4" fmla="*/ 295275 w 766763"/>
                <a:gd name="connsiteY4" fmla="*/ 1352550 h 1451396"/>
                <a:gd name="connsiteX5" fmla="*/ 347663 w 766763"/>
                <a:gd name="connsiteY5" fmla="*/ 1271587 h 1451396"/>
                <a:gd name="connsiteX6" fmla="*/ 381000 w 766763"/>
                <a:gd name="connsiteY6" fmla="*/ 1204912 h 1451396"/>
                <a:gd name="connsiteX7" fmla="*/ 395288 w 766763"/>
                <a:gd name="connsiteY7" fmla="*/ 1081087 h 1451396"/>
                <a:gd name="connsiteX8" fmla="*/ 414338 w 766763"/>
                <a:gd name="connsiteY8" fmla="*/ 1038225 h 1451396"/>
                <a:gd name="connsiteX9" fmla="*/ 495300 w 766763"/>
                <a:gd name="connsiteY9" fmla="*/ 976312 h 1451396"/>
                <a:gd name="connsiteX10" fmla="*/ 485775 w 766763"/>
                <a:gd name="connsiteY10" fmla="*/ 876300 h 1451396"/>
                <a:gd name="connsiteX11" fmla="*/ 485775 w 766763"/>
                <a:gd name="connsiteY11" fmla="*/ 795337 h 1451396"/>
                <a:gd name="connsiteX12" fmla="*/ 523875 w 766763"/>
                <a:gd name="connsiteY12" fmla="*/ 733425 h 1451396"/>
                <a:gd name="connsiteX13" fmla="*/ 528638 w 766763"/>
                <a:gd name="connsiteY13" fmla="*/ 652462 h 1451396"/>
                <a:gd name="connsiteX14" fmla="*/ 538163 w 766763"/>
                <a:gd name="connsiteY14" fmla="*/ 557212 h 1451396"/>
                <a:gd name="connsiteX15" fmla="*/ 566738 w 766763"/>
                <a:gd name="connsiteY15" fmla="*/ 461962 h 1451396"/>
                <a:gd name="connsiteX16" fmla="*/ 600075 w 766763"/>
                <a:gd name="connsiteY16" fmla="*/ 390525 h 1451396"/>
                <a:gd name="connsiteX17" fmla="*/ 633413 w 766763"/>
                <a:gd name="connsiteY17" fmla="*/ 328612 h 1451396"/>
                <a:gd name="connsiteX18" fmla="*/ 638175 w 766763"/>
                <a:gd name="connsiteY18" fmla="*/ 247650 h 1451396"/>
                <a:gd name="connsiteX19" fmla="*/ 700088 w 766763"/>
                <a:gd name="connsiteY19" fmla="*/ 142875 h 1451396"/>
                <a:gd name="connsiteX20" fmla="*/ 766763 w 766763"/>
                <a:gd name="connsiteY20" fmla="*/ 0 h 1451396"/>
                <a:gd name="connsiteX0" fmla="*/ 0 w 700088"/>
                <a:gd name="connsiteY0" fmla="*/ 1447800 h 1447800"/>
                <a:gd name="connsiteX1" fmla="*/ 85725 w 700088"/>
                <a:gd name="connsiteY1" fmla="*/ 1423987 h 1447800"/>
                <a:gd name="connsiteX2" fmla="*/ 171450 w 700088"/>
                <a:gd name="connsiteY2" fmla="*/ 1400175 h 1447800"/>
                <a:gd name="connsiteX3" fmla="*/ 228600 w 700088"/>
                <a:gd name="connsiteY3" fmla="*/ 1352550 h 1447800"/>
                <a:gd name="connsiteX4" fmla="*/ 280988 w 700088"/>
                <a:gd name="connsiteY4" fmla="*/ 1271587 h 1447800"/>
                <a:gd name="connsiteX5" fmla="*/ 314325 w 700088"/>
                <a:gd name="connsiteY5" fmla="*/ 1204912 h 1447800"/>
                <a:gd name="connsiteX6" fmla="*/ 328613 w 700088"/>
                <a:gd name="connsiteY6" fmla="*/ 1081087 h 1447800"/>
                <a:gd name="connsiteX7" fmla="*/ 347663 w 700088"/>
                <a:gd name="connsiteY7" fmla="*/ 1038225 h 1447800"/>
                <a:gd name="connsiteX8" fmla="*/ 428625 w 700088"/>
                <a:gd name="connsiteY8" fmla="*/ 976312 h 1447800"/>
                <a:gd name="connsiteX9" fmla="*/ 419100 w 700088"/>
                <a:gd name="connsiteY9" fmla="*/ 876300 h 1447800"/>
                <a:gd name="connsiteX10" fmla="*/ 419100 w 700088"/>
                <a:gd name="connsiteY10" fmla="*/ 795337 h 1447800"/>
                <a:gd name="connsiteX11" fmla="*/ 457200 w 700088"/>
                <a:gd name="connsiteY11" fmla="*/ 733425 h 1447800"/>
                <a:gd name="connsiteX12" fmla="*/ 461963 w 700088"/>
                <a:gd name="connsiteY12" fmla="*/ 652462 h 1447800"/>
                <a:gd name="connsiteX13" fmla="*/ 471488 w 700088"/>
                <a:gd name="connsiteY13" fmla="*/ 557212 h 1447800"/>
                <a:gd name="connsiteX14" fmla="*/ 500063 w 700088"/>
                <a:gd name="connsiteY14" fmla="*/ 461962 h 1447800"/>
                <a:gd name="connsiteX15" fmla="*/ 533400 w 700088"/>
                <a:gd name="connsiteY15" fmla="*/ 390525 h 1447800"/>
                <a:gd name="connsiteX16" fmla="*/ 566738 w 700088"/>
                <a:gd name="connsiteY16" fmla="*/ 328612 h 1447800"/>
                <a:gd name="connsiteX17" fmla="*/ 571500 w 700088"/>
                <a:gd name="connsiteY17" fmla="*/ 247650 h 1447800"/>
                <a:gd name="connsiteX18" fmla="*/ 633413 w 700088"/>
                <a:gd name="connsiteY18" fmla="*/ 142875 h 1447800"/>
                <a:gd name="connsiteX19" fmla="*/ 700088 w 700088"/>
                <a:gd name="connsiteY19" fmla="*/ 0 h 1447800"/>
                <a:gd name="connsiteX0" fmla="*/ 0 w 614363"/>
                <a:gd name="connsiteY0" fmla="*/ 1423987 h 1423987"/>
                <a:gd name="connsiteX1" fmla="*/ 85725 w 614363"/>
                <a:gd name="connsiteY1" fmla="*/ 1400175 h 1423987"/>
                <a:gd name="connsiteX2" fmla="*/ 142875 w 614363"/>
                <a:gd name="connsiteY2" fmla="*/ 1352550 h 1423987"/>
                <a:gd name="connsiteX3" fmla="*/ 195263 w 614363"/>
                <a:gd name="connsiteY3" fmla="*/ 1271587 h 1423987"/>
                <a:gd name="connsiteX4" fmla="*/ 228600 w 614363"/>
                <a:gd name="connsiteY4" fmla="*/ 1204912 h 1423987"/>
                <a:gd name="connsiteX5" fmla="*/ 242888 w 614363"/>
                <a:gd name="connsiteY5" fmla="*/ 1081087 h 1423987"/>
                <a:gd name="connsiteX6" fmla="*/ 261938 w 614363"/>
                <a:gd name="connsiteY6" fmla="*/ 1038225 h 1423987"/>
                <a:gd name="connsiteX7" fmla="*/ 342900 w 614363"/>
                <a:gd name="connsiteY7" fmla="*/ 976312 h 1423987"/>
                <a:gd name="connsiteX8" fmla="*/ 333375 w 614363"/>
                <a:gd name="connsiteY8" fmla="*/ 876300 h 1423987"/>
                <a:gd name="connsiteX9" fmla="*/ 333375 w 614363"/>
                <a:gd name="connsiteY9" fmla="*/ 795337 h 1423987"/>
                <a:gd name="connsiteX10" fmla="*/ 371475 w 614363"/>
                <a:gd name="connsiteY10" fmla="*/ 733425 h 1423987"/>
                <a:gd name="connsiteX11" fmla="*/ 376238 w 614363"/>
                <a:gd name="connsiteY11" fmla="*/ 652462 h 1423987"/>
                <a:gd name="connsiteX12" fmla="*/ 385763 w 614363"/>
                <a:gd name="connsiteY12" fmla="*/ 557212 h 1423987"/>
                <a:gd name="connsiteX13" fmla="*/ 414338 w 614363"/>
                <a:gd name="connsiteY13" fmla="*/ 461962 h 1423987"/>
                <a:gd name="connsiteX14" fmla="*/ 447675 w 614363"/>
                <a:gd name="connsiteY14" fmla="*/ 390525 h 1423987"/>
                <a:gd name="connsiteX15" fmla="*/ 481013 w 614363"/>
                <a:gd name="connsiteY15" fmla="*/ 328612 h 1423987"/>
                <a:gd name="connsiteX16" fmla="*/ 485775 w 614363"/>
                <a:gd name="connsiteY16" fmla="*/ 247650 h 1423987"/>
                <a:gd name="connsiteX17" fmla="*/ 547688 w 614363"/>
                <a:gd name="connsiteY17" fmla="*/ 142875 h 1423987"/>
                <a:gd name="connsiteX18" fmla="*/ 614363 w 614363"/>
                <a:gd name="connsiteY18" fmla="*/ 0 h 1423987"/>
                <a:gd name="connsiteX0" fmla="*/ 0 w 528638"/>
                <a:gd name="connsiteY0" fmla="*/ 1400175 h 1400175"/>
                <a:gd name="connsiteX1" fmla="*/ 57150 w 528638"/>
                <a:gd name="connsiteY1" fmla="*/ 1352550 h 1400175"/>
                <a:gd name="connsiteX2" fmla="*/ 109538 w 528638"/>
                <a:gd name="connsiteY2" fmla="*/ 1271587 h 1400175"/>
                <a:gd name="connsiteX3" fmla="*/ 142875 w 528638"/>
                <a:gd name="connsiteY3" fmla="*/ 1204912 h 1400175"/>
                <a:gd name="connsiteX4" fmla="*/ 157163 w 528638"/>
                <a:gd name="connsiteY4" fmla="*/ 1081087 h 1400175"/>
                <a:gd name="connsiteX5" fmla="*/ 176213 w 528638"/>
                <a:gd name="connsiteY5" fmla="*/ 1038225 h 1400175"/>
                <a:gd name="connsiteX6" fmla="*/ 257175 w 528638"/>
                <a:gd name="connsiteY6" fmla="*/ 976312 h 1400175"/>
                <a:gd name="connsiteX7" fmla="*/ 247650 w 528638"/>
                <a:gd name="connsiteY7" fmla="*/ 876300 h 1400175"/>
                <a:gd name="connsiteX8" fmla="*/ 247650 w 528638"/>
                <a:gd name="connsiteY8" fmla="*/ 795337 h 1400175"/>
                <a:gd name="connsiteX9" fmla="*/ 285750 w 528638"/>
                <a:gd name="connsiteY9" fmla="*/ 733425 h 1400175"/>
                <a:gd name="connsiteX10" fmla="*/ 290513 w 528638"/>
                <a:gd name="connsiteY10" fmla="*/ 652462 h 1400175"/>
                <a:gd name="connsiteX11" fmla="*/ 300038 w 528638"/>
                <a:gd name="connsiteY11" fmla="*/ 557212 h 1400175"/>
                <a:gd name="connsiteX12" fmla="*/ 328613 w 528638"/>
                <a:gd name="connsiteY12" fmla="*/ 461962 h 1400175"/>
                <a:gd name="connsiteX13" fmla="*/ 361950 w 528638"/>
                <a:gd name="connsiteY13" fmla="*/ 390525 h 1400175"/>
                <a:gd name="connsiteX14" fmla="*/ 395288 w 528638"/>
                <a:gd name="connsiteY14" fmla="*/ 328612 h 1400175"/>
                <a:gd name="connsiteX15" fmla="*/ 400050 w 528638"/>
                <a:gd name="connsiteY15" fmla="*/ 247650 h 1400175"/>
                <a:gd name="connsiteX16" fmla="*/ 461963 w 528638"/>
                <a:gd name="connsiteY16" fmla="*/ 142875 h 1400175"/>
                <a:gd name="connsiteX17" fmla="*/ 528638 w 528638"/>
                <a:gd name="connsiteY17" fmla="*/ 0 h 14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28638" h="1400175">
                  <a:moveTo>
                    <a:pt x="0" y="1400175"/>
                  </a:moveTo>
                  <a:cubicBezTo>
                    <a:pt x="23812" y="1388269"/>
                    <a:pt x="38894" y="1373981"/>
                    <a:pt x="57150" y="1352550"/>
                  </a:cubicBezTo>
                  <a:cubicBezTo>
                    <a:pt x="75406" y="1331119"/>
                    <a:pt x="95251" y="1296193"/>
                    <a:pt x="109538" y="1271587"/>
                  </a:cubicBezTo>
                  <a:cubicBezTo>
                    <a:pt x="123826" y="1246981"/>
                    <a:pt x="134938" y="1236662"/>
                    <a:pt x="142875" y="1204912"/>
                  </a:cubicBezTo>
                  <a:cubicBezTo>
                    <a:pt x="150812" y="1173162"/>
                    <a:pt x="151607" y="1108868"/>
                    <a:pt x="157163" y="1081087"/>
                  </a:cubicBezTo>
                  <a:cubicBezTo>
                    <a:pt x="162719" y="1053306"/>
                    <a:pt x="159544" y="1055687"/>
                    <a:pt x="176213" y="1038225"/>
                  </a:cubicBezTo>
                  <a:cubicBezTo>
                    <a:pt x="192882" y="1020763"/>
                    <a:pt x="245269" y="1003299"/>
                    <a:pt x="257175" y="976312"/>
                  </a:cubicBezTo>
                  <a:cubicBezTo>
                    <a:pt x="269081" y="949325"/>
                    <a:pt x="249237" y="906462"/>
                    <a:pt x="247650" y="876300"/>
                  </a:cubicBezTo>
                  <a:cubicBezTo>
                    <a:pt x="246063" y="846138"/>
                    <a:pt x="241300" y="819149"/>
                    <a:pt x="247650" y="795337"/>
                  </a:cubicBezTo>
                  <a:cubicBezTo>
                    <a:pt x="254000" y="771525"/>
                    <a:pt x="278606" y="757237"/>
                    <a:pt x="285750" y="733425"/>
                  </a:cubicBezTo>
                  <a:cubicBezTo>
                    <a:pt x="292894" y="709613"/>
                    <a:pt x="288132" y="681831"/>
                    <a:pt x="290513" y="652462"/>
                  </a:cubicBezTo>
                  <a:cubicBezTo>
                    <a:pt x="292894" y="623093"/>
                    <a:pt x="293688" y="588962"/>
                    <a:pt x="300038" y="557212"/>
                  </a:cubicBezTo>
                  <a:cubicBezTo>
                    <a:pt x="306388" y="525462"/>
                    <a:pt x="318294" y="489743"/>
                    <a:pt x="328613" y="461962"/>
                  </a:cubicBezTo>
                  <a:cubicBezTo>
                    <a:pt x="338932" y="434181"/>
                    <a:pt x="350838" y="412750"/>
                    <a:pt x="361950" y="390525"/>
                  </a:cubicBezTo>
                  <a:cubicBezTo>
                    <a:pt x="373062" y="368300"/>
                    <a:pt x="388938" y="352424"/>
                    <a:pt x="395288" y="328612"/>
                  </a:cubicBezTo>
                  <a:cubicBezTo>
                    <a:pt x="401638" y="304800"/>
                    <a:pt x="388938" y="278606"/>
                    <a:pt x="400050" y="247650"/>
                  </a:cubicBezTo>
                  <a:cubicBezTo>
                    <a:pt x="411162" y="216694"/>
                    <a:pt x="440532" y="184150"/>
                    <a:pt x="461963" y="142875"/>
                  </a:cubicBezTo>
                  <a:cubicBezTo>
                    <a:pt x="483394" y="101600"/>
                    <a:pt x="506016" y="50800"/>
                    <a:pt x="528638" y="0"/>
                  </a:cubicBezTo>
                </a:path>
              </a:pathLst>
            </a:custGeom>
            <a:noFill/>
            <a:ln w="3810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12" name="Forma livre 1011"/>
            <p:cNvSpPr/>
            <p:nvPr/>
          </p:nvSpPr>
          <p:spPr bwMode="auto">
            <a:xfrm>
              <a:off x="7693119" y="3596796"/>
              <a:ext cx="200010" cy="325901"/>
            </a:xfrm>
            <a:custGeom>
              <a:avLst/>
              <a:gdLst>
                <a:gd name="connsiteX0" fmla="*/ 485775 w 490561"/>
                <a:gd name="connsiteY0" fmla="*/ 0 h 490996"/>
                <a:gd name="connsiteX1" fmla="*/ 471487 w 490561"/>
                <a:gd name="connsiteY1" fmla="*/ 85725 h 490996"/>
                <a:gd name="connsiteX2" fmla="*/ 490537 w 490561"/>
                <a:gd name="connsiteY2" fmla="*/ 114300 h 490996"/>
                <a:gd name="connsiteX3" fmla="*/ 466725 w 490561"/>
                <a:gd name="connsiteY3" fmla="*/ 147638 h 490996"/>
                <a:gd name="connsiteX4" fmla="*/ 428625 w 490561"/>
                <a:gd name="connsiteY4" fmla="*/ 176213 h 490996"/>
                <a:gd name="connsiteX5" fmla="*/ 423862 w 490561"/>
                <a:gd name="connsiteY5" fmla="*/ 223838 h 490996"/>
                <a:gd name="connsiteX6" fmla="*/ 419100 w 490561"/>
                <a:gd name="connsiteY6" fmla="*/ 247650 h 490996"/>
                <a:gd name="connsiteX7" fmla="*/ 390525 w 490561"/>
                <a:gd name="connsiteY7" fmla="*/ 252413 h 490996"/>
                <a:gd name="connsiteX8" fmla="*/ 366712 w 490561"/>
                <a:gd name="connsiteY8" fmla="*/ 290513 h 490996"/>
                <a:gd name="connsiteX9" fmla="*/ 357187 w 490561"/>
                <a:gd name="connsiteY9" fmla="*/ 328613 h 490996"/>
                <a:gd name="connsiteX10" fmla="*/ 342900 w 490561"/>
                <a:gd name="connsiteY10" fmla="*/ 361950 h 490996"/>
                <a:gd name="connsiteX11" fmla="*/ 309562 w 490561"/>
                <a:gd name="connsiteY11" fmla="*/ 419100 h 490996"/>
                <a:gd name="connsiteX12" fmla="*/ 257175 w 490561"/>
                <a:gd name="connsiteY12" fmla="*/ 471488 h 490996"/>
                <a:gd name="connsiteX13" fmla="*/ 180975 w 490561"/>
                <a:gd name="connsiteY13" fmla="*/ 485775 h 490996"/>
                <a:gd name="connsiteX14" fmla="*/ 95250 w 490561"/>
                <a:gd name="connsiteY14" fmla="*/ 485775 h 490996"/>
                <a:gd name="connsiteX15" fmla="*/ 28575 w 490561"/>
                <a:gd name="connsiteY15" fmla="*/ 490538 h 490996"/>
                <a:gd name="connsiteX16" fmla="*/ 0 w 490561"/>
                <a:gd name="connsiteY16" fmla="*/ 490538 h 490996"/>
                <a:gd name="connsiteX0" fmla="*/ 485775 w 490561"/>
                <a:gd name="connsiteY0" fmla="*/ 0 h 490996"/>
                <a:gd name="connsiteX1" fmla="*/ 471487 w 490561"/>
                <a:gd name="connsiteY1" fmla="*/ 85725 h 490996"/>
                <a:gd name="connsiteX2" fmla="*/ 490537 w 490561"/>
                <a:gd name="connsiteY2" fmla="*/ 114300 h 490996"/>
                <a:gd name="connsiteX3" fmla="*/ 466725 w 490561"/>
                <a:gd name="connsiteY3" fmla="*/ 147638 h 490996"/>
                <a:gd name="connsiteX4" fmla="*/ 428625 w 490561"/>
                <a:gd name="connsiteY4" fmla="*/ 176213 h 490996"/>
                <a:gd name="connsiteX5" fmla="*/ 423862 w 490561"/>
                <a:gd name="connsiteY5" fmla="*/ 223838 h 490996"/>
                <a:gd name="connsiteX6" fmla="*/ 419100 w 490561"/>
                <a:gd name="connsiteY6" fmla="*/ 247650 h 490996"/>
                <a:gd name="connsiteX7" fmla="*/ 390525 w 490561"/>
                <a:gd name="connsiteY7" fmla="*/ 252413 h 490996"/>
                <a:gd name="connsiteX8" fmla="*/ 366712 w 490561"/>
                <a:gd name="connsiteY8" fmla="*/ 290513 h 490996"/>
                <a:gd name="connsiteX9" fmla="*/ 357187 w 490561"/>
                <a:gd name="connsiteY9" fmla="*/ 328613 h 490996"/>
                <a:gd name="connsiteX10" fmla="*/ 342900 w 490561"/>
                <a:gd name="connsiteY10" fmla="*/ 361950 h 490996"/>
                <a:gd name="connsiteX11" fmla="*/ 309562 w 490561"/>
                <a:gd name="connsiteY11" fmla="*/ 419100 h 490996"/>
                <a:gd name="connsiteX12" fmla="*/ 257175 w 490561"/>
                <a:gd name="connsiteY12" fmla="*/ 471488 h 490996"/>
                <a:gd name="connsiteX13" fmla="*/ 95250 w 490561"/>
                <a:gd name="connsiteY13" fmla="*/ 485775 h 490996"/>
                <a:gd name="connsiteX14" fmla="*/ 28575 w 490561"/>
                <a:gd name="connsiteY14" fmla="*/ 490538 h 490996"/>
                <a:gd name="connsiteX15" fmla="*/ 0 w 490561"/>
                <a:gd name="connsiteY15" fmla="*/ 490538 h 490996"/>
                <a:gd name="connsiteX0" fmla="*/ 485775 w 490561"/>
                <a:gd name="connsiteY0" fmla="*/ 0 h 490996"/>
                <a:gd name="connsiteX1" fmla="*/ 471487 w 490561"/>
                <a:gd name="connsiteY1" fmla="*/ 85725 h 490996"/>
                <a:gd name="connsiteX2" fmla="*/ 490537 w 490561"/>
                <a:gd name="connsiteY2" fmla="*/ 114300 h 490996"/>
                <a:gd name="connsiteX3" fmla="*/ 466725 w 490561"/>
                <a:gd name="connsiteY3" fmla="*/ 147638 h 490996"/>
                <a:gd name="connsiteX4" fmla="*/ 428625 w 490561"/>
                <a:gd name="connsiteY4" fmla="*/ 176213 h 490996"/>
                <a:gd name="connsiteX5" fmla="*/ 423862 w 490561"/>
                <a:gd name="connsiteY5" fmla="*/ 223838 h 490996"/>
                <a:gd name="connsiteX6" fmla="*/ 419100 w 490561"/>
                <a:gd name="connsiteY6" fmla="*/ 247650 h 490996"/>
                <a:gd name="connsiteX7" fmla="*/ 390525 w 490561"/>
                <a:gd name="connsiteY7" fmla="*/ 252413 h 490996"/>
                <a:gd name="connsiteX8" fmla="*/ 366712 w 490561"/>
                <a:gd name="connsiteY8" fmla="*/ 290513 h 490996"/>
                <a:gd name="connsiteX9" fmla="*/ 357187 w 490561"/>
                <a:gd name="connsiteY9" fmla="*/ 328613 h 490996"/>
                <a:gd name="connsiteX10" fmla="*/ 342900 w 490561"/>
                <a:gd name="connsiteY10" fmla="*/ 361950 h 490996"/>
                <a:gd name="connsiteX11" fmla="*/ 309562 w 490561"/>
                <a:gd name="connsiteY11" fmla="*/ 419100 h 490996"/>
                <a:gd name="connsiteX12" fmla="*/ 257175 w 490561"/>
                <a:gd name="connsiteY12" fmla="*/ 471488 h 490996"/>
                <a:gd name="connsiteX13" fmla="*/ 28575 w 490561"/>
                <a:gd name="connsiteY13" fmla="*/ 490538 h 490996"/>
                <a:gd name="connsiteX14" fmla="*/ 0 w 490561"/>
                <a:gd name="connsiteY14" fmla="*/ 490538 h 490996"/>
                <a:gd name="connsiteX0" fmla="*/ 457200 w 461986"/>
                <a:gd name="connsiteY0" fmla="*/ 0 h 490538"/>
                <a:gd name="connsiteX1" fmla="*/ 442912 w 461986"/>
                <a:gd name="connsiteY1" fmla="*/ 85725 h 490538"/>
                <a:gd name="connsiteX2" fmla="*/ 461962 w 461986"/>
                <a:gd name="connsiteY2" fmla="*/ 114300 h 490538"/>
                <a:gd name="connsiteX3" fmla="*/ 438150 w 461986"/>
                <a:gd name="connsiteY3" fmla="*/ 147638 h 490538"/>
                <a:gd name="connsiteX4" fmla="*/ 400050 w 461986"/>
                <a:gd name="connsiteY4" fmla="*/ 176213 h 490538"/>
                <a:gd name="connsiteX5" fmla="*/ 395287 w 461986"/>
                <a:gd name="connsiteY5" fmla="*/ 223838 h 490538"/>
                <a:gd name="connsiteX6" fmla="*/ 390525 w 461986"/>
                <a:gd name="connsiteY6" fmla="*/ 247650 h 490538"/>
                <a:gd name="connsiteX7" fmla="*/ 361950 w 461986"/>
                <a:gd name="connsiteY7" fmla="*/ 252413 h 490538"/>
                <a:gd name="connsiteX8" fmla="*/ 338137 w 461986"/>
                <a:gd name="connsiteY8" fmla="*/ 290513 h 490538"/>
                <a:gd name="connsiteX9" fmla="*/ 328612 w 461986"/>
                <a:gd name="connsiteY9" fmla="*/ 328613 h 490538"/>
                <a:gd name="connsiteX10" fmla="*/ 314325 w 461986"/>
                <a:gd name="connsiteY10" fmla="*/ 361950 h 490538"/>
                <a:gd name="connsiteX11" fmla="*/ 280987 w 461986"/>
                <a:gd name="connsiteY11" fmla="*/ 419100 h 490538"/>
                <a:gd name="connsiteX12" fmla="*/ 228600 w 461986"/>
                <a:gd name="connsiteY12" fmla="*/ 471488 h 490538"/>
                <a:gd name="connsiteX13" fmla="*/ 0 w 461986"/>
                <a:gd name="connsiteY13" fmla="*/ 490538 h 490538"/>
                <a:gd name="connsiteX0" fmla="*/ 228600 w 233386"/>
                <a:gd name="connsiteY0" fmla="*/ 0 h 471488"/>
                <a:gd name="connsiteX1" fmla="*/ 214312 w 233386"/>
                <a:gd name="connsiteY1" fmla="*/ 85725 h 471488"/>
                <a:gd name="connsiteX2" fmla="*/ 233362 w 233386"/>
                <a:gd name="connsiteY2" fmla="*/ 114300 h 471488"/>
                <a:gd name="connsiteX3" fmla="*/ 209550 w 233386"/>
                <a:gd name="connsiteY3" fmla="*/ 147638 h 471488"/>
                <a:gd name="connsiteX4" fmla="*/ 171450 w 233386"/>
                <a:gd name="connsiteY4" fmla="*/ 176213 h 471488"/>
                <a:gd name="connsiteX5" fmla="*/ 166687 w 233386"/>
                <a:gd name="connsiteY5" fmla="*/ 223838 h 471488"/>
                <a:gd name="connsiteX6" fmla="*/ 161925 w 233386"/>
                <a:gd name="connsiteY6" fmla="*/ 247650 h 471488"/>
                <a:gd name="connsiteX7" fmla="*/ 133350 w 233386"/>
                <a:gd name="connsiteY7" fmla="*/ 252413 h 471488"/>
                <a:gd name="connsiteX8" fmla="*/ 109537 w 233386"/>
                <a:gd name="connsiteY8" fmla="*/ 290513 h 471488"/>
                <a:gd name="connsiteX9" fmla="*/ 100012 w 233386"/>
                <a:gd name="connsiteY9" fmla="*/ 328613 h 471488"/>
                <a:gd name="connsiteX10" fmla="*/ 85725 w 233386"/>
                <a:gd name="connsiteY10" fmla="*/ 361950 h 471488"/>
                <a:gd name="connsiteX11" fmla="*/ 52387 w 233386"/>
                <a:gd name="connsiteY11" fmla="*/ 419100 h 471488"/>
                <a:gd name="connsiteX12" fmla="*/ 0 w 233386"/>
                <a:gd name="connsiteY12" fmla="*/ 471488 h 471488"/>
                <a:gd name="connsiteX0" fmla="*/ 228600 w 233386"/>
                <a:gd name="connsiteY0" fmla="*/ 0 h 471488"/>
                <a:gd name="connsiteX1" fmla="*/ 214312 w 233386"/>
                <a:gd name="connsiteY1" fmla="*/ 85725 h 471488"/>
                <a:gd name="connsiteX2" fmla="*/ 233362 w 233386"/>
                <a:gd name="connsiteY2" fmla="*/ 114300 h 471488"/>
                <a:gd name="connsiteX3" fmla="*/ 209550 w 233386"/>
                <a:gd name="connsiteY3" fmla="*/ 147638 h 471488"/>
                <a:gd name="connsiteX4" fmla="*/ 171450 w 233386"/>
                <a:gd name="connsiteY4" fmla="*/ 176213 h 471488"/>
                <a:gd name="connsiteX5" fmla="*/ 166687 w 233386"/>
                <a:gd name="connsiteY5" fmla="*/ 223838 h 471488"/>
                <a:gd name="connsiteX6" fmla="*/ 161925 w 233386"/>
                <a:gd name="connsiteY6" fmla="*/ 247650 h 471488"/>
                <a:gd name="connsiteX7" fmla="*/ 133350 w 233386"/>
                <a:gd name="connsiteY7" fmla="*/ 252413 h 471488"/>
                <a:gd name="connsiteX8" fmla="*/ 109537 w 233386"/>
                <a:gd name="connsiteY8" fmla="*/ 290513 h 471488"/>
                <a:gd name="connsiteX9" fmla="*/ 100012 w 233386"/>
                <a:gd name="connsiteY9" fmla="*/ 328613 h 471488"/>
                <a:gd name="connsiteX10" fmla="*/ 85725 w 233386"/>
                <a:gd name="connsiteY10" fmla="*/ 361950 h 471488"/>
                <a:gd name="connsiteX11" fmla="*/ 10665 w 233386"/>
                <a:gd name="connsiteY11" fmla="*/ 394762 h 471488"/>
                <a:gd name="connsiteX12" fmla="*/ 0 w 233386"/>
                <a:gd name="connsiteY12" fmla="*/ 471488 h 471488"/>
                <a:gd name="connsiteX0" fmla="*/ 249461 w 254247"/>
                <a:gd name="connsiteY0" fmla="*/ 0 h 440196"/>
                <a:gd name="connsiteX1" fmla="*/ 235173 w 254247"/>
                <a:gd name="connsiteY1" fmla="*/ 85725 h 440196"/>
                <a:gd name="connsiteX2" fmla="*/ 254223 w 254247"/>
                <a:gd name="connsiteY2" fmla="*/ 114300 h 440196"/>
                <a:gd name="connsiteX3" fmla="*/ 230411 w 254247"/>
                <a:gd name="connsiteY3" fmla="*/ 147638 h 440196"/>
                <a:gd name="connsiteX4" fmla="*/ 192311 w 254247"/>
                <a:gd name="connsiteY4" fmla="*/ 176213 h 440196"/>
                <a:gd name="connsiteX5" fmla="*/ 187548 w 254247"/>
                <a:gd name="connsiteY5" fmla="*/ 223838 h 440196"/>
                <a:gd name="connsiteX6" fmla="*/ 182786 w 254247"/>
                <a:gd name="connsiteY6" fmla="*/ 247650 h 440196"/>
                <a:gd name="connsiteX7" fmla="*/ 154211 w 254247"/>
                <a:gd name="connsiteY7" fmla="*/ 252413 h 440196"/>
                <a:gd name="connsiteX8" fmla="*/ 130398 w 254247"/>
                <a:gd name="connsiteY8" fmla="*/ 290513 h 440196"/>
                <a:gd name="connsiteX9" fmla="*/ 120873 w 254247"/>
                <a:gd name="connsiteY9" fmla="*/ 328613 h 440196"/>
                <a:gd name="connsiteX10" fmla="*/ 106586 w 254247"/>
                <a:gd name="connsiteY10" fmla="*/ 361950 h 440196"/>
                <a:gd name="connsiteX11" fmla="*/ 31526 w 254247"/>
                <a:gd name="connsiteY11" fmla="*/ 394762 h 440196"/>
                <a:gd name="connsiteX12" fmla="*/ 0 w 254247"/>
                <a:gd name="connsiteY12" fmla="*/ 440196 h 440196"/>
                <a:gd name="connsiteX0" fmla="*/ 256295 w 261081"/>
                <a:gd name="connsiteY0" fmla="*/ 0 h 440196"/>
                <a:gd name="connsiteX1" fmla="*/ 242007 w 261081"/>
                <a:gd name="connsiteY1" fmla="*/ 85725 h 440196"/>
                <a:gd name="connsiteX2" fmla="*/ 261057 w 261081"/>
                <a:gd name="connsiteY2" fmla="*/ 114300 h 440196"/>
                <a:gd name="connsiteX3" fmla="*/ 237245 w 261081"/>
                <a:gd name="connsiteY3" fmla="*/ 147638 h 440196"/>
                <a:gd name="connsiteX4" fmla="*/ 199145 w 261081"/>
                <a:gd name="connsiteY4" fmla="*/ 176213 h 440196"/>
                <a:gd name="connsiteX5" fmla="*/ 194382 w 261081"/>
                <a:gd name="connsiteY5" fmla="*/ 223838 h 440196"/>
                <a:gd name="connsiteX6" fmla="*/ 189620 w 261081"/>
                <a:gd name="connsiteY6" fmla="*/ 247650 h 440196"/>
                <a:gd name="connsiteX7" fmla="*/ 161045 w 261081"/>
                <a:gd name="connsiteY7" fmla="*/ 252413 h 440196"/>
                <a:gd name="connsiteX8" fmla="*/ 137232 w 261081"/>
                <a:gd name="connsiteY8" fmla="*/ 290513 h 440196"/>
                <a:gd name="connsiteX9" fmla="*/ 127707 w 261081"/>
                <a:gd name="connsiteY9" fmla="*/ 328613 h 440196"/>
                <a:gd name="connsiteX10" fmla="*/ 113420 w 261081"/>
                <a:gd name="connsiteY10" fmla="*/ 361950 h 440196"/>
                <a:gd name="connsiteX11" fmla="*/ 38360 w 261081"/>
                <a:gd name="connsiteY11" fmla="*/ 394762 h 440196"/>
                <a:gd name="connsiteX12" fmla="*/ 6834 w 261081"/>
                <a:gd name="connsiteY12" fmla="*/ 440196 h 440196"/>
                <a:gd name="connsiteX0" fmla="*/ 267257 w 272043"/>
                <a:gd name="connsiteY0" fmla="*/ 0 h 440196"/>
                <a:gd name="connsiteX1" fmla="*/ 252969 w 272043"/>
                <a:gd name="connsiteY1" fmla="*/ 85725 h 440196"/>
                <a:gd name="connsiteX2" fmla="*/ 272019 w 272043"/>
                <a:gd name="connsiteY2" fmla="*/ 114300 h 440196"/>
                <a:gd name="connsiteX3" fmla="*/ 248207 w 272043"/>
                <a:gd name="connsiteY3" fmla="*/ 147638 h 440196"/>
                <a:gd name="connsiteX4" fmla="*/ 210107 w 272043"/>
                <a:gd name="connsiteY4" fmla="*/ 176213 h 440196"/>
                <a:gd name="connsiteX5" fmla="*/ 205344 w 272043"/>
                <a:gd name="connsiteY5" fmla="*/ 223838 h 440196"/>
                <a:gd name="connsiteX6" fmla="*/ 200582 w 272043"/>
                <a:gd name="connsiteY6" fmla="*/ 247650 h 440196"/>
                <a:gd name="connsiteX7" fmla="*/ 172007 w 272043"/>
                <a:gd name="connsiteY7" fmla="*/ 252413 h 440196"/>
                <a:gd name="connsiteX8" fmla="*/ 148194 w 272043"/>
                <a:gd name="connsiteY8" fmla="*/ 290513 h 440196"/>
                <a:gd name="connsiteX9" fmla="*/ 138669 w 272043"/>
                <a:gd name="connsiteY9" fmla="*/ 328613 h 440196"/>
                <a:gd name="connsiteX10" fmla="*/ 124382 w 272043"/>
                <a:gd name="connsiteY10" fmla="*/ 361950 h 440196"/>
                <a:gd name="connsiteX11" fmla="*/ 10184 w 272043"/>
                <a:gd name="connsiteY11" fmla="*/ 394762 h 440196"/>
                <a:gd name="connsiteX12" fmla="*/ 17796 w 272043"/>
                <a:gd name="connsiteY12" fmla="*/ 440196 h 440196"/>
                <a:gd name="connsiteX0" fmla="*/ 272985 w 277771"/>
                <a:gd name="connsiteY0" fmla="*/ 0 h 443754"/>
                <a:gd name="connsiteX1" fmla="*/ 258697 w 277771"/>
                <a:gd name="connsiteY1" fmla="*/ 85725 h 443754"/>
                <a:gd name="connsiteX2" fmla="*/ 277747 w 277771"/>
                <a:gd name="connsiteY2" fmla="*/ 114300 h 443754"/>
                <a:gd name="connsiteX3" fmla="*/ 253935 w 277771"/>
                <a:gd name="connsiteY3" fmla="*/ 147638 h 443754"/>
                <a:gd name="connsiteX4" fmla="*/ 215835 w 277771"/>
                <a:gd name="connsiteY4" fmla="*/ 176213 h 443754"/>
                <a:gd name="connsiteX5" fmla="*/ 211072 w 277771"/>
                <a:gd name="connsiteY5" fmla="*/ 223838 h 443754"/>
                <a:gd name="connsiteX6" fmla="*/ 206310 w 277771"/>
                <a:gd name="connsiteY6" fmla="*/ 247650 h 443754"/>
                <a:gd name="connsiteX7" fmla="*/ 177735 w 277771"/>
                <a:gd name="connsiteY7" fmla="*/ 252413 h 443754"/>
                <a:gd name="connsiteX8" fmla="*/ 153922 w 277771"/>
                <a:gd name="connsiteY8" fmla="*/ 290513 h 443754"/>
                <a:gd name="connsiteX9" fmla="*/ 144397 w 277771"/>
                <a:gd name="connsiteY9" fmla="*/ 328613 h 443754"/>
                <a:gd name="connsiteX10" fmla="*/ 130110 w 277771"/>
                <a:gd name="connsiteY10" fmla="*/ 361950 h 443754"/>
                <a:gd name="connsiteX11" fmla="*/ 15912 w 277771"/>
                <a:gd name="connsiteY11" fmla="*/ 394762 h 443754"/>
                <a:gd name="connsiteX12" fmla="*/ 12850 w 277771"/>
                <a:gd name="connsiteY12" fmla="*/ 443754 h 443754"/>
                <a:gd name="connsiteX0" fmla="*/ 267258 w 272044"/>
                <a:gd name="connsiteY0" fmla="*/ 0 h 443754"/>
                <a:gd name="connsiteX1" fmla="*/ 252970 w 272044"/>
                <a:gd name="connsiteY1" fmla="*/ 85725 h 443754"/>
                <a:gd name="connsiteX2" fmla="*/ 272020 w 272044"/>
                <a:gd name="connsiteY2" fmla="*/ 114300 h 443754"/>
                <a:gd name="connsiteX3" fmla="*/ 248208 w 272044"/>
                <a:gd name="connsiteY3" fmla="*/ 147638 h 443754"/>
                <a:gd name="connsiteX4" fmla="*/ 210108 w 272044"/>
                <a:gd name="connsiteY4" fmla="*/ 176213 h 443754"/>
                <a:gd name="connsiteX5" fmla="*/ 205345 w 272044"/>
                <a:gd name="connsiteY5" fmla="*/ 223838 h 443754"/>
                <a:gd name="connsiteX6" fmla="*/ 200583 w 272044"/>
                <a:gd name="connsiteY6" fmla="*/ 247650 h 443754"/>
                <a:gd name="connsiteX7" fmla="*/ 172008 w 272044"/>
                <a:gd name="connsiteY7" fmla="*/ 252413 h 443754"/>
                <a:gd name="connsiteX8" fmla="*/ 148195 w 272044"/>
                <a:gd name="connsiteY8" fmla="*/ 290513 h 443754"/>
                <a:gd name="connsiteX9" fmla="*/ 138670 w 272044"/>
                <a:gd name="connsiteY9" fmla="*/ 328613 h 443754"/>
                <a:gd name="connsiteX10" fmla="*/ 124383 w 272044"/>
                <a:gd name="connsiteY10" fmla="*/ 361950 h 443754"/>
                <a:gd name="connsiteX11" fmla="*/ 10185 w 272044"/>
                <a:gd name="connsiteY11" fmla="*/ 394762 h 443754"/>
                <a:gd name="connsiteX12" fmla="*/ 17797 w 272044"/>
                <a:gd name="connsiteY12" fmla="*/ 443754 h 443754"/>
                <a:gd name="connsiteX0" fmla="*/ 267258 w 272044"/>
                <a:gd name="connsiteY0" fmla="*/ 0 h 443754"/>
                <a:gd name="connsiteX1" fmla="*/ 252970 w 272044"/>
                <a:gd name="connsiteY1" fmla="*/ 85725 h 443754"/>
                <a:gd name="connsiteX2" fmla="*/ 272020 w 272044"/>
                <a:gd name="connsiteY2" fmla="*/ 114300 h 443754"/>
                <a:gd name="connsiteX3" fmla="*/ 248208 w 272044"/>
                <a:gd name="connsiteY3" fmla="*/ 147638 h 443754"/>
                <a:gd name="connsiteX4" fmla="*/ 210108 w 272044"/>
                <a:gd name="connsiteY4" fmla="*/ 176213 h 443754"/>
                <a:gd name="connsiteX5" fmla="*/ 205345 w 272044"/>
                <a:gd name="connsiteY5" fmla="*/ 223838 h 443754"/>
                <a:gd name="connsiteX6" fmla="*/ 200583 w 272044"/>
                <a:gd name="connsiteY6" fmla="*/ 247650 h 443754"/>
                <a:gd name="connsiteX7" fmla="*/ 172008 w 272044"/>
                <a:gd name="connsiteY7" fmla="*/ 252413 h 443754"/>
                <a:gd name="connsiteX8" fmla="*/ 148195 w 272044"/>
                <a:gd name="connsiteY8" fmla="*/ 290513 h 443754"/>
                <a:gd name="connsiteX9" fmla="*/ 138670 w 272044"/>
                <a:gd name="connsiteY9" fmla="*/ 328613 h 443754"/>
                <a:gd name="connsiteX10" fmla="*/ 124383 w 272044"/>
                <a:gd name="connsiteY10" fmla="*/ 361950 h 443754"/>
                <a:gd name="connsiteX11" fmla="*/ 10185 w 272044"/>
                <a:gd name="connsiteY11" fmla="*/ 394762 h 443754"/>
                <a:gd name="connsiteX12" fmla="*/ 17797 w 272044"/>
                <a:gd name="connsiteY12" fmla="*/ 443754 h 443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044" h="443754">
                  <a:moveTo>
                    <a:pt x="267258" y="0"/>
                  </a:moveTo>
                  <a:cubicBezTo>
                    <a:pt x="259717" y="33337"/>
                    <a:pt x="252176" y="66675"/>
                    <a:pt x="252970" y="85725"/>
                  </a:cubicBezTo>
                  <a:cubicBezTo>
                    <a:pt x="253764" y="104775"/>
                    <a:pt x="272814" y="103981"/>
                    <a:pt x="272020" y="114300"/>
                  </a:cubicBezTo>
                  <a:cubicBezTo>
                    <a:pt x="271226" y="124619"/>
                    <a:pt x="258527" y="137319"/>
                    <a:pt x="248208" y="147638"/>
                  </a:cubicBezTo>
                  <a:cubicBezTo>
                    <a:pt x="237889" y="157957"/>
                    <a:pt x="217252" y="163513"/>
                    <a:pt x="210108" y="176213"/>
                  </a:cubicBezTo>
                  <a:cubicBezTo>
                    <a:pt x="202964" y="188913"/>
                    <a:pt x="206932" y="211932"/>
                    <a:pt x="205345" y="223838"/>
                  </a:cubicBezTo>
                  <a:cubicBezTo>
                    <a:pt x="203758" y="235744"/>
                    <a:pt x="206139" y="242888"/>
                    <a:pt x="200583" y="247650"/>
                  </a:cubicBezTo>
                  <a:cubicBezTo>
                    <a:pt x="195027" y="252412"/>
                    <a:pt x="180739" y="245269"/>
                    <a:pt x="172008" y="252413"/>
                  </a:cubicBezTo>
                  <a:cubicBezTo>
                    <a:pt x="163277" y="259557"/>
                    <a:pt x="153751" y="277813"/>
                    <a:pt x="148195" y="290513"/>
                  </a:cubicBezTo>
                  <a:cubicBezTo>
                    <a:pt x="142639" y="303213"/>
                    <a:pt x="142639" y="316707"/>
                    <a:pt x="138670" y="328613"/>
                  </a:cubicBezTo>
                  <a:cubicBezTo>
                    <a:pt x="134701" y="340519"/>
                    <a:pt x="145797" y="350925"/>
                    <a:pt x="124383" y="361950"/>
                  </a:cubicBezTo>
                  <a:cubicBezTo>
                    <a:pt x="102969" y="372975"/>
                    <a:pt x="24473" y="376506"/>
                    <a:pt x="10185" y="394762"/>
                  </a:cubicBezTo>
                  <a:cubicBezTo>
                    <a:pt x="-4103" y="413018"/>
                    <a:pt x="-4908" y="414464"/>
                    <a:pt x="17797" y="443754"/>
                  </a:cubicBezTo>
                </a:path>
              </a:pathLst>
            </a:custGeom>
            <a:noFill/>
            <a:ln w="3810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13" name="CaixaDeTexto 1012"/>
            <p:cNvSpPr txBox="1"/>
            <p:nvPr/>
          </p:nvSpPr>
          <p:spPr bwMode="auto">
            <a:xfrm rot="17419738">
              <a:off x="7573181" y="3590611"/>
              <a:ext cx="459576" cy="10772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ctr">
                <a:buClr>
                  <a:srgbClr val="F2DC0E"/>
                </a:buClr>
              </a:pPr>
              <a:r>
                <a:rPr lang="pt-BR" sz="700" dirty="0">
                  <a:solidFill>
                    <a:srgbClr val="FF0000"/>
                  </a:solidFill>
                </a:rPr>
                <a:t>BR-116</a:t>
              </a:r>
            </a:p>
          </p:txBody>
        </p:sp>
        <p:grpSp>
          <p:nvGrpSpPr>
            <p:cNvPr id="1014" name="Grupo 1013"/>
            <p:cNvGrpSpPr/>
            <p:nvPr/>
          </p:nvGrpSpPr>
          <p:grpSpPr>
            <a:xfrm>
              <a:off x="5201591" y="1894910"/>
              <a:ext cx="3733393" cy="2252908"/>
              <a:chOff x="530117" y="1988840"/>
              <a:chExt cx="5077992" cy="3067608"/>
            </a:xfrm>
          </p:grpSpPr>
          <p:grpSp>
            <p:nvGrpSpPr>
              <p:cNvPr id="1030" name="Grupo 1029"/>
              <p:cNvGrpSpPr/>
              <p:nvPr/>
            </p:nvGrpSpPr>
            <p:grpSpPr>
              <a:xfrm>
                <a:off x="907852" y="1988840"/>
                <a:ext cx="4376365" cy="3010528"/>
                <a:chOff x="907852" y="1988840"/>
                <a:chExt cx="4376365" cy="3010528"/>
              </a:xfrm>
            </p:grpSpPr>
            <p:sp>
              <p:nvSpPr>
                <p:cNvPr id="1057" name="Oval 250"/>
                <p:cNvSpPr>
                  <a:spLocks noChangeArrowheads="1"/>
                </p:cNvSpPr>
                <p:nvPr/>
              </p:nvSpPr>
              <p:spPr bwMode="auto">
                <a:xfrm>
                  <a:off x="5106184" y="3859377"/>
                  <a:ext cx="54000" cy="54000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58" name="Oval 250"/>
                <p:cNvSpPr>
                  <a:spLocks noChangeArrowheads="1"/>
                </p:cNvSpPr>
                <p:nvPr/>
              </p:nvSpPr>
              <p:spPr bwMode="auto">
                <a:xfrm>
                  <a:off x="3831153" y="3559690"/>
                  <a:ext cx="54000" cy="54000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59" name="Oval 250"/>
                <p:cNvSpPr>
                  <a:spLocks noChangeArrowheads="1"/>
                </p:cNvSpPr>
                <p:nvPr/>
              </p:nvSpPr>
              <p:spPr bwMode="auto">
                <a:xfrm>
                  <a:off x="3921080" y="4723631"/>
                  <a:ext cx="54000" cy="54000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60" name="Oval 250"/>
                <p:cNvSpPr>
                  <a:spLocks noChangeArrowheads="1"/>
                </p:cNvSpPr>
                <p:nvPr/>
              </p:nvSpPr>
              <p:spPr bwMode="auto">
                <a:xfrm>
                  <a:off x="1428444" y="4629661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61" name="Oval 250"/>
                <p:cNvSpPr>
                  <a:spLocks noChangeArrowheads="1"/>
                </p:cNvSpPr>
                <p:nvPr/>
              </p:nvSpPr>
              <p:spPr bwMode="auto">
                <a:xfrm>
                  <a:off x="4664968" y="4408375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64" name="Oval 250"/>
                <p:cNvSpPr>
                  <a:spLocks noChangeArrowheads="1"/>
                </p:cNvSpPr>
                <p:nvPr/>
              </p:nvSpPr>
              <p:spPr bwMode="auto">
                <a:xfrm>
                  <a:off x="2277488" y="3929438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65" name="Oval 250"/>
                <p:cNvSpPr>
                  <a:spLocks noChangeArrowheads="1"/>
                </p:cNvSpPr>
                <p:nvPr/>
              </p:nvSpPr>
              <p:spPr bwMode="auto">
                <a:xfrm>
                  <a:off x="1684270" y="3745610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66" name="Oval 250"/>
                <p:cNvSpPr>
                  <a:spLocks noChangeArrowheads="1"/>
                </p:cNvSpPr>
                <p:nvPr/>
              </p:nvSpPr>
              <p:spPr bwMode="auto">
                <a:xfrm>
                  <a:off x="1765796" y="4372973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67" name="Oval 250"/>
                <p:cNvSpPr>
                  <a:spLocks noChangeArrowheads="1"/>
                </p:cNvSpPr>
                <p:nvPr/>
              </p:nvSpPr>
              <p:spPr bwMode="auto">
                <a:xfrm>
                  <a:off x="2907992" y="4818966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68" name="Oval 250"/>
                <p:cNvSpPr>
                  <a:spLocks noChangeArrowheads="1"/>
                </p:cNvSpPr>
                <p:nvPr/>
              </p:nvSpPr>
              <p:spPr bwMode="auto">
                <a:xfrm>
                  <a:off x="2162392" y="2995038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69" name="Oval 250"/>
                <p:cNvSpPr>
                  <a:spLocks noChangeArrowheads="1"/>
                </p:cNvSpPr>
                <p:nvPr/>
              </p:nvSpPr>
              <p:spPr bwMode="auto">
                <a:xfrm>
                  <a:off x="3328770" y="2794808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70" name="Oval 250"/>
                <p:cNvSpPr>
                  <a:spLocks noChangeArrowheads="1"/>
                </p:cNvSpPr>
                <p:nvPr/>
              </p:nvSpPr>
              <p:spPr bwMode="auto">
                <a:xfrm>
                  <a:off x="3905659" y="2228370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71" name="Oval 250"/>
                <p:cNvSpPr>
                  <a:spLocks noChangeArrowheads="1"/>
                </p:cNvSpPr>
                <p:nvPr/>
              </p:nvSpPr>
              <p:spPr bwMode="auto">
                <a:xfrm>
                  <a:off x="4298318" y="3413464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72" name="Oval 250"/>
                <p:cNvSpPr>
                  <a:spLocks noChangeArrowheads="1"/>
                </p:cNvSpPr>
                <p:nvPr/>
              </p:nvSpPr>
              <p:spPr bwMode="auto">
                <a:xfrm>
                  <a:off x="4761168" y="2789359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73" name="Oval 250"/>
                <p:cNvSpPr>
                  <a:spLocks noChangeArrowheads="1"/>
                </p:cNvSpPr>
                <p:nvPr/>
              </p:nvSpPr>
              <p:spPr bwMode="auto">
                <a:xfrm>
                  <a:off x="3905659" y="4321190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74" name="Oval 250"/>
                <p:cNvSpPr>
                  <a:spLocks noChangeArrowheads="1"/>
                </p:cNvSpPr>
                <p:nvPr/>
              </p:nvSpPr>
              <p:spPr bwMode="auto">
                <a:xfrm>
                  <a:off x="3144236" y="4165368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75" name="Oval 250"/>
                <p:cNvSpPr>
                  <a:spLocks noChangeArrowheads="1"/>
                </p:cNvSpPr>
                <p:nvPr/>
              </p:nvSpPr>
              <p:spPr bwMode="auto">
                <a:xfrm>
                  <a:off x="5230217" y="3490565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76" name="Oval 250"/>
                <p:cNvSpPr>
                  <a:spLocks noChangeArrowheads="1"/>
                </p:cNvSpPr>
                <p:nvPr/>
              </p:nvSpPr>
              <p:spPr bwMode="auto">
                <a:xfrm>
                  <a:off x="907852" y="4268008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77" name="Oval 250"/>
                <p:cNvSpPr>
                  <a:spLocks noChangeArrowheads="1"/>
                </p:cNvSpPr>
                <p:nvPr/>
              </p:nvSpPr>
              <p:spPr bwMode="auto">
                <a:xfrm>
                  <a:off x="2749881" y="1988840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78" name="Oval 250"/>
                <p:cNvSpPr>
                  <a:spLocks noChangeArrowheads="1"/>
                </p:cNvSpPr>
                <p:nvPr/>
              </p:nvSpPr>
              <p:spPr bwMode="auto">
                <a:xfrm>
                  <a:off x="2120195" y="4186311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79" name="Oval 250"/>
                <p:cNvSpPr>
                  <a:spLocks noChangeArrowheads="1"/>
                </p:cNvSpPr>
                <p:nvPr/>
              </p:nvSpPr>
              <p:spPr bwMode="auto">
                <a:xfrm>
                  <a:off x="2110669" y="4901458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80" name="Oval 250"/>
                <p:cNvSpPr>
                  <a:spLocks noChangeArrowheads="1"/>
                </p:cNvSpPr>
                <p:nvPr/>
              </p:nvSpPr>
              <p:spPr bwMode="auto">
                <a:xfrm>
                  <a:off x="5034120" y="3517920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81" name="Oval 250"/>
                <p:cNvSpPr>
                  <a:spLocks noChangeArrowheads="1"/>
                </p:cNvSpPr>
                <p:nvPr/>
              </p:nvSpPr>
              <p:spPr bwMode="auto">
                <a:xfrm>
                  <a:off x="4804213" y="4110643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85" name="Oval 250"/>
                <p:cNvSpPr>
                  <a:spLocks noChangeArrowheads="1"/>
                </p:cNvSpPr>
                <p:nvPr/>
              </p:nvSpPr>
              <p:spPr bwMode="auto">
                <a:xfrm>
                  <a:off x="1434145" y="4302711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87" name="Oval 250"/>
                <p:cNvSpPr>
                  <a:spLocks noChangeArrowheads="1"/>
                </p:cNvSpPr>
                <p:nvPr/>
              </p:nvSpPr>
              <p:spPr bwMode="auto">
                <a:xfrm>
                  <a:off x="3954414" y="2871583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88" name="Oval 250"/>
                <p:cNvSpPr>
                  <a:spLocks noChangeArrowheads="1"/>
                </p:cNvSpPr>
                <p:nvPr/>
              </p:nvSpPr>
              <p:spPr bwMode="auto">
                <a:xfrm>
                  <a:off x="3320938" y="4054190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91" name="Oval 250"/>
                <p:cNvSpPr>
                  <a:spLocks noChangeArrowheads="1"/>
                </p:cNvSpPr>
                <p:nvPr/>
              </p:nvSpPr>
              <p:spPr bwMode="auto">
                <a:xfrm>
                  <a:off x="2648752" y="4945368"/>
                  <a:ext cx="54000" cy="54000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92" name="Oval 250"/>
                <p:cNvSpPr>
                  <a:spLocks noChangeArrowheads="1"/>
                </p:cNvSpPr>
                <p:nvPr/>
              </p:nvSpPr>
              <p:spPr bwMode="auto">
                <a:xfrm>
                  <a:off x="2472875" y="4673591"/>
                  <a:ext cx="54000" cy="54000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  <p:sp>
              <p:nvSpPr>
                <p:cNvPr id="1062" name="Oval 250"/>
                <p:cNvSpPr>
                  <a:spLocks noChangeArrowheads="1"/>
                </p:cNvSpPr>
                <p:nvPr/>
              </p:nvSpPr>
              <p:spPr bwMode="auto">
                <a:xfrm>
                  <a:off x="3590172" y="4595278"/>
                  <a:ext cx="54000" cy="54000"/>
                </a:xfrm>
                <a:prstGeom prst="ellipse">
                  <a:avLst/>
                </a:prstGeom>
                <a:solidFill>
                  <a:srgbClr val="C00000"/>
                </a:solidFill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/>
                  <a:endParaRPr lang="pt-BR" sz="1400" dirty="0">
                    <a:solidFill>
                      <a:srgbClr val="FFFFFF"/>
                    </a:solidFill>
                    <a:latin typeface="Tahoma" pitchFamily="34" charset="0"/>
                  </a:endParaRPr>
                </a:p>
              </p:txBody>
            </p:sp>
          </p:grpSp>
          <p:grpSp>
            <p:nvGrpSpPr>
              <p:cNvPr id="1031" name="Grupo 1030"/>
              <p:cNvGrpSpPr/>
              <p:nvPr/>
            </p:nvGrpSpPr>
            <p:grpSpPr>
              <a:xfrm>
                <a:off x="530117" y="2751141"/>
                <a:ext cx="5077992" cy="2305307"/>
                <a:chOff x="530117" y="2751141"/>
                <a:chExt cx="5077992" cy="2305307"/>
              </a:xfrm>
            </p:grpSpPr>
            <p:sp>
              <p:nvSpPr>
                <p:cNvPr id="1034" name="CaixaDeTexto 1033"/>
                <p:cNvSpPr txBox="1"/>
                <p:nvPr/>
              </p:nvSpPr>
              <p:spPr bwMode="auto">
                <a:xfrm>
                  <a:off x="1217731" y="4694627"/>
                  <a:ext cx="509582" cy="12572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Ourinhos</a:t>
                  </a:r>
                </a:p>
              </p:txBody>
            </p:sp>
            <p:sp>
              <p:nvSpPr>
                <p:cNvPr id="1038" name="CaixaDeTexto 1037"/>
                <p:cNvSpPr txBox="1"/>
                <p:nvPr/>
              </p:nvSpPr>
              <p:spPr bwMode="auto">
                <a:xfrm>
                  <a:off x="2662341" y="2751141"/>
                  <a:ext cx="629051" cy="12572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r"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Três Marias</a:t>
                  </a:r>
                </a:p>
              </p:txBody>
            </p:sp>
            <p:sp>
              <p:nvSpPr>
                <p:cNvPr id="1039" name="CaixaDeTexto 1038"/>
                <p:cNvSpPr txBox="1"/>
                <p:nvPr/>
              </p:nvSpPr>
              <p:spPr bwMode="auto">
                <a:xfrm>
                  <a:off x="4570217" y="2756834"/>
                  <a:ext cx="954183" cy="12572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r"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Teófilo Otoni</a:t>
                  </a:r>
                </a:p>
              </p:txBody>
            </p:sp>
            <p:sp>
              <p:nvSpPr>
                <p:cNvPr id="1042" name="CaixaDeTexto 1041"/>
                <p:cNvSpPr txBox="1"/>
                <p:nvPr/>
              </p:nvSpPr>
              <p:spPr bwMode="auto">
                <a:xfrm>
                  <a:off x="530117" y="4004446"/>
                  <a:ext cx="712060" cy="18466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Presidente</a:t>
                  </a:r>
                </a:p>
                <a:p>
                  <a:pPr algn="ctr"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Prudente</a:t>
                  </a:r>
                </a:p>
              </p:txBody>
            </p:sp>
            <p:sp>
              <p:nvSpPr>
                <p:cNvPr id="1044" name="CaixaDeTexto 1043"/>
                <p:cNvSpPr txBox="1"/>
                <p:nvPr/>
              </p:nvSpPr>
              <p:spPr bwMode="auto">
                <a:xfrm>
                  <a:off x="1400149" y="4930725"/>
                  <a:ext cx="828741" cy="12572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Itapetininga</a:t>
                  </a:r>
                </a:p>
              </p:txBody>
            </p:sp>
            <p:sp>
              <p:nvSpPr>
                <p:cNvPr id="1049" name="CaixaDeTexto 1048"/>
                <p:cNvSpPr txBox="1"/>
                <p:nvPr/>
              </p:nvSpPr>
              <p:spPr bwMode="auto">
                <a:xfrm>
                  <a:off x="4892338" y="4003231"/>
                  <a:ext cx="715771" cy="12572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>
                    <a:buClr>
                      <a:srgbClr val="F2DC0E"/>
                    </a:buClr>
                  </a:pPr>
                  <a:r>
                    <a:rPr lang="pt-BR" sz="600" dirty="0">
                      <a:solidFill>
                        <a:srgbClr val="000000"/>
                      </a:solidFill>
                    </a:rPr>
                    <a:t>P. </a:t>
                  </a:r>
                  <a:r>
                    <a:rPr lang="pt-BR" sz="600" dirty="0"/>
                    <a:t>Kennedy</a:t>
                  </a:r>
                </a:p>
              </p:txBody>
            </p:sp>
            <p:sp>
              <p:nvSpPr>
                <p:cNvPr id="1053" name="CaixaDeTexto 1052"/>
                <p:cNvSpPr txBox="1"/>
                <p:nvPr/>
              </p:nvSpPr>
              <p:spPr bwMode="auto">
                <a:xfrm>
                  <a:off x="3631889" y="4803826"/>
                  <a:ext cx="627098" cy="21544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0" tIns="0" rIns="0" bIns="0" rtlCol="0">
                  <a:spAutoFit/>
                </a:bodyPr>
                <a:lstStyle/>
                <a:p>
                  <a:pPr algn="ctr">
                    <a:buClr>
                      <a:srgbClr val="F2DC0E"/>
                    </a:buClr>
                  </a:pPr>
                  <a:r>
                    <a:rPr lang="pt-BR" sz="700" b="1" dirty="0"/>
                    <a:t>Rio de</a:t>
                  </a:r>
                </a:p>
                <a:p>
                  <a:pPr algn="ctr">
                    <a:buClr>
                      <a:srgbClr val="F2DC0E"/>
                    </a:buClr>
                  </a:pPr>
                  <a:r>
                    <a:rPr lang="pt-BR" sz="700" b="1" dirty="0"/>
                    <a:t>Janeiro</a:t>
                  </a:r>
                </a:p>
              </p:txBody>
            </p:sp>
          </p:grpSp>
        </p:grpSp>
        <p:sp>
          <p:nvSpPr>
            <p:cNvPr id="1015" name="Forma livre 1014"/>
            <p:cNvSpPr/>
            <p:nvPr/>
          </p:nvSpPr>
          <p:spPr bwMode="auto">
            <a:xfrm>
              <a:off x="6289451" y="4099199"/>
              <a:ext cx="484199" cy="369047"/>
            </a:xfrm>
            <a:custGeom>
              <a:avLst/>
              <a:gdLst>
                <a:gd name="connsiteX0" fmla="*/ 0 w 647700"/>
                <a:gd name="connsiteY0" fmla="*/ 514350 h 514350"/>
                <a:gd name="connsiteX1" fmla="*/ 28575 w 647700"/>
                <a:gd name="connsiteY1" fmla="*/ 447675 h 514350"/>
                <a:gd name="connsiteX2" fmla="*/ 53975 w 647700"/>
                <a:gd name="connsiteY2" fmla="*/ 434975 h 514350"/>
                <a:gd name="connsiteX3" fmla="*/ 111125 w 647700"/>
                <a:gd name="connsiteY3" fmla="*/ 434975 h 514350"/>
                <a:gd name="connsiteX4" fmla="*/ 168275 w 647700"/>
                <a:gd name="connsiteY4" fmla="*/ 361950 h 514350"/>
                <a:gd name="connsiteX5" fmla="*/ 225425 w 647700"/>
                <a:gd name="connsiteY5" fmla="*/ 295275 h 514350"/>
                <a:gd name="connsiteX6" fmla="*/ 342900 w 647700"/>
                <a:gd name="connsiteY6" fmla="*/ 266700 h 514350"/>
                <a:gd name="connsiteX7" fmla="*/ 355600 w 647700"/>
                <a:gd name="connsiteY7" fmla="*/ 228600 h 514350"/>
                <a:gd name="connsiteX8" fmla="*/ 425450 w 647700"/>
                <a:gd name="connsiteY8" fmla="*/ 168275 h 514350"/>
                <a:gd name="connsiteX9" fmla="*/ 476250 w 647700"/>
                <a:gd name="connsiteY9" fmla="*/ 146050 h 514350"/>
                <a:gd name="connsiteX10" fmla="*/ 504825 w 647700"/>
                <a:gd name="connsiteY10" fmla="*/ 142875 h 514350"/>
                <a:gd name="connsiteX11" fmla="*/ 561975 w 647700"/>
                <a:gd name="connsiteY11" fmla="*/ 38100 h 514350"/>
                <a:gd name="connsiteX12" fmla="*/ 647700 w 647700"/>
                <a:gd name="connsiteY12" fmla="*/ 0 h 514350"/>
                <a:gd name="connsiteX0" fmla="*/ 0 w 658586"/>
                <a:gd name="connsiteY0" fmla="*/ 485065 h 485065"/>
                <a:gd name="connsiteX1" fmla="*/ 28575 w 658586"/>
                <a:gd name="connsiteY1" fmla="*/ 418390 h 485065"/>
                <a:gd name="connsiteX2" fmla="*/ 53975 w 658586"/>
                <a:gd name="connsiteY2" fmla="*/ 405690 h 485065"/>
                <a:gd name="connsiteX3" fmla="*/ 111125 w 658586"/>
                <a:gd name="connsiteY3" fmla="*/ 405690 h 485065"/>
                <a:gd name="connsiteX4" fmla="*/ 168275 w 658586"/>
                <a:gd name="connsiteY4" fmla="*/ 332665 h 485065"/>
                <a:gd name="connsiteX5" fmla="*/ 225425 w 658586"/>
                <a:gd name="connsiteY5" fmla="*/ 265990 h 485065"/>
                <a:gd name="connsiteX6" fmla="*/ 342900 w 658586"/>
                <a:gd name="connsiteY6" fmla="*/ 237415 h 485065"/>
                <a:gd name="connsiteX7" fmla="*/ 355600 w 658586"/>
                <a:gd name="connsiteY7" fmla="*/ 199315 h 485065"/>
                <a:gd name="connsiteX8" fmla="*/ 425450 w 658586"/>
                <a:gd name="connsiteY8" fmla="*/ 138990 h 485065"/>
                <a:gd name="connsiteX9" fmla="*/ 476250 w 658586"/>
                <a:gd name="connsiteY9" fmla="*/ 116765 h 485065"/>
                <a:gd name="connsiteX10" fmla="*/ 504825 w 658586"/>
                <a:gd name="connsiteY10" fmla="*/ 113590 h 485065"/>
                <a:gd name="connsiteX11" fmla="*/ 561975 w 658586"/>
                <a:gd name="connsiteY11" fmla="*/ 8815 h 485065"/>
                <a:gd name="connsiteX12" fmla="*/ 658586 w 658586"/>
                <a:gd name="connsiteY12" fmla="*/ 10629 h 485065"/>
                <a:gd name="connsiteX0" fmla="*/ 0 w 658586"/>
                <a:gd name="connsiteY0" fmla="*/ 502502 h 502502"/>
                <a:gd name="connsiteX1" fmla="*/ 28575 w 658586"/>
                <a:gd name="connsiteY1" fmla="*/ 435827 h 502502"/>
                <a:gd name="connsiteX2" fmla="*/ 53975 w 658586"/>
                <a:gd name="connsiteY2" fmla="*/ 423127 h 502502"/>
                <a:gd name="connsiteX3" fmla="*/ 111125 w 658586"/>
                <a:gd name="connsiteY3" fmla="*/ 423127 h 502502"/>
                <a:gd name="connsiteX4" fmla="*/ 168275 w 658586"/>
                <a:gd name="connsiteY4" fmla="*/ 350102 h 502502"/>
                <a:gd name="connsiteX5" fmla="*/ 225425 w 658586"/>
                <a:gd name="connsiteY5" fmla="*/ 283427 h 502502"/>
                <a:gd name="connsiteX6" fmla="*/ 342900 w 658586"/>
                <a:gd name="connsiteY6" fmla="*/ 254852 h 502502"/>
                <a:gd name="connsiteX7" fmla="*/ 355600 w 658586"/>
                <a:gd name="connsiteY7" fmla="*/ 216752 h 502502"/>
                <a:gd name="connsiteX8" fmla="*/ 425450 w 658586"/>
                <a:gd name="connsiteY8" fmla="*/ 156427 h 502502"/>
                <a:gd name="connsiteX9" fmla="*/ 476250 w 658586"/>
                <a:gd name="connsiteY9" fmla="*/ 134202 h 502502"/>
                <a:gd name="connsiteX10" fmla="*/ 504825 w 658586"/>
                <a:gd name="connsiteY10" fmla="*/ 131027 h 502502"/>
                <a:gd name="connsiteX11" fmla="*/ 561975 w 658586"/>
                <a:gd name="connsiteY11" fmla="*/ 26252 h 502502"/>
                <a:gd name="connsiteX12" fmla="*/ 658586 w 658586"/>
                <a:gd name="connsiteY12" fmla="*/ 28066 h 502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8586" h="502502">
                  <a:moveTo>
                    <a:pt x="0" y="502502"/>
                  </a:moveTo>
                  <a:cubicBezTo>
                    <a:pt x="9789" y="475779"/>
                    <a:pt x="19579" y="449056"/>
                    <a:pt x="28575" y="435827"/>
                  </a:cubicBezTo>
                  <a:cubicBezTo>
                    <a:pt x="37571" y="422598"/>
                    <a:pt x="40217" y="425244"/>
                    <a:pt x="53975" y="423127"/>
                  </a:cubicBezTo>
                  <a:cubicBezTo>
                    <a:pt x="67733" y="421010"/>
                    <a:pt x="92075" y="435298"/>
                    <a:pt x="111125" y="423127"/>
                  </a:cubicBezTo>
                  <a:cubicBezTo>
                    <a:pt x="130175" y="410956"/>
                    <a:pt x="149225" y="373385"/>
                    <a:pt x="168275" y="350102"/>
                  </a:cubicBezTo>
                  <a:cubicBezTo>
                    <a:pt x="187325" y="326819"/>
                    <a:pt x="196321" y="299302"/>
                    <a:pt x="225425" y="283427"/>
                  </a:cubicBezTo>
                  <a:cubicBezTo>
                    <a:pt x="254529" y="267552"/>
                    <a:pt x="321204" y="265964"/>
                    <a:pt x="342900" y="254852"/>
                  </a:cubicBezTo>
                  <a:cubicBezTo>
                    <a:pt x="364596" y="243740"/>
                    <a:pt x="341842" y="233156"/>
                    <a:pt x="355600" y="216752"/>
                  </a:cubicBezTo>
                  <a:cubicBezTo>
                    <a:pt x="369358" y="200348"/>
                    <a:pt x="405342" y="170185"/>
                    <a:pt x="425450" y="156427"/>
                  </a:cubicBezTo>
                  <a:cubicBezTo>
                    <a:pt x="445558" y="142669"/>
                    <a:pt x="463021" y="138435"/>
                    <a:pt x="476250" y="134202"/>
                  </a:cubicBezTo>
                  <a:cubicBezTo>
                    <a:pt x="489479" y="129969"/>
                    <a:pt x="490537" y="149019"/>
                    <a:pt x="504825" y="131027"/>
                  </a:cubicBezTo>
                  <a:cubicBezTo>
                    <a:pt x="519113" y="113035"/>
                    <a:pt x="538163" y="50064"/>
                    <a:pt x="561975" y="26252"/>
                  </a:cubicBezTo>
                  <a:cubicBezTo>
                    <a:pt x="585787" y="2440"/>
                    <a:pt x="627629" y="-19219"/>
                    <a:pt x="658586" y="28066"/>
                  </a:cubicBezTo>
                </a:path>
              </a:pathLst>
            </a:custGeom>
            <a:noFill/>
            <a:ln w="38100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16" name="CaixaDeTexto 1015"/>
            <p:cNvSpPr txBox="1"/>
            <p:nvPr/>
          </p:nvSpPr>
          <p:spPr bwMode="auto">
            <a:xfrm>
              <a:off x="6231111" y="1632476"/>
              <a:ext cx="358445" cy="923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r">
                <a:buClr>
                  <a:srgbClr val="F2DC0E"/>
                </a:buClr>
              </a:pPr>
              <a:r>
                <a:rPr lang="pt-BR" sz="600" dirty="0"/>
                <a:t>Brasília</a:t>
              </a:r>
            </a:p>
          </p:txBody>
        </p:sp>
        <p:sp>
          <p:nvSpPr>
            <p:cNvPr id="1017" name="CaixaDeTexto 1016"/>
            <p:cNvSpPr txBox="1"/>
            <p:nvPr/>
          </p:nvSpPr>
          <p:spPr bwMode="auto">
            <a:xfrm>
              <a:off x="8074820" y="2928214"/>
              <a:ext cx="397566" cy="678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eaLnBrk="1" hangingPunct="1">
                <a:buClr>
                  <a:schemeClr val="tx2"/>
                </a:buClr>
              </a:pPr>
              <a:r>
                <a:rPr lang="pt-BR" sz="600" b="1" dirty="0" err="1">
                  <a:solidFill>
                    <a:srgbClr val="000000"/>
                  </a:solidFill>
                </a:rPr>
                <a:t>Naque</a:t>
              </a:r>
              <a:endParaRPr lang="pt-BR" sz="600" b="1" dirty="0">
                <a:solidFill>
                  <a:srgbClr val="000000"/>
                </a:solidFill>
              </a:endParaRPr>
            </a:p>
          </p:txBody>
        </p:sp>
        <p:sp>
          <p:nvSpPr>
            <p:cNvPr id="1018" name="Oval 250"/>
            <p:cNvSpPr>
              <a:spLocks noChangeArrowheads="1"/>
            </p:cNvSpPr>
            <p:nvPr/>
          </p:nvSpPr>
          <p:spPr bwMode="auto">
            <a:xfrm>
              <a:off x="7923931" y="3461085"/>
              <a:ext cx="52935" cy="52878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 dirty="0">
                <a:latin typeface="Tahoma" pitchFamily="34" charset="0"/>
              </a:endParaRPr>
            </a:p>
          </p:txBody>
        </p:sp>
        <p:cxnSp>
          <p:nvCxnSpPr>
            <p:cNvPr id="1019" name="Conector reto 1018"/>
            <p:cNvCxnSpPr/>
            <p:nvPr/>
          </p:nvCxnSpPr>
          <p:spPr bwMode="auto">
            <a:xfrm flipH="1">
              <a:off x="6777320" y="4073543"/>
              <a:ext cx="67457" cy="9514"/>
            </a:xfrm>
            <a:prstGeom prst="line">
              <a:avLst/>
            </a:prstGeom>
            <a:noFill/>
            <a:ln w="38100">
              <a:solidFill>
                <a:schemeClr val="tx1">
                  <a:lumMod val="6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020" name="Forma livre 1019"/>
            <p:cNvSpPr/>
            <p:nvPr/>
          </p:nvSpPr>
          <p:spPr bwMode="auto">
            <a:xfrm>
              <a:off x="6839178" y="3817618"/>
              <a:ext cx="623256" cy="251364"/>
            </a:xfrm>
            <a:custGeom>
              <a:avLst/>
              <a:gdLst>
                <a:gd name="connsiteX0" fmla="*/ 925995 w 925995"/>
                <a:gd name="connsiteY0" fmla="*/ 4124 h 527999"/>
                <a:gd name="connsiteX1" fmla="*/ 787882 w 925995"/>
                <a:gd name="connsiteY1" fmla="*/ 4124 h 527999"/>
                <a:gd name="connsiteX2" fmla="*/ 664057 w 925995"/>
                <a:gd name="connsiteY2" fmla="*/ 46987 h 527999"/>
                <a:gd name="connsiteX3" fmla="*/ 549757 w 925995"/>
                <a:gd name="connsiteY3" fmla="*/ 127949 h 527999"/>
                <a:gd name="connsiteX4" fmla="*/ 392595 w 925995"/>
                <a:gd name="connsiteY4" fmla="*/ 185099 h 527999"/>
                <a:gd name="connsiteX5" fmla="*/ 225907 w 925995"/>
                <a:gd name="connsiteY5" fmla="*/ 251774 h 527999"/>
                <a:gd name="connsiteX6" fmla="*/ 154470 w 925995"/>
                <a:gd name="connsiteY6" fmla="*/ 304162 h 527999"/>
                <a:gd name="connsiteX7" fmla="*/ 130657 w 925995"/>
                <a:gd name="connsiteY7" fmla="*/ 313687 h 527999"/>
                <a:gd name="connsiteX8" fmla="*/ 78270 w 925995"/>
                <a:gd name="connsiteY8" fmla="*/ 342262 h 527999"/>
                <a:gd name="connsiteX9" fmla="*/ 35407 w 925995"/>
                <a:gd name="connsiteY9" fmla="*/ 351787 h 527999"/>
                <a:gd name="connsiteX10" fmla="*/ 2070 w 925995"/>
                <a:gd name="connsiteY10" fmla="*/ 361312 h 527999"/>
                <a:gd name="connsiteX11" fmla="*/ 97320 w 925995"/>
                <a:gd name="connsiteY11" fmla="*/ 527999 h 527999"/>
                <a:gd name="connsiteX0" fmla="*/ 890821 w 890821"/>
                <a:gd name="connsiteY0" fmla="*/ 4124 h 527999"/>
                <a:gd name="connsiteX1" fmla="*/ 752708 w 890821"/>
                <a:gd name="connsiteY1" fmla="*/ 4124 h 527999"/>
                <a:gd name="connsiteX2" fmla="*/ 628883 w 890821"/>
                <a:gd name="connsiteY2" fmla="*/ 46987 h 527999"/>
                <a:gd name="connsiteX3" fmla="*/ 514583 w 890821"/>
                <a:gd name="connsiteY3" fmla="*/ 127949 h 527999"/>
                <a:gd name="connsiteX4" fmla="*/ 357421 w 890821"/>
                <a:gd name="connsiteY4" fmla="*/ 185099 h 527999"/>
                <a:gd name="connsiteX5" fmla="*/ 190733 w 890821"/>
                <a:gd name="connsiteY5" fmla="*/ 251774 h 527999"/>
                <a:gd name="connsiteX6" fmla="*/ 119296 w 890821"/>
                <a:gd name="connsiteY6" fmla="*/ 304162 h 527999"/>
                <a:gd name="connsiteX7" fmla="*/ 95483 w 890821"/>
                <a:gd name="connsiteY7" fmla="*/ 313687 h 527999"/>
                <a:gd name="connsiteX8" fmla="*/ 43096 w 890821"/>
                <a:gd name="connsiteY8" fmla="*/ 342262 h 527999"/>
                <a:gd name="connsiteX9" fmla="*/ 233 w 890821"/>
                <a:gd name="connsiteY9" fmla="*/ 351787 h 527999"/>
                <a:gd name="connsiteX10" fmla="*/ 62146 w 890821"/>
                <a:gd name="connsiteY10" fmla="*/ 527999 h 527999"/>
                <a:gd name="connsiteX0" fmla="*/ 890821 w 890821"/>
                <a:gd name="connsiteY0" fmla="*/ 4124 h 527999"/>
                <a:gd name="connsiteX1" fmla="*/ 752708 w 890821"/>
                <a:gd name="connsiteY1" fmla="*/ 4124 h 527999"/>
                <a:gd name="connsiteX2" fmla="*/ 628883 w 890821"/>
                <a:gd name="connsiteY2" fmla="*/ 46987 h 527999"/>
                <a:gd name="connsiteX3" fmla="*/ 514583 w 890821"/>
                <a:gd name="connsiteY3" fmla="*/ 127949 h 527999"/>
                <a:gd name="connsiteX4" fmla="*/ 357421 w 890821"/>
                <a:gd name="connsiteY4" fmla="*/ 185099 h 527999"/>
                <a:gd name="connsiteX5" fmla="*/ 190733 w 890821"/>
                <a:gd name="connsiteY5" fmla="*/ 251774 h 527999"/>
                <a:gd name="connsiteX6" fmla="*/ 119296 w 890821"/>
                <a:gd name="connsiteY6" fmla="*/ 304162 h 527999"/>
                <a:gd name="connsiteX7" fmla="*/ 95483 w 890821"/>
                <a:gd name="connsiteY7" fmla="*/ 313687 h 527999"/>
                <a:gd name="connsiteX8" fmla="*/ 43096 w 890821"/>
                <a:gd name="connsiteY8" fmla="*/ 342262 h 527999"/>
                <a:gd name="connsiteX9" fmla="*/ 233 w 890821"/>
                <a:gd name="connsiteY9" fmla="*/ 370837 h 527999"/>
                <a:gd name="connsiteX10" fmla="*/ 62146 w 890821"/>
                <a:gd name="connsiteY10" fmla="*/ 527999 h 527999"/>
                <a:gd name="connsiteX0" fmla="*/ 890821 w 890821"/>
                <a:gd name="connsiteY0" fmla="*/ 4124 h 370837"/>
                <a:gd name="connsiteX1" fmla="*/ 752708 w 890821"/>
                <a:gd name="connsiteY1" fmla="*/ 4124 h 370837"/>
                <a:gd name="connsiteX2" fmla="*/ 628883 w 890821"/>
                <a:gd name="connsiteY2" fmla="*/ 46987 h 370837"/>
                <a:gd name="connsiteX3" fmla="*/ 514583 w 890821"/>
                <a:gd name="connsiteY3" fmla="*/ 127949 h 370837"/>
                <a:gd name="connsiteX4" fmla="*/ 357421 w 890821"/>
                <a:gd name="connsiteY4" fmla="*/ 185099 h 370837"/>
                <a:gd name="connsiteX5" fmla="*/ 190733 w 890821"/>
                <a:gd name="connsiteY5" fmla="*/ 251774 h 370837"/>
                <a:gd name="connsiteX6" fmla="*/ 119296 w 890821"/>
                <a:gd name="connsiteY6" fmla="*/ 304162 h 370837"/>
                <a:gd name="connsiteX7" fmla="*/ 95483 w 890821"/>
                <a:gd name="connsiteY7" fmla="*/ 313687 h 370837"/>
                <a:gd name="connsiteX8" fmla="*/ 43096 w 890821"/>
                <a:gd name="connsiteY8" fmla="*/ 342262 h 370837"/>
                <a:gd name="connsiteX9" fmla="*/ 233 w 890821"/>
                <a:gd name="connsiteY9" fmla="*/ 370837 h 370837"/>
                <a:gd name="connsiteX0" fmla="*/ 847725 w 847725"/>
                <a:gd name="connsiteY0" fmla="*/ 4124 h 342262"/>
                <a:gd name="connsiteX1" fmla="*/ 709612 w 847725"/>
                <a:gd name="connsiteY1" fmla="*/ 4124 h 342262"/>
                <a:gd name="connsiteX2" fmla="*/ 585787 w 847725"/>
                <a:gd name="connsiteY2" fmla="*/ 46987 h 342262"/>
                <a:gd name="connsiteX3" fmla="*/ 471487 w 847725"/>
                <a:gd name="connsiteY3" fmla="*/ 127949 h 342262"/>
                <a:gd name="connsiteX4" fmla="*/ 314325 w 847725"/>
                <a:gd name="connsiteY4" fmla="*/ 185099 h 342262"/>
                <a:gd name="connsiteX5" fmla="*/ 147637 w 847725"/>
                <a:gd name="connsiteY5" fmla="*/ 251774 h 342262"/>
                <a:gd name="connsiteX6" fmla="*/ 76200 w 847725"/>
                <a:gd name="connsiteY6" fmla="*/ 304162 h 342262"/>
                <a:gd name="connsiteX7" fmla="*/ 52387 w 847725"/>
                <a:gd name="connsiteY7" fmla="*/ 313687 h 342262"/>
                <a:gd name="connsiteX8" fmla="*/ 0 w 847725"/>
                <a:gd name="connsiteY8" fmla="*/ 342262 h 34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7725" h="342262">
                  <a:moveTo>
                    <a:pt x="847725" y="4124"/>
                  </a:moveTo>
                  <a:cubicBezTo>
                    <a:pt x="800496" y="552"/>
                    <a:pt x="753268" y="-3020"/>
                    <a:pt x="709612" y="4124"/>
                  </a:cubicBezTo>
                  <a:cubicBezTo>
                    <a:pt x="665956" y="11268"/>
                    <a:pt x="625474" y="26350"/>
                    <a:pt x="585787" y="46987"/>
                  </a:cubicBezTo>
                  <a:cubicBezTo>
                    <a:pt x="546099" y="67625"/>
                    <a:pt x="516731" y="104930"/>
                    <a:pt x="471487" y="127949"/>
                  </a:cubicBezTo>
                  <a:cubicBezTo>
                    <a:pt x="426243" y="150968"/>
                    <a:pt x="368300" y="164462"/>
                    <a:pt x="314325" y="185099"/>
                  </a:cubicBezTo>
                  <a:cubicBezTo>
                    <a:pt x="260350" y="205737"/>
                    <a:pt x="187324" y="231930"/>
                    <a:pt x="147637" y="251774"/>
                  </a:cubicBezTo>
                  <a:cubicBezTo>
                    <a:pt x="107950" y="271618"/>
                    <a:pt x="92075" y="293843"/>
                    <a:pt x="76200" y="304162"/>
                  </a:cubicBezTo>
                  <a:cubicBezTo>
                    <a:pt x="60325" y="314481"/>
                    <a:pt x="65087" y="307337"/>
                    <a:pt x="52387" y="313687"/>
                  </a:cubicBezTo>
                  <a:cubicBezTo>
                    <a:pt x="39687" y="320037"/>
                    <a:pt x="15875" y="332737"/>
                    <a:pt x="0" y="342262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21" name="CaixaDeTexto 1020"/>
            <p:cNvSpPr txBox="1"/>
            <p:nvPr/>
          </p:nvSpPr>
          <p:spPr bwMode="auto">
            <a:xfrm rot="20138627">
              <a:off x="7167505" y="3870370"/>
              <a:ext cx="295715" cy="791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ctr">
                <a:buClr>
                  <a:srgbClr val="F2DC0E"/>
                </a:buClr>
              </a:pPr>
              <a:r>
                <a:rPr lang="pt-BR" sz="700" dirty="0">
                  <a:solidFill>
                    <a:srgbClr val="FF0000"/>
                  </a:solidFill>
                </a:rPr>
                <a:t>MRS</a:t>
              </a:r>
            </a:p>
          </p:txBody>
        </p:sp>
        <p:sp>
          <p:nvSpPr>
            <p:cNvPr id="1022" name="AutoShape 125"/>
            <p:cNvSpPr>
              <a:spLocks noChangeArrowheads="1"/>
            </p:cNvSpPr>
            <p:nvPr/>
          </p:nvSpPr>
          <p:spPr bwMode="auto">
            <a:xfrm rot="10800000">
              <a:off x="6809988" y="4053819"/>
              <a:ext cx="66814" cy="4547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1023" name="Forma livre 1022"/>
            <p:cNvSpPr/>
            <p:nvPr/>
          </p:nvSpPr>
          <p:spPr bwMode="auto">
            <a:xfrm>
              <a:off x="7674764" y="3289002"/>
              <a:ext cx="925636" cy="653782"/>
            </a:xfrm>
            <a:custGeom>
              <a:avLst/>
              <a:gdLst>
                <a:gd name="connsiteX0" fmla="*/ 0 w 1073943"/>
                <a:gd name="connsiteY0" fmla="*/ 930101 h 930101"/>
                <a:gd name="connsiteX1" fmla="*/ 42862 w 1073943"/>
                <a:gd name="connsiteY1" fmla="*/ 851520 h 930101"/>
                <a:gd name="connsiteX2" fmla="*/ 140493 w 1073943"/>
                <a:gd name="connsiteY2" fmla="*/ 875332 h 930101"/>
                <a:gd name="connsiteX3" fmla="*/ 257175 w 1073943"/>
                <a:gd name="connsiteY3" fmla="*/ 846757 h 930101"/>
                <a:gd name="connsiteX4" fmla="*/ 311943 w 1073943"/>
                <a:gd name="connsiteY4" fmla="*/ 803895 h 930101"/>
                <a:gd name="connsiteX5" fmla="*/ 340518 w 1073943"/>
                <a:gd name="connsiteY5" fmla="*/ 789607 h 930101"/>
                <a:gd name="connsiteX6" fmla="*/ 414337 w 1073943"/>
                <a:gd name="connsiteY6" fmla="*/ 772939 h 930101"/>
                <a:gd name="connsiteX7" fmla="*/ 500062 w 1073943"/>
                <a:gd name="connsiteY7" fmla="*/ 765795 h 930101"/>
                <a:gd name="connsiteX8" fmla="*/ 533400 w 1073943"/>
                <a:gd name="connsiteY8" fmla="*/ 711026 h 930101"/>
                <a:gd name="connsiteX9" fmla="*/ 588168 w 1073943"/>
                <a:gd name="connsiteY9" fmla="*/ 622920 h 930101"/>
                <a:gd name="connsiteX10" fmla="*/ 635793 w 1073943"/>
                <a:gd name="connsiteY10" fmla="*/ 611014 h 930101"/>
                <a:gd name="connsiteX11" fmla="*/ 654843 w 1073943"/>
                <a:gd name="connsiteY11" fmla="*/ 568151 h 930101"/>
                <a:gd name="connsiteX12" fmla="*/ 695325 w 1073943"/>
                <a:gd name="connsiteY12" fmla="*/ 515764 h 930101"/>
                <a:gd name="connsiteX13" fmla="*/ 702468 w 1073943"/>
                <a:gd name="connsiteY13" fmla="*/ 425276 h 930101"/>
                <a:gd name="connsiteX14" fmla="*/ 666750 w 1073943"/>
                <a:gd name="connsiteY14" fmla="*/ 380032 h 930101"/>
                <a:gd name="connsiteX15" fmla="*/ 654843 w 1073943"/>
                <a:gd name="connsiteY15" fmla="*/ 310976 h 930101"/>
                <a:gd name="connsiteX16" fmla="*/ 711993 w 1073943"/>
                <a:gd name="connsiteY16" fmla="*/ 272876 h 930101"/>
                <a:gd name="connsiteX17" fmla="*/ 716756 w 1073943"/>
                <a:gd name="connsiteY17" fmla="*/ 210964 h 930101"/>
                <a:gd name="connsiteX18" fmla="*/ 785812 w 1073943"/>
                <a:gd name="connsiteY18" fmla="*/ 180007 h 930101"/>
                <a:gd name="connsiteX19" fmla="*/ 821531 w 1073943"/>
                <a:gd name="connsiteY19" fmla="*/ 158576 h 930101"/>
                <a:gd name="connsiteX20" fmla="*/ 862012 w 1073943"/>
                <a:gd name="connsiteY20" fmla="*/ 115714 h 930101"/>
                <a:gd name="connsiteX21" fmla="*/ 919162 w 1073943"/>
                <a:gd name="connsiteY21" fmla="*/ 68089 h 930101"/>
                <a:gd name="connsiteX22" fmla="*/ 954881 w 1073943"/>
                <a:gd name="connsiteY22" fmla="*/ 22845 h 930101"/>
                <a:gd name="connsiteX23" fmla="*/ 1012031 w 1073943"/>
                <a:gd name="connsiteY23" fmla="*/ 1414 h 930101"/>
                <a:gd name="connsiteX24" fmla="*/ 1073943 w 1073943"/>
                <a:gd name="connsiteY24" fmla="*/ 3795 h 930101"/>
                <a:gd name="connsiteX0" fmla="*/ 0 w 1157286"/>
                <a:gd name="connsiteY0" fmla="*/ 943412 h 943412"/>
                <a:gd name="connsiteX1" fmla="*/ 42862 w 1157286"/>
                <a:gd name="connsiteY1" fmla="*/ 864831 h 943412"/>
                <a:gd name="connsiteX2" fmla="*/ 140493 w 1157286"/>
                <a:gd name="connsiteY2" fmla="*/ 888643 h 943412"/>
                <a:gd name="connsiteX3" fmla="*/ 257175 w 1157286"/>
                <a:gd name="connsiteY3" fmla="*/ 860068 h 943412"/>
                <a:gd name="connsiteX4" fmla="*/ 311943 w 1157286"/>
                <a:gd name="connsiteY4" fmla="*/ 817206 h 943412"/>
                <a:gd name="connsiteX5" fmla="*/ 340518 w 1157286"/>
                <a:gd name="connsiteY5" fmla="*/ 802918 h 943412"/>
                <a:gd name="connsiteX6" fmla="*/ 414337 w 1157286"/>
                <a:gd name="connsiteY6" fmla="*/ 786250 h 943412"/>
                <a:gd name="connsiteX7" fmla="*/ 500062 w 1157286"/>
                <a:gd name="connsiteY7" fmla="*/ 779106 h 943412"/>
                <a:gd name="connsiteX8" fmla="*/ 533400 w 1157286"/>
                <a:gd name="connsiteY8" fmla="*/ 724337 h 943412"/>
                <a:gd name="connsiteX9" fmla="*/ 588168 w 1157286"/>
                <a:gd name="connsiteY9" fmla="*/ 636231 h 943412"/>
                <a:gd name="connsiteX10" fmla="*/ 635793 w 1157286"/>
                <a:gd name="connsiteY10" fmla="*/ 624325 h 943412"/>
                <a:gd name="connsiteX11" fmla="*/ 654843 w 1157286"/>
                <a:gd name="connsiteY11" fmla="*/ 581462 h 943412"/>
                <a:gd name="connsiteX12" fmla="*/ 695325 w 1157286"/>
                <a:gd name="connsiteY12" fmla="*/ 529075 h 943412"/>
                <a:gd name="connsiteX13" fmla="*/ 702468 w 1157286"/>
                <a:gd name="connsiteY13" fmla="*/ 438587 h 943412"/>
                <a:gd name="connsiteX14" fmla="*/ 666750 w 1157286"/>
                <a:gd name="connsiteY14" fmla="*/ 393343 h 943412"/>
                <a:gd name="connsiteX15" fmla="*/ 654843 w 1157286"/>
                <a:gd name="connsiteY15" fmla="*/ 324287 h 943412"/>
                <a:gd name="connsiteX16" fmla="*/ 711993 w 1157286"/>
                <a:gd name="connsiteY16" fmla="*/ 286187 h 943412"/>
                <a:gd name="connsiteX17" fmla="*/ 716756 w 1157286"/>
                <a:gd name="connsiteY17" fmla="*/ 224275 h 943412"/>
                <a:gd name="connsiteX18" fmla="*/ 785812 w 1157286"/>
                <a:gd name="connsiteY18" fmla="*/ 193318 h 943412"/>
                <a:gd name="connsiteX19" fmla="*/ 821531 w 1157286"/>
                <a:gd name="connsiteY19" fmla="*/ 171887 h 943412"/>
                <a:gd name="connsiteX20" fmla="*/ 862012 w 1157286"/>
                <a:gd name="connsiteY20" fmla="*/ 129025 h 943412"/>
                <a:gd name="connsiteX21" fmla="*/ 919162 w 1157286"/>
                <a:gd name="connsiteY21" fmla="*/ 81400 h 943412"/>
                <a:gd name="connsiteX22" fmla="*/ 954881 w 1157286"/>
                <a:gd name="connsiteY22" fmla="*/ 36156 h 943412"/>
                <a:gd name="connsiteX23" fmla="*/ 1012031 w 1157286"/>
                <a:gd name="connsiteY23" fmla="*/ 14725 h 943412"/>
                <a:gd name="connsiteX24" fmla="*/ 1157286 w 1157286"/>
                <a:gd name="connsiteY24" fmla="*/ 437 h 943412"/>
                <a:gd name="connsiteX0" fmla="*/ 0 w 1157286"/>
                <a:gd name="connsiteY0" fmla="*/ 942975 h 942975"/>
                <a:gd name="connsiteX1" fmla="*/ 42862 w 1157286"/>
                <a:gd name="connsiteY1" fmla="*/ 864394 h 942975"/>
                <a:gd name="connsiteX2" fmla="*/ 140493 w 1157286"/>
                <a:gd name="connsiteY2" fmla="*/ 888206 h 942975"/>
                <a:gd name="connsiteX3" fmla="*/ 257175 w 1157286"/>
                <a:gd name="connsiteY3" fmla="*/ 859631 h 942975"/>
                <a:gd name="connsiteX4" fmla="*/ 311943 w 1157286"/>
                <a:gd name="connsiteY4" fmla="*/ 816769 h 942975"/>
                <a:gd name="connsiteX5" fmla="*/ 340518 w 1157286"/>
                <a:gd name="connsiteY5" fmla="*/ 802481 h 942975"/>
                <a:gd name="connsiteX6" fmla="*/ 414337 w 1157286"/>
                <a:gd name="connsiteY6" fmla="*/ 785813 h 942975"/>
                <a:gd name="connsiteX7" fmla="*/ 500062 w 1157286"/>
                <a:gd name="connsiteY7" fmla="*/ 778669 h 942975"/>
                <a:gd name="connsiteX8" fmla="*/ 533400 w 1157286"/>
                <a:gd name="connsiteY8" fmla="*/ 723900 h 942975"/>
                <a:gd name="connsiteX9" fmla="*/ 588168 w 1157286"/>
                <a:gd name="connsiteY9" fmla="*/ 635794 h 942975"/>
                <a:gd name="connsiteX10" fmla="*/ 635793 w 1157286"/>
                <a:gd name="connsiteY10" fmla="*/ 623888 h 942975"/>
                <a:gd name="connsiteX11" fmla="*/ 654843 w 1157286"/>
                <a:gd name="connsiteY11" fmla="*/ 581025 h 942975"/>
                <a:gd name="connsiteX12" fmla="*/ 695325 w 1157286"/>
                <a:gd name="connsiteY12" fmla="*/ 528638 h 942975"/>
                <a:gd name="connsiteX13" fmla="*/ 702468 w 1157286"/>
                <a:gd name="connsiteY13" fmla="*/ 438150 h 942975"/>
                <a:gd name="connsiteX14" fmla="*/ 666750 w 1157286"/>
                <a:gd name="connsiteY14" fmla="*/ 392906 h 942975"/>
                <a:gd name="connsiteX15" fmla="*/ 654843 w 1157286"/>
                <a:gd name="connsiteY15" fmla="*/ 323850 h 942975"/>
                <a:gd name="connsiteX16" fmla="*/ 711993 w 1157286"/>
                <a:gd name="connsiteY16" fmla="*/ 285750 h 942975"/>
                <a:gd name="connsiteX17" fmla="*/ 716756 w 1157286"/>
                <a:gd name="connsiteY17" fmla="*/ 223838 h 942975"/>
                <a:gd name="connsiteX18" fmla="*/ 785812 w 1157286"/>
                <a:gd name="connsiteY18" fmla="*/ 192881 h 942975"/>
                <a:gd name="connsiteX19" fmla="*/ 821531 w 1157286"/>
                <a:gd name="connsiteY19" fmla="*/ 171450 h 942975"/>
                <a:gd name="connsiteX20" fmla="*/ 862012 w 1157286"/>
                <a:gd name="connsiteY20" fmla="*/ 128588 h 942975"/>
                <a:gd name="connsiteX21" fmla="*/ 919162 w 1157286"/>
                <a:gd name="connsiteY21" fmla="*/ 80963 h 942975"/>
                <a:gd name="connsiteX22" fmla="*/ 954881 w 1157286"/>
                <a:gd name="connsiteY22" fmla="*/ 35719 h 942975"/>
                <a:gd name="connsiteX23" fmla="*/ 1012031 w 1157286"/>
                <a:gd name="connsiteY23" fmla="*/ 14288 h 942975"/>
                <a:gd name="connsiteX24" fmla="*/ 1076324 w 1157286"/>
                <a:gd name="connsiteY24" fmla="*/ 14288 h 942975"/>
                <a:gd name="connsiteX25" fmla="*/ 1157286 w 1157286"/>
                <a:gd name="connsiteY25" fmla="*/ 0 h 942975"/>
                <a:gd name="connsiteX0" fmla="*/ 0 w 1114424"/>
                <a:gd name="connsiteY0" fmla="*/ 864394 h 888219"/>
                <a:gd name="connsiteX1" fmla="*/ 97631 w 1114424"/>
                <a:gd name="connsiteY1" fmla="*/ 888206 h 888219"/>
                <a:gd name="connsiteX2" fmla="*/ 214313 w 1114424"/>
                <a:gd name="connsiteY2" fmla="*/ 859631 h 888219"/>
                <a:gd name="connsiteX3" fmla="*/ 269081 w 1114424"/>
                <a:gd name="connsiteY3" fmla="*/ 816769 h 888219"/>
                <a:gd name="connsiteX4" fmla="*/ 297656 w 1114424"/>
                <a:gd name="connsiteY4" fmla="*/ 802481 h 888219"/>
                <a:gd name="connsiteX5" fmla="*/ 371475 w 1114424"/>
                <a:gd name="connsiteY5" fmla="*/ 785813 h 888219"/>
                <a:gd name="connsiteX6" fmla="*/ 457200 w 1114424"/>
                <a:gd name="connsiteY6" fmla="*/ 778669 h 888219"/>
                <a:gd name="connsiteX7" fmla="*/ 490538 w 1114424"/>
                <a:gd name="connsiteY7" fmla="*/ 723900 h 888219"/>
                <a:gd name="connsiteX8" fmla="*/ 545306 w 1114424"/>
                <a:gd name="connsiteY8" fmla="*/ 635794 h 888219"/>
                <a:gd name="connsiteX9" fmla="*/ 592931 w 1114424"/>
                <a:gd name="connsiteY9" fmla="*/ 623888 h 888219"/>
                <a:gd name="connsiteX10" fmla="*/ 611981 w 1114424"/>
                <a:gd name="connsiteY10" fmla="*/ 581025 h 888219"/>
                <a:gd name="connsiteX11" fmla="*/ 652463 w 1114424"/>
                <a:gd name="connsiteY11" fmla="*/ 528638 h 888219"/>
                <a:gd name="connsiteX12" fmla="*/ 659606 w 1114424"/>
                <a:gd name="connsiteY12" fmla="*/ 438150 h 888219"/>
                <a:gd name="connsiteX13" fmla="*/ 623888 w 1114424"/>
                <a:gd name="connsiteY13" fmla="*/ 392906 h 888219"/>
                <a:gd name="connsiteX14" fmla="*/ 611981 w 1114424"/>
                <a:gd name="connsiteY14" fmla="*/ 323850 h 888219"/>
                <a:gd name="connsiteX15" fmla="*/ 669131 w 1114424"/>
                <a:gd name="connsiteY15" fmla="*/ 285750 h 888219"/>
                <a:gd name="connsiteX16" fmla="*/ 673894 w 1114424"/>
                <a:gd name="connsiteY16" fmla="*/ 223838 h 888219"/>
                <a:gd name="connsiteX17" fmla="*/ 742950 w 1114424"/>
                <a:gd name="connsiteY17" fmla="*/ 192881 h 888219"/>
                <a:gd name="connsiteX18" fmla="*/ 778669 w 1114424"/>
                <a:gd name="connsiteY18" fmla="*/ 171450 h 888219"/>
                <a:gd name="connsiteX19" fmla="*/ 819150 w 1114424"/>
                <a:gd name="connsiteY19" fmla="*/ 128588 h 888219"/>
                <a:gd name="connsiteX20" fmla="*/ 876300 w 1114424"/>
                <a:gd name="connsiteY20" fmla="*/ 80963 h 888219"/>
                <a:gd name="connsiteX21" fmla="*/ 912019 w 1114424"/>
                <a:gd name="connsiteY21" fmla="*/ 35719 h 888219"/>
                <a:gd name="connsiteX22" fmla="*/ 969169 w 1114424"/>
                <a:gd name="connsiteY22" fmla="*/ 14288 h 888219"/>
                <a:gd name="connsiteX23" fmla="*/ 1033462 w 1114424"/>
                <a:gd name="connsiteY23" fmla="*/ 14288 h 888219"/>
                <a:gd name="connsiteX24" fmla="*/ 1114424 w 1114424"/>
                <a:gd name="connsiteY24" fmla="*/ 0 h 888219"/>
                <a:gd name="connsiteX0" fmla="*/ 0 w 1259009"/>
                <a:gd name="connsiteY0" fmla="*/ 864394 h 888219"/>
                <a:gd name="connsiteX1" fmla="*/ 242216 w 1259009"/>
                <a:gd name="connsiteY1" fmla="*/ 888206 h 888219"/>
                <a:gd name="connsiteX2" fmla="*/ 358898 w 1259009"/>
                <a:gd name="connsiteY2" fmla="*/ 859631 h 888219"/>
                <a:gd name="connsiteX3" fmla="*/ 413666 w 1259009"/>
                <a:gd name="connsiteY3" fmla="*/ 816769 h 888219"/>
                <a:gd name="connsiteX4" fmla="*/ 442241 w 1259009"/>
                <a:gd name="connsiteY4" fmla="*/ 802481 h 888219"/>
                <a:gd name="connsiteX5" fmla="*/ 516060 w 1259009"/>
                <a:gd name="connsiteY5" fmla="*/ 785813 h 888219"/>
                <a:gd name="connsiteX6" fmla="*/ 601785 w 1259009"/>
                <a:gd name="connsiteY6" fmla="*/ 778669 h 888219"/>
                <a:gd name="connsiteX7" fmla="*/ 635123 w 1259009"/>
                <a:gd name="connsiteY7" fmla="*/ 723900 h 888219"/>
                <a:gd name="connsiteX8" fmla="*/ 689891 w 1259009"/>
                <a:gd name="connsiteY8" fmla="*/ 635794 h 888219"/>
                <a:gd name="connsiteX9" fmla="*/ 737516 w 1259009"/>
                <a:gd name="connsiteY9" fmla="*/ 623888 h 888219"/>
                <a:gd name="connsiteX10" fmla="*/ 756566 w 1259009"/>
                <a:gd name="connsiteY10" fmla="*/ 581025 h 888219"/>
                <a:gd name="connsiteX11" fmla="*/ 797048 w 1259009"/>
                <a:gd name="connsiteY11" fmla="*/ 528638 h 888219"/>
                <a:gd name="connsiteX12" fmla="*/ 804191 w 1259009"/>
                <a:gd name="connsiteY12" fmla="*/ 438150 h 888219"/>
                <a:gd name="connsiteX13" fmla="*/ 768473 w 1259009"/>
                <a:gd name="connsiteY13" fmla="*/ 392906 h 888219"/>
                <a:gd name="connsiteX14" fmla="*/ 756566 w 1259009"/>
                <a:gd name="connsiteY14" fmla="*/ 323850 h 888219"/>
                <a:gd name="connsiteX15" fmla="*/ 813716 w 1259009"/>
                <a:gd name="connsiteY15" fmla="*/ 285750 h 888219"/>
                <a:gd name="connsiteX16" fmla="*/ 818479 w 1259009"/>
                <a:gd name="connsiteY16" fmla="*/ 223838 h 888219"/>
                <a:gd name="connsiteX17" fmla="*/ 887535 w 1259009"/>
                <a:gd name="connsiteY17" fmla="*/ 192881 h 888219"/>
                <a:gd name="connsiteX18" fmla="*/ 923254 w 1259009"/>
                <a:gd name="connsiteY18" fmla="*/ 171450 h 888219"/>
                <a:gd name="connsiteX19" fmla="*/ 963735 w 1259009"/>
                <a:gd name="connsiteY19" fmla="*/ 128588 h 888219"/>
                <a:gd name="connsiteX20" fmla="*/ 1020885 w 1259009"/>
                <a:gd name="connsiteY20" fmla="*/ 80963 h 888219"/>
                <a:gd name="connsiteX21" fmla="*/ 1056604 w 1259009"/>
                <a:gd name="connsiteY21" fmla="*/ 35719 h 888219"/>
                <a:gd name="connsiteX22" fmla="*/ 1113754 w 1259009"/>
                <a:gd name="connsiteY22" fmla="*/ 14288 h 888219"/>
                <a:gd name="connsiteX23" fmla="*/ 1178047 w 1259009"/>
                <a:gd name="connsiteY23" fmla="*/ 14288 h 888219"/>
                <a:gd name="connsiteX24" fmla="*/ 1259009 w 1259009"/>
                <a:gd name="connsiteY24" fmla="*/ 0 h 888219"/>
                <a:gd name="connsiteX0" fmla="*/ 0 w 1259009"/>
                <a:gd name="connsiteY0" fmla="*/ 864394 h 889485"/>
                <a:gd name="connsiteX1" fmla="*/ 80108 w 1259009"/>
                <a:gd name="connsiteY1" fmla="*/ 817440 h 889485"/>
                <a:gd name="connsiteX2" fmla="*/ 242216 w 1259009"/>
                <a:gd name="connsiteY2" fmla="*/ 888206 h 889485"/>
                <a:gd name="connsiteX3" fmla="*/ 358898 w 1259009"/>
                <a:gd name="connsiteY3" fmla="*/ 859631 h 889485"/>
                <a:gd name="connsiteX4" fmla="*/ 413666 w 1259009"/>
                <a:gd name="connsiteY4" fmla="*/ 816769 h 889485"/>
                <a:gd name="connsiteX5" fmla="*/ 442241 w 1259009"/>
                <a:gd name="connsiteY5" fmla="*/ 802481 h 889485"/>
                <a:gd name="connsiteX6" fmla="*/ 516060 w 1259009"/>
                <a:gd name="connsiteY6" fmla="*/ 785813 h 889485"/>
                <a:gd name="connsiteX7" fmla="*/ 601785 w 1259009"/>
                <a:gd name="connsiteY7" fmla="*/ 778669 h 889485"/>
                <a:gd name="connsiteX8" fmla="*/ 635123 w 1259009"/>
                <a:gd name="connsiteY8" fmla="*/ 723900 h 889485"/>
                <a:gd name="connsiteX9" fmla="*/ 689891 w 1259009"/>
                <a:gd name="connsiteY9" fmla="*/ 635794 h 889485"/>
                <a:gd name="connsiteX10" fmla="*/ 737516 w 1259009"/>
                <a:gd name="connsiteY10" fmla="*/ 623888 h 889485"/>
                <a:gd name="connsiteX11" fmla="*/ 756566 w 1259009"/>
                <a:gd name="connsiteY11" fmla="*/ 581025 h 889485"/>
                <a:gd name="connsiteX12" fmla="*/ 797048 w 1259009"/>
                <a:gd name="connsiteY12" fmla="*/ 528638 h 889485"/>
                <a:gd name="connsiteX13" fmla="*/ 804191 w 1259009"/>
                <a:gd name="connsiteY13" fmla="*/ 438150 h 889485"/>
                <a:gd name="connsiteX14" fmla="*/ 768473 w 1259009"/>
                <a:gd name="connsiteY14" fmla="*/ 392906 h 889485"/>
                <a:gd name="connsiteX15" fmla="*/ 756566 w 1259009"/>
                <a:gd name="connsiteY15" fmla="*/ 323850 h 889485"/>
                <a:gd name="connsiteX16" fmla="*/ 813716 w 1259009"/>
                <a:gd name="connsiteY16" fmla="*/ 285750 h 889485"/>
                <a:gd name="connsiteX17" fmla="*/ 818479 w 1259009"/>
                <a:gd name="connsiteY17" fmla="*/ 223838 h 889485"/>
                <a:gd name="connsiteX18" fmla="*/ 887535 w 1259009"/>
                <a:gd name="connsiteY18" fmla="*/ 192881 h 889485"/>
                <a:gd name="connsiteX19" fmla="*/ 923254 w 1259009"/>
                <a:gd name="connsiteY19" fmla="*/ 171450 h 889485"/>
                <a:gd name="connsiteX20" fmla="*/ 963735 w 1259009"/>
                <a:gd name="connsiteY20" fmla="*/ 128588 h 889485"/>
                <a:gd name="connsiteX21" fmla="*/ 1020885 w 1259009"/>
                <a:gd name="connsiteY21" fmla="*/ 80963 h 889485"/>
                <a:gd name="connsiteX22" fmla="*/ 1056604 w 1259009"/>
                <a:gd name="connsiteY22" fmla="*/ 35719 h 889485"/>
                <a:gd name="connsiteX23" fmla="*/ 1113754 w 1259009"/>
                <a:gd name="connsiteY23" fmla="*/ 14288 h 889485"/>
                <a:gd name="connsiteX24" fmla="*/ 1178047 w 1259009"/>
                <a:gd name="connsiteY24" fmla="*/ 14288 h 889485"/>
                <a:gd name="connsiteX25" fmla="*/ 1259009 w 1259009"/>
                <a:gd name="connsiteY25" fmla="*/ 0 h 889485"/>
                <a:gd name="connsiteX0" fmla="*/ 0 w 1259009"/>
                <a:gd name="connsiteY0" fmla="*/ 864394 h 890204"/>
                <a:gd name="connsiteX1" fmla="*/ 80108 w 1259009"/>
                <a:gd name="connsiteY1" fmla="*/ 817440 h 890204"/>
                <a:gd name="connsiteX2" fmla="*/ 150447 w 1259009"/>
                <a:gd name="connsiteY2" fmla="*/ 879963 h 890204"/>
                <a:gd name="connsiteX3" fmla="*/ 242216 w 1259009"/>
                <a:gd name="connsiteY3" fmla="*/ 888206 h 890204"/>
                <a:gd name="connsiteX4" fmla="*/ 358898 w 1259009"/>
                <a:gd name="connsiteY4" fmla="*/ 859631 h 890204"/>
                <a:gd name="connsiteX5" fmla="*/ 413666 w 1259009"/>
                <a:gd name="connsiteY5" fmla="*/ 816769 h 890204"/>
                <a:gd name="connsiteX6" fmla="*/ 442241 w 1259009"/>
                <a:gd name="connsiteY6" fmla="*/ 802481 h 890204"/>
                <a:gd name="connsiteX7" fmla="*/ 516060 w 1259009"/>
                <a:gd name="connsiteY7" fmla="*/ 785813 h 890204"/>
                <a:gd name="connsiteX8" fmla="*/ 601785 w 1259009"/>
                <a:gd name="connsiteY8" fmla="*/ 778669 h 890204"/>
                <a:gd name="connsiteX9" fmla="*/ 635123 w 1259009"/>
                <a:gd name="connsiteY9" fmla="*/ 723900 h 890204"/>
                <a:gd name="connsiteX10" fmla="*/ 689891 w 1259009"/>
                <a:gd name="connsiteY10" fmla="*/ 635794 h 890204"/>
                <a:gd name="connsiteX11" fmla="*/ 737516 w 1259009"/>
                <a:gd name="connsiteY11" fmla="*/ 623888 h 890204"/>
                <a:gd name="connsiteX12" fmla="*/ 756566 w 1259009"/>
                <a:gd name="connsiteY12" fmla="*/ 581025 h 890204"/>
                <a:gd name="connsiteX13" fmla="*/ 797048 w 1259009"/>
                <a:gd name="connsiteY13" fmla="*/ 528638 h 890204"/>
                <a:gd name="connsiteX14" fmla="*/ 804191 w 1259009"/>
                <a:gd name="connsiteY14" fmla="*/ 438150 h 890204"/>
                <a:gd name="connsiteX15" fmla="*/ 768473 w 1259009"/>
                <a:gd name="connsiteY15" fmla="*/ 392906 h 890204"/>
                <a:gd name="connsiteX16" fmla="*/ 756566 w 1259009"/>
                <a:gd name="connsiteY16" fmla="*/ 323850 h 890204"/>
                <a:gd name="connsiteX17" fmla="*/ 813716 w 1259009"/>
                <a:gd name="connsiteY17" fmla="*/ 285750 h 890204"/>
                <a:gd name="connsiteX18" fmla="*/ 818479 w 1259009"/>
                <a:gd name="connsiteY18" fmla="*/ 223838 h 890204"/>
                <a:gd name="connsiteX19" fmla="*/ 887535 w 1259009"/>
                <a:gd name="connsiteY19" fmla="*/ 192881 h 890204"/>
                <a:gd name="connsiteX20" fmla="*/ 923254 w 1259009"/>
                <a:gd name="connsiteY20" fmla="*/ 171450 h 890204"/>
                <a:gd name="connsiteX21" fmla="*/ 963735 w 1259009"/>
                <a:gd name="connsiteY21" fmla="*/ 128588 h 890204"/>
                <a:gd name="connsiteX22" fmla="*/ 1020885 w 1259009"/>
                <a:gd name="connsiteY22" fmla="*/ 80963 h 890204"/>
                <a:gd name="connsiteX23" fmla="*/ 1056604 w 1259009"/>
                <a:gd name="connsiteY23" fmla="*/ 35719 h 890204"/>
                <a:gd name="connsiteX24" fmla="*/ 1113754 w 1259009"/>
                <a:gd name="connsiteY24" fmla="*/ 14288 h 890204"/>
                <a:gd name="connsiteX25" fmla="*/ 1178047 w 1259009"/>
                <a:gd name="connsiteY25" fmla="*/ 14288 h 890204"/>
                <a:gd name="connsiteX26" fmla="*/ 1259009 w 1259009"/>
                <a:gd name="connsiteY26" fmla="*/ 0 h 890204"/>
                <a:gd name="connsiteX0" fmla="*/ 0 w 1259009"/>
                <a:gd name="connsiteY0" fmla="*/ 864394 h 890204"/>
                <a:gd name="connsiteX1" fmla="*/ 68385 w 1259009"/>
                <a:gd name="connsiteY1" fmla="*/ 817440 h 890204"/>
                <a:gd name="connsiteX2" fmla="*/ 150447 w 1259009"/>
                <a:gd name="connsiteY2" fmla="*/ 879963 h 890204"/>
                <a:gd name="connsiteX3" fmla="*/ 242216 w 1259009"/>
                <a:gd name="connsiteY3" fmla="*/ 888206 h 890204"/>
                <a:gd name="connsiteX4" fmla="*/ 358898 w 1259009"/>
                <a:gd name="connsiteY4" fmla="*/ 859631 h 890204"/>
                <a:gd name="connsiteX5" fmla="*/ 413666 w 1259009"/>
                <a:gd name="connsiteY5" fmla="*/ 816769 h 890204"/>
                <a:gd name="connsiteX6" fmla="*/ 442241 w 1259009"/>
                <a:gd name="connsiteY6" fmla="*/ 802481 h 890204"/>
                <a:gd name="connsiteX7" fmla="*/ 516060 w 1259009"/>
                <a:gd name="connsiteY7" fmla="*/ 785813 h 890204"/>
                <a:gd name="connsiteX8" fmla="*/ 601785 w 1259009"/>
                <a:gd name="connsiteY8" fmla="*/ 778669 h 890204"/>
                <a:gd name="connsiteX9" fmla="*/ 635123 w 1259009"/>
                <a:gd name="connsiteY9" fmla="*/ 723900 h 890204"/>
                <a:gd name="connsiteX10" fmla="*/ 689891 w 1259009"/>
                <a:gd name="connsiteY10" fmla="*/ 635794 h 890204"/>
                <a:gd name="connsiteX11" fmla="*/ 737516 w 1259009"/>
                <a:gd name="connsiteY11" fmla="*/ 623888 h 890204"/>
                <a:gd name="connsiteX12" fmla="*/ 756566 w 1259009"/>
                <a:gd name="connsiteY12" fmla="*/ 581025 h 890204"/>
                <a:gd name="connsiteX13" fmla="*/ 797048 w 1259009"/>
                <a:gd name="connsiteY13" fmla="*/ 528638 h 890204"/>
                <a:gd name="connsiteX14" fmla="*/ 804191 w 1259009"/>
                <a:gd name="connsiteY14" fmla="*/ 438150 h 890204"/>
                <a:gd name="connsiteX15" fmla="*/ 768473 w 1259009"/>
                <a:gd name="connsiteY15" fmla="*/ 392906 h 890204"/>
                <a:gd name="connsiteX16" fmla="*/ 756566 w 1259009"/>
                <a:gd name="connsiteY16" fmla="*/ 323850 h 890204"/>
                <a:gd name="connsiteX17" fmla="*/ 813716 w 1259009"/>
                <a:gd name="connsiteY17" fmla="*/ 285750 h 890204"/>
                <a:gd name="connsiteX18" fmla="*/ 818479 w 1259009"/>
                <a:gd name="connsiteY18" fmla="*/ 223838 h 890204"/>
                <a:gd name="connsiteX19" fmla="*/ 887535 w 1259009"/>
                <a:gd name="connsiteY19" fmla="*/ 192881 h 890204"/>
                <a:gd name="connsiteX20" fmla="*/ 923254 w 1259009"/>
                <a:gd name="connsiteY20" fmla="*/ 171450 h 890204"/>
                <a:gd name="connsiteX21" fmla="*/ 963735 w 1259009"/>
                <a:gd name="connsiteY21" fmla="*/ 128588 h 890204"/>
                <a:gd name="connsiteX22" fmla="*/ 1020885 w 1259009"/>
                <a:gd name="connsiteY22" fmla="*/ 80963 h 890204"/>
                <a:gd name="connsiteX23" fmla="*/ 1056604 w 1259009"/>
                <a:gd name="connsiteY23" fmla="*/ 35719 h 890204"/>
                <a:gd name="connsiteX24" fmla="*/ 1113754 w 1259009"/>
                <a:gd name="connsiteY24" fmla="*/ 14288 h 890204"/>
                <a:gd name="connsiteX25" fmla="*/ 1178047 w 1259009"/>
                <a:gd name="connsiteY25" fmla="*/ 14288 h 890204"/>
                <a:gd name="connsiteX26" fmla="*/ 1259009 w 1259009"/>
                <a:gd name="connsiteY26" fmla="*/ 0 h 8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59009" h="890204">
                  <a:moveTo>
                    <a:pt x="0" y="864394"/>
                  </a:moveTo>
                  <a:cubicBezTo>
                    <a:pt x="19213" y="865686"/>
                    <a:pt x="28016" y="813471"/>
                    <a:pt x="68385" y="817440"/>
                  </a:cubicBezTo>
                  <a:cubicBezTo>
                    <a:pt x="96716" y="814825"/>
                    <a:pt x="123429" y="868169"/>
                    <a:pt x="150447" y="879963"/>
                  </a:cubicBezTo>
                  <a:cubicBezTo>
                    <a:pt x="177465" y="891757"/>
                    <a:pt x="207474" y="891595"/>
                    <a:pt x="242216" y="888206"/>
                  </a:cubicBezTo>
                  <a:cubicBezTo>
                    <a:pt x="276958" y="884817"/>
                    <a:pt x="330323" y="871537"/>
                    <a:pt x="358898" y="859631"/>
                  </a:cubicBezTo>
                  <a:cubicBezTo>
                    <a:pt x="387473" y="847725"/>
                    <a:pt x="399776" y="826294"/>
                    <a:pt x="413666" y="816769"/>
                  </a:cubicBezTo>
                  <a:cubicBezTo>
                    <a:pt x="427557" y="807244"/>
                    <a:pt x="425175" y="807640"/>
                    <a:pt x="442241" y="802481"/>
                  </a:cubicBezTo>
                  <a:cubicBezTo>
                    <a:pt x="459307" y="797322"/>
                    <a:pt x="489469" y="789782"/>
                    <a:pt x="516060" y="785813"/>
                  </a:cubicBezTo>
                  <a:cubicBezTo>
                    <a:pt x="542651" y="781844"/>
                    <a:pt x="581941" y="788988"/>
                    <a:pt x="601785" y="778669"/>
                  </a:cubicBezTo>
                  <a:cubicBezTo>
                    <a:pt x="621629" y="768350"/>
                    <a:pt x="620439" y="747713"/>
                    <a:pt x="635123" y="723900"/>
                  </a:cubicBezTo>
                  <a:cubicBezTo>
                    <a:pt x="649807" y="700087"/>
                    <a:pt x="672826" y="652463"/>
                    <a:pt x="689891" y="635794"/>
                  </a:cubicBezTo>
                  <a:cubicBezTo>
                    <a:pt x="706956" y="619125"/>
                    <a:pt x="726404" y="633016"/>
                    <a:pt x="737516" y="623888"/>
                  </a:cubicBezTo>
                  <a:cubicBezTo>
                    <a:pt x="748629" y="614760"/>
                    <a:pt x="746644" y="596900"/>
                    <a:pt x="756566" y="581025"/>
                  </a:cubicBezTo>
                  <a:cubicBezTo>
                    <a:pt x="766488" y="565150"/>
                    <a:pt x="789111" y="552450"/>
                    <a:pt x="797048" y="528638"/>
                  </a:cubicBezTo>
                  <a:cubicBezTo>
                    <a:pt x="804986" y="504825"/>
                    <a:pt x="808953" y="460772"/>
                    <a:pt x="804191" y="438150"/>
                  </a:cubicBezTo>
                  <a:cubicBezTo>
                    <a:pt x="799429" y="415528"/>
                    <a:pt x="776410" y="411956"/>
                    <a:pt x="768473" y="392906"/>
                  </a:cubicBezTo>
                  <a:cubicBezTo>
                    <a:pt x="760536" y="373856"/>
                    <a:pt x="749026" y="341709"/>
                    <a:pt x="756566" y="323850"/>
                  </a:cubicBezTo>
                  <a:cubicBezTo>
                    <a:pt x="764106" y="305991"/>
                    <a:pt x="803397" y="302419"/>
                    <a:pt x="813716" y="285750"/>
                  </a:cubicBezTo>
                  <a:cubicBezTo>
                    <a:pt x="824035" y="269081"/>
                    <a:pt x="806176" y="239316"/>
                    <a:pt x="818479" y="223838"/>
                  </a:cubicBezTo>
                  <a:cubicBezTo>
                    <a:pt x="830782" y="208360"/>
                    <a:pt x="870073" y="201612"/>
                    <a:pt x="887535" y="192881"/>
                  </a:cubicBezTo>
                  <a:cubicBezTo>
                    <a:pt x="904997" y="184150"/>
                    <a:pt x="910554" y="182165"/>
                    <a:pt x="923254" y="171450"/>
                  </a:cubicBezTo>
                  <a:cubicBezTo>
                    <a:pt x="935954" y="160735"/>
                    <a:pt x="947463" y="143669"/>
                    <a:pt x="963735" y="128588"/>
                  </a:cubicBezTo>
                  <a:cubicBezTo>
                    <a:pt x="980007" y="113507"/>
                    <a:pt x="1005407" y="96441"/>
                    <a:pt x="1020885" y="80963"/>
                  </a:cubicBezTo>
                  <a:cubicBezTo>
                    <a:pt x="1036363" y="65485"/>
                    <a:pt x="1041126" y="46831"/>
                    <a:pt x="1056604" y="35719"/>
                  </a:cubicBezTo>
                  <a:cubicBezTo>
                    <a:pt x="1072082" y="24606"/>
                    <a:pt x="1093514" y="17860"/>
                    <a:pt x="1113754" y="14288"/>
                  </a:cubicBezTo>
                  <a:cubicBezTo>
                    <a:pt x="1133994" y="10716"/>
                    <a:pt x="1153838" y="16669"/>
                    <a:pt x="1178047" y="14288"/>
                  </a:cubicBezTo>
                  <a:cubicBezTo>
                    <a:pt x="1202256" y="11907"/>
                    <a:pt x="1245515" y="794"/>
                    <a:pt x="1259009" y="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24" name="CaixaDeTexto 1023"/>
            <p:cNvSpPr txBox="1"/>
            <p:nvPr/>
          </p:nvSpPr>
          <p:spPr bwMode="auto">
            <a:xfrm rot="19824512">
              <a:off x="7880750" y="3718175"/>
              <a:ext cx="295396" cy="79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ctr">
                <a:buClr>
                  <a:srgbClr val="F2DC0E"/>
                </a:buClr>
              </a:pPr>
              <a:r>
                <a:rPr lang="pt-BR" sz="700" dirty="0">
                  <a:solidFill>
                    <a:srgbClr val="FF0000"/>
                  </a:solidFill>
                </a:rPr>
                <a:t>EF-118</a:t>
              </a:r>
            </a:p>
          </p:txBody>
        </p:sp>
        <p:sp>
          <p:nvSpPr>
            <p:cNvPr id="1025" name="Forma livre 1024"/>
            <p:cNvSpPr/>
            <p:nvPr/>
          </p:nvSpPr>
          <p:spPr bwMode="auto">
            <a:xfrm>
              <a:off x="7549969" y="3824144"/>
              <a:ext cx="166669" cy="97235"/>
            </a:xfrm>
            <a:custGeom>
              <a:avLst/>
              <a:gdLst>
                <a:gd name="connsiteX0" fmla="*/ 0 w 219075"/>
                <a:gd name="connsiteY0" fmla="*/ 0 h 223837"/>
                <a:gd name="connsiteX1" fmla="*/ 38100 w 219075"/>
                <a:gd name="connsiteY1" fmla="*/ 76200 h 223837"/>
                <a:gd name="connsiteX2" fmla="*/ 109538 w 219075"/>
                <a:gd name="connsiteY2" fmla="*/ 166687 h 223837"/>
                <a:gd name="connsiteX3" fmla="*/ 219075 w 219075"/>
                <a:gd name="connsiteY3" fmla="*/ 223837 h 223837"/>
                <a:gd name="connsiteX0" fmla="*/ 0 w 219075"/>
                <a:gd name="connsiteY0" fmla="*/ 0 h 223837"/>
                <a:gd name="connsiteX1" fmla="*/ 38100 w 219075"/>
                <a:gd name="connsiteY1" fmla="*/ 76200 h 223837"/>
                <a:gd name="connsiteX2" fmla="*/ 119063 w 219075"/>
                <a:gd name="connsiteY2" fmla="*/ 147637 h 223837"/>
                <a:gd name="connsiteX3" fmla="*/ 219075 w 219075"/>
                <a:gd name="connsiteY3" fmla="*/ 223837 h 223837"/>
                <a:gd name="connsiteX0" fmla="*/ 0 w 219075"/>
                <a:gd name="connsiteY0" fmla="*/ 0 h 223837"/>
                <a:gd name="connsiteX1" fmla="*/ 47625 w 219075"/>
                <a:gd name="connsiteY1" fmla="*/ 61912 h 223837"/>
                <a:gd name="connsiteX2" fmla="*/ 119063 w 219075"/>
                <a:gd name="connsiteY2" fmla="*/ 147637 h 223837"/>
                <a:gd name="connsiteX3" fmla="*/ 219075 w 219075"/>
                <a:gd name="connsiteY3" fmla="*/ 223837 h 223837"/>
                <a:gd name="connsiteX0" fmla="*/ 0 w 226695"/>
                <a:gd name="connsiteY0" fmla="*/ 0 h 154862"/>
                <a:gd name="connsiteX1" fmla="*/ 47625 w 226695"/>
                <a:gd name="connsiteY1" fmla="*/ 61912 h 154862"/>
                <a:gd name="connsiteX2" fmla="*/ 119063 w 226695"/>
                <a:gd name="connsiteY2" fmla="*/ 147637 h 154862"/>
                <a:gd name="connsiteX3" fmla="*/ 226695 w 226695"/>
                <a:gd name="connsiteY3" fmla="*/ 132397 h 154862"/>
                <a:gd name="connsiteX0" fmla="*/ 0 w 226695"/>
                <a:gd name="connsiteY0" fmla="*/ 0 h 132397"/>
                <a:gd name="connsiteX1" fmla="*/ 47625 w 226695"/>
                <a:gd name="connsiteY1" fmla="*/ 61912 h 132397"/>
                <a:gd name="connsiteX2" fmla="*/ 226695 w 226695"/>
                <a:gd name="connsiteY2" fmla="*/ 132397 h 132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695" h="132397">
                  <a:moveTo>
                    <a:pt x="0" y="0"/>
                  </a:moveTo>
                  <a:cubicBezTo>
                    <a:pt x="9922" y="24209"/>
                    <a:pt x="9843" y="39846"/>
                    <a:pt x="47625" y="61912"/>
                  </a:cubicBezTo>
                  <a:cubicBezTo>
                    <a:pt x="85407" y="83978"/>
                    <a:pt x="189389" y="117713"/>
                    <a:pt x="226695" y="132397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26" name="Forma livre 1025"/>
            <p:cNvSpPr/>
            <p:nvPr/>
          </p:nvSpPr>
          <p:spPr bwMode="auto">
            <a:xfrm>
              <a:off x="7451929" y="3817152"/>
              <a:ext cx="108545" cy="6995"/>
            </a:xfrm>
            <a:custGeom>
              <a:avLst/>
              <a:gdLst>
                <a:gd name="connsiteX0" fmla="*/ 188009 w 251116"/>
                <a:gd name="connsiteY0" fmla="*/ 862013 h 871538"/>
                <a:gd name="connsiteX1" fmla="*/ 116571 w 251116"/>
                <a:gd name="connsiteY1" fmla="*/ 871538 h 871538"/>
                <a:gd name="connsiteX2" fmla="*/ 40371 w 251116"/>
                <a:gd name="connsiteY2" fmla="*/ 862013 h 871538"/>
                <a:gd name="connsiteX3" fmla="*/ 16559 w 251116"/>
                <a:gd name="connsiteY3" fmla="*/ 819150 h 871538"/>
                <a:gd name="connsiteX4" fmla="*/ 7034 w 251116"/>
                <a:gd name="connsiteY4" fmla="*/ 790575 h 871538"/>
                <a:gd name="connsiteX5" fmla="*/ 2271 w 251116"/>
                <a:gd name="connsiteY5" fmla="*/ 714375 h 871538"/>
                <a:gd name="connsiteX6" fmla="*/ 45134 w 251116"/>
                <a:gd name="connsiteY6" fmla="*/ 642938 h 871538"/>
                <a:gd name="connsiteX7" fmla="*/ 64184 w 251116"/>
                <a:gd name="connsiteY7" fmla="*/ 604838 h 871538"/>
                <a:gd name="connsiteX8" fmla="*/ 59421 w 251116"/>
                <a:gd name="connsiteY8" fmla="*/ 509588 h 871538"/>
                <a:gd name="connsiteX9" fmla="*/ 45134 w 251116"/>
                <a:gd name="connsiteY9" fmla="*/ 419100 h 871538"/>
                <a:gd name="connsiteX10" fmla="*/ 30846 w 251116"/>
                <a:gd name="connsiteY10" fmla="*/ 314325 h 871538"/>
                <a:gd name="connsiteX11" fmla="*/ 102284 w 251116"/>
                <a:gd name="connsiteY11" fmla="*/ 204788 h 871538"/>
                <a:gd name="connsiteX12" fmla="*/ 183246 w 251116"/>
                <a:gd name="connsiteY12" fmla="*/ 123825 h 871538"/>
                <a:gd name="connsiteX13" fmla="*/ 245159 w 251116"/>
                <a:gd name="connsiteY13" fmla="*/ 33338 h 871538"/>
                <a:gd name="connsiteX14" fmla="*/ 245159 w 251116"/>
                <a:gd name="connsiteY14" fmla="*/ 0 h 871538"/>
                <a:gd name="connsiteX0" fmla="*/ 188009 w 245159"/>
                <a:gd name="connsiteY0" fmla="*/ 828675 h 838200"/>
                <a:gd name="connsiteX1" fmla="*/ 116571 w 245159"/>
                <a:gd name="connsiteY1" fmla="*/ 838200 h 838200"/>
                <a:gd name="connsiteX2" fmla="*/ 40371 w 245159"/>
                <a:gd name="connsiteY2" fmla="*/ 828675 h 838200"/>
                <a:gd name="connsiteX3" fmla="*/ 16559 w 245159"/>
                <a:gd name="connsiteY3" fmla="*/ 785812 h 838200"/>
                <a:gd name="connsiteX4" fmla="*/ 7034 w 245159"/>
                <a:gd name="connsiteY4" fmla="*/ 757237 h 838200"/>
                <a:gd name="connsiteX5" fmla="*/ 2271 w 245159"/>
                <a:gd name="connsiteY5" fmla="*/ 681037 h 838200"/>
                <a:gd name="connsiteX6" fmla="*/ 45134 w 245159"/>
                <a:gd name="connsiteY6" fmla="*/ 609600 h 838200"/>
                <a:gd name="connsiteX7" fmla="*/ 64184 w 245159"/>
                <a:gd name="connsiteY7" fmla="*/ 571500 h 838200"/>
                <a:gd name="connsiteX8" fmla="*/ 59421 w 245159"/>
                <a:gd name="connsiteY8" fmla="*/ 476250 h 838200"/>
                <a:gd name="connsiteX9" fmla="*/ 45134 w 245159"/>
                <a:gd name="connsiteY9" fmla="*/ 385762 h 838200"/>
                <a:gd name="connsiteX10" fmla="*/ 30846 w 245159"/>
                <a:gd name="connsiteY10" fmla="*/ 280987 h 838200"/>
                <a:gd name="connsiteX11" fmla="*/ 102284 w 245159"/>
                <a:gd name="connsiteY11" fmla="*/ 171450 h 838200"/>
                <a:gd name="connsiteX12" fmla="*/ 183246 w 245159"/>
                <a:gd name="connsiteY12" fmla="*/ 90487 h 838200"/>
                <a:gd name="connsiteX13" fmla="*/ 245159 w 245159"/>
                <a:gd name="connsiteY13" fmla="*/ 0 h 838200"/>
                <a:gd name="connsiteX0" fmla="*/ 188009 w 188009"/>
                <a:gd name="connsiteY0" fmla="*/ 738188 h 747713"/>
                <a:gd name="connsiteX1" fmla="*/ 116571 w 188009"/>
                <a:gd name="connsiteY1" fmla="*/ 747713 h 747713"/>
                <a:gd name="connsiteX2" fmla="*/ 40371 w 188009"/>
                <a:gd name="connsiteY2" fmla="*/ 738188 h 747713"/>
                <a:gd name="connsiteX3" fmla="*/ 16559 w 188009"/>
                <a:gd name="connsiteY3" fmla="*/ 695325 h 747713"/>
                <a:gd name="connsiteX4" fmla="*/ 7034 w 188009"/>
                <a:gd name="connsiteY4" fmla="*/ 666750 h 747713"/>
                <a:gd name="connsiteX5" fmla="*/ 2271 w 188009"/>
                <a:gd name="connsiteY5" fmla="*/ 590550 h 747713"/>
                <a:gd name="connsiteX6" fmla="*/ 45134 w 188009"/>
                <a:gd name="connsiteY6" fmla="*/ 519113 h 747713"/>
                <a:gd name="connsiteX7" fmla="*/ 64184 w 188009"/>
                <a:gd name="connsiteY7" fmla="*/ 481013 h 747713"/>
                <a:gd name="connsiteX8" fmla="*/ 59421 w 188009"/>
                <a:gd name="connsiteY8" fmla="*/ 385763 h 747713"/>
                <a:gd name="connsiteX9" fmla="*/ 45134 w 188009"/>
                <a:gd name="connsiteY9" fmla="*/ 295275 h 747713"/>
                <a:gd name="connsiteX10" fmla="*/ 30846 w 188009"/>
                <a:gd name="connsiteY10" fmla="*/ 190500 h 747713"/>
                <a:gd name="connsiteX11" fmla="*/ 102284 w 188009"/>
                <a:gd name="connsiteY11" fmla="*/ 80963 h 747713"/>
                <a:gd name="connsiteX12" fmla="*/ 183246 w 188009"/>
                <a:gd name="connsiteY12" fmla="*/ 0 h 747713"/>
                <a:gd name="connsiteX0" fmla="*/ 188009 w 188009"/>
                <a:gd name="connsiteY0" fmla="*/ 657225 h 666750"/>
                <a:gd name="connsiteX1" fmla="*/ 116571 w 188009"/>
                <a:gd name="connsiteY1" fmla="*/ 666750 h 666750"/>
                <a:gd name="connsiteX2" fmla="*/ 40371 w 188009"/>
                <a:gd name="connsiteY2" fmla="*/ 657225 h 666750"/>
                <a:gd name="connsiteX3" fmla="*/ 16559 w 188009"/>
                <a:gd name="connsiteY3" fmla="*/ 614362 h 666750"/>
                <a:gd name="connsiteX4" fmla="*/ 7034 w 188009"/>
                <a:gd name="connsiteY4" fmla="*/ 585787 h 666750"/>
                <a:gd name="connsiteX5" fmla="*/ 2271 w 188009"/>
                <a:gd name="connsiteY5" fmla="*/ 509587 h 666750"/>
                <a:gd name="connsiteX6" fmla="*/ 45134 w 188009"/>
                <a:gd name="connsiteY6" fmla="*/ 438150 h 666750"/>
                <a:gd name="connsiteX7" fmla="*/ 64184 w 188009"/>
                <a:gd name="connsiteY7" fmla="*/ 400050 h 666750"/>
                <a:gd name="connsiteX8" fmla="*/ 59421 w 188009"/>
                <a:gd name="connsiteY8" fmla="*/ 304800 h 666750"/>
                <a:gd name="connsiteX9" fmla="*/ 45134 w 188009"/>
                <a:gd name="connsiteY9" fmla="*/ 214312 h 666750"/>
                <a:gd name="connsiteX10" fmla="*/ 30846 w 188009"/>
                <a:gd name="connsiteY10" fmla="*/ 109537 h 666750"/>
                <a:gd name="connsiteX11" fmla="*/ 102284 w 188009"/>
                <a:gd name="connsiteY11" fmla="*/ 0 h 666750"/>
                <a:gd name="connsiteX0" fmla="*/ 188009 w 188009"/>
                <a:gd name="connsiteY0" fmla="*/ 547688 h 557213"/>
                <a:gd name="connsiteX1" fmla="*/ 116571 w 188009"/>
                <a:gd name="connsiteY1" fmla="*/ 557213 h 557213"/>
                <a:gd name="connsiteX2" fmla="*/ 40371 w 188009"/>
                <a:gd name="connsiteY2" fmla="*/ 547688 h 557213"/>
                <a:gd name="connsiteX3" fmla="*/ 16559 w 188009"/>
                <a:gd name="connsiteY3" fmla="*/ 504825 h 557213"/>
                <a:gd name="connsiteX4" fmla="*/ 7034 w 188009"/>
                <a:gd name="connsiteY4" fmla="*/ 476250 h 557213"/>
                <a:gd name="connsiteX5" fmla="*/ 2271 w 188009"/>
                <a:gd name="connsiteY5" fmla="*/ 400050 h 557213"/>
                <a:gd name="connsiteX6" fmla="*/ 45134 w 188009"/>
                <a:gd name="connsiteY6" fmla="*/ 328613 h 557213"/>
                <a:gd name="connsiteX7" fmla="*/ 64184 w 188009"/>
                <a:gd name="connsiteY7" fmla="*/ 290513 h 557213"/>
                <a:gd name="connsiteX8" fmla="*/ 59421 w 188009"/>
                <a:gd name="connsiteY8" fmla="*/ 195263 h 557213"/>
                <a:gd name="connsiteX9" fmla="*/ 45134 w 188009"/>
                <a:gd name="connsiteY9" fmla="*/ 104775 h 557213"/>
                <a:gd name="connsiteX10" fmla="*/ 30846 w 188009"/>
                <a:gd name="connsiteY10" fmla="*/ 0 h 557213"/>
                <a:gd name="connsiteX0" fmla="*/ 188009 w 188009"/>
                <a:gd name="connsiteY0" fmla="*/ 442913 h 452438"/>
                <a:gd name="connsiteX1" fmla="*/ 116571 w 188009"/>
                <a:gd name="connsiteY1" fmla="*/ 452438 h 452438"/>
                <a:gd name="connsiteX2" fmla="*/ 40371 w 188009"/>
                <a:gd name="connsiteY2" fmla="*/ 442913 h 452438"/>
                <a:gd name="connsiteX3" fmla="*/ 16559 w 188009"/>
                <a:gd name="connsiteY3" fmla="*/ 400050 h 452438"/>
                <a:gd name="connsiteX4" fmla="*/ 7034 w 188009"/>
                <a:gd name="connsiteY4" fmla="*/ 371475 h 452438"/>
                <a:gd name="connsiteX5" fmla="*/ 2271 w 188009"/>
                <a:gd name="connsiteY5" fmla="*/ 295275 h 452438"/>
                <a:gd name="connsiteX6" fmla="*/ 45134 w 188009"/>
                <a:gd name="connsiteY6" fmla="*/ 223838 h 452438"/>
                <a:gd name="connsiteX7" fmla="*/ 64184 w 188009"/>
                <a:gd name="connsiteY7" fmla="*/ 185738 h 452438"/>
                <a:gd name="connsiteX8" fmla="*/ 59421 w 188009"/>
                <a:gd name="connsiteY8" fmla="*/ 90488 h 452438"/>
                <a:gd name="connsiteX9" fmla="*/ 45134 w 188009"/>
                <a:gd name="connsiteY9" fmla="*/ 0 h 452438"/>
                <a:gd name="connsiteX0" fmla="*/ 188009 w 188009"/>
                <a:gd name="connsiteY0" fmla="*/ 352425 h 361950"/>
                <a:gd name="connsiteX1" fmla="*/ 116571 w 188009"/>
                <a:gd name="connsiteY1" fmla="*/ 361950 h 361950"/>
                <a:gd name="connsiteX2" fmla="*/ 40371 w 188009"/>
                <a:gd name="connsiteY2" fmla="*/ 352425 h 361950"/>
                <a:gd name="connsiteX3" fmla="*/ 16559 w 188009"/>
                <a:gd name="connsiteY3" fmla="*/ 309562 h 361950"/>
                <a:gd name="connsiteX4" fmla="*/ 7034 w 188009"/>
                <a:gd name="connsiteY4" fmla="*/ 280987 h 361950"/>
                <a:gd name="connsiteX5" fmla="*/ 2271 w 188009"/>
                <a:gd name="connsiteY5" fmla="*/ 204787 h 361950"/>
                <a:gd name="connsiteX6" fmla="*/ 45134 w 188009"/>
                <a:gd name="connsiteY6" fmla="*/ 133350 h 361950"/>
                <a:gd name="connsiteX7" fmla="*/ 64184 w 188009"/>
                <a:gd name="connsiteY7" fmla="*/ 95250 h 361950"/>
                <a:gd name="connsiteX8" fmla="*/ 59421 w 188009"/>
                <a:gd name="connsiteY8" fmla="*/ 0 h 361950"/>
                <a:gd name="connsiteX0" fmla="*/ 188009 w 188009"/>
                <a:gd name="connsiteY0" fmla="*/ 257175 h 266700"/>
                <a:gd name="connsiteX1" fmla="*/ 116571 w 188009"/>
                <a:gd name="connsiteY1" fmla="*/ 266700 h 266700"/>
                <a:gd name="connsiteX2" fmla="*/ 40371 w 188009"/>
                <a:gd name="connsiteY2" fmla="*/ 257175 h 266700"/>
                <a:gd name="connsiteX3" fmla="*/ 16559 w 188009"/>
                <a:gd name="connsiteY3" fmla="*/ 214312 h 266700"/>
                <a:gd name="connsiteX4" fmla="*/ 7034 w 188009"/>
                <a:gd name="connsiteY4" fmla="*/ 185737 h 266700"/>
                <a:gd name="connsiteX5" fmla="*/ 2271 w 188009"/>
                <a:gd name="connsiteY5" fmla="*/ 109537 h 266700"/>
                <a:gd name="connsiteX6" fmla="*/ 45134 w 188009"/>
                <a:gd name="connsiteY6" fmla="*/ 38100 h 266700"/>
                <a:gd name="connsiteX7" fmla="*/ 64184 w 188009"/>
                <a:gd name="connsiteY7" fmla="*/ 0 h 266700"/>
                <a:gd name="connsiteX0" fmla="*/ 188009 w 188009"/>
                <a:gd name="connsiteY0" fmla="*/ 219075 h 228600"/>
                <a:gd name="connsiteX1" fmla="*/ 116571 w 188009"/>
                <a:gd name="connsiteY1" fmla="*/ 228600 h 228600"/>
                <a:gd name="connsiteX2" fmla="*/ 40371 w 188009"/>
                <a:gd name="connsiteY2" fmla="*/ 219075 h 228600"/>
                <a:gd name="connsiteX3" fmla="*/ 16559 w 188009"/>
                <a:gd name="connsiteY3" fmla="*/ 176212 h 228600"/>
                <a:gd name="connsiteX4" fmla="*/ 7034 w 188009"/>
                <a:gd name="connsiteY4" fmla="*/ 147637 h 228600"/>
                <a:gd name="connsiteX5" fmla="*/ 2271 w 188009"/>
                <a:gd name="connsiteY5" fmla="*/ 71437 h 228600"/>
                <a:gd name="connsiteX6" fmla="*/ 45134 w 188009"/>
                <a:gd name="connsiteY6" fmla="*/ 0 h 228600"/>
                <a:gd name="connsiteX0" fmla="*/ 188009 w 188009"/>
                <a:gd name="connsiteY0" fmla="*/ 147638 h 157163"/>
                <a:gd name="connsiteX1" fmla="*/ 116571 w 188009"/>
                <a:gd name="connsiteY1" fmla="*/ 157163 h 157163"/>
                <a:gd name="connsiteX2" fmla="*/ 40371 w 188009"/>
                <a:gd name="connsiteY2" fmla="*/ 147638 h 157163"/>
                <a:gd name="connsiteX3" fmla="*/ 16559 w 188009"/>
                <a:gd name="connsiteY3" fmla="*/ 104775 h 157163"/>
                <a:gd name="connsiteX4" fmla="*/ 7034 w 188009"/>
                <a:gd name="connsiteY4" fmla="*/ 76200 h 157163"/>
                <a:gd name="connsiteX5" fmla="*/ 2271 w 188009"/>
                <a:gd name="connsiteY5" fmla="*/ 0 h 157163"/>
                <a:gd name="connsiteX0" fmla="*/ 180975 w 180975"/>
                <a:gd name="connsiteY0" fmla="*/ 71438 h 80963"/>
                <a:gd name="connsiteX1" fmla="*/ 109537 w 180975"/>
                <a:gd name="connsiteY1" fmla="*/ 80963 h 80963"/>
                <a:gd name="connsiteX2" fmla="*/ 33337 w 180975"/>
                <a:gd name="connsiteY2" fmla="*/ 71438 h 80963"/>
                <a:gd name="connsiteX3" fmla="*/ 9525 w 180975"/>
                <a:gd name="connsiteY3" fmla="*/ 28575 h 80963"/>
                <a:gd name="connsiteX4" fmla="*/ 0 w 180975"/>
                <a:gd name="connsiteY4" fmla="*/ 0 h 80963"/>
                <a:gd name="connsiteX0" fmla="*/ 171450 w 171450"/>
                <a:gd name="connsiteY0" fmla="*/ 42863 h 52388"/>
                <a:gd name="connsiteX1" fmla="*/ 100012 w 171450"/>
                <a:gd name="connsiteY1" fmla="*/ 52388 h 52388"/>
                <a:gd name="connsiteX2" fmla="*/ 23812 w 171450"/>
                <a:gd name="connsiteY2" fmla="*/ 42863 h 52388"/>
                <a:gd name="connsiteX3" fmla="*/ 0 w 171450"/>
                <a:gd name="connsiteY3" fmla="*/ 0 h 52388"/>
                <a:gd name="connsiteX0" fmla="*/ 147638 w 147638"/>
                <a:gd name="connsiteY0" fmla="*/ 0 h 9525"/>
                <a:gd name="connsiteX1" fmla="*/ 76200 w 147638"/>
                <a:gd name="connsiteY1" fmla="*/ 9525 h 9525"/>
                <a:gd name="connsiteX2" fmla="*/ 0 w 147638"/>
                <a:gd name="connsiteY2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638" h="9525">
                  <a:moveTo>
                    <a:pt x="147638" y="0"/>
                  </a:moveTo>
                  <a:cubicBezTo>
                    <a:pt x="124222" y="4762"/>
                    <a:pt x="100806" y="9525"/>
                    <a:pt x="76200" y="9525"/>
                  </a:cubicBezTo>
                  <a:cubicBezTo>
                    <a:pt x="51594" y="9525"/>
                    <a:pt x="16669" y="8731"/>
                    <a:pt x="0" y="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779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pt-BR" sz="15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027" name="Rectangle 58"/>
            <p:cNvSpPr>
              <a:spLocks noChangeArrowheads="1"/>
            </p:cNvSpPr>
            <p:nvPr/>
          </p:nvSpPr>
          <p:spPr bwMode="auto">
            <a:xfrm>
              <a:off x="8085383" y="2919198"/>
              <a:ext cx="235764" cy="174883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600" dirty="0"/>
                <a:t>51</a:t>
              </a:r>
            </a:p>
          </p:txBody>
        </p:sp>
        <p:sp>
          <p:nvSpPr>
            <p:cNvPr id="1028" name="AutoShape 125"/>
            <p:cNvSpPr>
              <a:spLocks noChangeArrowheads="1"/>
            </p:cNvSpPr>
            <p:nvPr/>
          </p:nvSpPr>
          <p:spPr bwMode="auto">
            <a:xfrm rot="10800000">
              <a:off x="7820814" y="2803240"/>
              <a:ext cx="66814" cy="4547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1029" name="CaixaDeTexto 1028"/>
            <p:cNvSpPr txBox="1"/>
            <p:nvPr/>
          </p:nvSpPr>
          <p:spPr bwMode="auto">
            <a:xfrm>
              <a:off x="6741093" y="2736528"/>
              <a:ext cx="1024677" cy="923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rtlCol="0">
              <a:spAutoFit/>
            </a:bodyPr>
            <a:lstStyle/>
            <a:p>
              <a:pPr algn="r" eaLnBrk="1" hangingPunct="1">
                <a:buClr>
                  <a:schemeClr val="tx2"/>
                </a:buClr>
              </a:pPr>
              <a:r>
                <a:rPr lang="pt-BR" sz="600" b="1" dirty="0">
                  <a:solidFill>
                    <a:srgbClr val="000000"/>
                  </a:solidFill>
                </a:rPr>
                <a:t>C. Mato Dentro</a:t>
              </a:r>
            </a:p>
          </p:txBody>
        </p:sp>
        <p:sp>
          <p:nvSpPr>
            <p:cNvPr id="937" name="Rectangle 60"/>
            <p:cNvSpPr>
              <a:spLocks noChangeArrowheads="1"/>
            </p:cNvSpPr>
            <p:nvPr/>
          </p:nvSpPr>
          <p:spPr bwMode="auto">
            <a:xfrm>
              <a:off x="7824803" y="2178969"/>
              <a:ext cx="235764" cy="174883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600" dirty="0"/>
                <a:t>55</a:t>
              </a:r>
            </a:p>
          </p:txBody>
        </p:sp>
        <p:sp>
          <p:nvSpPr>
            <p:cNvPr id="938" name="Rectangle 58"/>
            <p:cNvSpPr>
              <a:spLocks noChangeArrowheads="1"/>
            </p:cNvSpPr>
            <p:nvPr/>
          </p:nvSpPr>
          <p:spPr bwMode="auto">
            <a:xfrm>
              <a:off x="5562041" y="2695499"/>
              <a:ext cx="235764" cy="174883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600" dirty="0"/>
                <a:t>24</a:t>
              </a:r>
            </a:p>
          </p:txBody>
        </p:sp>
        <p:sp>
          <p:nvSpPr>
            <p:cNvPr id="939" name="Rectangle 61"/>
            <p:cNvSpPr>
              <a:spLocks noChangeArrowheads="1"/>
            </p:cNvSpPr>
            <p:nvPr/>
          </p:nvSpPr>
          <p:spPr bwMode="auto">
            <a:xfrm>
              <a:off x="7116934" y="1942795"/>
              <a:ext cx="235764" cy="174883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600" dirty="0"/>
                <a:t>40</a:t>
              </a:r>
            </a:p>
          </p:txBody>
        </p:sp>
        <p:sp>
          <p:nvSpPr>
            <p:cNvPr id="940" name="Rectangle 56"/>
            <p:cNvSpPr>
              <a:spLocks noChangeArrowheads="1"/>
            </p:cNvSpPr>
            <p:nvPr/>
          </p:nvSpPr>
          <p:spPr bwMode="auto">
            <a:xfrm>
              <a:off x="8403394" y="1989234"/>
              <a:ext cx="235764" cy="174883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600" dirty="0"/>
                <a:t>63</a:t>
              </a:r>
            </a:p>
          </p:txBody>
        </p:sp>
        <p:sp>
          <p:nvSpPr>
            <p:cNvPr id="941" name="Rectangle 57"/>
            <p:cNvSpPr>
              <a:spLocks noChangeArrowheads="1"/>
            </p:cNvSpPr>
            <p:nvPr/>
          </p:nvSpPr>
          <p:spPr bwMode="auto">
            <a:xfrm>
              <a:off x="7970386" y="3929488"/>
              <a:ext cx="235764" cy="174883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600" dirty="0"/>
                <a:t>69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42826665"/>
      </p:ext>
    </p:extLst>
  </p:cSld>
  <p:clrMapOvr>
    <a:masterClrMapping/>
  </p:clrMapOvr>
  <p:transition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AutoShape 4"/>
          <p:cNvSpPr>
            <a:spLocks noChangeArrowheads="1"/>
          </p:cNvSpPr>
          <p:nvPr/>
        </p:nvSpPr>
        <p:spPr bwMode="auto">
          <a:xfrm>
            <a:off x="219075" y="6257925"/>
            <a:ext cx="9505950" cy="439738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/>
          </a:p>
        </p:txBody>
      </p:sp>
      <p:grpSp>
        <p:nvGrpSpPr>
          <p:cNvPr id="9221" name="Group 120"/>
          <p:cNvGrpSpPr>
            <a:grpSpLocks/>
          </p:cNvGrpSpPr>
          <p:nvPr/>
        </p:nvGrpSpPr>
        <p:grpSpPr bwMode="auto">
          <a:xfrm>
            <a:off x="8207375" y="147638"/>
            <a:ext cx="1676400" cy="585787"/>
            <a:chOff x="5170" y="93"/>
            <a:chExt cx="1056" cy="369"/>
          </a:xfrm>
        </p:grpSpPr>
        <p:sp>
          <p:nvSpPr>
            <p:cNvPr id="9455" name="Text Box 121"/>
            <p:cNvSpPr txBox="1">
              <a:spLocks noChangeArrowheads="1"/>
            </p:cNvSpPr>
            <p:nvPr/>
          </p:nvSpPr>
          <p:spPr bwMode="auto">
            <a:xfrm>
              <a:off x="5394" y="93"/>
              <a:ext cx="241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Ferrovia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56" name="Text Box 122"/>
            <p:cNvSpPr txBox="1">
              <a:spLocks noChangeArrowheads="1"/>
            </p:cNvSpPr>
            <p:nvPr/>
          </p:nvSpPr>
          <p:spPr bwMode="auto">
            <a:xfrm>
              <a:off x="5979" y="95"/>
              <a:ext cx="247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Hidrovia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57" name="Line 123"/>
            <p:cNvSpPr>
              <a:spLocks noChangeShapeType="1"/>
            </p:cNvSpPr>
            <p:nvPr/>
          </p:nvSpPr>
          <p:spPr bwMode="auto">
            <a:xfrm>
              <a:off x="5758" y="140"/>
              <a:ext cx="204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58" name="Text Box 124"/>
            <p:cNvSpPr txBox="1">
              <a:spLocks noChangeArrowheads="1"/>
            </p:cNvSpPr>
            <p:nvPr/>
          </p:nvSpPr>
          <p:spPr bwMode="auto">
            <a:xfrm>
              <a:off x="5394" y="182"/>
              <a:ext cx="237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Rodovia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59" name="AutoShape 125"/>
            <p:cNvSpPr>
              <a:spLocks noChangeArrowheads="1"/>
            </p:cNvSpPr>
            <p:nvPr/>
          </p:nvSpPr>
          <p:spPr bwMode="auto">
            <a:xfrm rot="10800000">
              <a:off x="5240" y="401"/>
              <a:ext cx="58" cy="39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60" name="AutoShape 126"/>
            <p:cNvSpPr>
              <a:spLocks noChangeArrowheads="1"/>
            </p:cNvSpPr>
            <p:nvPr/>
          </p:nvSpPr>
          <p:spPr bwMode="auto">
            <a:xfrm>
              <a:off x="5246" y="295"/>
              <a:ext cx="50" cy="47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61" name="Text Box 127"/>
            <p:cNvSpPr txBox="1">
              <a:spLocks noChangeArrowheads="1"/>
            </p:cNvSpPr>
            <p:nvPr/>
          </p:nvSpPr>
          <p:spPr bwMode="auto">
            <a:xfrm>
              <a:off x="5394" y="281"/>
              <a:ext cx="393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Porto L.Curso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2" name="Text Box 128"/>
            <p:cNvSpPr txBox="1">
              <a:spLocks noChangeArrowheads="1"/>
            </p:cNvSpPr>
            <p:nvPr/>
          </p:nvSpPr>
          <p:spPr bwMode="auto">
            <a:xfrm>
              <a:off x="5395" y="376"/>
              <a:ext cx="603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Terminal Hidroviário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3" name="Text Box 129"/>
            <p:cNvSpPr txBox="1">
              <a:spLocks noChangeArrowheads="1"/>
            </p:cNvSpPr>
            <p:nvPr/>
          </p:nvSpPr>
          <p:spPr bwMode="auto">
            <a:xfrm>
              <a:off x="5988" y="183"/>
              <a:ext cx="228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Dutovia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4" name="Text Box 130"/>
            <p:cNvSpPr txBox="1">
              <a:spLocks noChangeArrowheads="1"/>
            </p:cNvSpPr>
            <p:nvPr/>
          </p:nvSpPr>
          <p:spPr bwMode="auto">
            <a:xfrm>
              <a:off x="5984" y="275"/>
              <a:ext cx="182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altLang="pt-BR" sz="900" b="0">
                  <a:latin typeface="Calibri" panose="020F0502020204030204" pitchFamily="34" charset="0"/>
                </a:rPr>
                <a:t>Eclusa</a:t>
              </a:r>
              <a:endParaRPr lang="en-US" altLang="pt-BR" sz="900" b="0">
                <a:latin typeface="Calibri" panose="020F0502020204030204" pitchFamily="34" charset="0"/>
              </a:endParaRPr>
            </a:p>
          </p:txBody>
        </p:sp>
        <p:sp>
          <p:nvSpPr>
            <p:cNvPr id="9465" name="Rectangle 131"/>
            <p:cNvSpPr>
              <a:spLocks noChangeArrowheads="1"/>
            </p:cNvSpPr>
            <p:nvPr/>
          </p:nvSpPr>
          <p:spPr bwMode="auto">
            <a:xfrm>
              <a:off x="5850" y="287"/>
              <a:ext cx="56" cy="56"/>
            </a:xfrm>
            <a:prstGeom prst="rect">
              <a:avLst/>
            </a:prstGeom>
            <a:solidFill>
              <a:srgbClr val="00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pt-BR" altLang="pt-BR" sz="1400"/>
            </a:p>
          </p:txBody>
        </p:sp>
        <p:sp>
          <p:nvSpPr>
            <p:cNvPr id="9466" name="Line 132"/>
            <p:cNvSpPr>
              <a:spLocks noChangeShapeType="1"/>
            </p:cNvSpPr>
            <p:nvPr/>
          </p:nvSpPr>
          <p:spPr bwMode="auto">
            <a:xfrm>
              <a:off x="5762" y="232"/>
              <a:ext cx="204" cy="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67" name="Line 133"/>
            <p:cNvSpPr>
              <a:spLocks noChangeShapeType="1"/>
            </p:cNvSpPr>
            <p:nvPr/>
          </p:nvSpPr>
          <p:spPr bwMode="auto">
            <a:xfrm>
              <a:off x="5170" y="140"/>
              <a:ext cx="2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9468" name="Line 134"/>
            <p:cNvSpPr>
              <a:spLocks noChangeShapeType="1"/>
            </p:cNvSpPr>
            <p:nvPr/>
          </p:nvSpPr>
          <p:spPr bwMode="auto">
            <a:xfrm>
              <a:off x="5170" y="228"/>
              <a:ext cx="204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</p:grpSp>
      <p:sp>
        <p:nvSpPr>
          <p:cNvPr id="9222" name="Rectangle 135"/>
          <p:cNvSpPr>
            <a:spLocks noChangeArrowheads="1"/>
          </p:cNvSpPr>
          <p:nvPr/>
        </p:nvSpPr>
        <p:spPr bwMode="auto">
          <a:xfrm>
            <a:off x="8059738" y="123825"/>
            <a:ext cx="1846262" cy="6429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pt-BR" altLang="pt-BR" sz="1400"/>
          </a:p>
        </p:txBody>
      </p:sp>
      <p:sp>
        <p:nvSpPr>
          <p:cNvPr id="9224" name="Rectangle 4"/>
          <p:cNvSpPr>
            <a:spLocks noChangeArrowheads="1"/>
          </p:cNvSpPr>
          <p:nvPr/>
        </p:nvSpPr>
        <p:spPr bwMode="auto">
          <a:xfrm>
            <a:off x="2590801" y="168839"/>
            <a:ext cx="5461000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defTabSz="895350"/>
            <a:r>
              <a:rPr lang="pt-BR" alt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Eixos Priorizados no </a:t>
            </a:r>
            <a:r>
              <a:rPr lang="pt-BR" altLang="pt-BR" sz="2000" dirty="0" err="1">
                <a:solidFill>
                  <a:srgbClr val="C00000"/>
                </a:solidFill>
                <a:latin typeface="Tahoma" panose="020B0604030504040204" pitchFamily="34" charset="0"/>
              </a:rPr>
              <a:t>Centroeste</a:t>
            </a:r>
            <a:r>
              <a:rPr lang="pt-BR" altLang="pt-BR" sz="2000" dirty="0">
                <a:solidFill>
                  <a:srgbClr val="C00000"/>
                </a:solidFill>
                <a:latin typeface="Tahoma" panose="020B0604030504040204" pitchFamily="34" charset="0"/>
              </a:rPr>
              <a:t> Competitivo</a:t>
            </a:r>
          </a:p>
        </p:txBody>
      </p:sp>
      <p:sp>
        <p:nvSpPr>
          <p:cNvPr id="9225" name="Rectangle 6"/>
          <p:cNvSpPr>
            <a:spLocks noChangeArrowheads="1"/>
          </p:cNvSpPr>
          <p:nvPr/>
        </p:nvSpPr>
        <p:spPr bwMode="auto">
          <a:xfrm>
            <a:off x="214313" y="873125"/>
            <a:ext cx="579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altLang="pt-BR" sz="1400" dirty="0" err="1">
                <a:solidFill>
                  <a:srgbClr val="C00000"/>
                </a:solidFill>
              </a:rPr>
              <a:t>Principais</a:t>
            </a:r>
            <a:r>
              <a:rPr lang="es-ES_tradnl" altLang="pt-BR" sz="1400" dirty="0">
                <a:solidFill>
                  <a:srgbClr val="C00000"/>
                </a:solidFill>
              </a:rPr>
              <a:t> </a:t>
            </a:r>
            <a:r>
              <a:rPr lang="es-ES_tradnl" altLang="pt-BR" sz="1400" dirty="0" err="1">
                <a:solidFill>
                  <a:srgbClr val="C00000"/>
                </a:solidFill>
              </a:rPr>
              <a:t>Eixos</a:t>
            </a:r>
            <a:r>
              <a:rPr lang="es-ES_tradnl" altLang="pt-BR" sz="1400" dirty="0">
                <a:solidFill>
                  <a:srgbClr val="C00000"/>
                </a:solidFill>
              </a:rPr>
              <a:t> de </a:t>
            </a:r>
            <a:r>
              <a:rPr lang="es-ES_tradnl" altLang="pt-BR" sz="1400" dirty="0" err="1">
                <a:solidFill>
                  <a:srgbClr val="C00000"/>
                </a:solidFill>
              </a:rPr>
              <a:t>Integração</a:t>
            </a:r>
            <a:r>
              <a:rPr lang="es-ES_tradnl" altLang="pt-BR" sz="1400" dirty="0">
                <a:solidFill>
                  <a:srgbClr val="C00000"/>
                </a:solidFill>
              </a:rPr>
              <a:t> </a:t>
            </a:r>
            <a:r>
              <a:rPr lang="es-ES_tradnl" altLang="pt-BR" sz="1400" dirty="0" err="1">
                <a:solidFill>
                  <a:srgbClr val="C00000"/>
                </a:solidFill>
              </a:rPr>
              <a:t>Atuais</a:t>
            </a:r>
            <a:endParaRPr lang="es-ES_tradnl" altLang="pt-BR" sz="1400" dirty="0">
              <a:solidFill>
                <a:srgbClr val="C00000"/>
              </a:solidFill>
            </a:endParaRPr>
          </a:p>
        </p:txBody>
      </p:sp>
      <p:sp>
        <p:nvSpPr>
          <p:cNvPr id="9228" name="AutoShape 375"/>
          <p:cNvSpPr>
            <a:spLocks noChangeArrowheads="1"/>
          </p:cNvSpPr>
          <p:nvPr/>
        </p:nvSpPr>
        <p:spPr bwMode="auto">
          <a:xfrm rot="10800000">
            <a:off x="2673943" y="5992215"/>
            <a:ext cx="2171700" cy="104775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altLang="pt-BR" sz="1400" b="0"/>
          </a:p>
        </p:txBody>
      </p:sp>
      <p:sp>
        <p:nvSpPr>
          <p:cNvPr id="9230" name="Rectangle 180"/>
          <p:cNvSpPr>
            <a:spLocks noChangeArrowheads="1"/>
          </p:cNvSpPr>
          <p:nvPr/>
        </p:nvSpPr>
        <p:spPr bwMode="auto">
          <a:xfrm>
            <a:off x="201613" y="6264275"/>
            <a:ext cx="9372600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357188" indent="-1778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altLang="pt-BR" sz="1400" dirty="0"/>
              <a:t>A priorização de dez eixos de transporte no </a:t>
            </a:r>
            <a:r>
              <a:rPr lang="pt-BR" altLang="pt-BR" sz="1400" dirty="0" err="1"/>
              <a:t>Centroeste</a:t>
            </a:r>
            <a:r>
              <a:rPr lang="pt-BR" altLang="pt-BR" sz="1400" dirty="0"/>
              <a:t> tem o potencial de mudar a economia da região gerando até R$ 7,2 bilhões ao ano de economias em custos de transporte</a:t>
            </a:r>
          </a:p>
        </p:txBody>
      </p:sp>
      <p:sp>
        <p:nvSpPr>
          <p:cNvPr id="9470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716901"/>
            <a:ext cx="9439275" cy="131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182563" eaLnBrk="0" hangingPunct="0"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182563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altLang="pt-BR" sz="900" b="0" dirty="0"/>
              <a:t>Fonte: Análise Macrologística </a:t>
            </a:r>
          </a:p>
        </p:txBody>
      </p:sp>
      <p:sp>
        <p:nvSpPr>
          <p:cNvPr id="512" name="Rectangle 6"/>
          <p:cNvSpPr>
            <a:spLocks noChangeArrowheads="1"/>
          </p:cNvSpPr>
          <p:nvPr/>
        </p:nvSpPr>
        <p:spPr bwMode="auto">
          <a:xfrm>
            <a:off x="4930077" y="870938"/>
            <a:ext cx="579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altLang="pt-BR" sz="1400" dirty="0" err="1">
                <a:solidFill>
                  <a:srgbClr val="C00000"/>
                </a:solidFill>
              </a:rPr>
              <a:t>Eixos</a:t>
            </a:r>
            <a:r>
              <a:rPr lang="es-ES_tradnl" altLang="pt-BR" sz="1400" dirty="0">
                <a:solidFill>
                  <a:srgbClr val="C00000"/>
                </a:solidFill>
              </a:rPr>
              <a:t> Priorizados no </a:t>
            </a:r>
            <a:r>
              <a:rPr lang="es-ES_tradnl" altLang="pt-BR" sz="1400" dirty="0" err="1">
                <a:solidFill>
                  <a:srgbClr val="C00000"/>
                </a:solidFill>
              </a:rPr>
              <a:t>Centroeste</a:t>
            </a:r>
            <a:r>
              <a:rPr lang="es-ES_tradnl" altLang="pt-BR" sz="1400" dirty="0">
                <a:solidFill>
                  <a:srgbClr val="C00000"/>
                </a:solidFill>
              </a:rPr>
              <a:t> Competitivo</a:t>
            </a:r>
          </a:p>
        </p:txBody>
      </p:sp>
      <p:sp>
        <p:nvSpPr>
          <p:cNvPr id="514" name="Line 33"/>
          <p:cNvSpPr>
            <a:spLocks noChangeShapeType="1"/>
          </p:cNvSpPr>
          <p:nvPr/>
        </p:nvSpPr>
        <p:spPr bwMode="auto">
          <a:xfrm>
            <a:off x="85613" y="1099538"/>
            <a:ext cx="9488600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" name="Retângulo 4"/>
          <p:cNvSpPr/>
          <p:nvPr/>
        </p:nvSpPr>
        <p:spPr>
          <a:xfrm>
            <a:off x="4911774" y="5080269"/>
            <a:ext cx="3026923" cy="1175155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519" name="Rectangle 58"/>
          <p:cNvSpPr>
            <a:spLocks noChangeArrowheads="1"/>
          </p:cNvSpPr>
          <p:nvPr/>
        </p:nvSpPr>
        <p:spPr bwMode="auto">
          <a:xfrm>
            <a:off x="4956804" y="5675702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42</a:t>
            </a:r>
          </a:p>
        </p:txBody>
      </p:sp>
      <p:sp>
        <p:nvSpPr>
          <p:cNvPr id="520" name="Rectangle 60"/>
          <p:cNvSpPr>
            <a:spLocks noChangeArrowheads="1"/>
          </p:cNvSpPr>
          <p:nvPr/>
        </p:nvSpPr>
        <p:spPr bwMode="auto">
          <a:xfrm>
            <a:off x="4956804" y="5792810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48</a:t>
            </a:r>
          </a:p>
        </p:txBody>
      </p:sp>
      <p:sp>
        <p:nvSpPr>
          <p:cNvPr id="521" name="Rectangle 61"/>
          <p:cNvSpPr>
            <a:spLocks noChangeArrowheads="1"/>
          </p:cNvSpPr>
          <p:nvPr/>
        </p:nvSpPr>
        <p:spPr bwMode="auto">
          <a:xfrm>
            <a:off x="4956804" y="5912852"/>
            <a:ext cx="138821" cy="98203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50</a:t>
            </a:r>
          </a:p>
        </p:txBody>
      </p:sp>
      <p:sp>
        <p:nvSpPr>
          <p:cNvPr id="522" name="Rectangle 57"/>
          <p:cNvSpPr>
            <a:spLocks noChangeArrowheads="1"/>
          </p:cNvSpPr>
          <p:nvPr/>
        </p:nvSpPr>
        <p:spPr bwMode="auto">
          <a:xfrm>
            <a:off x="4956804" y="5553442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29</a:t>
            </a:r>
          </a:p>
        </p:txBody>
      </p:sp>
      <p:sp>
        <p:nvSpPr>
          <p:cNvPr id="523" name="Rectangle 61"/>
          <p:cNvSpPr>
            <a:spLocks noChangeArrowheads="1"/>
          </p:cNvSpPr>
          <p:nvPr/>
        </p:nvSpPr>
        <p:spPr bwMode="auto">
          <a:xfrm>
            <a:off x="4956804" y="6033331"/>
            <a:ext cx="135872" cy="90827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57</a:t>
            </a:r>
          </a:p>
        </p:txBody>
      </p:sp>
      <p:sp>
        <p:nvSpPr>
          <p:cNvPr id="524" name="Rectangle 61"/>
          <p:cNvSpPr>
            <a:spLocks noChangeArrowheads="1"/>
          </p:cNvSpPr>
          <p:nvPr/>
        </p:nvSpPr>
        <p:spPr bwMode="auto">
          <a:xfrm>
            <a:off x="4956804" y="6148793"/>
            <a:ext cx="135872" cy="88950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>
            <a:lvl1pPr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pt-BR" sz="600" dirty="0"/>
              <a:t>61</a:t>
            </a:r>
          </a:p>
        </p:txBody>
      </p:sp>
      <p:sp>
        <p:nvSpPr>
          <p:cNvPr id="525" name="Rectangle 58"/>
          <p:cNvSpPr>
            <a:spLocks noChangeArrowheads="1"/>
          </p:cNvSpPr>
          <p:nvPr/>
        </p:nvSpPr>
        <p:spPr bwMode="auto">
          <a:xfrm>
            <a:off x="4956804" y="5321142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10</a:t>
            </a:r>
          </a:p>
        </p:txBody>
      </p:sp>
      <p:sp>
        <p:nvSpPr>
          <p:cNvPr id="526" name="Rectangle 58"/>
          <p:cNvSpPr>
            <a:spLocks noChangeArrowheads="1"/>
          </p:cNvSpPr>
          <p:nvPr/>
        </p:nvSpPr>
        <p:spPr bwMode="auto">
          <a:xfrm>
            <a:off x="4956804" y="5203959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03</a:t>
            </a:r>
          </a:p>
        </p:txBody>
      </p:sp>
      <p:sp>
        <p:nvSpPr>
          <p:cNvPr id="527" name="Rectangle 58"/>
          <p:cNvSpPr>
            <a:spLocks noChangeArrowheads="1"/>
          </p:cNvSpPr>
          <p:nvPr/>
        </p:nvSpPr>
        <p:spPr bwMode="auto">
          <a:xfrm>
            <a:off x="4956804" y="5086533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01</a:t>
            </a:r>
          </a:p>
        </p:txBody>
      </p:sp>
      <p:graphicFrame>
        <p:nvGraphicFramePr>
          <p:cNvPr id="515" name="Group 350"/>
          <p:cNvGraphicFramePr>
            <a:graphicFrameLocks noGrp="1"/>
          </p:cNvGraphicFramePr>
          <p:nvPr/>
        </p:nvGraphicFramePr>
        <p:xfrm>
          <a:off x="5145131" y="4966448"/>
          <a:ext cx="4041732" cy="1274650"/>
        </p:xfrm>
        <a:graphic>
          <a:graphicData uri="http://schemas.openxmlformats.org/drawingml/2006/table">
            <a:tbl>
              <a:tblPr/>
              <a:tblGrid>
                <a:gridCol w="40417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t-BR" altLang="pt-BR" sz="700" b="1" i="0" u="sng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BR364 + Hidrovia do Madeira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Hidrovia </a:t>
                      </a:r>
                      <a:r>
                        <a:rPr kumimoji="0" lang="pt-BR" sz="7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Juruena</a:t>
                      </a: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-Tapajós via Santarém e Vila do Conde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BR163 via </a:t>
                      </a:r>
                      <a:r>
                        <a:rPr kumimoji="0" lang="pt-BR" sz="7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Miritituba</a:t>
                      </a: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, Santarém e Vila do Conde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BR242+Ferrovia Norte-Sul Lucas RV-Alvorada-Vila do Conde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Ferrovia Norte-Sul via Vila do Conde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Ferrovia Norte-Sul via Estrela d´Oeste e Santos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7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Ferronorte</a:t>
                      </a: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Lucas do Rio Verde – Santos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Ferrovia ALL Malha Oeste Corumbá – Santos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12600">
                <a:tc>
                  <a:txBody>
                    <a:bodyPr/>
                    <a:lstStyle>
                      <a:lvl1pPr eaLnBrk="0" hangingPunct="0">
                        <a:buClr>
                          <a:schemeClr val="tx2"/>
                        </a:buClr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buClr>
                          <a:schemeClr val="tx2"/>
                        </a:buClr>
                        <a:buFont typeface="Wingdings" panose="05000000000000000000" pitchFamily="2" charset="2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buClr>
                          <a:schemeClr val="tx2"/>
                        </a:buClr>
                        <a:buSzPct val="70000"/>
                        <a:buFont typeface="Times New Roman" panose="02020603050405020304" pitchFamily="18" charset="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0000"/>
                        <a:defRPr sz="13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Ferrovia </a:t>
                      </a:r>
                      <a:r>
                        <a:rPr kumimoji="0" lang="pt-BR" sz="7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Maracajú</a:t>
                      </a: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-Guaíra-Paranaguá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12600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Hidrovia do Paraguai desde </a:t>
                      </a:r>
                      <a:r>
                        <a:rPr kumimoji="0" lang="pt-BR" sz="7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Sto.Antônio</a:t>
                      </a:r>
                      <a:r>
                        <a:rPr kumimoji="0" lang="pt-B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das Lendas</a:t>
                      </a:r>
                    </a:p>
                  </a:txBody>
                  <a:tcPr marL="9525" marR="9525" marT="9525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530" name="Text Box 85"/>
          <p:cNvSpPr txBox="1">
            <a:spLocks noChangeArrowheads="1"/>
          </p:cNvSpPr>
          <p:nvPr/>
        </p:nvSpPr>
        <p:spPr bwMode="auto">
          <a:xfrm>
            <a:off x="113579" y="5245285"/>
            <a:ext cx="2004311" cy="1015663"/>
          </a:xfrm>
          <a:prstGeom prst="rect">
            <a:avLst/>
          </a:prstGeom>
          <a:solidFill>
            <a:schemeClr val="bg1"/>
          </a:solidFill>
          <a:ln w="38100" algn="ctr">
            <a:solidFill>
              <a:srgbClr val="FF0000"/>
            </a:solidFill>
            <a:miter lim="800000"/>
            <a:headEnd/>
            <a:tailEnd/>
          </a:ln>
          <a:extLst/>
        </p:spPr>
        <p:txBody>
          <a:bodyPr wrap="square"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marL="0" indent="0" algn="ctr" eaLnBrk="1" hangingPunct="1">
              <a:defRPr/>
            </a:pPr>
            <a:r>
              <a:rPr lang="pt-BR" sz="1000" dirty="0"/>
              <a:t>Custo Logístico de Transporte da </a:t>
            </a:r>
          </a:p>
          <a:p>
            <a:pPr algn="ctr" eaLnBrk="1" hangingPunct="1">
              <a:defRPr/>
            </a:pPr>
            <a:r>
              <a:rPr lang="pt-BR" sz="1000" dirty="0"/>
              <a:t>Região </a:t>
            </a:r>
            <a:r>
              <a:rPr lang="pt-BR" sz="1000" dirty="0" err="1"/>
              <a:t>Centroeste</a:t>
            </a:r>
            <a:r>
              <a:rPr lang="pt-BR" sz="1000" dirty="0"/>
              <a:t>:</a:t>
            </a:r>
          </a:p>
          <a:p>
            <a:pPr algn="ctr" eaLnBrk="1" hangingPunct="1">
              <a:defRPr/>
            </a:pPr>
            <a:r>
              <a:rPr lang="pt-BR" sz="1000" dirty="0"/>
              <a:t> </a:t>
            </a:r>
          </a:p>
          <a:p>
            <a:pPr algn="ctr" eaLnBrk="1" hangingPunct="1">
              <a:defRPr/>
            </a:pPr>
            <a:r>
              <a:rPr lang="pt-BR" sz="1000" dirty="0"/>
              <a:t>Atual: R$ 31,6 Bilhões/ano</a:t>
            </a:r>
          </a:p>
          <a:p>
            <a:pPr algn="ctr" eaLnBrk="1" hangingPunct="1">
              <a:defRPr/>
            </a:pPr>
            <a:r>
              <a:rPr lang="pt-BR" sz="1000" dirty="0"/>
              <a:t>2020: R$ 60,9 Bilhões/ano</a:t>
            </a:r>
          </a:p>
        </p:txBody>
      </p:sp>
      <p:sp>
        <p:nvSpPr>
          <p:cNvPr id="7" name="Seta para a direita 6"/>
          <p:cNvSpPr/>
          <p:nvPr/>
        </p:nvSpPr>
        <p:spPr>
          <a:xfrm>
            <a:off x="7955199" y="5589168"/>
            <a:ext cx="481871" cy="400163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532" name="Text Box 85"/>
          <p:cNvSpPr txBox="1">
            <a:spLocks noChangeArrowheads="1"/>
          </p:cNvSpPr>
          <p:nvPr/>
        </p:nvSpPr>
        <p:spPr bwMode="auto">
          <a:xfrm>
            <a:off x="8476412" y="5235217"/>
            <a:ext cx="1360488" cy="861774"/>
          </a:xfrm>
          <a:prstGeom prst="rect">
            <a:avLst/>
          </a:prstGeom>
          <a:solidFill>
            <a:schemeClr val="bg1"/>
          </a:solidFill>
          <a:ln w="38100" algn="ctr">
            <a:solidFill>
              <a:srgbClr val="FF0000"/>
            </a:solidFill>
            <a:miter lim="800000"/>
            <a:headEnd/>
            <a:tailEnd/>
          </a:ln>
          <a:extLst/>
        </p:spPr>
        <p:txBody>
          <a:bodyPr wrap="square">
            <a:spAutoFit/>
          </a:bodyPr>
          <a:lstStyle>
            <a:lvl1pPr marL="457200" indent="-4572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defTabSz="977900" eaLnBrk="0" hangingPunct="0"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marL="0" indent="0" algn="ctr" eaLnBrk="1" hangingPunct="1">
              <a:defRPr/>
            </a:pPr>
            <a:r>
              <a:rPr lang="pt-BR" sz="1000" dirty="0"/>
              <a:t>Nove Eixos podem gerar até R$ 7,2 Bilhões/ano de economias potenciais em 2020</a:t>
            </a:r>
          </a:p>
        </p:txBody>
      </p:sp>
      <p:grpSp>
        <p:nvGrpSpPr>
          <p:cNvPr id="377" name="Grupo 376"/>
          <p:cNvGrpSpPr>
            <a:grpSpLocks noChangeAspect="1"/>
          </p:cNvGrpSpPr>
          <p:nvPr/>
        </p:nvGrpSpPr>
        <p:grpSpPr>
          <a:xfrm>
            <a:off x="4980224" y="1182665"/>
            <a:ext cx="4909521" cy="3905690"/>
            <a:chOff x="176490" y="1027113"/>
            <a:chExt cx="6624638" cy="5270126"/>
          </a:xfrm>
        </p:grpSpPr>
        <p:pic>
          <p:nvPicPr>
            <p:cNvPr id="378" name="Picture 528" descr="C:\Documents and Settings\suporte\Desktop\Mapa Brasil_ CO_zoom.emf"/>
            <p:cNvPicPr>
              <a:picLocks noChangeAspect="1" noChangeArrowheads="1"/>
            </p:cNvPicPr>
            <p:nvPr/>
          </p:nvPicPr>
          <p:blipFill>
            <a:blip r:embed="rId4">
              <a:clrChange>
                <a:clrFrom>
                  <a:srgbClr val="7FD9FF"/>
                </a:clrFrom>
                <a:clrTo>
                  <a:srgbClr val="7FD9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6490" y="1027113"/>
              <a:ext cx="6624638" cy="5219700"/>
            </a:xfrm>
            <a:prstGeom prst="rect">
              <a:avLst/>
            </a:prstGeom>
            <a:noFill/>
            <a:ln w="9525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79" name="Forma livre 42"/>
            <p:cNvSpPr>
              <a:spLocks/>
            </p:cNvSpPr>
            <p:nvPr/>
          </p:nvSpPr>
          <p:spPr bwMode="auto">
            <a:xfrm>
              <a:off x="2459315" y="1463675"/>
              <a:ext cx="754063" cy="222250"/>
            </a:xfrm>
            <a:custGeom>
              <a:avLst/>
              <a:gdLst>
                <a:gd name="T0" fmla="*/ 0 w 754062"/>
                <a:gd name="T1" fmla="*/ 214121 h 222341"/>
                <a:gd name="T2" fmla="*/ 31750 w 754062"/>
                <a:gd name="T3" fmla="*/ 218014 h 222341"/>
                <a:gd name="T4" fmla="*/ 50800 w 754062"/>
                <a:gd name="T5" fmla="*/ 208669 h 222341"/>
                <a:gd name="T6" fmla="*/ 63500 w 754062"/>
                <a:gd name="T7" fmla="*/ 180643 h 222341"/>
                <a:gd name="T8" fmla="*/ 69850 w 754062"/>
                <a:gd name="T9" fmla="*/ 168183 h 222341"/>
                <a:gd name="T10" fmla="*/ 76200 w 754062"/>
                <a:gd name="T11" fmla="*/ 149498 h 222341"/>
                <a:gd name="T12" fmla="*/ 98425 w 754062"/>
                <a:gd name="T13" fmla="*/ 149498 h 222341"/>
                <a:gd name="T14" fmla="*/ 136525 w 754062"/>
                <a:gd name="T15" fmla="*/ 143265 h 222341"/>
                <a:gd name="T16" fmla="*/ 149225 w 754062"/>
                <a:gd name="T17" fmla="*/ 118350 h 222341"/>
                <a:gd name="T18" fmla="*/ 161925 w 754062"/>
                <a:gd name="T19" fmla="*/ 96545 h 222341"/>
                <a:gd name="T20" fmla="*/ 174625 w 754062"/>
                <a:gd name="T21" fmla="*/ 80978 h 222341"/>
                <a:gd name="T22" fmla="*/ 193675 w 754062"/>
                <a:gd name="T23" fmla="*/ 80978 h 222341"/>
                <a:gd name="T24" fmla="*/ 228600 w 754062"/>
                <a:gd name="T25" fmla="*/ 87208 h 222341"/>
                <a:gd name="T26" fmla="*/ 244475 w 754062"/>
                <a:gd name="T27" fmla="*/ 102779 h 222341"/>
                <a:gd name="T28" fmla="*/ 276225 w 754062"/>
                <a:gd name="T29" fmla="*/ 99668 h 222341"/>
                <a:gd name="T30" fmla="*/ 288925 w 754062"/>
                <a:gd name="T31" fmla="*/ 102779 h 222341"/>
                <a:gd name="T32" fmla="*/ 304800 w 754062"/>
                <a:gd name="T33" fmla="*/ 121466 h 222341"/>
                <a:gd name="T34" fmla="*/ 339725 w 754062"/>
                <a:gd name="T35" fmla="*/ 112123 h 222341"/>
                <a:gd name="T36" fmla="*/ 381047 w 754062"/>
                <a:gd name="T37" fmla="*/ 102779 h 222341"/>
                <a:gd name="T38" fmla="*/ 406447 w 754062"/>
                <a:gd name="T39" fmla="*/ 71630 h 222341"/>
                <a:gd name="T40" fmla="*/ 422322 w 754062"/>
                <a:gd name="T41" fmla="*/ 34267 h 222341"/>
                <a:gd name="T42" fmla="*/ 460422 w 754062"/>
                <a:gd name="T43" fmla="*/ 18674 h 222341"/>
                <a:gd name="T44" fmla="*/ 479472 w 754062"/>
                <a:gd name="T45" fmla="*/ 18674 h 222341"/>
                <a:gd name="T46" fmla="*/ 523922 w 754062"/>
                <a:gd name="T47" fmla="*/ 9337 h 222341"/>
                <a:gd name="T48" fmla="*/ 555672 w 754062"/>
                <a:gd name="T49" fmla="*/ 0 h 222341"/>
                <a:gd name="T50" fmla="*/ 587422 w 754062"/>
                <a:gd name="T51" fmla="*/ 3128 h 222341"/>
                <a:gd name="T52" fmla="*/ 612822 w 754062"/>
                <a:gd name="T53" fmla="*/ 6209 h 222341"/>
                <a:gd name="T54" fmla="*/ 638222 w 754062"/>
                <a:gd name="T55" fmla="*/ 24930 h 222341"/>
                <a:gd name="T56" fmla="*/ 660447 w 754062"/>
                <a:gd name="T57" fmla="*/ 34267 h 222341"/>
                <a:gd name="T58" fmla="*/ 666797 w 754062"/>
                <a:gd name="T59" fmla="*/ 28018 h 222341"/>
                <a:gd name="T60" fmla="*/ 685847 w 754062"/>
                <a:gd name="T61" fmla="*/ 15593 h 222341"/>
                <a:gd name="T62" fmla="*/ 708072 w 754062"/>
                <a:gd name="T63" fmla="*/ 12465 h 222341"/>
                <a:gd name="T64" fmla="*/ 739822 w 754062"/>
                <a:gd name="T65" fmla="*/ 12465 h 222341"/>
                <a:gd name="T66" fmla="*/ 754109 w 754062"/>
                <a:gd name="T67" fmla="*/ 47486 h 2223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54062" h="222341">
                  <a:moveTo>
                    <a:pt x="0" y="218281"/>
                  </a:moveTo>
                  <a:cubicBezTo>
                    <a:pt x="8467" y="216694"/>
                    <a:pt x="23283" y="223176"/>
                    <a:pt x="31750" y="222250"/>
                  </a:cubicBezTo>
                  <a:cubicBezTo>
                    <a:pt x="40217" y="221324"/>
                    <a:pt x="45508" y="219075"/>
                    <a:pt x="50800" y="212725"/>
                  </a:cubicBezTo>
                  <a:cubicBezTo>
                    <a:pt x="56092" y="206375"/>
                    <a:pt x="60325" y="191029"/>
                    <a:pt x="63500" y="184150"/>
                  </a:cubicBezTo>
                  <a:cubicBezTo>
                    <a:pt x="66675" y="177271"/>
                    <a:pt x="67733" y="176742"/>
                    <a:pt x="69850" y="171450"/>
                  </a:cubicBezTo>
                  <a:cubicBezTo>
                    <a:pt x="71967" y="166158"/>
                    <a:pt x="71438" y="155575"/>
                    <a:pt x="76200" y="152400"/>
                  </a:cubicBezTo>
                  <a:cubicBezTo>
                    <a:pt x="80962" y="149225"/>
                    <a:pt x="88371" y="153458"/>
                    <a:pt x="98425" y="152400"/>
                  </a:cubicBezTo>
                  <a:cubicBezTo>
                    <a:pt x="108479" y="151342"/>
                    <a:pt x="128058" y="151342"/>
                    <a:pt x="136525" y="146050"/>
                  </a:cubicBezTo>
                  <a:cubicBezTo>
                    <a:pt x="144992" y="140758"/>
                    <a:pt x="144992" y="128587"/>
                    <a:pt x="149225" y="120650"/>
                  </a:cubicBezTo>
                  <a:cubicBezTo>
                    <a:pt x="153458" y="112713"/>
                    <a:pt x="157692" y="104775"/>
                    <a:pt x="161925" y="98425"/>
                  </a:cubicBezTo>
                  <a:cubicBezTo>
                    <a:pt x="166158" y="92075"/>
                    <a:pt x="169333" y="85196"/>
                    <a:pt x="174625" y="82550"/>
                  </a:cubicBezTo>
                  <a:cubicBezTo>
                    <a:pt x="179917" y="79904"/>
                    <a:pt x="184679" y="81492"/>
                    <a:pt x="193675" y="82550"/>
                  </a:cubicBezTo>
                  <a:cubicBezTo>
                    <a:pt x="202671" y="83608"/>
                    <a:pt x="220133" y="85196"/>
                    <a:pt x="228600" y="88900"/>
                  </a:cubicBezTo>
                  <a:cubicBezTo>
                    <a:pt x="237067" y="92604"/>
                    <a:pt x="236538" y="102658"/>
                    <a:pt x="244475" y="104775"/>
                  </a:cubicBezTo>
                  <a:cubicBezTo>
                    <a:pt x="252412" y="106892"/>
                    <a:pt x="268817" y="101600"/>
                    <a:pt x="276225" y="101600"/>
                  </a:cubicBezTo>
                  <a:cubicBezTo>
                    <a:pt x="283633" y="101600"/>
                    <a:pt x="284163" y="101071"/>
                    <a:pt x="288925" y="104775"/>
                  </a:cubicBezTo>
                  <a:cubicBezTo>
                    <a:pt x="293687" y="108479"/>
                    <a:pt x="296333" y="122238"/>
                    <a:pt x="304800" y="123825"/>
                  </a:cubicBezTo>
                  <a:cubicBezTo>
                    <a:pt x="313267" y="125412"/>
                    <a:pt x="327025" y="117475"/>
                    <a:pt x="339725" y="114300"/>
                  </a:cubicBezTo>
                  <a:cubicBezTo>
                    <a:pt x="352425" y="111125"/>
                    <a:pt x="369888" y="111654"/>
                    <a:pt x="381000" y="104775"/>
                  </a:cubicBezTo>
                  <a:cubicBezTo>
                    <a:pt x="392112" y="97896"/>
                    <a:pt x="399521" y="84667"/>
                    <a:pt x="406400" y="73025"/>
                  </a:cubicBezTo>
                  <a:cubicBezTo>
                    <a:pt x="413279" y="61383"/>
                    <a:pt x="413279" y="43921"/>
                    <a:pt x="422275" y="34925"/>
                  </a:cubicBezTo>
                  <a:cubicBezTo>
                    <a:pt x="431271" y="25929"/>
                    <a:pt x="450850" y="21696"/>
                    <a:pt x="460375" y="19050"/>
                  </a:cubicBezTo>
                  <a:cubicBezTo>
                    <a:pt x="469900" y="16404"/>
                    <a:pt x="468842" y="20637"/>
                    <a:pt x="479425" y="19050"/>
                  </a:cubicBezTo>
                  <a:cubicBezTo>
                    <a:pt x="490008" y="17462"/>
                    <a:pt x="511175" y="12700"/>
                    <a:pt x="523875" y="9525"/>
                  </a:cubicBezTo>
                  <a:cubicBezTo>
                    <a:pt x="536575" y="6350"/>
                    <a:pt x="545042" y="1058"/>
                    <a:pt x="555625" y="0"/>
                  </a:cubicBezTo>
                  <a:lnTo>
                    <a:pt x="587375" y="3175"/>
                  </a:lnTo>
                  <a:cubicBezTo>
                    <a:pt x="596900" y="4233"/>
                    <a:pt x="604308" y="2646"/>
                    <a:pt x="612775" y="6350"/>
                  </a:cubicBezTo>
                  <a:cubicBezTo>
                    <a:pt x="621242" y="10054"/>
                    <a:pt x="630238" y="20637"/>
                    <a:pt x="638175" y="25400"/>
                  </a:cubicBezTo>
                  <a:cubicBezTo>
                    <a:pt x="646113" y="30162"/>
                    <a:pt x="655638" y="34396"/>
                    <a:pt x="660400" y="34925"/>
                  </a:cubicBezTo>
                  <a:cubicBezTo>
                    <a:pt x="665163" y="35454"/>
                    <a:pt x="662517" y="31750"/>
                    <a:pt x="666750" y="28575"/>
                  </a:cubicBezTo>
                  <a:cubicBezTo>
                    <a:pt x="670983" y="25400"/>
                    <a:pt x="678921" y="18521"/>
                    <a:pt x="685800" y="15875"/>
                  </a:cubicBezTo>
                  <a:cubicBezTo>
                    <a:pt x="692679" y="13229"/>
                    <a:pt x="699029" y="13229"/>
                    <a:pt x="708025" y="12700"/>
                  </a:cubicBezTo>
                  <a:cubicBezTo>
                    <a:pt x="717021" y="12171"/>
                    <a:pt x="732896" y="11113"/>
                    <a:pt x="739775" y="12700"/>
                  </a:cubicBezTo>
                  <a:cubicBezTo>
                    <a:pt x="746654" y="14287"/>
                    <a:pt x="752475" y="45772"/>
                    <a:pt x="754062" y="48418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07" name="Forma livre 42"/>
            <p:cNvSpPr>
              <a:spLocks/>
            </p:cNvSpPr>
            <p:nvPr/>
          </p:nvSpPr>
          <p:spPr bwMode="auto">
            <a:xfrm>
              <a:off x="2459315" y="1463675"/>
              <a:ext cx="754063" cy="222250"/>
            </a:xfrm>
            <a:custGeom>
              <a:avLst/>
              <a:gdLst>
                <a:gd name="T0" fmla="*/ 0 w 754062"/>
                <a:gd name="T1" fmla="*/ 214121 h 222341"/>
                <a:gd name="T2" fmla="*/ 31750 w 754062"/>
                <a:gd name="T3" fmla="*/ 218014 h 222341"/>
                <a:gd name="T4" fmla="*/ 50800 w 754062"/>
                <a:gd name="T5" fmla="*/ 208669 h 222341"/>
                <a:gd name="T6" fmla="*/ 63500 w 754062"/>
                <a:gd name="T7" fmla="*/ 180643 h 222341"/>
                <a:gd name="T8" fmla="*/ 69850 w 754062"/>
                <a:gd name="T9" fmla="*/ 168183 h 222341"/>
                <a:gd name="T10" fmla="*/ 76200 w 754062"/>
                <a:gd name="T11" fmla="*/ 149498 h 222341"/>
                <a:gd name="T12" fmla="*/ 98425 w 754062"/>
                <a:gd name="T13" fmla="*/ 149498 h 222341"/>
                <a:gd name="T14" fmla="*/ 136525 w 754062"/>
                <a:gd name="T15" fmla="*/ 143265 h 222341"/>
                <a:gd name="T16" fmla="*/ 149225 w 754062"/>
                <a:gd name="T17" fmla="*/ 118350 h 222341"/>
                <a:gd name="T18" fmla="*/ 161925 w 754062"/>
                <a:gd name="T19" fmla="*/ 96545 h 222341"/>
                <a:gd name="T20" fmla="*/ 174625 w 754062"/>
                <a:gd name="T21" fmla="*/ 80978 h 222341"/>
                <a:gd name="T22" fmla="*/ 193675 w 754062"/>
                <a:gd name="T23" fmla="*/ 80978 h 222341"/>
                <a:gd name="T24" fmla="*/ 228600 w 754062"/>
                <a:gd name="T25" fmla="*/ 87208 h 222341"/>
                <a:gd name="T26" fmla="*/ 244475 w 754062"/>
                <a:gd name="T27" fmla="*/ 102779 h 222341"/>
                <a:gd name="T28" fmla="*/ 276225 w 754062"/>
                <a:gd name="T29" fmla="*/ 99668 h 222341"/>
                <a:gd name="T30" fmla="*/ 288925 w 754062"/>
                <a:gd name="T31" fmla="*/ 102779 h 222341"/>
                <a:gd name="T32" fmla="*/ 304800 w 754062"/>
                <a:gd name="T33" fmla="*/ 121466 h 222341"/>
                <a:gd name="T34" fmla="*/ 339725 w 754062"/>
                <a:gd name="T35" fmla="*/ 112123 h 222341"/>
                <a:gd name="T36" fmla="*/ 381047 w 754062"/>
                <a:gd name="T37" fmla="*/ 102779 h 222341"/>
                <a:gd name="T38" fmla="*/ 406447 w 754062"/>
                <a:gd name="T39" fmla="*/ 71630 h 222341"/>
                <a:gd name="T40" fmla="*/ 422322 w 754062"/>
                <a:gd name="T41" fmla="*/ 34267 h 222341"/>
                <a:gd name="T42" fmla="*/ 460422 w 754062"/>
                <a:gd name="T43" fmla="*/ 18674 h 222341"/>
                <a:gd name="T44" fmla="*/ 479472 w 754062"/>
                <a:gd name="T45" fmla="*/ 18674 h 222341"/>
                <a:gd name="T46" fmla="*/ 523922 w 754062"/>
                <a:gd name="T47" fmla="*/ 9337 h 222341"/>
                <a:gd name="T48" fmla="*/ 555672 w 754062"/>
                <a:gd name="T49" fmla="*/ 0 h 222341"/>
                <a:gd name="T50" fmla="*/ 587422 w 754062"/>
                <a:gd name="T51" fmla="*/ 3128 h 222341"/>
                <a:gd name="T52" fmla="*/ 612822 w 754062"/>
                <a:gd name="T53" fmla="*/ 6209 h 222341"/>
                <a:gd name="T54" fmla="*/ 638222 w 754062"/>
                <a:gd name="T55" fmla="*/ 24930 h 222341"/>
                <a:gd name="T56" fmla="*/ 660447 w 754062"/>
                <a:gd name="T57" fmla="*/ 34267 h 222341"/>
                <a:gd name="T58" fmla="*/ 666797 w 754062"/>
                <a:gd name="T59" fmla="*/ 28018 h 222341"/>
                <a:gd name="T60" fmla="*/ 685847 w 754062"/>
                <a:gd name="T61" fmla="*/ 15593 h 222341"/>
                <a:gd name="T62" fmla="*/ 708072 w 754062"/>
                <a:gd name="T63" fmla="*/ 12465 h 222341"/>
                <a:gd name="T64" fmla="*/ 739822 w 754062"/>
                <a:gd name="T65" fmla="*/ 12465 h 222341"/>
                <a:gd name="T66" fmla="*/ 754109 w 754062"/>
                <a:gd name="T67" fmla="*/ 47486 h 2223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54062" h="222341">
                  <a:moveTo>
                    <a:pt x="0" y="218281"/>
                  </a:moveTo>
                  <a:cubicBezTo>
                    <a:pt x="8467" y="216694"/>
                    <a:pt x="23283" y="223176"/>
                    <a:pt x="31750" y="222250"/>
                  </a:cubicBezTo>
                  <a:cubicBezTo>
                    <a:pt x="40217" y="221324"/>
                    <a:pt x="45508" y="219075"/>
                    <a:pt x="50800" y="212725"/>
                  </a:cubicBezTo>
                  <a:cubicBezTo>
                    <a:pt x="56092" y="206375"/>
                    <a:pt x="60325" y="191029"/>
                    <a:pt x="63500" y="184150"/>
                  </a:cubicBezTo>
                  <a:cubicBezTo>
                    <a:pt x="66675" y="177271"/>
                    <a:pt x="67733" y="176742"/>
                    <a:pt x="69850" y="171450"/>
                  </a:cubicBezTo>
                  <a:cubicBezTo>
                    <a:pt x="71967" y="166158"/>
                    <a:pt x="71438" y="155575"/>
                    <a:pt x="76200" y="152400"/>
                  </a:cubicBezTo>
                  <a:cubicBezTo>
                    <a:pt x="80962" y="149225"/>
                    <a:pt x="88371" y="153458"/>
                    <a:pt x="98425" y="152400"/>
                  </a:cubicBezTo>
                  <a:cubicBezTo>
                    <a:pt x="108479" y="151342"/>
                    <a:pt x="128058" y="151342"/>
                    <a:pt x="136525" y="146050"/>
                  </a:cubicBezTo>
                  <a:cubicBezTo>
                    <a:pt x="144992" y="140758"/>
                    <a:pt x="144992" y="128587"/>
                    <a:pt x="149225" y="120650"/>
                  </a:cubicBezTo>
                  <a:cubicBezTo>
                    <a:pt x="153458" y="112713"/>
                    <a:pt x="157692" y="104775"/>
                    <a:pt x="161925" y="98425"/>
                  </a:cubicBezTo>
                  <a:cubicBezTo>
                    <a:pt x="166158" y="92075"/>
                    <a:pt x="169333" y="85196"/>
                    <a:pt x="174625" y="82550"/>
                  </a:cubicBezTo>
                  <a:cubicBezTo>
                    <a:pt x="179917" y="79904"/>
                    <a:pt x="184679" y="81492"/>
                    <a:pt x="193675" y="82550"/>
                  </a:cubicBezTo>
                  <a:cubicBezTo>
                    <a:pt x="202671" y="83608"/>
                    <a:pt x="220133" y="85196"/>
                    <a:pt x="228600" y="88900"/>
                  </a:cubicBezTo>
                  <a:cubicBezTo>
                    <a:pt x="237067" y="92604"/>
                    <a:pt x="236538" y="102658"/>
                    <a:pt x="244475" y="104775"/>
                  </a:cubicBezTo>
                  <a:cubicBezTo>
                    <a:pt x="252412" y="106892"/>
                    <a:pt x="268817" y="101600"/>
                    <a:pt x="276225" y="101600"/>
                  </a:cubicBezTo>
                  <a:cubicBezTo>
                    <a:pt x="283633" y="101600"/>
                    <a:pt x="284163" y="101071"/>
                    <a:pt x="288925" y="104775"/>
                  </a:cubicBezTo>
                  <a:cubicBezTo>
                    <a:pt x="293687" y="108479"/>
                    <a:pt x="296333" y="122238"/>
                    <a:pt x="304800" y="123825"/>
                  </a:cubicBezTo>
                  <a:cubicBezTo>
                    <a:pt x="313267" y="125412"/>
                    <a:pt x="327025" y="117475"/>
                    <a:pt x="339725" y="114300"/>
                  </a:cubicBezTo>
                  <a:cubicBezTo>
                    <a:pt x="352425" y="111125"/>
                    <a:pt x="369888" y="111654"/>
                    <a:pt x="381000" y="104775"/>
                  </a:cubicBezTo>
                  <a:cubicBezTo>
                    <a:pt x="392112" y="97896"/>
                    <a:pt x="399521" y="84667"/>
                    <a:pt x="406400" y="73025"/>
                  </a:cubicBezTo>
                  <a:cubicBezTo>
                    <a:pt x="413279" y="61383"/>
                    <a:pt x="413279" y="43921"/>
                    <a:pt x="422275" y="34925"/>
                  </a:cubicBezTo>
                  <a:cubicBezTo>
                    <a:pt x="431271" y="25929"/>
                    <a:pt x="450850" y="21696"/>
                    <a:pt x="460375" y="19050"/>
                  </a:cubicBezTo>
                  <a:cubicBezTo>
                    <a:pt x="469900" y="16404"/>
                    <a:pt x="468842" y="20637"/>
                    <a:pt x="479425" y="19050"/>
                  </a:cubicBezTo>
                  <a:cubicBezTo>
                    <a:pt x="490008" y="17462"/>
                    <a:pt x="511175" y="12700"/>
                    <a:pt x="523875" y="9525"/>
                  </a:cubicBezTo>
                  <a:cubicBezTo>
                    <a:pt x="536575" y="6350"/>
                    <a:pt x="545042" y="1058"/>
                    <a:pt x="555625" y="0"/>
                  </a:cubicBezTo>
                  <a:lnTo>
                    <a:pt x="587375" y="3175"/>
                  </a:lnTo>
                  <a:cubicBezTo>
                    <a:pt x="596900" y="4233"/>
                    <a:pt x="604308" y="2646"/>
                    <a:pt x="612775" y="6350"/>
                  </a:cubicBezTo>
                  <a:cubicBezTo>
                    <a:pt x="621242" y="10054"/>
                    <a:pt x="630238" y="20637"/>
                    <a:pt x="638175" y="25400"/>
                  </a:cubicBezTo>
                  <a:cubicBezTo>
                    <a:pt x="646113" y="30162"/>
                    <a:pt x="655638" y="34396"/>
                    <a:pt x="660400" y="34925"/>
                  </a:cubicBezTo>
                  <a:cubicBezTo>
                    <a:pt x="665163" y="35454"/>
                    <a:pt x="662517" y="31750"/>
                    <a:pt x="666750" y="28575"/>
                  </a:cubicBezTo>
                  <a:cubicBezTo>
                    <a:pt x="670983" y="25400"/>
                    <a:pt x="678921" y="18521"/>
                    <a:pt x="685800" y="15875"/>
                  </a:cubicBezTo>
                  <a:cubicBezTo>
                    <a:pt x="692679" y="13229"/>
                    <a:pt x="699029" y="13229"/>
                    <a:pt x="708025" y="12700"/>
                  </a:cubicBezTo>
                  <a:cubicBezTo>
                    <a:pt x="717021" y="12171"/>
                    <a:pt x="732896" y="11113"/>
                    <a:pt x="739775" y="12700"/>
                  </a:cubicBezTo>
                  <a:cubicBezTo>
                    <a:pt x="746654" y="14287"/>
                    <a:pt x="752475" y="45772"/>
                    <a:pt x="754062" y="48418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08" name="Forma livre 30"/>
            <p:cNvSpPr>
              <a:spLocks/>
            </p:cNvSpPr>
            <p:nvPr/>
          </p:nvSpPr>
          <p:spPr bwMode="auto">
            <a:xfrm>
              <a:off x="1378227" y="1646373"/>
              <a:ext cx="1098291" cy="1030287"/>
            </a:xfrm>
            <a:custGeom>
              <a:avLst/>
              <a:gdLst>
                <a:gd name="T0" fmla="*/ 0 w 1038225"/>
                <a:gd name="T1" fmla="*/ 1024551 h 1030386"/>
                <a:gd name="T2" fmla="*/ 66675 w 1038225"/>
                <a:gd name="T3" fmla="*/ 1002457 h 1030386"/>
                <a:gd name="T4" fmla="*/ 85725 w 1038225"/>
                <a:gd name="T5" fmla="*/ 967748 h 1030386"/>
                <a:gd name="T6" fmla="*/ 98425 w 1038225"/>
                <a:gd name="T7" fmla="*/ 948796 h 1030386"/>
                <a:gd name="T8" fmla="*/ 120650 w 1038225"/>
                <a:gd name="T9" fmla="*/ 939320 h 1030386"/>
                <a:gd name="T10" fmla="*/ 158750 w 1038225"/>
                <a:gd name="T11" fmla="*/ 926704 h 1030386"/>
                <a:gd name="T12" fmla="*/ 190500 w 1038225"/>
                <a:gd name="T13" fmla="*/ 917229 h 1030386"/>
                <a:gd name="T14" fmla="*/ 200025 w 1038225"/>
                <a:gd name="T15" fmla="*/ 910894 h 1030386"/>
                <a:gd name="T16" fmla="*/ 200025 w 1038225"/>
                <a:gd name="T17" fmla="*/ 888799 h 1030386"/>
                <a:gd name="T18" fmla="*/ 193675 w 1038225"/>
                <a:gd name="T19" fmla="*/ 857231 h 1030386"/>
                <a:gd name="T20" fmla="*/ 177800 w 1038225"/>
                <a:gd name="T21" fmla="*/ 816185 h 1030386"/>
                <a:gd name="T22" fmla="*/ 177800 w 1038225"/>
                <a:gd name="T23" fmla="*/ 772006 h 1030386"/>
                <a:gd name="T24" fmla="*/ 184150 w 1038225"/>
                <a:gd name="T25" fmla="*/ 737272 h 1030386"/>
                <a:gd name="T26" fmla="*/ 212725 w 1038225"/>
                <a:gd name="T27" fmla="*/ 708874 h 1030386"/>
                <a:gd name="T28" fmla="*/ 231775 w 1038225"/>
                <a:gd name="T29" fmla="*/ 683592 h 1030386"/>
                <a:gd name="T30" fmla="*/ 250825 w 1038225"/>
                <a:gd name="T31" fmla="*/ 661485 h 1030386"/>
                <a:gd name="T32" fmla="*/ 282575 w 1038225"/>
                <a:gd name="T33" fmla="*/ 645728 h 1030386"/>
                <a:gd name="T34" fmla="*/ 295275 w 1038225"/>
                <a:gd name="T35" fmla="*/ 629912 h 1030386"/>
                <a:gd name="T36" fmla="*/ 304800 w 1038225"/>
                <a:gd name="T37" fmla="*/ 595220 h 1030386"/>
                <a:gd name="T38" fmla="*/ 317500 w 1038225"/>
                <a:gd name="T39" fmla="*/ 566774 h 1030386"/>
                <a:gd name="T40" fmla="*/ 346075 w 1038225"/>
                <a:gd name="T41" fmla="*/ 563650 h 1030386"/>
                <a:gd name="T42" fmla="*/ 384175 w 1038225"/>
                <a:gd name="T43" fmla="*/ 554174 h 1030386"/>
                <a:gd name="T44" fmla="*/ 415925 w 1038225"/>
                <a:gd name="T45" fmla="*/ 506795 h 1030386"/>
                <a:gd name="T46" fmla="*/ 460375 w 1038225"/>
                <a:gd name="T47" fmla="*/ 484688 h 1030386"/>
                <a:gd name="T48" fmla="*/ 511175 w 1038225"/>
                <a:gd name="T49" fmla="*/ 465756 h 1030386"/>
                <a:gd name="T50" fmla="*/ 533400 w 1038225"/>
                <a:gd name="T51" fmla="*/ 437358 h 1030386"/>
                <a:gd name="T52" fmla="*/ 577850 w 1038225"/>
                <a:gd name="T53" fmla="*/ 434183 h 1030386"/>
                <a:gd name="T54" fmla="*/ 609600 w 1038225"/>
                <a:gd name="T55" fmla="*/ 393144 h 1030386"/>
                <a:gd name="T56" fmla="*/ 647700 w 1038225"/>
                <a:gd name="T57" fmla="*/ 361571 h 1030386"/>
                <a:gd name="T58" fmla="*/ 682625 w 1038225"/>
                <a:gd name="T59" fmla="*/ 361571 h 1030386"/>
                <a:gd name="T60" fmla="*/ 704850 w 1038225"/>
                <a:gd name="T61" fmla="*/ 336348 h 1030386"/>
                <a:gd name="T62" fmla="*/ 742950 w 1038225"/>
                <a:gd name="T63" fmla="*/ 317359 h 1030386"/>
                <a:gd name="T64" fmla="*/ 777875 w 1038225"/>
                <a:gd name="T65" fmla="*/ 292134 h 1030386"/>
                <a:gd name="T66" fmla="*/ 790575 w 1038225"/>
                <a:gd name="T67" fmla="*/ 238454 h 1030386"/>
                <a:gd name="T68" fmla="*/ 803275 w 1038225"/>
                <a:gd name="T69" fmla="*/ 216347 h 1030386"/>
                <a:gd name="T70" fmla="*/ 819150 w 1038225"/>
                <a:gd name="T71" fmla="*/ 216347 h 1030386"/>
                <a:gd name="T72" fmla="*/ 869950 w 1038225"/>
                <a:gd name="T73" fmla="*/ 181628 h 1030386"/>
                <a:gd name="T74" fmla="*/ 904875 w 1038225"/>
                <a:gd name="T75" fmla="*/ 134269 h 1030386"/>
                <a:gd name="T76" fmla="*/ 930275 w 1038225"/>
                <a:gd name="T77" fmla="*/ 67948 h 1030386"/>
                <a:gd name="T78" fmla="*/ 952500 w 1038225"/>
                <a:gd name="T79" fmla="*/ 20618 h 1030386"/>
                <a:gd name="T80" fmla="*/ 971550 w 1038225"/>
                <a:gd name="T81" fmla="*/ 14327 h 1030386"/>
                <a:gd name="T82" fmla="*/ 984250 w 1038225"/>
                <a:gd name="T83" fmla="*/ 23793 h 1030386"/>
                <a:gd name="T84" fmla="*/ 996950 w 1038225"/>
                <a:gd name="T85" fmla="*/ 30084 h 1030386"/>
                <a:gd name="T86" fmla="*/ 1019175 w 1038225"/>
                <a:gd name="T87" fmla="*/ 23793 h 1030386"/>
                <a:gd name="T88" fmla="*/ 1038225 w 1038225"/>
                <a:gd name="T89" fmla="*/ 1686 h 103038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038225" h="1030386">
                  <a:moveTo>
                    <a:pt x="0" y="1030386"/>
                  </a:moveTo>
                  <a:cubicBezTo>
                    <a:pt x="26194" y="1024036"/>
                    <a:pt x="52388" y="1017686"/>
                    <a:pt x="66675" y="1008161"/>
                  </a:cubicBezTo>
                  <a:cubicBezTo>
                    <a:pt x="80962" y="998636"/>
                    <a:pt x="80433" y="982232"/>
                    <a:pt x="85725" y="973236"/>
                  </a:cubicBezTo>
                  <a:cubicBezTo>
                    <a:pt x="91017" y="964240"/>
                    <a:pt x="92604" y="958948"/>
                    <a:pt x="98425" y="954186"/>
                  </a:cubicBezTo>
                  <a:cubicBezTo>
                    <a:pt x="104246" y="949424"/>
                    <a:pt x="110596" y="948365"/>
                    <a:pt x="120650" y="944661"/>
                  </a:cubicBezTo>
                  <a:cubicBezTo>
                    <a:pt x="130704" y="940957"/>
                    <a:pt x="147108" y="935665"/>
                    <a:pt x="158750" y="931961"/>
                  </a:cubicBezTo>
                  <a:cubicBezTo>
                    <a:pt x="170392" y="928257"/>
                    <a:pt x="183621" y="925082"/>
                    <a:pt x="190500" y="922436"/>
                  </a:cubicBezTo>
                  <a:cubicBezTo>
                    <a:pt x="197379" y="919790"/>
                    <a:pt x="198438" y="920848"/>
                    <a:pt x="200025" y="916086"/>
                  </a:cubicBezTo>
                  <a:cubicBezTo>
                    <a:pt x="201612" y="911324"/>
                    <a:pt x="201083" y="902857"/>
                    <a:pt x="200025" y="893861"/>
                  </a:cubicBezTo>
                  <a:cubicBezTo>
                    <a:pt x="198967" y="884865"/>
                    <a:pt x="197379" y="874282"/>
                    <a:pt x="193675" y="862111"/>
                  </a:cubicBezTo>
                  <a:cubicBezTo>
                    <a:pt x="189971" y="849940"/>
                    <a:pt x="180446" y="835123"/>
                    <a:pt x="177800" y="820836"/>
                  </a:cubicBezTo>
                  <a:cubicBezTo>
                    <a:pt x="175154" y="806549"/>
                    <a:pt x="176742" y="789615"/>
                    <a:pt x="177800" y="776386"/>
                  </a:cubicBezTo>
                  <a:cubicBezTo>
                    <a:pt x="178858" y="763157"/>
                    <a:pt x="178329" y="752044"/>
                    <a:pt x="184150" y="741461"/>
                  </a:cubicBezTo>
                  <a:cubicBezTo>
                    <a:pt x="189971" y="730878"/>
                    <a:pt x="204788" y="721882"/>
                    <a:pt x="212725" y="712886"/>
                  </a:cubicBezTo>
                  <a:cubicBezTo>
                    <a:pt x="220663" y="703890"/>
                    <a:pt x="225425" y="695423"/>
                    <a:pt x="231775" y="687486"/>
                  </a:cubicBezTo>
                  <a:cubicBezTo>
                    <a:pt x="238125" y="679549"/>
                    <a:pt x="242358" y="671611"/>
                    <a:pt x="250825" y="665261"/>
                  </a:cubicBezTo>
                  <a:cubicBezTo>
                    <a:pt x="259292" y="658911"/>
                    <a:pt x="275167" y="654678"/>
                    <a:pt x="282575" y="649386"/>
                  </a:cubicBezTo>
                  <a:cubicBezTo>
                    <a:pt x="289983" y="644094"/>
                    <a:pt x="291571" y="641978"/>
                    <a:pt x="295275" y="633511"/>
                  </a:cubicBezTo>
                  <a:cubicBezTo>
                    <a:pt x="298979" y="625044"/>
                    <a:pt x="301096" y="609169"/>
                    <a:pt x="304800" y="598586"/>
                  </a:cubicBezTo>
                  <a:cubicBezTo>
                    <a:pt x="308504" y="588003"/>
                    <a:pt x="310621" y="575303"/>
                    <a:pt x="317500" y="570011"/>
                  </a:cubicBezTo>
                  <a:cubicBezTo>
                    <a:pt x="324379" y="564719"/>
                    <a:pt x="334963" y="568953"/>
                    <a:pt x="346075" y="566836"/>
                  </a:cubicBezTo>
                  <a:cubicBezTo>
                    <a:pt x="357187" y="564719"/>
                    <a:pt x="372533" y="566836"/>
                    <a:pt x="384175" y="557311"/>
                  </a:cubicBezTo>
                  <a:cubicBezTo>
                    <a:pt x="395817" y="547786"/>
                    <a:pt x="403225" y="521328"/>
                    <a:pt x="415925" y="509686"/>
                  </a:cubicBezTo>
                  <a:cubicBezTo>
                    <a:pt x="428625" y="498044"/>
                    <a:pt x="444500" y="494340"/>
                    <a:pt x="460375" y="487461"/>
                  </a:cubicBezTo>
                  <a:cubicBezTo>
                    <a:pt x="476250" y="480582"/>
                    <a:pt x="499004" y="476348"/>
                    <a:pt x="511175" y="468411"/>
                  </a:cubicBezTo>
                  <a:cubicBezTo>
                    <a:pt x="523346" y="460474"/>
                    <a:pt x="522288" y="445128"/>
                    <a:pt x="533400" y="439836"/>
                  </a:cubicBezTo>
                  <a:cubicBezTo>
                    <a:pt x="544513" y="434544"/>
                    <a:pt x="565150" y="444069"/>
                    <a:pt x="577850" y="436661"/>
                  </a:cubicBezTo>
                  <a:cubicBezTo>
                    <a:pt x="590550" y="429253"/>
                    <a:pt x="597958" y="407557"/>
                    <a:pt x="609600" y="395386"/>
                  </a:cubicBezTo>
                  <a:cubicBezTo>
                    <a:pt x="621242" y="383215"/>
                    <a:pt x="635529" y="368928"/>
                    <a:pt x="647700" y="363636"/>
                  </a:cubicBezTo>
                  <a:cubicBezTo>
                    <a:pt x="659871" y="358344"/>
                    <a:pt x="673100" y="367869"/>
                    <a:pt x="682625" y="363636"/>
                  </a:cubicBezTo>
                  <a:cubicBezTo>
                    <a:pt x="692150" y="359403"/>
                    <a:pt x="694796" y="345644"/>
                    <a:pt x="704850" y="338236"/>
                  </a:cubicBezTo>
                  <a:cubicBezTo>
                    <a:pt x="714904" y="330828"/>
                    <a:pt x="730779" y="326594"/>
                    <a:pt x="742950" y="319186"/>
                  </a:cubicBezTo>
                  <a:cubicBezTo>
                    <a:pt x="755121" y="311778"/>
                    <a:pt x="769938" y="307015"/>
                    <a:pt x="777875" y="293786"/>
                  </a:cubicBezTo>
                  <a:cubicBezTo>
                    <a:pt x="785812" y="280557"/>
                    <a:pt x="786342" y="252511"/>
                    <a:pt x="790575" y="239811"/>
                  </a:cubicBezTo>
                  <a:cubicBezTo>
                    <a:pt x="794808" y="227111"/>
                    <a:pt x="798513" y="221290"/>
                    <a:pt x="803275" y="217586"/>
                  </a:cubicBezTo>
                  <a:cubicBezTo>
                    <a:pt x="808037" y="213882"/>
                    <a:pt x="808038" y="223407"/>
                    <a:pt x="819150" y="217586"/>
                  </a:cubicBezTo>
                  <a:cubicBezTo>
                    <a:pt x="830262" y="211765"/>
                    <a:pt x="855662" y="196419"/>
                    <a:pt x="869950" y="182661"/>
                  </a:cubicBezTo>
                  <a:cubicBezTo>
                    <a:pt x="884238" y="168903"/>
                    <a:pt x="894821" y="154086"/>
                    <a:pt x="904875" y="135036"/>
                  </a:cubicBezTo>
                  <a:cubicBezTo>
                    <a:pt x="914929" y="115986"/>
                    <a:pt x="922338" y="87411"/>
                    <a:pt x="930275" y="68361"/>
                  </a:cubicBezTo>
                  <a:cubicBezTo>
                    <a:pt x="938212" y="49311"/>
                    <a:pt x="945621" y="29732"/>
                    <a:pt x="952500" y="20736"/>
                  </a:cubicBezTo>
                  <a:cubicBezTo>
                    <a:pt x="959379" y="11740"/>
                    <a:pt x="966258" y="13857"/>
                    <a:pt x="971550" y="14386"/>
                  </a:cubicBezTo>
                  <a:cubicBezTo>
                    <a:pt x="976842" y="14915"/>
                    <a:pt x="980017" y="21265"/>
                    <a:pt x="984250" y="23911"/>
                  </a:cubicBezTo>
                  <a:cubicBezTo>
                    <a:pt x="988483" y="26557"/>
                    <a:pt x="991129" y="30261"/>
                    <a:pt x="996950" y="30261"/>
                  </a:cubicBezTo>
                  <a:cubicBezTo>
                    <a:pt x="1002771" y="30261"/>
                    <a:pt x="1012296" y="28673"/>
                    <a:pt x="1019175" y="23911"/>
                  </a:cubicBezTo>
                  <a:cubicBezTo>
                    <a:pt x="1026054" y="19149"/>
                    <a:pt x="991658" y="-6781"/>
                    <a:pt x="1038225" y="1686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09" name="Forma livre 265"/>
            <p:cNvSpPr>
              <a:spLocks/>
            </p:cNvSpPr>
            <p:nvPr/>
          </p:nvSpPr>
          <p:spPr bwMode="auto">
            <a:xfrm>
              <a:off x="1425853" y="2725738"/>
              <a:ext cx="1441450" cy="1000125"/>
            </a:xfrm>
            <a:custGeom>
              <a:avLst/>
              <a:gdLst>
                <a:gd name="T0" fmla="*/ 1458805 w 1441040"/>
                <a:gd name="T1" fmla="*/ 793706 h 999689"/>
                <a:gd name="T2" fmla="*/ 1456390 w 1441040"/>
                <a:gd name="T3" fmla="*/ 886221 h 999689"/>
                <a:gd name="T4" fmla="*/ 1461222 w 1441040"/>
                <a:gd name="T5" fmla="*/ 934917 h 999689"/>
                <a:gd name="T6" fmla="*/ 1444317 w 1441040"/>
                <a:gd name="T7" fmla="*/ 1020905 h 999689"/>
                <a:gd name="T8" fmla="*/ 1374361 w 1441040"/>
                <a:gd name="T9" fmla="*/ 986094 h 999689"/>
                <a:gd name="T10" fmla="*/ 1277793 w 1441040"/>
                <a:gd name="T11" fmla="*/ 994937 h 999689"/>
                <a:gd name="T12" fmla="*/ 1220812 w 1441040"/>
                <a:gd name="T13" fmla="*/ 993941 h 999689"/>
                <a:gd name="T14" fmla="*/ 1208947 w 1441040"/>
                <a:gd name="T15" fmla="*/ 932525 h 999689"/>
                <a:gd name="T16" fmla="*/ 1135925 w 1441040"/>
                <a:gd name="T17" fmla="*/ 857478 h 999689"/>
                <a:gd name="T18" fmla="*/ 1059664 w 1441040"/>
                <a:gd name="T19" fmla="*/ 840912 h 999689"/>
                <a:gd name="T20" fmla="*/ 971455 w 1441040"/>
                <a:gd name="T21" fmla="*/ 833463 h 999689"/>
                <a:gd name="T22" fmla="*/ 942196 w 1441040"/>
                <a:gd name="T23" fmla="*/ 881411 h 999689"/>
                <a:gd name="T24" fmla="*/ 920508 w 1441040"/>
                <a:gd name="T25" fmla="*/ 895960 h 999689"/>
                <a:gd name="T26" fmla="*/ 881656 w 1441040"/>
                <a:gd name="T27" fmla="*/ 893380 h 999689"/>
                <a:gd name="T28" fmla="*/ 835713 w 1441040"/>
                <a:gd name="T29" fmla="*/ 891049 h 999689"/>
                <a:gd name="T30" fmla="*/ 806726 w 1441040"/>
                <a:gd name="T31" fmla="*/ 876450 h 999689"/>
                <a:gd name="T32" fmla="*/ 801859 w 1441040"/>
                <a:gd name="T33" fmla="*/ 837529 h 999689"/>
                <a:gd name="T34" fmla="*/ 792198 w 1441040"/>
                <a:gd name="T35" fmla="*/ 839965 h 999689"/>
                <a:gd name="T36" fmla="*/ 787369 w 1441040"/>
                <a:gd name="T37" fmla="*/ 818052 h 999689"/>
                <a:gd name="T38" fmla="*/ 789784 w 1441040"/>
                <a:gd name="T39" fmla="*/ 791272 h 999689"/>
                <a:gd name="T40" fmla="*/ 780124 w 1441040"/>
                <a:gd name="T41" fmla="*/ 752317 h 999689"/>
                <a:gd name="T42" fmla="*/ 777708 w 1441040"/>
                <a:gd name="T43" fmla="*/ 720664 h 999689"/>
                <a:gd name="T44" fmla="*/ 765632 w 1441040"/>
                <a:gd name="T45" fmla="*/ 713361 h 999689"/>
                <a:gd name="T46" fmla="*/ 717327 w 1441040"/>
                <a:gd name="T47" fmla="*/ 701187 h 999689"/>
                <a:gd name="T48" fmla="*/ 683512 w 1441040"/>
                <a:gd name="T49" fmla="*/ 693883 h 999689"/>
                <a:gd name="T50" fmla="*/ 661777 w 1441040"/>
                <a:gd name="T51" fmla="*/ 667103 h 999689"/>
                <a:gd name="T52" fmla="*/ 630377 w 1441040"/>
                <a:gd name="T53" fmla="*/ 635452 h 999689"/>
                <a:gd name="T54" fmla="*/ 613469 w 1441040"/>
                <a:gd name="T55" fmla="*/ 625713 h 999689"/>
                <a:gd name="T56" fmla="*/ 569996 w 1441040"/>
                <a:gd name="T57" fmla="*/ 611103 h 999689"/>
                <a:gd name="T58" fmla="*/ 550676 w 1441040"/>
                <a:gd name="T59" fmla="*/ 579455 h 999689"/>
                <a:gd name="T60" fmla="*/ 526523 w 1441040"/>
                <a:gd name="T61" fmla="*/ 550238 h 999689"/>
                <a:gd name="T62" fmla="*/ 509616 w 1441040"/>
                <a:gd name="T63" fmla="*/ 535628 h 999689"/>
                <a:gd name="T64" fmla="*/ 470973 w 1441040"/>
                <a:gd name="T65" fmla="*/ 533195 h 999689"/>
                <a:gd name="T66" fmla="*/ 449235 w 1441040"/>
                <a:gd name="T67" fmla="*/ 521023 h 999689"/>
                <a:gd name="T68" fmla="*/ 420249 w 1441040"/>
                <a:gd name="T69" fmla="*/ 501544 h 999689"/>
                <a:gd name="T70" fmla="*/ 403344 w 1441040"/>
                <a:gd name="T71" fmla="*/ 465024 h 999689"/>
                <a:gd name="T72" fmla="*/ 398514 w 1441040"/>
                <a:gd name="T73" fmla="*/ 423634 h 999689"/>
                <a:gd name="T74" fmla="*/ 374358 w 1441040"/>
                <a:gd name="T75" fmla="*/ 391985 h 999689"/>
                <a:gd name="T76" fmla="*/ 335714 w 1441040"/>
                <a:gd name="T77" fmla="*/ 367636 h 999689"/>
                <a:gd name="T78" fmla="*/ 292244 w 1441040"/>
                <a:gd name="T79" fmla="*/ 333552 h 999689"/>
                <a:gd name="T80" fmla="*/ 239109 w 1441040"/>
                <a:gd name="T81" fmla="*/ 314074 h 999689"/>
                <a:gd name="T82" fmla="*/ 212539 w 1441040"/>
                <a:gd name="T83" fmla="*/ 272686 h 999689"/>
                <a:gd name="T84" fmla="*/ 178728 w 1441040"/>
                <a:gd name="T85" fmla="*/ 233729 h 999689"/>
                <a:gd name="T86" fmla="*/ 159405 w 1441040"/>
                <a:gd name="T87" fmla="*/ 211818 h 999689"/>
                <a:gd name="T88" fmla="*/ 152161 w 1441040"/>
                <a:gd name="T89" fmla="*/ 163125 h 999689"/>
                <a:gd name="T90" fmla="*/ 142490 w 1441040"/>
                <a:gd name="T91" fmla="*/ 102255 h 999689"/>
                <a:gd name="T92" fmla="*/ 118343 w 1441040"/>
                <a:gd name="T93" fmla="*/ 48693 h 999689"/>
                <a:gd name="T94" fmla="*/ 74865 w 1441040"/>
                <a:gd name="T95" fmla="*/ 12162 h 999689"/>
                <a:gd name="T96" fmla="*/ 0 w 1441040"/>
                <a:gd name="T97" fmla="*/ 0 h 99968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441040" h="999689">
                  <a:moveTo>
                    <a:pt x="1438275" y="776288"/>
                  </a:moveTo>
                  <a:cubicBezTo>
                    <a:pt x="1436886" y="810022"/>
                    <a:pt x="1435497" y="843756"/>
                    <a:pt x="1435894" y="866775"/>
                  </a:cubicBezTo>
                  <a:cubicBezTo>
                    <a:pt x="1436291" y="889794"/>
                    <a:pt x="1442641" y="892446"/>
                    <a:pt x="1440657" y="914400"/>
                  </a:cubicBezTo>
                  <a:cubicBezTo>
                    <a:pt x="1438673" y="936354"/>
                    <a:pt x="1438264" y="990159"/>
                    <a:pt x="1423991" y="998501"/>
                  </a:cubicBezTo>
                  <a:cubicBezTo>
                    <a:pt x="1409718" y="1006843"/>
                    <a:pt x="1382383" y="968687"/>
                    <a:pt x="1355020" y="964454"/>
                  </a:cubicBezTo>
                  <a:cubicBezTo>
                    <a:pt x="1327657" y="960221"/>
                    <a:pt x="1285041" y="971825"/>
                    <a:pt x="1259810" y="973104"/>
                  </a:cubicBezTo>
                  <a:cubicBezTo>
                    <a:pt x="1234579" y="974383"/>
                    <a:pt x="1214944" y="982304"/>
                    <a:pt x="1203631" y="972130"/>
                  </a:cubicBezTo>
                  <a:cubicBezTo>
                    <a:pt x="1192318" y="961956"/>
                    <a:pt x="1200591" y="932191"/>
                    <a:pt x="1191933" y="912061"/>
                  </a:cubicBezTo>
                  <a:cubicBezTo>
                    <a:pt x="1183275" y="891931"/>
                    <a:pt x="1144468" y="853595"/>
                    <a:pt x="1119938" y="838661"/>
                  </a:cubicBezTo>
                  <a:cubicBezTo>
                    <a:pt x="1095408" y="823727"/>
                    <a:pt x="1071778" y="826374"/>
                    <a:pt x="1044752" y="822459"/>
                  </a:cubicBezTo>
                  <a:cubicBezTo>
                    <a:pt x="1017726" y="818544"/>
                    <a:pt x="999703" y="820195"/>
                    <a:pt x="957782" y="815173"/>
                  </a:cubicBezTo>
                  <a:cubicBezTo>
                    <a:pt x="936498" y="836322"/>
                    <a:pt x="937307" y="851882"/>
                    <a:pt x="928936" y="862069"/>
                  </a:cubicBezTo>
                  <a:cubicBezTo>
                    <a:pt x="920565" y="872256"/>
                    <a:pt x="917502" y="874346"/>
                    <a:pt x="907554" y="876297"/>
                  </a:cubicBezTo>
                  <a:cubicBezTo>
                    <a:pt x="897606" y="878248"/>
                    <a:pt x="883182" y="874576"/>
                    <a:pt x="869248" y="873776"/>
                  </a:cubicBezTo>
                  <a:cubicBezTo>
                    <a:pt x="855314" y="872976"/>
                    <a:pt x="836263" y="874256"/>
                    <a:pt x="823951" y="871496"/>
                  </a:cubicBezTo>
                  <a:cubicBezTo>
                    <a:pt x="811639" y="868736"/>
                    <a:pt x="800937" y="865942"/>
                    <a:pt x="795374" y="857218"/>
                  </a:cubicBezTo>
                  <a:cubicBezTo>
                    <a:pt x="789811" y="848494"/>
                    <a:pt x="792962" y="825097"/>
                    <a:pt x="790575" y="819150"/>
                  </a:cubicBezTo>
                  <a:cubicBezTo>
                    <a:pt x="788188" y="813203"/>
                    <a:pt x="783431" y="824707"/>
                    <a:pt x="781050" y="821532"/>
                  </a:cubicBezTo>
                  <a:cubicBezTo>
                    <a:pt x="778669" y="818357"/>
                    <a:pt x="776685" y="808037"/>
                    <a:pt x="776288" y="800100"/>
                  </a:cubicBezTo>
                  <a:cubicBezTo>
                    <a:pt x="775891" y="792163"/>
                    <a:pt x="779860" y="784622"/>
                    <a:pt x="778669" y="773907"/>
                  </a:cubicBezTo>
                  <a:cubicBezTo>
                    <a:pt x="777478" y="763192"/>
                    <a:pt x="771128" y="747316"/>
                    <a:pt x="769144" y="735807"/>
                  </a:cubicBezTo>
                  <a:cubicBezTo>
                    <a:pt x="767160" y="724298"/>
                    <a:pt x="769144" y="711200"/>
                    <a:pt x="766763" y="704850"/>
                  </a:cubicBezTo>
                  <a:cubicBezTo>
                    <a:pt x="764382" y="698500"/>
                    <a:pt x="764779" y="700882"/>
                    <a:pt x="754857" y="697707"/>
                  </a:cubicBezTo>
                  <a:cubicBezTo>
                    <a:pt x="744935" y="694532"/>
                    <a:pt x="720726" y="688975"/>
                    <a:pt x="707232" y="685800"/>
                  </a:cubicBezTo>
                  <a:cubicBezTo>
                    <a:pt x="693738" y="682625"/>
                    <a:pt x="683022" y="684213"/>
                    <a:pt x="673894" y="678657"/>
                  </a:cubicBezTo>
                  <a:cubicBezTo>
                    <a:pt x="664766" y="673101"/>
                    <a:pt x="661194" y="661988"/>
                    <a:pt x="652463" y="652463"/>
                  </a:cubicBezTo>
                  <a:cubicBezTo>
                    <a:pt x="643732" y="642938"/>
                    <a:pt x="629444" y="628254"/>
                    <a:pt x="621507" y="621507"/>
                  </a:cubicBezTo>
                  <a:cubicBezTo>
                    <a:pt x="613569" y="614760"/>
                    <a:pt x="614760" y="615951"/>
                    <a:pt x="604838" y="611982"/>
                  </a:cubicBezTo>
                  <a:cubicBezTo>
                    <a:pt x="594916" y="608013"/>
                    <a:pt x="572294" y="605235"/>
                    <a:pt x="561975" y="597694"/>
                  </a:cubicBezTo>
                  <a:cubicBezTo>
                    <a:pt x="551656" y="590153"/>
                    <a:pt x="550069" y="576660"/>
                    <a:pt x="542925" y="566738"/>
                  </a:cubicBezTo>
                  <a:cubicBezTo>
                    <a:pt x="535781" y="556816"/>
                    <a:pt x="525860" y="545307"/>
                    <a:pt x="519113" y="538163"/>
                  </a:cubicBezTo>
                  <a:cubicBezTo>
                    <a:pt x="512366" y="531019"/>
                    <a:pt x="511572" y="526653"/>
                    <a:pt x="502444" y="523875"/>
                  </a:cubicBezTo>
                  <a:cubicBezTo>
                    <a:pt x="493316" y="521097"/>
                    <a:pt x="474266" y="523875"/>
                    <a:pt x="464344" y="521494"/>
                  </a:cubicBezTo>
                  <a:cubicBezTo>
                    <a:pt x="454422" y="519113"/>
                    <a:pt x="451247" y="514747"/>
                    <a:pt x="442913" y="509588"/>
                  </a:cubicBezTo>
                  <a:cubicBezTo>
                    <a:pt x="434579" y="504429"/>
                    <a:pt x="421879" y="499666"/>
                    <a:pt x="414338" y="490538"/>
                  </a:cubicBezTo>
                  <a:cubicBezTo>
                    <a:pt x="406797" y="481410"/>
                    <a:pt x="401241" y="467519"/>
                    <a:pt x="397669" y="454819"/>
                  </a:cubicBezTo>
                  <a:cubicBezTo>
                    <a:pt x="394097" y="442119"/>
                    <a:pt x="397669" y="426244"/>
                    <a:pt x="392907" y="414338"/>
                  </a:cubicBezTo>
                  <a:cubicBezTo>
                    <a:pt x="388144" y="402432"/>
                    <a:pt x="379413" y="392510"/>
                    <a:pt x="369094" y="383382"/>
                  </a:cubicBezTo>
                  <a:cubicBezTo>
                    <a:pt x="358775" y="374254"/>
                    <a:pt x="344488" y="369094"/>
                    <a:pt x="330994" y="359569"/>
                  </a:cubicBezTo>
                  <a:cubicBezTo>
                    <a:pt x="317500" y="350044"/>
                    <a:pt x="304007" y="334963"/>
                    <a:pt x="288132" y="326232"/>
                  </a:cubicBezTo>
                  <a:cubicBezTo>
                    <a:pt x="272257" y="317501"/>
                    <a:pt x="248841" y="317104"/>
                    <a:pt x="235744" y="307182"/>
                  </a:cubicBezTo>
                  <a:cubicBezTo>
                    <a:pt x="222647" y="297260"/>
                    <a:pt x="219472" y="279797"/>
                    <a:pt x="209550" y="266700"/>
                  </a:cubicBezTo>
                  <a:cubicBezTo>
                    <a:pt x="199628" y="253603"/>
                    <a:pt x="184944" y="238522"/>
                    <a:pt x="176213" y="228600"/>
                  </a:cubicBezTo>
                  <a:cubicBezTo>
                    <a:pt x="167482" y="218678"/>
                    <a:pt x="161529" y="218678"/>
                    <a:pt x="157163" y="207169"/>
                  </a:cubicBezTo>
                  <a:cubicBezTo>
                    <a:pt x="152797" y="195660"/>
                    <a:pt x="152797" y="177403"/>
                    <a:pt x="150019" y="159544"/>
                  </a:cubicBezTo>
                  <a:cubicBezTo>
                    <a:pt x="147241" y="141685"/>
                    <a:pt x="146050" y="118666"/>
                    <a:pt x="140494" y="100013"/>
                  </a:cubicBezTo>
                  <a:cubicBezTo>
                    <a:pt x="134938" y="81360"/>
                    <a:pt x="127794" y="62309"/>
                    <a:pt x="116682" y="47625"/>
                  </a:cubicBezTo>
                  <a:cubicBezTo>
                    <a:pt x="105569" y="32941"/>
                    <a:pt x="93266" y="19844"/>
                    <a:pt x="73819" y="11907"/>
                  </a:cubicBezTo>
                  <a:cubicBezTo>
                    <a:pt x="54372" y="3970"/>
                    <a:pt x="27186" y="1985"/>
                    <a:pt x="0" y="0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10" name="Forma livre 32"/>
            <p:cNvSpPr>
              <a:spLocks/>
            </p:cNvSpPr>
            <p:nvPr/>
          </p:nvSpPr>
          <p:spPr bwMode="auto">
            <a:xfrm>
              <a:off x="3211790" y="1370013"/>
              <a:ext cx="473075" cy="180975"/>
            </a:xfrm>
            <a:custGeom>
              <a:avLst/>
              <a:gdLst>
                <a:gd name="T0" fmla="*/ 0 w 472440"/>
                <a:gd name="T1" fmla="*/ 200156 h 179889"/>
                <a:gd name="T2" fmla="*/ 15992 w 472440"/>
                <a:gd name="T3" fmla="*/ 166950 h 179889"/>
                <a:gd name="T4" fmla="*/ 23988 w 472440"/>
                <a:gd name="T5" fmla="*/ 209638 h 179889"/>
                <a:gd name="T6" fmla="*/ 51974 w 472440"/>
                <a:gd name="T7" fmla="*/ 223867 h 179889"/>
                <a:gd name="T8" fmla="*/ 119939 w 472440"/>
                <a:gd name="T9" fmla="*/ 204898 h 179889"/>
                <a:gd name="T10" fmla="*/ 155919 w 472440"/>
                <a:gd name="T11" fmla="*/ 133750 h 179889"/>
                <a:gd name="T12" fmla="*/ 167913 w 472440"/>
                <a:gd name="T13" fmla="*/ 114778 h 179889"/>
                <a:gd name="T14" fmla="*/ 219887 w 472440"/>
                <a:gd name="T15" fmla="*/ 95810 h 179889"/>
                <a:gd name="T16" fmla="*/ 283849 w 472440"/>
                <a:gd name="T17" fmla="*/ 76834 h 179889"/>
                <a:gd name="T18" fmla="*/ 335829 w 472440"/>
                <a:gd name="T19" fmla="*/ 53118 h 179889"/>
                <a:gd name="T20" fmla="*/ 379805 w 472440"/>
                <a:gd name="T21" fmla="*/ 34144 h 179889"/>
                <a:gd name="T22" fmla="*/ 463765 w 472440"/>
                <a:gd name="T23" fmla="*/ 946 h 179889"/>
                <a:gd name="T24" fmla="*/ 495747 w 472440"/>
                <a:gd name="T25" fmla="*/ 10434 h 1798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2440" h="179889">
                  <a:moveTo>
                    <a:pt x="0" y="160779"/>
                  </a:moveTo>
                  <a:cubicBezTo>
                    <a:pt x="18415" y="138871"/>
                    <a:pt x="11430" y="132839"/>
                    <a:pt x="15240" y="134109"/>
                  </a:cubicBezTo>
                  <a:cubicBezTo>
                    <a:pt x="19050" y="135379"/>
                    <a:pt x="17145" y="160779"/>
                    <a:pt x="22860" y="168399"/>
                  </a:cubicBezTo>
                  <a:cubicBezTo>
                    <a:pt x="28575" y="176019"/>
                    <a:pt x="34290" y="180464"/>
                    <a:pt x="49530" y="179829"/>
                  </a:cubicBezTo>
                  <a:cubicBezTo>
                    <a:pt x="64770" y="179194"/>
                    <a:pt x="97790" y="176654"/>
                    <a:pt x="114300" y="164589"/>
                  </a:cubicBezTo>
                  <a:cubicBezTo>
                    <a:pt x="130810" y="152524"/>
                    <a:pt x="140970" y="119504"/>
                    <a:pt x="148590" y="107439"/>
                  </a:cubicBezTo>
                  <a:cubicBezTo>
                    <a:pt x="156210" y="95374"/>
                    <a:pt x="149860" y="97279"/>
                    <a:pt x="160020" y="92199"/>
                  </a:cubicBezTo>
                  <a:cubicBezTo>
                    <a:pt x="170180" y="87119"/>
                    <a:pt x="191135" y="82039"/>
                    <a:pt x="209550" y="76959"/>
                  </a:cubicBezTo>
                  <a:cubicBezTo>
                    <a:pt x="227965" y="71879"/>
                    <a:pt x="252095" y="67434"/>
                    <a:pt x="270510" y="61719"/>
                  </a:cubicBezTo>
                  <a:cubicBezTo>
                    <a:pt x="288925" y="56004"/>
                    <a:pt x="304800" y="48384"/>
                    <a:pt x="320040" y="42669"/>
                  </a:cubicBezTo>
                  <a:cubicBezTo>
                    <a:pt x="335280" y="36954"/>
                    <a:pt x="341630" y="34414"/>
                    <a:pt x="361950" y="27429"/>
                  </a:cubicBezTo>
                  <a:cubicBezTo>
                    <a:pt x="382270" y="20444"/>
                    <a:pt x="423545" y="3934"/>
                    <a:pt x="441960" y="759"/>
                  </a:cubicBezTo>
                  <a:cubicBezTo>
                    <a:pt x="460375" y="-2416"/>
                    <a:pt x="463550" y="5204"/>
                    <a:pt x="472440" y="8379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16" name="CaixaDeTexto 121"/>
            <p:cNvSpPr txBox="1">
              <a:spLocks noChangeArrowheads="1"/>
            </p:cNvSpPr>
            <p:nvPr/>
          </p:nvSpPr>
          <p:spPr bwMode="auto">
            <a:xfrm>
              <a:off x="703540" y="2535238"/>
              <a:ext cx="7826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Porto  Velho</a:t>
              </a:r>
            </a:p>
          </p:txBody>
        </p:sp>
        <p:sp>
          <p:nvSpPr>
            <p:cNvPr id="517" name="AutoShape 125"/>
            <p:cNvSpPr>
              <a:spLocks noChangeArrowheads="1"/>
            </p:cNvSpPr>
            <p:nvPr/>
          </p:nvSpPr>
          <p:spPr bwMode="auto">
            <a:xfrm rot="10800000">
              <a:off x="1394103" y="2689225"/>
              <a:ext cx="92075" cy="619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528" name="CaixaDeTexto 121"/>
            <p:cNvSpPr txBox="1">
              <a:spLocks noChangeArrowheads="1"/>
            </p:cNvSpPr>
            <p:nvPr/>
          </p:nvSpPr>
          <p:spPr bwMode="auto">
            <a:xfrm>
              <a:off x="2843491" y="3575876"/>
              <a:ext cx="78105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Posto Gil</a:t>
              </a:r>
            </a:p>
          </p:txBody>
        </p:sp>
        <p:sp>
          <p:nvSpPr>
            <p:cNvPr id="529" name="CaixaDeTexto 121"/>
            <p:cNvSpPr txBox="1">
              <a:spLocks noChangeArrowheads="1"/>
            </p:cNvSpPr>
            <p:nvPr/>
          </p:nvSpPr>
          <p:spPr bwMode="auto">
            <a:xfrm>
              <a:off x="2295079" y="1596434"/>
              <a:ext cx="881062" cy="290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Itacoatiara</a:t>
              </a:r>
            </a:p>
          </p:txBody>
        </p:sp>
        <p:sp>
          <p:nvSpPr>
            <p:cNvPr id="533" name="AutoShape 126"/>
            <p:cNvSpPr>
              <a:spLocks noChangeArrowheads="1"/>
            </p:cNvSpPr>
            <p:nvPr/>
          </p:nvSpPr>
          <p:spPr bwMode="auto">
            <a:xfrm>
              <a:off x="2445028" y="1643063"/>
              <a:ext cx="79375" cy="76200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534" name="AutoShape 126"/>
            <p:cNvSpPr>
              <a:spLocks noChangeArrowheads="1"/>
            </p:cNvSpPr>
            <p:nvPr/>
          </p:nvSpPr>
          <p:spPr bwMode="auto">
            <a:xfrm>
              <a:off x="3187978" y="1457325"/>
              <a:ext cx="79375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535" name="CaixaDeTexto 121"/>
            <p:cNvSpPr txBox="1">
              <a:spLocks noChangeArrowheads="1"/>
            </p:cNvSpPr>
            <p:nvPr/>
          </p:nvSpPr>
          <p:spPr bwMode="auto">
            <a:xfrm>
              <a:off x="1744425" y="1474788"/>
              <a:ext cx="702190" cy="290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Manaus</a:t>
              </a:r>
            </a:p>
          </p:txBody>
        </p:sp>
        <p:sp>
          <p:nvSpPr>
            <p:cNvPr id="536" name="Forma livre 78"/>
            <p:cNvSpPr>
              <a:spLocks/>
            </p:cNvSpPr>
            <p:nvPr/>
          </p:nvSpPr>
          <p:spPr bwMode="auto">
            <a:xfrm>
              <a:off x="2211665" y="3536950"/>
              <a:ext cx="666750" cy="550863"/>
            </a:xfrm>
            <a:custGeom>
              <a:avLst/>
              <a:gdLst>
                <a:gd name="T0" fmla="*/ 0 w 667438"/>
                <a:gd name="T1" fmla="*/ 0 h 548942"/>
                <a:gd name="T2" fmla="*/ 6432 w 667438"/>
                <a:gd name="T3" fmla="*/ 143956 h 548942"/>
                <a:gd name="T4" fmla="*/ 51420 w 667438"/>
                <a:gd name="T5" fmla="*/ 265120 h 548942"/>
                <a:gd name="T6" fmla="*/ 69207 w 667438"/>
                <a:gd name="T7" fmla="*/ 351803 h 548942"/>
                <a:gd name="T8" fmla="*/ 145092 w 667438"/>
                <a:gd name="T9" fmla="*/ 439069 h 548942"/>
                <a:gd name="T10" fmla="*/ 212507 w 667438"/>
                <a:gd name="T11" fmla="*/ 496525 h 548942"/>
                <a:gd name="T12" fmla="*/ 310461 w 667438"/>
                <a:gd name="T13" fmla="*/ 523457 h 548942"/>
                <a:gd name="T14" fmla="*/ 376153 w 667438"/>
                <a:gd name="T15" fmla="*/ 570382 h 548942"/>
                <a:gd name="T16" fmla="*/ 448885 w 667438"/>
                <a:gd name="T17" fmla="*/ 641247 h 548942"/>
                <a:gd name="T18" fmla="*/ 485251 w 667438"/>
                <a:gd name="T19" fmla="*/ 596717 h 548942"/>
                <a:gd name="T20" fmla="*/ 548891 w 667438"/>
                <a:gd name="T21" fmla="*/ 589062 h 548942"/>
                <a:gd name="T22" fmla="*/ 637056 w 667438"/>
                <a:gd name="T23" fmla="*/ 558049 h 5489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7438" h="548942">
                  <a:moveTo>
                    <a:pt x="0" y="0"/>
                  </a:moveTo>
                  <a:cubicBezTo>
                    <a:pt x="7612" y="29813"/>
                    <a:pt x="-2230" y="85363"/>
                    <a:pt x="6748" y="123170"/>
                  </a:cubicBezTo>
                  <a:cubicBezTo>
                    <a:pt x="15726" y="160977"/>
                    <a:pt x="42909" y="197203"/>
                    <a:pt x="53869" y="226842"/>
                  </a:cubicBezTo>
                  <a:cubicBezTo>
                    <a:pt x="64829" y="256482"/>
                    <a:pt x="56151" y="276202"/>
                    <a:pt x="72508" y="301007"/>
                  </a:cubicBezTo>
                  <a:cubicBezTo>
                    <a:pt x="88865" y="325812"/>
                    <a:pt x="126990" y="355036"/>
                    <a:pt x="152012" y="375673"/>
                  </a:cubicBezTo>
                  <a:cubicBezTo>
                    <a:pt x="177034" y="396310"/>
                    <a:pt x="193767" y="412798"/>
                    <a:pt x="222643" y="424832"/>
                  </a:cubicBezTo>
                  <a:cubicBezTo>
                    <a:pt x="251519" y="436866"/>
                    <a:pt x="296692" y="437345"/>
                    <a:pt x="325267" y="447877"/>
                  </a:cubicBezTo>
                  <a:cubicBezTo>
                    <a:pt x="353842" y="458409"/>
                    <a:pt x="369922" y="471227"/>
                    <a:pt x="394093" y="488024"/>
                  </a:cubicBezTo>
                  <a:cubicBezTo>
                    <a:pt x="418264" y="504821"/>
                    <a:pt x="451243" y="544902"/>
                    <a:pt x="470293" y="548657"/>
                  </a:cubicBezTo>
                  <a:cubicBezTo>
                    <a:pt x="489343" y="552412"/>
                    <a:pt x="490931" y="517999"/>
                    <a:pt x="508393" y="510557"/>
                  </a:cubicBezTo>
                  <a:cubicBezTo>
                    <a:pt x="525855" y="503115"/>
                    <a:pt x="554431" y="510354"/>
                    <a:pt x="575068" y="504004"/>
                  </a:cubicBezTo>
                  <a:cubicBezTo>
                    <a:pt x="595705" y="497654"/>
                    <a:pt x="618992" y="482545"/>
                    <a:pt x="667438" y="477475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7" name="Forma livre 2"/>
            <p:cNvSpPr>
              <a:spLocks/>
            </p:cNvSpPr>
            <p:nvPr/>
          </p:nvSpPr>
          <p:spPr bwMode="auto">
            <a:xfrm>
              <a:off x="2176740" y="1695450"/>
              <a:ext cx="171450" cy="38100"/>
            </a:xfrm>
            <a:custGeom>
              <a:avLst/>
              <a:gdLst>
                <a:gd name="T0" fmla="*/ 171450 w 171450"/>
                <a:gd name="T1" fmla="*/ 38100 h 38100"/>
                <a:gd name="T2" fmla="*/ 85725 w 171450"/>
                <a:gd name="T3" fmla="*/ 19050 h 38100"/>
                <a:gd name="T4" fmla="*/ 0 w 171450"/>
                <a:gd name="T5" fmla="*/ 0 h 38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450" h="38100">
                  <a:moveTo>
                    <a:pt x="171450" y="38100"/>
                  </a:moveTo>
                  <a:lnTo>
                    <a:pt x="85725" y="1905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38" name="AutoShape 125"/>
            <p:cNvSpPr>
              <a:spLocks noChangeArrowheads="1"/>
            </p:cNvSpPr>
            <p:nvPr/>
          </p:nvSpPr>
          <p:spPr bwMode="auto">
            <a:xfrm rot="10800000">
              <a:off x="2114828" y="1662113"/>
              <a:ext cx="92075" cy="61912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540" name="CaixaDeTexto 121"/>
            <p:cNvSpPr txBox="1">
              <a:spLocks noChangeArrowheads="1"/>
            </p:cNvSpPr>
            <p:nvPr/>
          </p:nvSpPr>
          <p:spPr bwMode="auto">
            <a:xfrm>
              <a:off x="1937959" y="3987800"/>
              <a:ext cx="710270" cy="290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Cáceres</a:t>
              </a:r>
            </a:p>
          </p:txBody>
        </p:sp>
        <p:sp>
          <p:nvSpPr>
            <p:cNvPr id="541" name="CaixaDeTexto 121"/>
            <p:cNvSpPr txBox="1">
              <a:spLocks noChangeArrowheads="1"/>
            </p:cNvSpPr>
            <p:nvPr/>
          </p:nvSpPr>
          <p:spPr bwMode="auto">
            <a:xfrm>
              <a:off x="1486179" y="3319462"/>
              <a:ext cx="676276" cy="290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Vilhena</a:t>
              </a:r>
            </a:p>
          </p:txBody>
        </p:sp>
        <p:sp>
          <p:nvSpPr>
            <p:cNvPr id="543" name="CaixaDeTexto 121"/>
            <p:cNvSpPr txBox="1">
              <a:spLocks noChangeArrowheads="1"/>
            </p:cNvSpPr>
            <p:nvPr/>
          </p:nvSpPr>
          <p:spPr bwMode="auto">
            <a:xfrm>
              <a:off x="3360561" y="4153896"/>
              <a:ext cx="885486" cy="290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Goiânia</a:t>
              </a:r>
            </a:p>
          </p:txBody>
        </p:sp>
        <p:sp>
          <p:nvSpPr>
            <p:cNvPr id="544" name="CaixaDeTexto 121"/>
            <p:cNvSpPr txBox="1">
              <a:spLocks noChangeArrowheads="1"/>
            </p:cNvSpPr>
            <p:nvPr/>
          </p:nvSpPr>
          <p:spPr bwMode="auto">
            <a:xfrm>
              <a:off x="3026054" y="5111800"/>
              <a:ext cx="839785" cy="290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Dourados</a:t>
              </a:r>
            </a:p>
          </p:txBody>
        </p:sp>
        <p:sp>
          <p:nvSpPr>
            <p:cNvPr id="545" name="CaixaDeTexto 121"/>
            <p:cNvSpPr txBox="1">
              <a:spLocks noChangeArrowheads="1"/>
            </p:cNvSpPr>
            <p:nvPr/>
          </p:nvSpPr>
          <p:spPr bwMode="auto">
            <a:xfrm>
              <a:off x="2618067" y="4556296"/>
              <a:ext cx="761543" cy="290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Corumbá</a:t>
              </a:r>
            </a:p>
          </p:txBody>
        </p:sp>
        <p:sp>
          <p:nvSpPr>
            <p:cNvPr id="546" name="CaixaDeTexto 121"/>
            <p:cNvSpPr txBox="1">
              <a:spLocks noChangeArrowheads="1"/>
            </p:cNvSpPr>
            <p:nvPr/>
          </p:nvSpPr>
          <p:spPr bwMode="auto">
            <a:xfrm>
              <a:off x="4400827" y="3637335"/>
              <a:ext cx="782637" cy="2158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Minaçu</a:t>
              </a:r>
            </a:p>
          </p:txBody>
        </p:sp>
        <p:sp>
          <p:nvSpPr>
            <p:cNvPr id="547" name="CaixaDeTexto 121"/>
            <p:cNvSpPr txBox="1">
              <a:spLocks noChangeArrowheads="1"/>
            </p:cNvSpPr>
            <p:nvPr/>
          </p:nvSpPr>
          <p:spPr bwMode="auto">
            <a:xfrm>
              <a:off x="4404002" y="4181727"/>
              <a:ext cx="782638" cy="2158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Luziânia</a:t>
              </a:r>
            </a:p>
          </p:txBody>
        </p:sp>
        <p:sp>
          <p:nvSpPr>
            <p:cNvPr id="548" name="CaixaDeTexto 121"/>
            <p:cNvSpPr txBox="1">
              <a:spLocks noChangeArrowheads="1"/>
            </p:cNvSpPr>
            <p:nvPr/>
          </p:nvSpPr>
          <p:spPr bwMode="auto">
            <a:xfrm>
              <a:off x="2886353" y="3910324"/>
              <a:ext cx="657225" cy="2158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Cuiabá</a:t>
              </a:r>
            </a:p>
          </p:txBody>
        </p:sp>
        <p:sp>
          <p:nvSpPr>
            <p:cNvPr id="549" name="CaixaDeTexto 121"/>
            <p:cNvSpPr txBox="1">
              <a:spLocks noChangeArrowheads="1"/>
            </p:cNvSpPr>
            <p:nvPr/>
          </p:nvSpPr>
          <p:spPr bwMode="auto">
            <a:xfrm>
              <a:off x="4373839" y="3946829"/>
              <a:ext cx="782638" cy="2158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Brasília</a:t>
              </a:r>
            </a:p>
          </p:txBody>
        </p:sp>
        <p:sp>
          <p:nvSpPr>
            <p:cNvPr id="550" name="CaixaDeTexto 121"/>
            <p:cNvSpPr txBox="1">
              <a:spLocks noChangeArrowheads="1"/>
            </p:cNvSpPr>
            <p:nvPr/>
          </p:nvSpPr>
          <p:spPr bwMode="auto">
            <a:xfrm>
              <a:off x="3854728" y="4362126"/>
              <a:ext cx="902936" cy="290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Rio Verde</a:t>
              </a:r>
            </a:p>
          </p:txBody>
        </p:sp>
        <p:grpSp>
          <p:nvGrpSpPr>
            <p:cNvPr id="551" name="Grupo 550"/>
            <p:cNvGrpSpPr/>
            <p:nvPr/>
          </p:nvGrpSpPr>
          <p:grpSpPr>
            <a:xfrm>
              <a:off x="2438678" y="3445412"/>
              <a:ext cx="2033587" cy="1876425"/>
              <a:chOff x="2519363" y="3406775"/>
              <a:chExt cx="2033587" cy="1876425"/>
            </a:xfrm>
            <a:solidFill>
              <a:srgbClr val="C00000"/>
            </a:solidFill>
          </p:grpSpPr>
          <p:sp>
            <p:nvSpPr>
              <p:cNvPr id="663" name="Oval 250"/>
              <p:cNvSpPr>
                <a:spLocks noChangeArrowheads="1"/>
              </p:cNvSpPr>
              <p:nvPr/>
            </p:nvSpPr>
            <p:spPr bwMode="auto">
              <a:xfrm>
                <a:off x="3687763" y="500856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64" name="Oval 250"/>
              <p:cNvSpPr>
                <a:spLocks noChangeArrowheads="1"/>
              </p:cNvSpPr>
              <p:nvPr/>
            </p:nvSpPr>
            <p:spPr bwMode="auto">
              <a:xfrm>
                <a:off x="4479925" y="4143375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65" name="Oval 250"/>
              <p:cNvSpPr>
                <a:spLocks noChangeArrowheads="1"/>
              </p:cNvSpPr>
              <p:nvPr/>
            </p:nvSpPr>
            <p:spPr bwMode="auto">
              <a:xfrm>
                <a:off x="4454525" y="405130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66" name="Oval 250"/>
              <p:cNvSpPr>
                <a:spLocks noChangeArrowheads="1"/>
              </p:cNvSpPr>
              <p:nvPr/>
            </p:nvSpPr>
            <p:spPr bwMode="auto">
              <a:xfrm>
                <a:off x="3171825" y="489426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67" name="Oval 250"/>
              <p:cNvSpPr>
                <a:spLocks noChangeArrowheads="1"/>
              </p:cNvSpPr>
              <p:nvPr/>
            </p:nvSpPr>
            <p:spPr bwMode="auto">
              <a:xfrm>
                <a:off x="3890963" y="4395251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68" name="Oval 250"/>
              <p:cNvSpPr>
                <a:spLocks noChangeArrowheads="1"/>
              </p:cNvSpPr>
              <p:nvPr/>
            </p:nvSpPr>
            <p:spPr bwMode="auto">
              <a:xfrm>
                <a:off x="2654300" y="458946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69" name="Oval 250"/>
              <p:cNvSpPr>
                <a:spLocks noChangeArrowheads="1"/>
              </p:cNvSpPr>
              <p:nvPr/>
            </p:nvSpPr>
            <p:spPr bwMode="auto">
              <a:xfrm>
                <a:off x="3733800" y="347821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70" name="Oval 250"/>
              <p:cNvSpPr>
                <a:spLocks noChangeArrowheads="1"/>
              </p:cNvSpPr>
              <p:nvPr/>
            </p:nvSpPr>
            <p:spPr bwMode="auto">
              <a:xfrm>
                <a:off x="4437063" y="367030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71" name="Oval 250"/>
              <p:cNvSpPr>
                <a:spLocks noChangeArrowheads="1"/>
              </p:cNvSpPr>
              <p:nvPr/>
            </p:nvSpPr>
            <p:spPr bwMode="auto">
              <a:xfrm>
                <a:off x="2624138" y="3772684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72" name="Oval 250"/>
              <p:cNvSpPr>
                <a:spLocks noChangeArrowheads="1"/>
              </p:cNvSpPr>
              <p:nvPr/>
            </p:nvSpPr>
            <p:spPr bwMode="auto">
              <a:xfrm>
                <a:off x="2905125" y="3406775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73" name="Oval 250"/>
              <p:cNvSpPr>
                <a:spLocks noChangeArrowheads="1"/>
              </p:cNvSpPr>
              <p:nvPr/>
            </p:nvSpPr>
            <p:spPr bwMode="auto">
              <a:xfrm>
                <a:off x="4254500" y="4220626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74" name="Oval 250"/>
              <p:cNvSpPr>
                <a:spLocks noChangeArrowheads="1"/>
              </p:cNvSpPr>
              <p:nvPr/>
            </p:nvSpPr>
            <p:spPr bwMode="auto">
              <a:xfrm>
                <a:off x="3226135" y="4156768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75" name="Oval 250"/>
              <p:cNvSpPr>
                <a:spLocks noChangeArrowheads="1"/>
              </p:cNvSpPr>
              <p:nvPr/>
            </p:nvSpPr>
            <p:spPr bwMode="auto">
              <a:xfrm>
                <a:off x="2922588" y="394335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76" name="Oval 250"/>
              <p:cNvSpPr>
                <a:spLocks noChangeArrowheads="1"/>
              </p:cNvSpPr>
              <p:nvPr/>
            </p:nvSpPr>
            <p:spPr bwMode="auto">
              <a:xfrm>
                <a:off x="4006850" y="3813175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77" name="Oval 250"/>
              <p:cNvSpPr>
                <a:spLocks noChangeArrowheads="1"/>
              </p:cNvSpPr>
              <p:nvPr/>
            </p:nvSpPr>
            <p:spPr bwMode="auto">
              <a:xfrm>
                <a:off x="2519363" y="347345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62" name="Oval 250"/>
              <p:cNvSpPr>
                <a:spLocks noChangeArrowheads="1"/>
              </p:cNvSpPr>
              <p:nvPr/>
            </p:nvSpPr>
            <p:spPr bwMode="auto">
              <a:xfrm>
                <a:off x="3139280" y="5210175"/>
                <a:ext cx="73025" cy="73025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</p:grpSp>
        <p:sp>
          <p:nvSpPr>
            <p:cNvPr id="552" name="Forma livre 32"/>
            <p:cNvSpPr>
              <a:spLocks/>
            </p:cNvSpPr>
            <p:nvPr/>
          </p:nvSpPr>
          <p:spPr bwMode="auto">
            <a:xfrm>
              <a:off x="3681690" y="1071563"/>
              <a:ext cx="996950" cy="309562"/>
            </a:xfrm>
            <a:custGeom>
              <a:avLst/>
              <a:gdLst>
                <a:gd name="T0" fmla="*/ 0 w 997238"/>
                <a:gd name="T1" fmla="*/ 329317 h 308902"/>
                <a:gd name="T2" fmla="*/ 58381 w 997238"/>
                <a:gd name="T3" fmla="*/ 315827 h 308902"/>
                <a:gd name="T4" fmla="*/ 80128 w 997238"/>
                <a:gd name="T5" fmla="*/ 266002 h 308902"/>
                <a:gd name="T6" fmla="*/ 127515 w 997238"/>
                <a:gd name="T7" fmla="*/ 233489 h 308902"/>
                <a:gd name="T8" fmla="*/ 150285 w 997238"/>
                <a:gd name="T9" fmla="*/ 158969 h 308902"/>
                <a:gd name="T10" fmla="*/ 190360 w 997238"/>
                <a:gd name="T11" fmla="*/ 107538 h 308902"/>
                <a:gd name="T12" fmla="*/ 248314 w 997238"/>
                <a:gd name="T13" fmla="*/ 41974 h 308902"/>
                <a:gd name="T14" fmla="*/ 469735 w 997238"/>
                <a:gd name="T15" fmla="*/ 1695 h 308902"/>
                <a:gd name="T16" fmla="*/ 986722 w 997238"/>
                <a:gd name="T17" fmla="*/ 70234 h 3089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7238" h="308902">
                  <a:moveTo>
                    <a:pt x="0" y="304238"/>
                  </a:moveTo>
                  <a:cubicBezTo>
                    <a:pt x="26903" y="316018"/>
                    <a:pt x="53052" y="303109"/>
                    <a:pt x="59005" y="291776"/>
                  </a:cubicBezTo>
                  <a:cubicBezTo>
                    <a:pt x="64958" y="280443"/>
                    <a:pt x="69327" y="258422"/>
                    <a:pt x="80972" y="245744"/>
                  </a:cubicBezTo>
                  <a:cubicBezTo>
                    <a:pt x="92617" y="233066"/>
                    <a:pt x="117053" y="232188"/>
                    <a:pt x="128873" y="215708"/>
                  </a:cubicBezTo>
                  <a:cubicBezTo>
                    <a:pt x="140693" y="199228"/>
                    <a:pt x="144087" y="165068"/>
                    <a:pt x="151893" y="146863"/>
                  </a:cubicBezTo>
                  <a:cubicBezTo>
                    <a:pt x="159699" y="128658"/>
                    <a:pt x="175871" y="117363"/>
                    <a:pt x="192382" y="99349"/>
                  </a:cubicBezTo>
                  <a:cubicBezTo>
                    <a:pt x="208893" y="81335"/>
                    <a:pt x="203897" y="55076"/>
                    <a:pt x="250957" y="38779"/>
                  </a:cubicBezTo>
                  <a:cubicBezTo>
                    <a:pt x="298017" y="22482"/>
                    <a:pt x="348001" y="13576"/>
                    <a:pt x="474742" y="1569"/>
                  </a:cubicBezTo>
                  <a:cubicBezTo>
                    <a:pt x="601483" y="-10438"/>
                    <a:pt x="973424" y="49948"/>
                    <a:pt x="997238" y="64886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53" name="Forma livre 32"/>
            <p:cNvSpPr>
              <a:spLocks/>
            </p:cNvSpPr>
            <p:nvPr/>
          </p:nvSpPr>
          <p:spPr bwMode="auto">
            <a:xfrm>
              <a:off x="3211789" y="1370008"/>
              <a:ext cx="473075" cy="180975"/>
            </a:xfrm>
            <a:custGeom>
              <a:avLst/>
              <a:gdLst>
                <a:gd name="T0" fmla="*/ 0 w 472440"/>
                <a:gd name="T1" fmla="*/ 200156 h 179889"/>
                <a:gd name="T2" fmla="*/ 15992 w 472440"/>
                <a:gd name="T3" fmla="*/ 166950 h 179889"/>
                <a:gd name="T4" fmla="*/ 23988 w 472440"/>
                <a:gd name="T5" fmla="*/ 209638 h 179889"/>
                <a:gd name="T6" fmla="*/ 51974 w 472440"/>
                <a:gd name="T7" fmla="*/ 223867 h 179889"/>
                <a:gd name="T8" fmla="*/ 119939 w 472440"/>
                <a:gd name="T9" fmla="*/ 204898 h 179889"/>
                <a:gd name="T10" fmla="*/ 155919 w 472440"/>
                <a:gd name="T11" fmla="*/ 133750 h 179889"/>
                <a:gd name="T12" fmla="*/ 167913 w 472440"/>
                <a:gd name="T13" fmla="*/ 114778 h 179889"/>
                <a:gd name="T14" fmla="*/ 219887 w 472440"/>
                <a:gd name="T15" fmla="*/ 95810 h 179889"/>
                <a:gd name="T16" fmla="*/ 283849 w 472440"/>
                <a:gd name="T17" fmla="*/ 76834 h 179889"/>
                <a:gd name="T18" fmla="*/ 335829 w 472440"/>
                <a:gd name="T19" fmla="*/ 53118 h 179889"/>
                <a:gd name="T20" fmla="*/ 379805 w 472440"/>
                <a:gd name="T21" fmla="*/ 34144 h 179889"/>
                <a:gd name="T22" fmla="*/ 463765 w 472440"/>
                <a:gd name="T23" fmla="*/ 946 h 179889"/>
                <a:gd name="T24" fmla="*/ 495747 w 472440"/>
                <a:gd name="T25" fmla="*/ 10434 h 1798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2440" h="179889">
                  <a:moveTo>
                    <a:pt x="0" y="160779"/>
                  </a:moveTo>
                  <a:cubicBezTo>
                    <a:pt x="18415" y="138871"/>
                    <a:pt x="11430" y="132839"/>
                    <a:pt x="15240" y="134109"/>
                  </a:cubicBezTo>
                  <a:cubicBezTo>
                    <a:pt x="19050" y="135379"/>
                    <a:pt x="17145" y="160779"/>
                    <a:pt x="22860" y="168399"/>
                  </a:cubicBezTo>
                  <a:cubicBezTo>
                    <a:pt x="28575" y="176019"/>
                    <a:pt x="34290" y="180464"/>
                    <a:pt x="49530" y="179829"/>
                  </a:cubicBezTo>
                  <a:cubicBezTo>
                    <a:pt x="64770" y="179194"/>
                    <a:pt x="97790" y="176654"/>
                    <a:pt x="114300" y="164589"/>
                  </a:cubicBezTo>
                  <a:cubicBezTo>
                    <a:pt x="130810" y="152524"/>
                    <a:pt x="140970" y="119504"/>
                    <a:pt x="148590" y="107439"/>
                  </a:cubicBezTo>
                  <a:cubicBezTo>
                    <a:pt x="156210" y="95374"/>
                    <a:pt x="149860" y="97279"/>
                    <a:pt x="160020" y="92199"/>
                  </a:cubicBezTo>
                  <a:cubicBezTo>
                    <a:pt x="170180" y="87119"/>
                    <a:pt x="191135" y="82039"/>
                    <a:pt x="209550" y="76959"/>
                  </a:cubicBezTo>
                  <a:cubicBezTo>
                    <a:pt x="227965" y="71879"/>
                    <a:pt x="252095" y="67434"/>
                    <a:pt x="270510" y="61719"/>
                  </a:cubicBezTo>
                  <a:cubicBezTo>
                    <a:pt x="288925" y="56004"/>
                    <a:pt x="304800" y="48384"/>
                    <a:pt x="320040" y="42669"/>
                  </a:cubicBezTo>
                  <a:cubicBezTo>
                    <a:pt x="335280" y="36954"/>
                    <a:pt x="341630" y="34414"/>
                    <a:pt x="361950" y="27429"/>
                  </a:cubicBezTo>
                  <a:cubicBezTo>
                    <a:pt x="382270" y="20444"/>
                    <a:pt x="423545" y="3934"/>
                    <a:pt x="441960" y="759"/>
                  </a:cubicBezTo>
                  <a:cubicBezTo>
                    <a:pt x="460375" y="-2416"/>
                    <a:pt x="463550" y="5204"/>
                    <a:pt x="472440" y="8379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54" name="Forma livre 32"/>
            <p:cNvSpPr>
              <a:spLocks/>
            </p:cNvSpPr>
            <p:nvPr/>
          </p:nvSpPr>
          <p:spPr bwMode="auto">
            <a:xfrm>
              <a:off x="3681689" y="1071558"/>
              <a:ext cx="996950" cy="309562"/>
            </a:xfrm>
            <a:custGeom>
              <a:avLst/>
              <a:gdLst>
                <a:gd name="T0" fmla="*/ 0 w 997238"/>
                <a:gd name="T1" fmla="*/ 329317 h 308902"/>
                <a:gd name="T2" fmla="*/ 58381 w 997238"/>
                <a:gd name="T3" fmla="*/ 315827 h 308902"/>
                <a:gd name="T4" fmla="*/ 80128 w 997238"/>
                <a:gd name="T5" fmla="*/ 266002 h 308902"/>
                <a:gd name="T6" fmla="*/ 127515 w 997238"/>
                <a:gd name="T7" fmla="*/ 233489 h 308902"/>
                <a:gd name="T8" fmla="*/ 150285 w 997238"/>
                <a:gd name="T9" fmla="*/ 158969 h 308902"/>
                <a:gd name="T10" fmla="*/ 190360 w 997238"/>
                <a:gd name="T11" fmla="*/ 107538 h 308902"/>
                <a:gd name="T12" fmla="*/ 248314 w 997238"/>
                <a:gd name="T13" fmla="*/ 41974 h 308902"/>
                <a:gd name="T14" fmla="*/ 469735 w 997238"/>
                <a:gd name="T15" fmla="*/ 1695 h 308902"/>
                <a:gd name="T16" fmla="*/ 986722 w 997238"/>
                <a:gd name="T17" fmla="*/ 70234 h 3089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7238" h="308902">
                  <a:moveTo>
                    <a:pt x="0" y="304238"/>
                  </a:moveTo>
                  <a:cubicBezTo>
                    <a:pt x="26903" y="316018"/>
                    <a:pt x="53052" y="303109"/>
                    <a:pt x="59005" y="291776"/>
                  </a:cubicBezTo>
                  <a:cubicBezTo>
                    <a:pt x="64958" y="280443"/>
                    <a:pt x="69327" y="258422"/>
                    <a:pt x="80972" y="245744"/>
                  </a:cubicBezTo>
                  <a:cubicBezTo>
                    <a:pt x="92617" y="233066"/>
                    <a:pt x="117053" y="232188"/>
                    <a:pt x="128873" y="215708"/>
                  </a:cubicBezTo>
                  <a:cubicBezTo>
                    <a:pt x="140693" y="199228"/>
                    <a:pt x="144087" y="165068"/>
                    <a:pt x="151893" y="146863"/>
                  </a:cubicBezTo>
                  <a:cubicBezTo>
                    <a:pt x="159699" y="128658"/>
                    <a:pt x="175871" y="117363"/>
                    <a:pt x="192382" y="99349"/>
                  </a:cubicBezTo>
                  <a:cubicBezTo>
                    <a:pt x="208893" y="81335"/>
                    <a:pt x="203897" y="55076"/>
                    <a:pt x="250957" y="38779"/>
                  </a:cubicBezTo>
                  <a:cubicBezTo>
                    <a:pt x="298017" y="22482"/>
                    <a:pt x="348001" y="13576"/>
                    <a:pt x="474742" y="1569"/>
                  </a:cubicBezTo>
                  <a:cubicBezTo>
                    <a:pt x="601483" y="-10438"/>
                    <a:pt x="973424" y="49948"/>
                    <a:pt x="997238" y="64886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55" name="Forma livre 34"/>
            <p:cNvSpPr>
              <a:spLocks/>
            </p:cNvSpPr>
            <p:nvPr/>
          </p:nvSpPr>
          <p:spPr bwMode="auto">
            <a:xfrm>
              <a:off x="2919689" y="1511295"/>
              <a:ext cx="304800" cy="401638"/>
            </a:xfrm>
            <a:custGeom>
              <a:avLst/>
              <a:gdLst>
                <a:gd name="T0" fmla="*/ 0 w 303324"/>
                <a:gd name="T1" fmla="*/ 365169 h 402463"/>
                <a:gd name="T2" fmla="*/ 105540 w 303324"/>
                <a:gd name="T3" fmla="*/ 327143 h 402463"/>
                <a:gd name="T4" fmla="*/ 148717 w 303324"/>
                <a:gd name="T5" fmla="*/ 285661 h 402463"/>
                <a:gd name="T6" fmla="*/ 187088 w 303324"/>
                <a:gd name="T7" fmla="*/ 247633 h 402463"/>
                <a:gd name="T8" fmla="*/ 225465 w 303324"/>
                <a:gd name="T9" fmla="*/ 202692 h 402463"/>
                <a:gd name="T10" fmla="*/ 263844 w 303324"/>
                <a:gd name="T11" fmla="*/ 164667 h 402463"/>
                <a:gd name="T12" fmla="*/ 273437 w 303324"/>
                <a:gd name="T13" fmla="*/ 102442 h 402463"/>
                <a:gd name="T14" fmla="*/ 283034 w 303324"/>
                <a:gd name="T15" fmla="*/ 67873 h 402463"/>
                <a:gd name="T16" fmla="*/ 311817 w 303324"/>
                <a:gd name="T17" fmla="*/ 36759 h 402463"/>
                <a:gd name="T18" fmla="*/ 381914 w 303324"/>
                <a:gd name="T19" fmla="*/ 0 h 4024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3324" h="402463">
                  <a:moveTo>
                    <a:pt x="0" y="402463"/>
                  </a:moveTo>
                  <a:cubicBezTo>
                    <a:pt x="27305" y="390398"/>
                    <a:pt x="64135" y="375158"/>
                    <a:pt x="83820" y="360553"/>
                  </a:cubicBezTo>
                  <a:cubicBezTo>
                    <a:pt x="103505" y="345948"/>
                    <a:pt x="107315" y="329438"/>
                    <a:pt x="118110" y="314833"/>
                  </a:cubicBezTo>
                  <a:cubicBezTo>
                    <a:pt x="128905" y="300228"/>
                    <a:pt x="138430" y="288163"/>
                    <a:pt x="148590" y="272923"/>
                  </a:cubicBezTo>
                  <a:cubicBezTo>
                    <a:pt x="158750" y="257683"/>
                    <a:pt x="168910" y="238633"/>
                    <a:pt x="179070" y="223393"/>
                  </a:cubicBezTo>
                  <a:cubicBezTo>
                    <a:pt x="189230" y="208153"/>
                    <a:pt x="203200" y="199898"/>
                    <a:pt x="209550" y="181483"/>
                  </a:cubicBezTo>
                  <a:cubicBezTo>
                    <a:pt x="215900" y="163068"/>
                    <a:pt x="214630" y="130683"/>
                    <a:pt x="217170" y="112903"/>
                  </a:cubicBezTo>
                  <a:cubicBezTo>
                    <a:pt x="219710" y="95123"/>
                    <a:pt x="219710" y="86868"/>
                    <a:pt x="224790" y="74803"/>
                  </a:cubicBezTo>
                  <a:cubicBezTo>
                    <a:pt x="229870" y="62738"/>
                    <a:pt x="238125" y="46228"/>
                    <a:pt x="247650" y="40513"/>
                  </a:cubicBezTo>
                  <a:cubicBezTo>
                    <a:pt x="257175" y="34798"/>
                    <a:pt x="293164" y="3810"/>
                    <a:pt x="303324" y="0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56" name="Forma livre 31"/>
            <p:cNvSpPr>
              <a:spLocks/>
            </p:cNvSpPr>
            <p:nvPr/>
          </p:nvSpPr>
          <p:spPr bwMode="auto">
            <a:xfrm>
              <a:off x="2425977" y="1904995"/>
              <a:ext cx="503237" cy="1238250"/>
            </a:xfrm>
            <a:custGeom>
              <a:avLst/>
              <a:gdLst>
                <a:gd name="T0" fmla="*/ 299833 w 503001"/>
                <a:gd name="T1" fmla="*/ 1238250 h 1238250"/>
                <a:gd name="T2" fmla="*/ 183047 w 503001"/>
                <a:gd name="T3" fmla="*/ 1158240 h 1238250"/>
                <a:gd name="T4" fmla="*/ 148009 w 503001"/>
                <a:gd name="T5" fmla="*/ 1127760 h 1238250"/>
                <a:gd name="T6" fmla="*/ 112976 w 503001"/>
                <a:gd name="T7" fmla="*/ 1097280 h 1238250"/>
                <a:gd name="T8" fmla="*/ 93511 w 503001"/>
                <a:gd name="T9" fmla="*/ 1066800 h 1238250"/>
                <a:gd name="T10" fmla="*/ 89618 w 503001"/>
                <a:gd name="T11" fmla="*/ 1021080 h 1238250"/>
                <a:gd name="T12" fmla="*/ 85727 w 503001"/>
                <a:gd name="T13" fmla="*/ 982980 h 1238250"/>
                <a:gd name="T14" fmla="*/ 81834 w 503001"/>
                <a:gd name="T15" fmla="*/ 956310 h 1238250"/>
                <a:gd name="T16" fmla="*/ 54576 w 503001"/>
                <a:gd name="T17" fmla="*/ 948690 h 1238250"/>
                <a:gd name="T18" fmla="*/ 27348 w 503001"/>
                <a:gd name="T19" fmla="*/ 925830 h 1238250"/>
                <a:gd name="T20" fmla="*/ 81 w 503001"/>
                <a:gd name="T21" fmla="*/ 891540 h 1238250"/>
                <a:gd name="T22" fmla="*/ 19544 w 503001"/>
                <a:gd name="T23" fmla="*/ 864870 h 1238250"/>
                <a:gd name="T24" fmla="*/ 39007 w 503001"/>
                <a:gd name="T25" fmla="*/ 845820 h 1238250"/>
                <a:gd name="T26" fmla="*/ 54576 w 503001"/>
                <a:gd name="T27" fmla="*/ 819150 h 1238250"/>
                <a:gd name="T28" fmla="*/ 66267 w 503001"/>
                <a:gd name="T29" fmla="*/ 788670 h 1238250"/>
                <a:gd name="T30" fmla="*/ 70155 w 503001"/>
                <a:gd name="T31" fmla="*/ 731520 h 1238250"/>
                <a:gd name="T32" fmla="*/ 101297 w 503001"/>
                <a:gd name="T33" fmla="*/ 685800 h 1238250"/>
                <a:gd name="T34" fmla="*/ 85727 w 503001"/>
                <a:gd name="T35" fmla="*/ 643890 h 1238250"/>
                <a:gd name="T36" fmla="*/ 97404 w 503001"/>
                <a:gd name="T37" fmla="*/ 609600 h 1238250"/>
                <a:gd name="T38" fmla="*/ 109082 w 503001"/>
                <a:gd name="T39" fmla="*/ 571500 h 1238250"/>
                <a:gd name="T40" fmla="*/ 136336 w 503001"/>
                <a:gd name="T41" fmla="*/ 552450 h 1238250"/>
                <a:gd name="T42" fmla="*/ 109082 w 503001"/>
                <a:gd name="T43" fmla="*/ 480060 h 1238250"/>
                <a:gd name="T44" fmla="*/ 89618 w 503001"/>
                <a:gd name="T45" fmla="*/ 457200 h 1238250"/>
                <a:gd name="T46" fmla="*/ 70155 w 503001"/>
                <a:gd name="T47" fmla="*/ 438150 h 1238250"/>
                <a:gd name="T48" fmla="*/ 70155 w 503001"/>
                <a:gd name="T49" fmla="*/ 415290 h 1238250"/>
                <a:gd name="T50" fmla="*/ 77936 w 503001"/>
                <a:gd name="T51" fmla="*/ 388620 h 1238250"/>
                <a:gd name="T52" fmla="*/ 112976 w 503001"/>
                <a:gd name="T53" fmla="*/ 369570 h 1238250"/>
                <a:gd name="T54" fmla="*/ 155801 w 503001"/>
                <a:gd name="T55" fmla="*/ 346710 h 1238250"/>
                <a:gd name="T56" fmla="*/ 210299 w 503001"/>
                <a:gd name="T57" fmla="*/ 316230 h 1238250"/>
                <a:gd name="T58" fmla="*/ 249227 w 503001"/>
                <a:gd name="T59" fmla="*/ 289560 h 1238250"/>
                <a:gd name="T60" fmla="*/ 292047 w 503001"/>
                <a:gd name="T61" fmla="*/ 255270 h 1238250"/>
                <a:gd name="T62" fmla="*/ 323190 w 503001"/>
                <a:gd name="T63" fmla="*/ 217170 h 1238250"/>
                <a:gd name="T64" fmla="*/ 358227 w 503001"/>
                <a:gd name="T65" fmla="*/ 175260 h 1238250"/>
                <a:gd name="T66" fmla="*/ 393262 w 503001"/>
                <a:gd name="T67" fmla="*/ 106680 h 1238250"/>
                <a:gd name="T68" fmla="*/ 412726 w 503001"/>
                <a:gd name="T69" fmla="*/ 76200 h 1238250"/>
                <a:gd name="T70" fmla="*/ 451655 w 503001"/>
                <a:gd name="T71" fmla="*/ 64770 h 1238250"/>
                <a:gd name="T72" fmla="*/ 494476 w 503001"/>
                <a:gd name="T73" fmla="*/ 57150 h 1238250"/>
                <a:gd name="T74" fmla="*/ 506154 w 503001"/>
                <a:gd name="T75" fmla="*/ 19050 h 1238250"/>
                <a:gd name="T76" fmla="*/ 513941 w 503001"/>
                <a:gd name="T77" fmla="*/ 0 h 123825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03001" h="1238250">
                  <a:moveTo>
                    <a:pt x="293451" y="1238250"/>
                  </a:moveTo>
                  <a:cubicBezTo>
                    <a:pt x="248683" y="1207452"/>
                    <a:pt x="203916" y="1176655"/>
                    <a:pt x="179151" y="1158240"/>
                  </a:cubicBezTo>
                  <a:cubicBezTo>
                    <a:pt x="154386" y="1139825"/>
                    <a:pt x="144861" y="1127760"/>
                    <a:pt x="144861" y="1127760"/>
                  </a:cubicBezTo>
                  <a:cubicBezTo>
                    <a:pt x="133431" y="1117600"/>
                    <a:pt x="119461" y="1107440"/>
                    <a:pt x="110571" y="1097280"/>
                  </a:cubicBezTo>
                  <a:cubicBezTo>
                    <a:pt x="101681" y="1087120"/>
                    <a:pt x="95331" y="1079500"/>
                    <a:pt x="91521" y="1066800"/>
                  </a:cubicBezTo>
                  <a:cubicBezTo>
                    <a:pt x="87711" y="1054100"/>
                    <a:pt x="88981" y="1035050"/>
                    <a:pt x="87711" y="1021080"/>
                  </a:cubicBezTo>
                  <a:cubicBezTo>
                    <a:pt x="86441" y="1007110"/>
                    <a:pt x="85171" y="993775"/>
                    <a:pt x="83901" y="982980"/>
                  </a:cubicBezTo>
                  <a:cubicBezTo>
                    <a:pt x="82631" y="972185"/>
                    <a:pt x="85171" y="962025"/>
                    <a:pt x="80091" y="956310"/>
                  </a:cubicBezTo>
                  <a:cubicBezTo>
                    <a:pt x="75011" y="950595"/>
                    <a:pt x="62311" y="953770"/>
                    <a:pt x="53421" y="948690"/>
                  </a:cubicBezTo>
                  <a:cubicBezTo>
                    <a:pt x="44531" y="943610"/>
                    <a:pt x="35641" y="935355"/>
                    <a:pt x="26751" y="925830"/>
                  </a:cubicBezTo>
                  <a:cubicBezTo>
                    <a:pt x="17861" y="916305"/>
                    <a:pt x="1351" y="901700"/>
                    <a:pt x="81" y="891540"/>
                  </a:cubicBezTo>
                  <a:cubicBezTo>
                    <a:pt x="-1189" y="881380"/>
                    <a:pt x="12781" y="872490"/>
                    <a:pt x="19131" y="864870"/>
                  </a:cubicBezTo>
                  <a:cubicBezTo>
                    <a:pt x="25481" y="857250"/>
                    <a:pt x="32466" y="853440"/>
                    <a:pt x="38181" y="845820"/>
                  </a:cubicBezTo>
                  <a:cubicBezTo>
                    <a:pt x="43896" y="838200"/>
                    <a:pt x="48976" y="828675"/>
                    <a:pt x="53421" y="819150"/>
                  </a:cubicBezTo>
                  <a:cubicBezTo>
                    <a:pt x="57866" y="809625"/>
                    <a:pt x="62311" y="803275"/>
                    <a:pt x="64851" y="788670"/>
                  </a:cubicBezTo>
                  <a:cubicBezTo>
                    <a:pt x="67391" y="774065"/>
                    <a:pt x="62946" y="748665"/>
                    <a:pt x="68661" y="731520"/>
                  </a:cubicBezTo>
                  <a:cubicBezTo>
                    <a:pt x="74376" y="714375"/>
                    <a:pt x="96601" y="700405"/>
                    <a:pt x="99141" y="685800"/>
                  </a:cubicBezTo>
                  <a:cubicBezTo>
                    <a:pt x="101681" y="671195"/>
                    <a:pt x="84536" y="656590"/>
                    <a:pt x="83901" y="643890"/>
                  </a:cubicBezTo>
                  <a:cubicBezTo>
                    <a:pt x="83266" y="631190"/>
                    <a:pt x="91521" y="621665"/>
                    <a:pt x="95331" y="609600"/>
                  </a:cubicBezTo>
                  <a:cubicBezTo>
                    <a:pt x="99141" y="597535"/>
                    <a:pt x="100411" y="581025"/>
                    <a:pt x="106761" y="571500"/>
                  </a:cubicBezTo>
                  <a:cubicBezTo>
                    <a:pt x="113111" y="561975"/>
                    <a:pt x="133431" y="567690"/>
                    <a:pt x="133431" y="552450"/>
                  </a:cubicBezTo>
                  <a:cubicBezTo>
                    <a:pt x="133431" y="537210"/>
                    <a:pt x="114381" y="495935"/>
                    <a:pt x="106761" y="480060"/>
                  </a:cubicBezTo>
                  <a:cubicBezTo>
                    <a:pt x="99141" y="464185"/>
                    <a:pt x="94061" y="464185"/>
                    <a:pt x="87711" y="457200"/>
                  </a:cubicBezTo>
                  <a:cubicBezTo>
                    <a:pt x="81361" y="450215"/>
                    <a:pt x="71836" y="445135"/>
                    <a:pt x="68661" y="438150"/>
                  </a:cubicBezTo>
                  <a:cubicBezTo>
                    <a:pt x="65486" y="431165"/>
                    <a:pt x="67391" y="423545"/>
                    <a:pt x="68661" y="415290"/>
                  </a:cubicBezTo>
                  <a:cubicBezTo>
                    <a:pt x="69931" y="407035"/>
                    <a:pt x="69296" y="396240"/>
                    <a:pt x="76281" y="388620"/>
                  </a:cubicBezTo>
                  <a:cubicBezTo>
                    <a:pt x="83266" y="381000"/>
                    <a:pt x="110571" y="369570"/>
                    <a:pt x="110571" y="369570"/>
                  </a:cubicBezTo>
                  <a:lnTo>
                    <a:pt x="152481" y="346710"/>
                  </a:lnTo>
                  <a:cubicBezTo>
                    <a:pt x="168356" y="337820"/>
                    <a:pt x="190581" y="325755"/>
                    <a:pt x="205821" y="316230"/>
                  </a:cubicBezTo>
                  <a:cubicBezTo>
                    <a:pt x="221061" y="306705"/>
                    <a:pt x="230586" y="299720"/>
                    <a:pt x="243921" y="289560"/>
                  </a:cubicBezTo>
                  <a:cubicBezTo>
                    <a:pt x="257256" y="279400"/>
                    <a:pt x="273766" y="267335"/>
                    <a:pt x="285831" y="255270"/>
                  </a:cubicBezTo>
                  <a:cubicBezTo>
                    <a:pt x="297896" y="243205"/>
                    <a:pt x="305516" y="230505"/>
                    <a:pt x="316311" y="217170"/>
                  </a:cubicBezTo>
                  <a:cubicBezTo>
                    <a:pt x="327106" y="203835"/>
                    <a:pt x="339171" y="193675"/>
                    <a:pt x="350601" y="175260"/>
                  </a:cubicBezTo>
                  <a:cubicBezTo>
                    <a:pt x="362031" y="156845"/>
                    <a:pt x="376001" y="123190"/>
                    <a:pt x="384891" y="106680"/>
                  </a:cubicBezTo>
                  <a:cubicBezTo>
                    <a:pt x="393781" y="90170"/>
                    <a:pt x="394416" y="83185"/>
                    <a:pt x="403941" y="76200"/>
                  </a:cubicBezTo>
                  <a:cubicBezTo>
                    <a:pt x="413466" y="69215"/>
                    <a:pt x="428706" y="67945"/>
                    <a:pt x="442041" y="64770"/>
                  </a:cubicBezTo>
                  <a:cubicBezTo>
                    <a:pt x="455376" y="61595"/>
                    <a:pt x="475061" y="64770"/>
                    <a:pt x="483951" y="57150"/>
                  </a:cubicBezTo>
                  <a:cubicBezTo>
                    <a:pt x="492841" y="49530"/>
                    <a:pt x="492206" y="28575"/>
                    <a:pt x="495381" y="19050"/>
                  </a:cubicBezTo>
                  <a:cubicBezTo>
                    <a:pt x="498556" y="9525"/>
                    <a:pt x="497921" y="4445"/>
                    <a:pt x="503001" y="0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57" name="Forma livre 30"/>
            <p:cNvSpPr>
              <a:spLocks/>
            </p:cNvSpPr>
            <p:nvPr/>
          </p:nvSpPr>
          <p:spPr bwMode="auto">
            <a:xfrm>
              <a:off x="2710139" y="3116258"/>
              <a:ext cx="155575" cy="369887"/>
            </a:xfrm>
            <a:custGeom>
              <a:avLst/>
              <a:gdLst>
                <a:gd name="T0" fmla="*/ 121886 w 156368"/>
                <a:gd name="T1" fmla="*/ 369839 h 369888"/>
                <a:gd name="T2" fmla="*/ 84764 w 156368"/>
                <a:gd name="T3" fmla="*/ 315864 h 369888"/>
                <a:gd name="T4" fmla="*/ 82287 w 156368"/>
                <a:gd name="T5" fmla="*/ 261889 h 369888"/>
                <a:gd name="T6" fmla="*/ 74864 w 156368"/>
                <a:gd name="T7" fmla="*/ 246014 h 369888"/>
                <a:gd name="T8" fmla="*/ 72391 w 156368"/>
                <a:gd name="T9" fmla="*/ 239664 h 369888"/>
                <a:gd name="T10" fmla="*/ 64960 w 156368"/>
                <a:gd name="T11" fmla="*/ 207914 h 369888"/>
                <a:gd name="T12" fmla="*/ 67440 w 156368"/>
                <a:gd name="T13" fmla="*/ 192039 h 369888"/>
                <a:gd name="T14" fmla="*/ 77339 w 156368"/>
                <a:gd name="T15" fmla="*/ 169863 h 369888"/>
                <a:gd name="T16" fmla="*/ 84764 w 156368"/>
                <a:gd name="T17" fmla="*/ 157163 h 369888"/>
                <a:gd name="T18" fmla="*/ 92185 w 156368"/>
                <a:gd name="T19" fmla="*/ 141288 h 369888"/>
                <a:gd name="T20" fmla="*/ 102088 w 156368"/>
                <a:gd name="T21" fmla="*/ 128588 h 369888"/>
                <a:gd name="T22" fmla="*/ 104562 w 156368"/>
                <a:gd name="T23" fmla="*/ 106363 h 369888"/>
                <a:gd name="T24" fmla="*/ 104562 w 156368"/>
                <a:gd name="T25" fmla="*/ 96838 h 369888"/>
                <a:gd name="T26" fmla="*/ 102088 w 156368"/>
                <a:gd name="T27" fmla="*/ 80963 h 369888"/>
                <a:gd name="T28" fmla="*/ 94664 w 156368"/>
                <a:gd name="T29" fmla="*/ 71438 h 369888"/>
                <a:gd name="T30" fmla="*/ 84764 w 156368"/>
                <a:gd name="T31" fmla="*/ 71438 h 369888"/>
                <a:gd name="T32" fmla="*/ 74864 w 156368"/>
                <a:gd name="T33" fmla="*/ 61913 h 369888"/>
                <a:gd name="T34" fmla="*/ 67440 w 156368"/>
                <a:gd name="T35" fmla="*/ 55563 h 369888"/>
                <a:gd name="T36" fmla="*/ 64960 w 156368"/>
                <a:gd name="T37" fmla="*/ 49213 h 369888"/>
                <a:gd name="T38" fmla="*/ 55066 w 156368"/>
                <a:gd name="T39" fmla="*/ 46038 h 369888"/>
                <a:gd name="T40" fmla="*/ 52590 w 156368"/>
                <a:gd name="T41" fmla="*/ 46038 h 369888"/>
                <a:gd name="T42" fmla="*/ 37743 w 156368"/>
                <a:gd name="T43" fmla="*/ 36513 h 369888"/>
                <a:gd name="T44" fmla="*/ 22892 w 156368"/>
                <a:gd name="T45" fmla="*/ 36513 h 369888"/>
                <a:gd name="T46" fmla="*/ 0 w 156368"/>
                <a:gd name="T47" fmla="*/ 0 h 36988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6368" h="369888">
                  <a:moveTo>
                    <a:pt x="156368" y="369888"/>
                  </a:moveTo>
                  <a:cubicBezTo>
                    <a:pt x="136789" y="351896"/>
                    <a:pt x="117210" y="333905"/>
                    <a:pt x="108743" y="315913"/>
                  </a:cubicBezTo>
                  <a:cubicBezTo>
                    <a:pt x="100276" y="297921"/>
                    <a:pt x="107685" y="273580"/>
                    <a:pt x="105568" y="261938"/>
                  </a:cubicBezTo>
                  <a:cubicBezTo>
                    <a:pt x="103451" y="250296"/>
                    <a:pt x="98160" y="249767"/>
                    <a:pt x="96043" y="246063"/>
                  </a:cubicBezTo>
                  <a:cubicBezTo>
                    <a:pt x="93926" y="242359"/>
                    <a:pt x="94985" y="246063"/>
                    <a:pt x="92868" y="239713"/>
                  </a:cubicBezTo>
                  <a:cubicBezTo>
                    <a:pt x="90751" y="233363"/>
                    <a:pt x="84401" y="215900"/>
                    <a:pt x="83343" y="207963"/>
                  </a:cubicBezTo>
                  <a:cubicBezTo>
                    <a:pt x="82285" y="200026"/>
                    <a:pt x="83872" y="198438"/>
                    <a:pt x="86518" y="192088"/>
                  </a:cubicBezTo>
                  <a:cubicBezTo>
                    <a:pt x="89164" y="185738"/>
                    <a:pt x="95514" y="175684"/>
                    <a:pt x="99218" y="169863"/>
                  </a:cubicBezTo>
                  <a:cubicBezTo>
                    <a:pt x="102922" y="164042"/>
                    <a:pt x="105568" y="161925"/>
                    <a:pt x="108743" y="157163"/>
                  </a:cubicBezTo>
                  <a:cubicBezTo>
                    <a:pt x="111918" y="152401"/>
                    <a:pt x="114564" y="146050"/>
                    <a:pt x="118268" y="141288"/>
                  </a:cubicBezTo>
                  <a:cubicBezTo>
                    <a:pt x="121972" y="136526"/>
                    <a:pt x="128322" y="134409"/>
                    <a:pt x="130968" y="128588"/>
                  </a:cubicBezTo>
                  <a:cubicBezTo>
                    <a:pt x="133614" y="122767"/>
                    <a:pt x="133614" y="111655"/>
                    <a:pt x="134143" y="106363"/>
                  </a:cubicBezTo>
                  <a:cubicBezTo>
                    <a:pt x="134672" y="101071"/>
                    <a:pt x="134672" y="101071"/>
                    <a:pt x="134143" y="96838"/>
                  </a:cubicBezTo>
                  <a:cubicBezTo>
                    <a:pt x="133614" y="92605"/>
                    <a:pt x="133085" y="85196"/>
                    <a:pt x="130968" y="80963"/>
                  </a:cubicBezTo>
                  <a:cubicBezTo>
                    <a:pt x="128851" y="76730"/>
                    <a:pt x="125147" y="73025"/>
                    <a:pt x="121443" y="71438"/>
                  </a:cubicBezTo>
                  <a:cubicBezTo>
                    <a:pt x="117739" y="69851"/>
                    <a:pt x="112976" y="73025"/>
                    <a:pt x="108743" y="71438"/>
                  </a:cubicBezTo>
                  <a:cubicBezTo>
                    <a:pt x="104510" y="69851"/>
                    <a:pt x="99747" y="64559"/>
                    <a:pt x="96043" y="61913"/>
                  </a:cubicBezTo>
                  <a:cubicBezTo>
                    <a:pt x="92339" y="59267"/>
                    <a:pt x="88635" y="57680"/>
                    <a:pt x="86518" y="55563"/>
                  </a:cubicBezTo>
                  <a:cubicBezTo>
                    <a:pt x="84401" y="53446"/>
                    <a:pt x="85989" y="50800"/>
                    <a:pt x="83343" y="49213"/>
                  </a:cubicBezTo>
                  <a:cubicBezTo>
                    <a:pt x="80697" y="47625"/>
                    <a:pt x="73289" y="46567"/>
                    <a:pt x="70643" y="46038"/>
                  </a:cubicBezTo>
                  <a:cubicBezTo>
                    <a:pt x="67997" y="45509"/>
                    <a:pt x="71172" y="47625"/>
                    <a:pt x="67468" y="46038"/>
                  </a:cubicBezTo>
                  <a:cubicBezTo>
                    <a:pt x="63764" y="44451"/>
                    <a:pt x="54768" y="38100"/>
                    <a:pt x="48418" y="36513"/>
                  </a:cubicBezTo>
                  <a:cubicBezTo>
                    <a:pt x="42068" y="34925"/>
                    <a:pt x="34660" y="37042"/>
                    <a:pt x="29368" y="36513"/>
                  </a:cubicBezTo>
                  <a:cubicBezTo>
                    <a:pt x="24076" y="35984"/>
                    <a:pt x="19579" y="4762"/>
                    <a:pt x="0" y="0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58" name="AutoShape 126"/>
            <p:cNvSpPr>
              <a:spLocks noChangeArrowheads="1"/>
            </p:cNvSpPr>
            <p:nvPr/>
          </p:nvSpPr>
          <p:spPr bwMode="auto">
            <a:xfrm>
              <a:off x="3187977" y="1457320"/>
              <a:ext cx="79375" cy="74613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559" name="AutoShape 125"/>
            <p:cNvSpPr>
              <a:spLocks noChangeArrowheads="1"/>
            </p:cNvSpPr>
            <p:nvPr/>
          </p:nvSpPr>
          <p:spPr bwMode="auto">
            <a:xfrm rot="10800000">
              <a:off x="2667277" y="3100383"/>
              <a:ext cx="92075" cy="61912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560" name="CaixaDeTexto 121"/>
            <p:cNvSpPr txBox="1">
              <a:spLocks noChangeArrowheads="1"/>
            </p:cNvSpPr>
            <p:nvPr/>
          </p:nvSpPr>
          <p:spPr bwMode="auto">
            <a:xfrm>
              <a:off x="2667277" y="2946395"/>
              <a:ext cx="7826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Juara</a:t>
              </a:r>
            </a:p>
          </p:txBody>
        </p:sp>
        <p:sp>
          <p:nvSpPr>
            <p:cNvPr id="561" name="Forma livre 75"/>
            <p:cNvSpPr>
              <a:spLocks/>
            </p:cNvSpPr>
            <p:nvPr/>
          </p:nvSpPr>
          <p:spPr bwMode="auto">
            <a:xfrm>
              <a:off x="2395814" y="2984495"/>
              <a:ext cx="120650" cy="546100"/>
            </a:xfrm>
            <a:custGeom>
              <a:avLst/>
              <a:gdLst>
                <a:gd name="T0" fmla="*/ 51959 w 121707"/>
                <a:gd name="T1" fmla="*/ 531846 h 546436"/>
                <a:gd name="T2" fmla="*/ 47643 w 121707"/>
                <a:gd name="T3" fmla="*/ 470041 h 546436"/>
                <a:gd name="T4" fmla="*/ 47643 w 121707"/>
                <a:gd name="T5" fmla="*/ 432956 h 546436"/>
                <a:gd name="T6" fmla="*/ 47643 w 121707"/>
                <a:gd name="T7" fmla="*/ 395876 h 546436"/>
                <a:gd name="T8" fmla="*/ 47643 w 121707"/>
                <a:gd name="T9" fmla="*/ 340251 h 546436"/>
                <a:gd name="T10" fmla="*/ 30384 w 121707"/>
                <a:gd name="T11" fmla="*/ 278447 h 546436"/>
                <a:gd name="T12" fmla="*/ 21754 w 121707"/>
                <a:gd name="T13" fmla="*/ 229004 h 546436"/>
                <a:gd name="T14" fmla="*/ 4496 w 121707"/>
                <a:gd name="T15" fmla="*/ 173380 h 546436"/>
                <a:gd name="T16" fmla="*/ 175 w 121707"/>
                <a:gd name="T17" fmla="*/ 142476 h 546436"/>
                <a:gd name="T18" fmla="*/ 8808 w 121707"/>
                <a:gd name="T19" fmla="*/ 105396 h 546436"/>
                <a:gd name="T20" fmla="*/ 21754 w 121707"/>
                <a:gd name="T21" fmla="*/ 62132 h 546436"/>
                <a:gd name="T22" fmla="*/ 34697 w 121707"/>
                <a:gd name="T23" fmla="*/ 18858 h 546436"/>
                <a:gd name="T24" fmla="*/ 47643 w 121707"/>
                <a:gd name="T25" fmla="*/ 336 h 546436"/>
                <a:gd name="T26" fmla="*/ 82700 w 121707"/>
                <a:gd name="T27" fmla="*/ 9325 h 5464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1707" h="546436">
                  <a:moveTo>
                    <a:pt x="76464" y="546436"/>
                  </a:moveTo>
                  <a:cubicBezTo>
                    <a:pt x="73818" y="523152"/>
                    <a:pt x="71172" y="499869"/>
                    <a:pt x="70114" y="482936"/>
                  </a:cubicBezTo>
                  <a:cubicBezTo>
                    <a:pt x="69056" y="466003"/>
                    <a:pt x="70114" y="444836"/>
                    <a:pt x="70114" y="444836"/>
                  </a:cubicBezTo>
                  <a:lnTo>
                    <a:pt x="70114" y="406736"/>
                  </a:lnTo>
                  <a:cubicBezTo>
                    <a:pt x="70114" y="390861"/>
                    <a:pt x="74347" y="369694"/>
                    <a:pt x="70114" y="349586"/>
                  </a:cubicBezTo>
                  <a:cubicBezTo>
                    <a:pt x="65881" y="329478"/>
                    <a:pt x="51064" y="305136"/>
                    <a:pt x="44714" y="286086"/>
                  </a:cubicBezTo>
                  <a:cubicBezTo>
                    <a:pt x="38364" y="267036"/>
                    <a:pt x="38364" y="253278"/>
                    <a:pt x="32014" y="235286"/>
                  </a:cubicBezTo>
                  <a:cubicBezTo>
                    <a:pt x="25664" y="217294"/>
                    <a:pt x="11906" y="192953"/>
                    <a:pt x="6614" y="178136"/>
                  </a:cubicBezTo>
                  <a:cubicBezTo>
                    <a:pt x="1322" y="163319"/>
                    <a:pt x="-794" y="158028"/>
                    <a:pt x="264" y="146386"/>
                  </a:cubicBezTo>
                  <a:cubicBezTo>
                    <a:pt x="1322" y="134744"/>
                    <a:pt x="7672" y="122044"/>
                    <a:pt x="12964" y="108286"/>
                  </a:cubicBezTo>
                  <a:cubicBezTo>
                    <a:pt x="18256" y="94528"/>
                    <a:pt x="32014" y="63836"/>
                    <a:pt x="32014" y="63836"/>
                  </a:cubicBezTo>
                  <a:cubicBezTo>
                    <a:pt x="38364" y="49019"/>
                    <a:pt x="44714" y="29969"/>
                    <a:pt x="51064" y="19386"/>
                  </a:cubicBezTo>
                  <a:cubicBezTo>
                    <a:pt x="57414" y="8803"/>
                    <a:pt x="58340" y="1969"/>
                    <a:pt x="70114" y="336"/>
                  </a:cubicBezTo>
                  <a:cubicBezTo>
                    <a:pt x="81888" y="-1297"/>
                    <a:pt x="116415" y="3239"/>
                    <a:pt x="121707" y="9589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62" name="CaixaDeTexto 121"/>
            <p:cNvSpPr txBox="1">
              <a:spLocks noChangeArrowheads="1"/>
            </p:cNvSpPr>
            <p:nvPr/>
          </p:nvSpPr>
          <p:spPr bwMode="auto">
            <a:xfrm>
              <a:off x="1786214" y="2816220"/>
              <a:ext cx="782638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Juruena</a:t>
              </a:r>
            </a:p>
          </p:txBody>
        </p:sp>
        <p:sp>
          <p:nvSpPr>
            <p:cNvPr id="563" name="AutoShape 125"/>
            <p:cNvSpPr>
              <a:spLocks noChangeArrowheads="1"/>
            </p:cNvSpPr>
            <p:nvPr/>
          </p:nvSpPr>
          <p:spPr bwMode="auto">
            <a:xfrm rot="10800000">
              <a:off x="2476777" y="2967033"/>
              <a:ext cx="92075" cy="6350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564" name="CaixaDeTexto 121"/>
            <p:cNvSpPr txBox="1">
              <a:spLocks noChangeArrowheads="1"/>
            </p:cNvSpPr>
            <p:nvPr/>
          </p:nvSpPr>
          <p:spPr bwMode="auto">
            <a:xfrm>
              <a:off x="2835553" y="1269995"/>
              <a:ext cx="882910" cy="290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Santarém</a:t>
              </a:r>
            </a:p>
          </p:txBody>
        </p:sp>
        <p:sp>
          <p:nvSpPr>
            <p:cNvPr id="565" name="Forma livre 33"/>
            <p:cNvSpPr>
              <a:spLocks/>
            </p:cNvSpPr>
            <p:nvPr/>
          </p:nvSpPr>
          <p:spPr bwMode="auto">
            <a:xfrm>
              <a:off x="3680103" y="1304925"/>
              <a:ext cx="773112" cy="147638"/>
            </a:xfrm>
            <a:custGeom>
              <a:avLst/>
              <a:gdLst>
                <a:gd name="T0" fmla="*/ 0 w 773488"/>
                <a:gd name="T1" fmla="*/ 63968 h 148052"/>
                <a:gd name="T2" fmla="*/ 125393 w 773488"/>
                <a:gd name="T3" fmla="*/ 36000 h 148052"/>
                <a:gd name="T4" fmla="*/ 205863 w 773488"/>
                <a:gd name="T5" fmla="*/ 11475 h 148052"/>
                <a:gd name="T6" fmla="*/ 274174 w 773488"/>
                <a:gd name="T7" fmla="*/ 713 h 148052"/>
                <a:gd name="T8" fmla="*/ 295699 w 773488"/>
                <a:gd name="T9" fmla="*/ 30387 h 148052"/>
                <a:gd name="T10" fmla="*/ 344345 w 773488"/>
                <a:gd name="T11" fmla="*/ 109517 h 148052"/>
                <a:gd name="T12" fmla="*/ 366799 w 773488"/>
                <a:gd name="T13" fmla="*/ 123272 h 148052"/>
                <a:gd name="T14" fmla="*/ 389251 w 773488"/>
                <a:gd name="T15" fmla="*/ 123272 h 148052"/>
                <a:gd name="T16" fmla="*/ 441641 w 773488"/>
                <a:gd name="T17" fmla="*/ 123272 h 148052"/>
                <a:gd name="T18" fmla="*/ 479061 w 773488"/>
                <a:gd name="T19" fmla="*/ 133600 h 148052"/>
                <a:gd name="T20" fmla="*/ 538935 w 773488"/>
                <a:gd name="T21" fmla="*/ 116400 h 148052"/>
                <a:gd name="T22" fmla="*/ 602551 w 773488"/>
                <a:gd name="T23" fmla="*/ 95755 h 148052"/>
                <a:gd name="T24" fmla="*/ 654938 w 773488"/>
                <a:gd name="T25" fmla="*/ 92314 h 148052"/>
                <a:gd name="T26" fmla="*/ 759699 w 773488"/>
                <a:gd name="T27" fmla="*/ 85433 h 1480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3488" h="148052">
                  <a:moveTo>
                    <a:pt x="0" y="70837"/>
                  </a:moveTo>
                  <a:cubicBezTo>
                    <a:pt x="33026" y="87533"/>
                    <a:pt x="92736" y="49554"/>
                    <a:pt x="127669" y="39866"/>
                  </a:cubicBezTo>
                  <a:cubicBezTo>
                    <a:pt x="162602" y="30178"/>
                    <a:pt x="184352" y="19219"/>
                    <a:pt x="209599" y="12706"/>
                  </a:cubicBezTo>
                  <a:cubicBezTo>
                    <a:pt x="234846" y="6193"/>
                    <a:pt x="263907" y="-2704"/>
                    <a:pt x="279151" y="786"/>
                  </a:cubicBezTo>
                  <a:cubicBezTo>
                    <a:pt x="294395" y="4276"/>
                    <a:pt x="289159" y="13567"/>
                    <a:pt x="301066" y="33649"/>
                  </a:cubicBezTo>
                  <a:cubicBezTo>
                    <a:pt x="312973" y="53731"/>
                    <a:pt x="338531" y="104134"/>
                    <a:pt x="350596" y="121279"/>
                  </a:cubicBezTo>
                  <a:cubicBezTo>
                    <a:pt x="362661" y="138424"/>
                    <a:pt x="365836" y="133979"/>
                    <a:pt x="373456" y="136519"/>
                  </a:cubicBezTo>
                  <a:cubicBezTo>
                    <a:pt x="381076" y="139059"/>
                    <a:pt x="396316" y="136519"/>
                    <a:pt x="396316" y="136519"/>
                  </a:cubicBezTo>
                  <a:cubicBezTo>
                    <a:pt x="409016" y="136519"/>
                    <a:pt x="434416" y="134614"/>
                    <a:pt x="449656" y="136519"/>
                  </a:cubicBezTo>
                  <a:cubicBezTo>
                    <a:pt x="464896" y="138424"/>
                    <a:pt x="471246" y="149219"/>
                    <a:pt x="487756" y="147949"/>
                  </a:cubicBezTo>
                  <a:cubicBezTo>
                    <a:pt x="504266" y="146679"/>
                    <a:pt x="527761" y="135884"/>
                    <a:pt x="548716" y="128899"/>
                  </a:cubicBezTo>
                  <a:cubicBezTo>
                    <a:pt x="569671" y="121914"/>
                    <a:pt x="593801" y="110484"/>
                    <a:pt x="613486" y="106039"/>
                  </a:cubicBezTo>
                  <a:cubicBezTo>
                    <a:pt x="633171" y="101594"/>
                    <a:pt x="651586" y="104134"/>
                    <a:pt x="666826" y="102229"/>
                  </a:cubicBezTo>
                  <a:cubicBezTo>
                    <a:pt x="682066" y="100324"/>
                    <a:pt x="758010" y="104213"/>
                    <a:pt x="773488" y="94609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66" name="Forma livre 32"/>
            <p:cNvSpPr>
              <a:spLocks/>
            </p:cNvSpPr>
            <p:nvPr/>
          </p:nvSpPr>
          <p:spPr bwMode="auto">
            <a:xfrm>
              <a:off x="3211790" y="1370013"/>
              <a:ext cx="473075" cy="180975"/>
            </a:xfrm>
            <a:custGeom>
              <a:avLst/>
              <a:gdLst>
                <a:gd name="T0" fmla="*/ 0 w 472440"/>
                <a:gd name="T1" fmla="*/ 200156 h 179889"/>
                <a:gd name="T2" fmla="*/ 15992 w 472440"/>
                <a:gd name="T3" fmla="*/ 166950 h 179889"/>
                <a:gd name="T4" fmla="*/ 23988 w 472440"/>
                <a:gd name="T5" fmla="*/ 209638 h 179889"/>
                <a:gd name="T6" fmla="*/ 51974 w 472440"/>
                <a:gd name="T7" fmla="*/ 223867 h 179889"/>
                <a:gd name="T8" fmla="*/ 119939 w 472440"/>
                <a:gd name="T9" fmla="*/ 204898 h 179889"/>
                <a:gd name="T10" fmla="*/ 155919 w 472440"/>
                <a:gd name="T11" fmla="*/ 133750 h 179889"/>
                <a:gd name="T12" fmla="*/ 167913 w 472440"/>
                <a:gd name="T13" fmla="*/ 114778 h 179889"/>
                <a:gd name="T14" fmla="*/ 219887 w 472440"/>
                <a:gd name="T15" fmla="*/ 95810 h 179889"/>
                <a:gd name="T16" fmla="*/ 283849 w 472440"/>
                <a:gd name="T17" fmla="*/ 76834 h 179889"/>
                <a:gd name="T18" fmla="*/ 335829 w 472440"/>
                <a:gd name="T19" fmla="*/ 53118 h 179889"/>
                <a:gd name="T20" fmla="*/ 379805 w 472440"/>
                <a:gd name="T21" fmla="*/ 34144 h 179889"/>
                <a:gd name="T22" fmla="*/ 463765 w 472440"/>
                <a:gd name="T23" fmla="*/ 946 h 179889"/>
                <a:gd name="T24" fmla="*/ 495747 w 472440"/>
                <a:gd name="T25" fmla="*/ 10434 h 1798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2440" h="179889">
                  <a:moveTo>
                    <a:pt x="0" y="160779"/>
                  </a:moveTo>
                  <a:cubicBezTo>
                    <a:pt x="18415" y="138871"/>
                    <a:pt x="11430" y="132839"/>
                    <a:pt x="15240" y="134109"/>
                  </a:cubicBezTo>
                  <a:cubicBezTo>
                    <a:pt x="19050" y="135379"/>
                    <a:pt x="17145" y="160779"/>
                    <a:pt x="22860" y="168399"/>
                  </a:cubicBezTo>
                  <a:cubicBezTo>
                    <a:pt x="28575" y="176019"/>
                    <a:pt x="34290" y="180464"/>
                    <a:pt x="49530" y="179829"/>
                  </a:cubicBezTo>
                  <a:cubicBezTo>
                    <a:pt x="64770" y="179194"/>
                    <a:pt x="97790" y="176654"/>
                    <a:pt x="114300" y="164589"/>
                  </a:cubicBezTo>
                  <a:cubicBezTo>
                    <a:pt x="130810" y="152524"/>
                    <a:pt x="140970" y="119504"/>
                    <a:pt x="148590" y="107439"/>
                  </a:cubicBezTo>
                  <a:cubicBezTo>
                    <a:pt x="156210" y="95374"/>
                    <a:pt x="149860" y="97279"/>
                    <a:pt x="160020" y="92199"/>
                  </a:cubicBezTo>
                  <a:cubicBezTo>
                    <a:pt x="170180" y="87119"/>
                    <a:pt x="191135" y="82039"/>
                    <a:pt x="209550" y="76959"/>
                  </a:cubicBezTo>
                  <a:cubicBezTo>
                    <a:pt x="227965" y="71879"/>
                    <a:pt x="252095" y="67434"/>
                    <a:pt x="270510" y="61719"/>
                  </a:cubicBezTo>
                  <a:cubicBezTo>
                    <a:pt x="288925" y="56004"/>
                    <a:pt x="304800" y="48384"/>
                    <a:pt x="320040" y="42669"/>
                  </a:cubicBezTo>
                  <a:cubicBezTo>
                    <a:pt x="335280" y="36954"/>
                    <a:pt x="341630" y="34414"/>
                    <a:pt x="361950" y="27429"/>
                  </a:cubicBezTo>
                  <a:cubicBezTo>
                    <a:pt x="382270" y="20444"/>
                    <a:pt x="423545" y="3934"/>
                    <a:pt x="441960" y="759"/>
                  </a:cubicBezTo>
                  <a:cubicBezTo>
                    <a:pt x="460375" y="-2416"/>
                    <a:pt x="463550" y="5204"/>
                    <a:pt x="472440" y="8379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67" name="Forma livre 34"/>
            <p:cNvSpPr>
              <a:spLocks/>
            </p:cNvSpPr>
            <p:nvPr/>
          </p:nvSpPr>
          <p:spPr bwMode="auto">
            <a:xfrm>
              <a:off x="3021290" y="1511300"/>
              <a:ext cx="203200" cy="346075"/>
            </a:xfrm>
            <a:custGeom>
              <a:avLst/>
              <a:gdLst>
                <a:gd name="T0" fmla="*/ 0 w 202916"/>
                <a:gd name="T1" fmla="*/ 338526 h 346236"/>
                <a:gd name="T2" fmla="*/ 18914 w 202916"/>
                <a:gd name="T3" fmla="*/ 307823 h 346236"/>
                <a:gd name="T4" fmla="*/ 51489 w 202916"/>
                <a:gd name="T5" fmla="*/ 266847 h 346236"/>
                <a:gd name="T6" fmla="*/ 84063 w 202916"/>
                <a:gd name="T7" fmla="*/ 218418 h 346236"/>
                <a:gd name="T8" fmla="*/ 116635 w 202916"/>
                <a:gd name="T9" fmla="*/ 177440 h 346236"/>
                <a:gd name="T10" fmla="*/ 124776 w 202916"/>
                <a:gd name="T11" fmla="*/ 110390 h 346236"/>
                <a:gd name="T12" fmla="*/ 132919 w 202916"/>
                <a:gd name="T13" fmla="*/ 73140 h 346236"/>
                <a:gd name="T14" fmla="*/ 157349 w 202916"/>
                <a:gd name="T15" fmla="*/ 39604 h 346236"/>
                <a:gd name="T16" fmla="*/ 216845 w 202916"/>
                <a:gd name="T17" fmla="*/ 0 h 3462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2916" h="346236">
                  <a:moveTo>
                    <a:pt x="0" y="346236"/>
                  </a:moveTo>
                  <a:cubicBezTo>
                    <a:pt x="7837" y="334017"/>
                    <a:pt x="9672" y="327052"/>
                    <a:pt x="17702" y="314833"/>
                  </a:cubicBezTo>
                  <a:cubicBezTo>
                    <a:pt x="25732" y="302614"/>
                    <a:pt x="38022" y="288163"/>
                    <a:pt x="48182" y="272923"/>
                  </a:cubicBezTo>
                  <a:cubicBezTo>
                    <a:pt x="58342" y="257683"/>
                    <a:pt x="68502" y="238633"/>
                    <a:pt x="78662" y="223393"/>
                  </a:cubicBezTo>
                  <a:cubicBezTo>
                    <a:pt x="88822" y="208153"/>
                    <a:pt x="102792" y="199898"/>
                    <a:pt x="109142" y="181483"/>
                  </a:cubicBezTo>
                  <a:cubicBezTo>
                    <a:pt x="115492" y="163068"/>
                    <a:pt x="114222" y="130683"/>
                    <a:pt x="116762" y="112903"/>
                  </a:cubicBezTo>
                  <a:cubicBezTo>
                    <a:pt x="119302" y="95123"/>
                    <a:pt x="119302" y="86868"/>
                    <a:pt x="124382" y="74803"/>
                  </a:cubicBezTo>
                  <a:cubicBezTo>
                    <a:pt x="129462" y="62738"/>
                    <a:pt x="137717" y="46228"/>
                    <a:pt x="147242" y="40513"/>
                  </a:cubicBezTo>
                  <a:cubicBezTo>
                    <a:pt x="156767" y="34798"/>
                    <a:pt x="192756" y="3810"/>
                    <a:pt x="202916" y="0"/>
                  </a:cubicBezTo>
                </a:path>
              </a:pathLst>
            </a:cu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68" name="Forma livre 32"/>
            <p:cNvSpPr>
              <a:spLocks/>
            </p:cNvSpPr>
            <p:nvPr/>
          </p:nvSpPr>
          <p:spPr bwMode="auto">
            <a:xfrm>
              <a:off x="4438928" y="1087438"/>
              <a:ext cx="644525" cy="311150"/>
            </a:xfrm>
            <a:custGeom>
              <a:avLst/>
              <a:gdLst>
                <a:gd name="T0" fmla="*/ 5668 w 645729"/>
                <a:gd name="T1" fmla="*/ 307174 h 311219"/>
                <a:gd name="T2" fmla="*/ 2353 w 645729"/>
                <a:gd name="T3" fmla="*/ 238033 h 311219"/>
                <a:gd name="T4" fmla="*/ 15858 w 645729"/>
                <a:gd name="T5" fmla="*/ 183475 h 311219"/>
                <a:gd name="T6" fmla="*/ 47363 w 645729"/>
                <a:gd name="T7" fmla="*/ 119007 h 311219"/>
                <a:gd name="T8" fmla="*/ 92367 w 645729"/>
                <a:gd name="T9" fmla="*/ 74362 h 311219"/>
                <a:gd name="T10" fmla="*/ 186872 w 645729"/>
                <a:gd name="T11" fmla="*/ 44628 h 311219"/>
                <a:gd name="T12" fmla="*/ 371386 w 645729"/>
                <a:gd name="T13" fmla="*/ 19861 h 311219"/>
                <a:gd name="T14" fmla="*/ 578399 w 645729"/>
                <a:gd name="T15" fmla="*/ 0 h 3112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5729" h="311219">
                  <a:moveTo>
                    <a:pt x="6331" y="311219"/>
                  </a:moveTo>
                  <a:cubicBezTo>
                    <a:pt x="-3717" y="282330"/>
                    <a:pt x="738" y="262048"/>
                    <a:pt x="2634" y="241160"/>
                  </a:cubicBezTo>
                  <a:cubicBezTo>
                    <a:pt x="4530" y="220273"/>
                    <a:pt x="9333" y="205991"/>
                    <a:pt x="17706" y="185894"/>
                  </a:cubicBezTo>
                  <a:cubicBezTo>
                    <a:pt x="26080" y="165798"/>
                    <a:pt x="38640" y="139003"/>
                    <a:pt x="52875" y="120581"/>
                  </a:cubicBezTo>
                  <a:cubicBezTo>
                    <a:pt x="67110" y="102159"/>
                    <a:pt x="77159" y="87922"/>
                    <a:pt x="103117" y="75362"/>
                  </a:cubicBezTo>
                  <a:cubicBezTo>
                    <a:pt x="129075" y="62802"/>
                    <a:pt x="156708" y="54429"/>
                    <a:pt x="208624" y="45218"/>
                  </a:cubicBezTo>
                  <a:cubicBezTo>
                    <a:pt x="260541" y="36007"/>
                    <a:pt x="356000" y="21772"/>
                    <a:pt x="414616" y="20097"/>
                  </a:cubicBezTo>
                  <a:cubicBezTo>
                    <a:pt x="473232" y="18422"/>
                    <a:pt x="589626" y="1675"/>
                    <a:pt x="645729" y="0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69" name="AutoShape 126"/>
            <p:cNvSpPr>
              <a:spLocks noChangeArrowheads="1"/>
            </p:cNvSpPr>
            <p:nvPr/>
          </p:nvSpPr>
          <p:spPr bwMode="auto">
            <a:xfrm>
              <a:off x="4405590" y="1350963"/>
              <a:ext cx="79375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570" name="Forma livre 30"/>
            <p:cNvSpPr>
              <a:spLocks/>
            </p:cNvSpPr>
            <p:nvPr/>
          </p:nvSpPr>
          <p:spPr bwMode="auto">
            <a:xfrm>
              <a:off x="2984778" y="1866900"/>
              <a:ext cx="111125" cy="963613"/>
            </a:xfrm>
            <a:custGeom>
              <a:avLst/>
              <a:gdLst>
                <a:gd name="T0" fmla="*/ 103979 w 111646"/>
                <a:gd name="T1" fmla="*/ 958423 h 963930"/>
                <a:gd name="T2" fmla="*/ 79087 w 111646"/>
                <a:gd name="T3" fmla="*/ 905387 h 963930"/>
                <a:gd name="T4" fmla="*/ 75532 w 111646"/>
                <a:gd name="T5" fmla="*/ 780375 h 963930"/>
                <a:gd name="T6" fmla="*/ 61309 w 111646"/>
                <a:gd name="T7" fmla="*/ 734917 h 963930"/>
                <a:gd name="T8" fmla="*/ 71977 w 111646"/>
                <a:gd name="T9" fmla="*/ 659152 h 963930"/>
                <a:gd name="T10" fmla="*/ 64864 w 111646"/>
                <a:gd name="T11" fmla="*/ 602329 h 963930"/>
                <a:gd name="T12" fmla="*/ 86199 w 111646"/>
                <a:gd name="T13" fmla="*/ 503836 h 963930"/>
                <a:gd name="T14" fmla="*/ 82644 w 111646"/>
                <a:gd name="T15" fmla="*/ 458378 h 963930"/>
                <a:gd name="T16" fmla="*/ 82644 w 111646"/>
                <a:gd name="T17" fmla="*/ 443225 h 963930"/>
                <a:gd name="T18" fmla="*/ 64864 w 111646"/>
                <a:gd name="T19" fmla="*/ 420492 h 963930"/>
                <a:gd name="T20" fmla="*/ 57754 w 111646"/>
                <a:gd name="T21" fmla="*/ 412920 h 963930"/>
                <a:gd name="T22" fmla="*/ 57754 w 111646"/>
                <a:gd name="T23" fmla="*/ 359880 h 963930"/>
                <a:gd name="T24" fmla="*/ 50642 w 111646"/>
                <a:gd name="T25" fmla="*/ 306849 h 963930"/>
                <a:gd name="T26" fmla="*/ 39976 w 111646"/>
                <a:gd name="T27" fmla="*/ 242446 h 963930"/>
                <a:gd name="T28" fmla="*/ 43530 w 111646"/>
                <a:gd name="T29" fmla="*/ 196987 h 963930"/>
                <a:gd name="T30" fmla="*/ 36419 w 111646"/>
                <a:gd name="T31" fmla="*/ 170474 h 963930"/>
                <a:gd name="T32" fmla="*/ 18642 w 111646"/>
                <a:gd name="T33" fmla="*/ 140168 h 963930"/>
                <a:gd name="T34" fmla="*/ 865 w 111646"/>
                <a:gd name="T35" fmla="*/ 117431 h 963930"/>
                <a:gd name="T36" fmla="*/ 4418 w 111646"/>
                <a:gd name="T37" fmla="*/ 79556 h 963930"/>
                <a:gd name="T38" fmla="*/ 18642 w 111646"/>
                <a:gd name="T39" fmla="*/ 34098 h 963930"/>
                <a:gd name="T40" fmla="*/ 36419 w 111646"/>
                <a:gd name="T41" fmla="*/ 0 h 9639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1646" h="963930">
                  <a:moveTo>
                    <a:pt x="111414" y="963930"/>
                  </a:moveTo>
                  <a:cubicBezTo>
                    <a:pt x="114279" y="916305"/>
                    <a:pt x="89824" y="940435"/>
                    <a:pt x="84744" y="910590"/>
                  </a:cubicBezTo>
                  <a:cubicBezTo>
                    <a:pt x="79664" y="880745"/>
                    <a:pt x="84109" y="813435"/>
                    <a:pt x="80934" y="784860"/>
                  </a:cubicBezTo>
                  <a:cubicBezTo>
                    <a:pt x="77759" y="756285"/>
                    <a:pt x="66329" y="759460"/>
                    <a:pt x="65694" y="739140"/>
                  </a:cubicBezTo>
                  <a:cubicBezTo>
                    <a:pt x="65059" y="718820"/>
                    <a:pt x="76489" y="685165"/>
                    <a:pt x="77124" y="662940"/>
                  </a:cubicBezTo>
                  <a:cubicBezTo>
                    <a:pt x="77759" y="640715"/>
                    <a:pt x="66964" y="631825"/>
                    <a:pt x="69504" y="605790"/>
                  </a:cubicBezTo>
                  <a:cubicBezTo>
                    <a:pt x="72044" y="579755"/>
                    <a:pt x="89189" y="530860"/>
                    <a:pt x="92364" y="506730"/>
                  </a:cubicBezTo>
                  <a:cubicBezTo>
                    <a:pt x="95539" y="482600"/>
                    <a:pt x="89189" y="471170"/>
                    <a:pt x="88554" y="461010"/>
                  </a:cubicBezTo>
                  <a:cubicBezTo>
                    <a:pt x="87919" y="450850"/>
                    <a:pt x="91729" y="452120"/>
                    <a:pt x="88554" y="445770"/>
                  </a:cubicBezTo>
                  <a:cubicBezTo>
                    <a:pt x="85379" y="439420"/>
                    <a:pt x="73949" y="427990"/>
                    <a:pt x="69504" y="422910"/>
                  </a:cubicBezTo>
                  <a:cubicBezTo>
                    <a:pt x="65059" y="417830"/>
                    <a:pt x="63154" y="425450"/>
                    <a:pt x="61884" y="415290"/>
                  </a:cubicBezTo>
                  <a:cubicBezTo>
                    <a:pt x="60614" y="405130"/>
                    <a:pt x="63154" y="379730"/>
                    <a:pt x="61884" y="361950"/>
                  </a:cubicBezTo>
                  <a:cubicBezTo>
                    <a:pt x="60614" y="344170"/>
                    <a:pt x="57439" y="328295"/>
                    <a:pt x="54264" y="308610"/>
                  </a:cubicBezTo>
                  <a:cubicBezTo>
                    <a:pt x="51089" y="288925"/>
                    <a:pt x="44104" y="262255"/>
                    <a:pt x="42834" y="243840"/>
                  </a:cubicBezTo>
                  <a:cubicBezTo>
                    <a:pt x="41564" y="225425"/>
                    <a:pt x="47279" y="210185"/>
                    <a:pt x="46644" y="198120"/>
                  </a:cubicBezTo>
                  <a:cubicBezTo>
                    <a:pt x="46009" y="186055"/>
                    <a:pt x="43469" y="180975"/>
                    <a:pt x="39024" y="171450"/>
                  </a:cubicBezTo>
                  <a:cubicBezTo>
                    <a:pt x="34579" y="161925"/>
                    <a:pt x="26324" y="149860"/>
                    <a:pt x="19974" y="140970"/>
                  </a:cubicBezTo>
                  <a:cubicBezTo>
                    <a:pt x="13624" y="132080"/>
                    <a:pt x="3464" y="128270"/>
                    <a:pt x="924" y="118110"/>
                  </a:cubicBezTo>
                  <a:cubicBezTo>
                    <a:pt x="-1616" y="107950"/>
                    <a:pt x="1559" y="93980"/>
                    <a:pt x="4734" y="80010"/>
                  </a:cubicBezTo>
                  <a:cubicBezTo>
                    <a:pt x="7909" y="66040"/>
                    <a:pt x="14259" y="47625"/>
                    <a:pt x="19974" y="34290"/>
                  </a:cubicBezTo>
                  <a:cubicBezTo>
                    <a:pt x="25689" y="20955"/>
                    <a:pt x="35055" y="7144"/>
                    <a:pt x="39024" y="0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1" name="Forma livre 32"/>
            <p:cNvSpPr>
              <a:spLocks/>
            </p:cNvSpPr>
            <p:nvPr/>
          </p:nvSpPr>
          <p:spPr bwMode="auto">
            <a:xfrm>
              <a:off x="2864128" y="2859088"/>
              <a:ext cx="236537" cy="611187"/>
            </a:xfrm>
            <a:custGeom>
              <a:avLst/>
              <a:gdLst>
                <a:gd name="T0" fmla="*/ 0 w 234236"/>
                <a:gd name="T1" fmla="*/ 641027 h 609195"/>
                <a:gd name="T2" fmla="*/ 49006 w 234236"/>
                <a:gd name="T3" fmla="*/ 564856 h 609195"/>
                <a:gd name="T4" fmla="*/ 102942 w 234236"/>
                <a:gd name="T5" fmla="*/ 472645 h 609195"/>
                <a:gd name="T6" fmla="*/ 131043 w 234236"/>
                <a:gd name="T7" fmla="*/ 432180 h 609195"/>
                <a:gd name="T8" fmla="*/ 153188 w 234236"/>
                <a:gd name="T9" fmla="*/ 384753 h 609195"/>
                <a:gd name="T10" fmla="*/ 175341 w 234236"/>
                <a:gd name="T11" fmla="*/ 319848 h 609195"/>
                <a:gd name="T12" fmla="*/ 194714 w 234236"/>
                <a:gd name="T13" fmla="*/ 267430 h 609195"/>
                <a:gd name="T14" fmla="*/ 255512 w 234236"/>
                <a:gd name="T15" fmla="*/ 115034 h 609195"/>
                <a:gd name="T16" fmla="*/ 273892 w 234236"/>
                <a:gd name="T17" fmla="*/ 0 h 6091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4236" h="609195">
                  <a:moveTo>
                    <a:pt x="0" y="609195"/>
                  </a:moveTo>
                  <a:cubicBezTo>
                    <a:pt x="14605" y="586335"/>
                    <a:pt x="27237" y="563475"/>
                    <a:pt x="41910" y="536805"/>
                  </a:cubicBezTo>
                  <a:cubicBezTo>
                    <a:pt x="56583" y="510135"/>
                    <a:pt x="79502" y="474144"/>
                    <a:pt x="88038" y="449175"/>
                  </a:cubicBezTo>
                  <a:cubicBezTo>
                    <a:pt x="96574" y="424206"/>
                    <a:pt x="108853" y="422269"/>
                    <a:pt x="112069" y="410719"/>
                  </a:cubicBezTo>
                  <a:cubicBezTo>
                    <a:pt x="115285" y="399169"/>
                    <a:pt x="127851" y="375132"/>
                    <a:pt x="131008" y="365643"/>
                  </a:cubicBezTo>
                  <a:cubicBezTo>
                    <a:pt x="134165" y="356154"/>
                    <a:pt x="143639" y="323339"/>
                    <a:pt x="149952" y="303965"/>
                  </a:cubicBezTo>
                  <a:cubicBezTo>
                    <a:pt x="156266" y="284592"/>
                    <a:pt x="159023" y="275895"/>
                    <a:pt x="166520" y="254149"/>
                  </a:cubicBezTo>
                  <a:cubicBezTo>
                    <a:pt x="174017" y="232403"/>
                    <a:pt x="211281" y="127641"/>
                    <a:pt x="218516" y="109322"/>
                  </a:cubicBezTo>
                  <a:cubicBezTo>
                    <a:pt x="227444" y="83996"/>
                    <a:pt x="233909" y="1485"/>
                    <a:pt x="234236" y="0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2" name="AutoShape 125"/>
            <p:cNvSpPr>
              <a:spLocks noChangeArrowheads="1"/>
            </p:cNvSpPr>
            <p:nvPr/>
          </p:nvSpPr>
          <p:spPr bwMode="auto">
            <a:xfrm rot="10800000">
              <a:off x="2987953" y="1835150"/>
              <a:ext cx="92075" cy="61913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573" name="CaixaDeTexto 121"/>
            <p:cNvSpPr txBox="1">
              <a:spLocks noChangeArrowheads="1"/>
            </p:cNvSpPr>
            <p:nvPr/>
          </p:nvSpPr>
          <p:spPr bwMode="auto">
            <a:xfrm>
              <a:off x="2929213" y="1868488"/>
              <a:ext cx="855664" cy="290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 err="1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Miritituba</a:t>
              </a:r>
              <a:endPara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endParaRPr>
            </a:p>
          </p:txBody>
        </p:sp>
        <p:sp>
          <p:nvSpPr>
            <p:cNvPr id="574" name="Forma livre 31"/>
            <p:cNvSpPr>
              <a:spLocks/>
            </p:cNvSpPr>
            <p:nvPr/>
          </p:nvSpPr>
          <p:spPr bwMode="auto">
            <a:xfrm>
              <a:off x="4329390" y="3151188"/>
              <a:ext cx="50800" cy="325437"/>
            </a:xfrm>
            <a:custGeom>
              <a:avLst/>
              <a:gdLst>
                <a:gd name="T0" fmla="*/ 0 w 185738"/>
                <a:gd name="T1" fmla="*/ 0 h 866775"/>
                <a:gd name="T2" fmla="*/ 0 w 185738"/>
                <a:gd name="T3" fmla="*/ 0 h 866775"/>
                <a:gd name="T4" fmla="*/ 0 w 185738"/>
                <a:gd name="T5" fmla="*/ 0 h 866775"/>
                <a:gd name="T6" fmla="*/ 0 w 185738"/>
                <a:gd name="T7" fmla="*/ 0 h 866775"/>
                <a:gd name="T8" fmla="*/ 0 w 185738"/>
                <a:gd name="T9" fmla="*/ 0 h 866775"/>
                <a:gd name="T10" fmla="*/ 0 w 185738"/>
                <a:gd name="T11" fmla="*/ 0 h 866775"/>
                <a:gd name="T12" fmla="*/ 0 w 185738"/>
                <a:gd name="T13" fmla="*/ 0 h 866775"/>
                <a:gd name="T14" fmla="*/ 0 w 185738"/>
                <a:gd name="T15" fmla="*/ 0 h 866775"/>
                <a:gd name="T16" fmla="*/ 0 w 185738"/>
                <a:gd name="T17" fmla="*/ 0 h 866775"/>
                <a:gd name="T18" fmla="*/ 0 w 185738"/>
                <a:gd name="T19" fmla="*/ 0 h 8667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5738" h="866775">
                  <a:moveTo>
                    <a:pt x="14288" y="866775"/>
                  </a:moveTo>
                  <a:cubicBezTo>
                    <a:pt x="10319" y="835819"/>
                    <a:pt x="0" y="809625"/>
                    <a:pt x="0" y="776288"/>
                  </a:cubicBezTo>
                  <a:cubicBezTo>
                    <a:pt x="0" y="742951"/>
                    <a:pt x="7144" y="702469"/>
                    <a:pt x="14288" y="666750"/>
                  </a:cubicBezTo>
                  <a:cubicBezTo>
                    <a:pt x="21432" y="631031"/>
                    <a:pt x="34132" y="596106"/>
                    <a:pt x="42863" y="561975"/>
                  </a:cubicBezTo>
                  <a:cubicBezTo>
                    <a:pt x="51594" y="527844"/>
                    <a:pt x="60325" y="497682"/>
                    <a:pt x="66675" y="461963"/>
                  </a:cubicBezTo>
                  <a:cubicBezTo>
                    <a:pt x="73025" y="426244"/>
                    <a:pt x="73819" y="382588"/>
                    <a:pt x="80963" y="347663"/>
                  </a:cubicBezTo>
                  <a:cubicBezTo>
                    <a:pt x="88107" y="312738"/>
                    <a:pt x="100807" y="288132"/>
                    <a:pt x="109538" y="252413"/>
                  </a:cubicBezTo>
                  <a:cubicBezTo>
                    <a:pt x="118269" y="216694"/>
                    <a:pt x="127794" y="165100"/>
                    <a:pt x="133350" y="133350"/>
                  </a:cubicBezTo>
                  <a:cubicBezTo>
                    <a:pt x="138906" y="101600"/>
                    <a:pt x="134144" y="84138"/>
                    <a:pt x="142875" y="61913"/>
                  </a:cubicBezTo>
                  <a:cubicBezTo>
                    <a:pt x="151606" y="39688"/>
                    <a:pt x="173883" y="30162"/>
                    <a:pt x="185738" y="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5" name="Forma livre 1"/>
            <p:cNvSpPr>
              <a:spLocks/>
            </p:cNvSpPr>
            <p:nvPr/>
          </p:nvSpPr>
          <p:spPr bwMode="auto">
            <a:xfrm>
              <a:off x="3330853" y="3516313"/>
              <a:ext cx="360362" cy="38100"/>
            </a:xfrm>
            <a:custGeom>
              <a:avLst/>
              <a:gdLst>
                <a:gd name="T0" fmla="*/ 0 w 360023"/>
                <a:gd name="T1" fmla="*/ 0 h 38081"/>
                <a:gd name="T2" fmla="*/ 56870 w 360023"/>
                <a:gd name="T3" fmla="*/ 20471 h 38081"/>
                <a:gd name="T4" fmla="*/ 124926 w 360023"/>
                <a:gd name="T5" fmla="*/ 36326 h 38081"/>
                <a:gd name="T6" fmla="*/ 212644 w 360023"/>
                <a:gd name="T7" fmla="*/ 37480 h 38081"/>
                <a:gd name="T8" fmla="*/ 293065 w 360023"/>
                <a:gd name="T9" fmla="*/ 38747 h 38081"/>
                <a:gd name="T10" fmla="*/ 373834 w 360023"/>
                <a:gd name="T11" fmla="*/ 34698 h 380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0023" h="38081">
                  <a:moveTo>
                    <a:pt x="0" y="0"/>
                  </a:moveTo>
                  <a:cubicBezTo>
                    <a:pt x="17661" y="11906"/>
                    <a:pt x="34717" y="14137"/>
                    <a:pt x="54769" y="20071"/>
                  </a:cubicBezTo>
                  <a:cubicBezTo>
                    <a:pt x="74821" y="26005"/>
                    <a:pt x="95308" y="32828"/>
                    <a:pt x="120311" y="35606"/>
                  </a:cubicBezTo>
                  <a:cubicBezTo>
                    <a:pt x="145314" y="38384"/>
                    <a:pt x="177801" y="36342"/>
                    <a:pt x="204788" y="36739"/>
                  </a:cubicBezTo>
                  <a:cubicBezTo>
                    <a:pt x="231775" y="37136"/>
                    <a:pt x="256363" y="38441"/>
                    <a:pt x="282235" y="37987"/>
                  </a:cubicBezTo>
                  <a:cubicBezTo>
                    <a:pt x="308108" y="37534"/>
                    <a:pt x="347720" y="28859"/>
                    <a:pt x="360023" y="34018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6" name="Forma livre 30"/>
            <p:cNvSpPr>
              <a:spLocks/>
            </p:cNvSpPr>
            <p:nvPr/>
          </p:nvSpPr>
          <p:spPr bwMode="auto">
            <a:xfrm>
              <a:off x="3929340" y="3460750"/>
              <a:ext cx="412750" cy="171450"/>
            </a:xfrm>
            <a:custGeom>
              <a:avLst/>
              <a:gdLst>
                <a:gd name="T0" fmla="*/ 0 w 410816"/>
                <a:gd name="T1" fmla="*/ 172556 h 170652"/>
                <a:gd name="T2" fmla="*/ 90103 w 410816"/>
                <a:gd name="T3" fmla="*/ 202350 h 170652"/>
                <a:gd name="T4" fmla="*/ 160299 w 410816"/>
                <a:gd name="T5" fmla="*/ 202627 h 170652"/>
                <a:gd name="T6" fmla="*/ 239478 w 410816"/>
                <a:gd name="T7" fmla="*/ 179657 h 170652"/>
                <a:gd name="T8" fmla="*/ 323430 w 410816"/>
                <a:gd name="T9" fmla="*/ 92102 h 170652"/>
                <a:gd name="T10" fmla="*/ 434561 w 410816"/>
                <a:gd name="T11" fmla="*/ 39140 h 170652"/>
                <a:gd name="T12" fmla="*/ 494413 w 410816"/>
                <a:gd name="T13" fmla="*/ 0 h 1706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0816" h="170652">
                  <a:moveTo>
                    <a:pt x="0" y="143092"/>
                  </a:moveTo>
                  <a:cubicBezTo>
                    <a:pt x="24871" y="147325"/>
                    <a:pt x="52670" y="163643"/>
                    <a:pt x="74869" y="167799"/>
                  </a:cubicBezTo>
                  <a:cubicBezTo>
                    <a:pt x="97069" y="171955"/>
                    <a:pt x="112511" y="171166"/>
                    <a:pt x="133197" y="168029"/>
                  </a:cubicBezTo>
                  <a:cubicBezTo>
                    <a:pt x="153883" y="164893"/>
                    <a:pt x="176393" y="164256"/>
                    <a:pt x="198984" y="148980"/>
                  </a:cubicBezTo>
                  <a:cubicBezTo>
                    <a:pt x="221575" y="133704"/>
                    <a:pt x="241728" y="95795"/>
                    <a:pt x="268744" y="76375"/>
                  </a:cubicBezTo>
                  <a:cubicBezTo>
                    <a:pt x="295760" y="56955"/>
                    <a:pt x="337402" y="45186"/>
                    <a:pt x="361081" y="32457"/>
                  </a:cubicBezTo>
                  <a:cubicBezTo>
                    <a:pt x="384760" y="19728"/>
                    <a:pt x="383320" y="15107"/>
                    <a:pt x="410816" y="0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7" name="Forma livre 30"/>
            <p:cNvSpPr>
              <a:spLocks/>
            </p:cNvSpPr>
            <p:nvPr/>
          </p:nvSpPr>
          <p:spPr bwMode="auto">
            <a:xfrm>
              <a:off x="3710265" y="3556000"/>
              <a:ext cx="225425" cy="50800"/>
            </a:xfrm>
            <a:custGeom>
              <a:avLst/>
              <a:gdLst>
                <a:gd name="T0" fmla="*/ 0 w 225425"/>
                <a:gd name="T1" fmla="*/ 0 h 50800"/>
                <a:gd name="T2" fmla="*/ 133321 w 225425"/>
                <a:gd name="T3" fmla="*/ 41384 h 50800"/>
                <a:gd name="T4" fmla="*/ 225376 w 225425"/>
                <a:gd name="T5" fmla="*/ 50934 h 508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5425" h="50800">
                  <a:moveTo>
                    <a:pt x="0" y="0"/>
                  </a:moveTo>
                  <a:cubicBezTo>
                    <a:pt x="62442" y="16404"/>
                    <a:pt x="95779" y="32808"/>
                    <a:pt x="133350" y="41275"/>
                  </a:cubicBezTo>
                  <a:cubicBezTo>
                    <a:pt x="170921" y="49742"/>
                    <a:pt x="200554" y="46567"/>
                    <a:pt x="225425" y="50800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8" name="Forma livre 32"/>
            <p:cNvSpPr>
              <a:spLocks/>
            </p:cNvSpPr>
            <p:nvPr/>
          </p:nvSpPr>
          <p:spPr bwMode="auto">
            <a:xfrm>
              <a:off x="4438928" y="1087438"/>
              <a:ext cx="644525" cy="311150"/>
            </a:xfrm>
            <a:custGeom>
              <a:avLst/>
              <a:gdLst>
                <a:gd name="T0" fmla="*/ 5679 w 645729"/>
                <a:gd name="T1" fmla="*/ 307242 h 311219"/>
                <a:gd name="T2" fmla="*/ 2357 w 645729"/>
                <a:gd name="T3" fmla="*/ 238086 h 311219"/>
                <a:gd name="T4" fmla="*/ 15888 w 645729"/>
                <a:gd name="T5" fmla="*/ 183516 h 311219"/>
                <a:gd name="T6" fmla="*/ 47451 w 645729"/>
                <a:gd name="T7" fmla="*/ 119033 h 311219"/>
                <a:gd name="T8" fmla="*/ 92540 w 645729"/>
                <a:gd name="T9" fmla="*/ 74378 h 311219"/>
                <a:gd name="T10" fmla="*/ 187221 w 645729"/>
                <a:gd name="T11" fmla="*/ 44638 h 311219"/>
                <a:gd name="T12" fmla="*/ 372080 w 645729"/>
                <a:gd name="T13" fmla="*/ 19865 h 311219"/>
                <a:gd name="T14" fmla="*/ 579479 w 645729"/>
                <a:gd name="T15" fmla="*/ 0 h 3112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5729" h="311219">
                  <a:moveTo>
                    <a:pt x="6331" y="311219"/>
                  </a:moveTo>
                  <a:cubicBezTo>
                    <a:pt x="-3717" y="282330"/>
                    <a:pt x="738" y="262048"/>
                    <a:pt x="2634" y="241160"/>
                  </a:cubicBezTo>
                  <a:cubicBezTo>
                    <a:pt x="4530" y="220273"/>
                    <a:pt x="9333" y="205991"/>
                    <a:pt x="17706" y="185894"/>
                  </a:cubicBezTo>
                  <a:cubicBezTo>
                    <a:pt x="26080" y="165798"/>
                    <a:pt x="38640" y="139003"/>
                    <a:pt x="52875" y="120581"/>
                  </a:cubicBezTo>
                  <a:cubicBezTo>
                    <a:pt x="67110" y="102159"/>
                    <a:pt x="77159" y="87922"/>
                    <a:pt x="103117" y="75362"/>
                  </a:cubicBezTo>
                  <a:cubicBezTo>
                    <a:pt x="129075" y="62802"/>
                    <a:pt x="156708" y="54429"/>
                    <a:pt x="208624" y="45218"/>
                  </a:cubicBezTo>
                  <a:cubicBezTo>
                    <a:pt x="260541" y="36007"/>
                    <a:pt x="356000" y="21772"/>
                    <a:pt x="414616" y="20097"/>
                  </a:cubicBezTo>
                  <a:cubicBezTo>
                    <a:pt x="473232" y="18422"/>
                    <a:pt x="589626" y="1675"/>
                    <a:pt x="645729" y="0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79" name="Forma livre 30"/>
            <p:cNvSpPr>
              <a:spLocks/>
            </p:cNvSpPr>
            <p:nvPr/>
          </p:nvSpPr>
          <p:spPr bwMode="auto">
            <a:xfrm>
              <a:off x="2851428" y="3376613"/>
              <a:ext cx="479425" cy="144462"/>
            </a:xfrm>
            <a:custGeom>
              <a:avLst/>
              <a:gdLst>
                <a:gd name="T0" fmla="*/ 0 w 478629"/>
                <a:gd name="T1" fmla="*/ 118511 h 144637"/>
                <a:gd name="T2" fmla="*/ 33525 w 478629"/>
                <a:gd name="T3" fmla="*/ 54853 h 144637"/>
                <a:gd name="T4" fmla="*/ 69630 w 478629"/>
                <a:gd name="T5" fmla="*/ 162 h 144637"/>
                <a:gd name="T6" fmla="*/ 125510 w 478629"/>
                <a:gd name="T7" fmla="*/ 39828 h 144637"/>
                <a:gd name="T8" fmla="*/ 164193 w 478629"/>
                <a:gd name="T9" fmla="*/ 79485 h 144637"/>
                <a:gd name="T10" fmla="*/ 228666 w 478629"/>
                <a:gd name="T11" fmla="*/ 95927 h 144637"/>
                <a:gd name="T12" fmla="*/ 288845 w 478629"/>
                <a:gd name="T13" fmla="*/ 116915 h 144637"/>
                <a:gd name="T14" fmla="*/ 384264 w 478629"/>
                <a:gd name="T15" fmla="*/ 114019 h 144637"/>
                <a:gd name="T16" fmla="*/ 486566 w 478629"/>
                <a:gd name="T17" fmla="*/ 104180 h 144637"/>
                <a:gd name="T18" fmla="*/ 518370 w 478629"/>
                <a:gd name="T19" fmla="*/ 136360 h 1446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8629" h="144637">
                  <a:moveTo>
                    <a:pt x="0" y="125706"/>
                  </a:moveTo>
                  <a:lnTo>
                    <a:pt x="30955" y="58182"/>
                  </a:lnTo>
                  <a:cubicBezTo>
                    <a:pt x="60060" y="4953"/>
                    <a:pt x="50137" y="2818"/>
                    <a:pt x="64292" y="162"/>
                  </a:cubicBezTo>
                  <a:cubicBezTo>
                    <a:pt x="78447" y="-2494"/>
                    <a:pt x="101334" y="28220"/>
                    <a:pt x="115886" y="42245"/>
                  </a:cubicBezTo>
                  <a:cubicBezTo>
                    <a:pt x="130438" y="56270"/>
                    <a:pt x="135730" y="74393"/>
                    <a:pt x="151605" y="84310"/>
                  </a:cubicBezTo>
                  <a:cubicBezTo>
                    <a:pt x="167480" y="94227"/>
                    <a:pt x="191954" y="95132"/>
                    <a:pt x="211136" y="101749"/>
                  </a:cubicBezTo>
                  <a:cubicBezTo>
                    <a:pt x="230318" y="108366"/>
                    <a:pt x="242755" y="120814"/>
                    <a:pt x="266700" y="124012"/>
                  </a:cubicBezTo>
                  <a:cubicBezTo>
                    <a:pt x="290645" y="127210"/>
                    <a:pt x="324378" y="123191"/>
                    <a:pt x="354805" y="120940"/>
                  </a:cubicBezTo>
                  <a:cubicBezTo>
                    <a:pt x="375310" y="123057"/>
                    <a:pt x="428625" y="106554"/>
                    <a:pt x="449262" y="110504"/>
                  </a:cubicBezTo>
                  <a:cubicBezTo>
                    <a:pt x="469899" y="114454"/>
                    <a:pt x="474264" y="133258"/>
                    <a:pt x="478629" y="144637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80" name="AutoShape 126"/>
            <p:cNvSpPr>
              <a:spLocks noChangeArrowheads="1"/>
            </p:cNvSpPr>
            <p:nvPr/>
          </p:nvSpPr>
          <p:spPr bwMode="auto">
            <a:xfrm>
              <a:off x="4405590" y="1350963"/>
              <a:ext cx="79375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581" name="CaixaDeTexto 121"/>
            <p:cNvSpPr txBox="1">
              <a:spLocks noChangeArrowheads="1"/>
            </p:cNvSpPr>
            <p:nvPr/>
          </p:nvSpPr>
          <p:spPr bwMode="auto">
            <a:xfrm>
              <a:off x="4300815" y="3287713"/>
              <a:ext cx="781050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Alvorada</a:t>
              </a:r>
            </a:p>
          </p:txBody>
        </p:sp>
        <p:sp>
          <p:nvSpPr>
            <p:cNvPr id="582" name="Forma livre 31"/>
            <p:cNvSpPr>
              <a:spLocks/>
            </p:cNvSpPr>
            <p:nvPr/>
          </p:nvSpPr>
          <p:spPr bwMode="auto">
            <a:xfrm>
              <a:off x="4515128" y="2009775"/>
              <a:ext cx="112712" cy="600075"/>
            </a:xfrm>
            <a:custGeom>
              <a:avLst/>
              <a:gdLst>
                <a:gd name="T0" fmla="*/ 0 w 113287"/>
                <a:gd name="T1" fmla="*/ 600118 h 600074"/>
                <a:gd name="T2" fmla="*/ 9517 w 113287"/>
                <a:gd name="T3" fmla="*/ 540587 h 600074"/>
                <a:gd name="T4" fmla="*/ 13325 w 113287"/>
                <a:gd name="T5" fmla="*/ 476293 h 600074"/>
                <a:gd name="T6" fmla="*/ 34260 w 113287"/>
                <a:gd name="T7" fmla="*/ 395331 h 600074"/>
                <a:gd name="T8" fmla="*/ 78071 w 113287"/>
                <a:gd name="T9" fmla="*/ 347706 h 600074"/>
                <a:gd name="T10" fmla="*/ 87590 w 113287"/>
                <a:gd name="T11" fmla="*/ 264318 h 600074"/>
                <a:gd name="T12" fmla="*/ 81972 w 113287"/>
                <a:gd name="T13" fmla="*/ 169067 h 600074"/>
                <a:gd name="T14" fmla="*/ 68508 w 113287"/>
                <a:gd name="T15" fmla="*/ 80962 h 600074"/>
                <a:gd name="T16" fmla="*/ 74408 w 113287"/>
                <a:gd name="T17" fmla="*/ 0 h 6000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287" h="600074">
                  <a:moveTo>
                    <a:pt x="0" y="600074"/>
                  </a:moveTo>
                  <a:cubicBezTo>
                    <a:pt x="11113" y="581818"/>
                    <a:pt x="9131" y="561181"/>
                    <a:pt x="11910" y="540543"/>
                  </a:cubicBezTo>
                  <a:cubicBezTo>
                    <a:pt x="14689" y="519906"/>
                    <a:pt x="11512" y="500458"/>
                    <a:pt x="16673" y="476249"/>
                  </a:cubicBezTo>
                  <a:cubicBezTo>
                    <a:pt x="21834" y="452040"/>
                    <a:pt x="29372" y="416718"/>
                    <a:pt x="42875" y="395287"/>
                  </a:cubicBezTo>
                  <a:cubicBezTo>
                    <a:pt x="56378" y="373856"/>
                    <a:pt x="86571" y="369490"/>
                    <a:pt x="97692" y="347662"/>
                  </a:cubicBezTo>
                  <a:cubicBezTo>
                    <a:pt x="108813" y="325834"/>
                    <a:pt x="108790" y="294084"/>
                    <a:pt x="109604" y="264318"/>
                  </a:cubicBezTo>
                  <a:cubicBezTo>
                    <a:pt x="110418" y="234552"/>
                    <a:pt x="120816" y="197245"/>
                    <a:pt x="102574" y="169067"/>
                  </a:cubicBezTo>
                  <a:cubicBezTo>
                    <a:pt x="84332" y="140889"/>
                    <a:pt x="86519" y="108743"/>
                    <a:pt x="85725" y="80962"/>
                  </a:cubicBezTo>
                  <a:cubicBezTo>
                    <a:pt x="84931" y="53181"/>
                    <a:pt x="92965" y="33735"/>
                    <a:pt x="93106" y="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83" name="CaixaDeTexto 121"/>
            <p:cNvSpPr txBox="1">
              <a:spLocks noChangeArrowheads="1"/>
            </p:cNvSpPr>
            <p:nvPr/>
          </p:nvSpPr>
          <p:spPr bwMode="auto">
            <a:xfrm>
              <a:off x="3750212" y="1407900"/>
              <a:ext cx="782637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Vila do Conde</a:t>
              </a:r>
            </a:p>
          </p:txBody>
        </p:sp>
        <p:sp>
          <p:nvSpPr>
            <p:cNvPr id="584" name="Forma livre 31"/>
            <p:cNvSpPr>
              <a:spLocks/>
            </p:cNvSpPr>
            <p:nvPr/>
          </p:nvSpPr>
          <p:spPr bwMode="auto">
            <a:xfrm>
              <a:off x="4361140" y="2584450"/>
              <a:ext cx="169863" cy="563563"/>
            </a:xfrm>
            <a:custGeom>
              <a:avLst/>
              <a:gdLst>
                <a:gd name="T0" fmla="*/ 0 w 185738"/>
                <a:gd name="T1" fmla="*/ 0 h 866775"/>
                <a:gd name="T2" fmla="*/ 0 w 185738"/>
                <a:gd name="T3" fmla="*/ 0 h 866775"/>
                <a:gd name="T4" fmla="*/ 0 w 185738"/>
                <a:gd name="T5" fmla="*/ 0 h 866775"/>
                <a:gd name="T6" fmla="*/ 0 w 185738"/>
                <a:gd name="T7" fmla="*/ 0 h 866775"/>
                <a:gd name="T8" fmla="*/ 0 w 185738"/>
                <a:gd name="T9" fmla="*/ 0 h 866775"/>
                <a:gd name="T10" fmla="*/ 0 w 185738"/>
                <a:gd name="T11" fmla="*/ 0 h 866775"/>
                <a:gd name="T12" fmla="*/ 0 w 185738"/>
                <a:gd name="T13" fmla="*/ 0 h 866775"/>
                <a:gd name="T14" fmla="*/ 0 w 185738"/>
                <a:gd name="T15" fmla="*/ 0 h 866775"/>
                <a:gd name="T16" fmla="*/ 0 w 185738"/>
                <a:gd name="T17" fmla="*/ 0 h 866775"/>
                <a:gd name="T18" fmla="*/ 0 w 185738"/>
                <a:gd name="T19" fmla="*/ 0 h 8667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5738" h="866775">
                  <a:moveTo>
                    <a:pt x="14288" y="866775"/>
                  </a:moveTo>
                  <a:cubicBezTo>
                    <a:pt x="10319" y="835819"/>
                    <a:pt x="0" y="809625"/>
                    <a:pt x="0" y="776288"/>
                  </a:cubicBezTo>
                  <a:cubicBezTo>
                    <a:pt x="0" y="742951"/>
                    <a:pt x="7144" y="702469"/>
                    <a:pt x="14288" y="666750"/>
                  </a:cubicBezTo>
                  <a:cubicBezTo>
                    <a:pt x="21432" y="631031"/>
                    <a:pt x="34132" y="596106"/>
                    <a:pt x="42863" y="561975"/>
                  </a:cubicBezTo>
                  <a:cubicBezTo>
                    <a:pt x="51594" y="527844"/>
                    <a:pt x="60325" y="497682"/>
                    <a:pt x="66675" y="461963"/>
                  </a:cubicBezTo>
                  <a:cubicBezTo>
                    <a:pt x="73025" y="426244"/>
                    <a:pt x="73819" y="382588"/>
                    <a:pt x="80963" y="347663"/>
                  </a:cubicBezTo>
                  <a:cubicBezTo>
                    <a:pt x="88107" y="312738"/>
                    <a:pt x="100807" y="288132"/>
                    <a:pt x="109538" y="252413"/>
                  </a:cubicBezTo>
                  <a:cubicBezTo>
                    <a:pt x="118269" y="216694"/>
                    <a:pt x="127794" y="165100"/>
                    <a:pt x="133350" y="133350"/>
                  </a:cubicBezTo>
                  <a:cubicBezTo>
                    <a:pt x="138906" y="101600"/>
                    <a:pt x="134144" y="84138"/>
                    <a:pt x="142875" y="61913"/>
                  </a:cubicBezTo>
                  <a:cubicBezTo>
                    <a:pt x="151606" y="39688"/>
                    <a:pt x="173883" y="30162"/>
                    <a:pt x="185738" y="0"/>
                  </a:cubicBezTo>
                </a:path>
              </a:pathLst>
            </a:custGeom>
            <a:noFill/>
            <a:ln w="381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85" name="CaixaDeTexto 121"/>
            <p:cNvSpPr txBox="1">
              <a:spLocks noChangeArrowheads="1"/>
            </p:cNvSpPr>
            <p:nvPr/>
          </p:nvSpPr>
          <p:spPr bwMode="auto">
            <a:xfrm>
              <a:off x="3810278" y="1839913"/>
              <a:ext cx="836611" cy="290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Açailândia</a:t>
              </a:r>
            </a:p>
          </p:txBody>
        </p:sp>
        <p:sp>
          <p:nvSpPr>
            <p:cNvPr id="586" name="Oval 250"/>
            <p:cNvSpPr>
              <a:spLocks noChangeArrowheads="1"/>
            </p:cNvSpPr>
            <p:nvPr/>
          </p:nvSpPr>
          <p:spPr bwMode="auto">
            <a:xfrm>
              <a:off x="4573865" y="1982788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588" name="Rectangle 55"/>
            <p:cNvSpPr>
              <a:spLocks noChangeArrowheads="1"/>
            </p:cNvSpPr>
            <p:nvPr/>
          </p:nvSpPr>
          <p:spPr bwMode="auto">
            <a:xfrm>
              <a:off x="1311551" y="2058722"/>
              <a:ext cx="320675" cy="23812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50" dirty="0"/>
                <a:t>01</a:t>
              </a:r>
            </a:p>
          </p:txBody>
        </p:sp>
        <p:sp>
          <p:nvSpPr>
            <p:cNvPr id="589" name="Rectangle 56"/>
            <p:cNvSpPr>
              <a:spLocks noChangeArrowheads="1"/>
            </p:cNvSpPr>
            <p:nvPr/>
          </p:nvSpPr>
          <p:spPr bwMode="auto">
            <a:xfrm>
              <a:off x="2972640" y="4351051"/>
              <a:ext cx="320675" cy="23812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50" dirty="0"/>
                <a:t>48</a:t>
              </a:r>
            </a:p>
          </p:txBody>
        </p:sp>
        <p:sp>
          <p:nvSpPr>
            <p:cNvPr id="590" name="Rectangle 57"/>
            <p:cNvSpPr>
              <a:spLocks noChangeArrowheads="1"/>
            </p:cNvSpPr>
            <p:nvPr/>
          </p:nvSpPr>
          <p:spPr bwMode="auto">
            <a:xfrm>
              <a:off x="3562233" y="5256212"/>
              <a:ext cx="320675" cy="23812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50" dirty="0"/>
                <a:t>50</a:t>
              </a:r>
            </a:p>
          </p:txBody>
        </p:sp>
        <p:sp>
          <p:nvSpPr>
            <p:cNvPr id="591" name="Rectangle 57"/>
            <p:cNvSpPr>
              <a:spLocks noChangeArrowheads="1"/>
            </p:cNvSpPr>
            <p:nvPr/>
          </p:nvSpPr>
          <p:spPr bwMode="auto">
            <a:xfrm>
              <a:off x="2126734" y="5114477"/>
              <a:ext cx="320675" cy="23812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50" dirty="0"/>
                <a:t>61</a:t>
              </a:r>
            </a:p>
          </p:txBody>
        </p:sp>
        <p:sp>
          <p:nvSpPr>
            <p:cNvPr id="592" name="Rectangle 58"/>
            <p:cNvSpPr>
              <a:spLocks noChangeArrowheads="1"/>
            </p:cNvSpPr>
            <p:nvPr/>
          </p:nvSpPr>
          <p:spPr bwMode="auto">
            <a:xfrm>
              <a:off x="2119590" y="2378076"/>
              <a:ext cx="320675" cy="23812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50" dirty="0"/>
                <a:t>03</a:t>
              </a:r>
            </a:p>
          </p:txBody>
        </p:sp>
        <p:sp>
          <p:nvSpPr>
            <p:cNvPr id="593" name="Rectangle 60"/>
            <p:cNvSpPr>
              <a:spLocks noChangeArrowheads="1"/>
            </p:cNvSpPr>
            <p:nvPr/>
          </p:nvSpPr>
          <p:spPr bwMode="auto">
            <a:xfrm>
              <a:off x="3157815" y="2383617"/>
              <a:ext cx="320675" cy="23812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50" dirty="0"/>
                <a:t>10</a:t>
              </a:r>
            </a:p>
          </p:txBody>
        </p:sp>
        <p:sp>
          <p:nvSpPr>
            <p:cNvPr id="594" name="Rectangle 61"/>
            <p:cNvSpPr>
              <a:spLocks noChangeArrowheads="1"/>
            </p:cNvSpPr>
            <p:nvPr/>
          </p:nvSpPr>
          <p:spPr bwMode="auto">
            <a:xfrm>
              <a:off x="3946752" y="3141761"/>
              <a:ext cx="320675" cy="23812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50" dirty="0"/>
                <a:t>21</a:t>
              </a:r>
            </a:p>
          </p:txBody>
        </p:sp>
        <p:sp>
          <p:nvSpPr>
            <p:cNvPr id="595" name="Forma livre 31"/>
            <p:cNvSpPr>
              <a:spLocks/>
            </p:cNvSpPr>
            <p:nvPr/>
          </p:nvSpPr>
          <p:spPr bwMode="auto">
            <a:xfrm>
              <a:off x="3765828" y="4902200"/>
              <a:ext cx="827087" cy="828675"/>
            </a:xfrm>
            <a:custGeom>
              <a:avLst/>
              <a:gdLst>
                <a:gd name="T0" fmla="*/ 0 w 827087"/>
                <a:gd name="T1" fmla="*/ 0 h 828693"/>
                <a:gd name="T2" fmla="*/ 100011 w 827087"/>
                <a:gd name="T3" fmla="*/ 47561 h 828693"/>
                <a:gd name="T4" fmla="*/ 166685 w 827087"/>
                <a:gd name="T5" fmla="*/ 63426 h 828693"/>
                <a:gd name="T6" fmla="*/ 220660 w 827087"/>
                <a:gd name="T7" fmla="*/ 91937 h 828693"/>
                <a:gd name="T8" fmla="*/ 296859 w 827087"/>
                <a:gd name="T9" fmla="*/ 126794 h 828693"/>
                <a:gd name="T10" fmla="*/ 331784 w 827087"/>
                <a:gd name="T11" fmla="*/ 155351 h 828693"/>
                <a:gd name="T12" fmla="*/ 401633 w 827087"/>
                <a:gd name="T13" fmla="*/ 196554 h 828693"/>
                <a:gd name="T14" fmla="*/ 465133 w 827087"/>
                <a:gd name="T15" fmla="*/ 240924 h 828693"/>
                <a:gd name="T16" fmla="*/ 509582 w 827087"/>
                <a:gd name="T17" fmla="*/ 294825 h 828693"/>
                <a:gd name="T18" fmla="*/ 538157 w 827087"/>
                <a:gd name="T19" fmla="*/ 353424 h 828693"/>
                <a:gd name="T20" fmla="*/ 563557 w 827087"/>
                <a:gd name="T21" fmla="*/ 396223 h 828693"/>
                <a:gd name="T22" fmla="*/ 579431 w 827087"/>
                <a:gd name="T23" fmla="*/ 443772 h 828693"/>
                <a:gd name="T24" fmla="*/ 617531 w 827087"/>
                <a:gd name="T25" fmla="*/ 497667 h 828693"/>
                <a:gd name="T26" fmla="*/ 646106 w 827087"/>
                <a:gd name="T27" fmla="*/ 545216 h 828693"/>
                <a:gd name="T28" fmla="*/ 700080 w 827087"/>
                <a:gd name="T29" fmla="*/ 633968 h 828693"/>
                <a:gd name="T30" fmla="*/ 741355 w 827087"/>
                <a:gd name="T31" fmla="*/ 691036 h 828693"/>
                <a:gd name="T32" fmla="*/ 763580 w 827087"/>
                <a:gd name="T33" fmla="*/ 721137 h 828693"/>
                <a:gd name="T34" fmla="*/ 771517 w 827087"/>
                <a:gd name="T35" fmla="*/ 771865 h 828693"/>
                <a:gd name="T36" fmla="*/ 827079 w 827087"/>
                <a:gd name="T37" fmla="*/ 827343 h 8286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7087" h="828693">
                  <a:moveTo>
                    <a:pt x="0" y="0"/>
                  </a:moveTo>
                  <a:cubicBezTo>
                    <a:pt x="38895" y="22497"/>
                    <a:pt x="72231" y="37052"/>
                    <a:pt x="100012" y="47637"/>
                  </a:cubicBezTo>
                  <a:cubicBezTo>
                    <a:pt x="127793" y="58222"/>
                    <a:pt x="146579" y="56104"/>
                    <a:pt x="166687" y="63512"/>
                  </a:cubicBezTo>
                  <a:cubicBezTo>
                    <a:pt x="186795" y="70920"/>
                    <a:pt x="198966" y="81504"/>
                    <a:pt x="220662" y="92087"/>
                  </a:cubicBezTo>
                  <a:cubicBezTo>
                    <a:pt x="242358" y="102670"/>
                    <a:pt x="278341" y="116429"/>
                    <a:pt x="296862" y="127012"/>
                  </a:cubicBezTo>
                  <a:cubicBezTo>
                    <a:pt x="315383" y="137595"/>
                    <a:pt x="314325" y="143945"/>
                    <a:pt x="331787" y="155587"/>
                  </a:cubicBezTo>
                  <a:cubicBezTo>
                    <a:pt x="349249" y="167229"/>
                    <a:pt x="379412" y="182576"/>
                    <a:pt x="401637" y="196862"/>
                  </a:cubicBezTo>
                  <a:cubicBezTo>
                    <a:pt x="423862" y="211148"/>
                    <a:pt x="447145" y="224902"/>
                    <a:pt x="465137" y="241306"/>
                  </a:cubicBezTo>
                  <a:cubicBezTo>
                    <a:pt x="483129" y="257710"/>
                    <a:pt x="497416" y="276502"/>
                    <a:pt x="509587" y="295287"/>
                  </a:cubicBezTo>
                  <a:cubicBezTo>
                    <a:pt x="521758" y="314072"/>
                    <a:pt x="529166" y="337082"/>
                    <a:pt x="538162" y="354015"/>
                  </a:cubicBezTo>
                  <a:cubicBezTo>
                    <a:pt x="547158" y="370948"/>
                    <a:pt x="556683" y="381804"/>
                    <a:pt x="563562" y="396887"/>
                  </a:cubicBezTo>
                  <a:cubicBezTo>
                    <a:pt x="570441" y="411970"/>
                    <a:pt x="570441" y="427579"/>
                    <a:pt x="579437" y="444512"/>
                  </a:cubicBezTo>
                  <a:cubicBezTo>
                    <a:pt x="588433" y="461445"/>
                    <a:pt x="606425" y="481554"/>
                    <a:pt x="617537" y="498487"/>
                  </a:cubicBezTo>
                  <a:cubicBezTo>
                    <a:pt x="628649" y="515420"/>
                    <a:pt x="646112" y="546112"/>
                    <a:pt x="646112" y="546112"/>
                  </a:cubicBezTo>
                  <a:cubicBezTo>
                    <a:pt x="659870" y="568866"/>
                    <a:pt x="684212" y="610670"/>
                    <a:pt x="700087" y="635012"/>
                  </a:cubicBezTo>
                  <a:cubicBezTo>
                    <a:pt x="715962" y="659354"/>
                    <a:pt x="730779" y="677609"/>
                    <a:pt x="741362" y="692162"/>
                  </a:cubicBezTo>
                  <a:cubicBezTo>
                    <a:pt x="751945" y="706715"/>
                    <a:pt x="758560" y="708833"/>
                    <a:pt x="763587" y="722328"/>
                  </a:cubicBezTo>
                  <a:cubicBezTo>
                    <a:pt x="768614" y="735823"/>
                    <a:pt x="760941" y="755407"/>
                    <a:pt x="771524" y="773134"/>
                  </a:cubicBezTo>
                  <a:cubicBezTo>
                    <a:pt x="782107" y="790862"/>
                    <a:pt x="814519" y="814140"/>
                    <a:pt x="827087" y="828693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96" name="Forma livre 30"/>
            <p:cNvSpPr>
              <a:spLocks/>
            </p:cNvSpPr>
            <p:nvPr/>
          </p:nvSpPr>
          <p:spPr bwMode="auto">
            <a:xfrm>
              <a:off x="3187978" y="4240213"/>
              <a:ext cx="584200" cy="665162"/>
            </a:xfrm>
            <a:custGeom>
              <a:avLst/>
              <a:gdLst>
                <a:gd name="T0" fmla="*/ 0 w 582618"/>
                <a:gd name="T1" fmla="*/ 0 h 664906"/>
                <a:gd name="T2" fmla="*/ 59187 w 582618"/>
                <a:gd name="T3" fmla="*/ 50872 h 664906"/>
                <a:gd name="T4" fmla="*/ 99543 w 582618"/>
                <a:gd name="T5" fmla="*/ 72698 h 664906"/>
                <a:gd name="T6" fmla="*/ 159625 w 582618"/>
                <a:gd name="T7" fmla="*/ 91005 h 664906"/>
                <a:gd name="T8" fmla="*/ 201775 w 582618"/>
                <a:gd name="T9" fmla="*/ 116845 h 664906"/>
                <a:gd name="T10" fmla="*/ 228680 w 582618"/>
                <a:gd name="T11" fmla="*/ 162331 h 664906"/>
                <a:gd name="T12" fmla="*/ 229574 w 582618"/>
                <a:gd name="T13" fmla="*/ 216985 h 664906"/>
                <a:gd name="T14" fmla="*/ 248405 w 582618"/>
                <a:gd name="T15" fmla="*/ 272715 h 664906"/>
                <a:gd name="T16" fmla="*/ 251995 w 582618"/>
                <a:gd name="T17" fmla="*/ 311481 h 664906"/>
                <a:gd name="T18" fmla="*/ 260064 w 582618"/>
                <a:gd name="T19" fmla="*/ 355093 h 664906"/>
                <a:gd name="T20" fmla="*/ 286965 w 582618"/>
                <a:gd name="T21" fmla="*/ 401124 h 664906"/>
                <a:gd name="T22" fmla="*/ 341668 w 582618"/>
                <a:gd name="T23" fmla="*/ 443930 h 664906"/>
                <a:gd name="T24" fmla="*/ 395473 w 582618"/>
                <a:gd name="T25" fmla="*/ 466543 h 664906"/>
                <a:gd name="T26" fmla="*/ 441212 w 582618"/>
                <a:gd name="T27" fmla="*/ 484310 h 664906"/>
                <a:gd name="T28" fmla="*/ 474389 w 582618"/>
                <a:gd name="T29" fmla="*/ 505308 h 664906"/>
                <a:gd name="T30" fmla="*/ 504886 w 582618"/>
                <a:gd name="T31" fmla="*/ 539228 h 664906"/>
                <a:gd name="T32" fmla="*/ 527305 w 582618"/>
                <a:gd name="T33" fmla="*/ 586070 h 664906"/>
                <a:gd name="T34" fmla="*/ 563170 w 582618"/>
                <a:gd name="T35" fmla="*/ 632912 h 664906"/>
                <a:gd name="T36" fmla="*/ 608008 w 582618"/>
                <a:gd name="T37" fmla="*/ 655526 h 664906"/>
                <a:gd name="T38" fmla="*/ 658229 w 582618"/>
                <a:gd name="T39" fmla="*/ 676522 h 66490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82618" h="664906">
                  <a:moveTo>
                    <a:pt x="0" y="0"/>
                  </a:moveTo>
                  <a:cubicBezTo>
                    <a:pt x="10319" y="7541"/>
                    <a:pt x="33205" y="37084"/>
                    <a:pt x="52388" y="50006"/>
                  </a:cubicBezTo>
                  <a:cubicBezTo>
                    <a:pt x="65088" y="61912"/>
                    <a:pt x="77260" y="67645"/>
                    <a:pt x="88108" y="71438"/>
                  </a:cubicBezTo>
                  <a:cubicBezTo>
                    <a:pt x="98956" y="75231"/>
                    <a:pt x="126207" y="82203"/>
                    <a:pt x="141288" y="89436"/>
                  </a:cubicBezTo>
                  <a:cubicBezTo>
                    <a:pt x="156369" y="96669"/>
                    <a:pt x="168409" y="103152"/>
                    <a:pt x="178596" y="114837"/>
                  </a:cubicBezTo>
                  <a:cubicBezTo>
                    <a:pt x="188783" y="126522"/>
                    <a:pt x="197117" y="139172"/>
                    <a:pt x="202409" y="159545"/>
                  </a:cubicBezTo>
                  <a:cubicBezTo>
                    <a:pt x="200557" y="179918"/>
                    <a:pt x="200292" y="195181"/>
                    <a:pt x="203202" y="213262"/>
                  </a:cubicBezTo>
                  <a:cubicBezTo>
                    <a:pt x="206112" y="231343"/>
                    <a:pt x="216564" y="252553"/>
                    <a:pt x="219871" y="268031"/>
                  </a:cubicBezTo>
                  <a:cubicBezTo>
                    <a:pt x="223178" y="283509"/>
                    <a:pt x="221326" y="292637"/>
                    <a:pt x="223046" y="306131"/>
                  </a:cubicBezTo>
                  <a:cubicBezTo>
                    <a:pt x="224766" y="319625"/>
                    <a:pt x="225030" y="334310"/>
                    <a:pt x="230190" y="348994"/>
                  </a:cubicBezTo>
                  <a:cubicBezTo>
                    <a:pt x="235350" y="363678"/>
                    <a:pt x="241965" y="379685"/>
                    <a:pt x="254003" y="394237"/>
                  </a:cubicBezTo>
                  <a:cubicBezTo>
                    <a:pt x="266041" y="408789"/>
                    <a:pt x="286414" y="425590"/>
                    <a:pt x="302421" y="436306"/>
                  </a:cubicBezTo>
                  <a:cubicBezTo>
                    <a:pt x="318428" y="447022"/>
                    <a:pt x="335361" y="451916"/>
                    <a:pt x="350046" y="458531"/>
                  </a:cubicBezTo>
                  <a:cubicBezTo>
                    <a:pt x="364731" y="465146"/>
                    <a:pt x="378887" y="469644"/>
                    <a:pt x="390529" y="475994"/>
                  </a:cubicBezTo>
                  <a:cubicBezTo>
                    <a:pt x="402171" y="482344"/>
                    <a:pt x="410504" y="487635"/>
                    <a:pt x="419897" y="496631"/>
                  </a:cubicBezTo>
                  <a:cubicBezTo>
                    <a:pt x="429290" y="505627"/>
                    <a:pt x="439082" y="516740"/>
                    <a:pt x="446888" y="529969"/>
                  </a:cubicBezTo>
                  <a:cubicBezTo>
                    <a:pt x="454694" y="543198"/>
                    <a:pt x="458133" y="560660"/>
                    <a:pt x="466731" y="576006"/>
                  </a:cubicBezTo>
                  <a:cubicBezTo>
                    <a:pt x="475329" y="591352"/>
                    <a:pt x="486573" y="610666"/>
                    <a:pt x="498479" y="622043"/>
                  </a:cubicBezTo>
                  <a:cubicBezTo>
                    <a:pt x="510385" y="633420"/>
                    <a:pt x="524144" y="637125"/>
                    <a:pt x="538167" y="644269"/>
                  </a:cubicBezTo>
                  <a:cubicBezTo>
                    <a:pt x="552190" y="651413"/>
                    <a:pt x="568860" y="659614"/>
                    <a:pt x="582618" y="664906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97" name="Forma livre 66"/>
            <p:cNvSpPr>
              <a:spLocks/>
            </p:cNvSpPr>
            <p:nvPr/>
          </p:nvSpPr>
          <p:spPr bwMode="auto">
            <a:xfrm>
              <a:off x="2859365" y="3498850"/>
              <a:ext cx="323850" cy="723900"/>
            </a:xfrm>
            <a:custGeom>
              <a:avLst/>
              <a:gdLst>
                <a:gd name="T0" fmla="*/ 778 w 323789"/>
                <a:gd name="T1" fmla="*/ 0 h 724694"/>
                <a:gd name="T2" fmla="*/ 0 w 323789"/>
                <a:gd name="T3" fmla="*/ 67245 h 724694"/>
                <a:gd name="T4" fmla="*/ 779 w 323789"/>
                <a:gd name="T5" fmla="*/ 139776 h 724694"/>
                <a:gd name="T6" fmla="*/ 779 w 323789"/>
                <a:gd name="T7" fmla="*/ 211552 h 724694"/>
                <a:gd name="T8" fmla="*/ 4029 w 323789"/>
                <a:gd name="T9" fmla="*/ 260664 h 724694"/>
                <a:gd name="T10" fmla="*/ 7235 w 323789"/>
                <a:gd name="T11" fmla="*/ 313549 h 724694"/>
                <a:gd name="T12" fmla="*/ 12821 w 323789"/>
                <a:gd name="T13" fmla="*/ 387594 h 724694"/>
                <a:gd name="T14" fmla="*/ 16072 w 323789"/>
                <a:gd name="T15" fmla="*/ 449550 h 724694"/>
                <a:gd name="T16" fmla="*/ 20895 w 323789"/>
                <a:gd name="T17" fmla="*/ 493369 h 724694"/>
                <a:gd name="T18" fmla="*/ 96291 w 323789"/>
                <a:gd name="T19" fmla="*/ 538703 h 724694"/>
                <a:gd name="T20" fmla="*/ 179807 w 323789"/>
                <a:gd name="T21" fmla="*/ 593101 h 724694"/>
                <a:gd name="T22" fmla="*/ 243970 w 323789"/>
                <a:gd name="T23" fmla="*/ 635413 h 724694"/>
                <a:gd name="T24" fmla="*/ 327332 w 323789"/>
                <a:gd name="T25" fmla="*/ 689813 h 7246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3789" h="724694">
                  <a:moveTo>
                    <a:pt x="776" y="0"/>
                  </a:moveTo>
                  <a:cubicBezTo>
                    <a:pt x="1576" y="22490"/>
                    <a:pt x="0" y="46170"/>
                    <a:pt x="0" y="70644"/>
                  </a:cubicBezTo>
                  <a:cubicBezTo>
                    <a:pt x="0" y="95118"/>
                    <a:pt x="648" y="121576"/>
                    <a:pt x="777" y="146844"/>
                  </a:cubicBezTo>
                  <a:cubicBezTo>
                    <a:pt x="907" y="172112"/>
                    <a:pt x="244" y="201083"/>
                    <a:pt x="777" y="222250"/>
                  </a:cubicBezTo>
                  <a:cubicBezTo>
                    <a:pt x="1310" y="243417"/>
                    <a:pt x="2908" y="255985"/>
                    <a:pt x="3974" y="273844"/>
                  </a:cubicBezTo>
                  <a:cubicBezTo>
                    <a:pt x="5040" y="291703"/>
                    <a:pt x="5719" y="307180"/>
                    <a:pt x="7173" y="329405"/>
                  </a:cubicBezTo>
                  <a:cubicBezTo>
                    <a:pt x="8627" y="351630"/>
                    <a:pt x="11246" y="383381"/>
                    <a:pt x="12700" y="407194"/>
                  </a:cubicBezTo>
                  <a:cubicBezTo>
                    <a:pt x="14154" y="431007"/>
                    <a:pt x="14572" y="453761"/>
                    <a:pt x="15899" y="472282"/>
                  </a:cubicBezTo>
                  <a:cubicBezTo>
                    <a:pt x="17226" y="490803"/>
                    <a:pt x="7440" y="502709"/>
                    <a:pt x="20665" y="518319"/>
                  </a:cubicBezTo>
                  <a:cubicBezTo>
                    <a:pt x="33890" y="533929"/>
                    <a:pt x="69053" y="548482"/>
                    <a:pt x="95250" y="565944"/>
                  </a:cubicBezTo>
                  <a:cubicBezTo>
                    <a:pt x="121447" y="583406"/>
                    <a:pt x="153502" y="606161"/>
                    <a:pt x="177846" y="623094"/>
                  </a:cubicBezTo>
                  <a:lnTo>
                    <a:pt x="241316" y="667544"/>
                  </a:lnTo>
                  <a:cubicBezTo>
                    <a:pt x="265640" y="684477"/>
                    <a:pt x="299447" y="705644"/>
                    <a:pt x="323789" y="724694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98" name="Forma livre 32"/>
            <p:cNvSpPr>
              <a:spLocks/>
            </p:cNvSpPr>
            <p:nvPr/>
          </p:nvSpPr>
          <p:spPr bwMode="auto">
            <a:xfrm>
              <a:off x="4586565" y="5724525"/>
              <a:ext cx="666750" cy="168275"/>
            </a:xfrm>
            <a:custGeom>
              <a:avLst/>
              <a:gdLst>
                <a:gd name="T0" fmla="*/ 0 w 666751"/>
                <a:gd name="T1" fmla="*/ 0 h 168109"/>
                <a:gd name="T2" fmla="*/ 119062 w 666751"/>
                <a:gd name="T3" fmla="*/ 141347 h 168109"/>
                <a:gd name="T4" fmla="*/ 361891 w 666751"/>
                <a:gd name="T5" fmla="*/ 171633 h 168109"/>
                <a:gd name="T6" fmla="*/ 666692 w 666751"/>
                <a:gd name="T7" fmla="*/ 176684 h 168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6751" h="168109">
                  <a:moveTo>
                    <a:pt x="0" y="0"/>
                  </a:moveTo>
                  <a:cubicBezTo>
                    <a:pt x="27781" y="40481"/>
                    <a:pt x="58737" y="106364"/>
                    <a:pt x="119062" y="133351"/>
                  </a:cubicBezTo>
                  <a:cubicBezTo>
                    <a:pt x="179387" y="160338"/>
                    <a:pt x="270669" y="156369"/>
                    <a:pt x="361950" y="161925"/>
                  </a:cubicBezTo>
                  <a:cubicBezTo>
                    <a:pt x="453232" y="167481"/>
                    <a:pt x="581422" y="169863"/>
                    <a:pt x="666751" y="166688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599" name="AutoShape 126"/>
            <p:cNvSpPr>
              <a:spLocks noChangeArrowheads="1"/>
            </p:cNvSpPr>
            <p:nvPr/>
          </p:nvSpPr>
          <p:spPr bwMode="auto">
            <a:xfrm>
              <a:off x="4551640" y="5681663"/>
              <a:ext cx="79375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grpSp>
          <p:nvGrpSpPr>
            <p:cNvPr id="600" name="Grupo 599"/>
            <p:cNvGrpSpPr/>
            <p:nvPr/>
          </p:nvGrpSpPr>
          <p:grpSpPr>
            <a:xfrm>
              <a:off x="2438678" y="3444874"/>
              <a:ext cx="2033587" cy="1674813"/>
              <a:chOff x="2519363" y="3406775"/>
              <a:chExt cx="2033587" cy="1674813"/>
            </a:xfrm>
            <a:solidFill>
              <a:srgbClr val="C00000"/>
            </a:solidFill>
          </p:grpSpPr>
          <p:sp>
            <p:nvSpPr>
              <p:cNvPr id="651" name="Oval 250"/>
              <p:cNvSpPr>
                <a:spLocks noChangeArrowheads="1"/>
              </p:cNvSpPr>
              <p:nvPr/>
            </p:nvSpPr>
            <p:spPr bwMode="auto">
              <a:xfrm>
                <a:off x="3890963" y="4395251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52" name="Oval 250"/>
              <p:cNvSpPr>
                <a:spLocks noChangeArrowheads="1"/>
              </p:cNvSpPr>
              <p:nvPr/>
            </p:nvSpPr>
            <p:spPr bwMode="auto">
              <a:xfrm>
                <a:off x="2654300" y="4589463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55" name="Oval 250"/>
              <p:cNvSpPr>
                <a:spLocks noChangeArrowheads="1"/>
              </p:cNvSpPr>
              <p:nvPr/>
            </p:nvSpPr>
            <p:spPr bwMode="auto">
              <a:xfrm>
                <a:off x="2624138" y="3772684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56" name="Oval 250"/>
              <p:cNvSpPr>
                <a:spLocks noChangeArrowheads="1"/>
              </p:cNvSpPr>
              <p:nvPr/>
            </p:nvSpPr>
            <p:spPr bwMode="auto">
              <a:xfrm>
                <a:off x="2905125" y="3406775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58" name="Oval 250"/>
              <p:cNvSpPr>
                <a:spLocks noChangeArrowheads="1"/>
              </p:cNvSpPr>
              <p:nvPr/>
            </p:nvSpPr>
            <p:spPr bwMode="auto">
              <a:xfrm>
                <a:off x="3226135" y="4156768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59" name="Oval 250"/>
              <p:cNvSpPr>
                <a:spLocks noChangeArrowheads="1"/>
              </p:cNvSpPr>
              <p:nvPr/>
            </p:nvSpPr>
            <p:spPr bwMode="auto">
              <a:xfrm>
                <a:off x="2922588" y="3943350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60" name="Oval 250"/>
              <p:cNvSpPr>
                <a:spLocks noChangeArrowheads="1"/>
              </p:cNvSpPr>
              <p:nvPr/>
            </p:nvSpPr>
            <p:spPr bwMode="auto">
              <a:xfrm>
                <a:off x="4006850" y="3813175"/>
                <a:ext cx="73025" cy="73025"/>
              </a:xfrm>
              <a:prstGeom prst="ellipse">
                <a:avLst/>
              </a:prstGeom>
              <a:grpFill/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48" name="Oval 250"/>
              <p:cNvSpPr>
                <a:spLocks noChangeArrowheads="1"/>
              </p:cNvSpPr>
              <p:nvPr/>
            </p:nvSpPr>
            <p:spPr bwMode="auto">
              <a:xfrm>
                <a:off x="4479925" y="4143375"/>
                <a:ext cx="73025" cy="73025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49" name="Oval 250"/>
              <p:cNvSpPr>
                <a:spLocks noChangeArrowheads="1"/>
              </p:cNvSpPr>
              <p:nvPr/>
            </p:nvSpPr>
            <p:spPr bwMode="auto">
              <a:xfrm>
                <a:off x="4454525" y="4051300"/>
                <a:ext cx="73025" cy="73025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53" name="Oval 250"/>
              <p:cNvSpPr>
                <a:spLocks noChangeArrowheads="1"/>
              </p:cNvSpPr>
              <p:nvPr/>
            </p:nvSpPr>
            <p:spPr bwMode="auto">
              <a:xfrm>
                <a:off x="3733800" y="3478213"/>
                <a:ext cx="73025" cy="73025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54" name="Oval 250"/>
              <p:cNvSpPr>
                <a:spLocks noChangeArrowheads="1"/>
              </p:cNvSpPr>
              <p:nvPr/>
            </p:nvSpPr>
            <p:spPr bwMode="auto">
              <a:xfrm>
                <a:off x="4437063" y="3670300"/>
                <a:ext cx="73025" cy="73025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57" name="Oval 250"/>
              <p:cNvSpPr>
                <a:spLocks noChangeArrowheads="1"/>
              </p:cNvSpPr>
              <p:nvPr/>
            </p:nvSpPr>
            <p:spPr bwMode="auto">
              <a:xfrm>
                <a:off x="4254500" y="4220626"/>
                <a:ext cx="73025" cy="73025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61" name="Oval 250"/>
              <p:cNvSpPr>
                <a:spLocks noChangeArrowheads="1"/>
              </p:cNvSpPr>
              <p:nvPr/>
            </p:nvSpPr>
            <p:spPr bwMode="auto">
              <a:xfrm>
                <a:off x="2519363" y="3483512"/>
                <a:ext cx="73025" cy="73025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47" name="Oval 250"/>
              <p:cNvSpPr>
                <a:spLocks noChangeArrowheads="1"/>
              </p:cNvSpPr>
              <p:nvPr/>
            </p:nvSpPr>
            <p:spPr bwMode="auto">
              <a:xfrm>
                <a:off x="3687763" y="5008563"/>
                <a:ext cx="73025" cy="73025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650" name="Oval 250"/>
              <p:cNvSpPr>
                <a:spLocks noChangeArrowheads="1"/>
              </p:cNvSpPr>
              <p:nvPr/>
            </p:nvSpPr>
            <p:spPr bwMode="auto">
              <a:xfrm>
                <a:off x="3171825" y="4894263"/>
                <a:ext cx="73025" cy="73025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</p:grpSp>
        <p:sp>
          <p:nvSpPr>
            <p:cNvPr id="601" name="Forma livre 30"/>
            <p:cNvSpPr>
              <a:spLocks/>
            </p:cNvSpPr>
            <p:nvPr/>
          </p:nvSpPr>
          <p:spPr bwMode="auto">
            <a:xfrm>
              <a:off x="2608540" y="4627563"/>
              <a:ext cx="1963738" cy="1100137"/>
            </a:xfrm>
            <a:custGeom>
              <a:avLst/>
              <a:gdLst>
                <a:gd name="T0" fmla="*/ 1671 w 1963820"/>
                <a:gd name="T1" fmla="*/ 0 h 1100137"/>
                <a:gd name="T2" fmla="*/ 1671 w 1963820"/>
                <a:gd name="T3" fmla="*/ 66675 h 1100137"/>
                <a:gd name="T4" fmla="*/ 21582 w 1963820"/>
                <a:gd name="T5" fmla="*/ 123825 h 1100137"/>
                <a:gd name="T6" fmla="*/ 73000 w 1963820"/>
                <a:gd name="T7" fmla="*/ 176212 h 1100137"/>
                <a:gd name="T8" fmla="*/ 125318 w 1963820"/>
                <a:gd name="T9" fmla="*/ 228600 h 1100137"/>
                <a:gd name="T10" fmla="*/ 239437 w 1963820"/>
                <a:gd name="T11" fmla="*/ 300037 h 1100137"/>
                <a:gd name="T12" fmla="*/ 340097 w 1963820"/>
                <a:gd name="T13" fmla="*/ 342900 h 1100137"/>
                <a:gd name="T14" fmla="*/ 510508 w 1963820"/>
                <a:gd name="T15" fmla="*/ 357187 h 1100137"/>
                <a:gd name="T16" fmla="*/ 624627 w 1963820"/>
                <a:gd name="T17" fmla="*/ 371475 h 1100137"/>
                <a:gd name="T18" fmla="*/ 773713 w 1963820"/>
                <a:gd name="T19" fmla="*/ 403528 h 1100137"/>
                <a:gd name="T20" fmla="*/ 924841 w 1963820"/>
                <a:gd name="T21" fmla="*/ 426960 h 1100137"/>
                <a:gd name="T22" fmla="*/ 1043270 w 1963820"/>
                <a:gd name="T23" fmla="*/ 465964 h 1100137"/>
                <a:gd name="T24" fmla="*/ 1154655 w 1963820"/>
                <a:gd name="T25" fmla="*/ 483729 h 1100137"/>
                <a:gd name="T26" fmla="*/ 1242394 w 1963820"/>
                <a:gd name="T27" fmla="*/ 527877 h 1100137"/>
                <a:gd name="T28" fmla="*/ 1319295 w 1963820"/>
                <a:gd name="T29" fmla="*/ 576787 h 1100137"/>
                <a:gd name="T30" fmla="*/ 1383719 w 1963820"/>
                <a:gd name="T31" fmla="*/ 641271 h 1100137"/>
                <a:gd name="T32" fmla="*/ 1442561 w 1963820"/>
                <a:gd name="T33" fmla="*/ 700087 h 1100137"/>
                <a:gd name="T34" fmla="*/ 1504364 w 1963820"/>
                <a:gd name="T35" fmla="*/ 771525 h 1100137"/>
                <a:gd name="T36" fmla="*/ 1585221 w 1963820"/>
                <a:gd name="T37" fmla="*/ 852487 h 1100137"/>
                <a:gd name="T38" fmla="*/ 1657987 w 1963820"/>
                <a:gd name="T39" fmla="*/ 924305 h 1100137"/>
                <a:gd name="T40" fmla="*/ 1713589 w 1963820"/>
                <a:gd name="T41" fmla="*/ 976312 h 1100137"/>
                <a:gd name="T42" fmla="*/ 1770671 w 1963820"/>
                <a:gd name="T43" fmla="*/ 1019175 h 1100137"/>
                <a:gd name="T44" fmla="*/ 1851529 w 1963820"/>
                <a:gd name="T45" fmla="*/ 1057275 h 1100137"/>
                <a:gd name="T46" fmla="*/ 1937107 w 1963820"/>
                <a:gd name="T47" fmla="*/ 1071562 h 1100137"/>
                <a:gd name="T48" fmla="*/ 1960884 w 1963820"/>
                <a:gd name="T49" fmla="*/ 1100137 h 11001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63820" h="1100137">
                  <a:moveTo>
                    <a:pt x="1670" y="0"/>
                  </a:moveTo>
                  <a:cubicBezTo>
                    <a:pt x="876" y="23019"/>
                    <a:pt x="-1655" y="46038"/>
                    <a:pt x="1670" y="66675"/>
                  </a:cubicBezTo>
                  <a:cubicBezTo>
                    <a:pt x="4995" y="87313"/>
                    <a:pt x="9713" y="105569"/>
                    <a:pt x="21619" y="123825"/>
                  </a:cubicBezTo>
                  <a:cubicBezTo>
                    <a:pt x="33525" y="142081"/>
                    <a:pt x="55794" y="158750"/>
                    <a:pt x="73107" y="176212"/>
                  </a:cubicBezTo>
                  <a:cubicBezTo>
                    <a:pt x="90420" y="193674"/>
                    <a:pt x="97714" y="207963"/>
                    <a:pt x="125495" y="228600"/>
                  </a:cubicBezTo>
                  <a:cubicBezTo>
                    <a:pt x="153276" y="249238"/>
                    <a:pt x="203945" y="280987"/>
                    <a:pt x="239795" y="300037"/>
                  </a:cubicBezTo>
                  <a:cubicBezTo>
                    <a:pt x="275645" y="319087"/>
                    <a:pt x="295352" y="333375"/>
                    <a:pt x="340596" y="342900"/>
                  </a:cubicBezTo>
                  <a:cubicBezTo>
                    <a:pt x="385840" y="352425"/>
                    <a:pt x="463764" y="352425"/>
                    <a:pt x="511257" y="357187"/>
                  </a:cubicBezTo>
                  <a:cubicBezTo>
                    <a:pt x="558750" y="361949"/>
                    <a:pt x="581624" y="363752"/>
                    <a:pt x="625557" y="371475"/>
                  </a:cubicBezTo>
                  <a:cubicBezTo>
                    <a:pt x="669490" y="379198"/>
                    <a:pt x="724742" y="394281"/>
                    <a:pt x="774856" y="403528"/>
                  </a:cubicBezTo>
                  <a:cubicBezTo>
                    <a:pt x="824970" y="412775"/>
                    <a:pt x="881241" y="416554"/>
                    <a:pt x="926240" y="426960"/>
                  </a:cubicBezTo>
                  <a:cubicBezTo>
                    <a:pt x="971239" y="437366"/>
                    <a:pt x="1006493" y="456503"/>
                    <a:pt x="1044848" y="465964"/>
                  </a:cubicBezTo>
                  <a:cubicBezTo>
                    <a:pt x="1083203" y="475425"/>
                    <a:pt x="1123136" y="473410"/>
                    <a:pt x="1156371" y="483729"/>
                  </a:cubicBezTo>
                  <a:cubicBezTo>
                    <a:pt x="1189606" y="494048"/>
                    <a:pt x="1216774" y="512367"/>
                    <a:pt x="1244256" y="527877"/>
                  </a:cubicBezTo>
                  <a:cubicBezTo>
                    <a:pt x="1271738" y="543387"/>
                    <a:pt x="1297673" y="557888"/>
                    <a:pt x="1321263" y="576787"/>
                  </a:cubicBezTo>
                  <a:cubicBezTo>
                    <a:pt x="1344853" y="595686"/>
                    <a:pt x="1365223" y="620721"/>
                    <a:pt x="1385797" y="641271"/>
                  </a:cubicBezTo>
                  <a:cubicBezTo>
                    <a:pt x="1406371" y="661821"/>
                    <a:pt x="1424570" y="678378"/>
                    <a:pt x="1444707" y="700087"/>
                  </a:cubicBezTo>
                  <a:cubicBezTo>
                    <a:pt x="1464844" y="721796"/>
                    <a:pt x="1482808" y="746125"/>
                    <a:pt x="1506620" y="771525"/>
                  </a:cubicBezTo>
                  <a:cubicBezTo>
                    <a:pt x="1530433" y="796925"/>
                    <a:pt x="1561943" y="827024"/>
                    <a:pt x="1587582" y="852487"/>
                  </a:cubicBezTo>
                  <a:lnTo>
                    <a:pt x="1660455" y="924305"/>
                  </a:lnTo>
                  <a:cubicBezTo>
                    <a:pt x="1681886" y="944942"/>
                    <a:pt x="1697359" y="960500"/>
                    <a:pt x="1716170" y="976312"/>
                  </a:cubicBezTo>
                  <a:cubicBezTo>
                    <a:pt x="1734981" y="992124"/>
                    <a:pt x="1750301" y="1005681"/>
                    <a:pt x="1773320" y="1019175"/>
                  </a:cubicBezTo>
                  <a:cubicBezTo>
                    <a:pt x="1796339" y="1032669"/>
                    <a:pt x="1826501" y="1048544"/>
                    <a:pt x="1854282" y="1057275"/>
                  </a:cubicBezTo>
                  <a:cubicBezTo>
                    <a:pt x="1882063" y="1066006"/>
                    <a:pt x="1921751" y="1064418"/>
                    <a:pt x="1940007" y="1071562"/>
                  </a:cubicBezTo>
                  <a:cubicBezTo>
                    <a:pt x="1958263" y="1078706"/>
                    <a:pt x="1962233" y="1100137"/>
                    <a:pt x="1963820" y="1100137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02" name="Forma livre 32"/>
            <p:cNvSpPr>
              <a:spLocks/>
            </p:cNvSpPr>
            <p:nvPr/>
          </p:nvSpPr>
          <p:spPr bwMode="auto">
            <a:xfrm>
              <a:off x="4586565" y="5724525"/>
              <a:ext cx="666750" cy="168275"/>
            </a:xfrm>
            <a:custGeom>
              <a:avLst/>
              <a:gdLst>
                <a:gd name="T0" fmla="*/ 0 w 666751"/>
                <a:gd name="T1" fmla="*/ 0 h 168109"/>
                <a:gd name="T2" fmla="*/ 119062 w 666751"/>
                <a:gd name="T3" fmla="*/ 141907 h 168109"/>
                <a:gd name="T4" fmla="*/ 361887 w 666751"/>
                <a:gd name="T5" fmla="*/ 172312 h 168109"/>
                <a:gd name="T6" fmla="*/ 666688 w 666751"/>
                <a:gd name="T7" fmla="*/ 177383 h 168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6751" h="168109">
                  <a:moveTo>
                    <a:pt x="0" y="0"/>
                  </a:moveTo>
                  <a:cubicBezTo>
                    <a:pt x="27781" y="40481"/>
                    <a:pt x="58737" y="106364"/>
                    <a:pt x="119062" y="133351"/>
                  </a:cubicBezTo>
                  <a:cubicBezTo>
                    <a:pt x="179387" y="160338"/>
                    <a:pt x="270669" y="156369"/>
                    <a:pt x="361950" y="161925"/>
                  </a:cubicBezTo>
                  <a:cubicBezTo>
                    <a:pt x="453232" y="167481"/>
                    <a:pt x="581422" y="169863"/>
                    <a:pt x="666751" y="166688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03" name="AutoShape 126"/>
            <p:cNvSpPr>
              <a:spLocks noChangeArrowheads="1"/>
            </p:cNvSpPr>
            <p:nvPr/>
          </p:nvSpPr>
          <p:spPr bwMode="auto">
            <a:xfrm>
              <a:off x="4551640" y="5681663"/>
              <a:ext cx="79375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/>
            </a:p>
          </p:txBody>
        </p:sp>
        <p:sp>
          <p:nvSpPr>
            <p:cNvPr id="604" name="CaixaDeTexto 121"/>
            <p:cNvSpPr txBox="1">
              <a:spLocks noChangeArrowheads="1"/>
            </p:cNvSpPr>
            <p:nvPr/>
          </p:nvSpPr>
          <p:spPr bwMode="auto">
            <a:xfrm>
              <a:off x="4391210" y="5507038"/>
              <a:ext cx="701765" cy="290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</a:rPr>
                <a:t>Santos</a:t>
              </a:r>
            </a:p>
          </p:txBody>
        </p:sp>
        <p:sp>
          <p:nvSpPr>
            <p:cNvPr id="605" name="CaixaDeTexto 121"/>
            <p:cNvSpPr txBox="1">
              <a:spLocks noChangeArrowheads="1"/>
            </p:cNvSpPr>
            <p:nvPr/>
          </p:nvSpPr>
          <p:spPr bwMode="auto">
            <a:xfrm>
              <a:off x="2237145" y="5840413"/>
              <a:ext cx="735494" cy="456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hangingPunct="1"/>
              <a:r>
                <a:rPr lang="pt-BR" sz="800" b="0" dirty="0">
                  <a:latin typeface="Calibri" pitchFamily="34" charset="0"/>
                </a:rPr>
                <a:t>Nueva Palmira</a:t>
              </a:r>
            </a:p>
          </p:txBody>
        </p:sp>
        <p:sp>
          <p:nvSpPr>
            <p:cNvPr id="606" name="Freeform 207"/>
            <p:cNvSpPr>
              <a:spLocks/>
            </p:cNvSpPr>
            <p:nvPr/>
          </p:nvSpPr>
          <p:spPr bwMode="auto">
            <a:xfrm>
              <a:off x="2527658" y="4319685"/>
              <a:ext cx="87314" cy="338063"/>
            </a:xfrm>
            <a:custGeom>
              <a:avLst/>
              <a:gdLst>
                <a:gd name="T0" fmla="*/ 2147483647 w 9849"/>
                <a:gd name="T1" fmla="*/ 0 h 5526"/>
                <a:gd name="T2" fmla="*/ 2147483647 w 9849"/>
                <a:gd name="T3" fmla="*/ 2147483647 h 5526"/>
                <a:gd name="T4" fmla="*/ 2147483647 w 9849"/>
                <a:gd name="T5" fmla="*/ 2147483647 h 5526"/>
                <a:gd name="T6" fmla="*/ 2147483647 w 9849"/>
                <a:gd name="T7" fmla="*/ 2147483647 h 5526"/>
                <a:gd name="T8" fmla="*/ 0 w 9849"/>
                <a:gd name="T9" fmla="*/ 2147483647 h 55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49" h="5526">
                  <a:moveTo>
                    <a:pt x="8094" y="0"/>
                  </a:moveTo>
                  <a:cubicBezTo>
                    <a:pt x="6452" y="964"/>
                    <a:pt x="6148" y="2341"/>
                    <a:pt x="9849" y="3033"/>
                  </a:cubicBezTo>
                  <a:cubicBezTo>
                    <a:pt x="9446" y="3532"/>
                    <a:pt x="10255" y="4022"/>
                    <a:pt x="8187" y="4492"/>
                  </a:cubicBezTo>
                  <a:cubicBezTo>
                    <a:pt x="7783" y="4598"/>
                    <a:pt x="4104" y="4735"/>
                    <a:pt x="3283" y="4836"/>
                  </a:cubicBezTo>
                  <a:cubicBezTo>
                    <a:pt x="413" y="5099"/>
                    <a:pt x="1230" y="5216"/>
                    <a:pt x="0" y="5526"/>
                  </a:cubicBezTo>
                </a:path>
              </a:pathLst>
            </a:custGeom>
            <a:noFill/>
            <a:ln w="38100" cap="flat" cmpd="sng">
              <a:solidFill>
                <a:srgbClr val="0099FF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07" name="Freeform 207"/>
            <p:cNvSpPr>
              <a:spLocks/>
            </p:cNvSpPr>
            <p:nvPr/>
          </p:nvSpPr>
          <p:spPr bwMode="auto">
            <a:xfrm>
              <a:off x="2251433" y="4728903"/>
              <a:ext cx="339646" cy="1444885"/>
            </a:xfrm>
            <a:custGeom>
              <a:avLst/>
              <a:gdLst>
                <a:gd name="T0" fmla="*/ 2147483647 w 10000"/>
                <a:gd name="T1" fmla="*/ 0 h 9743"/>
                <a:gd name="T2" fmla="*/ 2147483647 w 10000"/>
                <a:gd name="T3" fmla="*/ 2147483647 h 9743"/>
                <a:gd name="T4" fmla="*/ 2147483647 w 10000"/>
                <a:gd name="T5" fmla="*/ 2147483647 h 9743"/>
                <a:gd name="T6" fmla="*/ 2147483647 w 10000"/>
                <a:gd name="T7" fmla="*/ 2147483647 h 9743"/>
                <a:gd name="T8" fmla="*/ 2147483647 w 10000"/>
                <a:gd name="T9" fmla="*/ 2147483647 h 9743"/>
                <a:gd name="T10" fmla="*/ 2147483647 w 10000"/>
                <a:gd name="T11" fmla="*/ 2147483647 h 9743"/>
                <a:gd name="T12" fmla="*/ 2147483647 w 10000"/>
                <a:gd name="T13" fmla="*/ 2147483647 h 9743"/>
                <a:gd name="T14" fmla="*/ 2147483647 w 10000"/>
                <a:gd name="T15" fmla="*/ 2147483647 h 9743"/>
                <a:gd name="T16" fmla="*/ 2147483647 w 10000"/>
                <a:gd name="T17" fmla="*/ 2147483647 h 9743"/>
                <a:gd name="T18" fmla="*/ 2147483647 w 10000"/>
                <a:gd name="T19" fmla="*/ 2147483647 h 9743"/>
                <a:gd name="T20" fmla="*/ 2147483647 w 10000"/>
                <a:gd name="T21" fmla="*/ 2147483647 h 9743"/>
                <a:gd name="T22" fmla="*/ 2147483647 w 10000"/>
                <a:gd name="T23" fmla="*/ 2147483647 h 9743"/>
                <a:gd name="T24" fmla="*/ 2147483647 w 10000"/>
                <a:gd name="T25" fmla="*/ 2147483647 h 9743"/>
                <a:gd name="T26" fmla="*/ 0 w 10000"/>
                <a:gd name="T27" fmla="*/ 2147483647 h 9743"/>
                <a:gd name="T28" fmla="*/ 2147483647 w 10000"/>
                <a:gd name="T29" fmla="*/ 2147483647 h 9743"/>
                <a:gd name="T30" fmla="*/ 2147483647 w 10000"/>
                <a:gd name="T31" fmla="*/ 2147483647 h 9743"/>
                <a:gd name="T32" fmla="*/ 2147483647 w 10000"/>
                <a:gd name="T33" fmla="*/ 2147483647 h 97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000" h="9743">
                  <a:moveTo>
                    <a:pt x="7619" y="0"/>
                  </a:moveTo>
                  <a:cubicBezTo>
                    <a:pt x="7669" y="265"/>
                    <a:pt x="7268" y="1507"/>
                    <a:pt x="8620" y="1682"/>
                  </a:cubicBezTo>
                  <a:cubicBezTo>
                    <a:pt x="8721" y="2013"/>
                    <a:pt x="8670" y="2213"/>
                    <a:pt x="9022" y="2533"/>
                  </a:cubicBezTo>
                  <a:cubicBezTo>
                    <a:pt x="9172" y="2661"/>
                    <a:pt x="10068" y="2651"/>
                    <a:pt x="9997" y="2868"/>
                  </a:cubicBezTo>
                  <a:cubicBezTo>
                    <a:pt x="9926" y="3086"/>
                    <a:pt x="9194" y="3475"/>
                    <a:pt x="8593" y="3837"/>
                  </a:cubicBezTo>
                  <a:cubicBezTo>
                    <a:pt x="8343" y="3982"/>
                    <a:pt x="8031" y="4110"/>
                    <a:pt x="7706" y="4265"/>
                  </a:cubicBezTo>
                  <a:lnTo>
                    <a:pt x="6646" y="4764"/>
                  </a:lnTo>
                  <a:cubicBezTo>
                    <a:pt x="6360" y="4889"/>
                    <a:pt x="6259" y="4842"/>
                    <a:pt x="5987" y="5027"/>
                  </a:cubicBezTo>
                  <a:cubicBezTo>
                    <a:pt x="5715" y="5215"/>
                    <a:pt x="6265" y="5641"/>
                    <a:pt x="5012" y="5886"/>
                  </a:cubicBezTo>
                  <a:cubicBezTo>
                    <a:pt x="4812" y="6011"/>
                    <a:pt x="4412" y="6109"/>
                    <a:pt x="4211" y="6236"/>
                  </a:cubicBezTo>
                  <a:cubicBezTo>
                    <a:pt x="4161" y="6507"/>
                    <a:pt x="4111" y="6782"/>
                    <a:pt x="4011" y="7054"/>
                  </a:cubicBezTo>
                  <a:cubicBezTo>
                    <a:pt x="3910" y="7298"/>
                    <a:pt x="2106" y="7579"/>
                    <a:pt x="1203" y="7755"/>
                  </a:cubicBezTo>
                  <a:cubicBezTo>
                    <a:pt x="902" y="7932"/>
                    <a:pt x="653" y="8039"/>
                    <a:pt x="402" y="8222"/>
                  </a:cubicBezTo>
                  <a:cubicBezTo>
                    <a:pt x="301" y="8301"/>
                    <a:pt x="0" y="8458"/>
                    <a:pt x="0" y="8458"/>
                  </a:cubicBezTo>
                  <a:cubicBezTo>
                    <a:pt x="251" y="8945"/>
                    <a:pt x="-200" y="9441"/>
                    <a:pt x="2607" y="9625"/>
                  </a:cubicBezTo>
                  <a:cubicBezTo>
                    <a:pt x="3008" y="9655"/>
                    <a:pt x="3408" y="9646"/>
                    <a:pt x="3810" y="9665"/>
                  </a:cubicBezTo>
                  <a:cubicBezTo>
                    <a:pt x="5564" y="9752"/>
                    <a:pt x="4462" y="9743"/>
                    <a:pt x="5414" y="9743"/>
                  </a:cubicBezTo>
                </a:path>
              </a:pathLst>
            </a:custGeom>
            <a:noFill/>
            <a:ln w="381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08" name="Freeform 211"/>
            <p:cNvSpPr>
              <a:spLocks/>
            </p:cNvSpPr>
            <p:nvPr/>
          </p:nvSpPr>
          <p:spPr bwMode="auto">
            <a:xfrm>
              <a:off x="2457809" y="6173788"/>
              <a:ext cx="563482" cy="49707"/>
            </a:xfrm>
            <a:custGeom>
              <a:avLst/>
              <a:gdLst>
                <a:gd name="T0" fmla="*/ 0 w 10494"/>
                <a:gd name="T1" fmla="*/ 0 h 18424"/>
                <a:gd name="T2" fmla="*/ 2147483647 w 10494"/>
                <a:gd name="T3" fmla="*/ 2147483647 h 18424"/>
                <a:gd name="T4" fmla="*/ 2147483647 w 10494"/>
                <a:gd name="T5" fmla="*/ 2147483647 h 18424"/>
                <a:gd name="T6" fmla="*/ 2147483647 w 10494"/>
                <a:gd name="T7" fmla="*/ 2147483647 h 18424"/>
                <a:gd name="T8" fmla="*/ 2147483647 w 10494"/>
                <a:gd name="T9" fmla="*/ 2147483647 h 184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94" h="18424">
                  <a:moveTo>
                    <a:pt x="0" y="0"/>
                  </a:moveTo>
                  <a:cubicBezTo>
                    <a:pt x="514" y="5250"/>
                    <a:pt x="690" y="5704"/>
                    <a:pt x="1245" y="8537"/>
                  </a:cubicBezTo>
                  <a:cubicBezTo>
                    <a:pt x="1800" y="11370"/>
                    <a:pt x="1831" y="19479"/>
                    <a:pt x="3330" y="16997"/>
                  </a:cubicBezTo>
                  <a:cubicBezTo>
                    <a:pt x="4866" y="20483"/>
                    <a:pt x="5180" y="16811"/>
                    <a:pt x="6376" y="14202"/>
                  </a:cubicBezTo>
                  <a:cubicBezTo>
                    <a:pt x="7406" y="15363"/>
                    <a:pt x="9432" y="1468"/>
                    <a:pt x="10494" y="1468"/>
                  </a:cubicBezTo>
                </a:path>
              </a:pathLst>
            </a:custGeom>
            <a:noFill/>
            <a:ln w="38100" cap="flat" cmpd="sng">
              <a:solidFill>
                <a:srgbClr val="990099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09" name="AutoShape 210"/>
            <p:cNvSpPr>
              <a:spLocks noChangeArrowheads="1"/>
            </p:cNvSpPr>
            <p:nvPr/>
          </p:nvSpPr>
          <p:spPr bwMode="auto">
            <a:xfrm>
              <a:off x="2413358" y="6130925"/>
              <a:ext cx="90488" cy="76200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10" name="Forma livre 9"/>
            <p:cNvSpPr>
              <a:spLocks/>
            </p:cNvSpPr>
            <p:nvPr/>
          </p:nvSpPr>
          <p:spPr bwMode="auto">
            <a:xfrm>
              <a:off x="2537183" y="4062510"/>
              <a:ext cx="68263" cy="161925"/>
            </a:xfrm>
            <a:custGeom>
              <a:avLst/>
              <a:gdLst>
                <a:gd name="T0" fmla="*/ 34078 w 67914"/>
                <a:gd name="T1" fmla="*/ 0 h 161365"/>
                <a:gd name="T2" fmla="*/ 85819 w 67914"/>
                <a:gd name="T3" fmla="*/ 76194 h 161365"/>
                <a:gd name="T4" fmla="*/ 51120 w 67914"/>
                <a:gd name="T5" fmla="*/ 141929 h 161365"/>
                <a:gd name="T6" fmla="*/ 0 w 67914"/>
                <a:gd name="T7" fmla="*/ 189244 h 1613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914" h="161365">
                  <a:moveTo>
                    <a:pt x="26894" y="0"/>
                  </a:moveTo>
                  <a:lnTo>
                    <a:pt x="67727" y="64970"/>
                  </a:lnTo>
                  <a:cubicBezTo>
                    <a:pt x="69968" y="85141"/>
                    <a:pt x="51629" y="104958"/>
                    <a:pt x="40341" y="121024"/>
                  </a:cubicBezTo>
                  <a:cubicBezTo>
                    <a:pt x="29053" y="137090"/>
                    <a:pt x="4482" y="145677"/>
                    <a:pt x="0" y="161365"/>
                  </a:cubicBezTo>
                </a:path>
              </a:pathLst>
            </a:cu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11" name="Oval 250"/>
            <p:cNvSpPr>
              <a:spLocks noChangeArrowheads="1"/>
            </p:cNvSpPr>
            <p:nvPr/>
          </p:nvSpPr>
          <p:spPr bwMode="auto">
            <a:xfrm>
              <a:off x="2511783" y="3995835"/>
              <a:ext cx="73025" cy="73025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</a:endParaRPr>
            </a:p>
          </p:txBody>
        </p:sp>
        <p:sp>
          <p:nvSpPr>
            <p:cNvPr id="612" name="Forma livre 1"/>
            <p:cNvSpPr>
              <a:spLocks/>
            </p:cNvSpPr>
            <p:nvPr/>
          </p:nvSpPr>
          <p:spPr bwMode="auto">
            <a:xfrm>
              <a:off x="2543533" y="4218085"/>
              <a:ext cx="19050" cy="79375"/>
            </a:xfrm>
            <a:custGeom>
              <a:avLst/>
              <a:gdLst>
                <a:gd name="T0" fmla="*/ 19050 w 19050"/>
                <a:gd name="T1" fmla="*/ 55903 h 80010"/>
                <a:gd name="T2" fmla="*/ 0 w 19050"/>
                <a:gd name="T3" fmla="*/ 0 h 800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050" h="80010">
                  <a:moveTo>
                    <a:pt x="19050" y="8001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B2B2B2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13" name="CaixaDeTexto 121"/>
            <p:cNvSpPr txBox="1">
              <a:spLocks noChangeArrowheads="1"/>
            </p:cNvSpPr>
            <p:nvPr/>
          </p:nvSpPr>
          <p:spPr bwMode="auto">
            <a:xfrm>
              <a:off x="1607280" y="4363867"/>
              <a:ext cx="1105580" cy="456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latin typeface="Calibri" pitchFamily="34" charset="0"/>
                </a:rPr>
                <a:t>Santo Antônio das Lendas</a:t>
              </a:r>
            </a:p>
          </p:txBody>
        </p:sp>
        <p:sp>
          <p:nvSpPr>
            <p:cNvPr id="614" name="AutoShape 199"/>
            <p:cNvSpPr>
              <a:spLocks noChangeArrowheads="1"/>
            </p:cNvSpPr>
            <p:nvPr/>
          </p:nvSpPr>
          <p:spPr bwMode="auto">
            <a:xfrm rot="10800000">
              <a:off x="2511783" y="4275235"/>
              <a:ext cx="104775" cy="6350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16" name="CaixaDeTexto 121"/>
            <p:cNvSpPr txBox="1">
              <a:spLocks noChangeArrowheads="1"/>
            </p:cNvSpPr>
            <p:nvPr/>
          </p:nvSpPr>
          <p:spPr bwMode="auto">
            <a:xfrm>
              <a:off x="1538646" y="5937250"/>
              <a:ext cx="712787" cy="290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latin typeface="Calibri" pitchFamily="34" charset="0"/>
                </a:rPr>
                <a:t>Rosário</a:t>
              </a:r>
            </a:p>
          </p:txBody>
        </p:sp>
        <p:sp>
          <p:nvSpPr>
            <p:cNvPr id="617" name="AutoShape 210"/>
            <p:cNvSpPr>
              <a:spLocks noChangeArrowheads="1"/>
            </p:cNvSpPr>
            <p:nvPr/>
          </p:nvSpPr>
          <p:spPr bwMode="auto">
            <a:xfrm>
              <a:off x="2210158" y="6003925"/>
              <a:ext cx="90488" cy="76200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18" name="Forma livre 617"/>
            <p:cNvSpPr/>
            <p:nvPr/>
          </p:nvSpPr>
          <p:spPr bwMode="auto">
            <a:xfrm>
              <a:off x="2503583" y="4643121"/>
              <a:ext cx="63347" cy="132691"/>
            </a:xfrm>
            <a:custGeom>
              <a:avLst/>
              <a:gdLst>
                <a:gd name="connsiteX0" fmla="*/ 0 w 63347"/>
                <a:gd name="connsiteY0" fmla="*/ 132691 h 132691"/>
                <a:gd name="connsiteX1" fmla="*/ 11017 w 63347"/>
                <a:gd name="connsiteY1" fmla="*/ 118920 h 132691"/>
                <a:gd name="connsiteX2" fmla="*/ 19280 w 63347"/>
                <a:gd name="connsiteY2" fmla="*/ 113412 h 132691"/>
                <a:gd name="connsiteX3" fmla="*/ 22034 w 63347"/>
                <a:gd name="connsiteY3" fmla="*/ 105149 h 132691"/>
                <a:gd name="connsiteX4" fmla="*/ 27542 w 63347"/>
                <a:gd name="connsiteY4" fmla="*/ 99640 h 132691"/>
                <a:gd name="connsiteX5" fmla="*/ 33051 w 63347"/>
                <a:gd name="connsiteY5" fmla="*/ 91378 h 132691"/>
                <a:gd name="connsiteX6" fmla="*/ 41313 w 63347"/>
                <a:gd name="connsiteY6" fmla="*/ 72098 h 132691"/>
                <a:gd name="connsiteX7" fmla="*/ 49576 w 63347"/>
                <a:gd name="connsiteY7" fmla="*/ 58327 h 132691"/>
                <a:gd name="connsiteX8" fmla="*/ 52330 w 63347"/>
                <a:gd name="connsiteY8" fmla="*/ 8751 h 132691"/>
                <a:gd name="connsiteX9" fmla="*/ 57839 w 63347"/>
                <a:gd name="connsiteY9" fmla="*/ 489 h 132691"/>
                <a:gd name="connsiteX10" fmla="*/ 63347 w 63347"/>
                <a:gd name="connsiteY10" fmla="*/ 489 h 132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347" h="132691">
                  <a:moveTo>
                    <a:pt x="0" y="132691"/>
                  </a:moveTo>
                  <a:cubicBezTo>
                    <a:pt x="3672" y="128101"/>
                    <a:pt x="6860" y="123077"/>
                    <a:pt x="11017" y="118920"/>
                  </a:cubicBezTo>
                  <a:cubicBezTo>
                    <a:pt x="13358" y="116579"/>
                    <a:pt x="17212" y="115997"/>
                    <a:pt x="19280" y="113412"/>
                  </a:cubicBezTo>
                  <a:cubicBezTo>
                    <a:pt x="21094" y="111145"/>
                    <a:pt x="20540" y="107639"/>
                    <a:pt x="22034" y="105149"/>
                  </a:cubicBezTo>
                  <a:cubicBezTo>
                    <a:pt x="23370" y="102922"/>
                    <a:pt x="25920" y="101668"/>
                    <a:pt x="27542" y="99640"/>
                  </a:cubicBezTo>
                  <a:cubicBezTo>
                    <a:pt x="29610" y="97055"/>
                    <a:pt x="31215" y="94132"/>
                    <a:pt x="33051" y="91378"/>
                  </a:cubicBezTo>
                  <a:cubicBezTo>
                    <a:pt x="39505" y="72013"/>
                    <a:pt x="31110" y="95904"/>
                    <a:pt x="41313" y="72098"/>
                  </a:cubicBezTo>
                  <a:cubicBezTo>
                    <a:pt x="46676" y="59586"/>
                    <a:pt x="40418" y="67487"/>
                    <a:pt x="49576" y="58327"/>
                  </a:cubicBezTo>
                  <a:cubicBezTo>
                    <a:pt x="50494" y="41802"/>
                    <a:pt x="49989" y="25135"/>
                    <a:pt x="52330" y="8751"/>
                  </a:cubicBezTo>
                  <a:cubicBezTo>
                    <a:pt x="52798" y="5474"/>
                    <a:pt x="55191" y="2475"/>
                    <a:pt x="57839" y="489"/>
                  </a:cubicBezTo>
                  <a:cubicBezTo>
                    <a:pt x="59308" y="-613"/>
                    <a:pt x="61511" y="489"/>
                    <a:pt x="63347" y="489"/>
                  </a:cubicBezTo>
                </a:path>
              </a:pathLst>
            </a:custGeom>
            <a:noFill/>
            <a:ln w="381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" name="AutoShape 201"/>
            <p:cNvSpPr>
              <a:spLocks noChangeArrowheads="1"/>
            </p:cNvSpPr>
            <p:nvPr/>
          </p:nvSpPr>
          <p:spPr bwMode="auto">
            <a:xfrm rot="10800000">
              <a:off x="2514441" y="4612531"/>
              <a:ext cx="104775" cy="6350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20" name="Forma livre 32"/>
            <p:cNvSpPr>
              <a:spLocks/>
            </p:cNvSpPr>
            <p:nvPr/>
          </p:nvSpPr>
          <p:spPr bwMode="auto">
            <a:xfrm>
              <a:off x="4433353" y="1087438"/>
              <a:ext cx="644525" cy="311150"/>
            </a:xfrm>
            <a:custGeom>
              <a:avLst/>
              <a:gdLst>
                <a:gd name="T0" fmla="*/ 5679 w 645729"/>
                <a:gd name="T1" fmla="*/ 307242 h 311219"/>
                <a:gd name="T2" fmla="*/ 2357 w 645729"/>
                <a:gd name="T3" fmla="*/ 238086 h 311219"/>
                <a:gd name="T4" fmla="*/ 15888 w 645729"/>
                <a:gd name="T5" fmla="*/ 183516 h 311219"/>
                <a:gd name="T6" fmla="*/ 47451 w 645729"/>
                <a:gd name="T7" fmla="*/ 119033 h 311219"/>
                <a:gd name="T8" fmla="*/ 92540 w 645729"/>
                <a:gd name="T9" fmla="*/ 74378 h 311219"/>
                <a:gd name="T10" fmla="*/ 187221 w 645729"/>
                <a:gd name="T11" fmla="*/ 44638 h 311219"/>
                <a:gd name="T12" fmla="*/ 372080 w 645729"/>
                <a:gd name="T13" fmla="*/ 19865 h 311219"/>
                <a:gd name="T14" fmla="*/ 579479 w 645729"/>
                <a:gd name="T15" fmla="*/ 0 h 3112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5729" h="311219">
                  <a:moveTo>
                    <a:pt x="6331" y="311219"/>
                  </a:moveTo>
                  <a:cubicBezTo>
                    <a:pt x="-3717" y="282330"/>
                    <a:pt x="738" y="262048"/>
                    <a:pt x="2634" y="241160"/>
                  </a:cubicBezTo>
                  <a:cubicBezTo>
                    <a:pt x="4530" y="220273"/>
                    <a:pt x="9333" y="205991"/>
                    <a:pt x="17706" y="185894"/>
                  </a:cubicBezTo>
                  <a:cubicBezTo>
                    <a:pt x="26080" y="165798"/>
                    <a:pt x="38640" y="139003"/>
                    <a:pt x="52875" y="120581"/>
                  </a:cubicBezTo>
                  <a:cubicBezTo>
                    <a:pt x="67110" y="102159"/>
                    <a:pt x="77159" y="87922"/>
                    <a:pt x="103117" y="75362"/>
                  </a:cubicBezTo>
                  <a:cubicBezTo>
                    <a:pt x="129075" y="62802"/>
                    <a:pt x="156708" y="54429"/>
                    <a:pt x="208624" y="45218"/>
                  </a:cubicBezTo>
                  <a:cubicBezTo>
                    <a:pt x="260541" y="36007"/>
                    <a:pt x="356000" y="21772"/>
                    <a:pt x="414616" y="20097"/>
                  </a:cubicBezTo>
                  <a:cubicBezTo>
                    <a:pt x="473232" y="18422"/>
                    <a:pt x="589626" y="1675"/>
                    <a:pt x="645729" y="0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21" name="AutoShape 126"/>
            <p:cNvSpPr>
              <a:spLocks noChangeArrowheads="1"/>
            </p:cNvSpPr>
            <p:nvPr/>
          </p:nvSpPr>
          <p:spPr bwMode="auto">
            <a:xfrm>
              <a:off x="4400015" y="1350963"/>
              <a:ext cx="79375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>
                <a:cs typeface="Arial" charset="0"/>
              </a:endParaRPr>
            </a:p>
          </p:txBody>
        </p:sp>
        <p:sp>
          <p:nvSpPr>
            <p:cNvPr id="622" name="Forma livre 32"/>
            <p:cNvSpPr>
              <a:spLocks/>
            </p:cNvSpPr>
            <p:nvPr/>
          </p:nvSpPr>
          <p:spPr bwMode="auto">
            <a:xfrm>
              <a:off x="4452403" y="1398588"/>
              <a:ext cx="193675" cy="639762"/>
            </a:xfrm>
            <a:custGeom>
              <a:avLst/>
              <a:gdLst>
                <a:gd name="T0" fmla="*/ 128118 w 194593"/>
                <a:gd name="T1" fmla="*/ 639762 h 639762"/>
                <a:gd name="T2" fmla="*/ 131923 w 194593"/>
                <a:gd name="T3" fmla="*/ 568325 h 639762"/>
                <a:gd name="T4" fmla="*/ 139518 w 194593"/>
                <a:gd name="T5" fmla="*/ 454025 h 639762"/>
                <a:gd name="T6" fmla="*/ 143316 w 194593"/>
                <a:gd name="T7" fmla="*/ 377825 h 639762"/>
                <a:gd name="T8" fmla="*/ 150916 w 194593"/>
                <a:gd name="T9" fmla="*/ 287337 h 639762"/>
                <a:gd name="T10" fmla="*/ 154717 w 194593"/>
                <a:gd name="T11" fmla="*/ 211137 h 639762"/>
                <a:gd name="T12" fmla="*/ 139518 w 194593"/>
                <a:gd name="T13" fmla="*/ 153987 h 639762"/>
                <a:gd name="T14" fmla="*/ 109124 w 194593"/>
                <a:gd name="T15" fmla="*/ 125412 h 639762"/>
                <a:gd name="T16" fmla="*/ 86331 w 194593"/>
                <a:gd name="T17" fmla="*/ 101600 h 639762"/>
                <a:gd name="T18" fmla="*/ 52138 w 194593"/>
                <a:gd name="T19" fmla="*/ 77787 h 639762"/>
                <a:gd name="T20" fmla="*/ 25541 w 194593"/>
                <a:gd name="T21" fmla="*/ 73025 h 639762"/>
                <a:gd name="T22" fmla="*/ 20369 w 194593"/>
                <a:gd name="T23" fmla="*/ 26987 h 639762"/>
                <a:gd name="T24" fmla="*/ 0 w 194593"/>
                <a:gd name="T25" fmla="*/ 0 h 6397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593" h="639762">
                  <a:moveTo>
                    <a:pt x="160607" y="639762"/>
                  </a:moveTo>
                  <a:cubicBezTo>
                    <a:pt x="161798" y="619521"/>
                    <a:pt x="162989" y="599281"/>
                    <a:pt x="165370" y="568325"/>
                  </a:cubicBezTo>
                  <a:cubicBezTo>
                    <a:pt x="167751" y="537369"/>
                    <a:pt x="172514" y="485775"/>
                    <a:pt x="174895" y="454025"/>
                  </a:cubicBezTo>
                  <a:cubicBezTo>
                    <a:pt x="177276" y="422275"/>
                    <a:pt x="177276" y="405606"/>
                    <a:pt x="179657" y="377825"/>
                  </a:cubicBezTo>
                  <a:cubicBezTo>
                    <a:pt x="182038" y="350044"/>
                    <a:pt x="186801" y="315118"/>
                    <a:pt x="189182" y="287337"/>
                  </a:cubicBezTo>
                  <a:cubicBezTo>
                    <a:pt x="191563" y="259556"/>
                    <a:pt x="196326" y="233362"/>
                    <a:pt x="193945" y="211137"/>
                  </a:cubicBezTo>
                  <a:cubicBezTo>
                    <a:pt x="191564" y="188912"/>
                    <a:pt x="184420" y="168274"/>
                    <a:pt x="174895" y="153987"/>
                  </a:cubicBezTo>
                  <a:cubicBezTo>
                    <a:pt x="165370" y="139700"/>
                    <a:pt x="147908" y="134143"/>
                    <a:pt x="136795" y="125412"/>
                  </a:cubicBezTo>
                  <a:cubicBezTo>
                    <a:pt x="125682" y="116681"/>
                    <a:pt x="120126" y="109537"/>
                    <a:pt x="108220" y="101600"/>
                  </a:cubicBezTo>
                  <a:cubicBezTo>
                    <a:pt x="96314" y="93663"/>
                    <a:pt x="78057" y="82550"/>
                    <a:pt x="65357" y="77787"/>
                  </a:cubicBezTo>
                  <a:cubicBezTo>
                    <a:pt x="52657" y="73024"/>
                    <a:pt x="38657" y="81492"/>
                    <a:pt x="32020" y="73025"/>
                  </a:cubicBezTo>
                  <a:cubicBezTo>
                    <a:pt x="25383" y="64558"/>
                    <a:pt x="25534" y="34924"/>
                    <a:pt x="25534" y="26987"/>
                  </a:cubicBezTo>
                  <a:cubicBezTo>
                    <a:pt x="25534" y="19050"/>
                    <a:pt x="0" y="0"/>
                    <a:pt x="0" y="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23" name="Forma livre 30"/>
            <p:cNvSpPr>
              <a:spLocks/>
            </p:cNvSpPr>
            <p:nvPr/>
          </p:nvSpPr>
          <p:spPr bwMode="auto">
            <a:xfrm rot="168619">
              <a:off x="4253965" y="3478213"/>
              <a:ext cx="87313" cy="727075"/>
            </a:xfrm>
            <a:custGeom>
              <a:avLst/>
              <a:gdLst>
                <a:gd name="T0" fmla="*/ 63776 w 87571"/>
                <a:gd name="T1" fmla="*/ 0 h 728406"/>
                <a:gd name="T2" fmla="*/ 72129 w 87571"/>
                <a:gd name="T3" fmla="*/ 70956 h 728406"/>
                <a:gd name="T4" fmla="*/ 76396 w 87571"/>
                <a:gd name="T5" fmla="*/ 133381 h 728406"/>
                <a:gd name="T6" fmla="*/ 76396 w 87571"/>
                <a:gd name="T7" fmla="*/ 169054 h 728406"/>
                <a:gd name="T8" fmla="*/ 50794 w 87571"/>
                <a:gd name="T9" fmla="*/ 209184 h 728406"/>
                <a:gd name="T10" fmla="*/ 50794 w 87571"/>
                <a:gd name="T11" fmla="*/ 253775 h 728406"/>
                <a:gd name="T12" fmla="*/ 41239 w 87571"/>
                <a:gd name="T13" fmla="*/ 301900 h 728406"/>
                <a:gd name="T14" fmla="*/ 14240 w 87571"/>
                <a:gd name="T15" fmla="*/ 387228 h 728406"/>
                <a:gd name="T16" fmla="*/ 12709 w 87571"/>
                <a:gd name="T17" fmla="*/ 475635 h 728406"/>
                <a:gd name="T18" fmla="*/ 236 w 87571"/>
                <a:gd name="T19" fmla="*/ 562585 h 728406"/>
                <a:gd name="T20" fmla="*/ 25407 w 87571"/>
                <a:gd name="T21" fmla="*/ 681990 h 7284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571" h="728406">
                  <a:moveTo>
                    <a:pt x="71182" y="0"/>
                  </a:moveTo>
                  <a:cubicBezTo>
                    <a:pt x="69594" y="6350"/>
                    <a:pt x="78158" y="52041"/>
                    <a:pt x="80505" y="75784"/>
                  </a:cubicBezTo>
                  <a:cubicBezTo>
                    <a:pt x="82852" y="99527"/>
                    <a:pt x="84473" y="124997"/>
                    <a:pt x="85267" y="142459"/>
                  </a:cubicBezTo>
                  <a:cubicBezTo>
                    <a:pt x="86061" y="159921"/>
                    <a:pt x="90030" y="167065"/>
                    <a:pt x="85267" y="180559"/>
                  </a:cubicBezTo>
                  <a:cubicBezTo>
                    <a:pt x="80504" y="194053"/>
                    <a:pt x="61454" y="208340"/>
                    <a:pt x="56692" y="223421"/>
                  </a:cubicBezTo>
                  <a:cubicBezTo>
                    <a:pt x="51930" y="238502"/>
                    <a:pt x="56692" y="271046"/>
                    <a:pt x="56692" y="271046"/>
                  </a:cubicBezTo>
                  <a:lnTo>
                    <a:pt x="46030" y="322449"/>
                  </a:lnTo>
                  <a:lnTo>
                    <a:pt x="15894" y="413582"/>
                  </a:lnTo>
                  <a:cubicBezTo>
                    <a:pt x="5456" y="452006"/>
                    <a:pt x="16788" y="476789"/>
                    <a:pt x="14185" y="508004"/>
                  </a:cubicBezTo>
                  <a:cubicBezTo>
                    <a:pt x="11582" y="539219"/>
                    <a:pt x="-2089" y="564139"/>
                    <a:pt x="273" y="600873"/>
                  </a:cubicBezTo>
                  <a:cubicBezTo>
                    <a:pt x="2635" y="637607"/>
                    <a:pt x="22508" y="701837"/>
                    <a:pt x="28359" y="728406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25" name="CaixaDeTexto 121"/>
            <p:cNvSpPr txBox="1">
              <a:spLocks noChangeArrowheads="1"/>
            </p:cNvSpPr>
            <p:nvPr/>
          </p:nvSpPr>
          <p:spPr bwMode="auto">
            <a:xfrm>
              <a:off x="4277777" y="3781424"/>
              <a:ext cx="942489" cy="290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 err="1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Campinorte</a:t>
              </a:r>
              <a:endParaRPr lang="pt-BR" sz="800" b="0" dirty="0">
                <a:solidFill>
                  <a:srgbClr val="000000"/>
                </a:solidFill>
                <a:latin typeface="Calibri" pitchFamily="34" charset="0"/>
                <a:cs typeface="Arial" charset="0"/>
              </a:endParaRPr>
            </a:p>
          </p:txBody>
        </p:sp>
        <p:sp>
          <p:nvSpPr>
            <p:cNvPr id="626" name="Oval 250"/>
            <p:cNvSpPr>
              <a:spLocks noChangeArrowheads="1"/>
            </p:cNvSpPr>
            <p:nvPr/>
          </p:nvSpPr>
          <p:spPr bwMode="auto">
            <a:xfrm>
              <a:off x="4228565" y="4171950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627" name="CaixaDeTexto 121"/>
            <p:cNvSpPr txBox="1">
              <a:spLocks noChangeArrowheads="1"/>
            </p:cNvSpPr>
            <p:nvPr/>
          </p:nvSpPr>
          <p:spPr bwMode="auto">
            <a:xfrm>
              <a:off x="3540009" y="4012988"/>
              <a:ext cx="782638" cy="2158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Anápolis</a:t>
              </a:r>
            </a:p>
          </p:txBody>
        </p:sp>
        <p:sp>
          <p:nvSpPr>
            <p:cNvPr id="628" name="Oval 250"/>
            <p:cNvSpPr>
              <a:spLocks noChangeArrowheads="1"/>
            </p:cNvSpPr>
            <p:nvPr/>
          </p:nvSpPr>
          <p:spPr bwMode="auto">
            <a:xfrm>
              <a:off x="4568290" y="1982788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629" name="Forma livre 30"/>
            <p:cNvSpPr>
              <a:spLocks/>
            </p:cNvSpPr>
            <p:nvPr/>
          </p:nvSpPr>
          <p:spPr bwMode="auto">
            <a:xfrm>
              <a:off x="3908425" y="4213225"/>
              <a:ext cx="442913" cy="704850"/>
            </a:xfrm>
            <a:custGeom>
              <a:avLst/>
              <a:gdLst>
                <a:gd name="T0" fmla="*/ 419518 w 443546"/>
                <a:gd name="T1" fmla="*/ 0 h 705532"/>
                <a:gd name="T2" fmla="*/ 145064 w 443546"/>
                <a:gd name="T3" fmla="*/ 142618 h 705532"/>
                <a:gd name="T4" fmla="*/ 73142 w 443546"/>
                <a:gd name="T5" fmla="*/ 187677 h 705532"/>
                <a:gd name="T6" fmla="*/ 6136 w 443546"/>
                <a:gd name="T7" fmla="*/ 238695 h 705532"/>
                <a:gd name="T8" fmla="*/ 3085 w 443546"/>
                <a:gd name="T9" fmla="*/ 316109 h 705532"/>
                <a:gd name="T10" fmla="*/ 6510 w 443546"/>
                <a:gd name="T11" fmla="*/ 375363 h 705532"/>
                <a:gd name="T12" fmla="*/ 7917 w 443546"/>
                <a:gd name="T13" fmla="*/ 441716 h 705532"/>
                <a:gd name="T14" fmla="*/ 7167 w 443546"/>
                <a:gd name="T15" fmla="*/ 509197 h 705532"/>
                <a:gd name="T16" fmla="*/ 4168 w 443546"/>
                <a:gd name="T17" fmla="*/ 590848 h 705532"/>
                <a:gd name="T18" fmla="*/ 18285 w 443546"/>
                <a:gd name="T19" fmla="*/ 679214 h 7055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3546" h="705532">
                  <a:moveTo>
                    <a:pt x="443546" y="0"/>
                  </a:moveTo>
                  <a:lnTo>
                    <a:pt x="153374" y="148144"/>
                  </a:lnTo>
                  <a:cubicBezTo>
                    <a:pt x="118449" y="172486"/>
                    <a:pt x="101812" y="178315"/>
                    <a:pt x="77331" y="194948"/>
                  </a:cubicBezTo>
                  <a:cubicBezTo>
                    <a:pt x="52850" y="211581"/>
                    <a:pt x="18831" y="225708"/>
                    <a:pt x="6487" y="247943"/>
                  </a:cubicBezTo>
                  <a:cubicBezTo>
                    <a:pt x="-5857" y="270178"/>
                    <a:pt x="3198" y="304696"/>
                    <a:pt x="3264" y="328357"/>
                  </a:cubicBezTo>
                  <a:cubicBezTo>
                    <a:pt x="3330" y="352018"/>
                    <a:pt x="6033" y="368162"/>
                    <a:pt x="6884" y="389908"/>
                  </a:cubicBezTo>
                  <a:cubicBezTo>
                    <a:pt x="7736" y="411654"/>
                    <a:pt x="8258" y="435661"/>
                    <a:pt x="8373" y="458831"/>
                  </a:cubicBezTo>
                  <a:cubicBezTo>
                    <a:pt x="8488" y="482001"/>
                    <a:pt x="8239" y="503110"/>
                    <a:pt x="7577" y="528928"/>
                  </a:cubicBezTo>
                  <a:cubicBezTo>
                    <a:pt x="6915" y="554746"/>
                    <a:pt x="5460" y="595751"/>
                    <a:pt x="4402" y="613742"/>
                  </a:cubicBezTo>
                  <a:cubicBezTo>
                    <a:pt x="3344" y="631733"/>
                    <a:pt x="17744" y="691774"/>
                    <a:pt x="19331" y="705532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32" name="CaixaDeTexto 121"/>
            <p:cNvSpPr txBox="1">
              <a:spLocks noChangeArrowheads="1"/>
            </p:cNvSpPr>
            <p:nvPr/>
          </p:nvSpPr>
          <p:spPr bwMode="auto">
            <a:xfrm>
              <a:off x="3892142" y="4795589"/>
              <a:ext cx="1155254" cy="290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Estrela D’Oeste</a:t>
              </a:r>
            </a:p>
          </p:txBody>
        </p:sp>
        <p:sp>
          <p:nvSpPr>
            <p:cNvPr id="633" name="CaixaDeTexto 121"/>
            <p:cNvSpPr txBox="1">
              <a:spLocks noChangeArrowheads="1"/>
            </p:cNvSpPr>
            <p:nvPr/>
          </p:nvSpPr>
          <p:spPr bwMode="auto">
            <a:xfrm>
              <a:off x="3869015" y="4590167"/>
              <a:ext cx="888649" cy="290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São Simão</a:t>
              </a:r>
            </a:p>
          </p:txBody>
        </p:sp>
        <p:sp>
          <p:nvSpPr>
            <p:cNvPr id="635" name="Rectangle 56"/>
            <p:cNvSpPr>
              <a:spLocks noChangeArrowheads="1"/>
            </p:cNvSpPr>
            <p:nvPr/>
          </p:nvSpPr>
          <p:spPr bwMode="auto">
            <a:xfrm>
              <a:off x="3846614" y="3774967"/>
              <a:ext cx="320675" cy="23812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50" dirty="0"/>
                <a:t>29</a:t>
              </a:r>
            </a:p>
          </p:txBody>
        </p:sp>
        <p:sp>
          <p:nvSpPr>
            <p:cNvPr id="636" name="Forma livre 31"/>
            <p:cNvSpPr>
              <a:spLocks/>
            </p:cNvSpPr>
            <p:nvPr/>
          </p:nvSpPr>
          <p:spPr bwMode="auto">
            <a:xfrm>
              <a:off x="3048557" y="5172075"/>
              <a:ext cx="1224993" cy="857250"/>
            </a:xfrm>
            <a:custGeom>
              <a:avLst/>
              <a:gdLst>
                <a:gd name="T0" fmla="*/ 0 w 1192543"/>
                <a:gd name="T1" fmla="*/ 0 h 856590"/>
                <a:gd name="T2" fmla="*/ 64156 w 1192543"/>
                <a:gd name="T3" fmla="*/ 122224 h 856590"/>
                <a:gd name="T4" fmla="*/ 130376 w 1192543"/>
                <a:gd name="T5" fmla="*/ 326488 h 856590"/>
                <a:gd name="T6" fmla="*/ 156247 w 1192543"/>
                <a:gd name="T7" fmla="*/ 422489 h 856590"/>
                <a:gd name="T8" fmla="*/ 191546 w 1192543"/>
                <a:gd name="T9" fmla="*/ 528327 h 856590"/>
                <a:gd name="T10" fmla="*/ 248026 w 1192543"/>
                <a:gd name="T11" fmla="*/ 604629 h 856590"/>
                <a:gd name="T12" fmla="*/ 306849 w 1192543"/>
                <a:gd name="T13" fmla="*/ 666170 h 856590"/>
                <a:gd name="T14" fmla="*/ 360971 w 1192543"/>
                <a:gd name="T15" fmla="*/ 695712 h 856590"/>
                <a:gd name="T16" fmla="*/ 424499 w 1192543"/>
                <a:gd name="T17" fmla="*/ 720322 h 856590"/>
                <a:gd name="T18" fmla="*/ 509205 w 1192543"/>
                <a:gd name="T19" fmla="*/ 749859 h 856590"/>
                <a:gd name="T20" fmla="*/ 598620 w 1192543"/>
                <a:gd name="T21" fmla="*/ 774474 h 856590"/>
                <a:gd name="T22" fmla="*/ 673916 w 1192543"/>
                <a:gd name="T23" fmla="*/ 808933 h 856590"/>
                <a:gd name="T24" fmla="*/ 725681 w 1192543"/>
                <a:gd name="T25" fmla="*/ 813857 h 856590"/>
                <a:gd name="T26" fmla="*/ 874463 w 1192543"/>
                <a:gd name="T27" fmla="*/ 835109 h 856590"/>
                <a:gd name="T28" fmla="*/ 988694 w 1192543"/>
                <a:gd name="T29" fmla="*/ 849326 h 856590"/>
                <a:gd name="T30" fmla="*/ 1106276 w 1192543"/>
                <a:gd name="T31" fmla="*/ 863409 h 856590"/>
                <a:gd name="T32" fmla="*/ 1178392 w 1192543"/>
                <a:gd name="T33" fmla="*/ 885437 h 8565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92543" h="856590">
                  <a:moveTo>
                    <a:pt x="0" y="0"/>
                  </a:moveTo>
                  <a:cubicBezTo>
                    <a:pt x="17073" y="28974"/>
                    <a:pt x="42941" y="65600"/>
                    <a:pt x="64930" y="118242"/>
                  </a:cubicBezTo>
                  <a:cubicBezTo>
                    <a:pt x="86919" y="170884"/>
                    <a:pt x="116403" y="267439"/>
                    <a:pt x="131936" y="315853"/>
                  </a:cubicBezTo>
                  <a:cubicBezTo>
                    <a:pt x="147469" y="364267"/>
                    <a:pt x="147810" y="376180"/>
                    <a:pt x="158128" y="408724"/>
                  </a:cubicBezTo>
                  <a:cubicBezTo>
                    <a:pt x="168446" y="441268"/>
                    <a:pt x="178367" y="481748"/>
                    <a:pt x="193846" y="511116"/>
                  </a:cubicBezTo>
                  <a:cubicBezTo>
                    <a:pt x="209325" y="540484"/>
                    <a:pt x="231554" y="562707"/>
                    <a:pt x="251002" y="584932"/>
                  </a:cubicBezTo>
                  <a:cubicBezTo>
                    <a:pt x="270450" y="607157"/>
                    <a:pt x="291483" y="629783"/>
                    <a:pt x="310533" y="644469"/>
                  </a:cubicBezTo>
                  <a:cubicBezTo>
                    <a:pt x="329583" y="659155"/>
                    <a:pt x="345459" y="664317"/>
                    <a:pt x="365303" y="673048"/>
                  </a:cubicBezTo>
                  <a:cubicBezTo>
                    <a:pt x="385147" y="681779"/>
                    <a:pt x="404593" y="688126"/>
                    <a:pt x="429596" y="696857"/>
                  </a:cubicBezTo>
                  <a:cubicBezTo>
                    <a:pt x="454599" y="705588"/>
                    <a:pt x="485952" y="716701"/>
                    <a:pt x="515321" y="725432"/>
                  </a:cubicBezTo>
                  <a:cubicBezTo>
                    <a:pt x="544690" y="734163"/>
                    <a:pt x="578027" y="739719"/>
                    <a:pt x="605808" y="749244"/>
                  </a:cubicBezTo>
                  <a:cubicBezTo>
                    <a:pt x="633589" y="758769"/>
                    <a:pt x="660577" y="776232"/>
                    <a:pt x="682008" y="782582"/>
                  </a:cubicBezTo>
                  <a:cubicBezTo>
                    <a:pt x="703439" y="788932"/>
                    <a:pt x="700570" y="783124"/>
                    <a:pt x="734396" y="787344"/>
                  </a:cubicBezTo>
                  <a:cubicBezTo>
                    <a:pt x="768222" y="791565"/>
                    <a:pt x="840601" y="802185"/>
                    <a:pt x="884963" y="807905"/>
                  </a:cubicBezTo>
                  <a:lnTo>
                    <a:pt x="1000566" y="821662"/>
                  </a:lnTo>
                  <a:cubicBezTo>
                    <a:pt x="1039666" y="826224"/>
                    <a:pt x="1089309" y="833058"/>
                    <a:pt x="1119560" y="835276"/>
                  </a:cubicBezTo>
                  <a:cubicBezTo>
                    <a:pt x="1127498" y="840039"/>
                    <a:pt x="1166612" y="841888"/>
                    <a:pt x="1192543" y="856590"/>
                  </a:cubicBezTo>
                </a:path>
              </a:pathLst>
            </a:custGeom>
            <a:noFill/>
            <a:ln w="38100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38" name="CaixaDeTexto 121"/>
            <p:cNvSpPr txBox="1">
              <a:spLocks noChangeArrowheads="1"/>
            </p:cNvSpPr>
            <p:nvPr/>
          </p:nvSpPr>
          <p:spPr bwMode="auto">
            <a:xfrm>
              <a:off x="2281238" y="5021263"/>
              <a:ext cx="846137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</a:rPr>
                <a:t>Maracaju</a:t>
              </a:r>
            </a:p>
          </p:txBody>
        </p:sp>
        <p:sp>
          <p:nvSpPr>
            <p:cNvPr id="640" name="Forma livre 37"/>
            <p:cNvSpPr>
              <a:spLocks/>
            </p:cNvSpPr>
            <p:nvPr/>
          </p:nvSpPr>
          <p:spPr bwMode="auto">
            <a:xfrm>
              <a:off x="4292600" y="6045200"/>
              <a:ext cx="889000" cy="90488"/>
            </a:xfrm>
            <a:custGeom>
              <a:avLst/>
              <a:gdLst>
                <a:gd name="T0" fmla="*/ 0 w 889000"/>
                <a:gd name="T1" fmla="*/ 0 h 90704"/>
                <a:gd name="T2" fmla="*/ 184150 w 889000"/>
                <a:gd name="T3" fmla="*/ 65415 h 90704"/>
                <a:gd name="T4" fmla="*/ 514350 w 889000"/>
                <a:gd name="T5" fmla="*/ 76319 h 90704"/>
                <a:gd name="T6" fmla="*/ 889000 w 889000"/>
                <a:gd name="T7" fmla="*/ 70868 h 907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9000" h="90704">
                  <a:moveTo>
                    <a:pt x="0" y="0"/>
                  </a:moveTo>
                  <a:cubicBezTo>
                    <a:pt x="56621" y="34396"/>
                    <a:pt x="98425" y="61383"/>
                    <a:pt x="184150" y="76200"/>
                  </a:cubicBezTo>
                  <a:cubicBezTo>
                    <a:pt x="269875" y="91017"/>
                    <a:pt x="396875" y="87842"/>
                    <a:pt x="514350" y="88900"/>
                  </a:cubicBezTo>
                  <a:cubicBezTo>
                    <a:pt x="631825" y="89958"/>
                    <a:pt x="701146" y="94721"/>
                    <a:pt x="889000" y="82550"/>
                  </a:cubicBezTo>
                </a:path>
              </a:pathLst>
            </a:custGeom>
            <a:noFill/>
            <a:ln w="38100">
              <a:solidFill>
                <a:srgbClr val="99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41" name="CaixaDeTexto 121"/>
            <p:cNvSpPr txBox="1">
              <a:spLocks noChangeArrowheads="1"/>
            </p:cNvSpPr>
            <p:nvPr/>
          </p:nvSpPr>
          <p:spPr bwMode="auto">
            <a:xfrm>
              <a:off x="3460750" y="5980113"/>
              <a:ext cx="846138" cy="21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r" eaLnBrk="1" hangingPunct="1"/>
              <a:r>
                <a:rPr lang="pt-BR" sz="800" b="0">
                  <a:solidFill>
                    <a:srgbClr val="000000"/>
                  </a:solidFill>
                  <a:latin typeface="Calibri" pitchFamily="34" charset="0"/>
                </a:rPr>
                <a:t>Paranaguá</a:t>
              </a:r>
            </a:p>
          </p:txBody>
        </p:sp>
        <p:sp>
          <p:nvSpPr>
            <p:cNvPr id="642" name="AutoShape 126"/>
            <p:cNvSpPr>
              <a:spLocks noChangeArrowheads="1"/>
            </p:cNvSpPr>
            <p:nvPr/>
          </p:nvSpPr>
          <p:spPr bwMode="auto">
            <a:xfrm>
              <a:off x="4227513" y="5980113"/>
              <a:ext cx="79375" cy="74612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pt-BR" sz="1400"/>
            </a:p>
          </p:txBody>
        </p:sp>
        <p:sp>
          <p:nvSpPr>
            <p:cNvPr id="643" name="CaixaDeTexto 121"/>
            <p:cNvSpPr txBox="1">
              <a:spLocks noChangeArrowheads="1"/>
            </p:cNvSpPr>
            <p:nvPr/>
          </p:nvSpPr>
          <p:spPr bwMode="auto">
            <a:xfrm>
              <a:off x="3219108" y="5477414"/>
              <a:ext cx="672924" cy="290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</a:rPr>
                <a:t>Guaíra</a:t>
              </a:r>
            </a:p>
          </p:txBody>
        </p:sp>
        <p:sp>
          <p:nvSpPr>
            <p:cNvPr id="644" name="Rectangle 57"/>
            <p:cNvSpPr>
              <a:spLocks noChangeArrowheads="1"/>
            </p:cNvSpPr>
            <p:nvPr/>
          </p:nvSpPr>
          <p:spPr bwMode="auto">
            <a:xfrm>
              <a:off x="3655098" y="5625923"/>
              <a:ext cx="320675" cy="23812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50" dirty="0"/>
                <a:t>57</a:t>
              </a:r>
            </a:p>
          </p:txBody>
        </p:sp>
        <p:sp>
          <p:nvSpPr>
            <p:cNvPr id="645" name="CaixaDeTexto 121"/>
            <p:cNvSpPr txBox="1">
              <a:spLocks noChangeArrowheads="1"/>
            </p:cNvSpPr>
            <p:nvPr/>
          </p:nvSpPr>
          <p:spPr bwMode="auto">
            <a:xfrm>
              <a:off x="2756710" y="3244916"/>
              <a:ext cx="890054" cy="456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algn="ctr"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Lucas do Rio Verde</a:t>
              </a:r>
            </a:p>
          </p:txBody>
        </p:sp>
        <p:sp>
          <p:nvSpPr>
            <p:cNvPr id="646" name="Rectangle 60"/>
            <p:cNvSpPr>
              <a:spLocks noChangeArrowheads="1"/>
            </p:cNvSpPr>
            <p:nvPr/>
          </p:nvSpPr>
          <p:spPr bwMode="auto">
            <a:xfrm>
              <a:off x="3552448" y="4201574"/>
              <a:ext cx="320675" cy="23812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977900" eaLnBrk="0" hangingPunct="0"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/>
              <a:r>
                <a:rPr lang="pt-BR" sz="1050" dirty="0"/>
                <a:t>42</a:t>
              </a:r>
            </a:p>
          </p:txBody>
        </p:sp>
        <p:sp>
          <p:nvSpPr>
            <p:cNvPr id="539" name="Oval 250"/>
            <p:cNvSpPr>
              <a:spLocks noChangeArrowheads="1"/>
            </p:cNvSpPr>
            <p:nvPr/>
          </p:nvSpPr>
          <p:spPr bwMode="auto">
            <a:xfrm>
              <a:off x="2575203" y="3987800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542" name="Oval 250"/>
            <p:cNvSpPr>
              <a:spLocks noChangeArrowheads="1"/>
            </p:cNvSpPr>
            <p:nvPr/>
          </p:nvSpPr>
          <p:spPr bwMode="auto">
            <a:xfrm>
              <a:off x="2133878" y="3390900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587" name="Oval 250"/>
            <p:cNvSpPr>
              <a:spLocks noChangeArrowheads="1"/>
            </p:cNvSpPr>
            <p:nvPr/>
          </p:nvSpPr>
          <p:spPr bwMode="auto">
            <a:xfrm>
              <a:off x="4300815" y="3432175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615" name="Oval 250"/>
            <p:cNvSpPr>
              <a:spLocks noChangeArrowheads="1"/>
            </p:cNvSpPr>
            <p:nvPr/>
          </p:nvSpPr>
          <p:spPr bwMode="auto">
            <a:xfrm>
              <a:off x="2510196" y="4172048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</a:endParaRPr>
            </a:p>
          </p:txBody>
        </p:sp>
        <p:sp>
          <p:nvSpPr>
            <p:cNvPr id="624" name="Oval 250"/>
            <p:cNvSpPr>
              <a:spLocks noChangeArrowheads="1"/>
            </p:cNvSpPr>
            <p:nvPr/>
          </p:nvSpPr>
          <p:spPr bwMode="auto">
            <a:xfrm>
              <a:off x="4233328" y="3852863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630" name="Oval 250"/>
            <p:cNvSpPr>
              <a:spLocks noChangeArrowheads="1"/>
            </p:cNvSpPr>
            <p:nvPr/>
          </p:nvSpPr>
          <p:spPr bwMode="auto">
            <a:xfrm>
              <a:off x="4314825" y="4171950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631" name="Oval 250"/>
            <p:cNvSpPr>
              <a:spLocks noChangeArrowheads="1"/>
            </p:cNvSpPr>
            <p:nvPr/>
          </p:nvSpPr>
          <p:spPr bwMode="auto">
            <a:xfrm>
              <a:off x="3890963" y="4895850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634" name="Oval 250"/>
            <p:cNvSpPr>
              <a:spLocks noChangeArrowheads="1"/>
            </p:cNvSpPr>
            <p:nvPr/>
          </p:nvSpPr>
          <p:spPr bwMode="auto">
            <a:xfrm>
              <a:off x="3895874" y="4712493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639" name="Oval 250"/>
            <p:cNvSpPr>
              <a:spLocks noChangeArrowheads="1"/>
            </p:cNvSpPr>
            <p:nvPr/>
          </p:nvSpPr>
          <p:spPr bwMode="auto">
            <a:xfrm>
              <a:off x="3040063" y="5130800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</a:endParaRPr>
            </a:p>
          </p:txBody>
        </p:sp>
        <p:sp>
          <p:nvSpPr>
            <p:cNvPr id="518" name="Oval 250"/>
            <p:cNvSpPr>
              <a:spLocks noChangeArrowheads="1"/>
            </p:cNvSpPr>
            <p:nvPr/>
          </p:nvSpPr>
          <p:spPr bwMode="auto">
            <a:xfrm>
              <a:off x="2816503" y="3675063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637" name="Oval 250"/>
            <p:cNvSpPr>
              <a:spLocks noChangeArrowheads="1"/>
            </p:cNvSpPr>
            <p:nvPr/>
          </p:nvSpPr>
          <p:spPr bwMode="auto">
            <a:xfrm>
              <a:off x="3192742" y="5590966"/>
              <a:ext cx="73025" cy="73025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</a:endParaRPr>
            </a:p>
          </p:txBody>
        </p:sp>
      </p:grpSp>
      <p:grpSp>
        <p:nvGrpSpPr>
          <p:cNvPr id="678" name="Grupo 677"/>
          <p:cNvGrpSpPr>
            <a:grpSpLocks noChangeAspect="1"/>
          </p:cNvGrpSpPr>
          <p:nvPr/>
        </p:nvGrpSpPr>
        <p:grpSpPr>
          <a:xfrm>
            <a:off x="31215" y="1178478"/>
            <a:ext cx="4907765" cy="3866940"/>
            <a:chOff x="230029" y="1113246"/>
            <a:chExt cx="6477040" cy="5103404"/>
          </a:xfrm>
        </p:grpSpPr>
        <p:pic>
          <p:nvPicPr>
            <p:cNvPr id="679" name="Picture 528" descr="C:\Documents and Settings\suporte\Desktop\Mapa Brasil_ CO_zoom.emf"/>
            <p:cNvPicPr>
              <a:picLocks noChangeAspect="1" noChangeArrowheads="1"/>
            </p:cNvPicPr>
            <p:nvPr/>
          </p:nvPicPr>
          <p:blipFill>
            <a:blip r:embed="rId4">
              <a:clrChange>
                <a:clrFrom>
                  <a:srgbClr val="7FD9FF"/>
                </a:clrFrom>
                <a:clrTo>
                  <a:srgbClr val="7FD9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0029" y="1113246"/>
              <a:ext cx="6477040" cy="5103404"/>
            </a:xfrm>
            <a:prstGeom prst="rect">
              <a:avLst/>
            </a:prstGeom>
            <a:noFill/>
            <a:ln w="9525">
              <a:solidFill>
                <a:srgbClr val="62E2F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680" name="Grupo 679"/>
            <p:cNvGrpSpPr/>
            <p:nvPr/>
          </p:nvGrpSpPr>
          <p:grpSpPr>
            <a:xfrm>
              <a:off x="2461992" y="1156705"/>
              <a:ext cx="3801168" cy="4963713"/>
              <a:chOff x="2461992" y="1156705"/>
              <a:chExt cx="3801168" cy="4963713"/>
            </a:xfrm>
          </p:grpSpPr>
          <p:sp>
            <p:nvSpPr>
              <p:cNvPr id="810" name="Forma livre 32"/>
              <p:cNvSpPr>
                <a:spLocks/>
              </p:cNvSpPr>
              <p:nvPr/>
            </p:nvSpPr>
            <p:spPr bwMode="auto">
              <a:xfrm>
                <a:off x="3657133" y="1156705"/>
                <a:ext cx="974738" cy="302665"/>
              </a:xfrm>
              <a:custGeom>
                <a:avLst/>
                <a:gdLst>
                  <a:gd name="T0" fmla="*/ 0 w 997238"/>
                  <a:gd name="T1" fmla="*/ 329317 h 308902"/>
                  <a:gd name="T2" fmla="*/ 58381 w 997238"/>
                  <a:gd name="T3" fmla="*/ 315827 h 308902"/>
                  <a:gd name="T4" fmla="*/ 80128 w 997238"/>
                  <a:gd name="T5" fmla="*/ 266002 h 308902"/>
                  <a:gd name="T6" fmla="*/ 127515 w 997238"/>
                  <a:gd name="T7" fmla="*/ 233489 h 308902"/>
                  <a:gd name="T8" fmla="*/ 150285 w 997238"/>
                  <a:gd name="T9" fmla="*/ 158969 h 308902"/>
                  <a:gd name="T10" fmla="*/ 190360 w 997238"/>
                  <a:gd name="T11" fmla="*/ 107538 h 308902"/>
                  <a:gd name="T12" fmla="*/ 248314 w 997238"/>
                  <a:gd name="T13" fmla="*/ 41974 h 308902"/>
                  <a:gd name="T14" fmla="*/ 469735 w 997238"/>
                  <a:gd name="T15" fmla="*/ 1695 h 308902"/>
                  <a:gd name="T16" fmla="*/ 986722 w 997238"/>
                  <a:gd name="T17" fmla="*/ 70234 h 3089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97238" h="308902">
                    <a:moveTo>
                      <a:pt x="0" y="304238"/>
                    </a:moveTo>
                    <a:cubicBezTo>
                      <a:pt x="26903" y="316018"/>
                      <a:pt x="53052" y="303109"/>
                      <a:pt x="59005" y="291776"/>
                    </a:cubicBezTo>
                    <a:cubicBezTo>
                      <a:pt x="64958" y="280443"/>
                      <a:pt x="69327" y="258422"/>
                      <a:pt x="80972" y="245744"/>
                    </a:cubicBezTo>
                    <a:cubicBezTo>
                      <a:pt x="92617" y="233066"/>
                      <a:pt x="117053" y="232188"/>
                      <a:pt x="128873" y="215708"/>
                    </a:cubicBezTo>
                    <a:cubicBezTo>
                      <a:pt x="140693" y="199228"/>
                      <a:pt x="144087" y="165068"/>
                      <a:pt x="151893" y="146863"/>
                    </a:cubicBezTo>
                    <a:cubicBezTo>
                      <a:pt x="159699" y="128658"/>
                      <a:pt x="175871" y="117363"/>
                      <a:pt x="192382" y="99349"/>
                    </a:cubicBezTo>
                    <a:cubicBezTo>
                      <a:pt x="208893" y="81335"/>
                      <a:pt x="203897" y="55076"/>
                      <a:pt x="250957" y="38779"/>
                    </a:cubicBezTo>
                    <a:cubicBezTo>
                      <a:pt x="298017" y="22482"/>
                      <a:pt x="348001" y="13576"/>
                      <a:pt x="474742" y="1569"/>
                    </a:cubicBezTo>
                    <a:cubicBezTo>
                      <a:pt x="601483" y="-10438"/>
                      <a:pt x="973424" y="49948"/>
                      <a:pt x="997238" y="64886"/>
                    </a:cubicBezTo>
                  </a:path>
                </a:pathLst>
              </a:custGeom>
              <a:noFill/>
              <a:ln w="25400">
                <a:solidFill>
                  <a:srgbClr val="99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11" name="Forma livre 32"/>
              <p:cNvSpPr>
                <a:spLocks/>
              </p:cNvSpPr>
              <p:nvPr/>
            </p:nvSpPr>
            <p:spPr bwMode="auto">
              <a:xfrm>
                <a:off x="5240305" y="1501278"/>
                <a:ext cx="377168" cy="204881"/>
              </a:xfrm>
              <a:custGeom>
                <a:avLst/>
                <a:gdLst>
                  <a:gd name="T0" fmla="*/ 0 w 385763"/>
                  <a:gd name="T1" fmla="*/ 209550 h 209550"/>
                  <a:gd name="T2" fmla="*/ 38100 w 385763"/>
                  <a:gd name="T3" fmla="*/ 152400 h 209550"/>
                  <a:gd name="T4" fmla="*/ 123825 w 385763"/>
                  <a:gd name="T5" fmla="*/ 57150 h 209550"/>
                  <a:gd name="T6" fmla="*/ 280988 w 385763"/>
                  <a:gd name="T7" fmla="*/ 19050 h 209550"/>
                  <a:gd name="T8" fmla="*/ 385763 w 385763"/>
                  <a:gd name="T9" fmla="*/ 0 h 209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5763" h="209550">
                    <a:moveTo>
                      <a:pt x="0" y="209550"/>
                    </a:moveTo>
                    <a:cubicBezTo>
                      <a:pt x="8731" y="193675"/>
                      <a:pt x="17462" y="177800"/>
                      <a:pt x="38100" y="152400"/>
                    </a:cubicBezTo>
                    <a:cubicBezTo>
                      <a:pt x="58738" y="127000"/>
                      <a:pt x="83344" y="79375"/>
                      <a:pt x="123825" y="57150"/>
                    </a:cubicBezTo>
                    <a:cubicBezTo>
                      <a:pt x="164306" y="34925"/>
                      <a:pt x="237332" y="28575"/>
                      <a:pt x="280988" y="19050"/>
                    </a:cubicBezTo>
                    <a:cubicBezTo>
                      <a:pt x="324644" y="9525"/>
                      <a:pt x="355203" y="4762"/>
                      <a:pt x="385763" y="0"/>
                    </a:cubicBezTo>
                  </a:path>
                </a:pathLst>
              </a:custGeom>
              <a:noFill/>
              <a:ln w="25400">
                <a:solidFill>
                  <a:srgbClr val="99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12" name="Forma livre 35"/>
              <p:cNvSpPr>
                <a:spLocks/>
              </p:cNvSpPr>
              <p:nvPr/>
            </p:nvSpPr>
            <p:spPr bwMode="auto">
              <a:xfrm>
                <a:off x="5792864" y="4945455"/>
                <a:ext cx="470296" cy="23282"/>
              </a:xfrm>
              <a:custGeom>
                <a:avLst/>
                <a:gdLst>
                  <a:gd name="T0" fmla="*/ 0 w 481013"/>
                  <a:gd name="T1" fmla="*/ 7489 h 24193"/>
                  <a:gd name="T2" fmla="*/ 104775 w 481013"/>
                  <a:gd name="T3" fmla="*/ 9358 h 24193"/>
                  <a:gd name="T4" fmla="*/ 209550 w 481013"/>
                  <a:gd name="T5" fmla="*/ 7489 h 24193"/>
                  <a:gd name="T6" fmla="*/ 276225 w 481013"/>
                  <a:gd name="T7" fmla="*/ 5615 h 24193"/>
                  <a:gd name="T8" fmla="*/ 481013 w 481013"/>
                  <a:gd name="T9" fmla="*/ 0 h 241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1013" h="24193">
                    <a:moveTo>
                      <a:pt x="0" y="19050"/>
                    </a:moveTo>
                    <a:cubicBezTo>
                      <a:pt x="28972" y="26194"/>
                      <a:pt x="69850" y="23813"/>
                      <a:pt x="104775" y="23813"/>
                    </a:cubicBezTo>
                    <a:cubicBezTo>
                      <a:pt x="139700" y="23813"/>
                      <a:pt x="180975" y="20638"/>
                      <a:pt x="209550" y="19050"/>
                    </a:cubicBezTo>
                    <a:cubicBezTo>
                      <a:pt x="238125" y="17463"/>
                      <a:pt x="230981" y="17463"/>
                      <a:pt x="276225" y="14288"/>
                    </a:cubicBezTo>
                    <a:lnTo>
                      <a:pt x="481013" y="0"/>
                    </a:lnTo>
                  </a:path>
                </a:pathLst>
              </a:custGeom>
              <a:noFill/>
              <a:ln w="25400">
                <a:solidFill>
                  <a:srgbClr val="99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13" name="Forma livre 32"/>
              <p:cNvSpPr>
                <a:spLocks/>
              </p:cNvSpPr>
              <p:nvPr/>
            </p:nvSpPr>
            <p:spPr bwMode="auto">
              <a:xfrm>
                <a:off x="4541847" y="5747908"/>
                <a:ext cx="651895" cy="164526"/>
              </a:xfrm>
              <a:custGeom>
                <a:avLst/>
                <a:gdLst>
                  <a:gd name="T0" fmla="*/ 0 w 666751"/>
                  <a:gd name="T1" fmla="*/ 0 h 168109"/>
                  <a:gd name="T2" fmla="*/ 119062 w 666751"/>
                  <a:gd name="T3" fmla="*/ 141487 h 168109"/>
                  <a:gd name="T4" fmla="*/ 361890 w 666751"/>
                  <a:gd name="T5" fmla="*/ 171802 h 168109"/>
                  <a:gd name="T6" fmla="*/ 666691 w 666751"/>
                  <a:gd name="T7" fmla="*/ 176858 h 168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6751" h="168109">
                    <a:moveTo>
                      <a:pt x="0" y="0"/>
                    </a:moveTo>
                    <a:cubicBezTo>
                      <a:pt x="27781" y="40481"/>
                      <a:pt x="58737" y="106364"/>
                      <a:pt x="119062" y="133351"/>
                    </a:cubicBezTo>
                    <a:cubicBezTo>
                      <a:pt x="179387" y="160338"/>
                      <a:pt x="270669" y="156369"/>
                      <a:pt x="361950" y="161925"/>
                    </a:cubicBezTo>
                    <a:cubicBezTo>
                      <a:pt x="453232" y="167481"/>
                      <a:pt x="581422" y="169863"/>
                      <a:pt x="666751" y="166688"/>
                    </a:cubicBezTo>
                  </a:path>
                </a:pathLst>
              </a:custGeom>
              <a:noFill/>
              <a:ln w="25400">
                <a:solidFill>
                  <a:srgbClr val="99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14" name="Forma livre 37"/>
              <p:cNvSpPr>
                <a:spLocks/>
              </p:cNvSpPr>
              <p:nvPr/>
            </p:nvSpPr>
            <p:spPr bwMode="auto">
              <a:xfrm>
                <a:off x="4175544" y="6031946"/>
                <a:ext cx="869193" cy="88472"/>
              </a:xfrm>
              <a:custGeom>
                <a:avLst/>
                <a:gdLst>
                  <a:gd name="T0" fmla="*/ 0 w 889000"/>
                  <a:gd name="T1" fmla="*/ 0 h 90704"/>
                  <a:gd name="T2" fmla="*/ 184150 w 889000"/>
                  <a:gd name="T3" fmla="*/ 65104 h 90704"/>
                  <a:gd name="T4" fmla="*/ 514350 w 889000"/>
                  <a:gd name="T5" fmla="*/ 75956 h 90704"/>
                  <a:gd name="T6" fmla="*/ 889000 w 889000"/>
                  <a:gd name="T7" fmla="*/ 70531 h 907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9000" h="90704">
                    <a:moveTo>
                      <a:pt x="0" y="0"/>
                    </a:moveTo>
                    <a:cubicBezTo>
                      <a:pt x="56621" y="34396"/>
                      <a:pt x="98425" y="61383"/>
                      <a:pt x="184150" y="76200"/>
                    </a:cubicBezTo>
                    <a:cubicBezTo>
                      <a:pt x="269875" y="91017"/>
                      <a:pt x="396875" y="87842"/>
                      <a:pt x="514350" y="88900"/>
                    </a:cubicBezTo>
                    <a:cubicBezTo>
                      <a:pt x="631825" y="89958"/>
                      <a:pt x="701146" y="94721"/>
                      <a:pt x="889000" y="82550"/>
                    </a:cubicBezTo>
                  </a:path>
                </a:pathLst>
              </a:custGeom>
              <a:noFill/>
              <a:ln w="25400">
                <a:solidFill>
                  <a:srgbClr val="99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15" name="Forma livre 42"/>
              <p:cNvSpPr>
                <a:spLocks/>
              </p:cNvSpPr>
              <p:nvPr/>
            </p:nvSpPr>
            <p:spPr bwMode="auto">
              <a:xfrm>
                <a:off x="2461992" y="1540081"/>
                <a:ext cx="737262" cy="217298"/>
              </a:xfrm>
              <a:custGeom>
                <a:avLst/>
                <a:gdLst>
                  <a:gd name="T0" fmla="*/ 0 w 754062"/>
                  <a:gd name="T1" fmla="*/ 214121 h 222341"/>
                  <a:gd name="T2" fmla="*/ 31750 w 754062"/>
                  <a:gd name="T3" fmla="*/ 218014 h 222341"/>
                  <a:gd name="T4" fmla="*/ 50800 w 754062"/>
                  <a:gd name="T5" fmla="*/ 208669 h 222341"/>
                  <a:gd name="T6" fmla="*/ 63500 w 754062"/>
                  <a:gd name="T7" fmla="*/ 180643 h 222341"/>
                  <a:gd name="T8" fmla="*/ 69850 w 754062"/>
                  <a:gd name="T9" fmla="*/ 168183 h 222341"/>
                  <a:gd name="T10" fmla="*/ 76200 w 754062"/>
                  <a:gd name="T11" fmla="*/ 149498 h 222341"/>
                  <a:gd name="T12" fmla="*/ 98425 w 754062"/>
                  <a:gd name="T13" fmla="*/ 149498 h 222341"/>
                  <a:gd name="T14" fmla="*/ 136525 w 754062"/>
                  <a:gd name="T15" fmla="*/ 143265 h 222341"/>
                  <a:gd name="T16" fmla="*/ 149225 w 754062"/>
                  <a:gd name="T17" fmla="*/ 118350 h 222341"/>
                  <a:gd name="T18" fmla="*/ 161925 w 754062"/>
                  <a:gd name="T19" fmla="*/ 96545 h 222341"/>
                  <a:gd name="T20" fmla="*/ 174625 w 754062"/>
                  <a:gd name="T21" fmla="*/ 80978 h 222341"/>
                  <a:gd name="T22" fmla="*/ 193675 w 754062"/>
                  <a:gd name="T23" fmla="*/ 80978 h 222341"/>
                  <a:gd name="T24" fmla="*/ 228600 w 754062"/>
                  <a:gd name="T25" fmla="*/ 87208 h 222341"/>
                  <a:gd name="T26" fmla="*/ 244475 w 754062"/>
                  <a:gd name="T27" fmla="*/ 102779 h 222341"/>
                  <a:gd name="T28" fmla="*/ 276225 w 754062"/>
                  <a:gd name="T29" fmla="*/ 99668 h 222341"/>
                  <a:gd name="T30" fmla="*/ 288925 w 754062"/>
                  <a:gd name="T31" fmla="*/ 102779 h 222341"/>
                  <a:gd name="T32" fmla="*/ 304800 w 754062"/>
                  <a:gd name="T33" fmla="*/ 121466 h 222341"/>
                  <a:gd name="T34" fmla="*/ 339725 w 754062"/>
                  <a:gd name="T35" fmla="*/ 112123 h 222341"/>
                  <a:gd name="T36" fmla="*/ 381047 w 754062"/>
                  <a:gd name="T37" fmla="*/ 102779 h 222341"/>
                  <a:gd name="T38" fmla="*/ 406447 w 754062"/>
                  <a:gd name="T39" fmla="*/ 71630 h 222341"/>
                  <a:gd name="T40" fmla="*/ 422322 w 754062"/>
                  <a:gd name="T41" fmla="*/ 34267 h 222341"/>
                  <a:gd name="T42" fmla="*/ 460422 w 754062"/>
                  <a:gd name="T43" fmla="*/ 18674 h 222341"/>
                  <a:gd name="T44" fmla="*/ 479472 w 754062"/>
                  <a:gd name="T45" fmla="*/ 18674 h 222341"/>
                  <a:gd name="T46" fmla="*/ 523922 w 754062"/>
                  <a:gd name="T47" fmla="*/ 9337 h 222341"/>
                  <a:gd name="T48" fmla="*/ 555672 w 754062"/>
                  <a:gd name="T49" fmla="*/ 0 h 222341"/>
                  <a:gd name="T50" fmla="*/ 587422 w 754062"/>
                  <a:gd name="T51" fmla="*/ 3128 h 222341"/>
                  <a:gd name="T52" fmla="*/ 612822 w 754062"/>
                  <a:gd name="T53" fmla="*/ 6209 h 222341"/>
                  <a:gd name="T54" fmla="*/ 638222 w 754062"/>
                  <a:gd name="T55" fmla="*/ 24930 h 222341"/>
                  <a:gd name="T56" fmla="*/ 660447 w 754062"/>
                  <a:gd name="T57" fmla="*/ 34267 h 222341"/>
                  <a:gd name="T58" fmla="*/ 666797 w 754062"/>
                  <a:gd name="T59" fmla="*/ 28018 h 222341"/>
                  <a:gd name="T60" fmla="*/ 685847 w 754062"/>
                  <a:gd name="T61" fmla="*/ 15593 h 222341"/>
                  <a:gd name="T62" fmla="*/ 708072 w 754062"/>
                  <a:gd name="T63" fmla="*/ 12465 h 222341"/>
                  <a:gd name="T64" fmla="*/ 739822 w 754062"/>
                  <a:gd name="T65" fmla="*/ 12465 h 222341"/>
                  <a:gd name="T66" fmla="*/ 754109 w 754062"/>
                  <a:gd name="T67" fmla="*/ 47486 h 2223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54062" h="222341">
                    <a:moveTo>
                      <a:pt x="0" y="218281"/>
                    </a:moveTo>
                    <a:cubicBezTo>
                      <a:pt x="8467" y="216694"/>
                      <a:pt x="23283" y="223176"/>
                      <a:pt x="31750" y="222250"/>
                    </a:cubicBezTo>
                    <a:cubicBezTo>
                      <a:pt x="40217" y="221324"/>
                      <a:pt x="45508" y="219075"/>
                      <a:pt x="50800" y="212725"/>
                    </a:cubicBezTo>
                    <a:cubicBezTo>
                      <a:pt x="56092" y="206375"/>
                      <a:pt x="60325" y="191029"/>
                      <a:pt x="63500" y="184150"/>
                    </a:cubicBezTo>
                    <a:cubicBezTo>
                      <a:pt x="66675" y="177271"/>
                      <a:pt x="67733" y="176742"/>
                      <a:pt x="69850" y="171450"/>
                    </a:cubicBezTo>
                    <a:cubicBezTo>
                      <a:pt x="71967" y="166158"/>
                      <a:pt x="71438" y="155575"/>
                      <a:pt x="76200" y="152400"/>
                    </a:cubicBezTo>
                    <a:cubicBezTo>
                      <a:pt x="80962" y="149225"/>
                      <a:pt x="88371" y="153458"/>
                      <a:pt x="98425" y="152400"/>
                    </a:cubicBezTo>
                    <a:cubicBezTo>
                      <a:pt x="108479" y="151342"/>
                      <a:pt x="128058" y="151342"/>
                      <a:pt x="136525" y="146050"/>
                    </a:cubicBezTo>
                    <a:cubicBezTo>
                      <a:pt x="144992" y="140758"/>
                      <a:pt x="144992" y="128587"/>
                      <a:pt x="149225" y="120650"/>
                    </a:cubicBezTo>
                    <a:cubicBezTo>
                      <a:pt x="153458" y="112713"/>
                      <a:pt x="157692" y="104775"/>
                      <a:pt x="161925" y="98425"/>
                    </a:cubicBezTo>
                    <a:cubicBezTo>
                      <a:pt x="166158" y="92075"/>
                      <a:pt x="169333" y="85196"/>
                      <a:pt x="174625" y="82550"/>
                    </a:cubicBezTo>
                    <a:cubicBezTo>
                      <a:pt x="179917" y="79904"/>
                      <a:pt x="184679" y="81492"/>
                      <a:pt x="193675" y="82550"/>
                    </a:cubicBezTo>
                    <a:cubicBezTo>
                      <a:pt x="202671" y="83608"/>
                      <a:pt x="220133" y="85196"/>
                      <a:pt x="228600" y="88900"/>
                    </a:cubicBezTo>
                    <a:cubicBezTo>
                      <a:pt x="237067" y="92604"/>
                      <a:pt x="236538" y="102658"/>
                      <a:pt x="244475" y="104775"/>
                    </a:cubicBezTo>
                    <a:cubicBezTo>
                      <a:pt x="252412" y="106892"/>
                      <a:pt x="268817" y="101600"/>
                      <a:pt x="276225" y="101600"/>
                    </a:cubicBezTo>
                    <a:cubicBezTo>
                      <a:pt x="283633" y="101600"/>
                      <a:pt x="284163" y="101071"/>
                      <a:pt x="288925" y="104775"/>
                    </a:cubicBezTo>
                    <a:cubicBezTo>
                      <a:pt x="293687" y="108479"/>
                      <a:pt x="296333" y="122238"/>
                      <a:pt x="304800" y="123825"/>
                    </a:cubicBezTo>
                    <a:cubicBezTo>
                      <a:pt x="313267" y="125412"/>
                      <a:pt x="327025" y="117475"/>
                      <a:pt x="339725" y="114300"/>
                    </a:cubicBezTo>
                    <a:cubicBezTo>
                      <a:pt x="352425" y="111125"/>
                      <a:pt x="369888" y="111654"/>
                      <a:pt x="381000" y="104775"/>
                    </a:cubicBezTo>
                    <a:cubicBezTo>
                      <a:pt x="392112" y="97896"/>
                      <a:pt x="399521" y="84667"/>
                      <a:pt x="406400" y="73025"/>
                    </a:cubicBezTo>
                    <a:cubicBezTo>
                      <a:pt x="413279" y="61383"/>
                      <a:pt x="413279" y="43921"/>
                      <a:pt x="422275" y="34925"/>
                    </a:cubicBezTo>
                    <a:cubicBezTo>
                      <a:pt x="431271" y="25929"/>
                      <a:pt x="450850" y="21696"/>
                      <a:pt x="460375" y="19050"/>
                    </a:cubicBezTo>
                    <a:cubicBezTo>
                      <a:pt x="469900" y="16404"/>
                      <a:pt x="468842" y="20637"/>
                      <a:pt x="479425" y="19050"/>
                    </a:cubicBezTo>
                    <a:cubicBezTo>
                      <a:pt x="490008" y="17462"/>
                      <a:pt x="511175" y="12700"/>
                      <a:pt x="523875" y="9525"/>
                    </a:cubicBezTo>
                    <a:cubicBezTo>
                      <a:pt x="536575" y="6350"/>
                      <a:pt x="545042" y="1058"/>
                      <a:pt x="555625" y="0"/>
                    </a:cubicBezTo>
                    <a:lnTo>
                      <a:pt x="587375" y="3175"/>
                    </a:lnTo>
                    <a:cubicBezTo>
                      <a:pt x="596900" y="4233"/>
                      <a:pt x="604308" y="2646"/>
                      <a:pt x="612775" y="6350"/>
                    </a:cubicBezTo>
                    <a:cubicBezTo>
                      <a:pt x="621242" y="10054"/>
                      <a:pt x="630238" y="20637"/>
                      <a:pt x="638175" y="25400"/>
                    </a:cubicBezTo>
                    <a:cubicBezTo>
                      <a:pt x="646113" y="30162"/>
                      <a:pt x="655638" y="34396"/>
                      <a:pt x="660400" y="34925"/>
                    </a:cubicBezTo>
                    <a:cubicBezTo>
                      <a:pt x="665163" y="35454"/>
                      <a:pt x="662517" y="31750"/>
                      <a:pt x="666750" y="28575"/>
                    </a:cubicBezTo>
                    <a:cubicBezTo>
                      <a:pt x="670983" y="25400"/>
                      <a:pt x="678921" y="18521"/>
                      <a:pt x="685800" y="15875"/>
                    </a:cubicBezTo>
                    <a:cubicBezTo>
                      <a:pt x="692679" y="13229"/>
                      <a:pt x="699029" y="13229"/>
                      <a:pt x="708025" y="12700"/>
                    </a:cubicBezTo>
                    <a:cubicBezTo>
                      <a:pt x="717021" y="12171"/>
                      <a:pt x="732896" y="11113"/>
                      <a:pt x="739775" y="12700"/>
                    </a:cubicBezTo>
                    <a:cubicBezTo>
                      <a:pt x="746654" y="14287"/>
                      <a:pt x="752475" y="45772"/>
                      <a:pt x="754062" y="48418"/>
                    </a:cubicBezTo>
                  </a:path>
                </a:pathLst>
              </a:custGeom>
              <a:noFill/>
              <a:ln w="25400">
                <a:solidFill>
                  <a:srgbClr val="9900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16" name="Forma livre 32"/>
              <p:cNvSpPr>
                <a:spLocks/>
              </p:cNvSpPr>
              <p:nvPr/>
            </p:nvSpPr>
            <p:spPr bwMode="auto">
              <a:xfrm>
                <a:off x="3197702" y="1448506"/>
                <a:ext cx="462535" cy="176943"/>
              </a:xfrm>
              <a:custGeom>
                <a:avLst/>
                <a:gdLst>
                  <a:gd name="T0" fmla="*/ 0 w 472440"/>
                  <a:gd name="T1" fmla="*/ 200156 h 179889"/>
                  <a:gd name="T2" fmla="*/ 15992 w 472440"/>
                  <a:gd name="T3" fmla="*/ 166950 h 179889"/>
                  <a:gd name="T4" fmla="*/ 23988 w 472440"/>
                  <a:gd name="T5" fmla="*/ 209638 h 179889"/>
                  <a:gd name="T6" fmla="*/ 51974 w 472440"/>
                  <a:gd name="T7" fmla="*/ 223867 h 179889"/>
                  <a:gd name="T8" fmla="*/ 119939 w 472440"/>
                  <a:gd name="T9" fmla="*/ 204898 h 179889"/>
                  <a:gd name="T10" fmla="*/ 155919 w 472440"/>
                  <a:gd name="T11" fmla="*/ 133750 h 179889"/>
                  <a:gd name="T12" fmla="*/ 167913 w 472440"/>
                  <a:gd name="T13" fmla="*/ 114778 h 179889"/>
                  <a:gd name="T14" fmla="*/ 219887 w 472440"/>
                  <a:gd name="T15" fmla="*/ 95810 h 179889"/>
                  <a:gd name="T16" fmla="*/ 283849 w 472440"/>
                  <a:gd name="T17" fmla="*/ 76834 h 179889"/>
                  <a:gd name="T18" fmla="*/ 335829 w 472440"/>
                  <a:gd name="T19" fmla="*/ 53118 h 179889"/>
                  <a:gd name="T20" fmla="*/ 379805 w 472440"/>
                  <a:gd name="T21" fmla="*/ 34144 h 179889"/>
                  <a:gd name="T22" fmla="*/ 463765 w 472440"/>
                  <a:gd name="T23" fmla="*/ 946 h 179889"/>
                  <a:gd name="T24" fmla="*/ 495747 w 472440"/>
                  <a:gd name="T25" fmla="*/ 10434 h 17988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72440" h="179889">
                    <a:moveTo>
                      <a:pt x="0" y="160779"/>
                    </a:moveTo>
                    <a:cubicBezTo>
                      <a:pt x="18415" y="138871"/>
                      <a:pt x="11430" y="132839"/>
                      <a:pt x="15240" y="134109"/>
                    </a:cubicBezTo>
                    <a:cubicBezTo>
                      <a:pt x="19050" y="135379"/>
                      <a:pt x="17145" y="160779"/>
                      <a:pt x="22860" y="168399"/>
                    </a:cubicBezTo>
                    <a:cubicBezTo>
                      <a:pt x="28575" y="176019"/>
                      <a:pt x="34290" y="180464"/>
                      <a:pt x="49530" y="179829"/>
                    </a:cubicBezTo>
                    <a:cubicBezTo>
                      <a:pt x="64770" y="179194"/>
                      <a:pt x="97790" y="176654"/>
                      <a:pt x="114300" y="164589"/>
                    </a:cubicBezTo>
                    <a:cubicBezTo>
                      <a:pt x="130810" y="152524"/>
                      <a:pt x="140970" y="119504"/>
                      <a:pt x="148590" y="107439"/>
                    </a:cubicBezTo>
                    <a:cubicBezTo>
                      <a:pt x="156210" y="95374"/>
                      <a:pt x="149860" y="97279"/>
                      <a:pt x="160020" y="92199"/>
                    </a:cubicBezTo>
                    <a:cubicBezTo>
                      <a:pt x="170180" y="87119"/>
                      <a:pt x="191135" y="82039"/>
                      <a:pt x="209550" y="76959"/>
                    </a:cubicBezTo>
                    <a:cubicBezTo>
                      <a:pt x="227965" y="71879"/>
                      <a:pt x="252095" y="67434"/>
                      <a:pt x="270510" y="61719"/>
                    </a:cubicBezTo>
                    <a:cubicBezTo>
                      <a:pt x="288925" y="56004"/>
                      <a:pt x="304800" y="48384"/>
                      <a:pt x="320040" y="42669"/>
                    </a:cubicBezTo>
                    <a:cubicBezTo>
                      <a:pt x="335280" y="36954"/>
                      <a:pt x="341630" y="34414"/>
                      <a:pt x="361950" y="27429"/>
                    </a:cubicBezTo>
                    <a:cubicBezTo>
                      <a:pt x="382270" y="20444"/>
                      <a:pt x="423545" y="3934"/>
                      <a:pt x="441960" y="759"/>
                    </a:cubicBezTo>
                    <a:cubicBezTo>
                      <a:pt x="460375" y="-2416"/>
                      <a:pt x="463550" y="5204"/>
                      <a:pt x="472440" y="8379"/>
                    </a:cubicBezTo>
                  </a:path>
                </a:pathLst>
              </a:custGeom>
              <a:noFill/>
              <a:ln w="25400">
                <a:solidFill>
                  <a:srgbClr val="990099"/>
                </a:solidFill>
                <a:round/>
                <a:headEnd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681" name="Grupo 680"/>
            <p:cNvGrpSpPr/>
            <p:nvPr/>
          </p:nvGrpSpPr>
          <p:grpSpPr>
            <a:xfrm>
              <a:off x="2607893" y="1703055"/>
              <a:ext cx="3149272" cy="4286984"/>
              <a:chOff x="2607893" y="1703055"/>
              <a:chExt cx="3149272" cy="4286984"/>
            </a:xfrm>
          </p:grpSpPr>
          <p:sp>
            <p:nvSpPr>
              <p:cNvPr id="797" name="Forma livre 31"/>
              <p:cNvSpPr>
                <a:spLocks/>
              </p:cNvSpPr>
              <p:nvPr/>
            </p:nvSpPr>
            <p:spPr bwMode="auto">
              <a:xfrm>
                <a:off x="4472001" y="2074014"/>
                <a:ext cx="110201" cy="586705"/>
              </a:xfrm>
              <a:custGeom>
                <a:avLst/>
                <a:gdLst>
                  <a:gd name="T0" fmla="*/ 0 w 113287"/>
                  <a:gd name="T1" fmla="*/ 600118 h 600074"/>
                  <a:gd name="T2" fmla="*/ 9517 w 113287"/>
                  <a:gd name="T3" fmla="*/ 540587 h 600074"/>
                  <a:gd name="T4" fmla="*/ 13325 w 113287"/>
                  <a:gd name="T5" fmla="*/ 476293 h 600074"/>
                  <a:gd name="T6" fmla="*/ 34260 w 113287"/>
                  <a:gd name="T7" fmla="*/ 395331 h 600074"/>
                  <a:gd name="T8" fmla="*/ 78071 w 113287"/>
                  <a:gd name="T9" fmla="*/ 347706 h 600074"/>
                  <a:gd name="T10" fmla="*/ 87590 w 113287"/>
                  <a:gd name="T11" fmla="*/ 264318 h 600074"/>
                  <a:gd name="T12" fmla="*/ 81972 w 113287"/>
                  <a:gd name="T13" fmla="*/ 169067 h 600074"/>
                  <a:gd name="T14" fmla="*/ 68508 w 113287"/>
                  <a:gd name="T15" fmla="*/ 80962 h 600074"/>
                  <a:gd name="T16" fmla="*/ 74408 w 113287"/>
                  <a:gd name="T17" fmla="*/ 0 h 6000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3287" h="600074">
                    <a:moveTo>
                      <a:pt x="0" y="600074"/>
                    </a:moveTo>
                    <a:cubicBezTo>
                      <a:pt x="11113" y="581818"/>
                      <a:pt x="9131" y="561181"/>
                      <a:pt x="11910" y="540543"/>
                    </a:cubicBezTo>
                    <a:cubicBezTo>
                      <a:pt x="14689" y="519906"/>
                      <a:pt x="11512" y="500458"/>
                      <a:pt x="16673" y="476249"/>
                    </a:cubicBezTo>
                    <a:cubicBezTo>
                      <a:pt x="21834" y="452040"/>
                      <a:pt x="29372" y="416718"/>
                      <a:pt x="42875" y="395287"/>
                    </a:cubicBezTo>
                    <a:cubicBezTo>
                      <a:pt x="56378" y="373856"/>
                      <a:pt x="86571" y="369490"/>
                      <a:pt x="97692" y="347662"/>
                    </a:cubicBezTo>
                    <a:cubicBezTo>
                      <a:pt x="108813" y="325834"/>
                      <a:pt x="108790" y="294084"/>
                      <a:pt x="109604" y="264318"/>
                    </a:cubicBezTo>
                    <a:cubicBezTo>
                      <a:pt x="110418" y="234552"/>
                      <a:pt x="120816" y="197245"/>
                      <a:pt x="102574" y="169067"/>
                    </a:cubicBezTo>
                    <a:cubicBezTo>
                      <a:pt x="84332" y="140889"/>
                      <a:pt x="86519" y="108743"/>
                      <a:pt x="85725" y="80962"/>
                    </a:cubicBezTo>
                    <a:cubicBezTo>
                      <a:pt x="84931" y="53181"/>
                      <a:pt x="92965" y="33735"/>
                      <a:pt x="93106" y="0"/>
                    </a:cubicBezTo>
                  </a:path>
                </a:pathLst>
              </a:custGeom>
              <a:noFill/>
              <a:ln w="254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98" name="Forma livre 31"/>
              <p:cNvSpPr>
                <a:spLocks/>
              </p:cNvSpPr>
              <p:nvPr/>
            </p:nvSpPr>
            <p:spPr bwMode="auto">
              <a:xfrm>
                <a:off x="4546504" y="1703055"/>
                <a:ext cx="698459" cy="377167"/>
              </a:xfrm>
              <a:custGeom>
                <a:avLst/>
                <a:gdLst>
                  <a:gd name="T0" fmla="*/ 0 w 714375"/>
                  <a:gd name="T1" fmla="*/ 385805 h 385761"/>
                  <a:gd name="T2" fmla="*/ 119062 w 714375"/>
                  <a:gd name="T3" fmla="*/ 376281 h 385761"/>
                  <a:gd name="T4" fmla="*/ 185737 w 714375"/>
                  <a:gd name="T5" fmla="*/ 371519 h 385761"/>
                  <a:gd name="T6" fmla="*/ 252412 w 714375"/>
                  <a:gd name="T7" fmla="*/ 371519 h 385761"/>
                  <a:gd name="T8" fmla="*/ 366712 w 714375"/>
                  <a:gd name="T9" fmla="*/ 352469 h 385761"/>
                  <a:gd name="T10" fmla="*/ 423862 w 714375"/>
                  <a:gd name="T11" fmla="*/ 314369 h 385761"/>
                  <a:gd name="T12" fmla="*/ 485775 w 714375"/>
                  <a:gd name="T13" fmla="*/ 276269 h 385761"/>
                  <a:gd name="T14" fmla="*/ 557212 w 714375"/>
                  <a:gd name="T15" fmla="*/ 228644 h 385761"/>
                  <a:gd name="T16" fmla="*/ 604837 w 714375"/>
                  <a:gd name="T17" fmla="*/ 180975 h 385761"/>
                  <a:gd name="T18" fmla="*/ 647700 w 714375"/>
                  <a:gd name="T19" fmla="*/ 128587 h 385761"/>
                  <a:gd name="T20" fmla="*/ 685800 w 714375"/>
                  <a:gd name="T21" fmla="*/ 57150 h 385761"/>
                  <a:gd name="T22" fmla="*/ 714375 w 714375"/>
                  <a:gd name="T23" fmla="*/ 0 h 3857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14375" h="385761">
                    <a:moveTo>
                      <a:pt x="0" y="385761"/>
                    </a:moveTo>
                    <a:cubicBezTo>
                      <a:pt x="34925" y="382586"/>
                      <a:pt x="84137" y="379412"/>
                      <a:pt x="119062" y="376237"/>
                    </a:cubicBezTo>
                    <a:cubicBezTo>
                      <a:pt x="147637" y="373856"/>
                      <a:pt x="163512" y="372269"/>
                      <a:pt x="185737" y="371475"/>
                    </a:cubicBezTo>
                    <a:cubicBezTo>
                      <a:pt x="207962" y="370681"/>
                      <a:pt x="222249" y="374650"/>
                      <a:pt x="252412" y="371475"/>
                    </a:cubicBezTo>
                    <a:cubicBezTo>
                      <a:pt x="282575" y="368300"/>
                      <a:pt x="338137" y="361950"/>
                      <a:pt x="366712" y="352425"/>
                    </a:cubicBezTo>
                    <a:cubicBezTo>
                      <a:pt x="395287" y="342900"/>
                      <a:pt x="404018" y="327025"/>
                      <a:pt x="423862" y="314325"/>
                    </a:cubicBezTo>
                    <a:cubicBezTo>
                      <a:pt x="443706" y="301625"/>
                      <a:pt x="463550" y="290513"/>
                      <a:pt x="485775" y="276225"/>
                    </a:cubicBezTo>
                    <a:cubicBezTo>
                      <a:pt x="508000" y="261937"/>
                      <a:pt x="537368" y="244475"/>
                      <a:pt x="557212" y="228600"/>
                    </a:cubicBezTo>
                    <a:cubicBezTo>
                      <a:pt x="577056" y="212725"/>
                      <a:pt x="589756" y="197644"/>
                      <a:pt x="604837" y="180975"/>
                    </a:cubicBezTo>
                    <a:cubicBezTo>
                      <a:pt x="619918" y="164306"/>
                      <a:pt x="634206" y="149224"/>
                      <a:pt x="647700" y="128587"/>
                    </a:cubicBezTo>
                    <a:cubicBezTo>
                      <a:pt x="661194" y="107950"/>
                      <a:pt x="674687" y="78581"/>
                      <a:pt x="685800" y="57150"/>
                    </a:cubicBezTo>
                    <a:cubicBezTo>
                      <a:pt x="696913" y="35719"/>
                      <a:pt x="702468" y="8334"/>
                      <a:pt x="714375" y="0"/>
                    </a:cubicBezTo>
                  </a:path>
                </a:pathLst>
              </a:custGeom>
              <a:noFill/>
              <a:ln w="254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99" name="Forma livre 31"/>
              <p:cNvSpPr>
                <a:spLocks/>
              </p:cNvSpPr>
              <p:nvPr/>
            </p:nvSpPr>
            <p:spPr bwMode="auto">
              <a:xfrm>
                <a:off x="4905045" y="4439460"/>
                <a:ext cx="852120" cy="516860"/>
              </a:xfrm>
              <a:custGeom>
                <a:avLst/>
                <a:gdLst>
                  <a:gd name="T0" fmla="*/ 0 w 871706"/>
                  <a:gd name="T1" fmla="*/ 0 h 530866"/>
                  <a:gd name="T2" fmla="*/ 79020 w 871706"/>
                  <a:gd name="T3" fmla="*/ 62888 h 530866"/>
                  <a:gd name="T4" fmla="*/ 135622 w 871706"/>
                  <a:gd name="T5" fmla="*/ 128212 h 530866"/>
                  <a:gd name="T6" fmla="*/ 129673 w 871706"/>
                  <a:gd name="T7" fmla="*/ 191573 h 530866"/>
                  <a:gd name="T8" fmla="*/ 163556 w 871706"/>
                  <a:gd name="T9" fmla="*/ 251943 h 530866"/>
                  <a:gd name="T10" fmla="*/ 216231 w 871706"/>
                  <a:gd name="T11" fmla="*/ 304313 h 530866"/>
                  <a:gd name="T12" fmla="*/ 273028 w 871706"/>
                  <a:gd name="T13" fmla="*/ 330837 h 530866"/>
                  <a:gd name="T14" fmla="*/ 330552 w 871706"/>
                  <a:gd name="T15" fmla="*/ 338118 h 530866"/>
                  <a:gd name="T16" fmla="*/ 377784 w 871706"/>
                  <a:gd name="T17" fmla="*/ 314327 h 530866"/>
                  <a:gd name="T18" fmla="*/ 434453 w 871706"/>
                  <a:gd name="T19" fmla="*/ 314327 h 530866"/>
                  <a:gd name="T20" fmla="*/ 481679 w 871706"/>
                  <a:gd name="T21" fmla="*/ 302430 h 530866"/>
                  <a:gd name="T22" fmla="*/ 519455 w 871706"/>
                  <a:gd name="T23" fmla="*/ 262777 h 530866"/>
                  <a:gd name="T24" fmla="*/ 538348 w 871706"/>
                  <a:gd name="T25" fmla="*/ 231056 h 530866"/>
                  <a:gd name="T26" fmla="*/ 576126 w 871706"/>
                  <a:gd name="T27" fmla="*/ 231056 h 530866"/>
                  <a:gd name="T28" fmla="*/ 609183 w 871706"/>
                  <a:gd name="T29" fmla="*/ 242954 h 530866"/>
                  <a:gd name="T30" fmla="*/ 628074 w 871706"/>
                  <a:gd name="T31" fmla="*/ 274675 h 530866"/>
                  <a:gd name="T32" fmla="*/ 637518 w 871706"/>
                  <a:gd name="T33" fmla="*/ 306394 h 530866"/>
                  <a:gd name="T34" fmla="*/ 642242 w 871706"/>
                  <a:gd name="T35" fmla="*/ 338118 h 530866"/>
                  <a:gd name="T36" fmla="*/ 680022 w 871706"/>
                  <a:gd name="T37" fmla="*/ 369837 h 530866"/>
                  <a:gd name="T38" fmla="*/ 727249 w 871706"/>
                  <a:gd name="T39" fmla="*/ 393630 h 530866"/>
                  <a:gd name="T40" fmla="*/ 793364 w 871706"/>
                  <a:gd name="T41" fmla="*/ 417417 h 530866"/>
                  <a:gd name="T42" fmla="*/ 854755 w 871706"/>
                  <a:gd name="T43" fmla="*/ 437247 h 530866"/>
                  <a:gd name="T44" fmla="*/ 864198 w 871706"/>
                  <a:gd name="T45" fmla="*/ 441212 h 53086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71706" h="530866">
                    <a:moveTo>
                      <a:pt x="0" y="0"/>
                    </a:moveTo>
                    <a:cubicBezTo>
                      <a:pt x="18256" y="3175"/>
                      <a:pt x="56883" y="49868"/>
                      <a:pt x="79676" y="75534"/>
                    </a:cubicBezTo>
                    <a:cubicBezTo>
                      <a:pt x="102469" y="101200"/>
                      <a:pt x="128244" y="128234"/>
                      <a:pt x="136759" y="153994"/>
                    </a:cubicBezTo>
                    <a:cubicBezTo>
                      <a:pt x="145274" y="179754"/>
                      <a:pt x="126067" y="205327"/>
                      <a:pt x="130766" y="230096"/>
                    </a:cubicBezTo>
                    <a:cubicBezTo>
                      <a:pt x="135465" y="254865"/>
                      <a:pt x="150405" y="280040"/>
                      <a:pt x="164955" y="302609"/>
                    </a:cubicBezTo>
                    <a:cubicBezTo>
                      <a:pt x="179505" y="325178"/>
                      <a:pt x="198224" y="351164"/>
                      <a:pt x="218067" y="365508"/>
                    </a:cubicBezTo>
                    <a:cubicBezTo>
                      <a:pt x="237910" y="379852"/>
                      <a:pt x="256131" y="390598"/>
                      <a:pt x="275345" y="397364"/>
                    </a:cubicBezTo>
                    <a:cubicBezTo>
                      <a:pt x="294559" y="404130"/>
                      <a:pt x="315745" y="409412"/>
                      <a:pt x="333350" y="406107"/>
                    </a:cubicBezTo>
                    <a:cubicBezTo>
                      <a:pt x="350955" y="402802"/>
                      <a:pt x="363512" y="382295"/>
                      <a:pt x="380975" y="377532"/>
                    </a:cubicBezTo>
                    <a:cubicBezTo>
                      <a:pt x="398438" y="372769"/>
                      <a:pt x="420663" y="379913"/>
                      <a:pt x="438125" y="377532"/>
                    </a:cubicBezTo>
                    <a:cubicBezTo>
                      <a:pt x="455587" y="375151"/>
                      <a:pt x="471463" y="373564"/>
                      <a:pt x="485750" y="363245"/>
                    </a:cubicBezTo>
                    <a:cubicBezTo>
                      <a:pt x="500037" y="352926"/>
                      <a:pt x="514325" y="329907"/>
                      <a:pt x="523850" y="315620"/>
                    </a:cubicBezTo>
                    <a:cubicBezTo>
                      <a:pt x="533375" y="301333"/>
                      <a:pt x="533375" y="283870"/>
                      <a:pt x="542900" y="277520"/>
                    </a:cubicBezTo>
                    <a:cubicBezTo>
                      <a:pt x="552425" y="271170"/>
                      <a:pt x="569094" y="275139"/>
                      <a:pt x="581000" y="277520"/>
                    </a:cubicBezTo>
                    <a:cubicBezTo>
                      <a:pt x="592906" y="279901"/>
                      <a:pt x="605606" y="283076"/>
                      <a:pt x="614337" y="291807"/>
                    </a:cubicBezTo>
                    <a:cubicBezTo>
                      <a:pt x="623068" y="300538"/>
                      <a:pt x="628624" y="317207"/>
                      <a:pt x="633387" y="329907"/>
                    </a:cubicBezTo>
                    <a:cubicBezTo>
                      <a:pt x="638150" y="342607"/>
                      <a:pt x="640531" y="355307"/>
                      <a:pt x="642912" y="368007"/>
                    </a:cubicBezTo>
                    <a:cubicBezTo>
                      <a:pt x="645293" y="380707"/>
                      <a:pt x="640531" y="393407"/>
                      <a:pt x="647675" y="406107"/>
                    </a:cubicBezTo>
                    <a:cubicBezTo>
                      <a:pt x="654819" y="418807"/>
                      <a:pt x="671488" y="433095"/>
                      <a:pt x="685775" y="444207"/>
                    </a:cubicBezTo>
                    <a:cubicBezTo>
                      <a:pt x="700063" y="455320"/>
                      <a:pt x="714350" y="463257"/>
                      <a:pt x="733400" y="472782"/>
                    </a:cubicBezTo>
                    <a:cubicBezTo>
                      <a:pt x="752450" y="482307"/>
                      <a:pt x="778644" y="492626"/>
                      <a:pt x="800075" y="501357"/>
                    </a:cubicBezTo>
                    <a:cubicBezTo>
                      <a:pt x="821506" y="510088"/>
                      <a:pt x="850081" y="520408"/>
                      <a:pt x="861987" y="525170"/>
                    </a:cubicBezTo>
                    <a:cubicBezTo>
                      <a:pt x="873893" y="529933"/>
                      <a:pt x="871512" y="532313"/>
                      <a:pt x="871512" y="529932"/>
                    </a:cubicBezTo>
                  </a:path>
                </a:pathLst>
              </a:cu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00" name="Forma livre 31"/>
              <p:cNvSpPr>
                <a:spLocks/>
              </p:cNvSpPr>
              <p:nvPr/>
            </p:nvSpPr>
            <p:spPr bwMode="auto">
              <a:xfrm>
                <a:off x="4369561" y="4662967"/>
                <a:ext cx="1387604" cy="307322"/>
              </a:xfrm>
              <a:custGeom>
                <a:avLst/>
                <a:gdLst>
                  <a:gd name="T0" fmla="*/ 0 w 1419419"/>
                  <a:gd name="T1" fmla="*/ 0 h 315074"/>
                  <a:gd name="T2" fmla="*/ 89780 w 1419419"/>
                  <a:gd name="T3" fmla="*/ 20694 h 315074"/>
                  <a:gd name="T4" fmla="*/ 136992 w 1419419"/>
                  <a:gd name="T5" fmla="*/ 57941 h 315074"/>
                  <a:gd name="T6" fmla="*/ 160627 w 1419419"/>
                  <a:gd name="T7" fmla="*/ 91049 h 315074"/>
                  <a:gd name="T8" fmla="*/ 207862 w 1419419"/>
                  <a:gd name="T9" fmla="*/ 144850 h 315074"/>
                  <a:gd name="T10" fmla="*/ 245644 w 1419419"/>
                  <a:gd name="T11" fmla="*/ 177958 h 315074"/>
                  <a:gd name="T12" fmla="*/ 278746 w 1419419"/>
                  <a:gd name="T13" fmla="*/ 219343 h 315074"/>
                  <a:gd name="T14" fmla="*/ 325958 w 1419419"/>
                  <a:gd name="T15" fmla="*/ 252453 h 315074"/>
                  <a:gd name="T16" fmla="*/ 363763 w 1419419"/>
                  <a:gd name="T17" fmla="*/ 273146 h 315074"/>
                  <a:gd name="T18" fmla="*/ 434622 w 1419419"/>
                  <a:gd name="T19" fmla="*/ 269008 h 315074"/>
                  <a:gd name="T20" fmla="*/ 510220 w 1419419"/>
                  <a:gd name="T21" fmla="*/ 264868 h 315074"/>
                  <a:gd name="T22" fmla="*/ 581075 w 1419419"/>
                  <a:gd name="T23" fmla="*/ 240036 h 315074"/>
                  <a:gd name="T24" fmla="*/ 642505 w 1419419"/>
                  <a:gd name="T25" fmla="*/ 223482 h 315074"/>
                  <a:gd name="T26" fmla="*/ 727529 w 1419419"/>
                  <a:gd name="T27" fmla="*/ 198653 h 315074"/>
                  <a:gd name="T28" fmla="*/ 807844 w 1419419"/>
                  <a:gd name="T29" fmla="*/ 173824 h 315074"/>
                  <a:gd name="T30" fmla="*/ 873985 w 1419419"/>
                  <a:gd name="T31" fmla="*/ 153127 h 315074"/>
                  <a:gd name="T32" fmla="*/ 921229 w 1419419"/>
                  <a:gd name="T33" fmla="*/ 128296 h 315074"/>
                  <a:gd name="T34" fmla="*/ 977918 w 1419419"/>
                  <a:gd name="T35" fmla="*/ 128296 h 315074"/>
                  <a:gd name="T36" fmla="*/ 1025164 w 1419419"/>
                  <a:gd name="T37" fmla="*/ 115881 h 315074"/>
                  <a:gd name="T38" fmla="*/ 1062960 w 1419419"/>
                  <a:gd name="T39" fmla="*/ 74494 h 315074"/>
                  <a:gd name="T40" fmla="*/ 1081853 w 1419419"/>
                  <a:gd name="T41" fmla="*/ 41386 h 315074"/>
                  <a:gd name="T42" fmla="*/ 1119649 w 1419419"/>
                  <a:gd name="T43" fmla="*/ 41386 h 315074"/>
                  <a:gd name="T44" fmla="*/ 1152713 w 1419419"/>
                  <a:gd name="T45" fmla="*/ 53803 h 315074"/>
                  <a:gd name="T46" fmla="*/ 1171617 w 1419419"/>
                  <a:gd name="T47" fmla="*/ 86907 h 315074"/>
                  <a:gd name="T48" fmla="*/ 1181059 w 1419419"/>
                  <a:gd name="T49" fmla="*/ 120017 h 315074"/>
                  <a:gd name="T50" fmla="*/ 1185790 w 1419419"/>
                  <a:gd name="T51" fmla="*/ 153127 h 315074"/>
                  <a:gd name="T52" fmla="*/ 1223583 w 1419419"/>
                  <a:gd name="T53" fmla="*/ 186237 h 315074"/>
                  <a:gd name="T54" fmla="*/ 1270822 w 1419419"/>
                  <a:gd name="T55" fmla="*/ 211066 h 315074"/>
                  <a:gd name="T56" fmla="*/ 1336962 w 1419419"/>
                  <a:gd name="T57" fmla="*/ 235898 h 315074"/>
                  <a:gd name="T58" fmla="*/ 1398379 w 1419419"/>
                  <a:gd name="T59" fmla="*/ 256591 h 315074"/>
                  <a:gd name="T60" fmla="*/ 1407823 w 1419419"/>
                  <a:gd name="T61" fmla="*/ 260731 h 31507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419419" h="315074">
                    <a:moveTo>
                      <a:pt x="0" y="0"/>
                    </a:moveTo>
                    <a:cubicBezTo>
                      <a:pt x="33734" y="6350"/>
                      <a:pt x="67469" y="12700"/>
                      <a:pt x="90488" y="23812"/>
                    </a:cubicBezTo>
                    <a:cubicBezTo>
                      <a:pt x="113507" y="34924"/>
                      <a:pt x="126207" y="53181"/>
                      <a:pt x="138113" y="66675"/>
                    </a:cubicBezTo>
                    <a:cubicBezTo>
                      <a:pt x="150019" y="80169"/>
                      <a:pt x="150019" y="88106"/>
                      <a:pt x="161925" y="104775"/>
                    </a:cubicBezTo>
                    <a:cubicBezTo>
                      <a:pt x="173831" y="121444"/>
                      <a:pt x="195263" y="150018"/>
                      <a:pt x="209550" y="166687"/>
                    </a:cubicBezTo>
                    <a:cubicBezTo>
                      <a:pt x="223837" y="183356"/>
                      <a:pt x="235744" y="190500"/>
                      <a:pt x="247650" y="204787"/>
                    </a:cubicBezTo>
                    <a:cubicBezTo>
                      <a:pt x="259556" y="219074"/>
                      <a:pt x="267494" y="238125"/>
                      <a:pt x="280988" y="252412"/>
                    </a:cubicBezTo>
                    <a:cubicBezTo>
                      <a:pt x="294482" y="266699"/>
                      <a:pt x="314326" y="280193"/>
                      <a:pt x="328613" y="290512"/>
                    </a:cubicBezTo>
                    <a:cubicBezTo>
                      <a:pt x="342900" y="300831"/>
                      <a:pt x="348457" y="311150"/>
                      <a:pt x="366713" y="314325"/>
                    </a:cubicBezTo>
                    <a:cubicBezTo>
                      <a:pt x="384969" y="317500"/>
                      <a:pt x="438150" y="309562"/>
                      <a:pt x="438150" y="309562"/>
                    </a:cubicBezTo>
                    <a:cubicBezTo>
                      <a:pt x="462756" y="307975"/>
                      <a:pt x="489744" y="310356"/>
                      <a:pt x="514350" y="304800"/>
                    </a:cubicBezTo>
                    <a:cubicBezTo>
                      <a:pt x="538956" y="299244"/>
                      <a:pt x="563563" y="284163"/>
                      <a:pt x="585788" y="276225"/>
                    </a:cubicBezTo>
                    <a:cubicBezTo>
                      <a:pt x="608013" y="268288"/>
                      <a:pt x="623094" y="265112"/>
                      <a:pt x="647700" y="257175"/>
                    </a:cubicBezTo>
                    <a:cubicBezTo>
                      <a:pt x="672306" y="249238"/>
                      <a:pt x="705644" y="238125"/>
                      <a:pt x="733425" y="228600"/>
                    </a:cubicBezTo>
                    <a:cubicBezTo>
                      <a:pt x="761206" y="219075"/>
                      <a:pt x="814388" y="200025"/>
                      <a:pt x="814388" y="200025"/>
                    </a:cubicBezTo>
                    <a:cubicBezTo>
                      <a:pt x="838994" y="191294"/>
                      <a:pt x="862013" y="184943"/>
                      <a:pt x="881063" y="176212"/>
                    </a:cubicBezTo>
                    <a:cubicBezTo>
                      <a:pt x="900113" y="167481"/>
                      <a:pt x="911225" y="152400"/>
                      <a:pt x="928688" y="147637"/>
                    </a:cubicBezTo>
                    <a:cubicBezTo>
                      <a:pt x="946151" y="142874"/>
                      <a:pt x="968376" y="150018"/>
                      <a:pt x="985838" y="147637"/>
                    </a:cubicBezTo>
                    <a:cubicBezTo>
                      <a:pt x="1003300" y="145256"/>
                      <a:pt x="1019176" y="143669"/>
                      <a:pt x="1033463" y="133350"/>
                    </a:cubicBezTo>
                    <a:cubicBezTo>
                      <a:pt x="1047750" y="123031"/>
                      <a:pt x="1062038" y="100012"/>
                      <a:pt x="1071563" y="85725"/>
                    </a:cubicBezTo>
                    <a:cubicBezTo>
                      <a:pt x="1081088" y="71438"/>
                      <a:pt x="1081088" y="53975"/>
                      <a:pt x="1090613" y="47625"/>
                    </a:cubicBezTo>
                    <a:cubicBezTo>
                      <a:pt x="1100138" y="41275"/>
                      <a:pt x="1116807" y="45244"/>
                      <a:pt x="1128713" y="47625"/>
                    </a:cubicBezTo>
                    <a:cubicBezTo>
                      <a:pt x="1140619" y="50006"/>
                      <a:pt x="1153319" y="53181"/>
                      <a:pt x="1162050" y="61912"/>
                    </a:cubicBezTo>
                    <a:cubicBezTo>
                      <a:pt x="1170781" y="70643"/>
                      <a:pt x="1176337" y="87312"/>
                      <a:pt x="1181100" y="100012"/>
                    </a:cubicBezTo>
                    <a:cubicBezTo>
                      <a:pt x="1185863" y="112712"/>
                      <a:pt x="1188244" y="125412"/>
                      <a:pt x="1190625" y="138112"/>
                    </a:cubicBezTo>
                    <a:cubicBezTo>
                      <a:pt x="1193006" y="150812"/>
                      <a:pt x="1188244" y="163512"/>
                      <a:pt x="1195388" y="176212"/>
                    </a:cubicBezTo>
                    <a:cubicBezTo>
                      <a:pt x="1202532" y="188912"/>
                      <a:pt x="1219201" y="203200"/>
                      <a:pt x="1233488" y="214312"/>
                    </a:cubicBezTo>
                    <a:cubicBezTo>
                      <a:pt x="1247776" y="225425"/>
                      <a:pt x="1262063" y="233362"/>
                      <a:pt x="1281113" y="242887"/>
                    </a:cubicBezTo>
                    <a:cubicBezTo>
                      <a:pt x="1300163" y="252412"/>
                      <a:pt x="1326357" y="262731"/>
                      <a:pt x="1347788" y="271462"/>
                    </a:cubicBezTo>
                    <a:cubicBezTo>
                      <a:pt x="1369219" y="280193"/>
                      <a:pt x="1397794" y="290513"/>
                      <a:pt x="1409700" y="295275"/>
                    </a:cubicBezTo>
                    <a:cubicBezTo>
                      <a:pt x="1421606" y="300038"/>
                      <a:pt x="1419225" y="302418"/>
                      <a:pt x="1419225" y="300037"/>
                    </a:cubicBezTo>
                  </a:path>
                </a:pathLst>
              </a:cu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01" name="Forma livre 1"/>
              <p:cNvSpPr>
                <a:spLocks/>
              </p:cNvSpPr>
              <p:nvPr/>
            </p:nvSpPr>
            <p:spPr bwMode="auto">
              <a:xfrm>
                <a:off x="4309027" y="4132139"/>
                <a:ext cx="65189" cy="240581"/>
              </a:xfrm>
              <a:custGeom>
                <a:avLst/>
                <a:gdLst>
                  <a:gd name="T0" fmla="*/ 0 w 66675"/>
                  <a:gd name="T1" fmla="*/ 240584 h 246856"/>
                  <a:gd name="T2" fmla="*/ 9525 w 66675"/>
                  <a:gd name="T3" fmla="*/ 198037 h 246856"/>
                  <a:gd name="T4" fmla="*/ 25400 w 66675"/>
                  <a:gd name="T5" fmla="*/ 133055 h 246856"/>
                  <a:gd name="T6" fmla="*/ 38100 w 66675"/>
                  <a:gd name="T7" fmla="*/ 77358 h 246856"/>
                  <a:gd name="T8" fmla="*/ 53975 w 66675"/>
                  <a:gd name="T9" fmla="*/ 37132 h 246856"/>
                  <a:gd name="T10" fmla="*/ 66675 w 66675"/>
                  <a:gd name="T11" fmla="*/ 0 h 2468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675" h="246856">
                    <a:moveTo>
                      <a:pt x="0" y="246856"/>
                    </a:moveTo>
                    <a:cubicBezTo>
                      <a:pt x="2646" y="223308"/>
                      <a:pt x="5292" y="221588"/>
                      <a:pt x="9525" y="203200"/>
                    </a:cubicBezTo>
                    <a:cubicBezTo>
                      <a:pt x="13758" y="184812"/>
                      <a:pt x="20638" y="157162"/>
                      <a:pt x="25400" y="136525"/>
                    </a:cubicBezTo>
                    <a:cubicBezTo>
                      <a:pt x="30162" y="115888"/>
                      <a:pt x="33337" y="95779"/>
                      <a:pt x="38100" y="79375"/>
                    </a:cubicBezTo>
                    <a:cubicBezTo>
                      <a:pt x="42863" y="62971"/>
                      <a:pt x="49213" y="51329"/>
                      <a:pt x="53975" y="38100"/>
                    </a:cubicBezTo>
                    <a:cubicBezTo>
                      <a:pt x="58737" y="24871"/>
                      <a:pt x="62706" y="12435"/>
                      <a:pt x="66675" y="0"/>
                    </a:cubicBezTo>
                  </a:path>
                </a:pathLst>
              </a:cu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02" name="Forma livre 1"/>
              <p:cNvSpPr>
                <a:spLocks/>
              </p:cNvSpPr>
              <p:nvPr/>
            </p:nvSpPr>
            <p:spPr bwMode="auto">
              <a:xfrm>
                <a:off x="4243838" y="4236132"/>
                <a:ext cx="7761" cy="99336"/>
              </a:xfrm>
              <a:custGeom>
                <a:avLst/>
                <a:gdLst>
                  <a:gd name="T0" fmla="*/ 0 w 7355"/>
                  <a:gd name="T1" fmla="*/ 0 h 100013"/>
                  <a:gd name="T2" fmla="*/ 13151 w 7355"/>
                  <a:gd name="T3" fmla="*/ 64822 h 100013"/>
                  <a:gd name="T4" fmla="*/ 8770 w 7355"/>
                  <a:gd name="T5" fmla="*/ 113437 h 1000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55" h="100013">
                    <a:moveTo>
                      <a:pt x="0" y="0"/>
                    </a:moveTo>
                    <a:cubicBezTo>
                      <a:pt x="3175" y="20240"/>
                      <a:pt x="6350" y="40481"/>
                      <a:pt x="7144" y="57150"/>
                    </a:cubicBezTo>
                    <a:cubicBezTo>
                      <a:pt x="7938" y="73819"/>
                      <a:pt x="6350" y="86916"/>
                      <a:pt x="4763" y="100013"/>
                    </a:cubicBezTo>
                  </a:path>
                </a:pathLst>
              </a:cu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03" name="Forma livre 30"/>
              <p:cNvSpPr>
                <a:spLocks/>
              </p:cNvSpPr>
              <p:nvPr/>
            </p:nvSpPr>
            <p:spPr bwMode="auto">
              <a:xfrm>
                <a:off x="4209691" y="4310634"/>
                <a:ext cx="332156" cy="1367426"/>
              </a:xfrm>
              <a:custGeom>
                <a:avLst/>
                <a:gdLst>
                  <a:gd name="T0" fmla="*/ 61 w 339898"/>
                  <a:gd name="T1" fmla="*/ 0 h 1397885"/>
                  <a:gd name="T2" fmla="*/ 40476 w 339898"/>
                  <a:gd name="T3" fmla="*/ 25980 h 1397885"/>
                  <a:gd name="T4" fmla="*/ 74669 w 339898"/>
                  <a:gd name="T5" fmla="*/ 45444 h 1397885"/>
                  <a:gd name="T6" fmla="*/ 104196 w 339898"/>
                  <a:gd name="T7" fmla="*/ 77889 h 1397885"/>
                  <a:gd name="T8" fmla="*/ 132150 w 339898"/>
                  <a:gd name="T9" fmla="*/ 123326 h 1397885"/>
                  <a:gd name="T10" fmla="*/ 164767 w 339898"/>
                  <a:gd name="T11" fmla="*/ 196320 h 1397885"/>
                  <a:gd name="T12" fmla="*/ 164767 w 339898"/>
                  <a:gd name="T13" fmla="*/ 225519 h 1397885"/>
                  <a:gd name="T14" fmla="*/ 160106 w 339898"/>
                  <a:gd name="T15" fmla="*/ 254717 h 1397885"/>
                  <a:gd name="T16" fmla="*/ 141472 w 339898"/>
                  <a:gd name="T17" fmla="*/ 303381 h 1397885"/>
                  <a:gd name="T18" fmla="*/ 136809 w 339898"/>
                  <a:gd name="T19" fmla="*/ 342313 h 1397885"/>
                  <a:gd name="T20" fmla="*/ 122829 w 339898"/>
                  <a:gd name="T21" fmla="*/ 371512 h 1397885"/>
                  <a:gd name="T22" fmla="*/ 122829 w 339898"/>
                  <a:gd name="T23" fmla="*/ 459107 h 1397885"/>
                  <a:gd name="T24" fmla="*/ 113513 w 339898"/>
                  <a:gd name="T25" fmla="*/ 498038 h 1397885"/>
                  <a:gd name="T26" fmla="*/ 104196 w 339898"/>
                  <a:gd name="T27" fmla="*/ 536970 h 1397885"/>
                  <a:gd name="T28" fmla="*/ 104196 w 339898"/>
                  <a:gd name="T29" fmla="*/ 619700 h 1397885"/>
                  <a:gd name="T30" fmla="*/ 118176 w 339898"/>
                  <a:gd name="T31" fmla="*/ 692696 h 1397885"/>
                  <a:gd name="T32" fmla="*/ 122829 w 339898"/>
                  <a:gd name="T33" fmla="*/ 760827 h 1397885"/>
                  <a:gd name="T34" fmla="*/ 118176 w 339898"/>
                  <a:gd name="T35" fmla="*/ 809488 h 1397885"/>
                  <a:gd name="T36" fmla="*/ 143799 w 339898"/>
                  <a:gd name="T37" fmla="*/ 860589 h 1397885"/>
                  <a:gd name="T38" fmla="*/ 181074 w 339898"/>
                  <a:gd name="T39" fmla="*/ 889786 h 1397885"/>
                  <a:gd name="T40" fmla="*/ 207653 w 339898"/>
                  <a:gd name="T41" fmla="*/ 918568 h 1397885"/>
                  <a:gd name="T42" fmla="*/ 239318 w 339898"/>
                  <a:gd name="T43" fmla="*/ 965218 h 1397885"/>
                  <a:gd name="T44" fmla="*/ 248762 w 339898"/>
                  <a:gd name="T45" fmla="*/ 1020710 h 1397885"/>
                  <a:gd name="T46" fmla="*/ 239318 w 339898"/>
                  <a:gd name="T47" fmla="*/ 1084444 h 1397885"/>
                  <a:gd name="T48" fmla="*/ 213691 w 339898"/>
                  <a:gd name="T49" fmla="*/ 1123376 h 1397885"/>
                  <a:gd name="T50" fmla="*/ 202041 w 339898"/>
                  <a:gd name="T51" fmla="*/ 1150142 h 1397885"/>
                  <a:gd name="T52" fmla="*/ 199712 w 339898"/>
                  <a:gd name="T53" fmla="*/ 1176906 h 1397885"/>
                  <a:gd name="T54" fmla="*/ 204373 w 339898"/>
                  <a:gd name="T55" fmla="*/ 1210971 h 1397885"/>
                  <a:gd name="T56" fmla="*/ 206702 w 339898"/>
                  <a:gd name="T57" fmla="*/ 1240169 h 1397885"/>
                  <a:gd name="T58" fmla="*/ 209031 w 339898"/>
                  <a:gd name="T59" fmla="*/ 1264502 h 1397885"/>
                  <a:gd name="T60" fmla="*/ 211358 w 339898"/>
                  <a:gd name="T61" fmla="*/ 1288834 h 1397885"/>
                  <a:gd name="T62" fmla="*/ 216021 w 339898"/>
                  <a:gd name="T63" fmla="*/ 1330199 h 1397885"/>
                  <a:gd name="T64" fmla="*/ 241769 w 339898"/>
                  <a:gd name="T65" fmla="*/ 1365259 h 1397885"/>
                  <a:gd name="T66" fmla="*/ 271933 w 339898"/>
                  <a:gd name="T67" fmla="*/ 1391029 h 1397885"/>
                  <a:gd name="T68" fmla="*/ 313867 w 339898"/>
                  <a:gd name="T69" fmla="*/ 1403195 h 1397885"/>
                  <a:gd name="T70" fmla="*/ 332504 w 339898"/>
                  <a:gd name="T71" fmla="*/ 1427529 h 139788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39898" h="1397885">
                    <a:moveTo>
                      <a:pt x="61" y="0"/>
                    </a:moveTo>
                    <a:cubicBezTo>
                      <a:pt x="-1527" y="26194"/>
                      <a:pt x="28669" y="18009"/>
                      <a:pt x="41379" y="25421"/>
                    </a:cubicBezTo>
                    <a:cubicBezTo>
                      <a:pt x="54089" y="32833"/>
                      <a:pt x="65467" y="36004"/>
                      <a:pt x="76321" y="44471"/>
                    </a:cubicBezTo>
                    <a:cubicBezTo>
                      <a:pt x="87175" y="52938"/>
                      <a:pt x="96709" y="63521"/>
                      <a:pt x="106501" y="76224"/>
                    </a:cubicBezTo>
                    <a:cubicBezTo>
                      <a:pt x="116293" y="88927"/>
                      <a:pt x="124757" y="101373"/>
                      <a:pt x="135076" y="120690"/>
                    </a:cubicBezTo>
                    <a:cubicBezTo>
                      <a:pt x="145395" y="140007"/>
                      <a:pt x="162857" y="175458"/>
                      <a:pt x="168413" y="192127"/>
                    </a:cubicBezTo>
                    <a:cubicBezTo>
                      <a:pt x="173969" y="208796"/>
                      <a:pt x="169207" y="211177"/>
                      <a:pt x="168413" y="220702"/>
                    </a:cubicBezTo>
                    <a:cubicBezTo>
                      <a:pt x="167619" y="230227"/>
                      <a:pt x="167620" y="236577"/>
                      <a:pt x="163651" y="249277"/>
                    </a:cubicBezTo>
                    <a:cubicBezTo>
                      <a:pt x="159682" y="261977"/>
                      <a:pt x="148570" y="282615"/>
                      <a:pt x="144601" y="296902"/>
                    </a:cubicBezTo>
                    <a:cubicBezTo>
                      <a:pt x="140632" y="311189"/>
                      <a:pt x="143013" y="323889"/>
                      <a:pt x="139838" y="335002"/>
                    </a:cubicBezTo>
                    <a:cubicBezTo>
                      <a:pt x="136663" y="346115"/>
                      <a:pt x="127932" y="344527"/>
                      <a:pt x="125551" y="363577"/>
                    </a:cubicBezTo>
                    <a:cubicBezTo>
                      <a:pt x="123170" y="382627"/>
                      <a:pt x="127138" y="428665"/>
                      <a:pt x="125551" y="449302"/>
                    </a:cubicBezTo>
                    <a:cubicBezTo>
                      <a:pt x="123964" y="469939"/>
                      <a:pt x="116026" y="487402"/>
                      <a:pt x="116026" y="487402"/>
                    </a:cubicBezTo>
                    <a:cubicBezTo>
                      <a:pt x="112851" y="500102"/>
                      <a:pt x="108089" y="505658"/>
                      <a:pt x="106501" y="525502"/>
                    </a:cubicBezTo>
                    <a:cubicBezTo>
                      <a:pt x="104914" y="545346"/>
                      <a:pt x="104120" y="581065"/>
                      <a:pt x="106501" y="606465"/>
                    </a:cubicBezTo>
                    <a:cubicBezTo>
                      <a:pt x="108882" y="631865"/>
                      <a:pt x="117613" y="654883"/>
                      <a:pt x="120788" y="677902"/>
                    </a:cubicBezTo>
                    <a:cubicBezTo>
                      <a:pt x="123963" y="700921"/>
                      <a:pt x="125551" y="725527"/>
                      <a:pt x="125551" y="744577"/>
                    </a:cubicBezTo>
                    <a:cubicBezTo>
                      <a:pt x="125551" y="763627"/>
                      <a:pt x="117216" y="775930"/>
                      <a:pt x="120788" y="792202"/>
                    </a:cubicBezTo>
                    <a:cubicBezTo>
                      <a:pt x="124360" y="808474"/>
                      <a:pt x="136267" y="829111"/>
                      <a:pt x="146982" y="842208"/>
                    </a:cubicBezTo>
                    <a:cubicBezTo>
                      <a:pt x="157697" y="855305"/>
                      <a:pt x="174203" y="861327"/>
                      <a:pt x="185081" y="870784"/>
                    </a:cubicBezTo>
                    <a:cubicBezTo>
                      <a:pt x="195959" y="880241"/>
                      <a:pt x="202328" y="886647"/>
                      <a:pt x="212250" y="898950"/>
                    </a:cubicBezTo>
                    <a:cubicBezTo>
                      <a:pt x="222172" y="911253"/>
                      <a:pt x="237610" y="927943"/>
                      <a:pt x="244613" y="944603"/>
                    </a:cubicBezTo>
                    <a:cubicBezTo>
                      <a:pt x="251616" y="961263"/>
                      <a:pt x="254267" y="979464"/>
                      <a:pt x="254267" y="998911"/>
                    </a:cubicBezTo>
                    <a:cubicBezTo>
                      <a:pt x="254267" y="1018358"/>
                      <a:pt x="250588" y="1044538"/>
                      <a:pt x="244613" y="1061283"/>
                    </a:cubicBezTo>
                    <a:cubicBezTo>
                      <a:pt x="238639" y="1078029"/>
                      <a:pt x="224770" y="1088668"/>
                      <a:pt x="218420" y="1099384"/>
                    </a:cubicBezTo>
                    <a:cubicBezTo>
                      <a:pt x="212070" y="1110100"/>
                      <a:pt x="208894" y="1116846"/>
                      <a:pt x="206513" y="1125577"/>
                    </a:cubicBezTo>
                    <a:cubicBezTo>
                      <a:pt x="204132" y="1134308"/>
                      <a:pt x="203736" y="1141849"/>
                      <a:pt x="204133" y="1151771"/>
                    </a:cubicBezTo>
                    <a:cubicBezTo>
                      <a:pt x="204530" y="1161693"/>
                      <a:pt x="207705" y="1174789"/>
                      <a:pt x="208895" y="1185108"/>
                    </a:cubicBezTo>
                    <a:cubicBezTo>
                      <a:pt x="210085" y="1195427"/>
                      <a:pt x="210481" y="1204952"/>
                      <a:pt x="211275" y="1213683"/>
                    </a:cubicBezTo>
                    <a:cubicBezTo>
                      <a:pt x="212069" y="1222414"/>
                      <a:pt x="212864" y="1229559"/>
                      <a:pt x="213658" y="1237496"/>
                    </a:cubicBezTo>
                    <a:cubicBezTo>
                      <a:pt x="214452" y="1245433"/>
                      <a:pt x="212069" y="1252577"/>
                      <a:pt x="216038" y="1261308"/>
                    </a:cubicBezTo>
                    <a:cubicBezTo>
                      <a:pt x="220007" y="1270039"/>
                      <a:pt x="215621" y="1289324"/>
                      <a:pt x="220801" y="1301790"/>
                    </a:cubicBezTo>
                    <a:cubicBezTo>
                      <a:pt x="225981" y="1314256"/>
                      <a:pt x="237595" y="1326180"/>
                      <a:pt x="247120" y="1336102"/>
                    </a:cubicBezTo>
                    <a:cubicBezTo>
                      <a:pt x="256645" y="1346024"/>
                      <a:pt x="265669" y="1355134"/>
                      <a:pt x="277951" y="1361321"/>
                    </a:cubicBezTo>
                    <a:cubicBezTo>
                      <a:pt x="290233" y="1367509"/>
                      <a:pt x="310494" y="1367274"/>
                      <a:pt x="320813" y="1373227"/>
                    </a:cubicBezTo>
                    <a:cubicBezTo>
                      <a:pt x="327957" y="1379180"/>
                      <a:pt x="340657" y="1402596"/>
                      <a:pt x="339863" y="1397040"/>
                    </a:cubicBezTo>
                  </a:path>
                </a:pathLst>
              </a:cu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04" name="Forma livre 31"/>
              <p:cNvSpPr>
                <a:spLocks/>
              </p:cNvSpPr>
              <p:nvPr/>
            </p:nvSpPr>
            <p:spPr bwMode="auto">
              <a:xfrm>
                <a:off x="3812346" y="4938917"/>
                <a:ext cx="735710" cy="794691"/>
              </a:xfrm>
              <a:custGeom>
                <a:avLst/>
                <a:gdLst>
                  <a:gd name="T0" fmla="*/ 0 w 751722"/>
                  <a:gd name="T1" fmla="*/ 0 h 813661"/>
                  <a:gd name="T2" fmla="*/ 25691 w 751722"/>
                  <a:gd name="T3" fmla="*/ 31212 h 813661"/>
                  <a:gd name="T4" fmla="*/ 95188 w 751722"/>
                  <a:gd name="T5" fmla="*/ 46405 h 813661"/>
                  <a:gd name="T6" fmla="*/ 151448 w 751722"/>
                  <a:gd name="T7" fmla="*/ 73757 h 813661"/>
                  <a:gd name="T8" fmla="*/ 230874 w 751722"/>
                  <a:gd name="T9" fmla="*/ 107185 h 813661"/>
                  <a:gd name="T10" fmla="*/ 267276 w 751722"/>
                  <a:gd name="T11" fmla="*/ 134536 h 813661"/>
                  <a:gd name="T12" fmla="*/ 340086 w 751722"/>
                  <a:gd name="T13" fmla="*/ 174041 h 813661"/>
                  <a:gd name="T14" fmla="*/ 406273 w 751722"/>
                  <a:gd name="T15" fmla="*/ 216584 h 813661"/>
                  <a:gd name="T16" fmla="*/ 452603 w 751722"/>
                  <a:gd name="T17" fmla="*/ 268255 h 813661"/>
                  <a:gd name="T18" fmla="*/ 482388 w 751722"/>
                  <a:gd name="T19" fmla="*/ 324467 h 813661"/>
                  <a:gd name="T20" fmla="*/ 508866 w 751722"/>
                  <a:gd name="T21" fmla="*/ 365503 h 813661"/>
                  <a:gd name="T22" fmla="*/ 525410 w 751722"/>
                  <a:gd name="T23" fmla="*/ 411090 h 813661"/>
                  <a:gd name="T24" fmla="*/ 565122 w 751722"/>
                  <a:gd name="T25" fmla="*/ 462754 h 813661"/>
                  <a:gd name="T26" fmla="*/ 594908 w 751722"/>
                  <a:gd name="T27" fmla="*/ 508339 h 813661"/>
                  <a:gd name="T28" fmla="*/ 651167 w 751722"/>
                  <a:gd name="T29" fmla="*/ 593432 h 813661"/>
                  <a:gd name="T30" fmla="*/ 694188 w 751722"/>
                  <a:gd name="T31" fmla="*/ 648136 h 813661"/>
                  <a:gd name="T32" fmla="*/ 717355 w 751722"/>
                  <a:gd name="T33" fmla="*/ 677009 h 813661"/>
                  <a:gd name="T34" fmla="*/ 725627 w 751722"/>
                  <a:gd name="T35" fmla="*/ 725640 h 813661"/>
                  <a:gd name="T36" fmla="*/ 783543 w 751722"/>
                  <a:gd name="T37" fmla="*/ 778818 h 8136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51722" h="813661">
                    <a:moveTo>
                      <a:pt x="0" y="0"/>
                    </a:moveTo>
                    <a:cubicBezTo>
                      <a:pt x="17825" y="30926"/>
                      <a:pt x="9427" y="24525"/>
                      <a:pt x="24647" y="32605"/>
                    </a:cubicBezTo>
                    <a:cubicBezTo>
                      <a:pt x="39867" y="40685"/>
                      <a:pt x="71214" y="41072"/>
                      <a:pt x="91322" y="48480"/>
                    </a:cubicBezTo>
                    <a:cubicBezTo>
                      <a:pt x="111430" y="55888"/>
                      <a:pt x="123601" y="66472"/>
                      <a:pt x="145297" y="77055"/>
                    </a:cubicBezTo>
                    <a:cubicBezTo>
                      <a:pt x="166993" y="87638"/>
                      <a:pt x="202976" y="101397"/>
                      <a:pt x="221497" y="111980"/>
                    </a:cubicBezTo>
                    <a:cubicBezTo>
                      <a:pt x="240018" y="122563"/>
                      <a:pt x="238960" y="128913"/>
                      <a:pt x="256422" y="140555"/>
                    </a:cubicBezTo>
                    <a:cubicBezTo>
                      <a:pt x="273884" y="152197"/>
                      <a:pt x="304047" y="167544"/>
                      <a:pt x="326272" y="181830"/>
                    </a:cubicBezTo>
                    <a:cubicBezTo>
                      <a:pt x="348497" y="196116"/>
                      <a:pt x="371780" y="209870"/>
                      <a:pt x="389772" y="226274"/>
                    </a:cubicBezTo>
                    <a:cubicBezTo>
                      <a:pt x="407764" y="242678"/>
                      <a:pt x="422051" y="261470"/>
                      <a:pt x="434222" y="280255"/>
                    </a:cubicBezTo>
                    <a:cubicBezTo>
                      <a:pt x="446393" y="299040"/>
                      <a:pt x="453801" y="322050"/>
                      <a:pt x="462797" y="338983"/>
                    </a:cubicBezTo>
                    <a:cubicBezTo>
                      <a:pt x="471793" y="355916"/>
                      <a:pt x="481318" y="366772"/>
                      <a:pt x="488197" y="381855"/>
                    </a:cubicBezTo>
                    <a:cubicBezTo>
                      <a:pt x="495076" y="396938"/>
                      <a:pt x="495076" y="412547"/>
                      <a:pt x="504072" y="429480"/>
                    </a:cubicBezTo>
                    <a:cubicBezTo>
                      <a:pt x="513068" y="446413"/>
                      <a:pt x="531060" y="466522"/>
                      <a:pt x="542172" y="483455"/>
                    </a:cubicBezTo>
                    <a:cubicBezTo>
                      <a:pt x="553284" y="500388"/>
                      <a:pt x="570747" y="531080"/>
                      <a:pt x="570747" y="531080"/>
                    </a:cubicBezTo>
                    <a:cubicBezTo>
                      <a:pt x="584505" y="553834"/>
                      <a:pt x="608847" y="595638"/>
                      <a:pt x="624722" y="619980"/>
                    </a:cubicBezTo>
                    <a:cubicBezTo>
                      <a:pt x="640597" y="644322"/>
                      <a:pt x="655414" y="662577"/>
                      <a:pt x="665997" y="677130"/>
                    </a:cubicBezTo>
                    <a:cubicBezTo>
                      <a:pt x="676580" y="691683"/>
                      <a:pt x="683195" y="693801"/>
                      <a:pt x="688222" y="707296"/>
                    </a:cubicBezTo>
                    <a:cubicBezTo>
                      <a:pt x="693249" y="720791"/>
                      <a:pt x="685576" y="740375"/>
                      <a:pt x="696159" y="758102"/>
                    </a:cubicBezTo>
                    <a:cubicBezTo>
                      <a:pt x="706742" y="775830"/>
                      <a:pt x="739154" y="799108"/>
                      <a:pt x="751722" y="813661"/>
                    </a:cubicBezTo>
                  </a:path>
                </a:pathLst>
              </a:cu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05" name="Forma livre 30"/>
              <p:cNvSpPr>
                <a:spLocks/>
              </p:cNvSpPr>
              <p:nvPr/>
            </p:nvSpPr>
            <p:spPr bwMode="auto">
              <a:xfrm>
                <a:off x="3174421" y="4254757"/>
                <a:ext cx="571184" cy="650342"/>
              </a:xfrm>
              <a:custGeom>
                <a:avLst/>
                <a:gdLst>
                  <a:gd name="T0" fmla="*/ 0 w 582618"/>
                  <a:gd name="T1" fmla="*/ 0 h 664906"/>
                  <a:gd name="T2" fmla="*/ 59348 w 582618"/>
                  <a:gd name="T3" fmla="*/ 50892 h 664906"/>
                  <a:gd name="T4" fmla="*/ 99813 w 582618"/>
                  <a:gd name="T5" fmla="*/ 72726 h 664906"/>
                  <a:gd name="T6" fmla="*/ 160058 w 582618"/>
                  <a:gd name="T7" fmla="*/ 91040 h 664906"/>
                  <a:gd name="T8" fmla="*/ 202323 w 582618"/>
                  <a:gd name="T9" fmla="*/ 116890 h 664906"/>
                  <a:gd name="T10" fmla="*/ 229301 w 582618"/>
                  <a:gd name="T11" fmla="*/ 162394 h 664906"/>
                  <a:gd name="T12" fmla="*/ 230197 w 582618"/>
                  <a:gd name="T13" fmla="*/ 217069 h 664906"/>
                  <a:gd name="T14" fmla="*/ 249080 w 582618"/>
                  <a:gd name="T15" fmla="*/ 272820 h 664906"/>
                  <a:gd name="T16" fmla="*/ 252679 w 582618"/>
                  <a:gd name="T17" fmla="*/ 311601 h 664906"/>
                  <a:gd name="T18" fmla="*/ 260770 w 582618"/>
                  <a:gd name="T19" fmla="*/ 355230 h 664906"/>
                  <a:gd name="T20" fmla="*/ 287744 w 582618"/>
                  <a:gd name="T21" fmla="*/ 401278 h 664906"/>
                  <a:gd name="T22" fmla="*/ 342596 w 582618"/>
                  <a:gd name="T23" fmla="*/ 444101 h 664906"/>
                  <a:gd name="T24" fmla="*/ 396547 w 582618"/>
                  <a:gd name="T25" fmla="*/ 466723 h 664906"/>
                  <a:gd name="T26" fmla="*/ 442410 w 582618"/>
                  <a:gd name="T27" fmla="*/ 484496 h 664906"/>
                  <a:gd name="T28" fmla="*/ 475677 w 582618"/>
                  <a:gd name="T29" fmla="*/ 505503 h 664906"/>
                  <a:gd name="T30" fmla="*/ 506257 w 582618"/>
                  <a:gd name="T31" fmla="*/ 539436 h 664906"/>
                  <a:gd name="T32" fmla="*/ 528737 w 582618"/>
                  <a:gd name="T33" fmla="*/ 586296 h 664906"/>
                  <a:gd name="T34" fmla="*/ 564699 w 582618"/>
                  <a:gd name="T35" fmla="*/ 633156 h 664906"/>
                  <a:gd name="T36" fmla="*/ 609659 w 582618"/>
                  <a:gd name="T37" fmla="*/ 655778 h 664906"/>
                  <a:gd name="T38" fmla="*/ 660016 w 582618"/>
                  <a:gd name="T39" fmla="*/ 676782 h 66490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82618" h="664906">
                    <a:moveTo>
                      <a:pt x="0" y="0"/>
                    </a:moveTo>
                    <a:cubicBezTo>
                      <a:pt x="10319" y="7541"/>
                      <a:pt x="33205" y="37084"/>
                      <a:pt x="52388" y="50006"/>
                    </a:cubicBezTo>
                    <a:cubicBezTo>
                      <a:pt x="65088" y="61912"/>
                      <a:pt x="77260" y="67645"/>
                      <a:pt x="88108" y="71438"/>
                    </a:cubicBezTo>
                    <a:cubicBezTo>
                      <a:pt x="98956" y="75231"/>
                      <a:pt x="126207" y="82203"/>
                      <a:pt x="141288" y="89436"/>
                    </a:cubicBezTo>
                    <a:cubicBezTo>
                      <a:pt x="156369" y="96669"/>
                      <a:pt x="168409" y="103152"/>
                      <a:pt x="178596" y="114837"/>
                    </a:cubicBezTo>
                    <a:cubicBezTo>
                      <a:pt x="188783" y="126522"/>
                      <a:pt x="197117" y="139172"/>
                      <a:pt x="202409" y="159545"/>
                    </a:cubicBezTo>
                    <a:cubicBezTo>
                      <a:pt x="200557" y="179918"/>
                      <a:pt x="200292" y="195181"/>
                      <a:pt x="203202" y="213262"/>
                    </a:cubicBezTo>
                    <a:cubicBezTo>
                      <a:pt x="206112" y="231343"/>
                      <a:pt x="216564" y="252553"/>
                      <a:pt x="219871" y="268031"/>
                    </a:cubicBezTo>
                    <a:cubicBezTo>
                      <a:pt x="223178" y="283509"/>
                      <a:pt x="221326" y="292637"/>
                      <a:pt x="223046" y="306131"/>
                    </a:cubicBezTo>
                    <a:cubicBezTo>
                      <a:pt x="224766" y="319625"/>
                      <a:pt x="225030" y="334310"/>
                      <a:pt x="230190" y="348994"/>
                    </a:cubicBezTo>
                    <a:cubicBezTo>
                      <a:pt x="235350" y="363678"/>
                      <a:pt x="241965" y="379685"/>
                      <a:pt x="254003" y="394237"/>
                    </a:cubicBezTo>
                    <a:cubicBezTo>
                      <a:pt x="266041" y="408789"/>
                      <a:pt x="286414" y="425590"/>
                      <a:pt x="302421" y="436306"/>
                    </a:cubicBezTo>
                    <a:cubicBezTo>
                      <a:pt x="318428" y="447022"/>
                      <a:pt x="335361" y="451916"/>
                      <a:pt x="350046" y="458531"/>
                    </a:cubicBezTo>
                    <a:cubicBezTo>
                      <a:pt x="364731" y="465146"/>
                      <a:pt x="378887" y="469644"/>
                      <a:pt x="390529" y="475994"/>
                    </a:cubicBezTo>
                    <a:cubicBezTo>
                      <a:pt x="402171" y="482344"/>
                      <a:pt x="410504" y="487635"/>
                      <a:pt x="419897" y="496631"/>
                    </a:cubicBezTo>
                    <a:cubicBezTo>
                      <a:pt x="429290" y="505627"/>
                      <a:pt x="439082" y="516740"/>
                      <a:pt x="446888" y="529969"/>
                    </a:cubicBezTo>
                    <a:cubicBezTo>
                      <a:pt x="454694" y="543198"/>
                      <a:pt x="458133" y="560660"/>
                      <a:pt x="466731" y="576006"/>
                    </a:cubicBezTo>
                    <a:cubicBezTo>
                      <a:pt x="475329" y="591352"/>
                      <a:pt x="486573" y="610666"/>
                      <a:pt x="498479" y="622043"/>
                    </a:cubicBezTo>
                    <a:cubicBezTo>
                      <a:pt x="510385" y="633420"/>
                      <a:pt x="524144" y="637125"/>
                      <a:pt x="538167" y="644269"/>
                    </a:cubicBezTo>
                    <a:cubicBezTo>
                      <a:pt x="552190" y="651413"/>
                      <a:pt x="568860" y="659614"/>
                      <a:pt x="582618" y="664906"/>
                    </a:cubicBezTo>
                  </a:path>
                </a:pathLst>
              </a:cu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06" name="Forma livre 30"/>
              <p:cNvSpPr>
                <a:spLocks/>
              </p:cNvSpPr>
              <p:nvPr/>
            </p:nvSpPr>
            <p:spPr bwMode="auto">
              <a:xfrm>
                <a:off x="2607893" y="4633477"/>
                <a:ext cx="1919986" cy="1075626"/>
              </a:xfrm>
              <a:custGeom>
                <a:avLst/>
                <a:gdLst>
                  <a:gd name="T0" fmla="*/ 1671 w 1963820"/>
                  <a:gd name="T1" fmla="*/ 0 h 1100137"/>
                  <a:gd name="T2" fmla="*/ 1671 w 1963820"/>
                  <a:gd name="T3" fmla="*/ 66675 h 1100137"/>
                  <a:gd name="T4" fmla="*/ 21582 w 1963820"/>
                  <a:gd name="T5" fmla="*/ 123825 h 1100137"/>
                  <a:gd name="T6" fmla="*/ 73000 w 1963820"/>
                  <a:gd name="T7" fmla="*/ 176212 h 1100137"/>
                  <a:gd name="T8" fmla="*/ 125318 w 1963820"/>
                  <a:gd name="T9" fmla="*/ 228600 h 1100137"/>
                  <a:gd name="T10" fmla="*/ 239437 w 1963820"/>
                  <a:gd name="T11" fmla="*/ 300037 h 1100137"/>
                  <a:gd name="T12" fmla="*/ 340097 w 1963820"/>
                  <a:gd name="T13" fmla="*/ 342900 h 1100137"/>
                  <a:gd name="T14" fmla="*/ 510508 w 1963820"/>
                  <a:gd name="T15" fmla="*/ 357187 h 1100137"/>
                  <a:gd name="T16" fmla="*/ 624627 w 1963820"/>
                  <a:gd name="T17" fmla="*/ 371475 h 1100137"/>
                  <a:gd name="T18" fmla="*/ 773713 w 1963820"/>
                  <a:gd name="T19" fmla="*/ 403528 h 1100137"/>
                  <a:gd name="T20" fmla="*/ 924841 w 1963820"/>
                  <a:gd name="T21" fmla="*/ 426960 h 1100137"/>
                  <a:gd name="T22" fmla="*/ 1043270 w 1963820"/>
                  <a:gd name="T23" fmla="*/ 465964 h 1100137"/>
                  <a:gd name="T24" fmla="*/ 1154655 w 1963820"/>
                  <a:gd name="T25" fmla="*/ 483729 h 1100137"/>
                  <a:gd name="T26" fmla="*/ 1242394 w 1963820"/>
                  <a:gd name="T27" fmla="*/ 527877 h 1100137"/>
                  <a:gd name="T28" fmla="*/ 1319295 w 1963820"/>
                  <a:gd name="T29" fmla="*/ 576787 h 1100137"/>
                  <a:gd name="T30" fmla="*/ 1383719 w 1963820"/>
                  <a:gd name="T31" fmla="*/ 641271 h 1100137"/>
                  <a:gd name="T32" fmla="*/ 1442561 w 1963820"/>
                  <a:gd name="T33" fmla="*/ 700087 h 1100137"/>
                  <a:gd name="T34" fmla="*/ 1504364 w 1963820"/>
                  <a:gd name="T35" fmla="*/ 771525 h 1100137"/>
                  <a:gd name="T36" fmla="*/ 1585221 w 1963820"/>
                  <a:gd name="T37" fmla="*/ 852487 h 1100137"/>
                  <a:gd name="T38" fmla="*/ 1657987 w 1963820"/>
                  <a:gd name="T39" fmla="*/ 924305 h 1100137"/>
                  <a:gd name="T40" fmla="*/ 1713589 w 1963820"/>
                  <a:gd name="T41" fmla="*/ 976312 h 1100137"/>
                  <a:gd name="T42" fmla="*/ 1770671 w 1963820"/>
                  <a:gd name="T43" fmla="*/ 1019175 h 1100137"/>
                  <a:gd name="T44" fmla="*/ 1851529 w 1963820"/>
                  <a:gd name="T45" fmla="*/ 1057275 h 1100137"/>
                  <a:gd name="T46" fmla="*/ 1937107 w 1963820"/>
                  <a:gd name="T47" fmla="*/ 1071562 h 1100137"/>
                  <a:gd name="T48" fmla="*/ 1960884 w 1963820"/>
                  <a:gd name="T49" fmla="*/ 1100137 h 110013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63820" h="1100137">
                    <a:moveTo>
                      <a:pt x="1670" y="0"/>
                    </a:moveTo>
                    <a:cubicBezTo>
                      <a:pt x="876" y="23019"/>
                      <a:pt x="-1655" y="46038"/>
                      <a:pt x="1670" y="66675"/>
                    </a:cubicBezTo>
                    <a:cubicBezTo>
                      <a:pt x="4995" y="87313"/>
                      <a:pt x="9713" y="105569"/>
                      <a:pt x="21619" y="123825"/>
                    </a:cubicBezTo>
                    <a:cubicBezTo>
                      <a:pt x="33525" y="142081"/>
                      <a:pt x="55794" y="158750"/>
                      <a:pt x="73107" y="176212"/>
                    </a:cubicBezTo>
                    <a:cubicBezTo>
                      <a:pt x="90420" y="193674"/>
                      <a:pt x="97714" y="207963"/>
                      <a:pt x="125495" y="228600"/>
                    </a:cubicBezTo>
                    <a:cubicBezTo>
                      <a:pt x="153276" y="249238"/>
                      <a:pt x="203945" y="280987"/>
                      <a:pt x="239795" y="300037"/>
                    </a:cubicBezTo>
                    <a:cubicBezTo>
                      <a:pt x="275645" y="319087"/>
                      <a:pt x="295352" y="333375"/>
                      <a:pt x="340596" y="342900"/>
                    </a:cubicBezTo>
                    <a:cubicBezTo>
                      <a:pt x="385840" y="352425"/>
                      <a:pt x="463764" y="352425"/>
                      <a:pt x="511257" y="357187"/>
                    </a:cubicBezTo>
                    <a:cubicBezTo>
                      <a:pt x="558750" y="361949"/>
                      <a:pt x="581624" y="363752"/>
                      <a:pt x="625557" y="371475"/>
                    </a:cubicBezTo>
                    <a:cubicBezTo>
                      <a:pt x="669490" y="379198"/>
                      <a:pt x="724742" y="394281"/>
                      <a:pt x="774856" y="403528"/>
                    </a:cubicBezTo>
                    <a:cubicBezTo>
                      <a:pt x="824970" y="412775"/>
                      <a:pt x="881241" y="416554"/>
                      <a:pt x="926240" y="426960"/>
                    </a:cubicBezTo>
                    <a:cubicBezTo>
                      <a:pt x="971239" y="437366"/>
                      <a:pt x="1006493" y="456503"/>
                      <a:pt x="1044848" y="465964"/>
                    </a:cubicBezTo>
                    <a:cubicBezTo>
                      <a:pt x="1083203" y="475425"/>
                      <a:pt x="1123136" y="473410"/>
                      <a:pt x="1156371" y="483729"/>
                    </a:cubicBezTo>
                    <a:cubicBezTo>
                      <a:pt x="1189606" y="494048"/>
                      <a:pt x="1216774" y="512367"/>
                      <a:pt x="1244256" y="527877"/>
                    </a:cubicBezTo>
                    <a:cubicBezTo>
                      <a:pt x="1271738" y="543387"/>
                      <a:pt x="1297673" y="557888"/>
                      <a:pt x="1321263" y="576787"/>
                    </a:cubicBezTo>
                    <a:cubicBezTo>
                      <a:pt x="1344853" y="595686"/>
                      <a:pt x="1365223" y="620721"/>
                      <a:pt x="1385797" y="641271"/>
                    </a:cubicBezTo>
                    <a:cubicBezTo>
                      <a:pt x="1406371" y="661821"/>
                      <a:pt x="1424570" y="678378"/>
                      <a:pt x="1444707" y="700087"/>
                    </a:cubicBezTo>
                    <a:cubicBezTo>
                      <a:pt x="1464844" y="721796"/>
                      <a:pt x="1482808" y="746125"/>
                      <a:pt x="1506620" y="771525"/>
                    </a:cubicBezTo>
                    <a:cubicBezTo>
                      <a:pt x="1530433" y="796925"/>
                      <a:pt x="1561943" y="827024"/>
                      <a:pt x="1587582" y="852487"/>
                    </a:cubicBezTo>
                    <a:lnTo>
                      <a:pt x="1660455" y="924305"/>
                    </a:lnTo>
                    <a:cubicBezTo>
                      <a:pt x="1681886" y="944942"/>
                      <a:pt x="1697359" y="960500"/>
                      <a:pt x="1716170" y="976312"/>
                    </a:cubicBezTo>
                    <a:cubicBezTo>
                      <a:pt x="1734981" y="992124"/>
                      <a:pt x="1750301" y="1005681"/>
                      <a:pt x="1773320" y="1019175"/>
                    </a:cubicBezTo>
                    <a:cubicBezTo>
                      <a:pt x="1796339" y="1032669"/>
                      <a:pt x="1826501" y="1048544"/>
                      <a:pt x="1854282" y="1057275"/>
                    </a:cubicBezTo>
                    <a:cubicBezTo>
                      <a:pt x="1882063" y="1066006"/>
                      <a:pt x="1921751" y="1064418"/>
                      <a:pt x="1940007" y="1071562"/>
                    </a:cubicBezTo>
                    <a:cubicBezTo>
                      <a:pt x="1958263" y="1078706"/>
                      <a:pt x="1962233" y="1100137"/>
                      <a:pt x="1963820" y="1100137"/>
                    </a:cubicBezTo>
                  </a:path>
                </a:pathLst>
              </a:cu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07" name="Forma livre 78"/>
              <p:cNvSpPr>
                <a:spLocks/>
              </p:cNvSpPr>
              <p:nvPr/>
            </p:nvSpPr>
            <p:spPr bwMode="auto">
              <a:xfrm>
                <a:off x="3605913" y="5158097"/>
                <a:ext cx="614644" cy="256101"/>
              </a:xfrm>
              <a:custGeom>
                <a:avLst/>
                <a:gdLst>
                  <a:gd name="T0" fmla="*/ 0 w 628626"/>
                  <a:gd name="T1" fmla="*/ 0 h 262332"/>
                  <a:gd name="T2" fmla="*/ 89933 w 628626"/>
                  <a:gd name="T3" fmla="*/ 53167 h 262332"/>
                  <a:gd name="T4" fmla="*/ 163090 w 628626"/>
                  <a:gd name="T5" fmla="*/ 94743 h 262332"/>
                  <a:gd name="T6" fmla="*/ 207628 w 628626"/>
                  <a:gd name="T7" fmla="*/ 124437 h 262332"/>
                  <a:gd name="T8" fmla="*/ 306229 w 628626"/>
                  <a:gd name="T9" fmla="*/ 124437 h 262332"/>
                  <a:gd name="T10" fmla="*/ 372992 w 628626"/>
                  <a:gd name="T11" fmla="*/ 180858 h 262332"/>
                  <a:gd name="T12" fmla="*/ 519306 w 628626"/>
                  <a:gd name="T13" fmla="*/ 228374 h 262332"/>
                  <a:gd name="T14" fmla="*/ 629682 w 628626"/>
                  <a:gd name="T15" fmla="*/ 245359 h 2623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8626" h="262332">
                    <a:moveTo>
                      <a:pt x="0" y="0"/>
                    </a:moveTo>
                    <a:cubicBezTo>
                      <a:pt x="19050" y="10583"/>
                      <a:pt x="62663" y="39963"/>
                      <a:pt x="89801" y="56846"/>
                    </a:cubicBezTo>
                    <a:cubicBezTo>
                      <a:pt x="116939" y="73729"/>
                      <a:pt x="143247" y="88596"/>
                      <a:pt x="162826" y="101296"/>
                    </a:cubicBezTo>
                    <a:cubicBezTo>
                      <a:pt x="182405" y="113996"/>
                      <a:pt x="183463" y="127754"/>
                      <a:pt x="207276" y="133046"/>
                    </a:cubicBezTo>
                    <a:cubicBezTo>
                      <a:pt x="231089" y="138338"/>
                      <a:pt x="278184" y="122992"/>
                      <a:pt x="305701" y="133046"/>
                    </a:cubicBezTo>
                    <a:cubicBezTo>
                      <a:pt x="333218" y="143100"/>
                      <a:pt x="336922" y="174850"/>
                      <a:pt x="372376" y="193371"/>
                    </a:cubicBezTo>
                    <a:cubicBezTo>
                      <a:pt x="407830" y="211892"/>
                      <a:pt x="475718" y="232678"/>
                      <a:pt x="518426" y="244171"/>
                    </a:cubicBezTo>
                    <a:cubicBezTo>
                      <a:pt x="561134" y="255664"/>
                      <a:pt x="592249" y="259293"/>
                      <a:pt x="628626" y="262332"/>
                    </a:cubicBezTo>
                  </a:path>
                </a:pathLst>
              </a:cu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08" name="Forma livre 31"/>
              <p:cNvSpPr>
                <a:spLocks/>
              </p:cNvSpPr>
              <p:nvPr/>
            </p:nvSpPr>
            <p:spPr bwMode="auto">
              <a:xfrm>
                <a:off x="4197274" y="5376947"/>
                <a:ext cx="361647" cy="214194"/>
              </a:xfrm>
              <a:custGeom>
                <a:avLst/>
                <a:gdLst>
                  <a:gd name="T0" fmla="*/ 0 w 369557"/>
                  <a:gd name="T1" fmla="*/ 44661 h 217814"/>
                  <a:gd name="T2" fmla="*/ 75661 w 369557"/>
                  <a:gd name="T3" fmla="*/ 36584 h 217814"/>
                  <a:gd name="T4" fmla="*/ 145073 w 369557"/>
                  <a:gd name="T5" fmla="*/ 235 h 217814"/>
                  <a:gd name="T6" fmla="*/ 174349 w 369557"/>
                  <a:gd name="T7" fmla="*/ 56774 h 217814"/>
                  <a:gd name="T8" fmla="*/ 213822 w 369557"/>
                  <a:gd name="T9" fmla="*/ 125420 h 217814"/>
                  <a:gd name="T10" fmla="*/ 240141 w 369557"/>
                  <a:gd name="T11" fmla="*/ 177912 h 217814"/>
                  <a:gd name="T12" fmla="*/ 266456 w 369557"/>
                  <a:gd name="T13" fmla="*/ 218297 h 217814"/>
                  <a:gd name="T14" fmla="*/ 302642 w 369557"/>
                  <a:gd name="T15" fmla="*/ 274824 h 217814"/>
                  <a:gd name="T16" fmla="*/ 382894 w 369557"/>
                  <a:gd name="T17" fmla="*/ 260476 h 2178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9557" h="217814">
                    <a:moveTo>
                      <a:pt x="0" y="35118"/>
                    </a:moveTo>
                    <a:cubicBezTo>
                      <a:pt x="38894" y="42526"/>
                      <a:pt x="49688" y="34589"/>
                      <a:pt x="73025" y="28768"/>
                    </a:cubicBezTo>
                    <a:cubicBezTo>
                      <a:pt x="96362" y="22947"/>
                      <a:pt x="124145" y="-2453"/>
                      <a:pt x="140020" y="193"/>
                    </a:cubicBezTo>
                    <a:cubicBezTo>
                      <a:pt x="155895" y="2839"/>
                      <a:pt x="157216" y="28239"/>
                      <a:pt x="168275" y="44643"/>
                    </a:cubicBezTo>
                    <a:cubicBezTo>
                      <a:pt x="179334" y="61047"/>
                      <a:pt x="195792" y="82743"/>
                      <a:pt x="206375" y="98618"/>
                    </a:cubicBezTo>
                    <a:cubicBezTo>
                      <a:pt x="216958" y="114493"/>
                      <a:pt x="223308" y="127722"/>
                      <a:pt x="231775" y="139893"/>
                    </a:cubicBezTo>
                    <a:cubicBezTo>
                      <a:pt x="240242" y="152064"/>
                      <a:pt x="257175" y="171643"/>
                      <a:pt x="257175" y="171643"/>
                    </a:cubicBezTo>
                    <a:cubicBezTo>
                      <a:pt x="267229" y="184343"/>
                      <a:pt x="270816" y="200083"/>
                      <a:pt x="292100" y="216093"/>
                    </a:cubicBezTo>
                    <a:cubicBezTo>
                      <a:pt x="310830" y="221621"/>
                      <a:pt x="344103" y="212750"/>
                      <a:pt x="369557" y="204813"/>
                    </a:cubicBezTo>
                  </a:path>
                </a:pathLst>
              </a:cu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809" name="Forma livre 34"/>
              <p:cNvSpPr>
                <a:spLocks/>
              </p:cNvSpPr>
              <p:nvPr/>
            </p:nvSpPr>
            <p:spPr bwMode="auto">
              <a:xfrm>
                <a:off x="3550036" y="5546130"/>
                <a:ext cx="611539" cy="443909"/>
              </a:xfrm>
              <a:custGeom>
                <a:avLst/>
                <a:gdLst>
                  <a:gd name="T0" fmla="*/ 0 w 626269"/>
                  <a:gd name="T1" fmla="*/ 0 h 453292"/>
                  <a:gd name="T2" fmla="*/ 38381 w 626269"/>
                  <a:gd name="T3" fmla="*/ 56105 h 453292"/>
                  <a:gd name="T4" fmla="*/ 47413 w 626269"/>
                  <a:gd name="T5" fmla="*/ 91839 h 453292"/>
                  <a:gd name="T6" fmla="*/ 38381 w 626269"/>
                  <a:gd name="T7" fmla="*/ 153098 h 453292"/>
                  <a:gd name="T8" fmla="*/ 60959 w 626269"/>
                  <a:gd name="T9" fmla="*/ 193941 h 453292"/>
                  <a:gd name="T10" fmla="*/ 110626 w 626269"/>
                  <a:gd name="T11" fmla="*/ 275617 h 453292"/>
                  <a:gd name="T12" fmla="*/ 142235 w 626269"/>
                  <a:gd name="T13" fmla="*/ 306245 h 453292"/>
                  <a:gd name="T14" fmla="*/ 182872 w 626269"/>
                  <a:gd name="T15" fmla="*/ 347085 h 453292"/>
                  <a:gd name="T16" fmla="*/ 232543 w 626269"/>
                  <a:gd name="T17" fmla="*/ 372611 h 453292"/>
                  <a:gd name="T18" fmla="*/ 277697 w 626269"/>
                  <a:gd name="T19" fmla="*/ 413449 h 453292"/>
                  <a:gd name="T20" fmla="*/ 309302 w 626269"/>
                  <a:gd name="T21" fmla="*/ 438972 h 453292"/>
                  <a:gd name="T22" fmla="*/ 395097 w 626269"/>
                  <a:gd name="T23" fmla="*/ 413449 h 453292"/>
                  <a:gd name="T24" fmla="*/ 444765 w 626269"/>
                  <a:gd name="T25" fmla="*/ 403233 h 453292"/>
                  <a:gd name="T26" fmla="*/ 498951 w 626269"/>
                  <a:gd name="T27" fmla="*/ 438972 h 453292"/>
                  <a:gd name="T28" fmla="*/ 539588 w 626269"/>
                  <a:gd name="T29" fmla="*/ 479813 h 453292"/>
                  <a:gd name="T30" fmla="*/ 593775 w 626269"/>
                  <a:gd name="T31" fmla="*/ 484918 h 45329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26269" h="453292">
                    <a:moveTo>
                      <a:pt x="0" y="0"/>
                    </a:moveTo>
                    <a:cubicBezTo>
                      <a:pt x="17462" y="6350"/>
                      <a:pt x="32147" y="38062"/>
                      <a:pt x="40481" y="52342"/>
                    </a:cubicBezTo>
                    <a:cubicBezTo>
                      <a:pt x="48815" y="66622"/>
                      <a:pt x="50006" y="70599"/>
                      <a:pt x="50006" y="85680"/>
                    </a:cubicBezTo>
                    <a:cubicBezTo>
                      <a:pt x="50006" y="100761"/>
                      <a:pt x="38100" y="126955"/>
                      <a:pt x="40481" y="142830"/>
                    </a:cubicBezTo>
                    <a:cubicBezTo>
                      <a:pt x="42862" y="158705"/>
                      <a:pt x="51594" y="161880"/>
                      <a:pt x="64294" y="180930"/>
                    </a:cubicBezTo>
                    <a:cubicBezTo>
                      <a:pt x="76994" y="199980"/>
                      <a:pt x="102394" y="239668"/>
                      <a:pt x="116681" y="257130"/>
                    </a:cubicBezTo>
                    <a:cubicBezTo>
                      <a:pt x="130968" y="274592"/>
                      <a:pt x="137319" y="274593"/>
                      <a:pt x="150019" y="285705"/>
                    </a:cubicBezTo>
                    <a:cubicBezTo>
                      <a:pt x="162719" y="296817"/>
                      <a:pt x="177006" y="313486"/>
                      <a:pt x="192881" y="323805"/>
                    </a:cubicBezTo>
                    <a:cubicBezTo>
                      <a:pt x="208756" y="334124"/>
                      <a:pt x="228600" y="337298"/>
                      <a:pt x="245269" y="347617"/>
                    </a:cubicBezTo>
                    <a:cubicBezTo>
                      <a:pt x="261938" y="357936"/>
                      <a:pt x="279400" y="375398"/>
                      <a:pt x="292894" y="385717"/>
                    </a:cubicBezTo>
                    <a:cubicBezTo>
                      <a:pt x="306388" y="396036"/>
                      <a:pt x="305594" y="409530"/>
                      <a:pt x="326231" y="409530"/>
                    </a:cubicBezTo>
                    <a:cubicBezTo>
                      <a:pt x="346868" y="409530"/>
                      <a:pt x="392907" y="391273"/>
                      <a:pt x="416719" y="385717"/>
                    </a:cubicBezTo>
                    <a:cubicBezTo>
                      <a:pt x="440531" y="380161"/>
                      <a:pt x="450850" y="372223"/>
                      <a:pt x="469106" y="376192"/>
                    </a:cubicBezTo>
                    <a:cubicBezTo>
                      <a:pt x="487362" y="380161"/>
                      <a:pt x="509587" y="397624"/>
                      <a:pt x="526256" y="409530"/>
                    </a:cubicBezTo>
                    <a:cubicBezTo>
                      <a:pt x="542925" y="421436"/>
                      <a:pt x="552450" y="440486"/>
                      <a:pt x="569119" y="447630"/>
                    </a:cubicBezTo>
                    <a:cubicBezTo>
                      <a:pt x="585788" y="454774"/>
                      <a:pt x="606028" y="453583"/>
                      <a:pt x="626269" y="452392"/>
                    </a:cubicBezTo>
                  </a:path>
                </a:pathLst>
              </a:cu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682" name="Grupo 681"/>
            <p:cNvGrpSpPr/>
            <p:nvPr/>
          </p:nvGrpSpPr>
          <p:grpSpPr>
            <a:xfrm>
              <a:off x="1487278" y="1540081"/>
              <a:ext cx="2774992" cy="3936202"/>
              <a:chOff x="1490576" y="1540081"/>
              <a:chExt cx="2774992" cy="3936202"/>
            </a:xfrm>
          </p:grpSpPr>
          <p:sp>
            <p:nvSpPr>
              <p:cNvPr id="792" name="Forma livre 42"/>
              <p:cNvSpPr>
                <a:spLocks/>
              </p:cNvSpPr>
              <p:nvPr/>
            </p:nvSpPr>
            <p:spPr bwMode="auto">
              <a:xfrm>
                <a:off x="2461992" y="1540081"/>
                <a:ext cx="737262" cy="217298"/>
              </a:xfrm>
              <a:custGeom>
                <a:avLst/>
                <a:gdLst>
                  <a:gd name="T0" fmla="*/ 0 w 754062"/>
                  <a:gd name="T1" fmla="*/ 214121 h 222341"/>
                  <a:gd name="T2" fmla="*/ 31750 w 754062"/>
                  <a:gd name="T3" fmla="*/ 218014 h 222341"/>
                  <a:gd name="T4" fmla="*/ 50800 w 754062"/>
                  <a:gd name="T5" fmla="*/ 208669 h 222341"/>
                  <a:gd name="T6" fmla="*/ 63500 w 754062"/>
                  <a:gd name="T7" fmla="*/ 180643 h 222341"/>
                  <a:gd name="T8" fmla="*/ 69850 w 754062"/>
                  <a:gd name="T9" fmla="*/ 168183 h 222341"/>
                  <a:gd name="T10" fmla="*/ 76200 w 754062"/>
                  <a:gd name="T11" fmla="*/ 149498 h 222341"/>
                  <a:gd name="T12" fmla="*/ 98425 w 754062"/>
                  <a:gd name="T13" fmla="*/ 149498 h 222341"/>
                  <a:gd name="T14" fmla="*/ 136525 w 754062"/>
                  <a:gd name="T15" fmla="*/ 143265 h 222341"/>
                  <a:gd name="T16" fmla="*/ 149225 w 754062"/>
                  <a:gd name="T17" fmla="*/ 118350 h 222341"/>
                  <a:gd name="T18" fmla="*/ 161925 w 754062"/>
                  <a:gd name="T19" fmla="*/ 96545 h 222341"/>
                  <a:gd name="T20" fmla="*/ 174625 w 754062"/>
                  <a:gd name="T21" fmla="*/ 80978 h 222341"/>
                  <a:gd name="T22" fmla="*/ 193675 w 754062"/>
                  <a:gd name="T23" fmla="*/ 80978 h 222341"/>
                  <a:gd name="T24" fmla="*/ 228600 w 754062"/>
                  <a:gd name="T25" fmla="*/ 87208 h 222341"/>
                  <a:gd name="T26" fmla="*/ 244475 w 754062"/>
                  <a:gd name="T27" fmla="*/ 102779 h 222341"/>
                  <a:gd name="T28" fmla="*/ 276225 w 754062"/>
                  <a:gd name="T29" fmla="*/ 99668 h 222341"/>
                  <a:gd name="T30" fmla="*/ 288925 w 754062"/>
                  <a:gd name="T31" fmla="*/ 102779 h 222341"/>
                  <a:gd name="T32" fmla="*/ 304800 w 754062"/>
                  <a:gd name="T33" fmla="*/ 121466 h 222341"/>
                  <a:gd name="T34" fmla="*/ 339725 w 754062"/>
                  <a:gd name="T35" fmla="*/ 112123 h 222341"/>
                  <a:gd name="T36" fmla="*/ 381047 w 754062"/>
                  <a:gd name="T37" fmla="*/ 102779 h 222341"/>
                  <a:gd name="T38" fmla="*/ 406447 w 754062"/>
                  <a:gd name="T39" fmla="*/ 71630 h 222341"/>
                  <a:gd name="T40" fmla="*/ 422322 w 754062"/>
                  <a:gd name="T41" fmla="*/ 34267 h 222341"/>
                  <a:gd name="T42" fmla="*/ 460422 w 754062"/>
                  <a:gd name="T43" fmla="*/ 18674 h 222341"/>
                  <a:gd name="T44" fmla="*/ 479472 w 754062"/>
                  <a:gd name="T45" fmla="*/ 18674 h 222341"/>
                  <a:gd name="T46" fmla="*/ 523922 w 754062"/>
                  <a:gd name="T47" fmla="*/ 9337 h 222341"/>
                  <a:gd name="T48" fmla="*/ 555672 w 754062"/>
                  <a:gd name="T49" fmla="*/ 0 h 222341"/>
                  <a:gd name="T50" fmla="*/ 587422 w 754062"/>
                  <a:gd name="T51" fmla="*/ 3128 h 222341"/>
                  <a:gd name="T52" fmla="*/ 612822 w 754062"/>
                  <a:gd name="T53" fmla="*/ 6209 h 222341"/>
                  <a:gd name="T54" fmla="*/ 638222 w 754062"/>
                  <a:gd name="T55" fmla="*/ 24930 h 222341"/>
                  <a:gd name="T56" fmla="*/ 660447 w 754062"/>
                  <a:gd name="T57" fmla="*/ 34267 h 222341"/>
                  <a:gd name="T58" fmla="*/ 666797 w 754062"/>
                  <a:gd name="T59" fmla="*/ 28018 h 222341"/>
                  <a:gd name="T60" fmla="*/ 685847 w 754062"/>
                  <a:gd name="T61" fmla="*/ 15593 h 222341"/>
                  <a:gd name="T62" fmla="*/ 708072 w 754062"/>
                  <a:gd name="T63" fmla="*/ 12465 h 222341"/>
                  <a:gd name="T64" fmla="*/ 739822 w 754062"/>
                  <a:gd name="T65" fmla="*/ 12465 h 222341"/>
                  <a:gd name="T66" fmla="*/ 754109 w 754062"/>
                  <a:gd name="T67" fmla="*/ 47486 h 2223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54062" h="222341">
                    <a:moveTo>
                      <a:pt x="0" y="218281"/>
                    </a:moveTo>
                    <a:cubicBezTo>
                      <a:pt x="8467" y="216694"/>
                      <a:pt x="23283" y="223176"/>
                      <a:pt x="31750" y="222250"/>
                    </a:cubicBezTo>
                    <a:cubicBezTo>
                      <a:pt x="40217" y="221324"/>
                      <a:pt x="45508" y="219075"/>
                      <a:pt x="50800" y="212725"/>
                    </a:cubicBezTo>
                    <a:cubicBezTo>
                      <a:pt x="56092" y="206375"/>
                      <a:pt x="60325" y="191029"/>
                      <a:pt x="63500" y="184150"/>
                    </a:cubicBezTo>
                    <a:cubicBezTo>
                      <a:pt x="66675" y="177271"/>
                      <a:pt x="67733" y="176742"/>
                      <a:pt x="69850" y="171450"/>
                    </a:cubicBezTo>
                    <a:cubicBezTo>
                      <a:pt x="71967" y="166158"/>
                      <a:pt x="71438" y="155575"/>
                      <a:pt x="76200" y="152400"/>
                    </a:cubicBezTo>
                    <a:cubicBezTo>
                      <a:pt x="80962" y="149225"/>
                      <a:pt x="88371" y="153458"/>
                      <a:pt x="98425" y="152400"/>
                    </a:cubicBezTo>
                    <a:cubicBezTo>
                      <a:pt x="108479" y="151342"/>
                      <a:pt x="128058" y="151342"/>
                      <a:pt x="136525" y="146050"/>
                    </a:cubicBezTo>
                    <a:cubicBezTo>
                      <a:pt x="144992" y="140758"/>
                      <a:pt x="144992" y="128587"/>
                      <a:pt x="149225" y="120650"/>
                    </a:cubicBezTo>
                    <a:cubicBezTo>
                      <a:pt x="153458" y="112713"/>
                      <a:pt x="157692" y="104775"/>
                      <a:pt x="161925" y="98425"/>
                    </a:cubicBezTo>
                    <a:cubicBezTo>
                      <a:pt x="166158" y="92075"/>
                      <a:pt x="169333" y="85196"/>
                      <a:pt x="174625" y="82550"/>
                    </a:cubicBezTo>
                    <a:cubicBezTo>
                      <a:pt x="179917" y="79904"/>
                      <a:pt x="184679" y="81492"/>
                      <a:pt x="193675" y="82550"/>
                    </a:cubicBezTo>
                    <a:cubicBezTo>
                      <a:pt x="202671" y="83608"/>
                      <a:pt x="220133" y="85196"/>
                      <a:pt x="228600" y="88900"/>
                    </a:cubicBezTo>
                    <a:cubicBezTo>
                      <a:pt x="237067" y="92604"/>
                      <a:pt x="236538" y="102658"/>
                      <a:pt x="244475" y="104775"/>
                    </a:cubicBezTo>
                    <a:cubicBezTo>
                      <a:pt x="252412" y="106892"/>
                      <a:pt x="268817" y="101600"/>
                      <a:pt x="276225" y="101600"/>
                    </a:cubicBezTo>
                    <a:cubicBezTo>
                      <a:pt x="283633" y="101600"/>
                      <a:pt x="284163" y="101071"/>
                      <a:pt x="288925" y="104775"/>
                    </a:cubicBezTo>
                    <a:cubicBezTo>
                      <a:pt x="293687" y="108479"/>
                      <a:pt x="296333" y="122238"/>
                      <a:pt x="304800" y="123825"/>
                    </a:cubicBezTo>
                    <a:cubicBezTo>
                      <a:pt x="313267" y="125412"/>
                      <a:pt x="327025" y="117475"/>
                      <a:pt x="339725" y="114300"/>
                    </a:cubicBezTo>
                    <a:cubicBezTo>
                      <a:pt x="352425" y="111125"/>
                      <a:pt x="369888" y="111654"/>
                      <a:pt x="381000" y="104775"/>
                    </a:cubicBezTo>
                    <a:cubicBezTo>
                      <a:pt x="392112" y="97896"/>
                      <a:pt x="399521" y="84667"/>
                      <a:pt x="406400" y="73025"/>
                    </a:cubicBezTo>
                    <a:cubicBezTo>
                      <a:pt x="413279" y="61383"/>
                      <a:pt x="413279" y="43921"/>
                      <a:pt x="422275" y="34925"/>
                    </a:cubicBezTo>
                    <a:cubicBezTo>
                      <a:pt x="431271" y="25929"/>
                      <a:pt x="450850" y="21696"/>
                      <a:pt x="460375" y="19050"/>
                    </a:cubicBezTo>
                    <a:cubicBezTo>
                      <a:pt x="469900" y="16404"/>
                      <a:pt x="468842" y="20637"/>
                      <a:pt x="479425" y="19050"/>
                    </a:cubicBezTo>
                    <a:cubicBezTo>
                      <a:pt x="490008" y="17462"/>
                      <a:pt x="511175" y="12700"/>
                      <a:pt x="523875" y="9525"/>
                    </a:cubicBezTo>
                    <a:cubicBezTo>
                      <a:pt x="536575" y="6350"/>
                      <a:pt x="545042" y="1058"/>
                      <a:pt x="555625" y="0"/>
                    </a:cubicBezTo>
                    <a:lnTo>
                      <a:pt x="587375" y="3175"/>
                    </a:lnTo>
                    <a:cubicBezTo>
                      <a:pt x="596900" y="4233"/>
                      <a:pt x="604308" y="2646"/>
                      <a:pt x="612775" y="6350"/>
                    </a:cubicBezTo>
                    <a:cubicBezTo>
                      <a:pt x="621242" y="10054"/>
                      <a:pt x="630238" y="20637"/>
                      <a:pt x="638175" y="25400"/>
                    </a:cubicBezTo>
                    <a:cubicBezTo>
                      <a:pt x="646113" y="30162"/>
                      <a:pt x="655638" y="34396"/>
                      <a:pt x="660400" y="34925"/>
                    </a:cubicBezTo>
                    <a:cubicBezTo>
                      <a:pt x="665163" y="35454"/>
                      <a:pt x="662517" y="31750"/>
                      <a:pt x="666750" y="28575"/>
                    </a:cubicBezTo>
                    <a:cubicBezTo>
                      <a:pt x="670983" y="25400"/>
                      <a:pt x="678921" y="18521"/>
                      <a:pt x="685800" y="15875"/>
                    </a:cubicBezTo>
                    <a:cubicBezTo>
                      <a:pt x="692679" y="13229"/>
                      <a:pt x="699029" y="13229"/>
                      <a:pt x="708025" y="12700"/>
                    </a:cubicBezTo>
                    <a:cubicBezTo>
                      <a:pt x="717021" y="12171"/>
                      <a:pt x="732896" y="11113"/>
                      <a:pt x="739775" y="12700"/>
                    </a:cubicBezTo>
                    <a:cubicBezTo>
                      <a:pt x="746654" y="14287"/>
                      <a:pt x="752475" y="45772"/>
                      <a:pt x="754062" y="48418"/>
                    </a:cubicBezTo>
                  </a:path>
                </a:pathLst>
              </a:custGeom>
              <a:noFill/>
              <a:ln w="25400">
                <a:solidFill>
                  <a:srgbClr val="0099FF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93" name="Forma livre 30"/>
              <p:cNvSpPr>
                <a:spLocks/>
              </p:cNvSpPr>
              <p:nvPr/>
            </p:nvSpPr>
            <p:spPr bwMode="auto">
              <a:xfrm>
                <a:off x="1490576" y="1752723"/>
                <a:ext cx="971417" cy="1007332"/>
              </a:xfrm>
              <a:custGeom>
                <a:avLst/>
                <a:gdLst>
                  <a:gd name="T0" fmla="*/ 0 w 1038225"/>
                  <a:gd name="T1" fmla="*/ 1024551 h 1030386"/>
                  <a:gd name="T2" fmla="*/ 66675 w 1038225"/>
                  <a:gd name="T3" fmla="*/ 1002457 h 1030386"/>
                  <a:gd name="T4" fmla="*/ 85725 w 1038225"/>
                  <a:gd name="T5" fmla="*/ 967748 h 1030386"/>
                  <a:gd name="T6" fmla="*/ 98425 w 1038225"/>
                  <a:gd name="T7" fmla="*/ 948796 h 1030386"/>
                  <a:gd name="T8" fmla="*/ 120650 w 1038225"/>
                  <a:gd name="T9" fmla="*/ 939320 h 1030386"/>
                  <a:gd name="T10" fmla="*/ 158750 w 1038225"/>
                  <a:gd name="T11" fmla="*/ 926704 h 1030386"/>
                  <a:gd name="T12" fmla="*/ 190500 w 1038225"/>
                  <a:gd name="T13" fmla="*/ 917229 h 1030386"/>
                  <a:gd name="T14" fmla="*/ 200025 w 1038225"/>
                  <a:gd name="T15" fmla="*/ 910894 h 1030386"/>
                  <a:gd name="T16" fmla="*/ 200025 w 1038225"/>
                  <a:gd name="T17" fmla="*/ 888799 h 1030386"/>
                  <a:gd name="T18" fmla="*/ 193675 w 1038225"/>
                  <a:gd name="T19" fmla="*/ 857231 h 1030386"/>
                  <a:gd name="T20" fmla="*/ 177800 w 1038225"/>
                  <a:gd name="T21" fmla="*/ 816185 h 1030386"/>
                  <a:gd name="T22" fmla="*/ 177800 w 1038225"/>
                  <a:gd name="T23" fmla="*/ 772006 h 1030386"/>
                  <a:gd name="T24" fmla="*/ 184150 w 1038225"/>
                  <a:gd name="T25" fmla="*/ 737272 h 1030386"/>
                  <a:gd name="T26" fmla="*/ 212725 w 1038225"/>
                  <a:gd name="T27" fmla="*/ 708874 h 1030386"/>
                  <a:gd name="T28" fmla="*/ 231775 w 1038225"/>
                  <a:gd name="T29" fmla="*/ 683592 h 1030386"/>
                  <a:gd name="T30" fmla="*/ 250825 w 1038225"/>
                  <a:gd name="T31" fmla="*/ 661485 h 1030386"/>
                  <a:gd name="T32" fmla="*/ 282575 w 1038225"/>
                  <a:gd name="T33" fmla="*/ 645728 h 1030386"/>
                  <a:gd name="T34" fmla="*/ 295275 w 1038225"/>
                  <a:gd name="T35" fmla="*/ 629912 h 1030386"/>
                  <a:gd name="T36" fmla="*/ 304800 w 1038225"/>
                  <a:gd name="T37" fmla="*/ 595220 h 1030386"/>
                  <a:gd name="T38" fmla="*/ 317500 w 1038225"/>
                  <a:gd name="T39" fmla="*/ 566774 h 1030386"/>
                  <a:gd name="T40" fmla="*/ 346075 w 1038225"/>
                  <a:gd name="T41" fmla="*/ 563650 h 1030386"/>
                  <a:gd name="T42" fmla="*/ 384175 w 1038225"/>
                  <a:gd name="T43" fmla="*/ 554174 h 1030386"/>
                  <a:gd name="T44" fmla="*/ 415925 w 1038225"/>
                  <a:gd name="T45" fmla="*/ 506795 h 1030386"/>
                  <a:gd name="T46" fmla="*/ 460375 w 1038225"/>
                  <a:gd name="T47" fmla="*/ 484688 h 1030386"/>
                  <a:gd name="T48" fmla="*/ 511175 w 1038225"/>
                  <a:gd name="T49" fmla="*/ 465756 h 1030386"/>
                  <a:gd name="T50" fmla="*/ 533400 w 1038225"/>
                  <a:gd name="T51" fmla="*/ 437358 h 1030386"/>
                  <a:gd name="T52" fmla="*/ 577850 w 1038225"/>
                  <a:gd name="T53" fmla="*/ 434183 h 1030386"/>
                  <a:gd name="T54" fmla="*/ 609600 w 1038225"/>
                  <a:gd name="T55" fmla="*/ 393144 h 1030386"/>
                  <a:gd name="T56" fmla="*/ 647700 w 1038225"/>
                  <a:gd name="T57" fmla="*/ 361571 h 1030386"/>
                  <a:gd name="T58" fmla="*/ 682625 w 1038225"/>
                  <a:gd name="T59" fmla="*/ 361571 h 1030386"/>
                  <a:gd name="T60" fmla="*/ 704850 w 1038225"/>
                  <a:gd name="T61" fmla="*/ 336348 h 1030386"/>
                  <a:gd name="T62" fmla="*/ 742950 w 1038225"/>
                  <a:gd name="T63" fmla="*/ 317359 h 1030386"/>
                  <a:gd name="T64" fmla="*/ 777875 w 1038225"/>
                  <a:gd name="T65" fmla="*/ 292134 h 1030386"/>
                  <a:gd name="T66" fmla="*/ 790575 w 1038225"/>
                  <a:gd name="T67" fmla="*/ 238454 h 1030386"/>
                  <a:gd name="T68" fmla="*/ 803275 w 1038225"/>
                  <a:gd name="T69" fmla="*/ 216347 h 1030386"/>
                  <a:gd name="T70" fmla="*/ 819150 w 1038225"/>
                  <a:gd name="T71" fmla="*/ 216347 h 1030386"/>
                  <a:gd name="T72" fmla="*/ 869950 w 1038225"/>
                  <a:gd name="T73" fmla="*/ 181628 h 1030386"/>
                  <a:gd name="T74" fmla="*/ 904875 w 1038225"/>
                  <a:gd name="T75" fmla="*/ 134269 h 1030386"/>
                  <a:gd name="T76" fmla="*/ 930275 w 1038225"/>
                  <a:gd name="T77" fmla="*/ 67948 h 1030386"/>
                  <a:gd name="T78" fmla="*/ 952500 w 1038225"/>
                  <a:gd name="T79" fmla="*/ 20618 h 1030386"/>
                  <a:gd name="T80" fmla="*/ 971550 w 1038225"/>
                  <a:gd name="T81" fmla="*/ 14327 h 1030386"/>
                  <a:gd name="T82" fmla="*/ 984250 w 1038225"/>
                  <a:gd name="T83" fmla="*/ 23793 h 1030386"/>
                  <a:gd name="T84" fmla="*/ 996950 w 1038225"/>
                  <a:gd name="T85" fmla="*/ 30084 h 1030386"/>
                  <a:gd name="T86" fmla="*/ 1019175 w 1038225"/>
                  <a:gd name="T87" fmla="*/ 23793 h 1030386"/>
                  <a:gd name="T88" fmla="*/ 1038225 w 1038225"/>
                  <a:gd name="T89" fmla="*/ 1686 h 103038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connsiteX0" fmla="*/ 51124 w 972444"/>
                  <a:gd name="connsiteY0" fmla="*/ 1030386 h 1030386"/>
                  <a:gd name="connsiteX1" fmla="*/ 894 w 972444"/>
                  <a:gd name="connsiteY1" fmla="*/ 1008161 h 1030386"/>
                  <a:gd name="connsiteX2" fmla="*/ 19944 w 972444"/>
                  <a:gd name="connsiteY2" fmla="*/ 973236 h 1030386"/>
                  <a:gd name="connsiteX3" fmla="*/ 32644 w 972444"/>
                  <a:gd name="connsiteY3" fmla="*/ 954186 h 1030386"/>
                  <a:gd name="connsiteX4" fmla="*/ 54869 w 972444"/>
                  <a:gd name="connsiteY4" fmla="*/ 944661 h 1030386"/>
                  <a:gd name="connsiteX5" fmla="*/ 92969 w 972444"/>
                  <a:gd name="connsiteY5" fmla="*/ 931961 h 1030386"/>
                  <a:gd name="connsiteX6" fmla="*/ 124719 w 972444"/>
                  <a:gd name="connsiteY6" fmla="*/ 922436 h 1030386"/>
                  <a:gd name="connsiteX7" fmla="*/ 134244 w 972444"/>
                  <a:gd name="connsiteY7" fmla="*/ 916086 h 1030386"/>
                  <a:gd name="connsiteX8" fmla="*/ 134244 w 972444"/>
                  <a:gd name="connsiteY8" fmla="*/ 893861 h 1030386"/>
                  <a:gd name="connsiteX9" fmla="*/ 127894 w 972444"/>
                  <a:gd name="connsiteY9" fmla="*/ 862111 h 1030386"/>
                  <a:gd name="connsiteX10" fmla="*/ 112019 w 972444"/>
                  <a:gd name="connsiteY10" fmla="*/ 820836 h 1030386"/>
                  <a:gd name="connsiteX11" fmla="*/ 112019 w 972444"/>
                  <a:gd name="connsiteY11" fmla="*/ 776386 h 1030386"/>
                  <a:gd name="connsiteX12" fmla="*/ 118369 w 972444"/>
                  <a:gd name="connsiteY12" fmla="*/ 741461 h 1030386"/>
                  <a:gd name="connsiteX13" fmla="*/ 146944 w 972444"/>
                  <a:gd name="connsiteY13" fmla="*/ 712886 h 1030386"/>
                  <a:gd name="connsiteX14" fmla="*/ 165994 w 972444"/>
                  <a:gd name="connsiteY14" fmla="*/ 687486 h 1030386"/>
                  <a:gd name="connsiteX15" fmla="*/ 185044 w 972444"/>
                  <a:gd name="connsiteY15" fmla="*/ 665261 h 1030386"/>
                  <a:gd name="connsiteX16" fmla="*/ 216794 w 972444"/>
                  <a:gd name="connsiteY16" fmla="*/ 649386 h 1030386"/>
                  <a:gd name="connsiteX17" fmla="*/ 229494 w 972444"/>
                  <a:gd name="connsiteY17" fmla="*/ 633511 h 1030386"/>
                  <a:gd name="connsiteX18" fmla="*/ 239019 w 972444"/>
                  <a:gd name="connsiteY18" fmla="*/ 598586 h 1030386"/>
                  <a:gd name="connsiteX19" fmla="*/ 251719 w 972444"/>
                  <a:gd name="connsiteY19" fmla="*/ 570011 h 1030386"/>
                  <a:gd name="connsiteX20" fmla="*/ 280294 w 972444"/>
                  <a:gd name="connsiteY20" fmla="*/ 566836 h 1030386"/>
                  <a:gd name="connsiteX21" fmla="*/ 318394 w 972444"/>
                  <a:gd name="connsiteY21" fmla="*/ 557311 h 1030386"/>
                  <a:gd name="connsiteX22" fmla="*/ 350144 w 972444"/>
                  <a:gd name="connsiteY22" fmla="*/ 509686 h 1030386"/>
                  <a:gd name="connsiteX23" fmla="*/ 394594 w 972444"/>
                  <a:gd name="connsiteY23" fmla="*/ 487461 h 1030386"/>
                  <a:gd name="connsiteX24" fmla="*/ 445394 w 972444"/>
                  <a:gd name="connsiteY24" fmla="*/ 468411 h 1030386"/>
                  <a:gd name="connsiteX25" fmla="*/ 467619 w 972444"/>
                  <a:gd name="connsiteY25" fmla="*/ 439836 h 1030386"/>
                  <a:gd name="connsiteX26" fmla="*/ 512069 w 972444"/>
                  <a:gd name="connsiteY26" fmla="*/ 436661 h 1030386"/>
                  <a:gd name="connsiteX27" fmla="*/ 543819 w 972444"/>
                  <a:gd name="connsiteY27" fmla="*/ 395386 h 1030386"/>
                  <a:gd name="connsiteX28" fmla="*/ 581919 w 972444"/>
                  <a:gd name="connsiteY28" fmla="*/ 363636 h 1030386"/>
                  <a:gd name="connsiteX29" fmla="*/ 616844 w 972444"/>
                  <a:gd name="connsiteY29" fmla="*/ 363636 h 1030386"/>
                  <a:gd name="connsiteX30" fmla="*/ 639069 w 972444"/>
                  <a:gd name="connsiteY30" fmla="*/ 338236 h 1030386"/>
                  <a:gd name="connsiteX31" fmla="*/ 677169 w 972444"/>
                  <a:gd name="connsiteY31" fmla="*/ 319186 h 1030386"/>
                  <a:gd name="connsiteX32" fmla="*/ 712094 w 972444"/>
                  <a:gd name="connsiteY32" fmla="*/ 293786 h 1030386"/>
                  <a:gd name="connsiteX33" fmla="*/ 724794 w 972444"/>
                  <a:gd name="connsiteY33" fmla="*/ 239811 h 1030386"/>
                  <a:gd name="connsiteX34" fmla="*/ 737494 w 972444"/>
                  <a:gd name="connsiteY34" fmla="*/ 217586 h 1030386"/>
                  <a:gd name="connsiteX35" fmla="*/ 753369 w 972444"/>
                  <a:gd name="connsiteY35" fmla="*/ 217586 h 1030386"/>
                  <a:gd name="connsiteX36" fmla="*/ 804169 w 972444"/>
                  <a:gd name="connsiteY36" fmla="*/ 182661 h 1030386"/>
                  <a:gd name="connsiteX37" fmla="*/ 839094 w 972444"/>
                  <a:gd name="connsiteY37" fmla="*/ 135036 h 1030386"/>
                  <a:gd name="connsiteX38" fmla="*/ 864494 w 972444"/>
                  <a:gd name="connsiteY38" fmla="*/ 68361 h 1030386"/>
                  <a:gd name="connsiteX39" fmla="*/ 886719 w 972444"/>
                  <a:gd name="connsiteY39" fmla="*/ 20736 h 1030386"/>
                  <a:gd name="connsiteX40" fmla="*/ 905769 w 972444"/>
                  <a:gd name="connsiteY40" fmla="*/ 14386 h 1030386"/>
                  <a:gd name="connsiteX41" fmla="*/ 918469 w 972444"/>
                  <a:gd name="connsiteY41" fmla="*/ 23911 h 1030386"/>
                  <a:gd name="connsiteX42" fmla="*/ 931169 w 972444"/>
                  <a:gd name="connsiteY42" fmla="*/ 30261 h 1030386"/>
                  <a:gd name="connsiteX43" fmla="*/ 953394 w 972444"/>
                  <a:gd name="connsiteY43" fmla="*/ 23911 h 1030386"/>
                  <a:gd name="connsiteX44" fmla="*/ 972444 w 972444"/>
                  <a:gd name="connsiteY44" fmla="*/ 1686 h 1030386"/>
                  <a:gd name="connsiteX0" fmla="*/ 31373 w 952693"/>
                  <a:gd name="connsiteY0" fmla="*/ 1030386 h 1030386"/>
                  <a:gd name="connsiteX1" fmla="*/ 7122 w 952693"/>
                  <a:gd name="connsiteY1" fmla="*/ 1008161 h 1030386"/>
                  <a:gd name="connsiteX2" fmla="*/ 193 w 952693"/>
                  <a:gd name="connsiteY2" fmla="*/ 973236 h 1030386"/>
                  <a:gd name="connsiteX3" fmla="*/ 12893 w 952693"/>
                  <a:gd name="connsiteY3" fmla="*/ 954186 h 1030386"/>
                  <a:gd name="connsiteX4" fmla="*/ 35118 w 952693"/>
                  <a:gd name="connsiteY4" fmla="*/ 944661 h 1030386"/>
                  <a:gd name="connsiteX5" fmla="*/ 73218 w 952693"/>
                  <a:gd name="connsiteY5" fmla="*/ 931961 h 1030386"/>
                  <a:gd name="connsiteX6" fmla="*/ 104968 w 952693"/>
                  <a:gd name="connsiteY6" fmla="*/ 922436 h 1030386"/>
                  <a:gd name="connsiteX7" fmla="*/ 114493 w 952693"/>
                  <a:gd name="connsiteY7" fmla="*/ 916086 h 1030386"/>
                  <a:gd name="connsiteX8" fmla="*/ 114493 w 952693"/>
                  <a:gd name="connsiteY8" fmla="*/ 893861 h 1030386"/>
                  <a:gd name="connsiteX9" fmla="*/ 108143 w 952693"/>
                  <a:gd name="connsiteY9" fmla="*/ 862111 h 1030386"/>
                  <a:gd name="connsiteX10" fmla="*/ 92268 w 952693"/>
                  <a:gd name="connsiteY10" fmla="*/ 820836 h 1030386"/>
                  <a:gd name="connsiteX11" fmla="*/ 92268 w 952693"/>
                  <a:gd name="connsiteY11" fmla="*/ 776386 h 1030386"/>
                  <a:gd name="connsiteX12" fmla="*/ 98618 w 952693"/>
                  <a:gd name="connsiteY12" fmla="*/ 741461 h 1030386"/>
                  <a:gd name="connsiteX13" fmla="*/ 127193 w 952693"/>
                  <a:gd name="connsiteY13" fmla="*/ 712886 h 1030386"/>
                  <a:gd name="connsiteX14" fmla="*/ 146243 w 952693"/>
                  <a:gd name="connsiteY14" fmla="*/ 687486 h 1030386"/>
                  <a:gd name="connsiteX15" fmla="*/ 165293 w 952693"/>
                  <a:gd name="connsiteY15" fmla="*/ 665261 h 1030386"/>
                  <a:gd name="connsiteX16" fmla="*/ 197043 w 952693"/>
                  <a:gd name="connsiteY16" fmla="*/ 649386 h 1030386"/>
                  <a:gd name="connsiteX17" fmla="*/ 209743 w 952693"/>
                  <a:gd name="connsiteY17" fmla="*/ 633511 h 1030386"/>
                  <a:gd name="connsiteX18" fmla="*/ 219268 w 952693"/>
                  <a:gd name="connsiteY18" fmla="*/ 598586 h 1030386"/>
                  <a:gd name="connsiteX19" fmla="*/ 231968 w 952693"/>
                  <a:gd name="connsiteY19" fmla="*/ 570011 h 1030386"/>
                  <a:gd name="connsiteX20" fmla="*/ 260543 w 952693"/>
                  <a:gd name="connsiteY20" fmla="*/ 566836 h 1030386"/>
                  <a:gd name="connsiteX21" fmla="*/ 298643 w 952693"/>
                  <a:gd name="connsiteY21" fmla="*/ 557311 h 1030386"/>
                  <a:gd name="connsiteX22" fmla="*/ 330393 w 952693"/>
                  <a:gd name="connsiteY22" fmla="*/ 509686 h 1030386"/>
                  <a:gd name="connsiteX23" fmla="*/ 374843 w 952693"/>
                  <a:gd name="connsiteY23" fmla="*/ 487461 h 1030386"/>
                  <a:gd name="connsiteX24" fmla="*/ 425643 w 952693"/>
                  <a:gd name="connsiteY24" fmla="*/ 468411 h 1030386"/>
                  <a:gd name="connsiteX25" fmla="*/ 447868 w 952693"/>
                  <a:gd name="connsiteY25" fmla="*/ 439836 h 1030386"/>
                  <a:gd name="connsiteX26" fmla="*/ 492318 w 952693"/>
                  <a:gd name="connsiteY26" fmla="*/ 436661 h 1030386"/>
                  <a:gd name="connsiteX27" fmla="*/ 524068 w 952693"/>
                  <a:gd name="connsiteY27" fmla="*/ 395386 h 1030386"/>
                  <a:gd name="connsiteX28" fmla="*/ 562168 w 952693"/>
                  <a:gd name="connsiteY28" fmla="*/ 363636 h 1030386"/>
                  <a:gd name="connsiteX29" fmla="*/ 597093 w 952693"/>
                  <a:gd name="connsiteY29" fmla="*/ 363636 h 1030386"/>
                  <a:gd name="connsiteX30" fmla="*/ 619318 w 952693"/>
                  <a:gd name="connsiteY30" fmla="*/ 338236 h 1030386"/>
                  <a:gd name="connsiteX31" fmla="*/ 657418 w 952693"/>
                  <a:gd name="connsiteY31" fmla="*/ 319186 h 1030386"/>
                  <a:gd name="connsiteX32" fmla="*/ 692343 w 952693"/>
                  <a:gd name="connsiteY32" fmla="*/ 293786 h 1030386"/>
                  <a:gd name="connsiteX33" fmla="*/ 705043 w 952693"/>
                  <a:gd name="connsiteY33" fmla="*/ 239811 h 1030386"/>
                  <a:gd name="connsiteX34" fmla="*/ 717743 w 952693"/>
                  <a:gd name="connsiteY34" fmla="*/ 217586 h 1030386"/>
                  <a:gd name="connsiteX35" fmla="*/ 733618 w 952693"/>
                  <a:gd name="connsiteY35" fmla="*/ 217586 h 1030386"/>
                  <a:gd name="connsiteX36" fmla="*/ 784418 w 952693"/>
                  <a:gd name="connsiteY36" fmla="*/ 182661 h 1030386"/>
                  <a:gd name="connsiteX37" fmla="*/ 819343 w 952693"/>
                  <a:gd name="connsiteY37" fmla="*/ 135036 h 1030386"/>
                  <a:gd name="connsiteX38" fmla="*/ 844743 w 952693"/>
                  <a:gd name="connsiteY38" fmla="*/ 68361 h 1030386"/>
                  <a:gd name="connsiteX39" fmla="*/ 866968 w 952693"/>
                  <a:gd name="connsiteY39" fmla="*/ 20736 h 1030386"/>
                  <a:gd name="connsiteX40" fmla="*/ 886018 w 952693"/>
                  <a:gd name="connsiteY40" fmla="*/ 14386 h 1030386"/>
                  <a:gd name="connsiteX41" fmla="*/ 898718 w 952693"/>
                  <a:gd name="connsiteY41" fmla="*/ 23911 h 1030386"/>
                  <a:gd name="connsiteX42" fmla="*/ 911418 w 952693"/>
                  <a:gd name="connsiteY42" fmla="*/ 30261 h 1030386"/>
                  <a:gd name="connsiteX43" fmla="*/ 933643 w 952693"/>
                  <a:gd name="connsiteY43" fmla="*/ 23911 h 1030386"/>
                  <a:gd name="connsiteX44" fmla="*/ 952693 w 952693"/>
                  <a:gd name="connsiteY44" fmla="*/ 1686 h 1030386"/>
                  <a:gd name="connsiteX0" fmla="*/ 0 w 1004958"/>
                  <a:gd name="connsiteY0" fmla="*/ 1015178 h 1015178"/>
                  <a:gd name="connsiteX1" fmla="*/ 59387 w 1004958"/>
                  <a:gd name="connsiteY1" fmla="*/ 1008161 h 1015178"/>
                  <a:gd name="connsiteX2" fmla="*/ 52458 w 1004958"/>
                  <a:gd name="connsiteY2" fmla="*/ 973236 h 1015178"/>
                  <a:gd name="connsiteX3" fmla="*/ 65158 w 1004958"/>
                  <a:gd name="connsiteY3" fmla="*/ 954186 h 1015178"/>
                  <a:gd name="connsiteX4" fmla="*/ 87383 w 1004958"/>
                  <a:gd name="connsiteY4" fmla="*/ 944661 h 1015178"/>
                  <a:gd name="connsiteX5" fmla="*/ 125483 w 1004958"/>
                  <a:gd name="connsiteY5" fmla="*/ 931961 h 1015178"/>
                  <a:gd name="connsiteX6" fmla="*/ 157233 w 1004958"/>
                  <a:gd name="connsiteY6" fmla="*/ 922436 h 1015178"/>
                  <a:gd name="connsiteX7" fmla="*/ 166758 w 1004958"/>
                  <a:gd name="connsiteY7" fmla="*/ 916086 h 1015178"/>
                  <a:gd name="connsiteX8" fmla="*/ 166758 w 1004958"/>
                  <a:gd name="connsiteY8" fmla="*/ 893861 h 1015178"/>
                  <a:gd name="connsiteX9" fmla="*/ 160408 w 1004958"/>
                  <a:gd name="connsiteY9" fmla="*/ 862111 h 1015178"/>
                  <a:gd name="connsiteX10" fmla="*/ 144533 w 1004958"/>
                  <a:gd name="connsiteY10" fmla="*/ 820836 h 1015178"/>
                  <a:gd name="connsiteX11" fmla="*/ 144533 w 1004958"/>
                  <a:gd name="connsiteY11" fmla="*/ 776386 h 1015178"/>
                  <a:gd name="connsiteX12" fmla="*/ 150883 w 1004958"/>
                  <a:gd name="connsiteY12" fmla="*/ 741461 h 1015178"/>
                  <a:gd name="connsiteX13" fmla="*/ 179458 w 1004958"/>
                  <a:gd name="connsiteY13" fmla="*/ 712886 h 1015178"/>
                  <a:gd name="connsiteX14" fmla="*/ 198508 w 1004958"/>
                  <a:gd name="connsiteY14" fmla="*/ 687486 h 1015178"/>
                  <a:gd name="connsiteX15" fmla="*/ 217558 w 1004958"/>
                  <a:gd name="connsiteY15" fmla="*/ 665261 h 1015178"/>
                  <a:gd name="connsiteX16" fmla="*/ 249308 w 1004958"/>
                  <a:gd name="connsiteY16" fmla="*/ 649386 h 1015178"/>
                  <a:gd name="connsiteX17" fmla="*/ 262008 w 1004958"/>
                  <a:gd name="connsiteY17" fmla="*/ 633511 h 1015178"/>
                  <a:gd name="connsiteX18" fmla="*/ 271533 w 1004958"/>
                  <a:gd name="connsiteY18" fmla="*/ 598586 h 1015178"/>
                  <a:gd name="connsiteX19" fmla="*/ 284233 w 1004958"/>
                  <a:gd name="connsiteY19" fmla="*/ 570011 h 1015178"/>
                  <a:gd name="connsiteX20" fmla="*/ 312808 w 1004958"/>
                  <a:gd name="connsiteY20" fmla="*/ 566836 h 1015178"/>
                  <a:gd name="connsiteX21" fmla="*/ 350908 w 1004958"/>
                  <a:gd name="connsiteY21" fmla="*/ 557311 h 1015178"/>
                  <a:gd name="connsiteX22" fmla="*/ 382658 w 1004958"/>
                  <a:gd name="connsiteY22" fmla="*/ 509686 h 1015178"/>
                  <a:gd name="connsiteX23" fmla="*/ 427108 w 1004958"/>
                  <a:gd name="connsiteY23" fmla="*/ 487461 h 1015178"/>
                  <a:gd name="connsiteX24" fmla="*/ 477908 w 1004958"/>
                  <a:gd name="connsiteY24" fmla="*/ 468411 h 1015178"/>
                  <a:gd name="connsiteX25" fmla="*/ 500133 w 1004958"/>
                  <a:gd name="connsiteY25" fmla="*/ 439836 h 1015178"/>
                  <a:gd name="connsiteX26" fmla="*/ 544583 w 1004958"/>
                  <a:gd name="connsiteY26" fmla="*/ 436661 h 1015178"/>
                  <a:gd name="connsiteX27" fmla="*/ 576333 w 1004958"/>
                  <a:gd name="connsiteY27" fmla="*/ 395386 h 1015178"/>
                  <a:gd name="connsiteX28" fmla="*/ 614433 w 1004958"/>
                  <a:gd name="connsiteY28" fmla="*/ 363636 h 1015178"/>
                  <a:gd name="connsiteX29" fmla="*/ 649358 w 1004958"/>
                  <a:gd name="connsiteY29" fmla="*/ 363636 h 1015178"/>
                  <a:gd name="connsiteX30" fmla="*/ 671583 w 1004958"/>
                  <a:gd name="connsiteY30" fmla="*/ 338236 h 1015178"/>
                  <a:gd name="connsiteX31" fmla="*/ 709683 w 1004958"/>
                  <a:gd name="connsiteY31" fmla="*/ 319186 h 1015178"/>
                  <a:gd name="connsiteX32" fmla="*/ 744608 w 1004958"/>
                  <a:gd name="connsiteY32" fmla="*/ 293786 h 1015178"/>
                  <a:gd name="connsiteX33" fmla="*/ 757308 w 1004958"/>
                  <a:gd name="connsiteY33" fmla="*/ 239811 h 1015178"/>
                  <a:gd name="connsiteX34" fmla="*/ 770008 w 1004958"/>
                  <a:gd name="connsiteY34" fmla="*/ 217586 h 1015178"/>
                  <a:gd name="connsiteX35" fmla="*/ 785883 w 1004958"/>
                  <a:gd name="connsiteY35" fmla="*/ 217586 h 1015178"/>
                  <a:gd name="connsiteX36" fmla="*/ 836683 w 1004958"/>
                  <a:gd name="connsiteY36" fmla="*/ 182661 h 1015178"/>
                  <a:gd name="connsiteX37" fmla="*/ 871608 w 1004958"/>
                  <a:gd name="connsiteY37" fmla="*/ 135036 h 1015178"/>
                  <a:gd name="connsiteX38" fmla="*/ 897008 w 1004958"/>
                  <a:gd name="connsiteY38" fmla="*/ 68361 h 1015178"/>
                  <a:gd name="connsiteX39" fmla="*/ 919233 w 1004958"/>
                  <a:gd name="connsiteY39" fmla="*/ 20736 h 1015178"/>
                  <a:gd name="connsiteX40" fmla="*/ 938283 w 1004958"/>
                  <a:gd name="connsiteY40" fmla="*/ 14386 h 1015178"/>
                  <a:gd name="connsiteX41" fmla="*/ 950983 w 1004958"/>
                  <a:gd name="connsiteY41" fmla="*/ 23911 h 1015178"/>
                  <a:gd name="connsiteX42" fmla="*/ 963683 w 1004958"/>
                  <a:gd name="connsiteY42" fmla="*/ 30261 h 1015178"/>
                  <a:gd name="connsiteX43" fmla="*/ 985908 w 1004958"/>
                  <a:gd name="connsiteY43" fmla="*/ 23911 h 1015178"/>
                  <a:gd name="connsiteX44" fmla="*/ 1004958 w 1004958"/>
                  <a:gd name="connsiteY44" fmla="*/ 1686 h 1015178"/>
                  <a:gd name="connsiteX0" fmla="*/ 0 w 1004958"/>
                  <a:gd name="connsiteY0" fmla="*/ 1015178 h 1015178"/>
                  <a:gd name="connsiteX1" fmla="*/ 32774 w 1004958"/>
                  <a:gd name="connsiteY1" fmla="*/ 992953 h 1015178"/>
                  <a:gd name="connsiteX2" fmla="*/ 52458 w 1004958"/>
                  <a:gd name="connsiteY2" fmla="*/ 973236 h 1015178"/>
                  <a:gd name="connsiteX3" fmla="*/ 65158 w 1004958"/>
                  <a:gd name="connsiteY3" fmla="*/ 954186 h 1015178"/>
                  <a:gd name="connsiteX4" fmla="*/ 87383 w 1004958"/>
                  <a:gd name="connsiteY4" fmla="*/ 944661 h 1015178"/>
                  <a:gd name="connsiteX5" fmla="*/ 125483 w 1004958"/>
                  <a:gd name="connsiteY5" fmla="*/ 931961 h 1015178"/>
                  <a:gd name="connsiteX6" fmla="*/ 157233 w 1004958"/>
                  <a:gd name="connsiteY6" fmla="*/ 922436 h 1015178"/>
                  <a:gd name="connsiteX7" fmla="*/ 166758 w 1004958"/>
                  <a:gd name="connsiteY7" fmla="*/ 916086 h 1015178"/>
                  <a:gd name="connsiteX8" fmla="*/ 166758 w 1004958"/>
                  <a:gd name="connsiteY8" fmla="*/ 893861 h 1015178"/>
                  <a:gd name="connsiteX9" fmla="*/ 160408 w 1004958"/>
                  <a:gd name="connsiteY9" fmla="*/ 862111 h 1015178"/>
                  <a:gd name="connsiteX10" fmla="*/ 144533 w 1004958"/>
                  <a:gd name="connsiteY10" fmla="*/ 820836 h 1015178"/>
                  <a:gd name="connsiteX11" fmla="*/ 144533 w 1004958"/>
                  <a:gd name="connsiteY11" fmla="*/ 776386 h 1015178"/>
                  <a:gd name="connsiteX12" fmla="*/ 150883 w 1004958"/>
                  <a:gd name="connsiteY12" fmla="*/ 741461 h 1015178"/>
                  <a:gd name="connsiteX13" fmla="*/ 179458 w 1004958"/>
                  <a:gd name="connsiteY13" fmla="*/ 712886 h 1015178"/>
                  <a:gd name="connsiteX14" fmla="*/ 198508 w 1004958"/>
                  <a:gd name="connsiteY14" fmla="*/ 687486 h 1015178"/>
                  <a:gd name="connsiteX15" fmla="*/ 217558 w 1004958"/>
                  <a:gd name="connsiteY15" fmla="*/ 665261 h 1015178"/>
                  <a:gd name="connsiteX16" fmla="*/ 249308 w 1004958"/>
                  <a:gd name="connsiteY16" fmla="*/ 649386 h 1015178"/>
                  <a:gd name="connsiteX17" fmla="*/ 262008 w 1004958"/>
                  <a:gd name="connsiteY17" fmla="*/ 633511 h 1015178"/>
                  <a:gd name="connsiteX18" fmla="*/ 271533 w 1004958"/>
                  <a:gd name="connsiteY18" fmla="*/ 598586 h 1015178"/>
                  <a:gd name="connsiteX19" fmla="*/ 284233 w 1004958"/>
                  <a:gd name="connsiteY19" fmla="*/ 570011 h 1015178"/>
                  <a:gd name="connsiteX20" fmla="*/ 312808 w 1004958"/>
                  <a:gd name="connsiteY20" fmla="*/ 566836 h 1015178"/>
                  <a:gd name="connsiteX21" fmla="*/ 350908 w 1004958"/>
                  <a:gd name="connsiteY21" fmla="*/ 557311 h 1015178"/>
                  <a:gd name="connsiteX22" fmla="*/ 382658 w 1004958"/>
                  <a:gd name="connsiteY22" fmla="*/ 509686 h 1015178"/>
                  <a:gd name="connsiteX23" fmla="*/ 427108 w 1004958"/>
                  <a:gd name="connsiteY23" fmla="*/ 487461 h 1015178"/>
                  <a:gd name="connsiteX24" fmla="*/ 477908 w 1004958"/>
                  <a:gd name="connsiteY24" fmla="*/ 468411 h 1015178"/>
                  <a:gd name="connsiteX25" fmla="*/ 500133 w 1004958"/>
                  <a:gd name="connsiteY25" fmla="*/ 439836 h 1015178"/>
                  <a:gd name="connsiteX26" fmla="*/ 544583 w 1004958"/>
                  <a:gd name="connsiteY26" fmla="*/ 436661 h 1015178"/>
                  <a:gd name="connsiteX27" fmla="*/ 576333 w 1004958"/>
                  <a:gd name="connsiteY27" fmla="*/ 395386 h 1015178"/>
                  <a:gd name="connsiteX28" fmla="*/ 614433 w 1004958"/>
                  <a:gd name="connsiteY28" fmla="*/ 363636 h 1015178"/>
                  <a:gd name="connsiteX29" fmla="*/ 649358 w 1004958"/>
                  <a:gd name="connsiteY29" fmla="*/ 363636 h 1015178"/>
                  <a:gd name="connsiteX30" fmla="*/ 671583 w 1004958"/>
                  <a:gd name="connsiteY30" fmla="*/ 338236 h 1015178"/>
                  <a:gd name="connsiteX31" fmla="*/ 709683 w 1004958"/>
                  <a:gd name="connsiteY31" fmla="*/ 319186 h 1015178"/>
                  <a:gd name="connsiteX32" fmla="*/ 744608 w 1004958"/>
                  <a:gd name="connsiteY32" fmla="*/ 293786 h 1015178"/>
                  <a:gd name="connsiteX33" fmla="*/ 757308 w 1004958"/>
                  <a:gd name="connsiteY33" fmla="*/ 239811 h 1015178"/>
                  <a:gd name="connsiteX34" fmla="*/ 770008 w 1004958"/>
                  <a:gd name="connsiteY34" fmla="*/ 217586 h 1015178"/>
                  <a:gd name="connsiteX35" fmla="*/ 785883 w 1004958"/>
                  <a:gd name="connsiteY35" fmla="*/ 217586 h 1015178"/>
                  <a:gd name="connsiteX36" fmla="*/ 836683 w 1004958"/>
                  <a:gd name="connsiteY36" fmla="*/ 182661 h 1015178"/>
                  <a:gd name="connsiteX37" fmla="*/ 871608 w 1004958"/>
                  <a:gd name="connsiteY37" fmla="*/ 135036 h 1015178"/>
                  <a:gd name="connsiteX38" fmla="*/ 897008 w 1004958"/>
                  <a:gd name="connsiteY38" fmla="*/ 68361 h 1015178"/>
                  <a:gd name="connsiteX39" fmla="*/ 919233 w 1004958"/>
                  <a:gd name="connsiteY39" fmla="*/ 20736 h 1015178"/>
                  <a:gd name="connsiteX40" fmla="*/ 938283 w 1004958"/>
                  <a:gd name="connsiteY40" fmla="*/ 14386 h 1015178"/>
                  <a:gd name="connsiteX41" fmla="*/ 950983 w 1004958"/>
                  <a:gd name="connsiteY41" fmla="*/ 23911 h 1015178"/>
                  <a:gd name="connsiteX42" fmla="*/ 963683 w 1004958"/>
                  <a:gd name="connsiteY42" fmla="*/ 30261 h 1015178"/>
                  <a:gd name="connsiteX43" fmla="*/ 985908 w 1004958"/>
                  <a:gd name="connsiteY43" fmla="*/ 23911 h 1015178"/>
                  <a:gd name="connsiteX44" fmla="*/ 1004958 w 1004958"/>
                  <a:gd name="connsiteY44" fmla="*/ 1686 h 1015178"/>
                  <a:gd name="connsiteX0" fmla="*/ 0 w 993553"/>
                  <a:gd name="connsiteY0" fmla="*/ 1030386 h 1030386"/>
                  <a:gd name="connsiteX1" fmla="*/ 21369 w 993553"/>
                  <a:gd name="connsiteY1" fmla="*/ 992953 h 1030386"/>
                  <a:gd name="connsiteX2" fmla="*/ 41053 w 993553"/>
                  <a:gd name="connsiteY2" fmla="*/ 973236 h 1030386"/>
                  <a:gd name="connsiteX3" fmla="*/ 53753 w 993553"/>
                  <a:gd name="connsiteY3" fmla="*/ 954186 h 1030386"/>
                  <a:gd name="connsiteX4" fmla="*/ 75978 w 993553"/>
                  <a:gd name="connsiteY4" fmla="*/ 944661 h 1030386"/>
                  <a:gd name="connsiteX5" fmla="*/ 114078 w 993553"/>
                  <a:gd name="connsiteY5" fmla="*/ 931961 h 1030386"/>
                  <a:gd name="connsiteX6" fmla="*/ 145828 w 993553"/>
                  <a:gd name="connsiteY6" fmla="*/ 922436 h 1030386"/>
                  <a:gd name="connsiteX7" fmla="*/ 155353 w 993553"/>
                  <a:gd name="connsiteY7" fmla="*/ 916086 h 1030386"/>
                  <a:gd name="connsiteX8" fmla="*/ 155353 w 993553"/>
                  <a:gd name="connsiteY8" fmla="*/ 893861 h 1030386"/>
                  <a:gd name="connsiteX9" fmla="*/ 149003 w 993553"/>
                  <a:gd name="connsiteY9" fmla="*/ 862111 h 1030386"/>
                  <a:gd name="connsiteX10" fmla="*/ 133128 w 993553"/>
                  <a:gd name="connsiteY10" fmla="*/ 820836 h 1030386"/>
                  <a:gd name="connsiteX11" fmla="*/ 133128 w 993553"/>
                  <a:gd name="connsiteY11" fmla="*/ 776386 h 1030386"/>
                  <a:gd name="connsiteX12" fmla="*/ 139478 w 993553"/>
                  <a:gd name="connsiteY12" fmla="*/ 741461 h 1030386"/>
                  <a:gd name="connsiteX13" fmla="*/ 168053 w 993553"/>
                  <a:gd name="connsiteY13" fmla="*/ 712886 h 1030386"/>
                  <a:gd name="connsiteX14" fmla="*/ 187103 w 993553"/>
                  <a:gd name="connsiteY14" fmla="*/ 687486 h 1030386"/>
                  <a:gd name="connsiteX15" fmla="*/ 206153 w 993553"/>
                  <a:gd name="connsiteY15" fmla="*/ 665261 h 1030386"/>
                  <a:gd name="connsiteX16" fmla="*/ 237903 w 993553"/>
                  <a:gd name="connsiteY16" fmla="*/ 649386 h 1030386"/>
                  <a:gd name="connsiteX17" fmla="*/ 250603 w 993553"/>
                  <a:gd name="connsiteY17" fmla="*/ 633511 h 1030386"/>
                  <a:gd name="connsiteX18" fmla="*/ 260128 w 993553"/>
                  <a:gd name="connsiteY18" fmla="*/ 598586 h 1030386"/>
                  <a:gd name="connsiteX19" fmla="*/ 272828 w 993553"/>
                  <a:gd name="connsiteY19" fmla="*/ 570011 h 1030386"/>
                  <a:gd name="connsiteX20" fmla="*/ 301403 w 993553"/>
                  <a:gd name="connsiteY20" fmla="*/ 566836 h 1030386"/>
                  <a:gd name="connsiteX21" fmla="*/ 339503 w 993553"/>
                  <a:gd name="connsiteY21" fmla="*/ 557311 h 1030386"/>
                  <a:gd name="connsiteX22" fmla="*/ 371253 w 993553"/>
                  <a:gd name="connsiteY22" fmla="*/ 509686 h 1030386"/>
                  <a:gd name="connsiteX23" fmla="*/ 415703 w 993553"/>
                  <a:gd name="connsiteY23" fmla="*/ 487461 h 1030386"/>
                  <a:gd name="connsiteX24" fmla="*/ 466503 w 993553"/>
                  <a:gd name="connsiteY24" fmla="*/ 468411 h 1030386"/>
                  <a:gd name="connsiteX25" fmla="*/ 488728 w 993553"/>
                  <a:gd name="connsiteY25" fmla="*/ 439836 h 1030386"/>
                  <a:gd name="connsiteX26" fmla="*/ 533178 w 993553"/>
                  <a:gd name="connsiteY26" fmla="*/ 436661 h 1030386"/>
                  <a:gd name="connsiteX27" fmla="*/ 564928 w 993553"/>
                  <a:gd name="connsiteY27" fmla="*/ 395386 h 1030386"/>
                  <a:gd name="connsiteX28" fmla="*/ 603028 w 993553"/>
                  <a:gd name="connsiteY28" fmla="*/ 363636 h 1030386"/>
                  <a:gd name="connsiteX29" fmla="*/ 637953 w 993553"/>
                  <a:gd name="connsiteY29" fmla="*/ 363636 h 1030386"/>
                  <a:gd name="connsiteX30" fmla="*/ 660178 w 993553"/>
                  <a:gd name="connsiteY30" fmla="*/ 338236 h 1030386"/>
                  <a:gd name="connsiteX31" fmla="*/ 698278 w 993553"/>
                  <a:gd name="connsiteY31" fmla="*/ 319186 h 1030386"/>
                  <a:gd name="connsiteX32" fmla="*/ 733203 w 993553"/>
                  <a:gd name="connsiteY32" fmla="*/ 293786 h 1030386"/>
                  <a:gd name="connsiteX33" fmla="*/ 745903 w 993553"/>
                  <a:gd name="connsiteY33" fmla="*/ 239811 h 1030386"/>
                  <a:gd name="connsiteX34" fmla="*/ 758603 w 993553"/>
                  <a:gd name="connsiteY34" fmla="*/ 217586 h 1030386"/>
                  <a:gd name="connsiteX35" fmla="*/ 774478 w 993553"/>
                  <a:gd name="connsiteY35" fmla="*/ 217586 h 1030386"/>
                  <a:gd name="connsiteX36" fmla="*/ 825278 w 993553"/>
                  <a:gd name="connsiteY36" fmla="*/ 182661 h 1030386"/>
                  <a:gd name="connsiteX37" fmla="*/ 860203 w 993553"/>
                  <a:gd name="connsiteY37" fmla="*/ 135036 h 1030386"/>
                  <a:gd name="connsiteX38" fmla="*/ 885603 w 993553"/>
                  <a:gd name="connsiteY38" fmla="*/ 68361 h 1030386"/>
                  <a:gd name="connsiteX39" fmla="*/ 907828 w 993553"/>
                  <a:gd name="connsiteY39" fmla="*/ 20736 h 1030386"/>
                  <a:gd name="connsiteX40" fmla="*/ 926878 w 993553"/>
                  <a:gd name="connsiteY40" fmla="*/ 14386 h 1030386"/>
                  <a:gd name="connsiteX41" fmla="*/ 939578 w 993553"/>
                  <a:gd name="connsiteY41" fmla="*/ 23911 h 1030386"/>
                  <a:gd name="connsiteX42" fmla="*/ 952278 w 993553"/>
                  <a:gd name="connsiteY42" fmla="*/ 30261 h 1030386"/>
                  <a:gd name="connsiteX43" fmla="*/ 974503 w 993553"/>
                  <a:gd name="connsiteY43" fmla="*/ 23911 h 1030386"/>
                  <a:gd name="connsiteX44" fmla="*/ 993553 w 993553"/>
                  <a:gd name="connsiteY44" fmla="*/ 1686 h 1030386"/>
                  <a:gd name="connsiteX0" fmla="*/ 0 w 993553"/>
                  <a:gd name="connsiteY0" fmla="*/ 1030386 h 1030386"/>
                  <a:gd name="connsiteX1" fmla="*/ 21369 w 993553"/>
                  <a:gd name="connsiteY1" fmla="*/ 992953 h 1030386"/>
                  <a:gd name="connsiteX2" fmla="*/ 41053 w 993553"/>
                  <a:gd name="connsiteY2" fmla="*/ 973236 h 1030386"/>
                  <a:gd name="connsiteX3" fmla="*/ 53753 w 993553"/>
                  <a:gd name="connsiteY3" fmla="*/ 954186 h 1030386"/>
                  <a:gd name="connsiteX4" fmla="*/ 75978 w 993553"/>
                  <a:gd name="connsiteY4" fmla="*/ 944661 h 1030386"/>
                  <a:gd name="connsiteX5" fmla="*/ 114078 w 993553"/>
                  <a:gd name="connsiteY5" fmla="*/ 931961 h 1030386"/>
                  <a:gd name="connsiteX6" fmla="*/ 145828 w 993553"/>
                  <a:gd name="connsiteY6" fmla="*/ 922436 h 1030386"/>
                  <a:gd name="connsiteX7" fmla="*/ 155353 w 993553"/>
                  <a:gd name="connsiteY7" fmla="*/ 916086 h 1030386"/>
                  <a:gd name="connsiteX8" fmla="*/ 155353 w 993553"/>
                  <a:gd name="connsiteY8" fmla="*/ 893861 h 1030386"/>
                  <a:gd name="connsiteX9" fmla="*/ 149003 w 993553"/>
                  <a:gd name="connsiteY9" fmla="*/ 862111 h 1030386"/>
                  <a:gd name="connsiteX10" fmla="*/ 133128 w 993553"/>
                  <a:gd name="connsiteY10" fmla="*/ 820836 h 1030386"/>
                  <a:gd name="connsiteX11" fmla="*/ 133128 w 993553"/>
                  <a:gd name="connsiteY11" fmla="*/ 776386 h 1030386"/>
                  <a:gd name="connsiteX12" fmla="*/ 139478 w 993553"/>
                  <a:gd name="connsiteY12" fmla="*/ 741461 h 1030386"/>
                  <a:gd name="connsiteX13" fmla="*/ 168053 w 993553"/>
                  <a:gd name="connsiteY13" fmla="*/ 712886 h 1030386"/>
                  <a:gd name="connsiteX14" fmla="*/ 187103 w 993553"/>
                  <a:gd name="connsiteY14" fmla="*/ 687486 h 1030386"/>
                  <a:gd name="connsiteX15" fmla="*/ 206153 w 993553"/>
                  <a:gd name="connsiteY15" fmla="*/ 665261 h 1030386"/>
                  <a:gd name="connsiteX16" fmla="*/ 237903 w 993553"/>
                  <a:gd name="connsiteY16" fmla="*/ 649386 h 1030386"/>
                  <a:gd name="connsiteX17" fmla="*/ 250603 w 993553"/>
                  <a:gd name="connsiteY17" fmla="*/ 633511 h 1030386"/>
                  <a:gd name="connsiteX18" fmla="*/ 260128 w 993553"/>
                  <a:gd name="connsiteY18" fmla="*/ 598586 h 1030386"/>
                  <a:gd name="connsiteX19" fmla="*/ 272828 w 993553"/>
                  <a:gd name="connsiteY19" fmla="*/ 570011 h 1030386"/>
                  <a:gd name="connsiteX20" fmla="*/ 301403 w 993553"/>
                  <a:gd name="connsiteY20" fmla="*/ 566836 h 1030386"/>
                  <a:gd name="connsiteX21" fmla="*/ 339503 w 993553"/>
                  <a:gd name="connsiteY21" fmla="*/ 557311 h 1030386"/>
                  <a:gd name="connsiteX22" fmla="*/ 371253 w 993553"/>
                  <a:gd name="connsiteY22" fmla="*/ 509686 h 1030386"/>
                  <a:gd name="connsiteX23" fmla="*/ 415703 w 993553"/>
                  <a:gd name="connsiteY23" fmla="*/ 487461 h 1030386"/>
                  <a:gd name="connsiteX24" fmla="*/ 466503 w 993553"/>
                  <a:gd name="connsiteY24" fmla="*/ 468411 h 1030386"/>
                  <a:gd name="connsiteX25" fmla="*/ 488728 w 993553"/>
                  <a:gd name="connsiteY25" fmla="*/ 439836 h 1030386"/>
                  <a:gd name="connsiteX26" fmla="*/ 533178 w 993553"/>
                  <a:gd name="connsiteY26" fmla="*/ 436661 h 1030386"/>
                  <a:gd name="connsiteX27" fmla="*/ 564928 w 993553"/>
                  <a:gd name="connsiteY27" fmla="*/ 395386 h 1030386"/>
                  <a:gd name="connsiteX28" fmla="*/ 603028 w 993553"/>
                  <a:gd name="connsiteY28" fmla="*/ 363636 h 1030386"/>
                  <a:gd name="connsiteX29" fmla="*/ 637953 w 993553"/>
                  <a:gd name="connsiteY29" fmla="*/ 363636 h 1030386"/>
                  <a:gd name="connsiteX30" fmla="*/ 660178 w 993553"/>
                  <a:gd name="connsiteY30" fmla="*/ 338236 h 1030386"/>
                  <a:gd name="connsiteX31" fmla="*/ 698278 w 993553"/>
                  <a:gd name="connsiteY31" fmla="*/ 319186 h 1030386"/>
                  <a:gd name="connsiteX32" fmla="*/ 733203 w 993553"/>
                  <a:gd name="connsiteY32" fmla="*/ 293786 h 1030386"/>
                  <a:gd name="connsiteX33" fmla="*/ 745903 w 993553"/>
                  <a:gd name="connsiteY33" fmla="*/ 239811 h 1030386"/>
                  <a:gd name="connsiteX34" fmla="*/ 758603 w 993553"/>
                  <a:gd name="connsiteY34" fmla="*/ 217586 h 1030386"/>
                  <a:gd name="connsiteX35" fmla="*/ 774478 w 993553"/>
                  <a:gd name="connsiteY35" fmla="*/ 217586 h 1030386"/>
                  <a:gd name="connsiteX36" fmla="*/ 825278 w 993553"/>
                  <a:gd name="connsiteY36" fmla="*/ 182661 h 1030386"/>
                  <a:gd name="connsiteX37" fmla="*/ 860203 w 993553"/>
                  <a:gd name="connsiteY37" fmla="*/ 135036 h 1030386"/>
                  <a:gd name="connsiteX38" fmla="*/ 885603 w 993553"/>
                  <a:gd name="connsiteY38" fmla="*/ 68361 h 1030386"/>
                  <a:gd name="connsiteX39" fmla="*/ 907828 w 993553"/>
                  <a:gd name="connsiteY39" fmla="*/ 20736 h 1030386"/>
                  <a:gd name="connsiteX40" fmla="*/ 926878 w 993553"/>
                  <a:gd name="connsiteY40" fmla="*/ 14386 h 1030386"/>
                  <a:gd name="connsiteX41" fmla="*/ 939578 w 993553"/>
                  <a:gd name="connsiteY41" fmla="*/ 23911 h 1030386"/>
                  <a:gd name="connsiteX42" fmla="*/ 952278 w 993553"/>
                  <a:gd name="connsiteY42" fmla="*/ 30261 h 1030386"/>
                  <a:gd name="connsiteX43" fmla="*/ 974503 w 993553"/>
                  <a:gd name="connsiteY43" fmla="*/ 23911 h 1030386"/>
                  <a:gd name="connsiteX44" fmla="*/ 993553 w 993553"/>
                  <a:gd name="connsiteY44" fmla="*/ 1686 h 1030386"/>
                  <a:gd name="connsiteX0" fmla="*/ 0 w 993553"/>
                  <a:gd name="connsiteY0" fmla="*/ 1030386 h 1030386"/>
                  <a:gd name="connsiteX1" fmla="*/ 6162 w 993553"/>
                  <a:gd name="connsiteY1" fmla="*/ 1004360 h 1030386"/>
                  <a:gd name="connsiteX2" fmla="*/ 41053 w 993553"/>
                  <a:gd name="connsiteY2" fmla="*/ 973236 h 1030386"/>
                  <a:gd name="connsiteX3" fmla="*/ 53753 w 993553"/>
                  <a:gd name="connsiteY3" fmla="*/ 954186 h 1030386"/>
                  <a:gd name="connsiteX4" fmla="*/ 75978 w 993553"/>
                  <a:gd name="connsiteY4" fmla="*/ 944661 h 1030386"/>
                  <a:gd name="connsiteX5" fmla="*/ 114078 w 993553"/>
                  <a:gd name="connsiteY5" fmla="*/ 931961 h 1030386"/>
                  <a:gd name="connsiteX6" fmla="*/ 145828 w 993553"/>
                  <a:gd name="connsiteY6" fmla="*/ 922436 h 1030386"/>
                  <a:gd name="connsiteX7" fmla="*/ 155353 w 993553"/>
                  <a:gd name="connsiteY7" fmla="*/ 916086 h 1030386"/>
                  <a:gd name="connsiteX8" fmla="*/ 155353 w 993553"/>
                  <a:gd name="connsiteY8" fmla="*/ 893861 h 1030386"/>
                  <a:gd name="connsiteX9" fmla="*/ 149003 w 993553"/>
                  <a:gd name="connsiteY9" fmla="*/ 862111 h 1030386"/>
                  <a:gd name="connsiteX10" fmla="*/ 133128 w 993553"/>
                  <a:gd name="connsiteY10" fmla="*/ 820836 h 1030386"/>
                  <a:gd name="connsiteX11" fmla="*/ 133128 w 993553"/>
                  <a:gd name="connsiteY11" fmla="*/ 776386 h 1030386"/>
                  <a:gd name="connsiteX12" fmla="*/ 139478 w 993553"/>
                  <a:gd name="connsiteY12" fmla="*/ 741461 h 1030386"/>
                  <a:gd name="connsiteX13" fmla="*/ 168053 w 993553"/>
                  <a:gd name="connsiteY13" fmla="*/ 712886 h 1030386"/>
                  <a:gd name="connsiteX14" fmla="*/ 187103 w 993553"/>
                  <a:gd name="connsiteY14" fmla="*/ 687486 h 1030386"/>
                  <a:gd name="connsiteX15" fmla="*/ 206153 w 993553"/>
                  <a:gd name="connsiteY15" fmla="*/ 665261 h 1030386"/>
                  <a:gd name="connsiteX16" fmla="*/ 237903 w 993553"/>
                  <a:gd name="connsiteY16" fmla="*/ 649386 h 1030386"/>
                  <a:gd name="connsiteX17" fmla="*/ 250603 w 993553"/>
                  <a:gd name="connsiteY17" fmla="*/ 633511 h 1030386"/>
                  <a:gd name="connsiteX18" fmla="*/ 260128 w 993553"/>
                  <a:gd name="connsiteY18" fmla="*/ 598586 h 1030386"/>
                  <a:gd name="connsiteX19" fmla="*/ 272828 w 993553"/>
                  <a:gd name="connsiteY19" fmla="*/ 570011 h 1030386"/>
                  <a:gd name="connsiteX20" fmla="*/ 301403 w 993553"/>
                  <a:gd name="connsiteY20" fmla="*/ 566836 h 1030386"/>
                  <a:gd name="connsiteX21" fmla="*/ 339503 w 993553"/>
                  <a:gd name="connsiteY21" fmla="*/ 557311 h 1030386"/>
                  <a:gd name="connsiteX22" fmla="*/ 371253 w 993553"/>
                  <a:gd name="connsiteY22" fmla="*/ 509686 h 1030386"/>
                  <a:gd name="connsiteX23" fmla="*/ 415703 w 993553"/>
                  <a:gd name="connsiteY23" fmla="*/ 487461 h 1030386"/>
                  <a:gd name="connsiteX24" fmla="*/ 466503 w 993553"/>
                  <a:gd name="connsiteY24" fmla="*/ 468411 h 1030386"/>
                  <a:gd name="connsiteX25" fmla="*/ 488728 w 993553"/>
                  <a:gd name="connsiteY25" fmla="*/ 439836 h 1030386"/>
                  <a:gd name="connsiteX26" fmla="*/ 533178 w 993553"/>
                  <a:gd name="connsiteY26" fmla="*/ 436661 h 1030386"/>
                  <a:gd name="connsiteX27" fmla="*/ 564928 w 993553"/>
                  <a:gd name="connsiteY27" fmla="*/ 395386 h 1030386"/>
                  <a:gd name="connsiteX28" fmla="*/ 603028 w 993553"/>
                  <a:gd name="connsiteY28" fmla="*/ 363636 h 1030386"/>
                  <a:gd name="connsiteX29" fmla="*/ 637953 w 993553"/>
                  <a:gd name="connsiteY29" fmla="*/ 363636 h 1030386"/>
                  <a:gd name="connsiteX30" fmla="*/ 660178 w 993553"/>
                  <a:gd name="connsiteY30" fmla="*/ 338236 h 1030386"/>
                  <a:gd name="connsiteX31" fmla="*/ 698278 w 993553"/>
                  <a:gd name="connsiteY31" fmla="*/ 319186 h 1030386"/>
                  <a:gd name="connsiteX32" fmla="*/ 733203 w 993553"/>
                  <a:gd name="connsiteY32" fmla="*/ 293786 h 1030386"/>
                  <a:gd name="connsiteX33" fmla="*/ 745903 w 993553"/>
                  <a:gd name="connsiteY33" fmla="*/ 239811 h 1030386"/>
                  <a:gd name="connsiteX34" fmla="*/ 758603 w 993553"/>
                  <a:gd name="connsiteY34" fmla="*/ 217586 h 1030386"/>
                  <a:gd name="connsiteX35" fmla="*/ 774478 w 993553"/>
                  <a:gd name="connsiteY35" fmla="*/ 217586 h 1030386"/>
                  <a:gd name="connsiteX36" fmla="*/ 825278 w 993553"/>
                  <a:gd name="connsiteY36" fmla="*/ 182661 h 1030386"/>
                  <a:gd name="connsiteX37" fmla="*/ 860203 w 993553"/>
                  <a:gd name="connsiteY37" fmla="*/ 135036 h 1030386"/>
                  <a:gd name="connsiteX38" fmla="*/ 885603 w 993553"/>
                  <a:gd name="connsiteY38" fmla="*/ 68361 h 1030386"/>
                  <a:gd name="connsiteX39" fmla="*/ 907828 w 993553"/>
                  <a:gd name="connsiteY39" fmla="*/ 20736 h 1030386"/>
                  <a:gd name="connsiteX40" fmla="*/ 926878 w 993553"/>
                  <a:gd name="connsiteY40" fmla="*/ 14386 h 1030386"/>
                  <a:gd name="connsiteX41" fmla="*/ 939578 w 993553"/>
                  <a:gd name="connsiteY41" fmla="*/ 23911 h 1030386"/>
                  <a:gd name="connsiteX42" fmla="*/ 952278 w 993553"/>
                  <a:gd name="connsiteY42" fmla="*/ 30261 h 1030386"/>
                  <a:gd name="connsiteX43" fmla="*/ 974503 w 993553"/>
                  <a:gd name="connsiteY43" fmla="*/ 23911 h 1030386"/>
                  <a:gd name="connsiteX44" fmla="*/ 993553 w 993553"/>
                  <a:gd name="connsiteY44" fmla="*/ 1686 h 1030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993553" h="1030386">
                    <a:moveTo>
                      <a:pt x="0" y="1030386"/>
                    </a:moveTo>
                    <a:cubicBezTo>
                      <a:pt x="22392" y="1008828"/>
                      <a:pt x="-680" y="1013885"/>
                      <a:pt x="6162" y="1004360"/>
                    </a:cubicBezTo>
                    <a:cubicBezTo>
                      <a:pt x="13004" y="994835"/>
                      <a:pt x="33121" y="981598"/>
                      <a:pt x="41053" y="973236"/>
                    </a:cubicBezTo>
                    <a:cubicBezTo>
                      <a:pt x="48985" y="964874"/>
                      <a:pt x="47932" y="958948"/>
                      <a:pt x="53753" y="954186"/>
                    </a:cubicBezTo>
                    <a:cubicBezTo>
                      <a:pt x="59574" y="949424"/>
                      <a:pt x="65924" y="948365"/>
                      <a:pt x="75978" y="944661"/>
                    </a:cubicBezTo>
                    <a:cubicBezTo>
                      <a:pt x="86032" y="940957"/>
                      <a:pt x="102436" y="935665"/>
                      <a:pt x="114078" y="931961"/>
                    </a:cubicBezTo>
                    <a:cubicBezTo>
                      <a:pt x="125720" y="928257"/>
                      <a:pt x="138949" y="925082"/>
                      <a:pt x="145828" y="922436"/>
                    </a:cubicBezTo>
                    <a:cubicBezTo>
                      <a:pt x="152707" y="919790"/>
                      <a:pt x="153766" y="920848"/>
                      <a:pt x="155353" y="916086"/>
                    </a:cubicBezTo>
                    <a:cubicBezTo>
                      <a:pt x="156940" y="911324"/>
                      <a:pt x="156411" y="902857"/>
                      <a:pt x="155353" y="893861"/>
                    </a:cubicBezTo>
                    <a:cubicBezTo>
                      <a:pt x="154295" y="884865"/>
                      <a:pt x="152707" y="874282"/>
                      <a:pt x="149003" y="862111"/>
                    </a:cubicBezTo>
                    <a:cubicBezTo>
                      <a:pt x="145299" y="849940"/>
                      <a:pt x="135774" y="835123"/>
                      <a:pt x="133128" y="820836"/>
                    </a:cubicBezTo>
                    <a:cubicBezTo>
                      <a:pt x="130482" y="806549"/>
                      <a:pt x="132070" y="789615"/>
                      <a:pt x="133128" y="776386"/>
                    </a:cubicBezTo>
                    <a:cubicBezTo>
                      <a:pt x="134186" y="763157"/>
                      <a:pt x="133657" y="752044"/>
                      <a:pt x="139478" y="741461"/>
                    </a:cubicBezTo>
                    <a:cubicBezTo>
                      <a:pt x="145299" y="730878"/>
                      <a:pt x="160116" y="721882"/>
                      <a:pt x="168053" y="712886"/>
                    </a:cubicBezTo>
                    <a:cubicBezTo>
                      <a:pt x="175991" y="703890"/>
                      <a:pt x="180753" y="695423"/>
                      <a:pt x="187103" y="687486"/>
                    </a:cubicBezTo>
                    <a:cubicBezTo>
                      <a:pt x="193453" y="679549"/>
                      <a:pt x="197686" y="671611"/>
                      <a:pt x="206153" y="665261"/>
                    </a:cubicBezTo>
                    <a:cubicBezTo>
                      <a:pt x="214620" y="658911"/>
                      <a:pt x="230495" y="654678"/>
                      <a:pt x="237903" y="649386"/>
                    </a:cubicBezTo>
                    <a:cubicBezTo>
                      <a:pt x="245311" y="644094"/>
                      <a:pt x="246899" y="641978"/>
                      <a:pt x="250603" y="633511"/>
                    </a:cubicBezTo>
                    <a:cubicBezTo>
                      <a:pt x="254307" y="625044"/>
                      <a:pt x="256424" y="609169"/>
                      <a:pt x="260128" y="598586"/>
                    </a:cubicBezTo>
                    <a:cubicBezTo>
                      <a:pt x="263832" y="588003"/>
                      <a:pt x="265949" y="575303"/>
                      <a:pt x="272828" y="570011"/>
                    </a:cubicBezTo>
                    <a:cubicBezTo>
                      <a:pt x="279707" y="564719"/>
                      <a:pt x="290291" y="568953"/>
                      <a:pt x="301403" y="566836"/>
                    </a:cubicBezTo>
                    <a:cubicBezTo>
                      <a:pt x="312515" y="564719"/>
                      <a:pt x="327861" y="566836"/>
                      <a:pt x="339503" y="557311"/>
                    </a:cubicBezTo>
                    <a:cubicBezTo>
                      <a:pt x="351145" y="547786"/>
                      <a:pt x="358553" y="521328"/>
                      <a:pt x="371253" y="509686"/>
                    </a:cubicBezTo>
                    <a:cubicBezTo>
                      <a:pt x="383953" y="498044"/>
                      <a:pt x="399828" y="494340"/>
                      <a:pt x="415703" y="487461"/>
                    </a:cubicBezTo>
                    <a:cubicBezTo>
                      <a:pt x="431578" y="480582"/>
                      <a:pt x="454332" y="476348"/>
                      <a:pt x="466503" y="468411"/>
                    </a:cubicBezTo>
                    <a:cubicBezTo>
                      <a:pt x="478674" y="460474"/>
                      <a:pt x="477616" y="445128"/>
                      <a:pt x="488728" y="439836"/>
                    </a:cubicBezTo>
                    <a:cubicBezTo>
                      <a:pt x="499841" y="434544"/>
                      <a:pt x="520478" y="444069"/>
                      <a:pt x="533178" y="436661"/>
                    </a:cubicBezTo>
                    <a:cubicBezTo>
                      <a:pt x="545878" y="429253"/>
                      <a:pt x="553286" y="407557"/>
                      <a:pt x="564928" y="395386"/>
                    </a:cubicBezTo>
                    <a:cubicBezTo>
                      <a:pt x="576570" y="383215"/>
                      <a:pt x="590857" y="368928"/>
                      <a:pt x="603028" y="363636"/>
                    </a:cubicBezTo>
                    <a:cubicBezTo>
                      <a:pt x="615199" y="358344"/>
                      <a:pt x="628428" y="367869"/>
                      <a:pt x="637953" y="363636"/>
                    </a:cubicBezTo>
                    <a:cubicBezTo>
                      <a:pt x="647478" y="359403"/>
                      <a:pt x="650124" y="345644"/>
                      <a:pt x="660178" y="338236"/>
                    </a:cubicBezTo>
                    <a:cubicBezTo>
                      <a:pt x="670232" y="330828"/>
                      <a:pt x="686107" y="326594"/>
                      <a:pt x="698278" y="319186"/>
                    </a:cubicBezTo>
                    <a:cubicBezTo>
                      <a:pt x="710449" y="311778"/>
                      <a:pt x="725266" y="307015"/>
                      <a:pt x="733203" y="293786"/>
                    </a:cubicBezTo>
                    <a:cubicBezTo>
                      <a:pt x="741140" y="280557"/>
                      <a:pt x="741670" y="252511"/>
                      <a:pt x="745903" y="239811"/>
                    </a:cubicBezTo>
                    <a:cubicBezTo>
                      <a:pt x="750136" y="227111"/>
                      <a:pt x="753841" y="221290"/>
                      <a:pt x="758603" y="217586"/>
                    </a:cubicBezTo>
                    <a:cubicBezTo>
                      <a:pt x="763365" y="213882"/>
                      <a:pt x="763366" y="223407"/>
                      <a:pt x="774478" y="217586"/>
                    </a:cubicBezTo>
                    <a:cubicBezTo>
                      <a:pt x="785590" y="211765"/>
                      <a:pt x="810990" y="196419"/>
                      <a:pt x="825278" y="182661"/>
                    </a:cubicBezTo>
                    <a:cubicBezTo>
                      <a:pt x="839566" y="168903"/>
                      <a:pt x="850149" y="154086"/>
                      <a:pt x="860203" y="135036"/>
                    </a:cubicBezTo>
                    <a:cubicBezTo>
                      <a:pt x="870257" y="115986"/>
                      <a:pt x="877666" y="87411"/>
                      <a:pt x="885603" y="68361"/>
                    </a:cubicBezTo>
                    <a:cubicBezTo>
                      <a:pt x="893540" y="49311"/>
                      <a:pt x="900949" y="29732"/>
                      <a:pt x="907828" y="20736"/>
                    </a:cubicBezTo>
                    <a:cubicBezTo>
                      <a:pt x="914707" y="11740"/>
                      <a:pt x="921586" y="13857"/>
                      <a:pt x="926878" y="14386"/>
                    </a:cubicBezTo>
                    <a:cubicBezTo>
                      <a:pt x="932170" y="14915"/>
                      <a:pt x="935345" y="21265"/>
                      <a:pt x="939578" y="23911"/>
                    </a:cubicBezTo>
                    <a:cubicBezTo>
                      <a:pt x="943811" y="26557"/>
                      <a:pt x="946457" y="30261"/>
                      <a:pt x="952278" y="30261"/>
                    </a:cubicBezTo>
                    <a:cubicBezTo>
                      <a:pt x="958099" y="30261"/>
                      <a:pt x="967624" y="28673"/>
                      <a:pt x="974503" y="23911"/>
                    </a:cubicBezTo>
                    <a:cubicBezTo>
                      <a:pt x="981382" y="19149"/>
                      <a:pt x="946986" y="-6781"/>
                      <a:pt x="993553" y="1686"/>
                    </a:cubicBezTo>
                  </a:path>
                </a:pathLst>
              </a:custGeom>
              <a:noFill/>
              <a:ln w="25400">
                <a:solidFill>
                  <a:srgbClr val="0099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94" name="Forma livre 2"/>
              <p:cNvSpPr>
                <a:spLocks/>
              </p:cNvSpPr>
              <p:nvPr/>
            </p:nvSpPr>
            <p:spPr bwMode="auto">
              <a:xfrm>
                <a:off x="2185713" y="1766692"/>
                <a:ext cx="167630" cy="37251"/>
              </a:xfrm>
              <a:custGeom>
                <a:avLst/>
                <a:gdLst>
                  <a:gd name="T0" fmla="*/ 171450 w 171450"/>
                  <a:gd name="T1" fmla="*/ 38100 h 38100"/>
                  <a:gd name="T2" fmla="*/ 85725 w 171450"/>
                  <a:gd name="T3" fmla="*/ 19050 h 38100"/>
                  <a:gd name="T4" fmla="*/ 0 w 171450"/>
                  <a:gd name="T5" fmla="*/ 0 h 38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1450" h="38100">
                    <a:moveTo>
                      <a:pt x="171450" y="38100"/>
                    </a:moveTo>
                    <a:lnTo>
                      <a:pt x="85725" y="19050"/>
                    </a:lnTo>
                    <a:lnTo>
                      <a:pt x="0" y="0"/>
                    </a:lnTo>
                  </a:path>
                </a:pathLst>
              </a:custGeom>
              <a:noFill/>
              <a:ln w="25400">
                <a:solidFill>
                  <a:srgbClr val="0099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95" name="Forma livre 30"/>
              <p:cNvSpPr>
                <a:spLocks/>
              </p:cNvSpPr>
              <p:nvPr/>
            </p:nvSpPr>
            <p:spPr bwMode="auto">
              <a:xfrm>
                <a:off x="3744052" y="4759199"/>
                <a:ext cx="521516" cy="717084"/>
              </a:xfrm>
              <a:custGeom>
                <a:avLst/>
                <a:gdLst>
                  <a:gd name="T0" fmla="*/ 88044 w 534283"/>
                  <a:gd name="T1" fmla="*/ 0 h 732566"/>
                  <a:gd name="T2" fmla="*/ 55994 w 534283"/>
                  <a:gd name="T3" fmla="*/ 47228 h 732566"/>
                  <a:gd name="T4" fmla="*/ 53082 w 534283"/>
                  <a:gd name="T5" fmla="*/ 91085 h 732566"/>
                  <a:gd name="T6" fmla="*/ 38515 w 534283"/>
                  <a:gd name="T7" fmla="*/ 134939 h 732566"/>
                  <a:gd name="T8" fmla="*/ 38515 w 534283"/>
                  <a:gd name="T9" fmla="*/ 175421 h 732566"/>
                  <a:gd name="T10" fmla="*/ 12293 w 534283"/>
                  <a:gd name="T11" fmla="*/ 226024 h 732566"/>
                  <a:gd name="T12" fmla="*/ 3561 w 534283"/>
                  <a:gd name="T13" fmla="*/ 259759 h 732566"/>
                  <a:gd name="T14" fmla="*/ 646 w 534283"/>
                  <a:gd name="T15" fmla="*/ 286746 h 732566"/>
                  <a:gd name="T16" fmla="*/ 15209 w 534283"/>
                  <a:gd name="T17" fmla="*/ 300243 h 732566"/>
                  <a:gd name="T18" fmla="*/ 38515 w 534283"/>
                  <a:gd name="T19" fmla="*/ 337349 h 732566"/>
                  <a:gd name="T20" fmla="*/ 79303 w 534283"/>
                  <a:gd name="T21" fmla="*/ 360963 h 732566"/>
                  <a:gd name="T22" fmla="*/ 128829 w 534283"/>
                  <a:gd name="T23" fmla="*/ 394701 h 732566"/>
                  <a:gd name="T24" fmla="*/ 192924 w 534283"/>
                  <a:gd name="T25" fmla="*/ 411565 h 732566"/>
                  <a:gd name="T26" fmla="*/ 227885 w 534283"/>
                  <a:gd name="T27" fmla="*/ 431808 h 732566"/>
                  <a:gd name="T28" fmla="*/ 262844 w 534283"/>
                  <a:gd name="T29" fmla="*/ 455421 h 732566"/>
                  <a:gd name="T30" fmla="*/ 289064 w 534283"/>
                  <a:gd name="T31" fmla="*/ 489157 h 732566"/>
                  <a:gd name="T32" fmla="*/ 318199 w 534283"/>
                  <a:gd name="T33" fmla="*/ 529638 h 732566"/>
                  <a:gd name="T34" fmla="*/ 344424 w 534283"/>
                  <a:gd name="T35" fmla="*/ 536385 h 732566"/>
                  <a:gd name="T36" fmla="*/ 361902 w 534283"/>
                  <a:gd name="T37" fmla="*/ 563374 h 732566"/>
                  <a:gd name="T38" fmla="*/ 382294 w 534283"/>
                  <a:gd name="T39" fmla="*/ 593734 h 732566"/>
                  <a:gd name="T40" fmla="*/ 399773 w 534283"/>
                  <a:gd name="T41" fmla="*/ 634215 h 732566"/>
                  <a:gd name="T42" fmla="*/ 402685 w 534283"/>
                  <a:gd name="T43" fmla="*/ 661204 h 732566"/>
                  <a:gd name="T44" fmla="*/ 424560 w 534283"/>
                  <a:gd name="T45" fmla="*/ 703358 h 732566"/>
                  <a:gd name="T46" fmla="*/ 447938 w 534283"/>
                  <a:gd name="T47" fmla="*/ 732102 h 732566"/>
                  <a:gd name="T48" fmla="*/ 469823 w 534283"/>
                  <a:gd name="T49" fmla="*/ 749801 h 732566"/>
                  <a:gd name="T50" fmla="*/ 489462 w 534283"/>
                  <a:gd name="T51" fmla="*/ 778364 h 7325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34283" h="732566">
                    <a:moveTo>
                      <a:pt x="95948" y="0"/>
                    </a:moveTo>
                    <a:cubicBezTo>
                      <a:pt x="31919" y="33867"/>
                      <a:pt x="67373" y="30162"/>
                      <a:pt x="61023" y="44450"/>
                    </a:cubicBezTo>
                    <a:cubicBezTo>
                      <a:pt x="54673" y="58738"/>
                      <a:pt x="61023" y="71967"/>
                      <a:pt x="57848" y="85725"/>
                    </a:cubicBezTo>
                    <a:cubicBezTo>
                      <a:pt x="54673" y="99483"/>
                      <a:pt x="44619" y="113771"/>
                      <a:pt x="41973" y="127000"/>
                    </a:cubicBezTo>
                    <a:cubicBezTo>
                      <a:pt x="39327" y="140229"/>
                      <a:pt x="46736" y="150812"/>
                      <a:pt x="41973" y="165100"/>
                    </a:cubicBezTo>
                    <a:cubicBezTo>
                      <a:pt x="37210" y="179388"/>
                      <a:pt x="19748" y="199496"/>
                      <a:pt x="13398" y="212725"/>
                    </a:cubicBezTo>
                    <a:cubicBezTo>
                      <a:pt x="7048" y="225954"/>
                      <a:pt x="5990" y="234950"/>
                      <a:pt x="3873" y="244475"/>
                    </a:cubicBezTo>
                    <a:cubicBezTo>
                      <a:pt x="1756" y="254000"/>
                      <a:pt x="-1419" y="263525"/>
                      <a:pt x="698" y="269875"/>
                    </a:cubicBezTo>
                    <a:cubicBezTo>
                      <a:pt x="2815" y="276225"/>
                      <a:pt x="9694" y="274637"/>
                      <a:pt x="16573" y="282575"/>
                    </a:cubicBezTo>
                    <a:cubicBezTo>
                      <a:pt x="23452" y="290513"/>
                      <a:pt x="30331" y="307975"/>
                      <a:pt x="41973" y="317500"/>
                    </a:cubicBezTo>
                    <a:cubicBezTo>
                      <a:pt x="53615" y="327025"/>
                      <a:pt x="70019" y="330729"/>
                      <a:pt x="86423" y="339725"/>
                    </a:cubicBezTo>
                    <a:cubicBezTo>
                      <a:pt x="102827" y="348721"/>
                      <a:pt x="119760" y="363538"/>
                      <a:pt x="140398" y="371475"/>
                    </a:cubicBezTo>
                    <a:cubicBezTo>
                      <a:pt x="161035" y="379413"/>
                      <a:pt x="192256" y="381529"/>
                      <a:pt x="210248" y="387350"/>
                    </a:cubicBezTo>
                    <a:cubicBezTo>
                      <a:pt x="228240" y="393171"/>
                      <a:pt x="235648" y="399521"/>
                      <a:pt x="248348" y="406400"/>
                    </a:cubicBezTo>
                    <a:cubicBezTo>
                      <a:pt x="261048" y="413279"/>
                      <a:pt x="275336" y="419629"/>
                      <a:pt x="286448" y="428625"/>
                    </a:cubicBezTo>
                    <a:cubicBezTo>
                      <a:pt x="297560" y="437621"/>
                      <a:pt x="304969" y="448733"/>
                      <a:pt x="315023" y="460375"/>
                    </a:cubicBezTo>
                    <a:cubicBezTo>
                      <a:pt x="325077" y="472017"/>
                      <a:pt x="336719" y="491067"/>
                      <a:pt x="346773" y="498475"/>
                    </a:cubicBezTo>
                    <a:cubicBezTo>
                      <a:pt x="356827" y="505883"/>
                      <a:pt x="367411" y="499533"/>
                      <a:pt x="375348" y="504825"/>
                    </a:cubicBezTo>
                    <a:cubicBezTo>
                      <a:pt x="383285" y="510117"/>
                      <a:pt x="387519" y="521229"/>
                      <a:pt x="394398" y="530225"/>
                    </a:cubicBezTo>
                    <a:cubicBezTo>
                      <a:pt x="401277" y="539221"/>
                      <a:pt x="409744" y="547688"/>
                      <a:pt x="416623" y="558800"/>
                    </a:cubicBezTo>
                    <a:cubicBezTo>
                      <a:pt x="423502" y="569912"/>
                      <a:pt x="431969" y="586317"/>
                      <a:pt x="435673" y="596900"/>
                    </a:cubicBezTo>
                    <a:cubicBezTo>
                      <a:pt x="439377" y="607483"/>
                      <a:pt x="434346" y="611454"/>
                      <a:pt x="438848" y="622300"/>
                    </a:cubicBezTo>
                    <a:cubicBezTo>
                      <a:pt x="443350" y="633146"/>
                      <a:pt x="456850" y="655611"/>
                      <a:pt x="462684" y="661974"/>
                    </a:cubicBezTo>
                    <a:cubicBezTo>
                      <a:pt x="468518" y="668337"/>
                      <a:pt x="481134" y="681743"/>
                      <a:pt x="488163" y="689027"/>
                    </a:cubicBezTo>
                    <a:cubicBezTo>
                      <a:pt x="495192" y="696311"/>
                      <a:pt x="504870" y="698425"/>
                      <a:pt x="512015" y="705681"/>
                    </a:cubicBezTo>
                    <a:cubicBezTo>
                      <a:pt x="519160" y="712937"/>
                      <a:pt x="538595" y="718568"/>
                      <a:pt x="533417" y="732566"/>
                    </a:cubicBezTo>
                  </a:path>
                </a:pathLst>
              </a:custGeom>
              <a:noFill/>
              <a:ln w="25400">
                <a:solidFill>
                  <a:srgbClr val="0099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96" name="Forma livre 1"/>
              <p:cNvSpPr>
                <a:spLocks/>
              </p:cNvSpPr>
              <p:nvPr/>
            </p:nvSpPr>
            <p:spPr bwMode="auto">
              <a:xfrm>
                <a:off x="3565557" y="5064969"/>
                <a:ext cx="211090" cy="184703"/>
              </a:xfrm>
              <a:custGeom>
                <a:avLst/>
                <a:gdLst>
                  <a:gd name="T0" fmla="*/ 215900 w 214313"/>
                  <a:gd name="T1" fmla="*/ 0 h 188119"/>
                  <a:gd name="T2" fmla="*/ 146333 w 214313"/>
                  <a:gd name="T3" fmla="*/ 11957 h 188119"/>
                  <a:gd name="T4" fmla="*/ 67169 w 214313"/>
                  <a:gd name="T5" fmla="*/ 26304 h 188119"/>
                  <a:gd name="T6" fmla="*/ 47978 w 214313"/>
                  <a:gd name="T7" fmla="*/ 95652 h 188119"/>
                  <a:gd name="T8" fmla="*/ 21591 w 214313"/>
                  <a:gd name="T9" fmla="*/ 131521 h 188119"/>
                  <a:gd name="T10" fmla="*/ 9596 w 214313"/>
                  <a:gd name="T11" fmla="*/ 162608 h 188119"/>
                  <a:gd name="T12" fmla="*/ 0 w 214313"/>
                  <a:gd name="T13" fmla="*/ 188912 h 188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4313" h="188119">
                    <a:moveTo>
                      <a:pt x="214313" y="0"/>
                    </a:moveTo>
                    <a:lnTo>
                      <a:pt x="145257" y="11907"/>
                    </a:lnTo>
                    <a:cubicBezTo>
                      <a:pt x="120651" y="16273"/>
                      <a:pt x="82947" y="12304"/>
                      <a:pt x="66675" y="26194"/>
                    </a:cubicBezTo>
                    <a:cubicBezTo>
                      <a:pt x="50403" y="40084"/>
                      <a:pt x="55165" y="77788"/>
                      <a:pt x="47625" y="95250"/>
                    </a:cubicBezTo>
                    <a:cubicBezTo>
                      <a:pt x="40085" y="112712"/>
                      <a:pt x="27782" y="119857"/>
                      <a:pt x="21432" y="130969"/>
                    </a:cubicBezTo>
                    <a:cubicBezTo>
                      <a:pt x="15082" y="142081"/>
                      <a:pt x="13097" y="152400"/>
                      <a:pt x="9525" y="161925"/>
                    </a:cubicBezTo>
                    <a:cubicBezTo>
                      <a:pt x="5953" y="171450"/>
                      <a:pt x="2976" y="179784"/>
                      <a:pt x="0" y="188119"/>
                    </a:cubicBezTo>
                  </a:path>
                </a:pathLst>
              </a:custGeom>
              <a:noFill/>
              <a:ln w="25400">
                <a:solidFill>
                  <a:srgbClr val="0099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683" name="Grupo 682"/>
            <p:cNvGrpSpPr/>
            <p:nvPr/>
          </p:nvGrpSpPr>
          <p:grpSpPr>
            <a:xfrm>
              <a:off x="1451556" y="2656979"/>
              <a:ext cx="4690538" cy="3362550"/>
              <a:chOff x="1451556" y="2656979"/>
              <a:chExt cx="4690538" cy="3362550"/>
            </a:xfrm>
          </p:grpSpPr>
          <p:sp>
            <p:nvSpPr>
              <p:cNvPr id="771" name="Forma livre 265"/>
              <p:cNvSpPr>
                <a:spLocks/>
              </p:cNvSpPr>
              <p:nvPr/>
            </p:nvSpPr>
            <p:spPr bwMode="auto">
              <a:xfrm>
                <a:off x="1451556" y="2774025"/>
                <a:ext cx="1409334" cy="977842"/>
              </a:xfrm>
              <a:custGeom>
                <a:avLst/>
                <a:gdLst>
                  <a:gd name="T0" fmla="*/ 1458805 w 1441040"/>
                  <a:gd name="T1" fmla="*/ 793706 h 999689"/>
                  <a:gd name="T2" fmla="*/ 1456390 w 1441040"/>
                  <a:gd name="T3" fmla="*/ 886221 h 999689"/>
                  <a:gd name="T4" fmla="*/ 1461222 w 1441040"/>
                  <a:gd name="T5" fmla="*/ 934917 h 999689"/>
                  <a:gd name="T6" fmla="*/ 1444317 w 1441040"/>
                  <a:gd name="T7" fmla="*/ 1020905 h 999689"/>
                  <a:gd name="T8" fmla="*/ 1374361 w 1441040"/>
                  <a:gd name="T9" fmla="*/ 986094 h 999689"/>
                  <a:gd name="T10" fmla="*/ 1277793 w 1441040"/>
                  <a:gd name="T11" fmla="*/ 994937 h 999689"/>
                  <a:gd name="T12" fmla="*/ 1220812 w 1441040"/>
                  <a:gd name="T13" fmla="*/ 993941 h 999689"/>
                  <a:gd name="T14" fmla="*/ 1208947 w 1441040"/>
                  <a:gd name="T15" fmla="*/ 932525 h 999689"/>
                  <a:gd name="T16" fmla="*/ 1135925 w 1441040"/>
                  <a:gd name="T17" fmla="*/ 857478 h 999689"/>
                  <a:gd name="T18" fmla="*/ 1059664 w 1441040"/>
                  <a:gd name="T19" fmla="*/ 840912 h 999689"/>
                  <a:gd name="T20" fmla="*/ 971455 w 1441040"/>
                  <a:gd name="T21" fmla="*/ 833463 h 999689"/>
                  <a:gd name="T22" fmla="*/ 942196 w 1441040"/>
                  <a:gd name="T23" fmla="*/ 881411 h 999689"/>
                  <a:gd name="T24" fmla="*/ 920508 w 1441040"/>
                  <a:gd name="T25" fmla="*/ 895960 h 999689"/>
                  <a:gd name="T26" fmla="*/ 881656 w 1441040"/>
                  <a:gd name="T27" fmla="*/ 893380 h 999689"/>
                  <a:gd name="T28" fmla="*/ 835713 w 1441040"/>
                  <a:gd name="T29" fmla="*/ 891049 h 999689"/>
                  <a:gd name="T30" fmla="*/ 806726 w 1441040"/>
                  <a:gd name="T31" fmla="*/ 876450 h 999689"/>
                  <a:gd name="T32" fmla="*/ 801859 w 1441040"/>
                  <a:gd name="T33" fmla="*/ 837529 h 999689"/>
                  <a:gd name="T34" fmla="*/ 792198 w 1441040"/>
                  <a:gd name="T35" fmla="*/ 839965 h 999689"/>
                  <a:gd name="T36" fmla="*/ 787369 w 1441040"/>
                  <a:gd name="T37" fmla="*/ 818052 h 999689"/>
                  <a:gd name="T38" fmla="*/ 789784 w 1441040"/>
                  <a:gd name="T39" fmla="*/ 791272 h 999689"/>
                  <a:gd name="T40" fmla="*/ 780124 w 1441040"/>
                  <a:gd name="T41" fmla="*/ 752317 h 999689"/>
                  <a:gd name="T42" fmla="*/ 777708 w 1441040"/>
                  <a:gd name="T43" fmla="*/ 720664 h 999689"/>
                  <a:gd name="T44" fmla="*/ 765632 w 1441040"/>
                  <a:gd name="T45" fmla="*/ 713361 h 999689"/>
                  <a:gd name="T46" fmla="*/ 717327 w 1441040"/>
                  <a:gd name="T47" fmla="*/ 701187 h 999689"/>
                  <a:gd name="T48" fmla="*/ 683512 w 1441040"/>
                  <a:gd name="T49" fmla="*/ 693883 h 999689"/>
                  <a:gd name="T50" fmla="*/ 661777 w 1441040"/>
                  <a:gd name="T51" fmla="*/ 667103 h 999689"/>
                  <a:gd name="T52" fmla="*/ 630377 w 1441040"/>
                  <a:gd name="T53" fmla="*/ 635452 h 999689"/>
                  <a:gd name="T54" fmla="*/ 613469 w 1441040"/>
                  <a:gd name="T55" fmla="*/ 625713 h 999689"/>
                  <a:gd name="T56" fmla="*/ 569996 w 1441040"/>
                  <a:gd name="T57" fmla="*/ 611103 h 999689"/>
                  <a:gd name="T58" fmla="*/ 550676 w 1441040"/>
                  <a:gd name="T59" fmla="*/ 579455 h 999689"/>
                  <a:gd name="T60" fmla="*/ 526523 w 1441040"/>
                  <a:gd name="T61" fmla="*/ 550238 h 999689"/>
                  <a:gd name="T62" fmla="*/ 509616 w 1441040"/>
                  <a:gd name="T63" fmla="*/ 535628 h 999689"/>
                  <a:gd name="T64" fmla="*/ 470973 w 1441040"/>
                  <a:gd name="T65" fmla="*/ 533195 h 999689"/>
                  <a:gd name="T66" fmla="*/ 449235 w 1441040"/>
                  <a:gd name="T67" fmla="*/ 521023 h 999689"/>
                  <a:gd name="T68" fmla="*/ 420249 w 1441040"/>
                  <a:gd name="T69" fmla="*/ 501544 h 999689"/>
                  <a:gd name="T70" fmla="*/ 403344 w 1441040"/>
                  <a:gd name="T71" fmla="*/ 465024 h 999689"/>
                  <a:gd name="T72" fmla="*/ 398514 w 1441040"/>
                  <a:gd name="T73" fmla="*/ 423634 h 999689"/>
                  <a:gd name="T74" fmla="*/ 374358 w 1441040"/>
                  <a:gd name="T75" fmla="*/ 391985 h 999689"/>
                  <a:gd name="T76" fmla="*/ 335714 w 1441040"/>
                  <a:gd name="T77" fmla="*/ 367636 h 999689"/>
                  <a:gd name="T78" fmla="*/ 292244 w 1441040"/>
                  <a:gd name="T79" fmla="*/ 333552 h 999689"/>
                  <a:gd name="T80" fmla="*/ 239109 w 1441040"/>
                  <a:gd name="T81" fmla="*/ 314074 h 999689"/>
                  <a:gd name="T82" fmla="*/ 212539 w 1441040"/>
                  <a:gd name="T83" fmla="*/ 272686 h 999689"/>
                  <a:gd name="T84" fmla="*/ 178728 w 1441040"/>
                  <a:gd name="T85" fmla="*/ 233729 h 999689"/>
                  <a:gd name="T86" fmla="*/ 159405 w 1441040"/>
                  <a:gd name="T87" fmla="*/ 211818 h 999689"/>
                  <a:gd name="T88" fmla="*/ 152161 w 1441040"/>
                  <a:gd name="T89" fmla="*/ 163125 h 999689"/>
                  <a:gd name="T90" fmla="*/ 142490 w 1441040"/>
                  <a:gd name="T91" fmla="*/ 102255 h 999689"/>
                  <a:gd name="T92" fmla="*/ 118343 w 1441040"/>
                  <a:gd name="T93" fmla="*/ 48693 h 999689"/>
                  <a:gd name="T94" fmla="*/ 74865 w 1441040"/>
                  <a:gd name="T95" fmla="*/ 12162 h 999689"/>
                  <a:gd name="T96" fmla="*/ 0 w 1441040"/>
                  <a:gd name="T97" fmla="*/ 0 h 99968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441040" h="999689">
                    <a:moveTo>
                      <a:pt x="1438275" y="776288"/>
                    </a:moveTo>
                    <a:cubicBezTo>
                      <a:pt x="1436886" y="810022"/>
                      <a:pt x="1435497" y="843756"/>
                      <a:pt x="1435894" y="866775"/>
                    </a:cubicBezTo>
                    <a:cubicBezTo>
                      <a:pt x="1436291" y="889794"/>
                      <a:pt x="1442641" y="892446"/>
                      <a:pt x="1440657" y="914400"/>
                    </a:cubicBezTo>
                    <a:cubicBezTo>
                      <a:pt x="1438673" y="936354"/>
                      <a:pt x="1438264" y="990159"/>
                      <a:pt x="1423991" y="998501"/>
                    </a:cubicBezTo>
                    <a:cubicBezTo>
                      <a:pt x="1409718" y="1006843"/>
                      <a:pt x="1382383" y="968687"/>
                      <a:pt x="1355020" y="964454"/>
                    </a:cubicBezTo>
                    <a:cubicBezTo>
                      <a:pt x="1327657" y="960221"/>
                      <a:pt x="1285041" y="971825"/>
                      <a:pt x="1259810" y="973104"/>
                    </a:cubicBezTo>
                    <a:cubicBezTo>
                      <a:pt x="1234579" y="974383"/>
                      <a:pt x="1214944" y="982304"/>
                      <a:pt x="1203631" y="972130"/>
                    </a:cubicBezTo>
                    <a:cubicBezTo>
                      <a:pt x="1192318" y="961956"/>
                      <a:pt x="1200591" y="932191"/>
                      <a:pt x="1191933" y="912061"/>
                    </a:cubicBezTo>
                    <a:cubicBezTo>
                      <a:pt x="1183275" y="891931"/>
                      <a:pt x="1144468" y="853595"/>
                      <a:pt x="1119938" y="838661"/>
                    </a:cubicBezTo>
                    <a:cubicBezTo>
                      <a:pt x="1095408" y="823727"/>
                      <a:pt x="1071778" y="826374"/>
                      <a:pt x="1044752" y="822459"/>
                    </a:cubicBezTo>
                    <a:cubicBezTo>
                      <a:pt x="1017726" y="818544"/>
                      <a:pt x="999703" y="820195"/>
                      <a:pt x="957782" y="815173"/>
                    </a:cubicBezTo>
                    <a:cubicBezTo>
                      <a:pt x="936498" y="836322"/>
                      <a:pt x="937307" y="851882"/>
                      <a:pt x="928936" y="862069"/>
                    </a:cubicBezTo>
                    <a:cubicBezTo>
                      <a:pt x="920565" y="872256"/>
                      <a:pt x="917502" y="874346"/>
                      <a:pt x="907554" y="876297"/>
                    </a:cubicBezTo>
                    <a:cubicBezTo>
                      <a:pt x="897606" y="878248"/>
                      <a:pt x="883182" y="874576"/>
                      <a:pt x="869248" y="873776"/>
                    </a:cubicBezTo>
                    <a:cubicBezTo>
                      <a:pt x="855314" y="872976"/>
                      <a:pt x="836263" y="874256"/>
                      <a:pt x="823951" y="871496"/>
                    </a:cubicBezTo>
                    <a:cubicBezTo>
                      <a:pt x="811639" y="868736"/>
                      <a:pt x="800937" y="865942"/>
                      <a:pt x="795374" y="857218"/>
                    </a:cubicBezTo>
                    <a:cubicBezTo>
                      <a:pt x="789811" y="848494"/>
                      <a:pt x="792962" y="825097"/>
                      <a:pt x="790575" y="819150"/>
                    </a:cubicBezTo>
                    <a:cubicBezTo>
                      <a:pt x="788188" y="813203"/>
                      <a:pt x="783431" y="824707"/>
                      <a:pt x="781050" y="821532"/>
                    </a:cubicBezTo>
                    <a:cubicBezTo>
                      <a:pt x="778669" y="818357"/>
                      <a:pt x="776685" y="808037"/>
                      <a:pt x="776288" y="800100"/>
                    </a:cubicBezTo>
                    <a:cubicBezTo>
                      <a:pt x="775891" y="792163"/>
                      <a:pt x="779860" y="784622"/>
                      <a:pt x="778669" y="773907"/>
                    </a:cubicBezTo>
                    <a:cubicBezTo>
                      <a:pt x="777478" y="763192"/>
                      <a:pt x="771128" y="747316"/>
                      <a:pt x="769144" y="735807"/>
                    </a:cubicBezTo>
                    <a:cubicBezTo>
                      <a:pt x="767160" y="724298"/>
                      <a:pt x="769144" y="711200"/>
                      <a:pt x="766763" y="704850"/>
                    </a:cubicBezTo>
                    <a:cubicBezTo>
                      <a:pt x="764382" y="698500"/>
                      <a:pt x="764779" y="700882"/>
                      <a:pt x="754857" y="697707"/>
                    </a:cubicBezTo>
                    <a:cubicBezTo>
                      <a:pt x="744935" y="694532"/>
                      <a:pt x="720726" y="688975"/>
                      <a:pt x="707232" y="685800"/>
                    </a:cubicBezTo>
                    <a:cubicBezTo>
                      <a:pt x="693738" y="682625"/>
                      <a:pt x="683022" y="684213"/>
                      <a:pt x="673894" y="678657"/>
                    </a:cubicBezTo>
                    <a:cubicBezTo>
                      <a:pt x="664766" y="673101"/>
                      <a:pt x="661194" y="661988"/>
                      <a:pt x="652463" y="652463"/>
                    </a:cubicBezTo>
                    <a:cubicBezTo>
                      <a:pt x="643732" y="642938"/>
                      <a:pt x="629444" y="628254"/>
                      <a:pt x="621507" y="621507"/>
                    </a:cubicBezTo>
                    <a:cubicBezTo>
                      <a:pt x="613569" y="614760"/>
                      <a:pt x="614760" y="615951"/>
                      <a:pt x="604838" y="611982"/>
                    </a:cubicBezTo>
                    <a:cubicBezTo>
                      <a:pt x="594916" y="608013"/>
                      <a:pt x="572294" y="605235"/>
                      <a:pt x="561975" y="597694"/>
                    </a:cubicBezTo>
                    <a:cubicBezTo>
                      <a:pt x="551656" y="590153"/>
                      <a:pt x="550069" y="576660"/>
                      <a:pt x="542925" y="566738"/>
                    </a:cubicBezTo>
                    <a:cubicBezTo>
                      <a:pt x="535781" y="556816"/>
                      <a:pt x="525860" y="545307"/>
                      <a:pt x="519113" y="538163"/>
                    </a:cubicBezTo>
                    <a:cubicBezTo>
                      <a:pt x="512366" y="531019"/>
                      <a:pt x="511572" y="526653"/>
                      <a:pt x="502444" y="523875"/>
                    </a:cubicBezTo>
                    <a:cubicBezTo>
                      <a:pt x="493316" y="521097"/>
                      <a:pt x="474266" y="523875"/>
                      <a:pt x="464344" y="521494"/>
                    </a:cubicBezTo>
                    <a:cubicBezTo>
                      <a:pt x="454422" y="519113"/>
                      <a:pt x="451247" y="514747"/>
                      <a:pt x="442913" y="509588"/>
                    </a:cubicBezTo>
                    <a:cubicBezTo>
                      <a:pt x="434579" y="504429"/>
                      <a:pt x="421879" y="499666"/>
                      <a:pt x="414338" y="490538"/>
                    </a:cubicBezTo>
                    <a:cubicBezTo>
                      <a:pt x="406797" y="481410"/>
                      <a:pt x="401241" y="467519"/>
                      <a:pt x="397669" y="454819"/>
                    </a:cubicBezTo>
                    <a:cubicBezTo>
                      <a:pt x="394097" y="442119"/>
                      <a:pt x="397669" y="426244"/>
                      <a:pt x="392907" y="414338"/>
                    </a:cubicBezTo>
                    <a:cubicBezTo>
                      <a:pt x="388144" y="402432"/>
                      <a:pt x="379413" y="392510"/>
                      <a:pt x="369094" y="383382"/>
                    </a:cubicBezTo>
                    <a:cubicBezTo>
                      <a:pt x="358775" y="374254"/>
                      <a:pt x="344488" y="369094"/>
                      <a:pt x="330994" y="359569"/>
                    </a:cubicBezTo>
                    <a:cubicBezTo>
                      <a:pt x="317500" y="350044"/>
                      <a:pt x="304007" y="334963"/>
                      <a:pt x="288132" y="326232"/>
                    </a:cubicBezTo>
                    <a:cubicBezTo>
                      <a:pt x="272257" y="317501"/>
                      <a:pt x="248841" y="317104"/>
                      <a:pt x="235744" y="307182"/>
                    </a:cubicBezTo>
                    <a:cubicBezTo>
                      <a:pt x="222647" y="297260"/>
                      <a:pt x="219472" y="279797"/>
                      <a:pt x="209550" y="266700"/>
                    </a:cubicBezTo>
                    <a:cubicBezTo>
                      <a:pt x="199628" y="253603"/>
                      <a:pt x="184944" y="238522"/>
                      <a:pt x="176213" y="228600"/>
                    </a:cubicBezTo>
                    <a:cubicBezTo>
                      <a:pt x="167482" y="218678"/>
                      <a:pt x="161529" y="218678"/>
                      <a:pt x="157163" y="207169"/>
                    </a:cubicBezTo>
                    <a:cubicBezTo>
                      <a:pt x="152797" y="195660"/>
                      <a:pt x="152797" y="177403"/>
                      <a:pt x="150019" y="159544"/>
                    </a:cubicBezTo>
                    <a:cubicBezTo>
                      <a:pt x="147241" y="141685"/>
                      <a:pt x="146050" y="118666"/>
                      <a:pt x="140494" y="100013"/>
                    </a:cubicBezTo>
                    <a:cubicBezTo>
                      <a:pt x="134938" y="81360"/>
                      <a:pt x="127794" y="62309"/>
                      <a:pt x="116682" y="47625"/>
                    </a:cubicBezTo>
                    <a:cubicBezTo>
                      <a:pt x="105569" y="32941"/>
                      <a:pt x="93266" y="19844"/>
                      <a:pt x="73819" y="11907"/>
                    </a:cubicBezTo>
                    <a:cubicBezTo>
                      <a:pt x="54372" y="3970"/>
                      <a:pt x="27186" y="1985"/>
                      <a:pt x="0" y="0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72" name="Forma livre 78"/>
              <p:cNvSpPr>
                <a:spLocks/>
              </p:cNvSpPr>
              <p:nvPr/>
            </p:nvSpPr>
            <p:spPr bwMode="auto">
              <a:xfrm>
                <a:off x="2219860" y="3567163"/>
                <a:ext cx="651895" cy="538590"/>
              </a:xfrm>
              <a:custGeom>
                <a:avLst/>
                <a:gdLst>
                  <a:gd name="T0" fmla="*/ 0 w 667438"/>
                  <a:gd name="T1" fmla="*/ 0 h 548942"/>
                  <a:gd name="T2" fmla="*/ 6432 w 667438"/>
                  <a:gd name="T3" fmla="*/ 143956 h 548942"/>
                  <a:gd name="T4" fmla="*/ 51420 w 667438"/>
                  <a:gd name="T5" fmla="*/ 265120 h 548942"/>
                  <a:gd name="T6" fmla="*/ 69207 w 667438"/>
                  <a:gd name="T7" fmla="*/ 351803 h 548942"/>
                  <a:gd name="T8" fmla="*/ 145092 w 667438"/>
                  <a:gd name="T9" fmla="*/ 439069 h 548942"/>
                  <a:gd name="T10" fmla="*/ 212507 w 667438"/>
                  <a:gd name="T11" fmla="*/ 496525 h 548942"/>
                  <a:gd name="T12" fmla="*/ 310461 w 667438"/>
                  <a:gd name="T13" fmla="*/ 523457 h 548942"/>
                  <a:gd name="T14" fmla="*/ 376153 w 667438"/>
                  <a:gd name="T15" fmla="*/ 570382 h 548942"/>
                  <a:gd name="T16" fmla="*/ 448885 w 667438"/>
                  <a:gd name="T17" fmla="*/ 641247 h 548942"/>
                  <a:gd name="T18" fmla="*/ 485251 w 667438"/>
                  <a:gd name="T19" fmla="*/ 596717 h 548942"/>
                  <a:gd name="T20" fmla="*/ 548891 w 667438"/>
                  <a:gd name="T21" fmla="*/ 589062 h 548942"/>
                  <a:gd name="T22" fmla="*/ 637056 w 667438"/>
                  <a:gd name="T23" fmla="*/ 558049 h 5489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67438" h="548942">
                    <a:moveTo>
                      <a:pt x="0" y="0"/>
                    </a:moveTo>
                    <a:cubicBezTo>
                      <a:pt x="7612" y="29813"/>
                      <a:pt x="-2230" y="85363"/>
                      <a:pt x="6748" y="123170"/>
                    </a:cubicBezTo>
                    <a:cubicBezTo>
                      <a:pt x="15726" y="160977"/>
                      <a:pt x="42909" y="197203"/>
                      <a:pt x="53869" y="226842"/>
                    </a:cubicBezTo>
                    <a:cubicBezTo>
                      <a:pt x="64829" y="256482"/>
                      <a:pt x="56151" y="276202"/>
                      <a:pt x="72508" y="301007"/>
                    </a:cubicBezTo>
                    <a:cubicBezTo>
                      <a:pt x="88865" y="325812"/>
                      <a:pt x="126990" y="355036"/>
                      <a:pt x="152012" y="375673"/>
                    </a:cubicBezTo>
                    <a:cubicBezTo>
                      <a:pt x="177034" y="396310"/>
                      <a:pt x="193767" y="412798"/>
                      <a:pt x="222643" y="424832"/>
                    </a:cubicBezTo>
                    <a:cubicBezTo>
                      <a:pt x="251519" y="436866"/>
                      <a:pt x="296692" y="437345"/>
                      <a:pt x="325267" y="447877"/>
                    </a:cubicBezTo>
                    <a:cubicBezTo>
                      <a:pt x="353842" y="458409"/>
                      <a:pt x="369922" y="471227"/>
                      <a:pt x="394093" y="488024"/>
                    </a:cubicBezTo>
                    <a:cubicBezTo>
                      <a:pt x="418264" y="504821"/>
                      <a:pt x="451243" y="544902"/>
                      <a:pt x="470293" y="548657"/>
                    </a:cubicBezTo>
                    <a:cubicBezTo>
                      <a:pt x="489343" y="552412"/>
                      <a:pt x="490931" y="517999"/>
                      <a:pt x="508393" y="510557"/>
                    </a:cubicBezTo>
                    <a:cubicBezTo>
                      <a:pt x="525855" y="503115"/>
                      <a:pt x="554431" y="510354"/>
                      <a:pt x="575068" y="504004"/>
                    </a:cubicBezTo>
                    <a:cubicBezTo>
                      <a:pt x="595705" y="497654"/>
                      <a:pt x="618992" y="482545"/>
                      <a:pt x="667438" y="477475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73" name="Forma livre 31"/>
              <p:cNvSpPr>
                <a:spLocks/>
              </p:cNvSpPr>
              <p:nvPr/>
            </p:nvSpPr>
            <p:spPr bwMode="auto">
              <a:xfrm>
                <a:off x="3666445" y="2656979"/>
                <a:ext cx="820398" cy="961406"/>
              </a:xfrm>
              <a:custGeom>
                <a:avLst/>
                <a:gdLst>
                  <a:gd name="T0" fmla="*/ 2241 w 370980"/>
                  <a:gd name="T1" fmla="*/ 930823 h 954593"/>
                  <a:gd name="T2" fmla="*/ 6174 w 370980"/>
                  <a:gd name="T3" fmla="*/ 850114 h 954593"/>
                  <a:gd name="T4" fmla="*/ 11521 w 370980"/>
                  <a:gd name="T5" fmla="*/ 764506 h 954593"/>
                  <a:gd name="T6" fmla="*/ 21645 w 370980"/>
                  <a:gd name="T7" fmla="*/ 690770 h 954593"/>
                  <a:gd name="T8" fmla="*/ 28115 w 370980"/>
                  <a:gd name="T9" fmla="*/ 597685 h 954593"/>
                  <a:gd name="T10" fmla="*/ 44999 w 370980"/>
                  <a:gd name="T11" fmla="*/ 499706 h 954593"/>
                  <a:gd name="T12" fmla="*/ 82418 w 370980"/>
                  <a:gd name="T13" fmla="*/ 440918 h 954593"/>
                  <a:gd name="T14" fmla="*/ 141211 w 370980"/>
                  <a:gd name="T15" fmla="*/ 377228 h 954593"/>
                  <a:gd name="T16" fmla="*/ 169346 w 370980"/>
                  <a:gd name="T17" fmla="*/ 316117 h 954593"/>
                  <a:gd name="T18" fmla="*/ 237427 w 370980"/>
                  <a:gd name="T19" fmla="*/ 274348 h 954593"/>
                  <a:gd name="T20" fmla="*/ 310852 w 370980"/>
                  <a:gd name="T21" fmla="*/ 241877 h 954593"/>
                  <a:gd name="T22" fmla="*/ 332233 w 370980"/>
                  <a:gd name="T23" fmla="*/ 182837 h 954593"/>
                  <a:gd name="T24" fmla="*/ 318450 w 370980"/>
                  <a:gd name="T25" fmla="*/ 140565 h 954593"/>
                  <a:gd name="T26" fmla="*/ 333077 w 370980"/>
                  <a:gd name="T27" fmla="*/ 72231 h 954593"/>
                  <a:gd name="T28" fmla="*/ 394687 w 370980"/>
                  <a:gd name="T29" fmla="*/ 0 h 9545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2102 w 823382"/>
                  <a:gd name="connsiteY0" fmla="*/ 1013076 h 1013076"/>
                  <a:gd name="connsiteX1" fmla="*/ 5802 w 823382"/>
                  <a:gd name="connsiteY1" fmla="*/ 930306 h 1013076"/>
                  <a:gd name="connsiteX2" fmla="*/ 10827 w 823382"/>
                  <a:gd name="connsiteY2" fmla="*/ 842512 h 1013076"/>
                  <a:gd name="connsiteX3" fmla="*/ 20346 w 823382"/>
                  <a:gd name="connsiteY3" fmla="*/ 766892 h 1013076"/>
                  <a:gd name="connsiteX4" fmla="*/ 26428 w 823382"/>
                  <a:gd name="connsiteY4" fmla="*/ 671432 h 1013076"/>
                  <a:gd name="connsiteX5" fmla="*/ 42295 w 823382"/>
                  <a:gd name="connsiteY5" fmla="*/ 570949 h 1013076"/>
                  <a:gd name="connsiteX6" fmla="*/ 77465 w 823382"/>
                  <a:gd name="connsiteY6" fmla="*/ 510659 h 1013076"/>
                  <a:gd name="connsiteX7" fmla="*/ 132730 w 823382"/>
                  <a:gd name="connsiteY7" fmla="*/ 445344 h 1013076"/>
                  <a:gd name="connsiteX8" fmla="*/ 159173 w 823382"/>
                  <a:gd name="connsiteY8" fmla="*/ 382671 h 1013076"/>
                  <a:gd name="connsiteX9" fmla="*/ 223166 w 823382"/>
                  <a:gd name="connsiteY9" fmla="*/ 339837 h 1013076"/>
                  <a:gd name="connsiteX10" fmla="*/ 292181 w 823382"/>
                  <a:gd name="connsiteY10" fmla="*/ 306536 h 1013076"/>
                  <a:gd name="connsiteX11" fmla="*/ 312278 w 823382"/>
                  <a:gd name="connsiteY11" fmla="*/ 245989 h 1013076"/>
                  <a:gd name="connsiteX12" fmla="*/ 299322 w 823382"/>
                  <a:gd name="connsiteY12" fmla="*/ 202639 h 1013076"/>
                  <a:gd name="connsiteX13" fmla="*/ 313071 w 823382"/>
                  <a:gd name="connsiteY13" fmla="*/ 132559 h 1013076"/>
                  <a:gd name="connsiteX14" fmla="*/ 823382 w 823382"/>
                  <a:gd name="connsiteY14" fmla="*/ 0 h 1013076"/>
                  <a:gd name="connsiteX0" fmla="*/ 2102 w 823382"/>
                  <a:gd name="connsiteY0" fmla="*/ 1013076 h 1013076"/>
                  <a:gd name="connsiteX1" fmla="*/ 5802 w 823382"/>
                  <a:gd name="connsiteY1" fmla="*/ 930306 h 1013076"/>
                  <a:gd name="connsiteX2" fmla="*/ 10827 w 823382"/>
                  <a:gd name="connsiteY2" fmla="*/ 842512 h 1013076"/>
                  <a:gd name="connsiteX3" fmla="*/ 20346 w 823382"/>
                  <a:gd name="connsiteY3" fmla="*/ 766892 h 1013076"/>
                  <a:gd name="connsiteX4" fmla="*/ 26428 w 823382"/>
                  <a:gd name="connsiteY4" fmla="*/ 671432 h 1013076"/>
                  <a:gd name="connsiteX5" fmla="*/ 42295 w 823382"/>
                  <a:gd name="connsiteY5" fmla="*/ 570949 h 1013076"/>
                  <a:gd name="connsiteX6" fmla="*/ 77465 w 823382"/>
                  <a:gd name="connsiteY6" fmla="*/ 510659 h 1013076"/>
                  <a:gd name="connsiteX7" fmla="*/ 132730 w 823382"/>
                  <a:gd name="connsiteY7" fmla="*/ 445344 h 1013076"/>
                  <a:gd name="connsiteX8" fmla="*/ 159173 w 823382"/>
                  <a:gd name="connsiteY8" fmla="*/ 382671 h 1013076"/>
                  <a:gd name="connsiteX9" fmla="*/ 223166 w 823382"/>
                  <a:gd name="connsiteY9" fmla="*/ 339837 h 1013076"/>
                  <a:gd name="connsiteX10" fmla="*/ 292181 w 823382"/>
                  <a:gd name="connsiteY10" fmla="*/ 306536 h 1013076"/>
                  <a:gd name="connsiteX11" fmla="*/ 312278 w 823382"/>
                  <a:gd name="connsiteY11" fmla="*/ 245989 h 1013076"/>
                  <a:gd name="connsiteX12" fmla="*/ 299322 w 823382"/>
                  <a:gd name="connsiteY12" fmla="*/ 202639 h 1013076"/>
                  <a:gd name="connsiteX13" fmla="*/ 366581 w 823382"/>
                  <a:gd name="connsiteY13" fmla="*/ 64328 h 1013076"/>
                  <a:gd name="connsiteX14" fmla="*/ 823382 w 823382"/>
                  <a:gd name="connsiteY14" fmla="*/ 0 h 1013076"/>
                  <a:gd name="connsiteX0" fmla="*/ 2102 w 837976"/>
                  <a:gd name="connsiteY0" fmla="*/ 983834 h 983834"/>
                  <a:gd name="connsiteX1" fmla="*/ 5802 w 837976"/>
                  <a:gd name="connsiteY1" fmla="*/ 901064 h 983834"/>
                  <a:gd name="connsiteX2" fmla="*/ 10827 w 837976"/>
                  <a:gd name="connsiteY2" fmla="*/ 813270 h 983834"/>
                  <a:gd name="connsiteX3" fmla="*/ 20346 w 837976"/>
                  <a:gd name="connsiteY3" fmla="*/ 737650 h 983834"/>
                  <a:gd name="connsiteX4" fmla="*/ 26428 w 837976"/>
                  <a:gd name="connsiteY4" fmla="*/ 642190 h 983834"/>
                  <a:gd name="connsiteX5" fmla="*/ 42295 w 837976"/>
                  <a:gd name="connsiteY5" fmla="*/ 541707 h 983834"/>
                  <a:gd name="connsiteX6" fmla="*/ 77465 w 837976"/>
                  <a:gd name="connsiteY6" fmla="*/ 481417 h 983834"/>
                  <a:gd name="connsiteX7" fmla="*/ 132730 w 837976"/>
                  <a:gd name="connsiteY7" fmla="*/ 416102 h 983834"/>
                  <a:gd name="connsiteX8" fmla="*/ 159173 w 837976"/>
                  <a:gd name="connsiteY8" fmla="*/ 353429 h 983834"/>
                  <a:gd name="connsiteX9" fmla="*/ 223166 w 837976"/>
                  <a:gd name="connsiteY9" fmla="*/ 310595 h 983834"/>
                  <a:gd name="connsiteX10" fmla="*/ 292181 w 837976"/>
                  <a:gd name="connsiteY10" fmla="*/ 277294 h 983834"/>
                  <a:gd name="connsiteX11" fmla="*/ 312278 w 837976"/>
                  <a:gd name="connsiteY11" fmla="*/ 216747 h 983834"/>
                  <a:gd name="connsiteX12" fmla="*/ 299322 w 837976"/>
                  <a:gd name="connsiteY12" fmla="*/ 173397 h 983834"/>
                  <a:gd name="connsiteX13" fmla="*/ 366581 w 837976"/>
                  <a:gd name="connsiteY13" fmla="*/ 35086 h 983834"/>
                  <a:gd name="connsiteX14" fmla="*/ 837976 w 837976"/>
                  <a:gd name="connsiteY14" fmla="*/ 0 h 983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37976" h="983834">
                    <a:moveTo>
                      <a:pt x="2102" y="983834"/>
                    </a:moveTo>
                    <a:cubicBezTo>
                      <a:pt x="-3759" y="962900"/>
                      <a:pt x="4348" y="929491"/>
                      <a:pt x="5802" y="901064"/>
                    </a:cubicBezTo>
                    <a:cubicBezTo>
                      <a:pt x="7256" y="872637"/>
                      <a:pt x="8403" y="840506"/>
                      <a:pt x="10827" y="813270"/>
                    </a:cubicBezTo>
                    <a:cubicBezTo>
                      <a:pt x="13251" y="786034"/>
                      <a:pt x="17746" y="766163"/>
                      <a:pt x="20346" y="737650"/>
                    </a:cubicBezTo>
                    <a:cubicBezTo>
                      <a:pt x="22946" y="709137"/>
                      <a:pt x="37049" y="667698"/>
                      <a:pt x="26428" y="642190"/>
                    </a:cubicBezTo>
                    <a:cubicBezTo>
                      <a:pt x="15807" y="616682"/>
                      <a:pt x="33789" y="568503"/>
                      <a:pt x="42295" y="541707"/>
                    </a:cubicBezTo>
                    <a:cubicBezTo>
                      <a:pt x="50801" y="514912"/>
                      <a:pt x="62393" y="502351"/>
                      <a:pt x="77465" y="481417"/>
                    </a:cubicBezTo>
                    <a:cubicBezTo>
                      <a:pt x="92538" y="460483"/>
                      <a:pt x="119112" y="437433"/>
                      <a:pt x="132730" y="416102"/>
                    </a:cubicBezTo>
                    <a:cubicBezTo>
                      <a:pt x="146348" y="394771"/>
                      <a:pt x="129820" y="366247"/>
                      <a:pt x="159173" y="353429"/>
                    </a:cubicBezTo>
                    <a:cubicBezTo>
                      <a:pt x="188526" y="340611"/>
                      <a:pt x="200998" y="323284"/>
                      <a:pt x="223166" y="310595"/>
                    </a:cubicBezTo>
                    <a:cubicBezTo>
                      <a:pt x="245334" y="297906"/>
                      <a:pt x="277329" y="292935"/>
                      <a:pt x="292181" y="277294"/>
                    </a:cubicBezTo>
                    <a:cubicBezTo>
                      <a:pt x="307033" y="261653"/>
                      <a:pt x="311088" y="234063"/>
                      <a:pt x="312278" y="216747"/>
                    </a:cubicBezTo>
                    <a:cubicBezTo>
                      <a:pt x="313468" y="199431"/>
                      <a:pt x="290272" y="203674"/>
                      <a:pt x="299322" y="173397"/>
                    </a:cubicBezTo>
                    <a:cubicBezTo>
                      <a:pt x="308372" y="143120"/>
                      <a:pt x="354638" y="59112"/>
                      <a:pt x="366581" y="35086"/>
                    </a:cubicBezTo>
                    <a:cubicBezTo>
                      <a:pt x="378524" y="11060"/>
                      <a:pt x="811181" y="9340"/>
                      <a:pt x="837976" y="0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74" name="Forma livre 773"/>
              <p:cNvSpPr/>
              <p:nvPr/>
            </p:nvSpPr>
            <p:spPr bwMode="auto">
              <a:xfrm>
                <a:off x="4020153" y="4240039"/>
                <a:ext cx="576543" cy="1371869"/>
              </a:xfrm>
              <a:custGeom>
                <a:avLst/>
                <a:gdLst>
                  <a:gd name="connsiteX0" fmla="*/ 589681 w 589681"/>
                  <a:gd name="connsiteY0" fmla="*/ 1403131 h 1403131"/>
                  <a:gd name="connsiteX1" fmla="*/ 573915 w 589681"/>
                  <a:gd name="connsiteY1" fmla="*/ 1399978 h 1403131"/>
                  <a:gd name="connsiteX2" fmla="*/ 567609 w 589681"/>
                  <a:gd name="connsiteY2" fmla="*/ 1381059 h 1403131"/>
                  <a:gd name="connsiteX3" fmla="*/ 548691 w 589681"/>
                  <a:gd name="connsiteY3" fmla="*/ 1368447 h 1403131"/>
                  <a:gd name="connsiteX4" fmla="*/ 523466 w 589681"/>
                  <a:gd name="connsiteY4" fmla="*/ 1346375 h 1403131"/>
                  <a:gd name="connsiteX5" fmla="*/ 510853 w 589681"/>
                  <a:gd name="connsiteY5" fmla="*/ 1327456 h 1403131"/>
                  <a:gd name="connsiteX6" fmla="*/ 491935 w 589681"/>
                  <a:gd name="connsiteY6" fmla="*/ 1302231 h 1403131"/>
                  <a:gd name="connsiteX7" fmla="*/ 473016 w 589681"/>
                  <a:gd name="connsiteY7" fmla="*/ 1289619 h 1403131"/>
                  <a:gd name="connsiteX8" fmla="*/ 447791 w 589681"/>
                  <a:gd name="connsiteY8" fmla="*/ 1267547 h 1403131"/>
                  <a:gd name="connsiteX9" fmla="*/ 441485 w 589681"/>
                  <a:gd name="connsiteY9" fmla="*/ 1258088 h 1403131"/>
                  <a:gd name="connsiteX10" fmla="*/ 428873 w 589681"/>
                  <a:gd name="connsiteY10" fmla="*/ 1242322 h 1403131"/>
                  <a:gd name="connsiteX11" fmla="*/ 409954 w 589681"/>
                  <a:gd name="connsiteY11" fmla="*/ 1236016 h 1403131"/>
                  <a:gd name="connsiteX12" fmla="*/ 381576 w 589681"/>
                  <a:gd name="connsiteY12" fmla="*/ 1201332 h 1403131"/>
                  <a:gd name="connsiteX13" fmla="*/ 372117 w 589681"/>
                  <a:gd name="connsiteY13" fmla="*/ 1195026 h 1403131"/>
                  <a:gd name="connsiteX14" fmla="*/ 356351 w 589681"/>
                  <a:gd name="connsiteY14" fmla="*/ 1179260 h 1403131"/>
                  <a:gd name="connsiteX15" fmla="*/ 350045 w 589681"/>
                  <a:gd name="connsiteY15" fmla="*/ 1169801 h 1403131"/>
                  <a:gd name="connsiteX16" fmla="*/ 331126 w 589681"/>
                  <a:gd name="connsiteY16" fmla="*/ 1157189 h 1403131"/>
                  <a:gd name="connsiteX17" fmla="*/ 305902 w 589681"/>
                  <a:gd name="connsiteY17" fmla="*/ 1138270 h 1403131"/>
                  <a:gd name="connsiteX18" fmla="*/ 293289 w 589681"/>
                  <a:gd name="connsiteY18" fmla="*/ 1128811 h 1403131"/>
                  <a:gd name="connsiteX19" fmla="*/ 286983 w 589681"/>
                  <a:gd name="connsiteY19" fmla="*/ 1122504 h 1403131"/>
                  <a:gd name="connsiteX20" fmla="*/ 277524 w 589681"/>
                  <a:gd name="connsiteY20" fmla="*/ 1119351 h 1403131"/>
                  <a:gd name="connsiteX21" fmla="*/ 268064 w 589681"/>
                  <a:gd name="connsiteY21" fmla="*/ 1113045 h 1403131"/>
                  <a:gd name="connsiteX22" fmla="*/ 255452 w 589681"/>
                  <a:gd name="connsiteY22" fmla="*/ 1094127 h 1403131"/>
                  <a:gd name="connsiteX23" fmla="*/ 249146 w 589681"/>
                  <a:gd name="connsiteY23" fmla="*/ 1087820 h 1403131"/>
                  <a:gd name="connsiteX24" fmla="*/ 236533 w 589681"/>
                  <a:gd name="connsiteY24" fmla="*/ 1072055 h 1403131"/>
                  <a:gd name="connsiteX25" fmla="*/ 223921 w 589681"/>
                  <a:gd name="connsiteY25" fmla="*/ 1049983 h 1403131"/>
                  <a:gd name="connsiteX26" fmla="*/ 217615 w 589681"/>
                  <a:gd name="connsiteY26" fmla="*/ 1040524 h 1403131"/>
                  <a:gd name="connsiteX27" fmla="*/ 189237 w 589681"/>
                  <a:gd name="connsiteY27" fmla="*/ 1015299 h 1403131"/>
                  <a:gd name="connsiteX28" fmla="*/ 182931 w 589681"/>
                  <a:gd name="connsiteY28" fmla="*/ 1005840 h 1403131"/>
                  <a:gd name="connsiteX29" fmla="*/ 164012 w 589681"/>
                  <a:gd name="connsiteY29" fmla="*/ 999533 h 1403131"/>
                  <a:gd name="connsiteX30" fmla="*/ 151400 w 589681"/>
                  <a:gd name="connsiteY30" fmla="*/ 993227 h 1403131"/>
                  <a:gd name="connsiteX31" fmla="*/ 123022 w 589681"/>
                  <a:gd name="connsiteY31" fmla="*/ 977462 h 1403131"/>
                  <a:gd name="connsiteX32" fmla="*/ 113562 w 589681"/>
                  <a:gd name="connsiteY32" fmla="*/ 971155 h 1403131"/>
                  <a:gd name="connsiteX33" fmla="*/ 97797 w 589681"/>
                  <a:gd name="connsiteY33" fmla="*/ 961696 h 1403131"/>
                  <a:gd name="connsiteX34" fmla="*/ 85184 w 589681"/>
                  <a:gd name="connsiteY34" fmla="*/ 952237 h 1403131"/>
                  <a:gd name="connsiteX35" fmla="*/ 75725 w 589681"/>
                  <a:gd name="connsiteY35" fmla="*/ 945931 h 1403131"/>
                  <a:gd name="connsiteX36" fmla="*/ 59960 w 589681"/>
                  <a:gd name="connsiteY36" fmla="*/ 933318 h 1403131"/>
                  <a:gd name="connsiteX37" fmla="*/ 41041 w 589681"/>
                  <a:gd name="connsiteY37" fmla="*/ 923859 h 1403131"/>
                  <a:gd name="connsiteX38" fmla="*/ 31582 w 589681"/>
                  <a:gd name="connsiteY38" fmla="*/ 917553 h 1403131"/>
                  <a:gd name="connsiteX39" fmla="*/ 25275 w 589681"/>
                  <a:gd name="connsiteY39" fmla="*/ 911247 h 1403131"/>
                  <a:gd name="connsiteX40" fmla="*/ 15816 w 589681"/>
                  <a:gd name="connsiteY40" fmla="*/ 908093 h 1403131"/>
                  <a:gd name="connsiteX41" fmla="*/ 9510 w 589681"/>
                  <a:gd name="connsiteY41" fmla="*/ 898634 h 1403131"/>
                  <a:gd name="connsiteX42" fmla="*/ 51 w 589681"/>
                  <a:gd name="connsiteY42" fmla="*/ 889175 h 1403131"/>
                  <a:gd name="connsiteX43" fmla="*/ 6357 w 589681"/>
                  <a:gd name="connsiteY43" fmla="*/ 879715 h 1403131"/>
                  <a:gd name="connsiteX44" fmla="*/ 9510 w 589681"/>
                  <a:gd name="connsiteY44" fmla="*/ 870256 h 1403131"/>
                  <a:gd name="connsiteX45" fmla="*/ 12663 w 589681"/>
                  <a:gd name="connsiteY45" fmla="*/ 857644 h 1403131"/>
                  <a:gd name="connsiteX46" fmla="*/ 22122 w 589681"/>
                  <a:gd name="connsiteY46" fmla="*/ 829266 h 1403131"/>
                  <a:gd name="connsiteX47" fmla="*/ 31582 w 589681"/>
                  <a:gd name="connsiteY47" fmla="*/ 813500 h 1403131"/>
                  <a:gd name="connsiteX48" fmla="*/ 41041 w 589681"/>
                  <a:gd name="connsiteY48" fmla="*/ 810347 h 1403131"/>
                  <a:gd name="connsiteX49" fmla="*/ 50500 w 589681"/>
                  <a:gd name="connsiteY49" fmla="*/ 804041 h 1403131"/>
                  <a:gd name="connsiteX50" fmla="*/ 53653 w 589681"/>
                  <a:gd name="connsiteY50" fmla="*/ 794582 h 1403131"/>
                  <a:gd name="connsiteX51" fmla="*/ 63113 w 589681"/>
                  <a:gd name="connsiteY51" fmla="*/ 791429 h 1403131"/>
                  <a:gd name="connsiteX52" fmla="*/ 69419 w 589681"/>
                  <a:gd name="connsiteY52" fmla="*/ 772510 h 1403131"/>
                  <a:gd name="connsiteX53" fmla="*/ 72572 w 589681"/>
                  <a:gd name="connsiteY53" fmla="*/ 763051 h 1403131"/>
                  <a:gd name="connsiteX54" fmla="*/ 88338 w 589681"/>
                  <a:gd name="connsiteY54" fmla="*/ 747285 h 1403131"/>
                  <a:gd name="connsiteX55" fmla="*/ 97797 w 589681"/>
                  <a:gd name="connsiteY55" fmla="*/ 725213 h 1403131"/>
                  <a:gd name="connsiteX56" fmla="*/ 104103 w 589681"/>
                  <a:gd name="connsiteY56" fmla="*/ 715754 h 1403131"/>
                  <a:gd name="connsiteX57" fmla="*/ 110409 w 589681"/>
                  <a:gd name="connsiteY57" fmla="*/ 696835 h 1403131"/>
                  <a:gd name="connsiteX58" fmla="*/ 113562 w 589681"/>
                  <a:gd name="connsiteY58" fmla="*/ 687376 h 1403131"/>
                  <a:gd name="connsiteX59" fmla="*/ 119869 w 589681"/>
                  <a:gd name="connsiteY59" fmla="*/ 681070 h 1403131"/>
                  <a:gd name="connsiteX60" fmla="*/ 123022 w 589681"/>
                  <a:gd name="connsiteY60" fmla="*/ 671611 h 1403131"/>
                  <a:gd name="connsiteX61" fmla="*/ 129328 w 589681"/>
                  <a:gd name="connsiteY61" fmla="*/ 665304 h 1403131"/>
                  <a:gd name="connsiteX62" fmla="*/ 135634 w 589681"/>
                  <a:gd name="connsiteY62" fmla="*/ 646386 h 1403131"/>
                  <a:gd name="connsiteX63" fmla="*/ 141940 w 589681"/>
                  <a:gd name="connsiteY63" fmla="*/ 624314 h 1403131"/>
                  <a:gd name="connsiteX64" fmla="*/ 148246 w 589681"/>
                  <a:gd name="connsiteY64" fmla="*/ 605395 h 1403131"/>
                  <a:gd name="connsiteX65" fmla="*/ 151400 w 589681"/>
                  <a:gd name="connsiteY65" fmla="*/ 595936 h 1403131"/>
                  <a:gd name="connsiteX66" fmla="*/ 154553 w 589681"/>
                  <a:gd name="connsiteY66" fmla="*/ 583324 h 1403131"/>
                  <a:gd name="connsiteX67" fmla="*/ 164012 w 589681"/>
                  <a:gd name="connsiteY67" fmla="*/ 554946 h 1403131"/>
                  <a:gd name="connsiteX68" fmla="*/ 167165 w 589681"/>
                  <a:gd name="connsiteY68" fmla="*/ 545487 h 1403131"/>
                  <a:gd name="connsiteX69" fmla="*/ 170318 w 589681"/>
                  <a:gd name="connsiteY69" fmla="*/ 536027 h 1403131"/>
                  <a:gd name="connsiteX70" fmla="*/ 167165 w 589681"/>
                  <a:gd name="connsiteY70" fmla="*/ 460353 h 1403131"/>
                  <a:gd name="connsiteX71" fmla="*/ 164012 w 589681"/>
                  <a:gd name="connsiteY71" fmla="*/ 450893 h 1403131"/>
                  <a:gd name="connsiteX72" fmla="*/ 154553 w 589681"/>
                  <a:gd name="connsiteY72" fmla="*/ 441434 h 1403131"/>
                  <a:gd name="connsiteX73" fmla="*/ 145093 w 589681"/>
                  <a:gd name="connsiteY73" fmla="*/ 413056 h 1403131"/>
                  <a:gd name="connsiteX74" fmla="*/ 141940 w 589681"/>
                  <a:gd name="connsiteY74" fmla="*/ 403597 h 1403131"/>
                  <a:gd name="connsiteX75" fmla="*/ 145093 w 589681"/>
                  <a:gd name="connsiteY75" fmla="*/ 349994 h 1403131"/>
                  <a:gd name="connsiteX76" fmla="*/ 148246 w 589681"/>
                  <a:gd name="connsiteY76" fmla="*/ 327922 h 1403131"/>
                  <a:gd name="connsiteX77" fmla="*/ 154553 w 589681"/>
                  <a:gd name="connsiteY77" fmla="*/ 321616 h 1403131"/>
                  <a:gd name="connsiteX78" fmla="*/ 154553 w 589681"/>
                  <a:gd name="connsiteY78" fmla="*/ 227023 h 1403131"/>
                  <a:gd name="connsiteX79" fmla="*/ 148246 w 589681"/>
                  <a:gd name="connsiteY79" fmla="*/ 220717 h 1403131"/>
                  <a:gd name="connsiteX80" fmla="*/ 141940 w 589681"/>
                  <a:gd name="connsiteY80" fmla="*/ 211258 h 1403131"/>
                  <a:gd name="connsiteX81" fmla="*/ 132481 w 589681"/>
                  <a:gd name="connsiteY81" fmla="*/ 182880 h 1403131"/>
                  <a:gd name="connsiteX82" fmla="*/ 129328 w 589681"/>
                  <a:gd name="connsiteY82" fmla="*/ 173420 h 1403131"/>
                  <a:gd name="connsiteX83" fmla="*/ 126175 w 589681"/>
                  <a:gd name="connsiteY83" fmla="*/ 163961 h 1403131"/>
                  <a:gd name="connsiteX84" fmla="*/ 129328 w 589681"/>
                  <a:gd name="connsiteY84" fmla="*/ 154502 h 1403131"/>
                  <a:gd name="connsiteX85" fmla="*/ 138787 w 589681"/>
                  <a:gd name="connsiteY85" fmla="*/ 104052 h 1403131"/>
                  <a:gd name="connsiteX86" fmla="*/ 145093 w 589681"/>
                  <a:gd name="connsiteY86" fmla="*/ 94593 h 1403131"/>
                  <a:gd name="connsiteX87" fmla="*/ 154553 w 589681"/>
                  <a:gd name="connsiteY87" fmla="*/ 91440 h 1403131"/>
                  <a:gd name="connsiteX88" fmla="*/ 167165 w 589681"/>
                  <a:gd name="connsiteY88" fmla="*/ 75674 h 1403131"/>
                  <a:gd name="connsiteX89" fmla="*/ 176624 w 589681"/>
                  <a:gd name="connsiteY89" fmla="*/ 69368 h 1403131"/>
                  <a:gd name="connsiteX90" fmla="*/ 179778 w 589681"/>
                  <a:gd name="connsiteY90" fmla="*/ 59909 h 1403131"/>
                  <a:gd name="connsiteX91" fmla="*/ 189237 w 589681"/>
                  <a:gd name="connsiteY91" fmla="*/ 56755 h 1403131"/>
                  <a:gd name="connsiteX92" fmla="*/ 208155 w 589681"/>
                  <a:gd name="connsiteY92" fmla="*/ 44143 h 1403131"/>
                  <a:gd name="connsiteX93" fmla="*/ 214462 w 589681"/>
                  <a:gd name="connsiteY93" fmla="*/ 37837 h 1403131"/>
                  <a:gd name="connsiteX94" fmla="*/ 227074 w 589681"/>
                  <a:gd name="connsiteY94" fmla="*/ 22071 h 1403131"/>
                  <a:gd name="connsiteX95" fmla="*/ 239686 w 589681"/>
                  <a:gd name="connsiteY95" fmla="*/ 18918 h 1403131"/>
                  <a:gd name="connsiteX96" fmla="*/ 249146 w 589681"/>
                  <a:gd name="connsiteY96" fmla="*/ 15765 h 1403131"/>
                  <a:gd name="connsiteX97" fmla="*/ 255452 w 589681"/>
                  <a:gd name="connsiteY97" fmla="*/ 0 h 1403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589681" h="1403131">
                    <a:moveTo>
                      <a:pt x="589681" y="1403131"/>
                    </a:moveTo>
                    <a:cubicBezTo>
                      <a:pt x="584426" y="1402080"/>
                      <a:pt x="577705" y="1403768"/>
                      <a:pt x="573915" y="1399978"/>
                    </a:cubicBezTo>
                    <a:cubicBezTo>
                      <a:pt x="569215" y="1395278"/>
                      <a:pt x="573140" y="1384746"/>
                      <a:pt x="567609" y="1381059"/>
                    </a:cubicBezTo>
                    <a:cubicBezTo>
                      <a:pt x="561303" y="1376855"/>
                      <a:pt x="554050" y="1373806"/>
                      <a:pt x="548691" y="1368447"/>
                    </a:cubicBezTo>
                    <a:cubicBezTo>
                      <a:pt x="530245" y="1350001"/>
                      <a:pt x="539109" y="1356804"/>
                      <a:pt x="523466" y="1346375"/>
                    </a:cubicBezTo>
                    <a:cubicBezTo>
                      <a:pt x="519262" y="1340069"/>
                      <a:pt x="513250" y="1334646"/>
                      <a:pt x="510853" y="1327456"/>
                    </a:cubicBezTo>
                    <a:cubicBezTo>
                      <a:pt x="506507" y="1314419"/>
                      <a:pt x="507461" y="1312581"/>
                      <a:pt x="491935" y="1302231"/>
                    </a:cubicBezTo>
                    <a:lnTo>
                      <a:pt x="473016" y="1289619"/>
                    </a:lnTo>
                    <a:cubicBezTo>
                      <a:pt x="463016" y="1282953"/>
                      <a:pt x="455169" y="1278613"/>
                      <a:pt x="447791" y="1267547"/>
                    </a:cubicBezTo>
                    <a:cubicBezTo>
                      <a:pt x="445689" y="1264394"/>
                      <a:pt x="443180" y="1261477"/>
                      <a:pt x="441485" y="1258088"/>
                    </a:cubicBezTo>
                    <a:cubicBezTo>
                      <a:pt x="435868" y="1246855"/>
                      <a:pt x="442540" y="1248396"/>
                      <a:pt x="428873" y="1242322"/>
                    </a:cubicBezTo>
                    <a:cubicBezTo>
                      <a:pt x="422799" y="1239622"/>
                      <a:pt x="409954" y="1236016"/>
                      <a:pt x="409954" y="1236016"/>
                    </a:cubicBezTo>
                    <a:cubicBezTo>
                      <a:pt x="401836" y="1223839"/>
                      <a:pt x="394251" y="1209782"/>
                      <a:pt x="381576" y="1201332"/>
                    </a:cubicBezTo>
                    <a:cubicBezTo>
                      <a:pt x="378423" y="1199230"/>
                      <a:pt x="374969" y="1197521"/>
                      <a:pt x="372117" y="1195026"/>
                    </a:cubicBezTo>
                    <a:cubicBezTo>
                      <a:pt x="366524" y="1190132"/>
                      <a:pt x="360474" y="1185444"/>
                      <a:pt x="356351" y="1179260"/>
                    </a:cubicBezTo>
                    <a:cubicBezTo>
                      <a:pt x="354249" y="1176107"/>
                      <a:pt x="352897" y="1172296"/>
                      <a:pt x="350045" y="1169801"/>
                    </a:cubicBezTo>
                    <a:cubicBezTo>
                      <a:pt x="344341" y="1164810"/>
                      <a:pt x="336485" y="1162549"/>
                      <a:pt x="331126" y="1157189"/>
                    </a:cubicBezTo>
                    <a:cubicBezTo>
                      <a:pt x="316669" y="1142729"/>
                      <a:pt x="334413" y="1159651"/>
                      <a:pt x="305902" y="1138270"/>
                    </a:cubicBezTo>
                    <a:cubicBezTo>
                      <a:pt x="301698" y="1135117"/>
                      <a:pt x="297326" y="1132175"/>
                      <a:pt x="293289" y="1128811"/>
                    </a:cubicBezTo>
                    <a:cubicBezTo>
                      <a:pt x="291005" y="1126908"/>
                      <a:pt x="289532" y="1124034"/>
                      <a:pt x="286983" y="1122504"/>
                    </a:cubicBezTo>
                    <a:cubicBezTo>
                      <a:pt x="284133" y="1120794"/>
                      <a:pt x="280497" y="1120837"/>
                      <a:pt x="277524" y="1119351"/>
                    </a:cubicBezTo>
                    <a:cubicBezTo>
                      <a:pt x="274134" y="1117656"/>
                      <a:pt x="271217" y="1115147"/>
                      <a:pt x="268064" y="1113045"/>
                    </a:cubicBezTo>
                    <a:cubicBezTo>
                      <a:pt x="263860" y="1106739"/>
                      <a:pt x="260811" y="1099486"/>
                      <a:pt x="255452" y="1094127"/>
                    </a:cubicBezTo>
                    <a:cubicBezTo>
                      <a:pt x="253350" y="1092025"/>
                      <a:pt x="251003" y="1090142"/>
                      <a:pt x="249146" y="1087820"/>
                    </a:cubicBezTo>
                    <a:cubicBezTo>
                      <a:pt x="233246" y="1067944"/>
                      <a:pt x="251753" y="1087272"/>
                      <a:pt x="236533" y="1072055"/>
                    </a:cubicBezTo>
                    <a:cubicBezTo>
                      <a:pt x="231417" y="1056704"/>
                      <a:pt x="235851" y="1066686"/>
                      <a:pt x="223921" y="1049983"/>
                    </a:cubicBezTo>
                    <a:cubicBezTo>
                      <a:pt x="221718" y="1046899"/>
                      <a:pt x="220133" y="1043356"/>
                      <a:pt x="217615" y="1040524"/>
                    </a:cubicBezTo>
                    <a:cubicBezTo>
                      <a:pt x="201907" y="1022852"/>
                      <a:pt x="203614" y="1024884"/>
                      <a:pt x="189237" y="1015299"/>
                    </a:cubicBezTo>
                    <a:cubicBezTo>
                      <a:pt x="187135" y="1012146"/>
                      <a:pt x="186144" y="1007848"/>
                      <a:pt x="182931" y="1005840"/>
                    </a:cubicBezTo>
                    <a:cubicBezTo>
                      <a:pt x="177294" y="1002317"/>
                      <a:pt x="169958" y="1002506"/>
                      <a:pt x="164012" y="999533"/>
                    </a:cubicBezTo>
                    <a:cubicBezTo>
                      <a:pt x="159808" y="997431"/>
                      <a:pt x="155430" y="995645"/>
                      <a:pt x="151400" y="993227"/>
                    </a:cubicBezTo>
                    <a:cubicBezTo>
                      <a:pt x="124295" y="976965"/>
                      <a:pt x="142048" y="983804"/>
                      <a:pt x="123022" y="977462"/>
                    </a:cubicBezTo>
                    <a:cubicBezTo>
                      <a:pt x="119869" y="975360"/>
                      <a:pt x="116776" y="973164"/>
                      <a:pt x="113562" y="971155"/>
                    </a:cubicBezTo>
                    <a:cubicBezTo>
                      <a:pt x="108365" y="967907"/>
                      <a:pt x="102896" y="965095"/>
                      <a:pt x="97797" y="961696"/>
                    </a:cubicBezTo>
                    <a:cubicBezTo>
                      <a:pt x="93424" y="958781"/>
                      <a:pt x="89460" y="955291"/>
                      <a:pt x="85184" y="952237"/>
                    </a:cubicBezTo>
                    <a:cubicBezTo>
                      <a:pt x="82100" y="950035"/>
                      <a:pt x="78684" y="948298"/>
                      <a:pt x="75725" y="945931"/>
                    </a:cubicBezTo>
                    <a:cubicBezTo>
                      <a:pt x="63642" y="936263"/>
                      <a:pt x="75842" y="942141"/>
                      <a:pt x="59960" y="933318"/>
                    </a:cubicBezTo>
                    <a:cubicBezTo>
                      <a:pt x="53797" y="929894"/>
                      <a:pt x="47204" y="927283"/>
                      <a:pt x="41041" y="923859"/>
                    </a:cubicBezTo>
                    <a:cubicBezTo>
                      <a:pt x="37728" y="922019"/>
                      <a:pt x="34541" y="919920"/>
                      <a:pt x="31582" y="917553"/>
                    </a:cubicBezTo>
                    <a:cubicBezTo>
                      <a:pt x="29260" y="915696"/>
                      <a:pt x="27824" y="912777"/>
                      <a:pt x="25275" y="911247"/>
                    </a:cubicBezTo>
                    <a:cubicBezTo>
                      <a:pt x="22425" y="909537"/>
                      <a:pt x="18969" y="909144"/>
                      <a:pt x="15816" y="908093"/>
                    </a:cubicBezTo>
                    <a:cubicBezTo>
                      <a:pt x="13714" y="904940"/>
                      <a:pt x="11936" y="901545"/>
                      <a:pt x="9510" y="898634"/>
                    </a:cubicBezTo>
                    <a:cubicBezTo>
                      <a:pt x="6655" y="895208"/>
                      <a:pt x="784" y="893573"/>
                      <a:pt x="51" y="889175"/>
                    </a:cubicBezTo>
                    <a:cubicBezTo>
                      <a:pt x="-572" y="885437"/>
                      <a:pt x="4662" y="883105"/>
                      <a:pt x="6357" y="879715"/>
                    </a:cubicBezTo>
                    <a:cubicBezTo>
                      <a:pt x="7843" y="876742"/>
                      <a:pt x="8597" y="873452"/>
                      <a:pt x="9510" y="870256"/>
                    </a:cubicBezTo>
                    <a:cubicBezTo>
                      <a:pt x="10700" y="866089"/>
                      <a:pt x="11418" y="861795"/>
                      <a:pt x="12663" y="857644"/>
                    </a:cubicBezTo>
                    <a:cubicBezTo>
                      <a:pt x="12666" y="857632"/>
                      <a:pt x="20543" y="834002"/>
                      <a:pt x="22122" y="829266"/>
                    </a:cubicBezTo>
                    <a:cubicBezTo>
                      <a:pt x="24602" y="821825"/>
                      <a:pt x="24368" y="817829"/>
                      <a:pt x="31582" y="813500"/>
                    </a:cubicBezTo>
                    <a:cubicBezTo>
                      <a:pt x="34432" y="811790"/>
                      <a:pt x="38068" y="811833"/>
                      <a:pt x="41041" y="810347"/>
                    </a:cubicBezTo>
                    <a:cubicBezTo>
                      <a:pt x="44430" y="808652"/>
                      <a:pt x="47347" y="806143"/>
                      <a:pt x="50500" y="804041"/>
                    </a:cubicBezTo>
                    <a:cubicBezTo>
                      <a:pt x="51551" y="800888"/>
                      <a:pt x="51303" y="796932"/>
                      <a:pt x="53653" y="794582"/>
                    </a:cubicBezTo>
                    <a:cubicBezTo>
                      <a:pt x="56003" y="792232"/>
                      <a:pt x="61181" y="794134"/>
                      <a:pt x="63113" y="791429"/>
                    </a:cubicBezTo>
                    <a:cubicBezTo>
                      <a:pt x="66977" y="786020"/>
                      <a:pt x="67317" y="778816"/>
                      <a:pt x="69419" y="772510"/>
                    </a:cubicBezTo>
                    <a:cubicBezTo>
                      <a:pt x="70470" y="769357"/>
                      <a:pt x="70222" y="765401"/>
                      <a:pt x="72572" y="763051"/>
                    </a:cubicBezTo>
                    <a:cubicBezTo>
                      <a:pt x="77827" y="757796"/>
                      <a:pt x="83775" y="753152"/>
                      <a:pt x="88338" y="747285"/>
                    </a:cubicBezTo>
                    <a:cubicBezTo>
                      <a:pt x="97524" y="735475"/>
                      <a:pt x="92172" y="736463"/>
                      <a:pt x="97797" y="725213"/>
                    </a:cubicBezTo>
                    <a:cubicBezTo>
                      <a:pt x="99492" y="721824"/>
                      <a:pt x="102564" y="719217"/>
                      <a:pt x="104103" y="715754"/>
                    </a:cubicBezTo>
                    <a:cubicBezTo>
                      <a:pt x="106803" y="709679"/>
                      <a:pt x="108307" y="703141"/>
                      <a:pt x="110409" y="696835"/>
                    </a:cubicBezTo>
                    <a:cubicBezTo>
                      <a:pt x="111460" y="693682"/>
                      <a:pt x="111212" y="689726"/>
                      <a:pt x="113562" y="687376"/>
                    </a:cubicBezTo>
                    <a:lnTo>
                      <a:pt x="119869" y="681070"/>
                    </a:lnTo>
                    <a:cubicBezTo>
                      <a:pt x="120920" y="677917"/>
                      <a:pt x="121312" y="674461"/>
                      <a:pt x="123022" y="671611"/>
                    </a:cubicBezTo>
                    <a:cubicBezTo>
                      <a:pt x="124551" y="669062"/>
                      <a:pt x="127999" y="667963"/>
                      <a:pt x="129328" y="665304"/>
                    </a:cubicBezTo>
                    <a:cubicBezTo>
                      <a:pt x="132301" y="659359"/>
                      <a:pt x="133532" y="652692"/>
                      <a:pt x="135634" y="646386"/>
                    </a:cubicBezTo>
                    <a:cubicBezTo>
                      <a:pt x="146227" y="614607"/>
                      <a:pt x="130067" y="663894"/>
                      <a:pt x="141940" y="624314"/>
                    </a:cubicBezTo>
                    <a:cubicBezTo>
                      <a:pt x="143850" y="617947"/>
                      <a:pt x="146144" y="611701"/>
                      <a:pt x="148246" y="605395"/>
                    </a:cubicBezTo>
                    <a:cubicBezTo>
                      <a:pt x="149297" y="602242"/>
                      <a:pt x="150594" y="599160"/>
                      <a:pt x="151400" y="595936"/>
                    </a:cubicBezTo>
                    <a:cubicBezTo>
                      <a:pt x="152451" y="591732"/>
                      <a:pt x="153308" y="587475"/>
                      <a:pt x="154553" y="583324"/>
                    </a:cubicBezTo>
                    <a:cubicBezTo>
                      <a:pt x="154556" y="583312"/>
                      <a:pt x="162433" y="559682"/>
                      <a:pt x="164012" y="554946"/>
                    </a:cubicBezTo>
                    <a:lnTo>
                      <a:pt x="167165" y="545487"/>
                    </a:lnTo>
                    <a:lnTo>
                      <a:pt x="170318" y="536027"/>
                    </a:lnTo>
                    <a:cubicBezTo>
                      <a:pt x="169267" y="510802"/>
                      <a:pt x="169030" y="485531"/>
                      <a:pt x="167165" y="460353"/>
                    </a:cubicBezTo>
                    <a:cubicBezTo>
                      <a:pt x="166919" y="457038"/>
                      <a:pt x="165856" y="453659"/>
                      <a:pt x="164012" y="450893"/>
                    </a:cubicBezTo>
                    <a:cubicBezTo>
                      <a:pt x="161539" y="447183"/>
                      <a:pt x="157706" y="444587"/>
                      <a:pt x="154553" y="441434"/>
                    </a:cubicBezTo>
                    <a:lnTo>
                      <a:pt x="145093" y="413056"/>
                    </a:lnTo>
                    <a:lnTo>
                      <a:pt x="141940" y="403597"/>
                    </a:lnTo>
                    <a:cubicBezTo>
                      <a:pt x="142991" y="385729"/>
                      <a:pt x="143607" y="367831"/>
                      <a:pt x="145093" y="349994"/>
                    </a:cubicBezTo>
                    <a:cubicBezTo>
                      <a:pt x="145710" y="342588"/>
                      <a:pt x="145896" y="334973"/>
                      <a:pt x="148246" y="327922"/>
                    </a:cubicBezTo>
                    <a:cubicBezTo>
                      <a:pt x="149186" y="325102"/>
                      <a:pt x="152451" y="323718"/>
                      <a:pt x="154553" y="321616"/>
                    </a:cubicBezTo>
                    <a:cubicBezTo>
                      <a:pt x="160951" y="283226"/>
                      <a:pt x="161547" y="287635"/>
                      <a:pt x="154553" y="227023"/>
                    </a:cubicBezTo>
                    <a:cubicBezTo>
                      <a:pt x="154212" y="224070"/>
                      <a:pt x="150103" y="223038"/>
                      <a:pt x="148246" y="220717"/>
                    </a:cubicBezTo>
                    <a:cubicBezTo>
                      <a:pt x="145879" y="217758"/>
                      <a:pt x="144042" y="214411"/>
                      <a:pt x="141940" y="211258"/>
                    </a:cubicBezTo>
                    <a:lnTo>
                      <a:pt x="132481" y="182880"/>
                    </a:lnTo>
                    <a:lnTo>
                      <a:pt x="129328" y="173420"/>
                    </a:lnTo>
                    <a:lnTo>
                      <a:pt x="126175" y="163961"/>
                    </a:lnTo>
                    <a:cubicBezTo>
                      <a:pt x="127226" y="160808"/>
                      <a:pt x="128823" y="157787"/>
                      <a:pt x="129328" y="154502"/>
                    </a:cubicBezTo>
                    <a:cubicBezTo>
                      <a:pt x="131214" y="142243"/>
                      <a:pt x="130355" y="116701"/>
                      <a:pt x="138787" y="104052"/>
                    </a:cubicBezTo>
                    <a:cubicBezTo>
                      <a:pt x="140889" y="100899"/>
                      <a:pt x="142134" y="96960"/>
                      <a:pt x="145093" y="94593"/>
                    </a:cubicBezTo>
                    <a:cubicBezTo>
                      <a:pt x="147689" y="92517"/>
                      <a:pt x="151400" y="92491"/>
                      <a:pt x="154553" y="91440"/>
                    </a:cubicBezTo>
                    <a:cubicBezTo>
                      <a:pt x="181665" y="73363"/>
                      <a:pt x="149757" y="97434"/>
                      <a:pt x="167165" y="75674"/>
                    </a:cubicBezTo>
                    <a:cubicBezTo>
                      <a:pt x="169532" y="72715"/>
                      <a:pt x="173471" y="71470"/>
                      <a:pt x="176624" y="69368"/>
                    </a:cubicBezTo>
                    <a:cubicBezTo>
                      <a:pt x="177675" y="66215"/>
                      <a:pt x="177428" y="62259"/>
                      <a:pt x="179778" y="59909"/>
                    </a:cubicBezTo>
                    <a:cubicBezTo>
                      <a:pt x="182128" y="57559"/>
                      <a:pt x="186332" y="58369"/>
                      <a:pt x="189237" y="56755"/>
                    </a:cubicBezTo>
                    <a:cubicBezTo>
                      <a:pt x="195862" y="53074"/>
                      <a:pt x="202796" y="49502"/>
                      <a:pt x="208155" y="44143"/>
                    </a:cubicBezTo>
                    <a:cubicBezTo>
                      <a:pt x="210257" y="42041"/>
                      <a:pt x="212605" y="40158"/>
                      <a:pt x="214462" y="37837"/>
                    </a:cubicBezTo>
                    <a:cubicBezTo>
                      <a:pt x="217432" y="34125"/>
                      <a:pt x="222000" y="24608"/>
                      <a:pt x="227074" y="22071"/>
                    </a:cubicBezTo>
                    <a:cubicBezTo>
                      <a:pt x="230950" y="20133"/>
                      <a:pt x="235519" y="20108"/>
                      <a:pt x="239686" y="18918"/>
                    </a:cubicBezTo>
                    <a:cubicBezTo>
                      <a:pt x="242882" y="18005"/>
                      <a:pt x="245993" y="16816"/>
                      <a:pt x="249146" y="15765"/>
                    </a:cubicBezTo>
                    <a:cubicBezTo>
                      <a:pt x="253042" y="4076"/>
                      <a:pt x="250813" y="9279"/>
                      <a:pt x="255452" y="0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" name="Forma livre 60"/>
              <p:cNvSpPr>
                <a:spLocks/>
              </p:cNvSpPr>
              <p:nvPr/>
            </p:nvSpPr>
            <p:spPr bwMode="auto">
              <a:xfrm>
                <a:off x="3110783" y="4136795"/>
                <a:ext cx="1272747" cy="839702"/>
              </a:xfrm>
              <a:custGeom>
                <a:avLst/>
                <a:gdLst>
                  <a:gd name="T0" fmla="*/ 0 w 1302495"/>
                  <a:gd name="T1" fmla="*/ 805635 h 860317"/>
                  <a:gd name="T2" fmla="*/ 38996 w 1302495"/>
                  <a:gd name="T3" fmla="*/ 693550 h 860317"/>
                  <a:gd name="T4" fmla="*/ 167171 w 1302495"/>
                  <a:gd name="T5" fmla="*/ 639036 h 860317"/>
                  <a:gd name="T6" fmla="*/ 307239 w 1302495"/>
                  <a:gd name="T7" fmla="*/ 584529 h 860317"/>
                  <a:gd name="T8" fmla="*/ 406122 w 1302495"/>
                  <a:gd name="T9" fmla="*/ 515598 h 860317"/>
                  <a:gd name="T10" fmla="*/ 512608 w 1302495"/>
                  <a:gd name="T11" fmla="*/ 469570 h 860317"/>
                  <a:gd name="T12" fmla="*/ 569279 w 1302495"/>
                  <a:gd name="T13" fmla="*/ 349271 h 860317"/>
                  <a:gd name="T14" fmla="*/ 625091 w 1302495"/>
                  <a:gd name="T15" fmla="*/ 336932 h 860317"/>
                  <a:gd name="T16" fmla="*/ 713046 w 1302495"/>
                  <a:gd name="T17" fmla="*/ 330074 h 860317"/>
                  <a:gd name="T18" fmla="*/ 771699 w 1302495"/>
                  <a:gd name="T19" fmla="*/ 314047 h 860317"/>
                  <a:gd name="T20" fmla="*/ 846260 w 1302495"/>
                  <a:gd name="T21" fmla="*/ 278352 h 860317"/>
                  <a:gd name="T22" fmla="*/ 917339 w 1302495"/>
                  <a:gd name="T23" fmla="*/ 243374 h 860317"/>
                  <a:gd name="T24" fmla="*/ 986170 w 1302495"/>
                  <a:gd name="T25" fmla="*/ 206139 h 860317"/>
                  <a:gd name="T26" fmla="*/ 1064105 w 1302495"/>
                  <a:gd name="T27" fmla="*/ 164495 h 860317"/>
                  <a:gd name="T28" fmla="*/ 1126239 w 1302495"/>
                  <a:gd name="T29" fmla="*/ 114970 h 860317"/>
                  <a:gd name="T30" fmla="*/ 1182535 w 1302495"/>
                  <a:gd name="T31" fmla="*/ 65130 h 860317"/>
                  <a:gd name="T32" fmla="*/ 1233366 w 1302495"/>
                  <a:gd name="T33" fmla="*/ 26462 h 860317"/>
                  <a:gd name="T34" fmla="*/ 1274483 w 1302495"/>
                  <a:gd name="T35" fmla="*/ 0 h 8603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302495" h="860317">
                    <a:moveTo>
                      <a:pt x="0" y="860317"/>
                    </a:moveTo>
                    <a:cubicBezTo>
                      <a:pt x="34396" y="835629"/>
                      <a:pt x="11381" y="770275"/>
                      <a:pt x="39855" y="740625"/>
                    </a:cubicBezTo>
                    <a:cubicBezTo>
                      <a:pt x="68329" y="710975"/>
                      <a:pt x="125156" y="701820"/>
                      <a:pt x="170845" y="682417"/>
                    </a:cubicBezTo>
                    <a:cubicBezTo>
                      <a:pt x="216534" y="663014"/>
                      <a:pt x="273291" y="646176"/>
                      <a:pt x="313991" y="624206"/>
                    </a:cubicBezTo>
                    <a:cubicBezTo>
                      <a:pt x="354691" y="602236"/>
                      <a:pt x="380067" y="571055"/>
                      <a:pt x="415048" y="550594"/>
                    </a:cubicBezTo>
                    <a:cubicBezTo>
                      <a:pt x="450029" y="530134"/>
                      <a:pt x="496085" y="531046"/>
                      <a:pt x="523875" y="501443"/>
                    </a:cubicBezTo>
                    <a:cubicBezTo>
                      <a:pt x="551666" y="471840"/>
                      <a:pt x="569748" y="385821"/>
                      <a:pt x="581791" y="372977"/>
                    </a:cubicBezTo>
                    <a:cubicBezTo>
                      <a:pt x="593834" y="360133"/>
                      <a:pt x="614342" y="363222"/>
                      <a:pt x="638830" y="359807"/>
                    </a:cubicBezTo>
                    <a:cubicBezTo>
                      <a:pt x="663318" y="356392"/>
                      <a:pt x="703746" y="356559"/>
                      <a:pt x="728718" y="352485"/>
                    </a:cubicBezTo>
                    <a:cubicBezTo>
                      <a:pt x="753690" y="348411"/>
                      <a:pt x="765970" y="344571"/>
                      <a:pt x="788660" y="335364"/>
                    </a:cubicBezTo>
                    <a:cubicBezTo>
                      <a:pt x="811350" y="326158"/>
                      <a:pt x="840053" y="309825"/>
                      <a:pt x="864860" y="297246"/>
                    </a:cubicBezTo>
                    <a:cubicBezTo>
                      <a:pt x="889667" y="284667"/>
                      <a:pt x="913671" y="272744"/>
                      <a:pt x="937502" y="259892"/>
                    </a:cubicBezTo>
                    <a:cubicBezTo>
                      <a:pt x="961333" y="247040"/>
                      <a:pt x="982847" y="234170"/>
                      <a:pt x="1007846" y="220131"/>
                    </a:cubicBezTo>
                    <a:cubicBezTo>
                      <a:pt x="1032845" y="206092"/>
                      <a:pt x="1063635" y="191882"/>
                      <a:pt x="1087493" y="175656"/>
                    </a:cubicBezTo>
                    <a:cubicBezTo>
                      <a:pt x="1111351" y="159430"/>
                      <a:pt x="1130821" y="140457"/>
                      <a:pt x="1150993" y="122773"/>
                    </a:cubicBezTo>
                    <a:cubicBezTo>
                      <a:pt x="1171165" y="105089"/>
                      <a:pt x="1190279" y="85303"/>
                      <a:pt x="1208526" y="69551"/>
                    </a:cubicBezTo>
                    <a:cubicBezTo>
                      <a:pt x="1226773" y="53799"/>
                      <a:pt x="1243013" y="38313"/>
                      <a:pt x="1260475" y="28259"/>
                    </a:cubicBezTo>
                    <a:cubicBezTo>
                      <a:pt x="1277937" y="18205"/>
                      <a:pt x="1284716" y="12388"/>
                      <a:pt x="1302495" y="0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76" name="Forma livre 62"/>
              <p:cNvSpPr>
                <a:spLocks/>
              </p:cNvSpPr>
              <p:nvPr/>
            </p:nvSpPr>
            <p:spPr bwMode="auto">
              <a:xfrm>
                <a:off x="4378874" y="3522152"/>
                <a:ext cx="1763220" cy="616195"/>
              </a:xfrm>
              <a:custGeom>
                <a:avLst/>
                <a:gdLst>
                  <a:gd name="T0" fmla="*/ 0 w 1802851"/>
                  <a:gd name="T1" fmla="*/ 626648 h 630326"/>
                  <a:gd name="T2" fmla="*/ 63583 w 1802851"/>
                  <a:gd name="T3" fmla="*/ 609523 h 630326"/>
                  <a:gd name="T4" fmla="*/ 111778 w 1802851"/>
                  <a:gd name="T5" fmla="*/ 596887 h 630326"/>
                  <a:gd name="T6" fmla="*/ 131051 w 1802851"/>
                  <a:gd name="T7" fmla="*/ 581116 h 630326"/>
                  <a:gd name="T8" fmla="*/ 169473 w 1802851"/>
                  <a:gd name="T9" fmla="*/ 563602 h 630326"/>
                  <a:gd name="T10" fmla="*/ 176548 w 1802851"/>
                  <a:gd name="T11" fmla="*/ 521489 h 630326"/>
                  <a:gd name="T12" fmla="*/ 195278 w 1802851"/>
                  <a:gd name="T13" fmla="*/ 467477 h 630326"/>
                  <a:gd name="T14" fmla="*/ 247323 w 1802851"/>
                  <a:gd name="T15" fmla="*/ 446241 h 630326"/>
                  <a:gd name="T16" fmla="*/ 275581 w 1802851"/>
                  <a:gd name="T17" fmla="*/ 410658 h 630326"/>
                  <a:gd name="T18" fmla="*/ 320549 w 1802851"/>
                  <a:gd name="T19" fmla="*/ 360148 h 630326"/>
                  <a:gd name="T20" fmla="*/ 388000 w 1802851"/>
                  <a:gd name="T21" fmla="*/ 309798 h 630326"/>
                  <a:gd name="T22" fmla="*/ 452238 w 1802851"/>
                  <a:gd name="T23" fmla="*/ 218218 h 630326"/>
                  <a:gd name="T24" fmla="*/ 510055 w 1802851"/>
                  <a:gd name="T25" fmla="*/ 79226 h 630326"/>
                  <a:gd name="T26" fmla="*/ 551809 w 1802851"/>
                  <a:gd name="T27" fmla="*/ 28730 h 630326"/>
                  <a:gd name="T28" fmla="*/ 699560 w 1802851"/>
                  <a:gd name="T29" fmla="*/ 16118 h 630326"/>
                  <a:gd name="T30" fmla="*/ 860156 w 1802851"/>
                  <a:gd name="T31" fmla="*/ 22433 h 630326"/>
                  <a:gd name="T32" fmla="*/ 985423 w 1802851"/>
                  <a:gd name="T33" fmla="*/ 305 h 630326"/>
                  <a:gd name="T34" fmla="*/ 1121929 w 1802851"/>
                  <a:gd name="T35" fmla="*/ 42117 h 630326"/>
                  <a:gd name="T36" fmla="*/ 1255225 w 1802851"/>
                  <a:gd name="T37" fmla="*/ 57153 h 630326"/>
                  <a:gd name="T38" fmla="*/ 1380491 w 1802851"/>
                  <a:gd name="T39" fmla="*/ 66653 h 630326"/>
                  <a:gd name="T40" fmla="*/ 1508968 w 1802851"/>
                  <a:gd name="T41" fmla="*/ 57249 h 630326"/>
                  <a:gd name="T42" fmla="*/ 1631023 w 1802851"/>
                  <a:gd name="T43" fmla="*/ 15795 h 630326"/>
                  <a:gd name="T44" fmla="*/ 1749866 w 1802851"/>
                  <a:gd name="T45" fmla="*/ 88710 h 630326"/>
                  <a:gd name="T46" fmla="*/ 1812679 w 1802851"/>
                  <a:gd name="T47" fmla="*/ 152317 h 630326"/>
                  <a:gd name="T48" fmla="*/ 1823833 w 1802851"/>
                  <a:gd name="T49" fmla="*/ 233003 h 6303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02851" h="630326">
                    <a:moveTo>
                      <a:pt x="0" y="630326"/>
                    </a:moveTo>
                    <a:cubicBezTo>
                      <a:pt x="26826" y="618886"/>
                      <a:pt x="44447" y="618073"/>
                      <a:pt x="62861" y="613082"/>
                    </a:cubicBezTo>
                    <a:cubicBezTo>
                      <a:pt x="81275" y="608091"/>
                      <a:pt x="99374" y="605144"/>
                      <a:pt x="110486" y="600382"/>
                    </a:cubicBezTo>
                    <a:cubicBezTo>
                      <a:pt x="121598" y="595620"/>
                      <a:pt x="120029" y="590086"/>
                      <a:pt x="129536" y="584507"/>
                    </a:cubicBezTo>
                    <a:cubicBezTo>
                      <a:pt x="139043" y="578928"/>
                      <a:pt x="160032" y="576902"/>
                      <a:pt x="167529" y="566909"/>
                    </a:cubicBezTo>
                    <a:cubicBezTo>
                      <a:pt x="175026" y="556916"/>
                      <a:pt x="170268" y="540665"/>
                      <a:pt x="174519" y="524548"/>
                    </a:cubicBezTo>
                    <a:cubicBezTo>
                      <a:pt x="178770" y="508431"/>
                      <a:pt x="181376" y="482824"/>
                      <a:pt x="193036" y="470207"/>
                    </a:cubicBezTo>
                    <a:cubicBezTo>
                      <a:pt x="204696" y="457590"/>
                      <a:pt x="231247" y="458371"/>
                      <a:pt x="244476" y="448846"/>
                    </a:cubicBezTo>
                    <a:cubicBezTo>
                      <a:pt x="257705" y="439321"/>
                      <a:pt x="260347" y="427488"/>
                      <a:pt x="272411" y="413057"/>
                    </a:cubicBezTo>
                    <a:cubicBezTo>
                      <a:pt x="284475" y="398626"/>
                      <a:pt x="298340" y="379164"/>
                      <a:pt x="316861" y="362257"/>
                    </a:cubicBezTo>
                    <a:cubicBezTo>
                      <a:pt x="335382" y="345350"/>
                      <a:pt x="361840" y="335410"/>
                      <a:pt x="383536" y="311617"/>
                    </a:cubicBezTo>
                    <a:cubicBezTo>
                      <a:pt x="405232" y="287824"/>
                      <a:pt x="426928" y="258155"/>
                      <a:pt x="447036" y="219499"/>
                    </a:cubicBezTo>
                    <a:cubicBezTo>
                      <a:pt x="467144" y="180843"/>
                      <a:pt x="487782" y="111449"/>
                      <a:pt x="504186" y="79682"/>
                    </a:cubicBezTo>
                    <a:cubicBezTo>
                      <a:pt x="520590" y="47915"/>
                      <a:pt x="514240" y="39476"/>
                      <a:pt x="545461" y="28896"/>
                    </a:cubicBezTo>
                    <a:cubicBezTo>
                      <a:pt x="576682" y="18316"/>
                      <a:pt x="691511" y="16202"/>
                      <a:pt x="691511" y="16202"/>
                    </a:cubicBezTo>
                    <a:lnTo>
                      <a:pt x="850261" y="22558"/>
                    </a:lnTo>
                    <a:cubicBezTo>
                      <a:pt x="897357" y="21500"/>
                      <a:pt x="930959" y="-2996"/>
                      <a:pt x="974086" y="305"/>
                    </a:cubicBezTo>
                    <a:cubicBezTo>
                      <a:pt x="1017213" y="3606"/>
                      <a:pt x="1066161" y="29662"/>
                      <a:pt x="1109023" y="42365"/>
                    </a:cubicBezTo>
                    <a:cubicBezTo>
                      <a:pt x="1151885" y="55068"/>
                      <a:pt x="1196601" y="53370"/>
                      <a:pt x="1240786" y="57484"/>
                    </a:cubicBezTo>
                    <a:cubicBezTo>
                      <a:pt x="1282061" y="60665"/>
                      <a:pt x="1322807" y="67011"/>
                      <a:pt x="1364611" y="67027"/>
                    </a:cubicBezTo>
                    <a:cubicBezTo>
                      <a:pt x="1406415" y="67043"/>
                      <a:pt x="1450336" y="66105"/>
                      <a:pt x="1491611" y="57580"/>
                    </a:cubicBezTo>
                    <a:cubicBezTo>
                      <a:pt x="1532886" y="49055"/>
                      <a:pt x="1572574" y="10600"/>
                      <a:pt x="1612261" y="15878"/>
                    </a:cubicBezTo>
                    <a:cubicBezTo>
                      <a:pt x="1651948" y="21156"/>
                      <a:pt x="1710467" y="84439"/>
                      <a:pt x="1729736" y="89246"/>
                    </a:cubicBezTo>
                    <a:cubicBezTo>
                      <a:pt x="1749005" y="94053"/>
                      <a:pt x="1777012" y="148462"/>
                      <a:pt x="1791829" y="153225"/>
                    </a:cubicBezTo>
                    <a:cubicBezTo>
                      <a:pt x="1796849" y="167861"/>
                      <a:pt x="1798837" y="232824"/>
                      <a:pt x="1802851" y="234367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77" name="Forma livre 1"/>
              <p:cNvSpPr>
                <a:spLocks/>
              </p:cNvSpPr>
              <p:nvPr/>
            </p:nvSpPr>
            <p:spPr bwMode="auto">
              <a:xfrm>
                <a:off x="4374217" y="4146108"/>
                <a:ext cx="521516" cy="339916"/>
              </a:xfrm>
              <a:custGeom>
                <a:avLst/>
                <a:gdLst>
                  <a:gd name="T0" fmla="*/ 0 w 533400"/>
                  <a:gd name="T1" fmla="*/ 0 h 347738"/>
                  <a:gd name="T2" fmla="*/ 38100 w 533400"/>
                  <a:gd name="T3" fmla="*/ 33036 h 347738"/>
                  <a:gd name="T4" fmla="*/ 61913 w 533400"/>
                  <a:gd name="T5" fmla="*/ 56634 h 347738"/>
                  <a:gd name="T6" fmla="*/ 114300 w 533400"/>
                  <a:gd name="T7" fmla="*/ 94347 h 347738"/>
                  <a:gd name="T8" fmla="*/ 161925 w 533400"/>
                  <a:gd name="T9" fmla="*/ 117945 h 347738"/>
                  <a:gd name="T10" fmla="*/ 185738 w 533400"/>
                  <a:gd name="T11" fmla="*/ 146261 h 347738"/>
                  <a:gd name="T12" fmla="*/ 214313 w 533400"/>
                  <a:gd name="T13" fmla="*/ 160420 h 347738"/>
                  <a:gd name="T14" fmla="*/ 233363 w 533400"/>
                  <a:gd name="T15" fmla="*/ 169859 h 347738"/>
                  <a:gd name="T16" fmla="*/ 261938 w 533400"/>
                  <a:gd name="T17" fmla="*/ 174576 h 347738"/>
                  <a:gd name="T18" fmla="*/ 295275 w 533400"/>
                  <a:gd name="T19" fmla="*/ 188722 h 347738"/>
                  <a:gd name="T20" fmla="*/ 314325 w 533400"/>
                  <a:gd name="T21" fmla="*/ 217017 h 347738"/>
                  <a:gd name="T22" fmla="*/ 323850 w 533400"/>
                  <a:gd name="T23" fmla="*/ 231169 h 347738"/>
                  <a:gd name="T24" fmla="*/ 338138 w 533400"/>
                  <a:gd name="T25" fmla="*/ 245328 h 347738"/>
                  <a:gd name="T26" fmla="*/ 352425 w 533400"/>
                  <a:gd name="T27" fmla="*/ 259486 h 347738"/>
                  <a:gd name="T28" fmla="*/ 371475 w 533400"/>
                  <a:gd name="T29" fmla="*/ 278364 h 347738"/>
                  <a:gd name="T30" fmla="*/ 376238 w 533400"/>
                  <a:gd name="T31" fmla="*/ 292520 h 347738"/>
                  <a:gd name="T32" fmla="*/ 390525 w 533400"/>
                  <a:gd name="T33" fmla="*/ 301954 h 347738"/>
                  <a:gd name="T34" fmla="*/ 414338 w 533400"/>
                  <a:gd name="T35" fmla="*/ 316104 h 347738"/>
                  <a:gd name="T36" fmla="*/ 438150 w 533400"/>
                  <a:gd name="T37" fmla="*/ 330256 h 347738"/>
                  <a:gd name="T38" fmla="*/ 457200 w 533400"/>
                  <a:gd name="T39" fmla="*/ 344407 h 347738"/>
                  <a:gd name="T40" fmla="*/ 471488 w 533400"/>
                  <a:gd name="T41" fmla="*/ 334973 h 347738"/>
                  <a:gd name="T42" fmla="*/ 490538 w 533400"/>
                  <a:gd name="T43" fmla="*/ 316104 h 347738"/>
                  <a:gd name="T44" fmla="*/ 509588 w 533400"/>
                  <a:gd name="T45" fmla="*/ 306670 h 347738"/>
                  <a:gd name="T46" fmla="*/ 533400 w 533400"/>
                  <a:gd name="T47" fmla="*/ 292520 h 34773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33400" h="347738">
                    <a:moveTo>
                      <a:pt x="0" y="0"/>
                    </a:moveTo>
                    <a:cubicBezTo>
                      <a:pt x="13890" y="11906"/>
                      <a:pt x="27781" y="23812"/>
                      <a:pt x="38100" y="33337"/>
                    </a:cubicBezTo>
                    <a:cubicBezTo>
                      <a:pt x="48419" y="42862"/>
                      <a:pt x="49213" y="46831"/>
                      <a:pt x="61913" y="57150"/>
                    </a:cubicBezTo>
                    <a:cubicBezTo>
                      <a:pt x="74613" y="67469"/>
                      <a:pt x="97631" y="84931"/>
                      <a:pt x="114300" y="95250"/>
                    </a:cubicBezTo>
                    <a:cubicBezTo>
                      <a:pt x="130969" y="105569"/>
                      <a:pt x="150019" y="110332"/>
                      <a:pt x="161925" y="119063"/>
                    </a:cubicBezTo>
                    <a:cubicBezTo>
                      <a:pt x="173831" y="127794"/>
                      <a:pt x="177007" y="140493"/>
                      <a:pt x="185738" y="147637"/>
                    </a:cubicBezTo>
                    <a:cubicBezTo>
                      <a:pt x="194469" y="154781"/>
                      <a:pt x="214313" y="161925"/>
                      <a:pt x="214313" y="161925"/>
                    </a:cubicBezTo>
                    <a:cubicBezTo>
                      <a:pt x="222251" y="165894"/>
                      <a:pt x="225426" y="169069"/>
                      <a:pt x="233363" y="171450"/>
                    </a:cubicBezTo>
                    <a:cubicBezTo>
                      <a:pt x="241300" y="173831"/>
                      <a:pt x="251619" y="173037"/>
                      <a:pt x="261938" y="176212"/>
                    </a:cubicBezTo>
                    <a:cubicBezTo>
                      <a:pt x="272257" y="179387"/>
                      <a:pt x="286544" y="183356"/>
                      <a:pt x="295275" y="190500"/>
                    </a:cubicBezTo>
                    <a:cubicBezTo>
                      <a:pt x="304006" y="197644"/>
                      <a:pt x="309563" y="211931"/>
                      <a:pt x="314325" y="219075"/>
                    </a:cubicBezTo>
                    <a:cubicBezTo>
                      <a:pt x="319087" y="226219"/>
                      <a:pt x="319881" y="228600"/>
                      <a:pt x="323850" y="233362"/>
                    </a:cubicBezTo>
                    <a:cubicBezTo>
                      <a:pt x="327819" y="238124"/>
                      <a:pt x="338138" y="247650"/>
                      <a:pt x="338138" y="247650"/>
                    </a:cubicBezTo>
                    <a:lnTo>
                      <a:pt x="352425" y="261937"/>
                    </a:lnTo>
                    <a:cubicBezTo>
                      <a:pt x="357981" y="267493"/>
                      <a:pt x="367506" y="275431"/>
                      <a:pt x="371475" y="280987"/>
                    </a:cubicBezTo>
                    <a:cubicBezTo>
                      <a:pt x="375444" y="286543"/>
                      <a:pt x="373063" y="291306"/>
                      <a:pt x="376238" y="295275"/>
                    </a:cubicBezTo>
                    <a:cubicBezTo>
                      <a:pt x="379413" y="299244"/>
                      <a:pt x="384175" y="300831"/>
                      <a:pt x="390525" y="304800"/>
                    </a:cubicBezTo>
                    <a:cubicBezTo>
                      <a:pt x="396875" y="308769"/>
                      <a:pt x="414338" y="319087"/>
                      <a:pt x="414338" y="319087"/>
                    </a:cubicBezTo>
                    <a:cubicBezTo>
                      <a:pt x="422276" y="323850"/>
                      <a:pt x="431006" y="328613"/>
                      <a:pt x="438150" y="333375"/>
                    </a:cubicBezTo>
                    <a:cubicBezTo>
                      <a:pt x="445294" y="338137"/>
                      <a:pt x="451644" y="346868"/>
                      <a:pt x="457200" y="347662"/>
                    </a:cubicBezTo>
                    <a:cubicBezTo>
                      <a:pt x="462756" y="348456"/>
                      <a:pt x="465932" y="342900"/>
                      <a:pt x="471488" y="338137"/>
                    </a:cubicBezTo>
                    <a:cubicBezTo>
                      <a:pt x="477044" y="333375"/>
                      <a:pt x="484188" y="323849"/>
                      <a:pt x="490538" y="319087"/>
                    </a:cubicBezTo>
                    <a:cubicBezTo>
                      <a:pt x="496888" y="314325"/>
                      <a:pt x="502444" y="313531"/>
                      <a:pt x="509588" y="309562"/>
                    </a:cubicBezTo>
                    <a:cubicBezTo>
                      <a:pt x="516732" y="305593"/>
                      <a:pt x="525066" y="300434"/>
                      <a:pt x="533400" y="295275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78" name="Forma livre 61"/>
              <p:cNvSpPr>
                <a:spLocks/>
              </p:cNvSpPr>
              <p:nvPr/>
            </p:nvSpPr>
            <p:spPr bwMode="auto">
              <a:xfrm>
                <a:off x="2879516" y="4015729"/>
                <a:ext cx="712427" cy="116409"/>
              </a:xfrm>
              <a:custGeom>
                <a:avLst/>
                <a:gdLst>
                  <a:gd name="T0" fmla="*/ 0 w 728662"/>
                  <a:gd name="T1" fmla="*/ 0 h 119150"/>
                  <a:gd name="T2" fmla="*/ 80962 w 728662"/>
                  <a:gd name="T3" fmla="*/ 22868 h 119150"/>
                  <a:gd name="T4" fmla="*/ 204787 w 728662"/>
                  <a:gd name="T5" fmla="*/ 64003 h 119150"/>
                  <a:gd name="T6" fmla="*/ 276225 w 728662"/>
                  <a:gd name="T7" fmla="*/ 36631 h 119150"/>
                  <a:gd name="T8" fmla="*/ 371475 w 728662"/>
                  <a:gd name="T9" fmla="*/ 18364 h 119150"/>
                  <a:gd name="T10" fmla="*/ 476250 w 728662"/>
                  <a:gd name="T11" fmla="*/ 18508 h 119150"/>
                  <a:gd name="T12" fmla="*/ 585786 w 728662"/>
                  <a:gd name="T13" fmla="*/ 41484 h 119150"/>
                  <a:gd name="T14" fmla="*/ 666750 w 728662"/>
                  <a:gd name="T15" fmla="*/ 59436 h 119150"/>
                  <a:gd name="T16" fmla="*/ 728662 w 728662"/>
                  <a:gd name="T17" fmla="*/ 114378 h 1191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8662" h="119150">
                    <a:moveTo>
                      <a:pt x="0" y="0"/>
                    </a:moveTo>
                    <a:cubicBezTo>
                      <a:pt x="23415" y="6350"/>
                      <a:pt x="46831" y="12700"/>
                      <a:pt x="80962" y="23813"/>
                    </a:cubicBezTo>
                    <a:cubicBezTo>
                      <a:pt x="115093" y="34926"/>
                      <a:pt x="172243" y="64284"/>
                      <a:pt x="204787" y="66675"/>
                    </a:cubicBezTo>
                    <a:cubicBezTo>
                      <a:pt x="237331" y="69066"/>
                      <a:pt x="248444" y="46082"/>
                      <a:pt x="276225" y="38159"/>
                    </a:cubicBezTo>
                    <a:cubicBezTo>
                      <a:pt x="304006" y="30236"/>
                      <a:pt x="338138" y="22285"/>
                      <a:pt x="371475" y="19139"/>
                    </a:cubicBezTo>
                    <a:cubicBezTo>
                      <a:pt x="404813" y="15993"/>
                      <a:pt x="440532" y="15271"/>
                      <a:pt x="476250" y="19284"/>
                    </a:cubicBezTo>
                    <a:cubicBezTo>
                      <a:pt x="511969" y="23297"/>
                      <a:pt x="554036" y="36111"/>
                      <a:pt x="585786" y="43216"/>
                    </a:cubicBezTo>
                    <a:cubicBezTo>
                      <a:pt x="617536" y="50321"/>
                      <a:pt x="642937" y="49257"/>
                      <a:pt x="666750" y="61913"/>
                    </a:cubicBezTo>
                    <a:cubicBezTo>
                      <a:pt x="690563" y="74569"/>
                      <a:pt x="708818" y="108831"/>
                      <a:pt x="728662" y="119150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79" name="Forma livre 70"/>
              <p:cNvSpPr>
                <a:spLocks/>
              </p:cNvSpPr>
              <p:nvPr/>
            </p:nvSpPr>
            <p:spPr bwMode="auto">
              <a:xfrm>
                <a:off x="3650924" y="4464294"/>
                <a:ext cx="718637" cy="234372"/>
              </a:xfrm>
              <a:custGeom>
                <a:avLst/>
                <a:gdLst>
                  <a:gd name="T0" fmla="*/ 0 w 736528"/>
                  <a:gd name="T1" fmla="*/ 0 h 241087"/>
                  <a:gd name="T2" fmla="*/ 11726 w 736528"/>
                  <a:gd name="T3" fmla="*/ 22834 h 241087"/>
                  <a:gd name="T4" fmla="*/ 105510 w 736528"/>
                  <a:gd name="T5" fmla="*/ 9140 h 241087"/>
                  <a:gd name="T6" fmla="*/ 166470 w 736528"/>
                  <a:gd name="T7" fmla="*/ 22834 h 241087"/>
                  <a:gd name="T8" fmla="*/ 241497 w 736528"/>
                  <a:gd name="T9" fmla="*/ 22834 h 241087"/>
                  <a:gd name="T10" fmla="*/ 283702 w 736528"/>
                  <a:gd name="T11" fmla="*/ 22834 h 241087"/>
                  <a:gd name="T12" fmla="*/ 363420 w 736528"/>
                  <a:gd name="T13" fmla="*/ 41091 h 241087"/>
                  <a:gd name="T14" fmla="*/ 452516 w 736528"/>
                  <a:gd name="T15" fmla="*/ 77606 h 241087"/>
                  <a:gd name="T16" fmla="*/ 508787 w 736528"/>
                  <a:gd name="T17" fmla="*/ 104993 h 241087"/>
                  <a:gd name="T18" fmla="*/ 541612 w 736528"/>
                  <a:gd name="T19" fmla="*/ 127814 h 241087"/>
                  <a:gd name="T20" fmla="*/ 567386 w 736528"/>
                  <a:gd name="T21" fmla="*/ 164317 h 241087"/>
                  <a:gd name="T22" fmla="*/ 588466 w 736528"/>
                  <a:gd name="T23" fmla="*/ 214595 h 241087"/>
                  <a:gd name="T24" fmla="*/ 644786 w 736528"/>
                  <a:gd name="T25" fmla="*/ 221414 h 241087"/>
                  <a:gd name="T26" fmla="*/ 722187 w 736528"/>
                  <a:gd name="T27" fmla="*/ 230577 h 241087"/>
                  <a:gd name="T28" fmla="*/ 710428 w 736528"/>
                  <a:gd name="T29" fmla="*/ 205409 h 241087"/>
                  <a:gd name="T30" fmla="*/ 719804 w 736528"/>
                  <a:gd name="T31" fmla="*/ 187151 h 241087"/>
                  <a:gd name="T32" fmla="*/ 724495 w 736528"/>
                  <a:gd name="T33" fmla="*/ 164329 h 2410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36528" h="241087">
                    <a:moveTo>
                      <a:pt x="0" y="0"/>
                    </a:moveTo>
                    <a:cubicBezTo>
                      <a:pt x="9525" y="9525"/>
                      <a:pt x="-5952" y="22236"/>
                      <a:pt x="11907" y="23825"/>
                    </a:cubicBezTo>
                    <a:cubicBezTo>
                      <a:pt x="29767" y="25415"/>
                      <a:pt x="80963" y="9537"/>
                      <a:pt x="107157" y="9537"/>
                    </a:cubicBezTo>
                    <a:cubicBezTo>
                      <a:pt x="133351" y="9537"/>
                      <a:pt x="146050" y="21444"/>
                      <a:pt x="169069" y="23825"/>
                    </a:cubicBezTo>
                    <a:cubicBezTo>
                      <a:pt x="192088" y="26206"/>
                      <a:pt x="245269" y="23825"/>
                      <a:pt x="245269" y="23825"/>
                    </a:cubicBezTo>
                    <a:cubicBezTo>
                      <a:pt x="265113" y="23825"/>
                      <a:pt x="267495" y="20650"/>
                      <a:pt x="288132" y="23825"/>
                    </a:cubicBezTo>
                    <a:cubicBezTo>
                      <a:pt x="308770" y="27000"/>
                      <a:pt x="340519" y="33350"/>
                      <a:pt x="369094" y="42875"/>
                    </a:cubicBezTo>
                    <a:cubicBezTo>
                      <a:pt x="397669" y="52400"/>
                      <a:pt x="434976" y="69863"/>
                      <a:pt x="459582" y="80975"/>
                    </a:cubicBezTo>
                    <a:cubicBezTo>
                      <a:pt x="484188" y="92088"/>
                      <a:pt x="501651" y="100819"/>
                      <a:pt x="516732" y="109550"/>
                    </a:cubicBezTo>
                    <a:cubicBezTo>
                      <a:pt x="531813" y="118281"/>
                      <a:pt x="540150" y="123045"/>
                      <a:pt x="550069" y="133362"/>
                    </a:cubicBezTo>
                    <a:cubicBezTo>
                      <a:pt x="559988" y="143679"/>
                      <a:pt x="568314" y="156359"/>
                      <a:pt x="576245" y="171450"/>
                    </a:cubicBezTo>
                    <a:cubicBezTo>
                      <a:pt x="584176" y="186541"/>
                      <a:pt x="584551" y="213979"/>
                      <a:pt x="597653" y="223908"/>
                    </a:cubicBezTo>
                    <a:cubicBezTo>
                      <a:pt x="610755" y="233837"/>
                      <a:pt x="632220" y="228243"/>
                      <a:pt x="654855" y="231023"/>
                    </a:cubicBezTo>
                    <a:cubicBezTo>
                      <a:pt x="677490" y="233803"/>
                      <a:pt x="722354" y="243368"/>
                      <a:pt x="733465" y="240585"/>
                    </a:cubicBezTo>
                    <a:cubicBezTo>
                      <a:pt x="744576" y="237802"/>
                      <a:pt x="721923" y="221877"/>
                      <a:pt x="721519" y="214325"/>
                    </a:cubicBezTo>
                    <a:cubicBezTo>
                      <a:pt x="721116" y="206773"/>
                      <a:pt x="728663" y="202419"/>
                      <a:pt x="731044" y="195275"/>
                    </a:cubicBezTo>
                    <a:cubicBezTo>
                      <a:pt x="733425" y="188131"/>
                      <a:pt x="735013" y="177018"/>
                      <a:pt x="735807" y="171462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0" name="Forma livre 37"/>
              <p:cNvSpPr>
                <a:spLocks/>
              </p:cNvSpPr>
              <p:nvPr/>
            </p:nvSpPr>
            <p:spPr bwMode="auto">
              <a:xfrm>
                <a:off x="4293506" y="4147660"/>
                <a:ext cx="240581" cy="1559891"/>
              </a:xfrm>
              <a:custGeom>
                <a:avLst/>
                <a:gdLst>
                  <a:gd name="T0" fmla="*/ 69788 w 247275"/>
                  <a:gd name="T1" fmla="*/ 0 h 1595266"/>
                  <a:gd name="T2" fmla="*/ 94304 w 247275"/>
                  <a:gd name="T3" fmla="*/ 124371 h 1595266"/>
                  <a:gd name="T4" fmla="*/ 103335 w 247275"/>
                  <a:gd name="T5" fmla="*/ 170619 h 1595266"/>
                  <a:gd name="T6" fmla="*/ 92610 w 247275"/>
                  <a:gd name="T7" fmla="*/ 223430 h 1595266"/>
                  <a:gd name="T8" fmla="*/ 87853 w 247275"/>
                  <a:gd name="T9" fmla="*/ 295032 h 1595266"/>
                  <a:gd name="T10" fmla="*/ 67205 w 247275"/>
                  <a:gd name="T11" fmla="*/ 355609 h 1595266"/>
                  <a:gd name="T12" fmla="*/ 45266 w 247275"/>
                  <a:gd name="T13" fmla="*/ 419403 h 1595266"/>
                  <a:gd name="T14" fmla="*/ 32364 w 247275"/>
                  <a:gd name="T15" fmla="*/ 464063 h 1595266"/>
                  <a:gd name="T16" fmla="*/ 11713 w 247275"/>
                  <a:gd name="T17" fmla="*/ 518290 h 1595266"/>
                  <a:gd name="T18" fmla="*/ 15587 w 247275"/>
                  <a:gd name="T19" fmla="*/ 601218 h 1595266"/>
                  <a:gd name="T20" fmla="*/ 11713 w 247275"/>
                  <a:gd name="T21" fmla="*/ 658620 h 1595266"/>
                  <a:gd name="T22" fmla="*/ 3972 w 247275"/>
                  <a:gd name="T23" fmla="*/ 716022 h 1595266"/>
                  <a:gd name="T24" fmla="*/ 102 w 247275"/>
                  <a:gd name="T25" fmla="*/ 754290 h 1595266"/>
                  <a:gd name="T26" fmla="*/ 7844 w 247275"/>
                  <a:gd name="T27" fmla="*/ 811693 h 1595266"/>
                  <a:gd name="T28" fmla="*/ 7844 w 247275"/>
                  <a:gd name="T29" fmla="*/ 859544 h 1595266"/>
                  <a:gd name="T30" fmla="*/ 7844 w 247275"/>
                  <a:gd name="T31" fmla="*/ 926532 h 1595266"/>
                  <a:gd name="T32" fmla="*/ 7844 w 247275"/>
                  <a:gd name="T33" fmla="*/ 964806 h 1595266"/>
                  <a:gd name="T34" fmla="*/ 19047 w 247275"/>
                  <a:gd name="T35" fmla="*/ 1034611 h 1595266"/>
                  <a:gd name="T36" fmla="*/ 15587 w 247275"/>
                  <a:gd name="T37" fmla="*/ 1080125 h 1595266"/>
                  <a:gd name="T38" fmla="*/ 34945 w 247275"/>
                  <a:gd name="T39" fmla="*/ 1127449 h 1595266"/>
                  <a:gd name="T40" fmla="*/ 42688 w 247275"/>
                  <a:gd name="T41" fmla="*/ 1170517 h 1595266"/>
                  <a:gd name="T42" fmla="*/ 42688 w 247275"/>
                  <a:gd name="T43" fmla="*/ 1242279 h 1595266"/>
                  <a:gd name="T44" fmla="*/ 42688 w 247275"/>
                  <a:gd name="T45" fmla="*/ 1280555 h 1595266"/>
                  <a:gd name="T46" fmla="*/ 41121 w 247275"/>
                  <a:gd name="T47" fmla="*/ 1324509 h 1595266"/>
                  <a:gd name="T48" fmla="*/ 73659 w 247275"/>
                  <a:gd name="T49" fmla="*/ 1376229 h 1595266"/>
                  <a:gd name="T50" fmla="*/ 93014 w 247275"/>
                  <a:gd name="T51" fmla="*/ 1419290 h 1595266"/>
                  <a:gd name="T52" fmla="*/ 120113 w 247275"/>
                  <a:gd name="T53" fmla="*/ 1486270 h 1595266"/>
                  <a:gd name="T54" fmla="*/ 147213 w 247275"/>
                  <a:gd name="T55" fmla="*/ 1534105 h 1595266"/>
                  <a:gd name="T56" fmla="*/ 166567 w 247275"/>
                  <a:gd name="T57" fmla="*/ 1577165 h 1595266"/>
                  <a:gd name="T58" fmla="*/ 201003 w 247275"/>
                  <a:gd name="T59" fmla="*/ 1602505 h 159526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47275" h="1595266">
                    <a:moveTo>
                      <a:pt x="85850" y="0"/>
                    </a:moveTo>
                    <a:cubicBezTo>
                      <a:pt x="66799" y="17065"/>
                      <a:pt x="109133" y="95514"/>
                      <a:pt x="116012" y="123825"/>
                    </a:cubicBezTo>
                    <a:cubicBezTo>
                      <a:pt x="122891" y="152136"/>
                      <a:pt x="127473" y="153430"/>
                      <a:pt x="127125" y="169863"/>
                    </a:cubicBezTo>
                    <a:cubicBezTo>
                      <a:pt x="126777" y="186296"/>
                      <a:pt x="113925" y="222422"/>
                      <a:pt x="113925" y="222422"/>
                    </a:cubicBezTo>
                    <a:lnTo>
                      <a:pt x="108075" y="293688"/>
                    </a:lnTo>
                    <a:cubicBezTo>
                      <a:pt x="108075" y="316707"/>
                      <a:pt x="91406" y="333375"/>
                      <a:pt x="82675" y="354013"/>
                    </a:cubicBezTo>
                    <a:cubicBezTo>
                      <a:pt x="73944" y="374651"/>
                      <a:pt x="62831" y="399521"/>
                      <a:pt x="55687" y="417513"/>
                    </a:cubicBezTo>
                    <a:cubicBezTo>
                      <a:pt x="48543" y="435505"/>
                      <a:pt x="46691" y="445559"/>
                      <a:pt x="39812" y="461963"/>
                    </a:cubicBezTo>
                    <a:cubicBezTo>
                      <a:pt x="32933" y="478367"/>
                      <a:pt x="17851" y="493184"/>
                      <a:pt x="14412" y="515938"/>
                    </a:cubicBezTo>
                    <a:cubicBezTo>
                      <a:pt x="10973" y="538692"/>
                      <a:pt x="19175" y="575205"/>
                      <a:pt x="19175" y="598488"/>
                    </a:cubicBezTo>
                    <a:cubicBezTo>
                      <a:pt x="19175" y="621771"/>
                      <a:pt x="16793" y="636588"/>
                      <a:pt x="14412" y="655638"/>
                    </a:cubicBezTo>
                    <a:cubicBezTo>
                      <a:pt x="12031" y="674688"/>
                      <a:pt x="7268" y="696913"/>
                      <a:pt x="4887" y="712788"/>
                    </a:cubicBezTo>
                    <a:cubicBezTo>
                      <a:pt x="2506" y="728663"/>
                      <a:pt x="-669" y="735013"/>
                      <a:pt x="125" y="750888"/>
                    </a:cubicBezTo>
                    <a:cubicBezTo>
                      <a:pt x="919" y="766763"/>
                      <a:pt x="8063" y="790576"/>
                      <a:pt x="9650" y="808038"/>
                    </a:cubicBezTo>
                    <a:cubicBezTo>
                      <a:pt x="12825" y="819944"/>
                      <a:pt x="9650" y="855663"/>
                      <a:pt x="9650" y="855663"/>
                    </a:cubicBezTo>
                    <a:lnTo>
                      <a:pt x="9650" y="922338"/>
                    </a:lnTo>
                    <a:cubicBezTo>
                      <a:pt x="9650" y="932657"/>
                      <a:pt x="7352" y="942504"/>
                      <a:pt x="9650" y="960438"/>
                    </a:cubicBezTo>
                    <a:cubicBezTo>
                      <a:pt x="11948" y="978372"/>
                      <a:pt x="21850" y="1010809"/>
                      <a:pt x="23437" y="1029945"/>
                    </a:cubicBezTo>
                    <a:cubicBezTo>
                      <a:pt x="25024" y="1049081"/>
                      <a:pt x="15917" y="1059850"/>
                      <a:pt x="19175" y="1075253"/>
                    </a:cubicBezTo>
                    <a:cubicBezTo>
                      <a:pt x="22433" y="1090656"/>
                      <a:pt x="37431" y="1107368"/>
                      <a:pt x="42987" y="1122363"/>
                    </a:cubicBezTo>
                    <a:cubicBezTo>
                      <a:pt x="48543" y="1137358"/>
                      <a:pt x="50925" y="1146175"/>
                      <a:pt x="52512" y="1165225"/>
                    </a:cubicBezTo>
                    <a:cubicBezTo>
                      <a:pt x="54099" y="1184275"/>
                      <a:pt x="52512" y="1218407"/>
                      <a:pt x="52512" y="1236663"/>
                    </a:cubicBezTo>
                    <a:cubicBezTo>
                      <a:pt x="52512" y="1254919"/>
                      <a:pt x="52832" y="1261119"/>
                      <a:pt x="52512" y="1274763"/>
                    </a:cubicBezTo>
                    <a:cubicBezTo>
                      <a:pt x="52192" y="1288407"/>
                      <a:pt x="44242" y="1302651"/>
                      <a:pt x="50592" y="1318526"/>
                    </a:cubicBezTo>
                    <a:cubicBezTo>
                      <a:pt x="56942" y="1334401"/>
                      <a:pt x="79973" y="1354288"/>
                      <a:pt x="90612" y="1370013"/>
                    </a:cubicBezTo>
                    <a:cubicBezTo>
                      <a:pt x="101251" y="1385738"/>
                      <a:pt x="104900" y="1394619"/>
                      <a:pt x="114425" y="1412875"/>
                    </a:cubicBezTo>
                    <a:cubicBezTo>
                      <a:pt x="123950" y="1431131"/>
                      <a:pt x="136650" y="1460500"/>
                      <a:pt x="147762" y="1479550"/>
                    </a:cubicBezTo>
                    <a:cubicBezTo>
                      <a:pt x="158874" y="1498600"/>
                      <a:pt x="171575" y="1512094"/>
                      <a:pt x="181100" y="1527175"/>
                    </a:cubicBezTo>
                    <a:cubicBezTo>
                      <a:pt x="190625" y="1542256"/>
                      <a:pt x="196975" y="1559719"/>
                      <a:pt x="204912" y="1570038"/>
                    </a:cubicBezTo>
                    <a:cubicBezTo>
                      <a:pt x="212849" y="1580357"/>
                      <a:pt x="247275" y="1595266"/>
                      <a:pt x="247275" y="1595266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1" name="Forma livre 103"/>
              <p:cNvSpPr>
                <a:spLocks/>
              </p:cNvSpPr>
              <p:nvPr/>
            </p:nvSpPr>
            <p:spPr bwMode="auto">
              <a:xfrm>
                <a:off x="3650924" y="4495337"/>
                <a:ext cx="201777" cy="248341"/>
              </a:xfrm>
              <a:custGeom>
                <a:avLst/>
                <a:gdLst>
                  <a:gd name="T0" fmla="*/ 206375 w 206375"/>
                  <a:gd name="T1" fmla="*/ 254000 h 254000"/>
                  <a:gd name="T2" fmla="*/ 136525 w 206375"/>
                  <a:gd name="T3" fmla="*/ 206375 h 254000"/>
                  <a:gd name="T4" fmla="*/ 88900 w 206375"/>
                  <a:gd name="T5" fmla="*/ 101600 h 254000"/>
                  <a:gd name="T6" fmla="*/ 0 w 206375"/>
                  <a:gd name="T7" fmla="*/ 0 h 2540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6375" h="254000">
                    <a:moveTo>
                      <a:pt x="206375" y="254000"/>
                    </a:moveTo>
                    <a:cubicBezTo>
                      <a:pt x="167481" y="233627"/>
                      <a:pt x="156104" y="231775"/>
                      <a:pt x="136525" y="206375"/>
                    </a:cubicBezTo>
                    <a:cubicBezTo>
                      <a:pt x="116946" y="180975"/>
                      <a:pt x="111654" y="135996"/>
                      <a:pt x="88900" y="101600"/>
                    </a:cubicBezTo>
                    <a:cubicBezTo>
                      <a:pt x="66146" y="67204"/>
                      <a:pt x="36248" y="41539"/>
                      <a:pt x="0" y="0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2" name="Forma livre 30"/>
              <p:cNvSpPr>
                <a:spLocks/>
              </p:cNvSpPr>
              <p:nvPr/>
            </p:nvSpPr>
            <p:spPr bwMode="auto">
              <a:xfrm>
                <a:off x="3590391" y="3584237"/>
                <a:ext cx="71398" cy="918861"/>
              </a:xfrm>
              <a:custGeom>
                <a:avLst/>
                <a:gdLst>
                  <a:gd name="T0" fmla="*/ 49173 w 73711"/>
                  <a:gd name="T1" fmla="*/ 0 h 938303"/>
                  <a:gd name="T2" fmla="*/ 46775 w 73711"/>
                  <a:gd name="T3" fmla="*/ 167305 h 938303"/>
                  <a:gd name="T4" fmla="*/ 39714 w 73711"/>
                  <a:gd name="T5" fmla="*/ 284583 h 938303"/>
                  <a:gd name="T6" fmla="*/ 20869 w 73711"/>
                  <a:gd name="T7" fmla="*/ 405645 h 938303"/>
                  <a:gd name="T8" fmla="*/ 11443 w 73711"/>
                  <a:gd name="T9" fmla="*/ 473743 h 938303"/>
                  <a:gd name="T10" fmla="*/ 367 w 73711"/>
                  <a:gd name="T11" fmla="*/ 556232 h 938303"/>
                  <a:gd name="T12" fmla="*/ 5521 w 73711"/>
                  <a:gd name="T13" fmla="*/ 629632 h 938303"/>
                  <a:gd name="T14" fmla="*/ 32581 w 73711"/>
                  <a:gd name="T15" fmla="*/ 684308 h 938303"/>
                  <a:gd name="T16" fmla="*/ 48693 w 73711"/>
                  <a:gd name="T17" fmla="*/ 730092 h 938303"/>
                  <a:gd name="T18" fmla="*/ 40311 w 73711"/>
                  <a:gd name="T19" fmla="*/ 787035 h 938303"/>
                  <a:gd name="T20" fmla="*/ 31935 w 73711"/>
                  <a:gd name="T21" fmla="*/ 837544 h 938303"/>
                  <a:gd name="T22" fmla="*/ 35931 w 73711"/>
                  <a:gd name="T23" fmla="*/ 894673 h 938303"/>
                  <a:gd name="T24" fmla="*/ 41796 w 73711"/>
                  <a:gd name="T25" fmla="*/ 960696 h 938303"/>
                  <a:gd name="T26" fmla="*/ 42838 w 73711"/>
                  <a:gd name="T27" fmla="*/ 1006479 h 9383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711" h="938303">
                    <a:moveTo>
                      <a:pt x="73711" y="0"/>
                    </a:moveTo>
                    <a:cubicBezTo>
                      <a:pt x="73319" y="13725"/>
                      <a:pt x="72478" y="111755"/>
                      <a:pt x="70113" y="155973"/>
                    </a:cubicBezTo>
                    <a:cubicBezTo>
                      <a:pt x="67748" y="200191"/>
                      <a:pt x="65994" y="228274"/>
                      <a:pt x="59522" y="265306"/>
                    </a:cubicBezTo>
                    <a:cubicBezTo>
                      <a:pt x="53050" y="302338"/>
                      <a:pt x="38339" y="348776"/>
                      <a:pt x="31278" y="378167"/>
                    </a:cubicBezTo>
                    <a:cubicBezTo>
                      <a:pt x="27159" y="394626"/>
                      <a:pt x="20511" y="422368"/>
                      <a:pt x="17155" y="441651"/>
                    </a:cubicBezTo>
                    <a:cubicBezTo>
                      <a:pt x="3992" y="466429"/>
                      <a:pt x="2032" y="494331"/>
                      <a:pt x="552" y="518553"/>
                    </a:cubicBezTo>
                    <a:cubicBezTo>
                      <a:pt x="-928" y="542775"/>
                      <a:pt x="227" y="567081"/>
                      <a:pt x="8275" y="586981"/>
                    </a:cubicBezTo>
                    <a:cubicBezTo>
                      <a:pt x="16323" y="606881"/>
                      <a:pt x="38055" y="622344"/>
                      <a:pt x="48839" y="637953"/>
                    </a:cubicBezTo>
                    <a:cubicBezTo>
                      <a:pt x="59623" y="653562"/>
                      <a:pt x="71051" y="664675"/>
                      <a:pt x="72982" y="680636"/>
                    </a:cubicBezTo>
                    <a:cubicBezTo>
                      <a:pt x="74913" y="696597"/>
                      <a:pt x="64609" y="717024"/>
                      <a:pt x="60423" y="733719"/>
                    </a:cubicBezTo>
                    <a:cubicBezTo>
                      <a:pt x="56237" y="750414"/>
                      <a:pt x="48958" y="764080"/>
                      <a:pt x="47864" y="780805"/>
                    </a:cubicBezTo>
                    <a:cubicBezTo>
                      <a:pt x="46770" y="797530"/>
                      <a:pt x="51394" y="814932"/>
                      <a:pt x="53858" y="834068"/>
                    </a:cubicBezTo>
                    <a:cubicBezTo>
                      <a:pt x="56322" y="853204"/>
                      <a:pt x="60923" y="878248"/>
                      <a:pt x="62648" y="895620"/>
                    </a:cubicBezTo>
                    <a:cubicBezTo>
                      <a:pt x="64373" y="912992"/>
                      <a:pt x="62363" y="928808"/>
                      <a:pt x="64211" y="938303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3" name="Forma livre 30"/>
              <p:cNvSpPr>
                <a:spLocks/>
              </p:cNvSpPr>
              <p:nvPr/>
            </p:nvSpPr>
            <p:spPr bwMode="auto">
              <a:xfrm>
                <a:off x="3162004" y="4242340"/>
                <a:ext cx="619299" cy="679833"/>
              </a:xfrm>
              <a:custGeom>
                <a:avLst/>
                <a:gdLst>
                  <a:gd name="T0" fmla="*/ 0 w 633478"/>
                  <a:gd name="T1" fmla="*/ 0 h 695326"/>
                  <a:gd name="T2" fmla="*/ 79014 w 633478"/>
                  <a:gd name="T3" fmla="*/ 52388 h 695326"/>
                  <a:gd name="T4" fmla="*/ 138548 w 633478"/>
                  <a:gd name="T5" fmla="*/ 81626 h 695326"/>
                  <a:gd name="T6" fmla="*/ 194787 w 633478"/>
                  <a:gd name="T7" fmla="*/ 121313 h 695326"/>
                  <a:gd name="T8" fmla="*/ 223491 w 633478"/>
                  <a:gd name="T9" fmla="*/ 157825 h 695326"/>
                  <a:gd name="T10" fmla="*/ 215515 w 633478"/>
                  <a:gd name="T11" fmla="*/ 234649 h 695326"/>
                  <a:gd name="T12" fmla="*/ 240179 w 633478"/>
                  <a:gd name="T13" fmla="*/ 303214 h 695326"/>
                  <a:gd name="T14" fmla="*/ 263811 w 633478"/>
                  <a:gd name="T15" fmla="*/ 357142 h 695326"/>
                  <a:gd name="T16" fmla="*/ 308068 w 633478"/>
                  <a:gd name="T17" fmla="*/ 404767 h 695326"/>
                  <a:gd name="T18" fmla="*/ 353904 w 633478"/>
                  <a:gd name="T19" fmla="*/ 433342 h 695326"/>
                  <a:gd name="T20" fmla="*/ 409153 w 633478"/>
                  <a:gd name="T21" fmla="*/ 458742 h 695326"/>
                  <a:gd name="T22" fmla="*/ 458174 w 633478"/>
                  <a:gd name="T23" fmla="*/ 488905 h 695326"/>
                  <a:gd name="T24" fmla="*/ 510283 w 633478"/>
                  <a:gd name="T25" fmla="*/ 512717 h 695326"/>
                  <a:gd name="T26" fmla="*/ 570294 w 633478"/>
                  <a:gd name="T27" fmla="*/ 557167 h 695326"/>
                  <a:gd name="T28" fmla="*/ 613012 w 633478"/>
                  <a:gd name="T29" fmla="*/ 598442 h 695326"/>
                  <a:gd name="T30" fmla="*/ 624079 w 633478"/>
                  <a:gd name="T31" fmla="*/ 634954 h 695326"/>
                  <a:gd name="T32" fmla="*/ 630383 w 633478"/>
                  <a:gd name="T33" fmla="*/ 695280 h 6953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33478" h="695326">
                    <a:moveTo>
                      <a:pt x="0" y="0"/>
                    </a:moveTo>
                    <a:cubicBezTo>
                      <a:pt x="16404" y="9525"/>
                      <a:pt x="56188" y="38784"/>
                      <a:pt x="79389" y="52388"/>
                    </a:cubicBezTo>
                    <a:cubicBezTo>
                      <a:pt x="102590" y="65992"/>
                      <a:pt x="119818" y="70139"/>
                      <a:pt x="139207" y="81626"/>
                    </a:cubicBezTo>
                    <a:cubicBezTo>
                      <a:pt x="158596" y="93113"/>
                      <a:pt x="181498" y="108613"/>
                      <a:pt x="195725" y="121313"/>
                    </a:cubicBezTo>
                    <a:cubicBezTo>
                      <a:pt x="209952" y="134013"/>
                      <a:pt x="221095" y="138936"/>
                      <a:pt x="224570" y="157825"/>
                    </a:cubicBezTo>
                    <a:cubicBezTo>
                      <a:pt x="228045" y="176714"/>
                      <a:pt x="213776" y="210418"/>
                      <a:pt x="216573" y="234649"/>
                    </a:cubicBezTo>
                    <a:cubicBezTo>
                      <a:pt x="219370" y="258881"/>
                      <a:pt x="233260" y="282791"/>
                      <a:pt x="241351" y="303214"/>
                    </a:cubicBezTo>
                    <a:cubicBezTo>
                      <a:pt x="249442" y="323637"/>
                      <a:pt x="253749" y="340255"/>
                      <a:pt x="265119" y="357188"/>
                    </a:cubicBezTo>
                    <a:cubicBezTo>
                      <a:pt x="276489" y="374121"/>
                      <a:pt x="294482" y="392113"/>
                      <a:pt x="309569" y="404813"/>
                    </a:cubicBezTo>
                    <a:cubicBezTo>
                      <a:pt x="324656" y="417513"/>
                      <a:pt x="338706" y="424392"/>
                      <a:pt x="355639" y="433388"/>
                    </a:cubicBezTo>
                    <a:cubicBezTo>
                      <a:pt x="372572" y="442384"/>
                      <a:pt x="393705" y="449528"/>
                      <a:pt x="411169" y="458788"/>
                    </a:cubicBezTo>
                    <a:cubicBezTo>
                      <a:pt x="428633" y="468048"/>
                      <a:pt x="443492" y="479955"/>
                      <a:pt x="460425" y="488951"/>
                    </a:cubicBezTo>
                    <a:cubicBezTo>
                      <a:pt x="477358" y="497947"/>
                      <a:pt x="493991" y="501386"/>
                      <a:pt x="512769" y="512763"/>
                    </a:cubicBezTo>
                    <a:cubicBezTo>
                      <a:pt x="531547" y="524140"/>
                      <a:pt x="555887" y="542926"/>
                      <a:pt x="573094" y="557213"/>
                    </a:cubicBezTo>
                    <a:cubicBezTo>
                      <a:pt x="590301" y="571500"/>
                      <a:pt x="607008" y="585524"/>
                      <a:pt x="616013" y="598488"/>
                    </a:cubicBezTo>
                    <a:cubicBezTo>
                      <a:pt x="625018" y="611452"/>
                      <a:pt x="626598" y="622829"/>
                      <a:pt x="627127" y="635000"/>
                    </a:cubicBezTo>
                    <a:cubicBezTo>
                      <a:pt x="627656" y="647171"/>
                      <a:pt x="633478" y="695326"/>
                      <a:pt x="633478" y="695326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4" name="Forma livre 31"/>
              <p:cNvSpPr>
                <a:spLocks/>
              </p:cNvSpPr>
              <p:nvPr/>
            </p:nvSpPr>
            <p:spPr bwMode="auto">
              <a:xfrm>
                <a:off x="3776647" y="4911308"/>
                <a:ext cx="771408" cy="800899"/>
              </a:xfrm>
              <a:custGeom>
                <a:avLst/>
                <a:gdLst>
                  <a:gd name="T0" fmla="*/ 0 w 788986"/>
                  <a:gd name="T1" fmla="*/ 0 h 819161"/>
                  <a:gd name="T2" fmla="*/ 61910 w 788986"/>
                  <a:gd name="T3" fmla="*/ 38034 h 819161"/>
                  <a:gd name="T4" fmla="*/ 128585 w 788986"/>
                  <a:gd name="T5" fmla="*/ 53899 h 819161"/>
                  <a:gd name="T6" fmla="*/ 182559 w 788986"/>
                  <a:gd name="T7" fmla="*/ 82455 h 819161"/>
                  <a:gd name="T8" fmla="*/ 258758 w 788986"/>
                  <a:gd name="T9" fmla="*/ 117312 h 819161"/>
                  <a:gd name="T10" fmla="*/ 293683 w 788986"/>
                  <a:gd name="T11" fmla="*/ 145868 h 819161"/>
                  <a:gd name="T12" fmla="*/ 363532 w 788986"/>
                  <a:gd name="T13" fmla="*/ 187070 h 819161"/>
                  <a:gd name="T14" fmla="*/ 427078 w 788986"/>
                  <a:gd name="T15" fmla="*/ 231485 h 819161"/>
                  <a:gd name="T16" fmla="*/ 471527 w 788986"/>
                  <a:gd name="T17" fmla="*/ 285385 h 819161"/>
                  <a:gd name="T18" fmla="*/ 500102 w 788986"/>
                  <a:gd name="T19" fmla="*/ 344029 h 819161"/>
                  <a:gd name="T20" fmla="*/ 525502 w 788986"/>
                  <a:gd name="T21" fmla="*/ 386873 h 819161"/>
                  <a:gd name="T22" fmla="*/ 541377 w 788986"/>
                  <a:gd name="T23" fmla="*/ 434421 h 819161"/>
                  <a:gd name="T24" fmla="*/ 579476 w 788986"/>
                  <a:gd name="T25" fmla="*/ 488315 h 819161"/>
                  <a:gd name="T26" fmla="*/ 608051 w 788986"/>
                  <a:gd name="T27" fmla="*/ 535909 h 819161"/>
                  <a:gd name="T28" fmla="*/ 662025 w 788986"/>
                  <a:gd name="T29" fmla="*/ 624705 h 819161"/>
                  <a:gd name="T30" fmla="*/ 703300 w 788986"/>
                  <a:gd name="T31" fmla="*/ 681772 h 819161"/>
                  <a:gd name="T32" fmla="*/ 725525 w 788986"/>
                  <a:gd name="T33" fmla="*/ 711872 h 819161"/>
                  <a:gd name="T34" fmla="*/ 733462 w 788986"/>
                  <a:gd name="T35" fmla="*/ 762645 h 819161"/>
                  <a:gd name="T36" fmla="*/ 789024 w 788986"/>
                  <a:gd name="T37" fmla="*/ 818122 h 8191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88986" h="819161">
                    <a:moveTo>
                      <a:pt x="0" y="0"/>
                    </a:moveTo>
                    <a:cubicBezTo>
                      <a:pt x="15082" y="15349"/>
                      <a:pt x="40480" y="29108"/>
                      <a:pt x="61911" y="38105"/>
                    </a:cubicBezTo>
                    <a:cubicBezTo>
                      <a:pt x="83342" y="47102"/>
                      <a:pt x="108478" y="46572"/>
                      <a:pt x="128586" y="53980"/>
                    </a:cubicBezTo>
                    <a:cubicBezTo>
                      <a:pt x="148694" y="61388"/>
                      <a:pt x="160865" y="71972"/>
                      <a:pt x="182561" y="82555"/>
                    </a:cubicBezTo>
                    <a:cubicBezTo>
                      <a:pt x="204257" y="93138"/>
                      <a:pt x="240240" y="106897"/>
                      <a:pt x="258761" y="117480"/>
                    </a:cubicBezTo>
                    <a:cubicBezTo>
                      <a:pt x="277282" y="128063"/>
                      <a:pt x="276224" y="134413"/>
                      <a:pt x="293686" y="146055"/>
                    </a:cubicBezTo>
                    <a:cubicBezTo>
                      <a:pt x="311148" y="157697"/>
                      <a:pt x="341311" y="173044"/>
                      <a:pt x="363536" y="187330"/>
                    </a:cubicBezTo>
                    <a:cubicBezTo>
                      <a:pt x="385761" y="201616"/>
                      <a:pt x="409044" y="215370"/>
                      <a:pt x="427036" y="231774"/>
                    </a:cubicBezTo>
                    <a:cubicBezTo>
                      <a:pt x="445028" y="248178"/>
                      <a:pt x="459315" y="266970"/>
                      <a:pt x="471486" y="285755"/>
                    </a:cubicBezTo>
                    <a:cubicBezTo>
                      <a:pt x="483657" y="304540"/>
                      <a:pt x="491065" y="327550"/>
                      <a:pt x="500061" y="344483"/>
                    </a:cubicBezTo>
                    <a:cubicBezTo>
                      <a:pt x="509057" y="361416"/>
                      <a:pt x="518582" y="372272"/>
                      <a:pt x="525461" y="387355"/>
                    </a:cubicBezTo>
                    <a:cubicBezTo>
                      <a:pt x="532340" y="402438"/>
                      <a:pt x="532340" y="418047"/>
                      <a:pt x="541336" y="434980"/>
                    </a:cubicBezTo>
                    <a:cubicBezTo>
                      <a:pt x="550332" y="451913"/>
                      <a:pt x="568324" y="472022"/>
                      <a:pt x="579436" y="488955"/>
                    </a:cubicBezTo>
                    <a:cubicBezTo>
                      <a:pt x="590548" y="505888"/>
                      <a:pt x="608011" y="536580"/>
                      <a:pt x="608011" y="536580"/>
                    </a:cubicBezTo>
                    <a:cubicBezTo>
                      <a:pt x="621769" y="559334"/>
                      <a:pt x="646111" y="601138"/>
                      <a:pt x="661986" y="625480"/>
                    </a:cubicBezTo>
                    <a:cubicBezTo>
                      <a:pt x="677861" y="649822"/>
                      <a:pt x="692678" y="668077"/>
                      <a:pt x="703261" y="682630"/>
                    </a:cubicBezTo>
                    <a:cubicBezTo>
                      <a:pt x="713844" y="697183"/>
                      <a:pt x="720459" y="699301"/>
                      <a:pt x="725486" y="712796"/>
                    </a:cubicBezTo>
                    <a:cubicBezTo>
                      <a:pt x="730513" y="726291"/>
                      <a:pt x="722840" y="745875"/>
                      <a:pt x="733423" y="763602"/>
                    </a:cubicBezTo>
                    <a:cubicBezTo>
                      <a:pt x="744006" y="781330"/>
                      <a:pt x="776418" y="804608"/>
                      <a:pt x="788986" y="819161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5" name="Forma livre 64"/>
              <p:cNvSpPr>
                <a:spLocks/>
              </p:cNvSpPr>
              <p:nvPr/>
            </p:nvSpPr>
            <p:spPr bwMode="auto">
              <a:xfrm>
                <a:off x="2614101" y="4675384"/>
                <a:ext cx="1927746" cy="1041480"/>
              </a:xfrm>
              <a:custGeom>
                <a:avLst/>
                <a:gdLst>
                  <a:gd name="T0" fmla="*/ 280 w 1971385"/>
                  <a:gd name="T1" fmla="*/ 0 h 1065350"/>
                  <a:gd name="T2" fmla="*/ 6975 w 1971385"/>
                  <a:gd name="T3" fmla="*/ 51630 h 1065350"/>
                  <a:gd name="T4" fmla="*/ 31414 w 1971385"/>
                  <a:gd name="T5" fmla="*/ 87743 h 1065350"/>
                  <a:gd name="T6" fmla="*/ 60325 w 1971385"/>
                  <a:gd name="T7" fmla="*/ 110359 h 1065350"/>
                  <a:gd name="T8" fmla="*/ 88104 w 1971385"/>
                  <a:gd name="T9" fmla="*/ 133573 h 1065350"/>
                  <a:gd name="T10" fmla="*/ 102025 w 1971385"/>
                  <a:gd name="T11" fmla="*/ 154848 h 1065350"/>
                  <a:gd name="T12" fmla="*/ 120220 w 1971385"/>
                  <a:gd name="T13" fmla="*/ 190840 h 1065350"/>
                  <a:gd name="T14" fmla="*/ 143627 w 1971385"/>
                  <a:gd name="T15" fmla="*/ 230608 h 1065350"/>
                  <a:gd name="T16" fmla="*/ 186754 w 1971385"/>
                  <a:gd name="T17" fmla="*/ 254288 h 1065350"/>
                  <a:gd name="T18" fmla="*/ 268158 w 1971385"/>
                  <a:gd name="T19" fmla="*/ 300212 h 1065350"/>
                  <a:gd name="T20" fmla="*/ 350754 w 1971385"/>
                  <a:gd name="T21" fmla="*/ 312349 h 1065350"/>
                  <a:gd name="T22" fmla="*/ 435557 w 1971385"/>
                  <a:gd name="T23" fmla="*/ 300336 h 1065350"/>
                  <a:gd name="T24" fmla="*/ 511279 w 1971385"/>
                  <a:gd name="T25" fmla="*/ 302186 h 1065350"/>
                  <a:gd name="T26" fmla="*/ 659463 w 1971385"/>
                  <a:gd name="T27" fmla="*/ 306956 h 1065350"/>
                  <a:gd name="T28" fmla="*/ 796091 w 1971385"/>
                  <a:gd name="T29" fmla="*/ 313625 h 1065350"/>
                  <a:gd name="T30" fmla="*/ 905333 w 1971385"/>
                  <a:gd name="T31" fmla="*/ 347209 h 1065350"/>
                  <a:gd name="T32" fmla="*/ 975332 w 1971385"/>
                  <a:gd name="T33" fmla="*/ 375639 h 1065350"/>
                  <a:gd name="T34" fmla="*/ 1032854 w 1971385"/>
                  <a:gd name="T35" fmla="*/ 404951 h 1065350"/>
                  <a:gd name="T36" fmla="*/ 1114795 w 1971385"/>
                  <a:gd name="T37" fmla="*/ 434251 h 1065350"/>
                  <a:gd name="T38" fmla="*/ 1170416 w 1971385"/>
                  <a:gd name="T39" fmla="*/ 462122 h 1065350"/>
                  <a:gd name="T40" fmla="*/ 1217898 w 1971385"/>
                  <a:gd name="T41" fmla="*/ 489655 h 1065350"/>
                  <a:gd name="T42" fmla="*/ 1273969 w 1971385"/>
                  <a:gd name="T43" fmla="*/ 519492 h 1065350"/>
                  <a:gd name="T44" fmla="*/ 1336662 w 1971385"/>
                  <a:gd name="T45" fmla="*/ 541890 h 1065350"/>
                  <a:gd name="T46" fmla="*/ 1402926 w 1971385"/>
                  <a:gd name="T47" fmla="*/ 602910 h 1065350"/>
                  <a:gd name="T48" fmla="*/ 1463808 w 1971385"/>
                  <a:gd name="T49" fmla="*/ 673973 h 1065350"/>
                  <a:gd name="T50" fmla="*/ 1538063 w 1971385"/>
                  <a:gd name="T51" fmla="*/ 751169 h 1065350"/>
                  <a:gd name="T52" fmla="*/ 1613763 w 1971385"/>
                  <a:gd name="T53" fmla="*/ 827834 h 1065350"/>
                  <a:gd name="T54" fmla="*/ 1691355 w 1971385"/>
                  <a:gd name="T55" fmla="*/ 906580 h 1065350"/>
                  <a:gd name="T56" fmla="*/ 1727450 w 1971385"/>
                  <a:gd name="T57" fmla="*/ 945784 h 1065350"/>
                  <a:gd name="T58" fmla="*/ 1819427 w 1971385"/>
                  <a:gd name="T59" fmla="*/ 968477 h 1065350"/>
                  <a:gd name="T60" fmla="*/ 1920310 w 1971385"/>
                  <a:gd name="T61" fmla="*/ 970655 h 1065350"/>
                  <a:gd name="T62" fmla="*/ 1955315 w 1971385"/>
                  <a:gd name="T63" fmla="*/ 1026852 h 1065350"/>
                  <a:gd name="T64" fmla="*/ 1983736 w 1971385"/>
                  <a:gd name="T65" fmla="*/ 1053402 h 106535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971385" h="1065350">
                    <a:moveTo>
                      <a:pt x="280" y="0"/>
                    </a:moveTo>
                    <a:cubicBezTo>
                      <a:pt x="-911" y="19446"/>
                      <a:pt x="1778" y="37229"/>
                      <a:pt x="6931" y="51932"/>
                    </a:cubicBezTo>
                    <a:cubicBezTo>
                      <a:pt x="12084" y="66635"/>
                      <a:pt x="22363" y="78378"/>
                      <a:pt x="31196" y="88216"/>
                    </a:cubicBezTo>
                    <a:cubicBezTo>
                      <a:pt x="40029" y="98054"/>
                      <a:pt x="50542" y="103280"/>
                      <a:pt x="59932" y="110961"/>
                    </a:cubicBezTo>
                    <a:cubicBezTo>
                      <a:pt x="69322" y="118642"/>
                      <a:pt x="80631" y="126846"/>
                      <a:pt x="87537" y="134304"/>
                    </a:cubicBezTo>
                    <a:cubicBezTo>
                      <a:pt x="94443" y="141762"/>
                      <a:pt x="96055" y="146107"/>
                      <a:pt x="101371" y="155709"/>
                    </a:cubicBezTo>
                    <a:cubicBezTo>
                      <a:pt x="106687" y="165311"/>
                      <a:pt x="112545" y="179218"/>
                      <a:pt x="119435" y="191916"/>
                    </a:cubicBezTo>
                    <a:cubicBezTo>
                      <a:pt x="126325" y="204614"/>
                      <a:pt x="131687" y="221267"/>
                      <a:pt x="142711" y="231899"/>
                    </a:cubicBezTo>
                    <a:cubicBezTo>
                      <a:pt x="153735" y="242531"/>
                      <a:pt x="164953" y="244043"/>
                      <a:pt x="185577" y="255708"/>
                    </a:cubicBezTo>
                    <a:cubicBezTo>
                      <a:pt x="206201" y="267373"/>
                      <a:pt x="239300" y="292163"/>
                      <a:pt x="266457" y="301890"/>
                    </a:cubicBezTo>
                    <a:cubicBezTo>
                      <a:pt x="293614" y="311617"/>
                      <a:pt x="320800" y="314049"/>
                      <a:pt x="348518" y="314070"/>
                    </a:cubicBezTo>
                    <a:cubicBezTo>
                      <a:pt x="376236" y="314091"/>
                      <a:pt x="406184" y="303715"/>
                      <a:pt x="432766" y="302014"/>
                    </a:cubicBezTo>
                    <a:cubicBezTo>
                      <a:pt x="459348" y="300313"/>
                      <a:pt x="470929" y="302754"/>
                      <a:pt x="508008" y="303864"/>
                    </a:cubicBezTo>
                    <a:lnTo>
                      <a:pt x="655242" y="308672"/>
                    </a:lnTo>
                    <a:cubicBezTo>
                      <a:pt x="702407" y="310588"/>
                      <a:pt x="750281" y="308613"/>
                      <a:pt x="790998" y="315358"/>
                    </a:cubicBezTo>
                    <a:cubicBezTo>
                      <a:pt x="831715" y="322103"/>
                      <a:pt x="869860" y="338752"/>
                      <a:pt x="899543" y="349145"/>
                    </a:cubicBezTo>
                    <a:cubicBezTo>
                      <a:pt x="929226" y="359538"/>
                      <a:pt x="947978" y="368043"/>
                      <a:pt x="969096" y="377717"/>
                    </a:cubicBezTo>
                    <a:cubicBezTo>
                      <a:pt x="990214" y="387391"/>
                      <a:pt x="1003155" y="397364"/>
                      <a:pt x="1026250" y="407188"/>
                    </a:cubicBezTo>
                    <a:cubicBezTo>
                      <a:pt x="1049345" y="417012"/>
                      <a:pt x="1084887" y="427076"/>
                      <a:pt x="1107667" y="436660"/>
                    </a:cubicBezTo>
                    <a:cubicBezTo>
                      <a:pt x="1130448" y="446245"/>
                      <a:pt x="1145859" y="455411"/>
                      <a:pt x="1162933" y="464695"/>
                    </a:cubicBezTo>
                    <a:cubicBezTo>
                      <a:pt x="1180007" y="473979"/>
                      <a:pt x="1192962" y="482753"/>
                      <a:pt x="1210111" y="492366"/>
                    </a:cubicBezTo>
                    <a:cubicBezTo>
                      <a:pt x="1227260" y="501979"/>
                      <a:pt x="1246159" y="513619"/>
                      <a:pt x="1265826" y="522375"/>
                    </a:cubicBezTo>
                    <a:cubicBezTo>
                      <a:pt x="1285494" y="531131"/>
                      <a:pt x="1306761" y="530920"/>
                      <a:pt x="1328116" y="544902"/>
                    </a:cubicBezTo>
                    <a:cubicBezTo>
                      <a:pt x="1349472" y="558884"/>
                      <a:pt x="1370147" y="582454"/>
                      <a:pt x="1393959" y="606266"/>
                    </a:cubicBezTo>
                    <a:cubicBezTo>
                      <a:pt x="1417771" y="630078"/>
                      <a:pt x="1432072" y="652870"/>
                      <a:pt x="1454450" y="677716"/>
                    </a:cubicBezTo>
                    <a:cubicBezTo>
                      <a:pt x="1476828" y="702562"/>
                      <a:pt x="1503396" y="729557"/>
                      <a:pt x="1528229" y="755343"/>
                    </a:cubicBezTo>
                    <a:cubicBezTo>
                      <a:pt x="1553062" y="781129"/>
                      <a:pt x="1578062" y="806390"/>
                      <a:pt x="1603447" y="832435"/>
                    </a:cubicBezTo>
                    <a:lnTo>
                      <a:pt x="1680541" y="911614"/>
                    </a:lnTo>
                    <a:cubicBezTo>
                      <a:pt x="1699367" y="931380"/>
                      <a:pt x="1695193" y="940660"/>
                      <a:pt x="1716402" y="951033"/>
                    </a:cubicBezTo>
                    <a:cubicBezTo>
                      <a:pt x="1737611" y="961406"/>
                      <a:pt x="1775858" y="969688"/>
                      <a:pt x="1807796" y="973855"/>
                    </a:cubicBezTo>
                    <a:cubicBezTo>
                      <a:pt x="1839734" y="978022"/>
                      <a:pt x="1885530" y="966253"/>
                      <a:pt x="1908033" y="976035"/>
                    </a:cubicBezTo>
                    <a:cubicBezTo>
                      <a:pt x="1930536" y="985817"/>
                      <a:pt x="1931702" y="1019849"/>
                      <a:pt x="1942814" y="1032549"/>
                    </a:cubicBezTo>
                    <a:cubicBezTo>
                      <a:pt x="1953926" y="1045249"/>
                      <a:pt x="1974228" y="1079096"/>
                      <a:pt x="1971053" y="1059252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6" name="Forma livre 30"/>
              <p:cNvSpPr>
                <a:spLocks/>
              </p:cNvSpPr>
              <p:nvPr/>
            </p:nvSpPr>
            <p:spPr bwMode="auto">
              <a:xfrm>
                <a:off x="3148015" y="5144168"/>
                <a:ext cx="1387623" cy="571144"/>
              </a:xfrm>
              <a:custGeom>
                <a:avLst/>
                <a:gdLst>
                  <a:gd name="T0" fmla="*/ 0 w 1461173"/>
                  <a:gd name="T1" fmla="*/ 247 h 586053"/>
                  <a:gd name="T2" fmla="*/ 40439 w 1461173"/>
                  <a:gd name="T3" fmla="*/ 1585 h 586053"/>
                  <a:gd name="T4" fmla="*/ 77567 w 1461173"/>
                  <a:gd name="T5" fmla="*/ 20283 h 586053"/>
                  <a:gd name="T6" fmla="*/ 131330 w 1461173"/>
                  <a:gd name="T7" fmla="*/ 28959 h 586053"/>
                  <a:gd name="T8" fmla="*/ 168891 w 1461173"/>
                  <a:gd name="T9" fmla="*/ 40947 h 586053"/>
                  <a:gd name="T10" fmla="*/ 200440 w 1461173"/>
                  <a:gd name="T11" fmla="*/ 59851 h 586053"/>
                  <a:gd name="T12" fmla="*/ 243342 w 1461173"/>
                  <a:gd name="T13" fmla="*/ 88955 h 586053"/>
                  <a:gd name="T14" fmla="*/ 280675 w 1461173"/>
                  <a:gd name="T15" fmla="*/ 92073 h 586053"/>
                  <a:gd name="T16" fmla="*/ 333568 w 1461173"/>
                  <a:gd name="T17" fmla="*/ 98297 h 586053"/>
                  <a:gd name="T18" fmla="*/ 367791 w 1461173"/>
                  <a:gd name="T19" fmla="*/ 95182 h 586053"/>
                  <a:gd name="T20" fmla="*/ 398906 w 1461173"/>
                  <a:gd name="T21" fmla="*/ 85848 h 586053"/>
                  <a:gd name="T22" fmla="*/ 417572 w 1461173"/>
                  <a:gd name="T23" fmla="*/ 85848 h 586053"/>
                  <a:gd name="T24" fmla="*/ 454907 w 1461173"/>
                  <a:gd name="T25" fmla="*/ 107632 h 586053"/>
                  <a:gd name="T26" fmla="*/ 514023 w 1461173"/>
                  <a:gd name="T27" fmla="*/ 144978 h 586053"/>
                  <a:gd name="T28" fmla="*/ 584884 w 1461173"/>
                  <a:gd name="T29" fmla="*/ 184560 h 586053"/>
                  <a:gd name="T30" fmla="*/ 648465 w 1461173"/>
                  <a:gd name="T31" fmla="*/ 221904 h 586053"/>
                  <a:gd name="T32" fmla="*/ 706921 w 1461173"/>
                  <a:gd name="T33" fmla="*/ 246802 h 586053"/>
                  <a:gd name="T34" fmla="*/ 766037 w 1461173"/>
                  <a:gd name="T35" fmla="*/ 275691 h 586053"/>
                  <a:gd name="T36" fmla="*/ 781595 w 1461173"/>
                  <a:gd name="T37" fmla="*/ 288141 h 586053"/>
                  <a:gd name="T38" fmla="*/ 806483 w 1461173"/>
                  <a:gd name="T39" fmla="*/ 300588 h 586053"/>
                  <a:gd name="T40" fmla="*/ 834484 w 1461173"/>
                  <a:gd name="T41" fmla="*/ 319262 h 586053"/>
                  <a:gd name="T42" fmla="*/ 853153 w 1461173"/>
                  <a:gd name="T43" fmla="*/ 334823 h 586053"/>
                  <a:gd name="T44" fmla="*/ 881155 w 1461173"/>
                  <a:gd name="T45" fmla="*/ 331710 h 586053"/>
                  <a:gd name="T46" fmla="*/ 906044 w 1461173"/>
                  <a:gd name="T47" fmla="*/ 322373 h 586053"/>
                  <a:gd name="T48" fmla="*/ 915379 w 1461173"/>
                  <a:gd name="T49" fmla="*/ 334823 h 586053"/>
                  <a:gd name="T50" fmla="*/ 949603 w 1461173"/>
                  <a:gd name="T51" fmla="*/ 347271 h 586053"/>
                  <a:gd name="T52" fmla="*/ 993160 w 1461173"/>
                  <a:gd name="T53" fmla="*/ 375281 h 586053"/>
                  <a:gd name="T54" fmla="*/ 1042941 w 1461173"/>
                  <a:gd name="T55" fmla="*/ 397066 h 586053"/>
                  <a:gd name="T56" fmla="*/ 1077166 w 1461173"/>
                  <a:gd name="T57" fmla="*/ 409516 h 586053"/>
                  <a:gd name="T58" fmla="*/ 1102055 w 1461173"/>
                  <a:gd name="T59" fmla="*/ 421964 h 586053"/>
                  <a:gd name="T60" fmla="*/ 1126947 w 1461173"/>
                  <a:gd name="T61" fmla="*/ 443749 h 586053"/>
                  <a:gd name="T62" fmla="*/ 1189171 w 1461173"/>
                  <a:gd name="T63" fmla="*/ 474871 h 586053"/>
                  <a:gd name="T64" fmla="*/ 1260732 w 1461173"/>
                  <a:gd name="T65" fmla="*/ 484210 h 586053"/>
                  <a:gd name="T66" fmla="*/ 1307400 w 1461173"/>
                  <a:gd name="T67" fmla="*/ 487321 h 586053"/>
                  <a:gd name="T68" fmla="*/ 1372738 w 1461173"/>
                  <a:gd name="T69" fmla="*/ 493546 h 586053"/>
                  <a:gd name="T70" fmla="*/ 1397629 w 1461173"/>
                  <a:gd name="T71" fmla="*/ 496656 h 586053"/>
                  <a:gd name="T72" fmla="*/ 1419407 w 1461173"/>
                  <a:gd name="T73" fmla="*/ 527779 h 586053"/>
                  <a:gd name="T74" fmla="*/ 1431852 w 1461173"/>
                  <a:gd name="T75" fmla="*/ 574462 h 58605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connsiteX0" fmla="*/ 0 w 1419898"/>
                  <a:gd name="connsiteY0" fmla="*/ 0 h 584424"/>
                  <a:gd name="connsiteX1" fmla="*/ 37876 w 1419898"/>
                  <a:gd name="connsiteY1" fmla="*/ 19050 h 584424"/>
                  <a:gd name="connsiteX2" fmla="*/ 92748 w 1419898"/>
                  <a:gd name="connsiteY2" fmla="*/ 27902 h 584424"/>
                  <a:gd name="connsiteX3" fmla="*/ 131073 w 1419898"/>
                  <a:gd name="connsiteY3" fmla="*/ 40154 h 584424"/>
                  <a:gd name="connsiteX4" fmla="*/ 163270 w 1419898"/>
                  <a:gd name="connsiteY4" fmla="*/ 59427 h 584424"/>
                  <a:gd name="connsiteX5" fmla="*/ 207048 w 1419898"/>
                  <a:gd name="connsiteY5" fmla="*/ 89124 h 584424"/>
                  <a:gd name="connsiteX6" fmla="*/ 245148 w 1419898"/>
                  <a:gd name="connsiteY6" fmla="*/ 92299 h 584424"/>
                  <a:gd name="connsiteX7" fmla="*/ 299123 w 1419898"/>
                  <a:gd name="connsiteY7" fmla="*/ 98649 h 584424"/>
                  <a:gd name="connsiteX8" fmla="*/ 334048 w 1419898"/>
                  <a:gd name="connsiteY8" fmla="*/ 95474 h 584424"/>
                  <a:gd name="connsiteX9" fmla="*/ 365798 w 1419898"/>
                  <a:gd name="connsiteY9" fmla="*/ 85949 h 584424"/>
                  <a:gd name="connsiteX10" fmla="*/ 384848 w 1419898"/>
                  <a:gd name="connsiteY10" fmla="*/ 85949 h 584424"/>
                  <a:gd name="connsiteX11" fmla="*/ 422948 w 1419898"/>
                  <a:gd name="connsiteY11" fmla="*/ 108174 h 584424"/>
                  <a:gd name="connsiteX12" fmla="*/ 483273 w 1419898"/>
                  <a:gd name="connsiteY12" fmla="*/ 146274 h 584424"/>
                  <a:gd name="connsiteX13" fmla="*/ 555589 w 1419898"/>
                  <a:gd name="connsiteY13" fmla="*/ 186652 h 584424"/>
                  <a:gd name="connsiteX14" fmla="*/ 620470 w 1419898"/>
                  <a:gd name="connsiteY14" fmla="*/ 224752 h 584424"/>
                  <a:gd name="connsiteX15" fmla="*/ 680123 w 1419898"/>
                  <a:gd name="connsiteY15" fmla="*/ 250152 h 584424"/>
                  <a:gd name="connsiteX16" fmla="*/ 740448 w 1419898"/>
                  <a:gd name="connsiteY16" fmla="*/ 279624 h 584424"/>
                  <a:gd name="connsiteX17" fmla="*/ 756323 w 1419898"/>
                  <a:gd name="connsiteY17" fmla="*/ 292324 h 584424"/>
                  <a:gd name="connsiteX18" fmla="*/ 781723 w 1419898"/>
                  <a:gd name="connsiteY18" fmla="*/ 305024 h 584424"/>
                  <a:gd name="connsiteX19" fmla="*/ 810298 w 1419898"/>
                  <a:gd name="connsiteY19" fmla="*/ 324074 h 584424"/>
                  <a:gd name="connsiteX20" fmla="*/ 829348 w 1419898"/>
                  <a:gd name="connsiteY20" fmla="*/ 339949 h 584424"/>
                  <a:gd name="connsiteX21" fmla="*/ 857923 w 1419898"/>
                  <a:gd name="connsiteY21" fmla="*/ 336774 h 584424"/>
                  <a:gd name="connsiteX22" fmla="*/ 883323 w 1419898"/>
                  <a:gd name="connsiteY22" fmla="*/ 327249 h 584424"/>
                  <a:gd name="connsiteX23" fmla="*/ 892848 w 1419898"/>
                  <a:gd name="connsiteY23" fmla="*/ 339949 h 584424"/>
                  <a:gd name="connsiteX24" fmla="*/ 927773 w 1419898"/>
                  <a:gd name="connsiteY24" fmla="*/ 352649 h 584424"/>
                  <a:gd name="connsiteX25" fmla="*/ 972223 w 1419898"/>
                  <a:gd name="connsiteY25" fmla="*/ 381224 h 584424"/>
                  <a:gd name="connsiteX26" fmla="*/ 1023023 w 1419898"/>
                  <a:gd name="connsiteY26" fmla="*/ 403449 h 584424"/>
                  <a:gd name="connsiteX27" fmla="*/ 1057948 w 1419898"/>
                  <a:gd name="connsiteY27" fmla="*/ 416149 h 584424"/>
                  <a:gd name="connsiteX28" fmla="*/ 1083348 w 1419898"/>
                  <a:gd name="connsiteY28" fmla="*/ 428849 h 584424"/>
                  <a:gd name="connsiteX29" fmla="*/ 1108748 w 1419898"/>
                  <a:gd name="connsiteY29" fmla="*/ 451074 h 584424"/>
                  <a:gd name="connsiteX30" fmla="*/ 1172248 w 1419898"/>
                  <a:gd name="connsiteY30" fmla="*/ 482824 h 584424"/>
                  <a:gd name="connsiteX31" fmla="*/ 1245273 w 1419898"/>
                  <a:gd name="connsiteY31" fmla="*/ 492349 h 584424"/>
                  <a:gd name="connsiteX32" fmla="*/ 1292898 w 1419898"/>
                  <a:gd name="connsiteY32" fmla="*/ 495524 h 584424"/>
                  <a:gd name="connsiteX33" fmla="*/ 1359573 w 1419898"/>
                  <a:gd name="connsiteY33" fmla="*/ 501874 h 584424"/>
                  <a:gd name="connsiteX34" fmla="*/ 1384973 w 1419898"/>
                  <a:gd name="connsiteY34" fmla="*/ 505049 h 584424"/>
                  <a:gd name="connsiteX35" fmla="*/ 1407198 w 1419898"/>
                  <a:gd name="connsiteY35" fmla="*/ 536799 h 584424"/>
                  <a:gd name="connsiteX36" fmla="*/ 1419898 w 1419898"/>
                  <a:gd name="connsiteY36" fmla="*/ 584424 h 584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419898" h="584424">
                    <a:moveTo>
                      <a:pt x="0" y="0"/>
                    </a:moveTo>
                    <a:cubicBezTo>
                      <a:pt x="13192" y="3405"/>
                      <a:pt x="22418" y="14400"/>
                      <a:pt x="37876" y="19050"/>
                    </a:cubicBezTo>
                    <a:cubicBezTo>
                      <a:pt x="53334" y="23700"/>
                      <a:pt x="77215" y="24385"/>
                      <a:pt x="92748" y="27902"/>
                    </a:cubicBezTo>
                    <a:cubicBezTo>
                      <a:pt x="108281" y="31419"/>
                      <a:pt x="119319" y="34900"/>
                      <a:pt x="131073" y="40154"/>
                    </a:cubicBezTo>
                    <a:cubicBezTo>
                      <a:pt x="142827" y="45408"/>
                      <a:pt x="150608" y="51265"/>
                      <a:pt x="163270" y="59427"/>
                    </a:cubicBezTo>
                    <a:cubicBezTo>
                      <a:pt x="175932" y="67589"/>
                      <a:pt x="193402" y="83645"/>
                      <a:pt x="207048" y="89124"/>
                    </a:cubicBezTo>
                    <a:cubicBezTo>
                      <a:pt x="220694" y="94603"/>
                      <a:pt x="229802" y="90712"/>
                      <a:pt x="245148" y="92299"/>
                    </a:cubicBezTo>
                    <a:cubicBezTo>
                      <a:pt x="260494" y="93887"/>
                      <a:pt x="284306" y="98120"/>
                      <a:pt x="299123" y="98649"/>
                    </a:cubicBezTo>
                    <a:cubicBezTo>
                      <a:pt x="313940" y="99178"/>
                      <a:pt x="322936" y="97591"/>
                      <a:pt x="334048" y="95474"/>
                    </a:cubicBezTo>
                    <a:cubicBezTo>
                      <a:pt x="345160" y="93357"/>
                      <a:pt x="357331" y="87536"/>
                      <a:pt x="365798" y="85949"/>
                    </a:cubicBezTo>
                    <a:cubicBezTo>
                      <a:pt x="374265" y="84362"/>
                      <a:pt x="375323" y="82245"/>
                      <a:pt x="384848" y="85949"/>
                    </a:cubicBezTo>
                    <a:cubicBezTo>
                      <a:pt x="394373" y="89653"/>
                      <a:pt x="406544" y="98120"/>
                      <a:pt x="422948" y="108174"/>
                    </a:cubicBezTo>
                    <a:cubicBezTo>
                      <a:pt x="439352" y="118228"/>
                      <a:pt x="461166" y="133194"/>
                      <a:pt x="483273" y="146274"/>
                    </a:cubicBezTo>
                    <a:cubicBezTo>
                      <a:pt x="505380" y="159354"/>
                      <a:pt x="532723" y="173572"/>
                      <a:pt x="555589" y="186652"/>
                    </a:cubicBezTo>
                    <a:cubicBezTo>
                      <a:pt x="578455" y="199732"/>
                      <a:pt x="599714" y="214169"/>
                      <a:pt x="620470" y="224752"/>
                    </a:cubicBezTo>
                    <a:cubicBezTo>
                      <a:pt x="641226" y="235335"/>
                      <a:pt x="660127" y="241007"/>
                      <a:pt x="680123" y="250152"/>
                    </a:cubicBezTo>
                    <a:cubicBezTo>
                      <a:pt x="700119" y="259297"/>
                      <a:pt x="727748" y="272595"/>
                      <a:pt x="740448" y="279624"/>
                    </a:cubicBezTo>
                    <a:cubicBezTo>
                      <a:pt x="753148" y="286653"/>
                      <a:pt x="749444" y="288091"/>
                      <a:pt x="756323" y="292324"/>
                    </a:cubicBezTo>
                    <a:cubicBezTo>
                      <a:pt x="763202" y="296557"/>
                      <a:pt x="772727" y="299732"/>
                      <a:pt x="781723" y="305024"/>
                    </a:cubicBezTo>
                    <a:cubicBezTo>
                      <a:pt x="790719" y="310316"/>
                      <a:pt x="802361" y="318253"/>
                      <a:pt x="810298" y="324074"/>
                    </a:cubicBezTo>
                    <a:cubicBezTo>
                      <a:pt x="818235" y="329895"/>
                      <a:pt x="821411" y="337832"/>
                      <a:pt x="829348" y="339949"/>
                    </a:cubicBezTo>
                    <a:cubicBezTo>
                      <a:pt x="837285" y="342066"/>
                      <a:pt x="848927" y="338891"/>
                      <a:pt x="857923" y="336774"/>
                    </a:cubicBezTo>
                    <a:cubicBezTo>
                      <a:pt x="866919" y="334657"/>
                      <a:pt x="877502" y="326720"/>
                      <a:pt x="883323" y="327249"/>
                    </a:cubicBezTo>
                    <a:cubicBezTo>
                      <a:pt x="889144" y="327778"/>
                      <a:pt x="885440" y="335716"/>
                      <a:pt x="892848" y="339949"/>
                    </a:cubicBezTo>
                    <a:cubicBezTo>
                      <a:pt x="900256" y="344182"/>
                      <a:pt x="914544" y="345770"/>
                      <a:pt x="927773" y="352649"/>
                    </a:cubicBezTo>
                    <a:cubicBezTo>
                      <a:pt x="941002" y="359528"/>
                      <a:pt x="956348" y="372757"/>
                      <a:pt x="972223" y="381224"/>
                    </a:cubicBezTo>
                    <a:cubicBezTo>
                      <a:pt x="988098" y="389691"/>
                      <a:pt x="1008736" y="397628"/>
                      <a:pt x="1023023" y="403449"/>
                    </a:cubicBezTo>
                    <a:cubicBezTo>
                      <a:pt x="1037310" y="409270"/>
                      <a:pt x="1047894" y="411916"/>
                      <a:pt x="1057948" y="416149"/>
                    </a:cubicBezTo>
                    <a:cubicBezTo>
                      <a:pt x="1068002" y="420382"/>
                      <a:pt x="1074881" y="423028"/>
                      <a:pt x="1083348" y="428849"/>
                    </a:cubicBezTo>
                    <a:cubicBezTo>
                      <a:pt x="1091815" y="434670"/>
                      <a:pt x="1093931" y="442078"/>
                      <a:pt x="1108748" y="451074"/>
                    </a:cubicBezTo>
                    <a:cubicBezTo>
                      <a:pt x="1123565" y="460070"/>
                      <a:pt x="1149494" y="475945"/>
                      <a:pt x="1172248" y="482824"/>
                    </a:cubicBezTo>
                    <a:cubicBezTo>
                      <a:pt x="1195002" y="489703"/>
                      <a:pt x="1225165" y="490232"/>
                      <a:pt x="1245273" y="492349"/>
                    </a:cubicBezTo>
                    <a:cubicBezTo>
                      <a:pt x="1265381" y="494466"/>
                      <a:pt x="1273848" y="493937"/>
                      <a:pt x="1292898" y="495524"/>
                    </a:cubicBezTo>
                    <a:cubicBezTo>
                      <a:pt x="1311948" y="497111"/>
                      <a:pt x="1344227" y="500287"/>
                      <a:pt x="1359573" y="501874"/>
                    </a:cubicBezTo>
                    <a:cubicBezTo>
                      <a:pt x="1374919" y="503462"/>
                      <a:pt x="1377036" y="499228"/>
                      <a:pt x="1384973" y="505049"/>
                    </a:cubicBezTo>
                    <a:cubicBezTo>
                      <a:pt x="1392910" y="510870"/>
                      <a:pt x="1401377" y="523570"/>
                      <a:pt x="1407198" y="536799"/>
                    </a:cubicBezTo>
                    <a:cubicBezTo>
                      <a:pt x="1413019" y="550028"/>
                      <a:pt x="1416723" y="577016"/>
                      <a:pt x="1419898" y="584424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7" name="Forma livre 30"/>
              <p:cNvSpPr>
                <a:spLocks/>
              </p:cNvSpPr>
              <p:nvPr/>
            </p:nvSpPr>
            <p:spPr bwMode="auto">
              <a:xfrm>
                <a:off x="3112335" y="4251653"/>
                <a:ext cx="431492" cy="1299133"/>
              </a:xfrm>
              <a:custGeom>
                <a:avLst/>
                <a:gdLst>
                  <a:gd name="T0" fmla="*/ 71228 w 440008"/>
                  <a:gd name="T1" fmla="*/ 0 h 1329283"/>
                  <a:gd name="T2" fmla="*/ 79225 w 440008"/>
                  <a:gd name="T3" fmla="*/ 91329 h 1329283"/>
                  <a:gd name="T4" fmla="*/ 61219 w 440008"/>
                  <a:gd name="T5" fmla="*/ 156913 h 1329283"/>
                  <a:gd name="T6" fmla="*/ 55759 w 440008"/>
                  <a:gd name="T7" fmla="*/ 222486 h 1329283"/>
                  <a:gd name="T8" fmla="*/ 69110 w 440008"/>
                  <a:gd name="T9" fmla="*/ 281037 h 1329283"/>
                  <a:gd name="T10" fmla="*/ 61009 w 440008"/>
                  <a:gd name="T11" fmla="*/ 327876 h 1329283"/>
                  <a:gd name="T12" fmla="*/ 42149 w 440008"/>
                  <a:gd name="T13" fmla="*/ 377061 h 1329283"/>
                  <a:gd name="T14" fmla="*/ 23248 w 440008"/>
                  <a:gd name="T15" fmla="*/ 414531 h 1329283"/>
                  <a:gd name="T16" fmla="*/ 15089 w 440008"/>
                  <a:gd name="T17" fmla="*/ 470739 h 1329283"/>
                  <a:gd name="T18" fmla="*/ 34011 w 440008"/>
                  <a:gd name="T19" fmla="*/ 522263 h 1329283"/>
                  <a:gd name="T20" fmla="*/ 52954 w 440008"/>
                  <a:gd name="T21" fmla="*/ 576130 h 1329283"/>
                  <a:gd name="T22" fmla="*/ 47582 w 440008"/>
                  <a:gd name="T23" fmla="*/ 615942 h 1329283"/>
                  <a:gd name="T24" fmla="*/ 26013 w 440008"/>
                  <a:gd name="T25" fmla="*/ 667466 h 1329283"/>
                  <a:gd name="T26" fmla="*/ 1707 w 440008"/>
                  <a:gd name="T27" fmla="*/ 721332 h 1329283"/>
                  <a:gd name="T28" fmla="*/ 4405 w 440008"/>
                  <a:gd name="T29" fmla="*/ 789250 h 1329283"/>
                  <a:gd name="T30" fmla="*/ 23247 w 440008"/>
                  <a:gd name="T31" fmla="*/ 850143 h 1329283"/>
                  <a:gd name="T32" fmla="*/ 25953 w 440008"/>
                  <a:gd name="T33" fmla="*/ 894639 h 1329283"/>
                  <a:gd name="T34" fmla="*/ 80182 w 440008"/>
                  <a:gd name="T35" fmla="*/ 924557 h 1329283"/>
                  <a:gd name="T36" fmla="*/ 199525 w 440008"/>
                  <a:gd name="T37" fmla="*/ 957873 h 1329283"/>
                  <a:gd name="T38" fmla="*/ 211241 w 440008"/>
                  <a:gd name="T39" fmla="*/ 1028133 h 1329283"/>
                  <a:gd name="T40" fmla="*/ 221705 w 440008"/>
                  <a:gd name="T41" fmla="*/ 1089024 h 1329283"/>
                  <a:gd name="T42" fmla="*/ 323446 w 440008"/>
                  <a:gd name="T43" fmla="*/ 1147254 h 1329283"/>
                  <a:gd name="T44" fmla="*/ 333511 w 440008"/>
                  <a:gd name="T45" fmla="*/ 1224859 h 1329283"/>
                  <a:gd name="T46" fmla="*/ 419188 w 440008"/>
                  <a:gd name="T47" fmla="*/ 1256481 h 1329283"/>
                  <a:gd name="T48" fmla="*/ 498171 w 440008"/>
                  <a:gd name="T49" fmla="*/ 1307367 h 132928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40008" h="1329283">
                    <a:moveTo>
                      <a:pt x="62913" y="0"/>
                    </a:moveTo>
                    <a:cubicBezTo>
                      <a:pt x="55240" y="24342"/>
                      <a:pt x="71450" y="66277"/>
                      <a:pt x="69976" y="92867"/>
                    </a:cubicBezTo>
                    <a:cubicBezTo>
                      <a:pt x="68502" y="119457"/>
                      <a:pt x="57520" y="137318"/>
                      <a:pt x="54066" y="159543"/>
                    </a:cubicBezTo>
                    <a:cubicBezTo>
                      <a:pt x="50612" y="181768"/>
                      <a:pt x="48088" y="205183"/>
                      <a:pt x="49250" y="226217"/>
                    </a:cubicBezTo>
                    <a:cubicBezTo>
                      <a:pt x="50412" y="247251"/>
                      <a:pt x="60267" y="267890"/>
                      <a:pt x="61040" y="285749"/>
                    </a:cubicBezTo>
                    <a:cubicBezTo>
                      <a:pt x="61813" y="303608"/>
                      <a:pt x="57857" y="317102"/>
                      <a:pt x="53888" y="333374"/>
                    </a:cubicBezTo>
                    <a:cubicBezTo>
                      <a:pt x="49919" y="349646"/>
                      <a:pt x="42787" y="368696"/>
                      <a:pt x="37228" y="383380"/>
                    </a:cubicBezTo>
                    <a:cubicBezTo>
                      <a:pt x="31669" y="398064"/>
                      <a:pt x="24516" y="405606"/>
                      <a:pt x="20533" y="421481"/>
                    </a:cubicBezTo>
                    <a:cubicBezTo>
                      <a:pt x="16550" y="437356"/>
                      <a:pt x="11743" y="460374"/>
                      <a:pt x="13327" y="478630"/>
                    </a:cubicBezTo>
                    <a:cubicBezTo>
                      <a:pt x="14911" y="496886"/>
                      <a:pt x="24466" y="513159"/>
                      <a:pt x="30040" y="531018"/>
                    </a:cubicBezTo>
                    <a:cubicBezTo>
                      <a:pt x="35614" y="548877"/>
                      <a:pt x="44773" y="569912"/>
                      <a:pt x="46771" y="585787"/>
                    </a:cubicBezTo>
                    <a:cubicBezTo>
                      <a:pt x="48769" y="601662"/>
                      <a:pt x="45992" y="610790"/>
                      <a:pt x="42026" y="626268"/>
                    </a:cubicBezTo>
                    <a:cubicBezTo>
                      <a:pt x="38060" y="641746"/>
                      <a:pt x="29730" y="660796"/>
                      <a:pt x="22976" y="678655"/>
                    </a:cubicBezTo>
                    <a:cubicBezTo>
                      <a:pt x="16222" y="696514"/>
                      <a:pt x="4681" y="712787"/>
                      <a:pt x="1500" y="733424"/>
                    </a:cubicBezTo>
                    <a:cubicBezTo>
                      <a:pt x="-1681" y="754061"/>
                      <a:pt x="718" y="780652"/>
                      <a:pt x="3890" y="802480"/>
                    </a:cubicBezTo>
                    <a:cubicBezTo>
                      <a:pt x="7062" y="824308"/>
                      <a:pt x="17360" y="846535"/>
                      <a:pt x="20532" y="864394"/>
                    </a:cubicBezTo>
                    <a:cubicBezTo>
                      <a:pt x="23704" y="882254"/>
                      <a:pt x="21660" y="899408"/>
                      <a:pt x="22923" y="909637"/>
                    </a:cubicBezTo>
                    <a:cubicBezTo>
                      <a:pt x="24186" y="919866"/>
                      <a:pt x="45270" y="929340"/>
                      <a:pt x="70821" y="940056"/>
                    </a:cubicBezTo>
                    <a:cubicBezTo>
                      <a:pt x="96372" y="950772"/>
                      <a:pt x="156937" y="956379"/>
                      <a:pt x="176230" y="973931"/>
                    </a:cubicBezTo>
                    <a:cubicBezTo>
                      <a:pt x="195523" y="991483"/>
                      <a:pt x="183312" y="1023143"/>
                      <a:pt x="186577" y="1045368"/>
                    </a:cubicBezTo>
                    <a:cubicBezTo>
                      <a:pt x="189842" y="1067593"/>
                      <a:pt x="179301" y="1087094"/>
                      <a:pt x="195819" y="1107280"/>
                    </a:cubicBezTo>
                    <a:cubicBezTo>
                      <a:pt x="212337" y="1127466"/>
                      <a:pt x="269224" y="1143467"/>
                      <a:pt x="285683" y="1166486"/>
                    </a:cubicBezTo>
                    <a:cubicBezTo>
                      <a:pt x="302142" y="1189505"/>
                      <a:pt x="285758" y="1228813"/>
                      <a:pt x="294573" y="1245392"/>
                    </a:cubicBezTo>
                    <a:cubicBezTo>
                      <a:pt x="303781" y="1249668"/>
                      <a:pt x="339782" y="1265638"/>
                      <a:pt x="370248" y="1277544"/>
                    </a:cubicBezTo>
                    <a:cubicBezTo>
                      <a:pt x="385345" y="1293329"/>
                      <a:pt x="431756" y="1320462"/>
                      <a:pt x="440008" y="1329283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8" name="Forma livre 84"/>
              <p:cNvSpPr>
                <a:spLocks/>
              </p:cNvSpPr>
              <p:nvPr/>
            </p:nvSpPr>
            <p:spPr bwMode="auto">
              <a:xfrm>
                <a:off x="2801909" y="3528360"/>
                <a:ext cx="369407" cy="718636"/>
              </a:xfrm>
              <a:custGeom>
                <a:avLst/>
                <a:gdLst>
                  <a:gd name="T0" fmla="*/ 65611 w 377346"/>
                  <a:gd name="T1" fmla="*/ 0 h 735012"/>
                  <a:gd name="T2" fmla="*/ 52033 w 377346"/>
                  <a:gd name="T3" fmla="*/ 76200 h 735012"/>
                  <a:gd name="T4" fmla="*/ 60524 w 377346"/>
                  <a:gd name="T5" fmla="*/ 139700 h 735012"/>
                  <a:gd name="T6" fmla="*/ 57139 w 377346"/>
                  <a:gd name="T7" fmla="*/ 192088 h 735012"/>
                  <a:gd name="T8" fmla="*/ 45242 w 377346"/>
                  <a:gd name="T9" fmla="*/ 234950 h 735012"/>
                  <a:gd name="T10" fmla="*/ 28261 w 377346"/>
                  <a:gd name="T11" fmla="*/ 280987 h 735012"/>
                  <a:gd name="T12" fmla="*/ 1081 w 377346"/>
                  <a:gd name="T13" fmla="*/ 357188 h 735012"/>
                  <a:gd name="T14" fmla="*/ 7895 w 377346"/>
                  <a:gd name="T15" fmla="*/ 409575 h 735012"/>
                  <a:gd name="T16" fmla="*/ 31664 w 377346"/>
                  <a:gd name="T17" fmla="*/ 461962 h 735012"/>
                  <a:gd name="T18" fmla="*/ 84259 w 377346"/>
                  <a:gd name="T19" fmla="*/ 522287 h 735012"/>
                  <a:gd name="T20" fmla="*/ 158989 w 377346"/>
                  <a:gd name="T21" fmla="*/ 531812 h 735012"/>
                  <a:gd name="T22" fmla="*/ 240483 w 377346"/>
                  <a:gd name="T23" fmla="*/ 560387 h 735012"/>
                  <a:gd name="T24" fmla="*/ 303313 w 377346"/>
                  <a:gd name="T25" fmla="*/ 608013 h 735012"/>
                  <a:gd name="T26" fmla="*/ 350879 w 377346"/>
                  <a:gd name="T27" fmla="*/ 668337 h 735012"/>
                  <a:gd name="T28" fmla="*/ 403476 w 377346"/>
                  <a:gd name="T29" fmla="*/ 735012 h 7350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77346" h="735012">
                    <a:moveTo>
                      <a:pt x="61363" y="0"/>
                    </a:moveTo>
                    <a:cubicBezTo>
                      <a:pt x="55013" y="26458"/>
                      <a:pt x="49456" y="52917"/>
                      <a:pt x="48663" y="76200"/>
                    </a:cubicBezTo>
                    <a:cubicBezTo>
                      <a:pt x="47870" y="99483"/>
                      <a:pt x="55809" y="120385"/>
                      <a:pt x="56605" y="139700"/>
                    </a:cubicBezTo>
                    <a:cubicBezTo>
                      <a:pt x="57401" y="159015"/>
                      <a:pt x="55821" y="176213"/>
                      <a:pt x="53439" y="192088"/>
                    </a:cubicBezTo>
                    <a:cubicBezTo>
                      <a:pt x="51057" y="207963"/>
                      <a:pt x="46815" y="220134"/>
                      <a:pt x="42313" y="234950"/>
                    </a:cubicBezTo>
                    <a:cubicBezTo>
                      <a:pt x="37811" y="249766"/>
                      <a:pt x="33310" y="260614"/>
                      <a:pt x="26429" y="280987"/>
                    </a:cubicBezTo>
                    <a:cubicBezTo>
                      <a:pt x="19548" y="301360"/>
                      <a:pt x="4203" y="335757"/>
                      <a:pt x="1028" y="357188"/>
                    </a:cubicBezTo>
                    <a:cubicBezTo>
                      <a:pt x="-2147" y="378619"/>
                      <a:pt x="2615" y="392113"/>
                      <a:pt x="7379" y="409575"/>
                    </a:cubicBezTo>
                    <a:cubicBezTo>
                      <a:pt x="12143" y="427037"/>
                      <a:pt x="17709" y="443177"/>
                      <a:pt x="29613" y="461962"/>
                    </a:cubicBezTo>
                    <a:cubicBezTo>
                      <a:pt x="41517" y="480747"/>
                      <a:pt x="58956" y="510645"/>
                      <a:pt x="78802" y="522287"/>
                    </a:cubicBezTo>
                    <a:cubicBezTo>
                      <a:pt x="98648" y="533929"/>
                      <a:pt x="124338" y="525462"/>
                      <a:pt x="148689" y="531812"/>
                    </a:cubicBezTo>
                    <a:cubicBezTo>
                      <a:pt x="173040" y="538162"/>
                      <a:pt x="202413" y="547687"/>
                      <a:pt x="224909" y="560387"/>
                    </a:cubicBezTo>
                    <a:cubicBezTo>
                      <a:pt x="247405" y="573087"/>
                      <a:pt x="266461" y="590021"/>
                      <a:pt x="283669" y="608013"/>
                    </a:cubicBezTo>
                    <a:cubicBezTo>
                      <a:pt x="300877" y="626005"/>
                      <a:pt x="312543" y="647171"/>
                      <a:pt x="328156" y="668337"/>
                    </a:cubicBezTo>
                    <a:cubicBezTo>
                      <a:pt x="343769" y="689503"/>
                      <a:pt x="348266" y="697970"/>
                      <a:pt x="377346" y="735012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89" name="Forma livre 30"/>
              <p:cNvSpPr>
                <a:spLocks/>
              </p:cNvSpPr>
              <p:nvPr/>
            </p:nvSpPr>
            <p:spPr bwMode="auto">
              <a:xfrm>
                <a:off x="3053354" y="4251653"/>
                <a:ext cx="128826" cy="1193588"/>
              </a:xfrm>
              <a:custGeom>
                <a:avLst/>
                <a:gdLst>
                  <a:gd name="T0" fmla="*/ 150598 w 131263"/>
                  <a:gd name="T1" fmla="*/ 0 h 1221580"/>
                  <a:gd name="T2" fmla="*/ 159167 w 131263"/>
                  <a:gd name="T3" fmla="*/ 89899 h 1221580"/>
                  <a:gd name="T4" fmla="*/ 139862 w 131263"/>
                  <a:gd name="T5" fmla="*/ 154446 h 1221580"/>
                  <a:gd name="T6" fmla="*/ 134015 w 131263"/>
                  <a:gd name="T7" fmla="*/ 218990 h 1221580"/>
                  <a:gd name="T8" fmla="*/ 148325 w 131263"/>
                  <a:gd name="T9" fmla="*/ 276620 h 1221580"/>
                  <a:gd name="T10" fmla="*/ 139643 w 131263"/>
                  <a:gd name="T11" fmla="*/ 322724 h 1221580"/>
                  <a:gd name="T12" fmla="*/ 119429 w 131263"/>
                  <a:gd name="T13" fmla="*/ 371132 h 1221580"/>
                  <a:gd name="T14" fmla="*/ 99168 w 131263"/>
                  <a:gd name="T15" fmla="*/ 408016 h 1221580"/>
                  <a:gd name="T16" fmla="*/ 90424 w 131263"/>
                  <a:gd name="T17" fmla="*/ 463339 h 1221580"/>
                  <a:gd name="T18" fmla="*/ 110707 w 131263"/>
                  <a:gd name="T19" fmla="*/ 514054 h 1221580"/>
                  <a:gd name="T20" fmla="*/ 131006 w 131263"/>
                  <a:gd name="T21" fmla="*/ 567072 h 1221580"/>
                  <a:gd name="T22" fmla="*/ 125250 w 131263"/>
                  <a:gd name="T23" fmla="*/ 606261 h 1221580"/>
                  <a:gd name="T24" fmla="*/ 102133 w 131263"/>
                  <a:gd name="T25" fmla="*/ 656974 h 1221580"/>
                  <a:gd name="T26" fmla="*/ 76070 w 131263"/>
                  <a:gd name="T27" fmla="*/ 709994 h 1221580"/>
                  <a:gd name="T28" fmla="*/ 78972 w 131263"/>
                  <a:gd name="T29" fmla="*/ 776838 h 1221580"/>
                  <a:gd name="T30" fmla="*/ 99166 w 131263"/>
                  <a:gd name="T31" fmla="*/ 836779 h 1221580"/>
                  <a:gd name="T32" fmla="*/ 102070 w 131263"/>
                  <a:gd name="T33" fmla="*/ 880578 h 1221580"/>
                  <a:gd name="T34" fmla="*/ 78992 w 131263"/>
                  <a:gd name="T35" fmla="*/ 931293 h 1221580"/>
                  <a:gd name="T36" fmla="*/ 53085 w 131263"/>
                  <a:gd name="T37" fmla="*/ 975089 h 1221580"/>
                  <a:gd name="T38" fmla="*/ 6724 w 131263"/>
                  <a:gd name="T39" fmla="*/ 1016582 h 1221580"/>
                  <a:gd name="T40" fmla="*/ 3890 w 131263"/>
                  <a:gd name="T41" fmla="*/ 1090348 h 1221580"/>
                  <a:gd name="T42" fmla="*/ 41334 w 131263"/>
                  <a:gd name="T43" fmla="*/ 1138754 h 1221580"/>
                  <a:gd name="T44" fmla="*/ 90575 w 131263"/>
                  <a:gd name="T45" fmla="*/ 1168718 h 1221580"/>
                  <a:gd name="T46" fmla="*/ 139665 w 131263"/>
                  <a:gd name="T47" fmla="*/ 1182555 h 122158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1263" h="1221580">
                    <a:moveTo>
                      <a:pt x="124105" y="0"/>
                    </a:moveTo>
                    <a:cubicBezTo>
                      <a:pt x="116432" y="24342"/>
                      <a:pt x="132642" y="66277"/>
                      <a:pt x="131168" y="92867"/>
                    </a:cubicBezTo>
                    <a:cubicBezTo>
                      <a:pt x="129694" y="119457"/>
                      <a:pt x="118712" y="137318"/>
                      <a:pt x="115258" y="159543"/>
                    </a:cubicBezTo>
                    <a:cubicBezTo>
                      <a:pt x="111804" y="181768"/>
                      <a:pt x="109280" y="205183"/>
                      <a:pt x="110442" y="226217"/>
                    </a:cubicBezTo>
                    <a:cubicBezTo>
                      <a:pt x="111604" y="247251"/>
                      <a:pt x="121459" y="267890"/>
                      <a:pt x="122232" y="285749"/>
                    </a:cubicBezTo>
                    <a:cubicBezTo>
                      <a:pt x="123005" y="303608"/>
                      <a:pt x="119049" y="317102"/>
                      <a:pt x="115080" y="333374"/>
                    </a:cubicBezTo>
                    <a:cubicBezTo>
                      <a:pt x="111111" y="349646"/>
                      <a:pt x="103979" y="368696"/>
                      <a:pt x="98420" y="383380"/>
                    </a:cubicBezTo>
                    <a:cubicBezTo>
                      <a:pt x="92861" y="398064"/>
                      <a:pt x="85708" y="405606"/>
                      <a:pt x="81725" y="421481"/>
                    </a:cubicBezTo>
                    <a:cubicBezTo>
                      <a:pt x="77742" y="437356"/>
                      <a:pt x="72935" y="460374"/>
                      <a:pt x="74519" y="478630"/>
                    </a:cubicBezTo>
                    <a:cubicBezTo>
                      <a:pt x="76103" y="496886"/>
                      <a:pt x="85658" y="513159"/>
                      <a:pt x="91232" y="531018"/>
                    </a:cubicBezTo>
                    <a:cubicBezTo>
                      <a:pt x="96806" y="548877"/>
                      <a:pt x="105965" y="569912"/>
                      <a:pt x="107963" y="585787"/>
                    </a:cubicBezTo>
                    <a:cubicBezTo>
                      <a:pt x="109961" y="601662"/>
                      <a:pt x="107184" y="610790"/>
                      <a:pt x="103218" y="626268"/>
                    </a:cubicBezTo>
                    <a:cubicBezTo>
                      <a:pt x="99252" y="641746"/>
                      <a:pt x="90922" y="660796"/>
                      <a:pt x="84168" y="678655"/>
                    </a:cubicBezTo>
                    <a:cubicBezTo>
                      <a:pt x="77414" y="696514"/>
                      <a:pt x="65873" y="712787"/>
                      <a:pt x="62692" y="733424"/>
                    </a:cubicBezTo>
                    <a:cubicBezTo>
                      <a:pt x="59511" y="754061"/>
                      <a:pt x="61910" y="780652"/>
                      <a:pt x="65082" y="802480"/>
                    </a:cubicBezTo>
                    <a:cubicBezTo>
                      <a:pt x="68254" y="824308"/>
                      <a:pt x="78552" y="846535"/>
                      <a:pt x="81724" y="864394"/>
                    </a:cubicBezTo>
                    <a:cubicBezTo>
                      <a:pt x="84896" y="882254"/>
                      <a:pt x="86886" y="893365"/>
                      <a:pt x="84115" y="909637"/>
                    </a:cubicBezTo>
                    <a:cubicBezTo>
                      <a:pt x="81344" y="925909"/>
                      <a:pt x="71827" y="945753"/>
                      <a:pt x="65099" y="962025"/>
                    </a:cubicBezTo>
                    <a:cubicBezTo>
                      <a:pt x="58371" y="978297"/>
                      <a:pt x="53674" y="992584"/>
                      <a:pt x="43748" y="1007268"/>
                    </a:cubicBezTo>
                    <a:cubicBezTo>
                      <a:pt x="33822" y="1021952"/>
                      <a:pt x="12299" y="1030286"/>
                      <a:pt x="5542" y="1050130"/>
                    </a:cubicBezTo>
                    <a:cubicBezTo>
                      <a:pt x="-1215" y="1069974"/>
                      <a:pt x="-1548" y="1105296"/>
                      <a:pt x="3206" y="1126330"/>
                    </a:cubicBezTo>
                    <a:cubicBezTo>
                      <a:pt x="7960" y="1147364"/>
                      <a:pt x="22158" y="1162842"/>
                      <a:pt x="34064" y="1176336"/>
                    </a:cubicBezTo>
                    <a:cubicBezTo>
                      <a:pt x="45970" y="1189830"/>
                      <a:pt x="57974" y="1202531"/>
                      <a:pt x="74643" y="1207293"/>
                    </a:cubicBezTo>
                    <a:cubicBezTo>
                      <a:pt x="91312" y="1212056"/>
                      <a:pt x="106764" y="1216818"/>
                      <a:pt x="115099" y="1221580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90" name="Forma livre 31"/>
              <p:cNvSpPr>
                <a:spLocks/>
              </p:cNvSpPr>
              <p:nvPr/>
            </p:nvSpPr>
            <p:spPr bwMode="auto">
              <a:xfrm>
                <a:off x="3158899" y="5440585"/>
                <a:ext cx="999572" cy="578944"/>
              </a:xfrm>
              <a:custGeom>
                <a:avLst/>
                <a:gdLst>
                  <a:gd name="T0" fmla="*/ 0 w 1021556"/>
                  <a:gd name="T1" fmla="*/ 0 h 590536"/>
                  <a:gd name="T2" fmla="*/ 12370 w 1021556"/>
                  <a:gd name="T3" fmla="*/ 65486 h 590536"/>
                  <a:gd name="T4" fmla="*/ 12370 w 1021556"/>
                  <a:gd name="T5" fmla="*/ 133695 h 590536"/>
                  <a:gd name="T6" fmla="*/ 14840 w 1021556"/>
                  <a:gd name="T7" fmla="*/ 201883 h 590536"/>
                  <a:gd name="T8" fmla="*/ 34657 w 1021556"/>
                  <a:gd name="T9" fmla="*/ 256463 h 590536"/>
                  <a:gd name="T10" fmla="*/ 71792 w 1021556"/>
                  <a:gd name="T11" fmla="*/ 297395 h 590536"/>
                  <a:gd name="T12" fmla="*/ 89121 w 1021556"/>
                  <a:gd name="T13" fmla="*/ 335608 h 590536"/>
                  <a:gd name="T14" fmla="*/ 94071 w 1021556"/>
                  <a:gd name="T15" fmla="*/ 379244 h 590536"/>
                  <a:gd name="T16" fmla="*/ 108925 w 1021556"/>
                  <a:gd name="T17" fmla="*/ 420163 h 590536"/>
                  <a:gd name="T18" fmla="*/ 123780 w 1021556"/>
                  <a:gd name="T19" fmla="*/ 441987 h 590536"/>
                  <a:gd name="T20" fmla="*/ 158437 w 1021556"/>
                  <a:gd name="T21" fmla="*/ 469268 h 590536"/>
                  <a:gd name="T22" fmla="*/ 190621 w 1021556"/>
                  <a:gd name="T23" fmla="*/ 472005 h 590536"/>
                  <a:gd name="T24" fmla="*/ 237654 w 1021556"/>
                  <a:gd name="T25" fmla="*/ 479237 h 590536"/>
                  <a:gd name="T26" fmla="*/ 274786 w 1021556"/>
                  <a:gd name="T27" fmla="*/ 503777 h 590536"/>
                  <a:gd name="T28" fmla="*/ 311921 w 1021556"/>
                  <a:gd name="T29" fmla="*/ 528314 h 590536"/>
                  <a:gd name="T30" fmla="*/ 354008 w 1021556"/>
                  <a:gd name="T31" fmla="*/ 541945 h 590536"/>
                  <a:gd name="T32" fmla="*/ 398567 w 1021556"/>
                  <a:gd name="T33" fmla="*/ 545664 h 590536"/>
                  <a:gd name="T34" fmla="*/ 430751 w 1021556"/>
                  <a:gd name="T35" fmla="*/ 545664 h 590536"/>
                  <a:gd name="T36" fmla="*/ 472837 w 1021556"/>
                  <a:gd name="T37" fmla="*/ 542921 h 590536"/>
                  <a:gd name="T38" fmla="*/ 524823 w 1021556"/>
                  <a:gd name="T39" fmla="*/ 548386 h 590536"/>
                  <a:gd name="T40" fmla="*/ 554528 w 1021556"/>
                  <a:gd name="T41" fmla="*/ 556579 h 590536"/>
                  <a:gd name="T42" fmla="*/ 599088 w 1021556"/>
                  <a:gd name="T43" fmla="*/ 572944 h 590536"/>
                  <a:gd name="T44" fmla="*/ 638698 w 1021556"/>
                  <a:gd name="T45" fmla="*/ 578402 h 590536"/>
                  <a:gd name="T46" fmla="*/ 678306 w 1021556"/>
                  <a:gd name="T47" fmla="*/ 583855 h 590536"/>
                  <a:gd name="T48" fmla="*/ 730295 w 1021556"/>
                  <a:gd name="T49" fmla="*/ 586579 h 590536"/>
                  <a:gd name="T50" fmla="*/ 792183 w 1021556"/>
                  <a:gd name="T51" fmla="*/ 586564 h 590536"/>
                  <a:gd name="T52" fmla="*/ 836742 w 1021556"/>
                  <a:gd name="T53" fmla="*/ 593746 h 590536"/>
                  <a:gd name="T54" fmla="*/ 878829 w 1021556"/>
                  <a:gd name="T55" fmla="*/ 602916 h 590536"/>
                  <a:gd name="T56" fmla="*/ 918438 w 1021556"/>
                  <a:gd name="T57" fmla="*/ 629191 h 590536"/>
                  <a:gd name="T58" fmla="*/ 958045 w 1021556"/>
                  <a:gd name="T59" fmla="*/ 641118 h 590536"/>
                  <a:gd name="T60" fmla="*/ 1002607 w 1021556"/>
                  <a:gd name="T61" fmla="*/ 660232 h 590536"/>
                  <a:gd name="T62" fmla="*/ 1062022 w 1021556"/>
                  <a:gd name="T63" fmla="*/ 676607 h 590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21556" h="590536">
                    <a:moveTo>
                      <a:pt x="0" y="0"/>
                    </a:moveTo>
                    <a:cubicBezTo>
                      <a:pt x="16668" y="15875"/>
                      <a:pt x="9922" y="37709"/>
                      <a:pt x="11906" y="57157"/>
                    </a:cubicBezTo>
                    <a:cubicBezTo>
                      <a:pt x="13890" y="76605"/>
                      <a:pt x="11509" y="96846"/>
                      <a:pt x="11906" y="116687"/>
                    </a:cubicBezTo>
                    <a:cubicBezTo>
                      <a:pt x="12303" y="136528"/>
                      <a:pt x="10715" y="158344"/>
                      <a:pt x="14287" y="176202"/>
                    </a:cubicBezTo>
                    <a:cubicBezTo>
                      <a:pt x="17859" y="194060"/>
                      <a:pt x="24209" y="209943"/>
                      <a:pt x="33337" y="223837"/>
                    </a:cubicBezTo>
                    <a:cubicBezTo>
                      <a:pt x="42465" y="237731"/>
                      <a:pt x="60325" y="248054"/>
                      <a:pt x="69056" y="259567"/>
                    </a:cubicBezTo>
                    <a:cubicBezTo>
                      <a:pt x="77787" y="271080"/>
                      <a:pt x="82152" y="281010"/>
                      <a:pt x="85724" y="292916"/>
                    </a:cubicBezTo>
                    <a:cubicBezTo>
                      <a:pt x="89296" y="304822"/>
                      <a:pt x="87312" y="318702"/>
                      <a:pt x="90487" y="331001"/>
                    </a:cubicBezTo>
                    <a:cubicBezTo>
                      <a:pt x="93662" y="343300"/>
                      <a:pt x="100013" y="357585"/>
                      <a:pt x="104775" y="366712"/>
                    </a:cubicBezTo>
                    <a:cubicBezTo>
                      <a:pt x="109537" y="375839"/>
                      <a:pt x="111125" y="378618"/>
                      <a:pt x="119062" y="385762"/>
                    </a:cubicBezTo>
                    <a:cubicBezTo>
                      <a:pt x="127000" y="392906"/>
                      <a:pt x="141684" y="405208"/>
                      <a:pt x="152400" y="409575"/>
                    </a:cubicBezTo>
                    <a:cubicBezTo>
                      <a:pt x="163116" y="413942"/>
                      <a:pt x="170656" y="410513"/>
                      <a:pt x="183356" y="411963"/>
                    </a:cubicBezTo>
                    <a:cubicBezTo>
                      <a:pt x="196056" y="413413"/>
                      <a:pt x="215106" y="413653"/>
                      <a:pt x="228599" y="418275"/>
                    </a:cubicBezTo>
                    <a:cubicBezTo>
                      <a:pt x="242093" y="422897"/>
                      <a:pt x="257570" y="434141"/>
                      <a:pt x="264317" y="439693"/>
                    </a:cubicBezTo>
                    <a:cubicBezTo>
                      <a:pt x="271064" y="445245"/>
                      <a:pt x="287734" y="457144"/>
                      <a:pt x="300037" y="461110"/>
                    </a:cubicBezTo>
                    <a:cubicBezTo>
                      <a:pt x="312340" y="465076"/>
                      <a:pt x="329010" y="469294"/>
                      <a:pt x="340519" y="473007"/>
                    </a:cubicBezTo>
                    <a:cubicBezTo>
                      <a:pt x="352029" y="476720"/>
                      <a:pt x="371078" y="475710"/>
                      <a:pt x="383381" y="476250"/>
                    </a:cubicBezTo>
                    <a:cubicBezTo>
                      <a:pt x="395684" y="476790"/>
                      <a:pt x="402431" y="476649"/>
                      <a:pt x="414337" y="476250"/>
                    </a:cubicBezTo>
                    <a:cubicBezTo>
                      <a:pt x="426243" y="475851"/>
                      <a:pt x="439739" y="473461"/>
                      <a:pt x="454820" y="473857"/>
                    </a:cubicBezTo>
                    <a:cubicBezTo>
                      <a:pt x="469901" y="474253"/>
                      <a:pt x="491728" y="476640"/>
                      <a:pt x="504825" y="478626"/>
                    </a:cubicBezTo>
                    <a:cubicBezTo>
                      <a:pt x="517922" y="480612"/>
                      <a:pt x="521494" y="482202"/>
                      <a:pt x="533400" y="485775"/>
                    </a:cubicBezTo>
                    <a:cubicBezTo>
                      <a:pt x="545306" y="489348"/>
                      <a:pt x="562768" y="496887"/>
                      <a:pt x="576262" y="500062"/>
                    </a:cubicBezTo>
                    <a:cubicBezTo>
                      <a:pt x="589756" y="503237"/>
                      <a:pt x="614362" y="504825"/>
                      <a:pt x="614362" y="504825"/>
                    </a:cubicBezTo>
                    <a:cubicBezTo>
                      <a:pt x="627062" y="506412"/>
                      <a:pt x="637778" y="508397"/>
                      <a:pt x="652462" y="509587"/>
                    </a:cubicBezTo>
                    <a:cubicBezTo>
                      <a:pt x="667146" y="510777"/>
                      <a:pt x="684213" y="511570"/>
                      <a:pt x="702469" y="511964"/>
                    </a:cubicBezTo>
                    <a:cubicBezTo>
                      <a:pt x="720725" y="512358"/>
                      <a:pt x="744934" y="510909"/>
                      <a:pt x="762000" y="511952"/>
                    </a:cubicBezTo>
                    <a:cubicBezTo>
                      <a:pt x="779066" y="512995"/>
                      <a:pt x="789782" y="515843"/>
                      <a:pt x="804863" y="518221"/>
                    </a:cubicBezTo>
                    <a:cubicBezTo>
                      <a:pt x="812007" y="520744"/>
                      <a:pt x="832643" y="519477"/>
                      <a:pt x="845343" y="526219"/>
                    </a:cubicBezTo>
                    <a:cubicBezTo>
                      <a:pt x="859630" y="532565"/>
                      <a:pt x="871538" y="541217"/>
                      <a:pt x="883444" y="549154"/>
                    </a:cubicBezTo>
                    <a:cubicBezTo>
                      <a:pt x="895350" y="557091"/>
                      <a:pt x="908049" y="555048"/>
                      <a:pt x="921543" y="559563"/>
                    </a:cubicBezTo>
                    <a:cubicBezTo>
                      <a:pt x="935037" y="564078"/>
                      <a:pt x="949325" y="566722"/>
                      <a:pt x="964406" y="576247"/>
                    </a:cubicBezTo>
                    <a:cubicBezTo>
                      <a:pt x="979487" y="585772"/>
                      <a:pt x="1008856" y="584194"/>
                      <a:pt x="1021556" y="590536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91" name="Forma livre 31"/>
              <p:cNvSpPr>
                <a:spLocks/>
              </p:cNvSpPr>
              <p:nvPr/>
            </p:nvSpPr>
            <p:spPr bwMode="auto">
              <a:xfrm>
                <a:off x="4197274" y="5511983"/>
                <a:ext cx="344573" cy="194016"/>
              </a:xfrm>
              <a:custGeom>
                <a:avLst/>
                <a:gdLst>
                  <a:gd name="T0" fmla="*/ 65098 w 352680"/>
                  <a:gd name="T1" fmla="*/ 0 h 198567"/>
                  <a:gd name="T2" fmla="*/ 34499 w 352680"/>
                  <a:gd name="T3" fmla="*/ 21555 h 198567"/>
                  <a:gd name="T4" fmla="*/ 48 w 352680"/>
                  <a:gd name="T5" fmla="*/ 53732 h 198567"/>
                  <a:gd name="T6" fmla="*/ 27575 w 352680"/>
                  <a:gd name="T7" fmla="*/ 75215 h 198567"/>
                  <a:gd name="T8" fmla="*/ 45927 w 352680"/>
                  <a:gd name="T9" fmla="*/ 93633 h 198567"/>
                  <a:gd name="T10" fmla="*/ 91799 w 352680"/>
                  <a:gd name="T11" fmla="*/ 102841 h 198567"/>
                  <a:gd name="T12" fmla="*/ 134618 w 352680"/>
                  <a:gd name="T13" fmla="*/ 105910 h 198567"/>
                  <a:gd name="T14" fmla="*/ 174378 w 352680"/>
                  <a:gd name="T15" fmla="*/ 108980 h 198567"/>
                  <a:gd name="T16" fmla="*/ 217198 w 352680"/>
                  <a:gd name="T17" fmla="*/ 121258 h 198567"/>
                  <a:gd name="T18" fmla="*/ 260014 w 352680"/>
                  <a:gd name="T19" fmla="*/ 118188 h 198567"/>
                  <a:gd name="T20" fmla="*/ 287541 w 352680"/>
                  <a:gd name="T21" fmla="*/ 118188 h 198567"/>
                  <a:gd name="T22" fmla="*/ 296717 w 352680"/>
                  <a:gd name="T23" fmla="*/ 145813 h 198567"/>
                  <a:gd name="T24" fmla="*/ 315070 w 352680"/>
                  <a:gd name="T25" fmla="*/ 167301 h 198567"/>
                  <a:gd name="T26" fmla="*/ 339534 w 352680"/>
                  <a:gd name="T27" fmla="*/ 188788 h 198567"/>
                  <a:gd name="T28" fmla="*/ 327302 w 352680"/>
                  <a:gd name="T29" fmla="*/ 191856 h 19856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52680" h="198567">
                    <a:moveTo>
                      <a:pt x="67578" y="0"/>
                    </a:moveTo>
                    <a:cubicBezTo>
                      <a:pt x="61887" y="4508"/>
                      <a:pt x="47068" y="13025"/>
                      <a:pt x="35813" y="22287"/>
                    </a:cubicBezTo>
                    <a:cubicBezTo>
                      <a:pt x="24558" y="31549"/>
                      <a:pt x="1246" y="46323"/>
                      <a:pt x="48" y="55575"/>
                    </a:cubicBezTo>
                    <a:cubicBezTo>
                      <a:pt x="-1150" y="64827"/>
                      <a:pt x="20685" y="70921"/>
                      <a:pt x="28623" y="77800"/>
                    </a:cubicBezTo>
                    <a:cubicBezTo>
                      <a:pt x="36561" y="84679"/>
                      <a:pt x="36561" y="92088"/>
                      <a:pt x="47673" y="96850"/>
                    </a:cubicBezTo>
                    <a:cubicBezTo>
                      <a:pt x="58785" y="101612"/>
                      <a:pt x="79952" y="104258"/>
                      <a:pt x="95298" y="106375"/>
                    </a:cubicBezTo>
                    <a:cubicBezTo>
                      <a:pt x="110644" y="108492"/>
                      <a:pt x="139748" y="109550"/>
                      <a:pt x="139748" y="109550"/>
                    </a:cubicBezTo>
                    <a:cubicBezTo>
                      <a:pt x="154035" y="110608"/>
                      <a:pt x="166736" y="110079"/>
                      <a:pt x="181023" y="112725"/>
                    </a:cubicBezTo>
                    <a:cubicBezTo>
                      <a:pt x="195310" y="115371"/>
                      <a:pt x="210656" y="123838"/>
                      <a:pt x="225473" y="125425"/>
                    </a:cubicBezTo>
                    <a:cubicBezTo>
                      <a:pt x="240290" y="127012"/>
                      <a:pt x="257752" y="122779"/>
                      <a:pt x="269923" y="122250"/>
                    </a:cubicBezTo>
                    <a:cubicBezTo>
                      <a:pt x="282094" y="121721"/>
                      <a:pt x="292148" y="117488"/>
                      <a:pt x="298498" y="122250"/>
                    </a:cubicBezTo>
                    <a:cubicBezTo>
                      <a:pt x="304848" y="127012"/>
                      <a:pt x="303260" y="142358"/>
                      <a:pt x="308023" y="150825"/>
                    </a:cubicBezTo>
                    <a:cubicBezTo>
                      <a:pt x="312786" y="159292"/>
                      <a:pt x="319665" y="165642"/>
                      <a:pt x="327073" y="173050"/>
                    </a:cubicBezTo>
                    <a:cubicBezTo>
                      <a:pt x="334481" y="180458"/>
                      <a:pt x="350356" y="191042"/>
                      <a:pt x="352473" y="195275"/>
                    </a:cubicBezTo>
                    <a:cubicBezTo>
                      <a:pt x="354590" y="199508"/>
                      <a:pt x="339773" y="198450"/>
                      <a:pt x="339773" y="198450"/>
                    </a:cubicBezTo>
                  </a:path>
                </a:pathLst>
              </a:custGeom>
              <a:noFill/>
              <a:ln w="25400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684" name="Freeform 207"/>
            <p:cNvSpPr>
              <a:spLocks noChangeAspect="1"/>
            </p:cNvSpPr>
            <p:nvPr/>
          </p:nvSpPr>
          <p:spPr bwMode="auto">
            <a:xfrm rot="150944">
              <a:off x="2412781" y="4665541"/>
              <a:ext cx="232459" cy="1493807"/>
            </a:xfrm>
            <a:custGeom>
              <a:avLst/>
              <a:gdLst>
                <a:gd name="T0" fmla="*/ 2147483647 w 10000"/>
                <a:gd name="T1" fmla="*/ 0 h 9743"/>
                <a:gd name="T2" fmla="*/ 2147483647 w 10000"/>
                <a:gd name="T3" fmla="*/ 2147483647 h 9743"/>
                <a:gd name="T4" fmla="*/ 2147483647 w 10000"/>
                <a:gd name="T5" fmla="*/ 2147483647 h 9743"/>
                <a:gd name="T6" fmla="*/ 2147483647 w 10000"/>
                <a:gd name="T7" fmla="*/ 2147483647 h 9743"/>
                <a:gd name="T8" fmla="*/ 2147483647 w 10000"/>
                <a:gd name="T9" fmla="*/ 2147483647 h 9743"/>
                <a:gd name="T10" fmla="*/ 2147483647 w 10000"/>
                <a:gd name="T11" fmla="*/ 2147483647 h 9743"/>
                <a:gd name="T12" fmla="*/ 2147483647 w 10000"/>
                <a:gd name="T13" fmla="*/ 2147483647 h 9743"/>
                <a:gd name="T14" fmla="*/ 2147483647 w 10000"/>
                <a:gd name="T15" fmla="*/ 2147483647 h 9743"/>
                <a:gd name="T16" fmla="*/ 2147483647 w 10000"/>
                <a:gd name="T17" fmla="*/ 2147483647 h 9743"/>
                <a:gd name="T18" fmla="*/ 2147483647 w 10000"/>
                <a:gd name="T19" fmla="*/ 2147483647 h 9743"/>
                <a:gd name="T20" fmla="*/ 2147483647 w 10000"/>
                <a:gd name="T21" fmla="*/ 2147483647 h 9743"/>
                <a:gd name="T22" fmla="*/ 2147483647 w 10000"/>
                <a:gd name="T23" fmla="*/ 2147483647 h 9743"/>
                <a:gd name="T24" fmla="*/ 2147483647 w 10000"/>
                <a:gd name="T25" fmla="*/ 2147483647 h 9743"/>
                <a:gd name="T26" fmla="*/ 0 w 10000"/>
                <a:gd name="T27" fmla="*/ 2147483647 h 9743"/>
                <a:gd name="T28" fmla="*/ 2147483647 w 10000"/>
                <a:gd name="T29" fmla="*/ 2147483647 h 9743"/>
                <a:gd name="T30" fmla="*/ 2147483647 w 10000"/>
                <a:gd name="T31" fmla="*/ 2147483647 h 9743"/>
                <a:gd name="T32" fmla="*/ 2147483647 w 10000"/>
                <a:gd name="T33" fmla="*/ 2147483647 h 97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connsiteX0" fmla="*/ 7619 w 10000"/>
                <a:gd name="connsiteY0" fmla="*/ 0 h 9920"/>
                <a:gd name="connsiteX1" fmla="*/ 8620 w 10000"/>
                <a:gd name="connsiteY1" fmla="*/ 1726 h 9920"/>
                <a:gd name="connsiteX2" fmla="*/ 9022 w 10000"/>
                <a:gd name="connsiteY2" fmla="*/ 2600 h 9920"/>
                <a:gd name="connsiteX3" fmla="*/ 9997 w 10000"/>
                <a:gd name="connsiteY3" fmla="*/ 2944 h 9920"/>
                <a:gd name="connsiteX4" fmla="*/ 8593 w 10000"/>
                <a:gd name="connsiteY4" fmla="*/ 3938 h 9920"/>
                <a:gd name="connsiteX5" fmla="*/ 7706 w 10000"/>
                <a:gd name="connsiteY5" fmla="*/ 4378 h 9920"/>
                <a:gd name="connsiteX6" fmla="*/ 6646 w 10000"/>
                <a:gd name="connsiteY6" fmla="*/ 4890 h 9920"/>
                <a:gd name="connsiteX7" fmla="*/ 5987 w 10000"/>
                <a:gd name="connsiteY7" fmla="*/ 5160 h 9920"/>
                <a:gd name="connsiteX8" fmla="*/ 5012 w 10000"/>
                <a:gd name="connsiteY8" fmla="*/ 6041 h 9920"/>
                <a:gd name="connsiteX9" fmla="*/ 4211 w 10000"/>
                <a:gd name="connsiteY9" fmla="*/ 6400 h 9920"/>
                <a:gd name="connsiteX10" fmla="*/ 4011 w 10000"/>
                <a:gd name="connsiteY10" fmla="*/ 7240 h 9920"/>
                <a:gd name="connsiteX11" fmla="*/ 1203 w 10000"/>
                <a:gd name="connsiteY11" fmla="*/ 7960 h 9920"/>
                <a:gd name="connsiteX12" fmla="*/ 402 w 10000"/>
                <a:gd name="connsiteY12" fmla="*/ 8439 h 9920"/>
                <a:gd name="connsiteX13" fmla="*/ 0 w 10000"/>
                <a:gd name="connsiteY13" fmla="*/ 8681 h 9920"/>
                <a:gd name="connsiteX14" fmla="*/ 2607 w 10000"/>
                <a:gd name="connsiteY14" fmla="*/ 9879 h 9920"/>
                <a:gd name="connsiteX15" fmla="*/ 3810 w 10000"/>
                <a:gd name="connsiteY15" fmla="*/ 9920 h 9920"/>
                <a:gd name="connsiteX0" fmla="*/ 7619 w 10000"/>
                <a:gd name="connsiteY0" fmla="*/ 0 h 9959"/>
                <a:gd name="connsiteX1" fmla="*/ 8620 w 10000"/>
                <a:gd name="connsiteY1" fmla="*/ 1740 h 9959"/>
                <a:gd name="connsiteX2" fmla="*/ 9022 w 10000"/>
                <a:gd name="connsiteY2" fmla="*/ 2621 h 9959"/>
                <a:gd name="connsiteX3" fmla="*/ 9997 w 10000"/>
                <a:gd name="connsiteY3" fmla="*/ 2968 h 9959"/>
                <a:gd name="connsiteX4" fmla="*/ 8593 w 10000"/>
                <a:gd name="connsiteY4" fmla="*/ 3970 h 9959"/>
                <a:gd name="connsiteX5" fmla="*/ 7706 w 10000"/>
                <a:gd name="connsiteY5" fmla="*/ 4413 h 9959"/>
                <a:gd name="connsiteX6" fmla="*/ 6646 w 10000"/>
                <a:gd name="connsiteY6" fmla="*/ 4929 h 9959"/>
                <a:gd name="connsiteX7" fmla="*/ 5987 w 10000"/>
                <a:gd name="connsiteY7" fmla="*/ 5202 h 9959"/>
                <a:gd name="connsiteX8" fmla="*/ 5012 w 10000"/>
                <a:gd name="connsiteY8" fmla="*/ 6090 h 9959"/>
                <a:gd name="connsiteX9" fmla="*/ 4211 w 10000"/>
                <a:gd name="connsiteY9" fmla="*/ 6452 h 9959"/>
                <a:gd name="connsiteX10" fmla="*/ 4011 w 10000"/>
                <a:gd name="connsiteY10" fmla="*/ 7298 h 9959"/>
                <a:gd name="connsiteX11" fmla="*/ 1203 w 10000"/>
                <a:gd name="connsiteY11" fmla="*/ 8024 h 9959"/>
                <a:gd name="connsiteX12" fmla="*/ 402 w 10000"/>
                <a:gd name="connsiteY12" fmla="*/ 8507 h 9959"/>
                <a:gd name="connsiteX13" fmla="*/ 0 w 10000"/>
                <a:gd name="connsiteY13" fmla="*/ 8751 h 9959"/>
                <a:gd name="connsiteX14" fmla="*/ 2607 w 10000"/>
                <a:gd name="connsiteY14" fmla="*/ 9959 h 9959"/>
                <a:gd name="connsiteX0" fmla="*/ 7619 w 10000"/>
                <a:gd name="connsiteY0" fmla="*/ 0 h 8787"/>
                <a:gd name="connsiteX1" fmla="*/ 8620 w 10000"/>
                <a:gd name="connsiteY1" fmla="*/ 1747 h 8787"/>
                <a:gd name="connsiteX2" fmla="*/ 9022 w 10000"/>
                <a:gd name="connsiteY2" fmla="*/ 2632 h 8787"/>
                <a:gd name="connsiteX3" fmla="*/ 9997 w 10000"/>
                <a:gd name="connsiteY3" fmla="*/ 2980 h 8787"/>
                <a:gd name="connsiteX4" fmla="*/ 8593 w 10000"/>
                <a:gd name="connsiteY4" fmla="*/ 3986 h 8787"/>
                <a:gd name="connsiteX5" fmla="*/ 7706 w 10000"/>
                <a:gd name="connsiteY5" fmla="*/ 4431 h 8787"/>
                <a:gd name="connsiteX6" fmla="*/ 6646 w 10000"/>
                <a:gd name="connsiteY6" fmla="*/ 4949 h 8787"/>
                <a:gd name="connsiteX7" fmla="*/ 5987 w 10000"/>
                <a:gd name="connsiteY7" fmla="*/ 5223 h 8787"/>
                <a:gd name="connsiteX8" fmla="*/ 5012 w 10000"/>
                <a:gd name="connsiteY8" fmla="*/ 6115 h 8787"/>
                <a:gd name="connsiteX9" fmla="*/ 4211 w 10000"/>
                <a:gd name="connsiteY9" fmla="*/ 6479 h 8787"/>
                <a:gd name="connsiteX10" fmla="*/ 4011 w 10000"/>
                <a:gd name="connsiteY10" fmla="*/ 7328 h 8787"/>
                <a:gd name="connsiteX11" fmla="*/ 1203 w 10000"/>
                <a:gd name="connsiteY11" fmla="*/ 8057 h 8787"/>
                <a:gd name="connsiteX12" fmla="*/ 402 w 10000"/>
                <a:gd name="connsiteY12" fmla="*/ 8542 h 8787"/>
                <a:gd name="connsiteX13" fmla="*/ 0 w 10000"/>
                <a:gd name="connsiteY13" fmla="*/ 8787 h 8787"/>
                <a:gd name="connsiteX0" fmla="*/ 7217 w 9598"/>
                <a:gd name="connsiteY0" fmla="*/ 0 h 9721"/>
                <a:gd name="connsiteX1" fmla="*/ 8218 w 9598"/>
                <a:gd name="connsiteY1" fmla="*/ 1988 h 9721"/>
                <a:gd name="connsiteX2" fmla="*/ 8620 w 9598"/>
                <a:gd name="connsiteY2" fmla="*/ 2995 h 9721"/>
                <a:gd name="connsiteX3" fmla="*/ 9595 w 9598"/>
                <a:gd name="connsiteY3" fmla="*/ 3391 h 9721"/>
                <a:gd name="connsiteX4" fmla="*/ 8191 w 9598"/>
                <a:gd name="connsiteY4" fmla="*/ 4536 h 9721"/>
                <a:gd name="connsiteX5" fmla="*/ 7304 w 9598"/>
                <a:gd name="connsiteY5" fmla="*/ 5043 h 9721"/>
                <a:gd name="connsiteX6" fmla="*/ 6244 w 9598"/>
                <a:gd name="connsiteY6" fmla="*/ 5632 h 9721"/>
                <a:gd name="connsiteX7" fmla="*/ 5585 w 9598"/>
                <a:gd name="connsiteY7" fmla="*/ 5944 h 9721"/>
                <a:gd name="connsiteX8" fmla="*/ 4610 w 9598"/>
                <a:gd name="connsiteY8" fmla="*/ 6959 h 9721"/>
                <a:gd name="connsiteX9" fmla="*/ 3809 w 9598"/>
                <a:gd name="connsiteY9" fmla="*/ 7373 h 9721"/>
                <a:gd name="connsiteX10" fmla="*/ 3609 w 9598"/>
                <a:gd name="connsiteY10" fmla="*/ 8340 h 9721"/>
                <a:gd name="connsiteX11" fmla="*/ 801 w 9598"/>
                <a:gd name="connsiteY11" fmla="*/ 9169 h 9721"/>
                <a:gd name="connsiteX12" fmla="*/ 0 w 9598"/>
                <a:gd name="connsiteY12" fmla="*/ 9721 h 9721"/>
                <a:gd name="connsiteX0" fmla="*/ 6684 w 9166"/>
                <a:gd name="connsiteY0" fmla="*/ 0 h 9432"/>
                <a:gd name="connsiteX1" fmla="*/ 7727 w 9166"/>
                <a:gd name="connsiteY1" fmla="*/ 2045 h 9432"/>
                <a:gd name="connsiteX2" fmla="*/ 8146 w 9166"/>
                <a:gd name="connsiteY2" fmla="*/ 3081 h 9432"/>
                <a:gd name="connsiteX3" fmla="*/ 9162 w 9166"/>
                <a:gd name="connsiteY3" fmla="*/ 3488 h 9432"/>
                <a:gd name="connsiteX4" fmla="*/ 7699 w 9166"/>
                <a:gd name="connsiteY4" fmla="*/ 4666 h 9432"/>
                <a:gd name="connsiteX5" fmla="*/ 6775 w 9166"/>
                <a:gd name="connsiteY5" fmla="*/ 5188 h 9432"/>
                <a:gd name="connsiteX6" fmla="*/ 5671 w 9166"/>
                <a:gd name="connsiteY6" fmla="*/ 5794 h 9432"/>
                <a:gd name="connsiteX7" fmla="*/ 4984 w 9166"/>
                <a:gd name="connsiteY7" fmla="*/ 6115 h 9432"/>
                <a:gd name="connsiteX8" fmla="*/ 3968 w 9166"/>
                <a:gd name="connsiteY8" fmla="*/ 7159 h 9432"/>
                <a:gd name="connsiteX9" fmla="*/ 3134 w 9166"/>
                <a:gd name="connsiteY9" fmla="*/ 7585 h 9432"/>
                <a:gd name="connsiteX10" fmla="*/ 2925 w 9166"/>
                <a:gd name="connsiteY10" fmla="*/ 8579 h 9432"/>
                <a:gd name="connsiteX11" fmla="*/ 0 w 9166"/>
                <a:gd name="connsiteY11" fmla="*/ 9432 h 9432"/>
                <a:gd name="connsiteX0" fmla="*/ 4101 w 6809"/>
                <a:gd name="connsiteY0" fmla="*/ 0 h 9096"/>
                <a:gd name="connsiteX1" fmla="*/ 5239 w 6809"/>
                <a:gd name="connsiteY1" fmla="*/ 2168 h 9096"/>
                <a:gd name="connsiteX2" fmla="*/ 5696 w 6809"/>
                <a:gd name="connsiteY2" fmla="*/ 3267 h 9096"/>
                <a:gd name="connsiteX3" fmla="*/ 6805 w 6809"/>
                <a:gd name="connsiteY3" fmla="*/ 3698 h 9096"/>
                <a:gd name="connsiteX4" fmla="*/ 5209 w 6809"/>
                <a:gd name="connsiteY4" fmla="*/ 4947 h 9096"/>
                <a:gd name="connsiteX5" fmla="*/ 4200 w 6809"/>
                <a:gd name="connsiteY5" fmla="*/ 5500 h 9096"/>
                <a:gd name="connsiteX6" fmla="*/ 2996 w 6809"/>
                <a:gd name="connsiteY6" fmla="*/ 6143 h 9096"/>
                <a:gd name="connsiteX7" fmla="*/ 2246 w 6809"/>
                <a:gd name="connsiteY7" fmla="*/ 6483 h 9096"/>
                <a:gd name="connsiteX8" fmla="*/ 1138 w 6809"/>
                <a:gd name="connsiteY8" fmla="*/ 7590 h 9096"/>
                <a:gd name="connsiteX9" fmla="*/ 228 w 6809"/>
                <a:gd name="connsiteY9" fmla="*/ 8042 h 9096"/>
                <a:gd name="connsiteX10" fmla="*/ 0 w 6809"/>
                <a:gd name="connsiteY10" fmla="*/ 9096 h 9096"/>
                <a:gd name="connsiteX0" fmla="*/ 5688 w 9665"/>
                <a:gd name="connsiteY0" fmla="*/ 0 h 8841"/>
                <a:gd name="connsiteX1" fmla="*/ 7359 w 9665"/>
                <a:gd name="connsiteY1" fmla="*/ 2383 h 8841"/>
                <a:gd name="connsiteX2" fmla="*/ 8030 w 9665"/>
                <a:gd name="connsiteY2" fmla="*/ 3592 h 8841"/>
                <a:gd name="connsiteX3" fmla="*/ 9659 w 9665"/>
                <a:gd name="connsiteY3" fmla="*/ 4066 h 8841"/>
                <a:gd name="connsiteX4" fmla="*/ 7315 w 9665"/>
                <a:gd name="connsiteY4" fmla="*/ 5439 h 8841"/>
                <a:gd name="connsiteX5" fmla="*/ 5833 w 9665"/>
                <a:gd name="connsiteY5" fmla="*/ 6047 h 8841"/>
                <a:gd name="connsiteX6" fmla="*/ 4065 w 9665"/>
                <a:gd name="connsiteY6" fmla="*/ 6754 h 8841"/>
                <a:gd name="connsiteX7" fmla="*/ 2964 w 9665"/>
                <a:gd name="connsiteY7" fmla="*/ 7127 h 8841"/>
                <a:gd name="connsiteX8" fmla="*/ 1336 w 9665"/>
                <a:gd name="connsiteY8" fmla="*/ 8344 h 8841"/>
                <a:gd name="connsiteX9" fmla="*/ 0 w 9665"/>
                <a:gd name="connsiteY9" fmla="*/ 8841 h 8841"/>
                <a:gd name="connsiteX0" fmla="*/ 4503 w 8618"/>
                <a:gd name="connsiteY0" fmla="*/ 0 h 9438"/>
                <a:gd name="connsiteX1" fmla="*/ 6232 w 8618"/>
                <a:gd name="connsiteY1" fmla="*/ 2695 h 9438"/>
                <a:gd name="connsiteX2" fmla="*/ 6926 w 8618"/>
                <a:gd name="connsiteY2" fmla="*/ 4063 h 9438"/>
                <a:gd name="connsiteX3" fmla="*/ 8612 w 8618"/>
                <a:gd name="connsiteY3" fmla="*/ 4599 h 9438"/>
                <a:gd name="connsiteX4" fmla="*/ 6187 w 8618"/>
                <a:gd name="connsiteY4" fmla="*/ 6152 h 9438"/>
                <a:gd name="connsiteX5" fmla="*/ 4653 w 8618"/>
                <a:gd name="connsiteY5" fmla="*/ 6840 h 9438"/>
                <a:gd name="connsiteX6" fmla="*/ 2824 w 8618"/>
                <a:gd name="connsiteY6" fmla="*/ 7639 h 9438"/>
                <a:gd name="connsiteX7" fmla="*/ 1685 w 8618"/>
                <a:gd name="connsiteY7" fmla="*/ 8061 h 9438"/>
                <a:gd name="connsiteX8" fmla="*/ 0 w 8618"/>
                <a:gd name="connsiteY8" fmla="*/ 9438 h 9438"/>
                <a:gd name="connsiteX0" fmla="*/ 3270 w 8045"/>
                <a:gd name="connsiteY0" fmla="*/ 0 h 8541"/>
                <a:gd name="connsiteX1" fmla="*/ 5276 w 8045"/>
                <a:gd name="connsiteY1" fmla="*/ 2855 h 8541"/>
                <a:gd name="connsiteX2" fmla="*/ 6082 w 8045"/>
                <a:gd name="connsiteY2" fmla="*/ 4305 h 8541"/>
                <a:gd name="connsiteX3" fmla="*/ 8038 w 8045"/>
                <a:gd name="connsiteY3" fmla="*/ 4873 h 8541"/>
                <a:gd name="connsiteX4" fmla="*/ 5224 w 8045"/>
                <a:gd name="connsiteY4" fmla="*/ 6518 h 8541"/>
                <a:gd name="connsiteX5" fmla="*/ 3444 w 8045"/>
                <a:gd name="connsiteY5" fmla="*/ 7247 h 8541"/>
                <a:gd name="connsiteX6" fmla="*/ 1322 w 8045"/>
                <a:gd name="connsiteY6" fmla="*/ 8094 h 8541"/>
                <a:gd name="connsiteX7" fmla="*/ 0 w 8045"/>
                <a:gd name="connsiteY7" fmla="*/ 8541 h 8541"/>
                <a:gd name="connsiteX0" fmla="*/ 4065 w 10000"/>
                <a:gd name="connsiteY0" fmla="*/ 141 h 10141"/>
                <a:gd name="connsiteX1" fmla="*/ 3689 w 10000"/>
                <a:gd name="connsiteY1" fmla="*/ 283 h 10141"/>
                <a:gd name="connsiteX2" fmla="*/ 6558 w 10000"/>
                <a:gd name="connsiteY2" fmla="*/ 3484 h 10141"/>
                <a:gd name="connsiteX3" fmla="*/ 7560 w 10000"/>
                <a:gd name="connsiteY3" fmla="*/ 5181 h 10141"/>
                <a:gd name="connsiteX4" fmla="*/ 9991 w 10000"/>
                <a:gd name="connsiteY4" fmla="*/ 5846 h 10141"/>
                <a:gd name="connsiteX5" fmla="*/ 6493 w 10000"/>
                <a:gd name="connsiteY5" fmla="*/ 7772 h 10141"/>
                <a:gd name="connsiteX6" fmla="*/ 4281 w 10000"/>
                <a:gd name="connsiteY6" fmla="*/ 8626 h 10141"/>
                <a:gd name="connsiteX7" fmla="*/ 1643 w 10000"/>
                <a:gd name="connsiteY7" fmla="*/ 9618 h 10141"/>
                <a:gd name="connsiteX8" fmla="*/ 0 w 10000"/>
                <a:gd name="connsiteY8" fmla="*/ 10141 h 10141"/>
                <a:gd name="connsiteX0" fmla="*/ 6251 w 10000"/>
                <a:gd name="connsiteY0" fmla="*/ 0 h 11077"/>
                <a:gd name="connsiteX1" fmla="*/ 3689 w 10000"/>
                <a:gd name="connsiteY1" fmla="*/ 1219 h 11077"/>
                <a:gd name="connsiteX2" fmla="*/ 6558 w 10000"/>
                <a:gd name="connsiteY2" fmla="*/ 4420 h 11077"/>
                <a:gd name="connsiteX3" fmla="*/ 7560 w 10000"/>
                <a:gd name="connsiteY3" fmla="*/ 6117 h 11077"/>
                <a:gd name="connsiteX4" fmla="*/ 9991 w 10000"/>
                <a:gd name="connsiteY4" fmla="*/ 6782 h 11077"/>
                <a:gd name="connsiteX5" fmla="*/ 6493 w 10000"/>
                <a:gd name="connsiteY5" fmla="*/ 8708 h 11077"/>
                <a:gd name="connsiteX6" fmla="*/ 4281 w 10000"/>
                <a:gd name="connsiteY6" fmla="*/ 9562 h 11077"/>
                <a:gd name="connsiteX7" fmla="*/ 1643 w 10000"/>
                <a:gd name="connsiteY7" fmla="*/ 10554 h 11077"/>
                <a:gd name="connsiteX8" fmla="*/ 0 w 10000"/>
                <a:gd name="connsiteY8" fmla="*/ 11077 h 11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00" h="11077">
                  <a:moveTo>
                    <a:pt x="6251" y="0"/>
                  </a:moveTo>
                  <a:cubicBezTo>
                    <a:pt x="6188" y="24"/>
                    <a:pt x="3274" y="662"/>
                    <a:pt x="3689" y="1219"/>
                  </a:cubicBezTo>
                  <a:cubicBezTo>
                    <a:pt x="4104" y="1776"/>
                    <a:pt x="5913" y="3604"/>
                    <a:pt x="6558" y="4420"/>
                  </a:cubicBezTo>
                  <a:cubicBezTo>
                    <a:pt x="6810" y="5081"/>
                    <a:pt x="6684" y="5476"/>
                    <a:pt x="7560" y="6117"/>
                  </a:cubicBezTo>
                  <a:cubicBezTo>
                    <a:pt x="7933" y="6369"/>
                    <a:pt x="10168" y="6350"/>
                    <a:pt x="9991" y="6782"/>
                  </a:cubicBezTo>
                  <a:cubicBezTo>
                    <a:pt x="9814" y="7218"/>
                    <a:pt x="7988" y="7991"/>
                    <a:pt x="6493" y="8708"/>
                  </a:cubicBezTo>
                  <a:cubicBezTo>
                    <a:pt x="5871" y="8998"/>
                    <a:pt x="5093" y="9252"/>
                    <a:pt x="4281" y="9562"/>
                  </a:cubicBezTo>
                  <a:lnTo>
                    <a:pt x="1643" y="10554"/>
                  </a:lnTo>
                  <a:cubicBezTo>
                    <a:pt x="931" y="10803"/>
                    <a:pt x="675" y="10711"/>
                    <a:pt x="0" y="11077"/>
                  </a:cubicBezTo>
                </a:path>
              </a:pathLst>
            </a:custGeom>
            <a:noFill/>
            <a:ln w="1905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85" name="AutoShape 201"/>
            <p:cNvSpPr>
              <a:spLocks noChangeAspect="1" noChangeArrowheads="1"/>
            </p:cNvSpPr>
            <p:nvPr/>
          </p:nvSpPr>
          <p:spPr bwMode="auto">
            <a:xfrm rot="10800000">
              <a:off x="2518120" y="4710590"/>
              <a:ext cx="85090" cy="5080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686" name="Oval 250"/>
            <p:cNvSpPr>
              <a:spLocks noChangeArrowheads="1"/>
            </p:cNvSpPr>
            <p:nvPr/>
          </p:nvSpPr>
          <p:spPr bwMode="auto">
            <a:xfrm>
              <a:off x="4436302" y="2621280"/>
              <a:ext cx="71398" cy="71398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687" name="Oval 250"/>
            <p:cNvSpPr>
              <a:spLocks noChangeArrowheads="1"/>
            </p:cNvSpPr>
            <p:nvPr/>
          </p:nvSpPr>
          <p:spPr bwMode="auto">
            <a:xfrm>
              <a:off x="4323768" y="4608887"/>
              <a:ext cx="71398" cy="71398"/>
            </a:xfrm>
            <a:prstGeom prst="ellipse">
              <a:avLst/>
            </a:prstGeom>
            <a:solidFill>
              <a:srgbClr val="CC3300"/>
            </a:solidFill>
            <a:ln w="9525">
              <a:solidFill>
                <a:srgbClr val="CC33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endParaRPr lang="pt-BR" sz="1400" b="0">
                <a:latin typeface="Tahoma" pitchFamily="34" charset="0"/>
                <a:cs typeface="Arial" charset="0"/>
              </a:endParaRPr>
            </a:p>
          </p:txBody>
        </p:sp>
        <p:sp>
          <p:nvSpPr>
            <p:cNvPr id="688" name="Forma livre 30"/>
            <p:cNvSpPr>
              <a:spLocks/>
            </p:cNvSpPr>
            <p:nvPr/>
          </p:nvSpPr>
          <p:spPr bwMode="auto">
            <a:xfrm>
              <a:off x="4184857" y="2516372"/>
              <a:ext cx="214194" cy="1725969"/>
            </a:xfrm>
            <a:custGeom>
              <a:avLst/>
              <a:gdLst>
                <a:gd name="T0" fmla="*/ 108748 w 217891"/>
                <a:gd name="T1" fmla="*/ 1814695 h 1763984"/>
                <a:gd name="T2" fmla="*/ 31709 w 217891"/>
                <a:gd name="T3" fmla="*/ 1692278 h 1763984"/>
                <a:gd name="T4" fmla="*/ 79 w 217891"/>
                <a:gd name="T5" fmla="*/ 1603199 h 1763984"/>
                <a:gd name="T6" fmla="*/ 40423 w 217891"/>
                <a:gd name="T7" fmla="*/ 1509225 h 1763984"/>
                <a:gd name="T8" fmla="*/ 69083 w 217891"/>
                <a:gd name="T9" fmla="*/ 1435522 h 1763984"/>
                <a:gd name="T10" fmla="*/ 92595 w 217891"/>
                <a:gd name="T11" fmla="*/ 1352233 h 1763984"/>
                <a:gd name="T12" fmla="*/ 104356 w 217891"/>
                <a:gd name="T13" fmla="*/ 1332634 h 1763984"/>
                <a:gd name="T14" fmla="*/ 121990 w 217891"/>
                <a:gd name="T15" fmla="*/ 1317936 h 1763984"/>
                <a:gd name="T16" fmla="*/ 121990 w 217891"/>
                <a:gd name="T17" fmla="*/ 1234646 h 1763984"/>
                <a:gd name="T18" fmla="*/ 110232 w 217891"/>
                <a:gd name="T19" fmla="*/ 1215047 h 1763984"/>
                <a:gd name="T20" fmla="*/ 80838 w 217891"/>
                <a:gd name="T21" fmla="*/ 1170955 h 1763984"/>
                <a:gd name="T22" fmla="*/ 80838 w 217891"/>
                <a:gd name="T23" fmla="*/ 1121961 h 1763984"/>
                <a:gd name="T24" fmla="*/ 69083 w 217891"/>
                <a:gd name="T25" fmla="*/ 1082766 h 1763984"/>
                <a:gd name="T26" fmla="*/ 45569 w 217891"/>
                <a:gd name="T27" fmla="*/ 984777 h 1763984"/>
                <a:gd name="T28" fmla="*/ 57326 w 217891"/>
                <a:gd name="T29" fmla="*/ 891689 h 1763984"/>
                <a:gd name="T30" fmla="*/ 57326 w 217891"/>
                <a:gd name="T31" fmla="*/ 813299 h 1763984"/>
                <a:gd name="T32" fmla="*/ 69083 w 217891"/>
                <a:gd name="T33" fmla="*/ 730010 h 1763984"/>
                <a:gd name="T34" fmla="*/ 74965 w 217891"/>
                <a:gd name="T35" fmla="*/ 636921 h 1763984"/>
                <a:gd name="T36" fmla="*/ 104356 w 217891"/>
                <a:gd name="T37" fmla="*/ 534034 h 1763984"/>
                <a:gd name="T38" fmla="*/ 127872 w 217891"/>
                <a:gd name="T39" fmla="*/ 460542 h 1763984"/>
                <a:gd name="T40" fmla="*/ 157262 w 217891"/>
                <a:gd name="T41" fmla="*/ 382153 h 1763984"/>
                <a:gd name="T42" fmla="*/ 186657 w 217891"/>
                <a:gd name="T43" fmla="*/ 313561 h 1763984"/>
                <a:gd name="T44" fmla="*/ 204290 w 217891"/>
                <a:gd name="T45" fmla="*/ 200876 h 1763984"/>
                <a:gd name="T46" fmla="*/ 216048 w 217891"/>
                <a:gd name="T47" fmla="*/ 132283 h 1763984"/>
                <a:gd name="T48" fmla="*/ 227808 w 217891"/>
                <a:gd name="T49" fmla="*/ 73490 h 1763984"/>
                <a:gd name="T50" fmla="*/ 239567 w 217891"/>
                <a:gd name="T51" fmla="*/ 34291 h 1763984"/>
                <a:gd name="T52" fmla="*/ 268954 w 217891"/>
                <a:gd name="T53" fmla="*/ 0 h 176398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17891" h="1763984">
                  <a:moveTo>
                    <a:pt x="88098" y="1763984"/>
                  </a:moveTo>
                  <a:cubicBezTo>
                    <a:pt x="91049" y="1738562"/>
                    <a:pt x="40359" y="1679256"/>
                    <a:pt x="25689" y="1644993"/>
                  </a:cubicBezTo>
                  <a:cubicBezTo>
                    <a:pt x="11019" y="1610730"/>
                    <a:pt x="-1097" y="1588061"/>
                    <a:pt x="79" y="1558405"/>
                  </a:cubicBezTo>
                  <a:cubicBezTo>
                    <a:pt x="1255" y="1528749"/>
                    <a:pt x="23431" y="1494222"/>
                    <a:pt x="32745" y="1467057"/>
                  </a:cubicBezTo>
                  <a:cubicBezTo>
                    <a:pt x="42059" y="1439892"/>
                    <a:pt x="48921" y="1420847"/>
                    <a:pt x="55966" y="1395412"/>
                  </a:cubicBezTo>
                  <a:cubicBezTo>
                    <a:pt x="63011" y="1369978"/>
                    <a:pt x="70254" y="1331119"/>
                    <a:pt x="75016" y="1314450"/>
                  </a:cubicBezTo>
                  <a:cubicBezTo>
                    <a:pt x="79779" y="1297781"/>
                    <a:pt x="80572" y="1300956"/>
                    <a:pt x="84541" y="1295400"/>
                  </a:cubicBezTo>
                  <a:cubicBezTo>
                    <a:pt x="88510" y="1289844"/>
                    <a:pt x="96448" y="1296987"/>
                    <a:pt x="98829" y="1281112"/>
                  </a:cubicBezTo>
                  <a:cubicBezTo>
                    <a:pt x="101210" y="1265237"/>
                    <a:pt x="100416" y="1216819"/>
                    <a:pt x="98829" y="1200150"/>
                  </a:cubicBezTo>
                  <a:cubicBezTo>
                    <a:pt x="97242" y="1183481"/>
                    <a:pt x="94860" y="1191419"/>
                    <a:pt x="89304" y="1181100"/>
                  </a:cubicBezTo>
                  <a:cubicBezTo>
                    <a:pt x="83748" y="1170781"/>
                    <a:pt x="69460" y="1153318"/>
                    <a:pt x="65491" y="1138237"/>
                  </a:cubicBezTo>
                  <a:cubicBezTo>
                    <a:pt x="61522" y="1123156"/>
                    <a:pt x="67078" y="1104899"/>
                    <a:pt x="65491" y="1090612"/>
                  </a:cubicBezTo>
                  <a:cubicBezTo>
                    <a:pt x="63904" y="1076325"/>
                    <a:pt x="60728" y="1074737"/>
                    <a:pt x="55966" y="1052512"/>
                  </a:cubicBezTo>
                  <a:cubicBezTo>
                    <a:pt x="51203" y="1030287"/>
                    <a:pt x="38503" y="988218"/>
                    <a:pt x="36916" y="957262"/>
                  </a:cubicBezTo>
                  <a:cubicBezTo>
                    <a:pt x="35329" y="926306"/>
                    <a:pt x="44854" y="894556"/>
                    <a:pt x="46441" y="866775"/>
                  </a:cubicBezTo>
                  <a:cubicBezTo>
                    <a:pt x="48028" y="838994"/>
                    <a:pt x="44853" y="816769"/>
                    <a:pt x="46441" y="790575"/>
                  </a:cubicBezTo>
                  <a:cubicBezTo>
                    <a:pt x="48028" y="764381"/>
                    <a:pt x="53585" y="738187"/>
                    <a:pt x="55966" y="709612"/>
                  </a:cubicBezTo>
                  <a:cubicBezTo>
                    <a:pt x="58347" y="681037"/>
                    <a:pt x="55967" y="650875"/>
                    <a:pt x="60729" y="619125"/>
                  </a:cubicBezTo>
                  <a:cubicBezTo>
                    <a:pt x="65491" y="587375"/>
                    <a:pt x="77397" y="547687"/>
                    <a:pt x="84541" y="519112"/>
                  </a:cubicBezTo>
                  <a:cubicBezTo>
                    <a:pt x="91685" y="490537"/>
                    <a:pt x="96447" y="472281"/>
                    <a:pt x="103591" y="447675"/>
                  </a:cubicBezTo>
                  <a:cubicBezTo>
                    <a:pt x="110735" y="423069"/>
                    <a:pt x="119467" y="395287"/>
                    <a:pt x="127404" y="371475"/>
                  </a:cubicBezTo>
                  <a:cubicBezTo>
                    <a:pt x="135342" y="347662"/>
                    <a:pt x="144866" y="334169"/>
                    <a:pt x="151216" y="304800"/>
                  </a:cubicBezTo>
                  <a:cubicBezTo>
                    <a:pt x="157566" y="275431"/>
                    <a:pt x="161535" y="224631"/>
                    <a:pt x="165504" y="195262"/>
                  </a:cubicBezTo>
                  <a:cubicBezTo>
                    <a:pt x="169473" y="165893"/>
                    <a:pt x="171854" y="149224"/>
                    <a:pt x="175029" y="128587"/>
                  </a:cubicBezTo>
                  <a:cubicBezTo>
                    <a:pt x="178204" y="107949"/>
                    <a:pt x="181379" y="87312"/>
                    <a:pt x="184554" y="71437"/>
                  </a:cubicBezTo>
                  <a:cubicBezTo>
                    <a:pt x="187729" y="55562"/>
                    <a:pt x="188523" y="45243"/>
                    <a:pt x="194079" y="33337"/>
                  </a:cubicBezTo>
                  <a:cubicBezTo>
                    <a:pt x="199635" y="21431"/>
                    <a:pt x="208763" y="10715"/>
                    <a:pt x="217891" y="0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89" name="Forma livre 31"/>
            <p:cNvSpPr>
              <a:spLocks/>
            </p:cNvSpPr>
            <p:nvPr/>
          </p:nvSpPr>
          <p:spPr bwMode="auto">
            <a:xfrm>
              <a:off x="4364904" y="1468683"/>
              <a:ext cx="223507" cy="1053897"/>
            </a:xfrm>
            <a:custGeom>
              <a:avLst/>
              <a:gdLst>
                <a:gd name="T0" fmla="*/ 20569 w 229351"/>
                <a:gd name="T1" fmla="*/ 1057011 h 1078319"/>
                <a:gd name="T2" fmla="*/ 88612 w 229351"/>
                <a:gd name="T3" fmla="*/ 1041449 h 1078319"/>
                <a:gd name="T4" fmla="*/ 140647 w 229351"/>
                <a:gd name="T5" fmla="*/ 1036780 h 1078319"/>
                <a:gd name="T6" fmla="*/ 160658 w 229351"/>
                <a:gd name="T7" fmla="*/ 971423 h 1078319"/>
                <a:gd name="T8" fmla="*/ 184674 w 229351"/>
                <a:gd name="T9" fmla="*/ 938744 h 1078319"/>
                <a:gd name="T10" fmla="*/ 184674 w 229351"/>
                <a:gd name="T11" fmla="*/ 868718 h 1078319"/>
                <a:gd name="T12" fmla="*/ 176668 w 229351"/>
                <a:gd name="T13" fmla="*/ 822034 h 1078319"/>
                <a:gd name="T14" fmla="*/ 156660 w 229351"/>
                <a:gd name="T15" fmla="*/ 770684 h 1078319"/>
                <a:gd name="T16" fmla="*/ 160658 w 229351"/>
                <a:gd name="T17" fmla="*/ 691320 h 1078319"/>
                <a:gd name="T18" fmla="*/ 160658 w 229351"/>
                <a:gd name="T19" fmla="*/ 658641 h 1078319"/>
                <a:gd name="T20" fmla="*/ 172666 w 229351"/>
                <a:gd name="T21" fmla="*/ 630630 h 1078319"/>
                <a:gd name="T22" fmla="*/ 168667 w 229351"/>
                <a:gd name="T23" fmla="*/ 565274 h 1078319"/>
                <a:gd name="T24" fmla="*/ 172666 w 229351"/>
                <a:gd name="T25" fmla="*/ 537262 h 1078319"/>
                <a:gd name="T26" fmla="*/ 180677 w 229351"/>
                <a:gd name="T27" fmla="*/ 481243 h 1078319"/>
                <a:gd name="T28" fmla="*/ 188680 w 229351"/>
                <a:gd name="T29" fmla="*/ 397211 h 1078319"/>
                <a:gd name="T30" fmla="*/ 192683 w 229351"/>
                <a:gd name="T31" fmla="*/ 331856 h 1078319"/>
                <a:gd name="T32" fmla="*/ 192683 w 229351"/>
                <a:gd name="T33" fmla="*/ 266497 h 1078319"/>
                <a:gd name="T34" fmla="*/ 188680 w 229351"/>
                <a:gd name="T35" fmla="*/ 210475 h 1078319"/>
                <a:gd name="T36" fmla="*/ 188680 w 229351"/>
                <a:gd name="T37" fmla="*/ 131113 h 1078319"/>
                <a:gd name="T38" fmla="*/ 192683 w 229351"/>
                <a:gd name="T39" fmla="*/ 84435 h 1078319"/>
                <a:gd name="T40" fmla="*/ 184674 w 229351"/>
                <a:gd name="T41" fmla="*/ 47077 h 1078319"/>
                <a:gd name="T42" fmla="*/ 180677 w 229351"/>
                <a:gd name="T43" fmla="*/ 23742 h 1078319"/>
                <a:gd name="T44" fmla="*/ 108627 w 229351"/>
                <a:gd name="T45" fmla="*/ 406 h 1078319"/>
                <a:gd name="T46" fmla="*/ 60598 w 229351"/>
                <a:gd name="T47" fmla="*/ 9719 h 1078319"/>
                <a:gd name="T48" fmla="*/ 24573 w 229351"/>
                <a:gd name="T49" fmla="*/ 19085 h 10783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9351" h="1078319">
                  <a:moveTo>
                    <a:pt x="24476" y="1078319"/>
                  </a:moveTo>
                  <a:cubicBezTo>
                    <a:pt x="45113" y="1074747"/>
                    <a:pt x="81626" y="1065884"/>
                    <a:pt x="105438" y="1062444"/>
                  </a:cubicBezTo>
                  <a:cubicBezTo>
                    <a:pt x="129250" y="1059004"/>
                    <a:pt x="153064" y="1069587"/>
                    <a:pt x="167351" y="1057681"/>
                  </a:cubicBezTo>
                  <a:cubicBezTo>
                    <a:pt x="181638" y="1045775"/>
                    <a:pt x="182432" y="1007675"/>
                    <a:pt x="191163" y="991006"/>
                  </a:cubicBezTo>
                  <a:cubicBezTo>
                    <a:pt x="199894" y="974337"/>
                    <a:pt x="214975" y="975132"/>
                    <a:pt x="219738" y="957669"/>
                  </a:cubicBezTo>
                  <a:cubicBezTo>
                    <a:pt x="224501" y="940206"/>
                    <a:pt x="221326" y="906075"/>
                    <a:pt x="219738" y="886231"/>
                  </a:cubicBezTo>
                  <a:cubicBezTo>
                    <a:pt x="218151" y="866387"/>
                    <a:pt x="215769" y="855275"/>
                    <a:pt x="210213" y="838606"/>
                  </a:cubicBezTo>
                  <a:cubicBezTo>
                    <a:pt x="204657" y="821937"/>
                    <a:pt x="189576" y="808444"/>
                    <a:pt x="186401" y="786219"/>
                  </a:cubicBezTo>
                  <a:cubicBezTo>
                    <a:pt x="183226" y="763994"/>
                    <a:pt x="190369" y="724306"/>
                    <a:pt x="191163" y="705256"/>
                  </a:cubicBezTo>
                  <a:cubicBezTo>
                    <a:pt x="191957" y="686206"/>
                    <a:pt x="188782" y="682238"/>
                    <a:pt x="191163" y="671919"/>
                  </a:cubicBezTo>
                  <a:cubicBezTo>
                    <a:pt x="193544" y="661600"/>
                    <a:pt x="203864" y="659219"/>
                    <a:pt x="205451" y="643344"/>
                  </a:cubicBezTo>
                  <a:cubicBezTo>
                    <a:pt x="207039" y="627469"/>
                    <a:pt x="200688" y="592544"/>
                    <a:pt x="200688" y="576669"/>
                  </a:cubicBezTo>
                  <a:cubicBezTo>
                    <a:pt x="200688" y="560794"/>
                    <a:pt x="205451" y="548094"/>
                    <a:pt x="205451" y="548094"/>
                  </a:cubicBezTo>
                  <a:cubicBezTo>
                    <a:pt x="207832" y="533807"/>
                    <a:pt x="211801" y="514756"/>
                    <a:pt x="214976" y="490944"/>
                  </a:cubicBezTo>
                  <a:cubicBezTo>
                    <a:pt x="218151" y="467131"/>
                    <a:pt x="222120" y="430619"/>
                    <a:pt x="224501" y="405219"/>
                  </a:cubicBezTo>
                  <a:cubicBezTo>
                    <a:pt x="226882" y="379819"/>
                    <a:pt x="228469" y="360769"/>
                    <a:pt x="229263" y="338544"/>
                  </a:cubicBezTo>
                  <a:cubicBezTo>
                    <a:pt x="230057" y="316319"/>
                    <a:pt x="230057" y="292506"/>
                    <a:pt x="229263" y="271869"/>
                  </a:cubicBezTo>
                  <a:cubicBezTo>
                    <a:pt x="228469" y="251232"/>
                    <a:pt x="225295" y="237738"/>
                    <a:pt x="224501" y="214719"/>
                  </a:cubicBezTo>
                  <a:cubicBezTo>
                    <a:pt x="223707" y="191700"/>
                    <a:pt x="223707" y="155187"/>
                    <a:pt x="224501" y="133756"/>
                  </a:cubicBezTo>
                  <a:cubicBezTo>
                    <a:pt x="225295" y="112325"/>
                    <a:pt x="230057" y="100418"/>
                    <a:pt x="229263" y="86131"/>
                  </a:cubicBezTo>
                  <a:cubicBezTo>
                    <a:pt x="228469" y="71844"/>
                    <a:pt x="222119" y="58350"/>
                    <a:pt x="219738" y="48031"/>
                  </a:cubicBezTo>
                  <a:cubicBezTo>
                    <a:pt x="217357" y="37712"/>
                    <a:pt x="230057" y="32156"/>
                    <a:pt x="214976" y="24219"/>
                  </a:cubicBezTo>
                  <a:cubicBezTo>
                    <a:pt x="199895" y="16282"/>
                    <a:pt x="153064" y="2787"/>
                    <a:pt x="129251" y="406"/>
                  </a:cubicBezTo>
                  <a:cubicBezTo>
                    <a:pt x="105438" y="-1975"/>
                    <a:pt x="88770" y="6756"/>
                    <a:pt x="72101" y="9931"/>
                  </a:cubicBezTo>
                  <a:cubicBezTo>
                    <a:pt x="55432" y="13106"/>
                    <a:pt x="-50137" y="-15469"/>
                    <a:pt x="29238" y="19456"/>
                  </a:cubicBezTo>
                </a:path>
              </a:pathLst>
            </a:custGeom>
            <a:noFill/>
            <a:ln w="254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90" name="Forma livre 33"/>
            <p:cNvSpPr>
              <a:spLocks/>
            </p:cNvSpPr>
            <p:nvPr/>
          </p:nvSpPr>
          <p:spPr bwMode="auto">
            <a:xfrm>
              <a:off x="3652283" y="1384868"/>
              <a:ext cx="755887" cy="144349"/>
            </a:xfrm>
            <a:custGeom>
              <a:avLst/>
              <a:gdLst>
                <a:gd name="T0" fmla="*/ 0 w 773488"/>
                <a:gd name="T1" fmla="*/ 63968 h 148052"/>
                <a:gd name="T2" fmla="*/ 125393 w 773488"/>
                <a:gd name="T3" fmla="*/ 36000 h 148052"/>
                <a:gd name="T4" fmla="*/ 205863 w 773488"/>
                <a:gd name="T5" fmla="*/ 11475 h 148052"/>
                <a:gd name="T6" fmla="*/ 274174 w 773488"/>
                <a:gd name="T7" fmla="*/ 713 h 148052"/>
                <a:gd name="T8" fmla="*/ 295699 w 773488"/>
                <a:gd name="T9" fmla="*/ 30387 h 148052"/>
                <a:gd name="T10" fmla="*/ 344345 w 773488"/>
                <a:gd name="T11" fmla="*/ 109517 h 148052"/>
                <a:gd name="T12" fmla="*/ 366799 w 773488"/>
                <a:gd name="T13" fmla="*/ 123272 h 148052"/>
                <a:gd name="T14" fmla="*/ 389251 w 773488"/>
                <a:gd name="T15" fmla="*/ 123272 h 148052"/>
                <a:gd name="T16" fmla="*/ 441641 w 773488"/>
                <a:gd name="T17" fmla="*/ 123272 h 148052"/>
                <a:gd name="T18" fmla="*/ 479061 w 773488"/>
                <a:gd name="T19" fmla="*/ 133600 h 148052"/>
                <a:gd name="T20" fmla="*/ 538935 w 773488"/>
                <a:gd name="T21" fmla="*/ 116400 h 148052"/>
                <a:gd name="T22" fmla="*/ 602551 w 773488"/>
                <a:gd name="T23" fmla="*/ 95755 h 148052"/>
                <a:gd name="T24" fmla="*/ 654938 w 773488"/>
                <a:gd name="T25" fmla="*/ 92314 h 148052"/>
                <a:gd name="T26" fmla="*/ 759699 w 773488"/>
                <a:gd name="T27" fmla="*/ 85433 h 1480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3488" h="148052">
                  <a:moveTo>
                    <a:pt x="0" y="70837"/>
                  </a:moveTo>
                  <a:cubicBezTo>
                    <a:pt x="33026" y="87533"/>
                    <a:pt x="92736" y="49554"/>
                    <a:pt x="127669" y="39866"/>
                  </a:cubicBezTo>
                  <a:cubicBezTo>
                    <a:pt x="162602" y="30178"/>
                    <a:pt x="184352" y="19219"/>
                    <a:pt x="209599" y="12706"/>
                  </a:cubicBezTo>
                  <a:cubicBezTo>
                    <a:pt x="234846" y="6193"/>
                    <a:pt x="263907" y="-2704"/>
                    <a:pt x="279151" y="786"/>
                  </a:cubicBezTo>
                  <a:cubicBezTo>
                    <a:pt x="294395" y="4276"/>
                    <a:pt x="289159" y="13567"/>
                    <a:pt x="301066" y="33649"/>
                  </a:cubicBezTo>
                  <a:cubicBezTo>
                    <a:pt x="312973" y="53731"/>
                    <a:pt x="338531" y="104134"/>
                    <a:pt x="350596" y="121279"/>
                  </a:cubicBezTo>
                  <a:cubicBezTo>
                    <a:pt x="362661" y="138424"/>
                    <a:pt x="365836" y="133979"/>
                    <a:pt x="373456" y="136519"/>
                  </a:cubicBezTo>
                  <a:cubicBezTo>
                    <a:pt x="381076" y="139059"/>
                    <a:pt x="396316" y="136519"/>
                    <a:pt x="396316" y="136519"/>
                  </a:cubicBezTo>
                  <a:cubicBezTo>
                    <a:pt x="409016" y="136519"/>
                    <a:pt x="434416" y="134614"/>
                    <a:pt x="449656" y="136519"/>
                  </a:cubicBezTo>
                  <a:cubicBezTo>
                    <a:pt x="464896" y="138424"/>
                    <a:pt x="471246" y="149219"/>
                    <a:pt x="487756" y="147949"/>
                  </a:cubicBezTo>
                  <a:cubicBezTo>
                    <a:pt x="504266" y="146679"/>
                    <a:pt x="527761" y="135884"/>
                    <a:pt x="548716" y="128899"/>
                  </a:cubicBezTo>
                  <a:cubicBezTo>
                    <a:pt x="569671" y="121914"/>
                    <a:pt x="593801" y="110484"/>
                    <a:pt x="613486" y="106039"/>
                  </a:cubicBezTo>
                  <a:cubicBezTo>
                    <a:pt x="633171" y="101594"/>
                    <a:pt x="651586" y="104134"/>
                    <a:pt x="666826" y="102229"/>
                  </a:cubicBezTo>
                  <a:cubicBezTo>
                    <a:pt x="682066" y="100324"/>
                    <a:pt x="758010" y="104213"/>
                    <a:pt x="773488" y="94609"/>
                  </a:cubicBezTo>
                </a:path>
              </a:pathLst>
            </a:custGeom>
            <a:noFill/>
            <a:ln w="254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sp>
          <p:nvSpPr>
            <p:cNvPr id="691" name="Forma livre 32"/>
            <p:cNvSpPr>
              <a:spLocks/>
            </p:cNvSpPr>
            <p:nvPr/>
          </p:nvSpPr>
          <p:spPr bwMode="auto">
            <a:xfrm>
              <a:off x="3194404" y="1448506"/>
              <a:ext cx="462535" cy="176943"/>
            </a:xfrm>
            <a:custGeom>
              <a:avLst/>
              <a:gdLst>
                <a:gd name="T0" fmla="*/ 0 w 472440"/>
                <a:gd name="T1" fmla="*/ 200156 h 179889"/>
                <a:gd name="T2" fmla="*/ 15992 w 472440"/>
                <a:gd name="T3" fmla="*/ 166950 h 179889"/>
                <a:gd name="T4" fmla="*/ 23988 w 472440"/>
                <a:gd name="T5" fmla="*/ 209638 h 179889"/>
                <a:gd name="T6" fmla="*/ 51974 w 472440"/>
                <a:gd name="T7" fmla="*/ 223867 h 179889"/>
                <a:gd name="T8" fmla="*/ 119939 w 472440"/>
                <a:gd name="T9" fmla="*/ 204898 h 179889"/>
                <a:gd name="T10" fmla="*/ 155919 w 472440"/>
                <a:gd name="T11" fmla="*/ 133750 h 179889"/>
                <a:gd name="T12" fmla="*/ 167913 w 472440"/>
                <a:gd name="T13" fmla="*/ 114778 h 179889"/>
                <a:gd name="T14" fmla="*/ 219887 w 472440"/>
                <a:gd name="T15" fmla="*/ 95810 h 179889"/>
                <a:gd name="T16" fmla="*/ 283849 w 472440"/>
                <a:gd name="T17" fmla="*/ 76834 h 179889"/>
                <a:gd name="T18" fmla="*/ 335829 w 472440"/>
                <a:gd name="T19" fmla="*/ 53118 h 179889"/>
                <a:gd name="T20" fmla="*/ 379805 w 472440"/>
                <a:gd name="T21" fmla="*/ 34144 h 179889"/>
                <a:gd name="T22" fmla="*/ 463765 w 472440"/>
                <a:gd name="T23" fmla="*/ 946 h 179889"/>
                <a:gd name="T24" fmla="*/ 495747 w 472440"/>
                <a:gd name="T25" fmla="*/ 10434 h 1798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2440" h="179889">
                  <a:moveTo>
                    <a:pt x="0" y="160779"/>
                  </a:moveTo>
                  <a:cubicBezTo>
                    <a:pt x="18415" y="138871"/>
                    <a:pt x="11430" y="132839"/>
                    <a:pt x="15240" y="134109"/>
                  </a:cubicBezTo>
                  <a:cubicBezTo>
                    <a:pt x="19050" y="135379"/>
                    <a:pt x="17145" y="160779"/>
                    <a:pt x="22860" y="168399"/>
                  </a:cubicBezTo>
                  <a:cubicBezTo>
                    <a:pt x="28575" y="176019"/>
                    <a:pt x="34290" y="180464"/>
                    <a:pt x="49530" y="179829"/>
                  </a:cubicBezTo>
                  <a:cubicBezTo>
                    <a:pt x="64770" y="179194"/>
                    <a:pt x="97790" y="176654"/>
                    <a:pt x="114300" y="164589"/>
                  </a:cubicBezTo>
                  <a:cubicBezTo>
                    <a:pt x="130810" y="152524"/>
                    <a:pt x="140970" y="119504"/>
                    <a:pt x="148590" y="107439"/>
                  </a:cubicBezTo>
                  <a:cubicBezTo>
                    <a:pt x="156210" y="95374"/>
                    <a:pt x="149860" y="97279"/>
                    <a:pt x="160020" y="92199"/>
                  </a:cubicBezTo>
                  <a:cubicBezTo>
                    <a:pt x="170180" y="87119"/>
                    <a:pt x="191135" y="82039"/>
                    <a:pt x="209550" y="76959"/>
                  </a:cubicBezTo>
                  <a:cubicBezTo>
                    <a:pt x="227965" y="71879"/>
                    <a:pt x="252095" y="67434"/>
                    <a:pt x="270510" y="61719"/>
                  </a:cubicBezTo>
                  <a:cubicBezTo>
                    <a:pt x="288925" y="56004"/>
                    <a:pt x="304800" y="48384"/>
                    <a:pt x="320040" y="42669"/>
                  </a:cubicBezTo>
                  <a:cubicBezTo>
                    <a:pt x="335280" y="36954"/>
                    <a:pt x="341630" y="34414"/>
                    <a:pt x="361950" y="27429"/>
                  </a:cubicBezTo>
                  <a:cubicBezTo>
                    <a:pt x="382270" y="20444"/>
                    <a:pt x="423545" y="3934"/>
                    <a:pt x="441960" y="759"/>
                  </a:cubicBezTo>
                  <a:cubicBezTo>
                    <a:pt x="460375" y="-2416"/>
                    <a:pt x="463550" y="5204"/>
                    <a:pt x="472440" y="8379"/>
                  </a:cubicBezTo>
                </a:path>
              </a:pathLst>
            </a:custGeom>
            <a:noFill/>
            <a:ln w="254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pt-BR"/>
            </a:p>
          </p:txBody>
        </p:sp>
        <p:grpSp>
          <p:nvGrpSpPr>
            <p:cNvPr id="692" name="Grupo 691"/>
            <p:cNvGrpSpPr/>
            <p:nvPr/>
          </p:nvGrpSpPr>
          <p:grpSpPr>
            <a:xfrm>
              <a:off x="1420513" y="1533873"/>
              <a:ext cx="4765040" cy="4507386"/>
              <a:chOff x="1420513" y="1533873"/>
              <a:chExt cx="4765040" cy="4507386"/>
            </a:xfrm>
          </p:grpSpPr>
          <p:sp>
            <p:nvSpPr>
              <p:cNvPr id="727" name="AutoShape 125"/>
              <p:cNvSpPr>
                <a:spLocks noChangeArrowheads="1"/>
              </p:cNvSpPr>
              <p:nvPr/>
            </p:nvSpPr>
            <p:spPr bwMode="auto">
              <a:xfrm rot="10800000">
                <a:off x="1420513" y="2738326"/>
                <a:ext cx="90024" cy="60534"/>
              </a:xfrm>
              <a:prstGeom prst="triangle">
                <a:avLst>
                  <a:gd name="adj" fmla="val 50000"/>
                </a:avLst>
              </a:prstGeom>
              <a:solidFill>
                <a:srgbClr val="FFFF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728" name="Oval 250"/>
              <p:cNvSpPr>
                <a:spLocks noChangeArrowheads="1"/>
              </p:cNvSpPr>
              <p:nvPr/>
            </p:nvSpPr>
            <p:spPr bwMode="auto">
              <a:xfrm>
                <a:off x="2811222" y="3702199"/>
                <a:ext cx="71398" cy="71398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29" name="AutoShape 126"/>
              <p:cNvSpPr>
                <a:spLocks noChangeArrowheads="1"/>
              </p:cNvSpPr>
              <p:nvPr/>
            </p:nvSpPr>
            <p:spPr bwMode="auto">
              <a:xfrm>
                <a:off x="2448024" y="1715472"/>
                <a:ext cx="77607" cy="74502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730" name="AutoShape 126"/>
              <p:cNvSpPr>
                <a:spLocks noChangeArrowheads="1"/>
              </p:cNvSpPr>
              <p:nvPr/>
            </p:nvSpPr>
            <p:spPr bwMode="auto">
              <a:xfrm>
                <a:off x="3174421" y="1533873"/>
                <a:ext cx="77607" cy="72951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731" name="AutoShape 125"/>
              <p:cNvSpPr>
                <a:spLocks noChangeArrowheads="1"/>
              </p:cNvSpPr>
              <p:nvPr/>
            </p:nvSpPr>
            <p:spPr bwMode="auto">
              <a:xfrm rot="10800000">
                <a:off x="2060786" y="1734098"/>
                <a:ext cx="90024" cy="60533"/>
              </a:xfrm>
              <a:prstGeom prst="triangle">
                <a:avLst>
                  <a:gd name="adj" fmla="val 50000"/>
                </a:avLst>
              </a:prstGeom>
              <a:solidFill>
                <a:srgbClr val="FFFF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732" name="Oval 250"/>
              <p:cNvSpPr>
                <a:spLocks noChangeArrowheads="1"/>
              </p:cNvSpPr>
              <p:nvPr/>
            </p:nvSpPr>
            <p:spPr bwMode="auto">
              <a:xfrm>
                <a:off x="2575298" y="4007968"/>
                <a:ext cx="71398" cy="71398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33" name="Oval 250"/>
              <p:cNvSpPr>
                <a:spLocks noChangeArrowheads="1"/>
              </p:cNvSpPr>
              <p:nvPr/>
            </p:nvSpPr>
            <p:spPr bwMode="auto">
              <a:xfrm>
                <a:off x="2143806" y="3424367"/>
                <a:ext cx="71398" cy="71398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34" name="AutoShape 126"/>
              <p:cNvSpPr>
                <a:spLocks noChangeArrowheads="1"/>
              </p:cNvSpPr>
              <p:nvPr/>
            </p:nvSpPr>
            <p:spPr bwMode="auto">
              <a:xfrm>
                <a:off x="3174421" y="1533873"/>
                <a:ext cx="77607" cy="72951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pt-BR" sz="600">
                  <a:cs typeface="Arial" charset="0"/>
                </a:endParaRPr>
              </a:p>
            </p:txBody>
          </p:sp>
          <p:grpSp>
            <p:nvGrpSpPr>
              <p:cNvPr id="735" name="Grupo 734"/>
              <p:cNvGrpSpPr/>
              <p:nvPr/>
            </p:nvGrpSpPr>
            <p:grpSpPr>
              <a:xfrm>
                <a:off x="2441815" y="3477665"/>
                <a:ext cx="1988278" cy="1839275"/>
                <a:chOff x="2519363" y="3406775"/>
                <a:chExt cx="2033587" cy="1881188"/>
              </a:xfrm>
              <a:solidFill>
                <a:srgbClr val="C00000"/>
              </a:solidFill>
            </p:grpSpPr>
            <p:sp>
              <p:nvSpPr>
                <p:cNvPr id="755" name="Oval 250"/>
                <p:cNvSpPr>
                  <a:spLocks noChangeArrowheads="1"/>
                </p:cNvSpPr>
                <p:nvPr/>
              </p:nvSpPr>
              <p:spPr bwMode="auto">
                <a:xfrm>
                  <a:off x="3106738" y="5214938"/>
                  <a:ext cx="73025" cy="73025"/>
                </a:xfrm>
                <a:prstGeom prst="ellipse">
                  <a:avLst/>
                </a:prstGeom>
                <a:grpFill/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pt-BR" sz="1400" b="0">
                    <a:latin typeface="Tahoma" pitchFamily="34" charset="0"/>
                    <a:cs typeface="Arial" charset="0"/>
                  </a:endParaRPr>
                </a:p>
              </p:txBody>
            </p:sp>
            <p:sp>
              <p:nvSpPr>
                <p:cNvPr id="756" name="Oval 250"/>
                <p:cNvSpPr>
                  <a:spLocks noChangeArrowheads="1"/>
                </p:cNvSpPr>
                <p:nvPr/>
              </p:nvSpPr>
              <p:spPr bwMode="auto">
                <a:xfrm>
                  <a:off x="3687763" y="5008563"/>
                  <a:ext cx="73025" cy="73025"/>
                </a:xfrm>
                <a:prstGeom prst="ellipse">
                  <a:avLst/>
                </a:prstGeom>
                <a:grpFill/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pt-BR" sz="1400" b="0">
                    <a:latin typeface="Tahoma" pitchFamily="34" charset="0"/>
                    <a:cs typeface="Arial" charset="0"/>
                  </a:endParaRPr>
                </a:p>
              </p:txBody>
            </p:sp>
            <p:sp>
              <p:nvSpPr>
                <p:cNvPr id="757" name="Oval 250"/>
                <p:cNvSpPr>
                  <a:spLocks noChangeArrowheads="1"/>
                </p:cNvSpPr>
                <p:nvPr/>
              </p:nvSpPr>
              <p:spPr bwMode="auto">
                <a:xfrm>
                  <a:off x="4479925" y="4143375"/>
                  <a:ext cx="73025" cy="73025"/>
                </a:xfrm>
                <a:prstGeom prst="ellipse">
                  <a:avLst/>
                </a:prstGeom>
                <a:grpFill/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pt-BR" sz="1400" b="0">
                    <a:latin typeface="Tahoma" pitchFamily="34" charset="0"/>
                    <a:cs typeface="Arial" charset="0"/>
                  </a:endParaRPr>
                </a:p>
              </p:txBody>
            </p:sp>
            <p:sp>
              <p:nvSpPr>
                <p:cNvPr id="758" name="Oval 250"/>
                <p:cNvSpPr>
                  <a:spLocks noChangeArrowheads="1"/>
                </p:cNvSpPr>
                <p:nvPr/>
              </p:nvSpPr>
              <p:spPr bwMode="auto">
                <a:xfrm>
                  <a:off x="4454525" y="4051300"/>
                  <a:ext cx="73025" cy="73025"/>
                </a:xfrm>
                <a:prstGeom prst="ellipse">
                  <a:avLst/>
                </a:prstGeom>
                <a:grpFill/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pt-BR" sz="1400" b="0">
                    <a:latin typeface="Tahoma" pitchFamily="34" charset="0"/>
                    <a:cs typeface="Arial" charset="0"/>
                  </a:endParaRPr>
                </a:p>
              </p:txBody>
            </p:sp>
            <p:sp>
              <p:nvSpPr>
                <p:cNvPr id="759" name="Oval 250"/>
                <p:cNvSpPr>
                  <a:spLocks noChangeArrowheads="1"/>
                </p:cNvSpPr>
                <p:nvPr/>
              </p:nvSpPr>
              <p:spPr bwMode="auto">
                <a:xfrm>
                  <a:off x="3171825" y="4894263"/>
                  <a:ext cx="73025" cy="73025"/>
                </a:xfrm>
                <a:prstGeom prst="ellipse">
                  <a:avLst/>
                </a:prstGeom>
                <a:grpFill/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pt-BR" sz="1400" b="0">
                    <a:latin typeface="Tahoma" pitchFamily="34" charset="0"/>
                    <a:cs typeface="Arial" charset="0"/>
                  </a:endParaRPr>
                </a:p>
              </p:txBody>
            </p:sp>
            <p:sp>
              <p:nvSpPr>
                <p:cNvPr id="760" name="Oval 250"/>
                <p:cNvSpPr>
                  <a:spLocks noChangeArrowheads="1"/>
                </p:cNvSpPr>
                <p:nvPr/>
              </p:nvSpPr>
              <p:spPr bwMode="auto">
                <a:xfrm>
                  <a:off x="3890963" y="4395251"/>
                  <a:ext cx="73025" cy="73025"/>
                </a:xfrm>
                <a:prstGeom prst="ellipse">
                  <a:avLst/>
                </a:prstGeom>
                <a:grpFill/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pt-BR" sz="1400" b="0">
                    <a:latin typeface="Tahoma" pitchFamily="34" charset="0"/>
                    <a:cs typeface="Arial" charset="0"/>
                  </a:endParaRPr>
                </a:p>
              </p:txBody>
            </p:sp>
            <p:sp>
              <p:nvSpPr>
                <p:cNvPr id="761" name="Oval 250"/>
                <p:cNvSpPr>
                  <a:spLocks noChangeArrowheads="1"/>
                </p:cNvSpPr>
                <p:nvPr/>
              </p:nvSpPr>
              <p:spPr bwMode="auto">
                <a:xfrm>
                  <a:off x="2654300" y="4589463"/>
                  <a:ext cx="73025" cy="73025"/>
                </a:xfrm>
                <a:prstGeom prst="ellipse">
                  <a:avLst/>
                </a:prstGeom>
                <a:grpFill/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pt-BR" sz="1400" b="0">
                    <a:latin typeface="Tahoma" pitchFamily="34" charset="0"/>
                    <a:cs typeface="Arial" charset="0"/>
                  </a:endParaRPr>
                </a:p>
              </p:txBody>
            </p:sp>
            <p:sp>
              <p:nvSpPr>
                <p:cNvPr id="762" name="Oval 250"/>
                <p:cNvSpPr>
                  <a:spLocks noChangeArrowheads="1"/>
                </p:cNvSpPr>
                <p:nvPr/>
              </p:nvSpPr>
              <p:spPr bwMode="auto">
                <a:xfrm>
                  <a:off x="3733800" y="3478213"/>
                  <a:ext cx="73025" cy="73025"/>
                </a:xfrm>
                <a:prstGeom prst="ellipse">
                  <a:avLst/>
                </a:prstGeom>
                <a:grpFill/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pt-BR" sz="1400" b="0">
                    <a:latin typeface="Tahoma" pitchFamily="34" charset="0"/>
                    <a:cs typeface="Arial" charset="0"/>
                  </a:endParaRPr>
                </a:p>
              </p:txBody>
            </p:sp>
            <p:sp>
              <p:nvSpPr>
                <p:cNvPr id="763" name="Oval 250"/>
                <p:cNvSpPr>
                  <a:spLocks noChangeArrowheads="1"/>
                </p:cNvSpPr>
                <p:nvPr/>
              </p:nvSpPr>
              <p:spPr bwMode="auto">
                <a:xfrm>
                  <a:off x="4437063" y="3670300"/>
                  <a:ext cx="73025" cy="73025"/>
                </a:xfrm>
                <a:prstGeom prst="ellipse">
                  <a:avLst/>
                </a:prstGeom>
                <a:grpFill/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pt-BR" sz="1400" b="0">
                    <a:latin typeface="Tahoma" pitchFamily="34" charset="0"/>
                    <a:cs typeface="Arial" charset="0"/>
                  </a:endParaRPr>
                </a:p>
              </p:txBody>
            </p:sp>
            <p:sp>
              <p:nvSpPr>
                <p:cNvPr id="764" name="Oval 250"/>
                <p:cNvSpPr>
                  <a:spLocks noChangeArrowheads="1"/>
                </p:cNvSpPr>
                <p:nvPr/>
              </p:nvSpPr>
              <p:spPr bwMode="auto">
                <a:xfrm>
                  <a:off x="2624138" y="3772684"/>
                  <a:ext cx="73025" cy="73025"/>
                </a:xfrm>
                <a:prstGeom prst="ellipse">
                  <a:avLst/>
                </a:prstGeom>
                <a:solidFill>
                  <a:srgbClr val="CC3300"/>
                </a:solidFill>
                <a:ln w="9525">
                  <a:solidFill>
                    <a:srgbClr val="CC33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pt-BR" sz="1400" b="0">
                    <a:latin typeface="Tahoma" pitchFamily="34" charset="0"/>
                    <a:cs typeface="Arial" charset="0"/>
                  </a:endParaRPr>
                </a:p>
              </p:txBody>
            </p:sp>
            <p:sp>
              <p:nvSpPr>
                <p:cNvPr id="765" name="Oval 250"/>
                <p:cNvSpPr>
                  <a:spLocks noChangeArrowheads="1"/>
                </p:cNvSpPr>
                <p:nvPr/>
              </p:nvSpPr>
              <p:spPr bwMode="auto">
                <a:xfrm>
                  <a:off x="4254500" y="4220626"/>
                  <a:ext cx="73025" cy="73025"/>
                </a:xfrm>
                <a:prstGeom prst="ellipse">
                  <a:avLst/>
                </a:prstGeom>
                <a:grpFill/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pt-BR" sz="1400" b="0">
                    <a:latin typeface="Tahoma" pitchFamily="34" charset="0"/>
                    <a:cs typeface="Arial" charset="0"/>
                  </a:endParaRPr>
                </a:p>
              </p:txBody>
            </p:sp>
            <p:sp>
              <p:nvSpPr>
                <p:cNvPr id="766" name="Oval 250"/>
                <p:cNvSpPr>
                  <a:spLocks noChangeArrowheads="1"/>
                </p:cNvSpPr>
                <p:nvPr/>
              </p:nvSpPr>
              <p:spPr bwMode="auto">
                <a:xfrm>
                  <a:off x="3226135" y="4156768"/>
                  <a:ext cx="73025" cy="73025"/>
                </a:xfrm>
                <a:prstGeom prst="ellipse">
                  <a:avLst/>
                </a:prstGeom>
                <a:grpFill/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pt-BR" sz="1400" b="0">
                    <a:latin typeface="Tahoma" pitchFamily="34" charset="0"/>
                    <a:cs typeface="Arial" charset="0"/>
                  </a:endParaRPr>
                </a:p>
              </p:txBody>
            </p:sp>
            <p:sp>
              <p:nvSpPr>
                <p:cNvPr id="767" name="Oval 250"/>
                <p:cNvSpPr>
                  <a:spLocks noChangeArrowheads="1"/>
                </p:cNvSpPr>
                <p:nvPr/>
              </p:nvSpPr>
              <p:spPr bwMode="auto">
                <a:xfrm>
                  <a:off x="2922588" y="3943350"/>
                  <a:ext cx="73025" cy="73025"/>
                </a:xfrm>
                <a:prstGeom prst="ellipse">
                  <a:avLst/>
                </a:prstGeom>
                <a:grpFill/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pt-BR" sz="1400" b="0">
                    <a:latin typeface="Tahoma" pitchFamily="34" charset="0"/>
                    <a:cs typeface="Arial" charset="0"/>
                  </a:endParaRPr>
                </a:p>
              </p:txBody>
            </p:sp>
            <p:sp>
              <p:nvSpPr>
                <p:cNvPr id="768" name="Oval 250"/>
                <p:cNvSpPr>
                  <a:spLocks noChangeArrowheads="1"/>
                </p:cNvSpPr>
                <p:nvPr/>
              </p:nvSpPr>
              <p:spPr bwMode="auto">
                <a:xfrm>
                  <a:off x="4006850" y="3813175"/>
                  <a:ext cx="73025" cy="73025"/>
                </a:xfrm>
                <a:prstGeom prst="ellipse">
                  <a:avLst/>
                </a:prstGeom>
                <a:grpFill/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pt-BR" sz="1400" b="0">
                    <a:latin typeface="Tahoma" pitchFamily="34" charset="0"/>
                    <a:cs typeface="Arial" charset="0"/>
                  </a:endParaRPr>
                </a:p>
              </p:txBody>
            </p:sp>
            <p:sp>
              <p:nvSpPr>
                <p:cNvPr id="769" name="Oval 250"/>
                <p:cNvSpPr>
                  <a:spLocks noChangeArrowheads="1"/>
                </p:cNvSpPr>
                <p:nvPr/>
              </p:nvSpPr>
              <p:spPr bwMode="auto">
                <a:xfrm>
                  <a:off x="2519363" y="3473450"/>
                  <a:ext cx="73025" cy="73025"/>
                </a:xfrm>
                <a:prstGeom prst="ellipse">
                  <a:avLst/>
                </a:prstGeom>
                <a:solidFill>
                  <a:srgbClr val="CC3300"/>
                </a:solidFill>
                <a:ln w="9525">
                  <a:solidFill>
                    <a:srgbClr val="CC33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pt-BR" sz="1400" b="0">
                    <a:latin typeface="Tahoma" pitchFamily="34" charset="0"/>
                    <a:cs typeface="Arial" charset="0"/>
                  </a:endParaRPr>
                </a:p>
              </p:txBody>
            </p:sp>
            <p:sp>
              <p:nvSpPr>
                <p:cNvPr id="770" name="Oval 250"/>
                <p:cNvSpPr>
                  <a:spLocks noChangeArrowheads="1"/>
                </p:cNvSpPr>
                <p:nvPr/>
              </p:nvSpPr>
              <p:spPr bwMode="auto">
                <a:xfrm>
                  <a:off x="2905125" y="3406775"/>
                  <a:ext cx="73025" cy="73025"/>
                </a:xfrm>
                <a:prstGeom prst="ellipse">
                  <a:avLst/>
                </a:prstGeom>
                <a:grpFill/>
                <a:ln w="9525">
                  <a:solidFill>
                    <a:schemeClr val="folHlink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pt-BR" sz="1400" b="0">
                    <a:latin typeface="Tahoma" pitchFamily="34" charset="0"/>
                    <a:cs typeface="Arial" charset="0"/>
                  </a:endParaRPr>
                </a:p>
              </p:txBody>
            </p:sp>
          </p:grpSp>
          <p:sp>
            <p:nvSpPr>
              <p:cNvPr id="736" name="AutoShape 126"/>
              <p:cNvSpPr>
                <a:spLocks noChangeArrowheads="1"/>
              </p:cNvSpPr>
              <p:nvPr/>
            </p:nvSpPr>
            <p:spPr bwMode="auto">
              <a:xfrm>
                <a:off x="5201503" y="1668908"/>
                <a:ext cx="77607" cy="74502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737" name="Oval 250"/>
              <p:cNvSpPr>
                <a:spLocks noChangeArrowheads="1"/>
              </p:cNvSpPr>
              <p:nvPr/>
            </p:nvSpPr>
            <p:spPr bwMode="auto">
              <a:xfrm>
                <a:off x="4529430" y="2047628"/>
                <a:ext cx="71398" cy="71398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38" name="Oval 250"/>
              <p:cNvSpPr>
                <a:spLocks noChangeArrowheads="1"/>
              </p:cNvSpPr>
              <p:nvPr/>
            </p:nvSpPr>
            <p:spPr bwMode="auto">
              <a:xfrm>
                <a:off x="3973947" y="5088207"/>
                <a:ext cx="71398" cy="71398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40" name="AutoShape 210"/>
              <p:cNvSpPr>
                <a:spLocks noChangeArrowheads="1"/>
              </p:cNvSpPr>
              <p:nvPr/>
            </p:nvSpPr>
            <p:spPr bwMode="auto">
              <a:xfrm>
                <a:off x="6098634" y="3713063"/>
                <a:ext cx="86919" cy="74502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>
                  <a:cs typeface="Arial" charset="0"/>
                </a:endParaRPr>
              </a:p>
            </p:txBody>
          </p:sp>
          <p:sp>
            <p:nvSpPr>
              <p:cNvPr id="741" name="AutoShape 126"/>
              <p:cNvSpPr>
                <a:spLocks noChangeArrowheads="1"/>
              </p:cNvSpPr>
              <p:nvPr/>
            </p:nvSpPr>
            <p:spPr bwMode="auto">
              <a:xfrm>
                <a:off x="5719914" y="4911308"/>
                <a:ext cx="76054" cy="72951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742" name="Oval 250"/>
              <p:cNvSpPr>
                <a:spLocks noChangeArrowheads="1"/>
              </p:cNvSpPr>
              <p:nvPr/>
            </p:nvSpPr>
            <p:spPr bwMode="auto">
              <a:xfrm>
                <a:off x="4861586" y="4397553"/>
                <a:ext cx="71398" cy="71398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43" name="Oval 250"/>
              <p:cNvSpPr>
                <a:spLocks noChangeArrowheads="1"/>
              </p:cNvSpPr>
              <p:nvPr/>
            </p:nvSpPr>
            <p:spPr bwMode="auto">
              <a:xfrm>
                <a:off x="4332310" y="5376947"/>
                <a:ext cx="63637" cy="63638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  <p:sp>
            <p:nvSpPr>
              <p:cNvPr id="744" name="AutoShape 125"/>
              <p:cNvSpPr>
                <a:spLocks noChangeArrowheads="1"/>
              </p:cNvSpPr>
              <p:nvPr/>
            </p:nvSpPr>
            <p:spPr bwMode="auto">
              <a:xfrm rot="10800000">
                <a:off x="4228317" y="5473179"/>
                <a:ext cx="88472" cy="60534"/>
              </a:xfrm>
              <a:prstGeom prst="triangle">
                <a:avLst>
                  <a:gd name="adj" fmla="val 50000"/>
                </a:avLst>
              </a:prstGeom>
              <a:solidFill>
                <a:srgbClr val="FFFF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745" name="AutoShape 125"/>
              <p:cNvSpPr>
                <a:spLocks noChangeArrowheads="1"/>
              </p:cNvSpPr>
              <p:nvPr/>
            </p:nvSpPr>
            <p:spPr bwMode="auto">
              <a:xfrm rot="10800000">
                <a:off x="3804585" y="4718844"/>
                <a:ext cx="90024" cy="60534"/>
              </a:xfrm>
              <a:prstGeom prst="triangle">
                <a:avLst>
                  <a:gd name="adj" fmla="val 50000"/>
                </a:avLst>
              </a:prstGeom>
              <a:solidFill>
                <a:srgbClr val="FFFF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746" name="AutoShape 125"/>
              <p:cNvSpPr>
                <a:spLocks noChangeArrowheads="1"/>
              </p:cNvSpPr>
              <p:nvPr/>
            </p:nvSpPr>
            <p:spPr bwMode="auto">
              <a:xfrm rot="10800000">
                <a:off x="3730083" y="4905099"/>
                <a:ext cx="90024" cy="60534"/>
              </a:xfrm>
              <a:prstGeom prst="triangle">
                <a:avLst>
                  <a:gd name="adj" fmla="val 50000"/>
                </a:avLst>
              </a:prstGeom>
              <a:solidFill>
                <a:srgbClr val="FFFF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747" name="AutoShape 125"/>
              <p:cNvSpPr>
                <a:spLocks noChangeArrowheads="1"/>
              </p:cNvSpPr>
              <p:nvPr/>
            </p:nvSpPr>
            <p:spPr bwMode="auto">
              <a:xfrm rot="10800000">
                <a:off x="3515889" y="5224838"/>
                <a:ext cx="90024" cy="60534"/>
              </a:xfrm>
              <a:prstGeom prst="triangle">
                <a:avLst>
                  <a:gd name="adj" fmla="val 50000"/>
                </a:avLst>
              </a:prstGeom>
              <a:solidFill>
                <a:srgbClr val="FFFF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748" name="AutoShape 125"/>
              <p:cNvSpPr>
                <a:spLocks noChangeArrowheads="1"/>
              </p:cNvSpPr>
              <p:nvPr/>
            </p:nvSpPr>
            <p:spPr bwMode="auto">
              <a:xfrm rot="10800000">
                <a:off x="3577974" y="5060312"/>
                <a:ext cx="90024" cy="60534"/>
              </a:xfrm>
              <a:prstGeom prst="triangle">
                <a:avLst>
                  <a:gd name="adj" fmla="val 50000"/>
                </a:avLst>
              </a:prstGeom>
              <a:solidFill>
                <a:srgbClr val="FFFF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749" name="Forma livre 31"/>
              <p:cNvSpPr>
                <a:spLocks/>
              </p:cNvSpPr>
              <p:nvPr/>
            </p:nvSpPr>
            <p:spPr bwMode="auto">
              <a:xfrm>
                <a:off x="3629194" y="5133263"/>
                <a:ext cx="24834" cy="41907"/>
              </a:xfrm>
              <a:custGeom>
                <a:avLst/>
                <a:gdLst>
                  <a:gd name="T0" fmla="*/ 8004 w 26145"/>
                  <a:gd name="T1" fmla="*/ 0 h 42582"/>
                  <a:gd name="T2" fmla="*/ 0 w 26145"/>
                  <a:gd name="T3" fmla="*/ 56076 h 425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145" h="42582">
                    <a:moveTo>
                      <a:pt x="26145" y="0"/>
                    </a:moveTo>
                    <a:cubicBezTo>
                      <a:pt x="19660" y="15908"/>
                      <a:pt x="11364" y="19184"/>
                      <a:pt x="0" y="42582"/>
                    </a:cubicBezTo>
                  </a:path>
                </a:pathLst>
              </a:custGeom>
              <a:noFill/>
              <a:ln w="38100">
                <a:solidFill>
                  <a:srgbClr val="000000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50" name="Oval 250"/>
              <p:cNvSpPr>
                <a:spLocks noChangeArrowheads="1"/>
              </p:cNvSpPr>
              <p:nvPr/>
            </p:nvSpPr>
            <p:spPr bwMode="auto">
              <a:xfrm>
                <a:off x="3601256" y="5139472"/>
                <a:ext cx="71398" cy="71398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b="0">
                  <a:latin typeface="Tahoma" pitchFamily="34" charset="0"/>
                </a:endParaRPr>
              </a:p>
            </p:txBody>
          </p:sp>
          <p:sp>
            <p:nvSpPr>
              <p:cNvPr id="751" name="Oval 250"/>
              <p:cNvSpPr>
                <a:spLocks noChangeArrowheads="1"/>
              </p:cNvSpPr>
              <p:nvPr/>
            </p:nvSpPr>
            <p:spPr bwMode="auto">
              <a:xfrm>
                <a:off x="3512785" y="5510430"/>
                <a:ext cx="71398" cy="71398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b="0">
                  <a:latin typeface="Tahoma" pitchFamily="34" charset="0"/>
                </a:endParaRPr>
              </a:p>
            </p:txBody>
          </p:sp>
          <p:sp>
            <p:nvSpPr>
              <p:cNvPr id="752" name="AutoShape 125"/>
              <p:cNvSpPr>
                <a:spLocks noChangeArrowheads="1"/>
              </p:cNvSpPr>
              <p:nvPr/>
            </p:nvSpPr>
            <p:spPr bwMode="auto">
              <a:xfrm rot="10800000">
                <a:off x="3804585" y="4718844"/>
                <a:ext cx="90024" cy="60534"/>
              </a:xfrm>
              <a:prstGeom prst="triangle">
                <a:avLst>
                  <a:gd name="adj" fmla="val 50000"/>
                </a:avLst>
              </a:prstGeom>
              <a:solidFill>
                <a:srgbClr val="FFFF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/>
              <a:p>
                <a:endParaRPr lang="pt-BR" sz="1400"/>
              </a:p>
            </p:txBody>
          </p:sp>
          <p:sp>
            <p:nvSpPr>
              <p:cNvPr id="753" name="AutoShape 126"/>
              <p:cNvSpPr>
                <a:spLocks noChangeArrowheads="1"/>
              </p:cNvSpPr>
              <p:nvPr/>
            </p:nvSpPr>
            <p:spPr bwMode="auto">
              <a:xfrm>
                <a:off x="4507700" y="5664092"/>
                <a:ext cx="77607" cy="72950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pt-BR" sz="1400">
                  <a:cs typeface="Arial" charset="0"/>
                </a:endParaRPr>
              </a:p>
            </p:txBody>
          </p:sp>
          <p:sp>
            <p:nvSpPr>
              <p:cNvPr id="754" name="AutoShape 126"/>
              <p:cNvSpPr>
                <a:spLocks noChangeArrowheads="1"/>
              </p:cNvSpPr>
              <p:nvPr/>
            </p:nvSpPr>
            <p:spPr bwMode="auto">
              <a:xfrm>
                <a:off x="4111907" y="5968309"/>
                <a:ext cx="77607" cy="72950"/>
              </a:xfrm>
              <a:prstGeom prst="triangle">
                <a:avLst>
                  <a:gd name="adj" fmla="val 50000"/>
                </a:avLst>
              </a:prstGeom>
              <a:solidFill>
                <a:srgbClr val="009900"/>
              </a:soli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pt-BR" sz="1400"/>
              </a:p>
            </p:txBody>
          </p:sp>
          <p:sp>
            <p:nvSpPr>
              <p:cNvPr id="739" name="Oval 250"/>
              <p:cNvSpPr>
                <a:spLocks noChangeArrowheads="1"/>
              </p:cNvSpPr>
              <p:nvPr/>
            </p:nvSpPr>
            <p:spPr bwMode="auto">
              <a:xfrm>
                <a:off x="4554264" y="5577172"/>
                <a:ext cx="71398" cy="71398"/>
              </a:xfrm>
              <a:prstGeom prst="ellipse">
                <a:avLst/>
              </a:prstGeom>
              <a:solidFill>
                <a:srgbClr val="CC3300"/>
              </a:solidFill>
              <a:ln w="9525">
                <a:solidFill>
                  <a:srgbClr val="CC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/>
                <a:endParaRPr lang="pt-BR" sz="1400" b="0">
                  <a:latin typeface="Tahoma" pitchFamily="34" charset="0"/>
                  <a:cs typeface="Arial" charset="0"/>
                </a:endParaRPr>
              </a:p>
            </p:txBody>
          </p:sp>
        </p:grpSp>
        <p:grpSp>
          <p:nvGrpSpPr>
            <p:cNvPr id="693" name="Grupo 692"/>
            <p:cNvGrpSpPr/>
            <p:nvPr/>
          </p:nvGrpSpPr>
          <p:grpSpPr>
            <a:xfrm>
              <a:off x="745336" y="1350721"/>
              <a:ext cx="5385892" cy="4808131"/>
              <a:chOff x="745336" y="1350721"/>
              <a:chExt cx="5385892" cy="4808131"/>
            </a:xfrm>
          </p:grpSpPr>
          <p:sp>
            <p:nvSpPr>
              <p:cNvPr id="696" name="CaixaDeTexto 121"/>
              <p:cNvSpPr txBox="1">
                <a:spLocks noChangeArrowheads="1"/>
              </p:cNvSpPr>
              <p:nvPr/>
            </p:nvSpPr>
            <p:spPr bwMode="auto">
              <a:xfrm>
                <a:off x="745336" y="2587770"/>
                <a:ext cx="765201" cy="223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Porto  Velho</a:t>
                </a:r>
              </a:p>
            </p:txBody>
          </p:sp>
          <p:sp>
            <p:nvSpPr>
              <p:cNvPr id="697" name="CaixaDeTexto 121"/>
              <p:cNvSpPr txBox="1">
                <a:spLocks noChangeArrowheads="1"/>
              </p:cNvSpPr>
              <p:nvPr/>
            </p:nvSpPr>
            <p:spPr bwMode="auto">
              <a:xfrm>
                <a:off x="2258946" y="1559742"/>
                <a:ext cx="853390" cy="2843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Itacoatiara</a:t>
                </a:r>
              </a:p>
            </p:txBody>
          </p:sp>
          <p:sp>
            <p:nvSpPr>
              <p:cNvPr id="698" name="CaixaDeTexto 121"/>
              <p:cNvSpPr txBox="1">
                <a:spLocks noChangeArrowheads="1"/>
              </p:cNvSpPr>
              <p:nvPr/>
            </p:nvSpPr>
            <p:spPr bwMode="auto">
              <a:xfrm>
                <a:off x="2829849" y="1350721"/>
                <a:ext cx="910904" cy="2843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ct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Santarém</a:t>
                </a:r>
              </a:p>
            </p:txBody>
          </p:sp>
          <p:sp>
            <p:nvSpPr>
              <p:cNvPr id="699" name="CaixaDeTexto 121"/>
              <p:cNvSpPr txBox="1">
                <a:spLocks noChangeArrowheads="1"/>
              </p:cNvSpPr>
              <p:nvPr/>
            </p:nvSpPr>
            <p:spPr bwMode="auto">
              <a:xfrm>
                <a:off x="1670915" y="1550947"/>
                <a:ext cx="740025" cy="2843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Manaus</a:t>
                </a:r>
              </a:p>
            </p:txBody>
          </p:sp>
          <p:sp>
            <p:nvSpPr>
              <p:cNvPr id="700" name="CaixaDeTexto 121"/>
              <p:cNvSpPr txBox="1">
                <a:spLocks noChangeArrowheads="1"/>
              </p:cNvSpPr>
              <p:nvPr/>
            </p:nvSpPr>
            <p:spPr bwMode="auto">
              <a:xfrm>
                <a:off x="1919267" y="3930845"/>
                <a:ext cx="760396" cy="2843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Cáceres</a:t>
                </a:r>
              </a:p>
            </p:txBody>
          </p:sp>
          <p:sp>
            <p:nvSpPr>
              <p:cNvPr id="701" name="CaixaDeTexto 121"/>
              <p:cNvSpPr txBox="1">
                <a:spLocks noChangeArrowheads="1"/>
              </p:cNvSpPr>
              <p:nvPr/>
            </p:nvSpPr>
            <p:spPr bwMode="auto">
              <a:xfrm>
                <a:off x="1474836" y="3354523"/>
                <a:ext cx="696908" cy="2843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Vilhena</a:t>
                </a:r>
              </a:p>
            </p:txBody>
          </p:sp>
          <p:grpSp>
            <p:nvGrpSpPr>
              <p:cNvPr id="702" name="Grupo 3"/>
              <p:cNvGrpSpPr>
                <a:grpSpLocks/>
              </p:cNvGrpSpPr>
              <p:nvPr/>
            </p:nvGrpSpPr>
            <p:grpSpPr bwMode="auto">
              <a:xfrm>
                <a:off x="2153057" y="3181900"/>
                <a:ext cx="2975496" cy="2386373"/>
                <a:chOff x="2224025" y="3142965"/>
                <a:chExt cx="3043303" cy="2441289"/>
              </a:xfrm>
            </p:grpSpPr>
            <p:sp>
              <p:nvSpPr>
                <p:cNvPr id="711" name="CaixaDeTexto 121"/>
                <p:cNvSpPr txBox="1">
                  <a:spLocks noChangeArrowheads="1"/>
                </p:cNvSpPr>
                <p:nvPr/>
              </p:nvSpPr>
              <p:spPr bwMode="auto">
                <a:xfrm>
                  <a:off x="3545159" y="4116387"/>
                  <a:ext cx="782638" cy="22827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algn="r" eaLnBrk="1" hangingPunct="1"/>
                  <a:r>
                    <a:rPr lang="pt-BR" sz="800" b="0">
                      <a:solidFill>
                        <a:srgbClr val="000000"/>
                      </a:solidFill>
                      <a:latin typeface="Calibri" pitchFamily="34" charset="0"/>
                      <a:cs typeface="Arial" charset="0"/>
                    </a:rPr>
                    <a:t>Goiânia</a:t>
                  </a:r>
                </a:p>
              </p:txBody>
            </p:sp>
            <p:sp>
              <p:nvSpPr>
                <p:cNvPr id="712" name="CaixaDeTexto 121"/>
                <p:cNvSpPr txBox="1">
                  <a:spLocks noChangeArrowheads="1"/>
                </p:cNvSpPr>
                <p:nvPr/>
              </p:nvSpPr>
              <p:spPr bwMode="auto">
                <a:xfrm>
                  <a:off x="2417764" y="4800341"/>
                  <a:ext cx="782638" cy="34634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algn="r" eaLnBrk="1" hangingPunct="1"/>
                  <a:r>
                    <a:rPr lang="pt-BR" sz="800" b="0">
                      <a:solidFill>
                        <a:srgbClr val="000000"/>
                      </a:solidFill>
                      <a:latin typeface="Calibri" pitchFamily="34" charset="0"/>
                      <a:cs typeface="Arial" charset="0"/>
                    </a:rPr>
                    <a:t>Campo Grande</a:t>
                  </a:r>
                </a:p>
              </p:txBody>
            </p:sp>
            <p:sp>
              <p:nvSpPr>
                <p:cNvPr id="713" name="CaixaDeTexto 121"/>
                <p:cNvSpPr txBox="1">
                  <a:spLocks noChangeArrowheads="1"/>
                </p:cNvSpPr>
                <p:nvPr/>
              </p:nvSpPr>
              <p:spPr bwMode="auto">
                <a:xfrm>
                  <a:off x="3649790" y="5070474"/>
                  <a:ext cx="782637" cy="22827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eaLnBrk="1" hangingPunct="1"/>
                  <a:r>
                    <a:rPr lang="pt-BR" sz="800" b="0" dirty="0">
                      <a:solidFill>
                        <a:srgbClr val="000000"/>
                      </a:solidFill>
                      <a:latin typeface="Calibri" pitchFamily="34" charset="0"/>
                      <a:cs typeface="Arial" charset="0"/>
                    </a:rPr>
                    <a:t>Três Lagoas</a:t>
                  </a:r>
                </a:p>
              </p:txBody>
            </p:sp>
            <p:sp>
              <p:nvSpPr>
                <p:cNvPr id="714" name="CaixaDeTexto 121"/>
                <p:cNvSpPr txBox="1">
                  <a:spLocks noChangeArrowheads="1"/>
                </p:cNvSpPr>
                <p:nvPr/>
              </p:nvSpPr>
              <p:spPr bwMode="auto">
                <a:xfrm>
                  <a:off x="2800529" y="5293378"/>
                  <a:ext cx="835946" cy="2908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eaLnBrk="1" hangingPunct="1"/>
                  <a:r>
                    <a:rPr lang="pt-BR" sz="800" b="0" dirty="0">
                      <a:solidFill>
                        <a:srgbClr val="000000"/>
                      </a:solidFill>
                      <a:latin typeface="Calibri" pitchFamily="34" charset="0"/>
                      <a:cs typeface="Arial" charset="0"/>
                    </a:rPr>
                    <a:t>Dourados</a:t>
                  </a:r>
                </a:p>
              </p:txBody>
            </p:sp>
            <p:sp>
              <p:nvSpPr>
                <p:cNvPr id="715" name="CaixaDeTexto 121"/>
                <p:cNvSpPr txBox="1">
                  <a:spLocks noChangeArrowheads="1"/>
                </p:cNvSpPr>
                <p:nvPr/>
              </p:nvSpPr>
              <p:spPr bwMode="auto">
                <a:xfrm>
                  <a:off x="2698751" y="4556659"/>
                  <a:ext cx="812982" cy="2908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eaLnBrk="1" hangingPunct="1"/>
                  <a:r>
                    <a:rPr lang="pt-BR" sz="800" b="0" dirty="0">
                      <a:solidFill>
                        <a:srgbClr val="000000"/>
                      </a:solidFill>
                      <a:latin typeface="Calibri" pitchFamily="34" charset="0"/>
                      <a:cs typeface="Arial" charset="0"/>
                    </a:rPr>
                    <a:t>Corumbá</a:t>
                  </a:r>
                </a:p>
              </p:txBody>
            </p:sp>
            <p:sp>
              <p:nvSpPr>
                <p:cNvPr id="716" name="CaixaDeTexto 121"/>
                <p:cNvSpPr txBox="1">
                  <a:spLocks noChangeArrowheads="1"/>
                </p:cNvSpPr>
                <p:nvPr/>
              </p:nvSpPr>
              <p:spPr bwMode="auto">
                <a:xfrm>
                  <a:off x="2668589" y="3740108"/>
                  <a:ext cx="1244598" cy="2908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eaLnBrk="1" hangingPunct="1"/>
                  <a:r>
                    <a:rPr lang="pt-BR" sz="800" b="0" dirty="0">
                      <a:solidFill>
                        <a:srgbClr val="000000"/>
                      </a:solidFill>
                      <a:latin typeface="Calibri" pitchFamily="34" charset="0"/>
                      <a:cs typeface="Arial" charset="0"/>
                    </a:rPr>
                    <a:t>Tangará da Serra</a:t>
                  </a:r>
                </a:p>
              </p:txBody>
            </p:sp>
            <p:sp>
              <p:nvSpPr>
                <p:cNvPr id="717" name="CaixaDeTexto 121"/>
                <p:cNvSpPr txBox="1">
                  <a:spLocks noChangeArrowheads="1"/>
                </p:cNvSpPr>
                <p:nvPr/>
              </p:nvSpPr>
              <p:spPr bwMode="auto">
                <a:xfrm>
                  <a:off x="4481514" y="3637498"/>
                  <a:ext cx="782637" cy="22827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eaLnBrk="1" hangingPunct="1"/>
                  <a:r>
                    <a:rPr lang="pt-BR" sz="800" b="0">
                      <a:solidFill>
                        <a:srgbClr val="000000"/>
                      </a:solidFill>
                      <a:latin typeface="Calibri" pitchFamily="34" charset="0"/>
                      <a:cs typeface="Arial" charset="0"/>
                    </a:rPr>
                    <a:t>Minaçu</a:t>
                  </a:r>
                </a:p>
              </p:txBody>
            </p:sp>
            <p:sp>
              <p:nvSpPr>
                <p:cNvPr id="718" name="CaixaDeTexto 121"/>
                <p:cNvSpPr txBox="1">
                  <a:spLocks noChangeArrowheads="1"/>
                </p:cNvSpPr>
                <p:nvPr/>
              </p:nvSpPr>
              <p:spPr bwMode="auto">
                <a:xfrm>
                  <a:off x="2224025" y="4123964"/>
                  <a:ext cx="1030686" cy="2908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algn="r" eaLnBrk="1" hangingPunct="1"/>
                  <a:r>
                    <a:rPr lang="pt-BR" sz="800" b="0" dirty="0">
                      <a:solidFill>
                        <a:srgbClr val="000000"/>
                      </a:solidFill>
                      <a:latin typeface="Calibri" pitchFamily="34" charset="0"/>
                      <a:cs typeface="Arial" charset="0"/>
                    </a:rPr>
                    <a:t>Rondonópolis</a:t>
                  </a:r>
                </a:p>
              </p:txBody>
            </p:sp>
            <p:sp>
              <p:nvSpPr>
                <p:cNvPr id="719" name="CaixaDeTexto 121"/>
                <p:cNvSpPr txBox="1">
                  <a:spLocks noChangeArrowheads="1"/>
                </p:cNvSpPr>
                <p:nvPr/>
              </p:nvSpPr>
              <p:spPr bwMode="auto">
                <a:xfrm>
                  <a:off x="4484690" y="4182010"/>
                  <a:ext cx="782638" cy="22827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eaLnBrk="1" hangingPunct="1"/>
                  <a:r>
                    <a:rPr lang="pt-BR" sz="800" b="0">
                      <a:solidFill>
                        <a:srgbClr val="000000"/>
                      </a:solidFill>
                      <a:latin typeface="Calibri" pitchFamily="34" charset="0"/>
                      <a:cs typeface="Arial" charset="0"/>
                    </a:rPr>
                    <a:t>Luziânia</a:t>
                  </a:r>
                </a:p>
              </p:txBody>
            </p:sp>
            <p:sp>
              <p:nvSpPr>
                <p:cNvPr id="720" name="CaixaDeTexto 121"/>
                <p:cNvSpPr txBox="1">
                  <a:spLocks noChangeArrowheads="1"/>
                </p:cNvSpPr>
                <p:nvPr/>
              </p:nvSpPr>
              <p:spPr bwMode="auto">
                <a:xfrm>
                  <a:off x="2897188" y="3883545"/>
                  <a:ext cx="657226" cy="22827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eaLnBrk="1" hangingPunct="1"/>
                  <a:r>
                    <a:rPr lang="pt-BR" sz="800" b="0" dirty="0">
                      <a:solidFill>
                        <a:srgbClr val="000000"/>
                      </a:solidFill>
                      <a:latin typeface="Calibri" pitchFamily="34" charset="0"/>
                      <a:cs typeface="Arial" charset="0"/>
                    </a:rPr>
                    <a:t>Cuiabá</a:t>
                  </a:r>
                </a:p>
              </p:txBody>
            </p:sp>
            <p:sp>
              <p:nvSpPr>
                <p:cNvPr id="721" name="CaixaDeTexto 121"/>
                <p:cNvSpPr txBox="1">
                  <a:spLocks noChangeArrowheads="1"/>
                </p:cNvSpPr>
                <p:nvPr/>
              </p:nvSpPr>
              <p:spPr bwMode="auto">
                <a:xfrm>
                  <a:off x="4454527" y="3947060"/>
                  <a:ext cx="782638" cy="22827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eaLnBrk="1" hangingPunct="1"/>
                  <a:r>
                    <a:rPr lang="pt-BR" sz="800" b="0">
                      <a:solidFill>
                        <a:srgbClr val="000000"/>
                      </a:solidFill>
                      <a:latin typeface="Calibri" pitchFamily="34" charset="0"/>
                      <a:cs typeface="Arial" charset="0"/>
                    </a:rPr>
                    <a:t>Brasília</a:t>
                  </a:r>
                </a:p>
              </p:txBody>
            </p:sp>
            <p:sp>
              <p:nvSpPr>
                <p:cNvPr id="722" name="CaixaDeTexto 121"/>
                <p:cNvSpPr txBox="1">
                  <a:spLocks noChangeArrowheads="1"/>
                </p:cNvSpPr>
                <p:nvPr/>
              </p:nvSpPr>
              <p:spPr bwMode="auto">
                <a:xfrm>
                  <a:off x="2244486" y="3521050"/>
                  <a:ext cx="689127" cy="2908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eaLnBrk="1" hangingPunct="1"/>
                  <a:r>
                    <a:rPr lang="pt-BR" sz="800" b="0" dirty="0">
                      <a:solidFill>
                        <a:srgbClr val="000000"/>
                      </a:solidFill>
                      <a:latin typeface="Calibri" pitchFamily="34" charset="0"/>
                      <a:cs typeface="Arial" charset="0"/>
                    </a:rPr>
                    <a:t>Sapezal</a:t>
                  </a:r>
                </a:p>
              </p:txBody>
            </p:sp>
            <p:sp>
              <p:nvSpPr>
                <p:cNvPr id="723" name="CaixaDeTexto 121"/>
                <p:cNvSpPr txBox="1">
                  <a:spLocks noChangeArrowheads="1"/>
                </p:cNvSpPr>
                <p:nvPr/>
              </p:nvSpPr>
              <p:spPr bwMode="auto">
                <a:xfrm>
                  <a:off x="4051302" y="3780598"/>
                  <a:ext cx="974724" cy="2908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eaLnBrk="1" hangingPunct="1"/>
                  <a:r>
                    <a:rPr lang="pt-BR" sz="800" b="0" dirty="0">
                      <a:solidFill>
                        <a:srgbClr val="000000"/>
                      </a:solidFill>
                      <a:latin typeface="Calibri" pitchFamily="34" charset="0"/>
                      <a:cs typeface="Arial" charset="0"/>
                    </a:rPr>
                    <a:t>Mozarlândia</a:t>
                  </a:r>
                </a:p>
              </p:txBody>
            </p:sp>
            <p:sp>
              <p:nvSpPr>
                <p:cNvPr id="724" name="CaixaDeTexto 121"/>
                <p:cNvSpPr txBox="1">
                  <a:spLocks noChangeArrowheads="1"/>
                </p:cNvSpPr>
                <p:nvPr/>
              </p:nvSpPr>
              <p:spPr bwMode="auto">
                <a:xfrm>
                  <a:off x="3935415" y="4362446"/>
                  <a:ext cx="782638" cy="22827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eaLnBrk="1" hangingPunct="1"/>
                  <a:r>
                    <a:rPr lang="pt-BR" sz="800" b="0">
                      <a:solidFill>
                        <a:srgbClr val="000000"/>
                      </a:solidFill>
                      <a:latin typeface="Calibri" pitchFamily="34" charset="0"/>
                      <a:cs typeface="Arial" charset="0"/>
                    </a:rPr>
                    <a:t>Rio Verde</a:t>
                  </a:r>
                </a:p>
              </p:txBody>
            </p:sp>
            <p:sp>
              <p:nvSpPr>
                <p:cNvPr id="725" name="CaixaDeTexto 121"/>
                <p:cNvSpPr txBox="1">
                  <a:spLocks noChangeArrowheads="1"/>
                </p:cNvSpPr>
                <p:nvPr/>
              </p:nvSpPr>
              <p:spPr bwMode="auto">
                <a:xfrm>
                  <a:off x="2547147" y="3146479"/>
                  <a:ext cx="965913" cy="4570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algn="ctr" eaLnBrk="1" hangingPunct="1"/>
                  <a:r>
                    <a:rPr lang="pt-BR" sz="800" b="0" dirty="0">
                      <a:solidFill>
                        <a:srgbClr val="000000"/>
                      </a:solidFill>
                      <a:latin typeface="Calibri" pitchFamily="34" charset="0"/>
                      <a:cs typeface="Arial" charset="0"/>
                    </a:rPr>
                    <a:t>Lucas do Rio</a:t>
                  </a:r>
                </a:p>
                <a:p>
                  <a:pPr algn="ctr" eaLnBrk="1" hangingPunct="1"/>
                  <a:r>
                    <a:rPr lang="pt-BR" sz="800" b="0" dirty="0">
                      <a:solidFill>
                        <a:srgbClr val="000000"/>
                      </a:solidFill>
                      <a:latin typeface="Calibri" pitchFamily="34" charset="0"/>
                      <a:cs typeface="Arial" charset="0"/>
                    </a:rPr>
                    <a:t>Verde</a:t>
                  </a:r>
                </a:p>
              </p:txBody>
            </p:sp>
            <p:sp>
              <p:nvSpPr>
                <p:cNvPr id="726" name="CaixaDeTexto 121"/>
                <p:cNvSpPr txBox="1">
                  <a:spLocks noChangeArrowheads="1"/>
                </p:cNvSpPr>
                <p:nvPr/>
              </p:nvSpPr>
              <p:spPr bwMode="auto">
                <a:xfrm>
                  <a:off x="3430196" y="3142965"/>
                  <a:ext cx="940950" cy="4570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1pPr>
                  <a:lvl2pPr marL="742950" indent="-28575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2pPr>
                  <a:lvl3pPr marL="11430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3pPr>
                  <a:lvl4pPr marL="16002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4pPr>
                  <a:lvl5pPr marL="2057400" indent="-228600" eaLnBrk="0" hangingPunct="0"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500" b="1">
                      <a:solidFill>
                        <a:schemeClr val="tx1"/>
                      </a:solidFill>
                      <a:latin typeface="Arial" charset="0"/>
                    </a:defRPr>
                  </a:lvl9pPr>
                </a:lstStyle>
                <a:p>
                  <a:pPr algn="ctr" eaLnBrk="1" hangingPunct="1"/>
                  <a:r>
                    <a:rPr lang="pt-BR" sz="800" b="0" dirty="0">
                      <a:solidFill>
                        <a:srgbClr val="000000"/>
                      </a:solidFill>
                      <a:latin typeface="Calibri" pitchFamily="34" charset="0"/>
                      <a:cs typeface="Arial" charset="0"/>
                    </a:rPr>
                    <a:t>Ribeirão Cascalheira</a:t>
                  </a:r>
                </a:p>
              </p:txBody>
            </p:sp>
          </p:grpSp>
          <p:sp>
            <p:nvSpPr>
              <p:cNvPr id="703" name="CaixaDeTexto 121"/>
              <p:cNvSpPr txBox="1">
                <a:spLocks noChangeArrowheads="1"/>
              </p:cNvSpPr>
              <p:nvPr/>
            </p:nvSpPr>
            <p:spPr bwMode="auto">
              <a:xfrm>
                <a:off x="4892628" y="1699627"/>
                <a:ext cx="763648" cy="223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São Luís</a:t>
                </a:r>
              </a:p>
            </p:txBody>
          </p:sp>
          <p:sp>
            <p:nvSpPr>
              <p:cNvPr id="704" name="CaixaDeTexto 121"/>
              <p:cNvSpPr txBox="1">
                <a:spLocks noChangeArrowheads="1"/>
              </p:cNvSpPr>
              <p:nvPr/>
            </p:nvSpPr>
            <p:spPr bwMode="auto">
              <a:xfrm>
                <a:off x="3833099" y="5473687"/>
                <a:ext cx="1474929" cy="2843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São Paulo</a:t>
                </a:r>
              </a:p>
            </p:txBody>
          </p:sp>
          <p:sp>
            <p:nvSpPr>
              <p:cNvPr id="705" name="CaixaDeTexto 121"/>
              <p:cNvSpPr txBox="1">
                <a:spLocks noChangeArrowheads="1"/>
              </p:cNvSpPr>
              <p:nvPr/>
            </p:nvSpPr>
            <p:spPr bwMode="auto">
              <a:xfrm>
                <a:off x="5366028" y="3644770"/>
                <a:ext cx="765200" cy="223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Salvador</a:t>
                </a:r>
              </a:p>
            </p:txBody>
          </p:sp>
          <p:sp>
            <p:nvSpPr>
              <p:cNvPr id="706" name="CaixaDeTexto 121"/>
              <p:cNvSpPr txBox="1">
                <a:spLocks noChangeArrowheads="1"/>
              </p:cNvSpPr>
              <p:nvPr/>
            </p:nvSpPr>
            <p:spPr bwMode="auto">
              <a:xfrm>
                <a:off x="5234096" y="4911308"/>
                <a:ext cx="771409" cy="2843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Vitória</a:t>
                </a:r>
              </a:p>
            </p:txBody>
          </p:sp>
          <p:sp>
            <p:nvSpPr>
              <p:cNvPr id="707" name="CaixaDeTexto 121"/>
              <p:cNvSpPr txBox="1">
                <a:spLocks noChangeArrowheads="1"/>
              </p:cNvSpPr>
              <p:nvPr/>
            </p:nvSpPr>
            <p:spPr bwMode="auto">
              <a:xfrm>
                <a:off x="3550900" y="5370115"/>
                <a:ext cx="825733" cy="2231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</a:rPr>
                  <a:t>Maringá</a:t>
                </a:r>
              </a:p>
            </p:txBody>
          </p:sp>
          <p:sp>
            <p:nvSpPr>
              <p:cNvPr id="708" name="CaixaDeTexto 121"/>
              <p:cNvSpPr txBox="1">
                <a:spLocks noChangeArrowheads="1"/>
              </p:cNvSpPr>
              <p:nvPr/>
            </p:nvSpPr>
            <p:spPr bwMode="auto">
              <a:xfrm>
                <a:off x="3352915" y="5935714"/>
                <a:ext cx="827286" cy="223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algn="r" eaLnBrk="1" hangingPunct="1"/>
                <a:r>
                  <a:rPr lang="pt-BR" sz="800" b="0">
                    <a:solidFill>
                      <a:srgbClr val="000000"/>
                    </a:solidFill>
                    <a:latin typeface="Calibri" pitchFamily="34" charset="0"/>
                  </a:rPr>
                  <a:t>Paranaguá</a:t>
                </a:r>
              </a:p>
            </p:txBody>
          </p:sp>
          <p:sp>
            <p:nvSpPr>
              <p:cNvPr id="709" name="CaixaDeTexto 121"/>
              <p:cNvSpPr txBox="1">
                <a:spLocks noChangeArrowheads="1"/>
              </p:cNvSpPr>
              <p:nvPr/>
            </p:nvSpPr>
            <p:spPr bwMode="auto">
              <a:xfrm>
                <a:off x="4037588" y="5602151"/>
                <a:ext cx="1075643" cy="2843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Santos</a:t>
                </a:r>
              </a:p>
            </p:txBody>
          </p:sp>
          <p:sp>
            <p:nvSpPr>
              <p:cNvPr id="710" name="CaixaDeTexto 121"/>
              <p:cNvSpPr txBox="1">
                <a:spLocks noChangeArrowheads="1"/>
              </p:cNvSpPr>
              <p:nvPr/>
            </p:nvSpPr>
            <p:spPr bwMode="auto">
              <a:xfrm>
                <a:off x="3708352" y="1908204"/>
                <a:ext cx="860074" cy="2843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 sz="1500" b="1"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500" b="1"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algn="r" eaLnBrk="1" hangingPunct="1"/>
                <a:r>
                  <a:rPr lang="pt-BR" sz="800" b="0" dirty="0">
                    <a:solidFill>
                      <a:srgbClr val="000000"/>
                    </a:solidFill>
                    <a:latin typeface="Calibri" pitchFamily="34" charset="0"/>
                    <a:cs typeface="Arial" charset="0"/>
                  </a:rPr>
                  <a:t>Açailândia</a:t>
                </a:r>
              </a:p>
            </p:txBody>
          </p:sp>
        </p:grpSp>
        <p:sp>
          <p:nvSpPr>
            <p:cNvPr id="694" name="CaixaDeTexto 121"/>
            <p:cNvSpPr txBox="1">
              <a:spLocks noChangeArrowheads="1"/>
            </p:cNvSpPr>
            <p:nvPr/>
          </p:nvSpPr>
          <p:spPr bwMode="auto">
            <a:xfrm>
              <a:off x="4068448" y="1279322"/>
              <a:ext cx="596030" cy="284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 sz="1500" b="1"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r>
                <a:rPr lang="pt-BR" sz="800" b="0" dirty="0">
                  <a:solidFill>
                    <a:srgbClr val="000000"/>
                  </a:solidFill>
                  <a:latin typeface="Calibri" pitchFamily="34" charset="0"/>
                  <a:cs typeface="Arial" charset="0"/>
                </a:rPr>
                <a:t>Belém</a:t>
              </a:r>
            </a:p>
          </p:txBody>
        </p:sp>
        <p:sp>
          <p:nvSpPr>
            <p:cNvPr id="695" name="AutoShape 125"/>
            <p:cNvSpPr>
              <a:spLocks noChangeArrowheads="1"/>
            </p:cNvSpPr>
            <p:nvPr/>
          </p:nvSpPr>
          <p:spPr bwMode="auto">
            <a:xfrm rot="10800000">
              <a:off x="4329205" y="1450058"/>
              <a:ext cx="90024" cy="60534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pt-BR" sz="1400">
                <a:cs typeface="Arial" charset="0"/>
              </a:endParaRPr>
            </a:p>
          </p:txBody>
        </p:sp>
      </p:grpSp>
      <p:sp>
        <p:nvSpPr>
          <p:cNvPr id="817" name="Rectangle 58"/>
          <p:cNvSpPr>
            <a:spLocks noChangeArrowheads="1"/>
          </p:cNvSpPr>
          <p:nvPr/>
        </p:nvSpPr>
        <p:spPr bwMode="auto">
          <a:xfrm>
            <a:off x="4956804" y="5436222"/>
            <a:ext cx="137919" cy="98246"/>
          </a:xfrm>
          <a:prstGeom prst="rect">
            <a:avLst/>
          </a:prstGeom>
          <a:solidFill>
            <a:schemeClr val="bg1"/>
          </a:solidFill>
          <a:ln w="1270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 defTabSz="977900" eaLnBrk="1" hangingPunct="1"/>
            <a:r>
              <a:rPr lang="pt-BR" altLang="pt-BR" sz="600" dirty="0"/>
              <a:t>21</a:t>
            </a:r>
          </a:p>
        </p:txBody>
      </p:sp>
      <p:sp>
        <p:nvSpPr>
          <p:cNvPr id="3" name="Retângulo 2"/>
          <p:cNvSpPr/>
          <p:nvPr/>
        </p:nvSpPr>
        <p:spPr>
          <a:xfrm>
            <a:off x="31215" y="1178478"/>
            <a:ext cx="4910756" cy="3866940"/>
          </a:xfrm>
          <a:prstGeom prst="rect">
            <a:avLst/>
          </a:prstGeom>
          <a:noFill/>
          <a:ln w="95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1" hangingPunct="1"/>
            <a:endParaRPr lang="pt-BR" sz="140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18" name="Retângulo 817"/>
          <p:cNvSpPr/>
          <p:nvPr/>
        </p:nvSpPr>
        <p:spPr>
          <a:xfrm>
            <a:off x="4972930" y="1180754"/>
            <a:ext cx="4910845" cy="3866940"/>
          </a:xfrm>
          <a:prstGeom prst="rect">
            <a:avLst/>
          </a:prstGeom>
          <a:noFill/>
          <a:ln w="9525">
            <a:solidFill>
              <a:schemeClr val="fol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1" hangingPunct="1"/>
            <a:endParaRPr lang="pt-BR" sz="140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19622926"/>
      </p:ext>
    </p:extLst>
  </p:cSld>
  <p:clrMapOvr>
    <a:masterClrMapping/>
  </p:clrMapOvr>
  <p:transition/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778" name="Grupo 378"/>
          <p:cNvGrpSpPr>
            <a:grpSpLocks/>
          </p:cNvGrpSpPr>
          <p:nvPr/>
        </p:nvGrpSpPr>
        <p:grpSpPr bwMode="auto">
          <a:xfrm>
            <a:off x="327025" y="1492250"/>
            <a:ext cx="4537075" cy="4237038"/>
            <a:chOff x="327025" y="1492250"/>
            <a:chExt cx="4537075" cy="4237038"/>
          </a:xfrm>
        </p:grpSpPr>
        <p:grpSp>
          <p:nvGrpSpPr>
            <p:cNvPr id="380" name="Grupo 379"/>
            <p:cNvGrpSpPr/>
            <p:nvPr/>
          </p:nvGrpSpPr>
          <p:grpSpPr>
            <a:xfrm>
              <a:off x="327025" y="1492250"/>
              <a:ext cx="4537075" cy="4237038"/>
              <a:chOff x="327025" y="1492250"/>
              <a:chExt cx="4537075" cy="4237038"/>
            </a:xfrm>
            <a:solidFill>
              <a:schemeClr val="bg1"/>
            </a:solidFill>
          </p:grpSpPr>
          <p:grpSp>
            <p:nvGrpSpPr>
              <p:cNvPr id="386" name="Grupo 385"/>
              <p:cNvGrpSpPr/>
              <p:nvPr/>
            </p:nvGrpSpPr>
            <p:grpSpPr>
              <a:xfrm>
                <a:off x="327025" y="1492250"/>
                <a:ext cx="4537075" cy="4237038"/>
                <a:chOff x="327025" y="1492250"/>
                <a:chExt cx="4537075" cy="4237038"/>
              </a:xfrm>
              <a:grpFill/>
            </p:grpSpPr>
            <p:sp>
              <p:nvSpPr>
                <p:cNvPr id="395" name="Freeform 581"/>
                <p:cNvSpPr>
                  <a:spLocks noEditPoints="1"/>
                </p:cNvSpPr>
                <p:nvPr/>
              </p:nvSpPr>
              <p:spPr bwMode="auto">
                <a:xfrm>
                  <a:off x="1973263" y="1782763"/>
                  <a:ext cx="1419225" cy="1360487"/>
                </a:xfrm>
                <a:custGeom>
                  <a:avLst/>
                  <a:gdLst>
                    <a:gd name="T0" fmla="*/ 2147483646 w 1380"/>
                    <a:gd name="T1" fmla="*/ 2147483646 h 1322"/>
                    <a:gd name="T2" fmla="*/ 2147483646 w 1380"/>
                    <a:gd name="T3" fmla="*/ 2147483646 h 1322"/>
                    <a:gd name="T4" fmla="*/ 2147483646 w 1380"/>
                    <a:gd name="T5" fmla="*/ 2147483646 h 1322"/>
                    <a:gd name="T6" fmla="*/ 2147483646 w 1380"/>
                    <a:gd name="T7" fmla="*/ 2147483646 h 1322"/>
                    <a:gd name="T8" fmla="*/ 2147483646 w 1380"/>
                    <a:gd name="T9" fmla="*/ 2147483646 h 1322"/>
                    <a:gd name="T10" fmla="*/ 2147483646 w 1380"/>
                    <a:gd name="T11" fmla="*/ 2147483646 h 1322"/>
                    <a:gd name="T12" fmla="*/ 2147483646 w 1380"/>
                    <a:gd name="T13" fmla="*/ 2147483646 h 1322"/>
                    <a:gd name="T14" fmla="*/ 2147483646 w 1380"/>
                    <a:gd name="T15" fmla="*/ 2147483646 h 1322"/>
                    <a:gd name="T16" fmla="*/ 2147483646 w 1380"/>
                    <a:gd name="T17" fmla="*/ 2147483646 h 1322"/>
                    <a:gd name="T18" fmla="*/ 2147483646 w 1380"/>
                    <a:gd name="T19" fmla="*/ 2147483646 h 1322"/>
                    <a:gd name="T20" fmla="*/ 2147483646 w 1380"/>
                    <a:gd name="T21" fmla="*/ 2147483646 h 1322"/>
                    <a:gd name="T22" fmla="*/ 2147483646 w 1380"/>
                    <a:gd name="T23" fmla="*/ 2147483646 h 1322"/>
                    <a:gd name="T24" fmla="*/ 2147483646 w 1380"/>
                    <a:gd name="T25" fmla="*/ 2147483646 h 1322"/>
                    <a:gd name="T26" fmla="*/ 2147483646 w 1380"/>
                    <a:gd name="T27" fmla="*/ 2147483646 h 1322"/>
                    <a:gd name="T28" fmla="*/ 2147483646 w 1380"/>
                    <a:gd name="T29" fmla="*/ 2147483646 h 1322"/>
                    <a:gd name="T30" fmla="*/ 2147483646 w 1380"/>
                    <a:gd name="T31" fmla="*/ 2147483646 h 1322"/>
                    <a:gd name="T32" fmla="*/ 2147483646 w 1380"/>
                    <a:gd name="T33" fmla="*/ 2147483646 h 1322"/>
                    <a:gd name="T34" fmla="*/ 2147483646 w 1380"/>
                    <a:gd name="T35" fmla="*/ 2147483646 h 1322"/>
                    <a:gd name="T36" fmla="*/ 2147483646 w 1380"/>
                    <a:gd name="T37" fmla="*/ 2147483646 h 1322"/>
                    <a:gd name="T38" fmla="*/ 2147483646 w 1380"/>
                    <a:gd name="T39" fmla="*/ 2147483646 h 1322"/>
                    <a:gd name="T40" fmla="*/ 2147483646 w 1380"/>
                    <a:gd name="T41" fmla="*/ 2147483646 h 1322"/>
                    <a:gd name="T42" fmla="*/ 2147483646 w 1380"/>
                    <a:gd name="T43" fmla="*/ 2147483646 h 1322"/>
                    <a:gd name="T44" fmla="*/ 2147483646 w 1380"/>
                    <a:gd name="T45" fmla="*/ 2147483646 h 1322"/>
                    <a:gd name="T46" fmla="*/ 2147483646 w 1380"/>
                    <a:gd name="T47" fmla="*/ 2147483646 h 1322"/>
                    <a:gd name="T48" fmla="*/ 2147483646 w 1380"/>
                    <a:gd name="T49" fmla="*/ 2147483646 h 1322"/>
                    <a:gd name="T50" fmla="*/ 2147483646 w 1380"/>
                    <a:gd name="T51" fmla="*/ 2147483646 h 1322"/>
                    <a:gd name="T52" fmla="*/ 2147483646 w 1380"/>
                    <a:gd name="T53" fmla="*/ 2147483646 h 1322"/>
                    <a:gd name="T54" fmla="*/ 2147483646 w 1380"/>
                    <a:gd name="T55" fmla="*/ 2147483646 h 1322"/>
                    <a:gd name="T56" fmla="*/ 2147483646 w 1380"/>
                    <a:gd name="T57" fmla="*/ 2147483646 h 1322"/>
                    <a:gd name="T58" fmla="*/ 2147483646 w 1380"/>
                    <a:gd name="T59" fmla="*/ 2147483646 h 1322"/>
                    <a:gd name="T60" fmla="*/ 2147483646 w 1380"/>
                    <a:gd name="T61" fmla="*/ 2147483646 h 1322"/>
                    <a:gd name="T62" fmla="*/ 2147483646 w 1380"/>
                    <a:gd name="T63" fmla="*/ 2147483646 h 1322"/>
                    <a:gd name="T64" fmla="*/ 2147483646 w 1380"/>
                    <a:gd name="T65" fmla="*/ 2147483646 h 1322"/>
                    <a:gd name="T66" fmla="*/ 2147483646 w 1380"/>
                    <a:gd name="T67" fmla="*/ 2147483646 h 1322"/>
                    <a:gd name="T68" fmla="*/ 2147483646 w 1380"/>
                    <a:gd name="T69" fmla="*/ 2147483646 h 1322"/>
                    <a:gd name="T70" fmla="*/ 2147483646 w 1380"/>
                    <a:gd name="T71" fmla="*/ 2147483646 h 1322"/>
                    <a:gd name="T72" fmla="*/ 2147483646 w 1380"/>
                    <a:gd name="T73" fmla="*/ 2147483646 h 1322"/>
                    <a:gd name="T74" fmla="*/ 2147483646 w 1380"/>
                    <a:gd name="T75" fmla="*/ 2147483646 h 1322"/>
                    <a:gd name="T76" fmla="*/ 2147483646 w 1380"/>
                    <a:gd name="T77" fmla="*/ 2147483646 h 1322"/>
                    <a:gd name="T78" fmla="*/ 2147483646 w 1380"/>
                    <a:gd name="T79" fmla="*/ 2147483646 h 1322"/>
                    <a:gd name="T80" fmla="*/ 2147483646 w 1380"/>
                    <a:gd name="T81" fmla="*/ 2147483646 h 1322"/>
                    <a:gd name="T82" fmla="*/ 2147483646 w 1380"/>
                    <a:gd name="T83" fmla="*/ 2147483646 h 1322"/>
                    <a:gd name="T84" fmla="*/ 2147483646 w 1380"/>
                    <a:gd name="T85" fmla="*/ 2147483646 h 1322"/>
                    <a:gd name="T86" fmla="*/ 2147483646 w 1380"/>
                    <a:gd name="T87" fmla="*/ 2147483646 h 1322"/>
                    <a:gd name="T88" fmla="*/ 2147483646 w 1380"/>
                    <a:gd name="T89" fmla="*/ 2147483646 h 1322"/>
                    <a:gd name="T90" fmla="*/ 2147483646 w 1380"/>
                    <a:gd name="T91" fmla="*/ 2147483646 h 1322"/>
                    <a:gd name="T92" fmla="*/ 2147483646 w 1380"/>
                    <a:gd name="T93" fmla="*/ 2147483646 h 1322"/>
                    <a:gd name="T94" fmla="*/ 2147483646 w 1380"/>
                    <a:gd name="T95" fmla="*/ 2147483646 h 1322"/>
                    <a:gd name="T96" fmla="*/ 2147483646 w 1380"/>
                    <a:gd name="T97" fmla="*/ 2147483646 h 1322"/>
                    <a:gd name="T98" fmla="*/ 2147483646 w 1380"/>
                    <a:gd name="T99" fmla="*/ 2147483646 h 1322"/>
                    <a:gd name="T100" fmla="*/ 2147483646 w 1380"/>
                    <a:gd name="T101" fmla="*/ 2147483646 h 1322"/>
                    <a:gd name="T102" fmla="*/ 2147483646 w 1380"/>
                    <a:gd name="T103" fmla="*/ 2147483646 h 1322"/>
                    <a:gd name="T104" fmla="*/ 2147483646 w 1380"/>
                    <a:gd name="T105" fmla="*/ 2147483646 h 1322"/>
                    <a:gd name="T106" fmla="*/ 2147483646 w 1380"/>
                    <a:gd name="T107" fmla="*/ 2147483646 h 1322"/>
                    <a:gd name="T108" fmla="*/ 2147483646 w 1380"/>
                    <a:gd name="T109" fmla="*/ 2147483646 h 1322"/>
                    <a:gd name="T110" fmla="*/ 2147483646 w 1380"/>
                    <a:gd name="T111" fmla="*/ 2147483646 h 1322"/>
                    <a:gd name="T112" fmla="*/ 2147483646 w 1380"/>
                    <a:gd name="T113" fmla="*/ 2147483646 h 1322"/>
                    <a:gd name="T114" fmla="*/ 2147483646 w 1380"/>
                    <a:gd name="T115" fmla="*/ 2147483646 h 1322"/>
                    <a:gd name="T116" fmla="*/ 2147483646 w 1380"/>
                    <a:gd name="T117" fmla="*/ 2147483646 h 1322"/>
                    <a:gd name="T118" fmla="*/ 2147483646 w 1380"/>
                    <a:gd name="T119" fmla="*/ 2147483646 h 1322"/>
                    <a:gd name="T120" fmla="*/ 2147483646 w 1380"/>
                    <a:gd name="T121" fmla="*/ 2147483646 h 1322"/>
                    <a:gd name="T122" fmla="*/ 2147483646 w 1380"/>
                    <a:gd name="T123" fmla="*/ 2147483646 h 1322"/>
                    <a:gd name="T124" fmla="*/ 2147483646 w 1380"/>
                    <a:gd name="T125" fmla="*/ 2147483646 h 132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380"/>
                    <a:gd name="T190" fmla="*/ 0 h 1322"/>
                    <a:gd name="T191" fmla="*/ 1380 w 1380"/>
                    <a:gd name="T192" fmla="*/ 1322 h 132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380" h="1322">
                      <a:moveTo>
                        <a:pt x="79" y="1035"/>
                      </a:moveTo>
                      <a:lnTo>
                        <a:pt x="78" y="1034"/>
                      </a:lnTo>
                      <a:lnTo>
                        <a:pt x="77" y="1033"/>
                      </a:lnTo>
                      <a:lnTo>
                        <a:pt x="76" y="1032"/>
                      </a:lnTo>
                      <a:lnTo>
                        <a:pt x="75" y="1031"/>
                      </a:lnTo>
                      <a:lnTo>
                        <a:pt x="75" y="1030"/>
                      </a:lnTo>
                      <a:lnTo>
                        <a:pt x="75" y="1026"/>
                      </a:lnTo>
                      <a:lnTo>
                        <a:pt x="76" y="1024"/>
                      </a:lnTo>
                      <a:lnTo>
                        <a:pt x="76" y="1023"/>
                      </a:lnTo>
                      <a:lnTo>
                        <a:pt x="76" y="1022"/>
                      </a:lnTo>
                      <a:lnTo>
                        <a:pt x="74" y="1018"/>
                      </a:lnTo>
                      <a:lnTo>
                        <a:pt x="74" y="1017"/>
                      </a:lnTo>
                      <a:lnTo>
                        <a:pt x="74" y="1016"/>
                      </a:lnTo>
                      <a:lnTo>
                        <a:pt x="72" y="1014"/>
                      </a:lnTo>
                      <a:lnTo>
                        <a:pt x="72" y="1013"/>
                      </a:lnTo>
                      <a:lnTo>
                        <a:pt x="71" y="1012"/>
                      </a:lnTo>
                      <a:lnTo>
                        <a:pt x="71" y="1011"/>
                      </a:lnTo>
                      <a:lnTo>
                        <a:pt x="70" y="1011"/>
                      </a:lnTo>
                      <a:lnTo>
                        <a:pt x="69" y="1009"/>
                      </a:lnTo>
                      <a:lnTo>
                        <a:pt x="68" y="1008"/>
                      </a:lnTo>
                      <a:lnTo>
                        <a:pt x="67" y="1007"/>
                      </a:lnTo>
                      <a:lnTo>
                        <a:pt x="67" y="1006"/>
                      </a:lnTo>
                      <a:lnTo>
                        <a:pt x="65" y="1006"/>
                      </a:lnTo>
                      <a:lnTo>
                        <a:pt x="64" y="1005"/>
                      </a:lnTo>
                      <a:lnTo>
                        <a:pt x="63" y="1004"/>
                      </a:lnTo>
                      <a:lnTo>
                        <a:pt x="62" y="1002"/>
                      </a:lnTo>
                      <a:lnTo>
                        <a:pt x="60" y="1000"/>
                      </a:lnTo>
                      <a:lnTo>
                        <a:pt x="59" y="998"/>
                      </a:lnTo>
                      <a:lnTo>
                        <a:pt x="58" y="996"/>
                      </a:lnTo>
                      <a:lnTo>
                        <a:pt x="57" y="995"/>
                      </a:lnTo>
                      <a:lnTo>
                        <a:pt x="56" y="995"/>
                      </a:lnTo>
                      <a:lnTo>
                        <a:pt x="53" y="995"/>
                      </a:lnTo>
                      <a:lnTo>
                        <a:pt x="52" y="994"/>
                      </a:lnTo>
                      <a:lnTo>
                        <a:pt x="52" y="993"/>
                      </a:lnTo>
                      <a:lnTo>
                        <a:pt x="52" y="992"/>
                      </a:lnTo>
                      <a:lnTo>
                        <a:pt x="50" y="991"/>
                      </a:lnTo>
                      <a:lnTo>
                        <a:pt x="49" y="989"/>
                      </a:lnTo>
                      <a:lnTo>
                        <a:pt x="48" y="988"/>
                      </a:lnTo>
                      <a:lnTo>
                        <a:pt x="46" y="985"/>
                      </a:lnTo>
                      <a:lnTo>
                        <a:pt x="44" y="980"/>
                      </a:lnTo>
                      <a:lnTo>
                        <a:pt x="44" y="977"/>
                      </a:lnTo>
                      <a:lnTo>
                        <a:pt x="42" y="975"/>
                      </a:lnTo>
                      <a:lnTo>
                        <a:pt x="43" y="973"/>
                      </a:lnTo>
                      <a:lnTo>
                        <a:pt x="43" y="971"/>
                      </a:lnTo>
                      <a:lnTo>
                        <a:pt x="43" y="969"/>
                      </a:lnTo>
                      <a:lnTo>
                        <a:pt x="43" y="967"/>
                      </a:lnTo>
                      <a:lnTo>
                        <a:pt x="43" y="966"/>
                      </a:lnTo>
                      <a:lnTo>
                        <a:pt x="44" y="964"/>
                      </a:lnTo>
                      <a:lnTo>
                        <a:pt x="44" y="963"/>
                      </a:lnTo>
                      <a:lnTo>
                        <a:pt x="46" y="961"/>
                      </a:lnTo>
                      <a:lnTo>
                        <a:pt x="48" y="957"/>
                      </a:lnTo>
                      <a:lnTo>
                        <a:pt x="49" y="957"/>
                      </a:lnTo>
                      <a:lnTo>
                        <a:pt x="50" y="956"/>
                      </a:lnTo>
                      <a:lnTo>
                        <a:pt x="52" y="955"/>
                      </a:lnTo>
                      <a:lnTo>
                        <a:pt x="53" y="954"/>
                      </a:lnTo>
                      <a:lnTo>
                        <a:pt x="54" y="953"/>
                      </a:lnTo>
                      <a:lnTo>
                        <a:pt x="56" y="952"/>
                      </a:lnTo>
                      <a:lnTo>
                        <a:pt x="57" y="952"/>
                      </a:lnTo>
                      <a:lnTo>
                        <a:pt x="57" y="951"/>
                      </a:lnTo>
                      <a:lnTo>
                        <a:pt x="58" y="950"/>
                      </a:lnTo>
                      <a:lnTo>
                        <a:pt x="58" y="949"/>
                      </a:lnTo>
                      <a:lnTo>
                        <a:pt x="59" y="947"/>
                      </a:lnTo>
                      <a:lnTo>
                        <a:pt x="59" y="945"/>
                      </a:lnTo>
                      <a:lnTo>
                        <a:pt x="60" y="945"/>
                      </a:lnTo>
                      <a:lnTo>
                        <a:pt x="61" y="945"/>
                      </a:lnTo>
                      <a:lnTo>
                        <a:pt x="62" y="945"/>
                      </a:lnTo>
                      <a:lnTo>
                        <a:pt x="63" y="945"/>
                      </a:lnTo>
                      <a:lnTo>
                        <a:pt x="65" y="943"/>
                      </a:lnTo>
                      <a:lnTo>
                        <a:pt x="66" y="942"/>
                      </a:lnTo>
                      <a:lnTo>
                        <a:pt x="90" y="893"/>
                      </a:lnTo>
                      <a:lnTo>
                        <a:pt x="109" y="851"/>
                      </a:lnTo>
                      <a:lnTo>
                        <a:pt x="139" y="789"/>
                      </a:lnTo>
                      <a:lnTo>
                        <a:pt x="203" y="659"/>
                      </a:lnTo>
                      <a:lnTo>
                        <a:pt x="208" y="649"/>
                      </a:lnTo>
                      <a:lnTo>
                        <a:pt x="212" y="639"/>
                      </a:lnTo>
                      <a:lnTo>
                        <a:pt x="215" y="632"/>
                      </a:lnTo>
                      <a:lnTo>
                        <a:pt x="223" y="615"/>
                      </a:lnTo>
                      <a:lnTo>
                        <a:pt x="228" y="605"/>
                      </a:lnTo>
                      <a:lnTo>
                        <a:pt x="240" y="580"/>
                      </a:lnTo>
                      <a:lnTo>
                        <a:pt x="245" y="569"/>
                      </a:lnTo>
                      <a:lnTo>
                        <a:pt x="257" y="545"/>
                      </a:lnTo>
                      <a:lnTo>
                        <a:pt x="265" y="528"/>
                      </a:lnTo>
                      <a:lnTo>
                        <a:pt x="268" y="524"/>
                      </a:lnTo>
                      <a:lnTo>
                        <a:pt x="267" y="523"/>
                      </a:lnTo>
                      <a:lnTo>
                        <a:pt x="266" y="523"/>
                      </a:lnTo>
                      <a:lnTo>
                        <a:pt x="265" y="523"/>
                      </a:lnTo>
                      <a:lnTo>
                        <a:pt x="264" y="522"/>
                      </a:lnTo>
                      <a:lnTo>
                        <a:pt x="262" y="521"/>
                      </a:lnTo>
                      <a:lnTo>
                        <a:pt x="261" y="521"/>
                      </a:lnTo>
                      <a:lnTo>
                        <a:pt x="261" y="520"/>
                      </a:lnTo>
                      <a:lnTo>
                        <a:pt x="266" y="514"/>
                      </a:lnTo>
                      <a:lnTo>
                        <a:pt x="266" y="513"/>
                      </a:lnTo>
                      <a:lnTo>
                        <a:pt x="266" y="512"/>
                      </a:lnTo>
                      <a:lnTo>
                        <a:pt x="267" y="511"/>
                      </a:lnTo>
                      <a:lnTo>
                        <a:pt x="267" y="510"/>
                      </a:lnTo>
                      <a:lnTo>
                        <a:pt x="269" y="505"/>
                      </a:lnTo>
                      <a:lnTo>
                        <a:pt x="270" y="504"/>
                      </a:lnTo>
                      <a:lnTo>
                        <a:pt x="271" y="504"/>
                      </a:lnTo>
                      <a:lnTo>
                        <a:pt x="272" y="503"/>
                      </a:lnTo>
                      <a:lnTo>
                        <a:pt x="274" y="503"/>
                      </a:lnTo>
                      <a:lnTo>
                        <a:pt x="275" y="503"/>
                      </a:lnTo>
                      <a:lnTo>
                        <a:pt x="278" y="502"/>
                      </a:lnTo>
                      <a:lnTo>
                        <a:pt x="283" y="499"/>
                      </a:lnTo>
                      <a:lnTo>
                        <a:pt x="286" y="498"/>
                      </a:lnTo>
                      <a:lnTo>
                        <a:pt x="288" y="497"/>
                      </a:lnTo>
                      <a:lnTo>
                        <a:pt x="289" y="496"/>
                      </a:lnTo>
                      <a:lnTo>
                        <a:pt x="292" y="493"/>
                      </a:lnTo>
                      <a:lnTo>
                        <a:pt x="293" y="492"/>
                      </a:lnTo>
                      <a:lnTo>
                        <a:pt x="296" y="487"/>
                      </a:lnTo>
                      <a:lnTo>
                        <a:pt x="298" y="484"/>
                      </a:lnTo>
                      <a:lnTo>
                        <a:pt x="299" y="484"/>
                      </a:lnTo>
                      <a:lnTo>
                        <a:pt x="301" y="482"/>
                      </a:lnTo>
                      <a:lnTo>
                        <a:pt x="301" y="481"/>
                      </a:lnTo>
                      <a:lnTo>
                        <a:pt x="301" y="479"/>
                      </a:lnTo>
                      <a:lnTo>
                        <a:pt x="300" y="479"/>
                      </a:lnTo>
                      <a:lnTo>
                        <a:pt x="297" y="480"/>
                      </a:lnTo>
                      <a:lnTo>
                        <a:pt x="296" y="481"/>
                      </a:lnTo>
                      <a:lnTo>
                        <a:pt x="294" y="481"/>
                      </a:lnTo>
                      <a:lnTo>
                        <a:pt x="293" y="481"/>
                      </a:lnTo>
                      <a:lnTo>
                        <a:pt x="292" y="481"/>
                      </a:lnTo>
                      <a:lnTo>
                        <a:pt x="291" y="482"/>
                      </a:lnTo>
                      <a:lnTo>
                        <a:pt x="290" y="482"/>
                      </a:lnTo>
                      <a:lnTo>
                        <a:pt x="289" y="483"/>
                      </a:lnTo>
                      <a:lnTo>
                        <a:pt x="288" y="483"/>
                      </a:lnTo>
                      <a:lnTo>
                        <a:pt x="287" y="482"/>
                      </a:lnTo>
                      <a:lnTo>
                        <a:pt x="286" y="483"/>
                      </a:lnTo>
                      <a:lnTo>
                        <a:pt x="285" y="485"/>
                      </a:lnTo>
                      <a:lnTo>
                        <a:pt x="284" y="485"/>
                      </a:lnTo>
                      <a:lnTo>
                        <a:pt x="281" y="486"/>
                      </a:lnTo>
                      <a:lnTo>
                        <a:pt x="280" y="487"/>
                      </a:lnTo>
                      <a:lnTo>
                        <a:pt x="279" y="488"/>
                      </a:lnTo>
                      <a:lnTo>
                        <a:pt x="279" y="489"/>
                      </a:lnTo>
                      <a:lnTo>
                        <a:pt x="278" y="489"/>
                      </a:lnTo>
                      <a:lnTo>
                        <a:pt x="278" y="490"/>
                      </a:lnTo>
                      <a:lnTo>
                        <a:pt x="277" y="491"/>
                      </a:lnTo>
                      <a:lnTo>
                        <a:pt x="276" y="491"/>
                      </a:lnTo>
                      <a:lnTo>
                        <a:pt x="275" y="492"/>
                      </a:lnTo>
                      <a:lnTo>
                        <a:pt x="274" y="492"/>
                      </a:lnTo>
                      <a:lnTo>
                        <a:pt x="272" y="490"/>
                      </a:lnTo>
                      <a:lnTo>
                        <a:pt x="271" y="491"/>
                      </a:lnTo>
                      <a:lnTo>
                        <a:pt x="270" y="491"/>
                      </a:lnTo>
                      <a:lnTo>
                        <a:pt x="270" y="492"/>
                      </a:lnTo>
                      <a:lnTo>
                        <a:pt x="269" y="493"/>
                      </a:lnTo>
                      <a:lnTo>
                        <a:pt x="267" y="494"/>
                      </a:lnTo>
                      <a:lnTo>
                        <a:pt x="266" y="494"/>
                      </a:lnTo>
                      <a:lnTo>
                        <a:pt x="265" y="493"/>
                      </a:lnTo>
                      <a:lnTo>
                        <a:pt x="265" y="492"/>
                      </a:lnTo>
                      <a:lnTo>
                        <a:pt x="264" y="492"/>
                      </a:lnTo>
                      <a:lnTo>
                        <a:pt x="263" y="492"/>
                      </a:lnTo>
                      <a:lnTo>
                        <a:pt x="262" y="492"/>
                      </a:lnTo>
                      <a:lnTo>
                        <a:pt x="261" y="493"/>
                      </a:lnTo>
                      <a:lnTo>
                        <a:pt x="260" y="494"/>
                      </a:lnTo>
                      <a:lnTo>
                        <a:pt x="259" y="493"/>
                      </a:lnTo>
                      <a:lnTo>
                        <a:pt x="258" y="492"/>
                      </a:lnTo>
                      <a:lnTo>
                        <a:pt x="257" y="491"/>
                      </a:lnTo>
                      <a:lnTo>
                        <a:pt x="256" y="490"/>
                      </a:lnTo>
                      <a:lnTo>
                        <a:pt x="255" y="490"/>
                      </a:lnTo>
                      <a:lnTo>
                        <a:pt x="254" y="491"/>
                      </a:lnTo>
                      <a:lnTo>
                        <a:pt x="253" y="492"/>
                      </a:lnTo>
                      <a:lnTo>
                        <a:pt x="252" y="492"/>
                      </a:lnTo>
                      <a:lnTo>
                        <a:pt x="252" y="493"/>
                      </a:lnTo>
                      <a:lnTo>
                        <a:pt x="250" y="494"/>
                      </a:lnTo>
                      <a:lnTo>
                        <a:pt x="249" y="495"/>
                      </a:lnTo>
                      <a:lnTo>
                        <a:pt x="248" y="494"/>
                      </a:lnTo>
                      <a:lnTo>
                        <a:pt x="247" y="494"/>
                      </a:lnTo>
                      <a:lnTo>
                        <a:pt x="247" y="495"/>
                      </a:lnTo>
                      <a:lnTo>
                        <a:pt x="246" y="497"/>
                      </a:lnTo>
                      <a:lnTo>
                        <a:pt x="245" y="498"/>
                      </a:lnTo>
                      <a:lnTo>
                        <a:pt x="244" y="497"/>
                      </a:lnTo>
                      <a:lnTo>
                        <a:pt x="243" y="497"/>
                      </a:lnTo>
                      <a:lnTo>
                        <a:pt x="241" y="498"/>
                      </a:lnTo>
                      <a:lnTo>
                        <a:pt x="239" y="498"/>
                      </a:lnTo>
                      <a:lnTo>
                        <a:pt x="238" y="498"/>
                      </a:lnTo>
                      <a:lnTo>
                        <a:pt x="237" y="497"/>
                      </a:lnTo>
                      <a:lnTo>
                        <a:pt x="236" y="497"/>
                      </a:lnTo>
                      <a:lnTo>
                        <a:pt x="235" y="495"/>
                      </a:lnTo>
                      <a:lnTo>
                        <a:pt x="234" y="494"/>
                      </a:lnTo>
                      <a:lnTo>
                        <a:pt x="233" y="494"/>
                      </a:lnTo>
                      <a:lnTo>
                        <a:pt x="232" y="494"/>
                      </a:lnTo>
                      <a:lnTo>
                        <a:pt x="231" y="494"/>
                      </a:lnTo>
                      <a:lnTo>
                        <a:pt x="230" y="494"/>
                      </a:lnTo>
                      <a:lnTo>
                        <a:pt x="229" y="493"/>
                      </a:lnTo>
                      <a:lnTo>
                        <a:pt x="229" y="491"/>
                      </a:lnTo>
                      <a:lnTo>
                        <a:pt x="229" y="490"/>
                      </a:lnTo>
                      <a:lnTo>
                        <a:pt x="230" y="487"/>
                      </a:lnTo>
                      <a:lnTo>
                        <a:pt x="233" y="485"/>
                      </a:lnTo>
                      <a:lnTo>
                        <a:pt x="233" y="484"/>
                      </a:lnTo>
                      <a:lnTo>
                        <a:pt x="234" y="482"/>
                      </a:lnTo>
                      <a:lnTo>
                        <a:pt x="234" y="481"/>
                      </a:lnTo>
                      <a:lnTo>
                        <a:pt x="234" y="479"/>
                      </a:lnTo>
                      <a:lnTo>
                        <a:pt x="233" y="479"/>
                      </a:lnTo>
                      <a:lnTo>
                        <a:pt x="233" y="478"/>
                      </a:lnTo>
                      <a:lnTo>
                        <a:pt x="232" y="477"/>
                      </a:lnTo>
                      <a:lnTo>
                        <a:pt x="231" y="477"/>
                      </a:lnTo>
                      <a:lnTo>
                        <a:pt x="230" y="476"/>
                      </a:lnTo>
                      <a:lnTo>
                        <a:pt x="229" y="476"/>
                      </a:lnTo>
                      <a:lnTo>
                        <a:pt x="228" y="477"/>
                      </a:lnTo>
                      <a:lnTo>
                        <a:pt x="226" y="478"/>
                      </a:lnTo>
                      <a:lnTo>
                        <a:pt x="224" y="478"/>
                      </a:lnTo>
                      <a:lnTo>
                        <a:pt x="221" y="477"/>
                      </a:lnTo>
                      <a:lnTo>
                        <a:pt x="220" y="477"/>
                      </a:lnTo>
                      <a:lnTo>
                        <a:pt x="219" y="477"/>
                      </a:lnTo>
                      <a:lnTo>
                        <a:pt x="218" y="476"/>
                      </a:lnTo>
                      <a:lnTo>
                        <a:pt x="217" y="474"/>
                      </a:lnTo>
                      <a:lnTo>
                        <a:pt x="216" y="474"/>
                      </a:lnTo>
                      <a:lnTo>
                        <a:pt x="215" y="473"/>
                      </a:lnTo>
                      <a:lnTo>
                        <a:pt x="213" y="472"/>
                      </a:lnTo>
                      <a:lnTo>
                        <a:pt x="212" y="471"/>
                      </a:lnTo>
                      <a:lnTo>
                        <a:pt x="211" y="471"/>
                      </a:lnTo>
                      <a:lnTo>
                        <a:pt x="210" y="471"/>
                      </a:lnTo>
                      <a:lnTo>
                        <a:pt x="209" y="471"/>
                      </a:lnTo>
                      <a:lnTo>
                        <a:pt x="208" y="470"/>
                      </a:lnTo>
                      <a:lnTo>
                        <a:pt x="208" y="469"/>
                      </a:lnTo>
                      <a:lnTo>
                        <a:pt x="208" y="468"/>
                      </a:lnTo>
                      <a:lnTo>
                        <a:pt x="207" y="468"/>
                      </a:lnTo>
                      <a:lnTo>
                        <a:pt x="206" y="467"/>
                      </a:lnTo>
                      <a:lnTo>
                        <a:pt x="206" y="466"/>
                      </a:lnTo>
                      <a:lnTo>
                        <a:pt x="205" y="465"/>
                      </a:lnTo>
                      <a:lnTo>
                        <a:pt x="203" y="466"/>
                      </a:lnTo>
                      <a:lnTo>
                        <a:pt x="201" y="466"/>
                      </a:lnTo>
                      <a:lnTo>
                        <a:pt x="200" y="466"/>
                      </a:lnTo>
                      <a:lnTo>
                        <a:pt x="200" y="465"/>
                      </a:lnTo>
                      <a:lnTo>
                        <a:pt x="200" y="464"/>
                      </a:lnTo>
                      <a:lnTo>
                        <a:pt x="199" y="463"/>
                      </a:lnTo>
                      <a:lnTo>
                        <a:pt x="199" y="462"/>
                      </a:lnTo>
                      <a:lnTo>
                        <a:pt x="198" y="461"/>
                      </a:lnTo>
                      <a:lnTo>
                        <a:pt x="197" y="460"/>
                      </a:lnTo>
                      <a:lnTo>
                        <a:pt x="196" y="457"/>
                      </a:lnTo>
                      <a:lnTo>
                        <a:pt x="197" y="456"/>
                      </a:lnTo>
                      <a:lnTo>
                        <a:pt x="197" y="455"/>
                      </a:lnTo>
                      <a:lnTo>
                        <a:pt x="196" y="454"/>
                      </a:lnTo>
                      <a:lnTo>
                        <a:pt x="195" y="454"/>
                      </a:lnTo>
                      <a:lnTo>
                        <a:pt x="195" y="453"/>
                      </a:lnTo>
                      <a:lnTo>
                        <a:pt x="195" y="452"/>
                      </a:lnTo>
                      <a:lnTo>
                        <a:pt x="194" y="451"/>
                      </a:lnTo>
                      <a:lnTo>
                        <a:pt x="192" y="453"/>
                      </a:lnTo>
                      <a:lnTo>
                        <a:pt x="190" y="450"/>
                      </a:lnTo>
                      <a:lnTo>
                        <a:pt x="188" y="450"/>
                      </a:lnTo>
                      <a:lnTo>
                        <a:pt x="187" y="451"/>
                      </a:lnTo>
                      <a:lnTo>
                        <a:pt x="187" y="449"/>
                      </a:lnTo>
                      <a:lnTo>
                        <a:pt x="186" y="449"/>
                      </a:lnTo>
                      <a:lnTo>
                        <a:pt x="186" y="447"/>
                      </a:lnTo>
                      <a:lnTo>
                        <a:pt x="187" y="447"/>
                      </a:lnTo>
                      <a:lnTo>
                        <a:pt x="186" y="446"/>
                      </a:lnTo>
                      <a:lnTo>
                        <a:pt x="185" y="447"/>
                      </a:lnTo>
                      <a:lnTo>
                        <a:pt x="184" y="446"/>
                      </a:lnTo>
                      <a:lnTo>
                        <a:pt x="183" y="446"/>
                      </a:lnTo>
                      <a:lnTo>
                        <a:pt x="182" y="446"/>
                      </a:lnTo>
                      <a:lnTo>
                        <a:pt x="182" y="445"/>
                      </a:lnTo>
                      <a:lnTo>
                        <a:pt x="181" y="445"/>
                      </a:lnTo>
                      <a:lnTo>
                        <a:pt x="180" y="446"/>
                      </a:lnTo>
                      <a:lnTo>
                        <a:pt x="179" y="446"/>
                      </a:lnTo>
                      <a:lnTo>
                        <a:pt x="178" y="446"/>
                      </a:lnTo>
                      <a:lnTo>
                        <a:pt x="177" y="445"/>
                      </a:lnTo>
                      <a:lnTo>
                        <a:pt x="178" y="444"/>
                      </a:lnTo>
                      <a:lnTo>
                        <a:pt x="177" y="443"/>
                      </a:lnTo>
                      <a:lnTo>
                        <a:pt x="176" y="443"/>
                      </a:lnTo>
                      <a:lnTo>
                        <a:pt x="176" y="444"/>
                      </a:lnTo>
                      <a:lnTo>
                        <a:pt x="176" y="445"/>
                      </a:lnTo>
                      <a:lnTo>
                        <a:pt x="175" y="445"/>
                      </a:lnTo>
                      <a:lnTo>
                        <a:pt x="175" y="444"/>
                      </a:lnTo>
                      <a:lnTo>
                        <a:pt x="173" y="444"/>
                      </a:lnTo>
                      <a:lnTo>
                        <a:pt x="172" y="445"/>
                      </a:lnTo>
                      <a:lnTo>
                        <a:pt x="171" y="446"/>
                      </a:lnTo>
                      <a:lnTo>
                        <a:pt x="170" y="446"/>
                      </a:lnTo>
                      <a:lnTo>
                        <a:pt x="169" y="445"/>
                      </a:lnTo>
                      <a:lnTo>
                        <a:pt x="167" y="445"/>
                      </a:lnTo>
                      <a:lnTo>
                        <a:pt x="167" y="446"/>
                      </a:lnTo>
                      <a:lnTo>
                        <a:pt x="166" y="447"/>
                      </a:lnTo>
                      <a:lnTo>
                        <a:pt x="164" y="445"/>
                      </a:lnTo>
                      <a:lnTo>
                        <a:pt x="163" y="445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1" y="442"/>
                      </a:lnTo>
                      <a:lnTo>
                        <a:pt x="161" y="441"/>
                      </a:lnTo>
                      <a:lnTo>
                        <a:pt x="160" y="440"/>
                      </a:lnTo>
                      <a:lnTo>
                        <a:pt x="159" y="441"/>
                      </a:lnTo>
                      <a:lnTo>
                        <a:pt x="158" y="442"/>
                      </a:lnTo>
                      <a:lnTo>
                        <a:pt x="157" y="442"/>
                      </a:lnTo>
                      <a:lnTo>
                        <a:pt x="157" y="441"/>
                      </a:lnTo>
                      <a:lnTo>
                        <a:pt x="157" y="440"/>
                      </a:lnTo>
                      <a:lnTo>
                        <a:pt x="155" y="440"/>
                      </a:lnTo>
                      <a:lnTo>
                        <a:pt x="154" y="441"/>
                      </a:lnTo>
                      <a:lnTo>
                        <a:pt x="153" y="441"/>
                      </a:lnTo>
                      <a:lnTo>
                        <a:pt x="152" y="439"/>
                      </a:lnTo>
                      <a:lnTo>
                        <a:pt x="152" y="438"/>
                      </a:lnTo>
                      <a:lnTo>
                        <a:pt x="151" y="439"/>
                      </a:lnTo>
                      <a:lnTo>
                        <a:pt x="150" y="438"/>
                      </a:lnTo>
                      <a:lnTo>
                        <a:pt x="150" y="437"/>
                      </a:lnTo>
                      <a:lnTo>
                        <a:pt x="147" y="438"/>
                      </a:lnTo>
                      <a:lnTo>
                        <a:pt x="148" y="436"/>
                      </a:lnTo>
                      <a:lnTo>
                        <a:pt x="148" y="435"/>
                      </a:lnTo>
                      <a:lnTo>
                        <a:pt x="146" y="435"/>
                      </a:lnTo>
                      <a:lnTo>
                        <a:pt x="145" y="434"/>
                      </a:lnTo>
                      <a:lnTo>
                        <a:pt x="145" y="433"/>
                      </a:lnTo>
                      <a:lnTo>
                        <a:pt x="143" y="433"/>
                      </a:lnTo>
                      <a:lnTo>
                        <a:pt x="141" y="432"/>
                      </a:lnTo>
                      <a:lnTo>
                        <a:pt x="140" y="432"/>
                      </a:lnTo>
                      <a:lnTo>
                        <a:pt x="140" y="431"/>
                      </a:lnTo>
                      <a:lnTo>
                        <a:pt x="141" y="430"/>
                      </a:lnTo>
                      <a:lnTo>
                        <a:pt x="139" y="429"/>
                      </a:lnTo>
                      <a:lnTo>
                        <a:pt x="138" y="430"/>
                      </a:lnTo>
                      <a:lnTo>
                        <a:pt x="138" y="431"/>
                      </a:lnTo>
                      <a:lnTo>
                        <a:pt x="137" y="431"/>
                      </a:lnTo>
                      <a:lnTo>
                        <a:pt x="136" y="431"/>
                      </a:lnTo>
                      <a:lnTo>
                        <a:pt x="135" y="431"/>
                      </a:lnTo>
                      <a:lnTo>
                        <a:pt x="134" y="431"/>
                      </a:lnTo>
                      <a:lnTo>
                        <a:pt x="134" y="430"/>
                      </a:lnTo>
                      <a:lnTo>
                        <a:pt x="133" y="431"/>
                      </a:lnTo>
                      <a:lnTo>
                        <a:pt x="131" y="432"/>
                      </a:lnTo>
                      <a:lnTo>
                        <a:pt x="129" y="430"/>
                      </a:lnTo>
                      <a:lnTo>
                        <a:pt x="128" y="430"/>
                      </a:lnTo>
                      <a:lnTo>
                        <a:pt x="129" y="428"/>
                      </a:lnTo>
                      <a:lnTo>
                        <a:pt x="128" y="427"/>
                      </a:lnTo>
                      <a:lnTo>
                        <a:pt x="128" y="426"/>
                      </a:lnTo>
                      <a:lnTo>
                        <a:pt x="128" y="425"/>
                      </a:lnTo>
                      <a:lnTo>
                        <a:pt x="127" y="423"/>
                      </a:lnTo>
                      <a:lnTo>
                        <a:pt x="127" y="422"/>
                      </a:lnTo>
                      <a:lnTo>
                        <a:pt x="126" y="423"/>
                      </a:lnTo>
                      <a:lnTo>
                        <a:pt x="124" y="422"/>
                      </a:lnTo>
                      <a:lnTo>
                        <a:pt x="123" y="423"/>
                      </a:lnTo>
                      <a:lnTo>
                        <a:pt x="122" y="422"/>
                      </a:lnTo>
                      <a:lnTo>
                        <a:pt x="121" y="423"/>
                      </a:lnTo>
                      <a:lnTo>
                        <a:pt x="120" y="423"/>
                      </a:lnTo>
                      <a:lnTo>
                        <a:pt x="120" y="422"/>
                      </a:lnTo>
                      <a:lnTo>
                        <a:pt x="120" y="420"/>
                      </a:lnTo>
                      <a:lnTo>
                        <a:pt x="119" y="421"/>
                      </a:lnTo>
                      <a:lnTo>
                        <a:pt x="118" y="420"/>
                      </a:lnTo>
                      <a:lnTo>
                        <a:pt x="118" y="419"/>
                      </a:lnTo>
                      <a:lnTo>
                        <a:pt x="117" y="419"/>
                      </a:lnTo>
                      <a:lnTo>
                        <a:pt x="117" y="417"/>
                      </a:lnTo>
                      <a:lnTo>
                        <a:pt x="116" y="417"/>
                      </a:lnTo>
                      <a:lnTo>
                        <a:pt x="115" y="416"/>
                      </a:lnTo>
                      <a:lnTo>
                        <a:pt x="114" y="415"/>
                      </a:lnTo>
                      <a:lnTo>
                        <a:pt x="113" y="414"/>
                      </a:lnTo>
                      <a:lnTo>
                        <a:pt x="112" y="414"/>
                      </a:lnTo>
                      <a:lnTo>
                        <a:pt x="109" y="414"/>
                      </a:lnTo>
                      <a:lnTo>
                        <a:pt x="108" y="415"/>
                      </a:lnTo>
                      <a:lnTo>
                        <a:pt x="107" y="414"/>
                      </a:lnTo>
                      <a:lnTo>
                        <a:pt x="106" y="414"/>
                      </a:lnTo>
                      <a:lnTo>
                        <a:pt x="105" y="413"/>
                      </a:lnTo>
                      <a:lnTo>
                        <a:pt x="106" y="412"/>
                      </a:lnTo>
                      <a:lnTo>
                        <a:pt x="105" y="411"/>
                      </a:lnTo>
                      <a:lnTo>
                        <a:pt x="103" y="411"/>
                      </a:lnTo>
                      <a:lnTo>
                        <a:pt x="102" y="412"/>
                      </a:lnTo>
                      <a:lnTo>
                        <a:pt x="101" y="411"/>
                      </a:lnTo>
                      <a:lnTo>
                        <a:pt x="101" y="409"/>
                      </a:lnTo>
                      <a:lnTo>
                        <a:pt x="99" y="409"/>
                      </a:lnTo>
                      <a:lnTo>
                        <a:pt x="99" y="408"/>
                      </a:lnTo>
                      <a:lnTo>
                        <a:pt x="100" y="407"/>
                      </a:lnTo>
                      <a:lnTo>
                        <a:pt x="98" y="406"/>
                      </a:lnTo>
                      <a:lnTo>
                        <a:pt x="97" y="405"/>
                      </a:lnTo>
                      <a:lnTo>
                        <a:pt x="97" y="404"/>
                      </a:lnTo>
                      <a:lnTo>
                        <a:pt x="97" y="403"/>
                      </a:lnTo>
                      <a:lnTo>
                        <a:pt x="98" y="402"/>
                      </a:lnTo>
                      <a:lnTo>
                        <a:pt x="98" y="401"/>
                      </a:lnTo>
                      <a:lnTo>
                        <a:pt x="98" y="400"/>
                      </a:lnTo>
                      <a:lnTo>
                        <a:pt x="98" y="399"/>
                      </a:lnTo>
                      <a:lnTo>
                        <a:pt x="99" y="396"/>
                      </a:lnTo>
                      <a:lnTo>
                        <a:pt x="99" y="395"/>
                      </a:lnTo>
                      <a:lnTo>
                        <a:pt x="99" y="394"/>
                      </a:lnTo>
                      <a:lnTo>
                        <a:pt x="100" y="393"/>
                      </a:lnTo>
                      <a:lnTo>
                        <a:pt x="100" y="392"/>
                      </a:lnTo>
                      <a:lnTo>
                        <a:pt x="100" y="391"/>
                      </a:lnTo>
                      <a:lnTo>
                        <a:pt x="99" y="390"/>
                      </a:lnTo>
                      <a:lnTo>
                        <a:pt x="100" y="388"/>
                      </a:lnTo>
                      <a:lnTo>
                        <a:pt x="100" y="386"/>
                      </a:lnTo>
                      <a:lnTo>
                        <a:pt x="99" y="385"/>
                      </a:lnTo>
                      <a:lnTo>
                        <a:pt x="97" y="385"/>
                      </a:lnTo>
                      <a:lnTo>
                        <a:pt x="96" y="385"/>
                      </a:lnTo>
                      <a:lnTo>
                        <a:pt x="95" y="384"/>
                      </a:lnTo>
                      <a:lnTo>
                        <a:pt x="95" y="383"/>
                      </a:lnTo>
                      <a:lnTo>
                        <a:pt x="96" y="382"/>
                      </a:lnTo>
                      <a:lnTo>
                        <a:pt x="95" y="380"/>
                      </a:lnTo>
                      <a:lnTo>
                        <a:pt x="93" y="380"/>
                      </a:lnTo>
                      <a:lnTo>
                        <a:pt x="92" y="380"/>
                      </a:lnTo>
                      <a:lnTo>
                        <a:pt x="88" y="382"/>
                      </a:lnTo>
                      <a:lnTo>
                        <a:pt x="88" y="384"/>
                      </a:lnTo>
                      <a:lnTo>
                        <a:pt x="88" y="385"/>
                      </a:lnTo>
                      <a:lnTo>
                        <a:pt x="86" y="386"/>
                      </a:lnTo>
                      <a:lnTo>
                        <a:pt x="85" y="386"/>
                      </a:lnTo>
                      <a:lnTo>
                        <a:pt x="84" y="386"/>
                      </a:lnTo>
                      <a:lnTo>
                        <a:pt x="83" y="386"/>
                      </a:lnTo>
                      <a:lnTo>
                        <a:pt x="84" y="387"/>
                      </a:lnTo>
                      <a:lnTo>
                        <a:pt x="84" y="389"/>
                      </a:lnTo>
                      <a:lnTo>
                        <a:pt x="83" y="389"/>
                      </a:lnTo>
                      <a:lnTo>
                        <a:pt x="80" y="393"/>
                      </a:lnTo>
                      <a:lnTo>
                        <a:pt x="79" y="393"/>
                      </a:lnTo>
                      <a:lnTo>
                        <a:pt x="77" y="391"/>
                      </a:lnTo>
                      <a:lnTo>
                        <a:pt x="76" y="390"/>
                      </a:lnTo>
                      <a:lnTo>
                        <a:pt x="75" y="389"/>
                      </a:lnTo>
                      <a:lnTo>
                        <a:pt x="74" y="387"/>
                      </a:lnTo>
                      <a:lnTo>
                        <a:pt x="73" y="386"/>
                      </a:lnTo>
                      <a:lnTo>
                        <a:pt x="71" y="386"/>
                      </a:lnTo>
                      <a:lnTo>
                        <a:pt x="70" y="385"/>
                      </a:lnTo>
                      <a:lnTo>
                        <a:pt x="69" y="383"/>
                      </a:lnTo>
                      <a:lnTo>
                        <a:pt x="68" y="383"/>
                      </a:lnTo>
                      <a:lnTo>
                        <a:pt x="67" y="384"/>
                      </a:lnTo>
                      <a:lnTo>
                        <a:pt x="64" y="384"/>
                      </a:lnTo>
                      <a:lnTo>
                        <a:pt x="63" y="384"/>
                      </a:lnTo>
                      <a:lnTo>
                        <a:pt x="62" y="384"/>
                      </a:lnTo>
                      <a:lnTo>
                        <a:pt x="62" y="383"/>
                      </a:lnTo>
                      <a:lnTo>
                        <a:pt x="61" y="382"/>
                      </a:lnTo>
                      <a:lnTo>
                        <a:pt x="59" y="380"/>
                      </a:lnTo>
                      <a:lnTo>
                        <a:pt x="59" y="381"/>
                      </a:lnTo>
                      <a:lnTo>
                        <a:pt x="58" y="380"/>
                      </a:lnTo>
                      <a:lnTo>
                        <a:pt x="58" y="379"/>
                      </a:lnTo>
                      <a:lnTo>
                        <a:pt x="57" y="377"/>
                      </a:lnTo>
                      <a:lnTo>
                        <a:pt x="57" y="376"/>
                      </a:lnTo>
                      <a:lnTo>
                        <a:pt x="55" y="374"/>
                      </a:lnTo>
                      <a:lnTo>
                        <a:pt x="54" y="373"/>
                      </a:lnTo>
                      <a:lnTo>
                        <a:pt x="54" y="374"/>
                      </a:lnTo>
                      <a:lnTo>
                        <a:pt x="53" y="373"/>
                      </a:lnTo>
                      <a:lnTo>
                        <a:pt x="52" y="374"/>
                      </a:lnTo>
                      <a:lnTo>
                        <a:pt x="51" y="373"/>
                      </a:lnTo>
                      <a:lnTo>
                        <a:pt x="50" y="372"/>
                      </a:lnTo>
                      <a:lnTo>
                        <a:pt x="51" y="371"/>
                      </a:lnTo>
                      <a:lnTo>
                        <a:pt x="51" y="370"/>
                      </a:lnTo>
                      <a:lnTo>
                        <a:pt x="51" y="369"/>
                      </a:lnTo>
                      <a:lnTo>
                        <a:pt x="51" y="368"/>
                      </a:lnTo>
                      <a:lnTo>
                        <a:pt x="52" y="367"/>
                      </a:lnTo>
                      <a:lnTo>
                        <a:pt x="52" y="366"/>
                      </a:lnTo>
                      <a:lnTo>
                        <a:pt x="51" y="365"/>
                      </a:lnTo>
                      <a:lnTo>
                        <a:pt x="50" y="364"/>
                      </a:lnTo>
                      <a:lnTo>
                        <a:pt x="49" y="362"/>
                      </a:lnTo>
                      <a:lnTo>
                        <a:pt x="48" y="361"/>
                      </a:lnTo>
                      <a:lnTo>
                        <a:pt x="48" y="360"/>
                      </a:lnTo>
                      <a:lnTo>
                        <a:pt x="48" y="359"/>
                      </a:lnTo>
                      <a:lnTo>
                        <a:pt x="48" y="358"/>
                      </a:lnTo>
                      <a:lnTo>
                        <a:pt x="49" y="358"/>
                      </a:lnTo>
                      <a:lnTo>
                        <a:pt x="50" y="358"/>
                      </a:lnTo>
                      <a:lnTo>
                        <a:pt x="50" y="357"/>
                      </a:lnTo>
                      <a:lnTo>
                        <a:pt x="49" y="356"/>
                      </a:lnTo>
                      <a:lnTo>
                        <a:pt x="47" y="355"/>
                      </a:lnTo>
                      <a:lnTo>
                        <a:pt x="46" y="355"/>
                      </a:lnTo>
                      <a:lnTo>
                        <a:pt x="46" y="356"/>
                      </a:lnTo>
                      <a:lnTo>
                        <a:pt x="45" y="355"/>
                      </a:lnTo>
                      <a:lnTo>
                        <a:pt x="45" y="354"/>
                      </a:lnTo>
                      <a:lnTo>
                        <a:pt x="44" y="354"/>
                      </a:lnTo>
                      <a:lnTo>
                        <a:pt x="43" y="353"/>
                      </a:lnTo>
                      <a:lnTo>
                        <a:pt x="44" y="351"/>
                      </a:lnTo>
                      <a:lnTo>
                        <a:pt x="43" y="352"/>
                      </a:lnTo>
                      <a:lnTo>
                        <a:pt x="42" y="352"/>
                      </a:lnTo>
                      <a:lnTo>
                        <a:pt x="41" y="352"/>
                      </a:lnTo>
                      <a:lnTo>
                        <a:pt x="41" y="351"/>
                      </a:lnTo>
                      <a:lnTo>
                        <a:pt x="40" y="351"/>
                      </a:lnTo>
                      <a:lnTo>
                        <a:pt x="39" y="350"/>
                      </a:lnTo>
                      <a:lnTo>
                        <a:pt x="38" y="349"/>
                      </a:lnTo>
                      <a:lnTo>
                        <a:pt x="37" y="349"/>
                      </a:lnTo>
                      <a:lnTo>
                        <a:pt x="36" y="348"/>
                      </a:lnTo>
                      <a:lnTo>
                        <a:pt x="35" y="347"/>
                      </a:lnTo>
                      <a:lnTo>
                        <a:pt x="34" y="346"/>
                      </a:lnTo>
                      <a:lnTo>
                        <a:pt x="33" y="345"/>
                      </a:lnTo>
                      <a:lnTo>
                        <a:pt x="33" y="344"/>
                      </a:lnTo>
                      <a:lnTo>
                        <a:pt x="32" y="344"/>
                      </a:lnTo>
                      <a:lnTo>
                        <a:pt x="31" y="344"/>
                      </a:lnTo>
                      <a:lnTo>
                        <a:pt x="30" y="343"/>
                      </a:lnTo>
                      <a:lnTo>
                        <a:pt x="30" y="342"/>
                      </a:lnTo>
                      <a:lnTo>
                        <a:pt x="28" y="340"/>
                      </a:lnTo>
                      <a:lnTo>
                        <a:pt x="28" y="339"/>
                      </a:lnTo>
                      <a:lnTo>
                        <a:pt x="27" y="339"/>
                      </a:lnTo>
                      <a:lnTo>
                        <a:pt x="26" y="339"/>
                      </a:lnTo>
                      <a:lnTo>
                        <a:pt x="25" y="339"/>
                      </a:lnTo>
                      <a:lnTo>
                        <a:pt x="25" y="338"/>
                      </a:lnTo>
                      <a:lnTo>
                        <a:pt x="24" y="338"/>
                      </a:lnTo>
                      <a:lnTo>
                        <a:pt x="23" y="336"/>
                      </a:lnTo>
                      <a:lnTo>
                        <a:pt x="22" y="336"/>
                      </a:lnTo>
                      <a:lnTo>
                        <a:pt x="21" y="335"/>
                      </a:lnTo>
                      <a:lnTo>
                        <a:pt x="21" y="334"/>
                      </a:lnTo>
                      <a:lnTo>
                        <a:pt x="20" y="334"/>
                      </a:lnTo>
                      <a:lnTo>
                        <a:pt x="20" y="333"/>
                      </a:lnTo>
                      <a:lnTo>
                        <a:pt x="20" y="332"/>
                      </a:lnTo>
                      <a:lnTo>
                        <a:pt x="19" y="332"/>
                      </a:lnTo>
                      <a:lnTo>
                        <a:pt x="19" y="331"/>
                      </a:lnTo>
                      <a:lnTo>
                        <a:pt x="18" y="330"/>
                      </a:lnTo>
                      <a:lnTo>
                        <a:pt x="18" y="328"/>
                      </a:lnTo>
                      <a:lnTo>
                        <a:pt x="18" y="327"/>
                      </a:lnTo>
                      <a:lnTo>
                        <a:pt x="18" y="326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9" y="323"/>
                      </a:lnTo>
                      <a:lnTo>
                        <a:pt x="20" y="322"/>
                      </a:lnTo>
                      <a:lnTo>
                        <a:pt x="20" y="321"/>
                      </a:lnTo>
                      <a:lnTo>
                        <a:pt x="20" y="319"/>
                      </a:lnTo>
                      <a:lnTo>
                        <a:pt x="20" y="317"/>
                      </a:lnTo>
                      <a:lnTo>
                        <a:pt x="19" y="317"/>
                      </a:lnTo>
                      <a:lnTo>
                        <a:pt x="18" y="315"/>
                      </a:lnTo>
                      <a:lnTo>
                        <a:pt x="18" y="314"/>
                      </a:lnTo>
                      <a:lnTo>
                        <a:pt x="18" y="313"/>
                      </a:lnTo>
                      <a:lnTo>
                        <a:pt x="18" y="312"/>
                      </a:lnTo>
                      <a:lnTo>
                        <a:pt x="18" y="311"/>
                      </a:lnTo>
                      <a:lnTo>
                        <a:pt x="19" y="311"/>
                      </a:lnTo>
                      <a:lnTo>
                        <a:pt x="18" y="310"/>
                      </a:lnTo>
                      <a:lnTo>
                        <a:pt x="17" y="310"/>
                      </a:lnTo>
                      <a:lnTo>
                        <a:pt x="17" y="308"/>
                      </a:lnTo>
                      <a:lnTo>
                        <a:pt x="16" y="307"/>
                      </a:lnTo>
                      <a:lnTo>
                        <a:pt x="14" y="307"/>
                      </a:lnTo>
                      <a:lnTo>
                        <a:pt x="14" y="306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2" y="305"/>
                      </a:lnTo>
                      <a:lnTo>
                        <a:pt x="11" y="305"/>
                      </a:lnTo>
                      <a:lnTo>
                        <a:pt x="10" y="304"/>
                      </a:lnTo>
                      <a:lnTo>
                        <a:pt x="9" y="304"/>
                      </a:lnTo>
                      <a:lnTo>
                        <a:pt x="8" y="303"/>
                      </a:lnTo>
                      <a:lnTo>
                        <a:pt x="6" y="303"/>
                      </a:lnTo>
                      <a:lnTo>
                        <a:pt x="3" y="301"/>
                      </a:lnTo>
                      <a:lnTo>
                        <a:pt x="3" y="300"/>
                      </a:lnTo>
                      <a:lnTo>
                        <a:pt x="2" y="299"/>
                      </a:lnTo>
                      <a:lnTo>
                        <a:pt x="3" y="299"/>
                      </a:lnTo>
                      <a:lnTo>
                        <a:pt x="3" y="298"/>
                      </a:lnTo>
                      <a:lnTo>
                        <a:pt x="2" y="297"/>
                      </a:lnTo>
                      <a:lnTo>
                        <a:pt x="2" y="296"/>
                      </a:lnTo>
                      <a:lnTo>
                        <a:pt x="2" y="295"/>
                      </a:lnTo>
                      <a:lnTo>
                        <a:pt x="3" y="294"/>
                      </a:lnTo>
                      <a:lnTo>
                        <a:pt x="4" y="293"/>
                      </a:lnTo>
                      <a:lnTo>
                        <a:pt x="4" y="292"/>
                      </a:lnTo>
                      <a:lnTo>
                        <a:pt x="3" y="292"/>
                      </a:lnTo>
                      <a:lnTo>
                        <a:pt x="3" y="291"/>
                      </a:lnTo>
                      <a:lnTo>
                        <a:pt x="2" y="288"/>
                      </a:lnTo>
                      <a:lnTo>
                        <a:pt x="2" y="285"/>
                      </a:lnTo>
                      <a:lnTo>
                        <a:pt x="2" y="284"/>
                      </a:lnTo>
                      <a:lnTo>
                        <a:pt x="2" y="283"/>
                      </a:lnTo>
                      <a:lnTo>
                        <a:pt x="4" y="282"/>
                      </a:lnTo>
                      <a:lnTo>
                        <a:pt x="4" y="281"/>
                      </a:lnTo>
                      <a:lnTo>
                        <a:pt x="4" y="280"/>
                      </a:lnTo>
                      <a:lnTo>
                        <a:pt x="4" y="279"/>
                      </a:lnTo>
                      <a:lnTo>
                        <a:pt x="3" y="279"/>
                      </a:lnTo>
                      <a:lnTo>
                        <a:pt x="4" y="275"/>
                      </a:lnTo>
                      <a:lnTo>
                        <a:pt x="4" y="274"/>
                      </a:lnTo>
                      <a:lnTo>
                        <a:pt x="4" y="272"/>
                      </a:lnTo>
                      <a:lnTo>
                        <a:pt x="3" y="271"/>
                      </a:lnTo>
                      <a:lnTo>
                        <a:pt x="2" y="271"/>
                      </a:lnTo>
                      <a:lnTo>
                        <a:pt x="1" y="271"/>
                      </a:lnTo>
                      <a:lnTo>
                        <a:pt x="1" y="270"/>
                      </a:lnTo>
                      <a:lnTo>
                        <a:pt x="1" y="269"/>
                      </a:lnTo>
                      <a:lnTo>
                        <a:pt x="1" y="268"/>
                      </a:lnTo>
                      <a:lnTo>
                        <a:pt x="1" y="267"/>
                      </a:lnTo>
                      <a:lnTo>
                        <a:pt x="0" y="266"/>
                      </a:lnTo>
                      <a:lnTo>
                        <a:pt x="0" y="237"/>
                      </a:lnTo>
                      <a:lnTo>
                        <a:pt x="0" y="137"/>
                      </a:lnTo>
                      <a:lnTo>
                        <a:pt x="0" y="136"/>
                      </a:lnTo>
                      <a:lnTo>
                        <a:pt x="1" y="136"/>
                      </a:lnTo>
                      <a:lnTo>
                        <a:pt x="2" y="136"/>
                      </a:lnTo>
                      <a:lnTo>
                        <a:pt x="2" y="137"/>
                      </a:lnTo>
                      <a:lnTo>
                        <a:pt x="3" y="137"/>
                      </a:lnTo>
                      <a:lnTo>
                        <a:pt x="3" y="138"/>
                      </a:lnTo>
                      <a:lnTo>
                        <a:pt x="3" y="139"/>
                      </a:lnTo>
                      <a:lnTo>
                        <a:pt x="4" y="139"/>
                      </a:lnTo>
                      <a:lnTo>
                        <a:pt x="4" y="140"/>
                      </a:lnTo>
                      <a:lnTo>
                        <a:pt x="5" y="140"/>
                      </a:lnTo>
                      <a:lnTo>
                        <a:pt x="5" y="141"/>
                      </a:lnTo>
                      <a:lnTo>
                        <a:pt x="6" y="141"/>
                      </a:lnTo>
                      <a:lnTo>
                        <a:pt x="7" y="141"/>
                      </a:lnTo>
                      <a:lnTo>
                        <a:pt x="8" y="141"/>
                      </a:lnTo>
                      <a:lnTo>
                        <a:pt x="8" y="142"/>
                      </a:lnTo>
                      <a:lnTo>
                        <a:pt x="9" y="142"/>
                      </a:lnTo>
                      <a:lnTo>
                        <a:pt x="10" y="142"/>
                      </a:lnTo>
                      <a:lnTo>
                        <a:pt x="10" y="141"/>
                      </a:lnTo>
                      <a:lnTo>
                        <a:pt x="11" y="142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3" y="140"/>
                      </a:lnTo>
                      <a:lnTo>
                        <a:pt x="13" y="141"/>
                      </a:lnTo>
                      <a:lnTo>
                        <a:pt x="14" y="141"/>
                      </a:lnTo>
                      <a:lnTo>
                        <a:pt x="15" y="140"/>
                      </a:lnTo>
                      <a:lnTo>
                        <a:pt x="16" y="139"/>
                      </a:lnTo>
                      <a:lnTo>
                        <a:pt x="17" y="139"/>
                      </a:lnTo>
                      <a:lnTo>
                        <a:pt x="17" y="140"/>
                      </a:lnTo>
                      <a:lnTo>
                        <a:pt x="18" y="139"/>
                      </a:lnTo>
                      <a:lnTo>
                        <a:pt x="18" y="138"/>
                      </a:lnTo>
                      <a:lnTo>
                        <a:pt x="19" y="138"/>
                      </a:lnTo>
                      <a:lnTo>
                        <a:pt x="20" y="136"/>
                      </a:lnTo>
                      <a:lnTo>
                        <a:pt x="20" y="135"/>
                      </a:lnTo>
                      <a:lnTo>
                        <a:pt x="19" y="135"/>
                      </a:lnTo>
                      <a:lnTo>
                        <a:pt x="19" y="134"/>
                      </a:lnTo>
                      <a:lnTo>
                        <a:pt x="20" y="133"/>
                      </a:lnTo>
                      <a:lnTo>
                        <a:pt x="20" y="132"/>
                      </a:lnTo>
                      <a:lnTo>
                        <a:pt x="21" y="131"/>
                      </a:lnTo>
                      <a:lnTo>
                        <a:pt x="20" y="131"/>
                      </a:lnTo>
                      <a:lnTo>
                        <a:pt x="21" y="130"/>
                      </a:lnTo>
                      <a:lnTo>
                        <a:pt x="22" y="130"/>
                      </a:lnTo>
                      <a:lnTo>
                        <a:pt x="22" y="129"/>
                      </a:lnTo>
                      <a:lnTo>
                        <a:pt x="23" y="130"/>
                      </a:lnTo>
                      <a:lnTo>
                        <a:pt x="23" y="129"/>
                      </a:lnTo>
                      <a:lnTo>
                        <a:pt x="24" y="129"/>
                      </a:lnTo>
                      <a:lnTo>
                        <a:pt x="24" y="130"/>
                      </a:lnTo>
                      <a:lnTo>
                        <a:pt x="24" y="131"/>
                      </a:lnTo>
                      <a:lnTo>
                        <a:pt x="25" y="131"/>
                      </a:lnTo>
                      <a:lnTo>
                        <a:pt x="26" y="131"/>
                      </a:lnTo>
                      <a:lnTo>
                        <a:pt x="27" y="131"/>
                      </a:lnTo>
                      <a:lnTo>
                        <a:pt x="28" y="131"/>
                      </a:lnTo>
                      <a:lnTo>
                        <a:pt x="29" y="130"/>
                      </a:lnTo>
                      <a:lnTo>
                        <a:pt x="29" y="131"/>
                      </a:lnTo>
                      <a:lnTo>
                        <a:pt x="30" y="131"/>
                      </a:lnTo>
                      <a:lnTo>
                        <a:pt x="31" y="131"/>
                      </a:lnTo>
                      <a:lnTo>
                        <a:pt x="32" y="132"/>
                      </a:lnTo>
                      <a:lnTo>
                        <a:pt x="33" y="132"/>
                      </a:lnTo>
                      <a:lnTo>
                        <a:pt x="34" y="132"/>
                      </a:lnTo>
                      <a:lnTo>
                        <a:pt x="34" y="133"/>
                      </a:lnTo>
                      <a:lnTo>
                        <a:pt x="35" y="132"/>
                      </a:lnTo>
                      <a:lnTo>
                        <a:pt x="35" y="131"/>
                      </a:lnTo>
                      <a:lnTo>
                        <a:pt x="36" y="131"/>
                      </a:lnTo>
                      <a:lnTo>
                        <a:pt x="36" y="130"/>
                      </a:lnTo>
                      <a:lnTo>
                        <a:pt x="37" y="130"/>
                      </a:lnTo>
                      <a:lnTo>
                        <a:pt x="38" y="130"/>
                      </a:lnTo>
                      <a:lnTo>
                        <a:pt x="39" y="131"/>
                      </a:lnTo>
                      <a:lnTo>
                        <a:pt x="39" y="132"/>
                      </a:lnTo>
                      <a:lnTo>
                        <a:pt x="39" y="133"/>
                      </a:lnTo>
                      <a:lnTo>
                        <a:pt x="40" y="133"/>
                      </a:lnTo>
                      <a:lnTo>
                        <a:pt x="40" y="132"/>
                      </a:lnTo>
                      <a:lnTo>
                        <a:pt x="41" y="133"/>
                      </a:lnTo>
                      <a:lnTo>
                        <a:pt x="41" y="134"/>
                      </a:lnTo>
                      <a:lnTo>
                        <a:pt x="41" y="133"/>
                      </a:lnTo>
                      <a:lnTo>
                        <a:pt x="41" y="132"/>
                      </a:lnTo>
                      <a:lnTo>
                        <a:pt x="42" y="132"/>
                      </a:lnTo>
                      <a:lnTo>
                        <a:pt x="43" y="132"/>
                      </a:lnTo>
                      <a:lnTo>
                        <a:pt x="43" y="133"/>
                      </a:lnTo>
                      <a:lnTo>
                        <a:pt x="44" y="133"/>
                      </a:lnTo>
                      <a:lnTo>
                        <a:pt x="44" y="132"/>
                      </a:lnTo>
                      <a:lnTo>
                        <a:pt x="44" y="131"/>
                      </a:lnTo>
                      <a:lnTo>
                        <a:pt x="44" y="130"/>
                      </a:lnTo>
                      <a:lnTo>
                        <a:pt x="45" y="129"/>
                      </a:lnTo>
                      <a:lnTo>
                        <a:pt x="46" y="128"/>
                      </a:lnTo>
                      <a:lnTo>
                        <a:pt x="47" y="127"/>
                      </a:lnTo>
                      <a:lnTo>
                        <a:pt x="46" y="126"/>
                      </a:lnTo>
                      <a:lnTo>
                        <a:pt x="46" y="124"/>
                      </a:lnTo>
                      <a:lnTo>
                        <a:pt x="47" y="124"/>
                      </a:lnTo>
                      <a:lnTo>
                        <a:pt x="47" y="122"/>
                      </a:lnTo>
                      <a:lnTo>
                        <a:pt x="48" y="122"/>
                      </a:lnTo>
                      <a:lnTo>
                        <a:pt x="47" y="121"/>
                      </a:lnTo>
                      <a:lnTo>
                        <a:pt x="47" y="122"/>
                      </a:lnTo>
                      <a:lnTo>
                        <a:pt x="45" y="121"/>
                      </a:lnTo>
                      <a:lnTo>
                        <a:pt x="45" y="120"/>
                      </a:lnTo>
                      <a:lnTo>
                        <a:pt x="46" y="120"/>
                      </a:lnTo>
                      <a:lnTo>
                        <a:pt x="45" y="120"/>
                      </a:lnTo>
                      <a:lnTo>
                        <a:pt x="44" y="119"/>
                      </a:lnTo>
                      <a:lnTo>
                        <a:pt x="43" y="119"/>
                      </a:lnTo>
                      <a:lnTo>
                        <a:pt x="43" y="118"/>
                      </a:lnTo>
                      <a:lnTo>
                        <a:pt x="43" y="117"/>
                      </a:lnTo>
                      <a:lnTo>
                        <a:pt x="43" y="116"/>
                      </a:lnTo>
                      <a:lnTo>
                        <a:pt x="44" y="116"/>
                      </a:lnTo>
                      <a:lnTo>
                        <a:pt x="43" y="114"/>
                      </a:lnTo>
                      <a:lnTo>
                        <a:pt x="42" y="114"/>
                      </a:lnTo>
                      <a:lnTo>
                        <a:pt x="42" y="113"/>
                      </a:lnTo>
                      <a:lnTo>
                        <a:pt x="42" y="112"/>
                      </a:lnTo>
                      <a:lnTo>
                        <a:pt x="43" y="112"/>
                      </a:lnTo>
                      <a:lnTo>
                        <a:pt x="44" y="112"/>
                      </a:lnTo>
                      <a:lnTo>
                        <a:pt x="45" y="112"/>
                      </a:lnTo>
                      <a:lnTo>
                        <a:pt x="45" y="113"/>
                      </a:lnTo>
                      <a:lnTo>
                        <a:pt x="46" y="113"/>
                      </a:lnTo>
                      <a:lnTo>
                        <a:pt x="47" y="112"/>
                      </a:lnTo>
                      <a:lnTo>
                        <a:pt x="48" y="112"/>
                      </a:lnTo>
                      <a:lnTo>
                        <a:pt x="48" y="113"/>
                      </a:lnTo>
                      <a:lnTo>
                        <a:pt x="49" y="113"/>
                      </a:lnTo>
                      <a:lnTo>
                        <a:pt x="50" y="113"/>
                      </a:lnTo>
                      <a:lnTo>
                        <a:pt x="50" y="112"/>
                      </a:lnTo>
                      <a:lnTo>
                        <a:pt x="51" y="112"/>
                      </a:lnTo>
                      <a:lnTo>
                        <a:pt x="52" y="112"/>
                      </a:lnTo>
                      <a:lnTo>
                        <a:pt x="53" y="111"/>
                      </a:lnTo>
                      <a:lnTo>
                        <a:pt x="54" y="112"/>
                      </a:lnTo>
                      <a:lnTo>
                        <a:pt x="55" y="112"/>
                      </a:lnTo>
                      <a:lnTo>
                        <a:pt x="56" y="112"/>
                      </a:lnTo>
                      <a:lnTo>
                        <a:pt x="56" y="111"/>
                      </a:lnTo>
                      <a:lnTo>
                        <a:pt x="57" y="111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6" y="109"/>
                      </a:lnTo>
                      <a:lnTo>
                        <a:pt x="55" y="109"/>
                      </a:lnTo>
                      <a:lnTo>
                        <a:pt x="55" y="108"/>
                      </a:lnTo>
                      <a:lnTo>
                        <a:pt x="56" y="108"/>
                      </a:lnTo>
                      <a:lnTo>
                        <a:pt x="56" y="107"/>
                      </a:lnTo>
                      <a:lnTo>
                        <a:pt x="55" y="107"/>
                      </a:lnTo>
                      <a:lnTo>
                        <a:pt x="55" y="106"/>
                      </a:lnTo>
                      <a:lnTo>
                        <a:pt x="55" y="105"/>
                      </a:lnTo>
                      <a:lnTo>
                        <a:pt x="56" y="105"/>
                      </a:lnTo>
                      <a:lnTo>
                        <a:pt x="57" y="105"/>
                      </a:lnTo>
                      <a:lnTo>
                        <a:pt x="58" y="105"/>
                      </a:lnTo>
                      <a:lnTo>
                        <a:pt x="59" y="104"/>
                      </a:lnTo>
                      <a:lnTo>
                        <a:pt x="58" y="103"/>
                      </a:lnTo>
                      <a:lnTo>
                        <a:pt x="58" y="102"/>
                      </a:lnTo>
                      <a:lnTo>
                        <a:pt x="59" y="102"/>
                      </a:lnTo>
                      <a:lnTo>
                        <a:pt x="60" y="102"/>
                      </a:lnTo>
                      <a:lnTo>
                        <a:pt x="60" y="101"/>
                      </a:lnTo>
                      <a:lnTo>
                        <a:pt x="61" y="100"/>
                      </a:lnTo>
                      <a:lnTo>
                        <a:pt x="62" y="99"/>
                      </a:lnTo>
                      <a:lnTo>
                        <a:pt x="63" y="99"/>
                      </a:lnTo>
                      <a:lnTo>
                        <a:pt x="64" y="99"/>
                      </a:lnTo>
                      <a:lnTo>
                        <a:pt x="63" y="99"/>
                      </a:lnTo>
                      <a:lnTo>
                        <a:pt x="64" y="100"/>
                      </a:lnTo>
                      <a:lnTo>
                        <a:pt x="63" y="101"/>
                      </a:lnTo>
                      <a:lnTo>
                        <a:pt x="63" y="102"/>
                      </a:lnTo>
                      <a:lnTo>
                        <a:pt x="65" y="102"/>
                      </a:lnTo>
                      <a:lnTo>
                        <a:pt x="66" y="102"/>
                      </a:lnTo>
                      <a:lnTo>
                        <a:pt x="66" y="101"/>
                      </a:lnTo>
                      <a:lnTo>
                        <a:pt x="67" y="101"/>
                      </a:lnTo>
                      <a:lnTo>
                        <a:pt x="68" y="102"/>
                      </a:lnTo>
                      <a:lnTo>
                        <a:pt x="69" y="101"/>
                      </a:lnTo>
                      <a:lnTo>
                        <a:pt x="70" y="102"/>
                      </a:lnTo>
                      <a:lnTo>
                        <a:pt x="70" y="103"/>
                      </a:lnTo>
                      <a:lnTo>
                        <a:pt x="71" y="103"/>
                      </a:lnTo>
                      <a:lnTo>
                        <a:pt x="72" y="104"/>
                      </a:lnTo>
                      <a:lnTo>
                        <a:pt x="73" y="103"/>
                      </a:lnTo>
                      <a:lnTo>
                        <a:pt x="74" y="103"/>
                      </a:lnTo>
                      <a:lnTo>
                        <a:pt x="74" y="102"/>
                      </a:lnTo>
                      <a:lnTo>
                        <a:pt x="76" y="102"/>
                      </a:lnTo>
                      <a:lnTo>
                        <a:pt x="77" y="101"/>
                      </a:lnTo>
                      <a:lnTo>
                        <a:pt x="78" y="102"/>
                      </a:lnTo>
                      <a:lnTo>
                        <a:pt x="80" y="103"/>
                      </a:lnTo>
                      <a:lnTo>
                        <a:pt x="80" y="104"/>
                      </a:lnTo>
                      <a:lnTo>
                        <a:pt x="81" y="104"/>
                      </a:lnTo>
                      <a:lnTo>
                        <a:pt x="81" y="105"/>
                      </a:lnTo>
                      <a:lnTo>
                        <a:pt x="81" y="106"/>
                      </a:lnTo>
                      <a:lnTo>
                        <a:pt x="81" y="107"/>
                      </a:lnTo>
                      <a:lnTo>
                        <a:pt x="82" y="107"/>
                      </a:lnTo>
                      <a:lnTo>
                        <a:pt x="81" y="108"/>
                      </a:lnTo>
                      <a:lnTo>
                        <a:pt x="82" y="108"/>
                      </a:lnTo>
                      <a:lnTo>
                        <a:pt x="83" y="109"/>
                      </a:lnTo>
                      <a:lnTo>
                        <a:pt x="84" y="109"/>
                      </a:lnTo>
                      <a:lnTo>
                        <a:pt x="85" y="109"/>
                      </a:lnTo>
                      <a:lnTo>
                        <a:pt x="86" y="108"/>
                      </a:lnTo>
                      <a:lnTo>
                        <a:pt x="87" y="108"/>
                      </a:lnTo>
                      <a:lnTo>
                        <a:pt x="87" y="107"/>
                      </a:lnTo>
                      <a:lnTo>
                        <a:pt x="88" y="107"/>
                      </a:lnTo>
                      <a:lnTo>
                        <a:pt x="88" y="108"/>
                      </a:lnTo>
                      <a:lnTo>
                        <a:pt x="89" y="108"/>
                      </a:lnTo>
                      <a:lnTo>
                        <a:pt x="90" y="108"/>
                      </a:lnTo>
                      <a:lnTo>
                        <a:pt x="90" y="107"/>
                      </a:lnTo>
                      <a:lnTo>
                        <a:pt x="91" y="107"/>
                      </a:lnTo>
                      <a:lnTo>
                        <a:pt x="91" y="106"/>
                      </a:lnTo>
                      <a:lnTo>
                        <a:pt x="92" y="106"/>
                      </a:lnTo>
                      <a:lnTo>
                        <a:pt x="93" y="107"/>
                      </a:lnTo>
                      <a:lnTo>
                        <a:pt x="94" y="107"/>
                      </a:lnTo>
                      <a:lnTo>
                        <a:pt x="95" y="108"/>
                      </a:lnTo>
                      <a:lnTo>
                        <a:pt x="97" y="109"/>
                      </a:lnTo>
                      <a:lnTo>
                        <a:pt x="97" y="108"/>
                      </a:lnTo>
                      <a:lnTo>
                        <a:pt x="97" y="107"/>
                      </a:lnTo>
                      <a:lnTo>
                        <a:pt x="98" y="107"/>
                      </a:lnTo>
                      <a:lnTo>
                        <a:pt x="97" y="106"/>
                      </a:lnTo>
                      <a:lnTo>
                        <a:pt x="98" y="106"/>
                      </a:lnTo>
                      <a:lnTo>
                        <a:pt x="98" y="105"/>
                      </a:lnTo>
                      <a:lnTo>
                        <a:pt x="99" y="105"/>
                      </a:lnTo>
                      <a:lnTo>
                        <a:pt x="99" y="104"/>
                      </a:lnTo>
                      <a:lnTo>
                        <a:pt x="98" y="103"/>
                      </a:lnTo>
                      <a:lnTo>
                        <a:pt x="99" y="103"/>
                      </a:lnTo>
                      <a:lnTo>
                        <a:pt x="99" y="102"/>
                      </a:lnTo>
                      <a:lnTo>
                        <a:pt x="100" y="101"/>
                      </a:lnTo>
                      <a:lnTo>
                        <a:pt x="99" y="101"/>
                      </a:lnTo>
                      <a:lnTo>
                        <a:pt x="99" y="100"/>
                      </a:lnTo>
                      <a:lnTo>
                        <a:pt x="100" y="99"/>
                      </a:lnTo>
                      <a:lnTo>
                        <a:pt x="99" y="98"/>
                      </a:lnTo>
                      <a:lnTo>
                        <a:pt x="99" y="97"/>
                      </a:lnTo>
                      <a:lnTo>
                        <a:pt x="99" y="96"/>
                      </a:lnTo>
                      <a:lnTo>
                        <a:pt x="100" y="96"/>
                      </a:lnTo>
                      <a:lnTo>
                        <a:pt x="100" y="95"/>
                      </a:lnTo>
                      <a:lnTo>
                        <a:pt x="99" y="95"/>
                      </a:lnTo>
                      <a:lnTo>
                        <a:pt x="99" y="94"/>
                      </a:lnTo>
                      <a:lnTo>
                        <a:pt x="98" y="94"/>
                      </a:lnTo>
                      <a:lnTo>
                        <a:pt x="97" y="94"/>
                      </a:lnTo>
                      <a:lnTo>
                        <a:pt x="97" y="93"/>
                      </a:lnTo>
                      <a:lnTo>
                        <a:pt x="99" y="93"/>
                      </a:lnTo>
                      <a:lnTo>
                        <a:pt x="99" y="92"/>
                      </a:lnTo>
                      <a:lnTo>
                        <a:pt x="100" y="92"/>
                      </a:lnTo>
                      <a:lnTo>
                        <a:pt x="100" y="93"/>
                      </a:lnTo>
                      <a:lnTo>
                        <a:pt x="101" y="93"/>
                      </a:lnTo>
                      <a:lnTo>
                        <a:pt x="102" y="93"/>
                      </a:lnTo>
                      <a:lnTo>
                        <a:pt x="103" y="94"/>
                      </a:lnTo>
                      <a:lnTo>
                        <a:pt x="104" y="93"/>
                      </a:lnTo>
                      <a:lnTo>
                        <a:pt x="104" y="94"/>
                      </a:lnTo>
                      <a:lnTo>
                        <a:pt x="106" y="94"/>
                      </a:lnTo>
                      <a:lnTo>
                        <a:pt x="107" y="94"/>
                      </a:lnTo>
                      <a:lnTo>
                        <a:pt x="107" y="93"/>
                      </a:lnTo>
                      <a:lnTo>
                        <a:pt x="108" y="93"/>
                      </a:lnTo>
                      <a:lnTo>
                        <a:pt x="108" y="92"/>
                      </a:lnTo>
                      <a:lnTo>
                        <a:pt x="108" y="91"/>
                      </a:lnTo>
                      <a:lnTo>
                        <a:pt x="109" y="91"/>
                      </a:lnTo>
                      <a:lnTo>
                        <a:pt x="110" y="91"/>
                      </a:lnTo>
                      <a:lnTo>
                        <a:pt x="111" y="91"/>
                      </a:lnTo>
                      <a:lnTo>
                        <a:pt x="111" y="90"/>
                      </a:lnTo>
                      <a:lnTo>
                        <a:pt x="112" y="91"/>
                      </a:lnTo>
                      <a:lnTo>
                        <a:pt x="113" y="92"/>
                      </a:lnTo>
                      <a:lnTo>
                        <a:pt x="114" y="92"/>
                      </a:lnTo>
                      <a:lnTo>
                        <a:pt x="114" y="91"/>
                      </a:lnTo>
                      <a:lnTo>
                        <a:pt x="113" y="91"/>
                      </a:lnTo>
                      <a:lnTo>
                        <a:pt x="114" y="90"/>
                      </a:lnTo>
                      <a:lnTo>
                        <a:pt x="114" y="89"/>
                      </a:lnTo>
                      <a:lnTo>
                        <a:pt x="115" y="90"/>
                      </a:lnTo>
                      <a:lnTo>
                        <a:pt x="116" y="90"/>
                      </a:lnTo>
                      <a:lnTo>
                        <a:pt x="117" y="90"/>
                      </a:lnTo>
                      <a:lnTo>
                        <a:pt x="118" y="90"/>
                      </a:lnTo>
                      <a:lnTo>
                        <a:pt x="119" y="90"/>
                      </a:lnTo>
                      <a:lnTo>
                        <a:pt x="120" y="90"/>
                      </a:lnTo>
                      <a:lnTo>
                        <a:pt x="120" y="89"/>
                      </a:lnTo>
                      <a:lnTo>
                        <a:pt x="119" y="89"/>
                      </a:lnTo>
                      <a:lnTo>
                        <a:pt x="119" y="88"/>
                      </a:lnTo>
                      <a:lnTo>
                        <a:pt x="120" y="88"/>
                      </a:lnTo>
                      <a:lnTo>
                        <a:pt x="120" y="87"/>
                      </a:lnTo>
                      <a:lnTo>
                        <a:pt x="120" y="86"/>
                      </a:lnTo>
                      <a:lnTo>
                        <a:pt x="121" y="86"/>
                      </a:lnTo>
                      <a:lnTo>
                        <a:pt x="122" y="86"/>
                      </a:lnTo>
                      <a:lnTo>
                        <a:pt x="122" y="85"/>
                      </a:lnTo>
                      <a:lnTo>
                        <a:pt x="123" y="85"/>
                      </a:lnTo>
                      <a:lnTo>
                        <a:pt x="123" y="86"/>
                      </a:lnTo>
                      <a:lnTo>
                        <a:pt x="124" y="86"/>
                      </a:lnTo>
                      <a:lnTo>
                        <a:pt x="125" y="86"/>
                      </a:lnTo>
                      <a:lnTo>
                        <a:pt x="126" y="86"/>
                      </a:lnTo>
                      <a:lnTo>
                        <a:pt x="127" y="86"/>
                      </a:lnTo>
                      <a:lnTo>
                        <a:pt x="128" y="86"/>
                      </a:lnTo>
                      <a:lnTo>
                        <a:pt x="128" y="87"/>
                      </a:lnTo>
                      <a:lnTo>
                        <a:pt x="129" y="87"/>
                      </a:lnTo>
                      <a:lnTo>
                        <a:pt x="129" y="86"/>
                      </a:lnTo>
                      <a:lnTo>
                        <a:pt x="129" y="85"/>
                      </a:lnTo>
                      <a:lnTo>
                        <a:pt x="130" y="86"/>
                      </a:lnTo>
                      <a:lnTo>
                        <a:pt x="130" y="87"/>
                      </a:lnTo>
                      <a:lnTo>
                        <a:pt x="131" y="87"/>
                      </a:lnTo>
                      <a:lnTo>
                        <a:pt x="131" y="88"/>
                      </a:lnTo>
                      <a:lnTo>
                        <a:pt x="132" y="88"/>
                      </a:lnTo>
                      <a:lnTo>
                        <a:pt x="133" y="88"/>
                      </a:lnTo>
                      <a:lnTo>
                        <a:pt x="133" y="87"/>
                      </a:lnTo>
                      <a:lnTo>
                        <a:pt x="134" y="88"/>
                      </a:lnTo>
                      <a:lnTo>
                        <a:pt x="133" y="89"/>
                      </a:lnTo>
                      <a:lnTo>
                        <a:pt x="134" y="89"/>
                      </a:lnTo>
                      <a:lnTo>
                        <a:pt x="134" y="90"/>
                      </a:lnTo>
                      <a:lnTo>
                        <a:pt x="135" y="90"/>
                      </a:lnTo>
                      <a:lnTo>
                        <a:pt x="136" y="90"/>
                      </a:lnTo>
                      <a:lnTo>
                        <a:pt x="137" y="90"/>
                      </a:lnTo>
                      <a:lnTo>
                        <a:pt x="137" y="89"/>
                      </a:lnTo>
                      <a:lnTo>
                        <a:pt x="138" y="89"/>
                      </a:lnTo>
                      <a:lnTo>
                        <a:pt x="139" y="89"/>
                      </a:lnTo>
                      <a:lnTo>
                        <a:pt x="140" y="89"/>
                      </a:lnTo>
                      <a:lnTo>
                        <a:pt x="141" y="89"/>
                      </a:lnTo>
                      <a:lnTo>
                        <a:pt x="142" y="88"/>
                      </a:lnTo>
                      <a:lnTo>
                        <a:pt x="142" y="89"/>
                      </a:lnTo>
                      <a:lnTo>
                        <a:pt x="143" y="88"/>
                      </a:lnTo>
                      <a:lnTo>
                        <a:pt x="143" y="89"/>
                      </a:lnTo>
                      <a:lnTo>
                        <a:pt x="143" y="90"/>
                      </a:lnTo>
                      <a:lnTo>
                        <a:pt x="144" y="90"/>
                      </a:lnTo>
                      <a:lnTo>
                        <a:pt x="145" y="89"/>
                      </a:lnTo>
                      <a:lnTo>
                        <a:pt x="146" y="89"/>
                      </a:lnTo>
                      <a:lnTo>
                        <a:pt x="147" y="89"/>
                      </a:lnTo>
                      <a:lnTo>
                        <a:pt x="148" y="89"/>
                      </a:lnTo>
                      <a:lnTo>
                        <a:pt x="148" y="88"/>
                      </a:lnTo>
                      <a:lnTo>
                        <a:pt x="148" y="87"/>
                      </a:lnTo>
                      <a:lnTo>
                        <a:pt x="147" y="87"/>
                      </a:lnTo>
                      <a:lnTo>
                        <a:pt x="147" y="86"/>
                      </a:lnTo>
                      <a:lnTo>
                        <a:pt x="148" y="86"/>
                      </a:lnTo>
                      <a:lnTo>
                        <a:pt x="149" y="86"/>
                      </a:lnTo>
                      <a:lnTo>
                        <a:pt x="150" y="86"/>
                      </a:lnTo>
                      <a:lnTo>
                        <a:pt x="150" y="85"/>
                      </a:lnTo>
                      <a:lnTo>
                        <a:pt x="150" y="84"/>
                      </a:lnTo>
                      <a:lnTo>
                        <a:pt x="151" y="83"/>
                      </a:lnTo>
                      <a:lnTo>
                        <a:pt x="152" y="82"/>
                      </a:lnTo>
                      <a:lnTo>
                        <a:pt x="152" y="81"/>
                      </a:lnTo>
                      <a:lnTo>
                        <a:pt x="151" y="80"/>
                      </a:lnTo>
                      <a:lnTo>
                        <a:pt x="152" y="79"/>
                      </a:lnTo>
                      <a:lnTo>
                        <a:pt x="153" y="79"/>
                      </a:lnTo>
                      <a:lnTo>
                        <a:pt x="153" y="78"/>
                      </a:lnTo>
                      <a:lnTo>
                        <a:pt x="154" y="78"/>
                      </a:lnTo>
                      <a:lnTo>
                        <a:pt x="154" y="79"/>
                      </a:lnTo>
                      <a:lnTo>
                        <a:pt x="154" y="78"/>
                      </a:lnTo>
                      <a:lnTo>
                        <a:pt x="155" y="79"/>
                      </a:lnTo>
                      <a:lnTo>
                        <a:pt x="155" y="78"/>
                      </a:lnTo>
                      <a:lnTo>
                        <a:pt x="156" y="78"/>
                      </a:lnTo>
                      <a:lnTo>
                        <a:pt x="157" y="78"/>
                      </a:lnTo>
                      <a:lnTo>
                        <a:pt x="157" y="77"/>
                      </a:lnTo>
                      <a:lnTo>
                        <a:pt x="158" y="76"/>
                      </a:lnTo>
                      <a:lnTo>
                        <a:pt x="158" y="75"/>
                      </a:lnTo>
                      <a:lnTo>
                        <a:pt x="158" y="74"/>
                      </a:lnTo>
                      <a:lnTo>
                        <a:pt x="158" y="73"/>
                      </a:lnTo>
                      <a:lnTo>
                        <a:pt x="159" y="73"/>
                      </a:lnTo>
                      <a:lnTo>
                        <a:pt x="159" y="72"/>
                      </a:lnTo>
                      <a:lnTo>
                        <a:pt x="159" y="71"/>
                      </a:lnTo>
                      <a:lnTo>
                        <a:pt x="159" y="70"/>
                      </a:lnTo>
                      <a:lnTo>
                        <a:pt x="159" y="69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1" y="67"/>
                      </a:lnTo>
                      <a:lnTo>
                        <a:pt x="162" y="67"/>
                      </a:lnTo>
                      <a:lnTo>
                        <a:pt x="163" y="66"/>
                      </a:lnTo>
                      <a:lnTo>
                        <a:pt x="163" y="65"/>
                      </a:lnTo>
                      <a:lnTo>
                        <a:pt x="164" y="65"/>
                      </a:lnTo>
                      <a:lnTo>
                        <a:pt x="165" y="66"/>
                      </a:lnTo>
                      <a:lnTo>
                        <a:pt x="166" y="66"/>
                      </a:lnTo>
                      <a:lnTo>
                        <a:pt x="166" y="65"/>
                      </a:lnTo>
                      <a:lnTo>
                        <a:pt x="167" y="65"/>
                      </a:lnTo>
                      <a:lnTo>
                        <a:pt x="167" y="64"/>
                      </a:lnTo>
                      <a:lnTo>
                        <a:pt x="167" y="63"/>
                      </a:lnTo>
                      <a:lnTo>
                        <a:pt x="166" y="63"/>
                      </a:lnTo>
                      <a:lnTo>
                        <a:pt x="166" y="62"/>
                      </a:lnTo>
                      <a:lnTo>
                        <a:pt x="167" y="62"/>
                      </a:lnTo>
                      <a:lnTo>
                        <a:pt x="167" y="61"/>
                      </a:lnTo>
                      <a:lnTo>
                        <a:pt x="168" y="60"/>
                      </a:lnTo>
                      <a:lnTo>
                        <a:pt x="169" y="60"/>
                      </a:lnTo>
                      <a:lnTo>
                        <a:pt x="170" y="60"/>
                      </a:lnTo>
                      <a:lnTo>
                        <a:pt x="171" y="60"/>
                      </a:lnTo>
                      <a:lnTo>
                        <a:pt x="172" y="60"/>
                      </a:lnTo>
                      <a:lnTo>
                        <a:pt x="173" y="58"/>
                      </a:lnTo>
                      <a:lnTo>
                        <a:pt x="175" y="59"/>
                      </a:lnTo>
                      <a:lnTo>
                        <a:pt x="176" y="60"/>
                      </a:lnTo>
                      <a:lnTo>
                        <a:pt x="177" y="60"/>
                      </a:lnTo>
                      <a:lnTo>
                        <a:pt x="176" y="61"/>
                      </a:lnTo>
                      <a:lnTo>
                        <a:pt x="177" y="61"/>
                      </a:lnTo>
                      <a:lnTo>
                        <a:pt x="178" y="62"/>
                      </a:lnTo>
                      <a:lnTo>
                        <a:pt x="178" y="63"/>
                      </a:lnTo>
                      <a:lnTo>
                        <a:pt x="179" y="63"/>
                      </a:lnTo>
                      <a:lnTo>
                        <a:pt x="180" y="64"/>
                      </a:lnTo>
                      <a:lnTo>
                        <a:pt x="181" y="64"/>
                      </a:lnTo>
                      <a:lnTo>
                        <a:pt x="181" y="63"/>
                      </a:lnTo>
                      <a:lnTo>
                        <a:pt x="181" y="62"/>
                      </a:lnTo>
                      <a:lnTo>
                        <a:pt x="182" y="62"/>
                      </a:lnTo>
                      <a:lnTo>
                        <a:pt x="183" y="62"/>
                      </a:lnTo>
                      <a:lnTo>
                        <a:pt x="183" y="61"/>
                      </a:lnTo>
                      <a:lnTo>
                        <a:pt x="184" y="61"/>
                      </a:lnTo>
                      <a:lnTo>
                        <a:pt x="184" y="60"/>
                      </a:lnTo>
                      <a:lnTo>
                        <a:pt x="185" y="60"/>
                      </a:lnTo>
                      <a:lnTo>
                        <a:pt x="186" y="60"/>
                      </a:lnTo>
                      <a:lnTo>
                        <a:pt x="187" y="59"/>
                      </a:lnTo>
                      <a:lnTo>
                        <a:pt x="188" y="58"/>
                      </a:lnTo>
                      <a:lnTo>
                        <a:pt x="189" y="59"/>
                      </a:lnTo>
                      <a:lnTo>
                        <a:pt x="190" y="59"/>
                      </a:lnTo>
                      <a:lnTo>
                        <a:pt x="190" y="58"/>
                      </a:lnTo>
                      <a:lnTo>
                        <a:pt x="191" y="58"/>
                      </a:lnTo>
                      <a:lnTo>
                        <a:pt x="192" y="58"/>
                      </a:lnTo>
                      <a:lnTo>
                        <a:pt x="192" y="57"/>
                      </a:lnTo>
                      <a:lnTo>
                        <a:pt x="193" y="57"/>
                      </a:lnTo>
                      <a:lnTo>
                        <a:pt x="193" y="56"/>
                      </a:lnTo>
                      <a:lnTo>
                        <a:pt x="193" y="55"/>
                      </a:lnTo>
                      <a:lnTo>
                        <a:pt x="194" y="55"/>
                      </a:lnTo>
                      <a:lnTo>
                        <a:pt x="195" y="56"/>
                      </a:lnTo>
                      <a:lnTo>
                        <a:pt x="196" y="56"/>
                      </a:lnTo>
                      <a:lnTo>
                        <a:pt x="196" y="55"/>
                      </a:lnTo>
                      <a:lnTo>
                        <a:pt x="197" y="56"/>
                      </a:lnTo>
                      <a:lnTo>
                        <a:pt x="197" y="57"/>
                      </a:lnTo>
                      <a:lnTo>
                        <a:pt x="198" y="57"/>
                      </a:lnTo>
                      <a:lnTo>
                        <a:pt x="198" y="58"/>
                      </a:lnTo>
                      <a:lnTo>
                        <a:pt x="198" y="59"/>
                      </a:lnTo>
                      <a:lnTo>
                        <a:pt x="198" y="60"/>
                      </a:lnTo>
                      <a:lnTo>
                        <a:pt x="198" y="61"/>
                      </a:lnTo>
                      <a:lnTo>
                        <a:pt x="199" y="62"/>
                      </a:lnTo>
                      <a:lnTo>
                        <a:pt x="199" y="63"/>
                      </a:lnTo>
                      <a:lnTo>
                        <a:pt x="199" y="62"/>
                      </a:lnTo>
                      <a:lnTo>
                        <a:pt x="200" y="63"/>
                      </a:lnTo>
                      <a:lnTo>
                        <a:pt x="201" y="63"/>
                      </a:lnTo>
                      <a:lnTo>
                        <a:pt x="202" y="63"/>
                      </a:lnTo>
                      <a:lnTo>
                        <a:pt x="202" y="64"/>
                      </a:lnTo>
                      <a:lnTo>
                        <a:pt x="203" y="64"/>
                      </a:lnTo>
                      <a:lnTo>
                        <a:pt x="203" y="65"/>
                      </a:lnTo>
                      <a:lnTo>
                        <a:pt x="203" y="66"/>
                      </a:lnTo>
                      <a:lnTo>
                        <a:pt x="204" y="67"/>
                      </a:lnTo>
                      <a:lnTo>
                        <a:pt x="205" y="67"/>
                      </a:lnTo>
                      <a:lnTo>
                        <a:pt x="206" y="68"/>
                      </a:lnTo>
                      <a:lnTo>
                        <a:pt x="207" y="68"/>
                      </a:lnTo>
                      <a:lnTo>
                        <a:pt x="208" y="68"/>
                      </a:lnTo>
                      <a:lnTo>
                        <a:pt x="209" y="68"/>
                      </a:lnTo>
                      <a:lnTo>
                        <a:pt x="209" y="67"/>
                      </a:lnTo>
                      <a:lnTo>
                        <a:pt x="210" y="67"/>
                      </a:lnTo>
                      <a:lnTo>
                        <a:pt x="210" y="66"/>
                      </a:lnTo>
                      <a:lnTo>
                        <a:pt x="211" y="66"/>
                      </a:lnTo>
                      <a:lnTo>
                        <a:pt x="211" y="67"/>
                      </a:lnTo>
                      <a:lnTo>
                        <a:pt x="212" y="66"/>
                      </a:lnTo>
                      <a:lnTo>
                        <a:pt x="213" y="66"/>
                      </a:lnTo>
                      <a:lnTo>
                        <a:pt x="214" y="66"/>
                      </a:lnTo>
                      <a:lnTo>
                        <a:pt x="215" y="65"/>
                      </a:lnTo>
                      <a:lnTo>
                        <a:pt x="215" y="66"/>
                      </a:lnTo>
                      <a:lnTo>
                        <a:pt x="216" y="66"/>
                      </a:lnTo>
                      <a:lnTo>
                        <a:pt x="216" y="67"/>
                      </a:lnTo>
                      <a:lnTo>
                        <a:pt x="216" y="68"/>
                      </a:lnTo>
                      <a:lnTo>
                        <a:pt x="217" y="69"/>
                      </a:lnTo>
                      <a:lnTo>
                        <a:pt x="218" y="69"/>
                      </a:lnTo>
                      <a:lnTo>
                        <a:pt x="219" y="69"/>
                      </a:lnTo>
                      <a:lnTo>
                        <a:pt x="220" y="69"/>
                      </a:lnTo>
                      <a:lnTo>
                        <a:pt x="221" y="69"/>
                      </a:lnTo>
                      <a:lnTo>
                        <a:pt x="221" y="70"/>
                      </a:lnTo>
                      <a:lnTo>
                        <a:pt x="222" y="70"/>
                      </a:lnTo>
                      <a:lnTo>
                        <a:pt x="223" y="69"/>
                      </a:lnTo>
                      <a:lnTo>
                        <a:pt x="223" y="70"/>
                      </a:lnTo>
                      <a:lnTo>
                        <a:pt x="224" y="70"/>
                      </a:lnTo>
                      <a:lnTo>
                        <a:pt x="224" y="71"/>
                      </a:lnTo>
                      <a:lnTo>
                        <a:pt x="225" y="70"/>
                      </a:lnTo>
                      <a:lnTo>
                        <a:pt x="225" y="71"/>
                      </a:lnTo>
                      <a:lnTo>
                        <a:pt x="226" y="71"/>
                      </a:lnTo>
                      <a:lnTo>
                        <a:pt x="227" y="71"/>
                      </a:lnTo>
                      <a:lnTo>
                        <a:pt x="228" y="72"/>
                      </a:lnTo>
                      <a:lnTo>
                        <a:pt x="228" y="73"/>
                      </a:lnTo>
                      <a:lnTo>
                        <a:pt x="228" y="74"/>
                      </a:lnTo>
                      <a:lnTo>
                        <a:pt x="229" y="74"/>
                      </a:lnTo>
                      <a:lnTo>
                        <a:pt x="229" y="72"/>
                      </a:lnTo>
                      <a:lnTo>
                        <a:pt x="230" y="72"/>
                      </a:lnTo>
                      <a:lnTo>
                        <a:pt x="231" y="71"/>
                      </a:lnTo>
                      <a:lnTo>
                        <a:pt x="231" y="70"/>
                      </a:lnTo>
                      <a:lnTo>
                        <a:pt x="232" y="70"/>
                      </a:lnTo>
                      <a:lnTo>
                        <a:pt x="233" y="70"/>
                      </a:lnTo>
                      <a:lnTo>
                        <a:pt x="233" y="69"/>
                      </a:lnTo>
                      <a:lnTo>
                        <a:pt x="234" y="68"/>
                      </a:lnTo>
                      <a:lnTo>
                        <a:pt x="235" y="67"/>
                      </a:lnTo>
                      <a:lnTo>
                        <a:pt x="236" y="67"/>
                      </a:lnTo>
                      <a:lnTo>
                        <a:pt x="236" y="66"/>
                      </a:lnTo>
                      <a:lnTo>
                        <a:pt x="237" y="66"/>
                      </a:lnTo>
                      <a:lnTo>
                        <a:pt x="237" y="67"/>
                      </a:lnTo>
                      <a:lnTo>
                        <a:pt x="238" y="67"/>
                      </a:lnTo>
                      <a:lnTo>
                        <a:pt x="239" y="67"/>
                      </a:lnTo>
                      <a:lnTo>
                        <a:pt x="240" y="68"/>
                      </a:lnTo>
                      <a:lnTo>
                        <a:pt x="240" y="67"/>
                      </a:lnTo>
                      <a:lnTo>
                        <a:pt x="241" y="67"/>
                      </a:lnTo>
                      <a:lnTo>
                        <a:pt x="241" y="68"/>
                      </a:lnTo>
                      <a:lnTo>
                        <a:pt x="242" y="68"/>
                      </a:lnTo>
                      <a:lnTo>
                        <a:pt x="242" y="67"/>
                      </a:lnTo>
                      <a:lnTo>
                        <a:pt x="243" y="68"/>
                      </a:lnTo>
                      <a:lnTo>
                        <a:pt x="243" y="67"/>
                      </a:lnTo>
                      <a:lnTo>
                        <a:pt x="244" y="67"/>
                      </a:lnTo>
                      <a:lnTo>
                        <a:pt x="244" y="66"/>
                      </a:lnTo>
                      <a:lnTo>
                        <a:pt x="245" y="66"/>
                      </a:lnTo>
                      <a:lnTo>
                        <a:pt x="245" y="65"/>
                      </a:lnTo>
                      <a:lnTo>
                        <a:pt x="246" y="65"/>
                      </a:lnTo>
                      <a:lnTo>
                        <a:pt x="247" y="64"/>
                      </a:lnTo>
                      <a:lnTo>
                        <a:pt x="248" y="65"/>
                      </a:lnTo>
                      <a:lnTo>
                        <a:pt x="249" y="65"/>
                      </a:lnTo>
                      <a:lnTo>
                        <a:pt x="250" y="66"/>
                      </a:lnTo>
                      <a:lnTo>
                        <a:pt x="250" y="67"/>
                      </a:lnTo>
                      <a:lnTo>
                        <a:pt x="251" y="68"/>
                      </a:lnTo>
                      <a:lnTo>
                        <a:pt x="251" y="69"/>
                      </a:lnTo>
                      <a:lnTo>
                        <a:pt x="252" y="68"/>
                      </a:lnTo>
                      <a:lnTo>
                        <a:pt x="253" y="68"/>
                      </a:lnTo>
                      <a:lnTo>
                        <a:pt x="254" y="67"/>
                      </a:lnTo>
                      <a:lnTo>
                        <a:pt x="255" y="68"/>
                      </a:lnTo>
                      <a:lnTo>
                        <a:pt x="256" y="68"/>
                      </a:lnTo>
                      <a:lnTo>
                        <a:pt x="256" y="67"/>
                      </a:lnTo>
                      <a:lnTo>
                        <a:pt x="257" y="67"/>
                      </a:lnTo>
                      <a:lnTo>
                        <a:pt x="258" y="66"/>
                      </a:lnTo>
                      <a:lnTo>
                        <a:pt x="259" y="66"/>
                      </a:lnTo>
                      <a:lnTo>
                        <a:pt x="260" y="66"/>
                      </a:lnTo>
                      <a:lnTo>
                        <a:pt x="260" y="65"/>
                      </a:lnTo>
                      <a:lnTo>
                        <a:pt x="261" y="64"/>
                      </a:lnTo>
                      <a:lnTo>
                        <a:pt x="262" y="64"/>
                      </a:lnTo>
                      <a:lnTo>
                        <a:pt x="263" y="64"/>
                      </a:lnTo>
                      <a:lnTo>
                        <a:pt x="264" y="64"/>
                      </a:lnTo>
                      <a:lnTo>
                        <a:pt x="265" y="64"/>
                      </a:lnTo>
                      <a:lnTo>
                        <a:pt x="266" y="64"/>
                      </a:lnTo>
                      <a:lnTo>
                        <a:pt x="267" y="64"/>
                      </a:lnTo>
                      <a:lnTo>
                        <a:pt x="267" y="65"/>
                      </a:lnTo>
                      <a:lnTo>
                        <a:pt x="268" y="65"/>
                      </a:lnTo>
                      <a:lnTo>
                        <a:pt x="269" y="65"/>
                      </a:lnTo>
                      <a:lnTo>
                        <a:pt x="270" y="67"/>
                      </a:lnTo>
                      <a:lnTo>
                        <a:pt x="270" y="66"/>
                      </a:lnTo>
                      <a:lnTo>
                        <a:pt x="271" y="66"/>
                      </a:lnTo>
                      <a:lnTo>
                        <a:pt x="271" y="67"/>
                      </a:lnTo>
                      <a:lnTo>
                        <a:pt x="272" y="67"/>
                      </a:lnTo>
                      <a:lnTo>
                        <a:pt x="272" y="66"/>
                      </a:lnTo>
                      <a:lnTo>
                        <a:pt x="273" y="66"/>
                      </a:lnTo>
                      <a:lnTo>
                        <a:pt x="274" y="66"/>
                      </a:lnTo>
                      <a:lnTo>
                        <a:pt x="275" y="65"/>
                      </a:lnTo>
                      <a:lnTo>
                        <a:pt x="276" y="65"/>
                      </a:lnTo>
                      <a:lnTo>
                        <a:pt x="276" y="66"/>
                      </a:lnTo>
                      <a:lnTo>
                        <a:pt x="276" y="65"/>
                      </a:lnTo>
                      <a:lnTo>
                        <a:pt x="278" y="66"/>
                      </a:lnTo>
                      <a:lnTo>
                        <a:pt x="279" y="66"/>
                      </a:lnTo>
                      <a:lnTo>
                        <a:pt x="279" y="67"/>
                      </a:lnTo>
                      <a:lnTo>
                        <a:pt x="280" y="67"/>
                      </a:lnTo>
                      <a:lnTo>
                        <a:pt x="281" y="68"/>
                      </a:lnTo>
                      <a:lnTo>
                        <a:pt x="282" y="69"/>
                      </a:lnTo>
                      <a:lnTo>
                        <a:pt x="283" y="69"/>
                      </a:lnTo>
                      <a:lnTo>
                        <a:pt x="284" y="70"/>
                      </a:lnTo>
                      <a:lnTo>
                        <a:pt x="285" y="70"/>
                      </a:lnTo>
                      <a:lnTo>
                        <a:pt x="286" y="71"/>
                      </a:lnTo>
                      <a:lnTo>
                        <a:pt x="287" y="72"/>
                      </a:lnTo>
                      <a:lnTo>
                        <a:pt x="288" y="72"/>
                      </a:lnTo>
                      <a:lnTo>
                        <a:pt x="288" y="71"/>
                      </a:lnTo>
                      <a:lnTo>
                        <a:pt x="289" y="70"/>
                      </a:lnTo>
                      <a:lnTo>
                        <a:pt x="291" y="70"/>
                      </a:lnTo>
                      <a:lnTo>
                        <a:pt x="292" y="70"/>
                      </a:lnTo>
                      <a:lnTo>
                        <a:pt x="293" y="71"/>
                      </a:lnTo>
                      <a:lnTo>
                        <a:pt x="293" y="70"/>
                      </a:lnTo>
                      <a:lnTo>
                        <a:pt x="294" y="71"/>
                      </a:lnTo>
                      <a:lnTo>
                        <a:pt x="296" y="70"/>
                      </a:lnTo>
                      <a:lnTo>
                        <a:pt x="296" y="71"/>
                      </a:lnTo>
                      <a:lnTo>
                        <a:pt x="297" y="71"/>
                      </a:lnTo>
                      <a:lnTo>
                        <a:pt x="298" y="71"/>
                      </a:lnTo>
                      <a:lnTo>
                        <a:pt x="298" y="72"/>
                      </a:lnTo>
                      <a:lnTo>
                        <a:pt x="299" y="72"/>
                      </a:lnTo>
                      <a:lnTo>
                        <a:pt x="299" y="73"/>
                      </a:lnTo>
                      <a:lnTo>
                        <a:pt x="300" y="73"/>
                      </a:lnTo>
                      <a:lnTo>
                        <a:pt x="300" y="74"/>
                      </a:lnTo>
                      <a:lnTo>
                        <a:pt x="301" y="74"/>
                      </a:lnTo>
                      <a:lnTo>
                        <a:pt x="301" y="75"/>
                      </a:lnTo>
                      <a:lnTo>
                        <a:pt x="302" y="75"/>
                      </a:lnTo>
                      <a:lnTo>
                        <a:pt x="303" y="75"/>
                      </a:lnTo>
                      <a:lnTo>
                        <a:pt x="303" y="76"/>
                      </a:lnTo>
                      <a:lnTo>
                        <a:pt x="304" y="75"/>
                      </a:lnTo>
                      <a:lnTo>
                        <a:pt x="305" y="75"/>
                      </a:lnTo>
                      <a:lnTo>
                        <a:pt x="305" y="76"/>
                      </a:lnTo>
                      <a:lnTo>
                        <a:pt x="306" y="76"/>
                      </a:lnTo>
                      <a:lnTo>
                        <a:pt x="306" y="75"/>
                      </a:lnTo>
                      <a:lnTo>
                        <a:pt x="307" y="75"/>
                      </a:lnTo>
                      <a:lnTo>
                        <a:pt x="308" y="75"/>
                      </a:lnTo>
                      <a:lnTo>
                        <a:pt x="309" y="75"/>
                      </a:lnTo>
                      <a:lnTo>
                        <a:pt x="309" y="76"/>
                      </a:lnTo>
                      <a:lnTo>
                        <a:pt x="310" y="75"/>
                      </a:lnTo>
                      <a:lnTo>
                        <a:pt x="311" y="76"/>
                      </a:lnTo>
                      <a:lnTo>
                        <a:pt x="313" y="77"/>
                      </a:lnTo>
                      <a:lnTo>
                        <a:pt x="314" y="77"/>
                      </a:lnTo>
                      <a:lnTo>
                        <a:pt x="315" y="77"/>
                      </a:lnTo>
                      <a:lnTo>
                        <a:pt x="316" y="77"/>
                      </a:lnTo>
                      <a:lnTo>
                        <a:pt x="316" y="76"/>
                      </a:lnTo>
                      <a:lnTo>
                        <a:pt x="317" y="76"/>
                      </a:lnTo>
                      <a:lnTo>
                        <a:pt x="318" y="76"/>
                      </a:lnTo>
                      <a:lnTo>
                        <a:pt x="319" y="76"/>
                      </a:lnTo>
                      <a:lnTo>
                        <a:pt x="320" y="75"/>
                      </a:lnTo>
                      <a:lnTo>
                        <a:pt x="321" y="74"/>
                      </a:lnTo>
                      <a:lnTo>
                        <a:pt x="321" y="73"/>
                      </a:lnTo>
                      <a:lnTo>
                        <a:pt x="322" y="73"/>
                      </a:lnTo>
                      <a:lnTo>
                        <a:pt x="323" y="72"/>
                      </a:lnTo>
                      <a:lnTo>
                        <a:pt x="324" y="72"/>
                      </a:lnTo>
                      <a:lnTo>
                        <a:pt x="325" y="72"/>
                      </a:lnTo>
                      <a:lnTo>
                        <a:pt x="325" y="71"/>
                      </a:lnTo>
                      <a:lnTo>
                        <a:pt x="325" y="70"/>
                      </a:lnTo>
                      <a:lnTo>
                        <a:pt x="324" y="69"/>
                      </a:lnTo>
                      <a:lnTo>
                        <a:pt x="323" y="68"/>
                      </a:lnTo>
                      <a:lnTo>
                        <a:pt x="323" y="67"/>
                      </a:lnTo>
                      <a:lnTo>
                        <a:pt x="322" y="67"/>
                      </a:lnTo>
                      <a:lnTo>
                        <a:pt x="322" y="66"/>
                      </a:lnTo>
                      <a:lnTo>
                        <a:pt x="323" y="65"/>
                      </a:lnTo>
                      <a:lnTo>
                        <a:pt x="322" y="64"/>
                      </a:lnTo>
                      <a:lnTo>
                        <a:pt x="322" y="63"/>
                      </a:lnTo>
                      <a:lnTo>
                        <a:pt x="321" y="62"/>
                      </a:lnTo>
                      <a:lnTo>
                        <a:pt x="321" y="61"/>
                      </a:lnTo>
                      <a:lnTo>
                        <a:pt x="321" y="60"/>
                      </a:lnTo>
                      <a:lnTo>
                        <a:pt x="322" y="60"/>
                      </a:lnTo>
                      <a:lnTo>
                        <a:pt x="322" y="61"/>
                      </a:lnTo>
                      <a:lnTo>
                        <a:pt x="323" y="61"/>
                      </a:lnTo>
                      <a:lnTo>
                        <a:pt x="324" y="61"/>
                      </a:lnTo>
                      <a:lnTo>
                        <a:pt x="324" y="60"/>
                      </a:lnTo>
                      <a:lnTo>
                        <a:pt x="324" y="59"/>
                      </a:lnTo>
                      <a:lnTo>
                        <a:pt x="324" y="58"/>
                      </a:lnTo>
                      <a:lnTo>
                        <a:pt x="325" y="57"/>
                      </a:lnTo>
                      <a:lnTo>
                        <a:pt x="325" y="56"/>
                      </a:lnTo>
                      <a:lnTo>
                        <a:pt x="324" y="55"/>
                      </a:lnTo>
                      <a:lnTo>
                        <a:pt x="323" y="55"/>
                      </a:lnTo>
                      <a:lnTo>
                        <a:pt x="322" y="54"/>
                      </a:lnTo>
                      <a:lnTo>
                        <a:pt x="322" y="53"/>
                      </a:lnTo>
                      <a:lnTo>
                        <a:pt x="322" y="52"/>
                      </a:lnTo>
                      <a:lnTo>
                        <a:pt x="321" y="52"/>
                      </a:lnTo>
                      <a:lnTo>
                        <a:pt x="320" y="51"/>
                      </a:lnTo>
                      <a:lnTo>
                        <a:pt x="320" y="50"/>
                      </a:lnTo>
                      <a:lnTo>
                        <a:pt x="319" y="50"/>
                      </a:lnTo>
                      <a:lnTo>
                        <a:pt x="318" y="51"/>
                      </a:lnTo>
                      <a:lnTo>
                        <a:pt x="317" y="49"/>
                      </a:lnTo>
                      <a:lnTo>
                        <a:pt x="318" y="48"/>
                      </a:lnTo>
                      <a:lnTo>
                        <a:pt x="317" y="48"/>
                      </a:lnTo>
                      <a:lnTo>
                        <a:pt x="317" y="47"/>
                      </a:lnTo>
                      <a:lnTo>
                        <a:pt x="316" y="46"/>
                      </a:lnTo>
                      <a:lnTo>
                        <a:pt x="315" y="46"/>
                      </a:lnTo>
                      <a:lnTo>
                        <a:pt x="315" y="45"/>
                      </a:lnTo>
                      <a:lnTo>
                        <a:pt x="316" y="45"/>
                      </a:lnTo>
                      <a:lnTo>
                        <a:pt x="316" y="44"/>
                      </a:lnTo>
                      <a:lnTo>
                        <a:pt x="315" y="44"/>
                      </a:lnTo>
                      <a:lnTo>
                        <a:pt x="315" y="43"/>
                      </a:lnTo>
                      <a:lnTo>
                        <a:pt x="314" y="42"/>
                      </a:lnTo>
                      <a:lnTo>
                        <a:pt x="313" y="43"/>
                      </a:lnTo>
                      <a:lnTo>
                        <a:pt x="311" y="42"/>
                      </a:lnTo>
                      <a:lnTo>
                        <a:pt x="310" y="42"/>
                      </a:lnTo>
                      <a:lnTo>
                        <a:pt x="310" y="41"/>
                      </a:lnTo>
                      <a:lnTo>
                        <a:pt x="309" y="41"/>
                      </a:lnTo>
                      <a:lnTo>
                        <a:pt x="308" y="41"/>
                      </a:lnTo>
                      <a:lnTo>
                        <a:pt x="308" y="40"/>
                      </a:lnTo>
                      <a:lnTo>
                        <a:pt x="309" y="39"/>
                      </a:lnTo>
                      <a:lnTo>
                        <a:pt x="310" y="39"/>
                      </a:lnTo>
                      <a:lnTo>
                        <a:pt x="310" y="38"/>
                      </a:lnTo>
                      <a:lnTo>
                        <a:pt x="310" y="37"/>
                      </a:lnTo>
                      <a:lnTo>
                        <a:pt x="310" y="36"/>
                      </a:lnTo>
                      <a:lnTo>
                        <a:pt x="309" y="36"/>
                      </a:lnTo>
                      <a:lnTo>
                        <a:pt x="308" y="35"/>
                      </a:lnTo>
                      <a:lnTo>
                        <a:pt x="307" y="35"/>
                      </a:lnTo>
                      <a:lnTo>
                        <a:pt x="307" y="34"/>
                      </a:lnTo>
                      <a:lnTo>
                        <a:pt x="307" y="35"/>
                      </a:lnTo>
                      <a:lnTo>
                        <a:pt x="306" y="35"/>
                      </a:lnTo>
                      <a:lnTo>
                        <a:pt x="305" y="34"/>
                      </a:lnTo>
                      <a:lnTo>
                        <a:pt x="304" y="34"/>
                      </a:lnTo>
                      <a:lnTo>
                        <a:pt x="304" y="35"/>
                      </a:lnTo>
                      <a:lnTo>
                        <a:pt x="303" y="34"/>
                      </a:lnTo>
                      <a:lnTo>
                        <a:pt x="302" y="34"/>
                      </a:lnTo>
                      <a:lnTo>
                        <a:pt x="301" y="34"/>
                      </a:lnTo>
                      <a:lnTo>
                        <a:pt x="301" y="33"/>
                      </a:lnTo>
                      <a:lnTo>
                        <a:pt x="300" y="32"/>
                      </a:lnTo>
                      <a:lnTo>
                        <a:pt x="299" y="32"/>
                      </a:lnTo>
                      <a:lnTo>
                        <a:pt x="300" y="31"/>
                      </a:lnTo>
                      <a:lnTo>
                        <a:pt x="301" y="31"/>
                      </a:lnTo>
                      <a:lnTo>
                        <a:pt x="301" y="30"/>
                      </a:lnTo>
                      <a:lnTo>
                        <a:pt x="301" y="29"/>
                      </a:lnTo>
                      <a:lnTo>
                        <a:pt x="302" y="29"/>
                      </a:lnTo>
                      <a:lnTo>
                        <a:pt x="302" y="28"/>
                      </a:lnTo>
                      <a:lnTo>
                        <a:pt x="302" y="27"/>
                      </a:lnTo>
                      <a:lnTo>
                        <a:pt x="303" y="27"/>
                      </a:lnTo>
                      <a:lnTo>
                        <a:pt x="303" y="26"/>
                      </a:lnTo>
                      <a:lnTo>
                        <a:pt x="304" y="26"/>
                      </a:lnTo>
                      <a:lnTo>
                        <a:pt x="304" y="25"/>
                      </a:lnTo>
                      <a:lnTo>
                        <a:pt x="305" y="24"/>
                      </a:lnTo>
                      <a:lnTo>
                        <a:pt x="305" y="23"/>
                      </a:lnTo>
                      <a:lnTo>
                        <a:pt x="304" y="22"/>
                      </a:lnTo>
                      <a:lnTo>
                        <a:pt x="305" y="22"/>
                      </a:lnTo>
                      <a:lnTo>
                        <a:pt x="305" y="21"/>
                      </a:lnTo>
                      <a:lnTo>
                        <a:pt x="306" y="21"/>
                      </a:lnTo>
                      <a:lnTo>
                        <a:pt x="307" y="21"/>
                      </a:lnTo>
                      <a:lnTo>
                        <a:pt x="307" y="22"/>
                      </a:lnTo>
                      <a:lnTo>
                        <a:pt x="308" y="23"/>
                      </a:lnTo>
                      <a:lnTo>
                        <a:pt x="308" y="24"/>
                      </a:lnTo>
                      <a:lnTo>
                        <a:pt x="309" y="25"/>
                      </a:lnTo>
                      <a:lnTo>
                        <a:pt x="310" y="25"/>
                      </a:lnTo>
                      <a:lnTo>
                        <a:pt x="311" y="25"/>
                      </a:lnTo>
                      <a:lnTo>
                        <a:pt x="312" y="24"/>
                      </a:lnTo>
                      <a:lnTo>
                        <a:pt x="311" y="24"/>
                      </a:lnTo>
                      <a:lnTo>
                        <a:pt x="312" y="23"/>
                      </a:lnTo>
                      <a:lnTo>
                        <a:pt x="311" y="23"/>
                      </a:lnTo>
                      <a:lnTo>
                        <a:pt x="311" y="22"/>
                      </a:lnTo>
                      <a:lnTo>
                        <a:pt x="310" y="22"/>
                      </a:lnTo>
                      <a:lnTo>
                        <a:pt x="310" y="21"/>
                      </a:lnTo>
                      <a:lnTo>
                        <a:pt x="311" y="21"/>
                      </a:lnTo>
                      <a:lnTo>
                        <a:pt x="311" y="20"/>
                      </a:lnTo>
                      <a:lnTo>
                        <a:pt x="312" y="20"/>
                      </a:lnTo>
                      <a:lnTo>
                        <a:pt x="312" y="19"/>
                      </a:lnTo>
                      <a:lnTo>
                        <a:pt x="313" y="19"/>
                      </a:lnTo>
                      <a:lnTo>
                        <a:pt x="313" y="18"/>
                      </a:lnTo>
                      <a:lnTo>
                        <a:pt x="314" y="18"/>
                      </a:lnTo>
                      <a:lnTo>
                        <a:pt x="314" y="17"/>
                      </a:lnTo>
                      <a:lnTo>
                        <a:pt x="315" y="17"/>
                      </a:lnTo>
                      <a:lnTo>
                        <a:pt x="316" y="17"/>
                      </a:lnTo>
                      <a:lnTo>
                        <a:pt x="316" y="16"/>
                      </a:lnTo>
                      <a:lnTo>
                        <a:pt x="315" y="16"/>
                      </a:lnTo>
                      <a:lnTo>
                        <a:pt x="316" y="15"/>
                      </a:lnTo>
                      <a:lnTo>
                        <a:pt x="315" y="14"/>
                      </a:lnTo>
                      <a:lnTo>
                        <a:pt x="314" y="14"/>
                      </a:lnTo>
                      <a:lnTo>
                        <a:pt x="314" y="13"/>
                      </a:lnTo>
                      <a:lnTo>
                        <a:pt x="314" y="14"/>
                      </a:lnTo>
                      <a:lnTo>
                        <a:pt x="313" y="13"/>
                      </a:lnTo>
                      <a:lnTo>
                        <a:pt x="314" y="13"/>
                      </a:lnTo>
                      <a:lnTo>
                        <a:pt x="314" y="12"/>
                      </a:lnTo>
                      <a:lnTo>
                        <a:pt x="315" y="11"/>
                      </a:lnTo>
                      <a:lnTo>
                        <a:pt x="316" y="11"/>
                      </a:lnTo>
                      <a:lnTo>
                        <a:pt x="316" y="10"/>
                      </a:lnTo>
                      <a:lnTo>
                        <a:pt x="317" y="10"/>
                      </a:lnTo>
                      <a:lnTo>
                        <a:pt x="317" y="9"/>
                      </a:lnTo>
                      <a:lnTo>
                        <a:pt x="317" y="8"/>
                      </a:lnTo>
                      <a:lnTo>
                        <a:pt x="315" y="8"/>
                      </a:lnTo>
                      <a:lnTo>
                        <a:pt x="315" y="7"/>
                      </a:lnTo>
                      <a:lnTo>
                        <a:pt x="316" y="6"/>
                      </a:lnTo>
                      <a:lnTo>
                        <a:pt x="317" y="6"/>
                      </a:lnTo>
                      <a:lnTo>
                        <a:pt x="317" y="5"/>
                      </a:lnTo>
                      <a:lnTo>
                        <a:pt x="318" y="5"/>
                      </a:lnTo>
                      <a:lnTo>
                        <a:pt x="319" y="5"/>
                      </a:lnTo>
                      <a:lnTo>
                        <a:pt x="321" y="5"/>
                      </a:lnTo>
                      <a:lnTo>
                        <a:pt x="322" y="5"/>
                      </a:lnTo>
                      <a:lnTo>
                        <a:pt x="323" y="5"/>
                      </a:lnTo>
                      <a:lnTo>
                        <a:pt x="323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5" y="7"/>
                      </a:lnTo>
                      <a:lnTo>
                        <a:pt x="326" y="7"/>
                      </a:lnTo>
                      <a:lnTo>
                        <a:pt x="327" y="8"/>
                      </a:lnTo>
                      <a:lnTo>
                        <a:pt x="327" y="9"/>
                      </a:lnTo>
                      <a:lnTo>
                        <a:pt x="328" y="9"/>
                      </a:lnTo>
                      <a:lnTo>
                        <a:pt x="329" y="10"/>
                      </a:lnTo>
                      <a:lnTo>
                        <a:pt x="330" y="10"/>
                      </a:lnTo>
                      <a:lnTo>
                        <a:pt x="331" y="11"/>
                      </a:lnTo>
                      <a:lnTo>
                        <a:pt x="331" y="12"/>
                      </a:lnTo>
                      <a:lnTo>
                        <a:pt x="332" y="12"/>
                      </a:lnTo>
                      <a:lnTo>
                        <a:pt x="333" y="12"/>
                      </a:lnTo>
                      <a:lnTo>
                        <a:pt x="334" y="12"/>
                      </a:lnTo>
                      <a:lnTo>
                        <a:pt x="335" y="13"/>
                      </a:lnTo>
                      <a:lnTo>
                        <a:pt x="336" y="12"/>
                      </a:lnTo>
                      <a:lnTo>
                        <a:pt x="337" y="13"/>
                      </a:lnTo>
                      <a:lnTo>
                        <a:pt x="338" y="13"/>
                      </a:lnTo>
                      <a:lnTo>
                        <a:pt x="338" y="12"/>
                      </a:lnTo>
                      <a:lnTo>
                        <a:pt x="340" y="13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1" y="16"/>
                      </a:lnTo>
                      <a:lnTo>
                        <a:pt x="341" y="17"/>
                      </a:lnTo>
                      <a:lnTo>
                        <a:pt x="342" y="18"/>
                      </a:lnTo>
                      <a:lnTo>
                        <a:pt x="343" y="18"/>
                      </a:lnTo>
                      <a:lnTo>
                        <a:pt x="344" y="18"/>
                      </a:lnTo>
                      <a:lnTo>
                        <a:pt x="345" y="19"/>
                      </a:lnTo>
                      <a:lnTo>
                        <a:pt x="346" y="19"/>
                      </a:lnTo>
                      <a:lnTo>
                        <a:pt x="346" y="18"/>
                      </a:lnTo>
                      <a:lnTo>
                        <a:pt x="347" y="17"/>
                      </a:lnTo>
                      <a:lnTo>
                        <a:pt x="348" y="17"/>
                      </a:lnTo>
                      <a:lnTo>
                        <a:pt x="349" y="17"/>
                      </a:lnTo>
                      <a:lnTo>
                        <a:pt x="350" y="18"/>
                      </a:lnTo>
                      <a:lnTo>
                        <a:pt x="350" y="17"/>
                      </a:lnTo>
                      <a:lnTo>
                        <a:pt x="351" y="17"/>
                      </a:lnTo>
                      <a:lnTo>
                        <a:pt x="352" y="17"/>
                      </a:lnTo>
                      <a:lnTo>
                        <a:pt x="353" y="17"/>
                      </a:lnTo>
                      <a:lnTo>
                        <a:pt x="354" y="17"/>
                      </a:lnTo>
                      <a:lnTo>
                        <a:pt x="355" y="17"/>
                      </a:lnTo>
                      <a:lnTo>
                        <a:pt x="356" y="17"/>
                      </a:lnTo>
                      <a:lnTo>
                        <a:pt x="356" y="16"/>
                      </a:lnTo>
                      <a:lnTo>
                        <a:pt x="357" y="16"/>
                      </a:lnTo>
                      <a:lnTo>
                        <a:pt x="358" y="16"/>
                      </a:lnTo>
                      <a:lnTo>
                        <a:pt x="358" y="15"/>
                      </a:lnTo>
                      <a:lnTo>
                        <a:pt x="359" y="16"/>
                      </a:lnTo>
                      <a:lnTo>
                        <a:pt x="359" y="15"/>
                      </a:lnTo>
                      <a:lnTo>
                        <a:pt x="360" y="15"/>
                      </a:lnTo>
                      <a:lnTo>
                        <a:pt x="361" y="16"/>
                      </a:lnTo>
                      <a:lnTo>
                        <a:pt x="361" y="17"/>
                      </a:lnTo>
                      <a:lnTo>
                        <a:pt x="362" y="16"/>
                      </a:lnTo>
                      <a:lnTo>
                        <a:pt x="362" y="17"/>
                      </a:lnTo>
                      <a:lnTo>
                        <a:pt x="363" y="16"/>
                      </a:lnTo>
                      <a:lnTo>
                        <a:pt x="366" y="16"/>
                      </a:lnTo>
                      <a:lnTo>
                        <a:pt x="366" y="15"/>
                      </a:lnTo>
                      <a:lnTo>
                        <a:pt x="367" y="15"/>
                      </a:lnTo>
                      <a:lnTo>
                        <a:pt x="368" y="15"/>
                      </a:lnTo>
                      <a:lnTo>
                        <a:pt x="369" y="15"/>
                      </a:lnTo>
                      <a:lnTo>
                        <a:pt x="370" y="15"/>
                      </a:lnTo>
                      <a:lnTo>
                        <a:pt x="376" y="15"/>
                      </a:lnTo>
                      <a:lnTo>
                        <a:pt x="381" y="18"/>
                      </a:lnTo>
                      <a:lnTo>
                        <a:pt x="385" y="15"/>
                      </a:lnTo>
                      <a:lnTo>
                        <a:pt x="384" y="12"/>
                      </a:lnTo>
                      <a:lnTo>
                        <a:pt x="388" y="8"/>
                      </a:lnTo>
                      <a:lnTo>
                        <a:pt x="393" y="8"/>
                      </a:lnTo>
                      <a:lnTo>
                        <a:pt x="397" y="9"/>
                      </a:lnTo>
                      <a:lnTo>
                        <a:pt x="400" y="7"/>
                      </a:lnTo>
                      <a:lnTo>
                        <a:pt x="404" y="3"/>
                      </a:lnTo>
                      <a:lnTo>
                        <a:pt x="409" y="3"/>
                      </a:lnTo>
                      <a:lnTo>
                        <a:pt x="412" y="7"/>
                      </a:lnTo>
                      <a:lnTo>
                        <a:pt x="417" y="4"/>
                      </a:lnTo>
                      <a:lnTo>
                        <a:pt x="422" y="0"/>
                      </a:lnTo>
                      <a:lnTo>
                        <a:pt x="428" y="1"/>
                      </a:lnTo>
                      <a:lnTo>
                        <a:pt x="430" y="8"/>
                      </a:lnTo>
                      <a:lnTo>
                        <a:pt x="432" y="11"/>
                      </a:lnTo>
                      <a:lnTo>
                        <a:pt x="437" y="17"/>
                      </a:lnTo>
                      <a:lnTo>
                        <a:pt x="436" y="18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7" y="20"/>
                      </a:lnTo>
                      <a:lnTo>
                        <a:pt x="438" y="21"/>
                      </a:lnTo>
                      <a:lnTo>
                        <a:pt x="440" y="23"/>
                      </a:lnTo>
                      <a:lnTo>
                        <a:pt x="442" y="26"/>
                      </a:lnTo>
                      <a:lnTo>
                        <a:pt x="443" y="26"/>
                      </a:lnTo>
                      <a:lnTo>
                        <a:pt x="444" y="27"/>
                      </a:lnTo>
                      <a:lnTo>
                        <a:pt x="444" y="28"/>
                      </a:lnTo>
                      <a:lnTo>
                        <a:pt x="444" y="29"/>
                      </a:lnTo>
                      <a:lnTo>
                        <a:pt x="445" y="29"/>
                      </a:lnTo>
                      <a:lnTo>
                        <a:pt x="445" y="30"/>
                      </a:lnTo>
                      <a:lnTo>
                        <a:pt x="444" y="31"/>
                      </a:lnTo>
                      <a:lnTo>
                        <a:pt x="444" y="32"/>
                      </a:lnTo>
                      <a:lnTo>
                        <a:pt x="444" y="33"/>
                      </a:lnTo>
                      <a:lnTo>
                        <a:pt x="443" y="33"/>
                      </a:lnTo>
                      <a:lnTo>
                        <a:pt x="443" y="34"/>
                      </a:lnTo>
                      <a:lnTo>
                        <a:pt x="443" y="35"/>
                      </a:lnTo>
                      <a:lnTo>
                        <a:pt x="444" y="36"/>
                      </a:lnTo>
                      <a:lnTo>
                        <a:pt x="444" y="37"/>
                      </a:lnTo>
                      <a:lnTo>
                        <a:pt x="445" y="37"/>
                      </a:lnTo>
                      <a:lnTo>
                        <a:pt x="445" y="38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40"/>
                      </a:lnTo>
                      <a:lnTo>
                        <a:pt x="447" y="41"/>
                      </a:lnTo>
                      <a:lnTo>
                        <a:pt x="448" y="41"/>
                      </a:lnTo>
                      <a:lnTo>
                        <a:pt x="448" y="42"/>
                      </a:lnTo>
                      <a:lnTo>
                        <a:pt x="448" y="43"/>
                      </a:lnTo>
                      <a:lnTo>
                        <a:pt x="448" y="44"/>
                      </a:lnTo>
                      <a:lnTo>
                        <a:pt x="447" y="44"/>
                      </a:lnTo>
                      <a:lnTo>
                        <a:pt x="446" y="44"/>
                      </a:lnTo>
                      <a:lnTo>
                        <a:pt x="446" y="45"/>
                      </a:lnTo>
                      <a:lnTo>
                        <a:pt x="446" y="46"/>
                      </a:lnTo>
                      <a:lnTo>
                        <a:pt x="445" y="46"/>
                      </a:lnTo>
                      <a:lnTo>
                        <a:pt x="444" y="47"/>
                      </a:lnTo>
                      <a:lnTo>
                        <a:pt x="444" y="48"/>
                      </a:lnTo>
                      <a:lnTo>
                        <a:pt x="444" y="49"/>
                      </a:lnTo>
                      <a:lnTo>
                        <a:pt x="443" y="49"/>
                      </a:lnTo>
                      <a:lnTo>
                        <a:pt x="443" y="50"/>
                      </a:lnTo>
                      <a:lnTo>
                        <a:pt x="444" y="51"/>
                      </a:lnTo>
                      <a:lnTo>
                        <a:pt x="443" y="52"/>
                      </a:lnTo>
                      <a:lnTo>
                        <a:pt x="443" y="53"/>
                      </a:lnTo>
                      <a:lnTo>
                        <a:pt x="443" y="54"/>
                      </a:lnTo>
                      <a:lnTo>
                        <a:pt x="444" y="54"/>
                      </a:lnTo>
                      <a:lnTo>
                        <a:pt x="443" y="55"/>
                      </a:lnTo>
                      <a:lnTo>
                        <a:pt x="443" y="56"/>
                      </a:lnTo>
                      <a:lnTo>
                        <a:pt x="444" y="57"/>
                      </a:lnTo>
                      <a:lnTo>
                        <a:pt x="443" y="58"/>
                      </a:lnTo>
                      <a:lnTo>
                        <a:pt x="444" y="60"/>
                      </a:lnTo>
                      <a:lnTo>
                        <a:pt x="445" y="61"/>
                      </a:lnTo>
                      <a:lnTo>
                        <a:pt x="445" y="62"/>
                      </a:lnTo>
                      <a:lnTo>
                        <a:pt x="446" y="62"/>
                      </a:lnTo>
                      <a:lnTo>
                        <a:pt x="447" y="63"/>
                      </a:lnTo>
                      <a:lnTo>
                        <a:pt x="448" y="63"/>
                      </a:lnTo>
                      <a:lnTo>
                        <a:pt x="447" y="64"/>
                      </a:lnTo>
                      <a:lnTo>
                        <a:pt x="447" y="65"/>
                      </a:lnTo>
                      <a:lnTo>
                        <a:pt x="448" y="65"/>
                      </a:lnTo>
                      <a:lnTo>
                        <a:pt x="449" y="65"/>
                      </a:lnTo>
                      <a:lnTo>
                        <a:pt x="449" y="66"/>
                      </a:lnTo>
                      <a:lnTo>
                        <a:pt x="449" y="67"/>
                      </a:lnTo>
                      <a:lnTo>
                        <a:pt x="448" y="67"/>
                      </a:lnTo>
                      <a:lnTo>
                        <a:pt x="449" y="67"/>
                      </a:lnTo>
                      <a:lnTo>
                        <a:pt x="448" y="68"/>
                      </a:lnTo>
                      <a:lnTo>
                        <a:pt x="448" y="69"/>
                      </a:lnTo>
                      <a:lnTo>
                        <a:pt x="447" y="69"/>
                      </a:lnTo>
                      <a:lnTo>
                        <a:pt x="447" y="70"/>
                      </a:lnTo>
                      <a:lnTo>
                        <a:pt x="447" y="71"/>
                      </a:lnTo>
                      <a:lnTo>
                        <a:pt x="448" y="71"/>
                      </a:lnTo>
                      <a:lnTo>
                        <a:pt x="448" y="72"/>
                      </a:lnTo>
                      <a:lnTo>
                        <a:pt x="448" y="73"/>
                      </a:lnTo>
                      <a:lnTo>
                        <a:pt x="448" y="74"/>
                      </a:lnTo>
                      <a:lnTo>
                        <a:pt x="449" y="75"/>
                      </a:lnTo>
                      <a:lnTo>
                        <a:pt x="449" y="76"/>
                      </a:lnTo>
                      <a:lnTo>
                        <a:pt x="449" y="77"/>
                      </a:lnTo>
                      <a:lnTo>
                        <a:pt x="449" y="78"/>
                      </a:lnTo>
                      <a:lnTo>
                        <a:pt x="450" y="79"/>
                      </a:lnTo>
                      <a:lnTo>
                        <a:pt x="451" y="79"/>
                      </a:lnTo>
                      <a:lnTo>
                        <a:pt x="451" y="80"/>
                      </a:lnTo>
                      <a:lnTo>
                        <a:pt x="451" y="81"/>
                      </a:lnTo>
                      <a:lnTo>
                        <a:pt x="450" y="81"/>
                      </a:lnTo>
                      <a:lnTo>
                        <a:pt x="449" y="82"/>
                      </a:lnTo>
                      <a:lnTo>
                        <a:pt x="450" y="83"/>
                      </a:lnTo>
                      <a:lnTo>
                        <a:pt x="449" y="83"/>
                      </a:lnTo>
                      <a:lnTo>
                        <a:pt x="449" y="84"/>
                      </a:lnTo>
                      <a:lnTo>
                        <a:pt x="450" y="85"/>
                      </a:lnTo>
                      <a:lnTo>
                        <a:pt x="450" y="86"/>
                      </a:lnTo>
                      <a:lnTo>
                        <a:pt x="451" y="86"/>
                      </a:lnTo>
                      <a:lnTo>
                        <a:pt x="452" y="86"/>
                      </a:lnTo>
                      <a:lnTo>
                        <a:pt x="453" y="86"/>
                      </a:lnTo>
                      <a:lnTo>
                        <a:pt x="454" y="86"/>
                      </a:lnTo>
                      <a:lnTo>
                        <a:pt x="455" y="86"/>
                      </a:lnTo>
                      <a:lnTo>
                        <a:pt x="456" y="87"/>
                      </a:lnTo>
                      <a:lnTo>
                        <a:pt x="457" y="87"/>
                      </a:lnTo>
                      <a:lnTo>
                        <a:pt x="458" y="87"/>
                      </a:lnTo>
                      <a:lnTo>
                        <a:pt x="460" y="86"/>
                      </a:lnTo>
                      <a:lnTo>
                        <a:pt x="460" y="87"/>
                      </a:lnTo>
                      <a:lnTo>
                        <a:pt x="461" y="87"/>
                      </a:lnTo>
                      <a:lnTo>
                        <a:pt x="461" y="86"/>
                      </a:lnTo>
                      <a:lnTo>
                        <a:pt x="462" y="86"/>
                      </a:lnTo>
                      <a:lnTo>
                        <a:pt x="463" y="86"/>
                      </a:lnTo>
                      <a:lnTo>
                        <a:pt x="464" y="86"/>
                      </a:lnTo>
                      <a:lnTo>
                        <a:pt x="466" y="85"/>
                      </a:lnTo>
                      <a:lnTo>
                        <a:pt x="466" y="86"/>
                      </a:lnTo>
                      <a:lnTo>
                        <a:pt x="467" y="86"/>
                      </a:lnTo>
                      <a:lnTo>
                        <a:pt x="468" y="86"/>
                      </a:lnTo>
                      <a:lnTo>
                        <a:pt x="468" y="85"/>
                      </a:lnTo>
                      <a:lnTo>
                        <a:pt x="469" y="85"/>
                      </a:lnTo>
                      <a:lnTo>
                        <a:pt x="469" y="86"/>
                      </a:lnTo>
                      <a:lnTo>
                        <a:pt x="470" y="87"/>
                      </a:lnTo>
                      <a:lnTo>
                        <a:pt x="472" y="87"/>
                      </a:lnTo>
                      <a:lnTo>
                        <a:pt x="473" y="87"/>
                      </a:lnTo>
                      <a:lnTo>
                        <a:pt x="473" y="88"/>
                      </a:lnTo>
                      <a:lnTo>
                        <a:pt x="474" y="88"/>
                      </a:lnTo>
                      <a:lnTo>
                        <a:pt x="474" y="89"/>
                      </a:lnTo>
                      <a:lnTo>
                        <a:pt x="475" y="89"/>
                      </a:lnTo>
                      <a:lnTo>
                        <a:pt x="476" y="89"/>
                      </a:lnTo>
                      <a:lnTo>
                        <a:pt x="477" y="89"/>
                      </a:lnTo>
                      <a:lnTo>
                        <a:pt x="477" y="90"/>
                      </a:lnTo>
                      <a:lnTo>
                        <a:pt x="478" y="89"/>
                      </a:lnTo>
                      <a:lnTo>
                        <a:pt x="479" y="89"/>
                      </a:lnTo>
                      <a:lnTo>
                        <a:pt x="480" y="89"/>
                      </a:lnTo>
                      <a:lnTo>
                        <a:pt x="480" y="88"/>
                      </a:lnTo>
                      <a:lnTo>
                        <a:pt x="481" y="89"/>
                      </a:lnTo>
                      <a:lnTo>
                        <a:pt x="481" y="88"/>
                      </a:lnTo>
                      <a:lnTo>
                        <a:pt x="482" y="89"/>
                      </a:lnTo>
                      <a:lnTo>
                        <a:pt x="483" y="89"/>
                      </a:lnTo>
                      <a:lnTo>
                        <a:pt x="484" y="89"/>
                      </a:lnTo>
                      <a:lnTo>
                        <a:pt x="485" y="88"/>
                      </a:lnTo>
                      <a:lnTo>
                        <a:pt x="485" y="89"/>
                      </a:lnTo>
                      <a:lnTo>
                        <a:pt x="486" y="89"/>
                      </a:lnTo>
                      <a:lnTo>
                        <a:pt x="487" y="88"/>
                      </a:lnTo>
                      <a:lnTo>
                        <a:pt x="488" y="89"/>
                      </a:lnTo>
                      <a:lnTo>
                        <a:pt x="488" y="90"/>
                      </a:lnTo>
                      <a:lnTo>
                        <a:pt x="489" y="90"/>
                      </a:lnTo>
                      <a:lnTo>
                        <a:pt x="489" y="89"/>
                      </a:lnTo>
                      <a:lnTo>
                        <a:pt x="490" y="89"/>
                      </a:lnTo>
                      <a:lnTo>
                        <a:pt x="490" y="88"/>
                      </a:lnTo>
                      <a:lnTo>
                        <a:pt x="491" y="89"/>
                      </a:lnTo>
                      <a:lnTo>
                        <a:pt x="492" y="89"/>
                      </a:lnTo>
                      <a:lnTo>
                        <a:pt x="492" y="90"/>
                      </a:lnTo>
                      <a:lnTo>
                        <a:pt x="493" y="90"/>
                      </a:lnTo>
                      <a:lnTo>
                        <a:pt x="493" y="91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5" y="90"/>
                      </a:lnTo>
                      <a:lnTo>
                        <a:pt x="496" y="91"/>
                      </a:lnTo>
                      <a:lnTo>
                        <a:pt x="497" y="91"/>
                      </a:lnTo>
                      <a:lnTo>
                        <a:pt x="497" y="92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3"/>
                      </a:lnTo>
                      <a:lnTo>
                        <a:pt x="500" y="93"/>
                      </a:lnTo>
                      <a:lnTo>
                        <a:pt x="500" y="92"/>
                      </a:lnTo>
                      <a:lnTo>
                        <a:pt x="500" y="93"/>
                      </a:lnTo>
                      <a:lnTo>
                        <a:pt x="499" y="94"/>
                      </a:lnTo>
                      <a:lnTo>
                        <a:pt x="500" y="94"/>
                      </a:lnTo>
                      <a:lnTo>
                        <a:pt x="501" y="94"/>
                      </a:lnTo>
                      <a:lnTo>
                        <a:pt x="502" y="94"/>
                      </a:lnTo>
                      <a:lnTo>
                        <a:pt x="501" y="95"/>
                      </a:lnTo>
                      <a:lnTo>
                        <a:pt x="502" y="95"/>
                      </a:lnTo>
                      <a:lnTo>
                        <a:pt x="501" y="96"/>
                      </a:lnTo>
                      <a:lnTo>
                        <a:pt x="502" y="96"/>
                      </a:lnTo>
                      <a:lnTo>
                        <a:pt x="502" y="97"/>
                      </a:lnTo>
                      <a:lnTo>
                        <a:pt x="503" y="97"/>
                      </a:lnTo>
                      <a:lnTo>
                        <a:pt x="504" y="97"/>
                      </a:lnTo>
                      <a:lnTo>
                        <a:pt x="504" y="98"/>
                      </a:lnTo>
                      <a:lnTo>
                        <a:pt x="505" y="98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6" y="99"/>
                      </a:lnTo>
                      <a:lnTo>
                        <a:pt x="507" y="100"/>
                      </a:lnTo>
                      <a:lnTo>
                        <a:pt x="508" y="100"/>
                      </a:lnTo>
                      <a:lnTo>
                        <a:pt x="509" y="100"/>
                      </a:lnTo>
                      <a:lnTo>
                        <a:pt x="509" y="101"/>
                      </a:lnTo>
                      <a:lnTo>
                        <a:pt x="509" y="102"/>
                      </a:lnTo>
                      <a:lnTo>
                        <a:pt x="510" y="103"/>
                      </a:lnTo>
                      <a:lnTo>
                        <a:pt x="510" y="102"/>
                      </a:lnTo>
                      <a:lnTo>
                        <a:pt x="510" y="101"/>
                      </a:lnTo>
                      <a:lnTo>
                        <a:pt x="510" y="100"/>
                      </a:lnTo>
                      <a:lnTo>
                        <a:pt x="511" y="100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3" y="101"/>
                      </a:lnTo>
                      <a:lnTo>
                        <a:pt x="514" y="102"/>
                      </a:lnTo>
                      <a:lnTo>
                        <a:pt x="514" y="101"/>
                      </a:lnTo>
                      <a:lnTo>
                        <a:pt x="515" y="102"/>
                      </a:lnTo>
                      <a:lnTo>
                        <a:pt x="515" y="103"/>
                      </a:lnTo>
                      <a:lnTo>
                        <a:pt x="516" y="103"/>
                      </a:lnTo>
                      <a:lnTo>
                        <a:pt x="516" y="104"/>
                      </a:lnTo>
                      <a:lnTo>
                        <a:pt x="517" y="105"/>
                      </a:lnTo>
                      <a:lnTo>
                        <a:pt x="517" y="106"/>
                      </a:lnTo>
                      <a:lnTo>
                        <a:pt x="516" y="106"/>
                      </a:lnTo>
                      <a:lnTo>
                        <a:pt x="517" y="107"/>
                      </a:lnTo>
                      <a:lnTo>
                        <a:pt x="518" y="108"/>
                      </a:lnTo>
                      <a:lnTo>
                        <a:pt x="518" y="107"/>
                      </a:lnTo>
                      <a:lnTo>
                        <a:pt x="519" y="107"/>
                      </a:lnTo>
                      <a:lnTo>
                        <a:pt x="519" y="108"/>
                      </a:lnTo>
                      <a:lnTo>
                        <a:pt x="518" y="109"/>
                      </a:lnTo>
                      <a:lnTo>
                        <a:pt x="518" y="110"/>
                      </a:lnTo>
                      <a:lnTo>
                        <a:pt x="518" y="111"/>
                      </a:lnTo>
                      <a:lnTo>
                        <a:pt x="519" y="111"/>
                      </a:lnTo>
                      <a:lnTo>
                        <a:pt x="520" y="111"/>
                      </a:lnTo>
                      <a:lnTo>
                        <a:pt x="520" y="112"/>
                      </a:lnTo>
                      <a:lnTo>
                        <a:pt x="521" y="113"/>
                      </a:lnTo>
                      <a:lnTo>
                        <a:pt x="521" y="114"/>
                      </a:lnTo>
                      <a:lnTo>
                        <a:pt x="521" y="115"/>
                      </a:lnTo>
                      <a:lnTo>
                        <a:pt x="521" y="116"/>
                      </a:lnTo>
                      <a:lnTo>
                        <a:pt x="521" y="117"/>
                      </a:lnTo>
                      <a:lnTo>
                        <a:pt x="521" y="118"/>
                      </a:lnTo>
                      <a:lnTo>
                        <a:pt x="522" y="118"/>
                      </a:lnTo>
                      <a:lnTo>
                        <a:pt x="522" y="117"/>
                      </a:lnTo>
                      <a:lnTo>
                        <a:pt x="523" y="116"/>
                      </a:lnTo>
                      <a:lnTo>
                        <a:pt x="524" y="117"/>
                      </a:lnTo>
                      <a:lnTo>
                        <a:pt x="525" y="117"/>
                      </a:lnTo>
                      <a:lnTo>
                        <a:pt x="526" y="116"/>
                      </a:lnTo>
                      <a:lnTo>
                        <a:pt x="527" y="117"/>
                      </a:lnTo>
                      <a:lnTo>
                        <a:pt x="528" y="117"/>
                      </a:lnTo>
                      <a:lnTo>
                        <a:pt x="528" y="116"/>
                      </a:lnTo>
                      <a:lnTo>
                        <a:pt x="527" y="115"/>
                      </a:lnTo>
                      <a:lnTo>
                        <a:pt x="528" y="115"/>
                      </a:lnTo>
                      <a:lnTo>
                        <a:pt x="529" y="114"/>
                      </a:lnTo>
                      <a:lnTo>
                        <a:pt x="530" y="115"/>
                      </a:lnTo>
                      <a:lnTo>
                        <a:pt x="530" y="116"/>
                      </a:lnTo>
                      <a:lnTo>
                        <a:pt x="530" y="117"/>
                      </a:lnTo>
                      <a:lnTo>
                        <a:pt x="530" y="118"/>
                      </a:lnTo>
                      <a:lnTo>
                        <a:pt x="530" y="119"/>
                      </a:lnTo>
                      <a:lnTo>
                        <a:pt x="531" y="119"/>
                      </a:lnTo>
                      <a:lnTo>
                        <a:pt x="532" y="119"/>
                      </a:lnTo>
                      <a:lnTo>
                        <a:pt x="533" y="119"/>
                      </a:lnTo>
                      <a:lnTo>
                        <a:pt x="534" y="118"/>
                      </a:lnTo>
                      <a:lnTo>
                        <a:pt x="535" y="119"/>
                      </a:lnTo>
                      <a:lnTo>
                        <a:pt x="535" y="120"/>
                      </a:lnTo>
                      <a:lnTo>
                        <a:pt x="536" y="120"/>
                      </a:lnTo>
                      <a:lnTo>
                        <a:pt x="537" y="120"/>
                      </a:lnTo>
                      <a:lnTo>
                        <a:pt x="538" y="120"/>
                      </a:lnTo>
                      <a:lnTo>
                        <a:pt x="538" y="121"/>
                      </a:lnTo>
                      <a:lnTo>
                        <a:pt x="538" y="122"/>
                      </a:lnTo>
                      <a:lnTo>
                        <a:pt x="537" y="122"/>
                      </a:lnTo>
                      <a:lnTo>
                        <a:pt x="537" y="123"/>
                      </a:lnTo>
                      <a:lnTo>
                        <a:pt x="537" y="124"/>
                      </a:lnTo>
                      <a:lnTo>
                        <a:pt x="539" y="123"/>
                      </a:lnTo>
                      <a:lnTo>
                        <a:pt x="539" y="122"/>
                      </a:lnTo>
                      <a:lnTo>
                        <a:pt x="539" y="121"/>
                      </a:lnTo>
                      <a:lnTo>
                        <a:pt x="540" y="121"/>
                      </a:lnTo>
                      <a:lnTo>
                        <a:pt x="541" y="121"/>
                      </a:lnTo>
                      <a:lnTo>
                        <a:pt x="542" y="121"/>
                      </a:lnTo>
                      <a:lnTo>
                        <a:pt x="542" y="122"/>
                      </a:lnTo>
                      <a:lnTo>
                        <a:pt x="542" y="123"/>
                      </a:lnTo>
                      <a:lnTo>
                        <a:pt x="543" y="123"/>
                      </a:lnTo>
                      <a:lnTo>
                        <a:pt x="544" y="124"/>
                      </a:lnTo>
                      <a:lnTo>
                        <a:pt x="543" y="124"/>
                      </a:lnTo>
                      <a:lnTo>
                        <a:pt x="543" y="125"/>
                      </a:lnTo>
                      <a:lnTo>
                        <a:pt x="542" y="126"/>
                      </a:lnTo>
                      <a:lnTo>
                        <a:pt x="543" y="127"/>
                      </a:lnTo>
                      <a:lnTo>
                        <a:pt x="544" y="127"/>
                      </a:lnTo>
                      <a:lnTo>
                        <a:pt x="544" y="126"/>
                      </a:lnTo>
                      <a:lnTo>
                        <a:pt x="545" y="127"/>
                      </a:lnTo>
                      <a:lnTo>
                        <a:pt x="546" y="127"/>
                      </a:lnTo>
                      <a:lnTo>
                        <a:pt x="547" y="127"/>
                      </a:lnTo>
                      <a:lnTo>
                        <a:pt x="546" y="127"/>
                      </a:lnTo>
                      <a:lnTo>
                        <a:pt x="546" y="128"/>
                      </a:lnTo>
                      <a:lnTo>
                        <a:pt x="547" y="128"/>
                      </a:lnTo>
                      <a:lnTo>
                        <a:pt x="548" y="128"/>
                      </a:lnTo>
                      <a:lnTo>
                        <a:pt x="549" y="128"/>
                      </a:lnTo>
                      <a:lnTo>
                        <a:pt x="550" y="129"/>
                      </a:lnTo>
                      <a:lnTo>
                        <a:pt x="551" y="128"/>
                      </a:lnTo>
                      <a:lnTo>
                        <a:pt x="551" y="127"/>
                      </a:lnTo>
                      <a:lnTo>
                        <a:pt x="550" y="127"/>
                      </a:lnTo>
                      <a:lnTo>
                        <a:pt x="549" y="126"/>
                      </a:lnTo>
                      <a:lnTo>
                        <a:pt x="550" y="125"/>
                      </a:lnTo>
                      <a:lnTo>
                        <a:pt x="552" y="125"/>
                      </a:lnTo>
                      <a:lnTo>
                        <a:pt x="552" y="126"/>
                      </a:lnTo>
                      <a:lnTo>
                        <a:pt x="553" y="126"/>
                      </a:lnTo>
                      <a:lnTo>
                        <a:pt x="553" y="127"/>
                      </a:lnTo>
                      <a:lnTo>
                        <a:pt x="554" y="127"/>
                      </a:lnTo>
                      <a:lnTo>
                        <a:pt x="555" y="128"/>
                      </a:lnTo>
                      <a:lnTo>
                        <a:pt x="556" y="128"/>
                      </a:lnTo>
                      <a:lnTo>
                        <a:pt x="556" y="127"/>
                      </a:lnTo>
                      <a:lnTo>
                        <a:pt x="557" y="128"/>
                      </a:lnTo>
                      <a:lnTo>
                        <a:pt x="557" y="129"/>
                      </a:lnTo>
                      <a:lnTo>
                        <a:pt x="558" y="129"/>
                      </a:lnTo>
                      <a:lnTo>
                        <a:pt x="559" y="129"/>
                      </a:lnTo>
                      <a:lnTo>
                        <a:pt x="559" y="128"/>
                      </a:lnTo>
                      <a:lnTo>
                        <a:pt x="560" y="128"/>
                      </a:lnTo>
                      <a:lnTo>
                        <a:pt x="561" y="128"/>
                      </a:lnTo>
                      <a:lnTo>
                        <a:pt x="561" y="127"/>
                      </a:lnTo>
                      <a:lnTo>
                        <a:pt x="561" y="126"/>
                      </a:lnTo>
                      <a:lnTo>
                        <a:pt x="560" y="125"/>
                      </a:lnTo>
                      <a:lnTo>
                        <a:pt x="561" y="125"/>
                      </a:lnTo>
                      <a:lnTo>
                        <a:pt x="562" y="125"/>
                      </a:lnTo>
                      <a:lnTo>
                        <a:pt x="563" y="125"/>
                      </a:lnTo>
                      <a:lnTo>
                        <a:pt x="563" y="126"/>
                      </a:lnTo>
                      <a:lnTo>
                        <a:pt x="562" y="127"/>
                      </a:lnTo>
                      <a:lnTo>
                        <a:pt x="561" y="128"/>
                      </a:lnTo>
                      <a:lnTo>
                        <a:pt x="561" y="129"/>
                      </a:lnTo>
                      <a:lnTo>
                        <a:pt x="562" y="130"/>
                      </a:lnTo>
                      <a:lnTo>
                        <a:pt x="564" y="129"/>
                      </a:lnTo>
                      <a:lnTo>
                        <a:pt x="565" y="130"/>
                      </a:lnTo>
                      <a:lnTo>
                        <a:pt x="565" y="131"/>
                      </a:lnTo>
                      <a:lnTo>
                        <a:pt x="566" y="131"/>
                      </a:lnTo>
                      <a:lnTo>
                        <a:pt x="567" y="131"/>
                      </a:lnTo>
                      <a:lnTo>
                        <a:pt x="567" y="129"/>
                      </a:lnTo>
                      <a:lnTo>
                        <a:pt x="567" y="128"/>
                      </a:lnTo>
                      <a:lnTo>
                        <a:pt x="568" y="127"/>
                      </a:lnTo>
                      <a:lnTo>
                        <a:pt x="569" y="127"/>
                      </a:lnTo>
                      <a:lnTo>
                        <a:pt x="569" y="128"/>
                      </a:lnTo>
                      <a:lnTo>
                        <a:pt x="569" y="129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9" y="132"/>
                      </a:lnTo>
                      <a:lnTo>
                        <a:pt x="568" y="132"/>
                      </a:lnTo>
                      <a:lnTo>
                        <a:pt x="568" y="133"/>
                      </a:lnTo>
                      <a:lnTo>
                        <a:pt x="567" y="133"/>
                      </a:lnTo>
                      <a:lnTo>
                        <a:pt x="567" y="134"/>
                      </a:lnTo>
                      <a:lnTo>
                        <a:pt x="568" y="135"/>
                      </a:lnTo>
                      <a:lnTo>
                        <a:pt x="569" y="135"/>
                      </a:lnTo>
                      <a:lnTo>
                        <a:pt x="569" y="134"/>
                      </a:lnTo>
                      <a:lnTo>
                        <a:pt x="570" y="134"/>
                      </a:lnTo>
                      <a:lnTo>
                        <a:pt x="571" y="133"/>
                      </a:lnTo>
                      <a:lnTo>
                        <a:pt x="572" y="133"/>
                      </a:lnTo>
                      <a:lnTo>
                        <a:pt x="573" y="133"/>
                      </a:lnTo>
                      <a:lnTo>
                        <a:pt x="574" y="133"/>
                      </a:lnTo>
                      <a:lnTo>
                        <a:pt x="575" y="133"/>
                      </a:lnTo>
                      <a:lnTo>
                        <a:pt x="575" y="134"/>
                      </a:lnTo>
                      <a:lnTo>
                        <a:pt x="577" y="135"/>
                      </a:lnTo>
                      <a:lnTo>
                        <a:pt x="577" y="134"/>
                      </a:lnTo>
                      <a:lnTo>
                        <a:pt x="577" y="133"/>
                      </a:lnTo>
                      <a:lnTo>
                        <a:pt x="578" y="133"/>
                      </a:lnTo>
                      <a:lnTo>
                        <a:pt x="579" y="134"/>
                      </a:lnTo>
                      <a:lnTo>
                        <a:pt x="580" y="134"/>
                      </a:lnTo>
                      <a:lnTo>
                        <a:pt x="581" y="136"/>
                      </a:lnTo>
                      <a:lnTo>
                        <a:pt x="580" y="137"/>
                      </a:lnTo>
                      <a:lnTo>
                        <a:pt x="578" y="137"/>
                      </a:lnTo>
                      <a:lnTo>
                        <a:pt x="578" y="138"/>
                      </a:lnTo>
                      <a:lnTo>
                        <a:pt x="577" y="138"/>
                      </a:lnTo>
                      <a:lnTo>
                        <a:pt x="577" y="139"/>
                      </a:lnTo>
                      <a:lnTo>
                        <a:pt x="578" y="140"/>
                      </a:lnTo>
                      <a:lnTo>
                        <a:pt x="578" y="141"/>
                      </a:lnTo>
                      <a:lnTo>
                        <a:pt x="580" y="141"/>
                      </a:lnTo>
                      <a:lnTo>
                        <a:pt x="581" y="141"/>
                      </a:lnTo>
                      <a:lnTo>
                        <a:pt x="581" y="142"/>
                      </a:lnTo>
                      <a:lnTo>
                        <a:pt x="582" y="143"/>
                      </a:lnTo>
                      <a:lnTo>
                        <a:pt x="581" y="144"/>
                      </a:lnTo>
                      <a:lnTo>
                        <a:pt x="581" y="145"/>
                      </a:lnTo>
                      <a:lnTo>
                        <a:pt x="580" y="145"/>
                      </a:lnTo>
                      <a:lnTo>
                        <a:pt x="579" y="146"/>
                      </a:lnTo>
                      <a:lnTo>
                        <a:pt x="579" y="147"/>
                      </a:lnTo>
                      <a:lnTo>
                        <a:pt x="580" y="148"/>
                      </a:lnTo>
                      <a:lnTo>
                        <a:pt x="581" y="148"/>
                      </a:lnTo>
                      <a:lnTo>
                        <a:pt x="584" y="147"/>
                      </a:lnTo>
                      <a:lnTo>
                        <a:pt x="585" y="147"/>
                      </a:lnTo>
                      <a:lnTo>
                        <a:pt x="587" y="145"/>
                      </a:lnTo>
                      <a:lnTo>
                        <a:pt x="588" y="146"/>
                      </a:lnTo>
                      <a:lnTo>
                        <a:pt x="590" y="146"/>
                      </a:lnTo>
                      <a:lnTo>
                        <a:pt x="591" y="146"/>
                      </a:lnTo>
                      <a:lnTo>
                        <a:pt x="592" y="145"/>
                      </a:lnTo>
                      <a:lnTo>
                        <a:pt x="592" y="146"/>
                      </a:lnTo>
                      <a:lnTo>
                        <a:pt x="592" y="147"/>
                      </a:lnTo>
                      <a:lnTo>
                        <a:pt x="593" y="148"/>
                      </a:lnTo>
                      <a:lnTo>
                        <a:pt x="593" y="149"/>
                      </a:lnTo>
                      <a:lnTo>
                        <a:pt x="595" y="150"/>
                      </a:lnTo>
                      <a:lnTo>
                        <a:pt x="595" y="151"/>
                      </a:lnTo>
                      <a:lnTo>
                        <a:pt x="595" y="152"/>
                      </a:lnTo>
                      <a:lnTo>
                        <a:pt x="595" y="154"/>
                      </a:lnTo>
                      <a:lnTo>
                        <a:pt x="594" y="155"/>
                      </a:lnTo>
                      <a:lnTo>
                        <a:pt x="593" y="155"/>
                      </a:lnTo>
                      <a:lnTo>
                        <a:pt x="591" y="154"/>
                      </a:lnTo>
                      <a:lnTo>
                        <a:pt x="590" y="155"/>
                      </a:lnTo>
                      <a:lnTo>
                        <a:pt x="589" y="155"/>
                      </a:lnTo>
                      <a:lnTo>
                        <a:pt x="589" y="156"/>
                      </a:lnTo>
                      <a:lnTo>
                        <a:pt x="589" y="157"/>
                      </a:lnTo>
                      <a:lnTo>
                        <a:pt x="589" y="159"/>
                      </a:lnTo>
                      <a:lnTo>
                        <a:pt x="589" y="162"/>
                      </a:lnTo>
                      <a:lnTo>
                        <a:pt x="589" y="163"/>
                      </a:lnTo>
                      <a:lnTo>
                        <a:pt x="590" y="163"/>
                      </a:lnTo>
                      <a:lnTo>
                        <a:pt x="591" y="164"/>
                      </a:lnTo>
                      <a:lnTo>
                        <a:pt x="591" y="165"/>
                      </a:lnTo>
                      <a:lnTo>
                        <a:pt x="591" y="166"/>
                      </a:lnTo>
                      <a:lnTo>
                        <a:pt x="592" y="166"/>
                      </a:lnTo>
                      <a:lnTo>
                        <a:pt x="592" y="167"/>
                      </a:lnTo>
                      <a:lnTo>
                        <a:pt x="592" y="168"/>
                      </a:lnTo>
                      <a:lnTo>
                        <a:pt x="592" y="169"/>
                      </a:lnTo>
                      <a:lnTo>
                        <a:pt x="592" y="170"/>
                      </a:lnTo>
                      <a:lnTo>
                        <a:pt x="592" y="171"/>
                      </a:lnTo>
                      <a:lnTo>
                        <a:pt x="593" y="171"/>
                      </a:lnTo>
                      <a:lnTo>
                        <a:pt x="593" y="172"/>
                      </a:lnTo>
                      <a:lnTo>
                        <a:pt x="593" y="173"/>
                      </a:lnTo>
                      <a:lnTo>
                        <a:pt x="593" y="175"/>
                      </a:lnTo>
                      <a:lnTo>
                        <a:pt x="593" y="176"/>
                      </a:lnTo>
                      <a:lnTo>
                        <a:pt x="593" y="177"/>
                      </a:lnTo>
                      <a:lnTo>
                        <a:pt x="593" y="178"/>
                      </a:lnTo>
                      <a:lnTo>
                        <a:pt x="595" y="179"/>
                      </a:lnTo>
                      <a:lnTo>
                        <a:pt x="596" y="180"/>
                      </a:lnTo>
                      <a:lnTo>
                        <a:pt x="598" y="181"/>
                      </a:lnTo>
                      <a:lnTo>
                        <a:pt x="599" y="181"/>
                      </a:lnTo>
                      <a:lnTo>
                        <a:pt x="599" y="182"/>
                      </a:lnTo>
                      <a:lnTo>
                        <a:pt x="603" y="184"/>
                      </a:lnTo>
                      <a:lnTo>
                        <a:pt x="604" y="184"/>
                      </a:lnTo>
                      <a:lnTo>
                        <a:pt x="605" y="185"/>
                      </a:lnTo>
                      <a:lnTo>
                        <a:pt x="607" y="187"/>
                      </a:lnTo>
                      <a:lnTo>
                        <a:pt x="608" y="188"/>
                      </a:lnTo>
                      <a:lnTo>
                        <a:pt x="608" y="189"/>
                      </a:lnTo>
                      <a:lnTo>
                        <a:pt x="610" y="191"/>
                      </a:lnTo>
                      <a:lnTo>
                        <a:pt x="612" y="192"/>
                      </a:lnTo>
                      <a:lnTo>
                        <a:pt x="614" y="193"/>
                      </a:lnTo>
                      <a:lnTo>
                        <a:pt x="615" y="193"/>
                      </a:lnTo>
                      <a:lnTo>
                        <a:pt x="615" y="194"/>
                      </a:lnTo>
                      <a:lnTo>
                        <a:pt x="615" y="195"/>
                      </a:lnTo>
                      <a:lnTo>
                        <a:pt x="616" y="195"/>
                      </a:lnTo>
                      <a:lnTo>
                        <a:pt x="617" y="195"/>
                      </a:lnTo>
                      <a:lnTo>
                        <a:pt x="618" y="196"/>
                      </a:lnTo>
                      <a:lnTo>
                        <a:pt x="617" y="196"/>
                      </a:lnTo>
                      <a:lnTo>
                        <a:pt x="617" y="197"/>
                      </a:lnTo>
                      <a:lnTo>
                        <a:pt x="618" y="197"/>
                      </a:lnTo>
                      <a:lnTo>
                        <a:pt x="618" y="198"/>
                      </a:lnTo>
                      <a:lnTo>
                        <a:pt x="619" y="199"/>
                      </a:lnTo>
                      <a:lnTo>
                        <a:pt x="620" y="199"/>
                      </a:lnTo>
                      <a:lnTo>
                        <a:pt x="621" y="199"/>
                      </a:lnTo>
                      <a:lnTo>
                        <a:pt x="621" y="200"/>
                      </a:lnTo>
                      <a:lnTo>
                        <a:pt x="621" y="201"/>
                      </a:lnTo>
                      <a:lnTo>
                        <a:pt x="621" y="202"/>
                      </a:lnTo>
                      <a:lnTo>
                        <a:pt x="622" y="203"/>
                      </a:lnTo>
                      <a:lnTo>
                        <a:pt x="623" y="203"/>
                      </a:lnTo>
                      <a:lnTo>
                        <a:pt x="624" y="203"/>
                      </a:lnTo>
                      <a:lnTo>
                        <a:pt x="625" y="203"/>
                      </a:lnTo>
                      <a:lnTo>
                        <a:pt x="625" y="204"/>
                      </a:lnTo>
                      <a:lnTo>
                        <a:pt x="626" y="204"/>
                      </a:lnTo>
                      <a:lnTo>
                        <a:pt x="626" y="205"/>
                      </a:lnTo>
                      <a:lnTo>
                        <a:pt x="626" y="206"/>
                      </a:lnTo>
                      <a:lnTo>
                        <a:pt x="625" y="207"/>
                      </a:lnTo>
                      <a:lnTo>
                        <a:pt x="625" y="208"/>
                      </a:lnTo>
                      <a:lnTo>
                        <a:pt x="625" y="209"/>
                      </a:lnTo>
                      <a:lnTo>
                        <a:pt x="625" y="210"/>
                      </a:lnTo>
                      <a:lnTo>
                        <a:pt x="624" y="210"/>
                      </a:lnTo>
                      <a:lnTo>
                        <a:pt x="623" y="211"/>
                      </a:lnTo>
                      <a:lnTo>
                        <a:pt x="622" y="213"/>
                      </a:lnTo>
                      <a:lnTo>
                        <a:pt x="621" y="214"/>
                      </a:lnTo>
                      <a:lnTo>
                        <a:pt x="621" y="215"/>
                      </a:lnTo>
                      <a:lnTo>
                        <a:pt x="621" y="217"/>
                      </a:lnTo>
                      <a:lnTo>
                        <a:pt x="621" y="218"/>
                      </a:lnTo>
                      <a:lnTo>
                        <a:pt x="621" y="219"/>
                      </a:lnTo>
                      <a:lnTo>
                        <a:pt x="621" y="220"/>
                      </a:lnTo>
                      <a:lnTo>
                        <a:pt x="620" y="221"/>
                      </a:lnTo>
                      <a:lnTo>
                        <a:pt x="620" y="222"/>
                      </a:lnTo>
                      <a:lnTo>
                        <a:pt x="619" y="223"/>
                      </a:lnTo>
                      <a:lnTo>
                        <a:pt x="619" y="224"/>
                      </a:lnTo>
                      <a:lnTo>
                        <a:pt x="620" y="225"/>
                      </a:lnTo>
                      <a:lnTo>
                        <a:pt x="621" y="225"/>
                      </a:lnTo>
                      <a:lnTo>
                        <a:pt x="620" y="228"/>
                      </a:lnTo>
                      <a:lnTo>
                        <a:pt x="619" y="229"/>
                      </a:lnTo>
                      <a:lnTo>
                        <a:pt x="620" y="230"/>
                      </a:lnTo>
                      <a:lnTo>
                        <a:pt x="620" y="232"/>
                      </a:lnTo>
                      <a:lnTo>
                        <a:pt x="620" y="233"/>
                      </a:lnTo>
                      <a:lnTo>
                        <a:pt x="620" y="234"/>
                      </a:lnTo>
                      <a:lnTo>
                        <a:pt x="618" y="236"/>
                      </a:lnTo>
                      <a:lnTo>
                        <a:pt x="619" y="237"/>
                      </a:lnTo>
                      <a:lnTo>
                        <a:pt x="619" y="238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2" y="241"/>
                      </a:lnTo>
                      <a:lnTo>
                        <a:pt x="622" y="243"/>
                      </a:lnTo>
                      <a:lnTo>
                        <a:pt x="623" y="244"/>
                      </a:lnTo>
                      <a:lnTo>
                        <a:pt x="623" y="245"/>
                      </a:lnTo>
                      <a:lnTo>
                        <a:pt x="624" y="245"/>
                      </a:lnTo>
                      <a:lnTo>
                        <a:pt x="625" y="246"/>
                      </a:lnTo>
                      <a:lnTo>
                        <a:pt x="626" y="247"/>
                      </a:lnTo>
                      <a:lnTo>
                        <a:pt x="627" y="248"/>
                      </a:lnTo>
                      <a:lnTo>
                        <a:pt x="627" y="249"/>
                      </a:lnTo>
                      <a:lnTo>
                        <a:pt x="626" y="251"/>
                      </a:lnTo>
                      <a:lnTo>
                        <a:pt x="626" y="252"/>
                      </a:lnTo>
                      <a:lnTo>
                        <a:pt x="626" y="253"/>
                      </a:lnTo>
                      <a:lnTo>
                        <a:pt x="627" y="255"/>
                      </a:lnTo>
                      <a:lnTo>
                        <a:pt x="627" y="256"/>
                      </a:lnTo>
                      <a:lnTo>
                        <a:pt x="628" y="256"/>
                      </a:lnTo>
                      <a:lnTo>
                        <a:pt x="629" y="257"/>
                      </a:lnTo>
                      <a:lnTo>
                        <a:pt x="629" y="258"/>
                      </a:lnTo>
                      <a:lnTo>
                        <a:pt x="630" y="258"/>
                      </a:lnTo>
                      <a:lnTo>
                        <a:pt x="632" y="259"/>
                      </a:lnTo>
                      <a:lnTo>
                        <a:pt x="632" y="260"/>
                      </a:lnTo>
                      <a:lnTo>
                        <a:pt x="632" y="261"/>
                      </a:lnTo>
                      <a:lnTo>
                        <a:pt x="633" y="261"/>
                      </a:lnTo>
                      <a:lnTo>
                        <a:pt x="633" y="262"/>
                      </a:lnTo>
                      <a:lnTo>
                        <a:pt x="633" y="263"/>
                      </a:lnTo>
                      <a:lnTo>
                        <a:pt x="633" y="264"/>
                      </a:lnTo>
                      <a:lnTo>
                        <a:pt x="634" y="265"/>
                      </a:lnTo>
                      <a:lnTo>
                        <a:pt x="635" y="266"/>
                      </a:lnTo>
                      <a:lnTo>
                        <a:pt x="636" y="266"/>
                      </a:lnTo>
                      <a:lnTo>
                        <a:pt x="636" y="267"/>
                      </a:lnTo>
                      <a:lnTo>
                        <a:pt x="636" y="268"/>
                      </a:lnTo>
                      <a:lnTo>
                        <a:pt x="635" y="270"/>
                      </a:lnTo>
                      <a:lnTo>
                        <a:pt x="636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9" y="272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40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8"/>
                      </a:lnTo>
                      <a:lnTo>
                        <a:pt x="640" y="281"/>
                      </a:lnTo>
                      <a:lnTo>
                        <a:pt x="641" y="282"/>
                      </a:lnTo>
                      <a:lnTo>
                        <a:pt x="641" y="283"/>
                      </a:lnTo>
                      <a:lnTo>
                        <a:pt x="641" y="284"/>
                      </a:lnTo>
                      <a:lnTo>
                        <a:pt x="642" y="286"/>
                      </a:lnTo>
                      <a:lnTo>
                        <a:pt x="643" y="288"/>
                      </a:lnTo>
                      <a:lnTo>
                        <a:pt x="643" y="289"/>
                      </a:lnTo>
                      <a:lnTo>
                        <a:pt x="644" y="291"/>
                      </a:lnTo>
                      <a:lnTo>
                        <a:pt x="645" y="292"/>
                      </a:lnTo>
                      <a:lnTo>
                        <a:pt x="646" y="292"/>
                      </a:lnTo>
                      <a:lnTo>
                        <a:pt x="647" y="292"/>
                      </a:lnTo>
                      <a:lnTo>
                        <a:pt x="648" y="292"/>
                      </a:lnTo>
                      <a:lnTo>
                        <a:pt x="649" y="292"/>
                      </a:lnTo>
                      <a:lnTo>
                        <a:pt x="649" y="291"/>
                      </a:lnTo>
                      <a:lnTo>
                        <a:pt x="650" y="291"/>
                      </a:lnTo>
                      <a:lnTo>
                        <a:pt x="651" y="292"/>
                      </a:lnTo>
                      <a:lnTo>
                        <a:pt x="653" y="292"/>
                      </a:lnTo>
                      <a:lnTo>
                        <a:pt x="653" y="293"/>
                      </a:lnTo>
                      <a:lnTo>
                        <a:pt x="654" y="294"/>
                      </a:lnTo>
                      <a:lnTo>
                        <a:pt x="654" y="295"/>
                      </a:lnTo>
                      <a:lnTo>
                        <a:pt x="654" y="296"/>
                      </a:lnTo>
                      <a:lnTo>
                        <a:pt x="656" y="297"/>
                      </a:lnTo>
                      <a:lnTo>
                        <a:pt x="662" y="302"/>
                      </a:lnTo>
                      <a:lnTo>
                        <a:pt x="663" y="302"/>
                      </a:lnTo>
                      <a:lnTo>
                        <a:pt x="663" y="303"/>
                      </a:lnTo>
                      <a:lnTo>
                        <a:pt x="663" y="304"/>
                      </a:lnTo>
                      <a:lnTo>
                        <a:pt x="665" y="306"/>
                      </a:lnTo>
                      <a:lnTo>
                        <a:pt x="666" y="307"/>
                      </a:lnTo>
                      <a:lnTo>
                        <a:pt x="667" y="307"/>
                      </a:lnTo>
                      <a:lnTo>
                        <a:pt x="668" y="307"/>
                      </a:lnTo>
                      <a:lnTo>
                        <a:pt x="669" y="308"/>
                      </a:lnTo>
                      <a:lnTo>
                        <a:pt x="670" y="308"/>
                      </a:lnTo>
                      <a:lnTo>
                        <a:pt x="670" y="309"/>
                      </a:lnTo>
                      <a:lnTo>
                        <a:pt x="671" y="310"/>
                      </a:lnTo>
                      <a:lnTo>
                        <a:pt x="671" y="312"/>
                      </a:lnTo>
                      <a:lnTo>
                        <a:pt x="671" y="313"/>
                      </a:lnTo>
                      <a:lnTo>
                        <a:pt x="670" y="314"/>
                      </a:lnTo>
                      <a:lnTo>
                        <a:pt x="670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69" y="318"/>
                      </a:lnTo>
                      <a:lnTo>
                        <a:pt x="671" y="320"/>
                      </a:lnTo>
                      <a:lnTo>
                        <a:pt x="671" y="321"/>
                      </a:lnTo>
                      <a:lnTo>
                        <a:pt x="670" y="322"/>
                      </a:lnTo>
                      <a:lnTo>
                        <a:pt x="670" y="323"/>
                      </a:lnTo>
                      <a:lnTo>
                        <a:pt x="669" y="323"/>
                      </a:lnTo>
                      <a:lnTo>
                        <a:pt x="669" y="324"/>
                      </a:lnTo>
                      <a:lnTo>
                        <a:pt x="668" y="325"/>
                      </a:lnTo>
                      <a:lnTo>
                        <a:pt x="669" y="325"/>
                      </a:lnTo>
                      <a:lnTo>
                        <a:pt x="669" y="326"/>
                      </a:lnTo>
                      <a:lnTo>
                        <a:pt x="670" y="327"/>
                      </a:lnTo>
                      <a:lnTo>
                        <a:pt x="669" y="328"/>
                      </a:lnTo>
                      <a:lnTo>
                        <a:pt x="669" y="329"/>
                      </a:lnTo>
                      <a:lnTo>
                        <a:pt x="671" y="331"/>
                      </a:lnTo>
                      <a:lnTo>
                        <a:pt x="672" y="332"/>
                      </a:lnTo>
                      <a:lnTo>
                        <a:pt x="672" y="333"/>
                      </a:lnTo>
                      <a:lnTo>
                        <a:pt x="672" y="334"/>
                      </a:lnTo>
                      <a:lnTo>
                        <a:pt x="673" y="335"/>
                      </a:lnTo>
                      <a:lnTo>
                        <a:pt x="675" y="338"/>
                      </a:lnTo>
                      <a:lnTo>
                        <a:pt x="676" y="339"/>
                      </a:lnTo>
                      <a:lnTo>
                        <a:pt x="678" y="340"/>
                      </a:lnTo>
                      <a:lnTo>
                        <a:pt x="680" y="338"/>
                      </a:lnTo>
                      <a:lnTo>
                        <a:pt x="681" y="338"/>
                      </a:lnTo>
                      <a:lnTo>
                        <a:pt x="682" y="338"/>
                      </a:lnTo>
                      <a:lnTo>
                        <a:pt x="685" y="338"/>
                      </a:lnTo>
                      <a:lnTo>
                        <a:pt x="686" y="338"/>
                      </a:lnTo>
                      <a:lnTo>
                        <a:pt x="687" y="338"/>
                      </a:lnTo>
                      <a:lnTo>
                        <a:pt x="687" y="339"/>
                      </a:lnTo>
                      <a:lnTo>
                        <a:pt x="688" y="341"/>
                      </a:lnTo>
                      <a:lnTo>
                        <a:pt x="688" y="342"/>
                      </a:lnTo>
                      <a:lnTo>
                        <a:pt x="689" y="343"/>
                      </a:lnTo>
                      <a:lnTo>
                        <a:pt x="689" y="346"/>
                      </a:lnTo>
                      <a:lnTo>
                        <a:pt x="688" y="347"/>
                      </a:lnTo>
                      <a:lnTo>
                        <a:pt x="689" y="349"/>
                      </a:lnTo>
                      <a:lnTo>
                        <a:pt x="690" y="350"/>
                      </a:lnTo>
                      <a:lnTo>
                        <a:pt x="690" y="352"/>
                      </a:lnTo>
                      <a:lnTo>
                        <a:pt x="690" y="353"/>
                      </a:lnTo>
                      <a:lnTo>
                        <a:pt x="690" y="354"/>
                      </a:lnTo>
                      <a:lnTo>
                        <a:pt x="690" y="356"/>
                      </a:lnTo>
                      <a:lnTo>
                        <a:pt x="688" y="358"/>
                      </a:lnTo>
                      <a:lnTo>
                        <a:pt x="688" y="359"/>
                      </a:lnTo>
                      <a:lnTo>
                        <a:pt x="687" y="360"/>
                      </a:lnTo>
                      <a:lnTo>
                        <a:pt x="687" y="361"/>
                      </a:lnTo>
                      <a:lnTo>
                        <a:pt x="688" y="362"/>
                      </a:lnTo>
                      <a:lnTo>
                        <a:pt x="689" y="363"/>
                      </a:lnTo>
                      <a:lnTo>
                        <a:pt x="688" y="363"/>
                      </a:lnTo>
                      <a:lnTo>
                        <a:pt x="687" y="364"/>
                      </a:lnTo>
                      <a:lnTo>
                        <a:pt x="686" y="365"/>
                      </a:lnTo>
                      <a:lnTo>
                        <a:pt x="686" y="366"/>
                      </a:lnTo>
                      <a:lnTo>
                        <a:pt x="685" y="367"/>
                      </a:lnTo>
                      <a:lnTo>
                        <a:pt x="686" y="367"/>
                      </a:lnTo>
                      <a:lnTo>
                        <a:pt x="687" y="367"/>
                      </a:lnTo>
                      <a:lnTo>
                        <a:pt x="688" y="367"/>
                      </a:lnTo>
                      <a:lnTo>
                        <a:pt x="690" y="367"/>
                      </a:lnTo>
                      <a:lnTo>
                        <a:pt x="691" y="366"/>
                      </a:lnTo>
                      <a:lnTo>
                        <a:pt x="693" y="366"/>
                      </a:lnTo>
                      <a:lnTo>
                        <a:pt x="694" y="366"/>
                      </a:lnTo>
                      <a:lnTo>
                        <a:pt x="694" y="365"/>
                      </a:lnTo>
                      <a:lnTo>
                        <a:pt x="696" y="365"/>
                      </a:lnTo>
                      <a:lnTo>
                        <a:pt x="696" y="366"/>
                      </a:lnTo>
                      <a:lnTo>
                        <a:pt x="697" y="367"/>
                      </a:lnTo>
                      <a:lnTo>
                        <a:pt x="698" y="367"/>
                      </a:lnTo>
                      <a:lnTo>
                        <a:pt x="699" y="369"/>
                      </a:lnTo>
                      <a:lnTo>
                        <a:pt x="700" y="370"/>
                      </a:lnTo>
                      <a:lnTo>
                        <a:pt x="700" y="372"/>
                      </a:lnTo>
                      <a:lnTo>
                        <a:pt x="700" y="374"/>
                      </a:lnTo>
                      <a:lnTo>
                        <a:pt x="699" y="374"/>
                      </a:lnTo>
                      <a:lnTo>
                        <a:pt x="698" y="374"/>
                      </a:lnTo>
                      <a:lnTo>
                        <a:pt x="697" y="374"/>
                      </a:lnTo>
                      <a:lnTo>
                        <a:pt x="696" y="375"/>
                      </a:lnTo>
                      <a:lnTo>
                        <a:pt x="696" y="376"/>
                      </a:lnTo>
                      <a:lnTo>
                        <a:pt x="696" y="377"/>
                      </a:lnTo>
                      <a:lnTo>
                        <a:pt x="697" y="377"/>
                      </a:lnTo>
                      <a:lnTo>
                        <a:pt x="698" y="378"/>
                      </a:lnTo>
                      <a:lnTo>
                        <a:pt x="698" y="379"/>
                      </a:lnTo>
                      <a:lnTo>
                        <a:pt x="698" y="380"/>
                      </a:lnTo>
                      <a:lnTo>
                        <a:pt x="698" y="382"/>
                      </a:lnTo>
                      <a:lnTo>
                        <a:pt x="699" y="384"/>
                      </a:lnTo>
                      <a:lnTo>
                        <a:pt x="698" y="385"/>
                      </a:lnTo>
                      <a:lnTo>
                        <a:pt x="697" y="386"/>
                      </a:lnTo>
                      <a:lnTo>
                        <a:pt x="697" y="387"/>
                      </a:lnTo>
                      <a:lnTo>
                        <a:pt x="697" y="388"/>
                      </a:lnTo>
                      <a:lnTo>
                        <a:pt x="698" y="388"/>
                      </a:lnTo>
                      <a:lnTo>
                        <a:pt x="699" y="387"/>
                      </a:lnTo>
                      <a:lnTo>
                        <a:pt x="700" y="387"/>
                      </a:lnTo>
                      <a:lnTo>
                        <a:pt x="701" y="388"/>
                      </a:lnTo>
                      <a:lnTo>
                        <a:pt x="702" y="388"/>
                      </a:lnTo>
                      <a:lnTo>
                        <a:pt x="704" y="389"/>
                      </a:lnTo>
                      <a:lnTo>
                        <a:pt x="705" y="389"/>
                      </a:lnTo>
                      <a:lnTo>
                        <a:pt x="705" y="390"/>
                      </a:lnTo>
                      <a:lnTo>
                        <a:pt x="707" y="394"/>
                      </a:lnTo>
                      <a:lnTo>
                        <a:pt x="707" y="395"/>
                      </a:lnTo>
                      <a:lnTo>
                        <a:pt x="708" y="395"/>
                      </a:lnTo>
                      <a:lnTo>
                        <a:pt x="709" y="395"/>
                      </a:lnTo>
                      <a:lnTo>
                        <a:pt x="711" y="395"/>
                      </a:lnTo>
                      <a:lnTo>
                        <a:pt x="712" y="396"/>
                      </a:lnTo>
                      <a:lnTo>
                        <a:pt x="714" y="397"/>
                      </a:lnTo>
                      <a:lnTo>
                        <a:pt x="717" y="396"/>
                      </a:lnTo>
                      <a:lnTo>
                        <a:pt x="719" y="397"/>
                      </a:lnTo>
                      <a:lnTo>
                        <a:pt x="720" y="397"/>
                      </a:lnTo>
                      <a:lnTo>
                        <a:pt x="721" y="397"/>
                      </a:lnTo>
                      <a:lnTo>
                        <a:pt x="723" y="397"/>
                      </a:lnTo>
                      <a:lnTo>
                        <a:pt x="724" y="397"/>
                      </a:lnTo>
                      <a:lnTo>
                        <a:pt x="725" y="397"/>
                      </a:lnTo>
                      <a:lnTo>
                        <a:pt x="726" y="398"/>
                      </a:lnTo>
                      <a:lnTo>
                        <a:pt x="727" y="399"/>
                      </a:lnTo>
                      <a:lnTo>
                        <a:pt x="728" y="399"/>
                      </a:lnTo>
                      <a:lnTo>
                        <a:pt x="729" y="399"/>
                      </a:lnTo>
                      <a:lnTo>
                        <a:pt x="730" y="399"/>
                      </a:lnTo>
                      <a:lnTo>
                        <a:pt x="731" y="401"/>
                      </a:lnTo>
                      <a:lnTo>
                        <a:pt x="731" y="403"/>
                      </a:lnTo>
                      <a:lnTo>
                        <a:pt x="731" y="404"/>
                      </a:lnTo>
                      <a:lnTo>
                        <a:pt x="731" y="406"/>
                      </a:lnTo>
                      <a:lnTo>
                        <a:pt x="731" y="407"/>
                      </a:lnTo>
                      <a:lnTo>
                        <a:pt x="732" y="408"/>
                      </a:lnTo>
                      <a:lnTo>
                        <a:pt x="734" y="408"/>
                      </a:lnTo>
                      <a:lnTo>
                        <a:pt x="735" y="409"/>
                      </a:lnTo>
                      <a:lnTo>
                        <a:pt x="736" y="409"/>
                      </a:lnTo>
                      <a:lnTo>
                        <a:pt x="737" y="409"/>
                      </a:lnTo>
                      <a:lnTo>
                        <a:pt x="737" y="408"/>
                      </a:lnTo>
                      <a:lnTo>
                        <a:pt x="738" y="407"/>
                      </a:lnTo>
                      <a:lnTo>
                        <a:pt x="738" y="406"/>
                      </a:lnTo>
                      <a:lnTo>
                        <a:pt x="737" y="405"/>
                      </a:lnTo>
                      <a:lnTo>
                        <a:pt x="736" y="404"/>
                      </a:lnTo>
                      <a:lnTo>
                        <a:pt x="736" y="403"/>
                      </a:lnTo>
                      <a:lnTo>
                        <a:pt x="737" y="402"/>
                      </a:lnTo>
                      <a:lnTo>
                        <a:pt x="739" y="402"/>
                      </a:lnTo>
                      <a:lnTo>
                        <a:pt x="740" y="402"/>
                      </a:lnTo>
                      <a:lnTo>
                        <a:pt x="741" y="402"/>
                      </a:lnTo>
                      <a:lnTo>
                        <a:pt x="742" y="402"/>
                      </a:lnTo>
                      <a:lnTo>
                        <a:pt x="743" y="402"/>
                      </a:lnTo>
                      <a:lnTo>
                        <a:pt x="744" y="402"/>
                      </a:lnTo>
                      <a:lnTo>
                        <a:pt x="744" y="401"/>
                      </a:lnTo>
                      <a:lnTo>
                        <a:pt x="744" y="400"/>
                      </a:lnTo>
                      <a:lnTo>
                        <a:pt x="744" y="398"/>
                      </a:lnTo>
                      <a:lnTo>
                        <a:pt x="744" y="397"/>
                      </a:lnTo>
                      <a:lnTo>
                        <a:pt x="745" y="397"/>
                      </a:lnTo>
                      <a:lnTo>
                        <a:pt x="746" y="397"/>
                      </a:lnTo>
                      <a:lnTo>
                        <a:pt x="747" y="397"/>
                      </a:lnTo>
                      <a:lnTo>
                        <a:pt x="747" y="398"/>
                      </a:lnTo>
                      <a:lnTo>
                        <a:pt x="747" y="400"/>
                      </a:lnTo>
                      <a:lnTo>
                        <a:pt x="747" y="401"/>
                      </a:lnTo>
                      <a:lnTo>
                        <a:pt x="747" y="402"/>
                      </a:lnTo>
                      <a:lnTo>
                        <a:pt x="748" y="402"/>
                      </a:lnTo>
                      <a:lnTo>
                        <a:pt x="749" y="402"/>
                      </a:lnTo>
                      <a:lnTo>
                        <a:pt x="749" y="401"/>
                      </a:lnTo>
                      <a:lnTo>
                        <a:pt x="750" y="400"/>
                      </a:lnTo>
                      <a:lnTo>
                        <a:pt x="750" y="399"/>
                      </a:lnTo>
                      <a:lnTo>
                        <a:pt x="750" y="398"/>
                      </a:lnTo>
                      <a:lnTo>
                        <a:pt x="751" y="398"/>
                      </a:lnTo>
                      <a:lnTo>
                        <a:pt x="752" y="399"/>
                      </a:lnTo>
                      <a:lnTo>
                        <a:pt x="753" y="400"/>
                      </a:lnTo>
                      <a:lnTo>
                        <a:pt x="754" y="402"/>
                      </a:lnTo>
                      <a:lnTo>
                        <a:pt x="755" y="402"/>
                      </a:lnTo>
                      <a:lnTo>
                        <a:pt x="756" y="402"/>
                      </a:lnTo>
                      <a:lnTo>
                        <a:pt x="760" y="402"/>
                      </a:lnTo>
                      <a:lnTo>
                        <a:pt x="761" y="402"/>
                      </a:lnTo>
                      <a:lnTo>
                        <a:pt x="764" y="401"/>
                      </a:lnTo>
                      <a:lnTo>
                        <a:pt x="766" y="400"/>
                      </a:lnTo>
                      <a:lnTo>
                        <a:pt x="767" y="400"/>
                      </a:lnTo>
                      <a:lnTo>
                        <a:pt x="767" y="399"/>
                      </a:lnTo>
                      <a:lnTo>
                        <a:pt x="770" y="397"/>
                      </a:lnTo>
                      <a:lnTo>
                        <a:pt x="773" y="394"/>
                      </a:lnTo>
                      <a:lnTo>
                        <a:pt x="775" y="392"/>
                      </a:lnTo>
                      <a:lnTo>
                        <a:pt x="776" y="392"/>
                      </a:lnTo>
                      <a:lnTo>
                        <a:pt x="777" y="390"/>
                      </a:lnTo>
                      <a:lnTo>
                        <a:pt x="777" y="389"/>
                      </a:lnTo>
                      <a:lnTo>
                        <a:pt x="777" y="387"/>
                      </a:lnTo>
                      <a:lnTo>
                        <a:pt x="777" y="386"/>
                      </a:lnTo>
                      <a:lnTo>
                        <a:pt x="777" y="385"/>
                      </a:lnTo>
                      <a:lnTo>
                        <a:pt x="777" y="383"/>
                      </a:lnTo>
                      <a:lnTo>
                        <a:pt x="776" y="377"/>
                      </a:lnTo>
                      <a:lnTo>
                        <a:pt x="776" y="375"/>
                      </a:lnTo>
                      <a:lnTo>
                        <a:pt x="777" y="374"/>
                      </a:lnTo>
                      <a:lnTo>
                        <a:pt x="777" y="373"/>
                      </a:lnTo>
                      <a:lnTo>
                        <a:pt x="777" y="371"/>
                      </a:lnTo>
                      <a:lnTo>
                        <a:pt x="777" y="370"/>
                      </a:lnTo>
                      <a:lnTo>
                        <a:pt x="777" y="369"/>
                      </a:lnTo>
                      <a:lnTo>
                        <a:pt x="777" y="367"/>
                      </a:lnTo>
                      <a:lnTo>
                        <a:pt x="778" y="364"/>
                      </a:lnTo>
                      <a:lnTo>
                        <a:pt x="778" y="363"/>
                      </a:lnTo>
                      <a:lnTo>
                        <a:pt x="779" y="362"/>
                      </a:lnTo>
                      <a:lnTo>
                        <a:pt x="780" y="361"/>
                      </a:lnTo>
                      <a:lnTo>
                        <a:pt x="781" y="359"/>
                      </a:lnTo>
                      <a:lnTo>
                        <a:pt x="783" y="355"/>
                      </a:lnTo>
                      <a:lnTo>
                        <a:pt x="785" y="353"/>
                      </a:lnTo>
                      <a:lnTo>
                        <a:pt x="786" y="352"/>
                      </a:lnTo>
                      <a:lnTo>
                        <a:pt x="787" y="349"/>
                      </a:lnTo>
                      <a:lnTo>
                        <a:pt x="790" y="347"/>
                      </a:lnTo>
                      <a:lnTo>
                        <a:pt x="795" y="342"/>
                      </a:lnTo>
                      <a:lnTo>
                        <a:pt x="796" y="341"/>
                      </a:lnTo>
                      <a:lnTo>
                        <a:pt x="796" y="340"/>
                      </a:lnTo>
                      <a:lnTo>
                        <a:pt x="798" y="340"/>
                      </a:lnTo>
                      <a:lnTo>
                        <a:pt x="798" y="339"/>
                      </a:lnTo>
                      <a:lnTo>
                        <a:pt x="799" y="339"/>
                      </a:lnTo>
                      <a:lnTo>
                        <a:pt x="800" y="338"/>
                      </a:lnTo>
                      <a:lnTo>
                        <a:pt x="802" y="336"/>
                      </a:lnTo>
                      <a:lnTo>
                        <a:pt x="802" y="335"/>
                      </a:lnTo>
                      <a:lnTo>
                        <a:pt x="805" y="331"/>
                      </a:lnTo>
                      <a:lnTo>
                        <a:pt x="806" y="331"/>
                      </a:lnTo>
                      <a:lnTo>
                        <a:pt x="806" y="328"/>
                      </a:lnTo>
                      <a:lnTo>
                        <a:pt x="807" y="327"/>
                      </a:lnTo>
                      <a:lnTo>
                        <a:pt x="807" y="326"/>
                      </a:lnTo>
                      <a:lnTo>
                        <a:pt x="808" y="325"/>
                      </a:lnTo>
                      <a:lnTo>
                        <a:pt x="809" y="324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16"/>
                      </a:lnTo>
                      <a:lnTo>
                        <a:pt x="815" y="314"/>
                      </a:lnTo>
                      <a:lnTo>
                        <a:pt x="815" y="312"/>
                      </a:lnTo>
                      <a:lnTo>
                        <a:pt x="816" y="311"/>
                      </a:lnTo>
                      <a:lnTo>
                        <a:pt x="817" y="310"/>
                      </a:lnTo>
                      <a:lnTo>
                        <a:pt x="818" y="310"/>
                      </a:lnTo>
                      <a:lnTo>
                        <a:pt x="819" y="309"/>
                      </a:lnTo>
                      <a:lnTo>
                        <a:pt x="820" y="309"/>
                      </a:lnTo>
                      <a:lnTo>
                        <a:pt x="820" y="308"/>
                      </a:lnTo>
                      <a:lnTo>
                        <a:pt x="821" y="306"/>
                      </a:lnTo>
                      <a:lnTo>
                        <a:pt x="824" y="303"/>
                      </a:lnTo>
                      <a:lnTo>
                        <a:pt x="824" y="302"/>
                      </a:lnTo>
                      <a:lnTo>
                        <a:pt x="826" y="299"/>
                      </a:lnTo>
                      <a:lnTo>
                        <a:pt x="827" y="298"/>
                      </a:lnTo>
                      <a:lnTo>
                        <a:pt x="828" y="296"/>
                      </a:lnTo>
                      <a:lnTo>
                        <a:pt x="829" y="296"/>
                      </a:lnTo>
                      <a:lnTo>
                        <a:pt x="829" y="295"/>
                      </a:lnTo>
                      <a:lnTo>
                        <a:pt x="831" y="295"/>
                      </a:lnTo>
                      <a:lnTo>
                        <a:pt x="832" y="295"/>
                      </a:lnTo>
                      <a:lnTo>
                        <a:pt x="834" y="294"/>
                      </a:lnTo>
                      <a:lnTo>
                        <a:pt x="836" y="294"/>
                      </a:lnTo>
                      <a:lnTo>
                        <a:pt x="838" y="294"/>
                      </a:lnTo>
                      <a:lnTo>
                        <a:pt x="840" y="293"/>
                      </a:lnTo>
                      <a:lnTo>
                        <a:pt x="842" y="293"/>
                      </a:lnTo>
                      <a:lnTo>
                        <a:pt x="844" y="292"/>
                      </a:lnTo>
                      <a:lnTo>
                        <a:pt x="845" y="291"/>
                      </a:lnTo>
                      <a:lnTo>
                        <a:pt x="846" y="291"/>
                      </a:lnTo>
                      <a:lnTo>
                        <a:pt x="848" y="288"/>
                      </a:lnTo>
                      <a:lnTo>
                        <a:pt x="851" y="285"/>
                      </a:lnTo>
                      <a:lnTo>
                        <a:pt x="852" y="284"/>
                      </a:lnTo>
                      <a:lnTo>
                        <a:pt x="853" y="283"/>
                      </a:lnTo>
                      <a:lnTo>
                        <a:pt x="854" y="281"/>
                      </a:lnTo>
                      <a:lnTo>
                        <a:pt x="855" y="280"/>
                      </a:lnTo>
                      <a:lnTo>
                        <a:pt x="855" y="279"/>
                      </a:lnTo>
                      <a:lnTo>
                        <a:pt x="857" y="278"/>
                      </a:lnTo>
                      <a:lnTo>
                        <a:pt x="859" y="277"/>
                      </a:lnTo>
                      <a:lnTo>
                        <a:pt x="861" y="276"/>
                      </a:lnTo>
                      <a:lnTo>
                        <a:pt x="875" y="273"/>
                      </a:lnTo>
                      <a:lnTo>
                        <a:pt x="878" y="272"/>
                      </a:lnTo>
                      <a:lnTo>
                        <a:pt x="880" y="271"/>
                      </a:lnTo>
                      <a:lnTo>
                        <a:pt x="883" y="270"/>
                      </a:lnTo>
                      <a:lnTo>
                        <a:pt x="885" y="268"/>
                      </a:lnTo>
                      <a:lnTo>
                        <a:pt x="887" y="267"/>
                      </a:lnTo>
                      <a:lnTo>
                        <a:pt x="888" y="266"/>
                      </a:lnTo>
                      <a:lnTo>
                        <a:pt x="890" y="264"/>
                      </a:lnTo>
                      <a:lnTo>
                        <a:pt x="892" y="262"/>
                      </a:lnTo>
                      <a:lnTo>
                        <a:pt x="893" y="261"/>
                      </a:lnTo>
                      <a:lnTo>
                        <a:pt x="894" y="261"/>
                      </a:lnTo>
                      <a:lnTo>
                        <a:pt x="895" y="260"/>
                      </a:lnTo>
                      <a:lnTo>
                        <a:pt x="896" y="260"/>
                      </a:lnTo>
                      <a:lnTo>
                        <a:pt x="898" y="257"/>
                      </a:lnTo>
                      <a:lnTo>
                        <a:pt x="901" y="254"/>
                      </a:lnTo>
                      <a:lnTo>
                        <a:pt x="902" y="251"/>
                      </a:lnTo>
                      <a:lnTo>
                        <a:pt x="903" y="250"/>
                      </a:lnTo>
                      <a:lnTo>
                        <a:pt x="904" y="247"/>
                      </a:lnTo>
                      <a:lnTo>
                        <a:pt x="905" y="245"/>
                      </a:lnTo>
                      <a:lnTo>
                        <a:pt x="906" y="243"/>
                      </a:lnTo>
                      <a:lnTo>
                        <a:pt x="906" y="242"/>
                      </a:lnTo>
                      <a:lnTo>
                        <a:pt x="907" y="241"/>
                      </a:lnTo>
                      <a:lnTo>
                        <a:pt x="908" y="239"/>
                      </a:lnTo>
                      <a:lnTo>
                        <a:pt x="910" y="236"/>
                      </a:lnTo>
                      <a:lnTo>
                        <a:pt x="910" y="234"/>
                      </a:lnTo>
                      <a:lnTo>
                        <a:pt x="910" y="233"/>
                      </a:lnTo>
                      <a:lnTo>
                        <a:pt x="911" y="231"/>
                      </a:lnTo>
                      <a:lnTo>
                        <a:pt x="911" y="228"/>
                      </a:lnTo>
                      <a:lnTo>
                        <a:pt x="912" y="227"/>
                      </a:lnTo>
                      <a:lnTo>
                        <a:pt x="912" y="226"/>
                      </a:lnTo>
                      <a:lnTo>
                        <a:pt x="914" y="224"/>
                      </a:lnTo>
                      <a:lnTo>
                        <a:pt x="915" y="222"/>
                      </a:lnTo>
                      <a:lnTo>
                        <a:pt x="917" y="221"/>
                      </a:lnTo>
                      <a:lnTo>
                        <a:pt x="918" y="220"/>
                      </a:lnTo>
                      <a:lnTo>
                        <a:pt x="919" y="220"/>
                      </a:lnTo>
                      <a:lnTo>
                        <a:pt x="923" y="217"/>
                      </a:lnTo>
                      <a:lnTo>
                        <a:pt x="925" y="217"/>
                      </a:lnTo>
                      <a:lnTo>
                        <a:pt x="927" y="216"/>
                      </a:lnTo>
                      <a:lnTo>
                        <a:pt x="932" y="215"/>
                      </a:lnTo>
                      <a:lnTo>
                        <a:pt x="940" y="214"/>
                      </a:lnTo>
                      <a:lnTo>
                        <a:pt x="941" y="214"/>
                      </a:lnTo>
                      <a:lnTo>
                        <a:pt x="944" y="214"/>
                      </a:lnTo>
                      <a:lnTo>
                        <a:pt x="947" y="214"/>
                      </a:lnTo>
                      <a:lnTo>
                        <a:pt x="948" y="214"/>
                      </a:lnTo>
                      <a:lnTo>
                        <a:pt x="950" y="215"/>
                      </a:lnTo>
                      <a:lnTo>
                        <a:pt x="951" y="215"/>
                      </a:lnTo>
                      <a:lnTo>
                        <a:pt x="951" y="220"/>
                      </a:lnTo>
                      <a:lnTo>
                        <a:pt x="953" y="222"/>
                      </a:lnTo>
                      <a:lnTo>
                        <a:pt x="955" y="224"/>
                      </a:lnTo>
                      <a:lnTo>
                        <a:pt x="955" y="225"/>
                      </a:lnTo>
                      <a:lnTo>
                        <a:pt x="956" y="227"/>
                      </a:lnTo>
                      <a:lnTo>
                        <a:pt x="957" y="228"/>
                      </a:lnTo>
                      <a:lnTo>
                        <a:pt x="957" y="232"/>
                      </a:lnTo>
                      <a:lnTo>
                        <a:pt x="957" y="233"/>
                      </a:lnTo>
                      <a:lnTo>
                        <a:pt x="957" y="235"/>
                      </a:lnTo>
                      <a:lnTo>
                        <a:pt x="956" y="237"/>
                      </a:lnTo>
                      <a:lnTo>
                        <a:pt x="955" y="249"/>
                      </a:lnTo>
                      <a:lnTo>
                        <a:pt x="955" y="251"/>
                      </a:lnTo>
                      <a:lnTo>
                        <a:pt x="954" y="253"/>
                      </a:lnTo>
                      <a:lnTo>
                        <a:pt x="956" y="253"/>
                      </a:lnTo>
                      <a:lnTo>
                        <a:pt x="958" y="253"/>
                      </a:lnTo>
                      <a:lnTo>
                        <a:pt x="959" y="254"/>
                      </a:lnTo>
                      <a:lnTo>
                        <a:pt x="960" y="254"/>
                      </a:lnTo>
                      <a:lnTo>
                        <a:pt x="962" y="254"/>
                      </a:lnTo>
                      <a:lnTo>
                        <a:pt x="962" y="255"/>
                      </a:lnTo>
                      <a:lnTo>
                        <a:pt x="963" y="255"/>
                      </a:lnTo>
                      <a:lnTo>
                        <a:pt x="964" y="255"/>
                      </a:lnTo>
                      <a:lnTo>
                        <a:pt x="965" y="255"/>
                      </a:lnTo>
                      <a:lnTo>
                        <a:pt x="965" y="254"/>
                      </a:lnTo>
                      <a:lnTo>
                        <a:pt x="966" y="254"/>
                      </a:lnTo>
                      <a:lnTo>
                        <a:pt x="966" y="255"/>
                      </a:lnTo>
                      <a:lnTo>
                        <a:pt x="967" y="255"/>
                      </a:lnTo>
                      <a:lnTo>
                        <a:pt x="968" y="255"/>
                      </a:lnTo>
                      <a:lnTo>
                        <a:pt x="969" y="256"/>
                      </a:lnTo>
                      <a:lnTo>
                        <a:pt x="970" y="256"/>
                      </a:lnTo>
                      <a:lnTo>
                        <a:pt x="971" y="256"/>
                      </a:lnTo>
                      <a:lnTo>
                        <a:pt x="973" y="256"/>
                      </a:lnTo>
                      <a:lnTo>
                        <a:pt x="974" y="255"/>
                      </a:lnTo>
                      <a:lnTo>
                        <a:pt x="975" y="255"/>
                      </a:lnTo>
                      <a:lnTo>
                        <a:pt x="977" y="254"/>
                      </a:lnTo>
                      <a:lnTo>
                        <a:pt x="978" y="254"/>
                      </a:lnTo>
                      <a:lnTo>
                        <a:pt x="979" y="255"/>
                      </a:lnTo>
                      <a:lnTo>
                        <a:pt x="980" y="255"/>
                      </a:lnTo>
                      <a:lnTo>
                        <a:pt x="981" y="254"/>
                      </a:lnTo>
                      <a:lnTo>
                        <a:pt x="981" y="255"/>
                      </a:lnTo>
                      <a:lnTo>
                        <a:pt x="982" y="254"/>
                      </a:lnTo>
                      <a:lnTo>
                        <a:pt x="983" y="254"/>
                      </a:lnTo>
                      <a:lnTo>
                        <a:pt x="984" y="254"/>
                      </a:lnTo>
                      <a:lnTo>
                        <a:pt x="985" y="253"/>
                      </a:lnTo>
                      <a:lnTo>
                        <a:pt x="986" y="254"/>
                      </a:lnTo>
                      <a:lnTo>
                        <a:pt x="986" y="253"/>
                      </a:lnTo>
                      <a:lnTo>
                        <a:pt x="987" y="253"/>
                      </a:lnTo>
                      <a:lnTo>
                        <a:pt x="987" y="254"/>
                      </a:lnTo>
                      <a:lnTo>
                        <a:pt x="987" y="255"/>
                      </a:lnTo>
                      <a:lnTo>
                        <a:pt x="988" y="255"/>
                      </a:lnTo>
                      <a:lnTo>
                        <a:pt x="989" y="256"/>
                      </a:lnTo>
                      <a:lnTo>
                        <a:pt x="989" y="255"/>
                      </a:lnTo>
                      <a:lnTo>
                        <a:pt x="988" y="255"/>
                      </a:lnTo>
                      <a:lnTo>
                        <a:pt x="988" y="254"/>
                      </a:lnTo>
                      <a:lnTo>
                        <a:pt x="988" y="253"/>
                      </a:lnTo>
                      <a:lnTo>
                        <a:pt x="989" y="253"/>
                      </a:lnTo>
                      <a:lnTo>
                        <a:pt x="990" y="253"/>
                      </a:lnTo>
                      <a:lnTo>
                        <a:pt x="991" y="253"/>
                      </a:lnTo>
                      <a:lnTo>
                        <a:pt x="992" y="252"/>
                      </a:lnTo>
                      <a:lnTo>
                        <a:pt x="993" y="252"/>
                      </a:lnTo>
                      <a:lnTo>
                        <a:pt x="994" y="252"/>
                      </a:lnTo>
                      <a:lnTo>
                        <a:pt x="995" y="252"/>
                      </a:lnTo>
                      <a:lnTo>
                        <a:pt x="996" y="252"/>
                      </a:lnTo>
                      <a:lnTo>
                        <a:pt x="997" y="253"/>
                      </a:lnTo>
                      <a:lnTo>
                        <a:pt x="997" y="254"/>
                      </a:lnTo>
                      <a:lnTo>
                        <a:pt x="996" y="254"/>
                      </a:lnTo>
                      <a:lnTo>
                        <a:pt x="997" y="254"/>
                      </a:lnTo>
                      <a:lnTo>
                        <a:pt x="998" y="254"/>
                      </a:lnTo>
                      <a:lnTo>
                        <a:pt x="999" y="254"/>
                      </a:lnTo>
                      <a:lnTo>
                        <a:pt x="1000" y="255"/>
                      </a:lnTo>
                      <a:lnTo>
                        <a:pt x="1000" y="256"/>
                      </a:lnTo>
                      <a:lnTo>
                        <a:pt x="1001" y="256"/>
                      </a:lnTo>
                      <a:lnTo>
                        <a:pt x="1001" y="257"/>
                      </a:lnTo>
                      <a:lnTo>
                        <a:pt x="1002" y="258"/>
                      </a:lnTo>
                      <a:lnTo>
                        <a:pt x="1002" y="260"/>
                      </a:lnTo>
                      <a:lnTo>
                        <a:pt x="1003" y="261"/>
                      </a:lnTo>
                      <a:lnTo>
                        <a:pt x="1003" y="262"/>
                      </a:lnTo>
                      <a:lnTo>
                        <a:pt x="1004" y="264"/>
                      </a:lnTo>
                      <a:lnTo>
                        <a:pt x="1005" y="266"/>
                      </a:lnTo>
                      <a:lnTo>
                        <a:pt x="1008" y="269"/>
                      </a:lnTo>
                      <a:lnTo>
                        <a:pt x="1009" y="271"/>
                      </a:lnTo>
                      <a:lnTo>
                        <a:pt x="1010" y="273"/>
                      </a:lnTo>
                      <a:lnTo>
                        <a:pt x="1013" y="277"/>
                      </a:lnTo>
                      <a:lnTo>
                        <a:pt x="1014" y="278"/>
                      </a:lnTo>
                      <a:lnTo>
                        <a:pt x="1016" y="281"/>
                      </a:lnTo>
                      <a:lnTo>
                        <a:pt x="1016" y="282"/>
                      </a:lnTo>
                      <a:lnTo>
                        <a:pt x="1017" y="283"/>
                      </a:lnTo>
                      <a:lnTo>
                        <a:pt x="1018" y="284"/>
                      </a:lnTo>
                      <a:lnTo>
                        <a:pt x="1019" y="284"/>
                      </a:lnTo>
                      <a:lnTo>
                        <a:pt x="1020" y="284"/>
                      </a:lnTo>
                      <a:lnTo>
                        <a:pt x="1021" y="284"/>
                      </a:lnTo>
                      <a:lnTo>
                        <a:pt x="1022" y="285"/>
                      </a:lnTo>
                      <a:lnTo>
                        <a:pt x="1023" y="285"/>
                      </a:lnTo>
                      <a:lnTo>
                        <a:pt x="1023" y="286"/>
                      </a:lnTo>
                      <a:lnTo>
                        <a:pt x="1024" y="286"/>
                      </a:lnTo>
                      <a:lnTo>
                        <a:pt x="1025" y="286"/>
                      </a:lnTo>
                      <a:lnTo>
                        <a:pt x="1026" y="287"/>
                      </a:lnTo>
                      <a:lnTo>
                        <a:pt x="1026" y="288"/>
                      </a:lnTo>
                      <a:lnTo>
                        <a:pt x="1026" y="289"/>
                      </a:lnTo>
                      <a:lnTo>
                        <a:pt x="1025" y="289"/>
                      </a:lnTo>
                      <a:lnTo>
                        <a:pt x="1025" y="290"/>
                      </a:lnTo>
                      <a:lnTo>
                        <a:pt x="1026" y="290"/>
                      </a:lnTo>
                      <a:lnTo>
                        <a:pt x="1027" y="290"/>
                      </a:lnTo>
                      <a:lnTo>
                        <a:pt x="1028" y="291"/>
                      </a:lnTo>
                      <a:lnTo>
                        <a:pt x="1028" y="292"/>
                      </a:lnTo>
                      <a:lnTo>
                        <a:pt x="1066" y="310"/>
                      </a:lnTo>
                      <a:lnTo>
                        <a:pt x="1067" y="311"/>
                      </a:lnTo>
                      <a:lnTo>
                        <a:pt x="1067" y="312"/>
                      </a:lnTo>
                      <a:lnTo>
                        <a:pt x="1067" y="313"/>
                      </a:lnTo>
                      <a:lnTo>
                        <a:pt x="1069" y="314"/>
                      </a:lnTo>
                      <a:lnTo>
                        <a:pt x="1070" y="314"/>
                      </a:lnTo>
                      <a:lnTo>
                        <a:pt x="1071" y="314"/>
                      </a:lnTo>
                      <a:lnTo>
                        <a:pt x="1071" y="315"/>
                      </a:lnTo>
                      <a:lnTo>
                        <a:pt x="1072" y="315"/>
                      </a:lnTo>
                      <a:lnTo>
                        <a:pt x="1073" y="316"/>
                      </a:lnTo>
                      <a:lnTo>
                        <a:pt x="1074" y="317"/>
                      </a:lnTo>
                      <a:lnTo>
                        <a:pt x="1075" y="318"/>
                      </a:lnTo>
                      <a:lnTo>
                        <a:pt x="1076" y="318"/>
                      </a:lnTo>
                      <a:lnTo>
                        <a:pt x="1077" y="318"/>
                      </a:lnTo>
                      <a:lnTo>
                        <a:pt x="1078" y="318"/>
                      </a:lnTo>
                      <a:lnTo>
                        <a:pt x="1078" y="317"/>
                      </a:lnTo>
                      <a:lnTo>
                        <a:pt x="1079" y="317"/>
                      </a:lnTo>
                      <a:lnTo>
                        <a:pt x="1080" y="317"/>
                      </a:lnTo>
                      <a:lnTo>
                        <a:pt x="1081" y="317"/>
                      </a:lnTo>
                      <a:lnTo>
                        <a:pt x="1082" y="317"/>
                      </a:lnTo>
                      <a:lnTo>
                        <a:pt x="1083" y="317"/>
                      </a:lnTo>
                      <a:lnTo>
                        <a:pt x="1084" y="317"/>
                      </a:lnTo>
                      <a:lnTo>
                        <a:pt x="1085" y="318"/>
                      </a:lnTo>
                      <a:lnTo>
                        <a:pt x="1086" y="317"/>
                      </a:lnTo>
                      <a:lnTo>
                        <a:pt x="1086" y="318"/>
                      </a:lnTo>
                      <a:lnTo>
                        <a:pt x="1087" y="318"/>
                      </a:lnTo>
                      <a:lnTo>
                        <a:pt x="1088" y="318"/>
                      </a:lnTo>
                      <a:lnTo>
                        <a:pt x="1089" y="318"/>
                      </a:lnTo>
                      <a:lnTo>
                        <a:pt x="1090" y="318"/>
                      </a:lnTo>
                      <a:lnTo>
                        <a:pt x="1091" y="320"/>
                      </a:lnTo>
                      <a:lnTo>
                        <a:pt x="1092" y="320"/>
                      </a:lnTo>
                      <a:lnTo>
                        <a:pt x="1095" y="321"/>
                      </a:lnTo>
                      <a:lnTo>
                        <a:pt x="1097" y="321"/>
                      </a:lnTo>
                      <a:lnTo>
                        <a:pt x="1098" y="322"/>
                      </a:lnTo>
                      <a:lnTo>
                        <a:pt x="1099" y="322"/>
                      </a:lnTo>
                      <a:lnTo>
                        <a:pt x="1100" y="322"/>
                      </a:lnTo>
                      <a:lnTo>
                        <a:pt x="1101" y="322"/>
                      </a:lnTo>
                      <a:lnTo>
                        <a:pt x="1102" y="322"/>
                      </a:lnTo>
                      <a:lnTo>
                        <a:pt x="1102" y="321"/>
                      </a:lnTo>
                      <a:lnTo>
                        <a:pt x="1103" y="321"/>
                      </a:lnTo>
                      <a:lnTo>
                        <a:pt x="1105" y="320"/>
                      </a:lnTo>
                      <a:lnTo>
                        <a:pt x="1106" y="320"/>
                      </a:lnTo>
                      <a:lnTo>
                        <a:pt x="1107" y="320"/>
                      </a:lnTo>
                      <a:lnTo>
                        <a:pt x="1108" y="320"/>
                      </a:lnTo>
                      <a:lnTo>
                        <a:pt x="1109" y="320"/>
                      </a:lnTo>
                      <a:lnTo>
                        <a:pt x="1110" y="320"/>
                      </a:lnTo>
                      <a:lnTo>
                        <a:pt x="1111" y="320"/>
                      </a:lnTo>
                      <a:lnTo>
                        <a:pt x="1113" y="320"/>
                      </a:lnTo>
                      <a:lnTo>
                        <a:pt x="1113" y="321"/>
                      </a:lnTo>
                      <a:lnTo>
                        <a:pt x="1114" y="321"/>
                      </a:lnTo>
                      <a:lnTo>
                        <a:pt x="1115" y="321"/>
                      </a:lnTo>
                      <a:lnTo>
                        <a:pt x="1117" y="321"/>
                      </a:lnTo>
                      <a:lnTo>
                        <a:pt x="1118" y="321"/>
                      </a:lnTo>
                      <a:lnTo>
                        <a:pt x="1119" y="321"/>
                      </a:lnTo>
                      <a:lnTo>
                        <a:pt x="1120" y="322"/>
                      </a:lnTo>
                      <a:lnTo>
                        <a:pt x="1121" y="321"/>
                      </a:lnTo>
                      <a:lnTo>
                        <a:pt x="1122" y="321"/>
                      </a:lnTo>
                      <a:lnTo>
                        <a:pt x="1123" y="321"/>
                      </a:lnTo>
                      <a:lnTo>
                        <a:pt x="1124" y="321"/>
                      </a:lnTo>
                      <a:lnTo>
                        <a:pt x="1125" y="321"/>
                      </a:lnTo>
                      <a:lnTo>
                        <a:pt x="1127" y="322"/>
                      </a:lnTo>
                      <a:lnTo>
                        <a:pt x="1128" y="323"/>
                      </a:lnTo>
                      <a:lnTo>
                        <a:pt x="1129" y="324"/>
                      </a:lnTo>
                      <a:lnTo>
                        <a:pt x="1130" y="324"/>
                      </a:lnTo>
                      <a:lnTo>
                        <a:pt x="1131" y="324"/>
                      </a:lnTo>
                      <a:lnTo>
                        <a:pt x="1132" y="325"/>
                      </a:lnTo>
                      <a:lnTo>
                        <a:pt x="1132" y="326"/>
                      </a:lnTo>
                      <a:lnTo>
                        <a:pt x="1133" y="327"/>
                      </a:lnTo>
                      <a:lnTo>
                        <a:pt x="1133" y="328"/>
                      </a:lnTo>
                      <a:lnTo>
                        <a:pt x="1133" y="331"/>
                      </a:lnTo>
                      <a:lnTo>
                        <a:pt x="1133" y="332"/>
                      </a:lnTo>
                      <a:lnTo>
                        <a:pt x="1133" y="334"/>
                      </a:lnTo>
                      <a:lnTo>
                        <a:pt x="1132" y="335"/>
                      </a:lnTo>
                      <a:lnTo>
                        <a:pt x="1132" y="336"/>
                      </a:lnTo>
                      <a:lnTo>
                        <a:pt x="1131" y="336"/>
                      </a:lnTo>
                      <a:lnTo>
                        <a:pt x="1130" y="337"/>
                      </a:lnTo>
                      <a:lnTo>
                        <a:pt x="1129" y="338"/>
                      </a:lnTo>
                      <a:lnTo>
                        <a:pt x="1128" y="339"/>
                      </a:lnTo>
                      <a:lnTo>
                        <a:pt x="1126" y="341"/>
                      </a:lnTo>
                      <a:lnTo>
                        <a:pt x="1126" y="342"/>
                      </a:lnTo>
                      <a:lnTo>
                        <a:pt x="1126" y="344"/>
                      </a:lnTo>
                      <a:lnTo>
                        <a:pt x="1126" y="345"/>
                      </a:lnTo>
                      <a:lnTo>
                        <a:pt x="1125" y="345"/>
                      </a:lnTo>
                      <a:lnTo>
                        <a:pt x="1125" y="346"/>
                      </a:lnTo>
                      <a:lnTo>
                        <a:pt x="1123" y="349"/>
                      </a:lnTo>
                      <a:lnTo>
                        <a:pt x="1149" y="359"/>
                      </a:lnTo>
                      <a:lnTo>
                        <a:pt x="1174" y="369"/>
                      </a:lnTo>
                      <a:lnTo>
                        <a:pt x="1174" y="370"/>
                      </a:lnTo>
                      <a:lnTo>
                        <a:pt x="1174" y="371"/>
                      </a:lnTo>
                      <a:lnTo>
                        <a:pt x="1174" y="372"/>
                      </a:lnTo>
                      <a:lnTo>
                        <a:pt x="1174" y="373"/>
                      </a:lnTo>
                      <a:lnTo>
                        <a:pt x="1175" y="373"/>
                      </a:lnTo>
                      <a:lnTo>
                        <a:pt x="1175" y="371"/>
                      </a:lnTo>
                      <a:lnTo>
                        <a:pt x="1176" y="372"/>
                      </a:lnTo>
                      <a:lnTo>
                        <a:pt x="1176" y="370"/>
                      </a:lnTo>
                      <a:lnTo>
                        <a:pt x="1177" y="370"/>
                      </a:lnTo>
                      <a:lnTo>
                        <a:pt x="1178" y="369"/>
                      </a:lnTo>
                      <a:lnTo>
                        <a:pt x="1178" y="368"/>
                      </a:lnTo>
                      <a:lnTo>
                        <a:pt x="1177" y="367"/>
                      </a:lnTo>
                      <a:lnTo>
                        <a:pt x="1178" y="367"/>
                      </a:lnTo>
                      <a:lnTo>
                        <a:pt x="1178" y="366"/>
                      </a:lnTo>
                      <a:lnTo>
                        <a:pt x="1179" y="365"/>
                      </a:lnTo>
                      <a:lnTo>
                        <a:pt x="1180" y="366"/>
                      </a:lnTo>
                      <a:lnTo>
                        <a:pt x="1181" y="365"/>
                      </a:lnTo>
                      <a:lnTo>
                        <a:pt x="1182" y="365"/>
                      </a:lnTo>
                      <a:lnTo>
                        <a:pt x="1182" y="366"/>
                      </a:lnTo>
                      <a:lnTo>
                        <a:pt x="1183" y="365"/>
                      </a:lnTo>
                      <a:lnTo>
                        <a:pt x="1183" y="364"/>
                      </a:lnTo>
                      <a:lnTo>
                        <a:pt x="1183" y="363"/>
                      </a:lnTo>
                      <a:lnTo>
                        <a:pt x="1184" y="363"/>
                      </a:lnTo>
                      <a:lnTo>
                        <a:pt x="1184" y="362"/>
                      </a:lnTo>
                      <a:lnTo>
                        <a:pt x="1184" y="361"/>
                      </a:lnTo>
                      <a:lnTo>
                        <a:pt x="1185" y="360"/>
                      </a:lnTo>
                      <a:lnTo>
                        <a:pt x="1185" y="359"/>
                      </a:lnTo>
                      <a:lnTo>
                        <a:pt x="1184" y="360"/>
                      </a:lnTo>
                      <a:lnTo>
                        <a:pt x="1184" y="359"/>
                      </a:lnTo>
                      <a:lnTo>
                        <a:pt x="1184" y="358"/>
                      </a:lnTo>
                      <a:lnTo>
                        <a:pt x="1185" y="358"/>
                      </a:lnTo>
                      <a:lnTo>
                        <a:pt x="1186" y="357"/>
                      </a:lnTo>
                      <a:lnTo>
                        <a:pt x="1187" y="358"/>
                      </a:lnTo>
                      <a:lnTo>
                        <a:pt x="1188" y="358"/>
                      </a:lnTo>
                      <a:lnTo>
                        <a:pt x="1189" y="359"/>
                      </a:lnTo>
                      <a:lnTo>
                        <a:pt x="1189" y="360"/>
                      </a:lnTo>
                      <a:lnTo>
                        <a:pt x="1190" y="360"/>
                      </a:lnTo>
                      <a:lnTo>
                        <a:pt x="1189" y="361"/>
                      </a:lnTo>
                      <a:lnTo>
                        <a:pt x="1191" y="362"/>
                      </a:lnTo>
                      <a:lnTo>
                        <a:pt x="1190" y="362"/>
                      </a:lnTo>
                      <a:lnTo>
                        <a:pt x="1190" y="363"/>
                      </a:lnTo>
                      <a:lnTo>
                        <a:pt x="1190" y="364"/>
                      </a:lnTo>
                      <a:lnTo>
                        <a:pt x="1191" y="365"/>
                      </a:lnTo>
                      <a:lnTo>
                        <a:pt x="1190" y="366"/>
                      </a:lnTo>
                      <a:lnTo>
                        <a:pt x="1190" y="367"/>
                      </a:lnTo>
                      <a:lnTo>
                        <a:pt x="1189" y="368"/>
                      </a:lnTo>
                      <a:lnTo>
                        <a:pt x="1189" y="369"/>
                      </a:lnTo>
                      <a:lnTo>
                        <a:pt x="1188" y="369"/>
                      </a:lnTo>
                      <a:lnTo>
                        <a:pt x="1188" y="370"/>
                      </a:lnTo>
                      <a:lnTo>
                        <a:pt x="1188" y="371"/>
                      </a:lnTo>
                      <a:lnTo>
                        <a:pt x="1189" y="371"/>
                      </a:lnTo>
                      <a:lnTo>
                        <a:pt x="1189" y="370"/>
                      </a:lnTo>
                      <a:lnTo>
                        <a:pt x="1190" y="370"/>
                      </a:lnTo>
                      <a:lnTo>
                        <a:pt x="1190" y="371"/>
                      </a:lnTo>
                      <a:lnTo>
                        <a:pt x="1191" y="371"/>
                      </a:lnTo>
                      <a:lnTo>
                        <a:pt x="1192" y="371"/>
                      </a:lnTo>
                      <a:lnTo>
                        <a:pt x="1192" y="370"/>
                      </a:lnTo>
                      <a:lnTo>
                        <a:pt x="1193" y="370"/>
                      </a:lnTo>
                      <a:lnTo>
                        <a:pt x="1193" y="369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6"/>
                      </a:lnTo>
                      <a:lnTo>
                        <a:pt x="1193" y="365"/>
                      </a:lnTo>
                      <a:lnTo>
                        <a:pt x="1193" y="364"/>
                      </a:lnTo>
                      <a:lnTo>
                        <a:pt x="1193" y="363"/>
                      </a:lnTo>
                      <a:lnTo>
                        <a:pt x="1194" y="363"/>
                      </a:lnTo>
                      <a:lnTo>
                        <a:pt x="1195" y="362"/>
                      </a:lnTo>
                      <a:lnTo>
                        <a:pt x="1194" y="362"/>
                      </a:lnTo>
                      <a:lnTo>
                        <a:pt x="1195" y="361"/>
                      </a:lnTo>
                      <a:lnTo>
                        <a:pt x="1195" y="360"/>
                      </a:lnTo>
                      <a:lnTo>
                        <a:pt x="1194" y="360"/>
                      </a:lnTo>
                      <a:lnTo>
                        <a:pt x="1194" y="359"/>
                      </a:lnTo>
                      <a:lnTo>
                        <a:pt x="1195" y="358"/>
                      </a:lnTo>
                      <a:lnTo>
                        <a:pt x="1196" y="358"/>
                      </a:lnTo>
                      <a:lnTo>
                        <a:pt x="1197" y="359"/>
                      </a:lnTo>
                      <a:lnTo>
                        <a:pt x="1197" y="360"/>
                      </a:lnTo>
                      <a:lnTo>
                        <a:pt x="1196" y="360"/>
                      </a:lnTo>
                      <a:lnTo>
                        <a:pt x="1195" y="361"/>
                      </a:lnTo>
                      <a:lnTo>
                        <a:pt x="1195" y="362"/>
                      </a:lnTo>
                      <a:lnTo>
                        <a:pt x="1196" y="362"/>
                      </a:lnTo>
                      <a:lnTo>
                        <a:pt x="1197" y="361"/>
                      </a:lnTo>
                      <a:lnTo>
                        <a:pt x="1198" y="362"/>
                      </a:lnTo>
                      <a:lnTo>
                        <a:pt x="1198" y="361"/>
                      </a:lnTo>
                      <a:lnTo>
                        <a:pt x="1199" y="362"/>
                      </a:lnTo>
                      <a:lnTo>
                        <a:pt x="1198" y="362"/>
                      </a:lnTo>
                      <a:lnTo>
                        <a:pt x="1199" y="364"/>
                      </a:lnTo>
                      <a:lnTo>
                        <a:pt x="1199" y="365"/>
                      </a:lnTo>
                      <a:lnTo>
                        <a:pt x="1199" y="367"/>
                      </a:lnTo>
                      <a:lnTo>
                        <a:pt x="1198" y="367"/>
                      </a:lnTo>
                      <a:lnTo>
                        <a:pt x="1199" y="367"/>
                      </a:lnTo>
                      <a:lnTo>
                        <a:pt x="1200" y="367"/>
                      </a:lnTo>
                      <a:lnTo>
                        <a:pt x="1200" y="366"/>
                      </a:lnTo>
                      <a:lnTo>
                        <a:pt x="1200" y="365"/>
                      </a:lnTo>
                      <a:lnTo>
                        <a:pt x="1200" y="364"/>
                      </a:lnTo>
                      <a:lnTo>
                        <a:pt x="1201" y="364"/>
                      </a:lnTo>
                      <a:lnTo>
                        <a:pt x="1201" y="363"/>
                      </a:lnTo>
                      <a:lnTo>
                        <a:pt x="1200" y="362"/>
                      </a:lnTo>
                      <a:lnTo>
                        <a:pt x="1199" y="361"/>
                      </a:lnTo>
                      <a:lnTo>
                        <a:pt x="1199" y="360"/>
                      </a:lnTo>
                      <a:lnTo>
                        <a:pt x="1201" y="360"/>
                      </a:lnTo>
                      <a:lnTo>
                        <a:pt x="1202" y="360"/>
                      </a:lnTo>
                      <a:lnTo>
                        <a:pt x="1203" y="359"/>
                      </a:lnTo>
                      <a:lnTo>
                        <a:pt x="1203" y="358"/>
                      </a:lnTo>
                      <a:lnTo>
                        <a:pt x="1204" y="358"/>
                      </a:lnTo>
                      <a:lnTo>
                        <a:pt x="1204" y="357"/>
                      </a:lnTo>
                      <a:lnTo>
                        <a:pt x="1205" y="357"/>
                      </a:lnTo>
                      <a:lnTo>
                        <a:pt x="1206" y="357"/>
                      </a:lnTo>
                      <a:lnTo>
                        <a:pt x="1207" y="358"/>
                      </a:lnTo>
                      <a:lnTo>
                        <a:pt x="1206" y="358"/>
                      </a:lnTo>
                      <a:lnTo>
                        <a:pt x="1206" y="359"/>
                      </a:lnTo>
                      <a:lnTo>
                        <a:pt x="1207" y="359"/>
                      </a:lnTo>
                      <a:lnTo>
                        <a:pt x="1206" y="359"/>
                      </a:lnTo>
                      <a:lnTo>
                        <a:pt x="1207" y="360"/>
                      </a:lnTo>
                      <a:lnTo>
                        <a:pt x="1207" y="361"/>
                      </a:lnTo>
                      <a:lnTo>
                        <a:pt x="1206" y="361"/>
                      </a:lnTo>
                      <a:lnTo>
                        <a:pt x="1206" y="362"/>
                      </a:lnTo>
                      <a:lnTo>
                        <a:pt x="1207" y="362"/>
                      </a:lnTo>
                      <a:lnTo>
                        <a:pt x="1206" y="362"/>
                      </a:lnTo>
                      <a:lnTo>
                        <a:pt x="1206" y="363"/>
                      </a:lnTo>
                      <a:lnTo>
                        <a:pt x="1207" y="364"/>
                      </a:lnTo>
                      <a:lnTo>
                        <a:pt x="1208" y="363"/>
                      </a:lnTo>
                      <a:lnTo>
                        <a:pt x="1209" y="362"/>
                      </a:lnTo>
                      <a:lnTo>
                        <a:pt x="1210" y="362"/>
                      </a:lnTo>
                      <a:lnTo>
                        <a:pt x="1211" y="362"/>
                      </a:lnTo>
                      <a:lnTo>
                        <a:pt x="1212" y="363"/>
                      </a:lnTo>
                      <a:lnTo>
                        <a:pt x="1213" y="364"/>
                      </a:lnTo>
                      <a:lnTo>
                        <a:pt x="1213" y="366"/>
                      </a:lnTo>
                      <a:lnTo>
                        <a:pt x="1214" y="367"/>
                      </a:lnTo>
                      <a:lnTo>
                        <a:pt x="1214" y="368"/>
                      </a:lnTo>
                      <a:lnTo>
                        <a:pt x="1213" y="368"/>
                      </a:lnTo>
                      <a:lnTo>
                        <a:pt x="1213" y="369"/>
                      </a:lnTo>
                      <a:lnTo>
                        <a:pt x="1213" y="370"/>
                      </a:lnTo>
                      <a:lnTo>
                        <a:pt x="1212" y="370"/>
                      </a:lnTo>
                      <a:lnTo>
                        <a:pt x="1213" y="370"/>
                      </a:lnTo>
                      <a:lnTo>
                        <a:pt x="1213" y="371"/>
                      </a:lnTo>
                      <a:lnTo>
                        <a:pt x="1213" y="372"/>
                      </a:lnTo>
                      <a:lnTo>
                        <a:pt x="1212" y="373"/>
                      </a:lnTo>
                      <a:lnTo>
                        <a:pt x="1212" y="374"/>
                      </a:lnTo>
                      <a:lnTo>
                        <a:pt x="1213" y="374"/>
                      </a:lnTo>
                      <a:lnTo>
                        <a:pt x="1213" y="373"/>
                      </a:lnTo>
                      <a:lnTo>
                        <a:pt x="1213" y="374"/>
                      </a:lnTo>
                      <a:lnTo>
                        <a:pt x="1213" y="375"/>
                      </a:lnTo>
                      <a:lnTo>
                        <a:pt x="1214" y="375"/>
                      </a:lnTo>
                      <a:lnTo>
                        <a:pt x="1214" y="376"/>
                      </a:lnTo>
                      <a:lnTo>
                        <a:pt x="1215" y="375"/>
                      </a:lnTo>
                      <a:lnTo>
                        <a:pt x="1216" y="373"/>
                      </a:lnTo>
                      <a:lnTo>
                        <a:pt x="1217" y="372"/>
                      </a:lnTo>
                      <a:lnTo>
                        <a:pt x="1217" y="371"/>
                      </a:lnTo>
                      <a:lnTo>
                        <a:pt x="1218" y="371"/>
                      </a:lnTo>
                      <a:lnTo>
                        <a:pt x="1218" y="370"/>
                      </a:lnTo>
                      <a:lnTo>
                        <a:pt x="1219" y="369"/>
                      </a:lnTo>
                      <a:lnTo>
                        <a:pt x="1219" y="368"/>
                      </a:lnTo>
                      <a:lnTo>
                        <a:pt x="1219" y="367"/>
                      </a:lnTo>
                      <a:lnTo>
                        <a:pt x="1219" y="366"/>
                      </a:lnTo>
                      <a:lnTo>
                        <a:pt x="1219" y="364"/>
                      </a:lnTo>
                      <a:lnTo>
                        <a:pt x="1219" y="363"/>
                      </a:lnTo>
                      <a:lnTo>
                        <a:pt x="1221" y="363"/>
                      </a:lnTo>
                      <a:lnTo>
                        <a:pt x="1221" y="364"/>
                      </a:lnTo>
                      <a:lnTo>
                        <a:pt x="1222" y="365"/>
                      </a:lnTo>
                      <a:lnTo>
                        <a:pt x="1223" y="365"/>
                      </a:lnTo>
                      <a:lnTo>
                        <a:pt x="1224" y="366"/>
                      </a:lnTo>
                      <a:lnTo>
                        <a:pt x="1224" y="367"/>
                      </a:lnTo>
                      <a:lnTo>
                        <a:pt x="1224" y="368"/>
                      </a:lnTo>
                      <a:lnTo>
                        <a:pt x="1224" y="369"/>
                      </a:lnTo>
                      <a:lnTo>
                        <a:pt x="1223" y="369"/>
                      </a:lnTo>
                      <a:lnTo>
                        <a:pt x="1224" y="370"/>
                      </a:lnTo>
                      <a:lnTo>
                        <a:pt x="1225" y="371"/>
                      </a:lnTo>
                      <a:lnTo>
                        <a:pt x="1224" y="372"/>
                      </a:lnTo>
                      <a:lnTo>
                        <a:pt x="1225" y="373"/>
                      </a:lnTo>
                      <a:lnTo>
                        <a:pt x="1226" y="373"/>
                      </a:lnTo>
                      <a:lnTo>
                        <a:pt x="1226" y="374"/>
                      </a:lnTo>
                      <a:lnTo>
                        <a:pt x="1227" y="375"/>
                      </a:lnTo>
                      <a:lnTo>
                        <a:pt x="1227" y="377"/>
                      </a:lnTo>
                      <a:lnTo>
                        <a:pt x="1228" y="378"/>
                      </a:lnTo>
                      <a:lnTo>
                        <a:pt x="1229" y="379"/>
                      </a:lnTo>
                      <a:lnTo>
                        <a:pt x="1229" y="380"/>
                      </a:lnTo>
                      <a:lnTo>
                        <a:pt x="1229" y="381"/>
                      </a:lnTo>
                      <a:lnTo>
                        <a:pt x="1228" y="382"/>
                      </a:lnTo>
                      <a:lnTo>
                        <a:pt x="1229" y="383"/>
                      </a:lnTo>
                      <a:lnTo>
                        <a:pt x="1229" y="382"/>
                      </a:lnTo>
                      <a:lnTo>
                        <a:pt x="1231" y="383"/>
                      </a:lnTo>
                      <a:lnTo>
                        <a:pt x="1231" y="381"/>
                      </a:lnTo>
                      <a:lnTo>
                        <a:pt x="1230" y="380"/>
                      </a:lnTo>
                      <a:lnTo>
                        <a:pt x="1230" y="379"/>
                      </a:lnTo>
                      <a:lnTo>
                        <a:pt x="1231" y="376"/>
                      </a:lnTo>
                      <a:lnTo>
                        <a:pt x="1230" y="375"/>
                      </a:lnTo>
                      <a:lnTo>
                        <a:pt x="1230" y="374"/>
                      </a:lnTo>
                      <a:lnTo>
                        <a:pt x="1230" y="372"/>
                      </a:lnTo>
                      <a:lnTo>
                        <a:pt x="1230" y="371"/>
                      </a:lnTo>
                      <a:lnTo>
                        <a:pt x="1230" y="370"/>
                      </a:lnTo>
                      <a:lnTo>
                        <a:pt x="1231" y="369"/>
                      </a:lnTo>
                      <a:lnTo>
                        <a:pt x="1230" y="368"/>
                      </a:lnTo>
                      <a:lnTo>
                        <a:pt x="1229" y="368"/>
                      </a:lnTo>
                      <a:lnTo>
                        <a:pt x="1229" y="367"/>
                      </a:lnTo>
                      <a:lnTo>
                        <a:pt x="1230" y="367"/>
                      </a:lnTo>
                      <a:lnTo>
                        <a:pt x="1230" y="366"/>
                      </a:lnTo>
                      <a:lnTo>
                        <a:pt x="1231" y="366"/>
                      </a:lnTo>
                      <a:lnTo>
                        <a:pt x="1231" y="365"/>
                      </a:lnTo>
                      <a:lnTo>
                        <a:pt x="1230" y="365"/>
                      </a:lnTo>
                      <a:lnTo>
                        <a:pt x="1231" y="364"/>
                      </a:lnTo>
                      <a:lnTo>
                        <a:pt x="1232" y="364"/>
                      </a:lnTo>
                      <a:lnTo>
                        <a:pt x="1234" y="364"/>
                      </a:lnTo>
                      <a:lnTo>
                        <a:pt x="1235" y="364"/>
                      </a:lnTo>
                      <a:lnTo>
                        <a:pt x="1236" y="365"/>
                      </a:lnTo>
                      <a:lnTo>
                        <a:pt x="1237" y="366"/>
                      </a:lnTo>
                      <a:lnTo>
                        <a:pt x="1236" y="367"/>
                      </a:lnTo>
                      <a:lnTo>
                        <a:pt x="1236" y="368"/>
                      </a:lnTo>
                      <a:lnTo>
                        <a:pt x="1236" y="369"/>
                      </a:lnTo>
                      <a:lnTo>
                        <a:pt x="1235" y="370"/>
                      </a:lnTo>
                      <a:lnTo>
                        <a:pt x="1235" y="371"/>
                      </a:lnTo>
                      <a:lnTo>
                        <a:pt x="1235" y="370"/>
                      </a:lnTo>
                      <a:lnTo>
                        <a:pt x="1236" y="370"/>
                      </a:lnTo>
                      <a:lnTo>
                        <a:pt x="1236" y="371"/>
                      </a:lnTo>
                      <a:lnTo>
                        <a:pt x="1237" y="371"/>
                      </a:lnTo>
                      <a:lnTo>
                        <a:pt x="1237" y="372"/>
                      </a:lnTo>
                      <a:lnTo>
                        <a:pt x="1238" y="372"/>
                      </a:lnTo>
                      <a:lnTo>
                        <a:pt x="1238" y="371"/>
                      </a:lnTo>
                      <a:lnTo>
                        <a:pt x="1239" y="371"/>
                      </a:lnTo>
                      <a:lnTo>
                        <a:pt x="1239" y="370"/>
                      </a:lnTo>
                      <a:lnTo>
                        <a:pt x="1239" y="369"/>
                      </a:lnTo>
                      <a:lnTo>
                        <a:pt x="1240" y="369"/>
                      </a:lnTo>
                      <a:lnTo>
                        <a:pt x="1241" y="369"/>
                      </a:lnTo>
                      <a:lnTo>
                        <a:pt x="1242" y="369"/>
                      </a:lnTo>
                      <a:lnTo>
                        <a:pt x="1241" y="368"/>
                      </a:lnTo>
                      <a:lnTo>
                        <a:pt x="1241" y="367"/>
                      </a:lnTo>
                      <a:lnTo>
                        <a:pt x="1240" y="367"/>
                      </a:lnTo>
                      <a:lnTo>
                        <a:pt x="1241" y="367"/>
                      </a:lnTo>
                      <a:lnTo>
                        <a:pt x="1242" y="367"/>
                      </a:lnTo>
                      <a:lnTo>
                        <a:pt x="1243" y="367"/>
                      </a:lnTo>
                      <a:lnTo>
                        <a:pt x="1244" y="366"/>
                      </a:lnTo>
                      <a:lnTo>
                        <a:pt x="1246" y="366"/>
                      </a:lnTo>
                      <a:lnTo>
                        <a:pt x="1247" y="366"/>
                      </a:lnTo>
                      <a:lnTo>
                        <a:pt x="1249" y="366"/>
                      </a:lnTo>
                      <a:lnTo>
                        <a:pt x="1250" y="367"/>
                      </a:lnTo>
                      <a:lnTo>
                        <a:pt x="1251" y="367"/>
                      </a:lnTo>
                      <a:lnTo>
                        <a:pt x="1251" y="368"/>
                      </a:lnTo>
                      <a:lnTo>
                        <a:pt x="1250" y="368"/>
                      </a:lnTo>
                      <a:lnTo>
                        <a:pt x="1250" y="367"/>
                      </a:lnTo>
                      <a:lnTo>
                        <a:pt x="1250" y="368"/>
                      </a:lnTo>
                      <a:lnTo>
                        <a:pt x="1250" y="369"/>
                      </a:lnTo>
                      <a:lnTo>
                        <a:pt x="1250" y="370"/>
                      </a:lnTo>
                      <a:lnTo>
                        <a:pt x="1249" y="370"/>
                      </a:lnTo>
                      <a:lnTo>
                        <a:pt x="1250" y="371"/>
                      </a:lnTo>
                      <a:lnTo>
                        <a:pt x="1251" y="371"/>
                      </a:lnTo>
                      <a:lnTo>
                        <a:pt x="1252" y="371"/>
                      </a:lnTo>
                      <a:lnTo>
                        <a:pt x="1252" y="372"/>
                      </a:lnTo>
                      <a:lnTo>
                        <a:pt x="1253" y="371"/>
                      </a:lnTo>
                      <a:lnTo>
                        <a:pt x="1253" y="372"/>
                      </a:lnTo>
                      <a:lnTo>
                        <a:pt x="1254" y="371"/>
                      </a:lnTo>
                      <a:lnTo>
                        <a:pt x="1253" y="370"/>
                      </a:lnTo>
                      <a:lnTo>
                        <a:pt x="1253" y="369"/>
                      </a:lnTo>
                      <a:lnTo>
                        <a:pt x="1254" y="370"/>
                      </a:lnTo>
                      <a:lnTo>
                        <a:pt x="1254" y="369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8" y="370"/>
                      </a:lnTo>
                      <a:lnTo>
                        <a:pt x="1258" y="371"/>
                      </a:lnTo>
                      <a:lnTo>
                        <a:pt x="1259" y="372"/>
                      </a:lnTo>
                      <a:lnTo>
                        <a:pt x="1259" y="373"/>
                      </a:lnTo>
                      <a:lnTo>
                        <a:pt x="1260" y="374"/>
                      </a:lnTo>
                      <a:lnTo>
                        <a:pt x="1259" y="375"/>
                      </a:lnTo>
                      <a:lnTo>
                        <a:pt x="1258" y="376"/>
                      </a:lnTo>
                      <a:lnTo>
                        <a:pt x="1257" y="376"/>
                      </a:lnTo>
                      <a:lnTo>
                        <a:pt x="1256" y="375"/>
                      </a:lnTo>
                      <a:lnTo>
                        <a:pt x="1255" y="375"/>
                      </a:lnTo>
                      <a:lnTo>
                        <a:pt x="1255" y="376"/>
                      </a:lnTo>
                      <a:lnTo>
                        <a:pt x="1255" y="377"/>
                      </a:lnTo>
                      <a:lnTo>
                        <a:pt x="1254" y="377"/>
                      </a:lnTo>
                      <a:lnTo>
                        <a:pt x="1255" y="378"/>
                      </a:lnTo>
                      <a:lnTo>
                        <a:pt x="1256" y="377"/>
                      </a:lnTo>
                      <a:lnTo>
                        <a:pt x="1256" y="378"/>
                      </a:lnTo>
                      <a:lnTo>
                        <a:pt x="1257" y="377"/>
                      </a:lnTo>
                      <a:lnTo>
                        <a:pt x="1258" y="377"/>
                      </a:lnTo>
                      <a:lnTo>
                        <a:pt x="1258" y="376"/>
                      </a:lnTo>
                      <a:lnTo>
                        <a:pt x="1259" y="376"/>
                      </a:lnTo>
                      <a:lnTo>
                        <a:pt x="1260" y="377"/>
                      </a:lnTo>
                      <a:lnTo>
                        <a:pt x="1260" y="376"/>
                      </a:lnTo>
                      <a:lnTo>
                        <a:pt x="1260" y="375"/>
                      </a:lnTo>
                      <a:lnTo>
                        <a:pt x="1261" y="375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3" y="374"/>
                      </a:lnTo>
                      <a:lnTo>
                        <a:pt x="1264" y="374"/>
                      </a:lnTo>
                      <a:lnTo>
                        <a:pt x="1264" y="375"/>
                      </a:lnTo>
                      <a:lnTo>
                        <a:pt x="1263" y="376"/>
                      </a:lnTo>
                      <a:lnTo>
                        <a:pt x="1263" y="377"/>
                      </a:lnTo>
                      <a:lnTo>
                        <a:pt x="1263" y="378"/>
                      </a:lnTo>
                      <a:lnTo>
                        <a:pt x="1263" y="379"/>
                      </a:lnTo>
                      <a:lnTo>
                        <a:pt x="1263" y="381"/>
                      </a:lnTo>
                      <a:lnTo>
                        <a:pt x="1262" y="381"/>
                      </a:lnTo>
                      <a:lnTo>
                        <a:pt x="1262" y="382"/>
                      </a:lnTo>
                      <a:lnTo>
                        <a:pt x="1262" y="383"/>
                      </a:lnTo>
                      <a:lnTo>
                        <a:pt x="1262" y="384"/>
                      </a:lnTo>
                      <a:lnTo>
                        <a:pt x="1262" y="385"/>
                      </a:lnTo>
                      <a:lnTo>
                        <a:pt x="1263" y="385"/>
                      </a:lnTo>
                      <a:lnTo>
                        <a:pt x="1263" y="384"/>
                      </a:lnTo>
                      <a:lnTo>
                        <a:pt x="1263" y="385"/>
                      </a:lnTo>
                      <a:lnTo>
                        <a:pt x="1264" y="385"/>
                      </a:lnTo>
                      <a:lnTo>
                        <a:pt x="1264" y="384"/>
                      </a:lnTo>
                      <a:lnTo>
                        <a:pt x="1264" y="383"/>
                      </a:lnTo>
                      <a:lnTo>
                        <a:pt x="1263" y="383"/>
                      </a:lnTo>
                      <a:lnTo>
                        <a:pt x="1263" y="382"/>
                      </a:lnTo>
                      <a:lnTo>
                        <a:pt x="1264" y="380"/>
                      </a:lnTo>
                      <a:lnTo>
                        <a:pt x="1265" y="379"/>
                      </a:lnTo>
                      <a:lnTo>
                        <a:pt x="1265" y="380"/>
                      </a:lnTo>
                      <a:lnTo>
                        <a:pt x="1265" y="381"/>
                      </a:lnTo>
                      <a:lnTo>
                        <a:pt x="1266" y="381"/>
                      </a:lnTo>
                      <a:lnTo>
                        <a:pt x="1266" y="380"/>
                      </a:lnTo>
                      <a:lnTo>
                        <a:pt x="1265" y="380"/>
                      </a:lnTo>
                      <a:lnTo>
                        <a:pt x="1265" y="379"/>
                      </a:lnTo>
                      <a:lnTo>
                        <a:pt x="1265" y="378"/>
                      </a:lnTo>
                      <a:lnTo>
                        <a:pt x="1266" y="378"/>
                      </a:lnTo>
                      <a:lnTo>
                        <a:pt x="1266" y="377"/>
                      </a:lnTo>
                      <a:lnTo>
                        <a:pt x="1265" y="377"/>
                      </a:lnTo>
                      <a:lnTo>
                        <a:pt x="1266" y="376"/>
                      </a:lnTo>
                      <a:lnTo>
                        <a:pt x="1267" y="377"/>
                      </a:lnTo>
                      <a:lnTo>
                        <a:pt x="1267" y="376"/>
                      </a:lnTo>
                      <a:lnTo>
                        <a:pt x="1268" y="376"/>
                      </a:lnTo>
                      <a:lnTo>
                        <a:pt x="1269" y="376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1" y="374"/>
                      </a:lnTo>
                      <a:lnTo>
                        <a:pt x="1271" y="375"/>
                      </a:lnTo>
                      <a:lnTo>
                        <a:pt x="1272" y="375"/>
                      </a:lnTo>
                      <a:lnTo>
                        <a:pt x="1272" y="376"/>
                      </a:lnTo>
                      <a:lnTo>
                        <a:pt x="1273" y="377"/>
                      </a:lnTo>
                      <a:lnTo>
                        <a:pt x="1273" y="378"/>
                      </a:lnTo>
                      <a:lnTo>
                        <a:pt x="1273" y="379"/>
                      </a:lnTo>
                      <a:lnTo>
                        <a:pt x="1272" y="379"/>
                      </a:lnTo>
                      <a:lnTo>
                        <a:pt x="1271" y="379"/>
                      </a:lnTo>
                      <a:lnTo>
                        <a:pt x="1272" y="380"/>
                      </a:lnTo>
                      <a:lnTo>
                        <a:pt x="1272" y="381"/>
                      </a:lnTo>
                      <a:lnTo>
                        <a:pt x="1273" y="381"/>
                      </a:lnTo>
                      <a:lnTo>
                        <a:pt x="1273" y="382"/>
                      </a:lnTo>
                      <a:lnTo>
                        <a:pt x="1272" y="383"/>
                      </a:lnTo>
                      <a:lnTo>
                        <a:pt x="1271" y="383"/>
                      </a:lnTo>
                      <a:lnTo>
                        <a:pt x="1272" y="383"/>
                      </a:lnTo>
                      <a:lnTo>
                        <a:pt x="1273" y="383"/>
                      </a:lnTo>
                      <a:lnTo>
                        <a:pt x="1273" y="384"/>
                      </a:lnTo>
                      <a:lnTo>
                        <a:pt x="1272" y="384"/>
                      </a:lnTo>
                      <a:lnTo>
                        <a:pt x="1273" y="384"/>
                      </a:lnTo>
                      <a:lnTo>
                        <a:pt x="1273" y="385"/>
                      </a:lnTo>
                      <a:lnTo>
                        <a:pt x="1273" y="386"/>
                      </a:lnTo>
                      <a:lnTo>
                        <a:pt x="1274" y="386"/>
                      </a:lnTo>
                      <a:lnTo>
                        <a:pt x="1273" y="385"/>
                      </a:lnTo>
                      <a:lnTo>
                        <a:pt x="1274" y="385"/>
                      </a:lnTo>
                      <a:lnTo>
                        <a:pt x="1274" y="383"/>
                      </a:lnTo>
                      <a:lnTo>
                        <a:pt x="1275" y="382"/>
                      </a:lnTo>
                      <a:lnTo>
                        <a:pt x="1275" y="379"/>
                      </a:lnTo>
                      <a:lnTo>
                        <a:pt x="1276" y="379"/>
                      </a:lnTo>
                      <a:lnTo>
                        <a:pt x="1276" y="380"/>
                      </a:lnTo>
                      <a:lnTo>
                        <a:pt x="1275" y="381"/>
                      </a:lnTo>
                      <a:lnTo>
                        <a:pt x="1275" y="382"/>
                      </a:lnTo>
                      <a:lnTo>
                        <a:pt x="1275" y="385"/>
                      </a:lnTo>
                      <a:lnTo>
                        <a:pt x="1275" y="386"/>
                      </a:lnTo>
                      <a:lnTo>
                        <a:pt x="1275" y="387"/>
                      </a:lnTo>
                      <a:lnTo>
                        <a:pt x="1274" y="389"/>
                      </a:lnTo>
                      <a:lnTo>
                        <a:pt x="1275" y="389"/>
                      </a:lnTo>
                      <a:lnTo>
                        <a:pt x="1275" y="388"/>
                      </a:lnTo>
                      <a:lnTo>
                        <a:pt x="1276" y="388"/>
                      </a:lnTo>
                      <a:lnTo>
                        <a:pt x="1277" y="389"/>
                      </a:lnTo>
                      <a:lnTo>
                        <a:pt x="1278" y="389"/>
                      </a:lnTo>
                      <a:lnTo>
                        <a:pt x="1277" y="389"/>
                      </a:lnTo>
                      <a:lnTo>
                        <a:pt x="1276" y="388"/>
                      </a:lnTo>
                      <a:lnTo>
                        <a:pt x="1276" y="387"/>
                      </a:lnTo>
                      <a:lnTo>
                        <a:pt x="1275" y="386"/>
                      </a:lnTo>
                      <a:lnTo>
                        <a:pt x="1276" y="386"/>
                      </a:lnTo>
                      <a:lnTo>
                        <a:pt x="1276" y="385"/>
                      </a:lnTo>
                      <a:lnTo>
                        <a:pt x="1276" y="383"/>
                      </a:lnTo>
                      <a:lnTo>
                        <a:pt x="1276" y="382"/>
                      </a:lnTo>
                      <a:lnTo>
                        <a:pt x="1276" y="381"/>
                      </a:lnTo>
                      <a:lnTo>
                        <a:pt x="1277" y="382"/>
                      </a:lnTo>
                      <a:lnTo>
                        <a:pt x="1277" y="383"/>
                      </a:lnTo>
                      <a:lnTo>
                        <a:pt x="1277" y="382"/>
                      </a:lnTo>
                      <a:lnTo>
                        <a:pt x="1278" y="383"/>
                      </a:lnTo>
                      <a:lnTo>
                        <a:pt x="1278" y="382"/>
                      </a:lnTo>
                      <a:lnTo>
                        <a:pt x="1279" y="382"/>
                      </a:lnTo>
                      <a:lnTo>
                        <a:pt x="1278" y="381"/>
                      </a:lnTo>
                      <a:lnTo>
                        <a:pt x="1279" y="381"/>
                      </a:lnTo>
                      <a:lnTo>
                        <a:pt x="1280" y="381"/>
                      </a:lnTo>
                      <a:lnTo>
                        <a:pt x="1281" y="380"/>
                      </a:lnTo>
                      <a:lnTo>
                        <a:pt x="1283" y="379"/>
                      </a:lnTo>
                      <a:lnTo>
                        <a:pt x="1284" y="379"/>
                      </a:lnTo>
                      <a:lnTo>
                        <a:pt x="1285" y="380"/>
                      </a:lnTo>
                      <a:lnTo>
                        <a:pt x="1285" y="381"/>
                      </a:lnTo>
                      <a:lnTo>
                        <a:pt x="1286" y="382"/>
                      </a:lnTo>
                      <a:lnTo>
                        <a:pt x="1286" y="383"/>
                      </a:lnTo>
                      <a:lnTo>
                        <a:pt x="1286" y="382"/>
                      </a:lnTo>
                      <a:lnTo>
                        <a:pt x="1285" y="382"/>
                      </a:lnTo>
                      <a:lnTo>
                        <a:pt x="1285" y="383"/>
                      </a:lnTo>
                      <a:lnTo>
                        <a:pt x="1285" y="384"/>
                      </a:lnTo>
                      <a:lnTo>
                        <a:pt x="1284" y="384"/>
                      </a:lnTo>
                      <a:lnTo>
                        <a:pt x="1284" y="385"/>
                      </a:lnTo>
                      <a:lnTo>
                        <a:pt x="1285" y="385"/>
                      </a:lnTo>
                      <a:lnTo>
                        <a:pt x="1284" y="386"/>
                      </a:lnTo>
                      <a:lnTo>
                        <a:pt x="1283" y="387"/>
                      </a:lnTo>
                      <a:lnTo>
                        <a:pt x="1283" y="388"/>
                      </a:lnTo>
                      <a:lnTo>
                        <a:pt x="1284" y="387"/>
                      </a:lnTo>
                      <a:lnTo>
                        <a:pt x="1285" y="388"/>
                      </a:lnTo>
                      <a:lnTo>
                        <a:pt x="1285" y="389"/>
                      </a:lnTo>
                      <a:lnTo>
                        <a:pt x="1285" y="388"/>
                      </a:lnTo>
                      <a:lnTo>
                        <a:pt x="1286" y="388"/>
                      </a:lnTo>
                      <a:lnTo>
                        <a:pt x="1286" y="389"/>
                      </a:lnTo>
                      <a:lnTo>
                        <a:pt x="1286" y="390"/>
                      </a:lnTo>
                      <a:lnTo>
                        <a:pt x="1285" y="390"/>
                      </a:lnTo>
                      <a:lnTo>
                        <a:pt x="1286" y="391"/>
                      </a:lnTo>
                      <a:lnTo>
                        <a:pt x="1286" y="392"/>
                      </a:lnTo>
                      <a:lnTo>
                        <a:pt x="1287" y="393"/>
                      </a:lnTo>
                      <a:lnTo>
                        <a:pt x="1288" y="394"/>
                      </a:lnTo>
                      <a:lnTo>
                        <a:pt x="1287" y="395"/>
                      </a:lnTo>
                      <a:lnTo>
                        <a:pt x="1287" y="396"/>
                      </a:lnTo>
                      <a:lnTo>
                        <a:pt x="1286" y="395"/>
                      </a:lnTo>
                      <a:lnTo>
                        <a:pt x="1285" y="396"/>
                      </a:lnTo>
                      <a:lnTo>
                        <a:pt x="1286" y="397"/>
                      </a:lnTo>
                      <a:lnTo>
                        <a:pt x="1287" y="397"/>
                      </a:lnTo>
                      <a:lnTo>
                        <a:pt x="1287" y="398"/>
                      </a:lnTo>
                      <a:lnTo>
                        <a:pt x="1288" y="398"/>
                      </a:lnTo>
                      <a:lnTo>
                        <a:pt x="1289" y="397"/>
                      </a:lnTo>
                      <a:lnTo>
                        <a:pt x="1289" y="398"/>
                      </a:lnTo>
                      <a:lnTo>
                        <a:pt x="1289" y="397"/>
                      </a:lnTo>
                      <a:lnTo>
                        <a:pt x="1289" y="396"/>
                      </a:lnTo>
                      <a:lnTo>
                        <a:pt x="1290" y="396"/>
                      </a:lnTo>
                      <a:lnTo>
                        <a:pt x="1291" y="396"/>
                      </a:lnTo>
                      <a:lnTo>
                        <a:pt x="1290" y="396"/>
                      </a:lnTo>
                      <a:lnTo>
                        <a:pt x="1290" y="395"/>
                      </a:lnTo>
                      <a:lnTo>
                        <a:pt x="1290" y="394"/>
                      </a:lnTo>
                      <a:lnTo>
                        <a:pt x="1290" y="392"/>
                      </a:lnTo>
                      <a:lnTo>
                        <a:pt x="1290" y="391"/>
                      </a:lnTo>
                      <a:lnTo>
                        <a:pt x="1292" y="391"/>
                      </a:lnTo>
                      <a:lnTo>
                        <a:pt x="1293" y="391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88"/>
                      </a:lnTo>
                      <a:lnTo>
                        <a:pt x="1293" y="387"/>
                      </a:lnTo>
                      <a:lnTo>
                        <a:pt x="1293" y="386"/>
                      </a:lnTo>
                      <a:lnTo>
                        <a:pt x="1294" y="386"/>
                      </a:lnTo>
                      <a:lnTo>
                        <a:pt x="1294" y="385"/>
                      </a:lnTo>
                      <a:lnTo>
                        <a:pt x="1295" y="386"/>
                      </a:lnTo>
                      <a:lnTo>
                        <a:pt x="1295" y="387"/>
                      </a:lnTo>
                      <a:lnTo>
                        <a:pt x="1296" y="387"/>
                      </a:lnTo>
                      <a:lnTo>
                        <a:pt x="1296" y="386"/>
                      </a:lnTo>
                      <a:lnTo>
                        <a:pt x="1296" y="385"/>
                      </a:lnTo>
                      <a:lnTo>
                        <a:pt x="1297" y="385"/>
                      </a:lnTo>
                      <a:lnTo>
                        <a:pt x="1297" y="384"/>
                      </a:lnTo>
                      <a:lnTo>
                        <a:pt x="1296" y="384"/>
                      </a:lnTo>
                      <a:lnTo>
                        <a:pt x="1295" y="384"/>
                      </a:lnTo>
                      <a:lnTo>
                        <a:pt x="1296" y="383"/>
                      </a:lnTo>
                      <a:lnTo>
                        <a:pt x="1297" y="383"/>
                      </a:lnTo>
                      <a:lnTo>
                        <a:pt x="1298" y="384"/>
                      </a:lnTo>
                      <a:lnTo>
                        <a:pt x="1299" y="385"/>
                      </a:lnTo>
                      <a:lnTo>
                        <a:pt x="1299" y="386"/>
                      </a:lnTo>
                      <a:lnTo>
                        <a:pt x="1298" y="386"/>
                      </a:lnTo>
                      <a:lnTo>
                        <a:pt x="1298" y="387"/>
                      </a:lnTo>
                      <a:lnTo>
                        <a:pt x="1299" y="387"/>
                      </a:lnTo>
                      <a:lnTo>
                        <a:pt x="1299" y="388"/>
                      </a:lnTo>
                      <a:lnTo>
                        <a:pt x="1299" y="389"/>
                      </a:lnTo>
                      <a:lnTo>
                        <a:pt x="1298" y="389"/>
                      </a:lnTo>
                      <a:lnTo>
                        <a:pt x="1297" y="389"/>
                      </a:lnTo>
                      <a:lnTo>
                        <a:pt x="1296" y="389"/>
                      </a:lnTo>
                      <a:lnTo>
                        <a:pt x="1297" y="390"/>
                      </a:lnTo>
                      <a:lnTo>
                        <a:pt x="1298" y="390"/>
                      </a:lnTo>
                      <a:lnTo>
                        <a:pt x="1298" y="391"/>
                      </a:lnTo>
                      <a:lnTo>
                        <a:pt x="1298" y="392"/>
                      </a:lnTo>
                      <a:lnTo>
                        <a:pt x="1297" y="392"/>
                      </a:lnTo>
                      <a:lnTo>
                        <a:pt x="1297" y="393"/>
                      </a:lnTo>
                      <a:lnTo>
                        <a:pt x="1296" y="394"/>
                      </a:lnTo>
                      <a:lnTo>
                        <a:pt x="1297" y="393"/>
                      </a:lnTo>
                      <a:lnTo>
                        <a:pt x="1298" y="393"/>
                      </a:lnTo>
                      <a:lnTo>
                        <a:pt x="1298" y="394"/>
                      </a:lnTo>
                      <a:lnTo>
                        <a:pt x="1296" y="395"/>
                      </a:lnTo>
                      <a:lnTo>
                        <a:pt x="1296" y="396"/>
                      </a:lnTo>
                      <a:lnTo>
                        <a:pt x="1297" y="396"/>
                      </a:lnTo>
                      <a:lnTo>
                        <a:pt x="1297" y="397"/>
                      </a:lnTo>
                      <a:lnTo>
                        <a:pt x="1297" y="396"/>
                      </a:lnTo>
                      <a:lnTo>
                        <a:pt x="1297" y="395"/>
                      </a:lnTo>
                      <a:lnTo>
                        <a:pt x="1298" y="395"/>
                      </a:lnTo>
                      <a:lnTo>
                        <a:pt x="1299" y="395"/>
                      </a:lnTo>
                      <a:lnTo>
                        <a:pt x="1299" y="394"/>
                      </a:lnTo>
                      <a:lnTo>
                        <a:pt x="1299" y="393"/>
                      </a:lnTo>
                      <a:lnTo>
                        <a:pt x="1300" y="393"/>
                      </a:lnTo>
                      <a:lnTo>
                        <a:pt x="1300" y="394"/>
                      </a:lnTo>
                      <a:lnTo>
                        <a:pt x="1300" y="395"/>
                      </a:lnTo>
                      <a:lnTo>
                        <a:pt x="1301" y="396"/>
                      </a:lnTo>
                      <a:lnTo>
                        <a:pt x="1300" y="396"/>
                      </a:lnTo>
                      <a:lnTo>
                        <a:pt x="1301" y="396"/>
                      </a:lnTo>
                      <a:lnTo>
                        <a:pt x="1301" y="397"/>
                      </a:lnTo>
                      <a:lnTo>
                        <a:pt x="1300" y="398"/>
                      </a:lnTo>
                      <a:lnTo>
                        <a:pt x="1299" y="399"/>
                      </a:lnTo>
                      <a:lnTo>
                        <a:pt x="1299" y="400"/>
                      </a:lnTo>
                      <a:lnTo>
                        <a:pt x="1300" y="401"/>
                      </a:lnTo>
                      <a:lnTo>
                        <a:pt x="1300" y="400"/>
                      </a:lnTo>
                      <a:lnTo>
                        <a:pt x="1300" y="399"/>
                      </a:lnTo>
                      <a:lnTo>
                        <a:pt x="1301" y="398"/>
                      </a:lnTo>
                      <a:lnTo>
                        <a:pt x="1301" y="397"/>
                      </a:lnTo>
                      <a:lnTo>
                        <a:pt x="1302" y="397"/>
                      </a:lnTo>
                      <a:lnTo>
                        <a:pt x="1302" y="398"/>
                      </a:lnTo>
                      <a:lnTo>
                        <a:pt x="1303" y="398"/>
                      </a:lnTo>
                      <a:lnTo>
                        <a:pt x="1303" y="399"/>
                      </a:lnTo>
                      <a:lnTo>
                        <a:pt x="1302" y="400"/>
                      </a:lnTo>
                      <a:lnTo>
                        <a:pt x="1302" y="401"/>
                      </a:lnTo>
                      <a:lnTo>
                        <a:pt x="1303" y="401"/>
                      </a:lnTo>
                      <a:lnTo>
                        <a:pt x="1303" y="400"/>
                      </a:lnTo>
                      <a:lnTo>
                        <a:pt x="1304" y="399"/>
                      </a:lnTo>
                      <a:lnTo>
                        <a:pt x="1304" y="398"/>
                      </a:lnTo>
                      <a:lnTo>
                        <a:pt x="1303" y="398"/>
                      </a:lnTo>
                      <a:lnTo>
                        <a:pt x="1303" y="397"/>
                      </a:lnTo>
                      <a:lnTo>
                        <a:pt x="1304" y="397"/>
                      </a:lnTo>
                      <a:lnTo>
                        <a:pt x="1303" y="397"/>
                      </a:lnTo>
                      <a:lnTo>
                        <a:pt x="1302" y="396"/>
                      </a:lnTo>
                      <a:lnTo>
                        <a:pt x="1303" y="396"/>
                      </a:lnTo>
                      <a:lnTo>
                        <a:pt x="1302" y="395"/>
                      </a:lnTo>
                      <a:lnTo>
                        <a:pt x="1304" y="394"/>
                      </a:lnTo>
                      <a:lnTo>
                        <a:pt x="1305" y="394"/>
                      </a:lnTo>
                      <a:lnTo>
                        <a:pt x="1305" y="395"/>
                      </a:lnTo>
                      <a:lnTo>
                        <a:pt x="1305" y="396"/>
                      </a:lnTo>
                      <a:lnTo>
                        <a:pt x="1306" y="396"/>
                      </a:lnTo>
                      <a:lnTo>
                        <a:pt x="1306" y="395"/>
                      </a:lnTo>
                      <a:lnTo>
                        <a:pt x="1305" y="394"/>
                      </a:lnTo>
                      <a:lnTo>
                        <a:pt x="1306" y="393"/>
                      </a:lnTo>
                      <a:lnTo>
                        <a:pt x="1306" y="392"/>
                      </a:lnTo>
                      <a:lnTo>
                        <a:pt x="1307" y="393"/>
                      </a:lnTo>
                      <a:lnTo>
                        <a:pt x="1307" y="394"/>
                      </a:lnTo>
                      <a:lnTo>
                        <a:pt x="1308" y="394"/>
                      </a:lnTo>
                      <a:lnTo>
                        <a:pt x="1308" y="395"/>
                      </a:lnTo>
                      <a:lnTo>
                        <a:pt x="1308" y="396"/>
                      </a:lnTo>
                      <a:lnTo>
                        <a:pt x="1308" y="397"/>
                      </a:lnTo>
                      <a:lnTo>
                        <a:pt x="1308" y="398"/>
                      </a:lnTo>
                      <a:lnTo>
                        <a:pt x="1308" y="399"/>
                      </a:lnTo>
                      <a:lnTo>
                        <a:pt x="1309" y="401"/>
                      </a:lnTo>
                      <a:lnTo>
                        <a:pt x="1309" y="402"/>
                      </a:lnTo>
                      <a:lnTo>
                        <a:pt x="1308" y="402"/>
                      </a:lnTo>
                      <a:lnTo>
                        <a:pt x="1308" y="403"/>
                      </a:lnTo>
                      <a:lnTo>
                        <a:pt x="1307" y="403"/>
                      </a:lnTo>
                      <a:lnTo>
                        <a:pt x="1308" y="403"/>
                      </a:lnTo>
                      <a:lnTo>
                        <a:pt x="1310" y="402"/>
                      </a:lnTo>
                      <a:lnTo>
                        <a:pt x="1310" y="401"/>
                      </a:lnTo>
                      <a:lnTo>
                        <a:pt x="1310" y="400"/>
                      </a:lnTo>
                      <a:lnTo>
                        <a:pt x="1309" y="398"/>
                      </a:lnTo>
                      <a:lnTo>
                        <a:pt x="1310" y="395"/>
                      </a:lnTo>
                      <a:lnTo>
                        <a:pt x="1311" y="394"/>
                      </a:lnTo>
                      <a:lnTo>
                        <a:pt x="1310" y="394"/>
                      </a:lnTo>
                      <a:lnTo>
                        <a:pt x="1311" y="394"/>
                      </a:lnTo>
                      <a:lnTo>
                        <a:pt x="1311" y="393"/>
                      </a:lnTo>
                      <a:lnTo>
                        <a:pt x="1312" y="393"/>
                      </a:lnTo>
                      <a:lnTo>
                        <a:pt x="1313" y="394"/>
                      </a:lnTo>
                      <a:lnTo>
                        <a:pt x="1314" y="396"/>
                      </a:lnTo>
                      <a:lnTo>
                        <a:pt x="1314" y="397"/>
                      </a:lnTo>
                      <a:lnTo>
                        <a:pt x="1315" y="397"/>
                      </a:lnTo>
                      <a:lnTo>
                        <a:pt x="1315" y="398"/>
                      </a:lnTo>
                      <a:lnTo>
                        <a:pt x="1315" y="397"/>
                      </a:lnTo>
                      <a:lnTo>
                        <a:pt x="1316" y="397"/>
                      </a:lnTo>
                      <a:lnTo>
                        <a:pt x="1316" y="396"/>
                      </a:lnTo>
                      <a:lnTo>
                        <a:pt x="1315" y="396"/>
                      </a:lnTo>
                      <a:lnTo>
                        <a:pt x="1315" y="395"/>
                      </a:lnTo>
                      <a:lnTo>
                        <a:pt x="1314" y="393"/>
                      </a:lnTo>
                      <a:lnTo>
                        <a:pt x="1314" y="392"/>
                      </a:lnTo>
                      <a:lnTo>
                        <a:pt x="1315" y="392"/>
                      </a:lnTo>
                      <a:lnTo>
                        <a:pt x="1316" y="392"/>
                      </a:lnTo>
                      <a:lnTo>
                        <a:pt x="1316" y="393"/>
                      </a:lnTo>
                      <a:lnTo>
                        <a:pt x="1317" y="393"/>
                      </a:lnTo>
                      <a:lnTo>
                        <a:pt x="1317" y="392"/>
                      </a:lnTo>
                      <a:lnTo>
                        <a:pt x="1316" y="392"/>
                      </a:lnTo>
                      <a:lnTo>
                        <a:pt x="1316" y="391"/>
                      </a:lnTo>
                      <a:lnTo>
                        <a:pt x="1316" y="390"/>
                      </a:lnTo>
                      <a:lnTo>
                        <a:pt x="1317" y="390"/>
                      </a:lnTo>
                      <a:lnTo>
                        <a:pt x="1318" y="390"/>
                      </a:lnTo>
                      <a:lnTo>
                        <a:pt x="1319" y="390"/>
                      </a:lnTo>
                      <a:lnTo>
                        <a:pt x="1319" y="391"/>
                      </a:lnTo>
                      <a:lnTo>
                        <a:pt x="1318" y="391"/>
                      </a:lnTo>
                      <a:lnTo>
                        <a:pt x="1319" y="392"/>
                      </a:lnTo>
                      <a:lnTo>
                        <a:pt x="1319" y="393"/>
                      </a:lnTo>
                      <a:lnTo>
                        <a:pt x="1321" y="393"/>
                      </a:lnTo>
                      <a:lnTo>
                        <a:pt x="1322" y="394"/>
                      </a:lnTo>
                      <a:lnTo>
                        <a:pt x="1321" y="395"/>
                      </a:lnTo>
                      <a:lnTo>
                        <a:pt x="1322" y="395"/>
                      </a:lnTo>
                      <a:lnTo>
                        <a:pt x="1322" y="396"/>
                      </a:lnTo>
                      <a:lnTo>
                        <a:pt x="1322" y="397"/>
                      </a:lnTo>
                      <a:lnTo>
                        <a:pt x="1321" y="397"/>
                      </a:lnTo>
                      <a:lnTo>
                        <a:pt x="1321" y="396"/>
                      </a:lnTo>
                      <a:lnTo>
                        <a:pt x="1320" y="397"/>
                      </a:lnTo>
                      <a:lnTo>
                        <a:pt x="1321" y="397"/>
                      </a:lnTo>
                      <a:lnTo>
                        <a:pt x="1321" y="398"/>
                      </a:lnTo>
                      <a:lnTo>
                        <a:pt x="1320" y="398"/>
                      </a:lnTo>
                      <a:lnTo>
                        <a:pt x="1321" y="398"/>
                      </a:lnTo>
                      <a:lnTo>
                        <a:pt x="1321" y="399"/>
                      </a:lnTo>
                      <a:lnTo>
                        <a:pt x="1320" y="399"/>
                      </a:lnTo>
                      <a:lnTo>
                        <a:pt x="1319" y="399"/>
                      </a:lnTo>
                      <a:lnTo>
                        <a:pt x="1319" y="400"/>
                      </a:lnTo>
                      <a:lnTo>
                        <a:pt x="1320" y="401"/>
                      </a:lnTo>
                      <a:lnTo>
                        <a:pt x="1319" y="401"/>
                      </a:lnTo>
                      <a:lnTo>
                        <a:pt x="1318" y="401"/>
                      </a:lnTo>
                      <a:lnTo>
                        <a:pt x="1318" y="402"/>
                      </a:lnTo>
                      <a:lnTo>
                        <a:pt x="1319" y="402"/>
                      </a:lnTo>
                      <a:lnTo>
                        <a:pt x="1319" y="403"/>
                      </a:lnTo>
                      <a:lnTo>
                        <a:pt x="1320" y="403"/>
                      </a:lnTo>
                      <a:lnTo>
                        <a:pt x="1320" y="404"/>
                      </a:lnTo>
                      <a:lnTo>
                        <a:pt x="1319" y="405"/>
                      </a:lnTo>
                      <a:lnTo>
                        <a:pt x="1319" y="406"/>
                      </a:lnTo>
                      <a:lnTo>
                        <a:pt x="1318" y="406"/>
                      </a:lnTo>
                      <a:lnTo>
                        <a:pt x="1317" y="406"/>
                      </a:lnTo>
                      <a:lnTo>
                        <a:pt x="1316" y="406"/>
                      </a:lnTo>
                      <a:lnTo>
                        <a:pt x="1316" y="407"/>
                      </a:lnTo>
                      <a:lnTo>
                        <a:pt x="1315" y="407"/>
                      </a:lnTo>
                      <a:lnTo>
                        <a:pt x="1314" y="407"/>
                      </a:lnTo>
                      <a:lnTo>
                        <a:pt x="1314" y="408"/>
                      </a:lnTo>
                      <a:lnTo>
                        <a:pt x="1315" y="410"/>
                      </a:lnTo>
                      <a:lnTo>
                        <a:pt x="1315" y="409"/>
                      </a:lnTo>
                      <a:lnTo>
                        <a:pt x="1316" y="409"/>
                      </a:lnTo>
                      <a:lnTo>
                        <a:pt x="1317" y="409"/>
                      </a:lnTo>
                      <a:lnTo>
                        <a:pt x="1318" y="408"/>
                      </a:lnTo>
                      <a:lnTo>
                        <a:pt x="1318" y="409"/>
                      </a:lnTo>
                      <a:lnTo>
                        <a:pt x="1317" y="409"/>
                      </a:lnTo>
                      <a:lnTo>
                        <a:pt x="1318" y="409"/>
                      </a:lnTo>
                      <a:lnTo>
                        <a:pt x="1320" y="409"/>
                      </a:lnTo>
                      <a:lnTo>
                        <a:pt x="1320" y="408"/>
                      </a:lnTo>
                      <a:lnTo>
                        <a:pt x="1321" y="408"/>
                      </a:lnTo>
                      <a:lnTo>
                        <a:pt x="1322" y="408"/>
                      </a:lnTo>
                      <a:lnTo>
                        <a:pt x="1323" y="408"/>
                      </a:lnTo>
                      <a:lnTo>
                        <a:pt x="1323" y="407"/>
                      </a:lnTo>
                      <a:lnTo>
                        <a:pt x="1323" y="408"/>
                      </a:lnTo>
                      <a:lnTo>
                        <a:pt x="1323" y="409"/>
                      </a:lnTo>
                      <a:lnTo>
                        <a:pt x="1323" y="410"/>
                      </a:lnTo>
                      <a:lnTo>
                        <a:pt x="1325" y="410"/>
                      </a:lnTo>
                      <a:lnTo>
                        <a:pt x="1326" y="409"/>
                      </a:lnTo>
                      <a:lnTo>
                        <a:pt x="1326" y="408"/>
                      </a:lnTo>
                      <a:lnTo>
                        <a:pt x="1327" y="407"/>
                      </a:lnTo>
                      <a:lnTo>
                        <a:pt x="1327" y="406"/>
                      </a:lnTo>
                      <a:lnTo>
                        <a:pt x="1328" y="406"/>
                      </a:lnTo>
                      <a:lnTo>
                        <a:pt x="1327" y="405"/>
                      </a:lnTo>
                      <a:lnTo>
                        <a:pt x="1328" y="405"/>
                      </a:lnTo>
                      <a:lnTo>
                        <a:pt x="1327" y="404"/>
                      </a:lnTo>
                      <a:lnTo>
                        <a:pt x="1327" y="403"/>
                      </a:lnTo>
                      <a:lnTo>
                        <a:pt x="1328" y="403"/>
                      </a:lnTo>
                      <a:lnTo>
                        <a:pt x="1329" y="403"/>
                      </a:lnTo>
                      <a:lnTo>
                        <a:pt x="1329" y="404"/>
                      </a:lnTo>
                      <a:lnTo>
                        <a:pt x="1329" y="405"/>
                      </a:lnTo>
                      <a:lnTo>
                        <a:pt x="1329" y="406"/>
                      </a:lnTo>
                      <a:lnTo>
                        <a:pt x="1329" y="407"/>
                      </a:lnTo>
                      <a:lnTo>
                        <a:pt x="1329" y="408"/>
                      </a:lnTo>
                      <a:lnTo>
                        <a:pt x="1329" y="409"/>
                      </a:lnTo>
                      <a:lnTo>
                        <a:pt x="1330" y="410"/>
                      </a:lnTo>
                      <a:lnTo>
                        <a:pt x="1329" y="411"/>
                      </a:lnTo>
                      <a:lnTo>
                        <a:pt x="1330" y="411"/>
                      </a:lnTo>
                      <a:lnTo>
                        <a:pt x="1330" y="410"/>
                      </a:lnTo>
                      <a:lnTo>
                        <a:pt x="1330" y="409"/>
                      </a:lnTo>
                      <a:lnTo>
                        <a:pt x="1330" y="408"/>
                      </a:lnTo>
                      <a:lnTo>
                        <a:pt x="1331" y="407"/>
                      </a:lnTo>
                      <a:lnTo>
                        <a:pt x="1331" y="408"/>
                      </a:lnTo>
                      <a:lnTo>
                        <a:pt x="1332" y="407"/>
                      </a:lnTo>
                      <a:lnTo>
                        <a:pt x="1331" y="407"/>
                      </a:lnTo>
                      <a:lnTo>
                        <a:pt x="1330" y="406"/>
                      </a:lnTo>
                      <a:lnTo>
                        <a:pt x="1331" y="405"/>
                      </a:lnTo>
                      <a:lnTo>
                        <a:pt x="1332" y="405"/>
                      </a:lnTo>
                      <a:lnTo>
                        <a:pt x="1332" y="404"/>
                      </a:lnTo>
                      <a:lnTo>
                        <a:pt x="1332" y="403"/>
                      </a:lnTo>
                      <a:lnTo>
                        <a:pt x="1333" y="402"/>
                      </a:lnTo>
                      <a:lnTo>
                        <a:pt x="1333" y="403"/>
                      </a:lnTo>
                      <a:lnTo>
                        <a:pt x="1333" y="402"/>
                      </a:lnTo>
                      <a:lnTo>
                        <a:pt x="1333" y="401"/>
                      </a:lnTo>
                      <a:lnTo>
                        <a:pt x="1334" y="400"/>
                      </a:lnTo>
                      <a:lnTo>
                        <a:pt x="1335" y="400"/>
                      </a:lnTo>
                      <a:lnTo>
                        <a:pt x="1336" y="400"/>
                      </a:lnTo>
                      <a:lnTo>
                        <a:pt x="1337" y="401"/>
                      </a:lnTo>
                      <a:lnTo>
                        <a:pt x="1337" y="402"/>
                      </a:lnTo>
                      <a:lnTo>
                        <a:pt x="1337" y="403"/>
                      </a:lnTo>
                      <a:lnTo>
                        <a:pt x="1338" y="402"/>
                      </a:lnTo>
                      <a:lnTo>
                        <a:pt x="1339" y="401"/>
                      </a:lnTo>
                      <a:lnTo>
                        <a:pt x="1339" y="400"/>
                      </a:lnTo>
                      <a:lnTo>
                        <a:pt x="1340" y="400"/>
                      </a:lnTo>
                      <a:lnTo>
                        <a:pt x="1340" y="399"/>
                      </a:lnTo>
                      <a:lnTo>
                        <a:pt x="1341" y="399"/>
                      </a:lnTo>
                      <a:lnTo>
                        <a:pt x="1342" y="399"/>
                      </a:lnTo>
                      <a:lnTo>
                        <a:pt x="1343" y="400"/>
                      </a:lnTo>
                      <a:lnTo>
                        <a:pt x="1343" y="402"/>
                      </a:lnTo>
                      <a:lnTo>
                        <a:pt x="1342" y="402"/>
                      </a:lnTo>
                      <a:lnTo>
                        <a:pt x="1342" y="403"/>
                      </a:lnTo>
                      <a:lnTo>
                        <a:pt x="1341" y="403"/>
                      </a:lnTo>
                      <a:lnTo>
                        <a:pt x="1340" y="404"/>
                      </a:lnTo>
                      <a:lnTo>
                        <a:pt x="1339" y="403"/>
                      </a:lnTo>
                      <a:lnTo>
                        <a:pt x="1338" y="403"/>
                      </a:lnTo>
                      <a:lnTo>
                        <a:pt x="1338" y="404"/>
                      </a:lnTo>
                      <a:lnTo>
                        <a:pt x="1337" y="404"/>
                      </a:lnTo>
                      <a:lnTo>
                        <a:pt x="1337" y="405"/>
                      </a:lnTo>
                      <a:lnTo>
                        <a:pt x="1336" y="406"/>
                      </a:lnTo>
                      <a:lnTo>
                        <a:pt x="1337" y="406"/>
                      </a:lnTo>
                      <a:lnTo>
                        <a:pt x="1337" y="407"/>
                      </a:lnTo>
                      <a:lnTo>
                        <a:pt x="1337" y="408"/>
                      </a:lnTo>
                      <a:lnTo>
                        <a:pt x="1336" y="407"/>
                      </a:lnTo>
                      <a:lnTo>
                        <a:pt x="1336" y="408"/>
                      </a:lnTo>
                      <a:lnTo>
                        <a:pt x="1337" y="409"/>
                      </a:lnTo>
                      <a:lnTo>
                        <a:pt x="1336" y="409"/>
                      </a:lnTo>
                      <a:lnTo>
                        <a:pt x="1336" y="410"/>
                      </a:lnTo>
                      <a:lnTo>
                        <a:pt x="1335" y="409"/>
                      </a:lnTo>
                      <a:lnTo>
                        <a:pt x="1335" y="410"/>
                      </a:lnTo>
                      <a:lnTo>
                        <a:pt x="1334" y="410"/>
                      </a:lnTo>
                      <a:lnTo>
                        <a:pt x="1334" y="411"/>
                      </a:lnTo>
                      <a:lnTo>
                        <a:pt x="1335" y="410"/>
                      </a:lnTo>
                      <a:lnTo>
                        <a:pt x="1337" y="411"/>
                      </a:lnTo>
                      <a:lnTo>
                        <a:pt x="1338" y="412"/>
                      </a:lnTo>
                      <a:lnTo>
                        <a:pt x="1337" y="414"/>
                      </a:lnTo>
                      <a:lnTo>
                        <a:pt x="1336" y="414"/>
                      </a:lnTo>
                      <a:lnTo>
                        <a:pt x="1336" y="413"/>
                      </a:lnTo>
                      <a:lnTo>
                        <a:pt x="1335" y="413"/>
                      </a:lnTo>
                      <a:lnTo>
                        <a:pt x="1335" y="414"/>
                      </a:lnTo>
                      <a:lnTo>
                        <a:pt x="1336" y="414"/>
                      </a:lnTo>
                      <a:lnTo>
                        <a:pt x="1336" y="415"/>
                      </a:lnTo>
                      <a:lnTo>
                        <a:pt x="1336" y="416"/>
                      </a:lnTo>
                      <a:lnTo>
                        <a:pt x="1336" y="415"/>
                      </a:lnTo>
                      <a:lnTo>
                        <a:pt x="1337" y="416"/>
                      </a:lnTo>
                      <a:lnTo>
                        <a:pt x="1336" y="416"/>
                      </a:lnTo>
                      <a:lnTo>
                        <a:pt x="1336" y="417"/>
                      </a:lnTo>
                      <a:lnTo>
                        <a:pt x="1335" y="417"/>
                      </a:lnTo>
                      <a:lnTo>
                        <a:pt x="1336" y="418"/>
                      </a:lnTo>
                      <a:lnTo>
                        <a:pt x="1336" y="419"/>
                      </a:lnTo>
                      <a:lnTo>
                        <a:pt x="1337" y="419"/>
                      </a:lnTo>
                      <a:lnTo>
                        <a:pt x="1337" y="418"/>
                      </a:lnTo>
                      <a:lnTo>
                        <a:pt x="1337" y="417"/>
                      </a:lnTo>
                      <a:lnTo>
                        <a:pt x="1338" y="417"/>
                      </a:lnTo>
                      <a:lnTo>
                        <a:pt x="1339" y="417"/>
                      </a:lnTo>
                      <a:lnTo>
                        <a:pt x="1338" y="416"/>
                      </a:lnTo>
                      <a:lnTo>
                        <a:pt x="1340" y="416"/>
                      </a:lnTo>
                      <a:lnTo>
                        <a:pt x="1341" y="416"/>
                      </a:lnTo>
                      <a:lnTo>
                        <a:pt x="1341" y="415"/>
                      </a:lnTo>
                      <a:lnTo>
                        <a:pt x="1342" y="416"/>
                      </a:lnTo>
                      <a:lnTo>
                        <a:pt x="1343" y="416"/>
                      </a:lnTo>
                      <a:lnTo>
                        <a:pt x="1343" y="418"/>
                      </a:lnTo>
                      <a:lnTo>
                        <a:pt x="1342" y="419"/>
                      </a:lnTo>
                      <a:lnTo>
                        <a:pt x="1341" y="419"/>
                      </a:lnTo>
                      <a:lnTo>
                        <a:pt x="1341" y="420"/>
                      </a:lnTo>
                      <a:lnTo>
                        <a:pt x="1341" y="421"/>
                      </a:lnTo>
                      <a:lnTo>
                        <a:pt x="1342" y="421"/>
                      </a:lnTo>
                      <a:lnTo>
                        <a:pt x="1342" y="420"/>
                      </a:lnTo>
                      <a:lnTo>
                        <a:pt x="1341" y="420"/>
                      </a:lnTo>
                      <a:lnTo>
                        <a:pt x="1342" y="419"/>
                      </a:lnTo>
                      <a:lnTo>
                        <a:pt x="1343" y="420"/>
                      </a:lnTo>
                      <a:lnTo>
                        <a:pt x="1343" y="419"/>
                      </a:lnTo>
                      <a:lnTo>
                        <a:pt x="1344" y="419"/>
                      </a:lnTo>
                      <a:lnTo>
                        <a:pt x="1343" y="418"/>
                      </a:lnTo>
                      <a:lnTo>
                        <a:pt x="1344" y="417"/>
                      </a:lnTo>
                      <a:lnTo>
                        <a:pt x="1343" y="416"/>
                      </a:lnTo>
                      <a:lnTo>
                        <a:pt x="1343" y="415"/>
                      </a:lnTo>
                      <a:lnTo>
                        <a:pt x="1342" y="415"/>
                      </a:lnTo>
                      <a:lnTo>
                        <a:pt x="1342" y="414"/>
                      </a:lnTo>
                      <a:lnTo>
                        <a:pt x="1342" y="413"/>
                      </a:lnTo>
                      <a:lnTo>
                        <a:pt x="1343" y="413"/>
                      </a:lnTo>
                      <a:lnTo>
                        <a:pt x="1344" y="413"/>
                      </a:lnTo>
                      <a:lnTo>
                        <a:pt x="1345" y="413"/>
                      </a:lnTo>
                      <a:lnTo>
                        <a:pt x="1345" y="416"/>
                      </a:lnTo>
                      <a:lnTo>
                        <a:pt x="1346" y="417"/>
                      </a:lnTo>
                      <a:lnTo>
                        <a:pt x="1346" y="418"/>
                      </a:lnTo>
                      <a:lnTo>
                        <a:pt x="1346" y="419"/>
                      </a:lnTo>
                      <a:lnTo>
                        <a:pt x="1347" y="420"/>
                      </a:lnTo>
                      <a:lnTo>
                        <a:pt x="1347" y="419"/>
                      </a:lnTo>
                      <a:lnTo>
                        <a:pt x="1347" y="418"/>
                      </a:lnTo>
                      <a:lnTo>
                        <a:pt x="1347" y="417"/>
                      </a:lnTo>
                      <a:lnTo>
                        <a:pt x="1347" y="416"/>
                      </a:lnTo>
                      <a:lnTo>
                        <a:pt x="1347" y="417"/>
                      </a:lnTo>
                      <a:lnTo>
                        <a:pt x="1348" y="416"/>
                      </a:lnTo>
                      <a:lnTo>
                        <a:pt x="1348" y="415"/>
                      </a:lnTo>
                      <a:lnTo>
                        <a:pt x="1349" y="414"/>
                      </a:lnTo>
                      <a:lnTo>
                        <a:pt x="1350" y="414"/>
                      </a:lnTo>
                      <a:lnTo>
                        <a:pt x="1350" y="415"/>
                      </a:lnTo>
                      <a:lnTo>
                        <a:pt x="1351" y="415"/>
                      </a:lnTo>
                      <a:lnTo>
                        <a:pt x="1351" y="416"/>
                      </a:lnTo>
                      <a:lnTo>
                        <a:pt x="1351" y="418"/>
                      </a:lnTo>
                      <a:lnTo>
                        <a:pt x="1351" y="419"/>
                      </a:lnTo>
                      <a:lnTo>
                        <a:pt x="1351" y="420"/>
                      </a:lnTo>
                      <a:lnTo>
                        <a:pt x="1350" y="421"/>
                      </a:lnTo>
                      <a:lnTo>
                        <a:pt x="1350" y="422"/>
                      </a:lnTo>
                      <a:lnTo>
                        <a:pt x="1350" y="423"/>
                      </a:lnTo>
                      <a:lnTo>
                        <a:pt x="1351" y="422"/>
                      </a:lnTo>
                      <a:lnTo>
                        <a:pt x="1353" y="422"/>
                      </a:lnTo>
                      <a:lnTo>
                        <a:pt x="1354" y="424"/>
                      </a:lnTo>
                      <a:lnTo>
                        <a:pt x="1355" y="423"/>
                      </a:lnTo>
                      <a:lnTo>
                        <a:pt x="1354" y="423"/>
                      </a:lnTo>
                      <a:lnTo>
                        <a:pt x="1354" y="422"/>
                      </a:lnTo>
                      <a:lnTo>
                        <a:pt x="1352" y="422"/>
                      </a:lnTo>
                      <a:lnTo>
                        <a:pt x="1351" y="422"/>
                      </a:lnTo>
                      <a:lnTo>
                        <a:pt x="1351" y="421"/>
                      </a:lnTo>
                      <a:lnTo>
                        <a:pt x="1352" y="421"/>
                      </a:lnTo>
                      <a:lnTo>
                        <a:pt x="1352" y="420"/>
                      </a:lnTo>
                      <a:lnTo>
                        <a:pt x="1353" y="419"/>
                      </a:lnTo>
                      <a:lnTo>
                        <a:pt x="1353" y="417"/>
                      </a:lnTo>
                      <a:lnTo>
                        <a:pt x="1353" y="416"/>
                      </a:lnTo>
                      <a:lnTo>
                        <a:pt x="1354" y="416"/>
                      </a:lnTo>
                      <a:lnTo>
                        <a:pt x="1355" y="417"/>
                      </a:lnTo>
                      <a:lnTo>
                        <a:pt x="1355" y="418"/>
                      </a:lnTo>
                      <a:lnTo>
                        <a:pt x="1355" y="420"/>
                      </a:lnTo>
                      <a:lnTo>
                        <a:pt x="1356" y="420"/>
                      </a:lnTo>
                      <a:lnTo>
                        <a:pt x="1357" y="420"/>
                      </a:lnTo>
                      <a:lnTo>
                        <a:pt x="1356" y="419"/>
                      </a:lnTo>
                      <a:lnTo>
                        <a:pt x="1356" y="418"/>
                      </a:lnTo>
                      <a:lnTo>
                        <a:pt x="1356" y="417"/>
                      </a:lnTo>
                      <a:lnTo>
                        <a:pt x="1354" y="416"/>
                      </a:lnTo>
                      <a:lnTo>
                        <a:pt x="1354" y="415"/>
                      </a:lnTo>
                      <a:lnTo>
                        <a:pt x="1355" y="414"/>
                      </a:lnTo>
                      <a:lnTo>
                        <a:pt x="1356" y="415"/>
                      </a:lnTo>
                      <a:lnTo>
                        <a:pt x="1357" y="414"/>
                      </a:lnTo>
                      <a:lnTo>
                        <a:pt x="1358" y="414"/>
                      </a:lnTo>
                      <a:lnTo>
                        <a:pt x="1359" y="414"/>
                      </a:lnTo>
                      <a:lnTo>
                        <a:pt x="1358" y="414"/>
                      </a:lnTo>
                      <a:lnTo>
                        <a:pt x="1359" y="413"/>
                      </a:lnTo>
                      <a:lnTo>
                        <a:pt x="1358" y="414"/>
                      </a:lnTo>
                      <a:lnTo>
                        <a:pt x="1357" y="413"/>
                      </a:lnTo>
                      <a:lnTo>
                        <a:pt x="1357" y="412"/>
                      </a:lnTo>
                      <a:lnTo>
                        <a:pt x="1358" y="411"/>
                      </a:lnTo>
                      <a:lnTo>
                        <a:pt x="1358" y="410"/>
                      </a:lnTo>
                      <a:lnTo>
                        <a:pt x="1359" y="409"/>
                      </a:lnTo>
                      <a:lnTo>
                        <a:pt x="1359" y="408"/>
                      </a:lnTo>
                      <a:lnTo>
                        <a:pt x="1360" y="409"/>
                      </a:lnTo>
                      <a:lnTo>
                        <a:pt x="1360" y="410"/>
                      </a:lnTo>
                      <a:lnTo>
                        <a:pt x="1360" y="409"/>
                      </a:lnTo>
                      <a:lnTo>
                        <a:pt x="1360" y="408"/>
                      </a:lnTo>
                      <a:lnTo>
                        <a:pt x="1361" y="408"/>
                      </a:lnTo>
                      <a:lnTo>
                        <a:pt x="1361" y="407"/>
                      </a:lnTo>
                      <a:lnTo>
                        <a:pt x="1360" y="407"/>
                      </a:lnTo>
                      <a:lnTo>
                        <a:pt x="1359" y="408"/>
                      </a:lnTo>
                      <a:lnTo>
                        <a:pt x="1359" y="407"/>
                      </a:lnTo>
                      <a:lnTo>
                        <a:pt x="1358" y="407"/>
                      </a:lnTo>
                      <a:lnTo>
                        <a:pt x="1359" y="406"/>
                      </a:lnTo>
                      <a:lnTo>
                        <a:pt x="1360" y="406"/>
                      </a:lnTo>
                      <a:lnTo>
                        <a:pt x="1361" y="406"/>
                      </a:lnTo>
                      <a:lnTo>
                        <a:pt x="1362" y="406"/>
                      </a:lnTo>
                      <a:lnTo>
                        <a:pt x="1362" y="405"/>
                      </a:lnTo>
                      <a:lnTo>
                        <a:pt x="1363" y="405"/>
                      </a:lnTo>
                      <a:lnTo>
                        <a:pt x="1364" y="405"/>
                      </a:lnTo>
                      <a:lnTo>
                        <a:pt x="1365" y="404"/>
                      </a:lnTo>
                      <a:lnTo>
                        <a:pt x="1365" y="403"/>
                      </a:lnTo>
                      <a:lnTo>
                        <a:pt x="1366" y="403"/>
                      </a:lnTo>
                      <a:lnTo>
                        <a:pt x="1366" y="404"/>
                      </a:lnTo>
                      <a:lnTo>
                        <a:pt x="1367" y="404"/>
                      </a:lnTo>
                      <a:lnTo>
                        <a:pt x="1367" y="405"/>
                      </a:lnTo>
                      <a:lnTo>
                        <a:pt x="1367" y="406"/>
                      </a:lnTo>
                      <a:lnTo>
                        <a:pt x="1367" y="409"/>
                      </a:lnTo>
                      <a:lnTo>
                        <a:pt x="1366" y="408"/>
                      </a:lnTo>
                      <a:lnTo>
                        <a:pt x="1365" y="408"/>
                      </a:lnTo>
                      <a:lnTo>
                        <a:pt x="1365" y="409"/>
                      </a:lnTo>
                      <a:lnTo>
                        <a:pt x="1364" y="410"/>
                      </a:lnTo>
                      <a:lnTo>
                        <a:pt x="1365" y="410"/>
                      </a:lnTo>
                      <a:lnTo>
                        <a:pt x="1366" y="410"/>
                      </a:lnTo>
                      <a:lnTo>
                        <a:pt x="1366" y="411"/>
                      </a:lnTo>
                      <a:lnTo>
                        <a:pt x="1366" y="412"/>
                      </a:lnTo>
                      <a:lnTo>
                        <a:pt x="1365" y="412"/>
                      </a:lnTo>
                      <a:lnTo>
                        <a:pt x="1364" y="413"/>
                      </a:lnTo>
                      <a:lnTo>
                        <a:pt x="1364" y="412"/>
                      </a:lnTo>
                      <a:lnTo>
                        <a:pt x="1363" y="412"/>
                      </a:lnTo>
                      <a:lnTo>
                        <a:pt x="1364" y="413"/>
                      </a:lnTo>
                      <a:lnTo>
                        <a:pt x="1363" y="414"/>
                      </a:lnTo>
                      <a:lnTo>
                        <a:pt x="1362" y="413"/>
                      </a:lnTo>
                      <a:lnTo>
                        <a:pt x="1362" y="414"/>
                      </a:lnTo>
                      <a:lnTo>
                        <a:pt x="1361" y="415"/>
                      </a:lnTo>
                      <a:lnTo>
                        <a:pt x="1360" y="414"/>
                      </a:lnTo>
                      <a:lnTo>
                        <a:pt x="1360" y="415"/>
                      </a:lnTo>
                      <a:lnTo>
                        <a:pt x="1361" y="415"/>
                      </a:lnTo>
                      <a:lnTo>
                        <a:pt x="1362" y="415"/>
                      </a:lnTo>
                      <a:lnTo>
                        <a:pt x="1362" y="414"/>
                      </a:lnTo>
                      <a:lnTo>
                        <a:pt x="1364" y="414"/>
                      </a:lnTo>
                      <a:lnTo>
                        <a:pt x="1364" y="413"/>
                      </a:lnTo>
                      <a:lnTo>
                        <a:pt x="1364" y="414"/>
                      </a:lnTo>
                      <a:lnTo>
                        <a:pt x="1364" y="415"/>
                      </a:lnTo>
                      <a:lnTo>
                        <a:pt x="1364" y="416"/>
                      </a:lnTo>
                      <a:lnTo>
                        <a:pt x="1364" y="417"/>
                      </a:lnTo>
                      <a:lnTo>
                        <a:pt x="1363" y="417"/>
                      </a:lnTo>
                      <a:lnTo>
                        <a:pt x="1364" y="417"/>
                      </a:lnTo>
                      <a:lnTo>
                        <a:pt x="1365" y="417"/>
                      </a:lnTo>
                      <a:lnTo>
                        <a:pt x="1365" y="418"/>
                      </a:lnTo>
                      <a:lnTo>
                        <a:pt x="1365" y="419"/>
                      </a:lnTo>
                      <a:lnTo>
                        <a:pt x="1365" y="421"/>
                      </a:lnTo>
                      <a:lnTo>
                        <a:pt x="1364" y="421"/>
                      </a:lnTo>
                      <a:lnTo>
                        <a:pt x="1364" y="422"/>
                      </a:lnTo>
                      <a:lnTo>
                        <a:pt x="1363" y="423"/>
                      </a:lnTo>
                      <a:lnTo>
                        <a:pt x="1362" y="424"/>
                      </a:lnTo>
                      <a:lnTo>
                        <a:pt x="1360" y="426"/>
                      </a:lnTo>
                      <a:lnTo>
                        <a:pt x="1359" y="428"/>
                      </a:lnTo>
                      <a:lnTo>
                        <a:pt x="1359" y="429"/>
                      </a:lnTo>
                      <a:lnTo>
                        <a:pt x="1358" y="431"/>
                      </a:lnTo>
                      <a:lnTo>
                        <a:pt x="1357" y="433"/>
                      </a:lnTo>
                      <a:lnTo>
                        <a:pt x="1358" y="433"/>
                      </a:lnTo>
                      <a:lnTo>
                        <a:pt x="1358" y="432"/>
                      </a:lnTo>
                      <a:lnTo>
                        <a:pt x="1360" y="431"/>
                      </a:lnTo>
                      <a:lnTo>
                        <a:pt x="1360" y="430"/>
                      </a:lnTo>
                      <a:lnTo>
                        <a:pt x="1360" y="429"/>
                      </a:lnTo>
                      <a:lnTo>
                        <a:pt x="1361" y="429"/>
                      </a:lnTo>
                      <a:lnTo>
                        <a:pt x="1361" y="428"/>
                      </a:lnTo>
                      <a:lnTo>
                        <a:pt x="1362" y="426"/>
                      </a:lnTo>
                      <a:lnTo>
                        <a:pt x="1362" y="425"/>
                      </a:lnTo>
                      <a:lnTo>
                        <a:pt x="1363" y="425"/>
                      </a:lnTo>
                      <a:lnTo>
                        <a:pt x="1364" y="424"/>
                      </a:lnTo>
                      <a:lnTo>
                        <a:pt x="1365" y="424"/>
                      </a:lnTo>
                      <a:lnTo>
                        <a:pt x="1366" y="423"/>
                      </a:lnTo>
                      <a:lnTo>
                        <a:pt x="1366" y="422"/>
                      </a:lnTo>
                      <a:lnTo>
                        <a:pt x="1367" y="421"/>
                      </a:lnTo>
                      <a:lnTo>
                        <a:pt x="1367" y="418"/>
                      </a:lnTo>
                      <a:lnTo>
                        <a:pt x="1367" y="417"/>
                      </a:lnTo>
                      <a:lnTo>
                        <a:pt x="1368" y="416"/>
                      </a:lnTo>
                      <a:lnTo>
                        <a:pt x="1369" y="415"/>
                      </a:lnTo>
                      <a:lnTo>
                        <a:pt x="1370" y="415"/>
                      </a:lnTo>
                      <a:lnTo>
                        <a:pt x="1370" y="416"/>
                      </a:lnTo>
                      <a:lnTo>
                        <a:pt x="1371" y="416"/>
                      </a:lnTo>
                      <a:lnTo>
                        <a:pt x="1370" y="417"/>
                      </a:lnTo>
                      <a:lnTo>
                        <a:pt x="1370" y="418"/>
                      </a:lnTo>
                      <a:lnTo>
                        <a:pt x="1370" y="420"/>
                      </a:lnTo>
                      <a:lnTo>
                        <a:pt x="1370" y="421"/>
                      </a:lnTo>
                      <a:lnTo>
                        <a:pt x="1369" y="422"/>
                      </a:lnTo>
                      <a:lnTo>
                        <a:pt x="1369" y="423"/>
                      </a:lnTo>
                      <a:lnTo>
                        <a:pt x="1368" y="424"/>
                      </a:lnTo>
                      <a:lnTo>
                        <a:pt x="1367" y="425"/>
                      </a:lnTo>
                      <a:lnTo>
                        <a:pt x="1368" y="426"/>
                      </a:lnTo>
                      <a:lnTo>
                        <a:pt x="1367" y="427"/>
                      </a:lnTo>
                      <a:lnTo>
                        <a:pt x="1366" y="428"/>
                      </a:lnTo>
                      <a:lnTo>
                        <a:pt x="1365" y="428"/>
                      </a:lnTo>
                      <a:lnTo>
                        <a:pt x="1365" y="429"/>
                      </a:lnTo>
                      <a:lnTo>
                        <a:pt x="1366" y="429"/>
                      </a:lnTo>
                      <a:lnTo>
                        <a:pt x="1367" y="429"/>
                      </a:lnTo>
                      <a:lnTo>
                        <a:pt x="1368" y="431"/>
                      </a:lnTo>
                      <a:lnTo>
                        <a:pt x="1369" y="432"/>
                      </a:lnTo>
                      <a:lnTo>
                        <a:pt x="1368" y="432"/>
                      </a:lnTo>
                      <a:lnTo>
                        <a:pt x="1369" y="432"/>
                      </a:lnTo>
                      <a:lnTo>
                        <a:pt x="1369" y="431"/>
                      </a:lnTo>
                      <a:lnTo>
                        <a:pt x="1368" y="429"/>
                      </a:lnTo>
                      <a:lnTo>
                        <a:pt x="1367" y="428"/>
                      </a:lnTo>
                      <a:lnTo>
                        <a:pt x="1368" y="428"/>
                      </a:lnTo>
                      <a:lnTo>
                        <a:pt x="1368" y="427"/>
                      </a:lnTo>
                      <a:lnTo>
                        <a:pt x="1369" y="426"/>
                      </a:lnTo>
                      <a:lnTo>
                        <a:pt x="1369" y="425"/>
                      </a:lnTo>
                      <a:lnTo>
                        <a:pt x="1369" y="424"/>
                      </a:lnTo>
                      <a:lnTo>
                        <a:pt x="1370" y="424"/>
                      </a:lnTo>
                      <a:lnTo>
                        <a:pt x="1371" y="425"/>
                      </a:lnTo>
                      <a:lnTo>
                        <a:pt x="1371" y="426"/>
                      </a:lnTo>
                      <a:lnTo>
                        <a:pt x="1371" y="429"/>
                      </a:lnTo>
                      <a:lnTo>
                        <a:pt x="1370" y="430"/>
                      </a:lnTo>
                      <a:lnTo>
                        <a:pt x="1371" y="430"/>
                      </a:lnTo>
                      <a:lnTo>
                        <a:pt x="1371" y="429"/>
                      </a:lnTo>
                      <a:lnTo>
                        <a:pt x="1371" y="428"/>
                      </a:lnTo>
                      <a:lnTo>
                        <a:pt x="1372" y="429"/>
                      </a:lnTo>
                      <a:lnTo>
                        <a:pt x="1372" y="428"/>
                      </a:lnTo>
                      <a:lnTo>
                        <a:pt x="1371" y="428"/>
                      </a:lnTo>
                      <a:lnTo>
                        <a:pt x="1371" y="427"/>
                      </a:lnTo>
                      <a:lnTo>
                        <a:pt x="1371" y="425"/>
                      </a:lnTo>
                      <a:lnTo>
                        <a:pt x="1371" y="424"/>
                      </a:lnTo>
                      <a:lnTo>
                        <a:pt x="1371" y="423"/>
                      </a:lnTo>
                      <a:lnTo>
                        <a:pt x="1372" y="422"/>
                      </a:lnTo>
                      <a:lnTo>
                        <a:pt x="1376" y="420"/>
                      </a:lnTo>
                      <a:lnTo>
                        <a:pt x="1377" y="420"/>
                      </a:lnTo>
                      <a:lnTo>
                        <a:pt x="1378" y="420"/>
                      </a:lnTo>
                      <a:lnTo>
                        <a:pt x="1377" y="419"/>
                      </a:lnTo>
                      <a:lnTo>
                        <a:pt x="1378" y="418"/>
                      </a:lnTo>
                      <a:lnTo>
                        <a:pt x="1379" y="418"/>
                      </a:lnTo>
                      <a:lnTo>
                        <a:pt x="1379" y="419"/>
                      </a:lnTo>
                      <a:lnTo>
                        <a:pt x="1380" y="419"/>
                      </a:lnTo>
                      <a:lnTo>
                        <a:pt x="1379" y="420"/>
                      </a:lnTo>
                      <a:lnTo>
                        <a:pt x="1378" y="420"/>
                      </a:lnTo>
                      <a:lnTo>
                        <a:pt x="1377" y="421"/>
                      </a:lnTo>
                      <a:lnTo>
                        <a:pt x="1376" y="424"/>
                      </a:lnTo>
                      <a:lnTo>
                        <a:pt x="1377" y="424"/>
                      </a:lnTo>
                      <a:lnTo>
                        <a:pt x="1377" y="425"/>
                      </a:lnTo>
                      <a:lnTo>
                        <a:pt x="1378" y="426"/>
                      </a:lnTo>
                      <a:lnTo>
                        <a:pt x="1377" y="426"/>
                      </a:lnTo>
                      <a:lnTo>
                        <a:pt x="1378" y="426"/>
                      </a:lnTo>
                      <a:lnTo>
                        <a:pt x="1379" y="427"/>
                      </a:lnTo>
                      <a:lnTo>
                        <a:pt x="1379" y="428"/>
                      </a:lnTo>
                      <a:lnTo>
                        <a:pt x="1377" y="432"/>
                      </a:lnTo>
                      <a:lnTo>
                        <a:pt x="1376" y="433"/>
                      </a:lnTo>
                      <a:lnTo>
                        <a:pt x="1376" y="434"/>
                      </a:lnTo>
                      <a:lnTo>
                        <a:pt x="1376" y="436"/>
                      </a:lnTo>
                      <a:lnTo>
                        <a:pt x="1375" y="436"/>
                      </a:lnTo>
                      <a:lnTo>
                        <a:pt x="1373" y="437"/>
                      </a:lnTo>
                      <a:lnTo>
                        <a:pt x="1372" y="438"/>
                      </a:lnTo>
                      <a:lnTo>
                        <a:pt x="1371" y="439"/>
                      </a:lnTo>
                      <a:lnTo>
                        <a:pt x="1371" y="440"/>
                      </a:lnTo>
                      <a:lnTo>
                        <a:pt x="1372" y="441"/>
                      </a:lnTo>
                      <a:lnTo>
                        <a:pt x="1371" y="442"/>
                      </a:lnTo>
                      <a:lnTo>
                        <a:pt x="1370" y="443"/>
                      </a:lnTo>
                      <a:lnTo>
                        <a:pt x="1370" y="444"/>
                      </a:lnTo>
                      <a:lnTo>
                        <a:pt x="1371" y="446"/>
                      </a:lnTo>
                      <a:lnTo>
                        <a:pt x="1371" y="447"/>
                      </a:lnTo>
                      <a:lnTo>
                        <a:pt x="1373" y="447"/>
                      </a:lnTo>
                      <a:lnTo>
                        <a:pt x="1373" y="448"/>
                      </a:lnTo>
                      <a:lnTo>
                        <a:pt x="1373" y="449"/>
                      </a:lnTo>
                      <a:lnTo>
                        <a:pt x="1373" y="450"/>
                      </a:lnTo>
                      <a:lnTo>
                        <a:pt x="1374" y="450"/>
                      </a:lnTo>
                      <a:lnTo>
                        <a:pt x="1375" y="450"/>
                      </a:lnTo>
                      <a:lnTo>
                        <a:pt x="1376" y="450"/>
                      </a:lnTo>
                      <a:lnTo>
                        <a:pt x="1375" y="451"/>
                      </a:lnTo>
                      <a:lnTo>
                        <a:pt x="1374" y="452"/>
                      </a:lnTo>
                      <a:lnTo>
                        <a:pt x="1374" y="453"/>
                      </a:lnTo>
                      <a:lnTo>
                        <a:pt x="1374" y="454"/>
                      </a:lnTo>
                      <a:lnTo>
                        <a:pt x="1373" y="454"/>
                      </a:lnTo>
                      <a:lnTo>
                        <a:pt x="1372" y="455"/>
                      </a:lnTo>
                      <a:lnTo>
                        <a:pt x="1372" y="457"/>
                      </a:lnTo>
                      <a:lnTo>
                        <a:pt x="1371" y="458"/>
                      </a:lnTo>
                      <a:lnTo>
                        <a:pt x="1370" y="459"/>
                      </a:lnTo>
                      <a:lnTo>
                        <a:pt x="1372" y="461"/>
                      </a:lnTo>
                      <a:lnTo>
                        <a:pt x="1371" y="461"/>
                      </a:lnTo>
                      <a:lnTo>
                        <a:pt x="1370" y="462"/>
                      </a:lnTo>
                      <a:lnTo>
                        <a:pt x="1370" y="463"/>
                      </a:lnTo>
                      <a:lnTo>
                        <a:pt x="1368" y="464"/>
                      </a:lnTo>
                      <a:lnTo>
                        <a:pt x="1368" y="465"/>
                      </a:lnTo>
                      <a:lnTo>
                        <a:pt x="1368" y="466"/>
                      </a:lnTo>
                      <a:lnTo>
                        <a:pt x="1369" y="466"/>
                      </a:lnTo>
                      <a:lnTo>
                        <a:pt x="1369" y="467"/>
                      </a:lnTo>
                      <a:lnTo>
                        <a:pt x="1370" y="468"/>
                      </a:lnTo>
                      <a:lnTo>
                        <a:pt x="1370" y="469"/>
                      </a:lnTo>
                      <a:lnTo>
                        <a:pt x="1371" y="469"/>
                      </a:lnTo>
                      <a:lnTo>
                        <a:pt x="1371" y="471"/>
                      </a:lnTo>
                      <a:lnTo>
                        <a:pt x="1371" y="473"/>
                      </a:lnTo>
                      <a:lnTo>
                        <a:pt x="1371" y="474"/>
                      </a:lnTo>
                      <a:lnTo>
                        <a:pt x="1372" y="476"/>
                      </a:lnTo>
                      <a:lnTo>
                        <a:pt x="1371" y="476"/>
                      </a:lnTo>
                      <a:lnTo>
                        <a:pt x="1371" y="477"/>
                      </a:lnTo>
                      <a:lnTo>
                        <a:pt x="1370" y="477"/>
                      </a:lnTo>
                      <a:lnTo>
                        <a:pt x="1369" y="478"/>
                      </a:lnTo>
                      <a:lnTo>
                        <a:pt x="1370" y="478"/>
                      </a:lnTo>
                      <a:lnTo>
                        <a:pt x="1370" y="479"/>
                      </a:lnTo>
                      <a:lnTo>
                        <a:pt x="1369" y="480"/>
                      </a:lnTo>
                      <a:lnTo>
                        <a:pt x="1368" y="480"/>
                      </a:lnTo>
                      <a:lnTo>
                        <a:pt x="1368" y="482"/>
                      </a:lnTo>
                      <a:lnTo>
                        <a:pt x="1369" y="484"/>
                      </a:lnTo>
                      <a:lnTo>
                        <a:pt x="1369" y="485"/>
                      </a:lnTo>
                      <a:lnTo>
                        <a:pt x="1369" y="486"/>
                      </a:lnTo>
                      <a:lnTo>
                        <a:pt x="1368" y="488"/>
                      </a:lnTo>
                      <a:lnTo>
                        <a:pt x="1367" y="488"/>
                      </a:lnTo>
                      <a:lnTo>
                        <a:pt x="1367" y="489"/>
                      </a:lnTo>
                      <a:lnTo>
                        <a:pt x="1366" y="489"/>
                      </a:lnTo>
                      <a:lnTo>
                        <a:pt x="1365" y="489"/>
                      </a:lnTo>
                      <a:lnTo>
                        <a:pt x="1364" y="489"/>
                      </a:lnTo>
                      <a:lnTo>
                        <a:pt x="1364" y="490"/>
                      </a:lnTo>
                      <a:lnTo>
                        <a:pt x="1363" y="490"/>
                      </a:lnTo>
                      <a:lnTo>
                        <a:pt x="1363" y="491"/>
                      </a:lnTo>
                      <a:lnTo>
                        <a:pt x="1362" y="491"/>
                      </a:lnTo>
                      <a:lnTo>
                        <a:pt x="1359" y="490"/>
                      </a:lnTo>
                      <a:lnTo>
                        <a:pt x="1357" y="491"/>
                      </a:lnTo>
                      <a:lnTo>
                        <a:pt x="1354" y="490"/>
                      </a:lnTo>
                      <a:lnTo>
                        <a:pt x="1352" y="491"/>
                      </a:lnTo>
                      <a:lnTo>
                        <a:pt x="1351" y="494"/>
                      </a:lnTo>
                      <a:lnTo>
                        <a:pt x="1351" y="495"/>
                      </a:lnTo>
                      <a:lnTo>
                        <a:pt x="1351" y="497"/>
                      </a:lnTo>
                      <a:lnTo>
                        <a:pt x="1352" y="499"/>
                      </a:lnTo>
                      <a:lnTo>
                        <a:pt x="1353" y="498"/>
                      </a:lnTo>
                      <a:lnTo>
                        <a:pt x="1354" y="498"/>
                      </a:lnTo>
                      <a:lnTo>
                        <a:pt x="1355" y="498"/>
                      </a:lnTo>
                      <a:lnTo>
                        <a:pt x="1356" y="498"/>
                      </a:lnTo>
                      <a:lnTo>
                        <a:pt x="1357" y="498"/>
                      </a:lnTo>
                      <a:lnTo>
                        <a:pt x="1358" y="498"/>
                      </a:lnTo>
                      <a:lnTo>
                        <a:pt x="1359" y="499"/>
                      </a:lnTo>
                      <a:lnTo>
                        <a:pt x="1360" y="499"/>
                      </a:lnTo>
                      <a:lnTo>
                        <a:pt x="1361" y="500"/>
                      </a:lnTo>
                      <a:lnTo>
                        <a:pt x="1362" y="500"/>
                      </a:lnTo>
                      <a:lnTo>
                        <a:pt x="1363" y="503"/>
                      </a:lnTo>
                      <a:lnTo>
                        <a:pt x="1362" y="504"/>
                      </a:lnTo>
                      <a:lnTo>
                        <a:pt x="1359" y="507"/>
                      </a:lnTo>
                      <a:lnTo>
                        <a:pt x="1359" y="508"/>
                      </a:lnTo>
                      <a:lnTo>
                        <a:pt x="1361" y="508"/>
                      </a:lnTo>
                      <a:lnTo>
                        <a:pt x="1361" y="510"/>
                      </a:lnTo>
                      <a:lnTo>
                        <a:pt x="1361" y="511"/>
                      </a:lnTo>
                      <a:lnTo>
                        <a:pt x="1360" y="514"/>
                      </a:lnTo>
                      <a:lnTo>
                        <a:pt x="1360" y="516"/>
                      </a:lnTo>
                      <a:lnTo>
                        <a:pt x="1359" y="517"/>
                      </a:lnTo>
                      <a:lnTo>
                        <a:pt x="1358" y="520"/>
                      </a:lnTo>
                      <a:lnTo>
                        <a:pt x="1358" y="521"/>
                      </a:lnTo>
                      <a:lnTo>
                        <a:pt x="1358" y="522"/>
                      </a:lnTo>
                      <a:lnTo>
                        <a:pt x="1357" y="524"/>
                      </a:lnTo>
                      <a:lnTo>
                        <a:pt x="1357" y="525"/>
                      </a:lnTo>
                      <a:lnTo>
                        <a:pt x="1356" y="525"/>
                      </a:lnTo>
                      <a:lnTo>
                        <a:pt x="1355" y="526"/>
                      </a:lnTo>
                      <a:lnTo>
                        <a:pt x="1355" y="527"/>
                      </a:lnTo>
                      <a:lnTo>
                        <a:pt x="1355" y="528"/>
                      </a:lnTo>
                      <a:lnTo>
                        <a:pt x="1355" y="529"/>
                      </a:lnTo>
                      <a:lnTo>
                        <a:pt x="1355" y="530"/>
                      </a:lnTo>
                      <a:lnTo>
                        <a:pt x="1355" y="532"/>
                      </a:lnTo>
                      <a:lnTo>
                        <a:pt x="1355" y="533"/>
                      </a:lnTo>
                      <a:lnTo>
                        <a:pt x="1354" y="533"/>
                      </a:lnTo>
                      <a:lnTo>
                        <a:pt x="1354" y="534"/>
                      </a:lnTo>
                      <a:lnTo>
                        <a:pt x="1353" y="534"/>
                      </a:lnTo>
                      <a:lnTo>
                        <a:pt x="1352" y="535"/>
                      </a:lnTo>
                      <a:lnTo>
                        <a:pt x="1353" y="536"/>
                      </a:lnTo>
                      <a:lnTo>
                        <a:pt x="1354" y="536"/>
                      </a:lnTo>
                      <a:lnTo>
                        <a:pt x="1354" y="537"/>
                      </a:lnTo>
                      <a:lnTo>
                        <a:pt x="1352" y="538"/>
                      </a:lnTo>
                      <a:lnTo>
                        <a:pt x="1350" y="538"/>
                      </a:lnTo>
                      <a:lnTo>
                        <a:pt x="1349" y="539"/>
                      </a:lnTo>
                      <a:lnTo>
                        <a:pt x="1348" y="540"/>
                      </a:lnTo>
                      <a:lnTo>
                        <a:pt x="1347" y="542"/>
                      </a:lnTo>
                      <a:lnTo>
                        <a:pt x="1346" y="543"/>
                      </a:lnTo>
                      <a:lnTo>
                        <a:pt x="1345" y="543"/>
                      </a:lnTo>
                      <a:lnTo>
                        <a:pt x="1344" y="543"/>
                      </a:lnTo>
                      <a:lnTo>
                        <a:pt x="1343" y="545"/>
                      </a:lnTo>
                      <a:lnTo>
                        <a:pt x="1343" y="546"/>
                      </a:lnTo>
                      <a:lnTo>
                        <a:pt x="1342" y="546"/>
                      </a:lnTo>
                      <a:lnTo>
                        <a:pt x="1341" y="545"/>
                      </a:lnTo>
                      <a:lnTo>
                        <a:pt x="1340" y="544"/>
                      </a:lnTo>
                      <a:lnTo>
                        <a:pt x="1340" y="543"/>
                      </a:lnTo>
                      <a:lnTo>
                        <a:pt x="1339" y="543"/>
                      </a:lnTo>
                      <a:lnTo>
                        <a:pt x="1337" y="544"/>
                      </a:lnTo>
                      <a:lnTo>
                        <a:pt x="1338" y="545"/>
                      </a:lnTo>
                      <a:lnTo>
                        <a:pt x="1339" y="546"/>
                      </a:lnTo>
                      <a:lnTo>
                        <a:pt x="1339" y="548"/>
                      </a:lnTo>
                      <a:lnTo>
                        <a:pt x="1338" y="549"/>
                      </a:lnTo>
                      <a:lnTo>
                        <a:pt x="1338" y="550"/>
                      </a:lnTo>
                      <a:lnTo>
                        <a:pt x="1337" y="550"/>
                      </a:lnTo>
                      <a:lnTo>
                        <a:pt x="1337" y="551"/>
                      </a:lnTo>
                      <a:lnTo>
                        <a:pt x="1337" y="552"/>
                      </a:lnTo>
                      <a:lnTo>
                        <a:pt x="1337" y="553"/>
                      </a:lnTo>
                      <a:lnTo>
                        <a:pt x="1337" y="554"/>
                      </a:lnTo>
                      <a:lnTo>
                        <a:pt x="1335" y="555"/>
                      </a:lnTo>
                      <a:lnTo>
                        <a:pt x="1334" y="556"/>
                      </a:lnTo>
                      <a:lnTo>
                        <a:pt x="1334" y="557"/>
                      </a:lnTo>
                      <a:lnTo>
                        <a:pt x="1334" y="558"/>
                      </a:lnTo>
                      <a:lnTo>
                        <a:pt x="1335" y="559"/>
                      </a:lnTo>
                      <a:lnTo>
                        <a:pt x="1336" y="558"/>
                      </a:lnTo>
                      <a:lnTo>
                        <a:pt x="1337" y="557"/>
                      </a:lnTo>
                      <a:lnTo>
                        <a:pt x="1338" y="557"/>
                      </a:lnTo>
                      <a:lnTo>
                        <a:pt x="1339" y="557"/>
                      </a:lnTo>
                      <a:lnTo>
                        <a:pt x="1340" y="558"/>
                      </a:lnTo>
                      <a:lnTo>
                        <a:pt x="1338" y="559"/>
                      </a:lnTo>
                      <a:lnTo>
                        <a:pt x="1338" y="560"/>
                      </a:lnTo>
                      <a:lnTo>
                        <a:pt x="1337" y="561"/>
                      </a:lnTo>
                      <a:lnTo>
                        <a:pt x="1336" y="562"/>
                      </a:lnTo>
                      <a:lnTo>
                        <a:pt x="1336" y="564"/>
                      </a:lnTo>
                      <a:lnTo>
                        <a:pt x="1336" y="566"/>
                      </a:lnTo>
                      <a:lnTo>
                        <a:pt x="1336" y="567"/>
                      </a:lnTo>
                      <a:lnTo>
                        <a:pt x="1337" y="567"/>
                      </a:lnTo>
                      <a:lnTo>
                        <a:pt x="1337" y="568"/>
                      </a:lnTo>
                      <a:lnTo>
                        <a:pt x="1336" y="568"/>
                      </a:lnTo>
                      <a:lnTo>
                        <a:pt x="1336" y="569"/>
                      </a:lnTo>
                      <a:lnTo>
                        <a:pt x="1337" y="570"/>
                      </a:lnTo>
                      <a:lnTo>
                        <a:pt x="1337" y="571"/>
                      </a:lnTo>
                      <a:lnTo>
                        <a:pt x="1336" y="572"/>
                      </a:lnTo>
                      <a:lnTo>
                        <a:pt x="1336" y="573"/>
                      </a:lnTo>
                      <a:lnTo>
                        <a:pt x="1337" y="574"/>
                      </a:lnTo>
                      <a:lnTo>
                        <a:pt x="1338" y="574"/>
                      </a:lnTo>
                      <a:lnTo>
                        <a:pt x="1338" y="575"/>
                      </a:lnTo>
                      <a:lnTo>
                        <a:pt x="1337" y="575"/>
                      </a:lnTo>
                      <a:lnTo>
                        <a:pt x="1336" y="575"/>
                      </a:lnTo>
                      <a:lnTo>
                        <a:pt x="1335" y="575"/>
                      </a:lnTo>
                      <a:lnTo>
                        <a:pt x="1334" y="575"/>
                      </a:lnTo>
                      <a:lnTo>
                        <a:pt x="1334" y="576"/>
                      </a:lnTo>
                      <a:lnTo>
                        <a:pt x="1333" y="576"/>
                      </a:lnTo>
                      <a:lnTo>
                        <a:pt x="1332" y="576"/>
                      </a:lnTo>
                      <a:lnTo>
                        <a:pt x="1331" y="575"/>
                      </a:lnTo>
                      <a:lnTo>
                        <a:pt x="1330" y="575"/>
                      </a:lnTo>
                      <a:lnTo>
                        <a:pt x="1330" y="576"/>
                      </a:lnTo>
                      <a:lnTo>
                        <a:pt x="1329" y="576"/>
                      </a:lnTo>
                      <a:lnTo>
                        <a:pt x="1329" y="577"/>
                      </a:lnTo>
                      <a:lnTo>
                        <a:pt x="1330" y="578"/>
                      </a:lnTo>
                      <a:lnTo>
                        <a:pt x="1331" y="578"/>
                      </a:lnTo>
                      <a:lnTo>
                        <a:pt x="1330" y="579"/>
                      </a:lnTo>
                      <a:lnTo>
                        <a:pt x="1330" y="580"/>
                      </a:lnTo>
                      <a:lnTo>
                        <a:pt x="1329" y="579"/>
                      </a:lnTo>
                      <a:lnTo>
                        <a:pt x="1329" y="580"/>
                      </a:lnTo>
                      <a:lnTo>
                        <a:pt x="1328" y="580"/>
                      </a:lnTo>
                      <a:lnTo>
                        <a:pt x="1328" y="581"/>
                      </a:lnTo>
                      <a:lnTo>
                        <a:pt x="1328" y="582"/>
                      </a:lnTo>
                      <a:lnTo>
                        <a:pt x="1329" y="583"/>
                      </a:lnTo>
                      <a:lnTo>
                        <a:pt x="1328" y="583"/>
                      </a:lnTo>
                      <a:lnTo>
                        <a:pt x="1327" y="583"/>
                      </a:lnTo>
                      <a:lnTo>
                        <a:pt x="1326" y="584"/>
                      </a:lnTo>
                      <a:lnTo>
                        <a:pt x="1325" y="584"/>
                      </a:lnTo>
                      <a:lnTo>
                        <a:pt x="1324" y="584"/>
                      </a:lnTo>
                      <a:lnTo>
                        <a:pt x="1323" y="584"/>
                      </a:lnTo>
                      <a:lnTo>
                        <a:pt x="1322" y="584"/>
                      </a:lnTo>
                      <a:lnTo>
                        <a:pt x="1321" y="584"/>
                      </a:lnTo>
                      <a:lnTo>
                        <a:pt x="1320" y="584"/>
                      </a:lnTo>
                      <a:lnTo>
                        <a:pt x="1320" y="585"/>
                      </a:lnTo>
                      <a:lnTo>
                        <a:pt x="1319" y="587"/>
                      </a:lnTo>
                      <a:lnTo>
                        <a:pt x="1319" y="588"/>
                      </a:lnTo>
                      <a:lnTo>
                        <a:pt x="1318" y="586"/>
                      </a:lnTo>
                      <a:lnTo>
                        <a:pt x="1318" y="585"/>
                      </a:lnTo>
                      <a:lnTo>
                        <a:pt x="1317" y="585"/>
                      </a:lnTo>
                      <a:lnTo>
                        <a:pt x="1316" y="585"/>
                      </a:lnTo>
                      <a:lnTo>
                        <a:pt x="1316" y="586"/>
                      </a:lnTo>
                      <a:lnTo>
                        <a:pt x="1316" y="587"/>
                      </a:lnTo>
                      <a:lnTo>
                        <a:pt x="1316" y="588"/>
                      </a:lnTo>
                      <a:lnTo>
                        <a:pt x="1315" y="588"/>
                      </a:lnTo>
                      <a:lnTo>
                        <a:pt x="1315" y="589"/>
                      </a:lnTo>
                      <a:lnTo>
                        <a:pt x="1314" y="590"/>
                      </a:lnTo>
                      <a:lnTo>
                        <a:pt x="1314" y="589"/>
                      </a:lnTo>
                      <a:lnTo>
                        <a:pt x="1313" y="589"/>
                      </a:lnTo>
                      <a:lnTo>
                        <a:pt x="1313" y="590"/>
                      </a:lnTo>
                      <a:lnTo>
                        <a:pt x="1312" y="590"/>
                      </a:lnTo>
                      <a:lnTo>
                        <a:pt x="1311" y="590"/>
                      </a:lnTo>
                      <a:lnTo>
                        <a:pt x="1311" y="591"/>
                      </a:lnTo>
                      <a:lnTo>
                        <a:pt x="1311" y="592"/>
                      </a:lnTo>
                      <a:lnTo>
                        <a:pt x="1311" y="593"/>
                      </a:lnTo>
                      <a:lnTo>
                        <a:pt x="1311" y="594"/>
                      </a:lnTo>
                      <a:lnTo>
                        <a:pt x="1311" y="595"/>
                      </a:lnTo>
                      <a:lnTo>
                        <a:pt x="1312" y="594"/>
                      </a:lnTo>
                      <a:lnTo>
                        <a:pt x="1313" y="595"/>
                      </a:lnTo>
                      <a:lnTo>
                        <a:pt x="1312" y="595"/>
                      </a:lnTo>
                      <a:lnTo>
                        <a:pt x="1313" y="596"/>
                      </a:lnTo>
                      <a:lnTo>
                        <a:pt x="1313" y="597"/>
                      </a:lnTo>
                      <a:lnTo>
                        <a:pt x="1314" y="596"/>
                      </a:lnTo>
                      <a:lnTo>
                        <a:pt x="1314" y="597"/>
                      </a:lnTo>
                      <a:lnTo>
                        <a:pt x="1314" y="598"/>
                      </a:lnTo>
                      <a:lnTo>
                        <a:pt x="1315" y="598"/>
                      </a:lnTo>
                      <a:lnTo>
                        <a:pt x="1314" y="599"/>
                      </a:lnTo>
                      <a:lnTo>
                        <a:pt x="1314" y="600"/>
                      </a:lnTo>
                      <a:lnTo>
                        <a:pt x="1314" y="601"/>
                      </a:lnTo>
                      <a:lnTo>
                        <a:pt x="1315" y="602"/>
                      </a:lnTo>
                      <a:lnTo>
                        <a:pt x="1316" y="602"/>
                      </a:lnTo>
                      <a:lnTo>
                        <a:pt x="1317" y="602"/>
                      </a:lnTo>
                      <a:lnTo>
                        <a:pt x="1317" y="601"/>
                      </a:lnTo>
                      <a:lnTo>
                        <a:pt x="1318" y="601"/>
                      </a:lnTo>
                      <a:lnTo>
                        <a:pt x="1318" y="602"/>
                      </a:lnTo>
                      <a:lnTo>
                        <a:pt x="1318" y="603"/>
                      </a:lnTo>
                      <a:lnTo>
                        <a:pt x="1318" y="604"/>
                      </a:lnTo>
                      <a:lnTo>
                        <a:pt x="1319" y="604"/>
                      </a:lnTo>
                      <a:lnTo>
                        <a:pt x="1318" y="605"/>
                      </a:lnTo>
                      <a:lnTo>
                        <a:pt x="1319" y="605"/>
                      </a:lnTo>
                      <a:lnTo>
                        <a:pt x="1320" y="605"/>
                      </a:lnTo>
                      <a:lnTo>
                        <a:pt x="1319" y="606"/>
                      </a:lnTo>
                      <a:lnTo>
                        <a:pt x="1320" y="606"/>
                      </a:lnTo>
                      <a:lnTo>
                        <a:pt x="1319" y="606"/>
                      </a:lnTo>
                      <a:lnTo>
                        <a:pt x="1319" y="607"/>
                      </a:lnTo>
                      <a:lnTo>
                        <a:pt x="1318" y="606"/>
                      </a:lnTo>
                      <a:lnTo>
                        <a:pt x="1318" y="605"/>
                      </a:lnTo>
                      <a:lnTo>
                        <a:pt x="1317" y="605"/>
                      </a:lnTo>
                      <a:lnTo>
                        <a:pt x="1316" y="605"/>
                      </a:lnTo>
                      <a:lnTo>
                        <a:pt x="1316" y="606"/>
                      </a:lnTo>
                      <a:lnTo>
                        <a:pt x="1317" y="607"/>
                      </a:lnTo>
                      <a:lnTo>
                        <a:pt x="1316" y="607"/>
                      </a:lnTo>
                      <a:lnTo>
                        <a:pt x="1316" y="608"/>
                      </a:lnTo>
                      <a:lnTo>
                        <a:pt x="1315" y="608"/>
                      </a:lnTo>
                      <a:lnTo>
                        <a:pt x="1314" y="607"/>
                      </a:lnTo>
                      <a:lnTo>
                        <a:pt x="1313" y="607"/>
                      </a:lnTo>
                      <a:lnTo>
                        <a:pt x="1314" y="608"/>
                      </a:lnTo>
                      <a:lnTo>
                        <a:pt x="1313" y="608"/>
                      </a:lnTo>
                      <a:lnTo>
                        <a:pt x="1313" y="609"/>
                      </a:lnTo>
                      <a:lnTo>
                        <a:pt x="1314" y="609"/>
                      </a:lnTo>
                      <a:lnTo>
                        <a:pt x="1313" y="610"/>
                      </a:lnTo>
                      <a:lnTo>
                        <a:pt x="1312" y="610"/>
                      </a:lnTo>
                      <a:lnTo>
                        <a:pt x="1310" y="609"/>
                      </a:lnTo>
                      <a:lnTo>
                        <a:pt x="1309" y="610"/>
                      </a:lnTo>
                      <a:lnTo>
                        <a:pt x="1309" y="611"/>
                      </a:lnTo>
                      <a:lnTo>
                        <a:pt x="1310" y="611"/>
                      </a:lnTo>
                      <a:lnTo>
                        <a:pt x="1310" y="612"/>
                      </a:lnTo>
                      <a:lnTo>
                        <a:pt x="1311" y="612"/>
                      </a:lnTo>
                      <a:lnTo>
                        <a:pt x="1311" y="613"/>
                      </a:lnTo>
                      <a:lnTo>
                        <a:pt x="1311" y="614"/>
                      </a:lnTo>
                      <a:lnTo>
                        <a:pt x="1312" y="614"/>
                      </a:lnTo>
                      <a:lnTo>
                        <a:pt x="1312" y="615"/>
                      </a:lnTo>
                      <a:lnTo>
                        <a:pt x="1310" y="616"/>
                      </a:lnTo>
                      <a:lnTo>
                        <a:pt x="1310" y="617"/>
                      </a:lnTo>
                      <a:lnTo>
                        <a:pt x="1310" y="618"/>
                      </a:lnTo>
                      <a:lnTo>
                        <a:pt x="1311" y="618"/>
                      </a:lnTo>
                      <a:lnTo>
                        <a:pt x="1312" y="619"/>
                      </a:lnTo>
                      <a:lnTo>
                        <a:pt x="1312" y="620"/>
                      </a:lnTo>
                      <a:lnTo>
                        <a:pt x="1311" y="620"/>
                      </a:lnTo>
                      <a:lnTo>
                        <a:pt x="1312" y="620"/>
                      </a:lnTo>
                      <a:lnTo>
                        <a:pt x="1312" y="621"/>
                      </a:lnTo>
                      <a:lnTo>
                        <a:pt x="1312" y="622"/>
                      </a:lnTo>
                      <a:lnTo>
                        <a:pt x="1311" y="622"/>
                      </a:lnTo>
                      <a:lnTo>
                        <a:pt x="1310" y="622"/>
                      </a:lnTo>
                      <a:lnTo>
                        <a:pt x="1309" y="622"/>
                      </a:lnTo>
                      <a:lnTo>
                        <a:pt x="1309" y="623"/>
                      </a:lnTo>
                      <a:lnTo>
                        <a:pt x="1310" y="623"/>
                      </a:lnTo>
                      <a:lnTo>
                        <a:pt x="1310" y="624"/>
                      </a:lnTo>
                      <a:lnTo>
                        <a:pt x="1309" y="625"/>
                      </a:lnTo>
                      <a:lnTo>
                        <a:pt x="1310" y="626"/>
                      </a:lnTo>
                      <a:lnTo>
                        <a:pt x="1309" y="626"/>
                      </a:lnTo>
                      <a:lnTo>
                        <a:pt x="1309" y="627"/>
                      </a:lnTo>
                      <a:lnTo>
                        <a:pt x="1308" y="628"/>
                      </a:lnTo>
                      <a:lnTo>
                        <a:pt x="1309" y="629"/>
                      </a:lnTo>
                      <a:lnTo>
                        <a:pt x="1309" y="630"/>
                      </a:lnTo>
                      <a:lnTo>
                        <a:pt x="1308" y="630"/>
                      </a:lnTo>
                      <a:lnTo>
                        <a:pt x="1308" y="631"/>
                      </a:lnTo>
                      <a:lnTo>
                        <a:pt x="1308" y="632"/>
                      </a:lnTo>
                      <a:lnTo>
                        <a:pt x="1307" y="632"/>
                      </a:lnTo>
                      <a:lnTo>
                        <a:pt x="1306" y="632"/>
                      </a:lnTo>
                      <a:lnTo>
                        <a:pt x="1306" y="633"/>
                      </a:lnTo>
                      <a:lnTo>
                        <a:pt x="1305" y="633"/>
                      </a:lnTo>
                      <a:lnTo>
                        <a:pt x="1306" y="634"/>
                      </a:lnTo>
                      <a:lnTo>
                        <a:pt x="1306" y="635"/>
                      </a:lnTo>
                      <a:lnTo>
                        <a:pt x="1305" y="636"/>
                      </a:lnTo>
                      <a:lnTo>
                        <a:pt x="1304" y="635"/>
                      </a:lnTo>
                      <a:lnTo>
                        <a:pt x="1305" y="634"/>
                      </a:lnTo>
                      <a:lnTo>
                        <a:pt x="1304" y="634"/>
                      </a:lnTo>
                      <a:lnTo>
                        <a:pt x="1304" y="633"/>
                      </a:lnTo>
                      <a:lnTo>
                        <a:pt x="1303" y="634"/>
                      </a:lnTo>
                      <a:lnTo>
                        <a:pt x="1303" y="635"/>
                      </a:lnTo>
                      <a:lnTo>
                        <a:pt x="1302" y="634"/>
                      </a:lnTo>
                      <a:lnTo>
                        <a:pt x="1302" y="635"/>
                      </a:lnTo>
                      <a:lnTo>
                        <a:pt x="1301" y="634"/>
                      </a:lnTo>
                      <a:lnTo>
                        <a:pt x="1301" y="635"/>
                      </a:lnTo>
                      <a:lnTo>
                        <a:pt x="1301" y="636"/>
                      </a:lnTo>
                      <a:lnTo>
                        <a:pt x="1302" y="636"/>
                      </a:lnTo>
                      <a:lnTo>
                        <a:pt x="1303" y="635"/>
                      </a:lnTo>
                      <a:lnTo>
                        <a:pt x="1303" y="636"/>
                      </a:lnTo>
                      <a:lnTo>
                        <a:pt x="1303" y="637"/>
                      </a:lnTo>
                      <a:lnTo>
                        <a:pt x="1304" y="638"/>
                      </a:lnTo>
                      <a:lnTo>
                        <a:pt x="1303" y="639"/>
                      </a:lnTo>
                      <a:lnTo>
                        <a:pt x="1302" y="639"/>
                      </a:lnTo>
                      <a:lnTo>
                        <a:pt x="1301" y="639"/>
                      </a:lnTo>
                      <a:lnTo>
                        <a:pt x="1301" y="640"/>
                      </a:lnTo>
                      <a:lnTo>
                        <a:pt x="1301" y="641"/>
                      </a:lnTo>
                      <a:lnTo>
                        <a:pt x="1300" y="642"/>
                      </a:lnTo>
                      <a:lnTo>
                        <a:pt x="1300" y="641"/>
                      </a:lnTo>
                      <a:lnTo>
                        <a:pt x="1299" y="640"/>
                      </a:lnTo>
                      <a:lnTo>
                        <a:pt x="1298" y="640"/>
                      </a:lnTo>
                      <a:lnTo>
                        <a:pt x="1299" y="641"/>
                      </a:lnTo>
                      <a:lnTo>
                        <a:pt x="1300" y="641"/>
                      </a:lnTo>
                      <a:lnTo>
                        <a:pt x="1300" y="642"/>
                      </a:lnTo>
                      <a:lnTo>
                        <a:pt x="1298" y="642"/>
                      </a:lnTo>
                      <a:lnTo>
                        <a:pt x="1298" y="643"/>
                      </a:lnTo>
                      <a:lnTo>
                        <a:pt x="1300" y="644"/>
                      </a:lnTo>
                      <a:lnTo>
                        <a:pt x="1300" y="645"/>
                      </a:lnTo>
                      <a:lnTo>
                        <a:pt x="1299" y="644"/>
                      </a:lnTo>
                      <a:lnTo>
                        <a:pt x="1297" y="644"/>
                      </a:lnTo>
                      <a:lnTo>
                        <a:pt x="1297" y="645"/>
                      </a:lnTo>
                      <a:lnTo>
                        <a:pt x="1298" y="646"/>
                      </a:lnTo>
                      <a:lnTo>
                        <a:pt x="1297" y="647"/>
                      </a:lnTo>
                      <a:lnTo>
                        <a:pt x="1296" y="647"/>
                      </a:lnTo>
                      <a:lnTo>
                        <a:pt x="1296" y="646"/>
                      </a:lnTo>
                      <a:lnTo>
                        <a:pt x="1295" y="647"/>
                      </a:lnTo>
                      <a:lnTo>
                        <a:pt x="1294" y="647"/>
                      </a:lnTo>
                      <a:lnTo>
                        <a:pt x="1294" y="648"/>
                      </a:lnTo>
                      <a:lnTo>
                        <a:pt x="1295" y="649"/>
                      </a:lnTo>
                      <a:lnTo>
                        <a:pt x="1294" y="650"/>
                      </a:lnTo>
                      <a:lnTo>
                        <a:pt x="1293" y="649"/>
                      </a:lnTo>
                      <a:lnTo>
                        <a:pt x="1292" y="650"/>
                      </a:lnTo>
                      <a:lnTo>
                        <a:pt x="1293" y="650"/>
                      </a:lnTo>
                      <a:lnTo>
                        <a:pt x="1294" y="650"/>
                      </a:lnTo>
                      <a:lnTo>
                        <a:pt x="1294" y="651"/>
                      </a:lnTo>
                      <a:lnTo>
                        <a:pt x="1293" y="652"/>
                      </a:lnTo>
                      <a:lnTo>
                        <a:pt x="1292" y="652"/>
                      </a:lnTo>
                      <a:lnTo>
                        <a:pt x="1292" y="653"/>
                      </a:lnTo>
                      <a:lnTo>
                        <a:pt x="1293" y="653"/>
                      </a:lnTo>
                      <a:lnTo>
                        <a:pt x="1293" y="654"/>
                      </a:lnTo>
                      <a:lnTo>
                        <a:pt x="1292" y="654"/>
                      </a:lnTo>
                      <a:lnTo>
                        <a:pt x="1291" y="654"/>
                      </a:lnTo>
                      <a:lnTo>
                        <a:pt x="1290" y="655"/>
                      </a:lnTo>
                      <a:lnTo>
                        <a:pt x="1290" y="654"/>
                      </a:lnTo>
                      <a:lnTo>
                        <a:pt x="1289" y="655"/>
                      </a:lnTo>
                      <a:lnTo>
                        <a:pt x="1289" y="656"/>
                      </a:lnTo>
                      <a:lnTo>
                        <a:pt x="1289" y="657"/>
                      </a:lnTo>
                      <a:lnTo>
                        <a:pt x="1288" y="656"/>
                      </a:lnTo>
                      <a:lnTo>
                        <a:pt x="1288" y="655"/>
                      </a:lnTo>
                      <a:lnTo>
                        <a:pt x="1287" y="655"/>
                      </a:lnTo>
                      <a:lnTo>
                        <a:pt x="1287" y="656"/>
                      </a:lnTo>
                      <a:lnTo>
                        <a:pt x="1288" y="656"/>
                      </a:lnTo>
                      <a:lnTo>
                        <a:pt x="1287" y="657"/>
                      </a:lnTo>
                      <a:lnTo>
                        <a:pt x="1286" y="657"/>
                      </a:lnTo>
                      <a:lnTo>
                        <a:pt x="1286" y="656"/>
                      </a:lnTo>
                      <a:lnTo>
                        <a:pt x="1285" y="656"/>
                      </a:lnTo>
                      <a:lnTo>
                        <a:pt x="1285" y="657"/>
                      </a:lnTo>
                      <a:lnTo>
                        <a:pt x="1284" y="657"/>
                      </a:lnTo>
                      <a:lnTo>
                        <a:pt x="1284" y="658"/>
                      </a:lnTo>
                      <a:lnTo>
                        <a:pt x="1284" y="659"/>
                      </a:lnTo>
                      <a:lnTo>
                        <a:pt x="1283" y="660"/>
                      </a:lnTo>
                      <a:lnTo>
                        <a:pt x="1283" y="659"/>
                      </a:lnTo>
                      <a:lnTo>
                        <a:pt x="1282" y="659"/>
                      </a:lnTo>
                      <a:lnTo>
                        <a:pt x="1282" y="660"/>
                      </a:lnTo>
                      <a:lnTo>
                        <a:pt x="1281" y="660"/>
                      </a:lnTo>
                      <a:lnTo>
                        <a:pt x="1280" y="660"/>
                      </a:lnTo>
                      <a:lnTo>
                        <a:pt x="1279" y="660"/>
                      </a:lnTo>
                      <a:lnTo>
                        <a:pt x="1280" y="661"/>
                      </a:lnTo>
                      <a:lnTo>
                        <a:pt x="1280" y="662"/>
                      </a:lnTo>
                      <a:lnTo>
                        <a:pt x="1279" y="662"/>
                      </a:lnTo>
                      <a:lnTo>
                        <a:pt x="1279" y="663"/>
                      </a:lnTo>
                      <a:lnTo>
                        <a:pt x="1279" y="664"/>
                      </a:lnTo>
                      <a:lnTo>
                        <a:pt x="1279" y="665"/>
                      </a:lnTo>
                      <a:lnTo>
                        <a:pt x="1278" y="665"/>
                      </a:lnTo>
                      <a:lnTo>
                        <a:pt x="1278" y="666"/>
                      </a:lnTo>
                      <a:lnTo>
                        <a:pt x="1278" y="667"/>
                      </a:lnTo>
                      <a:lnTo>
                        <a:pt x="1279" y="667"/>
                      </a:lnTo>
                      <a:lnTo>
                        <a:pt x="1279" y="668"/>
                      </a:lnTo>
                      <a:lnTo>
                        <a:pt x="1278" y="668"/>
                      </a:lnTo>
                      <a:lnTo>
                        <a:pt x="1279" y="669"/>
                      </a:lnTo>
                      <a:lnTo>
                        <a:pt x="1278" y="669"/>
                      </a:lnTo>
                      <a:lnTo>
                        <a:pt x="1278" y="670"/>
                      </a:lnTo>
                      <a:lnTo>
                        <a:pt x="1279" y="670"/>
                      </a:lnTo>
                      <a:lnTo>
                        <a:pt x="1278" y="671"/>
                      </a:lnTo>
                      <a:lnTo>
                        <a:pt x="1278" y="670"/>
                      </a:lnTo>
                      <a:lnTo>
                        <a:pt x="1277" y="670"/>
                      </a:lnTo>
                      <a:lnTo>
                        <a:pt x="1276" y="670"/>
                      </a:lnTo>
                      <a:lnTo>
                        <a:pt x="1277" y="671"/>
                      </a:lnTo>
                      <a:lnTo>
                        <a:pt x="1277" y="672"/>
                      </a:lnTo>
                      <a:lnTo>
                        <a:pt x="1277" y="673"/>
                      </a:lnTo>
                      <a:lnTo>
                        <a:pt x="1276" y="672"/>
                      </a:lnTo>
                      <a:lnTo>
                        <a:pt x="1275" y="672"/>
                      </a:lnTo>
                      <a:lnTo>
                        <a:pt x="1275" y="673"/>
                      </a:lnTo>
                      <a:lnTo>
                        <a:pt x="1276" y="674"/>
                      </a:lnTo>
                      <a:lnTo>
                        <a:pt x="1276" y="675"/>
                      </a:lnTo>
                      <a:lnTo>
                        <a:pt x="1275" y="675"/>
                      </a:lnTo>
                      <a:lnTo>
                        <a:pt x="1275" y="676"/>
                      </a:lnTo>
                      <a:lnTo>
                        <a:pt x="1274" y="676"/>
                      </a:lnTo>
                      <a:lnTo>
                        <a:pt x="1274" y="677"/>
                      </a:lnTo>
                      <a:lnTo>
                        <a:pt x="1273" y="677"/>
                      </a:lnTo>
                      <a:lnTo>
                        <a:pt x="1272" y="676"/>
                      </a:lnTo>
                      <a:lnTo>
                        <a:pt x="1272" y="677"/>
                      </a:lnTo>
                      <a:lnTo>
                        <a:pt x="1271" y="678"/>
                      </a:lnTo>
                      <a:lnTo>
                        <a:pt x="1271" y="677"/>
                      </a:lnTo>
                      <a:lnTo>
                        <a:pt x="1271" y="678"/>
                      </a:lnTo>
                      <a:lnTo>
                        <a:pt x="1271" y="679"/>
                      </a:lnTo>
                      <a:lnTo>
                        <a:pt x="1270" y="680"/>
                      </a:lnTo>
                      <a:lnTo>
                        <a:pt x="1270" y="679"/>
                      </a:lnTo>
                      <a:lnTo>
                        <a:pt x="1269" y="679"/>
                      </a:lnTo>
                      <a:lnTo>
                        <a:pt x="1269" y="680"/>
                      </a:lnTo>
                      <a:lnTo>
                        <a:pt x="1269" y="681"/>
                      </a:lnTo>
                      <a:lnTo>
                        <a:pt x="1270" y="681"/>
                      </a:lnTo>
                      <a:lnTo>
                        <a:pt x="1269" y="681"/>
                      </a:lnTo>
                      <a:lnTo>
                        <a:pt x="1269" y="682"/>
                      </a:lnTo>
                      <a:lnTo>
                        <a:pt x="1269" y="683"/>
                      </a:lnTo>
                      <a:lnTo>
                        <a:pt x="1269" y="684"/>
                      </a:lnTo>
                      <a:lnTo>
                        <a:pt x="1268" y="685"/>
                      </a:lnTo>
                      <a:lnTo>
                        <a:pt x="1268" y="686"/>
                      </a:lnTo>
                      <a:lnTo>
                        <a:pt x="1267" y="686"/>
                      </a:lnTo>
                      <a:lnTo>
                        <a:pt x="1267" y="687"/>
                      </a:lnTo>
                      <a:lnTo>
                        <a:pt x="1268" y="687"/>
                      </a:lnTo>
                      <a:lnTo>
                        <a:pt x="1268" y="688"/>
                      </a:lnTo>
                      <a:lnTo>
                        <a:pt x="1267" y="688"/>
                      </a:lnTo>
                      <a:lnTo>
                        <a:pt x="1267" y="689"/>
                      </a:lnTo>
                      <a:lnTo>
                        <a:pt x="1267" y="690"/>
                      </a:lnTo>
                      <a:lnTo>
                        <a:pt x="1268" y="690"/>
                      </a:lnTo>
                      <a:lnTo>
                        <a:pt x="1269" y="691"/>
                      </a:lnTo>
                      <a:lnTo>
                        <a:pt x="1267" y="691"/>
                      </a:lnTo>
                      <a:lnTo>
                        <a:pt x="1267" y="692"/>
                      </a:lnTo>
                      <a:lnTo>
                        <a:pt x="1267" y="693"/>
                      </a:lnTo>
                      <a:lnTo>
                        <a:pt x="1268" y="694"/>
                      </a:lnTo>
                      <a:lnTo>
                        <a:pt x="1268" y="695"/>
                      </a:lnTo>
                      <a:lnTo>
                        <a:pt x="1267" y="696"/>
                      </a:lnTo>
                      <a:lnTo>
                        <a:pt x="1266" y="696"/>
                      </a:lnTo>
                      <a:lnTo>
                        <a:pt x="1266" y="697"/>
                      </a:lnTo>
                      <a:lnTo>
                        <a:pt x="1266" y="698"/>
                      </a:lnTo>
                      <a:lnTo>
                        <a:pt x="1266" y="699"/>
                      </a:lnTo>
                      <a:lnTo>
                        <a:pt x="1265" y="700"/>
                      </a:lnTo>
                      <a:lnTo>
                        <a:pt x="1265" y="701"/>
                      </a:lnTo>
                      <a:lnTo>
                        <a:pt x="1266" y="701"/>
                      </a:lnTo>
                      <a:lnTo>
                        <a:pt x="1266" y="702"/>
                      </a:lnTo>
                      <a:lnTo>
                        <a:pt x="1265" y="702"/>
                      </a:lnTo>
                      <a:lnTo>
                        <a:pt x="1265" y="703"/>
                      </a:lnTo>
                      <a:lnTo>
                        <a:pt x="1265" y="704"/>
                      </a:lnTo>
                      <a:lnTo>
                        <a:pt x="1264" y="704"/>
                      </a:lnTo>
                      <a:lnTo>
                        <a:pt x="1264" y="705"/>
                      </a:lnTo>
                      <a:lnTo>
                        <a:pt x="1264" y="706"/>
                      </a:lnTo>
                      <a:lnTo>
                        <a:pt x="1263" y="706"/>
                      </a:lnTo>
                      <a:lnTo>
                        <a:pt x="1263" y="707"/>
                      </a:lnTo>
                      <a:lnTo>
                        <a:pt x="1263" y="708"/>
                      </a:lnTo>
                      <a:lnTo>
                        <a:pt x="1263" y="709"/>
                      </a:lnTo>
                      <a:lnTo>
                        <a:pt x="1262" y="710"/>
                      </a:lnTo>
                      <a:lnTo>
                        <a:pt x="1261" y="710"/>
                      </a:lnTo>
                      <a:lnTo>
                        <a:pt x="1261" y="711"/>
                      </a:lnTo>
                      <a:lnTo>
                        <a:pt x="1260" y="712"/>
                      </a:lnTo>
                      <a:lnTo>
                        <a:pt x="1259" y="712"/>
                      </a:lnTo>
                      <a:lnTo>
                        <a:pt x="1258" y="712"/>
                      </a:lnTo>
                      <a:lnTo>
                        <a:pt x="1257" y="712"/>
                      </a:lnTo>
                      <a:lnTo>
                        <a:pt x="1257" y="713"/>
                      </a:lnTo>
                      <a:lnTo>
                        <a:pt x="1257" y="714"/>
                      </a:lnTo>
                      <a:lnTo>
                        <a:pt x="1256" y="714"/>
                      </a:lnTo>
                      <a:lnTo>
                        <a:pt x="1255" y="716"/>
                      </a:lnTo>
                      <a:lnTo>
                        <a:pt x="1254" y="716"/>
                      </a:lnTo>
                      <a:lnTo>
                        <a:pt x="1254" y="717"/>
                      </a:lnTo>
                      <a:lnTo>
                        <a:pt x="1253" y="717"/>
                      </a:lnTo>
                      <a:lnTo>
                        <a:pt x="1253" y="718"/>
                      </a:lnTo>
                      <a:lnTo>
                        <a:pt x="1252" y="718"/>
                      </a:lnTo>
                      <a:lnTo>
                        <a:pt x="1252" y="719"/>
                      </a:lnTo>
                      <a:lnTo>
                        <a:pt x="1252" y="720"/>
                      </a:lnTo>
                      <a:lnTo>
                        <a:pt x="1252" y="721"/>
                      </a:lnTo>
                      <a:lnTo>
                        <a:pt x="1251" y="721"/>
                      </a:lnTo>
                      <a:lnTo>
                        <a:pt x="1251" y="722"/>
                      </a:lnTo>
                      <a:lnTo>
                        <a:pt x="1250" y="721"/>
                      </a:lnTo>
                      <a:lnTo>
                        <a:pt x="1249" y="723"/>
                      </a:lnTo>
                      <a:lnTo>
                        <a:pt x="1248" y="723"/>
                      </a:lnTo>
                      <a:lnTo>
                        <a:pt x="1248" y="724"/>
                      </a:lnTo>
                      <a:lnTo>
                        <a:pt x="1247" y="724"/>
                      </a:lnTo>
                      <a:lnTo>
                        <a:pt x="1246" y="723"/>
                      </a:lnTo>
                      <a:lnTo>
                        <a:pt x="1246" y="724"/>
                      </a:lnTo>
                      <a:lnTo>
                        <a:pt x="1245" y="725"/>
                      </a:lnTo>
                      <a:lnTo>
                        <a:pt x="1244" y="726"/>
                      </a:lnTo>
                      <a:lnTo>
                        <a:pt x="1243" y="726"/>
                      </a:lnTo>
                      <a:lnTo>
                        <a:pt x="1243" y="727"/>
                      </a:lnTo>
                      <a:lnTo>
                        <a:pt x="1242" y="727"/>
                      </a:lnTo>
                      <a:lnTo>
                        <a:pt x="1241" y="727"/>
                      </a:lnTo>
                      <a:lnTo>
                        <a:pt x="1241" y="728"/>
                      </a:lnTo>
                      <a:lnTo>
                        <a:pt x="1240" y="728"/>
                      </a:lnTo>
                      <a:lnTo>
                        <a:pt x="1240" y="729"/>
                      </a:lnTo>
                      <a:lnTo>
                        <a:pt x="1239" y="729"/>
                      </a:lnTo>
                      <a:lnTo>
                        <a:pt x="1238" y="730"/>
                      </a:lnTo>
                      <a:lnTo>
                        <a:pt x="1238" y="729"/>
                      </a:lnTo>
                      <a:lnTo>
                        <a:pt x="1237" y="728"/>
                      </a:lnTo>
                      <a:lnTo>
                        <a:pt x="1237" y="729"/>
                      </a:lnTo>
                      <a:lnTo>
                        <a:pt x="1236" y="729"/>
                      </a:lnTo>
                      <a:lnTo>
                        <a:pt x="1237" y="730"/>
                      </a:lnTo>
                      <a:lnTo>
                        <a:pt x="1236" y="731"/>
                      </a:lnTo>
                      <a:lnTo>
                        <a:pt x="1235" y="732"/>
                      </a:lnTo>
                      <a:lnTo>
                        <a:pt x="1236" y="733"/>
                      </a:lnTo>
                      <a:lnTo>
                        <a:pt x="1235" y="733"/>
                      </a:lnTo>
                      <a:lnTo>
                        <a:pt x="1234" y="734"/>
                      </a:lnTo>
                      <a:lnTo>
                        <a:pt x="1234" y="735"/>
                      </a:lnTo>
                      <a:lnTo>
                        <a:pt x="1234" y="736"/>
                      </a:lnTo>
                      <a:lnTo>
                        <a:pt x="1234" y="737"/>
                      </a:lnTo>
                      <a:lnTo>
                        <a:pt x="1234" y="738"/>
                      </a:lnTo>
                      <a:lnTo>
                        <a:pt x="1234" y="739"/>
                      </a:lnTo>
                      <a:lnTo>
                        <a:pt x="1234" y="740"/>
                      </a:lnTo>
                      <a:lnTo>
                        <a:pt x="1234" y="741"/>
                      </a:lnTo>
                      <a:lnTo>
                        <a:pt x="1234" y="742"/>
                      </a:lnTo>
                      <a:lnTo>
                        <a:pt x="1233" y="742"/>
                      </a:lnTo>
                      <a:lnTo>
                        <a:pt x="1232" y="742"/>
                      </a:lnTo>
                      <a:lnTo>
                        <a:pt x="1232" y="743"/>
                      </a:lnTo>
                      <a:lnTo>
                        <a:pt x="1231" y="744"/>
                      </a:lnTo>
                      <a:lnTo>
                        <a:pt x="1232" y="744"/>
                      </a:lnTo>
                      <a:lnTo>
                        <a:pt x="1232" y="745"/>
                      </a:lnTo>
                      <a:lnTo>
                        <a:pt x="1231" y="745"/>
                      </a:lnTo>
                      <a:lnTo>
                        <a:pt x="1231" y="746"/>
                      </a:lnTo>
                      <a:lnTo>
                        <a:pt x="1230" y="746"/>
                      </a:lnTo>
                      <a:lnTo>
                        <a:pt x="1230" y="747"/>
                      </a:lnTo>
                      <a:lnTo>
                        <a:pt x="1231" y="747"/>
                      </a:lnTo>
                      <a:lnTo>
                        <a:pt x="1231" y="748"/>
                      </a:lnTo>
                      <a:lnTo>
                        <a:pt x="1231" y="749"/>
                      </a:lnTo>
                      <a:lnTo>
                        <a:pt x="1230" y="749"/>
                      </a:lnTo>
                      <a:lnTo>
                        <a:pt x="1229" y="749"/>
                      </a:lnTo>
                      <a:lnTo>
                        <a:pt x="1229" y="750"/>
                      </a:lnTo>
                      <a:lnTo>
                        <a:pt x="1228" y="750"/>
                      </a:lnTo>
                      <a:lnTo>
                        <a:pt x="1227" y="751"/>
                      </a:lnTo>
                      <a:lnTo>
                        <a:pt x="1226" y="752"/>
                      </a:lnTo>
                      <a:lnTo>
                        <a:pt x="1225" y="752"/>
                      </a:lnTo>
                      <a:lnTo>
                        <a:pt x="1225" y="753"/>
                      </a:lnTo>
                      <a:lnTo>
                        <a:pt x="1224" y="753"/>
                      </a:lnTo>
                      <a:lnTo>
                        <a:pt x="1223" y="753"/>
                      </a:lnTo>
                      <a:lnTo>
                        <a:pt x="1223" y="754"/>
                      </a:lnTo>
                      <a:lnTo>
                        <a:pt x="1222" y="754"/>
                      </a:lnTo>
                      <a:lnTo>
                        <a:pt x="1222" y="755"/>
                      </a:lnTo>
                      <a:lnTo>
                        <a:pt x="1221" y="755"/>
                      </a:lnTo>
                      <a:lnTo>
                        <a:pt x="1220" y="755"/>
                      </a:lnTo>
                      <a:lnTo>
                        <a:pt x="1220" y="756"/>
                      </a:lnTo>
                      <a:lnTo>
                        <a:pt x="1219" y="756"/>
                      </a:lnTo>
                      <a:lnTo>
                        <a:pt x="1219" y="757"/>
                      </a:lnTo>
                      <a:lnTo>
                        <a:pt x="1219" y="758"/>
                      </a:lnTo>
                      <a:lnTo>
                        <a:pt x="1220" y="758"/>
                      </a:lnTo>
                      <a:lnTo>
                        <a:pt x="1219" y="759"/>
                      </a:lnTo>
                      <a:lnTo>
                        <a:pt x="1219" y="760"/>
                      </a:lnTo>
                      <a:lnTo>
                        <a:pt x="1218" y="761"/>
                      </a:lnTo>
                      <a:lnTo>
                        <a:pt x="1218" y="762"/>
                      </a:lnTo>
                      <a:lnTo>
                        <a:pt x="1217" y="763"/>
                      </a:lnTo>
                      <a:lnTo>
                        <a:pt x="1217" y="764"/>
                      </a:lnTo>
                      <a:lnTo>
                        <a:pt x="1217" y="765"/>
                      </a:lnTo>
                      <a:lnTo>
                        <a:pt x="1216" y="766"/>
                      </a:lnTo>
                      <a:lnTo>
                        <a:pt x="1215" y="767"/>
                      </a:lnTo>
                      <a:lnTo>
                        <a:pt x="1213" y="769"/>
                      </a:lnTo>
                      <a:lnTo>
                        <a:pt x="1211" y="771"/>
                      </a:lnTo>
                      <a:lnTo>
                        <a:pt x="1210" y="771"/>
                      </a:lnTo>
                      <a:lnTo>
                        <a:pt x="1210" y="772"/>
                      </a:lnTo>
                      <a:lnTo>
                        <a:pt x="1209" y="773"/>
                      </a:lnTo>
                      <a:lnTo>
                        <a:pt x="1209" y="774"/>
                      </a:lnTo>
                      <a:lnTo>
                        <a:pt x="1208" y="775"/>
                      </a:lnTo>
                      <a:lnTo>
                        <a:pt x="1208" y="776"/>
                      </a:lnTo>
                      <a:lnTo>
                        <a:pt x="1207" y="777"/>
                      </a:lnTo>
                      <a:lnTo>
                        <a:pt x="1207" y="778"/>
                      </a:lnTo>
                      <a:lnTo>
                        <a:pt x="1205" y="779"/>
                      </a:lnTo>
                      <a:lnTo>
                        <a:pt x="1205" y="780"/>
                      </a:lnTo>
                      <a:lnTo>
                        <a:pt x="1204" y="781"/>
                      </a:lnTo>
                      <a:lnTo>
                        <a:pt x="1203" y="781"/>
                      </a:lnTo>
                      <a:lnTo>
                        <a:pt x="1202" y="781"/>
                      </a:lnTo>
                      <a:lnTo>
                        <a:pt x="1201" y="782"/>
                      </a:lnTo>
                      <a:lnTo>
                        <a:pt x="1200" y="783"/>
                      </a:lnTo>
                      <a:lnTo>
                        <a:pt x="1199" y="783"/>
                      </a:lnTo>
                      <a:lnTo>
                        <a:pt x="1199" y="784"/>
                      </a:lnTo>
                      <a:lnTo>
                        <a:pt x="1198" y="785"/>
                      </a:lnTo>
                      <a:lnTo>
                        <a:pt x="1197" y="785"/>
                      </a:lnTo>
                      <a:lnTo>
                        <a:pt x="1195" y="785"/>
                      </a:lnTo>
                      <a:lnTo>
                        <a:pt x="1193" y="785"/>
                      </a:lnTo>
                      <a:lnTo>
                        <a:pt x="1193" y="784"/>
                      </a:lnTo>
                      <a:lnTo>
                        <a:pt x="1192" y="784"/>
                      </a:lnTo>
                      <a:lnTo>
                        <a:pt x="1192" y="785"/>
                      </a:lnTo>
                      <a:lnTo>
                        <a:pt x="1191" y="784"/>
                      </a:lnTo>
                      <a:lnTo>
                        <a:pt x="1190" y="784"/>
                      </a:lnTo>
                      <a:lnTo>
                        <a:pt x="1189" y="784"/>
                      </a:lnTo>
                      <a:lnTo>
                        <a:pt x="1189" y="783"/>
                      </a:lnTo>
                      <a:lnTo>
                        <a:pt x="1188" y="783"/>
                      </a:lnTo>
                      <a:lnTo>
                        <a:pt x="1187" y="783"/>
                      </a:lnTo>
                      <a:lnTo>
                        <a:pt x="1186" y="782"/>
                      </a:lnTo>
                      <a:lnTo>
                        <a:pt x="1185" y="782"/>
                      </a:lnTo>
                      <a:lnTo>
                        <a:pt x="1184" y="783"/>
                      </a:lnTo>
                      <a:lnTo>
                        <a:pt x="1183" y="784"/>
                      </a:lnTo>
                      <a:lnTo>
                        <a:pt x="1182" y="785"/>
                      </a:lnTo>
                      <a:lnTo>
                        <a:pt x="1162" y="799"/>
                      </a:lnTo>
                      <a:lnTo>
                        <a:pt x="1160" y="801"/>
                      </a:lnTo>
                      <a:lnTo>
                        <a:pt x="1156" y="803"/>
                      </a:lnTo>
                      <a:lnTo>
                        <a:pt x="1141" y="814"/>
                      </a:lnTo>
                      <a:lnTo>
                        <a:pt x="1139" y="815"/>
                      </a:lnTo>
                      <a:lnTo>
                        <a:pt x="1128" y="823"/>
                      </a:lnTo>
                      <a:lnTo>
                        <a:pt x="1122" y="828"/>
                      </a:lnTo>
                      <a:lnTo>
                        <a:pt x="1120" y="828"/>
                      </a:lnTo>
                      <a:lnTo>
                        <a:pt x="1119" y="830"/>
                      </a:lnTo>
                      <a:lnTo>
                        <a:pt x="1117" y="831"/>
                      </a:lnTo>
                      <a:lnTo>
                        <a:pt x="1116" y="830"/>
                      </a:lnTo>
                      <a:lnTo>
                        <a:pt x="1115" y="830"/>
                      </a:lnTo>
                      <a:lnTo>
                        <a:pt x="1115" y="831"/>
                      </a:lnTo>
                      <a:lnTo>
                        <a:pt x="1115" y="832"/>
                      </a:lnTo>
                      <a:lnTo>
                        <a:pt x="1114" y="832"/>
                      </a:lnTo>
                      <a:lnTo>
                        <a:pt x="1114" y="833"/>
                      </a:lnTo>
                      <a:lnTo>
                        <a:pt x="1113" y="833"/>
                      </a:lnTo>
                      <a:lnTo>
                        <a:pt x="1113" y="834"/>
                      </a:lnTo>
                      <a:lnTo>
                        <a:pt x="1112" y="834"/>
                      </a:lnTo>
                      <a:lnTo>
                        <a:pt x="1109" y="837"/>
                      </a:lnTo>
                      <a:lnTo>
                        <a:pt x="1080" y="856"/>
                      </a:lnTo>
                      <a:lnTo>
                        <a:pt x="1080" y="857"/>
                      </a:lnTo>
                      <a:lnTo>
                        <a:pt x="1080" y="858"/>
                      </a:lnTo>
                      <a:lnTo>
                        <a:pt x="1081" y="859"/>
                      </a:lnTo>
                      <a:lnTo>
                        <a:pt x="1082" y="859"/>
                      </a:lnTo>
                      <a:lnTo>
                        <a:pt x="1083" y="860"/>
                      </a:lnTo>
                      <a:lnTo>
                        <a:pt x="1084" y="859"/>
                      </a:lnTo>
                      <a:lnTo>
                        <a:pt x="1084" y="860"/>
                      </a:lnTo>
                      <a:lnTo>
                        <a:pt x="1085" y="860"/>
                      </a:lnTo>
                      <a:lnTo>
                        <a:pt x="1087" y="860"/>
                      </a:lnTo>
                      <a:lnTo>
                        <a:pt x="1088" y="860"/>
                      </a:lnTo>
                      <a:lnTo>
                        <a:pt x="1091" y="861"/>
                      </a:lnTo>
                      <a:lnTo>
                        <a:pt x="1092" y="861"/>
                      </a:lnTo>
                      <a:lnTo>
                        <a:pt x="1093" y="864"/>
                      </a:lnTo>
                      <a:lnTo>
                        <a:pt x="1094" y="864"/>
                      </a:lnTo>
                      <a:lnTo>
                        <a:pt x="1095" y="865"/>
                      </a:lnTo>
                      <a:lnTo>
                        <a:pt x="1097" y="865"/>
                      </a:lnTo>
                      <a:lnTo>
                        <a:pt x="1099" y="865"/>
                      </a:lnTo>
                      <a:lnTo>
                        <a:pt x="1106" y="864"/>
                      </a:lnTo>
                      <a:lnTo>
                        <a:pt x="1111" y="863"/>
                      </a:lnTo>
                      <a:lnTo>
                        <a:pt x="1112" y="863"/>
                      </a:lnTo>
                      <a:lnTo>
                        <a:pt x="1113" y="863"/>
                      </a:lnTo>
                      <a:lnTo>
                        <a:pt x="1113" y="865"/>
                      </a:lnTo>
                      <a:lnTo>
                        <a:pt x="1114" y="865"/>
                      </a:lnTo>
                      <a:lnTo>
                        <a:pt x="1115" y="865"/>
                      </a:lnTo>
                      <a:lnTo>
                        <a:pt x="1118" y="866"/>
                      </a:lnTo>
                      <a:lnTo>
                        <a:pt x="1119" y="866"/>
                      </a:lnTo>
                      <a:lnTo>
                        <a:pt x="1121" y="866"/>
                      </a:lnTo>
                      <a:lnTo>
                        <a:pt x="1122" y="867"/>
                      </a:lnTo>
                      <a:lnTo>
                        <a:pt x="1123" y="867"/>
                      </a:lnTo>
                      <a:lnTo>
                        <a:pt x="1123" y="868"/>
                      </a:lnTo>
                      <a:lnTo>
                        <a:pt x="1124" y="869"/>
                      </a:lnTo>
                      <a:lnTo>
                        <a:pt x="1124" y="871"/>
                      </a:lnTo>
                      <a:lnTo>
                        <a:pt x="1124" y="872"/>
                      </a:lnTo>
                      <a:lnTo>
                        <a:pt x="1126" y="873"/>
                      </a:lnTo>
                      <a:lnTo>
                        <a:pt x="1126" y="874"/>
                      </a:lnTo>
                      <a:lnTo>
                        <a:pt x="1126" y="875"/>
                      </a:lnTo>
                      <a:lnTo>
                        <a:pt x="1125" y="875"/>
                      </a:lnTo>
                      <a:lnTo>
                        <a:pt x="1127" y="878"/>
                      </a:lnTo>
                      <a:lnTo>
                        <a:pt x="1128" y="879"/>
                      </a:lnTo>
                      <a:lnTo>
                        <a:pt x="1129" y="880"/>
                      </a:lnTo>
                      <a:lnTo>
                        <a:pt x="1130" y="880"/>
                      </a:lnTo>
                      <a:lnTo>
                        <a:pt x="1131" y="881"/>
                      </a:lnTo>
                      <a:lnTo>
                        <a:pt x="1134" y="881"/>
                      </a:lnTo>
                      <a:lnTo>
                        <a:pt x="1135" y="881"/>
                      </a:lnTo>
                      <a:lnTo>
                        <a:pt x="1136" y="882"/>
                      </a:lnTo>
                      <a:lnTo>
                        <a:pt x="1138" y="884"/>
                      </a:lnTo>
                      <a:lnTo>
                        <a:pt x="1140" y="886"/>
                      </a:lnTo>
                      <a:lnTo>
                        <a:pt x="1141" y="887"/>
                      </a:lnTo>
                      <a:lnTo>
                        <a:pt x="1142" y="887"/>
                      </a:lnTo>
                      <a:lnTo>
                        <a:pt x="1144" y="889"/>
                      </a:lnTo>
                      <a:lnTo>
                        <a:pt x="1144" y="890"/>
                      </a:lnTo>
                      <a:lnTo>
                        <a:pt x="1145" y="891"/>
                      </a:lnTo>
                      <a:lnTo>
                        <a:pt x="1144" y="892"/>
                      </a:lnTo>
                      <a:lnTo>
                        <a:pt x="1143" y="895"/>
                      </a:lnTo>
                      <a:lnTo>
                        <a:pt x="1142" y="897"/>
                      </a:lnTo>
                      <a:lnTo>
                        <a:pt x="1141" y="898"/>
                      </a:lnTo>
                      <a:lnTo>
                        <a:pt x="1140" y="898"/>
                      </a:lnTo>
                      <a:lnTo>
                        <a:pt x="1138" y="899"/>
                      </a:lnTo>
                      <a:lnTo>
                        <a:pt x="1136" y="900"/>
                      </a:lnTo>
                      <a:lnTo>
                        <a:pt x="1134" y="900"/>
                      </a:lnTo>
                      <a:lnTo>
                        <a:pt x="1132" y="899"/>
                      </a:lnTo>
                      <a:lnTo>
                        <a:pt x="1131" y="899"/>
                      </a:lnTo>
                      <a:lnTo>
                        <a:pt x="1130" y="899"/>
                      </a:lnTo>
                      <a:lnTo>
                        <a:pt x="1129" y="900"/>
                      </a:lnTo>
                      <a:lnTo>
                        <a:pt x="1128" y="901"/>
                      </a:lnTo>
                      <a:lnTo>
                        <a:pt x="1128" y="902"/>
                      </a:lnTo>
                      <a:lnTo>
                        <a:pt x="1127" y="903"/>
                      </a:lnTo>
                      <a:lnTo>
                        <a:pt x="1127" y="905"/>
                      </a:lnTo>
                      <a:lnTo>
                        <a:pt x="1127" y="906"/>
                      </a:lnTo>
                      <a:lnTo>
                        <a:pt x="1127" y="908"/>
                      </a:lnTo>
                      <a:lnTo>
                        <a:pt x="1128" y="911"/>
                      </a:lnTo>
                      <a:lnTo>
                        <a:pt x="1128" y="912"/>
                      </a:lnTo>
                      <a:lnTo>
                        <a:pt x="1129" y="913"/>
                      </a:lnTo>
                      <a:lnTo>
                        <a:pt x="1130" y="914"/>
                      </a:lnTo>
                      <a:lnTo>
                        <a:pt x="1131" y="916"/>
                      </a:lnTo>
                      <a:lnTo>
                        <a:pt x="1132" y="917"/>
                      </a:lnTo>
                      <a:lnTo>
                        <a:pt x="1133" y="918"/>
                      </a:lnTo>
                      <a:lnTo>
                        <a:pt x="1133" y="919"/>
                      </a:lnTo>
                      <a:lnTo>
                        <a:pt x="1134" y="920"/>
                      </a:lnTo>
                      <a:lnTo>
                        <a:pt x="1134" y="921"/>
                      </a:lnTo>
                      <a:lnTo>
                        <a:pt x="1134" y="922"/>
                      </a:lnTo>
                      <a:lnTo>
                        <a:pt x="1134" y="923"/>
                      </a:lnTo>
                      <a:lnTo>
                        <a:pt x="1133" y="924"/>
                      </a:lnTo>
                      <a:lnTo>
                        <a:pt x="1131" y="924"/>
                      </a:lnTo>
                      <a:lnTo>
                        <a:pt x="1127" y="925"/>
                      </a:lnTo>
                      <a:lnTo>
                        <a:pt x="1125" y="925"/>
                      </a:lnTo>
                      <a:lnTo>
                        <a:pt x="1124" y="926"/>
                      </a:lnTo>
                      <a:lnTo>
                        <a:pt x="1123" y="928"/>
                      </a:lnTo>
                      <a:lnTo>
                        <a:pt x="1122" y="930"/>
                      </a:lnTo>
                      <a:lnTo>
                        <a:pt x="1122" y="931"/>
                      </a:lnTo>
                      <a:lnTo>
                        <a:pt x="1123" y="932"/>
                      </a:lnTo>
                      <a:lnTo>
                        <a:pt x="1125" y="932"/>
                      </a:lnTo>
                      <a:lnTo>
                        <a:pt x="1126" y="933"/>
                      </a:lnTo>
                      <a:lnTo>
                        <a:pt x="1127" y="935"/>
                      </a:lnTo>
                      <a:lnTo>
                        <a:pt x="1128" y="937"/>
                      </a:lnTo>
                      <a:lnTo>
                        <a:pt x="1127" y="938"/>
                      </a:lnTo>
                      <a:lnTo>
                        <a:pt x="1126" y="939"/>
                      </a:lnTo>
                      <a:lnTo>
                        <a:pt x="1126" y="940"/>
                      </a:lnTo>
                      <a:lnTo>
                        <a:pt x="1125" y="941"/>
                      </a:lnTo>
                      <a:lnTo>
                        <a:pt x="1123" y="942"/>
                      </a:lnTo>
                      <a:lnTo>
                        <a:pt x="1122" y="942"/>
                      </a:lnTo>
                      <a:lnTo>
                        <a:pt x="1119" y="943"/>
                      </a:lnTo>
                      <a:lnTo>
                        <a:pt x="1117" y="943"/>
                      </a:lnTo>
                      <a:lnTo>
                        <a:pt x="1116" y="943"/>
                      </a:lnTo>
                      <a:lnTo>
                        <a:pt x="1115" y="943"/>
                      </a:lnTo>
                      <a:lnTo>
                        <a:pt x="1114" y="944"/>
                      </a:lnTo>
                      <a:lnTo>
                        <a:pt x="1113" y="944"/>
                      </a:lnTo>
                      <a:lnTo>
                        <a:pt x="1112" y="945"/>
                      </a:lnTo>
                      <a:lnTo>
                        <a:pt x="1111" y="946"/>
                      </a:lnTo>
                      <a:lnTo>
                        <a:pt x="1111" y="947"/>
                      </a:lnTo>
                      <a:lnTo>
                        <a:pt x="1111" y="948"/>
                      </a:lnTo>
                      <a:lnTo>
                        <a:pt x="1112" y="950"/>
                      </a:lnTo>
                      <a:lnTo>
                        <a:pt x="1112" y="952"/>
                      </a:lnTo>
                      <a:lnTo>
                        <a:pt x="1112" y="953"/>
                      </a:lnTo>
                      <a:lnTo>
                        <a:pt x="1113" y="955"/>
                      </a:lnTo>
                      <a:lnTo>
                        <a:pt x="1113" y="957"/>
                      </a:lnTo>
                      <a:lnTo>
                        <a:pt x="1113" y="958"/>
                      </a:lnTo>
                      <a:lnTo>
                        <a:pt x="1113" y="959"/>
                      </a:lnTo>
                      <a:lnTo>
                        <a:pt x="1113" y="960"/>
                      </a:lnTo>
                      <a:lnTo>
                        <a:pt x="1114" y="960"/>
                      </a:lnTo>
                      <a:lnTo>
                        <a:pt x="1116" y="961"/>
                      </a:lnTo>
                      <a:lnTo>
                        <a:pt x="1116" y="962"/>
                      </a:lnTo>
                      <a:lnTo>
                        <a:pt x="1117" y="963"/>
                      </a:lnTo>
                      <a:lnTo>
                        <a:pt x="1117" y="964"/>
                      </a:lnTo>
                      <a:lnTo>
                        <a:pt x="1117" y="965"/>
                      </a:lnTo>
                      <a:lnTo>
                        <a:pt x="1116" y="966"/>
                      </a:lnTo>
                      <a:lnTo>
                        <a:pt x="1116" y="967"/>
                      </a:lnTo>
                      <a:lnTo>
                        <a:pt x="1114" y="967"/>
                      </a:lnTo>
                      <a:lnTo>
                        <a:pt x="1112" y="965"/>
                      </a:lnTo>
                      <a:lnTo>
                        <a:pt x="1110" y="964"/>
                      </a:lnTo>
                      <a:lnTo>
                        <a:pt x="1109" y="964"/>
                      </a:lnTo>
                      <a:lnTo>
                        <a:pt x="1107" y="964"/>
                      </a:lnTo>
                      <a:lnTo>
                        <a:pt x="1104" y="964"/>
                      </a:lnTo>
                      <a:lnTo>
                        <a:pt x="1103" y="964"/>
                      </a:lnTo>
                      <a:lnTo>
                        <a:pt x="1102" y="965"/>
                      </a:lnTo>
                      <a:lnTo>
                        <a:pt x="1101" y="966"/>
                      </a:lnTo>
                      <a:lnTo>
                        <a:pt x="1101" y="967"/>
                      </a:lnTo>
                      <a:lnTo>
                        <a:pt x="1100" y="968"/>
                      </a:lnTo>
                      <a:lnTo>
                        <a:pt x="1099" y="968"/>
                      </a:lnTo>
                      <a:lnTo>
                        <a:pt x="1099" y="969"/>
                      </a:lnTo>
                      <a:lnTo>
                        <a:pt x="1098" y="969"/>
                      </a:lnTo>
                      <a:lnTo>
                        <a:pt x="1097" y="970"/>
                      </a:lnTo>
                      <a:lnTo>
                        <a:pt x="1096" y="971"/>
                      </a:lnTo>
                      <a:lnTo>
                        <a:pt x="1094" y="972"/>
                      </a:lnTo>
                      <a:lnTo>
                        <a:pt x="1092" y="973"/>
                      </a:lnTo>
                      <a:lnTo>
                        <a:pt x="1091" y="974"/>
                      </a:lnTo>
                      <a:lnTo>
                        <a:pt x="1091" y="975"/>
                      </a:lnTo>
                      <a:lnTo>
                        <a:pt x="1090" y="976"/>
                      </a:lnTo>
                      <a:lnTo>
                        <a:pt x="1089" y="977"/>
                      </a:lnTo>
                      <a:lnTo>
                        <a:pt x="1089" y="978"/>
                      </a:lnTo>
                      <a:lnTo>
                        <a:pt x="1088" y="979"/>
                      </a:lnTo>
                      <a:lnTo>
                        <a:pt x="1088" y="980"/>
                      </a:lnTo>
                      <a:lnTo>
                        <a:pt x="1088" y="981"/>
                      </a:lnTo>
                      <a:lnTo>
                        <a:pt x="1086" y="983"/>
                      </a:lnTo>
                      <a:lnTo>
                        <a:pt x="1086" y="984"/>
                      </a:lnTo>
                      <a:lnTo>
                        <a:pt x="1085" y="986"/>
                      </a:lnTo>
                      <a:lnTo>
                        <a:pt x="1086" y="987"/>
                      </a:lnTo>
                      <a:lnTo>
                        <a:pt x="1087" y="989"/>
                      </a:lnTo>
                      <a:lnTo>
                        <a:pt x="1087" y="990"/>
                      </a:lnTo>
                      <a:lnTo>
                        <a:pt x="1087" y="993"/>
                      </a:lnTo>
                      <a:lnTo>
                        <a:pt x="1086" y="994"/>
                      </a:lnTo>
                      <a:lnTo>
                        <a:pt x="1085" y="996"/>
                      </a:lnTo>
                      <a:lnTo>
                        <a:pt x="1084" y="997"/>
                      </a:lnTo>
                      <a:lnTo>
                        <a:pt x="1083" y="997"/>
                      </a:lnTo>
                      <a:lnTo>
                        <a:pt x="1082" y="998"/>
                      </a:lnTo>
                      <a:lnTo>
                        <a:pt x="1078" y="998"/>
                      </a:lnTo>
                      <a:lnTo>
                        <a:pt x="1077" y="998"/>
                      </a:lnTo>
                      <a:lnTo>
                        <a:pt x="1077" y="999"/>
                      </a:lnTo>
                      <a:lnTo>
                        <a:pt x="1076" y="999"/>
                      </a:lnTo>
                      <a:lnTo>
                        <a:pt x="1075" y="1001"/>
                      </a:lnTo>
                      <a:lnTo>
                        <a:pt x="1074" y="1002"/>
                      </a:lnTo>
                      <a:lnTo>
                        <a:pt x="1073" y="1003"/>
                      </a:lnTo>
                      <a:lnTo>
                        <a:pt x="1071" y="1003"/>
                      </a:lnTo>
                      <a:lnTo>
                        <a:pt x="1069" y="1004"/>
                      </a:lnTo>
                      <a:lnTo>
                        <a:pt x="1068" y="1004"/>
                      </a:lnTo>
                      <a:lnTo>
                        <a:pt x="1067" y="1004"/>
                      </a:lnTo>
                      <a:lnTo>
                        <a:pt x="1066" y="1004"/>
                      </a:lnTo>
                      <a:lnTo>
                        <a:pt x="1065" y="1004"/>
                      </a:lnTo>
                      <a:lnTo>
                        <a:pt x="1060" y="1004"/>
                      </a:lnTo>
                      <a:lnTo>
                        <a:pt x="1059" y="1004"/>
                      </a:lnTo>
                      <a:lnTo>
                        <a:pt x="1058" y="1004"/>
                      </a:lnTo>
                      <a:lnTo>
                        <a:pt x="1057" y="1005"/>
                      </a:lnTo>
                      <a:lnTo>
                        <a:pt x="1056" y="1005"/>
                      </a:lnTo>
                      <a:lnTo>
                        <a:pt x="1055" y="1005"/>
                      </a:lnTo>
                      <a:lnTo>
                        <a:pt x="1053" y="1006"/>
                      </a:lnTo>
                      <a:lnTo>
                        <a:pt x="1052" y="1006"/>
                      </a:lnTo>
                      <a:lnTo>
                        <a:pt x="1051" y="1006"/>
                      </a:lnTo>
                      <a:lnTo>
                        <a:pt x="1049" y="1006"/>
                      </a:lnTo>
                      <a:lnTo>
                        <a:pt x="1048" y="1006"/>
                      </a:lnTo>
                      <a:lnTo>
                        <a:pt x="1047" y="1006"/>
                      </a:lnTo>
                      <a:lnTo>
                        <a:pt x="1047" y="1007"/>
                      </a:lnTo>
                      <a:lnTo>
                        <a:pt x="1046" y="1008"/>
                      </a:lnTo>
                      <a:lnTo>
                        <a:pt x="1045" y="1010"/>
                      </a:lnTo>
                      <a:lnTo>
                        <a:pt x="1042" y="1011"/>
                      </a:lnTo>
                      <a:lnTo>
                        <a:pt x="1040" y="1012"/>
                      </a:lnTo>
                      <a:lnTo>
                        <a:pt x="1038" y="1013"/>
                      </a:lnTo>
                      <a:lnTo>
                        <a:pt x="1037" y="1015"/>
                      </a:lnTo>
                      <a:lnTo>
                        <a:pt x="1033" y="1017"/>
                      </a:lnTo>
                      <a:lnTo>
                        <a:pt x="1032" y="1017"/>
                      </a:lnTo>
                      <a:lnTo>
                        <a:pt x="1031" y="1017"/>
                      </a:lnTo>
                      <a:lnTo>
                        <a:pt x="1030" y="1017"/>
                      </a:lnTo>
                      <a:lnTo>
                        <a:pt x="1029" y="1018"/>
                      </a:lnTo>
                      <a:lnTo>
                        <a:pt x="1029" y="1019"/>
                      </a:lnTo>
                      <a:lnTo>
                        <a:pt x="1028" y="1019"/>
                      </a:lnTo>
                      <a:lnTo>
                        <a:pt x="1026" y="1020"/>
                      </a:lnTo>
                      <a:lnTo>
                        <a:pt x="1026" y="1021"/>
                      </a:lnTo>
                      <a:lnTo>
                        <a:pt x="1026" y="1024"/>
                      </a:lnTo>
                      <a:lnTo>
                        <a:pt x="1026" y="1025"/>
                      </a:lnTo>
                      <a:lnTo>
                        <a:pt x="1026" y="1026"/>
                      </a:lnTo>
                      <a:lnTo>
                        <a:pt x="1027" y="1028"/>
                      </a:lnTo>
                      <a:lnTo>
                        <a:pt x="1027" y="1030"/>
                      </a:lnTo>
                      <a:lnTo>
                        <a:pt x="1028" y="1031"/>
                      </a:lnTo>
                      <a:lnTo>
                        <a:pt x="1028" y="1032"/>
                      </a:lnTo>
                      <a:lnTo>
                        <a:pt x="1028" y="1034"/>
                      </a:lnTo>
                      <a:lnTo>
                        <a:pt x="1028" y="1036"/>
                      </a:lnTo>
                      <a:lnTo>
                        <a:pt x="1028" y="1038"/>
                      </a:lnTo>
                      <a:lnTo>
                        <a:pt x="1027" y="1042"/>
                      </a:lnTo>
                      <a:lnTo>
                        <a:pt x="1028" y="1048"/>
                      </a:lnTo>
                      <a:lnTo>
                        <a:pt x="1028" y="1051"/>
                      </a:lnTo>
                      <a:lnTo>
                        <a:pt x="1028" y="1052"/>
                      </a:lnTo>
                      <a:lnTo>
                        <a:pt x="1028" y="1053"/>
                      </a:lnTo>
                      <a:lnTo>
                        <a:pt x="1027" y="1054"/>
                      </a:lnTo>
                      <a:lnTo>
                        <a:pt x="1026" y="1056"/>
                      </a:lnTo>
                      <a:lnTo>
                        <a:pt x="1025" y="1057"/>
                      </a:lnTo>
                      <a:lnTo>
                        <a:pt x="1025" y="1058"/>
                      </a:lnTo>
                      <a:lnTo>
                        <a:pt x="1025" y="1059"/>
                      </a:lnTo>
                      <a:lnTo>
                        <a:pt x="1023" y="1062"/>
                      </a:lnTo>
                      <a:lnTo>
                        <a:pt x="1022" y="1063"/>
                      </a:lnTo>
                      <a:lnTo>
                        <a:pt x="1020" y="1064"/>
                      </a:lnTo>
                      <a:lnTo>
                        <a:pt x="1019" y="1066"/>
                      </a:lnTo>
                      <a:lnTo>
                        <a:pt x="1018" y="1067"/>
                      </a:lnTo>
                      <a:lnTo>
                        <a:pt x="1017" y="1069"/>
                      </a:lnTo>
                      <a:lnTo>
                        <a:pt x="1016" y="1069"/>
                      </a:lnTo>
                      <a:lnTo>
                        <a:pt x="1015" y="1071"/>
                      </a:lnTo>
                      <a:lnTo>
                        <a:pt x="1014" y="1072"/>
                      </a:lnTo>
                      <a:lnTo>
                        <a:pt x="1013" y="1073"/>
                      </a:lnTo>
                      <a:lnTo>
                        <a:pt x="1012" y="1074"/>
                      </a:lnTo>
                      <a:lnTo>
                        <a:pt x="1007" y="1079"/>
                      </a:lnTo>
                      <a:lnTo>
                        <a:pt x="1007" y="1080"/>
                      </a:lnTo>
                      <a:lnTo>
                        <a:pt x="1006" y="1084"/>
                      </a:lnTo>
                      <a:lnTo>
                        <a:pt x="1006" y="1086"/>
                      </a:lnTo>
                      <a:lnTo>
                        <a:pt x="1006" y="1087"/>
                      </a:lnTo>
                      <a:lnTo>
                        <a:pt x="1007" y="1089"/>
                      </a:lnTo>
                      <a:lnTo>
                        <a:pt x="1008" y="1092"/>
                      </a:lnTo>
                      <a:lnTo>
                        <a:pt x="1009" y="1094"/>
                      </a:lnTo>
                      <a:lnTo>
                        <a:pt x="1010" y="1095"/>
                      </a:lnTo>
                      <a:lnTo>
                        <a:pt x="1010" y="1096"/>
                      </a:lnTo>
                      <a:lnTo>
                        <a:pt x="1010" y="1097"/>
                      </a:lnTo>
                      <a:lnTo>
                        <a:pt x="1011" y="1098"/>
                      </a:lnTo>
                      <a:lnTo>
                        <a:pt x="1011" y="1099"/>
                      </a:lnTo>
                      <a:lnTo>
                        <a:pt x="1012" y="1099"/>
                      </a:lnTo>
                      <a:lnTo>
                        <a:pt x="1015" y="1101"/>
                      </a:lnTo>
                      <a:lnTo>
                        <a:pt x="1015" y="1102"/>
                      </a:lnTo>
                      <a:lnTo>
                        <a:pt x="1016" y="1102"/>
                      </a:lnTo>
                      <a:lnTo>
                        <a:pt x="1017" y="1104"/>
                      </a:lnTo>
                      <a:lnTo>
                        <a:pt x="1020" y="1106"/>
                      </a:lnTo>
                      <a:lnTo>
                        <a:pt x="1021" y="1107"/>
                      </a:lnTo>
                      <a:lnTo>
                        <a:pt x="1022" y="1108"/>
                      </a:lnTo>
                      <a:lnTo>
                        <a:pt x="1025" y="1110"/>
                      </a:lnTo>
                      <a:lnTo>
                        <a:pt x="1026" y="1111"/>
                      </a:lnTo>
                      <a:lnTo>
                        <a:pt x="1028" y="1111"/>
                      </a:lnTo>
                      <a:lnTo>
                        <a:pt x="1029" y="1112"/>
                      </a:lnTo>
                      <a:lnTo>
                        <a:pt x="1030" y="1113"/>
                      </a:lnTo>
                      <a:lnTo>
                        <a:pt x="1030" y="1114"/>
                      </a:lnTo>
                      <a:lnTo>
                        <a:pt x="1028" y="1116"/>
                      </a:lnTo>
                      <a:lnTo>
                        <a:pt x="1028" y="1118"/>
                      </a:lnTo>
                      <a:lnTo>
                        <a:pt x="1027" y="1118"/>
                      </a:lnTo>
                      <a:lnTo>
                        <a:pt x="1028" y="1119"/>
                      </a:lnTo>
                      <a:lnTo>
                        <a:pt x="1027" y="1121"/>
                      </a:lnTo>
                      <a:lnTo>
                        <a:pt x="1028" y="1123"/>
                      </a:lnTo>
                      <a:lnTo>
                        <a:pt x="1028" y="1125"/>
                      </a:lnTo>
                      <a:lnTo>
                        <a:pt x="1027" y="1128"/>
                      </a:lnTo>
                      <a:lnTo>
                        <a:pt x="1027" y="1129"/>
                      </a:lnTo>
                      <a:lnTo>
                        <a:pt x="1026" y="1130"/>
                      </a:lnTo>
                      <a:lnTo>
                        <a:pt x="1026" y="1131"/>
                      </a:lnTo>
                      <a:lnTo>
                        <a:pt x="1026" y="1132"/>
                      </a:lnTo>
                      <a:lnTo>
                        <a:pt x="1026" y="1135"/>
                      </a:lnTo>
                      <a:lnTo>
                        <a:pt x="1026" y="1136"/>
                      </a:lnTo>
                      <a:lnTo>
                        <a:pt x="1026" y="1138"/>
                      </a:lnTo>
                      <a:lnTo>
                        <a:pt x="1026" y="1139"/>
                      </a:lnTo>
                      <a:lnTo>
                        <a:pt x="1026" y="1140"/>
                      </a:lnTo>
                      <a:lnTo>
                        <a:pt x="1025" y="1141"/>
                      </a:lnTo>
                      <a:lnTo>
                        <a:pt x="1024" y="1142"/>
                      </a:lnTo>
                      <a:lnTo>
                        <a:pt x="1023" y="1143"/>
                      </a:lnTo>
                      <a:lnTo>
                        <a:pt x="1023" y="1144"/>
                      </a:lnTo>
                      <a:lnTo>
                        <a:pt x="1023" y="1145"/>
                      </a:lnTo>
                      <a:lnTo>
                        <a:pt x="1022" y="1146"/>
                      </a:lnTo>
                      <a:lnTo>
                        <a:pt x="1022" y="1147"/>
                      </a:lnTo>
                      <a:lnTo>
                        <a:pt x="1023" y="1148"/>
                      </a:lnTo>
                      <a:lnTo>
                        <a:pt x="1022" y="1152"/>
                      </a:lnTo>
                      <a:lnTo>
                        <a:pt x="1021" y="1154"/>
                      </a:lnTo>
                      <a:lnTo>
                        <a:pt x="1020" y="1155"/>
                      </a:lnTo>
                      <a:lnTo>
                        <a:pt x="1019" y="1156"/>
                      </a:lnTo>
                      <a:lnTo>
                        <a:pt x="1019" y="1158"/>
                      </a:lnTo>
                      <a:lnTo>
                        <a:pt x="1017" y="1160"/>
                      </a:lnTo>
                      <a:lnTo>
                        <a:pt x="1017" y="1162"/>
                      </a:lnTo>
                      <a:lnTo>
                        <a:pt x="1017" y="1163"/>
                      </a:lnTo>
                      <a:lnTo>
                        <a:pt x="1016" y="1165"/>
                      </a:lnTo>
                      <a:lnTo>
                        <a:pt x="1015" y="1168"/>
                      </a:lnTo>
                      <a:lnTo>
                        <a:pt x="1014" y="1171"/>
                      </a:lnTo>
                      <a:lnTo>
                        <a:pt x="1013" y="1173"/>
                      </a:lnTo>
                      <a:lnTo>
                        <a:pt x="1012" y="1174"/>
                      </a:lnTo>
                      <a:lnTo>
                        <a:pt x="1012" y="1175"/>
                      </a:lnTo>
                      <a:lnTo>
                        <a:pt x="1010" y="1175"/>
                      </a:lnTo>
                      <a:lnTo>
                        <a:pt x="1008" y="1176"/>
                      </a:lnTo>
                      <a:lnTo>
                        <a:pt x="1006" y="1177"/>
                      </a:lnTo>
                      <a:lnTo>
                        <a:pt x="1003" y="1181"/>
                      </a:lnTo>
                      <a:lnTo>
                        <a:pt x="1002" y="1183"/>
                      </a:lnTo>
                      <a:lnTo>
                        <a:pt x="1002" y="1184"/>
                      </a:lnTo>
                      <a:lnTo>
                        <a:pt x="1001" y="1186"/>
                      </a:lnTo>
                      <a:lnTo>
                        <a:pt x="1001" y="1187"/>
                      </a:lnTo>
                      <a:lnTo>
                        <a:pt x="1001" y="1188"/>
                      </a:lnTo>
                      <a:lnTo>
                        <a:pt x="1000" y="1190"/>
                      </a:lnTo>
                      <a:lnTo>
                        <a:pt x="1001" y="1191"/>
                      </a:lnTo>
                      <a:lnTo>
                        <a:pt x="1000" y="1191"/>
                      </a:lnTo>
                      <a:lnTo>
                        <a:pt x="1000" y="1193"/>
                      </a:lnTo>
                      <a:lnTo>
                        <a:pt x="999" y="1194"/>
                      </a:lnTo>
                      <a:lnTo>
                        <a:pt x="998" y="1194"/>
                      </a:lnTo>
                      <a:lnTo>
                        <a:pt x="996" y="1195"/>
                      </a:lnTo>
                      <a:lnTo>
                        <a:pt x="994" y="1197"/>
                      </a:lnTo>
                      <a:lnTo>
                        <a:pt x="994" y="1199"/>
                      </a:lnTo>
                      <a:lnTo>
                        <a:pt x="993" y="1199"/>
                      </a:lnTo>
                      <a:lnTo>
                        <a:pt x="993" y="1200"/>
                      </a:lnTo>
                      <a:lnTo>
                        <a:pt x="991" y="1202"/>
                      </a:lnTo>
                      <a:lnTo>
                        <a:pt x="991" y="1203"/>
                      </a:lnTo>
                      <a:lnTo>
                        <a:pt x="991" y="1204"/>
                      </a:lnTo>
                      <a:lnTo>
                        <a:pt x="990" y="1205"/>
                      </a:lnTo>
                      <a:lnTo>
                        <a:pt x="989" y="1206"/>
                      </a:lnTo>
                      <a:lnTo>
                        <a:pt x="988" y="1208"/>
                      </a:lnTo>
                      <a:lnTo>
                        <a:pt x="986" y="1211"/>
                      </a:lnTo>
                      <a:lnTo>
                        <a:pt x="985" y="1211"/>
                      </a:lnTo>
                      <a:lnTo>
                        <a:pt x="984" y="1212"/>
                      </a:lnTo>
                      <a:lnTo>
                        <a:pt x="984" y="1213"/>
                      </a:lnTo>
                      <a:lnTo>
                        <a:pt x="982" y="1216"/>
                      </a:lnTo>
                      <a:lnTo>
                        <a:pt x="981" y="1217"/>
                      </a:lnTo>
                      <a:lnTo>
                        <a:pt x="980" y="1218"/>
                      </a:lnTo>
                      <a:lnTo>
                        <a:pt x="979" y="1220"/>
                      </a:lnTo>
                      <a:lnTo>
                        <a:pt x="978" y="1220"/>
                      </a:lnTo>
                      <a:lnTo>
                        <a:pt x="977" y="1220"/>
                      </a:lnTo>
                      <a:lnTo>
                        <a:pt x="975" y="1221"/>
                      </a:lnTo>
                      <a:lnTo>
                        <a:pt x="974" y="1220"/>
                      </a:lnTo>
                      <a:lnTo>
                        <a:pt x="969" y="1221"/>
                      </a:lnTo>
                      <a:lnTo>
                        <a:pt x="968" y="1223"/>
                      </a:lnTo>
                      <a:lnTo>
                        <a:pt x="967" y="1223"/>
                      </a:lnTo>
                      <a:lnTo>
                        <a:pt x="966" y="1224"/>
                      </a:lnTo>
                      <a:lnTo>
                        <a:pt x="964" y="1226"/>
                      </a:lnTo>
                      <a:lnTo>
                        <a:pt x="963" y="1226"/>
                      </a:lnTo>
                      <a:lnTo>
                        <a:pt x="962" y="1227"/>
                      </a:lnTo>
                      <a:lnTo>
                        <a:pt x="962" y="1228"/>
                      </a:lnTo>
                      <a:lnTo>
                        <a:pt x="960" y="1229"/>
                      </a:lnTo>
                      <a:lnTo>
                        <a:pt x="960" y="1230"/>
                      </a:lnTo>
                      <a:lnTo>
                        <a:pt x="959" y="1232"/>
                      </a:lnTo>
                      <a:lnTo>
                        <a:pt x="957" y="1234"/>
                      </a:lnTo>
                      <a:lnTo>
                        <a:pt x="956" y="1235"/>
                      </a:lnTo>
                      <a:lnTo>
                        <a:pt x="955" y="1235"/>
                      </a:lnTo>
                      <a:lnTo>
                        <a:pt x="955" y="1236"/>
                      </a:lnTo>
                      <a:lnTo>
                        <a:pt x="953" y="1238"/>
                      </a:lnTo>
                      <a:lnTo>
                        <a:pt x="952" y="1238"/>
                      </a:lnTo>
                      <a:lnTo>
                        <a:pt x="951" y="1239"/>
                      </a:lnTo>
                      <a:lnTo>
                        <a:pt x="951" y="1240"/>
                      </a:lnTo>
                      <a:lnTo>
                        <a:pt x="951" y="1242"/>
                      </a:lnTo>
                      <a:lnTo>
                        <a:pt x="951" y="1243"/>
                      </a:lnTo>
                      <a:lnTo>
                        <a:pt x="950" y="1244"/>
                      </a:lnTo>
                      <a:lnTo>
                        <a:pt x="950" y="1245"/>
                      </a:lnTo>
                      <a:lnTo>
                        <a:pt x="949" y="1246"/>
                      </a:lnTo>
                      <a:lnTo>
                        <a:pt x="947" y="1248"/>
                      </a:lnTo>
                      <a:lnTo>
                        <a:pt x="946" y="1250"/>
                      </a:lnTo>
                      <a:lnTo>
                        <a:pt x="945" y="1251"/>
                      </a:lnTo>
                      <a:lnTo>
                        <a:pt x="944" y="1251"/>
                      </a:lnTo>
                      <a:lnTo>
                        <a:pt x="944" y="1252"/>
                      </a:lnTo>
                      <a:lnTo>
                        <a:pt x="945" y="1252"/>
                      </a:lnTo>
                      <a:lnTo>
                        <a:pt x="945" y="1253"/>
                      </a:lnTo>
                      <a:lnTo>
                        <a:pt x="944" y="1254"/>
                      </a:lnTo>
                      <a:lnTo>
                        <a:pt x="943" y="1255"/>
                      </a:lnTo>
                      <a:lnTo>
                        <a:pt x="942" y="1255"/>
                      </a:lnTo>
                      <a:lnTo>
                        <a:pt x="941" y="1256"/>
                      </a:lnTo>
                      <a:lnTo>
                        <a:pt x="940" y="1256"/>
                      </a:lnTo>
                      <a:lnTo>
                        <a:pt x="939" y="1258"/>
                      </a:lnTo>
                      <a:lnTo>
                        <a:pt x="939" y="1259"/>
                      </a:lnTo>
                      <a:lnTo>
                        <a:pt x="938" y="1259"/>
                      </a:lnTo>
                      <a:lnTo>
                        <a:pt x="937" y="1259"/>
                      </a:lnTo>
                      <a:lnTo>
                        <a:pt x="936" y="1259"/>
                      </a:lnTo>
                      <a:lnTo>
                        <a:pt x="935" y="1259"/>
                      </a:lnTo>
                      <a:lnTo>
                        <a:pt x="935" y="1260"/>
                      </a:lnTo>
                      <a:lnTo>
                        <a:pt x="934" y="1262"/>
                      </a:lnTo>
                      <a:lnTo>
                        <a:pt x="934" y="1263"/>
                      </a:lnTo>
                      <a:lnTo>
                        <a:pt x="933" y="1264"/>
                      </a:lnTo>
                      <a:lnTo>
                        <a:pt x="932" y="1264"/>
                      </a:lnTo>
                      <a:lnTo>
                        <a:pt x="930" y="1265"/>
                      </a:lnTo>
                      <a:lnTo>
                        <a:pt x="930" y="1266"/>
                      </a:lnTo>
                      <a:lnTo>
                        <a:pt x="929" y="1267"/>
                      </a:lnTo>
                      <a:lnTo>
                        <a:pt x="928" y="1270"/>
                      </a:lnTo>
                      <a:lnTo>
                        <a:pt x="929" y="1271"/>
                      </a:lnTo>
                      <a:lnTo>
                        <a:pt x="929" y="1274"/>
                      </a:lnTo>
                      <a:lnTo>
                        <a:pt x="928" y="1274"/>
                      </a:lnTo>
                      <a:lnTo>
                        <a:pt x="928" y="1275"/>
                      </a:lnTo>
                      <a:lnTo>
                        <a:pt x="927" y="1277"/>
                      </a:lnTo>
                      <a:lnTo>
                        <a:pt x="926" y="1278"/>
                      </a:lnTo>
                      <a:lnTo>
                        <a:pt x="925" y="1278"/>
                      </a:lnTo>
                      <a:lnTo>
                        <a:pt x="924" y="1280"/>
                      </a:lnTo>
                      <a:lnTo>
                        <a:pt x="924" y="1281"/>
                      </a:lnTo>
                      <a:lnTo>
                        <a:pt x="924" y="1282"/>
                      </a:lnTo>
                      <a:lnTo>
                        <a:pt x="923" y="1284"/>
                      </a:lnTo>
                      <a:lnTo>
                        <a:pt x="923" y="1285"/>
                      </a:lnTo>
                      <a:lnTo>
                        <a:pt x="923" y="1286"/>
                      </a:lnTo>
                      <a:lnTo>
                        <a:pt x="923" y="1287"/>
                      </a:lnTo>
                      <a:lnTo>
                        <a:pt x="922" y="1287"/>
                      </a:lnTo>
                      <a:lnTo>
                        <a:pt x="922" y="1288"/>
                      </a:lnTo>
                      <a:lnTo>
                        <a:pt x="924" y="1290"/>
                      </a:lnTo>
                      <a:lnTo>
                        <a:pt x="924" y="1292"/>
                      </a:lnTo>
                      <a:lnTo>
                        <a:pt x="923" y="1293"/>
                      </a:lnTo>
                      <a:lnTo>
                        <a:pt x="923" y="1294"/>
                      </a:lnTo>
                      <a:lnTo>
                        <a:pt x="922" y="1294"/>
                      </a:lnTo>
                      <a:lnTo>
                        <a:pt x="922" y="1295"/>
                      </a:lnTo>
                      <a:lnTo>
                        <a:pt x="922" y="1296"/>
                      </a:lnTo>
                      <a:lnTo>
                        <a:pt x="922" y="1297"/>
                      </a:lnTo>
                      <a:lnTo>
                        <a:pt x="921" y="1298"/>
                      </a:lnTo>
                      <a:lnTo>
                        <a:pt x="920" y="1298"/>
                      </a:lnTo>
                      <a:lnTo>
                        <a:pt x="920" y="1299"/>
                      </a:lnTo>
                      <a:lnTo>
                        <a:pt x="919" y="1300"/>
                      </a:lnTo>
                      <a:lnTo>
                        <a:pt x="918" y="1300"/>
                      </a:lnTo>
                      <a:lnTo>
                        <a:pt x="918" y="1301"/>
                      </a:lnTo>
                      <a:lnTo>
                        <a:pt x="918" y="1302"/>
                      </a:lnTo>
                      <a:lnTo>
                        <a:pt x="918" y="1303"/>
                      </a:lnTo>
                      <a:lnTo>
                        <a:pt x="918" y="1304"/>
                      </a:lnTo>
                      <a:lnTo>
                        <a:pt x="917" y="1305"/>
                      </a:lnTo>
                      <a:lnTo>
                        <a:pt x="917" y="1306"/>
                      </a:lnTo>
                      <a:lnTo>
                        <a:pt x="917" y="1307"/>
                      </a:lnTo>
                      <a:lnTo>
                        <a:pt x="917" y="1308"/>
                      </a:lnTo>
                      <a:lnTo>
                        <a:pt x="916" y="1308"/>
                      </a:lnTo>
                      <a:lnTo>
                        <a:pt x="916" y="1309"/>
                      </a:lnTo>
                      <a:lnTo>
                        <a:pt x="914" y="1311"/>
                      </a:lnTo>
                      <a:lnTo>
                        <a:pt x="913" y="1312"/>
                      </a:lnTo>
                      <a:lnTo>
                        <a:pt x="912" y="1313"/>
                      </a:lnTo>
                      <a:lnTo>
                        <a:pt x="912" y="1314"/>
                      </a:lnTo>
                      <a:lnTo>
                        <a:pt x="912" y="1315"/>
                      </a:lnTo>
                      <a:lnTo>
                        <a:pt x="911" y="1317"/>
                      </a:lnTo>
                      <a:lnTo>
                        <a:pt x="911" y="1318"/>
                      </a:lnTo>
                      <a:lnTo>
                        <a:pt x="910" y="1319"/>
                      </a:lnTo>
                      <a:lnTo>
                        <a:pt x="910" y="1320"/>
                      </a:lnTo>
                      <a:lnTo>
                        <a:pt x="910" y="1321"/>
                      </a:lnTo>
                      <a:lnTo>
                        <a:pt x="909" y="1322"/>
                      </a:lnTo>
                      <a:lnTo>
                        <a:pt x="880" y="1319"/>
                      </a:lnTo>
                      <a:lnTo>
                        <a:pt x="844" y="1315"/>
                      </a:lnTo>
                      <a:lnTo>
                        <a:pt x="796" y="1310"/>
                      </a:lnTo>
                      <a:lnTo>
                        <a:pt x="723" y="1301"/>
                      </a:lnTo>
                      <a:lnTo>
                        <a:pt x="696" y="1298"/>
                      </a:lnTo>
                      <a:lnTo>
                        <a:pt x="658" y="1294"/>
                      </a:lnTo>
                      <a:lnTo>
                        <a:pt x="604" y="1288"/>
                      </a:lnTo>
                      <a:lnTo>
                        <a:pt x="556" y="1283"/>
                      </a:lnTo>
                      <a:lnTo>
                        <a:pt x="502" y="1277"/>
                      </a:lnTo>
                      <a:lnTo>
                        <a:pt x="448" y="1272"/>
                      </a:lnTo>
                      <a:lnTo>
                        <a:pt x="408" y="1267"/>
                      </a:lnTo>
                      <a:lnTo>
                        <a:pt x="325" y="1259"/>
                      </a:lnTo>
                      <a:lnTo>
                        <a:pt x="286" y="1255"/>
                      </a:lnTo>
                      <a:lnTo>
                        <a:pt x="274" y="1253"/>
                      </a:lnTo>
                      <a:lnTo>
                        <a:pt x="232" y="1249"/>
                      </a:lnTo>
                      <a:lnTo>
                        <a:pt x="231" y="1249"/>
                      </a:lnTo>
                      <a:lnTo>
                        <a:pt x="230" y="1249"/>
                      </a:lnTo>
                      <a:lnTo>
                        <a:pt x="229" y="1250"/>
                      </a:lnTo>
                      <a:lnTo>
                        <a:pt x="228" y="1250"/>
                      </a:lnTo>
                      <a:lnTo>
                        <a:pt x="227" y="1250"/>
                      </a:lnTo>
                      <a:lnTo>
                        <a:pt x="227" y="1251"/>
                      </a:lnTo>
                      <a:lnTo>
                        <a:pt x="226" y="1251"/>
                      </a:lnTo>
                      <a:lnTo>
                        <a:pt x="225" y="1252"/>
                      </a:lnTo>
                      <a:lnTo>
                        <a:pt x="224" y="1253"/>
                      </a:lnTo>
                      <a:lnTo>
                        <a:pt x="223" y="1253"/>
                      </a:lnTo>
                      <a:lnTo>
                        <a:pt x="222" y="1253"/>
                      </a:lnTo>
                      <a:lnTo>
                        <a:pt x="222" y="1252"/>
                      </a:lnTo>
                      <a:lnTo>
                        <a:pt x="221" y="1251"/>
                      </a:lnTo>
                      <a:lnTo>
                        <a:pt x="222" y="1251"/>
                      </a:lnTo>
                      <a:lnTo>
                        <a:pt x="222" y="1250"/>
                      </a:lnTo>
                      <a:lnTo>
                        <a:pt x="221" y="1249"/>
                      </a:lnTo>
                      <a:lnTo>
                        <a:pt x="221" y="1247"/>
                      </a:lnTo>
                      <a:lnTo>
                        <a:pt x="221" y="1246"/>
                      </a:lnTo>
                      <a:lnTo>
                        <a:pt x="221" y="1245"/>
                      </a:lnTo>
                      <a:lnTo>
                        <a:pt x="221" y="1244"/>
                      </a:lnTo>
                      <a:lnTo>
                        <a:pt x="220" y="1244"/>
                      </a:lnTo>
                      <a:lnTo>
                        <a:pt x="220" y="1241"/>
                      </a:lnTo>
                      <a:lnTo>
                        <a:pt x="219" y="1240"/>
                      </a:lnTo>
                      <a:lnTo>
                        <a:pt x="218" y="1240"/>
                      </a:lnTo>
                      <a:lnTo>
                        <a:pt x="218" y="1238"/>
                      </a:lnTo>
                      <a:lnTo>
                        <a:pt x="217" y="1237"/>
                      </a:lnTo>
                      <a:lnTo>
                        <a:pt x="216" y="1236"/>
                      </a:lnTo>
                      <a:lnTo>
                        <a:pt x="215" y="1236"/>
                      </a:lnTo>
                      <a:lnTo>
                        <a:pt x="214" y="1235"/>
                      </a:lnTo>
                      <a:lnTo>
                        <a:pt x="213" y="1235"/>
                      </a:lnTo>
                      <a:lnTo>
                        <a:pt x="212" y="1234"/>
                      </a:lnTo>
                      <a:lnTo>
                        <a:pt x="211" y="1235"/>
                      </a:lnTo>
                      <a:lnTo>
                        <a:pt x="210" y="1235"/>
                      </a:lnTo>
                      <a:lnTo>
                        <a:pt x="209" y="1235"/>
                      </a:lnTo>
                      <a:lnTo>
                        <a:pt x="207" y="1235"/>
                      </a:lnTo>
                      <a:lnTo>
                        <a:pt x="206" y="1234"/>
                      </a:lnTo>
                      <a:lnTo>
                        <a:pt x="204" y="1234"/>
                      </a:lnTo>
                      <a:lnTo>
                        <a:pt x="203" y="1233"/>
                      </a:lnTo>
                      <a:lnTo>
                        <a:pt x="202" y="1233"/>
                      </a:lnTo>
                      <a:lnTo>
                        <a:pt x="201" y="1233"/>
                      </a:lnTo>
                      <a:lnTo>
                        <a:pt x="200" y="1234"/>
                      </a:lnTo>
                      <a:lnTo>
                        <a:pt x="199" y="1234"/>
                      </a:lnTo>
                      <a:lnTo>
                        <a:pt x="198" y="1234"/>
                      </a:lnTo>
                      <a:lnTo>
                        <a:pt x="197" y="1234"/>
                      </a:lnTo>
                      <a:lnTo>
                        <a:pt x="197" y="1233"/>
                      </a:lnTo>
                      <a:lnTo>
                        <a:pt x="195" y="1233"/>
                      </a:lnTo>
                      <a:lnTo>
                        <a:pt x="194" y="1232"/>
                      </a:lnTo>
                      <a:lnTo>
                        <a:pt x="194" y="1231"/>
                      </a:lnTo>
                      <a:lnTo>
                        <a:pt x="193" y="1231"/>
                      </a:lnTo>
                      <a:lnTo>
                        <a:pt x="193" y="1230"/>
                      </a:lnTo>
                      <a:lnTo>
                        <a:pt x="192" y="1230"/>
                      </a:lnTo>
                      <a:lnTo>
                        <a:pt x="192" y="1229"/>
                      </a:lnTo>
                      <a:lnTo>
                        <a:pt x="191" y="1229"/>
                      </a:lnTo>
                      <a:lnTo>
                        <a:pt x="191" y="1228"/>
                      </a:lnTo>
                      <a:lnTo>
                        <a:pt x="192" y="1227"/>
                      </a:lnTo>
                      <a:lnTo>
                        <a:pt x="192" y="1226"/>
                      </a:lnTo>
                      <a:lnTo>
                        <a:pt x="192" y="1225"/>
                      </a:lnTo>
                      <a:lnTo>
                        <a:pt x="191" y="1225"/>
                      </a:lnTo>
                      <a:lnTo>
                        <a:pt x="191" y="1224"/>
                      </a:lnTo>
                      <a:lnTo>
                        <a:pt x="192" y="1223"/>
                      </a:lnTo>
                      <a:lnTo>
                        <a:pt x="193" y="1223"/>
                      </a:lnTo>
                      <a:lnTo>
                        <a:pt x="193" y="1222"/>
                      </a:lnTo>
                      <a:lnTo>
                        <a:pt x="194" y="1221"/>
                      </a:lnTo>
                      <a:lnTo>
                        <a:pt x="194" y="1220"/>
                      </a:lnTo>
                      <a:lnTo>
                        <a:pt x="193" y="1219"/>
                      </a:lnTo>
                      <a:lnTo>
                        <a:pt x="191" y="1218"/>
                      </a:lnTo>
                      <a:lnTo>
                        <a:pt x="191" y="1217"/>
                      </a:lnTo>
                      <a:lnTo>
                        <a:pt x="191" y="1216"/>
                      </a:lnTo>
                      <a:lnTo>
                        <a:pt x="190" y="1216"/>
                      </a:lnTo>
                      <a:lnTo>
                        <a:pt x="189" y="1215"/>
                      </a:lnTo>
                      <a:lnTo>
                        <a:pt x="189" y="1214"/>
                      </a:lnTo>
                      <a:lnTo>
                        <a:pt x="188" y="1214"/>
                      </a:lnTo>
                      <a:lnTo>
                        <a:pt x="188" y="1213"/>
                      </a:lnTo>
                      <a:lnTo>
                        <a:pt x="188" y="1212"/>
                      </a:lnTo>
                      <a:lnTo>
                        <a:pt x="188" y="1211"/>
                      </a:lnTo>
                      <a:lnTo>
                        <a:pt x="187" y="1211"/>
                      </a:lnTo>
                      <a:lnTo>
                        <a:pt x="186" y="1211"/>
                      </a:lnTo>
                      <a:lnTo>
                        <a:pt x="184" y="1210"/>
                      </a:lnTo>
                      <a:lnTo>
                        <a:pt x="183" y="1209"/>
                      </a:lnTo>
                      <a:lnTo>
                        <a:pt x="182" y="1208"/>
                      </a:lnTo>
                      <a:lnTo>
                        <a:pt x="181" y="1207"/>
                      </a:lnTo>
                      <a:lnTo>
                        <a:pt x="181" y="1206"/>
                      </a:lnTo>
                      <a:lnTo>
                        <a:pt x="179" y="1203"/>
                      </a:lnTo>
                      <a:lnTo>
                        <a:pt x="177" y="1202"/>
                      </a:lnTo>
                      <a:lnTo>
                        <a:pt x="176" y="1201"/>
                      </a:lnTo>
                      <a:lnTo>
                        <a:pt x="175" y="1201"/>
                      </a:lnTo>
                      <a:lnTo>
                        <a:pt x="174" y="1200"/>
                      </a:lnTo>
                      <a:lnTo>
                        <a:pt x="172" y="1200"/>
                      </a:lnTo>
                      <a:lnTo>
                        <a:pt x="172" y="1199"/>
                      </a:lnTo>
                      <a:lnTo>
                        <a:pt x="170" y="1200"/>
                      </a:lnTo>
                      <a:lnTo>
                        <a:pt x="168" y="1201"/>
                      </a:lnTo>
                      <a:lnTo>
                        <a:pt x="167" y="1201"/>
                      </a:lnTo>
                      <a:lnTo>
                        <a:pt x="166" y="1200"/>
                      </a:lnTo>
                      <a:lnTo>
                        <a:pt x="165" y="1199"/>
                      </a:lnTo>
                      <a:lnTo>
                        <a:pt x="165" y="1198"/>
                      </a:lnTo>
                      <a:lnTo>
                        <a:pt x="165" y="1197"/>
                      </a:lnTo>
                      <a:lnTo>
                        <a:pt x="164" y="1197"/>
                      </a:lnTo>
                      <a:lnTo>
                        <a:pt x="161" y="1197"/>
                      </a:lnTo>
                      <a:lnTo>
                        <a:pt x="160" y="1197"/>
                      </a:lnTo>
                      <a:lnTo>
                        <a:pt x="159" y="1197"/>
                      </a:lnTo>
                      <a:lnTo>
                        <a:pt x="158" y="1197"/>
                      </a:lnTo>
                      <a:lnTo>
                        <a:pt x="157" y="1197"/>
                      </a:lnTo>
                      <a:lnTo>
                        <a:pt x="155" y="1195"/>
                      </a:lnTo>
                      <a:lnTo>
                        <a:pt x="154" y="1195"/>
                      </a:lnTo>
                      <a:lnTo>
                        <a:pt x="154" y="1194"/>
                      </a:lnTo>
                      <a:lnTo>
                        <a:pt x="153" y="1194"/>
                      </a:lnTo>
                      <a:lnTo>
                        <a:pt x="153" y="1193"/>
                      </a:lnTo>
                      <a:lnTo>
                        <a:pt x="154" y="1192"/>
                      </a:lnTo>
                      <a:lnTo>
                        <a:pt x="154" y="1191"/>
                      </a:lnTo>
                      <a:lnTo>
                        <a:pt x="154" y="1189"/>
                      </a:lnTo>
                      <a:lnTo>
                        <a:pt x="154" y="1188"/>
                      </a:lnTo>
                      <a:lnTo>
                        <a:pt x="154" y="1187"/>
                      </a:lnTo>
                      <a:lnTo>
                        <a:pt x="153" y="1187"/>
                      </a:lnTo>
                      <a:lnTo>
                        <a:pt x="153" y="1186"/>
                      </a:lnTo>
                      <a:lnTo>
                        <a:pt x="152" y="1186"/>
                      </a:lnTo>
                      <a:lnTo>
                        <a:pt x="150" y="1187"/>
                      </a:lnTo>
                      <a:lnTo>
                        <a:pt x="149" y="1187"/>
                      </a:lnTo>
                      <a:lnTo>
                        <a:pt x="148" y="1186"/>
                      </a:lnTo>
                      <a:lnTo>
                        <a:pt x="147" y="1185"/>
                      </a:lnTo>
                      <a:lnTo>
                        <a:pt x="144" y="1184"/>
                      </a:lnTo>
                      <a:lnTo>
                        <a:pt x="144" y="1183"/>
                      </a:lnTo>
                      <a:lnTo>
                        <a:pt x="143" y="1183"/>
                      </a:lnTo>
                      <a:lnTo>
                        <a:pt x="142" y="1182"/>
                      </a:lnTo>
                      <a:lnTo>
                        <a:pt x="141" y="1183"/>
                      </a:lnTo>
                      <a:lnTo>
                        <a:pt x="139" y="1184"/>
                      </a:lnTo>
                      <a:lnTo>
                        <a:pt x="137" y="1184"/>
                      </a:lnTo>
                      <a:lnTo>
                        <a:pt x="136" y="1184"/>
                      </a:lnTo>
                      <a:lnTo>
                        <a:pt x="135" y="1183"/>
                      </a:lnTo>
                      <a:lnTo>
                        <a:pt x="135" y="1182"/>
                      </a:lnTo>
                      <a:lnTo>
                        <a:pt x="135" y="1179"/>
                      </a:lnTo>
                      <a:lnTo>
                        <a:pt x="135" y="1178"/>
                      </a:lnTo>
                      <a:lnTo>
                        <a:pt x="135" y="1176"/>
                      </a:lnTo>
                      <a:lnTo>
                        <a:pt x="134" y="1175"/>
                      </a:lnTo>
                      <a:lnTo>
                        <a:pt x="134" y="1174"/>
                      </a:lnTo>
                      <a:lnTo>
                        <a:pt x="134" y="1173"/>
                      </a:lnTo>
                      <a:lnTo>
                        <a:pt x="132" y="1172"/>
                      </a:lnTo>
                      <a:lnTo>
                        <a:pt x="132" y="1171"/>
                      </a:lnTo>
                      <a:lnTo>
                        <a:pt x="132" y="1169"/>
                      </a:lnTo>
                      <a:lnTo>
                        <a:pt x="132" y="1167"/>
                      </a:lnTo>
                      <a:lnTo>
                        <a:pt x="132" y="1166"/>
                      </a:lnTo>
                      <a:lnTo>
                        <a:pt x="131" y="1165"/>
                      </a:lnTo>
                      <a:lnTo>
                        <a:pt x="130" y="1165"/>
                      </a:lnTo>
                      <a:lnTo>
                        <a:pt x="130" y="1164"/>
                      </a:lnTo>
                      <a:lnTo>
                        <a:pt x="130" y="1163"/>
                      </a:lnTo>
                      <a:lnTo>
                        <a:pt x="129" y="1162"/>
                      </a:lnTo>
                      <a:lnTo>
                        <a:pt x="130" y="1161"/>
                      </a:lnTo>
                      <a:lnTo>
                        <a:pt x="131" y="1161"/>
                      </a:lnTo>
                      <a:lnTo>
                        <a:pt x="131" y="1159"/>
                      </a:lnTo>
                      <a:lnTo>
                        <a:pt x="131" y="1158"/>
                      </a:lnTo>
                      <a:lnTo>
                        <a:pt x="130" y="1157"/>
                      </a:lnTo>
                      <a:lnTo>
                        <a:pt x="129" y="1156"/>
                      </a:lnTo>
                      <a:lnTo>
                        <a:pt x="128" y="1156"/>
                      </a:lnTo>
                      <a:lnTo>
                        <a:pt x="128" y="1155"/>
                      </a:lnTo>
                      <a:lnTo>
                        <a:pt x="129" y="1155"/>
                      </a:lnTo>
                      <a:lnTo>
                        <a:pt x="129" y="1154"/>
                      </a:lnTo>
                      <a:lnTo>
                        <a:pt x="129" y="1153"/>
                      </a:lnTo>
                      <a:lnTo>
                        <a:pt x="128" y="1152"/>
                      </a:lnTo>
                      <a:lnTo>
                        <a:pt x="128" y="1151"/>
                      </a:lnTo>
                      <a:lnTo>
                        <a:pt x="127" y="1150"/>
                      </a:lnTo>
                      <a:lnTo>
                        <a:pt x="126" y="1149"/>
                      </a:lnTo>
                      <a:lnTo>
                        <a:pt x="126" y="1148"/>
                      </a:lnTo>
                      <a:lnTo>
                        <a:pt x="126" y="1147"/>
                      </a:lnTo>
                      <a:lnTo>
                        <a:pt x="126" y="1146"/>
                      </a:lnTo>
                      <a:lnTo>
                        <a:pt x="128" y="1144"/>
                      </a:lnTo>
                      <a:lnTo>
                        <a:pt x="128" y="1143"/>
                      </a:lnTo>
                      <a:lnTo>
                        <a:pt x="128" y="1142"/>
                      </a:lnTo>
                      <a:lnTo>
                        <a:pt x="128" y="1141"/>
                      </a:lnTo>
                      <a:lnTo>
                        <a:pt x="127" y="1139"/>
                      </a:lnTo>
                      <a:lnTo>
                        <a:pt x="127" y="1138"/>
                      </a:lnTo>
                      <a:lnTo>
                        <a:pt x="127" y="1137"/>
                      </a:lnTo>
                      <a:lnTo>
                        <a:pt x="127" y="1136"/>
                      </a:lnTo>
                      <a:lnTo>
                        <a:pt x="128" y="1135"/>
                      </a:lnTo>
                      <a:lnTo>
                        <a:pt x="128" y="1134"/>
                      </a:lnTo>
                      <a:lnTo>
                        <a:pt x="128" y="1133"/>
                      </a:lnTo>
                      <a:lnTo>
                        <a:pt x="128" y="1132"/>
                      </a:lnTo>
                      <a:lnTo>
                        <a:pt x="129" y="1131"/>
                      </a:lnTo>
                      <a:lnTo>
                        <a:pt x="130" y="1128"/>
                      </a:lnTo>
                      <a:lnTo>
                        <a:pt x="131" y="1127"/>
                      </a:lnTo>
                      <a:lnTo>
                        <a:pt x="131" y="1126"/>
                      </a:lnTo>
                      <a:lnTo>
                        <a:pt x="130" y="1125"/>
                      </a:lnTo>
                      <a:lnTo>
                        <a:pt x="129" y="1123"/>
                      </a:lnTo>
                      <a:lnTo>
                        <a:pt x="128" y="1122"/>
                      </a:lnTo>
                      <a:lnTo>
                        <a:pt x="127" y="1122"/>
                      </a:lnTo>
                      <a:lnTo>
                        <a:pt x="127" y="1121"/>
                      </a:lnTo>
                      <a:lnTo>
                        <a:pt x="126" y="1121"/>
                      </a:lnTo>
                      <a:lnTo>
                        <a:pt x="125" y="1121"/>
                      </a:lnTo>
                      <a:lnTo>
                        <a:pt x="124" y="1121"/>
                      </a:lnTo>
                      <a:lnTo>
                        <a:pt x="123" y="1121"/>
                      </a:lnTo>
                      <a:lnTo>
                        <a:pt x="123" y="1120"/>
                      </a:lnTo>
                      <a:lnTo>
                        <a:pt x="123" y="1119"/>
                      </a:lnTo>
                      <a:lnTo>
                        <a:pt x="122" y="1119"/>
                      </a:lnTo>
                      <a:lnTo>
                        <a:pt x="122" y="1118"/>
                      </a:lnTo>
                      <a:lnTo>
                        <a:pt x="122" y="1116"/>
                      </a:lnTo>
                      <a:lnTo>
                        <a:pt x="122" y="1114"/>
                      </a:lnTo>
                      <a:lnTo>
                        <a:pt x="122" y="1113"/>
                      </a:lnTo>
                      <a:lnTo>
                        <a:pt x="121" y="1113"/>
                      </a:lnTo>
                      <a:lnTo>
                        <a:pt x="119" y="1111"/>
                      </a:lnTo>
                      <a:lnTo>
                        <a:pt x="116" y="1109"/>
                      </a:lnTo>
                      <a:lnTo>
                        <a:pt x="115" y="1106"/>
                      </a:lnTo>
                      <a:lnTo>
                        <a:pt x="114" y="1104"/>
                      </a:lnTo>
                      <a:lnTo>
                        <a:pt x="113" y="1103"/>
                      </a:lnTo>
                      <a:lnTo>
                        <a:pt x="112" y="1102"/>
                      </a:lnTo>
                      <a:lnTo>
                        <a:pt x="111" y="1101"/>
                      </a:lnTo>
                      <a:lnTo>
                        <a:pt x="111" y="1100"/>
                      </a:lnTo>
                      <a:lnTo>
                        <a:pt x="111" y="1099"/>
                      </a:lnTo>
                      <a:lnTo>
                        <a:pt x="111" y="1098"/>
                      </a:lnTo>
                      <a:lnTo>
                        <a:pt x="111" y="1096"/>
                      </a:lnTo>
                      <a:lnTo>
                        <a:pt x="111" y="1094"/>
                      </a:lnTo>
                      <a:lnTo>
                        <a:pt x="111" y="1092"/>
                      </a:lnTo>
                      <a:lnTo>
                        <a:pt x="110" y="1091"/>
                      </a:lnTo>
                      <a:lnTo>
                        <a:pt x="110" y="1088"/>
                      </a:lnTo>
                      <a:lnTo>
                        <a:pt x="108" y="1086"/>
                      </a:lnTo>
                      <a:lnTo>
                        <a:pt x="107" y="1084"/>
                      </a:lnTo>
                      <a:lnTo>
                        <a:pt x="106" y="1082"/>
                      </a:lnTo>
                      <a:lnTo>
                        <a:pt x="106" y="1081"/>
                      </a:lnTo>
                      <a:lnTo>
                        <a:pt x="106" y="1080"/>
                      </a:lnTo>
                      <a:lnTo>
                        <a:pt x="106" y="1077"/>
                      </a:lnTo>
                      <a:lnTo>
                        <a:pt x="105" y="1075"/>
                      </a:lnTo>
                      <a:lnTo>
                        <a:pt x="105" y="1073"/>
                      </a:lnTo>
                      <a:lnTo>
                        <a:pt x="104" y="1069"/>
                      </a:lnTo>
                      <a:lnTo>
                        <a:pt x="104" y="1068"/>
                      </a:lnTo>
                      <a:lnTo>
                        <a:pt x="103" y="1068"/>
                      </a:lnTo>
                      <a:lnTo>
                        <a:pt x="102" y="1067"/>
                      </a:lnTo>
                      <a:lnTo>
                        <a:pt x="101" y="1067"/>
                      </a:lnTo>
                      <a:lnTo>
                        <a:pt x="100" y="1067"/>
                      </a:lnTo>
                      <a:lnTo>
                        <a:pt x="99" y="1066"/>
                      </a:lnTo>
                      <a:lnTo>
                        <a:pt x="99" y="1063"/>
                      </a:lnTo>
                      <a:lnTo>
                        <a:pt x="99" y="1061"/>
                      </a:lnTo>
                      <a:lnTo>
                        <a:pt x="98" y="1059"/>
                      </a:lnTo>
                      <a:lnTo>
                        <a:pt x="97" y="1056"/>
                      </a:lnTo>
                      <a:lnTo>
                        <a:pt x="96" y="1055"/>
                      </a:lnTo>
                      <a:lnTo>
                        <a:pt x="96" y="1054"/>
                      </a:lnTo>
                      <a:lnTo>
                        <a:pt x="95" y="1052"/>
                      </a:lnTo>
                      <a:lnTo>
                        <a:pt x="94" y="1051"/>
                      </a:lnTo>
                      <a:lnTo>
                        <a:pt x="93" y="1049"/>
                      </a:lnTo>
                      <a:lnTo>
                        <a:pt x="91" y="1048"/>
                      </a:lnTo>
                      <a:lnTo>
                        <a:pt x="90" y="1046"/>
                      </a:lnTo>
                      <a:lnTo>
                        <a:pt x="89" y="1045"/>
                      </a:lnTo>
                      <a:lnTo>
                        <a:pt x="88" y="1042"/>
                      </a:lnTo>
                      <a:lnTo>
                        <a:pt x="87" y="1039"/>
                      </a:lnTo>
                      <a:lnTo>
                        <a:pt x="85" y="1038"/>
                      </a:lnTo>
                      <a:lnTo>
                        <a:pt x="84" y="1037"/>
                      </a:lnTo>
                      <a:lnTo>
                        <a:pt x="81" y="1035"/>
                      </a:lnTo>
                      <a:lnTo>
                        <a:pt x="80" y="1035"/>
                      </a:lnTo>
                      <a:lnTo>
                        <a:pt x="79" y="1034"/>
                      </a:lnTo>
                      <a:lnTo>
                        <a:pt x="79" y="1035"/>
                      </a:lnTo>
                      <a:close/>
                      <a:moveTo>
                        <a:pt x="1359" y="408"/>
                      </a:moveTo>
                      <a:lnTo>
                        <a:pt x="1358" y="408"/>
                      </a:lnTo>
                      <a:lnTo>
                        <a:pt x="1359" y="408"/>
                      </a:lnTo>
                      <a:close/>
                      <a:moveTo>
                        <a:pt x="1365" y="409"/>
                      </a:moveTo>
                      <a:lnTo>
                        <a:pt x="1366" y="409"/>
                      </a:lnTo>
                      <a:lnTo>
                        <a:pt x="1365" y="409"/>
                      </a:lnTo>
                      <a:close/>
                      <a:moveTo>
                        <a:pt x="1354" y="414"/>
                      </a:moveTo>
                      <a:lnTo>
                        <a:pt x="1353" y="414"/>
                      </a:lnTo>
                      <a:lnTo>
                        <a:pt x="1352" y="413"/>
                      </a:lnTo>
                      <a:lnTo>
                        <a:pt x="1352" y="412"/>
                      </a:lnTo>
                      <a:lnTo>
                        <a:pt x="1352" y="411"/>
                      </a:lnTo>
                      <a:lnTo>
                        <a:pt x="1352" y="410"/>
                      </a:lnTo>
                      <a:lnTo>
                        <a:pt x="1351" y="409"/>
                      </a:lnTo>
                      <a:lnTo>
                        <a:pt x="1352" y="409"/>
                      </a:lnTo>
                      <a:lnTo>
                        <a:pt x="1352" y="408"/>
                      </a:lnTo>
                      <a:lnTo>
                        <a:pt x="1353" y="408"/>
                      </a:lnTo>
                      <a:lnTo>
                        <a:pt x="1354" y="408"/>
                      </a:lnTo>
                      <a:lnTo>
                        <a:pt x="1354" y="409"/>
                      </a:lnTo>
                      <a:lnTo>
                        <a:pt x="1354" y="410"/>
                      </a:lnTo>
                      <a:lnTo>
                        <a:pt x="1353" y="409"/>
                      </a:lnTo>
                      <a:lnTo>
                        <a:pt x="1353" y="410"/>
                      </a:lnTo>
                      <a:lnTo>
                        <a:pt x="1353" y="411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3"/>
                      </a:lnTo>
                      <a:lnTo>
                        <a:pt x="1355" y="413"/>
                      </a:lnTo>
                      <a:lnTo>
                        <a:pt x="1354" y="414"/>
                      </a:lnTo>
                      <a:close/>
                      <a:moveTo>
                        <a:pt x="1380" y="427"/>
                      </a:moveTo>
                      <a:lnTo>
                        <a:pt x="1379" y="426"/>
                      </a:lnTo>
                      <a:lnTo>
                        <a:pt x="1378" y="425"/>
                      </a:lnTo>
                      <a:lnTo>
                        <a:pt x="1377" y="423"/>
                      </a:lnTo>
                      <a:lnTo>
                        <a:pt x="1378" y="423"/>
                      </a:lnTo>
                      <a:lnTo>
                        <a:pt x="1378" y="422"/>
                      </a:lnTo>
                      <a:lnTo>
                        <a:pt x="1379" y="423"/>
                      </a:lnTo>
                      <a:lnTo>
                        <a:pt x="1379" y="424"/>
                      </a:lnTo>
                      <a:lnTo>
                        <a:pt x="1380" y="426"/>
                      </a:lnTo>
                      <a:lnTo>
                        <a:pt x="1380" y="427"/>
                      </a:lnTo>
                      <a:close/>
                      <a:moveTo>
                        <a:pt x="1260" y="371"/>
                      </a:moveTo>
                      <a:lnTo>
                        <a:pt x="1260" y="371"/>
                      </a:lnTo>
                      <a:lnTo>
                        <a:pt x="1260" y="370"/>
                      </a:lnTo>
                      <a:lnTo>
                        <a:pt x="1260" y="371"/>
                      </a:lnTo>
                      <a:close/>
                      <a:moveTo>
                        <a:pt x="1261" y="373"/>
                      </a:moveTo>
                      <a:lnTo>
                        <a:pt x="1261" y="373"/>
                      </a:lnTo>
                      <a:lnTo>
                        <a:pt x="1261" y="372"/>
                      </a:lnTo>
                      <a:lnTo>
                        <a:pt x="1262" y="372"/>
                      </a:lnTo>
                      <a:lnTo>
                        <a:pt x="1261" y="373"/>
                      </a:lnTo>
                      <a:close/>
                      <a:moveTo>
                        <a:pt x="1265" y="373"/>
                      </a:moveTo>
                      <a:lnTo>
                        <a:pt x="1266" y="374"/>
                      </a:lnTo>
                      <a:lnTo>
                        <a:pt x="1265" y="374"/>
                      </a:lnTo>
                      <a:lnTo>
                        <a:pt x="1264" y="373"/>
                      </a:lnTo>
                      <a:lnTo>
                        <a:pt x="1265" y="373"/>
                      </a:lnTo>
                      <a:close/>
                      <a:moveTo>
                        <a:pt x="1267" y="374"/>
                      </a:moveTo>
                      <a:lnTo>
                        <a:pt x="1267" y="374"/>
                      </a:lnTo>
                      <a:lnTo>
                        <a:pt x="1268" y="374"/>
                      </a:lnTo>
                      <a:lnTo>
                        <a:pt x="1269" y="374"/>
                      </a:lnTo>
                      <a:lnTo>
                        <a:pt x="1267" y="374"/>
                      </a:lnTo>
                      <a:close/>
                      <a:moveTo>
                        <a:pt x="1274" y="375"/>
                      </a:moveTo>
                      <a:lnTo>
                        <a:pt x="1274" y="375"/>
                      </a:lnTo>
                      <a:lnTo>
                        <a:pt x="1273" y="375"/>
                      </a:lnTo>
                      <a:lnTo>
                        <a:pt x="1274" y="375"/>
                      </a:lnTo>
                      <a:lnTo>
                        <a:pt x="1275" y="375"/>
                      </a:lnTo>
                      <a:lnTo>
                        <a:pt x="1274" y="375"/>
                      </a:lnTo>
                      <a:close/>
                      <a:moveTo>
                        <a:pt x="1275" y="376"/>
                      </a:moveTo>
                      <a:lnTo>
                        <a:pt x="1276" y="377"/>
                      </a:lnTo>
                      <a:lnTo>
                        <a:pt x="1275" y="378"/>
                      </a:lnTo>
                      <a:lnTo>
                        <a:pt x="1275" y="376"/>
                      </a:lnTo>
                      <a:close/>
                      <a:moveTo>
                        <a:pt x="1340" y="412"/>
                      </a:moveTo>
                      <a:lnTo>
                        <a:pt x="1340" y="412"/>
                      </a:lnTo>
                      <a:lnTo>
                        <a:pt x="1341" y="412"/>
                      </a:lnTo>
                      <a:lnTo>
                        <a:pt x="1341" y="411"/>
                      </a:lnTo>
                      <a:lnTo>
                        <a:pt x="1341" y="410"/>
                      </a:lnTo>
                      <a:lnTo>
                        <a:pt x="1342" y="410"/>
                      </a:lnTo>
                      <a:lnTo>
                        <a:pt x="1342" y="409"/>
                      </a:lnTo>
                      <a:lnTo>
                        <a:pt x="1343" y="409"/>
                      </a:lnTo>
                      <a:lnTo>
                        <a:pt x="1343" y="408"/>
                      </a:lnTo>
                      <a:lnTo>
                        <a:pt x="1343" y="407"/>
                      </a:lnTo>
                      <a:lnTo>
                        <a:pt x="1344" y="407"/>
                      </a:lnTo>
                      <a:lnTo>
                        <a:pt x="1345" y="408"/>
                      </a:lnTo>
                      <a:lnTo>
                        <a:pt x="1344" y="409"/>
                      </a:lnTo>
                      <a:lnTo>
                        <a:pt x="1345" y="409"/>
                      </a:lnTo>
                      <a:lnTo>
                        <a:pt x="1344" y="409"/>
                      </a:lnTo>
                      <a:lnTo>
                        <a:pt x="1344" y="410"/>
                      </a:lnTo>
                      <a:lnTo>
                        <a:pt x="1344" y="409"/>
                      </a:lnTo>
                      <a:lnTo>
                        <a:pt x="1343" y="410"/>
                      </a:lnTo>
                      <a:lnTo>
                        <a:pt x="1343" y="411"/>
                      </a:lnTo>
                      <a:lnTo>
                        <a:pt x="1340" y="412"/>
                      </a:lnTo>
                      <a:close/>
                      <a:moveTo>
                        <a:pt x="1336" y="410"/>
                      </a:moveTo>
                      <a:lnTo>
                        <a:pt x="1337" y="409"/>
                      </a:lnTo>
                      <a:lnTo>
                        <a:pt x="1337" y="410"/>
                      </a:lnTo>
                      <a:lnTo>
                        <a:pt x="1336" y="410"/>
                      </a:lnTo>
                      <a:close/>
                      <a:moveTo>
                        <a:pt x="1346" y="414"/>
                      </a:moveTo>
                      <a:lnTo>
                        <a:pt x="1346" y="413"/>
                      </a:lnTo>
                      <a:lnTo>
                        <a:pt x="1347" y="413"/>
                      </a:lnTo>
                      <a:lnTo>
                        <a:pt x="1348" y="413"/>
                      </a:lnTo>
                      <a:lnTo>
                        <a:pt x="1347" y="414"/>
                      </a:lnTo>
                      <a:lnTo>
                        <a:pt x="1347" y="415"/>
                      </a:lnTo>
                      <a:lnTo>
                        <a:pt x="1346" y="416"/>
                      </a:lnTo>
                      <a:lnTo>
                        <a:pt x="1346" y="414"/>
                      </a:lnTo>
                      <a:close/>
                      <a:moveTo>
                        <a:pt x="1339" y="415"/>
                      </a:moveTo>
                      <a:lnTo>
                        <a:pt x="1339" y="415"/>
                      </a:lnTo>
                      <a:lnTo>
                        <a:pt x="1339" y="414"/>
                      </a:lnTo>
                      <a:lnTo>
                        <a:pt x="1340" y="414"/>
                      </a:lnTo>
                      <a:lnTo>
                        <a:pt x="1341" y="414"/>
                      </a:lnTo>
                      <a:lnTo>
                        <a:pt x="1340" y="414"/>
                      </a:lnTo>
                      <a:lnTo>
                        <a:pt x="1341" y="415"/>
                      </a:lnTo>
                      <a:lnTo>
                        <a:pt x="1339" y="415"/>
                      </a:lnTo>
                      <a:close/>
                      <a:moveTo>
                        <a:pt x="1191" y="370"/>
                      </a:moveTo>
                      <a:lnTo>
                        <a:pt x="1191" y="370"/>
                      </a:lnTo>
                      <a:lnTo>
                        <a:pt x="1191" y="369"/>
                      </a:lnTo>
                      <a:lnTo>
                        <a:pt x="1192" y="369"/>
                      </a:lnTo>
                      <a:lnTo>
                        <a:pt x="1191" y="369"/>
                      </a:lnTo>
                      <a:lnTo>
                        <a:pt x="1191" y="370"/>
                      </a:lnTo>
                      <a:close/>
                      <a:moveTo>
                        <a:pt x="1278" y="378"/>
                      </a:move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9"/>
                      </a:lnTo>
                      <a:lnTo>
                        <a:pt x="1279" y="379"/>
                      </a:lnTo>
                      <a:lnTo>
                        <a:pt x="1278" y="379"/>
                      </a:lnTo>
                      <a:lnTo>
                        <a:pt x="1277" y="379"/>
                      </a:lnTo>
                      <a:lnTo>
                        <a:pt x="1277" y="378"/>
                      </a:lnTo>
                      <a:lnTo>
                        <a:pt x="1278" y="378"/>
                      </a:lnTo>
                      <a:close/>
                      <a:moveTo>
                        <a:pt x="1279" y="380"/>
                      </a:moveTo>
                      <a:lnTo>
                        <a:pt x="1279" y="380"/>
                      </a:lnTo>
                      <a:lnTo>
                        <a:pt x="1278" y="380"/>
                      </a:lnTo>
                      <a:lnTo>
                        <a:pt x="1279" y="380"/>
                      </a:lnTo>
                      <a:close/>
                      <a:moveTo>
                        <a:pt x="1277" y="380"/>
                      </a:moveTo>
                      <a:lnTo>
                        <a:pt x="1277" y="380"/>
                      </a:lnTo>
                      <a:lnTo>
                        <a:pt x="1277" y="381"/>
                      </a:lnTo>
                      <a:lnTo>
                        <a:pt x="1276" y="381"/>
                      </a:lnTo>
                      <a:lnTo>
                        <a:pt x="1276" y="380"/>
                      </a:lnTo>
                      <a:lnTo>
                        <a:pt x="1277" y="380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96" name="Freeform 478"/>
                <p:cNvSpPr>
                  <a:spLocks/>
                </p:cNvSpPr>
                <p:nvPr/>
              </p:nvSpPr>
              <p:spPr bwMode="auto">
                <a:xfrm>
                  <a:off x="2074863" y="5006975"/>
                  <a:ext cx="768350" cy="722313"/>
                </a:xfrm>
                <a:custGeom>
                  <a:avLst/>
                  <a:gdLst>
                    <a:gd name="T0" fmla="*/ 2147483646 w 747"/>
                    <a:gd name="T1" fmla="*/ 2147483646 h 703"/>
                    <a:gd name="T2" fmla="*/ 2147483646 w 747"/>
                    <a:gd name="T3" fmla="*/ 2147483646 h 703"/>
                    <a:gd name="T4" fmla="*/ 2147483646 w 747"/>
                    <a:gd name="T5" fmla="*/ 2147483646 h 703"/>
                    <a:gd name="T6" fmla="*/ 2147483646 w 747"/>
                    <a:gd name="T7" fmla="*/ 2147483646 h 703"/>
                    <a:gd name="T8" fmla="*/ 2147483646 w 747"/>
                    <a:gd name="T9" fmla="*/ 2147483646 h 703"/>
                    <a:gd name="T10" fmla="*/ 2147483646 w 747"/>
                    <a:gd name="T11" fmla="*/ 2147483646 h 703"/>
                    <a:gd name="T12" fmla="*/ 2147483646 w 747"/>
                    <a:gd name="T13" fmla="*/ 2147483646 h 703"/>
                    <a:gd name="T14" fmla="*/ 2147483646 w 747"/>
                    <a:gd name="T15" fmla="*/ 2147483646 h 703"/>
                    <a:gd name="T16" fmla="*/ 2147483646 w 747"/>
                    <a:gd name="T17" fmla="*/ 2147483646 h 703"/>
                    <a:gd name="T18" fmla="*/ 2147483646 w 747"/>
                    <a:gd name="T19" fmla="*/ 2147483646 h 703"/>
                    <a:gd name="T20" fmla="*/ 2147483646 w 747"/>
                    <a:gd name="T21" fmla="*/ 2147483646 h 703"/>
                    <a:gd name="T22" fmla="*/ 2147483646 w 747"/>
                    <a:gd name="T23" fmla="*/ 2147483646 h 703"/>
                    <a:gd name="T24" fmla="*/ 2147483646 w 747"/>
                    <a:gd name="T25" fmla="*/ 2147483646 h 703"/>
                    <a:gd name="T26" fmla="*/ 2147483646 w 747"/>
                    <a:gd name="T27" fmla="*/ 2147483646 h 703"/>
                    <a:gd name="T28" fmla="*/ 2147483646 w 747"/>
                    <a:gd name="T29" fmla="*/ 2147483646 h 703"/>
                    <a:gd name="T30" fmla="*/ 2147483646 w 747"/>
                    <a:gd name="T31" fmla="*/ 2147483646 h 703"/>
                    <a:gd name="T32" fmla="*/ 2147483646 w 747"/>
                    <a:gd name="T33" fmla="*/ 2147483646 h 703"/>
                    <a:gd name="T34" fmla="*/ 2147483646 w 747"/>
                    <a:gd name="T35" fmla="*/ 2147483646 h 703"/>
                    <a:gd name="T36" fmla="*/ 2147483646 w 747"/>
                    <a:gd name="T37" fmla="*/ 2147483646 h 703"/>
                    <a:gd name="T38" fmla="*/ 2147483646 w 747"/>
                    <a:gd name="T39" fmla="*/ 2147483646 h 703"/>
                    <a:gd name="T40" fmla="*/ 2147483646 w 747"/>
                    <a:gd name="T41" fmla="*/ 2147483646 h 703"/>
                    <a:gd name="T42" fmla="*/ 2147483646 w 747"/>
                    <a:gd name="T43" fmla="*/ 2147483646 h 703"/>
                    <a:gd name="T44" fmla="*/ 2147483646 w 747"/>
                    <a:gd name="T45" fmla="*/ 2147483646 h 703"/>
                    <a:gd name="T46" fmla="*/ 2147483646 w 747"/>
                    <a:gd name="T47" fmla="*/ 2147483646 h 703"/>
                    <a:gd name="T48" fmla="*/ 2147483646 w 747"/>
                    <a:gd name="T49" fmla="*/ 2147483646 h 703"/>
                    <a:gd name="T50" fmla="*/ 2147483646 w 747"/>
                    <a:gd name="T51" fmla="*/ 2147483646 h 703"/>
                    <a:gd name="T52" fmla="*/ 2147483646 w 747"/>
                    <a:gd name="T53" fmla="*/ 2147483646 h 703"/>
                    <a:gd name="T54" fmla="*/ 2147483646 w 747"/>
                    <a:gd name="T55" fmla="*/ 2147483646 h 703"/>
                    <a:gd name="T56" fmla="*/ 2147483646 w 747"/>
                    <a:gd name="T57" fmla="*/ 2147483646 h 703"/>
                    <a:gd name="T58" fmla="*/ 2147483646 w 747"/>
                    <a:gd name="T59" fmla="*/ 2147483646 h 703"/>
                    <a:gd name="T60" fmla="*/ 2147483646 w 747"/>
                    <a:gd name="T61" fmla="*/ 2147483646 h 703"/>
                    <a:gd name="T62" fmla="*/ 2147483646 w 747"/>
                    <a:gd name="T63" fmla="*/ 2147483646 h 703"/>
                    <a:gd name="T64" fmla="*/ 2147483646 w 747"/>
                    <a:gd name="T65" fmla="*/ 2147483646 h 703"/>
                    <a:gd name="T66" fmla="*/ 2147483646 w 747"/>
                    <a:gd name="T67" fmla="*/ 2147483646 h 703"/>
                    <a:gd name="T68" fmla="*/ 2147483646 w 747"/>
                    <a:gd name="T69" fmla="*/ 2147483646 h 703"/>
                    <a:gd name="T70" fmla="*/ 2147483646 w 747"/>
                    <a:gd name="T71" fmla="*/ 2147483646 h 703"/>
                    <a:gd name="T72" fmla="*/ 2147483646 w 747"/>
                    <a:gd name="T73" fmla="*/ 2147483646 h 703"/>
                    <a:gd name="T74" fmla="*/ 2147483646 w 747"/>
                    <a:gd name="T75" fmla="*/ 2147483646 h 703"/>
                    <a:gd name="T76" fmla="*/ 2147483646 w 747"/>
                    <a:gd name="T77" fmla="*/ 2147483646 h 703"/>
                    <a:gd name="T78" fmla="*/ 2147483646 w 747"/>
                    <a:gd name="T79" fmla="*/ 2147483646 h 703"/>
                    <a:gd name="T80" fmla="*/ 2147483646 w 747"/>
                    <a:gd name="T81" fmla="*/ 2147483646 h 703"/>
                    <a:gd name="T82" fmla="*/ 2147483646 w 747"/>
                    <a:gd name="T83" fmla="*/ 2147483646 h 703"/>
                    <a:gd name="T84" fmla="*/ 2147483646 w 747"/>
                    <a:gd name="T85" fmla="*/ 2147483646 h 703"/>
                    <a:gd name="T86" fmla="*/ 2147483646 w 747"/>
                    <a:gd name="T87" fmla="*/ 2147483646 h 703"/>
                    <a:gd name="T88" fmla="*/ 2147483646 w 747"/>
                    <a:gd name="T89" fmla="*/ 2147483646 h 703"/>
                    <a:gd name="T90" fmla="*/ 2147483646 w 747"/>
                    <a:gd name="T91" fmla="*/ 2147483646 h 703"/>
                    <a:gd name="T92" fmla="*/ 2147483646 w 747"/>
                    <a:gd name="T93" fmla="*/ 2147483646 h 703"/>
                    <a:gd name="T94" fmla="*/ 2147483646 w 747"/>
                    <a:gd name="T95" fmla="*/ 2147483646 h 703"/>
                    <a:gd name="T96" fmla="*/ 2147483646 w 747"/>
                    <a:gd name="T97" fmla="*/ 2147483646 h 703"/>
                    <a:gd name="T98" fmla="*/ 2147483646 w 747"/>
                    <a:gd name="T99" fmla="*/ 2147483646 h 703"/>
                    <a:gd name="T100" fmla="*/ 2147483646 w 747"/>
                    <a:gd name="T101" fmla="*/ 2147483646 h 703"/>
                    <a:gd name="T102" fmla="*/ 2147483646 w 747"/>
                    <a:gd name="T103" fmla="*/ 2147483646 h 703"/>
                    <a:gd name="T104" fmla="*/ 2147483646 w 747"/>
                    <a:gd name="T105" fmla="*/ 2147483646 h 703"/>
                    <a:gd name="T106" fmla="*/ 2147483646 w 747"/>
                    <a:gd name="T107" fmla="*/ 2147483646 h 703"/>
                    <a:gd name="T108" fmla="*/ 2147483646 w 747"/>
                    <a:gd name="T109" fmla="*/ 2147483646 h 703"/>
                    <a:gd name="T110" fmla="*/ 2147483646 w 747"/>
                    <a:gd name="T111" fmla="*/ 2147483646 h 703"/>
                    <a:gd name="T112" fmla="*/ 2147483646 w 747"/>
                    <a:gd name="T113" fmla="*/ 2147483646 h 703"/>
                    <a:gd name="T114" fmla="*/ 2147483646 w 747"/>
                    <a:gd name="T115" fmla="*/ 2147483646 h 703"/>
                    <a:gd name="T116" fmla="*/ 2147483646 w 747"/>
                    <a:gd name="T117" fmla="*/ 2147483646 h 703"/>
                    <a:gd name="T118" fmla="*/ 2147483646 w 747"/>
                    <a:gd name="T119" fmla="*/ 2147483646 h 703"/>
                    <a:gd name="T120" fmla="*/ 2147483646 w 747"/>
                    <a:gd name="T121" fmla="*/ 2147483646 h 703"/>
                    <a:gd name="T122" fmla="*/ 2147483646 w 747"/>
                    <a:gd name="T123" fmla="*/ 2147483646 h 703"/>
                    <a:gd name="T124" fmla="*/ 2147483646 w 747"/>
                    <a:gd name="T125" fmla="*/ 2147483646 h 70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47"/>
                    <a:gd name="T190" fmla="*/ 0 h 703"/>
                    <a:gd name="T191" fmla="*/ 747 w 747"/>
                    <a:gd name="T192" fmla="*/ 703 h 70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47" h="703">
                      <a:moveTo>
                        <a:pt x="360" y="687"/>
                      </a:moveTo>
                      <a:lnTo>
                        <a:pt x="361" y="686"/>
                      </a:lnTo>
                      <a:lnTo>
                        <a:pt x="361" y="679"/>
                      </a:lnTo>
                      <a:lnTo>
                        <a:pt x="362" y="676"/>
                      </a:lnTo>
                      <a:lnTo>
                        <a:pt x="362" y="672"/>
                      </a:lnTo>
                      <a:lnTo>
                        <a:pt x="364" y="661"/>
                      </a:lnTo>
                      <a:lnTo>
                        <a:pt x="363" y="652"/>
                      </a:lnTo>
                      <a:lnTo>
                        <a:pt x="363" y="650"/>
                      </a:lnTo>
                      <a:lnTo>
                        <a:pt x="363" y="640"/>
                      </a:lnTo>
                      <a:lnTo>
                        <a:pt x="365" y="637"/>
                      </a:lnTo>
                      <a:lnTo>
                        <a:pt x="371" y="630"/>
                      </a:lnTo>
                      <a:lnTo>
                        <a:pt x="379" y="625"/>
                      </a:lnTo>
                      <a:lnTo>
                        <a:pt x="383" y="625"/>
                      </a:lnTo>
                      <a:lnTo>
                        <a:pt x="389" y="618"/>
                      </a:lnTo>
                      <a:lnTo>
                        <a:pt x="390" y="618"/>
                      </a:lnTo>
                      <a:lnTo>
                        <a:pt x="387" y="617"/>
                      </a:lnTo>
                      <a:lnTo>
                        <a:pt x="384" y="616"/>
                      </a:lnTo>
                      <a:lnTo>
                        <a:pt x="386" y="614"/>
                      </a:lnTo>
                      <a:lnTo>
                        <a:pt x="386" y="615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5" y="615"/>
                      </a:lnTo>
                      <a:lnTo>
                        <a:pt x="386" y="616"/>
                      </a:lnTo>
                      <a:lnTo>
                        <a:pt x="387" y="616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7" y="616"/>
                      </a:lnTo>
                      <a:lnTo>
                        <a:pt x="387" y="615"/>
                      </a:lnTo>
                      <a:lnTo>
                        <a:pt x="387" y="614"/>
                      </a:lnTo>
                      <a:lnTo>
                        <a:pt x="387" y="615"/>
                      </a:lnTo>
                      <a:lnTo>
                        <a:pt x="386" y="615"/>
                      </a:lnTo>
                      <a:lnTo>
                        <a:pt x="386" y="614"/>
                      </a:lnTo>
                      <a:lnTo>
                        <a:pt x="395" y="609"/>
                      </a:lnTo>
                      <a:lnTo>
                        <a:pt x="397" y="608"/>
                      </a:lnTo>
                      <a:lnTo>
                        <a:pt x="398" y="605"/>
                      </a:lnTo>
                      <a:lnTo>
                        <a:pt x="399" y="603"/>
                      </a:lnTo>
                      <a:lnTo>
                        <a:pt x="401" y="602"/>
                      </a:lnTo>
                      <a:lnTo>
                        <a:pt x="402" y="602"/>
                      </a:lnTo>
                      <a:lnTo>
                        <a:pt x="403" y="602"/>
                      </a:lnTo>
                      <a:lnTo>
                        <a:pt x="404" y="602"/>
                      </a:lnTo>
                      <a:lnTo>
                        <a:pt x="405" y="602"/>
                      </a:lnTo>
                      <a:lnTo>
                        <a:pt x="406" y="599"/>
                      </a:lnTo>
                      <a:lnTo>
                        <a:pt x="406" y="598"/>
                      </a:lnTo>
                      <a:lnTo>
                        <a:pt x="398" y="589"/>
                      </a:lnTo>
                      <a:lnTo>
                        <a:pt x="397" y="589"/>
                      </a:lnTo>
                      <a:lnTo>
                        <a:pt x="397" y="588"/>
                      </a:lnTo>
                      <a:lnTo>
                        <a:pt x="397" y="587"/>
                      </a:lnTo>
                      <a:lnTo>
                        <a:pt x="396" y="587"/>
                      </a:lnTo>
                      <a:lnTo>
                        <a:pt x="394" y="587"/>
                      </a:lnTo>
                      <a:lnTo>
                        <a:pt x="392" y="586"/>
                      </a:lnTo>
                      <a:lnTo>
                        <a:pt x="392" y="585"/>
                      </a:lnTo>
                      <a:lnTo>
                        <a:pt x="391" y="583"/>
                      </a:lnTo>
                      <a:lnTo>
                        <a:pt x="390" y="583"/>
                      </a:lnTo>
                      <a:lnTo>
                        <a:pt x="389" y="583"/>
                      </a:lnTo>
                      <a:lnTo>
                        <a:pt x="389" y="584"/>
                      </a:lnTo>
                      <a:lnTo>
                        <a:pt x="388" y="584"/>
                      </a:lnTo>
                      <a:lnTo>
                        <a:pt x="388" y="585"/>
                      </a:lnTo>
                      <a:lnTo>
                        <a:pt x="387" y="584"/>
                      </a:lnTo>
                      <a:lnTo>
                        <a:pt x="386" y="583"/>
                      </a:lnTo>
                      <a:lnTo>
                        <a:pt x="385" y="582"/>
                      </a:lnTo>
                      <a:lnTo>
                        <a:pt x="384" y="581"/>
                      </a:lnTo>
                      <a:lnTo>
                        <a:pt x="383" y="581"/>
                      </a:lnTo>
                      <a:lnTo>
                        <a:pt x="382" y="581"/>
                      </a:lnTo>
                      <a:lnTo>
                        <a:pt x="381" y="580"/>
                      </a:lnTo>
                      <a:lnTo>
                        <a:pt x="381" y="579"/>
                      </a:lnTo>
                      <a:lnTo>
                        <a:pt x="380" y="579"/>
                      </a:lnTo>
                      <a:lnTo>
                        <a:pt x="379" y="580"/>
                      </a:lnTo>
                      <a:lnTo>
                        <a:pt x="379" y="581"/>
                      </a:lnTo>
                      <a:lnTo>
                        <a:pt x="377" y="580"/>
                      </a:lnTo>
                      <a:lnTo>
                        <a:pt x="376" y="579"/>
                      </a:lnTo>
                      <a:lnTo>
                        <a:pt x="376" y="578"/>
                      </a:lnTo>
                      <a:lnTo>
                        <a:pt x="376" y="577"/>
                      </a:lnTo>
                      <a:lnTo>
                        <a:pt x="375" y="578"/>
                      </a:lnTo>
                      <a:lnTo>
                        <a:pt x="375" y="577"/>
                      </a:lnTo>
                      <a:lnTo>
                        <a:pt x="374" y="576"/>
                      </a:lnTo>
                      <a:lnTo>
                        <a:pt x="374" y="574"/>
                      </a:lnTo>
                      <a:lnTo>
                        <a:pt x="373" y="574"/>
                      </a:lnTo>
                      <a:lnTo>
                        <a:pt x="373" y="573"/>
                      </a:lnTo>
                      <a:lnTo>
                        <a:pt x="373" y="572"/>
                      </a:lnTo>
                      <a:lnTo>
                        <a:pt x="372" y="572"/>
                      </a:lnTo>
                      <a:lnTo>
                        <a:pt x="372" y="571"/>
                      </a:lnTo>
                      <a:lnTo>
                        <a:pt x="372" y="570"/>
                      </a:lnTo>
                      <a:lnTo>
                        <a:pt x="372" y="569"/>
                      </a:lnTo>
                      <a:lnTo>
                        <a:pt x="371" y="569"/>
                      </a:lnTo>
                      <a:lnTo>
                        <a:pt x="370" y="569"/>
                      </a:lnTo>
                      <a:lnTo>
                        <a:pt x="369" y="569"/>
                      </a:lnTo>
                      <a:lnTo>
                        <a:pt x="368" y="569"/>
                      </a:lnTo>
                      <a:lnTo>
                        <a:pt x="368" y="570"/>
                      </a:lnTo>
                      <a:lnTo>
                        <a:pt x="368" y="569"/>
                      </a:lnTo>
                      <a:lnTo>
                        <a:pt x="367" y="569"/>
                      </a:lnTo>
                      <a:lnTo>
                        <a:pt x="366" y="569"/>
                      </a:lnTo>
                      <a:lnTo>
                        <a:pt x="365" y="568"/>
                      </a:lnTo>
                      <a:lnTo>
                        <a:pt x="364" y="568"/>
                      </a:lnTo>
                      <a:lnTo>
                        <a:pt x="363" y="566"/>
                      </a:lnTo>
                      <a:lnTo>
                        <a:pt x="362" y="566"/>
                      </a:lnTo>
                      <a:lnTo>
                        <a:pt x="362" y="565"/>
                      </a:lnTo>
                      <a:lnTo>
                        <a:pt x="362" y="564"/>
                      </a:lnTo>
                      <a:lnTo>
                        <a:pt x="361" y="563"/>
                      </a:lnTo>
                      <a:lnTo>
                        <a:pt x="360" y="563"/>
                      </a:lnTo>
                      <a:lnTo>
                        <a:pt x="359" y="562"/>
                      </a:lnTo>
                      <a:lnTo>
                        <a:pt x="360" y="560"/>
                      </a:lnTo>
                      <a:lnTo>
                        <a:pt x="359" y="559"/>
                      </a:lnTo>
                      <a:lnTo>
                        <a:pt x="358" y="559"/>
                      </a:lnTo>
                      <a:lnTo>
                        <a:pt x="357" y="558"/>
                      </a:lnTo>
                      <a:lnTo>
                        <a:pt x="357" y="557"/>
                      </a:lnTo>
                      <a:lnTo>
                        <a:pt x="358" y="556"/>
                      </a:lnTo>
                      <a:lnTo>
                        <a:pt x="358" y="555"/>
                      </a:lnTo>
                      <a:lnTo>
                        <a:pt x="357" y="553"/>
                      </a:lnTo>
                      <a:lnTo>
                        <a:pt x="357" y="552"/>
                      </a:lnTo>
                      <a:lnTo>
                        <a:pt x="356" y="552"/>
                      </a:lnTo>
                      <a:lnTo>
                        <a:pt x="356" y="551"/>
                      </a:lnTo>
                      <a:lnTo>
                        <a:pt x="357" y="551"/>
                      </a:lnTo>
                      <a:lnTo>
                        <a:pt x="357" y="549"/>
                      </a:lnTo>
                      <a:lnTo>
                        <a:pt x="356" y="548"/>
                      </a:lnTo>
                      <a:lnTo>
                        <a:pt x="356" y="547"/>
                      </a:lnTo>
                      <a:lnTo>
                        <a:pt x="355" y="546"/>
                      </a:lnTo>
                      <a:lnTo>
                        <a:pt x="355" y="545"/>
                      </a:lnTo>
                      <a:lnTo>
                        <a:pt x="355" y="544"/>
                      </a:lnTo>
                      <a:lnTo>
                        <a:pt x="354" y="543"/>
                      </a:lnTo>
                      <a:lnTo>
                        <a:pt x="355" y="543"/>
                      </a:lnTo>
                      <a:lnTo>
                        <a:pt x="355" y="542"/>
                      </a:lnTo>
                      <a:lnTo>
                        <a:pt x="354" y="541"/>
                      </a:lnTo>
                      <a:lnTo>
                        <a:pt x="353" y="540"/>
                      </a:lnTo>
                      <a:lnTo>
                        <a:pt x="353" y="539"/>
                      </a:lnTo>
                      <a:lnTo>
                        <a:pt x="352" y="539"/>
                      </a:lnTo>
                      <a:lnTo>
                        <a:pt x="352" y="538"/>
                      </a:lnTo>
                      <a:lnTo>
                        <a:pt x="353" y="538"/>
                      </a:lnTo>
                      <a:lnTo>
                        <a:pt x="353" y="537"/>
                      </a:lnTo>
                      <a:lnTo>
                        <a:pt x="352" y="537"/>
                      </a:lnTo>
                      <a:lnTo>
                        <a:pt x="352" y="536"/>
                      </a:lnTo>
                      <a:lnTo>
                        <a:pt x="351" y="536"/>
                      </a:lnTo>
                      <a:lnTo>
                        <a:pt x="351" y="535"/>
                      </a:lnTo>
                      <a:lnTo>
                        <a:pt x="352" y="534"/>
                      </a:lnTo>
                      <a:lnTo>
                        <a:pt x="352" y="533"/>
                      </a:lnTo>
                      <a:lnTo>
                        <a:pt x="351" y="533"/>
                      </a:lnTo>
                      <a:lnTo>
                        <a:pt x="350" y="533"/>
                      </a:lnTo>
                      <a:lnTo>
                        <a:pt x="351" y="533"/>
                      </a:lnTo>
                      <a:lnTo>
                        <a:pt x="351" y="532"/>
                      </a:lnTo>
                      <a:lnTo>
                        <a:pt x="350" y="531"/>
                      </a:lnTo>
                      <a:lnTo>
                        <a:pt x="349" y="530"/>
                      </a:lnTo>
                      <a:lnTo>
                        <a:pt x="349" y="529"/>
                      </a:lnTo>
                      <a:lnTo>
                        <a:pt x="350" y="529"/>
                      </a:lnTo>
                      <a:lnTo>
                        <a:pt x="350" y="528"/>
                      </a:lnTo>
                      <a:lnTo>
                        <a:pt x="351" y="528"/>
                      </a:lnTo>
                      <a:lnTo>
                        <a:pt x="351" y="527"/>
                      </a:lnTo>
                      <a:lnTo>
                        <a:pt x="350" y="527"/>
                      </a:lnTo>
                      <a:lnTo>
                        <a:pt x="349" y="527"/>
                      </a:lnTo>
                      <a:lnTo>
                        <a:pt x="349" y="526"/>
                      </a:lnTo>
                      <a:lnTo>
                        <a:pt x="349" y="525"/>
                      </a:lnTo>
                      <a:lnTo>
                        <a:pt x="349" y="526"/>
                      </a:lnTo>
                      <a:lnTo>
                        <a:pt x="348" y="525"/>
                      </a:lnTo>
                      <a:lnTo>
                        <a:pt x="348" y="526"/>
                      </a:lnTo>
                      <a:lnTo>
                        <a:pt x="347" y="525"/>
                      </a:lnTo>
                      <a:lnTo>
                        <a:pt x="346" y="525"/>
                      </a:lnTo>
                      <a:lnTo>
                        <a:pt x="345" y="525"/>
                      </a:lnTo>
                      <a:lnTo>
                        <a:pt x="346" y="524"/>
                      </a:lnTo>
                      <a:lnTo>
                        <a:pt x="345" y="524"/>
                      </a:lnTo>
                      <a:lnTo>
                        <a:pt x="344" y="525"/>
                      </a:lnTo>
                      <a:lnTo>
                        <a:pt x="344" y="524"/>
                      </a:lnTo>
                      <a:lnTo>
                        <a:pt x="343" y="524"/>
                      </a:lnTo>
                      <a:lnTo>
                        <a:pt x="343" y="523"/>
                      </a:lnTo>
                      <a:lnTo>
                        <a:pt x="342" y="523"/>
                      </a:lnTo>
                      <a:lnTo>
                        <a:pt x="341" y="522"/>
                      </a:lnTo>
                      <a:lnTo>
                        <a:pt x="342" y="522"/>
                      </a:lnTo>
                      <a:lnTo>
                        <a:pt x="341" y="521"/>
                      </a:lnTo>
                      <a:lnTo>
                        <a:pt x="341" y="520"/>
                      </a:lnTo>
                      <a:lnTo>
                        <a:pt x="340" y="520"/>
                      </a:lnTo>
                      <a:lnTo>
                        <a:pt x="340" y="519"/>
                      </a:lnTo>
                      <a:lnTo>
                        <a:pt x="340" y="518"/>
                      </a:lnTo>
                      <a:lnTo>
                        <a:pt x="340" y="517"/>
                      </a:lnTo>
                      <a:lnTo>
                        <a:pt x="340" y="516"/>
                      </a:lnTo>
                      <a:lnTo>
                        <a:pt x="339" y="516"/>
                      </a:lnTo>
                      <a:lnTo>
                        <a:pt x="339" y="517"/>
                      </a:lnTo>
                      <a:lnTo>
                        <a:pt x="338" y="516"/>
                      </a:lnTo>
                      <a:lnTo>
                        <a:pt x="337" y="516"/>
                      </a:lnTo>
                      <a:lnTo>
                        <a:pt x="336" y="515"/>
                      </a:lnTo>
                      <a:lnTo>
                        <a:pt x="336" y="514"/>
                      </a:lnTo>
                      <a:lnTo>
                        <a:pt x="335" y="514"/>
                      </a:lnTo>
                      <a:lnTo>
                        <a:pt x="335" y="513"/>
                      </a:lnTo>
                      <a:lnTo>
                        <a:pt x="334" y="513"/>
                      </a:lnTo>
                      <a:lnTo>
                        <a:pt x="333" y="513"/>
                      </a:lnTo>
                      <a:lnTo>
                        <a:pt x="333" y="512"/>
                      </a:lnTo>
                      <a:lnTo>
                        <a:pt x="332" y="512"/>
                      </a:lnTo>
                      <a:lnTo>
                        <a:pt x="331" y="512"/>
                      </a:lnTo>
                      <a:lnTo>
                        <a:pt x="330" y="511"/>
                      </a:lnTo>
                      <a:lnTo>
                        <a:pt x="329" y="510"/>
                      </a:lnTo>
                      <a:lnTo>
                        <a:pt x="330" y="510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1" y="508"/>
                      </a:lnTo>
                      <a:lnTo>
                        <a:pt x="330" y="508"/>
                      </a:lnTo>
                      <a:lnTo>
                        <a:pt x="329" y="508"/>
                      </a:lnTo>
                      <a:lnTo>
                        <a:pt x="328" y="508"/>
                      </a:lnTo>
                      <a:lnTo>
                        <a:pt x="327" y="507"/>
                      </a:lnTo>
                      <a:lnTo>
                        <a:pt x="327" y="508"/>
                      </a:lnTo>
                      <a:lnTo>
                        <a:pt x="327" y="507"/>
                      </a:lnTo>
                      <a:lnTo>
                        <a:pt x="326" y="507"/>
                      </a:lnTo>
                      <a:lnTo>
                        <a:pt x="326" y="506"/>
                      </a:lnTo>
                      <a:lnTo>
                        <a:pt x="325" y="506"/>
                      </a:lnTo>
                      <a:lnTo>
                        <a:pt x="325" y="505"/>
                      </a:lnTo>
                      <a:lnTo>
                        <a:pt x="324" y="505"/>
                      </a:lnTo>
                      <a:lnTo>
                        <a:pt x="324" y="506"/>
                      </a:lnTo>
                      <a:lnTo>
                        <a:pt x="323" y="506"/>
                      </a:lnTo>
                      <a:lnTo>
                        <a:pt x="322" y="507"/>
                      </a:lnTo>
                      <a:lnTo>
                        <a:pt x="322" y="508"/>
                      </a:lnTo>
                      <a:lnTo>
                        <a:pt x="321" y="508"/>
                      </a:lnTo>
                      <a:lnTo>
                        <a:pt x="320" y="508"/>
                      </a:lnTo>
                      <a:lnTo>
                        <a:pt x="320" y="509"/>
                      </a:lnTo>
                      <a:lnTo>
                        <a:pt x="319" y="509"/>
                      </a:lnTo>
                      <a:lnTo>
                        <a:pt x="318" y="509"/>
                      </a:lnTo>
                      <a:lnTo>
                        <a:pt x="318" y="508"/>
                      </a:lnTo>
                      <a:lnTo>
                        <a:pt x="318" y="507"/>
                      </a:lnTo>
                      <a:lnTo>
                        <a:pt x="317" y="506"/>
                      </a:lnTo>
                      <a:lnTo>
                        <a:pt x="316" y="506"/>
                      </a:lnTo>
                      <a:lnTo>
                        <a:pt x="316" y="505"/>
                      </a:lnTo>
                      <a:lnTo>
                        <a:pt x="315" y="505"/>
                      </a:lnTo>
                      <a:lnTo>
                        <a:pt x="314" y="504"/>
                      </a:lnTo>
                      <a:lnTo>
                        <a:pt x="314" y="503"/>
                      </a:lnTo>
                      <a:lnTo>
                        <a:pt x="313" y="503"/>
                      </a:lnTo>
                      <a:lnTo>
                        <a:pt x="287" y="478"/>
                      </a:lnTo>
                      <a:lnTo>
                        <a:pt x="287" y="477"/>
                      </a:lnTo>
                      <a:lnTo>
                        <a:pt x="288" y="477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7" y="475"/>
                      </a:lnTo>
                      <a:lnTo>
                        <a:pt x="287" y="474"/>
                      </a:lnTo>
                      <a:lnTo>
                        <a:pt x="286" y="474"/>
                      </a:lnTo>
                      <a:lnTo>
                        <a:pt x="287" y="474"/>
                      </a:lnTo>
                      <a:lnTo>
                        <a:pt x="287" y="473"/>
                      </a:lnTo>
                      <a:lnTo>
                        <a:pt x="288" y="473"/>
                      </a:lnTo>
                      <a:lnTo>
                        <a:pt x="287" y="472"/>
                      </a:lnTo>
                      <a:lnTo>
                        <a:pt x="287" y="471"/>
                      </a:lnTo>
                      <a:lnTo>
                        <a:pt x="287" y="472"/>
                      </a:lnTo>
                      <a:lnTo>
                        <a:pt x="286" y="472"/>
                      </a:lnTo>
                      <a:lnTo>
                        <a:pt x="286" y="471"/>
                      </a:lnTo>
                      <a:lnTo>
                        <a:pt x="286" y="470"/>
                      </a:lnTo>
                      <a:lnTo>
                        <a:pt x="286" y="469"/>
                      </a:lnTo>
                      <a:lnTo>
                        <a:pt x="285" y="469"/>
                      </a:lnTo>
                      <a:lnTo>
                        <a:pt x="284" y="469"/>
                      </a:lnTo>
                      <a:lnTo>
                        <a:pt x="284" y="468"/>
                      </a:lnTo>
                      <a:lnTo>
                        <a:pt x="284" y="467"/>
                      </a:lnTo>
                      <a:lnTo>
                        <a:pt x="284" y="466"/>
                      </a:lnTo>
                      <a:lnTo>
                        <a:pt x="283" y="465"/>
                      </a:lnTo>
                      <a:lnTo>
                        <a:pt x="284" y="465"/>
                      </a:lnTo>
                      <a:lnTo>
                        <a:pt x="283" y="465"/>
                      </a:lnTo>
                      <a:lnTo>
                        <a:pt x="283" y="464"/>
                      </a:lnTo>
                      <a:lnTo>
                        <a:pt x="283" y="463"/>
                      </a:lnTo>
                      <a:lnTo>
                        <a:pt x="282" y="463"/>
                      </a:lnTo>
                      <a:lnTo>
                        <a:pt x="282" y="462"/>
                      </a:lnTo>
                      <a:lnTo>
                        <a:pt x="281" y="462"/>
                      </a:lnTo>
                      <a:lnTo>
                        <a:pt x="281" y="461"/>
                      </a:lnTo>
                      <a:lnTo>
                        <a:pt x="280" y="461"/>
                      </a:lnTo>
                      <a:lnTo>
                        <a:pt x="279" y="461"/>
                      </a:lnTo>
                      <a:lnTo>
                        <a:pt x="278" y="461"/>
                      </a:lnTo>
                      <a:lnTo>
                        <a:pt x="278" y="460"/>
                      </a:lnTo>
                      <a:lnTo>
                        <a:pt x="277" y="460"/>
                      </a:lnTo>
                      <a:lnTo>
                        <a:pt x="277" y="458"/>
                      </a:lnTo>
                      <a:lnTo>
                        <a:pt x="276" y="458"/>
                      </a:lnTo>
                      <a:lnTo>
                        <a:pt x="276" y="457"/>
                      </a:lnTo>
                      <a:lnTo>
                        <a:pt x="269" y="457"/>
                      </a:lnTo>
                      <a:lnTo>
                        <a:pt x="268" y="456"/>
                      </a:lnTo>
                      <a:lnTo>
                        <a:pt x="267" y="456"/>
                      </a:lnTo>
                      <a:lnTo>
                        <a:pt x="266" y="455"/>
                      </a:lnTo>
                      <a:lnTo>
                        <a:pt x="265" y="455"/>
                      </a:lnTo>
                      <a:lnTo>
                        <a:pt x="264" y="455"/>
                      </a:lnTo>
                      <a:lnTo>
                        <a:pt x="264" y="454"/>
                      </a:lnTo>
                      <a:lnTo>
                        <a:pt x="263" y="454"/>
                      </a:lnTo>
                      <a:lnTo>
                        <a:pt x="262" y="453"/>
                      </a:lnTo>
                      <a:lnTo>
                        <a:pt x="262" y="454"/>
                      </a:lnTo>
                      <a:lnTo>
                        <a:pt x="261" y="453"/>
                      </a:lnTo>
                      <a:lnTo>
                        <a:pt x="260" y="453"/>
                      </a:lnTo>
                      <a:lnTo>
                        <a:pt x="259" y="453"/>
                      </a:lnTo>
                      <a:lnTo>
                        <a:pt x="258" y="454"/>
                      </a:lnTo>
                      <a:lnTo>
                        <a:pt x="257" y="453"/>
                      </a:lnTo>
                      <a:lnTo>
                        <a:pt x="257" y="454"/>
                      </a:lnTo>
                      <a:lnTo>
                        <a:pt x="257" y="453"/>
                      </a:lnTo>
                      <a:lnTo>
                        <a:pt x="256" y="453"/>
                      </a:lnTo>
                      <a:lnTo>
                        <a:pt x="256" y="454"/>
                      </a:lnTo>
                      <a:lnTo>
                        <a:pt x="254" y="454"/>
                      </a:lnTo>
                      <a:lnTo>
                        <a:pt x="254" y="455"/>
                      </a:lnTo>
                      <a:lnTo>
                        <a:pt x="253" y="454"/>
                      </a:lnTo>
                      <a:lnTo>
                        <a:pt x="253" y="453"/>
                      </a:lnTo>
                      <a:lnTo>
                        <a:pt x="252" y="453"/>
                      </a:lnTo>
                      <a:lnTo>
                        <a:pt x="252" y="452"/>
                      </a:lnTo>
                      <a:lnTo>
                        <a:pt x="251" y="452"/>
                      </a:lnTo>
                      <a:lnTo>
                        <a:pt x="252" y="451"/>
                      </a:lnTo>
                      <a:lnTo>
                        <a:pt x="251" y="451"/>
                      </a:lnTo>
                      <a:lnTo>
                        <a:pt x="251" y="450"/>
                      </a:lnTo>
                      <a:lnTo>
                        <a:pt x="250" y="450"/>
                      </a:lnTo>
                      <a:lnTo>
                        <a:pt x="249" y="449"/>
                      </a:lnTo>
                      <a:lnTo>
                        <a:pt x="249" y="448"/>
                      </a:lnTo>
                      <a:lnTo>
                        <a:pt x="249" y="447"/>
                      </a:lnTo>
                      <a:lnTo>
                        <a:pt x="248" y="447"/>
                      </a:lnTo>
                      <a:lnTo>
                        <a:pt x="248" y="448"/>
                      </a:lnTo>
                      <a:lnTo>
                        <a:pt x="247" y="448"/>
                      </a:lnTo>
                      <a:lnTo>
                        <a:pt x="246" y="448"/>
                      </a:lnTo>
                      <a:lnTo>
                        <a:pt x="245" y="448"/>
                      </a:lnTo>
                      <a:lnTo>
                        <a:pt x="244" y="448"/>
                      </a:lnTo>
                      <a:lnTo>
                        <a:pt x="245" y="447"/>
                      </a:lnTo>
                      <a:lnTo>
                        <a:pt x="244" y="447"/>
                      </a:lnTo>
                      <a:lnTo>
                        <a:pt x="245" y="447"/>
                      </a:lnTo>
                      <a:lnTo>
                        <a:pt x="245" y="446"/>
                      </a:lnTo>
                      <a:lnTo>
                        <a:pt x="245" y="445"/>
                      </a:lnTo>
                      <a:lnTo>
                        <a:pt x="244" y="445"/>
                      </a:lnTo>
                      <a:lnTo>
                        <a:pt x="243" y="445"/>
                      </a:lnTo>
                      <a:lnTo>
                        <a:pt x="243" y="444"/>
                      </a:lnTo>
                      <a:lnTo>
                        <a:pt x="242" y="444"/>
                      </a:lnTo>
                      <a:lnTo>
                        <a:pt x="243" y="444"/>
                      </a:lnTo>
                      <a:lnTo>
                        <a:pt x="243" y="443"/>
                      </a:lnTo>
                      <a:lnTo>
                        <a:pt x="243" y="442"/>
                      </a:lnTo>
                      <a:lnTo>
                        <a:pt x="242" y="441"/>
                      </a:lnTo>
                      <a:lnTo>
                        <a:pt x="241" y="441"/>
                      </a:lnTo>
                      <a:lnTo>
                        <a:pt x="241" y="440"/>
                      </a:lnTo>
                      <a:lnTo>
                        <a:pt x="241" y="439"/>
                      </a:lnTo>
                      <a:lnTo>
                        <a:pt x="241" y="438"/>
                      </a:lnTo>
                      <a:lnTo>
                        <a:pt x="240" y="438"/>
                      </a:lnTo>
                      <a:lnTo>
                        <a:pt x="240" y="437"/>
                      </a:lnTo>
                      <a:lnTo>
                        <a:pt x="239" y="437"/>
                      </a:lnTo>
                      <a:lnTo>
                        <a:pt x="239" y="436"/>
                      </a:lnTo>
                      <a:lnTo>
                        <a:pt x="238" y="436"/>
                      </a:lnTo>
                      <a:lnTo>
                        <a:pt x="237" y="436"/>
                      </a:lnTo>
                      <a:lnTo>
                        <a:pt x="236" y="436"/>
                      </a:lnTo>
                      <a:lnTo>
                        <a:pt x="237" y="437"/>
                      </a:lnTo>
                      <a:lnTo>
                        <a:pt x="236" y="437"/>
                      </a:lnTo>
                      <a:lnTo>
                        <a:pt x="236" y="438"/>
                      </a:lnTo>
                      <a:lnTo>
                        <a:pt x="236" y="439"/>
                      </a:lnTo>
                      <a:lnTo>
                        <a:pt x="235" y="439"/>
                      </a:lnTo>
                      <a:lnTo>
                        <a:pt x="235" y="440"/>
                      </a:lnTo>
                      <a:lnTo>
                        <a:pt x="234" y="440"/>
                      </a:lnTo>
                      <a:lnTo>
                        <a:pt x="234" y="441"/>
                      </a:lnTo>
                      <a:lnTo>
                        <a:pt x="233" y="441"/>
                      </a:lnTo>
                      <a:lnTo>
                        <a:pt x="234" y="442"/>
                      </a:lnTo>
                      <a:lnTo>
                        <a:pt x="233" y="442"/>
                      </a:lnTo>
                      <a:lnTo>
                        <a:pt x="232" y="442"/>
                      </a:lnTo>
                      <a:lnTo>
                        <a:pt x="232" y="441"/>
                      </a:lnTo>
                      <a:lnTo>
                        <a:pt x="231" y="441"/>
                      </a:lnTo>
                      <a:lnTo>
                        <a:pt x="230" y="440"/>
                      </a:lnTo>
                      <a:lnTo>
                        <a:pt x="229" y="440"/>
                      </a:lnTo>
                      <a:lnTo>
                        <a:pt x="228" y="440"/>
                      </a:lnTo>
                      <a:lnTo>
                        <a:pt x="228" y="439"/>
                      </a:lnTo>
                      <a:lnTo>
                        <a:pt x="227" y="439"/>
                      </a:lnTo>
                      <a:lnTo>
                        <a:pt x="226" y="438"/>
                      </a:lnTo>
                      <a:lnTo>
                        <a:pt x="225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4" y="436"/>
                      </a:lnTo>
                      <a:lnTo>
                        <a:pt x="224" y="435"/>
                      </a:lnTo>
                      <a:lnTo>
                        <a:pt x="223" y="435"/>
                      </a:lnTo>
                      <a:lnTo>
                        <a:pt x="222" y="435"/>
                      </a:lnTo>
                      <a:lnTo>
                        <a:pt x="221" y="435"/>
                      </a:lnTo>
                      <a:lnTo>
                        <a:pt x="221" y="434"/>
                      </a:lnTo>
                      <a:lnTo>
                        <a:pt x="220" y="434"/>
                      </a:lnTo>
                      <a:lnTo>
                        <a:pt x="218" y="434"/>
                      </a:lnTo>
                      <a:lnTo>
                        <a:pt x="217" y="434"/>
                      </a:lnTo>
                      <a:lnTo>
                        <a:pt x="218" y="434"/>
                      </a:lnTo>
                      <a:lnTo>
                        <a:pt x="217" y="433"/>
                      </a:lnTo>
                      <a:lnTo>
                        <a:pt x="217" y="432"/>
                      </a:lnTo>
                      <a:lnTo>
                        <a:pt x="217" y="431"/>
                      </a:lnTo>
                      <a:lnTo>
                        <a:pt x="217" y="430"/>
                      </a:lnTo>
                      <a:lnTo>
                        <a:pt x="217" y="429"/>
                      </a:lnTo>
                      <a:lnTo>
                        <a:pt x="216" y="429"/>
                      </a:lnTo>
                      <a:lnTo>
                        <a:pt x="217" y="428"/>
                      </a:lnTo>
                      <a:lnTo>
                        <a:pt x="216" y="428"/>
                      </a:lnTo>
                      <a:lnTo>
                        <a:pt x="216" y="427"/>
                      </a:lnTo>
                      <a:lnTo>
                        <a:pt x="215" y="427"/>
                      </a:lnTo>
                      <a:lnTo>
                        <a:pt x="214" y="427"/>
                      </a:lnTo>
                      <a:lnTo>
                        <a:pt x="214" y="426"/>
                      </a:lnTo>
                      <a:lnTo>
                        <a:pt x="215" y="425"/>
                      </a:lnTo>
                      <a:lnTo>
                        <a:pt x="214" y="424"/>
                      </a:lnTo>
                      <a:lnTo>
                        <a:pt x="213" y="424"/>
                      </a:lnTo>
                      <a:lnTo>
                        <a:pt x="213" y="423"/>
                      </a:lnTo>
                      <a:lnTo>
                        <a:pt x="214" y="423"/>
                      </a:lnTo>
                      <a:lnTo>
                        <a:pt x="213" y="422"/>
                      </a:lnTo>
                      <a:lnTo>
                        <a:pt x="212" y="422"/>
                      </a:lnTo>
                      <a:lnTo>
                        <a:pt x="211" y="422"/>
                      </a:lnTo>
                      <a:lnTo>
                        <a:pt x="211" y="421"/>
                      </a:lnTo>
                      <a:lnTo>
                        <a:pt x="210" y="421"/>
                      </a:lnTo>
                      <a:lnTo>
                        <a:pt x="209" y="420"/>
                      </a:lnTo>
                      <a:lnTo>
                        <a:pt x="209" y="419"/>
                      </a:lnTo>
                      <a:lnTo>
                        <a:pt x="210" y="419"/>
                      </a:lnTo>
                      <a:lnTo>
                        <a:pt x="210" y="418"/>
                      </a:lnTo>
                      <a:lnTo>
                        <a:pt x="210" y="417"/>
                      </a:lnTo>
                      <a:lnTo>
                        <a:pt x="210" y="416"/>
                      </a:lnTo>
                      <a:lnTo>
                        <a:pt x="209" y="415"/>
                      </a:lnTo>
                      <a:lnTo>
                        <a:pt x="209" y="414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8" y="413"/>
                      </a:lnTo>
                      <a:lnTo>
                        <a:pt x="208" y="412"/>
                      </a:lnTo>
                      <a:lnTo>
                        <a:pt x="208" y="411"/>
                      </a:lnTo>
                      <a:lnTo>
                        <a:pt x="208" y="410"/>
                      </a:lnTo>
                      <a:lnTo>
                        <a:pt x="208" y="411"/>
                      </a:lnTo>
                      <a:lnTo>
                        <a:pt x="207" y="410"/>
                      </a:lnTo>
                      <a:lnTo>
                        <a:pt x="206" y="410"/>
                      </a:lnTo>
                      <a:lnTo>
                        <a:pt x="206" y="409"/>
                      </a:lnTo>
                      <a:lnTo>
                        <a:pt x="206" y="408"/>
                      </a:lnTo>
                      <a:lnTo>
                        <a:pt x="206" y="409"/>
                      </a:lnTo>
                      <a:lnTo>
                        <a:pt x="205" y="409"/>
                      </a:lnTo>
                      <a:lnTo>
                        <a:pt x="204" y="409"/>
                      </a:lnTo>
                      <a:lnTo>
                        <a:pt x="203" y="409"/>
                      </a:lnTo>
                      <a:lnTo>
                        <a:pt x="203" y="408"/>
                      </a:lnTo>
                      <a:lnTo>
                        <a:pt x="202" y="408"/>
                      </a:lnTo>
                      <a:lnTo>
                        <a:pt x="202" y="407"/>
                      </a:lnTo>
                      <a:lnTo>
                        <a:pt x="201" y="407"/>
                      </a:lnTo>
                      <a:lnTo>
                        <a:pt x="201" y="406"/>
                      </a:lnTo>
                      <a:lnTo>
                        <a:pt x="201" y="405"/>
                      </a:lnTo>
                      <a:lnTo>
                        <a:pt x="202" y="404"/>
                      </a:lnTo>
                      <a:lnTo>
                        <a:pt x="201" y="404"/>
                      </a:lnTo>
                      <a:lnTo>
                        <a:pt x="201" y="403"/>
                      </a:lnTo>
                      <a:lnTo>
                        <a:pt x="201" y="402"/>
                      </a:lnTo>
                      <a:lnTo>
                        <a:pt x="200" y="402"/>
                      </a:lnTo>
                      <a:lnTo>
                        <a:pt x="199" y="402"/>
                      </a:lnTo>
                      <a:lnTo>
                        <a:pt x="199" y="401"/>
                      </a:lnTo>
                      <a:lnTo>
                        <a:pt x="198" y="401"/>
                      </a:lnTo>
                      <a:lnTo>
                        <a:pt x="197" y="401"/>
                      </a:lnTo>
                      <a:lnTo>
                        <a:pt x="196" y="401"/>
                      </a:lnTo>
                      <a:lnTo>
                        <a:pt x="196" y="400"/>
                      </a:lnTo>
                      <a:lnTo>
                        <a:pt x="196" y="399"/>
                      </a:lnTo>
                      <a:lnTo>
                        <a:pt x="196" y="398"/>
                      </a:lnTo>
                      <a:lnTo>
                        <a:pt x="195" y="398"/>
                      </a:lnTo>
                      <a:lnTo>
                        <a:pt x="194" y="398"/>
                      </a:lnTo>
                      <a:lnTo>
                        <a:pt x="194" y="396"/>
                      </a:lnTo>
                      <a:lnTo>
                        <a:pt x="194" y="395"/>
                      </a:lnTo>
                      <a:lnTo>
                        <a:pt x="193" y="395"/>
                      </a:lnTo>
                      <a:lnTo>
                        <a:pt x="192" y="395"/>
                      </a:lnTo>
                      <a:lnTo>
                        <a:pt x="191" y="394"/>
                      </a:lnTo>
                      <a:lnTo>
                        <a:pt x="190" y="394"/>
                      </a:lnTo>
                      <a:lnTo>
                        <a:pt x="190" y="393"/>
                      </a:lnTo>
                      <a:lnTo>
                        <a:pt x="189" y="392"/>
                      </a:lnTo>
                      <a:lnTo>
                        <a:pt x="189" y="391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8" y="389"/>
                      </a:lnTo>
                      <a:lnTo>
                        <a:pt x="188" y="388"/>
                      </a:lnTo>
                      <a:lnTo>
                        <a:pt x="187" y="389"/>
                      </a:lnTo>
                      <a:lnTo>
                        <a:pt x="186" y="390"/>
                      </a:lnTo>
                      <a:lnTo>
                        <a:pt x="185" y="390"/>
                      </a:lnTo>
                      <a:lnTo>
                        <a:pt x="185" y="389"/>
                      </a:lnTo>
                      <a:lnTo>
                        <a:pt x="184" y="389"/>
                      </a:lnTo>
                      <a:lnTo>
                        <a:pt x="183" y="389"/>
                      </a:lnTo>
                      <a:lnTo>
                        <a:pt x="182" y="390"/>
                      </a:lnTo>
                      <a:lnTo>
                        <a:pt x="182" y="391"/>
                      </a:lnTo>
                      <a:lnTo>
                        <a:pt x="181" y="391"/>
                      </a:lnTo>
                      <a:lnTo>
                        <a:pt x="181" y="392"/>
                      </a:lnTo>
                      <a:lnTo>
                        <a:pt x="181" y="393"/>
                      </a:lnTo>
                      <a:lnTo>
                        <a:pt x="181" y="394"/>
                      </a:lnTo>
                      <a:lnTo>
                        <a:pt x="181" y="395"/>
                      </a:lnTo>
                      <a:lnTo>
                        <a:pt x="181" y="396"/>
                      </a:lnTo>
                      <a:lnTo>
                        <a:pt x="182" y="396"/>
                      </a:lnTo>
                      <a:lnTo>
                        <a:pt x="182" y="397"/>
                      </a:lnTo>
                      <a:lnTo>
                        <a:pt x="181" y="397"/>
                      </a:lnTo>
                      <a:lnTo>
                        <a:pt x="181" y="398"/>
                      </a:lnTo>
                      <a:lnTo>
                        <a:pt x="180" y="398"/>
                      </a:lnTo>
                      <a:lnTo>
                        <a:pt x="180" y="399"/>
                      </a:lnTo>
                      <a:lnTo>
                        <a:pt x="180" y="400"/>
                      </a:lnTo>
                      <a:lnTo>
                        <a:pt x="180" y="401"/>
                      </a:lnTo>
                      <a:lnTo>
                        <a:pt x="179" y="401"/>
                      </a:lnTo>
                      <a:lnTo>
                        <a:pt x="178" y="400"/>
                      </a:lnTo>
                      <a:lnTo>
                        <a:pt x="177" y="400"/>
                      </a:lnTo>
                      <a:lnTo>
                        <a:pt x="176" y="401"/>
                      </a:lnTo>
                      <a:lnTo>
                        <a:pt x="176" y="400"/>
                      </a:lnTo>
                      <a:lnTo>
                        <a:pt x="175" y="399"/>
                      </a:lnTo>
                      <a:lnTo>
                        <a:pt x="175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4" y="401"/>
                      </a:lnTo>
                      <a:lnTo>
                        <a:pt x="174" y="402"/>
                      </a:lnTo>
                      <a:lnTo>
                        <a:pt x="174" y="403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2" y="404"/>
                      </a:lnTo>
                      <a:lnTo>
                        <a:pt x="172" y="405"/>
                      </a:lnTo>
                      <a:lnTo>
                        <a:pt x="171" y="405"/>
                      </a:lnTo>
                      <a:lnTo>
                        <a:pt x="170" y="405"/>
                      </a:lnTo>
                      <a:lnTo>
                        <a:pt x="169" y="405"/>
                      </a:lnTo>
                      <a:lnTo>
                        <a:pt x="170" y="406"/>
                      </a:lnTo>
                      <a:lnTo>
                        <a:pt x="169" y="407"/>
                      </a:lnTo>
                      <a:lnTo>
                        <a:pt x="168" y="407"/>
                      </a:lnTo>
                      <a:lnTo>
                        <a:pt x="167" y="407"/>
                      </a:lnTo>
                      <a:lnTo>
                        <a:pt x="166" y="407"/>
                      </a:lnTo>
                      <a:lnTo>
                        <a:pt x="166" y="408"/>
                      </a:lnTo>
                      <a:lnTo>
                        <a:pt x="165" y="408"/>
                      </a:lnTo>
                      <a:lnTo>
                        <a:pt x="165" y="409"/>
                      </a:lnTo>
                      <a:lnTo>
                        <a:pt x="164" y="409"/>
                      </a:lnTo>
                      <a:lnTo>
                        <a:pt x="164" y="410"/>
                      </a:lnTo>
                      <a:lnTo>
                        <a:pt x="163" y="410"/>
                      </a:lnTo>
                      <a:lnTo>
                        <a:pt x="163" y="409"/>
                      </a:lnTo>
                      <a:lnTo>
                        <a:pt x="162" y="410"/>
                      </a:lnTo>
                      <a:lnTo>
                        <a:pt x="161" y="411"/>
                      </a:lnTo>
                      <a:lnTo>
                        <a:pt x="161" y="412"/>
                      </a:lnTo>
                      <a:lnTo>
                        <a:pt x="160" y="412"/>
                      </a:lnTo>
                      <a:lnTo>
                        <a:pt x="160" y="413"/>
                      </a:lnTo>
                      <a:lnTo>
                        <a:pt x="159" y="413"/>
                      </a:lnTo>
                      <a:lnTo>
                        <a:pt x="158" y="412"/>
                      </a:lnTo>
                      <a:lnTo>
                        <a:pt x="157" y="413"/>
                      </a:lnTo>
                      <a:lnTo>
                        <a:pt x="156" y="413"/>
                      </a:lnTo>
                      <a:lnTo>
                        <a:pt x="155" y="413"/>
                      </a:lnTo>
                      <a:lnTo>
                        <a:pt x="155" y="414"/>
                      </a:lnTo>
                      <a:lnTo>
                        <a:pt x="154" y="414"/>
                      </a:lnTo>
                      <a:lnTo>
                        <a:pt x="154" y="413"/>
                      </a:lnTo>
                      <a:lnTo>
                        <a:pt x="153" y="413"/>
                      </a:lnTo>
                      <a:lnTo>
                        <a:pt x="152" y="413"/>
                      </a:lnTo>
                      <a:lnTo>
                        <a:pt x="151" y="412"/>
                      </a:lnTo>
                      <a:lnTo>
                        <a:pt x="150" y="413"/>
                      </a:lnTo>
                      <a:lnTo>
                        <a:pt x="149" y="413"/>
                      </a:lnTo>
                      <a:lnTo>
                        <a:pt x="148" y="413"/>
                      </a:lnTo>
                      <a:lnTo>
                        <a:pt x="148" y="412"/>
                      </a:lnTo>
                      <a:lnTo>
                        <a:pt x="147" y="411"/>
                      </a:lnTo>
                      <a:lnTo>
                        <a:pt x="147" y="410"/>
                      </a:lnTo>
                      <a:lnTo>
                        <a:pt x="147" y="409"/>
                      </a:lnTo>
                      <a:lnTo>
                        <a:pt x="147" y="408"/>
                      </a:lnTo>
                      <a:lnTo>
                        <a:pt x="147" y="407"/>
                      </a:lnTo>
                      <a:lnTo>
                        <a:pt x="147" y="405"/>
                      </a:lnTo>
                      <a:lnTo>
                        <a:pt x="148" y="404"/>
                      </a:lnTo>
                      <a:lnTo>
                        <a:pt x="148" y="403"/>
                      </a:lnTo>
                      <a:lnTo>
                        <a:pt x="148" y="402"/>
                      </a:lnTo>
                      <a:lnTo>
                        <a:pt x="148" y="401"/>
                      </a:lnTo>
                      <a:lnTo>
                        <a:pt x="148" y="400"/>
                      </a:lnTo>
                      <a:lnTo>
                        <a:pt x="148" y="399"/>
                      </a:lnTo>
                      <a:lnTo>
                        <a:pt x="148" y="398"/>
                      </a:lnTo>
                      <a:lnTo>
                        <a:pt x="148" y="397"/>
                      </a:lnTo>
                      <a:lnTo>
                        <a:pt x="149" y="396"/>
                      </a:lnTo>
                      <a:lnTo>
                        <a:pt x="148" y="396"/>
                      </a:lnTo>
                      <a:lnTo>
                        <a:pt x="148" y="395"/>
                      </a:lnTo>
                      <a:lnTo>
                        <a:pt x="149" y="394"/>
                      </a:lnTo>
                      <a:lnTo>
                        <a:pt x="148" y="393"/>
                      </a:lnTo>
                      <a:lnTo>
                        <a:pt x="149" y="392"/>
                      </a:lnTo>
                      <a:lnTo>
                        <a:pt x="150" y="391"/>
                      </a:lnTo>
                      <a:lnTo>
                        <a:pt x="150" y="390"/>
                      </a:lnTo>
                      <a:lnTo>
                        <a:pt x="150" y="389"/>
                      </a:lnTo>
                      <a:lnTo>
                        <a:pt x="150" y="388"/>
                      </a:lnTo>
                      <a:lnTo>
                        <a:pt x="149" y="388"/>
                      </a:lnTo>
                      <a:lnTo>
                        <a:pt x="149" y="387"/>
                      </a:lnTo>
                      <a:lnTo>
                        <a:pt x="149" y="386"/>
                      </a:lnTo>
                      <a:lnTo>
                        <a:pt x="148" y="386"/>
                      </a:lnTo>
                      <a:lnTo>
                        <a:pt x="148" y="385"/>
                      </a:lnTo>
                      <a:lnTo>
                        <a:pt x="148" y="384"/>
                      </a:lnTo>
                      <a:lnTo>
                        <a:pt x="147" y="384"/>
                      </a:lnTo>
                      <a:lnTo>
                        <a:pt x="147" y="383"/>
                      </a:lnTo>
                      <a:lnTo>
                        <a:pt x="148" y="383"/>
                      </a:lnTo>
                      <a:lnTo>
                        <a:pt x="148" y="382"/>
                      </a:lnTo>
                      <a:lnTo>
                        <a:pt x="147" y="382"/>
                      </a:lnTo>
                      <a:lnTo>
                        <a:pt x="146" y="382"/>
                      </a:lnTo>
                      <a:lnTo>
                        <a:pt x="146" y="381"/>
                      </a:lnTo>
                      <a:lnTo>
                        <a:pt x="145" y="381"/>
                      </a:lnTo>
                      <a:lnTo>
                        <a:pt x="144" y="381"/>
                      </a:lnTo>
                      <a:lnTo>
                        <a:pt x="144" y="380"/>
                      </a:lnTo>
                      <a:lnTo>
                        <a:pt x="144" y="379"/>
                      </a:lnTo>
                      <a:lnTo>
                        <a:pt x="144" y="378"/>
                      </a:lnTo>
                      <a:lnTo>
                        <a:pt x="143" y="378"/>
                      </a:lnTo>
                      <a:lnTo>
                        <a:pt x="142" y="378"/>
                      </a:lnTo>
                      <a:lnTo>
                        <a:pt x="142" y="379"/>
                      </a:lnTo>
                      <a:lnTo>
                        <a:pt x="141" y="379"/>
                      </a:lnTo>
                      <a:lnTo>
                        <a:pt x="141" y="378"/>
                      </a:lnTo>
                      <a:lnTo>
                        <a:pt x="140" y="377"/>
                      </a:lnTo>
                      <a:lnTo>
                        <a:pt x="140" y="376"/>
                      </a:lnTo>
                      <a:lnTo>
                        <a:pt x="139" y="376"/>
                      </a:lnTo>
                      <a:lnTo>
                        <a:pt x="139" y="377"/>
                      </a:lnTo>
                      <a:lnTo>
                        <a:pt x="138" y="377"/>
                      </a:lnTo>
                      <a:lnTo>
                        <a:pt x="138" y="376"/>
                      </a:lnTo>
                      <a:lnTo>
                        <a:pt x="138" y="375"/>
                      </a:lnTo>
                      <a:lnTo>
                        <a:pt x="138" y="374"/>
                      </a:lnTo>
                      <a:lnTo>
                        <a:pt x="137" y="374"/>
                      </a:lnTo>
                      <a:lnTo>
                        <a:pt x="136" y="373"/>
                      </a:lnTo>
                      <a:lnTo>
                        <a:pt x="136" y="372"/>
                      </a:lnTo>
                      <a:lnTo>
                        <a:pt x="137" y="372"/>
                      </a:lnTo>
                      <a:lnTo>
                        <a:pt x="137" y="371"/>
                      </a:lnTo>
                      <a:lnTo>
                        <a:pt x="137" y="370"/>
                      </a:lnTo>
                      <a:lnTo>
                        <a:pt x="137" y="371"/>
                      </a:lnTo>
                      <a:lnTo>
                        <a:pt x="136" y="370"/>
                      </a:lnTo>
                      <a:lnTo>
                        <a:pt x="135" y="369"/>
                      </a:lnTo>
                      <a:lnTo>
                        <a:pt x="134" y="368"/>
                      </a:lnTo>
                      <a:lnTo>
                        <a:pt x="134" y="367"/>
                      </a:lnTo>
                      <a:lnTo>
                        <a:pt x="135" y="367"/>
                      </a:lnTo>
                      <a:lnTo>
                        <a:pt x="135" y="366"/>
                      </a:lnTo>
                      <a:lnTo>
                        <a:pt x="134" y="366"/>
                      </a:lnTo>
                      <a:lnTo>
                        <a:pt x="133" y="365"/>
                      </a:lnTo>
                      <a:lnTo>
                        <a:pt x="134" y="364"/>
                      </a:lnTo>
                      <a:lnTo>
                        <a:pt x="134" y="363"/>
                      </a:lnTo>
                      <a:lnTo>
                        <a:pt x="133" y="362"/>
                      </a:lnTo>
                      <a:lnTo>
                        <a:pt x="132" y="362"/>
                      </a:lnTo>
                      <a:lnTo>
                        <a:pt x="131" y="363"/>
                      </a:lnTo>
                      <a:lnTo>
                        <a:pt x="130" y="363"/>
                      </a:lnTo>
                      <a:lnTo>
                        <a:pt x="130" y="362"/>
                      </a:lnTo>
                      <a:lnTo>
                        <a:pt x="129" y="361"/>
                      </a:lnTo>
                      <a:lnTo>
                        <a:pt x="129" y="360"/>
                      </a:lnTo>
                      <a:lnTo>
                        <a:pt x="130" y="360"/>
                      </a:lnTo>
                      <a:lnTo>
                        <a:pt x="129" y="360"/>
                      </a:lnTo>
                      <a:lnTo>
                        <a:pt x="129" y="359"/>
                      </a:lnTo>
                      <a:lnTo>
                        <a:pt x="128" y="359"/>
                      </a:lnTo>
                      <a:lnTo>
                        <a:pt x="127" y="359"/>
                      </a:lnTo>
                      <a:lnTo>
                        <a:pt x="127" y="361"/>
                      </a:lnTo>
                      <a:lnTo>
                        <a:pt x="126" y="360"/>
                      </a:lnTo>
                      <a:lnTo>
                        <a:pt x="126" y="359"/>
                      </a:lnTo>
                      <a:lnTo>
                        <a:pt x="127" y="358"/>
                      </a:lnTo>
                      <a:lnTo>
                        <a:pt x="126" y="357"/>
                      </a:lnTo>
                      <a:lnTo>
                        <a:pt x="125" y="358"/>
                      </a:lnTo>
                      <a:lnTo>
                        <a:pt x="124" y="358"/>
                      </a:lnTo>
                      <a:lnTo>
                        <a:pt x="125" y="357"/>
                      </a:lnTo>
                      <a:lnTo>
                        <a:pt x="125" y="356"/>
                      </a:lnTo>
                      <a:lnTo>
                        <a:pt x="124" y="356"/>
                      </a:lnTo>
                      <a:lnTo>
                        <a:pt x="124" y="355"/>
                      </a:lnTo>
                      <a:lnTo>
                        <a:pt x="124" y="354"/>
                      </a:lnTo>
                      <a:lnTo>
                        <a:pt x="124" y="353"/>
                      </a:lnTo>
                      <a:lnTo>
                        <a:pt x="124" y="354"/>
                      </a:lnTo>
                      <a:lnTo>
                        <a:pt x="123" y="354"/>
                      </a:lnTo>
                      <a:lnTo>
                        <a:pt x="122" y="354"/>
                      </a:lnTo>
                      <a:lnTo>
                        <a:pt x="121" y="354"/>
                      </a:lnTo>
                      <a:lnTo>
                        <a:pt x="120" y="354"/>
                      </a:lnTo>
                      <a:lnTo>
                        <a:pt x="120" y="353"/>
                      </a:lnTo>
                      <a:lnTo>
                        <a:pt x="119" y="353"/>
                      </a:lnTo>
                      <a:lnTo>
                        <a:pt x="120" y="353"/>
                      </a:lnTo>
                      <a:lnTo>
                        <a:pt x="120" y="352"/>
                      </a:lnTo>
                      <a:lnTo>
                        <a:pt x="119" y="352"/>
                      </a:lnTo>
                      <a:lnTo>
                        <a:pt x="118" y="351"/>
                      </a:lnTo>
                      <a:lnTo>
                        <a:pt x="118" y="350"/>
                      </a:lnTo>
                      <a:lnTo>
                        <a:pt x="117" y="350"/>
                      </a:lnTo>
                      <a:lnTo>
                        <a:pt x="117" y="351"/>
                      </a:lnTo>
                      <a:lnTo>
                        <a:pt x="116" y="351"/>
                      </a:lnTo>
                      <a:lnTo>
                        <a:pt x="115" y="351"/>
                      </a:lnTo>
                      <a:lnTo>
                        <a:pt x="115" y="350"/>
                      </a:lnTo>
                      <a:lnTo>
                        <a:pt x="114" y="349"/>
                      </a:lnTo>
                      <a:lnTo>
                        <a:pt x="114" y="348"/>
                      </a:lnTo>
                      <a:lnTo>
                        <a:pt x="113" y="348"/>
                      </a:lnTo>
                      <a:lnTo>
                        <a:pt x="113" y="347"/>
                      </a:lnTo>
                      <a:lnTo>
                        <a:pt x="114" y="347"/>
                      </a:lnTo>
                      <a:lnTo>
                        <a:pt x="114" y="346"/>
                      </a:lnTo>
                      <a:lnTo>
                        <a:pt x="114" y="345"/>
                      </a:lnTo>
                      <a:lnTo>
                        <a:pt x="113" y="345"/>
                      </a:lnTo>
                      <a:lnTo>
                        <a:pt x="113" y="344"/>
                      </a:lnTo>
                      <a:lnTo>
                        <a:pt x="112" y="344"/>
                      </a:lnTo>
                      <a:lnTo>
                        <a:pt x="111" y="344"/>
                      </a:lnTo>
                      <a:lnTo>
                        <a:pt x="110" y="344"/>
                      </a:lnTo>
                      <a:lnTo>
                        <a:pt x="110" y="343"/>
                      </a:lnTo>
                      <a:lnTo>
                        <a:pt x="109" y="343"/>
                      </a:lnTo>
                      <a:lnTo>
                        <a:pt x="109" y="342"/>
                      </a:lnTo>
                      <a:lnTo>
                        <a:pt x="110" y="342"/>
                      </a:lnTo>
                      <a:lnTo>
                        <a:pt x="110" y="341"/>
                      </a:lnTo>
                      <a:lnTo>
                        <a:pt x="109" y="340"/>
                      </a:lnTo>
                      <a:lnTo>
                        <a:pt x="109" y="339"/>
                      </a:lnTo>
                      <a:lnTo>
                        <a:pt x="108" y="339"/>
                      </a:lnTo>
                      <a:lnTo>
                        <a:pt x="107" y="339"/>
                      </a:lnTo>
                      <a:lnTo>
                        <a:pt x="107" y="340"/>
                      </a:lnTo>
                      <a:lnTo>
                        <a:pt x="106" y="340"/>
                      </a:lnTo>
                      <a:lnTo>
                        <a:pt x="105" y="339"/>
                      </a:lnTo>
                      <a:lnTo>
                        <a:pt x="104" y="338"/>
                      </a:lnTo>
                      <a:lnTo>
                        <a:pt x="105" y="337"/>
                      </a:lnTo>
                      <a:lnTo>
                        <a:pt x="104" y="337"/>
                      </a:lnTo>
                      <a:lnTo>
                        <a:pt x="104" y="336"/>
                      </a:lnTo>
                      <a:lnTo>
                        <a:pt x="103" y="336"/>
                      </a:lnTo>
                      <a:lnTo>
                        <a:pt x="102" y="336"/>
                      </a:lnTo>
                      <a:lnTo>
                        <a:pt x="101" y="336"/>
                      </a:lnTo>
                      <a:lnTo>
                        <a:pt x="101" y="335"/>
                      </a:lnTo>
                      <a:lnTo>
                        <a:pt x="100" y="334"/>
                      </a:lnTo>
                      <a:lnTo>
                        <a:pt x="101" y="334"/>
                      </a:lnTo>
                      <a:lnTo>
                        <a:pt x="101" y="333"/>
                      </a:lnTo>
                      <a:lnTo>
                        <a:pt x="102" y="333"/>
                      </a:lnTo>
                      <a:lnTo>
                        <a:pt x="101" y="332"/>
                      </a:lnTo>
                      <a:lnTo>
                        <a:pt x="101" y="331"/>
                      </a:lnTo>
                      <a:lnTo>
                        <a:pt x="100" y="332"/>
                      </a:lnTo>
                      <a:lnTo>
                        <a:pt x="100" y="331"/>
                      </a:lnTo>
                      <a:lnTo>
                        <a:pt x="98" y="330"/>
                      </a:lnTo>
                      <a:lnTo>
                        <a:pt x="98" y="329"/>
                      </a:lnTo>
                      <a:lnTo>
                        <a:pt x="98" y="328"/>
                      </a:lnTo>
                      <a:lnTo>
                        <a:pt x="97" y="328"/>
                      </a:lnTo>
                      <a:lnTo>
                        <a:pt x="96" y="329"/>
                      </a:lnTo>
                      <a:lnTo>
                        <a:pt x="95" y="329"/>
                      </a:lnTo>
                      <a:lnTo>
                        <a:pt x="95" y="330"/>
                      </a:lnTo>
                      <a:lnTo>
                        <a:pt x="94" y="330"/>
                      </a:lnTo>
                      <a:lnTo>
                        <a:pt x="94" y="329"/>
                      </a:lnTo>
                      <a:lnTo>
                        <a:pt x="95" y="328"/>
                      </a:lnTo>
                      <a:lnTo>
                        <a:pt x="95" y="327"/>
                      </a:lnTo>
                      <a:lnTo>
                        <a:pt x="95" y="326"/>
                      </a:lnTo>
                      <a:lnTo>
                        <a:pt x="95" y="325"/>
                      </a:lnTo>
                      <a:lnTo>
                        <a:pt x="94" y="326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4" y="324"/>
                      </a:lnTo>
                      <a:lnTo>
                        <a:pt x="92" y="322"/>
                      </a:lnTo>
                      <a:lnTo>
                        <a:pt x="92" y="321"/>
                      </a:lnTo>
                      <a:lnTo>
                        <a:pt x="91" y="321"/>
                      </a:lnTo>
                      <a:lnTo>
                        <a:pt x="90" y="321"/>
                      </a:lnTo>
                      <a:lnTo>
                        <a:pt x="90" y="320"/>
                      </a:lnTo>
                      <a:lnTo>
                        <a:pt x="91" y="320"/>
                      </a:lnTo>
                      <a:lnTo>
                        <a:pt x="92" y="320"/>
                      </a:lnTo>
                      <a:lnTo>
                        <a:pt x="92" y="319"/>
                      </a:lnTo>
                      <a:lnTo>
                        <a:pt x="91" y="319"/>
                      </a:lnTo>
                      <a:lnTo>
                        <a:pt x="90" y="318"/>
                      </a:lnTo>
                      <a:lnTo>
                        <a:pt x="89" y="319"/>
                      </a:lnTo>
                      <a:lnTo>
                        <a:pt x="89" y="318"/>
                      </a:lnTo>
                      <a:lnTo>
                        <a:pt x="88" y="318"/>
                      </a:lnTo>
                      <a:lnTo>
                        <a:pt x="88" y="319"/>
                      </a:lnTo>
                      <a:lnTo>
                        <a:pt x="87" y="319"/>
                      </a:lnTo>
                      <a:lnTo>
                        <a:pt x="87" y="318"/>
                      </a:lnTo>
                      <a:lnTo>
                        <a:pt x="86" y="317"/>
                      </a:lnTo>
                      <a:lnTo>
                        <a:pt x="87" y="317"/>
                      </a:lnTo>
                      <a:lnTo>
                        <a:pt x="87" y="316"/>
                      </a:lnTo>
                      <a:lnTo>
                        <a:pt x="86" y="316"/>
                      </a:lnTo>
                      <a:lnTo>
                        <a:pt x="85" y="317"/>
                      </a:lnTo>
                      <a:lnTo>
                        <a:pt x="84" y="316"/>
                      </a:lnTo>
                      <a:lnTo>
                        <a:pt x="83" y="315"/>
                      </a:lnTo>
                      <a:lnTo>
                        <a:pt x="82" y="314"/>
                      </a:lnTo>
                      <a:lnTo>
                        <a:pt x="81" y="314"/>
                      </a:lnTo>
                      <a:lnTo>
                        <a:pt x="80" y="315"/>
                      </a:lnTo>
                      <a:lnTo>
                        <a:pt x="80" y="314"/>
                      </a:lnTo>
                      <a:lnTo>
                        <a:pt x="79" y="313"/>
                      </a:lnTo>
                      <a:lnTo>
                        <a:pt x="80" y="313"/>
                      </a:lnTo>
                      <a:lnTo>
                        <a:pt x="80" y="312"/>
                      </a:lnTo>
                      <a:lnTo>
                        <a:pt x="80" y="311"/>
                      </a:lnTo>
                      <a:lnTo>
                        <a:pt x="79" y="310"/>
                      </a:lnTo>
                      <a:lnTo>
                        <a:pt x="78" y="310"/>
                      </a:lnTo>
                      <a:lnTo>
                        <a:pt x="78" y="309"/>
                      </a:lnTo>
                      <a:lnTo>
                        <a:pt x="77" y="308"/>
                      </a:lnTo>
                      <a:lnTo>
                        <a:pt x="77" y="309"/>
                      </a:lnTo>
                      <a:lnTo>
                        <a:pt x="76" y="309"/>
                      </a:lnTo>
                      <a:lnTo>
                        <a:pt x="76" y="308"/>
                      </a:lnTo>
                      <a:lnTo>
                        <a:pt x="75" y="307"/>
                      </a:lnTo>
                      <a:lnTo>
                        <a:pt x="74" y="307"/>
                      </a:lnTo>
                      <a:lnTo>
                        <a:pt x="73" y="307"/>
                      </a:lnTo>
                      <a:lnTo>
                        <a:pt x="72" y="307"/>
                      </a:lnTo>
                      <a:lnTo>
                        <a:pt x="71" y="307"/>
                      </a:lnTo>
                      <a:lnTo>
                        <a:pt x="71" y="306"/>
                      </a:lnTo>
                      <a:lnTo>
                        <a:pt x="70" y="306"/>
                      </a:lnTo>
                      <a:lnTo>
                        <a:pt x="70" y="307"/>
                      </a:lnTo>
                      <a:lnTo>
                        <a:pt x="69" y="308"/>
                      </a:lnTo>
                      <a:lnTo>
                        <a:pt x="69" y="309"/>
                      </a:lnTo>
                      <a:lnTo>
                        <a:pt x="68" y="309"/>
                      </a:lnTo>
                      <a:lnTo>
                        <a:pt x="67" y="309"/>
                      </a:lnTo>
                      <a:lnTo>
                        <a:pt x="67" y="308"/>
                      </a:lnTo>
                      <a:lnTo>
                        <a:pt x="68" y="308"/>
                      </a:lnTo>
                      <a:lnTo>
                        <a:pt x="67" y="308"/>
                      </a:lnTo>
                      <a:lnTo>
                        <a:pt x="67" y="307"/>
                      </a:lnTo>
                      <a:lnTo>
                        <a:pt x="66" y="307"/>
                      </a:lnTo>
                      <a:lnTo>
                        <a:pt x="65" y="307"/>
                      </a:lnTo>
                      <a:lnTo>
                        <a:pt x="64" y="308"/>
                      </a:lnTo>
                      <a:lnTo>
                        <a:pt x="63" y="307"/>
                      </a:lnTo>
                      <a:lnTo>
                        <a:pt x="62" y="307"/>
                      </a:lnTo>
                      <a:lnTo>
                        <a:pt x="61" y="307"/>
                      </a:lnTo>
                      <a:lnTo>
                        <a:pt x="61" y="306"/>
                      </a:lnTo>
                      <a:lnTo>
                        <a:pt x="60" y="306"/>
                      </a:lnTo>
                      <a:lnTo>
                        <a:pt x="59" y="306"/>
                      </a:lnTo>
                      <a:lnTo>
                        <a:pt x="57" y="306"/>
                      </a:lnTo>
                      <a:lnTo>
                        <a:pt x="57" y="307"/>
                      </a:lnTo>
                      <a:lnTo>
                        <a:pt x="57" y="308"/>
                      </a:lnTo>
                      <a:lnTo>
                        <a:pt x="56" y="308"/>
                      </a:lnTo>
                      <a:lnTo>
                        <a:pt x="55" y="308"/>
                      </a:lnTo>
                      <a:lnTo>
                        <a:pt x="54" y="307"/>
                      </a:lnTo>
                      <a:lnTo>
                        <a:pt x="53" y="308"/>
                      </a:lnTo>
                      <a:lnTo>
                        <a:pt x="53" y="307"/>
                      </a:lnTo>
                      <a:lnTo>
                        <a:pt x="53" y="306"/>
                      </a:lnTo>
                      <a:lnTo>
                        <a:pt x="54" y="306"/>
                      </a:lnTo>
                      <a:lnTo>
                        <a:pt x="53" y="306"/>
                      </a:lnTo>
                      <a:lnTo>
                        <a:pt x="52" y="306"/>
                      </a:lnTo>
                      <a:lnTo>
                        <a:pt x="52" y="307"/>
                      </a:lnTo>
                      <a:lnTo>
                        <a:pt x="51" y="308"/>
                      </a:lnTo>
                      <a:lnTo>
                        <a:pt x="51" y="309"/>
                      </a:lnTo>
                      <a:lnTo>
                        <a:pt x="52" y="309"/>
                      </a:lnTo>
                      <a:lnTo>
                        <a:pt x="51" y="310"/>
                      </a:lnTo>
                      <a:lnTo>
                        <a:pt x="51" y="309"/>
                      </a:lnTo>
                      <a:lnTo>
                        <a:pt x="50" y="309"/>
                      </a:lnTo>
                      <a:lnTo>
                        <a:pt x="49" y="309"/>
                      </a:lnTo>
                      <a:lnTo>
                        <a:pt x="49" y="310"/>
                      </a:lnTo>
                      <a:lnTo>
                        <a:pt x="50" y="310"/>
                      </a:lnTo>
                      <a:lnTo>
                        <a:pt x="50" y="311"/>
                      </a:lnTo>
                      <a:lnTo>
                        <a:pt x="49" y="312"/>
                      </a:lnTo>
                      <a:lnTo>
                        <a:pt x="48" y="312"/>
                      </a:lnTo>
                      <a:lnTo>
                        <a:pt x="47" y="312"/>
                      </a:lnTo>
                      <a:lnTo>
                        <a:pt x="47" y="313"/>
                      </a:lnTo>
                      <a:lnTo>
                        <a:pt x="46" y="314"/>
                      </a:lnTo>
                      <a:lnTo>
                        <a:pt x="46" y="315"/>
                      </a:lnTo>
                      <a:lnTo>
                        <a:pt x="45" y="316"/>
                      </a:lnTo>
                      <a:lnTo>
                        <a:pt x="45" y="317"/>
                      </a:lnTo>
                      <a:lnTo>
                        <a:pt x="44" y="317"/>
                      </a:lnTo>
                      <a:lnTo>
                        <a:pt x="44" y="318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5" y="321"/>
                      </a:lnTo>
                      <a:lnTo>
                        <a:pt x="45" y="322"/>
                      </a:lnTo>
                      <a:lnTo>
                        <a:pt x="44" y="322"/>
                      </a:lnTo>
                      <a:lnTo>
                        <a:pt x="44" y="323"/>
                      </a:lnTo>
                      <a:lnTo>
                        <a:pt x="43" y="323"/>
                      </a:lnTo>
                      <a:lnTo>
                        <a:pt x="42" y="324"/>
                      </a:lnTo>
                      <a:lnTo>
                        <a:pt x="41" y="325"/>
                      </a:lnTo>
                      <a:lnTo>
                        <a:pt x="41" y="326"/>
                      </a:lnTo>
                      <a:lnTo>
                        <a:pt x="40" y="326"/>
                      </a:lnTo>
                      <a:lnTo>
                        <a:pt x="40" y="327"/>
                      </a:lnTo>
                      <a:lnTo>
                        <a:pt x="39" y="327"/>
                      </a:lnTo>
                      <a:lnTo>
                        <a:pt x="38" y="327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6" y="325"/>
                      </a:lnTo>
                      <a:lnTo>
                        <a:pt x="35" y="325"/>
                      </a:lnTo>
                      <a:lnTo>
                        <a:pt x="34" y="325"/>
                      </a:lnTo>
                      <a:lnTo>
                        <a:pt x="34" y="326"/>
                      </a:lnTo>
                      <a:lnTo>
                        <a:pt x="34" y="327"/>
                      </a:lnTo>
                      <a:lnTo>
                        <a:pt x="33" y="327"/>
                      </a:lnTo>
                      <a:lnTo>
                        <a:pt x="32" y="327"/>
                      </a:lnTo>
                      <a:lnTo>
                        <a:pt x="32" y="326"/>
                      </a:lnTo>
                      <a:lnTo>
                        <a:pt x="31" y="326"/>
                      </a:lnTo>
                      <a:lnTo>
                        <a:pt x="31" y="325"/>
                      </a:lnTo>
                      <a:lnTo>
                        <a:pt x="31" y="324"/>
                      </a:lnTo>
                      <a:lnTo>
                        <a:pt x="30" y="324"/>
                      </a:lnTo>
                      <a:lnTo>
                        <a:pt x="29" y="325"/>
                      </a:lnTo>
                      <a:lnTo>
                        <a:pt x="28" y="325"/>
                      </a:lnTo>
                      <a:lnTo>
                        <a:pt x="27" y="326"/>
                      </a:lnTo>
                      <a:lnTo>
                        <a:pt x="26" y="326"/>
                      </a:lnTo>
                      <a:lnTo>
                        <a:pt x="26" y="325"/>
                      </a:lnTo>
                      <a:lnTo>
                        <a:pt x="25" y="325"/>
                      </a:lnTo>
                      <a:lnTo>
                        <a:pt x="24" y="325"/>
                      </a:lnTo>
                      <a:lnTo>
                        <a:pt x="24" y="326"/>
                      </a:lnTo>
                      <a:lnTo>
                        <a:pt x="24" y="327"/>
                      </a:lnTo>
                      <a:lnTo>
                        <a:pt x="23" y="327"/>
                      </a:lnTo>
                      <a:lnTo>
                        <a:pt x="23" y="328"/>
                      </a:lnTo>
                      <a:lnTo>
                        <a:pt x="22" y="328"/>
                      </a:lnTo>
                      <a:lnTo>
                        <a:pt x="21" y="328"/>
                      </a:lnTo>
                      <a:lnTo>
                        <a:pt x="20" y="328"/>
                      </a:lnTo>
                      <a:lnTo>
                        <a:pt x="20" y="327"/>
                      </a:lnTo>
                      <a:lnTo>
                        <a:pt x="20" y="326"/>
                      </a:lnTo>
                      <a:lnTo>
                        <a:pt x="21" y="326"/>
                      </a:lnTo>
                      <a:lnTo>
                        <a:pt x="21" y="325"/>
                      </a:lnTo>
                      <a:lnTo>
                        <a:pt x="20" y="325"/>
                      </a:lnTo>
                      <a:lnTo>
                        <a:pt x="18" y="325"/>
                      </a:lnTo>
                      <a:lnTo>
                        <a:pt x="17" y="325"/>
                      </a:lnTo>
                      <a:lnTo>
                        <a:pt x="17" y="324"/>
                      </a:lnTo>
                      <a:lnTo>
                        <a:pt x="16" y="324"/>
                      </a:lnTo>
                      <a:lnTo>
                        <a:pt x="15" y="324"/>
                      </a:lnTo>
                      <a:lnTo>
                        <a:pt x="14" y="324"/>
                      </a:lnTo>
                      <a:lnTo>
                        <a:pt x="14" y="325"/>
                      </a:lnTo>
                      <a:lnTo>
                        <a:pt x="13" y="326"/>
                      </a:lnTo>
                      <a:lnTo>
                        <a:pt x="13" y="327"/>
                      </a:lnTo>
                      <a:lnTo>
                        <a:pt x="12" y="326"/>
                      </a:lnTo>
                      <a:lnTo>
                        <a:pt x="11" y="326"/>
                      </a:lnTo>
                      <a:lnTo>
                        <a:pt x="10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7" y="323"/>
                      </a:lnTo>
                      <a:lnTo>
                        <a:pt x="7" y="322"/>
                      </a:lnTo>
                      <a:lnTo>
                        <a:pt x="8" y="321"/>
                      </a:lnTo>
                      <a:lnTo>
                        <a:pt x="8" y="319"/>
                      </a:lnTo>
                      <a:lnTo>
                        <a:pt x="8" y="318"/>
                      </a:lnTo>
                      <a:lnTo>
                        <a:pt x="3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3" y="315"/>
                      </a:lnTo>
                      <a:lnTo>
                        <a:pt x="4" y="315"/>
                      </a:lnTo>
                      <a:lnTo>
                        <a:pt x="6" y="314"/>
                      </a:lnTo>
                      <a:lnTo>
                        <a:pt x="7" y="314"/>
                      </a:lnTo>
                      <a:lnTo>
                        <a:pt x="9" y="313"/>
                      </a:lnTo>
                      <a:lnTo>
                        <a:pt x="10" y="312"/>
                      </a:lnTo>
                      <a:lnTo>
                        <a:pt x="14" y="310"/>
                      </a:lnTo>
                      <a:lnTo>
                        <a:pt x="15" y="309"/>
                      </a:lnTo>
                      <a:lnTo>
                        <a:pt x="16" y="308"/>
                      </a:lnTo>
                      <a:lnTo>
                        <a:pt x="17" y="307"/>
                      </a:lnTo>
                      <a:lnTo>
                        <a:pt x="17" y="306"/>
                      </a:lnTo>
                      <a:lnTo>
                        <a:pt x="18" y="305"/>
                      </a:lnTo>
                      <a:lnTo>
                        <a:pt x="18" y="304"/>
                      </a:lnTo>
                      <a:lnTo>
                        <a:pt x="19" y="302"/>
                      </a:lnTo>
                      <a:lnTo>
                        <a:pt x="23" y="299"/>
                      </a:lnTo>
                      <a:lnTo>
                        <a:pt x="24" y="298"/>
                      </a:lnTo>
                      <a:lnTo>
                        <a:pt x="27" y="297"/>
                      </a:lnTo>
                      <a:lnTo>
                        <a:pt x="29" y="295"/>
                      </a:lnTo>
                      <a:lnTo>
                        <a:pt x="29" y="294"/>
                      </a:lnTo>
                      <a:lnTo>
                        <a:pt x="29" y="293"/>
                      </a:lnTo>
                      <a:lnTo>
                        <a:pt x="30" y="293"/>
                      </a:lnTo>
                      <a:lnTo>
                        <a:pt x="30" y="290"/>
                      </a:lnTo>
                      <a:lnTo>
                        <a:pt x="30" y="289"/>
                      </a:lnTo>
                      <a:lnTo>
                        <a:pt x="30" y="287"/>
                      </a:lnTo>
                      <a:lnTo>
                        <a:pt x="30" y="286"/>
                      </a:lnTo>
                      <a:lnTo>
                        <a:pt x="30" y="284"/>
                      </a:lnTo>
                      <a:lnTo>
                        <a:pt x="30" y="283"/>
                      </a:lnTo>
                      <a:lnTo>
                        <a:pt x="31" y="282"/>
                      </a:lnTo>
                      <a:lnTo>
                        <a:pt x="33" y="279"/>
                      </a:lnTo>
                      <a:lnTo>
                        <a:pt x="34" y="277"/>
                      </a:lnTo>
                      <a:lnTo>
                        <a:pt x="36" y="276"/>
                      </a:lnTo>
                      <a:lnTo>
                        <a:pt x="38" y="274"/>
                      </a:lnTo>
                      <a:lnTo>
                        <a:pt x="39" y="273"/>
                      </a:lnTo>
                      <a:lnTo>
                        <a:pt x="40" y="273"/>
                      </a:lnTo>
                      <a:lnTo>
                        <a:pt x="42" y="273"/>
                      </a:lnTo>
                      <a:lnTo>
                        <a:pt x="45" y="274"/>
                      </a:lnTo>
                      <a:lnTo>
                        <a:pt x="48" y="272"/>
                      </a:lnTo>
                      <a:lnTo>
                        <a:pt x="51" y="270"/>
                      </a:lnTo>
                      <a:lnTo>
                        <a:pt x="56" y="266"/>
                      </a:lnTo>
                      <a:lnTo>
                        <a:pt x="57" y="265"/>
                      </a:lnTo>
                      <a:lnTo>
                        <a:pt x="58" y="264"/>
                      </a:lnTo>
                      <a:lnTo>
                        <a:pt x="59" y="263"/>
                      </a:lnTo>
                      <a:lnTo>
                        <a:pt x="59" y="262"/>
                      </a:lnTo>
                      <a:lnTo>
                        <a:pt x="60" y="261"/>
                      </a:lnTo>
                      <a:lnTo>
                        <a:pt x="60" y="260"/>
                      </a:lnTo>
                      <a:lnTo>
                        <a:pt x="61" y="260"/>
                      </a:lnTo>
                      <a:lnTo>
                        <a:pt x="63" y="259"/>
                      </a:lnTo>
                      <a:lnTo>
                        <a:pt x="64" y="259"/>
                      </a:lnTo>
                      <a:lnTo>
                        <a:pt x="64" y="258"/>
                      </a:lnTo>
                      <a:lnTo>
                        <a:pt x="63" y="257"/>
                      </a:lnTo>
                      <a:lnTo>
                        <a:pt x="64" y="255"/>
                      </a:lnTo>
                      <a:lnTo>
                        <a:pt x="65" y="253"/>
                      </a:lnTo>
                      <a:lnTo>
                        <a:pt x="66" y="252"/>
                      </a:lnTo>
                      <a:lnTo>
                        <a:pt x="67" y="252"/>
                      </a:lnTo>
                      <a:lnTo>
                        <a:pt x="68" y="251"/>
                      </a:lnTo>
                      <a:lnTo>
                        <a:pt x="68" y="250"/>
                      </a:lnTo>
                      <a:lnTo>
                        <a:pt x="69" y="248"/>
                      </a:lnTo>
                      <a:lnTo>
                        <a:pt x="70" y="248"/>
                      </a:lnTo>
                      <a:lnTo>
                        <a:pt x="71" y="247"/>
                      </a:lnTo>
                      <a:lnTo>
                        <a:pt x="73" y="246"/>
                      </a:lnTo>
                      <a:lnTo>
                        <a:pt x="73" y="245"/>
                      </a:lnTo>
                      <a:lnTo>
                        <a:pt x="76" y="244"/>
                      </a:lnTo>
                      <a:lnTo>
                        <a:pt x="77" y="243"/>
                      </a:lnTo>
                      <a:lnTo>
                        <a:pt x="78" y="243"/>
                      </a:lnTo>
                      <a:lnTo>
                        <a:pt x="79" y="242"/>
                      </a:lnTo>
                      <a:lnTo>
                        <a:pt x="79" y="241"/>
                      </a:lnTo>
                      <a:lnTo>
                        <a:pt x="80" y="240"/>
                      </a:lnTo>
                      <a:lnTo>
                        <a:pt x="80" y="239"/>
                      </a:lnTo>
                      <a:lnTo>
                        <a:pt x="81" y="238"/>
                      </a:lnTo>
                      <a:lnTo>
                        <a:pt x="82" y="237"/>
                      </a:lnTo>
                      <a:lnTo>
                        <a:pt x="82" y="236"/>
                      </a:lnTo>
                      <a:lnTo>
                        <a:pt x="82" y="235"/>
                      </a:lnTo>
                      <a:lnTo>
                        <a:pt x="82" y="233"/>
                      </a:lnTo>
                      <a:lnTo>
                        <a:pt x="83" y="232"/>
                      </a:lnTo>
                      <a:lnTo>
                        <a:pt x="83" y="231"/>
                      </a:lnTo>
                      <a:lnTo>
                        <a:pt x="84" y="231"/>
                      </a:lnTo>
                      <a:lnTo>
                        <a:pt x="88" y="230"/>
                      </a:lnTo>
                      <a:lnTo>
                        <a:pt x="89" y="230"/>
                      </a:lnTo>
                      <a:lnTo>
                        <a:pt x="90" y="229"/>
                      </a:lnTo>
                      <a:lnTo>
                        <a:pt x="90" y="228"/>
                      </a:lnTo>
                      <a:lnTo>
                        <a:pt x="91" y="227"/>
                      </a:lnTo>
                      <a:lnTo>
                        <a:pt x="92" y="225"/>
                      </a:lnTo>
                      <a:lnTo>
                        <a:pt x="92" y="224"/>
                      </a:lnTo>
                      <a:lnTo>
                        <a:pt x="94" y="221"/>
                      </a:lnTo>
                      <a:lnTo>
                        <a:pt x="95" y="219"/>
                      </a:lnTo>
                      <a:lnTo>
                        <a:pt x="94" y="218"/>
                      </a:lnTo>
                      <a:lnTo>
                        <a:pt x="94" y="217"/>
                      </a:lnTo>
                      <a:lnTo>
                        <a:pt x="94" y="216"/>
                      </a:lnTo>
                      <a:lnTo>
                        <a:pt x="94" y="215"/>
                      </a:lnTo>
                      <a:lnTo>
                        <a:pt x="95" y="213"/>
                      </a:lnTo>
                      <a:lnTo>
                        <a:pt x="95" y="212"/>
                      </a:lnTo>
                      <a:lnTo>
                        <a:pt x="97" y="211"/>
                      </a:lnTo>
                      <a:lnTo>
                        <a:pt x="98" y="209"/>
                      </a:lnTo>
                      <a:lnTo>
                        <a:pt x="100" y="207"/>
                      </a:lnTo>
                      <a:lnTo>
                        <a:pt x="100" y="205"/>
                      </a:lnTo>
                      <a:lnTo>
                        <a:pt x="101" y="204"/>
                      </a:lnTo>
                      <a:lnTo>
                        <a:pt x="102" y="204"/>
                      </a:lnTo>
                      <a:lnTo>
                        <a:pt x="104" y="204"/>
                      </a:lnTo>
                      <a:lnTo>
                        <a:pt x="105" y="204"/>
                      </a:lnTo>
                      <a:lnTo>
                        <a:pt x="107" y="202"/>
                      </a:lnTo>
                      <a:lnTo>
                        <a:pt x="108" y="202"/>
                      </a:lnTo>
                      <a:lnTo>
                        <a:pt x="115" y="201"/>
                      </a:lnTo>
                      <a:lnTo>
                        <a:pt x="116" y="201"/>
                      </a:lnTo>
                      <a:lnTo>
                        <a:pt x="117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9" y="194"/>
                      </a:lnTo>
                      <a:lnTo>
                        <a:pt x="118" y="194"/>
                      </a:lnTo>
                      <a:lnTo>
                        <a:pt x="117" y="193"/>
                      </a:lnTo>
                      <a:lnTo>
                        <a:pt x="117" y="192"/>
                      </a:lnTo>
                      <a:lnTo>
                        <a:pt x="118" y="190"/>
                      </a:lnTo>
                      <a:lnTo>
                        <a:pt x="118" y="189"/>
                      </a:lnTo>
                      <a:lnTo>
                        <a:pt x="120" y="188"/>
                      </a:lnTo>
                      <a:lnTo>
                        <a:pt x="121" y="187"/>
                      </a:lnTo>
                      <a:lnTo>
                        <a:pt x="122" y="187"/>
                      </a:lnTo>
                      <a:lnTo>
                        <a:pt x="123" y="186"/>
                      </a:lnTo>
                      <a:lnTo>
                        <a:pt x="125" y="186"/>
                      </a:lnTo>
                      <a:lnTo>
                        <a:pt x="125" y="185"/>
                      </a:lnTo>
                      <a:lnTo>
                        <a:pt x="126" y="184"/>
                      </a:lnTo>
                      <a:lnTo>
                        <a:pt x="127" y="183"/>
                      </a:lnTo>
                      <a:lnTo>
                        <a:pt x="128" y="182"/>
                      </a:lnTo>
                      <a:lnTo>
                        <a:pt x="128" y="181"/>
                      </a:lnTo>
                      <a:lnTo>
                        <a:pt x="128" y="179"/>
                      </a:lnTo>
                      <a:lnTo>
                        <a:pt x="129" y="179"/>
                      </a:lnTo>
                      <a:lnTo>
                        <a:pt x="129" y="178"/>
                      </a:lnTo>
                      <a:lnTo>
                        <a:pt x="129" y="175"/>
                      </a:lnTo>
                      <a:lnTo>
                        <a:pt x="128" y="174"/>
                      </a:lnTo>
                      <a:lnTo>
                        <a:pt x="128" y="173"/>
                      </a:lnTo>
                      <a:lnTo>
                        <a:pt x="128" y="172"/>
                      </a:lnTo>
                      <a:lnTo>
                        <a:pt x="129" y="171"/>
                      </a:lnTo>
                      <a:lnTo>
                        <a:pt x="130" y="170"/>
                      </a:lnTo>
                      <a:lnTo>
                        <a:pt x="132" y="169"/>
                      </a:lnTo>
                      <a:lnTo>
                        <a:pt x="133" y="169"/>
                      </a:lnTo>
                      <a:lnTo>
                        <a:pt x="135" y="169"/>
                      </a:lnTo>
                      <a:lnTo>
                        <a:pt x="137" y="169"/>
                      </a:lnTo>
                      <a:lnTo>
                        <a:pt x="138" y="169"/>
                      </a:lnTo>
                      <a:lnTo>
                        <a:pt x="139" y="169"/>
                      </a:lnTo>
                      <a:lnTo>
                        <a:pt x="139" y="168"/>
                      </a:lnTo>
                      <a:lnTo>
                        <a:pt x="140" y="168"/>
                      </a:lnTo>
                      <a:lnTo>
                        <a:pt x="141" y="167"/>
                      </a:lnTo>
                      <a:lnTo>
                        <a:pt x="142" y="165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4" y="162"/>
                      </a:lnTo>
                      <a:lnTo>
                        <a:pt x="145" y="160"/>
                      </a:lnTo>
                      <a:lnTo>
                        <a:pt x="146" y="159"/>
                      </a:lnTo>
                      <a:lnTo>
                        <a:pt x="147" y="159"/>
                      </a:lnTo>
                      <a:lnTo>
                        <a:pt x="149" y="156"/>
                      </a:lnTo>
                      <a:lnTo>
                        <a:pt x="151" y="155"/>
                      </a:lnTo>
                      <a:lnTo>
                        <a:pt x="152" y="154"/>
                      </a:lnTo>
                      <a:lnTo>
                        <a:pt x="153" y="154"/>
                      </a:lnTo>
                      <a:lnTo>
                        <a:pt x="153" y="153"/>
                      </a:lnTo>
                      <a:lnTo>
                        <a:pt x="155" y="153"/>
                      </a:lnTo>
                      <a:lnTo>
                        <a:pt x="156" y="152"/>
                      </a:lnTo>
                      <a:lnTo>
                        <a:pt x="157" y="152"/>
                      </a:lnTo>
                      <a:lnTo>
                        <a:pt x="157" y="151"/>
                      </a:lnTo>
                      <a:lnTo>
                        <a:pt x="157" y="150"/>
                      </a:lnTo>
                      <a:lnTo>
                        <a:pt x="157" y="149"/>
                      </a:lnTo>
                      <a:lnTo>
                        <a:pt x="157" y="148"/>
                      </a:lnTo>
                      <a:lnTo>
                        <a:pt x="155" y="146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2"/>
                      </a:lnTo>
                      <a:lnTo>
                        <a:pt x="156" y="141"/>
                      </a:lnTo>
                      <a:lnTo>
                        <a:pt x="157" y="141"/>
                      </a:lnTo>
                      <a:lnTo>
                        <a:pt x="158" y="140"/>
                      </a:lnTo>
                      <a:lnTo>
                        <a:pt x="159" y="140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5" y="139"/>
                      </a:lnTo>
                      <a:lnTo>
                        <a:pt x="166" y="139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68" y="137"/>
                      </a:lnTo>
                      <a:lnTo>
                        <a:pt x="168" y="136"/>
                      </a:lnTo>
                      <a:lnTo>
                        <a:pt x="168" y="133"/>
                      </a:lnTo>
                      <a:lnTo>
                        <a:pt x="167" y="132"/>
                      </a:lnTo>
                      <a:lnTo>
                        <a:pt x="167" y="131"/>
                      </a:lnTo>
                      <a:lnTo>
                        <a:pt x="167" y="130"/>
                      </a:lnTo>
                      <a:lnTo>
                        <a:pt x="168" y="129"/>
                      </a:lnTo>
                      <a:lnTo>
                        <a:pt x="169" y="127"/>
                      </a:lnTo>
                      <a:lnTo>
                        <a:pt x="169" y="126"/>
                      </a:lnTo>
                      <a:lnTo>
                        <a:pt x="170" y="126"/>
                      </a:lnTo>
                      <a:lnTo>
                        <a:pt x="171" y="126"/>
                      </a:lnTo>
                      <a:lnTo>
                        <a:pt x="172" y="126"/>
                      </a:lnTo>
                      <a:lnTo>
                        <a:pt x="173" y="126"/>
                      </a:lnTo>
                      <a:lnTo>
                        <a:pt x="174" y="127"/>
                      </a:lnTo>
                      <a:lnTo>
                        <a:pt x="176" y="127"/>
                      </a:lnTo>
                      <a:lnTo>
                        <a:pt x="180" y="127"/>
                      </a:lnTo>
                      <a:lnTo>
                        <a:pt x="181" y="127"/>
                      </a:lnTo>
                      <a:lnTo>
                        <a:pt x="182" y="128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4" y="133"/>
                      </a:lnTo>
                      <a:lnTo>
                        <a:pt x="185" y="133"/>
                      </a:lnTo>
                      <a:lnTo>
                        <a:pt x="186" y="134"/>
                      </a:lnTo>
                      <a:lnTo>
                        <a:pt x="187" y="133"/>
                      </a:lnTo>
                      <a:lnTo>
                        <a:pt x="187" y="132"/>
                      </a:lnTo>
                      <a:lnTo>
                        <a:pt x="187" y="131"/>
                      </a:lnTo>
                      <a:lnTo>
                        <a:pt x="187" y="130"/>
                      </a:lnTo>
                      <a:lnTo>
                        <a:pt x="188" y="127"/>
                      </a:lnTo>
                      <a:lnTo>
                        <a:pt x="189" y="126"/>
                      </a:lnTo>
                      <a:lnTo>
                        <a:pt x="189" y="125"/>
                      </a:lnTo>
                      <a:lnTo>
                        <a:pt x="189" y="124"/>
                      </a:lnTo>
                      <a:lnTo>
                        <a:pt x="189" y="123"/>
                      </a:lnTo>
                      <a:lnTo>
                        <a:pt x="188" y="122"/>
                      </a:lnTo>
                      <a:lnTo>
                        <a:pt x="187" y="122"/>
                      </a:lnTo>
                      <a:lnTo>
                        <a:pt x="186" y="121"/>
                      </a:lnTo>
                      <a:lnTo>
                        <a:pt x="185" y="120"/>
                      </a:lnTo>
                      <a:lnTo>
                        <a:pt x="183" y="119"/>
                      </a:lnTo>
                      <a:lnTo>
                        <a:pt x="182" y="118"/>
                      </a:lnTo>
                      <a:lnTo>
                        <a:pt x="180" y="118"/>
                      </a:lnTo>
                      <a:lnTo>
                        <a:pt x="179" y="117"/>
                      </a:lnTo>
                      <a:lnTo>
                        <a:pt x="179" y="116"/>
                      </a:lnTo>
                      <a:lnTo>
                        <a:pt x="179" y="115"/>
                      </a:lnTo>
                      <a:lnTo>
                        <a:pt x="179" y="114"/>
                      </a:lnTo>
                      <a:lnTo>
                        <a:pt x="180" y="114"/>
                      </a:lnTo>
                      <a:lnTo>
                        <a:pt x="182" y="113"/>
                      </a:lnTo>
                      <a:lnTo>
                        <a:pt x="183" y="113"/>
                      </a:lnTo>
                      <a:lnTo>
                        <a:pt x="186" y="112"/>
                      </a:lnTo>
                      <a:lnTo>
                        <a:pt x="187" y="112"/>
                      </a:lnTo>
                      <a:lnTo>
                        <a:pt x="187" y="111"/>
                      </a:lnTo>
                      <a:lnTo>
                        <a:pt x="188" y="111"/>
                      </a:lnTo>
                      <a:lnTo>
                        <a:pt x="190" y="109"/>
                      </a:lnTo>
                      <a:lnTo>
                        <a:pt x="191" y="108"/>
                      </a:lnTo>
                      <a:lnTo>
                        <a:pt x="192" y="108"/>
                      </a:lnTo>
                      <a:lnTo>
                        <a:pt x="193" y="107"/>
                      </a:lnTo>
                      <a:lnTo>
                        <a:pt x="194" y="106"/>
                      </a:lnTo>
                      <a:lnTo>
                        <a:pt x="194" y="105"/>
                      </a:lnTo>
                      <a:lnTo>
                        <a:pt x="194" y="104"/>
                      </a:lnTo>
                      <a:lnTo>
                        <a:pt x="194" y="103"/>
                      </a:lnTo>
                      <a:lnTo>
                        <a:pt x="195" y="102"/>
                      </a:lnTo>
                      <a:lnTo>
                        <a:pt x="195" y="101"/>
                      </a:lnTo>
                      <a:lnTo>
                        <a:pt x="196" y="101"/>
                      </a:lnTo>
                      <a:lnTo>
                        <a:pt x="197" y="101"/>
                      </a:lnTo>
                      <a:lnTo>
                        <a:pt x="198" y="102"/>
                      </a:lnTo>
                      <a:lnTo>
                        <a:pt x="197" y="103"/>
                      </a:lnTo>
                      <a:lnTo>
                        <a:pt x="197" y="104"/>
                      </a:lnTo>
                      <a:lnTo>
                        <a:pt x="199" y="105"/>
                      </a:lnTo>
                      <a:lnTo>
                        <a:pt x="199" y="106"/>
                      </a:lnTo>
                      <a:lnTo>
                        <a:pt x="200" y="106"/>
                      </a:lnTo>
                      <a:lnTo>
                        <a:pt x="201" y="106"/>
                      </a:lnTo>
                      <a:lnTo>
                        <a:pt x="201" y="105"/>
                      </a:lnTo>
                      <a:lnTo>
                        <a:pt x="201" y="103"/>
                      </a:lnTo>
                      <a:lnTo>
                        <a:pt x="202" y="102"/>
                      </a:lnTo>
                      <a:lnTo>
                        <a:pt x="203" y="101"/>
                      </a:lnTo>
                      <a:lnTo>
                        <a:pt x="204" y="101"/>
                      </a:lnTo>
                      <a:lnTo>
                        <a:pt x="205" y="100"/>
                      </a:lnTo>
                      <a:lnTo>
                        <a:pt x="205" y="99"/>
                      </a:lnTo>
                      <a:lnTo>
                        <a:pt x="206" y="98"/>
                      </a:lnTo>
                      <a:lnTo>
                        <a:pt x="206" y="97"/>
                      </a:lnTo>
                      <a:lnTo>
                        <a:pt x="207" y="97"/>
                      </a:lnTo>
                      <a:lnTo>
                        <a:pt x="208" y="98"/>
                      </a:lnTo>
                      <a:lnTo>
                        <a:pt x="209" y="99"/>
                      </a:lnTo>
                      <a:lnTo>
                        <a:pt x="210" y="99"/>
                      </a:lnTo>
                      <a:lnTo>
                        <a:pt x="211" y="99"/>
                      </a:lnTo>
                      <a:lnTo>
                        <a:pt x="212" y="98"/>
                      </a:lnTo>
                      <a:lnTo>
                        <a:pt x="212" y="97"/>
                      </a:lnTo>
                      <a:lnTo>
                        <a:pt x="213" y="97"/>
                      </a:lnTo>
                      <a:lnTo>
                        <a:pt x="213" y="96"/>
                      </a:lnTo>
                      <a:lnTo>
                        <a:pt x="214" y="95"/>
                      </a:lnTo>
                      <a:lnTo>
                        <a:pt x="215" y="94"/>
                      </a:lnTo>
                      <a:lnTo>
                        <a:pt x="217" y="94"/>
                      </a:lnTo>
                      <a:lnTo>
                        <a:pt x="218" y="93"/>
                      </a:lnTo>
                      <a:lnTo>
                        <a:pt x="218" y="92"/>
                      </a:lnTo>
                      <a:lnTo>
                        <a:pt x="218" y="91"/>
                      </a:lnTo>
                      <a:lnTo>
                        <a:pt x="218" y="90"/>
                      </a:lnTo>
                      <a:lnTo>
                        <a:pt x="217" y="89"/>
                      </a:lnTo>
                      <a:lnTo>
                        <a:pt x="217" y="88"/>
                      </a:lnTo>
                      <a:lnTo>
                        <a:pt x="218" y="87"/>
                      </a:lnTo>
                      <a:lnTo>
                        <a:pt x="220" y="87"/>
                      </a:lnTo>
                      <a:lnTo>
                        <a:pt x="221" y="86"/>
                      </a:lnTo>
                      <a:lnTo>
                        <a:pt x="222" y="86"/>
                      </a:lnTo>
                      <a:lnTo>
                        <a:pt x="222" y="85"/>
                      </a:lnTo>
                      <a:lnTo>
                        <a:pt x="222" y="84"/>
                      </a:lnTo>
                      <a:lnTo>
                        <a:pt x="222" y="82"/>
                      </a:lnTo>
                      <a:lnTo>
                        <a:pt x="223" y="82"/>
                      </a:lnTo>
                      <a:lnTo>
                        <a:pt x="223" y="81"/>
                      </a:lnTo>
                      <a:lnTo>
                        <a:pt x="224" y="81"/>
                      </a:lnTo>
                      <a:lnTo>
                        <a:pt x="225" y="81"/>
                      </a:lnTo>
                      <a:lnTo>
                        <a:pt x="225" y="82"/>
                      </a:lnTo>
                      <a:lnTo>
                        <a:pt x="226" y="82"/>
                      </a:lnTo>
                      <a:lnTo>
                        <a:pt x="227" y="83"/>
                      </a:lnTo>
                      <a:lnTo>
                        <a:pt x="228" y="82"/>
                      </a:lnTo>
                      <a:lnTo>
                        <a:pt x="229" y="82"/>
                      </a:lnTo>
                      <a:lnTo>
                        <a:pt x="230" y="81"/>
                      </a:lnTo>
                      <a:lnTo>
                        <a:pt x="231" y="80"/>
                      </a:lnTo>
                      <a:lnTo>
                        <a:pt x="232" y="78"/>
                      </a:lnTo>
                      <a:lnTo>
                        <a:pt x="232" y="77"/>
                      </a:lnTo>
                      <a:lnTo>
                        <a:pt x="233" y="76"/>
                      </a:lnTo>
                      <a:lnTo>
                        <a:pt x="234" y="75"/>
                      </a:lnTo>
                      <a:lnTo>
                        <a:pt x="235" y="75"/>
                      </a:lnTo>
                      <a:lnTo>
                        <a:pt x="236" y="75"/>
                      </a:lnTo>
                      <a:lnTo>
                        <a:pt x="237" y="75"/>
                      </a:lnTo>
                      <a:lnTo>
                        <a:pt x="238" y="75"/>
                      </a:lnTo>
                      <a:lnTo>
                        <a:pt x="238" y="76"/>
                      </a:lnTo>
                      <a:lnTo>
                        <a:pt x="239" y="77"/>
                      </a:lnTo>
                      <a:lnTo>
                        <a:pt x="240" y="78"/>
                      </a:lnTo>
                      <a:lnTo>
                        <a:pt x="241" y="79"/>
                      </a:lnTo>
                      <a:lnTo>
                        <a:pt x="242" y="79"/>
                      </a:lnTo>
                      <a:lnTo>
                        <a:pt x="242" y="78"/>
                      </a:lnTo>
                      <a:lnTo>
                        <a:pt x="242" y="77"/>
                      </a:lnTo>
                      <a:lnTo>
                        <a:pt x="242" y="76"/>
                      </a:lnTo>
                      <a:lnTo>
                        <a:pt x="242" y="75"/>
                      </a:lnTo>
                      <a:lnTo>
                        <a:pt x="243" y="74"/>
                      </a:lnTo>
                      <a:lnTo>
                        <a:pt x="244" y="74"/>
                      </a:lnTo>
                      <a:lnTo>
                        <a:pt x="246" y="73"/>
                      </a:lnTo>
                      <a:lnTo>
                        <a:pt x="247" y="74"/>
                      </a:lnTo>
                      <a:lnTo>
                        <a:pt x="248" y="74"/>
                      </a:lnTo>
                      <a:lnTo>
                        <a:pt x="249" y="75"/>
                      </a:lnTo>
                      <a:lnTo>
                        <a:pt x="250" y="75"/>
                      </a:lnTo>
                      <a:lnTo>
                        <a:pt x="251" y="75"/>
                      </a:lnTo>
                      <a:lnTo>
                        <a:pt x="252" y="74"/>
                      </a:lnTo>
                      <a:lnTo>
                        <a:pt x="252" y="73"/>
                      </a:lnTo>
                      <a:lnTo>
                        <a:pt x="251" y="72"/>
                      </a:lnTo>
                      <a:lnTo>
                        <a:pt x="249" y="71"/>
                      </a:lnTo>
                      <a:lnTo>
                        <a:pt x="247" y="69"/>
                      </a:lnTo>
                      <a:lnTo>
                        <a:pt x="246" y="69"/>
                      </a:lnTo>
                      <a:lnTo>
                        <a:pt x="246" y="68"/>
                      </a:lnTo>
                      <a:lnTo>
                        <a:pt x="246" y="67"/>
                      </a:lnTo>
                      <a:lnTo>
                        <a:pt x="247" y="66"/>
                      </a:lnTo>
                      <a:lnTo>
                        <a:pt x="249" y="66"/>
                      </a:lnTo>
                      <a:lnTo>
                        <a:pt x="250" y="66"/>
                      </a:lnTo>
                      <a:lnTo>
                        <a:pt x="251" y="68"/>
                      </a:lnTo>
                      <a:lnTo>
                        <a:pt x="252" y="68"/>
                      </a:lnTo>
                      <a:lnTo>
                        <a:pt x="252" y="69"/>
                      </a:lnTo>
                      <a:lnTo>
                        <a:pt x="253" y="69"/>
                      </a:lnTo>
                      <a:lnTo>
                        <a:pt x="254" y="69"/>
                      </a:lnTo>
                      <a:lnTo>
                        <a:pt x="254" y="68"/>
                      </a:lnTo>
                      <a:lnTo>
                        <a:pt x="255" y="67"/>
                      </a:lnTo>
                      <a:lnTo>
                        <a:pt x="256" y="66"/>
                      </a:lnTo>
                      <a:lnTo>
                        <a:pt x="257" y="67"/>
                      </a:lnTo>
                      <a:lnTo>
                        <a:pt x="258" y="67"/>
                      </a:lnTo>
                      <a:lnTo>
                        <a:pt x="259" y="67"/>
                      </a:lnTo>
                      <a:lnTo>
                        <a:pt x="260" y="67"/>
                      </a:lnTo>
                      <a:lnTo>
                        <a:pt x="260" y="66"/>
                      </a:lnTo>
                      <a:lnTo>
                        <a:pt x="261" y="65"/>
                      </a:lnTo>
                      <a:lnTo>
                        <a:pt x="261" y="64"/>
                      </a:lnTo>
                      <a:lnTo>
                        <a:pt x="263" y="62"/>
                      </a:lnTo>
                      <a:lnTo>
                        <a:pt x="263" y="61"/>
                      </a:lnTo>
                      <a:lnTo>
                        <a:pt x="264" y="59"/>
                      </a:lnTo>
                      <a:lnTo>
                        <a:pt x="264" y="58"/>
                      </a:lnTo>
                      <a:lnTo>
                        <a:pt x="264" y="57"/>
                      </a:lnTo>
                      <a:lnTo>
                        <a:pt x="263" y="54"/>
                      </a:lnTo>
                      <a:lnTo>
                        <a:pt x="263" y="53"/>
                      </a:lnTo>
                      <a:lnTo>
                        <a:pt x="264" y="52"/>
                      </a:lnTo>
                      <a:lnTo>
                        <a:pt x="265" y="51"/>
                      </a:lnTo>
                      <a:lnTo>
                        <a:pt x="266" y="51"/>
                      </a:lnTo>
                      <a:lnTo>
                        <a:pt x="268" y="52"/>
                      </a:lnTo>
                      <a:lnTo>
                        <a:pt x="269" y="51"/>
                      </a:lnTo>
                      <a:lnTo>
                        <a:pt x="270" y="50"/>
                      </a:lnTo>
                      <a:lnTo>
                        <a:pt x="270" y="49"/>
                      </a:lnTo>
                      <a:lnTo>
                        <a:pt x="270" y="47"/>
                      </a:lnTo>
                      <a:lnTo>
                        <a:pt x="271" y="44"/>
                      </a:lnTo>
                      <a:lnTo>
                        <a:pt x="272" y="42"/>
                      </a:lnTo>
                      <a:lnTo>
                        <a:pt x="273" y="41"/>
                      </a:lnTo>
                      <a:lnTo>
                        <a:pt x="274" y="41"/>
                      </a:lnTo>
                      <a:lnTo>
                        <a:pt x="274" y="42"/>
                      </a:lnTo>
                      <a:lnTo>
                        <a:pt x="275" y="43"/>
                      </a:lnTo>
                      <a:lnTo>
                        <a:pt x="275" y="44"/>
                      </a:lnTo>
                      <a:lnTo>
                        <a:pt x="275" y="45"/>
                      </a:lnTo>
                      <a:lnTo>
                        <a:pt x="275" y="46"/>
                      </a:lnTo>
                      <a:lnTo>
                        <a:pt x="275" y="47"/>
                      </a:lnTo>
                      <a:lnTo>
                        <a:pt x="276" y="47"/>
                      </a:lnTo>
                      <a:lnTo>
                        <a:pt x="277" y="47"/>
                      </a:lnTo>
                      <a:lnTo>
                        <a:pt x="278" y="46"/>
                      </a:lnTo>
                      <a:lnTo>
                        <a:pt x="279" y="45"/>
                      </a:lnTo>
                      <a:lnTo>
                        <a:pt x="280" y="45"/>
                      </a:lnTo>
                      <a:lnTo>
                        <a:pt x="281" y="45"/>
                      </a:lnTo>
                      <a:lnTo>
                        <a:pt x="282" y="46"/>
                      </a:lnTo>
                      <a:lnTo>
                        <a:pt x="283" y="46"/>
                      </a:lnTo>
                      <a:lnTo>
                        <a:pt x="284" y="46"/>
                      </a:lnTo>
                      <a:lnTo>
                        <a:pt x="285" y="46"/>
                      </a:lnTo>
                      <a:lnTo>
                        <a:pt x="286" y="46"/>
                      </a:lnTo>
                      <a:lnTo>
                        <a:pt x="286" y="45"/>
                      </a:lnTo>
                      <a:lnTo>
                        <a:pt x="286" y="44"/>
                      </a:lnTo>
                      <a:lnTo>
                        <a:pt x="285" y="42"/>
                      </a:lnTo>
                      <a:lnTo>
                        <a:pt x="285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8" y="40"/>
                      </a:lnTo>
                      <a:lnTo>
                        <a:pt x="288" y="42"/>
                      </a:lnTo>
                      <a:lnTo>
                        <a:pt x="289" y="43"/>
                      </a:lnTo>
                      <a:lnTo>
                        <a:pt x="289" y="44"/>
                      </a:lnTo>
                      <a:lnTo>
                        <a:pt x="290" y="44"/>
                      </a:lnTo>
                      <a:lnTo>
                        <a:pt x="291" y="43"/>
                      </a:lnTo>
                      <a:lnTo>
                        <a:pt x="291" y="42"/>
                      </a:lnTo>
                      <a:lnTo>
                        <a:pt x="292" y="42"/>
                      </a:lnTo>
                      <a:lnTo>
                        <a:pt x="292" y="40"/>
                      </a:lnTo>
                      <a:lnTo>
                        <a:pt x="292" y="39"/>
                      </a:lnTo>
                      <a:lnTo>
                        <a:pt x="293" y="39"/>
                      </a:lnTo>
                      <a:lnTo>
                        <a:pt x="293" y="38"/>
                      </a:lnTo>
                      <a:lnTo>
                        <a:pt x="294" y="37"/>
                      </a:lnTo>
                      <a:lnTo>
                        <a:pt x="294" y="35"/>
                      </a:lnTo>
                      <a:lnTo>
                        <a:pt x="294" y="34"/>
                      </a:lnTo>
                      <a:lnTo>
                        <a:pt x="295" y="34"/>
                      </a:lnTo>
                      <a:lnTo>
                        <a:pt x="296" y="34"/>
                      </a:lnTo>
                      <a:lnTo>
                        <a:pt x="297" y="35"/>
                      </a:lnTo>
                      <a:lnTo>
                        <a:pt x="298" y="37"/>
                      </a:lnTo>
                      <a:lnTo>
                        <a:pt x="299" y="39"/>
                      </a:lnTo>
                      <a:lnTo>
                        <a:pt x="299" y="40"/>
                      </a:lnTo>
                      <a:lnTo>
                        <a:pt x="300" y="40"/>
                      </a:lnTo>
                      <a:lnTo>
                        <a:pt x="301" y="39"/>
                      </a:lnTo>
                      <a:lnTo>
                        <a:pt x="302" y="38"/>
                      </a:lnTo>
                      <a:lnTo>
                        <a:pt x="302" y="37"/>
                      </a:lnTo>
                      <a:lnTo>
                        <a:pt x="303" y="37"/>
                      </a:lnTo>
                      <a:lnTo>
                        <a:pt x="305" y="37"/>
                      </a:lnTo>
                      <a:lnTo>
                        <a:pt x="306" y="37"/>
                      </a:lnTo>
                      <a:lnTo>
                        <a:pt x="307" y="37"/>
                      </a:lnTo>
                      <a:lnTo>
                        <a:pt x="308" y="37"/>
                      </a:lnTo>
                      <a:lnTo>
                        <a:pt x="308" y="36"/>
                      </a:lnTo>
                      <a:lnTo>
                        <a:pt x="308" y="35"/>
                      </a:lnTo>
                      <a:lnTo>
                        <a:pt x="307" y="34"/>
                      </a:lnTo>
                      <a:lnTo>
                        <a:pt x="306" y="33"/>
                      </a:lnTo>
                      <a:lnTo>
                        <a:pt x="306" y="32"/>
                      </a:lnTo>
                      <a:lnTo>
                        <a:pt x="306" y="31"/>
                      </a:lnTo>
                      <a:lnTo>
                        <a:pt x="307" y="31"/>
                      </a:lnTo>
                      <a:lnTo>
                        <a:pt x="308" y="31"/>
                      </a:lnTo>
                      <a:lnTo>
                        <a:pt x="309" y="31"/>
                      </a:lnTo>
                      <a:lnTo>
                        <a:pt x="310" y="31"/>
                      </a:lnTo>
                      <a:lnTo>
                        <a:pt x="311" y="30"/>
                      </a:lnTo>
                      <a:lnTo>
                        <a:pt x="312" y="30"/>
                      </a:lnTo>
                      <a:lnTo>
                        <a:pt x="313" y="31"/>
                      </a:lnTo>
                      <a:lnTo>
                        <a:pt x="314" y="32"/>
                      </a:lnTo>
                      <a:lnTo>
                        <a:pt x="314" y="33"/>
                      </a:lnTo>
                      <a:lnTo>
                        <a:pt x="315" y="35"/>
                      </a:lnTo>
                      <a:lnTo>
                        <a:pt x="316" y="36"/>
                      </a:lnTo>
                      <a:lnTo>
                        <a:pt x="317" y="36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4"/>
                      </a:lnTo>
                      <a:lnTo>
                        <a:pt x="318" y="34"/>
                      </a:lnTo>
                      <a:lnTo>
                        <a:pt x="318" y="33"/>
                      </a:lnTo>
                      <a:lnTo>
                        <a:pt x="318" y="32"/>
                      </a:lnTo>
                      <a:lnTo>
                        <a:pt x="318" y="31"/>
                      </a:lnTo>
                      <a:lnTo>
                        <a:pt x="318" y="30"/>
                      </a:lnTo>
                      <a:lnTo>
                        <a:pt x="318" y="29"/>
                      </a:lnTo>
                      <a:lnTo>
                        <a:pt x="319" y="30"/>
                      </a:lnTo>
                      <a:lnTo>
                        <a:pt x="320" y="30"/>
                      </a:lnTo>
                      <a:lnTo>
                        <a:pt x="321" y="32"/>
                      </a:lnTo>
                      <a:lnTo>
                        <a:pt x="322" y="33"/>
                      </a:lnTo>
                      <a:lnTo>
                        <a:pt x="322" y="34"/>
                      </a:lnTo>
                      <a:lnTo>
                        <a:pt x="323" y="34"/>
                      </a:lnTo>
                      <a:lnTo>
                        <a:pt x="324" y="34"/>
                      </a:lnTo>
                      <a:lnTo>
                        <a:pt x="325" y="33"/>
                      </a:lnTo>
                      <a:lnTo>
                        <a:pt x="325" y="32"/>
                      </a:lnTo>
                      <a:lnTo>
                        <a:pt x="325" y="31"/>
                      </a:lnTo>
                      <a:lnTo>
                        <a:pt x="325" y="30"/>
                      </a:lnTo>
                      <a:lnTo>
                        <a:pt x="325" y="29"/>
                      </a:lnTo>
                      <a:lnTo>
                        <a:pt x="326" y="29"/>
                      </a:lnTo>
                      <a:lnTo>
                        <a:pt x="327" y="29"/>
                      </a:lnTo>
                      <a:lnTo>
                        <a:pt x="328" y="29"/>
                      </a:lnTo>
                      <a:lnTo>
                        <a:pt x="329" y="29"/>
                      </a:lnTo>
                      <a:lnTo>
                        <a:pt x="329" y="28"/>
                      </a:lnTo>
                      <a:lnTo>
                        <a:pt x="330" y="28"/>
                      </a:lnTo>
                      <a:lnTo>
                        <a:pt x="330" y="27"/>
                      </a:lnTo>
                      <a:lnTo>
                        <a:pt x="330" y="25"/>
                      </a:lnTo>
                      <a:lnTo>
                        <a:pt x="331" y="24"/>
                      </a:lnTo>
                      <a:lnTo>
                        <a:pt x="331" y="23"/>
                      </a:lnTo>
                      <a:lnTo>
                        <a:pt x="333" y="20"/>
                      </a:lnTo>
                      <a:lnTo>
                        <a:pt x="333" y="19"/>
                      </a:lnTo>
                      <a:lnTo>
                        <a:pt x="333" y="18"/>
                      </a:lnTo>
                      <a:lnTo>
                        <a:pt x="333" y="17"/>
                      </a:lnTo>
                      <a:lnTo>
                        <a:pt x="333" y="16"/>
                      </a:lnTo>
                      <a:lnTo>
                        <a:pt x="333" y="15"/>
                      </a:lnTo>
                      <a:lnTo>
                        <a:pt x="334" y="15"/>
                      </a:lnTo>
                      <a:lnTo>
                        <a:pt x="335" y="14"/>
                      </a:lnTo>
                      <a:lnTo>
                        <a:pt x="336" y="15"/>
                      </a:lnTo>
                      <a:lnTo>
                        <a:pt x="336" y="16"/>
                      </a:lnTo>
                      <a:lnTo>
                        <a:pt x="336" y="17"/>
                      </a:lnTo>
                      <a:lnTo>
                        <a:pt x="336" y="18"/>
                      </a:lnTo>
                      <a:lnTo>
                        <a:pt x="336" y="19"/>
                      </a:lnTo>
                      <a:lnTo>
                        <a:pt x="338" y="19"/>
                      </a:lnTo>
                      <a:lnTo>
                        <a:pt x="339" y="19"/>
                      </a:lnTo>
                      <a:lnTo>
                        <a:pt x="340" y="20"/>
                      </a:lnTo>
                      <a:lnTo>
                        <a:pt x="341" y="20"/>
                      </a:lnTo>
                      <a:lnTo>
                        <a:pt x="343" y="19"/>
                      </a:lnTo>
                      <a:lnTo>
                        <a:pt x="344" y="19"/>
                      </a:lnTo>
                      <a:lnTo>
                        <a:pt x="345" y="17"/>
                      </a:lnTo>
                      <a:lnTo>
                        <a:pt x="346" y="16"/>
                      </a:lnTo>
                      <a:lnTo>
                        <a:pt x="347" y="15"/>
                      </a:lnTo>
                      <a:lnTo>
                        <a:pt x="348" y="15"/>
                      </a:lnTo>
                      <a:lnTo>
                        <a:pt x="349" y="15"/>
                      </a:lnTo>
                      <a:lnTo>
                        <a:pt x="348" y="14"/>
                      </a:lnTo>
                      <a:lnTo>
                        <a:pt x="349" y="12"/>
                      </a:lnTo>
                      <a:lnTo>
                        <a:pt x="349" y="10"/>
                      </a:lnTo>
                      <a:lnTo>
                        <a:pt x="349" y="9"/>
                      </a:lnTo>
                      <a:lnTo>
                        <a:pt x="350" y="9"/>
                      </a:lnTo>
                      <a:lnTo>
                        <a:pt x="351" y="9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5"/>
                      </a:lnTo>
                      <a:lnTo>
                        <a:pt x="356" y="4"/>
                      </a:lnTo>
                      <a:lnTo>
                        <a:pt x="357" y="4"/>
                      </a:lnTo>
                      <a:lnTo>
                        <a:pt x="358" y="5"/>
                      </a:lnTo>
                      <a:lnTo>
                        <a:pt x="359" y="7"/>
                      </a:lnTo>
                      <a:lnTo>
                        <a:pt x="360" y="7"/>
                      </a:lnTo>
                      <a:lnTo>
                        <a:pt x="361" y="6"/>
                      </a:lnTo>
                      <a:lnTo>
                        <a:pt x="362" y="6"/>
                      </a:lnTo>
                      <a:lnTo>
                        <a:pt x="362" y="5"/>
                      </a:lnTo>
                      <a:lnTo>
                        <a:pt x="362" y="3"/>
                      </a:lnTo>
                      <a:lnTo>
                        <a:pt x="363" y="2"/>
                      </a:lnTo>
                      <a:lnTo>
                        <a:pt x="364" y="2"/>
                      </a:lnTo>
                      <a:lnTo>
                        <a:pt x="365" y="2"/>
                      </a:lnTo>
                      <a:lnTo>
                        <a:pt x="365" y="3"/>
                      </a:lnTo>
                      <a:lnTo>
                        <a:pt x="366" y="5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7" y="7"/>
                      </a:lnTo>
                      <a:lnTo>
                        <a:pt x="368" y="7"/>
                      </a:lnTo>
                      <a:lnTo>
                        <a:pt x="369" y="7"/>
                      </a:lnTo>
                      <a:lnTo>
                        <a:pt x="370" y="7"/>
                      </a:lnTo>
                      <a:lnTo>
                        <a:pt x="372" y="5"/>
                      </a:lnTo>
                      <a:lnTo>
                        <a:pt x="373" y="4"/>
                      </a:lnTo>
                      <a:lnTo>
                        <a:pt x="373" y="5"/>
                      </a:lnTo>
                      <a:lnTo>
                        <a:pt x="374" y="5"/>
                      </a:lnTo>
                      <a:lnTo>
                        <a:pt x="374" y="6"/>
                      </a:lnTo>
                      <a:lnTo>
                        <a:pt x="375" y="9"/>
                      </a:lnTo>
                      <a:lnTo>
                        <a:pt x="376" y="9"/>
                      </a:lnTo>
                      <a:lnTo>
                        <a:pt x="377" y="9"/>
                      </a:lnTo>
                      <a:lnTo>
                        <a:pt x="378" y="8"/>
                      </a:lnTo>
                      <a:lnTo>
                        <a:pt x="379" y="7"/>
                      </a:lnTo>
                      <a:lnTo>
                        <a:pt x="381" y="6"/>
                      </a:lnTo>
                      <a:lnTo>
                        <a:pt x="382" y="6"/>
                      </a:lnTo>
                      <a:lnTo>
                        <a:pt x="383" y="6"/>
                      </a:lnTo>
                      <a:lnTo>
                        <a:pt x="384" y="7"/>
                      </a:lnTo>
                      <a:lnTo>
                        <a:pt x="384" y="8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4" y="12"/>
                      </a:lnTo>
                      <a:lnTo>
                        <a:pt x="385" y="13"/>
                      </a:lnTo>
                      <a:lnTo>
                        <a:pt x="386" y="12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8" y="9"/>
                      </a:lnTo>
                      <a:lnTo>
                        <a:pt x="389" y="10"/>
                      </a:lnTo>
                      <a:lnTo>
                        <a:pt x="390" y="9"/>
                      </a:lnTo>
                      <a:lnTo>
                        <a:pt x="391" y="9"/>
                      </a:lnTo>
                      <a:lnTo>
                        <a:pt x="392" y="8"/>
                      </a:lnTo>
                      <a:lnTo>
                        <a:pt x="393" y="8"/>
                      </a:lnTo>
                      <a:lnTo>
                        <a:pt x="394" y="8"/>
                      </a:lnTo>
                      <a:lnTo>
                        <a:pt x="396" y="11"/>
                      </a:lnTo>
                      <a:lnTo>
                        <a:pt x="397" y="11"/>
                      </a:lnTo>
                      <a:lnTo>
                        <a:pt x="399" y="12"/>
                      </a:lnTo>
                      <a:lnTo>
                        <a:pt x="399" y="11"/>
                      </a:lnTo>
                      <a:lnTo>
                        <a:pt x="400" y="11"/>
                      </a:lnTo>
                      <a:lnTo>
                        <a:pt x="400" y="10"/>
                      </a:lnTo>
                      <a:lnTo>
                        <a:pt x="400" y="9"/>
                      </a:lnTo>
                      <a:lnTo>
                        <a:pt x="398" y="7"/>
                      </a:lnTo>
                      <a:lnTo>
                        <a:pt x="398" y="6"/>
                      </a:lnTo>
                      <a:lnTo>
                        <a:pt x="398" y="5"/>
                      </a:lnTo>
                      <a:lnTo>
                        <a:pt x="399" y="4"/>
                      </a:lnTo>
                      <a:lnTo>
                        <a:pt x="400" y="4"/>
                      </a:lnTo>
                      <a:lnTo>
                        <a:pt x="401" y="4"/>
                      </a:lnTo>
                      <a:lnTo>
                        <a:pt x="401" y="5"/>
                      </a:lnTo>
                      <a:lnTo>
                        <a:pt x="402" y="6"/>
                      </a:lnTo>
                      <a:lnTo>
                        <a:pt x="403" y="6"/>
                      </a:lnTo>
                      <a:lnTo>
                        <a:pt x="403" y="7"/>
                      </a:lnTo>
                      <a:lnTo>
                        <a:pt x="403" y="6"/>
                      </a:lnTo>
                      <a:lnTo>
                        <a:pt x="405" y="6"/>
                      </a:lnTo>
                      <a:lnTo>
                        <a:pt x="407" y="5"/>
                      </a:lnTo>
                      <a:lnTo>
                        <a:pt x="408" y="4"/>
                      </a:lnTo>
                      <a:lnTo>
                        <a:pt x="409" y="2"/>
                      </a:lnTo>
                      <a:lnTo>
                        <a:pt x="410" y="1"/>
                      </a:lnTo>
                      <a:lnTo>
                        <a:pt x="410" y="0"/>
                      </a:lnTo>
                      <a:lnTo>
                        <a:pt x="411" y="0"/>
                      </a:lnTo>
                      <a:lnTo>
                        <a:pt x="412" y="0"/>
                      </a:lnTo>
                      <a:lnTo>
                        <a:pt x="412" y="1"/>
                      </a:lnTo>
                      <a:lnTo>
                        <a:pt x="413" y="2"/>
                      </a:lnTo>
                      <a:lnTo>
                        <a:pt x="413" y="3"/>
                      </a:lnTo>
                      <a:lnTo>
                        <a:pt x="414" y="3"/>
                      </a:lnTo>
                      <a:lnTo>
                        <a:pt x="415" y="3"/>
                      </a:lnTo>
                      <a:lnTo>
                        <a:pt x="416" y="3"/>
                      </a:lnTo>
                      <a:lnTo>
                        <a:pt x="417" y="3"/>
                      </a:lnTo>
                      <a:lnTo>
                        <a:pt x="418" y="4"/>
                      </a:lnTo>
                      <a:lnTo>
                        <a:pt x="419" y="5"/>
                      </a:lnTo>
                      <a:lnTo>
                        <a:pt x="419" y="6"/>
                      </a:lnTo>
                      <a:lnTo>
                        <a:pt x="418" y="6"/>
                      </a:lnTo>
                      <a:lnTo>
                        <a:pt x="417" y="9"/>
                      </a:lnTo>
                      <a:lnTo>
                        <a:pt x="416" y="11"/>
                      </a:lnTo>
                      <a:lnTo>
                        <a:pt x="415" y="12"/>
                      </a:lnTo>
                      <a:lnTo>
                        <a:pt x="415" y="13"/>
                      </a:lnTo>
                      <a:lnTo>
                        <a:pt x="416" y="13"/>
                      </a:lnTo>
                      <a:lnTo>
                        <a:pt x="416" y="14"/>
                      </a:lnTo>
                      <a:lnTo>
                        <a:pt x="417" y="14"/>
                      </a:lnTo>
                      <a:lnTo>
                        <a:pt x="418" y="12"/>
                      </a:lnTo>
                      <a:lnTo>
                        <a:pt x="420" y="11"/>
                      </a:lnTo>
                      <a:lnTo>
                        <a:pt x="421" y="10"/>
                      </a:lnTo>
                      <a:lnTo>
                        <a:pt x="422" y="10"/>
                      </a:lnTo>
                      <a:lnTo>
                        <a:pt x="423" y="9"/>
                      </a:lnTo>
                      <a:lnTo>
                        <a:pt x="424" y="9"/>
                      </a:lnTo>
                      <a:lnTo>
                        <a:pt x="427" y="11"/>
                      </a:lnTo>
                      <a:lnTo>
                        <a:pt x="428" y="11"/>
                      </a:lnTo>
                      <a:lnTo>
                        <a:pt x="429" y="11"/>
                      </a:lnTo>
                      <a:lnTo>
                        <a:pt x="429" y="10"/>
                      </a:lnTo>
                      <a:lnTo>
                        <a:pt x="430" y="9"/>
                      </a:lnTo>
                      <a:lnTo>
                        <a:pt x="430" y="8"/>
                      </a:lnTo>
                      <a:lnTo>
                        <a:pt x="430" y="7"/>
                      </a:lnTo>
                      <a:lnTo>
                        <a:pt x="430" y="6"/>
                      </a:lnTo>
                      <a:lnTo>
                        <a:pt x="431" y="6"/>
                      </a:lnTo>
                      <a:lnTo>
                        <a:pt x="432" y="6"/>
                      </a:lnTo>
                      <a:lnTo>
                        <a:pt x="432" y="7"/>
                      </a:lnTo>
                      <a:lnTo>
                        <a:pt x="433" y="10"/>
                      </a:lnTo>
                      <a:lnTo>
                        <a:pt x="434" y="10"/>
                      </a:lnTo>
                      <a:lnTo>
                        <a:pt x="436" y="9"/>
                      </a:lnTo>
                      <a:lnTo>
                        <a:pt x="438" y="9"/>
                      </a:lnTo>
                      <a:lnTo>
                        <a:pt x="439" y="9"/>
                      </a:lnTo>
                      <a:lnTo>
                        <a:pt x="440" y="8"/>
                      </a:lnTo>
                      <a:lnTo>
                        <a:pt x="440" y="7"/>
                      </a:lnTo>
                      <a:lnTo>
                        <a:pt x="440" y="6"/>
                      </a:lnTo>
                      <a:lnTo>
                        <a:pt x="439" y="4"/>
                      </a:lnTo>
                      <a:lnTo>
                        <a:pt x="439" y="3"/>
                      </a:lnTo>
                      <a:lnTo>
                        <a:pt x="440" y="2"/>
                      </a:lnTo>
                      <a:lnTo>
                        <a:pt x="440" y="1"/>
                      </a:lnTo>
                      <a:lnTo>
                        <a:pt x="441" y="1"/>
                      </a:lnTo>
                      <a:lnTo>
                        <a:pt x="442" y="1"/>
                      </a:lnTo>
                      <a:lnTo>
                        <a:pt x="443" y="0"/>
                      </a:lnTo>
                      <a:lnTo>
                        <a:pt x="444" y="1"/>
                      </a:lnTo>
                      <a:lnTo>
                        <a:pt x="445" y="1"/>
                      </a:lnTo>
                      <a:lnTo>
                        <a:pt x="445" y="2"/>
                      </a:lnTo>
                      <a:lnTo>
                        <a:pt x="444" y="3"/>
                      </a:lnTo>
                      <a:lnTo>
                        <a:pt x="444" y="4"/>
                      </a:lnTo>
                      <a:lnTo>
                        <a:pt x="443" y="5"/>
                      </a:lnTo>
                      <a:lnTo>
                        <a:pt x="442" y="5"/>
                      </a:lnTo>
                      <a:lnTo>
                        <a:pt x="442" y="6"/>
                      </a:lnTo>
                      <a:lnTo>
                        <a:pt x="442" y="8"/>
                      </a:lnTo>
                      <a:lnTo>
                        <a:pt x="443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7" y="7"/>
                      </a:lnTo>
                      <a:lnTo>
                        <a:pt x="448" y="8"/>
                      </a:lnTo>
                      <a:lnTo>
                        <a:pt x="448" y="9"/>
                      </a:lnTo>
                      <a:lnTo>
                        <a:pt x="447" y="10"/>
                      </a:lnTo>
                      <a:lnTo>
                        <a:pt x="446" y="11"/>
                      </a:lnTo>
                      <a:lnTo>
                        <a:pt x="446" y="12"/>
                      </a:lnTo>
                      <a:lnTo>
                        <a:pt x="446" y="14"/>
                      </a:lnTo>
                      <a:lnTo>
                        <a:pt x="446" y="15"/>
                      </a:lnTo>
                      <a:lnTo>
                        <a:pt x="447" y="15"/>
                      </a:lnTo>
                      <a:lnTo>
                        <a:pt x="448" y="16"/>
                      </a:lnTo>
                      <a:lnTo>
                        <a:pt x="449" y="15"/>
                      </a:lnTo>
                      <a:lnTo>
                        <a:pt x="449" y="14"/>
                      </a:lnTo>
                      <a:lnTo>
                        <a:pt x="449" y="12"/>
                      </a:lnTo>
                      <a:lnTo>
                        <a:pt x="449" y="11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51" y="9"/>
                      </a:lnTo>
                      <a:lnTo>
                        <a:pt x="452" y="10"/>
                      </a:lnTo>
                      <a:lnTo>
                        <a:pt x="452" y="11"/>
                      </a:lnTo>
                      <a:lnTo>
                        <a:pt x="452" y="13"/>
                      </a:lnTo>
                      <a:lnTo>
                        <a:pt x="453" y="14"/>
                      </a:lnTo>
                      <a:lnTo>
                        <a:pt x="454" y="14"/>
                      </a:lnTo>
                      <a:lnTo>
                        <a:pt x="455" y="13"/>
                      </a:lnTo>
                      <a:lnTo>
                        <a:pt x="456" y="13"/>
                      </a:lnTo>
                      <a:lnTo>
                        <a:pt x="457" y="12"/>
                      </a:lnTo>
                      <a:lnTo>
                        <a:pt x="458" y="11"/>
                      </a:lnTo>
                      <a:lnTo>
                        <a:pt x="459" y="10"/>
                      </a:lnTo>
                      <a:lnTo>
                        <a:pt x="460" y="10"/>
                      </a:lnTo>
                      <a:lnTo>
                        <a:pt x="461" y="11"/>
                      </a:lnTo>
                      <a:lnTo>
                        <a:pt x="461" y="12"/>
                      </a:lnTo>
                      <a:lnTo>
                        <a:pt x="461" y="13"/>
                      </a:lnTo>
                      <a:lnTo>
                        <a:pt x="460" y="14"/>
                      </a:lnTo>
                      <a:lnTo>
                        <a:pt x="461" y="15"/>
                      </a:lnTo>
                      <a:lnTo>
                        <a:pt x="462" y="15"/>
                      </a:lnTo>
                      <a:lnTo>
                        <a:pt x="463" y="14"/>
                      </a:lnTo>
                      <a:lnTo>
                        <a:pt x="464" y="14"/>
                      </a:lnTo>
                      <a:lnTo>
                        <a:pt x="465" y="14"/>
                      </a:lnTo>
                      <a:lnTo>
                        <a:pt x="466" y="15"/>
                      </a:lnTo>
                      <a:lnTo>
                        <a:pt x="468" y="15"/>
                      </a:lnTo>
                      <a:lnTo>
                        <a:pt x="469" y="16"/>
                      </a:lnTo>
                      <a:lnTo>
                        <a:pt x="468" y="18"/>
                      </a:lnTo>
                      <a:lnTo>
                        <a:pt x="468" y="19"/>
                      </a:lnTo>
                      <a:lnTo>
                        <a:pt x="469" y="20"/>
                      </a:lnTo>
                      <a:lnTo>
                        <a:pt x="470" y="20"/>
                      </a:lnTo>
                      <a:lnTo>
                        <a:pt x="471" y="19"/>
                      </a:lnTo>
                      <a:lnTo>
                        <a:pt x="471" y="18"/>
                      </a:lnTo>
                      <a:lnTo>
                        <a:pt x="472" y="18"/>
                      </a:lnTo>
                      <a:lnTo>
                        <a:pt x="473" y="18"/>
                      </a:lnTo>
                      <a:lnTo>
                        <a:pt x="473" y="19"/>
                      </a:lnTo>
                      <a:lnTo>
                        <a:pt x="473" y="20"/>
                      </a:lnTo>
                      <a:lnTo>
                        <a:pt x="473" y="21"/>
                      </a:lnTo>
                      <a:lnTo>
                        <a:pt x="473" y="22"/>
                      </a:lnTo>
                      <a:lnTo>
                        <a:pt x="473" y="23"/>
                      </a:lnTo>
                      <a:lnTo>
                        <a:pt x="474" y="23"/>
                      </a:lnTo>
                      <a:lnTo>
                        <a:pt x="475" y="23"/>
                      </a:lnTo>
                      <a:lnTo>
                        <a:pt x="476" y="22"/>
                      </a:lnTo>
                      <a:lnTo>
                        <a:pt x="476" y="21"/>
                      </a:lnTo>
                      <a:lnTo>
                        <a:pt x="476" y="20"/>
                      </a:lnTo>
                      <a:lnTo>
                        <a:pt x="476" y="19"/>
                      </a:lnTo>
                      <a:lnTo>
                        <a:pt x="477" y="19"/>
                      </a:lnTo>
                      <a:lnTo>
                        <a:pt x="478" y="19"/>
                      </a:lnTo>
                      <a:lnTo>
                        <a:pt x="479" y="20"/>
                      </a:lnTo>
                      <a:lnTo>
                        <a:pt x="479" y="21"/>
                      </a:lnTo>
                      <a:lnTo>
                        <a:pt x="480" y="22"/>
                      </a:lnTo>
                      <a:lnTo>
                        <a:pt x="481" y="22"/>
                      </a:lnTo>
                      <a:lnTo>
                        <a:pt x="482" y="22"/>
                      </a:lnTo>
                      <a:lnTo>
                        <a:pt x="483" y="21"/>
                      </a:lnTo>
                      <a:lnTo>
                        <a:pt x="484" y="20"/>
                      </a:lnTo>
                      <a:lnTo>
                        <a:pt x="485" y="20"/>
                      </a:lnTo>
                      <a:lnTo>
                        <a:pt x="486" y="20"/>
                      </a:lnTo>
                      <a:lnTo>
                        <a:pt x="487" y="20"/>
                      </a:lnTo>
                      <a:lnTo>
                        <a:pt x="488" y="19"/>
                      </a:lnTo>
                      <a:lnTo>
                        <a:pt x="489" y="19"/>
                      </a:lnTo>
                      <a:lnTo>
                        <a:pt x="489" y="20"/>
                      </a:lnTo>
                      <a:lnTo>
                        <a:pt x="489" y="21"/>
                      </a:lnTo>
                      <a:lnTo>
                        <a:pt x="490" y="22"/>
                      </a:lnTo>
                      <a:lnTo>
                        <a:pt x="491" y="22"/>
                      </a:lnTo>
                      <a:lnTo>
                        <a:pt x="494" y="23"/>
                      </a:lnTo>
                      <a:lnTo>
                        <a:pt x="495" y="23"/>
                      </a:lnTo>
                      <a:lnTo>
                        <a:pt x="495" y="22"/>
                      </a:lnTo>
                      <a:lnTo>
                        <a:pt x="495" y="21"/>
                      </a:lnTo>
                      <a:lnTo>
                        <a:pt x="495" y="20"/>
                      </a:lnTo>
                      <a:lnTo>
                        <a:pt x="495" y="19"/>
                      </a:lnTo>
                      <a:lnTo>
                        <a:pt x="497" y="19"/>
                      </a:lnTo>
                      <a:lnTo>
                        <a:pt x="498" y="18"/>
                      </a:lnTo>
                      <a:lnTo>
                        <a:pt x="498" y="17"/>
                      </a:lnTo>
                      <a:lnTo>
                        <a:pt x="499" y="17"/>
                      </a:lnTo>
                      <a:lnTo>
                        <a:pt x="499" y="18"/>
                      </a:lnTo>
                      <a:lnTo>
                        <a:pt x="500" y="18"/>
                      </a:lnTo>
                      <a:lnTo>
                        <a:pt x="499" y="19"/>
                      </a:lnTo>
                      <a:lnTo>
                        <a:pt x="499" y="20"/>
                      </a:lnTo>
                      <a:lnTo>
                        <a:pt x="498" y="21"/>
                      </a:lnTo>
                      <a:lnTo>
                        <a:pt x="498" y="22"/>
                      </a:lnTo>
                      <a:lnTo>
                        <a:pt x="499" y="22"/>
                      </a:lnTo>
                      <a:lnTo>
                        <a:pt x="499" y="23"/>
                      </a:lnTo>
                      <a:lnTo>
                        <a:pt x="500" y="24"/>
                      </a:lnTo>
                      <a:lnTo>
                        <a:pt x="502" y="25"/>
                      </a:lnTo>
                      <a:lnTo>
                        <a:pt x="502" y="26"/>
                      </a:lnTo>
                      <a:lnTo>
                        <a:pt x="503" y="25"/>
                      </a:lnTo>
                      <a:lnTo>
                        <a:pt x="502" y="23"/>
                      </a:lnTo>
                      <a:lnTo>
                        <a:pt x="502" y="22"/>
                      </a:lnTo>
                      <a:lnTo>
                        <a:pt x="503" y="22"/>
                      </a:lnTo>
                      <a:lnTo>
                        <a:pt x="503" y="21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4" y="26"/>
                      </a:lnTo>
                      <a:lnTo>
                        <a:pt x="504" y="27"/>
                      </a:lnTo>
                      <a:lnTo>
                        <a:pt x="505" y="27"/>
                      </a:lnTo>
                      <a:lnTo>
                        <a:pt x="506" y="27"/>
                      </a:lnTo>
                      <a:lnTo>
                        <a:pt x="506" y="26"/>
                      </a:lnTo>
                      <a:lnTo>
                        <a:pt x="507" y="25"/>
                      </a:lnTo>
                      <a:lnTo>
                        <a:pt x="508" y="26"/>
                      </a:lnTo>
                      <a:lnTo>
                        <a:pt x="509" y="27"/>
                      </a:lnTo>
                      <a:lnTo>
                        <a:pt x="510" y="28"/>
                      </a:lnTo>
                      <a:lnTo>
                        <a:pt x="511" y="29"/>
                      </a:lnTo>
                      <a:lnTo>
                        <a:pt x="512" y="29"/>
                      </a:lnTo>
                      <a:lnTo>
                        <a:pt x="512" y="28"/>
                      </a:lnTo>
                      <a:lnTo>
                        <a:pt x="512" y="27"/>
                      </a:lnTo>
                      <a:lnTo>
                        <a:pt x="511" y="25"/>
                      </a:lnTo>
                      <a:lnTo>
                        <a:pt x="511" y="23"/>
                      </a:lnTo>
                      <a:lnTo>
                        <a:pt x="512" y="23"/>
                      </a:lnTo>
                      <a:lnTo>
                        <a:pt x="512" y="22"/>
                      </a:lnTo>
                      <a:lnTo>
                        <a:pt x="513" y="23"/>
                      </a:lnTo>
                      <a:lnTo>
                        <a:pt x="514" y="23"/>
                      </a:lnTo>
                      <a:lnTo>
                        <a:pt x="515" y="23"/>
                      </a:lnTo>
                      <a:lnTo>
                        <a:pt x="516" y="23"/>
                      </a:lnTo>
                      <a:lnTo>
                        <a:pt x="518" y="23"/>
                      </a:lnTo>
                      <a:lnTo>
                        <a:pt x="518" y="24"/>
                      </a:lnTo>
                      <a:lnTo>
                        <a:pt x="517" y="25"/>
                      </a:lnTo>
                      <a:lnTo>
                        <a:pt x="516" y="25"/>
                      </a:lnTo>
                      <a:lnTo>
                        <a:pt x="515" y="25"/>
                      </a:lnTo>
                      <a:lnTo>
                        <a:pt x="514" y="26"/>
                      </a:lnTo>
                      <a:lnTo>
                        <a:pt x="514" y="27"/>
                      </a:lnTo>
                      <a:lnTo>
                        <a:pt x="516" y="27"/>
                      </a:lnTo>
                      <a:lnTo>
                        <a:pt x="517" y="28"/>
                      </a:lnTo>
                      <a:lnTo>
                        <a:pt x="518" y="28"/>
                      </a:lnTo>
                      <a:lnTo>
                        <a:pt x="518" y="30"/>
                      </a:lnTo>
                      <a:lnTo>
                        <a:pt x="519" y="30"/>
                      </a:lnTo>
                      <a:lnTo>
                        <a:pt x="519" y="31"/>
                      </a:lnTo>
                      <a:lnTo>
                        <a:pt x="520" y="31"/>
                      </a:lnTo>
                      <a:lnTo>
                        <a:pt x="520" y="30"/>
                      </a:lnTo>
                      <a:lnTo>
                        <a:pt x="521" y="30"/>
                      </a:lnTo>
                      <a:lnTo>
                        <a:pt x="522" y="26"/>
                      </a:lnTo>
                      <a:lnTo>
                        <a:pt x="523" y="25"/>
                      </a:lnTo>
                      <a:lnTo>
                        <a:pt x="524" y="25"/>
                      </a:lnTo>
                      <a:lnTo>
                        <a:pt x="525" y="25"/>
                      </a:lnTo>
                      <a:lnTo>
                        <a:pt x="525" y="26"/>
                      </a:lnTo>
                      <a:lnTo>
                        <a:pt x="524" y="27"/>
                      </a:lnTo>
                      <a:lnTo>
                        <a:pt x="524" y="28"/>
                      </a:lnTo>
                      <a:lnTo>
                        <a:pt x="524" y="29"/>
                      </a:lnTo>
                      <a:lnTo>
                        <a:pt x="526" y="29"/>
                      </a:lnTo>
                      <a:lnTo>
                        <a:pt x="527" y="28"/>
                      </a:lnTo>
                      <a:lnTo>
                        <a:pt x="528" y="28"/>
                      </a:lnTo>
                      <a:lnTo>
                        <a:pt x="529" y="28"/>
                      </a:lnTo>
                      <a:lnTo>
                        <a:pt x="529" y="29"/>
                      </a:lnTo>
                      <a:lnTo>
                        <a:pt x="530" y="29"/>
                      </a:lnTo>
                      <a:lnTo>
                        <a:pt x="530" y="30"/>
                      </a:lnTo>
                      <a:lnTo>
                        <a:pt x="529" y="31"/>
                      </a:lnTo>
                      <a:lnTo>
                        <a:pt x="529" y="32"/>
                      </a:lnTo>
                      <a:lnTo>
                        <a:pt x="530" y="33"/>
                      </a:lnTo>
                      <a:lnTo>
                        <a:pt x="531" y="33"/>
                      </a:lnTo>
                      <a:lnTo>
                        <a:pt x="532" y="32"/>
                      </a:lnTo>
                      <a:lnTo>
                        <a:pt x="533" y="32"/>
                      </a:lnTo>
                      <a:lnTo>
                        <a:pt x="534" y="32"/>
                      </a:lnTo>
                      <a:lnTo>
                        <a:pt x="535" y="33"/>
                      </a:lnTo>
                      <a:lnTo>
                        <a:pt x="536" y="33"/>
                      </a:lnTo>
                      <a:lnTo>
                        <a:pt x="538" y="32"/>
                      </a:lnTo>
                      <a:lnTo>
                        <a:pt x="539" y="32"/>
                      </a:lnTo>
                      <a:lnTo>
                        <a:pt x="539" y="33"/>
                      </a:lnTo>
                      <a:lnTo>
                        <a:pt x="538" y="34"/>
                      </a:lnTo>
                      <a:lnTo>
                        <a:pt x="537" y="34"/>
                      </a:lnTo>
                      <a:lnTo>
                        <a:pt x="537" y="35"/>
                      </a:lnTo>
                      <a:lnTo>
                        <a:pt x="538" y="35"/>
                      </a:lnTo>
                      <a:lnTo>
                        <a:pt x="540" y="37"/>
                      </a:lnTo>
                      <a:lnTo>
                        <a:pt x="541" y="36"/>
                      </a:lnTo>
                      <a:lnTo>
                        <a:pt x="542" y="36"/>
                      </a:lnTo>
                      <a:lnTo>
                        <a:pt x="543" y="36"/>
                      </a:lnTo>
                      <a:lnTo>
                        <a:pt x="544" y="37"/>
                      </a:lnTo>
                      <a:lnTo>
                        <a:pt x="544" y="38"/>
                      </a:lnTo>
                      <a:lnTo>
                        <a:pt x="544" y="39"/>
                      </a:lnTo>
                      <a:lnTo>
                        <a:pt x="543" y="38"/>
                      </a:lnTo>
                      <a:lnTo>
                        <a:pt x="542" y="38"/>
                      </a:lnTo>
                      <a:lnTo>
                        <a:pt x="541" y="38"/>
                      </a:lnTo>
                      <a:lnTo>
                        <a:pt x="540" y="38"/>
                      </a:lnTo>
                      <a:lnTo>
                        <a:pt x="539" y="38"/>
                      </a:lnTo>
                      <a:lnTo>
                        <a:pt x="539" y="39"/>
                      </a:lnTo>
                      <a:lnTo>
                        <a:pt x="538" y="39"/>
                      </a:lnTo>
                      <a:lnTo>
                        <a:pt x="539" y="39"/>
                      </a:lnTo>
                      <a:lnTo>
                        <a:pt x="539" y="40"/>
                      </a:lnTo>
                      <a:lnTo>
                        <a:pt x="542" y="40"/>
                      </a:lnTo>
                      <a:lnTo>
                        <a:pt x="543" y="40"/>
                      </a:lnTo>
                      <a:lnTo>
                        <a:pt x="545" y="42"/>
                      </a:lnTo>
                      <a:lnTo>
                        <a:pt x="545" y="43"/>
                      </a:lnTo>
                      <a:lnTo>
                        <a:pt x="545" y="44"/>
                      </a:lnTo>
                      <a:lnTo>
                        <a:pt x="544" y="45"/>
                      </a:lnTo>
                      <a:lnTo>
                        <a:pt x="542" y="46"/>
                      </a:lnTo>
                      <a:lnTo>
                        <a:pt x="542" y="47"/>
                      </a:lnTo>
                      <a:lnTo>
                        <a:pt x="543" y="47"/>
                      </a:lnTo>
                      <a:lnTo>
                        <a:pt x="544" y="47"/>
                      </a:lnTo>
                      <a:lnTo>
                        <a:pt x="545" y="47"/>
                      </a:lnTo>
                      <a:lnTo>
                        <a:pt x="545" y="46"/>
                      </a:lnTo>
                      <a:lnTo>
                        <a:pt x="547" y="46"/>
                      </a:lnTo>
                      <a:lnTo>
                        <a:pt x="548" y="46"/>
                      </a:lnTo>
                      <a:lnTo>
                        <a:pt x="548" y="48"/>
                      </a:lnTo>
                      <a:lnTo>
                        <a:pt x="548" y="49"/>
                      </a:lnTo>
                      <a:lnTo>
                        <a:pt x="548" y="50"/>
                      </a:lnTo>
                      <a:lnTo>
                        <a:pt x="549" y="52"/>
                      </a:lnTo>
                      <a:lnTo>
                        <a:pt x="550" y="52"/>
                      </a:lnTo>
                      <a:lnTo>
                        <a:pt x="550" y="51"/>
                      </a:lnTo>
                      <a:lnTo>
                        <a:pt x="550" y="49"/>
                      </a:lnTo>
                      <a:lnTo>
                        <a:pt x="551" y="48"/>
                      </a:lnTo>
                      <a:lnTo>
                        <a:pt x="552" y="48"/>
                      </a:lnTo>
                      <a:lnTo>
                        <a:pt x="553" y="48"/>
                      </a:lnTo>
                      <a:lnTo>
                        <a:pt x="553" y="49"/>
                      </a:lnTo>
                      <a:lnTo>
                        <a:pt x="553" y="50"/>
                      </a:lnTo>
                      <a:lnTo>
                        <a:pt x="552" y="52"/>
                      </a:lnTo>
                      <a:lnTo>
                        <a:pt x="552" y="53"/>
                      </a:lnTo>
                      <a:lnTo>
                        <a:pt x="553" y="53"/>
                      </a:lnTo>
                      <a:lnTo>
                        <a:pt x="554" y="53"/>
                      </a:lnTo>
                      <a:lnTo>
                        <a:pt x="555" y="52"/>
                      </a:lnTo>
                      <a:lnTo>
                        <a:pt x="556" y="52"/>
                      </a:lnTo>
                      <a:lnTo>
                        <a:pt x="556" y="53"/>
                      </a:lnTo>
                      <a:lnTo>
                        <a:pt x="557" y="53"/>
                      </a:lnTo>
                      <a:lnTo>
                        <a:pt x="558" y="54"/>
                      </a:lnTo>
                      <a:lnTo>
                        <a:pt x="559" y="54"/>
                      </a:lnTo>
                      <a:lnTo>
                        <a:pt x="559" y="53"/>
                      </a:lnTo>
                      <a:lnTo>
                        <a:pt x="558" y="52"/>
                      </a:lnTo>
                      <a:lnTo>
                        <a:pt x="557" y="51"/>
                      </a:lnTo>
                      <a:lnTo>
                        <a:pt x="557" y="50"/>
                      </a:lnTo>
                      <a:lnTo>
                        <a:pt x="558" y="50"/>
                      </a:lnTo>
                      <a:lnTo>
                        <a:pt x="559" y="50"/>
                      </a:lnTo>
                      <a:lnTo>
                        <a:pt x="560" y="49"/>
                      </a:lnTo>
                      <a:lnTo>
                        <a:pt x="561" y="49"/>
                      </a:lnTo>
                      <a:lnTo>
                        <a:pt x="562" y="49"/>
                      </a:lnTo>
                      <a:lnTo>
                        <a:pt x="562" y="50"/>
                      </a:lnTo>
                      <a:lnTo>
                        <a:pt x="563" y="50"/>
                      </a:lnTo>
                      <a:lnTo>
                        <a:pt x="564" y="52"/>
                      </a:lnTo>
                      <a:lnTo>
                        <a:pt x="565" y="52"/>
                      </a:lnTo>
                      <a:lnTo>
                        <a:pt x="566" y="51"/>
                      </a:lnTo>
                      <a:lnTo>
                        <a:pt x="566" y="49"/>
                      </a:lnTo>
                      <a:lnTo>
                        <a:pt x="567" y="49"/>
                      </a:lnTo>
                      <a:lnTo>
                        <a:pt x="568" y="49"/>
                      </a:lnTo>
                      <a:lnTo>
                        <a:pt x="569" y="49"/>
                      </a:lnTo>
                      <a:lnTo>
                        <a:pt x="569" y="50"/>
                      </a:lnTo>
                      <a:lnTo>
                        <a:pt x="570" y="50"/>
                      </a:lnTo>
                      <a:lnTo>
                        <a:pt x="569" y="51"/>
                      </a:lnTo>
                      <a:lnTo>
                        <a:pt x="569" y="52"/>
                      </a:lnTo>
                      <a:lnTo>
                        <a:pt x="570" y="53"/>
                      </a:lnTo>
                      <a:lnTo>
                        <a:pt x="571" y="53"/>
                      </a:lnTo>
                      <a:lnTo>
                        <a:pt x="572" y="53"/>
                      </a:lnTo>
                      <a:lnTo>
                        <a:pt x="572" y="52"/>
                      </a:lnTo>
                      <a:lnTo>
                        <a:pt x="572" y="51"/>
                      </a:lnTo>
                      <a:lnTo>
                        <a:pt x="573" y="50"/>
                      </a:lnTo>
                      <a:lnTo>
                        <a:pt x="574" y="51"/>
                      </a:lnTo>
                      <a:lnTo>
                        <a:pt x="574" y="52"/>
                      </a:lnTo>
                      <a:lnTo>
                        <a:pt x="574" y="53"/>
                      </a:lnTo>
                      <a:lnTo>
                        <a:pt x="573" y="54"/>
                      </a:lnTo>
                      <a:lnTo>
                        <a:pt x="573" y="55"/>
                      </a:lnTo>
                      <a:lnTo>
                        <a:pt x="573" y="56"/>
                      </a:lnTo>
                      <a:lnTo>
                        <a:pt x="574" y="56"/>
                      </a:lnTo>
                      <a:lnTo>
                        <a:pt x="575" y="56"/>
                      </a:lnTo>
                      <a:lnTo>
                        <a:pt x="576" y="55"/>
                      </a:lnTo>
                      <a:lnTo>
                        <a:pt x="577" y="54"/>
                      </a:lnTo>
                      <a:lnTo>
                        <a:pt x="578" y="54"/>
                      </a:lnTo>
                      <a:lnTo>
                        <a:pt x="578" y="55"/>
                      </a:lnTo>
                      <a:lnTo>
                        <a:pt x="578" y="56"/>
                      </a:lnTo>
                      <a:lnTo>
                        <a:pt x="577" y="58"/>
                      </a:lnTo>
                      <a:lnTo>
                        <a:pt x="577" y="59"/>
                      </a:lnTo>
                      <a:lnTo>
                        <a:pt x="578" y="60"/>
                      </a:lnTo>
                      <a:lnTo>
                        <a:pt x="579" y="61"/>
                      </a:lnTo>
                      <a:lnTo>
                        <a:pt x="580" y="60"/>
                      </a:lnTo>
                      <a:lnTo>
                        <a:pt x="580" y="59"/>
                      </a:lnTo>
                      <a:lnTo>
                        <a:pt x="580" y="58"/>
                      </a:lnTo>
                      <a:lnTo>
                        <a:pt x="581" y="58"/>
                      </a:lnTo>
                      <a:lnTo>
                        <a:pt x="582" y="58"/>
                      </a:lnTo>
                      <a:lnTo>
                        <a:pt x="583" y="58"/>
                      </a:lnTo>
                      <a:lnTo>
                        <a:pt x="584" y="58"/>
                      </a:lnTo>
                      <a:lnTo>
                        <a:pt x="585" y="58"/>
                      </a:lnTo>
                      <a:lnTo>
                        <a:pt x="586" y="58"/>
                      </a:lnTo>
                      <a:lnTo>
                        <a:pt x="587" y="59"/>
                      </a:lnTo>
                      <a:lnTo>
                        <a:pt x="587" y="60"/>
                      </a:lnTo>
                      <a:lnTo>
                        <a:pt x="587" y="61"/>
                      </a:lnTo>
                      <a:lnTo>
                        <a:pt x="587" y="62"/>
                      </a:lnTo>
                      <a:lnTo>
                        <a:pt x="587" y="63"/>
                      </a:lnTo>
                      <a:lnTo>
                        <a:pt x="588" y="63"/>
                      </a:lnTo>
                      <a:lnTo>
                        <a:pt x="589" y="63"/>
                      </a:lnTo>
                      <a:lnTo>
                        <a:pt x="589" y="64"/>
                      </a:lnTo>
                      <a:lnTo>
                        <a:pt x="590" y="65"/>
                      </a:lnTo>
                      <a:lnTo>
                        <a:pt x="591" y="66"/>
                      </a:lnTo>
                      <a:lnTo>
                        <a:pt x="591" y="67"/>
                      </a:lnTo>
                      <a:lnTo>
                        <a:pt x="591" y="68"/>
                      </a:lnTo>
                      <a:lnTo>
                        <a:pt x="591" y="69"/>
                      </a:lnTo>
                      <a:lnTo>
                        <a:pt x="592" y="69"/>
                      </a:lnTo>
                      <a:lnTo>
                        <a:pt x="593" y="69"/>
                      </a:lnTo>
                      <a:lnTo>
                        <a:pt x="593" y="68"/>
                      </a:lnTo>
                      <a:lnTo>
                        <a:pt x="593" y="67"/>
                      </a:lnTo>
                      <a:lnTo>
                        <a:pt x="594" y="67"/>
                      </a:lnTo>
                      <a:lnTo>
                        <a:pt x="594" y="66"/>
                      </a:lnTo>
                      <a:lnTo>
                        <a:pt x="595" y="66"/>
                      </a:lnTo>
                      <a:lnTo>
                        <a:pt x="596" y="66"/>
                      </a:lnTo>
                      <a:lnTo>
                        <a:pt x="597" y="67"/>
                      </a:lnTo>
                      <a:lnTo>
                        <a:pt x="597" y="68"/>
                      </a:lnTo>
                      <a:lnTo>
                        <a:pt x="596" y="69"/>
                      </a:lnTo>
                      <a:lnTo>
                        <a:pt x="596" y="70"/>
                      </a:lnTo>
                      <a:lnTo>
                        <a:pt x="597" y="71"/>
                      </a:lnTo>
                      <a:lnTo>
                        <a:pt x="598" y="72"/>
                      </a:lnTo>
                      <a:lnTo>
                        <a:pt x="599" y="72"/>
                      </a:lnTo>
                      <a:lnTo>
                        <a:pt x="600" y="71"/>
                      </a:lnTo>
                      <a:lnTo>
                        <a:pt x="601" y="71"/>
                      </a:lnTo>
                      <a:lnTo>
                        <a:pt x="602" y="71"/>
                      </a:lnTo>
                      <a:lnTo>
                        <a:pt x="602" y="72"/>
                      </a:lnTo>
                      <a:lnTo>
                        <a:pt x="602" y="73"/>
                      </a:lnTo>
                      <a:lnTo>
                        <a:pt x="602" y="74"/>
                      </a:lnTo>
                      <a:lnTo>
                        <a:pt x="603" y="74"/>
                      </a:lnTo>
                      <a:lnTo>
                        <a:pt x="603" y="75"/>
                      </a:lnTo>
                      <a:lnTo>
                        <a:pt x="602" y="76"/>
                      </a:lnTo>
                      <a:lnTo>
                        <a:pt x="603" y="77"/>
                      </a:lnTo>
                      <a:lnTo>
                        <a:pt x="604" y="77"/>
                      </a:lnTo>
                      <a:lnTo>
                        <a:pt x="605" y="77"/>
                      </a:lnTo>
                      <a:lnTo>
                        <a:pt x="606" y="77"/>
                      </a:lnTo>
                      <a:lnTo>
                        <a:pt x="606" y="78"/>
                      </a:lnTo>
                      <a:lnTo>
                        <a:pt x="605" y="79"/>
                      </a:lnTo>
                      <a:lnTo>
                        <a:pt x="605" y="80"/>
                      </a:lnTo>
                      <a:lnTo>
                        <a:pt x="606" y="80"/>
                      </a:lnTo>
                      <a:lnTo>
                        <a:pt x="607" y="80"/>
                      </a:lnTo>
                      <a:lnTo>
                        <a:pt x="608" y="81"/>
                      </a:lnTo>
                      <a:lnTo>
                        <a:pt x="608" y="82"/>
                      </a:lnTo>
                      <a:lnTo>
                        <a:pt x="608" y="83"/>
                      </a:lnTo>
                      <a:lnTo>
                        <a:pt x="609" y="83"/>
                      </a:lnTo>
                      <a:lnTo>
                        <a:pt x="610" y="82"/>
                      </a:lnTo>
                      <a:lnTo>
                        <a:pt x="611" y="83"/>
                      </a:lnTo>
                      <a:lnTo>
                        <a:pt x="612" y="83"/>
                      </a:lnTo>
                      <a:lnTo>
                        <a:pt x="613" y="83"/>
                      </a:lnTo>
                      <a:lnTo>
                        <a:pt x="614" y="84"/>
                      </a:lnTo>
                      <a:lnTo>
                        <a:pt x="616" y="86"/>
                      </a:lnTo>
                      <a:lnTo>
                        <a:pt x="618" y="86"/>
                      </a:lnTo>
                      <a:lnTo>
                        <a:pt x="618" y="87"/>
                      </a:lnTo>
                      <a:lnTo>
                        <a:pt x="618" y="88"/>
                      </a:lnTo>
                      <a:lnTo>
                        <a:pt x="618" y="89"/>
                      </a:lnTo>
                      <a:lnTo>
                        <a:pt x="619" y="89"/>
                      </a:lnTo>
                      <a:lnTo>
                        <a:pt x="620" y="89"/>
                      </a:lnTo>
                      <a:lnTo>
                        <a:pt x="621" y="89"/>
                      </a:lnTo>
                      <a:lnTo>
                        <a:pt x="622" y="89"/>
                      </a:lnTo>
                      <a:lnTo>
                        <a:pt x="623" y="90"/>
                      </a:lnTo>
                      <a:lnTo>
                        <a:pt x="623" y="91"/>
                      </a:lnTo>
                      <a:lnTo>
                        <a:pt x="623" y="92"/>
                      </a:lnTo>
                      <a:lnTo>
                        <a:pt x="623" y="93"/>
                      </a:lnTo>
                      <a:lnTo>
                        <a:pt x="624" y="93"/>
                      </a:lnTo>
                      <a:lnTo>
                        <a:pt x="625" y="93"/>
                      </a:lnTo>
                      <a:lnTo>
                        <a:pt x="625" y="95"/>
                      </a:lnTo>
                      <a:lnTo>
                        <a:pt x="625" y="96"/>
                      </a:lnTo>
                      <a:lnTo>
                        <a:pt x="624" y="97"/>
                      </a:lnTo>
                      <a:lnTo>
                        <a:pt x="625" y="97"/>
                      </a:lnTo>
                      <a:lnTo>
                        <a:pt x="625" y="98"/>
                      </a:lnTo>
                      <a:lnTo>
                        <a:pt x="626" y="98"/>
                      </a:lnTo>
                      <a:lnTo>
                        <a:pt x="627" y="98"/>
                      </a:lnTo>
                      <a:lnTo>
                        <a:pt x="628" y="99"/>
                      </a:lnTo>
                      <a:lnTo>
                        <a:pt x="628" y="100"/>
                      </a:lnTo>
                      <a:lnTo>
                        <a:pt x="628" y="101"/>
                      </a:lnTo>
                      <a:lnTo>
                        <a:pt x="628" y="102"/>
                      </a:lnTo>
                      <a:lnTo>
                        <a:pt x="628" y="103"/>
                      </a:lnTo>
                      <a:lnTo>
                        <a:pt x="629" y="104"/>
                      </a:lnTo>
                      <a:lnTo>
                        <a:pt x="630" y="103"/>
                      </a:lnTo>
                      <a:lnTo>
                        <a:pt x="630" y="102"/>
                      </a:lnTo>
                      <a:lnTo>
                        <a:pt x="631" y="102"/>
                      </a:lnTo>
                      <a:lnTo>
                        <a:pt x="632" y="102"/>
                      </a:lnTo>
                      <a:lnTo>
                        <a:pt x="632" y="103"/>
                      </a:lnTo>
                      <a:lnTo>
                        <a:pt x="634" y="104"/>
                      </a:lnTo>
                      <a:lnTo>
                        <a:pt x="635" y="105"/>
                      </a:lnTo>
                      <a:lnTo>
                        <a:pt x="636" y="105"/>
                      </a:lnTo>
                      <a:lnTo>
                        <a:pt x="637" y="106"/>
                      </a:lnTo>
                      <a:lnTo>
                        <a:pt x="636" y="106"/>
                      </a:lnTo>
                      <a:lnTo>
                        <a:pt x="636" y="107"/>
                      </a:lnTo>
                      <a:lnTo>
                        <a:pt x="636" y="108"/>
                      </a:lnTo>
                      <a:lnTo>
                        <a:pt x="637" y="108"/>
                      </a:lnTo>
                      <a:lnTo>
                        <a:pt x="636" y="109"/>
                      </a:lnTo>
                      <a:lnTo>
                        <a:pt x="637" y="109"/>
                      </a:lnTo>
                      <a:lnTo>
                        <a:pt x="637" y="110"/>
                      </a:lnTo>
                      <a:lnTo>
                        <a:pt x="638" y="110"/>
                      </a:lnTo>
                      <a:lnTo>
                        <a:pt x="639" y="111"/>
                      </a:lnTo>
                      <a:lnTo>
                        <a:pt x="641" y="113"/>
                      </a:lnTo>
                      <a:lnTo>
                        <a:pt x="641" y="114"/>
                      </a:lnTo>
                      <a:lnTo>
                        <a:pt x="640" y="115"/>
                      </a:lnTo>
                      <a:lnTo>
                        <a:pt x="639" y="116"/>
                      </a:lnTo>
                      <a:lnTo>
                        <a:pt x="638" y="116"/>
                      </a:lnTo>
                      <a:lnTo>
                        <a:pt x="638" y="117"/>
                      </a:lnTo>
                      <a:lnTo>
                        <a:pt x="638" y="118"/>
                      </a:lnTo>
                      <a:lnTo>
                        <a:pt x="639" y="118"/>
                      </a:lnTo>
                      <a:lnTo>
                        <a:pt x="640" y="118"/>
                      </a:lnTo>
                      <a:lnTo>
                        <a:pt x="641" y="119"/>
                      </a:lnTo>
                      <a:lnTo>
                        <a:pt x="641" y="120"/>
                      </a:lnTo>
                      <a:lnTo>
                        <a:pt x="641" y="121"/>
                      </a:lnTo>
                      <a:lnTo>
                        <a:pt x="640" y="122"/>
                      </a:lnTo>
                      <a:lnTo>
                        <a:pt x="640" y="123"/>
                      </a:lnTo>
                      <a:lnTo>
                        <a:pt x="641" y="123"/>
                      </a:lnTo>
                      <a:lnTo>
                        <a:pt x="643" y="122"/>
                      </a:lnTo>
                      <a:lnTo>
                        <a:pt x="644" y="121"/>
                      </a:lnTo>
                      <a:lnTo>
                        <a:pt x="645" y="121"/>
                      </a:lnTo>
                      <a:lnTo>
                        <a:pt x="645" y="122"/>
                      </a:lnTo>
                      <a:lnTo>
                        <a:pt x="645" y="123"/>
                      </a:lnTo>
                      <a:lnTo>
                        <a:pt x="645" y="124"/>
                      </a:lnTo>
                      <a:lnTo>
                        <a:pt x="646" y="124"/>
                      </a:lnTo>
                      <a:lnTo>
                        <a:pt x="647" y="123"/>
                      </a:lnTo>
                      <a:lnTo>
                        <a:pt x="648" y="124"/>
                      </a:lnTo>
                      <a:lnTo>
                        <a:pt x="648" y="125"/>
                      </a:lnTo>
                      <a:lnTo>
                        <a:pt x="648" y="126"/>
                      </a:lnTo>
                      <a:lnTo>
                        <a:pt x="648" y="127"/>
                      </a:lnTo>
                      <a:lnTo>
                        <a:pt x="648" y="128"/>
                      </a:lnTo>
                      <a:lnTo>
                        <a:pt x="648" y="129"/>
                      </a:lnTo>
                      <a:lnTo>
                        <a:pt x="648" y="130"/>
                      </a:lnTo>
                      <a:lnTo>
                        <a:pt x="649" y="130"/>
                      </a:lnTo>
                      <a:lnTo>
                        <a:pt x="650" y="129"/>
                      </a:lnTo>
                      <a:lnTo>
                        <a:pt x="650" y="130"/>
                      </a:lnTo>
                      <a:lnTo>
                        <a:pt x="650" y="131"/>
                      </a:lnTo>
                      <a:lnTo>
                        <a:pt x="651" y="132"/>
                      </a:lnTo>
                      <a:lnTo>
                        <a:pt x="651" y="133"/>
                      </a:lnTo>
                      <a:lnTo>
                        <a:pt x="651" y="134"/>
                      </a:lnTo>
                      <a:lnTo>
                        <a:pt x="651" y="135"/>
                      </a:lnTo>
                      <a:lnTo>
                        <a:pt x="652" y="136"/>
                      </a:lnTo>
                      <a:lnTo>
                        <a:pt x="653" y="136"/>
                      </a:lnTo>
                      <a:lnTo>
                        <a:pt x="654" y="137"/>
                      </a:lnTo>
                      <a:lnTo>
                        <a:pt x="655" y="138"/>
                      </a:lnTo>
                      <a:lnTo>
                        <a:pt x="656" y="138"/>
                      </a:lnTo>
                      <a:lnTo>
                        <a:pt x="656" y="139"/>
                      </a:lnTo>
                      <a:lnTo>
                        <a:pt x="656" y="140"/>
                      </a:lnTo>
                      <a:lnTo>
                        <a:pt x="657" y="141"/>
                      </a:lnTo>
                      <a:lnTo>
                        <a:pt x="658" y="142"/>
                      </a:lnTo>
                      <a:lnTo>
                        <a:pt x="659" y="144"/>
                      </a:lnTo>
                      <a:lnTo>
                        <a:pt x="658" y="145"/>
                      </a:lnTo>
                      <a:lnTo>
                        <a:pt x="659" y="146"/>
                      </a:lnTo>
                      <a:lnTo>
                        <a:pt x="660" y="147"/>
                      </a:lnTo>
                      <a:lnTo>
                        <a:pt x="661" y="148"/>
                      </a:lnTo>
                      <a:lnTo>
                        <a:pt x="661" y="149"/>
                      </a:lnTo>
                      <a:lnTo>
                        <a:pt x="661" y="150"/>
                      </a:lnTo>
                      <a:lnTo>
                        <a:pt x="661" y="151"/>
                      </a:lnTo>
                      <a:lnTo>
                        <a:pt x="662" y="151"/>
                      </a:lnTo>
                      <a:lnTo>
                        <a:pt x="663" y="151"/>
                      </a:lnTo>
                      <a:lnTo>
                        <a:pt x="664" y="151"/>
                      </a:lnTo>
                      <a:lnTo>
                        <a:pt x="664" y="150"/>
                      </a:lnTo>
                      <a:lnTo>
                        <a:pt x="665" y="150"/>
                      </a:lnTo>
                      <a:lnTo>
                        <a:pt x="665" y="151"/>
                      </a:lnTo>
                      <a:lnTo>
                        <a:pt x="666" y="152"/>
                      </a:lnTo>
                      <a:lnTo>
                        <a:pt x="667" y="153"/>
                      </a:lnTo>
                      <a:lnTo>
                        <a:pt x="667" y="154"/>
                      </a:lnTo>
                      <a:lnTo>
                        <a:pt x="668" y="155"/>
                      </a:lnTo>
                      <a:lnTo>
                        <a:pt x="669" y="155"/>
                      </a:lnTo>
                      <a:lnTo>
                        <a:pt x="670" y="156"/>
                      </a:lnTo>
                      <a:lnTo>
                        <a:pt x="670" y="155"/>
                      </a:lnTo>
                      <a:lnTo>
                        <a:pt x="670" y="154"/>
                      </a:lnTo>
                      <a:lnTo>
                        <a:pt x="670" y="153"/>
                      </a:lnTo>
                      <a:lnTo>
                        <a:pt x="671" y="153"/>
                      </a:lnTo>
                      <a:lnTo>
                        <a:pt x="672" y="153"/>
                      </a:lnTo>
                      <a:lnTo>
                        <a:pt x="673" y="154"/>
                      </a:lnTo>
                      <a:lnTo>
                        <a:pt x="674" y="154"/>
                      </a:lnTo>
                      <a:lnTo>
                        <a:pt x="676" y="154"/>
                      </a:lnTo>
                      <a:lnTo>
                        <a:pt x="677" y="154"/>
                      </a:lnTo>
                      <a:lnTo>
                        <a:pt x="678" y="155"/>
                      </a:lnTo>
                      <a:lnTo>
                        <a:pt x="678" y="156"/>
                      </a:lnTo>
                      <a:lnTo>
                        <a:pt x="679" y="156"/>
                      </a:lnTo>
                      <a:lnTo>
                        <a:pt x="680" y="157"/>
                      </a:lnTo>
                      <a:lnTo>
                        <a:pt x="682" y="157"/>
                      </a:lnTo>
                      <a:lnTo>
                        <a:pt x="683" y="157"/>
                      </a:lnTo>
                      <a:lnTo>
                        <a:pt x="683" y="158"/>
                      </a:lnTo>
                      <a:lnTo>
                        <a:pt x="684" y="158"/>
                      </a:lnTo>
                      <a:lnTo>
                        <a:pt x="685" y="157"/>
                      </a:lnTo>
                      <a:lnTo>
                        <a:pt x="685" y="156"/>
                      </a:lnTo>
                      <a:lnTo>
                        <a:pt x="686" y="156"/>
                      </a:lnTo>
                      <a:lnTo>
                        <a:pt x="687" y="156"/>
                      </a:lnTo>
                      <a:lnTo>
                        <a:pt x="687" y="157"/>
                      </a:lnTo>
                      <a:lnTo>
                        <a:pt x="687" y="158"/>
                      </a:lnTo>
                      <a:lnTo>
                        <a:pt x="687" y="159"/>
                      </a:lnTo>
                      <a:lnTo>
                        <a:pt x="687" y="160"/>
                      </a:lnTo>
                      <a:lnTo>
                        <a:pt x="688" y="160"/>
                      </a:lnTo>
                      <a:lnTo>
                        <a:pt x="688" y="159"/>
                      </a:lnTo>
                      <a:lnTo>
                        <a:pt x="688" y="158"/>
                      </a:lnTo>
                      <a:lnTo>
                        <a:pt x="689" y="158"/>
                      </a:lnTo>
                      <a:lnTo>
                        <a:pt x="690" y="158"/>
                      </a:lnTo>
                      <a:lnTo>
                        <a:pt x="691" y="158"/>
                      </a:lnTo>
                      <a:lnTo>
                        <a:pt x="692" y="158"/>
                      </a:lnTo>
                      <a:lnTo>
                        <a:pt x="692" y="159"/>
                      </a:lnTo>
                      <a:lnTo>
                        <a:pt x="694" y="160"/>
                      </a:lnTo>
                      <a:lnTo>
                        <a:pt x="695" y="160"/>
                      </a:lnTo>
                      <a:lnTo>
                        <a:pt x="696" y="159"/>
                      </a:lnTo>
                      <a:lnTo>
                        <a:pt x="695" y="159"/>
                      </a:lnTo>
                      <a:lnTo>
                        <a:pt x="696" y="158"/>
                      </a:lnTo>
                      <a:lnTo>
                        <a:pt x="696" y="157"/>
                      </a:lnTo>
                      <a:lnTo>
                        <a:pt x="697" y="157"/>
                      </a:lnTo>
                      <a:lnTo>
                        <a:pt x="697" y="158"/>
                      </a:lnTo>
                      <a:lnTo>
                        <a:pt x="697" y="159"/>
                      </a:lnTo>
                      <a:lnTo>
                        <a:pt x="697" y="160"/>
                      </a:lnTo>
                      <a:lnTo>
                        <a:pt x="697" y="161"/>
                      </a:lnTo>
                      <a:lnTo>
                        <a:pt x="698" y="161"/>
                      </a:lnTo>
                      <a:lnTo>
                        <a:pt x="699" y="161"/>
                      </a:lnTo>
                      <a:lnTo>
                        <a:pt x="700" y="160"/>
                      </a:lnTo>
                      <a:lnTo>
                        <a:pt x="700" y="159"/>
                      </a:lnTo>
                      <a:lnTo>
                        <a:pt x="701" y="159"/>
                      </a:lnTo>
                      <a:lnTo>
                        <a:pt x="702" y="160"/>
                      </a:lnTo>
                      <a:lnTo>
                        <a:pt x="703" y="160"/>
                      </a:lnTo>
                      <a:lnTo>
                        <a:pt x="704" y="162"/>
                      </a:lnTo>
                      <a:lnTo>
                        <a:pt x="704" y="163"/>
                      </a:lnTo>
                      <a:lnTo>
                        <a:pt x="704" y="165"/>
                      </a:lnTo>
                      <a:lnTo>
                        <a:pt x="705" y="165"/>
                      </a:lnTo>
                      <a:lnTo>
                        <a:pt x="706" y="165"/>
                      </a:lnTo>
                      <a:lnTo>
                        <a:pt x="706" y="163"/>
                      </a:lnTo>
                      <a:lnTo>
                        <a:pt x="704" y="162"/>
                      </a:lnTo>
                      <a:lnTo>
                        <a:pt x="704" y="161"/>
                      </a:lnTo>
                      <a:lnTo>
                        <a:pt x="705" y="161"/>
                      </a:lnTo>
                      <a:lnTo>
                        <a:pt x="706" y="161"/>
                      </a:lnTo>
                      <a:lnTo>
                        <a:pt x="706" y="160"/>
                      </a:lnTo>
                      <a:lnTo>
                        <a:pt x="707" y="159"/>
                      </a:lnTo>
                      <a:lnTo>
                        <a:pt x="708" y="159"/>
                      </a:lnTo>
                      <a:lnTo>
                        <a:pt x="707" y="158"/>
                      </a:lnTo>
                      <a:lnTo>
                        <a:pt x="708" y="158"/>
                      </a:lnTo>
                      <a:lnTo>
                        <a:pt x="709" y="159"/>
                      </a:lnTo>
                      <a:lnTo>
                        <a:pt x="709" y="160"/>
                      </a:lnTo>
                      <a:lnTo>
                        <a:pt x="709" y="161"/>
                      </a:lnTo>
                      <a:lnTo>
                        <a:pt x="708" y="161"/>
                      </a:lnTo>
                      <a:lnTo>
                        <a:pt x="708" y="162"/>
                      </a:lnTo>
                      <a:lnTo>
                        <a:pt x="707" y="162"/>
                      </a:lnTo>
                      <a:lnTo>
                        <a:pt x="708" y="163"/>
                      </a:lnTo>
                      <a:lnTo>
                        <a:pt x="709" y="163"/>
                      </a:lnTo>
                      <a:lnTo>
                        <a:pt x="710" y="164"/>
                      </a:lnTo>
                      <a:lnTo>
                        <a:pt x="711" y="163"/>
                      </a:lnTo>
                      <a:lnTo>
                        <a:pt x="712" y="163"/>
                      </a:lnTo>
                      <a:lnTo>
                        <a:pt x="713" y="164"/>
                      </a:lnTo>
                      <a:lnTo>
                        <a:pt x="713" y="163"/>
                      </a:lnTo>
                      <a:lnTo>
                        <a:pt x="714" y="163"/>
                      </a:lnTo>
                      <a:lnTo>
                        <a:pt x="715" y="164"/>
                      </a:lnTo>
                      <a:lnTo>
                        <a:pt x="716" y="164"/>
                      </a:lnTo>
                      <a:lnTo>
                        <a:pt x="717" y="163"/>
                      </a:lnTo>
                      <a:lnTo>
                        <a:pt x="717" y="162"/>
                      </a:lnTo>
                      <a:lnTo>
                        <a:pt x="717" y="161"/>
                      </a:lnTo>
                      <a:lnTo>
                        <a:pt x="718" y="161"/>
                      </a:lnTo>
                      <a:lnTo>
                        <a:pt x="719" y="162"/>
                      </a:lnTo>
                      <a:lnTo>
                        <a:pt x="721" y="162"/>
                      </a:lnTo>
                      <a:lnTo>
                        <a:pt x="721" y="161"/>
                      </a:lnTo>
                      <a:lnTo>
                        <a:pt x="721" y="160"/>
                      </a:lnTo>
                      <a:lnTo>
                        <a:pt x="722" y="160"/>
                      </a:lnTo>
                      <a:lnTo>
                        <a:pt x="722" y="161"/>
                      </a:lnTo>
                      <a:lnTo>
                        <a:pt x="722" y="162"/>
                      </a:lnTo>
                      <a:lnTo>
                        <a:pt x="723" y="162"/>
                      </a:lnTo>
                      <a:lnTo>
                        <a:pt x="723" y="161"/>
                      </a:lnTo>
                      <a:lnTo>
                        <a:pt x="724" y="161"/>
                      </a:lnTo>
                      <a:lnTo>
                        <a:pt x="724" y="163"/>
                      </a:lnTo>
                      <a:lnTo>
                        <a:pt x="724" y="164"/>
                      </a:lnTo>
                      <a:lnTo>
                        <a:pt x="724" y="165"/>
                      </a:lnTo>
                      <a:lnTo>
                        <a:pt x="725" y="165"/>
                      </a:lnTo>
                      <a:lnTo>
                        <a:pt x="725" y="164"/>
                      </a:lnTo>
                      <a:lnTo>
                        <a:pt x="726" y="164"/>
                      </a:lnTo>
                      <a:lnTo>
                        <a:pt x="726" y="163"/>
                      </a:lnTo>
                      <a:lnTo>
                        <a:pt x="725" y="162"/>
                      </a:lnTo>
                      <a:lnTo>
                        <a:pt x="726" y="162"/>
                      </a:lnTo>
                      <a:lnTo>
                        <a:pt x="727" y="162"/>
                      </a:lnTo>
                      <a:lnTo>
                        <a:pt x="728" y="163"/>
                      </a:lnTo>
                      <a:lnTo>
                        <a:pt x="729" y="163"/>
                      </a:lnTo>
                      <a:lnTo>
                        <a:pt x="730" y="163"/>
                      </a:lnTo>
                      <a:lnTo>
                        <a:pt x="730" y="162"/>
                      </a:lnTo>
                      <a:lnTo>
                        <a:pt x="729" y="162"/>
                      </a:lnTo>
                      <a:lnTo>
                        <a:pt x="729" y="161"/>
                      </a:lnTo>
                      <a:lnTo>
                        <a:pt x="730" y="161"/>
                      </a:lnTo>
                      <a:lnTo>
                        <a:pt x="731" y="161"/>
                      </a:lnTo>
                      <a:lnTo>
                        <a:pt x="732" y="161"/>
                      </a:lnTo>
                      <a:lnTo>
                        <a:pt x="733" y="161"/>
                      </a:lnTo>
                      <a:lnTo>
                        <a:pt x="733" y="162"/>
                      </a:lnTo>
                      <a:lnTo>
                        <a:pt x="732" y="162"/>
                      </a:lnTo>
                      <a:lnTo>
                        <a:pt x="731" y="162"/>
                      </a:lnTo>
                      <a:lnTo>
                        <a:pt x="731" y="163"/>
                      </a:lnTo>
                      <a:lnTo>
                        <a:pt x="732" y="163"/>
                      </a:lnTo>
                      <a:lnTo>
                        <a:pt x="732" y="164"/>
                      </a:lnTo>
                      <a:lnTo>
                        <a:pt x="731" y="165"/>
                      </a:lnTo>
                      <a:lnTo>
                        <a:pt x="732" y="166"/>
                      </a:lnTo>
                      <a:lnTo>
                        <a:pt x="733" y="166"/>
                      </a:lnTo>
                      <a:lnTo>
                        <a:pt x="734" y="166"/>
                      </a:lnTo>
                      <a:lnTo>
                        <a:pt x="733" y="167"/>
                      </a:lnTo>
                      <a:lnTo>
                        <a:pt x="734" y="167"/>
                      </a:lnTo>
                      <a:lnTo>
                        <a:pt x="735" y="167"/>
                      </a:lnTo>
                      <a:lnTo>
                        <a:pt x="735" y="166"/>
                      </a:lnTo>
                      <a:lnTo>
                        <a:pt x="736" y="165"/>
                      </a:lnTo>
                      <a:lnTo>
                        <a:pt x="736" y="166"/>
                      </a:lnTo>
                      <a:lnTo>
                        <a:pt x="737" y="166"/>
                      </a:lnTo>
                      <a:lnTo>
                        <a:pt x="736" y="165"/>
                      </a:lnTo>
                      <a:lnTo>
                        <a:pt x="736" y="164"/>
                      </a:lnTo>
                      <a:lnTo>
                        <a:pt x="737" y="164"/>
                      </a:lnTo>
                      <a:lnTo>
                        <a:pt x="738" y="165"/>
                      </a:lnTo>
                      <a:lnTo>
                        <a:pt x="738" y="166"/>
                      </a:lnTo>
                      <a:lnTo>
                        <a:pt x="738" y="167"/>
                      </a:lnTo>
                      <a:lnTo>
                        <a:pt x="739" y="167"/>
                      </a:lnTo>
                      <a:lnTo>
                        <a:pt x="739" y="166"/>
                      </a:lnTo>
                      <a:lnTo>
                        <a:pt x="740" y="165"/>
                      </a:lnTo>
                      <a:lnTo>
                        <a:pt x="740" y="164"/>
                      </a:lnTo>
                      <a:lnTo>
                        <a:pt x="741" y="164"/>
                      </a:lnTo>
                      <a:lnTo>
                        <a:pt x="741" y="163"/>
                      </a:lnTo>
                      <a:lnTo>
                        <a:pt x="741" y="164"/>
                      </a:lnTo>
                      <a:lnTo>
                        <a:pt x="741" y="165"/>
                      </a:lnTo>
                      <a:lnTo>
                        <a:pt x="741" y="166"/>
                      </a:lnTo>
                      <a:lnTo>
                        <a:pt x="740" y="167"/>
                      </a:lnTo>
                      <a:lnTo>
                        <a:pt x="741" y="168"/>
                      </a:lnTo>
                      <a:lnTo>
                        <a:pt x="742" y="168"/>
                      </a:lnTo>
                      <a:lnTo>
                        <a:pt x="743" y="167"/>
                      </a:lnTo>
                      <a:lnTo>
                        <a:pt x="743" y="168"/>
                      </a:lnTo>
                      <a:lnTo>
                        <a:pt x="743" y="169"/>
                      </a:lnTo>
                      <a:lnTo>
                        <a:pt x="744" y="169"/>
                      </a:lnTo>
                      <a:lnTo>
                        <a:pt x="744" y="170"/>
                      </a:lnTo>
                      <a:lnTo>
                        <a:pt x="743" y="170"/>
                      </a:lnTo>
                      <a:lnTo>
                        <a:pt x="743" y="171"/>
                      </a:lnTo>
                      <a:lnTo>
                        <a:pt x="742" y="172"/>
                      </a:lnTo>
                      <a:lnTo>
                        <a:pt x="742" y="173"/>
                      </a:lnTo>
                      <a:lnTo>
                        <a:pt x="743" y="173"/>
                      </a:lnTo>
                      <a:lnTo>
                        <a:pt x="744" y="173"/>
                      </a:lnTo>
                      <a:lnTo>
                        <a:pt x="744" y="175"/>
                      </a:lnTo>
                      <a:lnTo>
                        <a:pt x="744" y="176"/>
                      </a:lnTo>
                      <a:lnTo>
                        <a:pt x="745" y="176"/>
                      </a:lnTo>
                      <a:lnTo>
                        <a:pt x="746" y="177"/>
                      </a:lnTo>
                      <a:lnTo>
                        <a:pt x="745" y="177"/>
                      </a:lnTo>
                      <a:lnTo>
                        <a:pt x="745" y="178"/>
                      </a:lnTo>
                      <a:lnTo>
                        <a:pt x="745" y="179"/>
                      </a:lnTo>
                      <a:lnTo>
                        <a:pt x="746" y="179"/>
                      </a:lnTo>
                      <a:lnTo>
                        <a:pt x="746" y="180"/>
                      </a:lnTo>
                      <a:lnTo>
                        <a:pt x="747" y="181"/>
                      </a:lnTo>
                      <a:lnTo>
                        <a:pt x="747" y="182"/>
                      </a:lnTo>
                      <a:lnTo>
                        <a:pt x="746" y="182"/>
                      </a:lnTo>
                      <a:lnTo>
                        <a:pt x="745" y="182"/>
                      </a:lnTo>
                      <a:lnTo>
                        <a:pt x="745" y="181"/>
                      </a:lnTo>
                      <a:lnTo>
                        <a:pt x="744" y="181"/>
                      </a:lnTo>
                      <a:lnTo>
                        <a:pt x="743" y="181"/>
                      </a:lnTo>
                      <a:lnTo>
                        <a:pt x="742" y="181"/>
                      </a:lnTo>
                      <a:lnTo>
                        <a:pt x="741" y="182"/>
                      </a:lnTo>
                      <a:lnTo>
                        <a:pt x="741" y="181"/>
                      </a:lnTo>
                      <a:lnTo>
                        <a:pt x="741" y="180"/>
                      </a:lnTo>
                      <a:lnTo>
                        <a:pt x="740" y="180"/>
                      </a:lnTo>
                      <a:lnTo>
                        <a:pt x="739" y="180"/>
                      </a:lnTo>
                      <a:lnTo>
                        <a:pt x="740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8" y="180"/>
                      </a:lnTo>
                      <a:lnTo>
                        <a:pt x="738" y="179"/>
                      </a:lnTo>
                      <a:lnTo>
                        <a:pt x="738" y="180"/>
                      </a:lnTo>
                      <a:lnTo>
                        <a:pt x="737" y="180"/>
                      </a:lnTo>
                      <a:lnTo>
                        <a:pt x="737" y="181"/>
                      </a:lnTo>
                      <a:lnTo>
                        <a:pt x="736" y="181"/>
                      </a:lnTo>
                      <a:lnTo>
                        <a:pt x="736" y="182"/>
                      </a:lnTo>
                      <a:lnTo>
                        <a:pt x="735" y="182"/>
                      </a:lnTo>
                      <a:lnTo>
                        <a:pt x="735" y="183"/>
                      </a:lnTo>
                      <a:lnTo>
                        <a:pt x="735" y="184"/>
                      </a:lnTo>
                      <a:lnTo>
                        <a:pt x="734" y="184"/>
                      </a:lnTo>
                      <a:lnTo>
                        <a:pt x="734" y="185"/>
                      </a:lnTo>
                      <a:lnTo>
                        <a:pt x="733" y="185"/>
                      </a:lnTo>
                      <a:lnTo>
                        <a:pt x="732" y="185"/>
                      </a:lnTo>
                      <a:lnTo>
                        <a:pt x="732" y="186"/>
                      </a:lnTo>
                      <a:lnTo>
                        <a:pt x="733" y="186"/>
                      </a:lnTo>
                      <a:lnTo>
                        <a:pt x="733" y="187"/>
                      </a:lnTo>
                      <a:lnTo>
                        <a:pt x="732" y="187"/>
                      </a:lnTo>
                      <a:lnTo>
                        <a:pt x="733" y="187"/>
                      </a:lnTo>
                      <a:lnTo>
                        <a:pt x="734" y="187"/>
                      </a:lnTo>
                      <a:lnTo>
                        <a:pt x="735" y="187"/>
                      </a:lnTo>
                      <a:lnTo>
                        <a:pt x="734" y="188"/>
                      </a:lnTo>
                      <a:lnTo>
                        <a:pt x="733" y="188"/>
                      </a:lnTo>
                      <a:lnTo>
                        <a:pt x="732" y="188"/>
                      </a:lnTo>
                      <a:lnTo>
                        <a:pt x="732" y="189"/>
                      </a:lnTo>
                      <a:lnTo>
                        <a:pt x="732" y="190"/>
                      </a:lnTo>
                      <a:lnTo>
                        <a:pt x="732" y="189"/>
                      </a:lnTo>
                      <a:lnTo>
                        <a:pt x="731" y="189"/>
                      </a:lnTo>
                      <a:lnTo>
                        <a:pt x="730" y="189"/>
                      </a:lnTo>
                      <a:lnTo>
                        <a:pt x="730" y="188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1"/>
                      </a:lnTo>
                      <a:lnTo>
                        <a:pt x="728" y="192"/>
                      </a:lnTo>
                      <a:lnTo>
                        <a:pt x="728" y="193"/>
                      </a:lnTo>
                      <a:lnTo>
                        <a:pt x="729" y="193"/>
                      </a:lnTo>
                      <a:lnTo>
                        <a:pt x="728" y="193"/>
                      </a:lnTo>
                      <a:lnTo>
                        <a:pt x="727" y="193"/>
                      </a:lnTo>
                      <a:lnTo>
                        <a:pt x="728" y="192"/>
                      </a:lnTo>
                      <a:lnTo>
                        <a:pt x="727" y="192"/>
                      </a:lnTo>
                      <a:lnTo>
                        <a:pt x="728" y="191"/>
                      </a:lnTo>
                      <a:lnTo>
                        <a:pt x="728" y="190"/>
                      </a:lnTo>
                      <a:lnTo>
                        <a:pt x="727" y="190"/>
                      </a:lnTo>
                      <a:lnTo>
                        <a:pt x="727" y="191"/>
                      </a:lnTo>
                      <a:lnTo>
                        <a:pt x="727" y="190"/>
                      </a:lnTo>
                      <a:lnTo>
                        <a:pt x="726" y="190"/>
                      </a:lnTo>
                      <a:lnTo>
                        <a:pt x="725" y="190"/>
                      </a:lnTo>
                      <a:lnTo>
                        <a:pt x="726" y="190"/>
                      </a:lnTo>
                      <a:lnTo>
                        <a:pt x="726" y="189"/>
                      </a:lnTo>
                      <a:lnTo>
                        <a:pt x="725" y="189"/>
                      </a:lnTo>
                      <a:lnTo>
                        <a:pt x="725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3" y="191"/>
                      </a:lnTo>
                      <a:lnTo>
                        <a:pt x="724" y="191"/>
                      </a:lnTo>
                      <a:lnTo>
                        <a:pt x="723" y="192"/>
                      </a:lnTo>
                      <a:lnTo>
                        <a:pt x="724" y="192"/>
                      </a:lnTo>
                      <a:lnTo>
                        <a:pt x="724" y="193"/>
                      </a:lnTo>
                      <a:lnTo>
                        <a:pt x="724" y="194"/>
                      </a:lnTo>
                      <a:lnTo>
                        <a:pt x="723" y="194"/>
                      </a:lnTo>
                      <a:lnTo>
                        <a:pt x="722" y="193"/>
                      </a:lnTo>
                      <a:lnTo>
                        <a:pt x="722" y="194"/>
                      </a:lnTo>
                      <a:lnTo>
                        <a:pt x="721" y="194"/>
                      </a:lnTo>
                      <a:lnTo>
                        <a:pt x="721" y="195"/>
                      </a:lnTo>
                      <a:lnTo>
                        <a:pt x="720" y="195"/>
                      </a:lnTo>
                      <a:lnTo>
                        <a:pt x="721" y="196"/>
                      </a:lnTo>
                      <a:lnTo>
                        <a:pt x="720" y="196"/>
                      </a:lnTo>
                      <a:lnTo>
                        <a:pt x="721" y="196"/>
                      </a:lnTo>
                      <a:lnTo>
                        <a:pt x="721" y="197"/>
                      </a:lnTo>
                      <a:lnTo>
                        <a:pt x="721" y="198"/>
                      </a:lnTo>
                      <a:lnTo>
                        <a:pt x="720" y="198"/>
                      </a:lnTo>
                      <a:lnTo>
                        <a:pt x="720" y="199"/>
                      </a:lnTo>
                      <a:lnTo>
                        <a:pt x="719" y="200"/>
                      </a:lnTo>
                      <a:lnTo>
                        <a:pt x="719" y="201"/>
                      </a:lnTo>
                      <a:lnTo>
                        <a:pt x="720" y="201"/>
                      </a:lnTo>
                      <a:lnTo>
                        <a:pt x="720" y="202"/>
                      </a:lnTo>
                      <a:lnTo>
                        <a:pt x="720" y="203"/>
                      </a:lnTo>
                      <a:lnTo>
                        <a:pt x="720" y="204"/>
                      </a:lnTo>
                      <a:lnTo>
                        <a:pt x="721" y="204"/>
                      </a:lnTo>
                      <a:lnTo>
                        <a:pt x="720" y="204"/>
                      </a:lnTo>
                      <a:lnTo>
                        <a:pt x="720" y="205"/>
                      </a:lnTo>
                      <a:lnTo>
                        <a:pt x="719" y="205"/>
                      </a:lnTo>
                      <a:lnTo>
                        <a:pt x="719" y="206"/>
                      </a:lnTo>
                      <a:lnTo>
                        <a:pt x="720" y="206"/>
                      </a:lnTo>
                      <a:lnTo>
                        <a:pt x="720" y="205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0" y="207"/>
                      </a:lnTo>
                      <a:lnTo>
                        <a:pt x="721" y="206"/>
                      </a:lnTo>
                      <a:lnTo>
                        <a:pt x="722" y="206"/>
                      </a:lnTo>
                      <a:lnTo>
                        <a:pt x="722" y="207"/>
                      </a:lnTo>
                      <a:lnTo>
                        <a:pt x="721" y="207"/>
                      </a:lnTo>
                      <a:lnTo>
                        <a:pt x="720" y="208"/>
                      </a:lnTo>
                      <a:lnTo>
                        <a:pt x="721" y="208"/>
                      </a:lnTo>
                      <a:lnTo>
                        <a:pt x="720" y="208"/>
                      </a:lnTo>
                      <a:lnTo>
                        <a:pt x="720" y="209"/>
                      </a:lnTo>
                      <a:lnTo>
                        <a:pt x="719" y="209"/>
                      </a:lnTo>
                      <a:lnTo>
                        <a:pt x="719" y="210"/>
                      </a:lnTo>
                      <a:lnTo>
                        <a:pt x="719" y="211"/>
                      </a:lnTo>
                      <a:lnTo>
                        <a:pt x="718" y="211"/>
                      </a:lnTo>
                      <a:lnTo>
                        <a:pt x="719" y="211"/>
                      </a:lnTo>
                      <a:lnTo>
                        <a:pt x="719" y="212"/>
                      </a:lnTo>
                      <a:lnTo>
                        <a:pt x="720" y="211"/>
                      </a:lnTo>
                      <a:lnTo>
                        <a:pt x="720" y="212"/>
                      </a:lnTo>
                      <a:lnTo>
                        <a:pt x="719" y="212"/>
                      </a:lnTo>
                      <a:lnTo>
                        <a:pt x="719" y="213"/>
                      </a:lnTo>
                      <a:lnTo>
                        <a:pt x="719" y="214"/>
                      </a:lnTo>
                      <a:lnTo>
                        <a:pt x="719" y="215"/>
                      </a:lnTo>
                      <a:lnTo>
                        <a:pt x="720" y="215"/>
                      </a:lnTo>
                      <a:lnTo>
                        <a:pt x="721" y="216"/>
                      </a:lnTo>
                      <a:lnTo>
                        <a:pt x="721" y="217"/>
                      </a:lnTo>
                      <a:lnTo>
                        <a:pt x="722" y="217"/>
                      </a:lnTo>
                      <a:lnTo>
                        <a:pt x="721" y="217"/>
                      </a:lnTo>
                      <a:lnTo>
                        <a:pt x="721" y="218"/>
                      </a:lnTo>
                      <a:lnTo>
                        <a:pt x="721" y="217"/>
                      </a:lnTo>
                      <a:lnTo>
                        <a:pt x="720" y="217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19" y="219"/>
                      </a:lnTo>
                      <a:lnTo>
                        <a:pt x="719" y="220"/>
                      </a:lnTo>
                      <a:lnTo>
                        <a:pt x="718" y="221"/>
                      </a:lnTo>
                      <a:lnTo>
                        <a:pt x="718" y="222"/>
                      </a:lnTo>
                      <a:lnTo>
                        <a:pt x="719" y="222"/>
                      </a:lnTo>
                      <a:lnTo>
                        <a:pt x="720" y="222"/>
                      </a:lnTo>
                      <a:lnTo>
                        <a:pt x="719" y="222"/>
                      </a:lnTo>
                      <a:lnTo>
                        <a:pt x="719" y="223"/>
                      </a:lnTo>
                      <a:lnTo>
                        <a:pt x="718" y="223"/>
                      </a:lnTo>
                      <a:lnTo>
                        <a:pt x="719" y="224"/>
                      </a:lnTo>
                      <a:lnTo>
                        <a:pt x="718" y="224"/>
                      </a:lnTo>
                      <a:lnTo>
                        <a:pt x="718" y="225"/>
                      </a:lnTo>
                      <a:lnTo>
                        <a:pt x="717" y="225"/>
                      </a:lnTo>
                      <a:lnTo>
                        <a:pt x="716" y="226"/>
                      </a:lnTo>
                      <a:lnTo>
                        <a:pt x="715" y="226"/>
                      </a:lnTo>
                      <a:lnTo>
                        <a:pt x="714" y="226"/>
                      </a:lnTo>
                      <a:lnTo>
                        <a:pt x="714" y="227"/>
                      </a:lnTo>
                      <a:lnTo>
                        <a:pt x="715" y="227"/>
                      </a:lnTo>
                      <a:lnTo>
                        <a:pt x="715" y="228"/>
                      </a:lnTo>
                      <a:lnTo>
                        <a:pt x="716" y="227"/>
                      </a:lnTo>
                      <a:lnTo>
                        <a:pt x="715" y="227"/>
                      </a:lnTo>
                      <a:lnTo>
                        <a:pt x="716" y="227"/>
                      </a:lnTo>
                      <a:lnTo>
                        <a:pt x="717" y="226"/>
                      </a:lnTo>
                      <a:lnTo>
                        <a:pt x="717" y="227"/>
                      </a:lnTo>
                      <a:lnTo>
                        <a:pt x="718" y="226"/>
                      </a:lnTo>
                      <a:lnTo>
                        <a:pt x="718" y="227"/>
                      </a:lnTo>
                      <a:lnTo>
                        <a:pt x="718" y="226"/>
                      </a:lnTo>
                      <a:lnTo>
                        <a:pt x="719" y="226"/>
                      </a:lnTo>
                      <a:lnTo>
                        <a:pt x="720" y="226"/>
                      </a:lnTo>
                      <a:lnTo>
                        <a:pt x="719" y="226"/>
                      </a:lnTo>
                      <a:lnTo>
                        <a:pt x="719" y="227"/>
                      </a:lnTo>
                      <a:lnTo>
                        <a:pt x="718" y="227"/>
                      </a:lnTo>
                      <a:lnTo>
                        <a:pt x="718" y="228"/>
                      </a:lnTo>
                      <a:lnTo>
                        <a:pt x="718" y="229"/>
                      </a:lnTo>
                      <a:lnTo>
                        <a:pt x="717" y="228"/>
                      </a:lnTo>
                      <a:lnTo>
                        <a:pt x="717" y="229"/>
                      </a:lnTo>
                      <a:lnTo>
                        <a:pt x="717" y="230"/>
                      </a:lnTo>
                      <a:lnTo>
                        <a:pt x="717" y="231"/>
                      </a:lnTo>
                      <a:lnTo>
                        <a:pt x="717" y="232"/>
                      </a:lnTo>
                      <a:lnTo>
                        <a:pt x="716" y="232"/>
                      </a:lnTo>
                      <a:lnTo>
                        <a:pt x="715" y="232"/>
                      </a:lnTo>
                      <a:lnTo>
                        <a:pt x="715" y="233"/>
                      </a:lnTo>
                      <a:lnTo>
                        <a:pt x="715" y="234"/>
                      </a:lnTo>
                      <a:lnTo>
                        <a:pt x="715" y="233"/>
                      </a:lnTo>
                      <a:lnTo>
                        <a:pt x="714" y="233"/>
                      </a:lnTo>
                      <a:lnTo>
                        <a:pt x="713" y="233"/>
                      </a:lnTo>
                      <a:lnTo>
                        <a:pt x="713" y="232"/>
                      </a:lnTo>
                      <a:lnTo>
                        <a:pt x="712" y="233"/>
                      </a:lnTo>
                      <a:lnTo>
                        <a:pt x="713" y="233"/>
                      </a:lnTo>
                      <a:lnTo>
                        <a:pt x="713" y="234"/>
                      </a:lnTo>
                      <a:lnTo>
                        <a:pt x="713" y="235"/>
                      </a:lnTo>
                      <a:lnTo>
                        <a:pt x="713" y="236"/>
                      </a:lnTo>
                      <a:lnTo>
                        <a:pt x="712" y="235"/>
                      </a:lnTo>
                      <a:lnTo>
                        <a:pt x="712" y="236"/>
                      </a:lnTo>
                      <a:lnTo>
                        <a:pt x="712" y="237"/>
                      </a:lnTo>
                      <a:lnTo>
                        <a:pt x="711" y="237"/>
                      </a:lnTo>
                      <a:lnTo>
                        <a:pt x="711" y="236"/>
                      </a:lnTo>
                      <a:lnTo>
                        <a:pt x="711" y="237"/>
                      </a:lnTo>
                      <a:lnTo>
                        <a:pt x="711" y="238"/>
                      </a:lnTo>
                      <a:lnTo>
                        <a:pt x="710" y="238"/>
                      </a:lnTo>
                      <a:lnTo>
                        <a:pt x="709" y="238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7"/>
                      </a:lnTo>
                      <a:lnTo>
                        <a:pt x="707" y="238"/>
                      </a:lnTo>
                      <a:lnTo>
                        <a:pt x="707" y="239"/>
                      </a:lnTo>
                      <a:lnTo>
                        <a:pt x="706" y="239"/>
                      </a:lnTo>
                      <a:lnTo>
                        <a:pt x="706" y="238"/>
                      </a:lnTo>
                      <a:lnTo>
                        <a:pt x="706" y="237"/>
                      </a:lnTo>
                      <a:lnTo>
                        <a:pt x="705" y="237"/>
                      </a:lnTo>
                      <a:lnTo>
                        <a:pt x="705" y="236"/>
                      </a:lnTo>
                      <a:lnTo>
                        <a:pt x="706" y="236"/>
                      </a:lnTo>
                      <a:lnTo>
                        <a:pt x="705" y="236"/>
                      </a:lnTo>
                      <a:lnTo>
                        <a:pt x="704" y="237"/>
                      </a:lnTo>
                      <a:lnTo>
                        <a:pt x="705" y="237"/>
                      </a:lnTo>
                      <a:lnTo>
                        <a:pt x="704" y="238"/>
                      </a:lnTo>
                      <a:lnTo>
                        <a:pt x="705" y="238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40"/>
                      </a:lnTo>
                      <a:lnTo>
                        <a:pt x="705" y="240"/>
                      </a:lnTo>
                      <a:lnTo>
                        <a:pt x="705" y="241"/>
                      </a:lnTo>
                      <a:lnTo>
                        <a:pt x="704" y="242"/>
                      </a:lnTo>
                      <a:lnTo>
                        <a:pt x="705" y="242"/>
                      </a:lnTo>
                      <a:lnTo>
                        <a:pt x="705" y="243"/>
                      </a:lnTo>
                      <a:lnTo>
                        <a:pt x="704" y="243"/>
                      </a:lnTo>
                      <a:lnTo>
                        <a:pt x="704" y="244"/>
                      </a:lnTo>
                      <a:lnTo>
                        <a:pt x="704" y="243"/>
                      </a:lnTo>
                      <a:lnTo>
                        <a:pt x="704" y="242"/>
                      </a:lnTo>
                      <a:lnTo>
                        <a:pt x="704" y="243"/>
                      </a:lnTo>
                      <a:lnTo>
                        <a:pt x="703" y="243"/>
                      </a:lnTo>
                      <a:lnTo>
                        <a:pt x="703" y="244"/>
                      </a:lnTo>
                      <a:lnTo>
                        <a:pt x="702" y="244"/>
                      </a:lnTo>
                      <a:lnTo>
                        <a:pt x="703" y="243"/>
                      </a:lnTo>
                      <a:lnTo>
                        <a:pt x="703" y="242"/>
                      </a:lnTo>
                      <a:lnTo>
                        <a:pt x="703" y="243"/>
                      </a:lnTo>
                      <a:lnTo>
                        <a:pt x="704" y="242"/>
                      </a:lnTo>
                      <a:lnTo>
                        <a:pt x="704" y="241"/>
                      </a:lnTo>
                      <a:lnTo>
                        <a:pt x="703" y="241"/>
                      </a:lnTo>
                      <a:lnTo>
                        <a:pt x="702" y="241"/>
                      </a:lnTo>
                      <a:lnTo>
                        <a:pt x="702" y="240"/>
                      </a:lnTo>
                      <a:lnTo>
                        <a:pt x="703" y="240"/>
                      </a:lnTo>
                      <a:lnTo>
                        <a:pt x="702" y="240"/>
                      </a:lnTo>
                      <a:lnTo>
                        <a:pt x="701" y="240"/>
                      </a:lnTo>
                      <a:lnTo>
                        <a:pt x="702" y="239"/>
                      </a:lnTo>
                      <a:lnTo>
                        <a:pt x="701" y="239"/>
                      </a:lnTo>
                      <a:lnTo>
                        <a:pt x="700" y="239"/>
                      </a:lnTo>
                      <a:lnTo>
                        <a:pt x="701" y="239"/>
                      </a:lnTo>
                      <a:lnTo>
                        <a:pt x="701" y="238"/>
                      </a:lnTo>
                      <a:lnTo>
                        <a:pt x="700" y="238"/>
                      </a:lnTo>
                      <a:lnTo>
                        <a:pt x="700" y="239"/>
                      </a:lnTo>
                      <a:lnTo>
                        <a:pt x="699" y="240"/>
                      </a:lnTo>
                      <a:lnTo>
                        <a:pt x="700" y="240"/>
                      </a:lnTo>
                      <a:lnTo>
                        <a:pt x="701" y="240"/>
                      </a:lnTo>
                      <a:lnTo>
                        <a:pt x="701" y="241"/>
                      </a:lnTo>
                      <a:lnTo>
                        <a:pt x="700" y="241"/>
                      </a:lnTo>
                      <a:lnTo>
                        <a:pt x="699" y="241"/>
                      </a:lnTo>
                      <a:lnTo>
                        <a:pt x="699" y="242"/>
                      </a:lnTo>
                      <a:lnTo>
                        <a:pt x="700" y="242"/>
                      </a:lnTo>
                      <a:lnTo>
                        <a:pt x="699" y="243"/>
                      </a:lnTo>
                      <a:lnTo>
                        <a:pt x="700" y="243"/>
                      </a:lnTo>
                      <a:lnTo>
                        <a:pt x="700" y="244"/>
                      </a:lnTo>
                      <a:lnTo>
                        <a:pt x="699" y="244"/>
                      </a:lnTo>
                      <a:lnTo>
                        <a:pt x="698" y="244"/>
                      </a:lnTo>
                      <a:lnTo>
                        <a:pt x="697" y="244"/>
                      </a:lnTo>
                      <a:lnTo>
                        <a:pt x="697" y="245"/>
                      </a:lnTo>
                      <a:lnTo>
                        <a:pt x="698" y="245"/>
                      </a:lnTo>
                      <a:lnTo>
                        <a:pt x="699" y="245"/>
                      </a:lnTo>
                      <a:lnTo>
                        <a:pt x="699" y="246"/>
                      </a:lnTo>
                      <a:lnTo>
                        <a:pt x="699" y="245"/>
                      </a:lnTo>
                      <a:lnTo>
                        <a:pt x="700" y="245"/>
                      </a:lnTo>
                      <a:lnTo>
                        <a:pt x="699" y="246"/>
                      </a:lnTo>
                      <a:lnTo>
                        <a:pt x="699" y="247"/>
                      </a:lnTo>
                      <a:lnTo>
                        <a:pt x="699" y="248"/>
                      </a:lnTo>
                      <a:lnTo>
                        <a:pt x="699" y="249"/>
                      </a:lnTo>
                      <a:lnTo>
                        <a:pt x="700" y="249"/>
                      </a:lnTo>
                      <a:lnTo>
                        <a:pt x="700" y="250"/>
                      </a:lnTo>
                      <a:lnTo>
                        <a:pt x="700" y="251"/>
                      </a:lnTo>
                      <a:lnTo>
                        <a:pt x="700" y="250"/>
                      </a:lnTo>
                      <a:lnTo>
                        <a:pt x="701" y="250"/>
                      </a:lnTo>
                      <a:lnTo>
                        <a:pt x="700" y="249"/>
                      </a:lnTo>
                      <a:lnTo>
                        <a:pt x="701" y="249"/>
                      </a:lnTo>
                      <a:lnTo>
                        <a:pt x="700" y="249"/>
                      </a:lnTo>
                      <a:lnTo>
                        <a:pt x="701" y="248"/>
                      </a:lnTo>
                      <a:lnTo>
                        <a:pt x="701" y="249"/>
                      </a:lnTo>
                      <a:lnTo>
                        <a:pt x="702" y="249"/>
                      </a:lnTo>
                      <a:lnTo>
                        <a:pt x="701" y="250"/>
                      </a:lnTo>
                      <a:lnTo>
                        <a:pt x="702" y="250"/>
                      </a:lnTo>
                      <a:lnTo>
                        <a:pt x="703" y="250"/>
                      </a:lnTo>
                      <a:lnTo>
                        <a:pt x="702" y="251"/>
                      </a:lnTo>
                      <a:lnTo>
                        <a:pt x="703" y="251"/>
                      </a:lnTo>
                      <a:lnTo>
                        <a:pt x="703" y="252"/>
                      </a:lnTo>
                      <a:lnTo>
                        <a:pt x="704" y="252"/>
                      </a:lnTo>
                      <a:lnTo>
                        <a:pt x="704" y="253"/>
                      </a:lnTo>
                      <a:lnTo>
                        <a:pt x="705" y="253"/>
                      </a:lnTo>
                      <a:lnTo>
                        <a:pt x="706" y="253"/>
                      </a:lnTo>
                      <a:lnTo>
                        <a:pt x="705" y="253"/>
                      </a:lnTo>
                      <a:lnTo>
                        <a:pt x="707" y="253"/>
                      </a:lnTo>
                      <a:lnTo>
                        <a:pt x="707" y="254"/>
                      </a:lnTo>
                      <a:lnTo>
                        <a:pt x="706" y="254"/>
                      </a:lnTo>
                      <a:lnTo>
                        <a:pt x="707" y="254"/>
                      </a:lnTo>
                      <a:lnTo>
                        <a:pt x="706" y="255"/>
                      </a:lnTo>
                      <a:lnTo>
                        <a:pt x="707" y="255"/>
                      </a:lnTo>
                      <a:lnTo>
                        <a:pt x="708" y="255"/>
                      </a:lnTo>
                      <a:lnTo>
                        <a:pt x="708" y="256"/>
                      </a:lnTo>
                      <a:lnTo>
                        <a:pt x="709" y="256"/>
                      </a:lnTo>
                      <a:lnTo>
                        <a:pt x="708" y="255"/>
                      </a:lnTo>
                      <a:lnTo>
                        <a:pt x="708" y="254"/>
                      </a:lnTo>
                      <a:lnTo>
                        <a:pt x="707" y="254"/>
                      </a:lnTo>
                      <a:lnTo>
                        <a:pt x="707" y="253"/>
                      </a:lnTo>
                      <a:lnTo>
                        <a:pt x="707" y="252"/>
                      </a:lnTo>
                      <a:lnTo>
                        <a:pt x="706" y="252"/>
                      </a:lnTo>
                      <a:lnTo>
                        <a:pt x="705" y="251"/>
                      </a:lnTo>
                      <a:lnTo>
                        <a:pt x="704" y="251"/>
                      </a:lnTo>
                      <a:lnTo>
                        <a:pt x="704" y="250"/>
                      </a:lnTo>
                      <a:lnTo>
                        <a:pt x="703" y="249"/>
                      </a:lnTo>
                      <a:lnTo>
                        <a:pt x="702" y="248"/>
                      </a:lnTo>
                      <a:lnTo>
                        <a:pt x="702" y="247"/>
                      </a:lnTo>
                      <a:lnTo>
                        <a:pt x="702" y="246"/>
                      </a:lnTo>
                      <a:lnTo>
                        <a:pt x="703" y="246"/>
                      </a:lnTo>
                      <a:lnTo>
                        <a:pt x="703" y="245"/>
                      </a:lnTo>
                      <a:lnTo>
                        <a:pt x="703" y="246"/>
                      </a:lnTo>
                      <a:lnTo>
                        <a:pt x="704" y="245"/>
                      </a:lnTo>
                      <a:lnTo>
                        <a:pt x="705" y="246"/>
                      </a:lnTo>
                      <a:lnTo>
                        <a:pt x="705" y="245"/>
                      </a:lnTo>
                      <a:lnTo>
                        <a:pt x="706" y="245"/>
                      </a:lnTo>
                      <a:lnTo>
                        <a:pt x="707" y="245"/>
                      </a:lnTo>
                      <a:lnTo>
                        <a:pt x="708" y="244"/>
                      </a:lnTo>
                      <a:lnTo>
                        <a:pt x="708" y="245"/>
                      </a:lnTo>
                      <a:lnTo>
                        <a:pt x="709" y="244"/>
                      </a:lnTo>
                      <a:lnTo>
                        <a:pt x="710" y="244"/>
                      </a:lnTo>
                      <a:lnTo>
                        <a:pt x="711" y="244"/>
                      </a:lnTo>
                      <a:lnTo>
                        <a:pt x="711" y="243"/>
                      </a:lnTo>
                      <a:lnTo>
                        <a:pt x="712" y="243"/>
                      </a:lnTo>
                      <a:lnTo>
                        <a:pt x="713" y="243"/>
                      </a:lnTo>
                      <a:lnTo>
                        <a:pt x="715" y="243"/>
                      </a:lnTo>
                      <a:lnTo>
                        <a:pt x="715" y="242"/>
                      </a:lnTo>
                      <a:lnTo>
                        <a:pt x="716" y="242"/>
                      </a:lnTo>
                      <a:lnTo>
                        <a:pt x="716" y="241"/>
                      </a:lnTo>
                      <a:lnTo>
                        <a:pt x="717" y="241"/>
                      </a:lnTo>
                      <a:lnTo>
                        <a:pt x="718" y="241"/>
                      </a:lnTo>
                      <a:lnTo>
                        <a:pt x="719" y="242"/>
                      </a:lnTo>
                      <a:lnTo>
                        <a:pt x="720" y="242"/>
                      </a:lnTo>
                      <a:lnTo>
                        <a:pt x="720" y="241"/>
                      </a:lnTo>
                      <a:lnTo>
                        <a:pt x="721" y="242"/>
                      </a:lnTo>
                      <a:lnTo>
                        <a:pt x="722" y="242"/>
                      </a:lnTo>
                      <a:lnTo>
                        <a:pt x="722" y="243"/>
                      </a:lnTo>
                      <a:lnTo>
                        <a:pt x="723" y="243"/>
                      </a:lnTo>
                      <a:lnTo>
                        <a:pt x="724" y="243"/>
                      </a:lnTo>
                      <a:lnTo>
                        <a:pt x="724" y="244"/>
                      </a:lnTo>
                      <a:lnTo>
                        <a:pt x="725" y="244"/>
                      </a:lnTo>
                      <a:lnTo>
                        <a:pt x="726" y="245"/>
                      </a:lnTo>
                      <a:lnTo>
                        <a:pt x="726" y="246"/>
                      </a:lnTo>
                      <a:lnTo>
                        <a:pt x="727" y="246"/>
                      </a:lnTo>
                      <a:lnTo>
                        <a:pt x="727" y="247"/>
                      </a:lnTo>
                      <a:lnTo>
                        <a:pt x="726" y="246"/>
                      </a:lnTo>
                      <a:lnTo>
                        <a:pt x="726" y="247"/>
                      </a:lnTo>
                      <a:lnTo>
                        <a:pt x="727" y="248"/>
                      </a:lnTo>
                      <a:lnTo>
                        <a:pt x="727" y="249"/>
                      </a:lnTo>
                      <a:lnTo>
                        <a:pt x="728" y="250"/>
                      </a:lnTo>
                      <a:lnTo>
                        <a:pt x="728" y="249"/>
                      </a:lnTo>
                      <a:lnTo>
                        <a:pt x="729" y="250"/>
                      </a:lnTo>
                      <a:lnTo>
                        <a:pt x="729" y="251"/>
                      </a:lnTo>
                      <a:lnTo>
                        <a:pt x="730" y="251"/>
                      </a:lnTo>
                      <a:lnTo>
                        <a:pt x="731" y="251"/>
                      </a:lnTo>
                      <a:lnTo>
                        <a:pt x="732" y="251"/>
                      </a:lnTo>
                      <a:lnTo>
                        <a:pt x="733" y="251"/>
                      </a:lnTo>
                      <a:lnTo>
                        <a:pt x="733" y="252"/>
                      </a:lnTo>
                      <a:lnTo>
                        <a:pt x="734" y="252"/>
                      </a:lnTo>
                      <a:lnTo>
                        <a:pt x="735" y="252"/>
                      </a:lnTo>
                      <a:lnTo>
                        <a:pt x="736" y="252"/>
                      </a:lnTo>
                      <a:lnTo>
                        <a:pt x="737" y="253"/>
                      </a:lnTo>
                      <a:lnTo>
                        <a:pt x="736" y="253"/>
                      </a:lnTo>
                      <a:lnTo>
                        <a:pt x="736" y="254"/>
                      </a:lnTo>
                      <a:lnTo>
                        <a:pt x="737" y="254"/>
                      </a:lnTo>
                      <a:lnTo>
                        <a:pt x="737" y="255"/>
                      </a:lnTo>
                      <a:lnTo>
                        <a:pt x="736" y="255"/>
                      </a:lnTo>
                      <a:lnTo>
                        <a:pt x="736" y="256"/>
                      </a:lnTo>
                      <a:lnTo>
                        <a:pt x="737" y="255"/>
                      </a:lnTo>
                      <a:lnTo>
                        <a:pt x="737" y="256"/>
                      </a:lnTo>
                      <a:lnTo>
                        <a:pt x="738" y="255"/>
                      </a:lnTo>
                      <a:lnTo>
                        <a:pt x="739" y="255"/>
                      </a:lnTo>
                      <a:lnTo>
                        <a:pt x="739" y="256"/>
                      </a:lnTo>
                      <a:lnTo>
                        <a:pt x="737" y="258"/>
                      </a:lnTo>
                      <a:lnTo>
                        <a:pt x="737" y="259"/>
                      </a:lnTo>
                      <a:lnTo>
                        <a:pt x="736" y="259"/>
                      </a:lnTo>
                      <a:lnTo>
                        <a:pt x="735" y="261"/>
                      </a:lnTo>
                      <a:lnTo>
                        <a:pt x="733" y="263"/>
                      </a:lnTo>
                      <a:lnTo>
                        <a:pt x="731" y="266"/>
                      </a:lnTo>
                      <a:lnTo>
                        <a:pt x="729" y="267"/>
                      </a:lnTo>
                      <a:lnTo>
                        <a:pt x="725" y="273"/>
                      </a:lnTo>
                      <a:lnTo>
                        <a:pt x="722" y="277"/>
                      </a:lnTo>
                      <a:lnTo>
                        <a:pt x="720" y="280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6" y="286"/>
                      </a:lnTo>
                      <a:lnTo>
                        <a:pt x="711" y="293"/>
                      </a:lnTo>
                      <a:lnTo>
                        <a:pt x="710" y="296"/>
                      </a:lnTo>
                      <a:lnTo>
                        <a:pt x="709" y="296"/>
                      </a:lnTo>
                      <a:lnTo>
                        <a:pt x="709" y="297"/>
                      </a:lnTo>
                      <a:lnTo>
                        <a:pt x="708" y="298"/>
                      </a:lnTo>
                      <a:lnTo>
                        <a:pt x="708" y="299"/>
                      </a:lnTo>
                      <a:lnTo>
                        <a:pt x="707" y="301"/>
                      </a:lnTo>
                      <a:lnTo>
                        <a:pt x="705" y="304"/>
                      </a:lnTo>
                      <a:lnTo>
                        <a:pt x="704" y="306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1" y="312"/>
                      </a:lnTo>
                      <a:lnTo>
                        <a:pt x="698" y="317"/>
                      </a:lnTo>
                      <a:lnTo>
                        <a:pt x="697" y="319"/>
                      </a:lnTo>
                      <a:lnTo>
                        <a:pt x="696" y="322"/>
                      </a:lnTo>
                      <a:lnTo>
                        <a:pt x="695" y="324"/>
                      </a:lnTo>
                      <a:lnTo>
                        <a:pt x="693" y="328"/>
                      </a:lnTo>
                      <a:lnTo>
                        <a:pt x="690" y="334"/>
                      </a:lnTo>
                      <a:lnTo>
                        <a:pt x="687" y="340"/>
                      </a:lnTo>
                      <a:lnTo>
                        <a:pt x="685" y="346"/>
                      </a:lnTo>
                      <a:lnTo>
                        <a:pt x="684" y="348"/>
                      </a:lnTo>
                      <a:lnTo>
                        <a:pt x="683" y="350"/>
                      </a:lnTo>
                      <a:lnTo>
                        <a:pt x="682" y="352"/>
                      </a:lnTo>
                      <a:lnTo>
                        <a:pt x="682" y="354"/>
                      </a:lnTo>
                      <a:lnTo>
                        <a:pt x="681" y="356"/>
                      </a:lnTo>
                      <a:lnTo>
                        <a:pt x="678" y="363"/>
                      </a:lnTo>
                      <a:lnTo>
                        <a:pt x="677" y="365"/>
                      </a:lnTo>
                      <a:lnTo>
                        <a:pt x="676" y="366"/>
                      </a:lnTo>
                      <a:lnTo>
                        <a:pt x="676" y="367"/>
                      </a:lnTo>
                      <a:lnTo>
                        <a:pt x="675" y="370"/>
                      </a:lnTo>
                      <a:lnTo>
                        <a:pt x="674" y="372"/>
                      </a:lnTo>
                      <a:lnTo>
                        <a:pt x="672" y="376"/>
                      </a:lnTo>
                      <a:lnTo>
                        <a:pt x="669" y="380"/>
                      </a:lnTo>
                      <a:lnTo>
                        <a:pt x="668" y="380"/>
                      </a:lnTo>
                      <a:lnTo>
                        <a:pt x="668" y="381"/>
                      </a:lnTo>
                      <a:lnTo>
                        <a:pt x="666" y="383"/>
                      </a:lnTo>
                      <a:lnTo>
                        <a:pt x="666" y="384"/>
                      </a:lnTo>
                      <a:lnTo>
                        <a:pt x="665" y="386"/>
                      </a:lnTo>
                      <a:lnTo>
                        <a:pt x="659" y="392"/>
                      </a:lnTo>
                      <a:lnTo>
                        <a:pt x="657" y="396"/>
                      </a:lnTo>
                      <a:lnTo>
                        <a:pt x="655" y="398"/>
                      </a:lnTo>
                      <a:lnTo>
                        <a:pt x="648" y="408"/>
                      </a:lnTo>
                      <a:lnTo>
                        <a:pt x="645" y="413"/>
                      </a:lnTo>
                      <a:lnTo>
                        <a:pt x="641" y="418"/>
                      </a:lnTo>
                      <a:lnTo>
                        <a:pt x="640" y="419"/>
                      </a:lnTo>
                      <a:lnTo>
                        <a:pt x="637" y="422"/>
                      </a:lnTo>
                      <a:lnTo>
                        <a:pt x="635" y="425"/>
                      </a:lnTo>
                      <a:lnTo>
                        <a:pt x="633" y="428"/>
                      </a:lnTo>
                      <a:lnTo>
                        <a:pt x="632" y="430"/>
                      </a:lnTo>
                      <a:lnTo>
                        <a:pt x="628" y="436"/>
                      </a:lnTo>
                      <a:lnTo>
                        <a:pt x="625" y="440"/>
                      </a:lnTo>
                      <a:lnTo>
                        <a:pt x="623" y="441"/>
                      </a:lnTo>
                      <a:lnTo>
                        <a:pt x="623" y="442"/>
                      </a:lnTo>
                      <a:lnTo>
                        <a:pt x="622" y="443"/>
                      </a:lnTo>
                      <a:lnTo>
                        <a:pt x="621" y="444"/>
                      </a:lnTo>
                      <a:lnTo>
                        <a:pt x="621" y="445"/>
                      </a:lnTo>
                      <a:lnTo>
                        <a:pt x="613" y="452"/>
                      </a:lnTo>
                      <a:lnTo>
                        <a:pt x="610" y="454"/>
                      </a:lnTo>
                      <a:lnTo>
                        <a:pt x="609" y="455"/>
                      </a:lnTo>
                      <a:lnTo>
                        <a:pt x="607" y="457"/>
                      </a:lnTo>
                      <a:lnTo>
                        <a:pt x="605" y="459"/>
                      </a:lnTo>
                      <a:lnTo>
                        <a:pt x="601" y="461"/>
                      </a:lnTo>
                      <a:lnTo>
                        <a:pt x="599" y="464"/>
                      </a:lnTo>
                      <a:lnTo>
                        <a:pt x="595" y="468"/>
                      </a:lnTo>
                      <a:lnTo>
                        <a:pt x="593" y="470"/>
                      </a:lnTo>
                      <a:lnTo>
                        <a:pt x="590" y="472"/>
                      </a:lnTo>
                      <a:lnTo>
                        <a:pt x="589" y="474"/>
                      </a:lnTo>
                      <a:lnTo>
                        <a:pt x="588" y="474"/>
                      </a:lnTo>
                      <a:lnTo>
                        <a:pt x="588" y="475"/>
                      </a:lnTo>
                      <a:lnTo>
                        <a:pt x="587" y="476"/>
                      </a:lnTo>
                      <a:lnTo>
                        <a:pt x="586" y="476"/>
                      </a:lnTo>
                      <a:lnTo>
                        <a:pt x="586" y="477"/>
                      </a:lnTo>
                      <a:lnTo>
                        <a:pt x="584" y="479"/>
                      </a:lnTo>
                      <a:lnTo>
                        <a:pt x="582" y="481"/>
                      </a:lnTo>
                      <a:lnTo>
                        <a:pt x="581" y="482"/>
                      </a:lnTo>
                      <a:lnTo>
                        <a:pt x="579" y="483"/>
                      </a:lnTo>
                      <a:lnTo>
                        <a:pt x="570" y="490"/>
                      </a:lnTo>
                      <a:lnTo>
                        <a:pt x="566" y="493"/>
                      </a:lnTo>
                      <a:lnTo>
                        <a:pt x="566" y="494"/>
                      </a:lnTo>
                      <a:lnTo>
                        <a:pt x="565" y="494"/>
                      </a:lnTo>
                      <a:lnTo>
                        <a:pt x="564" y="495"/>
                      </a:lnTo>
                      <a:lnTo>
                        <a:pt x="562" y="496"/>
                      </a:lnTo>
                      <a:lnTo>
                        <a:pt x="561" y="497"/>
                      </a:lnTo>
                      <a:lnTo>
                        <a:pt x="559" y="498"/>
                      </a:lnTo>
                      <a:lnTo>
                        <a:pt x="558" y="499"/>
                      </a:lnTo>
                      <a:lnTo>
                        <a:pt x="557" y="500"/>
                      </a:lnTo>
                      <a:lnTo>
                        <a:pt x="556" y="500"/>
                      </a:lnTo>
                      <a:lnTo>
                        <a:pt x="554" y="501"/>
                      </a:lnTo>
                      <a:lnTo>
                        <a:pt x="553" y="502"/>
                      </a:lnTo>
                      <a:lnTo>
                        <a:pt x="552" y="502"/>
                      </a:lnTo>
                      <a:lnTo>
                        <a:pt x="550" y="503"/>
                      </a:lnTo>
                      <a:lnTo>
                        <a:pt x="548" y="505"/>
                      </a:lnTo>
                      <a:lnTo>
                        <a:pt x="547" y="505"/>
                      </a:lnTo>
                      <a:lnTo>
                        <a:pt x="545" y="506"/>
                      </a:lnTo>
                      <a:lnTo>
                        <a:pt x="544" y="507"/>
                      </a:lnTo>
                      <a:lnTo>
                        <a:pt x="543" y="507"/>
                      </a:lnTo>
                      <a:lnTo>
                        <a:pt x="540" y="509"/>
                      </a:lnTo>
                      <a:lnTo>
                        <a:pt x="539" y="509"/>
                      </a:lnTo>
                      <a:lnTo>
                        <a:pt x="538" y="509"/>
                      </a:lnTo>
                      <a:lnTo>
                        <a:pt x="530" y="513"/>
                      </a:lnTo>
                      <a:lnTo>
                        <a:pt x="525" y="517"/>
                      </a:lnTo>
                      <a:lnTo>
                        <a:pt x="520" y="520"/>
                      </a:lnTo>
                      <a:lnTo>
                        <a:pt x="517" y="522"/>
                      </a:lnTo>
                      <a:lnTo>
                        <a:pt x="513" y="526"/>
                      </a:lnTo>
                      <a:lnTo>
                        <a:pt x="512" y="527"/>
                      </a:lnTo>
                      <a:lnTo>
                        <a:pt x="509" y="530"/>
                      </a:lnTo>
                      <a:lnTo>
                        <a:pt x="507" y="533"/>
                      </a:lnTo>
                      <a:lnTo>
                        <a:pt x="506" y="534"/>
                      </a:lnTo>
                      <a:lnTo>
                        <a:pt x="504" y="535"/>
                      </a:lnTo>
                      <a:lnTo>
                        <a:pt x="503" y="537"/>
                      </a:lnTo>
                      <a:lnTo>
                        <a:pt x="500" y="539"/>
                      </a:lnTo>
                      <a:lnTo>
                        <a:pt x="500" y="540"/>
                      </a:lnTo>
                      <a:lnTo>
                        <a:pt x="499" y="541"/>
                      </a:lnTo>
                      <a:lnTo>
                        <a:pt x="499" y="542"/>
                      </a:lnTo>
                      <a:lnTo>
                        <a:pt x="499" y="543"/>
                      </a:lnTo>
                      <a:lnTo>
                        <a:pt x="500" y="544"/>
                      </a:lnTo>
                      <a:lnTo>
                        <a:pt x="499" y="544"/>
                      </a:lnTo>
                      <a:lnTo>
                        <a:pt x="499" y="543"/>
                      </a:lnTo>
                      <a:lnTo>
                        <a:pt x="498" y="541"/>
                      </a:lnTo>
                      <a:lnTo>
                        <a:pt x="497" y="542"/>
                      </a:lnTo>
                      <a:lnTo>
                        <a:pt x="496" y="542"/>
                      </a:lnTo>
                      <a:lnTo>
                        <a:pt x="495" y="542"/>
                      </a:lnTo>
                      <a:lnTo>
                        <a:pt x="494" y="543"/>
                      </a:lnTo>
                      <a:lnTo>
                        <a:pt x="494" y="544"/>
                      </a:lnTo>
                      <a:lnTo>
                        <a:pt x="493" y="544"/>
                      </a:lnTo>
                      <a:lnTo>
                        <a:pt x="491" y="546"/>
                      </a:lnTo>
                      <a:lnTo>
                        <a:pt x="490" y="547"/>
                      </a:lnTo>
                      <a:lnTo>
                        <a:pt x="489" y="547"/>
                      </a:lnTo>
                      <a:lnTo>
                        <a:pt x="487" y="549"/>
                      </a:lnTo>
                      <a:lnTo>
                        <a:pt x="486" y="550"/>
                      </a:lnTo>
                      <a:lnTo>
                        <a:pt x="486" y="551"/>
                      </a:lnTo>
                      <a:lnTo>
                        <a:pt x="484" y="553"/>
                      </a:lnTo>
                      <a:lnTo>
                        <a:pt x="482" y="555"/>
                      </a:lnTo>
                      <a:lnTo>
                        <a:pt x="479" y="560"/>
                      </a:lnTo>
                      <a:lnTo>
                        <a:pt x="476" y="565"/>
                      </a:lnTo>
                      <a:lnTo>
                        <a:pt x="475" y="566"/>
                      </a:lnTo>
                      <a:lnTo>
                        <a:pt x="474" y="568"/>
                      </a:lnTo>
                      <a:lnTo>
                        <a:pt x="473" y="572"/>
                      </a:lnTo>
                      <a:lnTo>
                        <a:pt x="472" y="573"/>
                      </a:lnTo>
                      <a:lnTo>
                        <a:pt x="471" y="576"/>
                      </a:lnTo>
                      <a:lnTo>
                        <a:pt x="470" y="576"/>
                      </a:lnTo>
                      <a:lnTo>
                        <a:pt x="469" y="579"/>
                      </a:lnTo>
                      <a:lnTo>
                        <a:pt x="469" y="580"/>
                      </a:lnTo>
                      <a:lnTo>
                        <a:pt x="468" y="583"/>
                      </a:lnTo>
                      <a:lnTo>
                        <a:pt x="466" y="587"/>
                      </a:lnTo>
                      <a:lnTo>
                        <a:pt x="465" y="589"/>
                      </a:lnTo>
                      <a:lnTo>
                        <a:pt x="463" y="597"/>
                      </a:lnTo>
                      <a:lnTo>
                        <a:pt x="463" y="598"/>
                      </a:lnTo>
                      <a:lnTo>
                        <a:pt x="462" y="601"/>
                      </a:lnTo>
                      <a:lnTo>
                        <a:pt x="462" y="603"/>
                      </a:lnTo>
                      <a:lnTo>
                        <a:pt x="461" y="603"/>
                      </a:lnTo>
                      <a:lnTo>
                        <a:pt x="461" y="605"/>
                      </a:lnTo>
                      <a:lnTo>
                        <a:pt x="460" y="607"/>
                      </a:lnTo>
                      <a:lnTo>
                        <a:pt x="460" y="608"/>
                      </a:lnTo>
                      <a:lnTo>
                        <a:pt x="459" y="608"/>
                      </a:lnTo>
                      <a:lnTo>
                        <a:pt x="459" y="609"/>
                      </a:lnTo>
                      <a:lnTo>
                        <a:pt x="458" y="611"/>
                      </a:lnTo>
                      <a:lnTo>
                        <a:pt x="458" y="612"/>
                      </a:lnTo>
                      <a:lnTo>
                        <a:pt x="457" y="615"/>
                      </a:lnTo>
                      <a:lnTo>
                        <a:pt x="456" y="617"/>
                      </a:lnTo>
                      <a:lnTo>
                        <a:pt x="455" y="619"/>
                      </a:lnTo>
                      <a:lnTo>
                        <a:pt x="452" y="623"/>
                      </a:lnTo>
                      <a:lnTo>
                        <a:pt x="448" y="630"/>
                      </a:lnTo>
                      <a:lnTo>
                        <a:pt x="447" y="634"/>
                      </a:lnTo>
                      <a:lnTo>
                        <a:pt x="446" y="635"/>
                      </a:lnTo>
                      <a:lnTo>
                        <a:pt x="445" y="637"/>
                      </a:lnTo>
                      <a:lnTo>
                        <a:pt x="444" y="638"/>
                      </a:lnTo>
                      <a:lnTo>
                        <a:pt x="444" y="639"/>
                      </a:lnTo>
                      <a:lnTo>
                        <a:pt x="442" y="642"/>
                      </a:lnTo>
                      <a:lnTo>
                        <a:pt x="441" y="643"/>
                      </a:lnTo>
                      <a:lnTo>
                        <a:pt x="441" y="644"/>
                      </a:lnTo>
                      <a:lnTo>
                        <a:pt x="440" y="645"/>
                      </a:lnTo>
                      <a:lnTo>
                        <a:pt x="438" y="646"/>
                      </a:lnTo>
                      <a:lnTo>
                        <a:pt x="437" y="648"/>
                      </a:lnTo>
                      <a:lnTo>
                        <a:pt x="436" y="649"/>
                      </a:lnTo>
                      <a:lnTo>
                        <a:pt x="436" y="650"/>
                      </a:lnTo>
                      <a:lnTo>
                        <a:pt x="435" y="651"/>
                      </a:lnTo>
                      <a:lnTo>
                        <a:pt x="434" y="652"/>
                      </a:lnTo>
                      <a:lnTo>
                        <a:pt x="433" y="653"/>
                      </a:lnTo>
                      <a:lnTo>
                        <a:pt x="430" y="656"/>
                      </a:lnTo>
                      <a:lnTo>
                        <a:pt x="428" y="658"/>
                      </a:lnTo>
                      <a:lnTo>
                        <a:pt x="425" y="660"/>
                      </a:lnTo>
                      <a:lnTo>
                        <a:pt x="423" y="662"/>
                      </a:lnTo>
                      <a:lnTo>
                        <a:pt x="419" y="666"/>
                      </a:lnTo>
                      <a:lnTo>
                        <a:pt x="414" y="670"/>
                      </a:lnTo>
                      <a:lnTo>
                        <a:pt x="413" y="670"/>
                      </a:lnTo>
                      <a:lnTo>
                        <a:pt x="406" y="677"/>
                      </a:lnTo>
                      <a:lnTo>
                        <a:pt x="405" y="677"/>
                      </a:lnTo>
                      <a:lnTo>
                        <a:pt x="404" y="678"/>
                      </a:lnTo>
                      <a:lnTo>
                        <a:pt x="403" y="679"/>
                      </a:lnTo>
                      <a:lnTo>
                        <a:pt x="397" y="684"/>
                      </a:lnTo>
                      <a:lnTo>
                        <a:pt x="394" y="686"/>
                      </a:lnTo>
                      <a:lnTo>
                        <a:pt x="394" y="687"/>
                      </a:lnTo>
                      <a:lnTo>
                        <a:pt x="391" y="689"/>
                      </a:lnTo>
                      <a:lnTo>
                        <a:pt x="390" y="690"/>
                      </a:lnTo>
                      <a:lnTo>
                        <a:pt x="389" y="691"/>
                      </a:lnTo>
                      <a:lnTo>
                        <a:pt x="385" y="694"/>
                      </a:lnTo>
                      <a:lnTo>
                        <a:pt x="383" y="695"/>
                      </a:lnTo>
                      <a:lnTo>
                        <a:pt x="383" y="696"/>
                      </a:lnTo>
                      <a:lnTo>
                        <a:pt x="381" y="697"/>
                      </a:lnTo>
                      <a:lnTo>
                        <a:pt x="380" y="698"/>
                      </a:lnTo>
                      <a:lnTo>
                        <a:pt x="377" y="700"/>
                      </a:lnTo>
                      <a:lnTo>
                        <a:pt x="375" y="701"/>
                      </a:lnTo>
                      <a:lnTo>
                        <a:pt x="373" y="703"/>
                      </a:lnTo>
                      <a:lnTo>
                        <a:pt x="372" y="703"/>
                      </a:lnTo>
                      <a:lnTo>
                        <a:pt x="371" y="703"/>
                      </a:lnTo>
                      <a:lnTo>
                        <a:pt x="370" y="703"/>
                      </a:lnTo>
                      <a:lnTo>
                        <a:pt x="369" y="703"/>
                      </a:lnTo>
                      <a:lnTo>
                        <a:pt x="368" y="702"/>
                      </a:lnTo>
                      <a:lnTo>
                        <a:pt x="368" y="701"/>
                      </a:lnTo>
                      <a:lnTo>
                        <a:pt x="368" y="700"/>
                      </a:lnTo>
                      <a:lnTo>
                        <a:pt x="368" y="699"/>
                      </a:lnTo>
                      <a:lnTo>
                        <a:pt x="367" y="699"/>
                      </a:lnTo>
                      <a:lnTo>
                        <a:pt x="367" y="698"/>
                      </a:lnTo>
                      <a:lnTo>
                        <a:pt x="368" y="698"/>
                      </a:lnTo>
                      <a:lnTo>
                        <a:pt x="367" y="697"/>
                      </a:lnTo>
                      <a:lnTo>
                        <a:pt x="367" y="698"/>
                      </a:lnTo>
                      <a:lnTo>
                        <a:pt x="367" y="697"/>
                      </a:lnTo>
                      <a:lnTo>
                        <a:pt x="360" y="696"/>
                      </a:lnTo>
                      <a:lnTo>
                        <a:pt x="359" y="696"/>
                      </a:lnTo>
                      <a:lnTo>
                        <a:pt x="359" y="695"/>
                      </a:lnTo>
                      <a:lnTo>
                        <a:pt x="360" y="695"/>
                      </a:lnTo>
                      <a:lnTo>
                        <a:pt x="360" y="694"/>
                      </a:lnTo>
                      <a:lnTo>
                        <a:pt x="359" y="694"/>
                      </a:lnTo>
                      <a:lnTo>
                        <a:pt x="359" y="693"/>
                      </a:lnTo>
                      <a:lnTo>
                        <a:pt x="359" y="692"/>
                      </a:lnTo>
                      <a:lnTo>
                        <a:pt x="360" y="692"/>
                      </a:lnTo>
                      <a:lnTo>
                        <a:pt x="360" y="691"/>
                      </a:lnTo>
                      <a:lnTo>
                        <a:pt x="360" y="690"/>
                      </a:lnTo>
                      <a:lnTo>
                        <a:pt x="360" y="689"/>
                      </a:lnTo>
                      <a:lnTo>
                        <a:pt x="359" y="688"/>
                      </a:lnTo>
                      <a:lnTo>
                        <a:pt x="360" y="688"/>
                      </a:lnTo>
                      <a:lnTo>
                        <a:pt x="360" y="687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97" name="Freeform 481"/>
                <p:cNvSpPr>
                  <a:spLocks/>
                </p:cNvSpPr>
                <p:nvPr/>
              </p:nvSpPr>
              <p:spPr bwMode="auto">
                <a:xfrm>
                  <a:off x="2452688" y="4902200"/>
                  <a:ext cx="528637" cy="366713"/>
                </a:xfrm>
                <a:custGeom>
                  <a:avLst/>
                  <a:gdLst>
                    <a:gd name="T0" fmla="*/ 2147483646 w 514"/>
                    <a:gd name="T1" fmla="*/ 2147483646 h 357"/>
                    <a:gd name="T2" fmla="*/ 2147483646 w 514"/>
                    <a:gd name="T3" fmla="*/ 2147483646 h 357"/>
                    <a:gd name="T4" fmla="*/ 2147483646 w 514"/>
                    <a:gd name="T5" fmla="*/ 2147483646 h 357"/>
                    <a:gd name="T6" fmla="*/ 2147483646 w 514"/>
                    <a:gd name="T7" fmla="*/ 2147483646 h 357"/>
                    <a:gd name="T8" fmla="*/ 2147483646 w 514"/>
                    <a:gd name="T9" fmla="*/ 2147483646 h 357"/>
                    <a:gd name="T10" fmla="*/ 2147483646 w 514"/>
                    <a:gd name="T11" fmla="*/ 2147483646 h 357"/>
                    <a:gd name="T12" fmla="*/ 2147483646 w 514"/>
                    <a:gd name="T13" fmla="*/ 2147483646 h 357"/>
                    <a:gd name="T14" fmla="*/ 2147483646 w 514"/>
                    <a:gd name="T15" fmla="*/ 2147483646 h 357"/>
                    <a:gd name="T16" fmla="*/ 2147483646 w 514"/>
                    <a:gd name="T17" fmla="*/ 2147483646 h 357"/>
                    <a:gd name="T18" fmla="*/ 2147483646 w 514"/>
                    <a:gd name="T19" fmla="*/ 2147483646 h 357"/>
                    <a:gd name="T20" fmla="*/ 2147483646 w 514"/>
                    <a:gd name="T21" fmla="*/ 2147483646 h 357"/>
                    <a:gd name="T22" fmla="*/ 2147483646 w 514"/>
                    <a:gd name="T23" fmla="*/ 2147483646 h 357"/>
                    <a:gd name="T24" fmla="*/ 2147483646 w 514"/>
                    <a:gd name="T25" fmla="*/ 2147483646 h 357"/>
                    <a:gd name="T26" fmla="*/ 2147483646 w 514"/>
                    <a:gd name="T27" fmla="*/ 2147483646 h 357"/>
                    <a:gd name="T28" fmla="*/ 2147483646 w 514"/>
                    <a:gd name="T29" fmla="*/ 2147483646 h 357"/>
                    <a:gd name="T30" fmla="*/ 2147483646 w 514"/>
                    <a:gd name="T31" fmla="*/ 2147483646 h 357"/>
                    <a:gd name="T32" fmla="*/ 2147483646 w 514"/>
                    <a:gd name="T33" fmla="*/ 2147483646 h 357"/>
                    <a:gd name="T34" fmla="*/ 2147483646 w 514"/>
                    <a:gd name="T35" fmla="*/ 2147483646 h 357"/>
                    <a:gd name="T36" fmla="*/ 2147483646 w 514"/>
                    <a:gd name="T37" fmla="*/ 2147483646 h 357"/>
                    <a:gd name="T38" fmla="*/ 2147483646 w 514"/>
                    <a:gd name="T39" fmla="*/ 2147483646 h 357"/>
                    <a:gd name="T40" fmla="*/ 2147483646 w 514"/>
                    <a:gd name="T41" fmla="*/ 2147483646 h 357"/>
                    <a:gd name="T42" fmla="*/ 2147483646 w 514"/>
                    <a:gd name="T43" fmla="*/ 2147483646 h 357"/>
                    <a:gd name="T44" fmla="*/ 2147483646 w 514"/>
                    <a:gd name="T45" fmla="*/ 2147483646 h 357"/>
                    <a:gd name="T46" fmla="*/ 2147483646 w 514"/>
                    <a:gd name="T47" fmla="*/ 2147483646 h 357"/>
                    <a:gd name="T48" fmla="*/ 2147483646 w 514"/>
                    <a:gd name="T49" fmla="*/ 2147483646 h 357"/>
                    <a:gd name="T50" fmla="*/ 2147483646 w 514"/>
                    <a:gd name="T51" fmla="*/ 2147483646 h 357"/>
                    <a:gd name="T52" fmla="*/ 2147483646 w 514"/>
                    <a:gd name="T53" fmla="*/ 2147483646 h 357"/>
                    <a:gd name="T54" fmla="*/ 2147483646 w 514"/>
                    <a:gd name="T55" fmla="*/ 2147483646 h 357"/>
                    <a:gd name="T56" fmla="*/ 2147483646 w 514"/>
                    <a:gd name="T57" fmla="*/ 2147483646 h 357"/>
                    <a:gd name="T58" fmla="*/ 2147483646 w 514"/>
                    <a:gd name="T59" fmla="*/ 2147483646 h 357"/>
                    <a:gd name="T60" fmla="*/ 2147483646 w 514"/>
                    <a:gd name="T61" fmla="*/ 2147483646 h 357"/>
                    <a:gd name="T62" fmla="*/ 2147483646 w 514"/>
                    <a:gd name="T63" fmla="*/ 2147483646 h 357"/>
                    <a:gd name="T64" fmla="*/ 2147483646 w 514"/>
                    <a:gd name="T65" fmla="*/ 2147483646 h 357"/>
                    <a:gd name="T66" fmla="*/ 2147483646 w 514"/>
                    <a:gd name="T67" fmla="*/ 2147483646 h 357"/>
                    <a:gd name="T68" fmla="*/ 2147483646 w 514"/>
                    <a:gd name="T69" fmla="*/ 2147483646 h 357"/>
                    <a:gd name="T70" fmla="*/ 2147483646 w 514"/>
                    <a:gd name="T71" fmla="*/ 2147483646 h 357"/>
                    <a:gd name="T72" fmla="*/ 2147483646 w 514"/>
                    <a:gd name="T73" fmla="*/ 2147483646 h 357"/>
                    <a:gd name="T74" fmla="*/ 2147483646 w 514"/>
                    <a:gd name="T75" fmla="*/ 2147483646 h 357"/>
                    <a:gd name="T76" fmla="*/ 2147483646 w 514"/>
                    <a:gd name="T77" fmla="*/ 2147483646 h 357"/>
                    <a:gd name="T78" fmla="*/ 2147483646 w 514"/>
                    <a:gd name="T79" fmla="*/ 2147483646 h 357"/>
                    <a:gd name="T80" fmla="*/ 2147483646 w 514"/>
                    <a:gd name="T81" fmla="*/ 2147483646 h 357"/>
                    <a:gd name="T82" fmla="*/ 2147483646 w 514"/>
                    <a:gd name="T83" fmla="*/ 2147483646 h 357"/>
                    <a:gd name="T84" fmla="*/ 2147483646 w 514"/>
                    <a:gd name="T85" fmla="*/ 2147483646 h 357"/>
                    <a:gd name="T86" fmla="*/ 2147483646 w 514"/>
                    <a:gd name="T87" fmla="*/ 2147483646 h 357"/>
                    <a:gd name="T88" fmla="*/ 2147483646 w 514"/>
                    <a:gd name="T89" fmla="*/ 2147483646 h 357"/>
                    <a:gd name="T90" fmla="*/ 2147483646 w 514"/>
                    <a:gd name="T91" fmla="*/ 2147483646 h 357"/>
                    <a:gd name="T92" fmla="*/ 2147483646 w 514"/>
                    <a:gd name="T93" fmla="*/ 2147483646 h 357"/>
                    <a:gd name="T94" fmla="*/ 2147483646 w 514"/>
                    <a:gd name="T95" fmla="*/ 2147483646 h 357"/>
                    <a:gd name="T96" fmla="*/ 2147483646 w 514"/>
                    <a:gd name="T97" fmla="*/ 2147483646 h 357"/>
                    <a:gd name="T98" fmla="*/ 2147483646 w 514"/>
                    <a:gd name="T99" fmla="*/ 2147483646 h 357"/>
                    <a:gd name="T100" fmla="*/ 2147483646 w 514"/>
                    <a:gd name="T101" fmla="*/ 2147483646 h 357"/>
                    <a:gd name="T102" fmla="*/ 2147483646 w 514"/>
                    <a:gd name="T103" fmla="*/ 2147483646 h 357"/>
                    <a:gd name="T104" fmla="*/ 2147483646 w 514"/>
                    <a:gd name="T105" fmla="*/ 2147483646 h 357"/>
                    <a:gd name="T106" fmla="*/ 2147483646 w 514"/>
                    <a:gd name="T107" fmla="*/ 2147483646 h 357"/>
                    <a:gd name="T108" fmla="*/ 2147483646 w 514"/>
                    <a:gd name="T109" fmla="*/ 2147483646 h 357"/>
                    <a:gd name="T110" fmla="*/ 2147483646 w 514"/>
                    <a:gd name="T111" fmla="*/ 2147483646 h 357"/>
                    <a:gd name="T112" fmla="*/ 2147483646 w 514"/>
                    <a:gd name="T113" fmla="*/ 2147483646 h 357"/>
                    <a:gd name="T114" fmla="*/ 2147483646 w 514"/>
                    <a:gd name="T115" fmla="*/ 2147483646 h 357"/>
                    <a:gd name="T116" fmla="*/ 2147483646 w 514"/>
                    <a:gd name="T117" fmla="*/ 2147483646 h 357"/>
                    <a:gd name="T118" fmla="*/ 2147483646 w 514"/>
                    <a:gd name="T119" fmla="*/ 2147483646 h 357"/>
                    <a:gd name="T120" fmla="*/ 2147483646 w 514"/>
                    <a:gd name="T121" fmla="*/ 2147483646 h 357"/>
                    <a:gd name="T122" fmla="*/ 2147483646 w 514"/>
                    <a:gd name="T123" fmla="*/ 2147483646 h 357"/>
                    <a:gd name="T124" fmla="*/ 2147483646 w 514"/>
                    <a:gd name="T125" fmla="*/ 2147483646 h 35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14"/>
                    <a:gd name="T190" fmla="*/ 0 h 357"/>
                    <a:gd name="T191" fmla="*/ 514 w 514"/>
                    <a:gd name="T192" fmla="*/ 357 h 35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14" h="357">
                      <a:moveTo>
                        <a:pt x="372" y="356"/>
                      </a:moveTo>
                      <a:lnTo>
                        <a:pt x="371" y="356"/>
                      </a:lnTo>
                      <a:lnTo>
                        <a:pt x="370" y="357"/>
                      </a:lnTo>
                      <a:lnTo>
                        <a:pt x="370" y="356"/>
                      </a:lnTo>
                      <a:lnTo>
                        <a:pt x="369" y="357"/>
                      </a:lnTo>
                      <a:lnTo>
                        <a:pt x="369" y="356"/>
                      </a:lnTo>
                      <a:lnTo>
                        <a:pt x="370" y="356"/>
                      </a:lnTo>
                      <a:lnTo>
                        <a:pt x="370" y="355"/>
                      </a:lnTo>
                      <a:lnTo>
                        <a:pt x="369" y="355"/>
                      </a:lnTo>
                      <a:lnTo>
                        <a:pt x="369" y="354"/>
                      </a:lnTo>
                      <a:lnTo>
                        <a:pt x="370" y="354"/>
                      </a:lnTo>
                      <a:lnTo>
                        <a:pt x="369" y="353"/>
                      </a:lnTo>
                      <a:lnTo>
                        <a:pt x="368" y="353"/>
                      </a:lnTo>
                      <a:lnTo>
                        <a:pt x="367" y="353"/>
                      </a:lnTo>
                      <a:lnTo>
                        <a:pt x="366" y="353"/>
                      </a:lnTo>
                      <a:lnTo>
                        <a:pt x="366" y="352"/>
                      </a:lnTo>
                      <a:lnTo>
                        <a:pt x="365" y="352"/>
                      </a:lnTo>
                      <a:lnTo>
                        <a:pt x="364" y="352"/>
                      </a:lnTo>
                      <a:lnTo>
                        <a:pt x="363" y="352"/>
                      </a:lnTo>
                      <a:lnTo>
                        <a:pt x="362" y="352"/>
                      </a:lnTo>
                      <a:lnTo>
                        <a:pt x="362" y="351"/>
                      </a:lnTo>
                      <a:lnTo>
                        <a:pt x="361" y="350"/>
                      </a:lnTo>
                      <a:lnTo>
                        <a:pt x="361" y="351"/>
                      </a:lnTo>
                      <a:lnTo>
                        <a:pt x="360" y="350"/>
                      </a:lnTo>
                      <a:lnTo>
                        <a:pt x="360" y="349"/>
                      </a:lnTo>
                      <a:lnTo>
                        <a:pt x="359" y="348"/>
                      </a:lnTo>
                      <a:lnTo>
                        <a:pt x="359" y="347"/>
                      </a:lnTo>
                      <a:lnTo>
                        <a:pt x="360" y="348"/>
                      </a:lnTo>
                      <a:lnTo>
                        <a:pt x="360" y="347"/>
                      </a:lnTo>
                      <a:lnTo>
                        <a:pt x="359" y="347"/>
                      </a:lnTo>
                      <a:lnTo>
                        <a:pt x="359" y="346"/>
                      </a:lnTo>
                      <a:lnTo>
                        <a:pt x="358" y="345"/>
                      </a:lnTo>
                      <a:lnTo>
                        <a:pt x="357" y="345"/>
                      </a:lnTo>
                      <a:lnTo>
                        <a:pt x="357" y="344"/>
                      </a:lnTo>
                      <a:lnTo>
                        <a:pt x="356" y="344"/>
                      </a:lnTo>
                      <a:lnTo>
                        <a:pt x="355" y="344"/>
                      </a:lnTo>
                      <a:lnTo>
                        <a:pt x="355" y="343"/>
                      </a:lnTo>
                      <a:lnTo>
                        <a:pt x="354" y="343"/>
                      </a:lnTo>
                      <a:lnTo>
                        <a:pt x="353" y="342"/>
                      </a:lnTo>
                      <a:lnTo>
                        <a:pt x="353" y="343"/>
                      </a:lnTo>
                      <a:lnTo>
                        <a:pt x="352" y="343"/>
                      </a:lnTo>
                      <a:lnTo>
                        <a:pt x="351" y="342"/>
                      </a:lnTo>
                      <a:lnTo>
                        <a:pt x="350" y="342"/>
                      </a:lnTo>
                      <a:lnTo>
                        <a:pt x="349" y="342"/>
                      </a:lnTo>
                      <a:lnTo>
                        <a:pt x="349" y="343"/>
                      </a:lnTo>
                      <a:lnTo>
                        <a:pt x="348" y="343"/>
                      </a:lnTo>
                      <a:lnTo>
                        <a:pt x="348" y="344"/>
                      </a:lnTo>
                      <a:lnTo>
                        <a:pt x="346" y="344"/>
                      </a:lnTo>
                      <a:lnTo>
                        <a:pt x="345" y="344"/>
                      </a:lnTo>
                      <a:lnTo>
                        <a:pt x="344" y="344"/>
                      </a:lnTo>
                      <a:lnTo>
                        <a:pt x="344" y="345"/>
                      </a:lnTo>
                      <a:lnTo>
                        <a:pt x="343" y="345"/>
                      </a:lnTo>
                      <a:lnTo>
                        <a:pt x="342" y="345"/>
                      </a:lnTo>
                      <a:lnTo>
                        <a:pt x="341" y="346"/>
                      </a:lnTo>
                      <a:lnTo>
                        <a:pt x="341" y="345"/>
                      </a:lnTo>
                      <a:lnTo>
                        <a:pt x="340" y="346"/>
                      </a:lnTo>
                      <a:lnTo>
                        <a:pt x="339" y="346"/>
                      </a:lnTo>
                      <a:lnTo>
                        <a:pt x="338" y="346"/>
                      </a:lnTo>
                      <a:lnTo>
                        <a:pt x="338" y="347"/>
                      </a:lnTo>
                      <a:lnTo>
                        <a:pt x="337" y="346"/>
                      </a:lnTo>
                      <a:lnTo>
                        <a:pt x="336" y="347"/>
                      </a:lnTo>
                      <a:lnTo>
                        <a:pt x="336" y="346"/>
                      </a:lnTo>
                      <a:lnTo>
                        <a:pt x="336" y="347"/>
                      </a:lnTo>
                      <a:lnTo>
                        <a:pt x="335" y="347"/>
                      </a:lnTo>
                      <a:lnTo>
                        <a:pt x="335" y="348"/>
                      </a:lnTo>
                      <a:lnTo>
                        <a:pt x="335" y="349"/>
                      </a:lnTo>
                      <a:lnTo>
                        <a:pt x="336" y="350"/>
                      </a:lnTo>
                      <a:lnTo>
                        <a:pt x="337" y="351"/>
                      </a:lnTo>
                      <a:lnTo>
                        <a:pt x="337" y="352"/>
                      </a:lnTo>
                      <a:lnTo>
                        <a:pt x="338" y="352"/>
                      </a:lnTo>
                      <a:lnTo>
                        <a:pt x="339" y="353"/>
                      </a:lnTo>
                      <a:lnTo>
                        <a:pt x="340" y="353"/>
                      </a:lnTo>
                      <a:lnTo>
                        <a:pt x="340" y="354"/>
                      </a:lnTo>
                      <a:lnTo>
                        <a:pt x="340" y="355"/>
                      </a:lnTo>
                      <a:lnTo>
                        <a:pt x="341" y="355"/>
                      </a:lnTo>
                      <a:lnTo>
                        <a:pt x="341" y="356"/>
                      </a:lnTo>
                      <a:lnTo>
                        <a:pt x="342" y="357"/>
                      </a:lnTo>
                      <a:lnTo>
                        <a:pt x="341" y="357"/>
                      </a:lnTo>
                      <a:lnTo>
                        <a:pt x="341" y="356"/>
                      </a:lnTo>
                      <a:lnTo>
                        <a:pt x="340" y="356"/>
                      </a:lnTo>
                      <a:lnTo>
                        <a:pt x="339" y="356"/>
                      </a:lnTo>
                      <a:lnTo>
                        <a:pt x="340" y="355"/>
                      </a:lnTo>
                      <a:lnTo>
                        <a:pt x="339" y="355"/>
                      </a:lnTo>
                      <a:lnTo>
                        <a:pt x="340" y="355"/>
                      </a:lnTo>
                      <a:lnTo>
                        <a:pt x="340" y="354"/>
                      </a:lnTo>
                      <a:lnTo>
                        <a:pt x="338" y="354"/>
                      </a:lnTo>
                      <a:lnTo>
                        <a:pt x="339" y="354"/>
                      </a:lnTo>
                      <a:lnTo>
                        <a:pt x="338" y="354"/>
                      </a:lnTo>
                      <a:lnTo>
                        <a:pt x="337" y="354"/>
                      </a:lnTo>
                      <a:lnTo>
                        <a:pt x="337" y="353"/>
                      </a:lnTo>
                      <a:lnTo>
                        <a:pt x="336" y="353"/>
                      </a:lnTo>
                      <a:lnTo>
                        <a:pt x="336" y="352"/>
                      </a:lnTo>
                      <a:lnTo>
                        <a:pt x="335" y="352"/>
                      </a:lnTo>
                      <a:lnTo>
                        <a:pt x="336" y="351"/>
                      </a:lnTo>
                      <a:lnTo>
                        <a:pt x="335" y="351"/>
                      </a:lnTo>
                      <a:lnTo>
                        <a:pt x="334" y="351"/>
                      </a:lnTo>
                      <a:lnTo>
                        <a:pt x="335" y="350"/>
                      </a:lnTo>
                      <a:lnTo>
                        <a:pt x="334" y="350"/>
                      </a:lnTo>
                      <a:lnTo>
                        <a:pt x="334" y="349"/>
                      </a:lnTo>
                      <a:lnTo>
                        <a:pt x="333" y="350"/>
                      </a:lnTo>
                      <a:lnTo>
                        <a:pt x="334" y="350"/>
                      </a:lnTo>
                      <a:lnTo>
                        <a:pt x="333" y="350"/>
                      </a:lnTo>
                      <a:lnTo>
                        <a:pt x="334" y="351"/>
                      </a:lnTo>
                      <a:lnTo>
                        <a:pt x="333" y="351"/>
                      </a:lnTo>
                      <a:lnTo>
                        <a:pt x="333" y="352"/>
                      </a:lnTo>
                      <a:lnTo>
                        <a:pt x="333" y="351"/>
                      </a:lnTo>
                      <a:lnTo>
                        <a:pt x="333" y="350"/>
                      </a:lnTo>
                      <a:lnTo>
                        <a:pt x="332" y="350"/>
                      </a:lnTo>
                      <a:lnTo>
                        <a:pt x="332" y="349"/>
                      </a:lnTo>
                      <a:lnTo>
                        <a:pt x="332" y="348"/>
                      </a:lnTo>
                      <a:lnTo>
                        <a:pt x="332" y="347"/>
                      </a:lnTo>
                      <a:lnTo>
                        <a:pt x="333" y="346"/>
                      </a:lnTo>
                      <a:lnTo>
                        <a:pt x="332" y="346"/>
                      </a:lnTo>
                      <a:lnTo>
                        <a:pt x="332" y="347"/>
                      </a:lnTo>
                      <a:lnTo>
                        <a:pt x="332" y="346"/>
                      </a:lnTo>
                      <a:lnTo>
                        <a:pt x="331" y="346"/>
                      </a:lnTo>
                      <a:lnTo>
                        <a:pt x="330" y="346"/>
                      </a:lnTo>
                      <a:lnTo>
                        <a:pt x="330" y="345"/>
                      </a:lnTo>
                      <a:lnTo>
                        <a:pt x="331" y="345"/>
                      </a:lnTo>
                      <a:lnTo>
                        <a:pt x="332" y="345"/>
                      </a:lnTo>
                      <a:lnTo>
                        <a:pt x="333" y="345"/>
                      </a:lnTo>
                      <a:lnTo>
                        <a:pt x="333" y="344"/>
                      </a:lnTo>
                      <a:lnTo>
                        <a:pt x="332" y="344"/>
                      </a:lnTo>
                      <a:lnTo>
                        <a:pt x="333" y="343"/>
                      </a:lnTo>
                      <a:lnTo>
                        <a:pt x="332" y="343"/>
                      </a:lnTo>
                      <a:lnTo>
                        <a:pt x="332" y="342"/>
                      </a:lnTo>
                      <a:lnTo>
                        <a:pt x="333" y="342"/>
                      </a:lnTo>
                      <a:lnTo>
                        <a:pt x="334" y="342"/>
                      </a:lnTo>
                      <a:lnTo>
                        <a:pt x="334" y="341"/>
                      </a:lnTo>
                      <a:lnTo>
                        <a:pt x="333" y="341"/>
                      </a:lnTo>
                      <a:lnTo>
                        <a:pt x="332" y="341"/>
                      </a:lnTo>
                      <a:lnTo>
                        <a:pt x="333" y="340"/>
                      </a:lnTo>
                      <a:lnTo>
                        <a:pt x="333" y="339"/>
                      </a:lnTo>
                      <a:lnTo>
                        <a:pt x="334" y="339"/>
                      </a:lnTo>
                      <a:lnTo>
                        <a:pt x="334" y="340"/>
                      </a:lnTo>
                      <a:lnTo>
                        <a:pt x="333" y="340"/>
                      </a:lnTo>
                      <a:lnTo>
                        <a:pt x="334" y="340"/>
                      </a:lnTo>
                      <a:lnTo>
                        <a:pt x="335" y="340"/>
                      </a:lnTo>
                      <a:lnTo>
                        <a:pt x="334" y="341"/>
                      </a:lnTo>
                      <a:lnTo>
                        <a:pt x="335" y="341"/>
                      </a:lnTo>
                      <a:lnTo>
                        <a:pt x="336" y="341"/>
                      </a:lnTo>
                      <a:lnTo>
                        <a:pt x="335" y="341"/>
                      </a:lnTo>
                      <a:lnTo>
                        <a:pt x="335" y="342"/>
                      </a:lnTo>
                      <a:lnTo>
                        <a:pt x="336" y="342"/>
                      </a:lnTo>
                      <a:lnTo>
                        <a:pt x="337" y="342"/>
                      </a:lnTo>
                      <a:lnTo>
                        <a:pt x="337" y="343"/>
                      </a:lnTo>
                      <a:lnTo>
                        <a:pt x="336" y="344"/>
                      </a:lnTo>
                      <a:lnTo>
                        <a:pt x="336" y="343"/>
                      </a:lnTo>
                      <a:lnTo>
                        <a:pt x="336" y="344"/>
                      </a:lnTo>
                      <a:lnTo>
                        <a:pt x="335" y="345"/>
                      </a:lnTo>
                      <a:lnTo>
                        <a:pt x="336" y="345"/>
                      </a:lnTo>
                      <a:lnTo>
                        <a:pt x="336" y="344"/>
                      </a:lnTo>
                      <a:lnTo>
                        <a:pt x="337" y="344"/>
                      </a:lnTo>
                      <a:lnTo>
                        <a:pt x="337" y="343"/>
                      </a:lnTo>
                      <a:lnTo>
                        <a:pt x="337" y="344"/>
                      </a:lnTo>
                      <a:lnTo>
                        <a:pt x="337" y="345"/>
                      </a:lnTo>
                      <a:lnTo>
                        <a:pt x="337" y="344"/>
                      </a:lnTo>
                      <a:lnTo>
                        <a:pt x="338" y="344"/>
                      </a:lnTo>
                      <a:lnTo>
                        <a:pt x="338" y="343"/>
                      </a:lnTo>
                      <a:lnTo>
                        <a:pt x="337" y="343"/>
                      </a:lnTo>
                      <a:lnTo>
                        <a:pt x="338" y="342"/>
                      </a:lnTo>
                      <a:lnTo>
                        <a:pt x="338" y="341"/>
                      </a:lnTo>
                      <a:lnTo>
                        <a:pt x="337" y="341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39"/>
                      </a:lnTo>
                      <a:lnTo>
                        <a:pt x="337" y="339"/>
                      </a:lnTo>
                      <a:lnTo>
                        <a:pt x="338" y="338"/>
                      </a:lnTo>
                      <a:lnTo>
                        <a:pt x="337" y="338"/>
                      </a:lnTo>
                      <a:lnTo>
                        <a:pt x="338" y="337"/>
                      </a:lnTo>
                      <a:lnTo>
                        <a:pt x="339" y="337"/>
                      </a:lnTo>
                      <a:lnTo>
                        <a:pt x="338" y="337"/>
                      </a:lnTo>
                      <a:lnTo>
                        <a:pt x="338" y="338"/>
                      </a:lnTo>
                      <a:lnTo>
                        <a:pt x="339" y="338"/>
                      </a:lnTo>
                      <a:lnTo>
                        <a:pt x="339" y="339"/>
                      </a:lnTo>
                      <a:lnTo>
                        <a:pt x="339" y="340"/>
                      </a:lnTo>
                      <a:lnTo>
                        <a:pt x="340" y="340"/>
                      </a:lnTo>
                      <a:lnTo>
                        <a:pt x="340" y="339"/>
                      </a:lnTo>
                      <a:lnTo>
                        <a:pt x="341" y="338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2" y="339"/>
                      </a:lnTo>
                      <a:lnTo>
                        <a:pt x="343" y="339"/>
                      </a:lnTo>
                      <a:lnTo>
                        <a:pt x="344" y="339"/>
                      </a:lnTo>
                      <a:lnTo>
                        <a:pt x="344" y="338"/>
                      </a:lnTo>
                      <a:lnTo>
                        <a:pt x="344" y="337"/>
                      </a:lnTo>
                      <a:lnTo>
                        <a:pt x="344" y="338"/>
                      </a:lnTo>
                      <a:lnTo>
                        <a:pt x="345" y="338"/>
                      </a:lnTo>
                      <a:lnTo>
                        <a:pt x="345" y="337"/>
                      </a:lnTo>
                      <a:lnTo>
                        <a:pt x="345" y="336"/>
                      </a:lnTo>
                      <a:lnTo>
                        <a:pt x="346" y="337"/>
                      </a:lnTo>
                      <a:lnTo>
                        <a:pt x="346" y="336"/>
                      </a:lnTo>
                      <a:lnTo>
                        <a:pt x="346" y="335"/>
                      </a:lnTo>
                      <a:lnTo>
                        <a:pt x="346" y="334"/>
                      </a:lnTo>
                      <a:lnTo>
                        <a:pt x="345" y="334"/>
                      </a:lnTo>
                      <a:lnTo>
                        <a:pt x="346" y="333"/>
                      </a:lnTo>
                      <a:lnTo>
                        <a:pt x="346" y="334"/>
                      </a:lnTo>
                      <a:lnTo>
                        <a:pt x="347" y="334"/>
                      </a:lnTo>
                      <a:lnTo>
                        <a:pt x="348" y="334"/>
                      </a:lnTo>
                      <a:lnTo>
                        <a:pt x="348" y="335"/>
                      </a:lnTo>
                      <a:lnTo>
                        <a:pt x="348" y="334"/>
                      </a:lnTo>
                      <a:lnTo>
                        <a:pt x="348" y="333"/>
                      </a:lnTo>
                      <a:lnTo>
                        <a:pt x="349" y="333"/>
                      </a:lnTo>
                      <a:lnTo>
                        <a:pt x="350" y="333"/>
                      </a:lnTo>
                      <a:lnTo>
                        <a:pt x="350" y="332"/>
                      </a:lnTo>
                      <a:lnTo>
                        <a:pt x="350" y="331"/>
                      </a:lnTo>
                      <a:lnTo>
                        <a:pt x="350" y="330"/>
                      </a:lnTo>
                      <a:lnTo>
                        <a:pt x="350" y="329"/>
                      </a:lnTo>
                      <a:lnTo>
                        <a:pt x="351" y="330"/>
                      </a:lnTo>
                      <a:lnTo>
                        <a:pt x="351" y="329"/>
                      </a:lnTo>
                      <a:lnTo>
                        <a:pt x="351" y="328"/>
                      </a:lnTo>
                      <a:lnTo>
                        <a:pt x="352" y="328"/>
                      </a:lnTo>
                      <a:lnTo>
                        <a:pt x="352" y="327"/>
                      </a:lnTo>
                      <a:lnTo>
                        <a:pt x="353" y="327"/>
                      </a:lnTo>
                      <a:lnTo>
                        <a:pt x="352" y="327"/>
                      </a:lnTo>
                      <a:lnTo>
                        <a:pt x="351" y="327"/>
                      </a:lnTo>
                      <a:lnTo>
                        <a:pt x="351" y="328"/>
                      </a:lnTo>
                      <a:lnTo>
                        <a:pt x="351" y="327"/>
                      </a:lnTo>
                      <a:lnTo>
                        <a:pt x="350" y="328"/>
                      </a:lnTo>
                      <a:lnTo>
                        <a:pt x="350" y="327"/>
                      </a:lnTo>
                      <a:lnTo>
                        <a:pt x="349" y="328"/>
                      </a:lnTo>
                      <a:lnTo>
                        <a:pt x="348" y="328"/>
                      </a:lnTo>
                      <a:lnTo>
                        <a:pt x="349" y="328"/>
                      </a:lnTo>
                      <a:lnTo>
                        <a:pt x="348" y="329"/>
                      </a:lnTo>
                      <a:lnTo>
                        <a:pt x="348" y="328"/>
                      </a:lnTo>
                      <a:lnTo>
                        <a:pt x="347" y="328"/>
                      </a:lnTo>
                      <a:lnTo>
                        <a:pt x="347" y="327"/>
                      </a:lnTo>
                      <a:lnTo>
                        <a:pt x="348" y="327"/>
                      </a:lnTo>
                      <a:lnTo>
                        <a:pt x="349" y="327"/>
                      </a:lnTo>
                      <a:lnTo>
                        <a:pt x="350" y="326"/>
                      </a:lnTo>
                      <a:lnTo>
                        <a:pt x="351" y="326"/>
                      </a:lnTo>
                      <a:lnTo>
                        <a:pt x="351" y="325"/>
                      </a:lnTo>
                      <a:lnTo>
                        <a:pt x="352" y="325"/>
                      </a:lnTo>
                      <a:lnTo>
                        <a:pt x="351" y="324"/>
                      </a:lnTo>
                      <a:lnTo>
                        <a:pt x="352" y="324"/>
                      </a:lnTo>
                      <a:lnTo>
                        <a:pt x="352" y="323"/>
                      </a:lnTo>
                      <a:lnTo>
                        <a:pt x="353" y="323"/>
                      </a:lnTo>
                      <a:lnTo>
                        <a:pt x="352" y="323"/>
                      </a:lnTo>
                      <a:lnTo>
                        <a:pt x="351" y="323"/>
                      </a:lnTo>
                      <a:lnTo>
                        <a:pt x="351" y="322"/>
                      </a:lnTo>
                      <a:lnTo>
                        <a:pt x="352" y="321"/>
                      </a:lnTo>
                      <a:lnTo>
                        <a:pt x="352" y="320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18"/>
                      </a:lnTo>
                      <a:lnTo>
                        <a:pt x="354" y="318"/>
                      </a:lnTo>
                      <a:lnTo>
                        <a:pt x="354" y="319"/>
                      </a:lnTo>
                      <a:lnTo>
                        <a:pt x="354" y="318"/>
                      </a:lnTo>
                      <a:lnTo>
                        <a:pt x="355" y="318"/>
                      </a:lnTo>
                      <a:lnTo>
                        <a:pt x="354" y="318"/>
                      </a:lnTo>
                      <a:lnTo>
                        <a:pt x="354" y="317"/>
                      </a:lnTo>
                      <a:lnTo>
                        <a:pt x="353" y="316"/>
                      </a:lnTo>
                      <a:lnTo>
                        <a:pt x="352" y="316"/>
                      </a:lnTo>
                      <a:lnTo>
                        <a:pt x="352" y="315"/>
                      </a:lnTo>
                      <a:lnTo>
                        <a:pt x="352" y="314"/>
                      </a:lnTo>
                      <a:lnTo>
                        <a:pt x="352" y="313"/>
                      </a:lnTo>
                      <a:lnTo>
                        <a:pt x="353" y="313"/>
                      </a:lnTo>
                      <a:lnTo>
                        <a:pt x="353" y="312"/>
                      </a:lnTo>
                      <a:lnTo>
                        <a:pt x="352" y="313"/>
                      </a:lnTo>
                      <a:lnTo>
                        <a:pt x="352" y="312"/>
                      </a:lnTo>
                      <a:lnTo>
                        <a:pt x="351" y="312"/>
                      </a:lnTo>
                      <a:lnTo>
                        <a:pt x="352" y="312"/>
                      </a:lnTo>
                      <a:lnTo>
                        <a:pt x="352" y="311"/>
                      </a:lnTo>
                      <a:lnTo>
                        <a:pt x="352" y="310"/>
                      </a:lnTo>
                      <a:lnTo>
                        <a:pt x="353" y="310"/>
                      </a:lnTo>
                      <a:lnTo>
                        <a:pt x="353" y="309"/>
                      </a:lnTo>
                      <a:lnTo>
                        <a:pt x="354" y="309"/>
                      </a:lnTo>
                      <a:lnTo>
                        <a:pt x="353" y="309"/>
                      </a:lnTo>
                      <a:lnTo>
                        <a:pt x="354" y="308"/>
                      </a:lnTo>
                      <a:lnTo>
                        <a:pt x="355" y="308"/>
                      </a:lnTo>
                      <a:lnTo>
                        <a:pt x="355" y="307"/>
                      </a:lnTo>
                      <a:lnTo>
                        <a:pt x="354" y="307"/>
                      </a:lnTo>
                      <a:lnTo>
                        <a:pt x="353" y="308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6"/>
                      </a:lnTo>
                      <a:lnTo>
                        <a:pt x="353" y="307"/>
                      </a:lnTo>
                      <a:lnTo>
                        <a:pt x="352" y="307"/>
                      </a:lnTo>
                      <a:lnTo>
                        <a:pt x="352" y="306"/>
                      </a:lnTo>
                      <a:lnTo>
                        <a:pt x="353" y="306"/>
                      </a:lnTo>
                      <a:lnTo>
                        <a:pt x="353" y="305"/>
                      </a:lnTo>
                      <a:lnTo>
                        <a:pt x="354" y="305"/>
                      </a:lnTo>
                      <a:lnTo>
                        <a:pt x="353" y="305"/>
                      </a:lnTo>
                      <a:lnTo>
                        <a:pt x="353" y="304"/>
                      </a:lnTo>
                      <a:lnTo>
                        <a:pt x="353" y="303"/>
                      </a:lnTo>
                      <a:lnTo>
                        <a:pt x="353" y="302"/>
                      </a:lnTo>
                      <a:lnTo>
                        <a:pt x="352" y="302"/>
                      </a:lnTo>
                      <a:lnTo>
                        <a:pt x="352" y="301"/>
                      </a:lnTo>
                      <a:lnTo>
                        <a:pt x="353" y="300"/>
                      </a:lnTo>
                      <a:lnTo>
                        <a:pt x="353" y="299"/>
                      </a:lnTo>
                      <a:lnTo>
                        <a:pt x="354" y="299"/>
                      </a:lnTo>
                      <a:lnTo>
                        <a:pt x="354" y="298"/>
                      </a:lnTo>
                      <a:lnTo>
                        <a:pt x="354" y="297"/>
                      </a:lnTo>
                      <a:lnTo>
                        <a:pt x="353" y="297"/>
                      </a:lnTo>
                      <a:lnTo>
                        <a:pt x="354" y="297"/>
                      </a:lnTo>
                      <a:lnTo>
                        <a:pt x="353" y="296"/>
                      </a:lnTo>
                      <a:lnTo>
                        <a:pt x="354" y="296"/>
                      </a:lnTo>
                      <a:lnTo>
                        <a:pt x="354" y="295"/>
                      </a:lnTo>
                      <a:lnTo>
                        <a:pt x="355" y="295"/>
                      </a:lnTo>
                      <a:lnTo>
                        <a:pt x="355" y="294"/>
                      </a:lnTo>
                      <a:lnTo>
                        <a:pt x="356" y="295"/>
                      </a:lnTo>
                      <a:lnTo>
                        <a:pt x="357" y="295"/>
                      </a:lnTo>
                      <a:lnTo>
                        <a:pt x="357" y="294"/>
                      </a:lnTo>
                      <a:lnTo>
                        <a:pt x="357" y="293"/>
                      </a:lnTo>
                      <a:lnTo>
                        <a:pt x="356" y="293"/>
                      </a:lnTo>
                      <a:lnTo>
                        <a:pt x="357" y="292"/>
                      </a:lnTo>
                      <a:lnTo>
                        <a:pt x="356" y="292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8" y="291"/>
                      </a:lnTo>
                      <a:lnTo>
                        <a:pt x="358" y="290"/>
                      </a:lnTo>
                      <a:lnTo>
                        <a:pt x="359" y="290"/>
                      </a:lnTo>
                      <a:lnTo>
                        <a:pt x="359" y="291"/>
                      </a:lnTo>
                      <a:lnTo>
                        <a:pt x="358" y="291"/>
                      </a:lnTo>
                      <a:lnTo>
                        <a:pt x="359" y="291"/>
                      </a:lnTo>
                      <a:lnTo>
                        <a:pt x="360" y="291"/>
                      </a:lnTo>
                      <a:lnTo>
                        <a:pt x="360" y="292"/>
                      </a:lnTo>
                      <a:lnTo>
                        <a:pt x="360" y="291"/>
                      </a:lnTo>
                      <a:lnTo>
                        <a:pt x="361" y="291"/>
                      </a:lnTo>
                      <a:lnTo>
                        <a:pt x="361" y="292"/>
                      </a:lnTo>
                      <a:lnTo>
                        <a:pt x="360" y="293"/>
                      </a:lnTo>
                      <a:lnTo>
                        <a:pt x="361" y="293"/>
                      </a:lnTo>
                      <a:lnTo>
                        <a:pt x="360" y="294"/>
                      </a:lnTo>
                      <a:lnTo>
                        <a:pt x="361" y="294"/>
                      </a:lnTo>
                      <a:lnTo>
                        <a:pt x="362" y="294"/>
                      </a:lnTo>
                      <a:lnTo>
                        <a:pt x="361" y="294"/>
                      </a:lnTo>
                      <a:lnTo>
                        <a:pt x="361" y="293"/>
                      </a:lnTo>
                      <a:lnTo>
                        <a:pt x="362" y="292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89"/>
                      </a:lnTo>
                      <a:lnTo>
                        <a:pt x="363" y="290"/>
                      </a:lnTo>
                      <a:lnTo>
                        <a:pt x="364" y="290"/>
                      </a:lnTo>
                      <a:lnTo>
                        <a:pt x="365" y="290"/>
                      </a:lnTo>
                      <a:lnTo>
                        <a:pt x="365" y="291"/>
                      </a:lnTo>
                      <a:lnTo>
                        <a:pt x="365" y="290"/>
                      </a:lnTo>
                      <a:lnTo>
                        <a:pt x="365" y="289"/>
                      </a:lnTo>
                      <a:lnTo>
                        <a:pt x="366" y="289"/>
                      </a:lnTo>
                      <a:lnTo>
                        <a:pt x="367" y="289"/>
                      </a:lnTo>
                      <a:lnTo>
                        <a:pt x="368" y="288"/>
                      </a:lnTo>
                      <a:lnTo>
                        <a:pt x="367" y="288"/>
                      </a:lnTo>
                      <a:lnTo>
                        <a:pt x="366" y="288"/>
                      </a:lnTo>
                      <a:lnTo>
                        <a:pt x="365" y="288"/>
                      </a:lnTo>
                      <a:lnTo>
                        <a:pt x="366" y="288"/>
                      </a:lnTo>
                      <a:lnTo>
                        <a:pt x="366" y="287"/>
                      </a:lnTo>
                      <a:lnTo>
                        <a:pt x="365" y="287"/>
                      </a:lnTo>
                      <a:lnTo>
                        <a:pt x="365" y="286"/>
                      </a:lnTo>
                      <a:lnTo>
                        <a:pt x="366" y="286"/>
                      </a:lnTo>
                      <a:lnTo>
                        <a:pt x="367" y="286"/>
                      </a:lnTo>
                      <a:lnTo>
                        <a:pt x="367" y="285"/>
                      </a:lnTo>
                      <a:lnTo>
                        <a:pt x="368" y="285"/>
                      </a:lnTo>
                      <a:lnTo>
                        <a:pt x="368" y="284"/>
                      </a:lnTo>
                      <a:lnTo>
                        <a:pt x="368" y="283"/>
                      </a:lnTo>
                      <a:lnTo>
                        <a:pt x="369" y="283"/>
                      </a:lnTo>
                      <a:lnTo>
                        <a:pt x="369" y="282"/>
                      </a:lnTo>
                      <a:lnTo>
                        <a:pt x="370" y="282"/>
                      </a:lnTo>
                      <a:lnTo>
                        <a:pt x="370" y="281"/>
                      </a:lnTo>
                      <a:lnTo>
                        <a:pt x="371" y="281"/>
                      </a:lnTo>
                      <a:lnTo>
                        <a:pt x="371" y="280"/>
                      </a:lnTo>
                      <a:lnTo>
                        <a:pt x="371" y="281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3" y="282"/>
                      </a:lnTo>
                      <a:lnTo>
                        <a:pt x="372" y="281"/>
                      </a:lnTo>
                      <a:lnTo>
                        <a:pt x="373" y="281"/>
                      </a:lnTo>
                      <a:lnTo>
                        <a:pt x="374" y="281"/>
                      </a:lnTo>
                      <a:lnTo>
                        <a:pt x="374" y="282"/>
                      </a:lnTo>
                      <a:lnTo>
                        <a:pt x="374" y="283"/>
                      </a:lnTo>
                      <a:lnTo>
                        <a:pt x="375" y="282"/>
                      </a:lnTo>
                      <a:lnTo>
                        <a:pt x="376" y="282"/>
                      </a:lnTo>
                      <a:lnTo>
                        <a:pt x="377" y="282"/>
                      </a:lnTo>
                      <a:lnTo>
                        <a:pt x="378" y="282"/>
                      </a:lnTo>
                      <a:lnTo>
                        <a:pt x="378" y="283"/>
                      </a:lnTo>
                      <a:lnTo>
                        <a:pt x="379" y="283"/>
                      </a:lnTo>
                      <a:lnTo>
                        <a:pt x="380" y="283"/>
                      </a:lnTo>
                      <a:lnTo>
                        <a:pt x="380" y="282"/>
                      </a:lnTo>
                      <a:lnTo>
                        <a:pt x="379" y="281"/>
                      </a:lnTo>
                      <a:lnTo>
                        <a:pt x="379" y="280"/>
                      </a:lnTo>
                      <a:lnTo>
                        <a:pt x="378" y="280"/>
                      </a:lnTo>
                      <a:lnTo>
                        <a:pt x="378" y="279"/>
                      </a:lnTo>
                      <a:lnTo>
                        <a:pt x="378" y="278"/>
                      </a:lnTo>
                      <a:lnTo>
                        <a:pt x="379" y="278"/>
                      </a:lnTo>
                      <a:lnTo>
                        <a:pt x="378" y="277"/>
                      </a:lnTo>
                      <a:lnTo>
                        <a:pt x="377" y="277"/>
                      </a:lnTo>
                      <a:lnTo>
                        <a:pt x="377" y="276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5" y="274"/>
                      </a:lnTo>
                      <a:lnTo>
                        <a:pt x="375" y="273"/>
                      </a:lnTo>
                      <a:lnTo>
                        <a:pt x="376" y="272"/>
                      </a:lnTo>
                      <a:lnTo>
                        <a:pt x="376" y="271"/>
                      </a:lnTo>
                      <a:lnTo>
                        <a:pt x="377" y="271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6" y="269"/>
                      </a:lnTo>
                      <a:lnTo>
                        <a:pt x="376" y="268"/>
                      </a:lnTo>
                      <a:lnTo>
                        <a:pt x="375" y="269"/>
                      </a:lnTo>
                      <a:lnTo>
                        <a:pt x="374" y="269"/>
                      </a:lnTo>
                      <a:lnTo>
                        <a:pt x="373" y="268"/>
                      </a:lnTo>
                      <a:lnTo>
                        <a:pt x="374" y="267"/>
                      </a:lnTo>
                      <a:lnTo>
                        <a:pt x="374" y="266"/>
                      </a:lnTo>
                      <a:lnTo>
                        <a:pt x="374" y="265"/>
                      </a:lnTo>
                      <a:lnTo>
                        <a:pt x="374" y="264"/>
                      </a:lnTo>
                      <a:lnTo>
                        <a:pt x="374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2" y="267"/>
                      </a:lnTo>
                      <a:lnTo>
                        <a:pt x="372" y="268"/>
                      </a:lnTo>
                      <a:lnTo>
                        <a:pt x="371" y="268"/>
                      </a:lnTo>
                      <a:lnTo>
                        <a:pt x="371" y="267"/>
                      </a:lnTo>
                      <a:lnTo>
                        <a:pt x="371" y="266"/>
                      </a:lnTo>
                      <a:lnTo>
                        <a:pt x="370" y="265"/>
                      </a:lnTo>
                      <a:lnTo>
                        <a:pt x="369" y="265"/>
                      </a:lnTo>
                      <a:lnTo>
                        <a:pt x="369" y="266"/>
                      </a:lnTo>
                      <a:lnTo>
                        <a:pt x="370" y="267"/>
                      </a:lnTo>
                      <a:lnTo>
                        <a:pt x="369" y="267"/>
                      </a:lnTo>
                      <a:lnTo>
                        <a:pt x="369" y="266"/>
                      </a:lnTo>
                      <a:lnTo>
                        <a:pt x="368" y="267"/>
                      </a:lnTo>
                      <a:lnTo>
                        <a:pt x="368" y="268"/>
                      </a:lnTo>
                      <a:lnTo>
                        <a:pt x="367" y="268"/>
                      </a:lnTo>
                      <a:lnTo>
                        <a:pt x="366" y="268"/>
                      </a:lnTo>
                      <a:lnTo>
                        <a:pt x="367" y="267"/>
                      </a:lnTo>
                      <a:lnTo>
                        <a:pt x="366" y="267"/>
                      </a:lnTo>
                      <a:lnTo>
                        <a:pt x="365" y="267"/>
                      </a:lnTo>
                      <a:lnTo>
                        <a:pt x="364" y="266"/>
                      </a:lnTo>
                      <a:lnTo>
                        <a:pt x="365" y="265"/>
                      </a:lnTo>
                      <a:lnTo>
                        <a:pt x="365" y="264"/>
                      </a:lnTo>
                      <a:lnTo>
                        <a:pt x="364" y="264"/>
                      </a:lnTo>
                      <a:lnTo>
                        <a:pt x="364" y="263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6" y="262"/>
                      </a:lnTo>
                      <a:lnTo>
                        <a:pt x="365" y="262"/>
                      </a:lnTo>
                      <a:lnTo>
                        <a:pt x="364" y="262"/>
                      </a:lnTo>
                      <a:lnTo>
                        <a:pt x="363" y="262"/>
                      </a:lnTo>
                      <a:lnTo>
                        <a:pt x="362" y="262"/>
                      </a:lnTo>
                      <a:lnTo>
                        <a:pt x="362" y="263"/>
                      </a:lnTo>
                      <a:lnTo>
                        <a:pt x="363" y="263"/>
                      </a:lnTo>
                      <a:lnTo>
                        <a:pt x="363" y="264"/>
                      </a:lnTo>
                      <a:lnTo>
                        <a:pt x="362" y="264"/>
                      </a:lnTo>
                      <a:lnTo>
                        <a:pt x="361" y="264"/>
                      </a:lnTo>
                      <a:lnTo>
                        <a:pt x="360" y="263"/>
                      </a:lnTo>
                      <a:lnTo>
                        <a:pt x="359" y="263"/>
                      </a:lnTo>
                      <a:lnTo>
                        <a:pt x="358" y="263"/>
                      </a:lnTo>
                      <a:lnTo>
                        <a:pt x="359" y="264"/>
                      </a:lnTo>
                      <a:lnTo>
                        <a:pt x="359" y="265"/>
                      </a:lnTo>
                      <a:lnTo>
                        <a:pt x="358" y="265"/>
                      </a:lnTo>
                      <a:lnTo>
                        <a:pt x="358" y="266"/>
                      </a:lnTo>
                      <a:lnTo>
                        <a:pt x="357" y="266"/>
                      </a:lnTo>
                      <a:lnTo>
                        <a:pt x="357" y="265"/>
                      </a:lnTo>
                      <a:lnTo>
                        <a:pt x="357" y="264"/>
                      </a:lnTo>
                      <a:lnTo>
                        <a:pt x="357" y="262"/>
                      </a:lnTo>
                      <a:lnTo>
                        <a:pt x="356" y="262"/>
                      </a:lnTo>
                      <a:lnTo>
                        <a:pt x="356" y="263"/>
                      </a:lnTo>
                      <a:lnTo>
                        <a:pt x="355" y="263"/>
                      </a:lnTo>
                      <a:lnTo>
                        <a:pt x="355" y="262"/>
                      </a:lnTo>
                      <a:lnTo>
                        <a:pt x="355" y="261"/>
                      </a:lnTo>
                      <a:lnTo>
                        <a:pt x="354" y="261"/>
                      </a:lnTo>
                      <a:lnTo>
                        <a:pt x="354" y="262"/>
                      </a:lnTo>
                      <a:lnTo>
                        <a:pt x="354" y="263"/>
                      </a:lnTo>
                      <a:lnTo>
                        <a:pt x="352" y="263"/>
                      </a:lnTo>
                      <a:lnTo>
                        <a:pt x="351" y="262"/>
                      </a:lnTo>
                      <a:lnTo>
                        <a:pt x="350" y="262"/>
                      </a:lnTo>
                      <a:lnTo>
                        <a:pt x="350" y="263"/>
                      </a:lnTo>
                      <a:lnTo>
                        <a:pt x="350" y="264"/>
                      </a:lnTo>
                      <a:lnTo>
                        <a:pt x="349" y="265"/>
                      </a:lnTo>
                      <a:lnTo>
                        <a:pt x="348" y="265"/>
                      </a:lnTo>
                      <a:lnTo>
                        <a:pt x="347" y="264"/>
                      </a:lnTo>
                      <a:lnTo>
                        <a:pt x="346" y="264"/>
                      </a:lnTo>
                      <a:lnTo>
                        <a:pt x="346" y="265"/>
                      </a:lnTo>
                      <a:lnTo>
                        <a:pt x="345" y="264"/>
                      </a:lnTo>
                      <a:lnTo>
                        <a:pt x="344" y="264"/>
                      </a:lnTo>
                      <a:lnTo>
                        <a:pt x="343" y="265"/>
                      </a:lnTo>
                      <a:lnTo>
                        <a:pt x="342" y="264"/>
                      </a:lnTo>
                      <a:lnTo>
                        <a:pt x="341" y="264"/>
                      </a:lnTo>
                      <a:lnTo>
                        <a:pt x="340" y="263"/>
                      </a:lnTo>
                      <a:lnTo>
                        <a:pt x="341" y="263"/>
                      </a:lnTo>
                      <a:lnTo>
                        <a:pt x="341" y="262"/>
                      </a:lnTo>
                      <a:lnTo>
                        <a:pt x="342" y="262"/>
                      </a:lnTo>
                      <a:lnTo>
                        <a:pt x="342" y="261"/>
                      </a:lnTo>
                      <a:lnTo>
                        <a:pt x="342" y="260"/>
                      </a:lnTo>
                      <a:lnTo>
                        <a:pt x="341" y="259"/>
                      </a:lnTo>
                      <a:lnTo>
                        <a:pt x="340" y="259"/>
                      </a:lnTo>
                      <a:lnTo>
                        <a:pt x="341" y="260"/>
                      </a:lnTo>
                      <a:lnTo>
                        <a:pt x="340" y="260"/>
                      </a:lnTo>
                      <a:lnTo>
                        <a:pt x="339" y="261"/>
                      </a:lnTo>
                      <a:lnTo>
                        <a:pt x="339" y="262"/>
                      </a:lnTo>
                      <a:lnTo>
                        <a:pt x="338" y="262"/>
                      </a:lnTo>
                      <a:lnTo>
                        <a:pt x="337" y="262"/>
                      </a:lnTo>
                      <a:lnTo>
                        <a:pt x="337" y="263"/>
                      </a:lnTo>
                      <a:lnTo>
                        <a:pt x="339" y="264"/>
                      </a:lnTo>
                      <a:lnTo>
                        <a:pt x="339" y="266"/>
                      </a:lnTo>
                      <a:lnTo>
                        <a:pt x="338" y="266"/>
                      </a:lnTo>
                      <a:lnTo>
                        <a:pt x="337" y="266"/>
                      </a:lnTo>
                      <a:lnTo>
                        <a:pt x="337" y="264"/>
                      </a:lnTo>
                      <a:lnTo>
                        <a:pt x="337" y="263"/>
                      </a:lnTo>
                      <a:lnTo>
                        <a:pt x="336" y="261"/>
                      </a:lnTo>
                      <a:lnTo>
                        <a:pt x="335" y="261"/>
                      </a:lnTo>
                      <a:lnTo>
                        <a:pt x="334" y="260"/>
                      </a:lnTo>
                      <a:lnTo>
                        <a:pt x="333" y="260"/>
                      </a:lnTo>
                      <a:lnTo>
                        <a:pt x="333" y="261"/>
                      </a:lnTo>
                      <a:lnTo>
                        <a:pt x="332" y="262"/>
                      </a:lnTo>
                      <a:lnTo>
                        <a:pt x="331" y="262"/>
                      </a:lnTo>
                      <a:lnTo>
                        <a:pt x="330" y="262"/>
                      </a:lnTo>
                      <a:lnTo>
                        <a:pt x="330" y="261"/>
                      </a:lnTo>
                      <a:lnTo>
                        <a:pt x="330" y="260"/>
                      </a:lnTo>
                      <a:lnTo>
                        <a:pt x="330" y="259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60"/>
                      </a:lnTo>
                      <a:lnTo>
                        <a:pt x="329" y="260"/>
                      </a:lnTo>
                      <a:lnTo>
                        <a:pt x="328" y="261"/>
                      </a:lnTo>
                      <a:lnTo>
                        <a:pt x="327" y="261"/>
                      </a:lnTo>
                      <a:lnTo>
                        <a:pt x="325" y="260"/>
                      </a:lnTo>
                      <a:lnTo>
                        <a:pt x="325" y="259"/>
                      </a:lnTo>
                      <a:lnTo>
                        <a:pt x="324" y="259"/>
                      </a:lnTo>
                      <a:lnTo>
                        <a:pt x="323" y="259"/>
                      </a:lnTo>
                      <a:lnTo>
                        <a:pt x="322" y="259"/>
                      </a:lnTo>
                      <a:lnTo>
                        <a:pt x="321" y="259"/>
                      </a:lnTo>
                      <a:lnTo>
                        <a:pt x="321" y="260"/>
                      </a:lnTo>
                      <a:lnTo>
                        <a:pt x="321" y="261"/>
                      </a:lnTo>
                      <a:lnTo>
                        <a:pt x="320" y="261"/>
                      </a:lnTo>
                      <a:lnTo>
                        <a:pt x="320" y="260"/>
                      </a:lnTo>
                      <a:lnTo>
                        <a:pt x="320" y="259"/>
                      </a:lnTo>
                      <a:lnTo>
                        <a:pt x="320" y="258"/>
                      </a:lnTo>
                      <a:lnTo>
                        <a:pt x="320" y="257"/>
                      </a:lnTo>
                      <a:lnTo>
                        <a:pt x="319" y="257"/>
                      </a:lnTo>
                      <a:lnTo>
                        <a:pt x="318" y="257"/>
                      </a:lnTo>
                      <a:lnTo>
                        <a:pt x="318" y="258"/>
                      </a:lnTo>
                      <a:lnTo>
                        <a:pt x="317" y="259"/>
                      </a:lnTo>
                      <a:lnTo>
                        <a:pt x="316" y="259"/>
                      </a:lnTo>
                      <a:lnTo>
                        <a:pt x="316" y="258"/>
                      </a:lnTo>
                      <a:lnTo>
                        <a:pt x="315" y="258"/>
                      </a:lnTo>
                      <a:lnTo>
                        <a:pt x="313" y="258"/>
                      </a:lnTo>
                      <a:lnTo>
                        <a:pt x="312" y="257"/>
                      </a:lnTo>
                      <a:lnTo>
                        <a:pt x="311" y="257"/>
                      </a:lnTo>
                      <a:lnTo>
                        <a:pt x="311" y="256"/>
                      </a:lnTo>
                      <a:lnTo>
                        <a:pt x="310" y="255"/>
                      </a:lnTo>
                      <a:lnTo>
                        <a:pt x="309" y="255"/>
                      </a:lnTo>
                      <a:lnTo>
                        <a:pt x="307" y="255"/>
                      </a:lnTo>
                      <a:lnTo>
                        <a:pt x="306" y="255"/>
                      </a:lnTo>
                      <a:lnTo>
                        <a:pt x="305" y="254"/>
                      </a:lnTo>
                      <a:lnTo>
                        <a:pt x="304" y="254"/>
                      </a:lnTo>
                      <a:lnTo>
                        <a:pt x="303" y="254"/>
                      </a:lnTo>
                      <a:lnTo>
                        <a:pt x="303" y="255"/>
                      </a:lnTo>
                      <a:lnTo>
                        <a:pt x="303" y="256"/>
                      </a:lnTo>
                      <a:lnTo>
                        <a:pt x="303" y="257"/>
                      </a:lnTo>
                      <a:lnTo>
                        <a:pt x="302" y="256"/>
                      </a:lnTo>
                      <a:lnTo>
                        <a:pt x="301" y="256"/>
                      </a:lnTo>
                      <a:lnTo>
                        <a:pt x="300" y="255"/>
                      </a:lnTo>
                      <a:lnTo>
                        <a:pt x="300" y="254"/>
                      </a:lnTo>
                      <a:lnTo>
                        <a:pt x="299" y="253"/>
                      </a:lnTo>
                      <a:lnTo>
                        <a:pt x="298" y="252"/>
                      </a:lnTo>
                      <a:lnTo>
                        <a:pt x="298" y="251"/>
                      </a:lnTo>
                      <a:lnTo>
                        <a:pt x="297" y="251"/>
                      </a:lnTo>
                      <a:lnTo>
                        <a:pt x="297" y="252"/>
                      </a:lnTo>
                      <a:lnTo>
                        <a:pt x="296" y="252"/>
                      </a:lnTo>
                      <a:lnTo>
                        <a:pt x="295" y="252"/>
                      </a:lnTo>
                      <a:lnTo>
                        <a:pt x="294" y="252"/>
                      </a:lnTo>
                      <a:lnTo>
                        <a:pt x="294" y="251"/>
                      </a:lnTo>
                      <a:lnTo>
                        <a:pt x="294" y="250"/>
                      </a:lnTo>
                      <a:lnTo>
                        <a:pt x="294" y="249"/>
                      </a:lnTo>
                      <a:lnTo>
                        <a:pt x="293" y="248"/>
                      </a:lnTo>
                      <a:lnTo>
                        <a:pt x="292" y="247"/>
                      </a:lnTo>
                      <a:lnTo>
                        <a:pt x="291" y="246"/>
                      </a:lnTo>
                      <a:lnTo>
                        <a:pt x="292" y="245"/>
                      </a:lnTo>
                      <a:lnTo>
                        <a:pt x="291" y="243"/>
                      </a:lnTo>
                      <a:lnTo>
                        <a:pt x="290" y="242"/>
                      </a:lnTo>
                      <a:lnTo>
                        <a:pt x="289" y="241"/>
                      </a:lnTo>
                      <a:lnTo>
                        <a:pt x="289" y="240"/>
                      </a:lnTo>
                      <a:lnTo>
                        <a:pt x="289" y="239"/>
                      </a:lnTo>
                      <a:lnTo>
                        <a:pt x="288" y="239"/>
                      </a:lnTo>
                      <a:lnTo>
                        <a:pt x="287" y="238"/>
                      </a:lnTo>
                      <a:lnTo>
                        <a:pt x="286" y="237"/>
                      </a:lnTo>
                      <a:lnTo>
                        <a:pt x="285" y="237"/>
                      </a:lnTo>
                      <a:lnTo>
                        <a:pt x="284" y="236"/>
                      </a:lnTo>
                      <a:lnTo>
                        <a:pt x="284" y="235"/>
                      </a:lnTo>
                      <a:lnTo>
                        <a:pt x="284" y="234"/>
                      </a:lnTo>
                      <a:lnTo>
                        <a:pt x="284" y="233"/>
                      </a:lnTo>
                      <a:lnTo>
                        <a:pt x="283" y="232"/>
                      </a:lnTo>
                      <a:lnTo>
                        <a:pt x="283" y="231"/>
                      </a:lnTo>
                      <a:lnTo>
                        <a:pt x="283" y="230"/>
                      </a:lnTo>
                      <a:lnTo>
                        <a:pt x="282" y="231"/>
                      </a:lnTo>
                      <a:lnTo>
                        <a:pt x="281" y="231"/>
                      </a:lnTo>
                      <a:lnTo>
                        <a:pt x="281" y="230"/>
                      </a:lnTo>
                      <a:lnTo>
                        <a:pt x="281" y="229"/>
                      </a:lnTo>
                      <a:lnTo>
                        <a:pt x="281" y="228"/>
                      </a:lnTo>
                      <a:lnTo>
                        <a:pt x="281" y="227"/>
                      </a:lnTo>
                      <a:lnTo>
                        <a:pt x="281" y="226"/>
                      </a:lnTo>
                      <a:lnTo>
                        <a:pt x="281" y="225"/>
                      </a:lnTo>
                      <a:lnTo>
                        <a:pt x="280" y="224"/>
                      </a:lnTo>
                      <a:lnTo>
                        <a:pt x="279" y="225"/>
                      </a:lnTo>
                      <a:lnTo>
                        <a:pt x="278" y="225"/>
                      </a:lnTo>
                      <a:lnTo>
                        <a:pt x="278" y="224"/>
                      </a:lnTo>
                      <a:lnTo>
                        <a:pt x="278" y="223"/>
                      </a:lnTo>
                      <a:lnTo>
                        <a:pt x="278" y="222"/>
                      </a:lnTo>
                      <a:lnTo>
                        <a:pt x="277" y="222"/>
                      </a:lnTo>
                      <a:lnTo>
                        <a:pt x="276" y="223"/>
                      </a:lnTo>
                      <a:lnTo>
                        <a:pt x="274" y="224"/>
                      </a:lnTo>
                      <a:lnTo>
                        <a:pt x="273" y="224"/>
                      </a:lnTo>
                      <a:lnTo>
                        <a:pt x="273" y="223"/>
                      </a:lnTo>
                      <a:lnTo>
                        <a:pt x="274" y="222"/>
                      </a:lnTo>
                      <a:lnTo>
                        <a:pt x="274" y="221"/>
                      </a:lnTo>
                      <a:lnTo>
                        <a:pt x="274" y="220"/>
                      </a:lnTo>
                      <a:lnTo>
                        <a:pt x="273" y="219"/>
                      </a:lnTo>
                      <a:lnTo>
                        <a:pt x="272" y="219"/>
                      </a:lnTo>
                      <a:lnTo>
                        <a:pt x="271" y="219"/>
                      </a:lnTo>
                      <a:lnTo>
                        <a:pt x="271" y="218"/>
                      </a:lnTo>
                      <a:lnTo>
                        <a:pt x="271" y="217"/>
                      </a:lnTo>
                      <a:lnTo>
                        <a:pt x="272" y="217"/>
                      </a:lnTo>
                      <a:lnTo>
                        <a:pt x="273" y="216"/>
                      </a:lnTo>
                      <a:lnTo>
                        <a:pt x="274" y="215"/>
                      </a:lnTo>
                      <a:lnTo>
                        <a:pt x="274" y="214"/>
                      </a:lnTo>
                      <a:lnTo>
                        <a:pt x="272" y="212"/>
                      </a:lnTo>
                      <a:lnTo>
                        <a:pt x="271" y="211"/>
                      </a:lnTo>
                      <a:lnTo>
                        <a:pt x="270" y="211"/>
                      </a:lnTo>
                      <a:lnTo>
                        <a:pt x="270" y="210"/>
                      </a:lnTo>
                      <a:lnTo>
                        <a:pt x="269" y="210"/>
                      </a:lnTo>
                      <a:lnTo>
                        <a:pt x="270" y="209"/>
                      </a:lnTo>
                      <a:lnTo>
                        <a:pt x="269" y="209"/>
                      </a:lnTo>
                      <a:lnTo>
                        <a:pt x="269" y="208"/>
                      </a:lnTo>
                      <a:lnTo>
                        <a:pt x="269" y="207"/>
                      </a:lnTo>
                      <a:lnTo>
                        <a:pt x="270" y="207"/>
                      </a:lnTo>
                      <a:lnTo>
                        <a:pt x="269" y="206"/>
                      </a:lnTo>
                      <a:lnTo>
                        <a:pt x="268" y="206"/>
                      </a:lnTo>
                      <a:lnTo>
                        <a:pt x="267" y="205"/>
                      </a:lnTo>
                      <a:lnTo>
                        <a:pt x="265" y="204"/>
                      </a:lnTo>
                      <a:lnTo>
                        <a:pt x="265" y="203"/>
                      </a:lnTo>
                      <a:lnTo>
                        <a:pt x="264" y="203"/>
                      </a:lnTo>
                      <a:lnTo>
                        <a:pt x="263" y="203"/>
                      </a:lnTo>
                      <a:lnTo>
                        <a:pt x="263" y="204"/>
                      </a:lnTo>
                      <a:lnTo>
                        <a:pt x="262" y="205"/>
                      </a:lnTo>
                      <a:lnTo>
                        <a:pt x="261" y="204"/>
                      </a:lnTo>
                      <a:lnTo>
                        <a:pt x="261" y="203"/>
                      </a:lnTo>
                      <a:lnTo>
                        <a:pt x="261" y="202"/>
                      </a:lnTo>
                      <a:lnTo>
                        <a:pt x="261" y="201"/>
                      </a:lnTo>
                      <a:lnTo>
                        <a:pt x="261" y="200"/>
                      </a:lnTo>
                      <a:lnTo>
                        <a:pt x="260" y="199"/>
                      </a:lnTo>
                      <a:lnTo>
                        <a:pt x="259" y="199"/>
                      </a:lnTo>
                      <a:lnTo>
                        <a:pt x="258" y="199"/>
                      </a:lnTo>
                      <a:lnTo>
                        <a:pt x="258" y="198"/>
                      </a:lnTo>
                      <a:lnTo>
                        <a:pt x="257" y="198"/>
                      </a:lnTo>
                      <a:lnTo>
                        <a:pt x="258" y="197"/>
                      </a:lnTo>
                      <a:lnTo>
                        <a:pt x="258" y="196"/>
                      </a:lnTo>
                      <a:lnTo>
                        <a:pt x="258" y="194"/>
                      </a:lnTo>
                      <a:lnTo>
                        <a:pt x="257" y="194"/>
                      </a:lnTo>
                      <a:lnTo>
                        <a:pt x="256" y="194"/>
                      </a:lnTo>
                      <a:lnTo>
                        <a:pt x="256" y="193"/>
                      </a:lnTo>
                      <a:lnTo>
                        <a:pt x="256" y="192"/>
                      </a:lnTo>
                      <a:lnTo>
                        <a:pt x="256" y="191"/>
                      </a:lnTo>
                      <a:lnTo>
                        <a:pt x="255" y="190"/>
                      </a:lnTo>
                      <a:lnTo>
                        <a:pt x="254" y="190"/>
                      </a:lnTo>
                      <a:lnTo>
                        <a:pt x="253" y="190"/>
                      </a:lnTo>
                      <a:lnTo>
                        <a:pt x="252" y="190"/>
                      </a:lnTo>
                      <a:lnTo>
                        <a:pt x="251" y="190"/>
                      </a:lnTo>
                      <a:lnTo>
                        <a:pt x="251" y="189"/>
                      </a:lnTo>
                      <a:lnTo>
                        <a:pt x="251" y="188"/>
                      </a:lnTo>
                      <a:lnTo>
                        <a:pt x="251" y="187"/>
                      </a:lnTo>
                      <a:lnTo>
                        <a:pt x="249" y="187"/>
                      </a:lnTo>
                      <a:lnTo>
                        <a:pt x="247" y="185"/>
                      </a:lnTo>
                      <a:lnTo>
                        <a:pt x="246" y="184"/>
                      </a:lnTo>
                      <a:lnTo>
                        <a:pt x="245" y="184"/>
                      </a:lnTo>
                      <a:lnTo>
                        <a:pt x="244" y="184"/>
                      </a:lnTo>
                      <a:lnTo>
                        <a:pt x="243" y="183"/>
                      </a:lnTo>
                      <a:lnTo>
                        <a:pt x="242" y="184"/>
                      </a:lnTo>
                      <a:lnTo>
                        <a:pt x="241" y="184"/>
                      </a:lnTo>
                      <a:lnTo>
                        <a:pt x="241" y="183"/>
                      </a:lnTo>
                      <a:lnTo>
                        <a:pt x="241" y="182"/>
                      </a:lnTo>
                      <a:lnTo>
                        <a:pt x="240" y="181"/>
                      </a:lnTo>
                      <a:lnTo>
                        <a:pt x="239" y="181"/>
                      </a:lnTo>
                      <a:lnTo>
                        <a:pt x="238" y="181"/>
                      </a:lnTo>
                      <a:lnTo>
                        <a:pt x="238" y="180"/>
                      </a:lnTo>
                      <a:lnTo>
                        <a:pt x="239" y="179"/>
                      </a:lnTo>
                      <a:lnTo>
                        <a:pt x="239" y="178"/>
                      </a:lnTo>
                      <a:lnTo>
                        <a:pt x="238" y="178"/>
                      </a:lnTo>
                      <a:lnTo>
                        <a:pt x="237" y="178"/>
                      </a:lnTo>
                      <a:lnTo>
                        <a:pt x="236" y="178"/>
                      </a:lnTo>
                      <a:lnTo>
                        <a:pt x="235" y="177"/>
                      </a:lnTo>
                      <a:lnTo>
                        <a:pt x="236" y="176"/>
                      </a:lnTo>
                      <a:lnTo>
                        <a:pt x="236" y="175"/>
                      </a:lnTo>
                      <a:lnTo>
                        <a:pt x="235" y="175"/>
                      </a:lnTo>
                      <a:lnTo>
                        <a:pt x="235" y="174"/>
                      </a:lnTo>
                      <a:lnTo>
                        <a:pt x="235" y="173"/>
                      </a:lnTo>
                      <a:lnTo>
                        <a:pt x="235" y="172"/>
                      </a:lnTo>
                      <a:lnTo>
                        <a:pt x="234" y="172"/>
                      </a:lnTo>
                      <a:lnTo>
                        <a:pt x="233" y="172"/>
                      </a:lnTo>
                      <a:lnTo>
                        <a:pt x="232" y="173"/>
                      </a:lnTo>
                      <a:lnTo>
                        <a:pt x="231" y="173"/>
                      </a:lnTo>
                      <a:lnTo>
                        <a:pt x="230" y="172"/>
                      </a:lnTo>
                      <a:lnTo>
                        <a:pt x="229" y="171"/>
                      </a:lnTo>
                      <a:lnTo>
                        <a:pt x="229" y="170"/>
                      </a:lnTo>
                      <a:lnTo>
                        <a:pt x="230" y="169"/>
                      </a:lnTo>
                      <a:lnTo>
                        <a:pt x="230" y="168"/>
                      </a:lnTo>
                      <a:lnTo>
                        <a:pt x="229" y="167"/>
                      </a:lnTo>
                      <a:lnTo>
                        <a:pt x="228" y="167"/>
                      </a:lnTo>
                      <a:lnTo>
                        <a:pt x="227" y="167"/>
                      </a:lnTo>
                      <a:lnTo>
                        <a:pt x="227" y="168"/>
                      </a:lnTo>
                      <a:lnTo>
                        <a:pt x="226" y="168"/>
                      </a:lnTo>
                      <a:lnTo>
                        <a:pt x="226" y="169"/>
                      </a:lnTo>
                      <a:lnTo>
                        <a:pt x="226" y="170"/>
                      </a:lnTo>
                      <a:lnTo>
                        <a:pt x="225" y="170"/>
                      </a:lnTo>
                      <a:lnTo>
                        <a:pt x="224" y="170"/>
                      </a:lnTo>
                      <a:lnTo>
                        <a:pt x="224" y="169"/>
                      </a:lnTo>
                      <a:lnTo>
                        <a:pt x="224" y="168"/>
                      </a:lnTo>
                      <a:lnTo>
                        <a:pt x="224" y="167"/>
                      </a:lnTo>
                      <a:lnTo>
                        <a:pt x="223" y="166"/>
                      </a:lnTo>
                      <a:lnTo>
                        <a:pt x="222" y="165"/>
                      </a:lnTo>
                      <a:lnTo>
                        <a:pt x="222" y="164"/>
                      </a:lnTo>
                      <a:lnTo>
                        <a:pt x="221" y="164"/>
                      </a:lnTo>
                      <a:lnTo>
                        <a:pt x="220" y="164"/>
                      </a:lnTo>
                      <a:lnTo>
                        <a:pt x="220" y="163"/>
                      </a:lnTo>
                      <a:lnTo>
                        <a:pt x="220" y="162"/>
                      </a:lnTo>
                      <a:lnTo>
                        <a:pt x="220" y="161"/>
                      </a:lnTo>
                      <a:lnTo>
                        <a:pt x="220" y="160"/>
                      </a:lnTo>
                      <a:lnTo>
                        <a:pt x="219" y="159"/>
                      </a:lnTo>
                      <a:lnTo>
                        <a:pt x="218" y="159"/>
                      </a:lnTo>
                      <a:lnTo>
                        <a:pt x="217" y="159"/>
                      </a:lnTo>
                      <a:lnTo>
                        <a:pt x="216" y="159"/>
                      </a:lnTo>
                      <a:lnTo>
                        <a:pt x="215" y="159"/>
                      </a:lnTo>
                      <a:lnTo>
                        <a:pt x="214" y="159"/>
                      </a:lnTo>
                      <a:lnTo>
                        <a:pt x="213" y="159"/>
                      </a:lnTo>
                      <a:lnTo>
                        <a:pt x="213" y="160"/>
                      </a:lnTo>
                      <a:lnTo>
                        <a:pt x="213" y="161"/>
                      </a:lnTo>
                      <a:lnTo>
                        <a:pt x="212" y="162"/>
                      </a:lnTo>
                      <a:lnTo>
                        <a:pt x="211" y="161"/>
                      </a:lnTo>
                      <a:lnTo>
                        <a:pt x="210" y="160"/>
                      </a:lnTo>
                      <a:lnTo>
                        <a:pt x="210" y="159"/>
                      </a:lnTo>
                      <a:lnTo>
                        <a:pt x="211" y="157"/>
                      </a:lnTo>
                      <a:lnTo>
                        <a:pt x="211" y="156"/>
                      </a:lnTo>
                      <a:lnTo>
                        <a:pt x="211" y="155"/>
                      </a:lnTo>
                      <a:lnTo>
                        <a:pt x="210" y="155"/>
                      </a:lnTo>
                      <a:lnTo>
                        <a:pt x="209" y="156"/>
                      </a:lnTo>
                      <a:lnTo>
                        <a:pt x="208" y="157"/>
                      </a:lnTo>
                      <a:lnTo>
                        <a:pt x="207" y="157"/>
                      </a:lnTo>
                      <a:lnTo>
                        <a:pt x="206" y="157"/>
                      </a:lnTo>
                      <a:lnTo>
                        <a:pt x="206" y="156"/>
                      </a:lnTo>
                      <a:lnTo>
                        <a:pt x="206" y="155"/>
                      </a:lnTo>
                      <a:lnTo>
                        <a:pt x="207" y="154"/>
                      </a:lnTo>
                      <a:lnTo>
                        <a:pt x="207" y="153"/>
                      </a:lnTo>
                      <a:lnTo>
                        <a:pt x="207" y="152"/>
                      </a:lnTo>
                      <a:lnTo>
                        <a:pt x="206" y="151"/>
                      </a:lnTo>
                      <a:lnTo>
                        <a:pt x="205" y="152"/>
                      </a:lnTo>
                      <a:lnTo>
                        <a:pt x="205" y="153"/>
                      </a:lnTo>
                      <a:lnTo>
                        <a:pt x="205" y="154"/>
                      </a:lnTo>
                      <a:lnTo>
                        <a:pt x="204" y="154"/>
                      </a:lnTo>
                      <a:lnTo>
                        <a:pt x="203" y="154"/>
                      </a:lnTo>
                      <a:lnTo>
                        <a:pt x="202" y="153"/>
                      </a:lnTo>
                      <a:lnTo>
                        <a:pt x="202" y="152"/>
                      </a:lnTo>
                      <a:lnTo>
                        <a:pt x="203" y="151"/>
                      </a:lnTo>
                      <a:lnTo>
                        <a:pt x="202" y="151"/>
                      </a:lnTo>
                      <a:lnTo>
                        <a:pt x="202" y="150"/>
                      </a:lnTo>
                      <a:lnTo>
                        <a:pt x="201" y="150"/>
                      </a:lnTo>
                      <a:lnTo>
                        <a:pt x="200" y="150"/>
                      </a:lnTo>
                      <a:lnTo>
                        <a:pt x="199" y="150"/>
                      </a:lnTo>
                      <a:lnTo>
                        <a:pt x="199" y="152"/>
                      </a:lnTo>
                      <a:lnTo>
                        <a:pt x="198" y="153"/>
                      </a:lnTo>
                      <a:lnTo>
                        <a:pt x="197" y="153"/>
                      </a:lnTo>
                      <a:lnTo>
                        <a:pt x="196" y="151"/>
                      </a:lnTo>
                      <a:lnTo>
                        <a:pt x="195" y="151"/>
                      </a:lnTo>
                      <a:lnTo>
                        <a:pt x="195" y="150"/>
                      </a:lnTo>
                      <a:lnTo>
                        <a:pt x="194" y="150"/>
                      </a:lnTo>
                      <a:lnTo>
                        <a:pt x="193" y="150"/>
                      </a:lnTo>
                      <a:lnTo>
                        <a:pt x="192" y="151"/>
                      </a:lnTo>
                      <a:lnTo>
                        <a:pt x="191" y="151"/>
                      </a:lnTo>
                      <a:lnTo>
                        <a:pt x="190" y="151"/>
                      </a:lnTo>
                      <a:lnTo>
                        <a:pt x="190" y="152"/>
                      </a:lnTo>
                      <a:lnTo>
                        <a:pt x="191" y="153"/>
                      </a:lnTo>
                      <a:lnTo>
                        <a:pt x="192" y="154"/>
                      </a:lnTo>
                      <a:lnTo>
                        <a:pt x="192" y="155"/>
                      </a:lnTo>
                      <a:lnTo>
                        <a:pt x="191" y="155"/>
                      </a:lnTo>
                      <a:lnTo>
                        <a:pt x="190" y="154"/>
                      </a:lnTo>
                      <a:lnTo>
                        <a:pt x="189" y="154"/>
                      </a:lnTo>
                      <a:lnTo>
                        <a:pt x="189" y="153"/>
                      </a:lnTo>
                      <a:lnTo>
                        <a:pt x="188" y="153"/>
                      </a:lnTo>
                      <a:lnTo>
                        <a:pt x="187" y="154"/>
                      </a:lnTo>
                      <a:lnTo>
                        <a:pt x="186" y="154"/>
                      </a:lnTo>
                      <a:lnTo>
                        <a:pt x="185" y="154"/>
                      </a:lnTo>
                      <a:lnTo>
                        <a:pt x="185" y="153"/>
                      </a:lnTo>
                      <a:lnTo>
                        <a:pt x="186" y="151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5" y="149"/>
                      </a:lnTo>
                      <a:lnTo>
                        <a:pt x="184" y="149"/>
                      </a:lnTo>
                      <a:lnTo>
                        <a:pt x="183" y="150"/>
                      </a:lnTo>
                      <a:lnTo>
                        <a:pt x="183" y="152"/>
                      </a:lnTo>
                      <a:lnTo>
                        <a:pt x="183" y="153"/>
                      </a:lnTo>
                      <a:lnTo>
                        <a:pt x="182" y="153"/>
                      </a:lnTo>
                      <a:lnTo>
                        <a:pt x="181" y="151"/>
                      </a:lnTo>
                      <a:lnTo>
                        <a:pt x="181" y="150"/>
                      </a:lnTo>
                      <a:lnTo>
                        <a:pt x="181" y="149"/>
                      </a:lnTo>
                      <a:lnTo>
                        <a:pt x="181" y="147"/>
                      </a:lnTo>
                      <a:lnTo>
                        <a:pt x="180" y="147"/>
                      </a:lnTo>
                      <a:lnTo>
                        <a:pt x="178" y="147"/>
                      </a:lnTo>
                      <a:lnTo>
                        <a:pt x="178" y="148"/>
                      </a:lnTo>
                      <a:lnTo>
                        <a:pt x="177" y="148"/>
                      </a:lnTo>
                      <a:lnTo>
                        <a:pt x="176" y="148"/>
                      </a:lnTo>
                      <a:lnTo>
                        <a:pt x="175" y="148"/>
                      </a:lnTo>
                      <a:lnTo>
                        <a:pt x="175" y="147"/>
                      </a:lnTo>
                      <a:lnTo>
                        <a:pt x="177" y="146"/>
                      </a:lnTo>
                      <a:lnTo>
                        <a:pt x="178" y="145"/>
                      </a:lnTo>
                      <a:lnTo>
                        <a:pt x="178" y="144"/>
                      </a:lnTo>
                      <a:lnTo>
                        <a:pt x="178" y="143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2" y="141"/>
                      </a:lnTo>
                      <a:lnTo>
                        <a:pt x="172" y="140"/>
                      </a:lnTo>
                      <a:lnTo>
                        <a:pt x="171" y="140"/>
                      </a:lnTo>
                      <a:lnTo>
                        <a:pt x="172" y="140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4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7" y="140"/>
                      </a:lnTo>
                      <a:lnTo>
                        <a:pt x="177" y="139"/>
                      </a:lnTo>
                      <a:lnTo>
                        <a:pt x="177" y="138"/>
                      </a:lnTo>
                      <a:lnTo>
                        <a:pt x="176" y="137"/>
                      </a:lnTo>
                      <a:lnTo>
                        <a:pt x="175" y="137"/>
                      </a:lnTo>
                      <a:lnTo>
                        <a:pt x="174" y="137"/>
                      </a:lnTo>
                      <a:lnTo>
                        <a:pt x="173" y="138"/>
                      </a:lnTo>
                      <a:lnTo>
                        <a:pt x="171" y="136"/>
                      </a:lnTo>
                      <a:lnTo>
                        <a:pt x="170" y="136"/>
                      </a:lnTo>
                      <a:lnTo>
                        <a:pt x="170" y="135"/>
                      </a:lnTo>
                      <a:lnTo>
                        <a:pt x="171" y="135"/>
                      </a:lnTo>
                      <a:lnTo>
                        <a:pt x="172" y="134"/>
                      </a:lnTo>
                      <a:lnTo>
                        <a:pt x="172" y="133"/>
                      </a:lnTo>
                      <a:lnTo>
                        <a:pt x="171" y="133"/>
                      </a:lnTo>
                      <a:lnTo>
                        <a:pt x="169" y="134"/>
                      </a:lnTo>
                      <a:lnTo>
                        <a:pt x="168" y="134"/>
                      </a:lnTo>
                      <a:lnTo>
                        <a:pt x="167" y="133"/>
                      </a:lnTo>
                      <a:lnTo>
                        <a:pt x="166" y="133"/>
                      </a:lnTo>
                      <a:lnTo>
                        <a:pt x="165" y="133"/>
                      </a:lnTo>
                      <a:lnTo>
                        <a:pt x="164" y="134"/>
                      </a:lnTo>
                      <a:lnTo>
                        <a:pt x="163" y="134"/>
                      </a:lnTo>
                      <a:lnTo>
                        <a:pt x="162" y="133"/>
                      </a:lnTo>
                      <a:lnTo>
                        <a:pt x="162" y="132"/>
                      </a:lnTo>
                      <a:lnTo>
                        <a:pt x="163" y="131"/>
                      </a:lnTo>
                      <a:lnTo>
                        <a:pt x="163" y="130"/>
                      </a:lnTo>
                      <a:lnTo>
                        <a:pt x="162" y="130"/>
                      </a:lnTo>
                      <a:lnTo>
                        <a:pt x="162" y="129"/>
                      </a:lnTo>
                      <a:lnTo>
                        <a:pt x="161" y="129"/>
                      </a:lnTo>
                      <a:lnTo>
                        <a:pt x="160" y="129"/>
                      </a:lnTo>
                      <a:lnTo>
                        <a:pt x="159" y="130"/>
                      </a:lnTo>
                      <a:lnTo>
                        <a:pt x="157" y="130"/>
                      </a:lnTo>
                      <a:lnTo>
                        <a:pt x="157" y="129"/>
                      </a:lnTo>
                      <a:lnTo>
                        <a:pt x="157" y="128"/>
                      </a:lnTo>
                      <a:lnTo>
                        <a:pt x="158" y="127"/>
                      </a:lnTo>
                      <a:lnTo>
                        <a:pt x="158" y="126"/>
                      </a:lnTo>
                      <a:lnTo>
                        <a:pt x="157" y="126"/>
                      </a:lnTo>
                      <a:lnTo>
                        <a:pt x="156" y="126"/>
                      </a:lnTo>
                      <a:lnTo>
                        <a:pt x="155" y="127"/>
                      </a:lnTo>
                      <a:lnTo>
                        <a:pt x="154" y="131"/>
                      </a:lnTo>
                      <a:lnTo>
                        <a:pt x="153" y="131"/>
                      </a:lnTo>
                      <a:lnTo>
                        <a:pt x="153" y="132"/>
                      </a:lnTo>
                      <a:lnTo>
                        <a:pt x="152" y="132"/>
                      </a:lnTo>
                      <a:lnTo>
                        <a:pt x="152" y="131"/>
                      </a:lnTo>
                      <a:lnTo>
                        <a:pt x="151" y="131"/>
                      </a:lnTo>
                      <a:lnTo>
                        <a:pt x="151" y="129"/>
                      </a:lnTo>
                      <a:lnTo>
                        <a:pt x="150" y="129"/>
                      </a:lnTo>
                      <a:lnTo>
                        <a:pt x="149" y="128"/>
                      </a:lnTo>
                      <a:lnTo>
                        <a:pt x="147" y="128"/>
                      </a:lnTo>
                      <a:lnTo>
                        <a:pt x="147" y="127"/>
                      </a:lnTo>
                      <a:lnTo>
                        <a:pt x="148" y="126"/>
                      </a:lnTo>
                      <a:lnTo>
                        <a:pt x="149" y="126"/>
                      </a:lnTo>
                      <a:lnTo>
                        <a:pt x="150" y="126"/>
                      </a:lnTo>
                      <a:lnTo>
                        <a:pt x="151" y="125"/>
                      </a:lnTo>
                      <a:lnTo>
                        <a:pt x="151" y="124"/>
                      </a:lnTo>
                      <a:lnTo>
                        <a:pt x="149" y="124"/>
                      </a:lnTo>
                      <a:lnTo>
                        <a:pt x="148" y="124"/>
                      </a:lnTo>
                      <a:lnTo>
                        <a:pt x="147" y="124"/>
                      </a:lnTo>
                      <a:lnTo>
                        <a:pt x="146" y="124"/>
                      </a:lnTo>
                      <a:lnTo>
                        <a:pt x="145" y="123"/>
                      </a:lnTo>
                      <a:lnTo>
                        <a:pt x="145" y="124"/>
                      </a:lnTo>
                      <a:lnTo>
                        <a:pt x="144" y="124"/>
                      </a:lnTo>
                      <a:lnTo>
                        <a:pt x="144" y="126"/>
                      </a:lnTo>
                      <a:lnTo>
                        <a:pt x="145" y="128"/>
                      </a:lnTo>
                      <a:lnTo>
                        <a:pt x="145" y="129"/>
                      </a:lnTo>
                      <a:lnTo>
                        <a:pt x="145" y="130"/>
                      </a:lnTo>
                      <a:lnTo>
                        <a:pt x="144" y="130"/>
                      </a:lnTo>
                      <a:lnTo>
                        <a:pt x="143" y="129"/>
                      </a:lnTo>
                      <a:lnTo>
                        <a:pt x="142" y="128"/>
                      </a:lnTo>
                      <a:lnTo>
                        <a:pt x="141" y="127"/>
                      </a:lnTo>
                      <a:lnTo>
                        <a:pt x="140" y="126"/>
                      </a:lnTo>
                      <a:lnTo>
                        <a:pt x="139" y="127"/>
                      </a:lnTo>
                      <a:lnTo>
                        <a:pt x="139" y="128"/>
                      </a:lnTo>
                      <a:lnTo>
                        <a:pt x="138" y="128"/>
                      </a:lnTo>
                      <a:lnTo>
                        <a:pt x="137" y="128"/>
                      </a:lnTo>
                      <a:lnTo>
                        <a:pt x="137" y="127"/>
                      </a:lnTo>
                      <a:lnTo>
                        <a:pt x="137" y="126"/>
                      </a:lnTo>
                      <a:lnTo>
                        <a:pt x="137" y="123"/>
                      </a:lnTo>
                      <a:lnTo>
                        <a:pt x="136" y="122"/>
                      </a:lnTo>
                      <a:lnTo>
                        <a:pt x="136" y="123"/>
                      </a:lnTo>
                      <a:lnTo>
                        <a:pt x="135" y="123"/>
                      </a:lnTo>
                      <a:lnTo>
                        <a:pt x="135" y="124"/>
                      </a:lnTo>
                      <a:lnTo>
                        <a:pt x="136" y="126"/>
                      </a:lnTo>
                      <a:lnTo>
                        <a:pt x="135" y="127"/>
                      </a:lnTo>
                      <a:lnTo>
                        <a:pt x="135" y="126"/>
                      </a:lnTo>
                      <a:lnTo>
                        <a:pt x="133" y="125"/>
                      </a:lnTo>
                      <a:lnTo>
                        <a:pt x="132" y="124"/>
                      </a:lnTo>
                      <a:lnTo>
                        <a:pt x="132" y="123"/>
                      </a:lnTo>
                      <a:lnTo>
                        <a:pt x="131" y="123"/>
                      </a:lnTo>
                      <a:lnTo>
                        <a:pt x="131" y="122"/>
                      </a:lnTo>
                      <a:lnTo>
                        <a:pt x="132" y="121"/>
                      </a:lnTo>
                      <a:lnTo>
                        <a:pt x="132" y="120"/>
                      </a:lnTo>
                      <a:lnTo>
                        <a:pt x="133" y="119"/>
                      </a:lnTo>
                      <a:lnTo>
                        <a:pt x="132" y="119"/>
                      </a:lnTo>
                      <a:lnTo>
                        <a:pt x="132" y="118"/>
                      </a:lnTo>
                      <a:lnTo>
                        <a:pt x="131" y="118"/>
                      </a:lnTo>
                      <a:lnTo>
                        <a:pt x="131" y="119"/>
                      </a:lnTo>
                      <a:lnTo>
                        <a:pt x="130" y="120"/>
                      </a:lnTo>
                      <a:lnTo>
                        <a:pt x="128" y="120"/>
                      </a:lnTo>
                      <a:lnTo>
                        <a:pt x="128" y="121"/>
                      </a:lnTo>
                      <a:lnTo>
                        <a:pt x="128" y="122"/>
                      </a:lnTo>
                      <a:lnTo>
                        <a:pt x="128" y="123"/>
                      </a:lnTo>
                      <a:lnTo>
                        <a:pt x="128" y="124"/>
                      </a:lnTo>
                      <a:lnTo>
                        <a:pt x="127" y="124"/>
                      </a:lnTo>
                      <a:lnTo>
                        <a:pt x="124" y="123"/>
                      </a:lnTo>
                      <a:lnTo>
                        <a:pt x="123" y="123"/>
                      </a:lnTo>
                      <a:lnTo>
                        <a:pt x="122" y="122"/>
                      </a:lnTo>
                      <a:lnTo>
                        <a:pt x="122" y="121"/>
                      </a:lnTo>
                      <a:lnTo>
                        <a:pt x="122" y="120"/>
                      </a:lnTo>
                      <a:lnTo>
                        <a:pt x="121" y="120"/>
                      </a:lnTo>
                      <a:lnTo>
                        <a:pt x="120" y="121"/>
                      </a:lnTo>
                      <a:lnTo>
                        <a:pt x="119" y="121"/>
                      </a:lnTo>
                      <a:lnTo>
                        <a:pt x="118" y="121"/>
                      </a:lnTo>
                      <a:lnTo>
                        <a:pt x="117" y="121"/>
                      </a:lnTo>
                      <a:lnTo>
                        <a:pt x="116" y="122"/>
                      </a:lnTo>
                      <a:lnTo>
                        <a:pt x="115" y="123"/>
                      </a:lnTo>
                      <a:lnTo>
                        <a:pt x="114" y="123"/>
                      </a:lnTo>
                      <a:lnTo>
                        <a:pt x="113" y="123"/>
                      </a:lnTo>
                      <a:lnTo>
                        <a:pt x="112" y="122"/>
                      </a:lnTo>
                      <a:lnTo>
                        <a:pt x="112" y="121"/>
                      </a:lnTo>
                      <a:lnTo>
                        <a:pt x="111" y="120"/>
                      </a:lnTo>
                      <a:lnTo>
                        <a:pt x="110" y="120"/>
                      </a:lnTo>
                      <a:lnTo>
                        <a:pt x="109" y="120"/>
                      </a:lnTo>
                      <a:lnTo>
                        <a:pt x="109" y="121"/>
                      </a:lnTo>
                      <a:lnTo>
                        <a:pt x="109" y="122"/>
                      </a:lnTo>
                      <a:lnTo>
                        <a:pt x="109" y="123"/>
                      </a:lnTo>
                      <a:lnTo>
                        <a:pt x="108" y="124"/>
                      </a:lnTo>
                      <a:lnTo>
                        <a:pt x="107" y="124"/>
                      </a:lnTo>
                      <a:lnTo>
                        <a:pt x="106" y="124"/>
                      </a:lnTo>
                      <a:lnTo>
                        <a:pt x="106" y="123"/>
                      </a:lnTo>
                      <a:lnTo>
                        <a:pt x="106" y="122"/>
                      </a:lnTo>
                      <a:lnTo>
                        <a:pt x="106" y="121"/>
                      </a:lnTo>
                      <a:lnTo>
                        <a:pt x="106" y="120"/>
                      </a:lnTo>
                      <a:lnTo>
                        <a:pt x="106" y="119"/>
                      </a:lnTo>
                      <a:lnTo>
                        <a:pt x="105" y="119"/>
                      </a:lnTo>
                      <a:lnTo>
                        <a:pt x="104" y="119"/>
                      </a:lnTo>
                      <a:lnTo>
                        <a:pt x="104" y="120"/>
                      </a:lnTo>
                      <a:lnTo>
                        <a:pt x="103" y="121"/>
                      </a:lnTo>
                      <a:lnTo>
                        <a:pt x="102" y="121"/>
                      </a:lnTo>
                      <a:lnTo>
                        <a:pt x="101" y="120"/>
                      </a:lnTo>
                      <a:lnTo>
                        <a:pt x="101" y="119"/>
                      </a:lnTo>
                      <a:lnTo>
                        <a:pt x="102" y="117"/>
                      </a:lnTo>
                      <a:lnTo>
                        <a:pt x="101" y="116"/>
                      </a:lnTo>
                      <a:lnTo>
                        <a:pt x="99" y="116"/>
                      </a:lnTo>
                      <a:lnTo>
                        <a:pt x="98" y="115"/>
                      </a:lnTo>
                      <a:lnTo>
                        <a:pt x="97" y="115"/>
                      </a:lnTo>
                      <a:lnTo>
                        <a:pt x="96" y="115"/>
                      </a:lnTo>
                      <a:lnTo>
                        <a:pt x="95" y="116"/>
                      </a:lnTo>
                      <a:lnTo>
                        <a:pt x="94" y="116"/>
                      </a:lnTo>
                      <a:lnTo>
                        <a:pt x="93" y="115"/>
                      </a:lnTo>
                      <a:lnTo>
                        <a:pt x="94" y="114"/>
                      </a:lnTo>
                      <a:lnTo>
                        <a:pt x="94" y="113"/>
                      </a:lnTo>
                      <a:lnTo>
                        <a:pt x="94" y="112"/>
                      </a:lnTo>
                      <a:lnTo>
                        <a:pt x="93" y="111"/>
                      </a:lnTo>
                      <a:lnTo>
                        <a:pt x="92" y="111"/>
                      </a:lnTo>
                      <a:lnTo>
                        <a:pt x="91" y="112"/>
                      </a:lnTo>
                      <a:lnTo>
                        <a:pt x="90" y="113"/>
                      </a:lnTo>
                      <a:lnTo>
                        <a:pt x="89" y="114"/>
                      </a:lnTo>
                      <a:lnTo>
                        <a:pt x="88" y="114"/>
                      </a:lnTo>
                      <a:lnTo>
                        <a:pt x="87" y="115"/>
                      </a:lnTo>
                      <a:lnTo>
                        <a:pt x="86" y="115"/>
                      </a:lnTo>
                      <a:lnTo>
                        <a:pt x="85" y="114"/>
                      </a:lnTo>
                      <a:lnTo>
                        <a:pt x="85" y="112"/>
                      </a:lnTo>
                      <a:lnTo>
                        <a:pt x="85" y="111"/>
                      </a:lnTo>
                      <a:lnTo>
                        <a:pt x="84" y="110"/>
                      </a:lnTo>
                      <a:lnTo>
                        <a:pt x="83" y="110"/>
                      </a:lnTo>
                      <a:lnTo>
                        <a:pt x="83" y="111"/>
                      </a:lnTo>
                      <a:lnTo>
                        <a:pt x="82" y="112"/>
                      </a:lnTo>
                      <a:lnTo>
                        <a:pt x="82" y="113"/>
                      </a:lnTo>
                      <a:lnTo>
                        <a:pt x="82" y="115"/>
                      </a:lnTo>
                      <a:lnTo>
                        <a:pt x="82" y="116"/>
                      </a:lnTo>
                      <a:lnTo>
                        <a:pt x="81" y="117"/>
                      </a:lnTo>
                      <a:lnTo>
                        <a:pt x="80" y="116"/>
                      </a:lnTo>
                      <a:lnTo>
                        <a:pt x="79" y="116"/>
                      </a:lnTo>
                      <a:lnTo>
                        <a:pt x="79" y="115"/>
                      </a:lnTo>
                      <a:lnTo>
                        <a:pt x="79" y="113"/>
                      </a:lnTo>
                      <a:lnTo>
                        <a:pt x="79" y="112"/>
                      </a:lnTo>
                      <a:lnTo>
                        <a:pt x="80" y="111"/>
                      </a:lnTo>
                      <a:lnTo>
                        <a:pt x="81" y="110"/>
                      </a:lnTo>
                      <a:lnTo>
                        <a:pt x="81" y="109"/>
                      </a:lnTo>
                      <a:lnTo>
                        <a:pt x="80" y="108"/>
                      </a:lnTo>
                      <a:lnTo>
                        <a:pt x="80" y="107"/>
                      </a:lnTo>
                      <a:lnTo>
                        <a:pt x="79" y="107"/>
                      </a:lnTo>
                      <a:lnTo>
                        <a:pt x="78" y="108"/>
                      </a:lnTo>
                      <a:lnTo>
                        <a:pt x="77" y="109"/>
                      </a:lnTo>
                      <a:lnTo>
                        <a:pt x="76" y="109"/>
                      </a:lnTo>
                      <a:lnTo>
                        <a:pt x="75" y="109"/>
                      </a:lnTo>
                      <a:lnTo>
                        <a:pt x="75" y="107"/>
                      </a:lnTo>
                      <a:lnTo>
                        <a:pt x="75" y="106"/>
                      </a:lnTo>
                      <a:lnTo>
                        <a:pt x="76" y="106"/>
                      </a:lnTo>
                      <a:lnTo>
                        <a:pt x="77" y="105"/>
                      </a:lnTo>
                      <a:lnTo>
                        <a:pt x="77" y="104"/>
                      </a:lnTo>
                      <a:lnTo>
                        <a:pt x="78" y="103"/>
                      </a:lnTo>
                      <a:lnTo>
                        <a:pt x="78" y="102"/>
                      </a:lnTo>
                      <a:lnTo>
                        <a:pt x="77" y="102"/>
                      </a:lnTo>
                      <a:lnTo>
                        <a:pt x="76" y="101"/>
                      </a:lnTo>
                      <a:lnTo>
                        <a:pt x="75" y="102"/>
                      </a:lnTo>
                      <a:lnTo>
                        <a:pt x="74" y="102"/>
                      </a:lnTo>
                      <a:lnTo>
                        <a:pt x="73" y="102"/>
                      </a:lnTo>
                      <a:lnTo>
                        <a:pt x="73" y="103"/>
                      </a:lnTo>
                      <a:lnTo>
                        <a:pt x="72" y="104"/>
                      </a:lnTo>
                      <a:lnTo>
                        <a:pt x="72" y="105"/>
                      </a:lnTo>
                      <a:lnTo>
                        <a:pt x="73" y="107"/>
                      </a:lnTo>
                      <a:lnTo>
                        <a:pt x="73" y="108"/>
                      </a:lnTo>
                      <a:lnTo>
                        <a:pt x="73" y="109"/>
                      </a:lnTo>
                      <a:lnTo>
                        <a:pt x="72" y="110"/>
                      </a:lnTo>
                      <a:lnTo>
                        <a:pt x="71" y="110"/>
                      </a:lnTo>
                      <a:lnTo>
                        <a:pt x="69" y="110"/>
                      </a:lnTo>
                      <a:lnTo>
                        <a:pt x="67" y="111"/>
                      </a:lnTo>
                      <a:lnTo>
                        <a:pt x="66" y="111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4" y="107"/>
                      </a:lnTo>
                      <a:lnTo>
                        <a:pt x="63" y="107"/>
                      </a:lnTo>
                      <a:lnTo>
                        <a:pt x="63" y="108"/>
                      </a:lnTo>
                      <a:lnTo>
                        <a:pt x="63" y="109"/>
                      </a:lnTo>
                      <a:lnTo>
                        <a:pt x="63" y="110"/>
                      </a:lnTo>
                      <a:lnTo>
                        <a:pt x="62" y="111"/>
                      </a:lnTo>
                      <a:lnTo>
                        <a:pt x="62" y="112"/>
                      </a:lnTo>
                      <a:lnTo>
                        <a:pt x="61" y="112"/>
                      </a:lnTo>
                      <a:lnTo>
                        <a:pt x="60" y="112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5" y="111"/>
                      </a:lnTo>
                      <a:lnTo>
                        <a:pt x="54" y="111"/>
                      </a:lnTo>
                      <a:lnTo>
                        <a:pt x="53" y="112"/>
                      </a:lnTo>
                      <a:lnTo>
                        <a:pt x="51" y="113"/>
                      </a:lnTo>
                      <a:lnTo>
                        <a:pt x="50" y="115"/>
                      </a:lnTo>
                      <a:lnTo>
                        <a:pt x="49" y="115"/>
                      </a:lnTo>
                      <a:lnTo>
                        <a:pt x="49" y="114"/>
                      </a:lnTo>
                      <a:lnTo>
                        <a:pt x="48" y="114"/>
                      </a:lnTo>
                      <a:lnTo>
                        <a:pt x="48" y="113"/>
                      </a:lnTo>
                      <a:lnTo>
                        <a:pt x="49" y="112"/>
                      </a:lnTo>
                      <a:lnTo>
                        <a:pt x="50" y="110"/>
                      </a:lnTo>
                      <a:lnTo>
                        <a:pt x="51" y="107"/>
                      </a:lnTo>
                      <a:lnTo>
                        <a:pt x="52" y="107"/>
                      </a:lnTo>
                      <a:lnTo>
                        <a:pt x="52" y="106"/>
                      </a:lnTo>
                      <a:lnTo>
                        <a:pt x="51" y="105"/>
                      </a:lnTo>
                      <a:lnTo>
                        <a:pt x="50" y="104"/>
                      </a:lnTo>
                      <a:lnTo>
                        <a:pt x="49" y="104"/>
                      </a:lnTo>
                      <a:lnTo>
                        <a:pt x="48" y="104"/>
                      </a:lnTo>
                      <a:lnTo>
                        <a:pt x="47" y="104"/>
                      </a:lnTo>
                      <a:lnTo>
                        <a:pt x="46" y="104"/>
                      </a:lnTo>
                      <a:lnTo>
                        <a:pt x="46" y="103"/>
                      </a:lnTo>
                      <a:lnTo>
                        <a:pt x="45" y="102"/>
                      </a:lnTo>
                      <a:lnTo>
                        <a:pt x="45" y="101"/>
                      </a:lnTo>
                      <a:lnTo>
                        <a:pt x="44" y="101"/>
                      </a:lnTo>
                      <a:lnTo>
                        <a:pt x="43" y="101"/>
                      </a:lnTo>
                      <a:lnTo>
                        <a:pt x="43" y="102"/>
                      </a:lnTo>
                      <a:lnTo>
                        <a:pt x="42" y="103"/>
                      </a:lnTo>
                      <a:lnTo>
                        <a:pt x="41" y="105"/>
                      </a:lnTo>
                      <a:lnTo>
                        <a:pt x="40" y="106"/>
                      </a:lnTo>
                      <a:lnTo>
                        <a:pt x="38" y="107"/>
                      </a:lnTo>
                      <a:lnTo>
                        <a:pt x="36" y="107"/>
                      </a:lnTo>
                      <a:lnTo>
                        <a:pt x="36" y="108"/>
                      </a:lnTo>
                      <a:lnTo>
                        <a:pt x="36" y="107"/>
                      </a:lnTo>
                      <a:lnTo>
                        <a:pt x="35" y="107"/>
                      </a:lnTo>
                      <a:lnTo>
                        <a:pt x="34" y="106"/>
                      </a:lnTo>
                      <a:lnTo>
                        <a:pt x="34" y="105"/>
                      </a:lnTo>
                      <a:lnTo>
                        <a:pt x="33" y="105"/>
                      </a:lnTo>
                      <a:lnTo>
                        <a:pt x="32" y="105"/>
                      </a:lnTo>
                      <a:lnTo>
                        <a:pt x="31" y="106"/>
                      </a:lnTo>
                      <a:lnTo>
                        <a:pt x="31" y="107"/>
                      </a:lnTo>
                      <a:lnTo>
                        <a:pt x="31" y="108"/>
                      </a:lnTo>
                      <a:lnTo>
                        <a:pt x="33" y="110"/>
                      </a:lnTo>
                      <a:lnTo>
                        <a:pt x="33" y="111"/>
                      </a:lnTo>
                      <a:lnTo>
                        <a:pt x="33" y="112"/>
                      </a:lnTo>
                      <a:lnTo>
                        <a:pt x="32" y="112"/>
                      </a:lnTo>
                      <a:lnTo>
                        <a:pt x="32" y="113"/>
                      </a:lnTo>
                      <a:lnTo>
                        <a:pt x="30" y="112"/>
                      </a:lnTo>
                      <a:lnTo>
                        <a:pt x="29" y="112"/>
                      </a:lnTo>
                      <a:lnTo>
                        <a:pt x="27" y="109"/>
                      </a:lnTo>
                      <a:lnTo>
                        <a:pt x="26" y="109"/>
                      </a:lnTo>
                      <a:lnTo>
                        <a:pt x="25" y="109"/>
                      </a:lnTo>
                      <a:lnTo>
                        <a:pt x="24" y="110"/>
                      </a:lnTo>
                      <a:lnTo>
                        <a:pt x="23" y="110"/>
                      </a:lnTo>
                      <a:lnTo>
                        <a:pt x="22" y="111"/>
                      </a:lnTo>
                      <a:lnTo>
                        <a:pt x="21" y="110"/>
                      </a:lnTo>
                      <a:lnTo>
                        <a:pt x="20" y="111"/>
                      </a:lnTo>
                      <a:lnTo>
                        <a:pt x="20" y="112"/>
                      </a:lnTo>
                      <a:lnTo>
                        <a:pt x="19" y="113"/>
                      </a:lnTo>
                      <a:lnTo>
                        <a:pt x="18" y="114"/>
                      </a:lnTo>
                      <a:lnTo>
                        <a:pt x="17" y="113"/>
                      </a:lnTo>
                      <a:lnTo>
                        <a:pt x="18" y="111"/>
                      </a:lnTo>
                      <a:lnTo>
                        <a:pt x="18" y="110"/>
                      </a:lnTo>
                      <a:lnTo>
                        <a:pt x="17" y="109"/>
                      </a:lnTo>
                      <a:lnTo>
                        <a:pt x="17" y="108"/>
                      </a:lnTo>
                      <a:lnTo>
                        <a:pt x="16" y="107"/>
                      </a:lnTo>
                      <a:lnTo>
                        <a:pt x="15" y="107"/>
                      </a:lnTo>
                      <a:lnTo>
                        <a:pt x="14" y="107"/>
                      </a:lnTo>
                      <a:lnTo>
                        <a:pt x="12" y="108"/>
                      </a:lnTo>
                      <a:lnTo>
                        <a:pt x="11" y="109"/>
                      </a:lnTo>
                      <a:lnTo>
                        <a:pt x="10" y="110"/>
                      </a:lnTo>
                      <a:lnTo>
                        <a:pt x="9" y="110"/>
                      </a:lnTo>
                      <a:lnTo>
                        <a:pt x="8" y="110"/>
                      </a:lnTo>
                      <a:lnTo>
                        <a:pt x="7" y="107"/>
                      </a:lnTo>
                      <a:lnTo>
                        <a:pt x="7" y="106"/>
                      </a:lnTo>
                      <a:lnTo>
                        <a:pt x="6" y="106"/>
                      </a:lnTo>
                      <a:lnTo>
                        <a:pt x="6" y="105"/>
                      </a:lnTo>
                      <a:lnTo>
                        <a:pt x="5" y="106"/>
                      </a:lnTo>
                      <a:lnTo>
                        <a:pt x="3" y="108"/>
                      </a:lnTo>
                      <a:lnTo>
                        <a:pt x="2" y="108"/>
                      </a:lnTo>
                      <a:lnTo>
                        <a:pt x="1" y="108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6"/>
                      </a:lnTo>
                      <a:lnTo>
                        <a:pt x="1" y="105"/>
                      </a:lnTo>
                      <a:lnTo>
                        <a:pt x="2" y="105"/>
                      </a:lnTo>
                      <a:lnTo>
                        <a:pt x="3" y="105"/>
                      </a:lnTo>
                      <a:lnTo>
                        <a:pt x="4" y="105"/>
                      </a:lnTo>
                      <a:lnTo>
                        <a:pt x="4" y="104"/>
                      </a:lnTo>
                      <a:lnTo>
                        <a:pt x="3" y="104"/>
                      </a:lnTo>
                      <a:lnTo>
                        <a:pt x="2" y="104"/>
                      </a:lnTo>
                      <a:lnTo>
                        <a:pt x="1" y="104"/>
                      </a:lnTo>
                      <a:lnTo>
                        <a:pt x="1" y="103"/>
                      </a:lnTo>
                      <a:lnTo>
                        <a:pt x="2" y="103"/>
                      </a:lnTo>
                      <a:lnTo>
                        <a:pt x="3" y="103"/>
                      </a:lnTo>
                      <a:lnTo>
                        <a:pt x="3" y="102"/>
                      </a:lnTo>
                      <a:lnTo>
                        <a:pt x="2" y="101"/>
                      </a:lnTo>
                      <a:lnTo>
                        <a:pt x="2" y="100"/>
                      </a:lnTo>
                      <a:lnTo>
                        <a:pt x="3" y="100"/>
                      </a:lnTo>
                      <a:lnTo>
                        <a:pt x="3" y="101"/>
                      </a:lnTo>
                      <a:lnTo>
                        <a:pt x="4" y="101"/>
                      </a:lnTo>
                      <a:lnTo>
                        <a:pt x="5" y="101"/>
                      </a:lnTo>
                      <a:lnTo>
                        <a:pt x="6" y="101"/>
                      </a:lnTo>
                      <a:lnTo>
                        <a:pt x="6" y="100"/>
                      </a:lnTo>
                      <a:lnTo>
                        <a:pt x="4" y="99"/>
                      </a:lnTo>
                      <a:lnTo>
                        <a:pt x="3" y="98"/>
                      </a:lnTo>
                      <a:lnTo>
                        <a:pt x="4" y="97"/>
                      </a:lnTo>
                      <a:lnTo>
                        <a:pt x="5" y="97"/>
                      </a:lnTo>
                      <a:lnTo>
                        <a:pt x="5" y="98"/>
                      </a:lnTo>
                      <a:lnTo>
                        <a:pt x="6" y="98"/>
                      </a:lnTo>
                      <a:lnTo>
                        <a:pt x="7" y="98"/>
                      </a:lnTo>
                      <a:lnTo>
                        <a:pt x="7" y="97"/>
                      </a:lnTo>
                      <a:lnTo>
                        <a:pt x="6" y="97"/>
                      </a:lnTo>
                      <a:lnTo>
                        <a:pt x="5" y="97"/>
                      </a:lnTo>
                      <a:lnTo>
                        <a:pt x="4" y="96"/>
                      </a:lnTo>
                      <a:lnTo>
                        <a:pt x="4" y="95"/>
                      </a:lnTo>
                      <a:lnTo>
                        <a:pt x="4" y="94"/>
                      </a:lnTo>
                      <a:lnTo>
                        <a:pt x="5" y="94"/>
                      </a:lnTo>
                      <a:lnTo>
                        <a:pt x="5" y="96"/>
                      </a:lnTo>
                      <a:lnTo>
                        <a:pt x="7" y="97"/>
                      </a:lnTo>
                      <a:lnTo>
                        <a:pt x="8" y="97"/>
                      </a:lnTo>
                      <a:lnTo>
                        <a:pt x="8" y="96"/>
                      </a:lnTo>
                      <a:lnTo>
                        <a:pt x="7" y="96"/>
                      </a:lnTo>
                      <a:lnTo>
                        <a:pt x="6" y="95"/>
                      </a:lnTo>
                      <a:lnTo>
                        <a:pt x="6" y="94"/>
                      </a:lnTo>
                      <a:lnTo>
                        <a:pt x="6" y="93"/>
                      </a:lnTo>
                      <a:lnTo>
                        <a:pt x="5" y="93"/>
                      </a:lnTo>
                      <a:lnTo>
                        <a:pt x="6" y="92"/>
                      </a:lnTo>
                      <a:lnTo>
                        <a:pt x="6" y="93"/>
                      </a:lnTo>
                      <a:lnTo>
                        <a:pt x="7" y="93"/>
                      </a:lnTo>
                      <a:lnTo>
                        <a:pt x="7" y="95"/>
                      </a:lnTo>
                      <a:lnTo>
                        <a:pt x="8" y="95"/>
                      </a:lnTo>
                      <a:lnTo>
                        <a:pt x="8" y="93"/>
                      </a:lnTo>
                      <a:lnTo>
                        <a:pt x="9" y="93"/>
                      </a:lnTo>
                      <a:lnTo>
                        <a:pt x="9" y="92"/>
                      </a:lnTo>
                      <a:lnTo>
                        <a:pt x="8" y="92"/>
                      </a:lnTo>
                      <a:lnTo>
                        <a:pt x="8" y="91"/>
                      </a:lnTo>
                      <a:lnTo>
                        <a:pt x="8" y="90"/>
                      </a:lnTo>
                      <a:lnTo>
                        <a:pt x="9" y="90"/>
                      </a:lnTo>
                      <a:lnTo>
                        <a:pt x="10" y="91"/>
                      </a:lnTo>
                      <a:lnTo>
                        <a:pt x="11" y="91"/>
                      </a:lnTo>
                      <a:lnTo>
                        <a:pt x="11" y="90"/>
                      </a:lnTo>
                      <a:lnTo>
                        <a:pt x="10" y="90"/>
                      </a:lnTo>
                      <a:lnTo>
                        <a:pt x="10" y="89"/>
                      </a:lnTo>
                      <a:lnTo>
                        <a:pt x="11" y="89"/>
                      </a:lnTo>
                      <a:lnTo>
                        <a:pt x="12" y="89"/>
                      </a:lnTo>
                      <a:lnTo>
                        <a:pt x="12" y="88"/>
                      </a:lnTo>
                      <a:lnTo>
                        <a:pt x="10" y="88"/>
                      </a:lnTo>
                      <a:lnTo>
                        <a:pt x="10" y="87"/>
                      </a:lnTo>
                      <a:lnTo>
                        <a:pt x="11" y="87"/>
                      </a:lnTo>
                      <a:lnTo>
                        <a:pt x="11" y="86"/>
                      </a:lnTo>
                      <a:lnTo>
                        <a:pt x="12" y="86"/>
                      </a:lnTo>
                      <a:lnTo>
                        <a:pt x="13" y="86"/>
                      </a:lnTo>
                      <a:lnTo>
                        <a:pt x="14" y="86"/>
                      </a:lnTo>
                      <a:lnTo>
                        <a:pt x="14" y="85"/>
                      </a:lnTo>
                      <a:lnTo>
                        <a:pt x="13" y="84"/>
                      </a:lnTo>
                      <a:lnTo>
                        <a:pt x="13" y="83"/>
                      </a:lnTo>
                      <a:lnTo>
                        <a:pt x="14" y="83"/>
                      </a:lnTo>
                      <a:lnTo>
                        <a:pt x="15" y="83"/>
                      </a:lnTo>
                      <a:lnTo>
                        <a:pt x="15" y="84"/>
                      </a:lnTo>
                      <a:lnTo>
                        <a:pt x="16" y="84"/>
                      </a:lnTo>
                      <a:lnTo>
                        <a:pt x="17" y="84"/>
                      </a:lnTo>
                      <a:lnTo>
                        <a:pt x="16" y="84"/>
                      </a:lnTo>
                      <a:lnTo>
                        <a:pt x="15" y="83"/>
                      </a:lnTo>
                      <a:lnTo>
                        <a:pt x="14" y="83"/>
                      </a:lnTo>
                      <a:lnTo>
                        <a:pt x="14" y="82"/>
                      </a:lnTo>
                      <a:lnTo>
                        <a:pt x="15" y="82"/>
                      </a:lnTo>
                      <a:lnTo>
                        <a:pt x="16" y="81"/>
                      </a:lnTo>
                      <a:lnTo>
                        <a:pt x="17" y="81"/>
                      </a:lnTo>
                      <a:lnTo>
                        <a:pt x="16" y="81"/>
                      </a:lnTo>
                      <a:lnTo>
                        <a:pt x="16" y="80"/>
                      </a:lnTo>
                      <a:lnTo>
                        <a:pt x="17" y="79"/>
                      </a:lnTo>
                      <a:lnTo>
                        <a:pt x="15" y="78"/>
                      </a:lnTo>
                      <a:lnTo>
                        <a:pt x="15" y="77"/>
                      </a:lnTo>
                      <a:lnTo>
                        <a:pt x="16" y="77"/>
                      </a:lnTo>
                      <a:lnTo>
                        <a:pt x="16" y="76"/>
                      </a:lnTo>
                      <a:lnTo>
                        <a:pt x="15" y="76"/>
                      </a:lnTo>
                      <a:lnTo>
                        <a:pt x="15" y="75"/>
                      </a:lnTo>
                      <a:lnTo>
                        <a:pt x="16" y="75"/>
                      </a:lnTo>
                      <a:lnTo>
                        <a:pt x="17" y="76"/>
                      </a:lnTo>
                      <a:lnTo>
                        <a:pt x="18" y="76"/>
                      </a:lnTo>
                      <a:lnTo>
                        <a:pt x="18" y="75"/>
                      </a:lnTo>
                      <a:lnTo>
                        <a:pt x="17" y="75"/>
                      </a:lnTo>
                      <a:lnTo>
                        <a:pt x="17" y="74"/>
                      </a:lnTo>
                      <a:lnTo>
                        <a:pt x="16" y="74"/>
                      </a:lnTo>
                      <a:lnTo>
                        <a:pt x="15" y="74"/>
                      </a:lnTo>
                      <a:lnTo>
                        <a:pt x="15" y="73"/>
                      </a:lnTo>
                      <a:lnTo>
                        <a:pt x="16" y="73"/>
                      </a:lnTo>
                      <a:lnTo>
                        <a:pt x="15" y="72"/>
                      </a:lnTo>
                      <a:lnTo>
                        <a:pt x="15" y="71"/>
                      </a:lnTo>
                      <a:lnTo>
                        <a:pt x="14" y="70"/>
                      </a:lnTo>
                      <a:lnTo>
                        <a:pt x="15" y="70"/>
                      </a:lnTo>
                      <a:lnTo>
                        <a:pt x="15" y="69"/>
                      </a:lnTo>
                      <a:lnTo>
                        <a:pt x="14" y="69"/>
                      </a:lnTo>
                      <a:lnTo>
                        <a:pt x="13" y="68"/>
                      </a:lnTo>
                      <a:lnTo>
                        <a:pt x="13" y="67"/>
                      </a:lnTo>
                      <a:lnTo>
                        <a:pt x="14" y="66"/>
                      </a:lnTo>
                      <a:lnTo>
                        <a:pt x="15" y="66"/>
                      </a:lnTo>
                      <a:lnTo>
                        <a:pt x="14" y="65"/>
                      </a:lnTo>
                      <a:lnTo>
                        <a:pt x="13" y="66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12" y="65"/>
                      </a:lnTo>
                      <a:lnTo>
                        <a:pt x="13" y="64"/>
                      </a:lnTo>
                      <a:lnTo>
                        <a:pt x="14" y="64"/>
                      </a:lnTo>
                      <a:lnTo>
                        <a:pt x="14" y="63"/>
                      </a:lnTo>
                      <a:lnTo>
                        <a:pt x="13" y="63"/>
                      </a:lnTo>
                      <a:lnTo>
                        <a:pt x="12" y="63"/>
                      </a:lnTo>
                      <a:lnTo>
                        <a:pt x="12" y="62"/>
                      </a:lnTo>
                      <a:lnTo>
                        <a:pt x="12" y="63"/>
                      </a:lnTo>
                      <a:lnTo>
                        <a:pt x="11" y="63"/>
                      </a:lnTo>
                      <a:lnTo>
                        <a:pt x="10" y="63"/>
                      </a:lnTo>
                      <a:lnTo>
                        <a:pt x="10" y="62"/>
                      </a:lnTo>
                      <a:lnTo>
                        <a:pt x="11" y="62"/>
                      </a:lnTo>
                      <a:lnTo>
                        <a:pt x="11" y="61"/>
                      </a:lnTo>
                      <a:lnTo>
                        <a:pt x="10" y="61"/>
                      </a:lnTo>
                      <a:lnTo>
                        <a:pt x="10" y="60"/>
                      </a:lnTo>
                      <a:lnTo>
                        <a:pt x="10" y="59"/>
                      </a:lnTo>
                      <a:lnTo>
                        <a:pt x="10" y="60"/>
                      </a:lnTo>
                      <a:lnTo>
                        <a:pt x="11" y="60"/>
                      </a:lnTo>
                      <a:lnTo>
                        <a:pt x="12" y="60"/>
                      </a:lnTo>
                      <a:lnTo>
                        <a:pt x="12" y="59"/>
                      </a:lnTo>
                      <a:lnTo>
                        <a:pt x="12" y="58"/>
                      </a:lnTo>
                      <a:lnTo>
                        <a:pt x="11" y="57"/>
                      </a:lnTo>
                      <a:lnTo>
                        <a:pt x="11" y="56"/>
                      </a:lnTo>
                      <a:lnTo>
                        <a:pt x="12" y="56"/>
                      </a:lnTo>
                      <a:lnTo>
                        <a:pt x="12" y="57"/>
                      </a:lnTo>
                      <a:lnTo>
                        <a:pt x="13" y="57"/>
                      </a:lnTo>
                      <a:lnTo>
                        <a:pt x="14" y="56"/>
                      </a:lnTo>
                      <a:lnTo>
                        <a:pt x="13" y="56"/>
                      </a:lnTo>
                      <a:lnTo>
                        <a:pt x="12" y="56"/>
                      </a:lnTo>
                      <a:lnTo>
                        <a:pt x="13" y="55"/>
                      </a:lnTo>
                      <a:lnTo>
                        <a:pt x="14" y="55"/>
                      </a:lnTo>
                      <a:lnTo>
                        <a:pt x="14" y="54"/>
                      </a:lnTo>
                      <a:lnTo>
                        <a:pt x="13" y="53"/>
                      </a:lnTo>
                      <a:lnTo>
                        <a:pt x="14" y="53"/>
                      </a:lnTo>
                      <a:lnTo>
                        <a:pt x="13" y="53"/>
                      </a:lnTo>
                      <a:lnTo>
                        <a:pt x="13" y="54"/>
                      </a:lnTo>
                      <a:lnTo>
                        <a:pt x="12" y="54"/>
                      </a:lnTo>
                      <a:lnTo>
                        <a:pt x="12" y="53"/>
                      </a:lnTo>
                      <a:lnTo>
                        <a:pt x="12" y="52"/>
                      </a:lnTo>
                      <a:lnTo>
                        <a:pt x="11" y="53"/>
                      </a:lnTo>
                      <a:lnTo>
                        <a:pt x="10" y="52"/>
                      </a:lnTo>
                      <a:lnTo>
                        <a:pt x="11" y="51"/>
                      </a:lnTo>
                      <a:lnTo>
                        <a:pt x="11" y="52"/>
                      </a:lnTo>
                      <a:lnTo>
                        <a:pt x="12" y="52"/>
                      </a:lnTo>
                      <a:lnTo>
                        <a:pt x="12" y="51"/>
                      </a:lnTo>
                      <a:lnTo>
                        <a:pt x="12" y="50"/>
                      </a:lnTo>
                      <a:lnTo>
                        <a:pt x="13" y="50"/>
                      </a:lnTo>
                      <a:lnTo>
                        <a:pt x="13" y="49"/>
                      </a:lnTo>
                      <a:lnTo>
                        <a:pt x="12" y="49"/>
                      </a:lnTo>
                      <a:lnTo>
                        <a:pt x="12" y="48"/>
                      </a:lnTo>
                      <a:lnTo>
                        <a:pt x="13" y="48"/>
                      </a:lnTo>
                      <a:lnTo>
                        <a:pt x="13" y="47"/>
                      </a:lnTo>
                      <a:lnTo>
                        <a:pt x="13" y="46"/>
                      </a:lnTo>
                      <a:lnTo>
                        <a:pt x="13" y="47"/>
                      </a:lnTo>
                      <a:lnTo>
                        <a:pt x="14" y="46"/>
                      </a:lnTo>
                      <a:lnTo>
                        <a:pt x="14" y="45"/>
                      </a:lnTo>
                      <a:lnTo>
                        <a:pt x="14" y="44"/>
                      </a:lnTo>
                      <a:lnTo>
                        <a:pt x="15" y="44"/>
                      </a:lnTo>
                      <a:lnTo>
                        <a:pt x="15" y="43"/>
                      </a:lnTo>
                      <a:lnTo>
                        <a:pt x="14" y="43"/>
                      </a:lnTo>
                      <a:lnTo>
                        <a:pt x="14" y="44"/>
                      </a:lnTo>
                      <a:lnTo>
                        <a:pt x="13" y="44"/>
                      </a:lnTo>
                      <a:lnTo>
                        <a:pt x="12" y="44"/>
                      </a:lnTo>
                      <a:lnTo>
                        <a:pt x="12" y="43"/>
                      </a:lnTo>
                      <a:lnTo>
                        <a:pt x="13" y="43"/>
                      </a:lnTo>
                      <a:lnTo>
                        <a:pt x="14" y="43"/>
                      </a:lnTo>
                      <a:lnTo>
                        <a:pt x="13" y="42"/>
                      </a:lnTo>
                      <a:lnTo>
                        <a:pt x="12" y="42"/>
                      </a:lnTo>
                      <a:lnTo>
                        <a:pt x="12" y="41"/>
                      </a:lnTo>
                      <a:lnTo>
                        <a:pt x="13" y="41"/>
                      </a:lnTo>
                      <a:lnTo>
                        <a:pt x="14" y="42"/>
                      </a:lnTo>
                      <a:lnTo>
                        <a:pt x="14" y="41"/>
                      </a:lnTo>
                      <a:lnTo>
                        <a:pt x="14" y="40"/>
                      </a:lnTo>
                      <a:lnTo>
                        <a:pt x="13" y="39"/>
                      </a:lnTo>
                      <a:lnTo>
                        <a:pt x="13" y="38"/>
                      </a:lnTo>
                      <a:lnTo>
                        <a:pt x="14" y="37"/>
                      </a:lnTo>
                      <a:lnTo>
                        <a:pt x="14" y="38"/>
                      </a:lnTo>
                      <a:lnTo>
                        <a:pt x="15" y="38"/>
                      </a:lnTo>
                      <a:lnTo>
                        <a:pt x="16" y="38"/>
                      </a:lnTo>
                      <a:lnTo>
                        <a:pt x="15" y="37"/>
                      </a:lnTo>
                      <a:lnTo>
                        <a:pt x="16" y="37"/>
                      </a:lnTo>
                      <a:lnTo>
                        <a:pt x="16" y="36"/>
                      </a:lnTo>
                      <a:lnTo>
                        <a:pt x="17" y="36"/>
                      </a:lnTo>
                      <a:lnTo>
                        <a:pt x="16" y="36"/>
                      </a:lnTo>
                      <a:lnTo>
                        <a:pt x="16" y="35"/>
                      </a:lnTo>
                      <a:lnTo>
                        <a:pt x="17" y="35"/>
                      </a:lnTo>
                      <a:lnTo>
                        <a:pt x="16" y="34"/>
                      </a:lnTo>
                      <a:lnTo>
                        <a:pt x="16" y="35"/>
                      </a:lnTo>
                      <a:lnTo>
                        <a:pt x="15" y="34"/>
                      </a:lnTo>
                      <a:lnTo>
                        <a:pt x="16" y="33"/>
                      </a:lnTo>
                      <a:lnTo>
                        <a:pt x="16" y="34"/>
                      </a:lnTo>
                      <a:lnTo>
                        <a:pt x="17" y="34"/>
                      </a:lnTo>
                      <a:lnTo>
                        <a:pt x="16" y="33"/>
                      </a:lnTo>
                      <a:lnTo>
                        <a:pt x="17" y="33"/>
                      </a:lnTo>
                      <a:lnTo>
                        <a:pt x="17" y="32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7" y="31"/>
                      </a:lnTo>
                      <a:lnTo>
                        <a:pt x="18" y="31"/>
                      </a:lnTo>
                      <a:lnTo>
                        <a:pt x="18" y="30"/>
                      </a:lnTo>
                      <a:lnTo>
                        <a:pt x="17" y="30"/>
                      </a:lnTo>
                      <a:lnTo>
                        <a:pt x="17" y="29"/>
                      </a:lnTo>
                      <a:lnTo>
                        <a:pt x="17" y="28"/>
                      </a:lnTo>
                      <a:lnTo>
                        <a:pt x="16" y="28"/>
                      </a:lnTo>
                      <a:lnTo>
                        <a:pt x="16" y="27"/>
                      </a:lnTo>
                      <a:lnTo>
                        <a:pt x="16" y="28"/>
                      </a:lnTo>
                      <a:lnTo>
                        <a:pt x="17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17" y="25"/>
                      </a:lnTo>
                      <a:lnTo>
                        <a:pt x="17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7" y="22"/>
                      </a:lnTo>
                      <a:lnTo>
                        <a:pt x="18" y="22"/>
                      </a:lnTo>
                      <a:lnTo>
                        <a:pt x="18" y="21"/>
                      </a:lnTo>
                      <a:lnTo>
                        <a:pt x="18" y="20"/>
                      </a:lnTo>
                      <a:lnTo>
                        <a:pt x="19" y="20"/>
                      </a:lnTo>
                      <a:lnTo>
                        <a:pt x="19" y="19"/>
                      </a:lnTo>
                      <a:lnTo>
                        <a:pt x="19" y="20"/>
                      </a:lnTo>
                      <a:lnTo>
                        <a:pt x="20" y="19"/>
                      </a:lnTo>
                      <a:lnTo>
                        <a:pt x="19" y="19"/>
                      </a:lnTo>
                      <a:lnTo>
                        <a:pt x="20" y="19"/>
                      </a:lnTo>
                      <a:lnTo>
                        <a:pt x="20" y="18"/>
                      </a:lnTo>
                      <a:lnTo>
                        <a:pt x="21" y="17"/>
                      </a:lnTo>
                      <a:lnTo>
                        <a:pt x="21" y="16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4"/>
                      </a:lnTo>
                      <a:lnTo>
                        <a:pt x="23" y="13"/>
                      </a:lnTo>
                      <a:lnTo>
                        <a:pt x="23" y="12"/>
                      </a:lnTo>
                      <a:lnTo>
                        <a:pt x="23" y="11"/>
                      </a:lnTo>
                      <a:lnTo>
                        <a:pt x="23" y="12"/>
                      </a:lnTo>
                      <a:lnTo>
                        <a:pt x="24" y="12"/>
                      </a:lnTo>
                      <a:lnTo>
                        <a:pt x="25" y="12"/>
                      </a:lnTo>
                      <a:lnTo>
                        <a:pt x="26" y="12"/>
                      </a:lnTo>
                      <a:lnTo>
                        <a:pt x="27" y="12"/>
                      </a:lnTo>
                      <a:lnTo>
                        <a:pt x="28" y="12"/>
                      </a:lnTo>
                      <a:lnTo>
                        <a:pt x="28" y="13"/>
                      </a:lnTo>
                      <a:lnTo>
                        <a:pt x="29" y="14"/>
                      </a:lnTo>
                      <a:lnTo>
                        <a:pt x="30" y="14"/>
                      </a:lnTo>
                      <a:lnTo>
                        <a:pt x="30" y="15"/>
                      </a:lnTo>
                      <a:lnTo>
                        <a:pt x="31" y="15"/>
                      </a:lnTo>
                      <a:lnTo>
                        <a:pt x="31" y="16"/>
                      </a:lnTo>
                      <a:lnTo>
                        <a:pt x="32" y="16"/>
                      </a:lnTo>
                      <a:lnTo>
                        <a:pt x="33" y="16"/>
                      </a:lnTo>
                      <a:lnTo>
                        <a:pt x="34" y="16"/>
                      </a:lnTo>
                      <a:lnTo>
                        <a:pt x="35" y="16"/>
                      </a:lnTo>
                      <a:lnTo>
                        <a:pt x="35" y="17"/>
                      </a:lnTo>
                      <a:lnTo>
                        <a:pt x="37" y="17"/>
                      </a:lnTo>
                      <a:lnTo>
                        <a:pt x="38" y="17"/>
                      </a:lnTo>
                      <a:lnTo>
                        <a:pt x="38" y="16"/>
                      </a:lnTo>
                      <a:lnTo>
                        <a:pt x="39" y="16"/>
                      </a:lnTo>
                      <a:lnTo>
                        <a:pt x="39" y="17"/>
                      </a:lnTo>
                      <a:lnTo>
                        <a:pt x="40" y="17"/>
                      </a:lnTo>
                      <a:lnTo>
                        <a:pt x="40" y="16"/>
                      </a:lnTo>
                      <a:lnTo>
                        <a:pt x="41" y="16"/>
                      </a:lnTo>
                      <a:lnTo>
                        <a:pt x="41" y="15"/>
                      </a:lnTo>
                      <a:lnTo>
                        <a:pt x="42" y="15"/>
                      </a:lnTo>
                      <a:lnTo>
                        <a:pt x="42" y="16"/>
                      </a:lnTo>
                      <a:lnTo>
                        <a:pt x="43" y="16"/>
                      </a:lnTo>
                      <a:lnTo>
                        <a:pt x="43" y="15"/>
                      </a:lnTo>
                      <a:lnTo>
                        <a:pt x="44" y="15"/>
                      </a:lnTo>
                      <a:lnTo>
                        <a:pt x="44" y="14"/>
                      </a:lnTo>
                      <a:lnTo>
                        <a:pt x="45" y="14"/>
                      </a:lnTo>
                      <a:lnTo>
                        <a:pt x="46" y="14"/>
                      </a:lnTo>
                      <a:lnTo>
                        <a:pt x="46" y="13"/>
                      </a:lnTo>
                      <a:lnTo>
                        <a:pt x="45" y="13"/>
                      </a:lnTo>
                      <a:lnTo>
                        <a:pt x="46" y="13"/>
                      </a:lnTo>
                      <a:lnTo>
                        <a:pt x="46" y="12"/>
                      </a:lnTo>
                      <a:lnTo>
                        <a:pt x="47" y="12"/>
                      </a:lnTo>
                      <a:lnTo>
                        <a:pt x="47" y="11"/>
                      </a:lnTo>
                      <a:lnTo>
                        <a:pt x="48" y="12"/>
                      </a:lnTo>
                      <a:lnTo>
                        <a:pt x="48" y="11"/>
                      </a:lnTo>
                      <a:lnTo>
                        <a:pt x="49" y="12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1" y="13"/>
                      </a:lnTo>
                      <a:lnTo>
                        <a:pt x="51" y="12"/>
                      </a:lnTo>
                      <a:lnTo>
                        <a:pt x="52" y="12"/>
                      </a:lnTo>
                      <a:lnTo>
                        <a:pt x="52" y="13"/>
                      </a:lnTo>
                      <a:lnTo>
                        <a:pt x="53" y="13"/>
                      </a:lnTo>
                      <a:lnTo>
                        <a:pt x="54" y="13"/>
                      </a:lnTo>
                      <a:lnTo>
                        <a:pt x="55" y="13"/>
                      </a:lnTo>
                      <a:lnTo>
                        <a:pt x="56" y="13"/>
                      </a:lnTo>
                      <a:lnTo>
                        <a:pt x="56" y="12"/>
                      </a:lnTo>
                      <a:lnTo>
                        <a:pt x="56" y="13"/>
                      </a:lnTo>
                      <a:lnTo>
                        <a:pt x="57" y="12"/>
                      </a:lnTo>
                      <a:lnTo>
                        <a:pt x="58" y="12"/>
                      </a:lnTo>
                      <a:lnTo>
                        <a:pt x="57" y="13"/>
                      </a:lnTo>
                      <a:lnTo>
                        <a:pt x="57" y="14"/>
                      </a:lnTo>
                      <a:lnTo>
                        <a:pt x="58" y="13"/>
                      </a:lnTo>
                      <a:lnTo>
                        <a:pt x="58" y="14"/>
                      </a:lnTo>
                      <a:lnTo>
                        <a:pt x="59" y="14"/>
                      </a:lnTo>
                      <a:lnTo>
                        <a:pt x="59" y="15"/>
                      </a:lnTo>
                      <a:lnTo>
                        <a:pt x="59" y="16"/>
                      </a:lnTo>
                      <a:lnTo>
                        <a:pt x="59" y="17"/>
                      </a:lnTo>
                      <a:lnTo>
                        <a:pt x="60" y="17"/>
                      </a:lnTo>
                      <a:lnTo>
                        <a:pt x="60" y="18"/>
                      </a:lnTo>
                      <a:lnTo>
                        <a:pt x="61" y="18"/>
                      </a:lnTo>
                      <a:lnTo>
                        <a:pt x="61" y="19"/>
                      </a:lnTo>
                      <a:lnTo>
                        <a:pt x="62" y="19"/>
                      </a:lnTo>
                      <a:lnTo>
                        <a:pt x="61" y="20"/>
                      </a:lnTo>
                      <a:lnTo>
                        <a:pt x="62" y="19"/>
                      </a:lnTo>
                      <a:lnTo>
                        <a:pt x="62" y="20"/>
                      </a:lnTo>
                      <a:lnTo>
                        <a:pt x="63" y="20"/>
                      </a:lnTo>
                      <a:lnTo>
                        <a:pt x="63" y="21"/>
                      </a:lnTo>
                      <a:lnTo>
                        <a:pt x="64" y="21"/>
                      </a:lnTo>
                      <a:lnTo>
                        <a:pt x="65" y="21"/>
                      </a:lnTo>
                      <a:lnTo>
                        <a:pt x="66" y="22"/>
                      </a:lnTo>
                      <a:lnTo>
                        <a:pt x="66" y="23"/>
                      </a:lnTo>
                      <a:lnTo>
                        <a:pt x="67" y="23"/>
                      </a:lnTo>
                      <a:lnTo>
                        <a:pt x="68" y="24"/>
                      </a:lnTo>
                      <a:lnTo>
                        <a:pt x="68" y="23"/>
                      </a:lnTo>
                      <a:lnTo>
                        <a:pt x="69" y="23"/>
                      </a:lnTo>
                      <a:lnTo>
                        <a:pt x="70" y="23"/>
                      </a:lnTo>
                      <a:lnTo>
                        <a:pt x="70" y="24"/>
                      </a:lnTo>
                      <a:lnTo>
                        <a:pt x="71" y="25"/>
                      </a:lnTo>
                      <a:lnTo>
                        <a:pt x="71" y="26"/>
                      </a:lnTo>
                      <a:lnTo>
                        <a:pt x="72" y="27"/>
                      </a:lnTo>
                      <a:lnTo>
                        <a:pt x="73" y="27"/>
                      </a:lnTo>
                      <a:lnTo>
                        <a:pt x="74" y="27"/>
                      </a:lnTo>
                      <a:lnTo>
                        <a:pt x="75" y="27"/>
                      </a:lnTo>
                      <a:lnTo>
                        <a:pt x="75" y="28"/>
                      </a:lnTo>
                      <a:lnTo>
                        <a:pt x="76" y="28"/>
                      </a:lnTo>
                      <a:lnTo>
                        <a:pt x="77" y="28"/>
                      </a:lnTo>
                      <a:lnTo>
                        <a:pt x="78" y="28"/>
                      </a:lnTo>
                      <a:lnTo>
                        <a:pt x="78" y="27"/>
                      </a:lnTo>
                      <a:lnTo>
                        <a:pt x="79" y="27"/>
                      </a:lnTo>
                      <a:lnTo>
                        <a:pt x="80" y="27"/>
                      </a:lnTo>
                      <a:lnTo>
                        <a:pt x="80" y="26"/>
                      </a:lnTo>
                      <a:lnTo>
                        <a:pt x="81" y="26"/>
                      </a:lnTo>
                      <a:lnTo>
                        <a:pt x="82" y="25"/>
                      </a:lnTo>
                      <a:lnTo>
                        <a:pt x="83" y="25"/>
                      </a:lnTo>
                      <a:lnTo>
                        <a:pt x="84" y="24"/>
                      </a:lnTo>
                      <a:lnTo>
                        <a:pt x="85" y="24"/>
                      </a:lnTo>
                      <a:lnTo>
                        <a:pt x="86" y="24"/>
                      </a:lnTo>
                      <a:lnTo>
                        <a:pt x="86" y="25"/>
                      </a:lnTo>
                      <a:lnTo>
                        <a:pt x="87" y="25"/>
                      </a:lnTo>
                      <a:lnTo>
                        <a:pt x="87" y="26"/>
                      </a:lnTo>
                      <a:lnTo>
                        <a:pt x="88" y="26"/>
                      </a:lnTo>
                      <a:lnTo>
                        <a:pt x="89" y="26"/>
                      </a:lnTo>
                      <a:lnTo>
                        <a:pt x="90" y="26"/>
                      </a:lnTo>
                      <a:lnTo>
                        <a:pt x="91" y="26"/>
                      </a:lnTo>
                      <a:lnTo>
                        <a:pt x="91" y="25"/>
                      </a:lnTo>
                      <a:lnTo>
                        <a:pt x="92" y="26"/>
                      </a:lnTo>
                      <a:lnTo>
                        <a:pt x="93" y="26"/>
                      </a:lnTo>
                      <a:lnTo>
                        <a:pt x="94" y="26"/>
                      </a:lnTo>
                      <a:lnTo>
                        <a:pt x="95" y="26"/>
                      </a:lnTo>
                      <a:lnTo>
                        <a:pt x="96" y="26"/>
                      </a:lnTo>
                      <a:lnTo>
                        <a:pt x="97" y="25"/>
                      </a:lnTo>
                      <a:lnTo>
                        <a:pt x="98" y="25"/>
                      </a:lnTo>
                      <a:lnTo>
                        <a:pt x="98" y="24"/>
                      </a:lnTo>
                      <a:lnTo>
                        <a:pt x="99" y="25"/>
                      </a:lnTo>
                      <a:lnTo>
                        <a:pt x="99" y="24"/>
                      </a:lnTo>
                      <a:lnTo>
                        <a:pt x="100" y="24"/>
                      </a:lnTo>
                      <a:lnTo>
                        <a:pt x="101" y="24"/>
                      </a:lnTo>
                      <a:lnTo>
                        <a:pt x="102" y="25"/>
                      </a:lnTo>
                      <a:lnTo>
                        <a:pt x="103" y="25"/>
                      </a:lnTo>
                      <a:lnTo>
                        <a:pt x="104" y="25"/>
                      </a:lnTo>
                      <a:lnTo>
                        <a:pt x="105" y="25"/>
                      </a:lnTo>
                      <a:lnTo>
                        <a:pt x="106" y="25"/>
                      </a:lnTo>
                      <a:lnTo>
                        <a:pt x="106" y="26"/>
                      </a:lnTo>
                      <a:lnTo>
                        <a:pt x="107" y="26"/>
                      </a:lnTo>
                      <a:lnTo>
                        <a:pt x="107" y="25"/>
                      </a:lnTo>
                      <a:lnTo>
                        <a:pt x="108" y="25"/>
                      </a:lnTo>
                      <a:lnTo>
                        <a:pt x="109" y="25"/>
                      </a:lnTo>
                      <a:lnTo>
                        <a:pt x="110" y="25"/>
                      </a:lnTo>
                      <a:lnTo>
                        <a:pt x="110" y="26"/>
                      </a:lnTo>
                      <a:lnTo>
                        <a:pt x="111" y="26"/>
                      </a:lnTo>
                      <a:lnTo>
                        <a:pt x="112" y="26"/>
                      </a:lnTo>
                      <a:lnTo>
                        <a:pt x="113" y="26"/>
                      </a:lnTo>
                      <a:lnTo>
                        <a:pt x="114" y="26"/>
                      </a:lnTo>
                      <a:lnTo>
                        <a:pt x="115" y="26"/>
                      </a:lnTo>
                      <a:lnTo>
                        <a:pt x="115" y="27"/>
                      </a:lnTo>
                      <a:lnTo>
                        <a:pt x="116" y="28"/>
                      </a:lnTo>
                      <a:lnTo>
                        <a:pt x="117" y="29"/>
                      </a:lnTo>
                      <a:lnTo>
                        <a:pt x="118" y="29"/>
                      </a:lnTo>
                      <a:lnTo>
                        <a:pt x="118" y="30"/>
                      </a:lnTo>
                      <a:lnTo>
                        <a:pt x="119" y="31"/>
                      </a:lnTo>
                      <a:lnTo>
                        <a:pt x="120" y="32"/>
                      </a:lnTo>
                      <a:lnTo>
                        <a:pt x="121" y="33"/>
                      </a:lnTo>
                      <a:lnTo>
                        <a:pt x="122" y="33"/>
                      </a:lnTo>
                      <a:lnTo>
                        <a:pt x="123" y="32"/>
                      </a:lnTo>
                      <a:lnTo>
                        <a:pt x="124" y="32"/>
                      </a:lnTo>
                      <a:lnTo>
                        <a:pt x="125" y="33"/>
                      </a:lnTo>
                      <a:lnTo>
                        <a:pt x="125" y="32"/>
                      </a:lnTo>
                      <a:lnTo>
                        <a:pt x="125" y="33"/>
                      </a:lnTo>
                      <a:lnTo>
                        <a:pt x="126" y="33"/>
                      </a:lnTo>
                      <a:lnTo>
                        <a:pt x="126" y="32"/>
                      </a:lnTo>
                      <a:lnTo>
                        <a:pt x="127" y="32"/>
                      </a:lnTo>
                      <a:lnTo>
                        <a:pt x="128" y="32"/>
                      </a:lnTo>
                      <a:lnTo>
                        <a:pt x="129" y="32"/>
                      </a:lnTo>
                      <a:lnTo>
                        <a:pt x="130" y="33"/>
                      </a:lnTo>
                      <a:lnTo>
                        <a:pt x="131" y="33"/>
                      </a:lnTo>
                      <a:lnTo>
                        <a:pt x="131" y="34"/>
                      </a:lnTo>
                      <a:lnTo>
                        <a:pt x="132" y="34"/>
                      </a:lnTo>
                      <a:lnTo>
                        <a:pt x="133" y="34"/>
                      </a:lnTo>
                      <a:lnTo>
                        <a:pt x="134" y="35"/>
                      </a:lnTo>
                      <a:lnTo>
                        <a:pt x="134" y="36"/>
                      </a:lnTo>
                      <a:lnTo>
                        <a:pt x="135" y="36"/>
                      </a:lnTo>
                      <a:lnTo>
                        <a:pt x="136" y="36"/>
                      </a:lnTo>
                      <a:lnTo>
                        <a:pt x="137" y="36"/>
                      </a:lnTo>
                      <a:lnTo>
                        <a:pt x="138" y="36"/>
                      </a:lnTo>
                      <a:lnTo>
                        <a:pt x="139" y="36"/>
                      </a:lnTo>
                      <a:lnTo>
                        <a:pt x="139" y="35"/>
                      </a:lnTo>
                      <a:lnTo>
                        <a:pt x="140" y="35"/>
                      </a:lnTo>
                      <a:lnTo>
                        <a:pt x="141" y="35"/>
                      </a:lnTo>
                      <a:lnTo>
                        <a:pt x="141" y="36"/>
                      </a:lnTo>
                      <a:lnTo>
                        <a:pt x="142" y="37"/>
                      </a:lnTo>
                      <a:lnTo>
                        <a:pt x="143" y="36"/>
                      </a:lnTo>
                      <a:lnTo>
                        <a:pt x="144" y="36"/>
                      </a:lnTo>
                      <a:lnTo>
                        <a:pt x="145" y="37"/>
                      </a:lnTo>
                      <a:lnTo>
                        <a:pt x="145" y="36"/>
                      </a:lnTo>
                      <a:lnTo>
                        <a:pt x="146" y="36"/>
                      </a:lnTo>
                      <a:lnTo>
                        <a:pt x="146" y="37"/>
                      </a:lnTo>
                      <a:lnTo>
                        <a:pt x="147" y="37"/>
                      </a:lnTo>
                      <a:lnTo>
                        <a:pt x="148" y="37"/>
                      </a:lnTo>
                      <a:lnTo>
                        <a:pt x="149" y="37"/>
                      </a:lnTo>
                      <a:lnTo>
                        <a:pt x="150" y="38"/>
                      </a:lnTo>
                      <a:lnTo>
                        <a:pt x="151" y="39"/>
                      </a:lnTo>
                      <a:lnTo>
                        <a:pt x="152" y="39"/>
                      </a:lnTo>
                      <a:lnTo>
                        <a:pt x="153" y="39"/>
                      </a:lnTo>
                      <a:lnTo>
                        <a:pt x="154" y="39"/>
                      </a:lnTo>
                      <a:lnTo>
                        <a:pt x="155" y="39"/>
                      </a:lnTo>
                      <a:lnTo>
                        <a:pt x="155" y="40"/>
                      </a:lnTo>
                      <a:lnTo>
                        <a:pt x="156" y="40"/>
                      </a:lnTo>
                      <a:lnTo>
                        <a:pt x="157" y="40"/>
                      </a:lnTo>
                      <a:lnTo>
                        <a:pt x="159" y="39"/>
                      </a:lnTo>
                      <a:lnTo>
                        <a:pt x="160" y="38"/>
                      </a:lnTo>
                      <a:lnTo>
                        <a:pt x="161" y="38"/>
                      </a:lnTo>
                      <a:lnTo>
                        <a:pt x="161" y="39"/>
                      </a:lnTo>
                      <a:lnTo>
                        <a:pt x="162" y="40"/>
                      </a:lnTo>
                      <a:lnTo>
                        <a:pt x="163" y="41"/>
                      </a:lnTo>
                      <a:lnTo>
                        <a:pt x="164" y="41"/>
                      </a:lnTo>
                      <a:lnTo>
                        <a:pt x="165" y="41"/>
                      </a:lnTo>
                      <a:lnTo>
                        <a:pt x="166" y="41"/>
                      </a:lnTo>
                      <a:lnTo>
                        <a:pt x="166" y="42"/>
                      </a:lnTo>
                      <a:lnTo>
                        <a:pt x="167" y="42"/>
                      </a:lnTo>
                      <a:lnTo>
                        <a:pt x="167" y="41"/>
                      </a:lnTo>
                      <a:lnTo>
                        <a:pt x="169" y="42"/>
                      </a:lnTo>
                      <a:lnTo>
                        <a:pt x="169" y="43"/>
                      </a:lnTo>
                      <a:lnTo>
                        <a:pt x="169" y="44"/>
                      </a:lnTo>
                      <a:lnTo>
                        <a:pt x="169" y="45"/>
                      </a:lnTo>
                      <a:lnTo>
                        <a:pt x="169" y="46"/>
                      </a:lnTo>
                      <a:lnTo>
                        <a:pt x="170" y="45"/>
                      </a:lnTo>
                      <a:lnTo>
                        <a:pt x="170" y="46"/>
                      </a:lnTo>
                      <a:lnTo>
                        <a:pt x="170" y="47"/>
                      </a:lnTo>
                      <a:lnTo>
                        <a:pt x="171" y="47"/>
                      </a:lnTo>
                      <a:lnTo>
                        <a:pt x="172" y="48"/>
                      </a:lnTo>
                      <a:lnTo>
                        <a:pt x="172" y="47"/>
                      </a:lnTo>
                      <a:lnTo>
                        <a:pt x="173" y="47"/>
                      </a:lnTo>
                      <a:lnTo>
                        <a:pt x="173" y="48"/>
                      </a:lnTo>
                      <a:lnTo>
                        <a:pt x="174" y="48"/>
                      </a:lnTo>
                      <a:lnTo>
                        <a:pt x="175" y="49"/>
                      </a:lnTo>
                      <a:lnTo>
                        <a:pt x="175" y="50"/>
                      </a:lnTo>
                      <a:lnTo>
                        <a:pt x="176" y="50"/>
                      </a:lnTo>
                      <a:lnTo>
                        <a:pt x="176" y="51"/>
                      </a:lnTo>
                      <a:lnTo>
                        <a:pt x="176" y="52"/>
                      </a:lnTo>
                      <a:lnTo>
                        <a:pt x="177" y="52"/>
                      </a:lnTo>
                      <a:lnTo>
                        <a:pt x="179" y="52"/>
                      </a:lnTo>
                      <a:lnTo>
                        <a:pt x="180" y="52"/>
                      </a:lnTo>
                      <a:lnTo>
                        <a:pt x="181" y="52"/>
                      </a:lnTo>
                      <a:lnTo>
                        <a:pt x="181" y="53"/>
                      </a:lnTo>
                      <a:lnTo>
                        <a:pt x="182" y="53"/>
                      </a:lnTo>
                      <a:lnTo>
                        <a:pt x="182" y="52"/>
                      </a:lnTo>
                      <a:lnTo>
                        <a:pt x="183" y="52"/>
                      </a:lnTo>
                      <a:lnTo>
                        <a:pt x="183" y="53"/>
                      </a:lnTo>
                      <a:lnTo>
                        <a:pt x="184" y="54"/>
                      </a:lnTo>
                      <a:lnTo>
                        <a:pt x="185" y="54"/>
                      </a:lnTo>
                      <a:lnTo>
                        <a:pt x="187" y="54"/>
                      </a:lnTo>
                      <a:lnTo>
                        <a:pt x="188" y="54"/>
                      </a:lnTo>
                      <a:lnTo>
                        <a:pt x="189" y="55"/>
                      </a:lnTo>
                      <a:lnTo>
                        <a:pt x="189" y="56"/>
                      </a:lnTo>
                      <a:lnTo>
                        <a:pt x="190" y="56"/>
                      </a:lnTo>
                      <a:lnTo>
                        <a:pt x="191" y="55"/>
                      </a:lnTo>
                      <a:lnTo>
                        <a:pt x="192" y="55"/>
                      </a:lnTo>
                      <a:lnTo>
                        <a:pt x="192" y="56"/>
                      </a:lnTo>
                      <a:lnTo>
                        <a:pt x="192" y="55"/>
                      </a:lnTo>
                      <a:lnTo>
                        <a:pt x="195" y="54"/>
                      </a:lnTo>
                      <a:lnTo>
                        <a:pt x="196" y="55"/>
                      </a:lnTo>
                      <a:lnTo>
                        <a:pt x="197" y="55"/>
                      </a:lnTo>
                      <a:lnTo>
                        <a:pt x="198" y="55"/>
                      </a:lnTo>
                      <a:lnTo>
                        <a:pt x="199" y="55"/>
                      </a:lnTo>
                      <a:lnTo>
                        <a:pt x="200" y="55"/>
                      </a:lnTo>
                      <a:lnTo>
                        <a:pt x="201" y="55"/>
                      </a:lnTo>
                      <a:lnTo>
                        <a:pt x="202" y="55"/>
                      </a:lnTo>
                      <a:lnTo>
                        <a:pt x="203" y="55"/>
                      </a:lnTo>
                      <a:lnTo>
                        <a:pt x="202" y="55"/>
                      </a:lnTo>
                      <a:lnTo>
                        <a:pt x="203" y="54"/>
                      </a:lnTo>
                      <a:lnTo>
                        <a:pt x="204" y="54"/>
                      </a:lnTo>
                      <a:lnTo>
                        <a:pt x="205" y="55"/>
                      </a:lnTo>
                      <a:lnTo>
                        <a:pt x="206" y="55"/>
                      </a:lnTo>
                      <a:lnTo>
                        <a:pt x="207" y="55"/>
                      </a:lnTo>
                      <a:lnTo>
                        <a:pt x="208" y="54"/>
                      </a:lnTo>
                      <a:lnTo>
                        <a:pt x="209" y="53"/>
                      </a:lnTo>
                      <a:lnTo>
                        <a:pt x="209" y="52"/>
                      </a:lnTo>
                      <a:lnTo>
                        <a:pt x="210" y="53"/>
                      </a:lnTo>
                      <a:lnTo>
                        <a:pt x="210" y="54"/>
                      </a:lnTo>
                      <a:lnTo>
                        <a:pt x="211" y="54"/>
                      </a:lnTo>
                      <a:lnTo>
                        <a:pt x="211" y="55"/>
                      </a:lnTo>
                      <a:lnTo>
                        <a:pt x="212" y="55"/>
                      </a:lnTo>
                      <a:lnTo>
                        <a:pt x="212" y="56"/>
                      </a:lnTo>
                      <a:lnTo>
                        <a:pt x="213" y="56"/>
                      </a:lnTo>
                      <a:lnTo>
                        <a:pt x="214" y="56"/>
                      </a:lnTo>
                      <a:lnTo>
                        <a:pt x="215" y="56"/>
                      </a:lnTo>
                      <a:lnTo>
                        <a:pt x="216" y="56"/>
                      </a:lnTo>
                      <a:lnTo>
                        <a:pt x="216" y="55"/>
                      </a:lnTo>
                      <a:lnTo>
                        <a:pt x="216" y="56"/>
                      </a:lnTo>
                      <a:lnTo>
                        <a:pt x="217" y="56"/>
                      </a:lnTo>
                      <a:lnTo>
                        <a:pt x="218" y="56"/>
                      </a:lnTo>
                      <a:lnTo>
                        <a:pt x="219" y="56"/>
                      </a:lnTo>
                      <a:lnTo>
                        <a:pt x="220" y="56"/>
                      </a:lnTo>
                      <a:lnTo>
                        <a:pt x="220" y="57"/>
                      </a:lnTo>
                      <a:lnTo>
                        <a:pt x="221" y="56"/>
                      </a:lnTo>
                      <a:lnTo>
                        <a:pt x="222" y="57"/>
                      </a:lnTo>
                      <a:lnTo>
                        <a:pt x="223" y="57"/>
                      </a:lnTo>
                      <a:lnTo>
                        <a:pt x="224" y="56"/>
                      </a:lnTo>
                      <a:lnTo>
                        <a:pt x="225" y="57"/>
                      </a:lnTo>
                      <a:lnTo>
                        <a:pt x="226" y="58"/>
                      </a:lnTo>
                      <a:lnTo>
                        <a:pt x="226" y="59"/>
                      </a:lnTo>
                      <a:lnTo>
                        <a:pt x="225" y="60"/>
                      </a:lnTo>
                      <a:lnTo>
                        <a:pt x="226" y="60"/>
                      </a:lnTo>
                      <a:lnTo>
                        <a:pt x="226" y="61"/>
                      </a:lnTo>
                      <a:lnTo>
                        <a:pt x="227" y="60"/>
                      </a:lnTo>
                      <a:lnTo>
                        <a:pt x="228" y="61"/>
                      </a:lnTo>
                      <a:lnTo>
                        <a:pt x="228" y="62"/>
                      </a:lnTo>
                      <a:lnTo>
                        <a:pt x="229" y="62"/>
                      </a:lnTo>
                      <a:lnTo>
                        <a:pt x="229" y="63"/>
                      </a:lnTo>
                      <a:lnTo>
                        <a:pt x="228" y="63"/>
                      </a:lnTo>
                      <a:lnTo>
                        <a:pt x="229" y="63"/>
                      </a:lnTo>
                      <a:lnTo>
                        <a:pt x="229" y="64"/>
                      </a:lnTo>
                      <a:lnTo>
                        <a:pt x="229" y="65"/>
                      </a:lnTo>
                      <a:lnTo>
                        <a:pt x="230" y="65"/>
                      </a:lnTo>
                      <a:lnTo>
                        <a:pt x="230" y="66"/>
                      </a:lnTo>
                      <a:lnTo>
                        <a:pt x="231" y="68"/>
                      </a:lnTo>
                      <a:lnTo>
                        <a:pt x="232" y="68"/>
                      </a:lnTo>
                      <a:lnTo>
                        <a:pt x="233" y="69"/>
                      </a:lnTo>
                      <a:lnTo>
                        <a:pt x="233" y="70"/>
                      </a:lnTo>
                      <a:lnTo>
                        <a:pt x="232" y="70"/>
                      </a:lnTo>
                      <a:lnTo>
                        <a:pt x="232" y="71"/>
                      </a:lnTo>
                      <a:lnTo>
                        <a:pt x="233" y="70"/>
                      </a:lnTo>
                      <a:lnTo>
                        <a:pt x="234" y="70"/>
                      </a:lnTo>
                      <a:lnTo>
                        <a:pt x="234" y="69"/>
                      </a:lnTo>
                      <a:lnTo>
                        <a:pt x="234" y="68"/>
                      </a:lnTo>
                      <a:lnTo>
                        <a:pt x="234" y="67"/>
                      </a:lnTo>
                      <a:lnTo>
                        <a:pt x="233" y="67"/>
                      </a:lnTo>
                      <a:lnTo>
                        <a:pt x="233" y="66"/>
                      </a:lnTo>
                      <a:lnTo>
                        <a:pt x="234" y="66"/>
                      </a:lnTo>
                      <a:lnTo>
                        <a:pt x="235" y="65"/>
                      </a:lnTo>
                      <a:lnTo>
                        <a:pt x="236" y="65"/>
                      </a:lnTo>
                      <a:lnTo>
                        <a:pt x="237" y="65"/>
                      </a:lnTo>
                      <a:lnTo>
                        <a:pt x="238" y="64"/>
                      </a:lnTo>
                      <a:lnTo>
                        <a:pt x="239" y="64"/>
                      </a:lnTo>
                      <a:lnTo>
                        <a:pt x="240" y="64"/>
                      </a:lnTo>
                      <a:lnTo>
                        <a:pt x="241" y="64"/>
                      </a:lnTo>
                      <a:lnTo>
                        <a:pt x="241" y="65"/>
                      </a:lnTo>
                      <a:lnTo>
                        <a:pt x="242" y="64"/>
                      </a:lnTo>
                      <a:lnTo>
                        <a:pt x="243" y="65"/>
                      </a:lnTo>
                      <a:lnTo>
                        <a:pt x="243" y="64"/>
                      </a:lnTo>
                      <a:lnTo>
                        <a:pt x="243" y="65"/>
                      </a:lnTo>
                      <a:lnTo>
                        <a:pt x="244" y="65"/>
                      </a:lnTo>
                      <a:lnTo>
                        <a:pt x="245" y="64"/>
                      </a:lnTo>
                      <a:lnTo>
                        <a:pt x="245" y="65"/>
                      </a:lnTo>
                      <a:lnTo>
                        <a:pt x="245" y="64"/>
                      </a:lnTo>
                      <a:lnTo>
                        <a:pt x="245" y="63"/>
                      </a:lnTo>
                      <a:lnTo>
                        <a:pt x="246" y="63"/>
                      </a:lnTo>
                      <a:lnTo>
                        <a:pt x="247" y="63"/>
                      </a:lnTo>
                      <a:lnTo>
                        <a:pt x="247" y="62"/>
                      </a:lnTo>
                      <a:lnTo>
                        <a:pt x="248" y="62"/>
                      </a:lnTo>
                      <a:lnTo>
                        <a:pt x="249" y="62"/>
                      </a:lnTo>
                      <a:lnTo>
                        <a:pt x="250" y="62"/>
                      </a:lnTo>
                      <a:lnTo>
                        <a:pt x="250" y="61"/>
                      </a:lnTo>
                      <a:lnTo>
                        <a:pt x="250" y="60"/>
                      </a:lnTo>
                      <a:lnTo>
                        <a:pt x="250" y="59"/>
                      </a:lnTo>
                      <a:lnTo>
                        <a:pt x="251" y="59"/>
                      </a:lnTo>
                      <a:lnTo>
                        <a:pt x="251" y="58"/>
                      </a:lnTo>
                      <a:lnTo>
                        <a:pt x="251" y="57"/>
                      </a:lnTo>
                      <a:lnTo>
                        <a:pt x="251" y="56"/>
                      </a:lnTo>
                      <a:lnTo>
                        <a:pt x="252" y="56"/>
                      </a:lnTo>
                      <a:lnTo>
                        <a:pt x="251" y="56"/>
                      </a:lnTo>
                      <a:lnTo>
                        <a:pt x="251" y="55"/>
                      </a:lnTo>
                      <a:lnTo>
                        <a:pt x="251" y="54"/>
                      </a:lnTo>
                      <a:lnTo>
                        <a:pt x="250" y="53"/>
                      </a:lnTo>
                      <a:lnTo>
                        <a:pt x="249" y="53"/>
                      </a:lnTo>
                      <a:lnTo>
                        <a:pt x="249" y="51"/>
                      </a:lnTo>
                      <a:lnTo>
                        <a:pt x="249" y="50"/>
                      </a:lnTo>
                      <a:lnTo>
                        <a:pt x="248" y="50"/>
                      </a:lnTo>
                      <a:lnTo>
                        <a:pt x="248" y="49"/>
                      </a:lnTo>
                      <a:lnTo>
                        <a:pt x="247" y="49"/>
                      </a:lnTo>
                      <a:lnTo>
                        <a:pt x="247" y="48"/>
                      </a:lnTo>
                      <a:lnTo>
                        <a:pt x="247" y="47"/>
                      </a:lnTo>
                      <a:lnTo>
                        <a:pt x="248" y="47"/>
                      </a:lnTo>
                      <a:lnTo>
                        <a:pt x="248" y="48"/>
                      </a:lnTo>
                      <a:lnTo>
                        <a:pt x="248" y="47"/>
                      </a:lnTo>
                      <a:lnTo>
                        <a:pt x="248" y="46"/>
                      </a:lnTo>
                      <a:lnTo>
                        <a:pt x="249" y="46"/>
                      </a:lnTo>
                      <a:lnTo>
                        <a:pt x="248" y="46"/>
                      </a:lnTo>
                      <a:lnTo>
                        <a:pt x="248" y="45"/>
                      </a:lnTo>
                      <a:lnTo>
                        <a:pt x="249" y="45"/>
                      </a:lnTo>
                      <a:lnTo>
                        <a:pt x="249" y="44"/>
                      </a:lnTo>
                      <a:lnTo>
                        <a:pt x="248" y="44"/>
                      </a:lnTo>
                      <a:lnTo>
                        <a:pt x="247" y="44"/>
                      </a:lnTo>
                      <a:lnTo>
                        <a:pt x="247" y="43"/>
                      </a:lnTo>
                      <a:lnTo>
                        <a:pt x="247" y="42"/>
                      </a:lnTo>
                      <a:lnTo>
                        <a:pt x="246" y="42"/>
                      </a:lnTo>
                      <a:lnTo>
                        <a:pt x="246" y="41"/>
                      </a:lnTo>
                      <a:lnTo>
                        <a:pt x="245" y="40"/>
                      </a:lnTo>
                      <a:lnTo>
                        <a:pt x="246" y="39"/>
                      </a:lnTo>
                      <a:lnTo>
                        <a:pt x="246" y="38"/>
                      </a:lnTo>
                      <a:lnTo>
                        <a:pt x="247" y="38"/>
                      </a:lnTo>
                      <a:lnTo>
                        <a:pt x="248" y="38"/>
                      </a:lnTo>
                      <a:lnTo>
                        <a:pt x="247" y="37"/>
                      </a:lnTo>
                      <a:lnTo>
                        <a:pt x="248" y="36"/>
                      </a:lnTo>
                      <a:lnTo>
                        <a:pt x="249" y="36"/>
                      </a:lnTo>
                      <a:lnTo>
                        <a:pt x="250" y="35"/>
                      </a:lnTo>
                      <a:lnTo>
                        <a:pt x="249" y="35"/>
                      </a:lnTo>
                      <a:lnTo>
                        <a:pt x="249" y="34"/>
                      </a:lnTo>
                      <a:lnTo>
                        <a:pt x="250" y="33"/>
                      </a:lnTo>
                      <a:lnTo>
                        <a:pt x="250" y="32"/>
                      </a:lnTo>
                      <a:lnTo>
                        <a:pt x="250" y="31"/>
                      </a:lnTo>
                      <a:lnTo>
                        <a:pt x="251" y="31"/>
                      </a:lnTo>
                      <a:lnTo>
                        <a:pt x="251" y="30"/>
                      </a:lnTo>
                      <a:lnTo>
                        <a:pt x="252" y="30"/>
                      </a:lnTo>
                      <a:lnTo>
                        <a:pt x="253" y="30"/>
                      </a:lnTo>
                      <a:lnTo>
                        <a:pt x="253" y="29"/>
                      </a:lnTo>
                      <a:lnTo>
                        <a:pt x="254" y="29"/>
                      </a:lnTo>
                      <a:lnTo>
                        <a:pt x="254" y="28"/>
                      </a:lnTo>
                      <a:lnTo>
                        <a:pt x="255" y="27"/>
                      </a:lnTo>
                      <a:lnTo>
                        <a:pt x="256" y="28"/>
                      </a:lnTo>
                      <a:lnTo>
                        <a:pt x="257" y="27"/>
                      </a:lnTo>
                      <a:lnTo>
                        <a:pt x="258" y="27"/>
                      </a:lnTo>
                      <a:lnTo>
                        <a:pt x="259" y="27"/>
                      </a:lnTo>
                      <a:lnTo>
                        <a:pt x="259" y="26"/>
                      </a:lnTo>
                      <a:lnTo>
                        <a:pt x="260" y="26"/>
                      </a:lnTo>
                      <a:lnTo>
                        <a:pt x="261" y="26"/>
                      </a:lnTo>
                      <a:lnTo>
                        <a:pt x="262" y="26"/>
                      </a:lnTo>
                      <a:lnTo>
                        <a:pt x="263" y="26"/>
                      </a:lnTo>
                      <a:lnTo>
                        <a:pt x="264" y="25"/>
                      </a:lnTo>
                      <a:lnTo>
                        <a:pt x="265" y="26"/>
                      </a:lnTo>
                      <a:lnTo>
                        <a:pt x="265" y="25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6" y="23"/>
                      </a:lnTo>
                      <a:lnTo>
                        <a:pt x="267" y="22"/>
                      </a:lnTo>
                      <a:lnTo>
                        <a:pt x="267" y="21"/>
                      </a:lnTo>
                      <a:lnTo>
                        <a:pt x="268" y="22"/>
                      </a:lnTo>
                      <a:lnTo>
                        <a:pt x="269" y="22"/>
                      </a:lnTo>
                      <a:lnTo>
                        <a:pt x="270" y="23"/>
                      </a:lnTo>
                      <a:lnTo>
                        <a:pt x="275" y="21"/>
                      </a:lnTo>
                      <a:lnTo>
                        <a:pt x="276" y="22"/>
                      </a:lnTo>
                      <a:lnTo>
                        <a:pt x="277" y="23"/>
                      </a:lnTo>
                      <a:lnTo>
                        <a:pt x="277" y="24"/>
                      </a:lnTo>
                      <a:lnTo>
                        <a:pt x="277" y="25"/>
                      </a:lnTo>
                      <a:lnTo>
                        <a:pt x="278" y="25"/>
                      </a:lnTo>
                      <a:lnTo>
                        <a:pt x="279" y="26"/>
                      </a:lnTo>
                      <a:lnTo>
                        <a:pt x="280" y="27"/>
                      </a:lnTo>
                      <a:lnTo>
                        <a:pt x="281" y="27"/>
                      </a:lnTo>
                      <a:lnTo>
                        <a:pt x="281" y="26"/>
                      </a:lnTo>
                      <a:lnTo>
                        <a:pt x="281" y="25"/>
                      </a:lnTo>
                      <a:lnTo>
                        <a:pt x="281" y="24"/>
                      </a:lnTo>
                      <a:lnTo>
                        <a:pt x="280" y="23"/>
                      </a:lnTo>
                      <a:lnTo>
                        <a:pt x="281" y="22"/>
                      </a:lnTo>
                      <a:lnTo>
                        <a:pt x="282" y="22"/>
                      </a:lnTo>
                      <a:lnTo>
                        <a:pt x="283" y="24"/>
                      </a:lnTo>
                      <a:lnTo>
                        <a:pt x="284" y="24"/>
                      </a:lnTo>
                      <a:lnTo>
                        <a:pt x="284" y="25"/>
                      </a:lnTo>
                      <a:lnTo>
                        <a:pt x="284" y="26"/>
                      </a:lnTo>
                      <a:lnTo>
                        <a:pt x="283" y="28"/>
                      </a:lnTo>
                      <a:lnTo>
                        <a:pt x="284" y="28"/>
                      </a:lnTo>
                      <a:lnTo>
                        <a:pt x="285" y="28"/>
                      </a:lnTo>
                      <a:lnTo>
                        <a:pt x="286" y="27"/>
                      </a:lnTo>
                      <a:lnTo>
                        <a:pt x="286" y="26"/>
                      </a:lnTo>
                      <a:lnTo>
                        <a:pt x="286" y="25"/>
                      </a:lnTo>
                      <a:lnTo>
                        <a:pt x="287" y="23"/>
                      </a:lnTo>
                      <a:lnTo>
                        <a:pt x="288" y="23"/>
                      </a:lnTo>
                      <a:lnTo>
                        <a:pt x="289" y="24"/>
                      </a:lnTo>
                      <a:lnTo>
                        <a:pt x="289" y="26"/>
                      </a:lnTo>
                      <a:lnTo>
                        <a:pt x="290" y="27"/>
                      </a:lnTo>
                      <a:lnTo>
                        <a:pt x="291" y="26"/>
                      </a:lnTo>
                      <a:lnTo>
                        <a:pt x="291" y="24"/>
                      </a:lnTo>
                      <a:lnTo>
                        <a:pt x="293" y="23"/>
                      </a:lnTo>
                      <a:lnTo>
                        <a:pt x="295" y="22"/>
                      </a:lnTo>
                      <a:lnTo>
                        <a:pt x="296" y="22"/>
                      </a:lnTo>
                      <a:lnTo>
                        <a:pt x="297" y="22"/>
                      </a:lnTo>
                      <a:lnTo>
                        <a:pt x="298" y="22"/>
                      </a:lnTo>
                      <a:lnTo>
                        <a:pt x="299" y="22"/>
                      </a:lnTo>
                      <a:lnTo>
                        <a:pt x="299" y="23"/>
                      </a:lnTo>
                      <a:lnTo>
                        <a:pt x="299" y="24"/>
                      </a:lnTo>
                      <a:lnTo>
                        <a:pt x="299" y="25"/>
                      </a:lnTo>
                      <a:lnTo>
                        <a:pt x="300" y="25"/>
                      </a:lnTo>
                      <a:lnTo>
                        <a:pt x="302" y="24"/>
                      </a:lnTo>
                      <a:lnTo>
                        <a:pt x="302" y="23"/>
                      </a:lnTo>
                      <a:lnTo>
                        <a:pt x="301" y="21"/>
                      </a:lnTo>
                      <a:lnTo>
                        <a:pt x="301" y="20"/>
                      </a:lnTo>
                      <a:lnTo>
                        <a:pt x="302" y="19"/>
                      </a:lnTo>
                      <a:lnTo>
                        <a:pt x="304" y="18"/>
                      </a:lnTo>
                      <a:lnTo>
                        <a:pt x="305" y="17"/>
                      </a:lnTo>
                      <a:lnTo>
                        <a:pt x="306" y="14"/>
                      </a:lnTo>
                      <a:lnTo>
                        <a:pt x="308" y="13"/>
                      </a:lnTo>
                      <a:lnTo>
                        <a:pt x="309" y="13"/>
                      </a:lnTo>
                      <a:lnTo>
                        <a:pt x="309" y="12"/>
                      </a:lnTo>
                      <a:lnTo>
                        <a:pt x="309" y="10"/>
                      </a:lnTo>
                      <a:lnTo>
                        <a:pt x="308" y="10"/>
                      </a:lnTo>
                      <a:lnTo>
                        <a:pt x="309" y="9"/>
                      </a:lnTo>
                      <a:lnTo>
                        <a:pt x="310" y="9"/>
                      </a:lnTo>
                      <a:lnTo>
                        <a:pt x="310" y="8"/>
                      </a:lnTo>
                      <a:lnTo>
                        <a:pt x="310" y="7"/>
                      </a:lnTo>
                      <a:lnTo>
                        <a:pt x="311" y="6"/>
                      </a:lnTo>
                      <a:lnTo>
                        <a:pt x="312" y="6"/>
                      </a:lnTo>
                      <a:lnTo>
                        <a:pt x="313" y="6"/>
                      </a:lnTo>
                      <a:lnTo>
                        <a:pt x="314" y="7"/>
                      </a:lnTo>
                      <a:lnTo>
                        <a:pt x="315" y="7"/>
                      </a:lnTo>
                      <a:lnTo>
                        <a:pt x="317" y="6"/>
                      </a:lnTo>
                      <a:lnTo>
                        <a:pt x="318" y="6"/>
                      </a:lnTo>
                      <a:lnTo>
                        <a:pt x="319" y="6"/>
                      </a:lnTo>
                      <a:lnTo>
                        <a:pt x="319" y="5"/>
                      </a:lnTo>
                      <a:lnTo>
                        <a:pt x="319" y="4"/>
                      </a:lnTo>
                      <a:lnTo>
                        <a:pt x="318" y="4"/>
                      </a:lnTo>
                      <a:lnTo>
                        <a:pt x="317" y="4"/>
                      </a:lnTo>
                      <a:lnTo>
                        <a:pt x="316" y="4"/>
                      </a:lnTo>
                      <a:lnTo>
                        <a:pt x="315" y="4"/>
                      </a:lnTo>
                      <a:lnTo>
                        <a:pt x="315" y="3"/>
                      </a:lnTo>
                      <a:lnTo>
                        <a:pt x="315" y="2"/>
                      </a:lnTo>
                      <a:lnTo>
                        <a:pt x="317" y="0"/>
                      </a:lnTo>
                      <a:lnTo>
                        <a:pt x="318" y="0"/>
                      </a:lnTo>
                      <a:lnTo>
                        <a:pt x="318" y="1"/>
                      </a:lnTo>
                      <a:lnTo>
                        <a:pt x="319" y="2"/>
                      </a:lnTo>
                      <a:lnTo>
                        <a:pt x="319" y="3"/>
                      </a:lnTo>
                      <a:lnTo>
                        <a:pt x="319" y="4"/>
                      </a:lnTo>
                      <a:lnTo>
                        <a:pt x="320" y="4"/>
                      </a:lnTo>
                      <a:lnTo>
                        <a:pt x="320" y="3"/>
                      </a:lnTo>
                      <a:lnTo>
                        <a:pt x="321" y="3"/>
                      </a:lnTo>
                      <a:lnTo>
                        <a:pt x="323" y="3"/>
                      </a:lnTo>
                      <a:lnTo>
                        <a:pt x="324" y="2"/>
                      </a:lnTo>
                      <a:lnTo>
                        <a:pt x="325" y="3"/>
                      </a:lnTo>
                      <a:lnTo>
                        <a:pt x="326" y="3"/>
                      </a:lnTo>
                      <a:lnTo>
                        <a:pt x="326" y="2"/>
                      </a:lnTo>
                      <a:lnTo>
                        <a:pt x="327" y="2"/>
                      </a:lnTo>
                      <a:lnTo>
                        <a:pt x="327" y="3"/>
                      </a:lnTo>
                      <a:lnTo>
                        <a:pt x="328" y="3"/>
                      </a:lnTo>
                      <a:lnTo>
                        <a:pt x="328" y="4"/>
                      </a:lnTo>
                      <a:lnTo>
                        <a:pt x="328" y="3"/>
                      </a:lnTo>
                      <a:lnTo>
                        <a:pt x="329" y="4"/>
                      </a:lnTo>
                      <a:lnTo>
                        <a:pt x="329" y="5"/>
                      </a:lnTo>
                      <a:lnTo>
                        <a:pt x="330" y="6"/>
                      </a:lnTo>
                      <a:lnTo>
                        <a:pt x="330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3" y="6"/>
                      </a:lnTo>
                      <a:lnTo>
                        <a:pt x="333" y="7"/>
                      </a:lnTo>
                      <a:lnTo>
                        <a:pt x="335" y="8"/>
                      </a:lnTo>
                      <a:lnTo>
                        <a:pt x="335" y="9"/>
                      </a:lnTo>
                      <a:lnTo>
                        <a:pt x="336" y="9"/>
                      </a:lnTo>
                      <a:lnTo>
                        <a:pt x="336" y="10"/>
                      </a:lnTo>
                      <a:lnTo>
                        <a:pt x="337" y="11"/>
                      </a:lnTo>
                      <a:lnTo>
                        <a:pt x="336" y="12"/>
                      </a:lnTo>
                      <a:lnTo>
                        <a:pt x="337" y="12"/>
                      </a:lnTo>
                      <a:lnTo>
                        <a:pt x="337" y="13"/>
                      </a:lnTo>
                      <a:lnTo>
                        <a:pt x="338" y="14"/>
                      </a:lnTo>
                      <a:lnTo>
                        <a:pt x="339" y="14"/>
                      </a:lnTo>
                      <a:lnTo>
                        <a:pt x="339" y="15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0" y="14"/>
                      </a:lnTo>
                      <a:lnTo>
                        <a:pt x="339" y="14"/>
                      </a:lnTo>
                      <a:lnTo>
                        <a:pt x="340" y="14"/>
                      </a:lnTo>
                      <a:lnTo>
                        <a:pt x="340" y="13"/>
                      </a:lnTo>
                      <a:lnTo>
                        <a:pt x="339" y="12"/>
                      </a:lnTo>
                      <a:lnTo>
                        <a:pt x="340" y="11"/>
                      </a:lnTo>
                      <a:lnTo>
                        <a:pt x="340" y="10"/>
                      </a:lnTo>
                      <a:lnTo>
                        <a:pt x="340" y="9"/>
                      </a:lnTo>
                      <a:lnTo>
                        <a:pt x="341" y="9"/>
                      </a:lnTo>
                      <a:lnTo>
                        <a:pt x="341" y="8"/>
                      </a:lnTo>
                      <a:lnTo>
                        <a:pt x="342" y="8"/>
                      </a:lnTo>
                      <a:lnTo>
                        <a:pt x="342" y="7"/>
                      </a:lnTo>
                      <a:lnTo>
                        <a:pt x="343" y="7"/>
                      </a:lnTo>
                      <a:lnTo>
                        <a:pt x="344" y="7"/>
                      </a:lnTo>
                      <a:lnTo>
                        <a:pt x="345" y="6"/>
                      </a:lnTo>
                      <a:lnTo>
                        <a:pt x="346" y="6"/>
                      </a:lnTo>
                      <a:lnTo>
                        <a:pt x="347" y="6"/>
                      </a:lnTo>
                      <a:lnTo>
                        <a:pt x="347" y="7"/>
                      </a:lnTo>
                      <a:lnTo>
                        <a:pt x="348" y="7"/>
                      </a:lnTo>
                      <a:lnTo>
                        <a:pt x="348" y="6"/>
                      </a:lnTo>
                      <a:lnTo>
                        <a:pt x="347" y="6"/>
                      </a:lnTo>
                      <a:lnTo>
                        <a:pt x="347" y="5"/>
                      </a:lnTo>
                      <a:lnTo>
                        <a:pt x="348" y="5"/>
                      </a:lnTo>
                      <a:lnTo>
                        <a:pt x="348" y="4"/>
                      </a:lnTo>
                      <a:lnTo>
                        <a:pt x="348" y="5"/>
                      </a:lnTo>
                      <a:lnTo>
                        <a:pt x="349" y="5"/>
                      </a:lnTo>
                      <a:lnTo>
                        <a:pt x="349" y="6"/>
                      </a:lnTo>
                      <a:lnTo>
                        <a:pt x="350" y="7"/>
                      </a:lnTo>
                      <a:lnTo>
                        <a:pt x="350" y="8"/>
                      </a:lnTo>
                      <a:lnTo>
                        <a:pt x="351" y="7"/>
                      </a:lnTo>
                      <a:lnTo>
                        <a:pt x="352" y="8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4" y="10"/>
                      </a:lnTo>
                      <a:lnTo>
                        <a:pt x="355" y="10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6" y="8"/>
                      </a:lnTo>
                      <a:lnTo>
                        <a:pt x="357" y="7"/>
                      </a:lnTo>
                      <a:lnTo>
                        <a:pt x="357" y="6"/>
                      </a:lnTo>
                      <a:lnTo>
                        <a:pt x="356" y="5"/>
                      </a:lnTo>
                      <a:lnTo>
                        <a:pt x="356" y="6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4"/>
                      </a:lnTo>
                      <a:lnTo>
                        <a:pt x="356" y="5"/>
                      </a:lnTo>
                      <a:lnTo>
                        <a:pt x="357" y="4"/>
                      </a:lnTo>
                      <a:lnTo>
                        <a:pt x="358" y="4"/>
                      </a:lnTo>
                      <a:lnTo>
                        <a:pt x="358" y="5"/>
                      </a:lnTo>
                      <a:lnTo>
                        <a:pt x="358" y="6"/>
                      </a:lnTo>
                      <a:lnTo>
                        <a:pt x="357" y="7"/>
                      </a:lnTo>
                      <a:lnTo>
                        <a:pt x="357" y="8"/>
                      </a:lnTo>
                      <a:lnTo>
                        <a:pt x="358" y="8"/>
                      </a:lnTo>
                      <a:lnTo>
                        <a:pt x="358" y="7"/>
                      </a:lnTo>
                      <a:lnTo>
                        <a:pt x="359" y="6"/>
                      </a:lnTo>
                      <a:lnTo>
                        <a:pt x="360" y="7"/>
                      </a:lnTo>
                      <a:lnTo>
                        <a:pt x="360" y="9"/>
                      </a:lnTo>
                      <a:lnTo>
                        <a:pt x="360" y="8"/>
                      </a:lnTo>
                      <a:lnTo>
                        <a:pt x="361" y="7"/>
                      </a:lnTo>
                      <a:lnTo>
                        <a:pt x="361" y="8"/>
                      </a:lnTo>
                      <a:lnTo>
                        <a:pt x="362" y="7"/>
                      </a:lnTo>
                      <a:lnTo>
                        <a:pt x="363" y="7"/>
                      </a:lnTo>
                      <a:lnTo>
                        <a:pt x="363" y="6"/>
                      </a:lnTo>
                      <a:lnTo>
                        <a:pt x="363" y="5"/>
                      </a:lnTo>
                      <a:lnTo>
                        <a:pt x="364" y="5"/>
                      </a:lnTo>
                      <a:lnTo>
                        <a:pt x="364" y="7"/>
                      </a:lnTo>
                      <a:lnTo>
                        <a:pt x="365" y="7"/>
                      </a:lnTo>
                      <a:lnTo>
                        <a:pt x="365" y="6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8" y="6"/>
                      </a:lnTo>
                      <a:lnTo>
                        <a:pt x="368" y="5"/>
                      </a:lnTo>
                      <a:lnTo>
                        <a:pt x="369" y="6"/>
                      </a:lnTo>
                      <a:lnTo>
                        <a:pt x="370" y="6"/>
                      </a:lnTo>
                      <a:lnTo>
                        <a:pt x="370" y="7"/>
                      </a:lnTo>
                      <a:lnTo>
                        <a:pt x="371" y="7"/>
                      </a:lnTo>
                      <a:lnTo>
                        <a:pt x="371" y="5"/>
                      </a:lnTo>
                      <a:lnTo>
                        <a:pt x="371" y="4"/>
                      </a:lnTo>
                      <a:lnTo>
                        <a:pt x="372" y="4"/>
                      </a:lnTo>
                      <a:lnTo>
                        <a:pt x="373" y="4"/>
                      </a:lnTo>
                      <a:lnTo>
                        <a:pt x="374" y="4"/>
                      </a:lnTo>
                      <a:lnTo>
                        <a:pt x="375" y="5"/>
                      </a:lnTo>
                      <a:lnTo>
                        <a:pt x="375" y="6"/>
                      </a:lnTo>
                      <a:lnTo>
                        <a:pt x="375" y="7"/>
                      </a:lnTo>
                      <a:lnTo>
                        <a:pt x="374" y="8"/>
                      </a:lnTo>
                      <a:lnTo>
                        <a:pt x="374" y="9"/>
                      </a:lnTo>
                      <a:lnTo>
                        <a:pt x="375" y="9"/>
                      </a:lnTo>
                      <a:lnTo>
                        <a:pt x="375" y="8"/>
                      </a:lnTo>
                      <a:lnTo>
                        <a:pt x="376" y="8"/>
                      </a:lnTo>
                      <a:lnTo>
                        <a:pt x="376" y="7"/>
                      </a:lnTo>
                      <a:lnTo>
                        <a:pt x="376" y="6"/>
                      </a:lnTo>
                      <a:lnTo>
                        <a:pt x="377" y="6"/>
                      </a:lnTo>
                      <a:lnTo>
                        <a:pt x="376" y="6"/>
                      </a:lnTo>
                      <a:lnTo>
                        <a:pt x="376" y="5"/>
                      </a:lnTo>
                      <a:lnTo>
                        <a:pt x="377" y="4"/>
                      </a:lnTo>
                      <a:lnTo>
                        <a:pt x="378" y="5"/>
                      </a:lnTo>
                      <a:lnTo>
                        <a:pt x="377" y="6"/>
                      </a:lnTo>
                      <a:lnTo>
                        <a:pt x="378" y="6"/>
                      </a:lnTo>
                      <a:lnTo>
                        <a:pt x="380" y="6"/>
                      </a:lnTo>
                      <a:lnTo>
                        <a:pt x="381" y="6"/>
                      </a:lnTo>
                      <a:lnTo>
                        <a:pt x="381" y="7"/>
                      </a:lnTo>
                      <a:lnTo>
                        <a:pt x="382" y="6"/>
                      </a:lnTo>
                      <a:lnTo>
                        <a:pt x="384" y="7"/>
                      </a:lnTo>
                      <a:lnTo>
                        <a:pt x="385" y="7"/>
                      </a:lnTo>
                      <a:lnTo>
                        <a:pt x="384" y="8"/>
                      </a:lnTo>
                      <a:lnTo>
                        <a:pt x="384" y="9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6" y="11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7" y="9"/>
                      </a:lnTo>
                      <a:lnTo>
                        <a:pt x="388" y="9"/>
                      </a:lnTo>
                      <a:lnTo>
                        <a:pt x="387" y="10"/>
                      </a:lnTo>
                      <a:lnTo>
                        <a:pt x="387" y="11"/>
                      </a:lnTo>
                      <a:lnTo>
                        <a:pt x="386" y="11"/>
                      </a:lnTo>
                      <a:lnTo>
                        <a:pt x="386" y="12"/>
                      </a:lnTo>
                      <a:lnTo>
                        <a:pt x="387" y="12"/>
                      </a:lnTo>
                      <a:lnTo>
                        <a:pt x="387" y="11"/>
                      </a:lnTo>
                      <a:lnTo>
                        <a:pt x="388" y="11"/>
                      </a:lnTo>
                      <a:lnTo>
                        <a:pt x="388" y="12"/>
                      </a:lnTo>
                      <a:lnTo>
                        <a:pt x="387" y="13"/>
                      </a:lnTo>
                      <a:lnTo>
                        <a:pt x="388" y="14"/>
                      </a:lnTo>
                      <a:lnTo>
                        <a:pt x="389" y="14"/>
                      </a:lnTo>
                      <a:lnTo>
                        <a:pt x="389" y="13"/>
                      </a:lnTo>
                      <a:lnTo>
                        <a:pt x="390" y="13"/>
                      </a:lnTo>
                      <a:lnTo>
                        <a:pt x="390" y="14"/>
                      </a:lnTo>
                      <a:lnTo>
                        <a:pt x="390" y="15"/>
                      </a:lnTo>
                      <a:lnTo>
                        <a:pt x="390" y="16"/>
                      </a:lnTo>
                      <a:lnTo>
                        <a:pt x="391" y="16"/>
                      </a:lnTo>
                      <a:lnTo>
                        <a:pt x="391" y="15"/>
                      </a:lnTo>
                      <a:lnTo>
                        <a:pt x="391" y="14"/>
                      </a:lnTo>
                      <a:lnTo>
                        <a:pt x="392" y="16"/>
                      </a:lnTo>
                      <a:lnTo>
                        <a:pt x="392" y="17"/>
                      </a:lnTo>
                      <a:lnTo>
                        <a:pt x="393" y="17"/>
                      </a:lnTo>
                      <a:lnTo>
                        <a:pt x="393" y="16"/>
                      </a:lnTo>
                      <a:lnTo>
                        <a:pt x="392" y="16"/>
                      </a:lnTo>
                      <a:lnTo>
                        <a:pt x="392" y="15"/>
                      </a:lnTo>
                      <a:lnTo>
                        <a:pt x="393" y="15"/>
                      </a:lnTo>
                      <a:lnTo>
                        <a:pt x="393" y="16"/>
                      </a:lnTo>
                      <a:lnTo>
                        <a:pt x="394" y="17"/>
                      </a:lnTo>
                      <a:lnTo>
                        <a:pt x="395" y="17"/>
                      </a:lnTo>
                      <a:lnTo>
                        <a:pt x="395" y="18"/>
                      </a:lnTo>
                      <a:lnTo>
                        <a:pt x="395" y="19"/>
                      </a:lnTo>
                      <a:lnTo>
                        <a:pt x="396" y="19"/>
                      </a:lnTo>
                      <a:lnTo>
                        <a:pt x="397" y="19"/>
                      </a:lnTo>
                      <a:lnTo>
                        <a:pt x="397" y="20"/>
                      </a:lnTo>
                      <a:lnTo>
                        <a:pt x="396" y="21"/>
                      </a:lnTo>
                      <a:lnTo>
                        <a:pt x="397" y="23"/>
                      </a:lnTo>
                      <a:lnTo>
                        <a:pt x="397" y="22"/>
                      </a:lnTo>
                      <a:lnTo>
                        <a:pt x="398" y="21"/>
                      </a:lnTo>
                      <a:lnTo>
                        <a:pt x="399" y="21"/>
                      </a:lnTo>
                      <a:lnTo>
                        <a:pt x="399" y="22"/>
                      </a:lnTo>
                      <a:lnTo>
                        <a:pt x="400" y="23"/>
                      </a:lnTo>
                      <a:lnTo>
                        <a:pt x="400" y="24"/>
                      </a:lnTo>
                      <a:lnTo>
                        <a:pt x="401" y="23"/>
                      </a:lnTo>
                      <a:lnTo>
                        <a:pt x="401" y="24"/>
                      </a:lnTo>
                      <a:lnTo>
                        <a:pt x="400" y="24"/>
                      </a:lnTo>
                      <a:lnTo>
                        <a:pt x="400" y="25"/>
                      </a:lnTo>
                      <a:lnTo>
                        <a:pt x="401" y="24"/>
                      </a:lnTo>
                      <a:lnTo>
                        <a:pt x="401" y="25"/>
                      </a:lnTo>
                      <a:lnTo>
                        <a:pt x="402" y="25"/>
                      </a:lnTo>
                      <a:lnTo>
                        <a:pt x="401" y="25"/>
                      </a:lnTo>
                      <a:lnTo>
                        <a:pt x="402" y="24"/>
                      </a:lnTo>
                      <a:lnTo>
                        <a:pt x="402" y="25"/>
                      </a:lnTo>
                      <a:lnTo>
                        <a:pt x="403" y="25"/>
                      </a:lnTo>
                      <a:lnTo>
                        <a:pt x="404" y="25"/>
                      </a:lnTo>
                      <a:lnTo>
                        <a:pt x="403" y="25"/>
                      </a:lnTo>
                      <a:lnTo>
                        <a:pt x="404" y="26"/>
                      </a:lnTo>
                      <a:lnTo>
                        <a:pt x="404" y="27"/>
                      </a:lnTo>
                      <a:lnTo>
                        <a:pt x="405" y="26"/>
                      </a:lnTo>
                      <a:lnTo>
                        <a:pt x="405" y="25"/>
                      </a:lnTo>
                      <a:lnTo>
                        <a:pt x="406" y="25"/>
                      </a:lnTo>
                      <a:lnTo>
                        <a:pt x="406" y="26"/>
                      </a:lnTo>
                      <a:lnTo>
                        <a:pt x="406" y="27"/>
                      </a:lnTo>
                      <a:lnTo>
                        <a:pt x="405" y="27"/>
                      </a:lnTo>
                      <a:lnTo>
                        <a:pt x="406" y="27"/>
                      </a:lnTo>
                      <a:lnTo>
                        <a:pt x="406" y="28"/>
                      </a:lnTo>
                      <a:lnTo>
                        <a:pt x="407" y="28"/>
                      </a:lnTo>
                      <a:lnTo>
                        <a:pt x="407" y="27"/>
                      </a:lnTo>
                      <a:lnTo>
                        <a:pt x="407" y="28"/>
                      </a:lnTo>
                      <a:lnTo>
                        <a:pt x="408" y="28"/>
                      </a:lnTo>
                      <a:lnTo>
                        <a:pt x="408" y="29"/>
                      </a:lnTo>
                      <a:lnTo>
                        <a:pt x="408" y="30"/>
                      </a:lnTo>
                      <a:lnTo>
                        <a:pt x="408" y="29"/>
                      </a:lnTo>
                      <a:lnTo>
                        <a:pt x="409" y="29"/>
                      </a:lnTo>
                      <a:lnTo>
                        <a:pt x="409" y="28"/>
                      </a:lnTo>
                      <a:lnTo>
                        <a:pt x="409" y="29"/>
                      </a:lnTo>
                      <a:lnTo>
                        <a:pt x="409" y="30"/>
                      </a:lnTo>
                      <a:lnTo>
                        <a:pt x="410" y="30"/>
                      </a:lnTo>
                      <a:lnTo>
                        <a:pt x="410" y="29"/>
                      </a:lnTo>
                      <a:lnTo>
                        <a:pt x="410" y="28"/>
                      </a:lnTo>
                      <a:lnTo>
                        <a:pt x="411" y="28"/>
                      </a:lnTo>
                      <a:lnTo>
                        <a:pt x="411" y="29"/>
                      </a:lnTo>
                      <a:lnTo>
                        <a:pt x="411" y="30"/>
                      </a:lnTo>
                      <a:lnTo>
                        <a:pt x="412" y="31"/>
                      </a:lnTo>
                      <a:lnTo>
                        <a:pt x="413" y="31"/>
                      </a:lnTo>
                      <a:lnTo>
                        <a:pt x="413" y="30"/>
                      </a:lnTo>
                      <a:lnTo>
                        <a:pt x="413" y="29"/>
                      </a:lnTo>
                      <a:lnTo>
                        <a:pt x="414" y="30"/>
                      </a:lnTo>
                      <a:lnTo>
                        <a:pt x="414" y="29"/>
                      </a:lnTo>
                      <a:lnTo>
                        <a:pt x="414" y="28"/>
                      </a:lnTo>
                      <a:lnTo>
                        <a:pt x="415" y="29"/>
                      </a:lnTo>
                      <a:lnTo>
                        <a:pt x="415" y="30"/>
                      </a:lnTo>
                      <a:lnTo>
                        <a:pt x="415" y="29"/>
                      </a:lnTo>
                      <a:lnTo>
                        <a:pt x="416" y="29"/>
                      </a:lnTo>
                      <a:lnTo>
                        <a:pt x="416" y="30"/>
                      </a:lnTo>
                      <a:lnTo>
                        <a:pt x="417" y="29"/>
                      </a:lnTo>
                      <a:lnTo>
                        <a:pt x="417" y="30"/>
                      </a:lnTo>
                      <a:lnTo>
                        <a:pt x="417" y="29"/>
                      </a:lnTo>
                      <a:lnTo>
                        <a:pt x="418" y="29"/>
                      </a:lnTo>
                      <a:lnTo>
                        <a:pt x="419" y="28"/>
                      </a:lnTo>
                      <a:lnTo>
                        <a:pt x="418" y="28"/>
                      </a:lnTo>
                      <a:lnTo>
                        <a:pt x="418" y="27"/>
                      </a:lnTo>
                      <a:lnTo>
                        <a:pt x="419" y="27"/>
                      </a:lnTo>
                      <a:lnTo>
                        <a:pt x="419" y="26"/>
                      </a:lnTo>
                      <a:lnTo>
                        <a:pt x="420" y="25"/>
                      </a:lnTo>
                      <a:lnTo>
                        <a:pt x="419" y="25"/>
                      </a:lnTo>
                      <a:lnTo>
                        <a:pt x="420" y="25"/>
                      </a:lnTo>
                      <a:lnTo>
                        <a:pt x="420" y="26"/>
                      </a:lnTo>
                      <a:lnTo>
                        <a:pt x="421" y="25"/>
                      </a:lnTo>
                      <a:lnTo>
                        <a:pt x="421" y="24"/>
                      </a:lnTo>
                      <a:lnTo>
                        <a:pt x="422" y="25"/>
                      </a:lnTo>
                      <a:lnTo>
                        <a:pt x="422" y="24"/>
                      </a:lnTo>
                      <a:lnTo>
                        <a:pt x="422" y="23"/>
                      </a:lnTo>
                      <a:lnTo>
                        <a:pt x="423" y="23"/>
                      </a:lnTo>
                      <a:lnTo>
                        <a:pt x="423" y="24"/>
                      </a:lnTo>
                      <a:lnTo>
                        <a:pt x="424" y="24"/>
                      </a:lnTo>
                      <a:lnTo>
                        <a:pt x="424" y="25"/>
                      </a:lnTo>
                      <a:lnTo>
                        <a:pt x="425" y="24"/>
                      </a:lnTo>
                      <a:lnTo>
                        <a:pt x="426" y="24"/>
                      </a:lnTo>
                      <a:lnTo>
                        <a:pt x="426" y="23"/>
                      </a:lnTo>
                      <a:lnTo>
                        <a:pt x="427" y="23"/>
                      </a:lnTo>
                      <a:lnTo>
                        <a:pt x="427" y="24"/>
                      </a:lnTo>
                      <a:lnTo>
                        <a:pt x="427" y="23"/>
                      </a:lnTo>
                      <a:lnTo>
                        <a:pt x="428" y="23"/>
                      </a:lnTo>
                      <a:lnTo>
                        <a:pt x="429" y="24"/>
                      </a:lnTo>
                      <a:lnTo>
                        <a:pt x="429" y="23"/>
                      </a:lnTo>
                      <a:lnTo>
                        <a:pt x="430" y="23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2" y="22"/>
                      </a:lnTo>
                      <a:lnTo>
                        <a:pt x="432" y="21"/>
                      </a:lnTo>
                      <a:lnTo>
                        <a:pt x="433" y="21"/>
                      </a:lnTo>
                      <a:lnTo>
                        <a:pt x="433" y="20"/>
                      </a:lnTo>
                      <a:lnTo>
                        <a:pt x="434" y="21"/>
                      </a:lnTo>
                      <a:lnTo>
                        <a:pt x="434" y="20"/>
                      </a:lnTo>
                      <a:lnTo>
                        <a:pt x="435" y="19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8" y="19"/>
                      </a:lnTo>
                      <a:lnTo>
                        <a:pt x="438" y="18"/>
                      </a:lnTo>
                      <a:lnTo>
                        <a:pt x="439" y="18"/>
                      </a:lnTo>
                      <a:lnTo>
                        <a:pt x="438" y="18"/>
                      </a:lnTo>
                      <a:lnTo>
                        <a:pt x="438" y="17"/>
                      </a:lnTo>
                      <a:lnTo>
                        <a:pt x="438" y="16"/>
                      </a:lnTo>
                      <a:lnTo>
                        <a:pt x="439" y="16"/>
                      </a:lnTo>
                      <a:lnTo>
                        <a:pt x="440" y="16"/>
                      </a:lnTo>
                      <a:lnTo>
                        <a:pt x="441" y="16"/>
                      </a:lnTo>
                      <a:lnTo>
                        <a:pt x="441" y="15"/>
                      </a:lnTo>
                      <a:lnTo>
                        <a:pt x="441" y="14"/>
                      </a:lnTo>
                      <a:lnTo>
                        <a:pt x="442" y="15"/>
                      </a:lnTo>
                      <a:lnTo>
                        <a:pt x="442" y="14"/>
                      </a:lnTo>
                      <a:lnTo>
                        <a:pt x="443" y="14"/>
                      </a:lnTo>
                      <a:lnTo>
                        <a:pt x="443" y="13"/>
                      </a:lnTo>
                      <a:lnTo>
                        <a:pt x="443" y="12"/>
                      </a:lnTo>
                      <a:lnTo>
                        <a:pt x="444" y="12"/>
                      </a:lnTo>
                      <a:lnTo>
                        <a:pt x="444" y="11"/>
                      </a:lnTo>
                      <a:lnTo>
                        <a:pt x="445" y="11"/>
                      </a:lnTo>
                      <a:lnTo>
                        <a:pt x="446" y="11"/>
                      </a:lnTo>
                      <a:lnTo>
                        <a:pt x="446" y="10"/>
                      </a:lnTo>
                      <a:lnTo>
                        <a:pt x="447" y="10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9" y="9"/>
                      </a:lnTo>
                      <a:lnTo>
                        <a:pt x="450" y="9"/>
                      </a:lnTo>
                      <a:lnTo>
                        <a:pt x="450" y="8"/>
                      </a:lnTo>
                      <a:lnTo>
                        <a:pt x="451" y="8"/>
                      </a:lnTo>
                      <a:lnTo>
                        <a:pt x="452" y="9"/>
                      </a:lnTo>
                      <a:lnTo>
                        <a:pt x="453" y="9"/>
                      </a:lnTo>
                      <a:lnTo>
                        <a:pt x="453" y="10"/>
                      </a:lnTo>
                      <a:lnTo>
                        <a:pt x="453" y="9"/>
                      </a:lnTo>
                      <a:lnTo>
                        <a:pt x="454" y="10"/>
                      </a:lnTo>
                      <a:lnTo>
                        <a:pt x="454" y="9"/>
                      </a:lnTo>
                      <a:lnTo>
                        <a:pt x="455" y="9"/>
                      </a:lnTo>
                      <a:lnTo>
                        <a:pt x="455" y="8"/>
                      </a:lnTo>
                      <a:lnTo>
                        <a:pt x="456" y="8"/>
                      </a:lnTo>
                      <a:lnTo>
                        <a:pt x="456" y="9"/>
                      </a:lnTo>
                      <a:lnTo>
                        <a:pt x="457" y="9"/>
                      </a:lnTo>
                      <a:lnTo>
                        <a:pt x="457" y="8"/>
                      </a:lnTo>
                      <a:lnTo>
                        <a:pt x="457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9" y="9"/>
                      </a:lnTo>
                      <a:lnTo>
                        <a:pt x="460" y="9"/>
                      </a:lnTo>
                      <a:lnTo>
                        <a:pt x="461" y="9"/>
                      </a:lnTo>
                      <a:lnTo>
                        <a:pt x="460" y="10"/>
                      </a:lnTo>
                      <a:lnTo>
                        <a:pt x="461" y="10"/>
                      </a:lnTo>
                      <a:lnTo>
                        <a:pt x="461" y="11"/>
                      </a:lnTo>
                      <a:lnTo>
                        <a:pt x="462" y="11"/>
                      </a:lnTo>
                      <a:lnTo>
                        <a:pt x="463" y="11"/>
                      </a:lnTo>
                      <a:lnTo>
                        <a:pt x="463" y="10"/>
                      </a:lnTo>
                      <a:lnTo>
                        <a:pt x="463" y="9"/>
                      </a:lnTo>
                      <a:lnTo>
                        <a:pt x="464" y="9"/>
                      </a:lnTo>
                      <a:lnTo>
                        <a:pt x="465" y="10"/>
                      </a:lnTo>
                      <a:lnTo>
                        <a:pt x="465" y="11"/>
                      </a:lnTo>
                      <a:lnTo>
                        <a:pt x="466" y="10"/>
                      </a:lnTo>
                      <a:lnTo>
                        <a:pt x="466" y="11"/>
                      </a:lnTo>
                      <a:lnTo>
                        <a:pt x="467" y="10"/>
                      </a:lnTo>
                      <a:lnTo>
                        <a:pt x="468" y="10"/>
                      </a:lnTo>
                      <a:lnTo>
                        <a:pt x="469" y="10"/>
                      </a:lnTo>
                      <a:lnTo>
                        <a:pt x="469" y="9"/>
                      </a:lnTo>
                      <a:lnTo>
                        <a:pt x="469" y="8"/>
                      </a:lnTo>
                      <a:lnTo>
                        <a:pt x="470" y="8"/>
                      </a:lnTo>
                      <a:lnTo>
                        <a:pt x="471" y="8"/>
                      </a:lnTo>
                      <a:lnTo>
                        <a:pt x="471" y="9"/>
                      </a:lnTo>
                      <a:lnTo>
                        <a:pt x="472" y="9"/>
                      </a:lnTo>
                      <a:lnTo>
                        <a:pt x="471" y="7"/>
                      </a:lnTo>
                      <a:lnTo>
                        <a:pt x="493" y="9"/>
                      </a:lnTo>
                      <a:lnTo>
                        <a:pt x="498" y="9"/>
                      </a:lnTo>
                      <a:lnTo>
                        <a:pt x="499" y="9"/>
                      </a:lnTo>
                      <a:lnTo>
                        <a:pt x="500" y="9"/>
                      </a:lnTo>
                      <a:lnTo>
                        <a:pt x="500" y="8"/>
                      </a:lnTo>
                      <a:lnTo>
                        <a:pt x="501" y="8"/>
                      </a:lnTo>
                      <a:lnTo>
                        <a:pt x="501" y="7"/>
                      </a:lnTo>
                      <a:lnTo>
                        <a:pt x="502" y="7"/>
                      </a:lnTo>
                      <a:lnTo>
                        <a:pt x="502" y="8"/>
                      </a:lnTo>
                      <a:lnTo>
                        <a:pt x="502" y="9"/>
                      </a:lnTo>
                      <a:lnTo>
                        <a:pt x="503" y="9"/>
                      </a:lnTo>
                      <a:lnTo>
                        <a:pt x="503" y="10"/>
                      </a:lnTo>
                      <a:lnTo>
                        <a:pt x="504" y="10"/>
                      </a:lnTo>
                      <a:lnTo>
                        <a:pt x="505" y="10"/>
                      </a:lnTo>
                      <a:lnTo>
                        <a:pt x="506" y="10"/>
                      </a:lnTo>
                      <a:lnTo>
                        <a:pt x="505" y="12"/>
                      </a:lnTo>
                      <a:lnTo>
                        <a:pt x="505" y="13"/>
                      </a:lnTo>
                      <a:lnTo>
                        <a:pt x="504" y="17"/>
                      </a:lnTo>
                      <a:lnTo>
                        <a:pt x="504" y="19"/>
                      </a:lnTo>
                      <a:lnTo>
                        <a:pt x="505" y="19"/>
                      </a:lnTo>
                      <a:lnTo>
                        <a:pt x="505" y="20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5" y="26"/>
                      </a:lnTo>
                      <a:lnTo>
                        <a:pt x="505" y="28"/>
                      </a:lnTo>
                      <a:lnTo>
                        <a:pt x="506" y="30"/>
                      </a:lnTo>
                      <a:lnTo>
                        <a:pt x="506" y="31"/>
                      </a:lnTo>
                      <a:lnTo>
                        <a:pt x="507" y="32"/>
                      </a:lnTo>
                      <a:lnTo>
                        <a:pt x="508" y="30"/>
                      </a:lnTo>
                      <a:lnTo>
                        <a:pt x="509" y="30"/>
                      </a:lnTo>
                      <a:lnTo>
                        <a:pt x="510" y="30"/>
                      </a:lnTo>
                      <a:lnTo>
                        <a:pt x="511" y="30"/>
                      </a:lnTo>
                      <a:lnTo>
                        <a:pt x="510" y="32"/>
                      </a:lnTo>
                      <a:lnTo>
                        <a:pt x="510" y="33"/>
                      </a:lnTo>
                      <a:lnTo>
                        <a:pt x="510" y="34"/>
                      </a:lnTo>
                      <a:lnTo>
                        <a:pt x="511" y="34"/>
                      </a:lnTo>
                      <a:lnTo>
                        <a:pt x="511" y="35"/>
                      </a:lnTo>
                      <a:lnTo>
                        <a:pt x="511" y="36"/>
                      </a:lnTo>
                      <a:lnTo>
                        <a:pt x="512" y="36"/>
                      </a:lnTo>
                      <a:lnTo>
                        <a:pt x="513" y="36"/>
                      </a:lnTo>
                      <a:lnTo>
                        <a:pt x="514" y="36"/>
                      </a:lnTo>
                      <a:lnTo>
                        <a:pt x="513" y="36"/>
                      </a:lnTo>
                      <a:lnTo>
                        <a:pt x="513" y="37"/>
                      </a:lnTo>
                      <a:lnTo>
                        <a:pt x="513" y="38"/>
                      </a:lnTo>
                      <a:lnTo>
                        <a:pt x="512" y="38"/>
                      </a:lnTo>
                      <a:lnTo>
                        <a:pt x="510" y="41"/>
                      </a:lnTo>
                      <a:lnTo>
                        <a:pt x="508" y="44"/>
                      </a:lnTo>
                      <a:lnTo>
                        <a:pt x="507" y="47"/>
                      </a:lnTo>
                      <a:lnTo>
                        <a:pt x="506" y="48"/>
                      </a:lnTo>
                      <a:lnTo>
                        <a:pt x="506" y="49"/>
                      </a:lnTo>
                      <a:lnTo>
                        <a:pt x="506" y="50"/>
                      </a:lnTo>
                      <a:lnTo>
                        <a:pt x="503" y="53"/>
                      </a:lnTo>
                      <a:lnTo>
                        <a:pt x="502" y="55"/>
                      </a:lnTo>
                      <a:lnTo>
                        <a:pt x="502" y="56"/>
                      </a:lnTo>
                      <a:lnTo>
                        <a:pt x="502" y="57"/>
                      </a:lnTo>
                      <a:lnTo>
                        <a:pt x="502" y="59"/>
                      </a:lnTo>
                      <a:lnTo>
                        <a:pt x="502" y="60"/>
                      </a:lnTo>
                      <a:lnTo>
                        <a:pt x="500" y="62"/>
                      </a:lnTo>
                      <a:lnTo>
                        <a:pt x="499" y="64"/>
                      </a:lnTo>
                      <a:lnTo>
                        <a:pt x="498" y="66"/>
                      </a:lnTo>
                      <a:lnTo>
                        <a:pt x="496" y="69"/>
                      </a:lnTo>
                      <a:lnTo>
                        <a:pt x="495" y="70"/>
                      </a:lnTo>
                      <a:lnTo>
                        <a:pt x="495" y="72"/>
                      </a:lnTo>
                      <a:lnTo>
                        <a:pt x="494" y="72"/>
                      </a:lnTo>
                      <a:lnTo>
                        <a:pt x="494" y="73"/>
                      </a:lnTo>
                      <a:lnTo>
                        <a:pt x="493" y="74"/>
                      </a:lnTo>
                      <a:lnTo>
                        <a:pt x="493" y="75"/>
                      </a:lnTo>
                      <a:lnTo>
                        <a:pt x="493" y="76"/>
                      </a:lnTo>
                      <a:lnTo>
                        <a:pt x="492" y="77"/>
                      </a:lnTo>
                      <a:lnTo>
                        <a:pt x="492" y="78"/>
                      </a:lnTo>
                      <a:lnTo>
                        <a:pt x="492" y="79"/>
                      </a:lnTo>
                      <a:lnTo>
                        <a:pt x="492" y="80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1" y="84"/>
                      </a:lnTo>
                      <a:lnTo>
                        <a:pt x="491" y="85"/>
                      </a:lnTo>
                      <a:lnTo>
                        <a:pt x="492" y="85"/>
                      </a:lnTo>
                      <a:lnTo>
                        <a:pt x="491" y="86"/>
                      </a:lnTo>
                      <a:lnTo>
                        <a:pt x="491" y="87"/>
                      </a:lnTo>
                      <a:lnTo>
                        <a:pt x="491" y="88"/>
                      </a:lnTo>
                      <a:lnTo>
                        <a:pt x="491" y="89"/>
                      </a:lnTo>
                      <a:lnTo>
                        <a:pt x="491" y="91"/>
                      </a:lnTo>
                      <a:lnTo>
                        <a:pt x="492" y="92"/>
                      </a:lnTo>
                      <a:lnTo>
                        <a:pt x="493" y="93"/>
                      </a:lnTo>
                      <a:lnTo>
                        <a:pt x="494" y="92"/>
                      </a:lnTo>
                      <a:lnTo>
                        <a:pt x="495" y="92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6" y="95"/>
                      </a:lnTo>
                      <a:lnTo>
                        <a:pt x="497" y="95"/>
                      </a:lnTo>
                      <a:lnTo>
                        <a:pt x="498" y="95"/>
                      </a:lnTo>
                      <a:lnTo>
                        <a:pt x="498" y="94"/>
                      </a:lnTo>
                      <a:lnTo>
                        <a:pt x="499" y="93"/>
                      </a:lnTo>
                      <a:lnTo>
                        <a:pt x="499" y="94"/>
                      </a:lnTo>
                      <a:lnTo>
                        <a:pt x="499" y="95"/>
                      </a:lnTo>
                      <a:lnTo>
                        <a:pt x="500" y="95"/>
                      </a:lnTo>
                      <a:lnTo>
                        <a:pt x="500" y="96"/>
                      </a:lnTo>
                      <a:lnTo>
                        <a:pt x="499" y="96"/>
                      </a:lnTo>
                      <a:lnTo>
                        <a:pt x="499" y="97"/>
                      </a:lnTo>
                      <a:lnTo>
                        <a:pt x="498" y="98"/>
                      </a:lnTo>
                      <a:lnTo>
                        <a:pt x="498" y="99"/>
                      </a:lnTo>
                      <a:lnTo>
                        <a:pt x="497" y="99"/>
                      </a:lnTo>
                      <a:lnTo>
                        <a:pt x="496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4" y="102"/>
                      </a:lnTo>
                      <a:lnTo>
                        <a:pt x="494" y="105"/>
                      </a:lnTo>
                      <a:lnTo>
                        <a:pt x="493" y="107"/>
                      </a:lnTo>
                      <a:lnTo>
                        <a:pt x="493" y="108"/>
                      </a:lnTo>
                      <a:lnTo>
                        <a:pt x="493" y="109"/>
                      </a:lnTo>
                      <a:lnTo>
                        <a:pt x="494" y="109"/>
                      </a:lnTo>
                      <a:lnTo>
                        <a:pt x="494" y="110"/>
                      </a:lnTo>
                      <a:lnTo>
                        <a:pt x="495" y="110"/>
                      </a:lnTo>
                      <a:lnTo>
                        <a:pt x="494" y="110"/>
                      </a:lnTo>
                      <a:lnTo>
                        <a:pt x="494" y="112"/>
                      </a:lnTo>
                      <a:lnTo>
                        <a:pt x="494" y="113"/>
                      </a:lnTo>
                      <a:lnTo>
                        <a:pt x="494" y="114"/>
                      </a:lnTo>
                      <a:lnTo>
                        <a:pt x="493" y="114"/>
                      </a:lnTo>
                      <a:lnTo>
                        <a:pt x="493" y="115"/>
                      </a:lnTo>
                      <a:lnTo>
                        <a:pt x="493" y="116"/>
                      </a:lnTo>
                      <a:lnTo>
                        <a:pt x="494" y="116"/>
                      </a:lnTo>
                      <a:lnTo>
                        <a:pt x="494" y="117"/>
                      </a:lnTo>
                      <a:lnTo>
                        <a:pt x="495" y="118"/>
                      </a:lnTo>
                      <a:lnTo>
                        <a:pt x="496" y="118"/>
                      </a:lnTo>
                      <a:lnTo>
                        <a:pt x="496" y="117"/>
                      </a:lnTo>
                      <a:lnTo>
                        <a:pt x="497" y="117"/>
                      </a:lnTo>
                      <a:lnTo>
                        <a:pt x="498" y="117"/>
                      </a:lnTo>
                      <a:lnTo>
                        <a:pt x="498" y="118"/>
                      </a:lnTo>
                      <a:lnTo>
                        <a:pt x="498" y="119"/>
                      </a:lnTo>
                      <a:lnTo>
                        <a:pt x="499" y="119"/>
                      </a:lnTo>
                      <a:lnTo>
                        <a:pt x="499" y="120"/>
                      </a:lnTo>
                      <a:lnTo>
                        <a:pt x="498" y="120"/>
                      </a:lnTo>
                      <a:lnTo>
                        <a:pt x="498" y="121"/>
                      </a:lnTo>
                      <a:lnTo>
                        <a:pt x="498" y="122"/>
                      </a:lnTo>
                      <a:lnTo>
                        <a:pt x="497" y="123"/>
                      </a:lnTo>
                      <a:lnTo>
                        <a:pt x="497" y="124"/>
                      </a:lnTo>
                      <a:lnTo>
                        <a:pt x="496" y="124"/>
                      </a:lnTo>
                      <a:lnTo>
                        <a:pt x="496" y="125"/>
                      </a:lnTo>
                      <a:lnTo>
                        <a:pt x="496" y="126"/>
                      </a:lnTo>
                      <a:lnTo>
                        <a:pt x="497" y="126"/>
                      </a:lnTo>
                      <a:lnTo>
                        <a:pt x="496" y="126"/>
                      </a:lnTo>
                      <a:lnTo>
                        <a:pt x="496" y="127"/>
                      </a:lnTo>
                      <a:lnTo>
                        <a:pt x="495" y="128"/>
                      </a:lnTo>
                      <a:lnTo>
                        <a:pt x="495" y="127"/>
                      </a:lnTo>
                      <a:lnTo>
                        <a:pt x="494" y="128"/>
                      </a:lnTo>
                      <a:lnTo>
                        <a:pt x="495" y="130"/>
                      </a:lnTo>
                      <a:lnTo>
                        <a:pt x="495" y="131"/>
                      </a:lnTo>
                      <a:lnTo>
                        <a:pt x="496" y="132"/>
                      </a:lnTo>
                      <a:lnTo>
                        <a:pt x="497" y="133"/>
                      </a:lnTo>
                      <a:lnTo>
                        <a:pt x="497" y="134"/>
                      </a:lnTo>
                      <a:lnTo>
                        <a:pt x="498" y="134"/>
                      </a:lnTo>
                      <a:lnTo>
                        <a:pt x="499" y="134"/>
                      </a:lnTo>
                      <a:lnTo>
                        <a:pt x="499" y="135"/>
                      </a:lnTo>
                      <a:lnTo>
                        <a:pt x="500" y="135"/>
                      </a:lnTo>
                      <a:lnTo>
                        <a:pt x="501" y="134"/>
                      </a:lnTo>
                      <a:lnTo>
                        <a:pt x="501" y="133"/>
                      </a:lnTo>
                      <a:lnTo>
                        <a:pt x="502" y="133"/>
                      </a:lnTo>
                      <a:lnTo>
                        <a:pt x="502" y="132"/>
                      </a:lnTo>
                      <a:lnTo>
                        <a:pt x="502" y="131"/>
                      </a:lnTo>
                      <a:lnTo>
                        <a:pt x="503" y="131"/>
                      </a:lnTo>
                      <a:lnTo>
                        <a:pt x="504" y="131"/>
                      </a:lnTo>
                      <a:lnTo>
                        <a:pt x="504" y="130"/>
                      </a:lnTo>
                      <a:lnTo>
                        <a:pt x="504" y="131"/>
                      </a:lnTo>
                      <a:lnTo>
                        <a:pt x="505" y="131"/>
                      </a:lnTo>
                      <a:lnTo>
                        <a:pt x="504" y="131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3"/>
                      </a:lnTo>
                      <a:lnTo>
                        <a:pt x="505" y="134"/>
                      </a:lnTo>
                      <a:lnTo>
                        <a:pt x="506" y="134"/>
                      </a:lnTo>
                      <a:lnTo>
                        <a:pt x="507" y="134"/>
                      </a:lnTo>
                      <a:lnTo>
                        <a:pt x="507" y="133"/>
                      </a:lnTo>
                      <a:lnTo>
                        <a:pt x="506" y="133"/>
                      </a:lnTo>
                      <a:lnTo>
                        <a:pt x="507" y="133"/>
                      </a:lnTo>
                      <a:lnTo>
                        <a:pt x="507" y="134"/>
                      </a:lnTo>
                      <a:lnTo>
                        <a:pt x="508" y="134"/>
                      </a:lnTo>
                      <a:lnTo>
                        <a:pt x="507" y="134"/>
                      </a:lnTo>
                      <a:lnTo>
                        <a:pt x="507" y="135"/>
                      </a:lnTo>
                      <a:lnTo>
                        <a:pt x="506" y="135"/>
                      </a:lnTo>
                      <a:lnTo>
                        <a:pt x="506" y="136"/>
                      </a:lnTo>
                      <a:lnTo>
                        <a:pt x="505" y="136"/>
                      </a:lnTo>
                      <a:lnTo>
                        <a:pt x="504" y="137"/>
                      </a:lnTo>
                      <a:lnTo>
                        <a:pt x="504" y="138"/>
                      </a:lnTo>
                      <a:lnTo>
                        <a:pt x="504" y="139"/>
                      </a:lnTo>
                      <a:lnTo>
                        <a:pt x="505" y="139"/>
                      </a:lnTo>
                      <a:lnTo>
                        <a:pt x="505" y="140"/>
                      </a:lnTo>
                      <a:lnTo>
                        <a:pt x="506" y="140"/>
                      </a:lnTo>
                      <a:lnTo>
                        <a:pt x="506" y="141"/>
                      </a:lnTo>
                      <a:lnTo>
                        <a:pt x="505" y="141"/>
                      </a:lnTo>
                      <a:lnTo>
                        <a:pt x="504" y="141"/>
                      </a:lnTo>
                      <a:lnTo>
                        <a:pt x="503" y="141"/>
                      </a:lnTo>
                      <a:lnTo>
                        <a:pt x="503" y="142"/>
                      </a:lnTo>
                      <a:lnTo>
                        <a:pt x="502" y="142"/>
                      </a:lnTo>
                      <a:lnTo>
                        <a:pt x="502" y="141"/>
                      </a:lnTo>
                      <a:lnTo>
                        <a:pt x="503" y="141"/>
                      </a:lnTo>
                      <a:lnTo>
                        <a:pt x="504" y="140"/>
                      </a:lnTo>
                      <a:lnTo>
                        <a:pt x="504" y="139"/>
                      </a:lnTo>
                      <a:lnTo>
                        <a:pt x="503" y="139"/>
                      </a:lnTo>
                      <a:lnTo>
                        <a:pt x="503" y="138"/>
                      </a:lnTo>
                      <a:lnTo>
                        <a:pt x="502" y="138"/>
                      </a:lnTo>
                      <a:lnTo>
                        <a:pt x="501" y="137"/>
                      </a:lnTo>
                      <a:lnTo>
                        <a:pt x="501" y="138"/>
                      </a:lnTo>
                      <a:lnTo>
                        <a:pt x="500" y="138"/>
                      </a:lnTo>
                      <a:lnTo>
                        <a:pt x="499" y="138"/>
                      </a:lnTo>
                      <a:lnTo>
                        <a:pt x="499" y="139"/>
                      </a:lnTo>
                      <a:lnTo>
                        <a:pt x="498" y="139"/>
                      </a:lnTo>
                      <a:lnTo>
                        <a:pt x="497" y="140"/>
                      </a:lnTo>
                      <a:lnTo>
                        <a:pt x="496" y="140"/>
                      </a:lnTo>
                      <a:lnTo>
                        <a:pt x="495" y="141"/>
                      </a:lnTo>
                      <a:lnTo>
                        <a:pt x="494" y="141"/>
                      </a:lnTo>
                      <a:lnTo>
                        <a:pt x="493" y="142"/>
                      </a:lnTo>
                      <a:lnTo>
                        <a:pt x="493" y="143"/>
                      </a:lnTo>
                      <a:lnTo>
                        <a:pt x="493" y="144"/>
                      </a:lnTo>
                      <a:lnTo>
                        <a:pt x="493" y="145"/>
                      </a:lnTo>
                      <a:lnTo>
                        <a:pt x="492" y="145"/>
                      </a:lnTo>
                      <a:lnTo>
                        <a:pt x="492" y="146"/>
                      </a:lnTo>
                      <a:lnTo>
                        <a:pt x="493" y="148"/>
                      </a:lnTo>
                      <a:lnTo>
                        <a:pt x="493" y="150"/>
                      </a:lnTo>
                      <a:lnTo>
                        <a:pt x="494" y="151"/>
                      </a:lnTo>
                      <a:lnTo>
                        <a:pt x="494" y="152"/>
                      </a:lnTo>
                      <a:lnTo>
                        <a:pt x="495" y="152"/>
                      </a:lnTo>
                      <a:lnTo>
                        <a:pt x="495" y="151"/>
                      </a:lnTo>
                      <a:lnTo>
                        <a:pt x="496" y="151"/>
                      </a:lnTo>
                      <a:lnTo>
                        <a:pt x="497" y="151"/>
                      </a:lnTo>
                      <a:lnTo>
                        <a:pt x="497" y="152"/>
                      </a:lnTo>
                      <a:lnTo>
                        <a:pt x="497" y="151"/>
                      </a:lnTo>
                      <a:lnTo>
                        <a:pt x="498" y="151"/>
                      </a:lnTo>
                      <a:lnTo>
                        <a:pt x="498" y="150"/>
                      </a:lnTo>
                      <a:lnTo>
                        <a:pt x="499" y="150"/>
                      </a:lnTo>
                      <a:lnTo>
                        <a:pt x="499" y="151"/>
                      </a:lnTo>
                      <a:lnTo>
                        <a:pt x="499" y="152"/>
                      </a:lnTo>
                      <a:lnTo>
                        <a:pt x="500" y="154"/>
                      </a:lnTo>
                      <a:lnTo>
                        <a:pt x="501" y="154"/>
                      </a:lnTo>
                      <a:lnTo>
                        <a:pt x="500" y="154"/>
                      </a:lnTo>
                      <a:lnTo>
                        <a:pt x="500" y="155"/>
                      </a:lnTo>
                      <a:lnTo>
                        <a:pt x="499" y="155"/>
                      </a:lnTo>
                      <a:lnTo>
                        <a:pt x="499" y="156"/>
                      </a:lnTo>
                      <a:lnTo>
                        <a:pt x="499" y="157"/>
                      </a:lnTo>
                      <a:lnTo>
                        <a:pt x="499" y="158"/>
                      </a:lnTo>
                      <a:lnTo>
                        <a:pt x="500" y="158"/>
                      </a:lnTo>
                      <a:lnTo>
                        <a:pt x="500" y="159"/>
                      </a:lnTo>
                      <a:lnTo>
                        <a:pt x="499" y="158"/>
                      </a:lnTo>
                      <a:lnTo>
                        <a:pt x="499" y="159"/>
                      </a:lnTo>
                      <a:lnTo>
                        <a:pt x="499" y="158"/>
                      </a:lnTo>
                      <a:lnTo>
                        <a:pt x="498" y="158"/>
                      </a:lnTo>
                      <a:lnTo>
                        <a:pt x="498" y="157"/>
                      </a:lnTo>
                      <a:lnTo>
                        <a:pt x="499" y="157"/>
                      </a:lnTo>
                      <a:lnTo>
                        <a:pt x="498" y="157"/>
                      </a:lnTo>
                      <a:lnTo>
                        <a:pt x="497" y="157"/>
                      </a:lnTo>
                      <a:lnTo>
                        <a:pt x="497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6" y="161"/>
                      </a:lnTo>
                      <a:lnTo>
                        <a:pt x="496" y="162"/>
                      </a:lnTo>
                      <a:lnTo>
                        <a:pt x="496" y="163"/>
                      </a:lnTo>
                      <a:lnTo>
                        <a:pt x="495" y="163"/>
                      </a:lnTo>
                      <a:lnTo>
                        <a:pt x="494" y="163"/>
                      </a:lnTo>
                      <a:lnTo>
                        <a:pt x="495" y="164"/>
                      </a:lnTo>
                      <a:lnTo>
                        <a:pt x="494" y="164"/>
                      </a:lnTo>
                      <a:lnTo>
                        <a:pt x="493" y="163"/>
                      </a:lnTo>
                      <a:lnTo>
                        <a:pt x="492" y="163"/>
                      </a:lnTo>
                      <a:lnTo>
                        <a:pt x="491" y="163"/>
                      </a:lnTo>
                      <a:lnTo>
                        <a:pt x="490" y="163"/>
                      </a:lnTo>
                      <a:lnTo>
                        <a:pt x="490" y="164"/>
                      </a:lnTo>
                      <a:lnTo>
                        <a:pt x="490" y="165"/>
                      </a:lnTo>
                      <a:lnTo>
                        <a:pt x="489" y="165"/>
                      </a:lnTo>
                      <a:lnTo>
                        <a:pt x="489" y="166"/>
                      </a:lnTo>
                      <a:lnTo>
                        <a:pt x="488" y="167"/>
                      </a:lnTo>
                      <a:lnTo>
                        <a:pt x="489" y="167"/>
                      </a:lnTo>
                      <a:lnTo>
                        <a:pt x="488" y="167"/>
                      </a:lnTo>
                      <a:lnTo>
                        <a:pt x="488" y="168"/>
                      </a:lnTo>
                      <a:lnTo>
                        <a:pt x="488" y="169"/>
                      </a:lnTo>
                      <a:lnTo>
                        <a:pt x="488" y="170"/>
                      </a:lnTo>
                      <a:lnTo>
                        <a:pt x="488" y="171"/>
                      </a:lnTo>
                      <a:lnTo>
                        <a:pt x="488" y="172"/>
                      </a:lnTo>
                      <a:lnTo>
                        <a:pt x="489" y="172"/>
                      </a:lnTo>
                      <a:lnTo>
                        <a:pt x="489" y="173"/>
                      </a:lnTo>
                      <a:lnTo>
                        <a:pt x="489" y="174"/>
                      </a:lnTo>
                      <a:lnTo>
                        <a:pt x="490" y="175"/>
                      </a:lnTo>
                      <a:lnTo>
                        <a:pt x="490" y="176"/>
                      </a:lnTo>
                      <a:lnTo>
                        <a:pt x="490" y="177"/>
                      </a:lnTo>
                      <a:lnTo>
                        <a:pt x="491" y="178"/>
                      </a:lnTo>
                      <a:lnTo>
                        <a:pt x="492" y="179"/>
                      </a:lnTo>
                      <a:lnTo>
                        <a:pt x="493" y="179"/>
                      </a:lnTo>
                      <a:lnTo>
                        <a:pt x="493" y="180"/>
                      </a:lnTo>
                      <a:lnTo>
                        <a:pt x="494" y="181"/>
                      </a:lnTo>
                      <a:lnTo>
                        <a:pt x="494" y="182"/>
                      </a:lnTo>
                      <a:lnTo>
                        <a:pt x="493" y="182"/>
                      </a:lnTo>
                      <a:lnTo>
                        <a:pt x="493" y="183"/>
                      </a:lnTo>
                      <a:lnTo>
                        <a:pt x="492" y="183"/>
                      </a:lnTo>
                      <a:lnTo>
                        <a:pt x="491" y="183"/>
                      </a:lnTo>
                      <a:lnTo>
                        <a:pt x="491" y="182"/>
                      </a:lnTo>
                      <a:lnTo>
                        <a:pt x="490" y="181"/>
                      </a:lnTo>
                      <a:lnTo>
                        <a:pt x="489" y="182"/>
                      </a:lnTo>
                      <a:lnTo>
                        <a:pt x="488" y="182"/>
                      </a:lnTo>
                      <a:lnTo>
                        <a:pt x="488" y="183"/>
                      </a:lnTo>
                      <a:lnTo>
                        <a:pt x="488" y="184"/>
                      </a:lnTo>
                      <a:lnTo>
                        <a:pt x="488" y="185"/>
                      </a:lnTo>
                      <a:lnTo>
                        <a:pt x="487" y="185"/>
                      </a:lnTo>
                      <a:lnTo>
                        <a:pt x="486" y="185"/>
                      </a:lnTo>
                      <a:lnTo>
                        <a:pt x="485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6" y="187"/>
                      </a:lnTo>
                      <a:lnTo>
                        <a:pt x="486" y="188"/>
                      </a:lnTo>
                      <a:lnTo>
                        <a:pt x="487" y="188"/>
                      </a:lnTo>
                      <a:lnTo>
                        <a:pt x="487" y="189"/>
                      </a:lnTo>
                      <a:lnTo>
                        <a:pt x="486" y="190"/>
                      </a:lnTo>
                      <a:lnTo>
                        <a:pt x="487" y="190"/>
                      </a:lnTo>
                      <a:lnTo>
                        <a:pt x="488" y="191"/>
                      </a:lnTo>
                      <a:lnTo>
                        <a:pt x="487" y="191"/>
                      </a:lnTo>
                      <a:lnTo>
                        <a:pt x="487" y="192"/>
                      </a:lnTo>
                      <a:lnTo>
                        <a:pt x="486" y="192"/>
                      </a:lnTo>
                      <a:lnTo>
                        <a:pt x="487" y="193"/>
                      </a:lnTo>
                      <a:lnTo>
                        <a:pt x="486" y="194"/>
                      </a:lnTo>
                      <a:lnTo>
                        <a:pt x="486" y="195"/>
                      </a:lnTo>
                      <a:lnTo>
                        <a:pt x="487" y="196"/>
                      </a:lnTo>
                      <a:lnTo>
                        <a:pt x="486" y="196"/>
                      </a:lnTo>
                      <a:lnTo>
                        <a:pt x="487" y="197"/>
                      </a:lnTo>
                      <a:lnTo>
                        <a:pt x="488" y="197"/>
                      </a:lnTo>
                      <a:lnTo>
                        <a:pt x="488" y="198"/>
                      </a:lnTo>
                      <a:lnTo>
                        <a:pt x="488" y="199"/>
                      </a:lnTo>
                      <a:lnTo>
                        <a:pt x="487" y="199"/>
                      </a:lnTo>
                      <a:lnTo>
                        <a:pt x="486" y="199"/>
                      </a:lnTo>
                      <a:lnTo>
                        <a:pt x="486" y="200"/>
                      </a:lnTo>
                      <a:lnTo>
                        <a:pt x="486" y="201"/>
                      </a:lnTo>
                      <a:lnTo>
                        <a:pt x="486" y="202"/>
                      </a:lnTo>
                      <a:lnTo>
                        <a:pt x="487" y="202"/>
                      </a:lnTo>
                      <a:lnTo>
                        <a:pt x="487" y="201"/>
                      </a:lnTo>
                      <a:lnTo>
                        <a:pt x="488" y="201"/>
                      </a:lnTo>
                      <a:lnTo>
                        <a:pt x="487" y="202"/>
                      </a:lnTo>
                      <a:lnTo>
                        <a:pt x="487" y="203"/>
                      </a:lnTo>
                      <a:lnTo>
                        <a:pt x="487" y="204"/>
                      </a:lnTo>
                      <a:lnTo>
                        <a:pt x="487" y="205"/>
                      </a:lnTo>
                      <a:lnTo>
                        <a:pt x="490" y="205"/>
                      </a:lnTo>
                      <a:lnTo>
                        <a:pt x="490" y="207"/>
                      </a:lnTo>
                      <a:lnTo>
                        <a:pt x="491" y="207"/>
                      </a:lnTo>
                      <a:lnTo>
                        <a:pt x="491" y="208"/>
                      </a:lnTo>
                      <a:lnTo>
                        <a:pt x="490" y="208"/>
                      </a:lnTo>
                      <a:lnTo>
                        <a:pt x="489" y="208"/>
                      </a:lnTo>
                      <a:lnTo>
                        <a:pt x="488" y="209"/>
                      </a:lnTo>
                      <a:lnTo>
                        <a:pt x="488" y="210"/>
                      </a:lnTo>
                      <a:lnTo>
                        <a:pt x="488" y="211"/>
                      </a:lnTo>
                      <a:lnTo>
                        <a:pt x="489" y="212"/>
                      </a:lnTo>
                      <a:lnTo>
                        <a:pt x="489" y="211"/>
                      </a:lnTo>
                      <a:lnTo>
                        <a:pt x="490" y="211"/>
                      </a:lnTo>
                      <a:lnTo>
                        <a:pt x="491" y="211"/>
                      </a:lnTo>
                      <a:lnTo>
                        <a:pt x="491" y="212"/>
                      </a:lnTo>
                      <a:lnTo>
                        <a:pt x="491" y="213"/>
                      </a:lnTo>
                      <a:lnTo>
                        <a:pt x="490" y="213"/>
                      </a:lnTo>
                      <a:lnTo>
                        <a:pt x="490" y="214"/>
                      </a:lnTo>
                      <a:lnTo>
                        <a:pt x="489" y="214"/>
                      </a:lnTo>
                      <a:lnTo>
                        <a:pt x="488" y="215"/>
                      </a:lnTo>
                      <a:lnTo>
                        <a:pt x="487" y="216"/>
                      </a:lnTo>
                      <a:lnTo>
                        <a:pt x="486" y="217"/>
                      </a:lnTo>
                      <a:lnTo>
                        <a:pt x="486" y="218"/>
                      </a:lnTo>
                      <a:lnTo>
                        <a:pt x="485" y="219"/>
                      </a:lnTo>
                      <a:lnTo>
                        <a:pt x="486" y="219"/>
                      </a:lnTo>
                      <a:lnTo>
                        <a:pt x="486" y="220"/>
                      </a:lnTo>
                      <a:lnTo>
                        <a:pt x="485" y="221"/>
                      </a:lnTo>
                      <a:lnTo>
                        <a:pt x="484" y="224"/>
                      </a:lnTo>
                      <a:lnTo>
                        <a:pt x="484" y="225"/>
                      </a:lnTo>
                      <a:lnTo>
                        <a:pt x="485" y="225"/>
                      </a:lnTo>
                      <a:lnTo>
                        <a:pt x="485" y="226"/>
                      </a:lnTo>
                      <a:lnTo>
                        <a:pt x="486" y="226"/>
                      </a:lnTo>
                      <a:lnTo>
                        <a:pt x="486" y="225"/>
                      </a:lnTo>
                      <a:lnTo>
                        <a:pt x="486" y="226"/>
                      </a:lnTo>
                      <a:lnTo>
                        <a:pt x="487" y="226"/>
                      </a:lnTo>
                      <a:lnTo>
                        <a:pt x="487" y="227"/>
                      </a:lnTo>
                      <a:lnTo>
                        <a:pt x="486" y="227"/>
                      </a:lnTo>
                      <a:lnTo>
                        <a:pt x="486" y="228"/>
                      </a:lnTo>
                      <a:lnTo>
                        <a:pt x="486" y="229"/>
                      </a:lnTo>
                      <a:lnTo>
                        <a:pt x="486" y="230"/>
                      </a:lnTo>
                      <a:lnTo>
                        <a:pt x="485" y="231"/>
                      </a:lnTo>
                      <a:lnTo>
                        <a:pt x="484" y="231"/>
                      </a:lnTo>
                      <a:lnTo>
                        <a:pt x="484" y="232"/>
                      </a:lnTo>
                      <a:lnTo>
                        <a:pt x="483" y="233"/>
                      </a:lnTo>
                      <a:lnTo>
                        <a:pt x="484" y="233"/>
                      </a:lnTo>
                      <a:lnTo>
                        <a:pt x="483" y="233"/>
                      </a:lnTo>
                      <a:lnTo>
                        <a:pt x="483" y="234"/>
                      </a:lnTo>
                      <a:lnTo>
                        <a:pt x="483" y="235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2" y="236"/>
                      </a:lnTo>
                      <a:lnTo>
                        <a:pt x="482" y="237"/>
                      </a:lnTo>
                      <a:lnTo>
                        <a:pt x="482" y="238"/>
                      </a:lnTo>
                      <a:lnTo>
                        <a:pt x="483" y="238"/>
                      </a:lnTo>
                      <a:lnTo>
                        <a:pt x="482" y="238"/>
                      </a:lnTo>
                      <a:lnTo>
                        <a:pt x="482" y="239"/>
                      </a:lnTo>
                      <a:lnTo>
                        <a:pt x="481" y="239"/>
                      </a:lnTo>
                      <a:lnTo>
                        <a:pt x="481" y="240"/>
                      </a:lnTo>
                      <a:lnTo>
                        <a:pt x="480" y="242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5"/>
                      </a:lnTo>
                      <a:lnTo>
                        <a:pt x="479" y="245"/>
                      </a:lnTo>
                      <a:lnTo>
                        <a:pt x="479" y="246"/>
                      </a:lnTo>
                      <a:lnTo>
                        <a:pt x="479" y="247"/>
                      </a:lnTo>
                      <a:lnTo>
                        <a:pt x="479" y="248"/>
                      </a:lnTo>
                      <a:lnTo>
                        <a:pt x="480" y="248"/>
                      </a:lnTo>
                      <a:lnTo>
                        <a:pt x="480" y="247"/>
                      </a:lnTo>
                      <a:lnTo>
                        <a:pt x="481" y="248"/>
                      </a:lnTo>
                      <a:lnTo>
                        <a:pt x="480" y="248"/>
                      </a:lnTo>
                      <a:lnTo>
                        <a:pt x="480" y="249"/>
                      </a:lnTo>
                      <a:lnTo>
                        <a:pt x="479" y="249"/>
                      </a:lnTo>
                      <a:lnTo>
                        <a:pt x="478" y="250"/>
                      </a:lnTo>
                      <a:lnTo>
                        <a:pt x="476" y="252"/>
                      </a:lnTo>
                      <a:lnTo>
                        <a:pt x="475" y="255"/>
                      </a:lnTo>
                      <a:lnTo>
                        <a:pt x="474" y="257"/>
                      </a:lnTo>
                      <a:lnTo>
                        <a:pt x="474" y="258"/>
                      </a:lnTo>
                      <a:lnTo>
                        <a:pt x="474" y="259"/>
                      </a:lnTo>
                      <a:lnTo>
                        <a:pt x="475" y="259"/>
                      </a:lnTo>
                      <a:lnTo>
                        <a:pt x="474" y="259"/>
                      </a:lnTo>
                      <a:lnTo>
                        <a:pt x="473" y="260"/>
                      </a:lnTo>
                      <a:lnTo>
                        <a:pt x="472" y="261"/>
                      </a:lnTo>
                      <a:lnTo>
                        <a:pt x="471" y="264"/>
                      </a:lnTo>
                      <a:lnTo>
                        <a:pt x="470" y="265"/>
                      </a:lnTo>
                      <a:lnTo>
                        <a:pt x="470" y="267"/>
                      </a:lnTo>
                      <a:lnTo>
                        <a:pt x="470" y="268"/>
                      </a:lnTo>
                      <a:lnTo>
                        <a:pt x="469" y="269"/>
                      </a:lnTo>
                      <a:lnTo>
                        <a:pt x="468" y="270"/>
                      </a:lnTo>
                      <a:lnTo>
                        <a:pt x="467" y="271"/>
                      </a:lnTo>
                      <a:lnTo>
                        <a:pt x="467" y="273"/>
                      </a:lnTo>
                      <a:lnTo>
                        <a:pt x="467" y="275"/>
                      </a:lnTo>
                      <a:lnTo>
                        <a:pt x="468" y="275"/>
                      </a:lnTo>
                      <a:lnTo>
                        <a:pt x="469" y="275"/>
                      </a:lnTo>
                      <a:lnTo>
                        <a:pt x="469" y="276"/>
                      </a:lnTo>
                      <a:lnTo>
                        <a:pt x="468" y="276"/>
                      </a:lnTo>
                      <a:lnTo>
                        <a:pt x="468" y="277"/>
                      </a:lnTo>
                      <a:lnTo>
                        <a:pt x="467" y="277"/>
                      </a:lnTo>
                      <a:lnTo>
                        <a:pt x="467" y="278"/>
                      </a:lnTo>
                      <a:lnTo>
                        <a:pt x="467" y="279"/>
                      </a:lnTo>
                      <a:lnTo>
                        <a:pt x="467" y="280"/>
                      </a:lnTo>
                      <a:lnTo>
                        <a:pt x="467" y="279"/>
                      </a:lnTo>
                      <a:lnTo>
                        <a:pt x="465" y="280"/>
                      </a:lnTo>
                      <a:lnTo>
                        <a:pt x="465" y="281"/>
                      </a:lnTo>
                      <a:lnTo>
                        <a:pt x="464" y="281"/>
                      </a:lnTo>
                      <a:lnTo>
                        <a:pt x="464" y="282"/>
                      </a:lnTo>
                      <a:lnTo>
                        <a:pt x="465" y="282"/>
                      </a:lnTo>
                      <a:lnTo>
                        <a:pt x="464" y="283"/>
                      </a:lnTo>
                      <a:lnTo>
                        <a:pt x="464" y="282"/>
                      </a:lnTo>
                      <a:lnTo>
                        <a:pt x="463" y="283"/>
                      </a:lnTo>
                      <a:lnTo>
                        <a:pt x="462" y="284"/>
                      </a:lnTo>
                      <a:lnTo>
                        <a:pt x="462" y="285"/>
                      </a:lnTo>
                      <a:lnTo>
                        <a:pt x="461" y="285"/>
                      </a:lnTo>
                      <a:lnTo>
                        <a:pt x="462" y="286"/>
                      </a:lnTo>
                      <a:lnTo>
                        <a:pt x="461" y="286"/>
                      </a:lnTo>
                      <a:lnTo>
                        <a:pt x="461" y="287"/>
                      </a:lnTo>
                      <a:lnTo>
                        <a:pt x="461" y="286"/>
                      </a:lnTo>
                      <a:lnTo>
                        <a:pt x="460" y="286"/>
                      </a:lnTo>
                      <a:lnTo>
                        <a:pt x="460" y="287"/>
                      </a:lnTo>
                      <a:lnTo>
                        <a:pt x="459" y="287"/>
                      </a:lnTo>
                      <a:lnTo>
                        <a:pt x="458" y="287"/>
                      </a:lnTo>
                      <a:lnTo>
                        <a:pt x="452" y="289"/>
                      </a:lnTo>
                      <a:lnTo>
                        <a:pt x="446" y="292"/>
                      </a:lnTo>
                      <a:lnTo>
                        <a:pt x="433" y="300"/>
                      </a:lnTo>
                      <a:lnTo>
                        <a:pt x="429" y="302"/>
                      </a:lnTo>
                      <a:lnTo>
                        <a:pt x="426" y="304"/>
                      </a:lnTo>
                      <a:lnTo>
                        <a:pt x="425" y="305"/>
                      </a:lnTo>
                      <a:lnTo>
                        <a:pt x="422" y="307"/>
                      </a:lnTo>
                      <a:lnTo>
                        <a:pt x="419" y="309"/>
                      </a:lnTo>
                      <a:lnTo>
                        <a:pt x="415" y="312"/>
                      </a:lnTo>
                      <a:lnTo>
                        <a:pt x="413" y="314"/>
                      </a:lnTo>
                      <a:lnTo>
                        <a:pt x="411" y="315"/>
                      </a:lnTo>
                      <a:lnTo>
                        <a:pt x="411" y="316"/>
                      </a:lnTo>
                      <a:lnTo>
                        <a:pt x="409" y="317"/>
                      </a:lnTo>
                      <a:lnTo>
                        <a:pt x="406" y="319"/>
                      </a:lnTo>
                      <a:lnTo>
                        <a:pt x="401" y="324"/>
                      </a:lnTo>
                      <a:lnTo>
                        <a:pt x="398" y="327"/>
                      </a:lnTo>
                      <a:lnTo>
                        <a:pt x="394" y="331"/>
                      </a:lnTo>
                      <a:lnTo>
                        <a:pt x="393" y="332"/>
                      </a:lnTo>
                      <a:lnTo>
                        <a:pt x="392" y="333"/>
                      </a:lnTo>
                      <a:lnTo>
                        <a:pt x="391" y="334"/>
                      </a:lnTo>
                      <a:lnTo>
                        <a:pt x="390" y="336"/>
                      </a:lnTo>
                      <a:lnTo>
                        <a:pt x="388" y="337"/>
                      </a:lnTo>
                      <a:lnTo>
                        <a:pt x="386" y="340"/>
                      </a:lnTo>
                      <a:lnTo>
                        <a:pt x="384" y="342"/>
                      </a:lnTo>
                      <a:lnTo>
                        <a:pt x="378" y="349"/>
                      </a:lnTo>
                      <a:lnTo>
                        <a:pt x="372" y="355"/>
                      </a:lnTo>
                      <a:lnTo>
                        <a:pt x="372" y="356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98" name="Freeform 533"/>
                <p:cNvSpPr>
                  <a:spLocks/>
                </p:cNvSpPr>
                <p:nvPr/>
              </p:nvSpPr>
              <p:spPr bwMode="auto">
                <a:xfrm>
                  <a:off x="2382838" y="4513263"/>
                  <a:ext cx="652462" cy="461962"/>
                </a:xfrm>
                <a:custGeom>
                  <a:avLst/>
                  <a:gdLst>
                    <a:gd name="T0" fmla="*/ 2147483646 w 634"/>
                    <a:gd name="T1" fmla="*/ 2147483646 h 449"/>
                    <a:gd name="T2" fmla="*/ 2147483646 w 634"/>
                    <a:gd name="T3" fmla="*/ 2147483646 h 449"/>
                    <a:gd name="T4" fmla="*/ 2147483646 w 634"/>
                    <a:gd name="T5" fmla="*/ 2147483646 h 449"/>
                    <a:gd name="T6" fmla="*/ 2147483646 w 634"/>
                    <a:gd name="T7" fmla="*/ 2147483646 h 449"/>
                    <a:gd name="T8" fmla="*/ 2147483646 w 634"/>
                    <a:gd name="T9" fmla="*/ 2147483646 h 449"/>
                    <a:gd name="T10" fmla="*/ 2147483646 w 634"/>
                    <a:gd name="T11" fmla="*/ 2147483646 h 449"/>
                    <a:gd name="T12" fmla="*/ 2147483646 w 634"/>
                    <a:gd name="T13" fmla="*/ 2147483646 h 449"/>
                    <a:gd name="T14" fmla="*/ 2147483646 w 634"/>
                    <a:gd name="T15" fmla="*/ 2147483646 h 449"/>
                    <a:gd name="T16" fmla="*/ 2147483646 w 634"/>
                    <a:gd name="T17" fmla="*/ 2147483646 h 449"/>
                    <a:gd name="T18" fmla="*/ 2147483646 w 634"/>
                    <a:gd name="T19" fmla="*/ 2147483646 h 449"/>
                    <a:gd name="T20" fmla="*/ 2147483646 w 634"/>
                    <a:gd name="T21" fmla="*/ 2147483646 h 449"/>
                    <a:gd name="T22" fmla="*/ 2147483646 w 634"/>
                    <a:gd name="T23" fmla="*/ 2147483646 h 449"/>
                    <a:gd name="T24" fmla="*/ 2147483646 w 634"/>
                    <a:gd name="T25" fmla="*/ 2147483646 h 449"/>
                    <a:gd name="T26" fmla="*/ 2147483646 w 634"/>
                    <a:gd name="T27" fmla="*/ 2147483646 h 449"/>
                    <a:gd name="T28" fmla="*/ 2147483646 w 634"/>
                    <a:gd name="T29" fmla="*/ 2147483646 h 449"/>
                    <a:gd name="T30" fmla="*/ 2147483646 w 634"/>
                    <a:gd name="T31" fmla="*/ 2147483646 h 449"/>
                    <a:gd name="T32" fmla="*/ 2147483646 w 634"/>
                    <a:gd name="T33" fmla="*/ 2147483646 h 449"/>
                    <a:gd name="T34" fmla="*/ 2147483646 w 634"/>
                    <a:gd name="T35" fmla="*/ 2147483646 h 449"/>
                    <a:gd name="T36" fmla="*/ 2147483646 w 634"/>
                    <a:gd name="T37" fmla="*/ 2147483646 h 449"/>
                    <a:gd name="T38" fmla="*/ 2147483646 w 634"/>
                    <a:gd name="T39" fmla="*/ 2147483646 h 449"/>
                    <a:gd name="T40" fmla="*/ 2147483646 w 634"/>
                    <a:gd name="T41" fmla="*/ 2147483646 h 449"/>
                    <a:gd name="T42" fmla="*/ 2147483646 w 634"/>
                    <a:gd name="T43" fmla="*/ 2147483646 h 449"/>
                    <a:gd name="T44" fmla="*/ 2147483646 w 634"/>
                    <a:gd name="T45" fmla="*/ 2147483646 h 449"/>
                    <a:gd name="T46" fmla="*/ 2147483646 w 634"/>
                    <a:gd name="T47" fmla="*/ 2147483646 h 449"/>
                    <a:gd name="T48" fmla="*/ 2147483646 w 634"/>
                    <a:gd name="T49" fmla="*/ 2147483646 h 449"/>
                    <a:gd name="T50" fmla="*/ 2147483646 w 634"/>
                    <a:gd name="T51" fmla="*/ 2147483646 h 449"/>
                    <a:gd name="T52" fmla="*/ 2147483646 w 634"/>
                    <a:gd name="T53" fmla="*/ 2147483646 h 449"/>
                    <a:gd name="T54" fmla="*/ 2147483646 w 634"/>
                    <a:gd name="T55" fmla="*/ 2147483646 h 449"/>
                    <a:gd name="T56" fmla="*/ 2147483646 w 634"/>
                    <a:gd name="T57" fmla="*/ 2147483646 h 449"/>
                    <a:gd name="T58" fmla="*/ 2147483646 w 634"/>
                    <a:gd name="T59" fmla="*/ 2147483646 h 449"/>
                    <a:gd name="T60" fmla="*/ 2147483646 w 634"/>
                    <a:gd name="T61" fmla="*/ 2147483646 h 449"/>
                    <a:gd name="T62" fmla="*/ 2147483646 w 634"/>
                    <a:gd name="T63" fmla="*/ 2147483646 h 449"/>
                    <a:gd name="T64" fmla="*/ 2147483646 w 634"/>
                    <a:gd name="T65" fmla="*/ 2147483646 h 449"/>
                    <a:gd name="T66" fmla="*/ 2147483646 w 634"/>
                    <a:gd name="T67" fmla="*/ 2147483646 h 449"/>
                    <a:gd name="T68" fmla="*/ 2147483646 w 634"/>
                    <a:gd name="T69" fmla="*/ 2147483646 h 449"/>
                    <a:gd name="T70" fmla="*/ 2147483646 w 634"/>
                    <a:gd name="T71" fmla="*/ 2147483646 h 449"/>
                    <a:gd name="T72" fmla="*/ 2147483646 w 634"/>
                    <a:gd name="T73" fmla="*/ 2147483646 h 449"/>
                    <a:gd name="T74" fmla="*/ 2147483646 w 634"/>
                    <a:gd name="T75" fmla="*/ 2147483646 h 449"/>
                    <a:gd name="T76" fmla="*/ 2147483646 w 634"/>
                    <a:gd name="T77" fmla="*/ 2147483646 h 449"/>
                    <a:gd name="T78" fmla="*/ 2147483646 w 634"/>
                    <a:gd name="T79" fmla="*/ 2147483646 h 449"/>
                    <a:gd name="T80" fmla="*/ 2147483646 w 634"/>
                    <a:gd name="T81" fmla="*/ 2147483646 h 449"/>
                    <a:gd name="T82" fmla="*/ 2147483646 w 634"/>
                    <a:gd name="T83" fmla="*/ 2147483646 h 449"/>
                    <a:gd name="T84" fmla="*/ 2147483646 w 634"/>
                    <a:gd name="T85" fmla="*/ 2147483646 h 449"/>
                    <a:gd name="T86" fmla="*/ 2147483646 w 634"/>
                    <a:gd name="T87" fmla="*/ 2147483646 h 449"/>
                    <a:gd name="T88" fmla="*/ 2147483646 w 634"/>
                    <a:gd name="T89" fmla="*/ 2147483646 h 449"/>
                    <a:gd name="T90" fmla="*/ 2147483646 w 634"/>
                    <a:gd name="T91" fmla="*/ 2147483646 h 449"/>
                    <a:gd name="T92" fmla="*/ 2147483646 w 634"/>
                    <a:gd name="T93" fmla="*/ 2147483646 h 449"/>
                    <a:gd name="T94" fmla="*/ 2147483646 w 634"/>
                    <a:gd name="T95" fmla="*/ 2147483646 h 449"/>
                    <a:gd name="T96" fmla="*/ 2147483646 w 634"/>
                    <a:gd name="T97" fmla="*/ 2147483646 h 449"/>
                    <a:gd name="T98" fmla="*/ 2147483646 w 634"/>
                    <a:gd name="T99" fmla="*/ 2147483646 h 449"/>
                    <a:gd name="T100" fmla="*/ 2147483646 w 634"/>
                    <a:gd name="T101" fmla="*/ 2147483646 h 449"/>
                    <a:gd name="T102" fmla="*/ 2147483646 w 634"/>
                    <a:gd name="T103" fmla="*/ 2147483646 h 449"/>
                    <a:gd name="T104" fmla="*/ 2147483646 w 634"/>
                    <a:gd name="T105" fmla="*/ 2147483646 h 449"/>
                    <a:gd name="T106" fmla="*/ 2147483646 w 634"/>
                    <a:gd name="T107" fmla="*/ 2147483646 h 449"/>
                    <a:gd name="T108" fmla="*/ 2147483646 w 634"/>
                    <a:gd name="T109" fmla="*/ 2147483646 h 449"/>
                    <a:gd name="T110" fmla="*/ 2147483646 w 634"/>
                    <a:gd name="T111" fmla="*/ 2147483646 h 449"/>
                    <a:gd name="T112" fmla="*/ 2147483646 w 634"/>
                    <a:gd name="T113" fmla="*/ 2147483646 h 449"/>
                    <a:gd name="T114" fmla="*/ 2147483646 w 634"/>
                    <a:gd name="T115" fmla="*/ 2147483646 h 449"/>
                    <a:gd name="T116" fmla="*/ 2147483646 w 634"/>
                    <a:gd name="T117" fmla="*/ 2147483646 h 449"/>
                    <a:gd name="T118" fmla="*/ 2147483646 w 634"/>
                    <a:gd name="T119" fmla="*/ 2147483646 h 449"/>
                    <a:gd name="T120" fmla="*/ 2147483646 w 634"/>
                    <a:gd name="T121" fmla="*/ 2147483646 h 449"/>
                    <a:gd name="T122" fmla="*/ 2147483646 w 634"/>
                    <a:gd name="T123" fmla="*/ 2147483646 h 449"/>
                    <a:gd name="T124" fmla="*/ 2147483646 w 634"/>
                    <a:gd name="T125" fmla="*/ 2147483646 h 44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34"/>
                    <a:gd name="T190" fmla="*/ 0 h 449"/>
                    <a:gd name="T191" fmla="*/ 634 w 634"/>
                    <a:gd name="T192" fmla="*/ 449 h 44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34" h="449">
                      <a:moveTo>
                        <a:pt x="159" y="7"/>
                      </a:moveTo>
                      <a:lnTo>
                        <a:pt x="160" y="7"/>
                      </a:lnTo>
                      <a:lnTo>
                        <a:pt x="160" y="9"/>
                      </a:lnTo>
                      <a:lnTo>
                        <a:pt x="161" y="9"/>
                      </a:lnTo>
                      <a:lnTo>
                        <a:pt x="161" y="11"/>
                      </a:lnTo>
                      <a:lnTo>
                        <a:pt x="162" y="9"/>
                      </a:lnTo>
                      <a:lnTo>
                        <a:pt x="163" y="9"/>
                      </a:lnTo>
                      <a:lnTo>
                        <a:pt x="164" y="8"/>
                      </a:lnTo>
                      <a:lnTo>
                        <a:pt x="165" y="8"/>
                      </a:lnTo>
                      <a:lnTo>
                        <a:pt x="165" y="7"/>
                      </a:lnTo>
                      <a:lnTo>
                        <a:pt x="166" y="7"/>
                      </a:lnTo>
                      <a:lnTo>
                        <a:pt x="167" y="6"/>
                      </a:lnTo>
                      <a:lnTo>
                        <a:pt x="168" y="5"/>
                      </a:lnTo>
                      <a:lnTo>
                        <a:pt x="169" y="5"/>
                      </a:lnTo>
                      <a:lnTo>
                        <a:pt x="170" y="4"/>
                      </a:lnTo>
                      <a:lnTo>
                        <a:pt x="171" y="3"/>
                      </a:lnTo>
                      <a:lnTo>
                        <a:pt x="173" y="2"/>
                      </a:lnTo>
                      <a:lnTo>
                        <a:pt x="176" y="2"/>
                      </a:lnTo>
                      <a:lnTo>
                        <a:pt x="177" y="2"/>
                      </a:lnTo>
                      <a:lnTo>
                        <a:pt x="178" y="2"/>
                      </a:lnTo>
                      <a:lnTo>
                        <a:pt x="179" y="3"/>
                      </a:lnTo>
                      <a:lnTo>
                        <a:pt x="181" y="4"/>
                      </a:lnTo>
                      <a:lnTo>
                        <a:pt x="183" y="6"/>
                      </a:lnTo>
                      <a:lnTo>
                        <a:pt x="184" y="7"/>
                      </a:lnTo>
                      <a:lnTo>
                        <a:pt x="185" y="7"/>
                      </a:lnTo>
                      <a:lnTo>
                        <a:pt x="185" y="6"/>
                      </a:lnTo>
                      <a:lnTo>
                        <a:pt x="187" y="6"/>
                      </a:lnTo>
                      <a:lnTo>
                        <a:pt x="188" y="5"/>
                      </a:lnTo>
                      <a:lnTo>
                        <a:pt x="189" y="6"/>
                      </a:lnTo>
                      <a:lnTo>
                        <a:pt x="191" y="6"/>
                      </a:lnTo>
                      <a:lnTo>
                        <a:pt x="193" y="7"/>
                      </a:lnTo>
                      <a:lnTo>
                        <a:pt x="194" y="7"/>
                      </a:lnTo>
                      <a:lnTo>
                        <a:pt x="196" y="9"/>
                      </a:lnTo>
                      <a:lnTo>
                        <a:pt x="197" y="9"/>
                      </a:lnTo>
                      <a:lnTo>
                        <a:pt x="198" y="9"/>
                      </a:lnTo>
                      <a:lnTo>
                        <a:pt x="199" y="9"/>
                      </a:lnTo>
                      <a:lnTo>
                        <a:pt x="200" y="9"/>
                      </a:lnTo>
                      <a:lnTo>
                        <a:pt x="203" y="8"/>
                      </a:lnTo>
                      <a:lnTo>
                        <a:pt x="205" y="6"/>
                      </a:lnTo>
                      <a:lnTo>
                        <a:pt x="206" y="6"/>
                      </a:lnTo>
                      <a:lnTo>
                        <a:pt x="207" y="5"/>
                      </a:lnTo>
                      <a:lnTo>
                        <a:pt x="208" y="4"/>
                      </a:lnTo>
                      <a:lnTo>
                        <a:pt x="209" y="4"/>
                      </a:lnTo>
                      <a:lnTo>
                        <a:pt x="210" y="3"/>
                      </a:lnTo>
                      <a:lnTo>
                        <a:pt x="211" y="3"/>
                      </a:lnTo>
                      <a:lnTo>
                        <a:pt x="212" y="4"/>
                      </a:lnTo>
                      <a:lnTo>
                        <a:pt x="212" y="5"/>
                      </a:lnTo>
                      <a:lnTo>
                        <a:pt x="212" y="6"/>
                      </a:lnTo>
                      <a:lnTo>
                        <a:pt x="214" y="7"/>
                      </a:lnTo>
                      <a:lnTo>
                        <a:pt x="214" y="8"/>
                      </a:lnTo>
                      <a:lnTo>
                        <a:pt x="215" y="9"/>
                      </a:lnTo>
                      <a:lnTo>
                        <a:pt x="216" y="9"/>
                      </a:lnTo>
                      <a:lnTo>
                        <a:pt x="218" y="11"/>
                      </a:lnTo>
                      <a:lnTo>
                        <a:pt x="219" y="11"/>
                      </a:lnTo>
                      <a:lnTo>
                        <a:pt x="220" y="11"/>
                      </a:lnTo>
                      <a:lnTo>
                        <a:pt x="222" y="9"/>
                      </a:lnTo>
                      <a:lnTo>
                        <a:pt x="223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7" y="9"/>
                      </a:lnTo>
                      <a:lnTo>
                        <a:pt x="228" y="9"/>
                      </a:lnTo>
                      <a:lnTo>
                        <a:pt x="230" y="10"/>
                      </a:lnTo>
                      <a:lnTo>
                        <a:pt x="231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6" y="11"/>
                      </a:lnTo>
                      <a:lnTo>
                        <a:pt x="237" y="12"/>
                      </a:lnTo>
                      <a:lnTo>
                        <a:pt x="238" y="12"/>
                      </a:lnTo>
                      <a:lnTo>
                        <a:pt x="239" y="11"/>
                      </a:lnTo>
                      <a:lnTo>
                        <a:pt x="241" y="10"/>
                      </a:lnTo>
                      <a:lnTo>
                        <a:pt x="242" y="10"/>
                      </a:lnTo>
                      <a:lnTo>
                        <a:pt x="243" y="10"/>
                      </a:lnTo>
                      <a:lnTo>
                        <a:pt x="244" y="11"/>
                      </a:lnTo>
                      <a:lnTo>
                        <a:pt x="245" y="11"/>
                      </a:lnTo>
                      <a:lnTo>
                        <a:pt x="245" y="12"/>
                      </a:lnTo>
                      <a:lnTo>
                        <a:pt x="245" y="13"/>
                      </a:lnTo>
                      <a:lnTo>
                        <a:pt x="245" y="14"/>
                      </a:lnTo>
                      <a:lnTo>
                        <a:pt x="245" y="16"/>
                      </a:lnTo>
                      <a:lnTo>
                        <a:pt x="246" y="17"/>
                      </a:lnTo>
                      <a:lnTo>
                        <a:pt x="246" y="16"/>
                      </a:lnTo>
                      <a:lnTo>
                        <a:pt x="247" y="16"/>
                      </a:lnTo>
                      <a:lnTo>
                        <a:pt x="248" y="15"/>
                      </a:lnTo>
                      <a:lnTo>
                        <a:pt x="249" y="15"/>
                      </a:lnTo>
                      <a:lnTo>
                        <a:pt x="250" y="14"/>
                      </a:lnTo>
                      <a:lnTo>
                        <a:pt x="252" y="14"/>
                      </a:lnTo>
                      <a:lnTo>
                        <a:pt x="252" y="13"/>
                      </a:lnTo>
                      <a:lnTo>
                        <a:pt x="252" y="12"/>
                      </a:lnTo>
                      <a:lnTo>
                        <a:pt x="252" y="11"/>
                      </a:lnTo>
                      <a:lnTo>
                        <a:pt x="252" y="10"/>
                      </a:lnTo>
                      <a:lnTo>
                        <a:pt x="252" y="9"/>
                      </a:lnTo>
                      <a:lnTo>
                        <a:pt x="252" y="7"/>
                      </a:lnTo>
                      <a:lnTo>
                        <a:pt x="253" y="6"/>
                      </a:lnTo>
                      <a:lnTo>
                        <a:pt x="253" y="5"/>
                      </a:lnTo>
                      <a:lnTo>
                        <a:pt x="254" y="3"/>
                      </a:lnTo>
                      <a:lnTo>
                        <a:pt x="255" y="2"/>
                      </a:lnTo>
                      <a:lnTo>
                        <a:pt x="255" y="1"/>
                      </a:lnTo>
                      <a:lnTo>
                        <a:pt x="256" y="0"/>
                      </a:lnTo>
                      <a:lnTo>
                        <a:pt x="257" y="0"/>
                      </a:lnTo>
                      <a:lnTo>
                        <a:pt x="258" y="0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2" y="2"/>
                      </a:lnTo>
                      <a:lnTo>
                        <a:pt x="262" y="3"/>
                      </a:lnTo>
                      <a:lnTo>
                        <a:pt x="263" y="3"/>
                      </a:lnTo>
                      <a:lnTo>
                        <a:pt x="265" y="3"/>
                      </a:lnTo>
                      <a:lnTo>
                        <a:pt x="267" y="3"/>
                      </a:lnTo>
                      <a:lnTo>
                        <a:pt x="268" y="4"/>
                      </a:lnTo>
                      <a:lnTo>
                        <a:pt x="269" y="4"/>
                      </a:lnTo>
                      <a:lnTo>
                        <a:pt x="272" y="6"/>
                      </a:lnTo>
                      <a:lnTo>
                        <a:pt x="274" y="6"/>
                      </a:lnTo>
                      <a:lnTo>
                        <a:pt x="274" y="7"/>
                      </a:lnTo>
                      <a:lnTo>
                        <a:pt x="275" y="7"/>
                      </a:lnTo>
                      <a:lnTo>
                        <a:pt x="276" y="9"/>
                      </a:lnTo>
                      <a:lnTo>
                        <a:pt x="277" y="10"/>
                      </a:lnTo>
                      <a:lnTo>
                        <a:pt x="278" y="10"/>
                      </a:lnTo>
                      <a:lnTo>
                        <a:pt x="278" y="11"/>
                      </a:lnTo>
                      <a:lnTo>
                        <a:pt x="279" y="11"/>
                      </a:lnTo>
                      <a:lnTo>
                        <a:pt x="280" y="13"/>
                      </a:lnTo>
                      <a:lnTo>
                        <a:pt x="281" y="13"/>
                      </a:lnTo>
                      <a:lnTo>
                        <a:pt x="282" y="14"/>
                      </a:lnTo>
                      <a:lnTo>
                        <a:pt x="283" y="14"/>
                      </a:lnTo>
                      <a:lnTo>
                        <a:pt x="284" y="13"/>
                      </a:lnTo>
                      <a:lnTo>
                        <a:pt x="285" y="13"/>
                      </a:lnTo>
                      <a:lnTo>
                        <a:pt x="286" y="13"/>
                      </a:lnTo>
                      <a:lnTo>
                        <a:pt x="288" y="13"/>
                      </a:lnTo>
                      <a:lnTo>
                        <a:pt x="289" y="13"/>
                      </a:lnTo>
                      <a:lnTo>
                        <a:pt x="289" y="12"/>
                      </a:lnTo>
                      <a:lnTo>
                        <a:pt x="290" y="12"/>
                      </a:lnTo>
                      <a:lnTo>
                        <a:pt x="292" y="13"/>
                      </a:lnTo>
                      <a:lnTo>
                        <a:pt x="293" y="13"/>
                      </a:lnTo>
                      <a:lnTo>
                        <a:pt x="294" y="13"/>
                      </a:lnTo>
                      <a:lnTo>
                        <a:pt x="294" y="16"/>
                      </a:lnTo>
                      <a:lnTo>
                        <a:pt x="294" y="17"/>
                      </a:lnTo>
                      <a:lnTo>
                        <a:pt x="295" y="18"/>
                      </a:lnTo>
                      <a:lnTo>
                        <a:pt x="296" y="18"/>
                      </a:lnTo>
                      <a:lnTo>
                        <a:pt x="297" y="18"/>
                      </a:lnTo>
                      <a:lnTo>
                        <a:pt x="298" y="18"/>
                      </a:lnTo>
                      <a:lnTo>
                        <a:pt x="299" y="18"/>
                      </a:lnTo>
                      <a:lnTo>
                        <a:pt x="301" y="17"/>
                      </a:lnTo>
                      <a:lnTo>
                        <a:pt x="302" y="17"/>
                      </a:lnTo>
                      <a:lnTo>
                        <a:pt x="304" y="18"/>
                      </a:lnTo>
                      <a:lnTo>
                        <a:pt x="304" y="17"/>
                      </a:lnTo>
                      <a:lnTo>
                        <a:pt x="304" y="18"/>
                      </a:lnTo>
                      <a:lnTo>
                        <a:pt x="305" y="18"/>
                      </a:lnTo>
                      <a:lnTo>
                        <a:pt x="307" y="20"/>
                      </a:lnTo>
                      <a:lnTo>
                        <a:pt x="308" y="21"/>
                      </a:lnTo>
                      <a:lnTo>
                        <a:pt x="309" y="21"/>
                      </a:lnTo>
                      <a:lnTo>
                        <a:pt x="310" y="22"/>
                      </a:lnTo>
                      <a:lnTo>
                        <a:pt x="311" y="22"/>
                      </a:lnTo>
                      <a:lnTo>
                        <a:pt x="312" y="21"/>
                      </a:lnTo>
                      <a:lnTo>
                        <a:pt x="313" y="21"/>
                      </a:lnTo>
                      <a:lnTo>
                        <a:pt x="314" y="21"/>
                      </a:lnTo>
                      <a:lnTo>
                        <a:pt x="315" y="21"/>
                      </a:lnTo>
                      <a:lnTo>
                        <a:pt x="315" y="22"/>
                      </a:lnTo>
                      <a:lnTo>
                        <a:pt x="316" y="22"/>
                      </a:lnTo>
                      <a:lnTo>
                        <a:pt x="318" y="21"/>
                      </a:lnTo>
                      <a:lnTo>
                        <a:pt x="319" y="20"/>
                      </a:lnTo>
                      <a:lnTo>
                        <a:pt x="320" y="20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3" y="18"/>
                      </a:lnTo>
                      <a:lnTo>
                        <a:pt x="324" y="18"/>
                      </a:lnTo>
                      <a:lnTo>
                        <a:pt x="324" y="19"/>
                      </a:lnTo>
                      <a:lnTo>
                        <a:pt x="325" y="19"/>
                      </a:lnTo>
                      <a:lnTo>
                        <a:pt x="326" y="20"/>
                      </a:lnTo>
                      <a:lnTo>
                        <a:pt x="327" y="20"/>
                      </a:lnTo>
                      <a:lnTo>
                        <a:pt x="328" y="20"/>
                      </a:lnTo>
                      <a:lnTo>
                        <a:pt x="328" y="19"/>
                      </a:lnTo>
                      <a:lnTo>
                        <a:pt x="329" y="19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3" y="20"/>
                      </a:lnTo>
                      <a:lnTo>
                        <a:pt x="335" y="21"/>
                      </a:lnTo>
                      <a:lnTo>
                        <a:pt x="336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40" y="21"/>
                      </a:lnTo>
                      <a:lnTo>
                        <a:pt x="341" y="22"/>
                      </a:lnTo>
                      <a:lnTo>
                        <a:pt x="342" y="23"/>
                      </a:lnTo>
                      <a:lnTo>
                        <a:pt x="342" y="24"/>
                      </a:lnTo>
                      <a:lnTo>
                        <a:pt x="342" y="25"/>
                      </a:lnTo>
                      <a:lnTo>
                        <a:pt x="343" y="26"/>
                      </a:lnTo>
                      <a:lnTo>
                        <a:pt x="344" y="27"/>
                      </a:lnTo>
                      <a:lnTo>
                        <a:pt x="345" y="27"/>
                      </a:lnTo>
                      <a:lnTo>
                        <a:pt x="346" y="27"/>
                      </a:lnTo>
                      <a:lnTo>
                        <a:pt x="347" y="27"/>
                      </a:lnTo>
                      <a:lnTo>
                        <a:pt x="347" y="28"/>
                      </a:lnTo>
                      <a:lnTo>
                        <a:pt x="348" y="28"/>
                      </a:lnTo>
                      <a:lnTo>
                        <a:pt x="349" y="30"/>
                      </a:lnTo>
                      <a:lnTo>
                        <a:pt x="350" y="30"/>
                      </a:lnTo>
                      <a:lnTo>
                        <a:pt x="352" y="31"/>
                      </a:lnTo>
                      <a:lnTo>
                        <a:pt x="353" y="31"/>
                      </a:lnTo>
                      <a:lnTo>
                        <a:pt x="355" y="31"/>
                      </a:lnTo>
                      <a:lnTo>
                        <a:pt x="356" y="31"/>
                      </a:lnTo>
                      <a:lnTo>
                        <a:pt x="357" y="32"/>
                      </a:lnTo>
                      <a:lnTo>
                        <a:pt x="358" y="32"/>
                      </a:lnTo>
                      <a:lnTo>
                        <a:pt x="359" y="32"/>
                      </a:lnTo>
                      <a:lnTo>
                        <a:pt x="360" y="33"/>
                      </a:lnTo>
                      <a:lnTo>
                        <a:pt x="364" y="35"/>
                      </a:lnTo>
                      <a:lnTo>
                        <a:pt x="365" y="35"/>
                      </a:lnTo>
                      <a:lnTo>
                        <a:pt x="366" y="34"/>
                      </a:lnTo>
                      <a:lnTo>
                        <a:pt x="367" y="34"/>
                      </a:lnTo>
                      <a:lnTo>
                        <a:pt x="368" y="35"/>
                      </a:lnTo>
                      <a:lnTo>
                        <a:pt x="369" y="35"/>
                      </a:lnTo>
                      <a:lnTo>
                        <a:pt x="369" y="36"/>
                      </a:lnTo>
                      <a:lnTo>
                        <a:pt x="370" y="37"/>
                      </a:lnTo>
                      <a:lnTo>
                        <a:pt x="371" y="37"/>
                      </a:lnTo>
                      <a:lnTo>
                        <a:pt x="372" y="36"/>
                      </a:lnTo>
                      <a:lnTo>
                        <a:pt x="373" y="36"/>
                      </a:lnTo>
                      <a:lnTo>
                        <a:pt x="375" y="36"/>
                      </a:lnTo>
                      <a:lnTo>
                        <a:pt x="376" y="36"/>
                      </a:lnTo>
                      <a:lnTo>
                        <a:pt x="377" y="37"/>
                      </a:lnTo>
                      <a:lnTo>
                        <a:pt x="378" y="38"/>
                      </a:lnTo>
                      <a:lnTo>
                        <a:pt x="379" y="39"/>
                      </a:lnTo>
                      <a:lnTo>
                        <a:pt x="380" y="40"/>
                      </a:lnTo>
                      <a:lnTo>
                        <a:pt x="380" y="41"/>
                      </a:lnTo>
                      <a:lnTo>
                        <a:pt x="380" y="43"/>
                      </a:lnTo>
                      <a:lnTo>
                        <a:pt x="381" y="43"/>
                      </a:lnTo>
                      <a:lnTo>
                        <a:pt x="381" y="44"/>
                      </a:lnTo>
                      <a:lnTo>
                        <a:pt x="382" y="45"/>
                      </a:lnTo>
                      <a:lnTo>
                        <a:pt x="383" y="46"/>
                      </a:lnTo>
                      <a:lnTo>
                        <a:pt x="384" y="46"/>
                      </a:lnTo>
                      <a:lnTo>
                        <a:pt x="384" y="47"/>
                      </a:lnTo>
                      <a:lnTo>
                        <a:pt x="384" y="48"/>
                      </a:lnTo>
                      <a:lnTo>
                        <a:pt x="384" y="49"/>
                      </a:lnTo>
                      <a:lnTo>
                        <a:pt x="383" y="50"/>
                      </a:lnTo>
                      <a:lnTo>
                        <a:pt x="383" y="51"/>
                      </a:lnTo>
                      <a:lnTo>
                        <a:pt x="383" y="52"/>
                      </a:lnTo>
                      <a:lnTo>
                        <a:pt x="383" y="53"/>
                      </a:lnTo>
                      <a:lnTo>
                        <a:pt x="384" y="53"/>
                      </a:lnTo>
                      <a:lnTo>
                        <a:pt x="385" y="53"/>
                      </a:lnTo>
                      <a:lnTo>
                        <a:pt x="386" y="53"/>
                      </a:lnTo>
                      <a:lnTo>
                        <a:pt x="387" y="53"/>
                      </a:lnTo>
                      <a:lnTo>
                        <a:pt x="388" y="53"/>
                      </a:lnTo>
                      <a:lnTo>
                        <a:pt x="388" y="54"/>
                      </a:lnTo>
                      <a:lnTo>
                        <a:pt x="389" y="54"/>
                      </a:lnTo>
                      <a:lnTo>
                        <a:pt x="389" y="55"/>
                      </a:lnTo>
                      <a:lnTo>
                        <a:pt x="390" y="55"/>
                      </a:lnTo>
                      <a:lnTo>
                        <a:pt x="390" y="54"/>
                      </a:lnTo>
                      <a:lnTo>
                        <a:pt x="392" y="54"/>
                      </a:lnTo>
                      <a:lnTo>
                        <a:pt x="392" y="53"/>
                      </a:lnTo>
                      <a:lnTo>
                        <a:pt x="393" y="53"/>
                      </a:lnTo>
                      <a:lnTo>
                        <a:pt x="394" y="50"/>
                      </a:lnTo>
                      <a:lnTo>
                        <a:pt x="395" y="49"/>
                      </a:lnTo>
                      <a:lnTo>
                        <a:pt x="396" y="48"/>
                      </a:lnTo>
                      <a:lnTo>
                        <a:pt x="397" y="48"/>
                      </a:lnTo>
                      <a:lnTo>
                        <a:pt x="398" y="48"/>
                      </a:lnTo>
                      <a:lnTo>
                        <a:pt x="399" y="48"/>
                      </a:lnTo>
                      <a:lnTo>
                        <a:pt x="399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4" y="50"/>
                      </a:lnTo>
                      <a:lnTo>
                        <a:pt x="405" y="49"/>
                      </a:lnTo>
                      <a:lnTo>
                        <a:pt x="406" y="49"/>
                      </a:lnTo>
                      <a:lnTo>
                        <a:pt x="407" y="50"/>
                      </a:lnTo>
                      <a:lnTo>
                        <a:pt x="409" y="50"/>
                      </a:lnTo>
                      <a:lnTo>
                        <a:pt x="410" y="51"/>
                      </a:lnTo>
                      <a:lnTo>
                        <a:pt x="410" y="53"/>
                      </a:lnTo>
                      <a:lnTo>
                        <a:pt x="411" y="54"/>
                      </a:lnTo>
                      <a:lnTo>
                        <a:pt x="412" y="54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4" y="53"/>
                      </a:lnTo>
                      <a:lnTo>
                        <a:pt x="416" y="54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9" y="55"/>
                      </a:lnTo>
                      <a:lnTo>
                        <a:pt x="420" y="54"/>
                      </a:lnTo>
                      <a:lnTo>
                        <a:pt x="421" y="53"/>
                      </a:lnTo>
                      <a:lnTo>
                        <a:pt x="421" y="52"/>
                      </a:lnTo>
                      <a:lnTo>
                        <a:pt x="421" y="51"/>
                      </a:lnTo>
                      <a:lnTo>
                        <a:pt x="423" y="50"/>
                      </a:lnTo>
                      <a:lnTo>
                        <a:pt x="424" y="51"/>
                      </a:lnTo>
                      <a:lnTo>
                        <a:pt x="424" y="50"/>
                      </a:lnTo>
                      <a:lnTo>
                        <a:pt x="425" y="51"/>
                      </a:lnTo>
                      <a:lnTo>
                        <a:pt x="426" y="52"/>
                      </a:lnTo>
                      <a:lnTo>
                        <a:pt x="428" y="54"/>
                      </a:lnTo>
                      <a:lnTo>
                        <a:pt x="428" y="55"/>
                      </a:lnTo>
                      <a:lnTo>
                        <a:pt x="429" y="55"/>
                      </a:lnTo>
                      <a:lnTo>
                        <a:pt x="430" y="56"/>
                      </a:lnTo>
                      <a:lnTo>
                        <a:pt x="431" y="55"/>
                      </a:lnTo>
                      <a:lnTo>
                        <a:pt x="432" y="55"/>
                      </a:lnTo>
                      <a:lnTo>
                        <a:pt x="432" y="54"/>
                      </a:lnTo>
                      <a:lnTo>
                        <a:pt x="433" y="54"/>
                      </a:lnTo>
                      <a:lnTo>
                        <a:pt x="434" y="54"/>
                      </a:lnTo>
                      <a:lnTo>
                        <a:pt x="435" y="54"/>
                      </a:lnTo>
                      <a:lnTo>
                        <a:pt x="436" y="55"/>
                      </a:lnTo>
                      <a:lnTo>
                        <a:pt x="437" y="55"/>
                      </a:lnTo>
                      <a:lnTo>
                        <a:pt x="437" y="56"/>
                      </a:lnTo>
                      <a:lnTo>
                        <a:pt x="438" y="56"/>
                      </a:lnTo>
                      <a:lnTo>
                        <a:pt x="439" y="56"/>
                      </a:lnTo>
                      <a:lnTo>
                        <a:pt x="440" y="56"/>
                      </a:lnTo>
                      <a:lnTo>
                        <a:pt x="441" y="57"/>
                      </a:lnTo>
                      <a:lnTo>
                        <a:pt x="442" y="56"/>
                      </a:lnTo>
                      <a:lnTo>
                        <a:pt x="443" y="57"/>
                      </a:lnTo>
                      <a:lnTo>
                        <a:pt x="444" y="56"/>
                      </a:lnTo>
                      <a:lnTo>
                        <a:pt x="445" y="56"/>
                      </a:lnTo>
                      <a:lnTo>
                        <a:pt x="446" y="55"/>
                      </a:lnTo>
                      <a:lnTo>
                        <a:pt x="447" y="55"/>
                      </a:lnTo>
                      <a:lnTo>
                        <a:pt x="448" y="56"/>
                      </a:lnTo>
                      <a:lnTo>
                        <a:pt x="449" y="56"/>
                      </a:lnTo>
                      <a:lnTo>
                        <a:pt x="450" y="56"/>
                      </a:lnTo>
                      <a:lnTo>
                        <a:pt x="451" y="55"/>
                      </a:lnTo>
                      <a:lnTo>
                        <a:pt x="452" y="54"/>
                      </a:lnTo>
                      <a:lnTo>
                        <a:pt x="454" y="54"/>
                      </a:lnTo>
                      <a:lnTo>
                        <a:pt x="454" y="55"/>
                      </a:lnTo>
                      <a:lnTo>
                        <a:pt x="455" y="55"/>
                      </a:lnTo>
                      <a:lnTo>
                        <a:pt x="455" y="54"/>
                      </a:lnTo>
                      <a:lnTo>
                        <a:pt x="456" y="54"/>
                      </a:lnTo>
                      <a:lnTo>
                        <a:pt x="457" y="52"/>
                      </a:lnTo>
                      <a:lnTo>
                        <a:pt x="458" y="53"/>
                      </a:lnTo>
                      <a:lnTo>
                        <a:pt x="459" y="53"/>
                      </a:lnTo>
                      <a:lnTo>
                        <a:pt x="460" y="53"/>
                      </a:lnTo>
                      <a:lnTo>
                        <a:pt x="460" y="54"/>
                      </a:lnTo>
                      <a:lnTo>
                        <a:pt x="461" y="55"/>
                      </a:lnTo>
                      <a:lnTo>
                        <a:pt x="462" y="55"/>
                      </a:lnTo>
                      <a:lnTo>
                        <a:pt x="462" y="54"/>
                      </a:lnTo>
                      <a:lnTo>
                        <a:pt x="462" y="53"/>
                      </a:lnTo>
                      <a:lnTo>
                        <a:pt x="462" y="52"/>
                      </a:lnTo>
                      <a:lnTo>
                        <a:pt x="463" y="52"/>
                      </a:lnTo>
                      <a:lnTo>
                        <a:pt x="464" y="52"/>
                      </a:lnTo>
                      <a:lnTo>
                        <a:pt x="464" y="53"/>
                      </a:lnTo>
                      <a:lnTo>
                        <a:pt x="465" y="54"/>
                      </a:lnTo>
                      <a:lnTo>
                        <a:pt x="465" y="55"/>
                      </a:lnTo>
                      <a:lnTo>
                        <a:pt x="465" y="56"/>
                      </a:lnTo>
                      <a:lnTo>
                        <a:pt x="465" y="57"/>
                      </a:lnTo>
                      <a:lnTo>
                        <a:pt x="464" y="58"/>
                      </a:lnTo>
                      <a:lnTo>
                        <a:pt x="464" y="59"/>
                      </a:lnTo>
                      <a:lnTo>
                        <a:pt x="465" y="60"/>
                      </a:lnTo>
                      <a:lnTo>
                        <a:pt x="466" y="61"/>
                      </a:lnTo>
                      <a:lnTo>
                        <a:pt x="467" y="61"/>
                      </a:lnTo>
                      <a:lnTo>
                        <a:pt x="468" y="61"/>
                      </a:lnTo>
                      <a:lnTo>
                        <a:pt x="468" y="62"/>
                      </a:lnTo>
                      <a:lnTo>
                        <a:pt x="469" y="62"/>
                      </a:lnTo>
                      <a:lnTo>
                        <a:pt x="470" y="63"/>
                      </a:lnTo>
                      <a:lnTo>
                        <a:pt x="471" y="63"/>
                      </a:lnTo>
                      <a:lnTo>
                        <a:pt x="471" y="64"/>
                      </a:lnTo>
                      <a:lnTo>
                        <a:pt x="470" y="64"/>
                      </a:lnTo>
                      <a:lnTo>
                        <a:pt x="470" y="65"/>
                      </a:lnTo>
                      <a:lnTo>
                        <a:pt x="469" y="66"/>
                      </a:lnTo>
                      <a:lnTo>
                        <a:pt x="469" y="67"/>
                      </a:lnTo>
                      <a:lnTo>
                        <a:pt x="469" y="69"/>
                      </a:lnTo>
                      <a:lnTo>
                        <a:pt x="470" y="69"/>
                      </a:lnTo>
                      <a:lnTo>
                        <a:pt x="471" y="70"/>
                      </a:lnTo>
                      <a:lnTo>
                        <a:pt x="472" y="70"/>
                      </a:lnTo>
                      <a:lnTo>
                        <a:pt x="473" y="71"/>
                      </a:lnTo>
                      <a:lnTo>
                        <a:pt x="474" y="71"/>
                      </a:lnTo>
                      <a:lnTo>
                        <a:pt x="475" y="71"/>
                      </a:lnTo>
                      <a:lnTo>
                        <a:pt x="476" y="71"/>
                      </a:lnTo>
                      <a:lnTo>
                        <a:pt x="477" y="71"/>
                      </a:lnTo>
                      <a:lnTo>
                        <a:pt x="477" y="72"/>
                      </a:lnTo>
                      <a:lnTo>
                        <a:pt x="478" y="72"/>
                      </a:lnTo>
                      <a:lnTo>
                        <a:pt x="479" y="72"/>
                      </a:lnTo>
                      <a:lnTo>
                        <a:pt x="479" y="73"/>
                      </a:lnTo>
                      <a:lnTo>
                        <a:pt x="479" y="74"/>
                      </a:lnTo>
                      <a:lnTo>
                        <a:pt x="480" y="74"/>
                      </a:lnTo>
                      <a:lnTo>
                        <a:pt x="481" y="75"/>
                      </a:lnTo>
                      <a:lnTo>
                        <a:pt x="482" y="75"/>
                      </a:lnTo>
                      <a:lnTo>
                        <a:pt x="483" y="75"/>
                      </a:lnTo>
                      <a:lnTo>
                        <a:pt x="484" y="75"/>
                      </a:lnTo>
                      <a:lnTo>
                        <a:pt x="485" y="75"/>
                      </a:lnTo>
                      <a:lnTo>
                        <a:pt x="486" y="75"/>
                      </a:lnTo>
                      <a:lnTo>
                        <a:pt x="486" y="76"/>
                      </a:lnTo>
                      <a:lnTo>
                        <a:pt x="487" y="76"/>
                      </a:lnTo>
                      <a:lnTo>
                        <a:pt x="487" y="77"/>
                      </a:lnTo>
                      <a:lnTo>
                        <a:pt x="486" y="78"/>
                      </a:lnTo>
                      <a:lnTo>
                        <a:pt x="486" y="79"/>
                      </a:lnTo>
                      <a:lnTo>
                        <a:pt x="486" y="80"/>
                      </a:lnTo>
                      <a:lnTo>
                        <a:pt x="487" y="80"/>
                      </a:lnTo>
                      <a:lnTo>
                        <a:pt x="488" y="80"/>
                      </a:lnTo>
                      <a:lnTo>
                        <a:pt x="488" y="81"/>
                      </a:lnTo>
                      <a:lnTo>
                        <a:pt x="489" y="81"/>
                      </a:lnTo>
                      <a:lnTo>
                        <a:pt x="489" y="82"/>
                      </a:lnTo>
                      <a:lnTo>
                        <a:pt x="490" y="82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2" y="84"/>
                      </a:lnTo>
                      <a:lnTo>
                        <a:pt x="492" y="85"/>
                      </a:lnTo>
                      <a:lnTo>
                        <a:pt x="493" y="86"/>
                      </a:lnTo>
                      <a:lnTo>
                        <a:pt x="493" y="87"/>
                      </a:lnTo>
                      <a:lnTo>
                        <a:pt x="493" y="88"/>
                      </a:lnTo>
                      <a:lnTo>
                        <a:pt x="493" y="89"/>
                      </a:lnTo>
                      <a:lnTo>
                        <a:pt x="493" y="90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4" y="92"/>
                      </a:lnTo>
                      <a:lnTo>
                        <a:pt x="494" y="93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5" y="95"/>
                      </a:lnTo>
                      <a:lnTo>
                        <a:pt x="495" y="96"/>
                      </a:lnTo>
                      <a:lnTo>
                        <a:pt x="495" y="97"/>
                      </a:lnTo>
                      <a:lnTo>
                        <a:pt x="495" y="98"/>
                      </a:lnTo>
                      <a:lnTo>
                        <a:pt x="495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5" y="102"/>
                      </a:lnTo>
                      <a:lnTo>
                        <a:pt x="494" y="102"/>
                      </a:lnTo>
                      <a:lnTo>
                        <a:pt x="494" y="101"/>
                      </a:lnTo>
                      <a:lnTo>
                        <a:pt x="494" y="102"/>
                      </a:lnTo>
                      <a:lnTo>
                        <a:pt x="494" y="103"/>
                      </a:lnTo>
                      <a:lnTo>
                        <a:pt x="495" y="103"/>
                      </a:lnTo>
                      <a:lnTo>
                        <a:pt x="496" y="102"/>
                      </a:lnTo>
                      <a:lnTo>
                        <a:pt x="496" y="103"/>
                      </a:lnTo>
                      <a:lnTo>
                        <a:pt x="497" y="103"/>
                      </a:lnTo>
                      <a:lnTo>
                        <a:pt x="497" y="104"/>
                      </a:lnTo>
                      <a:lnTo>
                        <a:pt x="498" y="104"/>
                      </a:lnTo>
                      <a:lnTo>
                        <a:pt x="497" y="105"/>
                      </a:lnTo>
                      <a:lnTo>
                        <a:pt x="498" y="106"/>
                      </a:lnTo>
                      <a:lnTo>
                        <a:pt x="498" y="107"/>
                      </a:lnTo>
                      <a:lnTo>
                        <a:pt x="498" y="106"/>
                      </a:lnTo>
                      <a:lnTo>
                        <a:pt x="497" y="106"/>
                      </a:lnTo>
                      <a:lnTo>
                        <a:pt x="496" y="106"/>
                      </a:lnTo>
                      <a:lnTo>
                        <a:pt x="495" y="106"/>
                      </a:lnTo>
                      <a:lnTo>
                        <a:pt x="495" y="107"/>
                      </a:lnTo>
                      <a:lnTo>
                        <a:pt x="496" y="107"/>
                      </a:lnTo>
                      <a:lnTo>
                        <a:pt x="497" y="107"/>
                      </a:lnTo>
                      <a:lnTo>
                        <a:pt x="497" y="108"/>
                      </a:lnTo>
                      <a:lnTo>
                        <a:pt x="497" y="109"/>
                      </a:lnTo>
                      <a:lnTo>
                        <a:pt x="498" y="108"/>
                      </a:lnTo>
                      <a:lnTo>
                        <a:pt x="498" y="109"/>
                      </a:lnTo>
                      <a:lnTo>
                        <a:pt x="498" y="110"/>
                      </a:lnTo>
                      <a:lnTo>
                        <a:pt x="499" y="109"/>
                      </a:lnTo>
                      <a:lnTo>
                        <a:pt x="499" y="110"/>
                      </a:lnTo>
                      <a:lnTo>
                        <a:pt x="498" y="111"/>
                      </a:lnTo>
                      <a:lnTo>
                        <a:pt x="499" y="111"/>
                      </a:lnTo>
                      <a:lnTo>
                        <a:pt x="500" y="111"/>
                      </a:lnTo>
                      <a:lnTo>
                        <a:pt x="500" y="112"/>
                      </a:lnTo>
                      <a:lnTo>
                        <a:pt x="499" y="112"/>
                      </a:lnTo>
                      <a:lnTo>
                        <a:pt x="498" y="112"/>
                      </a:lnTo>
                      <a:lnTo>
                        <a:pt x="497" y="112"/>
                      </a:lnTo>
                      <a:lnTo>
                        <a:pt x="497" y="113"/>
                      </a:lnTo>
                      <a:lnTo>
                        <a:pt x="496" y="113"/>
                      </a:lnTo>
                      <a:lnTo>
                        <a:pt x="497" y="114"/>
                      </a:lnTo>
                      <a:lnTo>
                        <a:pt x="496" y="114"/>
                      </a:lnTo>
                      <a:lnTo>
                        <a:pt x="496" y="115"/>
                      </a:lnTo>
                      <a:lnTo>
                        <a:pt x="497" y="116"/>
                      </a:lnTo>
                      <a:lnTo>
                        <a:pt x="496" y="116"/>
                      </a:lnTo>
                      <a:lnTo>
                        <a:pt x="495" y="115"/>
                      </a:lnTo>
                      <a:lnTo>
                        <a:pt x="495" y="116"/>
                      </a:lnTo>
                      <a:lnTo>
                        <a:pt x="495" y="117"/>
                      </a:lnTo>
                      <a:lnTo>
                        <a:pt x="494" y="117"/>
                      </a:lnTo>
                      <a:lnTo>
                        <a:pt x="494" y="118"/>
                      </a:lnTo>
                      <a:lnTo>
                        <a:pt x="495" y="118"/>
                      </a:lnTo>
                      <a:lnTo>
                        <a:pt x="495" y="119"/>
                      </a:lnTo>
                      <a:lnTo>
                        <a:pt x="494" y="119"/>
                      </a:lnTo>
                      <a:lnTo>
                        <a:pt x="493" y="119"/>
                      </a:lnTo>
                      <a:lnTo>
                        <a:pt x="493" y="120"/>
                      </a:lnTo>
                      <a:lnTo>
                        <a:pt x="494" y="121"/>
                      </a:lnTo>
                      <a:lnTo>
                        <a:pt x="495" y="121"/>
                      </a:lnTo>
                      <a:lnTo>
                        <a:pt x="496" y="122"/>
                      </a:lnTo>
                      <a:lnTo>
                        <a:pt x="496" y="123"/>
                      </a:lnTo>
                      <a:lnTo>
                        <a:pt x="495" y="123"/>
                      </a:lnTo>
                      <a:lnTo>
                        <a:pt x="496" y="123"/>
                      </a:lnTo>
                      <a:lnTo>
                        <a:pt x="496" y="124"/>
                      </a:lnTo>
                      <a:lnTo>
                        <a:pt x="495" y="125"/>
                      </a:lnTo>
                      <a:lnTo>
                        <a:pt x="496" y="126"/>
                      </a:lnTo>
                      <a:lnTo>
                        <a:pt x="495" y="127"/>
                      </a:lnTo>
                      <a:lnTo>
                        <a:pt x="495" y="128"/>
                      </a:lnTo>
                      <a:lnTo>
                        <a:pt x="494" y="128"/>
                      </a:lnTo>
                      <a:lnTo>
                        <a:pt x="493" y="130"/>
                      </a:lnTo>
                      <a:lnTo>
                        <a:pt x="494" y="130"/>
                      </a:lnTo>
                      <a:lnTo>
                        <a:pt x="494" y="131"/>
                      </a:lnTo>
                      <a:lnTo>
                        <a:pt x="495" y="131"/>
                      </a:lnTo>
                      <a:lnTo>
                        <a:pt x="495" y="132"/>
                      </a:lnTo>
                      <a:lnTo>
                        <a:pt x="494" y="133"/>
                      </a:lnTo>
                      <a:lnTo>
                        <a:pt x="495" y="133"/>
                      </a:lnTo>
                      <a:lnTo>
                        <a:pt x="495" y="134"/>
                      </a:lnTo>
                      <a:lnTo>
                        <a:pt x="496" y="135"/>
                      </a:lnTo>
                      <a:lnTo>
                        <a:pt x="496" y="136"/>
                      </a:lnTo>
                      <a:lnTo>
                        <a:pt x="497" y="136"/>
                      </a:lnTo>
                      <a:lnTo>
                        <a:pt x="497" y="137"/>
                      </a:lnTo>
                      <a:lnTo>
                        <a:pt x="497" y="138"/>
                      </a:lnTo>
                      <a:lnTo>
                        <a:pt x="498" y="138"/>
                      </a:lnTo>
                      <a:lnTo>
                        <a:pt x="499" y="138"/>
                      </a:lnTo>
                      <a:lnTo>
                        <a:pt x="498" y="138"/>
                      </a:lnTo>
                      <a:lnTo>
                        <a:pt x="499" y="139"/>
                      </a:lnTo>
                      <a:lnTo>
                        <a:pt x="499" y="140"/>
                      </a:lnTo>
                      <a:lnTo>
                        <a:pt x="500" y="140"/>
                      </a:lnTo>
                      <a:lnTo>
                        <a:pt x="500" y="141"/>
                      </a:lnTo>
                      <a:lnTo>
                        <a:pt x="499" y="141"/>
                      </a:lnTo>
                      <a:lnTo>
                        <a:pt x="499" y="142"/>
                      </a:lnTo>
                      <a:lnTo>
                        <a:pt x="499" y="143"/>
                      </a:lnTo>
                      <a:lnTo>
                        <a:pt x="500" y="143"/>
                      </a:lnTo>
                      <a:lnTo>
                        <a:pt x="500" y="144"/>
                      </a:lnTo>
                      <a:lnTo>
                        <a:pt x="499" y="144"/>
                      </a:lnTo>
                      <a:lnTo>
                        <a:pt x="498" y="143"/>
                      </a:lnTo>
                      <a:lnTo>
                        <a:pt x="498" y="144"/>
                      </a:lnTo>
                      <a:lnTo>
                        <a:pt x="498" y="145"/>
                      </a:lnTo>
                      <a:lnTo>
                        <a:pt x="497" y="145"/>
                      </a:lnTo>
                      <a:lnTo>
                        <a:pt x="497" y="146"/>
                      </a:lnTo>
                      <a:lnTo>
                        <a:pt x="498" y="146"/>
                      </a:lnTo>
                      <a:lnTo>
                        <a:pt x="498" y="147"/>
                      </a:lnTo>
                      <a:lnTo>
                        <a:pt x="497" y="147"/>
                      </a:lnTo>
                      <a:lnTo>
                        <a:pt x="497" y="148"/>
                      </a:lnTo>
                      <a:lnTo>
                        <a:pt x="498" y="149"/>
                      </a:lnTo>
                      <a:lnTo>
                        <a:pt x="498" y="150"/>
                      </a:lnTo>
                      <a:lnTo>
                        <a:pt x="498" y="151"/>
                      </a:lnTo>
                      <a:lnTo>
                        <a:pt x="498" y="152"/>
                      </a:lnTo>
                      <a:lnTo>
                        <a:pt x="497" y="152"/>
                      </a:lnTo>
                      <a:lnTo>
                        <a:pt x="497" y="153"/>
                      </a:lnTo>
                      <a:lnTo>
                        <a:pt x="496" y="153"/>
                      </a:lnTo>
                      <a:lnTo>
                        <a:pt x="495" y="153"/>
                      </a:lnTo>
                      <a:lnTo>
                        <a:pt x="494" y="153"/>
                      </a:lnTo>
                      <a:lnTo>
                        <a:pt x="494" y="154"/>
                      </a:lnTo>
                      <a:lnTo>
                        <a:pt x="495" y="154"/>
                      </a:lnTo>
                      <a:lnTo>
                        <a:pt x="495" y="155"/>
                      </a:lnTo>
                      <a:lnTo>
                        <a:pt x="494" y="154"/>
                      </a:lnTo>
                      <a:lnTo>
                        <a:pt x="493" y="154"/>
                      </a:lnTo>
                      <a:lnTo>
                        <a:pt x="494" y="155"/>
                      </a:lnTo>
                      <a:lnTo>
                        <a:pt x="493" y="155"/>
                      </a:lnTo>
                      <a:lnTo>
                        <a:pt x="493" y="156"/>
                      </a:lnTo>
                      <a:lnTo>
                        <a:pt x="494" y="156"/>
                      </a:lnTo>
                      <a:lnTo>
                        <a:pt x="493" y="157"/>
                      </a:lnTo>
                      <a:lnTo>
                        <a:pt x="494" y="158"/>
                      </a:lnTo>
                      <a:lnTo>
                        <a:pt x="494" y="159"/>
                      </a:lnTo>
                      <a:lnTo>
                        <a:pt x="495" y="160"/>
                      </a:lnTo>
                      <a:lnTo>
                        <a:pt x="495" y="159"/>
                      </a:lnTo>
                      <a:lnTo>
                        <a:pt x="496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7" y="162"/>
                      </a:lnTo>
                      <a:lnTo>
                        <a:pt x="498" y="163"/>
                      </a:lnTo>
                      <a:lnTo>
                        <a:pt x="497" y="163"/>
                      </a:lnTo>
                      <a:lnTo>
                        <a:pt x="498" y="163"/>
                      </a:lnTo>
                      <a:lnTo>
                        <a:pt x="498" y="164"/>
                      </a:lnTo>
                      <a:lnTo>
                        <a:pt x="499" y="164"/>
                      </a:lnTo>
                      <a:lnTo>
                        <a:pt x="500" y="164"/>
                      </a:lnTo>
                      <a:lnTo>
                        <a:pt x="500" y="163"/>
                      </a:lnTo>
                      <a:lnTo>
                        <a:pt x="501" y="163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2" y="165"/>
                      </a:lnTo>
                      <a:lnTo>
                        <a:pt x="501" y="165"/>
                      </a:lnTo>
                      <a:lnTo>
                        <a:pt x="500" y="165"/>
                      </a:lnTo>
                      <a:lnTo>
                        <a:pt x="501" y="166"/>
                      </a:lnTo>
                      <a:lnTo>
                        <a:pt x="502" y="166"/>
                      </a:lnTo>
                      <a:lnTo>
                        <a:pt x="502" y="167"/>
                      </a:lnTo>
                      <a:lnTo>
                        <a:pt x="503" y="168"/>
                      </a:lnTo>
                      <a:lnTo>
                        <a:pt x="502" y="168"/>
                      </a:lnTo>
                      <a:lnTo>
                        <a:pt x="501" y="168"/>
                      </a:lnTo>
                      <a:lnTo>
                        <a:pt x="501" y="169"/>
                      </a:lnTo>
                      <a:lnTo>
                        <a:pt x="502" y="169"/>
                      </a:lnTo>
                      <a:lnTo>
                        <a:pt x="502" y="168"/>
                      </a:lnTo>
                      <a:lnTo>
                        <a:pt x="502" y="169"/>
                      </a:lnTo>
                      <a:lnTo>
                        <a:pt x="503" y="169"/>
                      </a:lnTo>
                      <a:lnTo>
                        <a:pt x="503" y="170"/>
                      </a:lnTo>
                      <a:lnTo>
                        <a:pt x="502" y="171"/>
                      </a:lnTo>
                      <a:lnTo>
                        <a:pt x="503" y="171"/>
                      </a:lnTo>
                      <a:lnTo>
                        <a:pt x="503" y="172"/>
                      </a:lnTo>
                      <a:lnTo>
                        <a:pt x="504" y="172"/>
                      </a:lnTo>
                      <a:lnTo>
                        <a:pt x="503" y="173"/>
                      </a:lnTo>
                      <a:lnTo>
                        <a:pt x="504" y="173"/>
                      </a:lnTo>
                      <a:lnTo>
                        <a:pt x="503" y="173"/>
                      </a:lnTo>
                      <a:lnTo>
                        <a:pt x="503" y="174"/>
                      </a:lnTo>
                      <a:lnTo>
                        <a:pt x="503" y="175"/>
                      </a:lnTo>
                      <a:lnTo>
                        <a:pt x="504" y="175"/>
                      </a:lnTo>
                      <a:lnTo>
                        <a:pt x="504" y="174"/>
                      </a:lnTo>
                      <a:lnTo>
                        <a:pt x="505" y="174"/>
                      </a:lnTo>
                      <a:lnTo>
                        <a:pt x="504" y="175"/>
                      </a:lnTo>
                      <a:lnTo>
                        <a:pt x="505" y="175"/>
                      </a:lnTo>
                      <a:lnTo>
                        <a:pt x="506" y="175"/>
                      </a:lnTo>
                      <a:lnTo>
                        <a:pt x="506" y="176"/>
                      </a:lnTo>
                      <a:lnTo>
                        <a:pt x="505" y="176"/>
                      </a:lnTo>
                      <a:lnTo>
                        <a:pt x="506" y="177"/>
                      </a:lnTo>
                      <a:lnTo>
                        <a:pt x="507" y="178"/>
                      </a:lnTo>
                      <a:lnTo>
                        <a:pt x="508" y="178"/>
                      </a:lnTo>
                      <a:lnTo>
                        <a:pt x="508" y="179"/>
                      </a:lnTo>
                      <a:lnTo>
                        <a:pt x="508" y="180"/>
                      </a:lnTo>
                      <a:lnTo>
                        <a:pt x="509" y="180"/>
                      </a:lnTo>
                      <a:lnTo>
                        <a:pt x="508" y="180"/>
                      </a:lnTo>
                      <a:lnTo>
                        <a:pt x="508" y="181"/>
                      </a:lnTo>
                      <a:lnTo>
                        <a:pt x="509" y="181"/>
                      </a:lnTo>
                      <a:lnTo>
                        <a:pt x="508" y="181"/>
                      </a:lnTo>
                      <a:lnTo>
                        <a:pt x="508" y="182"/>
                      </a:lnTo>
                      <a:lnTo>
                        <a:pt x="509" y="182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4"/>
                      </a:lnTo>
                      <a:lnTo>
                        <a:pt x="511" y="184"/>
                      </a:lnTo>
                      <a:lnTo>
                        <a:pt x="512" y="185"/>
                      </a:lnTo>
                      <a:lnTo>
                        <a:pt x="513" y="185"/>
                      </a:lnTo>
                      <a:lnTo>
                        <a:pt x="514" y="185"/>
                      </a:lnTo>
                      <a:lnTo>
                        <a:pt x="515" y="185"/>
                      </a:lnTo>
                      <a:lnTo>
                        <a:pt x="515" y="186"/>
                      </a:lnTo>
                      <a:lnTo>
                        <a:pt x="514" y="186"/>
                      </a:lnTo>
                      <a:lnTo>
                        <a:pt x="515" y="186"/>
                      </a:lnTo>
                      <a:lnTo>
                        <a:pt x="515" y="187"/>
                      </a:lnTo>
                      <a:lnTo>
                        <a:pt x="516" y="187"/>
                      </a:lnTo>
                      <a:lnTo>
                        <a:pt x="516" y="188"/>
                      </a:lnTo>
                      <a:lnTo>
                        <a:pt x="517" y="188"/>
                      </a:lnTo>
                      <a:lnTo>
                        <a:pt x="517" y="187"/>
                      </a:lnTo>
                      <a:lnTo>
                        <a:pt x="517" y="188"/>
                      </a:lnTo>
                      <a:lnTo>
                        <a:pt x="517" y="189"/>
                      </a:lnTo>
                      <a:lnTo>
                        <a:pt x="516" y="190"/>
                      </a:lnTo>
                      <a:lnTo>
                        <a:pt x="516" y="191"/>
                      </a:lnTo>
                      <a:lnTo>
                        <a:pt x="516" y="193"/>
                      </a:lnTo>
                      <a:lnTo>
                        <a:pt x="516" y="194"/>
                      </a:lnTo>
                      <a:lnTo>
                        <a:pt x="516" y="195"/>
                      </a:lnTo>
                      <a:lnTo>
                        <a:pt x="515" y="195"/>
                      </a:lnTo>
                      <a:lnTo>
                        <a:pt x="515" y="196"/>
                      </a:lnTo>
                      <a:lnTo>
                        <a:pt x="516" y="197"/>
                      </a:lnTo>
                      <a:lnTo>
                        <a:pt x="517" y="198"/>
                      </a:lnTo>
                      <a:lnTo>
                        <a:pt x="518" y="198"/>
                      </a:lnTo>
                      <a:lnTo>
                        <a:pt x="518" y="199"/>
                      </a:lnTo>
                      <a:lnTo>
                        <a:pt x="519" y="199"/>
                      </a:lnTo>
                      <a:lnTo>
                        <a:pt x="519" y="200"/>
                      </a:lnTo>
                      <a:lnTo>
                        <a:pt x="519" y="201"/>
                      </a:lnTo>
                      <a:lnTo>
                        <a:pt x="520" y="202"/>
                      </a:lnTo>
                      <a:lnTo>
                        <a:pt x="519" y="202"/>
                      </a:lnTo>
                      <a:lnTo>
                        <a:pt x="519" y="203"/>
                      </a:lnTo>
                      <a:lnTo>
                        <a:pt x="520" y="203"/>
                      </a:lnTo>
                      <a:lnTo>
                        <a:pt x="519" y="203"/>
                      </a:lnTo>
                      <a:lnTo>
                        <a:pt x="520" y="204"/>
                      </a:lnTo>
                      <a:lnTo>
                        <a:pt x="519" y="204"/>
                      </a:lnTo>
                      <a:lnTo>
                        <a:pt x="520" y="204"/>
                      </a:lnTo>
                      <a:lnTo>
                        <a:pt x="520" y="205"/>
                      </a:lnTo>
                      <a:lnTo>
                        <a:pt x="521" y="205"/>
                      </a:lnTo>
                      <a:lnTo>
                        <a:pt x="520" y="205"/>
                      </a:lnTo>
                      <a:lnTo>
                        <a:pt x="521" y="206"/>
                      </a:lnTo>
                      <a:lnTo>
                        <a:pt x="522" y="206"/>
                      </a:lnTo>
                      <a:lnTo>
                        <a:pt x="523" y="207"/>
                      </a:lnTo>
                      <a:lnTo>
                        <a:pt x="524" y="207"/>
                      </a:lnTo>
                      <a:lnTo>
                        <a:pt x="524" y="208"/>
                      </a:lnTo>
                      <a:lnTo>
                        <a:pt x="524" y="209"/>
                      </a:lnTo>
                      <a:lnTo>
                        <a:pt x="525" y="209"/>
                      </a:lnTo>
                      <a:lnTo>
                        <a:pt x="526" y="209"/>
                      </a:lnTo>
                      <a:lnTo>
                        <a:pt x="526" y="210"/>
                      </a:lnTo>
                      <a:lnTo>
                        <a:pt x="527" y="210"/>
                      </a:lnTo>
                      <a:lnTo>
                        <a:pt x="528" y="210"/>
                      </a:lnTo>
                      <a:lnTo>
                        <a:pt x="529" y="210"/>
                      </a:lnTo>
                      <a:lnTo>
                        <a:pt x="528" y="211"/>
                      </a:lnTo>
                      <a:lnTo>
                        <a:pt x="527" y="211"/>
                      </a:lnTo>
                      <a:lnTo>
                        <a:pt x="526" y="212"/>
                      </a:lnTo>
                      <a:lnTo>
                        <a:pt x="525" y="213"/>
                      </a:lnTo>
                      <a:lnTo>
                        <a:pt x="525" y="214"/>
                      </a:lnTo>
                      <a:lnTo>
                        <a:pt x="524" y="214"/>
                      </a:lnTo>
                      <a:lnTo>
                        <a:pt x="524" y="215"/>
                      </a:lnTo>
                      <a:lnTo>
                        <a:pt x="523" y="216"/>
                      </a:lnTo>
                      <a:lnTo>
                        <a:pt x="523" y="217"/>
                      </a:lnTo>
                      <a:lnTo>
                        <a:pt x="524" y="217"/>
                      </a:lnTo>
                      <a:lnTo>
                        <a:pt x="524" y="216"/>
                      </a:lnTo>
                      <a:lnTo>
                        <a:pt x="524" y="217"/>
                      </a:lnTo>
                      <a:lnTo>
                        <a:pt x="525" y="217"/>
                      </a:lnTo>
                      <a:lnTo>
                        <a:pt x="524" y="218"/>
                      </a:lnTo>
                      <a:lnTo>
                        <a:pt x="523" y="219"/>
                      </a:lnTo>
                      <a:lnTo>
                        <a:pt x="523" y="220"/>
                      </a:lnTo>
                      <a:lnTo>
                        <a:pt x="523" y="221"/>
                      </a:lnTo>
                      <a:lnTo>
                        <a:pt x="523" y="222"/>
                      </a:lnTo>
                      <a:lnTo>
                        <a:pt x="523" y="223"/>
                      </a:lnTo>
                      <a:lnTo>
                        <a:pt x="523" y="224"/>
                      </a:lnTo>
                      <a:lnTo>
                        <a:pt x="522" y="223"/>
                      </a:lnTo>
                      <a:lnTo>
                        <a:pt x="522" y="224"/>
                      </a:lnTo>
                      <a:lnTo>
                        <a:pt x="521" y="224"/>
                      </a:lnTo>
                      <a:lnTo>
                        <a:pt x="520" y="225"/>
                      </a:lnTo>
                      <a:lnTo>
                        <a:pt x="521" y="225"/>
                      </a:lnTo>
                      <a:lnTo>
                        <a:pt x="520" y="225"/>
                      </a:lnTo>
                      <a:lnTo>
                        <a:pt x="521" y="226"/>
                      </a:lnTo>
                      <a:lnTo>
                        <a:pt x="519" y="226"/>
                      </a:lnTo>
                      <a:lnTo>
                        <a:pt x="518" y="226"/>
                      </a:lnTo>
                      <a:lnTo>
                        <a:pt x="518" y="227"/>
                      </a:lnTo>
                      <a:lnTo>
                        <a:pt x="519" y="227"/>
                      </a:lnTo>
                      <a:lnTo>
                        <a:pt x="519" y="228"/>
                      </a:lnTo>
                      <a:lnTo>
                        <a:pt x="519" y="229"/>
                      </a:lnTo>
                      <a:lnTo>
                        <a:pt x="519" y="230"/>
                      </a:lnTo>
                      <a:lnTo>
                        <a:pt x="519" y="231"/>
                      </a:lnTo>
                      <a:lnTo>
                        <a:pt x="518" y="231"/>
                      </a:lnTo>
                      <a:lnTo>
                        <a:pt x="518" y="232"/>
                      </a:lnTo>
                      <a:lnTo>
                        <a:pt x="517" y="232"/>
                      </a:lnTo>
                      <a:lnTo>
                        <a:pt x="517" y="231"/>
                      </a:lnTo>
                      <a:lnTo>
                        <a:pt x="517" y="232"/>
                      </a:lnTo>
                      <a:lnTo>
                        <a:pt x="516" y="231"/>
                      </a:lnTo>
                      <a:lnTo>
                        <a:pt x="516" y="232"/>
                      </a:lnTo>
                      <a:lnTo>
                        <a:pt x="516" y="233"/>
                      </a:lnTo>
                      <a:lnTo>
                        <a:pt x="516" y="234"/>
                      </a:lnTo>
                      <a:lnTo>
                        <a:pt x="516" y="235"/>
                      </a:lnTo>
                      <a:lnTo>
                        <a:pt x="515" y="235"/>
                      </a:lnTo>
                      <a:lnTo>
                        <a:pt x="516" y="236"/>
                      </a:lnTo>
                      <a:lnTo>
                        <a:pt x="517" y="237"/>
                      </a:lnTo>
                      <a:lnTo>
                        <a:pt x="516" y="237"/>
                      </a:lnTo>
                      <a:lnTo>
                        <a:pt x="516" y="238"/>
                      </a:lnTo>
                      <a:lnTo>
                        <a:pt x="515" y="238"/>
                      </a:lnTo>
                      <a:lnTo>
                        <a:pt x="516" y="239"/>
                      </a:lnTo>
                      <a:lnTo>
                        <a:pt x="516" y="240"/>
                      </a:lnTo>
                      <a:lnTo>
                        <a:pt x="515" y="240"/>
                      </a:lnTo>
                      <a:lnTo>
                        <a:pt x="515" y="241"/>
                      </a:lnTo>
                      <a:lnTo>
                        <a:pt x="516" y="241"/>
                      </a:lnTo>
                      <a:lnTo>
                        <a:pt x="516" y="242"/>
                      </a:lnTo>
                      <a:lnTo>
                        <a:pt x="517" y="242"/>
                      </a:lnTo>
                      <a:lnTo>
                        <a:pt x="517" y="243"/>
                      </a:lnTo>
                      <a:lnTo>
                        <a:pt x="516" y="243"/>
                      </a:lnTo>
                      <a:lnTo>
                        <a:pt x="515" y="243"/>
                      </a:lnTo>
                      <a:lnTo>
                        <a:pt x="515" y="244"/>
                      </a:lnTo>
                      <a:lnTo>
                        <a:pt x="516" y="244"/>
                      </a:lnTo>
                      <a:lnTo>
                        <a:pt x="516" y="245"/>
                      </a:lnTo>
                      <a:lnTo>
                        <a:pt x="517" y="245"/>
                      </a:lnTo>
                      <a:lnTo>
                        <a:pt x="517" y="246"/>
                      </a:lnTo>
                      <a:lnTo>
                        <a:pt x="518" y="247"/>
                      </a:lnTo>
                      <a:lnTo>
                        <a:pt x="519" y="247"/>
                      </a:lnTo>
                      <a:lnTo>
                        <a:pt x="520" y="247"/>
                      </a:lnTo>
                      <a:lnTo>
                        <a:pt x="522" y="247"/>
                      </a:lnTo>
                      <a:lnTo>
                        <a:pt x="522" y="248"/>
                      </a:lnTo>
                      <a:lnTo>
                        <a:pt x="524" y="248"/>
                      </a:lnTo>
                      <a:lnTo>
                        <a:pt x="525" y="248"/>
                      </a:lnTo>
                      <a:lnTo>
                        <a:pt x="525" y="247"/>
                      </a:lnTo>
                      <a:lnTo>
                        <a:pt x="526" y="246"/>
                      </a:lnTo>
                      <a:lnTo>
                        <a:pt x="527" y="246"/>
                      </a:lnTo>
                      <a:lnTo>
                        <a:pt x="527" y="245"/>
                      </a:lnTo>
                      <a:lnTo>
                        <a:pt x="528" y="245"/>
                      </a:lnTo>
                      <a:lnTo>
                        <a:pt x="529" y="246"/>
                      </a:lnTo>
                      <a:lnTo>
                        <a:pt x="530" y="245"/>
                      </a:lnTo>
                      <a:lnTo>
                        <a:pt x="531" y="246"/>
                      </a:lnTo>
                      <a:lnTo>
                        <a:pt x="532" y="246"/>
                      </a:lnTo>
                      <a:lnTo>
                        <a:pt x="533" y="247"/>
                      </a:lnTo>
                      <a:lnTo>
                        <a:pt x="534" y="247"/>
                      </a:lnTo>
                      <a:lnTo>
                        <a:pt x="535" y="247"/>
                      </a:lnTo>
                      <a:lnTo>
                        <a:pt x="535" y="246"/>
                      </a:lnTo>
                      <a:lnTo>
                        <a:pt x="536" y="246"/>
                      </a:lnTo>
                      <a:lnTo>
                        <a:pt x="536" y="247"/>
                      </a:lnTo>
                      <a:lnTo>
                        <a:pt x="537" y="247"/>
                      </a:lnTo>
                      <a:lnTo>
                        <a:pt x="537" y="246"/>
                      </a:lnTo>
                      <a:lnTo>
                        <a:pt x="538" y="246"/>
                      </a:lnTo>
                      <a:lnTo>
                        <a:pt x="538" y="247"/>
                      </a:lnTo>
                      <a:lnTo>
                        <a:pt x="539" y="247"/>
                      </a:lnTo>
                      <a:lnTo>
                        <a:pt x="540" y="247"/>
                      </a:lnTo>
                      <a:lnTo>
                        <a:pt x="541" y="246"/>
                      </a:lnTo>
                      <a:lnTo>
                        <a:pt x="542" y="245"/>
                      </a:lnTo>
                      <a:lnTo>
                        <a:pt x="541" y="244"/>
                      </a:lnTo>
                      <a:lnTo>
                        <a:pt x="542" y="244"/>
                      </a:lnTo>
                      <a:lnTo>
                        <a:pt x="542" y="243"/>
                      </a:lnTo>
                      <a:lnTo>
                        <a:pt x="541" y="243"/>
                      </a:lnTo>
                      <a:lnTo>
                        <a:pt x="542" y="242"/>
                      </a:lnTo>
                      <a:lnTo>
                        <a:pt x="543" y="242"/>
                      </a:lnTo>
                      <a:lnTo>
                        <a:pt x="543" y="243"/>
                      </a:lnTo>
                      <a:lnTo>
                        <a:pt x="544" y="243"/>
                      </a:lnTo>
                      <a:lnTo>
                        <a:pt x="545" y="242"/>
                      </a:lnTo>
                      <a:lnTo>
                        <a:pt x="546" y="243"/>
                      </a:lnTo>
                      <a:lnTo>
                        <a:pt x="545" y="243"/>
                      </a:lnTo>
                      <a:lnTo>
                        <a:pt x="545" y="244"/>
                      </a:lnTo>
                      <a:lnTo>
                        <a:pt x="544" y="245"/>
                      </a:lnTo>
                      <a:lnTo>
                        <a:pt x="545" y="245"/>
                      </a:lnTo>
                      <a:lnTo>
                        <a:pt x="546" y="245"/>
                      </a:lnTo>
                      <a:lnTo>
                        <a:pt x="546" y="246"/>
                      </a:lnTo>
                      <a:lnTo>
                        <a:pt x="547" y="246"/>
                      </a:lnTo>
                      <a:lnTo>
                        <a:pt x="548" y="246"/>
                      </a:lnTo>
                      <a:lnTo>
                        <a:pt x="548" y="247"/>
                      </a:lnTo>
                      <a:lnTo>
                        <a:pt x="549" y="247"/>
                      </a:lnTo>
                      <a:lnTo>
                        <a:pt x="549" y="248"/>
                      </a:lnTo>
                      <a:lnTo>
                        <a:pt x="550" y="247"/>
                      </a:lnTo>
                      <a:lnTo>
                        <a:pt x="551" y="247"/>
                      </a:lnTo>
                      <a:lnTo>
                        <a:pt x="552" y="247"/>
                      </a:lnTo>
                      <a:lnTo>
                        <a:pt x="553" y="247"/>
                      </a:lnTo>
                      <a:lnTo>
                        <a:pt x="553" y="248"/>
                      </a:lnTo>
                      <a:lnTo>
                        <a:pt x="554" y="248"/>
                      </a:lnTo>
                      <a:lnTo>
                        <a:pt x="554" y="247"/>
                      </a:lnTo>
                      <a:lnTo>
                        <a:pt x="556" y="247"/>
                      </a:lnTo>
                      <a:lnTo>
                        <a:pt x="557" y="247"/>
                      </a:lnTo>
                      <a:lnTo>
                        <a:pt x="558" y="247"/>
                      </a:lnTo>
                      <a:lnTo>
                        <a:pt x="559" y="247"/>
                      </a:lnTo>
                      <a:lnTo>
                        <a:pt x="559" y="248"/>
                      </a:lnTo>
                      <a:lnTo>
                        <a:pt x="560" y="248"/>
                      </a:lnTo>
                      <a:lnTo>
                        <a:pt x="560" y="247"/>
                      </a:lnTo>
                      <a:lnTo>
                        <a:pt x="559" y="247"/>
                      </a:lnTo>
                      <a:lnTo>
                        <a:pt x="559" y="246"/>
                      </a:lnTo>
                      <a:lnTo>
                        <a:pt x="560" y="246"/>
                      </a:lnTo>
                      <a:lnTo>
                        <a:pt x="560" y="247"/>
                      </a:lnTo>
                      <a:lnTo>
                        <a:pt x="561" y="247"/>
                      </a:lnTo>
                      <a:lnTo>
                        <a:pt x="562" y="246"/>
                      </a:lnTo>
                      <a:lnTo>
                        <a:pt x="563" y="246"/>
                      </a:lnTo>
                      <a:lnTo>
                        <a:pt x="563" y="247"/>
                      </a:lnTo>
                      <a:lnTo>
                        <a:pt x="563" y="248"/>
                      </a:lnTo>
                      <a:lnTo>
                        <a:pt x="564" y="248"/>
                      </a:lnTo>
                      <a:lnTo>
                        <a:pt x="565" y="248"/>
                      </a:lnTo>
                      <a:lnTo>
                        <a:pt x="566" y="249"/>
                      </a:lnTo>
                      <a:lnTo>
                        <a:pt x="566" y="250"/>
                      </a:lnTo>
                      <a:lnTo>
                        <a:pt x="567" y="250"/>
                      </a:lnTo>
                      <a:lnTo>
                        <a:pt x="568" y="250"/>
                      </a:lnTo>
                      <a:lnTo>
                        <a:pt x="568" y="249"/>
                      </a:lnTo>
                      <a:lnTo>
                        <a:pt x="569" y="249"/>
                      </a:lnTo>
                      <a:lnTo>
                        <a:pt x="569" y="250"/>
                      </a:lnTo>
                      <a:lnTo>
                        <a:pt x="570" y="250"/>
                      </a:lnTo>
                      <a:lnTo>
                        <a:pt x="571" y="249"/>
                      </a:lnTo>
                      <a:lnTo>
                        <a:pt x="571" y="250"/>
                      </a:lnTo>
                      <a:lnTo>
                        <a:pt x="572" y="250"/>
                      </a:lnTo>
                      <a:lnTo>
                        <a:pt x="572" y="249"/>
                      </a:lnTo>
                      <a:lnTo>
                        <a:pt x="573" y="249"/>
                      </a:lnTo>
                      <a:lnTo>
                        <a:pt x="573" y="250"/>
                      </a:lnTo>
                      <a:lnTo>
                        <a:pt x="574" y="249"/>
                      </a:lnTo>
                      <a:lnTo>
                        <a:pt x="574" y="250"/>
                      </a:lnTo>
                      <a:lnTo>
                        <a:pt x="575" y="251"/>
                      </a:lnTo>
                      <a:lnTo>
                        <a:pt x="575" y="250"/>
                      </a:lnTo>
                      <a:lnTo>
                        <a:pt x="575" y="249"/>
                      </a:lnTo>
                      <a:lnTo>
                        <a:pt x="575" y="248"/>
                      </a:lnTo>
                      <a:lnTo>
                        <a:pt x="576" y="248"/>
                      </a:lnTo>
                      <a:lnTo>
                        <a:pt x="576" y="249"/>
                      </a:lnTo>
                      <a:lnTo>
                        <a:pt x="577" y="249"/>
                      </a:lnTo>
                      <a:lnTo>
                        <a:pt x="576" y="250"/>
                      </a:lnTo>
                      <a:lnTo>
                        <a:pt x="577" y="250"/>
                      </a:lnTo>
                      <a:lnTo>
                        <a:pt x="576" y="251"/>
                      </a:lnTo>
                      <a:lnTo>
                        <a:pt x="577" y="251"/>
                      </a:lnTo>
                      <a:lnTo>
                        <a:pt x="577" y="252"/>
                      </a:lnTo>
                      <a:lnTo>
                        <a:pt x="576" y="251"/>
                      </a:lnTo>
                      <a:lnTo>
                        <a:pt x="576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8" y="251"/>
                      </a:lnTo>
                      <a:lnTo>
                        <a:pt x="579" y="251"/>
                      </a:lnTo>
                      <a:lnTo>
                        <a:pt x="580" y="251"/>
                      </a:lnTo>
                      <a:lnTo>
                        <a:pt x="580" y="250"/>
                      </a:lnTo>
                      <a:lnTo>
                        <a:pt x="579" y="250"/>
                      </a:lnTo>
                      <a:lnTo>
                        <a:pt x="580" y="250"/>
                      </a:lnTo>
                      <a:lnTo>
                        <a:pt x="580" y="249"/>
                      </a:lnTo>
                      <a:lnTo>
                        <a:pt x="581" y="249"/>
                      </a:lnTo>
                      <a:lnTo>
                        <a:pt x="581" y="250"/>
                      </a:lnTo>
                      <a:lnTo>
                        <a:pt x="582" y="249"/>
                      </a:lnTo>
                      <a:lnTo>
                        <a:pt x="583" y="249"/>
                      </a:lnTo>
                      <a:lnTo>
                        <a:pt x="584" y="249"/>
                      </a:lnTo>
                      <a:lnTo>
                        <a:pt x="584" y="250"/>
                      </a:lnTo>
                      <a:lnTo>
                        <a:pt x="585" y="250"/>
                      </a:lnTo>
                      <a:lnTo>
                        <a:pt x="585" y="249"/>
                      </a:lnTo>
                      <a:lnTo>
                        <a:pt x="585" y="251"/>
                      </a:lnTo>
                      <a:lnTo>
                        <a:pt x="586" y="251"/>
                      </a:lnTo>
                      <a:lnTo>
                        <a:pt x="586" y="252"/>
                      </a:lnTo>
                      <a:lnTo>
                        <a:pt x="587" y="252"/>
                      </a:lnTo>
                      <a:lnTo>
                        <a:pt x="586" y="252"/>
                      </a:lnTo>
                      <a:lnTo>
                        <a:pt x="587" y="253"/>
                      </a:lnTo>
                      <a:lnTo>
                        <a:pt x="587" y="254"/>
                      </a:lnTo>
                      <a:lnTo>
                        <a:pt x="588" y="253"/>
                      </a:lnTo>
                      <a:lnTo>
                        <a:pt x="588" y="254"/>
                      </a:lnTo>
                      <a:lnTo>
                        <a:pt x="589" y="254"/>
                      </a:lnTo>
                      <a:lnTo>
                        <a:pt x="589" y="255"/>
                      </a:lnTo>
                      <a:lnTo>
                        <a:pt x="590" y="256"/>
                      </a:lnTo>
                      <a:lnTo>
                        <a:pt x="590" y="257"/>
                      </a:lnTo>
                      <a:lnTo>
                        <a:pt x="591" y="256"/>
                      </a:lnTo>
                      <a:lnTo>
                        <a:pt x="592" y="257"/>
                      </a:lnTo>
                      <a:lnTo>
                        <a:pt x="592" y="256"/>
                      </a:lnTo>
                      <a:lnTo>
                        <a:pt x="592" y="257"/>
                      </a:lnTo>
                      <a:lnTo>
                        <a:pt x="593" y="257"/>
                      </a:lnTo>
                      <a:lnTo>
                        <a:pt x="592" y="257"/>
                      </a:lnTo>
                      <a:lnTo>
                        <a:pt x="592" y="258"/>
                      </a:lnTo>
                      <a:lnTo>
                        <a:pt x="592" y="259"/>
                      </a:lnTo>
                      <a:lnTo>
                        <a:pt x="592" y="260"/>
                      </a:lnTo>
                      <a:lnTo>
                        <a:pt x="591" y="260"/>
                      </a:lnTo>
                      <a:lnTo>
                        <a:pt x="591" y="261"/>
                      </a:lnTo>
                      <a:lnTo>
                        <a:pt x="590" y="261"/>
                      </a:lnTo>
                      <a:lnTo>
                        <a:pt x="589" y="262"/>
                      </a:lnTo>
                      <a:lnTo>
                        <a:pt x="588" y="263"/>
                      </a:lnTo>
                      <a:lnTo>
                        <a:pt x="587" y="264"/>
                      </a:lnTo>
                      <a:lnTo>
                        <a:pt x="586" y="265"/>
                      </a:lnTo>
                      <a:lnTo>
                        <a:pt x="587" y="266"/>
                      </a:lnTo>
                      <a:lnTo>
                        <a:pt x="586" y="266"/>
                      </a:lnTo>
                      <a:lnTo>
                        <a:pt x="586" y="267"/>
                      </a:lnTo>
                      <a:lnTo>
                        <a:pt x="585" y="267"/>
                      </a:lnTo>
                      <a:lnTo>
                        <a:pt x="585" y="268"/>
                      </a:lnTo>
                      <a:lnTo>
                        <a:pt x="585" y="269"/>
                      </a:lnTo>
                      <a:lnTo>
                        <a:pt x="585" y="270"/>
                      </a:lnTo>
                      <a:lnTo>
                        <a:pt x="587" y="270"/>
                      </a:lnTo>
                      <a:lnTo>
                        <a:pt x="587" y="271"/>
                      </a:lnTo>
                      <a:lnTo>
                        <a:pt x="587" y="272"/>
                      </a:lnTo>
                      <a:lnTo>
                        <a:pt x="586" y="272"/>
                      </a:lnTo>
                      <a:lnTo>
                        <a:pt x="586" y="273"/>
                      </a:lnTo>
                      <a:lnTo>
                        <a:pt x="586" y="274"/>
                      </a:lnTo>
                      <a:lnTo>
                        <a:pt x="585" y="274"/>
                      </a:lnTo>
                      <a:lnTo>
                        <a:pt x="585" y="273"/>
                      </a:lnTo>
                      <a:lnTo>
                        <a:pt x="584" y="273"/>
                      </a:lnTo>
                      <a:lnTo>
                        <a:pt x="584" y="274"/>
                      </a:lnTo>
                      <a:lnTo>
                        <a:pt x="585" y="274"/>
                      </a:lnTo>
                      <a:lnTo>
                        <a:pt x="585" y="275"/>
                      </a:lnTo>
                      <a:lnTo>
                        <a:pt x="585" y="276"/>
                      </a:lnTo>
                      <a:lnTo>
                        <a:pt x="584" y="276"/>
                      </a:lnTo>
                      <a:lnTo>
                        <a:pt x="584" y="277"/>
                      </a:lnTo>
                      <a:lnTo>
                        <a:pt x="585" y="277"/>
                      </a:lnTo>
                      <a:lnTo>
                        <a:pt x="585" y="278"/>
                      </a:lnTo>
                      <a:lnTo>
                        <a:pt x="584" y="278"/>
                      </a:lnTo>
                      <a:lnTo>
                        <a:pt x="585" y="279"/>
                      </a:lnTo>
                      <a:lnTo>
                        <a:pt x="584" y="279"/>
                      </a:lnTo>
                      <a:lnTo>
                        <a:pt x="584" y="280"/>
                      </a:lnTo>
                      <a:lnTo>
                        <a:pt x="584" y="281"/>
                      </a:lnTo>
                      <a:lnTo>
                        <a:pt x="584" y="282"/>
                      </a:lnTo>
                      <a:lnTo>
                        <a:pt x="583" y="282"/>
                      </a:lnTo>
                      <a:lnTo>
                        <a:pt x="583" y="283"/>
                      </a:lnTo>
                      <a:lnTo>
                        <a:pt x="582" y="283"/>
                      </a:lnTo>
                      <a:lnTo>
                        <a:pt x="582" y="284"/>
                      </a:lnTo>
                      <a:lnTo>
                        <a:pt x="581" y="283"/>
                      </a:lnTo>
                      <a:lnTo>
                        <a:pt x="581" y="284"/>
                      </a:lnTo>
                      <a:lnTo>
                        <a:pt x="581" y="285"/>
                      </a:lnTo>
                      <a:lnTo>
                        <a:pt x="581" y="286"/>
                      </a:lnTo>
                      <a:lnTo>
                        <a:pt x="582" y="286"/>
                      </a:lnTo>
                      <a:lnTo>
                        <a:pt x="582" y="287"/>
                      </a:lnTo>
                      <a:lnTo>
                        <a:pt x="582" y="288"/>
                      </a:lnTo>
                      <a:lnTo>
                        <a:pt x="582" y="289"/>
                      </a:lnTo>
                      <a:lnTo>
                        <a:pt x="582" y="290"/>
                      </a:lnTo>
                      <a:lnTo>
                        <a:pt x="583" y="289"/>
                      </a:lnTo>
                      <a:lnTo>
                        <a:pt x="583" y="290"/>
                      </a:lnTo>
                      <a:lnTo>
                        <a:pt x="584" y="290"/>
                      </a:lnTo>
                      <a:lnTo>
                        <a:pt x="584" y="291"/>
                      </a:lnTo>
                      <a:lnTo>
                        <a:pt x="584" y="292"/>
                      </a:lnTo>
                      <a:lnTo>
                        <a:pt x="584" y="293"/>
                      </a:lnTo>
                      <a:lnTo>
                        <a:pt x="586" y="295"/>
                      </a:lnTo>
                      <a:lnTo>
                        <a:pt x="587" y="295"/>
                      </a:lnTo>
                      <a:lnTo>
                        <a:pt x="588" y="294"/>
                      </a:lnTo>
                      <a:lnTo>
                        <a:pt x="589" y="294"/>
                      </a:lnTo>
                      <a:lnTo>
                        <a:pt x="589" y="293"/>
                      </a:lnTo>
                      <a:lnTo>
                        <a:pt x="589" y="292"/>
                      </a:lnTo>
                      <a:lnTo>
                        <a:pt x="590" y="291"/>
                      </a:lnTo>
                      <a:lnTo>
                        <a:pt x="591" y="291"/>
                      </a:lnTo>
                      <a:lnTo>
                        <a:pt x="591" y="290"/>
                      </a:lnTo>
                      <a:lnTo>
                        <a:pt x="592" y="290"/>
                      </a:lnTo>
                      <a:lnTo>
                        <a:pt x="591" y="290"/>
                      </a:lnTo>
                      <a:lnTo>
                        <a:pt x="591" y="289"/>
                      </a:lnTo>
                      <a:lnTo>
                        <a:pt x="592" y="289"/>
                      </a:lnTo>
                      <a:lnTo>
                        <a:pt x="592" y="288"/>
                      </a:lnTo>
                      <a:lnTo>
                        <a:pt x="593" y="287"/>
                      </a:lnTo>
                      <a:lnTo>
                        <a:pt x="593" y="286"/>
                      </a:lnTo>
                      <a:lnTo>
                        <a:pt x="594" y="286"/>
                      </a:lnTo>
                      <a:lnTo>
                        <a:pt x="594" y="285"/>
                      </a:lnTo>
                      <a:lnTo>
                        <a:pt x="595" y="285"/>
                      </a:lnTo>
                      <a:lnTo>
                        <a:pt x="596" y="285"/>
                      </a:lnTo>
                      <a:lnTo>
                        <a:pt x="597" y="284"/>
                      </a:lnTo>
                      <a:lnTo>
                        <a:pt x="598" y="284"/>
                      </a:lnTo>
                      <a:lnTo>
                        <a:pt x="599" y="284"/>
                      </a:lnTo>
                      <a:lnTo>
                        <a:pt x="599" y="283"/>
                      </a:lnTo>
                      <a:lnTo>
                        <a:pt x="600" y="283"/>
                      </a:lnTo>
                      <a:lnTo>
                        <a:pt x="600" y="284"/>
                      </a:lnTo>
                      <a:lnTo>
                        <a:pt x="601" y="284"/>
                      </a:lnTo>
                      <a:lnTo>
                        <a:pt x="602" y="285"/>
                      </a:lnTo>
                      <a:lnTo>
                        <a:pt x="602" y="286"/>
                      </a:lnTo>
                      <a:lnTo>
                        <a:pt x="603" y="286"/>
                      </a:lnTo>
                      <a:lnTo>
                        <a:pt x="603" y="287"/>
                      </a:lnTo>
                      <a:lnTo>
                        <a:pt x="604" y="287"/>
                      </a:lnTo>
                      <a:lnTo>
                        <a:pt x="604" y="288"/>
                      </a:lnTo>
                      <a:lnTo>
                        <a:pt x="605" y="289"/>
                      </a:lnTo>
                      <a:lnTo>
                        <a:pt x="604" y="289"/>
                      </a:lnTo>
                      <a:lnTo>
                        <a:pt x="604" y="290"/>
                      </a:lnTo>
                      <a:lnTo>
                        <a:pt x="605" y="290"/>
                      </a:lnTo>
                      <a:lnTo>
                        <a:pt x="605" y="289"/>
                      </a:lnTo>
                      <a:lnTo>
                        <a:pt x="605" y="290"/>
                      </a:lnTo>
                      <a:lnTo>
                        <a:pt x="606" y="290"/>
                      </a:lnTo>
                      <a:lnTo>
                        <a:pt x="607" y="290"/>
                      </a:lnTo>
                      <a:lnTo>
                        <a:pt x="607" y="291"/>
                      </a:lnTo>
                      <a:lnTo>
                        <a:pt x="607" y="292"/>
                      </a:lnTo>
                      <a:lnTo>
                        <a:pt x="608" y="291"/>
                      </a:lnTo>
                      <a:lnTo>
                        <a:pt x="609" y="291"/>
                      </a:lnTo>
                      <a:lnTo>
                        <a:pt x="609" y="290"/>
                      </a:lnTo>
                      <a:lnTo>
                        <a:pt x="610" y="290"/>
                      </a:lnTo>
                      <a:lnTo>
                        <a:pt x="610" y="289"/>
                      </a:lnTo>
                      <a:lnTo>
                        <a:pt x="610" y="290"/>
                      </a:lnTo>
                      <a:lnTo>
                        <a:pt x="611" y="290"/>
                      </a:lnTo>
                      <a:lnTo>
                        <a:pt x="612" y="289"/>
                      </a:lnTo>
                      <a:lnTo>
                        <a:pt x="612" y="288"/>
                      </a:lnTo>
                      <a:lnTo>
                        <a:pt x="612" y="287"/>
                      </a:lnTo>
                      <a:lnTo>
                        <a:pt x="613" y="286"/>
                      </a:lnTo>
                      <a:lnTo>
                        <a:pt x="613" y="285"/>
                      </a:lnTo>
                      <a:lnTo>
                        <a:pt x="613" y="286"/>
                      </a:lnTo>
                      <a:lnTo>
                        <a:pt x="614" y="286"/>
                      </a:lnTo>
                      <a:lnTo>
                        <a:pt x="614" y="285"/>
                      </a:lnTo>
                      <a:lnTo>
                        <a:pt x="614" y="284"/>
                      </a:lnTo>
                      <a:lnTo>
                        <a:pt x="615" y="284"/>
                      </a:lnTo>
                      <a:lnTo>
                        <a:pt x="615" y="285"/>
                      </a:lnTo>
                      <a:lnTo>
                        <a:pt x="616" y="285"/>
                      </a:lnTo>
                      <a:lnTo>
                        <a:pt x="616" y="286"/>
                      </a:lnTo>
                      <a:lnTo>
                        <a:pt x="616" y="287"/>
                      </a:lnTo>
                      <a:lnTo>
                        <a:pt x="616" y="288"/>
                      </a:lnTo>
                      <a:lnTo>
                        <a:pt x="617" y="287"/>
                      </a:lnTo>
                      <a:lnTo>
                        <a:pt x="617" y="288"/>
                      </a:lnTo>
                      <a:lnTo>
                        <a:pt x="616" y="288"/>
                      </a:lnTo>
                      <a:lnTo>
                        <a:pt x="616" y="289"/>
                      </a:lnTo>
                      <a:lnTo>
                        <a:pt x="617" y="289"/>
                      </a:lnTo>
                      <a:lnTo>
                        <a:pt x="618" y="290"/>
                      </a:lnTo>
                      <a:lnTo>
                        <a:pt x="618" y="291"/>
                      </a:lnTo>
                      <a:lnTo>
                        <a:pt x="617" y="291"/>
                      </a:lnTo>
                      <a:lnTo>
                        <a:pt x="617" y="292"/>
                      </a:lnTo>
                      <a:lnTo>
                        <a:pt x="618" y="293"/>
                      </a:lnTo>
                      <a:lnTo>
                        <a:pt x="618" y="294"/>
                      </a:lnTo>
                      <a:lnTo>
                        <a:pt x="617" y="294"/>
                      </a:lnTo>
                      <a:lnTo>
                        <a:pt x="617" y="295"/>
                      </a:lnTo>
                      <a:lnTo>
                        <a:pt x="618" y="295"/>
                      </a:lnTo>
                      <a:lnTo>
                        <a:pt x="617" y="295"/>
                      </a:lnTo>
                      <a:lnTo>
                        <a:pt x="617" y="296"/>
                      </a:lnTo>
                      <a:lnTo>
                        <a:pt x="618" y="296"/>
                      </a:lnTo>
                      <a:lnTo>
                        <a:pt x="618" y="297"/>
                      </a:lnTo>
                      <a:lnTo>
                        <a:pt x="619" y="298"/>
                      </a:lnTo>
                      <a:lnTo>
                        <a:pt x="619" y="299"/>
                      </a:lnTo>
                      <a:lnTo>
                        <a:pt x="619" y="300"/>
                      </a:lnTo>
                      <a:lnTo>
                        <a:pt x="620" y="301"/>
                      </a:lnTo>
                      <a:lnTo>
                        <a:pt x="621" y="302"/>
                      </a:lnTo>
                      <a:lnTo>
                        <a:pt x="622" y="303"/>
                      </a:lnTo>
                      <a:lnTo>
                        <a:pt x="622" y="302"/>
                      </a:lnTo>
                      <a:lnTo>
                        <a:pt x="622" y="303"/>
                      </a:lnTo>
                      <a:lnTo>
                        <a:pt x="621" y="303"/>
                      </a:lnTo>
                      <a:lnTo>
                        <a:pt x="621" y="304"/>
                      </a:lnTo>
                      <a:lnTo>
                        <a:pt x="621" y="305"/>
                      </a:lnTo>
                      <a:lnTo>
                        <a:pt x="620" y="305"/>
                      </a:lnTo>
                      <a:lnTo>
                        <a:pt x="620" y="306"/>
                      </a:lnTo>
                      <a:lnTo>
                        <a:pt x="619" y="307"/>
                      </a:lnTo>
                      <a:lnTo>
                        <a:pt x="618" y="307"/>
                      </a:lnTo>
                      <a:lnTo>
                        <a:pt x="618" y="308"/>
                      </a:lnTo>
                      <a:lnTo>
                        <a:pt x="619" y="308"/>
                      </a:lnTo>
                      <a:lnTo>
                        <a:pt x="619" y="309"/>
                      </a:lnTo>
                      <a:lnTo>
                        <a:pt x="620" y="309"/>
                      </a:lnTo>
                      <a:lnTo>
                        <a:pt x="621" y="309"/>
                      </a:lnTo>
                      <a:lnTo>
                        <a:pt x="621" y="310"/>
                      </a:lnTo>
                      <a:lnTo>
                        <a:pt x="622" y="311"/>
                      </a:lnTo>
                      <a:lnTo>
                        <a:pt x="623" y="312"/>
                      </a:lnTo>
                      <a:lnTo>
                        <a:pt x="624" y="312"/>
                      </a:lnTo>
                      <a:lnTo>
                        <a:pt x="624" y="313"/>
                      </a:lnTo>
                      <a:lnTo>
                        <a:pt x="625" y="313"/>
                      </a:lnTo>
                      <a:lnTo>
                        <a:pt x="625" y="314"/>
                      </a:lnTo>
                      <a:lnTo>
                        <a:pt x="626" y="314"/>
                      </a:lnTo>
                      <a:lnTo>
                        <a:pt x="626" y="313"/>
                      </a:lnTo>
                      <a:lnTo>
                        <a:pt x="627" y="313"/>
                      </a:lnTo>
                      <a:lnTo>
                        <a:pt x="628" y="313"/>
                      </a:lnTo>
                      <a:lnTo>
                        <a:pt x="628" y="314"/>
                      </a:lnTo>
                      <a:lnTo>
                        <a:pt x="629" y="313"/>
                      </a:lnTo>
                      <a:lnTo>
                        <a:pt x="630" y="313"/>
                      </a:lnTo>
                      <a:lnTo>
                        <a:pt x="631" y="313"/>
                      </a:lnTo>
                      <a:lnTo>
                        <a:pt x="631" y="312"/>
                      </a:lnTo>
                      <a:lnTo>
                        <a:pt x="631" y="311"/>
                      </a:lnTo>
                      <a:lnTo>
                        <a:pt x="631" y="312"/>
                      </a:lnTo>
                      <a:lnTo>
                        <a:pt x="632" y="312"/>
                      </a:lnTo>
                      <a:lnTo>
                        <a:pt x="632" y="311"/>
                      </a:lnTo>
                      <a:lnTo>
                        <a:pt x="633" y="311"/>
                      </a:lnTo>
                      <a:lnTo>
                        <a:pt x="634" y="311"/>
                      </a:lnTo>
                      <a:lnTo>
                        <a:pt x="634" y="312"/>
                      </a:lnTo>
                      <a:lnTo>
                        <a:pt x="634" y="313"/>
                      </a:lnTo>
                      <a:lnTo>
                        <a:pt x="633" y="313"/>
                      </a:lnTo>
                      <a:lnTo>
                        <a:pt x="631" y="314"/>
                      </a:lnTo>
                      <a:lnTo>
                        <a:pt x="631" y="316"/>
                      </a:lnTo>
                      <a:lnTo>
                        <a:pt x="629" y="317"/>
                      </a:lnTo>
                      <a:lnTo>
                        <a:pt x="627" y="318"/>
                      </a:lnTo>
                      <a:lnTo>
                        <a:pt x="626" y="319"/>
                      </a:lnTo>
                      <a:lnTo>
                        <a:pt x="626" y="320"/>
                      </a:lnTo>
                      <a:lnTo>
                        <a:pt x="626" y="321"/>
                      </a:lnTo>
                      <a:lnTo>
                        <a:pt x="627" y="321"/>
                      </a:lnTo>
                      <a:lnTo>
                        <a:pt x="626" y="321"/>
                      </a:lnTo>
                      <a:lnTo>
                        <a:pt x="625" y="322"/>
                      </a:lnTo>
                      <a:lnTo>
                        <a:pt x="623" y="324"/>
                      </a:lnTo>
                      <a:lnTo>
                        <a:pt x="619" y="327"/>
                      </a:lnTo>
                      <a:lnTo>
                        <a:pt x="618" y="328"/>
                      </a:lnTo>
                      <a:lnTo>
                        <a:pt x="618" y="329"/>
                      </a:lnTo>
                      <a:lnTo>
                        <a:pt x="616" y="331"/>
                      </a:lnTo>
                      <a:lnTo>
                        <a:pt x="616" y="332"/>
                      </a:lnTo>
                      <a:lnTo>
                        <a:pt x="615" y="333"/>
                      </a:lnTo>
                      <a:lnTo>
                        <a:pt x="614" y="335"/>
                      </a:lnTo>
                      <a:lnTo>
                        <a:pt x="614" y="336"/>
                      </a:lnTo>
                      <a:lnTo>
                        <a:pt x="613" y="337"/>
                      </a:lnTo>
                      <a:lnTo>
                        <a:pt x="610" y="337"/>
                      </a:lnTo>
                      <a:lnTo>
                        <a:pt x="609" y="337"/>
                      </a:lnTo>
                      <a:lnTo>
                        <a:pt x="607" y="338"/>
                      </a:lnTo>
                      <a:lnTo>
                        <a:pt x="605" y="338"/>
                      </a:lnTo>
                      <a:lnTo>
                        <a:pt x="604" y="338"/>
                      </a:lnTo>
                      <a:lnTo>
                        <a:pt x="604" y="339"/>
                      </a:lnTo>
                      <a:lnTo>
                        <a:pt x="604" y="340"/>
                      </a:lnTo>
                      <a:lnTo>
                        <a:pt x="604" y="342"/>
                      </a:lnTo>
                      <a:lnTo>
                        <a:pt x="604" y="343"/>
                      </a:lnTo>
                      <a:lnTo>
                        <a:pt x="605" y="343"/>
                      </a:lnTo>
                      <a:lnTo>
                        <a:pt x="605" y="344"/>
                      </a:lnTo>
                      <a:lnTo>
                        <a:pt x="605" y="343"/>
                      </a:lnTo>
                      <a:lnTo>
                        <a:pt x="606" y="343"/>
                      </a:lnTo>
                      <a:lnTo>
                        <a:pt x="606" y="344"/>
                      </a:lnTo>
                      <a:lnTo>
                        <a:pt x="605" y="344"/>
                      </a:lnTo>
                      <a:lnTo>
                        <a:pt x="605" y="345"/>
                      </a:lnTo>
                      <a:lnTo>
                        <a:pt x="605" y="346"/>
                      </a:lnTo>
                      <a:lnTo>
                        <a:pt x="604" y="346"/>
                      </a:lnTo>
                      <a:lnTo>
                        <a:pt x="604" y="347"/>
                      </a:lnTo>
                      <a:lnTo>
                        <a:pt x="603" y="347"/>
                      </a:lnTo>
                      <a:lnTo>
                        <a:pt x="600" y="346"/>
                      </a:lnTo>
                      <a:lnTo>
                        <a:pt x="600" y="347"/>
                      </a:lnTo>
                      <a:lnTo>
                        <a:pt x="599" y="347"/>
                      </a:lnTo>
                      <a:lnTo>
                        <a:pt x="598" y="348"/>
                      </a:lnTo>
                      <a:lnTo>
                        <a:pt x="597" y="349"/>
                      </a:lnTo>
                      <a:lnTo>
                        <a:pt x="595" y="350"/>
                      </a:lnTo>
                      <a:lnTo>
                        <a:pt x="593" y="352"/>
                      </a:lnTo>
                      <a:lnTo>
                        <a:pt x="592" y="353"/>
                      </a:lnTo>
                      <a:lnTo>
                        <a:pt x="591" y="354"/>
                      </a:lnTo>
                      <a:lnTo>
                        <a:pt x="589" y="356"/>
                      </a:lnTo>
                      <a:lnTo>
                        <a:pt x="588" y="358"/>
                      </a:lnTo>
                      <a:lnTo>
                        <a:pt x="587" y="360"/>
                      </a:lnTo>
                      <a:lnTo>
                        <a:pt x="583" y="366"/>
                      </a:lnTo>
                      <a:lnTo>
                        <a:pt x="581" y="369"/>
                      </a:lnTo>
                      <a:lnTo>
                        <a:pt x="581" y="371"/>
                      </a:lnTo>
                      <a:lnTo>
                        <a:pt x="580" y="373"/>
                      </a:lnTo>
                      <a:lnTo>
                        <a:pt x="580" y="374"/>
                      </a:lnTo>
                      <a:lnTo>
                        <a:pt x="580" y="375"/>
                      </a:lnTo>
                      <a:lnTo>
                        <a:pt x="580" y="374"/>
                      </a:lnTo>
                      <a:lnTo>
                        <a:pt x="579" y="374"/>
                      </a:lnTo>
                      <a:lnTo>
                        <a:pt x="578" y="375"/>
                      </a:lnTo>
                      <a:lnTo>
                        <a:pt x="577" y="375"/>
                      </a:lnTo>
                      <a:lnTo>
                        <a:pt x="577" y="376"/>
                      </a:lnTo>
                      <a:lnTo>
                        <a:pt x="577" y="377"/>
                      </a:lnTo>
                      <a:lnTo>
                        <a:pt x="576" y="378"/>
                      </a:lnTo>
                      <a:lnTo>
                        <a:pt x="577" y="378"/>
                      </a:lnTo>
                      <a:lnTo>
                        <a:pt x="576" y="380"/>
                      </a:lnTo>
                      <a:lnTo>
                        <a:pt x="575" y="382"/>
                      </a:lnTo>
                      <a:lnTo>
                        <a:pt x="573" y="385"/>
                      </a:lnTo>
                      <a:lnTo>
                        <a:pt x="573" y="387"/>
                      </a:lnTo>
                      <a:lnTo>
                        <a:pt x="573" y="388"/>
                      </a:lnTo>
                      <a:lnTo>
                        <a:pt x="572" y="388"/>
                      </a:lnTo>
                      <a:lnTo>
                        <a:pt x="571" y="388"/>
                      </a:lnTo>
                      <a:lnTo>
                        <a:pt x="570" y="388"/>
                      </a:lnTo>
                      <a:lnTo>
                        <a:pt x="570" y="387"/>
                      </a:lnTo>
                      <a:lnTo>
                        <a:pt x="569" y="387"/>
                      </a:lnTo>
                      <a:lnTo>
                        <a:pt x="569" y="386"/>
                      </a:lnTo>
                      <a:lnTo>
                        <a:pt x="569" y="385"/>
                      </a:lnTo>
                      <a:lnTo>
                        <a:pt x="568" y="385"/>
                      </a:lnTo>
                      <a:lnTo>
                        <a:pt x="568" y="386"/>
                      </a:lnTo>
                      <a:lnTo>
                        <a:pt x="567" y="386"/>
                      </a:lnTo>
                      <a:lnTo>
                        <a:pt x="567" y="387"/>
                      </a:lnTo>
                      <a:lnTo>
                        <a:pt x="566" y="387"/>
                      </a:lnTo>
                      <a:lnTo>
                        <a:pt x="565" y="387"/>
                      </a:lnTo>
                      <a:lnTo>
                        <a:pt x="560" y="387"/>
                      </a:lnTo>
                      <a:lnTo>
                        <a:pt x="538" y="385"/>
                      </a:lnTo>
                      <a:lnTo>
                        <a:pt x="539" y="387"/>
                      </a:lnTo>
                      <a:lnTo>
                        <a:pt x="538" y="387"/>
                      </a:lnTo>
                      <a:lnTo>
                        <a:pt x="538" y="386"/>
                      </a:lnTo>
                      <a:lnTo>
                        <a:pt x="537" y="386"/>
                      </a:lnTo>
                      <a:lnTo>
                        <a:pt x="536" y="386"/>
                      </a:lnTo>
                      <a:lnTo>
                        <a:pt x="536" y="387"/>
                      </a:lnTo>
                      <a:lnTo>
                        <a:pt x="536" y="388"/>
                      </a:lnTo>
                      <a:lnTo>
                        <a:pt x="535" y="388"/>
                      </a:lnTo>
                      <a:lnTo>
                        <a:pt x="534" y="388"/>
                      </a:lnTo>
                      <a:lnTo>
                        <a:pt x="533" y="389"/>
                      </a:lnTo>
                      <a:lnTo>
                        <a:pt x="533" y="388"/>
                      </a:lnTo>
                      <a:lnTo>
                        <a:pt x="532" y="389"/>
                      </a:lnTo>
                      <a:lnTo>
                        <a:pt x="532" y="388"/>
                      </a:lnTo>
                      <a:lnTo>
                        <a:pt x="531" y="387"/>
                      </a:lnTo>
                      <a:lnTo>
                        <a:pt x="530" y="387"/>
                      </a:lnTo>
                      <a:lnTo>
                        <a:pt x="530" y="388"/>
                      </a:lnTo>
                      <a:lnTo>
                        <a:pt x="530" y="389"/>
                      </a:lnTo>
                      <a:lnTo>
                        <a:pt x="529" y="389"/>
                      </a:lnTo>
                      <a:lnTo>
                        <a:pt x="528" y="389"/>
                      </a:lnTo>
                      <a:lnTo>
                        <a:pt x="528" y="388"/>
                      </a:lnTo>
                      <a:lnTo>
                        <a:pt x="527" y="388"/>
                      </a:lnTo>
                      <a:lnTo>
                        <a:pt x="528" y="387"/>
                      </a:lnTo>
                      <a:lnTo>
                        <a:pt x="527" y="387"/>
                      </a:lnTo>
                      <a:lnTo>
                        <a:pt x="526" y="387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4" y="387"/>
                      </a:lnTo>
                      <a:lnTo>
                        <a:pt x="524" y="386"/>
                      </a:lnTo>
                      <a:lnTo>
                        <a:pt x="524" y="387"/>
                      </a:lnTo>
                      <a:lnTo>
                        <a:pt x="523" y="387"/>
                      </a:lnTo>
                      <a:lnTo>
                        <a:pt x="523" y="386"/>
                      </a:lnTo>
                      <a:lnTo>
                        <a:pt x="522" y="386"/>
                      </a:lnTo>
                      <a:lnTo>
                        <a:pt x="522" y="387"/>
                      </a:lnTo>
                      <a:lnTo>
                        <a:pt x="521" y="387"/>
                      </a:lnTo>
                      <a:lnTo>
                        <a:pt x="521" y="388"/>
                      </a:lnTo>
                      <a:lnTo>
                        <a:pt x="520" y="387"/>
                      </a:lnTo>
                      <a:lnTo>
                        <a:pt x="520" y="388"/>
                      </a:lnTo>
                      <a:lnTo>
                        <a:pt x="520" y="387"/>
                      </a:lnTo>
                      <a:lnTo>
                        <a:pt x="519" y="387"/>
                      </a:lnTo>
                      <a:lnTo>
                        <a:pt x="518" y="386"/>
                      </a:lnTo>
                      <a:lnTo>
                        <a:pt x="517" y="386"/>
                      </a:lnTo>
                      <a:lnTo>
                        <a:pt x="517" y="387"/>
                      </a:lnTo>
                      <a:lnTo>
                        <a:pt x="516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4" y="388"/>
                      </a:lnTo>
                      <a:lnTo>
                        <a:pt x="513" y="388"/>
                      </a:lnTo>
                      <a:lnTo>
                        <a:pt x="513" y="389"/>
                      </a:lnTo>
                      <a:lnTo>
                        <a:pt x="512" y="389"/>
                      </a:lnTo>
                      <a:lnTo>
                        <a:pt x="511" y="389"/>
                      </a:lnTo>
                      <a:lnTo>
                        <a:pt x="511" y="390"/>
                      </a:lnTo>
                      <a:lnTo>
                        <a:pt x="510" y="390"/>
                      </a:lnTo>
                      <a:lnTo>
                        <a:pt x="510" y="391"/>
                      </a:lnTo>
                      <a:lnTo>
                        <a:pt x="510" y="392"/>
                      </a:lnTo>
                      <a:lnTo>
                        <a:pt x="509" y="392"/>
                      </a:lnTo>
                      <a:lnTo>
                        <a:pt x="509" y="393"/>
                      </a:lnTo>
                      <a:lnTo>
                        <a:pt x="508" y="392"/>
                      </a:lnTo>
                      <a:lnTo>
                        <a:pt x="508" y="393"/>
                      </a:lnTo>
                      <a:lnTo>
                        <a:pt x="508" y="394"/>
                      </a:lnTo>
                      <a:lnTo>
                        <a:pt x="507" y="394"/>
                      </a:lnTo>
                      <a:lnTo>
                        <a:pt x="506" y="394"/>
                      </a:lnTo>
                      <a:lnTo>
                        <a:pt x="505" y="394"/>
                      </a:lnTo>
                      <a:lnTo>
                        <a:pt x="505" y="395"/>
                      </a:lnTo>
                      <a:lnTo>
                        <a:pt x="505" y="396"/>
                      </a:lnTo>
                      <a:lnTo>
                        <a:pt x="506" y="396"/>
                      </a:lnTo>
                      <a:lnTo>
                        <a:pt x="505" y="396"/>
                      </a:lnTo>
                      <a:lnTo>
                        <a:pt x="505" y="397"/>
                      </a:lnTo>
                      <a:lnTo>
                        <a:pt x="504" y="397"/>
                      </a:lnTo>
                      <a:lnTo>
                        <a:pt x="503" y="397"/>
                      </a:lnTo>
                      <a:lnTo>
                        <a:pt x="502" y="397"/>
                      </a:lnTo>
                      <a:lnTo>
                        <a:pt x="501" y="398"/>
                      </a:lnTo>
                      <a:lnTo>
                        <a:pt x="501" y="399"/>
                      </a:lnTo>
                      <a:lnTo>
                        <a:pt x="500" y="398"/>
                      </a:lnTo>
                      <a:lnTo>
                        <a:pt x="500" y="399"/>
                      </a:lnTo>
                      <a:lnTo>
                        <a:pt x="499" y="399"/>
                      </a:lnTo>
                      <a:lnTo>
                        <a:pt x="499" y="400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7" y="401"/>
                      </a:lnTo>
                      <a:lnTo>
                        <a:pt x="496" y="401"/>
                      </a:lnTo>
                      <a:lnTo>
                        <a:pt x="496" y="402"/>
                      </a:lnTo>
                      <a:lnTo>
                        <a:pt x="495" y="401"/>
                      </a:lnTo>
                      <a:lnTo>
                        <a:pt x="494" y="401"/>
                      </a:lnTo>
                      <a:lnTo>
                        <a:pt x="494" y="402"/>
                      </a:lnTo>
                      <a:lnTo>
                        <a:pt x="494" y="401"/>
                      </a:lnTo>
                      <a:lnTo>
                        <a:pt x="493" y="401"/>
                      </a:lnTo>
                      <a:lnTo>
                        <a:pt x="493" y="402"/>
                      </a:lnTo>
                      <a:lnTo>
                        <a:pt x="492" y="402"/>
                      </a:lnTo>
                      <a:lnTo>
                        <a:pt x="491" y="403"/>
                      </a:lnTo>
                      <a:lnTo>
                        <a:pt x="491" y="402"/>
                      </a:lnTo>
                      <a:lnTo>
                        <a:pt x="490" y="402"/>
                      </a:lnTo>
                      <a:lnTo>
                        <a:pt x="490" y="401"/>
                      </a:lnTo>
                      <a:lnTo>
                        <a:pt x="489" y="401"/>
                      </a:lnTo>
                      <a:lnTo>
                        <a:pt x="489" y="402"/>
                      </a:lnTo>
                      <a:lnTo>
                        <a:pt x="489" y="403"/>
                      </a:lnTo>
                      <a:lnTo>
                        <a:pt x="488" y="402"/>
                      </a:lnTo>
                      <a:lnTo>
                        <a:pt x="488" y="403"/>
                      </a:lnTo>
                      <a:lnTo>
                        <a:pt x="487" y="404"/>
                      </a:lnTo>
                      <a:lnTo>
                        <a:pt x="487" y="403"/>
                      </a:lnTo>
                      <a:lnTo>
                        <a:pt x="486" y="403"/>
                      </a:lnTo>
                      <a:lnTo>
                        <a:pt x="487" y="403"/>
                      </a:lnTo>
                      <a:lnTo>
                        <a:pt x="486" y="404"/>
                      </a:lnTo>
                      <a:lnTo>
                        <a:pt x="486" y="405"/>
                      </a:lnTo>
                      <a:lnTo>
                        <a:pt x="485" y="405"/>
                      </a:lnTo>
                      <a:lnTo>
                        <a:pt x="485" y="406"/>
                      </a:lnTo>
                      <a:lnTo>
                        <a:pt x="486" y="406"/>
                      </a:lnTo>
                      <a:lnTo>
                        <a:pt x="485" y="407"/>
                      </a:lnTo>
                      <a:lnTo>
                        <a:pt x="484" y="407"/>
                      </a:lnTo>
                      <a:lnTo>
                        <a:pt x="484" y="408"/>
                      </a:lnTo>
                      <a:lnTo>
                        <a:pt x="484" y="407"/>
                      </a:lnTo>
                      <a:lnTo>
                        <a:pt x="483" y="408"/>
                      </a:lnTo>
                      <a:lnTo>
                        <a:pt x="483" y="407"/>
                      </a:lnTo>
                      <a:lnTo>
                        <a:pt x="482" y="407"/>
                      </a:lnTo>
                      <a:lnTo>
                        <a:pt x="482" y="408"/>
                      </a:lnTo>
                      <a:lnTo>
                        <a:pt x="482" y="407"/>
                      </a:lnTo>
                      <a:lnTo>
                        <a:pt x="481" y="406"/>
                      </a:lnTo>
                      <a:lnTo>
                        <a:pt x="481" y="407"/>
                      </a:lnTo>
                      <a:lnTo>
                        <a:pt x="481" y="408"/>
                      </a:lnTo>
                      <a:lnTo>
                        <a:pt x="480" y="407"/>
                      </a:lnTo>
                      <a:lnTo>
                        <a:pt x="480" y="408"/>
                      </a:lnTo>
                      <a:lnTo>
                        <a:pt x="480" y="409"/>
                      </a:lnTo>
                      <a:lnTo>
                        <a:pt x="479" y="409"/>
                      </a:lnTo>
                      <a:lnTo>
                        <a:pt x="478" y="408"/>
                      </a:lnTo>
                      <a:lnTo>
                        <a:pt x="478" y="407"/>
                      </a:lnTo>
                      <a:lnTo>
                        <a:pt x="478" y="406"/>
                      </a:lnTo>
                      <a:lnTo>
                        <a:pt x="477" y="406"/>
                      </a:lnTo>
                      <a:lnTo>
                        <a:pt x="477" y="407"/>
                      </a:lnTo>
                      <a:lnTo>
                        <a:pt x="477" y="408"/>
                      </a:lnTo>
                      <a:lnTo>
                        <a:pt x="476" y="408"/>
                      </a:lnTo>
                      <a:lnTo>
                        <a:pt x="476" y="407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7"/>
                      </a:lnTo>
                      <a:lnTo>
                        <a:pt x="475" y="408"/>
                      </a:lnTo>
                      <a:lnTo>
                        <a:pt x="475" y="407"/>
                      </a:lnTo>
                      <a:lnTo>
                        <a:pt x="475" y="406"/>
                      </a:lnTo>
                      <a:lnTo>
                        <a:pt x="474" y="406"/>
                      </a:lnTo>
                      <a:lnTo>
                        <a:pt x="474" y="405"/>
                      </a:lnTo>
                      <a:lnTo>
                        <a:pt x="474" y="406"/>
                      </a:lnTo>
                      <a:lnTo>
                        <a:pt x="473" y="406"/>
                      </a:lnTo>
                      <a:lnTo>
                        <a:pt x="473" y="405"/>
                      </a:lnTo>
                      <a:lnTo>
                        <a:pt x="472" y="405"/>
                      </a:lnTo>
                      <a:lnTo>
                        <a:pt x="473" y="405"/>
                      </a:lnTo>
                      <a:lnTo>
                        <a:pt x="473" y="404"/>
                      </a:lnTo>
                      <a:lnTo>
                        <a:pt x="473" y="403"/>
                      </a:lnTo>
                      <a:lnTo>
                        <a:pt x="472" y="403"/>
                      </a:lnTo>
                      <a:lnTo>
                        <a:pt x="472" y="404"/>
                      </a:lnTo>
                      <a:lnTo>
                        <a:pt x="471" y="405"/>
                      </a:lnTo>
                      <a:lnTo>
                        <a:pt x="471" y="404"/>
                      </a:lnTo>
                      <a:lnTo>
                        <a:pt x="470" y="403"/>
                      </a:lnTo>
                      <a:lnTo>
                        <a:pt x="471" y="403"/>
                      </a:lnTo>
                      <a:lnTo>
                        <a:pt x="470" y="403"/>
                      </a:lnTo>
                      <a:lnTo>
                        <a:pt x="469" y="403"/>
                      </a:lnTo>
                      <a:lnTo>
                        <a:pt x="469" y="402"/>
                      </a:lnTo>
                      <a:lnTo>
                        <a:pt x="468" y="403"/>
                      </a:lnTo>
                      <a:lnTo>
                        <a:pt x="469" y="403"/>
                      </a:lnTo>
                      <a:lnTo>
                        <a:pt x="468" y="403"/>
                      </a:lnTo>
                      <a:lnTo>
                        <a:pt x="468" y="402"/>
                      </a:lnTo>
                      <a:lnTo>
                        <a:pt x="467" y="403"/>
                      </a:lnTo>
                      <a:lnTo>
                        <a:pt x="467" y="402"/>
                      </a:lnTo>
                      <a:lnTo>
                        <a:pt x="468" y="402"/>
                      </a:lnTo>
                      <a:lnTo>
                        <a:pt x="468" y="401"/>
                      </a:lnTo>
                      <a:lnTo>
                        <a:pt x="467" y="402"/>
                      </a:lnTo>
                      <a:lnTo>
                        <a:pt x="467" y="401"/>
                      </a:lnTo>
                      <a:lnTo>
                        <a:pt x="466" y="400"/>
                      </a:lnTo>
                      <a:lnTo>
                        <a:pt x="466" y="399"/>
                      </a:lnTo>
                      <a:lnTo>
                        <a:pt x="465" y="399"/>
                      </a:lnTo>
                      <a:lnTo>
                        <a:pt x="464" y="400"/>
                      </a:lnTo>
                      <a:lnTo>
                        <a:pt x="464" y="401"/>
                      </a:lnTo>
                      <a:lnTo>
                        <a:pt x="463" y="399"/>
                      </a:lnTo>
                      <a:lnTo>
                        <a:pt x="464" y="398"/>
                      </a:lnTo>
                      <a:lnTo>
                        <a:pt x="464" y="397"/>
                      </a:lnTo>
                      <a:lnTo>
                        <a:pt x="463" y="397"/>
                      </a:lnTo>
                      <a:lnTo>
                        <a:pt x="462" y="397"/>
                      </a:lnTo>
                      <a:lnTo>
                        <a:pt x="462" y="396"/>
                      </a:lnTo>
                      <a:lnTo>
                        <a:pt x="462" y="395"/>
                      </a:lnTo>
                      <a:lnTo>
                        <a:pt x="461" y="395"/>
                      </a:lnTo>
                      <a:lnTo>
                        <a:pt x="460" y="394"/>
                      </a:lnTo>
                      <a:lnTo>
                        <a:pt x="460" y="393"/>
                      </a:lnTo>
                      <a:lnTo>
                        <a:pt x="459" y="393"/>
                      </a:lnTo>
                      <a:lnTo>
                        <a:pt x="459" y="394"/>
                      </a:lnTo>
                      <a:lnTo>
                        <a:pt x="460" y="394"/>
                      </a:lnTo>
                      <a:lnTo>
                        <a:pt x="460" y="395"/>
                      </a:lnTo>
                      <a:lnTo>
                        <a:pt x="459" y="395"/>
                      </a:lnTo>
                      <a:lnTo>
                        <a:pt x="459" y="394"/>
                      </a:lnTo>
                      <a:lnTo>
                        <a:pt x="458" y="392"/>
                      </a:lnTo>
                      <a:lnTo>
                        <a:pt x="458" y="393"/>
                      </a:lnTo>
                      <a:lnTo>
                        <a:pt x="458" y="394"/>
                      </a:lnTo>
                      <a:lnTo>
                        <a:pt x="457" y="394"/>
                      </a:lnTo>
                      <a:lnTo>
                        <a:pt x="457" y="393"/>
                      </a:lnTo>
                      <a:lnTo>
                        <a:pt x="457" y="392"/>
                      </a:lnTo>
                      <a:lnTo>
                        <a:pt x="457" y="391"/>
                      </a:lnTo>
                      <a:lnTo>
                        <a:pt x="456" y="391"/>
                      </a:lnTo>
                      <a:lnTo>
                        <a:pt x="456" y="392"/>
                      </a:lnTo>
                      <a:lnTo>
                        <a:pt x="455" y="392"/>
                      </a:lnTo>
                      <a:lnTo>
                        <a:pt x="454" y="391"/>
                      </a:lnTo>
                      <a:lnTo>
                        <a:pt x="455" y="390"/>
                      </a:lnTo>
                      <a:lnTo>
                        <a:pt x="455" y="389"/>
                      </a:lnTo>
                      <a:lnTo>
                        <a:pt x="454" y="389"/>
                      </a:lnTo>
                      <a:lnTo>
                        <a:pt x="454" y="390"/>
                      </a:lnTo>
                      <a:lnTo>
                        <a:pt x="453" y="390"/>
                      </a:lnTo>
                      <a:lnTo>
                        <a:pt x="453" y="389"/>
                      </a:lnTo>
                      <a:lnTo>
                        <a:pt x="454" y="389"/>
                      </a:lnTo>
                      <a:lnTo>
                        <a:pt x="454" y="388"/>
                      </a:lnTo>
                      <a:lnTo>
                        <a:pt x="455" y="387"/>
                      </a:lnTo>
                      <a:lnTo>
                        <a:pt x="454" y="387"/>
                      </a:lnTo>
                      <a:lnTo>
                        <a:pt x="454" y="388"/>
                      </a:lnTo>
                      <a:lnTo>
                        <a:pt x="454" y="389"/>
                      </a:lnTo>
                      <a:lnTo>
                        <a:pt x="453" y="389"/>
                      </a:lnTo>
                      <a:lnTo>
                        <a:pt x="452" y="388"/>
                      </a:lnTo>
                      <a:lnTo>
                        <a:pt x="452" y="387"/>
                      </a:lnTo>
                      <a:lnTo>
                        <a:pt x="451" y="387"/>
                      </a:lnTo>
                      <a:lnTo>
                        <a:pt x="451" y="386"/>
                      </a:lnTo>
                      <a:lnTo>
                        <a:pt x="452" y="385"/>
                      </a:lnTo>
                      <a:lnTo>
                        <a:pt x="451" y="385"/>
                      </a:lnTo>
                      <a:lnTo>
                        <a:pt x="449" y="384"/>
                      </a:lnTo>
                      <a:lnTo>
                        <a:pt x="448" y="385"/>
                      </a:lnTo>
                      <a:lnTo>
                        <a:pt x="448" y="384"/>
                      </a:lnTo>
                      <a:lnTo>
                        <a:pt x="447" y="384"/>
                      </a:lnTo>
                      <a:lnTo>
                        <a:pt x="445" y="384"/>
                      </a:lnTo>
                      <a:lnTo>
                        <a:pt x="444" y="384"/>
                      </a:lnTo>
                      <a:lnTo>
                        <a:pt x="445" y="383"/>
                      </a:lnTo>
                      <a:lnTo>
                        <a:pt x="444" y="382"/>
                      </a:lnTo>
                      <a:lnTo>
                        <a:pt x="443" y="383"/>
                      </a:lnTo>
                      <a:lnTo>
                        <a:pt x="443" y="384"/>
                      </a:lnTo>
                      <a:lnTo>
                        <a:pt x="444" y="384"/>
                      </a:lnTo>
                      <a:lnTo>
                        <a:pt x="443" y="384"/>
                      </a:lnTo>
                      <a:lnTo>
                        <a:pt x="443" y="385"/>
                      </a:lnTo>
                      <a:lnTo>
                        <a:pt x="443" y="386"/>
                      </a:lnTo>
                      <a:lnTo>
                        <a:pt x="442" y="386"/>
                      </a:lnTo>
                      <a:lnTo>
                        <a:pt x="442" y="387"/>
                      </a:lnTo>
                      <a:lnTo>
                        <a:pt x="441" y="387"/>
                      </a:lnTo>
                      <a:lnTo>
                        <a:pt x="441" y="386"/>
                      </a:lnTo>
                      <a:lnTo>
                        <a:pt x="442" y="385"/>
                      </a:lnTo>
                      <a:lnTo>
                        <a:pt x="442" y="384"/>
                      </a:lnTo>
                      <a:lnTo>
                        <a:pt x="442" y="383"/>
                      </a:lnTo>
                      <a:lnTo>
                        <a:pt x="441" y="382"/>
                      </a:lnTo>
                      <a:lnTo>
                        <a:pt x="440" y="382"/>
                      </a:lnTo>
                      <a:lnTo>
                        <a:pt x="439" y="382"/>
                      </a:lnTo>
                      <a:lnTo>
                        <a:pt x="438" y="382"/>
                      </a:lnTo>
                      <a:lnTo>
                        <a:pt x="438" y="383"/>
                      </a:lnTo>
                      <a:lnTo>
                        <a:pt x="438" y="385"/>
                      </a:lnTo>
                      <a:lnTo>
                        <a:pt x="437" y="385"/>
                      </a:lnTo>
                      <a:lnTo>
                        <a:pt x="437" y="384"/>
                      </a:lnTo>
                      <a:lnTo>
                        <a:pt x="436" y="384"/>
                      </a:lnTo>
                      <a:lnTo>
                        <a:pt x="435" y="383"/>
                      </a:lnTo>
                      <a:lnTo>
                        <a:pt x="435" y="384"/>
                      </a:lnTo>
                      <a:lnTo>
                        <a:pt x="434" y="384"/>
                      </a:lnTo>
                      <a:lnTo>
                        <a:pt x="433" y="384"/>
                      </a:lnTo>
                      <a:lnTo>
                        <a:pt x="432" y="384"/>
                      </a:lnTo>
                      <a:lnTo>
                        <a:pt x="432" y="385"/>
                      </a:lnTo>
                      <a:lnTo>
                        <a:pt x="431" y="385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5"/>
                      </a:lnTo>
                      <a:lnTo>
                        <a:pt x="428" y="386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7" y="387"/>
                      </a:lnTo>
                      <a:lnTo>
                        <a:pt x="427" y="385"/>
                      </a:lnTo>
                      <a:lnTo>
                        <a:pt x="426" y="384"/>
                      </a:lnTo>
                      <a:lnTo>
                        <a:pt x="425" y="385"/>
                      </a:lnTo>
                      <a:lnTo>
                        <a:pt x="425" y="386"/>
                      </a:lnTo>
                      <a:lnTo>
                        <a:pt x="424" y="386"/>
                      </a:lnTo>
                      <a:lnTo>
                        <a:pt x="424" y="385"/>
                      </a:lnTo>
                      <a:lnTo>
                        <a:pt x="425" y="384"/>
                      </a:lnTo>
                      <a:lnTo>
                        <a:pt x="425" y="383"/>
                      </a:lnTo>
                      <a:lnTo>
                        <a:pt x="425" y="382"/>
                      </a:lnTo>
                      <a:lnTo>
                        <a:pt x="424" y="382"/>
                      </a:lnTo>
                      <a:lnTo>
                        <a:pt x="423" y="383"/>
                      </a:lnTo>
                      <a:lnTo>
                        <a:pt x="423" y="382"/>
                      </a:lnTo>
                      <a:lnTo>
                        <a:pt x="422" y="383"/>
                      </a:lnTo>
                      <a:lnTo>
                        <a:pt x="422" y="384"/>
                      </a:lnTo>
                      <a:lnTo>
                        <a:pt x="423" y="384"/>
                      </a:lnTo>
                      <a:lnTo>
                        <a:pt x="423" y="383"/>
                      </a:lnTo>
                      <a:lnTo>
                        <a:pt x="424" y="384"/>
                      </a:lnTo>
                      <a:lnTo>
                        <a:pt x="424" y="385"/>
                      </a:lnTo>
                      <a:lnTo>
                        <a:pt x="423" y="386"/>
                      </a:lnTo>
                      <a:lnTo>
                        <a:pt x="422" y="386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7"/>
                      </a:lnTo>
                      <a:lnTo>
                        <a:pt x="420" y="387"/>
                      </a:lnTo>
                      <a:lnTo>
                        <a:pt x="419" y="386"/>
                      </a:lnTo>
                      <a:lnTo>
                        <a:pt x="418" y="385"/>
                      </a:lnTo>
                      <a:lnTo>
                        <a:pt x="417" y="386"/>
                      </a:lnTo>
                      <a:lnTo>
                        <a:pt x="417" y="385"/>
                      </a:lnTo>
                      <a:lnTo>
                        <a:pt x="416" y="384"/>
                      </a:lnTo>
                      <a:lnTo>
                        <a:pt x="416" y="383"/>
                      </a:lnTo>
                      <a:lnTo>
                        <a:pt x="415" y="383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5" y="384"/>
                      </a:lnTo>
                      <a:lnTo>
                        <a:pt x="415" y="385"/>
                      </a:lnTo>
                      <a:lnTo>
                        <a:pt x="414" y="385"/>
                      </a:lnTo>
                      <a:lnTo>
                        <a:pt x="414" y="384"/>
                      </a:lnTo>
                      <a:lnTo>
                        <a:pt x="413" y="384"/>
                      </a:lnTo>
                      <a:lnTo>
                        <a:pt x="412" y="384"/>
                      </a:lnTo>
                      <a:lnTo>
                        <a:pt x="411" y="385"/>
                      </a:lnTo>
                      <a:lnTo>
                        <a:pt x="410" y="385"/>
                      </a:lnTo>
                      <a:lnTo>
                        <a:pt x="409" y="385"/>
                      </a:lnTo>
                      <a:lnTo>
                        <a:pt x="409" y="386"/>
                      </a:lnTo>
                      <a:lnTo>
                        <a:pt x="408" y="386"/>
                      </a:lnTo>
                      <a:lnTo>
                        <a:pt x="408" y="387"/>
                      </a:lnTo>
                      <a:lnTo>
                        <a:pt x="407" y="387"/>
                      </a:lnTo>
                      <a:lnTo>
                        <a:pt x="407" y="388"/>
                      </a:lnTo>
                      <a:lnTo>
                        <a:pt x="407" y="389"/>
                      </a:lnTo>
                      <a:lnTo>
                        <a:pt x="406" y="390"/>
                      </a:lnTo>
                      <a:lnTo>
                        <a:pt x="407" y="391"/>
                      </a:lnTo>
                      <a:lnTo>
                        <a:pt x="407" y="392"/>
                      </a:lnTo>
                      <a:lnTo>
                        <a:pt x="406" y="392"/>
                      </a:lnTo>
                      <a:lnTo>
                        <a:pt x="407" y="392"/>
                      </a:lnTo>
                      <a:lnTo>
                        <a:pt x="407" y="393"/>
                      </a:lnTo>
                      <a:lnTo>
                        <a:pt x="407" y="392"/>
                      </a:lnTo>
                      <a:lnTo>
                        <a:pt x="406" y="393"/>
                      </a:lnTo>
                      <a:lnTo>
                        <a:pt x="406" y="392"/>
                      </a:lnTo>
                      <a:lnTo>
                        <a:pt x="405" y="392"/>
                      </a:lnTo>
                      <a:lnTo>
                        <a:pt x="404" y="391"/>
                      </a:lnTo>
                      <a:lnTo>
                        <a:pt x="404" y="390"/>
                      </a:lnTo>
                      <a:lnTo>
                        <a:pt x="403" y="390"/>
                      </a:lnTo>
                      <a:lnTo>
                        <a:pt x="404" y="389"/>
                      </a:lnTo>
                      <a:lnTo>
                        <a:pt x="403" y="388"/>
                      </a:lnTo>
                      <a:lnTo>
                        <a:pt x="403" y="387"/>
                      </a:lnTo>
                      <a:lnTo>
                        <a:pt x="402" y="387"/>
                      </a:lnTo>
                      <a:lnTo>
                        <a:pt x="402" y="386"/>
                      </a:lnTo>
                      <a:lnTo>
                        <a:pt x="400" y="385"/>
                      </a:lnTo>
                      <a:lnTo>
                        <a:pt x="400" y="384"/>
                      </a:lnTo>
                      <a:lnTo>
                        <a:pt x="400" y="385"/>
                      </a:lnTo>
                      <a:lnTo>
                        <a:pt x="399" y="385"/>
                      </a:lnTo>
                      <a:lnTo>
                        <a:pt x="397" y="385"/>
                      </a:lnTo>
                      <a:lnTo>
                        <a:pt x="397" y="384"/>
                      </a:lnTo>
                      <a:lnTo>
                        <a:pt x="396" y="383"/>
                      </a:lnTo>
                      <a:lnTo>
                        <a:pt x="396" y="382"/>
                      </a:lnTo>
                      <a:lnTo>
                        <a:pt x="395" y="381"/>
                      </a:lnTo>
                      <a:lnTo>
                        <a:pt x="395" y="382"/>
                      </a:lnTo>
                      <a:lnTo>
                        <a:pt x="395" y="381"/>
                      </a:lnTo>
                      <a:lnTo>
                        <a:pt x="394" y="381"/>
                      </a:lnTo>
                      <a:lnTo>
                        <a:pt x="394" y="380"/>
                      </a:lnTo>
                      <a:lnTo>
                        <a:pt x="393" y="380"/>
                      </a:lnTo>
                      <a:lnTo>
                        <a:pt x="393" y="381"/>
                      </a:lnTo>
                      <a:lnTo>
                        <a:pt x="392" y="381"/>
                      </a:lnTo>
                      <a:lnTo>
                        <a:pt x="391" y="380"/>
                      </a:lnTo>
                      <a:lnTo>
                        <a:pt x="390" y="381"/>
                      </a:lnTo>
                      <a:lnTo>
                        <a:pt x="388" y="381"/>
                      </a:lnTo>
                      <a:lnTo>
                        <a:pt x="387" y="381"/>
                      </a:lnTo>
                      <a:lnTo>
                        <a:pt x="387" y="382"/>
                      </a:lnTo>
                      <a:lnTo>
                        <a:pt x="386" y="382"/>
                      </a:lnTo>
                      <a:lnTo>
                        <a:pt x="386" y="381"/>
                      </a:lnTo>
                      <a:lnTo>
                        <a:pt x="386" y="380"/>
                      </a:lnTo>
                      <a:lnTo>
                        <a:pt x="385" y="379"/>
                      </a:lnTo>
                      <a:lnTo>
                        <a:pt x="385" y="378"/>
                      </a:lnTo>
                      <a:lnTo>
                        <a:pt x="384" y="378"/>
                      </a:lnTo>
                      <a:lnTo>
                        <a:pt x="382" y="380"/>
                      </a:lnTo>
                      <a:lnTo>
                        <a:pt x="382" y="381"/>
                      </a:lnTo>
                      <a:lnTo>
                        <a:pt x="382" y="382"/>
                      </a:lnTo>
                      <a:lnTo>
                        <a:pt x="383" y="382"/>
                      </a:lnTo>
                      <a:lnTo>
                        <a:pt x="384" y="382"/>
                      </a:lnTo>
                      <a:lnTo>
                        <a:pt x="385" y="382"/>
                      </a:lnTo>
                      <a:lnTo>
                        <a:pt x="386" y="382"/>
                      </a:lnTo>
                      <a:lnTo>
                        <a:pt x="386" y="383"/>
                      </a:lnTo>
                      <a:lnTo>
                        <a:pt x="386" y="384"/>
                      </a:lnTo>
                      <a:lnTo>
                        <a:pt x="385" y="384"/>
                      </a:lnTo>
                      <a:lnTo>
                        <a:pt x="384" y="384"/>
                      </a:lnTo>
                      <a:lnTo>
                        <a:pt x="382" y="385"/>
                      </a:lnTo>
                      <a:lnTo>
                        <a:pt x="381" y="385"/>
                      </a:lnTo>
                      <a:lnTo>
                        <a:pt x="380" y="384"/>
                      </a:lnTo>
                      <a:lnTo>
                        <a:pt x="379" y="384"/>
                      </a:lnTo>
                      <a:lnTo>
                        <a:pt x="378" y="384"/>
                      </a:lnTo>
                      <a:lnTo>
                        <a:pt x="377" y="385"/>
                      </a:lnTo>
                      <a:lnTo>
                        <a:pt x="377" y="386"/>
                      </a:lnTo>
                      <a:lnTo>
                        <a:pt x="377" y="387"/>
                      </a:lnTo>
                      <a:lnTo>
                        <a:pt x="376" y="387"/>
                      </a:lnTo>
                      <a:lnTo>
                        <a:pt x="375" y="388"/>
                      </a:lnTo>
                      <a:lnTo>
                        <a:pt x="376" y="388"/>
                      </a:lnTo>
                      <a:lnTo>
                        <a:pt x="376" y="390"/>
                      </a:lnTo>
                      <a:lnTo>
                        <a:pt x="376" y="391"/>
                      </a:lnTo>
                      <a:lnTo>
                        <a:pt x="375" y="391"/>
                      </a:lnTo>
                      <a:lnTo>
                        <a:pt x="373" y="392"/>
                      </a:lnTo>
                      <a:lnTo>
                        <a:pt x="372" y="395"/>
                      </a:lnTo>
                      <a:lnTo>
                        <a:pt x="371" y="396"/>
                      </a:lnTo>
                      <a:lnTo>
                        <a:pt x="369" y="397"/>
                      </a:lnTo>
                      <a:lnTo>
                        <a:pt x="368" y="398"/>
                      </a:lnTo>
                      <a:lnTo>
                        <a:pt x="368" y="399"/>
                      </a:lnTo>
                      <a:lnTo>
                        <a:pt x="369" y="401"/>
                      </a:lnTo>
                      <a:lnTo>
                        <a:pt x="369" y="402"/>
                      </a:lnTo>
                      <a:lnTo>
                        <a:pt x="367" y="403"/>
                      </a:lnTo>
                      <a:lnTo>
                        <a:pt x="366" y="403"/>
                      </a:lnTo>
                      <a:lnTo>
                        <a:pt x="366" y="402"/>
                      </a:lnTo>
                      <a:lnTo>
                        <a:pt x="366" y="401"/>
                      </a:lnTo>
                      <a:lnTo>
                        <a:pt x="366" y="400"/>
                      </a:lnTo>
                      <a:lnTo>
                        <a:pt x="365" y="400"/>
                      </a:lnTo>
                      <a:lnTo>
                        <a:pt x="364" y="400"/>
                      </a:lnTo>
                      <a:lnTo>
                        <a:pt x="363" y="400"/>
                      </a:lnTo>
                      <a:lnTo>
                        <a:pt x="362" y="400"/>
                      </a:lnTo>
                      <a:lnTo>
                        <a:pt x="360" y="401"/>
                      </a:lnTo>
                      <a:lnTo>
                        <a:pt x="358" y="402"/>
                      </a:lnTo>
                      <a:lnTo>
                        <a:pt x="358" y="404"/>
                      </a:lnTo>
                      <a:lnTo>
                        <a:pt x="357" y="405"/>
                      </a:lnTo>
                      <a:lnTo>
                        <a:pt x="356" y="404"/>
                      </a:lnTo>
                      <a:lnTo>
                        <a:pt x="356" y="402"/>
                      </a:lnTo>
                      <a:lnTo>
                        <a:pt x="355" y="401"/>
                      </a:lnTo>
                      <a:lnTo>
                        <a:pt x="354" y="401"/>
                      </a:lnTo>
                      <a:lnTo>
                        <a:pt x="353" y="403"/>
                      </a:lnTo>
                      <a:lnTo>
                        <a:pt x="353" y="404"/>
                      </a:lnTo>
                      <a:lnTo>
                        <a:pt x="353" y="405"/>
                      </a:lnTo>
                      <a:lnTo>
                        <a:pt x="352" y="406"/>
                      </a:lnTo>
                      <a:lnTo>
                        <a:pt x="351" y="406"/>
                      </a:lnTo>
                      <a:lnTo>
                        <a:pt x="350" y="406"/>
                      </a:lnTo>
                      <a:lnTo>
                        <a:pt x="351" y="404"/>
                      </a:lnTo>
                      <a:lnTo>
                        <a:pt x="351" y="403"/>
                      </a:lnTo>
                      <a:lnTo>
                        <a:pt x="351" y="402"/>
                      </a:lnTo>
                      <a:lnTo>
                        <a:pt x="350" y="402"/>
                      </a:lnTo>
                      <a:lnTo>
                        <a:pt x="349" y="400"/>
                      </a:lnTo>
                      <a:lnTo>
                        <a:pt x="348" y="400"/>
                      </a:lnTo>
                      <a:lnTo>
                        <a:pt x="347" y="401"/>
                      </a:lnTo>
                      <a:lnTo>
                        <a:pt x="348" y="402"/>
                      </a:lnTo>
                      <a:lnTo>
                        <a:pt x="348" y="403"/>
                      </a:lnTo>
                      <a:lnTo>
                        <a:pt x="348" y="404"/>
                      </a:lnTo>
                      <a:lnTo>
                        <a:pt x="348" y="405"/>
                      </a:lnTo>
                      <a:lnTo>
                        <a:pt x="347" y="405"/>
                      </a:lnTo>
                      <a:lnTo>
                        <a:pt x="346" y="404"/>
                      </a:lnTo>
                      <a:lnTo>
                        <a:pt x="345" y="403"/>
                      </a:lnTo>
                      <a:lnTo>
                        <a:pt x="344" y="403"/>
                      </a:lnTo>
                      <a:lnTo>
                        <a:pt x="344" y="402"/>
                      </a:lnTo>
                      <a:lnTo>
                        <a:pt x="344" y="401"/>
                      </a:lnTo>
                      <a:lnTo>
                        <a:pt x="343" y="400"/>
                      </a:lnTo>
                      <a:lnTo>
                        <a:pt x="342" y="399"/>
                      </a:lnTo>
                      <a:lnTo>
                        <a:pt x="337" y="401"/>
                      </a:lnTo>
                      <a:lnTo>
                        <a:pt x="336" y="400"/>
                      </a:lnTo>
                      <a:lnTo>
                        <a:pt x="335" y="400"/>
                      </a:lnTo>
                      <a:lnTo>
                        <a:pt x="334" y="399"/>
                      </a:lnTo>
                      <a:lnTo>
                        <a:pt x="334" y="400"/>
                      </a:lnTo>
                      <a:lnTo>
                        <a:pt x="333" y="401"/>
                      </a:lnTo>
                      <a:lnTo>
                        <a:pt x="333" y="402"/>
                      </a:lnTo>
                      <a:lnTo>
                        <a:pt x="332" y="402"/>
                      </a:lnTo>
                      <a:lnTo>
                        <a:pt x="332" y="403"/>
                      </a:lnTo>
                      <a:lnTo>
                        <a:pt x="332" y="404"/>
                      </a:lnTo>
                      <a:lnTo>
                        <a:pt x="331" y="403"/>
                      </a:lnTo>
                      <a:lnTo>
                        <a:pt x="330" y="404"/>
                      </a:lnTo>
                      <a:lnTo>
                        <a:pt x="329" y="404"/>
                      </a:lnTo>
                      <a:lnTo>
                        <a:pt x="328" y="404"/>
                      </a:lnTo>
                      <a:lnTo>
                        <a:pt x="327" y="404"/>
                      </a:lnTo>
                      <a:lnTo>
                        <a:pt x="326" y="404"/>
                      </a:lnTo>
                      <a:lnTo>
                        <a:pt x="326" y="405"/>
                      </a:lnTo>
                      <a:lnTo>
                        <a:pt x="325" y="405"/>
                      </a:lnTo>
                      <a:lnTo>
                        <a:pt x="324" y="405"/>
                      </a:lnTo>
                      <a:lnTo>
                        <a:pt x="323" y="406"/>
                      </a:lnTo>
                      <a:lnTo>
                        <a:pt x="322" y="405"/>
                      </a:lnTo>
                      <a:lnTo>
                        <a:pt x="321" y="406"/>
                      </a:lnTo>
                      <a:lnTo>
                        <a:pt x="321" y="407"/>
                      </a:lnTo>
                      <a:lnTo>
                        <a:pt x="320" y="407"/>
                      </a:lnTo>
                      <a:lnTo>
                        <a:pt x="320" y="408"/>
                      </a:lnTo>
                      <a:lnTo>
                        <a:pt x="319" y="408"/>
                      </a:lnTo>
                      <a:lnTo>
                        <a:pt x="318" y="408"/>
                      </a:lnTo>
                      <a:lnTo>
                        <a:pt x="318" y="409"/>
                      </a:lnTo>
                      <a:lnTo>
                        <a:pt x="317" y="409"/>
                      </a:lnTo>
                      <a:lnTo>
                        <a:pt x="317" y="410"/>
                      </a:lnTo>
                      <a:lnTo>
                        <a:pt x="317" y="411"/>
                      </a:lnTo>
                      <a:lnTo>
                        <a:pt x="316" y="412"/>
                      </a:lnTo>
                      <a:lnTo>
                        <a:pt x="316" y="413"/>
                      </a:lnTo>
                      <a:lnTo>
                        <a:pt x="317" y="413"/>
                      </a:lnTo>
                      <a:lnTo>
                        <a:pt x="316" y="414"/>
                      </a:lnTo>
                      <a:lnTo>
                        <a:pt x="315" y="414"/>
                      </a:lnTo>
                      <a:lnTo>
                        <a:pt x="314" y="415"/>
                      </a:lnTo>
                      <a:lnTo>
                        <a:pt x="315" y="416"/>
                      </a:lnTo>
                      <a:lnTo>
                        <a:pt x="314" y="416"/>
                      </a:lnTo>
                      <a:lnTo>
                        <a:pt x="313" y="416"/>
                      </a:lnTo>
                      <a:lnTo>
                        <a:pt x="313" y="417"/>
                      </a:lnTo>
                      <a:lnTo>
                        <a:pt x="312" y="418"/>
                      </a:lnTo>
                      <a:lnTo>
                        <a:pt x="313" y="419"/>
                      </a:lnTo>
                      <a:lnTo>
                        <a:pt x="313" y="420"/>
                      </a:lnTo>
                      <a:lnTo>
                        <a:pt x="314" y="420"/>
                      </a:lnTo>
                      <a:lnTo>
                        <a:pt x="314" y="421"/>
                      </a:lnTo>
                      <a:lnTo>
                        <a:pt x="314" y="422"/>
                      </a:lnTo>
                      <a:lnTo>
                        <a:pt x="315" y="422"/>
                      </a:lnTo>
                      <a:lnTo>
                        <a:pt x="316" y="422"/>
                      </a:lnTo>
                      <a:lnTo>
                        <a:pt x="316" y="423"/>
                      </a:lnTo>
                      <a:lnTo>
                        <a:pt x="315" y="423"/>
                      </a:lnTo>
                      <a:lnTo>
                        <a:pt x="315" y="424"/>
                      </a:lnTo>
                      <a:lnTo>
                        <a:pt x="316" y="424"/>
                      </a:lnTo>
                      <a:lnTo>
                        <a:pt x="315" y="424"/>
                      </a:lnTo>
                      <a:lnTo>
                        <a:pt x="315" y="425"/>
                      </a:lnTo>
                      <a:lnTo>
                        <a:pt x="315" y="426"/>
                      </a:lnTo>
                      <a:lnTo>
                        <a:pt x="315" y="425"/>
                      </a:lnTo>
                      <a:lnTo>
                        <a:pt x="314" y="425"/>
                      </a:lnTo>
                      <a:lnTo>
                        <a:pt x="314" y="426"/>
                      </a:lnTo>
                      <a:lnTo>
                        <a:pt x="314" y="427"/>
                      </a:lnTo>
                      <a:lnTo>
                        <a:pt x="315" y="427"/>
                      </a:lnTo>
                      <a:lnTo>
                        <a:pt x="315" y="428"/>
                      </a:lnTo>
                      <a:lnTo>
                        <a:pt x="316" y="428"/>
                      </a:lnTo>
                      <a:lnTo>
                        <a:pt x="316" y="429"/>
                      </a:lnTo>
                      <a:lnTo>
                        <a:pt x="316" y="431"/>
                      </a:lnTo>
                      <a:lnTo>
                        <a:pt x="317" y="431"/>
                      </a:lnTo>
                      <a:lnTo>
                        <a:pt x="318" y="432"/>
                      </a:lnTo>
                      <a:lnTo>
                        <a:pt x="318" y="433"/>
                      </a:lnTo>
                      <a:lnTo>
                        <a:pt x="318" y="434"/>
                      </a:lnTo>
                      <a:lnTo>
                        <a:pt x="319" y="434"/>
                      </a:lnTo>
                      <a:lnTo>
                        <a:pt x="318" y="434"/>
                      </a:lnTo>
                      <a:lnTo>
                        <a:pt x="318" y="435"/>
                      </a:lnTo>
                      <a:lnTo>
                        <a:pt x="318" y="436"/>
                      </a:lnTo>
                      <a:lnTo>
                        <a:pt x="318" y="437"/>
                      </a:lnTo>
                      <a:lnTo>
                        <a:pt x="317" y="437"/>
                      </a:lnTo>
                      <a:lnTo>
                        <a:pt x="317" y="438"/>
                      </a:lnTo>
                      <a:lnTo>
                        <a:pt x="317" y="439"/>
                      </a:lnTo>
                      <a:lnTo>
                        <a:pt x="317" y="440"/>
                      </a:lnTo>
                      <a:lnTo>
                        <a:pt x="316" y="440"/>
                      </a:lnTo>
                      <a:lnTo>
                        <a:pt x="315" y="440"/>
                      </a:lnTo>
                      <a:lnTo>
                        <a:pt x="314" y="440"/>
                      </a:lnTo>
                      <a:lnTo>
                        <a:pt x="314" y="441"/>
                      </a:lnTo>
                      <a:lnTo>
                        <a:pt x="313" y="441"/>
                      </a:lnTo>
                      <a:lnTo>
                        <a:pt x="312" y="441"/>
                      </a:lnTo>
                      <a:lnTo>
                        <a:pt x="312" y="442"/>
                      </a:lnTo>
                      <a:lnTo>
                        <a:pt x="312" y="443"/>
                      </a:lnTo>
                      <a:lnTo>
                        <a:pt x="312" y="442"/>
                      </a:lnTo>
                      <a:lnTo>
                        <a:pt x="311" y="443"/>
                      </a:lnTo>
                      <a:lnTo>
                        <a:pt x="310" y="443"/>
                      </a:lnTo>
                      <a:lnTo>
                        <a:pt x="310" y="442"/>
                      </a:lnTo>
                      <a:lnTo>
                        <a:pt x="310" y="443"/>
                      </a:lnTo>
                      <a:lnTo>
                        <a:pt x="309" y="442"/>
                      </a:lnTo>
                      <a:lnTo>
                        <a:pt x="308" y="443"/>
                      </a:lnTo>
                      <a:lnTo>
                        <a:pt x="308" y="442"/>
                      </a:lnTo>
                      <a:lnTo>
                        <a:pt x="307" y="442"/>
                      </a:lnTo>
                      <a:lnTo>
                        <a:pt x="306" y="442"/>
                      </a:lnTo>
                      <a:lnTo>
                        <a:pt x="305" y="442"/>
                      </a:lnTo>
                      <a:lnTo>
                        <a:pt x="304" y="443"/>
                      </a:lnTo>
                      <a:lnTo>
                        <a:pt x="303" y="443"/>
                      </a:lnTo>
                      <a:lnTo>
                        <a:pt x="302" y="443"/>
                      </a:lnTo>
                      <a:lnTo>
                        <a:pt x="301" y="444"/>
                      </a:lnTo>
                      <a:lnTo>
                        <a:pt x="300" y="444"/>
                      </a:lnTo>
                      <a:lnTo>
                        <a:pt x="300" y="445"/>
                      </a:lnTo>
                      <a:lnTo>
                        <a:pt x="301" y="445"/>
                      </a:lnTo>
                      <a:lnTo>
                        <a:pt x="301" y="446"/>
                      </a:lnTo>
                      <a:lnTo>
                        <a:pt x="301" y="447"/>
                      </a:lnTo>
                      <a:lnTo>
                        <a:pt x="301" y="448"/>
                      </a:lnTo>
                      <a:lnTo>
                        <a:pt x="300" y="448"/>
                      </a:lnTo>
                      <a:lnTo>
                        <a:pt x="299" y="449"/>
                      </a:lnTo>
                      <a:lnTo>
                        <a:pt x="299" y="448"/>
                      </a:lnTo>
                      <a:lnTo>
                        <a:pt x="300" y="448"/>
                      </a:lnTo>
                      <a:lnTo>
                        <a:pt x="300" y="447"/>
                      </a:lnTo>
                      <a:lnTo>
                        <a:pt x="299" y="446"/>
                      </a:lnTo>
                      <a:lnTo>
                        <a:pt x="298" y="446"/>
                      </a:lnTo>
                      <a:lnTo>
                        <a:pt x="297" y="444"/>
                      </a:lnTo>
                      <a:lnTo>
                        <a:pt x="297" y="443"/>
                      </a:lnTo>
                      <a:lnTo>
                        <a:pt x="296" y="443"/>
                      </a:lnTo>
                      <a:lnTo>
                        <a:pt x="296" y="442"/>
                      </a:lnTo>
                      <a:lnTo>
                        <a:pt x="296" y="441"/>
                      </a:lnTo>
                      <a:lnTo>
                        <a:pt x="295" y="441"/>
                      </a:lnTo>
                      <a:lnTo>
                        <a:pt x="296" y="441"/>
                      </a:lnTo>
                      <a:lnTo>
                        <a:pt x="296" y="440"/>
                      </a:lnTo>
                      <a:lnTo>
                        <a:pt x="295" y="440"/>
                      </a:lnTo>
                      <a:lnTo>
                        <a:pt x="295" y="439"/>
                      </a:lnTo>
                      <a:lnTo>
                        <a:pt x="294" y="438"/>
                      </a:lnTo>
                      <a:lnTo>
                        <a:pt x="293" y="439"/>
                      </a:lnTo>
                      <a:lnTo>
                        <a:pt x="293" y="438"/>
                      </a:lnTo>
                      <a:lnTo>
                        <a:pt x="292" y="438"/>
                      </a:lnTo>
                      <a:lnTo>
                        <a:pt x="293" y="437"/>
                      </a:lnTo>
                      <a:lnTo>
                        <a:pt x="293" y="436"/>
                      </a:lnTo>
                      <a:lnTo>
                        <a:pt x="292" y="435"/>
                      </a:lnTo>
                      <a:lnTo>
                        <a:pt x="291" y="434"/>
                      </a:lnTo>
                      <a:lnTo>
                        <a:pt x="290" y="435"/>
                      </a:lnTo>
                      <a:lnTo>
                        <a:pt x="289" y="435"/>
                      </a:lnTo>
                      <a:lnTo>
                        <a:pt x="288" y="434"/>
                      </a:lnTo>
                      <a:lnTo>
                        <a:pt x="287" y="435"/>
                      </a:lnTo>
                      <a:lnTo>
                        <a:pt x="287" y="434"/>
                      </a:lnTo>
                      <a:lnTo>
                        <a:pt x="286" y="434"/>
                      </a:lnTo>
                      <a:lnTo>
                        <a:pt x="285" y="434"/>
                      </a:lnTo>
                      <a:lnTo>
                        <a:pt x="284" y="434"/>
                      </a:lnTo>
                      <a:lnTo>
                        <a:pt x="283" y="434"/>
                      </a:lnTo>
                      <a:lnTo>
                        <a:pt x="283" y="433"/>
                      </a:lnTo>
                      <a:lnTo>
                        <a:pt x="283" y="434"/>
                      </a:lnTo>
                      <a:lnTo>
                        <a:pt x="282" y="434"/>
                      </a:lnTo>
                      <a:lnTo>
                        <a:pt x="281" y="434"/>
                      </a:lnTo>
                      <a:lnTo>
                        <a:pt x="280" y="434"/>
                      </a:lnTo>
                      <a:lnTo>
                        <a:pt x="279" y="434"/>
                      </a:lnTo>
                      <a:lnTo>
                        <a:pt x="279" y="433"/>
                      </a:lnTo>
                      <a:lnTo>
                        <a:pt x="278" y="433"/>
                      </a:lnTo>
                      <a:lnTo>
                        <a:pt x="278" y="432"/>
                      </a:lnTo>
                      <a:lnTo>
                        <a:pt x="277" y="432"/>
                      </a:lnTo>
                      <a:lnTo>
                        <a:pt x="277" y="431"/>
                      </a:lnTo>
                      <a:lnTo>
                        <a:pt x="276" y="430"/>
                      </a:lnTo>
                      <a:lnTo>
                        <a:pt x="276" y="431"/>
                      </a:lnTo>
                      <a:lnTo>
                        <a:pt x="275" y="432"/>
                      </a:lnTo>
                      <a:lnTo>
                        <a:pt x="274" y="433"/>
                      </a:lnTo>
                      <a:lnTo>
                        <a:pt x="273" y="433"/>
                      </a:lnTo>
                      <a:lnTo>
                        <a:pt x="272" y="433"/>
                      </a:lnTo>
                      <a:lnTo>
                        <a:pt x="271" y="432"/>
                      </a:lnTo>
                      <a:lnTo>
                        <a:pt x="270" y="432"/>
                      </a:lnTo>
                      <a:lnTo>
                        <a:pt x="269" y="433"/>
                      </a:lnTo>
                      <a:lnTo>
                        <a:pt x="270" y="433"/>
                      </a:lnTo>
                      <a:lnTo>
                        <a:pt x="269" y="433"/>
                      </a:lnTo>
                      <a:lnTo>
                        <a:pt x="268" y="433"/>
                      </a:lnTo>
                      <a:lnTo>
                        <a:pt x="267" y="433"/>
                      </a:lnTo>
                      <a:lnTo>
                        <a:pt x="266" y="433"/>
                      </a:lnTo>
                      <a:lnTo>
                        <a:pt x="265" y="433"/>
                      </a:lnTo>
                      <a:lnTo>
                        <a:pt x="264" y="433"/>
                      </a:lnTo>
                      <a:lnTo>
                        <a:pt x="263" y="433"/>
                      </a:lnTo>
                      <a:lnTo>
                        <a:pt x="262" y="432"/>
                      </a:lnTo>
                      <a:lnTo>
                        <a:pt x="259" y="433"/>
                      </a:lnTo>
                      <a:lnTo>
                        <a:pt x="259" y="434"/>
                      </a:lnTo>
                      <a:lnTo>
                        <a:pt x="259" y="433"/>
                      </a:lnTo>
                      <a:lnTo>
                        <a:pt x="258" y="433"/>
                      </a:lnTo>
                      <a:lnTo>
                        <a:pt x="257" y="434"/>
                      </a:lnTo>
                      <a:lnTo>
                        <a:pt x="256" y="434"/>
                      </a:lnTo>
                      <a:lnTo>
                        <a:pt x="256" y="433"/>
                      </a:lnTo>
                      <a:lnTo>
                        <a:pt x="255" y="432"/>
                      </a:lnTo>
                      <a:lnTo>
                        <a:pt x="254" y="432"/>
                      </a:lnTo>
                      <a:lnTo>
                        <a:pt x="252" y="432"/>
                      </a:lnTo>
                      <a:lnTo>
                        <a:pt x="251" y="432"/>
                      </a:lnTo>
                      <a:lnTo>
                        <a:pt x="250" y="431"/>
                      </a:lnTo>
                      <a:lnTo>
                        <a:pt x="250" y="430"/>
                      </a:lnTo>
                      <a:lnTo>
                        <a:pt x="249" y="430"/>
                      </a:lnTo>
                      <a:lnTo>
                        <a:pt x="249" y="431"/>
                      </a:lnTo>
                      <a:lnTo>
                        <a:pt x="248" y="431"/>
                      </a:lnTo>
                      <a:lnTo>
                        <a:pt x="248" y="430"/>
                      </a:lnTo>
                      <a:lnTo>
                        <a:pt x="247" y="430"/>
                      </a:lnTo>
                      <a:lnTo>
                        <a:pt x="246" y="430"/>
                      </a:lnTo>
                      <a:lnTo>
                        <a:pt x="244" y="430"/>
                      </a:lnTo>
                      <a:lnTo>
                        <a:pt x="243" y="430"/>
                      </a:lnTo>
                      <a:lnTo>
                        <a:pt x="243" y="429"/>
                      </a:lnTo>
                      <a:lnTo>
                        <a:pt x="243" y="428"/>
                      </a:lnTo>
                      <a:lnTo>
                        <a:pt x="242" y="428"/>
                      </a:lnTo>
                      <a:lnTo>
                        <a:pt x="242" y="427"/>
                      </a:lnTo>
                      <a:lnTo>
                        <a:pt x="241" y="426"/>
                      </a:lnTo>
                      <a:lnTo>
                        <a:pt x="240" y="426"/>
                      </a:lnTo>
                      <a:lnTo>
                        <a:pt x="240" y="425"/>
                      </a:lnTo>
                      <a:lnTo>
                        <a:pt x="239" y="425"/>
                      </a:lnTo>
                      <a:lnTo>
                        <a:pt x="239" y="426"/>
                      </a:lnTo>
                      <a:lnTo>
                        <a:pt x="238" y="425"/>
                      </a:lnTo>
                      <a:lnTo>
                        <a:pt x="237" y="425"/>
                      </a:lnTo>
                      <a:lnTo>
                        <a:pt x="237" y="424"/>
                      </a:lnTo>
                      <a:lnTo>
                        <a:pt x="237" y="423"/>
                      </a:lnTo>
                      <a:lnTo>
                        <a:pt x="236" y="424"/>
                      </a:lnTo>
                      <a:lnTo>
                        <a:pt x="236" y="423"/>
                      </a:lnTo>
                      <a:lnTo>
                        <a:pt x="236" y="422"/>
                      </a:lnTo>
                      <a:lnTo>
                        <a:pt x="236" y="421"/>
                      </a:lnTo>
                      <a:lnTo>
                        <a:pt x="236" y="420"/>
                      </a:lnTo>
                      <a:lnTo>
                        <a:pt x="234" y="419"/>
                      </a:lnTo>
                      <a:lnTo>
                        <a:pt x="234" y="420"/>
                      </a:lnTo>
                      <a:lnTo>
                        <a:pt x="233" y="420"/>
                      </a:lnTo>
                      <a:lnTo>
                        <a:pt x="233" y="419"/>
                      </a:lnTo>
                      <a:lnTo>
                        <a:pt x="232" y="419"/>
                      </a:lnTo>
                      <a:lnTo>
                        <a:pt x="231" y="419"/>
                      </a:lnTo>
                      <a:lnTo>
                        <a:pt x="230" y="419"/>
                      </a:lnTo>
                      <a:lnTo>
                        <a:pt x="229" y="418"/>
                      </a:lnTo>
                      <a:lnTo>
                        <a:pt x="228" y="417"/>
                      </a:lnTo>
                      <a:lnTo>
                        <a:pt x="228" y="416"/>
                      </a:lnTo>
                      <a:lnTo>
                        <a:pt x="227" y="416"/>
                      </a:lnTo>
                      <a:lnTo>
                        <a:pt x="226" y="417"/>
                      </a:lnTo>
                      <a:lnTo>
                        <a:pt x="224" y="418"/>
                      </a:lnTo>
                      <a:lnTo>
                        <a:pt x="223" y="418"/>
                      </a:lnTo>
                      <a:lnTo>
                        <a:pt x="222" y="418"/>
                      </a:lnTo>
                      <a:lnTo>
                        <a:pt x="222" y="417"/>
                      </a:lnTo>
                      <a:lnTo>
                        <a:pt x="221" y="417"/>
                      </a:lnTo>
                      <a:lnTo>
                        <a:pt x="220" y="417"/>
                      </a:lnTo>
                      <a:lnTo>
                        <a:pt x="219" y="417"/>
                      </a:lnTo>
                      <a:lnTo>
                        <a:pt x="218" y="417"/>
                      </a:lnTo>
                      <a:lnTo>
                        <a:pt x="217" y="416"/>
                      </a:lnTo>
                      <a:lnTo>
                        <a:pt x="216" y="415"/>
                      </a:lnTo>
                      <a:lnTo>
                        <a:pt x="215" y="415"/>
                      </a:lnTo>
                      <a:lnTo>
                        <a:pt x="214" y="415"/>
                      </a:lnTo>
                      <a:lnTo>
                        <a:pt x="213" y="415"/>
                      </a:lnTo>
                      <a:lnTo>
                        <a:pt x="213" y="414"/>
                      </a:lnTo>
                      <a:lnTo>
                        <a:pt x="212" y="414"/>
                      </a:lnTo>
                      <a:lnTo>
                        <a:pt x="212" y="415"/>
                      </a:lnTo>
                      <a:lnTo>
                        <a:pt x="211" y="414"/>
                      </a:lnTo>
                      <a:lnTo>
                        <a:pt x="210" y="414"/>
                      </a:lnTo>
                      <a:lnTo>
                        <a:pt x="209" y="415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6" y="413"/>
                      </a:lnTo>
                      <a:lnTo>
                        <a:pt x="206" y="414"/>
                      </a:lnTo>
                      <a:lnTo>
                        <a:pt x="205" y="414"/>
                      </a:lnTo>
                      <a:lnTo>
                        <a:pt x="204" y="414"/>
                      </a:lnTo>
                      <a:lnTo>
                        <a:pt x="203" y="414"/>
                      </a:lnTo>
                      <a:lnTo>
                        <a:pt x="202" y="414"/>
                      </a:lnTo>
                      <a:lnTo>
                        <a:pt x="201" y="414"/>
                      </a:lnTo>
                      <a:lnTo>
                        <a:pt x="201" y="413"/>
                      </a:lnTo>
                      <a:lnTo>
                        <a:pt x="200" y="412"/>
                      </a:lnTo>
                      <a:lnTo>
                        <a:pt x="199" y="412"/>
                      </a:lnTo>
                      <a:lnTo>
                        <a:pt x="198" y="412"/>
                      </a:lnTo>
                      <a:lnTo>
                        <a:pt x="198" y="411"/>
                      </a:lnTo>
                      <a:lnTo>
                        <a:pt x="197" y="411"/>
                      </a:lnTo>
                      <a:lnTo>
                        <a:pt x="196" y="410"/>
                      </a:lnTo>
                      <a:lnTo>
                        <a:pt x="195" y="410"/>
                      </a:lnTo>
                      <a:lnTo>
                        <a:pt x="194" y="410"/>
                      </a:lnTo>
                      <a:lnTo>
                        <a:pt x="193" y="410"/>
                      </a:lnTo>
                      <a:lnTo>
                        <a:pt x="193" y="411"/>
                      </a:lnTo>
                      <a:lnTo>
                        <a:pt x="192" y="411"/>
                      </a:lnTo>
                      <a:lnTo>
                        <a:pt x="192" y="410"/>
                      </a:lnTo>
                      <a:lnTo>
                        <a:pt x="192" y="411"/>
                      </a:lnTo>
                      <a:lnTo>
                        <a:pt x="191" y="410"/>
                      </a:lnTo>
                      <a:lnTo>
                        <a:pt x="190" y="410"/>
                      </a:lnTo>
                      <a:lnTo>
                        <a:pt x="189" y="411"/>
                      </a:lnTo>
                      <a:lnTo>
                        <a:pt x="188" y="411"/>
                      </a:lnTo>
                      <a:lnTo>
                        <a:pt x="187" y="410"/>
                      </a:lnTo>
                      <a:lnTo>
                        <a:pt x="186" y="409"/>
                      </a:lnTo>
                      <a:lnTo>
                        <a:pt x="185" y="408"/>
                      </a:lnTo>
                      <a:lnTo>
                        <a:pt x="185" y="407"/>
                      </a:lnTo>
                      <a:lnTo>
                        <a:pt x="184" y="407"/>
                      </a:lnTo>
                      <a:lnTo>
                        <a:pt x="183" y="406"/>
                      </a:lnTo>
                      <a:lnTo>
                        <a:pt x="182" y="405"/>
                      </a:lnTo>
                      <a:lnTo>
                        <a:pt x="182" y="404"/>
                      </a:lnTo>
                      <a:lnTo>
                        <a:pt x="181" y="404"/>
                      </a:lnTo>
                      <a:lnTo>
                        <a:pt x="180" y="404"/>
                      </a:lnTo>
                      <a:lnTo>
                        <a:pt x="179" y="404"/>
                      </a:lnTo>
                      <a:lnTo>
                        <a:pt x="178" y="404"/>
                      </a:lnTo>
                      <a:lnTo>
                        <a:pt x="177" y="404"/>
                      </a:lnTo>
                      <a:lnTo>
                        <a:pt x="177" y="403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4" y="404"/>
                      </a:lnTo>
                      <a:lnTo>
                        <a:pt x="173" y="404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1" y="403"/>
                      </a:lnTo>
                      <a:lnTo>
                        <a:pt x="170" y="403"/>
                      </a:lnTo>
                      <a:lnTo>
                        <a:pt x="169" y="403"/>
                      </a:lnTo>
                      <a:lnTo>
                        <a:pt x="168" y="402"/>
                      </a:lnTo>
                      <a:lnTo>
                        <a:pt x="167" y="402"/>
                      </a:lnTo>
                      <a:lnTo>
                        <a:pt x="166" y="402"/>
                      </a:lnTo>
                      <a:lnTo>
                        <a:pt x="166" y="403"/>
                      </a:lnTo>
                      <a:lnTo>
                        <a:pt x="165" y="402"/>
                      </a:lnTo>
                      <a:lnTo>
                        <a:pt x="165" y="403"/>
                      </a:lnTo>
                      <a:lnTo>
                        <a:pt x="164" y="403"/>
                      </a:lnTo>
                      <a:lnTo>
                        <a:pt x="163" y="404"/>
                      </a:lnTo>
                      <a:lnTo>
                        <a:pt x="162" y="404"/>
                      </a:lnTo>
                      <a:lnTo>
                        <a:pt x="161" y="404"/>
                      </a:lnTo>
                      <a:lnTo>
                        <a:pt x="160" y="404"/>
                      </a:lnTo>
                      <a:lnTo>
                        <a:pt x="159" y="404"/>
                      </a:lnTo>
                      <a:lnTo>
                        <a:pt x="158" y="403"/>
                      </a:lnTo>
                      <a:lnTo>
                        <a:pt x="158" y="404"/>
                      </a:lnTo>
                      <a:lnTo>
                        <a:pt x="157" y="404"/>
                      </a:lnTo>
                      <a:lnTo>
                        <a:pt x="156" y="404"/>
                      </a:lnTo>
                      <a:lnTo>
                        <a:pt x="155" y="404"/>
                      </a:lnTo>
                      <a:lnTo>
                        <a:pt x="154" y="404"/>
                      </a:lnTo>
                      <a:lnTo>
                        <a:pt x="154" y="403"/>
                      </a:lnTo>
                      <a:lnTo>
                        <a:pt x="153" y="403"/>
                      </a:lnTo>
                      <a:lnTo>
                        <a:pt x="153" y="402"/>
                      </a:lnTo>
                      <a:lnTo>
                        <a:pt x="152" y="402"/>
                      </a:lnTo>
                      <a:lnTo>
                        <a:pt x="151" y="402"/>
                      </a:lnTo>
                      <a:lnTo>
                        <a:pt x="150" y="403"/>
                      </a:lnTo>
                      <a:lnTo>
                        <a:pt x="149" y="403"/>
                      </a:lnTo>
                      <a:lnTo>
                        <a:pt x="148" y="404"/>
                      </a:lnTo>
                      <a:lnTo>
                        <a:pt x="147" y="404"/>
                      </a:lnTo>
                      <a:lnTo>
                        <a:pt x="147" y="405"/>
                      </a:lnTo>
                      <a:lnTo>
                        <a:pt x="146" y="405"/>
                      </a:lnTo>
                      <a:lnTo>
                        <a:pt x="145" y="405"/>
                      </a:lnTo>
                      <a:lnTo>
                        <a:pt x="145" y="406"/>
                      </a:lnTo>
                      <a:lnTo>
                        <a:pt x="144" y="406"/>
                      </a:lnTo>
                      <a:lnTo>
                        <a:pt x="143" y="406"/>
                      </a:lnTo>
                      <a:lnTo>
                        <a:pt x="142" y="406"/>
                      </a:lnTo>
                      <a:lnTo>
                        <a:pt x="142" y="405"/>
                      </a:lnTo>
                      <a:lnTo>
                        <a:pt x="141" y="405"/>
                      </a:lnTo>
                      <a:lnTo>
                        <a:pt x="140" y="405"/>
                      </a:lnTo>
                      <a:lnTo>
                        <a:pt x="139" y="405"/>
                      </a:lnTo>
                      <a:lnTo>
                        <a:pt x="138" y="404"/>
                      </a:lnTo>
                      <a:lnTo>
                        <a:pt x="138" y="403"/>
                      </a:lnTo>
                      <a:lnTo>
                        <a:pt x="137" y="402"/>
                      </a:lnTo>
                      <a:lnTo>
                        <a:pt x="137" y="401"/>
                      </a:lnTo>
                      <a:lnTo>
                        <a:pt x="136" y="401"/>
                      </a:lnTo>
                      <a:lnTo>
                        <a:pt x="135" y="401"/>
                      </a:lnTo>
                      <a:lnTo>
                        <a:pt x="135" y="402"/>
                      </a:lnTo>
                      <a:lnTo>
                        <a:pt x="134" y="401"/>
                      </a:lnTo>
                      <a:lnTo>
                        <a:pt x="133" y="401"/>
                      </a:lnTo>
                      <a:lnTo>
                        <a:pt x="133" y="400"/>
                      </a:lnTo>
                      <a:lnTo>
                        <a:pt x="132" y="399"/>
                      </a:lnTo>
                      <a:lnTo>
                        <a:pt x="131" y="399"/>
                      </a:lnTo>
                      <a:lnTo>
                        <a:pt x="130" y="399"/>
                      </a:lnTo>
                      <a:lnTo>
                        <a:pt x="130" y="398"/>
                      </a:lnTo>
                      <a:lnTo>
                        <a:pt x="129" y="398"/>
                      </a:lnTo>
                      <a:lnTo>
                        <a:pt x="129" y="397"/>
                      </a:lnTo>
                      <a:lnTo>
                        <a:pt x="128" y="398"/>
                      </a:lnTo>
                      <a:lnTo>
                        <a:pt x="129" y="397"/>
                      </a:lnTo>
                      <a:lnTo>
                        <a:pt x="128" y="397"/>
                      </a:lnTo>
                      <a:lnTo>
                        <a:pt x="128" y="396"/>
                      </a:lnTo>
                      <a:lnTo>
                        <a:pt x="127" y="396"/>
                      </a:lnTo>
                      <a:lnTo>
                        <a:pt x="127" y="395"/>
                      </a:lnTo>
                      <a:lnTo>
                        <a:pt x="126" y="395"/>
                      </a:lnTo>
                      <a:lnTo>
                        <a:pt x="126" y="394"/>
                      </a:lnTo>
                      <a:lnTo>
                        <a:pt x="126" y="393"/>
                      </a:lnTo>
                      <a:lnTo>
                        <a:pt x="126" y="392"/>
                      </a:lnTo>
                      <a:lnTo>
                        <a:pt x="125" y="392"/>
                      </a:lnTo>
                      <a:lnTo>
                        <a:pt x="125" y="391"/>
                      </a:lnTo>
                      <a:lnTo>
                        <a:pt x="124" y="392"/>
                      </a:lnTo>
                      <a:lnTo>
                        <a:pt x="124" y="391"/>
                      </a:lnTo>
                      <a:lnTo>
                        <a:pt x="125" y="390"/>
                      </a:lnTo>
                      <a:lnTo>
                        <a:pt x="124" y="390"/>
                      </a:lnTo>
                      <a:lnTo>
                        <a:pt x="123" y="391"/>
                      </a:lnTo>
                      <a:lnTo>
                        <a:pt x="123" y="390"/>
                      </a:lnTo>
                      <a:lnTo>
                        <a:pt x="123" y="391"/>
                      </a:lnTo>
                      <a:lnTo>
                        <a:pt x="122" y="391"/>
                      </a:lnTo>
                      <a:lnTo>
                        <a:pt x="121" y="391"/>
                      </a:lnTo>
                      <a:lnTo>
                        <a:pt x="120" y="391"/>
                      </a:lnTo>
                      <a:lnTo>
                        <a:pt x="119" y="391"/>
                      </a:lnTo>
                      <a:lnTo>
                        <a:pt x="119" y="390"/>
                      </a:lnTo>
                      <a:lnTo>
                        <a:pt x="118" y="390"/>
                      </a:lnTo>
                      <a:lnTo>
                        <a:pt x="118" y="391"/>
                      </a:lnTo>
                      <a:lnTo>
                        <a:pt x="118" y="390"/>
                      </a:lnTo>
                      <a:lnTo>
                        <a:pt x="117" y="390"/>
                      </a:lnTo>
                      <a:lnTo>
                        <a:pt x="116" y="390"/>
                      </a:lnTo>
                      <a:lnTo>
                        <a:pt x="115" y="389"/>
                      </a:lnTo>
                      <a:lnTo>
                        <a:pt x="115" y="390"/>
                      </a:lnTo>
                      <a:lnTo>
                        <a:pt x="114" y="389"/>
                      </a:lnTo>
                      <a:lnTo>
                        <a:pt x="114" y="390"/>
                      </a:lnTo>
                      <a:lnTo>
                        <a:pt x="113" y="390"/>
                      </a:lnTo>
                      <a:lnTo>
                        <a:pt x="113" y="391"/>
                      </a:lnTo>
                      <a:lnTo>
                        <a:pt x="112" y="391"/>
                      </a:lnTo>
                      <a:lnTo>
                        <a:pt x="113" y="391"/>
                      </a:lnTo>
                      <a:lnTo>
                        <a:pt x="113" y="392"/>
                      </a:lnTo>
                      <a:lnTo>
                        <a:pt x="112" y="392"/>
                      </a:lnTo>
                      <a:lnTo>
                        <a:pt x="111" y="392"/>
                      </a:lnTo>
                      <a:lnTo>
                        <a:pt x="111" y="393"/>
                      </a:lnTo>
                      <a:lnTo>
                        <a:pt x="110" y="393"/>
                      </a:lnTo>
                      <a:lnTo>
                        <a:pt x="110" y="394"/>
                      </a:lnTo>
                      <a:lnTo>
                        <a:pt x="109" y="394"/>
                      </a:lnTo>
                      <a:lnTo>
                        <a:pt x="109" y="393"/>
                      </a:lnTo>
                      <a:lnTo>
                        <a:pt x="108" y="393"/>
                      </a:lnTo>
                      <a:lnTo>
                        <a:pt x="108" y="394"/>
                      </a:lnTo>
                      <a:lnTo>
                        <a:pt x="107" y="394"/>
                      </a:lnTo>
                      <a:lnTo>
                        <a:pt x="107" y="395"/>
                      </a:lnTo>
                      <a:lnTo>
                        <a:pt x="106" y="395"/>
                      </a:lnTo>
                      <a:lnTo>
                        <a:pt x="106" y="394"/>
                      </a:lnTo>
                      <a:lnTo>
                        <a:pt x="105" y="394"/>
                      </a:lnTo>
                      <a:lnTo>
                        <a:pt x="105" y="395"/>
                      </a:lnTo>
                      <a:lnTo>
                        <a:pt x="104" y="395"/>
                      </a:lnTo>
                      <a:lnTo>
                        <a:pt x="102" y="395"/>
                      </a:lnTo>
                      <a:lnTo>
                        <a:pt x="102" y="394"/>
                      </a:lnTo>
                      <a:lnTo>
                        <a:pt x="101" y="394"/>
                      </a:lnTo>
                      <a:lnTo>
                        <a:pt x="100" y="394"/>
                      </a:lnTo>
                      <a:lnTo>
                        <a:pt x="99" y="394"/>
                      </a:lnTo>
                      <a:lnTo>
                        <a:pt x="98" y="394"/>
                      </a:lnTo>
                      <a:lnTo>
                        <a:pt x="98" y="393"/>
                      </a:lnTo>
                      <a:lnTo>
                        <a:pt x="97" y="393"/>
                      </a:lnTo>
                      <a:lnTo>
                        <a:pt x="97" y="392"/>
                      </a:lnTo>
                      <a:lnTo>
                        <a:pt x="96" y="392"/>
                      </a:lnTo>
                      <a:lnTo>
                        <a:pt x="95" y="391"/>
                      </a:lnTo>
                      <a:lnTo>
                        <a:pt x="95" y="390"/>
                      </a:lnTo>
                      <a:lnTo>
                        <a:pt x="94" y="390"/>
                      </a:lnTo>
                      <a:lnTo>
                        <a:pt x="93" y="390"/>
                      </a:lnTo>
                      <a:lnTo>
                        <a:pt x="92" y="390"/>
                      </a:lnTo>
                      <a:lnTo>
                        <a:pt x="91" y="390"/>
                      </a:lnTo>
                      <a:lnTo>
                        <a:pt x="90" y="390"/>
                      </a:lnTo>
                      <a:lnTo>
                        <a:pt x="90" y="389"/>
                      </a:lnTo>
                      <a:lnTo>
                        <a:pt x="90" y="388"/>
                      </a:lnTo>
                      <a:lnTo>
                        <a:pt x="89" y="388"/>
                      </a:lnTo>
                      <a:lnTo>
                        <a:pt x="89" y="387"/>
                      </a:lnTo>
                      <a:lnTo>
                        <a:pt x="90" y="386"/>
                      </a:lnTo>
                      <a:lnTo>
                        <a:pt x="90" y="385"/>
                      </a:lnTo>
                      <a:lnTo>
                        <a:pt x="89" y="384"/>
                      </a:lnTo>
                      <a:lnTo>
                        <a:pt x="89" y="383"/>
                      </a:lnTo>
                      <a:lnTo>
                        <a:pt x="89" y="382"/>
                      </a:lnTo>
                      <a:lnTo>
                        <a:pt x="88" y="382"/>
                      </a:lnTo>
                      <a:lnTo>
                        <a:pt x="88" y="381"/>
                      </a:lnTo>
                      <a:lnTo>
                        <a:pt x="87" y="381"/>
                      </a:lnTo>
                      <a:lnTo>
                        <a:pt x="87" y="380"/>
                      </a:lnTo>
                      <a:lnTo>
                        <a:pt x="86" y="380"/>
                      </a:lnTo>
                      <a:lnTo>
                        <a:pt x="86" y="379"/>
                      </a:lnTo>
                      <a:lnTo>
                        <a:pt x="85" y="378"/>
                      </a:lnTo>
                      <a:lnTo>
                        <a:pt x="84" y="378"/>
                      </a:lnTo>
                      <a:lnTo>
                        <a:pt x="84" y="377"/>
                      </a:lnTo>
                      <a:lnTo>
                        <a:pt x="84" y="376"/>
                      </a:lnTo>
                      <a:lnTo>
                        <a:pt x="83" y="376"/>
                      </a:lnTo>
                      <a:lnTo>
                        <a:pt x="82" y="376"/>
                      </a:lnTo>
                      <a:lnTo>
                        <a:pt x="82" y="375"/>
                      </a:lnTo>
                      <a:lnTo>
                        <a:pt x="81" y="375"/>
                      </a:lnTo>
                      <a:lnTo>
                        <a:pt x="81" y="374"/>
                      </a:lnTo>
                      <a:lnTo>
                        <a:pt x="82" y="373"/>
                      </a:lnTo>
                      <a:lnTo>
                        <a:pt x="81" y="373"/>
                      </a:lnTo>
                      <a:lnTo>
                        <a:pt x="82" y="372"/>
                      </a:lnTo>
                      <a:lnTo>
                        <a:pt x="81" y="372"/>
                      </a:lnTo>
                      <a:lnTo>
                        <a:pt x="81" y="371"/>
                      </a:lnTo>
                      <a:lnTo>
                        <a:pt x="82" y="370"/>
                      </a:lnTo>
                      <a:lnTo>
                        <a:pt x="82" y="369"/>
                      </a:lnTo>
                      <a:lnTo>
                        <a:pt x="83" y="369"/>
                      </a:lnTo>
                      <a:lnTo>
                        <a:pt x="82" y="368"/>
                      </a:lnTo>
                      <a:lnTo>
                        <a:pt x="82" y="367"/>
                      </a:lnTo>
                      <a:lnTo>
                        <a:pt x="81" y="366"/>
                      </a:lnTo>
                      <a:lnTo>
                        <a:pt x="81" y="367"/>
                      </a:lnTo>
                      <a:lnTo>
                        <a:pt x="81" y="366"/>
                      </a:lnTo>
                      <a:lnTo>
                        <a:pt x="80" y="366"/>
                      </a:lnTo>
                      <a:lnTo>
                        <a:pt x="80" y="367"/>
                      </a:lnTo>
                      <a:lnTo>
                        <a:pt x="80" y="366"/>
                      </a:lnTo>
                      <a:lnTo>
                        <a:pt x="80" y="365"/>
                      </a:lnTo>
                      <a:lnTo>
                        <a:pt x="79" y="366"/>
                      </a:lnTo>
                      <a:lnTo>
                        <a:pt x="79" y="365"/>
                      </a:lnTo>
                      <a:lnTo>
                        <a:pt x="78" y="365"/>
                      </a:lnTo>
                      <a:lnTo>
                        <a:pt x="78" y="364"/>
                      </a:lnTo>
                      <a:lnTo>
                        <a:pt x="78" y="363"/>
                      </a:lnTo>
                      <a:lnTo>
                        <a:pt x="77" y="363"/>
                      </a:lnTo>
                      <a:lnTo>
                        <a:pt x="77" y="362"/>
                      </a:lnTo>
                      <a:lnTo>
                        <a:pt x="76" y="362"/>
                      </a:lnTo>
                      <a:lnTo>
                        <a:pt x="76" y="361"/>
                      </a:lnTo>
                      <a:lnTo>
                        <a:pt x="76" y="360"/>
                      </a:lnTo>
                      <a:lnTo>
                        <a:pt x="75" y="360"/>
                      </a:lnTo>
                      <a:lnTo>
                        <a:pt x="75" y="361"/>
                      </a:lnTo>
                      <a:lnTo>
                        <a:pt x="74" y="361"/>
                      </a:lnTo>
                      <a:lnTo>
                        <a:pt x="74" y="360"/>
                      </a:lnTo>
                      <a:lnTo>
                        <a:pt x="75" y="360"/>
                      </a:lnTo>
                      <a:lnTo>
                        <a:pt x="74" y="359"/>
                      </a:lnTo>
                      <a:lnTo>
                        <a:pt x="73" y="359"/>
                      </a:lnTo>
                      <a:lnTo>
                        <a:pt x="73" y="358"/>
                      </a:lnTo>
                      <a:lnTo>
                        <a:pt x="74" y="358"/>
                      </a:lnTo>
                      <a:lnTo>
                        <a:pt x="73" y="358"/>
                      </a:lnTo>
                      <a:lnTo>
                        <a:pt x="73" y="357"/>
                      </a:lnTo>
                      <a:lnTo>
                        <a:pt x="72" y="357"/>
                      </a:lnTo>
                      <a:lnTo>
                        <a:pt x="72" y="356"/>
                      </a:lnTo>
                      <a:lnTo>
                        <a:pt x="72" y="355"/>
                      </a:lnTo>
                      <a:lnTo>
                        <a:pt x="73" y="355"/>
                      </a:lnTo>
                      <a:lnTo>
                        <a:pt x="73" y="354"/>
                      </a:lnTo>
                      <a:lnTo>
                        <a:pt x="73" y="353"/>
                      </a:lnTo>
                      <a:lnTo>
                        <a:pt x="73" y="354"/>
                      </a:lnTo>
                      <a:lnTo>
                        <a:pt x="74" y="354"/>
                      </a:lnTo>
                      <a:lnTo>
                        <a:pt x="74" y="353"/>
                      </a:lnTo>
                      <a:lnTo>
                        <a:pt x="75" y="353"/>
                      </a:lnTo>
                      <a:lnTo>
                        <a:pt x="74" y="352"/>
                      </a:lnTo>
                      <a:lnTo>
                        <a:pt x="73" y="353"/>
                      </a:lnTo>
                      <a:lnTo>
                        <a:pt x="73" y="352"/>
                      </a:lnTo>
                      <a:lnTo>
                        <a:pt x="74" y="352"/>
                      </a:lnTo>
                      <a:lnTo>
                        <a:pt x="75" y="351"/>
                      </a:lnTo>
                      <a:lnTo>
                        <a:pt x="74" y="351"/>
                      </a:lnTo>
                      <a:lnTo>
                        <a:pt x="73" y="351"/>
                      </a:lnTo>
                      <a:lnTo>
                        <a:pt x="73" y="350"/>
                      </a:lnTo>
                      <a:lnTo>
                        <a:pt x="72" y="350"/>
                      </a:lnTo>
                      <a:lnTo>
                        <a:pt x="72" y="349"/>
                      </a:lnTo>
                      <a:lnTo>
                        <a:pt x="73" y="349"/>
                      </a:lnTo>
                      <a:lnTo>
                        <a:pt x="74" y="349"/>
                      </a:lnTo>
                      <a:lnTo>
                        <a:pt x="74" y="348"/>
                      </a:lnTo>
                      <a:lnTo>
                        <a:pt x="73" y="348"/>
                      </a:lnTo>
                      <a:lnTo>
                        <a:pt x="74" y="347"/>
                      </a:lnTo>
                      <a:lnTo>
                        <a:pt x="73" y="347"/>
                      </a:lnTo>
                      <a:lnTo>
                        <a:pt x="72" y="347"/>
                      </a:lnTo>
                      <a:lnTo>
                        <a:pt x="73" y="347"/>
                      </a:lnTo>
                      <a:lnTo>
                        <a:pt x="73" y="346"/>
                      </a:lnTo>
                      <a:lnTo>
                        <a:pt x="73" y="345"/>
                      </a:lnTo>
                      <a:lnTo>
                        <a:pt x="72" y="345"/>
                      </a:lnTo>
                      <a:lnTo>
                        <a:pt x="72" y="344"/>
                      </a:lnTo>
                      <a:lnTo>
                        <a:pt x="73" y="344"/>
                      </a:lnTo>
                      <a:lnTo>
                        <a:pt x="73" y="343"/>
                      </a:lnTo>
                      <a:lnTo>
                        <a:pt x="73" y="342"/>
                      </a:lnTo>
                      <a:lnTo>
                        <a:pt x="74" y="342"/>
                      </a:lnTo>
                      <a:lnTo>
                        <a:pt x="75" y="342"/>
                      </a:lnTo>
                      <a:lnTo>
                        <a:pt x="74" y="342"/>
                      </a:lnTo>
                      <a:lnTo>
                        <a:pt x="74" y="341"/>
                      </a:lnTo>
                      <a:lnTo>
                        <a:pt x="75" y="341"/>
                      </a:lnTo>
                      <a:lnTo>
                        <a:pt x="75" y="340"/>
                      </a:lnTo>
                      <a:lnTo>
                        <a:pt x="74" y="340"/>
                      </a:lnTo>
                      <a:lnTo>
                        <a:pt x="73" y="340"/>
                      </a:lnTo>
                      <a:lnTo>
                        <a:pt x="73" y="339"/>
                      </a:lnTo>
                      <a:lnTo>
                        <a:pt x="74" y="339"/>
                      </a:lnTo>
                      <a:lnTo>
                        <a:pt x="74" y="338"/>
                      </a:lnTo>
                      <a:lnTo>
                        <a:pt x="73" y="338"/>
                      </a:lnTo>
                      <a:lnTo>
                        <a:pt x="72" y="337"/>
                      </a:lnTo>
                      <a:lnTo>
                        <a:pt x="72" y="336"/>
                      </a:lnTo>
                      <a:lnTo>
                        <a:pt x="73" y="336"/>
                      </a:lnTo>
                      <a:lnTo>
                        <a:pt x="73" y="337"/>
                      </a:lnTo>
                      <a:lnTo>
                        <a:pt x="73" y="336"/>
                      </a:lnTo>
                      <a:lnTo>
                        <a:pt x="73" y="335"/>
                      </a:lnTo>
                      <a:lnTo>
                        <a:pt x="74" y="336"/>
                      </a:lnTo>
                      <a:lnTo>
                        <a:pt x="74" y="335"/>
                      </a:lnTo>
                      <a:lnTo>
                        <a:pt x="73" y="335"/>
                      </a:lnTo>
                      <a:lnTo>
                        <a:pt x="72" y="334"/>
                      </a:lnTo>
                      <a:lnTo>
                        <a:pt x="72" y="335"/>
                      </a:lnTo>
                      <a:lnTo>
                        <a:pt x="71" y="335"/>
                      </a:lnTo>
                      <a:lnTo>
                        <a:pt x="71" y="334"/>
                      </a:lnTo>
                      <a:lnTo>
                        <a:pt x="71" y="333"/>
                      </a:lnTo>
                      <a:lnTo>
                        <a:pt x="72" y="333"/>
                      </a:lnTo>
                      <a:lnTo>
                        <a:pt x="72" y="332"/>
                      </a:lnTo>
                      <a:lnTo>
                        <a:pt x="71" y="332"/>
                      </a:lnTo>
                      <a:lnTo>
                        <a:pt x="71" y="331"/>
                      </a:lnTo>
                      <a:lnTo>
                        <a:pt x="70" y="331"/>
                      </a:lnTo>
                      <a:lnTo>
                        <a:pt x="71" y="331"/>
                      </a:lnTo>
                      <a:lnTo>
                        <a:pt x="71" y="330"/>
                      </a:lnTo>
                      <a:lnTo>
                        <a:pt x="70" y="330"/>
                      </a:lnTo>
                      <a:lnTo>
                        <a:pt x="70" y="329"/>
                      </a:lnTo>
                      <a:lnTo>
                        <a:pt x="72" y="330"/>
                      </a:lnTo>
                      <a:lnTo>
                        <a:pt x="72" y="331"/>
                      </a:lnTo>
                      <a:lnTo>
                        <a:pt x="72" y="330"/>
                      </a:lnTo>
                      <a:lnTo>
                        <a:pt x="72" y="329"/>
                      </a:lnTo>
                      <a:lnTo>
                        <a:pt x="73" y="329"/>
                      </a:lnTo>
                      <a:lnTo>
                        <a:pt x="73" y="328"/>
                      </a:lnTo>
                      <a:lnTo>
                        <a:pt x="72" y="328"/>
                      </a:lnTo>
                      <a:lnTo>
                        <a:pt x="72" y="327"/>
                      </a:lnTo>
                      <a:lnTo>
                        <a:pt x="72" y="326"/>
                      </a:lnTo>
                      <a:lnTo>
                        <a:pt x="70" y="325"/>
                      </a:lnTo>
                      <a:lnTo>
                        <a:pt x="71" y="325"/>
                      </a:lnTo>
                      <a:lnTo>
                        <a:pt x="70" y="325"/>
                      </a:lnTo>
                      <a:lnTo>
                        <a:pt x="69" y="326"/>
                      </a:lnTo>
                      <a:lnTo>
                        <a:pt x="69" y="325"/>
                      </a:lnTo>
                      <a:lnTo>
                        <a:pt x="70" y="324"/>
                      </a:lnTo>
                      <a:lnTo>
                        <a:pt x="69" y="324"/>
                      </a:lnTo>
                      <a:lnTo>
                        <a:pt x="69" y="323"/>
                      </a:lnTo>
                      <a:lnTo>
                        <a:pt x="69" y="322"/>
                      </a:lnTo>
                      <a:lnTo>
                        <a:pt x="68" y="322"/>
                      </a:lnTo>
                      <a:lnTo>
                        <a:pt x="67" y="323"/>
                      </a:lnTo>
                      <a:lnTo>
                        <a:pt x="67" y="322"/>
                      </a:lnTo>
                      <a:lnTo>
                        <a:pt x="67" y="323"/>
                      </a:lnTo>
                      <a:lnTo>
                        <a:pt x="66" y="323"/>
                      </a:lnTo>
                      <a:lnTo>
                        <a:pt x="66" y="322"/>
                      </a:lnTo>
                      <a:lnTo>
                        <a:pt x="67" y="322"/>
                      </a:lnTo>
                      <a:lnTo>
                        <a:pt x="67" y="321"/>
                      </a:lnTo>
                      <a:lnTo>
                        <a:pt x="66" y="321"/>
                      </a:lnTo>
                      <a:lnTo>
                        <a:pt x="65" y="321"/>
                      </a:lnTo>
                      <a:lnTo>
                        <a:pt x="64" y="321"/>
                      </a:lnTo>
                      <a:lnTo>
                        <a:pt x="64" y="320"/>
                      </a:lnTo>
                      <a:lnTo>
                        <a:pt x="63" y="321"/>
                      </a:lnTo>
                      <a:lnTo>
                        <a:pt x="63" y="322"/>
                      </a:lnTo>
                      <a:lnTo>
                        <a:pt x="64" y="322"/>
                      </a:lnTo>
                      <a:lnTo>
                        <a:pt x="64" y="323"/>
                      </a:lnTo>
                      <a:lnTo>
                        <a:pt x="63" y="324"/>
                      </a:lnTo>
                      <a:lnTo>
                        <a:pt x="62" y="324"/>
                      </a:lnTo>
                      <a:lnTo>
                        <a:pt x="62" y="323"/>
                      </a:lnTo>
                      <a:lnTo>
                        <a:pt x="62" y="322"/>
                      </a:lnTo>
                      <a:lnTo>
                        <a:pt x="62" y="321"/>
                      </a:lnTo>
                      <a:lnTo>
                        <a:pt x="62" y="320"/>
                      </a:lnTo>
                      <a:lnTo>
                        <a:pt x="61" y="320"/>
                      </a:lnTo>
                      <a:lnTo>
                        <a:pt x="61" y="319"/>
                      </a:lnTo>
                      <a:lnTo>
                        <a:pt x="62" y="319"/>
                      </a:lnTo>
                      <a:lnTo>
                        <a:pt x="61" y="319"/>
                      </a:lnTo>
                      <a:lnTo>
                        <a:pt x="61" y="318"/>
                      </a:lnTo>
                      <a:lnTo>
                        <a:pt x="60" y="318"/>
                      </a:lnTo>
                      <a:lnTo>
                        <a:pt x="60" y="317"/>
                      </a:lnTo>
                      <a:lnTo>
                        <a:pt x="58" y="317"/>
                      </a:lnTo>
                      <a:lnTo>
                        <a:pt x="58" y="316"/>
                      </a:lnTo>
                      <a:lnTo>
                        <a:pt x="58" y="315"/>
                      </a:lnTo>
                      <a:lnTo>
                        <a:pt x="57" y="315"/>
                      </a:lnTo>
                      <a:lnTo>
                        <a:pt x="56" y="315"/>
                      </a:lnTo>
                      <a:lnTo>
                        <a:pt x="56" y="316"/>
                      </a:lnTo>
                      <a:lnTo>
                        <a:pt x="55" y="316"/>
                      </a:lnTo>
                      <a:lnTo>
                        <a:pt x="55" y="317"/>
                      </a:lnTo>
                      <a:lnTo>
                        <a:pt x="54" y="317"/>
                      </a:lnTo>
                      <a:lnTo>
                        <a:pt x="53" y="317"/>
                      </a:lnTo>
                      <a:lnTo>
                        <a:pt x="53" y="316"/>
                      </a:lnTo>
                      <a:lnTo>
                        <a:pt x="53" y="315"/>
                      </a:lnTo>
                      <a:lnTo>
                        <a:pt x="52" y="314"/>
                      </a:lnTo>
                      <a:lnTo>
                        <a:pt x="51" y="314"/>
                      </a:lnTo>
                      <a:lnTo>
                        <a:pt x="51" y="315"/>
                      </a:lnTo>
                      <a:lnTo>
                        <a:pt x="51" y="316"/>
                      </a:lnTo>
                      <a:lnTo>
                        <a:pt x="50" y="317"/>
                      </a:lnTo>
                      <a:lnTo>
                        <a:pt x="50" y="319"/>
                      </a:lnTo>
                      <a:lnTo>
                        <a:pt x="50" y="320"/>
                      </a:lnTo>
                      <a:lnTo>
                        <a:pt x="49" y="320"/>
                      </a:lnTo>
                      <a:lnTo>
                        <a:pt x="48" y="319"/>
                      </a:lnTo>
                      <a:lnTo>
                        <a:pt x="47" y="317"/>
                      </a:lnTo>
                      <a:lnTo>
                        <a:pt x="47" y="315"/>
                      </a:lnTo>
                      <a:lnTo>
                        <a:pt x="47" y="314"/>
                      </a:lnTo>
                      <a:lnTo>
                        <a:pt x="47" y="313"/>
                      </a:lnTo>
                      <a:lnTo>
                        <a:pt x="49" y="312"/>
                      </a:lnTo>
                      <a:lnTo>
                        <a:pt x="50" y="310"/>
                      </a:lnTo>
                      <a:lnTo>
                        <a:pt x="50" y="309"/>
                      </a:lnTo>
                      <a:lnTo>
                        <a:pt x="50" y="308"/>
                      </a:lnTo>
                      <a:lnTo>
                        <a:pt x="50" y="307"/>
                      </a:lnTo>
                      <a:lnTo>
                        <a:pt x="49" y="307"/>
                      </a:lnTo>
                      <a:lnTo>
                        <a:pt x="48" y="307"/>
                      </a:lnTo>
                      <a:lnTo>
                        <a:pt x="47" y="309"/>
                      </a:lnTo>
                      <a:lnTo>
                        <a:pt x="45" y="310"/>
                      </a:lnTo>
                      <a:lnTo>
                        <a:pt x="44" y="311"/>
                      </a:lnTo>
                      <a:lnTo>
                        <a:pt x="44" y="312"/>
                      </a:lnTo>
                      <a:lnTo>
                        <a:pt x="43" y="312"/>
                      </a:lnTo>
                      <a:lnTo>
                        <a:pt x="42" y="312"/>
                      </a:lnTo>
                      <a:lnTo>
                        <a:pt x="41" y="311"/>
                      </a:lnTo>
                      <a:lnTo>
                        <a:pt x="40" y="311"/>
                      </a:lnTo>
                      <a:lnTo>
                        <a:pt x="39" y="312"/>
                      </a:lnTo>
                      <a:lnTo>
                        <a:pt x="39" y="313"/>
                      </a:lnTo>
                      <a:lnTo>
                        <a:pt x="39" y="314"/>
                      </a:lnTo>
                      <a:lnTo>
                        <a:pt x="40" y="314"/>
                      </a:lnTo>
                      <a:lnTo>
                        <a:pt x="41" y="314"/>
                      </a:lnTo>
                      <a:lnTo>
                        <a:pt x="42" y="315"/>
                      </a:lnTo>
                      <a:lnTo>
                        <a:pt x="42" y="316"/>
                      </a:lnTo>
                      <a:lnTo>
                        <a:pt x="42" y="317"/>
                      </a:lnTo>
                      <a:lnTo>
                        <a:pt x="41" y="317"/>
                      </a:lnTo>
                      <a:lnTo>
                        <a:pt x="40" y="316"/>
                      </a:lnTo>
                      <a:lnTo>
                        <a:pt x="39" y="316"/>
                      </a:lnTo>
                      <a:lnTo>
                        <a:pt x="37" y="314"/>
                      </a:lnTo>
                      <a:lnTo>
                        <a:pt x="36" y="314"/>
                      </a:lnTo>
                      <a:lnTo>
                        <a:pt x="36" y="315"/>
                      </a:lnTo>
                      <a:lnTo>
                        <a:pt x="36" y="316"/>
                      </a:lnTo>
                      <a:lnTo>
                        <a:pt x="36" y="317"/>
                      </a:lnTo>
                      <a:lnTo>
                        <a:pt x="36" y="318"/>
                      </a:lnTo>
                      <a:lnTo>
                        <a:pt x="35" y="318"/>
                      </a:lnTo>
                      <a:lnTo>
                        <a:pt x="34" y="317"/>
                      </a:lnTo>
                      <a:lnTo>
                        <a:pt x="33" y="316"/>
                      </a:lnTo>
                      <a:lnTo>
                        <a:pt x="32" y="314"/>
                      </a:lnTo>
                      <a:lnTo>
                        <a:pt x="32" y="313"/>
                      </a:lnTo>
                      <a:lnTo>
                        <a:pt x="31" y="313"/>
                      </a:lnTo>
                      <a:lnTo>
                        <a:pt x="29" y="314"/>
                      </a:lnTo>
                      <a:lnTo>
                        <a:pt x="28" y="314"/>
                      </a:lnTo>
                      <a:lnTo>
                        <a:pt x="27" y="315"/>
                      </a:lnTo>
                      <a:lnTo>
                        <a:pt x="26" y="317"/>
                      </a:lnTo>
                      <a:lnTo>
                        <a:pt x="26" y="318"/>
                      </a:lnTo>
                      <a:lnTo>
                        <a:pt x="25" y="318"/>
                      </a:lnTo>
                      <a:lnTo>
                        <a:pt x="24" y="318"/>
                      </a:lnTo>
                      <a:lnTo>
                        <a:pt x="24" y="317"/>
                      </a:lnTo>
                      <a:lnTo>
                        <a:pt x="23" y="317"/>
                      </a:lnTo>
                      <a:lnTo>
                        <a:pt x="22" y="317"/>
                      </a:lnTo>
                      <a:lnTo>
                        <a:pt x="21" y="318"/>
                      </a:lnTo>
                      <a:lnTo>
                        <a:pt x="21" y="319"/>
                      </a:lnTo>
                      <a:lnTo>
                        <a:pt x="21" y="320"/>
                      </a:lnTo>
                      <a:lnTo>
                        <a:pt x="21" y="321"/>
                      </a:lnTo>
                      <a:lnTo>
                        <a:pt x="20" y="322"/>
                      </a:lnTo>
                      <a:lnTo>
                        <a:pt x="18" y="323"/>
                      </a:lnTo>
                      <a:lnTo>
                        <a:pt x="18" y="324"/>
                      </a:lnTo>
                      <a:lnTo>
                        <a:pt x="17" y="324"/>
                      </a:lnTo>
                      <a:lnTo>
                        <a:pt x="17" y="325"/>
                      </a:lnTo>
                      <a:lnTo>
                        <a:pt x="18" y="326"/>
                      </a:lnTo>
                      <a:lnTo>
                        <a:pt x="18" y="327"/>
                      </a:lnTo>
                      <a:lnTo>
                        <a:pt x="17" y="327"/>
                      </a:lnTo>
                      <a:lnTo>
                        <a:pt x="16" y="327"/>
                      </a:lnTo>
                      <a:lnTo>
                        <a:pt x="16" y="326"/>
                      </a:lnTo>
                      <a:lnTo>
                        <a:pt x="16" y="325"/>
                      </a:lnTo>
                      <a:lnTo>
                        <a:pt x="16" y="324"/>
                      </a:lnTo>
                      <a:lnTo>
                        <a:pt x="14" y="322"/>
                      </a:lnTo>
                      <a:lnTo>
                        <a:pt x="14" y="321"/>
                      </a:lnTo>
                      <a:lnTo>
                        <a:pt x="12" y="320"/>
                      </a:lnTo>
                      <a:lnTo>
                        <a:pt x="11" y="319"/>
                      </a:lnTo>
                      <a:lnTo>
                        <a:pt x="10" y="319"/>
                      </a:lnTo>
                      <a:lnTo>
                        <a:pt x="9" y="320"/>
                      </a:lnTo>
                      <a:lnTo>
                        <a:pt x="8" y="320"/>
                      </a:lnTo>
                      <a:lnTo>
                        <a:pt x="7" y="319"/>
                      </a:lnTo>
                      <a:lnTo>
                        <a:pt x="7" y="318"/>
                      </a:lnTo>
                      <a:lnTo>
                        <a:pt x="7" y="317"/>
                      </a:lnTo>
                      <a:lnTo>
                        <a:pt x="7" y="316"/>
                      </a:lnTo>
                      <a:lnTo>
                        <a:pt x="6" y="316"/>
                      </a:lnTo>
                      <a:lnTo>
                        <a:pt x="5" y="316"/>
                      </a:lnTo>
                      <a:lnTo>
                        <a:pt x="4" y="316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2" y="315"/>
                      </a:lnTo>
                      <a:lnTo>
                        <a:pt x="2" y="312"/>
                      </a:lnTo>
                      <a:lnTo>
                        <a:pt x="2" y="311"/>
                      </a:lnTo>
                      <a:lnTo>
                        <a:pt x="2" y="310"/>
                      </a:lnTo>
                      <a:lnTo>
                        <a:pt x="2" y="309"/>
                      </a:lnTo>
                      <a:lnTo>
                        <a:pt x="1" y="309"/>
                      </a:lnTo>
                      <a:lnTo>
                        <a:pt x="2" y="307"/>
                      </a:lnTo>
                      <a:lnTo>
                        <a:pt x="1" y="306"/>
                      </a:lnTo>
                      <a:lnTo>
                        <a:pt x="2" y="305"/>
                      </a:lnTo>
                      <a:lnTo>
                        <a:pt x="1" y="304"/>
                      </a:lnTo>
                      <a:lnTo>
                        <a:pt x="0" y="304"/>
                      </a:lnTo>
                      <a:lnTo>
                        <a:pt x="0" y="303"/>
                      </a:lnTo>
                      <a:lnTo>
                        <a:pt x="0" y="301"/>
                      </a:lnTo>
                      <a:lnTo>
                        <a:pt x="1" y="301"/>
                      </a:lnTo>
                      <a:lnTo>
                        <a:pt x="1" y="300"/>
                      </a:lnTo>
                      <a:lnTo>
                        <a:pt x="2" y="299"/>
                      </a:lnTo>
                      <a:lnTo>
                        <a:pt x="2" y="298"/>
                      </a:lnTo>
                      <a:lnTo>
                        <a:pt x="3" y="297"/>
                      </a:lnTo>
                      <a:lnTo>
                        <a:pt x="3" y="296"/>
                      </a:lnTo>
                      <a:lnTo>
                        <a:pt x="3" y="295"/>
                      </a:lnTo>
                      <a:lnTo>
                        <a:pt x="4" y="294"/>
                      </a:lnTo>
                      <a:lnTo>
                        <a:pt x="5" y="293"/>
                      </a:lnTo>
                      <a:lnTo>
                        <a:pt x="5" y="292"/>
                      </a:lnTo>
                      <a:lnTo>
                        <a:pt x="7" y="291"/>
                      </a:lnTo>
                      <a:lnTo>
                        <a:pt x="8" y="290"/>
                      </a:lnTo>
                      <a:lnTo>
                        <a:pt x="9" y="289"/>
                      </a:lnTo>
                      <a:lnTo>
                        <a:pt x="9" y="288"/>
                      </a:lnTo>
                      <a:lnTo>
                        <a:pt x="10" y="287"/>
                      </a:lnTo>
                      <a:lnTo>
                        <a:pt x="11" y="286"/>
                      </a:lnTo>
                      <a:lnTo>
                        <a:pt x="12" y="285"/>
                      </a:lnTo>
                      <a:lnTo>
                        <a:pt x="13" y="283"/>
                      </a:lnTo>
                      <a:lnTo>
                        <a:pt x="13" y="282"/>
                      </a:lnTo>
                      <a:lnTo>
                        <a:pt x="13" y="280"/>
                      </a:lnTo>
                      <a:lnTo>
                        <a:pt x="14" y="278"/>
                      </a:lnTo>
                      <a:lnTo>
                        <a:pt x="15" y="276"/>
                      </a:lnTo>
                      <a:lnTo>
                        <a:pt x="15" y="275"/>
                      </a:lnTo>
                      <a:lnTo>
                        <a:pt x="16" y="274"/>
                      </a:lnTo>
                      <a:lnTo>
                        <a:pt x="17" y="273"/>
                      </a:lnTo>
                      <a:lnTo>
                        <a:pt x="17" y="272"/>
                      </a:lnTo>
                      <a:lnTo>
                        <a:pt x="18" y="272"/>
                      </a:lnTo>
                      <a:lnTo>
                        <a:pt x="19" y="272"/>
                      </a:lnTo>
                      <a:lnTo>
                        <a:pt x="19" y="271"/>
                      </a:lnTo>
                      <a:lnTo>
                        <a:pt x="19" y="270"/>
                      </a:lnTo>
                      <a:lnTo>
                        <a:pt x="19" y="268"/>
                      </a:lnTo>
                      <a:lnTo>
                        <a:pt x="18" y="267"/>
                      </a:lnTo>
                      <a:lnTo>
                        <a:pt x="17" y="266"/>
                      </a:lnTo>
                      <a:lnTo>
                        <a:pt x="17" y="265"/>
                      </a:lnTo>
                      <a:lnTo>
                        <a:pt x="17" y="264"/>
                      </a:lnTo>
                      <a:lnTo>
                        <a:pt x="17" y="263"/>
                      </a:lnTo>
                      <a:lnTo>
                        <a:pt x="17" y="262"/>
                      </a:lnTo>
                      <a:lnTo>
                        <a:pt x="17" y="261"/>
                      </a:lnTo>
                      <a:lnTo>
                        <a:pt x="17" y="260"/>
                      </a:lnTo>
                      <a:lnTo>
                        <a:pt x="17" y="258"/>
                      </a:lnTo>
                      <a:lnTo>
                        <a:pt x="17" y="256"/>
                      </a:lnTo>
                      <a:lnTo>
                        <a:pt x="18" y="255"/>
                      </a:lnTo>
                      <a:lnTo>
                        <a:pt x="19" y="253"/>
                      </a:lnTo>
                      <a:lnTo>
                        <a:pt x="19" y="250"/>
                      </a:lnTo>
                      <a:lnTo>
                        <a:pt x="19" y="249"/>
                      </a:lnTo>
                      <a:lnTo>
                        <a:pt x="19" y="248"/>
                      </a:lnTo>
                      <a:lnTo>
                        <a:pt x="20" y="246"/>
                      </a:lnTo>
                      <a:lnTo>
                        <a:pt x="20" y="245"/>
                      </a:lnTo>
                      <a:lnTo>
                        <a:pt x="21" y="244"/>
                      </a:lnTo>
                      <a:lnTo>
                        <a:pt x="22" y="241"/>
                      </a:lnTo>
                      <a:lnTo>
                        <a:pt x="22" y="240"/>
                      </a:lnTo>
                      <a:lnTo>
                        <a:pt x="23" y="238"/>
                      </a:lnTo>
                      <a:lnTo>
                        <a:pt x="23" y="237"/>
                      </a:lnTo>
                      <a:lnTo>
                        <a:pt x="24" y="235"/>
                      </a:lnTo>
                      <a:lnTo>
                        <a:pt x="24" y="234"/>
                      </a:lnTo>
                      <a:lnTo>
                        <a:pt x="24" y="232"/>
                      </a:lnTo>
                      <a:lnTo>
                        <a:pt x="25" y="231"/>
                      </a:lnTo>
                      <a:lnTo>
                        <a:pt x="25" y="230"/>
                      </a:lnTo>
                      <a:lnTo>
                        <a:pt x="27" y="228"/>
                      </a:lnTo>
                      <a:lnTo>
                        <a:pt x="28" y="227"/>
                      </a:lnTo>
                      <a:lnTo>
                        <a:pt x="28" y="226"/>
                      </a:lnTo>
                      <a:lnTo>
                        <a:pt x="29" y="224"/>
                      </a:lnTo>
                      <a:lnTo>
                        <a:pt x="30" y="222"/>
                      </a:lnTo>
                      <a:lnTo>
                        <a:pt x="30" y="221"/>
                      </a:lnTo>
                      <a:lnTo>
                        <a:pt x="31" y="218"/>
                      </a:lnTo>
                      <a:lnTo>
                        <a:pt x="31" y="217"/>
                      </a:lnTo>
                      <a:lnTo>
                        <a:pt x="32" y="216"/>
                      </a:lnTo>
                      <a:lnTo>
                        <a:pt x="32" y="213"/>
                      </a:lnTo>
                      <a:lnTo>
                        <a:pt x="32" y="211"/>
                      </a:lnTo>
                      <a:lnTo>
                        <a:pt x="32" y="209"/>
                      </a:lnTo>
                      <a:lnTo>
                        <a:pt x="32" y="206"/>
                      </a:lnTo>
                      <a:lnTo>
                        <a:pt x="31" y="205"/>
                      </a:lnTo>
                      <a:lnTo>
                        <a:pt x="31" y="204"/>
                      </a:lnTo>
                      <a:lnTo>
                        <a:pt x="31" y="201"/>
                      </a:lnTo>
                      <a:lnTo>
                        <a:pt x="32" y="199"/>
                      </a:lnTo>
                      <a:lnTo>
                        <a:pt x="32" y="198"/>
                      </a:lnTo>
                      <a:lnTo>
                        <a:pt x="32" y="197"/>
                      </a:lnTo>
                      <a:lnTo>
                        <a:pt x="35" y="194"/>
                      </a:lnTo>
                      <a:lnTo>
                        <a:pt x="35" y="193"/>
                      </a:lnTo>
                      <a:lnTo>
                        <a:pt x="36" y="193"/>
                      </a:lnTo>
                      <a:lnTo>
                        <a:pt x="36" y="192"/>
                      </a:lnTo>
                      <a:lnTo>
                        <a:pt x="37" y="190"/>
                      </a:lnTo>
                      <a:lnTo>
                        <a:pt x="38" y="190"/>
                      </a:lnTo>
                      <a:lnTo>
                        <a:pt x="38" y="189"/>
                      </a:lnTo>
                      <a:lnTo>
                        <a:pt x="39" y="187"/>
                      </a:lnTo>
                      <a:lnTo>
                        <a:pt x="39" y="186"/>
                      </a:lnTo>
                      <a:lnTo>
                        <a:pt x="39" y="185"/>
                      </a:lnTo>
                      <a:lnTo>
                        <a:pt x="39" y="183"/>
                      </a:lnTo>
                      <a:lnTo>
                        <a:pt x="38" y="181"/>
                      </a:lnTo>
                      <a:lnTo>
                        <a:pt x="38" y="180"/>
                      </a:lnTo>
                      <a:lnTo>
                        <a:pt x="37" y="178"/>
                      </a:lnTo>
                      <a:lnTo>
                        <a:pt x="36" y="177"/>
                      </a:lnTo>
                      <a:lnTo>
                        <a:pt x="34" y="175"/>
                      </a:lnTo>
                      <a:lnTo>
                        <a:pt x="33" y="175"/>
                      </a:lnTo>
                      <a:lnTo>
                        <a:pt x="33" y="174"/>
                      </a:lnTo>
                      <a:lnTo>
                        <a:pt x="33" y="171"/>
                      </a:lnTo>
                      <a:lnTo>
                        <a:pt x="33" y="170"/>
                      </a:lnTo>
                      <a:lnTo>
                        <a:pt x="33" y="168"/>
                      </a:lnTo>
                      <a:lnTo>
                        <a:pt x="33" y="167"/>
                      </a:lnTo>
                      <a:lnTo>
                        <a:pt x="32" y="167"/>
                      </a:lnTo>
                      <a:lnTo>
                        <a:pt x="32" y="166"/>
                      </a:lnTo>
                      <a:lnTo>
                        <a:pt x="32" y="165"/>
                      </a:lnTo>
                      <a:lnTo>
                        <a:pt x="32" y="163"/>
                      </a:lnTo>
                      <a:lnTo>
                        <a:pt x="32" y="162"/>
                      </a:lnTo>
                      <a:lnTo>
                        <a:pt x="33" y="161"/>
                      </a:lnTo>
                      <a:lnTo>
                        <a:pt x="33" y="160"/>
                      </a:lnTo>
                      <a:lnTo>
                        <a:pt x="34" y="160"/>
                      </a:lnTo>
                      <a:lnTo>
                        <a:pt x="35" y="159"/>
                      </a:lnTo>
                      <a:lnTo>
                        <a:pt x="36" y="158"/>
                      </a:lnTo>
                      <a:lnTo>
                        <a:pt x="37" y="156"/>
                      </a:lnTo>
                      <a:lnTo>
                        <a:pt x="38" y="156"/>
                      </a:lnTo>
                      <a:lnTo>
                        <a:pt x="39" y="155"/>
                      </a:lnTo>
                      <a:lnTo>
                        <a:pt x="40" y="155"/>
                      </a:lnTo>
                      <a:lnTo>
                        <a:pt x="41" y="155"/>
                      </a:lnTo>
                      <a:lnTo>
                        <a:pt x="41" y="154"/>
                      </a:lnTo>
                      <a:lnTo>
                        <a:pt x="43" y="154"/>
                      </a:lnTo>
                      <a:lnTo>
                        <a:pt x="44" y="153"/>
                      </a:lnTo>
                      <a:lnTo>
                        <a:pt x="45" y="152"/>
                      </a:lnTo>
                      <a:lnTo>
                        <a:pt x="46" y="151"/>
                      </a:lnTo>
                      <a:lnTo>
                        <a:pt x="49" y="149"/>
                      </a:lnTo>
                      <a:lnTo>
                        <a:pt x="51" y="148"/>
                      </a:lnTo>
                      <a:lnTo>
                        <a:pt x="52" y="148"/>
                      </a:lnTo>
                      <a:lnTo>
                        <a:pt x="53" y="147"/>
                      </a:lnTo>
                      <a:lnTo>
                        <a:pt x="54" y="147"/>
                      </a:lnTo>
                      <a:lnTo>
                        <a:pt x="54" y="146"/>
                      </a:lnTo>
                      <a:lnTo>
                        <a:pt x="55" y="145"/>
                      </a:lnTo>
                      <a:lnTo>
                        <a:pt x="56" y="144"/>
                      </a:lnTo>
                      <a:lnTo>
                        <a:pt x="58" y="139"/>
                      </a:lnTo>
                      <a:lnTo>
                        <a:pt x="58" y="138"/>
                      </a:lnTo>
                      <a:lnTo>
                        <a:pt x="58" y="137"/>
                      </a:lnTo>
                      <a:lnTo>
                        <a:pt x="58" y="135"/>
                      </a:lnTo>
                      <a:lnTo>
                        <a:pt x="58" y="134"/>
                      </a:lnTo>
                      <a:lnTo>
                        <a:pt x="58" y="133"/>
                      </a:lnTo>
                      <a:lnTo>
                        <a:pt x="58" y="132"/>
                      </a:lnTo>
                      <a:lnTo>
                        <a:pt x="58" y="131"/>
                      </a:lnTo>
                      <a:lnTo>
                        <a:pt x="58" y="130"/>
                      </a:lnTo>
                      <a:lnTo>
                        <a:pt x="58" y="128"/>
                      </a:lnTo>
                      <a:lnTo>
                        <a:pt x="59" y="126"/>
                      </a:lnTo>
                      <a:lnTo>
                        <a:pt x="59" y="124"/>
                      </a:lnTo>
                      <a:lnTo>
                        <a:pt x="60" y="124"/>
                      </a:lnTo>
                      <a:lnTo>
                        <a:pt x="60" y="123"/>
                      </a:lnTo>
                      <a:lnTo>
                        <a:pt x="60" y="122"/>
                      </a:lnTo>
                      <a:lnTo>
                        <a:pt x="61" y="122"/>
                      </a:lnTo>
                      <a:lnTo>
                        <a:pt x="61" y="121"/>
                      </a:lnTo>
                      <a:lnTo>
                        <a:pt x="62" y="120"/>
                      </a:lnTo>
                      <a:lnTo>
                        <a:pt x="62" y="119"/>
                      </a:lnTo>
                      <a:lnTo>
                        <a:pt x="62" y="116"/>
                      </a:lnTo>
                      <a:lnTo>
                        <a:pt x="62" y="114"/>
                      </a:lnTo>
                      <a:lnTo>
                        <a:pt x="63" y="113"/>
                      </a:lnTo>
                      <a:lnTo>
                        <a:pt x="64" y="112"/>
                      </a:lnTo>
                      <a:lnTo>
                        <a:pt x="64" y="111"/>
                      </a:lnTo>
                      <a:lnTo>
                        <a:pt x="64" y="110"/>
                      </a:lnTo>
                      <a:lnTo>
                        <a:pt x="64" y="109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5" y="105"/>
                      </a:lnTo>
                      <a:lnTo>
                        <a:pt x="66" y="104"/>
                      </a:lnTo>
                      <a:lnTo>
                        <a:pt x="66" y="103"/>
                      </a:lnTo>
                      <a:lnTo>
                        <a:pt x="67" y="102"/>
                      </a:lnTo>
                      <a:lnTo>
                        <a:pt x="67" y="99"/>
                      </a:lnTo>
                      <a:lnTo>
                        <a:pt x="67" y="98"/>
                      </a:lnTo>
                      <a:lnTo>
                        <a:pt x="68" y="96"/>
                      </a:lnTo>
                      <a:lnTo>
                        <a:pt x="69" y="93"/>
                      </a:lnTo>
                      <a:lnTo>
                        <a:pt x="70" y="92"/>
                      </a:lnTo>
                      <a:lnTo>
                        <a:pt x="71" y="91"/>
                      </a:lnTo>
                      <a:lnTo>
                        <a:pt x="72" y="90"/>
                      </a:lnTo>
                      <a:lnTo>
                        <a:pt x="72" y="91"/>
                      </a:lnTo>
                      <a:lnTo>
                        <a:pt x="74" y="91"/>
                      </a:lnTo>
                      <a:lnTo>
                        <a:pt x="75" y="91"/>
                      </a:lnTo>
                      <a:lnTo>
                        <a:pt x="77" y="90"/>
                      </a:lnTo>
                      <a:lnTo>
                        <a:pt x="78" y="89"/>
                      </a:lnTo>
                      <a:lnTo>
                        <a:pt x="80" y="88"/>
                      </a:lnTo>
                      <a:lnTo>
                        <a:pt x="82" y="87"/>
                      </a:lnTo>
                      <a:lnTo>
                        <a:pt x="86" y="85"/>
                      </a:lnTo>
                      <a:lnTo>
                        <a:pt x="88" y="85"/>
                      </a:lnTo>
                      <a:lnTo>
                        <a:pt x="89" y="84"/>
                      </a:lnTo>
                      <a:lnTo>
                        <a:pt x="90" y="84"/>
                      </a:lnTo>
                      <a:lnTo>
                        <a:pt x="91" y="84"/>
                      </a:lnTo>
                      <a:lnTo>
                        <a:pt x="91" y="83"/>
                      </a:lnTo>
                      <a:lnTo>
                        <a:pt x="92" y="83"/>
                      </a:lnTo>
                      <a:lnTo>
                        <a:pt x="92" y="82"/>
                      </a:lnTo>
                      <a:lnTo>
                        <a:pt x="93" y="81"/>
                      </a:lnTo>
                      <a:lnTo>
                        <a:pt x="94" y="80"/>
                      </a:lnTo>
                      <a:lnTo>
                        <a:pt x="97" y="75"/>
                      </a:lnTo>
                      <a:lnTo>
                        <a:pt x="98" y="73"/>
                      </a:lnTo>
                      <a:lnTo>
                        <a:pt x="98" y="71"/>
                      </a:lnTo>
                      <a:lnTo>
                        <a:pt x="99" y="68"/>
                      </a:lnTo>
                      <a:lnTo>
                        <a:pt x="100" y="66"/>
                      </a:lnTo>
                      <a:lnTo>
                        <a:pt x="100" y="65"/>
                      </a:lnTo>
                      <a:lnTo>
                        <a:pt x="101" y="64"/>
                      </a:lnTo>
                      <a:lnTo>
                        <a:pt x="103" y="62"/>
                      </a:lnTo>
                      <a:lnTo>
                        <a:pt x="103" y="61"/>
                      </a:lnTo>
                      <a:lnTo>
                        <a:pt x="103" y="60"/>
                      </a:lnTo>
                      <a:lnTo>
                        <a:pt x="104" y="59"/>
                      </a:lnTo>
                      <a:lnTo>
                        <a:pt x="105" y="58"/>
                      </a:lnTo>
                      <a:lnTo>
                        <a:pt x="105" y="57"/>
                      </a:lnTo>
                      <a:lnTo>
                        <a:pt x="105" y="56"/>
                      </a:lnTo>
                      <a:lnTo>
                        <a:pt x="106" y="53"/>
                      </a:lnTo>
                      <a:lnTo>
                        <a:pt x="106" y="52"/>
                      </a:lnTo>
                      <a:lnTo>
                        <a:pt x="106" y="49"/>
                      </a:lnTo>
                      <a:lnTo>
                        <a:pt x="106" y="48"/>
                      </a:lnTo>
                      <a:lnTo>
                        <a:pt x="106" y="47"/>
                      </a:lnTo>
                      <a:lnTo>
                        <a:pt x="106" y="46"/>
                      </a:lnTo>
                      <a:lnTo>
                        <a:pt x="106" y="45"/>
                      </a:lnTo>
                      <a:lnTo>
                        <a:pt x="108" y="41"/>
                      </a:lnTo>
                      <a:lnTo>
                        <a:pt x="110" y="40"/>
                      </a:lnTo>
                      <a:lnTo>
                        <a:pt x="111" y="40"/>
                      </a:lnTo>
                      <a:lnTo>
                        <a:pt x="111" y="39"/>
                      </a:lnTo>
                      <a:lnTo>
                        <a:pt x="113" y="37"/>
                      </a:lnTo>
                      <a:lnTo>
                        <a:pt x="114" y="35"/>
                      </a:lnTo>
                      <a:lnTo>
                        <a:pt x="115" y="35"/>
                      </a:lnTo>
                      <a:lnTo>
                        <a:pt x="116" y="35"/>
                      </a:lnTo>
                      <a:lnTo>
                        <a:pt x="116" y="34"/>
                      </a:lnTo>
                      <a:lnTo>
                        <a:pt x="117" y="33"/>
                      </a:lnTo>
                      <a:lnTo>
                        <a:pt x="119" y="32"/>
                      </a:lnTo>
                      <a:lnTo>
                        <a:pt x="120" y="32"/>
                      </a:lnTo>
                      <a:lnTo>
                        <a:pt x="121" y="31"/>
                      </a:lnTo>
                      <a:lnTo>
                        <a:pt x="122" y="31"/>
                      </a:lnTo>
                      <a:lnTo>
                        <a:pt x="125" y="30"/>
                      </a:lnTo>
                      <a:lnTo>
                        <a:pt x="126" y="28"/>
                      </a:lnTo>
                      <a:lnTo>
                        <a:pt x="127" y="27"/>
                      </a:lnTo>
                      <a:lnTo>
                        <a:pt x="128" y="27"/>
                      </a:lnTo>
                      <a:lnTo>
                        <a:pt x="129" y="26"/>
                      </a:lnTo>
                      <a:lnTo>
                        <a:pt x="129" y="25"/>
                      </a:lnTo>
                      <a:lnTo>
                        <a:pt x="130" y="25"/>
                      </a:lnTo>
                      <a:lnTo>
                        <a:pt x="132" y="25"/>
                      </a:lnTo>
                      <a:lnTo>
                        <a:pt x="133" y="24"/>
                      </a:lnTo>
                      <a:lnTo>
                        <a:pt x="134" y="23"/>
                      </a:lnTo>
                      <a:lnTo>
                        <a:pt x="134" y="22"/>
                      </a:lnTo>
                      <a:lnTo>
                        <a:pt x="136" y="22"/>
                      </a:lnTo>
                      <a:lnTo>
                        <a:pt x="137" y="21"/>
                      </a:lnTo>
                      <a:lnTo>
                        <a:pt x="141" y="20"/>
                      </a:lnTo>
                      <a:lnTo>
                        <a:pt x="145" y="18"/>
                      </a:lnTo>
                      <a:lnTo>
                        <a:pt x="146" y="18"/>
                      </a:lnTo>
                      <a:lnTo>
                        <a:pt x="147" y="18"/>
                      </a:lnTo>
                      <a:lnTo>
                        <a:pt x="148" y="18"/>
                      </a:lnTo>
                      <a:lnTo>
                        <a:pt x="150" y="18"/>
                      </a:lnTo>
                      <a:lnTo>
                        <a:pt x="151" y="17"/>
                      </a:lnTo>
                      <a:lnTo>
                        <a:pt x="153" y="14"/>
                      </a:lnTo>
                      <a:lnTo>
                        <a:pt x="154" y="14"/>
                      </a:lnTo>
                      <a:lnTo>
                        <a:pt x="155" y="13"/>
                      </a:lnTo>
                      <a:lnTo>
                        <a:pt x="155" y="12"/>
                      </a:lnTo>
                      <a:lnTo>
                        <a:pt x="157" y="11"/>
                      </a:lnTo>
                      <a:lnTo>
                        <a:pt x="158" y="8"/>
                      </a:lnTo>
                      <a:lnTo>
                        <a:pt x="159" y="7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99" name="Freeform 538"/>
                <p:cNvSpPr>
                  <a:spLocks/>
                </p:cNvSpPr>
                <p:nvPr/>
              </p:nvSpPr>
              <p:spPr bwMode="auto">
                <a:xfrm>
                  <a:off x="327025" y="2873375"/>
                  <a:ext cx="808038" cy="406400"/>
                </a:xfrm>
                <a:custGeom>
                  <a:avLst/>
                  <a:gdLst>
                    <a:gd name="T0" fmla="*/ 2147483646 w 785"/>
                    <a:gd name="T1" fmla="*/ 2147483646 h 395"/>
                    <a:gd name="T2" fmla="*/ 2147483646 w 785"/>
                    <a:gd name="T3" fmla="*/ 2147483646 h 395"/>
                    <a:gd name="T4" fmla="*/ 2147483646 w 785"/>
                    <a:gd name="T5" fmla="*/ 2147483646 h 395"/>
                    <a:gd name="T6" fmla="*/ 2147483646 w 785"/>
                    <a:gd name="T7" fmla="*/ 2147483646 h 395"/>
                    <a:gd name="T8" fmla="*/ 2147483646 w 785"/>
                    <a:gd name="T9" fmla="*/ 2147483646 h 395"/>
                    <a:gd name="T10" fmla="*/ 2147483646 w 785"/>
                    <a:gd name="T11" fmla="*/ 2147483646 h 395"/>
                    <a:gd name="T12" fmla="*/ 2147483646 w 785"/>
                    <a:gd name="T13" fmla="*/ 2147483646 h 395"/>
                    <a:gd name="T14" fmla="*/ 2147483646 w 785"/>
                    <a:gd name="T15" fmla="*/ 2147483646 h 395"/>
                    <a:gd name="T16" fmla="*/ 2147483646 w 785"/>
                    <a:gd name="T17" fmla="*/ 2147483646 h 395"/>
                    <a:gd name="T18" fmla="*/ 2147483646 w 785"/>
                    <a:gd name="T19" fmla="*/ 2147483646 h 395"/>
                    <a:gd name="T20" fmla="*/ 2147483646 w 785"/>
                    <a:gd name="T21" fmla="*/ 2147483646 h 395"/>
                    <a:gd name="T22" fmla="*/ 2147483646 w 785"/>
                    <a:gd name="T23" fmla="*/ 2147483646 h 395"/>
                    <a:gd name="T24" fmla="*/ 2147483646 w 785"/>
                    <a:gd name="T25" fmla="*/ 2147483646 h 395"/>
                    <a:gd name="T26" fmla="*/ 2147483646 w 785"/>
                    <a:gd name="T27" fmla="*/ 2147483646 h 395"/>
                    <a:gd name="T28" fmla="*/ 2147483646 w 785"/>
                    <a:gd name="T29" fmla="*/ 2147483646 h 395"/>
                    <a:gd name="T30" fmla="*/ 2147483646 w 785"/>
                    <a:gd name="T31" fmla="*/ 2147483646 h 395"/>
                    <a:gd name="T32" fmla="*/ 2147483646 w 785"/>
                    <a:gd name="T33" fmla="*/ 2147483646 h 395"/>
                    <a:gd name="T34" fmla="*/ 2147483646 w 785"/>
                    <a:gd name="T35" fmla="*/ 2147483646 h 395"/>
                    <a:gd name="T36" fmla="*/ 2147483646 w 785"/>
                    <a:gd name="T37" fmla="*/ 2147483646 h 395"/>
                    <a:gd name="T38" fmla="*/ 2147483646 w 785"/>
                    <a:gd name="T39" fmla="*/ 2147483646 h 395"/>
                    <a:gd name="T40" fmla="*/ 2147483646 w 785"/>
                    <a:gd name="T41" fmla="*/ 2147483646 h 395"/>
                    <a:gd name="T42" fmla="*/ 2147483646 w 785"/>
                    <a:gd name="T43" fmla="*/ 2147483646 h 395"/>
                    <a:gd name="T44" fmla="*/ 2147483646 w 785"/>
                    <a:gd name="T45" fmla="*/ 2147483646 h 395"/>
                    <a:gd name="T46" fmla="*/ 2147483646 w 785"/>
                    <a:gd name="T47" fmla="*/ 2147483646 h 395"/>
                    <a:gd name="T48" fmla="*/ 2147483646 w 785"/>
                    <a:gd name="T49" fmla="*/ 2147483646 h 395"/>
                    <a:gd name="T50" fmla="*/ 2147483646 w 785"/>
                    <a:gd name="T51" fmla="*/ 2147483646 h 395"/>
                    <a:gd name="T52" fmla="*/ 2147483646 w 785"/>
                    <a:gd name="T53" fmla="*/ 2147483646 h 395"/>
                    <a:gd name="T54" fmla="*/ 2147483646 w 785"/>
                    <a:gd name="T55" fmla="*/ 2147483646 h 395"/>
                    <a:gd name="T56" fmla="*/ 2147483646 w 785"/>
                    <a:gd name="T57" fmla="*/ 2147483646 h 395"/>
                    <a:gd name="T58" fmla="*/ 2147483646 w 785"/>
                    <a:gd name="T59" fmla="*/ 2147483646 h 395"/>
                    <a:gd name="T60" fmla="*/ 2147483646 w 785"/>
                    <a:gd name="T61" fmla="*/ 2147483646 h 395"/>
                    <a:gd name="T62" fmla="*/ 2147483646 w 785"/>
                    <a:gd name="T63" fmla="*/ 2147483646 h 395"/>
                    <a:gd name="T64" fmla="*/ 2147483646 w 785"/>
                    <a:gd name="T65" fmla="*/ 2147483646 h 395"/>
                    <a:gd name="T66" fmla="*/ 2147483646 w 785"/>
                    <a:gd name="T67" fmla="*/ 2147483646 h 395"/>
                    <a:gd name="T68" fmla="*/ 2147483646 w 785"/>
                    <a:gd name="T69" fmla="*/ 2147483646 h 395"/>
                    <a:gd name="T70" fmla="*/ 2147483646 w 785"/>
                    <a:gd name="T71" fmla="*/ 2147483646 h 395"/>
                    <a:gd name="T72" fmla="*/ 2147483646 w 785"/>
                    <a:gd name="T73" fmla="*/ 2147483646 h 395"/>
                    <a:gd name="T74" fmla="*/ 2147483646 w 785"/>
                    <a:gd name="T75" fmla="*/ 2147483646 h 395"/>
                    <a:gd name="T76" fmla="*/ 2147483646 w 785"/>
                    <a:gd name="T77" fmla="*/ 2147483646 h 395"/>
                    <a:gd name="T78" fmla="*/ 2147483646 w 785"/>
                    <a:gd name="T79" fmla="*/ 2147483646 h 395"/>
                    <a:gd name="T80" fmla="*/ 2147483646 w 785"/>
                    <a:gd name="T81" fmla="*/ 2147483646 h 395"/>
                    <a:gd name="T82" fmla="*/ 2147483646 w 785"/>
                    <a:gd name="T83" fmla="*/ 2147483646 h 395"/>
                    <a:gd name="T84" fmla="*/ 2147483646 w 785"/>
                    <a:gd name="T85" fmla="*/ 2147483646 h 395"/>
                    <a:gd name="T86" fmla="*/ 2147483646 w 785"/>
                    <a:gd name="T87" fmla="*/ 2147483646 h 395"/>
                    <a:gd name="T88" fmla="*/ 2147483646 w 785"/>
                    <a:gd name="T89" fmla="*/ 2147483646 h 395"/>
                    <a:gd name="T90" fmla="*/ 2147483646 w 785"/>
                    <a:gd name="T91" fmla="*/ 2147483646 h 395"/>
                    <a:gd name="T92" fmla="*/ 2147483646 w 785"/>
                    <a:gd name="T93" fmla="*/ 2147483646 h 395"/>
                    <a:gd name="T94" fmla="*/ 2147483646 w 785"/>
                    <a:gd name="T95" fmla="*/ 2147483646 h 395"/>
                    <a:gd name="T96" fmla="*/ 2147483646 w 785"/>
                    <a:gd name="T97" fmla="*/ 2147483646 h 395"/>
                    <a:gd name="T98" fmla="*/ 2147483646 w 785"/>
                    <a:gd name="T99" fmla="*/ 2147483646 h 395"/>
                    <a:gd name="T100" fmla="*/ 2147483646 w 785"/>
                    <a:gd name="T101" fmla="*/ 2147483646 h 395"/>
                    <a:gd name="T102" fmla="*/ 2147483646 w 785"/>
                    <a:gd name="T103" fmla="*/ 2147483646 h 395"/>
                    <a:gd name="T104" fmla="*/ 2147483646 w 785"/>
                    <a:gd name="T105" fmla="*/ 2147483646 h 395"/>
                    <a:gd name="T106" fmla="*/ 2147483646 w 785"/>
                    <a:gd name="T107" fmla="*/ 2147483646 h 395"/>
                    <a:gd name="T108" fmla="*/ 2147483646 w 785"/>
                    <a:gd name="T109" fmla="*/ 2147483646 h 395"/>
                    <a:gd name="T110" fmla="*/ 2147483646 w 785"/>
                    <a:gd name="T111" fmla="*/ 2147483646 h 395"/>
                    <a:gd name="T112" fmla="*/ 2147483646 w 785"/>
                    <a:gd name="T113" fmla="*/ 2147483646 h 395"/>
                    <a:gd name="T114" fmla="*/ 2147483646 w 785"/>
                    <a:gd name="T115" fmla="*/ 2147483646 h 395"/>
                    <a:gd name="T116" fmla="*/ 2147483646 w 785"/>
                    <a:gd name="T117" fmla="*/ 2147483646 h 395"/>
                    <a:gd name="T118" fmla="*/ 2147483646 w 785"/>
                    <a:gd name="T119" fmla="*/ 2147483646 h 395"/>
                    <a:gd name="T120" fmla="*/ 2147483646 w 785"/>
                    <a:gd name="T121" fmla="*/ 2147483646 h 395"/>
                    <a:gd name="T122" fmla="*/ 2147483646 w 785"/>
                    <a:gd name="T123" fmla="*/ 2147483646 h 39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785"/>
                    <a:gd name="T187" fmla="*/ 0 h 395"/>
                    <a:gd name="T188" fmla="*/ 785 w 785"/>
                    <a:gd name="T189" fmla="*/ 395 h 39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785" h="395">
                      <a:moveTo>
                        <a:pt x="18" y="0"/>
                      </a:moveTo>
                      <a:lnTo>
                        <a:pt x="25" y="2"/>
                      </a:lnTo>
                      <a:lnTo>
                        <a:pt x="118" y="37"/>
                      </a:lnTo>
                      <a:lnTo>
                        <a:pt x="141" y="46"/>
                      </a:lnTo>
                      <a:lnTo>
                        <a:pt x="193" y="54"/>
                      </a:lnTo>
                      <a:lnTo>
                        <a:pt x="211" y="58"/>
                      </a:lnTo>
                      <a:lnTo>
                        <a:pt x="263" y="65"/>
                      </a:lnTo>
                      <a:lnTo>
                        <a:pt x="264" y="66"/>
                      </a:lnTo>
                      <a:lnTo>
                        <a:pt x="292" y="71"/>
                      </a:lnTo>
                      <a:lnTo>
                        <a:pt x="314" y="75"/>
                      </a:lnTo>
                      <a:lnTo>
                        <a:pt x="362" y="82"/>
                      </a:lnTo>
                      <a:lnTo>
                        <a:pt x="370" y="84"/>
                      </a:lnTo>
                      <a:lnTo>
                        <a:pt x="384" y="86"/>
                      </a:lnTo>
                      <a:lnTo>
                        <a:pt x="450" y="117"/>
                      </a:lnTo>
                      <a:lnTo>
                        <a:pt x="472" y="128"/>
                      </a:lnTo>
                      <a:lnTo>
                        <a:pt x="485" y="134"/>
                      </a:lnTo>
                      <a:lnTo>
                        <a:pt x="531" y="156"/>
                      </a:lnTo>
                      <a:lnTo>
                        <a:pt x="559" y="168"/>
                      </a:lnTo>
                      <a:lnTo>
                        <a:pt x="618" y="190"/>
                      </a:lnTo>
                      <a:lnTo>
                        <a:pt x="644" y="200"/>
                      </a:lnTo>
                      <a:lnTo>
                        <a:pt x="709" y="225"/>
                      </a:lnTo>
                      <a:lnTo>
                        <a:pt x="710" y="225"/>
                      </a:lnTo>
                      <a:lnTo>
                        <a:pt x="730" y="232"/>
                      </a:lnTo>
                      <a:lnTo>
                        <a:pt x="733" y="234"/>
                      </a:lnTo>
                      <a:lnTo>
                        <a:pt x="765" y="246"/>
                      </a:lnTo>
                      <a:lnTo>
                        <a:pt x="785" y="254"/>
                      </a:lnTo>
                      <a:lnTo>
                        <a:pt x="784" y="254"/>
                      </a:lnTo>
                      <a:lnTo>
                        <a:pt x="784" y="255"/>
                      </a:lnTo>
                      <a:lnTo>
                        <a:pt x="783" y="256"/>
                      </a:lnTo>
                      <a:lnTo>
                        <a:pt x="784" y="256"/>
                      </a:lnTo>
                      <a:lnTo>
                        <a:pt x="784" y="257"/>
                      </a:lnTo>
                      <a:lnTo>
                        <a:pt x="783" y="257"/>
                      </a:lnTo>
                      <a:lnTo>
                        <a:pt x="784" y="258"/>
                      </a:lnTo>
                      <a:lnTo>
                        <a:pt x="783" y="258"/>
                      </a:lnTo>
                      <a:lnTo>
                        <a:pt x="783" y="259"/>
                      </a:lnTo>
                      <a:lnTo>
                        <a:pt x="783" y="260"/>
                      </a:lnTo>
                      <a:lnTo>
                        <a:pt x="782" y="260"/>
                      </a:lnTo>
                      <a:lnTo>
                        <a:pt x="782" y="259"/>
                      </a:lnTo>
                      <a:lnTo>
                        <a:pt x="781" y="258"/>
                      </a:lnTo>
                      <a:lnTo>
                        <a:pt x="781" y="259"/>
                      </a:lnTo>
                      <a:lnTo>
                        <a:pt x="781" y="258"/>
                      </a:lnTo>
                      <a:lnTo>
                        <a:pt x="780" y="259"/>
                      </a:lnTo>
                      <a:lnTo>
                        <a:pt x="780" y="260"/>
                      </a:lnTo>
                      <a:lnTo>
                        <a:pt x="780" y="261"/>
                      </a:lnTo>
                      <a:lnTo>
                        <a:pt x="779" y="261"/>
                      </a:lnTo>
                      <a:lnTo>
                        <a:pt x="779" y="260"/>
                      </a:lnTo>
                      <a:lnTo>
                        <a:pt x="779" y="261"/>
                      </a:lnTo>
                      <a:lnTo>
                        <a:pt x="779" y="262"/>
                      </a:lnTo>
                      <a:lnTo>
                        <a:pt x="778" y="262"/>
                      </a:lnTo>
                      <a:lnTo>
                        <a:pt x="777" y="262"/>
                      </a:lnTo>
                      <a:lnTo>
                        <a:pt x="776" y="262"/>
                      </a:lnTo>
                      <a:lnTo>
                        <a:pt x="776" y="263"/>
                      </a:lnTo>
                      <a:lnTo>
                        <a:pt x="775" y="263"/>
                      </a:lnTo>
                      <a:lnTo>
                        <a:pt x="774" y="263"/>
                      </a:lnTo>
                      <a:lnTo>
                        <a:pt x="774" y="264"/>
                      </a:lnTo>
                      <a:lnTo>
                        <a:pt x="773" y="263"/>
                      </a:lnTo>
                      <a:lnTo>
                        <a:pt x="773" y="264"/>
                      </a:lnTo>
                      <a:lnTo>
                        <a:pt x="772" y="265"/>
                      </a:lnTo>
                      <a:lnTo>
                        <a:pt x="771" y="265"/>
                      </a:lnTo>
                      <a:lnTo>
                        <a:pt x="770" y="265"/>
                      </a:lnTo>
                      <a:lnTo>
                        <a:pt x="770" y="266"/>
                      </a:lnTo>
                      <a:lnTo>
                        <a:pt x="769" y="266"/>
                      </a:lnTo>
                      <a:lnTo>
                        <a:pt x="769" y="267"/>
                      </a:lnTo>
                      <a:lnTo>
                        <a:pt x="768" y="267"/>
                      </a:lnTo>
                      <a:lnTo>
                        <a:pt x="767" y="268"/>
                      </a:lnTo>
                      <a:lnTo>
                        <a:pt x="766" y="268"/>
                      </a:lnTo>
                      <a:lnTo>
                        <a:pt x="766" y="269"/>
                      </a:lnTo>
                      <a:lnTo>
                        <a:pt x="765" y="270"/>
                      </a:lnTo>
                      <a:lnTo>
                        <a:pt x="766" y="270"/>
                      </a:lnTo>
                      <a:lnTo>
                        <a:pt x="765" y="270"/>
                      </a:lnTo>
                      <a:lnTo>
                        <a:pt x="765" y="271"/>
                      </a:lnTo>
                      <a:lnTo>
                        <a:pt x="764" y="271"/>
                      </a:lnTo>
                      <a:lnTo>
                        <a:pt x="764" y="272"/>
                      </a:lnTo>
                      <a:lnTo>
                        <a:pt x="763" y="272"/>
                      </a:lnTo>
                      <a:lnTo>
                        <a:pt x="762" y="272"/>
                      </a:lnTo>
                      <a:lnTo>
                        <a:pt x="762" y="273"/>
                      </a:lnTo>
                      <a:lnTo>
                        <a:pt x="762" y="274"/>
                      </a:lnTo>
                      <a:lnTo>
                        <a:pt x="761" y="275"/>
                      </a:lnTo>
                      <a:lnTo>
                        <a:pt x="761" y="274"/>
                      </a:lnTo>
                      <a:lnTo>
                        <a:pt x="760" y="274"/>
                      </a:lnTo>
                      <a:lnTo>
                        <a:pt x="759" y="274"/>
                      </a:lnTo>
                      <a:lnTo>
                        <a:pt x="759" y="275"/>
                      </a:lnTo>
                      <a:lnTo>
                        <a:pt x="759" y="274"/>
                      </a:lnTo>
                      <a:lnTo>
                        <a:pt x="758" y="274"/>
                      </a:lnTo>
                      <a:lnTo>
                        <a:pt x="759" y="275"/>
                      </a:lnTo>
                      <a:lnTo>
                        <a:pt x="758" y="275"/>
                      </a:lnTo>
                      <a:lnTo>
                        <a:pt x="759" y="276"/>
                      </a:lnTo>
                      <a:lnTo>
                        <a:pt x="758" y="277"/>
                      </a:lnTo>
                      <a:lnTo>
                        <a:pt x="758" y="276"/>
                      </a:lnTo>
                      <a:lnTo>
                        <a:pt x="758" y="277"/>
                      </a:lnTo>
                      <a:lnTo>
                        <a:pt x="757" y="277"/>
                      </a:lnTo>
                      <a:lnTo>
                        <a:pt x="757" y="276"/>
                      </a:lnTo>
                      <a:lnTo>
                        <a:pt x="757" y="277"/>
                      </a:lnTo>
                      <a:lnTo>
                        <a:pt x="757" y="278"/>
                      </a:lnTo>
                      <a:lnTo>
                        <a:pt x="756" y="278"/>
                      </a:lnTo>
                      <a:lnTo>
                        <a:pt x="756" y="279"/>
                      </a:lnTo>
                      <a:lnTo>
                        <a:pt x="755" y="279"/>
                      </a:lnTo>
                      <a:lnTo>
                        <a:pt x="755" y="280"/>
                      </a:lnTo>
                      <a:lnTo>
                        <a:pt x="754" y="280"/>
                      </a:lnTo>
                      <a:lnTo>
                        <a:pt x="755" y="281"/>
                      </a:lnTo>
                      <a:lnTo>
                        <a:pt x="754" y="281"/>
                      </a:lnTo>
                      <a:lnTo>
                        <a:pt x="753" y="281"/>
                      </a:lnTo>
                      <a:lnTo>
                        <a:pt x="753" y="282"/>
                      </a:lnTo>
                      <a:lnTo>
                        <a:pt x="752" y="281"/>
                      </a:lnTo>
                      <a:lnTo>
                        <a:pt x="752" y="282"/>
                      </a:lnTo>
                      <a:lnTo>
                        <a:pt x="751" y="282"/>
                      </a:lnTo>
                      <a:lnTo>
                        <a:pt x="751" y="283"/>
                      </a:lnTo>
                      <a:lnTo>
                        <a:pt x="751" y="284"/>
                      </a:lnTo>
                      <a:lnTo>
                        <a:pt x="751" y="285"/>
                      </a:lnTo>
                      <a:lnTo>
                        <a:pt x="751" y="286"/>
                      </a:lnTo>
                      <a:lnTo>
                        <a:pt x="750" y="286"/>
                      </a:lnTo>
                      <a:lnTo>
                        <a:pt x="749" y="285"/>
                      </a:lnTo>
                      <a:lnTo>
                        <a:pt x="749" y="286"/>
                      </a:lnTo>
                      <a:lnTo>
                        <a:pt x="748" y="286"/>
                      </a:lnTo>
                      <a:lnTo>
                        <a:pt x="747" y="286"/>
                      </a:lnTo>
                      <a:lnTo>
                        <a:pt x="748" y="286"/>
                      </a:lnTo>
                      <a:lnTo>
                        <a:pt x="748" y="287"/>
                      </a:lnTo>
                      <a:lnTo>
                        <a:pt x="747" y="287"/>
                      </a:lnTo>
                      <a:lnTo>
                        <a:pt x="746" y="288"/>
                      </a:lnTo>
                      <a:lnTo>
                        <a:pt x="746" y="287"/>
                      </a:lnTo>
                      <a:lnTo>
                        <a:pt x="746" y="288"/>
                      </a:lnTo>
                      <a:lnTo>
                        <a:pt x="746" y="289"/>
                      </a:lnTo>
                      <a:lnTo>
                        <a:pt x="747" y="289"/>
                      </a:lnTo>
                      <a:lnTo>
                        <a:pt x="747" y="290"/>
                      </a:lnTo>
                      <a:lnTo>
                        <a:pt x="746" y="290"/>
                      </a:lnTo>
                      <a:lnTo>
                        <a:pt x="746" y="291"/>
                      </a:lnTo>
                      <a:lnTo>
                        <a:pt x="746" y="290"/>
                      </a:lnTo>
                      <a:lnTo>
                        <a:pt x="745" y="291"/>
                      </a:lnTo>
                      <a:lnTo>
                        <a:pt x="745" y="292"/>
                      </a:lnTo>
                      <a:lnTo>
                        <a:pt x="745" y="293"/>
                      </a:lnTo>
                      <a:lnTo>
                        <a:pt x="744" y="293"/>
                      </a:lnTo>
                      <a:lnTo>
                        <a:pt x="743" y="293"/>
                      </a:lnTo>
                      <a:lnTo>
                        <a:pt x="743" y="294"/>
                      </a:lnTo>
                      <a:lnTo>
                        <a:pt x="742" y="294"/>
                      </a:lnTo>
                      <a:lnTo>
                        <a:pt x="741" y="294"/>
                      </a:lnTo>
                      <a:lnTo>
                        <a:pt x="741" y="295"/>
                      </a:lnTo>
                      <a:lnTo>
                        <a:pt x="741" y="294"/>
                      </a:lnTo>
                      <a:lnTo>
                        <a:pt x="740" y="295"/>
                      </a:lnTo>
                      <a:lnTo>
                        <a:pt x="741" y="295"/>
                      </a:lnTo>
                      <a:lnTo>
                        <a:pt x="740" y="296"/>
                      </a:lnTo>
                      <a:lnTo>
                        <a:pt x="739" y="296"/>
                      </a:lnTo>
                      <a:lnTo>
                        <a:pt x="738" y="296"/>
                      </a:lnTo>
                      <a:lnTo>
                        <a:pt x="738" y="297"/>
                      </a:lnTo>
                      <a:lnTo>
                        <a:pt x="737" y="297"/>
                      </a:lnTo>
                      <a:lnTo>
                        <a:pt x="736" y="297"/>
                      </a:lnTo>
                      <a:lnTo>
                        <a:pt x="737" y="297"/>
                      </a:lnTo>
                      <a:lnTo>
                        <a:pt x="735" y="296"/>
                      </a:lnTo>
                      <a:lnTo>
                        <a:pt x="735" y="297"/>
                      </a:lnTo>
                      <a:lnTo>
                        <a:pt x="734" y="297"/>
                      </a:lnTo>
                      <a:lnTo>
                        <a:pt x="734" y="298"/>
                      </a:lnTo>
                      <a:lnTo>
                        <a:pt x="733" y="298"/>
                      </a:lnTo>
                      <a:lnTo>
                        <a:pt x="732" y="298"/>
                      </a:lnTo>
                      <a:lnTo>
                        <a:pt x="731" y="298"/>
                      </a:lnTo>
                      <a:lnTo>
                        <a:pt x="731" y="299"/>
                      </a:lnTo>
                      <a:lnTo>
                        <a:pt x="731" y="300"/>
                      </a:lnTo>
                      <a:lnTo>
                        <a:pt x="732" y="300"/>
                      </a:lnTo>
                      <a:lnTo>
                        <a:pt x="731" y="300"/>
                      </a:lnTo>
                      <a:lnTo>
                        <a:pt x="731" y="301"/>
                      </a:lnTo>
                      <a:lnTo>
                        <a:pt x="730" y="301"/>
                      </a:lnTo>
                      <a:lnTo>
                        <a:pt x="730" y="302"/>
                      </a:lnTo>
                      <a:lnTo>
                        <a:pt x="729" y="301"/>
                      </a:lnTo>
                      <a:lnTo>
                        <a:pt x="729" y="302"/>
                      </a:lnTo>
                      <a:lnTo>
                        <a:pt x="728" y="302"/>
                      </a:lnTo>
                      <a:lnTo>
                        <a:pt x="727" y="303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5" y="302"/>
                      </a:lnTo>
                      <a:lnTo>
                        <a:pt x="725" y="301"/>
                      </a:lnTo>
                      <a:lnTo>
                        <a:pt x="724" y="301"/>
                      </a:lnTo>
                      <a:lnTo>
                        <a:pt x="723" y="301"/>
                      </a:lnTo>
                      <a:lnTo>
                        <a:pt x="722" y="300"/>
                      </a:lnTo>
                      <a:lnTo>
                        <a:pt x="722" y="301"/>
                      </a:lnTo>
                      <a:lnTo>
                        <a:pt x="721" y="301"/>
                      </a:lnTo>
                      <a:lnTo>
                        <a:pt x="720" y="301"/>
                      </a:lnTo>
                      <a:lnTo>
                        <a:pt x="720" y="302"/>
                      </a:lnTo>
                      <a:lnTo>
                        <a:pt x="719" y="302"/>
                      </a:lnTo>
                      <a:lnTo>
                        <a:pt x="718" y="302"/>
                      </a:lnTo>
                      <a:lnTo>
                        <a:pt x="717" y="302"/>
                      </a:lnTo>
                      <a:lnTo>
                        <a:pt x="717" y="301"/>
                      </a:lnTo>
                      <a:lnTo>
                        <a:pt x="716" y="301"/>
                      </a:lnTo>
                      <a:lnTo>
                        <a:pt x="715" y="301"/>
                      </a:lnTo>
                      <a:lnTo>
                        <a:pt x="715" y="302"/>
                      </a:lnTo>
                      <a:lnTo>
                        <a:pt x="715" y="301"/>
                      </a:lnTo>
                      <a:lnTo>
                        <a:pt x="714" y="301"/>
                      </a:lnTo>
                      <a:lnTo>
                        <a:pt x="714" y="302"/>
                      </a:lnTo>
                      <a:lnTo>
                        <a:pt x="714" y="301"/>
                      </a:lnTo>
                      <a:lnTo>
                        <a:pt x="713" y="301"/>
                      </a:lnTo>
                      <a:lnTo>
                        <a:pt x="712" y="301"/>
                      </a:lnTo>
                      <a:lnTo>
                        <a:pt x="712" y="302"/>
                      </a:lnTo>
                      <a:lnTo>
                        <a:pt x="712" y="303"/>
                      </a:lnTo>
                      <a:lnTo>
                        <a:pt x="712" y="304"/>
                      </a:lnTo>
                      <a:lnTo>
                        <a:pt x="713" y="304"/>
                      </a:lnTo>
                      <a:lnTo>
                        <a:pt x="713" y="305"/>
                      </a:lnTo>
                      <a:lnTo>
                        <a:pt x="712" y="306"/>
                      </a:lnTo>
                      <a:lnTo>
                        <a:pt x="713" y="306"/>
                      </a:lnTo>
                      <a:lnTo>
                        <a:pt x="713" y="307"/>
                      </a:lnTo>
                      <a:lnTo>
                        <a:pt x="712" y="308"/>
                      </a:lnTo>
                      <a:lnTo>
                        <a:pt x="711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09" y="308"/>
                      </a:lnTo>
                      <a:lnTo>
                        <a:pt x="709" y="309"/>
                      </a:lnTo>
                      <a:lnTo>
                        <a:pt x="708" y="308"/>
                      </a:lnTo>
                      <a:lnTo>
                        <a:pt x="708" y="307"/>
                      </a:lnTo>
                      <a:lnTo>
                        <a:pt x="707" y="307"/>
                      </a:lnTo>
                      <a:lnTo>
                        <a:pt x="707" y="308"/>
                      </a:lnTo>
                      <a:lnTo>
                        <a:pt x="706" y="308"/>
                      </a:lnTo>
                      <a:lnTo>
                        <a:pt x="705" y="308"/>
                      </a:lnTo>
                      <a:lnTo>
                        <a:pt x="705" y="307"/>
                      </a:lnTo>
                      <a:lnTo>
                        <a:pt x="705" y="308"/>
                      </a:lnTo>
                      <a:lnTo>
                        <a:pt x="704" y="308"/>
                      </a:lnTo>
                      <a:lnTo>
                        <a:pt x="704" y="307"/>
                      </a:lnTo>
                      <a:lnTo>
                        <a:pt x="703" y="307"/>
                      </a:lnTo>
                      <a:lnTo>
                        <a:pt x="703" y="308"/>
                      </a:lnTo>
                      <a:lnTo>
                        <a:pt x="702" y="308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3" y="310"/>
                      </a:lnTo>
                      <a:lnTo>
                        <a:pt x="703" y="311"/>
                      </a:lnTo>
                      <a:lnTo>
                        <a:pt x="703" y="312"/>
                      </a:lnTo>
                      <a:lnTo>
                        <a:pt x="703" y="313"/>
                      </a:lnTo>
                      <a:lnTo>
                        <a:pt x="702" y="313"/>
                      </a:lnTo>
                      <a:lnTo>
                        <a:pt x="701" y="313"/>
                      </a:lnTo>
                      <a:lnTo>
                        <a:pt x="701" y="314"/>
                      </a:lnTo>
                      <a:lnTo>
                        <a:pt x="700" y="314"/>
                      </a:lnTo>
                      <a:lnTo>
                        <a:pt x="701" y="315"/>
                      </a:lnTo>
                      <a:lnTo>
                        <a:pt x="700" y="316"/>
                      </a:lnTo>
                      <a:lnTo>
                        <a:pt x="699" y="316"/>
                      </a:lnTo>
                      <a:lnTo>
                        <a:pt x="697" y="317"/>
                      </a:lnTo>
                      <a:lnTo>
                        <a:pt x="696" y="317"/>
                      </a:lnTo>
                      <a:lnTo>
                        <a:pt x="695" y="318"/>
                      </a:lnTo>
                      <a:lnTo>
                        <a:pt x="694" y="318"/>
                      </a:lnTo>
                      <a:lnTo>
                        <a:pt x="693" y="318"/>
                      </a:lnTo>
                      <a:lnTo>
                        <a:pt x="693" y="319"/>
                      </a:lnTo>
                      <a:lnTo>
                        <a:pt x="692" y="319"/>
                      </a:lnTo>
                      <a:lnTo>
                        <a:pt x="692" y="320"/>
                      </a:lnTo>
                      <a:lnTo>
                        <a:pt x="691" y="320"/>
                      </a:lnTo>
                      <a:lnTo>
                        <a:pt x="690" y="320"/>
                      </a:lnTo>
                      <a:lnTo>
                        <a:pt x="689" y="320"/>
                      </a:lnTo>
                      <a:lnTo>
                        <a:pt x="688" y="321"/>
                      </a:lnTo>
                      <a:lnTo>
                        <a:pt x="687" y="321"/>
                      </a:lnTo>
                      <a:lnTo>
                        <a:pt x="686" y="321"/>
                      </a:lnTo>
                      <a:lnTo>
                        <a:pt x="686" y="322"/>
                      </a:lnTo>
                      <a:lnTo>
                        <a:pt x="685" y="322"/>
                      </a:lnTo>
                      <a:lnTo>
                        <a:pt x="684" y="324"/>
                      </a:lnTo>
                      <a:lnTo>
                        <a:pt x="684" y="325"/>
                      </a:lnTo>
                      <a:lnTo>
                        <a:pt x="683" y="326"/>
                      </a:lnTo>
                      <a:lnTo>
                        <a:pt x="682" y="327"/>
                      </a:lnTo>
                      <a:lnTo>
                        <a:pt x="682" y="328"/>
                      </a:lnTo>
                      <a:lnTo>
                        <a:pt x="682" y="329"/>
                      </a:lnTo>
                      <a:lnTo>
                        <a:pt x="680" y="330"/>
                      </a:lnTo>
                      <a:lnTo>
                        <a:pt x="680" y="331"/>
                      </a:lnTo>
                      <a:lnTo>
                        <a:pt x="680" y="332"/>
                      </a:lnTo>
                      <a:lnTo>
                        <a:pt x="679" y="332"/>
                      </a:lnTo>
                      <a:lnTo>
                        <a:pt x="678" y="333"/>
                      </a:lnTo>
                      <a:lnTo>
                        <a:pt x="677" y="334"/>
                      </a:lnTo>
                      <a:lnTo>
                        <a:pt x="676" y="333"/>
                      </a:lnTo>
                      <a:lnTo>
                        <a:pt x="673" y="344"/>
                      </a:lnTo>
                      <a:lnTo>
                        <a:pt x="672" y="344"/>
                      </a:lnTo>
                      <a:lnTo>
                        <a:pt x="671" y="344"/>
                      </a:lnTo>
                      <a:lnTo>
                        <a:pt x="670" y="344"/>
                      </a:lnTo>
                      <a:lnTo>
                        <a:pt x="670" y="345"/>
                      </a:lnTo>
                      <a:lnTo>
                        <a:pt x="670" y="344"/>
                      </a:lnTo>
                      <a:lnTo>
                        <a:pt x="669" y="344"/>
                      </a:lnTo>
                      <a:lnTo>
                        <a:pt x="669" y="343"/>
                      </a:lnTo>
                      <a:lnTo>
                        <a:pt x="668" y="343"/>
                      </a:lnTo>
                      <a:lnTo>
                        <a:pt x="668" y="342"/>
                      </a:lnTo>
                      <a:lnTo>
                        <a:pt x="667" y="342"/>
                      </a:lnTo>
                      <a:lnTo>
                        <a:pt x="666" y="342"/>
                      </a:lnTo>
                      <a:lnTo>
                        <a:pt x="665" y="341"/>
                      </a:lnTo>
                      <a:lnTo>
                        <a:pt x="666" y="341"/>
                      </a:lnTo>
                      <a:lnTo>
                        <a:pt x="665" y="341"/>
                      </a:lnTo>
                      <a:lnTo>
                        <a:pt x="664" y="341"/>
                      </a:lnTo>
                      <a:lnTo>
                        <a:pt x="663" y="341"/>
                      </a:lnTo>
                      <a:lnTo>
                        <a:pt x="663" y="340"/>
                      </a:lnTo>
                      <a:lnTo>
                        <a:pt x="662" y="340"/>
                      </a:lnTo>
                      <a:lnTo>
                        <a:pt x="662" y="339"/>
                      </a:lnTo>
                      <a:lnTo>
                        <a:pt x="661" y="340"/>
                      </a:lnTo>
                      <a:lnTo>
                        <a:pt x="661" y="339"/>
                      </a:lnTo>
                      <a:lnTo>
                        <a:pt x="661" y="338"/>
                      </a:lnTo>
                      <a:lnTo>
                        <a:pt x="660" y="339"/>
                      </a:lnTo>
                      <a:lnTo>
                        <a:pt x="660" y="338"/>
                      </a:lnTo>
                      <a:lnTo>
                        <a:pt x="659" y="338"/>
                      </a:lnTo>
                      <a:lnTo>
                        <a:pt x="659" y="339"/>
                      </a:lnTo>
                      <a:lnTo>
                        <a:pt x="659" y="338"/>
                      </a:lnTo>
                      <a:lnTo>
                        <a:pt x="658" y="338"/>
                      </a:lnTo>
                      <a:lnTo>
                        <a:pt x="657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5" y="338"/>
                      </a:lnTo>
                      <a:lnTo>
                        <a:pt x="655" y="337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3" y="337"/>
                      </a:lnTo>
                      <a:lnTo>
                        <a:pt x="654" y="338"/>
                      </a:lnTo>
                      <a:lnTo>
                        <a:pt x="653" y="338"/>
                      </a:lnTo>
                      <a:lnTo>
                        <a:pt x="652" y="338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8" y="339"/>
                      </a:lnTo>
                      <a:lnTo>
                        <a:pt x="647" y="339"/>
                      </a:lnTo>
                      <a:lnTo>
                        <a:pt x="646" y="339"/>
                      </a:lnTo>
                      <a:lnTo>
                        <a:pt x="645" y="339"/>
                      </a:lnTo>
                      <a:lnTo>
                        <a:pt x="645" y="340"/>
                      </a:lnTo>
                      <a:lnTo>
                        <a:pt x="644" y="340"/>
                      </a:lnTo>
                      <a:lnTo>
                        <a:pt x="644" y="339"/>
                      </a:lnTo>
                      <a:lnTo>
                        <a:pt x="643" y="339"/>
                      </a:lnTo>
                      <a:lnTo>
                        <a:pt x="642" y="339"/>
                      </a:lnTo>
                      <a:lnTo>
                        <a:pt x="641" y="339"/>
                      </a:lnTo>
                      <a:lnTo>
                        <a:pt x="640" y="339"/>
                      </a:lnTo>
                      <a:lnTo>
                        <a:pt x="640" y="340"/>
                      </a:lnTo>
                      <a:lnTo>
                        <a:pt x="639" y="339"/>
                      </a:lnTo>
                      <a:lnTo>
                        <a:pt x="639" y="340"/>
                      </a:lnTo>
                      <a:lnTo>
                        <a:pt x="639" y="341"/>
                      </a:lnTo>
                      <a:lnTo>
                        <a:pt x="638" y="341"/>
                      </a:lnTo>
                      <a:lnTo>
                        <a:pt x="637" y="341"/>
                      </a:lnTo>
                      <a:lnTo>
                        <a:pt x="637" y="342"/>
                      </a:lnTo>
                      <a:lnTo>
                        <a:pt x="636" y="341"/>
                      </a:lnTo>
                      <a:lnTo>
                        <a:pt x="636" y="342"/>
                      </a:lnTo>
                      <a:lnTo>
                        <a:pt x="635" y="342"/>
                      </a:lnTo>
                      <a:lnTo>
                        <a:pt x="636" y="343"/>
                      </a:lnTo>
                      <a:lnTo>
                        <a:pt x="635" y="343"/>
                      </a:lnTo>
                      <a:lnTo>
                        <a:pt x="634" y="343"/>
                      </a:lnTo>
                      <a:lnTo>
                        <a:pt x="634" y="344"/>
                      </a:lnTo>
                      <a:lnTo>
                        <a:pt x="633" y="344"/>
                      </a:lnTo>
                      <a:lnTo>
                        <a:pt x="633" y="345"/>
                      </a:lnTo>
                      <a:lnTo>
                        <a:pt x="632" y="345"/>
                      </a:lnTo>
                      <a:lnTo>
                        <a:pt x="632" y="346"/>
                      </a:lnTo>
                      <a:lnTo>
                        <a:pt x="631" y="346"/>
                      </a:lnTo>
                      <a:lnTo>
                        <a:pt x="631" y="347"/>
                      </a:lnTo>
                      <a:lnTo>
                        <a:pt x="631" y="348"/>
                      </a:lnTo>
                      <a:lnTo>
                        <a:pt x="631" y="349"/>
                      </a:lnTo>
                      <a:lnTo>
                        <a:pt x="632" y="349"/>
                      </a:lnTo>
                      <a:lnTo>
                        <a:pt x="632" y="350"/>
                      </a:lnTo>
                      <a:lnTo>
                        <a:pt x="632" y="351"/>
                      </a:lnTo>
                      <a:lnTo>
                        <a:pt x="631" y="351"/>
                      </a:lnTo>
                      <a:lnTo>
                        <a:pt x="631" y="352"/>
                      </a:lnTo>
                      <a:lnTo>
                        <a:pt x="632" y="353"/>
                      </a:lnTo>
                      <a:lnTo>
                        <a:pt x="631" y="353"/>
                      </a:lnTo>
                      <a:lnTo>
                        <a:pt x="630" y="353"/>
                      </a:lnTo>
                      <a:lnTo>
                        <a:pt x="630" y="354"/>
                      </a:lnTo>
                      <a:lnTo>
                        <a:pt x="629" y="355"/>
                      </a:lnTo>
                      <a:lnTo>
                        <a:pt x="628" y="356"/>
                      </a:lnTo>
                      <a:lnTo>
                        <a:pt x="628" y="357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6" y="358"/>
                      </a:lnTo>
                      <a:lnTo>
                        <a:pt x="626" y="359"/>
                      </a:lnTo>
                      <a:lnTo>
                        <a:pt x="625" y="359"/>
                      </a:lnTo>
                      <a:lnTo>
                        <a:pt x="625" y="360"/>
                      </a:lnTo>
                      <a:lnTo>
                        <a:pt x="624" y="360"/>
                      </a:lnTo>
                      <a:lnTo>
                        <a:pt x="624" y="361"/>
                      </a:lnTo>
                      <a:lnTo>
                        <a:pt x="624" y="362"/>
                      </a:lnTo>
                      <a:lnTo>
                        <a:pt x="623" y="362"/>
                      </a:lnTo>
                      <a:lnTo>
                        <a:pt x="622" y="362"/>
                      </a:lnTo>
                      <a:lnTo>
                        <a:pt x="622" y="363"/>
                      </a:lnTo>
                      <a:lnTo>
                        <a:pt x="622" y="364"/>
                      </a:lnTo>
                      <a:lnTo>
                        <a:pt x="621" y="364"/>
                      </a:lnTo>
                      <a:lnTo>
                        <a:pt x="622" y="365"/>
                      </a:lnTo>
                      <a:lnTo>
                        <a:pt x="622" y="366"/>
                      </a:lnTo>
                      <a:lnTo>
                        <a:pt x="621" y="366"/>
                      </a:lnTo>
                      <a:lnTo>
                        <a:pt x="621" y="367"/>
                      </a:lnTo>
                      <a:lnTo>
                        <a:pt x="620" y="367"/>
                      </a:lnTo>
                      <a:lnTo>
                        <a:pt x="619" y="368"/>
                      </a:lnTo>
                      <a:lnTo>
                        <a:pt x="619" y="369"/>
                      </a:lnTo>
                      <a:lnTo>
                        <a:pt x="619" y="370"/>
                      </a:lnTo>
                      <a:lnTo>
                        <a:pt x="619" y="371"/>
                      </a:lnTo>
                      <a:lnTo>
                        <a:pt x="619" y="372"/>
                      </a:lnTo>
                      <a:lnTo>
                        <a:pt x="618" y="372"/>
                      </a:lnTo>
                      <a:lnTo>
                        <a:pt x="618" y="373"/>
                      </a:lnTo>
                      <a:lnTo>
                        <a:pt x="617" y="373"/>
                      </a:lnTo>
                      <a:lnTo>
                        <a:pt x="616" y="374"/>
                      </a:lnTo>
                      <a:lnTo>
                        <a:pt x="615" y="375"/>
                      </a:lnTo>
                      <a:lnTo>
                        <a:pt x="615" y="376"/>
                      </a:lnTo>
                      <a:lnTo>
                        <a:pt x="614" y="376"/>
                      </a:lnTo>
                      <a:lnTo>
                        <a:pt x="613" y="376"/>
                      </a:lnTo>
                      <a:lnTo>
                        <a:pt x="612" y="376"/>
                      </a:lnTo>
                      <a:lnTo>
                        <a:pt x="611" y="377"/>
                      </a:lnTo>
                      <a:lnTo>
                        <a:pt x="610" y="377"/>
                      </a:lnTo>
                      <a:lnTo>
                        <a:pt x="609" y="378"/>
                      </a:lnTo>
                      <a:lnTo>
                        <a:pt x="609" y="379"/>
                      </a:lnTo>
                      <a:lnTo>
                        <a:pt x="608" y="379"/>
                      </a:lnTo>
                      <a:lnTo>
                        <a:pt x="608" y="378"/>
                      </a:lnTo>
                      <a:lnTo>
                        <a:pt x="607" y="378"/>
                      </a:lnTo>
                      <a:lnTo>
                        <a:pt x="606" y="378"/>
                      </a:lnTo>
                      <a:lnTo>
                        <a:pt x="605" y="378"/>
                      </a:lnTo>
                      <a:lnTo>
                        <a:pt x="605" y="379"/>
                      </a:lnTo>
                      <a:lnTo>
                        <a:pt x="604" y="379"/>
                      </a:lnTo>
                      <a:lnTo>
                        <a:pt x="603" y="380"/>
                      </a:lnTo>
                      <a:lnTo>
                        <a:pt x="602" y="381"/>
                      </a:lnTo>
                      <a:lnTo>
                        <a:pt x="603" y="382"/>
                      </a:lnTo>
                      <a:lnTo>
                        <a:pt x="602" y="383"/>
                      </a:lnTo>
                      <a:lnTo>
                        <a:pt x="601" y="383"/>
                      </a:lnTo>
                      <a:lnTo>
                        <a:pt x="601" y="384"/>
                      </a:lnTo>
                      <a:lnTo>
                        <a:pt x="601" y="383"/>
                      </a:lnTo>
                      <a:lnTo>
                        <a:pt x="601" y="382"/>
                      </a:lnTo>
                      <a:lnTo>
                        <a:pt x="600" y="382"/>
                      </a:lnTo>
                      <a:lnTo>
                        <a:pt x="599" y="382"/>
                      </a:lnTo>
                      <a:lnTo>
                        <a:pt x="598" y="381"/>
                      </a:lnTo>
                      <a:lnTo>
                        <a:pt x="598" y="382"/>
                      </a:lnTo>
                      <a:lnTo>
                        <a:pt x="597" y="382"/>
                      </a:lnTo>
                      <a:lnTo>
                        <a:pt x="597" y="383"/>
                      </a:lnTo>
                      <a:lnTo>
                        <a:pt x="596" y="383"/>
                      </a:lnTo>
                      <a:lnTo>
                        <a:pt x="595" y="383"/>
                      </a:lnTo>
                      <a:lnTo>
                        <a:pt x="594" y="383"/>
                      </a:lnTo>
                      <a:lnTo>
                        <a:pt x="594" y="384"/>
                      </a:lnTo>
                      <a:lnTo>
                        <a:pt x="593" y="383"/>
                      </a:lnTo>
                      <a:lnTo>
                        <a:pt x="593" y="384"/>
                      </a:lnTo>
                      <a:lnTo>
                        <a:pt x="591" y="385"/>
                      </a:lnTo>
                      <a:lnTo>
                        <a:pt x="591" y="386"/>
                      </a:lnTo>
                      <a:lnTo>
                        <a:pt x="590" y="386"/>
                      </a:lnTo>
                      <a:lnTo>
                        <a:pt x="590" y="387"/>
                      </a:lnTo>
                      <a:lnTo>
                        <a:pt x="589" y="388"/>
                      </a:lnTo>
                      <a:lnTo>
                        <a:pt x="588" y="388"/>
                      </a:lnTo>
                      <a:lnTo>
                        <a:pt x="587" y="388"/>
                      </a:lnTo>
                      <a:lnTo>
                        <a:pt x="587" y="389"/>
                      </a:lnTo>
                      <a:lnTo>
                        <a:pt x="587" y="390"/>
                      </a:lnTo>
                      <a:lnTo>
                        <a:pt x="569" y="395"/>
                      </a:lnTo>
                      <a:lnTo>
                        <a:pt x="569" y="394"/>
                      </a:lnTo>
                      <a:lnTo>
                        <a:pt x="569" y="393"/>
                      </a:lnTo>
                      <a:lnTo>
                        <a:pt x="569" y="392"/>
                      </a:lnTo>
                      <a:lnTo>
                        <a:pt x="568" y="391"/>
                      </a:lnTo>
                      <a:lnTo>
                        <a:pt x="568" y="390"/>
                      </a:lnTo>
                      <a:lnTo>
                        <a:pt x="567" y="390"/>
                      </a:lnTo>
                      <a:lnTo>
                        <a:pt x="567" y="389"/>
                      </a:lnTo>
                      <a:lnTo>
                        <a:pt x="566" y="389"/>
                      </a:lnTo>
                      <a:lnTo>
                        <a:pt x="565" y="389"/>
                      </a:lnTo>
                      <a:lnTo>
                        <a:pt x="564" y="389"/>
                      </a:lnTo>
                      <a:lnTo>
                        <a:pt x="565" y="388"/>
                      </a:lnTo>
                      <a:lnTo>
                        <a:pt x="564" y="387"/>
                      </a:lnTo>
                      <a:lnTo>
                        <a:pt x="564" y="386"/>
                      </a:lnTo>
                      <a:lnTo>
                        <a:pt x="563" y="385"/>
                      </a:lnTo>
                      <a:lnTo>
                        <a:pt x="564" y="385"/>
                      </a:lnTo>
                      <a:lnTo>
                        <a:pt x="564" y="384"/>
                      </a:lnTo>
                      <a:lnTo>
                        <a:pt x="565" y="384"/>
                      </a:lnTo>
                      <a:lnTo>
                        <a:pt x="565" y="383"/>
                      </a:lnTo>
                      <a:lnTo>
                        <a:pt x="565" y="382"/>
                      </a:lnTo>
                      <a:lnTo>
                        <a:pt x="565" y="381"/>
                      </a:lnTo>
                      <a:lnTo>
                        <a:pt x="565" y="380"/>
                      </a:lnTo>
                      <a:lnTo>
                        <a:pt x="564" y="381"/>
                      </a:lnTo>
                      <a:lnTo>
                        <a:pt x="564" y="382"/>
                      </a:lnTo>
                      <a:lnTo>
                        <a:pt x="564" y="381"/>
                      </a:lnTo>
                      <a:lnTo>
                        <a:pt x="564" y="380"/>
                      </a:lnTo>
                      <a:lnTo>
                        <a:pt x="563" y="380"/>
                      </a:lnTo>
                      <a:lnTo>
                        <a:pt x="562" y="380"/>
                      </a:lnTo>
                      <a:lnTo>
                        <a:pt x="561" y="380"/>
                      </a:lnTo>
                      <a:lnTo>
                        <a:pt x="561" y="381"/>
                      </a:lnTo>
                      <a:lnTo>
                        <a:pt x="561" y="380"/>
                      </a:lnTo>
                      <a:lnTo>
                        <a:pt x="560" y="380"/>
                      </a:lnTo>
                      <a:lnTo>
                        <a:pt x="560" y="379"/>
                      </a:lnTo>
                      <a:lnTo>
                        <a:pt x="559" y="379"/>
                      </a:lnTo>
                      <a:lnTo>
                        <a:pt x="558" y="379"/>
                      </a:lnTo>
                      <a:lnTo>
                        <a:pt x="559" y="380"/>
                      </a:lnTo>
                      <a:lnTo>
                        <a:pt x="558" y="380"/>
                      </a:lnTo>
                      <a:lnTo>
                        <a:pt x="557" y="380"/>
                      </a:lnTo>
                      <a:lnTo>
                        <a:pt x="557" y="381"/>
                      </a:lnTo>
                      <a:lnTo>
                        <a:pt x="556" y="380"/>
                      </a:lnTo>
                      <a:lnTo>
                        <a:pt x="557" y="380"/>
                      </a:lnTo>
                      <a:lnTo>
                        <a:pt x="556" y="379"/>
                      </a:lnTo>
                      <a:lnTo>
                        <a:pt x="556" y="380"/>
                      </a:lnTo>
                      <a:lnTo>
                        <a:pt x="555" y="380"/>
                      </a:lnTo>
                      <a:lnTo>
                        <a:pt x="555" y="379"/>
                      </a:lnTo>
                      <a:lnTo>
                        <a:pt x="554" y="379"/>
                      </a:lnTo>
                      <a:lnTo>
                        <a:pt x="554" y="380"/>
                      </a:lnTo>
                      <a:lnTo>
                        <a:pt x="553" y="381"/>
                      </a:lnTo>
                      <a:lnTo>
                        <a:pt x="553" y="382"/>
                      </a:lnTo>
                      <a:lnTo>
                        <a:pt x="552" y="382"/>
                      </a:lnTo>
                      <a:lnTo>
                        <a:pt x="552" y="381"/>
                      </a:lnTo>
                      <a:lnTo>
                        <a:pt x="551" y="381"/>
                      </a:lnTo>
                      <a:lnTo>
                        <a:pt x="551" y="382"/>
                      </a:lnTo>
                      <a:lnTo>
                        <a:pt x="551" y="381"/>
                      </a:lnTo>
                      <a:lnTo>
                        <a:pt x="552" y="381"/>
                      </a:lnTo>
                      <a:lnTo>
                        <a:pt x="552" y="382"/>
                      </a:lnTo>
                      <a:lnTo>
                        <a:pt x="551" y="382"/>
                      </a:lnTo>
                      <a:lnTo>
                        <a:pt x="550" y="381"/>
                      </a:lnTo>
                      <a:lnTo>
                        <a:pt x="549" y="382"/>
                      </a:lnTo>
                      <a:lnTo>
                        <a:pt x="548" y="382"/>
                      </a:lnTo>
                      <a:lnTo>
                        <a:pt x="547" y="382"/>
                      </a:lnTo>
                      <a:lnTo>
                        <a:pt x="546" y="382"/>
                      </a:lnTo>
                      <a:lnTo>
                        <a:pt x="546" y="381"/>
                      </a:lnTo>
                      <a:lnTo>
                        <a:pt x="545" y="381"/>
                      </a:lnTo>
                      <a:lnTo>
                        <a:pt x="545" y="382"/>
                      </a:lnTo>
                      <a:lnTo>
                        <a:pt x="544" y="382"/>
                      </a:lnTo>
                      <a:lnTo>
                        <a:pt x="544" y="381"/>
                      </a:lnTo>
                      <a:lnTo>
                        <a:pt x="543" y="381"/>
                      </a:lnTo>
                      <a:lnTo>
                        <a:pt x="544" y="380"/>
                      </a:lnTo>
                      <a:lnTo>
                        <a:pt x="544" y="379"/>
                      </a:lnTo>
                      <a:lnTo>
                        <a:pt x="543" y="380"/>
                      </a:lnTo>
                      <a:lnTo>
                        <a:pt x="542" y="379"/>
                      </a:lnTo>
                      <a:lnTo>
                        <a:pt x="541" y="380"/>
                      </a:lnTo>
                      <a:lnTo>
                        <a:pt x="540" y="380"/>
                      </a:lnTo>
                      <a:lnTo>
                        <a:pt x="540" y="381"/>
                      </a:lnTo>
                      <a:lnTo>
                        <a:pt x="540" y="382"/>
                      </a:lnTo>
                      <a:lnTo>
                        <a:pt x="539" y="382"/>
                      </a:lnTo>
                      <a:lnTo>
                        <a:pt x="539" y="381"/>
                      </a:lnTo>
                      <a:lnTo>
                        <a:pt x="538" y="381"/>
                      </a:lnTo>
                      <a:lnTo>
                        <a:pt x="537" y="381"/>
                      </a:lnTo>
                      <a:lnTo>
                        <a:pt x="538" y="380"/>
                      </a:lnTo>
                      <a:lnTo>
                        <a:pt x="537" y="380"/>
                      </a:lnTo>
                      <a:lnTo>
                        <a:pt x="536" y="380"/>
                      </a:lnTo>
                      <a:lnTo>
                        <a:pt x="536" y="379"/>
                      </a:lnTo>
                      <a:lnTo>
                        <a:pt x="535" y="379"/>
                      </a:lnTo>
                      <a:lnTo>
                        <a:pt x="535" y="378"/>
                      </a:lnTo>
                      <a:lnTo>
                        <a:pt x="534" y="379"/>
                      </a:lnTo>
                      <a:lnTo>
                        <a:pt x="533" y="379"/>
                      </a:lnTo>
                      <a:lnTo>
                        <a:pt x="534" y="378"/>
                      </a:lnTo>
                      <a:lnTo>
                        <a:pt x="533" y="378"/>
                      </a:lnTo>
                      <a:lnTo>
                        <a:pt x="533" y="379"/>
                      </a:lnTo>
                      <a:lnTo>
                        <a:pt x="532" y="379"/>
                      </a:lnTo>
                      <a:lnTo>
                        <a:pt x="531" y="378"/>
                      </a:lnTo>
                      <a:lnTo>
                        <a:pt x="530" y="378"/>
                      </a:lnTo>
                      <a:lnTo>
                        <a:pt x="529" y="379"/>
                      </a:lnTo>
                      <a:lnTo>
                        <a:pt x="528" y="379"/>
                      </a:lnTo>
                      <a:lnTo>
                        <a:pt x="528" y="378"/>
                      </a:lnTo>
                      <a:lnTo>
                        <a:pt x="527" y="378"/>
                      </a:lnTo>
                      <a:lnTo>
                        <a:pt x="527" y="379"/>
                      </a:lnTo>
                      <a:lnTo>
                        <a:pt x="526" y="379"/>
                      </a:lnTo>
                      <a:lnTo>
                        <a:pt x="526" y="378"/>
                      </a:lnTo>
                      <a:lnTo>
                        <a:pt x="524" y="379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2" y="377"/>
                      </a:lnTo>
                      <a:lnTo>
                        <a:pt x="523" y="377"/>
                      </a:lnTo>
                      <a:lnTo>
                        <a:pt x="522" y="377"/>
                      </a:lnTo>
                      <a:lnTo>
                        <a:pt x="522" y="378"/>
                      </a:lnTo>
                      <a:lnTo>
                        <a:pt x="521" y="378"/>
                      </a:lnTo>
                      <a:lnTo>
                        <a:pt x="521" y="377"/>
                      </a:lnTo>
                      <a:lnTo>
                        <a:pt x="520" y="377"/>
                      </a:lnTo>
                      <a:lnTo>
                        <a:pt x="519" y="376"/>
                      </a:lnTo>
                      <a:lnTo>
                        <a:pt x="518" y="376"/>
                      </a:lnTo>
                      <a:lnTo>
                        <a:pt x="517" y="376"/>
                      </a:lnTo>
                      <a:lnTo>
                        <a:pt x="516" y="377"/>
                      </a:lnTo>
                      <a:lnTo>
                        <a:pt x="515" y="376"/>
                      </a:lnTo>
                      <a:lnTo>
                        <a:pt x="514" y="375"/>
                      </a:lnTo>
                      <a:lnTo>
                        <a:pt x="514" y="376"/>
                      </a:lnTo>
                      <a:lnTo>
                        <a:pt x="514" y="377"/>
                      </a:lnTo>
                      <a:lnTo>
                        <a:pt x="513" y="377"/>
                      </a:lnTo>
                      <a:lnTo>
                        <a:pt x="512" y="377"/>
                      </a:lnTo>
                      <a:lnTo>
                        <a:pt x="512" y="376"/>
                      </a:lnTo>
                      <a:lnTo>
                        <a:pt x="513" y="376"/>
                      </a:lnTo>
                      <a:lnTo>
                        <a:pt x="512" y="376"/>
                      </a:lnTo>
                      <a:lnTo>
                        <a:pt x="511" y="376"/>
                      </a:lnTo>
                      <a:lnTo>
                        <a:pt x="510" y="376"/>
                      </a:lnTo>
                      <a:lnTo>
                        <a:pt x="510" y="377"/>
                      </a:lnTo>
                      <a:lnTo>
                        <a:pt x="509" y="376"/>
                      </a:lnTo>
                      <a:lnTo>
                        <a:pt x="509" y="377"/>
                      </a:lnTo>
                      <a:lnTo>
                        <a:pt x="508" y="377"/>
                      </a:lnTo>
                      <a:lnTo>
                        <a:pt x="507" y="377"/>
                      </a:lnTo>
                      <a:lnTo>
                        <a:pt x="506" y="377"/>
                      </a:lnTo>
                      <a:lnTo>
                        <a:pt x="505" y="376"/>
                      </a:lnTo>
                      <a:lnTo>
                        <a:pt x="504" y="376"/>
                      </a:lnTo>
                      <a:lnTo>
                        <a:pt x="504" y="377"/>
                      </a:lnTo>
                      <a:lnTo>
                        <a:pt x="504" y="376"/>
                      </a:lnTo>
                      <a:lnTo>
                        <a:pt x="503" y="376"/>
                      </a:lnTo>
                      <a:lnTo>
                        <a:pt x="503" y="377"/>
                      </a:lnTo>
                      <a:lnTo>
                        <a:pt x="502" y="377"/>
                      </a:lnTo>
                      <a:lnTo>
                        <a:pt x="502" y="376"/>
                      </a:lnTo>
                      <a:lnTo>
                        <a:pt x="501" y="376"/>
                      </a:lnTo>
                      <a:lnTo>
                        <a:pt x="501" y="377"/>
                      </a:lnTo>
                      <a:lnTo>
                        <a:pt x="500" y="376"/>
                      </a:lnTo>
                      <a:lnTo>
                        <a:pt x="500" y="377"/>
                      </a:lnTo>
                      <a:lnTo>
                        <a:pt x="500" y="378"/>
                      </a:lnTo>
                      <a:lnTo>
                        <a:pt x="499" y="378"/>
                      </a:lnTo>
                      <a:lnTo>
                        <a:pt x="499" y="377"/>
                      </a:lnTo>
                      <a:lnTo>
                        <a:pt x="499" y="376"/>
                      </a:lnTo>
                      <a:lnTo>
                        <a:pt x="499" y="377"/>
                      </a:lnTo>
                      <a:lnTo>
                        <a:pt x="498" y="377"/>
                      </a:lnTo>
                      <a:lnTo>
                        <a:pt x="498" y="376"/>
                      </a:lnTo>
                      <a:lnTo>
                        <a:pt x="497" y="376"/>
                      </a:lnTo>
                      <a:lnTo>
                        <a:pt x="498" y="377"/>
                      </a:lnTo>
                      <a:lnTo>
                        <a:pt x="497" y="377"/>
                      </a:lnTo>
                      <a:lnTo>
                        <a:pt x="497" y="376"/>
                      </a:lnTo>
                      <a:lnTo>
                        <a:pt x="497" y="375"/>
                      </a:lnTo>
                      <a:lnTo>
                        <a:pt x="496" y="375"/>
                      </a:lnTo>
                      <a:lnTo>
                        <a:pt x="496" y="376"/>
                      </a:lnTo>
                      <a:lnTo>
                        <a:pt x="495" y="376"/>
                      </a:lnTo>
                      <a:lnTo>
                        <a:pt x="495" y="375"/>
                      </a:lnTo>
                      <a:lnTo>
                        <a:pt x="494" y="375"/>
                      </a:lnTo>
                      <a:lnTo>
                        <a:pt x="494" y="376"/>
                      </a:lnTo>
                      <a:lnTo>
                        <a:pt x="493" y="376"/>
                      </a:lnTo>
                      <a:lnTo>
                        <a:pt x="492" y="376"/>
                      </a:lnTo>
                      <a:lnTo>
                        <a:pt x="491" y="377"/>
                      </a:lnTo>
                      <a:lnTo>
                        <a:pt x="491" y="378"/>
                      </a:lnTo>
                      <a:lnTo>
                        <a:pt x="491" y="377"/>
                      </a:lnTo>
                      <a:lnTo>
                        <a:pt x="490" y="377"/>
                      </a:lnTo>
                      <a:lnTo>
                        <a:pt x="491" y="378"/>
                      </a:lnTo>
                      <a:lnTo>
                        <a:pt x="490" y="378"/>
                      </a:lnTo>
                      <a:lnTo>
                        <a:pt x="489" y="377"/>
                      </a:lnTo>
                      <a:lnTo>
                        <a:pt x="489" y="378"/>
                      </a:lnTo>
                      <a:lnTo>
                        <a:pt x="488" y="378"/>
                      </a:lnTo>
                      <a:lnTo>
                        <a:pt x="487" y="378"/>
                      </a:lnTo>
                      <a:lnTo>
                        <a:pt x="486" y="377"/>
                      </a:lnTo>
                      <a:lnTo>
                        <a:pt x="485" y="377"/>
                      </a:lnTo>
                      <a:lnTo>
                        <a:pt x="484" y="377"/>
                      </a:lnTo>
                      <a:lnTo>
                        <a:pt x="483" y="377"/>
                      </a:lnTo>
                      <a:lnTo>
                        <a:pt x="482" y="377"/>
                      </a:lnTo>
                      <a:lnTo>
                        <a:pt x="482" y="378"/>
                      </a:lnTo>
                      <a:lnTo>
                        <a:pt x="481" y="378"/>
                      </a:lnTo>
                      <a:lnTo>
                        <a:pt x="480" y="378"/>
                      </a:lnTo>
                      <a:lnTo>
                        <a:pt x="479" y="378"/>
                      </a:lnTo>
                      <a:lnTo>
                        <a:pt x="478" y="377"/>
                      </a:lnTo>
                      <a:lnTo>
                        <a:pt x="477" y="378"/>
                      </a:lnTo>
                      <a:lnTo>
                        <a:pt x="478" y="378"/>
                      </a:lnTo>
                      <a:lnTo>
                        <a:pt x="477" y="378"/>
                      </a:lnTo>
                      <a:lnTo>
                        <a:pt x="476" y="378"/>
                      </a:lnTo>
                      <a:lnTo>
                        <a:pt x="475" y="378"/>
                      </a:lnTo>
                      <a:lnTo>
                        <a:pt x="475" y="379"/>
                      </a:lnTo>
                      <a:lnTo>
                        <a:pt x="474" y="379"/>
                      </a:lnTo>
                      <a:lnTo>
                        <a:pt x="473" y="379"/>
                      </a:lnTo>
                      <a:lnTo>
                        <a:pt x="472" y="379"/>
                      </a:lnTo>
                      <a:lnTo>
                        <a:pt x="470" y="379"/>
                      </a:lnTo>
                      <a:lnTo>
                        <a:pt x="469" y="380"/>
                      </a:lnTo>
                      <a:lnTo>
                        <a:pt x="468" y="380"/>
                      </a:lnTo>
                      <a:lnTo>
                        <a:pt x="467" y="380"/>
                      </a:lnTo>
                      <a:lnTo>
                        <a:pt x="466" y="380"/>
                      </a:lnTo>
                      <a:lnTo>
                        <a:pt x="466" y="381"/>
                      </a:lnTo>
                      <a:lnTo>
                        <a:pt x="465" y="381"/>
                      </a:lnTo>
                      <a:lnTo>
                        <a:pt x="464" y="382"/>
                      </a:lnTo>
                      <a:lnTo>
                        <a:pt x="463" y="381"/>
                      </a:lnTo>
                      <a:lnTo>
                        <a:pt x="462" y="382"/>
                      </a:lnTo>
                      <a:lnTo>
                        <a:pt x="461" y="382"/>
                      </a:lnTo>
                      <a:lnTo>
                        <a:pt x="461" y="381"/>
                      </a:lnTo>
                      <a:lnTo>
                        <a:pt x="462" y="381"/>
                      </a:lnTo>
                      <a:lnTo>
                        <a:pt x="461" y="381"/>
                      </a:lnTo>
                      <a:lnTo>
                        <a:pt x="460" y="380"/>
                      </a:lnTo>
                      <a:lnTo>
                        <a:pt x="460" y="379"/>
                      </a:lnTo>
                      <a:lnTo>
                        <a:pt x="459" y="378"/>
                      </a:lnTo>
                      <a:lnTo>
                        <a:pt x="459" y="379"/>
                      </a:lnTo>
                      <a:lnTo>
                        <a:pt x="458" y="378"/>
                      </a:lnTo>
                      <a:lnTo>
                        <a:pt x="458" y="377"/>
                      </a:lnTo>
                      <a:lnTo>
                        <a:pt x="458" y="378"/>
                      </a:lnTo>
                      <a:lnTo>
                        <a:pt x="457" y="378"/>
                      </a:lnTo>
                      <a:lnTo>
                        <a:pt x="456" y="378"/>
                      </a:lnTo>
                      <a:lnTo>
                        <a:pt x="455" y="378"/>
                      </a:lnTo>
                      <a:lnTo>
                        <a:pt x="455" y="377"/>
                      </a:lnTo>
                      <a:lnTo>
                        <a:pt x="454" y="377"/>
                      </a:lnTo>
                      <a:lnTo>
                        <a:pt x="454" y="378"/>
                      </a:lnTo>
                      <a:lnTo>
                        <a:pt x="453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0" y="377"/>
                      </a:lnTo>
                      <a:lnTo>
                        <a:pt x="449" y="377"/>
                      </a:lnTo>
                      <a:lnTo>
                        <a:pt x="449" y="378"/>
                      </a:lnTo>
                      <a:lnTo>
                        <a:pt x="448" y="377"/>
                      </a:lnTo>
                      <a:lnTo>
                        <a:pt x="448" y="378"/>
                      </a:lnTo>
                      <a:lnTo>
                        <a:pt x="447" y="378"/>
                      </a:lnTo>
                      <a:lnTo>
                        <a:pt x="447" y="377"/>
                      </a:lnTo>
                      <a:lnTo>
                        <a:pt x="446" y="377"/>
                      </a:lnTo>
                      <a:lnTo>
                        <a:pt x="444" y="377"/>
                      </a:lnTo>
                      <a:lnTo>
                        <a:pt x="443" y="377"/>
                      </a:lnTo>
                      <a:lnTo>
                        <a:pt x="443" y="378"/>
                      </a:lnTo>
                      <a:lnTo>
                        <a:pt x="442" y="378"/>
                      </a:lnTo>
                      <a:lnTo>
                        <a:pt x="441" y="378"/>
                      </a:lnTo>
                      <a:lnTo>
                        <a:pt x="441" y="377"/>
                      </a:lnTo>
                      <a:lnTo>
                        <a:pt x="440" y="378"/>
                      </a:lnTo>
                      <a:lnTo>
                        <a:pt x="439" y="378"/>
                      </a:lnTo>
                      <a:lnTo>
                        <a:pt x="439" y="379"/>
                      </a:lnTo>
                      <a:lnTo>
                        <a:pt x="438" y="379"/>
                      </a:lnTo>
                      <a:lnTo>
                        <a:pt x="437" y="380"/>
                      </a:lnTo>
                      <a:lnTo>
                        <a:pt x="436" y="380"/>
                      </a:lnTo>
                      <a:lnTo>
                        <a:pt x="436" y="381"/>
                      </a:lnTo>
                      <a:lnTo>
                        <a:pt x="435" y="381"/>
                      </a:lnTo>
                      <a:lnTo>
                        <a:pt x="435" y="382"/>
                      </a:lnTo>
                      <a:lnTo>
                        <a:pt x="434" y="382"/>
                      </a:lnTo>
                      <a:lnTo>
                        <a:pt x="433" y="382"/>
                      </a:lnTo>
                      <a:lnTo>
                        <a:pt x="433" y="383"/>
                      </a:lnTo>
                      <a:lnTo>
                        <a:pt x="432" y="383"/>
                      </a:lnTo>
                      <a:lnTo>
                        <a:pt x="431" y="383"/>
                      </a:lnTo>
                      <a:lnTo>
                        <a:pt x="431" y="384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29" y="384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4"/>
                      </a:lnTo>
                      <a:lnTo>
                        <a:pt x="429" y="385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6" y="385"/>
                      </a:lnTo>
                      <a:lnTo>
                        <a:pt x="425" y="385"/>
                      </a:lnTo>
                      <a:lnTo>
                        <a:pt x="424" y="385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3" y="387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9"/>
                      </a:lnTo>
                      <a:lnTo>
                        <a:pt x="420" y="389"/>
                      </a:lnTo>
                      <a:lnTo>
                        <a:pt x="420" y="390"/>
                      </a:lnTo>
                      <a:lnTo>
                        <a:pt x="419" y="390"/>
                      </a:lnTo>
                      <a:lnTo>
                        <a:pt x="418" y="391"/>
                      </a:lnTo>
                      <a:lnTo>
                        <a:pt x="417" y="391"/>
                      </a:lnTo>
                      <a:lnTo>
                        <a:pt x="416" y="391"/>
                      </a:lnTo>
                      <a:lnTo>
                        <a:pt x="416" y="392"/>
                      </a:lnTo>
                      <a:lnTo>
                        <a:pt x="415" y="392"/>
                      </a:lnTo>
                      <a:lnTo>
                        <a:pt x="414" y="393"/>
                      </a:lnTo>
                      <a:lnTo>
                        <a:pt x="413" y="392"/>
                      </a:lnTo>
                      <a:lnTo>
                        <a:pt x="412" y="393"/>
                      </a:lnTo>
                      <a:lnTo>
                        <a:pt x="411" y="393"/>
                      </a:lnTo>
                      <a:lnTo>
                        <a:pt x="411" y="392"/>
                      </a:lnTo>
                      <a:lnTo>
                        <a:pt x="410" y="393"/>
                      </a:lnTo>
                      <a:lnTo>
                        <a:pt x="409" y="392"/>
                      </a:lnTo>
                      <a:lnTo>
                        <a:pt x="409" y="393"/>
                      </a:lnTo>
                      <a:lnTo>
                        <a:pt x="408" y="393"/>
                      </a:lnTo>
                      <a:lnTo>
                        <a:pt x="407" y="393"/>
                      </a:lnTo>
                      <a:lnTo>
                        <a:pt x="407" y="394"/>
                      </a:lnTo>
                      <a:lnTo>
                        <a:pt x="406" y="394"/>
                      </a:lnTo>
                      <a:lnTo>
                        <a:pt x="405" y="394"/>
                      </a:lnTo>
                      <a:lnTo>
                        <a:pt x="404" y="394"/>
                      </a:lnTo>
                      <a:lnTo>
                        <a:pt x="404" y="395"/>
                      </a:lnTo>
                      <a:lnTo>
                        <a:pt x="403" y="395"/>
                      </a:lnTo>
                      <a:lnTo>
                        <a:pt x="402" y="395"/>
                      </a:lnTo>
                      <a:lnTo>
                        <a:pt x="401" y="395"/>
                      </a:lnTo>
                      <a:lnTo>
                        <a:pt x="400" y="395"/>
                      </a:lnTo>
                      <a:lnTo>
                        <a:pt x="399" y="395"/>
                      </a:lnTo>
                      <a:lnTo>
                        <a:pt x="398" y="395"/>
                      </a:lnTo>
                      <a:lnTo>
                        <a:pt x="398" y="394"/>
                      </a:lnTo>
                      <a:lnTo>
                        <a:pt x="397" y="394"/>
                      </a:lnTo>
                      <a:lnTo>
                        <a:pt x="396" y="394"/>
                      </a:lnTo>
                      <a:lnTo>
                        <a:pt x="395" y="394"/>
                      </a:lnTo>
                      <a:lnTo>
                        <a:pt x="394" y="393"/>
                      </a:lnTo>
                      <a:lnTo>
                        <a:pt x="393" y="393"/>
                      </a:lnTo>
                      <a:lnTo>
                        <a:pt x="392" y="393"/>
                      </a:lnTo>
                      <a:lnTo>
                        <a:pt x="391" y="393"/>
                      </a:lnTo>
                      <a:lnTo>
                        <a:pt x="390" y="393"/>
                      </a:lnTo>
                      <a:lnTo>
                        <a:pt x="390" y="392"/>
                      </a:lnTo>
                      <a:lnTo>
                        <a:pt x="390" y="393"/>
                      </a:lnTo>
                      <a:lnTo>
                        <a:pt x="389" y="393"/>
                      </a:lnTo>
                      <a:lnTo>
                        <a:pt x="388" y="392"/>
                      </a:lnTo>
                      <a:lnTo>
                        <a:pt x="389" y="392"/>
                      </a:lnTo>
                      <a:lnTo>
                        <a:pt x="389" y="391"/>
                      </a:lnTo>
                      <a:lnTo>
                        <a:pt x="388" y="391"/>
                      </a:lnTo>
                      <a:lnTo>
                        <a:pt x="388" y="390"/>
                      </a:lnTo>
                      <a:lnTo>
                        <a:pt x="388" y="389"/>
                      </a:lnTo>
                      <a:lnTo>
                        <a:pt x="387" y="389"/>
                      </a:lnTo>
                      <a:lnTo>
                        <a:pt x="387" y="388"/>
                      </a:lnTo>
                      <a:lnTo>
                        <a:pt x="386" y="387"/>
                      </a:lnTo>
                      <a:lnTo>
                        <a:pt x="385" y="387"/>
                      </a:lnTo>
                      <a:lnTo>
                        <a:pt x="385" y="386"/>
                      </a:lnTo>
                      <a:lnTo>
                        <a:pt x="384" y="386"/>
                      </a:lnTo>
                      <a:lnTo>
                        <a:pt x="384" y="385"/>
                      </a:lnTo>
                      <a:lnTo>
                        <a:pt x="383" y="385"/>
                      </a:lnTo>
                      <a:lnTo>
                        <a:pt x="381" y="384"/>
                      </a:lnTo>
                      <a:lnTo>
                        <a:pt x="380" y="384"/>
                      </a:lnTo>
                      <a:lnTo>
                        <a:pt x="380" y="383"/>
                      </a:lnTo>
                      <a:lnTo>
                        <a:pt x="379" y="382"/>
                      </a:lnTo>
                      <a:lnTo>
                        <a:pt x="370" y="389"/>
                      </a:lnTo>
                      <a:lnTo>
                        <a:pt x="368" y="359"/>
                      </a:lnTo>
                      <a:lnTo>
                        <a:pt x="367" y="322"/>
                      </a:lnTo>
                      <a:lnTo>
                        <a:pt x="366" y="292"/>
                      </a:lnTo>
                      <a:lnTo>
                        <a:pt x="364" y="265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7" y="263"/>
                      </a:lnTo>
                      <a:lnTo>
                        <a:pt x="368" y="262"/>
                      </a:lnTo>
                      <a:lnTo>
                        <a:pt x="368" y="261"/>
                      </a:lnTo>
                      <a:lnTo>
                        <a:pt x="368" y="260"/>
                      </a:lnTo>
                      <a:lnTo>
                        <a:pt x="369" y="260"/>
                      </a:lnTo>
                      <a:lnTo>
                        <a:pt x="370" y="261"/>
                      </a:lnTo>
                      <a:lnTo>
                        <a:pt x="371" y="260"/>
                      </a:lnTo>
                      <a:lnTo>
                        <a:pt x="372" y="260"/>
                      </a:lnTo>
                      <a:lnTo>
                        <a:pt x="372" y="259"/>
                      </a:lnTo>
                      <a:lnTo>
                        <a:pt x="373" y="258"/>
                      </a:lnTo>
                      <a:lnTo>
                        <a:pt x="372" y="257"/>
                      </a:lnTo>
                      <a:lnTo>
                        <a:pt x="373" y="256"/>
                      </a:lnTo>
                      <a:lnTo>
                        <a:pt x="373" y="255"/>
                      </a:lnTo>
                      <a:lnTo>
                        <a:pt x="374" y="254"/>
                      </a:lnTo>
                      <a:lnTo>
                        <a:pt x="373" y="253"/>
                      </a:lnTo>
                      <a:lnTo>
                        <a:pt x="374" y="253"/>
                      </a:lnTo>
                      <a:lnTo>
                        <a:pt x="373" y="252"/>
                      </a:lnTo>
                      <a:lnTo>
                        <a:pt x="372" y="250"/>
                      </a:lnTo>
                      <a:lnTo>
                        <a:pt x="371" y="249"/>
                      </a:lnTo>
                      <a:lnTo>
                        <a:pt x="371" y="248"/>
                      </a:lnTo>
                      <a:lnTo>
                        <a:pt x="370" y="248"/>
                      </a:lnTo>
                      <a:lnTo>
                        <a:pt x="369" y="248"/>
                      </a:lnTo>
                      <a:lnTo>
                        <a:pt x="369" y="247"/>
                      </a:lnTo>
                      <a:lnTo>
                        <a:pt x="368" y="247"/>
                      </a:lnTo>
                      <a:lnTo>
                        <a:pt x="368" y="246"/>
                      </a:lnTo>
                      <a:lnTo>
                        <a:pt x="367" y="246"/>
                      </a:lnTo>
                      <a:lnTo>
                        <a:pt x="367" y="245"/>
                      </a:lnTo>
                      <a:lnTo>
                        <a:pt x="367" y="244"/>
                      </a:lnTo>
                      <a:lnTo>
                        <a:pt x="366" y="243"/>
                      </a:lnTo>
                      <a:lnTo>
                        <a:pt x="366" y="242"/>
                      </a:lnTo>
                      <a:lnTo>
                        <a:pt x="367" y="241"/>
                      </a:lnTo>
                      <a:lnTo>
                        <a:pt x="367" y="240"/>
                      </a:lnTo>
                      <a:lnTo>
                        <a:pt x="367" y="239"/>
                      </a:lnTo>
                      <a:lnTo>
                        <a:pt x="367" y="238"/>
                      </a:lnTo>
                      <a:lnTo>
                        <a:pt x="366" y="238"/>
                      </a:lnTo>
                      <a:lnTo>
                        <a:pt x="366" y="237"/>
                      </a:lnTo>
                      <a:lnTo>
                        <a:pt x="366" y="236"/>
                      </a:lnTo>
                      <a:lnTo>
                        <a:pt x="367" y="236"/>
                      </a:lnTo>
                      <a:lnTo>
                        <a:pt x="367" y="237"/>
                      </a:lnTo>
                      <a:lnTo>
                        <a:pt x="367" y="238"/>
                      </a:lnTo>
                      <a:lnTo>
                        <a:pt x="368" y="237"/>
                      </a:lnTo>
                      <a:lnTo>
                        <a:pt x="368" y="238"/>
                      </a:lnTo>
                      <a:lnTo>
                        <a:pt x="369" y="238"/>
                      </a:lnTo>
                      <a:lnTo>
                        <a:pt x="370" y="238"/>
                      </a:lnTo>
                      <a:lnTo>
                        <a:pt x="370" y="237"/>
                      </a:lnTo>
                      <a:lnTo>
                        <a:pt x="369" y="237"/>
                      </a:lnTo>
                      <a:lnTo>
                        <a:pt x="369" y="236"/>
                      </a:lnTo>
                      <a:lnTo>
                        <a:pt x="369" y="235"/>
                      </a:lnTo>
                      <a:lnTo>
                        <a:pt x="369" y="234"/>
                      </a:lnTo>
                      <a:lnTo>
                        <a:pt x="370" y="235"/>
                      </a:lnTo>
                      <a:lnTo>
                        <a:pt x="371" y="235"/>
                      </a:lnTo>
                      <a:lnTo>
                        <a:pt x="371" y="234"/>
                      </a:lnTo>
                      <a:lnTo>
                        <a:pt x="372" y="234"/>
                      </a:lnTo>
                      <a:lnTo>
                        <a:pt x="371" y="234"/>
                      </a:lnTo>
                      <a:lnTo>
                        <a:pt x="371" y="232"/>
                      </a:lnTo>
                      <a:lnTo>
                        <a:pt x="372" y="232"/>
                      </a:lnTo>
                      <a:lnTo>
                        <a:pt x="372" y="231"/>
                      </a:lnTo>
                      <a:lnTo>
                        <a:pt x="373" y="231"/>
                      </a:lnTo>
                      <a:lnTo>
                        <a:pt x="374" y="230"/>
                      </a:lnTo>
                      <a:lnTo>
                        <a:pt x="375" y="231"/>
                      </a:lnTo>
                      <a:lnTo>
                        <a:pt x="375" y="230"/>
                      </a:lnTo>
                      <a:lnTo>
                        <a:pt x="374" y="229"/>
                      </a:lnTo>
                      <a:lnTo>
                        <a:pt x="373" y="228"/>
                      </a:lnTo>
                      <a:lnTo>
                        <a:pt x="373" y="227"/>
                      </a:lnTo>
                      <a:lnTo>
                        <a:pt x="372" y="227"/>
                      </a:lnTo>
                      <a:lnTo>
                        <a:pt x="373" y="227"/>
                      </a:lnTo>
                      <a:lnTo>
                        <a:pt x="373" y="226"/>
                      </a:lnTo>
                      <a:lnTo>
                        <a:pt x="374" y="227"/>
                      </a:lnTo>
                      <a:lnTo>
                        <a:pt x="375" y="227"/>
                      </a:lnTo>
                      <a:lnTo>
                        <a:pt x="375" y="226"/>
                      </a:lnTo>
                      <a:lnTo>
                        <a:pt x="374" y="225"/>
                      </a:lnTo>
                      <a:lnTo>
                        <a:pt x="375" y="224"/>
                      </a:lnTo>
                      <a:lnTo>
                        <a:pt x="376" y="224"/>
                      </a:lnTo>
                      <a:lnTo>
                        <a:pt x="376" y="223"/>
                      </a:lnTo>
                      <a:lnTo>
                        <a:pt x="376" y="222"/>
                      </a:lnTo>
                      <a:lnTo>
                        <a:pt x="376" y="223"/>
                      </a:lnTo>
                      <a:lnTo>
                        <a:pt x="375" y="223"/>
                      </a:lnTo>
                      <a:lnTo>
                        <a:pt x="375" y="222"/>
                      </a:lnTo>
                      <a:lnTo>
                        <a:pt x="374" y="222"/>
                      </a:lnTo>
                      <a:lnTo>
                        <a:pt x="374" y="223"/>
                      </a:lnTo>
                      <a:lnTo>
                        <a:pt x="373" y="223"/>
                      </a:lnTo>
                      <a:lnTo>
                        <a:pt x="372" y="224"/>
                      </a:lnTo>
                      <a:lnTo>
                        <a:pt x="373" y="223"/>
                      </a:lnTo>
                      <a:lnTo>
                        <a:pt x="372" y="223"/>
                      </a:lnTo>
                      <a:lnTo>
                        <a:pt x="371" y="224"/>
                      </a:lnTo>
                      <a:lnTo>
                        <a:pt x="371" y="223"/>
                      </a:lnTo>
                      <a:lnTo>
                        <a:pt x="370" y="223"/>
                      </a:lnTo>
                      <a:lnTo>
                        <a:pt x="370" y="224"/>
                      </a:lnTo>
                      <a:lnTo>
                        <a:pt x="369" y="224"/>
                      </a:lnTo>
                      <a:lnTo>
                        <a:pt x="369" y="223"/>
                      </a:lnTo>
                      <a:lnTo>
                        <a:pt x="369" y="224"/>
                      </a:lnTo>
                      <a:lnTo>
                        <a:pt x="368" y="224"/>
                      </a:lnTo>
                      <a:lnTo>
                        <a:pt x="368" y="223"/>
                      </a:lnTo>
                      <a:lnTo>
                        <a:pt x="368" y="224"/>
                      </a:lnTo>
                      <a:lnTo>
                        <a:pt x="367" y="224"/>
                      </a:lnTo>
                      <a:lnTo>
                        <a:pt x="366" y="225"/>
                      </a:lnTo>
                      <a:lnTo>
                        <a:pt x="365" y="224"/>
                      </a:lnTo>
                      <a:lnTo>
                        <a:pt x="365" y="225"/>
                      </a:lnTo>
                      <a:lnTo>
                        <a:pt x="365" y="227"/>
                      </a:lnTo>
                      <a:lnTo>
                        <a:pt x="364" y="227"/>
                      </a:lnTo>
                      <a:lnTo>
                        <a:pt x="364" y="228"/>
                      </a:lnTo>
                      <a:lnTo>
                        <a:pt x="363" y="228"/>
                      </a:lnTo>
                      <a:lnTo>
                        <a:pt x="363" y="229"/>
                      </a:lnTo>
                      <a:lnTo>
                        <a:pt x="362" y="229"/>
                      </a:lnTo>
                      <a:lnTo>
                        <a:pt x="361" y="230"/>
                      </a:lnTo>
                      <a:lnTo>
                        <a:pt x="362" y="230"/>
                      </a:lnTo>
                      <a:lnTo>
                        <a:pt x="362" y="231"/>
                      </a:lnTo>
                      <a:lnTo>
                        <a:pt x="361" y="231"/>
                      </a:lnTo>
                      <a:lnTo>
                        <a:pt x="360" y="231"/>
                      </a:lnTo>
                      <a:lnTo>
                        <a:pt x="360" y="232"/>
                      </a:lnTo>
                      <a:lnTo>
                        <a:pt x="359" y="233"/>
                      </a:lnTo>
                      <a:lnTo>
                        <a:pt x="360" y="233"/>
                      </a:lnTo>
                      <a:lnTo>
                        <a:pt x="359" y="233"/>
                      </a:lnTo>
                      <a:lnTo>
                        <a:pt x="359" y="234"/>
                      </a:lnTo>
                      <a:lnTo>
                        <a:pt x="358" y="234"/>
                      </a:lnTo>
                      <a:lnTo>
                        <a:pt x="358" y="233"/>
                      </a:lnTo>
                      <a:lnTo>
                        <a:pt x="358" y="234"/>
                      </a:lnTo>
                      <a:lnTo>
                        <a:pt x="358" y="235"/>
                      </a:lnTo>
                      <a:lnTo>
                        <a:pt x="358" y="234"/>
                      </a:lnTo>
                      <a:lnTo>
                        <a:pt x="357" y="235"/>
                      </a:lnTo>
                      <a:lnTo>
                        <a:pt x="356" y="235"/>
                      </a:lnTo>
                      <a:lnTo>
                        <a:pt x="355" y="236"/>
                      </a:lnTo>
                      <a:lnTo>
                        <a:pt x="354" y="236"/>
                      </a:lnTo>
                      <a:lnTo>
                        <a:pt x="353" y="237"/>
                      </a:lnTo>
                      <a:lnTo>
                        <a:pt x="352" y="237"/>
                      </a:lnTo>
                      <a:lnTo>
                        <a:pt x="353" y="238"/>
                      </a:lnTo>
                      <a:lnTo>
                        <a:pt x="352" y="238"/>
                      </a:lnTo>
                      <a:lnTo>
                        <a:pt x="351" y="238"/>
                      </a:lnTo>
                      <a:lnTo>
                        <a:pt x="350" y="238"/>
                      </a:lnTo>
                      <a:lnTo>
                        <a:pt x="350" y="239"/>
                      </a:lnTo>
                      <a:lnTo>
                        <a:pt x="349" y="239"/>
                      </a:lnTo>
                      <a:lnTo>
                        <a:pt x="349" y="240"/>
                      </a:lnTo>
                      <a:lnTo>
                        <a:pt x="349" y="241"/>
                      </a:lnTo>
                      <a:lnTo>
                        <a:pt x="349" y="242"/>
                      </a:lnTo>
                      <a:lnTo>
                        <a:pt x="349" y="243"/>
                      </a:lnTo>
                      <a:lnTo>
                        <a:pt x="348" y="243"/>
                      </a:lnTo>
                      <a:lnTo>
                        <a:pt x="347" y="243"/>
                      </a:lnTo>
                      <a:lnTo>
                        <a:pt x="347" y="244"/>
                      </a:lnTo>
                      <a:lnTo>
                        <a:pt x="346" y="244"/>
                      </a:lnTo>
                      <a:lnTo>
                        <a:pt x="346" y="245"/>
                      </a:lnTo>
                      <a:lnTo>
                        <a:pt x="345" y="245"/>
                      </a:lnTo>
                      <a:lnTo>
                        <a:pt x="346" y="245"/>
                      </a:lnTo>
                      <a:lnTo>
                        <a:pt x="345" y="246"/>
                      </a:lnTo>
                      <a:lnTo>
                        <a:pt x="345" y="247"/>
                      </a:lnTo>
                      <a:lnTo>
                        <a:pt x="344" y="247"/>
                      </a:lnTo>
                      <a:lnTo>
                        <a:pt x="343" y="246"/>
                      </a:lnTo>
                      <a:lnTo>
                        <a:pt x="343" y="247"/>
                      </a:lnTo>
                      <a:lnTo>
                        <a:pt x="342" y="247"/>
                      </a:lnTo>
                      <a:lnTo>
                        <a:pt x="341" y="248"/>
                      </a:lnTo>
                      <a:lnTo>
                        <a:pt x="341" y="249"/>
                      </a:lnTo>
                      <a:lnTo>
                        <a:pt x="340" y="248"/>
                      </a:lnTo>
                      <a:lnTo>
                        <a:pt x="340" y="249"/>
                      </a:lnTo>
                      <a:lnTo>
                        <a:pt x="340" y="248"/>
                      </a:lnTo>
                      <a:lnTo>
                        <a:pt x="339" y="249"/>
                      </a:lnTo>
                      <a:lnTo>
                        <a:pt x="338" y="249"/>
                      </a:lnTo>
                      <a:lnTo>
                        <a:pt x="337" y="250"/>
                      </a:lnTo>
                      <a:lnTo>
                        <a:pt x="338" y="250"/>
                      </a:lnTo>
                      <a:lnTo>
                        <a:pt x="337" y="250"/>
                      </a:lnTo>
                      <a:lnTo>
                        <a:pt x="337" y="251"/>
                      </a:lnTo>
                      <a:lnTo>
                        <a:pt x="336" y="251"/>
                      </a:lnTo>
                      <a:lnTo>
                        <a:pt x="336" y="252"/>
                      </a:lnTo>
                      <a:lnTo>
                        <a:pt x="335" y="254"/>
                      </a:lnTo>
                      <a:lnTo>
                        <a:pt x="335" y="255"/>
                      </a:lnTo>
                      <a:lnTo>
                        <a:pt x="334" y="255"/>
                      </a:lnTo>
                      <a:lnTo>
                        <a:pt x="334" y="256"/>
                      </a:lnTo>
                      <a:lnTo>
                        <a:pt x="333" y="256"/>
                      </a:lnTo>
                      <a:lnTo>
                        <a:pt x="333" y="258"/>
                      </a:lnTo>
                      <a:lnTo>
                        <a:pt x="332" y="258"/>
                      </a:lnTo>
                      <a:lnTo>
                        <a:pt x="331" y="258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59"/>
                      </a:lnTo>
                      <a:lnTo>
                        <a:pt x="327" y="260"/>
                      </a:lnTo>
                      <a:lnTo>
                        <a:pt x="325" y="264"/>
                      </a:lnTo>
                      <a:lnTo>
                        <a:pt x="325" y="265"/>
                      </a:lnTo>
                      <a:lnTo>
                        <a:pt x="325" y="266"/>
                      </a:lnTo>
                      <a:lnTo>
                        <a:pt x="324" y="266"/>
                      </a:lnTo>
                      <a:lnTo>
                        <a:pt x="323" y="266"/>
                      </a:lnTo>
                      <a:lnTo>
                        <a:pt x="322" y="266"/>
                      </a:lnTo>
                      <a:lnTo>
                        <a:pt x="322" y="267"/>
                      </a:lnTo>
                      <a:lnTo>
                        <a:pt x="321" y="267"/>
                      </a:lnTo>
                      <a:lnTo>
                        <a:pt x="320" y="267"/>
                      </a:lnTo>
                      <a:lnTo>
                        <a:pt x="319" y="267"/>
                      </a:lnTo>
                      <a:lnTo>
                        <a:pt x="319" y="268"/>
                      </a:lnTo>
                      <a:lnTo>
                        <a:pt x="318" y="268"/>
                      </a:lnTo>
                      <a:lnTo>
                        <a:pt x="316" y="268"/>
                      </a:lnTo>
                      <a:lnTo>
                        <a:pt x="314" y="268"/>
                      </a:lnTo>
                      <a:lnTo>
                        <a:pt x="313" y="268"/>
                      </a:lnTo>
                      <a:lnTo>
                        <a:pt x="312" y="269"/>
                      </a:lnTo>
                      <a:lnTo>
                        <a:pt x="312" y="270"/>
                      </a:lnTo>
                      <a:lnTo>
                        <a:pt x="311" y="271"/>
                      </a:lnTo>
                      <a:lnTo>
                        <a:pt x="311" y="272"/>
                      </a:lnTo>
                      <a:lnTo>
                        <a:pt x="308" y="274"/>
                      </a:lnTo>
                      <a:lnTo>
                        <a:pt x="308" y="275"/>
                      </a:lnTo>
                      <a:lnTo>
                        <a:pt x="307" y="275"/>
                      </a:lnTo>
                      <a:lnTo>
                        <a:pt x="306" y="278"/>
                      </a:lnTo>
                      <a:lnTo>
                        <a:pt x="305" y="279"/>
                      </a:lnTo>
                      <a:lnTo>
                        <a:pt x="305" y="281"/>
                      </a:lnTo>
                      <a:lnTo>
                        <a:pt x="304" y="282"/>
                      </a:lnTo>
                      <a:lnTo>
                        <a:pt x="303" y="284"/>
                      </a:lnTo>
                      <a:lnTo>
                        <a:pt x="301" y="284"/>
                      </a:lnTo>
                      <a:lnTo>
                        <a:pt x="300" y="284"/>
                      </a:lnTo>
                      <a:lnTo>
                        <a:pt x="299" y="284"/>
                      </a:lnTo>
                      <a:lnTo>
                        <a:pt x="299" y="285"/>
                      </a:lnTo>
                      <a:lnTo>
                        <a:pt x="298" y="285"/>
                      </a:lnTo>
                      <a:lnTo>
                        <a:pt x="297" y="285"/>
                      </a:lnTo>
                      <a:lnTo>
                        <a:pt x="296" y="286"/>
                      </a:lnTo>
                      <a:lnTo>
                        <a:pt x="295" y="286"/>
                      </a:lnTo>
                      <a:lnTo>
                        <a:pt x="294" y="287"/>
                      </a:lnTo>
                      <a:lnTo>
                        <a:pt x="293" y="287"/>
                      </a:lnTo>
                      <a:lnTo>
                        <a:pt x="292" y="287"/>
                      </a:lnTo>
                      <a:lnTo>
                        <a:pt x="290" y="285"/>
                      </a:lnTo>
                      <a:lnTo>
                        <a:pt x="289" y="285"/>
                      </a:lnTo>
                      <a:lnTo>
                        <a:pt x="289" y="286"/>
                      </a:lnTo>
                      <a:lnTo>
                        <a:pt x="288" y="287"/>
                      </a:lnTo>
                      <a:lnTo>
                        <a:pt x="287" y="287"/>
                      </a:lnTo>
                      <a:lnTo>
                        <a:pt x="286" y="288"/>
                      </a:lnTo>
                      <a:lnTo>
                        <a:pt x="240" y="291"/>
                      </a:lnTo>
                      <a:lnTo>
                        <a:pt x="221" y="292"/>
                      </a:lnTo>
                      <a:lnTo>
                        <a:pt x="202" y="294"/>
                      </a:lnTo>
                      <a:lnTo>
                        <a:pt x="202" y="293"/>
                      </a:lnTo>
                      <a:lnTo>
                        <a:pt x="202" y="292"/>
                      </a:lnTo>
                      <a:lnTo>
                        <a:pt x="203" y="291"/>
                      </a:lnTo>
                      <a:lnTo>
                        <a:pt x="204" y="291"/>
                      </a:lnTo>
                      <a:lnTo>
                        <a:pt x="204" y="290"/>
                      </a:lnTo>
                      <a:lnTo>
                        <a:pt x="204" y="289"/>
                      </a:lnTo>
                      <a:lnTo>
                        <a:pt x="204" y="288"/>
                      </a:lnTo>
                      <a:lnTo>
                        <a:pt x="204" y="287"/>
                      </a:lnTo>
                      <a:lnTo>
                        <a:pt x="203" y="287"/>
                      </a:lnTo>
                      <a:lnTo>
                        <a:pt x="202" y="287"/>
                      </a:lnTo>
                      <a:lnTo>
                        <a:pt x="202" y="286"/>
                      </a:lnTo>
                      <a:lnTo>
                        <a:pt x="202" y="285"/>
                      </a:lnTo>
                      <a:lnTo>
                        <a:pt x="203" y="285"/>
                      </a:lnTo>
                      <a:lnTo>
                        <a:pt x="203" y="284"/>
                      </a:lnTo>
                      <a:lnTo>
                        <a:pt x="204" y="283"/>
                      </a:lnTo>
                      <a:lnTo>
                        <a:pt x="204" y="282"/>
                      </a:lnTo>
                      <a:lnTo>
                        <a:pt x="205" y="281"/>
                      </a:lnTo>
                      <a:lnTo>
                        <a:pt x="206" y="280"/>
                      </a:lnTo>
                      <a:lnTo>
                        <a:pt x="204" y="279"/>
                      </a:lnTo>
                      <a:lnTo>
                        <a:pt x="204" y="278"/>
                      </a:lnTo>
                      <a:lnTo>
                        <a:pt x="204" y="277"/>
                      </a:lnTo>
                      <a:lnTo>
                        <a:pt x="204" y="276"/>
                      </a:lnTo>
                      <a:lnTo>
                        <a:pt x="203" y="276"/>
                      </a:lnTo>
                      <a:lnTo>
                        <a:pt x="203" y="275"/>
                      </a:lnTo>
                      <a:lnTo>
                        <a:pt x="203" y="274"/>
                      </a:lnTo>
                      <a:lnTo>
                        <a:pt x="204" y="274"/>
                      </a:lnTo>
                      <a:lnTo>
                        <a:pt x="204" y="273"/>
                      </a:lnTo>
                      <a:lnTo>
                        <a:pt x="204" y="272"/>
                      </a:lnTo>
                      <a:lnTo>
                        <a:pt x="203" y="271"/>
                      </a:lnTo>
                      <a:lnTo>
                        <a:pt x="202" y="271"/>
                      </a:lnTo>
                      <a:lnTo>
                        <a:pt x="200" y="270"/>
                      </a:lnTo>
                      <a:lnTo>
                        <a:pt x="199" y="270"/>
                      </a:lnTo>
                      <a:lnTo>
                        <a:pt x="198" y="270"/>
                      </a:lnTo>
                      <a:lnTo>
                        <a:pt x="197" y="270"/>
                      </a:lnTo>
                      <a:lnTo>
                        <a:pt x="196" y="269"/>
                      </a:lnTo>
                      <a:lnTo>
                        <a:pt x="195" y="269"/>
                      </a:lnTo>
                      <a:lnTo>
                        <a:pt x="194" y="269"/>
                      </a:lnTo>
                      <a:lnTo>
                        <a:pt x="193" y="268"/>
                      </a:lnTo>
                      <a:lnTo>
                        <a:pt x="192" y="268"/>
                      </a:lnTo>
                      <a:lnTo>
                        <a:pt x="191" y="267"/>
                      </a:lnTo>
                      <a:lnTo>
                        <a:pt x="191" y="266"/>
                      </a:lnTo>
                      <a:lnTo>
                        <a:pt x="192" y="266"/>
                      </a:lnTo>
                      <a:lnTo>
                        <a:pt x="192" y="265"/>
                      </a:lnTo>
                      <a:lnTo>
                        <a:pt x="192" y="264"/>
                      </a:lnTo>
                      <a:lnTo>
                        <a:pt x="192" y="263"/>
                      </a:lnTo>
                      <a:lnTo>
                        <a:pt x="193" y="261"/>
                      </a:lnTo>
                      <a:lnTo>
                        <a:pt x="193" y="260"/>
                      </a:lnTo>
                      <a:lnTo>
                        <a:pt x="193" y="259"/>
                      </a:lnTo>
                      <a:lnTo>
                        <a:pt x="194" y="258"/>
                      </a:lnTo>
                      <a:lnTo>
                        <a:pt x="193" y="257"/>
                      </a:lnTo>
                      <a:lnTo>
                        <a:pt x="192" y="256"/>
                      </a:lnTo>
                      <a:lnTo>
                        <a:pt x="192" y="255"/>
                      </a:lnTo>
                      <a:lnTo>
                        <a:pt x="193" y="253"/>
                      </a:lnTo>
                      <a:lnTo>
                        <a:pt x="192" y="253"/>
                      </a:lnTo>
                      <a:lnTo>
                        <a:pt x="191" y="253"/>
                      </a:lnTo>
                      <a:lnTo>
                        <a:pt x="190" y="253"/>
                      </a:lnTo>
                      <a:lnTo>
                        <a:pt x="189" y="252"/>
                      </a:lnTo>
                      <a:lnTo>
                        <a:pt x="189" y="251"/>
                      </a:lnTo>
                      <a:lnTo>
                        <a:pt x="189" y="250"/>
                      </a:lnTo>
                      <a:lnTo>
                        <a:pt x="189" y="249"/>
                      </a:lnTo>
                      <a:lnTo>
                        <a:pt x="189" y="248"/>
                      </a:lnTo>
                      <a:lnTo>
                        <a:pt x="189" y="247"/>
                      </a:lnTo>
                      <a:lnTo>
                        <a:pt x="189" y="246"/>
                      </a:lnTo>
                      <a:lnTo>
                        <a:pt x="188" y="245"/>
                      </a:lnTo>
                      <a:lnTo>
                        <a:pt x="187" y="245"/>
                      </a:lnTo>
                      <a:lnTo>
                        <a:pt x="186" y="246"/>
                      </a:lnTo>
                      <a:lnTo>
                        <a:pt x="185" y="246"/>
                      </a:lnTo>
                      <a:lnTo>
                        <a:pt x="184" y="245"/>
                      </a:lnTo>
                      <a:lnTo>
                        <a:pt x="183" y="244"/>
                      </a:lnTo>
                      <a:lnTo>
                        <a:pt x="183" y="243"/>
                      </a:lnTo>
                      <a:lnTo>
                        <a:pt x="183" y="242"/>
                      </a:lnTo>
                      <a:lnTo>
                        <a:pt x="182" y="242"/>
                      </a:lnTo>
                      <a:lnTo>
                        <a:pt x="182" y="241"/>
                      </a:lnTo>
                      <a:lnTo>
                        <a:pt x="181" y="241"/>
                      </a:lnTo>
                      <a:lnTo>
                        <a:pt x="180" y="241"/>
                      </a:lnTo>
                      <a:lnTo>
                        <a:pt x="179" y="241"/>
                      </a:lnTo>
                      <a:lnTo>
                        <a:pt x="178" y="241"/>
                      </a:lnTo>
                      <a:lnTo>
                        <a:pt x="177" y="241"/>
                      </a:lnTo>
                      <a:lnTo>
                        <a:pt x="176" y="240"/>
                      </a:lnTo>
                      <a:lnTo>
                        <a:pt x="175" y="240"/>
                      </a:lnTo>
                      <a:lnTo>
                        <a:pt x="174" y="240"/>
                      </a:lnTo>
                      <a:lnTo>
                        <a:pt x="174" y="241"/>
                      </a:lnTo>
                      <a:lnTo>
                        <a:pt x="174" y="240"/>
                      </a:lnTo>
                      <a:lnTo>
                        <a:pt x="173" y="240"/>
                      </a:lnTo>
                      <a:lnTo>
                        <a:pt x="172" y="240"/>
                      </a:lnTo>
                      <a:lnTo>
                        <a:pt x="171" y="240"/>
                      </a:lnTo>
                      <a:lnTo>
                        <a:pt x="171" y="241"/>
                      </a:lnTo>
                      <a:lnTo>
                        <a:pt x="170" y="241"/>
                      </a:lnTo>
                      <a:lnTo>
                        <a:pt x="169" y="241"/>
                      </a:lnTo>
                      <a:lnTo>
                        <a:pt x="168" y="241"/>
                      </a:lnTo>
                      <a:lnTo>
                        <a:pt x="167" y="241"/>
                      </a:lnTo>
                      <a:lnTo>
                        <a:pt x="166" y="241"/>
                      </a:lnTo>
                      <a:lnTo>
                        <a:pt x="165" y="241"/>
                      </a:lnTo>
                      <a:lnTo>
                        <a:pt x="165" y="242"/>
                      </a:lnTo>
                      <a:lnTo>
                        <a:pt x="164" y="242"/>
                      </a:lnTo>
                      <a:lnTo>
                        <a:pt x="164" y="241"/>
                      </a:lnTo>
                      <a:lnTo>
                        <a:pt x="163" y="241"/>
                      </a:lnTo>
                      <a:lnTo>
                        <a:pt x="163" y="240"/>
                      </a:lnTo>
                      <a:lnTo>
                        <a:pt x="162" y="241"/>
                      </a:lnTo>
                      <a:lnTo>
                        <a:pt x="162" y="240"/>
                      </a:lnTo>
                      <a:lnTo>
                        <a:pt x="162" y="239"/>
                      </a:lnTo>
                      <a:lnTo>
                        <a:pt x="161" y="240"/>
                      </a:lnTo>
                      <a:lnTo>
                        <a:pt x="161" y="239"/>
                      </a:lnTo>
                      <a:lnTo>
                        <a:pt x="161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59" y="240"/>
                      </a:lnTo>
                      <a:lnTo>
                        <a:pt x="159" y="239"/>
                      </a:lnTo>
                      <a:lnTo>
                        <a:pt x="158" y="239"/>
                      </a:lnTo>
                      <a:lnTo>
                        <a:pt x="157" y="239"/>
                      </a:lnTo>
                      <a:lnTo>
                        <a:pt x="156" y="239"/>
                      </a:lnTo>
                      <a:lnTo>
                        <a:pt x="155" y="239"/>
                      </a:lnTo>
                      <a:lnTo>
                        <a:pt x="155" y="238"/>
                      </a:lnTo>
                      <a:lnTo>
                        <a:pt x="154" y="238"/>
                      </a:lnTo>
                      <a:lnTo>
                        <a:pt x="154" y="239"/>
                      </a:lnTo>
                      <a:lnTo>
                        <a:pt x="153" y="238"/>
                      </a:lnTo>
                      <a:lnTo>
                        <a:pt x="152" y="238"/>
                      </a:lnTo>
                      <a:lnTo>
                        <a:pt x="151" y="238"/>
                      </a:lnTo>
                      <a:lnTo>
                        <a:pt x="150" y="238"/>
                      </a:lnTo>
                      <a:lnTo>
                        <a:pt x="150" y="239"/>
                      </a:lnTo>
                      <a:lnTo>
                        <a:pt x="149" y="238"/>
                      </a:lnTo>
                      <a:lnTo>
                        <a:pt x="148" y="238"/>
                      </a:lnTo>
                      <a:lnTo>
                        <a:pt x="149" y="238"/>
                      </a:lnTo>
                      <a:lnTo>
                        <a:pt x="148" y="237"/>
                      </a:lnTo>
                      <a:lnTo>
                        <a:pt x="147" y="238"/>
                      </a:lnTo>
                      <a:lnTo>
                        <a:pt x="147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5" y="237"/>
                      </a:lnTo>
                      <a:lnTo>
                        <a:pt x="144" y="237"/>
                      </a:lnTo>
                      <a:lnTo>
                        <a:pt x="143" y="236"/>
                      </a:lnTo>
                      <a:lnTo>
                        <a:pt x="143" y="235"/>
                      </a:lnTo>
                      <a:lnTo>
                        <a:pt x="92" y="238"/>
                      </a:lnTo>
                      <a:lnTo>
                        <a:pt x="91" y="239"/>
                      </a:lnTo>
                      <a:lnTo>
                        <a:pt x="91" y="238"/>
                      </a:lnTo>
                      <a:lnTo>
                        <a:pt x="92" y="237"/>
                      </a:lnTo>
                      <a:lnTo>
                        <a:pt x="93" y="236"/>
                      </a:lnTo>
                      <a:lnTo>
                        <a:pt x="93" y="234"/>
                      </a:lnTo>
                      <a:lnTo>
                        <a:pt x="94" y="233"/>
                      </a:lnTo>
                      <a:lnTo>
                        <a:pt x="96" y="232"/>
                      </a:lnTo>
                      <a:lnTo>
                        <a:pt x="97" y="232"/>
                      </a:lnTo>
                      <a:lnTo>
                        <a:pt x="98" y="230"/>
                      </a:lnTo>
                      <a:lnTo>
                        <a:pt x="98" y="229"/>
                      </a:lnTo>
                      <a:lnTo>
                        <a:pt x="99" y="228"/>
                      </a:lnTo>
                      <a:lnTo>
                        <a:pt x="100" y="227"/>
                      </a:lnTo>
                      <a:lnTo>
                        <a:pt x="102" y="227"/>
                      </a:lnTo>
                      <a:lnTo>
                        <a:pt x="102" y="226"/>
                      </a:lnTo>
                      <a:lnTo>
                        <a:pt x="102" y="225"/>
                      </a:lnTo>
                      <a:lnTo>
                        <a:pt x="101" y="224"/>
                      </a:lnTo>
                      <a:lnTo>
                        <a:pt x="101" y="223"/>
                      </a:lnTo>
                      <a:lnTo>
                        <a:pt x="103" y="222"/>
                      </a:lnTo>
                      <a:lnTo>
                        <a:pt x="104" y="220"/>
                      </a:lnTo>
                      <a:lnTo>
                        <a:pt x="104" y="219"/>
                      </a:lnTo>
                      <a:lnTo>
                        <a:pt x="106" y="218"/>
                      </a:lnTo>
                      <a:lnTo>
                        <a:pt x="107" y="218"/>
                      </a:lnTo>
                      <a:lnTo>
                        <a:pt x="108" y="219"/>
                      </a:lnTo>
                      <a:lnTo>
                        <a:pt x="110" y="218"/>
                      </a:lnTo>
                      <a:lnTo>
                        <a:pt x="110" y="217"/>
                      </a:lnTo>
                      <a:lnTo>
                        <a:pt x="112" y="216"/>
                      </a:lnTo>
                      <a:lnTo>
                        <a:pt x="112" y="215"/>
                      </a:lnTo>
                      <a:lnTo>
                        <a:pt x="113" y="214"/>
                      </a:lnTo>
                      <a:lnTo>
                        <a:pt x="111" y="213"/>
                      </a:lnTo>
                      <a:lnTo>
                        <a:pt x="111" y="212"/>
                      </a:lnTo>
                      <a:lnTo>
                        <a:pt x="112" y="211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6" y="209"/>
                      </a:lnTo>
                      <a:lnTo>
                        <a:pt x="117" y="207"/>
                      </a:lnTo>
                      <a:lnTo>
                        <a:pt x="118" y="205"/>
                      </a:lnTo>
                      <a:lnTo>
                        <a:pt x="118" y="204"/>
                      </a:lnTo>
                      <a:lnTo>
                        <a:pt x="118" y="203"/>
                      </a:lnTo>
                      <a:lnTo>
                        <a:pt x="118" y="202"/>
                      </a:lnTo>
                      <a:lnTo>
                        <a:pt x="117" y="201"/>
                      </a:lnTo>
                      <a:lnTo>
                        <a:pt x="118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7" y="196"/>
                      </a:lnTo>
                      <a:lnTo>
                        <a:pt x="116" y="195"/>
                      </a:lnTo>
                      <a:lnTo>
                        <a:pt x="116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8" y="192"/>
                      </a:lnTo>
                      <a:lnTo>
                        <a:pt x="117" y="191"/>
                      </a:lnTo>
                      <a:lnTo>
                        <a:pt x="116" y="191"/>
                      </a:lnTo>
                      <a:lnTo>
                        <a:pt x="115" y="191"/>
                      </a:lnTo>
                      <a:lnTo>
                        <a:pt x="114" y="191"/>
                      </a:lnTo>
                      <a:lnTo>
                        <a:pt x="114" y="190"/>
                      </a:lnTo>
                      <a:lnTo>
                        <a:pt x="113" y="188"/>
                      </a:lnTo>
                      <a:lnTo>
                        <a:pt x="113" y="187"/>
                      </a:lnTo>
                      <a:lnTo>
                        <a:pt x="112" y="186"/>
                      </a:lnTo>
                      <a:lnTo>
                        <a:pt x="112" y="185"/>
                      </a:lnTo>
                      <a:lnTo>
                        <a:pt x="111" y="185"/>
                      </a:lnTo>
                      <a:lnTo>
                        <a:pt x="110" y="184"/>
                      </a:lnTo>
                      <a:lnTo>
                        <a:pt x="109" y="184"/>
                      </a:lnTo>
                      <a:lnTo>
                        <a:pt x="106" y="185"/>
                      </a:lnTo>
                      <a:lnTo>
                        <a:pt x="105" y="184"/>
                      </a:lnTo>
                      <a:lnTo>
                        <a:pt x="104" y="183"/>
                      </a:lnTo>
                      <a:lnTo>
                        <a:pt x="104" y="181"/>
                      </a:lnTo>
                      <a:lnTo>
                        <a:pt x="103" y="180"/>
                      </a:lnTo>
                      <a:lnTo>
                        <a:pt x="103" y="179"/>
                      </a:lnTo>
                      <a:lnTo>
                        <a:pt x="102" y="177"/>
                      </a:lnTo>
                      <a:lnTo>
                        <a:pt x="101" y="177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2"/>
                      </a:lnTo>
                      <a:lnTo>
                        <a:pt x="98" y="172"/>
                      </a:lnTo>
                      <a:lnTo>
                        <a:pt x="98" y="171"/>
                      </a:lnTo>
                      <a:lnTo>
                        <a:pt x="97" y="171"/>
                      </a:lnTo>
                      <a:lnTo>
                        <a:pt x="97" y="170"/>
                      </a:lnTo>
                      <a:lnTo>
                        <a:pt x="96" y="170"/>
                      </a:lnTo>
                      <a:lnTo>
                        <a:pt x="96" y="168"/>
                      </a:lnTo>
                      <a:lnTo>
                        <a:pt x="96" y="167"/>
                      </a:lnTo>
                      <a:lnTo>
                        <a:pt x="95" y="166"/>
                      </a:lnTo>
                      <a:lnTo>
                        <a:pt x="95" y="165"/>
                      </a:lnTo>
                      <a:lnTo>
                        <a:pt x="94" y="164"/>
                      </a:lnTo>
                      <a:lnTo>
                        <a:pt x="92" y="163"/>
                      </a:lnTo>
                      <a:lnTo>
                        <a:pt x="92" y="162"/>
                      </a:lnTo>
                      <a:lnTo>
                        <a:pt x="91" y="162"/>
                      </a:lnTo>
                      <a:lnTo>
                        <a:pt x="91" y="161"/>
                      </a:lnTo>
                      <a:lnTo>
                        <a:pt x="89" y="162"/>
                      </a:lnTo>
                      <a:lnTo>
                        <a:pt x="88" y="161"/>
                      </a:lnTo>
                      <a:lnTo>
                        <a:pt x="87" y="161"/>
                      </a:lnTo>
                      <a:lnTo>
                        <a:pt x="85" y="162"/>
                      </a:lnTo>
                      <a:lnTo>
                        <a:pt x="84" y="162"/>
                      </a:lnTo>
                      <a:lnTo>
                        <a:pt x="83" y="162"/>
                      </a:lnTo>
                      <a:lnTo>
                        <a:pt x="83" y="161"/>
                      </a:lnTo>
                      <a:lnTo>
                        <a:pt x="82" y="161"/>
                      </a:lnTo>
                      <a:lnTo>
                        <a:pt x="81" y="160"/>
                      </a:lnTo>
                      <a:lnTo>
                        <a:pt x="80" y="160"/>
                      </a:lnTo>
                      <a:lnTo>
                        <a:pt x="79" y="160"/>
                      </a:lnTo>
                      <a:lnTo>
                        <a:pt x="78" y="159"/>
                      </a:lnTo>
                      <a:lnTo>
                        <a:pt x="78" y="158"/>
                      </a:lnTo>
                      <a:lnTo>
                        <a:pt x="78" y="157"/>
                      </a:lnTo>
                      <a:lnTo>
                        <a:pt x="77" y="157"/>
                      </a:lnTo>
                      <a:lnTo>
                        <a:pt x="77" y="156"/>
                      </a:lnTo>
                      <a:lnTo>
                        <a:pt x="77" y="155"/>
                      </a:lnTo>
                      <a:lnTo>
                        <a:pt x="76" y="155"/>
                      </a:lnTo>
                      <a:lnTo>
                        <a:pt x="74" y="156"/>
                      </a:lnTo>
                      <a:lnTo>
                        <a:pt x="74" y="155"/>
                      </a:lnTo>
                      <a:lnTo>
                        <a:pt x="73" y="154"/>
                      </a:lnTo>
                      <a:lnTo>
                        <a:pt x="73" y="153"/>
                      </a:lnTo>
                      <a:lnTo>
                        <a:pt x="74" y="151"/>
                      </a:lnTo>
                      <a:lnTo>
                        <a:pt x="74" y="150"/>
                      </a:lnTo>
                      <a:lnTo>
                        <a:pt x="74" y="149"/>
                      </a:lnTo>
                      <a:lnTo>
                        <a:pt x="74" y="147"/>
                      </a:lnTo>
                      <a:lnTo>
                        <a:pt x="74" y="146"/>
                      </a:lnTo>
                      <a:lnTo>
                        <a:pt x="75" y="145"/>
                      </a:lnTo>
                      <a:lnTo>
                        <a:pt x="74" y="143"/>
                      </a:lnTo>
                      <a:lnTo>
                        <a:pt x="74" y="141"/>
                      </a:lnTo>
                      <a:lnTo>
                        <a:pt x="74" y="140"/>
                      </a:lnTo>
                      <a:lnTo>
                        <a:pt x="74" y="139"/>
                      </a:lnTo>
                      <a:lnTo>
                        <a:pt x="72" y="140"/>
                      </a:lnTo>
                      <a:lnTo>
                        <a:pt x="72" y="139"/>
                      </a:lnTo>
                      <a:lnTo>
                        <a:pt x="71" y="139"/>
                      </a:lnTo>
                      <a:lnTo>
                        <a:pt x="70" y="139"/>
                      </a:lnTo>
                      <a:lnTo>
                        <a:pt x="70" y="140"/>
                      </a:lnTo>
                      <a:lnTo>
                        <a:pt x="69" y="140"/>
                      </a:lnTo>
                      <a:lnTo>
                        <a:pt x="69" y="139"/>
                      </a:lnTo>
                      <a:lnTo>
                        <a:pt x="69" y="140"/>
                      </a:lnTo>
                      <a:lnTo>
                        <a:pt x="68" y="140"/>
                      </a:lnTo>
                      <a:lnTo>
                        <a:pt x="67" y="138"/>
                      </a:lnTo>
                      <a:lnTo>
                        <a:pt x="66" y="137"/>
                      </a:lnTo>
                      <a:lnTo>
                        <a:pt x="66" y="135"/>
                      </a:lnTo>
                      <a:lnTo>
                        <a:pt x="65" y="134"/>
                      </a:lnTo>
                      <a:lnTo>
                        <a:pt x="64" y="134"/>
                      </a:lnTo>
                      <a:lnTo>
                        <a:pt x="63" y="134"/>
                      </a:lnTo>
                      <a:lnTo>
                        <a:pt x="62" y="134"/>
                      </a:lnTo>
                      <a:lnTo>
                        <a:pt x="61" y="134"/>
                      </a:lnTo>
                      <a:lnTo>
                        <a:pt x="61" y="133"/>
                      </a:lnTo>
                      <a:lnTo>
                        <a:pt x="60" y="133"/>
                      </a:lnTo>
                      <a:lnTo>
                        <a:pt x="59" y="133"/>
                      </a:lnTo>
                      <a:lnTo>
                        <a:pt x="58" y="132"/>
                      </a:lnTo>
                      <a:lnTo>
                        <a:pt x="57" y="132"/>
                      </a:lnTo>
                      <a:lnTo>
                        <a:pt x="57" y="131"/>
                      </a:lnTo>
                      <a:lnTo>
                        <a:pt x="56" y="131"/>
                      </a:lnTo>
                      <a:lnTo>
                        <a:pt x="55" y="131"/>
                      </a:lnTo>
                      <a:lnTo>
                        <a:pt x="54" y="130"/>
                      </a:lnTo>
                      <a:lnTo>
                        <a:pt x="53" y="129"/>
                      </a:lnTo>
                      <a:lnTo>
                        <a:pt x="52" y="128"/>
                      </a:lnTo>
                      <a:lnTo>
                        <a:pt x="52" y="126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2" y="123"/>
                      </a:lnTo>
                      <a:lnTo>
                        <a:pt x="51" y="123"/>
                      </a:lnTo>
                      <a:lnTo>
                        <a:pt x="51" y="122"/>
                      </a:lnTo>
                      <a:lnTo>
                        <a:pt x="52" y="121"/>
                      </a:lnTo>
                      <a:lnTo>
                        <a:pt x="52" y="120"/>
                      </a:lnTo>
                      <a:lnTo>
                        <a:pt x="51" y="119"/>
                      </a:lnTo>
                      <a:lnTo>
                        <a:pt x="50" y="119"/>
                      </a:lnTo>
                      <a:lnTo>
                        <a:pt x="50" y="118"/>
                      </a:lnTo>
                      <a:lnTo>
                        <a:pt x="49" y="118"/>
                      </a:lnTo>
                      <a:lnTo>
                        <a:pt x="49" y="117"/>
                      </a:lnTo>
                      <a:lnTo>
                        <a:pt x="48" y="116"/>
                      </a:lnTo>
                      <a:lnTo>
                        <a:pt x="47" y="116"/>
                      </a:lnTo>
                      <a:lnTo>
                        <a:pt x="47" y="115"/>
                      </a:lnTo>
                      <a:lnTo>
                        <a:pt x="47" y="114"/>
                      </a:lnTo>
                      <a:lnTo>
                        <a:pt x="46" y="114"/>
                      </a:lnTo>
                      <a:lnTo>
                        <a:pt x="45" y="114"/>
                      </a:lnTo>
                      <a:lnTo>
                        <a:pt x="45" y="113"/>
                      </a:lnTo>
                      <a:lnTo>
                        <a:pt x="46" y="112"/>
                      </a:lnTo>
                      <a:lnTo>
                        <a:pt x="46" y="111"/>
                      </a:lnTo>
                      <a:lnTo>
                        <a:pt x="46" y="110"/>
                      </a:lnTo>
                      <a:lnTo>
                        <a:pt x="46" y="109"/>
                      </a:lnTo>
                      <a:lnTo>
                        <a:pt x="45" y="108"/>
                      </a:lnTo>
                      <a:lnTo>
                        <a:pt x="45" y="107"/>
                      </a:lnTo>
                      <a:lnTo>
                        <a:pt x="45" y="106"/>
                      </a:lnTo>
                      <a:lnTo>
                        <a:pt x="46" y="106"/>
                      </a:lnTo>
                      <a:lnTo>
                        <a:pt x="46" y="105"/>
                      </a:lnTo>
                      <a:lnTo>
                        <a:pt x="45" y="102"/>
                      </a:lnTo>
                      <a:lnTo>
                        <a:pt x="43" y="101"/>
                      </a:lnTo>
                      <a:lnTo>
                        <a:pt x="42" y="100"/>
                      </a:lnTo>
                      <a:lnTo>
                        <a:pt x="41" y="99"/>
                      </a:lnTo>
                      <a:lnTo>
                        <a:pt x="40" y="99"/>
                      </a:lnTo>
                      <a:lnTo>
                        <a:pt x="40" y="98"/>
                      </a:lnTo>
                      <a:lnTo>
                        <a:pt x="41" y="97"/>
                      </a:lnTo>
                      <a:lnTo>
                        <a:pt x="41" y="96"/>
                      </a:lnTo>
                      <a:lnTo>
                        <a:pt x="41" y="95"/>
                      </a:lnTo>
                      <a:lnTo>
                        <a:pt x="41" y="94"/>
                      </a:lnTo>
                      <a:lnTo>
                        <a:pt x="40" y="94"/>
                      </a:lnTo>
                      <a:lnTo>
                        <a:pt x="39" y="93"/>
                      </a:lnTo>
                      <a:lnTo>
                        <a:pt x="38" y="93"/>
                      </a:lnTo>
                      <a:lnTo>
                        <a:pt x="37" y="93"/>
                      </a:lnTo>
                      <a:lnTo>
                        <a:pt x="36" y="93"/>
                      </a:lnTo>
                      <a:lnTo>
                        <a:pt x="35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4" y="90"/>
                      </a:lnTo>
                      <a:lnTo>
                        <a:pt x="34" y="89"/>
                      </a:lnTo>
                      <a:lnTo>
                        <a:pt x="33" y="88"/>
                      </a:lnTo>
                      <a:lnTo>
                        <a:pt x="32" y="88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0"/>
                      </a:lnTo>
                      <a:lnTo>
                        <a:pt x="29" y="89"/>
                      </a:lnTo>
                      <a:lnTo>
                        <a:pt x="28" y="88"/>
                      </a:lnTo>
                      <a:lnTo>
                        <a:pt x="28" y="87"/>
                      </a:lnTo>
                      <a:lnTo>
                        <a:pt x="28" y="86"/>
                      </a:lnTo>
                      <a:lnTo>
                        <a:pt x="27" y="85"/>
                      </a:lnTo>
                      <a:lnTo>
                        <a:pt x="26" y="84"/>
                      </a:lnTo>
                      <a:lnTo>
                        <a:pt x="25" y="83"/>
                      </a:lnTo>
                      <a:lnTo>
                        <a:pt x="25" y="82"/>
                      </a:lnTo>
                      <a:lnTo>
                        <a:pt x="26" y="82"/>
                      </a:lnTo>
                      <a:lnTo>
                        <a:pt x="27" y="82"/>
                      </a:lnTo>
                      <a:lnTo>
                        <a:pt x="27" y="81"/>
                      </a:lnTo>
                      <a:lnTo>
                        <a:pt x="26" y="80"/>
                      </a:lnTo>
                      <a:lnTo>
                        <a:pt x="25" y="80"/>
                      </a:lnTo>
                      <a:lnTo>
                        <a:pt x="25" y="79"/>
                      </a:lnTo>
                      <a:lnTo>
                        <a:pt x="26" y="78"/>
                      </a:lnTo>
                      <a:lnTo>
                        <a:pt x="27" y="79"/>
                      </a:lnTo>
                      <a:lnTo>
                        <a:pt x="28" y="79"/>
                      </a:lnTo>
                      <a:lnTo>
                        <a:pt x="28" y="80"/>
                      </a:lnTo>
                      <a:lnTo>
                        <a:pt x="31" y="80"/>
                      </a:lnTo>
                      <a:lnTo>
                        <a:pt x="32" y="79"/>
                      </a:lnTo>
                      <a:lnTo>
                        <a:pt x="33" y="79"/>
                      </a:lnTo>
                      <a:lnTo>
                        <a:pt x="33" y="78"/>
                      </a:lnTo>
                      <a:lnTo>
                        <a:pt x="34" y="76"/>
                      </a:lnTo>
                      <a:lnTo>
                        <a:pt x="34" y="75"/>
                      </a:lnTo>
                      <a:lnTo>
                        <a:pt x="34" y="74"/>
                      </a:lnTo>
                      <a:lnTo>
                        <a:pt x="33" y="74"/>
                      </a:lnTo>
                      <a:lnTo>
                        <a:pt x="34" y="72"/>
                      </a:lnTo>
                      <a:lnTo>
                        <a:pt x="34" y="71"/>
                      </a:lnTo>
                      <a:lnTo>
                        <a:pt x="34" y="70"/>
                      </a:lnTo>
                      <a:lnTo>
                        <a:pt x="34" y="69"/>
                      </a:lnTo>
                      <a:lnTo>
                        <a:pt x="33" y="68"/>
                      </a:lnTo>
                      <a:lnTo>
                        <a:pt x="32" y="68"/>
                      </a:lnTo>
                      <a:lnTo>
                        <a:pt x="31" y="67"/>
                      </a:lnTo>
                      <a:lnTo>
                        <a:pt x="30" y="67"/>
                      </a:lnTo>
                      <a:lnTo>
                        <a:pt x="29" y="66"/>
                      </a:lnTo>
                      <a:lnTo>
                        <a:pt x="28" y="66"/>
                      </a:lnTo>
                      <a:lnTo>
                        <a:pt x="27" y="65"/>
                      </a:lnTo>
                      <a:lnTo>
                        <a:pt x="26" y="65"/>
                      </a:lnTo>
                      <a:lnTo>
                        <a:pt x="25" y="65"/>
                      </a:lnTo>
                      <a:lnTo>
                        <a:pt x="23" y="64"/>
                      </a:lnTo>
                      <a:lnTo>
                        <a:pt x="20" y="64"/>
                      </a:lnTo>
                      <a:lnTo>
                        <a:pt x="19" y="64"/>
                      </a:lnTo>
                      <a:lnTo>
                        <a:pt x="18" y="63"/>
                      </a:lnTo>
                      <a:lnTo>
                        <a:pt x="18" y="62"/>
                      </a:lnTo>
                      <a:lnTo>
                        <a:pt x="17" y="61"/>
                      </a:lnTo>
                      <a:lnTo>
                        <a:pt x="16" y="60"/>
                      </a:lnTo>
                      <a:lnTo>
                        <a:pt x="16" y="59"/>
                      </a:lnTo>
                      <a:lnTo>
                        <a:pt x="15" y="60"/>
                      </a:lnTo>
                      <a:lnTo>
                        <a:pt x="14" y="60"/>
                      </a:lnTo>
                      <a:lnTo>
                        <a:pt x="12" y="58"/>
                      </a:lnTo>
                      <a:lnTo>
                        <a:pt x="12" y="57"/>
                      </a:lnTo>
                      <a:lnTo>
                        <a:pt x="12" y="56"/>
                      </a:lnTo>
                      <a:lnTo>
                        <a:pt x="12" y="55"/>
                      </a:lnTo>
                      <a:lnTo>
                        <a:pt x="11" y="55"/>
                      </a:lnTo>
                      <a:lnTo>
                        <a:pt x="9" y="54"/>
                      </a:lnTo>
                      <a:lnTo>
                        <a:pt x="7" y="53"/>
                      </a:lnTo>
                      <a:lnTo>
                        <a:pt x="6" y="52"/>
                      </a:lnTo>
                      <a:lnTo>
                        <a:pt x="5" y="52"/>
                      </a:lnTo>
                      <a:lnTo>
                        <a:pt x="5" y="51"/>
                      </a:lnTo>
                      <a:lnTo>
                        <a:pt x="4" y="50"/>
                      </a:lnTo>
                      <a:lnTo>
                        <a:pt x="3" y="49"/>
                      </a:lnTo>
                      <a:lnTo>
                        <a:pt x="2" y="49"/>
                      </a:lnTo>
                      <a:lnTo>
                        <a:pt x="1" y="49"/>
                      </a:lnTo>
                      <a:lnTo>
                        <a:pt x="1" y="48"/>
                      </a:lnTo>
                      <a:lnTo>
                        <a:pt x="0" y="46"/>
                      </a:lnTo>
                      <a:lnTo>
                        <a:pt x="1" y="45"/>
                      </a:lnTo>
                      <a:lnTo>
                        <a:pt x="2" y="45"/>
                      </a:lnTo>
                      <a:lnTo>
                        <a:pt x="3" y="45"/>
                      </a:lnTo>
                      <a:lnTo>
                        <a:pt x="4" y="45"/>
                      </a:lnTo>
                      <a:lnTo>
                        <a:pt x="5" y="44"/>
                      </a:lnTo>
                      <a:lnTo>
                        <a:pt x="5" y="43"/>
                      </a:lnTo>
                      <a:lnTo>
                        <a:pt x="6" y="41"/>
                      </a:lnTo>
                      <a:lnTo>
                        <a:pt x="6" y="39"/>
                      </a:lnTo>
                      <a:lnTo>
                        <a:pt x="7" y="38"/>
                      </a:lnTo>
                      <a:lnTo>
                        <a:pt x="7" y="37"/>
                      </a:lnTo>
                      <a:lnTo>
                        <a:pt x="6" y="36"/>
                      </a:lnTo>
                      <a:lnTo>
                        <a:pt x="6" y="34"/>
                      </a:lnTo>
                      <a:lnTo>
                        <a:pt x="4" y="32"/>
                      </a:lnTo>
                      <a:lnTo>
                        <a:pt x="4" y="31"/>
                      </a:lnTo>
                      <a:lnTo>
                        <a:pt x="3" y="29"/>
                      </a:lnTo>
                      <a:lnTo>
                        <a:pt x="2" y="28"/>
                      </a:lnTo>
                      <a:lnTo>
                        <a:pt x="2" y="27"/>
                      </a:lnTo>
                      <a:lnTo>
                        <a:pt x="2" y="26"/>
                      </a:lnTo>
                      <a:lnTo>
                        <a:pt x="3" y="25"/>
                      </a:lnTo>
                      <a:lnTo>
                        <a:pt x="4" y="27"/>
                      </a:lnTo>
                      <a:lnTo>
                        <a:pt x="5" y="26"/>
                      </a:lnTo>
                      <a:lnTo>
                        <a:pt x="7" y="27"/>
                      </a:lnTo>
                      <a:lnTo>
                        <a:pt x="8" y="28"/>
                      </a:lnTo>
                      <a:lnTo>
                        <a:pt x="8" y="29"/>
                      </a:lnTo>
                      <a:lnTo>
                        <a:pt x="9" y="29"/>
                      </a:lnTo>
                      <a:lnTo>
                        <a:pt x="10" y="28"/>
                      </a:lnTo>
                      <a:lnTo>
                        <a:pt x="11" y="28"/>
                      </a:lnTo>
                      <a:lnTo>
                        <a:pt x="12" y="28"/>
                      </a:lnTo>
                      <a:lnTo>
                        <a:pt x="13" y="28"/>
                      </a:lnTo>
                      <a:lnTo>
                        <a:pt x="13" y="27"/>
                      </a:lnTo>
                      <a:lnTo>
                        <a:pt x="13" y="25"/>
                      </a:lnTo>
                      <a:lnTo>
                        <a:pt x="14" y="25"/>
                      </a:lnTo>
                      <a:lnTo>
                        <a:pt x="15" y="24"/>
                      </a:lnTo>
                      <a:lnTo>
                        <a:pt x="16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9" y="24"/>
                      </a:lnTo>
                      <a:lnTo>
                        <a:pt x="20" y="24"/>
                      </a:lnTo>
                      <a:lnTo>
                        <a:pt x="21" y="24"/>
                      </a:lnTo>
                      <a:lnTo>
                        <a:pt x="21" y="23"/>
                      </a:lnTo>
                      <a:lnTo>
                        <a:pt x="22" y="23"/>
                      </a:lnTo>
                      <a:lnTo>
                        <a:pt x="23" y="23"/>
                      </a:lnTo>
                      <a:lnTo>
                        <a:pt x="24" y="23"/>
                      </a:lnTo>
                      <a:lnTo>
                        <a:pt x="23" y="24"/>
                      </a:lnTo>
                      <a:lnTo>
                        <a:pt x="24" y="24"/>
                      </a:lnTo>
                      <a:lnTo>
                        <a:pt x="25" y="24"/>
                      </a:lnTo>
                      <a:lnTo>
                        <a:pt x="27" y="23"/>
                      </a:lnTo>
                      <a:lnTo>
                        <a:pt x="28" y="22"/>
                      </a:lnTo>
                      <a:lnTo>
                        <a:pt x="29" y="21"/>
                      </a:lnTo>
                      <a:lnTo>
                        <a:pt x="29" y="20"/>
                      </a:lnTo>
                      <a:lnTo>
                        <a:pt x="30" y="19"/>
                      </a:lnTo>
                      <a:lnTo>
                        <a:pt x="30" y="18"/>
                      </a:lnTo>
                      <a:lnTo>
                        <a:pt x="29" y="17"/>
                      </a:lnTo>
                      <a:lnTo>
                        <a:pt x="28" y="16"/>
                      </a:lnTo>
                      <a:lnTo>
                        <a:pt x="28" y="15"/>
                      </a:lnTo>
                      <a:lnTo>
                        <a:pt x="28" y="14"/>
                      </a:lnTo>
                      <a:lnTo>
                        <a:pt x="28" y="13"/>
                      </a:lnTo>
                      <a:lnTo>
                        <a:pt x="28" y="12"/>
                      </a:lnTo>
                      <a:lnTo>
                        <a:pt x="27" y="10"/>
                      </a:lnTo>
                      <a:lnTo>
                        <a:pt x="26" y="10"/>
                      </a:lnTo>
                      <a:lnTo>
                        <a:pt x="24" y="9"/>
                      </a:lnTo>
                      <a:lnTo>
                        <a:pt x="23" y="8"/>
                      </a:lnTo>
                      <a:lnTo>
                        <a:pt x="23" y="6"/>
                      </a:lnTo>
                      <a:lnTo>
                        <a:pt x="22" y="5"/>
                      </a:lnTo>
                      <a:lnTo>
                        <a:pt x="21" y="4"/>
                      </a:lnTo>
                      <a:lnTo>
                        <a:pt x="21" y="3"/>
                      </a:lnTo>
                      <a:lnTo>
                        <a:pt x="20" y="3"/>
                      </a:lnTo>
                      <a:lnTo>
                        <a:pt x="19" y="2"/>
                      </a:lnTo>
                      <a:lnTo>
                        <a:pt x="19" y="1"/>
                      </a:lnTo>
                      <a:lnTo>
                        <a:pt x="19" y="0"/>
                      </a:lnTo>
                      <a:lnTo>
                        <a:pt x="18" y="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00" name="Freeform 539"/>
                <p:cNvSpPr>
                  <a:spLocks/>
                </p:cNvSpPr>
                <p:nvPr/>
              </p:nvSpPr>
              <p:spPr bwMode="auto">
                <a:xfrm>
                  <a:off x="1114425" y="2916238"/>
                  <a:ext cx="758825" cy="619125"/>
                </a:xfrm>
                <a:custGeom>
                  <a:avLst/>
                  <a:gdLst>
                    <a:gd name="T0" fmla="*/ 2147483646 w 739"/>
                    <a:gd name="T1" fmla="*/ 2147483646 h 601"/>
                    <a:gd name="T2" fmla="*/ 2147483646 w 739"/>
                    <a:gd name="T3" fmla="*/ 2147483646 h 601"/>
                    <a:gd name="T4" fmla="*/ 2147483646 w 739"/>
                    <a:gd name="T5" fmla="*/ 2147483646 h 601"/>
                    <a:gd name="T6" fmla="*/ 2147483646 w 739"/>
                    <a:gd name="T7" fmla="*/ 2147483646 h 601"/>
                    <a:gd name="T8" fmla="*/ 2147483646 w 739"/>
                    <a:gd name="T9" fmla="*/ 2147483646 h 601"/>
                    <a:gd name="T10" fmla="*/ 2147483646 w 739"/>
                    <a:gd name="T11" fmla="*/ 2147483646 h 601"/>
                    <a:gd name="T12" fmla="*/ 2147483646 w 739"/>
                    <a:gd name="T13" fmla="*/ 2147483646 h 601"/>
                    <a:gd name="T14" fmla="*/ 2147483646 w 739"/>
                    <a:gd name="T15" fmla="*/ 2147483646 h 601"/>
                    <a:gd name="T16" fmla="*/ 2147483646 w 739"/>
                    <a:gd name="T17" fmla="*/ 2147483646 h 601"/>
                    <a:gd name="T18" fmla="*/ 2147483646 w 739"/>
                    <a:gd name="T19" fmla="*/ 2147483646 h 601"/>
                    <a:gd name="T20" fmla="*/ 2147483646 w 739"/>
                    <a:gd name="T21" fmla="*/ 2147483646 h 601"/>
                    <a:gd name="T22" fmla="*/ 2147483646 w 739"/>
                    <a:gd name="T23" fmla="*/ 2147483646 h 601"/>
                    <a:gd name="T24" fmla="*/ 2147483646 w 739"/>
                    <a:gd name="T25" fmla="*/ 2147483646 h 601"/>
                    <a:gd name="T26" fmla="*/ 2147483646 w 739"/>
                    <a:gd name="T27" fmla="*/ 2147483646 h 601"/>
                    <a:gd name="T28" fmla="*/ 2147483646 w 739"/>
                    <a:gd name="T29" fmla="*/ 2147483646 h 601"/>
                    <a:gd name="T30" fmla="*/ 2147483646 w 739"/>
                    <a:gd name="T31" fmla="*/ 2147483646 h 601"/>
                    <a:gd name="T32" fmla="*/ 2147483646 w 739"/>
                    <a:gd name="T33" fmla="*/ 2147483646 h 601"/>
                    <a:gd name="T34" fmla="*/ 2147483646 w 739"/>
                    <a:gd name="T35" fmla="*/ 2147483646 h 601"/>
                    <a:gd name="T36" fmla="*/ 2147483646 w 739"/>
                    <a:gd name="T37" fmla="*/ 2147483646 h 601"/>
                    <a:gd name="T38" fmla="*/ 2147483646 w 739"/>
                    <a:gd name="T39" fmla="*/ 2147483646 h 601"/>
                    <a:gd name="T40" fmla="*/ 2147483646 w 739"/>
                    <a:gd name="T41" fmla="*/ 2147483646 h 601"/>
                    <a:gd name="T42" fmla="*/ 2147483646 w 739"/>
                    <a:gd name="T43" fmla="*/ 2147483646 h 601"/>
                    <a:gd name="T44" fmla="*/ 2147483646 w 739"/>
                    <a:gd name="T45" fmla="*/ 2147483646 h 601"/>
                    <a:gd name="T46" fmla="*/ 2147483646 w 739"/>
                    <a:gd name="T47" fmla="*/ 2147483646 h 601"/>
                    <a:gd name="T48" fmla="*/ 2147483646 w 739"/>
                    <a:gd name="T49" fmla="*/ 2147483646 h 601"/>
                    <a:gd name="T50" fmla="*/ 2147483646 w 739"/>
                    <a:gd name="T51" fmla="*/ 2147483646 h 601"/>
                    <a:gd name="T52" fmla="*/ 2147483646 w 739"/>
                    <a:gd name="T53" fmla="*/ 2147483646 h 601"/>
                    <a:gd name="T54" fmla="*/ 2147483646 w 739"/>
                    <a:gd name="T55" fmla="*/ 2147483646 h 601"/>
                    <a:gd name="T56" fmla="*/ 2147483646 w 739"/>
                    <a:gd name="T57" fmla="*/ 2147483646 h 601"/>
                    <a:gd name="T58" fmla="*/ 2147483646 w 739"/>
                    <a:gd name="T59" fmla="*/ 2147483646 h 601"/>
                    <a:gd name="T60" fmla="*/ 2147483646 w 739"/>
                    <a:gd name="T61" fmla="*/ 2147483646 h 601"/>
                    <a:gd name="T62" fmla="*/ 2147483646 w 739"/>
                    <a:gd name="T63" fmla="*/ 2147483646 h 601"/>
                    <a:gd name="T64" fmla="*/ 2147483646 w 739"/>
                    <a:gd name="T65" fmla="*/ 2147483646 h 601"/>
                    <a:gd name="T66" fmla="*/ 2147483646 w 739"/>
                    <a:gd name="T67" fmla="*/ 2147483646 h 601"/>
                    <a:gd name="T68" fmla="*/ 2147483646 w 739"/>
                    <a:gd name="T69" fmla="*/ 2147483646 h 601"/>
                    <a:gd name="T70" fmla="*/ 2147483646 w 739"/>
                    <a:gd name="T71" fmla="*/ 2147483646 h 601"/>
                    <a:gd name="T72" fmla="*/ 2147483646 w 739"/>
                    <a:gd name="T73" fmla="*/ 2147483646 h 601"/>
                    <a:gd name="T74" fmla="*/ 2147483646 w 739"/>
                    <a:gd name="T75" fmla="*/ 2147483646 h 601"/>
                    <a:gd name="T76" fmla="*/ 2147483646 w 739"/>
                    <a:gd name="T77" fmla="*/ 2147483646 h 601"/>
                    <a:gd name="T78" fmla="*/ 2147483646 w 739"/>
                    <a:gd name="T79" fmla="*/ 2147483646 h 601"/>
                    <a:gd name="T80" fmla="*/ 2147483646 w 739"/>
                    <a:gd name="T81" fmla="*/ 2147483646 h 601"/>
                    <a:gd name="T82" fmla="*/ 2147483646 w 739"/>
                    <a:gd name="T83" fmla="*/ 2147483646 h 601"/>
                    <a:gd name="T84" fmla="*/ 2147483646 w 739"/>
                    <a:gd name="T85" fmla="*/ 2147483646 h 601"/>
                    <a:gd name="T86" fmla="*/ 2147483646 w 739"/>
                    <a:gd name="T87" fmla="*/ 2147483646 h 601"/>
                    <a:gd name="T88" fmla="*/ 2147483646 w 739"/>
                    <a:gd name="T89" fmla="*/ 2147483646 h 601"/>
                    <a:gd name="T90" fmla="*/ 2147483646 w 739"/>
                    <a:gd name="T91" fmla="*/ 2147483646 h 601"/>
                    <a:gd name="T92" fmla="*/ 2147483646 w 739"/>
                    <a:gd name="T93" fmla="*/ 2147483646 h 601"/>
                    <a:gd name="T94" fmla="*/ 2147483646 w 739"/>
                    <a:gd name="T95" fmla="*/ 2147483646 h 601"/>
                    <a:gd name="T96" fmla="*/ 2147483646 w 739"/>
                    <a:gd name="T97" fmla="*/ 2147483646 h 601"/>
                    <a:gd name="T98" fmla="*/ 2147483646 w 739"/>
                    <a:gd name="T99" fmla="*/ 2147483646 h 601"/>
                    <a:gd name="T100" fmla="*/ 2147483646 w 739"/>
                    <a:gd name="T101" fmla="*/ 2147483646 h 601"/>
                    <a:gd name="T102" fmla="*/ 2147483646 w 739"/>
                    <a:gd name="T103" fmla="*/ 2147483646 h 601"/>
                    <a:gd name="T104" fmla="*/ 2147483646 w 739"/>
                    <a:gd name="T105" fmla="*/ 2147483646 h 601"/>
                    <a:gd name="T106" fmla="*/ 2147483646 w 739"/>
                    <a:gd name="T107" fmla="*/ 2147483646 h 601"/>
                    <a:gd name="T108" fmla="*/ 2147483646 w 739"/>
                    <a:gd name="T109" fmla="*/ 2147483646 h 601"/>
                    <a:gd name="T110" fmla="*/ 2147483646 w 739"/>
                    <a:gd name="T111" fmla="*/ 2147483646 h 601"/>
                    <a:gd name="T112" fmla="*/ 2147483646 w 739"/>
                    <a:gd name="T113" fmla="*/ 2147483646 h 601"/>
                    <a:gd name="T114" fmla="*/ 2147483646 w 739"/>
                    <a:gd name="T115" fmla="*/ 2147483646 h 601"/>
                    <a:gd name="T116" fmla="*/ 2147483646 w 739"/>
                    <a:gd name="T117" fmla="*/ 2147483646 h 601"/>
                    <a:gd name="T118" fmla="*/ 2147483646 w 739"/>
                    <a:gd name="T119" fmla="*/ 2147483646 h 601"/>
                    <a:gd name="T120" fmla="*/ 2147483646 w 739"/>
                    <a:gd name="T121" fmla="*/ 2147483646 h 601"/>
                    <a:gd name="T122" fmla="*/ 2147483646 w 739"/>
                    <a:gd name="T123" fmla="*/ 2147483646 h 601"/>
                    <a:gd name="T124" fmla="*/ 2147483646 w 739"/>
                    <a:gd name="T125" fmla="*/ 2147483646 h 60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39"/>
                    <a:gd name="T190" fmla="*/ 0 h 601"/>
                    <a:gd name="T191" fmla="*/ 739 w 739"/>
                    <a:gd name="T192" fmla="*/ 601 h 60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39" h="601">
                      <a:moveTo>
                        <a:pt x="0" y="204"/>
                      </a:moveTo>
                      <a:lnTo>
                        <a:pt x="1" y="202"/>
                      </a:lnTo>
                      <a:lnTo>
                        <a:pt x="2" y="202"/>
                      </a:lnTo>
                      <a:lnTo>
                        <a:pt x="2" y="201"/>
                      </a:lnTo>
                      <a:lnTo>
                        <a:pt x="3" y="199"/>
                      </a:lnTo>
                      <a:lnTo>
                        <a:pt x="2" y="198"/>
                      </a:lnTo>
                      <a:lnTo>
                        <a:pt x="3" y="197"/>
                      </a:lnTo>
                      <a:lnTo>
                        <a:pt x="4" y="198"/>
                      </a:lnTo>
                      <a:lnTo>
                        <a:pt x="5" y="198"/>
                      </a:lnTo>
                      <a:lnTo>
                        <a:pt x="6" y="198"/>
                      </a:lnTo>
                      <a:lnTo>
                        <a:pt x="7" y="197"/>
                      </a:lnTo>
                      <a:lnTo>
                        <a:pt x="8" y="197"/>
                      </a:lnTo>
                      <a:lnTo>
                        <a:pt x="9" y="197"/>
                      </a:lnTo>
                      <a:lnTo>
                        <a:pt x="10" y="197"/>
                      </a:lnTo>
                      <a:lnTo>
                        <a:pt x="11" y="196"/>
                      </a:lnTo>
                      <a:lnTo>
                        <a:pt x="12" y="195"/>
                      </a:lnTo>
                      <a:lnTo>
                        <a:pt x="12" y="194"/>
                      </a:lnTo>
                      <a:lnTo>
                        <a:pt x="12" y="193"/>
                      </a:lnTo>
                      <a:lnTo>
                        <a:pt x="13" y="192"/>
                      </a:lnTo>
                      <a:lnTo>
                        <a:pt x="14" y="192"/>
                      </a:lnTo>
                      <a:lnTo>
                        <a:pt x="15" y="191"/>
                      </a:lnTo>
                      <a:lnTo>
                        <a:pt x="19" y="189"/>
                      </a:lnTo>
                      <a:lnTo>
                        <a:pt x="19" y="188"/>
                      </a:lnTo>
                      <a:lnTo>
                        <a:pt x="20" y="187"/>
                      </a:lnTo>
                      <a:lnTo>
                        <a:pt x="21" y="187"/>
                      </a:lnTo>
                      <a:lnTo>
                        <a:pt x="22" y="188"/>
                      </a:lnTo>
                      <a:lnTo>
                        <a:pt x="23" y="188"/>
                      </a:lnTo>
                      <a:lnTo>
                        <a:pt x="24" y="187"/>
                      </a:lnTo>
                      <a:lnTo>
                        <a:pt x="25" y="187"/>
                      </a:lnTo>
                      <a:lnTo>
                        <a:pt x="26" y="186"/>
                      </a:lnTo>
                      <a:lnTo>
                        <a:pt x="27" y="186"/>
                      </a:lnTo>
                      <a:lnTo>
                        <a:pt x="28" y="185"/>
                      </a:lnTo>
                      <a:lnTo>
                        <a:pt x="29" y="185"/>
                      </a:lnTo>
                      <a:lnTo>
                        <a:pt x="30" y="184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2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3" y="179"/>
                      </a:lnTo>
                      <a:lnTo>
                        <a:pt x="35" y="178"/>
                      </a:lnTo>
                      <a:lnTo>
                        <a:pt x="36" y="177"/>
                      </a:lnTo>
                      <a:lnTo>
                        <a:pt x="38" y="175"/>
                      </a:lnTo>
                      <a:lnTo>
                        <a:pt x="38" y="174"/>
                      </a:lnTo>
                      <a:lnTo>
                        <a:pt x="39" y="173"/>
                      </a:lnTo>
                      <a:lnTo>
                        <a:pt x="39" y="172"/>
                      </a:lnTo>
                      <a:lnTo>
                        <a:pt x="40" y="171"/>
                      </a:lnTo>
                      <a:lnTo>
                        <a:pt x="41" y="170"/>
                      </a:lnTo>
                      <a:lnTo>
                        <a:pt x="42" y="169"/>
                      </a:lnTo>
                      <a:lnTo>
                        <a:pt x="42" y="167"/>
                      </a:lnTo>
                      <a:lnTo>
                        <a:pt x="43" y="165"/>
                      </a:lnTo>
                      <a:lnTo>
                        <a:pt x="42" y="164"/>
                      </a:lnTo>
                      <a:lnTo>
                        <a:pt x="42" y="163"/>
                      </a:lnTo>
                      <a:lnTo>
                        <a:pt x="41" y="162"/>
                      </a:lnTo>
                      <a:lnTo>
                        <a:pt x="40" y="162"/>
                      </a:lnTo>
                      <a:lnTo>
                        <a:pt x="40" y="161"/>
                      </a:lnTo>
                      <a:lnTo>
                        <a:pt x="40" y="160"/>
                      </a:lnTo>
                      <a:lnTo>
                        <a:pt x="40" y="159"/>
                      </a:lnTo>
                      <a:lnTo>
                        <a:pt x="41" y="160"/>
                      </a:lnTo>
                      <a:lnTo>
                        <a:pt x="42" y="160"/>
                      </a:lnTo>
                      <a:lnTo>
                        <a:pt x="44" y="161"/>
                      </a:lnTo>
                      <a:lnTo>
                        <a:pt x="45" y="161"/>
                      </a:lnTo>
                      <a:lnTo>
                        <a:pt x="46" y="161"/>
                      </a:lnTo>
                      <a:lnTo>
                        <a:pt x="46" y="160"/>
                      </a:lnTo>
                      <a:lnTo>
                        <a:pt x="47" y="161"/>
                      </a:lnTo>
                      <a:lnTo>
                        <a:pt x="48" y="161"/>
                      </a:lnTo>
                      <a:lnTo>
                        <a:pt x="49" y="161"/>
                      </a:lnTo>
                      <a:lnTo>
                        <a:pt x="50" y="160"/>
                      </a:lnTo>
                      <a:lnTo>
                        <a:pt x="51" y="161"/>
                      </a:lnTo>
                      <a:lnTo>
                        <a:pt x="51" y="162"/>
                      </a:lnTo>
                      <a:lnTo>
                        <a:pt x="52" y="162"/>
                      </a:lnTo>
                      <a:lnTo>
                        <a:pt x="53" y="162"/>
                      </a:lnTo>
                      <a:lnTo>
                        <a:pt x="54" y="162"/>
                      </a:lnTo>
                      <a:lnTo>
                        <a:pt x="53" y="161"/>
                      </a:lnTo>
                      <a:lnTo>
                        <a:pt x="53" y="160"/>
                      </a:lnTo>
                      <a:lnTo>
                        <a:pt x="55" y="159"/>
                      </a:lnTo>
                      <a:lnTo>
                        <a:pt x="56" y="159"/>
                      </a:lnTo>
                      <a:lnTo>
                        <a:pt x="58" y="161"/>
                      </a:lnTo>
                      <a:lnTo>
                        <a:pt x="59" y="161"/>
                      </a:lnTo>
                      <a:lnTo>
                        <a:pt x="60" y="161"/>
                      </a:lnTo>
                      <a:lnTo>
                        <a:pt x="61" y="161"/>
                      </a:lnTo>
                      <a:lnTo>
                        <a:pt x="62" y="161"/>
                      </a:lnTo>
                      <a:lnTo>
                        <a:pt x="63" y="161"/>
                      </a:lnTo>
                      <a:lnTo>
                        <a:pt x="64" y="161"/>
                      </a:lnTo>
                      <a:lnTo>
                        <a:pt x="65" y="161"/>
                      </a:lnTo>
                      <a:lnTo>
                        <a:pt x="67" y="161"/>
                      </a:lnTo>
                      <a:lnTo>
                        <a:pt x="67" y="160"/>
                      </a:lnTo>
                      <a:lnTo>
                        <a:pt x="70" y="159"/>
                      </a:lnTo>
                      <a:lnTo>
                        <a:pt x="71" y="159"/>
                      </a:lnTo>
                      <a:lnTo>
                        <a:pt x="73" y="159"/>
                      </a:lnTo>
                      <a:lnTo>
                        <a:pt x="74" y="159"/>
                      </a:lnTo>
                      <a:lnTo>
                        <a:pt x="76" y="159"/>
                      </a:lnTo>
                      <a:lnTo>
                        <a:pt x="77" y="159"/>
                      </a:lnTo>
                      <a:lnTo>
                        <a:pt x="78" y="159"/>
                      </a:lnTo>
                      <a:lnTo>
                        <a:pt x="79" y="158"/>
                      </a:lnTo>
                      <a:lnTo>
                        <a:pt x="80" y="158"/>
                      </a:lnTo>
                      <a:lnTo>
                        <a:pt x="81" y="158"/>
                      </a:lnTo>
                      <a:lnTo>
                        <a:pt x="83" y="158"/>
                      </a:lnTo>
                      <a:lnTo>
                        <a:pt x="84" y="158"/>
                      </a:lnTo>
                      <a:lnTo>
                        <a:pt x="85" y="159"/>
                      </a:lnTo>
                      <a:lnTo>
                        <a:pt x="86" y="159"/>
                      </a:lnTo>
                      <a:lnTo>
                        <a:pt x="87" y="159"/>
                      </a:lnTo>
                      <a:lnTo>
                        <a:pt x="88" y="160"/>
                      </a:lnTo>
                      <a:lnTo>
                        <a:pt x="89" y="160"/>
                      </a:lnTo>
                      <a:lnTo>
                        <a:pt x="89" y="161"/>
                      </a:lnTo>
                      <a:lnTo>
                        <a:pt x="90" y="162"/>
                      </a:lnTo>
                      <a:lnTo>
                        <a:pt x="91" y="162"/>
                      </a:lnTo>
                      <a:lnTo>
                        <a:pt x="91" y="163"/>
                      </a:lnTo>
                      <a:lnTo>
                        <a:pt x="91" y="164"/>
                      </a:lnTo>
                      <a:lnTo>
                        <a:pt x="92" y="165"/>
                      </a:lnTo>
                      <a:lnTo>
                        <a:pt x="93" y="166"/>
                      </a:lnTo>
                      <a:lnTo>
                        <a:pt x="94" y="166"/>
                      </a:lnTo>
                      <a:lnTo>
                        <a:pt x="95" y="166"/>
                      </a:lnTo>
                      <a:lnTo>
                        <a:pt x="96" y="166"/>
                      </a:lnTo>
                      <a:lnTo>
                        <a:pt x="97" y="167"/>
                      </a:lnTo>
                      <a:lnTo>
                        <a:pt x="98" y="168"/>
                      </a:lnTo>
                      <a:lnTo>
                        <a:pt x="99" y="168"/>
                      </a:lnTo>
                      <a:lnTo>
                        <a:pt x="100" y="169"/>
                      </a:lnTo>
                      <a:lnTo>
                        <a:pt x="100" y="170"/>
                      </a:lnTo>
                      <a:lnTo>
                        <a:pt x="100" y="171"/>
                      </a:lnTo>
                      <a:lnTo>
                        <a:pt x="101" y="171"/>
                      </a:lnTo>
                      <a:lnTo>
                        <a:pt x="102" y="171"/>
                      </a:lnTo>
                      <a:lnTo>
                        <a:pt x="103" y="171"/>
                      </a:lnTo>
                      <a:lnTo>
                        <a:pt x="103" y="172"/>
                      </a:lnTo>
                      <a:lnTo>
                        <a:pt x="103" y="173"/>
                      </a:lnTo>
                      <a:lnTo>
                        <a:pt x="103" y="174"/>
                      </a:lnTo>
                      <a:lnTo>
                        <a:pt x="104" y="174"/>
                      </a:lnTo>
                      <a:lnTo>
                        <a:pt x="104" y="175"/>
                      </a:lnTo>
                      <a:lnTo>
                        <a:pt x="105" y="175"/>
                      </a:lnTo>
                      <a:lnTo>
                        <a:pt x="105" y="176"/>
                      </a:lnTo>
                      <a:lnTo>
                        <a:pt x="106" y="176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10" y="174"/>
                      </a:lnTo>
                      <a:lnTo>
                        <a:pt x="110" y="173"/>
                      </a:lnTo>
                      <a:lnTo>
                        <a:pt x="111" y="173"/>
                      </a:lnTo>
                      <a:lnTo>
                        <a:pt x="112" y="174"/>
                      </a:lnTo>
                      <a:lnTo>
                        <a:pt x="113" y="173"/>
                      </a:lnTo>
                      <a:lnTo>
                        <a:pt x="114" y="172"/>
                      </a:lnTo>
                      <a:lnTo>
                        <a:pt x="115" y="169"/>
                      </a:lnTo>
                      <a:lnTo>
                        <a:pt x="116" y="168"/>
                      </a:lnTo>
                      <a:lnTo>
                        <a:pt x="117" y="167"/>
                      </a:lnTo>
                      <a:lnTo>
                        <a:pt x="117" y="163"/>
                      </a:lnTo>
                      <a:lnTo>
                        <a:pt x="117" y="162"/>
                      </a:lnTo>
                      <a:lnTo>
                        <a:pt x="118" y="161"/>
                      </a:lnTo>
                      <a:lnTo>
                        <a:pt x="120" y="161"/>
                      </a:lnTo>
                      <a:lnTo>
                        <a:pt x="121" y="160"/>
                      </a:lnTo>
                      <a:lnTo>
                        <a:pt x="122" y="159"/>
                      </a:lnTo>
                      <a:lnTo>
                        <a:pt x="123" y="159"/>
                      </a:lnTo>
                      <a:lnTo>
                        <a:pt x="124" y="159"/>
                      </a:lnTo>
                      <a:lnTo>
                        <a:pt x="125" y="158"/>
                      </a:lnTo>
                      <a:lnTo>
                        <a:pt x="126" y="158"/>
                      </a:lnTo>
                      <a:lnTo>
                        <a:pt x="127" y="158"/>
                      </a:lnTo>
                      <a:lnTo>
                        <a:pt x="129" y="158"/>
                      </a:lnTo>
                      <a:lnTo>
                        <a:pt x="130" y="158"/>
                      </a:lnTo>
                      <a:lnTo>
                        <a:pt x="131" y="159"/>
                      </a:lnTo>
                      <a:lnTo>
                        <a:pt x="132" y="160"/>
                      </a:lnTo>
                      <a:lnTo>
                        <a:pt x="134" y="161"/>
                      </a:lnTo>
                      <a:lnTo>
                        <a:pt x="135" y="161"/>
                      </a:lnTo>
                      <a:lnTo>
                        <a:pt x="136" y="161"/>
                      </a:lnTo>
                      <a:lnTo>
                        <a:pt x="136" y="163"/>
                      </a:lnTo>
                      <a:lnTo>
                        <a:pt x="137" y="164"/>
                      </a:lnTo>
                      <a:lnTo>
                        <a:pt x="138" y="164"/>
                      </a:lnTo>
                      <a:lnTo>
                        <a:pt x="139" y="163"/>
                      </a:lnTo>
                      <a:lnTo>
                        <a:pt x="140" y="162"/>
                      </a:lnTo>
                      <a:lnTo>
                        <a:pt x="141" y="163"/>
                      </a:lnTo>
                      <a:lnTo>
                        <a:pt x="142" y="163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3" y="161"/>
                      </a:lnTo>
                      <a:lnTo>
                        <a:pt x="142" y="159"/>
                      </a:lnTo>
                      <a:lnTo>
                        <a:pt x="142" y="158"/>
                      </a:lnTo>
                      <a:lnTo>
                        <a:pt x="141" y="157"/>
                      </a:lnTo>
                      <a:lnTo>
                        <a:pt x="141" y="156"/>
                      </a:lnTo>
                      <a:lnTo>
                        <a:pt x="141" y="154"/>
                      </a:lnTo>
                      <a:lnTo>
                        <a:pt x="142" y="153"/>
                      </a:lnTo>
                      <a:lnTo>
                        <a:pt x="142" y="152"/>
                      </a:lnTo>
                      <a:lnTo>
                        <a:pt x="142" y="150"/>
                      </a:lnTo>
                      <a:lnTo>
                        <a:pt x="142" y="149"/>
                      </a:lnTo>
                      <a:lnTo>
                        <a:pt x="142" y="148"/>
                      </a:lnTo>
                      <a:lnTo>
                        <a:pt x="141" y="148"/>
                      </a:lnTo>
                      <a:lnTo>
                        <a:pt x="142" y="147"/>
                      </a:lnTo>
                      <a:lnTo>
                        <a:pt x="142" y="146"/>
                      </a:lnTo>
                      <a:lnTo>
                        <a:pt x="143" y="146"/>
                      </a:lnTo>
                      <a:lnTo>
                        <a:pt x="144" y="147"/>
                      </a:lnTo>
                      <a:lnTo>
                        <a:pt x="145" y="147"/>
                      </a:lnTo>
                      <a:lnTo>
                        <a:pt x="146" y="147"/>
                      </a:lnTo>
                      <a:lnTo>
                        <a:pt x="147" y="149"/>
                      </a:lnTo>
                      <a:lnTo>
                        <a:pt x="148" y="149"/>
                      </a:lnTo>
                      <a:lnTo>
                        <a:pt x="149" y="148"/>
                      </a:lnTo>
                      <a:lnTo>
                        <a:pt x="149" y="147"/>
                      </a:lnTo>
                      <a:lnTo>
                        <a:pt x="152" y="147"/>
                      </a:lnTo>
                      <a:lnTo>
                        <a:pt x="153" y="146"/>
                      </a:lnTo>
                      <a:lnTo>
                        <a:pt x="154" y="145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4"/>
                      </a:lnTo>
                      <a:lnTo>
                        <a:pt x="157" y="143"/>
                      </a:lnTo>
                      <a:lnTo>
                        <a:pt x="158" y="142"/>
                      </a:lnTo>
                      <a:lnTo>
                        <a:pt x="159" y="142"/>
                      </a:lnTo>
                      <a:lnTo>
                        <a:pt x="160" y="141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4" y="141"/>
                      </a:lnTo>
                      <a:lnTo>
                        <a:pt x="165" y="141"/>
                      </a:lnTo>
                      <a:lnTo>
                        <a:pt x="166" y="142"/>
                      </a:lnTo>
                      <a:lnTo>
                        <a:pt x="167" y="143"/>
                      </a:lnTo>
                      <a:lnTo>
                        <a:pt x="167" y="144"/>
                      </a:lnTo>
                      <a:lnTo>
                        <a:pt x="167" y="145"/>
                      </a:lnTo>
                      <a:lnTo>
                        <a:pt x="168" y="147"/>
                      </a:lnTo>
                      <a:lnTo>
                        <a:pt x="169" y="148"/>
                      </a:lnTo>
                      <a:lnTo>
                        <a:pt x="169" y="149"/>
                      </a:lnTo>
                      <a:lnTo>
                        <a:pt x="169" y="151"/>
                      </a:lnTo>
                      <a:lnTo>
                        <a:pt x="168" y="151"/>
                      </a:lnTo>
                      <a:lnTo>
                        <a:pt x="168" y="152"/>
                      </a:lnTo>
                      <a:lnTo>
                        <a:pt x="171" y="153"/>
                      </a:lnTo>
                      <a:lnTo>
                        <a:pt x="170" y="154"/>
                      </a:lnTo>
                      <a:lnTo>
                        <a:pt x="169" y="156"/>
                      </a:lnTo>
                      <a:lnTo>
                        <a:pt x="169" y="157"/>
                      </a:lnTo>
                      <a:lnTo>
                        <a:pt x="169" y="158"/>
                      </a:lnTo>
                      <a:lnTo>
                        <a:pt x="170" y="158"/>
                      </a:lnTo>
                      <a:lnTo>
                        <a:pt x="171" y="158"/>
                      </a:lnTo>
                      <a:lnTo>
                        <a:pt x="172" y="159"/>
                      </a:lnTo>
                      <a:lnTo>
                        <a:pt x="173" y="159"/>
                      </a:lnTo>
                      <a:lnTo>
                        <a:pt x="174" y="160"/>
                      </a:lnTo>
                      <a:lnTo>
                        <a:pt x="176" y="159"/>
                      </a:lnTo>
                      <a:lnTo>
                        <a:pt x="177" y="158"/>
                      </a:lnTo>
                      <a:lnTo>
                        <a:pt x="179" y="158"/>
                      </a:lnTo>
                      <a:lnTo>
                        <a:pt x="179" y="157"/>
                      </a:lnTo>
                      <a:lnTo>
                        <a:pt x="179" y="156"/>
                      </a:lnTo>
                      <a:lnTo>
                        <a:pt x="180" y="155"/>
                      </a:lnTo>
                      <a:lnTo>
                        <a:pt x="181" y="155"/>
                      </a:lnTo>
                      <a:lnTo>
                        <a:pt x="183" y="155"/>
                      </a:lnTo>
                      <a:lnTo>
                        <a:pt x="184" y="154"/>
                      </a:lnTo>
                      <a:lnTo>
                        <a:pt x="184" y="153"/>
                      </a:lnTo>
                      <a:lnTo>
                        <a:pt x="185" y="152"/>
                      </a:lnTo>
                      <a:lnTo>
                        <a:pt x="185" y="150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7" y="148"/>
                      </a:lnTo>
                      <a:lnTo>
                        <a:pt x="188" y="148"/>
                      </a:lnTo>
                      <a:lnTo>
                        <a:pt x="188" y="147"/>
                      </a:lnTo>
                      <a:lnTo>
                        <a:pt x="187" y="147"/>
                      </a:lnTo>
                      <a:lnTo>
                        <a:pt x="188" y="146"/>
                      </a:lnTo>
                      <a:lnTo>
                        <a:pt x="189" y="146"/>
                      </a:lnTo>
                      <a:lnTo>
                        <a:pt x="189" y="144"/>
                      </a:lnTo>
                      <a:lnTo>
                        <a:pt x="190" y="144"/>
                      </a:lnTo>
                      <a:lnTo>
                        <a:pt x="190" y="143"/>
                      </a:lnTo>
                      <a:lnTo>
                        <a:pt x="191" y="143"/>
                      </a:lnTo>
                      <a:lnTo>
                        <a:pt x="192" y="143"/>
                      </a:lnTo>
                      <a:lnTo>
                        <a:pt x="193" y="143"/>
                      </a:lnTo>
                      <a:lnTo>
                        <a:pt x="193" y="142"/>
                      </a:lnTo>
                      <a:lnTo>
                        <a:pt x="193" y="141"/>
                      </a:lnTo>
                      <a:lnTo>
                        <a:pt x="194" y="140"/>
                      </a:lnTo>
                      <a:lnTo>
                        <a:pt x="195" y="140"/>
                      </a:lnTo>
                      <a:lnTo>
                        <a:pt x="195" y="139"/>
                      </a:lnTo>
                      <a:lnTo>
                        <a:pt x="196" y="137"/>
                      </a:lnTo>
                      <a:lnTo>
                        <a:pt x="197" y="136"/>
                      </a:lnTo>
                      <a:lnTo>
                        <a:pt x="197" y="135"/>
                      </a:lnTo>
                      <a:lnTo>
                        <a:pt x="196" y="134"/>
                      </a:lnTo>
                      <a:lnTo>
                        <a:pt x="197" y="133"/>
                      </a:lnTo>
                      <a:lnTo>
                        <a:pt x="196" y="131"/>
                      </a:lnTo>
                      <a:lnTo>
                        <a:pt x="196" y="130"/>
                      </a:lnTo>
                      <a:lnTo>
                        <a:pt x="195" y="129"/>
                      </a:lnTo>
                      <a:lnTo>
                        <a:pt x="195" y="128"/>
                      </a:lnTo>
                      <a:lnTo>
                        <a:pt x="195" y="127"/>
                      </a:lnTo>
                      <a:lnTo>
                        <a:pt x="195" y="125"/>
                      </a:lnTo>
                      <a:lnTo>
                        <a:pt x="196" y="123"/>
                      </a:lnTo>
                      <a:lnTo>
                        <a:pt x="196" y="122"/>
                      </a:lnTo>
                      <a:lnTo>
                        <a:pt x="197" y="121"/>
                      </a:lnTo>
                      <a:lnTo>
                        <a:pt x="197" y="120"/>
                      </a:lnTo>
                      <a:lnTo>
                        <a:pt x="197" y="119"/>
                      </a:lnTo>
                      <a:lnTo>
                        <a:pt x="197" y="118"/>
                      </a:lnTo>
                      <a:lnTo>
                        <a:pt x="197" y="117"/>
                      </a:lnTo>
                      <a:lnTo>
                        <a:pt x="197" y="116"/>
                      </a:lnTo>
                      <a:lnTo>
                        <a:pt x="198" y="117"/>
                      </a:lnTo>
                      <a:lnTo>
                        <a:pt x="199" y="117"/>
                      </a:lnTo>
                      <a:lnTo>
                        <a:pt x="199" y="116"/>
                      </a:lnTo>
                      <a:lnTo>
                        <a:pt x="200" y="115"/>
                      </a:lnTo>
                      <a:lnTo>
                        <a:pt x="201" y="115"/>
                      </a:lnTo>
                      <a:lnTo>
                        <a:pt x="202" y="113"/>
                      </a:lnTo>
                      <a:lnTo>
                        <a:pt x="203" y="113"/>
                      </a:lnTo>
                      <a:lnTo>
                        <a:pt x="204" y="111"/>
                      </a:lnTo>
                      <a:lnTo>
                        <a:pt x="205" y="111"/>
                      </a:lnTo>
                      <a:lnTo>
                        <a:pt x="207" y="110"/>
                      </a:lnTo>
                      <a:lnTo>
                        <a:pt x="209" y="110"/>
                      </a:lnTo>
                      <a:lnTo>
                        <a:pt x="210" y="110"/>
                      </a:lnTo>
                      <a:lnTo>
                        <a:pt x="211" y="110"/>
                      </a:lnTo>
                      <a:lnTo>
                        <a:pt x="212" y="111"/>
                      </a:lnTo>
                      <a:lnTo>
                        <a:pt x="212" y="112"/>
                      </a:lnTo>
                      <a:lnTo>
                        <a:pt x="213" y="114"/>
                      </a:lnTo>
                      <a:lnTo>
                        <a:pt x="214" y="114"/>
                      </a:lnTo>
                      <a:lnTo>
                        <a:pt x="216" y="113"/>
                      </a:lnTo>
                      <a:lnTo>
                        <a:pt x="217" y="113"/>
                      </a:lnTo>
                      <a:lnTo>
                        <a:pt x="218" y="112"/>
                      </a:lnTo>
                      <a:lnTo>
                        <a:pt x="218" y="111"/>
                      </a:lnTo>
                      <a:lnTo>
                        <a:pt x="219" y="110"/>
                      </a:lnTo>
                      <a:lnTo>
                        <a:pt x="220" y="110"/>
                      </a:lnTo>
                      <a:lnTo>
                        <a:pt x="221" y="110"/>
                      </a:lnTo>
                      <a:lnTo>
                        <a:pt x="221" y="111"/>
                      </a:lnTo>
                      <a:lnTo>
                        <a:pt x="222" y="111"/>
                      </a:lnTo>
                      <a:lnTo>
                        <a:pt x="222" y="112"/>
                      </a:lnTo>
                      <a:lnTo>
                        <a:pt x="223" y="113"/>
                      </a:lnTo>
                      <a:lnTo>
                        <a:pt x="224" y="112"/>
                      </a:lnTo>
                      <a:lnTo>
                        <a:pt x="226" y="112"/>
                      </a:lnTo>
                      <a:lnTo>
                        <a:pt x="228" y="113"/>
                      </a:lnTo>
                      <a:lnTo>
                        <a:pt x="229" y="113"/>
                      </a:lnTo>
                      <a:lnTo>
                        <a:pt x="230" y="113"/>
                      </a:lnTo>
                      <a:lnTo>
                        <a:pt x="231" y="112"/>
                      </a:lnTo>
                      <a:lnTo>
                        <a:pt x="232" y="112"/>
                      </a:lnTo>
                      <a:lnTo>
                        <a:pt x="233" y="111"/>
                      </a:lnTo>
                      <a:lnTo>
                        <a:pt x="233" y="110"/>
                      </a:lnTo>
                      <a:lnTo>
                        <a:pt x="234" y="110"/>
                      </a:lnTo>
                      <a:lnTo>
                        <a:pt x="235" y="109"/>
                      </a:lnTo>
                      <a:lnTo>
                        <a:pt x="237" y="108"/>
                      </a:lnTo>
                      <a:lnTo>
                        <a:pt x="239" y="109"/>
                      </a:lnTo>
                      <a:lnTo>
                        <a:pt x="241" y="109"/>
                      </a:lnTo>
                      <a:lnTo>
                        <a:pt x="243" y="108"/>
                      </a:lnTo>
                      <a:lnTo>
                        <a:pt x="244" y="108"/>
                      </a:lnTo>
                      <a:lnTo>
                        <a:pt x="245" y="108"/>
                      </a:lnTo>
                      <a:lnTo>
                        <a:pt x="246" y="108"/>
                      </a:lnTo>
                      <a:lnTo>
                        <a:pt x="247" y="108"/>
                      </a:lnTo>
                      <a:lnTo>
                        <a:pt x="248" y="107"/>
                      </a:lnTo>
                      <a:lnTo>
                        <a:pt x="250" y="107"/>
                      </a:lnTo>
                      <a:lnTo>
                        <a:pt x="253" y="105"/>
                      </a:lnTo>
                      <a:lnTo>
                        <a:pt x="255" y="104"/>
                      </a:lnTo>
                      <a:lnTo>
                        <a:pt x="258" y="103"/>
                      </a:lnTo>
                      <a:lnTo>
                        <a:pt x="259" y="103"/>
                      </a:lnTo>
                      <a:lnTo>
                        <a:pt x="260" y="103"/>
                      </a:lnTo>
                      <a:lnTo>
                        <a:pt x="261" y="103"/>
                      </a:lnTo>
                      <a:lnTo>
                        <a:pt x="261" y="105"/>
                      </a:lnTo>
                      <a:lnTo>
                        <a:pt x="259" y="108"/>
                      </a:lnTo>
                      <a:lnTo>
                        <a:pt x="259" y="109"/>
                      </a:lnTo>
                      <a:lnTo>
                        <a:pt x="260" y="110"/>
                      </a:lnTo>
                      <a:lnTo>
                        <a:pt x="261" y="110"/>
                      </a:lnTo>
                      <a:lnTo>
                        <a:pt x="262" y="110"/>
                      </a:lnTo>
                      <a:lnTo>
                        <a:pt x="263" y="110"/>
                      </a:lnTo>
                      <a:lnTo>
                        <a:pt x="264" y="110"/>
                      </a:lnTo>
                      <a:lnTo>
                        <a:pt x="265" y="109"/>
                      </a:lnTo>
                      <a:lnTo>
                        <a:pt x="266" y="109"/>
                      </a:lnTo>
                      <a:lnTo>
                        <a:pt x="268" y="109"/>
                      </a:lnTo>
                      <a:lnTo>
                        <a:pt x="269" y="109"/>
                      </a:lnTo>
                      <a:lnTo>
                        <a:pt x="271" y="108"/>
                      </a:lnTo>
                      <a:lnTo>
                        <a:pt x="275" y="106"/>
                      </a:lnTo>
                      <a:lnTo>
                        <a:pt x="276" y="106"/>
                      </a:lnTo>
                      <a:lnTo>
                        <a:pt x="278" y="106"/>
                      </a:lnTo>
                      <a:lnTo>
                        <a:pt x="278" y="105"/>
                      </a:lnTo>
                      <a:lnTo>
                        <a:pt x="279" y="104"/>
                      </a:lnTo>
                      <a:lnTo>
                        <a:pt x="278" y="103"/>
                      </a:lnTo>
                      <a:lnTo>
                        <a:pt x="278" y="102"/>
                      </a:lnTo>
                      <a:lnTo>
                        <a:pt x="278" y="100"/>
                      </a:lnTo>
                      <a:lnTo>
                        <a:pt x="277" y="99"/>
                      </a:lnTo>
                      <a:lnTo>
                        <a:pt x="277" y="98"/>
                      </a:lnTo>
                      <a:lnTo>
                        <a:pt x="278" y="97"/>
                      </a:lnTo>
                      <a:lnTo>
                        <a:pt x="277" y="96"/>
                      </a:lnTo>
                      <a:lnTo>
                        <a:pt x="277" y="95"/>
                      </a:lnTo>
                      <a:lnTo>
                        <a:pt x="277" y="94"/>
                      </a:lnTo>
                      <a:lnTo>
                        <a:pt x="277" y="93"/>
                      </a:lnTo>
                      <a:lnTo>
                        <a:pt x="278" y="92"/>
                      </a:lnTo>
                      <a:lnTo>
                        <a:pt x="279" y="91"/>
                      </a:lnTo>
                      <a:lnTo>
                        <a:pt x="279" y="90"/>
                      </a:lnTo>
                      <a:lnTo>
                        <a:pt x="280" y="89"/>
                      </a:lnTo>
                      <a:lnTo>
                        <a:pt x="279" y="89"/>
                      </a:lnTo>
                      <a:lnTo>
                        <a:pt x="278" y="87"/>
                      </a:lnTo>
                      <a:lnTo>
                        <a:pt x="278" y="85"/>
                      </a:lnTo>
                      <a:lnTo>
                        <a:pt x="278" y="84"/>
                      </a:lnTo>
                      <a:lnTo>
                        <a:pt x="278" y="83"/>
                      </a:lnTo>
                      <a:lnTo>
                        <a:pt x="279" y="81"/>
                      </a:lnTo>
                      <a:lnTo>
                        <a:pt x="280" y="80"/>
                      </a:lnTo>
                      <a:lnTo>
                        <a:pt x="281" y="80"/>
                      </a:lnTo>
                      <a:lnTo>
                        <a:pt x="282" y="81"/>
                      </a:lnTo>
                      <a:lnTo>
                        <a:pt x="283" y="81"/>
                      </a:lnTo>
                      <a:lnTo>
                        <a:pt x="284" y="81"/>
                      </a:lnTo>
                      <a:lnTo>
                        <a:pt x="285" y="80"/>
                      </a:lnTo>
                      <a:lnTo>
                        <a:pt x="286" y="79"/>
                      </a:lnTo>
                      <a:lnTo>
                        <a:pt x="287" y="79"/>
                      </a:lnTo>
                      <a:lnTo>
                        <a:pt x="288" y="79"/>
                      </a:lnTo>
                      <a:lnTo>
                        <a:pt x="289" y="79"/>
                      </a:lnTo>
                      <a:lnTo>
                        <a:pt x="289" y="80"/>
                      </a:lnTo>
                      <a:lnTo>
                        <a:pt x="290" y="80"/>
                      </a:lnTo>
                      <a:lnTo>
                        <a:pt x="290" y="79"/>
                      </a:lnTo>
                      <a:lnTo>
                        <a:pt x="290" y="78"/>
                      </a:lnTo>
                      <a:lnTo>
                        <a:pt x="289" y="78"/>
                      </a:lnTo>
                      <a:lnTo>
                        <a:pt x="290" y="77"/>
                      </a:lnTo>
                      <a:lnTo>
                        <a:pt x="290" y="76"/>
                      </a:lnTo>
                      <a:lnTo>
                        <a:pt x="291" y="75"/>
                      </a:lnTo>
                      <a:lnTo>
                        <a:pt x="291" y="74"/>
                      </a:lnTo>
                      <a:lnTo>
                        <a:pt x="291" y="73"/>
                      </a:lnTo>
                      <a:lnTo>
                        <a:pt x="292" y="73"/>
                      </a:lnTo>
                      <a:lnTo>
                        <a:pt x="293" y="72"/>
                      </a:lnTo>
                      <a:lnTo>
                        <a:pt x="292" y="71"/>
                      </a:lnTo>
                      <a:lnTo>
                        <a:pt x="293" y="70"/>
                      </a:lnTo>
                      <a:lnTo>
                        <a:pt x="294" y="69"/>
                      </a:lnTo>
                      <a:lnTo>
                        <a:pt x="294" y="66"/>
                      </a:lnTo>
                      <a:lnTo>
                        <a:pt x="295" y="66"/>
                      </a:lnTo>
                      <a:lnTo>
                        <a:pt x="296" y="66"/>
                      </a:lnTo>
                      <a:lnTo>
                        <a:pt x="297" y="66"/>
                      </a:lnTo>
                      <a:lnTo>
                        <a:pt x="297" y="67"/>
                      </a:lnTo>
                      <a:lnTo>
                        <a:pt x="298" y="68"/>
                      </a:lnTo>
                      <a:lnTo>
                        <a:pt x="299" y="68"/>
                      </a:lnTo>
                      <a:lnTo>
                        <a:pt x="300" y="67"/>
                      </a:lnTo>
                      <a:lnTo>
                        <a:pt x="300" y="66"/>
                      </a:lnTo>
                      <a:lnTo>
                        <a:pt x="301" y="65"/>
                      </a:lnTo>
                      <a:lnTo>
                        <a:pt x="301" y="64"/>
                      </a:lnTo>
                      <a:lnTo>
                        <a:pt x="301" y="63"/>
                      </a:lnTo>
                      <a:lnTo>
                        <a:pt x="299" y="63"/>
                      </a:lnTo>
                      <a:lnTo>
                        <a:pt x="299" y="62"/>
                      </a:lnTo>
                      <a:lnTo>
                        <a:pt x="299" y="61"/>
                      </a:lnTo>
                      <a:lnTo>
                        <a:pt x="299" y="60"/>
                      </a:lnTo>
                      <a:lnTo>
                        <a:pt x="297" y="58"/>
                      </a:lnTo>
                      <a:lnTo>
                        <a:pt x="296" y="57"/>
                      </a:lnTo>
                      <a:lnTo>
                        <a:pt x="295" y="56"/>
                      </a:lnTo>
                      <a:lnTo>
                        <a:pt x="296" y="55"/>
                      </a:lnTo>
                      <a:lnTo>
                        <a:pt x="297" y="54"/>
                      </a:lnTo>
                      <a:lnTo>
                        <a:pt x="299" y="52"/>
                      </a:lnTo>
                      <a:lnTo>
                        <a:pt x="299" y="51"/>
                      </a:lnTo>
                      <a:lnTo>
                        <a:pt x="299" y="50"/>
                      </a:lnTo>
                      <a:lnTo>
                        <a:pt x="298" y="49"/>
                      </a:lnTo>
                      <a:lnTo>
                        <a:pt x="296" y="49"/>
                      </a:lnTo>
                      <a:lnTo>
                        <a:pt x="295" y="49"/>
                      </a:lnTo>
                      <a:lnTo>
                        <a:pt x="295" y="47"/>
                      </a:lnTo>
                      <a:lnTo>
                        <a:pt x="296" y="47"/>
                      </a:lnTo>
                      <a:lnTo>
                        <a:pt x="297" y="46"/>
                      </a:lnTo>
                      <a:lnTo>
                        <a:pt x="298" y="45"/>
                      </a:lnTo>
                      <a:lnTo>
                        <a:pt x="299" y="44"/>
                      </a:lnTo>
                      <a:lnTo>
                        <a:pt x="299" y="43"/>
                      </a:lnTo>
                      <a:lnTo>
                        <a:pt x="298" y="41"/>
                      </a:lnTo>
                      <a:lnTo>
                        <a:pt x="298" y="40"/>
                      </a:lnTo>
                      <a:lnTo>
                        <a:pt x="299" y="39"/>
                      </a:lnTo>
                      <a:lnTo>
                        <a:pt x="300" y="38"/>
                      </a:lnTo>
                      <a:lnTo>
                        <a:pt x="302" y="39"/>
                      </a:lnTo>
                      <a:lnTo>
                        <a:pt x="303" y="38"/>
                      </a:lnTo>
                      <a:lnTo>
                        <a:pt x="303" y="37"/>
                      </a:lnTo>
                      <a:lnTo>
                        <a:pt x="304" y="36"/>
                      </a:lnTo>
                      <a:lnTo>
                        <a:pt x="305" y="35"/>
                      </a:lnTo>
                      <a:lnTo>
                        <a:pt x="306" y="35"/>
                      </a:lnTo>
                      <a:lnTo>
                        <a:pt x="307" y="35"/>
                      </a:lnTo>
                      <a:lnTo>
                        <a:pt x="309" y="35"/>
                      </a:lnTo>
                      <a:lnTo>
                        <a:pt x="311" y="36"/>
                      </a:lnTo>
                      <a:lnTo>
                        <a:pt x="313" y="38"/>
                      </a:lnTo>
                      <a:lnTo>
                        <a:pt x="314" y="39"/>
                      </a:lnTo>
                      <a:lnTo>
                        <a:pt x="315" y="39"/>
                      </a:lnTo>
                      <a:lnTo>
                        <a:pt x="316" y="39"/>
                      </a:lnTo>
                      <a:lnTo>
                        <a:pt x="316" y="38"/>
                      </a:lnTo>
                      <a:lnTo>
                        <a:pt x="317" y="37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2"/>
                      </a:lnTo>
                      <a:lnTo>
                        <a:pt x="322" y="30"/>
                      </a:lnTo>
                      <a:lnTo>
                        <a:pt x="321" y="29"/>
                      </a:lnTo>
                      <a:lnTo>
                        <a:pt x="320" y="28"/>
                      </a:lnTo>
                      <a:lnTo>
                        <a:pt x="319" y="26"/>
                      </a:lnTo>
                      <a:lnTo>
                        <a:pt x="319" y="25"/>
                      </a:lnTo>
                      <a:lnTo>
                        <a:pt x="320" y="24"/>
                      </a:lnTo>
                      <a:lnTo>
                        <a:pt x="321" y="23"/>
                      </a:lnTo>
                      <a:lnTo>
                        <a:pt x="322" y="22"/>
                      </a:lnTo>
                      <a:lnTo>
                        <a:pt x="325" y="21"/>
                      </a:lnTo>
                      <a:lnTo>
                        <a:pt x="326" y="19"/>
                      </a:lnTo>
                      <a:lnTo>
                        <a:pt x="326" y="18"/>
                      </a:lnTo>
                      <a:lnTo>
                        <a:pt x="327" y="17"/>
                      </a:lnTo>
                      <a:lnTo>
                        <a:pt x="328" y="14"/>
                      </a:lnTo>
                      <a:lnTo>
                        <a:pt x="327" y="13"/>
                      </a:lnTo>
                      <a:lnTo>
                        <a:pt x="328" y="12"/>
                      </a:lnTo>
                      <a:lnTo>
                        <a:pt x="329" y="11"/>
                      </a:lnTo>
                      <a:lnTo>
                        <a:pt x="330" y="10"/>
                      </a:lnTo>
                      <a:lnTo>
                        <a:pt x="330" y="9"/>
                      </a:lnTo>
                      <a:lnTo>
                        <a:pt x="332" y="8"/>
                      </a:lnTo>
                      <a:lnTo>
                        <a:pt x="332" y="7"/>
                      </a:lnTo>
                      <a:lnTo>
                        <a:pt x="332" y="5"/>
                      </a:lnTo>
                      <a:lnTo>
                        <a:pt x="332" y="4"/>
                      </a:lnTo>
                      <a:lnTo>
                        <a:pt x="332" y="3"/>
                      </a:lnTo>
                      <a:lnTo>
                        <a:pt x="332" y="2"/>
                      </a:lnTo>
                      <a:lnTo>
                        <a:pt x="332" y="0"/>
                      </a:lnTo>
                      <a:lnTo>
                        <a:pt x="345" y="1"/>
                      </a:lnTo>
                      <a:lnTo>
                        <a:pt x="386" y="0"/>
                      </a:lnTo>
                      <a:lnTo>
                        <a:pt x="412" y="0"/>
                      </a:lnTo>
                      <a:lnTo>
                        <a:pt x="413" y="0"/>
                      </a:lnTo>
                      <a:lnTo>
                        <a:pt x="414" y="1"/>
                      </a:lnTo>
                      <a:lnTo>
                        <a:pt x="415" y="2"/>
                      </a:lnTo>
                      <a:lnTo>
                        <a:pt x="416" y="2"/>
                      </a:lnTo>
                      <a:lnTo>
                        <a:pt x="417" y="4"/>
                      </a:lnTo>
                      <a:lnTo>
                        <a:pt x="418" y="4"/>
                      </a:lnTo>
                      <a:lnTo>
                        <a:pt x="418" y="5"/>
                      </a:lnTo>
                      <a:lnTo>
                        <a:pt x="419" y="5"/>
                      </a:lnTo>
                      <a:lnTo>
                        <a:pt x="420" y="5"/>
                      </a:lnTo>
                      <a:lnTo>
                        <a:pt x="421" y="5"/>
                      </a:lnTo>
                      <a:lnTo>
                        <a:pt x="421" y="6"/>
                      </a:lnTo>
                      <a:lnTo>
                        <a:pt x="422" y="6"/>
                      </a:lnTo>
                      <a:lnTo>
                        <a:pt x="423" y="6"/>
                      </a:lnTo>
                      <a:lnTo>
                        <a:pt x="424" y="6"/>
                      </a:lnTo>
                      <a:lnTo>
                        <a:pt x="424" y="7"/>
                      </a:lnTo>
                      <a:lnTo>
                        <a:pt x="425" y="7"/>
                      </a:lnTo>
                      <a:lnTo>
                        <a:pt x="426" y="7"/>
                      </a:lnTo>
                      <a:lnTo>
                        <a:pt x="427" y="9"/>
                      </a:lnTo>
                      <a:lnTo>
                        <a:pt x="428" y="10"/>
                      </a:lnTo>
                      <a:lnTo>
                        <a:pt x="429" y="11"/>
                      </a:lnTo>
                      <a:lnTo>
                        <a:pt x="430" y="11"/>
                      </a:lnTo>
                      <a:lnTo>
                        <a:pt x="431" y="12"/>
                      </a:lnTo>
                      <a:lnTo>
                        <a:pt x="431" y="13"/>
                      </a:lnTo>
                      <a:lnTo>
                        <a:pt x="432" y="13"/>
                      </a:lnTo>
                      <a:lnTo>
                        <a:pt x="432" y="14"/>
                      </a:lnTo>
                      <a:lnTo>
                        <a:pt x="431" y="14"/>
                      </a:lnTo>
                      <a:lnTo>
                        <a:pt x="432" y="15"/>
                      </a:lnTo>
                      <a:lnTo>
                        <a:pt x="432" y="16"/>
                      </a:lnTo>
                      <a:lnTo>
                        <a:pt x="433" y="16"/>
                      </a:lnTo>
                      <a:lnTo>
                        <a:pt x="433" y="17"/>
                      </a:lnTo>
                      <a:lnTo>
                        <a:pt x="432" y="18"/>
                      </a:lnTo>
                      <a:lnTo>
                        <a:pt x="432" y="19"/>
                      </a:lnTo>
                      <a:lnTo>
                        <a:pt x="431" y="20"/>
                      </a:lnTo>
                      <a:lnTo>
                        <a:pt x="432" y="21"/>
                      </a:lnTo>
                      <a:lnTo>
                        <a:pt x="432" y="22"/>
                      </a:lnTo>
                      <a:lnTo>
                        <a:pt x="433" y="22"/>
                      </a:lnTo>
                      <a:lnTo>
                        <a:pt x="434" y="23"/>
                      </a:lnTo>
                      <a:lnTo>
                        <a:pt x="435" y="25"/>
                      </a:lnTo>
                      <a:lnTo>
                        <a:pt x="435" y="26"/>
                      </a:lnTo>
                      <a:lnTo>
                        <a:pt x="435" y="27"/>
                      </a:lnTo>
                      <a:lnTo>
                        <a:pt x="436" y="27"/>
                      </a:lnTo>
                      <a:lnTo>
                        <a:pt x="437" y="28"/>
                      </a:lnTo>
                      <a:lnTo>
                        <a:pt x="438" y="28"/>
                      </a:lnTo>
                      <a:lnTo>
                        <a:pt x="439" y="29"/>
                      </a:lnTo>
                      <a:lnTo>
                        <a:pt x="440" y="30"/>
                      </a:lnTo>
                      <a:lnTo>
                        <a:pt x="441" y="31"/>
                      </a:lnTo>
                      <a:lnTo>
                        <a:pt x="442" y="31"/>
                      </a:lnTo>
                      <a:lnTo>
                        <a:pt x="442" y="30"/>
                      </a:lnTo>
                      <a:lnTo>
                        <a:pt x="443" y="31"/>
                      </a:lnTo>
                      <a:lnTo>
                        <a:pt x="444" y="32"/>
                      </a:lnTo>
                      <a:lnTo>
                        <a:pt x="445" y="32"/>
                      </a:lnTo>
                      <a:lnTo>
                        <a:pt x="445" y="33"/>
                      </a:lnTo>
                      <a:lnTo>
                        <a:pt x="445" y="34"/>
                      </a:lnTo>
                      <a:lnTo>
                        <a:pt x="445" y="35"/>
                      </a:lnTo>
                      <a:lnTo>
                        <a:pt x="445" y="36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39"/>
                      </a:lnTo>
                      <a:lnTo>
                        <a:pt x="448" y="41"/>
                      </a:lnTo>
                      <a:lnTo>
                        <a:pt x="449" y="41"/>
                      </a:lnTo>
                      <a:lnTo>
                        <a:pt x="449" y="42"/>
                      </a:lnTo>
                      <a:lnTo>
                        <a:pt x="451" y="41"/>
                      </a:lnTo>
                      <a:lnTo>
                        <a:pt x="451" y="40"/>
                      </a:lnTo>
                      <a:lnTo>
                        <a:pt x="452" y="40"/>
                      </a:lnTo>
                      <a:lnTo>
                        <a:pt x="453" y="40"/>
                      </a:lnTo>
                      <a:lnTo>
                        <a:pt x="454" y="38"/>
                      </a:lnTo>
                      <a:lnTo>
                        <a:pt x="455" y="37"/>
                      </a:lnTo>
                      <a:lnTo>
                        <a:pt x="456" y="38"/>
                      </a:lnTo>
                      <a:lnTo>
                        <a:pt x="457" y="40"/>
                      </a:lnTo>
                      <a:lnTo>
                        <a:pt x="458" y="40"/>
                      </a:lnTo>
                      <a:lnTo>
                        <a:pt x="459" y="41"/>
                      </a:lnTo>
                      <a:lnTo>
                        <a:pt x="460" y="41"/>
                      </a:lnTo>
                      <a:lnTo>
                        <a:pt x="461" y="41"/>
                      </a:lnTo>
                      <a:lnTo>
                        <a:pt x="462" y="41"/>
                      </a:lnTo>
                      <a:lnTo>
                        <a:pt x="463" y="41"/>
                      </a:lnTo>
                      <a:lnTo>
                        <a:pt x="464" y="41"/>
                      </a:lnTo>
                      <a:lnTo>
                        <a:pt x="465" y="42"/>
                      </a:lnTo>
                      <a:lnTo>
                        <a:pt x="466" y="43"/>
                      </a:lnTo>
                      <a:lnTo>
                        <a:pt x="466" y="44"/>
                      </a:lnTo>
                      <a:lnTo>
                        <a:pt x="466" y="46"/>
                      </a:lnTo>
                      <a:lnTo>
                        <a:pt x="465" y="48"/>
                      </a:lnTo>
                      <a:lnTo>
                        <a:pt x="465" y="49"/>
                      </a:lnTo>
                      <a:lnTo>
                        <a:pt x="466" y="52"/>
                      </a:lnTo>
                      <a:lnTo>
                        <a:pt x="466" y="53"/>
                      </a:lnTo>
                      <a:lnTo>
                        <a:pt x="466" y="54"/>
                      </a:lnTo>
                      <a:lnTo>
                        <a:pt x="466" y="55"/>
                      </a:lnTo>
                      <a:lnTo>
                        <a:pt x="467" y="56"/>
                      </a:lnTo>
                      <a:lnTo>
                        <a:pt x="468" y="56"/>
                      </a:lnTo>
                      <a:lnTo>
                        <a:pt x="469" y="56"/>
                      </a:lnTo>
                      <a:lnTo>
                        <a:pt x="469" y="57"/>
                      </a:lnTo>
                      <a:lnTo>
                        <a:pt x="469" y="58"/>
                      </a:lnTo>
                      <a:lnTo>
                        <a:pt x="469" y="59"/>
                      </a:lnTo>
                      <a:lnTo>
                        <a:pt x="470" y="61"/>
                      </a:lnTo>
                      <a:lnTo>
                        <a:pt x="470" y="62"/>
                      </a:lnTo>
                      <a:lnTo>
                        <a:pt x="469" y="62"/>
                      </a:lnTo>
                      <a:lnTo>
                        <a:pt x="468" y="63"/>
                      </a:lnTo>
                      <a:lnTo>
                        <a:pt x="468" y="64"/>
                      </a:lnTo>
                      <a:lnTo>
                        <a:pt x="468" y="65"/>
                      </a:lnTo>
                      <a:lnTo>
                        <a:pt x="469" y="66"/>
                      </a:lnTo>
                      <a:lnTo>
                        <a:pt x="471" y="67"/>
                      </a:lnTo>
                      <a:lnTo>
                        <a:pt x="472" y="67"/>
                      </a:lnTo>
                      <a:lnTo>
                        <a:pt x="474" y="69"/>
                      </a:lnTo>
                      <a:lnTo>
                        <a:pt x="475" y="69"/>
                      </a:lnTo>
                      <a:lnTo>
                        <a:pt x="475" y="68"/>
                      </a:lnTo>
                      <a:lnTo>
                        <a:pt x="474" y="67"/>
                      </a:lnTo>
                      <a:lnTo>
                        <a:pt x="474" y="66"/>
                      </a:lnTo>
                      <a:lnTo>
                        <a:pt x="473" y="65"/>
                      </a:lnTo>
                      <a:lnTo>
                        <a:pt x="473" y="64"/>
                      </a:lnTo>
                      <a:lnTo>
                        <a:pt x="474" y="64"/>
                      </a:lnTo>
                      <a:lnTo>
                        <a:pt x="475" y="63"/>
                      </a:lnTo>
                      <a:lnTo>
                        <a:pt x="476" y="62"/>
                      </a:lnTo>
                      <a:lnTo>
                        <a:pt x="478" y="62"/>
                      </a:lnTo>
                      <a:lnTo>
                        <a:pt x="479" y="62"/>
                      </a:lnTo>
                      <a:lnTo>
                        <a:pt x="480" y="63"/>
                      </a:lnTo>
                      <a:lnTo>
                        <a:pt x="480" y="64"/>
                      </a:lnTo>
                      <a:lnTo>
                        <a:pt x="482" y="64"/>
                      </a:lnTo>
                      <a:lnTo>
                        <a:pt x="483" y="64"/>
                      </a:lnTo>
                      <a:lnTo>
                        <a:pt x="484" y="64"/>
                      </a:lnTo>
                      <a:lnTo>
                        <a:pt x="485" y="64"/>
                      </a:lnTo>
                      <a:lnTo>
                        <a:pt x="486" y="67"/>
                      </a:lnTo>
                      <a:lnTo>
                        <a:pt x="486" y="68"/>
                      </a:lnTo>
                      <a:lnTo>
                        <a:pt x="484" y="68"/>
                      </a:lnTo>
                      <a:lnTo>
                        <a:pt x="483" y="69"/>
                      </a:lnTo>
                      <a:lnTo>
                        <a:pt x="484" y="70"/>
                      </a:lnTo>
                      <a:lnTo>
                        <a:pt x="485" y="71"/>
                      </a:lnTo>
                      <a:lnTo>
                        <a:pt x="486" y="71"/>
                      </a:lnTo>
                      <a:lnTo>
                        <a:pt x="487" y="73"/>
                      </a:lnTo>
                      <a:lnTo>
                        <a:pt x="487" y="74"/>
                      </a:lnTo>
                      <a:lnTo>
                        <a:pt x="486" y="74"/>
                      </a:lnTo>
                      <a:lnTo>
                        <a:pt x="487" y="75"/>
                      </a:lnTo>
                      <a:lnTo>
                        <a:pt x="488" y="76"/>
                      </a:lnTo>
                      <a:lnTo>
                        <a:pt x="489" y="77"/>
                      </a:lnTo>
                      <a:lnTo>
                        <a:pt x="488" y="78"/>
                      </a:lnTo>
                      <a:lnTo>
                        <a:pt x="488" y="79"/>
                      </a:lnTo>
                      <a:lnTo>
                        <a:pt x="491" y="85"/>
                      </a:lnTo>
                      <a:lnTo>
                        <a:pt x="491" y="86"/>
                      </a:lnTo>
                      <a:lnTo>
                        <a:pt x="493" y="86"/>
                      </a:lnTo>
                      <a:lnTo>
                        <a:pt x="494" y="86"/>
                      </a:lnTo>
                      <a:lnTo>
                        <a:pt x="495" y="86"/>
                      </a:lnTo>
                      <a:lnTo>
                        <a:pt x="496" y="86"/>
                      </a:lnTo>
                      <a:lnTo>
                        <a:pt x="497" y="85"/>
                      </a:lnTo>
                      <a:lnTo>
                        <a:pt x="499" y="85"/>
                      </a:lnTo>
                      <a:lnTo>
                        <a:pt x="500" y="85"/>
                      </a:lnTo>
                      <a:lnTo>
                        <a:pt x="501" y="85"/>
                      </a:lnTo>
                      <a:lnTo>
                        <a:pt x="502" y="86"/>
                      </a:lnTo>
                      <a:lnTo>
                        <a:pt x="502" y="88"/>
                      </a:lnTo>
                      <a:lnTo>
                        <a:pt x="503" y="88"/>
                      </a:lnTo>
                      <a:lnTo>
                        <a:pt x="504" y="89"/>
                      </a:lnTo>
                      <a:lnTo>
                        <a:pt x="505" y="90"/>
                      </a:lnTo>
                      <a:lnTo>
                        <a:pt x="506" y="92"/>
                      </a:lnTo>
                      <a:lnTo>
                        <a:pt x="506" y="93"/>
                      </a:lnTo>
                      <a:lnTo>
                        <a:pt x="506" y="94"/>
                      </a:lnTo>
                      <a:lnTo>
                        <a:pt x="507" y="93"/>
                      </a:lnTo>
                      <a:lnTo>
                        <a:pt x="508" y="93"/>
                      </a:lnTo>
                      <a:lnTo>
                        <a:pt x="509" y="93"/>
                      </a:lnTo>
                      <a:lnTo>
                        <a:pt x="510" y="94"/>
                      </a:lnTo>
                      <a:lnTo>
                        <a:pt x="511" y="94"/>
                      </a:lnTo>
                      <a:lnTo>
                        <a:pt x="512" y="94"/>
                      </a:lnTo>
                      <a:lnTo>
                        <a:pt x="513" y="93"/>
                      </a:lnTo>
                      <a:lnTo>
                        <a:pt x="514" y="93"/>
                      </a:lnTo>
                      <a:lnTo>
                        <a:pt x="515" y="93"/>
                      </a:lnTo>
                      <a:lnTo>
                        <a:pt x="515" y="92"/>
                      </a:lnTo>
                      <a:lnTo>
                        <a:pt x="517" y="92"/>
                      </a:lnTo>
                      <a:lnTo>
                        <a:pt x="518" y="91"/>
                      </a:lnTo>
                      <a:lnTo>
                        <a:pt x="519" y="91"/>
                      </a:lnTo>
                      <a:lnTo>
                        <a:pt x="519" y="89"/>
                      </a:lnTo>
                      <a:lnTo>
                        <a:pt x="519" y="88"/>
                      </a:lnTo>
                      <a:lnTo>
                        <a:pt x="520" y="87"/>
                      </a:lnTo>
                      <a:lnTo>
                        <a:pt x="519" y="86"/>
                      </a:lnTo>
                      <a:lnTo>
                        <a:pt x="520" y="85"/>
                      </a:lnTo>
                      <a:lnTo>
                        <a:pt x="520" y="84"/>
                      </a:lnTo>
                      <a:lnTo>
                        <a:pt x="521" y="84"/>
                      </a:lnTo>
                      <a:lnTo>
                        <a:pt x="521" y="83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1" y="79"/>
                      </a:lnTo>
                      <a:lnTo>
                        <a:pt x="522" y="78"/>
                      </a:lnTo>
                      <a:lnTo>
                        <a:pt x="523" y="78"/>
                      </a:lnTo>
                      <a:lnTo>
                        <a:pt x="524" y="79"/>
                      </a:lnTo>
                      <a:lnTo>
                        <a:pt x="525" y="80"/>
                      </a:lnTo>
                      <a:lnTo>
                        <a:pt x="527" y="79"/>
                      </a:lnTo>
                      <a:lnTo>
                        <a:pt x="528" y="80"/>
                      </a:lnTo>
                      <a:lnTo>
                        <a:pt x="529" y="79"/>
                      </a:lnTo>
                      <a:lnTo>
                        <a:pt x="530" y="79"/>
                      </a:lnTo>
                      <a:lnTo>
                        <a:pt x="530" y="78"/>
                      </a:lnTo>
                      <a:lnTo>
                        <a:pt x="531" y="77"/>
                      </a:lnTo>
                      <a:lnTo>
                        <a:pt x="532" y="76"/>
                      </a:lnTo>
                      <a:lnTo>
                        <a:pt x="532" y="75"/>
                      </a:lnTo>
                      <a:lnTo>
                        <a:pt x="532" y="74"/>
                      </a:lnTo>
                      <a:lnTo>
                        <a:pt x="533" y="74"/>
                      </a:lnTo>
                      <a:lnTo>
                        <a:pt x="535" y="73"/>
                      </a:lnTo>
                      <a:lnTo>
                        <a:pt x="535" y="75"/>
                      </a:lnTo>
                      <a:lnTo>
                        <a:pt x="536" y="75"/>
                      </a:lnTo>
                      <a:lnTo>
                        <a:pt x="537" y="75"/>
                      </a:lnTo>
                      <a:lnTo>
                        <a:pt x="539" y="75"/>
                      </a:lnTo>
                      <a:lnTo>
                        <a:pt x="540" y="75"/>
                      </a:lnTo>
                      <a:lnTo>
                        <a:pt x="542" y="76"/>
                      </a:lnTo>
                      <a:lnTo>
                        <a:pt x="542" y="77"/>
                      </a:lnTo>
                      <a:lnTo>
                        <a:pt x="543" y="76"/>
                      </a:lnTo>
                      <a:lnTo>
                        <a:pt x="544" y="77"/>
                      </a:lnTo>
                      <a:lnTo>
                        <a:pt x="544" y="78"/>
                      </a:lnTo>
                      <a:lnTo>
                        <a:pt x="544" y="80"/>
                      </a:lnTo>
                      <a:lnTo>
                        <a:pt x="544" y="81"/>
                      </a:lnTo>
                      <a:lnTo>
                        <a:pt x="545" y="82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8" y="84"/>
                      </a:lnTo>
                      <a:lnTo>
                        <a:pt x="549" y="85"/>
                      </a:lnTo>
                      <a:lnTo>
                        <a:pt x="550" y="85"/>
                      </a:lnTo>
                      <a:lnTo>
                        <a:pt x="551" y="86"/>
                      </a:lnTo>
                      <a:lnTo>
                        <a:pt x="552" y="86"/>
                      </a:lnTo>
                      <a:lnTo>
                        <a:pt x="553" y="87"/>
                      </a:lnTo>
                      <a:lnTo>
                        <a:pt x="554" y="87"/>
                      </a:lnTo>
                      <a:lnTo>
                        <a:pt x="555" y="87"/>
                      </a:lnTo>
                      <a:lnTo>
                        <a:pt x="555" y="88"/>
                      </a:lnTo>
                      <a:lnTo>
                        <a:pt x="556" y="89"/>
                      </a:lnTo>
                      <a:lnTo>
                        <a:pt x="556" y="90"/>
                      </a:lnTo>
                      <a:lnTo>
                        <a:pt x="556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3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60" y="97"/>
                      </a:lnTo>
                      <a:lnTo>
                        <a:pt x="561" y="97"/>
                      </a:lnTo>
                      <a:lnTo>
                        <a:pt x="560" y="99"/>
                      </a:lnTo>
                      <a:lnTo>
                        <a:pt x="559" y="99"/>
                      </a:lnTo>
                      <a:lnTo>
                        <a:pt x="558" y="100"/>
                      </a:lnTo>
                      <a:lnTo>
                        <a:pt x="558" y="101"/>
                      </a:lnTo>
                      <a:lnTo>
                        <a:pt x="557" y="102"/>
                      </a:lnTo>
                      <a:lnTo>
                        <a:pt x="556" y="103"/>
                      </a:lnTo>
                      <a:lnTo>
                        <a:pt x="556" y="104"/>
                      </a:lnTo>
                      <a:lnTo>
                        <a:pt x="556" y="105"/>
                      </a:lnTo>
                      <a:lnTo>
                        <a:pt x="555" y="106"/>
                      </a:lnTo>
                      <a:lnTo>
                        <a:pt x="555" y="107"/>
                      </a:lnTo>
                      <a:lnTo>
                        <a:pt x="555" y="108"/>
                      </a:lnTo>
                      <a:lnTo>
                        <a:pt x="554" y="110"/>
                      </a:lnTo>
                      <a:lnTo>
                        <a:pt x="554" y="111"/>
                      </a:lnTo>
                      <a:lnTo>
                        <a:pt x="553" y="111"/>
                      </a:lnTo>
                      <a:lnTo>
                        <a:pt x="553" y="112"/>
                      </a:lnTo>
                      <a:lnTo>
                        <a:pt x="553" y="113"/>
                      </a:lnTo>
                      <a:lnTo>
                        <a:pt x="552" y="115"/>
                      </a:lnTo>
                      <a:lnTo>
                        <a:pt x="552" y="116"/>
                      </a:lnTo>
                      <a:lnTo>
                        <a:pt x="552" y="117"/>
                      </a:lnTo>
                      <a:lnTo>
                        <a:pt x="551" y="118"/>
                      </a:lnTo>
                      <a:lnTo>
                        <a:pt x="552" y="120"/>
                      </a:lnTo>
                      <a:lnTo>
                        <a:pt x="552" y="121"/>
                      </a:lnTo>
                      <a:lnTo>
                        <a:pt x="553" y="121"/>
                      </a:lnTo>
                      <a:lnTo>
                        <a:pt x="553" y="122"/>
                      </a:lnTo>
                      <a:lnTo>
                        <a:pt x="554" y="123"/>
                      </a:lnTo>
                      <a:lnTo>
                        <a:pt x="554" y="124"/>
                      </a:lnTo>
                      <a:lnTo>
                        <a:pt x="555" y="125"/>
                      </a:lnTo>
                      <a:lnTo>
                        <a:pt x="555" y="126"/>
                      </a:lnTo>
                      <a:lnTo>
                        <a:pt x="555" y="127"/>
                      </a:lnTo>
                      <a:lnTo>
                        <a:pt x="555" y="128"/>
                      </a:lnTo>
                      <a:lnTo>
                        <a:pt x="555" y="130"/>
                      </a:lnTo>
                      <a:lnTo>
                        <a:pt x="555" y="131"/>
                      </a:lnTo>
                      <a:lnTo>
                        <a:pt x="555" y="132"/>
                      </a:lnTo>
                      <a:lnTo>
                        <a:pt x="554" y="132"/>
                      </a:lnTo>
                      <a:lnTo>
                        <a:pt x="553" y="132"/>
                      </a:lnTo>
                      <a:lnTo>
                        <a:pt x="552" y="132"/>
                      </a:lnTo>
                      <a:lnTo>
                        <a:pt x="551" y="131"/>
                      </a:lnTo>
                      <a:lnTo>
                        <a:pt x="550" y="131"/>
                      </a:lnTo>
                      <a:lnTo>
                        <a:pt x="549" y="131"/>
                      </a:lnTo>
                      <a:lnTo>
                        <a:pt x="548" y="132"/>
                      </a:lnTo>
                      <a:lnTo>
                        <a:pt x="548" y="133"/>
                      </a:lnTo>
                      <a:lnTo>
                        <a:pt x="547" y="133"/>
                      </a:lnTo>
                      <a:lnTo>
                        <a:pt x="545" y="133"/>
                      </a:lnTo>
                      <a:lnTo>
                        <a:pt x="544" y="133"/>
                      </a:lnTo>
                      <a:lnTo>
                        <a:pt x="544" y="134"/>
                      </a:lnTo>
                      <a:lnTo>
                        <a:pt x="544" y="135"/>
                      </a:lnTo>
                      <a:lnTo>
                        <a:pt x="544" y="136"/>
                      </a:lnTo>
                      <a:lnTo>
                        <a:pt x="545" y="136"/>
                      </a:lnTo>
                      <a:lnTo>
                        <a:pt x="546" y="135"/>
                      </a:lnTo>
                      <a:lnTo>
                        <a:pt x="546" y="136"/>
                      </a:lnTo>
                      <a:lnTo>
                        <a:pt x="546" y="137"/>
                      </a:lnTo>
                      <a:lnTo>
                        <a:pt x="546" y="138"/>
                      </a:lnTo>
                      <a:lnTo>
                        <a:pt x="546" y="139"/>
                      </a:lnTo>
                      <a:lnTo>
                        <a:pt x="546" y="140"/>
                      </a:lnTo>
                      <a:lnTo>
                        <a:pt x="545" y="140"/>
                      </a:lnTo>
                      <a:lnTo>
                        <a:pt x="545" y="142"/>
                      </a:lnTo>
                      <a:lnTo>
                        <a:pt x="544" y="143"/>
                      </a:lnTo>
                      <a:lnTo>
                        <a:pt x="544" y="144"/>
                      </a:lnTo>
                      <a:lnTo>
                        <a:pt x="545" y="144"/>
                      </a:lnTo>
                      <a:lnTo>
                        <a:pt x="546" y="144"/>
                      </a:lnTo>
                      <a:lnTo>
                        <a:pt x="547" y="145"/>
                      </a:lnTo>
                      <a:lnTo>
                        <a:pt x="548" y="145"/>
                      </a:lnTo>
                      <a:lnTo>
                        <a:pt x="550" y="145"/>
                      </a:lnTo>
                      <a:lnTo>
                        <a:pt x="551" y="146"/>
                      </a:lnTo>
                      <a:lnTo>
                        <a:pt x="552" y="147"/>
                      </a:lnTo>
                      <a:lnTo>
                        <a:pt x="551" y="148"/>
                      </a:lnTo>
                      <a:lnTo>
                        <a:pt x="551" y="149"/>
                      </a:lnTo>
                      <a:lnTo>
                        <a:pt x="552" y="150"/>
                      </a:lnTo>
                      <a:lnTo>
                        <a:pt x="552" y="152"/>
                      </a:lnTo>
                      <a:lnTo>
                        <a:pt x="551" y="152"/>
                      </a:lnTo>
                      <a:lnTo>
                        <a:pt x="551" y="153"/>
                      </a:lnTo>
                      <a:lnTo>
                        <a:pt x="550" y="153"/>
                      </a:lnTo>
                      <a:lnTo>
                        <a:pt x="550" y="154"/>
                      </a:lnTo>
                      <a:lnTo>
                        <a:pt x="549" y="154"/>
                      </a:lnTo>
                      <a:lnTo>
                        <a:pt x="550" y="155"/>
                      </a:lnTo>
                      <a:lnTo>
                        <a:pt x="550" y="156"/>
                      </a:lnTo>
                      <a:lnTo>
                        <a:pt x="551" y="156"/>
                      </a:lnTo>
                      <a:lnTo>
                        <a:pt x="551" y="157"/>
                      </a:lnTo>
                      <a:lnTo>
                        <a:pt x="552" y="158"/>
                      </a:lnTo>
                      <a:lnTo>
                        <a:pt x="553" y="158"/>
                      </a:lnTo>
                      <a:lnTo>
                        <a:pt x="554" y="158"/>
                      </a:lnTo>
                      <a:lnTo>
                        <a:pt x="555" y="159"/>
                      </a:lnTo>
                      <a:lnTo>
                        <a:pt x="554" y="159"/>
                      </a:lnTo>
                      <a:lnTo>
                        <a:pt x="553" y="160"/>
                      </a:lnTo>
                      <a:lnTo>
                        <a:pt x="553" y="161"/>
                      </a:lnTo>
                      <a:lnTo>
                        <a:pt x="554" y="161"/>
                      </a:lnTo>
                      <a:lnTo>
                        <a:pt x="554" y="162"/>
                      </a:lnTo>
                      <a:lnTo>
                        <a:pt x="555" y="162"/>
                      </a:lnTo>
                      <a:lnTo>
                        <a:pt x="557" y="162"/>
                      </a:lnTo>
                      <a:lnTo>
                        <a:pt x="556" y="163"/>
                      </a:lnTo>
                      <a:lnTo>
                        <a:pt x="557" y="163"/>
                      </a:lnTo>
                      <a:lnTo>
                        <a:pt x="557" y="164"/>
                      </a:lnTo>
                      <a:lnTo>
                        <a:pt x="557" y="166"/>
                      </a:lnTo>
                      <a:lnTo>
                        <a:pt x="558" y="166"/>
                      </a:lnTo>
                      <a:lnTo>
                        <a:pt x="558" y="167"/>
                      </a:lnTo>
                      <a:lnTo>
                        <a:pt x="558" y="168"/>
                      </a:lnTo>
                      <a:lnTo>
                        <a:pt x="558" y="169"/>
                      </a:lnTo>
                      <a:lnTo>
                        <a:pt x="558" y="170"/>
                      </a:lnTo>
                      <a:lnTo>
                        <a:pt x="558" y="171"/>
                      </a:lnTo>
                      <a:lnTo>
                        <a:pt x="558" y="172"/>
                      </a:lnTo>
                      <a:lnTo>
                        <a:pt x="559" y="172"/>
                      </a:lnTo>
                      <a:lnTo>
                        <a:pt x="560" y="172"/>
                      </a:lnTo>
                      <a:lnTo>
                        <a:pt x="560" y="173"/>
                      </a:lnTo>
                      <a:lnTo>
                        <a:pt x="559" y="174"/>
                      </a:lnTo>
                      <a:lnTo>
                        <a:pt x="559" y="175"/>
                      </a:lnTo>
                      <a:lnTo>
                        <a:pt x="558" y="175"/>
                      </a:lnTo>
                      <a:lnTo>
                        <a:pt x="557" y="176"/>
                      </a:lnTo>
                      <a:lnTo>
                        <a:pt x="558" y="176"/>
                      </a:lnTo>
                      <a:lnTo>
                        <a:pt x="558" y="178"/>
                      </a:lnTo>
                      <a:lnTo>
                        <a:pt x="557" y="179"/>
                      </a:lnTo>
                      <a:lnTo>
                        <a:pt x="556" y="179"/>
                      </a:lnTo>
                      <a:lnTo>
                        <a:pt x="555" y="180"/>
                      </a:lnTo>
                      <a:lnTo>
                        <a:pt x="555" y="181"/>
                      </a:lnTo>
                      <a:lnTo>
                        <a:pt x="554" y="181"/>
                      </a:lnTo>
                      <a:lnTo>
                        <a:pt x="553" y="181"/>
                      </a:lnTo>
                      <a:lnTo>
                        <a:pt x="552" y="181"/>
                      </a:lnTo>
                      <a:lnTo>
                        <a:pt x="551" y="181"/>
                      </a:lnTo>
                      <a:lnTo>
                        <a:pt x="550" y="182"/>
                      </a:lnTo>
                      <a:lnTo>
                        <a:pt x="551" y="183"/>
                      </a:lnTo>
                      <a:lnTo>
                        <a:pt x="552" y="183"/>
                      </a:lnTo>
                      <a:lnTo>
                        <a:pt x="554" y="184"/>
                      </a:lnTo>
                      <a:lnTo>
                        <a:pt x="555" y="184"/>
                      </a:lnTo>
                      <a:lnTo>
                        <a:pt x="554" y="185"/>
                      </a:lnTo>
                      <a:lnTo>
                        <a:pt x="554" y="186"/>
                      </a:lnTo>
                      <a:lnTo>
                        <a:pt x="554" y="187"/>
                      </a:lnTo>
                      <a:lnTo>
                        <a:pt x="554" y="188"/>
                      </a:lnTo>
                      <a:lnTo>
                        <a:pt x="553" y="189"/>
                      </a:lnTo>
                      <a:lnTo>
                        <a:pt x="554" y="189"/>
                      </a:lnTo>
                      <a:lnTo>
                        <a:pt x="554" y="190"/>
                      </a:lnTo>
                      <a:lnTo>
                        <a:pt x="555" y="190"/>
                      </a:lnTo>
                      <a:lnTo>
                        <a:pt x="555" y="191"/>
                      </a:lnTo>
                      <a:lnTo>
                        <a:pt x="555" y="192"/>
                      </a:lnTo>
                      <a:lnTo>
                        <a:pt x="555" y="193"/>
                      </a:lnTo>
                      <a:lnTo>
                        <a:pt x="556" y="193"/>
                      </a:lnTo>
                      <a:lnTo>
                        <a:pt x="556" y="194"/>
                      </a:lnTo>
                      <a:lnTo>
                        <a:pt x="556" y="195"/>
                      </a:lnTo>
                      <a:lnTo>
                        <a:pt x="557" y="196"/>
                      </a:lnTo>
                      <a:lnTo>
                        <a:pt x="557" y="197"/>
                      </a:lnTo>
                      <a:lnTo>
                        <a:pt x="557" y="198"/>
                      </a:lnTo>
                      <a:lnTo>
                        <a:pt x="557" y="199"/>
                      </a:lnTo>
                      <a:lnTo>
                        <a:pt x="557" y="200"/>
                      </a:lnTo>
                      <a:lnTo>
                        <a:pt x="556" y="201"/>
                      </a:lnTo>
                      <a:lnTo>
                        <a:pt x="555" y="202"/>
                      </a:lnTo>
                      <a:lnTo>
                        <a:pt x="555" y="203"/>
                      </a:lnTo>
                      <a:lnTo>
                        <a:pt x="556" y="204"/>
                      </a:lnTo>
                      <a:lnTo>
                        <a:pt x="555" y="204"/>
                      </a:lnTo>
                      <a:lnTo>
                        <a:pt x="555" y="205"/>
                      </a:lnTo>
                      <a:lnTo>
                        <a:pt x="556" y="206"/>
                      </a:lnTo>
                      <a:lnTo>
                        <a:pt x="555" y="206"/>
                      </a:lnTo>
                      <a:lnTo>
                        <a:pt x="554" y="207"/>
                      </a:lnTo>
                      <a:lnTo>
                        <a:pt x="554" y="208"/>
                      </a:lnTo>
                      <a:lnTo>
                        <a:pt x="555" y="208"/>
                      </a:lnTo>
                      <a:lnTo>
                        <a:pt x="555" y="209"/>
                      </a:lnTo>
                      <a:lnTo>
                        <a:pt x="555" y="210"/>
                      </a:lnTo>
                      <a:lnTo>
                        <a:pt x="554" y="211"/>
                      </a:lnTo>
                      <a:lnTo>
                        <a:pt x="554" y="212"/>
                      </a:lnTo>
                      <a:lnTo>
                        <a:pt x="553" y="213"/>
                      </a:lnTo>
                      <a:lnTo>
                        <a:pt x="553" y="215"/>
                      </a:lnTo>
                      <a:lnTo>
                        <a:pt x="552" y="216"/>
                      </a:lnTo>
                      <a:lnTo>
                        <a:pt x="551" y="216"/>
                      </a:lnTo>
                      <a:lnTo>
                        <a:pt x="550" y="217"/>
                      </a:lnTo>
                      <a:lnTo>
                        <a:pt x="549" y="218"/>
                      </a:lnTo>
                      <a:lnTo>
                        <a:pt x="550" y="219"/>
                      </a:lnTo>
                      <a:lnTo>
                        <a:pt x="550" y="220"/>
                      </a:lnTo>
                      <a:lnTo>
                        <a:pt x="549" y="221"/>
                      </a:lnTo>
                      <a:lnTo>
                        <a:pt x="550" y="222"/>
                      </a:lnTo>
                      <a:lnTo>
                        <a:pt x="549" y="222"/>
                      </a:lnTo>
                      <a:lnTo>
                        <a:pt x="549" y="223"/>
                      </a:lnTo>
                      <a:lnTo>
                        <a:pt x="548" y="224"/>
                      </a:lnTo>
                      <a:lnTo>
                        <a:pt x="549" y="224"/>
                      </a:lnTo>
                      <a:lnTo>
                        <a:pt x="548" y="225"/>
                      </a:lnTo>
                      <a:lnTo>
                        <a:pt x="548" y="226"/>
                      </a:lnTo>
                      <a:lnTo>
                        <a:pt x="548" y="227"/>
                      </a:lnTo>
                      <a:lnTo>
                        <a:pt x="547" y="228"/>
                      </a:lnTo>
                      <a:lnTo>
                        <a:pt x="548" y="229"/>
                      </a:lnTo>
                      <a:lnTo>
                        <a:pt x="549" y="229"/>
                      </a:lnTo>
                      <a:lnTo>
                        <a:pt x="550" y="229"/>
                      </a:lnTo>
                      <a:lnTo>
                        <a:pt x="551" y="229"/>
                      </a:lnTo>
                      <a:lnTo>
                        <a:pt x="552" y="230"/>
                      </a:lnTo>
                      <a:lnTo>
                        <a:pt x="552" y="231"/>
                      </a:lnTo>
                      <a:lnTo>
                        <a:pt x="552" y="232"/>
                      </a:lnTo>
                      <a:lnTo>
                        <a:pt x="553" y="232"/>
                      </a:lnTo>
                      <a:lnTo>
                        <a:pt x="552" y="232"/>
                      </a:lnTo>
                      <a:lnTo>
                        <a:pt x="552" y="233"/>
                      </a:lnTo>
                      <a:lnTo>
                        <a:pt x="551" y="233"/>
                      </a:lnTo>
                      <a:lnTo>
                        <a:pt x="551" y="235"/>
                      </a:lnTo>
                      <a:lnTo>
                        <a:pt x="550" y="235"/>
                      </a:lnTo>
                      <a:lnTo>
                        <a:pt x="550" y="236"/>
                      </a:lnTo>
                      <a:lnTo>
                        <a:pt x="550" y="237"/>
                      </a:lnTo>
                      <a:lnTo>
                        <a:pt x="550" y="238"/>
                      </a:lnTo>
                      <a:lnTo>
                        <a:pt x="551" y="239"/>
                      </a:lnTo>
                      <a:lnTo>
                        <a:pt x="552" y="240"/>
                      </a:lnTo>
                      <a:lnTo>
                        <a:pt x="553" y="241"/>
                      </a:lnTo>
                      <a:lnTo>
                        <a:pt x="553" y="242"/>
                      </a:lnTo>
                      <a:lnTo>
                        <a:pt x="554" y="243"/>
                      </a:lnTo>
                      <a:lnTo>
                        <a:pt x="553" y="244"/>
                      </a:lnTo>
                      <a:lnTo>
                        <a:pt x="553" y="245"/>
                      </a:lnTo>
                      <a:lnTo>
                        <a:pt x="554" y="245"/>
                      </a:lnTo>
                      <a:lnTo>
                        <a:pt x="554" y="246"/>
                      </a:lnTo>
                      <a:lnTo>
                        <a:pt x="555" y="246"/>
                      </a:lnTo>
                      <a:lnTo>
                        <a:pt x="556" y="246"/>
                      </a:lnTo>
                      <a:lnTo>
                        <a:pt x="557" y="247"/>
                      </a:lnTo>
                      <a:lnTo>
                        <a:pt x="557" y="248"/>
                      </a:lnTo>
                      <a:lnTo>
                        <a:pt x="558" y="249"/>
                      </a:lnTo>
                      <a:lnTo>
                        <a:pt x="558" y="250"/>
                      </a:lnTo>
                      <a:lnTo>
                        <a:pt x="558" y="251"/>
                      </a:lnTo>
                      <a:lnTo>
                        <a:pt x="559" y="252"/>
                      </a:lnTo>
                      <a:lnTo>
                        <a:pt x="560" y="253"/>
                      </a:lnTo>
                      <a:lnTo>
                        <a:pt x="560" y="254"/>
                      </a:lnTo>
                      <a:lnTo>
                        <a:pt x="561" y="254"/>
                      </a:lnTo>
                      <a:lnTo>
                        <a:pt x="561" y="255"/>
                      </a:lnTo>
                      <a:lnTo>
                        <a:pt x="561" y="256"/>
                      </a:lnTo>
                      <a:lnTo>
                        <a:pt x="562" y="255"/>
                      </a:lnTo>
                      <a:lnTo>
                        <a:pt x="562" y="256"/>
                      </a:lnTo>
                      <a:lnTo>
                        <a:pt x="562" y="257"/>
                      </a:lnTo>
                      <a:lnTo>
                        <a:pt x="562" y="259"/>
                      </a:lnTo>
                      <a:lnTo>
                        <a:pt x="561" y="259"/>
                      </a:lnTo>
                      <a:lnTo>
                        <a:pt x="561" y="260"/>
                      </a:lnTo>
                      <a:lnTo>
                        <a:pt x="561" y="261"/>
                      </a:lnTo>
                      <a:lnTo>
                        <a:pt x="561" y="262"/>
                      </a:lnTo>
                      <a:lnTo>
                        <a:pt x="560" y="263"/>
                      </a:lnTo>
                      <a:lnTo>
                        <a:pt x="560" y="264"/>
                      </a:lnTo>
                      <a:lnTo>
                        <a:pt x="561" y="264"/>
                      </a:lnTo>
                      <a:lnTo>
                        <a:pt x="560" y="266"/>
                      </a:lnTo>
                      <a:lnTo>
                        <a:pt x="561" y="267"/>
                      </a:lnTo>
                      <a:lnTo>
                        <a:pt x="561" y="268"/>
                      </a:lnTo>
                      <a:lnTo>
                        <a:pt x="562" y="268"/>
                      </a:lnTo>
                      <a:lnTo>
                        <a:pt x="562" y="269"/>
                      </a:lnTo>
                      <a:lnTo>
                        <a:pt x="562" y="270"/>
                      </a:lnTo>
                      <a:lnTo>
                        <a:pt x="561" y="271"/>
                      </a:lnTo>
                      <a:lnTo>
                        <a:pt x="560" y="272"/>
                      </a:lnTo>
                      <a:lnTo>
                        <a:pt x="561" y="273"/>
                      </a:lnTo>
                      <a:lnTo>
                        <a:pt x="561" y="274"/>
                      </a:lnTo>
                      <a:lnTo>
                        <a:pt x="560" y="274"/>
                      </a:lnTo>
                      <a:lnTo>
                        <a:pt x="561" y="275"/>
                      </a:lnTo>
                      <a:lnTo>
                        <a:pt x="561" y="276"/>
                      </a:lnTo>
                      <a:lnTo>
                        <a:pt x="560" y="277"/>
                      </a:lnTo>
                      <a:lnTo>
                        <a:pt x="560" y="278"/>
                      </a:lnTo>
                      <a:lnTo>
                        <a:pt x="561" y="279"/>
                      </a:lnTo>
                      <a:lnTo>
                        <a:pt x="561" y="280"/>
                      </a:lnTo>
                      <a:lnTo>
                        <a:pt x="560" y="280"/>
                      </a:lnTo>
                      <a:lnTo>
                        <a:pt x="561" y="281"/>
                      </a:lnTo>
                      <a:lnTo>
                        <a:pt x="560" y="282"/>
                      </a:lnTo>
                      <a:lnTo>
                        <a:pt x="559" y="283"/>
                      </a:lnTo>
                      <a:lnTo>
                        <a:pt x="559" y="284"/>
                      </a:lnTo>
                      <a:lnTo>
                        <a:pt x="559" y="285"/>
                      </a:lnTo>
                      <a:lnTo>
                        <a:pt x="559" y="286"/>
                      </a:lnTo>
                      <a:lnTo>
                        <a:pt x="560" y="286"/>
                      </a:lnTo>
                      <a:lnTo>
                        <a:pt x="561" y="287"/>
                      </a:lnTo>
                      <a:lnTo>
                        <a:pt x="561" y="288"/>
                      </a:lnTo>
                      <a:lnTo>
                        <a:pt x="560" y="288"/>
                      </a:lnTo>
                      <a:lnTo>
                        <a:pt x="560" y="289"/>
                      </a:lnTo>
                      <a:lnTo>
                        <a:pt x="560" y="290"/>
                      </a:lnTo>
                      <a:lnTo>
                        <a:pt x="561" y="290"/>
                      </a:lnTo>
                      <a:lnTo>
                        <a:pt x="560" y="291"/>
                      </a:lnTo>
                      <a:lnTo>
                        <a:pt x="560" y="292"/>
                      </a:lnTo>
                      <a:lnTo>
                        <a:pt x="561" y="292"/>
                      </a:lnTo>
                      <a:lnTo>
                        <a:pt x="561" y="293"/>
                      </a:lnTo>
                      <a:lnTo>
                        <a:pt x="561" y="294"/>
                      </a:lnTo>
                      <a:lnTo>
                        <a:pt x="561" y="295"/>
                      </a:lnTo>
                      <a:lnTo>
                        <a:pt x="561" y="296"/>
                      </a:lnTo>
                      <a:lnTo>
                        <a:pt x="560" y="296"/>
                      </a:lnTo>
                      <a:lnTo>
                        <a:pt x="559" y="295"/>
                      </a:lnTo>
                      <a:lnTo>
                        <a:pt x="559" y="294"/>
                      </a:lnTo>
                      <a:lnTo>
                        <a:pt x="558" y="294"/>
                      </a:lnTo>
                      <a:lnTo>
                        <a:pt x="558" y="295"/>
                      </a:lnTo>
                      <a:lnTo>
                        <a:pt x="558" y="297"/>
                      </a:lnTo>
                      <a:lnTo>
                        <a:pt x="558" y="298"/>
                      </a:lnTo>
                      <a:lnTo>
                        <a:pt x="557" y="298"/>
                      </a:lnTo>
                      <a:lnTo>
                        <a:pt x="558" y="299"/>
                      </a:lnTo>
                      <a:lnTo>
                        <a:pt x="558" y="300"/>
                      </a:lnTo>
                      <a:lnTo>
                        <a:pt x="557" y="300"/>
                      </a:lnTo>
                      <a:lnTo>
                        <a:pt x="556" y="300"/>
                      </a:lnTo>
                      <a:lnTo>
                        <a:pt x="556" y="302"/>
                      </a:lnTo>
                      <a:lnTo>
                        <a:pt x="556" y="304"/>
                      </a:lnTo>
                      <a:lnTo>
                        <a:pt x="556" y="305"/>
                      </a:lnTo>
                      <a:lnTo>
                        <a:pt x="557" y="305"/>
                      </a:lnTo>
                      <a:lnTo>
                        <a:pt x="557" y="306"/>
                      </a:lnTo>
                      <a:lnTo>
                        <a:pt x="556" y="307"/>
                      </a:lnTo>
                      <a:lnTo>
                        <a:pt x="557" y="307"/>
                      </a:lnTo>
                      <a:lnTo>
                        <a:pt x="557" y="308"/>
                      </a:lnTo>
                      <a:lnTo>
                        <a:pt x="557" y="309"/>
                      </a:lnTo>
                      <a:lnTo>
                        <a:pt x="556" y="310"/>
                      </a:lnTo>
                      <a:lnTo>
                        <a:pt x="557" y="310"/>
                      </a:lnTo>
                      <a:lnTo>
                        <a:pt x="556" y="310"/>
                      </a:lnTo>
                      <a:lnTo>
                        <a:pt x="556" y="311"/>
                      </a:lnTo>
                      <a:lnTo>
                        <a:pt x="557" y="311"/>
                      </a:lnTo>
                      <a:lnTo>
                        <a:pt x="556" y="312"/>
                      </a:lnTo>
                      <a:lnTo>
                        <a:pt x="556" y="313"/>
                      </a:lnTo>
                      <a:lnTo>
                        <a:pt x="556" y="314"/>
                      </a:lnTo>
                      <a:lnTo>
                        <a:pt x="555" y="315"/>
                      </a:lnTo>
                      <a:lnTo>
                        <a:pt x="555" y="314"/>
                      </a:lnTo>
                      <a:lnTo>
                        <a:pt x="554" y="315"/>
                      </a:lnTo>
                      <a:lnTo>
                        <a:pt x="553" y="315"/>
                      </a:lnTo>
                      <a:lnTo>
                        <a:pt x="566" y="315"/>
                      </a:lnTo>
                      <a:lnTo>
                        <a:pt x="611" y="316"/>
                      </a:lnTo>
                      <a:lnTo>
                        <a:pt x="668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70" y="318"/>
                      </a:lnTo>
                      <a:lnTo>
                        <a:pt x="670" y="319"/>
                      </a:lnTo>
                      <a:lnTo>
                        <a:pt x="669" y="319"/>
                      </a:lnTo>
                      <a:lnTo>
                        <a:pt x="669" y="320"/>
                      </a:lnTo>
                      <a:lnTo>
                        <a:pt x="669" y="321"/>
                      </a:lnTo>
                      <a:lnTo>
                        <a:pt x="670" y="321"/>
                      </a:lnTo>
                      <a:lnTo>
                        <a:pt x="671" y="320"/>
                      </a:lnTo>
                      <a:lnTo>
                        <a:pt x="672" y="321"/>
                      </a:lnTo>
                      <a:lnTo>
                        <a:pt x="673" y="321"/>
                      </a:lnTo>
                      <a:lnTo>
                        <a:pt x="673" y="322"/>
                      </a:lnTo>
                      <a:lnTo>
                        <a:pt x="673" y="323"/>
                      </a:lnTo>
                      <a:lnTo>
                        <a:pt x="673" y="324"/>
                      </a:lnTo>
                      <a:lnTo>
                        <a:pt x="674" y="324"/>
                      </a:lnTo>
                      <a:lnTo>
                        <a:pt x="674" y="325"/>
                      </a:lnTo>
                      <a:lnTo>
                        <a:pt x="675" y="326"/>
                      </a:lnTo>
                      <a:lnTo>
                        <a:pt x="676" y="326"/>
                      </a:lnTo>
                      <a:lnTo>
                        <a:pt x="677" y="326"/>
                      </a:lnTo>
                      <a:lnTo>
                        <a:pt x="677" y="327"/>
                      </a:lnTo>
                      <a:lnTo>
                        <a:pt x="678" y="327"/>
                      </a:lnTo>
                      <a:lnTo>
                        <a:pt x="679" y="327"/>
                      </a:lnTo>
                      <a:lnTo>
                        <a:pt x="679" y="328"/>
                      </a:lnTo>
                      <a:lnTo>
                        <a:pt x="680" y="328"/>
                      </a:lnTo>
                      <a:lnTo>
                        <a:pt x="680" y="327"/>
                      </a:lnTo>
                      <a:lnTo>
                        <a:pt x="680" y="326"/>
                      </a:lnTo>
                      <a:lnTo>
                        <a:pt x="680" y="325"/>
                      </a:lnTo>
                      <a:lnTo>
                        <a:pt x="680" y="324"/>
                      </a:lnTo>
                      <a:lnTo>
                        <a:pt x="681" y="325"/>
                      </a:lnTo>
                      <a:lnTo>
                        <a:pt x="682" y="324"/>
                      </a:lnTo>
                      <a:lnTo>
                        <a:pt x="682" y="323"/>
                      </a:lnTo>
                      <a:lnTo>
                        <a:pt x="683" y="323"/>
                      </a:lnTo>
                      <a:lnTo>
                        <a:pt x="684" y="323"/>
                      </a:lnTo>
                      <a:lnTo>
                        <a:pt x="684" y="322"/>
                      </a:lnTo>
                      <a:lnTo>
                        <a:pt x="685" y="323"/>
                      </a:lnTo>
                      <a:lnTo>
                        <a:pt x="686" y="323"/>
                      </a:lnTo>
                      <a:lnTo>
                        <a:pt x="687" y="323"/>
                      </a:lnTo>
                      <a:lnTo>
                        <a:pt x="687" y="324"/>
                      </a:lnTo>
                      <a:lnTo>
                        <a:pt x="687" y="325"/>
                      </a:lnTo>
                      <a:lnTo>
                        <a:pt x="687" y="326"/>
                      </a:lnTo>
                      <a:lnTo>
                        <a:pt x="688" y="327"/>
                      </a:lnTo>
                      <a:lnTo>
                        <a:pt x="688" y="326"/>
                      </a:lnTo>
                      <a:lnTo>
                        <a:pt x="690" y="326"/>
                      </a:lnTo>
                      <a:lnTo>
                        <a:pt x="691" y="326"/>
                      </a:lnTo>
                      <a:lnTo>
                        <a:pt x="692" y="327"/>
                      </a:lnTo>
                      <a:lnTo>
                        <a:pt x="694" y="328"/>
                      </a:lnTo>
                      <a:lnTo>
                        <a:pt x="695" y="328"/>
                      </a:lnTo>
                      <a:lnTo>
                        <a:pt x="696" y="328"/>
                      </a:lnTo>
                      <a:lnTo>
                        <a:pt x="697" y="327"/>
                      </a:lnTo>
                      <a:lnTo>
                        <a:pt x="698" y="327"/>
                      </a:lnTo>
                      <a:lnTo>
                        <a:pt x="699" y="326"/>
                      </a:lnTo>
                      <a:lnTo>
                        <a:pt x="700" y="327"/>
                      </a:lnTo>
                      <a:lnTo>
                        <a:pt x="701" y="327"/>
                      </a:lnTo>
                      <a:lnTo>
                        <a:pt x="702" y="327"/>
                      </a:lnTo>
                      <a:lnTo>
                        <a:pt x="703" y="328"/>
                      </a:lnTo>
                      <a:lnTo>
                        <a:pt x="704" y="327"/>
                      </a:lnTo>
                      <a:lnTo>
                        <a:pt x="705" y="327"/>
                      </a:lnTo>
                      <a:lnTo>
                        <a:pt x="705" y="328"/>
                      </a:lnTo>
                      <a:lnTo>
                        <a:pt x="706" y="328"/>
                      </a:lnTo>
                      <a:lnTo>
                        <a:pt x="707" y="328"/>
                      </a:lnTo>
                      <a:lnTo>
                        <a:pt x="706" y="327"/>
                      </a:lnTo>
                      <a:lnTo>
                        <a:pt x="707" y="326"/>
                      </a:lnTo>
                      <a:lnTo>
                        <a:pt x="707" y="327"/>
                      </a:lnTo>
                      <a:lnTo>
                        <a:pt x="708" y="327"/>
                      </a:lnTo>
                      <a:lnTo>
                        <a:pt x="709" y="329"/>
                      </a:lnTo>
                      <a:lnTo>
                        <a:pt x="710" y="329"/>
                      </a:lnTo>
                      <a:lnTo>
                        <a:pt x="710" y="330"/>
                      </a:lnTo>
                      <a:lnTo>
                        <a:pt x="711" y="329"/>
                      </a:lnTo>
                      <a:lnTo>
                        <a:pt x="712" y="329"/>
                      </a:lnTo>
                      <a:lnTo>
                        <a:pt x="713" y="330"/>
                      </a:lnTo>
                      <a:lnTo>
                        <a:pt x="714" y="330"/>
                      </a:lnTo>
                      <a:lnTo>
                        <a:pt x="714" y="329"/>
                      </a:lnTo>
                      <a:lnTo>
                        <a:pt x="715" y="329"/>
                      </a:lnTo>
                      <a:lnTo>
                        <a:pt x="716" y="329"/>
                      </a:lnTo>
                      <a:lnTo>
                        <a:pt x="717" y="329"/>
                      </a:lnTo>
                      <a:lnTo>
                        <a:pt x="717" y="328"/>
                      </a:lnTo>
                      <a:lnTo>
                        <a:pt x="718" y="329"/>
                      </a:lnTo>
                      <a:lnTo>
                        <a:pt x="718" y="330"/>
                      </a:lnTo>
                      <a:lnTo>
                        <a:pt x="718" y="331"/>
                      </a:lnTo>
                      <a:lnTo>
                        <a:pt x="717" y="331"/>
                      </a:lnTo>
                      <a:lnTo>
                        <a:pt x="718" y="332"/>
                      </a:lnTo>
                      <a:lnTo>
                        <a:pt x="717" y="332"/>
                      </a:lnTo>
                      <a:lnTo>
                        <a:pt x="716" y="332"/>
                      </a:lnTo>
                      <a:lnTo>
                        <a:pt x="716" y="333"/>
                      </a:lnTo>
                      <a:lnTo>
                        <a:pt x="717" y="333"/>
                      </a:lnTo>
                      <a:lnTo>
                        <a:pt x="717" y="334"/>
                      </a:lnTo>
                      <a:lnTo>
                        <a:pt x="718" y="335"/>
                      </a:lnTo>
                      <a:lnTo>
                        <a:pt x="719" y="335"/>
                      </a:lnTo>
                      <a:lnTo>
                        <a:pt x="719" y="336"/>
                      </a:lnTo>
                      <a:lnTo>
                        <a:pt x="720" y="336"/>
                      </a:lnTo>
                      <a:lnTo>
                        <a:pt x="720" y="337"/>
                      </a:lnTo>
                      <a:lnTo>
                        <a:pt x="719" y="337"/>
                      </a:lnTo>
                      <a:lnTo>
                        <a:pt x="718" y="337"/>
                      </a:lnTo>
                      <a:lnTo>
                        <a:pt x="718" y="338"/>
                      </a:lnTo>
                      <a:lnTo>
                        <a:pt x="718" y="339"/>
                      </a:lnTo>
                      <a:lnTo>
                        <a:pt x="718" y="340"/>
                      </a:lnTo>
                      <a:lnTo>
                        <a:pt x="718" y="341"/>
                      </a:lnTo>
                      <a:lnTo>
                        <a:pt x="718" y="342"/>
                      </a:lnTo>
                      <a:lnTo>
                        <a:pt x="719" y="342"/>
                      </a:lnTo>
                      <a:lnTo>
                        <a:pt x="719" y="343"/>
                      </a:lnTo>
                      <a:lnTo>
                        <a:pt x="719" y="344"/>
                      </a:lnTo>
                      <a:lnTo>
                        <a:pt x="720" y="345"/>
                      </a:lnTo>
                      <a:lnTo>
                        <a:pt x="720" y="346"/>
                      </a:lnTo>
                      <a:lnTo>
                        <a:pt x="720" y="347"/>
                      </a:lnTo>
                      <a:lnTo>
                        <a:pt x="721" y="348"/>
                      </a:lnTo>
                      <a:lnTo>
                        <a:pt x="723" y="349"/>
                      </a:lnTo>
                      <a:lnTo>
                        <a:pt x="724" y="349"/>
                      </a:lnTo>
                      <a:lnTo>
                        <a:pt x="724" y="350"/>
                      </a:lnTo>
                      <a:lnTo>
                        <a:pt x="724" y="351"/>
                      </a:lnTo>
                      <a:lnTo>
                        <a:pt x="725" y="352"/>
                      </a:lnTo>
                      <a:lnTo>
                        <a:pt x="725" y="353"/>
                      </a:lnTo>
                      <a:lnTo>
                        <a:pt x="724" y="353"/>
                      </a:lnTo>
                      <a:lnTo>
                        <a:pt x="724" y="354"/>
                      </a:lnTo>
                      <a:lnTo>
                        <a:pt x="724" y="356"/>
                      </a:lnTo>
                      <a:lnTo>
                        <a:pt x="724" y="357"/>
                      </a:lnTo>
                      <a:lnTo>
                        <a:pt x="724" y="358"/>
                      </a:lnTo>
                      <a:lnTo>
                        <a:pt x="724" y="359"/>
                      </a:lnTo>
                      <a:lnTo>
                        <a:pt x="724" y="360"/>
                      </a:lnTo>
                      <a:lnTo>
                        <a:pt x="723" y="361"/>
                      </a:lnTo>
                      <a:lnTo>
                        <a:pt x="722" y="361"/>
                      </a:lnTo>
                      <a:lnTo>
                        <a:pt x="722" y="362"/>
                      </a:lnTo>
                      <a:lnTo>
                        <a:pt x="721" y="362"/>
                      </a:lnTo>
                      <a:lnTo>
                        <a:pt x="720" y="362"/>
                      </a:lnTo>
                      <a:lnTo>
                        <a:pt x="720" y="363"/>
                      </a:lnTo>
                      <a:lnTo>
                        <a:pt x="718" y="363"/>
                      </a:lnTo>
                      <a:lnTo>
                        <a:pt x="718" y="364"/>
                      </a:lnTo>
                      <a:lnTo>
                        <a:pt x="718" y="365"/>
                      </a:lnTo>
                      <a:lnTo>
                        <a:pt x="718" y="366"/>
                      </a:lnTo>
                      <a:lnTo>
                        <a:pt x="717" y="366"/>
                      </a:lnTo>
                      <a:lnTo>
                        <a:pt x="716" y="367"/>
                      </a:lnTo>
                      <a:lnTo>
                        <a:pt x="715" y="367"/>
                      </a:lnTo>
                      <a:lnTo>
                        <a:pt x="714" y="368"/>
                      </a:lnTo>
                      <a:lnTo>
                        <a:pt x="714" y="369"/>
                      </a:lnTo>
                      <a:lnTo>
                        <a:pt x="713" y="368"/>
                      </a:lnTo>
                      <a:lnTo>
                        <a:pt x="713" y="369"/>
                      </a:lnTo>
                      <a:lnTo>
                        <a:pt x="712" y="369"/>
                      </a:lnTo>
                      <a:lnTo>
                        <a:pt x="713" y="369"/>
                      </a:lnTo>
                      <a:lnTo>
                        <a:pt x="713" y="370"/>
                      </a:lnTo>
                      <a:lnTo>
                        <a:pt x="712" y="370"/>
                      </a:lnTo>
                      <a:lnTo>
                        <a:pt x="712" y="371"/>
                      </a:lnTo>
                      <a:lnTo>
                        <a:pt x="711" y="372"/>
                      </a:lnTo>
                      <a:lnTo>
                        <a:pt x="710" y="372"/>
                      </a:lnTo>
                      <a:lnTo>
                        <a:pt x="711" y="372"/>
                      </a:lnTo>
                      <a:lnTo>
                        <a:pt x="710" y="373"/>
                      </a:lnTo>
                      <a:lnTo>
                        <a:pt x="709" y="374"/>
                      </a:lnTo>
                      <a:lnTo>
                        <a:pt x="708" y="374"/>
                      </a:lnTo>
                      <a:lnTo>
                        <a:pt x="708" y="375"/>
                      </a:lnTo>
                      <a:lnTo>
                        <a:pt x="707" y="375"/>
                      </a:lnTo>
                      <a:lnTo>
                        <a:pt x="706" y="375"/>
                      </a:lnTo>
                      <a:lnTo>
                        <a:pt x="706" y="376"/>
                      </a:lnTo>
                      <a:lnTo>
                        <a:pt x="707" y="376"/>
                      </a:lnTo>
                      <a:lnTo>
                        <a:pt x="706" y="376"/>
                      </a:lnTo>
                      <a:lnTo>
                        <a:pt x="706" y="377"/>
                      </a:lnTo>
                      <a:lnTo>
                        <a:pt x="705" y="377"/>
                      </a:lnTo>
                      <a:lnTo>
                        <a:pt x="706" y="378"/>
                      </a:lnTo>
                      <a:lnTo>
                        <a:pt x="705" y="378"/>
                      </a:lnTo>
                      <a:lnTo>
                        <a:pt x="704" y="378"/>
                      </a:lnTo>
                      <a:lnTo>
                        <a:pt x="704" y="379"/>
                      </a:lnTo>
                      <a:lnTo>
                        <a:pt x="704" y="380"/>
                      </a:lnTo>
                      <a:lnTo>
                        <a:pt x="704" y="381"/>
                      </a:lnTo>
                      <a:lnTo>
                        <a:pt x="704" y="382"/>
                      </a:lnTo>
                      <a:lnTo>
                        <a:pt x="704" y="383"/>
                      </a:lnTo>
                      <a:lnTo>
                        <a:pt x="704" y="384"/>
                      </a:lnTo>
                      <a:lnTo>
                        <a:pt x="704" y="385"/>
                      </a:lnTo>
                      <a:lnTo>
                        <a:pt x="704" y="386"/>
                      </a:lnTo>
                      <a:lnTo>
                        <a:pt x="704" y="387"/>
                      </a:lnTo>
                      <a:lnTo>
                        <a:pt x="703" y="387"/>
                      </a:lnTo>
                      <a:lnTo>
                        <a:pt x="704" y="388"/>
                      </a:lnTo>
                      <a:lnTo>
                        <a:pt x="703" y="388"/>
                      </a:lnTo>
                      <a:lnTo>
                        <a:pt x="703" y="389"/>
                      </a:lnTo>
                      <a:lnTo>
                        <a:pt x="704" y="389"/>
                      </a:lnTo>
                      <a:lnTo>
                        <a:pt x="704" y="390"/>
                      </a:lnTo>
                      <a:lnTo>
                        <a:pt x="704" y="391"/>
                      </a:lnTo>
                      <a:lnTo>
                        <a:pt x="703" y="391"/>
                      </a:lnTo>
                      <a:lnTo>
                        <a:pt x="704" y="392"/>
                      </a:lnTo>
                      <a:lnTo>
                        <a:pt x="704" y="393"/>
                      </a:lnTo>
                      <a:lnTo>
                        <a:pt x="704" y="394"/>
                      </a:lnTo>
                      <a:lnTo>
                        <a:pt x="704" y="395"/>
                      </a:lnTo>
                      <a:lnTo>
                        <a:pt x="705" y="395"/>
                      </a:lnTo>
                      <a:lnTo>
                        <a:pt x="704" y="396"/>
                      </a:lnTo>
                      <a:lnTo>
                        <a:pt x="704" y="397"/>
                      </a:lnTo>
                      <a:lnTo>
                        <a:pt x="705" y="397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400"/>
                      </a:lnTo>
                      <a:lnTo>
                        <a:pt x="706" y="400"/>
                      </a:lnTo>
                      <a:lnTo>
                        <a:pt x="706" y="401"/>
                      </a:lnTo>
                      <a:lnTo>
                        <a:pt x="705" y="400"/>
                      </a:lnTo>
                      <a:lnTo>
                        <a:pt x="705" y="401"/>
                      </a:lnTo>
                      <a:lnTo>
                        <a:pt x="706" y="401"/>
                      </a:lnTo>
                      <a:lnTo>
                        <a:pt x="705" y="402"/>
                      </a:lnTo>
                      <a:lnTo>
                        <a:pt x="706" y="402"/>
                      </a:lnTo>
                      <a:lnTo>
                        <a:pt x="706" y="403"/>
                      </a:lnTo>
                      <a:lnTo>
                        <a:pt x="705" y="403"/>
                      </a:lnTo>
                      <a:lnTo>
                        <a:pt x="706" y="404"/>
                      </a:lnTo>
                      <a:lnTo>
                        <a:pt x="705" y="404"/>
                      </a:lnTo>
                      <a:lnTo>
                        <a:pt x="705" y="405"/>
                      </a:lnTo>
                      <a:lnTo>
                        <a:pt x="705" y="404"/>
                      </a:lnTo>
                      <a:lnTo>
                        <a:pt x="706" y="405"/>
                      </a:lnTo>
                      <a:lnTo>
                        <a:pt x="706" y="406"/>
                      </a:lnTo>
                      <a:lnTo>
                        <a:pt x="706" y="407"/>
                      </a:lnTo>
                      <a:lnTo>
                        <a:pt x="706" y="406"/>
                      </a:lnTo>
                      <a:lnTo>
                        <a:pt x="707" y="406"/>
                      </a:lnTo>
                      <a:lnTo>
                        <a:pt x="706" y="407"/>
                      </a:lnTo>
                      <a:lnTo>
                        <a:pt x="707" y="407"/>
                      </a:lnTo>
                      <a:lnTo>
                        <a:pt x="708" y="407"/>
                      </a:lnTo>
                      <a:lnTo>
                        <a:pt x="707" y="408"/>
                      </a:lnTo>
                      <a:lnTo>
                        <a:pt x="708" y="408"/>
                      </a:lnTo>
                      <a:lnTo>
                        <a:pt x="708" y="409"/>
                      </a:lnTo>
                      <a:lnTo>
                        <a:pt x="708" y="410"/>
                      </a:lnTo>
                      <a:lnTo>
                        <a:pt x="709" y="410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1" y="411"/>
                      </a:lnTo>
                      <a:lnTo>
                        <a:pt x="711" y="410"/>
                      </a:lnTo>
                      <a:lnTo>
                        <a:pt x="712" y="410"/>
                      </a:lnTo>
                      <a:lnTo>
                        <a:pt x="712" y="411"/>
                      </a:lnTo>
                      <a:lnTo>
                        <a:pt x="713" y="411"/>
                      </a:lnTo>
                      <a:lnTo>
                        <a:pt x="714" y="411"/>
                      </a:lnTo>
                      <a:lnTo>
                        <a:pt x="714" y="410"/>
                      </a:lnTo>
                      <a:lnTo>
                        <a:pt x="715" y="410"/>
                      </a:lnTo>
                      <a:lnTo>
                        <a:pt x="715" y="411"/>
                      </a:lnTo>
                      <a:lnTo>
                        <a:pt x="716" y="411"/>
                      </a:lnTo>
                      <a:lnTo>
                        <a:pt x="716" y="412"/>
                      </a:lnTo>
                      <a:lnTo>
                        <a:pt x="717" y="412"/>
                      </a:lnTo>
                      <a:lnTo>
                        <a:pt x="717" y="413"/>
                      </a:lnTo>
                      <a:lnTo>
                        <a:pt x="718" y="413"/>
                      </a:lnTo>
                      <a:lnTo>
                        <a:pt x="717" y="414"/>
                      </a:lnTo>
                      <a:lnTo>
                        <a:pt x="717" y="415"/>
                      </a:lnTo>
                      <a:lnTo>
                        <a:pt x="718" y="415"/>
                      </a:lnTo>
                      <a:lnTo>
                        <a:pt x="718" y="416"/>
                      </a:lnTo>
                      <a:lnTo>
                        <a:pt x="718" y="417"/>
                      </a:lnTo>
                      <a:lnTo>
                        <a:pt x="717" y="417"/>
                      </a:lnTo>
                      <a:lnTo>
                        <a:pt x="718" y="418"/>
                      </a:lnTo>
                      <a:lnTo>
                        <a:pt x="719" y="418"/>
                      </a:lnTo>
                      <a:lnTo>
                        <a:pt x="719" y="419"/>
                      </a:lnTo>
                      <a:lnTo>
                        <a:pt x="719" y="420"/>
                      </a:lnTo>
                      <a:lnTo>
                        <a:pt x="719" y="421"/>
                      </a:lnTo>
                      <a:lnTo>
                        <a:pt x="718" y="421"/>
                      </a:lnTo>
                      <a:lnTo>
                        <a:pt x="719" y="421"/>
                      </a:lnTo>
                      <a:lnTo>
                        <a:pt x="719" y="422"/>
                      </a:lnTo>
                      <a:lnTo>
                        <a:pt x="719" y="423"/>
                      </a:lnTo>
                      <a:lnTo>
                        <a:pt x="718" y="424"/>
                      </a:lnTo>
                      <a:lnTo>
                        <a:pt x="718" y="425"/>
                      </a:lnTo>
                      <a:lnTo>
                        <a:pt x="719" y="425"/>
                      </a:lnTo>
                      <a:lnTo>
                        <a:pt x="719" y="426"/>
                      </a:lnTo>
                      <a:lnTo>
                        <a:pt x="720" y="427"/>
                      </a:lnTo>
                      <a:lnTo>
                        <a:pt x="720" y="428"/>
                      </a:lnTo>
                      <a:lnTo>
                        <a:pt x="721" y="428"/>
                      </a:lnTo>
                      <a:lnTo>
                        <a:pt x="721" y="429"/>
                      </a:lnTo>
                      <a:lnTo>
                        <a:pt x="722" y="430"/>
                      </a:lnTo>
                      <a:lnTo>
                        <a:pt x="723" y="430"/>
                      </a:lnTo>
                      <a:lnTo>
                        <a:pt x="724" y="430"/>
                      </a:lnTo>
                      <a:lnTo>
                        <a:pt x="724" y="431"/>
                      </a:lnTo>
                      <a:lnTo>
                        <a:pt x="724" y="432"/>
                      </a:lnTo>
                      <a:lnTo>
                        <a:pt x="725" y="432"/>
                      </a:lnTo>
                      <a:lnTo>
                        <a:pt x="726" y="434"/>
                      </a:lnTo>
                      <a:lnTo>
                        <a:pt x="726" y="435"/>
                      </a:lnTo>
                      <a:lnTo>
                        <a:pt x="726" y="437"/>
                      </a:lnTo>
                      <a:lnTo>
                        <a:pt x="726" y="439"/>
                      </a:lnTo>
                      <a:lnTo>
                        <a:pt x="726" y="440"/>
                      </a:lnTo>
                      <a:lnTo>
                        <a:pt x="725" y="441"/>
                      </a:lnTo>
                      <a:lnTo>
                        <a:pt x="726" y="443"/>
                      </a:lnTo>
                      <a:lnTo>
                        <a:pt x="726" y="444"/>
                      </a:lnTo>
                      <a:lnTo>
                        <a:pt x="726" y="445"/>
                      </a:lnTo>
                      <a:lnTo>
                        <a:pt x="727" y="446"/>
                      </a:lnTo>
                      <a:lnTo>
                        <a:pt x="727" y="447"/>
                      </a:lnTo>
                      <a:lnTo>
                        <a:pt x="727" y="448"/>
                      </a:lnTo>
                      <a:lnTo>
                        <a:pt x="728" y="448"/>
                      </a:lnTo>
                      <a:lnTo>
                        <a:pt x="739" y="458"/>
                      </a:lnTo>
                      <a:lnTo>
                        <a:pt x="738" y="458"/>
                      </a:lnTo>
                      <a:lnTo>
                        <a:pt x="738" y="459"/>
                      </a:lnTo>
                      <a:lnTo>
                        <a:pt x="737" y="459"/>
                      </a:lnTo>
                      <a:lnTo>
                        <a:pt x="737" y="460"/>
                      </a:lnTo>
                      <a:lnTo>
                        <a:pt x="736" y="460"/>
                      </a:lnTo>
                      <a:lnTo>
                        <a:pt x="736" y="461"/>
                      </a:lnTo>
                      <a:lnTo>
                        <a:pt x="735" y="461"/>
                      </a:lnTo>
                      <a:lnTo>
                        <a:pt x="735" y="462"/>
                      </a:lnTo>
                      <a:lnTo>
                        <a:pt x="735" y="463"/>
                      </a:lnTo>
                      <a:lnTo>
                        <a:pt x="734" y="463"/>
                      </a:lnTo>
                      <a:lnTo>
                        <a:pt x="734" y="464"/>
                      </a:lnTo>
                      <a:lnTo>
                        <a:pt x="733" y="464"/>
                      </a:lnTo>
                      <a:lnTo>
                        <a:pt x="733" y="465"/>
                      </a:lnTo>
                      <a:lnTo>
                        <a:pt x="732" y="467"/>
                      </a:lnTo>
                      <a:lnTo>
                        <a:pt x="732" y="468"/>
                      </a:lnTo>
                      <a:lnTo>
                        <a:pt x="733" y="468"/>
                      </a:lnTo>
                      <a:lnTo>
                        <a:pt x="732" y="469"/>
                      </a:lnTo>
                      <a:lnTo>
                        <a:pt x="732" y="470"/>
                      </a:lnTo>
                      <a:lnTo>
                        <a:pt x="732" y="471"/>
                      </a:lnTo>
                      <a:lnTo>
                        <a:pt x="732" y="472"/>
                      </a:lnTo>
                      <a:lnTo>
                        <a:pt x="731" y="472"/>
                      </a:lnTo>
                      <a:lnTo>
                        <a:pt x="730" y="472"/>
                      </a:lnTo>
                      <a:lnTo>
                        <a:pt x="730" y="473"/>
                      </a:lnTo>
                      <a:lnTo>
                        <a:pt x="728" y="472"/>
                      </a:lnTo>
                      <a:lnTo>
                        <a:pt x="727" y="472"/>
                      </a:lnTo>
                      <a:lnTo>
                        <a:pt x="726" y="472"/>
                      </a:lnTo>
                      <a:lnTo>
                        <a:pt x="725" y="472"/>
                      </a:lnTo>
                      <a:lnTo>
                        <a:pt x="724" y="472"/>
                      </a:lnTo>
                      <a:lnTo>
                        <a:pt x="724" y="473"/>
                      </a:lnTo>
                      <a:lnTo>
                        <a:pt x="723" y="473"/>
                      </a:lnTo>
                      <a:lnTo>
                        <a:pt x="723" y="474"/>
                      </a:lnTo>
                      <a:lnTo>
                        <a:pt x="721" y="474"/>
                      </a:lnTo>
                      <a:lnTo>
                        <a:pt x="720" y="475"/>
                      </a:lnTo>
                      <a:lnTo>
                        <a:pt x="720" y="476"/>
                      </a:lnTo>
                      <a:lnTo>
                        <a:pt x="719" y="477"/>
                      </a:lnTo>
                      <a:lnTo>
                        <a:pt x="719" y="478"/>
                      </a:lnTo>
                      <a:lnTo>
                        <a:pt x="718" y="478"/>
                      </a:lnTo>
                      <a:lnTo>
                        <a:pt x="717" y="478"/>
                      </a:lnTo>
                      <a:lnTo>
                        <a:pt x="716" y="478"/>
                      </a:lnTo>
                      <a:lnTo>
                        <a:pt x="715" y="479"/>
                      </a:lnTo>
                      <a:lnTo>
                        <a:pt x="714" y="480"/>
                      </a:lnTo>
                      <a:lnTo>
                        <a:pt x="713" y="481"/>
                      </a:lnTo>
                      <a:lnTo>
                        <a:pt x="713" y="482"/>
                      </a:lnTo>
                      <a:lnTo>
                        <a:pt x="713" y="483"/>
                      </a:lnTo>
                      <a:lnTo>
                        <a:pt x="713" y="484"/>
                      </a:lnTo>
                      <a:lnTo>
                        <a:pt x="712" y="485"/>
                      </a:lnTo>
                      <a:lnTo>
                        <a:pt x="711" y="485"/>
                      </a:lnTo>
                      <a:lnTo>
                        <a:pt x="710" y="486"/>
                      </a:lnTo>
                      <a:lnTo>
                        <a:pt x="709" y="486"/>
                      </a:lnTo>
                      <a:lnTo>
                        <a:pt x="709" y="487"/>
                      </a:lnTo>
                      <a:lnTo>
                        <a:pt x="710" y="488"/>
                      </a:lnTo>
                      <a:lnTo>
                        <a:pt x="710" y="489"/>
                      </a:lnTo>
                      <a:lnTo>
                        <a:pt x="709" y="490"/>
                      </a:lnTo>
                      <a:lnTo>
                        <a:pt x="708" y="491"/>
                      </a:lnTo>
                      <a:lnTo>
                        <a:pt x="708" y="492"/>
                      </a:lnTo>
                      <a:lnTo>
                        <a:pt x="708" y="493"/>
                      </a:lnTo>
                      <a:lnTo>
                        <a:pt x="708" y="494"/>
                      </a:lnTo>
                      <a:lnTo>
                        <a:pt x="708" y="495"/>
                      </a:lnTo>
                      <a:lnTo>
                        <a:pt x="708" y="496"/>
                      </a:lnTo>
                      <a:lnTo>
                        <a:pt x="707" y="497"/>
                      </a:lnTo>
                      <a:lnTo>
                        <a:pt x="706" y="499"/>
                      </a:lnTo>
                      <a:lnTo>
                        <a:pt x="706" y="500"/>
                      </a:lnTo>
                      <a:lnTo>
                        <a:pt x="707" y="500"/>
                      </a:lnTo>
                      <a:lnTo>
                        <a:pt x="708" y="502"/>
                      </a:lnTo>
                      <a:lnTo>
                        <a:pt x="708" y="503"/>
                      </a:lnTo>
                      <a:lnTo>
                        <a:pt x="708" y="504"/>
                      </a:lnTo>
                      <a:lnTo>
                        <a:pt x="708" y="506"/>
                      </a:lnTo>
                      <a:lnTo>
                        <a:pt x="707" y="508"/>
                      </a:lnTo>
                      <a:lnTo>
                        <a:pt x="707" y="509"/>
                      </a:lnTo>
                      <a:lnTo>
                        <a:pt x="707" y="510"/>
                      </a:lnTo>
                      <a:lnTo>
                        <a:pt x="708" y="514"/>
                      </a:lnTo>
                      <a:lnTo>
                        <a:pt x="708" y="515"/>
                      </a:lnTo>
                      <a:lnTo>
                        <a:pt x="707" y="516"/>
                      </a:lnTo>
                      <a:lnTo>
                        <a:pt x="707" y="517"/>
                      </a:lnTo>
                      <a:lnTo>
                        <a:pt x="705" y="518"/>
                      </a:lnTo>
                      <a:lnTo>
                        <a:pt x="705" y="519"/>
                      </a:lnTo>
                      <a:lnTo>
                        <a:pt x="705" y="520"/>
                      </a:lnTo>
                      <a:lnTo>
                        <a:pt x="704" y="522"/>
                      </a:lnTo>
                      <a:lnTo>
                        <a:pt x="704" y="523"/>
                      </a:lnTo>
                      <a:lnTo>
                        <a:pt x="703" y="523"/>
                      </a:lnTo>
                      <a:lnTo>
                        <a:pt x="702" y="523"/>
                      </a:lnTo>
                      <a:lnTo>
                        <a:pt x="702" y="524"/>
                      </a:lnTo>
                      <a:lnTo>
                        <a:pt x="701" y="524"/>
                      </a:lnTo>
                      <a:lnTo>
                        <a:pt x="700" y="524"/>
                      </a:lnTo>
                      <a:lnTo>
                        <a:pt x="699" y="524"/>
                      </a:lnTo>
                      <a:lnTo>
                        <a:pt x="698" y="524"/>
                      </a:lnTo>
                      <a:lnTo>
                        <a:pt x="697" y="524"/>
                      </a:lnTo>
                      <a:lnTo>
                        <a:pt x="696" y="524"/>
                      </a:lnTo>
                      <a:lnTo>
                        <a:pt x="696" y="525"/>
                      </a:lnTo>
                      <a:lnTo>
                        <a:pt x="695" y="526"/>
                      </a:lnTo>
                      <a:lnTo>
                        <a:pt x="695" y="527"/>
                      </a:lnTo>
                      <a:lnTo>
                        <a:pt x="694" y="528"/>
                      </a:lnTo>
                      <a:lnTo>
                        <a:pt x="694" y="529"/>
                      </a:lnTo>
                      <a:lnTo>
                        <a:pt x="694" y="530"/>
                      </a:lnTo>
                      <a:lnTo>
                        <a:pt x="693" y="530"/>
                      </a:lnTo>
                      <a:lnTo>
                        <a:pt x="693" y="531"/>
                      </a:lnTo>
                      <a:lnTo>
                        <a:pt x="692" y="531"/>
                      </a:lnTo>
                      <a:lnTo>
                        <a:pt x="691" y="531"/>
                      </a:lnTo>
                      <a:lnTo>
                        <a:pt x="691" y="532"/>
                      </a:lnTo>
                      <a:lnTo>
                        <a:pt x="690" y="532"/>
                      </a:lnTo>
                      <a:lnTo>
                        <a:pt x="690" y="533"/>
                      </a:lnTo>
                      <a:lnTo>
                        <a:pt x="689" y="534"/>
                      </a:lnTo>
                      <a:lnTo>
                        <a:pt x="689" y="535"/>
                      </a:lnTo>
                      <a:lnTo>
                        <a:pt x="688" y="535"/>
                      </a:lnTo>
                      <a:lnTo>
                        <a:pt x="688" y="536"/>
                      </a:lnTo>
                      <a:lnTo>
                        <a:pt x="687" y="536"/>
                      </a:lnTo>
                      <a:lnTo>
                        <a:pt x="686" y="536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8"/>
                      </a:lnTo>
                      <a:lnTo>
                        <a:pt x="687" y="538"/>
                      </a:lnTo>
                      <a:lnTo>
                        <a:pt x="687" y="539"/>
                      </a:lnTo>
                      <a:lnTo>
                        <a:pt x="687" y="540"/>
                      </a:lnTo>
                      <a:lnTo>
                        <a:pt x="687" y="541"/>
                      </a:lnTo>
                      <a:lnTo>
                        <a:pt x="687" y="542"/>
                      </a:lnTo>
                      <a:lnTo>
                        <a:pt x="688" y="542"/>
                      </a:lnTo>
                      <a:lnTo>
                        <a:pt x="688" y="543"/>
                      </a:lnTo>
                      <a:lnTo>
                        <a:pt x="687" y="543"/>
                      </a:lnTo>
                      <a:lnTo>
                        <a:pt x="687" y="544"/>
                      </a:lnTo>
                      <a:lnTo>
                        <a:pt x="686" y="545"/>
                      </a:lnTo>
                      <a:lnTo>
                        <a:pt x="687" y="545"/>
                      </a:lnTo>
                      <a:lnTo>
                        <a:pt x="686" y="545"/>
                      </a:lnTo>
                      <a:lnTo>
                        <a:pt x="685" y="546"/>
                      </a:lnTo>
                      <a:lnTo>
                        <a:pt x="684" y="546"/>
                      </a:lnTo>
                      <a:lnTo>
                        <a:pt x="684" y="547"/>
                      </a:lnTo>
                      <a:lnTo>
                        <a:pt x="684" y="548"/>
                      </a:lnTo>
                      <a:lnTo>
                        <a:pt x="684" y="549"/>
                      </a:lnTo>
                      <a:lnTo>
                        <a:pt x="683" y="549"/>
                      </a:lnTo>
                      <a:lnTo>
                        <a:pt x="683" y="550"/>
                      </a:lnTo>
                      <a:lnTo>
                        <a:pt x="682" y="551"/>
                      </a:lnTo>
                      <a:lnTo>
                        <a:pt x="682" y="552"/>
                      </a:lnTo>
                      <a:lnTo>
                        <a:pt x="682" y="553"/>
                      </a:lnTo>
                      <a:lnTo>
                        <a:pt x="682" y="554"/>
                      </a:lnTo>
                      <a:lnTo>
                        <a:pt x="681" y="555"/>
                      </a:lnTo>
                      <a:lnTo>
                        <a:pt x="681" y="556"/>
                      </a:lnTo>
                      <a:lnTo>
                        <a:pt x="680" y="556"/>
                      </a:lnTo>
                      <a:lnTo>
                        <a:pt x="679" y="557"/>
                      </a:lnTo>
                      <a:lnTo>
                        <a:pt x="680" y="558"/>
                      </a:lnTo>
                      <a:lnTo>
                        <a:pt x="679" y="558"/>
                      </a:lnTo>
                      <a:lnTo>
                        <a:pt x="678" y="559"/>
                      </a:lnTo>
                      <a:lnTo>
                        <a:pt x="678" y="560"/>
                      </a:lnTo>
                      <a:lnTo>
                        <a:pt x="678" y="561"/>
                      </a:lnTo>
                      <a:lnTo>
                        <a:pt x="677" y="561"/>
                      </a:lnTo>
                      <a:lnTo>
                        <a:pt x="677" y="562"/>
                      </a:lnTo>
                      <a:lnTo>
                        <a:pt x="678" y="563"/>
                      </a:lnTo>
                      <a:lnTo>
                        <a:pt x="678" y="564"/>
                      </a:lnTo>
                      <a:lnTo>
                        <a:pt x="677" y="564"/>
                      </a:lnTo>
                      <a:lnTo>
                        <a:pt x="677" y="565"/>
                      </a:lnTo>
                      <a:lnTo>
                        <a:pt x="678" y="565"/>
                      </a:lnTo>
                      <a:lnTo>
                        <a:pt x="677" y="566"/>
                      </a:lnTo>
                      <a:lnTo>
                        <a:pt x="677" y="567"/>
                      </a:lnTo>
                      <a:lnTo>
                        <a:pt x="677" y="568"/>
                      </a:lnTo>
                      <a:lnTo>
                        <a:pt x="677" y="569"/>
                      </a:lnTo>
                      <a:lnTo>
                        <a:pt x="677" y="570"/>
                      </a:lnTo>
                      <a:lnTo>
                        <a:pt x="677" y="571"/>
                      </a:lnTo>
                      <a:lnTo>
                        <a:pt x="676" y="572"/>
                      </a:lnTo>
                      <a:lnTo>
                        <a:pt x="677" y="572"/>
                      </a:lnTo>
                      <a:lnTo>
                        <a:pt x="676" y="573"/>
                      </a:lnTo>
                      <a:lnTo>
                        <a:pt x="677" y="573"/>
                      </a:lnTo>
                      <a:lnTo>
                        <a:pt x="676" y="573"/>
                      </a:lnTo>
                      <a:lnTo>
                        <a:pt x="676" y="574"/>
                      </a:lnTo>
                      <a:lnTo>
                        <a:pt x="676" y="575"/>
                      </a:lnTo>
                      <a:lnTo>
                        <a:pt x="675" y="575"/>
                      </a:lnTo>
                      <a:lnTo>
                        <a:pt x="674" y="576"/>
                      </a:lnTo>
                      <a:lnTo>
                        <a:pt x="673" y="576"/>
                      </a:lnTo>
                      <a:lnTo>
                        <a:pt x="673" y="577"/>
                      </a:lnTo>
                      <a:lnTo>
                        <a:pt x="672" y="578"/>
                      </a:lnTo>
                      <a:lnTo>
                        <a:pt x="671" y="578"/>
                      </a:lnTo>
                      <a:lnTo>
                        <a:pt x="671" y="579"/>
                      </a:lnTo>
                      <a:lnTo>
                        <a:pt x="670" y="579"/>
                      </a:lnTo>
                      <a:lnTo>
                        <a:pt x="669" y="580"/>
                      </a:lnTo>
                      <a:lnTo>
                        <a:pt x="668" y="579"/>
                      </a:lnTo>
                      <a:lnTo>
                        <a:pt x="667" y="579"/>
                      </a:lnTo>
                      <a:lnTo>
                        <a:pt x="666" y="579"/>
                      </a:lnTo>
                      <a:lnTo>
                        <a:pt x="666" y="580"/>
                      </a:lnTo>
                      <a:lnTo>
                        <a:pt x="665" y="580"/>
                      </a:lnTo>
                      <a:lnTo>
                        <a:pt x="664" y="580"/>
                      </a:lnTo>
                      <a:lnTo>
                        <a:pt x="663" y="581"/>
                      </a:lnTo>
                      <a:lnTo>
                        <a:pt x="662" y="582"/>
                      </a:lnTo>
                      <a:lnTo>
                        <a:pt x="661" y="582"/>
                      </a:lnTo>
                      <a:lnTo>
                        <a:pt x="661" y="583"/>
                      </a:lnTo>
                      <a:lnTo>
                        <a:pt x="661" y="584"/>
                      </a:lnTo>
                      <a:lnTo>
                        <a:pt x="660" y="584"/>
                      </a:lnTo>
                      <a:lnTo>
                        <a:pt x="659" y="584"/>
                      </a:lnTo>
                      <a:lnTo>
                        <a:pt x="659" y="585"/>
                      </a:lnTo>
                      <a:lnTo>
                        <a:pt x="658" y="586"/>
                      </a:lnTo>
                      <a:lnTo>
                        <a:pt x="659" y="586"/>
                      </a:lnTo>
                      <a:lnTo>
                        <a:pt x="658" y="586"/>
                      </a:lnTo>
                      <a:lnTo>
                        <a:pt x="657" y="586"/>
                      </a:lnTo>
                      <a:lnTo>
                        <a:pt x="657" y="587"/>
                      </a:lnTo>
                      <a:lnTo>
                        <a:pt x="656" y="587"/>
                      </a:lnTo>
                      <a:lnTo>
                        <a:pt x="655" y="587"/>
                      </a:lnTo>
                      <a:lnTo>
                        <a:pt x="655" y="588"/>
                      </a:lnTo>
                      <a:lnTo>
                        <a:pt x="654" y="588"/>
                      </a:lnTo>
                      <a:lnTo>
                        <a:pt x="653" y="588"/>
                      </a:lnTo>
                      <a:lnTo>
                        <a:pt x="653" y="587"/>
                      </a:lnTo>
                      <a:lnTo>
                        <a:pt x="652" y="588"/>
                      </a:lnTo>
                      <a:lnTo>
                        <a:pt x="651" y="588"/>
                      </a:lnTo>
                      <a:lnTo>
                        <a:pt x="650" y="588"/>
                      </a:lnTo>
                      <a:lnTo>
                        <a:pt x="650" y="589"/>
                      </a:lnTo>
                      <a:lnTo>
                        <a:pt x="649" y="589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48" y="591"/>
                      </a:lnTo>
                      <a:lnTo>
                        <a:pt x="647" y="591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6" y="593"/>
                      </a:lnTo>
                      <a:lnTo>
                        <a:pt x="645" y="593"/>
                      </a:lnTo>
                      <a:lnTo>
                        <a:pt x="645" y="594"/>
                      </a:lnTo>
                      <a:lnTo>
                        <a:pt x="645" y="595"/>
                      </a:lnTo>
                      <a:lnTo>
                        <a:pt x="644" y="596"/>
                      </a:lnTo>
                      <a:lnTo>
                        <a:pt x="644" y="597"/>
                      </a:lnTo>
                      <a:lnTo>
                        <a:pt x="643" y="597"/>
                      </a:lnTo>
                      <a:lnTo>
                        <a:pt x="644" y="597"/>
                      </a:lnTo>
                      <a:lnTo>
                        <a:pt x="644" y="598"/>
                      </a:lnTo>
                      <a:lnTo>
                        <a:pt x="643" y="598"/>
                      </a:lnTo>
                      <a:lnTo>
                        <a:pt x="643" y="599"/>
                      </a:lnTo>
                      <a:lnTo>
                        <a:pt x="642" y="599"/>
                      </a:lnTo>
                      <a:lnTo>
                        <a:pt x="642" y="600"/>
                      </a:lnTo>
                      <a:lnTo>
                        <a:pt x="642" y="601"/>
                      </a:lnTo>
                      <a:lnTo>
                        <a:pt x="640" y="600"/>
                      </a:lnTo>
                      <a:lnTo>
                        <a:pt x="639" y="600"/>
                      </a:lnTo>
                      <a:lnTo>
                        <a:pt x="638" y="600"/>
                      </a:lnTo>
                      <a:lnTo>
                        <a:pt x="637" y="600"/>
                      </a:lnTo>
                      <a:lnTo>
                        <a:pt x="636" y="600"/>
                      </a:lnTo>
                      <a:lnTo>
                        <a:pt x="636" y="599"/>
                      </a:lnTo>
                      <a:lnTo>
                        <a:pt x="636" y="598"/>
                      </a:lnTo>
                      <a:lnTo>
                        <a:pt x="636" y="597"/>
                      </a:lnTo>
                      <a:lnTo>
                        <a:pt x="635" y="597"/>
                      </a:lnTo>
                      <a:lnTo>
                        <a:pt x="634" y="597"/>
                      </a:lnTo>
                      <a:lnTo>
                        <a:pt x="633" y="597"/>
                      </a:lnTo>
                      <a:lnTo>
                        <a:pt x="632" y="597"/>
                      </a:lnTo>
                      <a:lnTo>
                        <a:pt x="632" y="595"/>
                      </a:lnTo>
                      <a:lnTo>
                        <a:pt x="631" y="595"/>
                      </a:lnTo>
                      <a:lnTo>
                        <a:pt x="630" y="594"/>
                      </a:lnTo>
                      <a:lnTo>
                        <a:pt x="629" y="594"/>
                      </a:lnTo>
                      <a:lnTo>
                        <a:pt x="628" y="594"/>
                      </a:lnTo>
                      <a:lnTo>
                        <a:pt x="627" y="594"/>
                      </a:lnTo>
                      <a:lnTo>
                        <a:pt x="625" y="593"/>
                      </a:lnTo>
                      <a:lnTo>
                        <a:pt x="624" y="592"/>
                      </a:lnTo>
                      <a:lnTo>
                        <a:pt x="624" y="591"/>
                      </a:lnTo>
                      <a:lnTo>
                        <a:pt x="623" y="590"/>
                      </a:lnTo>
                      <a:lnTo>
                        <a:pt x="622" y="590"/>
                      </a:lnTo>
                      <a:lnTo>
                        <a:pt x="622" y="589"/>
                      </a:lnTo>
                      <a:lnTo>
                        <a:pt x="620" y="588"/>
                      </a:lnTo>
                      <a:lnTo>
                        <a:pt x="620" y="586"/>
                      </a:lnTo>
                      <a:lnTo>
                        <a:pt x="621" y="586"/>
                      </a:lnTo>
                      <a:lnTo>
                        <a:pt x="621" y="585"/>
                      </a:lnTo>
                      <a:lnTo>
                        <a:pt x="620" y="585"/>
                      </a:lnTo>
                      <a:lnTo>
                        <a:pt x="619" y="585"/>
                      </a:lnTo>
                      <a:lnTo>
                        <a:pt x="618" y="586"/>
                      </a:lnTo>
                      <a:lnTo>
                        <a:pt x="617" y="586"/>
                      </a:lnTo>
                      <a:lnTo>
                        <a:pt x="616" y="585"/>
                      </a:lnTo>
                      <a:lnTo>
                        <a:pt x="616" y="584"/>
                      </a:lnTo>
                      <a:lnTo>
                        <a:pt x="615" y="584"/>
                      </a:lnTo>
                      <a:lnTo>
                        <a:pt x="615" y="585"/>
                      </a:lnTo>
                      <a:lnTo>
                        <a:pt x="614" y="585"/>
                      </a:lnTo>
                      <a:lnTo>
                        <a:pt x="614" y="586"/>
                      </a:lnTo>
                      <a:lnTo>
                        <a:pt x="613" y="586"/>
                      </a:lnTo>
                      <a:lnTo>
                        <a:pt x="612" y="586"/>
                      </a:lnTo>
                      <a:lnTo>
                        <a:pt x="611" y="584"/>
                      </a:lnTo>
                      <a:lnTo>
                        <a:pt x="611" y="583"/>
                      </a:lnTo>
                      <a:lnTo>
                        <a:pt x="612" y="583"/>
                      </a:lnTo>
                      <a:lnTo>
                        <a:pt x="612" y="584"/>
                      </a:lnTo>
                      <a:lnTo>
                        <a:pt x="612" y="583"/>
                      </a:lnTo>
                      <a:lnTo>
                        <a:pt x="612" y="582"/>
                      </a:lnTo>
                      <a:lnTo>
                        <a:pt x="611" y="582"/>
                      </a:lnTo>
                      <a:lnTo>
                        <a:pt x="611" y="581"/>
                      </a:lnTo>
                      <a:lnTo>
                        <a:pt x="612" y="581"/>
                      </a:lnTo>
                      <a:lnTo>
                        <a:pt x="612" y="580"/>
                      </a:lnTo>
                      <a:lnTo>
                        <a:pt x="613" y="581"/>
                      </a:lnTo>
                      <a:lnTo>
                        <a:pt x="613" y="580"/>
                      </a:lnTo>
                      <a:lnTo>
                        <a:pt x="612" y="580"/>
                      </a:lnTo>
                      <a:lnTo>
                        <a:pt x="611" y="580"/>
                      </a:lnTo>
                      <a:lnTo>
                        <a:pt x="611" y="579"/>
                      </a:lnTo>
                      <a:lnTo>
                        <a:pt x="610" y="579"/>
                      </a:lnTo>
                      <a:lnTo>
                        <a:pt x="609" y="579"/>
                      </a:lnTo>
                      <a:lnTo>
                        <a:pt x="608" y="579"/>
                      </a:lnTo>
                      <a:lnTo>
                        <a:pt x="607" y="579"/>
                      </a:lnTo>
                      <a:lnTo>
                        <a:pt x="607" y="580"/>
                      </a:lnTo>
                      <a:lnTo>
                        <a:pt x="609" y="580"/>
                      </a:lnTo>
                      <a:lnTo>
                        <a:pt x="609" y="581"/>
                      </a:lnTo>
                      <a:lnTo>
                        <a:pt x="608" y="581"/>
                      </a:lnTo>
                      <a:lnTo>
                        <a:pt x="607" y="582"/>
                      </a:lnTo>
                      <a:lnTo>
                        <a:pt x="606" y="582"/>
                      </a:lnTo>
                      <a:lnTo>
                        <a:pt x="606" y="581"/>
                      </a:lnTo>
                      <a:lnTo>
                        <a:pt x="605" y="581"/>
                      </a:lnTo>
                      <a:lnTo>
                        <a:pt x="604" y="580"/>
                      </a:lnTo>
                      <a:lnTo>
                        <a:pt x="603" y="580"/>
                      </a:lnTo>
                      <a:lnTo>
                        <a:pt x="602" y="580"/>
                      </a:lnTo>
                      <a:lnTo>
                        <a:pt x="602" y="581"/>
                      </a:lnTo>
                      <a:lnTo>
                        <a:pt x="602" y="582"/>
                      </a:lnTo>
                      <a:lnTo>
                        <a:pt x="602" y="583"/>
                      </a:lnTo>
                      <a:lnTo>
                        <a:pt x="602" y="584"/>
                      </a:lnTo>
                      <a:lnTo>
                        <a:pt x="601" y="584"/>
                      </a:lnTo>
                      <a:lnTo>
                        <a:pt x="600" y="583"/>
                      </a:lnTo>
                      <a:lnTo>
                        <a:pt x="599" y="583"/>
                      </a:lnTo>
                      <a:lnTo>
                        <a:pt x="598" y="584"/>
                      </a:lnTo>
                      <a:lnTo>
                        <a:pt x="598" y="583"/>
                      </a:lnTo>
                      <a:lnTo>
                        <a:pt x="598" y="582"/>
                      </a:lnTo>
                      <a:lnTo>
                        <a:pt x="597" y="582"/>
                      </a:lnTo>
                      <a:lnTo>
                        <a:pt x="597" y="584"/>
                      </a:lnTo>
                      <a:lnTo>
                        <a:pt x="596" y="584"/>
                      </a:lnTo>
                      <a:lnTo>
                        <a:pt x="596" y="583"/>
                      </a:lnTo>
                      <a:lnTo>
                        <a:pt x="596" y="582"/>
                      </a:lnTo>
                      <a:lnTo>
                        <a:pt x="595" y="582"/>
                      </a:lnTo>
                      <a:lnTo>
                        <a:pt x="594" y="582"/>
                      </a:lnTo>
                      <a:lnTo>
                        <a:pt x="593" y="582"/>
                      </a:lnTo>
                      <a:lnTo>
                        <a:pt x="594" y="581"/>
                      </a:lnTo>
                      <a:lnTo>
                        <a:pt x="593" y="581"/>
                      </a:lnTo>
                      <a:lnTo>
                        <a:pt x="593" y="582"/>
                      </a:lnTo>
                      <a:lnTo>
                        <a:pt x="593" y="583"/>
                      </a:lnTo>
                      <a:lnTo>
                        <a:pt x="593" y="584"/>
                      </a:lnTo>
                      <a:lnTo>
                        <a:pt x="592" y="584"/>
                      </a:lnTo>
                      <a:lnTo>
                        <a:pt x="591" y="584"/>
                      </a:lnTo>
                      <a:lnTo>
                        <a:pt x="591" y="583"/>
                      </a:lnTo>
                      <a:lnTo>
                        <a:pt x="590" y="584"/>
                      </a:lnTo>
                      <a:lnTo>
                        <a:pt x="589" y="584"/>
                      </a:lnTo>
                      <a:lnTo>
                        <a:pt x="588" y="583"/>
                      </a:lnTo>
                      <a:lnTo>
                        <a:pt x="588" y="582"/>
                      </a:lnTo>
                      <a:lnTo>
                        <a:pt x="587" y="582"/>
                      </a:lnTo>
                      <a:lnTo>
                        <a:pt x="587" y="581"/>
                      </a:lnTo>
                      <a:lnTo>
                        <a:pt x="587" y="580"/>
                      </a:lnTo>
                      <a:lnTo>
                        <a:pt x="585" y="580"/>
                      </a:lnTo>
                      <a:lnTo>
                        <a:pt x="584" y="581"/>
                      </a:lnTo>
                      <a:lnTo>
                        <a:pt x="583" y="581"/>
                      </a:lnTo>
                      <a:lnTo>
                        <a:pt x="583" y="580"/>
                      </a:lnTo>
                      <a:lnTo>
                        <a:pt x="582" y="579"/>
                      </a:lnTo>
                      <a:lnTo>
                        <a:pt x="582" y="578"/>
                      </a:lnTo>
                      <a:lnTo>
                        <a:pt x="581" y="578"/>
                      </a:lnTo>
                      <a:lnTo>
                        <a:pt x="581" y="579"/>
                      </a:lnTo>
                      <a:lnTo>
                        <a:pt x="581" y="580"/>
                      </a:lnTo>
                      <a:lnTo>
                        <a:pt x="581" y="581"/>
                      </a:lnTo>
                      <a:lnTo>
                        <a:pt x="580" y="581"/>
                      </a:lnTo>
                      <a:lnTo>
                        <a:pt x="578" y="581"/>
                      </a:lnTo>
                      <a:lnTo>
                        <a:pt x="577" y="581"/>
                      </a:lnTo>
                      <a:lnTo>
                        <a:pt x="577" y="582"/>
                      </a:lnTo>
                      <a:lnTo>
                        <a:pt x="577" y="583"/>
                      </a:lnTo>
                      <a:lnTo>
                        <a:pt x="576" y="583"/>
                      </a:lnTo>
                      <a:lnTo>
                        <a:pt x="573" y="583"/>
                      </a:lnTo>
                      <a:lnTo>
                        <a:pt x="572" y="583"/>
                      </a:lnTo>
                      <a:lnTo>
                        <a:pt x="571" y="583"/>
                      </a:lnTo>
                      <a:lnTo>
                        <a:pt x="570" y="584"/>
                      </a:lnTo>
                      <a:lnTo>
                        <a:pt x="571" y="585"/>
                      </a:lnTo>
                      <a:lnTo>
                        <a:pt x="570" y="585"/>
                      </a:lnTo>
                      <a:lnTo>
                        <a:pt x="569" y="585"/>
                      </a:lnTo>
                      <a:lnTo>
                        <a:pt x="568" y="586"/>
                      </a:lnTo>
                      <a:lnTo>
                        <a:pt x="565" y="586"/>
                      </a:lnTo>
                      <a:lnTo>
                        <a:pt x="564" y="587"/>
                      </a:lnTo>
                      <a:lnTo>
                        <a:pt x="563" y="586"/>
                      </a:lnTo>
                      <a:lnTo>
                        <a:pt x="561" y="586"/>
                      </a:lnTo>
                      <a:lnTo>
                        <a:pt x="560" y="586"/>
                      </a:lnTo>
                      <a:lnTo>
                        <a:pt x="559" y="585"/>
                      </a:lnTo>
                      <a:lnTo>
                        <a:pt x="558" y="585"/>
                      </a:lnTo>
                      <a:lnTo>
                        <a:pt x="557" y="585"/>
                      </a:lnTo>
                      <a:lnTo>
                        <a:pt x="557" y="584"/>
                      </a:lnTo>
                      <a:lnTo>
                        <a:pt x="555" y="584"/>
                      </a:lnTo>
                      <a:lnTo>
                        <a:pt x="555" y="583"/>
                      </a:lnTo>
                      <a:lnTo>
                        <a:pt x="554" y="583"/>
                      </a:lnTo>
                      <a:lnTo>
                        <a:pt x="553" y="583"/>
                      </a:lnTo>
                      <a:lnTo>
                        <a:pt x="553" y="582"/>
                      </a:lnTo>
                      <a:lnTo>
                        <a:pt x="552" y="582"/>
                      </a:lnTo>
                      <a:lnTo>
                        <a:pt x="552" y="581"/>
                      </a:lnTo>
                      <a:lnTo>
                        <a:pt x="553" y="580"/>
                      </a:lnTo>
                      <a:lnTo>
                        <a:pt x="552" y="580"/>
                      </a:lnTo>
                      <a:lnTo>
                        <a:pt x="552" y="581"/>
                      </a:lnTo>
                      <a:lnTo>
                        <a:pt x="551" y="581"/>
                      </a:lnTo>
                      <a:lnTo>
                        <a:pt x="550" y="581"/>
                      </a:lnTo>
                      <a:lnTo>
                        <a:pt x="549" y="582"/>
                      </a:lnTo>
                      <a:lnTo>
                        <a:pt x="548" y="582"/>
                      </a:lnTo>
                      <a:lnTo>
                        <a:pt x="548" y="581"/>
                      </a:lnTo>
                      <a:lnTo>
                        <a:pt x="547" y="581"/>
                      </a:lnTo>
                      <a:lnTo>
                        <a:pt x="548" y="582"/>
                      </a:lnTo>
                      <a:lnTo>
                        <a:pt x="547" y="582"/>
                      </a:lnTo>
                      <a:lnTo>
                        <a:pt x="546" y="582"/>
                      </a:lnTo>
                      <a:lnTo>
                        <a:pt x="545" y="582"/>
                      </a:lnTo>
                      <a:lnTo>
                        <a:pt x="545" y="583"/>
                      </a:lnTo>
                      <a:lnTo>
                        <a:pt x="544" y="582"/>
                      </a:lnTo>
                      <a:lnTo>
                        <a:pt x="543" y="582"/>
                      </a:lnTo>
                      <a:lnTo>
                        <a:pt x="543" y="581"/>
                      </a:lnTo>
                      <a:lnTo>
                        <a:pt x="542" y="582"/>
                      </a:lnTo>
                      <a:lnTo>
                        <a:pt x="541" y="582"/>
                      </a:lnTo>
                      <a:lnTo>
                        <a:pt x="540" y="581"/>
                      </a:lnTo>
                      <a:lnTo>
                        <a:pt x="540" y="582"/>
                      </a:lnTo>
                      <a:lnTo>
                        <a:pt x="539" y="582"/>
                      </a:lnTo>
                      <a:lnTo>
                        <a:pt x="539" y="583"/>
                      </a:lnTo>
                      <a:lnTo>
                        <a:pt x="538" y="583"/>
                      </a:lnTo>
                      <a:lnTo>
                        <a:pt x="537" y="583"/>
                      </a:lnTo>
                      <a:lnTo>
                        <a:pt x="536" y="583"/>
                      </a:lnTo>
                      <a:lnTo>
                        <a:pt x="537" y="584"/>
                      </a:lnTo>
                      <a:lnTo>
                        <a:pt x="536" y="584"/>
                      </a:lnTo>
                      <a:lnTo>
                        <a:pt x="535" y="584"/>
                      </a:lnTo>
                      <a:lnTo>
                        <a:pt x="535" y="583"/>
                      </a:lnTo>
                      <a:lnTo>
                        <a:pt x="534" y="583"/>
                      </a:lnTo>
                      <a:lnTo>
                        <a:pt x="534" y="584"/>
                      </a:lnTo>
                      <a:lnTo>
                        <a:pt x="534" y="585"/>
                      </a:lnTo>
                      <a:lnTo>
                        <a:pt x="533" y="585"/>
                      </a:lnTo>
                      <a:lnTo>
                        <a:pt x="533" y="584"/>
                      </a:lnTo>
                      <a:lnTo>
                        <a:pt x="532" y="583"/>
                      </a:lnTo>
                      <a:lnTo>
                        <a:pt x="532" y="584"/>
                      </a:lnTo>
                      <a:lnTo>
                        <a:pt x="532" y="585"/>
                      </a:lnTo>
                      <a:lnTo>
                        <a:pt x="531" y="585"/>
                      </a:lnTo>
                      <a:lnTo>
                        <a:pt x="530" y="585"/>
                      </a:lnTo>
                      <a:lnTo>
                        <a:pt x="529" y="584"/>
                      </a:lnTo>
                      <a:lnTo>
                        <a:pt x="528" y="584"/>
                      </a:lnTo>
                      <a:lnTo>
                        <a:pt x="528" y="585"/>
                      </a:lnTo>
                      <a:lnTo>
                        <a:pt x="527" y="585"/>
                      </a:lnTo>
                      <a:lnTo>
                        <a:pt x="526" y="585"/>
                      </a:lnTo>
                      <a:lnTo>
                        <a:pt x="525" y="586"/>
                      </a:lnTo>
                      <a:lnTo>
                        <a:pt x="525" y="585"/>
                      </a:lnTo>
                      <a:lnTo>
                        <a:pt x="525" y="584"/>
                      </a:lnTo>
                      <a:lnTo>
                        <a:pt x="524" y="584"/>
                      </a:lnTo>
                      <a:lnTo>
                        <a:pt x="524" y="585"/>
                      </a:lnTo>
                      <a:lnTo>
                        <a:pt x="523" y="585"/>
                      </a:lnTo>
                      <a:lnTo>
                        <a:pt x="522" y="584"/>
                      </a:lnTo>
                      <a:lnTo>
                        <a:pt x="522" y="582"/>
                      </a:lnTo>
                      <a:lnTo>
                        <a:pt x="521" y="581"/>
                      </a:lnTo>
                      <a:lnTo>
                        <a:pt x="521" y="580"/>
                      </a:lnTo>
                      <a:lnTo>
                        <a:pt x="521" y="579"/>
                      </a:lnTo>
                      <a:lnTo>
                        <a:pt x="521" y="577"/>
                      </a:lnTo>
                      <a:lnTo>
                        <a:pt x="520" y="576"/>
                      </a:lnTo>
                      <a:lnTo>
                        <a:pt x="520" y="575"/>
                      </a:lnTo>
                      <a:lnTo>
                        <a:pt x="520" y="574"/>
                      </a:lnTo>
                      <a:lnTo>
                        <a:pt x="519" y="573"/>
                      </a:lnTo>
                      <a:lnTo>
                        <a:pt x="518" y="574"/>
                      </a:lnTo>
                      <a:lnTo>
                        <a:pt x="517" y="574"/>
                      </a:lnTo>
                      <a:lnTo>
                        <a:pt x="516" y="574"/>
                      </a:lnTo>
                      <a:lnTo>
                        <a:pt x="516" y="573"/>
                      </a:lnTo>
                      <a:lnTo>
                        <a:pt x="516" y="572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3" y="572"/>
                      </a:lnTo>
                      <a:lnTo>
                        <a:pt x="512" y="572"/>
                      </a:lnTo>
                      <a:lnTo>
                        <a:pt x="511" y="571"/>
                      </a:lnTo>
                      <a:lnTo>
                        <a:pt x="512" y="570"/>
                      </a:lnTo>
                      <a:lnTo>
                        <a:pt x="512" y="569"/>
                      </a:lnTo>
                      <a:lnTo>
                        <a:pt x="511" y="570"/>
                      </a:lnTo>
                      <a:lnTo>
                        <a:pt x="511" y="568"/>
                      </a:lnTo>
                      <a:lnTo>
                        <a:pt x="511" y="567"/>
                      </a:lnTo>
                      <a:lnTo>
                        <a:pt x="510" y="567"/>
                      </a:lnTo>
                      <a:lnTo>
                        <a:pt x="509" y="567"/>
                      </a:lnTo>
                      <a:lnTo>
                        <a:pt x="509" y="568"/>
                      </a:lnTo>
                      <a:lnTo>
                        <a:pt x="508" y="568"/>
                      </a:lnTo>
                      <a:lnTo>
                        <a:pt x="508" y="567"/>
                      </a:lnTo>
                      <a:lnTo>
                        <a:pt x="507" y="566"/>
                      </a:lnTo>
                      <a:lnTo>
                        <a:pt x="507" y="565"/>
                      </a:lnTo>
                      <a:lnTo>
                        <a:pt x="507" y="564"/>
                      </a:lnTo>
                      <a:lnTo>
                        <a:pt x="507" y="563"/>
                      </a:lnTo>
                      <a:lnTo>
                        <a:pt x="506" y="563"/>
                      </a:lnTo>
                      <a:lnTo>
                        <a:pt x="506" y="564"/>
                      </a:lnTo>
                      <a:lnTo>
                        <a:pt x="505" y="564"/>
                      </a:lnTo>
                      <a:lnTo>
                        <a:pt x="505" y="563"/>
                      </a:lnTo>
                      <a:lnTo>
                        <a:pt x="504" y="563"/>
                      </a:lnTo>
                      <a:lnTo>
                        <a:pt x="504" y="562"/>
                      </a:lnTo>
                      <a:lnTo>
                        <a:pt x="503" y="562"/>
                      </a:lnTo>
                      <a:lnTo>
                        <a:pt x="503" y="561"/>
                      </a:lnTo>
                      <a:lnTo>
                        <a:pt x="502" y="560"/>
                      </a:lnTo>
                      <a:lnTo>
                        <a:pt x="503" y="560"/>
                      </a:lnTo>
                      <a:lnTo>
                        <a:pt x="502" y="559"/>
                      </a:lnTo>
                      <a:lnTo>
                        <a:pt x="501" y="560"/>
                      </a:lnTo>
                      <a:lnTo>
                        <a:pt x="501" y="559"/>
                      </a:lnTo>
                      <a:lnTo>
                        <a:pt x="500" y="559"/>
                      </a:lnTo>
                      <a:lnTo>
                        <a:pt x="500" y="558"/>
                      </a:lnTo>
                      <a:lnTo>
                        <a:pt x="499" y="558"/>
                      </a:lnTo>
                      <a:lnTo>
                        <a:pt x="498" y="557"/>
                      </a:lnTo>
                      <a:lnTo>
                        <a:pt x="497" y="557"/>
                      </a:lnTo>
                      <a:lnTo>
                        <a:pt x="496" y="556"/>
                      </a:lnTo>
                      <a:lnTo>
                        <a:pt x="497" y="556"/>
                      </a:lnTo>
                      <a:lnTo>
                        <a:pt x="497" y="555"/>
                      </a:lnTo>
                      <a:lnTo>
                        <a:pt x="497" y="554"/>
                      </a:lnTo>
                      <a:lnTo>
                        <a:pt x="497" y="553"/>
                      </a:lnTo>
                      <a:lnTo>
                        <a:pt x="497" y="552"/>
                      </a:lnTo>
                      <a:lnTo>
                        <a:pt x="496" y="551"/>
                      </a:lnTo>
                      <a:lnTo>
                        <a:pt x="496" y="550"/>
                      </a:lnTo>
                      <a:lnTo>
                        <a:pt x="496" y="549"/>
                      </a:lnTo>
                      <a:lnTo>
                        <a:pt x="496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5" y="544"/>
                      </a:lnTo>
                      <a:lnTo>
                        <a:pt x="494" y="544"/>
                      </a:lnTo>
                      <a:lnTo>
                        <a:pt x="493" y="546"/>
                      </a:lnTo>
                      <a:lnTo>
                        <a:pt x="493" y="545"/>
                      </a:lnTo>
                      <a:lnTo>
                        <a:pt x="492" y="544"/>
                      </a:lnTo>
                      <a:lnTo>
                        <a:pt x="491" y="543"/>
                      </a:lnTo>
                      <a:lnTo>
                        <a:pt x="491" y="542"/>
                      </a:lnTo>
                      <a:lnTo>
                        <a:pt x="491" y="541"/>
                      </a:lnTo>
                      <a:lnTo>
                        <a:pt x="490" y="541"/>
                      </a:lnTo>
                      <a:lnTo>
                        <a:pt x="489" y="541"/>
                      </a:lnTo>
                      <a:lnTo>
                        <a:pt x="489" y="542"/>
                      </a:lnTo>
                      <a:lnTo>
                        <a:pt x="489" y="543"/>
                      </a:lnTo>
                      <a:lnTo>
                        <a:pt x="490" y="543"/>
                      </a:lnTo>
                      <a:lnTo>
                        <a:pt x="490" y="544"/>
                      </a:lnTo>
                      <a:lnTo>
                        <a:pt x="489" y="544"/>
                      </a:lnTo>
                      <a:lnTo>
                        <a:pt x="488" y="545"/>
                      </a:lnTo>
                      <a:lnTo>
                        <a:pt x="487" y="545"/>
                      </a:lnTo>
                      <a:lnTo>
                        <a:pt x="487" y="544"/>
                      </a:lnTo>
                      <a:lnTo>
                        <a:pt x="488" y="543"/>
                      </a:lnTo>
                      <a:lnTo>
                        <a:pt x="487" y="542"/>
                      </a:lnTo>
                      <a:lnTo>
                        <a:pt x="487" y="541"/>
                      </a:lnTo>
                      <a:lnTo>
                        <a:pt x="486" y="540"/>
                      </a:lnTo>
                      <a:lnTo>
                        <a:pt x="485" y="540"/>
                      </a:lnTo>
                      <a:lnTo>
                        <a:pt x="485" y="541"/>
                      </a:lnTo>
                      <a:lnTo>
                        <a:pt x="484" y="542"/>
                      </a:lnTo>
                      <a:lnTo>
                        <a:pt x="484" y="541"/>
                      </a:lnTo>
                      <a:lnTo>
                        <a:pt x="483" y="541"/>
                      </a:lnTo>
                      <a:lnTo>
                        <a:pt x="483" y="542"/>
                      </a:lnTo>
                      <a:lnTo>
                        <a:pt x="483" y="543"/>
                      </a:lnTo>
                      <a:lnTo>
                        <a:pt x="483" y="544"/>
                      </a:lnTo>
                      <a:lnTo>
                        <a:pt x="482" y="544"/>
                      </a:lnTo>
                      <a:lnTo>
                        <a:pt x="481" y="544"/>
                      </a:lnTo>
                      <a:lnTo>
                        <a:pt x="481" y="545"/>
                      </a:lnTo>
                      <a:lnTo>
                        <a:pt x="480" y="545"/>
                      </a:lnTo>
                      <a:lnTo>
                        <a:pt x="480" y="544"/>
                      </a:lnTo>
                      <a:lnTo>
                        <a:pt x="480" y="545"/>
                      </a:lnTo>
                      <a:lnTo>
                        <a:pt x="479" y="545"/>
                      </a:lnTo>
                      <a:lnTo>
                        <a:pt x="479" y="544"/>
                      </a:lnTo>
                      <a:lnTo>
                        <a:pt x="478" y="544"/>
                      </a:lnTo>
                      <a:lnTo>
                        <a:pt x="478" y="545"/>
                      </a:lnTo>
                      <a:lnTo>
                        <a:pt x="477" y="545"/>
                      </a:lnTo>
                      <a:lnTo>
                        <a:pt x="477" y="544"/>
                      </a:lnTo>
                      <a:lnTo>
                        <a:pt x="475" y="543"/>
                      </a:lnTo>
                      <a:lnTo>
                        <a:pt x="475" y="544"/>
                      </a:lnTo>
                      <a:lnTo>
                        <a:pt x="475" y="545"/>
                      </a:lnTo>
                      <a:lnTo>
                        <a:pt x="474" y="545"/>
                      </a:lnTo>
                      <a:lnTo>
                        <a:pt x="474" y="544"/>
                      </a:lnTo>
                      <a:lnTo>
                        <a:pt x="473" y="545"/>
                      </a:lnTo>
                      <a:lnTo>
                        <a:pt x="473" y="544"/>
                      </a:lnTo>
                      <a:lnTo>
                        <a:pt x="472" y="543"/>
                      </a:lnTo>
                      <a:lnTo>
                        <a:pt x="472" y="544"/>
                      </a:lnTo>
                      <a:lnTo>
                        <a:pt x="471" y="544"/>
                      </a:lnTo>
                      <a:lnTo>
                        <a:pt x="470" y="544"/>
                      </a:lnTo>
                      <a:lnTo>
                        <a:pt x="469" y="544"/>
                      </a:lnTo>
                      <a:lnTo>
                        <a:pt x="469" y="543"/>
                      </a:lnTo>
                      <a:lnTo>
                        <a:pt x="468" y="543"/>
                      </a:lnTo>
                      <a:lnTo>
                        <a:pt x="467" y="543"/>
                      </a:lnTo>
                      <a:lnTo>
                        <a:pt x="467" y="542"/>
                      </a:lnTo>
                      <a:lnTo>
                        <a:pt x="467" y="541"/>
                      </a:lnTo>
                      <a:lnTo>
                        <a:pt x="466" y="542"/>
                      </a:lnTo>
                      <a:lnTo>
                        <a:pt x="465" y="543"/>
                      </a:lnTo>
                      <a:lnTo>
                        <a:pt x="465" y="542"/>
                      </a:lnTo>
                      <a:lnTo>
                        <a:pt x="465" y="541"/>
                      </a:lnTo>
                      <a:lnTo>
                        <a:pt x="463" y="540"/>
                      </a:lnTo>
                      <a:lnTo>
                        <a:pt x="463" y="539"/>
                      </a:lnTo>
                      <a:lnTo>
                        <a:pt x="463" y="538"/>
                      </a:lnTo>
                      <a:lnTo>
                        <a:pt x="463" y="537"/>
                      </a:lnTo>
                      <a:lnTo>
                        <a:pt x="462" y="537"/>
                      </a:lnTo>
                      <a:lnTo>
                        <a:pt x="461" y="538"/>
                      </a:lnTo>
                      <a:lnTo>
                        <a:pt x="460" y="538"/>
                      </a:lnTo>
                      <a:lnTo>
                        <a:pt x="461" y="537"/>
                      </a:lnTo>
                      <a:lnTo>
                        <a:pt x="461" y="536"/>
                      </a:lnTo>
                      <a:lnTo>
                        <a:pt x="460" y="536"/>
                      </a:lnTo>
                      <a:lnTo>
                        <a:pt x="460" y="537"/>
                      </a:lnTo>
                      <a:lnTo>
                        <a:pt x="459" y="537"/>
                      </a:lnTo>
                      <a:lnTo>
                        <a:pt x="459" y="536"/>
                      </a:lnTo>
                      <a:lnTo>
                        <a:pt x="459" y="535"/>
                      </a:lnTo>
                      <a:lnTo>
                        <a:pt x="458" y="535"/>
                      </a:lnTo>
                      <a:lnTo>
                        <a:pt x="458" y="536"/>
                      </a:lnTo>
                      <a:lnTo>
                        <a:pt x="458" y="537"/>
                      </a:lnTo>
                      <a:lnTo>
                        <a:pt x="457" y="538"/>
                      </a:lnTo>
                      <a:lnTo>
                        <a:pt x="456" y="538"/>
                      </a:lnTo>
                      <a:lnTo>
                        <a:pt x="455" y="537"/>
                      </a:lnTo>
                      <a:lnTo>
                        <a:pt x="454" y="537"/>
                      </a:lnTo>
                      <a:lnTo>
                        <a:pt x="454" y="536"/>
                      </a:lnTo>
                      <a:lnTo>
                        <a:pt x="453" y="537"/>
                      </a:lnTo>
                      <a:lnTo>
                        <a:pt x="452" y="537"/>
                      </a:lnTo>
                      <a:lnTo>
                        <a:pt x="451" y="537"/>
                      </a:lnTo>
                      <a:lnTo>
                        <a:pt x="450" y="536"/>
                      </a:lnTo>
                      <a:lnTo>
                        <a:pt x="449" y="536"/>
                      </a:lnTo>
                      <a:lnTo>
                        <a:pt x="448" y="535"/>
                      </a:lnTo>
                      <a:lnTo>
                        <a:pt x="447" y="535"/>
                      </a:lnTo>
                      <a:lnTo>
                        <a:pt x="446" y="534"/>
                      </a:lnTo>
                      <a:lnTo>
                        <a:pt x="445" y="534"/>
                      </a:lnTo>
                      <a:lnTo>
                        <a:pt x="444" y="533"/>
                      </a:lnTo>
                      <a:lnTo>
                        <a:pt x="444" y="532"/>
                      </a:lnTo>
                      <a:lnTo>
                        <a:pt x="446" y="531"/>
                      </a:lnTo>
                      <a:lnTo>
                        <a:pt x="445" y="531"/>
                      </a:lnTo>
                      <a:lnTo>
                        <a:pt x="445" y="530"/>
                      </a:lnTo>
                      <a:lnTo>
                        <a:pt x="444" y="531"/>
                      </a:lnTo>
                      <a:lnTo>
                        <a:pt x="443" y="531"/>
                      </a:lnTo>
                      <a:lnTo>
                        <a:pt x="442" y="531"/>
                      </a:lnTo>
                      <a:lnTo>
                        <a:pt x="442" y="530"/>
                      </a:lnTo>
                      <a:lnTo>
                        <a:pt x="443" y="529"/>
                      </a:lnTo>
                      <a:lnTo>
                        <a:pt x="443" y="528"/>
                      </a:lnTo>
                      <a:lnTo>
                        <a:pt x="442" y="528"/>
                      </a:lnTo>
                      <a:lnTo>
                        <a:pt x="441" y="529"/>
                      </a:lnTo>
                      <a:lnTo>
                        <a:pt x="441" y="528"/>
                      </a:lnTo>
                      <a:lnTo>
                        <a:pt x="440" y="528"/>
                      </a:lnTo>
                      <a:lnTo>
                        <a:pt x="441" y="528"/>
                      </a:lnTo>
                      <a:lnTo>
                        <a:pt x="441" y="527"/>
                      </a:lnTo>
                      <a:lnTo>
                        <a:pt x="441" y="526"/>
                      </a:lnTo>
                      <a:lnTo>
                        <a:pt x="440" y="526"/>
                      </a:lnTo>
                      <a:lnTo>
                        <a:pt x="439" y="526"/>
                      </a:lnTo>
                      <a:lnTo>
                        <a:pt x="439" y="527"/>
                      </a:lnTo>
                      <a:lnTo>
                        <a:pt x="439" y="528"/>
                      </a:lnTo>
                      <a:lnTo>
                        <a:pt x="438" y="528"/>
                      </a:lnTo>
                      <a:lnTo>
                        <a:pt x="437" y="529"/>
                      </a:lnTo>
                      <a:lnTo>
                        <a:pt x="436" y="529"/>
                      </a:lnTo>
                      <a:lnTo>
                        <a:pt x="436" y="530"/>
                      </a:lnTo>
                      <a:lnTo>
                        <a:pt x="435" y="529"/>
                      </a:lnTo>
                      <a:lnTo>
                        <a:pt x="435" y="530"/>
                      </a:lnTo>
                      <a:lnTo>
                        <a:pt x="434" y="530"/>
                      </a:lnTo>
                      <a:lnTo>
                        <a:pt x="433" y="530"/>
                      </a:lnTo>
                      <a:lnTo>
                        <a:pt x="432" y="530"/>
                      </a:lnTo>
                      <a:lnTo>
                        <a:pt x="433" y="531"/>
                      </a:lnTo>
                      <a:lnTo>
                        <a:pt x="432" y="532"/>
                      </a:lnTo>
                      <a:lnTo>
                        <a:pt x="431" y="531"/>
                      </a:lnTo>
                      <a:lnTo>
                        <a:pt x="431" y="530"/>
                      </a:lnTo>
                      <a:lnTo>
                        <a:pt x="431" y="529"/>
                      </a:lnTo>
                      <a:lnTo>
                        <a:pt x="430" y="529"/>
                      </a:lnTo>
                      <a:lnTo>
                        <a:pt x="430" y="530"/>
                      </a:lnTo>
                      <a:lnTo>
                        <a:pt x="430" y="531"/>
                      </a:lnTo>
                      <a:lnTo>
                        <a:pt x="429" y="531"/>
                      </a:lnTo>
                      <a:lnTo>
                        <a:pt x="428" y="531"/>
                      </a:lnTo>
                      <a:lnTo>
                        <a:pt x="427" y="531"/>
                      </a:lnTo>
                      <a:lnTo>
                        <a:pt x="426" y="530"/>
                      </a:lnTo>
                      <a:lnTo>
                        <a:pt x="426" y="529"/>
                      </a:lnTo>
                      <a:lnTo>
                        <a:pt x="425" y="528"/>
                      </a:lnTo>
                      <a:lnTo>
                        <a:pt x="424" y="526"/>
                      </a:lnTo>
                      <a:lnTo>
                        <a:pt x="424" y="525"/>
                      </a:lnTo>
                      <a:lnTo>
                        <a:pt x="425" y="524"/>
                      </a:lnTo>
                      <a:lnTo>
                        <a:pt x="424" y="523"/>
                      </a:lnTo>
                      <a:lnTo>
                        <a:pt x="423" y="523"/>
                      </a:lnTo>
                      <a:lnTo>
                        <a:pt x="422" y="523"/>
                      </a:lnTo>
                      <a:lnTo>
                        <a:pt x="421" y="524"/>
                      </a:lnTo>
                      <a:lnTo>
                        <a:pt x="420" y="524"/>
                      </a:lnTo>
                      <a:lnTo>
                        <a:pt x="420" y="523"/>
                      </a:lnTo>
                      <a:lnTo>
                        <a:pt x="420" y="522"/>
                      </a:lnTo>
                      <a:lnTo>
                        <a:pt x="419" y="521"/>
                      </a:lnTo>
                      <a:lnTo>
                        <a:pt x="418" y="521"/>
                      </a:lnTo>
                      <a:lnTo>
                        <a:pt x="418" y="520"/>
                      </a:lnTo>
                      <a:lnTo>
                        <a:pt x="417" y="520"/>
                      </a:lnTo>
                      <a:lnTo>
                        <a:pt x="417" y="519"/>
                      </a:lnTo>
                      <a:lnTo>
                        <a:pt x="416" y="518"/>
                      </a:lnTo>
                      <a:lnTo>
                        <a:pt x="416" y="517"/>
                      </a:lnTo>
                      <a:lnTo>
                        <a:pt x="415" y="517"/>
                      </a:lnTo>
                      <a:lnTo>
                        <a:pt x="415" y="516"/>
                      </a:lnTo>
                      <a:lnTo>
                        <a:pt x="415" y="515"/>
                      </a:lnTo>
                      <a:lnTo>
                        <a:pt x="414" y="514"/>
                      </a:lnTo>
                      <a:lnTo>
                        <a:pt x="413" y="513"/>
                      </a:lnTo>
                      <a:lnTo>
                        <a:pt x="412" y="513"/>
                      </a:lnTo>
                      <a:lnTo>
                        <a:pt x="410" y="513"/>
                      </a:lnTo>
                      <a:lnTo>
                        <a:pt x="410" y="514"/>
                      </a:lnTo>
                      <a:lnTo>
                        <a:pt x="409" y="515"/>
                      </a:lnTo>
                      <a:lnTo>
                        <a:pt x="409" y="514"/>
                      </a:lnTo>
                      <a:lnTo>
                        <a:pt x="408" y="514"/>
                      </a:lnTo>
                      <a:lnTo>
                        <a:pt x="407" y="515"/>
                      </a:lnTo>
                      <a:lnTo>
                        <a:pt x="406" y="515"/>
                      </a:lnTo>
                      <a:lnTo>
                        <a:pt x="406" y="514"/>
                      </a:lnTo>
                      <a:lnTo>
                        <a:pt x="406" y="513"/>
                      </a:lnTo>
                      <a:lnTo>
                        <a:pt x="405" y="513"/>
                      </a:lnTo>
                      <a:lnTo>
                        <a:pt x="404" y="513"/>
                      </a:lnTo>
                      <a:lnTo>
                        <a:pt x="403" y="513"/>
                      </a:lnTo>
                      <a:lnTo>
                        <a:pt x="403" y="512"/>
                      </a:lnTo>
                      <a:lnTo>
                        <a:pt x="403" y="511"/>
                      </a:lnTo>
                      <a:lnTo>
                        <a:pt x="403" y="510"/>
                      </a:lnTo>
                      <a:lnTo>
                        <a:pt x="402" y="509"/>
                      </a:lnTo>
                      <a:lnTo>
                        <a:pt x="402" y="508"/>
                      </a:lnTo>
                      <a:lnTo>
                        <a:pt x="400" y="507"/>
                      </a:lnTo>
                      <a:lnTo>
                        <a:pt x="400" y="506"/>
                      </a:lnTo>
                      <a:lnTo>
                        <a:pt x="400" y="505"/>
                      </a:lnTo>
                      <a:lnTo>
                        <a:pt x="400" y="504"/>
                      </a:lnTo>
                      <a:lnTo>
                        <a:pt x="400" y="503"/>
                      </a:lnTo>
                      <a:lnTo>
                        <a:pt x="399" y="503"/>
                      </a:lnTo>
                      <a:lnTo>
                        <a:pt x="398" y="502"/>
                      </a:lnTo>
                      <a:lnTo>
                        <a:pt x="398" y="501"/>
                      </a:lnTo>
                      <a:lnTo>
                        <a:pt x="397" y="501"/>
                      </a:lnTo>
                      <a:lnTo>
                        <a:pt x="397" y="502"/>
                      </a:lnTo>
                      <a:lnTo>
                        <a:pt x="396" y="502"/>
                      </a:lnTo>
                      <a:lnTo>
                        <a:pt x="396" y="501"/>
                      </a:lnTo>
                      <a:lnTo>
                        <a:pt x="395" y="501"/>
                      </a:lnTo>
                      <a:lnTo>
                        <a:pt x="395" y="500"/>
                      </a:lnTo>
                      <a:lnTo>
                        <a:pt x="395" y="499"/>
                      </a:lnTo>
                      <a:lnTo>
                        <a:pt x="396" y="498"/>
                      </a:lnTo>
                      <a:lnTo>
                        <a:pt x="397" y="498"/>
                      </a:lnTo>
                      <a:lnTo>
                        <a:pt x="398" y="497"/>
                      </a:lnTo>
                      <a:lnTo>
                        <a:pt x="397" y="497"/>
                      </a:lnTo>
                      <a:lnTo>
                        <a:pt x="397" y="496"/>
                      </a:lnTo>
                      <a:lnTo>
                        <a:pt x="396" y="496"/>
                      </a:lnTo>
                      <a:lnTo>
                        <a:pt x="396" y="497"/>
                      </a:lnTo>
                      <a:lnTo>
                        <a:pt x="395" y="497"/>
                      </a:lnTo>
                      <a:lnTo>
                        <a:pt x="394" y="497"/>
                      </a:lnTo>
                      <a:lnTo>
                        <a:pt x="394" y="496"/>
                      </a:lnTo>
                      <a:lnTo>
                        <a:pt x="394" y="495"/>
                      </a:lnTo>
                      <a:lnTo>
                        <a:pt x="394" y="494"/>
                      </a:lnTo>
                      <a:lnTo>
                        <a:pt x="393" y="494"/>
                      </a:lnTo>
                      <a:lnTo>
                        <a:pt x="392" y="494"/>
                      </a:lnTo>
                      <a:lnTo>
                        <a:pt x="391" y="494"/>
                      </a:lnTo>
                      <a:lnTo>
                        <a:pt x="391" y="493"/>
                      </a:lnTo>
                      <a:lnTo>
                        <a:pt x="390" y="493"/>
                      </a:lnTo>
                      <a:lnTo>
                        <a:pt x="389" y="493"/>
                      </a:lnTo>
                      <a:lnTo>
                        <a:pt x="389" y="492"/>
                      </a:lnTo>
                      <a:lnTo>
                        <a:pt x="388" y="492"/>
                      </a:lnTo>
                      <a:lnTo>
                        <a:pt x="388" y="491"/>
                      </a:lnTo>
                      <a:lnTo>
                        <a:pt x="388" y="490"/>
                      </a:lnTo>
                      <a:lnTo>
                        <a:pt x="387" y="489"/>
                      </a:lnTo>
                      <a:lnTo>
                        <a:pt x="386" y="490"/>
                      </a:lnTo>
                      <a:lnTo>
                        <a:pt x="386" y="491"/>
                      </a:lnTo>
                      <a:lnTo>
                        <a:pt x="387" y="491"/>
                      </a:lnTo>
                      <a:lnTo>
                        <a:pt x="387" y="492"/>
                      </a:lnTo>
                      <a:lnTo>
                        <a:pt x="386" y="492"/>
                      </a:lnTo>
                      <a:lnTo>
                        <a:pt x="385" y="492"/>
                      </a:lnTo>
                      <a:lnTo>
                        <a:pt x="385" y="491"/>
                      </a:lnTo>
                      <a:lnTo>
                        <a:pt x="384" y="490"/>
                      </a:lnTo>
                      <a:lnTo>
                        <a:pt x="383" y="491"/>
                      </a:lnTo>
                      <a:lnTo>
                        <a:pt x="384" y="492"/>
                      </a:lnTo>
                      <a:lnTo>
                        <a:pt x="384" y="493"/>
                      </a:lnTo>
                      <a:lnTo>
                        <a:pt x="383" y="494"/>
                      </a:lnTo>
                      <a:lnTo>
                        <a:pt x="382" y="494"/>
                      </a:lnTo>
                      <a:lnTo>
                        <a:pt x="381" y="494"/>
                      </a:lnTo>
                      <a:lnTo>
                        <a:pt x="380" y="495"/>
                      </a:lnTo>
                      <a:lnTo>
                        <a:pt x="379" y="495"/>
                      </a:lnTo>
                      <a:lnTo>
                        <a:pt x="378" y="494"/>
                      </a:lnTo>
                      <a:lnTo>
                        <a:pt x="378" y="495"/>
                      </a:lnTo>
                      <a:lnTo>
                        <a:pt x="379" y="495"/>
                      </a:lnTo>
                      <a:lnTo>
                        <a:pt x="379" y="496"/>
                      </a:lnTo>
                      <a:lnTo>
                        <a:pt x="380" y="497"/>
                      </a:lnTo>
                      <a:lnTo>
                        <a:pt x="379" y="497"/>
                      </a:lnTo>
                      <a:lnTo>
                        <a:pt x="379" y="498"/>
                      </a:lnTo>
                      <a:lnTo>
                        <a:pt x="378" y="497"/>
                      </a:lnTo>
                      <a:lnTo>
                        <a:pt x="377" y="497"/>
                      </a:lnTo>
                      <a:lnTo>
                        <a:pt x="376" y="497"/>
                      </a:lnTo>
                      <a:lnTo>
                        <a:pt x="375" y="497"/>
                      </a:lnTo>
                      <a:lnTo>
                        <a:pt x="373" y="497"/>
                      </a:lnTo>
                      <a:lnTo>
                        <a:pt x="370" y="496"/>
                      </a:lnTo>
                      <a:lnTo>
                        <a:pt x="369" y="495"/>
                      </a:lnTo>
                      <a:lnTo>
                        <a:pt x="367" y="494"/>
                      </a:lnTo>
                      <a:lnTo>
                        <a:pt x="366" y="494"/>
                      </a:lnTo>
                      <a:lnTo>
                        <a:pt x="365" y="495"/>
                      </a:lnTo>
                      <a:lnTo>
                        <a:pt x="364" y="494"/>
                      </a:lnTo>
                      <a:lnTo>
                        <a:pt x="362" y="492"/>
                      </a:lnTo>
                      <a:lnTo>
                        <a:pt x="361" y="490"/>
                      </a:lnTo>
                      <a:lnTo>
                        <a:pt x="361" y="489"/>
                      </a:lnTo>
                      <a:lnTo>
                        <a:pt x="360" y="489"/>
                      </a:lnTo>
                      <a:lnTo>
                        <a:pt x="359" y="489"/>
                      </a:lnTo>
                      <a:lnTo>
                        <a:pt x="358" y="489"/>
                      </a:lnTo>
                      <a:lnTo>
                        <a:pt x="358" y="488"/>
                      </a:lnTo>
                      <a:lnTo>
                        <a:pt x="359" y="488"/>
                      </a:lnTo>
                      <a:lnTo>
                        <a:pt x="358" y="487"/>
                      </a:lnTo>
                      <a:lnTo>
                        <a:pt x="358" y="486"/>
                      </a:lnTo>
                      <a:lnTo>
                        <a:pt x="358" y="485"/>
                      </a:lnTo>
                      <a:lnTo>
                        <a:pt x="356" y="484"/>
                      </a:lnTo>
                      <a:lnTo>
                        <a:pt x="355" y="485"/>
                      </a:lnTo>
                      <a:lnTo>
                        <a:pt x="354" y="484"/>
                      </a:lnTo>
                      <a:lnTo>
                        <a:pt x="353" y="485"/>
                      </a:lnTo>
                      <a:lnTo>
                        <a:pt x="352" y="485"/>
                      </a:lnTo>
                      <a:lnTo>
                        <a:pt x="351" y="485"/>
                      </a:lnTo>
                      <a:lnTo>
                        <a:pt x="350" y="484"/>
                      </a:lnTo>
                      <a:lnTo>
                        <a:pt x="349" y="483"/>
                      </a:lnTo>
                      <a:lnTo>
                        <a:pt x="348" y="482"/>
                      </a:lnTo>
                      <a:lnTo>
                        <a:pt x="347" y="480"/>
                      </a:lnTo>
                      <a:lnTo>
                        <a:pt x="346" y="479"/>
                      </a:lnTo>
                      <a:lnTo>
                        <a:pt x="345" y="479"/>
                      </a:lnTo>
                      <a:lnTo>
                        <a:pt x="344" y="478"/>
                      </a:lnTo>
                      <a:lnTo>
                        <a:pt x="342" y="477"/>
                      </a:lnTo>
                      <a:lnTo>
                        <a:pt x="340" y="477"/>
                      </a:lnTo>
                      <a:lnTo>
                        <a:pt x="339" y="476"/>
                      </a:lnTo>
                      <a:lnTo>
                        <a:pt x="339" y="475"/>
                      </a:lnTo>
                      <a:lnTo>
                        <a:pt x="337" y="475"/>
                      </a:lnTo>
                      <a:lnTo>
                        <a:pt x="335" y="474"/>
                      </a:lnTo>
                      <a:lnTo>
                        <a:pt x="334" y="474"/>
                      </a:lnTo>
                      <a:lnTo>
                        <a:pt x="333" y="474"/>
                      </a:lnTo>
                      <a:lnTo>
                        <a:pt x="332" y="473"/>
                      </a:lnTo>
                      <a:lnTo>
                        <a:pt x="331" y="473"/>
                      </a:lnTo>
                      <a:lnTo>
                        <a:pt x="327" y="472"/>
                      </a:lnTo>
                      <a:lnTo>
                        <a:pt x="326" y="472"/>
                      </a:lnTo>
                      <a:lnTo>
                        <a:pt x="324" y="472"/>
                      </a:lnTo>
                      <a:lnTo>
                        <a:pt x="323" y="472"/>
                      </a:lnTo>
                      <a:lnTo>
                        <a:pt x="322" y="471"/>
                      </a:lnTo>
                      <a:lnTo>
                        <a:pt x="321" y="471"/>
                      </a:lnTo>
                      <a:lnTo>
                        <a:pt x="320" y="473"/>
                      </a:lnTo>
                      <a:lnTo>
                        <a:pt x="319" y="473"/>
                      </a:lnTo>
                      <a:lnTo>
                        <a:pt x="318" y="473"/>
                      </a:lnTo>
                      <a:lnTo>
                        <a:pt x="317" y="474"/>
                      </a:lnTo>
                      <a:lnTo>
                        <a:pt x="317" y="475"/>
                      </a:lnTo>
                      <a:lnTo>
                        <a:pt x="316" y="475"/>
                      </a:lnTo>
                      <a:lnTo>
                        <a:pt x="315" y="474"/>
                      </a:lnTo>
                      <a:lnTo>
                        <a:pt x="313" y="473"/>
                      </a:lnTo>
                      <a:lnTo>
                        <a:pt x="312" y="473"/>
                      </a:lnTo>
                      <a:lnTo>
                        <a:pt x="311" y="473"/>
                      </a:lnTo>
                      <a:lnTo>
                        <a:pt x="311" y="474"/>
                      </a:lnTo>
                      <a:lnTo>
                        <a:pt x="311" y="475"/>
                      </a:lnTo>
                      <a:lnTo>
                        <a:pt x="310" y="476"/>
                      </a:lnTo>
                      <a:lnTo>
                        <a:pt x="310" y="477"/>
                      </a:lnTo>
                      <a:lnTo>
                        <a:pt x="310" y="478"/>
                      </a:lnTo>
                      <a:lnTo>
                        <a:pt x="310" y="479"/>
                      </a:lnTo>
                      <a:lnTo>
                        <a:pt x="309" y="480"/>
                      </a:lnTo>
                      <a:lnTo>
                        <a:pt x="308" y="480"/>
                      </a:lnTo>
                      <a:lnTo>
                        <a:pt x="306" y="482"/>
                      </a:lnTo>
                      <a:lnTo>
                        <a:pt x="304" y="482"/>
                      </a:lnTo>
                      <a:lnTo>
                        <a:pt x="303" y="482"/>
                      </a:lnTo>
                      <a:lnTo>
                        <a:pt x="302" y="481"/>
                      </a:lnTo>
                      <a:lnTo>
                        <a:pt x="301" y="480"/>
                      </a:lnTo>
                      <a:lnTo>
                        <a:pt x="300" y="480"/>
                      </a:lnTo>
                      <a:lnTo>
                        <a:pt x="300" y="479"/>
                      </a:lnTo>
                      <a:lnTo>
                        <a:pt x="299" y="479"/>
                      </a:lnTo>
                      <a:lnTo>
                        <a:pt x="299" y="481"/>
                      </a:lnTo>
                      <a:lnTo>
                        <a:pt x="298" y="481"/>
                      </a:lnTo>
                      <a:lnTo>
                        <a:pt x="298" y="480"/>
                      </a:lnTo>
                      <a:lnTo>
                        <a:pt x="297" y="480"/>
                      </a:lnTo>
                      <a:lnTo>
                        <a:pt x="297" y="481"/>
                      </a:lnTo>
                      <a:lnTo>
                        <a:pt x="296" y="481"/>
                      </a:lnTo>
                      <a:lnTo>
                        <a:pt x="295" y="481"/>
                      </a:lnTo>
                      <a:lnTo>
                        <a:pt x="295" y="480"/>
                      </a:lnTo>
                      <a:lnTo>
                        <a:pt x="295" y="479"/>
                      </a:lnTo>
                      <a:lnTo>
                        <a:pt x="294" y="479"/>
                      </a:lnTo>
                      <a:lnTo>
                        <a:pt x="294" y="478"/>
                      </a:lnTo>
                      <a:lnTo>
                        <a:pt x="293" y="478"/>
                      </a:lnTo>
                      <a:lnTo>
                        <a:pt x="292" y="479"/>
                      </a:lnTo>
                      <a:lnTo>
                        <a:pt x="291" y="479"/>
                      </a:lnTo>
                      <a:lnTo>
                        <a:pt x="290" y="479"/>
                      </a:lnTo>
                      <a:lnTo>
                        <a:pt x="290" y="478"/>
                      </a:lnTo>
                      <a:lnTo>
                        <a:pt x="289" y="478"/>
                      </a:lnTo>
                      <a:lnTo>
                        <a:pt x="289" y="479"/>
                      </a:lnTo>
                      <a:lnTo>
                        <a:pt x="288" y="479"/>
                      </a:lnTo>
                      <a:lnTo>
                        <a:pt x="287" y="480"/>
                      </a:lnTo>
                      <a:lnTo>
                        <a:pt x="286" y="480"/>
                      </a:lnTo>
                      <a:lnTo>
                        <a:pt x="287" y="479"/>
                      </a:lnTo>
                      <a:lnTo>
                        <a:pt x="287" y="478"/>
                      </a:lnTo>
                      <a:lnTo>
                        <a:pt x="286" y="477"/>
                      </a:lnTo>
                      <a:lnTo>
                        <a:pt x="285" y="477"/>
                      </a:lnTo>
                      <a:lnTo>
                        <a:pt x="284" y="477"/>
                      </a:lnTo>
                      <a:lnTo>
                        <a:pt x="284" y="478"/>
                      </a:lnTo>
                      <a:lnTo>
                        <a:pt x="284" y="479"/>
                      </a:lnTo>
                      <a:lnTo>
                        <a:pt x="284" y="480"/>
                      </a:lnTo>
                      <a:lnTo>
                        <a:pt x="283" y="481"/>
                      </a:lnTo>
                      <a:lnTo>
                        <a:pt x="282" y="481"/>
                      </a:lnTo>
                      <a:lnTo>
                        <a:pt x="282" y="480"/>
                      </a:lnTo>
                      <a:lnTo>
                        <a:pt x="281" y="479"/>
                      </a:lnTo>
                      <a:lnTo>
                        <a:pt x="282" y="478"/>
                      </a:lnTo>
                      <a:lnTo>
                        <a:pt x="282" y="476"/>
                      </a:lnTo>
                      <a:lnTo>
                        <a:pt x="281" y="476"/>
                      </a:lnTo>
                      <a:lnTo>
                        <a:pt x="280" y="476"/>
                      </a:lnTo>
                      <a:lnTo>
                        <a:pt x="280" y="477"/>
                      </a:lnTo>
                      <a:lnTo>
                        <a:pt x="279" y="477"/>
                      </a:lnTo>
                      <a:lnTo>
                        <a:pt x="278" y="476"/>
                      </a:lnTo>
                      <a:lnTo>
                        <a:pt x="278" y="475"/>
                      </a:lnTo>
                      <a:lnTo>
                        <a:pt x="277" y="475"/>
                      </a:lnTo>
                      <a:lnTo>
                        <a:pt x="276" y="475"/>
                      </a:lnTo>
                      <a:lnTo>
                        <a:pt x="275" y="475"/>
                      </a:lnTo>
                      <a:lnTo>
                        <a:pt x="274" y="476"/>
                      </a:lnTo>
                      <a:lnTo>
                        <a:pt x="273" y="477"/>
                      </a:lnTo>
                      <a:lnTo>
                        <a:pt x="272" y="478"/>
                      </a:lnTo>
                      <a:lnTo>
                        <a:pt x="271" y="478"/>
                      </a:lnTo>
                      <a:lnTo>
                        <a:pt x="271" y="479"/>
                      </a:lnTo>
                      <a:lnTo>
                        <a:pt x="271" y="480"/>
                      </a:lnTo>
                      <a:lnTo>
                        <a:pt x="270" y="480"/>
                      </a:lnTo>
                      <a:lnTo>
                        <a:pt x="269" y="480"/>
                      </a:lnTo>
                      <a:lnTo>
                        <a:pt x="269" y="479"/>
                      </a:lnTo>
                      <a:lnTo>
                        <a:pt x="268" y="479"/>
                      </a:lnTo>
                      <a:lnTo>
                        <a:pt x="268" y="478"/>
                      </a:lnTo>
                      <a:lnTo>
                        <a:pt x="269" y="478"/>
                      </a:lnTo>
                      <a:lnTo>
                        <a:pt x="269" y="477"/>
                      </a:lnTo>
                      <a:lnTo>
                        <a:pt x="269" y="476"/>
                      </a:lnTo>
                      <a:lnTo>
                        <a:pt x="269" y="475"/>
                      </a:lnTo>
                      <a:lnTo>
                        <a:pt x="268" y="475"/>
                      </a:lnTo>
                      <a:lnTo>
                        <a:pt x="266" y="475"/>
                      </a:lnTo>
                      <a:lnTo>
                        <a:pt x="263" y="476"/>
                      </a:lnTo>
                      <a:lnTo>
                        <a:pt x="262" y="475"/>
                      </a:lnTo>
                      <a:lnTo>
                        <a:pt x="261" y="475"/>
                      </a:lnTo>
                      <a:lnTo>
                        <a:pt x="259" y="475"/>
                      </a:lnTo>
                      <a:lnTo>
                        <a:pt x="258" y="475"/>
                      </a:lnTo>
                      <a:lnTo>
                        <a:pt x="257" y="474"/>
                      </a:lnTo>
                      <a:lnTo>
                        <a:pt x="256" y="474"/>
                      </a:lnTo>
                      <a:lnTo>
                        <a:pt x="256" y="473"/>
                      </a:lnTo>
                      <a:lnTo>
                        <a:pt x="255" y="472"/>
                      </a:lnTo>
                      <a:lnTo>
                        <a:pt x="254" y="472"/>
                      </a:lnTo>
                      <a:lnTo>
                        <a:pt x="253" y="471"/>
                      </a:lnTo>
                      <a:lnTo>
                        <a:pt x="252" y="470"/>
                      </a:lnTo>
                      <a:lnTo>
                        <a:pt x="252" y="469"/>
                      </a:lnTo>
                      <a:lnTo>
                        <a:pt x="251" y="468"/>
                      </a:lnTo>
                      <a:lnTo>
                        <a:pt x="249" y="467"/>
                      </a:lnTo>
                      <a:lnTo>
                        <a:pt x="248" y="467"/>
                      </a:lnTo>
                      <a:lnTo>
                        <a:pt x="248" y="466"/>
                      </a:lnTo>
                      <a:lnTo>
                        <a:pt x="247" y="466"/>
                      </a:lnTo>
                      <a:lnTo>
                        <a:pt x="246" y="465"/>
                      </a:lnTo>
                      <a:lnTo>
                        <a:pt x="246" y="464"/>
                      </a:lnTo>
                      <a:lnTo>
                        <a:pt x="246" y="463"/>
                      </a:lnTo>
                      <a:lnTo>
                        <a:pt x="247" y="462"/>
                      </a:lnTo>
                      <a:lnTo>
                        <a:pt x="247" y="461"/>
                      </a:lnTo>
                      <a:lnTo>
                        <a:pt x="248" y="460"/>
                      </a:lnTo>
                      <a:lnTo>
                        <a:pt x="248" y="458"/>
                      </a:lnTo>
                      <a:lnTo>
                        <a:pt x="247" y="455"/>
                      </a:lnTo>
                      <a:lnTo>
                        <a:pt x="247" y="454"/>
                      </a:lnTo>
                      <a:lnTo>
                        <a:pt x="247" y="453"/>
                      </a:lnTo>
                      <a:lnTo>
                        <a:pt x="247" y="452"/>
                      </a:lnTo>
                      <a:lnTo>
                        <a:pt x="246" y="451"/>
                      </a:lnTo>
                      <a:lnTo>
                        <a:pt x="244" y="451"/>
                      </a:lnTo>
                      <a:lnTo>
                        <a:pt x="244" y="452"/>
                      </a:lnTo>
                      <a:lnTo>
                        <a:pt x="243" y="452"/>
                      </a:lnTo>
                      <a:lnTo>
                        <a:pt x="242" y="453"/>
                      </a:lnTo>
                      <a:lnTo>
                        <a:pt x="241" y="453"/>
                      </a:lnTo>
                      <a:lnTo>
                        <a:pt x="240" y="452"/>
                      </a:lnTo>
                      <a:lnTo>
                        <a:pt x="240" y="451"/>
                      </a:lnTo>
                      <a:lnTo>
                        <a:pt x="239" y="450"/>
                      </a:lnTo>
                      <a:lnTo>
                        <a:pt x="238" y="450"/>
                      </a:lnTo>
                      <a:lnTo>
                        <a:pt x="237" y="450"/>
                      </a:lnTo>
                      <a:lnTo>
                        <a:pt x="236" y="451"/>
                      </a:lnTo>
                      <a:lnTo>
                        <a:pt x="235" y="450"/>
                      </a:lnTo>
                      <a:lnTo>
                        <a:pt x="232" y="450"/>
                      </a:lnTo>
                      <a:lnTo>
                        <a:pt x="232" y="449"/>
                      </a:lnTo>
                      <a:lnTo>
                        <a:pt x="230" y="449"/>
                      </a:lnTo>
                      <a:lnTo>
                        <a:pt x="229" y="448"/>
                      </a:lnTo>
                      <a:lnTo>
                        <a:pt x="227" y="448"/>
                      </a:lnTo>
                      <a:lnTo>
                        <a:pt x="226" y="448"/>
                      </a:lnTo>
                      <a:lnTo>
                        <a:pt x="226" y="447"/>
                      </a:lnTo>
                      <a:lnTo>
                        <a:pt x="225" y="446"/>
                      </a:lnTo>
                      <a:lnTo>
                        <a:pt x="224" y="446"/>
                      </a:lnTo>
                      <a:lnTo>
                        <a:pt x="224" y="444"/>
                      </a:lnTo>
                      <a:lnTo>
                        <a:pt x="224" y="443"/>
                      </a:lnTo>
                      <a:lnTo>
                        <a:pt x="224" y="442"/>
                      </a:lnTo>
                      <a:lnTo>
                        <a:pt x="225" y="441"/>
                      </a:lnTo>
                      <a:lnTo>
                        <a:pt x="225" y="440"/>
                      </a:lnTo>
                      <a:lnTo>
                        <a:pt x="226" y="439"/>
                      </a:lnTo>
                      <a:lnTo>
                        <a:pt x="226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3" y="437"/>
                      </a:lnTo>
                      <a:lnTo>
                        <a:pt x="222" y="438"/>
                      </a:lnTo>
                      <a:lnTo>
                        <a:pt x="222" y="439"/>
                      </a:lnTo>
                      <a:lnTo>
                        <a:pt x="222" y="440"/>
                      </a:lnTo>
                      <a:lnTo>
                        <a:pt x="222" y="443"/>
                      </a:lnTo>
                      <a:lnTo>
                        <a:pt x="221" y="444"/>
                      </a:lnTo>
                      <a:lnTo>
                        <a:pt x="221" y="445"/>
                      </a:lnTo>
                      <a:lnTo>
                        <a:pt x="220" y="445"/>
                      </a:lnTo>
                      <a:lnTo>
                        <a:pt x="219" y="444"/>
                      </a:lnTo>
                      <a:lnTo>
                        <a:pt x="219" y="443"/>
                      </a:lnTo>
                      <a:lnTo>
                        <a:pt x="219" y="442"/>
                      </a:lnTo>
                      <a:lnTo>
                        <a:pt x="220" y="441"/>
                      </a:lnTo>
                      <a:lnTo>
                        <a:pt x="220" y="440"/>
                      </a:lnTo>
                      <a:lnTo>
                        <a:pt x="220" y="439"/>
                      </a:lnTo>
                      <a:lnTo>
                        <a:pt x="219" y="438"/>
                      </a:lnTo>
                      <a:lnTo>
                        <a:pt x="217" y="437"/>
                      </a:lnTo>
                      <a:lnTo>
                        <a:pt x="215" y="437"/>
                      </a:lnTo>
                      <a:lnTo>
                        <a:pt x="214" y="438"/>
                      </a:lnTo>
                      <a:lnTo>
                        <a:pt x="214" y="439"/>
                      </a:lnTo>
                      <a:lnTo>
                        <a:pt x="214" y="440"/>
                      </a:lnTo>
                      <a:lnTo>
                        <a:pt x="213" y="441"/>
                      </a:lnTo>
                      <a:lnTo>
                        <a:pt x="212" y="441"/>
                      </a:lnTo>
                      <a:lnTo>
                        <a:pt x="211" y="440"/>
                      </a:lnTo>
                      <a:lnTo>
                        <a:pt x="211" y="439"/>
                      </a:lnTo>
                      <a:lnTo>
                        <a:pt x="211" y="438"/>
                      </a:lnTo>
                      <a:lnTo>
                        <a:pt x="212" y="437"/>
                      </a:lnTo>
                      <a:lnTo>
                        <a:pt x="212" y="436"/>
                      </a:lnTo>
                      <a:lnTo>
                        <a:pt x="213" y="436"/>
                      </a:lnTo>
                      <a:lnTo>
                        <a:pt x="214" y="436"/>
                      </a:lnTo>
                      <a:lnTo>
                        <a:pt x="214" y="435"/>
                      </a:lnTo>
                      <a:lnTo>
                        <a:pt x="214" y="434"/>
                      </a:lnTo>
                      <a:lnTo>
                        <a:pt x="214" y="433"/>
                      </a:lnTo>
                      <a:lnTo>
                        <a:pt x="213" y="431"/>
                      </a:lnTo>
                      <a:lnTo>
                        <a:pt x="212" y="430"/>
                      </a:lnTo>
                      <a:lnTo>
                        <a:pt x="211" y="429"/>
                      </a:lnTo>
                      <a:lnTo>
                        <a:pt x="210" y="429"/>
                      </a:lnTo>
                      <a:lnTo>
                        <a:pt x="209" y="430"/>
                      </a:lnTo>
                      <a:lnTo>
                        <a:pt x="207" y="430"/>
                      </a:lnTo>
                      <a:lnTo>
                        <a:pt x="206" y="430"/>
                      </a:lnTo>
                      <a:lnTo>
                        <a:pt x="205" y="430"/>
                      </a:lnTo>
                      <a:lnTo>
                        <a:pt x="205" y="431"/>
                      </a:lnTo>
                      <a:lnTo>
                        <a:pt x="204" y="431"/>
                      </a:lnTo>
                      <a:lnTo>
                        <a:pt x="203" y="431"/>
                      </a:lnTo>
                      <a:lnTo>
                        <a:pt x="202" y="431"/>
                      </a:lnTo>
                      <a:lnTo>
                        <a:pt x="201" y="429"/>
                      </a:lnTo>
                      <a:lnTo>
                        <a:pt x="200" y="429"/>
                      </a:lnTo>
                      <a:lnTo>
                        <a:pt x="200" y="428"/>
                      </a:lnTo>
                      <a:lnTo>
                        <a:pt x="199" y="428"/>
                      </a:lnTo>
                      <a:lnTo>
                        <a:pt x="198" y="429"/>
                      </a:lnTo>
                      <a:lnTo>
                        <a:pt x="197" y="430"/>
                      </a:lnTo>
                      <a:lnTo>
                        <a:pt x="197" y="431"/>
                      </a:lnTo>
                      <a:lnTo>
                        <a:pt x="196" y="430"/>
                      </a:lnTo>
                      <a:lnTo>
                        <a:pt x="195" y="429"/>
                      </a:lnTo>
                      <a:lnTo>
                        <a:pt x="194" y="428"/>
                      </a:lnTo>
                      <a:lnTo>
                        <a:pt x="193" y="428"/>
                      </a:lnTo>
                      <a:lnTo>
                        <a:pt x="192" y="429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1" y="427"/>
                      </a:lnTo>
                      <a:lnTo>
                        <a:pt x="191" y="426"/>
                      </a:lnTo>
                      <a:lnTo>
                        <a:pt x="192" y="426"/>
                      </a:lnTo>
                      <a:lnTo>
                        <a:pt x="191" y="426"/>
                      </a:lnTo>
                      <a:lnTo>
                        <a:pt x="191" y="425"/>
                      </a:lnTo>
                      <a:lnTo>
                        <a:pt x="190" y="426"/>
                      </a:lnTo>
                      <a:lnTo>
                        <a:pt x="190" y="425"/>
                      </a:lnTo>
                      <a:lnTo>
                        <a:pt x="190" y="424"/>
                      </a:lnTo>
                      <a:lnTo>
                        <a:pt x="191" y="424"/>
                      </a:lnTo>
                      <a:lnTo>
                        <a:pt x="191" y="423"/>
                      </a:lnTo>
                      <a:lnTo>
                        <a:pt x="192" y="420"/>
                      </a:lnTo>
                      <a:lnTo>
                        <a:pt x="192" y="419"/>
                      </a:lnTo>
                      <a:lnTo>
                        <a:pt x="192" y="418"/>
                      </a:lnTo>
                      <a:lnTo>
                        <a:pt x="192" y="417"/>
                      </a:lnTo>
                      <a:lnTo>
                        <a:pt x="191" y="417"/>
                      </a:lnTo>
                      <a:lnTo>
                        <a:pt x="189" y="417"/>
                      </a:lnTo>
                      <a:lnTo>
                        <a:pt x="188" y="416"/>
                      </a:lnTo>
                      <a:lnTo>
                        <a:pt x="187" y="416"/>
                      </a:lnTo>
                      <a:lnTo>
                        <a:pt x="187" y="415"/>
                      </a:lnTo>
                      <a:lnTo>
                        <a:pt x="186" y="415"/>
                      </a:lnTo>
                      <a:lnTo>
                        <a:pt x="186" y="414"/>
                      </a:lnTo>
                      <a:lnTo>
                        <a:pt x="187" y="410"/>
                      </a:lnTo>
                      <a:lnTo>
                        <a:pt x="187" y="408"/>
                      </a:lnTo>
                      <a:lnTo>
                        <a:pt x="187" y="407"/>
                      </a:lnTo>
                      <a:lnTo>
                        <a:pt x="187" y="406"/>
                      </a:lnTo>
                      <a:lnTo>
                        <a:pt x="187" y="404"/>
                      </a:lnTo>
                      <a:lnTo>
                        <a:pt x="186" y="403"/>
                      </a:lnTo>
                      <a:lnTo>
                        <a:pt x="185" y="401"/>
                      </a:lnTo>
                      <a:lnTo>
                        <a:pt x="185" y="399"/>
                      </a:lnTo>
                      <a:lnTo>
                        <a:pt x="184" y="398"/>
                      </a:lnTo>
                      <a:lnTo>
                        <a:pt x="183" y="398"/>
                      </a:lnTo>
                      <a:lnTo>
                        <a:pt x="182" y="398"/>
                      </a:lnTo>
                      <a:lnTo>
                        <a:pt x="181" y="399"/>
                      </a:lnTo>
                      <a:lnTo>
                        <a:pt x="180" y="400"/>
                      </a:lnTo>
                      <a:lnTo>
                        <a:pt x="175" y="400"/>
                      </a:lnTo>
                      <a:lnTo>
                        <a:pt x="174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5" y="402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2" y="403"/>
                      </a:lnTo>
                      <a:lnTo>
                        <a:pt x="171" y="402"/>
                      </a:lnTo>
                      <a:lnTo>
                        <a:pt x="168" y="401"/>
                      </a:lnTo>
                      <a:lnTo>
                        <a:pt x="168" y="400"/>
                      </a:lnTo>
                      <a:lnTo>
                        <a:pt x="167" y="399"/>
                      </a:lnTo>
                      <a:lnTo>
                        <a:pt x="166" y="399"/>
                      </a:lnTo>
                      <a:lnTo>
                        <a:pt x="166" y="398"/>
                      </a:lnTo>
                      <a:lnTo>
                        <a:pt x="167" y="398"/>
                      </a:lnTo>
                      <a:lnTo>
                        <a:pt x="167" y="397"/>
                      </a:lnTo>
                      <a:lnTo>
                        <a:pt x="168" y="396"/>
                      </a:lnTo>
                      <a:lnTo>
                        <a:pt x="169" y="395"/>
                      </a:lnTo>
                      <a:lnTo>
                        <a:pt x="170" y="394"/>
                      </a:lnTo>
                      <a:lnTo>
                        <a:pt x="171" y="393"/>
                      </a:lnTo>
                      <a:lnTo>
                        <a:pt x="171" y="392"/>
                      </a:lnTo>
                      <a:lnTo>
                        <a:pt x="171" y="391"/>
                      </a:lnTo>
                      <a:lnTo>
                        <a:pt x="169" y="390"/>
                      </a:lnTo>
                      <a:lnTo>
                        <a:pt x="169" y="389"/>
                      </a:lnTo>
                      <a:lnTo>
                        <a:pt x="170" y="388"/>
                      </a:lnTo>
                      <a:lnTo>
                        <a:pt x="170" y="387"/>
                      </a:lnTo>
                      <a:lnTo>
                        <a:pt x="170" y="386"/>
                      </a:lnTo>
                      <a:lnTo>
                        <a:pt x="169" y="385"/>
                      </a:lnTo>
                      <a:lnTo>
                        <a:pt x="169" y="384"/>
                      </a:lnTo>
                      <a:lnTo>
                        <a:pt x="169" y="383"/>
                      </a:lnTo>
                      <a:lnTo>
                        <a:pt x="170" y="382"/>
                      </a:lnTo>
                      <a:lnTo>
                        <a:pt x="171" y="382"/>
                      </a:lnTo>
                      <a:lnTo>
                        <a:pt x="171" y="381"/>
                      </a:lnTo>
                      <a:lnTo>
                        <a:pt x="171" y="380"/>
                      </a:lnTo>
                      <a:lnTo>
                        <a:pt x="171" y="379"/>
                      </a:lnTo>
                      <a:lnTo>
                        <a:pt x="170" y="379"/>
                      </a:lnTo>
                      <a:lnTo>
                        <a:pt x="170" y="378"/>
                      </a:lnTo>
                      <a:lnTo>
                        <a:pt x="166" y="378"/>
                      </a:lnTo>
                      <a:lnTo>
                        <a:pt x="165" y="378"/>
                      </a:lnTo>
                      <a:lnTo>
                        <a:pt x="163" y="377"/>
                      </a:lnTo>
                      <a:lnTo>
                        <a:pt x="162" y="377"/>
                      </a:lnTo>
                      <a:lnTo>
                        <a:pt x="161" y="377"/>
                      </a:lnTo>
                      <a:lnTo>
                        <a:pt x="161" y="376"/>
                      </a:lnTo>
                      <a:lnTo>
                        <a:pt x="161" y="375"/>
                      </a:lnTo>
                      <a:lnTo>
                        <a:pt x="160" y="371"/>
                      </a:lnTo>
                      <a:lnTo>
                        <a:pt x="159" y="366"/>
                      </a:lnTo>
                      <a:lnTo>
                        <a:pt x="159" y="365"/>
                      </a:lnTo>
                      <a:lnTo>
                        <a:pt x="158" y="363"/>
                      </a:lnTo>
                      <a:lnTo>
                        <a:pt x="158" y="361"/>
                      </a:lnTo>
                      <a:lnTo>
                        <a:pt x="158" y="360"/>
                      </a:lnTo>
                      <a:lnTo>
                        <a:pt x="159" y="360"/>
                      </a:lnTo>
                      <a:lnTo>
                        <a:pt x="162" y="359"/>
                      </a:lnTo>
                      <a:lnTo>
                        <a:pt x="162" y="358"/>
                      </a:lnTo>
                      <a:lnTo>
                        <a:pt x="162" y="357"/>
                      </a:lnTo>
                      <a:lnTo>
                        <a:pt x="158" y="357"/>
                      </a:lnTo>
                      <a:lnTo>
                        <a:pt x="157" y="357"/>
                      </a:lnTo>
                      <a:lnTo>
                        <a:pt x="156" y="356"/>
                      </a:lnTo>
                      <a:lnTo>
                        <a:pt x="155" y="351"/>
                      </a:lnTo>
                      <a:lnTo>
                        <a:pt x="155" y="350"/>
                      </a:lnTo>
                      <a:lnTo>
                        <a:pt x="155" y="348"/>
                      </a:lnTo>
                      <a:lnTo>
                        <a:pt x="155" y="347"/>
                      </a:lnTo>
                      <a:lnTo>
                        <a:pt x="156" y="346"/>
                      </a:lnTo>
                      <a:lnTo>
                        <a:pt x="157" y="346"/>
                      </a:lnTo>
                      <a:lnTo>
                        <a:pt x="158" y="346"/>
                      </a:lnTo>
                      <a:lnTo>
                        <a:pt x="159" y="346"/>
                      </a:lnTo>
                      <a:lnTo>
                        <a:pt x="159" y="345"/>
                      </a:lnTo>
                      <a:lnTo>
                        <a:pt x="159" y="344"/>
                      </a:lnTo>
                      <a:lnTo>
                        <a:pt x="158" y="344"/>
                      </a:lnTo>
                      <a:lnTo>
                        <a:pt x="157" y="344"/>
                      </a:lnTo>
                      <a:lnTo>
                        <a:pt x="156" y="344"/>
                      </a:lnTo>
                      <a:lnTo>
                        <a:pt x="155" y="342"/>
                      </a:lnTo>
                      <a:lnTo>
                        <a:pt x="154" y="340"/>
                      </a:lnTo>
                      <a:lnTo>
                        <a:pt x="154" y="339"/>
                      </a:lnTo>
                      <a:lnTo>
                        <a:pt x="155" y="338"/>
                      </a:lnTo>
                      <a:lnTo>
                        <a:pt x="156" y="337"/>
                      </a:lnTo>
                      <a:lnTo>
                        <a:pt x="157" y="336"/>
                      </a:lnTo>
                      <a:lnTo>
                        <a:pt x="158" y="335"/>
                      </a:lnTo>
                      <a:lnTo>
                        <a:pt x="159" y="335"/>
                      </a:lnTo>
                      <a:lnTo>
                        <a:pt x="162" y="334"/>
                      </a:lnTo>
                      <a:lnTo>
                        <a:pt x="163" y="333"/>
                      </a:lnTo>
                      <a:lnTo>
                        <a:pt x="163" y="332"/>
                      </a:lnTo>
                      <a:lnTo>
                        <a:pt x="163" y="331"/>
                      </a:lnTo>
                      <a:lnTo>
                        <a:pt x="163" y="330"/>
                      </a:lnTo>
                      <a:lnTo>
                        <a:pt x="161" y="328"/>
                      </a:lnTo>
                      <a:lnTo>
                        <a:pt x="161" y="327"/>
                      </a:lnTo>
                      <a:lnTo>
                        <a:pt x="164" y="324"/>
                      </a:lnTo>
                      <a:lnTo>
                        <a:pt x="165" y="323"/>
                      </a:lnTo>
                      <a:lnTo>
                        <a:pt x="166" y="323"/>
                      </a:lnTo>
                      <a:lnTo>
                        <a:pt x="166" y="322"/>
                      </a:lnTo>
                      <a:lnTo>
                        <a:pt x="165" y="321"/>
                      </a:lnTo>
                      <a:lnTo>
                        <a:pt x="164" y="320"/>
                      </a:lnTo>
                      <a:lnTo>
                        <a:pt x="163" y="319"/>
                      </a:lnTo>
                      <a:lnTo>
                        <a:pt x="163" y="318"/>
                      </a:lnTo>
                      <a:lnTo>
                        <a:pt x="162" y="317"/>
                      </a:lnTo>
                      <a:lnTo>
                        <a:pt x="162" y="316"/>
                      </a:lnTo>
                      <a:lnTo>
                        <a:pt x="162" y="315"/>
                      </a:lnTo>
                      <a:lnTo>
                        <a:pt x="163" y="315"/>
                      </a:lnTo>
                      <a:lnTo>
                        <a:pt x="163" y="316"/>
                      </a:lnTo>
                      <a:lnTo>
                        <a:pt x="164" y="316"/>
                      </a:lnTo>
                      <a:lnTo>
                        <a:pt x="164" y="315"/>
                      </a:lnTo>
                      <a:lnTo>
                        <a:pt x="164" y="313"/>
                      </a:lnTo>
                      <a:lnTo>
                        <a:pt x="163" y="311"/>
                      </a:lnTo>
                      <a:lnTo>
                        <a:pt x="163" y="310"/>
                      </a:lnTo>
                      <a:lnTo>
                        <a:pt x="161" y="309"/>
                      </a:lnTo>
                      <a:lnTo>
                        <a:pt x="160" y="307"/>
                      </a:lnTo>
                      <a:lnTo>
                        <a:pt x="158" y="306"/>
                      </a:lnTo>
                      <a:lnTo>
                        <a:pt x="158" y="305"/>
                      </a:lnTo>
                      <a:lnTo>
                        <a:pt x="157" y="305"/>
                      </a:lnTo>
                      <a:lnTo>
                        <a:pt x="156" y="304"/>
                      </a:lnTo>
                      <a:lnTo>
                        <a:pt x="155" y="304"/>
                      </a:lnTo>
                      <a:lnTo>
                        <a:pt x="154" y="303"/>
                      </a:lnTo>
                      <a:lnTo>
                        <a:pt x="153" y="303"/>
                      </a:lnTo>
                      <a:lnTo>
                        <a:pt x="153" y="302"/>
                      </a:lnTo>
                      <a:lnTo>
                        <a:pt x="153" y="301"/>
                      </a:lnTo>
                      <a:lnTo>
                        <a:pt x="154" y="301"/>
                      </a:lnTo>
                      <a:lnTo>
                        <a:pt x="155" y="301"/>
                      </a:lnTo>
                      <a:lnTo>
                        <a:pt x="155" y="300"/>
                      </a:lnTo>
                      <a:lnTo>
                        <a:pt x="155" y="299"/>
                      </a:lnTo>
                      <a:lnTo>
                        <a:pt x="155" y="297"/>
                      </a:lnTo>
                      <a:lnTo>
                        <a:pt x="155" y="294"/>
                      </a:lnTo>
                      <a:lnTo>
                        <a:pt x="155" y="292"/>
                      </a:lnTo>
                      <a:lnTo>
                        <a:pt x="155" y="291"/>
                      </a:lnTo>
                      <a:lnTo>
                        <a:pt x="155" y="289"/>
                      </a:lnTo>
                      <a:lnTo>
                        <a:pt x="154" y="288"/>
                      </a:lnTo>
                      <a:lnTo>
                        <a:pt x="153" y="287"/>
                      </a:lnTo>
                      <a:lnTo>
                        <a:pt x="152" y="287"/>
                      </a:lnTo>
                      <a:lnTo>
                        <a:pt x="150" y="287"/>
                      </a:lnTo>
                      <a:lnTo>
                        <a:pt x="149" y="287"/>
                      </a:lnTo>
                      <a:lnTo>
                        <a:pt x="149" y="286"/>
                      </a:lnTo>
                      <a:lnTo>
                        <a:pt x="148" y="285"/>
                      </a:lnTo>
                      <a:lnTo>
                        <a:pt x="148" y="284"/>
                      </a:lnTo>
                      <a:lnTo>
                        <a:pt x="148" y="282"/>
                      </a:lnTo>
                      <a:lnTo>
                        <a:pt x="149" y="281"/>
                      </a:lnTo>
                      <a:lnTo>
                        <a:pt x="150" y="281"/>
                      </a:lnTo>
                      <a:lnTo>
                        <a:pt x="149" y="280"/>
                      </a:lnTo>
                      <a:lnTo>
                        <a:pt x="149" y="279"/>
                      </a:lnTo>
                      <a:lnTo>
                        <a:pt x="149" y="277"/>
                      </a:lnTo>
                      <a:lnTo>
                        <a:pt x="148" y="277"/>
                      </a:lnTo>
                      <a:lnTo>
                        <a:pt x="147" y="276"/>
                      </a:lnTo>
                      <a:lnTo>
                        <a:pt x="147" y="275"/>
                      </a:lnTo>
                      <a:lnTo>
                        <a:pt x="147" y="274"/>
                      </a:lnTo>
                      <a:lnTo>
                        <a:pt x="148" y="273"/>
                      </a:lnTo>
                      <a:lnTo>
                        <a:pt x="148" y="272"/>
                      </a:lnTo>
                      <a:lnTo>
                        <a:pt x="147" y="272"/>
                      </a:lnTo>
                      <a:lnTo>
                        <a:pt x="147" y="271"/>
                      </a:lnTo>
                      <a:lnTo>
                        <a:pt x="146" y="270"/>
                      </a:lnTo>
                      <a:lnTo>
                        <a:pt x="146" y="269"/>
                      </a:lnTo>
                      <a:lnTo>
                        <a:pt x="146" y="268"/>
                      </a:lnTo>
                      <a:lnTo>
                        <a:pt x="147" y="268"/>
                      </a:lnTo>
                      <a:lnTo>
                        <a:pt x="148" y="268"/>
                      </a:lnTo>
                      <a:lnTo>
                        <a:pt x="149" y="268"/>
                      </a:lnTo>
                      <a:lnTo>
                        <a:pt x="150" y="266"/>
                      </a:lnTo>
                      <a:lnTo>
                        <a:pt x="151" y="264"/>
                      </a:lnTo>
                      <a:lnTo>
                        <a:pt x="151" y="263"/>
                      </a:lnTo>
                      <a:lnTo>
                        <a:pt x="151" y="262"/>
                      </a:lnTo>
                      <a:lnTo>
                        <a:pt x="151" y="261"/>
                      </a:lnTo>
                      <a:lnTo>
                        <a:pt x="150" y="260"/>
                      </a:lnTo>
                      <a:lnTo>
                        <a:pt x="150" y="259"/>
                      </a:lnTo>
                      <a:lnTo>
                        <a:pt x="150" y="258"/>
                      </a:lnTo>
                      <a:lnTo>
                        <a:pt x="150" y="257"/>
                      </a:lnTo>
                      <a:lnTo>
                        <a:pt x="151" y="256"/>
                      </a:lnTo>
                      <a:lnTo>
                        <a:pt x="153" y="255"/>
                      </a:lnTo>
                      <a:lnTo>
                        <a:pt x="154" y="252"/>
                      </a:lnTo>
                      <a:lnTo>
                        <a:pt x="155" y="252"/>
                      </a:lnTo>
                      <a:lnTo>
                        <a:pt x="156" y="251"/>
                      </a:lnTo>
                      <a:lnTo>
                        <a:pt x="157" y="250"/>
                      </a:lnTo>
                      <a:lnTo>
                        <a:pt x="157" y="249"/>
                      </a:lnTo>
                      <a:lnTo>
                        <a:pt x="157" y="248"/>
                      </a:lnTo>
                      <a:lnTo>
                        <a:pt x="158" y="246"/>
                      </a:lnTo>
                      <a:lnTo>
                        <a:pt x="158" y="245"/>
                      </a:lnTo>
                      <a:lnTo>
                        <a:pt x="160" y="244"/>
                      </a:lnTo>
                      <a:lnTo>
                        <a:pt x="160" y="243"/>
                      </a:lnTo>
                      <a:lnTo>
                        <a:pt x="160" y="242"/>
                      </a:lnTo>
                      <a:lnTo>
                        <a:pt x="160" y="240"/>
                      </a:lnTo>
                      <a:lnTo>
                        <a:pt x="159" y="238"/>
                      </a:lnTo>
                      <a:lnTo>
                        <a:pt x="158" y="236"/>
                      </a:lnTo>
                      <a:lnTo>
                        <a:pt x="158" y="235"/>
                      </a:lnTo>
                      <a:lnTo>
                        <a:pt x="159" y="234"/>
                      </a:lnTo>
                      <a:lnTo>
                        <a:pt x="159" y="233"/>
                      </a:lnTo>
                      <a:lnTo>
                        <a:pt x="158" y="231"/>
                      </a:lnTo>
                      <a:lnTo>
                        <a:pt x="159" y="230"/>
                      </a:lnTo>
                      <a:lnTo>
                        <a:pt x="159" y="229"/>
                      </a:lnTo>
                      <a:lnTo>
                        <a:pt x="158" y="229"/>
                      </a:lnTo>
                      <a:lnTo>
                        <a:pt x="157" y="228"/>
                      </a:lnTo>
                      <a:lnTo>
                        <a:pt x="157" y="227"/>
                      </a:lnTo>
                      <a:lnTo>
                        <a:pt x="156" y="225"/>
                      </a:lnTo>
                      <a:lnTo>
                        <a:pt x="155" y="224"/>
                      </a:lnTo>
                      <a:lnTo>
                        <a:pt x="155" y="223"/>
                      </a:lnTo>
                      <a:lnTo>
                        <a:pt x="156" y="219"/>
                      </a:lnTo>
                      <a:lnTo>
                        <a:pt x="156" y="218"/>
                      </a:lnTo>
                      <a:lnTo>
                        <a:pt x="156" y="216"/>
                      </a:lnTo>
                      <a:lnTo>
                        <a:pt x="155" y="215"/>
                      </a:lnTo>
                      <a:lnTo>
                        <a:pt x="155" y="214"/>
                      </a:lnTo>
                      <a:lnTo>
                        <a:pt x="155" y="213"/>
                      </a:lnTo>
                      <a:lnTo>
                        <a:pt x="155" y="212"/>
                      </a:lnTo>
                      <a:lnTo>
                        <a:pt x="155" y="211"/>
                      </a:lnTo>
                      <a:lnTo>
                        <a:pt x="156" y="209"/>
                      </a:lnTo>
                      <a:lnTo>
                        <a:pt x="157" y="207"/>
                      </a:lnTo>
                      <a:lnTo>
                        <a:pt x="159" y="206"/>
                      </a:lnTo>
                      <a:lnTo>
                        <a:pt x="159" y="204"/>
                      </a:lnTo>
                      <a:lnTo>
                        <a:pt x="160" y="203"/>
                      </a:lnTo>
                      <a:lnTo>
                        <a:pt x="160" y="202"/>
                      </a:lnTo>
                      <a:lnTo>
                        <a:pt x="159" y="201"/>
                      </a:lnTo>
                      <a:lnTo>
                        <a:pt x="157" y="200"/>
                      </a:lnTo>
                      <a:lnTo>
                        <a:pt x="156" y="199"/>
                      </a:lnTo>
                      <a:lnTo>
                        <a:pt x="155" y="195"/>
                      </a:lnTo>
                      <a:lnTo>
                        <a:pt x="153" y="193"/>
                      </a:lnTo>
                      <a:lnTo>
                        <a:pt x="153" y="191"/>
                      </a:lnTo>
                      <a:lnTo>
                        <a:pt x="152" y="189"/>
                      </a:lnTo>
                      <a:lnTo>
                        <a:pt x="151" y="188"/>
                      </a:lnTo>
                      <a:lnTo>
                        <a:pt x="150" y="187"/>
                      </a:lnTo>
                      <a:lnTo>
                        <a:pt x="148" y="186"/>
                      </a:lnTo>
                      <a:lnTo>
                        <a:pt x="146" y="185"/>
                      </a:lnTo>
                      <a:lnTo>
                        <a:pt x="144" y="185"/>
                      </a:lnTo>
                      <a:lnTo>
                        <a:pt x="143" y="184"/>
                      </a:lnTo>
                      <a:lnTo>
                        <a:pt x="142" y="184"/>
                      </a:lnTo>
                      <a:lnTo>
                        <a:pt x="142" y="185"/>
                      </a:lnTo>
                      <a:lnTo>
                        <a:pt x="143" y="185"/>
                      </a:lnTo>
                      <a:lnTo>
                        <a:pt x="143" y="186"/>
                      </a:lnTo>
                      <a:lnTo>
                        <a:pt x="142" y="187"/>
                      </a:lnTo>
                      <a:lnTo>
                        <a:pt x="141" y="188"/>
                      </a:lnTo>
                      <a:lnTo>
                        <a:pt x="140" y="189"/>
                      </a:lnTo>
                      <a:lnTo>
                        <a:pt x="139" y="189"/>
                      </a:lnTo>
                      <a:lnTo>
                        <a:pt x="139" y="188"/>
                      </a:lnTo>
                      <a:lnTo>
                        <a:pt x="138" y="188"/>
                      </a:lnTo>
                      <a:lnTo>
                        <a:pt x="138" y="189"/>
                      </a:lnTo>
                      <a:lnTo>
                        <a:pt x="139" y="190"/>
                      </a:lnTo>
                      <a:lnTo>
                        <a:pt x="138" y="190"/>
                      </a:lnTo>
                      <a:lnTo>
                        <a:pt x="137" y="190"/>
                      </a:lnTo>
                      <a:lnTo>
                        <a:pt x="137" y="191"/>
                      </a:lnTo>
                      <a:lnTo>
                        <a:pt x="137" y="192"/>
                      </a:lnTo>
                      <a:lnTo>
                        <a:pt x="136" y="193"/>
                      </a:lnTo>
                      <a:lnTo>
                        <a:pt x="136" y="195"/>
                      </a:lnTo>
                      <a:lnTo>
                        <a:pt x="137" y="195"/>
                      </a:lnTo>
                      <a:lnTo>
                        <a:pt x="137" y="196"/>
                      </a:lnTo>
                      <a:lnTo>
                        <a:pt x="136" y="197"/>
                      </a:lnTo>
                      <a:lnTo>
                        <a:pt x="135" y="197"/>
                      </a:lnTo>
                      <a:lnTo>
                        <a:pt x="134" y="197"/>
                      </a:lnTo>
                      <a:lnTo>
                        <a:pt x="134" y="196"/>
                      </a:lnTo>
                      <a:lnTo>
                        <a:pt x="133" y="196"/>
                      </a:lnTo>
                      <a:lnTo>
                        <a:pt x="133" y="197"/>
                      </a:lnTo>
                      <a:lnTo>
                        <a:pt x="133" y="198"/>
                      </a:lnTo>
                      <a:lnTo>
                        <a:pt x="132" y="199"/>
                      </a:lnTo>
                      <a:lnTo>
                        <a:pt x="131" y="199"/>
                      </a:lnTo>
                      <a:lnTo>
                        <a:pt x="130" y="199"/>
                      </a:lnTo>
                      <a:lnTo>
                        <a:pt x="130" y="200"/>
                      </a:lnTo>
                      <a:lnTo>
                        <a:pt x="131" y="201"/>
                      </a:lnTo>
                      <a:lnTo>
                        <a:pt x="132" y="202"/>
                      </a:lnTo>
                      <a:lnTo>
                        <a:pt x="131" y="202"/>
                      </a:lnTo>
                      <a:lnTo>
                        <a:pt x="131" y="203"/>
                      </a:lnTo>
                      <a:lnTo>
                        <a:pt x="130" y="202"/>
                      </a:lnTo>
                      <a:lnTo>
                        <a:pt x="127" y="203"/>
                      </a:lnTo>
                      <a:lnTo>
                        <a:pt x="127" y="202"/>
                      </a:lnTo>
                      <a:lnTo>
                        <a:pt x="127" y="201"/>
                      </a:lnTo>
                      <a:lnTo>
                        <a:pt x="126" y="201"/>
                      </a:lnTo>
                      <a:lnTo>
                        <a:pt x="124" y="202"/>
                      </a:lnTo>
                      <a:lnTo>
                        <a:pt x="123" y="202"/>
                      </a:lnTo>
                      <a:lnTo>
                        <a:pt x="123" y="200"/>
                      </a:lnTo>
                      <a:lnTo>
                        <a:pt x="123" y="199"/>
                      </a:lnTo>
                      <a:lnTo>
                        <a:pt x="122" y="199"/>
                      </a:lnTo>
                      <a:lnTo>
                        <a:pt x="122" y="200"/>
                      </a:lnTo>
                      <a:lnTo>
                        <a:pt x="121" y="200"/>
                      </a:lnTo>
                      <a:lnTo>
                        <a:pt x="121" y="199"/>
                      </a:lnTo>
                      <a:lnTo>
                        <a:pt x="122" y="198"/>
                      </a:lnTo>
                      <a:lnTo>
                        <a:pt x="121" y="197"/>
                      </a:lnTo>
                      <a:lnTo>
                        <a:pt x="120" y="198"/>
                      </a:lnTo>
                      <a:lnTo>
                        <a:pt x="120" y="197"/>
                      </a:lnTo>
                      <a:lnTo>
                        <a:pt x="119" y="196"/>
                      </a:lnTo>
                      <a:lnTo>
                        <a:pt x="119" y="197"/>
                      </a:lnTo>
                      <a:lnTo>
                        <a:pt x="118" y="198"/>
                      </a:lnTo>
                      <a:lnTo>
                        <a:pt x="117" y="199"/>
                      </a:lnTo>
                      <a:lnTo>
                        <a:pt x="117" y="200"/>
                      </a:lnTo>
                      <a:lnTo>
                        <a:pt x="116" y="200"/>
                      </a:lnTo>
                      <a:lnTo>
                        <a:pt x="115" y="199"/>
                      </a:lnTo>
                      <a:lnTo>
                        <a:pt x="116" y="198"/>
                      </a:lnTo>
                      <a:lnTo>
                        <a:pt x="116" y="197"/>
                      </a:lnTo>
                      <a:lnTo>
                        <a:pt x="115" y="196"/>
                      </a:lnTo>
                      <a:lnTo>
                        <a:pt x="115" y="195"/>
                      </a:lnTo>
                      <a:lnTo>
                        <a:pt x="116" y="195"/>
                      </a:lnTo>
                      <a:lnTo>
                        <a:pt x="117" y="195"/>
                      </a:lnTo>
                      <a:lnTo>
                        <a:pt x="118" y="195"/>
                      </a:lnTo>
                      <a:lnTo>
                        <a:pt x="118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7" y="193"/>
                      </a:lnTo>
                      <a:lnTo>
                        <a:pt x="116" y="193"/>
                      </a:lnTo>
                      <a:lnTo>
                        <a:pt x="115" y="194"/>
                      </a:lnTo>
                      <a:lnTo>
                        <a:pt x="114" y="194"/>
                      </a:lnTo>
                      <a:lnTo>
                        <a:pt x="113" y="194"/>
                      </a:lnTo>
                      <a:lnTo>
                        <a:pt x="112" y="195"/>
                      </a:lnTo>
                      <a:lnTo>
                        <a:pt x="112" y="196"/>
                      </a:lnTo>
                      <a:lnTo>
                        <a:pt x="112" y="197"/>
                      </a:lnTo>
                      <a:lnTo>
                        <a:pt x="111" y="197"/>
                      </a:lnTo>
                      <a:lnTo>
                        <a:pt x="111" y="196"/>
                      </a:lnTo>
                      <a:lnTo>
                        <a:pt x="110" y="195"/>
                      </a:lnTo>
                      <a:lnTo>
                        <a:pt x="109" y="195"/>
                      </a:lnTo>
                      <a:lnTo>
                        <a:pt x="108" y="194"/>
                      </a:lnTo>
                      <a:lnTo>
                        <a:pt x="109" y="192"/>
                      </a:lnTo>
                      <a:lnTo>
                        <a:pt x="108" y="192"/>
                      </a:lnTo>
                      <a:lnTo>
                        <a:pt x="107" y="193"/>
                      </a:lnTo>
                      <a:lnTo>
                        <a:pt x="108" y="194"/>
                      </a:lnTo>
                      <a:lnTo>
                        <a:pt x="108" y="195"/>
                      </a:lnTo>
                      <a:lnTo>
                        <a:pt x="107" y="196"/>
                      </a:lnTo>
                      <a:lnTo>
                        <a:pt x="107" y="197"/>
                      </a:lnTo>
                      <a:lnTo>
                        <a:pt x="106" y="197"/>
                      </a:lnTo>
                      <a:lnTo>
                        <a:pt x="106" y="198"/>
                      </a:lnTo>
                      <a:lnTo>
                        <a:pt x="106" y="197"/>
                      </a:lnTo>
                      <a:lnTo>
                        <a:pt x="105" y="198"/>
                      </a:lnTo>
                      <a:lnTo>
                        <a:pt x="105" y="197"/>
                      </a:lnTo>
                      <a:lnTo>
                        <a:pt x="104" y="196"/>
                      </a:lnTo>
                      <a:lnTo>
                        <a:pt x="105" y="196"/>
                      </a:lnTo>
                      <a:lnTo>
                        <a:pt x="105" y="195"/>
                      </a:lnTo>
                      <a:lnTo>
                        <a:pt x="105" y="194"/>
                      </a:lnTo>
                      <a:lnTo>
                        <a:pt x="105" y="195"/>
                      </a:lnTo>
                      <a:lnTo>
                        <a:pt x="104" y="195"/>
                      </a:lnTo>
                      <a:lnTo>
                        <a:pt x="104" y="194"/>
                      </a:lnTo>
                      <a:lnTo>
                        <a:pt x="103" y="194"/>
                      </a:lnTo>
                      <a:lnTo>
                        <a:pt x="103" y="195"/>
                      </a:lnTo>
                      <a:lnTo>
                        <a:pt x="102" y="195"/>
                      </a:lnTo>
                      <a:lnTo>
                        <a:pt x="102" y="196"/>
                      </a:lnTo>
                      <a:lnTo>
                        <a:pt x="101" y="197"/>
                      </a:lnTo>
                      <a:lnTo>
                        <a:pt x="101" y="198"/>
                      </a:lnTo>
                      <a:lnTo>
                        <a:pt x="100" y="198"/>
                      </a:lnTo>
                      <a:lnTo>
                        <a:pt x="100" y="199"/>
                      </a:lnTo>
                      <a:lnTo>
                        <a:pt x="99" y="199"/>
                      </a:lnTo>
                      <a:lnTo>
                        <a:pt x="98" y="198"/>
                      </a:lnTo>
                      <a:lnTo>
                        <a:pt x="98" y="197"/>
                      </a:lnTo>
                      <a:lnTo>
                        <a:pt x="98" y="196"/>
                      </a:lnTo>
                      <a:lnTo>
                        <a:pt x="99" y="196"/>
                      </a:lnTo>
                      <a:lnTo>
                        <a:pt x="98" y="195"/>
                      </a:lnTo>
                      <a:lnTo>
                        <a:pt x="98" y="194"/>
                      </a:lnTo>
                      <a:lnTo>
                        <a:pt x="97" y="194"/>
                      </a:lnTo>
                      <a:lnTo>
                        <a:pt x="96" y="194"/>
                      </a:lnTo>
                      <a:lnTo>
                        <a:pt x="96" y="195"/>
                      </a:lnTo>
                      <a:lnTo>
                        <a:pt x="95" y="195"/>
                      </a:lnTo>
                      <a:lnTo>
                        <a:pt x="95" y="196"/>
                      </a:lnTo>
                      <a:lnTo>
                        <a:pt x="93" y="195"/>
                      </a:lnTo>
                      <a:lnTo>
                        <a:pt x="93" y="194"/>
                      </a:lnTo>
                      <a:lnTo>
                        <a:pt x="92" y="194"/>
                      </a:lnTo>
                      <a:lnTo>
                        <a:pt x="92" y="195"/>
                      </a:lnTo>
                      <a:lnTo>
                        <a:pt x="92" y="196"/>
                      </a:lnTo>
                      <a:lnTo>
                        <a:pt x="91" y="196"/>
                      </a:lnTo>
                      <a:lnTo>
                        <a:pt x="91" y="195"/>
                      </a:lnTo>
                      <a:lnTo>
                        <a:pt x="90" y="195"/>
                      </a:lnTo>
                      <a:lnTo>
                        <a:pt x="90" y="196"/>
                      </a:lnTo>
                      <a:lnTo>
                        <a:pt x="89" y="196"/>
                      </a:lnTo>
                      <a:lnTo>
                        <a:pt x="88" y="196"/>
                      </a:lnTo>
                      <a:lnTo>
                        <a:pt x="87" y="197"/>
                      </a:lnTo>
                      <a:lnTo>
                        <a:pt x="87" y="198"/>
                      </a:lnTo>
                      <a:lnTo>
                        <a:pt x="87" y="199"/>
                      </a:lnTo>
                      <a:lnTo>
                        <a:pt x="88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5" y="200"/>
                      </a:lnTo>
                      <a:lnTo>
                        <a:pt x="84" y="200"/>
                      </a:lnTo>
                      <a:lnTo>
                        <a:pt x="85" y="199"/>
                      </a:lnTo>
                      <a:lnTo>
                        <a:pt x="84" y="199"/>
                      </a:lnTo>
                      <a:lnTo>
                        <a:pt x="83" y="200"/>
                      </a:lnTo>
                      <a:lnTo>
                        <a:pt x="83" y="201"/>
                      </a:lnTo>
                      <a:lnTo>
                        <a:pt x="82" y="201"/>
                      </a:lnTo>
                      <a:lnTo>
                        <a:pt x="82" y="200"/>
                      </a:lnTo>
                      <a:lnTo>
                        <a:pt x="81" y="200"/>
                      </a:lnTo>
                      <a:lnTo>
                        <a:pt x="81" y="199"/>
                      </a:lnTo>
                      <a:lnTo>
                        <a:pt x="81" y="198"/>
                      </a:lnTo>
                      <a:lnTo>
                        <a:pt x="80" y="198"/>
                      </a:lnTo>
                      <a:lnTo>
                        <a:pt x="79" y="198"/>
                      </a:lnTo>
                      <a:lnTo>
                        <a:pt x="78" y="198"/>
                      </a:lnTo>
                      <a:lnTo>
                        <a:pt x="77" y="198"/>
                      </a:lnTo>
                      <a:lnTo>
                        <a:pt x="75" y="199"/>
                      </a:lnTo>
                      <a:lnTo>
                        <a:pt x="76" y="199"/>
                      </a:lnTo>
                      <a:lnTo>
                        <a:pt x="76" y="200"/>
                      </a:lnTo>
                      <a:lnTo>
                        <a:pt x="75" y="201"/>
                      </a:lnTo>
                      <a:lnTo>
                        <a:pt x="74" y="201"/>
                      </a:lnTo>
                      <a:lnTo>
                        <a:pt x="74" y="200"/>
                      </a:lnTo>
                      <a:lnTo>
                        <a:pt x="74" y="199"/>
                      </a:lnTo>
                      <a:lnTo>
                        <a:pt x="74" y="198"/>
                      </a:lnTo>
                      <a:lnTo>
                        <a:pt x="73" y="198"/>
                      </a:lnTo>
                      <a:lnTo>
                        <a:pt x="73" y="199"/>
                      </a:lnTo>
                      <a:lnTo>
                        <a:pt x="72" y="199"/>
                      </a:lnTo>
                      <a:lnTo>
                        <a:pt x="71" y="199"/>
                      </a:lnTo>
                      <a:lnTo>
                        <a:pt x="70" y="199"/>
                      </a:lnTo>
                      <a:lnTo>
                        <a:pt x="69" y="199"/>
                      </a:lnTo>
                      <a:lnTo>
                        <a:pt x="68" y="199"/>
                      </a:lnTo>
                      <a:lnTo>
                        <a:pt x="67" y="199"/>
                      </a:lnTo>
                      <a:lnTo>
                        <a:pt x="66" y="199"/>
                      </a:lnTo>
                      <a:lnTo>
                        <a:pt x="66" y="200"/>
                      </a:lnTo>
                      <a:lnTo>
                        <a:pt x="66" y="201"/>
                      </a:lnTo>
                      <a:lnTo>
                        <a:pt x="65" y="201"/>
                      </a:lnTo>
                      <a:lnTo>
                        <a:pt x="64" y="201"/>
                      </a:lnTo>
                      <a:lnTo>
                        <a:pt x="64" y="202"/>
                      </a:lnTo>
                      <a:lnTo>
                        <a:pt x="65" y="202"/>
                      </a:lnTo>
                      <a:lnTo>
                        <a:pt x="65" y="203"/>
                      </a:lnTo>
                      <a:lnTo>
                        <a:pt x="64" y="202"/>
                      </a:lnTo>
                      <a:lnTo>
                        <a:pt x="64" y="203"/>
                      </a:lnTo>
                      <a:lnTo>
                        <a:pt x="63" y="204"/>
                      </a:lnTo>
                      <a:lnTo>
                        <a:pt x="62" y="204"/>
                      </a:lnTo>
                      <a:lnTo>
                        <a:pt x="61" y="202"/>
                      </a:lnTo>
                      <a:lnTo>
                        <a:pt x="60" y="202"/>
                      </a:lnTo>
                      <a:lnTo>
                        <a:pt x="59" y="202"/>
                      </a:lnTo>
                      <a:lnTo>
                        <a:pt x="59" y="203"/>
                      </a:lnTo>
                      <a:lnTo>
                        <a:pt x="58" y="203"/>
                      </a:lnTo>
                      <a:lnTo>
                        <a:pt x="58" y="204"/>
                      </a:lnTo>
                      <a:lnTo>
                        <a:pt x="57" y="204"/>
                      </a:lnTo>
                      <a:lnTo>
                        <a:pt x="56" y="204"/>
                      </a:lnTo>
                      <a:lnTo>
                        <a:pt x="55" y="204"/>
                      </a:lnTo>
                      <a:lnTo>
                        <a:pt x="56" y="203"/>
                      </a:lnTo>
                      <a:lnTo>
                        <a:pt x="55" y="203"/>
                      </a:lnTo>
                      <a:lnTo>
                        <a:pt x="55" y="204"/>
                      </a:lnTo>
                      <a:lnTo>
                        <a:pt x="55" y="205"/>
                      </a:lnTo>
                      <a:lnTo>
                        <a:pt x="54" y="205"/>
                      </a:lnTo>
                      <a:lnTo>
                        <a:pt x="53" y="204"/>
                      </a:lnTo>
                      <a:lnTo>
                        <a:pt x="52" y="205"/>
                      </a:lnTo>
                      <a:lnTo>
                        <a:pt x="52" y="204"/>
                      </a:lnTo>
                      <a:lnTo>
                        <a:pt x="51" y="204"/>
                      </a:lnTo>
                      <a:lnTo>
                        <a:pt x="50" y="204"/>
                      </a:lnTo>
                      <a:lnTo>
                        <a:pt x="49" y="205"/>
                      </a:lnTo>
                      <a:lnTo>
                        <a:pt x="48" y="205"/>
                      </a:lnTo>
                      <a:lnTo>
                        <a:pt x="48" y="206"/>
                      </a:lnTo>
                      <a:lnTo>
                        <a:pt x="47" y="206"/>
                      </a:lnTo>
                      <a:lnTo>
                        <a:pt x="47" y="207"/>
                      </a:lnTo>
                      <a:lnTo>
                        <a:pt x="47" y="208"/>
                      </a:lnTo>
                      <a:lnTo>
                        <a:pt x="46" y="208"/>
                      </a:lnTo>
                      <a:lnTo>
                        <a:pt x="45" y="208"/>
                      </a:lnTo>
                      <a:lnTo>
                        <a:pt x="43" y="208"/>
                      </a:lnTo>
                      <a:lnTo>
                        <a:pt x="42" y="208"/>
                      </a:lnTo>
                      <a:lnTo>
                        <a:pt x="42" y="209"/>
                      </a:lnTo>
                      <a:lnTo>
                        <a:pt x="41" y="209"/>
                      </a:lnTo>
                      <a:lnTo>
                        <a:pt x="41" y="210"/>
                      </a:lnTo>
                      <a:lnTo>
                        <a:pt x="40" y="210"/>
                      </a:lnTo>
                      <a:lnTo>
                        <a:pt x="40" y="211"/>
                      </a:lnTo>
                      <a:lnTo>
                        <a:pt x="41" y="211"/>
                      </a:lnTo>
                      <a:lnTo>
                        <a:pt x="40" y="211"/>
                      </a:lnTo>
                      <a:lnTo>
                        <a:pt x="39" y="211"/>
                      </a:lnTo>
                      <a:lnTo>
                        <a:pt x="40" y="209"/>
                      </a:lnTo>
                      <a:lnTo>
                        <a:pt x="40" y="208"/>
                      </a:lnTo>
                      <a:lnTo>
                        <a:pt x="39" y="208"/>
                      </a:lnTo>
                      <a:lnTo>
                        <a:pt x="38" y="208"/>
                      </a:lnTo>
                      <a:lnTo>
                        <a:pt x="38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5" y="208"/>
                      </a:lnTo>
                      <a:lnTo>
                        <a:pt x="34" y="208"/>
                      </a:lnTo>
                      <a:lnTo>
                        <a:pt x="33" y="209"/>
                      </a:lnTo>
                      <a:lnTo>
                        <a:pt x="33" y="210"/>
                      </a:lnTo>
                      <a:lnTo>
                        <a:pt x="32" y="210"/>
                      </a:lnTo>
                      <a:lnTo>
                        <a:pt x="32" y="209"/>
                      </a:lnTo>
                      <a:lnTo>
                        <a:pt x="31" y="209"/>
                      </a:lnTo>
                      <a:lnTo>
                        <a:pt x="31" y="210"/>
                      </a:lnTo>
                      <a:lnTo>
                        <a:pt x="30" y="210"/>
                      </a:lnTo>
                      <a:lnTo>
                        <a:pt x="29" y="210"/>
                      </a:lnTo>
                      <a:lnTo>
                        <a:pt x="28" y="210"/>
                      </a:lnTo>
                      <a:lnTo>
                        <a:pt x="27" y="210"/>
                      </a:lnTo>
                      <a:lnTo>
                        <a:pt x="27" y="211"/>
                      </a:lnTo>
                      <a:lnTo>
                        <a:pt x="26" y="210"/>
                      </a:lnTo>
                      <a:lnTo>
                        <a:pt x="25" y="210"/>
                      </a:lnTo>
                      <a:lnTo>
                        <a:pt x="25" y="211"/>
                      </a:lnTo>
                      <a:lnTo>
                        <a:pt x="26" y="211"/>
                      </a:lnTo>
                      <a:lnTo>
                        <a:pt x="25" y="211"/>
                      </a:lnTo>
                      <a:lnTo>
                        <a:pt x="24" y="211"/>
                      </a:lnTo>
                      <a:lnTo>
                        <a:pt x="24" y="212"/>
                      </a:lnTo>
                      <a:lnTo>
                        <a:pt x="24" y="213"/>
                      </a:lnTo>
                      <a:lnTo>
                        <a:pt x="23" y="212"/>
                      </a:lnTo>
                      <a:lnTo>
                        <a:pt x="22" y="212"/>
                      </a:lnTo>
                      <a:lnTo>
                        <a:pt x="21" y="212"/>
                      </a:lnTo>
                      <a:lnTo>
                        <a:pt x="20" y="212"/>
                      </a:lnTo>
                      <a:lnTo>
                        <a:pt x="0" y="204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01" name="Freeform 541"/>
                <p:cNvSpPr>
                  <a:spLocks/>
                </p:cNvSpPr>
                <p:nvPr/>
              </p:nvSpPr>
              <p:spPr bwMode="auto">
                <a:xfrm>
                  <a:off x="346075" y="1817688"/>
                  <a:ext cx="1936750" cy="1308100"/>
                </a:xfrm>
                <a:custGeom>
                  <a:avLst/>
                  <a:gdLst>
                    <a:gd name="T0" fmla="*/ 2147483646 w 1883"/>
                    <a:gd name="T1" fmla="*/ 2147483646 h 1272"/>
                    <a:gd name="T2" fmla="*/ 2147483646 w 1883"/>
                    <a:gd name="T3" fmla="*/ 2147483646 h 1272"/>
                    <a:gd name="T4" fmla="*/ 2147483646 w 1883"/>
                    <a:gd name="T5" fmla="*/ 2147483646 h 1272"/>
                    <a:gd name="T6" fmla="*/ 2147483646 w 1883"/>
                    <a:gd name="T7" fmla="*/ 2147483646 h 1272"/>
                    <a:gd name="T8" fmla="*/ 2147483646 w 1883"/>
                    <a:gd name="T9" fmla="*/ 2147483646 h 1272"/>
                    <a:gd name="T10" fmla="*/ 2147483646 w 1883"/>
                    <a:gd name="T11" fmla="*/ 2147483646 h 1272"/>
                    <a:gd name="T12" fmla="*/ 2147483646 w 1883"/>
                    <a:gd name="T13" fmla="*/ 2147483646 h 1272"/>
                    <a:gd name="T14" fmla="*/ 2147483646 w 1883"/>
                    <a:gd name="T15" fmla="*/ 2147483646 h 1272"/>
                    <a:gd name="T16" fmla="*/ 2147483646 w 1883"/>
                    <a:gd name="T17" fmla="*/ 2147483646 h 1272"/>
                    <a:gd name="T18" fmla="*/ 2147483646 w 1883"/>
                    <a:gd name="T19" fmla="*/ 2147483646 h 1272"/>
                    <a:gd name="T20" fmla="*/ 2147483646 w 1883"/>
                    <a:gd name="T21" fmla="*/ 2147483646 h 1272"/>
                    <a:gd name="T22" fmla="*/ 2147483646 w 1883"/>
                    <a:gd name="T23" fmla="*/ 2147483646 h 1272"/>
                    <a:gd name="T24" fmla="*/ 2147483646 w 1883"/>
                    <a:gd name="T25" fmla="*/ 2147483646 h 1272"/>
                    <a:gd name="T26" fmla="*/ 2147483646 w 1883"/>
                    <a:gd name="T27" fmla="*/ 2147483646 h 1272"/>
                    <a:gd name="T28" fmla="*/ 2147483646 w 1883"/>
                    <a:gd name="T29" fmla="*/ 2147483646 h 1272"/>
                    <a:gd name="T30" fmla="*/ 2147483646 w 1883"/>
                    <a:gd name="T31" fmla="*/ 2147483646 h 1272"/>
                    <a:gd name="T32" fmla="*/ 2147483646 w 1883"/>
                    <a:gd name="T33" fmla="*/ 2147483646 h 1272"/>
                    <a:gd name="T34" fmla="*/ 2147483646 w 1883"/>
                    <a:gd name="T35" fmla="*/ 2147483646 h 1272"/>
                    <a:gd name="T36" fmla="*/ 2147483646 w 1883"/>
                    <a:gd name="T37" fmla="*/ 2147483646 h 1272"/>
                    <a:gd name="T38" fmla="*/ 2147483646 w 1883"/>
                    <a:gd name="T39" fmla="*/ 2147483646 h 1272"/>
                    <a:gd name="T40" fmla="*/ 2147483646 w 1883"/>
                    <a:gd name="T41" fmla="*/ 2147483646 h 1272"/>
                    <a:gd name="T42" fmla="*/ 2147483646 w 1883"/>
                    <a:gd name="T43" fmla="*/ 2147483646 h 1272"/>
                    <a:gd name="T44" fmla="*/ 2147483646 w 1883"/>
                    <a:gd name="T45" fmla="*/ 2147483646 h 1272"/>
                    <a:gd name="T46" fmla="*/ 2147483646 w 1883"/>
                    <a:gd name="T47" fmla="*/ 2147483646 h 1272"/>
                    <a:gd name="T48" fmla="*/ 2147483646 w 1883"/>
                    <a:gd name="T49" fmla="*/ 2147483646 h 1272"/>
                    <a:gd name="T50" fmla="*/ 2147483646 w 1883"/>
                    <a:gd name="T51" fmla="*/ 2147483646 h 1272"/>
                    <a:gd name="T52" fmla="*/ 2147483646 w 1883"/>
                    <a:gd name="T53" fmla="*/ 2147483646 h 1272"/>
                    <a:gd name="T54" fmla="*/ 2147483646 w 1883"/>
                    <a:gd name="T55" fmla="*/ 2147483646 h 1272"/>
                    <a:gd name="T56" fmla="*/ 2147483646 w 1883"/>
                    <a:gd name="T57" fmla="*/ 2147483646 h 1272"/>
                    <a:gd name="T58" fmla="*/ 2147483646 w 1883"/>
                    <a:gd name="T59" fmla="*/ 2147483646 h 1272"/>
                    <a:gd name="T60" fmla="*/ 2147483646 w 1883"/>
                    <a:gd name="T61" fmla="*/ 2147483646 h 1272"/>
                    <a:gd name="T62" fmla="*/ 2147483646 w 1883"/>
                    <a:gd name="T63" fmla="*/ 2147483646 h 1272"/>
                    <a:gd name="T64" fmla="*/ 2147483646 w 1883"/>
                    <a:gd name="T65" fmla="*/ 2147483646 h 1272"/>
                    <a:gd name="T66" fmla="*/ 2147483646 w 1883"/>
                    <a:gd name="T67" fmla="*/ 2147483646 h 1272"/>
                    <a:gd name="T68" fmla="*/ 2147483646 w 1883"/>
                    <a:gd name="T69" fmla="*/ 2147483646 h 1272"/>
                    <a:gd name="T70" fmla="*/ 2147483646 w 1883"/>
                    <a:gd name="T71" fmla="*/ 2147483646 h 1272"/>
                    <a:gd name="T72" fmla="*/ 2147483646 w 1883"/>
                    <a:gd name="T73" fmla="*/ 2147483646 h 1272"/>
                    <a:gd name="T74" fmla="*/ 2147483646 w 1883"/>
                    <a:gd name="T75" fmla="*/ 2147483646 h 1272"/>
                    <a:gd name="T76" fmla="*/ 2147483646 w 1883"/>
                    <a:gd name="T77" fmla="*/ 2147483646 h 1272"/>
                    <a:gd name="T78" fmla="*/ 2147483646 w 1883"/>
                    <a:gd name="T79" fmla="*/ 2147483646 h 1272"/>
                    <a:gd name="T80" fmla="*/ 2147483646 w 1883"/>
                    <a:gd name="T81" fmla="*/ 2147483646 h 1272"/>
                    <a:gd name="T82" fmla="*/ 2147483646 w 1883"/>
                    <a:gd name="T83" fmla="*/ 2147483646 h 1272"/>
                    <a:gd name="T84" fmla="*/ 2147483646 w 1883"/>
                    <a:gd name="T85" fmla="*/ 2147483646 h 1272"/>
                    <a:gd name="T86" fmla="*/ 2147483646 w 1883"/>
                    <a:gd name="T87" fmla="*/ 2147483646 h 1272"/>
                    <a:gd name="T88" fmla="*/ 2147483646 w 1883"/>
                    <a:gd name="T89" fmla="*/ 2147483646 h 1272"/>
                    <a:gd name="T90" fmla="*/ 2147483646 w 1883"/>
                    <a:gd name="T91" fmla="*/ 2147483646 h 1272"/>
                    <a:gd name="T92" fmla="*/ 2147483646 w 1883"/>
                    <a:gd name="T93" fmla="*/ 2147483646 h 1272"/>
                    <a:gd name="T94" fmla="*/ 2147483646 w 1883"/>
                    <a:gd name="T95" fmla="*/ 2147483646 h 1272"/>
                    <a:gd name="T96" fmla="*/ 2147483646 w 1883"/>
                    <a:gd name="T97" fmla="*/ 2147483646 h 1272"/>
                    <a:gd name="T98" fmla="*/ 2147483646 w 1883"/>
                    <a:gd name="T99" fmla="*/ 2147483646 h 1272"/>
                    <a:gd name="T100" fmla="*/ 2147483646 w 1883"/>
                    <a:gd name="T101" fmla="*/ 2147483646 h 1272"/>
                    <a:gd name="T102" fmla="*/ 2147483646 w 1883"/>
                    <a:gd name="T103" fmla="*/ 2147483646 h 1272"/>
                    <a:gd name="T104" fmla="*/ 2147483646 w 1883"/>
                    <a:gd name="T105" fmla="*/ 2147483646 h 1272"/>
                    <a:gd name="T106" fmla="*/ 2147483646 w 1883"/>
                    <a:gd name="T107" fmla="*/ 2147483646 h 1272"/>
                    <a:gd name="T108" fmla="*/ 2147483646 w 1883"/>
                    <a:gd name="T109" fmla="*/ 2147483646 h 1272"/>
                    <a:gd name="T110" fmla="*/ 2147483646 w 1883"/>
                    <a:gd name="T111" fmla="*/ 2147483646 h 1272"/>
                    <a:gd name="T112" fmla="*/ 2147483646 w 1883"/>
                    <a:gd name="T113" fmla="*/ 2147483646 h 1272"/>
                    <a:gd name="T114" fmla="*/ 2147483646 w 1883"/>
                    <a:gd name="T115" fmla="*/ 2147483646 h 1272"/>
                    <a:gd name="T116" fmla="*/ 2147483646 w 1883"/>
                    <a:gd name="T117" fmla="*/ 2147483646 h 1272"/>
                    <a:gd name="T118" fmla="*/ 2147483646 w 1883"/>
                    <a:gd name="T119" fmla="*/ 2147483646 h 1272"/>
                    <a:gd name="T120" fmla="*/ 2147483646 w 1883"/>
                    <a:gd name="T121" fmla="*/ 2147483646 h 1272"/>
                    <a:gd name="T122" fmla="*/ 2147483646 w 1883"/>
                    <a:gd name="T123" fmla="*/ 2147483646 h 1272"/>
                    <a:gd name="T124" fmla="*/ 2147483646 w 1883"/>
                    <a:gd name="T125" fmla="*/ 2147483646 h 127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883"/>
                    <a:gd name="T190" fmla="*/ 0 h 1272"/>
                    <a:gd name="T191" fmla="*/ 1883 w 1883"/>
                    <a:gd name="T192" fmla="*/ 1272 h 127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883" h="1272">
                      <a:moveTo>
                        <a:pt x="1582" y="203"/>
                      </a:moveTo>
                      <a:lnTo>
                        <a:pt x="1582" y="232"/>
                      </a:lnTo>
                      <a:lnTo>
                        <a:pt x="1583" y="233"/>
                      </a:lnTo>
                      <a:lnTo>
                        <a:pt x="1583" y="234"/>
                      </a:lnTo>
                      <a:lnTo>
                        <a:pt x="1583" y="235"/>
                      </a:lnTo>
                      <a:lnTo>
                        <a:pt x="1583" y="236"/>
                      </a:lnTo>
                      <a:lnTo>
                        <a:pt x="1583" y="237"/>
                      </a:lnTo>
                      <a:lnTo>
                        <a:pt x="1584" y="237"/>
                      </a:lnTo>
                      <a:lnTo>
                        <a:pt x="1585" y="237"/>
                      </a:lnTo>
                      <a:lnTo>
                        <a:pt x="1586" y="238"/>
                      </a:lnTo>
                      <a:lnTo>
                        <a:pt x="1586" y="240"/>
                      </a:lnTo>
                      <a:lnTo>
                        <a:pt x="1586" y="241"/>
                      </a:lnTo>
                      <a:lnTo>
                        <a:pt x="1585" y="245"/>
                      </a:lnTo>
                      <a:lnTo>
                        <a:pt x="1586" y="245"/>
                      </a:lnTo>
                      <a:lnTo>
                        <a:pt x="1586" y="246"/>
                      </a:lnTo>
                      <a:lnTo>
                        <a:pt x="1586" y="247"/>
                      </a:lnTo>
                      <a:lnTo>
                        <a:pt x="1586" y="248"/>
                      </a:lnTo>
                      <a:lnTo>
                        <a:pt x="1584" y="249"/>
                      </a:lnTo>
                      <a:lnTo>
                        <a:pt x="1584" y="250"/>
                      </a:lnTo>
                      <a:lnTo>
                        <a:pt x="1584" y="251"/>
                      </a:lnTo>
                      <a:lnTo>
                        <a:pt x="1584" y="254"/>
                      </a:lnTo>
                      <a:lnTo>
                        <a:pt x="1585" y="257"/>
                      </a:lnTo>
                      <a:lnTo>
                        <a:pt x="1585" y="258"/>
                      </a:lnTo>
                      <a:lnTo>
                        <a:pt x="1586" y="258"/>
                      </a:lnTo>
                      <a:lnTo>
                        <a:pt x="1586" y="259"/>
                      </a:lnTo>
                      <a:lnTo>
                        <a:pt x="1585" y="260"/>
                      </a:lnTo>
                      <a:lnTo>
                        <a:pt x="1584" y="261"/>
                      </a:lnTo>
                      <a:lnTo>
                        <a:pt x="1584" y="262"/>
                      </a:lnTo>
                      <a:lnTo>
                        <a:pt x="1584" y="263"/>
                      </a:lnTo>
                      <a:lnTo>
                        <a:pt x="1585" y="264"/>
                      </a:lnTo>
                      <a:lnTo>
                        <a:pt x="1585" y="265"/>
                      </a:lnTo>
                      <a:lnTo>
                        <a:pt x="1584" y="265"/>
                      </a:lnTo>
                      <a:lnTo>
                        <a:pt x="1585" y="266"/>
                      </a:lnTo>
                      <a:lnTo>
                        <a:pt x="1585" y="267"/>
                      </a:lnTo>
                      <a:lnTo>
                        <a:pt x="1588" y="269"/>
                      </a:lnTo>
                      <a:lnTo>
                        <a:pt x="1590" y="269"/>
                      </a:lnTo>
                      <a:lnTo>
                        <a:pt x="1591" y="270"/>
                      </a:lnTo>
                      <a:lnTo>
                        <a:pt x="1592" y="270"/>
                      </a:lnTo>
                      <a:lnTo>
                        <a:pt x="1593" y="271"/>
                      </a:lnTo>
                      <a:lnTo>
                        <a:pt x="1594" y="271"/>
                      </a:lnTo>
                      <a:lnTo>
                        <a:pt x="1595" y="271"/>
                      </a:lnTo>
                      <a:lnTo>
                        <a:pt x="1595" y="272"/>
                      </a:lnTo>
                      <a:lnTo>
                        <a:pt x="1596" y="272"/>
                      </a:lnTo>
                      <a:lnTo>
                        <a:pt x="1596" y="273"/>
                      </a:lnTo>
                      <a:lnTo>
                        <a:pt x="1598" y="273"/>
                      </a:lnTo>
                      <a:lnTo>
                        <a:pt x="1599" y="274"/>
                      </a:lnTo>
                      <a:lnTo>
                        <a:pt x="1599" y="276"/>
                      </a:lnTo>
                      <a:lnTo>
                        <a:pt x="1600" y="276"/>
                      </a:lnTo>
                      <a:lnTo>
                        <a:pt x="1601" y="277"/>
                      </a:lnTo>
                      <a:lnTo>
                        <a:pt x="1600" y="277"/>
                      </a:lnTo>
                      <a:lnTo>
                        <a:pt x="1600" y="278"/>
                      </a:lnTo>
                      <a:lnTo>
                        <a:pt x="1600" y="279"/>
                      </a:lnTo>
                      <a:lnTo>
                        <a:pt x="1600" y="280"/>
                      </a:lnTo>
                      <a:lnTo>
                        <a:pt x="1600" y="281"/>
                      </a:lnTo>
                      <a:lnTo>
                        <a:pt x="1601" y="283"/>
                      </a:lnTo>
                      <a:lnTo>
                        <a:pt x="1602" y="283"/>
                      </a:lnTo>
                      <a:lnTo>
                        <a:pt x="1602" y="285"/>
                      </a:lnTo>
                      <a:lnTo>
                        <a:pt x="1602" y="287"/>
                      </a:lnTo>
                      <a:lnTo>
                        <a:pt x="1602" y="288"/>
                      </a:lnTo>
                      <a:lnTo>
                        <a:pt x="1601" y="289"/>
                      </a:lnTo>
                      <a:lnTo>
                        <a:pt x="1600" y="289"/>
                      </a:lnTo>
                      <a:lnTo>
                        <a:pt x="1600" y="290"/>
                      </a:lnTo>
                      <a:lnTo>
                        <a:pt x="1600" y="291"/>
                      </a:lnTo>
                      <a:lnTo>
                        <a:pt x="1600" y="292"/>
                      </a:lnTo>
                      <a:lnTo>
                        <a:pt x="1600" y="293"/>
                      </a:lnTo>
                      <a:lnTo>
                        <a:pt x="1600" y="294"/>
                      </a:lnTo>
                      <a:lnTo>
                        <a:pt x="1600" y="296"/>
                      </a:lnTo>
                      <a:lnTo>
                        <a:pt x="1601" y="297"/>
                      </a:lnTo>
                      <a:lnTo>
                        <a:pt x="1601" y="298"/>
                      </a:lnTo>
                      <a:lnTo>
                        <a:pt x="1602" y="298"/>
                      </a:lnTo>
                      <a:lnTo>
                        <a:pt x="1602" y="299"/>
                      </a:lnTo>
                      <a:lnTo>
                        <a:pt x="1602" y="300"/>
                      </a:lnTo>
                      <a:lnTo>
                        <a:pt x="1603" y="300"/>
                      </a:lnTo>
                      <a:lnTo>
                        <a:pt x="1603" y="301"/>
                      </a:lnTo>
                      <a:lnTo>
                        <a:pt x="1604" y="302"/>
                      </a:lnTo>
                      <a:lnTo>
                        <a:pt x="1605" y="302"/>
                      </a:lnTo>
                      <a:lnTo>
                        <a:pt x="1606" y="304"/>
                      </a:lnTo>
                      <a:lnTo>
                        <a:pt x="1607" y="304"/>
                      </a:lnTo>
                      <a:lnTo>
                        <a:pt x="1607" y="305"/>
                      </a:lnTo>
                      <a:lnTo>
                        <a:pt x="1608" y="305"/>
                      </a:lnTo>
                      <a:lnTo>
                        <a:pt x="1609" y="305"/>
                      </a:lnTo>
                      <a:lnTo>
                        <a:pt x="1610" y="305"/>
                      </a:lnTo>
                      <a:lnTo>
                        <a:pt x="1610" y="306"/>
                      </a:lnTo>
                      <a:lnTo>
                        <a:pt x="1612" y="308"/>
                      </a:lnTo>
                      <a:lnTo>
                        <a:pt x="1612" y="309"/>
                      </a:lnTo>
                      <a:lnTo>
                        <a:pt x="1613" y="310"/>
                      </a:lnTo>
                      <a:lnTo>
                        <a:pt x="1614" y="310"/>
                      </a:lnTo>
                      <a:lnTo>
                        <a:pt x="1615" y="310"/>
                      </a:lnTo>
                      <a:lnTo>
                        <a:pt x="1615" y="311"/>
                      </a:lnTo>
                      <a:lnTo>
                        <a:pt x="1616" y="312"/>
                      </a:lnTo>
                      <a:lnTo>
                        <a:pt x="1617" y="313"/>
                      </a:lnTo>
                      <a:lnTo>
                        <a:pt x="1618" y="314"/>
                      </a:lnTo>
                      <a:lnTo>
                        <a:pt x="1619" y="315"/>
                      </a:lnTo>
                      <a:lnTo>
                        <a:pt x="1620" y="315"/>
                      </a:lnTo>
                      <a:lnTo>
                        <a:pt x="1621" y="316"/>
                      </a:lnTo>
                      <a:lnTo>
                        <a:pt x="1622" y="317"/>
                      </a:lnTo>
                      <a:lnTo>
                        <a:pt x="1623" y="317"/>
                      </a:lnTo>
                      <a:lnTo>
                        <a:pt x="1623" y="318"/>
                      </a:lnTo>
                      <a:lnTo>
                        <a:pt x="1624" y="318"/>
                      </a:lnTo>
                      <a:lnTo>
                        <a:pt x="1625" y="318"/>
                      </a:lnTo>
                      <a:lnTo>
                        <a:pt x="1626" y="317"/>
                      </a:lnTo>
                      <a:lnTo>
                        <a:pt x="1625" y="319"/>
                      </a:lnTo>
                      <a:lnTo>
                        <a:pt x="1626" y="320"/>
                      </a:lnTo>
                      <a:lnTo>
                        <a:pt x="1627" y="320"/>
                      </a:lnTo>
                      <a:lnTo>
                        <a:pt x="1627" y="321"/>
                      </a:lnTo>
                      <a:lnTo>
                        <a:pt x="1628" y="322"/>
                      </a:lnTo>
                      <a:lnTo>
                        <a:pt x="1628" y="321"/>
                      </a:lnTo>
                      <a:lnTo>
                        <a:pt x="1629" y="321"/>
                      </a:lnTo>
                      <a:lnTo>
                        <a:pt x="1631" y="322"/>
                      </a:lnTo>
                      <a:lnTo>
                        <a:pt x="1632" y="323"/>
                      </a:lnTo>
                      <a:lnTo>
                        <a:pt x="1632" y="324"/>
                      </a:lnTo>
                      <a:lnTo>
                        <a:pt x="1631" y="324"/>
                      </a:lnTo>
                      <a:lnTo>
                        <a:pt x="1630" y="324"/>
                      </a:lnTo>
                      <a:lnTo>
                        <a:pt x="1630" y="325"/>
                      </a:lnTo>
                      <a:lnTo>
                        <a:pt x="1630" y="326"/>
                      </a:lnTo>
                      <a:lnTo>
                        <a:pt x="1630" y="327"/>
                      </a:lnTo>
                      <a:lnTo>
                        <a:pt x="1631" y="328"/>
                      </a:lnTo>
                      <a:lnTo>
                        <a:pt x="1632" y="330"/>
                      </a:lnTo>
                      <a:lnTo>
                        <a:pt x="1633" y="331"/>
                      </a:lnTo>
                      <a:lnTo>
                        <a:pt x="1634" y="332"/>
                      </a:lnTo>
                      <a:lnTo>
                        <a:pt x="1634" y="333"/>
                      </a:lnTo>
                      <a:lnTo>
                        <a:pt x="1633" y="334"/>
                      </a:lnTo>
                      <a:lnTo>
                        <a:pt x="1633" y="335"/>
                      </a:lnTo>
                      <a:lnTo>
                        <a:pt x="1633" y="336"/>
                      </a:lnTo>
                      <a:lnTo>
                        <a:pt x="1633" y="337"/>
                      </a:lnTo>
                      <a:lnTo>
                        <a:pt x="1632" y="338"/>
                      </a:lnTo>
                      <a:lnTo>
                        <a:pt x="1633" y="339"/>
                      </a:lnTo>
                      <a:lnTo>
                        <a:pt x="1634" y="340"/>
                      </a:lnTo>
                      <a:lnTo>
                        <a:pt x="1635" y="339"/>
                      </a:lnTo>
                      <a:lnTo>
                        <a:pt x="1636" y="340"/>
                      </a:lnTo>
                      <a:lnTo>
                        <a:pt x="1636" y="339"/>
                      </a:lnTo>
                      <a:lnTo>
                        <a:pt x="1637" y="340"/>
                      </a:lnTo>
                      <a:lnTo>
                        <a:pt x="1639" y="342"/>
                      </a:lnTo>
                      <a:lnTo>
                        <a:pt x="1639" y="343"/>
                      </a:lnTo>
                      <a:lnTo>
                        <a:pt x="1640" y="345"/>
                      </a:lnTo>
                      <a:lnTo>
                        <a:pt x="1640" y="346"/>
                      </a:lnTo>
                      <a:lnTo>
                        <a:pt x="1641" y="347"/>
                      </a:lnTo>
                      <a:lnTo>
                        <a:pt x="1641" y="346"/>
                      </a:lnTo>
                      <a:lnTo>
                        <a:pt x="1643" y="348"/>
                      </a:lnTo>
                      <a:lnTo>
                        <a:pt x="1644" y="349"/>
                      </a:lnTo>
                      <a:lnTo>
                        <a:pt x="1644" y="350"/>
                      </a:lnTo>
                      <a:lnTo>
                        <a:pt x="1645" y="350"/>
                      </a:lnTo>
                      <a:lnTo>
                        <a:pt x="1646" y="350"/>
                      </a:lnTo>
                      <a:lnTo>
                        <a:pt x="1649" y="350"/>
                      </a:lnTo>
                      <a:lnTo>
                        <a:pt x="1650" y="349"/>
                      </a:lnTo>
                      <a:lnTo>
                        <a:pt x="1651" y="349"/>
                      </a:lnTo>
                      <a:lnTo>
                        <a:pt x="1652" y="351"/>
                      </a:lnTo>
                      <a:lnTo>
                        <a:pt x="1653" y="352"/>
                      </a:lnTo>
                      <a:lnTo>
                        <a:pt x="1655" y="352"/>
                      </a:lnTo>
                      <a:lnTo>
                        <a:pt x="1656" y="353"/>
                      </a:lnTo>
                      <a:lnTo>
                        <a:pt x="1657" y="355"/>
                      </a:lnTo>
                      <a:lnTo>
                        <a:pt x="1658" y="356"/>
                      </a:lnTo>
                      <a:lnTo>
                        <a:pt x="1659" y="357"/>
                      </a:lnTo>
                      <a:lnTo>
                        <a:pt x="1661" y="359"/>
                      </a:lnTo>
                      <a:lnTo>
                        <a:pt x="1662" y="359"/>
                      </a:lnTo>
                      <a:lnTo>
                        <a:pt x="1665" y="355"/>
                      </a:lnTo>
                      <a:lnTo>
                        <a:pt x="1666" y="355"/>
                      </a:lnTo>
                      <a:lnTo>
                        <a:pt x="1666" y="353"/>
                      </a:lnTo>
                      <a:lnTo>
                        <a:pt x="1665" y="352"/>
                      </a:lnTo>
                      <a:lnTo>
                        <a:pt x="1666" y="352"/>
                      </a:lnTo>
                      <a:lnTo>
                        <a:pt x="1667" y="352"/>
                      </a:lnTo>
                      <a:lnTo>
                        <a:pt x="1668" y="352"/>
                      </a:lnTo>
                      <a:lnTo>
                        <a:pt x="1670" y="351"/>
                      </a:lnTo>
                      <a:lnTo>
                        <a:pt x="1670" y="350"/>
                      </a:lnTo>
                      <a:lnTo>
                        <a:pt x="1670" y="348"/>
                      </a:lnTo>
                      <a:lnTo>
                        <a:pt x="1674" y="346"/>
                      </a:lnTo>
                      <a:lnTo>
                        <a:pt x="1675" y="346"/>
                      </a:lnTo>
                      <a:lnTo>
                        <a:pt x="1677" y="346"/>
                      </a:lnTo>
                      <a:lnTo>
                        <a:pt x="1678" y="348"/>
                      </a:lnTo>
                      <a:lnTo>
                        <a:pt x="1677" y="349"/>
                      </a:lnTo>
                      <a:lnTo>
                        <a:pt x="1677" y="350"/>
                      </a:lnTo>
                      <a:lnTo>
                        <a:pt x="1678" y="351"/>
                      </a:lnTo>
                      <a:lnTo>
                        <a:pt x="1679" y="351"/>
                      </a:lnTo>
                      <a:lnTo>
                        <a:pt x="1681" y="351"/>
                      </a:lnTo>
                      <a:lnTo>
                        <a:pt x="1682" y="352"/>
                      </a:lnTo>
                      <a:lnTo>
                        <a:pt x="1682" y="354"/>
                      </a:lnTo>
                      <a:lnTo>
                        <a:pt x="1681" y="356"/>
                      </a:lnTo>
                      <a:lnTo>
                        <a:pt x="1682" y="357"/>
                      </a:lnTo>
                      <a:lnTo>
                        <a:pt x="1682" y="358"/>
                      </a:lnTo>
                      <a:lnTo>
                        <a:pt x="1682" y="359"/>
                      </a:lnTo>
                      <a:lnTo>
                        <a:pt x="1681" y="360"/>
                      </a:lnTo>
                      <a:lnTo>
                        <a:pt x="1681" y="361"/>
                      </a:lnTo>
                      <a:lnTo>
                        <a:pt x="1681" y="362"/>
                      </a:lnTo>
                      <a:lnTo>
                        <a:pt x="1680" y="365"/>
                      </a:lnTo>
                      <a:lnTo>
                        <a:pt x="1680" y="366"/>
                      </a:lnTo>
                      <a:lnTo>
                        <a:pt x="1680" y="367"/>
                      </a:lnTo>
                      <a:lnTo>
                        <a:pt x="1680" y="368"/>
                      </a:lnTo>
                      <a:lnTo>
                        <a:pt x="1679" y="369"/>
                      </a:lnTo>
                      <a:lnTo>
                        <a:pt x="1679" y="370"/>
                      </a:lnTo>
                      <a:lnTo>
                        <a:pt x="1679" y="371"/>
                      </a:lnTo>
                      <a:lnTo>
                        <a:pt x="1680" y="372"/>
                      </a:lnTo>
                      <a:lnTo>
                        <a:pt x="1682" y="373"/>
                      </a:lnTo>
                      <a:lnTo>
                        <a:pt x="1681" y="374"/>
                      </a:lnTo>
                      <a:lnTo>
                        <a:pt x="1681" y="375"/>
                      </a:lnTo>
                      <a:lnTo>
                        <a:pt x="1683" y="375"/>
                      </a:lnTo>
                      <a:lnTo>
                        <a:pt x="1683" y="377"/>
                      </a:lnTo>
                      <a:lnTo>
                        <a:pt x="1684" y="378"/>
                      </a:lnTo>
                      <a:lnTo>
                        <a:pt x="1685" y="377"/>
                      </a:lnTo>
                      <a:lnTo>
                        <a:pt x="1687" y="377"/>
                      </a:lnTo>
                      <a:lnTo>
                        <a:pt x="1688" y="378"/>
                      </a:lnTo>
                      <a:lnTo>
                        <a:pt x="1687" y="379"/>
                      </a:lnTo>
                      <a:lnTo>
                        <a:pt x="1688" y="380"/>
                      </a:lnTo>
                      <a:lnTo>
                        <a:pt x="1689" y="380"/>
                      </a:lnTo>
                      <a:lnTo>
                        <a:pt x="1690" y="381"/>
                      </a:lnTo>
                      <a:lnTo>
                        <a:pt x="1691" y="380"/>
                      </a:lnTo>
                      <a:lnTo>
                        <a:pt x="1694" y="380"/>
                      </a:lnTo>
                      <a:lnTo>
                        <a:pt x="1695" y="380"/>
                      </a:lnTo>
                      <a:lnTo>
                        <a:pt x="1696" y="381"/>
                      </a:lnTo>
                      <a:lnTo>
                        <a:pt x="1697" y="382"/>
                      </a:lnTo>
                      <a:lnTo>
                        <a:pt x="1698" y="383"/>
                      </a:lnTo>
                      <a:lnTo>
                        <a:pt x="1699" y="383"/>
                      </a:lnTo>
                      <a:lnTo>
                        <a:pt x="1699" y="385"/>
                      </a:lnTo>
                      <a:lnTo>
                        <a:pt x="1700" y="385"/>
                      </a:lnTo>
                      <a:lnTo>
                        <a:pt x="1700" y="386"/>
                      </a:lnTo>
                      <a:lnTo>
                        <a:pt x="1701" y="387"/>
                      </a:lnTo>
                      <a:lnTo>
                        <a:pt x="1702" y="386"/>
                      </a:lnTo>
                      <a:lnTo>
                        <a:pt x="1702" y="388"/>
                      </a:lnTo>
                      <a:lnTo>
                        <a:pt x="1702" y="389"/>
                      </a:lnTo>
                      <a:lnTo>
                        <a:pt x="1703" y="389"/>
                      </a:lnTo>
                      <a:lnTo>
                        <a:pt x="1704" y="388"/>
                      </a:lnTo>
                      <a:lnTo>
                        <a:pt x="1705" y="389"/>
                      </a:lnTo>
                      <a:lnTo>
                        <a:pt x="1706" y="388"/>
                      </a:lnTo>
                      <a:lnTo>
                        <a:pt x="1708" y="389"/>
                      </a:lnTo>
                      <a:lnTo>
                        <a:pt x="1709" y="388"/>
                      </a:lnTo>
                      <a:lnTo>
                        <a:pt x="1709" y="389"/>
                      </a:lnTo>
                      <a:lnTo>
                        <a:pt x="1710" y="391"/>
                      </a:lnTo>
                      <a:lnTo>
                        <a:pt x="1710" y="392"/>
                      </a:lnTo>
                      <a:lnTo>
                        <a:pt x="1710" y="393"/>
                      </a:lnTo>
                      <a:lnTo>
                        <a:pt x="1711" y="394"/>
                      </a:lnTo>
                      <a:lnTo>
                        <a:pt x="1710" y="396"/>
                      </a:lnTo>
                      <a:lnTo>
                        <a:pt x="1711" y="396"/>
                      </a:lnTo>
                      <a:lnTo>
                        <a:pt x="1713" y="398"/>
                      </a:lnTo>
                      <a:lnTo>
                        <a:pt x="1715" y="397"/>
                      </a:lnTo>
                      <a:lnTo>
                        <a:pt x="1716" y="396"/>
                      </a:lnTo>
                      <a:lnTo>
                        <a:pt x="1716" y="397"/>
                      </a:lnTo>
                      <a:lnTo>
                        <a:pt x="1717" y="397"/>
                      </a:lnTo>
                      <a:lnTo>
                        <a:pt x="1718" y="397"/>
                      </a:lnTo>
                      <a:lnTo>
                        <a:pt x="1719" y="397"/>
                      </a:lnTo>
                      <a:lnTo>
                        <a:pt x="1720" y="397"/>
                      </a:lnTo>
                      <a:lnTo>
                        <a:pt x="1720" y="396"/>
                      </a:lnTo>
                      <a:lnTo>
                        <a:pt x="1721" y="395"/>
                      </a:lnTo>
                      <a:lnTo>
                        <a:pt x="1723" y="396"/>
                      </a:lnTo>
                      <a:lnTo>
                        <a:pt x="1722" y="397"/>
                      </a:lnTo>
                      <a:lnTo>
                        <a:pt x="1722" y="398"/>
                      </a:lnTo>
                      <a:lnTo>
                        <a:pt x="1723" y="398"/>
                      </a:lnTo>
                      <a:lnTo>
                        <a:pt x="1725" y="399"/>
                      </a:lnTo>
                      <a:lnTo>
                        <a:pt x="1727" y="399"/>
                      </a:lnTo>
                      <a:lnTo>
                        <a:pt x="1727" y="400"/>
                      </a:lnTo>
                      <a:lnTo>
                        <a:pt x="1728" y="401"/>
                      </a:lnTo>
                      <a:lnTo>
                        <a:pt x="1730" y="401"/>
                      </a:lnTo>
                      <a:lnTo>
                        <a:pt x="1730" y="402"/>
                      </a:lnTo>
                      <a:lnTo>
                        <a:pt x="1729" y="404"/>
                      </a:lnTo>
                      <a:lnTo>
                        <a:pt x="1732" y="403"/>
                      </a:lnTo>
                      <a:lnTo>
                        <a:pt x="1732" y="404"/>
                      </a:lnTo>
                      <a:lnTo>
                        <a:pt x="1733" y="405"/>
                      </a:lnTo>
                      <a:lnTo>
                        <a:pt x="1734" y="404"/>
                      </a:lnTo>
                      <a:lnTo>
                        <a:pt x="1734" y="405"/>
                      </a:lnTo>
                      <a:lnTo>
                        <a:pt x="1735" y="407"/>
                      </a:lnTo>
                      <a:lnTo>
                        <a:pt x="1736" y="407"/>
                      </a:lnTo>
                      <a:lnTo>
                        <a:pt x="1737" y="406"/>
                      </a:lnTo>
                      <a:lnTo>
                        <a:pt x="1739" y="406"/>
                      </a:lnTo>
                      <a:lnTo>
                        <a:pt x="1739" y="407"/>
                      </a:lnTo>
                      <a:lnTo>
                        <a:pt x="1739" y="408"/>
                      </a:lnTo>
                      <a:lnTo>
                        <a:pt x="1740" y="408"/>
                      </a:lnTo>
                      <a:lnTo>
                        <a:pt x="1741" y="407"/>
                      </a:lnTo>
                      <a:lnTo>
                        <a:pt x="1742" y="406"/>
                      </a:lnTo>
                      <a:lnTo>
                        <a:pt x="1743" y="407"/>
                      </a:lnTo>
                      <a:lnTo>
                        <a:pt x="1743" y="408"/>
                      </a:lnTo>
                      <a:lnTo>
                        <a:pt x="1744" y="409"/>
                      </a:lnTo>
                      <a:lnTo>
                        <a:pt x="1744" y="410"/>
                      </a:lnTo>
                      <a:lnTo>
                        <a:pt x="1743" y="411"/>
                      </a:lnTo>
                      <a:lnTo>
                        <a:pt x="1744" y="412"/>
                      </a:lnTo>
                      <a:lnTo>
                        <a:pt x="1745" y="411"/>
                      </a:lnTo>
                      <a:lnTo>
                        <a:pt x="1746" y="411"/>
                      </a:lnTo>
                      <a:lnTo>
                        <a:pt x="1748" y="413"/>
                      </a:lnTo>
                      <a:lnTo>
                        <a:pt x="1749" y="412"/>
                      </a:lnTo>
                      <a:lnTo>
                        <a:pt x="1749" y="411"/>
                      </a:lnTo>
                      <a:lnTo>
                        <a:pt x="1751" y="411"/>
                      </a:lnTo>
                      <a:lnTo>
                        <a:pt x="1752" y="412"/>
                      </a:lnTo>
                      <a:lnTo>
                        <a:pt x="1753" y="412"/>
                      </a:lnTo>
                      <a:lnTo>
                        <a:pt x="1754" y="411"/>
                      </a:lnTo>
                      <a:lnTo>
                        <a:pt x="1755" y="410"/>
                      </a:lnTo>
                      <a:lnTo>
                        <a:pt x="1757" y="410"/>
                      </a:lnTo>
                      <a:lnTo>
                        <a:pt x="1757" y="411"/>
                      </a:lnTo>
                      <a:lnTo>
                        <a:pt x="1758" y="411"/>
                      </a:lnTo>
                      <a:lnTo>
                        <a:pt x="1758" y="410"/>
                      </a:lnTo>
                      <a:lnTo>
                        <a:pt x="1758" y="409"/>
                      </a:lnTo>
                      <a:lnTo>
                        <a:pt x="1759" y="409"/>
                      </a:lnTo>
                      <a:lnTo>
                        <a:pt x="1760" y="410"/>
                      </a:lnTo>
                      <a:lnTo>
                        <a:pt x="1759" y="411"/>
                      </a:lnTo>
                      <a:lnTo>
                        <a:pt x="1760" y="412"/>
                      </a:lnTo>
                      <a:lnTo>
                        <a:pt x="1761" y="412"/>
                      </a:lnTo>
                      <a:lnTo>
                        <a:pt x="1762" y="412"/>
                      </a:lnTo>
                      <a:lnTo>
                        <a:pt x="1763" y="411"/>
                      </a:lnTo>
                      <a:lnTo>
                        <a:pt x="1764" y="411"/>
                      </a:lnTo>
                      <a:lnTo>
                        <a:pt x="1764" y="412"/>
                      </a:lnTo>
                      <a:lnTo>
                        <a:pt x="1765" y="412"/>
                      </a:lnTo>
                      <a:lnTo>
                        <a:pt x="1766" y="412"/>
                      </a:lnTo>
                      <a:lnTo>
                        <a:pt x="1767" y="413"/>
                      </a:lnTo>
                      <a:lnTo>
                        <a:pt x="1768" y="412"/>
                      </a:lnTo>
                      <a:lnTo>
                        <a:pt x="1769" y="413"/>
                      </a:lnTo>
                      <a:lnTo>
                        <a:pt x="1768" y="413"/>
                      </a:lnTo>
                      <a:lnTo>
                        <a:pt x="1768" y="415"/>
                      </a:lnTo>
                      <a:lnTo>
                        <a:pt x="1769" y="415"/>
                      </a:lnTo>
                      <a:lnTo>
                        <a:pt x="1769" y="417"/>
                      </a:lnTo>
                      <a:lnTo>
                        <a:pt x="1770" y="416"/>
                      </a:lnTo>
                      <a:lnTo>
                        <a:pt x="1772" y="416"/>
                      </a:lnTo>
                      <a:lnTo>
                        <a:pt x="1774" y="419"/>
                      </a:lnTo>
                      <a:lnTo>
                        <a:pt x="1776" y="417"/>
                      </a:lnTo>
                      <a:lnTo>
                        <a:pt x="1777" y="418"/>
                      </a:lnTo>
                      <a:lnTo>
                        <a:pt x="1777" y="419"/>
                      </a:lnTo>
                      <a:lnTo>
                        <a:pt x="1777" y="420"/>
                      </a:lnTo>
                      <a:lnTo>
                        <a:pt x="1778" y="420"/>
                      </a:lnTo>
                      <a:lnTo>
                        <a:pt x="1779" y="421"/>
                      </a:lnTo>
                      <a:lnTo>
                        <a:pt x="1779" y="422"/>
                      </a:lnTo>
                      <a:lnTo>
                        <a:pt x="1778" y="423"/>
                      </a:lnTo>
                      <a:lnTo>
                        <a:pt x="1779" y="426"/>
                      </a:lnTo>
                      <a:lnTo>
                        <a:pt x="1780" y="427"/>
                      </a:lnTo>
                      <a:lnTo>
                        <a:pt x="1781" y="428"/>
                      </a:lnTo>
                      <a:lnTo>
                        <a:pt x="1781" y="429"/>
                      </a:lnTo>
                      <a:lnTo>
                        <a:pt x="1782" y="430"/>
                      </a:lnTo>
                      <a:lnTo>
                        <a:pt x="1782" y="431"/>
                      </a:lnTo>
                      <a:lnTo>
                        <a:pt x="1782" y="432"/>
                      </a:lnTo>
                      <a:lnTo>
                        <a:pt x="1783" y="432"/>
                      </a:lnTo>
                      <a:lnTo>
                        <a:pt x="1785" y="432"/>
                      </a:lnTo>
                      <a:lnTo>
                        <a:pt x="1787" y="431"/>
                      </a:lnTo>
                      <a:lnTo>
                        <a:pt x="1788" y="432"/>
                      </a:lnTo>
                      <a:lnTo>
                        <a:pt x="1788" y="433"/>
                      </a:lnTo>
                      <a:lnTo>
                        <a:pt x="1789" y="434"/>
                      </a:lnTo>
                      <a:lnTo>
                        <a:pt x="1790" y="434"/>
                      </a:lnTo>
                      <a:lnTo>
                        <a:pt x="1790" y="435"/>
                      </a:lnTo>
                      <a:lnTo>
                        <a:pt x="1790" y="436"/>
                      </a:lnTo>
                      <a:lnTo>
                        <a:pt x="1791" y="437"/>
                      </a:lnTo>
                      <a:lnTo>
                        <a:pt x="1792" y="437"/>
                      </a:lnTo>
                      <a:lnTo>
                        <a:pt x="1793" y="437"/>
                      </a:lnTo>
                      <a:lnTo>
                        <a:pt x="1794" y="437"/>
                      </a:lnTo>
                      <a:lnTo>
                        <a:pt x="1795" y="438"/>
                      </a:lnTo>
                      <a:lnTo>
                        <a:pt x="1797" y="439"/>
                      </a:lnTo>
                      <a:lnTo>
                        <a:pt x="1798" y="440"/>
                      </a:lnTo>
                      <a:lnTo>
                        <a:pt x="1799" y="440"/>
                      </a:lnTo>
                      <a:lnTo>
                        <a:pt x="1800" y="442"/>
                      </a:lnTo>
                      <a:lnTo>
                        <a:pt x="1801" y="443"/>
                      </a:lnTo>
                      <a:lnTo>
                        <a:pt x="1802" y="443"/>
                      </a:lnTo>
                      <a:lnTo>
                        <a:pt x="1803" y="443"/>
                      </a:lnTo>
                      <a:lnTo>
                        <a:pt x="1806" y="444"/>
                      </a:lnTo>
                      <a:lnTo>
                        <a:pt x="1808" y="444"/>
                      </a:lnTo>
                      <a:lnTo>
                        <a:pt x="1810" y="443"/>
                      </a:lnTo>
                      <a:lnTo>
                        <a:pt x="1811" y="442"/>
                      </a:lnTo>
                      <a:lnTo>
                        <a:pt x="1812" y="442"/>
                      </a:lnTo>
                      <a:lnTo>
                        <a:pt x="1813" y="443"/>
                      </a:lnTo>
                      <a:lnTo>
                        <a:pt x="1814" y="443"/>
                      </a:lnTo>
                      <a:lnTo>
                        <a:pt x="1815" y="444"/>
                      </a:lnTo>
                      <a:lnTo>
                        <a:pt x="1815" y="445"/>
                      </a:lnTo>
                      <a:lnTo>
                        <a:pt x="1816" y="445"/>
                      </a:lnTo>
                      <a:lnTo>
                        <a:pt x="1816" y="447"/>
                      </a:lnTo>
                      <a:lnTo>
                        <a:pt x="1816" y="448"/>
                      </a:lnTo>
                      <a:lnTo>
                        <a:pt x="1815" y="450"/>
                      </a:lnTo>
                      <a:lnTo>
                        <a:pt x="1815" y="451"/>
                      </a:lnTo>
                      <a:lnTo>
                        <a:pt x="1812" y="453"/>
                      </a:lnTo>
                      <a:lnTo>
                        <a:pt x="1811" y="456"/>
                      </a:lnTo>
                      <a:lnTo>
                        <a:pt x="1811" y="457"/>
                      </a:lnTo>
                      <a:lnTo>
                        <a:pt x="1811" y="459"/>
                      </a:lnTo>
                      <a:lnTo>
                        <a:pt x="1812" y="460"/>
                      </a:lnTo>
                      <a:lnTo>
                        <a:pt x="1813" y="460"/>
                      </a:lnTo>
                      <a:lnTo>
                        <a:pt x="1814" y="460"/>
                      </a:lnTo>
                      <a:lnTo>
                        <a:pt x="1815" y="460"/>
                      </a:lnTo>
                      <a:lnTo>
                        <a:pt x="1816" y="460"/>
                      </a:lnTo>
                      <a:lnTo>
                        <a:pt x="1817" y="461"/>
                      </a:lnTo>
                      <a:lnTo>
                        <a:pt x="1818" y="463"/>
                      </a:lnTo>
                      <a:lnTo>
                        <a:pt x="1819" y="463"/>
                      </a:lnTo>
                      <a:lnTo>
                        <a:pt x="1820" y="464"/>
                      </a:lnTo>
                      <a:lnTo>
                        <a:pt x="1821" y="464"/>
                      </a:lnTo>
                      <a:lnTo>
                        <a:pt x="1823" y="464"/>
                      </a:lnTo>
                      <a:lnTo>
                        <a:pt x="1825" y="463"/>
                      </a:lnTo>
                      <a:lnTo>
                        <a:pt x="1826" y="463"/>
                      </a:lnTo>
                      <a:lnTo>
                        <a:pt x="1827" y="464"/>
                      </a:lnTo>
                      <a:lnTo>
                        <a:pt x="1828" y="463"/>
                      </a:lnTo>
                      <a:lnTo>
                        <a:pt x="1829" y="461"/>
                      </a:lnTo>
                      <a:lnTo>
                        <a:pt x="1829" y="460"/>
                      </a:lnTo>
                      <a:lnTo>
                        <a:pt x="1830" y="460"/>
                      </a:lnTo>
                      <a:lnTo>
                        <a:pt x="1831" y="461"/>
                      </a:lnTo>
                      <a:lnTo>
                        <a:pt x="1832" y="460"/>
                      </a:lnTo>
                      <a:lnTo>
                        <a:pt x="1834" y="459"/>
                      </a:lnTo>
                      <a:lnTo>
                        <a:pt x="1834" y="458"/>
                      </a:lnTo>
                      <a:lnTo>
                        <a:pt x="1835" y="458"/>
                      </a:lnTo>
                      <a:lnTo>
                        <a:pt x="1836" y="457"/>
                      </a:lnTo>
                      <a:lnTo>
                        <a:pt x="1837" y="456"/>
                      </a:lnTo>
                      <a:lnTo>
                        <a:pt x="1838" y="456"/>
                      </a:lnTo>
                      <a:lnTo>
                        <a:pt x="1839" y="457"/>
                      </a:lnTo>
                      <a:lnTo>
                        <a:pt x="1840" y="458"/>
                      </a:lnTo>
                      <a:lnTo>
                        <a:pt x="1841" y="459"/>
                      </a:lnTo>
                      <a:lnTo>
                        <a:pt x="1842" y="460"/>
                      </a:lnTo>
                      <a:lnTo>
                        <a:pt x="1843" y="459"/>
                      </a:lnTo>
                      <a:lnTo>
                        <a:pt x="1844" y="458"/>
                      </a:lnTo>
                      <a:lnTo>
                        <a:pt x="1845" y="458"/>
                      </a:lnTo>
                      <a:lnTo>
                        <a:pt x="1846" y="458"/>
                      </a:lnTo>
                      <a:lnTo>
                        <a:pt x="1847" y="458"/>
                      </a:lnTo>
                      <a:lnTo>
                        <a:pt x="1847" y="459"/>
                      </a:lnTo>
                      <a:lnTo>
                        <a:pt x="1848" y="460"/>
                      </a:lnTo>
                      <a:lnTo>
                        <a:pt x="1849" y="460"/>
                      </a:lnTo>
                      <a:lnTo>
                        <a:pt x="1851" y="459"/>
                      </a:lnTo>
                      <a:lnTo>
                        <a:pt x="1852" y="458"/>
                      </a:lnTo>
                      <a:lnTo>
                        <a:pt x="1852" y="457"/>
                      </a:lnTo>
                      <a:lnTo>
                        <a:pt x="1853" y="457"/>
                      </a:lnTo>
                      <a:lnTo>
                        <a:pt x="1854" y="456"/>
                      </a:lnTo>
                      <a:lnTo>
                        <a:pt x="1856" y="458"/>
                      </a:lnTo>
                      <a:lnTo>
                        <a:pt x="1857" y="458"/>
                      </a:lnTo>
                      <a:lnTo>
                        <a:pt x="1858" y="457"/>
                      </a:lnTo>
                      <a:lnTo>
                        <a:pt x="1859" y="457"/>
                      </a:lnTo>
                      <a:lnTo>
                        <a:pt x="1860" y="456"/>
                      </a:lnTo>
                      <a:lnTo>
                        <a:pt x="1860" y="455"/>
                      </a:lnTo>
                      <a:lnTo>
                        <a:pt x="1861" y="455"/>
                      </a:lnTo>
                      <a:lnTo>
                        <a:pt x="1861" y="454"/>
                      </a:lnTo>
                      <a:lnTo>
                        <a:pt x="1862" y="453"/>
                      </a:lnTo>
                      <a:lnTo>
                        <a:pt x="1863" y="452"/>
                      </a:lnTo>
                      <a:lnTo>
                        <a:pt x="1866" y="451"/>
                      </a:lnTo>
                      <a:lnTo>
                        <a:pt x="1867" y="451"/>
                      </a:lnTo>
                      <a:lnTo>
                        <a:pt x="1868" y="449"/>
                      </a:lnTo>
                      <a:lnTo>
                        <a:pt x="1869" y="448"/>
                      </a:lnTo>
                      <a:lnTo>
                        <a:pt x="1870" y="449"/>
                      </a:lnTo>
                      <a:lnTo>
                        <a:pt x="1871" y="449"/>
                      </a:lnTo>
                      <a:lnTo>
                        <a:pt x="1872" y="448"/>
                      </a:lnTo>
                      <a:lnTo>
                        <a:pt x="1873" y="448"/>
                      </a:lnTo>
                      <a:lnTo>
                        <a:pt x="1874" y="447"/>
                      </a:lnTo>
                      <a:lnTo>
                        <a:pt x="1875" y="447"/>
                      </a:lnTo>
                      <a:lnTo>
                        <a:pt x="1876" y="447"/>
                      </a:lnTo>
                      <a:lnTo>
                        <a:pt x="1878" y="447"/>
                      </a:lnTo>
                      <a:lnTo>
                        <a:pt x="1879" y="446"/>
                      </a:lnTo>
                      <a:lnTo>
                        <a:pt x="1882" y="445"/>
                      </a:lnTo>
                      <a:lnTo>
                        <a:pt x="1883" y="445"/>
                      </a:lnTo>
                      <a:lnTo>
                        <a:pt x="1883" y="447"/>
                      </a:lnTo>
                      <a:lnTo>
                        <a:pt x="1883" y="448"/>
                      </a:lnTo>
                      <a:lnTo>
                        <a:pt x="1881" y="450"/>
                      </a:lnTo>
                      <a:lnTo>
                        <a:pt x="1880" y="450"/>
                      </a:lnTo>
                      <a:lnTo>
                        <a:pt x="1878" y="453"/>
                      </a:lnTo>
                      <a:lnTo>
                        <a:pt x="1875" y="458"/>
                      </a:lnTo>
                      <a:lnTo>
                        <a:pt x="1874" y="459"/>
                      </a:lnTo>
                      <a:lnTo>
                        <a:pt x="1871" y="462"/>
                      </a:lnTo>
                      <a:lnTo>
                        <a:pt x="1870" y="463"/>
                      </a:lnTo>
                      <a:lnTo>
                        <a:pt x="1868" y="464"/>
                      </a:lnTo>
                      <a:lnTo>
                        <a:pt x="1865" y="465"/>
                      </a:lnTo>
                      <a:lnTo>
                        <a:pt x="1860" y="468"/>
                      </a:lnTo>
                      <a:lnTo>
                        <a:pt x="1857" y="469"/>
                      </a:lnTo>
                      <a:lnTo>
                        <a:pt x="1856" y="469"/>
                      </a:lnTo>
                      <a:lnTo>
                        <a:pt x="1854" y="469"/>
                      </a:lnTo>
                      <a:lnTo>
                        <a:pt x="1853" y="470"/>
                      </a:lnTo>
                      <a:lnTo>
                        <a:pt x="1852" y="470"/>
                      </a:lnTo>
                      <a:lnTo>
                        <a:pt x="1851" y="471"/>
                      </a:lnTo>
                      <a:lnTo>
                        <a:pt x="1849" y="476"/>
                      </a:lnTo>
                      <a:lnTo>
                        <a:pt x="1849" y="477"/>
                      </a:lnTo>
                      <a:lnTo>
                        <a:pt x="1848" y="478"/>
                      </a:lnTo>
                      <a:lnTo>
                        <a:pt x="1848" y="479"/>
                      </a:lnTo>
                      <a:lnTo>
                        <a:pt x="1848" y="480"/>
                      </a:lnTo>
                      <a:lnTo>
                        <a:pt x="1843" y="486"/>
                      </a:lnTo>
                      <a:lnTo>
                        <a:pt x="1843" y="487"/>
                      </a:lnTo>
                      <a:lnTo>
                        <a:pt x="1844" y="487"/>
                      </a:lnTo>
                      <a:lnTo>
                        <a:pt x="1846" y="488"/>
                      </a:lnTo>
                      <a:lnTo>
                        <a:pt x="1847" y="489"/>
                      </a:lnTo>
                      <a:lnTo>
                        <a:pt x="1848" y="489"/>
                      </a:lnTo>
                      <a:lnTo>
                        <a:pt x="1849" y="489"/>
                      </a:lnTo>
                      <a:lnTo>
                        <a:pt x="1850" y="490"/>
                      </a:lnTo>
                      <a:lnTo>
                        <a:pt x="1847" y="494"/>
                      </a:lnTo>
                      <a:lnTo>
                        <a:pt x="1839" y="511"/>
                      </a:lnTo>
                      <a:lnTo>
                        <a:pt x="1827" y="535"/>
                      </a:lnTo>
                      <a:lnTo>
                        <a:pt x="1822" y="546"/>
                      </a:lnTo>
                      <a:lnTo>
                        <a:pt x="1810" y="571"/>
                      </a:lnTo>
                      <a:lnTo>
                        <a:pt x="1805" y="581"/>
                      </a:lnTo>
                      <a:lnTo>
                        <a:pt x="1797" y="598"/>
                      </a:lnTo>
                      <a:lnTo>
                        <a:pt x="1794" y="605"/>
                      </a:lnTo>
                      <a:lnTo>
                        <a:pt x="1790" y="615"/>
                      </a:lnTo>
                      <a:lnTo>
                        <a:pt x="1785" y="625"/>
                      </a:lnTo>
                      <a:lnTo>
                        <a:pt x="1721" y="755"/>
                      </a:lnTo>
                      <a:lnTo>
                        <a:pt x="1691" y="817"/>
                      </a:lnTo>
                      <a:lnTo>
                        <a:pt x="1672" y="859"/>
                      </a:lnTo>
                      <a:lnTo>
                        <a:pt x="1648" y="908"/>
                      </a:lnTo>
                      <a:lnTo>
                        <a:pt x="1647" y="909"/>
                      </a:lnTo>
                      <a:lnTo>
                        <a:pt x="1645" y="911"/>
                      </a:lnTo>
                      <a:lnTo>
                        <a:pt x="1644" y="911"/>
                      </a:lnTo>
                      <a:lnTo>
                        <a:pt x="1643" y="911"/>
                      </a:lnTo>
                      <a:lnTo>
                        <a:pt x="1642" y="911"/>
                      </a:lnTo>
                      <a:lnTo>
                        <a:pt x="1641" y="911"/>
                      </a:lnTo>
                      <a:lnTo>
                        <a:pt x="1641" y="913"/>
                      </a:lnTo>
                      <a:lnTo>
                        <a:pt x="1640" y="915"/>
                      </a:lnTo>
                      <a:lnTo>
                        <a:pt x="1640" y="916"/>
                      </a:lnTo>
                      <a:lnTo>
                        <a:pt x="1639" y="917"/>
                      </a:lnTo>
                      <a:lnTo>
                        <a:pt x="1639" y="918"/>
                      </a:lnTo>
                      <a:lnTo>
                        <a:pt x="1638" y="918"/>
                      </a:lnTo>
                      <a:lnTo>
                        <a:pt x="1636" y="919"/>
                      </a:lnTo>
                      <a:lnTo>
                        <a:pt x="1635" y="920"/>
                      </a:lnTo>
                      <a:lnTo>
                        <a:pt x="1634" y="921"/>
                      </a:lnTo>
                      <a:lnTo>
                        <a:pt x="1632" y="922"/>
                      </a:lnTo>
                      <a:lnTo>
                        <a:pt x="1631" y="923"/>
                      </a:lnTo>
                      <a:lnTo>
                        <a:pt x="1630" y="923"/>
                      </a:lnTo>
                      <a:lnTo>
                        <a:pt x="1628" y="927"/>
                      </a:lnTo>
                      <a:lnTo>
                        <a:pt x="1626" y="929"/>
                      </a:lnTo>
                      <a:lnTo>
                        <a:pt x="1626" y="930"/>
                      </a:lnTo>
                      <a:lnTo>
                        <a:pt x="1625" y="932"/>
                      </a:lnTo>
                      <a:lnTo>
                        <a:pt x="1625" y="933"/>
                      </a:lnTo>
                      <a:lnTo>
                        <a:pt x="1625" y="935"/>
                      </a:lnTo>
                      <a:lnTo>
                        <a:pt x="1625" y="937"/>
                      </a:lnTo>
                      <a:lnTo>
                        <a:pt x="1625" y="939"/>
                      </a:lnTo>
                      <a:lnTo>
                        <a:pt x="1624" y="941"/>
                      </a:lnTo>
                      <a:lnTo>
                        <a:pt x="1626" y="943"/>
                      </a:lnTo>
                      <a:lnTo>
                        <a:pt x="1626" y="946"/>
                      </a:lnTo>
                      <a:lnTo>
                        <a:pt x="1628" y="951"/>
                      </a:lnTo>
                      <a:lnTo>
                        <a:pt x="1630" y="954"/>
                      </a:lnTo>
                      <a:lnTo>
                        <a:pt x="1631" y="955"/>
                      </a:lnTo>
                      <a:lnTo>
                        <a:pt x="1632" y="957"/>
                      </a:lnTo>
                      <a:lnTo>
                        <a:pt x="1634" y="958"/>
                      </a:lnTo>
                      <a:lnTo>
                        <a:pt x="1634" y="959"/>
                      </a:lnTo>
                      <a:lnTo>
                        <a:pt x="1634" y="960"/>
                      </a:lnTo>
                      <a:lnTo>
                        <a:pt x="1635" y="961"/>
                      </a:lnTo>
                      <a:lnTo>
                        <a:pt x="1638" y="961"/>
                      </a:lnTo>
                      <a:lnTo>
                        <a:pt x="1639" y="961"/>
                      </a:lnTo>
                      <a:lnTo>
                        <a:pt x="1640" y="962"/>
                      </a:lnTo>
                      <a:lnTo>
                        <a:pt x="1641" y="964"/>
                      </a:lnTo>
                      <a:lnTo>
                        <a:pt x="1642" y="966"/>
                      </a:lnTo>
                      <a:lnTo>
                        <a:pt x="1644" y="968"/>
                      </a:lnTo>
                      <a:lnTo>
                        <a:pt x="1645" y="970"/>
                      </a:lnTo>
                      <a:lnTo>
                        <a:pt x="1646" y="971"/>
                      </a:lnTo>
                      <a:lnTo>
                        <a:pt x="1647" y="972"/>
                      </a:lnTo>
                      <a:lnTo>
                        <a:pt x="1649" y="972"/>
                      </a:lnTo>
                      <a:lnTo>
                        <a:pt x="1649" y="973"/>
                      </a:lnTo>
                      <a:lnTo>
                        <a:pt x="1650" y="974"/>
                      </a:lnTo>
                      <a:lnTo>
                        <a:pt x="1651" y="975"/>
                      </a:lnTo>
                      <a:lnTo>
                        <a:pt x="1652" y="977"/>
                      </a:lnTo>
                      <a:lnTo>
                        <a:pt x="1653" y="977"/>
                      </a:lnTo>
                      <a:lnTo>
                        <a:pt x="1653" y="978"/>
                      </a:lnTo>
                      <a:lnTo>
                        <a:pt x="1654" y="979"/>
                      </a:lnTo>
                      <a:lnTo>
                        <a:pt x="1654" y="980"/>
                      </a:lnTo>
                      <a:lnTo>
                        <a:pt x="1656" y="982"/>
                      </a:lnTo>
                      <a:lnTo>
                        <a:pt x="1656" y="983"/>
                      </a:lnTo>
                      <a:lnTo>
                        <a:pt x="1656" y="984"/>
                      </a:lnTo>
                      <a:lnTo>
                        <a:pt x="1658" y="988"/>
                      </a:lnTo>
                      <a:lnTo>
                        <a:pt x="1658" y="989"/>
                      </a:lnTo>
                      <a:lnTo>
                        <a:pt x="1658" y="990"/>
                      </a:lnTo>
                      <a:lnTo>
                        <a:pt x="1657" y="992"/>
                      </a:lnTo>
                      <a:lnTo>
                        <a:pt x="1657" y="996"/>
                      </a:lnTo>
                      <a:lnTo>
                        <a:pt x="1657" y="997"/>
                      </a:lnTo>
                      <a:lnTo>
                        <a:pt x="1658" y="998"/>
                      </a:lnTo>
                      <a:lnTo>
                        <a:pt x="1659" y="999"/>
                      </a:lnTo>
                      <a:lnTo>
                        <a:pt x="1660" y="1000"/>
                      </a:lnTo>
                      <a:lnTo>
                        <a:pt x="1661" y="1001"/>
                      </a:lnTo>
                      <a:lnTo>
                        <a:pt x="1660" y="1002"/>
                      </a:lnTo>
                      <a:lnTo>
                        <a:pt x="1660" y="1003"/>
                      </a:lnTo>
                      <a:lnTo>
                        <a:pt x="1658" y="1004"/>
                      </a:lnTo>
                      <a:lnTo>
                        <a:pt x="1657" y="1005"/>
                      </a:lnTo>
                      <a:lnTo>
                        <a:pt x="1654" y="1010"/>
                      </a:lnTo>
                      <a:lnTo>
                        <a:pt x="1653" y="1012"/>
                      </a:lnTo>
                      <a:lnTo>
                        <a:pt x="1653" y="1013"/>
                      </a:lnTo>
                      <a:lnTo>
                        <a:pt x="1653" y="1015"/>
                      </a:lnTo>
                      <a:lnTo>
                        <a:pt x="1653" y="1016"/>
                      </a:lnTo>
                      <a:lnTo>
                        <a:pt x="1652" y="1019"/>
                      </a:lnTo>
                      <a:lnTo>
                        <a:pt x="1652" y="1021"/>
                      </a:lnTo>
                      <a:lnTo>
                        <a:pt x="1652" y="1022"/>
                      </a:lnTo>
                      <a:lnTo>
                        <a:pt x="1654" y="1026"/>
                      </a:lnTo>
                      <a:lnTo>
                        <a:pt x="1654" y="1027"/>
                      </a:lnTo>
                      <a:lnTo>
                        <a:pt x="1654" y="1028"/>
                      </a:lnTo>
                      <a:lnTo>
                        <a:pt x="1654" y="1029"/>
                      </a:lnTo>
                      <a:lnTo>
                        <a:pt x="1653" y="1030"/>
                      </a:lnTo>
                      <a:lnTo>
                        <a:pt x="1652" y="1030"/>
                      </a:lnTo>
                      <a:lnTo>
                        <a:pt x="1650" y="1033"/>
                      </a:lnTo>
                      <a:lnTo>
                        <a:pt x="1648" y="1035"/>
                      </a:lnTo>
                      <a:lnTo>
                        <a:pt x="1646" y="1037"/>
                      </a:lnTo>
                      <a:lnTo>
                        <a:pt x="1645" y="1038"/>
                      </a:lnTo>
                      <a:lnTo>
                        <a:pt x="1645" y="1039"/>
                      </a:lnTo>
                      <a:lnTo>
                        <a:pt x="1645" y="1042"/>
                      </a:lnTo>
                      <a:lnTo>
                        <a:pt x="1644" y="1044"/>
                      </a:lnTo>
                      <a:lnTo>
                        <a:pt x="1644" y="1045"/>
                      </a:lnTo>
                      <a:lnTo>
                        <a:pt x="1643" y="1046"/>
                      </a:lnTo>
                      <a:lnTo>
                        <a:pt x="1642" y="1047"/>
                      </a:lnTo>
                      <a:lnTo>
                        <a:pt x="1640" y="1048"/>
                      </a:lnTo>
                      <a:lnTo>
                        <a:pt x="1639" y="1049"/>
                      </a:lnTo>
                      <a:lnTo>
                        <a:pt x="1636" y="1049"/>
                      </a:lnTo>
                      <a:lnTo>
                        <a:pt x="1636" y="1050"/>
                      </a:lnTo>
                      <a:lnTo>
                        <a:pt x="1635" y="1051"/>
                      </a:lnTo>
                      <a:lnTo>
                        <a:pt x="1634" y="1051"/>
                      </a:lnTo>
                      <a:lnTo>
                        <a:pt x="1634" y="1052"/>
                      </a:lnTo>
                      <a:lnTo>
                        <a:pt x="1634" y="1053"/>
                      </a:lnTo>
                      <a:lnTo>
                        <a:pt x="1635" y="1055"/>
                      </a:lnTo>
                      <a:lnTo>
                        <a:pt x="1635" y="1058"/>
                      </a:lnTo>
                      <a:lnTo>
                        <a:pt x="1635" y="1059"/>
                      </a:lnTo>
                      <a:lnTo>
                        <a:pt x="1636" y="1061"/>
                      </a:lnTo>
                      <a:lnTo>
                        <a:pt x="1637" y="1063"/>
                      </a:lnTo>
                      <a:lnTo>
                        <a:pt x="1638" y="1064"/>
                      </a:lnTo>
                      <a:lnTo>
                        <a:pt x="1640" y="1065"/>
                      </a:lnTo>
                      <a:lnTo>
                        <a:pt x="1640" y="1066"/>
                      </a:lnTo>
                      <a:lnTo>
                        <a:pt x="1640" y="1068"/>
                      </a:lnTo>
                      <a:lnTo>
                        <a:pt x="1640" y="1070"/>
                      </a:lnTo>
                      <a:lnTo>
                        <a:pt x="1641" y="1071"/>
                      </a:lnTo>
                      <a:lnTo>
                        <a:pt x="1644" y="1077"/>
                      </a:lnTo>
                      <a:lnTo>
                        <a:pt x="1645" y="1078"/>
                      </a:lnTo>
                      <a:lnTo>
                        <a:pt x="1644" y="1079"/>
                      </a:lnTo>
                      <a:lnTo>
                        <a:pt x="1644" y="1080"/>
                      </a:lnTo>
                      <a:lnTo>
                        <a:pt x="1644" y="1081"/>
                      </a:lnTo>
                      <a:lnTo>
                        <a:pt x="1644" y="1082"/>
                      </a:lnTo>
                      <a:lnTo>
                        <a:pt x="1644" y="1083"/>
                      </a:lnTo>
                      <a:lnTo>
                        <a:pt x="1643" y="1084"/>
                      </a:lnTo>
                      <a:lnTo>
                        <a:pt x="1642" y="1085"/>
                      </a:lnTo>
                      <a:lnTo>
                        <a:pt x="1641" y="1085"/>
                      </a:lnTo>
                      <a:lnTo>
                        <a:pt x="1641" y="1087"/>
                      </a:lnTo>
                      <a:lnTo>
                        <a:pt x="1641" y="1088"/>
                      </a:lnTo>
                      <a:lnTo>
                        <a:pt x="1641" y="1089"/>
                      </a:lnTo>
                      <a:lnTo>
                        <a:pt x="1642" y="1091"/>
                      </a:lnTo>
                      <a:lnTo>
                        <a:pt x="1641" y="1092"/>
                      </a:lnTo>
                      <a:lnTo>
                        <a:pt x="1641" y="1093"/>
                      </a:lnTo>
                      <a:lnTo>
                        <a:pt x="1641" y="1095"/>
                      </a:lnTo>
                      <a:lnTo>
                        <a:pt x="1641" y="1096"/>
                      </a:lnTo>
                      <a:lnTo>
                        <a:pt x="1641" y="1097"/>
                      </a:lnTo>
                      <a:lnTo>
                        <a:pt x="1640" y="1098"/>
                      </a:lnTo>
                      <a:lnTo>
                        <a:pt x="1640" y="1099"/>
                      </a:lnTo>
                      <a:lnTo>
                        <a:pt x="1640" y="1100"/>
                      </a:lnTo>
                      <a:lnTo>
                        <a:pt x="1641" y="1100"/>
                      </a:lnTo>
                      <a:lnTo>
                        <a:pt x="1641" y="1101"/>
                      </a:lnTo>
                      <a:lnTo>
                        <a:pt x="1641" y="1102"/>
                      </a:lnTo>
                      <a:lnTo>
                        <a:pt x="1641" y="1103"/>
                      </a:lnTo>
                      <a:lnTo>
                        <a:pt x="1641" y="1104"/>
                      </a:lnTo>
                      <a:lnTo>
                        <a:pt x="1640" y="1104"/>
                      </a:lnTo>
                      <a:lnTo>
                        <a:pt x="1639" y="1104"/>
                      </a:lnTo>
                      <a:lnTo>
                        <a:pt x="1638" y="1105"/>
                      </a:lnTo>
                      <a:lnTo>
                        <a:pt x="1638" y="1106"/>
                      </a:lnTo>
                      <a:lnTo>
                        <a:pt x="1638" y="1108"/>
                      </a:lnTo>
                      <a:lnTo>
                        <a:pt x="1637" y="1108"/>
                      </a:lnTo>
                      <a:lnTo>
                        <a:pt x="1637" y="1109"/>
                      </a:lnTo>
                      <a:lnTo>
                        <a:pt x="1637" y="1110"/>
                      </a:lnTo>
                      <a:lnTo>
                        <a:pt x="1636" y="1112"/>
                      </a:lnTo>
                      <a:lnTo>
                        <a:pt x="1635" y="1114"/>
                      </a:lnTo>
                      <a:lnTo>
                        <a:pt x="1634" y="1115"/>
                      </a:lnTo>
                      <a:lnTo>
                        <a:pt x="1633" y="1115"/>
                      </a:lnTo>
                      <a:lnTo>
                        <a:pt x="1633" y="1116"/>
                      </a:lnTo>
                      <a:lnTo>
                        <a:pt x="1632" y="1118"/>
                      </a:lnTo>
                      <a:lnTo>
                        <a:pt x="1630" y="1121"/>
                      </a:lnTo>
                      <a:lnTo>
                        <a:pt x="1630" y="1122"/>
                      </a:lnTo>
                      <a:lnTo>
                        <a:pt x="1631" y="1123"/>
                      </a:lnTo>
                      <a:lnTo>
                        <a:pt x="1631" y="1124"/>
                      </a:lnTo>
                      <a:lnTo>
                        <a:pt x="1632" y="1125"/>
                      </a:lnTo>
                      <a:lnTo>
                        <a:pt x="1632" y="1126"/>
                      </a:lnTo>
                      <a:lnTo>
                        <a:pt x="1631" y="1127"/>
                      </a:lnTo>
                      <a:lnTo>
                        <a:pt x="1631" y="1128"/>
                      </a:lnTo>
                      <a:lnTo>
                        <a:pt x="1631" y="1129"/>
                      </a:lnTo>
                      <a:lnTo>
                        <a:pt x="1632" y="1129"/>
                      </a:lnTo>
                      <a:lnTo>
                        <a:pt x="1632" y="1130"/>
                      </a:lnTo>
                      <a:lnTo>
                        <a:pt x="1633" y="1130"/>
                      </a:lnTo>
                      <a:lnTo>
                        <a:pt x="1633" y="1131"/>
                      </a:lnTo>
                      <a:lnTo>
                        <a:pt x="1633" y="1132"/>
                      </a:lnTo>
                      <a:lnTo>
                        <a:pt x="1632" y="1133"/>
                      </a:lnTo>
                      <a:lnTo>
                        <a:pt x="1632" y="1134"/>
                      </a:lnTo>
                      <a:lnTo>
                        <a:pt x="1632" y="1135"/>
                      </a:lnTo>
                      <a:lnTo>
                        <a:pt x="1631" y="1136"/>
                      </a:lnTo>
                      <a:lnTo>
                        <a:pt x="1630" y="1140"/>
                      </a:lnTo>
                      <a:lnTo>
                        <a:pt x="1629" y="1141"/>
                      </a:lnTo>
                      <a:lnTo>
                        <a:pt x="1628" y="1142"/>
                      </a:lnTo>
                      <a:lnTo>
                        <a:pt x="1628" y="1143"/>
                      </a:lnTo>
                      <a:lnTo>
                        <a:pt x="1629" y="1143"/>
                      </a:lnTo>
                      <a:lnTo>
                        <a:pt x="1629" y="1144"/>
                      </a:lnTo>
                      <a:lnTo>
                        <a:pt x="1631" y="1145"/>
                      </a:lnTo>
                      <a:lnTo>
                        <a:pt x="1632" y="1144"/>
                      </a:lnTo>
                      <a:lnTo>
                        <a:pt x="1633" y="1143"/>
                      </a:lnTo>
                      <a:lnTo>
                        <a:pt x="1634" y="1143"/>
                      </a:lnTo>
                      <a:lnTo>
                        <a:pt x="1635" y="1143"/>
                      </a:lnTo>
                      <a:lnTo>
                        <a:pt x="1636" y="1143"/>
                      </a:lnTo>
                      <a:lnTo>
                        <a:pt x="1637" y="1143"/>
                      </a:lnTo>
                      <a:lnTo>
                        <a:pt x="1639" y="1143"/>
                      </a:lnTo>
                      <a:lnTo>
                        <a:pt x="1640" y="1144"/>
                      </a:lnTo>
                      <a:lnTo>
                        <a:pt x="1640" y="1145"/>
                      </a:lnTo>
                      <a:lnTo>
                        <a:pt x="1639" y="1145"/>
                      </a:lnTo>
                      <a:lnTo>
                        <a:pt x="1638" y="1146"/>
                      </a:lnTo>
                      <a:lnTo>
                        <a:pt x="1637" y="1146"/>
                      </a:lnTo>
                      <a:lnTo>
                        <a:pt x="1636" y="1147"/>
                      </a:lnTo>
                      <a:lnTo>
                        <a:pt x="1636" y="1148"/>
                      </a:lnTo>
                      <a:lnTo>
                        <a:pt x="1635" y="1148"/>
                      </a:lnTo>
                      <a:lnTo>
                        <a:pt x="1634" y="1150"/>
                      </a:lnTo>
                      <a:lnTo>
                        <a:pt x="1633" y="1150"/>
                      </a:lnTo>
                      <a:lnTo>
                        <a:pt x="1633" y="1151"/>
                      </a:lnTo>
                      <a:lnTo>
                        <a:pt x="1630" y="1152"/>
                      </a:lnTo>
                      <a:lnTo>
                        <a:pt x="1629" y="1152"/>
                      </a:lnTo>
                      <a:lnTo>
                        <a:pt x="1627" y="1153"/>
                      </a:lnTo>
                      <a:lnTo>
                        <a:pt x="1622" y="1153"/>
                      </a:lnTo>
                      <a:lnTo>
                        <a:pt x="1555" y="1153"/>
                      </a:lnTo>
                      <a:lnTo>
                        <a:pt x="1516" y="1153"/>
                      </a:lnTo>
                      <a:lnTo>
                        <a:pt x="1463" y="1152"/>
                      </a:lnTo>
                      <a:lnTo>
                        <a:pt x="1419" y="1152"/>
                      </a:lnTo>
                      <a:lnTo>
                        <a:pt x="1304" y="1153"/>
                      </a:lnTo>
                      <a:lnTo>
                        <a:pt x="1296" y="1153"/>
                      </a:lnTo>
                      <a:lnTo>
                        <a:pt x="1295" y="1152"/>
                      </a:lnTo>
                      <a:lnTo>
                        <a:pt x="1293" y="1153"/>
                      </a:lnTo>
                      <a:lnTo>
                        <a:pt x="1293" y="1152"/>
                      </a:lnTo>
                      <a:lnTo>
                        <a:pt x="1292" y="1150"/>
                      </a:lnTo>
                      <a:lnTo>
                        <a:pt x="1291" y="1149"/>
                      </a:lnTo>
                      <a:lnTo>
                        <a:pt x="1291" y="1148"/>
                      </a:lnTo>
                      <a:lnTo>
                        <a:pt x="1291" y="1146"/>
                      </a:lnTo>
                      <a:lnTo>
                        <a:pt x="1291" y="1145"/>
                      </a:lnTo>
                      <a:lnTo>
                        <a:pt x="1290" y="1144"/>
                      </a:lnTo>
                      <a:lnTo>
                        <a:pt x="1289" y="1145"/>
                      </a:lnTo>
                      <a:lnTo>
                        <a:pt x="1289" y="1144"/>
                      </a:lnTo>
                      <a:lnTo>
                        <a:pt x="1287" y="1143"/>
                      </a:lnTo>
                      <a:lnTo>
                        <a:pt x="1286" y="1143"/>
                      </a:lnTo>
                      <a:lnTo>
                        <a:pt x="1284" y="1143"/>
                      </a:lnTo>
                      <a:lnTo>
                        <a:pt x="1283" y="1143"/>
                      </a:lnTo>
                      <a:lnTo>
                        <a:pt x="1282" y="1143"/>
                      </a:lnTo>
                      <a:lnTo>
                        <a:pt x="1282" y="1141"/>
                      </a:lnTo>
                      <a:lnTo>
                        <a:pt x="1280" y="1142"/>
                      </a:lnTo>
                      <a:lnTo>
                        <a:pt x="1279" y="1142"/>
                      </a:lnTo>
                      <a:lnTo>
                        <a:pt x="1279" y="1143"/>
                      </a:lnTo>
                      <a:lnTo>
                        <a:pt x="1279" y="1144"/>
                      </a:lnTo>
                      <a:lnTo>
                        <a:pt x="1278" y="1145"/>
                      </a:lnTo>
                      <a:lnTo>
                        <a:pt x="1277" y="1146"/>
                      </a:lnTo>
                      <a:lnTo>
                        <a:pt x="1277" y="1147"/>
                      </a:lnTo>
                      <a:lnTo>
                        <a:pt x="1276" y="1147"/>
                      </a:lnTo>
                      <a:lnTo>
                        <a:pt x="1275" y="1148"/>
                      </a:lnTo>
                      <a:lnTo>
                        <a:pt x="1274" y="1147"/>
                      </a:lnTo>
                      <a:lnTo>
                        <a:pt x="1272" y="1148"/>
                      </a:lnTo>
                      <a:lnTo>
                        <a:pt x="1271" y="1147"/>
                      </a:lnTo>
                      <a:lnTo>
                        <a:pt x="1270" y="1146"/>
                      </a:lnTo>
                      <a:lnTo>
                        <a:pt x="1269" y="1146"/>
                      </a:lnTo>
                      <a:lnTo>
                        <a:pt x="1268" y="1147"/>
                      </a:lnTo>
                      <a:lnTo>
                        <a:pt x="1268" y="1148"/>
                      </a:lnTo>
                      <a:lnTo>
                        <a:pt x="1268" y="1149"/>
                      </a:lnTo>
                      <a:lnTo>
                        <a:pt x="1268" y="1151"/>
                      </a:lnTo>
                      <a:lnTo>
                        <a:pt x="1268" y="1152"/>
                      </a:lnTo>
                      <a:lnTo>
                        <a:pt x="1267" y="1152"/>
                      </a:lnTo>
                      <a:lnTo>
                        <a:pt x="1267" y="1153"/>
                      </a:lnTo>
                      <a:lnTo>
                        <a:pt x="1266" y="1154"/>
                      </a:lnTo>
                      <a:lnTo>
                        <a:pt x="1267" y="1155"/>
                      </a:lnTo>
                      <a:lnTo>
                        <a:pt x="1266" y="1156"/>
                      </a:lnTo>
                      <a:lnTo>
                        <a:pt x="1266" y="1157"/>
                      </a:lnTo>
                      <a:lnTo>
                        <a:pt x="1266" y="1159"/>
                      </a:lnTo>
                      <a:lnTo>
                        <a:pt x="1265" y="1159"/>
                      </a:lnTo>
                      <a:lnTo>
                        <a:pt x="1264" y="1160"/>
                      </a:lnTo>
                      <a:lnTo>
                        <a:pt x="1262" y="1160"/>
                      </a:lnTo>
                      <a:lnTo>
                        <a:pt x="1262" y="1161"/>
                      </a:lnTo>
                      <a:lnTo>
                        <a:pt x="1261" y="1161"/>
                      </a:lnTo>
                      <a:lnTo>
                        <a:pt x="1260" y="1161"/>
                      </a:lnTo>
                      <a:lnTo>
                        <a:pt x="1259" y="1162"/>
                      </a:lnTo>
                      <a:lnTo>
                        <a:pt x="1258" y="1162"/>
                      </a:lnTo>
                      <a:lnTo>
                        <a:pt x="1257" y="1162"/>
                      </a:lnTo>
                      <a:lnTo>
                        <a:pt x="1256" y="1161"/>
                      </a:lnTo>
                      <a:lnTo>
                        <a:pt x="1255" y="1161"/>
                      </a:lnTo>
                      <a:lnTo>
                        <a:pt x="1254" y="1161"/>
                      </a:lnTo>
                      <a:lnTo>
                        <a:pt x="1253" y="1162"/>
                      </a:lnTo>
                      <a:lnTo>
                        <a:pt x="1253" y="1161"/>
                      </a:lnTo>
                      <a:lnTo>
                        <a:pt x="1253" y="1160"/>
                      </a:lnTo>
                      <a:lnTo>
                        <a:pt x="1252" y="1158"/>
                      </a:lnTo>
                      <a:lnTo>
                        <a:pt x="1251" y="1157"/>
                      </a:lnTo>
                      <a:lnTo>
                        <a:pt x="1250" y="1156"/>
                      </a:lnTo>
                      <a:lnTo>
                        <a:pt x="1249" y="1156"/>
                      </a:lnTo>
                      <a:lnTo>
                        <a:pt x="1249" y="1154"/>
                      </a:lnTo>
                      <a:lnTo>
                        <a:pt x="1248" y="1153"/>
                      </a:lnTo>
                      <a:lnTo>
                        <a:pt x="1247" y="1153"/>
                      </a:lnTo>
                      <a:lnTo>
                        <a:pt x="1246" y="1153"/>
                      </a:lnTo>
                      <a:lnTo>
                        <a:pt x="1244" y="1153"/>
                      </a:lnTo>
                      <a:lnTo>
                        <a:pt x="1243" y="1154"/>
                      </a:lnTo>
                      <a:lnTo>
                        <a:pt x="1242" y="1154"/>
                      </a:lnTo>
                      <a:lnTo>
                        <a:pt x="1241" y="1154"/>
                      </a:lnTo>
                      <a:lnTo>
                        <a:pt x="1240" y="1154"/>
                      </a:lnTo>
                      <a:lnTo>
                        <a:pt x="1238" y="1154"/>
                      </a:lnTo>
                      <a:lnTo>
                        <a:pt x="1238" y="1153"/>
                      </a:lnTo>
                      <a:lnTo>
                        <a:pt x="1235" y="1147"/>
                      </a:lnTo>
                      <a:lnTo>
                        <a:pt x="1235" y="1146"/>
                      </a:lnTo>
                      <a:lnTo>
                        <a:pt x="1236" y="1145"/>
                      </a:lnTo>
                      <a:lnTo>
                        <a:pt x="1235" y="1144"/>
                      </a:lnTo>
                      <a:lnTo>
                        <a:pt x="1234" y="1143"/>
                      </a:lnTo>
                      <a:lnTo>
                        <a:pt x="1233" y="1142"/>
                      </a:lnTo>
                      <a:lnTo>
                        <a:pt x="1234" y="1142"/>
                      </a:lnTo>
                      <a:lnTo>
                        <a:pt x="1234" y="1141"/>
                      </a:lnTo>
                      <a:lnTo>
                        <a:pt x="1233" y="1139"/>
                      </a:lnTo>
                      <a:lnTo>
                        <a:pt x="1232" y="1139"/>
                      </a:lnTo>
                      <a:lnTo>
                        <a:pt x="1231" y="1138"/>
                      </a:lnTo>
                      <a:lnTo>
                        <a:pt x="1230" y="1137"/>
                      </a:lnTo>
                      <a:lnTo>
                        <a:pt x="1231" y="1136"/>
                      </a:lnTo>
                      <a:lnTo>
                        <a:pt x="1233" y="1136"/>
                      </a:lnTo>
                      <a:lnTo>
                        <a:pt x="1233" y="1135"/>
                      </a:lnTo>
                      <a:lnTo>
                        <a:pt x="1232" y="1132"/>
                      </a:lnTo>
                      <a:lnTo>
                        <a:pt x="1231" y="1132"/>
                      </a:lnTo>
                      <a:lnTo>
                        <a:pt x="1230" y="1132"/>
                      </a:lnTo>
                      <a:lnTo>
                        <a:pt x="1229" y="1132"/>
                      </a:lnTo>
                      <a:lnTo>
                        <a:pt x="1227" y="1132"/>
                      </a:lnTo>
                      <a:lnTo>
                        <a:pt x="1227" y="1131"/>
                      </a:lnTo>
                      <a:lnTo>
                        <a:pt x="1226" y="1130"/>
                      </a:lnTo>
                      <a:lnTo>
                        <a:pt x="1225" y="1130"/>
                      </a:lnTo>
                      <a:lnTo>
                        <a:pt x="1223" y="1130"/>
                      </a:lnTo>
                      <a:lnTo>
                        <a:pt x="1222" y="1131"/>
                      </a:lnTo>
                      <a:lnTo>
                        <a:pt x="1221" y="1132"/>
                      </a:lnTo>
                      <a:lnTo>
                        <a:pt x="1220" y="1132"/>
                      </a:lnTo>
                      <a:lnTo>
                        <a:pt x="1220" y="1133"/>
                      </a:lnTo>
                      <a:lnTo>
                        <a:pt x="1221" y="1134"/>
                      </a:lnTo>
                      <a:lnTo>
                        <a:pt x="1221" y="1135"/>
                      </a:lnTo>
                      <a:lnTo>
                        <a:pt x="1222" y="1136"/>
                      </a:lnTo>
                      <a:lnTo>
                        <a:pt x="1222" y="1137"/>
                      </a:lnTo>
                      <a:lnTo>
                        <a:pt x="1221" y="1137"/>
                      </a:lnTo>
                      <a:lnTo>
                        <a:pt x="1219" y="1135"/>
                      </a:lnTo>
                      <a:lnTo>
                        <a:pt x="1218" y="1135"/>
                      </a:lnTo>
                      <a:lnTo>
                        <a:pt x="1216" y="1134"/>
                      </a:lnTo>
                      <a:lnTo>
                        <a:pt x="1215" y="1133"/>
                      </a:lnTo>
                      <a:lnTo>
                        <a:pt x="1215" y="1132"/>
                      </a:lnTo>
                      <a:lnTo>
                        <a:pt x="1215" y="1131"/>
                      </a:lnTo>
                      <a:lnTo>
                        <a:pt x="1216" y="1130"/>
                      </a:lnTo>
                      <a:lnTo>
                        <a:pt x="1217" y="1130"/>
                      </a:lnTo>
                      <a:lnTo>
                        <a:pt x="1217" y="1129"/>
                      </a:lnTo>
                      <a:lnTo>
                        <a:pt x="1216" y="1127"/>
                      </a:lnTo>
                      <a:lnTo>
                        <a:pt x="1216" y="1126"/>
                      </a:lnTo>
                      <a:lnTo>
                        <a:pt x="1216" y="1125"/>
                      </a:lnTo>
                      <a:lnTo>
                        <a:pt x="1216" y="1124"/>
                      </a:lnTo>
                      <a:lnTo>
                        <a:pt x="1215" y="1124"/>
                      </a:lnTo>
                      <a:lnTo>
                        <a:pt x="1214" y="1124"/>
                      </a:lnTo>
                      <a:lnTo>
                        <a:pt x="1213" y="1123"/>
                      </a:lnTo>
                      <a:lnTo>
                        <a:pt x="1213" y="1122"/>
                      </a:lnTo>
                      <a:lnTo>
                        <a:pt x="1213" y="1121"/>
                      </a:lnTo>
                      <a:lnTo>
                        <a:pt x="1213" y="1120"/>
                      </a:lnTo>
                      <a:lnTo>
                        <a:pt x="1212" y="1117"/>
                      </a:lnTo>
                      <a:lnTo>
                        <a:pt x="1212" y="1116"/>
                      </a:lnTo>
                      <a:lnTo>
                        <a:pt x="1213" y="1114"/>
                      </a:lnTo>
                      <a:lnTo>
                        <a:pt x="1213" y="1112"/>
                      </a:lnTo>
                      <a:lnTo>
                        <a:pt x="1213" y="1111"/>
                      </a:lnTo>
                      <a:lnTo>
                        <a:pt x="1212" y="1110"/>
                      </a:lnTo>
                      <a:lnTo>
                        <a:pt x="1211" y="1109"/>
                      </a:lnTo>
                      <a:lnTo>
                        <a:pt x="1210" y="1109"/>
                      </a:lnTo>
                      <a:lnTo>
                        <a:pt x="1209" y="1109"/>
                      </a:lnTo>
                      <a:lnTo>
                        <a:pt x="1208" y="1109"/>
                      </a:lnTo>
                      <a:lnTo>
                        <a:pt x="1207" y="1109"/>
                      </a:lnTo>
                      <a:lnTo>
                        <a:pt x="1206" y="1109"/>
                      </a:lnTo>
                      <a:lnTo>
                        <a:pt x="1205" y="1108"/>
                      </a:lnTo>
                      <a:lnTo>
                        <a:pt x="1204" y="1108"/>
                      </a:lnTo>
                      <a:lnTo>
                        <a:pt x="1203" y="1106"/>
                      </a:lnTo>
                      <a:lnTo>
                        <a:pt x="1202" y="1105"/>
                      </a:lnTo>
                      <a:lnTo>
                        <a:pt x="1201" y="1106"/>
                      </a:lnTo>
                      <a:lnTo>
                        <a:pt x="1200" y="1108"/>
                      </a:lnTo>
                      <a:lnTo>
                        <a:pt x="1199" y="1108"/>
                      </a:lnTo>
                      <a:lnTo>
                        <a:pt x="1198" y="1108"/>
                      </a:lnTo>
                      <a:lnTo>
                        <a:pt x="1198" y="1109"/>
                      </a:lnTo>
                      <a:lnTo>
                        <a:pt x="1196" y="1110"/>
                      </a:lnTo>
                      <a:lnTo>
                        <a:pt x="1196" y="1109"/>
                      </a:lnTo>
                      <a:lnTo>
                        <a:pt x="1195" y="1109"/>
                      </a:lnTo>
                      <a:lnTo>
                        <a:pt x="1194" y="1107"/>
                      </a:lnTo>
                      <a:lnTo>
                        <a:pt x="1193" y="1107"/>
                      </a:lnTo>
                      <a:lnTo>
                        <a:pt x="1193" y="1106"/>
                      </a:lnTo>
                      <a:lnTo>
                        <a:pt x="1192" y="1104"/>
                      </a:lnTo>
                      <a:lnTo>
                        <a:pt x="1192" y="1103"/>
                      </a:lnTo>
                      <a:lnTo>
                        <a:pt x="1192" y="1102"/>
                      </a:lnTo>
                      <a:lnTo>
                        <a:pt x="1192" y="1101"/>
                      </a:lnTo>
                      <a:lnTo>
                        <a:pt x="1192" y="1100"/>
                      </a:lnTo>
                      <a:lnTo>
                        <a:pt x="1191" y="1100"/>
                      </a:lnTo>
                      <a:lnTo>
                        <a:pt x="1190" y="1099"/>
                      </a:lnTo>
                      <a:lnTo>
                        <a:pt x="1189" y="1098"/>
                      </a:lnTo>
                      <a:lnTo>
                        <a:pt x="1189" y="1099"/>
                      </a:lnTo>
                      <a:lnTo>
                        <a:pt x="1188" y="1099"/>
                      </a:lnTo>
                      <a:lnTo>
                        <a:pt x="1187" y="1098"/>
                      </a:lnTo>
                      <a:lnTo>
                        <a:pt x="1186" y="1097"/>
                      </a:lnTo>
                      <a:lnTo>
                        <a:pt x="1185" y="1096"/>
                      </a:lnTo>
                      <a:lnTo>
                        <a:pt x="1184" y="1096"/>
                      </a:lnTo>
                      <a:lnTo>
                        <a:pt x="1183" y="1095"/>
                      </a:lnTo>
                      <a:lnTo>
                        <a:pt x="1182" y="1095"/>
                      </a:lnTo>
                      <a:lnTo>
                        <a:pt x="1182" y="1094"/>
                      </a:lnTo>
                      <a:lnTo>
                        <a:pt x="1182" y="1093"/>
                      </a:lnTo>
                      <a:lnTo>
                        <a:pt x="1181" y="1091"/>
                      </a:lnTo>
                      <a:lnTo>
                        <a:pt x="1180" y="1090"/>
                      </a:lnTo>
                      <a:lnTo>
                        <a:pt x="1179" y="1090"/>
                      </a:lnTo>
                      <a:lnTo>
                        <a:pt x="1179" y="1089"/>
                      </a:lnTo>
                      <a:lnTo>
                        <a:pt x="1178" y="1088"/>
                      </a:lnTo>
                      <a:lnTo>
                        <a:pt x="1179" y="1087"/>
                      </a:lnTo>
                      <a:lnTo>
                        <a:pt x="1179" y="1086"/>
                      </a:lnTo>
                      <a:lnTo>
                        <a:pt x="1180" y="1085"/>
                      </a:lnTo>
                      <a:lnTo>
                        <a:pt x="1180" y="1084"/>
                      </a:lnTo>
                      <a:lnTo>
                        <a:pt x="1179" y="1084"/>
                      </a:lnTo>
                      <a:lnTo>
                        <a:pt x="1179" y="1083"/>
                      </a:lnTo>
                      <a:lnTo>
                        <a:pt x="1178" y="1082"/>
                      </a:lnTo>
                      <a:lnTo>
                        <a:pt x="1179" y="1082"/>
                      </a:lnTo>
                      <a:lnTo>
                        <a:pt x="1179" y="1081"/>
                      </a:lnTo>
                      <a:lnTo>
                        <a:pt x="1178" y="1081"/>
                      </a:lnTo>
                      <a:lnTo>
                        <a:pt x="1178" y="1080"/>
                      </a:lnTo>
                      <a:lnTo>
                        <a:pt x="1177" y="1079"/>
                      </a:lnTo>
                      <a:lnTo>
                        <a:pt x="1176" y="1079"/>
                      </a:lnTo>
                      <a:lnTo>
                        <a:pt x="1175" y="1078"/>
                      </a:lnTo>
                      <a:lnTo>
                        <a:pt x="1174" y="1077"/>
                      </a:lnTo>
                      <a:lnTo>
                        <a:pt x="1173" y="1075"/>
                      </a:lnTo>
                      <a:lnTo>
                        <a:pt x="1172" y="1075"/>
                      </a:lnTo>
                      <a:lnTo>
                        <a:pt x="1171" y="1075"/>
                      </a:lnTo>
                      <a:lnTo>
                        <a:pt x="1171" y="1074"/>
                      </a:lnTo>
                      <a:lnTo>
                        <a:pt x="1170" y="1074"/>
                      </a:lnTo>
                      <a:lnTo>
                        <a:pt x="1169" y="1074"/>
                      </a:lnTo>
                      <a:lnTo>
                        <a:pt x="1168" y="1074"/>
                      </a:lnTo>
                      <a:lnTo>
                        <a:pt x="1168" y="1073"/>
                      </a:lnTo>
                      <a:lnTo>
                        <a:pt x="1167" y="1073"/>
                      </a:lnTo>
                      <a:lnTo>
                        <a:pt x="1166" y="1073"/>
                      </a:lnTo>
                      <a:lnTo>
                        <a:pt x="1165" y="1073"/>
                      </a:lnTo>
                      <a:lnTo>
                        <a:pt x="1165" y="1072"/>
                      </a:lnTo>
                      <a:lnTo>
                        <a:pt x="1164" y="1072"/>
                      </a:lnTo>
                      <a:lnTo>
                        <a:pt x="1163" y="1070"/>
                      </a:lnTo>
                      <a:lnTo>
                        <a:pt x="1162" y="1070"/>
                      </a:lnTo>
                      <a:lnTo>
                        <a:pt x="1161" y="1069"/>
                      </a:lnTo>
                      <a:lnTo>
                        <a:pt x="1160" y="1068"/>
                      </a:lnTo>
                      <a:lnTo>
                        <a:pt x="1159" y="1068"/>
                      </a:lnTo>
                      <a:lnTo>
                        <a:pt x="1133" y="1068"/>
                      </a:lnTo>
                      <a:lnTo>
                        <a:pt x="1092" y="1069"/>
                      </a:lnTo>
                      <a:lnTo>
                        <a:pt x="1079" y="1068"/>
                      </a:lnTo>
                      <a:lnTo>
                        <a:pt x="1079" y="1070"/>
                      </a:lnTo>
                      <a:lnTo>
                        <a:pt x="1079" y="1071"/>
                      </a:lnTo>
                      <a:lnTo>
                        <a:pt x="1079" y="1072"/>
                      </a:lnTo>
                      <a:lnTo>
                        <a:pt x="1079" y="1073"/>
                      </a:lnTo>
                      <a:lnTo>
                        <a:pt x="1079" y="1075"/>
                      </a:lnTo>
                      <a:lnTo>
                        <a:pt x="1079" y="1076"/>
                      </a:lnTo>
                      <a:lnTo>
                        <a:pt x="1077" y="1077"/>
                      </a:lnTo>
                      <a:lnTo>
                        <a:pt x="1077" y="1078"/>
                      </a:lnTo>
                      <a:lnTo>
                        <a:pt x="1076" y="1079"/>
                      </a:lnTo>
                      <a:lnTo>
                        <a:pt x="1075" y="1080"/>
                      </a:lnTo>
                      <a:lnTo>
                        <a:pt x="1074" y="1081"/>
                      </a:lnTo>
                      <a:lnTo>
                        <a:pt x="1075" y="1082"/>
                      </a:lnTo>
                      <a:lnTo>
                        <a:pt x="1074" y="1085"/>
                      </a:lnTo>
                      <a:lnTo>
                        <a:pt x="1073" y="1086"/>
                      </a:lnTo>
                      <a:lnTo>
                        <a:pt x="1073" y="1087"/>
                      </a:lnTo>
                      <a:lnTo>
                        <a:pt x="1072" y="1089"/>
                      </a:lnTo>
                      <a:lnTo>
                        <a:pt x="1069" y="1090"/>
                      </a:lnTo>
                      <a:lnTo>
                        <a:pt x="1068" y="1091"/>
                      </a:lnTo>
                      <a:lnTo>
                        <a:pt x="1067" y="1092"/>
                      </a:lnTo>
                      <a:lnTo>
                        <a:pt x="1066" y="1093"/>
                      </a:lnTo>
                      <a:lnTo>
                        <a:pt x="1066" y="1094"/>
                      </a:lnTo>
                      <a:lnTo>
                        <a:pt x="1067" y="1096"/>
                      </a:lnTo>
                      <a:lnTo>
                        <a:pt x="1068" y="1097"/>
                      </a:lnTo>
                      <a:lnTo>
                        <a:pt x="1069" y="1098"/>
                      </a:lnTo>
                      <a:lnTo>
                        <a:pt x="1066" y="1100"/>
                      </a:lnTo>
                      <a:lnTo>
                        <a:pt x="1065" y="1103"/>
                      </a:lnTo>
                      <a:lnTo>
                        <a:pt x="1065" y="1104"/>
                      </a:lnTo>
                      <a:lnTo>
                        <a:pt x="1064" y="1105"/>
                      </a:lnTo>
                      <a:lnTo>
                        <a:pt x="1063" y="1106"/>
                      </a:lnTo>
                      <a:lnTo>
                        <a:pt x="1063" y="1107"/>
                      </a:lnTo>
                      <a:lnTo>
                        <a:pt x="1062" y="1107"/>
                      </a:lnTo>
                      <a:lnTo>
                        <a:pt x="1061" y="1107"/>
                      </a:lnTo>
                      <a:lnTo>
                        <a:pt x="1060" y="1106"/>
                      </a:lnTo>
                      <a:lnTo>
                        <a:pt x="1058" y="1104"/>
                      </a:lnTo>
                      <a:lnTo>
                        <a:pt x="1056" y="1103"/>
                      </a:lnTo>
                      <a:lnTo>
                        <a:pt x="1054" y="1103"/>
                      </a:lnTo>
                      <a:lnTo>
                        <a:pt x="1053" y="1103"/>
                      </a:lnTo>
                      <a:lnTo>
                        <a:pt x="1052" y="1103"/>
                      </a:lnTo>
                      <a:lnTo>
                        <a:pt x="1051" y="1104"/>
                      </a:lnTo>
                      <a:lnTo>
                        <a:pt x="1050" y="1105"/>
                      </a:lnTo>
                      <a:lnTo>
                        <a:pt x="1050" y="1106"/>
                      </a:lnTo>
                      <a:lnTo>
                        <a:pt x="1049" y="1107"/>
                      </a:lnTo>
                      <a:lnTo>
                        <a:pt x="1047" y="1106"/>
                      </a:lnTo>
                      <a:lnTo>
                        <a:pt x="1046" y="1107"/>
                      </a:lnTo>
                      <a:lnTo>
                        <a:pt x="1045" y="1108"/>
                      </a:lnTo>
                      <a:lnTo>
                        <a:pt x="1045" y="1109"/>
                      </a:lnTo>
                      <a:lnTo>
                        <a:pt x="1046" y="1111"/>
                      </a:lnTo>
                      <a:lnTo>
                        <a:pt x="1046" y="1112"/>
                      </a:lnTo>
                      <a:lnTo>
                        <a:pt x="1045" y="1113"/>
                      </a:lnTo>
                      <a:lnTo>
                        <a:pt x="1044" y="1114"/>
                      </a:lnTo>
                      <a:lnTo>
                        <a:pt x="1043" y="1115"/>
                      </a:lnTo>
                      <a:lnTo>
                        <a:pt x="1042" y="1115"/>
                      </a:lnTo>
                      <a:lnTo>
                        <a:pt x="1042" y="1117"/>
                      </a:lnTo>
                      <a:lnTo>
                        <a:pt x="1043" y="1117"/>
                      </a:lnTo>
                      <a:lnTo>
                        <a:pt x="1045" y="1117"/>
                      </a:lnTo>
                      <a:lnTo>
                        <a:pt x="1046" y="1118"/>
                      </a:lnTo>
                      <a:lnTo>
                        <a:pt x="1046" y="1119"/>
                      </a:lnTo>
                      <a:lnTo>
                        <a:pt x="1046" y="1120"/>
                      </a:lnTo>
                      <a:lnTo>
                        <a:pt x="1044" y="1122"/>
                      </a:lnTo>
                      <a:lnTo>
                        <a:pt x="1043" y="1123"/>
                      </a:lnTo>
                      <a:lnTo>
                        <a:pt x="1042" y="1124"/>
                      </a:lnTo>
                      <a:lnTo>
                        <a:pt x="1043" y="1125"/>
                      </a:lnTo>
                      <a:lnTo>
                        <a:pt x="1044" y="1126"/>
                      </a:lnTo>
                      <a:lnTo>
                        <a:pt x="1046" y="1128"/>
                      </a:lnTo>
                      <a:lnTo>
                        <a:pt x="1046" y="1129"/>
                      </a:lnTo>
                      <a:lnTo>
                        <a:pt x="1046" y="1130"/>
                      </a:lnTo>
                      <a:lnTo>
                        <a:pt x="1046" y="1131"/>
                      </a:lnTo>
                      <a:lnTo>
                        <a:pt x="1048" y="1131"/>
                      </a:lnTo>
                      <a:lnTo>
                        <a:pt x="1048" y="1132"/>
                      </a:lnTo>
                      <a:lnTo>
                        <a:pt x="1048" y="1133"/>
                      </a:lnTo>
                      <a:lnTo>
                        <a:pt x="1047" y="1134"/>
                      </a:lnTo>
                      <a:lnTo>
                        <a:pt x="1047" y="1135"/>
                      </a:lnTo>
                      <a:lnTo>
                        <a:pt x="1046" y="1136"/>
                      </a:lnTo>
                      <a:lnTo>
                        <a:pt x="1045" y="1136"/>
                      </a:lnTo>
                      <a:lnTo>
                        <a:pt x="1044" y="1135"/>
                      </a:lnTo>
                      <a:lnTo>
                        <a:pt x="1044" y="1134"/>
                      </a:lnTo>
                      <a:lnTo>
                        <a:pt x="1043" y="1134"/>
                      </a:lnTo>
                      <a:lnTo>
                        <a:pt x="1042" y="1134"/>
                      </a:lnTo>
                      <a:lnTo>
                        <a:pt x="1041" y="1134"/>
                      </a:lnTo>
                      <a:lnTo>
                        <a:pt x="1041" y="1137"/>
                      </a:lnTo>
                      <a:lnTo>
                        <a:pt x="1040" y="1138"/>
                      </a:lnTo>
                      <a:lnTo>
                        <a:pt x="1039" y="1139"/>
                      </a:lnTo>
                      <a:lnTo>
                        <a:pt x="1040" y="1140"/>
                      </a:lnTo>
                      <a:lnTo>
                        <a:pt x="1039" y="1141"/>
                      </a:lnTo>
                      <a:lnTo>
                        <a:pt x="1038" y="1141"/>
                      </a:lnTo>
                      <a:lnTo>
                        <a:pt x="1038" y="1142"/>
                      </a:lnTo>
                      <a:lnTo>
                        <a:pt x="1038" y="1143"/>
                      </a:lnTo>
                      <a:lnTo>
                        <a:pt x="1037" y="1144"/>
                      </a:lnTo>
                      <a:lnTo>
                        <a:pt x="1037" y="1145"/>
                      </a:lnTo>
                      <a:lnTo>
                        <a:pt x="1036" y="1146"/>
                      </a:lnTo>
                      <a:lnTo>
                        <a:pt x="1037" y="1146"/>
                      </a:lnTo>
                      <a:lnTo>
                        <a:pt x="1037" y="1147"/>
                      </a:lnTo>
                      <a:lnTo>
                        <a:pt x="1037" y="1148"/>
                      </a:lnTo>
                      <a:lnTo>
                        <a:pt x="1036" y="1148"/>
                      </a:lnTo>
                      <a:lnTo>
                        <a:pt x="1036" y="1147"/>
                      </a:lnTo>
                      <a:lnTo>
                        <a:pt x="1035" y="1147"/>
                      </a:lnTo>
                      <a:lnTo>
                        <a:pt x="1034" y="1147"/>
                      </a:lnTo>
                      <a:lnTo>
                        <a:pt x="1033" y="1147"/>
                      </a:lnTo>
                      <a:lnTo>
                        <a:pt x="1032" y="1148"/>
                      </a:lnTo>
                      <a:lnTo>
                        <a:pt x="1031" y="1149"/>
                      </a:lnTo>
                      <a:lnTo>
                        <a:pt x="1030" y="1149"/>
                      </a:lnTo>
                      <a:lnTo>
                        <a:pt x="1029" y="1149"/>
                      </a:lnTo>
                      <a:lnTo>
                        <a:pt x="1028" y="1148"/>
                      </a:lnTo>
                      <a:lnTo>
                        <a:pt x="1027" y="1148"/>
                      </a:lnTo>
                      <a:lnTo>
                        <a:pt x="1026" y="1149"/>
                      </a:lnTo>
                      <a:lnTo>
                        <a:pt x="1025" y="1151"/>
                      </a:lnTo>
                      <a:lnTo>
                        <a:pt x="1025" y="1152"/>
                      </a:lnTo>
                      <a:lnTo>
                        <a:pt x="1025" y="1153"/>
                      </a:lnTo>
                      <a:lnTo>
                        <a:pt x="1025" y="1155"/>
                      </a:lnTo>
                      <a:lnTo>
                        <a:pt x="1026" y="1157"/>
                      </a:lnTo>
                      <a:lnTo>
                        <a:pt x="1027" y="1157"/>
                      </a:lnTo>
                      <a:lnTo>
                        <a:pt x="1026" y="1158"/>
                      </a:lnTo>
                      <a:lnTo>
                        <a:pt x="1026" y="1159"/>
                      </a:lnTo>
                      <a:lnTo>
                        <a:pt x="1025" y="1160"/>
                      </a:lnTo>
                      <a:lnTo>
                        <a:pt x="1024" y="1161"/>
                      </a:lnTo>
                      <a:lnTo>
                        <a:pt x="1024" y="1162"/>
                      </a:lnTo>
                      <a:lnTo>
                        <a:pt x="1024" y="1163"/>
                      </a:lnTo>
                      <a:lnTo>
                        <a:pt x="1024" y="1164"/>
                      </a:lnTo>
                      <a:lnTo>
                        <a:pt x="1025" y="1165"/>
                      </a:lnTo>
                      <a:lnTo>
                        <a:pt x="1024" y="1166"/>
                      </a:lnTo>
                      <a:lnTo>
                        <a:pt x="1024" y="1167"/>
                      </a:lnTo>
                      <a:lnTo>
                        <a:pt x="1025" y="1168"/>
                      </a:lnTo>
                      <a:lnTo>
                        <a:pt x="1025" y="1170"/>
                      </a:lnTo>
                      <a:lnTo>
                        <a:pt x="1025" y="1171"/>
                      </a:lnTo>
                      <a:lnTo>
                        <a:pt x="1026" y="1172"/>
                      </a:lnTo>
                      <a:lnTo>
                        <a:pt x="1025" y="1173"/>
                      </a:lnTo>
                      <a:lnTo>
                        <a:pt x="1025" y="1174"/>
                      </a:lnTo>
                      <a:lnTo>
                        <a:pt x="1023" y="1174"/>
                      </a:lnTo>
                      <a:lnTo>
                        <a:pt x="1022" y="1174"/>
                      </a:lnTo>
                      <a:lnTo>
                        <a:pt x="1018" y="1176"/>
                      </a:lnTo>
                      <a:lnTo>
                        <a:pt x="1016" y="1177"/>
                      </a:lnTo>
                      <a:lnTo>
                        <a:pt x="1015" y="1177"/>
                      </a:lnTo>
                      <a:lnTo>
                        <a:pt x="1013" y="1177"/>
                      </a:lnTo>
                      <a:lnTo>
                        <a:pt x="1012" y="1177"/>
                      </a:lnTo>
                      <a:lnTo>
                        <a:pt x="1011" y="1178"/>
                      </a:lnTo>
                      <a:lnTo>
                        <a:pt x="1010" y="1178"/>
                      </a:lnTo>
                      <a:lnTo>
                        <a:pt x="1009" y="1178"/>
                      </a:lnTo>
                      <a:lnTo>
                        <a:pt x="1008" y="1178"/>
                      </a:lnTo>
                      <a:lnTo>
                        <a:pt x="1007" y="1178"/>
                      </a:lnTo>
                      <a:lnTo>
                        <a:pt x="1006" y="1177"/>
                      </a:lnTo>
                      <a:lnTo>
                        <a:pt x="1006" y="1176"/>
                      </a:lnTo>
                      <a:lnTo>
                        <a:pt x="1008" y="1173"/>
                      </a:lnTo>
                      <a:lnTo>
                        <a:pt x="1008" y="1171"/>
                      </a:lnTo>
                      <a:lnTo>
                        <a:pt x="1007" y="1171"/>
                      </a:lnTo>
                      <a:lnTo>
                        <a:pt x="1006" y="1171"/>
                      </a:lnTo>
                      <a:lnTo>
                        <a:pt x="1005" y="1171"/>
                      </a:lnTo>
                      <a:lnTo>
                        <a:pt x="1002" y="1172"/>
                      </a:lnTo>
                      <a:lnTo>
                        <a:pt x="1000" y="1173"/>
                      </a:lnTo>
                      <a:lnTo>
                        <a:pt x="997" y="1175"/>
                      </a:lnTo>
                      <a:lnTo>
                        <a:pt x="995" y="1175"/>
                      </a:lnTo>
                      <a:lnTo>
                        <a:pt x="994" y="1176"/>
                      </a:lnTo>
                      <a:lnTo>
                        <a:pt x="993" y="1176"/>
                      </a:lnTo>
                      <a:lnTo>
                        <a:pt x="992" y="1176"/>
                      </a:lnTo>
                      <a:lnTo>
                        <a:pt x="991" y="1176"/>
                      </a:lnTo>
                      <a:lnTo>
                        <a:pt x="990" y="1176"/>
                      </a:lnTo>
                      <a:lnTo>
                        <a:pt x="988" y="1177"/>
                      </a:lnTo>
                      <a:lnTo>
                        <a:pt x="986" y="1177"/>
                      </a:lnTo>
                      <a:lnTo>
                        <a:pt x="984" y="1176"/>
                      </a:lnTo>
                      <a:lnTo>
                        <a:pt x="982" y="1177"/>
                      </a:lnTo>
                      <a:lnTo>
                        <a:pt x="981" y="1178"/>
                      </a:lnTo>
                      <a:lnTo>
                        <a:pt x="980" y="1178"/>
                      </a:lnTo>
                      <a:lnTo>
                        <a:pt x="980" y="1179"/>
                      </a:lnTo>
                      <a:lnTo>
                        <a:pt x="979" y="1180"/>
                      </a:lnTo>
                      <a:lnTo>
                        <a:pt x="978" y="1180"/>
                      </a:lnTo>
                      <a:lnTo>
                        <a:pt x="977" y="1181"/>
                      </a:lnTo>
                      <a:lnTo>
                        <a:pt x="976" y="1181"/>
                      </a:lnTo>
                      <a:lnTo>
                        <a:pt x="975" y="1181"/>
                      </a:lnTo>
                      <a:lnTo>
                        <a:pt x="973" y="1180"/>
                      </a:lnTo>
                      <a:lnTo>
                        <a:pt x="971" y="1180"/>
                      </a:lnTo>
                      <a:lnTo>
                        <a:pt x="970" y="1181"/>
                      </a:lnTo>
                      <a:lnTo>
                        <a:pt x="969" y="1180"/>
                      </a:lnTo>
                      <a:lnTo>
                        <a:pt x="969" y="1179"/>
                      </a:lnTo>
                      <a:lnTo>
                        <a:pt x="968" y="1179"/>
                      </a:lnTo>
                      <a:lnTo>
                        <a:pt x="968" y="1178"/>
                      </a:lnTo>
                      <a:lnTo>
                        <a:pt x="967" y="1178"/>
                      </a:lnTo>
                      <a:lnTo>
                        <a:pt x="966" y="1178"/>
                      </a:lnTo>
                      <a:lnTo>
                        <a:pt x="965" y="1179"/>
                      </a:lnTo>
                      <a:lnTo>
                        <a:pt x="965" y="1180"/>
                      </a:lnTo>
                      <a:lnTo>
                        <a:pt x="964" y="1181"/>
                      </a:lnTo>
                      <a:lnTo>
                        <a:pt x="963" y="1181"/>
                      </a:lnTo>
                      <a:lnTo>
                        <a:pt x="961" y="1182"/>
                      </a:lnTo>
                      <a:lnTo>
                        <a:pt x="960" y="1182"/>
                      </a:lnTo>
                      <a:lnTo>
                        <a:pt x="959" y="1180"/>
                      </a:lnTo>
                      <a:lnTo>
                        <a:pt x="959" y="1179"/>
                      </a:lnTo>
                      <a:lnTo>
                        <a:pt x="958" y="1178"/>
                      </a:lnTo>
                      <a:lnTo>
                        <a:pt x="957" y="1178"/>
                      </a:lnTo>
                      <a:lnTo>
                        <a:pt x="956" y="1178"/>
                      </a:lnTo>
                      <a:lnTo>
                        <a:pt x="954" y="1178"/>
                      </a:lnTo>
                      <a:lnTo>
                        <a:pt x="952" y="1179"/>
                      </a:lnTo>
                      <a:lnTo>
                        <a:pt x="951" y="1179"/>
                      </a:lnTo>
                      <a:lnTo>
                        <a:pt x="950" y="1181"/>
                      </a:lnTo>
                      <a:lnTo>
                        <a:pt x="949" y="1181"/>
                      </a:lnTo>
                      <a:lnTo>
                        <a:pt x="948" y="1183"/>
                      </a:lnTo>
                      <a:lnTo>
                        <a:pt x="947" y="1183"/>
                      </a:lnTo>
                      <a:lnTo>
                        <a:pt x="946" y="1184"/>
                      </a:lnTo>
                      <a:lnTo>
                        <a:pt x="946" y="1185"/>
                      </a:lnTo>
                      <a:lnTo>
                        <a:pt x="945" y="1185"/>
                      </a:lnTo>
                      <a:lnTo>
                        <a:pt x="944" y="1184"/>
                      </a:lnTo>
                      <a:lnTo>
                        <a:pt x="944" y="1185"/>
                      </a:lnTo>
                      <a:lnTo>
                        <a:pt x="944" y="1186"/>
                      </a:lnTo>
                      <a:lnTo>
                        <a:pt x="944" y="1187"/>
                      </a:lnTo>
                      <a:lnTo>
                        <a:pt x="944" y="1188"/>
                      </a:lnTo>
                      <a:lnTo>
                        <a:pt x="944" y="1189"/>
                      </a:lnTo>
                      <a:lnTo>
                        <a:pt x="943" y="1190"/>
                      </a:lnTo>
                      <a:lnTo>
                        <a:pt x="943" y="1191"/>
                      </a:lnTo>
                      <a:lnTo>
                        <a:pt x="942" y="1193"/>
                      </a:lnTo>
                      <a:lnTo>
                        <a:pt x="942" y="1195"/>
                      </a:lnTo>
                      <a:lnTo>
                        <a:pt x="942" y="1196"/>
                      </a:lnTo>
                      <a:lnTo>
                        <a:pt x="942" y="1197"/>
                      </a:lnTo>
                      <a:lnTo>
                        <a:pt x="943" y="1198"/>
                      </a:lnTo>
                      <a:lnTo>
                        <a:pt x="943" y="1199"/>
                      </a:lnTo>
                      <a:lnTo>
                        <a:pt x="944" y="1201"/>
                      </a:lnTo>
                      <a:lnTo>
                        <a:pt x="943" y="1202"/>
                      </a:lnTo>
                      <a:lnTo>
                        <a:pt x="944" y="1203"/>
                      </a:lnTo>
                      <a:lnTo>
                        <a:pt x="944" y="1204"/>
                      </a:lnTo>
                      <a:lnTo>
                        <a:pt x="943" y="1205"/>
                      </a:lnTo>
                      <a:lnTo>
                        <a:pt x="942" y="1207"/>
                      </a:lnTo>
                      <a:lnTo>
                        <a:pt x="942" y="1208"/>
                      </a:lnTo>
                      <a:lnTo>
                        <a:pt x="941" y="1208"/>
                      </a:lnTo>
                      <a:lnTo>
                        <a:pt x="940" y="1209"/>
                      </a:lnTo>
                      <a:lnTo>
                        <a:pt x="940" y="1210"/>
                      </a:lnTo>
                      <a:lnTo>
                        <a:pt x="940" y="1211"/>
                      </a:lnTo>
                      <a:lnTo>
                        <a:pt x="939" y="1211"/>
                      </a:lnTo>
                      <a:lnTo>
                        <a:pt x="938" y="1211"/>
                      </a:lnTo>
                      <a:lnTo>
                        <a:pt x="937" y="1211"/>
                      </a:lnTo>
                      <a:lnTo>
                        <a:pt x="937" y="1212"/>
                      </a:lnTo>
                      <a:lnTo>
                        <a:pt x="936" y="1212"/>
                      </a:lnTo>
                      <a:lnTo>
                        <a:pt x="936" y="1214"/>
                      </a:lnTo>
                      <a:lnTo>
                        <a:pt x="935" y="1214"/>
                      </a:lnTo>
                      <a:lnTo>
                        <a:pt x="934" y="1215"/>
                      </a:lnTo>
                      <a:lnTo>
                        <a:pt x="935" y="1215"/>
                      </a:lnTo>
                      <a:lnTo>
                        <a:pt x="935" y="1216"/>
                      </a:lnTo>
                      <a:lnTo>
                        <a:pt x="934" y="1216"/>
                      </a:lnTo>
                      <a:lnTo>
                        <a:pt x="933" y="1217"/>
                      </a:lnTo>
                      <a:lnTo>
                        <a:pt x="933" y="1218"/>
                      </a:lnTo>
                      <a:lnTo>
                        <a:pt x="932" y="1218"/>
                      </a:lnTo>
                      <a:lnTo>
                        <a:pt x="932" y="1220"/>
                      </a:lnTo>
                      <a:lnTo>
                        <a:pt x="931" y="1221"/>
                      </a:lnTo>
                      <a:lnTo>
                        <a:pt x="931" y="1222"/>
                      </a:lnTo>
                      <a:lnTo>
                        <a:pt x="930" y="1223"/>
                      </a:lnTo>
                      <a:lnTo>
                        <a:pt x="928" y="1223"/>
                      </a:lnTo>
                      <a:lnTo>
                        <a:pt x="927" y="1223"/>
                      </a:lnTo>
                      <a:lnTo>
                        <a:pt x="926" y="1224"/>
                      </a:lnTo>
                      <a:lnTo>
                        <a:pt x="926" y="1225"/>
                      </a:lnTo>
                      <a:lnTo>
                        <a:pt x="926" y="1226"/>
                      </a:lnTo>
                      <a:lnTo>
                        <a:pt x="924" y="1226"/>
                      </a:lnTo>
                      <a:lnTo>
                        <a:pt x="923" y="1227"/>
                      </a:lnTo>
                      <a:lnTo>
                        <a:pt x="921" y="1228"/>
                      </a:lnTo>
                      <a:lnTo>
                        <a:pt x="920" y="1227"/>
                      </a:lnTo>
                      <a:lnTo>
                        <a:pt x="919" y="1227"/>
                      </a:lnTo>
                      <a:lnTo>
                        <a:pt x="918" y="1226"/>
                      </a:lnTo>
                      <a:lnTo>
                        <a:pt x="917" y="1226"/>
                      </a:lnTo>
                      <a:lnTo>
                        <a:pt x="916" y="1226"/>
                      </a:lnTo>
                      <a:lnTo>
                        <a:pt x="916" y="1225"/>
                      </a:lnTo>
                      <a:lnTo>
                        <a:pt x="916" y="1224"/>
                      </a:lnTo>
                      <a:lnTo>
                        <a:pt x="917" y="1222"/>
                      </a:lnTo>
                      <a:lnTo>
                        <a:pt x="918" y="1221"/>
                      </a:lnTo>
                      <a:lnTo>
                        <a:pt x="915" y="1220"/>
                      </a:lnTo>
                      <a:lnTo>
                        <a:pt x="915" y="1219"/>
                      </a:lnTo>
                      <a:lnTo>
                        <a:pt x="916" y="1219"/>
                      </a:lnTo>
                      <a:lnTo>
                        <a:pt x="916" y="1217"/>
                      </a:lnTo>
                      <a:lnTo>
                        <a:pt x="916" y="1216"/>
                      </a:lnTo>
                      <a:lnTo>
                        <a:pt x="915" y="1215"/>
                      </a:lnTo>
                      <a:lnTo>
                        <a:pt x="914" y="1213"/>
                      </a:lnTo>
                      <a:lnTo>
                        <a:pt x="914" y="1212"/>
                      </a:lnTo>
                      <a:lnTo>
                        <a:pt x="914" y="1211"/>
                      </a:lnTo>
                      <a:lnTo>
                        <a:pt x="913" y="1210"/>
                      </a:lnTo>
                      <a:lnTo>
                        <a:pt x="912" y="1209"/>
                      </a:lnTo>
                      <a:lnTo>
                        <a:pt x="911" y="1209"/>
                      </a:lnTo>
                      <a:lnTo>
                        <a:pt x="910" y="1208"/>
                      </a:lnTo>
                      <a:lnTo>
                        <a:pt x="909" y="1208"/>
                      </a:lnTo>
                      <a:lnTo>
                        <a:pt x="907" y="1209"/>
                      </a:lnTo>
                      <a:lnTo>
                        <a:pt x="906" y="1210"/>
                      </a:lnTo>
                      <a:lnTo>
                        <a:pt x="905" y="1210"/>
                      </a:lnTo>
                      <a:lnTo>
                        <a:pt x="904" y="1211"/>
                      </a:lnTo>
                      <a:lnTo>
                        <a:pt x="903" y="1212"/>
                      </a:lnTo>
                      <a:lnTo>
                        <a:pt x="902" y="1212"/>
                      </a:lnTo>
                      <a:lnTo>
                        <a:pt x="902" y="1213"/>
                      </a:lnTo>
                      <a:lnTo>
                        <a:pt x="901" y="1213"/>
                      </a:lnTo>
                      <a:lnTo>
                        <a:pt x="900" y="1214"/>
                      </a:lnTo>
                      <a:lnTo>
                        <a:pt x="899" y="1215"/>
                      </a:lnTo>
                      <a:lnTo>
                        <a:pt x="896" y="1215"/>
                      </a:lnTo>
                      <a:lnTo>
                        <a:pt x="896" y="1216"/>
                      </a:lnTo>
                      <a:lnTo>
                        <a:pt x="895" y="1217"/>
                      </a:lnTo>
                      <a:lnTo>
                        <a:pt x="894" y="1217"/>
                      </a:lnTo>
                      <a:lnTo>
                        <a:pt x="893" y="1215"/>
                      </a:lnTo>
                      <a:lnTo>
                        <a:pt x="892" y="1215"/>
                      </a:lnTo>
                      <a:lnTo>
                        <a:pt x="891" y="1215"/>
                      </a:lnTo>
                      <a:lnTo>
                        <a:pt x="890" y="1214"/>
                      </a:lnTo>
                      <a:lnTo>
                        <a:pt x="889" y="1214"/>
                      </a:lnTo>
                      <a:lnTo>
                        <a:pt x="889" y="1215"/>
                      </a:lnTo>
                      <a:lnTo>
                        <a:pt x="888" y="1216"/>
                      </a:lnTo>
                      <a:lnTo>
                        <a:pt x="889" y="1216"/>
                      </a:lnTo>
                      <a:lnTo>
                        <a:pt x="889" y="1217"/>
                      </a:lnTo>
                      <a:lnTo>
                        <a:pt x="889" y="1218"/>
                      </a:lnTo>
                      <a:lnTo>
                        <a:pt x="889" y="1220"/>
                      </a:lnTo>
                      <a:lnTo>
                        <a:pt x="889" y="1221"/>
                      </a:lnTo>
                      <a:lnTo>
                        <a:pt x="888" y="1222"/>
                      </a:lnTo>
                      <a:lnTo>
                        <a:pt x="888" y="1224"/>
                      </a:lnTo>
                      <a:lnTo>
                        <a:pt x="888" y="1225"/>
                      </a:lnTo>
                      <a:lnTo>
                        <a:pt x="889" y="1226"/>
                      </a:lnTo>
                      <a:lnTo>
                        <a:pt x="889" y="1227"/>
                      </a:lnTo>
                      <a:lnTo>
                        <a:pt x="890" y="1229"/>
                      </a:lnTo>
                      <a:lnTo>
                        <a:pt x="890" y="1230"/>
                      </a:lnTo>
                      <a:lnTo>
                        <a:pt x="890" y="1231"/>
                      </a:lnTo>
                      <a:lnTo>
                        <a:pt x="889" y="1231"/>
                      </a:lnTo>
                      <a:lnTo>
                        <a:pt x="888" y="1231"/>
                      </a:lnTo>
                      <a:lnTo>
                        <a:pt x="887" y="1230"/>
                      </a:lnTo>
                      <a:lnTo>
                        <a:pt x="886" y="1231"/>
                      </a:lnTo>
                      <a:lnTo>
                        <a:pt x="885" y="1232"/>
                      </a:lnTo>
                      <a:lnTo>
                        <a:pt x="884" y="1232"/>
                      </a:lnTo>
                      <a:lnTo>
                        <a:pt x="883" y="1231"/>
                      </a:lnTo>
                      <a:lnTo>
                        <a:pt x="883" y="1229"/>
                      </a:lnTo>
                      <a:lnTo>
                        <a:pt x="882" y="1229"/>
                      </a:lnTo>
                      <a:lnTo>
                        <a:pt x="881" y="1229"/>
                      </a:lnTo>
                      <a:lnTo>
                        <a:pt x="879" y="1228"/>
                      </a:lnTo>
                      <a:lnTo>
                        <a:pt x="878" y="1227"/>
                      </a:lnTo>
                      <a:lnTo>
                        <a:pt x="877" y="1226"/>
                      </a:lnTo>
                      <a:lnTo>
                        <a:pt x="876" y="1226"/>
                      </a:lnTo>
                      <a:lnTo>
                        <a:pt x="874" y="1226"/>
                      </a:lnTo>
                      <a:lnTo>
                        <a:pt x="873" y="1226"/>
                      </a:lnTo>
                      <a:lnTo>
                        <a:pt x="872" y="1226"/>
                      </a:lnTo>
                      <a:lnTo>
                        <a:pt x="871" y="1227"/>
                      </a:lnTo>
                      <a:lnTo>
                        <a:pt x="870" y="1227"/>
                      </a:lnTo>
                      <a:lnTo>
                        <a:pt x="869" y="1227"/>
                      </a:lnTo>
                      <a:lnTo>
                        <a:pt x="868" y="1228"/>
                      </a:lnTo>
                      <a:lnTo>
                        <a:pt x="867" y="1229"/>
                      </a:lnTo>
                      <a:lnTo>
                        <a:pt x="865" y="1229"/>
                      </a:lnTo>
                      <a:lnTo>
                        <a:pt x="864" y="1230"/>
                      </a:lnTo>
                      <a:lnTo>
                        <a:pt x="864" y="1231"/>
                      </a:lnTo>
                      <a:lnTo>
                        <a:pt x="864" y="1235"/>
                      </a:lnTo>
                      <a:lnTo>
                        <a:pt x="863" y="1236"/>
                      </a:lnTo>
                      <a:lnTo>
                        <a:pt x="862" y="1237"/>
                      </a:lnTo>
                      <a:lnTo>
                        <a:pt x="861" y="1240"/>
                      </a:lnTo>
                      <a:lnTo>
                        <a:pt x="860" y="1241"/>
                      </a:lnTo>
                      <a:lnTo>
                        <a:pt x="859" y="1242"/>
                      </a:lnTo>
                      <a:lnTo>
                        <a:pt x="858" y="1241"/>
                      </a:lnTo>
                      <a:lnTo>
                        <a:pt x="857" y="1241"/>
                      </a:lnTo>
                      <a:lnTo>
                        <a:pt x="857" y="1242"/>
                      </a:lnTo>
                      <a:lnTo>
                        <a:pt x="855" y="1242"/>
                      </a:lnTo>
                      <a:lnTo>
                        <a:pt x="854" y="1243"/>
                      </a:lnTo>
                      <a:lnTo>
                        <a:pt x="854" y="1244"/>
                      </a:lnTo>
                      <a:lnTo>
                        <a:pt x="853" y="1244"/>
                      </a:lnTo>
                      <a:lnTo>
                        <a:pt x="852" y="1244"/>
                      </a:lnTo>
                      <a:lnTo>
                        <a:pt x="852" y="1243"/>
                      </a:lnTo>
                      <a:lnTo>
                        <a:pt x="851" y="1243"/>
                      </a:lnTo>
                      <a:lnTo>
                        <a:pt x="851" y="1242"/>
                      </a:lnTo>
                      <a:lnTo>
                        <a:pt x="850" y="1242"/>
                      </a:lnTo>
                      <a:lnTo>
                        <a:pt x="850" y="1241"/>
                      </a:lnTo>
                      <a:lnTo>
                        <a:pt x="850" y="1240"/>
                      </a:lnTo>
                      <a:lnTo>
                        <a:pt x="850" y="1239"/>
                      </a:lnTo>
                      <a:lnTo>
                        <a:pt x="849" y="1239"/>
                      </a:lnTo>
                      <a:lnTo>
                        <a:pt x="848" y="1239"/>
                      </a:lnTo>
                      <a:lnTo>
                        <a:pt x="847" y="1239"/>
                      </a:lnTo>
                      <a:lnTo>
                        <a:pt x="847" y="1238"/>
                      </a:lnTo>
                      <a:lnTo>
                        <a:pt x="847" y="1237"/>
                      </a:lnTo>
                      <a:lnTo>
                        <a:pt x="846" y="1236"/>
                      </a:lnTo>
                      <a:lnTo>
                        <a:pt x="845" y="1236"/>
                      </a:lnTo>
                      <a:lnTo>
                        <a:pt x="844" y="1235"/>
                      </a:lnTo>
                      <a:lnTo>
                        <a:pt x="843" y="1234"/>
                      </a:lnTo>
                      <a:lnTo>
                        <a:pt x="842" y="1234"/>
                      </a:lnTo>
                      <a:lnTo>
                        <a:pt x="841" y="1234"/>
                      </a:lnTo>
                      <a:lnTo>
                        <a:pt x="840" y="1234"/>
                      </a:lnTo>
                      <a:lnTo>
                        <a:pt x="839" y="1233"/>
                      </a:lnTo>
                      <a:lnTo>
                        <a:pt x="838" y="1232"/>
                      </a:lnTo>
                      <a:lnTo>
                        <a:pt x="838" y="1231"/>
                      </a:lnTo>
                      <a:lnTo>
                        <a:pt x="838" y="1230"/>
                      </a:lnTo>
                      <a:lnTo>
                        <a:pt x="837" y="1230"/>
                      </a:lnTo>
                      <a:lnTo>
                        <a:pt x="836" y="1229"/>
                      </a:lnTo>
                      <a:lnTo>
                        <a:pt x="836" y="1228"/>
                      </a:lnTo>
                      <a:lnTo>
                        <a:pt x="835" y="1228"/>
                      </a:lnTo>
                      <a:lnTo>
                        <a:pt x="834" y="1227"/>
                      </a:lnTo>
                      <a:lnTo>
                        <a:pt x="833" y="1227"/>
                      </a:lnTo>
                      <a:lnTo>
                        <a:pt x="832" y="1227"/>
                      </a:lnTo>
                      <a:lnTo>
                        <a:pt x="831" y="1226"/>
                      </a:lnTo>
                      <a:lnTo>
                        <a:pt x="830" y="1226"/>
                      </a:lnTo>
                      <a:lnTo>
                        <a:pt x="828" y="1226"/>
                      </a:lnTo>
                      <a:lnTo>
                        <a:pt x="827" y="1226"/>
                      </a:lnTo>
                      <a:lnTo>
                        <a:pt x="826" y="1226"/>
                      </a:lnTo>
                      <a:lnTo>
                        <a:pt x="825" y="1227"/>
                      </a:lnTo>
                      <a:lnTo>
                        <a:pt x="824" y="1227"/>
                      </a:lnTo>
                      <a:lnTo>
                        <a:pt x="823" y="1227"/>
                      </a:lnTo>
                      <a:lnTo>
                        <a:pt x="821" y="1227"/>
                      </a:lnTo>
                      <a:lnTo>
                        <a:pt x="820" y="1227"/>
                      </a:lnTo>
                      <a:lnTo>
                        <a:pt x="818" y="1227"/>
                      </a:lnTo>
                      <a:lnTo>
                        <a:pt x="817" y="1227"/>
                      </a:lnTo>
                      <a:lnTo>
                        <a:pt x="814" y="1228"/>
                      </a:lnTo>
                      <a:lnTo>
                        <a:pt x="814" y="1229"/>
                      </a:lnTo>
                      <a:lnTo>
                        <a:pt x="812" y="1229"/>
                      </a:lnTo>
                      <a:lnTo>
                        <a:pt x="811" y="1229"/>
                      </a:lnTo>
                      <a:lnTo>
                        <a:pt x="810" y="1229"/>
                      </a:lnTo>
                      <a:lnTo>
                        <a:pt x="809" y="1229"/>
                      </a:lnTo>
                      <a:lnTo>
                        <a:pt x="808" y="1229"/>
                      </a:lnTo>
                      <a:lnTo>
                        <a:pt x="807" y="1229"/>
                      </a:lnTo>
                      <a:lnTo>
                        <a:pt x="806" y="1229"/>
                      </a:lnTo>
                      <a:lnTo>
                        <a:pt x="805" y="1229"/>
                      </a:lnTo>
                      <a:lnTo>
                        <a:pt x="803" y="1227"/>
                      </a:lnTo>
                      <a:lnTo>
                        <a:pt x="802" y="1227"/>
                      </a:lnTo>
                      <a:lnTo>
                        <a:pt x="800" y="1228"/>
                      </a:lnTo>
                      <a:lnTo>
                        <a:pt x="800" y="1229"/>
                      </a:lnTo>
                      <a:lnTo>
                        <a:pt x="801" y="1230"/>
                      </a:lnTo>
                      <a:lnTo>
                        <a:pt x="800" y="1230"/>
                      </a:lnTo>
                      <a:lnTo>
                        <a:pt x="799" y="1230"/>
                      </a:lnTo>
                      <a:lnTo>
                        <a:pt x="798" y="1230"/>
                      </a:lnTo>
                      <a:lnTo>
                        <a:pt x="798" y="1229"/>
                      </a:lnTo>
                      <a:lnTo>
                        <a:pt x="797" y="1228"/>
                      </a:lnTo>
                      <a:lnTo>
                        <a:pt x="796" y="1229"/>
                      </a:lnTo>
                      <a:lnTo>
                        <a:pt x="795" y="1229"/>
                      </a:lnTo>
                      <a:lnTo>
                        <a:pt x="794" y="1229"/>
                      </a:lnTo>
                      <a:lnTo>
                        <a:pt x="793" y="1228"/>
                      </a:lnTo>
                      <a:lnTo>
                        <a:pt x="793" y="1229"/>
                      </a:lnTo>
                      <a:lnTo>
                        <a:pt x="792" y="1229"/>
                      </a:lnTo>
                      <a:lnTo>
                        <a:pt x="791" y="1229"/>
                      </a:lnTo>
                      <a:lnTo>
                        <a:pt x="789" y="1228"/>
                      </a:lnTo>
                      <a:lnTo>
                        <a:pt x="788" y="1228"/>
                      </a:lnTo>
                      <a:lnTo>
                        <a:pt x="787" y="1227"/>
                      </a:lnTo>
                      <a:lnTo>
                        <a:pt x="787" y="1228"/>
                      </a:lnTo>
                      <a:lnTo>
                        <a:pt x="787" y="1229"/>
                      </a:lnTo>
                      <a:lnTo>
                        <a:pt x="787" y="1230"/>
                      </a:lnTo>
                      <a:lnTo>
                        <a:pt x="788" y="1230"/>
                      </a:lnTo>
                      <a:lnTo>
                        <a:pt x="789" y="1231"/>
                      </a:lnTo>
                      <a:lnTo>
                        <a:pt x="789" y="1232"/>
                      </a:lnTo>
                      <a:lnTo>
                        <a:pt x="790" y="1233"/>
                      </a:lnTo>
                      <a:lnTo>
                        <a:pt x="789" y="1235"/>
                      </a:lnTo>
                      <a:lnTo>
                        <a:pt x="789" y="1237"/>
                      </a:lnTo>
                      <a:lnTo>
                        <a:pt x="788" y="1238"/>
                      </a:lnTo>
                      <a:lnTo>
                        <a:pt x="787" y="1239"/>
                      </a:lnTo>
                      <a:lnTo>
                        <a:pt x="786" y="1240"/>
                      </a:lnTo>
                      <a:lnTo>
                        <a:pt x="786" y="1241"/>
                      </a:lnTo>
                      <a:lnTo>
                        <a:pt x="785" y="1242"/>
                      </a:lnTo>
                      <a:lnTo>
                        <a:pt x="785" y="1243"/>
                      </a:lnTo>
                      <a:lnTo>
                        <a:pt x="783" y="1245"/>
                      </a:lnTo>
                      <a:lnTo>
                        <a:pt x="782" y="1246"/>
                      </a:lnTo>
                      <a:lnTo>
                        <a:pt x="780" y="1247"/>
                      </a:lnTo>
                      <a:lnTo>
                        <a:pt x="779" y="1248"/>
                      </a:lnTo>
                      <a:lnTo>
                        <a:pt x="779" y="1249"/>
                      </a:lnTo>
                      <a:lnTo>
                        <a:pt x="779" y="1250"/>
                      </a:lnTo>
                      <a:lnTo>
                        <a:pt x="779" y="1251"/>
                      </a:lnTo>
                      <a:lnTo>
                        <a:pt x="778" y="1252"/>
                      </a:lnTo>
                      <a:lnTo>
                        <a:pt x="777" y="1252"/>
                      </a:lnTo>
                      <a:lnTo>
                        <a:pt x="776" y="1253"/>
                      </a:lnTo>
                      <a:lnTo>
                        <a:pt x="775" y="1253"/>
                      </a:lnTo>
                      <a:lnTo>
                        <a:pt x="774" y="1254"/>
                      </a:lnTo>
                      <a:lnTo>
                        <a:pt x="773" y="1254"/>
                      </a:lnTo>
                      <a:lnTo>
                        <a:pt x="772" y="1255"/>
                      </a:lnTo>
                      <a:lnTo>
                        <a:pt x="771" y="1255"/>
                      </a:lnTo>
                      <a:lnTo>
                        <a:pt x="770" y="1256"/>
                      </a:lnTo>
                      <a:lnTo>
                        <a:pt x="769" y="1256"/>
                      </a:lnTo>
                      <a:lnTo>
                        <a:pt x="768" y="1255"/>
                      </a:lnTo>
                      <a:lnTo>
                        <a:pt x="767" y="1255"/>
                      </a:lnTo>
                      <a:lnTo>
                        <a:pt x="766" y="1256"/>
                      </a:lnTo>
                      <a:lnTo>
                        <a:pt x="766" y="1257"/>
                      </a:lnTo>
                      <a:lnTo>
                        <a:pt x="762" y="1259"/>
                      </a:lnTo>
                      <a:lnTo>
                        <a:pt x="761" y="1260"/>
                      </a:lnTo>
                      <a:lnTo>
                        <a:pt x="760" y="1260"/>
                      </a:lnTo>
                      <a:lnTo>
                        <a:pt x="759" y="1261"/>
                      </a:lnTo>
                      <a:lnTo>
                        <a:pt x="759" y="1262"/>
                      </a:lnTo>
                      <a:lnTo>
                        <a:pt x="759" y="1263"/>
                      </a:lnTo>
                      <a:lnTo>
                        <a:pt x="758" y="1264"/>
                      </a:lnTo>
                      <a:lnTo>
                        <a:pt x="757" y="1265"/>
                      </a:lnTo>
                      <a:lnTo>
                        <a:pt x="756" y="1265"/>
                      </a:lnTo>
                      <a:lnTo>
                        <a:pt x="755" y="1265"/>
                      </a:lnTo>
                      <a:lnTo>
                        <a:pt x="754" y="1265"/>
                      </a:lnTo>
                      <a:lnTo>
                        <a:pt x="753" y="1266"/>
                      </a:lnTo>
                      <a:lnTo>
                        <a:pt x="752" y="1266"/>
                      </a:lnTo>
                      <a:lnTo>
                        <a:pt x="751" y="1266"/>
                      </a:lnTo>
                      <a:lnTo>
                        <a:pt x="750" y="1265"/>
                      </a:lnTo>
                      <a:lnTo>
                        <a:pt x="749" y="1266"/>
                      </a:lnTo>
                      <a:lnTo>
                        <a:pt x="750" y="1267"/>
                      </a:lnTo>
                      <a:lnTo>
                        <a:pt x="749" y="1269"/>
                      </a:lnTo>
                      <a:lnTo>
                        <a:pt x="749" y="1270"/>
                      </a:lnTo>
                      <a:lnTo>
                        <a:pt x="748" y="1270"/>
                      </a:lnTo>
                      <a:lnTo>
                        <a:pt x="747" y="1272"/>
                      </a:lnTo>
                      <a:lnTo>
                        <a:pt x="715" y="1260"/>
                      </a:lnTo>
                      <a:lnTo>
                        <a:pt x="712" y="1258"/>
                      </a:lnTo>
                      <a:lnTo>
                        <a:pt x="692" y="1251"/>
                      </a:lnTo>
                      <a:lnTo>
                        <a:pt x="691" y="1251"/>
                      </a:lnTo>
                      <a:lnTo>
                        <a:pt x="626" y="1226"/>
                      </a:lnTo>
                      <a:lnTo>
                        <a:pt x="600" y="1216"/>
                      </a:lnTo>
                      <a:lnTo>
                        <a:pt x="541" y="1194"/>
                      </a:lnTo>
                      <a:lnTo>
                        <a:pt x="513" y="1182"/>
                      </a:lnTo>
                      <a:lnTo>
                        <a:pt x="467" y="1160"/>
                      </a:lnTo>
                      <a:lnTo>
                        <a:pt x="454" y="1154"/>
                      </a:lnTo>
                      <a:lnTo>
                        <a:pt x="432" y="1143"/>
                      </a:lnTo>
                      <a:lnTo>
                        <a:pt x="366" y="1112"/>
                      </a:lnTo>
                      <a:lnTo>
                        <a:pt x="352" y="1110"/>
                      </a:lnTo>
                      <a:lnTo>
                        <a:pt x="344" y="1108"/>
                      </a:lnTo>
                      <a:lnTo>
                        <a:pt x="296" y="1101"/>
                      </a:lnTo>
                      <a:lnTo>
                        <a:pt x="274" y="1097"/>
                      </a:lnTo>
                      <a:lnTo>
                        <a:pt x="246" y="1092"/>
                      </a:lnTo>
                      <a:lnTo>
                        <a:pt x="245" y="1091"/>
                      </a:lnTo>
                      <a:lnTo>
                        <a:pt x="193" y="1084"/>
                      </a:lnTo>
                      <a:lnTo>
                        <a:pt x="175" y="1080"/>
                      </a:lnTo>
                      <a:lnTo>
                        <a:pt x="123" y="1072"/>
                      </a:lnTo>
                      <a:lnTo>
                        <a:pt x="100" y="1063"/>
                      </a:lnTo>
                      <a:lnTo>
                        <a:pt x="7" y="1028"/>
                      </a:lnTo>
                      <a:lnTo>
                        <a:pt x="0" y="1026"/>
                      </a:lnTo>
                      <a:lnTo>
                        <a:pt x="1" y="1025"/>
                      </a:lnTo>
                      <a:lnTo>
                        <a:pt x="1" y="1024"/>
                      </a:lnTo>
                      <a:lnTo>
                        <a:pt x="2" y="1023"/>
                      </a:lnTo>
                      <a:lnTo>
                        <a:pt x="3" y="1022"/>
                      </a:lnTo>
                      <a:lnTo>
                        <a:pt x="6" y="1019"/>
                      </a:lnTo>
                      <a:lnTo>
                        <a:pt x="6" y="1018"/>
                      </a:lnTo>
                      <a:lnTo>
                        <a:pt x="8" y="1015"/>
                      </a:lnTo>
                      <a:lnTo>
                        <a:pt x="7" y="1015"/>
                      </a:lnTo>
                      <a:lnTo>
                        <a:pt x="7" y="1014"/>
                      </a:lnTo>
                      <a:lnTo>
                        <a:pt x="6" y="1013"/>
                      </a:lnTo>
                      <a:lnTo>
                        <a:pt x="6" y="1012"/>
                      </a:lnTo>
                      <a:lnTo>
                        <a:pt x="6" y="1011"/>
                      </a:lnTo>
                      <a:lnTo>
                        <a:pt x="6" y="1010"/>
                      </a:lnTo>
                      <a:lnTo>
                        <a:pt x="4" y="1007"/>
                      </a:lnTo>
                      <a:lnTo>
                        <a:pt x="5" y="1006"/>
                      </a:lnTo>
                      <a:lnTo>
                        <a:pt x="5" y="1005"/>
                      </a:lnTo>
                      <a:lnTo>
                        <a:pt x="5" y="1004"/>
                      </a:lnTo>
                      <a:lnTo>
                        <a:pt x="6" y="1004"/>
                      </a:lnTo>
                      <a:lnTo>
                        <a:pt x="6" y="1003"/>
                      </a:lnTo>
                      <a:lnTo>
                        <a:pt x="8" y="1001"/>
                      </a:lnTo>
                      <a:lnTo>
                        <a:pt x="8" y="999"/>
                      </a:lnTo>
                      <a:lnTo>
                        <a:pt x="8" y="998"/>
                      </a:lnTo>
                      <a:lnTo>
                        <a:pt x="9" y="996"/>
                      </a:lnTo>
                      <a:lnTo>
                        <a:pt x="10" y="996"/>
                      </a:lnTo>
                      <a:lnTo>
                        <a:pt x="11" y="995"/>
                      </a:lnTo>
                      <a:lnTo>
                        <a:pt x="11" y="994"/>
                      </a:lnTo>
                      <a:lnTo>
                        <a:pt x="12" y="994"/>
                      </a:lnTo>
                      <a:lnTo>
                        <a:pt x="12" y="993"/>
                      </a:lnTo>
                      <a:lnTo>
                        <a:pt x="13" y="992"/>
                      </a:lnTo>
                      <a:lnTo>
                        <a:pt x="13" y="991"/>
                      </a:lnTo>
                      <a:lnTo>
                        <a:pt x="14" y="990"/>
                      </a:lnTo>
                      <a:lnTo>
                        <a:pt x="15" y="989"/>
                      </a:lnTo>
                      <a:lnTo>
                        <a:pt x="15" y="988"/>
                      </a:lnTo>
                      <a:lnTo>
                        <a:pt x="15" y="987"/>
                      </a:lnTo>
                      <a:lnTo>
                        <a:pt x="17" y="986"/>
                      </a:lnTo>
                      <a:lnTo>
                        <a:pt x="18" y="986"/>
                      </a:lnTo>
                      <a:lnTo>
                        <a:pt x="18" y="985"/>
                      </a:lnTo>
                      <a:lnTo>
                        <a:pt x="19" y="985"/>
                      </a:lnTo>
                      <a:lnTo>
                        <a:pt x="20" y="984"/>
                      </a:lnTo>
                      <a:lnTo>
                        <a:pt x="21" y="983"/>
                      </a:lnTo>
                      <a:lnTo>
                        <a:pt x="22" y="983"/>
                      </a:lnTo>
                      <a:lnTo>
                        <a:pt x="24" y="982"/>
                      </a:lnTo>
                      <a:lnTo>
                        <a:pt x="25" y="981"/>
                      </a:lnTo>
                      <a:lnTo>
                        <a:pt x="26" y="980"/>
                      </a:lnTo>
                      <a:lnTo>
                        <a:pt x="26" y="979"/>
                      </a:lnTo>
                      <a:lnTo>
                        <a:pt x="27" y="979"/>
                      </a:lnTo>
                      <a:lnTo>
                        <a:pt x="28" y="978"/>
                      </a:lnTo>
                      <a:lnTo>
                        <a:pt x="28" y="977"/>
                      </a:lnTo>
                      <a:lnTo>
                        <a:pt x="30" y="977"/>
                      </a:lnTo>
                      <a:lnTo>
                        <a:pt x="31" y="977"/>
                      </a:lnTo>
                      <a:lnTo>
                        <a:pt x="32" y="977"/>
                      </a:lnTo>
                      <a:lnTo>
                        <a:pt x="33" y="976"/>
                      </a:lnTo>
                      <a:lnTo>
                        <a:pt x="34" y="976"/>
                      </a:lnTo>
                      <a:lnTo>
                        <a:pt x="36" y="975"/>
                      </a:lnTo>
                      <a:lnTo>
                        <a:pt x="37" y="974"/>
                      </a:lnTo>
                      <a:lnTo>
                        <a:pt x="38" y="974"/>
                      </a:lnTo>
                      <a:lnTo>
                        <a:pt x="39" y="973"/>
                      </a:lnTo>
                      <a:lnTo>
                        <a:pt x="40" y="973"/>
                      </a:lnTo>
                      <a:lnTo>
                        <a:pt x="42" y="972"/>
                      </a:lnTo>
                      <a:lnTo>
                        <a:pt x="42" y="971"/>
                      </a:lnTo>
                      <a:lnTo>
                        <a:pt x="43" y="970"/>
                      </a:lnTo>
                      <a:lnTo>
                        <a:pt x="43" y="969"/>
                      </a:lnTo>
                      <a:lnTo>
                        <a:pt x="44" y="969"/>
                      </a:lnTo>
                      <a:lnTo>
                        <a:pt x="45" y="968"/>
                      </a:lnTo>
                      <a:lnTo>
                        <a:pt x="46" y="968"/>
                      </a:lnTo>
                      <a:lnTo>
                        <a:pt x="47" y="967"/>
                      </a:lnTo>
                      <a:lnTo>
                        <a:pt x="48" y="968"/>
                      </a:lnTo>
                      <a:lnTo>
                        <a:pt x="48" y="967"/>
                      </a:lnTo>
                      <a:lnTo>
                        <a:pt x="49" y="967"/>
                      </a:lnTo>
                      <a:lnTo>
                        <a:pt x="50" y="967"/>
                      </a:lnTo>
                      <a:lnTo>
                        <a:pt x="51" y="967"/>
                      </a:lnTo>
                      <a:lnTo>
                        <a:pt x="52" y="966"/>
                      </a:lnTo>
                      <a:lnTo>
                        <a:pt x="53" y="966"/>
                      </a:lnTo>
                      <a:lnTo>
                        <a:pt x="54" y="966"/>
                      </a:lnTo>
                      <a:lnTo>
                        <a:pt x="55" y="966"/>
                      </a:lnTo>
                      <a:lnTo>
                        <a:pt x="56" y="966"/>
                      </a:lnTo>
                      <a:lnTo>
                        <a:pt x="58" y="965"/>
                      </a:lnTo>
                      <a:lnTo>
                        <a:pt x="58" y="964"/>
                      </a:lnTo>
                      <a:lnTo>
                        <a:pt x="59" y="963"/>
                      </a:lnTo>
                      <a:lnTo>
                        <a:pt x="59" y="964"/>
                      </a:lnTo>
                      <a:lnTo>
                        <a:pt x="60" y="965"/>
                      </a:lnTo>
                      <a:lnTo>
                        <a:pt x="61" y="964"/>
                      </a:lnTo>
                      <a:lnTo>
                        <a:pt x="61" y="963"/>
                      </a:lnTo>
                      <a:lnTo>
                        <a:pt x="61" y="962"/>
                      </a:lnTo>
                      <a:lnTo>
                        <a:pt x="61" y="961"/>
                      </a:lnTo>
                      <a:lnTo>
                        <a:pt x="62" y="961"/>
                      </a:lnTo>
                      <a:lnTo>
                        <a:pt x="63" y="961"/>
                      </a:lnTo>
                      <a:lnTo>
                        <a:pt x="63" y="959"/>
                      </a:lnTo>
                      <a:lnTo>
                        <a:pt x="64" y="958"/>
                      </a:lnTo>
                      <a:lnTo>
                        <a:pt x="65" y="959"/>
                      </a:lnTo>
                      <a:lnTo>
                        <a:pt x="66" y="958"/>
                      </a:lnTo>
                      <a:lnTo>
                        <a:pt x="66" y="957"/>
                      </a:lnTo>
                      <a:lnTo>
                        <a:pt x="67" y="957"/>
                      </a:lnTo>
                      <a:lnTo>
                        <a:pt x="67" y="956"/>
                      </a:lnTo>
                      <a:lnTo>
                        <a:pt x="67" y="955"/>
                      </a:lnTo>
                      <a:lnTo>
                        <a:pt x="67" y="954"/>
                      </a:lnTo>
                      <a:lnTo>
                        <a:pt x="68" y="954"/>
                      </a:lnTo>
                      <a:lnTo>
                        <a:pt x="68" y="953"/>
                      </a:lnTo>
                      <a:lnTo>
                        <a:pt x="69" y="952"/>
                      </a:lnTo>
                      <a:lnTo>
                        <a:pt x="69" y="951"/>
                      </a:lnTo>
                      <a:lnTo>
                        <a:pt x="69" y="950"/>
                      </a:lnTo>
                      <a:lnTo>
                        <a:pt x="69" y="949"/>
                      </a:lnTo>
                      <a:lnTo>
                        <a:pt x="69" y="948"/>
                      </a:lnTo>
                      <a:lnTo>
                        <a:pt x="70" y="947"/>
                      </a:lnTo>
                      <a:lnTo>
                        <a:pt x="70" y="946"/>
                      </a:lnTo>
                      <a:lnTo>
                        <a:pt x="69" y="945"/>
                      </a:lnTo>
                      <a:lnTo>
                        <a:pt x="68" y="944"/>
                      </a:lnTo>
                      <a:lnTo>
                        <a:pt x="67" y="944"/>
                      </a:lnTo>
                      <a:lnTo>
                        <a:pt x="67" y="943"/>
                      </a:lnTo>
                      <a:lnTo>
                        <a:pt x="67" y="942"/>
                      </a:lnTo>
                      <a:lnTo>
                        <a:pt x="66" y="941"/>
                      </a:lnTo>
                      <a:lnTo>
                        <a:pt x="66" y="940"/>
                      </a:lnTo>
                      <a:lnTo>
                        <a:pt x="66" y="939"/>
                      </a:lnTo>
                      <a:lnTo>
                        <a:pt x="66" y="938"/>
                      </a:lnTo>
                      <a:lnTo>
                        <a:pt x="65" y="937"/>
                      </a:lnTo>
                      <a:lnTo>
                        <a:pt x="65" y="938"/>
                      </a:lnTo>
                      <a:lnTo>
                        <a:pt x="64" y="937"/>
                      </a:lnTo>
                      <a:lnTo>
                        <a:pt x="64" y="936"/>
                      </a:lnTo>
                      <a:lnTo>
                        <a:pt x="64" y="935"/>
                      </a:lnTo>
                      <a:lnTo>
                        <a:pt x="64" y="934"/>
                      </a:lnTo>
                      <a:lnTo>
                        <a:pt x="64" y="933"/>
                      </a:lnTo>
                      <a:lnTo>
                        <a:pt x="64" y="932"/>
                      </a:lnTo>
                      <a:lnTo>
                        <a:pt x="63" y="932"/>
                      </a:lnTo>
                      <a:lnTo>
                        <a:pt x="62" y="931"/>
                      </a:lnTo>
                      <a:lnTo>
                        <a:pt x="61" y="931"/>
                      </a:lnTo>
                      <a:lnTo>
                        <a:pt x="60" y="930"/>
                      </a:lnTo>
                      <a:lnTo>
                        <a:pt x="60" y="929"/>
                      </a:lnTo>
                      <a:lnTo>
                        <a:pt x="59" y="928"/>
                      </a:lnTo>
                      <a:lnTo>
                        <a:pt x="58" y="927"/>
                      </a:lnTo>
                      <a:lnTo>
                        <a:pt x="58" y="926"/>
                      </a:lnTo>
                      <a:lnTo>
                        <a:pt x="58" y="925"/>
                      </a:lnTo>
                      <a:lnTo>
                        <a:pt x="58" y="923"/>
                      </a:lnTo>
                      <a:lnTo>
                        <a:pt x="57" y="923"/>
                      </a:lnTo>
                      <a:lnTo>
                        <a:pt x="56" y="921"/>
                      </a:lnTo>
                      <a:lnTo>
                        <a:pt x="55" y="921"/>
                      </a:lnTo>
                      <a:lnTo>
                        <a:pt x="54" y="919"/>
                      </a:lnTo>
                      <a:lnTo>
                        <a:pt x="54" y="918"/>
                      </a:lnTo>
                      <a:lnTo>
                        <a:pt x="54" y="916"/>
                      </a:lnTo>
                      <a:lnTo>
                        <a:pt x="54" y="915"/>
                      </a:lnTo>
                      <a:lnTo>
                        <a:pt x="55" y="914"/>
                      </a:lnTo>
                      <a:lnTo>
                        <a:pt x="56" y="913"/>
                      </a:lnTo>
                      <a:lnTo>
                        <a:pt x="55" y="912"/>
                      </a:lnTo>
                      <a:lnTo>
                        <a:pt x="56" y="912"/>
                      </a:lnTo>
                      <a:lnTo>
                        <a:pt x="55" y="910"/>
                      </a:lnTo>
                      <a:lnTo>
                        <a:pt x="55" y="909"/>
                      </a:lnTo>
                      <a:lnTo>
                        <a:pt x="55" y="907"/>
                      </a:lnTo>
                      <a:lnTo>
                        <a:pt x="56" y="907"/>
                      </a:lnTo>
                      <a:lnTo>
                        <a:pt x="56" y="906"/>
                      </a:lnTo>
                      <a:lnTo>
                        <a:pt x="57" y="906"/>
                      </a:lnTo>
                      <a:lnTo>
                        <a:pt x="57" y="905"/>
                      </a:lnTo>
                      <a:lnTo>
                        <a:pt x="58" y="904"/>
                      </a:lnTo>
                      <a:lnTo>
                        <a:pt x="59" y="904"/>
                      </a:lnTo>
                      <a:lnTo>
                        <a:pt x="60" y="904"/>
                      </a:lnTo>
                      <a:lnTo>
                        <a:pt x="60" y="903"/>
                      </a:lnTo>
                      <a:lnTo>
                        <a:pt x="59" y="902"/>
                      </a:lnTo>
                      <a:lnTo>
                        <a:pt x="60" y="900"/>
                      </a:lnTo>
                      <a:lnTo>
                        <a:pt x="61" y="900"/>
                      </a:lnTo>
                      <a:lnTo>
                        <a:pt x="60" y="899"/>
                      </a:lnTo>
                      <a:lnTo>
                        <a:pt x="60" y="898"/>
                      </a:lnTo>
                      <a:lnTo>
                        <a:pt x="60" y="897"/>
                      </a:lnTo>
                      <a:lnTo>
                        <a:pt x="60" y="896"/>
                      </a:lnTo>
                      <a:lnTo>
                        <a:pt x="61" y="896"/>
                      </a:lnTo>
                      <a:lnTo>
                        <a:pt x="61" y="895"/>
                      </a:lnTo>
                      <a:lnTo>
                        <a:pt x="62" y="894"/>
                      </a:lnTo>
                      <a:lnTo>
                        <a:pt x="62" y="893"/>
                      </a:lnTo>
                      <a:lnTo>
                        <a:pt x="62" y="892"/>
                      </a:lnTo>
                      <a:lnTo>
                        <a:pt x="63" y="891"/>
                      </a:lnTo>
                      <a:lnTo>
                        <a:pt x="63" y="890"/>
                      </a:lnTo>
                      <a:lnTo>
                        <a:pt x="64" y="889"/>
                      </a:lnTo>
                      <a:lnTo>
                        <a:pt x="65" y="888"/>
                      </a:lnTo>
                      <a:lnTo>
                        <a:pt x="66" y="888"/>
                      </a:lnTo>
                      <a:lnTo>
                        <a:pt x="67" y="888"/>
                      </a:lnTo>
                      <a:lnTo>
                        <a:pt x="67" y="886"/>
                      </a:lnTo>
                      <a:lnTo>
                        <a:pt x="67" y="885"/>
                      </a:lnTo>
                      <a:lnTo>
                        <a:pt x="68" y="885"/>
                      </a:lnTo>
                      <a:lnTo>
                        <a:pt x="69" y="884"/>
                      </a:lnTo>
                      <a:lnTo>
                        <a:pt x="69" y="883"/>
                      </a:lnTo>
                      <a:lnTo>
                        <a:pt x="71" y="882"/>
                      </a:lnTo>
                      <a:lnTo>
                        <a:pt x="72" y="880"/>
                      </a:lnTo>
                      <a:lnTo>
                        <a:pt x="73" y="880"/>
                      </a:lnTo>
                      <a:lnTo>
                        <a:pt x="73" y="879"/>
                      </a:lnTo>
                      <a:lnTo>
                        <a:pt x="74" y="878"/>
                      </a:lnTo>
                      <a:lnTo>
                        <a:pt x="74" y="877"/>
                      </a:lnTo>
                      <a:lnTo>
                        <a:pt x="74" y="876"/>
                      </a:lnTo>
                      <a:lnTo>
                        <a:pt x="75" y="876"/>
                      </a:lnTo>
                      <a:lnTo>
                        <a:pt x="76" y="876"/>
                      </a:lnTo>
                      <a:lnTo>
                        <a:pt x="77" y="875"/>
                      </a:lnTo>
                      <a:lnTo>
                        <a:pt x="77" y="874"/>
                      </a:lnTo>
                      <a:lnTo>
                        <a:pt x="78" y="873"/>
                      </a:lnTo>
                      <a:lnTo>
                        <a:pt x="79" y="873"/>
                      </a:lnTo>
                      <a:lnTo>
                        <a:pt x="79" y="872"/>
                      </a:lnTo>
                      <a:lnTo>
                        <a:pt x="78" y="872"/>
                      </a:lnTo>
                      <a:lnTo>
                        <a:pt x="80" y="871"/>
                      </a:lnTo>
                      <a:lnTo>
                        <a:pt x="80" y="870"/>
                      </a:lnTo>
                      <a:lnTo>
                        <a:pt x="80" y="869"/>
                      </a:lnTo>
                      <a:lnTo>
                        <a:pt x="80" y="868"/>
                      </a:lnTo>
                      <a:lnTo>
                        <a:pt x="80" y="867"/>
                      </a:lnTo>
                      <a:lnTo>
                        <a:pt x="81" y="866"/>
                      </a:lnTo>
                      <a:lnTo>
                        <a:pt x="82" y="866"/>
                      </a:lnTo>
                      <a:lnTo>
                        <a:pt x="83" y="866"/>
                      </a:lnTo>
                      <a:lnTo>
                        <a:pt x="82" y="865"/>
                      </a:lnTo>
                      <a:lnTo>
                        <a:pt x="82" y="864"/>
                      </a:lnTo>
                      <a:lnTo>
                        <a:pt x="82" y="863"/>
                      </a:lnTo>
                      <a:lnTo>
                        <a:pt x="81" y="863"/>
                      </a:lnTo>
                      <a:lnTo>
                        <a:pt x="81" y="861"/>
                      </a:lnTo>
                      <a:lnTo>
                        <a:pt x="82" y="859"/>
                      </a:lnTo>
                      <a:lnTo>
                        <a:pt x="84" y="858"/>
                      </a:lnTo>
                      <a:lnTo>
                        <a:pt x="83" y="857"/>
                      </a:lnTo>
                      <a:lnTo>
                        <a:pt x="83" y="856"/>
                      </a:lnTo>
                      <a:lnTo>
                        <a:pt x="83" y="855"/>
                      </a:lnTo>
                      <a:lnTo>
                        <a:pt x="83" y="854"/>
                      </a:lnTo>
                      <a:lnTo>
                        <a:pt x="83" y="853"/>
                      </a:lnTo>
                      <a:lnTo>
                        <a:pt x="82" y="852"/>
                      </a:lnTo>
                      <a:lnTo>
                        <a:pt x="82" y="851"/>
                      </a:lnTo>
                      <a:lnTo>
                        <a:pt x="82" y="850"/>
                      </a:lnTo>
                      <a:lnTo>
                        <a:pt x="82" y="849"/>
                      </a:lnTo>
                      <a:lnTo>
                        <a:pt x="83" y="848"/>
                      </a:lnTo>
                      <a:lnTo>
                        <a:pt x="82" y="848"/>
                      </a:lnTo>
                      <a:lnTo>
                        <a:pt x="83" y="846"/>
                      </a:lnTo>
                      <a:lnTo>
                        <a:pt x="83" y="845"/>
                      </a:lnTo>
                      <a:lnTo>
                        <a:pt x="83" y="844"/>
                      </a:lnTo>
                      <a:lnTo>
                        <a:pt x="83" y="843"/>
                      </a:lnTo>
                      <a:lnTo>
                        <a:pt x="84" y="843"/>
                      </a:lnTo>
                      <a:lnTo>
                        <a:pt x="84" y="842"/>
                      </a:lnTo>
                      <a:lnTo>
                        <a:pt x="85" y="841"/>
                      </a:lnTo>
                      <a:lnTo>
                        <a:pt x="85" y="840"/>
                      </a:lnTo>
                      <a:lnTo>
                        <a:pt x="85" y="839"/>
                      </a:lnTo>
                      <a:lnTo>
                        <a:pt x="86" y="838"/>
                      </a:lnTo>
                      <a:lnTo>
                        <a:pt x="86" y="837"/>
                      </a:lnTo>
                      <a:lnTo>
                        <a:pt x="87" y="836"/>
                      </a:lnTo>
                      <a:lnTo>
                        <a:pt x="87" y="835"/>
                      </a:lnTo>
                      <a:lnTo>
                        <a:pt x="88" y="833"/>
                      </a:lnTo>
                      <a:lnTo>
                        <a:pt x="88" y="832"/>
                      </a:lnTo>
                      <a:lnTo>
                        <a:pt x="89" y="831"/>
                      </a:lnTo>
                      <a:lnTo>
                        <a:pt x="89" y="830"/>
                      </a:lnTo>
                      <a:lnTo>
                        <a:pt x="89" y="829"/>
                      </a:lnTo>
                      <a:lnTo>
                        <a:pt x="90" y="829"/>
                      </a:lnTo>
                      <a:lnTo>
                        <a:pt x="91" y="828"/>
                      </a:lnTo>
                      <a:lnTo>
                        <a:pt x="91" y="827"/>
                      </a:lnTo>
                      <a:lnTo>
                        <a:pt x="91" y="826"/>
                      </a:lnTo>
                      <a:lnTo>
                        <a:pt x="92" y="825"/>
                      </a:lnTo>
                      <a:lnTo>
                        <a:pt x="91" y="824"/>
                      </a:lnTo>
                      <a:lnTo>
                        <a:pt x="91" y="823"/>
                      </a:lnTo>
                      <a:lnTo>
                        <a:pt x="92" y="821"/>
                      </a:lnTo>
                      <a:lnTo>
                        <a:pt x="91" y="821"/>
                      </a:lnTo>
                      <a:lnTo>
                        <a:pt x="91" y="819"/>
                      </a:lnTo>
                      <a:lnTo>
                        <a:pt x="91" y="818"/>
                      </a:lnTo>
                      <a:lnTo>
                        <a:pt x="90" y="818"/>
                      </a:lnTo>
                      <a:lnTo>
                        <a:pt x="91" y="817"/>
                      </a:lnTo>
                      <a:lnTo>
                        <a:pt x="90" y="816"/>
                      </a:lnTo>
                      <a:lnTo>
                        <a:pt x="90" y="815"/>
                      </a:lnTo>
                      <a:lnTo>
                        <a:pt x="89" y="814"/>
                      </a:lnTo>
                      <a:lnTo>
                        <a:pt x="90" y="813"/>
                      </a:lnTo>
                      <a:lnTo>
                        <a:pt x="90" y="812"/>
                      </a:lnTo>
                      <a:lnTo>
                        <a:pt x="91" y="812"/>
                      </a:lnTo>
                      <a:lnTo>
                        <a:pt x="92" y="811"/>
                      </a:lnTo>
                      <a:lnTo>
                        <a:pt x="93" y="811"/>
                      </a:lnTo>
                      <a:lnTo>
                        <a:pt x="93" y="812"/>
                      </a:lnTo>
                      <a:lnTo>
                        <a:pt x="94" y="811"/>
                      </a:lnTo>
                      <a:lnTo>
                        <a:pt x="95" y="811"/>
                      </a:lnTo>
                      <a:lnTo>
                        <a:pt x="96" y="810"/>
                      </a:lnTo>
                      <a:lnTo>
                        <a:pt x="96" y="807"/>
                      </a:lnTo>
                      <a:lnTo>
                        <a:pt x="98" y="808"/>
                      </a:lnTo>
                      <a:lnTo>
                        <a:pt x="99" y="807"/>
                      </a:lnTo>
                      <a:lnTo>
                        <a:pt x="100" y="807"/>
                      </a:lnTo>
                      <a:lnTo>
                        <a:pt x="100" y="806"/>
                      </a:lnTo>
                      <a:lnTo>
                        <a:pt x="101" y="806"/>
                      </a:lnTo>
                      <a:lnTo>
                        <a:pt x="102" y="806"/>
                      </a:lnTo>
                      <a:lnTo>
                        <a:pt x="102" y="805"/>
                      </a:lnTo>
                      <a:lnTo>
                        <a:pt x="103" y="804"/>
                      </a:lnTo>
                      <a:lnTo>
                        <a:pt x="104" y="805"/>
                      </a:lnTo>
                      <a:lnTo>
                        <a:pt x="104" y="804"/>
                      </a:lnTo>
                      <a:lnTo>
                        <a:pt x="105" y="803"/>
                      </a:lnTo>
                      <a:lnTo>
                        <a:pt x="105" y="802"/>
                      </a:lnTo>
                      <a:lnTo>
                        <a:pt x="106" y="802"/>
                      </a:lnTo>
                      <a:lnTo>
                        <a:pt x="106" y="801"/>
                      </a:lnTo>
                      <a:lnTo>
                        <a:pt x="107" y="801"/>
                      </a:lnTo>
                      <a:lnTo>
                        <a:pt x="107" y="800"/>
                      </a:lnTo>
                      <a:lnTo>
                        <a:pt x="108" y="801"/>
                      </a:lnTo>
                      <a:lnTo>
                        <a:pt x="109" y="802"/>
                      </a:lnTo>
                      <a:lnTo>
                        <a:pt x="110" y="800"/>
                      </a:lnTo>
                      <a:lnTo>
                        <a:pt x="112" y="800"/>
                      </a:lnTo>
                      <a:lnTo>
                        <a:pt x="113" y="801"/>
                      </a:lnTo>
                      <a:lnTo>
                        <a:pt x="114" y="800"/>
                      </a:lnTo>
                      <a:lnTo>
                        <a:pt x="115" y="801"/>
                      </a:lnTo>
                      <a:lnTo>
                        <a:pt x="116" y="800"/>
                      </a:lnTo>
                      <a:lnTo>
                        <a:pt x="118" y="798"/>
                      </a:lnTo>
                      <a:lnTo>
                        <a:pt x="118" y="796"/>
                      </a:lnTo>
                      <a:lnTo>
                        <a:pt x="118" y="795"/>
                      </a:lnTo>
                      <a:lnTo>
                        <a:pt x="118" y="794"/>
                      </a:lnTo>
                      <a:lnTo>
                        <a:pt x="119" y="793"/>
                      </a:lnTo>
                      <a:lnTo>
                        <a:pt x="120" y="793"/>
                      </a:lnTo>
                      <a:lnTo>
                        <a:pt x="121" y="792"/>
                      </a:lnTo>
                      <a:lnTo>
                        <a:pt x="122" y="792"/>
                      </a:lnTo>
                      <a:lnTo>
                        <a:pt x="122" y="791"/>
                      </a:lnTo>
                      <a:lnTo>
                        <a:pt x="123" y="791"/>
                      </a:lnTo>
                      <a:lnTo>
                        <a:pt x="123" y="790"/>
                      </a:lnTo>
                      <a:lnTo>
                        <a:pt x="124" y="790"/>
                      </a:lnTo>
                      <a:lnTo>
                        <a:pt x="125" y="790"/>
                      </a:lnTo>
                      <a:lnTo>
                        <a:pt x="126" y="789"/>
                      </a:lnTo>
                      <a:lnTo>
                        <a:pt x="127" y="788"/>
                      </a:lnTo>
                      <a:lnTo>
                        <a:pt x="127" y="787"/>
                      </a:lnTo>
                      <a:lnTo>
                        <a:pt x="128" y="787"/>
                      </a:lnTo>
                      <a:lnTo>
                        <a:pt x="128" y="788"/>
                      </a:lnTo>
                      <a:lnTo>
                        <a:pt x="129" y="789"/>
                      </a:lnTo>
                      <a:lnTo>
                        <a:pt x="130" y="788"/>
                      </a:lnTo>
                      <a:lnTo>
                        <a:pt x="130" y="787"/>
                      </a:lnTo>
                      <a:lnTo>
                        <a:pt x="131" y="787"/>
                      </a:lnTo>
                      <a:lnTo>
                        <a:pt x="130" y="788"/>
                      </a:lnTo>
                      <a:lnTo>
                        <a:pt x="131" y="789"/>
                      </a:lnTo>
                      <a:lnTo>
                        <a:pt x="132" y="788"/>
                      </a:lnTo>
                      <a:lnTo>
                        <a:pt x="131" y="786"/>
                      </a:lnTo>
                      <a:lnTo>
                        <a:pt x="132" y="785"/>
                      </a:lnTo>
                      <a:lnTo>
                        <a:pt x="134" y="785"/>
                      </a:lnTo>
                      <a:lnTo>
                        <a:pt x="134" y="784"/>
                      </a:lnTo>
                      <a:lnTo>
                        <a:pt x="133" y="784"/>
                      </a:lnTo>
                      <a:lnTo>
                        <a:pt x="132" y="783"/>
                      </a:lnTo>
                      <a:lnTo>
                        <a:pt x="133" y="782"/>
                      </a:lnTo>
                      <a:lnTo>
                        <a:pt x="134" y="782"/>
                      </a:lnTo>
                      <a:lnTo>
                        <a:pt x="134" y="783"/>
                      </a:lnTo>
                      <a:lnTo>
                        <a:pt x="135" y="783"/>
                      </a:lnTo>
                      <a:lnTo>
                        <a:pt x="135" y="784"/>
                      </a:lnTo>
                      <a:lnTo>
                        <a:pt x="136" y="784"/>
                      </a:lnTo>
                      <a:lnTo>
                        <a:pt x="136" y="783"/>
                      </a:lnTo>
                      <a:lnTo>
                        <a:pt x="137" y="782"/>
                      </a:lnTo>
                      <a:lnTo>
                        <a:pt x="137" y="781"/>
                      </a:lnTo>
                      <a:lnTo>
                        <a:pt x="137" y="780"/>
                      </a:lnTo>
                      <a:lnTo>
                        <a:pt x="138" y="781"/>
                      </a:lnTo>
                      <a:lnTo>
                        <a:pt x="139" y="780"/>
                      </a:lnTo>
                      <a:lnTo>
                        <a:pt x="141" y="779"/>
                      </a:lnTo>
                      <a:lnTo>
                        <a:pt x="141" y="778"/>
                      </a:lnTo>
                      <a:lnTo>
                        <a:pt x="141" y="777"/>
                      </a:lnTo>
                      <a:lnTo>
                        <a:pt x="141" y="776"/>
                      </a:lnTo>
                      <a:lnTo>
                        <a:pt x="141" y="775"/>
                      </a:lnTo>
                      <a:lnTo>
                        <a:pt x="142" y="775"/>
                      </a:lnTo>
                      <a:lnTo>
                        <a:pt x="142" y="772"/>
                      </a:lnTo>
                      <a:lnTo>
                        <a:pt x="144" y="772"/>
                      </a:lnTo>
                      <a:lnTo>
                        <a:pt x="145" y="772"/>
                      </a:lnTo>
                      <a:lnTo>
                        <a:pt x="146" y="771"/>
                      </a:lnTo>
                      <a:lnTo>
                        <a:pt x="147" y="771"/>
                      </a:lnTo>
                      <a:lnTo>
                        <a:pt x="147" y="770"/>
                      </a:lnTo>
                      <a:lnTo>
                        <a:pt x="147" y="769"/>
                      </a:lnTo>
                      <a:lnTo>
                        <a:pt x="148" y="769"/>
                      </a:lnTo>
                      <a:lnTo>
                        <a:pt x="149" y="770"/>
                      </a:lnTo>
                      <a:lnTo>
                        <a:pt x="150" y="769"/>
                      </a:lnTo>
                      <a:lnTo>
                        <a:pt x="152" y="769"/>
                      </a:lnTo>
                      <a:lnTo>
                        <a:pt x="152" y="770"/>
                      </a:lnTo>
                      <a:lnTo>
                        <a:pt x="152" y="771"/>
                      </a:lnTo>
                      <a:lnTo>
                        <a:pt x="153" y="771"/>
                      </a:lnTo>
                      <a:lnTo>
                        <a:pt x="154" y="769"/>
                      </a:lnTo>
                      <a:lnTo>
                        <a:pt x="154" y="768"/>
                      </a:lnTo>
                      <a:lnTo>
                        <a:pt x="154" y="767"/>
                      </a:lnTo>
                      <a:lnTo>
                        <a:pt x="155" y="768"/>
                      </a:lnTo>
                      <a:lnTo>
                        <a:pt x="155" y="769"/>
                      </a:lnTo>
                      <a:lnTo>
                        <a:pt x="157" y="768"/>
                      </a:lnTo>
                      <a:lnTo>
                        <a:pt x="159" y="767"/>
                      </a:lnTo>
                      <a:lnTo>
                        <a:pt x="159" y="766"/>
                      </a:lnTo>
                      <a:lnTo>
                        <a:pt x="160" y="765"/>
                      </a:lnTo>
                      <a:lnTo>
                        <a:pt x="160" y="766"/>
                      </a:lnTo>
                      <a:lnTo>
                        <a:pt x="161" y="766"/>
                      </a:lnTo>
                      <a:lnTo>
                        <a:pt x="161" y="765"/>
                      </a:lnTo>
                      <a:lnTo>
                        <a:pt x="162" y="765"/>
                      </a:lnTo>
                      <a:lnTo>
                        <a:pt x="164" y="763"/>
                      </a:lnTo>
                      <a:lnTo>
                        <a:pt x="164" y="764"/>
                      </a:lnTo>
                      <a:lnTo>
                        <a:pt x="164" y="763"/>
                      </a:lnTo>
                      <a:lnTo>
                        <a:pt x="165" y="762"/>
                      </a:lnTo>
                      <a:lnTo>
                        <a:pt x="166" y="762"/>
                      </a:lnTo>
                      <a:lnTo>
                        <a:pt x="166" y="761"/>
                      </a:lnTo>
                      <a:lnTo>
                        <a:pt x="167" y="762"/>
                      </a:lnTo>
                      <a:lnTo>
                        <a:pt x="168" y="762"/>
                      </a:lnTo>
                      <a:lnTo>
                        <a:pt x="170" y="760"/>
                      </a:lnTo>
                      <a:lnTo>
                        <a:pt x="171" y="760"/>
                      </a:lnTo>
                      <a:lnTo>
                        <a:pt x="171" y="759"/>
                      </a:lnTo>
                      <a:lnTo>
                        <a:pt x="172" y="758"/>
                      </a:lnTo>
                      <a:lnTo>
                        <a:pt x="173" y="757"/>
                      </a:lnTo>
                      <a:lnTo>
                        <a:pt x="173" y="756"/>
                      </a:lnTo>
                      <a:lnTo>
                        <a:pt x="174" y="754"/>
                      </a:lnTo>
                      <a:lnTo>
                        <a:pt x="175" y="754"/>
                      </a:lnTo>
                      <a:lnTo>
                        <a:pt x="176" y="754"/>
                      </a:lnTo>
                      <a:lnTo>
                        <a:pt x="177" y="753"/>
                      </a:lnTo>
                      <a:lnTo>
                        <a:pt x="177" y="752"/>
                      </a:lnTo>
                      <a:lnTo>
                        <a:pt x="177" y="751"/>
                      </a:lnTo>
                      <a:lnTo>
                        <a:pt x="179" y="752"/>
                      </a:lnTo>
                      <a:lnTo>
                        <a:pt x="180" y="752"/>
                      </a:lnTo>
                      <a:lnTo>
                        <a:pt x="181" y="753"/>
                      </a:lnTo>
                      <a:lnTo>
                        <a:pt x="181" y="752"/>
                      </a:lnTo>
                      <a:lnTo>
                        <a:pt x="181" y="751"/>
                      </a:lnTo>
                      <a:lnTo>
                        <a:pt x="182" y="751"/>
                      </a:lnTo>
                      <a:lnTo>
                        <a:pt x="183" y="751"/>
                      </a:lnTo>
                      <a:lnTo>
                        <a:pt x="183" y="750"/>
                      </a:lnTo>
                      <a:lnTo>
                        <a:pt x="184" y="749"/>
                      </a:lnTo>
                      <a:lnTo>
                        <a:pt x="185" y="749"/>
                      </a:lnTo>
                      <a:lnTo>
                        <a:pt x="187" y="748"/>
                      </a:lnTo>
                      <a:lnTo>
                        <a:pt x="186" y="748"/>
                      </a:lnTo>
                      <a:lnTo>
                        <a:pt x="187" y="747"/>
                      </a:lnTo>
                      <a:lnTo>
                        <a:pt x="187" y="746"/>
                      </a:lnTo>
                      <a:lnTo>
                        <a:pt x="187" y="745"/>
                      </a:lnTo>
                      <a:lnTo>
                        <a:pt x="188" y="745"/>
                      </a:lnTo>
                      <a:lnTo>
                        <a:pt x="188" y="744"/>
                      </a:lnTo>
                      <a:lnTo>
                        <a:pt x="189" y="744"/>
                      </a:lnTo>
                      <a:lnTo>
                        <a:pt x="189" y="743"/>
                      </a:lnTo>
                      <a:lnTo>
                        <a:pt x="189" y="742"/>
                      </a:lnTo>
                      <a:lnTo>
                        <a:pt x="190" y="741"/>
                      </a:lnTo>
                      <a:lnTo>
                        <a:pt x="190" y="742"/>
                      </a:lnTo>
                      <a:lnTo>
                        <a:pt x="191" y="742"/>
                      </a:lnTo>
                      <a:lnTo>
                        <a:pt x="191" y="740"/>
                      </a:lnTo>
                      <a:lnTo>
                        <a:pt x="192" y="741"/>
                      </a:lnTo>
                      <a:lnTo>
                        <a:pt x="193" y="741"/>
                      </a:lnTo>
                      <a:lnTo>
                        <a:pt x="193" y="739"/>
                      </a:lnTo>
                      <a:lnTo>
                        <a:pt x="194" y="739"/>
                      </a:lnTo>
                      <a:lnTo>
                        <a:pt x="195" y="740"/>
                      </a:lnTo>
                      <a:lnTo>
                        <a:pt x="196" y="739"/>
                      </a:lnTo>
                      <a:lnTo>
                        <a:pt x="196" y="738"/>
                      </a:lnTo>
                      <a:lnTo>
                        <a:pt x="199" y="737"/>
                      </a:lnTo>
                      <a:lnTo>
                        <a:pt x="201" y="736"/>
                      </a:lnTo>
                      <a:lnTo>
                        <a:pt x="202" y="735"/>
                      </a:lnTo>
                      <a:lnTo>
                        <a:pt x="203" y="735"/>
                      </a:lnTo>
                      <a:lnTo>
                        <a:pt x="204" y="735"/>
                      </a:lnTo>
                      <a:lnTo>
                        <a:pt x="205" y="736"/>
                      </a:lnTo>
                      <a:lnTo>
                        <a:pt x="205" y="737"/>
                      </a:lnTo>
                      <a:lnTo>
                        <a:pt x="206" y="737"/>
                      </a:lnTo>
                      <a:lnTo>
                        <a:pt x="207" y="736"/>
                      </a:lnTo>
                      <a:lnTo>
                        <a:pt x="207" y="735"/>
                      </a:lnTo>
                      <a:lnTo>
                        <a:pt x="207" y="734"/>
                      </a:lnTo>
                      <a:lnTo>
                        <a:pt x="207" y="733"/>
                      </a:lnTo>
                      <a:lnTo>
                        <a:pt x="208" y="735"/>
                      </a:lnTo>
                      <a:lnTo>
                        <a:pt x="208" y="736"/>
                      </a:lnTo>
                      <a:lnTo>
                        <a:pt x="210" y="736"/>
                      </a:lnTo>
                      <a:lnTo>
                        <a:pt x="210" y="737"/>
                      </a:lnTo>
                      <a:lnTo>
                        <a:pt x="211" y="737"/>
                      </a:lnTo>
                      <a:lnTo>
                        <a:pt x="212" y="737"/>
                      </a:lnTo>
                      <a:lnTo>
                        <a:pt x="213" y="737"/>
                      </a:lnTo>
                      <a:lnTo>
                        <a:pt x="214" y="736"/>
                      </a:lnTo>
                      <a:lnTo>
                        <a:pt x="215" y="736"/>
                      </a:lnTo>
                      <a:lnTo>
                        <a:pt x="216" y="737"/>
                      </a:lnTo>
                      <a:lnTo>
                        <a:pt x="216" y="736"/>
                      </a:lnTo>
                      <a:lnTo>
                        <a:pt x="217" y="735"/>
                      </a:lnTo>
                      <a:lnTo>
                        <a:pt x="218" y="736"/>
                      </a:lnTo>
                      <a:lnTo>
                        <a:pt x="219" y="735"/>
                      </a:lnTo>
                      <a:lnTo>
                        <a:pt x="220" y="734"/>
                      </a:lnTo>
                      <a:lnTo>
                        <a:pt x="220" y="733"/>
                      </a:lnTo>
                      <a:lnTo>
                        <a:pt x="221" y="732"/>
                      </a:lnTo>
                      <a:lnTo>
                        <a:pt x="222" y="733"/>
                      </a:lnTo>
                      <a:lnTo>
                        <a:pt x="222" y="734"/>
                      </a:lnTo>
                      <a:lnTo>
                        <a:pt x="221" y="736"/>
                      </a:lnTo>
                      <a:lnTo>
                        <a:pt x="220" y="737"/>
                      </a:lnTo>
                      <a:lnTo>
                        <a:pt x="221" y="738"/>
                      </a:lnTo>
                      <a:lnTo>
                        <a:pt x="222" y="739"/>
                      </a:lnTo>
                      <a:lnTo>
                        <a:pt x="223" y="739"/>
                      </a:lnTo>
                      <a:lnTo>
                        <a:pt x="224" y="739"/>
                      </a:lnTo>
                      <a:lnTo>
                        <a:pt x="225" y="737"/>
                      </a:lnTo>
                      <a:lnTo>
                        <a:pt x="226" y="736"/>
                      </a:lnTo>
                      <a:lnTo>
                        <a:pt x="227" y="735"/>
                      </a:lnTo>
                      <a:lnTo>
                        <a:pt x="228" y="733"/>
                      </a:lnTo>
                      <a:lnTo>
                        <a:pt x="229" y="733"/>
                      </a:lnTo>
                      <a:lnTo>
                        <a:pt x="229" y="732"/>
                      </a:lnTo>
                      <a:lnTo>
                        <a:pt x="230" y="732"/>
                      </a:lnTo>
                      <a:lnTo>
                        <a:pt x="231" y="732"/>
                      </a:lnTo>
                      <a:lnTo>
                        <a:pt x="233" y="732"/>
                      </a:lnTo>
                      <a:lnTo>
                        <a:pt x="233" y="733"/>
                      </a:lnTo>
                      <a:lnTo>
                        <a:pt x="235" y="733"/>
                      </a:lnTo>
                      <a:lnTo>
                        <a:pt x="235" y="732"/>
                      </a:lnTo>
                      <a:lnTo>
                        <a:pt x="234" y="732"/>
                      </a:lnTo>
                      <a:lnTo>
                        <a:pt x="233" y="731"/>
                      </a:lnTo>
                      <a:lnTo>
                        <a:pt x="233" y="730"/>
                      </a:lnTo>
                      <a:lnTo>
                        <a:pt x="233" y="729"/>
                      </a:lnTo>
                      <a:lnTo>
                        <a:pt x="234" y="729"/>
                      </a:lnTo>
                      <a:lnTo>
                        <a:pt x="235" y="730"/>
                      </a:lnTo>
                      <a:lnTo>
                        <a:pt x="236" y="730"/>
                      </a:lnTo>
                      <a:lnTo>
                        <a:pt x="236" y="729"/>
                      </a:lnTo>
                      <a:lnTo>
                        <a:pt x="237" y="728"/>
                      </a:lnTo>
                      <a:lnTo>
                        <a:pt x="238" y="728"/>
                      </a:lnTo>
                      <a:lnTo>
                        <a:pt x="239" y="729"/>
                      </a:lnTo>
                      <a:lnTo>
                        <a:pt x="240" y="729"/>
                      </a:lnTo>
                      <a:lnTo>
                        <a:pt x="240" y="730"/>
                      </a:lnTo>
                      <a:lnTo>
                        <a:pt x="241" y="731"/>
                      </a:lnTo>
                      <a:lnTo>
                        <a:pt x="243" y="731"/>
                      </a:lnTo>
                      <a:lnTo>
                        <a:pt x="243" y="730"/>
                      </a:lnTo>
                      <a:lnTo>
                        <a:pt x="244" y="729"/>
                      </a:lnTo>
                      <a:lnTo>
                        <a:pt x="244" y="728"/>
                      </a:lnTo>
                      <a:lnTo>
                        <a:pt x="245" y="727"/>
                      </a:lnTo>
                      <a:lnTo>
                        <a:pt x="246" y="726"/>
                      </a:lnTo>
                      <a:lnTo>
                        <a:pt x="247" y="727"/>
                      </a:lnTo>
                      <a:lnTo>
                        <a:pt x="249" y="727"/>
                      </a:lnTo>
                      <a:lnTo>
                        <a:pt x="249" y="726"/>
                      </a:lnTo>
                      <a:lnTo>
                        <a:pt x="250" y="727"/>
                      </a:lnTo>
                      <a:lnTo>
                        <a:pt x="250" y="728"/>
                      </a:lnTo>
                      <a:lnTo>
                        <a:pt x="251" y="728"/>
                      </a:lnTo>
                      <a:lnTo>
                        <a:pt x="252" y="728"/>
                      </a:lnTo>
                      <a:lnTo>
                        <a:pt x="253" y="728"/>
                      </a:lnTo>
                      <a:lnTo>
                        <a:pt x="254" y="728"/>
                      </a:lnTo>
                      <a:lnTo>
                        <a:pt x="253" y="729"/>
                      </a:lnTo>
                      <a:lnTo>
                        <a:pt x="255" y="728"/>
                      </a:lnTo>
                      <a:lnTo>
                        <a:pt x="254" y="727"/>
                      </a:lnTo>
                      <a:lnTo>
                        <a:pt x="253" y="727"/>
                      </a:lnTo>
                      <a:lnTo>
                        <a:pt x="252" y="725"/>
                      </a:lnTo>
                      <a:lnTo>
                        <a:pt x="254" y="725"/>
                      </a:lnTo>
                      <a:lnTo>
                        <a:pt x="255" y="727"/>
                      </a:lnTo>
                      <a:lnTo>
                        <a:pt x="257" y="727"/>
                      </a:lnTo>
                      <a:lnTo>
                        <a:pt x="258" y="726"/>
                      </a:lnTo>
                      <a:lnTo>
                        <a:pt x="259" y="726"/>
                      </a:lnTo>
                      <a:lnTo>
                        <a:pt x="258" y="725"/>
                      </a:lnTo>
                      <a:lnTo>
                        <a:pt x="258" y="722"/>
                      </a:lnTo>
                      <a:lnTo>
                        <a:pt x="257" y="722"/>
                      </a:lnTo>
                      <a:lnTo>
                        <a:pt x="258" y="721"/>
                      </a:lnTo>
                      <a:lnTo>
                        <a:pt x="259" y="721"/>
                      </a:lnTo>
                      <a:lnTo>
                        <a:pt x="260" y="722"/>
                      </a:lnTo>
                      <a:lnTo>
                        <a:pt x="261" y="721"/>
                      </a:lnTo>
                      <a:lnTo>
                        <a:pt x="262" y="721"/>
                      </a:lnTo>
                      <a:lnTo>
                        <a:pt x="262" y="722"/>
                      </a:lnTo>
                      <a:lnTo>
                        <a:pt x="262" y="723"/>
                      </a:lnTo>
                      <a:lnTo>
                        <a:pt x="263" y="723"/>
                      </a:lnTo>
                      <a:lnTo>
                        <a:pt x="263" y="721"/>
                      </a:lnTo>
                      <a:lnTo>
                        <a:pt x="264" y="720"/>
                      </a:lnTo>
                      <a:lnTo>
                        <a:pt x="265" y="720"/>
                      </a:lnTo>
                      <a:lnTo>
                        <a:pt x="265" y="721"/>
                      </a:lnTo>
                      <a:lnTo>
                        <a:pt x="265" y="722"/>
                      </a:lnTo>
                      <a:lnTo>
                        <a:pt x="266" y="725"/>
                      </a:lnTo>
                      <a:lnTo>
                        <a:pt x="267" y="724"/>
                      </a:lnTo>
                      <a:lnTo>
                        <a:pt x="267" y="722"/>
                      </a:lnTo>
                      <a:lnTo>
                        <a:pt x="267" y="721"/>
                      </a:lnTo>
                      <a:lnTo>
                        <a:pt x="268" y="722"/>
                      </a:lnTo>
                      <a:lnTo>
                        <a:pt x="269" y="721"/>
                      </a:lnTo>
                      <a:lnTo>
                        <a:pt x="270" y="722"/>
                      </a:lnTo>
                      <a:lnTo>
                        <a:pt x="270" y="723"/>
                      </a:lnTo>
                      <a:lnTo>
                        <a:pt x="271" y="722"/>
                      </a:lnTo>
                      <a:lnTo>
                        <a:pt x="271" y="721"/>
                      </a:lnTo>
                      <a:lnTo>
                        <a:pt x="271" y="720"/>
                      </a:lnTo>
                      <a:lnTo>
                        <a:pt x="272" y="721"/>
                      </a:lnTo>
                      <a:lnTo>
                        <a:pt x="273" y="721"/>
                      </a:lnTo>
                      <a:lnTo>
                        <a:pt x="273" y="722"/>
                      </a:lnTo>
                      <a:lnTo>
                        <a:pt x="274" y="723"/>
                      </a:lnTo>
                      <a:lnTo>
                        <a:pt x="275" y="722"/>
                      </a:lnTo>
                      <a:lnTo>
                        <a:pt x="275" y="720"/>
                      </a:lnTo>
                      <a:lnTo>
                        <a:pt x="276" y="719"/>
                      </a:lnTo>
                      <a:lnTo>
                        <a:pt x="277" y="719"/>
                      </a:lnTo>
                      <a:lnTo>
                        <a:pt x="278" y="720"/>
                      </a:lnTo>
                      <a:lnTo>
                        <a:pt x="278" y="721"/>
                      </a:lnTo>
                      <a:lnTo>
                        <a:pt x="281" y="720"/>
                      </a:lnTo>
                      <a:lnTo>
                        <a:pt x="281" y="719"/>
                      </a:lnTo>
                      <a:lnTo>
                        <a:pt x="282" y="719"/>
                      </a:lnTo>
                      <a:lnTo>
                        <a:pt x="282" y="720"/>
                      </a:lnTo>
                      <a:lnTo>
                        <a:pt x="281" y="721"/>
                      </a:lnTo>
                      <a:lnTo>
                        <a:pt x="282" y="722"/>
                      </a:lnTo>
                      <a:lnTo>
                        <a:pt x="283" y="721"/>
                      </a:lnTo>
                      <a:lnTo>
                        <a:pt x="284" y="720"/>
                      </a:lnTo>
                      <a:lnTo>
                        <a:pt x="285" y="720"/>
                      </a:lnTo>
                      <a:lnTo>
                        <a:pt x="286" y="720"/>
                      </a:lnTo>
                      <a:lnTo>
                        <a:pt x="287" y="720"/>
                      </a:lnTo>
                      <a:lnTo>
                        <a:pt x="288" y="718"/>
                      </a:lnTo>
                      <a:lnTo>
                        <a:pt x="288" y="717"/>
                      </a:lnTo>
                      <a:lnTo>
                        <a:pt x="287" y="716"/>
                      </a:lnTo>
                      <a:lnTo>
                        <a:pt x="287" y="715"/>
                      </a:lnTo>
                      <a:lnTo>
                        <a:pt x="288" y="716"/>
                      </a:lnTo>
                      <a:lnTo>
                        <a:pt x="289" y="717"/>
                      </a:lnTo>
                      <a:lnTo>
                        <a:pt x="290" y="719"/>
                      </a:lnTo>
                      <a:lnTo>
                        <a:pt x="291" y="719"/>
                      </a:lnTo>
                      <a:lnTo>
                        <a:pt x="292" y="719"/>
                      </a:lnTo>
                      <a:lnTo>
                        <a:pt x="293" y="719"/>
                      </a:lnTo>
                      <a:lnTo>
                        <a:pt x="294" y="718"/>
                      </a:lnTo>
                      <a:lnTo>
                        <a:pt x="293" y="717"/>
                      </a:lnTo>
                      <a:lnTo>
                        <a:pt x="294" y="716"/>
                      </a:lnTo>
                      <a:lnTo>
                        <a:pt x="295" y="717"/>
                      </a:lnTo>
                      <a:lnTo>
                        <a:pt x="296" y="716"/>
                      </a:lnTo>
                      <a:lnTo>
                        <a:pt x="296" y="714"/>
                      </a:lnTo>
                      <a:lnTo>
                        <a:pt x="297" y="713"/>
                      </a:lnTo>
                      <a:lnTo>
                        <a:pt x="298" y="713"/>
                      </a:lnTo>
                      <a:lnTo>
                        <a:pt x="299" y="712"/>
                      </a:lnTo>
                      <a:lnTo>
                        <a:pt x="299" y="711"/>
                      </a:lnTo>
                      <a:lnTo>
                        <a:pt x="299" y="710"/>
                      </a:lnTo>
                      <a:lnTo>
                        <a:pt x="299" y="709"/>
                      </a:lnTo>
                      <a:lnTo>
                        <a:pt x="302" y="708"/>
                      </a:lnTo>
                      <a:lnTo>
                        <a:pt x="303" y="708"/>
                      </a:lnTo>
                      <a:lnTo>
                        <a:pt x="301" y="707"/>
                      </a:lnTo>
                      <a:lnTo>
                        <a:pt x="301" y="706"/>
                      </a:lnTo>
                      <a:lnTo>
                        <a:pt x="300" y="705"/>
                      </a:lnTo>
                      <a:lnTo>
                        <a:pt x="302" y="704"/>
                      </a:lnTo>
                      <a:lnTo>
                        <a:pt x="303" y="705"/>
                      </a:lnTo>
                      <a:lnTo>
                        <a:pt x="304" y="705"/>
                      </a:lnTo>
                      <a:lnTo>
                        <a:pt x="304" y="704"/>
                      </a:lnTo>
                      <a:lnTo>
                        <a:pt x="305" y="703"/>
                      </a:lnTo>
                      <a:lnTo>
                        <a:pt x="304" y="701"/>
                      </a:lnTo>
                      <a:lnTo>
                        <a:pt x="305" y="699"/>
                      </a:lnTo>
                      <a:lnTo>
                        <a:pt x="306" y="699"/>
                      </a:lnTo>
                      <a:lnTo>
                        <a:pt x="307" y="697"/>
                      </a:lnTo>
                      <a:lnTo>
                        <a:pt x="308" y="698"/>
                      </a:lnTo>
                      <a:lnTo>
                        <a:pt x="310" y="696"/>
                      </a:lnTo>
                      <a:lnTo>
                        <a:pt x="311" y="695"/>
                      </a:lnTo>
                      <a:lnTo>
                        <a:pt x="312" y="695"/>
                      </a:lnTo>
                      <a:lnTo>
                        <a:pt x="313" y="695"/>
                      </a:lnTo>
                      <a:lnTo>
                        <a:pt x="314" y="697"/>
                      </a:lnTo>
                      <a:lnTo>
                        <a:pt x="315" y="697"/>
                      </a:lnTo>
                      <a:lnTo>
                        <a:pt x="316" y="697"/>
                      </a:lnTo>
                      <a:lnTo>
                        <a:pt x="317" y="697"/>
                      </a:lnTo>
                      <a:lnTo>
                        <a:pt x="318" y="697"/>
                      </a:lnTo>
                      <a:lnTo>
                        <a:pt x="319" y="698"/>
                      </a:lnTo>
                      <a:lnTo>
                        <a:pt x="320" y="698"/>
                      </a:lnTo>
                      <a:lnTo>
                        <a:pt x="321" y="697"/>
                      </a:lnTo>
                      <a:lnTo>
                        <a:pt x="321" y="695"/>
                      </a:lnTo>
                      <a:lnTo>
                        <a:pt x="321" y="693"/>
                      </a:lnTo>
                      <a:lnTo>
                        <a:pt x="322" y="693"/>
                      </a:lnTo>
                      <a:lnTo>
                        <a:pt x="322" y="694"/>
                      </a:lnTo>
                      <a:lnTo>
                        <a:pt x="323" y="695"/>
                      </a:lnTo>
                      <a:lnTo>
                        <a:pt x="323" y="693"/>
                      </a:lnTo>
                      <a:lnTo>
                        <a:pt x="323" y="692"/>
                      </a:lnTo>
                      <a:lnTo>
                        <a:pt x="323" y="691"/>
                      </a:lnTo>
                      <a:lnTo>
                        <a:pt x="324" y="691"/>
                      </a:lnTo>
                      <a:lnTo>
                        <a:pt x="325" y="690"/>
                      </a:lnTo>
                      <a:lnTo>
                        <a:pt x="326" y="691"/>
                      </a:lnTo>
                      <a:lnTo>
                        <a:pt x="326" y="692"/>
                      </a:lnTo>
                      <a:lnTo>
                        <a:pt x="325" y="695"/>
                      </a:lnTo>
                      <a:lnTo>
                        <a:pt x="325" y="696"/>
                      </a:lnTo>
                      <a:lnTo>
                        <a:pt x="325" y="697"/>
                      </a:lnTo>
                      <a:lnTo>
                        <a:pt x="326" y="697"/>
                      </a:lnTo>
                      <a:lnTo>
                        <a:pt x="327" y="697"/>
                      </a:lnTo>
                      <a:lnTo>
                        <a:pt x="328" y="697"/>
                      </a:lnTo>
                      <a:lnTo>
                        <a:pt x="330" y="696"/>
                      </a:lnTo>
                      <a:lnTo>
                        <a:pt x="331" y="695"/>
                      </a:lnTo>
                      <a:lnTo>
                        <a:pt x="333" y="694"/>
                      </a:lnTo>
                      <a:lnTo>
                        <a:pt x="334" y="693"/>
                      </a:lnTo>
                      <a:lnTo>
                        <a:pt x="334" y="692"/>
                      </a:lnTo>
                      <a:lnTo>
                        <a:pt x="334" y="691"/>
                      </a:lnTo>
                      <a:lnTo>
                        <a:pt x="336" y="691"/>
                      </a:lnTo>
                      <a:lnTo>
                        <a:pt x="337" y="691"/>
                      </a:lnTo>
                      <a:lnTo>
                        <a:pt x="338" y="692"/>
                      </a:lnTo>
                      <a:lnTo>
                        <a:pt x="338" y="694"/>
                      </a:lnTo>
                      <a:lnTo>
                        <a:pt x="338" y="695"/>
                      </a:lnTo>
                      <a:lnTo>
                        <a:pt x="337" y="697"/>
                      </a:lnTo>
                      <a:lnTo>
                        <a:pt x="338" y="697"/>
                      </a:lnTo>
                      <a:lnTo>
                        <a:pt x="339" y="697"/>
                      </a:lnTo>
                      <a:lnTo>
                        <a:pt x="340" y="694"/>
                      </a:lnTo>
                      <a:lnTo>
                        <a:pt x="341" y="693"/>
                      </a:lnTo>
                      <a:lnTo>
                        <a:pt x="342" y="694"/>
                      </a:lnTo>
                      <a:lnTo>
                        <a:pt x="342" y="695"/>
                      </a:lnTo>
                      <a:lnTo>
                        <a:pt x="343" y="694"/>
                      </a:lnTo>
                      <a:lnTo>
                        <a:pt x="344" y="693"/>
                      </a:lnTo>
                      <a:lnTo>
                        <a:pt x="345" y="693"/>
                      </a:lnTo>
                      <a:lnTo>
                        <a:pt x="346" y="693"/>
                      </a:lnTo>
                      <a:lnTo>
                        <a:pt x="346" y="692"/>
                      </a:lnTo>
                      <a:lnTo>
                        <a:pt x="345" y="691"/>
                      </a:lnTo>
                      <a:lnTo>
                        <a:pt x="346" y="690"/>
                      </a:lnTo>
                      <a:lnTo>
                        <a:pt x="347" y="690"/>
                      </a:lnTo>
                      <a:lnTo>
                        <a:pt x="348" y="691"/>
                      </a:lnTo>
                      <a:lnTo>
                        <a:pt x="351" y="691"/>
                      </a:lnTo>
                      <a:lnTo>
                        <a:pt x="351" y="690"/>
                      </a:lnTo>
                      <a:lnTo>
                        <a:pt x="353" y="691"/>
                      </a:lnTo>
                      <a:lnTo>
                        <a:pt x="353" y="692"/>
                      </a:lnTo>
                      <a:lnTo>
                        <a:pt x="354" y="693"/>
                      </a:lnTo>
                      <a:lnTo>
                        <a:pt x="355" y="695"/>
                      </a:lnTo>
                      <a:lnTo>
                        <a:pt x="356" y="695"/>
                      </a:lnTo>
                      <a:lnTo>
                        <a:pt x="357" y="694"/>
                      </a:lnTo>
                      <a:lnTo>
                        <a:pt x="358" y="693"/>
                      </a:lnTo>
                      <a:lnTo>
                        <a:pt x="357" y="692"/>
                      </a:lnTo>
                      <a:lnTo>
                        <a:pt x="358" y="691"/>
                      </a:lnTo>
                      <a:lnTo>
                        <a:pt x="359" y="692"/>
                      </a:lnTo>
                      <a:lnTo>
                        <a:pt x="361" y="693"/>
                      </a:lnTo>
                      <a:lnTo>
                        <a:pt x="362" y="694"/>
                      </a:lnTo>
                      <a:lnTo>
                        <a:pt x="362" y="695"/>
                      </a:lnTo>
                      <a:lnTo>
                        <a:pt x="361" y="696"/>
                      </a:lnTo>
                      <a:lnTo>
                        <a:pt x="363" y="700"/>
                      </a:lnTo>
                      <a:lnTo>
                        <a:pt x="362" y="701"/>
                      </a:lnTo>
                      <a:lnTo>
                        <a:pt x="361" y="701"/>
                      </a:lnTo>
                      <a:lnTo>
                        <a:pt x="360" y="702"/>
                      </a:lnTo>
                      <a:lnTo>
                        <a:pt x="359" y="703"/>
                      </a:lnTo>
                      <a:lnTo>
                        <a:pt x="360" y="704"/>
                      </a:lnTo>
                      <a:lnTo>
                        <a:pt x="362" y="704"/>
                      </a:lnTo>
                      <a:lnTo>
                        <a:pt x="362" y="705"/>
                      </a:lnTo>
                      <a:lnTo>
                        <a:pt x="361" y="706"/>
                      </a:lnTo>
                      <a:lnTo>
                        <a:pt x="363" y="706"/>
                      </a:lnTo>
                      <a:lnTo>
                        <a:pt x="366" y="704"/>
                      </a:lnTo>
                      <a:lnTo>
                        <a:pt x="366" y="705"/>
                      </a:lnTo>
                      <a:lnTo>
                        <a:pt x="366" y="706"/>
                      </a:lnTo>
                      <a:lnTo>
                        <a:pt x="365" y="706"/>
                      </a:lnTo>
                      <a:lnTo>
                        <a:pt x="364" y="707"/>
                      </a:lnTo>
                      <a:lnTo>
                        <a:pt x="365" y="708"/>
                      </a:lnTo>
                      <a:lnTo>
                        <a:pt x="366" y="708"/>
                      </a:lnTo>
                      <a:lnTo>
                        <a:pt x="367" y="709"/>
                      </a:lnTo>
                      <a:lnTo>
                        <a:pt x="368" y="709"/>
                      </a:lnTo>
                      <a:lnTo>
                        <a:pt x="369" y="709"/>
                      </a:lnTo>
                      <a:lnTo>
                        <a:pt x="370" y="708"/>
                      </a:lnTo>
                      <a:lnTo>
                        <a:pt x="371" y="709"/>
                      </a:lnTo>
                      <a:lnTo>
                        <a:pt x="371" y="711"/>
                      </a:lnTo>
                      <a:lnTo>
                        <a:pt x="371" y="712"/>
                      </a:lnTo>
                      <a:lnTo>
                        <a:pt x="372" y="713"/>
                      </a:lnTo>
                      <a:lnTo>
                        <a:pt x="373" y="713"/>
                      </a:lnTo>
                      <a:lnTo>
                        <a:pt x="374" y="712"/>
                      </a:lnTo>
                      <a:lnTo>
                        <a:pt x="374" y="711"/>
                      </a:lnTo>
                      <a:lnTo>
                        <a:pt x="375" y="711"/>
                      </a:lnTo>
                      <a:lnTo>
                        <a:pt x="376" y="710"/>
                      </a:lnTo>
                      <a:lnTo>
                        <a:pt x="377" y="710"/>
                      </a:lnTo>
                      <a:lnTo>
                        <a:pt x="377" y="709"/>
                      </a:lnTo>
                      <a:lnTo>
                        <a:pt x="376" y="708"/>
                      </a:lnTo>
                      <a:lnTo>
                        <a:pt x="375" y="708"/>
                      </a:lnTo>
                      <a:lnTo>
                        <a:pt x="375" y="707"/>
                      </a:lnTo>
                      <a:lnTo>
                        <a:pt x="376" y="706"/>
                      </a:lnTo>
                      <a:lnTo>
                        <a:pt x="376" y="705"/>
                      </a:lnTo>
                      <a:lnTo>
                        <a:pt x="377" y="704"/>
                      </a:lnTo>
                      <a:lnTo>
                        <a:pt x="378" y="704"/>
                      </a:lnTo>
                      <a:lnTo>
                        <a:pt x="379" y="705"/>
                      </a:lnTo>
                      <a:lnTo>
                        <a:pt x="380" y="705"/>
                      </a:lnTo>
                      <a:lnTo>
                        <a:pt x="381" y="704"/>
                      </a:lnTo>
                      <a:lnTo>
                        <a:pt x="381" y="703"/>
                      </a:lnTo>
                      <a:lnTo>
                        <a:pt x="382" y="702"/>
                      </a:lnTo>
                      <a:lnTo>
                        <a:pt x="382" y="703"/>
                      </a:lnTo>
                      <a:lnTo>
                        <a:pt x="382" y="705"/>
                      </a:lnTo>
                      <a:lnTo>
                        <a:pt x="383" y="705"/>
                      </a:lnTo>
                      <a:lnTo>
                        <a:pt x="384" y="705"/>
                      </a:lnTo>
                      <a:lnTo>
                        <a:pt x="385" y="705"/>
                      </a:lnTo>
                      <a:lnTo>
                        <a:pt x="384" y="707"/>
                      </a:lnTo>
                      <a:lnTo>
                        <a:pt x="385" y="708"/>
                      </a:lnTo>
                      <a:lnTo>
                        <a:pt x="385" y="709"/>
                      </a:lnTo>
                      <a:lnTo>
                        <a:pt x="387" y="709"/>
                      </a:lnTo>
                      <a:lnTo>
                        <a:pt x="388" y="709"/>
                      </a:lnTo>
                      <a:lnTo>
                        <a:pt x="389" y="710"/>
                      </a:lnTo>
                      <a:lnTo>
                        <a:pt x="389" y="711"/>
                      </a:lnTo>
                      <a:lnTo>
                        <a:pt x="390" y="711"/>
                      </a:lnTo>
                      <a:lnTo>
                        <a:pt x="391" y="710"/>
                      </a:lnTo>
                      <a:lnTo>
                        <a:pt x="392" y="709"/>
                      </a:lnTo>
                      <a:lnTo>
                        <a:pt x="393" y="709"/>
                      </a:lnTo>
                      <a:lnTo>
                        <a:pt x="395" y="708"/>
                      </a:lnTo>
                      <a:lnTo>
                        <a:pt x="396" y="707"/>
                      </a:lnTo>
                      <a:lnTo>
                        <a:pt x="397" y="706"/>
                      </a:lnTo>
                      <a:lnTo>
                        <a:pt x="397" y="705"/>
                      </a:lnTo>
                      <a:lnTo>
                        <a:pt x="398" y="703"/>
                      </a:lnTo>
                      <a:lnTo>
                        <a:pt x="398" y="701"/>
                      </a:lnTo>
                      <a:lnTo>
                        <a:pt x="398" y="697"/>
                      </a:lnTo>
                      <a:lnTo>
                        <a:pt x="399" y="696"/>
                      </a:lnTo>
                      <a:lnTo>
                        <a:pt x="400" y="696"/>
                      </a:lnTo>
                      <a:lnTo>
                        <a:pt x="404" y="673"/>
                      </a:lnTo>
                      <a:lnTo>
                        <a:pt x="409" y="640"/>
                      </a:lnTo>
                      <a:lnTo>
                        <a:pt x="421" y="567"/>
                      </a:lnTo>
                      <a:lnTo>
                        <a:pt x="430" y="508"/>
                      </a:lnTo>
                      <a:lnTo>
                        <a:pt x="438" y="462"/>
                      </a:lnTo>
                      <a:lnTo>
                        <a:pt x="445" y="412"/>
                      </a:lnTo>
                      <a:lnTo>
                        <a:pt x="445" y="411"/>
                      </a:lnTo>
                      <a:lnTo>
                        <a:pt x="445" y="410"/>
                      </a:lnTo>
                      <a:lnTo>
                        <a:pt x="445" y="408"/>
                      </a:lnTo>
                      <a:lnTo>
                        <a:pt x="446" y="407"/>
                      </a:lnTo>
                      <a:lnTo>
                        <a:pt x="447" y="406"/>
                      </a:lnTo>
                      <a:lnTo>
                        <a:pt x="447" y="404"/>
                      </a:lnTo>
                      <a:lnTo>
                        <a:pt x="447" y="403"/>
                      </a:lnTo>
                      <a:lnTo>
                        <a:pt x="447" y="400"/>
                      </a:lnTo>
                      <a:lnTo>
                        <a:pt x="447" y="398"/>
                      </a:lnTo>
                      <a:lnTo>
                        <a:pt x="448" y="397"/>
                      </a:lnTo>
                      <a:lnTo>
                        <a:pt x="448" y="396"/>
                      </a:lnTo>
                      <a:lnTo>
                        <a:pt x="450" y="395"/>
                      </a:lnTo>
                      <a:lnTo>
                        <a:pt x="451" y="395"/>
                      </a:lnTo>
                      <a:lnTo>
                        <a:pt x="451" y="393"/>
                      </a:lnTo>
                      <a:lnTo>
                        <a:pt x="450" y="391"/>
                      </a:lnTo>
                      <a:lnTo>
                        <a:pt x="450" y="387"/>
                      </a:lnTo>
                      <a:lnTo>
                        <a:pt x="449" y="386"/>
                      </a:lnTo>
                      <a:lnTo>
                        <a:pt x="449" y="384"/>
                      </a:lnTo>
                      <a:lnTo>
                        <a:pt x="448" y="383"/>
                      </a:lnTo>
                      <a:lnTo>
                        <a:pt x="447" y="382"/>
                      </a:lnTo>
                      <a:lnTo>
                        <a:pt x="447" y="381"/>
                      </a:lnTo>
                      <a:lnTo>
                        <a:pt x="447" y="380"/>
                      </a:lnTo>
                      <a:lnTo>
                        <a:pt x="448" y="378"/>
                      </a:lnTo>
                      <a:lnTo>
                        <a:pt x="448" y="377"/>
                      </a:lnTo>
                      <a:lnTo>
                        <a:pt x="449" y="376"/>
                      </a:lnTo>
                      <a:lnTo>
                        <a:pt x="449" y="375"/>
                      </a:lnTo>
                      <a:lnTo>
                        <a:pt x="449" y="373"/>
                      </a:lnTo>
                      <a:lnTo>
                        <a:pt x="450" y="372"/>
                      </a:lnTo>
                      <a:lnTo>
                        <a:pt x="450" y="371"/>
                      </a:lnTo>
                      <a:lnTo>
                        <a:pt x="451" y="370"/>
                      </a:lnTo>
                      <a:lnTo>
                        <a:pt x="451" y="369"/>
                      </a:lnTo>
                      <a:lnTo>
                        <a:pt x="450" y="368"/>
                      </a:lnTo>
                      <a:lnTo>
                        <a:pt x="448" y="365"/>
                      </a:lnTo>
                      <a:lnTo>
                        <a:pt x="447" y="364"/>
                      </a:lnTo>
                      <a:lnTo>
                        <a:pt x="448" y="362"/>
                      </a:lnTo>
                      <a:lnTo>
                        <a:pt x="447" y="361"/>
                      </a:lnTo>
                      <a:lnTo>
                        <a:pt x="446" y="360"/>
                      </a:lnTo>
                      <a:lnTo>
                        <a:pt x="445" y="359"/>
                      </a:lnTo>
                      <a:lnTo>
                        <a:pt x="446" y="359"/>
                      </a:lnTo>
                      <a:lnTo>
                        <a:pt x="447" y="358"/>
                      </a:lnTo>
                      <a:lnTo>
                        <a:pt x="448" y="357"/>
                      </a:lnTo>
                      <a:lnTo>
                        <a:pt x="448" y="356"/>
                      </a:lnTo>
                      <a:lnTo>
                        <a:pt x="446" y="356"/>
                      </a:lnTo>
                      <a:lnTo>
                        <a:pt x="445" y="356"/>
                      </a:lnTo>
                      <a:lnTo>
                        <a:pt x="444" y="356"/>
                      </a:lnTo>
                      <a:lnTo>
                        <a:pt x="443" y="355"/>
                      </a:lnTo>
                      <a:lnTo>
                        <a:pt x="443" y="354"/>
                      </a:lnTo>
                      <a:lnTo>
                        <a:pt x="443" y="353"/>
                      </a:lnTo>
                      <a:lnTo>
                        <a:pt x="442" y="352"/>
                      </a:lnTo>
                      <a:lnTo>
                        <a:pt x="441" y="351"/>
                      </a:lnTo>
                      <a:lnTo>
                        <a:pt x="440" y="351"/>
                      </a:lnTo>
                      <a:lnTo>
                        <a:pt x="439" y="351"/>
                      </a:lnTo>
                      <a:lnTo>
                        <a:pt x="438" y="350"/>
                      </a:lnTo>
                      <a:lnTo>
                        <a:pt x="437" y="349"/>
                      </a:lnTo>
                      <a:lnTo>
                        <a:pt x="436" y="349"/>
                      </a:lnTo>
                      <a:lnTo>
                        <a:pt x="437" y="345"/>
                      </a:lnTo>
                      <a:lnTo>
                        <a:pt x="436" y="344"/>
                      </a:lnTo>
                      <a:lnTo>
                        <a:pt x="435" y="343"/>
                      </a:lnTo>
                      <a:lnTo>
                        <a:pt x="435" y="342"/>
                      </a:lnTo>
                      <a:lnTo>
                        <a:pt x="434" y="342"/>
                      </a:lnTo>
                      <a:lnTo>
                        <a:pt x="432" y="341"/>
                      </a:lnTo>
                      <a:lnTo>
                        <a:pt x="431" y="341"/>
                      </a:lnTo>
                      <a:lnTo>
                        <a:pt x="432" y="340"/>
                      </a:lnTo>
                      <a:lnTo>
                        <a:pt x="433" y="338"/>
                      </a:lnTo>
                      <a:lnTo>
                        <a:pt x="432" y="337"/>
                      </a:lnTo>
                      <a:lnTo>
                        <a:pt x="431" y="336"/>
                      </a:lnTo>
                      <a:lnTo>
                        <a:pt x="430" y="336"/>
                      </a:lnTo>
                      <a:lnTo>
                        <a:pt x="430" y="335"/>
                      </a:lnTo>
                      <a:lnTo>
                        <a:pt x="429" y="335"/>
                      </a:lnTo>
                      <a:lnTo>
                        <a:pt x="427" y="333"/>
                      </a:lnTo>
                      <a:lnTo>
                        <a:pt x="427" y="332"/>
                      </a:lnTo>
                      <a:lnTo>
                        <a:pt x="426" y="332"/>
                      </a:lnTo>
                      <a:lnTo>
                        <a:pt x="426" y="331"/>
                      </a:lnTo>
                      <a:lnTo>
                        <a:pt x="425" y="331"/>
                      </a:lnTo>
                      <a:lnTo>
                        <a:pt x="426" y="330"/>
                      </a:lnTo>
                      <a:lnTo>
                        <a:pt x="426" y="329"/>
                      </a:lnTo>
                      <a:lnTo>
                        <a:pt x="427" y="328"/>
                      </a:lnTo>
                      <a:lnTo>
                        <a:pt x="428" y="328"/>
                      </a:lnTo>
                      <a:lnTo>
                        <a:pt x="427" y="327"/>
                      </a:lnTo>
                      <a:lnTo>
                        <a:pt x="428" y="326"/>
                      </a:lnTo>
                      <a:lnTo>
                        <a:pt x="429" y="325"/>
                      </a:lnTo>
                      <a:lnTo>
                        <a:pt x="430" y="324"/>
                      </a:lnTo>
                      <a:lnTo>
                        <a:pt x="430" y="323"/>
                      </a:lnTo>
                      <a:lnTo>
                        <a:pt x="430" y="322"/>
                      </a:lnTo>
                      <a:lnTo>
                        <a:pt x="431" y="321"/>
                      </a:lnTo>
                      <a:lnTo>
                        <a:pt x="431" y="320"/>
                      </a:lnTo>
                      <a:lnTo>
                        <a:pt x="432" y="319"/>
                      </a:lnTo>
                      <a:lnTo>
                        <a:pt x="431" y="319"/>
                      </a:lnTo>
                      <a:lnTo>
                        <a:pt x="431" y="318"/>
                      </a:lnTo>
                      <a:lnTo>
                        <a:pt x="430" y="317"/>
                      </a:lnTo>
                      <a:lnTo>
                        <a:pt x="429" y="318"/>
                      </a:lnTo>
                      <a:lnTo>
                        <a:pt x="429" y="316"/>
                      </a:lnTo>
                      <a:lnTo>
                        <a:pt x="428" y="316"/>
                      </a:lnTo>
                      <a:lnTo>
                        <a:pt x="427" y="315"/>
                      </a:lnTo>
                      <a:lnTo>
                        <a:pt x="428" y="314"/>
                      </a:lnTo>
                      <a:lnTo>
                        <a:pt x="428" y="313"/>
                      </a:lnTo>
                      <a:lnTo>
                        <a:pt x="428" y="312"/>
                      </a:lnTo>
                      <a:lnTo>
                        <a:pt x="428" y="311"/>
                      </a:lnTo>
                      <a:lnTo>
                        <a:pt x="427" y="310"/>
                      </a:lnTo>
                      <a:lnTo>
                        <a:pt x="427" y="309"/>
                      </a:lnTo>
                      <a:lnTo>
                        <a:pt x="426" y="309"/>
                      </a:lnTo>
                      <a:lnTo>
                        <a:pt x="426" y="308"/>
                      </a:lnTo>
                      <a:lnTo>
                        <a:pt x="426" y="307"/>
                      </a:lnTo>
                      <a:lnTo>
                        <a:pt x="427" y="306"/>
                      </a:lnTo>
                      <a:lnTo>
                        <a:pt x="426" y="306"/>
                      </a:lnTo>
                      <a:lnTo>
                        <a:pt x="425" y="305"/>
                      </a:lnTo>
                      <a:lnTo>
                        <a:pt x="424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3" y="303"/>
                      </a:lnTo>
                      <a:lnTo>
                        <a:pt x="422" y="303"/>
                      </a:lnTo>
                      <a:lnTo>
                        <a:pt x="421" y="302"/>
                      </a:lnTo>
                      <a:lnTo>
                        <a:pt x="420" y="302"/>
                      </a:lnTo>
                      <a:lnTo>
                        <a:pt x="419" y="302"/>
                      </a:lnTo>
                      <a:lnTo>
                        <a:pt x="418" y="302"/>
                      </a:lnTo>
                      <a:lnTo>
                        <a:pt x="418" y="301"/>
                      </a:lnTo>
                      <a:lnTo>
                        <a:pt x="417" y="301"/>
                      </a:lnTo>
                      <a:lnTo>
                        <a:pt x="416" y="301"/>
                      </a:lnTo>
                      <a:lnTo>
                        <a:pt x="415" y="301"/>
                      </a:lnTo>
                      <a:lnTo>
                        <a:pt x="414" y="300"/>
                      </a:lnTo>
                      <a:lnTo>
                        <a:pt x="413" y="300"/>
                      </a:lnTo>
                      <a:lnTo>
                        <a:pt x="413" y="299"/>
                      </a:lnTo>
                      <a:lnTo>
                        <a:pt x="412" y="298"/>
                      </a:lnTo>
                      <a:lnTo>
                        <a:pt x="411" y="298"/>
                      </a:lnTo>
                      <a:lnTo>
                        <a:pt x="411" y="297"/>
                      </a:lnTo>
                      <a:lnTo>
                        <a:pt x="410" y="296"/>
                      </a:lnTo>
                      <a:lnTo>
                        <a:pt x="409" y="296"/>
                      </a:lnTo>
                      <a:lnTo>
                        <a:pt x="409" y="295"/>
                      </a:lnTo>
                      <a:lnTo>
                        <a:pt x="408" y="295"/>
                      </a:lnTo>
                      <a:lnTo>
                        <a:pt x="407" y="295"/>
                      </a:lnTo>
                      <a:lnTo>
                        <a:pt x="407" y="294"/>
                      </a:lnTo>
                      <a:lnTo>
                        <a:pt x="405" y="294"/>
                      </a:lnTo>
                      <a:lnTo>
                        <a:pt x="404" y="293"/>
                      </a:lnTo>
                      <a:lnTo>
                        <a:pt x="403" y="293"/>
                      </a:lnTo>
                      <a:lnTo>
                        <a:pt x="402" y="291"/>
                      </a:lnTo>
                      <a:lnTo>
                        <a:pt x="401" y="290"/>
                      </a:lnTo>
                      <a:lnTo>
                        <a:pt x="400" y="290"/>
                      </a:lnTo>
                      <a:lnTo>
                        <a:pt x="399" y="290"/>
                      </a:lnTo>
                      <a:lnTo>
                        <a:pt x="398" y="290"/>
                      </a:lnTo>
                      <a:lnTo>
                        <a:pt x="397" y="290"/>
                      </a:lnTo>
                      <a:lnTo>
                        <a:pt x="396" y="290"/>
                      </a:lnTo>
                      <a:lnTo>
                        <a:pt x="395" y="290"/>
                      </a:lnTo>
                      <a:lnTo>
                        <a:pt x="394" y="290"/>
                      </a:lnTo>
                      <a:lnTo>
                        <a:pt x="394" y="289"/>
                      </a:lnTo>
                      <a:lnTo>
                        <a:pt x="393" y="289"/>
                      </a:lnTo>
                      <a:lnTo>
                        <a:pt x="391" y="287"/>
                      </a:lnTo>
                      <a:lnTo>
                        <a:pt x="391" y="286"/>
                      </a:lnTo>
                      <a:lnTo>
                        <a:pt x="390" y="286"/>
                      </a:lnTo>
                      <a:lnTo>
                        <a:pt x="389" y="285"/>
                      </a:lnTo>
                      <a:lnTo>
                        <a:pt x="388" y="284"/>
                      </a:lnTo>
                      <a:lnTo>
                        <a:pt x="387" y="283"/>
                      </a:lnTo>
                      <a:lnTo>
                        <a:pt x="386" y="281"/>
                      </a:lnTo>
                      <a:lnTo>
                        <a:pt x="385" y="281"/>
                      </a:lnTo>
                      <a:lnTo>
                        <a:pt x="384" y="279"/>
                      </a:lnTo>
                      <a:lnTo>
                        <a:pt x="384" y="278"/>
                      </a:lnTo>
                      <a:lnTo>
                        <a:pt x="382" y="277"/>
                      </a:lnTo>
                      <a:lnTo>
                        <a:pt x="381" y="276"/>
                      </a:lnTo>
                      <a:lnTo>
                        <a:pt x="380" y="276"/>
                      </a:lnTo>
                      <a:lnTo>
                        <a:pt x="380" y="275"/>
                      </a:lnTo>
                      <a:lnTo>
                        <a:pt x="379" y="275"/>
                      </a:lnTo>
                      <a:lnTo>
                        <a:pt x="378" y="274"/>
                      </a:lnTo>
                      <a:lnTo>
                        <a:pt x="378" y="271"/>
                      </a:lnTo>
                      <a:lnTo>
                        <a:pt x="379" y="270"/>
                      </a:lnTo>
                      <a:lnTo>
                        <a:pt x="380" y="268"/>
                      </a:lnTo>
                      <a:lnTo>
                        <a:pt x="380" y="266"/>
                      </a:lnTo>
                      <a:lnTo>
                        <a:pt x="379" y="266"/>
                      </a:lnTo>
                      <a:lnTo>
                        <a:pt x="379" y="258"/>
                      </a:lnTo>
                      <a:lnTo>
                        <a:pt x="379" y="257"/>
                      </a:lnTo>
                      <a:lnTo>
                        <a:pt x="379" y="248"/>
                      </a:lnTo>
                      <a:lnTo>
                        <a:pt x="378" y="196"/>
                      </a:lnTo>
                      <a:lnTo>
                        <a:pt x="379" y="196"/>
                      </a:lnTo>
                      <a:lnTo>
                        <a:pt x="380" y="196"/>
                      </a:lnTo>
                      <a:lnTo>
                        <a:pt x="381" y="198"/>
                      </a:lnTo>
                      <a:lnTo>
                        <a:pt x="383" y="198"/>
                      </a:lnTo>
                      <a:lnTo>
                        <a:pt x="383" y="197"/>
                      </a:lnTo>
                      <a:lnTo>
                        <a:pt x="384" y="196"/>
                      </a:lnTo>
                      <a:lnTo>
                        <a:pt x="383" y="195"/>
                      </a:lnTo>
                      <a:lnTo>
                        <a:pt x="384" y="195"/>
                      </a:lnTo>
                      <a:lnTo>
                        <a:pt x="386" y="195"/>
                      </a:lnTo>
                      <a:lnTo>
                        <a:pt x="387" y="195"/>
                      </a:lnTo>
                      <a:lnTo>
                        <a:pt x="388" y="196"/>
                      </a:lnTo>
                      <a:lnTo>
                        <a:pt x="389" y="196"/>
                      </a:lnTo>
                      <a:lnTo>
                        <a:pt x="391" y="195"/>
                      </a:lnTo>
                      <a:lnTo>
                        <a:pt x="392" y="193"/>
                      </a:lnTo>
                      <a:lnTo>
                        <a:pt x="393" y="193"/>
                      </a:lnTo>
                      <a:lnTo>
                        <a:pt x="394" y="193"/>
                      </a:lnTo>
                      <a:lnTo>
                        <a:pt x="395" y="194"/>
                      </a:lnTo>
                      <a:lnTo>
                        <a:pt x="397" y="193"/>
                      </a:lnTo>
                      <a:lnTo>
                        <a:pt x="398" y="193"/>
                      </a:lnTo>
                      <a:lnTo>
                        <a:pt x="399" y="192"/>
                      </a:lnTo>
                      <a:lnTo>
                        <a:pt x="401" y="193"/>
                      </a:lnTo>
                      <a:lnTo>
                        <a:pt x="401" y="192"/>
                      </a:lnTo>
                      <a:lnTo>
                        <a:pt x="402" y="192"/>
                      </a:lnTo>
                      <a:lnTo>
                        <a:pt x="403" y="193"/>
                      </a:lnTo>
                      <a:lnTo>
                        <a:pt x="404" y="194"/>
                      </a:lnTo>
                      <a:lnTo>
                        <a:pt x="404" y="193"/>
                      </a:lnTo>
                      <a:lnTo>
                        <a:pt x="405" y="192"/>
                      </a:lnTo>
                      <a:lnTo>
                        <a:pt x="406" y="191"/>
                      </a:lnTo>
                      <a:lnTo>
                        <a:pt x="407" y="190"/>
                      </a:lnTo>
                      <a:lnTo>
                        <a:pt x="408" y="190"/>
                      </a:lnTo>
                      <a:lnTo>
                        <a:pt x="410" y="188"/>
                      </a:lnTo>
                      <a:lnTo>
                        <a:pt x="411" y="189"/>
                      </a:lnTo>
                      <a:lnTo>
                        <a:pt x="412" y="189"/>
                      </a:lnTo>
                      <a:lnTo>
                        <a:pt x="413" y="188"/>
                      </a:lnTo>
                      <a:lnTo>
                        <a:pt x="413" y="186"/>
                      </a:lnTo>
                      <a:lnTo>
                        <a:pt x="414" y="185"/>
                      </a:lnTo>
                      <a:lnTo>
                        <a:pt x="415" y="185"/>
                      </a:lnTo>
                      <a:lnTo>
                        <a:pt x="416" y="185"/>
                      </a:lnTo>
                      <a:lnTo>
                        <a:pt x="416" y="183"/>
                      </a:lnTo>
                      <a:lnTo>
                        <a:pt x="417" y="183"/>
                      </a:lnTo>
                      <a:lnTo>
                        <a:pt x="419" y="183"/>
                      </a:lnTo>
                      <a:lnTo>
                        <a:pt x="420" y="183"/>
                      </a:lnTo>
                      <a:lnTo>
                        <a:pt x="421" y="184"/>
                      </a:lnTo>
                      <a:lnTo>
                        <a:pt x="422" y="186"/>
                      </a:lnTo>
                      <a:lnTo>
                        <a:pt x="423" y="186"/>
                      </a:lnTo>
                      <a:lnTo>
                        <a:pt x="424" y="187"/>
                      </a:lnTo>
                      <a:lnTo>
                        <a:pt x="425" y="187"/>
                      </a:lnTo>
                      <a:lnTo>
                        <a:pt x="425" y="186"/>
                      </a:lnTo>
                      <a:lnTo>
                        <a:pt x="426" y="186"/>
                      </a:lnTo>
                      <a:lnTo>
                        <a:pt x="427" y="185"/>
                      </a:lnTo>
                      <a:lnTo>
                        <a:pt x="427" y="184"/>
                      </a:lnTo>
                      <a:lnTo>
                        <a:pt x="428" y="183"/>
                      </a:lnTo>
                      <a:lnTo>
                        <a:pt x="430" y="182"/>
                      </a:lnTo>
                      <a:lnTo>
                        <a:pt x="430" y="181"/>
                      </a:lnTo>
                      <a:lnTo>
                        <a:pt x="432" y="181"/>
                      </a:lnTo>
                      <a:lnTo>
                        <a:pt x="433" y="181"/>
                      </a:lnTo>
                      <a:lnTo>
                        <a:pt x="433" y="180"/>
                      </a:lnTo>
                      <a:lnTo>
                        <a:pt x="433" y="179"/>
                      </a:lnTo>
                      <a:lnTo>
                        <a:pt x="434" y="178"/>
                      </a:lnTo>
                      <a:lnTo>
                        <a:pt x="435" y="178"/>
                      </a:lnTo>
                      <a:lnTo>
                        <a:pt x="436" y="177"/>
                      </a:lnTo>
                      <a:lnTo>
                        <a:pt x="437" y="176"/>
                      </a:lnTo>
                      <a:lnTo>
                        <a:pt x="439" y="175"/>
                      </a:lnTo>
                      <a:lnTo>
                        <a:pt x="440" y="175"/>
                      </a:lnTo>
                      <a:lnTo>
                        <a:pt x="441" y="176"/>
                      </a:lnTo>
                      <a:lnTo>
                        <a:pt x="441" y="177"/>
                      </a:lnTo>
                      <a:lnTo>
                        <a:pt x="442" y="177"/>
                      </a:lnTo>
                      <a:lnTo>
                        <a:pt x="443" y="178"/>
                      </a:lnTo>
                      <a:lnTo>
                        <a:pt x="444" y="179"/>
                      </a:lnTo>
                      <a:lnTo>
                        <a:pt x="445" y="180"/>
                      </a:lnTo>
                      <a:lnTo>
                        <a:pt x="446" y="181"/>
                      </a:lnTo>
                      <a:lnTo>
                        <a:pt x="447" y="183"/>
                      </a:lnTo>
                      <a:lnTo>
                        <a:pt x="449" y="185"/>
                      </a:lnTo>
                      <a:lnTo>
                        <a:pt x="451" y="186"/>
                      </a:lnTo>
                      <a:lnTo>
                        <a:pt x="452" y="187"/>
                      </a:lnTo>
                      <a:lnTo>
                        <a:pt x="453" y="187"/>
                      </a:lnTo>
                      <a:lnTo>
                        <a:pt x="454" y="186"/>
                      </a:lnTo>
                      <a:lnTo>
                        <a:pt x="454" y="185"/>
                      </a:lnTo>
                      <a:lnTo>
                        <a:pt x="456" y="185"/>
                      </a:lnTo>
                      <a:lnTo>
                        <a:pt x="457" y="185"/>
                      </a:lnTo>
                      <a:lnTo>
                        <a:pt x="458" y="183"/>
                      </a:lnTo>
                      <a:lnTo>
                        <a:pt x="460" y="184"/>
                      </a:lnTo>
                      <a:lnTo>
                        <a:pt x="459" y="185"/>
                      </a:lnTo>
                      <a:lnTo>
                        <a:pt x="460" y="186"/>
                      </a:lnTo>
                      <a:lnTo>
                        <a:pt x="459" y="187"/>
                      </a:lnTo>
                      <a:lnTo>
                        <a:pt x="459" y="188"/>
                      </a:lnTo>
                      <a:lnTo>
                        <a:pt x="460" y="188"/>
                      </a:lnTo>
                      <a:lnTo>
                        <a:pt x="461" y="188"/>
                      </a:lnTo>
                      <a:lnTo>
                        <a:pt x="462" y="187"/>
                      </a:lnTo>
                      <a:lnTo>
                        <a:pt x="463" y="188"/>
                      </a:lnTo>
                      <a:lnTo>
                        <a:pt x="464" y="187"/>
                      </a:lnTo>
                      <a:lnTo>
                        <a:pt x="465" y="188"/>
                      </a:lnTo>
                      <a:lnTo>
                        <a:pt x="468" y="187"/>
                      </a:lnTo>
                      <a:lnTo>
                        <a:pt x="469" y="187"/>
                      </a:lnTo>
                      <a:lnTo>
                        <a:pt x="469" y="186"/>
                      </a:lnTo>
                      <a:lnTo>
                        <a:pt x="469" y="185"/>
                      </a:lnTo>
                      <a:lnTo>
                        <a:pt x="469" y="184"/>
                      </a:lnTo>
                      <a:lnTo>
                        <a:pt x="470" y="183"/>
                      </a:lnTo>
                      <a:lnTo>
                        <a:pt x="471" y="182"/>
                      </a:lnTo>
                      <a:lnTo>
                        <a:pt x="472" y="183"/>
                      </a:lnTo>
                      <a:lnTo>
                        <a:pt x="474" y="183"/>
                      </a:lnTo>
                      <a:lnTo>
                        <a:pt x="475" y="183"/>
                      </a:lnTo>
                      <a:lnTo>
                        <a:pt x="476" y="183"/>
                      </a:lnTo>
                      <a:lnTo>
                        <a:pt x="477" y="184"/>
                      </a:lnTo>
                      <a:lnTo>
                        <a:pt x="478" y="184"/>
                      </a:lnTo>
                      <a:lnTo>
                        <a:pt x="478" y="182"/>
                      </a:lnTo>
                      <a:lnTo>
                        <a:pt x="478" y="181"/>
                      </a:lnTo>
                      <a:lnTo>
                        <a:pt x="477" y="180"/>
                      </a:lnTo>
                      <a:lnTo>
                        <a:pt x="475" y="177"/>
                      </a:lnTo>
                      <a:lnTo>
                        <a:pt x="474" y="176"/>
                      </a:lnTo>
                      <a:lnTo>
                        <a:pt x="473" y="176"/>
                      </a:lnTo>
                      <a:lnTo>
                        <a:pt x="471" y="175"/>
                      </a:lnTo>
                      <a:lnTo>
                        <a:pt x="470" y="174"/>
                      </a:lnTo>
                      <a:lnTo>
                        <a:pt x="470" y="172"/>
                      </a:lnTo>
                      <a:lnTo>
                        <a:pt x="471" y="172"/>
                      </a:lnTo>
                      <a:lnTo>
                        <a:pt x="472" y="171"/>
                      </a:lnTo>
                      <a:lnTo>
                        <a:pt x="473" y="171"/>
                      </a:lnTo>
                      <a:lnTo>
                        <a:pt x="474" y="171"/>
                      </a:lnTo>
                      <a:lnTo>
                        <a:pt x="475" y="169"/>
                      </a:lnTo>
                      <a:lnTo>
                        <a:pt x="475" y="168"/>
                      </a:lnTo>
                      <a:lnTo>
                        <a:pt x="474" y="167"/>
                      </a:lnTo>
                      <a:lnTo>
                        <a:pt x="474" y="166"/>
                      </a:lnTo>
                      <a:lnTo>
                        <a:pt x="473" y="165"/>
                      </a:lnTo>
                      <a:lnTo>
                        <a:pt x="473" y="164"/>
                      </a:lnTo>
                      <a:lnTo>
                        <a:pt x="473" y="163"/>
                      </a:lnTo>
                      <a:lnTo>
                        <a:pt x="473" y="162"/>
                      </a:lnTo>
                      <a:lnTo>
                        <a:pt x="474" y="161"/>
                      </a:lnTo>
                      <a:lnTo>
                        <a:pt x="475" y="161"/>
                      </a:lnTo>
                      <a:lnTo>
                        <a:pt x="476" y="160"/>
                      </a:lnTo>
                      <a:lnTo>
                        <a:pt x="476" y="159"/>
                      </a:lnTo>
                      <a:lnTo>
                        <a:pt x="475" y="158"/>
                      </a:lnTo>
                      <a:lnTo>
                        <a:pt x="474" y="158"/>
                      </a:lnTo>
                      <a:lnTo>
                        <a:pt x="473" y="157"/>
                      </a:lnTo>
                      <a:lnTo>
                        <a:pt x="472" y="156"/>
                      </a:lnTo>
                      <a:lnTo>
                        <a:pt x="470" y="156"/>
                      </a:lnTo>
                      <a:lnTo>
                        <a:pt x="470" y="155"/>
                      </a:lnTo>
                      <a:lnTo>
                        <a:pt x="470" y="154"/>
                      </a:lnTo>
                      <a:lnTo>
                        <a:pt x="470" y="153"/>
                      </a:lnTo>
                      <a:lnTo>
                        <a:pt x="470" y="152"/>
                      </a:lnTo>
                      <a:lnTo>
                        <a:pt x="472" y="152"/>
                      </a:lnTo>
                      <a:lnTo>
                        <a:pt x="473" y="152"/>
                      </a:lnTo>
                      <a:lnTo>
                        <a:pt x="471" y="150"/>
                      </a:lnTo>
                      <a:lnTo>
                        <a:pt x="470" y="150"/>
                      </a:lnTo>
                      <a:lnTo>
                        <a:pt x="468" y="149"/>
                      </a:lnTo>
                      <a:lnTo>
                        <a:pt x="467" y="148"/>
                      </a:lnTo>
                      <a:lnTo>
                        <a:pt x="466" y="148"/>
                      </a:lnTo>
                      <a:lnTo>
                        <a:pt x="468" y="146"/>
                      </a:lnTo>
                      <a:lnTo>
                        <a:pt x="468" y="145"/>
                      </a:lnTo>
                      <a:lnTo>
                        <a:pt x="467" y="144"/>
                      </a:lnTo>
                      <a:lnTo>
                        <a:pt x="466" y="143"/>
                      </a:lnTo>
                      <a:lnTo>
                        <a:pt x="464" y="142"/>
                      </a:lnTo>
                      <a:lnTo>
                        <a:pt x="463" y="141"/>
                      </a:lnTo>
                      <a:lnTo>
                        <a:pt x="461" y="140"/>
                      </a:lnTo>
                      <a:lnTo>
                        <a:pt x="460" y="140"/>
                      </a:lnTo>
                      <a:lnTo>
                        <a:pt x="459" y="140"/>
                      </a:lnTo>
                      <a:lnTo>
                        <a:pt x="458" y="139"/>
                      </a:lnTo>
                      <a:lnTo>
                        <a:pt x="457" y="139"/>
                      </a:lnTo>
                      <a:lnTo>
                        <a:pt x="457" y="138"/>
                      </a:lnTo>
                      <a:lnTo>
                        <a:pt x="455" y="137"/>
                      </a:lnTo>
                      <a:lnTo>
                        <a:pt x="454" y="137"/>
                      </a:lnTo>
                      <a:lnTo>
                        <a:pt x="452" y="137"/>
                      </a:lnTo>
                      <a:lnTo>
                        <a:pt x="451" y="138"/>
                      </a:lnTo>
                      <a:lnTo>
                        <a:pt x="450" y="137"/>
                      </a:lnTo>
                      <a:lnTo>
                        <a:pt x="449" y="137"/>
                      </a:lnTo>
                      <a:lnTo>
                        <a:pt x="448" y="138"/>
                      </a:lnTo>
                      <a:lnTo>
                        <a:pt x="447" y="139"/>
                      </a:lnTo>
                      <a:lnTo>
                        <a:pt x="446" y="141"/>
                      </a:lnTo>
                      <a:lnTo>
                        <a:pt x="445" y="142"/>
                      </a:lnTo>
                      <a:lnTo>
                        <a:pt x="443" y="141"/>
                      </a:lnTo>
                      <a:lnTo>
                        <a:pt x="443" y="140"/>
                      </a:lnTo>
                      <a:lnTo>
                        <a:pt x="443" y="139"/>
                      </a:lnTo>
                      <a:lnTo>
                        <a:pt x="442" y="139"/>
                      </a:lnTo>
                      <a:lnTo>
                        <a:pt x="441" y="139"/>
                      </a:lnTo>
                      <a:lnTo>
                        <a:pt x="439" y="138"/>
                      </a:lnTo>
                      <a:lnTo>
                        <a:pt x="438" y="138"/>
                      </a:lnTo>
                      <a:lnTo>
                        <a:pt x="437" y="138"/>
                      </a:lnTo>
                      <a:lnTo>
                        <a:pt x="435" y="139"/>
                      </a:lnTo>
                      <a:lnTo>
                        <a:pt x="434" y="139"/>
                      </a:lnTo>
                      <a:lnTo>
                        <a:pt x="433" y="140"/>
                      </a:lnTo>
                      <a:lnTo>
                        <a:pt x="432" y="139"/>
                      </a:lnTo>
                      <a:lnTo>
                        <a:pt x="430" y="139"/>
                      </a:lnTo>
                      <a:lnTo>
                        <a:pt x="429" y="140"/>
                      </a:lnTo>
                      <a:lnTo>
                        <a:pt x="427" y="139"/>
                      </a:lnTo>
                      <a:lnTo>
                        <a:pt x="426" y="138"/>
                      </a:lnTo>
                      <a:lnTo>
                        <a:pt x="425" y="137"/>
                      </a:lnTo>
                      <a:lnTo>
                        <a:pt x="423" y="137"/>
                      </a:lnTo>
                      <a:lnTo>
                        <a:pt x="422" y="138"/>
                      </a:lnTo>
                      <a:lnTo>
                        <a:pt x="420" y="138"/>
                      </a:lnTo>
                      <a:lnTo>
                        <a:pt x="419" y="139"/>
                      </a:lnTo>
                      <a:lnTo>
                        <a:pt x="418" y="139"/>
                      </a:lnTo>
                      <a:lnTo>
                        <a:pt x="416" y="141"/>
                      </a:lnTo>
                      <a:lnTo>
                        <a:pt x="415" y="140"/>
                      </a:lnTo>
                      <a:lnTo>
                        <a:pt x="414" y="140"/>
                      </a:lnTo>
                      <a:lnTo>
                        <a:pt x="413" y="139"/>
                      </a:lnTo>
                      <a:lnTo>
                        <a:pt x="414" y="137"/>
                      </a:lnTo>
                      <a:lnTo>
                        <a:pt x="413" y="135"/>
                      </a:lnTo>
                      <a:lnTo>
                        <a:pt x="412" y="136"/>
                      </a:lnTo>
                      <a:lnTo>
                        <a:pt x="411" y="137"/>
                      </a:lnTo>
                      <a:lnTo>
                        <a:pt x="410" y="136"/>
                      </a:lnTo>
                      <a:lnTo>
                        <a:pt x="409" y="136"/>
                      </a:lnTo>
                      <a:lnTo>
                        <a:pt x="407" y="137"/>
                      </a:lnTo>
                      <a:lnTo>
                        <a:pt x="405" y="138"/>
                      </a:lnTo>
                      <a:lnTo>
                        <a:pt x="404" y="140"/>
                      </a:lnTo>
                      <a:lnTo>
                        <a:pt x="404" y="141"/>
                      </a:lnTo>
                      <a:lnTo>
                        <a:pt x="403" y="142"/>
                      </a:lnTo>
                      <a:lnTo>
                        <a:pt x="401" y="142"/>
                      </a:lnTo>
                      <a:lnTo>
                        <a:pt x="400" y="141"/>
                      </a:lnTo>
                      <a:lnTo>
                        <a:pt x="399" y="140"/>
                      </a:lnTo>
                      <a:lnTo>
                        <a:pt x="398" y="97"/>
                      </a:lnTo>
                      <a:lnTo>
                        <a:pt x="398" y="74"/>
                      </a:lnTo>
                      <a:lnTo>
                        <a:pt x="400" y="74"/>
                      </a:lnTo>
                      <a:lnTo>
                        <a:pt x="400" y="75"/>
                      </a:lnTo>
                      <a:lnTo>
                        <a:pt x="401" y="76"/>
                      </a:lnTo>
                      <a:lnTo>
                        <a:pt x="402" y="75"/>
                      </a:lnTo>
                      <a:lnTo>
                        <a:pt x="404" y="75"/>
                      </a:lnTo>
                      <a:lnTo>
                        <a:pt x="405" y="74"/>
                      </a:lnTo>
                      <a:lnTo>
                        <a:pt x="405" y="73"/>
                      </a:lnTo>
                      <a:lnTo>
                        <a:pt x="406" y="73"/>
                      </a:lnTo>
                      <a:lnTo>
                        <a:pt x="408" y="72"/>
                      </a:lnTo>
                      <a:lnTo>
                        <a:pt x="409" y="71"/>
                      </a:lnTo>
                      <a:lnTo>
                        <a:pt x="411" y="71"/>
                      </a:lnTo>
                      <a:lnTo>
                        <a:pt x="412" y="71"/>
                      </a:lnTo>
                      <a:lnTo>
                        <a:pt x="412" y="70"/>
                      </a:lnTo>
                      <a:lnTo>
                        <a:pt x="414" y="71"/>
                      </a:lnTo>
                      <a:lnTo>
                        <a:pt x="416" y="71"/>
                      </a:lnTo>
                      <a:lnTo>
                        <a:pt x="416" y="72"/>
                      </a:lnTo>
                      <a:lnTo>
                        <a:pt x="417" y="71"/>
                      </a:lnTo>
                      <a:lnTo>
                        <a:pt x="418" y="71"/>
                      </a:lnTo>
                      <a:lnTo>
                        <a:pt x="420" y="71"/>
                      </a:lnTo>
                      <a:lnTo>
                        <a:pt x="421" y="71"/>
                      </a:lnTo>
                      <a:lnTo>
                        <a:pt x="421" y="70"/>
                      </a:lnTo>
                      <a:lnTo>
                        <a:pt x="422" y="70"/>
                      </a:lnTo>
                      <a:lnTo>
                        <a:pt x="424" y="68"/>
                      </a:lnTo>
                      <a:lnTo>
                        <a:pt x="426" y="68"/>
                      </a:lnTo>
                      <a:lnTo>
                        <a:pt x="427" y="67"/>
                      </a:lnTo>
                      <a:lnTo>
                        <a:pt x="428" y="67"/>
                      </a:lnTo>
                      <a:lnTo>
                        <a:pt x="429" y="66"/>
                      </a:lnTo>
                      <a:lnTo>
                        <a:pt x="430" y="65"/>
                      </a:lnTo>
                      <a:lnTo>
                        <a:pt x="433" y="66"/>
                      </a:lnTo>
                      <a:lnTo>
                        <a:pt x="434" y="67"/>
                      </a:lnTo>
                      <a:lnTo>
                        <a:pt x="435" y="67"/>
                      </a:lnTo>
                      <a:lnTo>
                        <a:pt x="436" y="68"/>
                      </a:lnTo>
                      <a:lnTo>
                        <a:pt x="437" y="67"/>
                      </a:lnTo>
                      <a:lnTo>
                        <a:pt x="437" y="68"/>
                      </a:lnTo>
                      <a:lnTo>
                        <a:pt x="438" y="68"/>
                      </a:lnTo>
                      <a:lnTo>
                        <a:pt x="438" y="67"/>
                      </a:lnTo>
                      <a:lnTo>
                        <a:pt x="439" y="68"/>
                      </a:lnTo>
                      <a:lnTo>
                        <a:pt x="440" y="68"/>
                      </a:lnTo>
                      <a:lnTo>
                        <a:pt x="441" y="68"/>
                      </a:lnTo>
                      <a:lnTo>
                        <a:pt x="443" y="68"/>
                      </a:lnTo>
                      <a:lnTo>
                        <a:pt x="444" y="69"/>
                      </a:lnTo>
                      <a:lnTo>
                        <a:pt x="445" y="69"/>
                      </a:lnTo>
                      <a:lnTo>
                        <a:pt x="446" y="70"/>
                      </a:lnTo>
                      <a:lnTo>
                        <a:pt x="447" y="71"/>
                      </a:lnTo>
                      <a:lnTo>
                        <a:pt x="447" y="72"/>
                      </a:lnTo>
                      <a:lnTo>
                        <a:pt x="448" y="71"/>
                      </a:lnTo>
                      <a:lnTo>
                        <a:pt x="470" y="70"/>
                      </a:lnTo>
                      <a:lnTo>
                        <a:pt x="489" y="69"/>
                      </a:lnTo>
                      <a:lnTo>
                        <a:pt x="580" y="66"/>
                      </a:lnTo>
                      <a:lnTo>
                        <a:pt x="580" y="65"/>
                      </a:lnTo>
                      <a:lnTo>
                        <a:pt x="580" y="64"/>
                      </a:lnTo>
                      <a:lnTo>
                        <a:pt x="578" y="63"/>
                      </a:lnTo>
                      <a:lnTo>
                        <a:pt x="579" y="62"/>
                      </a:lnTo>
                      <a:lnTo>
                        <a:pt x="578" y="61"/>
                      </a:lnTo>
                      <a:lnTo>
                        <a:pt x="577" y="60"/>
                      </a:lnTo>
                      <a:lnTo>
                        <a:pt x="575" y="60"/>
                      </a:lnTo>
                      <a:lnTo>
                        <a:pt x="575" y="61"/>
                      </a:lnTo>
                      <a:lnTo>
                        <a:pt x="574" y="62"/>
                      </a:lnTo>
                      <a:lnTo>
                        <a:pt x="572" y="62"/>
                      </a:lnTo>
                      <a:lnTo>
                        <a:pt x="571" y="61"/>
                      </a:lnTo>
                      <a:lnTo>
                        <a:pt x="571" y="59"/>
                      </a:lnTo>
                      <a:lnTo>
                        <a:pt x="571" y="58"/>
                      </a:lnTo>
                      <a:lnTo>
                        <a:pt x="572" y="57"/>
                      </a:lnTo>
                      <a:lnTo>
                        <a:pt x="572" y="56"/>
                      </a:lnTo>
                      <a:lnTo>
                        <a:pt x="571" y="56"/>
                      </a:lnTo>
                      <a:lnTo>
                        <a:pt x="568" y="56"/>
                      </a:lnTo>
                      <a:lnTo>
                        <a:pt x="568" y="54"/>
                      </a:lnTo>
                      <a:lnTo>
                        <a:pt x="569" y="54"/>
                      </a:lnTo>
                      <a:lnTo>
                        <a:pt x="569" y="53"/>
                      </a:lnTo>
                      <a:lnTo>
                        <a:pt x="570" y="51"/>
                      </a:lnTo>
                      <a:lnTo>
                        <a:pt x="571" y="46"/>
                      </a:lnTo>
                      <a:lnTo>
                        <a:pt x="572" y="44"/>
                      </a:lnTo>
                      <a:lnTo>
                        <a:pt x="573" y="44"/>
                      </a:lnTo>
                      <a:lnTo>
                        <a:pt x="574" y="43"/>
                      </a:lnTo>
                      <a:lnTo>
                        <a:pt x="575" y="42"/>
                      </a:lnTo>
                      <a:lnTo>
                        <a:pt x="576" y="42"/>
                      </a:lnTo>
                      <a:lnTo>
                        <a:pt x="577" y="41"/>
                      </a:lnTo>
                      <a:lnTo>
                        <a:pt x="577" y="40"/>
                      </a:lnTo>
                      <a:lnTo>
                        <a:pt x="579" y="39"/>
                      </a:lnTo>
                      <a:lnTo>
                        <a:pt x="580" y="40"/>
                      </a:lnTo>
                      <a:lnTo>
                        <a:pt x="582" y="39"/>
                      </a:lnTo>
                      <a:lnTo>
                        <a:pt x="583" y="40"/>
                      </a:lnTo>
                      <a:lnTo>
                        <a:pt x="583" y="41"/>
                      </a:lnTo>
                      <a:lnTo>
                        <a:pt x="584" y="41"/>
                      </a:lnTo>
                      <a:lnTo>
                        <a:pt x="585" y="43"/>
                      </a:lnTo>
                      <a:lnTo>
                        <a:pt x="586" y="44"/>
                      </a:lnTo>
                      <a:lnTo>
                        <a:pt x="587" y="47"/>
                      </a:lnTo>
                      <a:lnTo>
                        <a:pt x="588" y="48"/>
                      </a:lnTo>
                      <a:lnTo>
                        <a:pt x="589" y="48"/>
                      </a:lnTo>
                      <a:lnTo>
                        <a:pt x="590" y="48"/>
                      </a:lnTo>
                      <a:lnTo>
                        <a:pt x="592" y="48"/>
                      </a:lnTo>
                      <a:lnTo>
                        <a:pt x="594" y="49"/>
                      </a:lnTo>
                      <a:lnTo>
                        <a:pt x="597" y="52"/>
                      </a:lnTo>
                      <a:lnTo>
                        <a:pt x="600" y="54"/>
                      </a:lnTo>
                      <a:lnTo>
                        <a:pt x="601" y="55"/>
                      </a:lnTo>
                      <a:lnTo>
                        <a:pt x="604" y="55"/>
                      </a:lnTo>
                      <a:lnTo>
                        <a:pt x="605" y="54"/>
                      </a:lnTo>
                      <a:lnTo>
                        <a:pt x="605" y="53"/>
                      </a:lnTo>
                      <a:lnTo>
                        <a:pt x="606" y="52"/>
                      </a:lnTo>
                      <a:lnTo>
                        <a:pt x="607" y="52"/>
                      </a:lnTo>
                      <a:lnTo>
                        <a:pt x="607" y="51"/>
                      </a:lnTo>
                      <a:lnTo>
                        <a:pt x="607" y="49"/>
                      </a:lnTo>
                      <a:lnTo>
                        <a:pt x="606" y="47"/>
                      </a:lnTo>
                      <a:lnTo>
                        <a:pt x="608" y="47"/>
                      </a:lnTo>
                      <a:lnTo>
                        <a:pt x="610" y="47"/>
                      </a:lnTo>
                      <a:lnTo>
                        <a:pt x="612" y="45"/>
                      </a:lnTo>
                      <a:lnTo>
                        <a:pt x="613" y="44"/>
                      </a:lnTo>
                      <a:lnTo>
                        <a:pt x="615" y="42"/>
                      </a:lnTo>
                      <a:lnTo>
                        <a:pt x="615" y="41"/>
                      </a:lnTo>
                      <a:lnTo>
                        <a:pt x="617" y="40"/>
                      </a:lnTo>
                      <a:lnTo>
                        <a:pt x="618" y="38"/>
                      </a:lnTo>
                      <a:lnTo>
                        <a:pt x="619" y="37"/>
                      </a:lnTo>
                      <a:lnTo>
                        <a:pt x="621" y="33"/>
                      </a:lnTo>
                      <a:lnTo>
                        <a:pt x="622" y="32"/>
                      </a:lnTo>
                      <a:lnTo>
                        <a:pt x="624" y="32"/>
                      </a:lnTo>
                      <a:lnTo>
                        <a:pt x="627" y="33"/>
                      </a:lnTo>
                      <a:lnTo>
                        <a:pt x="630" y="34"/>
                      </a:lnTo>
                      <a:lnTo>
                        <a:pt x="633" y="34"/>
                      </a:lnTo>
                      <a:lnTo>
                        <a:pt x="636" y="34"/>
                      </a:lnTo>
                      <a:lnTo>
                        <a:pt x="638" y="33"/>
                      </a:lnTo>
                      <a:lnTo>
                        <a:pt x="639" y="32"/>
                      </a:lnTo>
                      <a:lnTo>
                        <a:pt x="640" y="30"/>
                      </a:lnTo>
                      <a:lnTo>
                        <a:pt x="642" y="27"/>
                      </a:lnTo>
                      <a:lnTo>
                        <a:pt x="643" y="25"/>
                      </a:lnTo>
                      <a:lnTo>
                        <a:pt x="645" y="24"/>
                      </a:lnTo>
                      <a:lnTo>
                        <a:pt x="645" y="23"/>
                      </a:lnTo>
                      <a:lnTo>
                        <a:pt x="645" y="21"/>
                      </a:lnTo>
                      <a:lnTo>
                        <a:pt x="647" y="19"/>
                      </a:lnTo>
                      <a:lnTo>
                        <a:pt x="649" y="18"/>
                      </a:lnTo>
                      <a:lnTo>
                        <a:pt x="651" y="17"/>
                      </a:lnTo>
                      <a:lnTo>
                        <a:pt x="653" y="15"/>
                      </a:lnTo>
                      <a:lnTo>
                        <a:pt x="655" y="14"/>
                      </a:lnTo>
                      <a:lnTo>
                        <a:pt x="656" y="13"/>
                      </a:lnTo>
                      <a:lnTo>
                        <a:pt x="657" y="12"/>
                      </a:lnTo>
                      <a:lnTo>
                        <a:pt x="657" y="11"/>
                      </a:lnTo>
                      <a:lnTo>
                        <a:pt x="658" y="10"/>
                      </a:lnTo>
                      <a:lnTo>
                        <a:pt x="661" y="9"/>
                      </a:lnTo>
                      <a:lnTo>
                        <a:pt x="663" y="9"/>
                      </a:lnTo>
                      <a:lnTo>
                        <a:pt x="665" y="11"/>
                      </a:lnTo>
                      <a:lnTo>
                        <a:pt x="668" y="13"/>
                      </a:lnTo>
                      <a:lnTo>
                        <a:pt x="668" y="15"/>
                      </a:lnTo>
                      <a:lnTo>
                        <a:pt x="668" y="19"/>
                      </a:lnTo>
                      <a:lnTo>
                        <a:pt x="669" y="23"/>
                      </a:lnTo>
                      <a:lnTo>
                        <a:pt x="669" y="24"/>
                      </a:lnTo>
                      <a:lnTo>
                        <a:pt x="669" y="27"/>
                      </a:lnTo>
                      <a:lnTo>
                        <a:pt x="669" y="28"/>
                      </a:lnTo>
                      <a:lnTo>
                        <a:pt x="670" y="31"/>
                      </a:lnTo>
                      <a:lnTo>
                        <a:pt x="671" y="35"/>
                      </a:lnTo>
                      <a:lnTo>
                        <a:pt x="672" y="38"/>
                      </a:lnTo>
                      <a:lnTo>
                        <a:pt x="673" y="42"/>
                      </a:lnTo>
                      <a:lnTo>
                        <a:pt x="674" y="45"/>
                      </a:lnTo>
                      <a:lnTo>
                        <a:pt x="674" y="46"/>
                      </a:lnTo>
                      <a:lnTo>
                        <a:pt x="675" y="48"/>
                      </a:lnTo>
                      <a:lnTo>
                        <a:pt x="677" y="48"/>
                      </a:lnTo>
                      <a:lnTo>
                        <a:pt x="679" y="49"/>
                      </a:lnTo>
                      <a:lnTo>
                        <a:pt x="680" y="49"/>
                      </a:lnTo>
                      <a:lnTo>
                        <a:pt x="683" y="49"/>
                      </a:lnTo>
                      <a:lnTo>
                        <a:pt x="686" y="49"/>
                      </a:lnTo>
                      <a:lnTo>
                        <a:pt x="688" y="50"/>
                      </a:lnTo>
                      <a:lnTo>
                        <a:pt x="690" y="52"/>
                      </a:lnTo>
                      <a:lnTo>
                        <a:pt x="692" y="55"/>
                      </a:lnTo>
                      <a:lnTo>
                        <a:pt x="693" y="58"/>
                      </a:lnTo>
                      <a:lnTo>
                        <a:pt x="695" y="62"/>
                      </a:lnTo>
                      <a:lnTo>
                        <a:pt x="694" y="64"/>
                      </a:lnTo>
                      <a:lnTo>
                        <a:pt x="695" y="67"/>
                      </a:lnTo>
                      <a:lnTo>
                        <a:pt x="696" y="70"/>
                      </a:lnTo>
                      <a:lnTo>
                        <a:pt x="697" y="71"/>
                      </a:lnTo>
                      <a:lnTo>
                        <a:pt x="697" y="75"/>
                      </a:lnTo>
                      <a:lnTo>
                        <a:pt x="697" y="77"/>
                      </a:lnTo>
                      <a:lnTo>
                        <a:pt x="697" y="81"/>
                      </a:lnTo>
                      <a:lnTo>
                        <a:pt x="697" y="86"/>
                      </a:lnTo>
                      <a:lnTo>
                        <a:pt x="698" y="89"/>
                      </a:lnTo>
                      <a:lnTo>
                        <a:pt x="698" y="92"/>
                      </a:lnTo>
                      <a:lnTo>
                        <a:pt x="697" y="96"/>
                      </a:lnTo>
                      <a:lnTo>
                        <a:pt x="697" y="100"/>
                      </a:lnTo>
                      <a:lnTo>
                        <a:pt x="696" y="104"/>
                      </a:lnTo>
                      <a:lnTo>
                        <a:pt x="696" y="108"/>
                      </a:lnTo>
                      <a:lnTo>
                        <a:pt x="697" y="111"/>
                      </a:lnTo>
                      <a:lnTo>
                        <a:pt x="696" y="114"/>
                      </a:lnTo>
                      <a:lnTo>
                        <a:pt x="697" y="117"/>
                      </a:lnTo>
                      <a:lnTo>
                        <a:pt x="697" y="119"/>
                      </a:lnTo>
                      <a:lnTo>
                        <a:pt x="696" y="121"/>
                      </a:lnTo>
                      <a:lnTo>
                        <a:pt x="721" y="113"/>
                      </a:lnTo>
                      <a:lnTo>
                        <a:pt x="749" y="136"/>
                      </a:lnTo>
                      <a:lnTo>
                        <a:pt x="780" y="161"/>
                      </a:lnTo>
                      <a:lnTo>
                        <a:pt x="791" y="158"/>
                      </a:lnTo>
                      <a:lnTo>
                        <a:pt x="792" y="158"/>
                      </a:lnTo>
                      <a:lnTo>
                        <a:pt x="794" y="158"/>
                      </a:lnTo>
                      <a:lnTo>
                        <a:pt x="794" y="159"/>
                      </a:lnTo>
                      <a:lnTo>
                        <a:pt x="796" y="161"/>
                      </a:lnTo>
                      <a:lnTo>
                        <a:pt x="797" y="162"/>
                      </a:lnTo>
                      <a:lnTo>
                        <a:pt x="798" y="162"/>
                      </a:lnTo>
                      <a:lnTo>
                        <a:pt x="799" y="161"/>
                      </a:lnTo>
                      <a:lnTo>
                        <a:pt x="800" y="161"/>
                      </a:lnTo>
                      <a:lnTo>
                        <a:pt x="801" y="161"/>
                      </a:lnTo>
                      <a:lnTo>
                        <a:pt x="802" y="159"/>
                      </a:lnTo>
                      <a:lnTo>
                        <a:pt x="803" y="159"/>
                      </a:lnTo>
                      <a:lnTo>
                        <a:pt x="805" y="160"/>
                      </a:lnTo>
                      <a:lnTo>
                        <a:pt x="806" y="159"/>
                      </a:lnTo>
                      <a:lnTo>
                        <a:pt x="806" y="158"/>
                      </a:lnTo>
                      <a:lnTo>
                        <a:pt x="806" y="157"/>
                      </a:lnTo>
                      <a:lnTo>
                        <a:pt x="806" y="156"/>
                      </a:lnTo>
                      <a:lnTo>
                        <a:pt x="807" y="155"/>
                      </a:lnTo>
                      <a:lnTo>
                        <a:pt x="808" y="155"/>
                      </a:lnTo>
                      <a:lnTo>
                        <a:pt x="810" y="154"/>
                      </a:lnTo>
                      <a:lnTo>
                        <a:pt x="812" y="156"/>
                      </a:lnTo>
                      <a:lnTo>
                        <a:pt x="814" y="155"/>
                      </a:lnTo>
                      <a:lnTo>
                        <a:pt x="815" y="155"/>
                      </a:lnTo>
                      <a:lnTo>
                        <a:pt x="816" y="155"/>
                      </a:lnTo>
                      <a:lnTo>
                        <a:pt x="817" y="154"/>
                      </a:lnTo>
                      <a:lnTo>
                        <a:pt x="817" y="155"/>
                      </a:lnTo>
                      <a:lnTo>
                        <a:pt x="818" y="154"/>
                      </a:lnTo>
                      <a:lnTo>
                        <a:pt x="818" y="153"/>
                      </a:lnTo>
                      <a:lnTo>
                        <a:pt x="819" y="151"/>
                      </a:lnTo>
                      <a:lnTo>
                        <a:pt x="820" y="150"/>
                      </a:lnTo>
                      <a:lnTo>
                        <a:pt x="821" y="149"/>
                      </a:lnTo>
                      <a:lnTo>
                        <a:pt x="821" y="148"/>
                      </a:lnTo>
                      <a:lnTo>
                        <a:pt x="821" y="147"/>
                      </a:lnTo>
                      <a:lnTo>
                        <a:pt x="822" y="146"/>
                      </a:lnTo>
                      <a:lnTo>
                        <a:pt x="823" y="146"/>
                      </a:lnTo>
                      <a:lnTo>
                        <a:pt x="824" y="146"/>
                      </a:lnTo>
                      <a:lnTo>
                        <a:pt x="825" y="147"/>
                      </a:lnTo>
                      <a:lnTo>
                        <a:pt x="825" y="145"/>
                      </a:lnTo>
                      <a:lnTo>
                        <a:pt x="827" y="144"/>
                      </a:lnTo>
                      <a:lnTo>
                        <a:pt x="827" y="143"/>
                      </a:lnTo>
                      <a:lnTo>
                        <a:pt x="828" y="142"/>
                      </a:lnTo>
                      <a:lnTo>
                        <a:pt x="827" y="141"/>
                      </a:lnTo>
                      <a:lnTo>
                        <a:pt x="829" y="141"/>
                      </a:lnTo>
                      <a:lnTo>
                        <a:pt x="831" y="141"/>
                      </a:lnTo>
                      <a:lnTo>
                        <a:pt x="832" y="140"/>
                      </a:lnTo>
                      <a:lnTo>
                        <a:pt x="833" y="140"/>
                      </a:lnTo>
                      <a:lnTo>
                        <a:pt x="834" y="139"/>
                      </a:lnTo>
                      <a:lnTo>
                        <a:pt x="835" y="139"/>
                      </a:lnTo>
                      <a:lnTo>
                        <a:pt x="836" y="139"/>
                      </a:lnTo>
                      <a:lnTo>
                        <a:pt x="837" y="138"/>
                      </a:lnTo>
                      <a:lnTo>
                        <a:pt x="838" y="138"/>
                      </a:lnTo>
                      <a:lnTo>
                        <a:pt x="839" y="138"/>
                      </a:lnTo>
                      <a:lnTo>
                        <a:pt x="839" y="137"/>
                      </a:lnTo>
                      <a:lnTo>
                        <a:pt x="840" y="136"/>
                      </a:lnTo>
                      <a:lnTo>
                        <a:pt x="841" y="136"/>
                      </a:lnTo>
                      <a:lnTo>
                        <a:pt x="842" y="134"/>
                      </a:lnTo>
                      <a:lnTo>
                        <a:pt x="843" y="134"/>
                      </a:lnTo>
                      <a:lnTo>
                        <a:pt x="844" y="134"/>
                      </a:lnTo>
                      <a:lnTo>
                        <a:pt x="845" y="134"/>
                      </a:lnTo>
                      <a:lnTo>
                        <a:pt x="846" y="134"/>
                      </a:lnTo>
                      <a:lnTo>
                        <a:pt x="847" y="133"/>
                      </a:lnTo>
                      <a:lnTo>
                        <a:pt x="848" y="134"/>
                      </a:lnTo>
                      <a:lnTo>
                        <a:pt x="848" y="135"/>
                      </a:lnTo>
                      <a:lnTo>
                        <a:pt x="849" y="135"/>
                      </a:lnTo>
                      <a:lnTo>
                        <a:pt x="849" y="134"/>
                      </a:lnTo>
                      <a:lnTo>
                        <a:pt x="850" y="133"/>
                      </a:lnTo>
                      <a:lnTo>
                        <a:pt x="852" y="132"/>
                      </a:lnTo>
                      <a:lnTo>
                        <a:pt x="852" y="133"/>
                      </a:lnTo>
                      <a:lnTo>
                        <a:pt x="853" y="134"/>
                      </a:lnTo>
                      <a:lnTo>
                        <a:pt x="854" y="135"/>
                      </a:lnTo>
                      <a:lnTo>
                        <a:pt x="854" y="133"/>
                      </a:lnTo>
                      <a:lnTo>
                        <a:pt x="855" y="133"/>
                      </a:lnTo>
                      <a:lnTo>
                        <a:pt x="856" y="132"/>
                      </a:lnTo>
                      <a:lnTo>
                        <a:pt x="857" y="133"/>
                      </a:lnTo>
                      <a:lnTo>
                        <a:pt x="858" y="133"/>
                      </a:lnTo>
                      <a:lnTo>
                        <a:pt x="859" y="133"/>
                      </a:lnTo>
                      <a:lnTo>
                        <a:pt x="860" y="135"/>
                      </a:lnTo>
                      <a:lnTo>
                        <a:pt x="861" y="134"/>
                      </a:lnTo>
                      <a:lnTo>
                        <a:pt x="862" y="134"/>
                      </a:lnTo>
                      <a:lnTo>
                        <a:pt x="861" y="135"/>
                      </a:lnTo>
                      <a:lnTo>
                        <a:pt x="862" y="136"/>
                      </a:lnTo>
                      <a:lnTo>
                        <a:pt x="864" y="136"/>
                      </a:lnTo>
                      <a:lnTo>
                        <a:pt x="864" y="137"/>
                      </a:lnTo>
                      <a:lnTo>
                        <a:pt x="865" y="138"/>
                      </a:lnTo>
                      <a:lnTo>
                        <a:pt x="864" y="139"/>
                      </a:lnTo>
                      <a:lnTo>
                        <a:pt x="865" y="140"/>
                      </a:lnTo>
                      <a:lnTo>
                        <a:pt x="866" y="141"/>
                      </a:lnTo>
                      <a:lnTo>
                        <a:pt x="867" y="142"/>
                      </a:lnTo>
                      <a:lnTo>
                        <a:pt x="867" y="143"/>
                      </a:lnTo>
                      <a:lnTo>
                        <a:pt x="867" y="144"/>
                      </a:lnTo>
                      <a:lnTo>
                        <a:pt x="867" y="145"/>
                      </a:lnTo>
                      <a:lnTo>
                        <a:pt x="868" y="145"/>
                      </a:lnTo>
                      <a:lnTo>
                        <a:pt x="869" y="145"/>
                      </a:lnTo>
                      <a:lnTo>
                        <a:pt x="868" y="147"/>
                      </a:lnTo>
                      <a:lnTo>
                        <a:pt x="868" y="149"/>
                      </a:lnTo>
                      <a:lnTo>
                        <a:pt x="868" y="150"/>
                      </a:lnTo>
                      <a:lnTo>
                        <a:pt x="867" y="150"/>
                      </a:lnTo>
                      <a:lnTo>
                        <a:pt x="866" y="150"/>
                      </a:lnTo>
                      <a:lnTo>
                        <a:pt x="865" y="151"/>
                      </a:lnTo>
                      <a:lnTo>
                        <a:pt x="866" y="151"/>
                      </a:lnTo>
                      <a:lnTo>
                        <a:pt x="865" y="154"/>
                      </a:lnTo>
                      <a:lnTo>
                        <a:pt x="864" y="154"/>
                      </a:lnTo>
                      <a:lnTo>
                        <a:pt x="864" y="155"/>
                      </a:lnTo>
                      <a:lnTo>
                        <a:pt x="864" y="156"/>
                      </a:lnTo>
                      <a:lnTo>
                        <a:pt x="863" y="157"/>
                      </a:lnTo>
                      <a:lnTo>
                        <a:pt x="862" y="157"/>
                      </a:lnTo>
                      <a:lnTo>
                        <a:pt x="861" y="157"/>
                      </a:lnTo>
                      <a:lnTo>
                        <a:pt x="860" y="158"/>
                      </a:lnTo>
                      <a:lnTo>
                        <a:pt x="860" y="159"/>
                      </a:lnTo>
                      <a:lnTo>
                        <a:pt x="860" y="160"/>
                      </a:lnTo>
                      <a:lnTo>
                        <a:pt x="859" y="161"/>
                      </a:lnTo>
                      <a:lnTo>
                        <a:pt x="858" y="162"/>
                      </a:lnTo>
                      <a:lnTo>
                        <a:pt x="859" y="163"/>
                      </a:lnTo>
                      <a:lnTo>
                        <a:pt x="860" y="163"/>
                      </a:lnTo>
                      <a:lnTo>
                        <a:pt x="861" y="165"/>
                      </a:lnTo>
                      <a:lnTo>
                        <a:pt x="861" y="166"/>
                      </a:lnTo>
                      <a:lnTo>
                        <a:pt x="861" y="167"/>
                      </a:lnTo>
                      <a:lnTo>
                        <a:pt x="862" y="168"/>
                      </a:lnTo>
                      <a:lnTo>
                        <a:pt x="863" y="169"/>
                      </a:lnTo>
                      <a:lnTo>
                        <a:pt x="864" y="170"/>
                      </a:lnTo>
                      <a:lnTo>
                        <a:pt x="865" y="169"/>
                      </a:lnTo>
                      <a:lnTo>
                        <a:pt x="865" y="168"/>
                      </a:lnTo>
                      <a:lnTo>
                        <a:pt x="866" y="168"/>
                      </a:lnTo>
                      <a:lnTo>
                        <a:pt x="867" y="168"/>
                      </a:lnTo>
                      <a:lnTo>
                        <a:pt x="868" y="167"/>
                      </a:lnTo>
                      <a:lnTo>
                        <a:pt x="869" y="167"/>
                      </a:lnTo>
                      <a:lnTo>
                        <a:pt x="870" y="167"/>
                      </a:lnTo>
                      <a:lnTo>
                        <a:pt x="870" y="166"/>
                      </a:lnTo>
                      <a:lnTo>
                        <a:pt x="871" y="166"/>
                      </a:lnTo>
                      <a:lnTo>
                        <a:pt x="873" y="166"/>
                      </a:lnTo>
                      <a:lnTo>
                        <a:pt x="874" y="165"/>
                      </a:lnTo>
                      <a:lnTo>
                        <a:pt x="875" y="164"/>
                      </a:lnTo>
                      <a:lnTo>
                        <a:pt x="876" y="164"/>
                      </a:lnTo>
                      <a:lnTo>
                        <a:pt x="876" y="163"/>
                      </a:lnTo>
                      <a:lnTo>
                        <a:pt x="877" y="161"/>
                      </a:lnTo>
                      <a:lnTo>
                        <a:pt x="878" y="160"/>
                      </a:lnTo>
                      <a:lnTo>
                        <a:pt x="877" y="159"/>
                      </a:lnTo>
                      <a:lnTo>
                        <a:pt x="878" y="158"/>
                      </a:lnTo>
                      <a:lnTo>
                        <a:pt x="879" y="159"/>
                      </a:lnTo>
                      <a:lnTo>
                        <a:pt x="880" y="158"/>
                      </a:lnTo>
                      <a:lnTo>
                        <a:pt x="879" y="157"/>
                      </a:lnTo>
                      <a:lnTo>
                        <a:pt x="880" y="156"/>
                      </a:lnTo>
                      <a:lnTo>
                        <a:pt x="879" y="156"/>
                      </a:lnTo>
                      <a:lnTo>
                        <a:pt x="879" y="155"/>
                      </a:lnTo>
                      <a:lnTo>
                        <a:pt x="879" y="154"/>
                      </a:lnTo>
                      <a:lnTo>
                        <a:pt x="878" y="153"/>
                      </a:lnTo>
                      <a:lnTo>
                        <a:pt x="878" y="152"/>
                      </a:lnTo>
                      <a:lnTo>
                        <a:pt x="879" y="152"/>
                      </a:lnTo>
                      <a:lnTo>
                        <a:pt x="879" y="151"/>
                      </a:lnTo>
                      <a:lnTo>
                        <a:pt x="880" y="149"/>
                      </a:lnTo>
                      <a:lnTo>
                        <a:pt x="881" y="149"/>
                      </a:lnTo>
                      <a:lnTo>
                        <a:pt x="881" y="148"/>
                      </a:lnTo>
                      <a:lnTo>
                        <a:pt x="882" y="147"/>
                      </a:lnTo>
                      <a:lnTo>
                        <a:pt x="883" y="147"/>
                      </a:lnTo>
                      <a:lnTo>
                        <a:pt x="884" y="146"/>
                      </a:lnTo>
                      <a:lnTo>
                        <a:pt x="884" y="145"/>
                      </a:lnTo>
                      <a:lnTo>
                        <a:pt x="885" y="144"/>
                      </a:lnTo>
                      <a:lnTo>
                        <a:pt x="885" y="143"/>
                      </a:lnTo>
                      <a:lnTo>
                        <a:pt x="886" y="142"/>
                      </a:lnTo>
                      <a:lnTo>
                        <a:pt x="887" y="140"/>
                      </a:lnTo>
                      <a:lnTo>
                        <a:pt x="889" y="139"/>
                      </a:lnTo>
                      <a:lnTo>
                        <a:pt x="892" y="139"/>
                      </a:lnTo>
                      <a:lnTo>
                        <a:pt x="893" y="138"/>
                      </a:lnTo>
                      <a:lnTo>
                        <a:pt x="894" y="140"/>
                      </a:lnTo>
                      <a:lnTo>
                        <a:pt x="893" y="140"/>
                      </a:lnTo>
                      <a:lnTo>
                        <a:pt x="894" y="141"/>
                      </a:lnTo>
                      <a:lnTo>
                        <a:pt x="894" y="140"/>
                      </a:lnTo>
                      <a:lnTo>
                        <a:pt x="895" y="141"/>
                      </a:lnTo>
                      <a:lnTo>
                        <a:pt x="896" y="141"/>
                      </a:lnTo>
                      <a:lnTo>
                        <a:pt x="897" y="140"/>
                      </a:lnTo>
                      <a:lnTo>
                        <a:pt x="898" y="140"/>
                      </a:lnTo>
                      <a:lnTo>
                        <a:pt x="900" y="140"/>
                      </a:lnTo>
                      <a:lnTo>
                        <a:pt x="900" y="141"/>
                      </a:lnTo>
                      <a:lnTo>
                        <a:pt x="900" y="142"/>
                      </a:lnTo>
                      <a:lnTo>
                        <a:pt x="901" y="142"/>
                      </a:lnTo>
                      <a:lnTo>
                        <a:pt x="902" y="141"/>
                      </a:lnTo>
                      <a:lnTo>
                        <a:pt x="903" y="139"/>
                      </a:lnTo>
                      <a:lnTo>
                        <a:pt x="904" y="139"/>
                      </a:lnTo>
                      <a:lnTo>
                        <a:pt x="904" y="137"/>
                      </a:lnTo>
                      <a:lnTo>
                        <a:pt x="904" y="135"/>
                      </a:lnTo>
                      <a:lnTo>
                        <a:pt x="905" y="135"/>
                      </a:lnTo>
                      <a:lnTo>
                        <a:pt x="905" y="134"/>
                      </a:lnTo>
                      <a:lnTo>
                        <a:pt x="906" y="132"/>
                      </a:lnTo>
                      <a:lnTo>
                        <a:pt x="906" y="131"/>
                      </a:lnTo>
                      <a:lnTo>
                        <a:pt x="905" y="131"/>
                      </a:lnTo>
                      <a:lnTo>
                        <a:pt x="904" y="131"/>
                      </a:lnTo>
                      <a:lnTo>
                        <a:pt x="904" y="130"/>
                      </a:lnTo>
                      <a:lnTo>
                        <a:pt x="905" y="129"/>
                      </a:lnTo>
                      <a:lnTo>
                        <a:pt x="905" y="128"/>
                      </a:lnTo>
                      <a:lnTo>
                        <a:pt x="905" y="127"/>
                      </a:lnTo>
                      <a:lnTo>
                        <a:pt x="905" y="124"/>
                      </a:lnTo>
                      <a:lnTo>
                        <a:pt x="905" y="123"/>
                      </a:lnTo>
                      <a:lnTo>
                        <a:pt x="906" y="122"/>
                      </a:lnTo>
                      <a:lnTo>
                        <a:pt x="906" y="121"/>
                      </a:lnTo>
                      <a:lnTo>
                        <a:pt x="906" y="120"/>
                      </a:lnTo>
                      <a:lnTo>
                        <a:pt x="905" y="119"/>
                      </a:lnTo>
                      <a:lnTo>
                        <a:pt x="907" y="119"/>
                      </a:lnTo>
                      <a:lnTo>
                        <a:pt x="908" y="119"/>
                      </a:lnTo>
                      <a:lnTo>
                        <a:pt x="909" y="118"/>
                      </a:lnTo>
                      <a:lnTo>
                        <a:pt x="909" y="117"/>
                      </a:lnTo>
                      <a:lnTo>
                        <a:pt x="910" y="116"/>
                      </a:lnTo>
                      <a:lnTo>
                        <a:pt x="911" y="116"/>
                      </a:lnTo>
                      <a:lnTo>
                        <a:pt x="912" y="117"/>
                      </a:lnTo>
                      <a:lnTo>
                        <a:pt x="914" y="117"/>
                      </a:lnTo>
                      <a:lnTo>
                        <a:pt x="914" y="116"/>
                      </a:lnTo>
                      <a:lnTo>
                        <a:pt x="915" y="118"/>
                      </a:lnTo>
                      <a:lnTo>
                        <a:pt x="915" y="119"/>
                      </a:lnTo>
                      <a:lnTo>
                        <a:pt x="915" y="120"/>
                      </a:lnTo>
                      <a:lnTo>
                        <a:pt x="916" y="120"/>
                      </a:lnTo>
                      <a:lnTo>
                        <a:pt x="917" y="120"/>
                      </a:lnTo>
                      <a:lnTo>
                        <a:pt x="920" y="120"/>
                      </a:lnTo>
                      <a:lnTo>
                        <a:pt x="920" y="119"/>
                      </a:lnTo>
                      <a:lnTo>
                        <a:pt x="921" y="119"/>
                      </a:lnTo>
                      <a:lnTo>
                        <a:pt x="923" y="116"/>
                      </a:lnTo>
                      <a:lnTo>
                        <a:pt x="925" y="114"/>
                      </a:lnTo>
                      <a:lnTo>
                        <a:pt x="926" y="112"/>
                      </a:lnTo>
                      <a:lnTo>
                        <a:pt x="926" y="111"/>
                      </a:lnTo>
                      <a:lnTo>
                        <a:pt x="925" y="109"/>
                      </a:lnTo>
                      <a:lnTo>
                        <a:pt x="926" y="108"/>
                      </a:lnTo>
                      <a:lnTo>
                        <a:pt x="927" y="108"/>
                      </a:lnTo>
                      <a:lnTo>
                        <a:pt x="928" y="108"/>
                      </a:lnTo>
                      <a:lnTo>
                        <a:pt x="928" y="109"/>
                      </a:lnTo>
                      <a:lnTo>
                        <a:pt x="929" y="110"/>
                      </a:lnTo>
                      <a:lnTo>
                        <a:pt x="930" y="109"/>
                      </a:lnTo>
                      <a:lnTo>
                        <a:pt x="931" y="109"/>
                      </a:lnTo>
                      <a:lnTo>
                        <a:pt x="931" y="108"/>
                      </a:lnTo>
                      <a:lnTo>
                        <a:pt x="931" y="107"/>
                      </a:lnTo>
                      <a:lnTo>
                        <a:pt x="932" y="107"/>
                      </a:lnTo>
                      <a:lnTo>
                        <a:pt x="932" y="106"/>
                      </a:lnTo>
                      <a:lnTo>
                        <a:pt x="933" y="105"/>
                      </a:lnTo>
                      <a:lnTo>
                        <a:pt x="934" y="106"/>
                      </a:lnTo>
                      <a:lnTo>
                        <a:pt x="934" y="107"/>
                      </a:lnTo>
                      <a:lnTo>
                        <a:pt x="934" y="108"/>
                      </a:lnTo>
                      <a:lnTo>
                        <a:pt x="935" y="108"/>
                      </a:lnTo>
                      <a:lnTo>
                        <a:pt x="936" y="107"/>
                      </a:lnTo>
                      <a:lnTo>
                        <a:pt x="938" y="104"/>
                      </a:lnTo>
                      <a:lnTo>
                        <a:pt x="937" y="104"/>
                      </a:lnTo>
                      <a:lnTo>
                        <a:pt x="938" y="103"/>
                      </a:lnTo>
                      <a:lnTo>
                        <a:pt x="939" y="102"/>
                      </a:lnTo>
                      <a:lnTo>
                        <a:pt x="940" y="102"/>
                      </a:lnTo>
                      <a:lnTo>
                        <a:pt x="941" y="101"/>
                      </a:lnTo>
                      <a:lnTo>
                        <a:pt x="941" y="100"/>
                      </a:lnTo>
                      <a:lnTo>
                        <a:pt x="942" y="99"/>
                      </a:lnTo>
                      <a:lnTo>
                        <a:pt x="943" y="99"/>
                      </a:lnTo>
                      <a:lnTo>
                        <a:pt x="945" y="102"/>
                      </a:lnTo>
                      <a:lnTo>
                        <a:pt x="944" y="102"/>
                      </a:lnTo>
                      <a:lnTo>
                        <a:pt x="944" y="104"/>
                      </a:lnTo>
                      <a:lnTo>
                        <a:pt x="946" y="105"/>
                      </a:lnTo>
                      <a:lnTo>
                        <a:pt x="946" y="106"/>
                      </a:lnTo>
                      <a:lnTo>
                        <a:pt x="947" y="107"/>
                      </a:lnTo>
                      <a:lnTo>
                        <a:pt x="948" y="108"/>
                      </a:lnTo>
                      <a:lnTo>
                        <a:pt x="949" y="108"/>
                      </a:lnTo>
                      <a:lnTo>
                        <a:pt x="950" y="107"/>
                      </a:lnTo>
                      <a:lnTo>
                        <a:pt x="951" y="107"/>
                      </a:lnTo>
                      <a:lnTo>
                        <a:pt x="952" y="106"/>
                      </a:lnTo>
                      <a:lnTo>
                        <a:pt x="953" y="105"/>
                      </a:lnTo>
                      <a:lnTo>
                        <a:pt x="953" y="103"/>
                      </a:lnTo>
                      <a:lnTo>
                        <a:pt x="954" y="102"/>
                      </a:lnTo>
                      <a:lnTo>
                        <a:pt x="954" y="101"/>
                      </a:lnTo>
                      <a:lnTo>
                        <a:pt x="956" y="102"/>
                      </a:lnTo>
                      <a:lnTo>
                        <a:pt x="957" y="101"/>
                      </a:lnTo>
                      <a:lnTo>
                        <a:pt x="958" y="101"/>
                      </a:lnTo>
                      <a:lnTo>
                        <a:pt x="959" y="101"/>
                      </a:lnTo>
                      <a:lnTo>
                        <a:pt x="959" y="100"/>
                      </a:lnTo>
                      <a:lnTo>
                        <a:pt x="960" y="99"/>
                      </a:lnTo>
                      <a:lnTo>
                        <a:pt x="961" y="98"/>
                      </a:lnTo>
                      <a:lnTo>
                        <a:pt x="962" y="97"/>
                      </a:lnTo>
                      <a:lnTo>
                        <a:pt x="964" y="96"/>
                      </a:lnTo>
                      <a:lnTo>
                        <a:pt x="965" y="96"/>
                      </a:lnTo>
                      <a:lnTo>
                        <a:pt x="966" y="96"/>
                      </a:lnTo>
                      <a:lnTo>
                        <a:pt x="967" y="95"/>
                      </a:lnTo>
                      <a:lnTo>
                        <a:pt x="968" y="94"/>
                      </a:lnTo>
                      <a:lnTo>
                        <a:pt x="967" y="94"/>
                      </a:lnTo>
                      <a:lnTo>
                        <a:pt x="967" y="93"/>
                      </a:lnTo>
                      <a:lnTo>
                        <a:pt x="967" y="92"/>
                      </a:lnTo>
                      <a:lnTo>
                        <a:pt x="968" y="91"/>
                      </a:lnTo>
                      <a:lnTo>
                        <a:pt x="968" y="90"/>
                      </a:lnTo>
                      <a:lnTo>
                        <a:pt x="969" y="89"/>
                      </a:lnTo>
                      <a:lnTo>
                        <a:pt x="969" y="88"/>
                      </a:lnTo>
                      <a:lnTo>
                        <a:pt x="970" y="87"/>
                      </a:lnTo>
                      <a:lnTo>
                        <a:pt x="972" y="87"/>
                      </a:lnTo>
                      <a:lnTo>
                        <a:pt x="973" y="87"/>
                      </a:lnTo>
                      <a:lnTo>
                        <a:pt x="973" y="86"/>
                      </a:lnTo>
                      <a:lnTo>
                        <a:pt x="973" y="85"/>
                      </a:lnTo>
                      <a:lnTo>
                        <a:pt x="974" y="85"/>
                      </a:lnTo>
                      <a:lnTo>
                        <a:pt x="976" y="85"/>
                      </a:lnTo>
                      <a:lnTo>
                        <a:pt x="977" y="84"/>
                      </a:lnTo>
                      <a:lnTo>
                        <a:pt x="978" y="83"/>
                      </a:lnTo>
                      <a:lnTo>
                        <a:pt x="978" y="82"/>
                      </a:lnTo>
                      <a:lnTo>
                        <a:pt x="981" y="81"/>
                      </a:lnTo>
                      <a:lnTo>
                        <a:pt x="982" y="81"/>
                      </a:lnTo>
                      <a:lnTo>
                        <a:pt x="983" y="81"/>
                      </a:lnTo>
                      <a:lnTo>
                        <a:pt x="984" y="80"/>
                      </a:lnTo>
                      <a:lnTo>
                        <a:pt x="984" y="79"/>
                      </a:lnTo>
                      <a:lnTo>
                        <a:pt x="985" y="79"/>
                      </a:lnTo>
                      <a:lnTo>
                        <a:pt x="986" y="78"/>
                      </a:lnTo>
                      <a:lnTo>
                        <a:pt x="986" y="77"/>
                      </a:lnTo>
                      <a:lnTo>
                        <a:pt x="987" y="76"/>
                      </a:lnTo>
                      <a:lnTo>
                        <a:pt x="988" y="76"/>
                      </a:lnTo>
                      <a:lnTo>
                        <a:pt x="989" y="76"/>
                      </a:lnTo>
                      <a:lnTo>
                        <a:pt x="990" y="76"/>
                      </a:lnTo>
                      <a:lnTo>
                        <a:pt x="991" y="76"/>
                      </a:lnTo>
                      <a:lnTo>
                        <a:pt x="992" y="77"/>
                      </a:lnTo>
                      <a:lnTo>
                        <a:pt x="992" y="78"/>
                      </a:lnTo>
                      <a:lnTo>
                        <a:pt x="992" y="79"/>
                      </a:lnTo>
                      <a:lnTo>
                        <a:pt x="991" y="80"/>
                      </a:lnTo>
                      <a:lnTo>
                        <a:pt x="990" y="81"/>
                      </a:lnTo>
                      <a:lnTo>
                        <a:pt x="989" y="82"/>
                      </a:lnTo>
                      <a:lnTo>
                        <a:pt x="989" y="83"/>
                      </a:lnTo>
                      <a:lnTo>
                        <a:pt x="989" y="84"/>
                      </a:lnTo>
                      <a:lnTo>
                        <a:pt x="988" y="84"/>
                      </a:lnTo>
                      <a:lnTo>
                        <a:pt x="988" y="85"/>
                      </a:lnTo>
                      <a:lnTo>
                        <a:pt x="988" y="86"/>
                      </a:lnTo>
                      <a:lnTo>
                        <a:pt x="987" y="86"/>
                      </a:lnTo>
                      <a:lnTo>
                        <a:pt x="987" y="87"/>
                      </a:lnTo>
                      <a:lnTo>
                        <a:pt x="987" y="88"/>
                      </a:lnTo>
                      <a:lnTo>
                        <a:pt x="987" y="89"/>
                      </a:lnTo>
                      <a:lnTo>
                        <a:pt x="987" y="90"/>
                      </a:lnTo>
                      <a:lnTo>
                        <a:pt x="988" y="90"/>
                      </a:lnTo>
                      <a:lnTo>
                        <a:pt x="989" y="90"/>
                      </a:lnTo>
                      <a:lnTo>
                        <a:pt x="991" y="90"/>
                      </a:lnTo>
                      <a:lnTo>
                        <a:pt x="991" y="91"/>
                      </a:lnTo>
                      <a:lnTo>
                        <a:pt x="993" y="92"/>
                      </a:lnTo>
                      <a:lnTo>
                        <a:pt x="994" y="93"/>
                      </a:lnTo>
                      <a:lnTo>
                        <a:pt x="994" y="92"/>
                      </a:lnTo>
                      <a:lnTo>
                        <a:pt x="993" y="91"/>
                      </a:lnTo>
                      <a:lnTo>
                        <a:pt x="994" y="90"/>
                      </a:lnTo>
                      <a:lnTo>
                        <a:pt x="994" y="89"/>
                      </a:lnTo>
                      <a:lnTo>
                        <a:pt x="995" y="89"/>
                      </a:lnTo>
                      <a:lnTo>
                        <a:pt x="995" y="88"/>
                      </a:lnTo>
                      <a:lnTo>
                        <a:pt x="994" y="87"/>
                      </a:lnTo>
                      <a:lnTo>
                        <a:pt x="995" y="85"/>
                      </a:lnTo>
                      <a:lnTo>
                        <a:pt x="996" y="85"/>
                      </a:lnTo>
                      <a:lnTo>
                        <a:pt x="996" y="84"/>
                      </a:lnTo>
                      <a:lnTo>
                        <a:pt x="996" y="83"/>
                      </a:lnTo>
                      <a:lnTo>
                        <a:pt x="997" y="83"/>
                      </a:lnTo>
                      <a:lnTo>
                        <a:pt x="997" y="82"/>
                      </a:lnTo>
                      <a:lnTo>
                        <a:pt x="999" y="81"/>
                      </a:lnTo>
                      <a:lnTo>
                        <a:pt x="1000" y="80"/>
                      </a:lnTo>
                      <a:lnTo>
                        <a:pt x="1001" y="80"/>
                      </a:lnTo>
                      <a:lnTo>
                        <a:pt x="1001" y="79"/>
                      </a:lnTo>
                      <a:lnTo>
                        <a:pt x="1002" y="78"/>
                      </a:lnTo>
                      <a:lnTo>
                        <a:pt x="1003" y="77"/>
                      </a:lnTo>
                      <a:lnTo>
                        <a:pt x="1004" y="77"/>
                      </a:lnTo>
                      <a:lnTo>
                        <a:pt x="1006" y="77"/>
                      </a:lnTo>
                      <a:lnTo>
                        <a:pt x="1007" y="77"/>
                      </a:lnTo>
                      <a:lnTo>
                        <a:pt x="1008" y="76"/>
                      </a:lnTo>
                      <a:lnTo>
                        <a:pt x="1009" y="76"/>
                      </a:lnTo>
                      <a:lnTo>
                        <a:pt x="1009" y="75"/>
                      </a:lnTo>
                      <a:lnTo>
                        <a:pt x="1009" y="74"/>
                      </a:lnTo>
                      <a:lnTo>
                        <a:pt x="1010" y="73"/>
                      </a:lnTo>
                      <a:lnTo>
                        <a:pt x="1010" y="72"/>
                      </a:lnTo>
                      <a:lnTo>
                        <a:pt x="1011" y="72"/>
                      </a:lnTo>
                      <a:lnTo>
                        <a:pt x="1011" y="71"/>
                      </a:lnTo>
                      <a:lnTo>
                        <a:pt x="1012" y="70"/>
                      </a:lnTo>
                      <a:lnTo>
                        <a:pt x="1013" y="70"/>
                      </a:lnTo>
                      <a:lnTo>
                        <a:pt x="1014" y="70"/>
                      </a:lnTo>
                      <a:lnTo>
                        <a:pt x="1015" y="70"/>
                      </a:lnTo>
                      <a:lnTo>
                        <a:pt x="1016" y="70"/>
                      </a:lnTo>
                      <a:lnTo>
                        <a:pt x="1017" y="69"/>
                      </a:lnTo>
                      <a:lnTo>
                        <a:pt x="1018" y="69"/>
                      </a:lnTo>
                      <a:lnTo>
                        <a:pt x="1018" y="68"/>
                      </a:lnTo>
                      <a:lnTo>
                        <a:pt x="1018" y="67"/>
                      </a:lnTo>
                      <a:lnTo>
                        <a:pt x="1020" y="66"/>
                      </a:lnTo>
                      <a:lnTo>
                        <a:pt x="1020" y="63"/>
                      </a:lnTo>
                      <a:lnTo>
                        <a:pt x="1022" y="62"/>
                      </a:lnTo>
                      <a:lnTo>
                        <a:pt x="1023" y="60"/>
                      </a:lnTo>
                      <a:lnTo>
                        <a:pt x="1023" y="59"/>
                      </a:lnTo>
                      <a:lnTo>
                        <a:pt x="1023" y="58"/>
                      </a:lnTo>
                      <a:lnTo>
                        <a:pt x="1023" y="57"/>
                      </a:lnTo>
                      <a:lnTo>
                        <a:pt x="1023" y="56"/>
                      </a:lnTo>
                      <a:lnTo>
                        <a:pt x="1022" y="55"/>
                      </a:lnTo>
                      <a:lnTo>
                        <a:pt x="1023" y="54"/>
                      </a:lnTo>
                      <a:lnTo>
                        <a:pt x="1023" y="53"/>
                      </a:lnTo>
                      <a:lnTo>
                        <a:pt x="1022" y="52"/>
                      </a:lnTo>
                      <a:lnTo>
                        <a:pt x="1021" y="51"/>
                      </a:lnTo>
                      <a:lnTo>
                        <a:pt x="1022" y="50"/>
                      </a:lnTo>
                      <a:lnTo>
                        <a:pt x="1023" y="48"/>
                      </a:lnTo>
                      <a:lnTo>
                        <a:pt x="1023" y="47"/>
                      </a:lnTo>
                      <a:lnTo>
                        <a:pt x="1023" y="46"/>
                      </a:lnTo>
                      <a:lnTo>
                        <a:pt x="1024" y="45"/>
                      </a:lnTo>
                      <a:lnTo>
                        <a:pt x="1023" y="44"/>
                      </a:lnTo>
                      <a:lnTo>
                        <a:pt x="1024" y="44"/>
                      </a:lnTo>
                      <a:lnTo>
                        <a:pt x="1024" y="43"/>
                      </a:lnTo>
                      <a:lnTo>
                        <a:pt x="1024" y="42"/>
                      </a:lnTo>
                      <a:lnTo>
                        <a:pt x="1023" y="42"/>
                      </a:lnTo>
                      <a:lnTo>
                        <a:pt x="1022" y="41"/>
                      </a:lnTo>
                      <a:lnTo>
                        <a:pt x="1022" y="40"/>
                      </a:lnTo>
                      <a:lnTo>
                        <a:pt x="1023" y="38"/>
                      </a:lnTo>
                      <a:lnTo>
                        <a:pt x="1023" y="36"/>
                      </a:lnTo>
                      <a:lnTo>
                        <a:pt x="1023" y="35"/>
                      </a:lnTo>
                      <a:lnTo>
                        <a:pt x="1023" y="34"/>
                      </a:lnTo>
                      <a:lnTo>
                        <a:pt x="1023" y="33"/>
                      </a:lnTo>
                      <a:lnTo>
                        <a:pt x="1024" y="33"/>
                      </a:lnTo>
                      <a:lnTo>
                        <a:pt x="1025" y="33"/>
                      </a:lnTo>
                      <a:lnTo>
                        <a:pt x="1025" y="32"/>
                      </a:lnTo>
                      <a:lnTo>
                        <a:pt x="1026" y="32"/>
                      </a:lnTo>
                      <a:lnTo>
                        <a:pt x="1028" y="31"/>
                      </a:lnTo>
                      <a:lnTo>
                        <a:pt x="1028" y="30"/>
                      </a:lnTo>
                      <a:lnTo>
                        <a:pt x="1029" y="30"/>
                      </a:lnTo>
                      <a:lnTo>
                        <a:pt x="1030" y="28"/>
                      </a:lnTo>
                      <a:lnTo>
                        <a:pt x="1031" y="28"/>
                      </a:lnTo>
                      <a:lnTo>
                        <a:pt x="1032" y="27"/>
                      </a:lnTo>
                      <a:lnTo>
                        <a:pt x="1033" y="27"/>
                      </a:lnTo>
                      <a:lnTo>
                        <a:pt x="1034" y="27"/>
                      </a:lnTo>
                      <a:lnTo>
                        <a:pt x="1035" y="27"/>
                      </a:lnTo>
                      <a:lnTo>
                        <a:pt x="1036" y="27"/>
                      </a:lnTo>
                      <a:lnTo>
                        <a:pt x="1037" y="27"/>
                      </a:lnTo>
                      <a:lnTo>
                        <a:pt x="1038" y="27"/>
                      </a:lnTo>
                      <a:lnTo>
                        <a:pt x="1039" y="27"/>
                      </a:lnTo>
                      <a:lnTo>
                        <a:pt x="1040" y="27"/>
                      </a:lnTo>
                      <a:lnTo>
                        <a:pt x="1041" y="26"/>
                      </a:lnTo>
                      <a:lnTo>
                        <a:pt x="1041" y="27"/>
                      </a:lnTo>
                      <a:lnTo>
                        <a:pt x="1042" y="27"/>
                      </a:lnTo>
                      <a:lnTo>
                        <a:pt x="1043" y="28"/>
                      </a:lnTo>
                      <a:lnTo>
                        <a:pt x="1044" y="28"/>
                      </a:lnTo>
                      <a:lnTo>
                        <a:pt x="1045" y="28"/>
                      </a:lnTo>
                      <a:lnTo>
                        <a:pt x="1046" y="28"/>
                      </a:lnTo>
                      <a:lnTo>
                        <a:pt x="1046" y="29"/>
                      </a:lnTo>
                      <a:lnTo>
                        <a:pt x="1047" y="29"/>
                      </a:lnTo>
                      <a:lnTo>
                        <a:pt x="1048" y="29"/>
                      </a:lnTo>
                      <a:lnTo>
                        <a:pt x="1049" y="27"/>
                      </a:lnTo>
                      <a:lnTo>
                        <a:pt x="1049" y="26"/>
                      </a:lnTo>
                      <a:lnTo>
                        <a:pt x="1050" y="26"/>
                      </a:lnTo>
                      <a:lnTo>
                        <a:pt x="1051" y="27"/>
                      </a:lnTo>
                      <a:lnTo>
                        <a:pt x="1052" y="27"/>
                      </a:lnTo>
                      <a:lnTo>
                        <a:pt x="1053" y="27"/>
                      </a:lnTo>
                      <a:lnTo>
                        <a:pt x="1054" y="27"/>
                      </a:lnTo>
                      <a:lnTo>
                        <a:pt x="1054" y="26"/>
                      </a:lnTo>
                      <a:lnTo>
                        <a:pt x="1055" y="25"/>
                      </a:lnTo>
                      <a:lnTo>
                        <a:pt x="1056" y="25"/>
                      </a:lnTo>
                      <a:lnTo>
                        <a:pt x="1056" y="26"/>
                      </a:lnTo>
                      <a:lnTo>
                        <a:pt x="1058" y="25"/>
                      </a:lnTo>
                      <a:lnTo>
                        <a:pt x="1058" y="24"/>
                      </a:lnTo>
                      <a:lnTo>
                        <a:pt x="1059" y="23"/>
                      </a:lnTo>
                      <a:lnTo>
                        <a:pt x="1060" y="22"/>
                      </a:lnTo>
                      <a:lnTo>
                        <a:pt x="1062" y="20"/>
                      </a:lnTo>
                      <a:lnTo>
                        <a:pt x="1063" y="21"/>
                      </a:lnTo>
                      <a:lnTo>
                        <a:pt x="1063" y="22"/>
                      </a:lnTo>
                      <a:lnTo>
                        <a:pt x="1063" y="23"/>
                      </a:lnTo>
                      <a:lnTo>
                        <a:pt x="1065" y="23"/>
                      </a:lnTo>
                      <a:lnTo>
                        <a:pt x="1066" y="23"/>
                      </a:lnTo>
                      <a:lnTo>
                        <a:pt x="1066" y="22"/>
                      </a:lnTo>
                      <a:lnTo>
                        <a:pt x="1066" y="19"/>
                      </a:lnTo>
                      <a:lnTo>
                        <a:pt x="1066" y="18"/>
                      </a:lnTo>
                      <a:lnTo>
                        <a:pt x="1067" y="18"/>
                      </a:lnTo>
                      <a:lnTo>
                        <a:pt x="1068" y="18"/>
                      </a:lnTo>
                      <a:lnTo>
                        <a:pt x="1069" y="18"/>
                      </a:lnTo>
                      <a:lnTo>
                        <a:pt x="1069" y="17"/>
                      </a:lnTo>
                      <a:lnTo>
                        <a:pt x="1070" y="16"/>
                      </a:lnTo>
                      <a:lnTo>
                        <a:pt x="1071" y="15"/>
                      </a:lnTo>
                      <a:lnTo>
                        <a:pt x="1071" y="14"/>
                      </a:lnTo>
                      <a:lnTo>
                        <a:pt x="1072" y="14"/>
                      </a:lnTo>
                      <a:lnTo>
                        <a:pt x="1073" y="13"/>
                      </a:lnTo>
                      <a:lnTo>
                        <a:pt x="1074" y="13"/>
                      </a:lnTo>
                      <a:lnTo>
                        <a:pt x="1075" y="13"/>
                      </a:lnTo>
                      <a:lnTo>
                        <a:pt x="1076" y="12"/>
                      </a:lnTo>
                      <a:lnTo>
                        <a:pt x="1077" y="11"/>
                      </a:lnTo>
                      <a:lnTo>
                        <a:pt x="1079" y="12"/>
                      </a:lnTo>
                      <a:lnTo>
                        <a:pt x="1080" y="11"/>
                      </a:lnTo>
                      <a:lnTo>
                        <a:pt x="1081" y="12"/>
                      </a:lnTo>
                      <a:lnTo>
                        <a:pt x="1082" y="12"/>
                      </a:lnTo>
                      <a:lnTo>
                        <a:pt x="1083" y="13"/>
                      </a:lnTo>
                      <a:lnTo>
                        <a:pt x="1084" y="13"/>
                      </a:lnTo>
                      <a:lnTo>
                        <a:pt x="1085" y="13"/>
                      </a:lnTo>
                      <a:lnTo>
                        <a:pt x="1085" y="12"/>
                      </a:lnTo>
                      <a:lnTo>
                        <a:pt x="1087" y="12"/>
                      </a:lnTo>
                      <a:lnTo>
                        <a:pt x="1087" y="11"/>
                      </a:lnTo>
                      <a:lnTo>
                        <a:pt x="1087" y="10"/>
                      </a:lnTo>
                      <a:lnTo>
                        <a:pt x="1088" y="11"/>
                      </a:lnTo>
                      <a:lnTo>
                        <a:pt x="1089" y="12"/>
                      </a:lnTo>
                      <a:lnTo>
                        <a:pt x="1090" y="12"/>
                      </a:lnTo>
                      <a:lnTo>
                        <a:pt x="1091" y="12"/>
                      </a:lnTo>
                      <a:lnTo>
                        <a:pt x="1092" y="11"/>
                      </a:lnTo>
                      <a:lnTo>
                        <a:pt x="1093" y="11"/>
                      </a:lnTo>
                      <a:lnTo>
                        <a:pt x="1094" y="10"/>
                      </a:lnTo>
                      <a:lnTo>
                        <a:pt x="1095" y="9"/>
                      </a:lnTo>
                      <a:lnTo>
                        <a:pt x="1095" y="8"/>
                      </a:lnTo>
                      <a:lnTo>
                        <a:pt x="1096" y="7"/>
                      </a:lnTo>
                      <a:lnTo>
                        <a:pt x="1096" y="6"/>
                      </a:lnTo>
                      <a:lnTo>
                        <a:pt x="1095" y="5"/>
                      </a:lnTo>
                      <a:lnTo>
                        <a:pt x="1095" y="4"/>
                      </a:lnTo>
                      <a:lnTo>
                        <a:pt x="1096" y="4"/>
                      </a:lnTo>
                      <a:lnTo>
                        <a:pt x="1098" y="3"/>
                      </a:lnTo>
                      <a:lnTo>
                        <a:pt x="1097" y="2"/>
                      </a:lnTo>
                      <a:lnTo>
                        <a:pt x="1097" y="0"/>
                      </a:lnTo>
                      <a:lnTo>
                        <a:pt x="1098" y="1"/>
                      </a:lnTo>
                      <a:lnTo>
                        <a:pt x="1100" y="3"/>
                      </a:lnTo>
                      <a:lnTo>
                        <a:pt x="1101" y="5"/>
                      </a:lnTo>
                      <a:lnTo>
                        <a:pt x="1102" y="6"/>
                      </a:lnTo>
                      <a:lnTo>
                        <a:pt x="1103" y="6"/>
                      </a:lnTo>
                      <a:lnTo>
                        <a:pt x="1106" y="7"/>
                      </a:lnTo>
                      <a:lnTo>
                        <a:pt x="1107" y="8"/>
                      </a:lnTo>
                      <a:lnTo>
                        <a:pt x="1108" y="9"/>
                      </a:lnTo>
                      <a:lnTo>
                        <a:pt x="1109" y="9"/>
                      </a:lnTo>
                      <a:lnTo>
                        <a:pt x="1110" y="9"/>
                      </a:lnTo>
                      <a:lnTo>
                        <a:pt x="1111" y="9"/>
                      </a:lnTo>
                      <a:lnTo>
                        <a:pt x="1115" y="7"/>
                      </a:lnTo>
                      <a:lnTo>
                        <a:pt x="1118" y="7"/>
                      </a:lnTo>
                      <a:lnTo>
                        <a:pt x="1120" y="6"/>
                      </a:lnTo>
                      <a:lnTo>
                        <a:pt x="1121" y="6"/>
                      </a:lnTo>
                      <a:lnTo>
                        <a:pt x="1123" y="6"/>
                      </a:lnTo>
                      <a:lnTo>
                        <a:pt x="1124" y="7"/>
                      </a:lnTo>
                      <a:lnTo>
                        <a:pt x="1125" y="7"/>
                      </a:lnTo>
                      <a:lnTo>
                        <a:pt x="1126" y="8"/>
                      </a:lnTo>
                      <a:lnTo>
                        <a:pt x="1125" y="11"/>
                      </a:lnTo>
                      <a:lnTo>
                        <a:pt x="1126" y="12"/>
                      </a:lnTo>
                      <a:lnTo>
                        <a:pt x="1126" y="13"/>
                      </a:lnTo>
                      <a:lnTo>
                        <a:pt x="1127" y="14"/>
                      </a:lnTo>
                      <a:lnTo>
                        <a:pt x="1128" y="15"/>
                      </a:lnTo>
                      <a:lnTo>
                        <a:pt x="1129" y="18"/>
                      </a:lnTo>
                      <a:lnTo>
                        <a:pt x="1130" y="18"/>
                      </a:lnTo>
                      <a:lnTo>
                        <a:pt x="1131" y="19"/>
                      </a:lnTo>
                      <a:lnTo>
                        <a:pt x="1132" y="20"/>
                      </a:lnTo>
                      <a:lnTo>
                        <a:pt x="1133" y="21"/>
                      </a:lnTo>
                      <a:lnTo>
                        <a:pt x="1136" y="22"/>
                      </a:lnTo>
                      <a:lnTo>
                        <a:pt x="1137" y="23"/>
                      </a:lnTo>
                      <a:lnTo>
                        <a:pt x="1138" y="23"/>
                      </a:lnTo>
                      <a:lnTo>
                        <a:pt x="1139" y="23"/>
                      </a:lnTo>
                      <a:lnTo>
                        <a:pt x="1140" y="23"/>
                      </a:lnTo>
                      <a:lnTo>
                        <a:pt x="1141" y="23"/>
                      </a:lnTo>
                      <a:lnTo>
                        <a:pt x="1142" y="23"/>
                      </a:lnTo>
                      <a:lnTo>
                        <a:pt x="1143" y="23"/>
                      </a:lnTo>
                      <a:lnTo>
                        <a:pt x="1143" y="22"/>
                      </a:lnTo>
                      <a:lnTo>
                        <a:pt x="1144" y="22"/>
                      </a:lnTo>
                      <a:lnTo>
                        <a:pt x="1146" y="21"/>
                      </a:lnTo>
                      <a:lnTo>
                        <a:pt x="1147" y="22"/>
                      </a:lnTo>
                      <a:lnTo>
                        <a:pt x="1148" y="22"/>
                      </a:lnTo>
                      <a:lnTo>
                        <a:pt x="1149" y="22"/>
                      </a:lnTo>
                      <a:lnTo>
                        <a:pt x="1153" y="22"/>
                      </a:lnTo>
                      <a:lnTo>
                        <a:pt x="1155" y="23"/>
                      </a:lnTo>
                      <a:lnTo>
                        <a:pt x="1157" y="23"/>
                      </a:lnTo>
                      <a:lnTo>
                        <a:pt x="1158" y="23"/>
                      </a:lnTo>
                      <a:lnTo>
                        <a:pt x="1159" y="24"/>
                      </a:lnTo>
                      <a:lnTo>
                        <a:pt x="1160" y="25"/>
                      </a:lnTo>
                      <a:lnTo>
                        <a:pt x="1161" y="25"/>
                      </a:lnTo>
                      <a:lnTo>
                        <a:pt x="1162" y="26"/>
                      </a:lnTo>
                      <a:lnTo>
                        <a:pt x="1164" y="26"/>
                      </a:lnTo>
                      <a:lnTo>
                        <a:pt x="1167" y="27"/>
                      </a:lnTo>
                      <a:lnTo>
                        <a:pt x="1169" y="28"/>
                      </a:lnTo>
                      <a:lnTo>
                        <a:pt x="1170" y="29"/>
                      </a:lnTo>
                      <a:lnTo>
                        <a:pt x="1171" y="30"/>
                      </a:lnTo>
                      <a:lnTo>
                        <a:pt x="1172" y="31"/>
                      </a:lnTo>
                      <a:lnTo>
                        <a:pt x="1172" y="32"/>
                      </a:lnTo>
                      <a:lnTo>
                        <a:pt x="1172" y="33"/>
                      </a:lnTo>
                      <a:lnTo>
                        <a:pt x="1172" y="35"/>
                      </a:lnTo>
                      <a:lnTo>
                        <a:pt x="1172" y="36"/>
                      </a:lnTo>
                      <a:lnTo>
                        <a:pt x="1171" y="38"/>
                      </a:lnTo>
                      <a:lnTo>
                        <a:pt x="1170" y="40"/>
                      </a:lnTo>
                      <a:lnTo>
                        <a:pt x="1169" y="42"/>
                      </a:lnTo>
                      <a:lnTo>
                        <a:pt x="1169" y="43"/>
                      </a:lnTo>
                      <a:lnTo>
                        <a:pt x="1168" y="44"/>
                      </a:lnTo>
                      <a:lnTo>
                        <a:pt x="1169" y="45"/>
                      </a:lnTo>
                      <a:lnTo>
                        <a:pt x="1169" y="48"/>
                      </a:lnTo>
                      <a:lnTo>
                        <a:pt x="1169" y="49"/>
                      </a:lnTo>
                      <a:lnTo>
                        <a:pt x="1170" y="50"/>
                      </a:lnTo>
                      <a:lnTo>
                        <a:pt x="1170" y="53"/>
                      </a:lnTo>
                      <a:lnTo>
                        <a:pt x="1170" y="54"/>
                      </a:lnTo>
                      <a:lnTo>
                        <a:pt x="1169" y="55"/>
                      </a:lnTo>
                      <a:lnTo>
                        <a:pt x="1169" y="56"/>
                      </a:lnTo>
                      <a:lnTo>
                        <a:pt x="1168" y="57"/>
                      </a:lnTo>
                      <a:lnTo>
                        <a:pt x="1167" y="57"/>
                      </a:lnTo>
                      <a:lnTo>
                        <a:pt x="1166" y="58"/>
                      </a:lnTo>
                      <a:lnTo>
                        <a:pt x="1165" y="59"/>
                      </a:lnTo>
                      <a:lnTo>
                        <a:pt x="1163" y="61"/>
                      </a:lnTo>
                      <a:lnTo>
                        <a:pt x="1162" y="62"/>
                      </a:lnTo>
                      <a:lnTo>
                        <a:pt x="1161" y="63"/>
                      </a:lnTo>
                      <a:lnTo>
                        <a:pt x="1161" y="64"/>
                      </a:lnTo>
                      <a:lnTo>
                        <a:pt x="1160" y="65"/>
                      </a:lnTo>
                      <a:lnTo>
                        <a:pt x="1160" y="66"/>
                      </a:lnTo>
                      <a:lnTo>
                        <a:pt x="1161" y="67"/>
                      </a:lnTo>
                      <a:lnTo>
                        <a:pt x="1161" y="68"/>
                      </a:lnTo>
                      <a:lnTo>
                        <a:pt x="1162" y="68"/>
                      </a:lnTo>
                      <a:lnTo>
                        <a:pt x="1163" y="69"/>
                      </a:lnTo>
                      <a:lnTo>
                        <a:pt x="1166" y="72"/>
                      </a:lnTo>
                      <a:lnTo>
                        <a:pt x="1167" y="73"/>
                      </a:lnTo>
                      <a:lnTo>
                        <a:pt x="1167" y="74"/>
                      </a:lnTo>
                      <a:lnTo>
                        <a:pt x="1167" y="76"/>
                      </a:lnTo>
                      <a:lnTo>
                        <a:pt x="1168" y="77"/>
                      </a:lnTo>
                      <a:lnTo>
                        <a:pt x="1170" y="78"/>
                      </a:lnTo>
                      <a:lnTo>
                        <a:pt x="1171" y="78"/>
                      </a:lnTo>
                      <a:lnTo>
                        <a:pt x="1172" y="80"/>
                      </a:lnTo>
                      <a:lnTo>
                        <a:pt x="1173" y="80"/>
                      </a:lnTo>
                      <a:lnTo>
                        <a:pt x="1175" y="81"/>
                      </a:lnTo>
                      <a:lnTo>
                        <a:pt x="1176" y="81"/>
                      </a:lnTo>
                      <a:lnTo>
                        <a:pt x="1177" y="82"/>
                      </a:lnTo>
                      <a:lnTo>
                        <a:pt x="1178" y="83"/>
                      </a:lnTo>
                      <a:lnTo>
                        <a:pt x="1178" y="85"/>
                      </a:lnTo>
                      <a:lnTo>
                        <a:pt x="1179" y="86"/>
                      </a:lnTo>
                      <a:lnTo>
                        <a:pt x="1179" y="87"/>
                      </a:lnTo>
                      <a:lnTo>
                        <a:pt x="1179" y="90"/>
                      </a:lnTo>
                      <a:lnTo>
                        <a:pt x="1180" y="91"/>
                      </a:lnTo>
                      <a:lnTo>
                        <a:pt x="1181" y="92"/>
                      </a:lnTo>
                      <a:lnTo>
                        <a:pt x="1181" y="93"/>
                      </a:lnTo>
                      <a:lnTo>
                        <a:pt x="1181" y="94"/>
                      </a:lnTo>
                      <a:lnTo>
                        <a:pt x="1182" y="95"/>
                      </a:lnTo>
                      <a:lnTo>
                        <a:pt x="1182" y="97"/>
                      </a:lnTo>
                      <a:lnTo>
                        <a:pt x="1182" y="99"/>
                      </a:lnTo>
                      <a:lnTo>
                        <a:pt x="1184" y="104"/>
                      </a:lnTo>
                      <a:lnTo>
                        <a:pt x="1186" y="108"/>
                      </a:lnTo>
                      <a:lnTo>
                        <a:pt x="1186" y="109"/>
                      </a:lnTo>
                      <a:lnTo>
                        <a:pt x="1187" y="113"/>
                      </a:lnTo>
                      <a:lnTo>
                        <a:pt x="1188" y="115"/>
                      </a:lnTo>
                      <a:lnTo>
                        <a:pt x="1189" y="118"/>
                      </a:lnTo>
                      <a:lnTo>
                        <a:pt x="1190" y="119"/>
                      </a:lnTo>
                      <a:lnTo>
                        <a:pt x="1193" y="119"/>
                      </a:lnTo>
                      <a:lnTo>
                        <a:pt x="1194" y="118"/>
                      </a:lnTo>
                      <a:lnTo>
                        <a:pt x="1196" y="119"/>
                      </a:lnTo>
                      <a:lnTo>
                        <a:pt x="1195" y="120"/>
                      </a:lnTo>
                      <a:lnTo>
                        <a:pt x="1195" y="122"/>
                      </a:lnTo>
                      <a:lnTo>
                        <a:pt x="1195" y="123"/>
                      </a:lnTo>
                      <a:lnTo>
                        <a:pt x="1195" y="125"/>
                      </a:lnTo>
                      <a:lnTo>
                        <a:pt x="1195" y="126"/>
                      </a:lnTo>
                      <a:lnTo>
                        <a:pt x="1196" y="127"/>
                      </a:lnTo>
                      <a:lnTo>
                        <a:pt x="1197" y="128"/>
                      </a:lnTo>
                      <a:lnTo>
                        <a:pt x="1197" y="129"/>
                      </a:lnTo>
                      <a:lnTo>
                        <a:pt x="1198" y="129"/>
                      </a:lnTo>
                      <a:lnTo>
                        <a:pt x="1198" y="130"/>
                      </a:lnTo>
                      <a:lnTo>
                        <a:pt x="1199" y="131"/>
                      </a:lnTo>
                      <a:lnTo>
                        <a:pt x="1199" y="132"/>
                      </a:lnTo>
                      <a:lnTo>
                        <a:pt x="1198" y="133"/>
                      </a:lnTo>
                      <a:lnTo>
                        <a:pt x="1198" y="134"/>
                      </a:lnTo>
                      <a:lnTo>
                        <a:pt x="1196" y="135"/>
                      </a:lnTo>
                      <a:lnTo>
                        <a:pt x="1196" y="136"/>
                      </a:lnTo>
                      <a:lnTo>
                        <a:pt x="1195" y="138"/>
                      </a:lnTo>
                      <a:lnTo>
                        <a:pt x="1194" y="140"/>
                      </a:lnTo>
                      <a:lnTo>
                        <a:pt x="1194" y="141"/>
                      </a:lnTo>
                      <a:lnTo>
                        <a:pt x="1194" y="142"/>
                      </a:lnTo>
                      <a:lnTo>
                        <a:pt x="1194" y="143"/>
                      </a:lnTo>
                      <a:lnTo>
                        <a:pt x="1194" y="144"/>
                      </a:lnTo>
                      <a:lnTo>
                        <a:pt x="1196" y="145"/>
                      </a:lnTo>
                      <a:lnTo>
                        <a:pt x="1197" y="146"/>
                      </a:lnTo>
                      <a:lnTo>
                        <a:pt x="1197" y="148"/>
                      </a:lnTo>
                      <a:lnTo>
                        <a:pt x="1197" y="150"/>
                      </a:lnTo>
                      <a:lnTo>
                        <a:pt x="1197" y="151"/>
                      </a:lnTo>
                      <a:lnTo>
                        <a:pt x="1195" y="152"/>
                      </a:lnTo>
                      <a:lnTo>
                        <a:pt x="1192" y="154"/>
                      </a:lnTo>
                      <a:lnTo>
                        <a:pt x="1191" y="155"/>
                      </a:lnTo>
                      <a:lnTo>
                        <a:pt x="1190" y="157"/>
                      </a:lnTo>
                      <a:lnTo>
                        <a:pt x="1190" y="158"/>
                      </a:lnTo>
                      <a:lnTo>
                        <a:pt x="1189" y="159"/>
                      </a:lnTo>
                      <a:lnTo>
                        <a:pt x="1188" y="161"/>
                      </a:lnTo>
                      <a:lnTo>
                        <a:pt x="1189" y="164"/>
                      </a:lnTo>
                      <a:lnTo>
                        <a:pt x="1190" y="166"/>
                      </a:lnTo>
                      <a:lnTo>
                        <a:pt x="1190" y="167"/>
                      </a:lnTo>
                      <a:lnTo>
                        <a:pt x="1190" y="169"/>
                      </a:lnTo>
                      <a:lnTo>
                        <a:pt x="1191" y="170"/>
                      </a:lnTo>
                      <a:lnTo>
                        <a:pt x="1191" y="171"/>
                      </a:lnTo>
                      <a:lnTo>
                        <a:pt x="1190" y="172"/>
                      </a:lnTo>
                      <a:lnTo>
                        <a:pt x="1190" y="174"/>
                      </a:lnTo>
                      <a:lnTo>
                        <a:pt x="1190" y="175"/>
                      </a:lnTo>
                      <a:lnTo>
                        <a:pt x="1189" y="177"/>
                      </a:lnTo>
                      <a:lnTo>
                        <a:pt x="1189" y="178"/>
                      </a:lnTo>
                      <a:lnTo>
                        <a:pt x="1189" y="179"/>
                      </a:lnTo>
                      <a:lnTo>
                        <a:pt x="1189" y="180"/>
                      </a:lnTo>
                      <a:lnTo>
                        <a:pt x="1190" y="181"/>
                      </a:lnTo>
                      <a:lnTo>
                        <a:pt x="1190" y="184"/>
                      </a:lnTo>
                      <a:lnTo>
                        <a:pt x="1191" y="185"/>
                      </a:lnTo>
                      <a:lnTo>
                        <a:pt x="1192" y="186"/>
                      </a:lnTo>
                      <a:lnTo>
                        <a:pt x="1193" y="185"/>
                      </a:lnTo>
                      <a:lnTo>
                        <a:pt x="1194" y="184"/>
                      </a:lnTo>
                      <a:lnTo>
                        <a:pt x="1196" y="187"/>
                      </a:lnTo>
                      <a:lnTo>
                        <a:pt x="1197" y="188"/>
                      </a:lnTo>
                      <a:lnTo>
                        <a:pt x="1197" y="189"/>
                      </a:lnTo>
                      <a:lnTo>
                        <a:pt x="1197" y="190"/>
                      </a:lnTo>
                      <a:lnTo>
                        <a:pt x="1197" y="191"/>
                      </a:lnTo>
                      <a:lnTo>
                        <a:pt x="1198" y="191"/>
                      </a:lnTo>
                      <a:lnTo>
                        <a:pt x="1198" y="192"/>
                      </a:lnTo>
                      <a:lnTo>
                        <a:pt x="1198" y="193"/>
                      </a:lnTo>
                      <a:lnTo>
                        <a:pt x="1197" y="194"/>
                      </a:lnTo>
                      <a:lnTo>
                        <a:pt x="1197" y="195"/>
                      </a:lnTo>
                      <a:lnTo>
                        <a:pt x="1197" y="196"/>
                      </a:lnTo>
                      <a:lnTo>
                        <a:pt x="1196" y="197"/>
                      </a:lnTo>
                      <a:lnTo>
                        <a:pt x="1197" y="199"/>
                      </a:lnTo>
                      <a:lnTo>
                        <a:pt x="1197" y="202"/>
                      </a:lnTo>
                      <a:lnTo>
                        <a:pt x="1196" y="203"/>
                      </a:lnTo>
                      <a:lnTo>
                        <a:pt x="1196" y="204"/>
                      </a:lnTo>
                      <a:lnTo>
                        <a:pt x="1197" y="204"/>
                      </a:lnTo>
                      <a:lnTo>
                        <a:pt x="1197" y="205"/>
                      </a:lnTo>
                      <a:lnTo>
                        <a:pt x="1198" y="206"/>
                      </a:lnTo>
                      <a:lnTo>
                        <a:pt x="1198" y="208"/>
                      </a:lnTo>
                      <a:lnTo>
                        <a:pt x="1198" y="210"/>
                      </a:lnTo>
                      <a:lnTo>
                        <a:pt x="1198" y="211"/>
                      </a:lnTo>
                      <a:lnTo>
                        <a:pt x="1199" y="211"/>
                      </a:lnTo>
                      <a:lnTo>
                        <a:pt x="1200" y="212"/>
                      </a:lnTo>
                      <a:lnTo>
                        <a:pt x="1200" y="213"/>
                      </a:lnTo>
                      <a:lnTo>
                        <a:pt x="1201" y="215"/>
                      </a:lnTo>
                      <a:lnTo>
                        <a:pt x="1201" y="216"/>
                      </a:lnTo>
                      <a:lnTo>
                        <a:pt x="1201" y="218"/>
                      </a:lnTo>
                      <a:lnTo>
                        <a:pt x="1200" y="218"/>
                      </a:lnTo>
                      <a:lnTo>
                        <a:pt x="1200" y="219"/>
                      </a:lnTo>
                      <a:lnTo>
                        <a:pt x="1201" y="220"/>
                      </a:lnTo>
                      <a:lnTo>
                        <a:pt x="1201" y="221"/>
                      </a:lnTo>
                      <a:lnTo>
                        <a:pt x="1201" y="222"/>
                      </a:lnTo>
                      <a:lnTo>
                        <a:pt x="1202" y="224"/>
                      </a:lnTo>
                      <a:lnTo>
                        <a:pt x="1204" y="225"/>
                      </a:lnTo>
                      <a:lnTo>
                        <a:pt x="1205" y="225"/>
                      </a:lnTo>
                      <a:lnTo>
                        <a:pt x="1206" y="226"/>
                      </a:lnTo>
                      <a:lnTo>
                        <a:pt x="1207" y="226"/>
                      </a:lnTo>
                      <a:lnTo>
                        <a:pt x="1207" y="227"/>
                      </a:lnTo>
                      <a:lnTo>
                        <a:pt x="1208" y="227"/>
                      </a:lnTo>
                      <a:lnTo>
                        <a:pt x="1209" y="228"/>
                      </a:lnTo>
                      <a:lnTo>
                        <a:pt x="1210" y="230"/>
                      </a:lnTo>
                      <a:lnTo>
                        <a:pt x="1211" y="232"/>
                      </a:lnTo>
                      <a:lnTo>
                        <a:pt x="1212" y="233"/>
                      </a:lnTo>
                      <a:lnTo>
                        <a:pt x="1212" y="234"/>
                      </a:lnTo>
                      <a:lnTo>
                        <a:pt x="1212" y="235"/>
                      </a:lnTo>
                      <a:lnTo>
                        <a:pt x="1212" y="238"/>
                      </a:lnTo>
                      <a:lnTo>
                        <a:pt x="1211" y="238"/>
                      </a:lnTo>
                      <a:lnTo>
                        <a:pt x="1212" y="239"/>
                      </a:lnTo>
                      <a:lnTo>
                        <a:pt x="1213" y="240"/>
                      </a:lnTo>
                      <a:lnTo>
                        <a:pt x="1212" y="242"/>
                      </a:lnTo>
                      <a:lnTo>
                        <a:pt x="1213" y="243"/>
                      </a:lnTo>
                      <a:lnTo>
                        <a:pt x="1214" y="244"/>
                      </a:lnTo>
                      <a:lnTo>
                        <a:pt x="1215" y="244"/>
                      </a:lnTo>
                      <a:lnTo>
                        <a:pt x="1215" y="245"/>
                      </a:lnTo>
                      <a:lnTo>
                        <a:pt x="1215" y="246"/>
                      </a:lnTo>
                      <a:lnTo>
                        <a:pt x="1216" y="247"/>
                      </a:lnTo>
                      <a:lnTo>
                        <a:pt x="1217" y="247"/>
                      </a:lnTo>
                      <a:lnTo>
                        <a:pt x="1217" y="248"/>
                      </a:lnTo>
                      <a:lnTo>
                        <a:pt x="1218" y="248"/>
                      </a:lnTo>
                      <a:lnTo>
                        <a:pt x="1219" y="249"/>
                      </a:lnTo>
                      <a:lnTo>
                        <a:pt x="1220" y="249"/>
                      </a:lnTo>
                      <a:lnTo>
                        <a:pt x="1220" y="250"/>
                      </a:lnTo>
                      <a:lnTo>
                        <a:pt x="1221" y="250"/>
                      </a:lnTo>
                      <a:lnTo>
                        <a:pt x="1220" y="251"/>
                      </a:lnTo>
                      <a:lnTo>
                        <a:pt x="1220" y="253"/>
                      </a:lnTo>
                      <a:lnTo>
                        <a:pt x="1220" y="254"/>
                      </a:lnTo>
                      <a:lnTo>
                        <a:pt x="1220" y="255"/>
                      </a:lnTo>
                      <a:lnTo>
                        <a:pt x="1220" y="256"/>
                      </a:lnTo>
                      <a:lnTo>
                        <a:pt x="1220" y="257"/>
                      </a:lnTo>
                      <a:lnTo>
                        <a:pt x="1220" y="258"/>
                      </a:lnTo>
                      <a:lnTo>
                        <a:pt x="1221" y="258"/>
                      </a:lnTo>
                      <a:lnTo>
                        <a:pt x="1220" y="260"/>
                      </a:lnTo>
                      <a:lnTo>
                        <a:pt x="1220" y="261"/>
                      </a:lnTo>
                      <a:lnTo>
                        <a:pt x="1220" y="262"/>
                      </a:lnTo>
                      <a:lnTo>
                        <a:pt x="1220" y="263"/>
                      </a:lnTo>
                      <a:lnTo>
                        <a:pt x="1221" y="263"/>
                      </a:lnTo>
                      <a:lnTo>
                        <a:pt x="1221" y="264"/>
                      </a:lnTo>
                      <a:lnTo>
                        <a:pt x="1222" y="264"/>
                      </a:lnTo>
                      <a:lnTo>
                        <a:pt x="1223" y="264"/>
                      </a:lnTo>
                      <a:lnTo>
                        <a:pt x="1224" y="264"/>
                      </a:lnTo>
                      <a:lnTo>
                        <a:pt x="1226" y="265"/>
                      </a:lnTo>
                      <a:lnTo>
                        <a:pt x="1227" y="266"/>
                      </a:lnTo>
                      <a:lnTo>
                        <a:pt x="1226" y="266"/>
                      </a:lnTo>
                      <a:lnTo>
                        <a:pt x="1226" y="269"/>
                      </a:lnTo>
                      <a:lnTo>
                        <a:pt x="1225" y="270"/>
                      </a:lnTo>
                      <a:lnTo>
                        <a:pt x="1225" y="271"/>
                      </a:lnTo>
                      <a:lnTo>
                        <a:pt x="1225" y="272"/>
                      </a:lnTo>
                      <a:lnTo>
                        <a:pt x="1224" y="272"/>
                      </a:lnTo>
                      <a:lnTo>
                        <a:pt x="1224" y="273"/>
                      </a:lnTo>
                      <a:lnTo>
                        <a:pt x="1224" y="274"/>
                      </a:lnTo>
                      <a:lnTo>
                        <a:pt x="1223" y="274"/>
                      </a:lnTo>
                      <a:lnTo>
                        <a:pt x="1222" y="276"/>
                      </a:lnTo>
                      <a:lnTo>
                        <a:pt x="1221" y="276"/>
                      </a:lnTo>
                      <a:lnTo>
                        <a:pt x="1220" y="277"/>
                      </a:lnTo>
                      <a:lnTo>
                        <a:pt x="1219" y="278"/>
                      </a:lnTo>
                      <a:lnTo>
                        <a:pt x="1217" y="279"/>
                      </a:lnTo>
                      <a:lnTo>
                        <a:pt x="1217" y="280"/>
                      </a:lnTo>
                      <a:lnTo>
                        <a:pt x="1218" y="280"/>
                      </a:lnTo>
                      <a:lnTo>
                        <a:pt x="1217" y="281"/>
                      </a:lnTo>
                      <a:lnTo>
                        <a:pt x="1216" y="281"/>
                      </a:lnTo>
                      <a:lnTo>
                        <a:pt x="1216" y="282"/>
                      </a:lnTo>
                      <a:lnTo>
                        <a:pt x="1216" y="283"/>
                      </a:lnTo>
                      <a:lnTo>
                        <a:pt x="1215" y="284"/>
                      </a:lnTo>
                      <a:lnTo>
                        <a:pt x="1214" y="284"/>
                      </a:lnTo>
                      <a:lnTo>
                        <a:pt x="1214" y="285"/>
                      </a:lnTo>
                      <a:lnTo>
                        <a:pt x="1214" y="287"/>
                      </a:lnTo>
                      <a:lnTo>
                        <a:pt x="1213" y="287"/>
                      </a:lnTo>
                      <a:lnTo>
                        <a:pt x="1214" y="288"/>
                      </a:lnTo>
                      <a:lnTo>
                        <a:pt x="1213" y="289"/>
                      </a:lnTo>
                      <a:lnTo>
                        <a:pt x="1213" y="290"/>
                      </a:lnTo>
                      <a:lnTo>
                        <a:pt x="1214" y="291"/>
                      </a:lnTo>
                      <a:lnTo>
                        <a:pt x="1214" y="292"/>
                      </a:lnTo>
                      <a:lnTo>
                        <a:pt x="1214" y="293"/>
                      </a:lnTo>
                      <a:lnTo>
                        <a:pt x="1215" y="293"/>
                      </a:lnTo>
                      <a:lnTo>
                        <a:pt x="1216" y="294"/>
                      </a:lnTo>
                      <a:lnTo>
                        <a:pt x="1215" y="295"/>
                      </a:lnTo>
                      <a:lnTo>
                        <a:pt x="1214" y="296"/>
                      </a:lnTo>
                      <a:lnTo>
                        <a:pt x="1215" y="296"/>
                      </a:lnTo>
                      <a:lnTo>
                        <a:pt x="1216" y="297"/>
                      </a:lnTo>
                      <a:lnTo>
                        <a:pt x="1216" y="298"/>
                      </a:lnTo>
                      <a:lnTo>
                        <a:pt x="1216" y="299"/>
                      </a:lnTo>
                      <a:lnTo>
                        <a:pt x="1215" y="299"/>
                      </a:lnTo>
                      <a:lnTo>
                        <a:pt x="1214" y="300"/>
                      </a:lnTo>
                      <a:lnTo>
                        <a:pt x="1213" y="300"/>
                      </a:lnTo>
                      <a:lnTo>
                        <a:pt x="1212" y="300"/>
                      </a:lnTo>
                      <a:lnTo>
                        <a:pt x="1211" y="300"/>
                      </a:lnTo>
                      <a:lnTo>
                        <a:pt x="1211" y="301"/>
                      </a:lnTo>
                      <a:lnTo>
                        <a:pt x="1210" y="302"/>
                      </a:lnTo>
                      <a:lnTo>
                        <a:pt x="1210" y="301"/>
                      </a:lnTo>
                      <a:lnTo>
                        <a:pt x="1209" y="302"/>
                      </a:lnTo>
                      <a:lnTo>
                        <a:pt x="1208" y="302"/>
                      </a:lnTo>
                      <a:lnTo>
                        <a:pt x="1207" y="302"/>
                      </a:lnTo>
                      <a:lnTo>
                        <a:pt x="1207" y="303"/>
                      </a:lnTo>
                      <a:lnTo>
                        <a:pt x="1207" y="304"/>
                      </a:lnTo>
                      <a:lnTo>
                        <a:pt x="1208" y="304"/>
                      </a:lnTo>
                      <a:lnTo>
                        <a:pt x="1208" y="305"/>
                      </a:lnTo>
                      <a:lnTo>
                        <a:pt x="1207" y="306"/>
                      </a:lnTo>
                      <a:lnTo>
                        <a:pt x="1207" y="305"/>
                      </a:lnTo>
                      <a:lnTo>
                        <a:pt x="1206" y="305"/>
                      </a:lnTo>
                      <a:lnTo>
                        <a:pt x="1205" y="305"/>
                      </a:lnTo>
                      <a:lnTo>
                        <a:pt x="1205" y="307"/>
                      </a:lnTo>
                      <a:lnTo>
                        <a:pt x="1203" y="307"/>
                      </a:lnTo>
                      <a:lnTo>
                        <a:pt x="1203" y="306"/>
                      </a:lnTo>
                      <a:lnTo>
                        <a:pt x="1202" y="305"/>
                      </a:lnTo>
                      <a:lnTo>
                        <a:pt x="1201" y="305"/>
                      </a:lnTo>
                      <a:lnTo>
                        <a:pt x="1201" y="304"/>
                      </a:lnTo>
                      <a:lnTo>
                        <a:pt x="1200" y="304"/>
                      </a:lnTo>
                      <a:lnTo>
                        <a:pt x="1198" y="304"/>
                      </a:lnTo>
                      <a:lnTo>
                        <a:pt x="1197" y="303"/>
                      </a:lnTo>
                      <a:lnTo>
                        <a:pt x="1196" y="304"/>
                      </a:lnTo>
                      <a:lnTo>
                        <a:pt x="1196" y="303"/>
                      </a:lnTo>
                      <a:lnTo>
                        <a:pt x="1194" y="303"/>
                      </a:lnTo>
                      <a:lnTo>
                        <a:pt x="1194" y="304"/>
                      </a:lnTo>
                      <a:lnTo>
                        <a:pt x="1194" y="305"/>
                      </a:lnTo>
                      <a:lnTo>
                        <a:pt x="1193" y="305"/>
                      </a:lnTo>
                      <a:lnTo>
                        <a:pt x="1192" y="306"/>
                      </a:lnTo>
                      <a:lnTo>
                        <a:pt x="1193" y="307"/>
                      </a:lnTo>
                      <a:lnTo>
                        <a:pt x="1192" y="308"/>
                      </a:lnTo>
                      <a:lnTo>
                        <a:pt x="1193" y="308"/>
                      </a:lnTo>
                      <a:lnTo>
                        <a:pt x="1193" y="309"/>
                      </a:lnTo>
                      <a:lnTo>
                        <a:pt x="1194" y="310"/>
                      </a:lnTo>
                      <a:lnTo>
                        <a:pt x="1193" y="310"/>
                      </a:lnTo>
                      <a:lnTo>
                        <a:pt x="1192" y="311"/>
                      </a:lnTo>
                      <a:lnTo>
                        <a:pt x="1193" y="312"/>
                      </a:lnTo>
                      <a:lnTo>
                        <a:pt x="1193" y="313"/>
                      </a:lnTo>
                      <a:lnTo>
                        <a:pt x="1194" y="314"/>
                      </a:lnTo>
                      <a:lnTo>
                        <a:pt x="1195" y="314"/>
                      </a:lnTo>
                      <a:lnTo>
                        <a:pt x="1196" y="314"/>
                      </a:lnTo>
                      <a:lnTo>
                        <a:pt x="1197" y="314"/>
                      </a:lnTo>
                      <a:lnTo>
                        <a:pt x="1197" y="315"/>
                      </a:lnTo>
                      <a:lnTo>
                        <a:pt x="1198" y="315"/>
                      </a:lnTo>
                      <a:lnTo>
                        <a:pt x="1199" y="316"/>
                      </a:lnTo>
                      <a:lnTo>
                        <a:pt x="1199" y="315"/>
                      </a:lnTo>
                      <a:lnTo>
                        <a:pt x="1200" y="315"/>
                      </a:lnTo>
                      <a:lnTo>
                        <a:pt x="1201" y="316"/>
                      </a:lnTo>
                      <a:lnTo>
                        <a:pt x="1202" y="316"/>
                      </a:lnTo>
                      <a:lnTo>
                        <a:pt x="1204" y="317"/>
                      </a:lnTo>
                      <a:lnTo>
                        <a:pt x="1205" y="318"/>
                      </a:lnTo>
                      <a:lnTo>
                        <a:pt x="1207" y="319"/>
                      </a:lnTo>
                      <a:lnTo>
                        <a:pt x="1206" y="319"/>
                      </a:lnTo>
                      <a:lnTo>
                        <a:pt x="1207" y="320"/>
                      </a:lnTo>
                      <a:lnTo>
                        <a:pt x="1207" y="321"/>
                      </a:lnTo>
                      <a:lnTo>
                        <a:pt x="1207" y="322"/>
                      </a:lnTo>
                      <a:lnTo>
                        <a:pt x="1208" y="322"/>
                      </a:lnTo>
                      <a:lnTo>
                        <a:pt x="1208" y="323"/>
                      </a:lnTo>
                      <a:lnTo>
                        <a:pt x="1209" y="323"/>
                      </a:lnTo>
                      <a:lnTo>
                        <a:pt x="1210" y="324"/>
                      </a:lnTo>
                      <a:lnTo>
                        <a:pt x="1210" y="325"/>
                      </a:lnTo>
                      <a:lnTo>
                        <a:pt x="1211" y="326"/>
                      </a:lnTo>
                      <a:lnTo>
                        <a:pt x="1212" y="327"/>
                      </a:lnTo>
                      <a:lnTo>
                        <a:pt x="1213" y="327"/>
                      </a:lnTo>
                      <a:lnTo>
                        <a:pt x="1213" y="328"/>
                      </a:lnTo>
                      <a:lnTo>
                        <a:pt x="1215" y="329"/>
                      </a:lnTo>
                      <a:lnTo>
                        <a:pt x="1215" y="330"/>
                      </a:lnTo>
                      <a:lnTo>
                        <a:pt x="1216" y="330"/>
                      </a:lnTo>
                      <a:lnTo>
                        <a:pt x="1217" y="330"/>
                      </a:lnTo>
                      <a:lnTo>
                        <a:pt x="1218" y="331"/>
                      </a:lnTo>
                      <a:lnTo>
                        <a:pt x="1218" y="332"/>
                      </a:lnTo>
                      <a:lnTo>
                        <a:pt x="1219" y="332"/>
                      </a:lnTo>
                      <a:lnTo>
                        <a:pt x="1219" y="333"/>
                      </a:lnTo>
                      <a:lnTo>
                        <a:pt x="1221" y="333"/>
                      </a:lnTo>
                      <a:lnTo>
                        <a:pt x="1223" y="333"/>
                      </a:lnTo>
                      <a:lnTo>
                        <a:pt x="1224" y="334"/>
                      </a:lnTo>
                      <a:lnTo>
                        <a:pt x="1225" y="334"/>
                      </a:lnTo>
                      <a:lnTo>
                        <a:pt x="1226" y="336"/>
                      </a:lnTo>
                      <a:lnTo>
                        <a:pt x="1229" y="336"/>
                      </a:lnTo>
                      <a:lnTo>
                        <a:pt x="1229" y="337"/>
                      </a:lnTo>
                      <a:lnTo>
                        <a:pt x="1230" y="337"/>
                      </a:lnTo>
                      <a:lnTo>
                        <a:pt x="1230" y="338"/>
                      </a:lnTo>
                      <a:lnTo>
                        <a:pt x="1232" y="339"/>
                      </a:lnTo>
                      <a:lnTo>
                        <a:pt x="1233" y="339"/>
                      </a:lnTo>
                      <a:lnTo>
                        <a:pt x="1234" y="339"/>
                      </a:lnTo>
                      <a:lnTo>
                        <a:pt x="1234" y="340"/>
                      </a:lnTo>
                      <a:lnTo>
                        <a:pt x="1235" y="342"/>
                      </a:lnTo>
                      <a:lnTo>
                        <a:pt x="1235" y="343"/>
                      </a:lnTo>
                      <a:lnTo>
                        <a:pt x="1234" y="343"/>
                      </a:lnTo>
                      <a:lnTo>
                        <a:pt x="1235" y="344"/>
                      </a:lnTo>
                      <a:lnTo>
                        <a:pt x="1236" y="344"/>
                      </a:lnTo>
                      <a:lnTo>
                        <a:pt x="1236" y="345"/>
                      </a:lnTo>
                      <a:lnTo>
                        <a:pt x="1238" y="346"/>
                      </a:lnTo>
                      <a:lnTo>
                        <a:pt x="1240" y="346"/>
                      </a:lnTo>
                      <a:lnTo>
                        <a:pt x="1241" y="346"/>
                      </a:lnTo>
                      <a:lnTo>
                        <a:pt x="1242" y="347"/>
                      </a:lnTo>
                      <a:lnTo>
                        <a:pt x="1243" y="348"/>
                      </a:lnTo>
                      <a:lnTo>
                        <a:pt x="1245" y="350"/>
                      </a:lnTo>
                      <a:lnTo>
                        <a:pt x="1246" y="351"/>
                      </a:lnTo>
                      <a:lnTo>
                        <a:pt x="1248" y="356"/>
                      </a:lnTo>
                      <a:lnTo>
                        <a:pt x="1249" y="358"/>
                      </a:lnTo>
                      <a:lnTo>
                        <a:pt x="1251" y="361"/>
                      </a:lnTo>
                      <a:lnTo>
                        <a:pt x="1252" y="363"/>
                      </a:lnTo>
                      <a:lnTo>
                        <a:pt x="1252" y="364"/>
                      </a:lnTo>
                      <a:lnTo>
                        <a:pt x="1253" y="366"/>
                      </a:lnTo>
                      <a:lnTo>
                        <a:pt x="1253" y="367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7" y="372"/>
                      </a:lnTo>
                      <a:lnTo>
                        <a:pt x="1257" y="375"/>
                      </a:lnTo>
                      <a:lnTo>
                        <a:pt x="1258" y="376"/>
                      </a:lnTo>
                      <a:lnTo>
                        <a:pt x="1258" y="377"/>
                      </a:lnTo>
                      <a:lnTo>
                        <a:pt x="1261" y="377"/>
                      </a:lnTo>
                      <a:lnTo>
                        <a:pt x="1264" y="377"/>
                      </a:lnTo>
                      <a:lnTo>
                        <a:pt x="1265" y="377"/>
                      </a:lnTo>
                      <a:lnTo>
                        <a:pt x="1266" y="377"/>
                      </a:lnTo>
                      <a:lnTo>
                        <a:pt x="1267" y="377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2" y="375"/>
                      </a:lnTo>
                      <a:lnTo>
                        <a:pt x="1273" y="375"/>
                      </a:lnTo>
                      <a:lnTo>
                        <a:pt x="1275" y="376"/>
                      </a:lnTo>
                      <a:lnTo>
                        <a:pt x="1277" y="377"/>
                      </a:ln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8"/>
                      </a:lnTo>
                      <a:lnTo>
                        <a:pt x="1281" y="379"/>
                      </a:lnTo>
                      <a:lnTo>
                        <a:pt x="1282" y="379"/>
                      </a:lnTo>
                      <a:lnTo>
                        <a:pt x="1284" y="380"/>
                      </a:lnTo>
                      <a:lnTo>
                        <a:pt x="1285" y="380"/>
                      </a:lnTo>
                      <a:lnTo>
                        <a:pt x="1287" y="380"/>
                      </a:lnTo>
                      <a:lnTo>
                        <a:pt x="1290" y="382"/>
                      </a:lnTo>
                      <a:lnTo>
                        <a:pt x="1292" y="383"/>
                      </a:lnTo>
                      <a:lnTo>
                        <a:pt x="1293" y="385"/>
                      </a:lnTo>
                      <a:lnTo>
                        <a:pt x="1295" y="387"/>
                      </a:lnTo>
                      <a:lnTo>
                        <a:pt x="1297" y="390"/>
                      </a:lnTo>
                      <a:lnTo>
                        <a:pt x="1300" y="393"/>
                      </a:lnTo>
                      <a:lnTo>
                        <a:pt x="1301" y="393"/>
                      </a:lnTo>
                      <a:lnTo>
                        <a:pt x="1301" y="394"/>
                      </a:lnTo>
                      <a:lnTo>
                        <a:pt x="1302" y="395"/>
                      </a:lnTo>
                      <a:lnTo>
                        <a:pt x="1303" y="395"/>
                      </a:lnTo>
                      <a:lnTo>
                        <a:pt x="1304" y="395"/>
                      </a:lnTo>
                      <a:lnTo>
                        <a:pt x="1304" y="394"/>
                      </a:lnTo>
                      <a:lnTo>
                        <a:pt x="1304" y="393"/>
                      </a:lnTo>
                      <a:lnTo>
                        <a:pt x="1305" y="392"/>
                      </a:lnTo>
                      <a:lnTo>
                        <a:pt x="1305" y="391"/>
                      </a:lnTo>
                      <a:lnTo>
                        <a:pt x="1304" y="390"/>
                      </a:lnTo>
                      <a:lnTo>
                        <a:pt x="1303" y="389"/>
                      </a:lnTo>
                      <a:lnTo>
                        <a:pt x="1302" y="388"/>
                      </a:lnTo>
                      <a:lnTo>
                        <a:pt x="1300" y="388"/>
                      </a:lnTo>
                      <a:lnTo>
                        <a:pt x="1300" y="387"/>
                      </a:lnTo>
                      <a:lnTo>
                        <a:pt x="1299" y="386"/>
                      </a:lnTo>
                      <a:lnTo>
                        <a:pt x="1298" y="385"/>
                      </a:lnTo>
                      <a:lnTo>
                        <a:pt x="1298" y="384"/>
                      </a:lnTo>
                      <a:lnTo>
                        <a:pt x="1298" y="382"/>
                      </a:lnTo>
                      <a:lnTo>
                        <a:pt x="1297" y="381"/>
                      </a:lnTo>
                      <a:lnTo>
                        <a:pt x="1297" y="380"/>
                      </a:lnTo>
                      <a:lnTo>
                        <a:pt x="1296" y="380"/>
                      </a:lnTo>
                      <a:lnTo>
                        <a:pt x="1293" y="380"/>
                      </a:lnTo>
                      <a:lnTo>
                        <a:pt x="1293" y="379"/>
                      </a:lnTo>
                      <a:lnTo>
                        <a:pt x="1292" y="378"/>
                      </a:lnTo>
                      <a:lnTo>
                        <a:pt x="1291" y="377"/>
                      </a:lnTo>
                      <a:lnTo>
                        <a:pt x="1290" y="378"/>
                      </a:lnTo>
                      <a:lnTo>
                        <a:pt x="1289" y="377"/>
                      </a:lnTo>
                      <a:lnTo>
                        <a:pt x="1289" y="376"/>
                      </a:lnTo>
                      <a:lnTo>
                        <a:pt x="1289" y="375"/>
                      </a:lnTo>
                      <a:lnTo>
                        <a:pt x="1291" y="373"/>
                      </a:lnTo>
                      <a:lnTo>
                        <a:pt x="1292" y="373"/>
                      </a:lnTo>
                      <a:lnTo>
                        <a:pt x="1292" y="372"/>
                      </a:lnTo>
                      <a:lnTo>
                        <a:pt x="1292" y="370"/>
                      </a:lnTo>
                      <a:lnTo>
                        <a:pt x="1291" y="369"/>
                      </a:lnTo>
                      <a:lnTo>
                        <a:pt x="1289" y="367"/>
                      </a:lnTo>
                      <a:lnTo>
                        <a:pt x="1288" y="367"/>
                      </a:lnTo>
                      <a:lnTo>
                        <a:pt x="1287" y="366"/>
                      </a:lnTo>
                      <a:lnTo>
                        <a:pt x="1290" y="364"/>
                      </a:lnTo>
                      <a:lnTo>
                        <a:pt x="1290" y="363"/>
                      </a:lnTo>
                      <a:lnTo>
                        <a:pt x="1290" y="361"/>
                      </a:lnTo>
                      <a:lnTo>
                        <a:pt x="1291" y="358"/>
                      </a:lnTo>
                      <a:lnTo>
                        <a:pt x="1291" y="357"/>
                      </a:lnTo>
                      <a:lnTo>
                        <a:pt x="1292" y="356"/>
                      </a:lnTo>
                      <a:lnTo>
                        <a:pt x="1292" y="355"/>
                      </a:lnTo>
                      <a:lnTo>
                        <a:pt x="1293" y="354"/>
                      </a:lnTo>
                      <a:lnTo>
                        <a:pt x="1293" y="353"/>
                      </a:lnTo>
                      <a:lnTo>
                        <a:pt x="1292" y="352"/>
                      </a:lnTo>
                      <a:lnTo>
                        <a:pt x="1293" y="351"/>
                      </a:lnTo>
                      <a:lnTo>
                        <a:pt x="1294" y="350"/>
                      </a:lnTo>
                      <a:lnTo>
                        <a:pt x="1294" y="349"/>
                      </a:lnTo>
                      <a:lnTo>
                        <a:pt x="1293" y="348"/>
                      </a:lnTo>
                      <a:lnTo>
                        <a:pt x="1293" y="347"/>
                      </a:lnTo>
                      <a:lnTo>
                        <a:pt x="1293" y="346"/>
                      </a:lnTo>
                      <a:lnTo>
                        <a:pt x="1294" y="345"/>
                      </a:lnTo>
                      <a:lnTo>
                        <a:pt x="1293" y="345"/>
                      </a:lnTo>
                      <a:lnTo>
                        <a:pt x="1293" y="344"/>
                      </a:lnTo>
                      <a:lnTo>
                        <a:pt x="1293" y="343"/>
                      </a:lnTo>
                      <a:lnTo>
                        <a:pt x="1294" y="343"/>
                      </a:lnTo>
                      <a:lnTo>
                        <a:pt x="1295" y="343"/>
                      </a:lnTo>
                      <a:lnTo>
                        <a:pt x="1296" y="342"/>
                      </a:lnTo>
                      <a:lnTo>
                        <a:pt x="1296" y="341"/>
                      </a:lnTo>
                      <a:lnTo>
                        <a:pt x="1297" y="339"/>
                      </a:lnTo>
                      <a:lnTo>
                        <a:pt x="1296" y="337"/>
                      </a:lnTo>
                      <a:lnTo>
                        <a:pt x="1295" y="336"/>
                      </a:lnTo>
                      <a:lnTo>
                        <a:pt x="1294" y="335"/>
                      </a:lnTo>
                      <a:lnTo>
                        <a:pt x="1295" y="334"/>
                      </a:lnTo>
                      <a:lnTo>
                        <a:pt x="1293" y="334"/>
                      </a:lnTo>
                      <a:lnTo>
                        <a:pt x="1292" y="333"/>
                      </a:lnTo>
                      <a:lnTo>
                        <a:pt x="1292" y="332"/>
                      </a:lnTo>
                      <a:lnTo>
                        <a:pt x="1293" y="330"/>
                      </a:lnTo>
                      <a:lnTo>
                        <a:pt x="1292" y="329"/>
                      </a:lnTo>
                      <a:lnTo>
                        <a:pt x="1292" y="328"/>
                      </a:lnTo>
                      <a:lnTo>
                        <a:pt x="1292" y="327"/>
                      </a:lnTo>
                      <a:lnTo>
                        <a:pt x="1293" y="326"/>
                      </a:lnTo>
                      <a:lnTo>
                        <a:pt x="1293" y="325"/>
                      </a:lnTo>
                      <a:lnTo>
                        <a:pt x="1295" y="324"/>
                      </a:lnTo>
                      <a:lnTo>
                        <a:pt x="1295" y="323"/>
                      </a:lnTo>
                      <a:lnTo>
                        <a:pt x="1295" y="322"/>
                      </a:lnTo>
                      <a:lnTo>
                        <a:pt x="1295" y="321"/>
                      </a:lnTo>
                      <a:lnTo>
                        <a:pt x="1296" y="320"/>
                      </a:lnTo>
                      <a:lnTo>
                        <a:pt x="1296" y="319"/>
                      </a:lnTo>
                      <a:lnTo>
                        <a:pt x="1296" y="318"/>
                      </a:lnTo>
                      <a:lnTo>
                        <a:pt x="1295" y="316"/>
                      </a:lnTo>
                      <a:lnTo>
                        <a:pt x="1295" y="315"/>
                      </a:lnTo>
                      <a:lnTo>
                        <a:pt x="1295" y="314"/>
                      </a:lnTo>
                      <a:lnTo>
                        <a:pt x="1296" y="312"/>
                      </a:lnTo>
                      <a:lnTo>
                        <a:pt x="1297" y="310"/>
                      </a:lnTo>
                      <a:lnTo>
                        <a:pt x="1297" y="309"/>
                      </a:lnTo>
                      <a:lnTo>
                        <a:pt x="1298" y="309"/>
                      </a:lnTo>
                      <a:lnTo>
                        <a:pt x="1299" y="308"/>
                      </a:lnTo>
                      <a:lnTo>
                        <a:pt x="1300" y="308"/>
                      </a:lnTo>
                      <a:lnTo>
                        <a:pt x="1301" y="307"/>
                      </a:lnTo>
                      <a:lnTo>
                        <a:pt x="1302" y="306"/>
                      </a:lnTo>
                      <a:lnTo>
                        <a:pt x="1303" y="305"/>
                      </a:lnTo>
                      <a:lnTo>
                        <a:pt x="1304" y="304"/>
                      </a:lnTo>
                      <a:lnTo>
                        <a:pt x="1304" y="302"/>
                      </a:lnTo>
                      <a:lnTo>
                        <a:pt x="1305" y="300"/>
                      </a:lnTo>
                      <a:lnTo>
                        <a:pt x="1306" y="299"/>
                      </a:lnTo>
                      <a:lnTo>
                        <a:pt x="1307" y="299"/>
                      </a:lnTo>
                      <a:lnTo>
                        <a:pt x="1308" y="299"/>
                      </a:lnTo>
                      <a:lnTo>
                        <a:pt x="1309" y="299"/>
                      </a:lnTo>
                      <a:lnTo>
                        <a:pt x="1308" y="298"/>
                      </a:lnTo>
                      <a:lnTo>
                        <a:pt x="1309" y="297"/>
                      </a:lnTo>
                      <a:lnTo>
                        <a:pt x="1311" y="296"/>
                      </a:lnTo>
                      <a:lnTo>
                        <a:pt x="1313" y="295"/>
                      </a:lnTo>
                      <a:lnTo>
                        <a:pt x="1315" y="294"/>
                      </a:lnTo>
                      <a:lnTo>
                        <a:pt x="1316" y="293"/>
                      </a:lnTo>
                      <a:lnTo>
                        <a:pt x="1318" y="293"/>
                      </a:lnTo>
                      <a:lnTo>
                        <a:pt x="1319" y="293"/>
                      </a:lnTo>
                      <a:lnTo>
                        <a:pt x="1320" y="293"/>
                      </a:lnTo>
                      <a:lnTo>
                        <a:pt x="1321" y="292"/>
                      </a:lnTo>
                      <a:lnTo>
                        <a:pt x="1322" y="292"/>
                      </a:lnTo>
                      <a:lnTo>
                        <a:pt x="1323" y="291"/>
                      </a:lnTo>
                      <a:lnTo>
                        <a:pt x="1324" y="290"/>
                      </a:lnTo>
                      <a:lnTo>
                        <a:pt x="1325" y="291"/>
                      </a:lnTo>
                      <a:lnTo>
                        <a:pt x="1327" y="290"/>
                      </a:lnTo>
                      <a:lnTo>
                        <a:pt x="1328" y="290"/>
                      </a:lnTo>
                      <a:lnTo>
                        <a:pt x="1329" y="290"/>
                      </a:lnTo>
                      <a:lnTo>
                        <a:pt x="1330" y="289"/>
                      </a:lnTo>
                      <a:lnTo>
                        <a:pt x="1331" y="289"/>
                      </a:lnTo>
                      <a:lnTo>
                        <a:pt x="1331" y="287"/>
                      </a:lnTo>
                      <a:lnTo>
                        <a:pt x="1332" y="286"/>
                      </a:lnTo>
                      <a:lnTo>
                        <a:pt x="1331" y="285"/>
                      </a:lnTo>
                      <a:lnTo>
                        <a:pt x="1331" y="283"/>
                      </a:lnTo>
                      <a:lnTo>
                        <a:pt x="1333" y="282"/>
                      </a:lnTo>
                      <a:lnTo>
                        <a:pt x="1334" y="283"/>
                      </a:lnTo>
                      <a:lnTo>
                        <a:pt x="1335" y="283"/>
                      </a:lnTo>
                      <a:lnTo>
                        <a:pt x="1336" y="283"/>
                      </a:lnTo>
                      <a:lnTo>
                        <a:pt x="1337" y="284"/>
                      </a:lnTo>
                      <a:lnTo>
                        <a:pt x="1338" y="284"/>
                      </a:lnTo>
                      <a:lnTo>
                        <a:pt x="1338" y="283"/>
                      </a:lnTo>
                      <a:lnTo>
                        <a:pt x="1339" y="283"/>
                      </a:lnTo>
                      <a:lnTo>
                        <a:pt x="1341" y="282"/>
                      </a:lnTo>
                      <a:lnTo>
                        <a:pt x="1342" y="283"/>
                      </a:lnTo>
                      <a:lnTo>
                        <a:pt x="1343" y="283"/>
                      </a:lnTo>
                      <a:lnTo>
                        <a:pt x="1344" y="283"/>
                      </a:lnTo>
                      <a:lnTo>
                        <a:pt x="1345" y="283"/>
                      </a:lnTo>
                      <a:lnTo>
                        <a:pt x="1346" y="283"/>
                      </a:lnTo>
                      <a:lnTo>
                        <a:pt x="1347" y="283"/>
                      </a:lnTo>
                      <a:lnTo>
                        <a:pt x="1348" y="284"/>
                      </a:lnTo>
                      <a:lnTo>
                        <a:pt x="1349" y="285"/>
                      </a:lnTo>
                      <a:lnTo>
                        <a:pt x="1349" y="286"/>
                      </a:lnTo>
                      <a:lnTo>
                        <a:pt x="1350" y="287"/>
                      </a:lnTo>
                      <a:lnTo>
                        <a:pt x="1351" y="288"/>
                      </a:lnTo>
                      <a:lnTo>
                        <a:pt x="1352" y="287"/>
                      </a:lnTo>
                      <a:lnTo>
                        <a:pt x="1353" y="288"/>
                      </a:lnTo>
                      <a:lnTo>
                        <a:pt x="1354" y="288"/>
                      </a:lnTo>
                      <a:lnTo>
                        <a:pt x="1355" y="289"/>
                      </a:lnTo>
                      <a:lnTo>
                        <a:pt x="1358" y="289"/>
                      </a:lnTo>
                      <a:lnTo>
                        <a:pt x="1359" y="289"/>
                      </a:lnTo>
                      <a:lnTo>
                        <a:pt x="1360" y="288"/>
                      </a:lnTo>
                      <a:lnTo>
                        <a:pt x="1361" y="289"/>
                      </a:lnTo>
                      <a:lnTo>
                        <a:pt x="1362" y="289"/>
                      </a:lnTo>
                      <a:lnTo>
                        <a:pt x="1363" y="288"/>
                      </a:lnTo>
                      <a:lnTo>
                        <a:pt x="1364" y="288"/>
                      </a:lnTo>
                      <a:lnTo>
                        <a:pt x="1364" y="290"/>
                      </a:lnTo>
                      <a:lnTo>
                        <a:pt x="1364" y="291"/>
                      </a:lnTo>
                      <a:lnTo>
                        <a:pt x="1364" y="292"/>
                      </a:lnTo>
                      <a:lnTo>
                        <a:pt x="1364" y="294"/>
                      </a:lnTo>
                      <a:lnTo>
                        <a:pt x="1365" y="294"/>
                      </a:lnTo>
                      <a:lnTo>
                        <a:pt x="1365" y="295"/>
                      </a:lnTo>
                      <a:lnTo>
                        <a:pt x="1366" y="296"/>
                      </a:lnTo>
                      <a:lnTo>
                        <a:pt x="1366" y="297"/>
                      </a:lnTo>
                      <a:lnTo>
                        <a:pt x="1367" y="297"/>
                      </a:lnTo>
                      <a:lnTo>
                        <a:pt x="1368" y="298"/>
                      </a:lnTo>
                      <a:lnTo>
                        <a:pt x="1369" y="298"/>
                      </a:lnTo>
                      <a:lnTo>
                        <a:pt x="1370" y="297"/>
                      </a:lnTo>
                      <a:lnTo>
                        <a:pt x="1371" y="298"/>
                      </a:lnTo>
                      <a:lnTo>
                        <a:pt x="1371" y="299"/>
                      </a:lnTo>
                      <a:lnTo>
                        <a:pt x="1371" y="301"/>
                      </a:lnTo>
                      <a:lnTo>
                        <a:pt x="1372" y="302"/>
                      </a:lnTo>
                      <a:lnTo>
                        <a:pt x="1373" y="302"/>
                      </a:lnTo>
                      <a:lnTo>
                        <a:pt x="1374" y="302"/>
                      </a:lnTo>
                      <a:lnTo>
                        <a:pt x="1375" y="302"/>
                      </a:lnTo>
                      <a:lnTo>
                        <a:pt x="1377" y="303"/>
                      </a:lnTo>
                      <a:lnTo>
                        <a:pt x="1377" y="304"/>
                      </a:lnTo>
                      <a:lnTo>
                        <a:pt x="1377" y="305"/>
                      </a:lnTo>
                      <a:lnTo>
                        <a:pt x="1377" y="306"/>
                      </a:lnTo>
                      <a:lnTo>
                        <a:pt x="1377" y="307"/>
                      </a:lnTo>
                      <a:lnTo>
                        <a:pt x="1377" y="308"/>
                      </a:lnTo>
                      <a:lnTo>
                        <a:pt x="1378" y="308"/>
                      </a:lnTo>
                      <a:lnTo>
                        <a:pt x="1379" y="308"/>
                      </a:lnTo>
                      <a:lnTo>
                        <a:pt x="1379" y="309"/>
                      </a:lnTo>
                      <a:lnTo>
                        <a:pt x="1380" y="309"/>
                      </a:lnTo>
                      <a:lnTo>
                        <a:pt x="1381" y="310"/>
                      </a:lnTo>
                      <a:lnTo>
                        <a:pt x="1380" y="311"/>
                      </a:lnTo>
                      <a:lnTo>
                        <a:pt x="1379" y="312"/>
                      </a:lnTo>
                      <a:lnTo>
                        <a:pt x="1379" y="313"/>
                      </a:lnTo>
                      <a:lnTo>
                        <a:pt x="1380" y="313"/>
                      </a:lnTo>
                      <a:lnTo>
                        <a:pt x="1381" y="313"/>
                      </a:lnTo>
                      <a:lnTo>
                        <a:pt x="1381" y="315"/>
                      </a:lnTo>
                      <a:lnTo>
                        <a:pt x="1382" y="316"/>
                      </a:lnTo>
                      <a:lnTo>
                        <a:pt x="1381" y="317"/>
                      </a:lnTo>
                      <a:lnTo>
                        <a:pt x="1381" y="318"/>
                      </a:lnTo>
                      <a:lnTo>
                        <a:pt x="1382" y="319"/>
                      </a:lnTo>
                      <a:lnTo>
                        <a:pt x="1382" y="320"/>
                      </a:lnTo>
                      <a:lnTo>
                        <a:pt x="1383" y="320"/>
                      </a:lnTo>
                      <a:lnTo>
                        <a:pt x="1384" y="320"/>
                      </a:lnTo>
                      <a:lnTo>
                        <a:pt x="1385" y="320"/>
                      </a:lnTo>
                      <a:lnTo>
                        <a:pt x="1386" y="321"/>
                      </a:lnTo>
                      <a:lnTo>
                        <a:pt x="1387" y="320"/>
                      </a:lnTo>
                      <a:lnTo>
                        <a:pt x="1388" y="321"/>
                      </a:lnTo>
                      <a:lnTo>
                        <a:pt x="1389" y="321"/>
                      </a:lnTo>
                      <a:lnTo>
                        <a:pt x="1390" y="321"/>
                      </a:lnTo>
                      <a:lnTo>
                        <a:pt x="1391" y="322"/>
                      </a:lnTo>
                      <a:lnTo>
                        <a:pt x="1390" y="323"/>
                      </a:lnTo>
                      <a:lnTo>
                        <a:pt x="1391" y="323"/>
                      </a:lnTo>
                      <a:lnTo>
                        <a:pt x="1392" y="323"/>
                      </a:lnTo>
                      <a:lnTo>
                        <a:pt x="1392" y="322"/>
                      </a:lnTo>
                      <a:lnTo>
                        <a:pt x="1394" y="322"/>
                      </a:lnTo>
                      <a:lnTo>
                        <a:pt x="1395" y="321"/>
                      </a:lnTo>
                      <a:lnTo>
                        <a:pt x="1396" y="321"/>
                      </a:lnTo>
                      <a:lnTo>
                        <a:pt x="1396" y="320"/>
                      </a:lnTo>
                      <a:lnTo>
                        <a:pt x="1397" y="320"/>
                      </a:lnTo>
                      <a:lnTo>
                        <a:pt x="1399" y="321"/>
                      </a:lnTo>
                      <a:lnTo>
                        <a:pt x="1399" y="320"/>
                      </a:lnTo>
                      <a:lnTo>
                        <a:pt x="1399" y="319"/>
                      </a:lnTo>
                      <a:lnTo>
                        <a:pt x="1400" y="319"/>
                      </a:lnTo>
                      <a:lnTo>
                        <a:pt x="1401" y="320"/>
                      </a:lnTo>
                      <a:lnTo>
                        <a:pt x="1402" y="320"/>
                      </a:lnTo>
                      <a:lnTo>
                        <a:pt x="1403" y="320"/>
                      </a:lnTo>
                      <a:lnTo>
                        <a:pt x="1403" y="321"/>
                      </a:lnTo>
                      <a:lnTo>
                        <a:pt x="1404" y="321"/>
                      </a:lnTo>
                      <a:lnTo>
                        <a:pt x="1405" y="321"/>
                      </a:lnTo>
                      <a:lnTo>
                        <a:pt x="1406" y="321"/>
                      </a:lnTo>
                      <a:lnTo>
                        <a:pt x="1407" y="320"/>
                      </a:lnTo>
                      <a:lnTo>
                        <a:pt x="1408" y="319"/>
                      </a:lnTo>
                      <a:lnTo>
                        <a:pt x="1409" y="318"/>
                      </a:lnTo>
                      <a:lnTo>
                        <a:pt x="1407" y="317"/>
                      </a:lnTo>
                      <a:lnTo>
                        <a:pt x="1408" y="316"/>
                      </a:lnTo>
                      <a:lnTo>
                        <a:pt x="1409" y="316"/>
                      </a:lnTo>
                      <a:lnTo>
                        <a:pt x="1410" y="315"/>
                      </a:lnTo>
                      <a:lnTo>
                        <a:pt x="1409" y="314"/>
                      </a:lnTo>
                      <a:lnTo>
                        <a:pt x="1410" y="313"/>
                      </a:lnTo>
                      <a:lnTo>
                        <a:pt x="1409" y="312"/>
                      </a:lnTo>
                      <a:lnTo>
                        <a:pt x="1410" y="312"/>
                      </a:lnTo>
                      <a:lnTo>
                        <a:pt x="1411" y="311"/>
                      </a:lnTo>
                      <a:lnTo>
                        <a:pt x="1413" y="310"/>
                      </a:lnTo>
                      <a:lnTo>
                        <a:pt x="1414" y="311"/>
                      </a:lnTo>
                      <a:lnTo>
                        <a:pt x="1415" y="311"/>
                      </a:lnTo>
                      <a:lnTo>
                        <a:pt x="1416" y="311"/>
                      </a:lnTo>
                      <a:lnTo>
                        <a:pt x="1417" y="311"/>
                      </a:lnTo>
                      <a:lnTo>
                        <a:pt x="1418" y="310"/>
                      </a:lnTo>
                      <a:lnTo>
                        <a:pt x="1419" y="309"/>
                      </a:lnTo>
                      <a:lnTo>
                        <a:pt x="1420" y="309"/>
                      </a:lnTo>
                      <a:lnTo>
                        <a:pt x="1421" y="309"/>
                      </a:lnTo>
                      <a:lnTo>
                        <a:pt x="1422" y="309"/>
                      </a:lnTo>
                      <a:lnTo>
                        <a:pt x="1422" y="308"/>
                      </a:lnTo>
                      <a:lnTo>
                        <a:pt x="1425" y="308"/>
                      </a:lnTo>
                      <a:lnTo>
                        <a:pt x="1426" y="308"/>
                      </a:lnTo>
                      <a:lnTo>
                        <a:pt x="1426" y="307"/>
                      </a:lnTo>
                      <a:lnTo>
                        <a:pt x="1429" y="305"/>
                      </a:lnTo>
                      <a:lnTo>
                        <a:pt x="1430" y="306"/>
                      </a:lnTo>
                      <a:lnTo>
                        <a:pt x="1430" y="304"/>
                      </a:lnTo>
                      <a:lnTo>
                        <a:pt x="1430" y="303"/>
                      </a:lnTo>
                      <a:lnTo>
                        <a:pt x="1430" y="302"/>
                      </a:lnTo>
                      <a:lnTo>
                        <a:pt x="1430" y="301"/>
                      </a:lnTo>
                      <a:lnTo>
                        <a:pt x="1430" y="300"/>
                      </a:lnTo>
                      <a:lnTo>
                        <a:pt x="1429" y="299"/>
                      </a:lnTo>
                      <a:lnTo>
                        <a:pt x="1429" y="298"/>
                      </a:lnTo>
                      <a:lnTo>
                        <a:pt x="1429" y="297"/>
                      </a:lnTo>
                      <a:lnTo>
                        <a:pt x="1428" y="297"/>
                      </a:lnTo>
                      <a:lnTo>
                        <a:pt x="1427" y="296"/>
                      </a:lnTo>
                      <a:lnTo>
                        <a:pt x="1426" y="295"/>
                      </a:lnTo>
                      <a:lnTo>
                        <a:pt x="1425" y="295"/>
                      </a:lnTo>
                      <a:lnTo>
                        <a:pt x="1424" y="293"/>
                      </a:lnTo>
                      <a:lnTo>
                        <a:pt x="1423" y="292"/>
                      </a:lnTo>
                      <a:lnTo>
                        <a:pt x="1423" y="291"/>
                      </a:lnTo>
                      <a:lnTo>
                        <a:pt x="1422" y="292"/>
                      </a:lnTo>
                      <a:lnTo>
                        <a:pt x="1421" y="291"/>
                      </a:lnTo>
                      <a:lnTo>
                        <a:pt x="1422" y="290"/>
                      </a:lnTo>
                      <a:lnTo>
                        <a:pt x="1422" y="289"/>
                      </a:lnTo>
                      <a:lnTo>
                        <a:pt x="1422" y="288"/>
                      </a:lnTo>
                      <a:lnTo>
                        <a:pt x="1420" y="288"/>
                      </a:lnTo>
                      <a:lnTo>
                        <a:pt x="1420" y="287"/>
                      </a:lnTo>
                      <a:lnTo>
                        <a:pt x="1420" y="285"/>
                      </a:lnTo>
                      <a:lnTo>
                        <a:pt x="1420" y="284"/>
                      </a:lnTo>
                      <a:lnTo>
                        <a:pt x="1420" y="283"/>
                      </a:lnTo>
                      <a:lnTo>
                        <a:pt x="1421" y="283"/>
                      </a:lnTo>
                      <a:lnTo>
                        <a:pt x="1421" y="282"/>
                      </a:lnTo>
                      <a:lnTo>
                        <a:pt x="1421" y="281"/>
                      </a:lnTo>
                      <a:lnTo>
                        <a:pt x="1422" y="280"/>
                      </a:lnTo>
                      <a:lnTo>
                        <a:pt x="1422" y="279"/>
                      </a:lnTo>
                      <a:lnTo>
                        <a:pt x="1422" y="278"/>
                      </a:lnTo>
                      <a:lnTo>
                        <a:pt x="1424" y="277"/>
                      </a:lnTo>
                      <a:lnTo>
                        <a:pt x="1425" y="277"/>
                      </a:lnTo>
                      <a:lnTo>
                        <a:pt x="1426" y="276"/>
                      </a:lnTo>
                      <a:lnTo>
                        <a:pt x="1426" y="275"/>
                      </a:lnTo>
                      <a:lnTo>
                        <a:pt x="1426" y="274"/>
                      </a:lnTo>
                      <a:lnTo>
                        <a:pt x="1426" y="273"/>
                      </a:lnTo>
                      <a:lnTo>
                        <a:pt x="1425" y="273"/>
                      </a:lnTo>
                      <a:lnTo>
                        <a:pt x="1426" y="272"/>
                      </a:lnTo>
                      <a:lnTo>
                        <a:pt x="1427" y="271"/>
                      </a:lnTo>
                      <a:lnTo>
                        <a:pt x="1427" y="270"/>
                      </a:lnTo>
                      <a:lnTo>
                        <a:pt x="1428" y="270"/>
                      </a:lnTo>
                      <a:lnTo>
                        <a:pt x="1428" y="269"/>
                      </a:lnTo>
                      <a:lnTo>
                        <a:pt x="1429" y="268"/>
                      </a:lnTo>
                      <a:lnTo>
                        <a:pt x="1429" y="266"/>
                      </a:lnTo>
                      <a:lnTo>
                        <a:pt x="1428" y="265"/>
                      </a:lnTo>
                      <a:lnTo>
                        <a:pt x="1429" y="265"/>
                      </a:lnTo>
                      <a:lnTo>
                        <a:pt x="1429" y="264"/>
                      </a:lnTo>
                      <a:lnTo>
                        <a:pt x="1430" y="264"/>
                      </a:lnTo>
                      <a:lnTo>
                        <a:pt x="1430" y="262"/>
                      </a:lnTo>
                      <a:lnTo>
                        <a:pt x="1431" y="261"/>
                      </a:lnTo>
                      <a:lnTo>
                        <a:pt x="1432" y="261"/>
                      </a:lnTo>
                      <a:lnTo>
                        <a:pt x="1431" y="260"/>
                      </a:lnTo>
                      <a:lnTo>
                        <a:pt x="1431" y="259"/>
                      </a:lnTo>
                      <a:lnTo>
                        <a:pt x="1430" y="258"/>
                      </a:lnTo>
                      <a:lnTo>
                        <a:pt x="1431" y="257"/>
                      </a:lnTo>
                      <a:lnTo>
                        <a:pt x="1431" y="254"/>
                      </a:lnTo>
                      <a:lnTo>
                        <a:pt x="1431" y="253"/>
                      </a:lnTo>
                      <a:lnTo>
                        <a:pt x="1431" y="252"/>
                      </a:lnTo>
                      <a:lnTo>
                        <a:pt x="1431" y="251"/>
                      </a:lnTo>
                      <a:lnTo>
                        <a:pt x="1432" y="252"/>
                      </a:lnTo>
                      <a:lnTo>
                        <a:pt x="1433" y="251"/>
                      </a:lnTo>
                      <a:lnTo>
                        <a:pt x="1434" y="250"/>
                      </a:lnTo>
                      <a:lnTo>
                        <a:pt x="1434" y="249"/>
                      </a:lnTo>
                      <a:lnTo>
                        <a:pt x="1435" y="248"/>
                      </a:lnTo>
                      <a:lnTo>
                        <a:pt x="1436" y="248"/>
                      </a:lnTo>
                      <a:lnTo>
                        <a:pt x="1438" y="245"/>
                      </a:lnTo>
                      <a:lnTo>
                        <a:pt x="1439" y="245"/>
                      </a:lnTo>
                      <a:lnTo>
                        <a:pt x="1439" y="244"/>
                      </a:lnTo>
                      <a:lnTo>
                        <a:pt x="1438" y="243"/>
                      </a:lnTo>
                      <a:lnTo>
                        <a:pt x="1439" y="243"/>
                      </a:lnTo>
                      <a:lnTo>
                        <a:pt x="1438" y="242"/>
                      </a:lnTo>
                      <a:lnTo>
                        <a:pt x="1438" y="241"/>
                      </a:lnTo>
                      <a:lnTo>
                        <a:pt x="1439" y="240"/>
                      </a:lnTo>
                      <a:lnTo>
                        <a:pt x="1439" y="239"/>
                      </a:lnTo>
                      <a:lnTo>
                        <a:pt x="1439" y="238"/>
                      </a:lnTo>
                      <a:lnTo>
                        <a:pt x="1440" y="237"/>
                      </a:lnTo>
                      <a:lnTo>
                        <a:pt x="1441" y="236"/>
                      </a:lnTo>
                      <a:lnTo>
                        <a:pt x="1441" y="235"/>
                      </a:lnTo>
                      <a:lnTo>
                        <a:pt x="1441" y="234"/>
                      </a:lnTo>
                      <a:lnTo>
                        <a:pt x="1442" y="233"/>
                      </a:lnTo>
                      <a:lnTo>
                        <a:pt x="1443" y="231"/>
                      </a:lnTo>
                      <a:lnTo>
                        <a:pt x="1443" y="230"/>
                      </a:lnTo>
                      <a:lnTo>
                        <a:pt x="1444" y="230"/>
                      </a:lnTo>
                      <a:lnTo>
                        <a:pt x="1445" y="229"/>
                      </a:lnTo>
                      <a:lnTo>
                        <a:pt x="1446" y="228"/>
                      </a:lnTo>
                      <a:lnTo>
                        <a:pt x="1447" y="228"/>
                      </a:lnTo>
                      <a:lnTo>
                        <a:pt x="1448" y="227"/>
                      </a:lnTo>
                      <a:lnTo>
                        <a:pt x="1448" y="226"/>
                      </a:lnTo>
                      <a:lnTo>
                        <a:pt x="1448" y="225"/>
                      </a:lnTo>
                      <a:lnTo>
                        <a:pt x="1448" y="223"/>
                      </a:lnTo>
                      <a:lnTo>
                        <a:pt x="1449" y="222"/>
                      </a:lnTo>
                      <a:lnTo>
                        <a:pt x="1450" y="222"/>
                      </a:lnTo>
                      <a:lnTo>
                        <a:pt x="1449" y="221"/>
                      </a:lnTo>
                      <a:lnTo>
                        <a:pt x="1448" y="220"/>
                      </a:lnTo>
                      <a:lnTo>
                        <a:pt x="1448" y="219"/>
                      </a:lnTo>
                      <a:lnTo>
                        <a:pt x="1450" y="217"/>
                      </a:lnTo>
                      <a:lnTo>
                        <a:pt x="1450" y="216"/>
                      </a:lnTo>
                      <a:lnTo>
                        <a:pt x="1451" y="216"/>
                      </a:lnTo>
                      <a:lnTo>
                        <a:pt x="1453" y="215"/>
                      </a:lnTo>
                      <a:lnTo>
                        <a:pt x="1454" y="215"/>
                      </a:lnTo>
                      <a:lnTo>
                        <a:pt x="1455" y="214"/>
                      </a:lnTo>
                      <a:lnTo>
                        <a:pt x="1457" y="213"/>
                      </a:lnTo>
                      <a:lnTo>
                        <a:pt x="1457" y="212"/>
                      </a:lnTo>
                      <a:lnTo>
                        <a:pt x="1457" y="211"/>
                      </a:lnTo>
                      <a:lnTo>
                        <a:pt x="1458" y="207"/>
                      </a:lnTo>
                      <a:lnTo>
                        <a:pt x="1458" y="206"/>
                      </a:lnTo>
                      <a:lnTo>
                        <a:pt x="1458" y="204"/>
                      </a:lnTo>
                      <a:lnTo>
                        <a:pt x="1459" y="203"/>
                      </a:lnTo>
                      <a:lnTo>
                        <a:pt x="1524" y="203"/>
                      </a:lnTo>
                      <a:lnTo>
                        <a:pt x="1550" y="203"/>
                      </a:lnTo>
                      <a:lnTo>
                        <a:pt x="1582" y="20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02" name="Freeform 545"/>
                <p:cNvSpPr>
                  <a:spLocks/>
                </p:cNvSpPr>
                <p:nvPr/>
              </p:nvSpPr>
              <p:spPr bwMode="auto">
                <a:xfrm>
                  <a:off x="1673225" y="2846388"/>
                  <a:ext cx="1235075" cy="1174750"/>
                </a:xfrm>
                <a:custGeom>
                  <a:avLst/>
                  <a:gdLst>
                    <a:gd name="T0" fmla="*/ 2147483646 w 1200"/>
                    <a:gd name="T1" fmla="*/ 2147483646 h 1142"/>
                    <a:gd name="T2" fmla="*/ 2147483646 w 1200"/>
                    <a:gd name="T3" fmla="*/ 2147483646 h 1142"/>
                    <a:gd name="T4" fmla="*/ 2147483646 w 1200"/>
                    <a:gd name="T5" fmla="*/ 2147483646 h 1142"/>
                    <a:gd name="T6" fmla="*/ 2147483646 w 1200"/>
                    <a:gd name="T7" fmla="*/ 2147483646 h 1142"/>
                    <a:gd name="T8" fmla="*/ 2147483646 w 1200"/>
                    <a:gd name="T9" fmla="*/ 2147483646 h 1142"/>
                    <a:gd name="T10" fmla="*/ 2147483646 w 1200"/>
                    <a:gd name="T11" fmla="*/ 2147483646 h 1142"/>
                    <a:gd name="T12" fmla="*/ 2147483646 w 1200"/>
                    <a:gd name="T13" fmla="*/ 2147483646 h 1142"/>
                    <a:gd name="T14" fmla="*/ 2147483646 w 1200"/>
                    <a:gd name="T15" fmla="*/ 2147483646 h 1142"/>
                    <a:gd name="T16" fmla="*/ 2147483646 w 1200"/>
                    <a:gd name="T17" fmla="*/ 2147483646 h 1142"/>
                    <a:gd name="T18" fmla="*/ 2147483646 w 1200"/>
                    <a:gd name="T19" fmla="*/ 2147483646 h 1142"/>
                    <a:gd name="T20" fmla="*/ 2147483646 w 1200"/>
                    <a:gd name="T21" fmla="*/ 2147483646 h 1142"/>
                    <a:gd name="T22" fmla="*/ 2147483646 w 1200"/>
                    <a:gd name="T23" fmla="*/ 2147483646 h 1142"/>
                    <a:gd name="T24" fmla="*/ 2147483646 w 1200"/>
                    <a:gd name="T25" fmla="*/ 2147483646 h 1142"/>
                    <a:gd name="T26" fmla="*/ 2147483646 w 1200"/>
                    <a:gd name="T27" fmla="*/ 2147483646 h 1142"/>
                    <a:gd name="T28" fmla="*/ 2147483646 w 1200"/>
                    <a:gd name="T29" fmla="*/ 2147483646 h 1142"/>
                    <a:gd name="T30" fmla="*/ 2147483646 w 1200"/>
                    <a:gd name="T31" fmla="*/ 2147483646 h 1142"/>
                    <a:gd name="T32" fmla="*/ 2147483646 w 1200"/>
                    <a:gd name="T33" fmla="*/ 2147483646 h 1142"/>
                    <a:gd name="T34" fmla="*/ 2147483646 w 1200"/>
                    <a:gd name="T35" fmla="*/ 2147483646 h 1142"/>
                    <a:gd name="T36" fmla="*/ 2147483646 w 1200"/>
                    <a:gd name="T37" fmla="*/ 2147483646 h 1142"/>
                    <a:gd name="T38" fmla="*/ 2147483646 w 1200"/>
                    <a:gd name="T39" fmla="*/ 2147483646 h 1142"/>
                    <a:gd name="T40" fmla="*/ 2147483646 w 1200"/>
                    <a:gd name="T41" fmla="*/ 2147483646 h 1142"/>
                    <a:gd name="T42" fmla="*/ 2147483646 w 1200"/>
                    <a:gd name="T43" fmla="*/ 2147483646 h 1142"/>
                    <a:gd name="T44" fmla="*/ 2147483646 w 1200"/>
                    <a:gd name="T45" fmla="*/ 2147483646 h 1142"/>
                    <a:gd name="T46" fmla="*/ 2147483646 w 1200"/>
                    <a:gd name="T47" fmla="*/ 2147483646 h 1142"/>
                    <a:gd name="T48" fmla="*/ 2147483646 w 1200"/>
                    <a:gd name="T49" fmla="*/ 2147483646 h 1142"/>
                    <a:gd name="T50" fmla="*/ 2147483646 w 1200"/>
                    <a:gd name="T51" fmla="*/ 2147483646 h 1142"/>
                    <a:gd name="T52" fmla="*/ 2147483646 w 1200"/>
                    <a:gd name="T53" fmla="*/ 2147483646 h 1142"/>
                    <a:gd name="T54" fmla="*/ 2147483646 w 1200"/>
                    <a:gd name="T55" fmla="*/ 2147483646 h 1142"/>
                    <a:gd name="T56" fmla="*/ 2147483646 w 1200"/>
                    <a:gd name="T57" fmla="*/ 2147483646 h 1142"/>
                    <a:gd name="T58" fmla="*/ 2147483646 w 1200"/>
                    <a:gd name="T59" fmla="*/ 2147483646 h 1142"/>
                    <a:gd name="T60" fmla="*/ 2147483646 w 1200"/>
                    <a:gd name="T61" fmla="*/ 2147483646 h 1142"/>
                    <a:gd name="T62" fmla="*/ 2147483646 w 1200"/>
                    <a:gd name="T63" fmla="*/ 2147483646 h 1142"/>
                    <a:gd name="T64" fmla="*/ 2147483646 w 1200"/>
                    <a:gd name="T65" fmla="*/ 2147483646 h 1142"/>
                    <a:gd name="T66" fmla="*/ 2147483646 w 1200"/>
                    <a:gd name="T67" fmla="*/ 2147483646 h 1142"/>
                    <a:gd name="T68" fmla="*/ 2147483646 w 1200"/>
                    <a:gd name="T69" fmla="*/ 2147483646 h 1142"/>
                    <a:gd name="T70" fmla="*/ 2147483646 w 1200"/>
                    <a:gd name="T71" fmla="*/ 2147483646 h 1142"/>
                    <a:gd name="T72" fmla="*/ 2147483646 w 1200"/>
                    <a:gd name="T73" fmla="*/ 2147483646 h 1142"/>
                    <a:gd name="T74" fmla="*/ 2147483646 w 1200"/>
                    <a:gd name="T75" fmla="*/ 2147483646 h 1142"/>
                    <a:gd name="T76" fmla="*/ 2147483646 w 1200"/>
                    <a:gd name="T77" fmla="*/ 2147483646 h 1142"/>
                    <a:gd name="T78" fmla="*/ 2147483646 w 1200"/>
                    <a:gd name="T79" fmla="*/ 2147483646 h 1142"/>
                    <a:gd name="T80" fmla="*/ 2147483646 w 1200"/>
                    <a:gd name="T81" fmla="*/ 2147483646 h 1142"/>
                    <a:gd name="T82" fmla="*/ 2147483646 w 1200"/>
                    <a:gd name="T83" fmla="*/ 2147483646 h 1142"/>
                    <a:gd name="T84" fmla="*/ 2147483646 w 1200"/>
                    <a:gd name="T85" fmla="*/ 2147483646 h 1142"/>
                    <a:gd name="T86" fmla="*/ 2147483646 w 1200"/>
                    <a:gd name="T87" fmla="*/ 2147483646 h 1142"/>
                    <a:gd name="T88" fmla="*/ 2147483646 w 1200"/>
                    <a:gd name="T89" fmla="*/ 2147483646 h 1142"/>
                    <a:gd name="T90" fmla="*/ 2147483646 w 1200"/>
                    <a:gd name="T91" fmla="*/ 2147483646 h 1142"/>
                    <a:gd name="T92" fmla="*/ 2147483646 w 1200"/>
                    <a:gd name="T93" fmla="*/ 2147483646 h 1142"/>
                    <a:gd name="T94" fmla="*/ 2147483646 w 1200"/>
                    <a:gd name="T95" fmla="*/ 2147483646 h 1142"/>
                    <a:gd name="T96" fmla="*/ 2147483646 w 1200"/>
                    <a:gd name="T97" fmla="*/ 2147483646 h 1142"/>
                    <a:gd name="T98" fmla="*/ 2147483646 w 1200"/>
                    <a:gd name="T99" fmla="*/ 2147483646 h 1142"/>
                    <a:gd name="T100" fmla="*/ 2147483646 w 1200"/>
                    <a:gd name="T101" fmla="*/ 2147483646 h 1142"/>
                    <a:gd name="T102" fmla="*/ 2147483646 w 1200"/>
                    <a:gd name="T103" fmla="*/ 2147483646 h 1142"/>
                    <a:gd name="T104" fmla="*/ 2147483646 w 1200"/>
                    <a:gd name="T105" fmla="*/ 2147483646 h 1142"/>
                    <a:gd name="T106" fmla="*/ 2147483646 w 1200"/>
                    <a:gd name="T107" fmla="*/ 2147483646 h 1142"/>
                    <a:gd name="T108" fmla="*/ 2147483646 w 1200"/>
                    <a:gd name="T109" fmla="*/ 2147483646 h 1142"/>
                    <a:gd name="T110" fmla="*/ 2147483646 w 1200"/>
                    <a:gd name="T111" fmla="*/ 2147483646 h 1142"/>
                    <a:gd name="T112" fmla="*/ 2147483646 w 1200"/>
                    <a:gd name="T113" fmla="*/ 2147483646 h 1142"/>
                    <a:gd name="T114" fmla="*/ 2147483646 w 1200"/>
                    <a:gd name="T115" fmla="*/ 2147483646 h 1142"/>
                    <a:gd name="T116" fmla="*/ 2147483646 w 1200"/>
                    <a:gd name="T117" fmla="*/ 2147483646 h 1142"/>
                    <a:gd name="T118" fmla="*/ 2147483646 w 1200"/>
                    <a:gd name="T119" fmla="*/ 2147483646 h 1142"/>
                    <a:gd name="T120" fmla="*/ 2147483646 w 1200"/>
                    <a:gd name="T121" fmla="*/ 2147483646 h 1142"/>
                    <a:gd name="T122" fmla="*/ 2147483646 w 1200"/>
                    <a:gd name="T123" fmla="*/ 2147483646 h 1142"/>
                    <a:gd name="T124" fmla="*/ 2147483646 w 1200"/>
                    <a:gd name="T125" fmla="*/ 2147483646 h 114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200"/>
                    <a:gd name="T190" fmla="*/ 0 h 1142"/>
                    <a:gd name="T191" fmla="*/ 1200 w 1200"/>
                    <a:gd name="T192" fmla="*/ 1142 h 114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200" h="1142">
                      <a:moveTo>
                        <a:pt x="5" y="153"/>
                      </a:moveTo>
                      <a:lnTo>
                        <a:pt x="13" y="153"/>
                      </a:lnTo>
                      <a:lnTo>
                        <a:pt x="128" y="152"/>
                      </a:lnTo>
                      <a:lnTo>
                        <a:pt x="172" y="152"/>
                      </a:lnTo>
                      <a:lnTo>
                        <a:pt x="225" y="153"/>
                      </a:lnTo>
                      <a:lnTo>
                        <a:pt x="264" y="153"/>
                      </a:lnTo>
                      <a:lnTo>
                        <a:pt x="331" y="153"/>
                      </a:lnTo>
                      <a:lnTo>
                        <a:pt x="336" y="153"/>
                      </a:lnTo>
                      <a:lnTo>
                        <a:pt x="338" y="152"/>
                      </a:lnTo>
                      <a:lnTo>
                        <a:pt x="339" y="152"/>
                      </a:lnTo>
                      <a:lnTo>
                        <a:pt x="342" y="151"/>
                      </a:lnTo>
                      <a:lnTo>
                        <a:pt x="342" y="150"/>
                      </a:lnTo>
                      <a:lnTo>
                        <a:pt x="343" y="150"/>
                      </a:lnTo>
                      <a:lnTo>
                        <a:pt x="344" y="148"/>
                      </a:lnTo>
                      <a:lnTo>
                        <a:pt x="345" y="148"/>
                      </a:lnTo>
                      <a:lnTo>
                        <a:pt x="345" y="147"/>
                      </a:lnTo>
                      <a:lnTo>
                        <a:pt x="346" y="146"/>
                      </a:lnTo>
                      <a:lnTo>
                        <a:pt x="347" y="146"/>
                      </a:lnTo>
                      <a:lnTo>
                        <a:pt x="348" y="145"/>
                      </a:lnTo>
                      <a:lnTo>
                        <a:pt x="349" y="145"/>
                      </a:lnTo>
                      <a:lnTo>
                        <a:pt x="349" y="144"/>
                      </a:lnTo>
                      <a:lnTo>
                        <a:pt x="348" y="143"/>
                      </a:lnTo>
                      <a:lnTo>
                        <a:pt x="346" y="143"/>
                      </a:lnTo>
                      <a:lnTo>
                        <a:pt x="345" y="143"/>
                      </a:lnTo>
                      <a:lnTo>
                        <a:pt x="344" y="143"/>
                      </a:lnTo>
                      <a:lnTo>
                        <a:pt x="343" y="143"/>
                      </a:lnTo>
                      <a:lnTo>
                        <a:pt x="342" y="143"/>
                      </a:lnTo>
                      <a:lnTo>
                        <a:pt x="341" y="144"/>
                      </a:lnTo>
                      <a:lnTo>
                        <a:pt x="340" y="145"/>
                      </a:lnTo>
                      <a:lnTo>
                        <a:pt x="338" y="144"/>
                      </a:lnTo>
                      <a:lnTo>
                        <a:pt x="338" y="143"/>
                      </a:lnTo>
                      <a:lnTo>
                        <a:pt x="337" y="143"/>
                      </a:lnTo>
                      <a:lnTo>
                        <a:pt x="337" y="142"/>
                      </a:lnTo>
                      <a:lnTo>
                        <a:pt x="338" y="141"/>
                      </a:lnTo>
                      <a:lnTo>
                        <a:pt x="339" y="140"/>
                      </a:lnTo>
                      <a:lnTo>
                        <a:pt x="340" y="136"/>
                      </a:lnTo>
                      <a:lnTo>
                        <a:pt x="341" y="135"/>
                      </a:lnTo>
                      <a:lnTo>
                        <a:pt x="341" y="134"/>
                      </a:lnTo>
                      <a:lnTo>
                        <a:pt x="341" y="133"/>
                      </a:lnTo>
                      <a:lnTo>
                        <a:pt x="342" y="132"/>
                      </a:lnTo>
                      <a:lnTo>
                        <a:pt x="342" y="131"/>
                      </a:lnTo>
                      <a:lnTo>
                        <a:pt x="342" y="130"/>
                      </a:lnTo>
                      <a:lnTo>
                        <a:pt x="341" y="130"/>
                      </a:lnTo>
                      <a:lnTo>
                        <a:pt x="341" y="129"/>
                      </a:lnTo>
                      <a:lnTo>
                        <a:pt x="340" y="129"/>
                      </a:lnTo>
                      <a:lnTo>
                        <a:pt x="340" y="128"/>
                      </a:lnTo>
                      <a:lnTo>
                        <a:pt x="340" y="127"/>
                      </a:lnTo>
                      <a:lnTo>
                        <a:pt x="341" y="126"/>
                      </a:lnTo>
                      <a:lnTo>
                        <a:pt x="341" y="125"/>
                      </a:lnTo>
                      <a:lnTo>
                        <a:pt x="340" y="124"/>
                      </a:lnTo>
                      <a:lnTo>
                        <a:pt x="340" y="123"/>
                      </a:lnTo>
                      <a:lnTo>
                        <a:pt x="339" y="122"/>
                      </a:lnTo>
                      <a:lnTo>
                        <a:pt x="339" y="121"/>
                      </a:lnTo>
                      <a:lnTo>
                        <a:pt x="341" y="118"/>
                      </a:lnTo>
                      <a:lnTo>
                        <a:pt x="342" y="116"/>
                      </a:lnTo>
                      <a:lnTo>
                        <a:pt x="342" y="115"/>
                      </a:lnTo>
                      <a:lnTo>
                        <a:pt x="343" y="115"/>
                      </a:lnTo>
                      <a:lnTo>
                        <a:pt x="344" y="114"/>
                      </a:lnTo>
                      <a:lnTo>
                        <a:pt x="345" y="112"/>
                      </a:lnTo>
                      <a:lnTo>
                        <a:pt x="346" y="110"/>
                      </a:lnTo>
                      <a:lnTo>
                        <a:pt x="346" y="109"/>
                      </a:lnTo>
                      <a:lnTo>
                        <a:pt x="346" y="108"/>
                      </a:lnTo>
                      <a:lnTo>
                        <a:pt x="347" y="108"/>
                      </a:lnTo>
                      <a:lnTo>
                        <a:pt x="347" y="106"/>
                      </a:lnTo>
                      <a:lnTo>
                        <a:pt x="347" y="105"/>
                      </a:lnTo>
                      <a:lnTo>
                        <a:pt x="348" y="104"/>
                      </a:lnTo>
                      <a:lnTo>
                        <a:pt x="349" y="104"/>
                      </a:lnTo>
                      <a:lnTo>
                        <a:pt x="350" y="104"/>
                      </a:lnTo>
                      <a:lnTo>
                        <a:pt x="350" y="103"/>
                      </a:lnTo>
                      <a:lnTo>
                        <a:pt x="350" y="102"/>
                      </a:lnTo>
                      <a:lnTo>
                        <a:pt x="350" y="101"/>
                      </a:lnTo>
                      <a:lnTo>
                        <a:pt x="350" y="100"/>
                      </a:lnTo>
                      <a:lnTo>
                        <a:pt x="349" y="100"/>
                      </a:lnTo>
                      <a:lnTo>
                        <a:pt x="349" y="99"/>
                      </a:lnTo>
                      <a:lnTo>
                        <a:pt x="349" y="98"/>
                      </a:lnTo>
                      <a:lnTo>
                        <a:pt x="350" y="97"/>
                      </a:lnTo>
                      <a:lnTo>
                        <a:pt x="350" y="96"/>
                      </a:lnTo>
                      <a:lnTo>
                        <a:pt x="350" y="95"/>
                      </a:lnTo>
                      <a:lnTo>
                        <a:pt x="350" y="93"/>
                      </a:lnTo>
                      <a:lnTo>
                        <a:pt x="350" y="92"/>
                      </a:lnTo>
                      <a:lnTo>
                        <a:pt x="351" y="91"/>
                      </a:lnTo>
                      <a:lnTo>
                        <a:pt x="350" y="89"/>
                      </a:lnTo>
                      <a:lnTo>
                        <a:pt x="350" y="88"/>
                      </a:lnTo>
                      <a:lnTo>
                        <a:pt x="350" y="87"/>
                      </a:lnTo>
                      <a:lnTo>
                        <a:pt x="350" y="85"/>
                      </a:lnTo>
                      <a:lnTo>
                        <a:pt x="351" y="85"/>
                      </a:lnTo>
                      <a:lnTo>
                        <a:pt x="352" y="84"/>
                      </a:lnTo>
                      <a:lnTo>
                        <a:pt x="353" y="83"/>
                      </a:lnTo>
                      <a:lnTo>
                        <a:pt x="353" y="82"/>
                      </a:lnTo>
                      <a:lnTo>
                        <a:pt x="353" y="81"/>
                      </a:lnTo>
                      <a:lnTo>
                        <a:pt x="353" y="80"/>
                      </a:lnTo>
                      <a:lnTo>
                        <a:pt x="353" y="79"/>
                      </a:lnTo>
                      <a:lnTo>
                        <a:pt x="354" y="78"/>
                      </a:lnTo>
                      <a:lnTo>
                        <a:pt x="353" y="77"/>
                      </a:lnTo>
                      <a:lnTo>
                        <a:pt x="350" y="71"/>
                      </a:lnTo>
                      <a:lnTo>
                        <a:pt x="349" y="70"/>
                      </a:lnTo>
                      <a:lnTo>
                        <a:pt x="349" y="68"/>
                      </a:lnTo>
                      <a:lnTo>
                        <a:pt x="349" y="66"/>
                      </a:lnTo>
                      <a:lnTo>
                        <a:pt x="349" y="65"/>
                      </a:lnTo>
                      <a:lnTo>
                        <a:pt x="347" y="64"/>
                      </a:lnTo>
                      <a:lnTo>
                        <a:pt x="346" y="63"/>
                      </a:lnTo>
                      <a:lnTo>
                        <a:pt x="345" y="61"/>
                      </a:lnTo>
                      <a:lnTo>
                        <a:pt x="344" y="59"/>
                      </a:lnTo>
                      <a:lnTo>
                        <a:pt x="344" y="58"/>
                      </a:lnTo>
                      <a:lnTo>
                        <a:pt x="344" y="55"/>
                      </a:lnTo>
                      <a:lnTo>
                        <a:pt x="343" y="53"/>
                      </a:lnTo>
                      <a:lnTo>
                        <a:pt x="343" y="52"/>
                      </a:lnTo>
                      <a:lnTo>
                        <a:pt x="343" y="51"/>
                      </a:lnTo>
                      <a:lnTo>
                        <a:pt x="344" y="51"/>
                      </a:lnTo>
                      <a:lnTo>
                        <a:pt x="345" y="50"/>
                      </a:lnTo>
                      <a:lnTo>
                        <a:pt x="345" y="49"/>
                      </a:lnTo>
                      <a:lnTo>
                        <a:pt x="348" y="49"/>
                      </a:lnTo>
                      <a:lnTo>
                        <a:pt x="349" y="48"/>
                      </a:lnTo>
                      <a:lnTo>
                        <a:pt x="351" y="47"/>
                      </a:lnTo>
                      <a:lnTo>
                        <a:pt x="352" y="46"/>
                      </a:lnTo>
                      <a:lnTo>
                        <a:pt x="353" y="45"/>
                      </a:lnTo>
                      <a:lnTo>
                        <a:pt x="353" y="44"/>
                      </a:lnTo>
                      <a:lnTo>
                        <a:pt x="354" y="42"/>
                      </a:lnTo>
                      <a:lnTo>
                        <a:pt x="354" y="39"/>
                      </a:lnTo>
                      <a:lnTo>
                        <a:pt x="354" y="38"/>
                      </a:lnTo>
                      <a:lnTo>
                        <a:pt x="355" y="37"/>
                      </a:lnTo>
                      <a:lnTo>
                        <a:pt x="357" y="35"/>
                      </a:lnTo>
                      <a:lnTo>
                        <a:pt x="359" y="33"/>
                      </a:lnTo>
                      <a:lnTo>
                        <a:pt x="361" y="30"/>
                      </a:lnTo>
                      <a:lnTo>
                        <a:pt x="362" y="30"/>
                      </a:lnTo>
                      <a:lnTo>
                        <a:pt x="363" y="29"/>
                      </a:lnTo>
                      <a:lnTo>
                        <a:pt x="363" y="28"/>
                      </a:lnTo>
                      <a:lnTo>
                        <a:pt x="363" y="27"/>
                      </a:lnTo>
                      <a:lnTo>
                        <a:pt x="363" y="26"/>
                      </a:lnTo>
                      <a:lnTo>
                        <a:pt x="361" y="22"/>
                      </a:lnTo>
                      <a:lnTo>
                        <a:pt x="361" y="21"/>
                      </a:lnTo>
                      <a:lnTo>
                        <a:pt x="361" y="19"/>
                      </a:lnTo>
                      <a:lnTo>
                        <a:pt x="362" y="16"/>
                      </a:lnTo>
                      <a:lnTo>
                        <a:pt x="362" y="15"/>
                      </a:lnTo>
                      <a:lnTo>
                        <a:pt x="362" y="13"/>
                      </a:lnTo>
                      <a:lnTo>
                        <a:pt x="362" y="12"/>
                      </a:lnTo>
                      <a:lnTo>
                        <a:pt x="363" y="10"/>
                      </a:lnTo>
                      <a:lnTo>
                        <a:pt x="366" y="5"/>
                      </a:lnTo>
                      <a:lnTo>
                        <a:pt x="367" y="4"/>
                      </a:lnTo>
                      <a:lnTo>
                        <a:pt x="369" y="3"/>
                      </a:lnTo>
                      <a:lnTo>
                        <a:pt x="369" y="2"/>
                      </a:lnTo>
                      <a:lnTo>
                        <a:pt x="370" y="1"/>
                      </a:lnTo>
                      <a:lnTo>
                        <a:pt x="370" y="0"/>
                      </a:lnTo>
                      <a:lnTo>
                        <a:pt x="371" y="1"/>
                      </a:lnTo>
                      <a:lnTo>
                        <a:pt x="372" y="1"/>
                      </a:lnTo>
                      <a:lnTo>
                        <a:pt x="375" y="3"/>
                      </a:lnTo>
                      <a:lnTo>
                        <a:pt x="376" y="4"/>
                      </a:lnTo>
                      <a:lnTo>
                        <a:pt x="378" y="5"/>
                      </a:lnTo>
                      <a:lnTo>
                        <a:pt x="379" y="8"/>
                      </a:lnTo>
                      <a:lnTo>
                        <a:pt x="380" y="11"/>
                      </a:lnTo>
                      <a:lnTo>
                        <a:pt x="381" y="12"/>
                      </a:lnTo>
                      <a:lnTo>
                        <a:pt x="382" y="14"/>
                      </a:lnTo>
                      <a:lnTo>
                        <a:pt x="384" y="15"/>
                      </a:lnTo>
                      <a:lnTo>
                        <a:pt x="385" y="17"/>
                      </a:lnTo>
                      <a:lnTo>
                        <a:pt x="386" y="18"/>
                      </a:lnTo>
                      <a:lnTo>
                        <a:pt x="387" y="20"/>
                      </a:lnTo>
                      <a:lnTo>
                        <a:pt x="387" y="21"/>
                      </a:lnTo>
                      <a:lnTo>
                        <a:pt x="388" y="22"/>
                      </a:lnTo>
                      <a:lnTo>
                        <a:pt x="389" y="25"/>
                      </a:lnTo>
                      <a:lnTo>
                        <a:pt x="390" y="27"/>
                      </a:lnTo>
                      <a:lnTo>
                        <a:pt x="390" y="29"/>
                      </a:lnTo>
                      <a:lnTo>
                        <a:pt x="390" y="32"/>
                      </a:lnTo>
                      <a:lnTo>
                        <a:pt x="391" y="33"/>
                      </a:lnTo>
                      <a:lnTo>
                        <a:pt x="392" y="33"/>
                      </a:lnTo>
                      <a:lnTo>
                        <a:pt x="393" y="33"/>
                      </a:lnTo>
                      <a:lnTo>
                        <a:pt x="394" y="34"/>
                      </a:lnTo>
                      <a:lnTo>
                        <a:pt x="395" y="34"/>
                      </a:lnTo>
                      <a:lnTo>
                        <a:pt x="395" y="35"/>
                      </a:lnTo>
                      <a:lnTo>
                        <a:pt x="396" y="39"/>
                      </a:lnTo>
                      <a:lnTo>
                        <a:pt x="396" y="41"/>
                      </a:lnTo>
                      <a:lnTo>
                        <a:pt x="397" y="43"/>
                      </a:lnTo>
                      <a:lnTo>
                        <a:pt x="397" y="46"/>
                      </a:lnTo>
                      <a:lnTo>
                        <a:pt x="397" y="47"/>
                      </a:lnTo>
                      <a:lnTo>
                        <a:pt x="397" y="48"/>
                      </a:lnTo>
                      <a:lnTo>
                        <a:pt x="398" y="50"/>
                      </a:lnTo>
                      <a:lnTo>
                        <a:pt x="399" y="52"/>
                      </a:lnTo>
                      <a:lnTo>
                        <a:pt x="401" y="54"/>
                      </a:lnTo>
                      <a:lnTo>
                        <a:pt x="401" y="57"/>
                      </a:lnTo>
                      <a:lnTo>
                        <a:pt x="402" y="58"/>
                      </a:lnTo>
                      <a:lnTo>
                        <a:pt x="402" y="60"/>
                      </a:lnTo>
                      <a:lnTo>
                        <a:pt x="402" y="62"/>
                      </a:lnTo>
                      <a:lnTo>
                        <a:pt x="402" y="64"/>
                      </a:lnTo>
                      <a:lnTo>
                        <a:pt x="402" y="65"/>
                      </a:lnTo>
                      <a:lnTo>
                        <a:pt x="402" y="66"/>
                      </a:lnTo>
                      <a:lnTo>
                        <a:pt x="402" y="67"/>
                      </a:lnTo>
                      <a:lnTo>
                        <a:pt x="403" y="68"/>
                      </a:lnTo>
                      <a:lnTo>
                        <a:pt x="404" y="69"/>
                      </a:lnTo>
                      <a:lnTo>
                        <a:pt x="405" y="70"/>
                      </a:lnTo>
                      <a:lnTo>
                        <a:pt x="406" y="72"/>
                      </a:lnTo>
                      <a:lnTo>
                        <a:pt x="407" y="75"/>
                      </a:lnTo>
                      <a:lnTo>
                        <a:pt x="410" y="77"/>
                      </a:lnTo>
                      <a:lnTo>
                        <a:pt x="412" y="79"/>
                      </a:lnTo>
                      <a:lnTo>
                        <a:pt x="413" y="79"/>
                      </a:lnTo>
                      <a:lnTo>
                        <a:pt x="413" y="80"/>
                      </a:lnTo>
                      <a:lnTo>
                        <a:pt x="413" y="82"/>
                      </a:lnTo>
                      <a:lnTo>
                        <a:pt x="413" y="84"/>
                      </a:lnTo>
                      <a:lnTo>
                        <a:pt x="413" y="85"/>
                      </a:lnTo>
                      <a:lnTo>
                        <a:pt x="414" y="85"/>
                      </a:lnTo>
                      <a:lnTo>
                        <a:pt x="414" y="86"/>
                      </a:lnTo>
                      <a:lnTo>
                        <a:pt x="414" y="87"/>
                      </a:lnTo>
                      <a:lnTo>
                        <a:pt x="415" y="87"/>
                      </a:lnTo>
                      <a:lnTo>
                        <a:pt x="416" y="87"/>
                      </a:lnTo>
                      <a:lnTo>
                        <a:pt x="417" y="87"/>
                      </a:lnTo>
                      <a:lnTo>
                        <a:pt x="418" y="87"/>
                      </a:lnTo>
                      <a:lnTo>
                        <a:pt x="418" y="88"/>
                      </a:lnTo>
                      <a:lnTo>
                        <a:pt x="419" y="88"/>
                      </a:lnTo>
                      <a:lnTo>
                        <a:pt x="420" y="89"/>
                      </a:lnTo>
                      <a:lnTo>
                        <a:pt x="421" y="91"/>
                      </a:lnTo>
                      <a:lnTo>
                        <a:pt x="422" y="92"/>
                      </a:lnTo>
                      <a:lnTo>
                        <a:pt x="422" y="93"/>
                      </a:lnTo>
                      <a:lnTo>
                        <a:pt x="421" y="94"/>
                      </a:lnTo>
                      <a:lnTo>
                        <a:pt x="420" y="97"/>
                      </a:lnTo>
                      <a:lnTo>
                        <a:pt x="419" y="98"/>
                      </a:lnTo>
                      <a:lnTo>
                        <a:pt x="419" y="99"/>
                      </a:lnTo>
                      <a:lnTo>
                        <a:pt x="419" y="100"/>
                      </a:lnTo>
                      <a:lnTo>
                        <a:pt x="419" y="101"/>
                      </a:lnTo>
                      <a:lnTo>
                        <a:pt x="418" y="102"/>
                      </a:lnTo>
                      <a:lnTo>
                        <a:pt x="418" y="103"/>
                      </a:lnTo>
                      <a:lnTo>
                        <a:pt x="418" y="104"/>
                      </a:lnTo>
                      <a:lnTo>
                        <a:pt x="418" y="105"/>
                      </a:lnTo>
                      <a:lnTo>
                        <a:pt x="419" y="107"/>
                      </a:lnTo>
                      <a:lnTo>
                        <a:pt x="419" y="108"/>
                      </a:lnTo>
                      <a:lnTo>
                        <a:pt x="419" y="109"/>
                      </a:lnTo>
                      <a:lnTo>
                        <a:pt x="419" y="110"/>
                      </a:lnTo>
                      <a:lnTo>
                        <a:pt x="417" y="112"/>
                      </a:lnTo>
                      <a:lnTo>
                        <a:pt x="417" y="113"/>
                      </a:lnTo>
                      <a:lnTo>
                        <a:pt x="417" y="114"/>
                      </a:lnTo>
                      <a:lnTo>
                        <a:pt x="417" y="115"/>
                      </a:lnTo>
                      <a:lnTo>
                        <a:pt x="418" y="116"/>
                      </a:lnTo>
                      <a:lnTo>
                        <a:pt x="419" y="117"/>
                      </a:lnTo>
                      <a:lnTo>
                        <a:pt x="419" y="118"/>
                      </a:lnTo>
                      <a:lnTo>
                        <a:pt x="420" y="119"/>
                      </a:lnTo>
                      <a:lnTo>
                        <a:pt x="420" y="120"/>
                      </a:lnTo>
                      <a:lnTo>
                        <a:pt x="420" y="121"/>
                      </a:lnTo>
                      <a:lnTo>
                        <a:pt x="419" y="121"/>
                      </a:lnTo>
                      <a:lnTo>
                        <a:pt x="419" y="122"/>
                      </a:lnTo>
                      <a:lnTo>
                        <a:pt x="420" y="122"/>
                      </a:lnTo>
                      <a:lnTo>
                        <a:pt x="421" y="123"/>
                      </a:lnTo>
                      <a:lnTo>
                        <a:pt x="422" y="124"/>
                      </a:lnTo>
                      <a:lnTo>
                        <a:pt x="422" y="125"/>
                      </a:lnTo>
                      <a:lnTo>
                        <a:pt x="422" y="127"/>
                      </a:lnTo>
                      <a:lnTo>
                        <a:pt x="421" y="127"/>
                      </a:lnTo>
                      <a:lnTo>
                        <a:pt x="420" y="128"/>
                      </a:lnTo>
                      <a:lnTo>
                        <a:pt x="421" y="129"/>
                      </a:lnTo>
                      <a:lnTo>
                        <a:pt x="421" y="130"/>
                      </a:lnTo>
                      <a:lnTo>
                        <a:pt x="421" y="131"/>
                      </a:lnTo>
                      <a:lnTo>
                        <a:pt x="422" y="131"/>
                      </a:lnTo>
                      <a:lnTo>
                        <a:pt x="423" y="132"/>
                      </a:lnTo>
                      <a:lnTo>
                        <a:pt x="423" y="133"/>
                      </a:lnTo>
                      <a:lnTo>
                        <a:pt x="423" y="135"/>
                      </a:lnTo>
                      <a:lnTo>
                        <a:pt x="423" y="137"/>
                      </a:lnTo>
                      <a:lnTo>
                        <a:pt x="423" y="138"/>
                      </a:lnTo>
                      <a:lnTo>
                        <a:pt x="425" y="139"/>
                      </a:lnTo>
                      <a:lnTo>
                        <a:pt x="425" y="140"/>
                      </a:lnTo>
                      <a:lnTo>
                        <a:pt x="425" y="141"/>
                      </a:lnTo>
                      <a:lnTo>
                        <a:pt x="426" y="142"/>
                      </a:lnTo>
                      <a:lnTo>
                        <a:pt x="426" y="144"/>
                      </a:lnTo>
                      <a:lnTo>
                        <a:pt x="426" y="145"/>
                      </a:lnTo>
                      <a:lnTo>
                        <a:pt x="426" y="148"/>
                      </a:lnTo>
                      <a:lnTo>
                        <a:pt x="426" y="149"/>
                      </a:lnTo>
                      <a:lnTo>
                        <a:pt x="427" y="150"/>
                      </a:lnTo>
                      <a:lnTo>
                        <a:pt x="428" y="150"/>
                      </a:lnTo>
                      <a:lnTo>
                        <a:pt x="430" y="150"/>
                      </a:lnTo>
                      <a:lnTo>
                        <a:pt x="432" y="149"/>
                      </a:lnTo>
                      <a:lnTo>
                        <a:pt x="433" y="148"/>
                      </a:lnTo>
                      <a:lnTo>
                        <a:pt x="434" y="149"/>
                      </a:lnTo>
                      <a:lnTo>
                        <a:pt x="435" y="149"/>
                      </a:lnTo>
                      <a:lnTo>
                        <a:pt x="435" y="150"/>
                      </a:lnTo>
                      <a:lnTo>
                        <a:pt x="438" y="151"/>
                      </a:lnTo>
                      <a:lnTo>
                        <a:pt x="439" y="152"/>
                      </a:lnTo>
                      <a:lnTo>
                        <a:pt x="440" y="153"/>
                      </a:lnTo>
                      <a:lnTo>
                        <a:pt x="441" y="153"/>
                      </a:lnTo>
                      <a:lnTo>
                        <a:pt x="443" y="152"/>
                      </a:lnTo>
                      <a:lnTo>
                        <a:pt x="444" y="152"/>
                      </a:lnTo>
                      <a:lnTo>
                        <a:pt x="444" y="153"/>
                      </a:lnTo>
                      <a:lnTo>
                        <a:pt x="445" y="153"/>
                      </a:lnTo>
                      <a:lnTo>
                        <a:pt x="445" y="154"/>
                      </a:lnTo>
                      <a:lnTo>
                        <a:pt x="445" y="155"/>
                      </a:lnTo>
                      <a:lnTo>
                        <a:pt x="445" y="157"/>
                      </a:lnTo>
                      <a:lnTo>
                        <a:pt x="445" y="158"/>
                      </a:lnTo>
                      <a:lnTo>
                        <a:pt x="444" y="159"/>
                      </a:lnTo>
                      <a:lnTo>
                        <a:pt x="444" y="160"/>
                      </a:lnTo>
                      <a:lnTo>
                        <a:pt x="445" y="160"/>
                      </a:lnTo>
                      <a:lnTo>
                        <a:pt x="445" y="161"/>
                      </a:lnTo>
                      <a:lnTo>
                        <a:pt x="446" y="161"/>
                      </a:lnTo>
                      <a:lnTo>
                        <a:pt x="448" y="163"/>
                      </a:lnTo>
                      <a:lnTo>
                        <a:pt x="449" y="163"/>
                      </a:lnTo>
                      <a:lnTo>
                        <a:pt x="450" y="163"/>
                      </a:lnTo>
                      <a:lnTo>
                        <a:pt x="451" y="163"/>
                      </a:lnTo>
                      <a:lnTo>
                        <a:pt x="452" y="163"/>
                      </a:lnTo>
                      <a:lnTo>
                        <a:pt x="455" y="163"/>
                      </a:lnTo>
                      <a:lnTo>
                        <a:pt x="456" y="163"/>
                      </a:lnTo>
                      <a:lnTo>
                        <a:pt x="456" y="164"/>
                      </a:lnTo>
                      <a:lnTo>
                        <a:pt x="456" y="165"/>
                      </a:lnTo>
                      <a:lnTo>
                        <a:pt x="457" y="166"/>
                      </a:lnTo>
                      <a:lnTo>
                        <a:pt x="458" y="167"/>
                      </a:lnTo>
                      <a:lnTo>
                        <a:pt x="459" y="167"/>
                      </a:lnTo>
                      <a:lnTo>
                        <a:pt x="461" y="166"/>
                      </a:lnTo>
                      <a:lnTo>
                        <a:pt x="463" y="165"/>
                      </a:lnTo>
                      <a:lnTo>
                        <a:pt x="463" y="166"/>
                      </a:lnTo>
                      <a:lnTo>
                        <a:pt x="465" y="166"/>
                      </a:lnTo>
                      <a:lnTo>
                        <a:pt x="466" y="167"/>
                      </a:lnTo>
                      <a:lnTo>
                        <a:pt x="467" y="167"/>
                      </a:lnTo>
                      <a:lnTo>
                        <a:pt x="468" y="168"/>
                      </a:lnTo>
                      <a:lnTo>
                        <a:pt x="470" y="169"/>
                      </a:lnTo>
                      <a:lnTo>
                        <a:pt x="472" y="172"/>
                      </a:lnTo>
                      <a:lnTo>
                        <a:pt x="472" y="173"/>
                      </a:lnTo>
                      <a:lnTo>
                        <a:pt x="473" y="174"/>
                      </a:lnTo>
                      <a:lnTo>
                        <a:pt x="474" y="175"/>
                      </a:lnTo>
                      <a:lnTo>
                        <a:pt x="475" y="176"/>
                      </a:lnTo>
                      <a:lnTo>
                        <a:pt x="477" y="177"/>
                      </a:lnTo>
                      <a:lnTo>
                        <a:pt x="478" y="177"/>
                      </a:lnTo>
                      <a:lnTo>
                        <a:pt x="479" y="177"/>
                      </a:lnTo>
                      <a:lnTo>
                        <a:pt x="479" y="178"/>
                      </a:lnTo>
                      <a:lnTo>
                        <a:pt x="479" y="179"/>
                      </a:lnTo>
                      <a:lnTo>
                        <a:pt x="479" y="180"/>
                      </a:lnTo>
                      <a:lnTo>
                        <a:pt x="480" y="180"/>
                      </a:lnTo>
                      <a:lnTo>
                        <a:pt x="480" y="181"/>
                      </a:lnTo>
                      <a:lnTo>
                        <a:pt x="481" y="182"/>
                      </a:lnTo>
                      <a:lnTo>
                        <a:pt x="482" y="182"/>
                      </a:lnTo>
                      <a:lnTo>
                        <a:pt x="482" y="183"/>
                      </a:lnTo>
                      <a:lnTo>
                        <a:pt x="482" y="184"/>
                      </a:lnTo>
                      <a:lnTo>
                        <a:pt x="484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4" y="188"/>
                      </a:lnTo>
                      <a:lnTo>
                        <a:pt x="484" y="189"/>
                      </a:lnTo>
                      <a:lnTo>
                        <a:pt x="483" y="189"/>
                      </a:lnTo>
                      <a:lnTo>
                        <a:pt x="482" y="190"/>
                      </a:lnTo>
                      <a:lnTo>
                        <a:pt x="482" y="191"/>
                      </a:lnTo>
                      <a:lnTo>
                        <a:pt x="483" y="191"/>
                      </a:lnTo>
                      <a:lnTo>
                        <a:pt x="483" y="192"/>
                      </a:lnTo>
                      <a:lnTo>
                        <a:pt x="483" y="193"/>
                      </a:lnTo>
                      <a:lnTo>
                        <a:pt x="482" y="194"/>
                      </a:lnTo>
                      <a:lnTo>
                        <a:pt x="482" y="195"/>
                      </a:lnTo>
                      <a:lnTo>
                        <a:pt x="483" y="195"/>
                      </a:lnTo>
                      <a:lnTo>
                        <a:pt x="483" y="196"/>
                      </a:lnTo>
                      <a:lnTo>
                        <a:pt x="484" y="196"/>
                      </a:lnTo>
                      <a:lnTo>
                        <a:pt x="484" y="197"/>
                      </a:lnTo>
                      <a:lnTo>
                        <a:pt x="485" y="197"/>
                      </a:lnTo>
                      <a:lnTo>
                        <a:pt x="485" y="198"/>
                      </a:lnTo>
                      <a:lnTo>
                        <a:pt x="486" y="199"/>
                      </a:lnTo>
                      <a:lnTo>
                        <a:pt x="488" y="199"/>
                      </a:lnTo>
                      <a:lnTo>
                        <a:pt x="488" y="200"/>
                      </a:lnTo>
                      <a:lnTo>
                        <a:pt x="489" y="200"/>
                      </a:lnTo>
                      <a:lnTo>
                        <a:pt x="490" y="200"/>
                      </a:lnTo>
                      <a:lnTo>
                        <a:pt x="491" y="200"/>
                      </a:lnTo>
                      <a:lnTo>
                        <a:pt x="492" y="199"/>
                      </a:lnTo>
                      <a:lnTo>
                        <a:pt x="493" y="199"/>
                      </a:lnTo>
                      <a:lnTo>
                        <a:pt x="494" y="199"/>
                      </a:lnTo>
                      <a:lnTo>
                        <a:pt x="495" y="200"/>
                      </a:lnTo>
                      <a:lnTo>
                        <a:pt x="497" y="200"/>
                      </a:lnTo>
                      <a:lnTo>
                        <a:pt x="498" y="201"/>
                      </a:lnTo>
                      <a:lnTo>
                        <a:pt x="500" y="201"/>
                      </a:lnTo>
                      <a:lnTo>
                        <a:pt x="501" y="201"/>
                      </a:lnTo>
                      <a:lnTo>
                        <a:pt x="502" y="201"/>
                      </a:lnTo>
                      <a:lnTo>
                        <a:pt x="503" y="200"/>
                      </a:lnTo>
                      <a:lnTo>
                        <a:pt x="504" y="201"/>
                      </a:lnTo>
                      <a:lnTo>
                        <a:pt x="505" y="201"/>
                      </a:lnTo>
                      <a:lnTo>
                        <a:pt x="506" y="202"/>
                      </a:lnTo>
                      <a:lnTo>
                        <a:pt x="507" y="202"/>
                      </a:lnTo>
                      <a:lnTo>
                        <a:pt x="508" y="203"/>
                      </a:lnTo>
                      <a:lnTo>
                        <a:pt x="509" y="204"/>
                      </a:lnTo>
                      <a:lnTo>
                        <a:pt x="509" y="206"/>
                      </a:lnTo>
                      <a:lnTo>
                        <a:pt x="510" y="206"/>
                      </a:lnTo>
                      <a:lnTo>
                        <a:pt x="511" y="207"/>
                      </a:lnTo>
                      <a:lnTo>
                        <a:pt x="511" y="210"/>
                      </a:lnTo>
                      <a:lnTo>
                        <a:pt x="512" y="210"/>
                      </a:lnTo>
                      <a:lnTo>
                        <a:pt x="512" y="211"/>
                      </a:lnTo>
                      <a:lnTo>
                        <a:pt x="512" y="212"/>
                      </a:lnTo>
                      <a:lnTo>
                        <a:pt x="512" y="213"/>
                      </a:lnTo>
                      <a:lnTo>
                        <a:pt x="512" y="215"/>
                      </a:lnTo>
                      <a:lnTo>
                        <a:pt x="513" y="216"/>
                      </a:lnTo>
                      <a:lnTo>
                        <a:pt x="513" y="217"/>
                      </a:lnTo>
                      <a:lnTo>
                        <a:pt x="512" y="217"/>
                      </a:lnTo>
                      <a:lnTo>
                        <a:pt x="513" y="218"/>
                      </a:lnTo>
                      <a:lnTo>
                        <a:pt x="513" y="219"/>
                      </a:lnTo>
                      <a:lnTo>
                        <a:pt x="514" y="219"/>
                      </a:lnTo>
                      <a:lnTo>
                        <a:pt x="515" y="219"/>
                      </a:lnTo>
                      <a:lnTo>
                        <a:pt x="516" y="218"/>
                      </a:lnTo>
                      <a:lnTo>
                        <a:pt x="517" y="217"/>
                      </a:lnTo>
                      <a:lnTo>
                        <a:pt x="518" y="217"/>
                      </a:lnTo>
                      <a:lnTo>
                        <a:pt x="518" y="216"/>
                      </a:lnTo>
                      <a:lnTo>
                        <a:pt x="519" y="216"/>
                      </a:lnTo>
                      <a:lnTo>
                        <a:pt x="520" y="216"/>
                      </a:lnTo>
                      <a:lnTo>
                        <a:pt x="521" y="215"/>
                      </a:lnTo>
                      <a:lnTo>
                        <a:pt x="522" y="215"/>
                      </a:lnTo>
                      <a:lnTo>
                        <a:pt x="523" y="215"/>
                      </a:lnTo>
                      <a:lnTo>
                        <a:pt x="565" y="219"/>
                      </a:lnTo>
                      <a:lnTo>
                        <a:pt x="577" y="221"/>
                      </a:lnTo>
                      <a:lnTo>
                        <a:pt x="616" y="225"/>
                      </a:lnTo>
                      <a:lnTo>
                        <a:pt x="699" y="233"/>
                      </a:lnTo>
                      <a:lnTo>
                        <a:pt x="739" y="238"/>
                      </a:lnTo>
                      <a:lnTo>
                        <a:pt x="793" y="243"/>
                      </a:lnTo>
                      <a:lnTo>
                        <a:pt x="847" y="249"/>
                      </a:lnTo>
                      <a:lnTo>
                        <a:pt x="895" y="254"/>
                      </a:lnTo>
                      <a:lnTo>
                        <a:pt x="949" y="260"/>
                      </a:lnTo>
                      <a:lnTo>
                        <a:pt x="987" y="264"/>
                      </a:lnTo>
                      <a:lnTo>
                        <a:pt x="1014" y="267"/>
                      </a:lnTo>
                      <a:lnTo>
                        <a:pt x="1087" y="276"/>
                      </a:lnTo>
                      <a:lnTo>
                        <a:pt x="1135" y="281"/>
                      </a:lnTo>
                      <a:lnTo>
                        <a:pt x="1171" y="285"/>
                      </a:lnTo>
                      <a:lnTo>
                        <a:pt x="1200" y="288"/>
                      </a:lnTo>
                      <a:lnTo>
                        <a:pt x="1199" y="289"/>
                      </a:lnTo>
                      <a:lnTo>
                        <a:pt x="1200" y="289"/>
                      </a:lnTo>
                      <a:lnTo>
                        <a:pt x="1200" y="290"/>
                      </a:lnTo>
                      <a:lnTo>
                        <a:pt x="1199" y="290"/>
                      </a:lnTo>
                      <a:lnTo>
                        <a:pt x="1198" y="291"/>
                      </a:lnTo>
                      <a:lnTo>
                        <a:pt x="1196" y="293"/>
                      </a:lnTo>
                      <a:lnTo>
                        <a:pt x="1195" y="295"/>
                      </a:lnTo>
                      <a:lnTo>
                        <a:pt x="1195" y="296"/>
                      </a:lnTo>
                      <a:lnTo>
                        <a:pt x="1195" y="297"/>
                      </a:lnTo>
                      <a:lnTo>
                        <a:pt x="1195" y="298"/>
                      </a:lnTo>
                      <a:lnTo>
                        <a:pt x="1194" y="299"/>
                      </a:lnTo>
                      <a:lnTo>
                        <a:pt x="1194" y="300"/>
                      </a:lnTo>
                      <a:lnTo>
                        <a:pt x="1193" y="301"/>
                      </a:lnTo>
                      <a:lnTo>
                        <a:pt x="1194" y="302"/>
                      </a:lnTo>
                      <a:lnTo>
                        <a:pt x="1193" y="303"/>
                      </a:lnTo>
                      <a:lnTo>
                        <a:pt x="1192" y="303"/>
                      </a:lnTo>
                      <a:lnTo>
                        <a:pt x="1192" y="304"/>
                      </a:lnTo>
                      <a:lnTo>
                        <a:pt x="1192" y="305"/>
                      </a:lnTo>
                      <a:lnTo>
                        <a:pt x="1192" y="306"/>
                      </a:lnTo>
                      <a:lnTo>
                        <a:pt x="1191" y="308"/>
                      </a:lnTo>
                      <a:lnTo>
                        <a:pt x="1190" y="309"/>
                      </a:lnTo>
                      <a:lnTo>
                        <a:pt x="1188" y="310"/>
                      </a:lnTo>
                      <a:lnTo>
                        <a:pt x="1187" y="311"/>
                      </a:lnTo>
                      <a:lnTo>
                        <a:pt x="1185" y="312"/>
                      </a:lnTo>
                      <a:lnTo>
                        <a:pt x="1185" y="313"/>
                      </a:lnTo>
                      <a:lnTo>
                        <a:pt x="1185" y="314"/>
                      </a:lnTo>
                      <a:lnTo>
                        <a:pt x="1184" y="315"/>
                      </a:lnTo>
                      <a:lnTo>
                        <a:pt x="1183" y="315"/>
                      </a:lnTo>
                      <a:lnTo>
                        <a:pt x="1183" y="316"/>
                      </a:lnTo>
                      <a:lnTo>
                        <a:pt x="1182" y="317"/>
                      </a:lnTo>
                      <a:lnTo>
                        <a:pt x="1181" y="318"/>
                      </a:lnTo>
                      <a:lnTo>
                        <a:pt x="1180" y="320"/>
                      </a:lnTo>
                      <a:lnTo>
                        <a:pt x="1180" y="321"/>
                      </a:lnTo>
                      <a:lnTo>
                        <a:pt x="1180" y="322"/>
                      </a:lnTo>
                      <a:lnTo>
                        <a:pt x="1181" y="323"/>
                      </a:lnTo>
                      <a:lnTo>
                        <a:pt x="1182" y="327"/>
                      </a:lnTo>
                      <a:lnTo>
                        <a:pt x="1181" y="329"/>
                      </a:lnTo>
                      <a:lnTo>
                        <a:pt x="1180" y="330"/>
                      </a:lnTo>
                      <a:lnTo>
                        <a:pt x="1180" y="331"/>
                      </a:lnTo>
                      <a:lnTo>
                        <a:pt x="1180" y="332"/>
                      </a:lnTo>
                      <a:lnTo>
                        <a:pt x="1179" y="334"/>
                      </a:lnTo>
                      <a:lnTo>
                        <a:pt x="1178" y="337"/>
                      </a:lnTo>
                      <a:lnTo>
                        <a:pt x="1177" y="339"/>
                      </a:lnTo>
                      <a:lnTo>
                        <a:pt x="1177" y="340"/>
                      </a:lnTo>
                      <a:lnTo>
                        <a:pt x="1177" y="341"/>
                      </a:lnTo>
                      <a:lnTo>
                        <a:pt x="1177" y="342"/>
                      </a:lnTo>
                      <a:lnTo>
                        <a:pt x="1175" y="343"/>
                      </a:lnTo>
                      <a:lnTo>
                        <a:pt x="1175" y="344"/>
                      </a:lnTo>
                      <a:lnTo>
                        <a:pt x="1174" y="345"/>
                      </a:lnTo>
                      <a:lnTo>
                        <a:pt x="1173" y="346"/>
                      </a:lnTo>
                      <a:lnTo>
                        <a:pt x="1172" y="346"/>
                      </a:lnTo>
                      <a:lnTo>
                        <a:pt x="1171" y="347"/>
                      </a:lnTo>
                      <a:lnTo>
                        <a:pt x="1171" y="348"/>
                      </a:lnTo>
                      <a:lnTo>
                        <a:pt x="1171" y="350"/>
                      </a:lnTo>
                      <a:lnTo>
                        <a:pt x="1170" y="353"/>
                      </a:lnTo>
                      <a:lnTo>
                        <a:pt x="1170" y="354"/>
                      </a:lnTo>
                      <a:lnTo>
                        <a:pt x="1170" y="355"/>
                      </a:lnTo>
                      <a:lnTo>
                        <a:pt x="1170" y="356"/>
                      </a:lnTo>
                      <a:lnTo>
                        <a:pt x="1169" y="356"/>
                      </a:lnTo>
                      <a:lnTo>
                        <a:pt x="1168" y="356"/>
                      </a:lnTo>
                      <a:lnTo>
                        <a:pt x="1167" y="356"/>
                      </a:lnTo>
                      <a:lnTo>
                        <a:pt x="1167" y="357"/>
                      </a:lnTo>
                      <a:lnTo>
                        <a:pt x="1166" y="357"/>
                      </a:lnTo>
                      <a:lnTo>
                        <a:pt x="1166" y="358"/>
                      </a:lnTo>
                      <a:lnTo>
                        <a:pt x="1167" y="359"/>
                      </a:lnTo>
                      <a:lnTo>
                        <a:pt x="1166" y="361"/>
                      </a:lnTo>
                      <a:lnTo>
                        <a:pt x="1166" y="362"/>
                      </a:lnTo>
                      <a:lnTo>
                        <a:pt x="1166" y="363"/>
                      </a:lnTo>
                      <a:lnTo>
                        <a:pt x="1166" y="364"/>
                      </a:lnTo>
                      <a:lnTo>
                        <a:pt x="1165" y="364"/>
                      </a:lnTo>
                      <a:lnTo>
                        <a:pt x="1164" y="365"/>
                      </a:lnTo>
                      <a:lnTo>
                        <a:pt x="1164" y="366"/>
                      </a:lnTo>
                      <a:lnTo>
                        <a:pt x="1164" y="367"/>
                      </a:lnTo>
                      <a:lnTo>
                        <a:pt x="1164" y="368"/>
                      </a:lnTo>
                      <a:lnTo>
                        <a:pt x="1163" y="368"/>
                      </a:lnTo>
                      <a:lnTo>
                        <a:pt x="1162" y="368"/>
                      </a:lnTo>
                      <a:lnTo>
                        <a:pt x="1161" y="368"/>
                      </a:lnTo>
                      <a:lnTo>
                        <a:pt x="1160" y="369"/>
                      </a:lnTo>
                      <a:lnTo>
                        <a:pt x="1160" y="370"/>
                      </a:lnTo>
                      <a:lnTo>
                        <a:pt x="1159" y="370"/>
                      </a:lnTo>
                      <a:lnTo>
                        <a:pt x="1159" y="371"/>
                      </a:lnTo>
                      <a:lnTo>
                        <a:pt x="1158" y="372"/>
                      </a:lnTo>
                      <a:lnTo>
                        <a:pt x="1157" y="372"/>
                      </a:lnTo>
                      <a:lnTo>
                        <a:pt x="1157" y="373"/>
                      </a:lnTo>
                      <a:lnTo>
                        <a:pt x="1157" y="374"/>
                      </a:lnTo>
                      <a:lnTo>
                        <a:pt x="1157" y="375"/>
                      </a:lnTo>
                      <a:lnTo>
                        <a:pt x="1158" y="375"/>
                      </a:lnTo>
                      <a:lnTo>
                        <a:pt x="1158" y="376"/>
                      </a:lnTo>
                      <a:lnTo>
                        <a:pt x="1158" y="377"/>
                      </a:lnTo>
                      <a:lnTo>
                        <a:pt x="1158" y="378"/>
                      </a:lnTo>
                      <a:lnTo>
                        <a:pt x="1159" y="378"/>
                      </a:lnTo>
                      <a:lnTo>
                        <a:pt x="1159" y="379"/>
                      </a:lnTo>
                      <a:lnTo>
                        <a:pt x="1159" y="380"/>
                      </a:lnTo>
                      <a:lnTo>
                        <a:pt x="1159" y="381"/>
                      </a:lnTo>
                      <a:lnTo>
                        <a:pt x="1160" y="382"/>
                      </a:lnTo>
                      <a:lnTo>
                        <a:pt x="1160" y="383"/>
                      </a:lnTo>
                      <a:lnTo>
                        <a:pt x="1159" y="384"/>
                      </a:lnTo>
                      <a:lnTo>
                        <a:pt x="1159" y="385"/>
                      </a:lnTo>
                      <a:lnTo>
                        <a:pt x="1158" y="385"/>
                      </a:lnTo>
                      <a:lnTo>
                        <a:pt x="1158" y="386"/>
                      </a:lnTo>
                      <a:lnTo>
                        <a:pt x="1158" y="388"/>
                      </a:lnTo>
                      <a:lnTo>
                        <a:pt x="1157" y="388"/>
                      </a:lnTo>
                      <a:lnTo>
                        <a:pt x="1156" y="388"/>
                      </a:lnTo>
                      <a:lnTo>
                        <a:pt x="1155" y="389"/>
                      </a:lnTo>
                      <a:lnTo>
                        <a:pt x="1155" y="390"/>
                      </a:lnTo>
                      <a:lnTo>
                        <a:pt x="1155" y="391"/>
                      </a:lnTo>
                      <a:lnTo>
                        <a:pt x="1154" y="392"/>
                      </a:lnTo>
                      <a:lnTo>
                        <a:pt x="1154" y="394"/>
                      </a:lnTo>
                      <a:lnTo>
                        <a:pt x="1155" y="394"/>
                      </a:lnTo>
                      <a:lnTo>
                        <a:pt x="1155" y="395"/>
                      </a:lnTo>
                      <a:lnTo>
                        <a:pt x="1156" y="395"/>
                      </a:lnTo>
                      <a:lnTo>
                        <a:pt x="1156" y="396"/>
                      </a:lnTo>
                      <a:lnTo>
                        <a:pt x="1156" y="397"/>
                      </a:lnTo>
                      <a:lnTo>
                        <a:pt x="1156" y="398"/>
                      </a:lnTo>
                      <a:lnTo>
                        <a:pt x="1155" y="399"/>
                      </a:lnTo>
                      <a:lnTo>
                        <a:pt x="1154" y="400"/>
                      </a:lnTo>
                      <a:lnTo>
                        <a:pt x="1153" y="401"/>
                      </a:lnTo>
                      <a:lnTo>
                        <a:pt x="1153" y="402"/>
                      </a:lnTo>
                      <a:lnTo>
                        <a:pt x="1153" y="403"/>
                      </a:lnTo>
                      <a:lnTo>
                        <a:pt x="1153" y="404"/>
                      </a:lnTo>
                      <a:lnTo>
                        <a:pt x="1154" y="405"/>
                      </a:lnTo>
                      <a:lnTo>
                        <a:pt x="1153" y="407"/>
                      </a:lnTo>
                      <a:lnTo>
                        <a:pt x="1154" y="408"/>
                      </a:lnTo>
                      <a:lnTo>
                        <a:pt x="1154" y="409"/>
                      </a:lnTo>
                      <a:lnTo>
                        <a:pt x="1154" y="410"/>
                      </a:lnTo>
                      <a:lnTo>
                        <a:pt x="1154" y="411"/>
                      </a:lnTo>
                      <a:lnTo>
                        <a:pt x="1154" y="412"/>
                      </a:lnTo>
                      <a:lnTo>
                        <a:pt x="1154" y="413"/>
                      </a:lnTo>
                      <a:lnTo>
                        <a:pt x="1155" y="413"/>
                      </a:lnTo>
                      <a:lnTo>
                        <a:pt x="1155" y="416"/>
                      </a:lnTo>
                      <a:lnTo>
                        <a:pt x="1154" y="416"/>
                      </a:lnTo>
                      <a:lnTo>
                        <a:pt x="1154" y="417"/>
                      </a:lnTo>
                      <a:lnTo>
                        <a:pt x="1154" y="418"/>
                      </a:lnTo>
                      <a:lnTo>
                        <a:pt x="1152" y="418"/>
                      </a:lnTo>
                      <a:lnTo>
                        <a:pt x="1152" y="419"/>
                      </a:lnTo>
                      <a:lnTo>
                        <a:pt x="1151" y="421"/>
                      </a:lnTo>
                      <a:lnTo>
                        <a:pt x="1150" y="422"/>
                      </a:lnTo>
                      <a:lnTo>
                        <a:pt x="1149" y="422"/>
                      </a:lnTo>
                      <a:lnTo>
                        <a:pt x="1149" y="423"/>
                      </a:lnTo>
                      <a:lnTo>
                        <a:pt x="1149" y="424"/>
                      </a:lnTo>
                      <a:lnTo>
                        <a:pt x="1148" y="426"/>
                      </a:lnTo>
                      <a:lnTo>
                        <a:pt x="1149" y="428"/>
                      </a:lnTo>
                      <a:lnTo>
                        <a:pt x="1149" y="429"/>
                      </a:lnTo>
                      <a:lnTo>
                        <a:pt x="1149" y="430"/>
                      </a:lnTo>
                      <a:lnTo>
                        <a:pt x="1149" y="431"/>
                      </a:lnTo>
                      <a:lnTo>
                        <a:pt x="1149" y="434"/>
                      </a:lnTo>
                      <a:lnTo>
                        <a:pt x="1149" y="435"/>
                      </a:lnTo>
                      <a:lnTo>
                        <a:pt x="1148" y="436"/>
                      </a:lnTo>
                      <a:lnTo>
                        <a:pt x="1148" y="438"/>
                      </a:lnTo>
                      <a:lnTo>
                        <a:pt x="1147" y="439"/>
                      </a:lnTo>
                      <a:lnTo>
                        <a:pt x="1147" y="440"/>
                      </a:lnTo>
                      <a:lnTo>
                        <a:pt x="1144" y="440"/>
                      </a:lnTo>
                      <a:lnTo>
                        <a:pt x="1144" y="441"/>
                      </a:lnTo>
                      <a:lnTo>
                        <a:pt x="1143" y="443"/>
                      </a:lnTo>
                      <a:lnTo>
                        <a:pt x="1143" y="444"/>
                      </a:lnTo>
                      <a:lnTo>
                        <a:pt x="1143" y="446"/>
                      </a:lnTo>
                      <a:lnTo>
                        <a:pt x="1142" y="447"/>
                      </a:lnTo>
                      <a:lnTo>
                        <a:pt x="1141" y="448"/>
                      </a:lnTo>
                      <a:lnTo>
                        <a:pt x="1141" y="449"/>
                      </a:lnTo>
                      <a:lnTo>
                        <a:pt x="1141" y="451"/>
                      </a:lnTo>
                      <a:lnTo>
                        <a:pt x="1141" y="452"/>
                      </a:lnTo>
                      <a:lnTo>
                        <a:pt x="1140" y="454"/>
                      </a:lnTo>
                      <a:lnTo>
                        <a:pt x="1140" y="455"/>
                      </a:lnTo>
                      <a:lnTo>
                        <a:pt x="1139" y="456"/>
                      </a:lnTo>
                      <a:lnTo>
                        <a:pt x="1139" y="457"/>
                      </a:lnTo>
                      <a:lnTo>
                        <a:pt x="1140" y="458"/>
                      </a:lnTo>
                      <a:lnTo>
                        <a:pt x="1139" y="461"/>
                      </a:lnTo>
                      <a:lnTo>
                        <a:pt x="1140" y="461"/>
                      </a:lnTo>
                      <a:lnTo>
                        <a:pt x="1140" y="462"/>
                      </a:lnTo>
                      <a:lnTo>
                        <a:pt x="1140" y="463"/>
                      </a:lnTo>
                      <a:lnTo>
                        <a:pt x="1139" y="464"/>
                      </a:lnTo>
                      <a:lnTo>
                        <a:pt x="1139" y="465"/>
                      </a:lnTo>
                      <a:lnTo>
                        <a:pt x="1140" y="466"/>
                      </a:lnTo>
                      <a:lnTo>
                        <a:pt x="1140" y="467"/>
                      </a:lnTo>
                      <a:lnTo>
                        <a:pt x="1141" y="468"/>
                      </a:lnTo>
                      <a:lnTo>
                        <a:pt x="1141" y="469"/>
                      </a:lnTo>
                      <a:lnTo>
                        <a:pt x="1142" y="470"/>
                      </a:lnTo>
                      <a:lnTo>
                        <a:pt x="1143" y="470"/>
                      </a:lnTo>
                      <a:lnTo>
                        <a:pt x="1144" y="470"/>
                      </a:lnTo>
                      <a:lnTo>
                        <a:pt x="1145" y="470"/>
                      </a:lnTo>
                      <a:lnTo>
                        <a:pt x="1146" y="470"/>
                      </a:lnTo>
                      <a:lnTo>
                        <a:pt x="1147" y="470"/>
                      </a:lnTo>
                      <a:lnTo>
                        <a:pt x="1147" y="471"/>
                      </a:lnTo>
                      <a:lnTo>
                        <a:pt x="1148" y="471"/>
                      </a:lnTo>
                      <a:lnTo>
                        <a:pt x="1148" y="472"/>
                      </a:lnTo>
                      <a:lnTo>
                        <a:pt x="1147" y="472"/>
                      </a:lnTo>
                      <a:lnTo>
                        <a:pt x="1147" y="474"/>
                      </a:lnTo>
                      <a:lnTo>
                        <a:pt x="1147" y="475"/>
                      </a:lnTo>
                      <a:lnTo>
                        <a:pt x="1147" y="476"/>
                      </a:lnTo>
                      <a:lnTo>
                        <a:pt x="1147" y="478"/>
                      </a:lnTo>
                      <a:lnTo>
                        <a:pt x="1147" y="479"/>
                      </a:lnTo>
                      <a:lnTo>
                        <a:pt x="1147" y="480"/>
                      </a:lnTo>
                      <a:lnTo>
                        <a:pt x="1146" y="481"/>
                      </a:lnTo>
                      <a:lnTo>
                        <a:pt x="1145" y="482"/>
                      </a:lnTo>
                      <a:lnTo>
                        <a:pt x="1144" y="482"/>
                      </a:lnTo>
                      <a:lnTo>
                        <a:pt x="1143" y="482"/>
                      </a:lnTo>
                      <a:lnTo>
                        <a:pt x="1143" y="483"/>
                      </a:lnTo>
                      <a:lnTo>
                        <a:pt x="1142" y="483"/>
                      </a:lnTo>
                      <a:lnTo>
                        <a:pt x="1141" y="485"/>
                      </a:lnTo>
                      <a:lnTo>
                        <a:pt x="1140" y="485"/>
                      </a:lnTo>
                      <a:lnTo>
                        <a:pt x="1140" y="486"/>
                      </a:lnTo>
                      <a:lnTo>
                        <a:pt x="1141" y="488"/>
                      </a:lnTo>
                      <a:lnTo>
                        <a:pt x="1142" y="489"/>
                      </a:lnTo>
                      <a:lnTo>
                        <a:pt x="1142" y="492"/>
                      </a:lnTo>
                      <a:lnTo>
                        <a:pt x="1142" y="493"/>
                      </a:lnTo>
                      <a:lnTo>
                        <a:pt x="1143" y="494"/>
                      </a:lnTo>
                      <a:lnTo>
                        <a:pt x="1143" y="496"/>
                      </a:lnTo>
                      <a:lnTo>
                        <a:pt x="1143" y="497"/>
                      </a:lnTo>
                      <a:lnTo>
                        <a:pt x="1143" y="498"/>
                      </a:lnTo>
                      <a:lnTo>
                        <a:pt x="1143" y="499"/>
                      </a:lnTo>
                      <a:lnTo>
                        <a:pt x="1144" y="499"/>
                      </a:lnTo>
                      <a:lnTo>
                        <a:pt x="1144" y="500"/>
                      </a:lnTo>
                      <a:lnTo>
                        <a:pt x="1145" y="500"/>
                      </a:lnTo>
                      <a:lnTo>
                        <a:pt x="1146" y="500"/>
                      </a:lnTo>
                      <a:lnTo>
                        <a:pt x="1147" y="501"/>
                      </a:lnTo>
                      <a:lnTo>
                        <a:pt x="1148" y="501"/>
                      </a:lnTo>
                      <a:lnTo>
                        <a:pt x="1148" y="502"/>
                      </a:lnTo>
                      <a:lnTo>
                        <a:pt x="1148" y="503"/>
                      </a:lnTo>
                      <a:lnTo>
                        <a:pt x="1148" y="504"/>
                      </a:lnTo>
                      <a:lnTo>
                        <a:pt x="1147" y="504"/>
                      </a:lnTo>
                      <a:lnTo>
                        <a:pt x="1146" y="505"/>
                      </a:lnTo>
                      <a:lnTo>
                        <a:pt x="1145" y="506"/>
                      </a:lnTo>
                      <a:lnTo>
                        <a:pt x="1145" y="507"/>
                      </a:lnTo>
                      <a:lnTo>
                        <a:pt x="1146" y="508"/>
                      </a:lnTo>
                      <a:lnTo>
                        <a:pt x="1146" y="509"/>
                      </a:lnTo>
                      <a:lnTo>
                        <a:pt x="1146" y="510"/>
                      </a:lnTo>
                      <a:lnTo>
                        <a:pt x="1146" y="511"/>
                      </a:lnTo>
                      <a:lnTo>
                        <a:pt x="1145" y="512"/>
                      </a:lnTo>
                      <a:lnTo>
                        <a:pt x="1144" y="512"/>
                      </a:lnTo>
                      <a:lnTo>
                        <a:pt x="1144" y="513"/>
                      </a:lnTo>
                      <a:lnTo>
                        <a:pt x="1143" y="513"/>
                      </a:lnTo>
                      <a:lnTo>
                        <a:pt x="1143" y="514"/>
                      </a:lnTo>
                      <a:lnTo>
                        <a:pt x="1143" y="515"/>
                      </a:lnTo>
                      <a:lnTo>
                        <a:pt x="1143" y="516"/>
                      </a:lnTo>
                      <a:lnTo>
                        <a:pt x="1144" y="516"/>
                      </a:lnTo>
                      <a:lnTo>
                        <a:pt x="1143" y="517"/>
                      </a:lnTo>
                      <a:lnTo>
                        <a:pt x="1143" y="518"/>
                      </a:lnTo>
                      <a:lnTo>
                        <a:pt x="1143" y="519"/>
                      </a:lnTo>
                      <a:lnTo>
                        <a:pt x="1143" y="520"/>
                      </a:lnTo>
                      <a:lnTo>
                        <a:pt x="1144" y="520"/>
                      </a:lnTo>
                      <a:lnTo>
                        <a:pt x="1144" y="521"/>
                      </a:lnTo>
                      <a:lnTo>
                        <a:pt x="1144" y="522"/>
                      </a:lnTo>
                      <a:lnTo>
                        <a:pt x="1144" y="523"/>
                      </a:lnTo>
                      <a:lnTo>
                        <a:pt x="1144" y="524"/>
                      </a:lnTo>
                      <a:lnTo>
                        <a:pt x="1144" y="525"/>
                      </a:lnTo>
                      <a:lnTo>
                        <a:pt x="1144" y="526"/>
                      </a:lnTo>
                      <a:lnTo>
                        <a:pt x="1143" y="526"/>
                      </a:lnTo>
                      <a:lnTo>
                        <a:pt x="1143" y="527"/>
                      </a:lnTo>
                      <a:lnTo>
                        <a:pt x="1143" y="528"/>
                      </a:lnTo>
                      <a:lnTo>
                        <a:pt x="1144" y="528"/>
                      </a:lnTo>
                      <a:lnTo>
                        <a:pt x="1144" y="529"/>
                      </a:lnTo>
                      <a:lnTo>
                        <a:pt x="1143" y="530"/>
                      </a:lnTo>
                      <a:lnTo>
                        <a:pt x="1143" y="531"/>
                      </a:lnTo>
                      <a:lnTo>
                        <a:pt x="1143" y="532"/>
                      </a:lnTo>
                      <a:lnTo>
                        <a:pt x="1143" y="534"/>
                      </a:lnTo>
                      <a:lnTo>
                        <a:pt x="1142" y="535"/>
                      </a:lnTo>
                      <a:lnTo>
                        <a:pt x="1142" y="537"/>
                      </a:lnTo>
                      <a:lnTo>
                        <a:pt x="1143" y="537"/>
                      </a:lnTo>
                      <a:lnTo>
                        <a:pt x="1144" y="537"/>
                      </a:lnTo>
                      <a:lnTo>
                        <a:pt x="1145" y="537"/>
                      </a:lnTo>
                      <a:lnTo>
                        <a:pt x="1146" y="538"/>
                      </a:lnTo>
                      <a:lnTo>
                        <a:pt x="1146" y="539"/>
                      </a:lnTo>
                      <a:lnTo>
                        <a:pt x="1145" y="540"/>
                      </a:lnTo>
                      <a:lnTo>
                        <a:pt x="1145" y="541"/>
                      </a:lnTo>
                      <a:lnTo>
                        <a:pt x="1146" y="541"/>
                      </a:lnTo>
                      <a:lnTo>
                        <a:pt x="1147" y="543"/>
                      </a:lnTo>
                      <a:lnTo>
                        <a:pt x="1148" y="543"/>
                      </a:lnTo>
                      <a:lnTo>
                        <a:pt x="1148" y="544"/>
                      </a:lnTo>
                      <a:lnTo>
                        <a:pt x="1147" y="545"/>
                      </a:lnTo>
                      <a:lnTo>
                        <a:pt x="1146" y="545"/>
                      </a:lnTo>
                      <a:lnTo>
                        <a:pt x="1145" y="546"/>
                      </a:lnTo>
                      <a:lnTo>
                        <a:pt x="1146" y="547"/>
                      </a:lnTo>
                      <a:lnTo>
                        <a:pt x="1146" y="548"/>
                      </a:lnTo>
                      <a:lnTo>
                        <a:pt x="1147" y="549"/>
                      </a:lnTo>
                      <a:lnTo>
                        <a:pt x="1146" y="549"/>
                      </a:lnTo>
                      <a:lnTo>
                        <a:pt x="1146" y="550"/>
                      </a:lnTo>
                      <a:lnTo>
                        <a:pt x="1146" y="551"/>
                      </a:lnTo>
                      <a:lnTo>
                        <a:pt x="1146" y="552"/>
                      </a:lnTo>
                      <a:lnTo>
                        <a:pt x="1147" y="553"/>
                      </a:lnTo>
                      <a:lnTo>
                        <a:pt x="1147" y="554"/>
                      </a:lnTo>
                      <a:lnTo>
                        <a:pt x="1147" y="555"/>
                      </a:lnTo>
                      <a:lnTo>
                        <a:pt x="1147" y="556"/>
                      </a:lnTo>
                      <a:lnTo>
                        <a:pt x="1147" y="557"/>
                      </a:lnTo>
                      <a:lnTo>
                        <a:pt x="1147" y="558"/>
                      </a:lnTo>
                      <a:lnTo>
                        <a:pt x="1147" y="559"/>
                      </a:lnTo>
                      <a:lnTo>
                        <a:pt x="1148" y="559"/>
                      </a:lnTo>
                      <a:lnTo>
                        <a:pt x="1148" y="560"/>
                      </a:lnTo>
                      <a:lnTo>
                        <a:pt x="1148" y="561"/>
                      </a:lnTo>
                      <a:lnTo>
                        <a:pt x="1148" y="562"/>
                      </a:lnTo>
                      <a:lnTo>
                        <a:pt x="1147" y="563"/>
                      </a:lnTo>
                      <a:lnTo>
                        <a:pt x="1146" y="562"/>
                      </a:lnTo>
                      <a:lnTo>
                        <a:pt x="1145" y="562"/>
                      </a:lnTo>
                      <a:lnTo>
                        <a:pt x="1144" y="563"/>
                      </a:lnTo>
                      <a:lnTo>
                        <a:pt x="1144" y="564"/>
                      </a:lnTo>
                      <a:lnTo>
                        <a:pt x="1145" y="564"/>
                      </a:lnTo>
                      <a:lnTo>
                        <a:pt x="1145" y="565"/>
                      </a:lnTo>
                      <a:lnTo>
                        <a:pt x="1145" y="566"/>
                      </a:lnTo>
                      <a:lnTo>
                        <a:pt x="1144" y="566"/>
                      </a:lnTo>
                      <a:lnTo>
                        <a:pt x="1144" y="567"/>
                      </a:lnTo>
                      <a:lnTo>
                        <a:pt x="1143" y="568"/>
                      </a:lnTo>
                      <a:lnTo>
                        <a:pt x="1143" y="570"/>
                      </a:lnTo>
                      <a:lnTo>
                        <a:pt x="1143" y="571"/>
                      </a:lnTo>
                      <a:lnTo>
                        <a:pt x="1141" y="572"/>
                      </a:lnTo>
                      <a:lnTo>
                        <a:pt x="1140" y="574"/>
                      </a:lnTo>
                      <a:lnTo>
                        <a:pt x="1140" y="575"/>
                      </a:lnTo>
                      <a:lnTo>
                        <a:pt x="1141" y="575"/>
                      </a:lnTo>
                      <a:lnTo>
                        <a:pt x="1142" y="575"/>
                      </a:lnTo>
                      <a:lnTo>
                        <a:pt x="1142" y="576"/>
                      </a:lnTo>
                      <a:lnTo>
                        <a:pt x="1142" y="577"/>
                      </a:lnTo>
                      <a:lnTo>
                        <a:pt x="1142" y="578"/>
                      </a:lnTo>
                      <a:lnTo>
                        <a:pt x="1141" y="577"/>
                      </a:lnTo>
                      <a:lnTo>
                        <a:pt x="1140" y="577"/>
                      </a:lnTo>
                      <a:lnTo>
                        <a:pt x="1139" y="577"/>
                      </a:lnTo>
                      <a:lnTo>
                        <a:pt x="1138" y="577"/>
                      </a:lnTo>
                      <a:lnTo>
                        <a:pt x="1138" y="578"/>
                      </a:lnTo>
                      <a:lnTo>
                        <a:pt x="1138" y="579"/>
                      </a:lnTo>
                      <a:lnTo>
                        <a:pt x="1139" y="580"/>
                      </a:lnTo>
                      <a:lnTo>
                        <a:pt x="1139" y="581"/>
                      </a:lnTo>
                      <a:lnTo>
                        <a:pt x="1138" y="582"/>
                      </a:lnTo>
                      <a:lnTo>
                        <a:pt x="1139" y="583"/>
                      </a:lnTo>
                      <a:lnTo>
                        <a:pt x="1140" y="583"/>
                      </a:lnTo>
                      <a:lnTo>
                        <a:pt x="1141" y="583"/>
                      </a:lnTo>
                      <a:lnTo>
                        <a:pt x="1142" y="583"/>
                      </a:lnTo>
                      <a:lnTo>
                        <a:pt x="1143" y="583"/>
                      </a:lnTo>
                      <a:lnTo>
                        <a:pt x="1144" y="583"/>
                      </a:lnTo>
                      <a:lnTo>
                        <a:pt x="1144" y="584"/>
                      </a:lnTo>
                      <a:lnTo>
                        <a:pt x="1143" y="585"/>
                      </a:lnTo>
                      <a:lnTo>
                        <a:pt x="1143" y="586"/>
                      </a:lnTo>
                      <a:lnTo>
                        <a:pt x="1144" y="588"/>
                      </a:lnTo>
                      <a:lnTo>
                        <a:pt x="1144" y="589"/>
                      </a:lnTo>
                      <a:lnTo>
                        <a:pt x="1145" y="589"/>
                      </a:lnTo>
                      <a:lnTo>
                        <a:pt x="1146" y="589"/>
                      </a:lnTo>
                      <a:lnTo>
                        <a:pt x="1145" y="589"/>
                      </a:lnTo>
                      <a:lnTo>
                        <a:pt x="1145" y="590"/>
                      </a:lnTo>
                      <a:lnTo>
                        <a:pt x="1145" y="591"/>
                      </a:lnTo>
                      <a:lnTo>
                        <a:pt x="1146" y="591"/>
                      </a:lnTo>
                      <a:lnTo>
                        <a:pt x="1146" y="592"/>
                      </a:lnTo>
                      <a:lnTo>
                        <a:pt x="1146" y="594"/>
                      </a:lnTo>
                      <a:lnTo>
                        <a:pt x="1146" y="595"/>
                      </a:lnTo>
                      <a:lnTo>
                        <a:pt x="1145" y="595"/>
                      </a:lnTo>
                      <a:lnTo>
                        <a:pt x="1145" y="596"/>
                      </a:lnTo>
                      <a:lnTo>
                        <a:pt x="1147" y="596"/>
                      </a:lnTo>
                      <a:lnTo>
                        <a:pt x="1147" y="597"/>
                      </a:lnTo>
                      <a:lnTo>
                        <a:pt x="1147" y="598"/>
                      </a:lnTo>
                      <a:lnTo>
                        <a:pt x="1146" y="598"/>
                      </a:lnTo>
                      <a:lnTo>
                        <a:pt x="1146" y="599"/>
                      </a:lnTo>
                      <a:lnTo>
                        <a:pt x="1145" y="600"/>
                      </a:lnTo>
                      <a:lnTo>
                        <a:pt x="1146" y="601"/>
                      </a:lnTo>
                      <a:lnTo>
                        <a:pt x="1147" y="601"/>
                      </a:lnTo>
                      <a:lnTo>
                        <a:pt x="1148" y="600"/>
                      </a:lnTo>
                      <a:lnTo>
                        <a:pt x="1148" y="599"/>
                      </a:lnTo>
                      <a:lnTo>
                        <a:pt x="1149" y="599"/>
                      </a:lnTo>
                      <a:lnTo>
                        <a:pt x="1150" y="599"/>
                      </a:lnTo>
                      <a:lnTo>
                        <a:pt x="1150" y="600"/>
                      </a:lnTo>
                      <a:lnTo>
                        <a:pt x="1149" y="601"/>
                      </a:lnTo>
                      <a:lnTo>
                        <a:pt x="1148" y="601"/>
                      </a:lnTo>
                      <a:lnTo>
                        <a:pt x="1148" y="602"/>
                      </a:lnTo>
                      <a:lnTo>
                        <a:pt x="1150" y="603"/>
                      </a:lnTo>
                      <a:lnTo>
                        <a:pt x="1152" y="604"/>
                      </a:lnTo>
                      <a:lnTo>
                        <a:pt x="1154" y="604"/>
                      </a:lnTo>
                      <a:lnTo>
                        <a:pt x="1155" y="604"/>
                      </a:lnTo>
                      <a:lnTo>
                        <a:pt x="1156" y="603"/>
                      </a:lnTo>
                      <a:lnTo>
                        <a:pt x="1157" y="604"/>
                      </a:lnTo>
                      <a:lnTo>
                        <a:pt x="1157" y="606"/>
                      </a:lnTo>
                      <a:lnTo>
                        <a:pt x="1158" y="607"/>
                      </a:lnTo>
                      <a:lnTo>
                        <a:pt x="1158" y="608"/>
                      </a:lnTo>
                      <a:lnTo>
                        <a:pt x="1158" y="609"/>
                      </a:lnTo>
                      <a:lnTo>
                        <a:pt x="1157" y="610"/>
                      </a:lnTo>
                      <a:lnTo>
                        <a:pt x="1157" y="611"/>
                      </a:lnTo>
                      <a:lnTo>
                        <a:pt x="1156" y="612"/>
                      </a:lnTo>
                      <a:lnTo>
                        <a:pt x="1156" y="614"/>
                      </a:lnTo>
                      <a:lnTo>
                        <a:pt x="1155" y="614"/>
                      </a:lnTo>
                      <a:lnTo>
                        <a:pt x="1155" y="615"/>
                      </a:lnTo>
                      <a:lnTo>
                        <a:pt x="1155" y="617"/>
                      </a:lnTo>
                      <a:lnTo>
                        <a:pt x="1155" y="618"/>
                      </a:lnTo>
                      <a:lnTo>
                        <a:pt x="1155" y="619"/>
                      </a:lnTo>
                      <a:lnTo>
                        <a:pt x="1154" y="619"/>
                      </a:lnTo>
                      <a:lnTo>
                        <a:pt x="1153" y="619"/>
                      </a:lnTo>
                      <a:lnTo>
                        <a:pt x="1152" y="620"/>
                      </a:lnTo>
                      <a:lnTo>
                        <a:pt x="1152" y="621"/>
                      </a:lnTo>
                      <a:lnTo>
                        <a:pt x="1151" y="621"/>
                      </a:lnTo>
                      <a:lnTo>
                        <a:pt x="1150" y="620"/>
                      </a:lnTo>
                      <a:lnTo>
                        <a:pt x="1149" y="620"/>
                      </a:lnTo>
                      <a:lnTo>
                        <a:pt x="1148" y="621"/>
                      </a:lnTo>
                      <a:lnTo>
                        <a:pt x="1149" y="623"/>
                      </a:lnTo>
                      <a:lnTo>
                        <a:pt x="1150" y="624"/>
                      </a:lnTo>
                      <a:lnTo>
                        <a:pt x="1150" y="625"/>
                      </a:lnTo>
                      <a:lnTo>
                        <a:pt x="1150" y="626"/>
                      </a:lnTo>
                      <a:lnTo>
                        <a:pt x="1149" y="626"/>
                      </a:lnTo>
                      <a:lnTo>
                        <a:pt x="1148" y="626"/>
                      </a:lnTo>
                      <a:lnTo>
                        <a:pt x="1147" y="626"/>
                      </a:lnTo>
                      <a:lnTo>
                        <a:pt x="1146" y="626"/>
                      </a:lnTo>
                      <a:lnTo>
                        <a:pt x="1146" y="627"/>
                      </a:lnTo>
                      <a:lnTo>
                        <a:pt x="1146" y="628"/>
                      </a:lnTo>
                      <a:lnTo>
                        <a:pt x="1147" y="629"/>
                      </a:lnTo>
                      <a:lnTo>
                        <a:pt x="1147" y="630"/>
                      </a:lnTo>
                      <a:lnTo>
                        <a:pt x="1148" y="631"/>
                      </a:lnTo>
                      <a:lnTo>
                        <a:pt x="1148" y="632"/>
                      </a:lnTo>
                      <a:lnTo>
                        <a:pt x="1148" y="633"/>
                      </a:lnTo>
                      <a:lnTo>
                        <a:pt x="1148" y="634"/>
                      </a:lnTo>
                      <a:lnTo>
                        <a:pt x="1147" y="635"/>
                      </a:lnTo>
                      <a:lnTo>
                        <a:pt x="1147" y="636"/>
                      </a:lnTo>
                      <a:lnTo>
                        <a:pt x="1147" y="637"/>
                      </a:lnTo>
                      <a:lnTo>
                        <a:pt x="1147" y="638"/>
                      </a:lnTo>
                      <a:lnTo>
                        <a:pt x="1147" y="639"/>
                      </a:lnTo>
                      <a:lnTo>
                        <a:pt x="1146" y="641"/>
                      </a:lnTo>
                      <a:lnTo>
                        <a:pt x="1147" y="642"/>
                      </a:lnTo>
                      <a:lnTo>
                        <a:pt x="1148" y="642"/>
                      </a:lnTo>
                      <a:lnTo>
                        <a:pt x="1148" y="643"/>
                      </a:lnTo>
                      <a:lnTo>
                        <a:pt x="1148" y="644"/>
                      </a:lnTo>
                      <a:lnTo>
                        <a:pt x="1148" y="645"/>
                      </a:lnTo>
                      <a:lnTo>
                        <a:pt x="1148" y="647"/>
                      </a:lnTo>
                      <a:lnTo>
                        <a:pt x="1147" y="647"/>
                      </a:lnTo>
                      <a:lnTo>
                        <a:pt x="1147" y="648"/>
                      </a:lnTo>
                      <a:lnTo>
                        <a:pt x="1146" y="649"/>
                      </a:lnTo>
                      <a:lnTo>
                        <a:pt x="1145" y="650"/>
                      </a:lnTo>
                      <a:lnTo>
                        <a:pt x="1146" y="650"/>
                      </a:lnTo>
                      <a:lnTo>
                        <a:pt x="1145" y="653"/>
                      </a:lnTo>
                      <a:lnTo>
                        <a:pt x="1145" y="654"/>
                      </a:lnTo>
                      <a:lnTo>
                        <a:pt x="1144" y="655"/>
                      </a:lnTo>
                      <a:lnTo>
                        <a:pt x="1143" y="656"/>
                      </a:lnTo>
                      <a:lnTo>
                        <a:pt x="1142" y="657"/>
                      </a:lnTo>
                      <a:lnTo>
                        <a:pt x="1141" y="658"/>
                      </a:lnTo>
                      <a:lnTo>
                        <a:pt x="1140" y="659"/>
                      </a:lnTo>
                      <a:lnTo>
                        <a:pt x="1139" y="660"/>
                      </a:lnTo>
                      <a:lnTo>
                        <a:pt x="1139" y="661"/>
                      </a:lnTo>
                      <a:lnTo>
                        <a:pt x="1138" y="662"/>
                      </a:lnTo>
                      <a:lnTo>
                        <a:pt x="1139" y="664"/>
                      </a:lnTo>
                      <a:lnTo>
                        <a:pt x="1139" y="666"/>
                      </a:lnTo>
                      <a:lnTo>
                        <a:pt x="1139" y="667"/>
                      </a:lnTo>
                      <a:lnTo>
                        <a:pt x="1138" y="667"/>
                      </a:lnTo>
                      <a:lnTo>
                        <a:pt x="1137" y="667"/>
                      </a:lnTo>
                      <a:lnTo>
                        <a:pt x="1136" y="668"/>
                      </a:lnTo>
                      <a:lnTo>
                        <a:pt x="1136" y="670"/>
                      </a:lnTo>
                      <a:lnTo>
                        <a:pt x="1135" y="670"/>
                      </a:lnTo>
                      <a:lnTo>
                        <a:pt x="1135" y="671"/>
                      </a:lnTo>
                      <a:lnTo>
                        <a:pt x="1133" y="672"/>
                      </a:lnTo>
                      <a:lnTo>
                        <a:pt x="1132" y="672"/>
                      </a:lnTo>
                      <a:lnTo>
                        <a:pt x="1132" y="673"/>
                      </a:lnTo>
                      <a:lnTo>
                        <a:pt x="1131" y="673"/>
                      </a:lnTo>
                      <a:lnTo>
                        <a:pt x="1130" y="673"/>
                      </a:lnTo>
                      <a:lnTo>
                        <a:pt x="1129" y="675"/>
                      </a:lnTo>
                      <a:lnTo>
                        <a:pt x="1128" y="675"/>
                      </a:lnTo>
                      <a:lnTo>
                        <a:pt x="1128" y="676"/>
                      </a:lnTo>
                      <a:lnTo>
                        <a:pt x="1128" y="678"/>
                      </a:lnTo>
                      <a:lnTo>
                        <a:pt x="1128" y="680"/>
                      </a:lnTo>
                      <a:lnTo>
                        <a:pt x="1127" y="681"/>
                      </a:lnTo>
                      <a:lnTo>
                        <a:pt x="1127" y="682"/>
                      </a:lnTo>
                      <a:lnTo>
                        <a:pt x="1127" y="683"/>
                      </a:lnTo>
                      <a:lnTo>
                        <a:pt x="1126" y="684"/>
                      </a:lnTo>
                      <a:lnTo>
                        <a:pt x="1126" y="685"/>
                      </a:lnTo>
                      <a:lnTo>
                        <a:pt x="1125" y="688"/>
                      </a:lnTo>
                      <a:lnTo>
                        <a:pt x="1125" y="690"/>
                      </a:lnTo>
                      <a:lnTo>
                        <a:pt x="1124" y="691"/>
                      </a:lnTo>
                      <a:lnTo>
                        <a:pt x="1123" y="692"/>
                      </a:lnTo>
                      <a:lnTo>
                        <a:pt x="1123" y="693"/>
                      </a:lnTo>
                      <a:lnTo>
                        <a:pt x="1122" y="693"/>
                      </a:lnTo>
                      <a:lnTo>
                        <a:pt x="1122" y="694"/>
                      </a:lnTo>
                      <a:lnTo>
                        <a:pt x="1121" y="695"/>
                      </a:lnTo>
                      <a:lnTo>
                        <a:pt x="1120" y="694"/>
                      </a:lnTo>
                      <a:lnTo>
                        <a:pt x="1119" y="695"/>
                      </a:lnTo>
                      <a:lnTo>
                        <a:pt x="1118" y="695"/>
                      </a:lnTo>
                      <a:lnTo>
                        <a:pt x="1117" y="695"/>
                      </a:lnTo>
                      <a:lnTo>
                        <a:pt x="1116" y="696"/>
                      </a:lnTo>
                      <a:lnTo>
                        <a:pt x="1116" y="697"/>
                      </a:lnTo>
                      <a:lnTo>
                        <a:pt x="1117" y="698"/>
                      </a:lnTo>
                      <a:lnTo>
                        <a:pt x="1117" y="699"/>
                      </a:lnTo>
                      <a:lnTo>
                        <a:pt x="1118" y="700"/>
                      </a:lnTo>
                      <a:lnTo>
                        <a:pt x="1118" y="701"/>
                      </a:lnTo>
                      <a:lnTo>
                        <a:pt x="1118" y="702"/>
                      </a:lnTo>
                      <a:lnTo>
                        <a:pt x="1117" y="703"/>
                      </a:lnTo>
                      <a:lnTo>
                        <a:pt x="1118" y="704"/>
                      </a:lnTo>
                      <a:lnTo>
                        <a:pt x="1118" y="705"/>
                      </a:lnTo>
                      <a:lnTo>
                        <a:pt x="1117" y="706"/>
                      </a:lnTo>
                      <a:lnTo>
                        <a:pt x="1117" y="707"/>
                      </a:lnTo>
                      <a:lnTo>
                        <a:pt x="1118" y="708"/>
                      </a:lnTo>
                      <a:lnTo>
                        <a:pt x="1118" y="709"/>
                      </a:lnTo>
                      <a:lnTo>
                        <a:pt x="1119" y="710"/>
                      </a:lnTo>
                      <a:lnTo>
                        <a:pt x="1119" y="711"/>
                      </a:lnTo>
                      <a:lnTo>
                        <a:pt x="1119" y="713"/>
                      </a:lnTo>
                      <a:lnTo>
                        <a:pt x="1118" y="714"/>
                      </a:lnTo>
                      <a:lnTo>
                        <a:pt x="1118" y="715"/>
                      </a:lnTo>
                      <a:lnTo>
                        <a:pt x="1118" y="716"/>
                      </a:lnTo>
                      <a:lnTo>
                        <a:pt x="1118" y="717"/>
                      </a:lnTo>
                      <a:lnTo>
                        <a:pt x="1118" y="718"/>
                      </a:lnTo>
                      <a:lnTo>
                        <a:pt x="1118" y="719"/>
                      </a:lnTo>
                      <a:lnTo>
                        <a:pt x="1117" y="719"/>
                      </a:lnTo>
                      <a:lnTo>
                        <a:pt x="1116" y="720"/>
                      </a:lnTo>
                      <a:lnTo>
                        <a:pt x="1116" y="721"/>
                      </a:lnTo>
                      <a:lnTo>
                        <a:pt x="1116" y="722"/>
                      </a:lnTo>
                      <a:lnTo>
                        <a:pt x="1116" y="723"/>
                      </a:lnTo>
                      <a:lnTo>
                        <a:pt x="1117" y="724"/>
                      </a:lnTo>
                      <a:lnTo>
                        <a:pt x="1117" y="725"/>
                      </a:lnTo>
                      <a:lnTo>
                        <a:pt x="1117" y="726"/>
                      </a:lnTo>
                      <a:lnTo>
                        <a:pt x="1117" y="727"/>
                      </a:lnTo>
                      <a:lnTo>
                        <a:pt x="1117" y="728"/>
                      </a:lnTo>
                      <a:lnTo>
                        <a:pt x="1117" y="729"/>
                      </a:lnTo>
                      <a:lnTo>
                        <a:pt x="1118" y="731"/>
                      </a:lnTo>
                      <a:lnTo>
                        <a:pt x="1118" y="732"/>
                      </a:lnTo>
                      <a:lnTo>
                        <a:pt x="1119" y="732"/>
                      </a:lnTo>
                      <a:lnTo>
                        <a:pt x="1119" y="733"/>
                      </a:lnTo>
                      <a:lnTo>
                        <a:pt x="1119" y="734"/>
                      </a:lnTo>
                      <a:lnTo>
                        <a:pt x="1118" y="734"/>
                      </a:lnTo>
                      <a:lnTo>
                        <a:pt x="1118" y="736"/>
                      </a:lnTo>
                      <a:lnTo>
                        <a:pt x="1117" y="737"/>
                      </a:lnTo>
                      <a:lnTo>
                        <a:pt x="1115" y="738"/>
                      </a:lnTo>
                      <a:lnTo>
                        <a:pt x="1114" y="738"/>
                      </a:lnTo>
                      <a:lnTo>
                        <a:pt x="1112" y="738"/>
                      </a:lnTo>
                      <a:lnTo>
                        <a:pt x="1111" y="737"/>
                      </a:lnTo>
                      <a:lnTo>
                        <a:pt x="1111" y="736"/>
                      </a:lnTo>
                      <a:lnTo>
                        <a:pt x="1110" y="736"/>
                      </a:lnTo>
                      <a:lnTo>
                        <a:pt x="1110" y="737"/>
                      </a:lnTo>
                      <a:lnTo>
                        <a:pt x="1109" y="737"/>
                      </a:lnTo>
                      <a:lnTo>
                        <a:pt x="1109" y="738"/>
                      </a:lnTo>
                      <a:lnTo>
                        <a:pt x="1110" y="740"/>
                      </a:lnTo>
                      <a:lnTo>
                        <a:pt x="1110" y="741"/>
                      </a:lnTo>
                      <a:lnTo>
                        <a:pt x="1110" y="742"/>
                      </a:lnTo>
                      <a:lnTo>
                        <a:pt x="1110" y="743"/>
                      </a:lnTo>
                      <a:lnTo>
                        <a:pt x="1108" y="744"/>
                      </a:lnTo>
                      <a:lnTo>
                        <a:pt x="1108" y="745"/>
                      </a:lnTo>
                      <a:lnTo>
                        <a:pt x="1108" y="746"/>
                      </a:lnTo>
                      <a:lnTo>
                        <a:pt x="1107" y="746"/>
                      </a:lnTo>
                      <a:lnTo>
                        <a:pt x="1107" y="747"/>
                      </a:lnTo>
                      <a:lnTo>
                        <a:pt x="1106" y="748"/>
                      </a:lnTo>
                      <a:lnTo>
                        <a:pt x="1105" y="750"/>
                      </a:lnTo>
                      <a:lnTo>
                        <a:pt x="1105" y="751"/>
                      </a:lnTo>
                      <a:lnTo>
                        <a:pt x="1104" y="752"/>
                      </a:lnTo>
                      <a:lnTo>
                        <a:pt x="1104" y="753"/>
                      </a:lnTo>
                      <a:lnTo>
                        <a:pt x="1103" y="754"/>
                      </a:lnTo>
                      <a:lnTo>
                        <a:pt x="1103" y="755"/>
                      </a:lnTo>
                      <a:lnTo>
                        <a:pt x="1103" y="756"/>
                      </a:lnTo>
                      <a:lnTo>
                        <a:pt x="1103" y="757"/>
                      </a:lnTo>
                      <a:lnTo>
                        <a:pt x="1103" y="759"/>
                      </a:lnTo>
                      <a:lnTo>
                        <a:pt x="1103" y="760"/>
                      </a:lnTo>
                      <a:lnTo>
                        <a:pt x="1103" y="761"/>
                      </a:lnTo>
                      <a:lnTo>
                        <a:pt x="1102" y="762"/>
                      </a:lnTo>
                      <a:lnTo>
                        <a:pt x="1101" y="762"/>
                      </a:lnTo>
                      <a:lnTo>
                        <a:pt x="1101" y="763"/>
                      </a:lnTo>
                      <a:lnTo>
                        <a:pt x="1101" y="764"/>
                      </a:lnTo>
                      <a:lnTo>
                        <a:pt x="1101" y="766"/>
                      </a:lnTo>
                      <a:lnTo>
                        <a:pt x="1101" y="767"/>
                      </a:lnTo>
                      <a:lnTo>
                        <a:pt x="1100" y="767"/>
                      </a:lnTo>
                      <a:lnTo>
                        <a:pt x="1100" y="768"/>
                      </a:lnTo>
                      <a:lnTo>
                        <a:pt x="1100" y="769"/>
                      </a:lnTo>
                      <a:lnTo>
                        <a:pt x="1101" y="770"/>
                      </a:lnTo>
                      <a:lnTo>
                        <a:pt x="1101" y="771"/>
                      </a:lnTo>
                      <a:lnTo>
                        <a:pt x="1101" y="772"/>
                      </a:lnTo>
                      <a:lnTo>
                        <a:pt x="1101" y="773"/>
                      </a:lnTo>
                      <a:lnTo>
                        <a:pt x="1102" y="773"/>
                      </a:lnTo>
                      <a:lnTo>
                        <a:pt x="1102" y="774"/>
                      </a:lnTo>
                      <a:lnTo>
                        <a:pt x="1103" y="775"/>
                      </a:lnTo>
                      <a:lnTo>
                        <a:pt x="1102" y="777"/>
                      </a:lnTo>
                      <a:lnTo>
                        <a:pt x="1103" y="779"/>
                      </a:lnTo>
                      <a:lnTo>
                        <a:pt x="1103" y="780"/>
                      </a:lnTo>
                      <a:lnTo>
                        <a:pt x="1103" y="781"/>
                      </a:lnTo>
                      <a:lnTo>
                        <a:pt x="1102" y="782"/>
                      </a:lnTo>
                      <a:lnTo>
                        <a:pt x="1100" y="784"/>
                      </a:lnTo>
                      <a:lnTo>
                        <a:pt x="1099" y="785"/>
                      </a:lnTo>
                      <a:lnTo>
                        <a:pt x="1099" y="786"/>
                      </a:lnTo>
                      <a:lnTo>
                        <a:pt x="1100" y="786"/>
                      </a:lnTo>
                      <a:lnTo>
                        <a:pt x="1100" y="787"/>
                      </a:lnTo>
                      <a:lnTo>
                        <a:pt x="1100" y="788"/>
                      </a:lnTo>
                      <a:lnTo>
                        <a:pt x="1100" y="789"/>
                      </a:lnTo>
                      <a:lnTo>
                        <a:pt x="1099" y="791"/>
                      </a:lnTo>
                      <a:lnTo>
                        <a:pt x="1098" y="791"/>
                      </a:lnTo>
                      <a:lnTo>
                        <a:pt x="1098" y="793"/>
                      </a:lnTo>
                      <a:lnTo>
                        <a:pt x="1097" y="793"/>
                      </a:lnTo>
                      <a:lnTo>
                        <a:pt x="1097" y="794"/>
                      </a:lnTo>
                      <a:lnTo>
                        <a:pt x="1096" y="794"/>
                      </a:lnTo>
                      <a:lnTo>
                        <a:pt x="1096" y="795"/>
                      </a:lnTo>
                      <a:lnTo>
                        <a:pt x="1095" y="796"/>
                      </a:lnTo>
                      <a:lnTo>
                        <a:pt x="1096" y="798"/>
                      </a:lnTo>
                      <a:lnTo>
                        <a:pt x="1096" y="799"/>
                      </a:lnTo>
                      <a:lnTo>
                        <a:pt x="1095" y="800"/>
                      </a:lnTo>
                      <a:lnTo>
                        <a:pt x="1094" y="800"/>
                      </a:lnTo>
                      <a:lnTo>
                        <a:pt x="1094" y="801"/>
                      </a:lnTo>
                      <a:lnTo>
                        <a:pt x="1093" y="802"/>
                      </a:lnTo>
                      <a:lnTo>
                        <a:pt x="1093" y="803"/>
                      </a:lnTo>
                      <a:lnTo>
                        <a:pt x="1093" y="804"/>
                      </a:lnTo>
                      <a:lnTo>
                        <a:pt x="1093" y="805"/>
                      </a:lnTo>
                      <a:lnTo>
                        <a:pt x="1093" y="806"/>
                      </a:lnTo>
                      <a:lnTo>
                        <a:pt x="1094" y="807"/>
                      </a:lnTo>
                      <a:lnTo>
                        <a:pt x="1094" y="808"/>
                      </a:lnTo>
                      <a:lnTo>
                        <a:pt x="1093" y="808"/>
                      </a:lnTo>
                      <a:lnTo>
                        <a:pt x="1093" y="809"/>
                      </a:lnTo>
                      <a:lnTo>
                        <a:pt x="1092" y="809"/>
                      </a:lnTo>
                      <a:lnTo>
                        <a:pt x="1091" y="810"/>
                      </a:lnTo>
                      <a:lnTo>
                        <a:pt x="1090" y="810"/>
                      </a:lnTo>
                      <a:lnTo>
                        <a:pt x="1090" y="811"/>
                      </a:lnTo>
                      <a:lnTo>
                        <a:pt x="1089" y="812"/>
                      </a:lnTo>
                      <a:lnTo>
                        <a:pt x="1089" y="813"/>
                      </a:lnTo>
                      <a:lnTo>
                        <a:pt x="1089" y="814"/>
                      </a:lnTo>
                      <a:lnTo>
                        <a:pt x="1089" y="815"/>
                      </a:lnTo>
                      <a:lnTo>
                        <a:pt x="1088" y="816"/>
                      </a:lnTo>
                      <a:lnTo>
                        <a:pt x="1088" y="818"/>
                      </a:lnTo>
                      <a:lnTo>
                        <a:pt x="1089" y="819"/>
                      </a:lnTo>
                      <a:lnTo>
                        <a:pt x="1089" y="820"/>
                      </a:lnTo>
                      <a:lnTo>
                        <a:pt x="1089" y="821"/>
                      </a:lnTo>
                      <a:lnTo>
                        <a:pt x="1088" y="821"/>
                      </a:lnTo>
                      <a:lnTo>
                        <a:pt x="1087" y="821"/>
                      </a:lnTo>
                      <a:lnTo>
                        <a:pt x="1086" y="822"/>
                      </a:lnTo>
                      <a:lnTo>
                        <a:pt x="1085" y="822"/>
                      </a:lnTo>
                      <a:lnTo>
                        <a:pt x="1084" y="823"/>
                      </a:lnTo>
                      <a:lnTo>
                        <a:pt x="1082" y="825"/>
                      </a:lnTo>
                      <a:lnTo>
                        <a:pt x="1082" y="826"/>
                      </a:lnTo>
                      <a:lnTo>
                        <a:pt x="1082" y="827"/>
                      </a:lnTo>
                      <a:lnTo>
                        <a:pt x="1081" y="828"/>
                      </a:lnTo>
                      <a:lnTo>
                        <a:pt x="1079" y="828"/>
                      </a:lnTo>
                      <a:lnTo>
                        <a:pt x="1079" y="829"/>
                      </a:lnTo>
                      <a:lnTo>
                        <a:pt x="1078" y="829"/>
                      </a:lnTo>
                      <a:lnTo>
                        <a:pt x="1077" y="829"/>
                      </a:lnTo>
                      <a:lnTo>
                        <a:pt x="1076" y="830"/>
                      </a:lnTo>
                      <a:lnTo>
                        <a:pt x="1075" y="830"/>
                      </a:lnTo>
                      <a:lnTo>
                        <a:pt x="1075" y="831"/>
                      </a:lnTo>
                      <a:lnTo>
                        <a:pt x="1073" y="832"/>
                      </a:lnTo>
                      <a:lnTo>
                        <a:pt x="1072" y="832"/>
                      </a:lnTo>
                      <a:lnTo>
                        <a:pt x="1072" y="833"/>
                      </a:lnTo>
                      <a:lnTo>
                        <a:pt x="1071" y="832"/>
                      </a:lnTo>
                      <a:lnTo>
                        <a:pt x="1069" y="833"/>
                      </a:lnTo>
                      <a:lnTo>
                        <a:pt x="1068" y="833"/>
                      </a:lnTo>
                      <a:lnTo>
                        <a:pt x="1067" y="832"/>
                      </a:lnTo>
                      <a:lnTo>
                        <a:pt x="1067" y="831"/>
                      </a:lnTo>
                      <a:lnTo>
                        <a:pt x="1066" y="829"/>
                      </a:lnTo>
                      <a:lnTo>
                        <a:pt x="1067" y="828"/>
                      </a:lnTo>
                      <a:lnTo>
                        <a:pt x="1066" y="827"/>
                      </a:lnTo>
                      <a:lnTo>
                        <a:pt x="1066" y="826"/>
                      </a:lnTo>
                      <a:lnTo>
                        <a:pt x="1065" y="826"/>
                      </a:lnTo>
                      <a:lnTo>
                        <a:pt x="1064" y="825"/>
                      </a:lnTo>
                      <a:lnTo>
                        <a:pt x="1063" y="825"/>
                      </a:lnTo>
                      <a:lnTo>
                        <a:pt x="1062" y="827"/>
                      </a:lnTo>
                      <a:lnTo>
                        <a:pt x="1061" y="828"/>
                      </a:lnTo>
                      <a:lnTo>
                        <a:pt x="1059" y="829"/>
                      </a:lnTo>
                      <a:lnTo>
                        <a:pt x="1058" y="829"/>
                      </a:lnTo>
                      <a:lnTo>
                        <a:pt x="1057" y="829"/>
                      </a:lnTo>
                      <a:lnTo>
                        <a:pt x="1056" y="828"/>
                      </a:lnTo>
                      <a:lnTo>
                        <a:pt x="1055" y="828"/>
                      </a:lnTo>
                      <a:lnTo>
                        <a:pt x="1054" y="828"/>
                      </a:lnTo>
                      <a:lnTo>
                        <a:pt x="1053" y="829"/>
                      </a:lnTo>
                      <a:lnTo>
                        <a:pt x="1052" y="831"/>
                      </a:lnTo>
                      <a:lnTo>
                        <a:pt x="1051" y="831"/>
                      </a:lnTo>
                      <a:lnTo>
                        <a:pt x="1050" y="832"/>
                      </a:lnTo>
                      <a:lnTo>
                        <a:pt x="1049" y="833"/>
                      </a:lnTo>
                      <a:lnTo>
                        <a:pt x="1048" y="834"/>
                      </a:lnTo>
                      <a:lnTo>
                        <a:pt x="1047" y="834"/>
                      </a:lnTo>
                      <a:lnTo>
                        <a:pt x="1046" y="833"/>
                      </a:lnTo>
                      <a:lnTo>
                        <a:pt x="1045" y="833"/>
                      </a:lnTo>
                      <a:lnTo>
                        <a:pt x="1044" y="833"/>
                      </a:lnTo>
                      <a:lnTo>
                        <a:pt x="1043" y="834"/>
                      </a:lnTo>
                      <a:lnTo>
                        <a:pt x="1042" y="834"/>
                      </a:lnTo>
                      <a:lnTo>
                        <a:pt x="1042" y="835"/>
                      </a:lnTo>
                      <a:lnTo>
                        <a:pt x="1041" y="836"/>
                      </a:lnTo>
                      <a:lnTo>
                        <a:pt x="1041" y="837"/>
                      </a:lnTo>
                      <a:lnTo>
                        <a:pt x="1041" y="838"/>
                      </a:lnTo>
                      <a:lnTo>
                        <a:pt x="1040" y="838"/>
                      </a:lnTo>
                      <a:lnTo>
                        <a:pt x="1040" y="839"/>
                      </a:lnTo>
                      <a:lnTo>
                        <a:pt x="1038" y="839"/>
                      </a:lnTo>
                      <a:lnTo>
                        <a:pt x="1037" y="840"/>
                      </a:lnTo>
                      <a:lnTo>
                        <a:pt x="1036" y="842"/>
                      </a:lnTo>
                      <a:lnTo>
                        <a:pt x="1035" y="843"/>
                      </a:lnTo>
                      <a:lnTo>
                        <a:pt x="1035" y="844"/>
                      </a:lnTo>
                      <a:lnTo>
                        <a:pt x="1034" y="844"/>
                      </a:lnTo>
                      <a:lnTo>
                        <a:pt x="1033" y="844"/>
                      </a:lnTo>
                      <a:lnTo>
                        <a:pt x="1032" y="844"/>
                      </a:lnTo>
                      <a:lnTo>
                        <a:pt x="1031" y="845"/>
                      </a:lnTo>
                      <a:lnTo>
                        <a:pt x="1029" y="846"/>
                      </a:lnTo>
                      <a:lnTo>
                        <a:pt x="1029" y="847"/>
                      </a:lnTo>
                      <a:lnTo>
                        <a:pt x="1029" y="849"/>
                      </a:lnTo>
                      <a:lnTo>
                        <a:pt x="1028" y="850"/>
                      </a:lnTo>
                      <a:lnTo>
                        <a:pt x="1028" y="852"/>
                      </a:lnTo>
                      <a:lnTo>
                        <a:pt x="1028" y="853"/>
                      </a:lnTo>
                      <a:lnTo>
                        <a:pt x="1028" y="854"/>
                      </a:lnTo>
                      <a:lnTo>
                        <a:pt x="1029" y="854"/>
                      </a:lnTo>
                      <a:lnTo>
                        <a:pt x="1030" y="854"/>
                      </a:lnTo>
                      <a:lnTo>
                        <a:pt x="1030" y="855"/>
                      </a:lnTo>
                      <a:lnTo>
                        <a:pt x="1029" y="855"/>
                      </a:lnTo>
                      <a:lnTo>
                        <a:pt x="1028" y="856"/>
                      </a:lnTo>
                      <a:lnTo>
                        <a:pt x="1027" y="857"/>
                      </a:lnTo>
                      <a:lnTo>
                        <a:pt x="1026" y="857"/>
                      </a:lnTo>
                      <a:lnTo>
                        <a:pt x="1026" y="858"/>
                      </a:lnTo>
                      <a:lnTo>
                        <a:pt x="1025" y="859"/>
                      </a:lnTo>
                      <a:lnTo>
                        <a:pt x="1025" y="860"/>
                      </a:lnTo>
                      <a:lnTo>
                        <a:pt x="1025" y="862"/>
                      </a:lnTo>
                      <a:lnTo>
                        <a:pt x="1025" y="863"/>
                      </a:lnTo>
                      <a:lnTo>
                        <a:pt x="1026" y="864"/>
                      </a:lnTo>
                      <a:lnTo>
                        <a:pt x="1027" y="864"/>
                      </a:lnTo>
                      <a:lnTo>
                        <a:pt x="1027" y="865"/>
                      </a:lnTo>
                      <a:lnTo>
                        <a:pt x="1027" y="866"/>
                      </a:lnTo>
                      <a:lnTo>
                        <a:pt x="1026" y="867"/>
                      </a:lnTo>
                      <a:lnTo>
                        <a:pt x="1025" y="868"/>
                      </a:lnTo>
                      <a:lnTo>
                        <a:pt x="1024" y="869"/>
                      </a:lnTo>
                      <a:lnTo>
                        <a:pt x="1024" y="870"/>
                      </a:lnTo>
                      <a:lnTo>
                        <a:pt x="1024" y="871"/>
                      </a:lnTo>
                      <a:lnTo>
                        <a:pt x="1024" y="872"/>
                      </a:lnTo>
                      <a:lnTo>
                        <a:pt x="1023" y="874"/>
                      </a:lnTo>
                      <a:lnTo>
                        <a:pt x="1022" y="875"/>
                      </a:lnTo>
                      <a:lnTo>
                        <a:pt x="1023" y="876"/>
                      </a:lnTo>
                      <a:lnTo>
                        <a:pt x="1023" y="877"/>
                      </a:lnTo>
                      <a:lnTo>
                        <a:pt x="1023" y="878"/>
                      </a:lnTo>
                      <a:lnTo>
                        <a:pt x="1023" y="879"/>
                      </a:lnTo>
                      <a:lnTo>
                        <a:pt x="1022" y="879"/>
                      </a:lnTo>
                      <a:lnTo>
                        <a:pt x="1021" y="879"/>
                      </a:lnTo>
                      <a:lnTo>
                        <a:pt x="1020" y="880"/>
                      </a:lnTo>
                      <a:lnTo>
                        <a:pt x="1020" y="881"/>
                      </a:lnTo>
                      <a:lnTo>
                        <a:pt x="1019" y="881"/>
                      </a:lnTo>
                      <a:lnTo>
                        <a:pt x="1019" y="882"/>
                      </a:lnTo>
                      <a:lnTo>
                        <a:pt x="1020" y="883"/>
                      </a:lnTo>
                      <a:lnTo>
                        <a:pt x="1020" y="884"/>
                      </a:lnTo>
                      <a:lnTo>
                        <a:pt x="1020" y="885"/>
                      </a:lnTo>
                      <a:lnTo>
                        <a:pt x="1019" y="885"/>
                      </a:lnTo>
                      <a:lnTo>
                        <a:pt x="1018" y="885"/>
                      </a:lnTo>
                      <a:lnTo>
                        <a:pt x="1017" y="885"/>
                      </a:lnTo>
                      <a:lnTo>
                        <a:pt x="1017" y="884"/>
                      </a:lnTo>
                      <a:lnTo>
                        <a:pt x="1017" y="883"/>
                      </a:lnTo>
                      <a:lnTo>
                        <a:pt x="1016" y="882"/>
                      </a:lnTo>
                      <a:lnTo>
                        <a:pt x="1016" y="883"/>
                      </a:lnTo>
                      <a:lnTo>
                        <a:pt x="1015" y="883"/>
                      </a:lnTo>
                      <a:lnTo>
                        <a:pt x="1015" y="884"/>
                      </a:lnTo>
                      <a:lnTo>
                        <a:pt x="1015" y="885"/>
                      </a:lnTo>
                      <a:lnTo>
                        <a:pt x="1017" y="891"/>
                      </a:lnTo>
                      <a:lnTo>
                        <a:pt x="1017" y="892"/>
                      </a:lnTo>
                      <a:lnTo>
                        <a:pt x="1017" y="894"/>
                      </a:lnTo>
                      <a:lnTo>
                        <a:pt x="1016" y="895"/>
                      </a:lnTo>
                      <a:lnTo>
                        <a:pt x="1012" y="900"/>
                      </a:lnTo>
                      <a:lnTo>
                        <a:pt x="1012" y="901"/>
                      </a:lnTo>
                      <a:lnTo>
                        <a:pt x="1012" y="902"/>
                      </a:lnTo>
                      <a:lnTo>
                        <a:pt x="1012" y="903"/>
                      </a:lnTo>
                      <a:lnTo>
                        <a:pt x="1011" y="903"/>
                      </a:lnTo>
                      <a:lnTo>
                        <a:pt x="1010" y="903"/>
                      </a:lnTo>
                      <a:lnTo>
                        <a:pt x="1010" y="904"/>
                      </a:lnTo>
                      <a:lnTo>
                        <a:pt x="1008" y="905"/>
                      </a:lnTo>
                      <a:lnTo>
                        <a:pt x="1007" y="907"/>
                      </a:lnTo>
                      <a:lnTo>
                        <a:pt x="1006" y="909"/>
                      </a:lnTo>
                      <a:lnTo>
                        <a:pt x="1005" y="910"/>
                      </a:lnTo>
                      <a:lnTo>
                        <a:pt x="1004" y="910"/>
                      </a:lnTo>
                      <a:lnTo>
                        <a:pt x="1004" y="911"/>
                      </a:lnTo>
                      <a:lnTo>
                        <a:pt x="1004" y="912"/>
                      </a:lnTo>
                      <a:lnTo>
                        <a:pt x="1004" y="913"/>
                      </a:lnTo>
                      <a:lnTo>
                        <a:pt x="1003" y="913"/>
                      </a:lnTo>
                      <a:lnTo>
                        <a:pt x="1003" y="914"/>
                      </a:lnTo>
                      <a:lnTo>
                        <a:pt x="1002" y="914"/>
                      </a:lnTo>
                      <a:lnTo>
                        <a:pt x="1002" y="913"/>
                      </a:lnTo>
                      <a:lnTo>
                        <a:pt x="1001" y="912"/>
                      </a:lnTo>
                      <a:lnTo>
                        <a:pt x="1000" y="912"/>
                      </a:lnTo>
                      <a:lnTo>
                        <a:pt x="998" y="911"/>
                      </a:lnTo>
                      <a:lnTo>
                        <a:pt x="996" y="911"/>
                      </a:lnTo>
                      <a:lnTo>
                        <a:pt x="996" y="912"/>
                      </a:lnTo>
                      <a:lnTo>
                        <a:pt x="996" y="913"/>
                      </a:lnTo>
                      <a:lnTo>
                        <a:pt x="996" y="914"/>
                      </a:lnTo>
                      <a:lnTo>
                        <a:pt x="995" y="914"/>
                      </a:lnTo>
                      <a:lnTo>
                        <a:pt x="994" y="914"/>
                      </a:lnTo>
                      <a:lnTo>
                        <a:pt x="993" y="914"/>
                      </a:lnTo>
                      <a:lnTo>
                        <a:pt x="993" y="915"/>
                      </a:lnTo>
                      <a:lnTo>
                        <a:pt x="992" y="916"/>
                      </a:lnTo>
                      <a:lnTo>
                        <a:pt x="991" y="917"/>
                      </a:lnTo>
                      <a:lnTo>
                        <a:pt x="991" y="918"/>
                      </a:lnTo>
                      <a:lnTo>
                        <a:pt x="990" y="918"/>
                      </a:lnTo>
                      <a:lnTo>
                        <a:pt x="990" y="919"/>
                      </a:lnTo>
                      <a:lnTo>
                        <a:pt x="989" y="919"/>
                      </a:lnTo>
                      <a:lnTo>
                        <a:pt x="988" y="919"/>
                      </a:lnTo>
                      <a:lnTo>
                        <a:pt x="987" y="919"/>
                      </a:lnTo>
                      <a:lnTo>
                        <a:pt x="986" y="919"/>
                      </a:lnTo>
                      <a:lnTo>
                        <a:pt x="985" y="919"/>
                      </a:lnTo>
                      <a:lnTo>
                        <a:pt x="984" y="919"/>
                      </a:lnTo>
                      <a:lnTo>
                        <a:pt x="984" y="918"/>
                      </a:lnTo>
                      <a:lnTo>
                        <a:pt x="983" y="918"/>
                      </a:lnTo>
                      <a:lnTo>
                        <a:pt x="982" y="918"/>
                      </a:lnTo>
                      <a:lnTo>
                        <a:pt x="981" y="919"/>
                      </a:lnTo>
                      <a:lnTo>
                        <a:pt x="980" y="919"/>
                      </a:lnTo>
                      <a:lnTo>
                        <a:pt x="980" y="918"/>
                      </a:lnTo>
                      <a:lnTo>
                        <a:pt x="979" y="918"/>
                      </a:lnTo>
                      <a:lnTo>
                        <a:pt x="978" y="919"/>
                      </a:lnTo>
                      <a:lnTo>
                        <a:pt x="977" y="919"/>
                      </a:lnTo>
                      <a:lnTo>
                        <a:pt x="976" y="919"/>
                      </a:lnTo>
                      <a:lnTo>
                        <a:pt x="975" y="919"/>
                      </a:lnTo>
                      <a:lnTo>
                        <a:pt x="973" y="918"/>
                      </a:lnTo>
                      <a:lnTo>
                        <a:pt x="972" y="918"/>
                      </a:lnTo>
                      <a:lnTo>
                        <a:pt x="971" y="918"/>
                      </a:lnTo>
                      <a:lnTo>
                        <a:pt x="970" y="918"/>
                      </a:lnTo>
                      <a:lnTo>
                        <a:pt x="969" y="918"/>
                      </a:lnTo>
                      <a:lnTo>
                        <a:pt x="968" y="918"/>
                      </a:lnTo>
                      <a:lnTo>
                        <a:pt x="967" y="918"/>
                      </a:lnTo>
                      <a:lnTo>
                        <a:pt x="966" y="918"/>
                      </a:lnTo>
                      <a:lnTo>
                        <a:pt x="965" y="919"/>
                      </a:lnTo>
                      <a:lnTo>
                        <a:pt x="965" y="920"/>
                      </a:lnTo>
                      <a:lnTo>
                        <a:pt x="965" y="921"/>
                      </a:lnTo>
                      <a:lnTo>
                        <a:pt x="964" y="922"/>
                      </a:lnTo>
                      <a:lnTo>
                        <a:pt x="964" y="923"/>
                      </a:lnTo>
                      <a:lnTo>
                        <a:pt x="963" y="924"/>
                      </a:lnTo>
                      <a:lnTo>
                        <a:pt x="962" y="925"/>
                      </a:lnTo>
                      <a:lnTo>
                        <a:pt x="961" y="926"/>
                      </a:lnTo>
                      <a:lnTo>
                        <a:pt x="961" y="927"/>
                      </a:lnTo>
                      <a:lnTo>
                        <a:pt x="961" y="928"/>
                      </a:lnTo>
                      <a:lnTo>
                        <a:pt x="960" y="929"/>
                      </a:lnTo>
                      <a:lnTo>
                        <a:pt x="959" y="930"/>
                      </a:lnTo>
                      <a:lnTo>
                        <a:pt x="958" y="931"/>
                      </a:lnTo>
                      <a:lnTo>
                        <a:pt x="958" y="933"/>
                      </a:lnTo>
                      <a:lnTo>
                        <a:pt x="957" y="933"/>
                      </a:lnTo>
                      <a:lnTo>
                        <a:pt x="957" y="934"/>
                      </a:lnTo>
                      <a:lnTo>
                        <a:pt x="957" y="935"/>
                      </a:lnTo>
                      <a:lnTo>
                        <a:pt x="957" y="937"/>
                      </a:lnTo>
                      <a:lnTo>
                        <a:pt x="956" y="937"/>
                      </a:lnTo>
                      <a:lnTo>
                        <a:pt x="955" y="938"/>
                      </a:lnTo>
                      <a:lnTo>
                        <a:pt x="954" y="938"/>
                      </a:lnTo>
                      <a:lnTo>
                        <a:pt x="953" y="938"/>
                      </a:lnTo>
                      <a:lnTo>
                        <a:pt x="952" y="939"/>
                      </a:lnTo>
                      <a:lnTo>
                        <a:pt x="952" y="940"/>
                      </a:lnTo>
                      <a:lnTo>
                        <a:pt x="951" y="940"/>
                      </a:lnTo>
                      <a:lnTo>
                        <a:pt x="950" y="939"/>
                      </a:lnTo>
                      <a:lnTo>
                        <a:pt x="949" y="939"/>
                      </a:lnTo>
                      <a:lnTo>
                        <a:pt x="948" y="940"/>
                      </a:lnTo>
                      <a:lnTo>
                        <a:pt x="947" y="940"/>
                      </a:lnTo>
                      <a:lnTo>
                        <a:pt x="946" y="940"/>
                      </a:lnTo>
                      <a:lnTo>
                        <a:pt x="945" y="941"/>
                      </a:lnTo>
                      <a:lnTo>
                        <a:pt x="944" y="941"/>
                      </a:lnTo>
                      <a:lnTo>
                        <a:pt x="943" y="942"/>
                      </a:lnTo>
                      <a:lnTo>
                        <a:pt x="942" y="942"/>
                      </a:lnTo>
                      <a:lnTo>
                        <a:pt x="941" y="942"/>
                      </a:lnTo>
                      <a:lnTo>
                        <a:pt x="941" y="943"/>
                      </a:lnTo>
                      <a:lnTo>
                        <a:pt x="940" y="943"/>
                      </a:lnTo>
                      <a:lnTo>
                        <a:pt x="939" y="944"/>
                      </a:lnTo>
                      <a:lnTo>
                        <a:pt x="938" y="944"/>
                      </a:lnTo>
                      <a:lnTo>
                        <a:pt x="938" y="943"/>
                      </a:lnTo>
                      <a:lnTo>
                        <a:pt x="937" y="943"/>
                      </a:lnTo>
                      <a:lnTo>
                        <a:pt x="936" y="943"/>
                      </a:lnTo>
                      <a:lnTo>
                        <a:pt x="936" y="944"/>
                      </a:lnTo>
                      <a:lnTo>
                        <a:pt x="936" y="945"/>
                      </a:lnTo>
                      <a:lnTo>
                        <a:pt x="935" y="946"/>
                      </a:lnTo>
                      <a:lnTo>
                        <a:pt x="934" y="946"/>
                      </a:lnTo>
                      <a:lnTo>
                        <a:pt x="934" y="947"/>
                      </a:lnTo>
                      <a:lnTo>
                        <a:pt x="934" y="948"/>
                      </a:lnTo>
                      <a:lnTo>
                        <a:pt x="933" y="948"/>
                      </a:lnTo>
                      <a:lnTo>
                        <a:pt x="933" y="949"/>
                      </a:lnTo>
                      <a:lnTo>
                        <a:pt x="934" y="950"/>
                      </a:lnTo>
                      <a:lnTo>
                        <a:pt x="934" y="951"/>
                      </a:lnTo>
                      <a:lnTo>
                        <a:pt x="934" y="952"/>
                      </a:lnTo>
                      <a:lnTo>
                        <a:pt x="933" y="952"/>
                      </a:lnTo>
                      <a:lnTo>
                        <a:pt x="933" y="953"/>
                      </a:lnTo>
                      <a:lnTo>
                        <a:pt x="932" y="952"/>
                      </a:lnTo>
                      <a:lnTo>
                        <a:pt x="931" y="953"/>
                      </a:lnTo>
                      <a:lnTo>
                        <a:pt x="932" y="954"/>
                      </a:lnTo>
                      <a:lnTo>
                        <a:pt x="932" y="955"/>
                      </a:lnTo>
                      <a:lnTo>
                        <a:pt x="933" y="955"/>
                      </a:lnTo>
                      <a:lnTo>
                        <a:pt x="934" y="956"/>
                      </a:lnTo>
                      <a:lnTo>
                        <a:pt x="933" y="956"/>
                      </a:lnTo>
                      <a:lnTo>
                        <a:pt x="933" y="957"/>
                      </a:lnTo>
                      <a:lnTo>
                        <a:pt x="932" y="957"/>
                      </a:lnTo>
                      <a:lnTo>
                        <a:pt x="932" y="956"/>
                      </a:lnTo>
                      <a:lnTo>
                        <a:pt x="931" y="955"/>
                      </a:lnTo>
                      <a:lnTo>
                        <a:pt x="930" y="955"/>
                      </a:lnTo>
                      <a:lnTo>
                        <a:pt x="930" y="956"/>
                      </a:lnTo>
                      <a:lnTo>
                        <a:pt x="930" y="957"/>
                      </a:lnTo>
                      <a:lnTo>
                        <a:pt x="929" y="957"/>
                      </a:lnTo>
                      <a:lnTo>
                        <a:pt x="927" y="957"/>
                      </a:lnTo>
                      <a:lnTo>
                        <a:pt x="926" y="958"/>
                      </a:lnTo>
                      <a:lnTo>
                        <a:pt x="926" y="959"/>
                      </a:lnTo>
                      <a:lnTo>
                        <a:pt x="925" y="959"/>
                      </a:lnTo>
                      <a:lnTo>
                        <a:pt x="925" y="958"/>
                      </a:lnTo>
                      <a:lnTo>
                        <a:pt x="924" y="958"/>
                      </a:lnTo>
                      <a:lnTo>
                        <a:pt x="923" y="958"/>
                      </a:lnTo>
                      <a:lnTo>
                        <a:pt x="922" y="958"/>
                      </a:lnTo>
                      <a:lnTo>
                        <a:pt x="921" y="958"/>
                      </a:lnTo>
                      <a:lnTo>
                        <a:pt x="921" y="959"/>
                      </a:lnTo>
                      <a:lnTo>
                        <a:pt x="920" y="959"/>
                      </a:lnTo>
                      <a:lnTo>
                        <a:pt x="920" y="960"/>
                      </a:lnTo>
                      <a:lnTo>
                        <a:pt x="919" y="960"/>
                      </a:lnTo>
                      <a:lnTo>
                        <a:pt x="919" y="961"/>
                      </a:lnTo>
                      <a:lnTo>
                        <a:pt x="919" y="962"/>
                      </a:lnTo>
                      <a:lnTo>
                        <a:pt x="919" y="963"/>
                      </a:lnTo>
                      <a:lnTo>
                        <a:pt x="919" y="964"/>
                      </a:lnTo>
                      <a:lnTo>
                        <a:pt x="918" y="965"/>
                      </a:lnTo>
                      <a:lnTo>
                        <a:pt x="918" y="966"/>
                      </a:lnTo>
                      <a:lnTo>
                        <a:pt x="919" y="966"/>
                      </a:lnTo>
                      <a:lnTo>
                        <a:pt x="918" y="967"/>
                      </a:lnTo>
                      <a:lnTo>
                        <a:pt x="919" y="967"/>
                      </a:lnTo>
                      <a:lnTo>
                        <a:pt x="919" y="968"/>
                      </a:lnTo>
                      <a:lnTo>
                        <a:pt x="920" y="968"/>
                      </a:lnTo>
                      <a:lnTo>
                        <a:pt x="919" y="969"/>
                      </a:lnTo>
                      <a:lnTo>
                        <a:pt x="918" y="970"/>
                      </a:lnTo>
                      <a:lnTo>
                        <a:pt x="920" y="972"/>
                      </a:lnTo>
                      <a:lnTo>
                        <a:pt x="922" y="971"/>
                      </a:lnTo>
                      <a:lnTo>
                        <a:pt x="923" y="972"/>
                      </a:lnTo>
                      <a:lnTo>
                        <a:pt x="923" y="973"/>
                      </a:lnTo>
                      <a:lnTo>
                        <a:pt x="923" y="974"/>
                      </a:lnTo>
                      <a:lnTo>
                        <a:pt x="923" y="975"/>
                      </a:lnTo>
                      <a:lnTo>
                        <a:pt x="924" y="975"/>
                      </a:lnTo>
                      <a:lnTo>
                        <a:pt x="925" y="975"/>
                      </a:lnTo>
                      <a:lnTo>
                        <a:pt x="925" y="976"/>
                      </a:lnTo>
                      <a:lnTo>
                        <a:pt x="926" y="976"/>
                      </a:lnTo>
                      <a:lnTo>
                        <a:pt x="925" y="977"/>
                      </a:lnTo>
                      <a:lnTo>
                        <a:pt x="925" y="978"/>
                      </a:lnTo>
                      <a:lnTo>
                        <a:pt x="925" y="977"/>
                      </a:lnTo>
                      <a:lnTo>
                        <a:pt x="926" y="977"/>
                      </a:lnTo>
                      <a:lnTo>
                        <a:pt x="927" y="977"/>
                      </a:lnTo>
                      <a:lnTo>
                        <a:pt x="927" y="978"/>
                      </a:lnTo>
                      <a:lnTo>
                        <a:pt x="926" y="978"/>
                      </a:lnTo>
                      <a:lnTo>
                        <a:pt x="926" y="979"/>
                      </a:lnTo>
                      <a:lnTo>
                        <a:pt x="927" y="979"/>
                      </a:lnTo>
                      <a:lnTo>
                        <a:pt x="926" y="979"/>
                      </a:lnTo>
                      <a:lnTo>
                        <a:pt x="927" y="980"/>
                      </a:lnTo>
                      <a:lnTo>
                        <a:pt x="926" y="981"/>
                      </a:lnTo>
                      <a:lnTo>
                        <a:pt x="926" y="982"/>
                      </a:lnTo>
                      <a:lnTo>
                        <a:pt x="925" y="982"/>
                      </a:lnTo>
                      <a:lnTo>
                        <a:pt x="924" y="982"/>
                      </a:lnTo>
                      <a:lnTo>
                        <a:pt x="924" y="981"/>
                      </a:lnTo>
                      <a:lnTo>
                        <a:pt x="923" y="981"/>
                      </a:lnTo>
                      <a:lnTo>
                        <a:pt x="923" y="982"/>
                      </a:lnTo>
                      <a:lnTo>
                        <a:pt x="923" y="983"/>
                      </a:lnTo>
                      <a:lnTo>
                        <a:pt x="924" y="983"/>
                      </a:lnTo>
                      <a:lnTo>
                        <a:pt x="924" y="984"/>
                      </a:lnTo>
                      <a:lnTo>
                        <a:pt x="924" y="985"/>
                      </a:lnTo>
                      <a:lnTo>
                        <a:pt x="923" y="985"/>
                      </a:lnTo>
                      <a:lnTo>
                        <a:pt x="923" y="987"/>
                      </a:lnTo>
                      <a:lnTo>
                        <a:pt x="923" y="986"/>
                      </a:lnTo>
                      <a:lnTo>
                        <a:pt x="922" y="986"/>
                      </a:lnTo>
                      <a:lnTo>
                        <a:pt x="922" y="987"/>
                      </a:lnTo>
                      <a:lnTo>
                        <a:pt x="922" y="988"/>
                      </a:lnTo>
                      <a:lnTo>
                        <a:pt x="921" y="988"/>
                      </a:lnTo>
                      <a:lnTo>
                        <a:pt x="920" y="986"/>
                      </a:lnTo>
                      <a:lnTo>
                        <a:pt x="920" y="987"/>
                      </a:lnTo>
                      <a:lnTo>
                        <a:pt x="920" y="988"/>
                      </a:lnTo>
                      <a:lnTo>
                        <a:pt x="921" y="989"/>
                      </a:lnTo>
                      <a:lnTo>
                        <a:pt x="920" y="989"/>
                      </a:lnTo>
                      <a:lnTo>
                        <a:pt x="920" y="988"/>
                      </a:lnTo>
                      <a:lnTo>
                        <a:pt x="919" y="988"/>
                      </a:lnTo>
                      <a:lnTo>
                        <a:pt x="919" y="989"/>
                      </a:lnTo>
                      <a:lnTo>
                        <a:pt x="920" y="990"/>
                      </a:lnTo>
                      <a:lnTo>
                        <a:pt x="919" y="990"/>
                      </a:lnTo>
                      <a:lnTo>
                        <a:pt x="918" y="990"/>
                      </a:lnTo>
                      <a:lnTo>
                        <a:pt x="917" y="990"/>
                      </a:lnTo>
                      <a:lnTo>
                        <a:pt x="917" y="988"/>
                      </a:lnTo>
                      <a:lnTo>
                        <a:pt x="916" y="988"/>
                      </a:lnTo>
                      <a:lnTo>
                        <a:pt x="916" y="989"/>
                      </a:lnTo>
                      <a:lnTo>
                        <a:pt x="916" y="990"/>
                      </a:lnTo>
                      <a:lnTo>
                        <a:pt x="916" y="991"/>
                      </a:lnTo>
                      <a:lnTo>
                        <a:pt x="915" y="991"/>
                      </a:lnTo>
                      <a:lnTo>
                        <a:pt x="914" y="990"/>
                      </a:lnTo>
                      <a:lnTo>
                        <a:pt x="913" y="990"/>
                      </a:lnTo>
                      <a:lnTo>
                        <a:pt x="912" y="990"/>
                      </a:lnTo>
                      <a:lnTo>
                        <a:pt x="913" y="991"/>
                      </a:lnTo>
                      <a:lnTo>
                        <a:pt x="912" y="992"/>
                      </a:lnTo>
                      <a:lnTo>
                        <a:pt x="913" y="993"/>
                      </a:lnTo>
                      <a:lnTo>
                        <a:pt x="914" y="993"/>
                      </a:lnTo>
                      <a:lnTo>
                        <a:pt x="914" y="994"/>
                      </a:lnTo>
                      <a:lnTo>
                        <a:pt x="915" y="995"/>
                      </a:lnTo>
                      <a:lnTo>
                        <a:pt x="915" y="996"/>
                      </a:lnTo>
                      <a:lnTo>
                        <a:pt x="914" y="996"/>
                      </a:lnTo>
                      <a:lnTo>
                        <a:pt x="913" y="996"/>
                      </a:lnTo>
                      <a:lnTo>
                        <a:pt x="913" y="995"/>
                      </a:lnTo>
                      <a:lnTo>
                        <a:pt x="912" y="995"/>
                      </a:lnTo>
                      <a:lnTo>
                        <a:pt x="912" y="994"/>
                      </a:lnTo>
                      <a:lnTo>
                        <a:pt x="912" y="995"/>
                      </a:lnTo>
                      <a:lnTo>
                        <a:pt x="911" y="995"/>
                      </a:lnTo>
                      <a:lnTo>
                        <a:pt x="912" y="996"/>
                      </a:lnTo>
                      <a:lnTo>
                        <a:pt x="912" y="997"/>
                      </a:lnTo>
                      <a:lnTo>
                        <a:pt x="911" y="997"/>
                      </a:lnTo>
                      <a:lnTo>
                        <a:pt x="911" y="998"/>
                      </a:lnTo>
                      <a:lnTo>
                        <a:pt x="910" y="998"/>
                      </a:lnTo>
                      <a:lnTo>
                        <a:pt x="909" y="998"/>
                      </a:lnTo>
                      <a:lnTo>
                        <a:pt x="909" y="999"/>
                      </a:lnTo>
                      <a:lnTo>
                        <a:pt x="910" y="999"/>
                      </a:lnTo>
                      <a:lnTo>
                        <a:pt x="911" y="999"/>
                      </a:lnTo>
                      <a:lnTo>
                        <a:pt x="910" y="999"/>
                      </a:lnTo>
                      <a:lnTo>
                        <a:pt x="910" y="1000"/>
                      </a:lnTo>
                      <a:lnTo>
                        <a:pt x="910" y="1001"/>
                      </a:lnTo>
                      <a:lnTo>
                        <a:pt x="910" y="1002"/>
                      </a:lnTo>
                      <a:lnTo>
                        <a:pt x="910" y="1003"/>
                      </a:lnTo>
                      <a:lnTo>
                        <a:pt x="909" y="1002"/>
                      </a:lnTo>
                      <a:lnTo>
                        <a:pt x="908" y="1003"/>
                      </a:lnTo>
                      <a:lnTo>
                        <a:pt x="907" y="1003"/>
                      </a:lnTo>
                      <a:lnTo>
                        <a:pt x="907" y="1004"/>
                      </a:lnTo>
                      <a:lnTo>
                        <a:pt x="907" y="1005"/>
                      </a:lnTo>
                      <a:lnTo>
                        <a:pt x="907" y="1006"/>
                      </a:lnTo>
                      <a:lnTo>
                        <a:pt x="906" y="1006"/>
                      </a:lnTo>
                      <a:lnTo>
                        <a:pt x="906" y="1007"/>
                      </a:lnTo>
                      <a:lnTo>
                        <a:pt x="905" y="1007"/>
                      </a:lnTo>
                      <a:lnTo>
                        <a:pt x="905" y="1006"/>
                      </a:lnTo>
                      <a:lnTo>
                        <a:pt x="904" y="1006"/>
                      </a:lnTo>
                      <a:lnTo>
                        <a:pt x="904" y="1007"/>
                      </a:lnTo>
                      <a:lnTo>
                        <a:pt x="903" y="1008"/>
                      </a:lnTo>
                      <a:lnTo>
                        <a:pt x="903" y="1009"/>
                      </a:lnTo>
                      <a:lnTo>
                        <a:pt x="902" y="1009"/>
                      </a:lnTo>
                      <a:lnTo>
                        <a:pt x="901" y="1009"/>
                      </a:lnTo>
                      <a:lnTo>
                        <a:pt x="900" y="1009"/>
                      </a:lnTo>
                      <a:lnTo>
                        <a:pt x="899" y="1009"/>
                      </a:lnTo>
                      <a:lnTo>
                        <a:pt x="899" y="1010"/>
                      </a:lnTo>
                      <a:lnTo>
                        <a:pt x="898" y="1010"/>
                      </a:lnTo>
                      <a:lnTo>
                        <a:pt x="897" y="1009"/>
                      </a:lnTo>
                      <a:lnTo>
                        <a:pt x="897" y="1010"/>
                      </a:lnTo>
                      <a:lnTo>
                        <a:pt x="896" y="1010"/>
                      </a:lnTo>
                      <a:lnTo>
                        <a:pt x="897" y="1011"/>
                      </a:lnTo>
                      <a:lnTo>
                        <a:pt x="896" y="1011"/>
                      </a:lnTo>
                      <a:lnTo>
                        <a:pt x="895" y="1011"/>
                      </a:lnTo>
                      <a:lnTo>
                        <a:pt x="895" y="1012"/>
                      </a:lnTo>
                      <a:lnTo>
                        <a:pt x="895" y="1013"/>
                      </a:lnTo>
                      <a:lnTo>
                        <a:pt x="894" y="1013"/>
                      </a:lnTo>
                      <a:lnTo>
                        <a:pt x="893" y="1014"/>
                      </a:lnTo>
                      <a:lnTo>
                        <a:pt x="892" y="1014"/>
                      </a:lnTo>
                      <a:lnTo>
                        <a:pt x="892" y="1013"/>
                      </a:lnTo>
                      <a:lnTo>
                        <a:pt x="893" y="1013"/>
                      </a:lnTo>
                      <a:lnTo>
                        <a:pt x="893" y="1012"/>
                      </a:lnTo>
                      <a:lnTo>
                        <a:pt x="892" y="1012"/>
                      </a:lnTo>
                      <a:lnTo>
                        <a:pt x="892" y="1013"/>
                      </a:lnTo>
                      <a:lnTo>
                        <a:pt x="891" y="1013"/>
                      </a:lnTo>
                      <a:lnTo>
                        <a:pt x="892" y="1014"/>
                      </a:lnTo>
                      <a:lnTo>
                        <a:pt x="892" y="1015"/>
                      </a:lnTo>
                      <a:lnTo>
                        <a:pt x="892" y="1016"/>
                      </a:lnTo>
                      <a:lnTo>
                        <a:pt x="891" y="1016"/>
                      </a:lnTo>
                      <a:lnTo>
                        <a:pt x="890" y="1016"/>
                      </a:lnTo>
                      <a:lnTo>
                        <a:pt x="890" y="1017"/>
                      </a:lnTo>
                      <a:lnTo>
                        <a:pt x="891" y="1017"/>
                      </a:lnTo>
                      <a:lnTo>
                        <a:pt x="891" y="1018"/>
                      </a:lnTo>
                      <a:lnTo>
                        <a:pt x="890" y="1018"/>
                      </a:lnTo>
                      <a:lnTo>
                        <a:pt x="890" y="1017"/>
                      </a:lnTo>
                      <a:lnTo>
                        <a:pt x="889" y="1017"/>
                      </a:lnTo>
                      <a:lnTo>
                        <a:pt x="890" y="1017"/>
                      </a:lnTo>
                      <a:lnTo>
                        <a:pt x="890" y="1018"/>
                      </a:lnTo>
                      <a:lnTo>
                        <a:pt x="889" y="1018"/>
                      </a:lnTo>
                      <a:lnTo>
                        <a:pt x="888" y="1018"/>
                      </a:lnTo>
                      <a:lnTo>
                        <a:pt x="889" y="1018"/>
                      </a:lnTo>
                      <a:lnTo>
                        <a:pt x="889" y="1019"/>
                      </a:lnTo>
                      <a:lnTo>
                        <a:pt x="888" y="1019"/>
                      </a:lnTo>
                      <a:lnTo>
                        <a:pt x="887" y="1018"/>
                      </a:lnTo>
                      <a:lnTo>
                        <a:pt x="886" y="1019"/>
                      </a:lnTo>
                      <a:lnTo>
                        <a:pt x="886" y="1018"/>
                      </a:lnTo>
                      <a:lnTo>
                        <a:pt x="885" y="1018"/>
                      </a:lnTo>
                      <a:lnTo>
                        <a:pt x="884" y="1018"/>
                      </a:lnTo>
                      <a:lnTo>
                        <a:pt x="883" y="1018"/>
                      </a:lnTo>
                      <a:lnTo>
                        <a:pt x="884" y="1019"/>
                      </a:lnTo>
                      <a:lnTo>
                        <a:pt x="883" y="1019"/>
                      </a:lnTo>
                      <a:lnTo>
                        <a:pt x="883" y="1020"/>
                      </a:lnTo>
                      <a:lnTo>
                        <a:pt x="884" y="1020"/>
                      </a:lnTo>
                      <a:lnTo>
                        <a:pt x="883" y="1020"/>
                      </a:lnTo>
                      <a:lnTo>
                        <a:pt x="883" y="1021"/>
                      </a:lnTo>
                      <a:lnTo>
                        <a:pt x="883" y="1022"/>
                      </a:lnTo>
                      <a:lnTo>
                        <a:pt x="882" y="1022"/>
                      </a:lnTo>
                      <a:lnTo>
                        <a:pt x="882" y="1023"/>
                      </a:lnTo>
                      <a:lnTo>
                        <a:pt x="881" y="1023"/>
                      </a:lnTo>
                      <a:lnTo>
                        <a:pt x="881" y="1024"/>
                      </a:lnTo>
                      <a:lnTo>
                        <a:pt x="881" y="1025"/>
                      </a:lnTo>
                      <a:lnTo>
                        <a:pt x="881" y="1026"/>
                      </a:lnTo>
                      <a:lnTo>
                        <a:pt x="881" y="1027"/>
                      </a:lnTo>
                      <a:lnTo>
                        <a:pt x="880" y="1027"/>
                      </a:lnTo>
                      <a:lnTo>
                        <a:pt x="880" y="1028"/>
                      </a:lnTo>
                      <a:lnTo>
                        <a:pt x="880" y="1029"/>
                      </a:lnTo>
                      <a:lnTo>
                        <a:pt x="879" y="1029"/>
                      </a:lnTo>
                      <a:lnTo>
                        <a:pt x="879" y="1028"/>
                      </a:lnTo>
                      <a:lnTo>
                        <a:pt x="879" y="1030"/>
                      </a:lnTo>
                      <a:lnTo>
                        <a:pt x="879" y="1031"/>
                      </a:lnTo>
                      <a:lnTo>
                        <a:pt x="879" y="1032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4"/>
                      </a:lnTo>
                      <a:lnTo>
                        <a:pt x="878" y="1034"/>
                      </a:lnTo>
                      <a:lnTo>
                        <a:pt x="879" y="1034"/>
                      </a:lnTo>
                      <a:lnTo>
                        <a:pt x="878" y="1035"/>
                      </a:lnTo>
                      <a:lnTo>
                        <a:pt x="878" y="1034"/>
                      </a:lnTo>
                      <a:lnTo>
                        <a:pt x="878" y="1035"/>
                      </a:lnTo>
                      <a:lnTo>
                        <a:pt x="878" y="1036"/>
                      </a:lnTo>
                      <a:lnTo>
                        <a:pt x="877" y="1035"/>
                      </a:lnTo>
                      <a:lnTo>
                        <a:pt x="877" y="1036"/>
                      </a:lnTo>
                      <a:lnTo>
                        <a:pt x="877" y="1037"/>
                      </a:lnTo>
                      <a:lnTo>
                        <a:pt x="877" y="1038"/>
                      </a:lnTo>
                      <a:lnTo>
                        <a:pt x="877" y="1037"/>
                      </a:lnTo>
                      <a:lnTo>
                        <a:pt x="878" y="1037"/>
                      </a:lnTo>
                      <a:lnTo>
                        <a:pt x="878" y="1038"/>
                      </a:lnTo>
                      <a:lnTo>
                        <a:pt x="877" y="1038"/>
                      </a:lnTo>
                      <a:lnTo>
                        <a:pt x="877" y="1039"/>
                      </a:lnTo>
                      <a:lnTo>
                        <a:pt x="878" y="1038"/>
                      </a:lnTo>
                      <a:lnTo>
                        <a:pt x="878" y="1039"/>
                      </a:lnTo>
                      <a:lnTo>
                        <a:pt x="878" y="1040"/>
                      </a:lnTo>
                      <a:lnTo>
                        <a:pt x="878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6" y="1041"/>
                      </a:lnTo>
                      <a:lnTo>
                        <a:pt x="876" y="1042"/>
                      </a:lnTo>
                      <a:lnTo>
                        <a:pt x="875" y="1041"/>
                      </a:lnTo>
                      <a:lnTo>
                        <a:pt x="875" y="1042"/>
                      </a:lnTo>
                      <a:lnTo>
                        <a:pt x="875" y="1043"/>
                      </a:lnTo>
                      <a:lnTo>
                        <a:pt x="874" y="1043"/>
                      </a:lnTo>
                      <a:lnTo>
                        <a:pt x="874" y="1044"/>
                      </a:lnTo>
                      <a:lnTo>
                        <a:pt x="873" y="1043"/>
                      </a:lnTo>
                      <a:lnTo>
                        <a:pt x="873" y="1044"/>
                      </a:lnTo>
                      <a:lnTo>
                        <a:pt x="872" y="1044"/>
                      </a:lnTo>
                      <a:lnTo>
                        <a:pt x="872" y="1045"/>
                      </a:lnTo>
                      <a:lnTo>
                        <a:pt x="872" y="1046"/>
                      </a:lnTo>
                      <a:lnTo>
                        <a:pt x="871" y="1047"/>
                      </a:lnTo>
                      <a:lnTo>
                        <a:pt x="870" y="1047"/>
                      </a:lnTo>
                      <a:lnTo>
                        <a:pt x="871" y="1048"/>
                      </a:lnTo>
                      <a:lnTo>
                        <a:pt x="870" y="1049"/>
                      </a:lnTo>
                      <a:lnTo>
                        <a:pt x="869" y="1049"/>
                      </a:lnTo>
                      <a:lnTo>
                        <a:pt x="869" y="1050"/>
                      </a:lnTo>
                      <a:lnTo>
                        <a:pt x="868" y="1050"/>
                      </a:lnTo>
                      <a:lnTo>
                        <a:pt x="868" y="1051"/>
                      </a:lnTo>
                      <a:lnTo>
                        <a:pt x="868" y="1052"/>
                      </a:lnTo>
                      <a:lnTo>
                        <a:pt x="867" y="1053"/>
                      </a:lnTo>
                      <a:lnTo>
                        <a:pt x="867" y="1054"/>
                      </a:lnTo>
                      <a:lnTo>
                        <a:pt x="867" y="1055"/>
                      </a:lnTo>
                      <a:lnTo>
                        <a:pt x="866" y="1055"/>
                      </a:lnTo>
                      <a:lnTo>
                        <a:pt x="866" y="1057"/>
                      </a:lnTo>
                      <a:lnTo>
                        <a:pt x="865" y="1058"/>
                      </a:lnTo>
                      <a:lnTo>
                        <a:pt x="865" y="1059"/>
                      </a:lnTo>
                      <a:lnTo>
                        <a:pt x="864" y="1059"/>
                      </a:lnTo>
                      <a:lnTo>
                        <a:pt x="863" y="1059"/>
                      </a:lnTo>
                      <a:lnTo>
                        <a:pt x="863" y="1060"/>
                      </a:lnTo>
                      <a:lnTo>
                        <a:pt x="863" y="1061"/>
                      </a:lnTo>
                      <a:lnTo>
                        <a:pt x="863" y="1062"/>
                      </a:lnTo>
                      <a:lnTo>
                        <a:pt x="862" y="1062"/>
                      </a:lnTo>
                      <a:lnTo>
                        <a:pt x="862" y="1063"/>
                      </a:lnTo>
                      <a:lnTo>
                        <a:pt x="861" y="1063"/>
                      </a:lnTo>
                      <a:lnTo>
                        <a:pt x="861" y="1064"/>
                      </a:lnTo>
                      <a:lnTo>
                        <a:pt x="862" y="1065"/>
                      </a:lnTo>
                      <a:lnTo>
                        <a:pt x="861" y="1065"/>
                      </a:lnTo>
                      <a:lnTo>
                        <a:pt x="862" y="1065"/>
                      </a:lnTo>
                      <a:lnTo>
                        <a:pt x="861" y="1066"/>
                      </a:lnTo>
                      <a:lnTo>
                        <a:pt x="861" y="1067"/>
                      </a:lnTo>
                      <a:lnTo>
                        <a:pt x="862" y="1067"/>
                      </a:lnTo>
                      <a:lnTo>
                        <a:pt x="862" y="1068"/>
                      </a:lnTo>
                      <a:lnTo>
                        <a:pt x="863" y="1068"/>
                      </a:lnTo>
                      <a:lnTo>
                        <a:pt x="862" y="1069"/>
                      </a:lnTo>
                      <a:lnTo>
                        <a:pt x="863" y="1069"/>
                      </a:lnTo>
                      <a:lnTo>
                        <a:pt x="862" y="1069"/>
                      </a:lnTo>
                      <a:lnTo>
                        <a:pt x="862" y="1070"/>
                      </a:lnTo>
                      <a:lnTo>
                        <a:pt x="863" y="1070"/>
                      </a:lnTo>
                      <a:lnTo>
                        <a:pt x="863" y="1071"/>
                      </a:lnTo>
                      <a:lnTo>
                        <a:pt x="862" y="1071"/>
                      </a:lnTo>
                      <a:lnTo>
                        <a:pt x="863" y="1072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4"/>
                      </a:lnTo>
                      <a:lnTo>
                        <a:pt x="861" y="1073"/>
                      </a:lnTo>
                      <a:lnTo>
                        <a:pt x="861" y="1074"/>
                      </a:lnTo>
                      <a:lnTo>
                        <a:pt x="862" y="1074"/>
                      </a:lnTo>
                      <a:lnTo>
                        <a:pt x="861" y="1075"/>
                      </a:lnTo>
                      <a:lnTo>
                        <a:pt x="861" y="1076"/>
                      </a:lnTo>
                      <a:lnTo>
                        <a:pt x="860" y="1075"/>
                      </a:lnTo>
                      <a:lnTo>
                        <a:pt x="860" y="1076"/>
                      </a:lnTo>
                      <a:lnTo>
                        <a:pt x="860" y="1077"/>
                      </a:lnTo>
                      <a:lnTo>
                        <a:pt x="859" y="1077"/>
                      </a:lnTo>
                      <a:lnTo>
                        <a:pt x="860" y="1078"/>
                      </a:lnTo>
                      <a:lnTo>
                        <a:pt x="859" y="1077"/>
                      </a:lnTo>
                      <a:lnTo>
                        <a:pt x="859" y="1078"/>
                      </a:lnTo>
                      <a:lnTo>
                        <a:pt x="859" y="1079"/>
                      </a:lnTo>
                      <a:lnTo>
                        <a:pt x="860" y="1079"/>
                      </a:lnTo>
                      <a:lnTo>
                        <a:pt x="860" y="1080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59" y="1082"/>
                      </a:lnTo>
                      <a:lnTo>
                        <a:pt x="859" y="1083"/>
                      </a:lnTo>
                      <a:lnTo>
                        <a:pt x="858" y="1083"/>
                      </a:lnTo>
                      <a:lnTo>
                        <a:pt x="858" y="1084"/>
                      </a:lnTo>
                      <a:lnTo>
                        <a:pt x="858" y="1085"/>
                      </a:lnTo>
                      <a:lnTo>
                        <a:pt x="858" y="1086"/>
                      </a:lnTo>
                      <a:lnTo>
                        <a:pt x="858" y="1087"/>
                      </a:lnTo>
                      <a:lnTo>
                        <a:pt x="857" y="1087"/>
                      </a:lnTo>
                      <a:lnTo>
                        <a:pt x="858" y="1087"/>
                      </a:lnTo>
                      <a:lnTo>
                        <a:pt x="857" y="1088"/>
                      </a:lnTo>
                      <a:lnTo>
                        <a:pt x="858" y="1088"/>
                      </a:lnTo>
                      <a:lnTo>
                        <a:pt x="857" y="1088"/>
                      </a:lnTo>
                      <a:lnTo>
                        <a:pt x="857" y="1089"/>
                      </a:lnTo>
                      <a:lnTo>
                        <a:pt x="858" y="1089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1"/>
                      </a:lnTo>
                      <a:lnTo>
                        <a:pt x="858" y="1092"/>
                      </a:lnTo>
                      <a:lnTo>
                        <a:pt x="858" y="1093"/>
                      </a:lnTo>
                      <a:lnTo>
                        <a:pt x="858" y="1094"/>
                      </a:lnTo>
                      <a:lnTo>
                        <a:pt x="857" y="1095"/>
                      </a:lnTo>
                      <a:lnTo>
                        <a:pt x="858" y="1095"/>
                      </a:lnTo>
                      <a:lnTo>
                        <a:pt x="857" y="1095"/>
                      </a:lnTo>
                      <a:lnTo>
                        <a:pt x="857" y="1096"/>
                      </a:lnTo>
                      <a:lnTo>
                        <a:pt x="857" y="1097"/>
                      </a:lnTo>
                      <a:lnTo>
                        <a:pt x="856" y="1097"/>
                      </a:lnTo>
                      <a:lnTo>
                        <a:pt x="857" y="1098"/>
                      </a:lnTo>
                      <a:lnTo>
                        <a:pt x="856" y="1098"/>
                      </a:lnTo>
                      <a:lnTo>
                        <a:pt x="857" y="1099"/>
                      </a:lnTo>
                      <a:lnTo>
                        <a:pt x="856" y="1099"/>
                      </a:lnTo>
                      <a:lnTo>
                        <a:pt x="856" y="1100"/>
                      </a:lnTo>
                      <a:lnTo>
                        <a:pt x="856" y="1101"/>
                      </a:lnTo>
                      <a:lnTo>
                        <a:pt x="857" y="1101"/>
                      </a:lnTo>
                      <a:lnTo>
                        <a:pt x="857" y="1100"/>
                      </a:lnTo>
                      <a:lnTo>
                        <a:pt x="857" y="1101"/>
                      </a:lnTo>
                      <a:lnTo>
                        <a:pt x="857" y="1102"/>
                      </a:lnTo>
                      <a:lnTo>
                        <a:pt x="857" y="1103"/>
                      </a:lnTo>
                      <a:lnTo>
                        <a:pt x="857" y="1104"/>
                      </a:lnTo>
                      <a:lnTo>
                        <a:pt x="857" y="1105"/>
                      </a:lnTo>
                      <a:lnTo>
                        <a:pt x="857" y="1106"/>
                      </a:lnTo>
                      <a:lnTo>
                        <a:pt x="858" y="1107"/>
                      </a:lnTo>
                      <a:lnTo>
                        <a:pt x="857" y="1107"/>
                      </a:lnTo>
                      <a:lnTo>
                        <a:pt x="858" y="1107"/>
                      </a:lnTo>
                      <a:lnTo>
                        <a:pt x="858" y="1108"/>
                      </a:lnTo>
                      <a:lnTo>
                        <a:pt x="859" y="1108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1" y="1109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2" y="1111"/>
                      </a:lnTo>
                      <a:lnTo>
                        <a:pt x="862" y="1112"/>
                      </a:lnTo>
                      <a:lnTo>
                        <a:pt x="863" y="1111"/>
                      </a:lnTo>
                      <a:lnTo>
                        <a:pt x="863" y="1112"/>
                      </a:lnTo>
                      <a:lnTo>
                        <a:pt x="864" y="1112"/>
                      </a:lnTo>
                      <a:lnTo>
                        <a:pt x="863" y="1113"/>
                      </a:lnTo>
                      <a:lnTo>
                        <a:pt x="864" y="1113"/>
                      </a:lnTo>
                      <a:lnTo>
                        <a:pt x="864" y="1114"/>
                      </a:lnTo>
                      <a:lnTo>
                        <a:pt x="865" y="1114"/>
                      </a:lnTo>
                      <a:lnTo>
                        <a:pt x="865" y="1115"/>
                      </a:lnTo>
                      <a:lnTo>
                        <a:pt x="865" y="1116"/>
                      </a:lnTo>
                      <a:lnTo>
                        <a:pt x="865" y="1117"/>
                      </a:lnTo>
                      <a:lnTo>
                        <a:pt x="865" y="1118"/>
                      </a:lnTo>
                      <a:lnTo>
                        <a:pt x="866" y="1118"/>
                      </a:lnTo>
                      <a:lnTo>
                        <a:pt x="866" y="1119"/>
                      </a:lnTo>
                      <a:lnTo>
                        <a:pt x="866" y="1120"/>
                      </a:lnTo>
                      <a:lnTo>
                        <a:pt x="867" y="1120"/>
                      </a:lnTo>
                      <a:lnTo>
                        <a:pt x="867" y="1121"/>
                      </a:lnTo>
                      <a:lnTo>
                        <a:pt x="867" y="1122"/>
                      </a:lnTo>
                      <a:lnTo>
                        <a:pt x="867" y="1123"/>
                      </a:lnTo>
                      <a:lnTo>
                        <a:pt x="867" y="1124"/>
                      </a:lnTo>
                      <a:lnTo>
                        <a:pt x="866" y="1124"/>
                      </a:lnTo>
                      <a:lnTo>
                        <a:pt x="867" y="1125"/>
                      </a:lnTo>
                      <a:lnTo>
                        <a:pt x="867" y="1126"/>
                      </a:lnTo>
                      <a:lnTo>
                        <a:pt x="868" y="1126"/>
                      </a:lnTo>
                      <a:lnTo>
                        <a:pt x="867" y="1126"/>
                      </a:lnTo>
                      <a:lnTo>
                        <a:pt x="868" y="1127"/>
                      </a:lnTo>
                      <a:lnTo>
                        <a:pt x="868" y="1128"/>
                      </a:lnTo>
                      <a:lnTo>
                        <a:pt x="867" y="1128"/>
                      </a:lnTo>
                      <a:lnTo>
                        <a:pt x="867" y="1129"/>
                      </a:lnTo>
                      <a:lnTo>
                        <a:pt x="868" y="1130"/>
                      </a:lnTo>
                      <a:lnTo>
                        <a:pt x="869" y="1130"/>
                      </a:lnTo>
                      <a:lnTo>
                        <a:pt x="869" y="1131"/>
                      </a:lnTo>
                      <a:lnTo>
                        <a:pt x="870" y="1131"/>
                      </a:lnTo>
                      <a:lnTo>
                        <a:pt x="871" y="1132"/>
                      </a:lnTo>
                      <a:lnTo>
                        <a:pt x="871" y="1133"/>
                      </a:lnTo>
                      <a:lnTo>
                        <a:pt x="872" y="1134"/>
                      </a:lnTo>
                      <a:lnTo>
                        <a:pt x="873" y="1135"/>
                      </a:lnTo>
                      <a:lnTo>
                        <a:pt x="873" y="1137"/>
                      </a:lnTo>
                      <a:lnTo>
                        <a:pt x="873" y="1138"/>
                      </a:lnTo>
                      <a:lnTo>
                        <a:pt x="873" y="1139"/>
                      </a:lnTo>
                      <a:lnTo>
                        <a:pt x="873" y="1140"/>
                      </a:lnTo>
                      <a:lnTo>
                        <a:pt x="873" y="1141"/>
                      </a:lnTo>
                      <a:lnTo>
                        <a:pt x="873" y="1142"/>
                      </a:lnTo>
                      <a:lnTo>
                        <a:pt x="862" y="1142"/>
                      </a:lnTo>
                      <a:lnTo>
                        <a:pt x="861" y="1142"/>
                      </a:lnTo>
                      <a:lnTo>
                        <a:pt x="861" y="1141"/>
                      </a:lnTo>
                      <a:lnTo>
                        <a:pt x="860" y="1140"/>
                      </a:lnTo>
                      <a:lnTo>
                        <a:pt x="859" y="1140"/>
                      </a:lnTo>
                      <a:lnTo>
                        <a:pt x="858" y="1139"/>
                      </a:lnTo>
                      <a:lnTo>
                        <a:pt x="857" y="1139"/>
                      </a:lnTo>
                      <a:lnTo>
                        <a:pt x="856" y="1138"/>
                      </a:lnTo>
                      <a:lnTo>
                        <a:pt x="851" y="1137"/>
                      </a:lnTo>
                      <a:lnTo>
                        <a:pt x="850" y="1137"/>
                      </a:lnTo>
                      <a:lnTo>
                        <a:pt x="849" y="1137"/>
                      </a:lnTo>
                      <a:lnTo>
                        <a:pt x="848" y="1137"/>
                      </a:lnTo>
                      <a:lnTo>
                        <a:pt x="847" y="1137"/>
                      </a:lnTo>
                      <a:lnTo>
                        <a:pt x="847" y="1138"/>
                      </a:lnTo>
                      <a:lnTo>
                        <a:pt x="846" y="1138"/>
                      </a:lnTo>
                      <a:lnTo>
                        <a:pt x="845" y="1138"/>
                      </a:lnTo>
                      <a:lnTo>
                        <a:pt x="844" y="1138"/>
                      </a:lnTo>
                      <a:lnTo>
                        <a:pt x="843" y="1138"/>
                      </a:lnTo>
                      <a:lnTo>
                        <a:pt x="842" y="1138"/>
                      </a:lnTo>
                      <a:lnTo>
                        <a:pt x="840" y="1137"/>
                      </a:lnTo>
                      <a:lnTo>
                        <a:pt x="840" y="1136"/>
                      </a:lnTo>
                      <a:lnTo>
                        <a:pt x="839" y="1136"/>
                      </a:lnTo>
                      <a:lnTo>
                        <a:pt x="838" y="1136"/>
                      </a:lnTo>
                      <a:lnTo>
                        <a:pt x="838" y="1135"/>
                      </a:lnTo>
                      <a:lnTo>
                        <a:pt x="837" y="1135"/>
                      </a:lnTo>
                      <a:lnTo>
                        <a:pt x="837" y="1136"/>
                      </a:lnTo>
                      <a:lnTo>
                        <a:pt x="837" y="1135"/>
                      </a:lnTo>
                      <a:lnTo>
                        <a:pt x="836" y="1135"/>
                      </a:lnTo>
                      <a:lnTo>
                        <a:pt x="836" y="1136"/>
                      </a:lnTo>
                      <a:lnTo>
                        <a:pt x="835" y="1136"/>
                      </a:lnTo>
                      <a:lnTo>
                        <a:pt x="835" y="1137"/>
                      </a:lnTo>
                      <a:lnTo>
                        <a:pt x="834" y="1136"/>
                      </a:lnTo>
                      <a:lnTo>
                        <a:pt x="834" y="1137"/>
                      </a:lnTo>
                      <a:lnTo>
                        <a:pt x="834" y="1138"/>
                      </a:lnTo>
                      <a:lnTo>
                        <a:pt x="834" y="1139"/>
                      </a:lnTo>
                      <a:lnTo>
                        <a:pt x="833" y="1139"/>
                      </a:lnTo>
                      <a:lnTo>
                        <a:pt x="833" y="1140"/>
                      </a:lnTo>
                      <a:lnTo>
                        <a:pt x="832" y="1141"/>
                      </a:lnTo>
                      <a:lnTo>
                        <a:pt x="832" y="1140"/>
                      </a:lnTo>
                      <a:lnTo>
                        <a:pt x="832" y="1141"/>
                      </a:lnTo>
                      <a:lnTo>
                        <a:pt x="831" y="1141"/>
                      </a:lnTo>
                      <a:lnTo>
                        <a:pt x="830" y="1140"/>
                      </a:lnTo>
                      <a:lnTo>
                        <a:pt x="829" y="1140"/>
                      </a:lnTo>
                      <a:lnTo>
                        <a:pt x="829" y="1139"/>
                      </a:lnTo>
                      <a:lnTo>
                        <a:pt x="828" y="1139"/>
                      </a:lnTo>
                      <a:lnTo>
                        <a:pt x="827" y="1139"/>
                      </a:lnTo>
                      <a:lnTo>
                        <a:pt x="825" y="1138"/>
                      </a:lnTo>
                      <a:lnTo>
                        <a:pt x="824" y="1138"/>
                      </a:lnTo>
                      <a:lnTo>
                        <a:pt x="824" y="1137"/>
                      </a:lnTo>
                      <a:lnTo>
                        <a:pt x="823" y="1137"/>
                      </a:lnTo>
                      <a:lnTo>
                        <a:pt x="822" y="1138"/>
                      </a:lnTo>
                      <a:lnTo>
                        <a:pt x="822" y="1137"/>
                      </a:lnTo>
                      <a:lnTo>
                        <a:pt x="821" y="1137"/>
                      </a:lnTo>
                      <a:lnTo>
                        <a:pt x="821" y="1138"/>
                      </a:lnTo>
                      <a:lnTo>
                        <a:pt x="821" y="1137"/>
                      </a:lnTo>
                      <a:lnTo>
                        <a:pt x="820" y="1136"/>
                      </a:lnTo>
                      <a:lnTo>
                        <a:pt x="819" y="1136"/>
                      </a:lnTo>
                      <a:lnTo>
                        <a:pt x="819" y="1135"/>
                      </a:lnTo>
                      <a:lnTo>
                        <a:pt x="819" y="1134"/>
                      </a:lnTo>
                      <a:lnTo>
                        <a:pt x="818" y="1134"/>
                      </a:lnTo>
                      <a:lnTo>
                        <a:pt x="817" y="1134"/>
                      </a:lnTo>
                      <a:lnTo>
                        <a:pt x="816" y="1134"/>
                      </a:lnTo>
                      <a:lnTo>
                        <a:pt x="815" y="1134"/>
                      </a:lnTo>
                      <a:lnTo>
                        <a:pt x="815" y="1133"/>
                      </a:lnTo>
                      <a:lnTo>
                        <a:pt x="814" y="1134"/>
                      </a:lnTo>
                      <a:lnTo>
                        <a:pt x="813" y="1134"/>
                      </a:lnTo>
                      <a:lnTo>
                        <a:pt x="813" y="1135"/>
                      </a:lnTo>
                      <a:lnTo>
                        <a:pt x="812" y="1135"/>
                      </a:lnTo>
                      <a:lnTo>
                        <a:pt x="811" y="1136"/>
                      </a:lnTo>
                      <a:lnTo>
                        <a:pt x="810" y="1136"/>
                      </a:lnTo>
                      <a:lnTo>
                        <a:pt x="811" y="1137"/>
                      </a:lnTo>
                      <a:lnTo>
                        <a:pt x="810" y="1137"/>
                      </a:lnTo>
                      <a:lnTo>
                        <a:pt x="810" y="1136"/>
                      </a:lnTo>
                      <a:lnTo>
                        <a:pt x="809" y="1136"/>
                      </a:lnTo>
                      <a:lnTo>
                        <a:pt x="808" y="1136"/>
                      </a:lnTo>
                      <a:lnTo>
                        <a:pt x="808" y="1135"/>
                      </a:lnTo>
                      <a:lnTo>
                        <a:pt x="807" y="1136"/>
                      </a:lnTo>
                      <a:lnTo>
                        <a:pt x="807" y="1135"/>
                      </a:lnTo>
                      <a:lnTo>
                        <a:pt x="806" y="1135"/>
                      </a:lnTo>
                      <a:lnTo>
                        <a:pt x="805" y="1135"/>
                      </a:lnTo>
                      <a:lnTo>
                        <a:pt x="804" y="1135"/>
                      </a:lnTo>
                      <a:lnTo>
                        <a:pt x="803" y="1135"/>
                      </a:lnTo>
                      <a:lnTo>
                        <a:pt x="802" y="1136"/>
                      </a:lnTo>
                      <a:lnTo>
                        <a:pt x="802" y="1135"/>
                      </a:lnTo>
                      <a:lnTo>
                        <a:pt x="801" y="1135"/>
                      </a:lnTo>
                      <a:lnTo>
                        <a:pt x="801" y="1134"/>
                      </a:lnTo>
                      <a:lnTo>
                        <a:pt x="801" y="1133"/>
                      </a:lnTo>
                      <a:lnTo>
                        <a:pt x="800" y="1133"/>
                      </a:lnTo>
                      <a:lnTo>
                        <a:pt x="799" y="1133"/>
                      </a:lnTo>
                      <a:lnTo>
                        <a:pt x="799" y="1132"/>
                      </a:lnTo>
                      <a:lnTo>
                        <a:pt x="798" y="1132"/>
                      </a:lnTo>
                      <a:lnTo>
                        <a:pt x="798" y="1131"/>
                      </a:lnTo>
                      <a:lnTo>
                        <a:pt x="799" y="1131"/>
                      </a:lnTo>
                      <a:lnTo>
                        <a:pt x="798" y="1131"/>
                      </a:lnTo>
                      <a:lnTo>
                        <a:pt x="797" y="1131"/>
                      </a:lnTo>
                      <a:lnTo>
                        <a:pt x="797" y="1130"/>
                      </a:lnTo>
                      <a:lnTo>
                        <a:pt x="797" y="1129"/>
                      </a:lnTo>
                      <a:lnTo>
                        <a:pt x="796" y="1129"/>
                      </a:lnTo>
                      <a:lnTo>
                        <a:pt x="796" y="1130"/>
                      </a:lnTo>
                      <a:lnTo>
                        <a:pt x="796" y="1129"/>
                      </a:lnTo>
                      <a:lnTo>
                        <a:pt x="796" y="1128"/>
                      </a:lnTo>
                      <a:lnTo>
                        <a:pt x="796" y="1129"/>
                      </a:lnTo>
                      <a:lnTo>
                        <a:pt x="795" y="1129"/>
                      </a:lnTo>
                      <a:lnTo>
                        <a:pt x="795" y="1128"/>
                      </a:lnTo>
                      <a:lnTo>
                        <a:pt x="794" y="1127"/>
                      </a:lnTo>
                      <a:lnTo>
                        <a:pt x="793" y="1127"/>
                      </a:lnTo>
                      <a:lnTo>
                        <a:pt x="793" y="1126"/>
                      </a:lnTo>
                      <a:lnTo>
                        <a:pt x="792" y="1127"/>
                      </a:lnTo>
                      <a:lnTo>
                        <a:pt x="791" y="1126"/>
                      </a:lnTo>
                      <a:lnTo>
                        <a:pt x="790" y="1125"/>
                      </a:lnTo>
                      <a:lnTo>
                        <a:pt x="789" y="1126"/>
                      </a:lnTo>
                      <a:lnTo>
                        <a:pt x="790" y="1126"/>
                      </a:lnTo>
                      <a:lnTo>
                        <a:pt x="789" y="1126"/>
                      </a:lnTo>
                      <a:lnTo>
                        <a:pt x="788" y="1126"/>
                      </a:lnTo>
                      <a:lnTo>
                        <a:pt x="787" y="1127"/>
                      </a:lnTo>
                      <a:lnTo>
                        <a:pt x="787" y="1126"/>
                      </a:lnTo>
                      <a:lnTo>
                        <a:pt x="786" y="1126"/>
                      </a:lnTo>
                      <a:lnTo>
                        <a:pt x="785" y="1126"/>
                      </a:lnTo>
                      <a:lnTo>
                        <a:pt x="785" y="1127"/>
                      </a:lnTo>
                      <a:lnTo>
                        <a:pt x="785" y="1126"/>
                      </a:lnTo>
                      <a:lnTo>
                        <a:pt x="784" y="1126"/>
                      </a:lnTo>
                      <a:lnTo>
                        <a:pt x="785" y="1126"/>
                      </a:lnTo>
                      <a:lnTo>
                        <a:pt x="785" y="1125"/>
                      </a:lnTo>
                      <a:lnTo>
                        <a:pt x="784" y="1125"/>
                      </a:lnTo>
                      <a:lnTo>
                        <a:pt x="785" y="1124"/>
                      </a:lnTo>
                      <a:lnTo>
                        <a:pt x="784" y="1123"/>
                      </a:lnTo>
                      <a:lnTo>
                        <a:pt x="785" y="1123"/>
                      </a:lnTo>
                      <a:lnTo>
                        <a:pt x="784" y="1123"/>
                      </a:lnTo>
                      <a:lnTo>
                        <a:pt x="784" y="1122"/>
                      </a:lnTo>
                      <a:lnTo>
                        <a:pt x="784" y="1121"/>
                      </a:lnTo>
                      <a:lnTo>
                        <a:pt x="785" y="1121"/>
                      </a:lnTo>
                      <a:lnTo>
                        <a:pt x="785" y="1120"/>
                      </a:lnTo>
                      <a:lnTo>
                        <a:pt x="786" y="1119"/>
                      </a:lnTo>
                      <a:lnTo>
                        <a:pt x="786" y="1118"/>
                      </a:lnTo>
                      <a:lnTo>
                        <a:pt x="786" y="1117"/>
                      </a:lnTo>
                      <a:lnTo>
                        <a:pt x="787" y="1117"/>
                      </a:lnTo>
                      <a:lnTo>
                        <a:pt x="787" y="1116"/>
                      </a:lnTo>
                      <a:lnTo>
                        <a:pt x="788" y="1116"/>
                      </a:lnTo>
                      <a:lnTo>
                        <a:pt x="788" y="1115"/>
                      </a:lnTo>
                      <a:lnTo>
                        <a:pt x="789" y="1115"/>
                      </a:lnTo>
                      <a:lnTo>
                        <a:pt x="789" y="1114"/>
                      </a:lnTo>
                      <a:lnTo>
                        <a:pt x="789" y="1113"/>
                      </a:lnTo>
                      <a:lnTo>
                        <a:pt x="790" y="1113"/>
                      </a:lnTo>
                      <a:lnTo>
                        <a:pt x="790" y="1112"/>
                      </a:lnTo>
                      <a:lnTo>
                        <a:pt x="791" y="1111"/>
                      </a:lnTo>
                      <a:lnTo>
                        <a:pt x="791" y="1110"/>
                      </a:lnTo>
                      <a:lnTo>
                        <a:pt x="791" y="1109"/>
                      </a:lnTo>
                      <a:lnTo>
                        <a:pt x="792" y="1108"/>
                      </a:lnTo>
                      <a:lnTo>
                        <a:pt x="793" y="1107"/>
                      </a:lnTo>
                      <a:lnTo>
                        <a:pt x="794" y="1106"/>
                      </a:lnTo>
                      <a:lnTo>
                        <a:pt x="795" y="1104"/>
                      </a:lnTo>
                      <a:lnTo>
                        <a:pt x="796" y="1103"/>
                      </a:lnTo>
                      <a:lnTo>
                        <a:pt x="797" y="1103"/>
                      </a:lnTo>
                      <a:lnTo>
                        <a:pt x="797" y="1102"/>
                      </a:lnTo>
                      <a:lnTo>
                        <a:pt x="798" y="1102"/>
                      </a:lnTo>
                      <a:lnTo>
                        <a:pt x="799" y="1102"/>
                      </a:lnTo>
                      <a:lnTo>
                        <a:pt x="800" y="1101"/>
                      </a:lnTo>
                      <a:lnTo>
                        <a:pt x="801" y="1100"/>
                      </a:lnTo>
                      <a:lnTo>
                        <a:pt x="801" y="1101"/>
                      </a:lnTo>
                      <a:lnTo>
                        <a:pt x="802" y="1101"/>
                      </a:lnTo>
                      <a:lnTo>
                        <a:pt x="803" y="1101"/>
                      </a:lnTo>
                      <a:lnTo>
                        <a:pt x="804" y="1101"/>
                      </a:lnTo>
                      <a:lnTo>
                        <a:pt x="805" y="1101"/>
                      </a:lnTo>
                      <a:lnTo>
                        <a:pt x="806" y="1101"/>
                      </a:lnTo>
                      <a:lnTo>
                        <a:pt x="807" y="1100"/>
                      </a:lnTo>
                      <a:lnTo>
                        <a:pt x="808" y="1100"/>
                      </a:lnTo>
                      <a:lnTo>
                        <a:pt x="809" y="1100"/>
                      </a:lnTo>
                      <a:lnTo>
                        <a:pt x="809" y="1101"/>
                      </a:lnTo>
                      <a:lnTo>
                        <a:pt x="810" y="1100"/>
                      </a:lnTo>
                      <a:lnTo>
                        <a:pt x="812" y="1083"/>
                      </a:lnTo>
                      <a:lnTo>
                        <a:pt x="814" y="1057"/>
                      </a:lnTo>
                      <a:lnTo>
                        <a:pt x="813" y="1056"/>
                      </a:lnTo>
                      <a:lnTo>
                        <a:pt x="813" y="1055"/>
                      </a:lnTo>
                      <a:lnTo>
                        <a:pt x="812" y="1054"/>
                      </a:lnTo>
                      <a:lnTo>
                        <a:pt x="811" y="1054"/>
                      </a:lnTo>
                      <a:lnTo>
                        <a:pt x="810" y="1054"/>
                      </a:lnTo>
                      <a:lnTo>
                        <a:pt x="809" y="1054"/>
                      </a:lnTo>
                      <a:lnTo>
                        <a:pt x="808" y="1055"/>
                      </a:lnTo>
                      <a:lnTo>
                        <a:pt x="807" y="1055"/>
                      </a:lnTo>
                      <a:lnTo>
                        <a:pt x="806" y="1055"/>
                      </a:lnTo>
                      <a:lnTo>
                        <a:pt x="806" y="1056"/>
                      </a:lnTo>
                      <a:lnTo>
                        <a:pt x="806" y="1057"/>
                      </a:lnTo>
                      <a:lnTo>
                        <a:pt x="805" y="1057"/>
                      </a:lnTo>
                      <a:lnTo>
                        <a:pt x="805" y="1058"/>
                      </a:lnTo>
                      <a:lnTo>
                        <a:pt x="805" y="1059"/>
                      </a:lnTo>
                      <a:lnTo>
                        <a:pt x="804" y="1059"/>
                      </a:lnTo>
                      <a:lnTo>
                        <a:pt x="803" y="1060"/>
                      </a:lnTo>
                      <a:lnTo>
                        <a:pt x="802" y="1060"/>
                      </a:lnTo>
                      <a:lnTo>
                        <a:pt x="801" y="1060"/>
                      </a:lnTo>
                      <a:lnTo>
                        <a:pt x="800" y="1061"/>
                      </a:lnTo>
                      <a:lnTo>
                        <a:pt x="799" y="1063"/>
                      </a:lnTo>
                      <a:lnTo>
                        <a:pt x="799" y="1064"/>
                      </a:lnTo>
                      <a:lnTo>
                        <a:pt x="798" y="1064"/>
                      </a:lnTo>
                      <a:lnTo>
                        <a:pt x="798" y="1065"/>
                      </a:lnTo>
                      <a:lnTo>
                        <a:pt x="798" y="1066"/>
                      </a:lnTo>
                      <a:lnTo>
                        <a:pt x="799" y="1066"/>
                      </a:lnTo>
                      <a:lnTo>
                        <a:pt x="799" y="1067"/>
                      </a:lnTo>
                      <a:lnTo>
                        <a:pt x="798" y="1067"/>
                      </a:lnTo>
                      <a:lnTo>
                        <a:pt x="797" y="1068"/>
                      </a:lnTo>
                      <a:lnTo>
                        <a:pt x="796" y="1068"/>
                      </a:lnTo>
                      <a:lnTo>
                        <a:pt x="795" y="1068"/>
                      </a:lnTo>
                      <a:lnTo>
                        <a:pt x="794" y="1069"/>
                      </a:lnTo>
                      <a:lnTo>
                        <a:pt x="793" y="1070"/>
                      </a:lnTo>
                      <a:lnTo>
                        <a:pt x="793" y="1071"/>
                      </a:lnTo>
                      <a:lnTo>
                        <a:pt x="792" y="1071"/>
                      </a:lnTo>
                      <a:lnTo>
                        <a:pt x="791" y="1072"/>
                      </a:lnTo>
                      <a:lnTo>
                        <a:pt x="790" y="1073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89" y="1075"/>
                      </a:lnTo>
                      <a:lnTo>
                        <a:pt x="788" y="1075"/>
                      </a:lnTo>
                      <a:lnTo>
                        <a:pt x="788" y="1076"/>
                      </a:lnTo>
                      <a:lnTo>
                        <a:pt x="787" y="1076"/>
                      </a:lnTo>
                      <a:lnTo>
                        <a:pt x="787" y="1077"/>
                      </a:lnTo>
                      <a:lnTo>
                        <a:pt x="786" y="1078"/>
                      </a:lnTo>
                      <a:lnTo>
                        <a:pt x="786" y="1077"/>
                      </a:lnTo>
                      <a:lnTo>
                        <a:pt x="785" y="1078"/>
                      </a:lnTo>
                      <a:lnTo>
                        <a:pt x="784" y="1078"/>
                      </a:lnTo>
                      <a:lnTo>
                        <a:pt x="784" y="1079"/>
                      </a:lnTo>
                      <a:lnTo>
                        <a:pt x="783" y="1079"/>
                      </a:lnTo>
                      <a:lnTo>
                        <a:pt x="782" y="1079"/>
                      </a:lnTo>
                      <a:lnTo>
                        <a:pt x="782" y="1078"/>
                      </a:lnTo>
                      <a:lnTo>
                        <a:pt x="781" y="1078"/>
                      </a:lnTo>
                      <a:lnTo>
                        <a:pt x="781" y="1079"/>
                      </a:lnTo>
                      <a:lnTo>
                        <a:pt x="780" y="1079"/>
                      </a:lnTo>
                      <a:lnTo>
                        <a:pt x="779" y="1079"/>
                      </a:lnTo>
                      <a:lnTo>
                        <a:pt x="778" y="1080"/>
                      </a:lnTo>
                      <a:lnTo>
                        <a:pt x="777" y="1080"/>
                      </a:lnTo>
                      <a:lnTo>
                        <a:pt x="777" y="1081"/>
                      </a:lnTo>
                      <a:lnTo>
                        <a:pt x="777" y="1082"/>
                      </a:lnTo>
                      <a:lnTo>
                        <a:pt x="776" y="1082"/>
                      </a:lnTo>
                      <a:lnTo>
                        <a:pt x="775" y="1083"/>
                      </a:lnTo>
                      <a:lnTo>
                        <a:pt x="775" y="1084"/>
                      </a:lnTo>
                      <a:lnTo>
                        <a:pt x="776" y="1084"/>
                      </a:lnTo>
                      <a:lnTo>
                        <a:pt x="775" y="1085"/>
                      </a:lnTo>
                      <a:lnTo>
                        <a:pt x="776" y="1085"/>
                      </a:lnTo>
                      <a:lnTo>
                        <a:pt x="776" y="1086"/>
                      </a:lnTo>
                      <a:lnTo>
                        <a:pt x="776" y="1087"/>
                      </a:lnTo>
                      <a:lnTo>
                        <a:pt x="776" y="1088"/>
                      </a:lnTo>
                      <a:lnTo>
                        <a:pt x="775" y="1089"/>
                      </a:lnTo>
                      <a:lnTo>
                        <a:pt x="775" y="1090"/>
                      </a:lnTo>
                      <a:lnTo>
                        <a:pt x="774" y="1090"/>
                      </a:lnTo>
                      <a:lnTo>
                        <a:pt x="773" y="1091"/>
                      </a:lnTo>
                      <a:lnTo>
                        <a:pt x="773" y="1092"/>
                      </a:lnTo>
                      <a:lnTo>
                        <a:pt x="773" y="1093"/>
                      </a:lnTo>
                      <a:lnTo>
                        <a:pt x="773" y="1094"/>
                      </a:lnTo>
                      <a:lnTo>
                        <a:pt x="772" y="1094"/>
                      </a:lnTo>
                      <a:lnTo>
                        <a:pt x="771" y="1093"/>
                      </a:lnTo>
                      <a:lnTo>
                        <a:pt x="770" y="1093"/>
                      </a:lnTo>
                      <a:lnTo>
                        <a:pt x="769" y="1093"/>
                      </a:lnTo>
                      <a:lnTo>
                        <a:pt x="769" y="1094"/>
                      </a:lnTo>
                      <a:lnTo>
                        <a:pt x="768" y="1094"/>
                      </a:lnTo>
                      <a:lnTo>
                        <a:pt x="768" y="1093"/>
                      </a:lnTo>
                      <a:lnTo>
                        <a:pt x="768" y="1094"/>
                      </a:lnTo>
                      <a:lnTo>
                        <a:pt x="767" y="1093"/>
                      </a:lnTo>
                      <a:lnTo>
                        <a:pt x="767" y="1094"/>
                      </a:lnTo>
                      <a:lnTo>
                        <a:pt x="767" y="1093"/>
                      </a:lnTo>
                      <a:lnTo>
                        <a:pt x="766" y="1093"/>
                      </a:lnTo>
                      <a:lnTo>
                        <a:pt x="765" y="1093"/>
                      </a:lnTo>
                      <a:lnTo>
                        <a:pt x="765" y="1092"/>
                      </a:lnTo>
                      <a:lnTo>
                        <a:pt x="764" y="1092"/>
                      </a:lnTo>
                      <a:lnTo>
                        <a:pt x="764" y="1093"/>
                      </a:lnTo>
                      <a:lnTo>
                        <a:pt x="764" y="1092"/>
                      </a:lnTo>
                      <a:lnTo>
                        <a:pt x="763" y="1092"/>
                      </a:lnTo>
                      <a:lnTo>
                        <a:pt x="762" y="1092"/>
                      </a:lnTo>
                      <a:lnTo>
                        <a:pt x="761" y="1092"/>
                      </a:lnTo>
                      <a:lnTo>
                        <a:pt x="761" y="1093"/>
                      </a:lnTo>
                      <a:lnTo>
                        <a:pt x="760" y="1093"/>
                      </a:lnTo>
                      <a:lnTo>
                        <a:pt x="759" y="1093"/>
                      </a:lnTo>
                      <a:lnTo>
                        <a:pt x="759" y="1094"/>
                      </a:lnTo>
                      <a:lnTo>
                        <a:pt x="758" y="1094"/>
                      </a:lnTo>
                      <a:lnTo>
                        <a:pt x="757" y="1094"/>
                      </a:lnTo>
                      <a:lnTo>
                        <a:pt x="756" y="1095"/>
                      </a:lnTo>
                      <a:lnTo>
                        <a:pt x="755" y="1095"/>
                      </a:lnTo>
                      <a:lnTo>
                        <a:pt x="755" y="1096"/>
                      </a:lnTo>
                      <a:lnTo>
                        <a:pt x="754" y="1096"/>
                      </a:lnTo>
                      <a:lnTo>
                        <a:pt x="753" y="1097"/>
                      </a:lnTo>
                      <a:lnTo>
                        <a:pt x="752" y="1097"/>
                      </a:lnTo>
                      <a:lnTo>
                        <a:pt x="751" y="1097"/>
                      </a:lnTo>
                      <a:lnTo>
                        <a:pt x="750" y="1098"/>
                      </a:lnTo>
                      <a:lnTo>
                        <a:pt x="749" y="1098"/>
                      </a:lnTo>
                      <a:lnTo>
                        <a:pt x="748" y="1098"/>
                      </a:lnTo>
                      <a:lnTo>
                        <a:pt x="747" y="1098"/>
                      </a:lnTo>
                      <a:lnTo>
                        <a:pt x="747" y="1097"/>
                      </a:lnTo>
                      <a:lnTo>
                        <a:pt x="747" y="1098"/>
                      </a:lnTo>
                      <a:lnTo>
                        <a:pt x="746" y="1098"/>
                      </a:lnTo>
                      <a:lnTo>
                        <a:pt x="746" y="1097"/>
                      </a:lnTo>
                      <a:lnTo>
                        <a:pt x="745" y="1097"/>
                      </a:lnTo>
                      <a:lnTo>
                        <a:pt x="744" y="1096"/>
                      </a:lnTo>
                      <a:lnTo>
                        <a:pt x="744" y="1097"/>
                      </a:lnTo>
                      <a:lnTo>
                        <a:pt x="744" y="1096"/>
                      </a:lnTo>
                      <a:lnTo>
                        <a:pt x="743" y="1096"/>
                      </a:lnTo>
                      <a:lnTo>
                        <a:pt x="743" y="1095"/>
                      </a:lnTo>
                      <a:lnTo>
                        <a:pt x="742" y="1095"/>
                      </a:lnTo>
                      <a:lnTo>
                        <a:pt x="741" y="1095"/>
                      </a:lnTo>
                      <a:lnTo>
                        <a:pt x="741" y="1094"/>
                      </a:lnTo>
                      <a:lnTo>
                        <a:pt x="742" y="1094"/>
                      </a:lnTo>
                      <a:lnTo>
                        <a:pt x="742" y="1093"/>
                      </a:lnTo>
                      <a:lnTo>
                        <a:pt x="742" y="1092"/>
                      </a:lnTo>
                      <a:lnTo>
                        <a:pt x="743" y="1092"/>
                      </a:lnTo>
                      <a:lnTo>
                        <a:pt x="742" y="1092"/>
                      </a:lnTo>
                      <a:lnTo>
                        <a:pt x="742" y="1091"/>
                      </a:lnTo>
                      <a:lnTo>
                        <a:pt x="742" y="1090"/>
                      </a:lnTo>
                      <a:lnTo>
                        <a:pt x="742" y="1089"/>
                      </a:lnTo>
                      <a:lnTo>
                        <a:pt x="742" y="1088"/>
                      </a:lnTo>
                      <a:lnTo>
                        <a:pt x="741" y="1088"/>
                      </a:lnTo>
                      <a:lnTo>
                        <a:pt x="741" y="1087"/>
                      </a:lnTo>
                      <a:lnTo>
                        <a:pt x="740" y="1088"/>
                      </a:lnTo>
                      <a:lnTo>
                        <a:pt x="740" y="1087"/>
                      </a:lnTo>
                      <a:lnTo>
                        <a:pt x="740" y="1086"/>
                      </a:lnTo>
                      <a:lnTo>
                        <a:pt x="739" y="1086"/>
                      </a:lnTo>
                      <a:lnTo>
                        <a:pt x="739" y="1085"/>
                      </a:lnTo>
                      <a:lnTo>
                        <a:pt x="738" y="1084"/>
                      </a:lnTo>
                      <a:lnTo>
                        <a:pt x="737" y="1084"/>
                      </a:lnTo>
                      <a:lnTo>
                        <a:pt x="736" y="1084"/>
                      </a:lnTo>
                      <a:lnTo>
                        <a:pt x="735" y="1084"/>
                      </a:lnTo>
                      <a:lnTo>
                        <a:pt x="734" y="1083"/>
                      </a:lnTo>
                      <a:lnTo>
                        <a:pt x="733" y="1083"/>
                      </a:lnTo>
                      <a:lnTo>
                        <a:pt x="733" y="1082"/>
                      </a:lnTo>
                      <a:lnTo>
                        <a:pt x="732" y="1082"/>
                      </a:lnTo>
                      <a:lnTo>
                        <a:pt x="733" y="1081"/>
                      </a:lnTo>
                      <a:lnTo>
                        <a:pt x="732" y="1081"/>
                      </a:lnTo>
                      <a:lnTo>
                        <a:pt x="733" y="1081"/>
                      </a:lnTo>
                      <a:lnTo>
                        <a:pt x="733" y="1080"/>
                      </a:lnTo>
                      <a:lnTo>
                        <a:pt x="732" y="1080"/>
                      </a:lnTo>
                      <a:lnTo>
                        <a:pt x="732" y="1079"/>
                      </a:lnTo>
                      <a:lnTo>
                        <a:pt x="731" y="1079"/>
                      </a:lnTo>
                      <a:lnTo>
                        <a:pt x="731" y="1078"/>
                      </a:lnTo>
                      <a:lnTo>
                        <a:pt x="730" y="1078"/>
                      </a:lnTo>
                      <a:lnTo>
                        <a:pt x="729" y="1078"/>
                      </a:lnTo>
                      <a:lnTo>
                        <a:pt x="728" y="1078"/>
                      </a:lnTo>
                      <a:lnTo>
                        <a:pt x="727" y="1078"/>
                      </a:lnTo>
                      <a:lnTo>
                        <a:pt x="726" y="1078"/>
                      </a:lnTo>
                      <a:lnTo>
                        <a:pt x="725" y="1078"/>
                      </a:lnTo>
                      <a:lnTo>
                        <a:pt x="725" y="1079"/>
                      </a:lnTo>
                      <a:lnTo>
                        <a:pt x="725" y="1078"/>
                      </a:lnTo>
                      <a:lnTo>
                        <a:pt x="724" y="1078"/>
                      </a:lnTo>
                      <a:lnTo>
                        <a:pt x="723" y="1078"/>
                      </a:lnTo>
                      <a:lnTo>
                        <a:pt x="724" y="1077"/>
                      </a:lnTo>
                      <a:lnTo>
                        <a:pt x="723" y="1077"/>
                      </a:lnTo>
                      <a:lnTo>
                        <a:pt x="722" y="1077"/>
                      </a:lnTo>
                      <a:lnTo>
                        <a:pt x="722" y="1076"/>
                      </a:lnTo>
                      <a:lnTo>
                        <a:pt x="721" y="1077"/>
                      </a:lnTo>
                      <a:lnTo>
                        <a:pt x="721" y="1078"/>
                      </a:lnTo>
                      <a:lnTo>
                        <a:pt x="720" y="1078"/>
                      </a:lnTo>
                      <a:lnTo>
                        <a:pt x="719" y="1078"/>
                      </a:lnTo>
                      <a:lnTo>
                        <a:pt x="718" y="1079"/>
                      </a:lnTo>
                      <a:lnTo>
                        <a:pt x="718" y="1078"/>
                      </a:lnTo>
                      <a:lnTo>
                        <a:pt x="718" y="1079"/>
                      </a:lnTo>
                      <a:lnTo>
                        <a:pt x="717" y="1079"/>
                      </a:lnTo>
                      <a:lnTo>
                        <a:pt x="716" y="1079"/>
                      </a:lnTo>
                      <a:lnTo>
                        <a:pt x="715" y="1079"/>
                      </a:lnTo>
                      <a:lnTo>
                        <a:pt x="715" y="1078"/>
                      </a:lnTo>
                      <a:lnTo>
                        <a:pt x="715" y="1079"/>
                      </a:lnTo>
                      <a:lnTo>
                        <a:pt x="714" y="1079"/>
                      </a:lnTo>
                      <a:lnTo>
                        <a:pt x="713" y="1080"/>
                      </a:lnTo>
                      <a:lnTo>
                        <a:pt x="712" y="1080"/>
                      </a:lnTo>
                      <a:lnTo>
                        <a:pt x="711" y="1080"/>
                      </a:lnTo>
                      <a:lnTo>
                        <a:pt x="710" y="1080"/>
                      </a:lnTo>
                      <a:lnTo>
                        <a:pt x="710" y="1079"/>
                      </a:lnTo>
                      <a:lnTo>
                        <a:pt x="710" y="1080"/>
                      </a:lnTo>
                      <a:lnTo>
                        <a:pt x="709" y="1080"/>
                      </a:lnTo>
                      <a:lnTo>
                        <a:pt x="709" y="1081"/>
                      </a:lnTo>
                      <a:lnTo>
                        <a:pt x="708" y="1081"/>
                      </a:lnTo>
                      <a:lnTo>
                        <a:pt x="707" y="1081"/>
                      </a:lnTo>
                      <a:lnTo>
                        <a:pt x="706" y="1081"/>
                      </a:lnTo>
                      <a:lnTo>
                        <a:pt x="706" y="1082"/>
                      </a:lnTo>
                      <a:lnTo>
                        <a:pt x="705" y="1081"/>
                      </a:lnTo>
                      <a:lnTo>
                        <a:pt x="705" y="1082"/>
                      </a:lnTo>
                      <a:lnTo>
                        <a:pt x="704" y="1082"/>
                      </a:lnTo>
                      <a:lnTo>
                        <a:pt x="704" y="1083"/>
                      </a:lnTo>
                      <a:lnTo>
                        <a:pt x="704" y="1084"/>
                      </a:lnTo>
                      <a:lnTo>
                        <a:pt x="704" y="1085"/>
                      </a:lnTo>
                      <a:lnTo>
                        <a:pt x="704" y="1086"/>
                      </a:lnTo>
                      <a:lnTo>
                        <a:pt x="703" y="1086"/>
                      </a:lnTo>
                      <a:lnTo>
                        <a:pt x="702" y="1087"/>
                      </a:lnTo>
                      <a:lnTo>
                        <a:pt x="701" y="1087"/>
                      </a:lnTo>
                      <a:lnTo>
                        <a:pt x="701" y="1088"/>
                      </a:lnTo>
                      <a:lnTo>
                        <a:pt x="700" y="1088"/>
                      </a:lnTo>
                      <a:lnTo>
                        <a:pt x="699" y="1088"/>
                      </a:lnTo>
                      <a:lnTo>
                        <a:pt x="698" y="1089"/>
                      </a:lnTo>
                      <a:lnTo>
                        <a:pt x="697" y="1089"/>
                      </a:lnTo>
                      <a:lnTo>
                        <a:pt x="697" y="1090"/>
                      </a:lnTo>
                      <a:lnTo>
                        <a:pt x="697" y="1091"/>
                      </a:lnTo>
                      <a:lnTo>
                        <a:pt x="696" y="1091"/>
                      </a:lnTo>
                      <a:lnTo>
                        <a:pt x="694" y="1091"/>
                      </a:lnTo>
                      <a:lnTo>
                        <a:pt x="694" y="1092"/>
                      </a:lnTo>
                      <a:lnTo>
                        <a:pt x="693" y="1092"/>
                      </a:lnTo>
                      <a:lnTo>
                        <a:pt x="692" y="1091"/>
                      </a:lnTo>
                      <a:lnTo>
                        <a:pt x="691" y="1091"/>
                      </a:lnTo>
                      <a:lnTo>
                        <a:pt x="690" y="1092"/>
                      </a:lnTo>
                      <a:lnTo>
                        <a:pt x="689" y="1091"/>
                      </a:lnTo>
                      <a:lnTo>
                        <a:pt x="689" y="1090"/>
                      </a:lnTo>
                      <a:lnTo>
                        <a:pt x="688" y="1090"/>
                      </a:lnTo>
                      <a:lnTo>
                        <a:pt x="687" y="1090"/>
                      </a:lnTo>
                      <a:lnTo>
                        <a:pt x="686" y="1090"/>
                      </a:lnTo>
                      <a:lnTo>
                        <a:pt x="685" y="1090"/>
                      </a:lnTo>
                      <a:lnTo>
                        <a:pt x="685" y="1091"/>
                      </a:lnTo>
                      <a:lnTo>
                        <a:pt x="684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1" y="1092"/>
                      </a:lnTo>
                      <a:lnTo>
                        <a:pt x="680" y="1092"/>
                      </a:lnTo>
                      <a:lnTo>
                        <a:pt x="680" y="1093"/>
                      </a:lnTo>
                      <a:lnTo>
                        <a:pt x="679" y="1093"/>
                      </a:lnTo>
                      <a:lnTo>
                        <a:pt x="679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7" y="1092"/>
                      </a:lnTo>
                      <a:lnTo>
                        <a:pt x="678" y="1093"/>
                      </a:lnTo>
                      <a:lnTo>
                        <a:pt x="677" y="1093"/>
                      </a:lnTo>
                      <a:lnTo>
                        <a:pt x="676" y="1093"/>
                      </a:lnTo>
                      <a:lnTo>
                        <a:pt x="675" y="1093"/>
                      </a:lnTo>
                      <a:lnTo>
                        <a:pt x="674" y="1093"/>
                      </a:lnTo>
                      <a:lnTo>
                        <a:pt x="673" y="1093"/>
                      </a:lnTo>
                      <a:lnTo>
                        <a:pt x="672" y="1093"/>
                      </a:lnTo>
                      <a:lnTo>
                        <a:pt x="672" y="1092"/>
                      </a:lnTo>
                      <a:lnTo>
                        <a:pt x="671" y="1092"/>
                      </a:lnTo>
                      <a:lnTo>
                        <a:pt x="670" y="1092"/>
                      </a:lnTo>
                      <a:lnTo>
                        <a:pt x="670" y="1093"/>
                      </a:lnTo>
                      <a:lnTo>
                        <a:pt x="669" y="1092"/>
                      </a:lnTo>
                      <a:lnTo>
                        <a:pt x="670" y="1092"/>
                      </a:lnTo>
                      <a:lnTo>
                        <a:pt x="669" y="1092"/>
                      </a:lnTo>
                      <a:lnTo>
                        <a:pt x="668" y="1092"/>
                      </a:lnTo>
                      <a:lnTo>
                        <a:pt x="668" y="1093"/>
                      </a:lnTo>
                      <a:lnTo>
                        <a:pt x="667" y="1093"/>
                      </a:lnTo>
                      <a:lnTo>
                        <a:pt x="667" y="1094"/>
                      </a:lnTo>
                      <a:lnTo>
                        <a:pt x="666" y="1094"/>
                      </a:lnTo>
                      <a:lnTo>
                        <a:pt x="665" y="1094"/>
                      </a:lnTo>
                      <a:lnTo>
                        <a:pt x="665" y="1093"/>
                      </a:lnTo>
                      <a:lnTo>
                        <a:pt x="664" y="1093"/>
                      </a:lnTo>
                      <a:lnTo>
                        <a:pt x="663" y="1093"/>
                      </a:lnTo>
                      <a:lnTo>
                        <a:pt x="662" y="1093"/>
                      </a:lnTo>
                      <a:lnTo>
                        <a:pt x="662" y="1092"/>
                      </a:lnTo>
                      <a:lnTo>
                        <a:pt x="661" y="1092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0" y="1092"/>
                      </a:lnTo>
                      <a:lnTo>
                        <a:pt x="660" y="1091"/>
                      </a:lnTo>
                      <a:lnTo>
                        <a:pt x="659" y="1091"/>
                      </a:lnTo>
                      <a:lnTo>
                        <a:pt x="659" y="1090"/>
                      </a:lnTo>
                      <a:lnTo>
                        <a:pt x="658" y="1090"/>
                      </a:lnTo>
                      <a:lnTo>
                        <a:pt x="657" y="1090"/>
                      </a:lnTo>
                      <a:lnTo>
                        <a:pt x="656" y="1090"/>
                      </a:lnTo>
                      <a:lnTo>
                        <a:pt x="656" y="1089"/>
                      </a:lnTo>
                      <a:lnTo>
                        <a:pt x="657" y="1089"/>
                      </a:lnTo>
                      <a:lnTo>
                        <a:pt x="657" y="1090"/>
                      </a:lnTo>
                      <a:lnTo>
                        <a:pt x="657" y="1089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4" y="1089"/>
                      </a:lnTo>
                      <a:lnTo>
                        <a:pt x="654" y="1088"/>
                      </a:lnTo>
                      <a:lnTo>
                        <a:pt x="654" y="1087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3" y="1085"/>
                      </a:lnTo>
                      <a:lnTo>
                        <a:pt x="652" y="1085"/>
                      </a:lnTo>
                      <a:lnTo>
                        <a:pt x="653" y="1085"/>
                      </a:lnTo>
                      <a:lnTo>
                        <a:pt x="652" y="1084"/>
                      </a:lnTo>
                      <a:lnTo>
                        <a:pt x="652" y="1085"/>
                      </a:lnTo>
                      <a:lnTo>
                        <a:pt x="651" y="1085"/>
                      </a:lnTo>
                      <a:lnTo>
                        <a:pt x="651" y="1084"/>
                      </a:lnTo>
                      <a:lnTo>
                        <a:pt x="650" y="1084"/>
                      </a:lnTo>
                      <a:lnTo>
                        <a:pt x="651" y="1083"/>
                      </a:lnTo>
                      <a:lnTo>
                        <a:pt x="650" y="1083"/>
                      </a:lnTo>
                      <a:lnTo>
                        <a:pt x="649" y="1083"/>
                      </a:lnTo>
                      <a:lnTo>
                        <a:pt x="650" y="1082"/>
                      </a:lnTo>
                      <a:lnTo>
                        <a:pt x="649" y="1082"/>
                      </a:lnTo>
                      <a:lnTo>
                        <a:pt x="648" y="1082"/>
                      </a:lnTo>
                      <a:lnTo>
                        <a:pt x="648" y="1083"/>
                      </a:lnTo>
                      <a:lnTo>
                        <a:pt x="647" y="1082"/>
                      </a:lnTo>
                      <a:lnTo>
                        <a:pt x="646" y="1083"/>
                      </a:lnTo>
                      <a:lnTo>
                        <a:pt x="647" y="1083"/>
                      </a:lnTo>
                      <a:lnTo>
                        <a:pt x="646" y="1083"/>
                      </a:lnTo>
                      <a:lnTo>
                        <a:pt x="645" y="1083"/>
                      </a:lnTo>
                      <a:lnTo>
                        <a:pt x="645" y="1082"/>
                      </a:lnTo>
                      <a:lnTo>
                        <a:pt x="645" y="1083"/>
                      </a:lnTo>
                      <a:lnTo>
                        <a:pt x="644" y="1083"/>
                      </a:lnTo>
                      <a:lnTo>
                        <a:pt x="644" y="1082"/>
                      </a:lnTo>
                      <a:lnTo>
                        <a:pt x="644" y="1081"/>
                      </a:lnTo>
                      <a:lnTo>
                        <a:pt x="643" y="1080"/>
                      </a:lnTo>
                      <a:lnTo>
                        <a:pt x="642" y="1080"/>
                      </a:lnTo>
                      <a:lnTo>
                        <a:pt x="642" y="1079"/>
                      </a:lnTo>
                      <a:lnTo>
                        <a:pt x="641" y="1079"/>
                      </a:lnTo>
                      <a:lnTo>
                        <a:pt x="641" y="1080"/>
                      </a:lnTo>
                      <a:lnTo>
                        <a:pt x="641" y="1079"/>
                      </a:lnTo>
                      <a:lnTo>
                        <a:pt x="640" y="1079"/>
                      </a:lnTo>
                      <a:lnTo>
                        <a:pt x="640" y="1080"/>
                      </a:lnTo>
                      <a:lnTo>
                        <a:pt x="640" y="1079"/>
                      </a:lnTo>
                      <a:lnTo>
                        <a:pt x="639" y="1079"/>
                      </a:lnTo>
                      <a:lnTo>
                        <a:pt x="638" y="1079"/>
                      </a:lnTo>
                      <a:lnTo>
                        <a:pt x="637" y="1079"/>
                      </a:lnTo>
                      <a:lnTo>
                        <a:pt x="637" y="1078"/>
                      </a:lnTo>
                      <a:lnTo>
                        <a:pt x="636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4" y="1077"/>
                      </a:lnTo>
                      <a:lnTo>
                        <a:pt x="633" y="1077"/>
                      </a:lnTo>
                      <a:lnTo>
                        <a:pt x="633" y="1076"/>
                      </a:lnTo>
                      <a:lnTo>
                        <a:pt x="632" y="1076"/>
                      </a:lnTo>
                      <a:lnTo>
                        <a:pt x="632" y="1075"/>
                      </a:lnTo>
                      <a:lnTo>
                        <a:pt x="631" y="1076"/>
                      </a:lnTo>
                      <a:lnTo>
                        <a:pt x="631" y="1075"/>
                      </a:lnTo>
                      <a:lnTo>
                        <a:pt x="630" y="1075"/>
                      </a:lnTo>
                      <a:lnTo>
                        <a:pt x="630" y="1076"/>
                      </a:lnTo>
                      <a:lnTo>
                        <a:pt x="630" y="1075"/>
                      </a:lnTo>
                      <a:lnTo>
                        <a:pt x="629" y="1076"/>
                      </a:lnTo>
                      <a:lnTo>
                        <a:pt x="629" y="1075"/>
                      </a:lnTo>
                      <a:lnTo>
                        <a:pt x="629" y="1076"/>
                      </a:lnTo>
                      <a:lnTo>
                        <a:pt x="628" y="1076"/>
                      </a:lnTo>
                      <a:lnTo>
                        <a:pt x="629" y="1075"/>
                      </a:lnTo>
                      <a:lnTo>
                        <a:pt x="628" y="1075"/>
                      </a:lnTo>
                      <a:lnTo>
                        <a:pt x="627" y="1075"/>
                      </a:lnTo>
                      <a:lnTo>
                        <a:pt x="627" y="1074"/>
                      </a:lnTo>
                      <a:lnTo>
                        <a:pt x="626" y="1074"/>
                      </a:lnTo>
                      <a:lnTo>
                        <a:pt x="625" y="1074"/>
                      </a:lnTo>
                      <a:lnTo>
                        <a:pt x="625" y="1073"/>
                      </a:lnTo>
                      <a:lnTo>
                        <a:pt x="624" y="1073"/>
                      </a:lnTo>
                      <a:lnTo>
                        <a:pt x="625" y="1073"/>
                      </a:lnTo>
                      <a:lnTo>
                        <a:pt x="624" y="1072"/>
                      </a:lnTo>
                      <a:lnTo>
                        <a:pt x="623" y="1072"/>
                      </a:lnTo>
                      <a:lnTo>
                        <a:pt x="623" y="1071"/>
                      </a:lnTo>
                      <a:lnTo>
                        <a:pt x="624" y="1072"/>
                      </a:lnTo>
                      <a:lnTo>
                        <a:pt x="624" y="1071"/>
                      </a:lnTo>
                      <a:lnTo>
                        <a:pt x="623" y="1071"/>
                      </a:lnTo>
                      <a:lnTo>
                        <a:pt x="622" y="1071"/>
                      </a:lnTo>
                      <a:lnTo>
                        <a:pt x="622" y="1070"/>
                      </a:lnTo>
                      <a:lnTo>
                        <a:pt x="621" y="1070"/>
                      </a:lnTo>
                      <a:lnTo>
                        <a:pt x="621" y="1069"/>
                      </a:lnTo>
                      <a:lnTo>
                        <a:pt x="621" y="1068"/>
                      </a:lnTo>
                      <a:lnTo>
                        <a:pt x="621" y="1069"/>
                      </a:lnTo>
                      <a:lnTo>
                        <a:pt x="620" y="1069"/>
                      </a:lnTo>
                      <a:lnTo>
                        <a:pt x="620" y="1068"/>
                      </a:lnTo>
                      <a:lnTo>
                        <a:pt x="621" y="1067"/>
                      </a:lnTo>
                      <a:lnTo>
                        <a:pt x="620" y="1067"/>
                      </a:lnTo>
                      <a:lnTo>
                        <a:pt x="621" y="1067"/>
                      </a:lnTo>
                      <a:lnTo>
                        <a:pt x="620" y="1066"/>
                      </a:lnTo>
                      <a:lnTo>
                        <a:pt x="621" y="1066"/>
                      </a:lnTo>
                      <a:lnTo>
                        <a:pt x="621" y="1065"/>
                      </a:lnTo>
                      <a:lnTo>
                        <a:pt x="620" y="1065"/>
                      </a:lnTo>
                      <a:lnTo>
                        <a:pt x="621" y="1064"/>
                      </a:lnTo>
                      <a:lnTo>
                        <a:pt x="620" y="1064"/>
                      </a:lnTo>
                      <a:lnTo>
                        <a:pt x="621" y="1064"/>
                      </a:lnTo>
                      <a:lnTo>
                        <a:pt x="621" y="1063"/>
                      </a:lnTo>
                      <a:lnTo>
                        <a:pt x="620" y="1063"/>
                      </a:lnTo>
                      <a:lnTo>
                        <a:pt x="620" y="1064"/>
                      </a:lnTo>
                      <a:lnTo>
                        <a:pt x="620" y="1063"/>
                      </a:lnTo>
                      <a:lnTo>
                        <a:pt x="619" y="1063"/>
                      </a:lnTo>
                      <a:lnTo>
                        <a:pt x="618" y="1062"/>
                      </a:lnTo>
                      <a:lnTo>
                        <a:pt x="617" y="1062"/>
                      </a:lnTo>
                      <a:lnTo>
                        <a:pt x="618" y="1063"/>
                      </a:lnTo>
                      <a:lnTo>
                        <a:pt x="617" y="1063"/>
                      </a:lnTo>
                      <a:lnTo>
                        <a:pt x="616" y="1062"/>
                      </a:lnTo>
                      <a:lnTo>
                        <a:pt x="616" y="1061"/>
                      </a:lnTo>
                      <a:lnTo>
                        <a:pt x="615" y="1061"/>
                      </a:lnTo>
                      <a:lnTo>
                        <a:pt x="615" y="1060"/>
                      </a:lnTo>
                      <a:lnTo>
                        <a:pt x="615" y="1061"/>
                      </a:lnTo>
                      <a:lnTo>
                        <a:pt x="615" y="1062"/>
                      </a:lnTo>
                      <a:lnTo>
                        <a:pt x="614" y="1062"/>
                      </a:lnTo>
                      <a:lnTo>
                        <a:pt x="614" y="1061"/>
                      </a:lnTo>
                      <a:lnTo>
                        <a:pt x="613" y="1061"/>
                      </a:lnTo>
                      <a:lnTo>
                        <a:pt x="614" y="1060"/>
                      </a:lnTo>
                      <a:lnTo>
                        <a:pt x="613" y="1060"/>
                      </a:lnTo>
                      <a:lnTo>
                        <a:pt x="612" y="1061"/>
                      </a:lnTo>
                      <a:lnTo>
                        <a:pt x="612" y="1060"/>
                      </a:lnTo>
                      <a:lnTo>
                        <a:pt x="611" y="1060"/>
                      </a:lnTo>
                      <a:lnTo>
                        <a:pt x="611" y="1061"/>
                      </a:lnTo>
                      <a:lnTo>
                        <a:pt x="610" y="1061"/>
                      </a:lnTo>
                      <a:lnTo>
                        <a:pt x="610" y="1060"/>
                      </a:lnTo>
                      <a:lnTo>
                        <a:pt x="609" y="1061"/>
                      </a:lnTo>
                      <a:lnTo>
                        <a:pt x="608" y="1061"/>
                      </a:lnTo>
                      <a:lnTo>
                        <a:pt x="608" y="1060"/>
                      </a:lnTo>
                      <a:lnTo>
                        <a:pt x="608" y="1059"/>
                      </a:lnTo>
                      <a:lnTo>
                        <a:pt x="607" y="1060"/>
                      </a:lnTo>
                      <a:lnTo>
                        <a:pt x="607" y="1061"/>
                      </a:lnTo>
                      <a:lnTo>
                        <a:pt x="606" y="1060"/>
                      </a:lnTo>
                      <a:lnTo>
                        <a:pt x="606" y="1059"/>
                      </a:lnTo>
                      <a:lnTo>
                        <a:pt x="605" y="1059"/>
                      </a:lnTo>
                      <a:lnTo>
                        <a:pt x="604" y="1059"/>
                      </a:lnTo>
                      <a:lnTo>
                        <a:pt x="603" y="1058"/>
                      </a:lnTo>
                      <a:lnTo>
                        <a:pt x="602" y="1058"/>
                      </a:lnTo>
                      <a:lnTo>
                        <a:pt x="602" y="1059"/>
                      </a:lnTo>
                      <a:lnTo>
                        <a:pt x="601" y="1059"/>
                      </a:lnTo>
                      <a:lnTo>
                        <a:pt x="601" y="1058"/>
                      </a:lnTo>
                      <a:lnTo>
                        <a:pt x="601" y="1057"/>
                      </a:lnTo>
                      <a:lnTo>
                        <a:pt x="600" y="1058"/>
                      </a:lnTo>
                      <a:lnTo>
                        <a:pt x="601" y="1058"/>
                      </a:lnTo>
                      <a:lnTo>
                        <a:pt x="600" y="1059"/>
                      </a:lnTo>
                      <a:lnTo>
                        <a:pt x="600" y="1058"/>
                      </a:lnTo>
                      <a:lnTo>
                        <a:pt x="599" y="1057"/>
                      </a:lnTo>
                      <a:lnTo>
                        <a:pt x="598" y="1056"/>
                      </a:lnTo>
                      <a:lnTo>
                        <a:pt x="599" y="1055"/>
                      </a:lnTo>
                      <a:lnTo>
                        <a:pt x="598" y="1055"/>
                      </a:lnTo>
                      <a:lnTo>
                        <a:pt x="597" y="1055"/>
                      </a:lnTo>
                      <a:lnTo>
                        <a:pt x="596" y="1056"/>
                      </a:lnTo>
                      <a:lnTo>
                        <a:pt x="596" y="1055"/>
                      </a:lnTo>
                      <a:lnTo>
                        <a:pt x="596" y="1054"/>
                      </a:lnTo>
                      <a:lnTo>
                        <a:pt x="595" y="1054"/>
                      </a:lnTo>
                      <a:lnTo>
                        <a:pt x="595" y="1055"/>
                      </a:lnTo>
                      <a:lnTo>
                        <a:pt x="594" y="1055"/>
                      </a:lnTo>
                      <a:lnTo>
                        <a:pt x="594" y="1054"/>
                      </a:lnTo>
                      <a:lnTo>
                        <a:pt x="594" y="1053"/>
                      </a:lnTo>
                      <a:lnTo>
                        <a:pt x="593" y="1053"/>
                      </a:lnTo>
                      <a:lnTo>
                        <a:pt x="592" y="1052"/>
                      </a:lnTo>
                      <a:lnTo>
                        <a:pt x="591" y="1052"/>
                      </a:lnTo>
                      <a:lnTo>
                        <a:pt x="591" y="1053"/>
                      </a:lnTo>
                      <a:lnTo>
                        <a:pt x="590" y="1053"/>
                      </a:lnTo>
                      <a:lnTo>
                        <a:pt x="589" y="1053"/>
                      </a:lnTo>
                      <a:lnTo>
                        <a:pt x="590" y="1052"/>
                      </a:lnTo>
                      <a:lnTo>
                        <a:pt x="589" y="1052"/>
                      </a:lnTo>
                      <a:lnTo>
                        <a:pt x="589" y="1053"/>
                      </a:lnTo>
                      <a:lnTo>
                        <a:pt x="589" y="1052"/>
                      </a:lnTo>
                      <a:lnTo>
                        <a:pt x="590" y="1052"/>
                      </a:lnTo>
                      <a:lnTo>
                        <a:pt x="590" y="1051"/>
                      </a:lnTo>
                      <a:lnTo>
                        <a:pt x="589" y="1051"/>
                      </a:lnTo>
                      <a:lnTo>
                        <a:pt x="588" y="1051"/>
                      </a:lnTo>
                      <a:lnTo>
                        <a:pt x="587" y="1051"/>
                      </a:lnTo>
                      <a:lnTo>
                        <a:pt x="586" y="1050"/>
                      </a:lnTo>
                      <a:lnTo>
                        <a:pt x="586" y="1051"/>
                      </a:lnTo>
                      <a:lnTo>
                        <a:pt x="586" y="1052"/>
                      </a:lnTo>
                      <a:lnTo>
                        <a:pt x="585" y="1053"/>
                      </a:lnTo>
                      <a:lnTo>
                        <a:pt x="584" y="1052"/>
                      </a:lnTo>
                      <a:lnTo>
                        <a:pt x="584" y="1051"/>
                      </a:lnTo>
                      <a:lnTo>
                        <a:pt x="583" y="1050"/>
                      </a:lnTo>
                      <a:lnTo>
                        <a:pt x="584" y="1050"/>
                      </a:lnTo>
                      <a:lnTo>
                        <a:pt x="583" y="1049"/>
                      </a:lnTo>
                      <a:lnTo>
                        <a:pt x="582" y="1050"/>
                      </a:lnTo>
                      <a:lnTo>
                        <a:pt x="581" y="1050"/>
                      </a:lnTo>
                      <a:lnTo>
                        <a:pt x="581" y="1049"/>
                      </a:lnTo>
                      <a:lnTo>
                        <a:pt x="580" y="1049"/>
                      </a:lnTo>
                      <a:lnTo>
                        <a:pt x="580" y="1050"/>
                      </a:lnTo>
                      <a:lnTo>
                        <a:pt x="579" y="1050"/>
                      </a:lnTo>
                      <a:lnTo>
                        <a:pt x="580" y="1049"/>
                      </a:lnTo>
                      <a:lnTo>
                        <a:pt x="580" y="1048"/>
                      </a:lnTo>
                      <a:lnTo>
                        <a:pt x="579" y="1048"/>
                      </a:lnTo>
                      <a:lnTo>
                        <a:pt x="579" y="1049"/>
                      </a:lnTo>
                      <a:lnTo>
                        <a:pt x="578" y="1049"/>
                      </a:lnTo>
                      <a:lnTo>
                        <a:pt x="578" y="1048"/>
                      </a:lnTo>
                      <a:lnTo>
                        <a:pt x="578" y="1047"/>
                      </a:lnTo>
                      <a:lnTo>
                        <a:pt x="578" y="1046"/>
                      </a:lnTo>
                      <a:lnTo>
                        <a:pt x="577" y="1046"/>
                      </a:lnTo>
                      <a:lnTo>
                        <a:pt x="577" y="1045"/>
                      </a:lnTo>
                      <a:lnTo>
                        <a:pt x="578" y="1045"/>
                      </a:lnTo>
                      <a:lnTo>
                        <a:pt x="578" y="1044"/>
                      </a:lnTo>
                      <a:lnTo>
                        <a:pt x="577" y="1043"/>
                      </a:lnTo>
                      <a:lnTo>
                        <a:pt x="576" y="1043"/>
                      </a:lnTo>
                      <a:lnTo>
                        <a:pt x="576" y="1042"/>
                      </a:lnTo>
                      <a:lnTo>
                        <a:pt x="575" y="1042"/>
                      </a:lnTo>
                      <a:lnTo>
                        <a:pt x="575" y="1041"/>
                      </a:lnTo>
                      <a:lnTo>
                        <a:pt x="574" y="1041"/>
                      </a:lnTo>
                      <a:lnTo>
                        <a:pt x="574" y="1042"/>
                      </a:lnTo>
                      <a:lnTo>
                        <a:pt x="574" y="1043"/>
                      </a:lnTo>
                      <a:lnTo>
                        <a:pt x="573" y="1042"/>
                      </a:lnTo>
                      <a:lnTo>
                        <a:pt x="573" y="1041"/>
                      </a:lnTo>
                      <a:lnTo>
                        <a:pt x="572" y="1041"/>
                      </a:lnTo>
                      <a:lnTo>
                        <a:pt x="571" y="1041"/>
                      </a:lnTo>
                      <a:lnTo>
                        <a:pt x="570" y="1042"/>
                      </a:lnTo>
                      <a:lnTo>
                        <a:pt x="569" y="1041"/>
                      </a:lnTo>
                      <a:lnTo>
                        <a:pt x="568" y="1041"/>
                      </a:lnTo>
                      <a:lnTo>
                        <a:pt x="567" y="1040"/>
                      </a:lnTo>
                      <a:lnTo>
                        <a:pt x="567" y="1041"/>
                      </a:lnTo>
                      <a:lnTo>
                        <a:pt x="566" y="1041"/>
                      </a:lnTo>
                      <a:lnTo>
                        <a:pt x="566" y="1042"/>
                      </a:lnTo>
                      <a:lnTo>
                        <a:pt x="565" y="1042"/>
                      </a:lnTo>
                      <a:lnTo>
                        <a:pt x="565" y="1043"/>
                      </a:lnTo>
                      <a:lnTo>
                        <a:pt x="564" y="1043"/>
                      </a:lnTo>
                      <a:lnTo>
                        <a:pt x="564" y="1042"/>
                      </a:lnTo>
                      <a:lnTo>
                        <a:pt x="563" y="1042"/>
                      </a:lnTo>
                      <a:lnTo>
                        <a:pt x="562" y="1043"/>
                      </a:lnTo>
                      <a:lnTo>
                        <a:pt x="562" y="1042"/>
                      </a:lnTo>
                      <a:lnTo>
                        <a:pt x="561" y="1043"/>
                      </a:lnTo>
                      <a:lnTo>
                        <a:pt x="560" y="1043"/>
                      </a:lnTo>
                      <a:lnTo>
                        <a:pt x="560" y="1044"/>
                      </a:lnTo>
                      <a:lnTo>
                        <a:pt x="560" y="1045"/>
                      </a:lnTo>
                      <a:lnTo>
                        <a:pt x="559" y="1045"/>
                      </a:lnTo>
                      <a:lnTo>
                        <a:pt x="559" y="1044"/>
                      </a:lnTo>
                      <a:lnTo>
                        <a:pt x="558" y="1044"/>
                      </a:lnTo>
                      <a:lnTo>
                        <a:pt x="558" y="1045"/>
                      </a:lnTo>
                      <a:lnTo>
                        <a:pt x="557" y="1045"/>
                      </a:lnTo>
                      <a:lnTo>
                        <a:pt x="557" y="1046"/>
                      </a:lnTo>
                      <a:lnTo>
                        <a:pt x="558" y="1046"/>
                      </a:lnTo>
                      <a:lnTo>
                        <a:pt x="558" y="1047"/>
                      </a:lnTo>
                      <a:lnTo>
                        <a:pt x="557" y="1046"/>
                      </a:lnTo>
                      <a:lnTo>
                        <a:pt x="556" y="1046"/>
                      </a:lnTo>
                      <a:lnTo>
                        <a:pt x="556" y="1047"/>
                      </a:lnTo>
                      <a:lnTo>
                        <a:pt x="555" y="1047"/>
                      </a:lnTo>
                      <a:lnTo>
                        <a:pt x="555" y="1046"/>
                      </a:lnTo>
                      <a:lnTo>
                        <a:pt x="553" y="1046"/>
                      </a:lnTo>
                      <a:lnTo>
                        <a:pt x="553" y="1047"/>
                      </a:lnTo>
                      <a:lnTo>
                        <a:pt x="552" y="1047"/>
                      </a:lnTo>
                      <a:lnTo>
                        <a:pt x="552" y="1048"/>
                      </a:lnTo>
                      <a:lnTo>
                        <a:pt x="553" y="1048"/>
                      </a:lnTo>
                      <a:lnTo>
                        <a:pt x="552" y="1048"/>
                      </a:lnTo>
                      <a:lnTo>
                        <a:pt x="551" y="1048"/>
                      </a:lnTo>
                      <a:lnTo>
                        <a:pt x="551" y="1049"/>
                      </a:lnTo>
                      <a:lnTo>
                        <a:pt x="550" y="1048"/>
                      </a:lnTo>
                      <a:lnTo>
                        <a:pt x="550" y="1049"/>
                      </a:lnTo>
                      <a:lnTo>
                        <a:pt x="550" y="1050"/>
                      </a:lnTo>
                      <a:lnTo>
                        <a:pt x="550" y="1051"/>
                      </a:lnTo>
                      <a:lnTo>
                        <a:pt x="549" y="1051"/>
                      </a:lnTo>
                      <a:lnTo>
                        <a:pt x="548" y="1052"/>
                      </a:lnTo>
                      <a:lnTo>
                        <a:pt x="547" y="1051"/>
                      </a:lnTo>
                      <a:lnTo>
                        <a:pt x="546" y="1051"/>
                      </a:lnTo>
                      <a:lnTo>
                        <a:pt x="546" y="1052"/>
                      </a:lnTo>
                      <a:lnTo>
                        <a:pt x="546" y="1053"/>
                      </a:lnTo>
                      <a:lnTo>
                        <a:pt x="545" y="1053"/>
                      </a:lnTo>
                      <a:lnTo>
                        <a:pt x="545" y="1052"/>
                      </a:lnTo>
                      <a:lnTo>
                        <a:pt x="545" y="1053"/>
                      </a:lnTo>
                      <a:lnTo>
                        <a:pt x="544" y="1053"/>
                      </a:lnTo>
                      <a:lnTo>
                        <a:pt x="544" y="1052"/>
                      </a:lnTo>
                      <a:lnTo>
                        <a:pt x="543" y="1052"/>
                      </a:lnTo>
                      <a:lnTo>
                        <a:pt x="543" y="1051"/>
                      </a:lnTo>
                      <a:lnTo>
                        <a:pt x="544" y="1051"/>
                      </a:lnTo>
                      <a:lnTo>
                        <a:pt x="543" y="1051"/>
                      </a:lnTo>
                      <a:lnTo>
                        <a:pt x="543" y="1050"/>
                      </a:lnTo>
                      <a:lnTo>
                        <a:pt x="542" y="1050"/>
                      </a:lnTo>
                      <a:lnTo>
                        <a:pt x="542" y="1051"/>
                      </a:lnTo>
                      <a:lnTo>
                        <a:pt x="542" y="1052"/>
                      </a:lnTo>
                      <a:lnTo>
                        <a:pt x="541" y="1052"/>
                      </a:lnTo>
                      <a:lnTo>
                        <a:pt x="540" y="1053"/>
                      </a:lnTo>
                      <a:lnTo>
                        <a:pt x="539" y="1054"/>
                      </a:lnTo>
                      <a:lnTo>
                        <a:pt x="538" y="1054"/>
                      </a:lnTo>
                      <a:lnTo>
                        <a:pt x="537" y="1055"/>
                      </a:lnTo>
                      <a:lnTo>
                        <a:pt x="537" y="1056"/>
                      </a:lnTo>
                      <a:lnTo>
                        <a:pt x="536" y="1055"/>
                      </a:lnTo>
                      <a:lnTo>
                        <a:pt x="535" y="1056"/>
                      </a:lnTo>
                      <a:lnTo>
                        <a:pt x="534" y="1056"/>
                      </a:lnTo>
                      <a:lnTo>
                        <a:pt x="534" y="1057"/>
                      </a:lnTo>
                      <a:lnTo>
                        <a:pt x="533" y="1057"/>
                      </a:lnTo>
                      <a:lnTo>
                        <a:pt x="533" y="1056"/>
                      </a:lnTo>
                      <a:lnTo>
                        <a:pt x="533" y="1055"/>
                      </a:lnTo>
                      <a:lnTo>
                        <a:pt x="532" y="1055"/>
                      </a:lnTo>
                      <a:lnTo>
                        <a:pt x="531" y="1055"/>
                      </a:lnTo>
                      <a:lnTo>
                        <a:pt x="531" y="1054"/>
                      </a:lnTo>
                      <a:lnTo>
                        <a:pt x="531" y="1055"/>
                      </a:lnTo>
                      <a:lnTo>
                        <a:pt x="530" y="1055"/>
                      </a:lnTo>
                      <a:lnTo>
                        <a:pt x="530" y="1054"/>
                      </a:lnTo>
                      <a:lnTo>
                        <a:pt x="529" y="1054"/>
                      </a:lnTo>
                      <a:lnTo>
                        <a:pt x="528" y="1054"/>
                      </a:lnTo>
                      <a:lnTo>
                        <a:pt x="528" y="1053"/>
                      </a:lnTo>
                      <a:lnTo>
                        <a:pt x="528" y="1052"/>
                      </a:lnTo>
                      <a:lnTo>
                        <a:pt x="527" y="1053"/>
                      </a:lnTo>
                      <a:lnTo>
                        <a:pt x="526" y="1053"/>
                      </a:lnTo>
                      <a:lnTo>
                        <a:pt x="527" y="1054"/>
                      </a:lnTo>
                      <a:lnTo>
                        <a:pt x="526" y="1055"/>
                      </a:lnTo>
                      <a:lnTo>
                        <a:pt x="525" y="1055"/>
                      </a:lnTo>
                      <a:lnTo>
                        <a:pt x="525" y="1056"/>
                      </a:lnTo>
                      <a:lnTo>
                        <a:pt x="525" y="1055"/>
                      </a:lnTo>
                      <a:lnTo>
                        <a:pt x="524" y="1055"/>
                      </a:lnTo>
                      <a:lnTo>
                        <a:pt x="523" y="1055"/>
                      </a:lnTo>
                      <a:lnTo>
                        <a:pt x="523" y="1056"/>
                      </a:lnTo>
                      <a:lnTo>
                        <a:pt x="521" y="1055"/>
                      </a:lnTo>
                      <a:lnTo>
                        <a:pt x="520" y="1055"/>
                      </a:lnTo>
                      <a:lnTo>
                        <a:pt x="520" y="1056"/>
                      </a:lnTo>
                      <a:lnTo>
                        <a:pt x="520" y="1057"/>
                      </a:lnTo>
                      <a:lnTo>
                        <a:pt x="519" y="1056"/>
                      </a:lnTo>
                      <a:lnTo>
                        <a:pt x="518" y="1057"/>
                      </a:lnTo>
                      <a:lnTo>
                        <a:pt x="517" y="1056"/>
                      </a:lnTo>
                      <a:lnTo>
                        <a:pt x="516" y="1057"/>
                      </a:lnTo>
                      <a:lnTo>
                        <a:pt x="516" y="1056"/>
                      </a:lnTo>
                      <a:lnTo>
                        <a:pt x="515" y="1056"/>
                      </a:lnTo>
                      <a:lnTo>
                        <a:pt x="515" y="1057"/>
                      </a:lnTo>
                      <a:lnTo>
                        <a:pt x="514" y="1057"/>
                      </a:lnTo>
                      <a:lnTo>
                        <a:pt x="513" y="1056"/>
                      </a:lnTo>
                      <a:lnTo>
                        <a:pt x="513" y="1055"/>
                      </a:lnTo>
                      <a:lnTo>
                        <a:pt x="513" y="1056"/>
                      </a:lnTo>
                      <a:lnTo>
                        <a:pt x="513" y="1057"/>
                      </a:lnTo>
                      <a:lnTo>
                        <a:pt x="512" y="1056"/>
                      </a:lnTo>
                      <a:lnTo>
                        <a:pt x="511" y="1056"/>
                      </a:lnTo>
                      <a:lnTo>
                        <a:pt x="512" y="1057"/>
                      </a:lnTo>
                      <a:lnTo>
                        <a:pt x="511" y="1057"/>
                      </a:lnTo>
                      <a:lnTo>
                        <a:pt x="510" y="1057"/>
                      </a:lnTo>
                      <a:lnTo>
                        <a:pt x="510" y="1056"/>
                      </a:lnTo>
                      <a:lnTo>
                        <a:pt x="509" y="1055"/>
                      </a:lnTo>
                      <a:lnTo>
                        <a:pt x="508" y="1056"/>
                      </a:lnTo>
                      <a:lnTo>
                        <a:pt x="508" y="1055"/>
                      </a:lnTo>
                      <a:lnTo>
                        <a:pt x="507" y="1055"/>
                      </a:lnTo>
                      <a:lnTo>
                        <a:pt x="506" y="1055"/>
                      </a:lnTo>
                      <a:lnTo>
                        <a:pt x="506" y="1054"/>
                      </a:lnTo>
                      <a:lnTo>
                        <a:pt x="505" y="1054"/>
                      </a:lnTo>
                      <a:lnTo>
                        <a:pt x="504" y="1054"/>
                      </a:lnTo>
                      <a:lnTo>
                        <a:pt x="504" y="1055"/>
                      </a:lnTo>
                      <a:lnTo>
                        <a:pt x="504" y="1056"/>
                      </a:lnTo>
                      <a:lnTo>
                        <a:pt x="503" y="1056"/>
                      </a:lnTo>
                      <a:lnTo>
                        <a:pt x="502" y="1056"/>
                      </a:lnTo>
                      <a:lnTo>
                        <a:pt x="501" y="1056"/>
                      </a:lnTo>
                      <a:lnTo>
                        <a:pt x="502" y="1057"/>
                      </a:lnTo>
                      <a:lnTo>
                        <a:pt x="501" y="1057"/>
                      </a:lnTo>
                      <a:lnTo>
                        <a:pt x="500" y="1057"/>
                      </a:lnTo>
                      <a:lnTo>
                        <a:pt x="500" y="1058"/>
                      </a:lnTo>
                      <a:lnTo>
                        <a:pt x="501" y="1058"/>
                      </a:lnTo>
                      <a:lnTo>
                        <a:pt x="501" y="1059"/>
                      </a:lnTo>
                      <a:lnTo>
                        <a:pt x="501" y="1060"/>
                      </a:lnTo>
                      <a:lnTo>
                        <a:pt x="500" y="1060"/>
                      </a:lnTo>
                      <a:lnTo>
                        <a:pt x="499" y="1060"/>
                      </a:lnTo>
                      <a:lnTo>
                        <a:pt x="499" y="1061"/>
                      </a:lnTo>
                      <a:lnTo>
                        <a:pt x="498" y="1061"/>
                      </a:lnTo>
                      <a:lnTo>
                        <a:pt x="499" y="1062"/>
                      </a:lnTo>
                      <a:lnTo>
                        <a:pt x="498" y="1063"/>
                      </a:lnTo>
                      <a:lnTo>
                        <a:pt x="497" y="1062"/>
                      </a:lnTo>
                      <a:lnTo>
                        <a:pt x="495" y="1063"/>
                      </a:lnTo>
                      <a:lnTo>
                        <a:pt x="494" y="1062"/>
                      </a:lnTo>
                      <a:lnTo>
                        <a:pt x="494" y="1063"/>
                      </a:lnTo>
                      <a:lnTo>
                        <a:pt x="494" y="1064"/>
                      </a:lnTo>
                      <a:lnTo>
                        <a:pt x="494" y="1065"/>
                      </a:lnTo>
                      <a:lnTo>
                        <a:pt x="493" y="1065"/>
                      </a:lnTo>
                      <a:lnTo>
                        <a:pt x="493" y="1066"/>
                      </a:lnTo>
                      <a:lnTo>
                        <a:pt x="494" y="1066"/>
                      </a:lnTo>
                      <a:lnTo>
                        <a:pt x="495" y="1066"/>
                      </a:lnTo>
                      <a:lnTo>
                        <a:pt x="495" y="1067"/>
                      </a:lnTo>
                      <a:lnTo>
                        <a:pt x="495" y="1068"/>
                      </a:lnTo>
                      <a:lnTo>
                        <a:pt x="494" y="1068"/>
                      </a:lnTo>
                      <a:lnTo>
                        <a:pt x="494" y="1067"/>
                      </a:lnTo>
                      <a:lnTo>
                        <a:pt x="493" y="1067"/>
                      </a:lnTo>
                      <a:lnTo>
                        <a:pt x="493" y="1068"/>
                      </a:lnTo>
                      <a:lnTo>
                        <a:pt x="494" y="1069"/>
                      </a:lnTo>
                      <a:lnTo>
                        <a:pt x="494" y="1070"/>
                      </a:lnTo>
                      <a:lnTo>
                        <a:pt x="492" y="1070"/>
                      </a:lnTo>
                      <a:lnTo>
                        <a:pt x="492" y="1071"/>
                      </a:lnTo>
                      <a:lnTo>
                        <a:pt x="492" y="1072"/>
                      </a:lnTo>
                      <a:lnTo>
                        <a:pt x="492" y="1073"/>
                      </a:lnTo>
                      <a:lnTo>
                        <a:pt x="491" y="1072"/>
                      </a:lnTo>
                      <a:lnTo>
                        <a:pt x="490" y="1073"/>
                      </a:lnTo>
                      <a:lnTo>
                        <a:pt x="490" y="1074"/>
                      </a:lnTo>
                      <a:lnTo>
                        <a:pt x="491" y="1075"/>
                      </a:lnTo>
                      <a:lnTo>
                        <a:pt x="490" y="1076"/>
                      </a:lnTo>
                      <a:lnTo>
                        <a:pt x="489" y="1077"/>
                      </a:lnTo>
                      <a:lnTo>
                        <a:pt x="489" y="1078"/>
                      </a:lnTo>
                      <a:lnTo>
                        <a:pt x="489" y="1077"/>
                      </a:lnTo>
                      <a:lnTo>
                        <a:pt x="488" y="1078"/>
                      </a:lnTo>
                      <a:lnTo>
                        <a:pt x="487" y="1078"/>
                      </a:lnTo>
                      <a:lnTo>
                        <a:pt x="486" y="1078"/>
                      </a:lnTo>
                      <a:lnTo>
                        <a:pt x="486" y="1077"/>
                      </a:lnTo>
                      <a:lnTo>
                        <a:pt x="485" y="1078"/>
                      </a:lnTo>
                      <a:lnTo>
                        <a:pt x="484" y="1078"/>
                      </a:lnTo>
                      <a:lnTo>
                        <a:pt x="483" y="1079"/>
                      </a:lnTo>
                      <a:lnTo>
                        <a:pt x="482" y="1079"/>
                      </a:lnTo>
                      <a:lnTo>
                        <a:pt x="482" y="1080"/>
                      </a:lnTo>
                      <a:lnTo>
                        <a:pt x="482" y="1081"/>
                      </a:lnTo>
                      <a:lnTo>
                        <a:pt x="480" y="1082"/>
                      </a:lnTo>
                      <a:lnTo>
                        <a:pt x="479" y="1082"/>
                      </a:lnTo>
                      <a:lnTo>
                        <a:pt x="478" y="1082"/>
                      </a:lnTo>
                      <a:lnTo>
                        <a:pt x="479" y="1083"/>
                      </a:lnTo>
                      <a:lnTo>
                        <a:pt x="479" y="1084"/>
                      </a:lnTo>
                      <a:lnTo>
                        <a:pt x="478" y="1085"/>
                      </a:lnTo>
                      <a:lnTo>
                        <a:pt x="478" y="1086"/>
                      </a:lnTo>
                      <a:lnTo>
                        <a:pt x="479" y="1086"/>
                      </a:lnTo>
                      <a:lnTo>
                        <a:pt x="480" y="1085"/>
                      </a:lnTo>
                      <a:lnTo>
                        <a:pt x="481" y="1085"/>
                      </a:lnTo>
                      <a:lnTo>
                        <a:pt x="480" y="1086"/>
                      </a:lnTo>
                      <a:lnTo>
                        <a:pt x="480" y="1087"/>
                      </a:lnTo>
                      <a:lnTo>
                        <a:pt x="479" y="1088"/>
                      </a:lnTo>
                      <a:lnTo>
                        <a:pt x="478" y="1089"/>
                      </a:lnTo>
                      <a:lnTo>
                        <a:pt x="478" y="1090"/>
                      </a:lnTo>
                      <a:lnTo>
                        <a:pt x="478" y="1091"/>
                      </a:lnTo>
                      <a:lnTo>
                        <a:pt x="476" y="1092"/>
                      </a:lnTo>
                      <a:lnTo>
                        <a:pt x="475" y="1092"/>
                      </a:lnTo>
                      <a:lnTo>
                        <a:pt x="475" y="1093"/>
                      </a:lnTo>
                      <a:lnTo>
                        <a:pt x="474" y="1093"/>
                      </a:lnTo>
                      <a:lnTo>
                        <a:pt x="474" y="1094"/>
                      </a:lnTo>
                      <a:lnTo>
                        <a:pt x="473" y="1094"/>
                      </a:lnTo>
                      <a:lnTo>
                        <a:pt x="472" y="1095"/>
                      </a:lnTo>
                      <a:lnTo>
                        <a:pt x="472" y="1096"/>
                      </a:lnTo>
                      <a:lnTo>
                        <a:pt x="472" y="1097"/>
                      </a:lnTo>
                      <a:lnTo>
                        <a:pt x="472" y="1098"/>
                      </a:lnTo>
                      <a:lnTo>
                        <a:pt x="471" y="1098"/>
                      </a:lnTo>
                      <a:lnTo>
                        <a:pt x="470" y="1098"/>
                      </a:lnTo>
                      <a:lnTo>
                        <a:pt x="470" y="1099"/>
                      </a:lnTo>
                      <a:lnTo>
                        <a:pt x="469" y="1099"/>
                      </a:lnTo>
                      <a:lnTo>
                        <a:pt x="468" y="1099"/>
                      </a:lnTo>
                      <a:lnTo>
                        <a:pt x="468" y="1100"/>
                      </a:lnTo>
                      <a:lnTo>
                        <a:pt x="467" y="1100"/>
                      </a:lnTo>
                      <a:lnTo>
                        <a:pt x="466" y="1101"/>
                      </a:lnTo>
                      <a:lnTo>
                        <a:pt x="466" y="1102"/>
                      </a:lnTo>
                      <a:lnTo>
                        <a:pt x="466" y="1103"/>
                      </a:lnTo>
                      <a:lnTo>
                        <a:pt x="465" y="1103"/>
                      </a:lnTo>
                      <a:lnTo>
                        <a:pt x="465" y="1102"/>
                      </a:lnTo>
                      <a:lnTo>
                        <a:pt x="464" y="1103"/>
                      </a:lnTo>
                      <a:lnTo>
                        <a:pt x="465" y="1103"/>
                      </a:lnTo>
                      <a:lnTo>
                        <a:pt x="464" y="1103"/>
                      </a:lnTo>
                      <a:lnTo>
                        <a:pt x="463" y="1103"/>
                      </a:lnTo>
                      <a:lnTo>
                        <a:pt x="462" y="1102"/>
                      </a:lnTo>
                      <a:lnTo>
                        <a:pt x="461" y="1102"/>
                      </a:lnTo>
                      <a:lnTo>
                        <a:pt x="461" y="1103"/>
                      </a:lnTo>
                      <a:lnTo>
                        <a:pt x="460" y="1103"/>
                      </a:lnTo>
                      <a:lnTo>
                        <a:pt x="458" y="1103"/>
                      </a:lnTo>
                      <a:lnTo>
                        <a:pt x="457" y="1104"/>
                      </a:lnTo>
                      <a:lnTo>
                        <a:pt x="455" y="1104"/>
                      </a:lnTo>
                      <a:lnTo>
                        <a:pt x="454" y="1104"/>
                      </a:lnTo>
                      <a:lnTo>
                        <a:pt x="453" y="1103"/>
                      </a:lnTo>
                      <a:lnTo>
                        <a:pt x="453" y="1104"/>
                      </a:lnTo>
                      <a:lnTo>
                        <a:pt x="452" y="1104"/>
                      </a:lnTo>
                      <a:lnTo>
                        <a:pt x="452" y="1105"/>
                      </a:lnTo>
                      <a:lnTo>
                        <a:pt x="451" y="1105"/>
                      </a:lnTo>
                      <a:lnTo>
                        <a:pt x="451" y="1104"/>
                      </a:lnTo>
                      <a:lnTo>
                        <a:pt x="450" y="1105"/>
                      </a:lnTo>
                      <a:lnTo>
                        <a:pt x="451" y="1105"/>
                      </a:lnTo>
                      <a:lnTo>
                        <a:pt x="451" y="1106"/>
                      </a:lnTo>
                      <a:lnTo>
                        <a:pt x="452" y="1106"/>
                      </a:lnTo>
                      <a:lnTo>
                        <a:pt x="453" y="1106"/>
                      </a:lnTo>
                      <a:lnTo>
                        <a:pt x="450" y="1106"/>
                      </a:lnTo>
                      <a:lnTo>
                        <a:pt x="450" y="1107"/>
                      </a:lnTo>
                      <a:lnTo>
                        <a:pt x="449" y="1107"/>
                      </a:lnTo>
                      <a:lnTo>
                        <a:pt x="448" y="1107"/>
                      </a:lnTo>
                      <a:lnTo>
                        <a:pt x="447" y="1106"/>
                      </a:lnTo>
                      <a:lnTo>
                        <a:pt x="447" y="1107"/>
                      </a:lnTo>
                      <a:lnTo>
                        <a:pt x="446" y="1107"/>
                      </a:lnTo>
                      <a:lnTo>
                        <a:pt x="447" y="1107"/>
                      </a:lnTo>
                      <a:lnTo>
                        <a:pt x="447" y="1106"/>
                      </a:lnTo>
                      <a:lnTo>
                        <a:pt x="446" y="1106"/>
                      </a:lnTo>
                      <a:lnTo>
                        <a:pt x="446" y="1107"/>
                      </a:lnTo>
                      <a:lnTo>
                        <a:pt x="445" y="1106"/>
                      </a:lnTo>
                      <a:lnTo>
                        <a:pt x="444" y="1107"/>
                      </a:lnTo>
                      <a:lnTo>
                        <a:pt x="443" y="1108"/>
                      </a:lnTo>
                      <a:lnTo>
                        <a:pt x="442" y="1108"/>
                      </a:lnTo>
                      <a:lnTo>
                        <a:pt x="441" y="1108"/>
                      </a:lnTo>
                      <a:lnTo>
                        <a:pt x="441" y="1109"/>
                      </a:lnTo>
                      <a:lnTo>
                        <a:pt x="440" y="1109"/>
                      </a:lnTo>
                      <a:lnTo>
                        <a:pt x="439" y="1109"/>
                      </a:lnTo>
                      <a:lnTo>
                        <a:pt x="439" y="1108"/>
                      </a:lnTo>
                      <a:lnTo>
                        <a:pt x="438" y="1108"/>
                      </a:lnTo>
                      <a:lnTo>
                        <a:pt x="437" y="1108"/>
                      </a:lnTo>
                      <a:lnTo>
                        <a:pt x="437" y="1109"/>
                      </a:lnTo>
                      <a:lnTo>
                        <a:pt x="437" y="1110"/>
                      </a:lnTo>
                      <a:lnTo>
                        <a:pt x="436" y="1110"/>
                      </a:lnTo>
                      <a:lnTo>
                        <a:pt x="436" y="1109"/>
                      </a:lnTo>
                      <a:lnTo>
                        <a:pt x="435" y="1110"/>
                      </a:lnTo>
                      <a:lnTo>
                        <a:pt x="435" y="1111"/>
                      </a:lnTo>
                      <a:lnTo>
                        <a:pt x="434" y="1111"/>
                      </a:lnTo>
                      <a:lnTo>
                        <a:pt x="433" y="1111"/>
                      </a:lnTo>
                      <a:lnTo>
                        <a:pt x="432" y="1112"/>
                      </a:lnTo>
                      <a:lnTo>
                        <a:pt x="431" y="1113"/>
                      </a:lnTo>
                      <a:lnTo>
                        <a:pt x="431" y="1115"/>
                      </a:lnTo>
                      <a:lnTo>
                        <a:pt x="430" y="1116"/>
                      </a:lnTo>
                      <a:lnTo>
                        <a:pt x="429" y="1116"/>
                      </a:lnTo>
                      <a:lnTo>
                        <a:pt x="429" y="1115"/>
                      </a:lnTo>
                      <a:lnTo>
                        <a:pt x="429" y="1114"/>
                      </a:lnTo>
                      <a:lnTo>
                        <a:pt x="428" y="1114"/>
                      </a:lnTo>
                      <a:lnTo>
                        <a:pt x="427" y="1113"/>
                      </a:lnTo>
                      <a:lnTo>
                        <a:pt x="427" y="1112"/>
                      </a:lnTo>
                      <a:lnTo>
                        <a:pt x="428" y="1111"/>
                      </a:lnTo>
                      <a:lnTo>
                        <a:pt x="427" y="1111"/>
                      </a:lnTo>
                      <a:lnTo>
                        <a:pt x="426" y="1111"/>
                      </a:lnTo>
                      <a:lnTo>
                        <a:pt x="425" y="1111"/>
                      </a:lnTo>
                      <a:lnTo>
                        <a:pt x="424" y="1112"/>
                      </a:lnTo>
                      <a:lnTo>
                        <a:pt x="423" y="1111"/>
                      </a:lnTo>
                      <a:lnTo>
                        <a:pt x="422" y="1111"/>
                      </a:lnTo>
                      <a:lnTo>
                        <a:pt x="422" y="1110"/>
                      </a:lnTo>
                      <a:lnTo>
                        <a:pt x="422" y="1109"/>
                      </a:lnTo>
                      <a:lnTo>
                        <a:pt x="421" y="1108"/>
                      </a:lnTo>
                      <a:lnTo>
                        <a:pt x="420" y="1108"/>
                      </a:lnTo>
                      <a:lnTo>
                        <a:pt x="420" y="1107"/>
                      </a:lnTo>
                      <a:lnTo>
                        <a:pt x="419" y="1106"/>
                      </a:lnTo>
                      <a:lnTo>
                        <a:pt x="418" y="1106"/>
                      </a:lnTo>
                      <a:lnTo>
                        <a:pt x="418" y="1105"/>
                      </a:lnTo>
                      <a:lnTo>
                        <a:pt x="417" y="1105"/>
                      </a:lnTo>
                      <a:lnTo>
                        <a:pt x="415" y="1105"/>
                      </a:lnTo>
                      <a:lnTo>
                        <a:pt x="414" y="1104"/>
                      </a:lnTo>
                      <a:lnTo>
                        <a:pt x="414" y="1103"/>
                      </a:lnTo>
                      <a:lnTo>
                        <a:pt x="414" y="1102"/>
                      </a:lnTo>
                      <a:lnTo>
                        <a:pt x="415" y="1103"/>
                      </a:lnTo>
                      <a:lnTo>
                        <a:pt x="415" y="1102"/>
                      </a:lnTo>
                      <a:lnTo>
                        <a:pt x="414" y="1102"/>
                      </a:lnTo>
                      <a:lnTo>
                        <a:pt x="414" y="1101"/>
                      </a:lnTo>
                      <a:lnTo>
                        <a:pt x="413" y="1100"/>
                      </a:lnTo>
                      <a:lnTo>
                        <a:pt x="414" y="1100"/>
                      </a:lnTo>
                      <a:lnTo>
                        <a:pt x="414" y="1099"/>
                      </a:lnTo>
                      <a:lnTo>
                        <a:pt x="413" y="1099"/>
                      </a:lnTo>
                      <a:lnTo>
                        <a:pt x="413" y="1098"/>
                      </a:lnTo>
                      <a:lnTo>
                        <a:pt x="413" y="1097"/>
                      </a:lnTo>
                      <a:lnTo>
                        <a:pt x="411" y="1096"/>
                      </a:lnTo>
                      <a:lnTo>
                        <a:pt x="411" y="1097"/>
                      </a:lnTo>
                      <a:lnTo>
                        <a:pt x="410" y="1097"/>
                      </a:lnTo>
                      <a:lnTo>
                        <a:pt x="409" y="1097"/>
                      </a:lnTo>
                      <a:lnTo>
                        <a:pt x="408" y="1097"/>
                      </a:lnTo>
                      <a:lnTo>
                        <a:pt x="408" y="1096"/>
                      </a:lnTo>
                      <a:lnTo>
                        <a:pt x="407" y="1096"/>
                      </a:lnTo>
                      <a:lnTo>
                        <a:pt x="407" y="1095"/>
                      </a:lnTo>
                      <a:lnTo>
                        <a:pt x="407" y="1094"/>
                      </a:lnTo>
                      <a:lnTo>
                        <a:pt x="407" y="1093"/>
                      </a:lnTo>
                      <a:lnTo>
                        <a:pt x="407" y="1092"/>
                      </a:lnTo>
                      <a:lnTo>
                        <a:pt x="408" y="1092"/>
                      </a:lnTo>
                      <a:lnTo>
                        <a:pt x="408" y="1091"/>
                      </a:lnTo>
                      <a:lnTo>
                        <a:pt x="408" y="1090"/>
                      </a:lnTo>
                      <a:lnTo>
                        <a:pt x="407" y="1090"/>
                      </a:lnTo>
                      <a:lnTo>
                        <a:pt x="408" y="1089"/>
                      </a:lnTo>
                      <a:lnTo>
                        <a:pt x="407" y="1089"/>
                      </a:lnTo>
                      <a:lnTo>
                        <a:pt x="407" y="1088"/>
                      </a:lnTo>
                      <a:lnTo>
                        <a:pt x="406" y="1088"/>
                      </a:lnTo>
                      <a:lnTo>
                        <a:pt x="407" y="1087"/>
                      </a:lnTo>
                      <a:lnTo>
                        <a:pt x="407" y="1086"/>
                      </a:lnTo>
                      <a:lnTo>
                        <a:pt x="406" y="1086"/>
                      </a:lnTo>
                      <a:lnTo>
                        <a:pt x="406" y="1085"/>
                      </a:lnTo>
                      <a:lnTo>
                        <a:pt x="405" y="1084"/>
                      </a:lnTo>
                      <a:lnTo>
                        <a:pt x="405" y="1083"/>
                      </a:lnTo>
                      <a:lnTo>
                        <a:pt x="406" y="1083"/>
                      </a:lnTo>
                      <a:lnTo>
                        <a:pt x="405" y="1083"/>
                      </a:lnTo>
                      <a:lnTo>
                        <a:pt x="405" y="1082"/>
                      </a:lnTo>
                      <a:lnTo>
                        <a:pt x="405" y="1081"/>
                      </a:lnTo>
                      <a:lnTo>
                        <a:pt x="404" y="1080"/>
                      </a:lnTo>
                      <a:lnTo>
                        <a:pt x="405" y="1079"/>
                      </a:lnTo>
                      <a:lnTo>
                        <a:pt x="404" y="1079"/>
                      </a:lnTo>
                      <a:lnTo>
                        <a:pt x="404" y="1077"/>
                      </a:lnTo>
                      <a:lnTo>
                        <a:pt x="403" y="1076"/>
                      </a:lnTo>
                      <a:lnTo>
                        <a:pt x="402" y="1076"/>
                      </a:lnTo>
                      <a:lnTo>
                        <a:pt x="401" y="1077"/>
                      </a:lnTo>
                      <a:lnTo>
                        <a:pt x="401" y="1079"/>
                      </a:lnTo>
                      <a:lnTo>
                        <a:pt x="400" y="1079"/>
                      </a:lnTo>
                      <a:lnTo>
                        <a:pt x="387" y="1067"/>
                      </a:lnTo>
                      <a:lnTo>
                        <a:pt x="378" y="1073"/>
                      </a:lnTo>
                      <a:lnTo>
                        <a:pt x="377" y="1074"/>
                      </a:lnTo>
                      <a:lnTo>
                        <a:pt x="376" y="1074"/>
                      </a:lnTo>
                      <a:lnTo>
                        <a:pt x="375" y="1074"/>
                      </a:lnTo>
                      <a:lnTo>
                        <a:pt x="375" y="1073"/>
                      </a:lnTo>
                      <a:lnTo>
                        <a:pt x="374" y="1072"/>
                      </a:lnTo>
                      <a:lnTo>
                        <a:pt x="373" y="1072"/>
                      </a:lnTo>
                      <a:lnTo>
                        <a:pt x="372" y="1072"/>
                      </a:lnTo>
                      <a:lnTo>
                        <a:pt x="371" y="1072"/>
                      </a:lnTo>
                      <a:lnTo>
                        <a:pt x="371" y="1071"/>
                      </a:lnTo>
                      <a:lnTo>
                        <a:pt x="370" y="1071"/>
                      </a:lnTo>
                      <a:lnTo>
                        <a:pt x="371" y="1070"/>
                      </a:lnTo>
                      <a:lnTo>
                        <a:pt x="370" y="1070"/>
                      </a:lnTo>
                      <a:lnTo>
                        <a:pt x="370" y="1068"/>
                      </a:lnTo>
                      <a:lnTo>
                        <a:pt x="369" y="1068"/>
                      </a:lnTo>
                      <a:lnTo>
                        <a:pt x="369" y="1067"/>
                      </a:lnTo>
                      <a:lnTo>
                        <a:pt x="368" y="1067"/>
                      </a:lnTo>
                      <a:lnTo>
                        <a:pt x="367" y="1068"/>
                      </a:lnTo>
                      <a:lnTo>
                        <a:pt x="366" y="1068"/>
                      </a:lnTo>
                      <a:lnTo>
                        <a:pt x="365" y="1068"/>
                      </a:lnTo>
                      <a:lnTo>
                        <a:pt x="364" y="1067"/>
                      </a:lnTo>
                      <a:lnTo>
                        <a:pt x="363" y="1067"/>
                      </a:lnTo>
                      <a:lnTo>
                        <a:pt x="363" y="1066"/>
                      </a:lnTo>
                      <a:lnTo>
                        <a:pt x="363" y="1065"/>
                      </a:lnTo>
                      <a:lnTo>
                        <a:pt x="363" y="1063"/>
                      </a:lnTo>
                      <a:lnTo>
                        <a:pt x="362" y="1063"/>
                      </a:lnTo>
                      <a:lnTo>
                        <a:pt x="361" y="1063"/>
                      </a:lnTo>
                      <a:lnTo>
                        <a:pt x="360" y="1063"/>
                      </a:lnTo>
                      <a:lnTo>
                        <a:pt x="360" y="1062"/>
                      </a:lnTo>
                      <a:lnTo>
                        <a:pt x="360" y="1060"/>
                      </a:lnTo>
                      <a:lnTo>
                        <a:pt x="359" y="1060"/>
                      </a:lnTo>
                      <a:lnTo>
                        <a:pt x="358" y="1061"/>
                      </a:lnTo>
                      <a:lnTo>
                        <a:pt x="357" y="1061"/>
                      </a:lnTo>
                      <a:lnTo>
                        <a:pt x="356" y="1061"/>
                      </a:lnTo>
                      <a:lnTo>
                        <a:pt x="355" y="1060"/>
                      </a:lnTo>
                      <a:lnTo>
                        <a:pt x="355" y="1059"/>
                      </a:lnTo>
                      <a:lnTo>
                        <a:pt x="355" y="1058"/>
                      </a:lnTo>
                      <a:lnTo>
                        <a:pt x="355" y="1057"/>
                      </a:lnTo>
                      <a:lnTo>
                        <a:pt x="354" y="1057"/>
                      </a:lnTo>
                      <a:lnTo>
                        <a:pt x="353" y="1057"/>
                      </a:lnTo>
                      <a:lnTo>
                        <a:pt x="352" y="1057"/>
                      </a:lnTo>
                      <a:lnTo>
                        <a:pt x="352" y="1056"/>
                      </a:lnTo>
                      <a:lnTo>
                        <a:pt x="351" y="1056"/>
                      </a:lnTo>
                      <a:lnTo>
                        <a:pt x="350" y="1056"/>
                      </a:lnTo>
                      <a:lnTo>
                        <a:pt x="350" y="1057"/>
                      </a:lnTo>
                      <a:lnTo>
                        <a:pt x="349" y="1057"/>
                      </a:lnTo>
                      <a:lnTo>
                        <a:pt x="349" y="1056"/>
                      </a:lnTo>
                      <a:lnTo>
                        <a:pt x="348" y="1056"/>
                      </a:lnTo>
                      <a:lnTo>
                        <a:pt x="348" y="1055"/>
                      </a:lnTo>
                      <a:lnTo>
                        <a:pt x="349" y="1055"/>
                      </a:lnTo>
                      <a:lnTo>
                        <a:pt x="348" y="1054"/>
                      </a:lnTo>
                      <a:lnTo>
                        <a:pt x="347" y="1053"/>
                      </a:lnTo>
                      <a:lnTo>
                        <a:pt x="347" y="1052"/>
                      </a:lnTo>
                      <a:lnTo>
                        <a:pt x="347" y="1051"/>
                      </a:lnTo>
                      <a:lnTo>
                        <a:pt x="346" y="1051"/>
                      </a:lnTo>
                      <a:lnTo>
                        <a:pt x="345" y="1051"/>
                      </a:lnTo>
                      <a:lnTo>
                        <a:pt x="345" y="1050"/>
                      </a:lnTo>
                      <a:lnTo>
                        <a:pt x="346" y="1050"/>
                      </a:lnTo>
                      <a:lnTo>
                        <a:pt x="345" y="1049"/>
                      </a:lnTo>
                      <a:lnTo>
                        <a:pt x="345" y="1048"/>
                      </a:lnTo>
                      <a:lnTo>
                        <a:pt x="344" y="1047"/>
                      </a:lnTo>
                      <a:lnTo>
                        <a:pt x="343" y="1047"/>
                      </a:lnTo>
                      <a:lnTo>
                        <a:pt x="343" y="1046"/>
                      </a:lnTo>
                      <a:lnTo>
                        <a:pt x="342" y="1046"/>
                      </a:lnTo>
                      <a:lnTo>
                        <a:pt x="342" y="1045"/>
                      </a:lnTo>
                      <a:lnTo>
                        <a:pt x="341" y="1045"/>
                      </a:lnTo>
                      <a:lnTo>
                        <a:pt x="341" y="1044"/>
                      </a:lnTo>
                      <a:lnTo>
                        <a:pt x="340" y="1044"/>
                      </a:lnTo>
                      <a:lnTo>
                        <a:pt x="340" y="1043"/>
                      </a:lnTo>
                      <a:lnTo>
                        <a:pt x="340" y="1042"/>
                      </a:lnTo>
                      <a:lnTo>
                        <a:pt x="339" y="1042"/>
                      </a:lnTo>
                      <a:lnTo>
                        <a:pt x="339" y="1041"/>
                      </a:lnTo>
                      <a:lnTo>
                        <a:pt x="339" y="1042"/>
                      </a:lnTo>
                      <a:lnTo>
                        <a:pt x="338" y="1042"/>
                      </a:lnTo>
                      <a:lnTo>
                        <a:pt x="339" y="1041"/>
                      </a:lnTo>
                      <a:lnTo>
                        <a:pt x="338" y="1040"/>
                      </a:lnTo>
                      <a:lnTo>
                        <a:pt x="337" y="1040"/>
                      </a:lnTo>
                      <a:lnTo>
                        <a:pt x="336" y="1039"/>
                      </a:lnTo>
                      <a:lnTo>
                        <a:pt x="335" y="1039"/>
                      </a:lnTo>
                      <a:lnTo>
                        <a:pt x="335" y="1038"/>
                      </a:lnTo>
                      <a:lnTo>
                        <a:pt x="335" y="1035"/>
                      </a:lnTo>
                      <a:lnTo>
                        <a:pt x="335" y="1034"/>
                      </a:lnTo>
                      <a:lnTo>
                        <a:pt x="335" y="1033"/>
                      </a:lnTo>
                      <a:lnTo>
                        <a:pt x="336" y="1032"/>
                      </a:lnTo>
                      <a:lnTo>
                        <a:pt x="336" y="1031"/>
                      </a:lnTo>
                      <a:lnTo>
                        <a:pt x="336" y="1030"/>
                      </a:lnTo>
                      <a:lnTo>
                        <a:pt x="335" y="1030"/>
                      </a:lnTo>
                      <a:lnTo>
                        <a:pt x="334" y="1031"/>
                      </a:lnTo>
                      <a:lnTo>
                        <a:pt x="333" y="1031"/>
                      </a:lnTo>
                      <a:lnTo>
                        <a:pt x="332" y="1031"/>
                      </a:lnTo>
                      <a:lnTo>
                        <a:pt x="332" y="1030"/>
                      </a:lnTo>
                      <a:lnTo>
                        <a:pt x="332" y="1029"/>
                      </a:lnTo>
                      <a:lnTo>
                        <a:pt x="332" y="1028"/>
                      </a:lnTo>
                      <a:lnTo>
                        <a:pt x="331" y="1028"/>
                      </a:lnTo>
                      <a:lnTo>
                        <a:pt x="331" y="1027"/>
                      </a:lnTo>
                      <a:lnTo>
                        <a:pt x="332" y="1027"/>
                      </a:lnTo>
                      <a:lnTo>
                        <a:pt x="332" y="1026"/>
                      </a:lnTo>
                      <a:lnTo>
                        <a:pt x="332" y="1025"/>
                      </a:lnTo>
                      <a:lnTo>
                        <a:pt x="333" y="1025"/>
                      </a:lnTo>
                      <a:lnTo>
                        <a:pt x="333" y="1024"/>
                      </a:lnTo>
                      <a:lnTo>
                        <a:pt x="332" y="1024"/>
                      </a:lnTo>
                      <a:lnTo>
                        <a:pt x="331" y="1024"/>
                      </a:lnTo>
                      <a:lnTo>
                        <a:pt x="331" y="1023"/>
                      </a:lnTo>
                      <a:lnTo>
                        <a:pt x="332" y="1023"/>
                      </a:lnTo>
                      <a:lnTo>
                        <a:pt x="333" y="1023"/>
                      </a:lnTo>
                      <a:lnTo>
                        <a:pt x="333" y="1022"/>
                      </a:lnTo>
                      <a:lnTo>
                        <a:pt x="332" y="1022"/>
                      </a:lnTo>
                      <a:lnTo>
                        <a:pt x="331" y="1022"/>
                      </a:lnTo>
                      <a:lnTo>
                        <a:pt x="332" y="1021"/>
                      </a:lnTo>
                      <a:lnTo>
                        <a:pt x="331" y="1020"/>
                      </a:lnTo>
                      <a:lnTo>
                        <a:pt x="332" y="1019"/>
                      </a:lnTo>
                      <a:lnTo>
                        <a:pt x="333" y="1018"/>
                      </a:lnTo>
                      <a:lnTo>
                        <a:pt x="332" y="1018"/>
                      </a:lnTo>
                      <a:lnTo>
                        <a:pt x="331" y="1018"/>
                      </a:lnTo>
                      <a:lnTo>
                        <a:pt x="330" y="1017"/>
                      </a:lnTo>
                      <a:lnTo>
                        <a:pt x="330" y="1016"/>
                      </a:lnTo>
                      <a:lnTo>
                        <a:pt x="329" y="1016"/>
                      </a:lnTo>
                      <a:lnTo>
                        <a:pt x="329" y="1015"/>
                      </a:lnTo>
                      <a:lnTo>
                        <a:pt x="329" y="1014"/>
                      </a:lnTo>
                      <a:lnTo>
                        <a:pt x="329" y="1013"/>
                      </a:lnTo>
                      <a:lnTo>
                        <a:pt x="329" y="1012"/>
                      </a:lnTo>
                      <a:lnTo>
                        <a:pt x="328" y="1013"/>
                      </a:lnTo>
                      <a:lnTo>
                        <a:pt x="328" y="1012"/>
                      </a:lnTo>
                      <a:lnTo>
                        <a:pt x="327" y="1012"/>
                      </a:lnTo>
                      <a:lnTo>
                        <a:pt x="328" y="1011"/>
                      </a:lnTo>
                      <a:lnTo>
                        <a:pt x="327" y="1010"/>
                      </a:lnTo>
                      <a:lnTo>
                        <a:pt x="328" y="1010"/>
                      </a:lnTo>
                      <a:lnTo>
                        <a:pt x="329" y="1009"/>
                      </a:lnTo>
                      <a:lnTo>
                        <a:pt x="329" y="1008"/>
                      </a:lnTo>
                      <a:lnTo>
                        <a:pt x="328" y="1008"/>
                      </a:lnTo>
                      <a:lnTo>
                        <a:pt x="328" y="1007"/>
                      </a:lnTo>
                      <a:lnTo>
                        <a:pt x="328" y="1006"/>
                      </a:lnTo>
                      <a:lnTo>
                        <a:pt x="329" y="1006"/>
                      </a:lnTo>
                      <a:lnTo>
                        <a:pt x="328" y="1005"/>
                      </a:lnTo>
                      <a:lnTo>
                        <a:pt x="329" y="1005"/>
                      </a:lnTo>
                      <a:lnTo>
                        <a:pt x="329" y="1004"/>
                      </a:lnTo>
                      <a:lnTo>
                        <a:pt x="328" y="1004"/>
                      </a:lnTo>
                      <a:lnTo>
                        <a:pt x="329" y="1004"/>
                      </a:lnTo>
                      <a:lnTo>
                        <a:pt x="329" y="1003"/>
                      </a:lnTo>
                      <a:lnTo>
                        <a:pt x="328" y="1003"/>
                      </a:lnTo>
                      <a:lnTo>
                        <a:pt x="329" y="1003"/>
                      </a:lnTo>
                      <a:lnTo>
                        <a:pt x="329" y="1002"/>
                      </a:lnTo>
                      <a:lnTo>
                        <a:pt x="328" y="1001"/>
                      </a:lnTo>
                      <a:lnTo>
                        <a:pt x="327" y="1001"/>
                      </a:lnTo>
                      <a:lnTo>
                        <a:pt x="327" y="999"/>
                      </a:lnTo>
                      <a:lnTo>
                        <a:pt x="327" y="998"/>
                      </a:lnTo>
                      <a:lnTo>
                        <a:pt x="328" y="998"/>
                      </a:lnTo>
                      <a:lnTo>
                        <a:pt x="328" y="997"/>
                      </a:lnTo>
                      <a:lnTo>
                        <a:pt x="329" y="997"/>
                      </a:lnTo>
                      <a:lnTo>
                        <a:pt x="329" y="996"/>
                      </a:lnTo>
                      <a:lnTo>
                        <a:pt x="329" y="995"/>
                      </a:lnTo>
                      <a:lnTo>
                        <a:pt x="328" y="993"/>
                      </a:lnTo>
                      <a:lnTo>
                        <a:pt x="328" y="992"/>
                      </a:lnTo>
                      <a:lnTo>
                        <a:pt x="328" y="991"/>
                      </a:lnTo>
                      <a:lnTo>
                        <a:pt x="328" y="989"/>
                      </a:lnTo>
                      <a:lnTo>
                        <a:pt x="328" y="988"/>
                      </a:lnTo>
                      <a:lnTo>
                        <a:pt x="328" y="987"/>
                      </a:lnTo>
                      <a:lnTo>
                        <a:pt x="329" y="984"/>
                      </a:lnTo>
                      <a:lnTo>
                        <a:pt x="329" y="982"/>
                      </a:lnTo>
                      <a:lnTo>
                        <a:pt x="330" y="979"/>
                      </a:lnTo>
                      <a:lnTo>
                        <a:pt x="332" y="976"/>
                      </a:lnTo>
                      <a:lnTo>
                        <a:pt x="332" y="975"/>
                      </a:lnTo>
                      <a:lnTo>
                        <a:pt x="333" y="974"/>
                      </a:lnTo>
                      <a:lnTo>
                        <a:pt x="336" y="973"/>
                      </a:lnTo>
                      <a:lnTo>
                        <a:pt x="336" y="972"/>
                      </a:lnTo>
                      <a:lnTo>
                        <a:pt x="337" y="971"/>
                      </a:lnTo>
                      <a:lnTo>
                        <a:pt x="340" y="969"/>
                      </a:lnTo>
                      <a:lnTo>
                        <a:pt x="341" y="968"/>
                      </a:lnTo>
                      <a:lnTo>
                        <a:pt x="342" y="965"/>
                      </a:lnTo>
                      <a:lnTo>
                        <a:pt x="342" y="964"/>
                      </a:lnTo>
                      <a:lnTo>
                        <a:pt x="341" y="961"/>
                      </a:lnTo>
                      <a:lnTo>
                        <a:pt x="340" y="960"/>
                      </a:lnTo>
                      <a:lnTo>
                        <a:pt x="340" y="959"/>
                      </a:lnTo>
                      <a:lnTo>
                        <a:pt x="340" y="958"/>
                      </a:lnTo>
                      <a:lnTo>
                        <a:pt x="340" y="957"/>
                      </a:lnTo>
                      <a:lnTo>
                        <a:pt x="341" y="956"/>
                      </a:lnTo>
                      <a:lnTo>
                        <a:pt x="341" y="955"/>
                      </a:lnTo>
                      <a:lnTo>
                        <a:pt x="341" y="954"/>
                      </a:lnTo>
                      <a:lnTo>
                        <a:pt x="342" y="954"/>
                      </a:lnTo>
                      <a:lnTo>
                        <a:pt x="343" y="953"/>
                      </a:lnTo>
                      <a:lnTo>
                        <a:pt x="344" y="953"/>
                      </a:lnTo>
                      <a:lnTo>
                        <a:pt x="345" y="953"/>
                      </a:lnTo>
                      <a:lnTo>
                        <a:pt x="345" y="952"/>
                      </a:lnTo>
                      <a:lnTo>
                        <a:pt x="345" y="949"/>
                      </a:lnTo>
                      <a:lnTo>
                        <a:pt x="345" y="948"/>
                      </a:lnTo>
                      <a:lnTo>
                        <a:pt x="346" y="946"/>
                      </a:lnTo>
                      <a:lnTo>
                        <a:pt x="344" y="944"/>
                      </a:lnTo>
                      <a:lnTo>
                        <a:pt x="344" y="941"/>
                      </a:lnTo>
                      <a:lnTo>
                        <a:pt x="343" y="941"/>
                      </a:lnTo>
                      <a:lnTo>
                        <a:pt x="343" y="942"/>
                      </a:lnTo>
                      <a:lnTo>
                        <a:pt x="342" y="942"/>
                      </a:lnTo>
                      <a:lnTo>
                        <a:pt x="341" y="942"/>
                      </a:lnTo>
                      <a:lnTo>
                        <a:pt x="340" y="942"/>
                      </a:lnTo>
                      <a:lnTo>
                        <a:pt x="339" y="942"/>
                      </a:lnTo>
                      <a:lnTo>
                        <a:pt x="337" y="941"/>
                      </a:lnTo>
                      <a:lnTo>
                        <a:pt x="336" y="942"/>
                      </a:lnTo>
                      <a:lnTo>
                        <a:pt x="336" y="943"/>
                      </a:lnTo>
                      <a:lnTo>
                        <a:pt x="336" y="945"/>
                      </a:lnTo>
                      <a:lnTo>
                        <a:pt x="335" y="946"/>
                      </a:lnTo>
                      <a:lnTo>
                        <a:pt x="333" y="947"/>
                      </a:lnTo>
                      <a:lnTo>
                        <a:pt x="332" y="947"/>
                      </a:lnTo>
                      <a:lnTo>
                        <a:pt x="296" y="945"/>
                      </a:lnTo>
                      <a:lnTo>
                        <a:pt x="226" y="942"/>
                      </a:lnTo>
                      <a:lnTo>
                        <a:pt x="219" y="942"/>
                      </a:lnTo>
                      <a:lnTo>
                        <a:pt x="190" y="941"/>
                      </a:lnTo>
                      <a:lnTo>
                        <a:pt x="168" y="941"/>
                      </a:lnTo>
                      <a:lnTo>
                        <a:pt x="154" y="941"/>
                      </a:lnTo>
                      <a:lnTo>
                        <a:pt x="148" y="869"/>
                      </a:lnTo>
                      <a:lnTo>
                        <a:pt x="147" y="857"/>
                      </a:lnTo>
                      <a:lnTo>
                        <a:pt x="121" y="826"/>
                      </a:lnTo>
                      <a:lnTo>
                        <a:pt x="117" y="822"/>
                      </a:lnTo>
                      <a:lnTo>
                        <a:pt x="114" y="818"/>
                      </a:lnTo>
                      <a:lnTo>
                        <a:pt x="121" y="817"/>
                      </a:lnTo>
                      <a:lnTo>
                        <a:pt x="147" y="817"/>
                      </a:lnTo>
                      <a:lnTo>
                        <a:pt x="144" y="767"/>
                      </a:lnTo>
                      <a:lnTo>
                        <a:pt x="143" y="767"/>
                      </a:lnTo>
                      <a:lnTo>
                        <a:pt x="142" y="767"/>
                      </a:lnTo>
                      <a:lnTo>
                        <a:pt x="140" y="766"/>
                      </a:lnTo>
                      <a:lnTo>
                        <a:pt x="139" y="766"/>
                      </a:lnTo>
                      <a:lnTo>
                        <a:pt x="139" y="765"/>
                      </a:lnTo>
                      <a:lnTo>
                        <a:pt x="138" y="764"/>
                      </a:lnTo>
                      <a:lnTo>
                        <a:pt x="138" y="762"/>
                      </a:lnTo>
                      <a:lnTo>
                        <a:pt x="138" y="761"/>
                      </a:lnTo>
                      <a:lnTo>
                        <a:pt x="138" y="760"/>
                      </a:lnTo>
                      <a:lnTo>
                        <a:pt x="138" y="759"/>
                      </a:lnTo>
                      <a:lnTo>
                        <a:pt x="137" y="759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6"/>
                      </a:lnTo>
                      <a:lnTo>
                        <a:pt x="137" y="755"/>
                      </a:lnTo>
                      <a:lnTo>
                        <a:pt x="136" y="755"/>
                      </a:lnTo>
                      <a:lnTo>
                        <a:pt x="136" y="754"/>
                      </a:lnTo>
                      <a:lnTo>
                        <a:pt x="134" y="753"/>
                      </a:lnTo>
                      <a:lnTo>
                        <a:pt x="134" y="752"/>
                      </a:lnTo>
                      <a:lnTo>
                        <a:pt x="134" y="753"/>
                      </a:lnTo>
                      <a:lnTo>
                        <a:pt x="135" y="752"/>
                      </a:lnTo>
                      <a:lnTo>
                        <a:pt x="134" y="751"/>
                      </a:lnTo>
                      <a:lnTo>
                        <a:pt x="135" y="751"/>
                      </a:lnTo>
                      <a:lnTo>
                        <a:pt x="134" y="751"/>
                      </a:lnTo>
                      <a:lnTo>
                        <a:pt x="134" y="750"/>
                      </a:lnTo>
                      <a:lnTo>
                        <a:pt x="133" y="750"/>
                      </a:lnTo>
                      <a:lnTo>
                        <a:pt x="133" y="749"/>
                      </a:lnTo>
                      <a:lnTo>
                        <a:pt x="132" y="748"/>
                      </a:lnTo>
                      <a:lnTo>
                        <a:pt x="132" y="747"/>
                      </a:lnTo>
                      <a:lnTo>
                        <a:pt x="131" y="747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4"/>
                      </a:lnTo>
                      <a:lnTo>
                        <a:pt x="130" y="744"/>
                      </a:lnTo>
                      <a:lnTo>
                        <a:pt x="130" y="743"/>
                      </a:lnTo>
                      <a:lnTo>
                        <a:pt x="131" y="742"/>
                      </a:lnTo>
                      <a:lnTo>
                        <a:pt x="130" y="742"/>
                      </a:lnTo>
                      <a:lnTo>
                        <a:pt x="131" y="741"/>
                      </a:lnTo>
                      <a:lnTo>
                        <a:pt x="131" y="742"/>
                      </a:lnTo>
                      <a:lnTo>
                        <a:pt x="131" y="741"/>
                      </a:lnTo>
                      <a:lnTo>
                        <a:pt x="131" y="740"/>
                      </a:lnTo>
                      <a:lnTo>
                        <a:pt x="130" y="740"/>
                      </a:lnTo>
                      <a:lnTo>
                        <a:pt x="130" y="739"/>
                      </a:lnTo>
                      <a:lnTo>
                        <a:pt x="129" y="739"/>
                      </a:lnTo>
                      <a:lnTo>
                        <a:pt x="129" y="738"/>
                      </a:lnTo>
                      <a:lnTo>
                        <a:pt x="129" y="739"/>
                      </a:lnTo>
                      <a:lnTo>
                        <a:pt x="128" y="738"/>
                      </a:lnTo>
                      <a:lnTo>
                        <a:pt x="128" y="737"/>
                      </a:lnTo>
                      <a:lnTo>
                        <a:pt x="127" y="736"/>
                      </a:lnTo>
                      <a:lnTo>
                        <a:pt x="126" y="735"/>
                      </a:lnTo>
                      <a:lnTo>
                        <a:pt x="127" y="735"/>
                      </a:lnTo>
                      <a:lnTo>
                        <a:pt x="126" y="735"/>
                      </a:lnTo>
                      <a:lnTo>
                        <a:pt x="126" y="734"/>
                      </a:lnTo>
                      <a:lnTo>
                        <a:pt x="125" y="734"/>
                      </a:lnTo>
                      <a:lnTo>
                        <a:pt x="125" y="733"/>
                      </a:lnTo>
                      <a:lnTo>
                        <a:pt x="125" y="732"/>
                      </a:lnTo>
                      <a:lnTo>
                        <a:pt x="124" y="732"/>
                      </a:lnTo>
                      <a:lnTo>
                        <a:pt x="124" y="731"/>
                      </a:lnTo>
                      <a:lnTo>
                        <a:pt x="124" y="730"/>
                      </a:lnTo>
                      <a:lnTo>
                        <a:pt x="124" y="729"/>
                      </a:lnTo>
                      <a:lnTo>
                        <a:pt x="124" y="728"/>
                      </a:lnTo>
                      <a:lnTo>
                        <a:pt x="125" y="728"/>
                      </a:lnTo>
                      <a:lnTo>
                        <a:pt x="125" y="727"/>
                      </a:lnTo>
                      <a:lnTo>
                        <a:pt x="125" y="726"/>
                      </a:lnTo>
                      <a:lnTo>
                        <a:pt x="124" y="726"/>
                      </a:lnTo>
                      <a:lnTo>
                        <a:pt x="124" y="725"/>
                      </a:lnTo>
                      <a:lnTo>
                        <a:pt x="123" y="724"/>
                      </a:lnTo>
                      <a:lnTo>
                        <a:pt x="124" y="723"/>
                      </a:lnTo>
                      <a:lnTo>
                        <a:pt x="123" y="722"/>
                      </a:lnTo>
                      <a:lnTo>
                        <a:pt x="123" y="721"/>
                      </a:lnTo>
                      <a:lnTo>
                        <a:pt x="122" y="721"/>
                      </a:lnTo>
                      <a:lnTo>
                        <a:pt x="121" y="721"/>
                      </a:lnTo>
                      <a:lnTo>
                        <a:pt x="122" y="720"/>
                      </a:lnTo>
                      <a:lnTo>
                        <a:pt x="122" y="719"/>
                      </a:lnTo>
                      <a:lnTo>
                        <a:pt x="122" y="718"/>
                      </a:lnTo>
                      <a:lnTo>
                        <a:pt x="123" y="718"/>
                      </a:lnTo>
                      <a:lnTo>
                        <a:pt x="123" y="717"/>
                      </a:lnTo>
                      <a:lnTo>
                        <a:pt x="122" y="715"/>
                      </a:lnTo>
                      <a:lnTo>
                        <a:pt x="123" y="715"/>
                      </a:lnTo>
                      <a:lnTo>
                        <a:pt x="123" y="714"/>
                      </a:lnTo>
                      <a:lnTo>
                        <a:pt x="122" y="714"/>
                      </a:lnTo>
                      <a:lnTo>
                        <a:pt x="122" y="713"/>
                      </a:lnTo>
                      <a:lnTo>
                        <a:pt x="123" y="713"/>
                      </a:lnTo>
                      <a:lnTo>
                        <a:pt x="123" y="712"/>
                      </a:lnTo>
                      <a:lnTo>
                        <a:pt x="122" y="712"/>
                      </a:lnTo>
                      <a:lnTo>
                        <a:pt x="122" y="711"/>
                      </a:lnTo>
                      <a:lnTo>
                        <a:pt x="123" y="711"/>
                      </a:lnTo>
                      <a:lnTo>
                        <a:pt x="124" y="711"/>
                      </a:lnTo>
                      <a:lnTo>
                        <a:pt x="125" y="711"/>
                      </a:lnTo>
                      <a:lnTo>
                        <a:pt x="125" y="710"/>
                      </a:lnTo>
                      <a:lnTo>
                        <a:pt x="126" y="710"/>
                      </a:lnTo>
                      <a:lnTo>
                        <a:pt x="126" y="709"/>
                      </a:lnTo>
                      <a:lnTo>
                        <a:pt x="127" y="709"/>
                      </a:lnTo>
                      <a:lnTo>
                        <a:pt x="127" y="708"/>
                      </a:lnTo>
                      <a:lnTo>
                        <a:pt x="128" y="708"/>
                      </a:lnTo>
                      <a:lnTo>
                        <a:pt x="128" y="707"/>
                      </a:lnTo>
                      <a:lnTo>
                        <a:pt x="128" y="706"/>
                      </a:lnTo>
                      <a:lnTo>
                        <a:pt x="129" y="706"/>
                      </a:lnTo>
                      <a:lnTo>
                        <a:pt x="129" y="705"/>
                      </a:lnTo>
                      <a:lnTo>
                        <a:pt x="130" y="704"/>
                      </a:lnTo>
                      <a:lnTo>
                        <a:pt x="130" y="703"/>
                      </a:lnTo>
                      <a:lnTo>
                        <a:pt x="131" y="702"/>
                      </a:lnTo>
                      <a:lnTo>
                        <a:pt x="130" y="702"/>
                      </a:lnTo>
                      <a:lnTo>
                        <a:pt x="130" y="701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2" y="700"/>
                      </a:lnTo>
                      <a:lnTo>
                        <a:pt x="132" y="699"/>
                      </a:lnTo>
                      <a:lnTo>
                        <a:pt x="131" y="699"/>
                      </a:lnTo>
                      <a:lnTo>
                        <a:pt x="129" y="699"/>
                      </a:lnTo>
                      <a:lnTo>
                        <a:pt x="129" y="698"/>
                      </a:lnTo>
                      <a:lnTo>
                        <a:pt x="128" y="697"/>
                      </a:lnTo>
                      <a:lnTo>
                        <a:pt x="129" y="697"/>
                      </a:lnTo>
                      <a:lnTo>
                        <a:pt x="129" y="696"/>
                      </a:lnTo>
                      <a:lnTo>
                        <a:pt x="130" y="696"/>
                      </a:lnTo>
                      <a:lnTo>
                        <a:pt x="129" y="696"/>
                      </a:lnTo>
                      <a:lnTo>
                        <a:pt x="129" y="695"/>
                      </a:lnTo>
                      <a:lnTo>
                        <a:pt x="128" y="694"/>
                      </a:lnTo>
                      <a:lnTo>
                        <a:pt x="128" y="695"/>
                      </a:lnTo>
                      <a:lnTo>
                        <a:pt x="127" y="695"/>
                      </a:lnTo>
                      <a:lnTo>
                        <a:pt x="126" y="694"/>
                      </a:lnTo>
                      <a:lnTo>
                        <a:pt x="126" y="695"/>
                      </a:lnTo>
                      <a:lnTo>
                        <a:pt x="125" y="695"/>
                      </a:lnTo>
                      <a:lnTo>
                        <a:pt x="125" y="693"/>
                      </a:lnTo>
                      <a:lnTo>
                        <a:pt x="125" y="692"/>
                      </a:lnTo>
                      <a:lnTo>
                        <a:pt x="125" y="691"/>
                      </a:lnTo>
                      <a:lnTo>
                        <a:pt x="125" y="690"/>
                      </a:lnTo>
                      <a:lnTo>
                        <a:pt x="125" y="689"/>
                      </a:lnTo>
                      <a:lnTo>
                        <a:pt x="124" y="689"/>
                      </a:lnTo>
                      <a:lnTo>
                        <a:pt x="124" y="690"/>
                      </a:lnTo>
                      <a:lnTo>
                        <a:pt x="123" y="690"/>
                      </a:lnTo>
                      <a:lnTo>
                        <a:pt x="123" y="689"/>
                      </a:lnTo>
                      <a:lnTo>
                        <a:pt x="123" y="688"/>
                      </a:lnTo>
                      <a:lnTo>
                        <a:pt x="124" y="688"/>
                      </a:lnTo>
                      <a:lnTo>
                        <a:pt x="124" y="687"/>
                      </a:lnTo>
                      <a:lnTo>
                        <a:pt x="125" y="686"/>
                      </a:lnTo>
                      <a:lnTo>
                        <a:pt x="124" y="685"/>
                      </a:lnTo>
                      <a:lnTo>
                        <a:pt x="124" y="686"/>
                      </a:lnTo>
                      <a:lnTo>
                        <a:pt x="123" y="685"/>
                      </a:lnTo>
                      <a:lnTo>
                        <a:pt x="122" y="685"/>
                      </a:lnTo>
                      <a:lnTo>
                        <a:pt x="122" y="686"/>
                      </a:lnTo>
                      <a:lnTo>
                        <a:pt x="121" y="686"/>
                      </a:lnTo>
                      <a:lnTo>
                        <a:pt x="121" y="685"/>
                      </a:lnTo>
                      <a:lnTo>
                        <a:pt x="122" y="685"/>
                      </a:lnTo>
                      <a:lnTo>
                        <a:pt x="122" y="684"/>
                      </a:lnTo>
                      <a:lnTo>
                        <a:pt x="123" y="683"/>
                      </a:lnTo>
                      <a:lnTo>
                        <a:pt x="122" y="683"/>
                      </a:lnTo>
                      <a:lnTo>
                        <a:pt x="121" y="683"/>
                      </a:lnTo>
                      <a:lnTo>
                        <a:pt x="121" y="682"/>
                      </a:lnTo>
                      <a:lnTo>
                        <a:pt x="122" y="682"/>
                      </a:lnTo>
                      <a:lnTo>
                        <a:pt x="123" y="682"/>
                      </a:lnTo>
                      <a:lnTo>
                        <a:pt x="123" y="683"/>
                      </a:lnTo>
                      <a:lnTo>
                        <a:pt x="123" y="682"/>
                      </a:lnTo>
                      <a:lnTo>
                        <a:pt x="124" y="682"/>
                      </a:lnTo>
                      <a:lnTo>
                        <a:pt x="124" y="681"/>
                      </a:lnTo>
                      <a:lnTo>
                        <a:pt x="123" y="681"/>
                      </a:lnTo>
                      <a:lnTo>
                        <a:pt x="122" y="680"/>
                      </a:lnTo>
                      <a:lnTo>
                        <a:pt x="123" y="680"/>
                      </a:lnTo>
                      <a:lnTo>
                        <a:pt x="124" y="680"/>
                      </a:lnTo>
                      <a:lnTo>
                        <a:pt x="124" y="679"/>
                      </a:lnTo>
                      <a:lnTo>
                        <a:pt x="123" y="679"/>
                      </a:lnTo>
                      <a:lnTo>
                        <a:pt x="122" y="679"/>
                      </a:lnTo>
                      <a:lnTo>
                        <a:pt x="121" y="679"/>
                      </a:lnTo>
                      <a:lnTo>
                        <a:pt x="120" y="679"/>
                      </a:lnTo>
                      <a:lnTo>
                        <a:pt x="119" y="679"/>
                      </a:lnTo>
                      <a:lnTo>
                        <a:pt x="118" y="679"/>
                      </a:lnTo>
                      <a:lnTo>
                        <a:pt x="117" y="679"/>
                      </a:lnTo>
                      <a:lnTo>
                        <a:pt x="118" y="678"/>
                      </a:lnTo>
                      <a:lnTo>
                        <a:pt x="118" y="677"/>
                      </a:lnTo>
                      <a:lnTo>
                        <a:pt x="117" y="677"/>
                      </a:lnTo>
                      <a:lnTo>
                        <a:pt x="116" y="677"/>
                      </a:lnTo>
                      <a:lnTo>
                        <a:pt x="115" y="677"/>
                      </a:lnTo>
                      <a:lnTo>
                        <a:pt x="115" y="678"/>
                      </a:lnTo>
                      <a:lnTo>
                        <a:pt x="114" y="677"/>
                      </a:lnTo>
                      <a:lnTo>
                        <a:pt x="113" y="677"/>
                      </a:lnTo>
                      <a:lnTo>
                        <a:pt x="113" y="676"/>
                      </a:lnTo>
                      <a:lnTo>
                        <a:pt x="112" y="675"/>
                      </a:lnTo>
                      <a:lnTo>
                        <a:pt x="112" y="674"/>
                      </a:lnTo>
                      <a:lnTo>
                        <a:pt x="111" y="674"/>
                      </a:lnTo>
                      <a:lnTo>
                        <a:pt x="110" y="674"/>
                      </a:lnTo>
                      <a:lnTo>
                        <a:pt x="110" y="675"/>
                      </a:lnTo>
                      <a:lnTo>
                        <a:pt x="109" y="675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2"/>
                      </a:lnTo>
                      <a:lnTo>
                        <a:pt x="108" y="672"/>
                      </a:lnTo>
                      <a:lnTo>
                        <a:pt x="107" y="671"/>
                      </a:lnTo>
                      <a:lnTo>
                        <a:pt x="107" y="672"/>
                      </a:lnTo>
                      <a:lnTo>
                        <a:pt x="106" y="672"/>
                      </a:lnTo>
                      <a:lnTo>
                        <a:pt x="105" y="673"/>
                      </a:lnTo>
                      <a:lnTo>
                        <a:pt x="105" y="674"/>
                      </a:lnTo>
                      <a:lnTo>
                        <a:pt x="104" y="673"/>
                      </a:lnTo>
                      <a:lnTo>
                        <a:pt x="104" y="674"/>
                      </a:lnTo>
                      <a:lnTo>
                        <a:pt x="104" y="673"/>
                      </a:lnTo>
                      <a:lnTo>
                        <a:pt x="103" y="672"/>
                      </a:lnTo>
                      <a:lnTo>
                        <a:pt x="102" y="672"/>
                      </a:lnTo>
                      <a:lnTo>
                        <a:pt x="101" y="671"/>
                      </a:lnTo>
                      <a:lnTo>
                        <a:pt x="101" y="670"/>
                      </a:lnTo>
                      <a:lnTo>
                        <a:pt x="101" y="669"/>
                      </a:lnTo>
                      <a:lnTo>
                        <a:pt x="100" y="670"/>
                      </a:lnTo>
                      <a:lnTo>
                        <a:pt x="100" y="671"/>
                      </a:lnTo>
                      <a:lnTo>
                        <a:pt x="99" y="670"/>
                      </a:lnTo>
                      <a:lnTo>
                        <a:pt x="99" y="669"/>
                      </a:lnTo>
                      <a:lnTo>
                        <a:pt x="98" y="669"/>
                      </a:lnTo>
                      <a:lnTo>
                        <a:pt x="98" y="668"/>
                      </a:lnTo>
                      <a:lnTo>
                        <a:pt x="98" y="667"/>
                      </a:lnTo>
                      <a:lnTo>
                        <a:pt x="99" y="667"/>
                      </a:lnTo>
                      <a:lnTo>
                        <a:pt x="99" y="666"/>
                      </a:lnTo>
                      <a:lnTo>
                        <a:pt x="100" y="666"/>
                      </a:lnTo>
                      <a:lnTo>
                        <a:pt x="100" y="665"/>
                      </a:lnTo>
                      <a:lnTo>
                        <a:pt x="99" y="665"/>
                      </a:lnTo>
                      <a:lnTo>
                        <a:pt x="100" y="665"/>
                      </a:lnTo>
                      <a:lnTo>
                        <a:pt x="100" y="664"/>
                      </a:lnTo>
                      <a:lnTo>
                        <a:pt x="101" y="663"/>
                      </a:lnTo>
                      <a:lnTo>
                        <a:pt x="101" y="662"/>
                      </a:lnTo>
                      <a:lnTo>
                        <a:pt x="101" y="661"/>
                      </a:lnTo>
                      <a:lnTo>
                        <a:pt x="102" y="661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3" y="659"/>
                      </a:lnTo>
                      <a:lnTo>
                        <a:pt x="104" y="659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7"/>
                      </a:lnTo>
                      <a:lnTo>
                        <a:pt x="106" y="657"/>
                      </a:lnTo>
                      <a:lnTo>
                        <a:pt x="106" y="656"/>
                      </a:lnTo>
                      <a:lnTo>
                        <a:pt x="107" y="656"/>
                      </a:lnTo>
                      <a:lnTo>
                        <a:pt x="108" y="656"/>
                      </a:lnTo>
                      <a:lnTo>
                        <a:pt x="109" y="655"/>
                      </a:lnTo>
                      <a:lnTo>
                        <a:pt x="109" y="656"/>
                      </a:lnTo>
                      <a:lnTo>
                        <a:pt x="110" y="656"/>
                      </a:lnTo>
                      <a:lnTo>
                        <a:pt x="111" y="656"/>
                      </a:lnTo>
                      <a:lnTo>
                        <a:pt x="111" y="655"/>
                      </a:lnTo>
                      <a:lnTo>
                        <a:pt x="112" y="655"/>
                      </a:lnTo>
                      <a:lnTo>
                        <a:pt x="113" y="655"/>
                      </a:lnTo>
                      <a:lnTo>
                        <a:pt x="113" y="654"/>
                      </a:lnTo>
                      <a:lnTo>
                        <a:pt x="114" y="654"/>
                      </a:lnTo>
                      <a:lnTo>
                        <a:pt x="115" y="654"/>
                      </a:lnTo>
                      <a:lnTo>
                        <a:pt x="114" y="654"/>
                      </a:lnTo>
                      <a:lnTo>
                        <a:pt x="115" y="653"/>
                      </a:lnTo>
                      <a:lnTo>
                        <a:pt x="115" y="652"/>
                      </a:lnTo>
                      <a:lnTo>
                        <a:pt x="116" y="652"/>
                      </a:lnTo>
                      <a:lnTo>
                        <a:pt x="117" y="652"/>
                      </a:lnTo>
                      <a:lnTo>
                        <a:pt x="117" y="651"/>
                      </a:lnTo>
                      <a:lnTo>
                        <a:pt x="117" y="650"/>
                      </a:lnTo>
                      <a:lnTo>
                        <a:pt x="118" y="650"/>
                      </a:lnTo>
                      <a:lnTo>
                        <a:pt x="119" y="649"/>
                      </a:lnTo>
                      <a:lnTo>
                        <a:pt x="120" y="648"/>
                      </a:lnTo>
                      <a:lnTo>
                        <a:pt x="121" y="648"/>
                      </a:lnTo>
                      <a:lnTo>
                        <a:pt x="122" y="648"/>
                      </a:lnTo>
                      <a:lnTo>
                        <a:pt x="122" y="647"/>
                      </a:lnTo>
                      <a:lnTo>
                        <a:pt x="123" y="647"/>
                      </a:lnTo>
                      <a:lnTo>
                        <a:pt x="124" y="647"/>
                      </a:lnTo>
                      <a:lnTo>
                        <a:pt x="125" y="648"/>
                      </a:lnTo>
                      <a:lnTo>
                        <a:pt x="126" y="647"/>
                      </a:lnTo>
                      <a:lnTo>
                        <a:pt x="127" y="647"/>
                      </a:lnTo>
                      <a:lnTo>
                        <a:pt x="127" y="646"/>
                      </a:lnTo>
                      <a:lnTo>
                        <a:pt x="128" y="646"/>
                      </a:lnTo>
                      <a:lnTo>
                        <a:pt x="129" y="645"/>
                      </a:lnTo>
                      <a:lnTo>
                        <a:pt x="129" y="644"/>
                      </a:lnTo>
                      <a:lnTo>
                        <a:pt x="130" y="644"/>
                      </a:lnTo>
                      <a:lnTo>
                        <a:pt x="131" y="643"/>
                      </a:lnTo>
                      <a:lnTo>
                        <a:pt x="132" y="643"/>
                      </a:lnTo>
                      <a:lnTo>
                        <a:pt x="132" y="642"/>
                      </a:lnTo>
                      <a:lnTo>
                        <a:pt x="132" y="641"/>
                      </a:lnTo>
                      <a:lnTo>
                        <a:pt x="133" y="641"/>
                      </a:lnTo>
                      <a:lnTo>
                        <a:pt x="132" y="641"/>
                      </a:lnTo>
                      <a:lnTo>
                        <a:pt x="133" y="640"/>
                      </a:lnTo>
                      <a:lnTo>
                        <a:pt x="132" y="640"/>
                      </a:lnTo>
                      <a:lnTo>
                        <a:pt x="133" y="639"/>
                      </a:lnTo>
                      <a:lnTo>
                        <a:pt x="133" y="638"/>
                      </a:lnTo>
                      <a:lnTo>
                        <a:pt x="133" y="637"/>
                      </a:lnTo>
                      <a:lnTo>
                        <a:pt x="133" y="636"/>
                      </a:lnTo>
                      <a:lnTo>
                        <a:pt x="133" y="635"/>
                      </a:lnTo>
                      <a:lnTo>
                        <a:pt x="133" y="634"/>
                      </a:lnTo>
                      <a:lnTo>
                        <a:pt x="134" y="633"/>
                      </a:lnTo>
                      <a:lnTo>
                        <a:pt x="133" y="633"/>
                      </a:lnTo>
                      <a:lnTo>
                        <a:pt x="133" y="632"/>
                      </a:lnTo>
                      <a:lnTo>
                        <a:pt x="134" y="632"/>
                      </a:lnTo>
                      <a:lnTo>
                        <a:pt x="134" y="631"/>
                      </a:lnTo>
                      <a:lnTo>
                        <a:pt x="133" y="630"/>
                      </a:lnTo>
                      <a:lnTo>
                        <a:pt x="133" y="629"/>
                      </a:lnTo>
                      <a:lnTo>
                        <a:pt x="134" y="629"/>
                      </a:lnTo>
                      <a:lnTo>
                        <a:pt x="134" y="628"/>
                      </a:lnTo>
                      <a:lnTo>
                        <a:pt x="134" y="627"/>
                      </a:lnTo>
                      <a:lnTo>
                        <a:pt x="135" y="626"/>
                      </a:lnTo>
                      <a:lnTo>
                        <a:pt x="136" y="626"/>
                      </a:lnTo>
                      <a:lnTo>
                        <a:pt x="135" y="625"/>
                      </a:lnTo>
                      <a:lnTo>
                        <a:pt x="136" y="624"/>
                      </a:lnTo>
                      <a:lnTo>
                        <a:pt x="137" y="624"/>
                      </a:lnTo>
                      <a:lnTo>
                        <a:pt x="137" y="623"/>
                      </a:lnTo>
                      <a:lnTo>
                        <a:pt x="138" y="622"/>
                      </a:lnTo>
                      <a:lnTo>
                        <a:pt x="138" y="621"/>
                      </a:lnTo>
                      <a:lnTo>
                        <a:pt x="138" y="620"/>
                      </a:lnTo>
                      <a:lnTo>
                        <a:pt x="138" y="619"/>
                      </a:lnTo>
                      <a:lnTo>
                        <a:pt x="139" y="618"/>
                      </a:lnTo>
                      <a:lnTo>
                        <a:pt x="139" y="617"/>
                      </a:lnTo>
                      <a:lnTo>
                        <a:pt x="140" y="617"/>
                      </a:lnTo>
                      <a:lnTo>
                        <a:pt x="140" y="616"/>
                      </a:lnTo>
                      <a:lnTo>
                        <a:pt x="140" y="615"/>
                      </a:lnTo>
                      <a:lnTo>
                        <a:pt x="140" y="614"/>
                      </a:lnTo>
                      <a:lnTo>
                        <a:pt x="141" y="614"/>
                      </a:lnTo>
                      <a:lnTo>
                        <a:pt x="142" y="613"/>
                      </a:lnTo>
                      <a:lnTo>
                        <a:pt x="143" y="613"/>
                      </a:lnTo>
                      <a:lnTo>
                        <a:pt x="142" y="613"/>
                      </a:lnTo>
                      <a:lnTo>
                        <a:pt x="143" y="612"/>
                      </a:lnTo>
                      <a:lnTo>
                        <a:pt x="143" y="611"/>
                      </a:lnTo>
                      <a:lnTo>
                        <a:pt x="144" y="611"/>
                      </a:lnTo>
                      <a:lnTo>
                        <a:pt x="144" y="610"/>
                      </a:lnTo>
                      <a:lnTo>
                        <a:pt x="143" y="610"/>
                      </a:lnTo>
                      <a:lnTo>
                        <a:pt x="143" y="609"/>
                      </a:lnTo>
                      <a:lnTo>
                        <a:pt x="143" y="608"/>
                      </a:lnTo>
                      <a:lnTo>
                        <a:pt x="143" y="607"/>
                      </a:lnTo>
                      <a:lnTo>
                        <a:pt x="143" y="606"/>
                      </a:lnTo>
                      <a:lnTo>
                        <a:pt x="142" y="606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4"/>
                      </a:lnTo>
                      <a:lnTo>
                        <a:pt x="143" y="604"/>
                      </a:lnTo>
                      <a:lnTo>
                        <a:pt x="144" y="604"/>
                      </a:lnTo>
                      <a:lnTo>
                        <a:pt x="144" y="603"/>
                      </a:lnTo>
                      <a:lnTo>
                        <a:pt x="145" y="603"/>
                      </a:lnTo>
                      <a:lnTo>
                        <a:pt x="145" y="602"/>
                      </a:lnTo>
                      <a:lnTo>
                        <a:pt x="146" y="601"/>
                      </a:lnTo>
                      <a:lnTo>
                        <a:pt x="146" y="600"/>
                      </a:lnTo>
                      <a:lnTo>
                        <a:pt x="147" y="600"/>
                      </a:lnTo>
                      <a:lnTo>
                        <a:pt x="147" y="599"/>
                      </a:lnTo>
                      <a:lnTo>
                        <a:pt x="148" y="599"/>
                      </a:lnTo>
                      <a:lnTo>
                        <a:pt x="149" y="599"/>
                      </a:lnTo>
                      <a:lnTo>
                        <a:pt x="149" y="598"/>
                      </a:lnTo>
                      <a:lnTo>
                        <a:pt x="150" y="598"/>
                      </a:lnTo>
                      <a:lnTo>
                        <a:pt x="150" y="597"/>
                      </a:lnTo>
                      <a:lnTo>
                        <a:pt x="150" y="596"/>
                      </a:lnTo>
                      <a:lnTo>
                        <a:pt x="151" y="595"/>
                      </a:lnTo>
                      <a:lnTo>
                        <a:pt x="151" y="594"/>
                      </a:lnTo>
                      <a:lnTo>
                        <a:pt x="152" y="593"/>
                      </a:lnTo>
                      <a:lnTo>
                        <a:pt x="152" y="592"/>
                      </a:lnTo>
                      <a:lnTo>
                        <a:pt x="153" y="592"/>
                      </a:lnTo>
                      <a:lnTo>
                        <a:pt x="154" y="592"/>
                      </a:lnTo>
                      <a:lnTo>
                        <a:pt x="155" y="592"/>
                      </a:lnTo>
                      <a:lnTo>
                        <a:pt x="156" y="592"/>
                      </a:lnTo>
                      <a:lnTo>
                        <a:pt x="157" y="592"/>
                      </a:lnTo>
                      <a:lnTo>
                        <a:pt x="158" y="592"/>
                      </a:lnTo>
                      <a:lnTo>
                        <a:pt x="158" y="591"/>
                      </a:lnTo>
                      <a:lnTo>
                        <a:pt x="159" y="591"/>
                      </a:lnTo>
                      <a:lnTo>
                        <a:pt x="160" y="591"/>
                      </a:lnTo>
                      <a:lnTo>
                        <a:pt x="160" y="590"/>
                      </a:lnTo>
                      <a:lnTo>
                        <a:pt x="161" y="588"/>
                      </a:lnTo>
                      <a:lnTo>
                        <a:pt x="161" y="587"/>
                      </a:lnTo>
                      <a:lnTo>
                        <a:pt x="161" y="586"/>
                      </a:lnTo>
                      <a:lnTo>
                        <a:pt x="163" y="585"/>
                      </a:lnTo>
                      <a:lnTo>
                        <a:pt x="163" y="584"/>
                      </a:lnTo>
                      <a:lnTo>
                        <a:pt x="164" y="583"/>
                      </a:lnTo>
                      <a:lnTo>
                        <a:pt x="164" y="582"/>
                      </a:lnTo>
                      <a:lnTo>
                        <a:pt x="163" y="578"/>
                      </a:lnTo>
                      <a:lnTo>
                        <a:pt x="163" y="577"/>
                      </a:lnTo>
                      <a:lnTo>
                        <a:pt x="163" y="576"/>
                      </a:lnTo>
                      <a:lnTo>
                        <a:pt x="164" y="574"/>
                      </a:lnTo>
                      <a:lnTo>
                        <a:pt x="164" y="572"/>
                      </a:lnTo>
                      <a:lnTo>
                        <a:pt x="164" y="571"/>
                      </a:lnTo>
                      <a:lnTo>
                        <a:pt x="164" y="570"/>
                      </a:lnTo>
                      <a:lnTo>
                        <a:pt x="163" y="568"/>
                      </a:lnTo>
                      <a:lnTo>
                        <a:pt x="162" y="568"/>
                      </a:lnTo>
                      <a:lnTo>
                        <a:pt x="162" y="567"/>
                      </a:lnTo>
                      <a:lnTo>
                        <a:pt x="163" y="565"/>
                      </a:lnTo>
                      <a:lnTo>
                        <a:pt x="164" y="564"/>
                      </a:lnTo>
                      <a:lnTo>
                        <a:pt x="164" y="563"/>
                      </a:lnTo>
                      <a:lnTo>
                        <a:pt x="164" y="562"/>
                      </a:lnTo>
                      <a:lnTo>
                        <a:pt x="164" y="561"/>
                      </a:lnTo>
                      <a:lnTo>
                        <a:pt x="164" y="560"/>
                      </a:lnTo>
                      <a:lnTo>
                        <a:pt x="164" y="559"/>
                      </a:lnTo>
                      <a:lnTo>
                        <a:pt x="165" y="558"/>
                      </a:lnTo>
                      <a:lnTo>
                        <a:pt x="166" y="557"/>
                      </a:lnTo>
                      <a:lnTo>
                        <a:pt x="166" y="556"/>
                      </a:lnTo>
                      <a:lnTo>
                        <a:pt x="165" y="555"/>
                      </a:lnTo>
                      <a:lnTo>
                        <a:pt x="165" y="554"/>
                      </a:lnTo>
                      <a:lnTo>
                        <a:pt x="166" y="554"/>
                      </a:lnTo>
                      <a:lnTo>
                        <a:pt x="167" y="553"/>
                      </a:lnTo>
                      <a:lnTo>
                        <a:pt x="168" y="553"/>
                      </a:lnTo>
                      <a:lnTo>
                        <a:pt x="169" y="552"/>
                      </a:lnTo>
                      <a:lnTo>
                        <a:pt x="169" y="551"/>
                      </a:lnTo>
                      <a:lnTo>
                        <a:pt x="169" y="550"/>
                      </a:lnTo>
                      <a:lnTo>
                        <a:pt x="169" y="549"/>
                      </a:lnTo>
                      <a:lnTo>
                        <a:pt x="170" y="548"/>
                      </a:lnTo>
                      <a:lnTo>
                        <a:pt x="171" y="547"/>
                      </a:lnTo>
                      <a:lnTo>
                        <a:pt x="172" y="546"/>
                      </a:lnTo>
                      <a:lnTo>
                        <a:pt x="173" y="546"/>
                      </a:lnTo>
                      <a:lnTo>
                        <a:pt x="174" y="546"/>
                      </a:lnTo>
                      <a:lnTo>
                        <a:pt x="175" y="546"/>
                      </a:lnTo>
                      <a:lnTo>
                        <a:pt x="175" y="545"/>
                      </a:lnTo>
                      <a:lnTo>
                        <a:pt x="176" y="544"/>
                      </a:lnTo>
                      <a:lnTo>
                        <a:pt x="176" y="543"/>
                      </a:lnTo>
                      <a:lnTo>
                        <a:pt x="177" y="542"/>
                      </a:lnTo>
                      <a:lnTo>
                        <a:pt x="179" y="542"/>
                      </a:lnTo>
                      <a:lnTo>
                        <a:pt x="179" y="541"/>
                      </a:lnTo>
                      <a:lnTo>
                        <a:pt x="180" y="541"/>
                      </a:lnTo>
                      <a:lnTo>
                        <a:pt x="180" y="540"/>
                      </a:lnTo>
                      <a:lnTo>
                        <a:pt x="181" y="540"/>
                      </a:lnTo>
                      <a:lnTo>
                        <a:pt x="182" y="540"/>
                      </a:lnTo>
                      <a:lnTo>
                        <a:pt x="183" y="540"/>
                      </a:lnTo>
                      <a:lnTo>
                        <a:pt x="184" y="540"/>
                      </a:lnTo>
                      <a:lnTo>
                        <a:pt x="186" y="541"/>
                      </a:lnTo>
                      <a:lnTo>
                        <a:pt x="186" y="540"/>
                      </a:lnTo>
                      <a:lnTo>
                        <a:pt x="187" y="540"/>
                      </a:lnTo>
                      <a:lnTo>
                        <a:pt x="188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9" y="536"/>
                      </a:lnTo>
                      <a:lnTo>
                        <a:pt x="188" y="536"/>
                      </a:lnTo>
                      <a:lnTo>
                        <a:pt x="188" y="535"/>
                      </a:lnTo>
                      <a:lnTo>
                        <a:pt x="189" y="533"/>
                      </a:lnTo>
                      <a:lnTo>
                        <a:pt x="189" y="532"/>
                      </a:lnTo>
                      <a:lnTo>
                        <a:pt x="190" y="532"/>
                      </a:lnTo>
                      <a:lnTo>
                        <a:pt x="190" y="531"/>
                      </a:lnTo>
                      <a:lnTo>
                        <a:pt x="191" y="531"/>
                      </a:lnTo>
                      <a:lnTo>
                        <a:pt x="191" y="530"/>
                      </a:lnTo>
                      <a:lnTo>
                        <a:pt x="191" y="529"/>
                      </a:lnTo>
                      <a:lnTo>
                        <a:pt x="192" y="529"/>
                      </a:lnTo>
                      <a:lnTo>
                        <a:pt x="192" y="528"/>
                      </a:lnTo>
                      <a:lnTo>
                        <a:pt x="193" y="528"/>
                      </a:lnTo>
                      <a:lnTo>
                        <a:pt x="193" y="527"/>
                      </a:lnTo>
                      <a:lnTo>
                        <a:pt x="194" y="527"/>
                      </a:lnTo>
                      <a:lnTo>
                        <a:pt x="194" y="526"/>
                      </a:lnTo>
                      <a:lnTo>
                        <a:pt x="195" y="526"/>
                      </a:lnTo>
                      <a:lnTo>
                        <a:pt x="184" y="516"/>
                      </a:lnTo>
                      <a:lnTo>
                        <a:pt x="183" y="516"/>
                      </a:lnTo>
                      <a:lnTo>
                        <a:pt x="183" y="515"/>
                      </a:lnTo>
                      <a:lnTo>
                        <a:pt x="183" y="514"/>
                      </a:lnTo>
                      <a:lnTo>
                        <a:pt x="182" y="513"/>
                      </a:lnTo>
                      <a:lnTo>
                        <a:pt x="182" y="512"/>
                      </a:lnTo>
                      <a:lnTo>
                        <a:pt x="182" y="511"/>
                      </a:lnTo>
                      <a:lnTo>
                        <a:pt x="181" y="509"/>
                      </a:lnTo>
                      <a:lnTo>
                        <a:pt x="182" y="508"/>
                      </a:lnTo>
                      <a:lnTo>
                        <a:pt x="182" y="507"/>
                      </a:lnTo>
                      <a:lnTo>
                        <a:pt x="182" y="505"/>
                      </a:lnTo>
                      <a:lnTo>
                        <a:pt x="182" y="503"/>
                      </a:lnTo>
                      <a:lnTo>
                        <a:pt x="182" y="502"/>
                      </a:lnTo>
                      <a:lnTo>
                        <a:pt x="181" y="500"/>
                      </a:lnTo>
                      <a:lnTo>
                        <a:pt x="180" y="500"/>
                      </a:lnTo>
                      <a:lnTo>
                        <a:pt x="180" y="499"/>
                      </a:lnTo>
                      <a:lnTo>
                        <a:pt x="180" y="498"/>
                      </a:lnTo>
                      <a:lnTo>
                        <a:pt x="179" y="498"/>
                      </a:lnTo>
                      <a:lnTo>
                        <a:pt x="178" y="498"/>
                      </a:lnTo>
                      <a:lnTo>
                        <a:pt x="177" y="497"/>
                      </a:lnTo>
                      <a:lnTo>
                        <a:pt x="177" y="496"/>
                      </a:lnTo>
                      <a:lnTo>
                        <a:pt x="176" y="496"/>
                      </a:lnTo>
                      <a:lnTo>
                        <a:pt x="176" y="495"/>
                      </a:lnTo>
                      <a:lnTo>
                        <a:pt x="175" y="494"/>
                      </a:lnTo>
                      <a:lnTo>
                        <a:pt x="175" y="493"/>
                      </a:lnTo>
                      <a:lnTo>
                        <a:pt x="174" y="493"/>
                      </a:lnTo>
                      <a:lnTo>
                        <a:pt x="174" y="492"/>
                      </a:lnTo>
                      <a:lnTo>
                        <a:pt x="175" y="491"/>
                      </a:lnTo>
                      <a:lnTo>
                        <a:pt x="175" y="490"/>
                      </a:lnTo>
                      <a:lnTo>
                        <a:pt x="175" y="489"/>
                      </a:lnTo>
                      <a:lnTo>
                        <a:pt x="174" y="489"/>
                      </a:lnTo>
                      <a:lnTo>
                        <a:pt x="175" y="489"/>
                      </a:lnTo>
                      <a:lnTo>
                        <a:pt x="175" y="488"/>
                      </a:lnTo>
                      <a:lnTo>
                        <a:pt x="175" y="487"/>
                      </a:lnTo>
                      <a:lnTo>
                        <a:pt x="175" y="486"/>
                      </a:lnTo>
                      <a:lnTo>
                        <a:pt x="174" y="486"/>
                      </a:lnTo>
                      <a:lnTo>
                        <a:pt x="173" y="485"/>
                      </a:lnTo>
                      <a:lnTo>
                        <a:pt x="174" y="485"/>
                      </a:lnTo>
                      <a:lnTo>
                        <a:pt x="174" y="484"/>
                      </a:lnTo>
                      <a:lnTo>
                        <a:pt x="174" y="483"/>
                      </a:lnTo>
                      <a:lnTo>
                        <a:pt x="173" y="483"/>
                      </a:lnTo>
                      <a:lnTo>
                        <a:pt x="173" y="482"/>
                      </a:lnTo>
                      <a:lnTo>
                        <a:pt x="174" y="481"/>
                      </a:lnTo>
                      <a:lnTo>
                        <a:pt x="173" y="481"/>
                      </a:lnTo>
                      <a:lnTo>
                        <a:pt x="173" y="480"/>
                      </a:lnTo>
                      <a:lnTo>
                        <a:pt x="172" y="480"/>
                      </a:lnTo>
                      <a:lnTo>
                        <a:pt x="172" y="479"/>
                      </a:lnTo>
                      <a:lnTo>
                        <a:pt x="171" y="479"/>
                      </a:lnTo>
                      <a:lnTo>
                        <a:pt x="171" y="478"/>
                      </a:lnTo>
                      <a:lnTo>
                        <a:pt x="170" y="478"/>
                      </a:lnTo>
                      <a:lnTo>
                        <a:pt x="170" y="479"/>
                      </a:lnTo>
                      <a:lnTo>
                        <a:pt x="169" y="479"/>
                      </a:lnTo>
                      <a:lnTo>
                        <a:pt x="168" y="479"/>
                      </a:lnTo>
                      <a:lnTo>
                        <a:pt x="168" y="478"/>
                      </a:lnTo>
                      <a:lnTo>
                        <a:pt x="167" y="478"/>
                      </a:lnTo>
                      <a:lnTo>
                        <a:pt x="167" y="479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5" y="478"/>
                      </a:lnTo>
                      <a:lnTo>
                        <a:pt x="164" y="478"/>
                      </a:lnTo>
                      <a:lnTo>
                        <a:pt x="164" y="477"/>
                      </a:lnTo>
                      <a:lnTo>
                        <a:pt x="164" y="476"/>
                      </a:lnTo>
                      <a:lnTo>
                        <a:pt x="163" y="476"/>
                      </a:lnTo>
                      <a:lnTo>
                        <a:pt x="164" y="475"/>
                      </a:lnTo>
                      <a:lnTo>
                        <a:pt x="163" y="475"/>
                      </a:lnTo>
                      <a:lnTo>
                        <a:pt x="162" y="475"/>
                      </a:lnTo>
                      <a:lnTo>
                        <a:pt x="163" y="474"/>
                      </a:lnTo>
                      <a:lnTo>
                        <a:pt x="162" y="474"/>
                      </a:lnTo>
                      <a:lnTo>
                        <a:pt x="162" y="475"/>
                      </a:lnTo>
                      <a:lnTo>
                        <a:pt x="162" y="474"/>
                      </a:lnTo>
                      <a:lnTo>
                        <a:pt x="162" y="473"/>
                      </a:lnTo>
                      <a:lnTo>
                        <a:pt x="161" y="472"/>
                      </a:lnTo>
                      <a:lnTo>
                        <a:pt x="161" y="473"/>
                      </a:lnTo>
                      <a:lnTo>
                        <a:pt x="161" y="472"/>
                      </a:lnTo>
                      <a:lnTo>
                        <a:pt x="162" y="472"/>
                      </a:lnTo>
                      <a:lnTo>
                        <a:pt x="161" y="471"/>
                      </a:lnTo>
                      <a:lnTo>
                        <a:pt x="162" y="471"/>
                      </a:lnTo>
                      <a:lnTo>
                        <a:pt x="162" y="470"/>
                      </a:lnTo>
                      <a:lnTo>
                        <a:pt x="161" y="470"/>
                      </a:lnTo>
                      <a:lnTo>
                        <a:pt x="162" y="469"/>
                      </a:lnTo>
                      <a:lnTo>
                        <a:pt x="161" y="469"/>
                      </a:lnTo>
                      <a:lnTo>
                        <a:pt x="161" y="468"/>
                      </a:lnTo>
                      <a:lnTo>
                        <a:pt x="162" y="469"/>
                      </a:lnTo>
                      <a:lnTo>
                        <a:pt x="162" y="468"/>
                      </a:lnTo>
                      <a:lnTo>
                        <a:pt x="161" y="468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5"/>
                      </a:lnTo>
                      <a:lnTo>
                        <a:pt x="160" y="465"/>
                      </a:lnTo>
                      <a:lnTo>
                        <a:pt x="160" y="464"/>
                      </a:lnTo>
                      <a:lnTo>
                        <a:pt x="161" y="463"/>
                      </a:lnTo>
                      <a:lnTo>
                        <a:pt x="160" y="463"/>
                      </a:lnTo>
                      <a:lnTo>
                        <a:pt x="160" y="462"/>
                      </a:lnTo>
                      <a:lnTo>
                        <a:pt x="160" y="461"/>
                      </a:lnTo>
                      <a:lnTo>
                        <a:pt x="160" y="460"/>
                      </a:lnTo>
                      <a:lnTo>
                        <a:pt x="159" y="459"/>
                      </a:lnTo>
                      <a:lnTo>
                        <a:pt x="160" y="459"/>
                      </a:lnTo>
                      <a:lnTo>
                        <a:pt x="160" y="458"/>
                      </a:lnTo>
                      <a:lnTo>
                        <a:pt x="160" y="457"/>
                      </a:lnTo>
                      <a:lnTo>
                        <a:pt x="159" y="457"/>
                      </a:lnTo>
                      <a:lnTo>
                        <a:pt x="159" y="456"/>
                      </a:lnTo>
                      <a:lnTo>
                        <a:pt x="160" y="456"/>
                      </a:lnTo>
                      <a:lnTo>
                        <a:pt x="159" y="455"/>
                      </a:lnTo>
                      <a:lnTo>
                        <a:pt x="160" y="455"/>
                      </a:lnTo>
                      <a:lnTo>
                        <a:pt x="160" y="454"/>
                      </a:lnTo>
                      <a:lnTo>
                        <a:pt x="160" y="453"/>
                      </a:lnTo>
                      <a:lnTo>
                        <a:pt x="160" y="452"/>
                      </a:lnTo>
                      <a:lnTo>
                        <a:pt x="160" y="451"/>
                      </a:lnTo>
                      <a:lnTo>
                        <a:pt x="160" y="450"/>
                      </a:lnTo>
                      <a:lnTo>
                        <a:pt x="160" y="449"/>
                      </a:lnTo>
                      <a:lnTo>
                        <a:pt x="160" y="448"/>
                      </a:lnTo>
                      <a:lnTo>
                        <a:pt x="160" y="447"/>
                      </a:lnTo>
                      <a:lnTo>
                        <a:pt x="160" y="446"/>
                      </a:lnTo>
                      <a:lnTo>
                        <a:pt x="161" y="446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5"/>
                      </a:lnTo>
                      <a:lnTo>
                        <a:pt x="162" y="444"/>
                      </a:lnTo>
                      <a:lnTo>
                        <a:pt x="163" y="444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3" y="443"/>
                      </a:lnTo>
                      <a:lnTo>
                        <a:pt x="164" y="443"/>
                      </a:lnTo>
                      <a:lnTo>
                        <a:pt x="164" y="442"/>
                      </a:lnTo>
                      <a:lnTo>
                        <a:pt x="165" y="442"/>
                      </a:lnTo>
                      <a:lnTo>
                        <a:pt x="166" y="441"/>
                      </a:lnTo>
                      <a:lnTo>
                        <a:pt x="167" y="440"/>
                      </a:lnTo>
                      <a:lnTo>
                        <a:pt x="166" y="440"/>
                      </a:lnTo>
                      <a:lnTo>
                        <a:pt x="167" y="440"/>
                      </a:lnTo>
                      <a:lnTo>
                        <a:pt x="168" y="439"/>
                      </a:lnTo>
                      <a:lnTo>
                        <a:pt x="168" y="438"/>
                      </a:lnTo>
                      <a:lnTo>
                        <a:pt x="169" y="438"/>
                      </a:lnTo>
                      <a:lnTo>
                        <a:pt x="169" y="437"/>
                      </a:lnTo>
                      <a:lnTo>
                        <a:pt x="168" y="437"/>
                      </a:lnTo>
                      <a:lnTo>
                        <a:pt x="169" y="437"/>
                      </a:lnTo>
                      <a:lnTo>
                        <a:pt x="169" y="436"/>
                      </a:lnTo>
                      <a:lnTo>
                        <a:pt x="170" y="437"/>
                      </a:lnTo>
                      <a:lnTo>
                        <a:pt x="170" y="436"/>
                      </a:lnTo>
                      <a:lnTo>
                        <a:pt x="171" y="435"/>
                      </a:lnTo>
                      <a:lnTo>
                        <a:pt x="172" y="435"/>
                      </a:lnTo>
                      <a:lnTo>
                        <a:pt x="173" y="434"/>
                      </a:lnTo>
                      <a:lnTo>
                        <a:pt x="174" y="434"/>
                      </a:lnTo>
                      <a:lnTo>
                        <a:pt x="174" y="433"/>
                      </a:lnTo>
                      <a:lnTo>
                        <a:pt x="174" y="432"/>
                      </a:lnTo>
                      <a:lnTo>
                        <a:pt x="174" y="431"/>
                      </a:lnTo>
                      <a:lnTo>
                        <a:pt x="176" y="431"/>
                      </a:lnTo>
                      <a:lnTo>
                        <a:pt x="176" y="430"/>
                      </a:lnTo>
                      <a:lnTo>
                        <a:pt x="177" y="430"/>
                      </a:lnTo>
                      <a:lnTo>
                        <a:pt x="178" y="430"/>
                      </a:lnTo>
                      <a:lnTo>
                        <a:pt x="178" y="429"/>
                      </a:lnTo>
                      <a:lnTo>
                        <a:pt x="179" y="429"/>
                      </a:lnTo>
                      <a:lnTo>
                        <a:pt x="180" y="428"/>
                      </a:lnTo>
                      <a:lnTo>
                        <a:pt x="180" y="427"/>
                      </a:lnTo>
                      <a:lnTo>
                        <a:pt x="180" y="426"/>
                      </a:lnTo>
                      <a:lnTo>
                        <a:pt x="180" y="425"/>
                      </a:lnTo>
                      <a:lnTo>
                        <a:pt x="180" y="424"/>
                      </a:lnTo>
                      <a:lnTo>
                        <a:pt x="180" y="422"/>
                      </a:lnTo>
                      <a:lnTo>
                        <a:pt x="180" y="421"/>
                      </a:lnTo>
                      <a:lnTo>
                        <a:pt x="181" y="421"/>
                      </a:lnTo>
                      <a:lnTo>
                        <a:pt x="181" y="420"/>
                      </a:lnTo>
                      <a:lnTo>
                        <a:pt x="180" y="419"/>
                      </a:lnTo>
                      <a:lnTo>
                        <a:pt x="180" y="418"/>
                      </a:lnTo>
                      <a:lnTo>
                        <a:pt x="180" y="417"/>
                      </a:lnTo>
                      <a:lnTo>
                        <a:pt x="179" y="417"/>
                      </a:lnTo>
                      <a:lnTo>
                        <a:pt x="177" y="416"/>
                      </a:lnTo>
                      <a:lnTo>
                        <a:pt x="176" y="415"/>
                      </a:lnTo>
                      <a:lnTo>
                        <a:pt x="176" y="414"/>
                      </a:lnTo>
                      <a:lnTo>
                        <a:pt x="176" y="413"/>
                      </a:lnTo>
                      <a:lnTo>
                        <a:pt x="175" y="412"/>
                      </a:lnTo>
                      <a:lnTo>
                        <a:pt x="175" y="411"/>
                      </a:lnTo>
                      <a:lnTo>
                        <a:pt x="175" y="410"/>
                      </a:lnTo>
                      <a:lnTo>
                        <a:pt x="174" y="410"/>
                      </a:lnTo>
                      <a:lnTo>
                        <a:pt x="174" y="409"/>
                      </a:lnTo>
                      <a:lnTo>
                        <a:pt x="174" y="408"/>
                      </a:lnTo>
                      <a:lnTo>
                        <a:pt x="174" y="407"/>
                      </a:lnTo>
                      <a:lnTo>
                        <a:pt x="174" y="406"/>
                      </a:lnTo>
                      <a:lnTo>
                        <a:pt x="174" y="405"/>
                      </a:lnTo>
                      <a:lnTo>
                        <a:pt x="175" y="405"/>
                      </a:lnTo>
                      <a:lnTo>
                        <a:pt x="176" y="405"/>
                      </a:lnTo>
                      <a:lnTo>
                        <a:pt x="176" y="404"/>
                      </a:lnTo>
                      <a:lnTo>
                        <a:pt x="175" y="404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3" y="402"/>
                      </a:lnTo>
                      <a:lnTo>
                        <a:pt x="173" y="401"/>
                      </a:lnTo>
                      <a:lnTo>
                        <a:pt x="172" y="401"/>
                      </a:lnTo>
                      <a:lnTo>
                        <a:pt x="172" y="400"/>
                      </a:lnTo>
                      <a:lnTo>
                        <a:pt x="173" y="400"/>
                      </a:lnTo>
                      <a:lnTo>
                        <a:pt x="174" y="400"/>
                      </a:lnTo>
                      <a:lnTo>
                        <a:pt x="173" y="399"/>
                      </a:lnTo>
                      <a:lnTo>
                        <a:pt x="174" y="399"/>
                      </a:lnTo>
                      <a:lnTo>
                        <a:pt x="174" y="398"/>
                      </a:lnTo>
                      <a:lnTo>
                        <a:pt x="174" y="397"/>
                      </a:lnTo>
                      <a:lnTo>
                        <a:pt x="173" y="396"/>
                      </a:lnTo>
                      <a:lnTo>
                        <a:pt x="173" y="397"/>
                      </a:lnTo>
                      <a:lnTo>
                        <a:pt x="172" y="397"/>
                      </a:lnTo>
                      <a:lnTo>
                        <a:pt x="171" y="397"/>
                      </a:lnTo>
                      <a:lnTo>
                        <a:pt x="170" y="397"/>
                      </a:lnTo>
                      <a:lnTo>
                        <a:pt x="170" y="398"/>
                      </a:lnTo>
                      <a:lnTo>
                        <a:pt x="169" y="398"/>
                      </a:lnTo>
                      <a:lnTo>
                        <a:pt x="168" y="397"/>
                      </a:lnTo>
                      <a:lnTo>
                        <a:pt x="167" y="397"/>
                      </a:lnTo>
                      <a:lnTo>
                        <a:pt x="166" y="398"/>
                      </a:lnTo>
                      <a:lnTo>
                        <a:pt x="166" y="397"/>
                      </a:lnTo>
                      <a:lnTo>
                        <a:pt x="165" y="397"/>
                      </a:lnTo>
                      <a:lnTo>
                        <a:pt x="164" y="395"/>
                      </a:lnTo>
                      <a:lnTo>
                        <a:pt x="163" y="395"/>
                      </a:lnTo>
                      <a:lnTo>
                        <a:pt x="163" y="394"/>
                      </a:lnTo>
                      <a:lnTo>
                        <a:pt x="162" y="395"/>
                      </a:lnTo>
                      <a:lnTo>
                        <a:pt x="163" y="396"/>
                      </a:lnTo>
                      <a:lnTo>
                        <a:pt x="162" y="396"/>
                      </a:lnTo>
                      <a:lnTo>
                        <a:pt x="161" y="396"/>
                      </a:lnTo>
                      <a:lnTo>
                        <a:pt x="161" y="395"/>
                      </a:lnTo>
                      <a:lnTo>
                        <a:pt x="160" y="395"/>
                      </a:lnTo>
                      <a:lnTo>
                        <a:pt x="159" y="396"/>
                      </a:lnTo>
                      <a:lnTo>
                        <a:pt x="158" y="395"/>
                      </a:lnTo>
                      <a:lnTo>
                        <a:pt x="157" y="395"/>
                      </a:lnTo>
                      <a:lnTo>
                        <a:pt x="156" y="395"/>
                      </a:lnTo>
                      <a:lnTo>
                        <a:pt x="155" y="394"/>
                      </a:lnTo>
                      <a:lnTo>
                        <a:pt x="154" y="395"/>
                      </a:lnTo>
                      <a:lnTo>
                        <a:pt x="153" y="395"/>
                      </a:lnTo>
                      <a:lnTo>
                        <a:pt x="152" y="396"/>
                      </a:lnTo>
                      <a:lnTo>
                        <a:pt x="151" y="396"/>
                      </a:lnTo>
                      <a:lnTo>
                        <a:pt x="150" y="396"/>
                      </a:lnTo>
                      <a:lnTo>
                        <a:pt x="148" y="395"/>
                      </a:lnTo>
                      <a:lnTo>
                        <a:pt x="147" y="394"/>
                      </a:lnTo>
                      <a:lnTo>
                        <a:pt x="146" y="394"/>
                      </a:lnTo>
                      <a:lnTo>
                        <a:pt x="144" y="394"/>
                      </a:lnTo>
                      <a:lnTo>
                        <a:pt x="144" y="395"/>
                      </a:lnTo>
                      <a:lnTo>
                        <a:pt x="143" y="394"/>
                      </a:lnTo>
                      <a:lnTo>
                        <a:pt x="143" y="393"/>
                      </a:lnTo>
                      <a:lnTo>
                        <a:pt x="143" y="392"/>
                      </a:lnTo>
                      <a:lnTo>
                        <a:pt x="143" y="391"/>
                      </a:lnTo>
                      <a:lnTo>
                        <a:pt x="142" y="391"/>
                      </a:lnTo>
                      <a:lnTo>
                        <a:pt x="141" y="391"/>
                      </a:lnTo>
                      <a:lnTo>
                        <a:pt x="140" y="390"/>
                      </a:lnTo>
                      <a:lnTo>
                        <a:pt x="140" y="391"/>
                      </a:lnTo>
                      <a:lnTo>
                        <a:pt x="139" y="391"/>
                      </a:lnTo>
                      <a:lnTo>
                        <a:pt x="138" y="391"/>
                      </a:lnTo>
                      <a:lnTo>
                        <a:pt x="138" y="392"/>
                      </a:lnTo>
                      <a:lnTo>
                        <a:pt x="137" y="393"/>
                      </a:lnTo>
                      <a:lnTo>
                        <a:pt x="136" y="392"/>
                      </a:lnTo>
                      <a:lnTo>
                        <a:pt x="136" y="393"/>
                      </a:lnTo>
                      <a:lnTo>
                        <a:pt x="136" y="394"/>
                      </a:lnTo>
                      <a:lnTo>
                        <a:pt x="136" y="395"/>
                      </a:lnTo>
                      <a:lnTo>
                        <a:pt x="136" y="396"/>
                      </a:lnTo>
                      <a:lnTo>
                        <a:pt x="135" y="396"/>
                      </a:lnTo>
                      <a:lnTo>
                        <a:pt x="135" y="395"/>
                      </a:lnTo>
                      <a:lnTo>
                        <a:pt x="134" y="395"/>
                      </a:lnTo>
                      <a:lnTo>
                        <a:pt x="133" y="395"/>
                      </a:lnTo>
                      <a:lnTo>
                        <a:pt x="133" y="394"/>
                      </a:lnTo>
                      <a:lnTo>
                        <a:pt x="132" y="394"/>
                      </a:lnTo>
                      <a:lnTo>
                        <a:pt x="131" y="394"/>
                      </a:lnTo>
                      <a:lnTo>
                        <a:pt x="130" y="393"/>
                      </a:lnTo>
                      <a:lnTo>
                        <a:pt x="130" y="392"/>
                      </a:lnTo>
                      <a:lnTo>
                        <a:pt x="129" y="392"/>
                      </a:lnTo>
                      <a:lnTo>
                        <a:pt x="129" y="391"/>
                      </a:lnTo>
                      <a:lnTo>
                        <a:pt x="129" y="390"/>
                      </a:lnTo>
                      <a:lnTo>
                        <a:pt x="129" y="389"/>
                      </a:lnTo>
                      <a:lnTo>
                        <a:pt x="128" y="389"/>
                      </a:lnTo>
                      <a:lnTo>
                        <a:pt x="127" y="388"/>
                      </a:lnTo>
                      <a:lnTo>
                        <a:pt x="126" y="389"/>
                      </a:lnTo>
                      <a:lnTo>
                        <a:pt x="125" y="389"/>
                      </a:lnTo>
                      <a:lnTo>
                        <a:pt x="125" y="388"/>
                      </a:lnTo>
                      <a:lnTo>
                        <a:pt x="125" y="387"/>
                      </a:lnTo>
                      <a:lnTo>
                        <a:pt x="126" y="387"/>
                      </a:lnTo>
                      <a:lnTo>
                        <a:pt x="126" y="386"/>
                      </a:lnTo>
                      <a:lnTo>
                        <a:pt x="125" y="385"/>
                      </a:lnTo>
                      <a:lnTo>
                        <a:pt x="125" y="384"/>
                      </a:lnTo>
                      <a:lnTo>
                        <a:pt x="124" y="383"/>
                      </a:lnTo>
                      <a:lnTo>
                        <a:pt x="67" y="384"/>
                      </a:lnTo>
                      <a:lnTo>
                        <a:pt x="22" y="383"/>
                      </a:lnTo>
                      <a:lnTo>
                        <a:pt x="9" y="383"/>
                      </a:lnTo>
                      <a:lnTo>
                        <a:pt x="10" y="383"/>
                      </a:lnTo>
                      <a:lnTo>
                        <a:pt x="11" y="382"/>
                      </a:lnTo>
                      <a:lnTo>
                        <a:pt x="11" y="383"/>
                      </a:lnTo>
                      <a:lnTo>
                        <a:pt x="12" y="382"/>
                      </a:lnTo>
                      <a:lnTo>
                        <a:pt x="12" y="381"/>
                      </a:lnTo>
                      <a:lnTo>
                        <a:pt x="12" y="380"/>
                      </a:lnTo>
                      <a:lnTo>
                        <a:pt x="13" y="379"/>
                      </a:lnTo>
                      <a:lnTo>
                        <a:pt x="12" y="379"/>
                      </a:lnTo>
                      <a:lnTo>
                        <a:pt x="12" y="378"/>
                      </a:lnTo>
                      <a:lnTo>
                        <a:pt x="13" y="378"/>
                      </a:lnTo>
                      <a:lnTo>
                        <a:pt x="12" y="378"/>
                      </a:lnTo>
                      <a:lnTo>
                        <a:pt x="13" y="377"/>
                      </a:lnTo>
                      <a:lnTo>
                        <a:pt x="13" y="376"/>
                      </a:lnTo>
                      <a:lnTo>
                        <a:pt x="13" y="375"/>
                      </a:lnTo>
                      <a:lnTo>
                        <a:pt x="12" y="375"/>
                      </a:lnTo>
                      <a:lnTo>
                        <a:pt x="13" y="374"/>
                      </a:lnTo>
                      <a:lnTo>
                        <a:pt x="13" y="373"/>
                      </a:lnTo>
                      <a:lnTo>
                        <a:pt x="12" y="373"/>
                      </a:lnTo>
                      <a:lnTo>
                        <a:pt x="12" y="372"/>
                      </a:lnTo>
                      <a:lnTo>
                        <a:pt x="12" y="370"/>
                      </a:lnTo>
                      <a:lnTo>
                        <a:pt x="12" y="368"/>
                      </a:lnTo>
                      <a:lnTo>
                        <a:pt x="13" y="368"/>
                      </a:lnTo>
                      <a:lnTo>
                        <a:pt x="14" y="368"/>
                      </a:lnTo>
                      <a:lnTo>
                        <a:pt x="14" y="367"/>
                      </a:lnTo>
                      <a:lnTo>
                        <a:pt x="13" y="366"/>
                      </a:lnTo>
                      <a:lnTo>
                        <a:pt x="14" y="366"/>
                      </a:lnTo>
                      <a:lnTo>
                        <a:pt x="14" y="365"/>
                      </a:lnTo>
                      <a:lnTo>
                        <a:pt x="14" y="363"/>
                      </a:lnTo>
                      <a:lnTo>
                        <a:pt x="14" y="362"/>
                      </a:lnTo>
                      <a:lnTo>
                        <a:pt x="15" y="362"/>
                      </a:lnTo>
                      <a:lnTo>
                        <a:pt x="15" y="363"/>
                      </a:lnTo>
                      <a:lnTo>
                        <a:pt x="16" y="364"/>
                      </a:lnTo>
                      <a:lnTo>
                        <a:pt x="17" y="364"/>
                      </a:lnTo>
                      <a:lnTo>
                        <a:pt x="17" y="363"/>
                      </a:lnTo>
                      <a:lnTo>
                        <a:pt x="17" y="362"/>
                      </a:lnTo>
                      <a:lnTo>
                        <a:pt x="17" y="361"/>
                      </a:lnTo>
                      <a:lnTo>
                        <a:pt x="17" y="360"/>
                      </a:lnTo>
                      <a:lnTo>
                        <a:pt x="16" y="360"/>
                      </a:lnTo>
                      <a:lnTo>
                        <a:pt x="16" y="359"/>
                      </a:lnTo>
                      <a:lnTo>
                        <a:pt x="17" y="358"/>
                      </a:lnTo>
                      <a:lnTo>
                        <a:pt x="16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7" y="356"/>
                      </a:lnTo>
                      <a:lnTo>
                        <a:pt x="17" y="355"/>
                      </a:lnTo>
                      <a:lnTo>
                        <a:pt x="16" y="354"/>
                      </a:lnTo>
                      <a:lnTo>
                        <a:pt x="15" y="354"/>
                      </a:lnTo>
                      <a:lnTo>
                        <a:pt x="15" y="353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6" y="350"/>
                      </a:lnTo>
                      <a:lnTo>
                        <a:pt x="17" y="349"/>
                      </a:lnTo>
                      <a:lnTo>
                        <a:pt x="16" y="348"/>
                      </a:lnTo>
                      <a:lnTo>
                        <a:pt x="17" y="348"/>
                      </a:lnTo>
                      <a:lnTo>
                        <a:pt x="17" y="347"/>
                      </a:lnTo>
                      <a:lnTo>
                        <a:pt x="16" y="346"/>
                      </a:lnTo>
                      <a:lnTo>
                        <a:pt x="16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2"/>
                      </a:lnTo>
                      <a:lnTo>
                        <a:pt x="17" y="342"/>
                      </a:lnTo>
                      <a:lnTo>
                        <a:pt x="17" y="341"/>
                      </a:lnTo>
                      <a:lnTo>
                        <a:pt x="16" y="340"/>
                      </a:lnTo>
                      <a:lnTo>
                        <a:pt x="17" y="339"/>
                      </a:lnTo>
                      <a:lnTo>
                        <a:pt x="18" y="338"/>
                      </a:lnTo>
                      <a:lnTo>
                        <a:pt x="18" y="337"/>
                      </a:lnTo>
                      <a:lnTo>
                        <a:pt x="18" y="336"/>
                      </a:lnTo>
                      <a:lnTo>
                        <a:pt x="17" y="336"/>
                      </a:lnTo>
                      <a:lnTo>
                        <a:pt x="17" y="335"/>
                      </a:lnTo>
                      <a:lnTo>
                        <a:pt x="16" y="334"/>
                      </a:lnTo>
                      <a:lnTo>
                        <a:pt x="17" y="332"/>
                      </a:lnTo>
                      <a:lnTo>
                        <a:pt x="16" y="332"/>
                      </a:lnTo>
                      <a:lnTo>
                        <a:pt x="16" y="331"/>
                      </a:lnTo>
                      <a:lnTo>
                        <a:pt x="17" y="330"/>
                      </a:lnTo>
                      <a:lnTo>
                        <a:pt x="17" y="329"/>
                      </a:lnTo>
                      <a:lnTo>
                        <a:pt x="17" y="328"/>
                      </a:lnTo>
                      <a:lnTo>
                        <a:pt x="17" y="327"/>
                      </a:lnTo>
                      <a:lnTo>
                        <a:pt x="18" y="327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7" y="324"/>
                      </a:lnTo>
                      <a:lnTo>
                        <a:pt x="17" y="323"/>
                      </a:lnTo>
                      <a:lnTo>
                        <a:pt x="17" y="322"/>
                      </a:lnTo>
                      <a:lnTo>
                        <a:pt x="16" y="322"/>
                      </a:lnTo>
                      <a:lnTo>
                        <a:pt x="16" y="321"/>
                      </a:lnTo>
                      <a:lnTo>
                        <a:pt x="15" y="320"/>
                      </a:lnTo>
                      <a:lnTo>
                        <a:pt x="14" y="319"/>
                      </a:lnTo>
                      <a:lnTo>
                        <a:pt x="14" y="318"/>
                      </a:lnTo>
                      <a:lnTo>
                        <a:pt x="14" y="317"/>
                      </a:lnTo>
                      <a:lnTo>
                        <a:pt x="13" y="316"/>
                      </a:lnTo>
                      <a:lnTo>
                        <a:pt x="13" y="315"/>
                      </a:lnTo>
                      <a:lnTo>
                        <a:pt x="12" y="314"/>
                      </a:lnTo>
                      <a:lnTo>
                        <a:pt x="11" y="314"/>
                      </a:lnTo>
                      <a:lnTo>
                        <a:pt x="10" y="314"/>
                      </a:lnTo>
                      <a:lnTo>
                        <a:pt x="10" y="313"/>
                      </a:lnTo>
                      <a:lnTo>
                        <a:pt x="9" y="313"/>
                      </a:lnTo>
                      <a:lnTo>
                        <a:pt x="9" y="312"/>
                      </a:lnTo>
                      <a:lnTo>
                        <a:pt x="10" y="311"/>
                      </a:lnTo>
                      <a:lnTo>
                        <a:pt x="9" y="310"/>
                      </a:lnTo>
                      <a:lnTo>
                        <a:pt x="9" y="309"/>
                      </a:lnTo>
                      <a:lnTo>
                        <a:pt x="8" y="308"/>
                      </a:lnTo>
                      <a:lnTo>
                        <a:pt x="7" y="307"/>
                      </a:lnTo>
                      <a:lnTo>
                        <a:pt x="6" y="306"/>
                      </a:lnTo>
                      <a:lnTo>
                        <a:pt x="6" y="305"/>
                      </a:lnTo>
                      <a:lnTo>
                        <a:pt x="6" y="304"/>
                      </a:lnTo>
                      <a:lnTo>
                        <a:pt x="6" y="303"/>
                      </a:lnTo>
                      <a:lnTo>
                        <a:pt x="7" y="303"/>
                      </a:lnTo>
                      <a:lnTo>
                        <a:pt x="7" y="301"/>
                      </a:lnTo>
                      <a:lnTo>
                        <a:pt x="8" y="301"/>
                      </a:lnTo>
                      <a:lnTo>
                        <a:pt x="8" y="300"/>
                      </a:lnTo>
                      <a:lnTo>
                        <a:pt x="9" y="300"/>
                      </a:lnTo>
                      <a:lnTo>
                        <a:pt x="8" y="300"/>
                      </a:lnTo>
                      <a:lnTo>
                        <a:pt x="8" y="299"/>
                      </a:lnTo>
                      <a:lnTo>
                        <a:pt x="8" y="298"/>
                      </a:lnTo>
                      <a:lnTo>
                        <a:pt x="7" y="297"/>
                      </a:lnTo>
                      <a:lnTo>
                        <a:pt x="6" y="297"/>
                      </a:lnTo>
                      <a:lnTo>
                        <a:pt x="5" y="297"/>
                      </a:lnTo>
                      <a:lnTo>
                        <a:pt x="4" y="297"/>
                      </a:lnTo>
                      <a:lnTo>
                        <a:pt x="3" y="296"/>
                      </a:lnTo>
                      <a:lnTo>
                        <a:pt x="4" y="295"/>
                      </a:lnTo>
                      <a:lnTo>
                        <a:pt x="4" y="294"/>
                      </a:lnTo>
                      <a:lnTo>
                        <a:pt x="4" y="293"/>
                      </a:lnTo>
                      <a:lnTo>
                        <a:pt x="5" y="292"/>
                      </a:lnTo>
                      <a:lnTo>
                        <a:pt x="4" y="292"/>
                      </a:lnTo>
                      <a:lnTo>
                        <a:pt x="5" y="291"/>
                      </a:lnTo>
                      <a:lnTo>
                        <a:pt x="5" y="290"/>
                      </a:lnTo>
                      <a:lnTo>
                        <a:pt x="6" y="290"/>
                      </a:lnTo>
                      <a:lnTo>
                        <a:pt x="5" y="289"/>
                      </a:lnTo>
                      <a:lnTo>
                        <a:pt x="6" y="288"/>
                      </a:lnTo>
                      <a:lnTo>
                        <a:pt x="6" y="287"/>
                      </a:lnTo>
                      <a:lnTo>
                        <a:pt x="5" y="286"/>
                      </a:lnTo>
                      <a:lnTo>
                        <a:pt x="6" y="285"/>
                      </a:lnTo>
                      <a:lnTo>
                        <a:pt x="7" y="284"/>
                      </a:lnTo>
                      <a:lnTo>
                        <a:pt x="8" y="284"/>
                      </a:lnTo>
                      <a:lnTo>
                        <a:pt x="9" y="283"/>
                      </a:lnTo>
                      <a:lnTo>
                        <a:pt x="9" y="281"/>
                      </a:lnTo>
                      <a:lnTo>
                        <a:pt x="10" y="280"/>
                      </a:lnTo>
                      <a:lnTo>
                        <a:pt x="10" y="279"/>
                      </a:lnTo>
                      <a:lnTo>
                        <a:pt x="11" y="278"/>
                      </a:lnTo>
                      <a:lnTo>
                        <a:pt x="11" y="277"/>
                      </a:lnTo>
                      <a:lnTo>
                        <a:pt x="11" y="276"/>
                      </a:lnTo>
                      <a:lnTo>
                        <a:pt x="10" y="276"/>
                      </a:lnTo>
                      <a:lnTo>
                        <a:pt x="10" y="275"/>
                      </a:lnTo>
                      <a:lnTo>
                        <a:pt x="11" y="274"/>
                      </a:lnTo>
                      <a:lnTo>
                        <a:pt x="12" y="274"/>
                      </a:lnTo>
                      <a:lnTo>
                        <a:pt x="11" y="273"/>
                      </a:lnTo>
                      <a:lnTo>
                        <a:pt x="11" y="272"/>
                      </a:lnTo>
                      <a:lnTo>
                        <a:pt x="12" y="272"/>
                      </a:lnTo>
                      <a:lnTo>
                        <a:pt x="11" y="271"/>
                      </a:lnTo>
                      <a:lnTo>
                        <a:pt x="11" y="270"/>
                      </a:lnTo>
                      <a:lnTo>
                        <a:pt x="12" y="269"/>
                      </a:lnTo>
                      <a:lnTo>
                        <a:pt x="13" y="268"/>
                      </a:lnTo>
                      <a:lnTo>
                        <a:pt x="13" y="267"/>
                      </a:lnTo>
                      <a:lnTo>
                        <a:pt x="13" y="266"/>
                      </a:lnTo>
                      <a:lnTo>
                        <a:pt x="13" y="265"/>
                      </a:lnTo>
                      <a:lnTo>
                        <a:pt x="13" y="264"/>
                      </a:lnTo>
                      <a:lnTo>
                        <a:pt x="12" y="263"/>
                      </a:lnTo>
                      <a:lnTo>
                        <a:pt x="12" y="262"/>
                      </a:lnTo>
                      <a:lnTo>
                        <a:pt x="12" y="261"/>
                      </a:lnTo>
                      <a:lnTo>
                        <a:pt x="11" y="261"/>
                      </a:lnTo>
                      <a:lnTo>
                        <a:pt x="11" y="260"/>
                      </a:lnTo>
                      <a:lnTo>
                        <a:pt x="11" y="259"/>
                      </a:lnTo>
                      <a:lnTo>
                        <a:pt x="11" y="258"/>
                      </a:lnTo>
                      <a:lnTo>
                        <a:pt x="10" y="258"/>
                      </a:lnTo>
                      <a:lnTo>
                        <a:pt x="10" y="257"/>
                      </a:lnTo>
                      <a:lnTo>
                        <a:pt x="9" y="257"/>
                      </a:lnTo>
                      <a:lnTo>
                        <a:pt x="10" y="256"/>
                      </a:lnTo>
                      <a:lnTo>
                        <a:pt x="10" y="255"/>
                      </a:lnTo>
                      <a:lnTo>
                        <a:pt x="10" y="254"/>
                      </a:lnTo>
                      <a:lnTo>
                        <a:pt x="10" y="253"/>
                      </a:lnTo>
                      <a:lnTo>
                        <a:pt x="11" y="252"/>
                      </a:lnTo>
                      <a:lnTo>
                        <a:pt x="10" y="252"/>
                      </a:lnTo>
                      <a:lnTo>
                        <a:pt x="8" y="251"/>
                      </a:lnTo>
                      <a:lnTo>
                        <a:pt x="7" y="251"/>
                      </a:lnTo>
                      <a:lnTo>
                        <a:pt x="6" y="250"/>
                      </a:lnTo>
                      <a:lnTo>
                        <a:pt x="7" y="249"/>
                      </a:lnTo>
                      <a:lnTo>
                        <a:pt x="8" y="249"/>
                      </a:lnTo>
                      <a:lnTo>
                        <a:pt x="9" y="249"/>
                      </a:lnTo>
                      <a:lnTo>
                        <a:pt x="10" y="249"/>
                      </a:lnTo>
                      <a:lnTo>
                        <a:pt x="11" y="249"/>
                      </a:lnTo>
                      <a:lnTo>
                        <a:pt x="11" y="248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4" y="246"/>
                      </a:lnTo>
                      <a:lnTo>
                        <a:pt x="14" y="244"/>
                      </a:lnTo>
                      <a:lnTo>
                        <a:pt x="13" y="244"/>
                      </a:lnTo>
                      <a:lnTo>
                        <a:pt x="14" y="243"/>
                      </a:lnTo>
                      <a:lnTo>
                        <a:pt x="15" y="243"/>
                      </a:lnTo>
                      <a:lnTo>
                        <a:pt x="15" y="242"/>
                      </a:lnTo>
                      <a:lnTo>
                        <a:pt x="16" y="241"/>
                      </a:lnTo>
                      <a:lnTo>
                        <a:pt x="16" y="240"/>
                      </a:lnTo>
                      <a:lnTo>
                        <a:pt x="15" y="240"/>
                      </a:lnTo>
                      <a:lnTo>
                        <a:pt x="14" y="240"/>
                      </a:lnTo>
                      <a:lnTo>
                        <a:pt x="14" y="239"/>
                      </a:lnTo>
                      <a:lnTo>
                        <a:pt x="14" y="238"/>
                      </a:lnTo>
                      <a:lnTo>
                        <a:pt x="14" y="237"/>
                      </a:lnTo>
                      <a:lnTo>
                        <a:pt x="14" y="236"/>
                      </a:lnTo>
                      <a:lnTo>
                        <a:pt x="14" y="235"/>
                      </a:lnTo>
                      <a:lnTo>
                        <a:pt x="14" y="234"/>
                      </a:lnTo>
                      <a:lnTo>
                        <a:pt x="13" y="234"/>
                      </a:lnTo>
                      <a:lnTo>
                        <a:pt x="13" y="232"/>
                      </a:lnTo>
                      <a:lnTo>
                        <a:pt x="13" y="231"/>
                      </a:lnTo>
                      <a:lnTo>
                        <a:pt x="12" y="231"/>
                      </a:lnTo>
                      <a:lnTo>
                        <a:pt x="13" y="230"/>
                      </a:lnTo>
                      <a:lnTo>
                        <a:pt x="11" y="230"/>
                      </a:lnTo>
                      <a:lnTo>
                        <a:pt x="10" y="230"/>
                      </a:lnTo>
                      <a:lnTo>
                        <a:pt x="10" y="229"/>
                      </a:lnTo>
                      <a:lnTo>
                        <a:pt x="9" y="229"/>
                      </a:lnTo>
                      <a:lnTo>
                        <a:pt x="9" y="228"/>
                      </a:lnTo>
                      <a:lnTo>
                        <a:pt x="10" y="227"/>
                      </a:lnTo>
                      <a:lnTo>
                        <a:pt x="11" y="227"/>
                      </a:lnTo>
                      <a:lnTo>
                        <a:pt x="10" y="226"/>
                      </a:lnTo>
                      <a:lnTo>
                        <a:pt x="9" y="226"/>
                      </a:lnTo>
                      <a:lnTo>
                        <a:pt x="8" y="226"/>
                      </a:lnTo>
                      <a:lnTo>
                        <a:pt x="7" y="225"/>
                      </a:lnTo>
                      <a:lnTo>
                        <a:pt x="7" y="224"/>
                      </a:lnTo>
                      <a:lnTo>
                        <a:pt x="6" y="224"/>
                      </a:lnTo>
                      <a:lnTo>
                        <a:pt x="6" y="223"/>
                      </a:lnTo>
                      <a:lnTo>
                        <a:pt x="5" y="222"/>
                      </a:lnTo>
                      <a:lnTo>
                        <a:pt x="6" y="222"/>
                      </a:lnTo>
                      <a:lnTo>
                        <a:pt x="6" y="221"/>
                      </a:lnTo>
                      <a:lnTo>
                        <a:pt x="7" y="221"/>
                      </a:lnTo>
                      <a:lnTo>
                        <a:pt x="7" y="220"/>
                      </a:lnTo>
                      <a:lnTo>
                        <a:pt x="8" y="220"/>
                      </a:lnTo>
                      <a:lnTo>
                        <a:pt x="8" y="218"/>
                      </a:lnTo>
                      <a:lnTo>
                        <a:pt x="7" y="217"/>
                      </a:lnTo>
                      <a:lnTo>
                        <a:pt x="7" y="216"/>
                      </a:lnTo>
                      <a:lnTo>
                        <a:pt x="8" y="215"/>
                      </a:lnTo>
                      <a:lnTo>
                        <a:pt x="7" y="214"/>
                      </a:lnTo>
                      <a:lnTo>
                        <a:pt x="6" y="213"/>
                      </a:lnTo>
                      <a:lnTo>
                        <a:pt x="4" y="213"/>
                      </a:lnTo>
                      <a:lnTo>
                        <a:pt x="3" y="213"/>
                      </a:lnTo>
                      <a:lnTo>
                        <a:pt x="2" y="212"/>
                      </a:lnTo>
                      <a:lnTo>
                        <a:pt x="1" y="212"/>
                      </a:lnTo>
                      <a:lnTo>
                        <a:pt x="0" y="212"/>
                      </a:lnTo>
                      <a:lnTo>
                        <a:pt x="0" y="211"/>
                      </a:lnTo>
                      <a:lnTo>
                        <a:pt x="1" y="210"/>
                      </a:lnTo>
                      <a:lnTo>
                        <a:pt x="1" y="208"/>
                      </a:lnTo>
                      <a:lnTo>
                        <a:pt x="2" y="208"/>
                      </a:lnTo>
                      <a:lnTo>
                        <a:pt x="2" y="207"/>
                      </a:lnTo>
                      <a:lnTo>
                        <a:pt x="2" y="206"/>
                      </a:lnTo>
                      <a:lnTo>
                        <a:pt x="2" y="205"/>
                      </a:lnTo>
                      <a:lnTo>
                        <a:pt x="2" y="204"/>
                      </a:lnTo>
                      <a:lnTo>
                        <a:pt x="2" y="203"/>
                      </a:lnTo>
                      <a:lnTo>
                        <a:pt x="1" y="204"/>
                      </a:lnTo>
                      <a:lnTo>
                        <a:pt x="0" y="204"/>
                      </a:lnTo>
                      <a:lnTo>
                        <a:pt x="0" y="203"/>
                      </a:lnTo>
                      <a:lnTo>
                        <a:pt x="0" y="202"/>
                      </a:lnTo>
                      <a:lnTo>
                        <a:pt x="0" y="201"/>
                      </a:lnTo>
                      <a:lnTo>
                        <a:pt x="1" y="201"/>
                      </a:lnTo>
                      <a:lnTo>
                        <a:pt x="3" y="201"/>
                      </a:lnTo>
                      <a:lnTo>
                        <a:pt x="4" y="201"/>
                      </a:lnTo>
                      <a:lnTo>
                        <a:pt x="4" y="200"/>
                      </a:lnTo>
                      <a:lnTo>
                        <a:pt x="5" y="199"/>
                      </a:lnTo>
                      <a:lnTo>
                        <a:pt x="6" y="199"/>
                      </a:lnTo>
                      <a:lnTo>
                        <a:pt x="7" y="199"/>
                      </a:lnTo>
                      <a:lnTo>
                        <a:pt x="8" y="200"/>
                      </a:lnTo>
                      <a:lnTo>
                        <a:pt x="9" y="200"/>
                      </a:lnTo>
                      <a:lnTo>
                        <a:pt x="10" y="200"/>
                      </a:lnTo>
                      <a:lnTo>
                        <a:pt x="11" y="200"/>
                      </a:lnTo>
                      <a:lnTo>
                        <a:pt x="11" y="199"/>
                      </a:lnTo>
                      <a:lnTo>
                        <a:pt x="11" y="198"/>
                      </a:lnTo>
                      <a:lnTo>
                        <a:pt x="11" y="196"/>
                      </a:lnTo>
                      <a:lnTo>
                        <a:pt x="11" y="195"/>
                      </a:lnTo>
                      <a:lnTo>
                        <a:pt x="11" y="194"/>
                      </a:lnTo>
                      <a:lnTo>
                        <a:pt x="11" y="193"/>
                      </a:lnTo>
                      <a:lnTo>
                        <a:pt x="10" y="192"/>
                      </a:lnTo>
                      <a:lnTo>
                        <a:pt x="10" y="191"/>
                      </a:lnTo>
                      <a:lnTo>
                        <a:pt x="9" y="190"/>
                      </a:lnTo>
                      <a:lnTo>
                        <a:pt x="9" y="189"/>
                      </a:lnTo>
                      <a:lnTo>
                        <a:pt x="8" y="189"/>
                      </a:lnTo>
                      <a:lnTo>
                        <a:pt x="8" y="188"/>
                      </a:lnTo>
                      <a:lnTo>
                        <a:pt x="7" y="186"/>
                      </a:lnTo>
                      <a:lnTo>
                        <a:pt x="8" y="185"/>
                      </a:lnTo>
                      <a:lnTo>
                        <a:pt x="8" y="184"/>
                      </a:lnTo>
                      <a:lnTo>
                        <a:pt x="8" y="183"/>
                      </a:lnTo>
                      <a:lnTo>
                        <a:pt x="9" y="181"/>
                      </a:lnTo>
                      <a:lnTo>
                        <a:pt x="9" y="180"/>
                      </a:lnTo>
                      <a:lnTo>
                        <a:pt x="9" y="179"/>
                      </a:lnTo>
                      <a:lnTo>
                        <a:pt x="10" y="179"/>
                      </a:lnTo>
                      <a:lnTo>
                        <a:pt x="10" y="178"/>
                      </a:lnTo>
                      <a:lnTo>
                        <a:pt x="11" y="176"/>
                      </a:lnTo>
                      <a:lnTo>
                        <a:pt x="11" y="175"/>
                      </a:lnTo>
                      <a:lnTo>
                        <a:pt x="11" y="174"/>
                      </a:lnTo>
                      <a:lnTo>
                        <a:pt x="12" y="173"/>
                      </a:lnTo>
                      <a:lnTo>
                        <a:pt x="12" y="172"/>
                      </a:lnTo>
                      <a:lnTo>
                        <a:pt x="12" y="171"/>
                      </a:lnTo>
                      <a:lnTo>
                        <a:pt x="13" y="170"/>
                      </a:lnTo>
                      <a:lnTo>
                        <a:pt x="14" y="169"/>
                      </a:lnTo>
                      <a:lnTo>
                        <a:pt x="14" y="168"/>
                      </a:lnTo>
                      <a:lnTo>
                        <a:pt x="15" y="167"/>
                      </a:lnTo>
                      <a:lnTo>
                        <a:pt x="16" y="167"/>
                      </a:lnTo>
                      <a:lnTo>
                        <a:pt x="17" y="165"/>
                      </a:lnTo>
                      <a:lnTo>
                        <a:pt x="16" y="165"/>
                      </a:lnTo>
                      <a:lnTo>
                        <a:pt x="15" y="164"/>
                      </a:lnTo>
                      <a:lnTo>
                        <a:pt x="14" y="162"/>
                      </a:lnTo>
                      <a:lnTo>
                        <a:pt x="14" y="161"/>
                      </a:lnTo>
                      <a:lnTo>
                        <a:pt x="13" y="161"/>
                      </a:lnTo>
                      <a:lnTo>
                        <a:pt x="12" y="160"/>
                      </a:lnTo>
                      <a:lnTo>
                        <a:pt x="12" y="159"/>
                      </a:lnTo>
                      <a:lnTo>
                        <a:pt x="12" y="158"/>
                      </a:lnTo>
                      <a:lnTo>
                        <a:pt x="12" y="157"/>
                      </a:lnTo>
                      <a:lnTo>
                        <a:pt x="11" y="156"/>
                      </a:lnTo>
                      <a:lnTo>
                        <a:pt x="11" y="155"/>
                      </a:lnTo>
                      <a:lnTo>
                        <a:pt x="10" y="155"/>
                      </a:lnTo>
                      <a:lnTo>
                        <a:pt x="9" y="155"/>
                      </a:lnTo>
                      <a:lnTo>
                        <a:pt x="8" y="154"/>
                      </a:lnTo>
                      <a:lnTo>
                        <a:pt x="7" y="154"/>
                      </a:lnTo>
                      <a:lnTo>
                        <a:pt x="6" y="153"/>
                      </a:lnTo>
                      <a:lnTo>
                        <a:pt x="5" y="15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03" name="Freeform 547"/>
                <p:cNvSpPr>
                  <a:spLocks noEditPoints="1"/>
                </p:cNvSpPr>
                <p:nvPr/>
              </p:nvSpPr>
              <p:spPr bwMode="auto">
                <a:xfrm>
                  <a:off x="2546350" y="4224338"/>
                  <a:ext cx="898525" cy="619125"/>
                </a:xfrm>
                <a:custGeom>
                  <a:avLst/>
                  <a:gdLst>
                    <a:gd name="T0" fmla="*/ 2147483646 w 873"/>
                    <a:gd name="T1" fmla="*/ 2147483646 h 602"/>
                    <a:gd name="T2" fmla="*/ 2147483646 w 873"/>
                    <a:gd name="T3" fmla="*/ 2147483646 h 602"/>
                    <a:gd name="T4" fmla="*/ 2147483646 w 873"/>
                    <a:gd name="T5" fmla="*/ 2147483646 h 602"/>
                    <a:gd name="T6" fmla="*/ 2147483646 w 873"/>
                    <a:gd name="T7" fmla="*/ 2147483646 h 602"/>
                    <a:gd name="T8" fmla="*/ 2147483646 w 873"/>
                    <a:gd name="T9" fmla="*/ 2147483646 h 602"/>
                    <a:gd name="T10" fmla="*/ 2147483646 w 873"/>
                    <a:gd name="T11" fmla="*/ 2147483646 h 602"/>
                    <a:gd name="T12" fmla="*/ 2147483646 w 873"/>
                    <a:gd name="T13" fmla="*/ 2147483646 h 602"/>
                    <a:gd name="T14" fmla="*/ 2147483646 w 873"/>
                    <a:gd name="T15" fmla="*/ 2147483646 h 602"/>
                    <a:gd name="T16" fmla="*/ 2147483646 w 873"/>
                    <a:gd name="T17" fmla="*/ 2147483646 h 602"/>
                    <a:gd name="T18" fmla="*/ 2147483646 w 873"/>
                    <a:gd name="T19" fmla="*/ 2147483646 h 602"/>
                    <a:gd name="T20" fmla="*/ 2147483646 w 873"/>
                    <a:gd name="T21" fmla="*/ 2147483646 h 602"/>
                    <a:gd name="T22" fmla="*/ 2147483646 w 873"/>
                    <a:gd name="T23" fmla="*/ 2147483646 h 602"/>
                    <a:gd name="T24" fmla="*/ 2147483646 w 873"/>
                    <a:gd name="T25" fmla="*/ 2147483646 h 602"/>
                    <a:gd name="T26" fmla="*/ 2147483646 w 873"/>
                    <a:gd name="T27" fmla="*/ 2147483646 h 602"/>
                    <a:gd name="T28" fmla="*/ 2147483646 w 873"/>
                    <a:gd name="T29" fmla="*/ 2147483646 h 602"/>
                    <a:gd name="T30" fmla="*/ 2147483646 w 873"/>
                    <a:gd name="T31" fmla="*/ 2147483646 h 602"/>
                    <a:gd name="T32" fmla="*/ 2147483646 w 873"/>
                    <a:gd name="T33" fmla="*/ 2147483646 h 602"/>
                    <a:gd name="T34" fmla="*/ 2147483646 w 873"/>
                    <a:gd name="T35" fmla="*/ 2147483646 h 602"/>
                    <a:gd name="T36" fmla="*/ 2147483646 w 873"/>
                    <a:gd name="T37" fmla="*/ 2147483646 h 602"/>
                    <a:gd name="T38" fmla="*/ 2147483646 w 873"/>
                    <a:gd name="T39" fmla="*/ 2147483646 h 602"/>
                    <a:gd name="T40" fmla="*/ 2147483646 w 873"/>
                    <a:gd name="T41" fmla="*/ 2147483646 h 602"/>
                    <a:gd name="T42" fmla="*/ 2147483646 w 873"/>
                    <a:gd name="T43" fmla="*/ 2147483646 h 602"/>
                    <a:gd name="T44" fmla="*/ 2147483646 w 873"/>
                    <a:gd name="T45" fmla="*/ 2147483646 h 602"/>
                    <a:gd name="T46" fmla="*/ 2147483646 w 873"/>
                    <a:gd name="T47" fmla="*/ 2147483646 h 602"/>
                    <a:gd name="T48" fmla="*/ 2147483646 w 873"/>
                    <a:gd name="T49" fmla="*/ 2147483646 h 602"/>
                    <a:gd name="T50" fmla="*/ 2147483646 w 873"/>
                    <a:gd name="T51" fmla="*/ 2147483646 h 602"/>
                    <a:gd name="T52" fmla="*/ 2147483646 w 873"/>
                    <a:gd name="T53" fmla="*/ 2147483646 h 602"/>
                    <a:gd name="T54" fmla="*/ 2147483646 w 873"/>
                    <a:gd name="T55" fmla="*/ 2147483646 h 602"/>
                    <a:gd name="T56" fmla="*/ 2147483646 w 873"/>
                    <a:gd name="T57" fmla="*/ 2147483646 h 602"/>
                    <a:gd name="T58" fmla="*/ 2147483646 w 873"/>
                    <a:gd name="T59" fmla="*/ 2147483646 h 602"/>
                    <a:gd name="T60" fmla="*/ 2147483646 w 873"/>
                    <a:gd name="T61" fmla="*/ 2147483646 h 602"/>
                    <a:gd name="T62" fmla="*/ 2147483646 w 873"/>
                    <a:gd name="T63" fmla="*/ 2147483646 h 602"/>
                    <a:gd name="T64" fmla="*/ 2147483646 w 873"/>
                    <a:gd name="T65" fmla="*/ 2147483646 h 602"/>
                    <a:gd name="T66" fmla="*/ 2147483646 w 873"/>
                    <a:gd name="T67" fmla="*/ 2147483646 h 602"/>
                    <a:gd name="T68" fmla="*/ 2147483646 w 873"/>
                    <a:gd name="T69" fmla="*/ 2147483646 h 602"/>
                    <a:gd name="T70" fmla="*/ 2147483646 w 873"/>
                    <a:gd name="T71" fmla="*/ 2147483646 h 602"/>
                    <a:gd name="T72" fmla="*/ 2147483646 w 873"/>
                    <a:gd name="T73" fmla="*/ 2147483646 h 602"/>
                    <a:gd name="T74" fmla="*/ 2147483646 w 873"/>
                    <a:gd name="T75" fmla="*/ 2147483646 h 602"/>
                    <a:gd name="T76" fmla="*/ 2147483646 w 873"/>
                    <a:gd name="T77" fmla="*/ 2147483646 h 602"/>
                    <a:gd name="T78" fmla="*/ 2147483646 w 873"/>
                    <a:gd name="T79" fmla="*/ 2147483646 h 602"/>
                    <a:gd name="T80" fmla="*/ 2147483646 w 873"/>
                    <a:gd name="T81" fmla="*/ 2147483646 h 602"/>
                    <a:gd name="T82" fmla="*/ 2147483646 w 873"/>
                    <a:gd name="T83" fmla="*/ 2147483646 h 602"/>
                    <a:gd name="T84" fmla="*/ 2147483646 w 873"/>
                    <a:gd name="T85" fmla="*/ 2147483646 h 602"/>
                    <a:gd name="T86" fmla="*/ 2147483646 w 873"/>
                    <a:gd name="T87" fmla="*/ 2147483646 h 602"/>
                    <a:gd name="T88" fmla="*/ 2147483646 w 873"/>
                    <a:gd name="T89" fmla="*/ 2147483646 h 602"/>
                    <a:gd name="T90" fmla="*/ 2147483646 w 873"/>
                    <a:gd name="T91" fmla="*/ 2147483646 h 602"/>
                    <a:gd name="T92" fmla="*/ 2147483646 w 873"/>
                    <a:gd name="T93" fmla="*/ 2147483646 h 602"/>
                    <a:gd name="T94" fmla="*/ 2147483646 w 873"/>
                    <a:gd name="T95" fmla="*/ 2147483646 h 602"/>
                    <a:gd name="T96" fmla="*/ 2147483646 w 873"/>
                    <a:gd name="T97" fmla="*/ 2147483646 h 602"/>
                    <a:gd name="T98" fmla="*/ 2147483646 w 873"/>
                    <a:gd name="T99" fmla="*/ 2147483646 h 602"/>
                    <a:gd name="T100" fmla="*/ 2147483646 w 873"/>
                    <a:gd name="T101" fmla="*/ 2147483646 h 602"/>
                    <a:gd name="T102" fmla="*/ 2147483646 w 873"/>
                    <a:gd name="T103" fmla="*/ 2147483646 h 602"/>
                    <a:gd name="T104" fmla="*/ 2147483646 w 873"/>
                    <a:gd name="T105" fmla="*/ 2147483646 h 602"/>
                    <a:gd name="T106" fmla="*/ 2147483646 w 873"/>
                    <a:gd name="T107" fmla="*/ 2147483646 h 602"/>
                    <a:gd name="T108" fmla="*/ 2147483646 w 873"/>
                    <a:gd name="T109" fmla="*/ 2147483646 h 602"/>
                    <a:gd name="T110" fmla="*/ 2147483646 w 873"/>
                    <a:gd name="T111" fmla="*/ 2147483646 h 602"/>
                    <a:gd name="T112" fmla="*/ 2147483646 w 873"/>
                    <a:gd name="T113" fmla="*/ 2147483646 h 602"/>
                    <a:gd name="T114" fmla="*/ 2147483646 w 873"/>
                    <a:gd name="T115" fmla="*/ 2147483646 h 602"/>
                    <a:gd name="T116" fmla="*/ 2147483646 w 873"/>
                    <a:gd name="T117" fmla="*/ 2147483646 h 602"/>
                    <a:gd name="T118" fmla="*/ 2147483646 w 873"/>
                    <a:gd name="T119" fmla="*/ 2147483646 h 602"/>
                    <a:gd name="T120" fmla="*/ 2147483646 w 873"/>
                    <a:gd name="T121" fmla="*/ 2147483646 h 602"/>
                    <a:gd name="T122" fmla="*/ 2147483646 w 873"/>
                    <a:gd name="T123" fmla="*/ 2147483646 h 602"/>
                    <a:gd name="T124" fmla="*/ 2147483646 w 873"/>
                    <a:gd name="T125" fmla="*/ 2147483646 h 60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873"/>
                    <a:gd name="T190" fmla="*/ 0 h 602"/>
                    <a:gd name="T191" fmla="*/ 873 w 873"/>
                    <a:gd name="T192" fmla="*/ 602 h 60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873" h="602">
                      <a:moveTo>
                        <a:pt x="222" y="29"/>
                      </a:moveTo>
                      <a:lnTo>
                        <a:pt x="222" y="28"/>
                      </a:lnTo>
                      <a:lnTo>
                        <a:pt x="224" y="26"/>
                      </a:lnTo>
                      <a:lnTo>
                        <a:pt x="224" y="25"/>
                      </a:lnTo>
                      <a:lnTo>
                        <a:pt x="225" y="24"/>
                      </a:lnTo>
                      <a:lnTo>
                        <a:pt x="226" y="24"/>
                      </a:lnTo>
                      <a:lnTo>
                        <a:pt x="227" y="24"/>
                      </a:lnTo>
                      <a:lnTo>
                        <a:pt x="229" y="22"/>
                      </a:lnTo>
                      <a:lnTo>
                        <a:pt x="230" y="22"/>
                      </a:lnTo>
                      <a:lnTo>
                        <a:pt x="231" y="21"/>
                      </a:lnTo>
                      <a:lnTo>
                        <a:pt x="231" y="20"/>
                      </a:lnTo>
                      <a:lnTo>
                        <a:pt x="233" y="20"/>
                      </a:lnTo>
                      <a:lnTo>
                        <a:pt x="234" y="20"/>
                      </a:lnTo>
                      <a:lnTo>
                        <a:pt x="235" y="20"/>
                      </a:lnTo>
                      <a:lnTo>
                        <a:pt x="236" y="19"/>
                      </a:lnTo>
                      <a:lnTo>
                        <a:pt x="237" y="18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9" y="17"/>
                      </a:lnTo>
                      <a:lnTo>
                        <a:pt x="241" y="16"/>
                      </a:lnTo>
                      <a:lnTo>
                        <a:pt x="242" y="16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5" y="14"/>
                      </a:lnTo>
                      <a:lnTo>
                        <a:pt x="249" y="14"/>
                      </a:lnTo>
                      <a:lnTo>
                        <a:pt x="252" y="13"/>
                      </a:lnTo>
                      <a:lnTo>
                        <a:pt x="254" y="13"/>
                      </a:lnTo>
                      <a:lnTo>
                        <a:pt x="256" y="12"/>
                      </a:lnTo>
                      <a:lnTo>
                        <a:pt x="257" y="12"/>
                      </a:lnTo>
                      <a:lnTo>
                        <a:pt x="258" y="12"/>
                      </a:lnTo>
                      <a:lnTo>
                        <a:pt x="258" y="11"/>
                      </a:lnTo>
                      <a:lnTo>
                        <a:pt x="259" y="9"/>
                      </a:lnTo>
                      <a:lnTo>
                        <a:pt x="260" y="8"/>
                      </a:lnTo>
                      <a:lnTo>
                        <a:pt x="261" y="7"/>
                      </a:lnTo>
                      <a:lnTo>
                        <a:pt x="262" y="7"/>
                      </a:lnTo>
                      <a:lnTo>
                        <a:pt x="263" y="7"/>
                      </a:lnTo>
                      <a:lnTo>
                        <a:pt x="263" y="6"/>
                      </a:lnTo>
                      <a:lnTo>
                        <a:pt x="264" y="5"/>
                      </a:lnTo>
                      <a:lnTo>
                        <a:pt x="264" y="4"/>
                      </a:lnTo>
                      <a:lnTo>
                        <a:pt x="265" y="3"/>
                      </a:lnTo>
                      <a:lnTo>
                        <a:pt x="266" y="2"/>
                      </a:lnTo>
                      <a:lnTo>
                        <a:pt x="267" y="3"/>
                      </a:lnTo>
                      <a:lnTo>
                        <a:pt x="269" y="2"/>
                      </a:lnTo>
                      <a:lnTo>
                        <a:pt x="271" y="1"/>
                      </a:lnTo>
                      <a:lnTo>
                        <a:pt x="272" y="1"/>
                      </a:lnTo>
                      <a:lnTo>
                        <a:pt x="273" y="1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7" y="0"/>
                      </a:lnTo>
                      <a:lnTo>
                        <a:pt x="278" y="0"/>
                      </a:lnTo>
                      <a:lnTo>
                        <a:pt x="279" y="1"/>
                      </a:lnTo>
                      <a:lnTo>
                        <a:pt x="281" y="2"/>
                      </a:lnTo>
                      <a:lnTo>
                        <a:pt x="284" y="4"/>
                      </a:lnTo>
                      <a:lnTo>
                        <a:pt x="284" y="5"/>
                      </a:lnTo>
                      <a:lnTo>
                        <a:pt x="285" y="6"/>
                      </a:lnTo>
                      <a:lnTo>
                        <a:pt x="286" y="7"/>
                      </a:lnTo>
                      <a:lnTo>
                        <a:pt x="287" y="8"/>
                      </a:lnTo>
                      <a:lnTo>
                        <a:pt x="288" y="9"/>
                      </a:lnTo>
                      <a:lnTo>
                        <a:pt x="289" y="10"/>
                      </a:lnTo>
                      <a:lnTo>
                        <a:pt x="290" y="10"/>
                      </a:lnTo>
                      <a:lnTo>
                        <a:pt x="291" y="10"/>
                      </a:lnTo>
                      <a:lnTo>
                        <a:pt x="292" y="10"/>
                      </a:lnTo>
                      <a:lnTo>
                        <a:pt x="293" y="10"/>
                      </a:lnTo>
                      <a:lnTo>
                        <a:pt x="294" y="10"/>
                      </a:lnTo>
                      <a:lnTo>
                        <a:pt x="298" y="11"/>
                      </a:lnTo>
                      <a:lnTo>
                        <a:pt x="299" y="11"/>
                      </a:lnTo>
                      <a:lnTo>
                        <a:pt x="301" y="10"/>
                      </a:lnTo>
                      <a:lnTo>
                        <a:pt x="302" y="10"/>
                      </a:lnTo>
                      <a:lnTo>
                        <a:pt x="303" y="10"/>
                      </a:lnTo>
                      <a:lnTo>
                        <a:pt x="305" y="11"/>
                      </a:lnTo>
                      <a:lnTo>
                        <a:pt x="306" y="12"/>
                      </a:lnTo>
                      <a:lnTo>
                        <a:pt x="307" y="12"/>
                      </a:lnTo>
                      <a:lnTo>
                        <a:pt x="309" y="12"/>
                      </a:lnTo>
                      <a:lnTo>
                        <a:pt x="312" y="12"/>
                      </a:lnTo>
                      <a:lnTo>
                        <a:pt x="313" y="12"/>
                      </a:lnTo>
                      <a:lnTo>
                        <a:pt x="314" y="13"/>
                      </a:lnTo>
                      <a:lnTo>
                        <a:pt x="315" y="13"/>
                      </a:lnTo>
                      <a:lnTo>
                        <a:pt x="316" y="15"/>
                      </a:lnTo>
                      <a:lnTo>
                        <a:pt x="318" y="16"/>
                      </a:lnTo>
                      <a:lnTo>
                        <a:pt x="320" y="17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5" y="17"/>
                      </a:lnTo>
                      <a:lnTo>
                        <a:pt x="327" y="17"/>
                      </a:lnTo>
                      <a:lnTo>
                        <a:pt x="328" y="18"/>
                      </a:lnTo>
                      <a:lnTo>
                        <a:pt x="329" y="18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4" y="21"/>
                      </a:lnTo>
                      <a:lnTo>
                        <a:pt x="336" y="21"/>
                      </a:lnTo>
                      <a:lnTo>
                        <a:pt x="337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39" y="19"/>
                      </a:lnTo>
                      <a:lnTo>
                        <a:pt x="342" y="20"/>
                      </a:lnTo>
                      <a:lnTo>
                        <a:pt x="344" y="19"/>
                      </a:lnTo>
                      <a:lnTo>
                        <a:pt x="347" y="19"/>
                      </a:lnTo>
                      <a:lnTo>
                        <a:pt x="349" y="19"/>
                      </a:lnTo>
                      <a:lnTo>
                        <a:pt x="351" y="20"/>
                      </a:lnTo>
                      <a:lnTo>
                        <a:pt x="353" y="20"/>
                      </a:lnTo>
                      <a:lnTo>
                        <a:pt x="354" y="20"/>
                      </a:lnTo>
                      <a:lnTo>
                        <a:pt x="355" y="21"/>
                      </a:lnTo>
                      <a:lnTo>
                        <a:pt x="357" y="20"/>
                      </a:lnTo>
                      <a:lnTo>
                        <a:pt x="359" y="21"/>
                      </a:lnTo>
                      <a:lnTo>
                        <a:pt x="360" y="20"/>
                      </a:lnTo>
                      <a:lnTo>
                        <a:pt x="362" y="19"/>
                      </a:lnTo>
                      <a:lnTo>
                        <a:pt x="364" y="19"/>
                      </a:lnTo>
                      <a:lnTo>
                        <a:pt x="366" y="19"/>
                      </a:lnTo>
                      <a:lnTo>
                        <a:pt x="367" y="19"/>
                      </a:lnTo>
                      <a:lnTo>
                        <a:pt x="367" y="18"/>
                      </a:lnTo>
                      <a:lnTo>
                        <a:pt x="368" y="19"/>
                      </a:lnTo>
                      <a:lnTo>
                        <a:pt x="371" y="19"/>
                      </a:lnTo>
                      <a:lnTo>
                        <a:pt x="372" y="20"/>
                      </a:lnTo>
                      <a:lnTo>
                        <a:pt x="372" y="21"/>
                      </a:lnTo>
                      <a:lnTo>
                        <a:pt x="373" y="23"/>
                      </a:lnTo>
                      <a:lnTo>
                        <a:pt x="373" y="24"/>
                      </a:lnTo>
                      <a:lnTo>
                        <a:pt x="374" y="25"/>
                      </a:lnTo>
                      <a:lnTo>
                        <a:pt x="375" y="26"/>
                      </a:lnTo>
                      <a:lnTo>
                        <a:pt x="376" y="26"/>
                      </a:lnTo>
                      <a:lnTo>
                        <a:pt x="377" y="27"/>
                      </a:lnTo>
                      <a:lnTo>
                        <a:pt x="378" y="27"/>
                      </a:lnTo>
                      <a:lnTo>
                        <a:pt x="380" y="28"/>
                      </a:lnTo>
                      <a:lnTo>
                        <a:pt x="382" y="28"/>
                      </a:lnTo>
                      <a:lnTo>
                        <a:pt x="385" y="28"/>
                      </a:lnTo>
                      <a:lnTo>
                        <a:pt x="386" y="28"/>
                      </a:lnTo>
                      <a:lnTo>
                        <a:pt x="388" y="28"/>
                      </a:lnTo>
                      <a:lnTo>
                        <a:pt x="389" y="27"/>
                      </a:lnTo>
                      <a:lnTo>
                        <a:pt x="391" y="26"/>
                      </a:lnTo>
                      <a:lnTo>
                        <a:pt x="392" y="26"/>
                      </a:lnTo>
                      <a:lnTo>
                        <a:pt x="394" y="26"/>
                      </a:lnTo>
                      <a:lnTo>
                        <a:pt x="395" y="26"/>
                      </a:lnTo>
                      <a:lnTo>
                        <a:pt x="396" y="27"/>
                      </a:lnTo>
                      <a:lnTo>
                        <a:pt x="397" y="27"/>
                      </a:lnTo>
                      <a:lnTo>
                        <a:pt x="397" y="28"/>
                      </a:lnTo>
                      <a:lnTo>
                        <a:pt x="397" y="30"/>
                      </a:lnTo>
                      <a:lnTo>
                        <a:pt x="396" y="31"/>
                      </a:lnTo>
                      <a:lnTo>
                        <a:pt x="395" y="31"/>
                      </a:lnTo>
                      <a:lnTo>
                        <a:pt x="394" y="30"/>
                      </a:lnTo>
                      <a:lnTo>
                        <a:pt x="393" y="30"/>
                      </a:lnTo>
                      <a:lnTo>
                        <a:pt x="392" y="31"/>
                      </a:lnTo>
                      <a:lnTo>
                        <a:pt x="392" y="32"/>
                      </a:lnTo>
                      <a:lnTo>
                        <a:pt x="392" y="34"/>
                      </a:lnTo>
                      <a:lnTo>
                        <a:pt x="390" y="36"/>
                      </a:lnTo>
                      <a:lnTo>
                        <a:pt x="390" y="38"/>
                      </a:lnTo>
                      <a:lnTo>
                        <a:pt x="390" y="41"/>
                      </a:lnTo>
                      <a:lnTo>
                        <a:pt x="390" y="42"/>
                      </a:lnTo>
                      <a:lnTo>
                        <a:pt x="390" y="45"/>
                      </a:lnTo>
                      <a:lnTo>
                        <a:pt x="390" y="48"/>
                      </a:lnTo>
                      <a:lnTo>
                        <a:pt x="392" y="50"/>
                      </a:lnTo>
                      <a:lnTo>
                        <a:pt x="392" y="51"/>
                      </a:lnTo>
                      <a:lnTo>
                        <a:pt x="393" y="53"/>
                      </a:lnTo>
                      <a:lnTo>
                        <a:pt x="393" y="54"/>
                      </a:lnTo>
                      <a:lnTo>
                        <a:pt x="394" y="55"/>
                      </a:lnTo>
                      <a:lnTo>
                        <a:pt x="394" y="56"/>
                      </a:lnTo>
                      <a:lnTo>
                        <a:pt x="394" y="58"/>
                      </a:lnTo>
                      <a:lnTo>
                        <a:pt x="394" y="59"/>
                      </a:lnTo>
                      <a:lnTo>
                        <a:pt x="395" y="59"/>
                      </a:lnTo>
                      <a:lnTo>
                        <a:pt x="395" y="60"/>
                      </a:lnTo>
                      <a:lnTo>
                        <a:pt x="396" y="61"/>
                      </a:lnTo>
                      <a:lnTo>
                        <a:pt x="396" y="62"/>
                      </a:lnTo>
                      <a:lnTo>
                        <a:pt x="397" y="63"/>
                      </a:lnTo>
                      <a:lnTo>
                        <a:pt x="398" y="63"/>
                      </a:lnTo>
                      <a:lnTo>
                        <a:pt x="399" y="63"/>
                      </a:lnTo>
                      <a:lnTo>
                        <a:pt x="400" y="63"/>
                      </a:lnTo>
                      <a:lnTo>
                        <a:pt x="401" y="64"/>
                      </a:lnTo>
                      <a:lnTo>
                        <a:pt x="402" y="64"/>
                      </a:lnTo>
                      <a:lnTo>
                        <a:pt x="402" y="63"/>
                      </a:lnTo>
                      <a:lnTo>
                        <a:pt x="403" y="63"/>
                      </a:lnTo>
                      <a:lnTo>
                        <a:pt x="404" y="62"/>
                      </a:lnTo>
                      <a:lnTo>
                        <a:pt x="406" y="61"/>
                      </a:lnTo>
                      <a:lnTo>
                        <a:pt x="407" y="60"/>
                      </a:lnTo>
                      <a:lnTo>
                        <a:pt x="408" y="60"/>
                      </a:lnTo>
                      <a:lnTo>
                        <a:pt x="408" y="59"/>
                      </a:lnTo>
                      <a:lnTo>
                        <a:pt x="409" y="58"/>
                      </a:lnTo>
                      <a:lnTo>
                        <a:pt x="409" y="57"/>
                      </a:lnTo>
                      <a:lnTo>
                        <a:pt x="410" y="56"/>
                      </a:lnTo>
                      <a:lnTo>
                        <a:pt x="411" y="54"/>
                      </a:lnTo>
                      <a:lnTo>
                        <a:pt x="411" y="53"/>
                      </a:lnTo>
                      <a:lnTo>
                        <a:pt x="412" y="51"/>
                      </a:lnTo>
                      <a:lnTo>
                        <a:pt x="413" y="50"/>
                      </a:lnTo>
                      <a:lnTo>
                        <a:pt x="413" y="49"/>
                      </a:lnTo>
                      <a:lnTo>
                        <a:pt x="414" y="48"/>
                      </a:lnTo>
                      <a:lnTo>
                        <a:pt x="415" y="48"/>
                      </a:lnTo>
                      <a:lnTo>
                        <a:pt x="417" y="48"/>
                      </a:lnTo>
                      <a:lnTo>
                        <a:pt x="418" y="48"/>
                      </a:lnTo>
                      <a:lnTo>
                        <a:pt x="419" y="48"/>
                      </a:lnTo>
                      <a:lnTo>
                        <a:pt x="420" y="49"/>
                      </a:lnTo>
                      <a:lnTo>
                        <a:pt x="421" y="49"/>
                      </a:lnTo>
                      <a:lnTo>
                        <a:pt x="422" y="50"/>
                      </a:lnTo>
                      <a:lnTo>
                        <a:pt x="423" y="54"/>
                      </a:lnTo>
                      <a:lnTo>
                        <a:pt x="423" y="60"/>
                      </a:lnTo>
                      <a:lnTo>
                        <a:pt x="423" y="61"/>
                      </a:lnTo>
                      <a:lnTo>
                        <a:pt x="423" y="62"/>
                      </a:lnTo>
                      <a:lnTo>
                        <a:pt x="423" y="64"/>
                      </a:lnTo>
                      <a:lnTo>
                        <a:pt x="423" y="65"/>
                      </a:lnTo>
                      <a:lnTo>
                        <a:pt x="423" y="67"/>
                      </a:lnTo>
                      <a:lnTo>
                        <a:pt x="422" y="69"/>
                      </a:lnTo>
                      <a:lnTo>
                        <a:pt x="422" y="70"/>
                      </a:lnTo>
                      <a:lnTo>
                        <a:pt x="422" y="71"/>
                      </a:lnTo>
                      <a:lnTo>
                        <a:pt x="422" y="73"/>
                      </a:lnTo>
                      <a:lnTo>
                        <a:pt x="422" y="74"/>
                      </a:lnTo>
                      <a:lnTo>
                        <a:pt x="422" y="75"/>
                      </a:lnTo>
                      <a:lnTo>
                        <a:pt x="423" y="76"/>
                      </a:lnTo>
                      <a:lnTo>
                        <a:pt x="425" y="77"/>
                      </a:lnTo>
                      <a:lnTo>
                        <a:pt x="426" y="78"/>
                      </a:lnTo>
                      <a:lnTo>
                        <a:pt x="427" y="78"/>
                      </a:lnTo>
                      <a:lnTo>
                        <a:pt x="428" y="79"/>
                      </a:lnTo>
                      <a:lnTo>
                        <a:pt x="429" y="79"/>
                      </a:lnTo>
                      <a:lnTo>
                        <a:pt x="430" y="79"/>
                      </a:lnTo>
                      <a:lnTo>
                        <a:pt x="430" y="78"/>
                      </a:lnTo>
                      <a:lnTo>
                        <a:pt x="431" y="77"/>
                      </a:lnTo>
                      <a:lnTo>
                        <a:pt x="432" y="76"/>
                      </a:lnTo>
                      <a:lnTo>
                        <a:pt x="432" y="75"/>
                      </a:lnTo>
                      <a:lnTo>
                        <a:pt x="432" y="73"/>
                      </a:lnTo>
                      <a:lnTo>
                        <a:pt x="431" y="72"/>
                      </a:lnTo>
                      <a:lnTo>
                        <a:pt x="431" y="71"/>
                      </a:lnTo>
                      <a:lnTo>
                        <a:pt x="431" y="70"/>
                      </a:lnTo>
                      <a:lnTo>
                        <a:pt x="431" y="69"/>
                      </a:lnTo>
                      <a:lnTo>
                        <a:pt x="432" y="66"/>
                      </a:lnTo>
                      <a:lnTo>
                        <a:pt x="431" y="65"/>
                      </a:lnTo>
                      <a:lnTo>
                        <a:pt x="431" y="64"/>
                      </a:lnTo>
                      <a:lnTo>
                        <a:pt x="430" y="64"/>
                      </a:lnTo>
                      <a:lnTo>
                        <a:pt x="431" y="63"/>
                      </a:lnTo>
                      <a:lnTo>
                        <a:pt x="431" y="62"/>
                      </a:lnTo>
                      <a:lnTo>
                        <a:pt x="431" y="61"/>
                      </a:lnTo>
                      <a:lnTo>
                        <a:pt x="432" y="60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4" y="56"/>
                      </a:lnTo>
                      <a:lnTo>
                        <a:pt x="435" y="56"/>
                      </a:lnTo>
                      <a:lnTo>
                        <a:pt x="435" y="55"/>
                      </a:lnTo>
                      <a:lnTo>
                        <a:pt x="434" y="54"/>
                      </a:lnTo>
                      <a:lnTo>
                        <a:pt x="434" y="53"/>
                      </a:lnTo>
                      <a:lnTo>
                        <a:pt x="434" y="52"/>
                      </a:lnTo>
                      <a:lnTo>
                        <a:pt x="435" y="52"/>
                      </a:lnTo>
                      <a:lnTo>
                        <a:pt x="436" y="51"/>
                      </a:lnTo>
                      <a:lnTo>
                        <a:pt x="438" y="50"/>
                      </a:lnTo>
                      <a:lnTo>
                        <a:pt x="439" y="50"/>
                      </a:lnTo>
                      <a:lnTo>
                        <a:pt x="442" y="51"/>
                      </a:lnTo>
                      <a:lnTo>
                        <a:pt x="443" y="51"/>
                      </a:lnTo>
                      <a:lnTo>
                        <a:pt x="444" y="50"/>
                      </a:lnTo>
                      <a:lnTo>
                        <a:pt x="445" y="50"/>
                      </a:lnTo>
                      <a:lnTo>
                        <a:pt x="446" y="50"/>
                      </a:lnTo>
                      <a:lnTo>
                        <a:pt x="447" y="49"/>
                      </a:lnTo>
                      <a:lnTo>
                        <a:pt x="447" y="50"/>
                      </a:lnTo>
                      <a:lnTo>
                        <a:pt x="448" y="50"/>
                      </a:lnTo>
                      <a:lnTo>
                        <a:pt x="450" y="51"/>
                      </a:lnTo>
                      <a:lnTo>
                        <a:pt x="451" y="51"/>
                      </a:lnTo>
                      <a:lnTo>
                        <a:pt x="453" y="51"/>
                      </a:lnTo>
                      <a:lnTo>
                        <a:pt x="454" y="52"/>
                      </a:lnTo>
                      <a:lnTo>
                        <a:pt x="455" y="52"/>
                      </a:lnTo>
                      <a:lnTo>
                        <a:pt x="456" y="52"/>
                      </a:lnTo>
                      <a:lnTo>
                        <a:pt x="457" y="51"/>
                      </a:lnTo>
                      <a:lnTo>
                        <a:pt x="459" y="50"/>
                      </a:lnTo>
                      <a:lnTo>
                        <a:pt x="460" y="49"/>
                      </a:lnTo>
                      <a:lnTo>
                        <a:pt x="461" y="49"/>
                      </a:lnTo>
                      <a:lnTo>
                        <a:pt x="462" y="49"/>
                      </a:lnTo>
                      <a:lnTo>
                        <a:pt x="463" y="49"/>
                      </a:lnTo>
                      <a:lnTo>
                        <a:pt x="465" y="49"/>
                      </a:lnTo>
                      <a:lnTo>
                        <a:pt x="466" y="49"/>
                      </a:lnTo>
                      <a:lnTo>
                        <a:pt x="467" y="49"/>
                      </a:lnTo>
                      <a:lnTo>
                        <a:pt x="469" y="50"/>
                      </a:lnTo>
                      <a:lnTo>
                        <a:pt x="471" y="50"/>
                      </a:lnTo>
                      <a:lnTo>
                        <a:pt x="472" y="50"/>
                      </a:lnTo>
                      <a:lnTo>
                        <a:pt x="473" y="50"/>
                      </a:lnTo>
                      <a:lnTo>
                        <a:pt x="474" y="49"/>
                      </a:lnTo>
                      <a:lnTo>
                        <a:pt x="475" y="49"/>
                      </a:lnTo>
                      <a:lnTo>
                        <a:pt x="476" y="48"/>
                      </a:lnTo>
                      <a:lnTo>
                        <a:pt x="480" y="48"/>
                      </a:lnTo>
                      <a:lnTo>
                        <a:pt x="481" y="49"/>
                      </a:lnTo>
                      <a:lnTo>
                        <a:pt x="482" y="49"/>
                      </a:lnTo>
                      <a:lnTo>
                        <a:pt x="483" y="49"/>
                      </a:lnTo>
                      <a:lnTo>
                        <a:pt x="484" y="49"/>
                      </a:lnTo>
                      <a:lnTo>
                        <a:pt x="485" y="49"/>
                      </a:lnTo>
                      <a:lnTo>
                        <a:pt x="486" y="49"/>
                      </a:lnTo>
                      <a:lnTo>
                        <a:pt x="486" y="48"/>
                      </a:lnTo>
                      <a:lnTo>
                        <a:pt x="487" y="49"/>
                      </a:lnTo>
                      <a:lnTo>
                        <a:pt x="487" y="48"/>
                      </a:lnTo>
                      <a:lnTo>
                        <a:pt x="488" y="49"/>
                      </a:lnTo>
                      <a:lnTo>
                        <a:pt x="489" y="49"/>
                      </a:lnTo>
                      <a:lnTo>
                        <a:pt x="490" y="50"/>
                      </a:lnTo>
                      <a:lnTo>
                        <a:pt x="491" y="50"/>
                      </a:lnTo>
                      <a:lnTo>
                        <a:pt x="491" y="51"/>
                      </a:lnTo>
                      <a:lnTo>
                        <a:pt x="492" y="52"/>
                      </a:lnTo>
                      <a:lnTo>
                        <a:pt x="493" y="52"/>
                      </a:lnTo>
                      <a:lnTo>
                        <a:pt x="494" y="52"/>
                      </a:lnTo>
                      <a:lnTo>
                        <a:pt x="496" y="52"/>
                      </a:lnTo>
                      <a:lnTo>
                        <a:pt x="496" y="51"/>
                      </a:lnTo>
                      <a:lnTo>
                        <a:pt x="497" y="51"/>
                      </a:lnTo>
                      <a:lnTo>
                        <a:pt x="498" y="51"/>
                      </a:lnTo>
                      <a:lnTo>
                        <a:pt x="498" y="50"/>
                      </a:lnTo>
                      <a:lnTo>
                        <a:pt x="498" y="49"/>
                      </a:lnTo>
                      <a:lnTo>
                        <a:pt x="497" y="48"/>
                      </a:lnTo>
                      <a:lnTo>
                        <a:pt x="496" y="46"/>
                      </a:lnTo>
                      <a:lnTo>
                        <a:pt x="495" y="46"/>
                      </a:lnTo>
                      <a:lnTo>
                        <a:pt x="495" y="45"/>
                      </a:lnTo>
                      <a:lnTo>
                        <a:pt x="496" y="43"/>
                      </a:lnTo>
                      <a:lnTo>
                        <a:pt x="496" y="42"/>
                      </a:lnTo>
                      <a:lnTo>
                        <a:pt x="496" y="41"/>
                      </a:lnTo>
                      <a:lnTo>
                        <a:pt x="497" y="40"/>
                      </a:lnTo>
                      <a:lnTo>
                        <a:pt x="498" y="40"/>
                      </a:lnTo>
                      <a:lnTo>
                        <a:pt x="499" y="41"/>
                      </a:lnTo>
                      <a:lnTo>
                        <a:pt x="500" y="41"/>
                      </a:lnTo>
                      <a:lnTo>
                        <a:pt x="500" y="42"/>
                      </a:lnTo>
                      <a:lnTo>
                        <a:pt x="501" y="42"/>
                      </a:lnTo>
                      <a:lnTo>
                        <a:pt x="501" y="43"/>
                      </a:lnTo>
                      <a:lnTo>
                        <a:pt x="501" y="44"/>
                      </a:lnTo>
                      <a:lnTo>
                        <a:pt x="502" y="45"/>
                      </a:lnTo>
                      <a:lnTo>
                        <a:pt x="502" y="47"/>
                      </a:lnTo>
                      <a:lnTo>
                        <a:pt x="502" y="48"/>
                      </a:lnTo>
                      <a:lnTo>
                        <a:pt x="503" y="49"/>
                      </a:lnTo>
                      <a:lnTo>
                        <a:pt x="504" y="49"/>
                      </a:lnTo>
                      <a:lnTo>
                        <a:pt x="505" y="50"/>
                      </a:lnTo>
                      <a:lnTo>
                        <a:pt x="505" y="51"/>
                      </a:lnTo>
                      <a:lnTo>
                        <a:pt x="506" y="51"/>
                      </a:lnTo>
                      <a:lnTo>
                        <a:pt x="507" y="52"/>
                      </a:lnTo>
                      <a:lnTo>
                        <a:pt x="508" y="53"/>
                      </a:lnTo>
                      <a:lnTo>
                        <a:pt x="509" y="54"/>
                      </a:lnTo>
                      <a:lnTo>
                        <a:pt x="510" y="54"/>
                      </a:lnTo>
                      <a:lnTo>
                        <a:pt x="511" y="54"/>
                      </a:lnTo>
                      <a:lnTo>
                        <a:pt x="512" y="54"/>
                      </a:lnTo>
                      <a:lnTo>
                        <a:pt x="513" y="54"/>
                      </a:lnTo>
                      <a:lnTo>
                        <a:pt x="514" y="53"/>
                      </a:lnTo>
                      <a:lnTo>
                        <a:pt x="515" y="53"/>
                      </a:lnTo>
                      <a:lnTo>
                        <a:pt x="515" y="52"/>
                      </a:lnTo>
                      <a:lnTo>
                        <a:pt x="516" y="51"/>
                      </a:lnTo>
                      <a:lnTo>
                        <a:pt x="517" y="51"/>
                      </a:lnTo>
                      <a:lnTo>
                        <a:pt x="518" y="51"/>
                      </a:lnTo>
                      <a:lnTo>
                        <a:pt x="519" y="50"/>
                      </a:lnTo>
                      <a:lnTo>
                        <a:pt x="520" y="50"/>
                      </a:lnTo>
                      <a:lnTo>
                        <a:pt x="520" y="49"/>
                      </a:lnTo>
                      <a:lnTo>
                        <a:pt x="521" y="47"/>
                      </a:lnTo>
                      <a:lnTo>
                        <a:pt x="521" y="44"/>
                      </a:lnTo>
                      <a:lnTo>
                        <a:pt x="522" y="43"/>
                      </a:lnTo>
                      <a:lnTo>
                        <a:pt x="523" y="43"/>
                      </a:lnTo>
                      <a:lnTo>
                        <a:pt x="525" y="44"/>
                      </a:lnTo>
                      <a:lnTo>
                        <a:pt x="525" y="45"/>
                      </a:lnTo>
                      <a:lnTo>
                        <a:pt x="526" y="45"/>
                      </a:lnTo>
                      <a:lnTo>
                        <a:pt x="526" y="46"/>
                      </a:lnTo>
                      <a:lnTo>
                        <a:pt x="526" y="48"/>
                      </a:lnTo>
                      <a:lnTo>
                        <a:pt x="526" y="49"/>
                      </a:lnTo>
                      <a:lnTo>
                        <a:pt x="526" y="51"/>
                      </a:lnTo>
                      <a:lnTo>
                        <a:pt x="527" y="51"/>
                      </a:lnTo>
                      <a:lnTo>
                        <a:pt x="528" y="51"/>
                      </a:lnTo>
                      <a:lnTo>
                        <a:pt x="529" y="52"/>
                      </a:lnTo>
                      <a:lnTo>
                        <a:pt x="530" y="53"/>
                      </a:lnTo>
                      <a:lnTo>
                        <a:pt x="531" y="52"/>
                      </a:lnTo>
                      <a:lnTo>
                        <a:pt x="532" y="51"/>
                      </a:lnTo>
                      <a:lnTo>
                        <a:pt x="532" y="50"/>
                      </a:lnTo>
                      <a:lnTo>
                        <a:pt x="533" y="48"/>
                      </a:lnTo>
                      <a:lnTo>
                        <a:pt x="533" y="47"/>
                      </a:lnTo>
                      <a:lnTo>
                        <a:pt x="533" y="46"/>
                      </a:lnTo>
                      <a:lnTo>
                        <a:pt x="534" y="46"/>
                      </a:lnTo>
                      <a:lnTo>
                        <a:pt x="534" y="45"/>
                      </a:lnTo>
                      <a:lnTo>
                        <a:pt x="534" y="44"/>
                      </a:lnTo>
                      <a:lnTo>
                        <a:pt x="533" y="44"/>
                      </a:lnTo>
                      <a:lnTo>
                        <a:pt x="533" y="43"/>
                      </a:lnTo>
                      <a:lnTo>
                        <a:pt x="533" y="42"/>
                      </a:lnTo>
                      <a:lnTo>
                        <a:pt x="533" y="41"/>
                      </a:lnTo>
                      <a:lnTo>
                        <a:pt x="534" y="40"/>
                      </a:lnTo>
                      <a:lnTo>
                        <a:pt x="535" y="39"/>
                      </a:lnTo>
                      <a:lnTo>
                        <a:pt x="536" y="39"/>
                      </a:lnTo>
                      <a:lnTo>
                        <a:pt x="537" y="39"/>
                      </a:lnTo>
                      <a:lnTo>
                        <a:pt x="537" y="40"/>
                      </a:lnTo>
                      <a:lnTo>
                        <a:pt x="538" y="39"/>
                      </a:lnTo>
                      <a:lnTo>
                        <a:pt x="540" y="38"/>
                      </a:lnTo>
                      <a:lnTo>
                        <a:pt x="544" y="39"/>
                      </a:lnTo>
                      <a:lnTo>
                        <a:pt x="545" y="39"/>
                      </a:lnTo>
                      <a:lnTo>
                        <a:pt x="545" y="40"/>
                      </a:lnTo>
                      <a:lnTo>
                        <a:pt x="546" y="40"/>
                      </a:lnTo>
                      <a:lnTo>
                        <a:pt x="547" y="39"/>
                      </a:lnTo>
                      <a:lnTo>
                        <a:pt x="548" y="39"/>
                      </a:lnTo>
                      <a:lnTo>
                        <a:pt x="549" y="38"/>
                      </a:lnTo>
                      <a:lnTo>
                        <a:pt x="550" y="39"/>
                      </a:lnTo>
                      <a:lnTo>
                        <a:pt x="551" y="39"/>
                      </a:lnTo>
                      <a:lnTo>
                        <a:pt x="552" y="40"/>
                      </a:lnTo>
                      <a:lnTo>
                        <a:pt x="553" y="41"/>
                      </a:lnTo>
                      <a:lnTo>
                        <a:pt x="553" y="42"/>
                      </a:lnTo>
                      <a:lnTo>
                        <a:pt x="553" y="43"/>
                      </a:lnTo>
                      <a:lnTo>
                        <a:pt x="555" y="45"/>
                      </a:lnTo>
                      <a:lnTo>
                        <a:pt x="556" y="46"/>
                      </a:lnTo>
                      <a:lnTo>
                        <a:pt x="557" y="47"/>
                      </a:lnTo>
                      <a:lnTo>
                        <a:pt x="557" y="46"/>
                      </a:lnTo>
                      <a:lnTo>
                        <a:pt x="558" y="46"/>
                      </a:lnTo>
                      <a:lnTo>
                        <a:pt x="559" y="46"/>
                      </a:lnTo>
                      <a:lnTo>
                        <a:pt x="559" y="45"/>
                      </a:lnTo>
                      <a:lnTo>
                        <a:pt x="560" y="45"/>
                      </a:lnTo>
                      <a:lnTo>
                        <a:pt x="561" y="44"/>
                      </a:lnTo>
                      <a:lnTo>
                        <a:pt x="561" y="43"/>
                      </a:lnTo>
                      <a:lnTo>
                        <a:pt x="561" y="42"/>
                      </a:lnTo>
                      <a:lnTo>
                        <a:pt x="562" y="42"/>
                      </a:lnTo>
                      <a:lnTo>
                        <a:pt x="562" y="41"/>
                      </a:lnTo>
                      <a:lnTo>
                        <a:pt x="563" y="41"/>
                      </a:lnTo>
                      <a:lnTo>
                        <a:pt x="565" y="42"/>
                      </a:lnTo>
                      <a:lnTo>
                        <a:pt x="566" y="41"/>
                      </a:lnTo>
                      <a:lnTo>
                        <a:pt x="567" y="40"/>
                      </a:lnTo>
                      <a:lnTo>
                        <a:pt x="568" y="41"/>
                      </a:lnTo>
                      <a:lnTo>
                        <a:pt x="570" y="41"/>
                      </a:lnTo>
                      <a:lnTo>
                        <a:pt x="570" y="40"/>
                      </a:lnTo>
                      <a:lnTo>
                        <a:pt x="571" y="39"/>
                      </a:lnTo>
                      <a:lnTo>
                        <a:pt x="572" y="39"/>
                      </a:lnTo>
                      <a:lnTo>
                        <a:pt x="573" y="39"/>
                      </a:lnTo>
                      <a:lnTo>
                        <a:pt x="574" y="38"/>
                      </a:lnTo>
                      <a:lnTo>
                        <a:pt x="574" y="39"/>
                      </a:lnTo>
                      <a:lnTo>
                        <a:pt x="575" y="39"/>
                      </a:lnTo>
                      <a:lnTo>
                        <a:pt x="575" y="40"/>
                      </a:lnTo>
                      <a:lnTo>
                        <a:pt x="575" y="41"/>
                      </a:lnTo>
                      <a:lnTo>
                        <a:pt x="576" y="42"/>
                      </a:lnTo>
                      <a:lnTo>
                        <a:pt x="577" y="43"/>
                      </a:lnTo>
                      <a:lnTo>
                        <a:pt x="577" y="44"/>
                      </a:lnTo>
                      <a:lnTo>
                        <a:pt x="578" y="44"/>
                      </a:lnTo>
                      <a:lnTo>
                        <a:pt x="578" y="45"/>
                      </a:lnTo>
                      <a:lnTo>
                        <a:pt x="577" y="45"/>
                      </a:lnTo>
                      <a:lnTo>
                        <a:pt x="576" y="46"/>
                      </a:lnTo>
                      <a:lnTo>
                        <a:pt x="576" y="48"/>
                      </a:lnTo>
                      <a:lnTo>
                        <a:pt x="577" y="49"/>
                      </a:lnTo>
                      <a:lnTo>
                        <a:pt x="578" y="50"/>
                      </a:lnTo>
                      <a:lnTo>
                        <a:pt x="579" y="50"/>
                      </a:lnTo>
                      <a:lnTo>
                        <a:pt x="579" y="52"/>
                      </a:lnTo>
                      <a:lnTo>
                        <a:pt x="580" y="52"/>
                      </a:lnTo>
                      <a:lnTo>
                        <a:pt x="581" y="52"/>
                      </a:lnTo>
                      <a:lnTo>
                        <a:pt x="582" y="52"/>
                      </a:lnTo>
                      <a:lnTo>
                        <a:pt x="583" y="54"/>
                      </a:lnTo>
                      <a:lnTo>
                        <a:pt x="584" y="55"/>
                      </a:lnTo>
                      <a:lnTo>
                        <a:pt x="585" y="55"/>
                      </a:lnTo>
                      <a:lnTo>
                        <a:pt x="586" y="56"/>
                      </a:lnTo>
                      <a:lnTo>
                        <a:pt x="587" y="56"/>
                      </a:lnTo>
                      <a:lnTo>
                        <a:pt x="588" y="57"/>
                      </a:lnTo>
                      <a:lnTo>
                        <a:pt x="589" y="58"/>
                      </a:lnTo>
                      <a:lnTo>
                        <a:pt x="589" y="59"/>
                      </a:lnTo>
                      <a:lnTo>
                        <a:pt x="590" y="60"/>
                      </a:lnTo>
                      <a:lnTo>
                        <a:pt x="591" y="60"/>
                      </a:lnTo>
                      <a:lnTo>
                        <a:pt x="593" y="61"/>
                      </a:lnTo>
                      <a:lnTo>
                        <a:pt x="593" y="62"/>
                      </a:lnTo>
                      <a:lnTo>
                        <a:pt x="593" y="64"/>
                      </a:lnTo>
                      <a:lnTo>
                        <a:pt x="593" y="65"/>
                      </a:lnTo>
                      <a:lnTo>
                        <a:pt x="594" y="65"/>
                      </a:lnTo>
                      <a:lnTo>
                        <a:pt x="595" y="66"/>
                      </a:lnTo>
                      <a:lnTo>
                        <a:pt x="595" y="68"/>
                      </a:lnTo>
                      <a:lnTo>
                        <a:pt x="595" y="69"/>
                      </a:lnTo>
                      <a:lnTo>
                        <a:pt x="594" y="70"/>
                      </a:lnTo>
                      <a:lnTo>
                        <a:pt x="594" y="71"/>
                      </a:lnTo>
                      <a:lnTo>
                        <a:pt x="594" y="72"/>
                      </a:lnTo>
                      <a:lnTo>
                        <a:pt x="593" y="72"/>
                      </a:lnTo>
                      <a:lnTo>
                        <a:pt x="593" y="73"/>
                      </a:lnTo>
                      <a:lnTo>
                        <a:pt x="592" y="73"/>
                      </a:lnTo>
                      <a:lnTo>
                        <a:pt x="592" y="74"/>
                      </a:lnTo>
                      <a:lnTo>
                        <a:pt x="591" y="74"/>
                      </a:lnTo>
                      <a:lnTo>
                        <a:pt x="591" y="75"/>
                      </a:lnTo>
                      <a:lnTo>
                        <a:pt x="590" y="75"/>
                      </a:lnTo>
                      <a:lnTo>
                        <a:pt x="590" y="76"/>
                      </a:lnTo>
                      <a:lnTo>
                        <a:pt x="590" y="77"/>
                      </a:lnTo>
                      <a:lnTo>
                        <a:pt x="589" y="78"/>
                      </a:lnTo>
                      <a:lnTo>
                        <a:pt x="589" y="77"/>
                      </a:lnTo>
                      <a:lnTo>
                        <a:pt x="589" y="78"/>
                      </a:lnTo>
                      <a:lnTo>
                        <a:pt x="589" y="79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8" y="81"/>
                      </a:lnTo>
                      <a:lnTo>
                        <a:pt x="588" y="82"/>
                      </a:lnTo>
                      <a:lnTo>
                        <a:pt x="588" y="83"/>
                      </a:lnTo>
                      <a:lnTo>
                        <a:pt x="588" y="84"/>
                      </a:lnTo>
                      <a:lnTo>
                        <a:pt x="588" y="85"/>
                      </a:lnTo>
                      <a:lnTo>
                        <a:pt x="588" y="86"/>
                      </a:lnTo>
                      <a:lnTo>
                        <a:pt x="588" y="87"/>
                      </a:lnTo>
                      <a:lnTo>
                        <a:pt x="588" y="88"/>
                      </a:lnTo>
                      <a:lnTo>
                        <a:pt x="588" y="89"/>
                      </a:lnTo>
                      <a:lnTo>
                        <a:pt x="587" y="89"/>
                      </a:lnTo>
                      <a:lnTo>
                        <a:pt x="588" y="89"/>
                      </a:lnTo>
                      <a:lnTo>
                        <a:pt x="587" y="90"/>
                      </a:lnTo>
                      <a:lnTo>
                        <a:pt x="588" y="90"/>
                      </a:lnTo>
                      <a:lnTo>
                        <a:pt x="588" y="91"/>
                      </a:lnTo>
                      <a:lnTo>
                        <a:pt x="587" y="91"/>
                      </a:lnTo>
                      <a:lnTo>
                        <a:pt x="588" y="92"/>
                      </a:lnTo>
                      <a:lnTo>
                        <a:pt x="587" y="92"/>
                      </a:lnTo>
                      <a:lnTo>
                        <a:pt x="588" y="92"/>
                      </a:lnTo>
                      <a:lnTo>
                        <a:pt x="588" y="93"/>
                      </a:lnTo>
                      <a:lnTo>
                        <a:pt x="589" y="93"/>
                      </a:lnTo>
                      <a:lnTo>
                        <a:pt x="589" y="94"/>
                      </a:lnTo>
                      <a:lnTo>
                        <a:pt x="590" y="94"/>
                      </a:lnTo>
                      <a:lnTo>
                        <a:pt x="591" y="94"/>
                      </a:lnTo>
                      <a:lnTo>
                        <a:pt x="591" y="95"/>
                      </a:lnTo>
                      <a:lnTo>
                        <a:pt x="592" y="95"/>
                      </a:lnTo>
                      <a:lnTo>
                        <a:pt x="592" y="96"/>
                      </a:lnTo>
                      <a:lnTo>
                        <a:pt x="593" y="96"/>
                      </a:lnTo>
                      <a:lnTo>
                        <a:pt x="594" y="96"/>
                      </a:lnTo>
                      <a:lnTo>
                        <a:pt x="594" y="97"/>
                      </a:lnTo>
                      <a:lnTo>
                        <a:pt x="595" y="97"/>
                      </a:lnTo>
                      <a:lnTo>
                        <a:pt x="595" y="98"/>
                      </a:lnTo>
                      <a:lnTo>
                        <a:pt x="596" y="98"/>
                      </a:lnTo>
                      <a:lnTo>
                        <a:pt x="597" y="99"/>
                      </a:lnTo>
                      <a:lnTo>
                        <a:pt x="598" y="99"/>
                      </a:lnTo>
                      <a:lnTo>
                        <a:pt x="599" y="100"/>
                      </a:lnTo>
                      <a:lnTo>
                        <a:pt x="600" y="100"/>
                      </a:lnTo>
                      <a:lnTo>
                        <a:pt x="601" y="100"/>
                      </a:lnTo>
                      <a:lnTo>
                        <a:pt x="601" y="101"/>
                      </a:lnTo>
                      <a:lnTo>
                        <a:pt x="601" y="102"/>
                      </a:lnTo>
                      <a:lnTo>
                        <a:pt x="602" y="102"/>
                      </a:lnTo>
                      <a:lnTo>
                        <a:pt x="602" y="103"/>
                      </a:lnTo>
                      <a:lnTo>
                        <a:pt x="602" y="104"/>
                      </a:lnTo>
                      <a:lnTo>
                        <a:pt x="602" y="105"/>
                      </a:lnTo>
                      <a:lnTo>
                        <a:pt x="601" y="105"/>
                      </a:lnTo>
                      <a:lnTo>
                        <a:pt x="602" y="106"/>
                      </a:lnTo>
                      <a:lnTo>
                        <a:pt x="602" y="107"/>
                      </a:lnTo>
                      <a:lnTo>
                        <a:pt x="602" y="108"/>
                      </a:lnTo>
                      <a:lnTo>
                        <a:pt x="603" y="108"/>
                      </a:lnTo>
                      <a:lnTo>
                        <a:pt x="603" y="109"/>
                      </a:lnTo>
                      <a:lnTo>
                        <a:pt x="603" y="110"/>
                      </a:lnTo>
                      <a:lnTo>
                        <a:pt x="603" y="111"/>
                      </a:lnTo>
                      <a:lnTo>
                        <a:pt x="604" y="111"/>
                      </a:lnTo>
                      <a:lnTo>
                        <a:pt x="604" y="112"/>
                      </a:lnTo>
                      <a:lnTo>
                        <a:pt x="604" y="113"/>
                      </a:lnTo>
                      <a:lnTo>
                        <a:pt x="605" y="114"/>
                      </a:lnTo>
                      <a:lnTo>
                        <a:pt x="605" y="115"/>
                      </a:lnTo>
                      <a:lnTo>
                        <a:pt x="605" y="116"/>
                      </a:lnTo>
                      <a:lnTo>
                        <a:pt x="604" y="116"/>
                      </a:lnTo>
                      <a:lnTo>
                        <a:pt x="604" y="117"/>
                      </a:lnTo>
                      <a:lnTo>
                        <a:pt x="604" y="118"/>
                      </a:lnTo>
                      <a:lnTo>
                        <a:pt x="604" y="119"/>
                      </a:lnTo>
                      <a:lnTo>
                        <a:pt x="603" y="119"/>
                      </a:lnTo>
                      <a:lnTo>
                        <a:pt x="603" y="120"/>
                      </a:lnTo>
                      <a:lnTo>
                        <a:pt x="602" y="121"/>
                      </a:lnTo>
                      <a:lnTo>
                        <a:pt x="601" y="120"/>
                      </a:lnTo>
                      <a:lnTo>
                        <a:pt x="600" y="120"/>
                      </a:lnTo>
                      <a:lnTo>
                        <a:pt x="599" y="120"/>
                      </a:lnTo>
                      <a:lnTo>
                        <a:pt x="598" y="120"/>
                      </a:lnTo>
                      <a:lnTo>
                        <a:pt x="598" y="119"/>
                      </a:lnTo>
                      <a:lnTo>
                        <a:pt x="598" y="120"/>
                      </a:lnTo>
                      <a:lnTo>
                        <a:pt x="597" y="120"/>
                      </a:lnTo>
                      <a:lnTo>
                        <a:pt x="597" y="121"/>
                      </a:lnTo>
                      <a:lnTo>
                        <a:pt x="596" y="122"/>
                      </a:lnTo>
                      <a:lnTo>
                        <a:pt x="596" y="123"/>
                      </a:lnTo>
                      <a:lnTo>
                        <a:pt x="597" y="123"/>
                      </a:lnTo>
                      <a:lnTo>
                        <a:pt x="596" y="123"/>
                      </a:lnTo>
                      <a:lnTo>
                        <a:pt x="596" y="124"/>
                      </a:lnTo>
                      <a:lnTo>
                        <a:pt x="596" y="125"/>
                      </a:lnTo>
                      <a:lnTo>
                        <a:pt x="595" y="125"/>
                      </a:lnTo>
                      <a:lnTo>
                        <a:pt x="595" y="126"/>
                      </a:lnTo>
                      <a:lnTo>
                        <a:pt x="595" y="127"/>
                      </a:lnTo>
                      <a:lnTo>
                        <a:pt x="594" y="127"/>
                      </a:lnTo>
                      <a:lnTo>
                        <a:pt x="593" y="127"/>
                      </a:lnTo>
                      <a:lnTo>
                        <a:pt x="592" y="129"/>
                      </a:lnTo>
                      <a:lnTo>
                        <a:pt x="591" y="129"/>
                      </a:lnTo>
                      <a:lnTo>
                        <a:pt x="591" y="130"/>
                      </a:lnTo>
                      <a:lnTo>
                        <a:pt x="592" y="131"/>
                      </a:lnTo>
                      <a:lnTo>
                        <a:pt x="592" y="132"/>
                      </a:lnTo>
                      <a:lnTo>
                        <a:pt x="590" y="135"/>
                      </a:lnTo>
                      <a:lnTo>
                        <a:pt x="589" y="138"/>
                      </a:lnTo>
                      <a:lnTo>
                        <a:pt x="590" y="141"/>
                      </a:lnTo>
                      <a:lnTo>
                        <a:pt x="592" y="143"/>
                      </a:lnTo>
                      <a:lnTo>
                        <a:pt x="594" y="143"/>
                      </a:lnTo>
                      <a:lnTo>
                        <a:pt x="593" y="145"/>
                      </a:lnTo>
                      <a:lnTo>
                        <a:pt x="594" y="145"/>
                      </a:lnTo>
                      <a:lnTo>
                        <a:pt x="594" y="146"/>
                      </a:lnTo>
                      <a:lnTo>
                        <a:pt x="595" y="146"/>
                      </a:lnTo>
                      <a:lnTo>
                        <a:pt x="595" y="147"/>
                      </a:lnTo>
                      <a:lnTo>
                        <a:pt x="596" y="147"/>
                      </a:lnTo>
                      <a:lnTo>
                        <a:pt x="596" y="148"/>
                      </a:lnTo>
                      <a:lnTo>
                        <a:pt x="597" y="148"/>
                      </a:lnTo>
                      <a:lnTo>
                        <a:pt x="597" y="149"/>
                      </a:lnTo>
                      <a:lnTo>
                        <a:pt x="598" y="149"/>
                      </a:lnTo>
                      <a:lnTo>
                        <a:pt x="598" y="150"/>
                      </a:lnTo>
                      <a:lnTo>
                        <a:pt x="597" y="150"/>
                      </a:lnTo>
                      <a:lnTo>
                        <a:pt x="597" y="151"/>
                      </a:lnTo>
                      <a:lnTo>
                        <a:pt x="597" y="152"/>
                      </a:lnTo>
                      <a:lnTo>
                        <a:pt x="596" y="152"/>
                      </a:lnTo>
                      <a:lnTo>
                        <a:pt x="596" y="153"/>
                      </a:lnTo>
                      <a:lnTo>
                        <a:pt x="596" y="154"/>
                      </a:lnTo>
                      <a:lnTo>
                        <a:pt x="597" y="155"/>
                      </a:lnTo>
                      <a:lnTo>
                        <a:pt x="597" y="156"/>
                      </a:lnTo>
                      <a:lnTo>
                        <a:pt x="597" y="157"/>
                      </a:lnTo>
                      <a:lnTo>
                        <a:pt x="597" y="159"/>
                      </a:lnTo>
                      <a:lnTo>
                        <a:pt x="597" y="161"/>
                      </a:lnTo>
                      <a:lnTo>
                        <a:pt x="598" y="161"/>
                      </a:lnTo>
                      <a:lnTo>
                        <a:pt x="598" y="162"/>
                      </a:lnTo>
                      <a:lnTo>
                        <a:pt x="599" y="162"/>
                      </a:lnTo>
                      <a:lnTo>
                        <a:pt x="599" y="163"/>
                      </a:lnTo>
                      <a:lnTo>
                        <a:pt x="600" y="163"/>
                      </a:lnTo>
                      <a:lnTo>
                        <a:pt x="599" y="163"/>
                      </a:lnTo>
                      <a:lnTo>
                        <a:pt x="598" y="164"/>
                      </a:lnTo>
                      <a:lnTo>
                        <a:pt x="598" y="165"/>
                      </a:lnTo>
                      <a:lnTo>
                        <a:pt x="597" y="165"/>
                      </a:lnTo>
                      <a:lnTo>
                        <a:pt x="598" y="166"/>
                      </a:lnTo>
                      <a:lnTo>
                        <a:pt x="598" y="167"/>
                      </a:lnTo>
                      <a:lnTo>
                        <a:pt x="599" y="167"/>
                      </a:lnTo>
                      <a:lnTo>
                        <a:pt x="599" y="168"/>
                      </a:lnTo>
                      <a:lnTo>
                        <a:pt x="598" y="169"/>
                      </a:lnTo>
                      <a:lnTo>
                        <a:pt x="598" y="170"/>
                      </a:lnTo>
                      <a:lnTo>
                        <a:pt x="598" y="171"/>
                      </a:lnTo>
                      <a:lnTo>
                        <a:pt x="599" y="171"/>
                      </a:lnTo>
                      <a:lnTo>
                        <a:pt x="599" y="172"/>
                      </a:lnTo>
                      <a:lnTo>
                        <a:pt x="600" y="173"/>
                      </a:lnTo>
                      <a:lnTo>
                        <a:pt x="600" y="174"/>
                      </a:lnTo>
                      <a:lnTo>
                        <a:pt x="601" y="174"/>
                      </a:lnTo>
                      <a:lnTo>
                        <a:pt x="602" y="174"/>
                      </a:lnTo>
                      <a:lnTo>
                        <a:pt x="603" y="174"/>
                      </a:lnTo>
                      <a:lnTo>
                        <a:pt x="604" y="174"/>
                      </a:lnTo>
                      <a:lnTo>
                        <a:pt x="603" y="174"/>
                      </a:lnTo>
                      <a:lnTo>
                        <a:pt x="603" y="175"/>
                      </a:lnTo>
                      <a:lnTo>
                        <a:pt x="603" y="176"/>
                      </a:lnTo>
                      <a:lnTo>
                        <a:pt x="602" y="176"/>
                      </a:lnTo>
                      <a:lnTo>
                        <a:pt x="602" y="177"/>
                      </a:lnTo>
                      <a:lnTo>
                        <a:pt x="603" y="177"/>
                      </a:lnTo>
                      <a:lnTo>
                        <a:pt x="604" y="178"/>
                      </a:lnTo>
                      <a:lnTo>
                        <a:pt x="604" y="179"/>
                      </a:lnTo>
                      <a:lnTo>
                        <a:pt x="605" y="179"/>
                      </a:lnTo>
                      <a:lnTo>
                        <a:pt x="604" y="179"/>
                      </a:lnTo>
                      <a:lnTo>
                        <a:pt x="605" y="180"/>
                      </a:lnTo>
                      <a:lnTo>
                        <a:pt x="605" y="181"/>
                      </a:lnTo>
                      <a:lnTo>
                        <a:pt x="605" y="182"/>
                      </a:lnTo>
                      <a:lnTo>
                        <a:pt x="605" y="183"/>
                      </a:lnTo>
                      <a:lnTo>
                        <a:pt x="606" y="184"/>
                      </a:lnTo>
                      <a:lnTo>
                        <a:pt x="606" y="185"/>
                      </a:lnTo>
                      <a:lnTo>
                        <a:pt x="606" y="186"/>
                      </a:lnTo>
                      <a:lnTo>
                        <a:pt x="607" y="186"/>
                      </a:lnTo>
                      <a:lnTo>
                        <a:pt x="607" y="187"/>
                      </a:lnTo>
                      <a:lnTo>
                        <a:pt x="606" y="187"/>
                      </a:lnTo>
                      <a:lnTo>
                        <a:pt x="607" y="187"/>
                      </a:lnTo>
                      <a:lnTo>
                        <a:pt x="607" y="188"/>
                      </a:lnTo>
                      <a:lnTo>
                        <a:pt x="608" y="189"/>
                      </a:lnTo>
                      <a:lnTo>
                        <a:pt x="608" y="190"/>
                      </a:lnTo>
                      <a:lnTo>
                        <a:pt x="609" y="190"/>
                      </a:lnTo>
                      <a:lnTo>
                        <a:pt x="609" y="189"/>
                      </a:lnTo>
                      <a:lnTo>
                        <a:pt x="609" y="190"/>
                      </a:lnTo>
                      <a:lnTo>
                        <a:pt x="609" y="191"/>
                      </a:lnTo>
                      <a:lnTo>
                        <a:pt x="608" y="191"/>
                      </a:lnTo>
                      <a:lnTo>
                        <a:pt x="608" y="192"/>
                      </a:lnTo>
                      <a:lnTo>
                        <a:pt x="608" y="193"/>
                      </a:lnTo>
                      <a:lnTo>
                        <a:pt x="608" y="194"/>
                      </a:lnTo>
                      <a:lnTo>
                        <a:pt x="607" y="194"/>
                      </a:lnTo>
                      <a:lnTo>
                        <a:pt x="607" y="195"/>
                      </a:lnTo>
                      <a:lnTo>
                        <a:pt x="607" y="196"/>
                      </a:lnTo>
                      <a:lnTo>
                        <a:pt x="608" y="196"/>
                      </a:lnTo>
                      <a:lnTo>
                        <a:pt x="607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0" y="197"/>
                      </a:lnTo>
                      <a:lnTo>
                        <a:pt x="611" y="197"/>
                      </a:lnTo>
                      <a:lnTo>
                        <a:pt x="612" y="197"/>
                      </a:lnTo>
                      <a:lnTo>
                        <a:pt x="612" y="198"/>
                      </a:lnTo>
                      <a:lnTo>
                        <a:pt x="613" y="198"/>
                      </a:lnTo>
                      <a:lnTo>
                        <a:pt x="613" y="197"/>
                      </a:lnTo>
                      <a:lnTo>
                        <a:pt x="613" y="198"/>
                      </a:lnTo>
                      <a:lnTo>
                        <a:pt x="614" y="198"/>
                      </a:lnTo>
                      <a:lnTo>
                        <a:pt x="615" y="198"/>
                      </a:lnTo>
                      <a:lnTo>
                        <a:pt x="616" y="198"/>
                      </a:lnTo>
                      <a:lnTo>
                        <a:pt x="617" y="198"/>
                      </a:lnTo>
                      <a:lnTo>
                        <a:pt x="618" y="198"/>
                      </a:lnTo>
                      <a:lnTo>
                        <a:pt x="618" y="197"/>
                      </a:lnTo>
                      <a:lnTo>
                        <a:pt x="619" y="197"/>
                      </a:lnTo>
                      <a:lnTo>
                        <a:pt x="620" y="196"/>
                      </a:lnTo>
                      <a:lnTo>
                        <a:pt x="621" y="196"/>
                      </a:lnTo>
                      <a:lnTo>
                        <a:pt x="621" y="195"/>
                      </a:lnTo>
                      <a:lnTo>
                        <a:pt x="622" y="195"/>
                      </a:lnTo>
                      <a:lnTo>
                        <a:pt x="623" y="195"/>
                      </a:lnTo>
                      <a:lnTo>
                        <a:pt x="624" y="195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5" y="193"/>
                      </a:lnTo>
                      <a:lnTo>
                        <a:pt x="626" y="193"/>
                      </a:lnTo>
                      <a:lnTo>
                        <a:pt x="628" y="193"/>
                      </a:lnTo>
                      <a:lnTo>
                        <a:pt x="629" y="193"/>
                      </a:lnTo>
                      <a:lnTo>
                        <a:pt x="629" y="194"/>
                      </a:lnTo>
                      <a:lnTo>
                        <a:pt x="630" y="193"/>
                      </a:lnTo>
                      <a:lnTo>
                        <a:pt x="631" y="193"/>
                      </a:lnTo>
                      <a:lnTo>
                        <a:pt x="632" y="192"/>
                      </a:lnTo>
                      <a:lnTo>
                        <a:pt x="632" y="193"/>
                      </a:lnTo>
                      <a:lnTo>
                        <a:pt x="632" y="194"/>
                      </a:lnTo>
                      <a:lnTo>
                        <a:pt x="633" y="195"/>
                      </a:lnTo>
                      <a:lnTo>
                        <a:pt x="634" y="195"/>
                      </a:lnTo>
                      <a:lnTo>
                        <a:pt x="634" y="196"/>
                      </a:lnTo>
                      <a:lnTo>
                        <a:pt x="635" y="196"/>
                      </a:lnTo>
                      <a:lnTo>
                        <a:pt x="636" y="196"/>
                      </a:lnTo>
                      <a:lnTo>
                        <a:pt x="637" y="197"/>
                      </a:lnTo>
                      <a:lnTo>
                        <a:pt x="637" y="198"/>
                      </a:lnTo>
                      <a:lnTo>
                        <a:pt x="638" y="197"/>
                      </a:lnTo>
                      <a:lnTo>
                        <a:pt x="638" y="196"/>
                      </a:lnTo>
                      <a:lnTo>
                        <a:pt x="639" y="195"/>
                      </a:lnTo>
                      <a:lnTo>
                        <a:pt x="640" y="195"/>
                      </a:lnTo>
                      <a:lnTo>
                        <a:pt x="641" y="195"/>
                      </a:lnTo>
                      <a:lnTo>
                        <a:pt x="641" y="194"/>
                      </a:lnTo>
                      <a:lnTo>
                        <a:pt x="641" y="193"/>
                      </a:lnTo>
                      <a:lnTo>
                        <a:pt x="642" y="193"/>
                      </a:lnTo>
                      <a:lnTo>
                        <a:pt x="642" y="194"/>
                      </a:lnTo>
                      <a:lnTo>
                        <a:pt x="643" y="194"/>
                      </a:lnTo>
                      <a:lnTo>
                        <a:pt x="644" y="195"/>
                      </a:lnTo>
                      <a:lnTo>
                        <a:pt x="643" y="195"/>
                      </a:lnTo>
                      <a:lnTo>
                        <a:pt x="643" y="196"/>
                      </a:lnTo>
                      <a:lnTo>
                        <a:pt x="643" y="197"/>
                      </a:lnTo>
                      <a:lnTo>
                        <a:pt x="644" y="197"/>
                      </a:lnTo>
                      <a:lnTo>
                        <a:pt x="644" y="198"/>
                      </a:lnTo>
                      <a:lnTo>
                        <a:pt x="644" y="199"/>
                      </a:lnTo>
                      <a:lnTo>
                        <a:pt x="645" y="199"/>
                      </a:lnTo>
                      <a:lnTo>
                        <a:pt x="645" y="200"/>
                      </a:lnTo>
                      <a:lnTo>
                        <a:pt x="646" y="200"/>
                      </a:lnTo>
                      <a:lnTo>
                        <a:pt x="645" y="200"/>
                      </a:lnTo>
                      <a:lnTo>
                        <a:pt x="645" y="201"/>
                      </a:lnTo>
                      <a:lnTo>
                        <a:pt x="646" y="201"/>
                      </a:lnTo>
                      <a:lnTo>
                        <a:pt x="645" y="201"/>
                      </a:lnTo>
                      <a:lnTo>
                        <a:pt x="645" y="202"/>
                      </a:lnTo>
                      <a:lnTo>
                        <a:pt x="646" y="202"/>
                      </a:lnTo>
                      <a:lnTo>
                        <a:pt x="647" y="203"/>
                      </a:lnTo>
                      <a:lnTo>
                        <a:pt x="647" y="202"/>
                      </a:lnTo>
                      <a:lnTo>
                        <a:pt x="648" y="202"/>
                      </a:lnTo>
                      <a:lnTo>
                        <a:pt x="649" y="202"/>
                      </a:lnTo>
                      <a:lnTo>
                        <a:pt x="650" y="201"/>
                      </a:lnTo>
                      <a:lnTo>
                        <a:pt x="650" y="202"/>
                      </a:lnTo>
                      <a:lnTo>
                        <a:pt x="651" y="202"/>
                      </a:lnTo>
                      <a:lnTo>
                        <a:pt x="651" y="203"/>
                      </a:lnTo>
                      <a:lnTo>
                        <a:pt x="652" y="203"/>
                      </a:lnTo>
                      <a:lnTo>
                        <a:pt x="653" y="203"/>
                      </a:lnTo>
                      <a:lnTo>
                        <a:pt x="653" y="204"/>
                      </a:lnTo>
                      <a:lnTo>
                        <a:pt x="654" y="203"/>
                      </a:lnTo>
                      <a:lnTo>
                        <a:pt x="655" y="204"/>
                      </a:lnTo>
                      <a:lnTo>
                        <a:pt x="655" y="205"/>
                      </a:lnTo>
                      <a:lnTo>
                        <a:pt x="655" y="206"/>
                      </a:lnTo>
                      <a:lnTo>
                        <a:pt x="656" y="206"/>
                      </a:lnTo>
                      <a:lnTo>
                        <a:pt x="656" y="207"/>
                      </a:lnTo>
                      <a:lnTo>
                        <a:pt x="655" y="207"/>
                      </a:lnTo>
                      <a:lnTo>
                        <a:pt x="656" y="207"/>
                      </a:lnTo>
                      <a:lnTo>
                        <a:pt x="656" y="208"/>
                      </a:lnTo>
                      <a:lnTo>
                        <a:pt x="655" y="208"/>
                      </a:lnTo>
                      <a:lnTo>
                        <a:pt x="655" y="209"/>
                      </a:lnTo>
                      <a:lnTo>
                        <a:pt x="654" y="210"/>
                      </a:lnTo>
                      <a:lnTo>
                        <a:pt x="655" y="211"/>
                      </a:lnTo>
                      <a:lnTo>
                        <a:pt x="654" y="211"/>
                      </a:lnTo>
                      <a:lnTo>
                        <a:pt x="654" y="212"/>
                      </a:lnTo>
                      <a:lnTo>
                        <a:pt x="654" y="213"/>
                      </a:lnTo>
                      <a:lnTo>
                        <a:pt x="655" y="213"/>
                      </a:lnTo>
                      <a:lnTo>
                        <a:pt x="655" y="214"/>
                      </a:lnTo>
                      <a:lnTo>
                        <a:pt x="656" y="214"/>
                      </a:lnTo>
                      <a:lnTo>
                        <a:pt x="656" y="215"/>
                      </a:lnTo>
                      <a:lnTo>
                        <a:pt x="656" y="216"/>
                      </a:lnTo>
                      <a:lnTo>
                        <a:pt x="655" y="216"/>
                      </a:lnTo>
                      <a:lnTo>
                        <a:pt x="655" y="217"/>
                      </a:lnTo>
                      <a:lnTo>
                        <a:pt x="654" y="217"/>
                      </a:lnTo>
                      <a:lnTo>
                        <a:pt x="654" y="218"/>
                      </a:lnTo>
                      <a:lnTo>
                        <a:pt x="654" y="219"/>
                      </a:lnTo>
                      <a:lnTo>
                        <a:pt x="653" y="220"/>
                      </a:lnTo>
                      <a:lnTo>
                        <a:pt x="654" y="221"/>
                      </a:lnTo>
                      <a:lnTo>
                        <a:pt x="653" y="221"/>
                      </a:lnTo>
                      <a:lnTo>
                        <a:pt x="652" y="222"/>
                      </a:lnTo>
                      <a:lnTo>
                        <a:pt x="652" y="223"/>
                      </a:lnTo>
                      <a:lnTo>
                        <a:pt x="651" y="223"/>
                      </a:lnTo>
                      <a:lnTo>
                        <a:pt x="650" y="223"/>
                      </a:lnTo>
                      <a:lnTo>
                        <a:pt x="650" y="224"/>
                      </a:lnTo>
                      <a:lnTo>
                        <a:pt x="650" y="225"/>
                      </a:lnTo>
                      <a:lnTo>
                        <a:pt x="649" y="225"/>
                      </a:lnTo>
                      <a:lnTo>
                        <a:pt x="649" y="226"/>
                      </a:lnTo>
                      <a:lnTo>
                        <a:pt x="648" y="226"/>
                      </a:lnTo>
                      <a:lnTo>
                        <a:pt x="649" y="226"/>
                      </a:lnTo>
                      <a:lnTo>
                        <a:pt x="648" y="227"/>
                      </a:lnTo>
                      <a:lnTo>
                        <a:pt x="648" y="228"/>
                      </a:lnTo>
                      <a:lnTo>
                        <a:pt x="647" y="228"/>
                      </a:lnTo>
                      <a:lnTo>
                        <a:pt x="646" y="228"/>
                      </a:lnTo>
                      <a:lnTo>
                        <a:pt x="645" y="228"/>
                      </a:lnTo>
                      <a:lnTo>
                        <a:pt x="644" y="227"/>
                      </a:lnTo>
                      <a:lnTo>
                        <a:pt x="643" y="227"/>
                      </a:lnTo>
                      <a:lnTo>
                        <a:pt x="643" y="228"/>
                      </a:lnTo>
                      <a:lnTo>
                        <a:pt x="642" y="228"/>
                      </a:lnTo>
                      <a:lnTo>
                        <a:pt x="643" y="229"/>
                      </a:lnTo>
                      <a:lnTo>
                        <a:pt x="642" y="229"/>
                      </a:lnTo>
                      <a:lnTo>
                        <a:pt x="642" y="230"/>
                      </a:lnTo>
                      <a:lnTo>
                        <a:pt x="642" y="231"/>
                      </a:lnTo>
                      <a:lnTo>
                        <a:pt x="642" y="232"/>
                      </a:lnTo>
                      <a:lnTo>
                        <a:pt x="642" y="233"/>
                      </a:lnTo>
                      <a:lnTo>
                        <a:pt x="641" y="234"/>
                      </a:lnTo>
                      <a:lnTo>
                        <a:pt x="642" y="235"/>
                      </a:lnTo>
                      <a:lnTo>
                        <a:pt x="642" y="237"/>
                      </a:lnTo>
                      <a:lnTo>
                        <a:pt x="641" y="237"/>
                      </a:lnTo>
                      <a:lnTo>
                        <a:pt x="640" y="237"/>
                      </a:lnTo>
                      <a:lnTo>
                        <a:pt x="639" y="238"/>
                      </a:lnTo>
                      <a:lnTo>
                        <a:pt x="639" y="239"/>
                      </a:lnTo>
                      <a:lnTo>
                        <a:pt x="637" y="241"/>
                      </a:lnTo>
                      <a:lnTo>
                        <a:pt x="637" y="242"/>
                      </a:lnTo>
                      <a:lnTo>
                        <a:pt x="636" y="242"/>
                      </a:lnTo>
                      <a:lnTo>
                        <a:pt x="635" y="243"/>
                      </a:lnTo>
                      <a:lnTo>
                        <a:pt x="635" y="244"/>
                      </a:lnTo>
                      <a:lnTo>
                        <a:pt x="635" y="245"/>
                      </a:lnTo>
                      <a:lnTo>
                        <a:pt x="636" y="245"/>
                      </a:lnTo>
                      <a:lnTo>
                        <a:pt x="637" y="245"/>
                      </a:lnTo>
                      <a:lnTo>
                        <a:pt x="637" y="246"/>
                      </a:lnTo>
                      <a:lnTo>
                        <a:pt x="638" y="247"/>
                      </a:lnTo>
                      <a:lnTo>
                        <a:pt x="638" y="248"/>
                      </a:lnTo>
                      <a:lnTo>
                        <a:pt x="638" y="249"/>
                      </a:lnTo>
                      <a:lnTo>
                        <a:pt x="639" y="249"/>
                      </a:lnTo>
                      <a:lnTo>
                        <a:pt x="638" y="249"/>
                      </a:lnTo>
                      <a:lnTo>
                        <a:pt x="638" y="250"/>
                      </a:lnTo>
                      <a:lnTo>
                        <a:pt x="637" y="250"/>
                      </a:lnTo>
                      <a:lnTo>
                        <a:pt x="637" y="251"/>
                      </a:lnTo>
                      <a:lnTo>
                        <a:pt x="636" y="251"/>
                      </a:lnTo>
                      <a:lnTo>
                        <a:pt x="636" y="252"/>
                      </a:lnTo>
                      <a:lnTo>
                        <a:pt x="637" y="253"/>
                      </a:lnTo>
                      <a:lnTo>
                        <a:pt x="636" y="254"/>
                      </a:lnTo>
                      <a:lnTo>
                        <a:pt x="637" y="255"/>
                      </a:lnTo>
                      <a:lnTo>
                        <a:pt x="638" y="255"/>
                      </a:lnTo>
                      <a:lnTo>
                        <a:pt x="637" y="256"/>
                      </a:lnTo>
                      <a:lnTo>
                        <a:pt x="638" y="257"/>
                      </a:lnTo>
                      <a:lnTo>
                        <a:pt x="638" y="258"/>
                      </a:lnTo>
                      <a:lnTo>
                        <a:pt x="638" y="259"/>
                      </a:lnTo>
                      <a:lnTo>
                        <a:pt x="639" y="259"/>
                      </a:lnTo>
                      <a:lnTo>
                        <a:pt x="639" y="260"/>
                      </a:lnTo>
                      <a:lnTo>
                        <a:pt x="640" y="261"/>
                      </a:lnTo>
                      <a:lnTo>
                        <a:pt x="641" y="261"/>
                      </a:lnTo>
                      <a:lnTo>
                        <a:pt x="641" y="262"/>
                      </a:lnTo>
                      <a:lnTo>
                        <a:pt x="641" y="263"/>
                      </a:lnTo>
                      <a:lnTo>
                        <a:pt x="640" y="263"/>
                      </a:lnTo>
                      <a:lnTo>
                        <a:pt x="639" y="263"/>
                      </a:lnTo>
                      <a:lnTo>
                        <a:pt x="638" y="262"/>
                      </a:lnTo>
                      <a:lnTo>
                        <a:pt x="637" y="262"/>
                      </a:lnTo>
                      <a:lnTo>
                        <a:pt x="637" y="263"/>
                      </a:lnTo>
                      <a:lnTo>
                        <a:pt x="636" y="263"/>
                      </a:lnTo>
                      <a:lnTo>
                        <a:pt x="636" y="264"/>
                      </a:lnTo>
                      <a:lnTo>
                        <a:pt x="635" y="263"/>
                      </a:lnTo>
                      <a:lnTo>
                        <a:pt x="634" y="263"/>
                      </a:lnTo>
                      <a:lnTo>
                        <a:pt x="634" y="264"/>
                      </a:lnTo>
                      <a:lnTo>
                        <a:pt x="633" y="265"/>
                      </a:lnTo>
                      <a:lnTo>
                        <a:pt x="634" y="265"/>
                      </a:lnTo>
                      <a:lnTo>
                        <a:pt x="634" y="266"/>
                      </a:lnTo>
                      <a:lnTo>
                        <a:pt x="634" y="267"/>
                      </a:lnTo>
                      <a:lnTo>
                        <a:pt x="635" y="267"/>
                      </a:lnTo>
                      <a:lnTo>
                        <a:pt x="636" y="268"/>
                      </a:lnTo>
                      <a:lnTo>
                        <a:pt x="635" y="269"/>
                      </a:lnTo>
                      <a:lnTo>
                        <a:pt x="634" y="269"/>
                      </a:lnTo>
                      <a:lnTo>
                        <a:pt x="633" y="269"/>
                      </a:lnTo>
                      <a:lnTo>
                        <a:pt x="632" y="269"/>
                      </a:lnTo>
                      <a:lnTo>
                        <a:pt x="631" y="269"/>
                      </a:lnTo>
                      <a:lnTo>
                        <a:pt x="630" y="269"/>
                      </a:lnTo>
                      <a:lnTo>
                        <a:pt x="629" y="269"/>
                      </a:lnTo>
                      <a:lnTo>
                        <a:pt x="630" y="269"/>
                      </a:lnTo>
                      <a:lnTo>
                        <a:pt x="630" y="270"/>
                      </a:lnTo>
                      <a:lnTo>
                        <a:pt x="631" y="271"/>
                      </a:lnTo>
                      <a:lnTo>
                        <a:pt x="632" y="271"/>
                      </a:lnTo>
                      <a:lnTo>
                        <a:pt x="633" y="271"/>
                      </a:lnTo>
                      <a:lnTo>
                        <a:pt x="634" y="271"/>
                      </a:lnTo>
                      <a:lnTo>
                        <a:pt x="635" y="271"/>
                      </a:lnTo>
                      <a:lnTo>
                        <a:pt x="636" y="271"/>
                      </a:lnTo>
                      <a:lnTo>
                        <a:pt x="637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8" y="273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6"/>
                      </a:lnTo>
                      <a:lnTo>
                        <a:pt x="641" y="276"/>
                      </a:lnTo>
                      <a:lnTo>
                        <a:pt x="640" y="277"/>
                      </a:lnTo>
                      <a:lnTo>
                        <a:pt x="640" y="278"/>
                      </a:lnTo>
                      <a:lnTo>
                        <a:pt x="639" y="278"/>
                      </a:lnTo>
                      <a:lnTo>
                        <a:pt x="638" y="278"/>
                      </a:lnTo>
                      <a:lnTo>
                        <a:pt x="637" y="278"/>
                      </a:lnTo>
                      <a:lnTo>
                        <a:pt x="637" y="279"/>
                      </a:lnTo>
                      <a:lnTo>
                        <a:pt x="636" y="280"/>
                      </a:lnTo>
                      <a:lnTo>
                        <a:pt x="635" y="280"/>
                      </a:lnTo>
                      <a:lnTo>
                        <a:pt x="634" y="280"/>
                      </a:lnTo>
                      <a:lnTo>
                        <a:pt x="633" y="280"/>
                      </a:lnTo>
                      <a:lnTo>
                        <a:pt x="634" y="280"/>
                      </a:lnTo>
                      <a:lnTo>
                        <a:pt x="634" y="281"/>
                      </a:lnTo>
                      <a:lnTo>
                        <a:pt x="632" y="283"/>
                      </a:lnTo>
                      <a:lnTo>
                        <a:pt x="632" y="284"/>
                      </a:lnTo>
                      <a:lnTo>
                        <a:pt x="633" y="285"/>
                      </a:lnTo>
                      <a:lnTo>
                        <a:pt x="632" y="285"/>
                      </a:lnTo>
                      <a:lnTo>
                        <a:pt x="631" y="286"/>
                      </a:lnTo>
                      <a:lnTo>
                        <a:pt x="631" y="287"/>
                      </a:lnTo>
                      <a:lnTo>
                        <a:pt x="630" y="287"/>
                      </a:lnTo>
                      <a:lnTo>
                        <a:pt x="629" y="288"/>
                      </a:lnTo>
                      <a:lnTo>
                        <a:pt x="629" y="289"/>
                      </a:lnTo>
                      <a:lnTo>
                        <a:pt x="629" y="290"/>
                      </a:lnTo>
                      <a:lnTo>
                        <a:pt x="630" y="290"/>
                      </a:lnTo>
                      <a:lnTo>
                        <a:pt x="630" y="291"/>
                      </a:lnTo>
                      <a:lnTo>
                        <a:pt x="629" y="291"/>
                      </a:lnTo>
                      <a:lnTo>
                        <a:pt x="629" y="292"/>
                      </a:lnTo>
                      <a:lnTo>
                        <a:pt x="629" y="293"/>
                      </a:lnTo>
                      <a:lnTo>
                        <a:pt x="628" y="293"/>
                      </a:lnTo>
                      <a:lnTo>
                        <a:pt x="627" y="293"/>
                      </a:lnTo>
                      <a:lnTo>
                        <a:pt x="627" y="294"/>
                      </a:lnTo>
                      <a:lnTo>
                        <a:pt x="628" y="294"/>
                      </a:lnTo>
                      <a:lnTo>
                        <a:pt x="628" y="295"/>
                      </a:lnTo>
                      <a:lnTo>
                        <a:pt x="629" y="295"/>
                      </a:lnTo>
                      <a:lnTo>
                        <a:pt x="630" y="295"/>
                      </a:lnTo>
                      <a:lnTo>
                        <a:pt x="630" y="296"/>
                      </a:lnTo>
                      <a:lnTo>
                        <a:pt x="630" y="297"/>
                      </a:lnTo>
                      <a:lnTo>
                        <a:pt x="630" y="298"/>
                      </a:lnTo>
                      <a:lnTo>
                        <a:pt x="631" y="298"/>
                      </a:lnTo>
                      <a:lnTo>
                        <a:pt x="630" y="299"/>
                      </a:lnTo>
                      <a:lnTo>
                        <a:pt x="631" y="299"/>
                      </a:lnTo>
                      <a:lnTo>
                        <a:pt x="631" y="300"/>
                      </a:lnTo>
                      <a:lnTo>
                        <a:pt x="632" y="300"/>
                      </a:lnTo>
                      <a:lnTo>
                        <a:pt x="633" y="300"/>
                      </a:lnTo>
                      <a:lnTo>
                        <a:pt x="633" y="301"/>
                      </a:lnTo>
                      <a:lnTo>
                        <a:pt x="632" y="302"/>
                      </a:lnTo>
                      <a:lnTo>
                        <a:pt x="632" y="303"/>
                      </a:lnTo>
                      <a:lnTo>
                        <a:pt x="632" y="304"/>
                      </a:lnTo>
                      <a:lnTo>
                        <a:pt x="632" y="305"/>
                      </a:lnTo>
                      <a:lnTo>
                        <a:pt x="632" y="306"/>
                      </a:lnTo>
                      <a:lnTo>
                        <a:pt x="633" y="306"/>
                      </a:lnTo>
                      <a:lnTo>
                        <a:pt x="633" y="307"/>
                      </a:lnTo>
                      <a:lnTo>
                        <a:pt x="634" y="307"/>
                      </a:lnTo>
                      <a:lnTo>
                        <a:pt x="635" y="307"/>
                      </a:lnTo>
                      <a:lnTo>
                        <a:pt x="635" y="308"/>
                      </a:lnTo>
                      <a:lnTo>
                        <a:pt x="636" y="308"/>
                      </a:lnTo>
                      <a:lnTo>
                        <a:pt x="637" y="308"/>
                      </a:lnTo>
                      <a:lnTo>
                        <a:pt x="638" y="308"/>
                      </a:lnTo>
                      <a:lnTo>
                        <a:pt x="638" y="309"/>
                      </a:lnTo>
                      <a:lnTo>
                        <a:pt x="638" y="308"/>
                      </a:lnTo>
                      <a:lnTo>
                        <a:pt x="639" y="308"/>
                      </a:lnTo>
                      <a:lnTo>
                        <a:pt x="640" y="308"/>
                      </a:lnTo>
                      <a:lnTo>
                        <a:pt x="641" y="309"/>
                      </a:lnTo>
                      <a:lnTo>
                        <a:pt x="640" y="309"/>
                      </a:lnTo>
                      <a:lnTo>
                        <a:pt x="641" y="310"/>
                      </a:lnTo>
                      <a:lnTo>
                        <a:pt x="641" y="309"/>
                      </a:lnTo>
                      <a:lnTo>
                        <a:pt x="642" y="309"/>
                      </a:lnTo>
                      <a:lnTo>
                        <a:pt x="643" y="311"/>
                      </a:lnTo>
                      <a:lnTo>
                        <a:pt x="643" y="312"/>
                      </a:lnTo>
                      <a:lnTo>
                        <a:pt x="644" y="312"/>
                      </a:lnTo>
                      <a:lnTo>
                        <a:pt x="645" y="312"/>
                      </a:lnTo>
                      <a:lnTo>
                        <a:pt x="644" y="314"/>
                      </a:lnTo>
                      <a:lnTo>
                        <a:pt x="643" y="315"/>
                      </a:lnTo>
                      <a:lnTo>
                        <a:pt x="647" y="316"/>
                      </a:lnTo>
                      <a:lnTo>
                        <a:pt x="647" y="317"/>
                      </a:lnTo>
                      <a:lnTo>
                        <a:pt x="648" y="317"/>
                      </a:lnTo>
                      <a:lnTo>
                        <a:pt x="649" y="318"/>
                      </a:lnTo>
                      <a:lnTo>
                        <a:pt x="650" y="318"/>
                      </a:lnTo>
                      <a:lnTo>
                        <a:pt x="651" y="318"/>
                      </a:lnTo>
                      <a:lnTo>
                        <a:pt x="652" y="318"/>
                      </a:lnTo>
                      <a:lnTo>
                        <a:pt x="652" y="319"/>
                      </a:lnTo>
                      <a:lnTo>
                        <a:pt x="653" y="320"/>
                      </a:lnTo>
                      <a:lnTo>
                        <a:pt x="654" y="321"/>
                      </a:lnTo>
                      <a:lnTo>
                        <a:pt x="655" y="321"/>
                      </a:lnTo>
                      <a:lnTo>
                        <a:pt x="656" y="320"/>
                      </a:lnTo>
                      <a:lnTo>
                        <a:pt x="656" y="321"/>
                      </a:lnTo>
                      <a:lnTo>
                        <a:pt x="656" y="322"/>
                      </a:lnTo>
                      <a:lnTo>
                        <a:pt x="655" y="322"/>
                      </a:lnTo>
                      <a:lnTo>
                        <a:pt x="655" y="323"/>
                      </a:lnTo>
                      <a:lnTo>
                        <a:pt x="654" y="323"/>
                      </a:lnTo>
                      <a:lnTo>
                        <a:pt x="653" y="324"/>
                      </a:lnTo>
                      <a:lnTo>
                        <a:pt x="654" y="325"/>
                      </a:lnTo>
                      <a:lnTo>
                        <a:pt x="655" y="325"/>
                      </a:lnTo>
                      <a:lnTo>
                        <a:pt x="655" y="326"/>
                      </a:lnTo>
                      <a:lnTo>
                        <a:pt x="654" y="326"/>
                      </a:lnTo>
                      <a:lnTo>
                        <a:pt x="654" y="327"/>
                      </a:lnTo>
                      <a:lnTo>
                        <a:pt x="655" y="328"/>
                      </a:lnTo>
                      <a:lnTo>
                        <a:pt x="655" y="329"/>
                      </a:lnTo>
                      <a:lnTo>
                        <a:pt x="654" y="329"/>
                      </a:lnTo>
                      <a:lnTo>
                        <a:pt x="653" y="330"/>
                      </a:lnTo>
                      <a:lnTo>
                        <a:pt x="654" y="331"/>
                      </a:lnTo>
                      <a:lnTo>
                        <a:pt x="655" y="331"/>
                      </a:lnTo>
                      <a:lnTo>
                        <a:pt x="656" y="332"/>
                      </a:lnTo>
                      <a:lnTo>
                        <a:pt x="656" y="333"/>
                      </a:lnTo>
                      <a:lnTo>
                        <a:pt x="656" y="334"/>
                      </a:lnTo>
                      <a:lnTo>
                        <a:pt x="655" y="335"/>
                      </a:lnTo>
                      <a:lnTo>
                        <a:pt x="655" y="334"/>
                      </a:lnTo>
                      <a:lnTo>
                        <a:pt x="654" y="333"/>
                      </a:lnTo>
                      <a:lnTo>
                        <a:pt x="654" y="334"/>
                      </a:lnTo>
                      <a:lnTo>
                        <a:pt x="653" y="334"/>
                      </a:lnTo>
                      <a:lnTo>
                        <a:pt x="653" y="333"/>
                      </a:lnTo>
                      <a:lnTo>
                        <a:pt x="652" y="334"/>
                      </a:lnTo>
                      <a:lnTo>
                        <a:pt x="651" y="334"/>
                      </a:lnTo>
                      <a:lnTo>
                        <a:pt x="650" y="334"/>
                      </a:lnTo>
                      <a:lnTo>
                        <a:pt x="649" y="335"/>
                      </a:lnTo>
                      <a:lnTo>
                        <a:pt x="649" y="334"/>
                      </a:lnTo>
                      <a:lnTo>
                        <a:pt x="648" y="335"/>
                      </a:lnTo>
                      <a:lnTo>
                        <a:pt x="648" y="336"/>
                      </a:lnTo>
                      <a:lnTo>
                        <a:pt x="648" y="337"/>
                      </a:lnTo>
                      <a:lnTo>
                        <a:pt x="648" y="338"/>
                      </a:lnTo>
                      <a:lnTo>
                        <a:pt x="648" y="337"/>
                      </a:lnTo>
                      <a:lnTo>
                        <a:pt x="649" y="337"/>
                      </a:lnTo>
                      <a:lnTo>
                        <a:pt x="649" y="338"/>
                      </a:lnTo>
                      <a:lnTo>
                        <a:pt x="650" y="338"/>
                      </a:lnTo>
                      <a:lnTo>
                        <a:pt x="649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9" y="340"/>
                      </a:lnTo>
                      <a:lnTo>
                        <a:pt x="650" y="340"/>
                      </a:lnTo>
                      <a:lnTo>
                        <a:pt x="651" y="340"/>
                      </a:lnTo>
                      <a:lnTo>
                        <a:pt x="651" y="341"/>
                      </a:lnTo>
                      <a:lnTo>
                        <a:pt x="652" y="341"/>
                      </a:lnTo>
                      <a:lnTo>
                        <a:pt x="653" y="341"/>
                      </a:lnTo>
                      <a:lnTo>
                        <a:pt x="654" y="342"/>
                      </a:lnTo>
                      <a:lnTo>
                        <a:pt x="655" y="342"/>
                      </a:lnTo>
                      <a:lnTo>
                        <a:pt x="656" y="342"/>
                      </a:lnTo>
                      <a:lnTo>
                        <a:pt x="657" y="343"/>
                      </a:lnTo>
                      <a:lnTo>
                        <a:pt x="658" y="343"/>
                      </a:lnTo>
                      <a:lnTo>
                        <a:pt x="658" y="344"/>
                      </a:lnTo>
                      <a:lnTo>
                        <a:pt x="659" y="344"/>
                      </a:lnTo>
                      <a:lnTo>
                        <a:pt x="660" y="344"/>
                      </a:lnTo>
                      <a:lnTo>
                        <a:pt x="661" y="345"/>
                      </a:lnTo>
                      <a:lnTo>
                        <a:pt x="661" y="344"/>
                      </a:lnTo>
                      <a:lnTo>
                        <a:pt x="661" y="345"/>
                      </a:lnTo>
                      <a:lnTo>
                        <a:pt x="660" y="345"/>
                      </a:lnTo>
                      <a:lnTo>
                        <a:pt x="660" y="346"/>
                      </a:lnTo>
                      <a:lnTo>
                        <a:pt x="659" y="347"/>
                      </a:lnTo>
                      <a:lnTo>
                        <a:pt x="658" y="347"/>
                      </a:lnTo>
                      <a:lnTo>
                        <a:pt x="658" y="348"/>
                      </a:lnTo>
                      <a:lnTo>
                        <a:pt x="657" y="348"/>
                      </a:lnTo>
                      <a:lnTo>
                        <a:pt x="657" y="350"/>
                      </a:lnTo>
                      <a:lnTo>
                        <a:pt x="656" y="351"/>
                      </a:lnTo>
                      <a:lnTo>
                        <a:pt x="656" y="352"/>
                      </a:lnTo>
                      <a:lnTo>
                        <a:pt x="657" y="352"/>
                      </a:lnTo>
                      <a:lnTo>
                        <a:pt x="656" y="353"/>
                      </a:lnTo>
                      <a:lnTo>
                        <a:pt x="656" y="354"/>
                      </a:lnTo>
                      <a:lnTo>
                        <a:pt x="656" y="355"/>
                      </a:lnTo>
                      <a:lnTo>
                        <a:pt x="655" y="355"/>
                      </a:lnTo>
                      <a:lnTo>
                        <a:pt x="655" y="356"/>
                      </a:lnTo>
                      <a:lnTo>
                        <a:pt x="656" y="356"/>
                      </a:lnTo>
                      <a:lnTo>
                        <a:pt x="656" y="357"/>
                      </a:lnTo>
                      <a:lnTo>
                        <a:pt x="657" y="358"/>
                      </a:lnTo>
                      <a:lnTo>
                        <a:pt x="657" y="359"/>
                      </a:lnTo>
                      <a:lnTo>
                        <a:pt x="658" y="359"/>
                      </a:lnTo>
                      <a:lnTo>
                        <a:pt x="659" y="360"/>
                      </a:lnTo>
                      <a:lnTo>
                        <a:pt x="660" y="359"/>
                      </a:lnTo>
                      <a:lnTo>
                        <a:pt x="662" y="358"/>
                      </a:lnTo>
                      <a:lnTo>
                        <a:pt x="662" y="359"/>
                      </a:lnTo>
                      <a:lnTo>
                        <a:pt x="663" y="359"/>
                      </a:lnTo>
                      <a:lnTo>
                        <a:pt x="664" y="359"/>
                      </a:lnTo>
                      <a:lnTo>
                        <a:pt x="664" y="358"/>
                      </a:lnTo>
                      <a:lnTo>
                        <a:pt x="665" y="358"/>
                      </a:lnTo>
                      <a:lnTo>
                        <a:pt x="666" y="357"/>
                      </a:lnTo>
                      <a:lnTo>
                        <a:pt x="667" y="357"/>
                      </a:lnTo>
                      <a:lnTo>
                        <a:pt x="667" y="358"/>
                      </a:lnTo>
                      <a:lnTo>
                        <a:pt x="667" y="359"/>
                      </a:lnTo>
                      <a:lnTo>
                        <a:pt x="668" y="359"/>
                      </a:lnTo>
                      <a:lnTo>
                        <a:pt x="669" y="359"/>
                      </a:lnTo>
                      <a:lnTo>
                        <a:pt x="670" y="358"/>
                      </a:lnTo>
                      <a:lnTo>
                        <a:pt x="671" y="358"/>
                      </a:lnTo>
                      <a:lnTo>
                        <a:pt x="672" y="358"/>
                      </a:lnTo>
                      <a:lnTo>
                        <a:pt x="673" y="357"/>
                      </a:lnTo>
                      <a:lnTo>
                        <a:pt x="674" y="357"/>
                      </a:lnTo>
                      <a:lnTo>
                        <a:pt x="675" y="357"/>
                      </a:lnTo>
                      <a:lnTo>
                        <a:pt x="676" y="357"/>
                      </a:lnTo>
                      <a:lnTo>
                        <a:pt x="677" y="357"/>
                      </a:lnTo>
                      <a:lnTo>
                        <a:pt x="678" y="357"/>
                      </a:lnTo>
                      <a:lnTo>
                        <a:pt x="678" y="356"/>
                      </a:lnTo>
                      <a:lnTo>
                        <a:pt x="679" y="357"/>
                      </a:lnTo>
                      <a:lnTo>
                        <a:pt x="679" y="358"/>
                      </a:lnTo>
                      <a:lnTo>
                        <a:pt x="678" y="359"/>
                      </a:lnTo>
                      <a:lnTo>
                        <a:pt x="679" y="359"/>
                      </a:lnTo>
                      <a:lnTo>
                        <a:pt x="679" y="360"/>
                      </a:lnTo>
                      <a:lnTo>
                        <a:pt x="679" y="361"/>
                      </a:lnTo>
                      <a:lnTo>
                        <a:pt x="678" y="361"/>
                      </a:lnTo>
                      <a:lnTo>
                        <a:pt x="678" y="362"/>
                      </a:lnTo>
                      <a:lnTo>
                        <a:pt x="677" y="362"/>
                      </a:lnTo>
                      <a:lnTo>
                        <a:pt x="677" y="363"/>
                      </a:lnTo>
                      <a:lnTo>
                        <a:pt x="678" y="363"/>
                      </a:lnTo>
                      <a:lnTo>
                        <a:pt x="679" y="363"/>
                      </a:lnTo>
                      <a:lnTo>
                        <a:pt x="680" y="362"/>
                      </a:lnTo>
                      <a:lnTo>
                        <a:pt x="681" y="362"/>
                      </a:lnTo>
                      <a:lnTo>
                        <a:pt x="682" y="362"/>
                      </a:lnTo>
                      <a:lnTo>
                        <a:pt x="683" y="361"/>
                      </a:lnTo>
                      <a:lnTo>
                        <a:pt x="684" y="361"/>
                      </a:lnTo>
                      <a:lnTo>
                        <a:pt x="685" y="361"/>
                      </a:lnTo>
                      <a:lnTo>
                        <a:pt x="686" y="361"/>
                      </a:lnTo>
                      <a:lnTo>
                        <a:pt x="687" y="361"/>
                      </a:lnTo>
                      <a:lnTo>
                        <a:pt x="688" y="361"/>
                      </a:lnTo>
                      <a:lnTo>
                        <a:pt x="689" y="361"/>
                      </a:lnTo>
                      <a:lnTo>
                        <a:pt x="690" y="360"/>
                      </a:lnTo>
                      <a:lnTo>
                        <a:pt x="690" y="361"/>
                      </a:lnTo>
                      <a:lnTo>
                        <a:pt x="691" y="361"/>
                      </a:lnTo>
                      <a:lnTo>
                        <a:pt x="692" y="360"/>
                      </a:lnTo>
                      <a:lnTo>
                        <a:pt x="693" y="360"/>
                      </a:lnTo>
                      <a:lnTo>
                        <a:pt x="693" y="359"/>
                      </a:lnTo>
                      <a:lnTo>
                        <a:pt x="694" y="359"/>
                      </a:lnTo>
                      <a:lnTo>
                        <a:pt x="695" y="359"/>
                      </a:lnTo>
                      <a:lnTo>
                        <a:pt x="696" y="358"/>
                      </a:lnTo>
                      <a:lnTo>
                        <a:pt x="697" y="357"/>
                      </a:lnTo>
                      <a:lnTo>
                        <a:pt x="698" y="357"/>
                      </a:lnTo>
                      <a:lnTo>
                        <a:pt x="699" y="357"/>
                      </a:lnTo>
                      <a:lnTo>
                        <a:pt x="700" y="356"/>
                      </a:lnTo>
                      <a:lnTo>
                        <a:pt x="700" y="355"/>
                      </a:lnTo>
                      <a:lnTo>
                        <a:pt x="702" y="354"/>
                      </a:lnTo>
                      <a:lnTo>
                        <a:pt x="702" y="355"/>
                      </a:lnTo>
                      <a:lnTo>
                        <a:pt x="702" y="356"/>
                      </a:lnTo>
                      <a:lnTo>
                        <a:pt x="703" y="356"/>
                      </a:lnTo>
                      <a:lnTo>
                        <a:pt x="703" y="357"/>
                      </a:lnTo>
                      <a:lnTo>
                        <a:pt x="703" y="358"/>
                      </a:lnTo>
                      <a:lnTo>
                        <a:pt x="703" y="359"/>
                      </a:lnTo>
                      <a:lnTo>
                        <a:pt x="703" y="360"/>
                      </a:lnTo>
                      <a:lnTo>
                        <a:pt x="703" y="361"/>
                      </a:lnTo>
                      <a:lnTo>
                        <a:pt x="704" y="361"/>
                      </a:lnTo>
                      <a:lnTo>
                        <a:pt x="704" y="360"/>
                      </a:lnTo>
                      <a:lnTo>
                        <a:pt x="705" y="360"/>
                      </a:lnTo>
                      <a:lnTo>
                        <a:pt x="706" y="360"/>
                      </a:lnTo>
                      <a:lnTo>
                        <a:pt x="706" y="359"/>
                      </a:lnTo>
                      <a:lnTo>
                        <a:pt x="706" y="358"/>
                      </a:lnTo>
                      <a:lnTo>
                        <a:pt x="707" y="358"/>
                      </a:lnTo>
                      <a:lnTo>
                        <a:pt x="707" y="357"/>
                      </a:lnTo>
                      <a:lnTo>
                        <a:pt x="708" y="356"/>
                      </a:lnTo>
                      <a:lnTo>
                        <a:pt x="709" y="356"/>
                      </a:lnTo>
                      <a:lnTo>
                        <a:pt x="709" y="357"/>
                      </a:lnTo>
                      <a:lnTo>
                        <a:pt x="710" y="357"/>
                      </a:lnTo>
                      <a:lnTo>
                        <a:pt x="710" y="356"/>
                      </a:lnTo>
                      <a:lnTo>
                        <a:pt x="711" y="357"/>
                      </a:lnTo>
                      <a:lnTo>
                        <a:pt x="711" y="356"/>
                      </a:lnTo>
                      <a:lnTo>
                        <a:pt x="711" y="357"/>
                      </a:lnTo>
                      <a:lnTo>
                        <a:pt x="712" y="357"/>
                      </a:lnTo>
                      <a:lnTo>
                        <a:pt x="712" y="358"/>
                      </a:lnTo>
                      <a:lnTo>
                        <a:pt x="712" y="359"/>
                      </a:lnTo>
                      <a:lnTo>
                        <a:pt x="713" y="359"/>
                      </a:lnTo>
                      <a:lnTo>
                        <a:pt x="713" y="360"/>
                      </a:lnTo>
                      <a:lnTo>
                        <a:pt x="714" y="359"/>
                      </a:lnTo>
                      <a:lnTo>
                        <a:pt x="715" y="358"/>
                      </a:lnTo>
                      <a:lnTo>
                        <a:pt x="715" y="357"/>
                      </a:lnTo>
                      <a:lnTo>
                        <a:pt x="715" y="354"/>
                      </a:lnTo>
                      <a:lnTo>
                        <a:pt x="716" y="354"/>
                      </a:lnTo>
                      <a:lnTo>
                        <a:pt x="717" y="354"/>
                      </a:lnTo>
                      <a:lnTo>
                        <a:pt x="717" y="353"/>
                      </a:lnTo>
                      <a:lnTo>
                        <a:pt x="718" y="353"/>
                      </a:lnTo>
                      <a:lnTo>
                        <a:pt x="718" y="354"/>
                      </a:lnTo>
                      <a:lnTo>
                        <a:pt x="718" y="355"/>
                      </a:lnTo>
                      <a:lnTo>
                        <a:pt x="719" y="355"/>
                      </a:lnTo>
                      <a:lnTo>
                        <a:pt x="720" y="356"/>
                      </a:lnTo>
                      <a:lnTo>
                        <a:pt x="721" y="356"/>
                      </a:lnTo>
                      <a:lnTo>
                        <a:pt x="721" y="355"/>
                      </a:lnTo>
                      <a:lnTo>
                        <a:pt x="720" y="355"/>
                      </a:lnTo>
                      <a:lnTo>
                        <a:pt x="720" y="354"/>
                      </a:lnTo>
                      <a:lnTo>
                        <a:pt x="719" y="354"/>
                      </a:lnTo>
                      <a:lnTo>
                        <a:pt x="719" y="353"/>
                      </a:lnTo>
                      <a:lnTo>
                        <a:pt x="720" y="352"/>
                      </a:lnTo>
                      <a:lnTo>
                        <a:pt x="721" y="352"/>
                      </a:lnTo>
                      <a:lnTo>
                        <a:pt x="721" y="351"/>
                      </a:lnTo>
                      <a:lnTo>
                        <a:pt x="721" y="350"/>
                      </a:lnTo>
                      <a:lnTo>
                        <a:pt x="721" y="349"/>
                      </a:lnTo>
                      <a:lnTo>
                        <a:pt x="721" y="347"/>
                      </a:lnTo>
                      <a:lnTo>
                        <a:pt x="720" y="347"/>
                      </a:lnTo>
                      <a:lnTo>
                        <a:pt x="720" y="346"/>
                      </a:lnTo>
                      <a:lnTo>
                        <a:pt x="720" y="345"/>
                      </a:lnTo>
                      <a:lnTo>
                        <a:pt x="719" y="345"/>
                      </a:lnTo>
                      <a:lnTo>
                        <a:pt x="718" y="345"/>
                      </a:lnTo>
                      <a:lnTo>
                        <a:pt x="717" y="345"/>
                      </a:lnTo>
                      <a:lnTo>
                        <a:pt x="717" y="346"/>
                      </a:lnTo>
                      <a:lnTo>
                        <a:pt x="716" y="346"/>
                      </a:lnTo>
                      <a:lnTo>
                        <a:pt x="715" y="346"/>
                      </a:lnTo>
                      <a:lnTo>
                        <a:pt x="714" y="347"/>
                      </a:lnTo>
                      <a:lnTo>
                        <a:pt x="713" y="347"/>
                      </a:lnTo>
                      <a:lnTo>
                        <a:pt x="712" y="346"/>
                      </a:lnTo>
                      <a:lnTo>
                        <a:pt x="712" y="345"/>
                      </a:lnTo>
                      <a:lnTo>
                        <a:pt x="711" y="345"/>
                      </a:lnTo>
                      <a:lnTo>
                        <a:pt x="712" y="344"/>
                      </a:lnTo>
                      <a:lnTo>
                        <a:pt x="712" y="343"/>
                      </a:lnTo>
                      <a:lnTo>
                        <a:pt x="712" y="342"/>
                      </a:lnTo>
                      <a:lnTo>
                        <a:pt x="713" y="342"/>
                      </a:lnTo>
                      <a:lnTo>
                        <a:pt x="714" y="342"/>
                      </a:lnTo>
                      <a:lnTo>
                        <a:pt x="715" y="342"/>
                      </a:lnTo>
                      <a:lnTo>
                        <a:pt x="716" y="341"/>
                      </a:lnTo>
                      <a:lnTo>
                        <a:pt x="717" y="341"/>
                      </a:lnTo>
                      <a:lnTo>
                        <a:pt x="718" y="341"/>
                      </a:lnTo>
                      <a:lnTo>
                        <a:pt x="718" y="340"/>
                      </a:lnTo>
                      <a:lnTo>
                        <a:pt x="719" y="340"/>
                      </a:lnTo>
                      <a:lnTo>
                        <a:pt x="720" y="340"/>
                      </a:lnTo>
                      <a:lnTo>
                        <a:pt x="721" y="339"/>
                      </a:lnTo>
                      <a:lnTo>
                        <a:pt x="722" y="339"/>
                      </a:lnTo>
                      <a:lnTo>
                        <a:pt x="723" y="339"/>
                      </a:lnTo>
                      <a:lnTo>
                        <a:pt x="724" y="339"/>
                      </a:lnTo>
                      <a:lnTo>
                        <a:pt x="724" y="338"/>
                      </a:lnTo>
                      <a:lnTo>
                        <a:pt x="724" y="337"/>
                      </a:lnTo>
                      <a:lnTo>
                        <a:pt x="723" y="337"/>
                      </a:lnTo>
                      <a:lnTo>
                        <a:pt x="722" y="335"/>
                      </a:lnTo>
                      <a:lnTo>
                        <a:pt x="721" y="335"/>
                      </a:lnTo>
                      <a:lnTo>
                        <a:pt x="721" y="334"/>
                      </a:lnTo>
                      <a:lnTo>
                        <a:pt x="721" y="333"/>
                      </a:lnTo>
                      <a:lnTo>
                        <a:pt x="721" y="332"/>
                      </a:lnTo>
                      <a:lnTo>
                        <a:pt x="722" y="332"/>
                      </a:lnTo>
                      <a:lnTo>
                        <a:pt x="721" y="332"/>
                      </a:lnTo>
                      <a:lnTo>
                        <a:pt x="722" y="331"/>
                      </a:lnTo>
                      <a:lnTo>
                        <a:pt x="723" y="331"/>
                      </a:lnTo>
                      <a:lnTo>
                        <a:pt x="723" y="330"/>
                      </a:lnTo>
                      <a:lnTo>
                        <a:pt x="723" y="331"/>
                      </a:lnTo>
                      <a:lnTo>
                        <a:pt x="724" y="331"/>
                      </a:lnTo>
                      <a:lnTo>
                        <a:pt x="725" y="331"/>
                      </a:lnTo>
                      <a:lnTo>
                        <a:pt x="726" y="330"/>
                      </a:lnTo>
                      <a:lnTo>
                        <a:pt x="727" y="330"/>
                      </a:lnTo>
                      <a:lnTo>
                        <a:pt x="727" y="331"/>
                      </a:lnTo>
                      <a:lnTo>
                        <a:pt x="728" y="331"/>
                      </a:lnTo>
                      <a:lnTo>
                        <a:pt x="728" y="332"/>
                      </a:lnTo>
                      <a:lnTo>
                        <a:pt x="728" y="333"/>
                      </a:lnTo>
                      <a:lnTo>
                        <a:pt x="728" y="334"/>
                      </a:lnTo>
                      <a:lnTo>
                        <a:pt x="727" y="334"/>
                      </a:lnTo>
                      <a:lnTo>
                        <a:pt x="727" y="335"/>
                      </a:lnTo>
                      <a:lnTo>
                        <a:pt x="726" y="336"/>
                      </a:lnTo>
                      <a:lnTo>
                        <a:pt x="727" y="336"/>
                      </a:lnTo>
                      <a:lnTo>
                        <a:pt x="726" y="336"/>
                      </a:lnTo>
                      <a:lnTo>
                        <a:pt x="726" y="337"/>
                      </a:lnTo>
                      <a:lnTo>
                        <a:pt x="726" y="338"/>
                      </a:lnTo>
                      <a:lnTo>
                        <a:pt x="727" y="338"/>
                      </a:lnTo>
                      <a:lnTo>
                        <a:pt x="727" y="339"/>
                      </a:lnTo>
                      <a:lnTo>
                        <a:pt x="728" y="338"/>
                      </a:lnTo>
                      <a:lnTo>
                        <a:pt x="729" y="338"/>
                      </a:lnTo>
                      <a:lnTo>
                        <a:pt x="731" y="338"/>
                      </a:lnTo>
                      <a:lnTo>
                        <a:pt x="732" y="338"/>
                      </a:lnTo>
                      <a:lnTo>
                        <a:pt x="733" y="336"/>
                      </a:lnTo>
                      <a:lnTo>
                        <a:pt x="734" y="336"/>
                      </a:lnTo>
                      <a:lnTo>
                        <a:pt x="735" y="336"/>
                      </a:lnTo>
                      <a:lnTo>
                        <a:pt x="735" y="335"/>
                      </a:lnTo>
                      <a:lnTo>
                        <a:pt x="736" y="334"/>
                      </a:lnTo>
                      <a:lnTo>
                        <a:pt x="736" y="335"/>
                      </a:lnTo>
                      <a:lnTo>
                        <a:pt x="738" y="335"/>
                      </a:lnTo>
                      <a:lnTo>
                        <a:pt x="738" y="337"/>
                      </a:lnTo>
                      <a:lnTo>
                        <a:pt x="737" y="338"/>
                      </a:lnTo>
                      <a:lnTo>
                        <a:pt x="736" y="338"/>
                      </a:lnTo>
                      <a:lnTo>
                        <a:pt x="735" y="339"/>
                      </a:lnTo>
                      <a:lnTo>
                        <a:pt x="735" y="340"/>
                      </a:lnTo>
                      <a:lnTo>
                        <a:pt x="736" y="340"/>
                      </a:lnTo>
                      <a:lnTo>
                        <a:pt x="737" y="340"/>
                      </a:lnTo>
                      <a:lnTo>
                        <a:pt x="738" y="340"/>
                      </a:lnTo>
                      <a:lnTo>
                        <a:pt x="739" y="340"/>
                      </a:lnTo>
                      <a:lnTo>
                        <a:pt x="740" y="340"/>
                      </a:lnTo>
                      <a:lnTo>
                        <a:pt x="740" y="339"/>
                      </a:lnTo>
                      <a:lnTo>
                        <a:pt x="741" y="339"/>
                      </a:lnTo>
                      <a:lnTo>
                        <a:pt x="742" y="339"/>
                      </a:lnTo>
                      <a:lnTo>
                        <a:pt x="742" y="338"/>
                      </a:lnTo>
                      <a:lnTo>
                        <a:pt x="743" y="338"/>
                      </a:lnTo>
                      <a:lnTo>
                        <a:pt x="743" y="337"/>
                      </a:lnTo>
                      <a:lnTo>
                        <a:pt x="744" y="337"/>
                      </a:lnTo>
                      <a:lnTo>
                        <a:pt x="744" y="338"/>
                      </a:lnTo>
                      <a:lnTo>
                        <a:pt x="745" y="337"/>
                      </a:lnTo>
                      <a:lnTo>
                        <a:pt x="745" y="336"/>
                      </a:lnTo>
                      <a:lnTo>
                        <a:pt x="746" y="336"/>
                      </a:lnTo>
                      <a:lnTo>
                        <a:pt x="746" y="335"/>
                      </a:lnTo>
                      <a:lnTo>
                        <a:pt x="746" y="334"/>
                      </a:lnTo>
                      <a:lnTo>
                        <a:pt x="748" y="335"/>
                      </a:lnTo>
                      <a:lnTo>
                        <a:pt x="748" y="336"/>
                      </a:lnTo>
                      <a:lnTo>
                        <a:pt x="749" y="336"/>
                      </a:lnTo>
                      <a:lnTo>
                        <a:pt x="750" y="336"/>
                      </a:lnTo>
                      <a:lnTo>
                        <a:pt x="750" y="337"/>
                      </a:lnTo>
                      <a:lnTo>
                        <a:pt x="751" y="337"/>
                      </a:lnTo>
                      <a:lnTo>
                        <a:pt x="751" y="338"/>
                      </a:lnTo>
                      <a:lnTo>
                        <a:pt x="752" y="338"/>
                      </a:lnTo>
                      <a:lnTo>
                        <a:pt x="752" y="339"/>
                      </a:lnTo>
                      <a:lnTo>
                        <a:pt x="752" y="340"/>
                      </a:lnTo>
                      <a:lnTo>
                        <a:pt x="752" y="341"/>
                      </a:lnTo>
                      <a:lnTo>
                        <a:pt x="753" y="341"/>
                      </a:lnTo>
                      <a:lnTo>
                        <a:pt x="754" y="341"/>
                      </a:lnTo>
                      <a:lnTo>
                        <a:pt x="755" y="341"/>
                      </a:lnTo>
                      <a:lnTo>
                        <a:pt x="755" y="340"/>
                      </a:lnTo>
                      <a:lnTo>
                        <a:pt x="756" y="340"/>
                      </a:lnTo>
                      <a:lnTo>
                        <a:pt x="757" y="340"/>
                      </a:lnTo>
                      <a:lnTo>
                        <a:pt x="758" y="339"/>
                      </a:lnTo>
                      <a:lnTo>
                        <a:pt x="760" y="338"/>
                      </a:lnTo>
                      <a:lnTo>
                        <a:pt x="761" y="338"/>
                      </a:lnTo>
                      <a:lnTo>
                        <a:pt x="763" y="338"/>
                      </a:lnTo>
                      <a:lnTo>
                        <a:pt x="764" y="338"/>
                      </a:lnTo>
                      <a:lnTo>
                        <a:pt x="765" y="338"/>
                      </a:lnTo>
                      <a:lnTo>
                        <a:pt x="766" y="338"/>
                      </a:lnTo>
                      <a:lnTo>
                        <a:pt x="767" y="337"/>
                      </a:lnTo>
                      <a:lnTo>
                        <a:pt x="767" y="336"/>
                      </a:lnTo>
                      <a:lnTo>
                        <a:pt x="768" y="336"/>
                      </a:lnTo>
                      <a:lnTo>
                        <a:pt x="767" y="335"/>
                      </a:lnTo>
                      <a:lnTo>
                        <a:pt x="768" y="335"/>
                      </a:lnTo>
                      <a:lnTo>
                        <a:pt x="769" y="335"/>
                      </a:lnTo>
                      <a:lnTo>
                        <a:pt x="769" y="334"/>
                      </a:lnTo>
                      <a:lnTo>
                        <a:pt x="770" y="334"/>
                      </a:lnTo>
                      <a:lnTo>
                        <a:pt x="771" y="333"/>
                      </a:lnTo>
                      <a:lnTo>
                        <a:pt x="772" y="333"/>
                      </a:lnTo>
                      <a:lnTo>
                        <a:pt x="773" y="333"/>
                      </a:lnTo>
                      <a:lnTo>
                        <a:pt x="774" y="333"/>
                      </a:lnTo>
                      <a:lnTo>
                        <a:pt x="774" y="332"/>
                      </a:lnTo>
                      <a:lnTo>
                        <a:pt x="775" y="332"/>
                      </a:lnTo>
                      <a:lnTo>
                        <a:pt x="776" y="332"/>
                      </a:lnTo>
                      <a:lnTo>
                        <a:pt x="776" y="331"/>
                      </a:lnTo>
                      <a:lnTo>
                        <a:pt x="777" y="331"/>
                      </a:lnTo>
                      <a:lnTo>
                        <a:pt x="777" y="330"/>
                      </a:lnTo>
                      <a:lnTo>
                        <a:pt x="777" y="329"/>
                      </a:lnTo>
                      <a:lnTo>
                        <a:pt x="778" y="329"/>
                      </a:lnTo>
                      <a:lnTo>
                        <a:pt x="778" y="328"/>
                      </a:lnTo>
                      <a:lnTo>
                        <a:pt x="779" y="328"/>
                      </a:lnTo>
                      <a:lnTo>
                        <a:pt x="780" y="327"/>
                      </a:lnTo>
                      <a:lnTo>
                        <a:pt x="781" y="327"/>
                      </a:lnTo>
                      <a:lnTo>
                        <a:pt x="782" y="327"/>
                      </a:lnTo>
                      <a:lnTo>
                        <a:pt x="783" y="327"/>
                      </a:lnTo>
                      <a:lnTo>
                        <a:pt x="784" y="326"/>
                      </a:lnTo>
                      <a:lnTo>
                        <a:pt x="785" y="326"/>
                      </a:lnTo>
                      <a:lnTo>
                        <a:pt x="787" y="326"/>
                      </a:lnTo>
                      <a:lnTo>
                        <a:pt x="788" y="325"/>
                      </a:lnTo>
                      <a:lnTo>
                        <a:pt x="790" y="325"/>
                      </a:lnTo>
                      <a:lnTo>
                        <a:pt x="791" y="324"/>
                      </a:lnTo>
                      <a:lnTo>
                        <a:pt x="791" y="325"/>
                      </a:lnTo>
                      <a:lnTo>
                        <a:pt x="793" y="325"/>
                      </a:lnTo>
                      <a:lnTo>
                        <a:pt x="794" y="325"/>
                      </a:lnTo>
                      <a:lnTo>
                        <a:pt x="795" y="325"/>
                      </a:lnTo>
                      <a:lnTo>
                        <a:pt x="796" y="325"/>
                      </a:lnTo>
                      <a:lnTo>
                        <a:pt x="797" y="326"/>
                      </a:lnTo>
                      <a:lnTo>
                        <a:pt x="798" y="325"/>
                      </a:lnTo>
                      <a:lnTo>
                        <a:pt x="799" y="324"/>
                      </a:lnTo>
                      <a:lnTo>
                        <a:pt x="800" y="324"/>
                      </a:lnTo>
                      <a:lnTo>
                        <a:pt x="801" y="324"/>
                      </a:lnTo>
                      <a:lnTo>
                        <a:pt x="802" y="324"/>
                      </a:lnTo>
                      <a:lnTo>
                        <a:pt x="803" y="324"/>
                      </a:lnTo>
                      <a:lnTo>
                        <a:pt x="804" y="324"/>
                      </a:lnTo>
                      <a:lnTo>
                        <a:pt x="804" y="323"/>
                      </a:lnTo>
                      <a:lnTo>
                        <a:pt x="805" y="323"/>
                      </a:lnTo>
                      <a:lnTo>
                        <a:pt x="805" y="322"/>
                      </a:lnTo>
                      <a:lnTo>
                        <a:pt x="806" y="322"/>
                      </a:lnTo>
                      <a:lnTo>
                        <a:pt x="807" y="322"/>
                      </a:lnTo>
                      <a:lnTo>
                        <a:pt x="808" y="322"/>
                      </a:lnTo>
                      <a:lnTo>
                        <a:pt x="809" y="322"/>
                      </a:lnTo>
                      <a:lnTo>
                        <a:pt x="810" y="322"/>
                      </a:lnTo>
                      <a:lnTo>
                        <a:pt x="810" y="323"/>
                      </a:lnTo>
                      <a:lnTo>
                        <a:pt x="811" y="322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20"/>
                      </a:lnTo>
                      <a:lnTo>
                        <a:pt x="814" y="321"/>
                      </a:lnTo>
                      <a:lnTo>
                        <a:pt x="815" y="321"/>
                      </a:lnTo>
                      <a:lnTo>
                        <a:pt x="816" y="321"/>
                      </a:lnTo>
                      <a:lnTo>
                        <a:pt x="817" y="322"/>
                      </a:lnTo>
                      <a:lnTo>
                        <a:pt x="818" y="322"/>
                      </a:lnTo>
                      <a:lnTo>
                        <a:pt x="819" y="322"/>
                      </a:lnTo>
                      <a:lnTo>
                        <a:pt x="819" y="323"/>
                      </a:lnTo>
                      <a:lnTo>
                        <a:pt x="820" y="323"/>
                      </a:lnTo>
                      <a:lnTo>
                        <a:pt x="820" y="324"/>
                      </a:lnTo>
                      <a:lnTo>
                        <a:pt x="820" y="325"/>
                      </a:lnTo>
                      <a:lnTo>
                        <a:pt x="820" y="326"/>
                      </a:lnTo>
                      <a:lnTo>
                        <a:pt x="821" y="326"/>
                      </a:lnTo>
                      <a:lnTo>
                        <a:pt x="821" y="327"/>
                      </a:lnTo>
                      <a:lnTo>
                        <a:pt x="821" y="328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1" y="330"/>
                      </a:lnTo>
                      <a:lnTo>
                        <a:pt x="821" y="331"/>
                      </a:lnTo>
                      <a:lnTo>
                        <a:pt x="822" y="331"/>
                      </a:lnTo>
                      <a:lnTo>
                        <a:pt x="821" y="332"/>
                      </a:lnTo>
                      <a:lnTo>
                        <a:pt x="821" y="333"/>
                      </a:lnTo>
                      <a:lnTo>
                        <a:pt x="822" y="333"/>
                      </a:lnTo>
                      <a:lnTo>
                        <a:pt x="823" y="333"/>
                      </a:lnTo>
                      <a:lnTo>
                        <a:pt x="823" y="334"/>
                      </a:lnTo>
                      <a:lnTo>
                        <a:pt x="824" y="334"/>
                      </a:lnTo>
                      <a:lnTo>
                        <a:pt x="824" y="335"/>
                      </a:lnTo>
                      <a:lnTo>
                        <a:pt x="825" y="335"/>
                      </a:lnTo>
                      <a:lnTo>
                        <a:pt x="825" y="336"/>
                      </a:lnTo>
                      <a:lnTo>
                        <a:pt x="824" y="336"/>
                      </a:lnTo>
                      <a:lnTo>
                        <a:pt x="824" y="337"/>
                      </a:lnTo>
                      <a:lnTo>
                        <a:pt x="824" y="338"/>
                      </a:lnTo>
                      <a:lnTo>
                        <a:pt x="825" y="337"/>
                      </a:lnTo>
                      <a:lnTo>
                        <a:pt x="826" y="337"/>
                      </a:lnTo>
                      <a:lnTo>
                        <a:pt x="827" y="338"/>
                      </a:lnTo>
                      <a:lnTo>
                        <a:pt x="827" y="337"/>
                      </a:lnTo>
                      <a:lnTo>
                        <a:pt x="828" y="338"/>
                      </a:lnTo>
                      <a:lnTo>
                        <a:pt x="827" y="339"/>
                      </a:lnTo>
                      <a:lnTo>
                        <a:pt x="827" y="340"/>
                      </a:lnTo>
                      <a:lnTo>
                        <a:pt x="827" y="341"/>
                      </a:lnTo>
                      <a:lnTo>
                        <a:pt x="827" y="342"/>
                      </a:lnTo>
                      <a:lnTo>
                        <a:pt x="827" y="343"/>
                      </a:lnTo>
                      <a:lnTo>
                        <a:pt x="828" y="343"/>
                      </a:lnTo>
                      <a:lnTo>
                        <a:pt x="829" y="343"/>
                      </a:lnTo>
                      <a:lnTo>
                        <a:pt x="829" y="344"/>
                      </a:lnTo>
                      <a:lnTo>
                        <a:pt x="830" y="344"/>
                      </a:lnTo>
                      <a:lnTo>
                        <a:pt x="831" y="344"/>
                      </a:lnTo>
                      <a:lnTo>
                        <a:pt x="832" y="344"/>
                      </a:lnTo>
                      <a:lnTo>
                        <a:pt x="832" y="345"/>
                      </a:lnTo>
                      <a:lnTo>
                        <a:pt x="833" y="346"/>
                      </a:lnTo>
                      <a:lnTo>
                        <a:pt x="833" y="345"/>
                      </a:lnTo>
                      <a:lnTo>
                        <a:pt x="833" y="344"/>
                      </a:lnTo>
                      <a:lnTo>
                        <a:pt x="834" y="343"/>
                      </a:lnTo>
                      <a:lnTo>
                        <a:pt x="834" y="344"/>
                      </a:lnTo>
                      <a:lnTo>
                        <a:pt x="835" y="344"/>
                      </a:lnTo>
                      <a:lnTo>
                        <a:pt x="836" y="344"/>
                      </a:lnTo>
                      <a:lnTo>
                        <a:pt x="837" y="345"/>
                      </a:lnTo>
                      <a:lnTo>
                        <a:pt x="838" y="345"/>
                      </a:lnTo>
                      <a:lnTo>
                        <a:pt x="838" y="346"/>
                      </a:lnTo>
                      <a:lnTo>
                        <a:pt x="837" y="346"/>
                      </a:lnTo>
                      <a:lnTo>
                        <a:pt x="837" y="347"/>
                      </a:lnTo>
                      <a:lnTo>
                        <a:pt x="837" y="348"/>
                      </a:lnTo>
                      <a:lnTo>
                        <a:pt x="837" y="347"/>
                      </a:lnTo>
                      <a:lnTo>
                        <a:pt x="838" y="347"/>
                      </a:lnTo>
                      <a:lnTo>
                        <a:pt x="839" y="347"/>
                      </a:lnTo>
                      <a:lnTo>
                        <a:pt x="839" y="348"/>
                      </a:lnTo>
                      <a:lnTo>
                        <a:pt x="840" y="348"/>
                      </a:lnTo>
                      <a:lnTo>
                        <a:pt x="841" y="347"/>
                      </a:lnTo>
                      <a:lnTo>
                        <a:pt x="841" y="346"/>
                      </a:lnTo>
                      <a:lnTo>
                        <a:pt x="842" y="345"/>
                      </a:lnTo>
                      <a:lnTo>
                        <a:pt x="842" y="344"/>
                      </a:lnTo>
                      <a:lnTo>
                        <a:pt x="843" y="345"/>
                      </a:lnTo>
                      <a:lnTo>
                        <a:pt x="844" y="346"/>
                      </a:lnTo>
                      <a:lnTo>
                        <a:pt x="844" y="345"/>
                      </a:lnTo>
                      <a:lnTo>
                        <a:pt x="845" y="345"/>
                      </a:lnTo>
                      <a:lnTo>
                        <a:pt x="846" y="345"/>
                      </a:lnTo>
                      <a:lnTo>
                        <a:pt x="847" y="345"/>
                      </a:lnTo>
                      <a:lnTo>
                        <a:pt x="847" y="344"/>
                      </a:lnTo>
                      <a:lnTo>
                        <a:pt x="848" y="344"/>
                      </a:lnTo>
                      <a:lnTo>
                        <a:pt x="849" y="345"/>
                      </a:lnTo>
                      <a:lnTo>
                        <a:pt x="850" y="345"/>
                      </a:lnTo>
                      <a:lnTo>
                        <a:pt x="851" y="345"/>
                      </a:lnTo>
                      <a:lnTo>
                        <a:pt x="850" y="345"/>
                      </a:lnTo>
                      <a:lnTo>
                        <a:pt x="850" y="344"/>
                      </a:lnTo>
                      <a:lnTo>
                        <a:pt x="850" y="343"/>
                      </a:lnTo>
                      <a:lnTo>
                        <a:pt x="851" y="343"/>
                      </a:lnTo>
                      <a:lnTo>
                        <a:pt x="851" y="342"/>
                      </a:lnTo>
                      <a:lnTo>
                        <a:pt x="852" y="342"/>
                      </a:lnTo>
                      <a:lnTo>
                        <a:pt x="854" y="343"/>
                      </a:lnTo>
                      <a:lnTo>
                        <a:pt x="855" y="343"/>
                      </a:lnTo>
                      <a:lnTo>
                        <a:pt x="854" y="343"/>
                      </a:lnTo>
                      <a:lnTo>
                        <a:pt x="854" y="344"/>
                      </a:lnTo>
                      <a:lnTo>
                        <a:pt x="854" y="345"/>
                      </a:lnTo>
                      <a:lnTo>
                        <a:pt x="854" y="346"/>
                      </a:lnTo>
                      <a:lnTo>
                        <a:pt x="855" y="347"/>
                      </a:lnTo>
                      <a:lnTo>
                        <a:pt x="855" y="346"/>
                      </a:lnTo>
                      <a:lnTo>
                        <a:pt x="856" y="346"/>
                      </a:lnTo>
                      <a:lnTo>
                        <a:pt x="855" y="345"/>
                      </a:lnTo>
                      <a:lnTo>
                        <a:pt x="856" y="345"/>
                      </a:lnTo>
                      <a:lnTo>
                        <a:pt x="856" y="344"/>
                      </a:lnTo>
                      <a:lnTo>
                        <a:pt x="857" y="344"/>
                      </a:lnTo>
                      <a:lnTo>
                        <a:pt x="858" y="344"/>
                      </a:lnTo>
                      <a:lnTo>
                        <a:pt x="858" y="345"/>
                      </a:lnTo>
                      <a:lnTo>
                        <a:pt x="859" y="345"/>
                      </a:lnTo>
                      <a:lnTo>
                        <a:pt x="860" y="345"/>
                      </a:lnTo>
                      <a:lnTo>
                        <a:pt x="861" y="345"/>
                      </a:lnTo>
                      <a:lnTo>
                        <a:pt x="861" y="346"/>
                      </a:lnTo>
                      <a:lnTo>
                        <a:pt x="862" y="347"/>
                      </a:lnTo>
                      <a:lnTo>
                        <a:pt x="862" y="346"/>
                      </a:lnTo>
                      <a:lnTo>
                        <a:pt x="863" y="346"/>
                      </a:lnTo>
                      <a:lnTo>
                        <a:pt x="864" y="347"/>
                      </a:lnTo>
                      <a:lnTo>
                        <a:pt x="865" y="347"/>
                      </a:lnTo>
                      <a:lnTo>
                        <a:pt x="866" y="347"/>
                      </a:lnTo>
                      <a:lnTo>
                        <a:pt x="867" y="347"/>
                      </a:lnTo>
                      <a:lnTo>
                        <a:pt x="868" y="347"/>
                      </a:lnTo>
                      <a:lnTo>
                        <a:pt x="868" y="348"/>
                      </a:lnTo>
                      <a:lnTo>
                        <a:pt x="869" y="348"/>
                      </a:lnTo>
                      <a:lnTo>
                        <a:pt x="870" y="348"/>
                      </a:lnTo>
                      <a:lnTo>
                        <a:pt x="869" y="349"/>
                      </a:lnTo>
                      <a:lnTo>
                        <a:pt x="870" y="349"/>
                      </a:lnTo>
                      <a:lnTo>
                        <a:pt x="869" y="349"/>
                      </a:lnTo>
                      <a:lnTo>
                        <a:pt x="870" y="350"/>
                      </a:lnTo>
                      <a:lnTo>
                        <a:pt x="871" y="350"/>
                      </a:lnTo>
                      <a:lnTo>
                        <a:pt x="871" y="351"/>
                      </a:lnTo>
                      <a:lnTo>
                        <a:pt x="870" y="351"/>
                      </a:lnTo>
                      <a:lnTo>
                        <a:pt x="870" y="352"/>
                      </a:lnTo>
                      <a:lnTo>
                        <a:pt x="871" y="352"/>
                      </a:lnTo>
                      <a:lnTo>
                        <a:pt x="872" y="353"/>
                      </a:lnTo>
                      <a:lnTo>
                        <a:pt x="872" y="354"/>
                      </a:lnTo>
                      <a:lnTo>
                        <a:pt x="873" y="354"/>
                      </a:lnTo>
                      <a:lnTo>
                        <a:pt x="872" y="355"/>
                      </a:lnTo>
                      <a:lnTo>
                        <a:pt x="873" y="355"/>
                      </a:lnTo>
                      <a:lnTo>
                        <a:pt x="872" y="356"/>
                      </a:lnTo>
                      <a:lnTo>
                        <a:pt x="871" y="357"/>
                      </a:lnTo>
                      <a:lnTo>
                        <a:pt x="871" y="358"/>
                      </a:lnTo>
                      <a:lnTo>
                        <a:pt x="870" y="359"/>
                      </a:lnTo>
                      <a:lnTo>
                        <a:pt x="868" y="359"/>
                      </a:lnTo>
                      <a:lnTo>
                        <a:pt x="869" y="360"/>
                      </a:lnTo>
                      <a:lnTo>
                        <a:pt x="868" y="361"/>
                      </a:lnTo>
                      <a:lnTo>
                        <a:pt x="867" y="360"/>
                      </a:lnTo>
                      <a:lnTo>
                        <a:pt x="866" y="361"/>
                      </a:lnTo>
                      <a:lnTo>
                        <a:pt x="865" y="361"/>
                      </a:lnTo>
                      <a:lnTo>
                        <a:pt x="865" y="362"/>
                      </a:lnTo>
                      <a:lnTo>
                        <a:pt x="864" y="362"/>
                      </a:lnTo>
                      <a:lnTo>
                        <a:pt x="865" y="363"/>
                      </a:lnTo>
                      <a:lnTo>
                        <a:pt x="864" y="363"/>
                      </a:lnTo>
                      <a:lnTo>
                        <a:pt x="863" y="363"/>
                      </a:lnTo>
                      <a:lnTo>
                        <a:pt x="863" y="364"/>
                      </a:lnTo>
                      <a:lnTo>
                        <a:pt x="862" y="364"/>
                      </a:lnTo>
                      <a:lnTo>
                        <a:pt x="863" y="365"/>
                      </a:lnTo>
                      <a:lnTo>
                        <a:pt x="863" y="366"/>
                      </a:lnTo>
                      <a:lnTo>
                        <a:pt x="862" y="366"/>
                      </a:lnTo>
                      <a:lnTo>
                        <a:pt x="863" y="366"/>
                      </a:lnTo>
                      <a:lnTo>
                        <a:pt x="864" y="366"/>
                      </a:lnTo>
                      <a:lnTo>
                        <a:pt x="864" y="367"/>
                      </a:lnTo>
                      <a:lnTo>
                        <a:pt x="864" y="368"/>
                      </a:lnTo>
                      <a:lnTo>
                        <a:pt x="862" y="368"/>
                      </a:lnTo>
                      <a:lnTo>
                        <a:pt x="861" y="369"/>
                      </a:lnTo>
                      <a:lnTo>
                        <a:pt x="861" y="370"/>
                      </a:lnTo>
                      <a:lnTo>
                        <a:pt x="859" y="371"/>
                      </a:lnTo>
                      <a:lnTo>
                        <a:pt x="859" y="370"/>
                      </a:lnTo>
                      <a:lnTo>
                        <a:pt x="858" y="370"/>
                      </a:lnTo>
                      <a:lnTo>
                        <a:pt x="857" y="370"/>
                      </a:lnTo>
                      <a:lnTo>
                        <a:pt x="856" y="371"/>
                      </a:lnTo>
                      <a:lnTo>
                        <a:pt x="856" y="372"/>
                      </a:lnTo>
                      <a:lnTo>
                        <a:pt x="855" y="372"/>
                      </a:lnTo>
                      <a:lnTo>
                        <a:pt x="856" y="372"/>
                      </a:lnTo>
                      <a:lnTo>
                        <a:pt x="856" y="371"/>
                      </a:lnTo>
                      <a:lnTo>
                        <a:pt x="855" y="371"/>
                      </a:lnTo>
                      <a:lnTo>
                        <a:pt x="854" y="371"/>
                      </a:lnTo>
                      <a:lnTo>
                        <a:pt x="853" y="371"/>
                      </a:lnTo>
                      <a:lnTo>
                        <a:pt x="852" y="372"/>
                      </a:lnTo>
                      <a:lnTo>
                        <a:pt x="851" y="372"/>
                      </a:lnTo>
                      <a:lnTo>
                        <a:pt x="850" y="372"/>
                      </a:lnTo>
                      <a:lnTo>
                        <a:pt x="849" y="372"/>
                      </a:lnTo>
                      <a:lnTo>
                        <a:pt x="848" y="372"/>
                      </a:lnTo>
                      <a:lnTo>
                        <a:pt x="848" y="371"/>
                      </a:lnTo>
                      <a:lnTo>
                        <a:pt x="847" y="371"/>
                      </a:lnTo>
                      <a:lnTo>
                        <a:pt x="846" y="371"/>
                      </a:lnTo>
                      <a:lnTo>
                        <a:pt x="845" y="371"/>
                      </a:lnTo>
                      <a:lnTo>
                        <a:pt x="845" y="372"/>
                      </a:lnTo>
                      <a:lnTo>
                        <a:pt x="844" y="372"/>
                      </a:lnTo>
                      <a:lnTo>
                        <a:pt x="844" y="373"/>
                      </a:lnTo>
                      <a:lnTo>
                        <a:pt x="843" y="373"/>
                      </a:lnTo>
                      <a:lnTo>
                        <a:pt x="842" y="374"/>
                      </a:lnTo>
                      <a:lnTo>
                        <a:pt x="841" y="374"/>
                      </a:lnTo>
                      <a:lnTo>
                        <a:pt x="841" y="373"/>
                      </a:lnTo>
                      <a:lnTo>
                        <a:pt x="840" y="373"/>
                      </a:lnTo>
                      <a:lnTo>
                        <a:pt x="840" y="372"/>
                      </a:lnTo>
                      <a:lnTo>
                        <a:pt x="840" y="371"/>
                      </a:lnTo>
                      <a:lnTo>
                        <a:pt x="840" y="370"/>
                      </a:lnTo>
                      <a:lnTo>
                        <a:pt x="839" y="370"/>
                      </a:lnTo>
                      <a:lnTo>
                        <a:pt x="838" y="370"/>
                      </a:lnTo>
                      <a:lnTo>
                        <a:pt x="837" y="371"/>
                      </a:lnTo>
                      <a:lnTo>
                        <a:pt x="836" y="372"/>
                      </a:lnTo>
                      <a:lnTo>
                        <a:pt x="835" y="372"/>
                      </a:lnTo>
                      <a:lnTo>
                        <a:pt x="834" y="372"/>
                      </a:lnTo>
                      <a:lnTo>
                        <a:pt x="833" y="373"/>
                      </a:lnTo>
                      <a:lnTo>
                        <a:pt x="834" y="373"/>
                      </a:lnTo>
                      <a:lnTo>
                        <a:pt x="834" y="374"/>
                      </a:lnTo>
                      <a:lnTo>
                        <a:pt x="832" y="374"/>
                      </a:lnTo>
                      <a:lnTo>
                        <a:pt x="832" y="373"/>
                      </a:lnTo>
                      <a:lnTo>
                        <a:pt x="831" y="373"/>
                      </a:lnTo>
                      <a:lnTo>
                        <a:pt x="830" y="373"/>
                      </a:lnTo>
                      <a:lnTo>
                        <a:pt x="829" y="373"/>
                      </a:lnTo>
                      <a:lnTo>
                        <a:pt x="828" y="373"/>
                      </a:lnTo>
                      <a:lnTo>
                        <a:pt x="827" y="373"/>
                      </a:lnTo>
                      <a:lnTo>
                        <a:pt x="827" y="374"/>
                      </a:lnTo>
                      <a:lnTo>
                        <a:pt x="826" y="374"/>
                      </a:lnTo>
                      <a:lnTo>
                        <a:pt x="825" y="375"/>
                      </a:lnTo>
                      <a:lnTo>
                        <a:pt x="824" y="376"/>
                      </a:lnTo>
                      <a:lnTo>
                        <a:pt x="823" y="376"/>
                      </a:lnTo>
                      <a:lnTo>
                        <a:pt x="822" y="377"/>
                      </a:lnTo>
                      <a:lnTo>
                        <a:pt x="821" y="377"/>
                      </a:lnTo>
                      <a:lnTo>
                        <a:pt x="821" y="376"/>
                      </a:lnTo>
                      <a:lnTo>
                        <a:pt x="820" y="377"/>
                      </a:lnTo>
                      <a:lnTo>
                        <a:pt x="819" y="377"/>
                      </a:lnTo>
                      <a:lnTo>
                        <a:pt x="819" y="378"/>
                      </a:lnTo>
                      <a:lnTo>
                        <a:pt x="818" y="377"/>
                      </a:lnTo>
                      <a:lnTo>
                        <a:pt x="818" y="378"/>
                      </a:lnTo>
                      <a:lnTo>
                        <a:pt x="817" y="377"/>
                      </a:lnTo>
                      <a:lnTo>
                        <a:pt x="816" y="377"/>
                      </a:lnTo>
                      <a:lnTo>
                        <a:pt x="815" y="378"/>
                      </a:lnTo>
                      <a:lnTo>
                        <a:pt x="814" y="378"/>
                      </a:lnTo>
                      <a:lnTo>
                        <a:pt x="813" y="378"/>
                      </a:lnTo>
                      <a:lnTo>
                        <a:pt x="813" y="379"/>
                      </a:lnTo>
                      <a:lnTo>
                        <a:pt x="813" y="380"/>
                      </a:lnTo>
                      <a:lnTo>
                        <a:pt x="813" y="381"/>
                      </a:lnTo>
                      <a:lnTo>
                        <a:pt x="812" y="381"/>
                      </a:lnTo>
                      <a:lnTo>
                        <a:pt x="812" y="382"/>
                      </a:lnTo>
                      <a:lnTo>
                        <a:pt x="812" y="381"/>
                      </a:lnTo>
                      <a:lnTo>
                        <a:pt x="811" y="382"/>
                      </a:lnTo>
                      <a:lnTo>
                        <a:pt x="810" y="382"/>
                      </a:lnTo>
                      <a:lnTo>
                        <a:pt x="810" y="381"/>
                      </a:lnTo>
                      <a:lnTo>
                        <a:pt x="809" y="381"/>
                      </a:lnTo>
                      <a:lnTo>
                        <a:pt x="809" y="382"/>
                      </a:lnTo>
                      <a:lnTo>
                        <a:pt x="809" y="381"/>
                      </a:lnTo>
                      <a:lnTo>
                        <a:pt x="808" y="381"/>
                      </a:lnTo>
                      <a:lnTo>
                        <a:pt x="808" y="382"/>
                      </a:lnTo>
                      <a:lnTo>
                        <a:pt x="808" y="383"/>
                      </a:lnTo>
                      <a:lnTo>
                        <a:pt x="807" y="383"/>
                      </a:lnTo>
                      <a:lnTo>
                        <a:pt x="807" y="384"/>
                      </a:lnTo>
                      <a:lnTo>
                        <a:pt x="808" y="384"/>
                      </a:lnTo>
                      <a:lnTo>
                        <a:pt x="808" y="385"/>
                      </a:lnTo>
                      <a:lnTo>
                        <a:pt x="807" y="386"/>
                      </a:lnTo>
                      <a:lnTo>
                        <a:pt x="808" y="386"/>
                      </a:lnTo>
                      <a:lnTo>
                        <a:pt x="807" y="386"/>
                      </a:lnTo>
                      <a:lnTo>
                        <a:pt x="807" y="387"/>
                      </a:lnTo>
                      <a:lnTo>
                        <a:pt x="807" y="388"/>
                      </a:lnTo>
                      <a:lnTo>
                        <a:pt x="807" y="389"/>
                      </a:lnTo>
                      <a:lnTo>
                        <a:pt x="806" y="389"/>
                      </a:lnTo>
                      <a:lnTo>
                        <a:pt x="806" y="390"/>
                      </a:lnTo>
                      <a:lnTo>
                        <a:pt x="805" y="391"/>
                      </a:lnTo>
                      <a:lnTo>
                        <a:pt x="806" y="391"/>
                      </a:lnTo>
                      <a:lnTo>
                        <a:pt x="805" y="391"/>
                      </a:lnTo>
                      <a:lnTo>
                        <a:pt x="805" y="392"/>
                      </a:lnTo>
                      <a:lnTo>
                        <a:pt x="805" y="393"/>
                      </a:lnTo>
                      <a:lnTo>
                        <a:pt x="805" y="394"/>
                      </a:lnTo>
                      <a:lnTo>
                        <a:pt x="806" y="394"/>
                      </a:lnTo>
                      <a:lnTo>
                        <a:pt x="805" y="395"/>
                      </a:lnTo>
                      <a:lnTo>
                        <a:pt x="805" y="396"/>
                      </a:lnTo>
                      <a:lnTo>
                        <a:pt x="805" y="397"/>
                      </a:lnTo>
                      <a:lnTo>
                        <a:pt x="804" y="397"/>
                      </a:lnTo>
                      <a:lnTo>
                        <a:pt x="804" y="398"/>
                      </a:lnTo>
                      <a:lnTo>
                        <a:pt x="804" y="399"/>
                      </a:lnTo>
                      <a:lnTo>
                        <a:pt x="804" y="400"/>
                      </a:lnTo>
                      <a:lnTo>
                        <a:pt x="803" y="400"/>
                      </a:lnTo>
                      <a:lnTo>
                        <a:pt x="803" y="401"/>
                      </a:lnTo>
                      <a:lnTo>
                        <a:pt x="801" y="401"/>
                      </a:lnTo>
                      <a:lnTo>
                        <a:pt x="800" y="401"/>
                      </a:lnTo>
                      <a:lnTo>
                        <a:pt x="800" y="402"/>
                      </a:lnTo>
                      <a:lnTo>
                        <a:pt x="799" y="402"/>
                      </a:lnTo>
                      <a:lnTo>
                        <a:pt x="798" y="402"/>
                      </a:lnTo>
                      <a:lnTo>
                        <a:pt x="798" y="403"/>
                      </a:lnTo>
                      <a:lnTo>
                        <a:pt x="798" y="404"/>
                      </a:lnTo>
                      <a:lnTo>
                        <a:pt x="797" y="404"/>
                      </a:lnTo>
                      <a:lnTo>
                        <a:pt x="797" y="405"/>
                      </a:lnTo>
                      <a:lnTo>
                        <a:pt x="797" y="406"/>
                      </a:lnTo>
                      <a:lnTo>
                        <a:pt x="797" y="407"/>
                      </a:lnTo>
                      <a:lnTo>
                        <a:pt x="797" y="408"/>
                      </a:lnTo>
                      <a:lnTo>
                        <a:pt x="798" y="409"/>
                      </a:lnTo>
                      <a:lnTo>
                        <a:pt x="799" y="409"/>
                      </a:lnTo>
                      <a:lnTo>
                        <a:pt x="800" y="409"/>
                      </a:lnTo>
                      <a:lnTo>
                        <a:pt x="800" y="410"/>
                      </a:lnTo>
                      <a:lnTo>
                        <a:pt x="801" y="410"/>
                      </a:lnTo>
                      <a:lnTo>
                        <a:pt x="801" y="411"/>
                      </a:lnTo>
                      <a:lnTo>
                        <a:pt x="801" y="412"/>
                      </a:lnTo>
                      <a:lnTo>
                        <a:pt x="802" y="412"/>
                      </a:lnTo>
                      <a:lnTo>
                        <a:pt x="802" y="413"/>
                      </a:lnTo>
                      <a:lnTo>
                        <a:pt x="802" y="414"/>
                      </a:lnTo>
                      <a:lnTo>
                        <a:pt x="803" y="414"/>
                      </a:lnTo>
                      <a:lnTo>
                        <a:pt x="804" y="413"/>
                      </a:lnTo>
                      <a:lnTo>
                        <a:pt x="804" y="414"/>
                      </a:lnTo>
                      <a:lnTo>
                        <a:pt x="806" y="415"/>
                      </a:lnTo>
                      <a:lnTo>
                        <a:pt x="805" y="416"/>
                      </a:lnTo>
                      <a:lnTo>
                        <a:pt x="806" y="417"/>
                      </a:lnTo>
                      <a:lnTo>
                        <a:pt x="806" y="418"/>
                      </a:lnTo>
                      <a:lnTo>
                        <a:pt x="806" y="419"/>
                      </a:lnTo>
                      <a:lnTo>
                        <a:pt x="806" y="420"/>
                      </a:lnTo>
                      <a:lnTo>
                        <a:pt x="808" y="420"/>
                      </a:lnTo>
                      <a:lnTo>
                        <a:pt x="808" y="421"/>
                      </a:lnTo>
                      <a:lnTo>
                        <a:pt x="808" y="422"/>
                      </a:lnTo>
                      <a:lnTo>
                        <a:pt x="809" y="422"/>
                      </a:lnTo>
                      <a:lnTo>
                        <a:pt x="810" y="423"/>
                      </a:lnTo>
                      <a:lnTo>
                        <a:pt x="811" y="423"/>
                      </a:lnTo>
                      <a:lnTo>
                        <a:pt x="810" y="423"/>
                      </a:lnTo>
                      <a:lnTo>
                        <a:pt x="809" y="423"/>
                      </a:lnTo>
                      <a:lnTo>
                        <a:pt x="808" y="423"/>
                      </a:lnTo>
                      <a:lnTo>
                        <a:pt x="807" y="423"/>
                      </a:lnTo>
                      <a:lnTo>
                        <a:pt x="806" y="423"/>
                      </a:lnTo>
                      <a:lnTo>
                        <a:pt x="805" y="424"/>
                      </a:lnTo>
                      <a:lnTo>
                        <a:pt x="805" y="423"/>
                      </a:lnTo>
                      <a:lnTo>
                        <a:pt x="804" y="423"/>
                      </a:lnTo>
                      <a:lnTo>
                        <a:pt x="803" y="423"/>
                      </a:lnTo>
                      <a:lnTo>
                        <a:pt x="803" y="424"/>
                      </a:lnTo>
                      <a:lnTo>
                        <a:pt x="801" y="424"/>
                      </a:lnTo>
                      <a:lnTo>
                        <a:pt x="801" y="425"/>
                      </a:lnTo>
                      <a:lnTo>
                        <a:pt x="800" y="424"/>
                      </a:lnTo>
                      <a:lnTo>
                        <a:pt x="799" y="424"/>
                      </a:lnTo>
                      <a:lnTo>
                        <a:pt x="799" y="423"/>
                      </a:lnTo>
                      <a:lnTo>
                        <a:pt x="800" y="423"/>
                      </a:lnTo>
                      <a:lnTo>
                        <a:pt x="800" y="422"/>
                      </a:lnTo>
                      <a:lnTo>
                        <a:pt x="799" y="422"/>
                      </a:lnTo>
                      <a:lnTo>
                        <a:pt x="799" y="421"/>
                      </a:lnTo>
                      <a:lnTo>
                        <a:pt x="797" y="421"/>
                      </a:lnTo>
                      <a:lnTo>
                        <a:pt x="796" y="421"/>
                      </a:lnTo>
                      <a:lnTo>
                        <a:pt x="795" y="422"/>
                      </a:lnTo>
                      <a:lnTo>
                        <a:pt x="795" y="421"/>
                      </a:lnTo>
                      <a:lnTo>
                        <a:pt x="795" y="420"/>
                      </a:lnTo>
                      <a:lnTo>
                        <a:pt x="796" y="420"/>
                      </a:lnTo>
                      <a:lnTo>
                        <a:pt x="796" y="419"/>
                      </a:lnTo>
                      <a:lnTo>
                        <a:pt x="795" y="418"/>
                      </a:lnTo>
                      <a:lnTo>
                        <a:pt x="795" y="419"/>
                      </a:lnTo>
                      <a:lnTo>
                        <a:pt x="795" y="418"/>
                      </a:lnTo>
                      <a:lnTo>
                        <a:pt x="793" y="418"/>
                      </a:lnTo>
                      <a:lnTo>
                        <a:pt x="793" y="419"/>
                      </a:lnTo>
                      <a:lnTo>
                        <a:pt x="792" y="419"/>
                      </a:lnTo>
                      <a:lnTo>
                        <a:pt x="792" y="420"/>
                      </a:lnTo>
                      <a:lnTo>
                        <a:pt x="791" y="420"/>
                      </a:lnTo>
                      <a:lnTo>
                        <a:pt x="790" y="420"/>
                      </a:lnTo>
                      <a:lnTo>
                        <a:pt x="789" y="421"/>
                      </a:lnTo>
                      <a:lnTo>
                        <a:pt x="789" y="422"/>
                      </a:lnTo>
                      <a:lnTo>
                        <a:pt x="788" y="422"/>
                      </a:lnTo>
                      <a:lnTo>
                        <a:pt x="788" y="423"/>
                      </a:lnTo>
                      <a:lnTo>
                        <a:pt x="787" y="423"/>
                      </a:lnTo>
                      <a:lnTo>
                        <a:pt x="787" y="424"/>
                      </a:lnTo>
                      <a:lnTo>
                        <a:pt x="786" y="424"/>
                      </a:lnTo>
                      <a:lnTo>
                        <a:pt x="785" y="424"/>
                      </a:lnTo>
                      <a:lnTo>
                        <a:pt x="783" y="425"/>
                      </a:lnTo>
                      <a:lnTo>
                        <a:pt x="783" y="426"/>
                      </a:lnTo>
                      <a:lnTo>
                        <a:pt x="782" y="426"/>
                      </a:lnTo>
                      <a:lnTo>
                        <a:pt x="782" y="425"/>
                      </a:lnTo>
                      <a:lnTo>
                        <a:pt x="781" y="425"/>
                      </a:lnTo>
                      <a:lnTo>
                        <a:pt x="780" y="426"/>
                      </a:lnTo>
                      <a:lnTo>
                        <a:pt x="779" y="426"/>
                      </a:lnTo>
                      <a:lnTo>
                        <a:pt x="779" y="425"/>
                      </a:lnTo>
                      <a:lnTo>
                        <a:pt x="778" y="425"/>
                      </a:lnTo>
                      <a:lnTo>
                        <a:pt x="778" y="426"/>
                      </a:lnTo>
                      <a:lnTo>
                        <a:pt x="777" y="426"/>
                      </a:lnTo>
                      <a:lnTo>
                        <a:pt x="778" y="427"/>
                      </a:lnTo>
                      <a:lnTo>
                        <a:pt x="777" y="427"/>
                      </a:lnTo>
                      <a:lnTo>
                        <a:pt x="777" y="428"/>
                      </a:lnTo>
                      <a:lnTo>
                        <a:pt x="778" y="430"/>
                      </a:lnTo>
                      <a:lnTo>
                        <a:pt x="779" y="429"/>
                      </a:lnTo>
                      <a:lnTo>
                        <a:pt x="780" y="429"/>
                      </a:lnTo>
                      <a:lnTo>
                        <a:pt x="780" y="430"/>
                      </a:lnTo>
                      <a:lnTo>
                        <a:pt x="781" y="430"/>
                      </a:lnTo>
                      <a:lnTo>
                        <a:pt x="782" y="430"/>
                      </a:lnTo>
                      <a:lnTo>
                        <a:pt x="781" y="430"/>
                      </a:lnTo>
                      <a:lnTo>
                        <a:pt x="780" y="430"/>
                      </a:lnTo>
                      <a:lnTo>
                        <a:pt x="780" y="431"/>
                      </a:lnTo>
                      <a:lnTo>
                        <a:pt x="779" y="430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7" y="431"/>
                      </a:lnTo>
                      <a:lnTo>
                        <a:pt x="776" y="432"/>
                      </a:lnTo>
                      <a:lnTo>
                        <a:pt x="776" y="433"/>
                      </a:lnTo>
                      <a:lnTo>
                        <a:pt x="775" y="434"/>
                      </a:lnTo>
                      <a:lnTo>
                        <a:pt x="775" y="435"/>
                      </a:lnTo>
                      <a:lnTo>
                        <a:pt x="775" y="436"/>
                      </a:lnTo>
                      <a:lnTo>
                        <a:pt x="774" y="436"/>
                      </a:lnTo>
                      <a:lnTo>
                        <a:pt x="774" y="435"/>
                      </a:lnTo>
                      <a:lnTo>
                        <a:pt x="775" y="435"/>
                      </a:lnTo>
                      <a:lnTo>
                        <a:pt x="775" y="434"/>
                      </a:lnTo>
                      <a:lnTo>
                        <a:pt x="774" y="433"/>
                      </a:lnTo>
                      <a:lnTo>
                        <a:pt x="773" y="433"/>
                      </a:lnTo>
                      <a:lnTo>
                        <a:pt x="772" y="433"/>
                      </a:lnTo>
                      <a:lnTo>
                        <a:pt x="771" y="434"/>
                      </a:lnTo>
                      <a:lnTo>
                        <a:pt x="772" y="434"/>
                      </a:lnTo>
                      <a:lnTo>
                        <a:pt x="772" y="435"/>
                      </a:lnTo>
                      <a:lnTo>
                        <a:pt x="772" y="436"/>
                      </a:lnTo>
                      <a:lnTo>
                        <a:pt x="771" y="436"/>
                      </a:lnTo>
                      <a:lnTo>
                        <a:pt x="771" y="435"/>
                      </a:lnTo>
                      <a:lnTo>
                        <a:pt x="770" y="435"/>
                      </a:lnTo>
                      <a:lnTo>
                        <a:pt x="770" y="434"/>
                      </a:lnTo>
                      <a:lnTo>
                        <a:pt x="769" y="435"/>
                      </a:lnTo>
                      <a:lnTo>
                        <a:pt x="769" y="434"/>
                      </a:lnTo>
                      <a:lnTo>
                        <a:pt x="770" y="434"/>
                      </a:lnTo>
                      <a:lnTo>
                        <a:pt x="769" y="434"/>
                      </a:lnTo>
                      <a:lnTo>
                        <a:pt x="769" y="433"/>
                      </a:lnTo>
                      <a:lnTo>
                        <a:pt x="768" y="433"/>
                      </a:lnTo>
                      <a:lnTo>
                        <a:pt x="767" y="433"/>
                      </a:lnTo>
                      <a:lnTo>
                        <a:pt x="767" y="432"/>
                      </a:lnTo>
                      <a:lnTo>
                        <a:pt x="766" y="433"/>
                      </a:lnTo>
                      <a:lnTo>
                        <a:pt x="766" y="434"/>
                      </a:lnTo>
                      <a:lnTo>
                        <a:pt x="767" y="435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8"/>
                      </a:lnTo>
                      <a:lnTo>
                        <a:pt x="766" y="438"/>
                      </a:lnTo>
                      <a:lnTo>
                        <a:pt x="766" y="437"/>
                      </a:lnTo>
                      <a:lnTo>
                        <a:pt x="765" y="438"/>
                      </a:lnTo>
                      <a:lnTo>
                        <a:pt x="765" y="437"/>
                      </a:lnTo>
                      <a:lnTo>
                        <a:pt x="764" y="437"/>
                      </a:lnTo>
                      <a:lnTo>
                        <a:pt x="764" y="436"/>
                      </a:lnTo>
                      <a:lnTo>
                        <a:pt x="764" y="435"/>
                      </a:lnTo>
                      <a:lnTo>
                        <a:pt x="763" y="435"/>
                      </a:lnTo>
                      <a:lnTo>
                        <a:pt x="762" y="435"/>
                      </a:lnTo>
                      <a:lnTo>
                        <a:pt x="762" y="436"/>
                      </a:lnTo>
                      <a:lnTo>
                        <a:pt x="761" y="436"/>
                      </a:lnTo>
                      <a:lnTo>
                        <a:pt x="760" y="437"/>
                      </a:lnTo>
                      <a:lnTo>
                        <a:pt x="760" y="438"/>
                      </a:lnTo>
                      <a:lnTo>
                        <a:pt x="761" y="438"/>
                      </a:lnTo>
                      <a:lnTo>
                        <a:pt x="761" y="439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2" y="441"/>
                      </a:lnTo>
                      <a:lnTo>
                        <a:pt x="762" y="442"/>
                      </a:lnTo>
                      <a:lnTo>
                        <a:pt x="761" y="441"/>
                      </a:lnTo>
                      <a:lnTo>
                        <a:pt x="761" y="442"/>
                      </a:lnTo>
                      <a:lnTo>
                        <a:pt x="761" y="441"/>
                      </a:lnTo>
                      <a:lnTo>
                        <a:pt x="760" y="442"/>
                      </a:lnTo>
                      <a:lnTo>
                        <a:pt x="760" y="441"/>
                      </a:lnTo>
                      <a:lnTo>
                        <a:pt x="759" y="441"/>
                      </a:lnTo>
                      <a:lnTo>
                        <a:pt x="759" y="442"/>
                      </a:lnTo>
                      <a:lnTo>
                        <a:pt x="758" y="442"/>
                      </a:lnTo>
                      <a:lnTo>
                        <a:pt x="757" y="442"/>
                      </a:lnTo>
                      <a:lnTo>
                        <a:pt x="756" y="443"/>
                      </a:lnTo>
                      <a:lnTo>
                        <a:pt x="757" y="442"/>
                      </a:lnTo>
                      <a:lnTo>
                        <a:pt x="756" y="442"/>
                      </a:lnTo>
                      <a:lnTo>
                        <a:pt x="756" y="441"/>
                      </a:lnTo>
                      <a:lnTo>
                        <a:pt x="755" y="442"/>
                      </a:lnTo>
                      <a:lnTo>
                        <a:pt x="755" y="441"/>
                      </a:lnTo>
                      <a:lnTo>
                        <a:pt x="755" y="440"/>
                      </a:lnTo>
                      <a:lnTo>
                        <a:pt x="754" y="440"/>
                      </a:lnTo>
                      <a:lnTo>
                        <a:pt x="753" y="440"/>
                      </a:lnTo>
                      <a:lnTo>
                        <a:pt x="752" y="440"/>
                      </a:lnTo>
                      <a:lnTo>
                        <a:pt x="751" y="440"/>
                      </a:lnTo>
                      <a:lnTo>
                        <a:pt x="750" y="441"/>
                      </a:lnTo>
                      <a:lnTo>
                        <a:pt x="749" y="442"/>
                      </a:lnTo>
                      <a:lnTo>
                        <a:pt x="748" y="444"/>
                      </a:lnTo>
                      <a:lnTo>
                        <a:pt x="747" y="445"/>
                      </a:lnTo>
                      <a:lnTo>
                        <a:pt x="746" y="445"/>
                      </a:lnTo>
                      <a:lnTo>
                        <a:pt x="745" y="445"/>
                      </a:lnTo>
                      <a:lnTo>
                        <a:pt x="745" y="444"/>
                      </a:lnTo>
                      <a:lnTo>
                        <a:pt x="744" y="445"/>
                      </a:lnTo>
                      <a:lnTo>
                        <a:pt x="743" y="445"/>
                      </a:lnTo>
                      <a:lnTo>
                        <a:pt x="743" y="444"/>
                      </a:lnTo>
                      <a:lnTo>
                        <a:pt x="742" y="444"/>
                      </a:lnTo>
                      <a:lnTo>
                        <a:pt x="741" y="446"/>
                      </a:lnTo>
                      <a:lnTo>
                        <a:pt x="740" y="447"/>
                      </a:lnTo>
                      <a:lnTo>
                        <a:pt x="740" y="448"/>
                      </a:lnTo>
                      <a:lnTo>
                        <a:pt x="739" y="449"/>
                      </a:lnTo>
                      <a:lnTo>
                        <a:pt x="739" y="450"/>
                      </a:lnTo>
                      <a:lnTo>
                        <a:pt x="739" y="451"/>
                      </a:lnTo>
                      <a:lnTo>
                        <a:pt x="739" y="453"/>
                      </a:lnTo>
                      <a:lnTo>
                        <a:pt x="740" y="453"/>
                      </a:lnTo>
                      <a:lnTo>
                        <a:pt x="740" y="454"/>
                      </a:lnTo>
                      <a:lnTo>
                        <a:pt x="740" y="455"/>
                      </a:lnTo>
                      <a:lnTo>
                        <a:pt x="741" y="455"/>
                      </a:lnTo>
                      <a:lnTo>
                        <a:pt x="742" y="455"/>
                      </a:lnTo>
                      <a:lnTo>
                        <a:pt x="742" y="456"/>
                      </a:lnTo>
                      <a:lnTo>
                        <a:pt x="741" y="457"/>
                      </a:lnTo>
                      <a:lnTo>
                        <a:pt x="741" y="458"/>
                      </a:lnTo>
                      <a:lnTo>
                        <a:pt x="740" y="458"/>
                      </a:lnTo>
                      <a:lnTo>
                        <a:pt x="741" y="458"/>
                      </a:lnTo>
                      <a:lnTo>
                        <a:pt x="741" y="459"/>
                      </a:lnTo>
                      <a:lnTo>
                        <a:pt x="741" y="460"/>
                      </a:lnTo>
                      <a:lnTo>
                        <a:pt x="742" y="461"/>
                      </a:lnTo>
                      <a:lnTo>
                        <a:pt x="741" y="461"/>
                      </a:lnTo>
                      <a:lnTo>
                        <a:pt x="742" y="462"/>
                      </a:lnTo>
                      <a:lnTo>
                        <a:pt x="741" y="462"/>
                      </a:lnTo>
                      <a:lnTo>
                        <a:pt x="741" y="463"/>
                      </a:lnTo>
                      <a:lnTo>
                        <a:pt x="741" y="464"/>
                      </a:lnTo>
                      <a:lnTo>
                        <a:pt x="740" y="464"/>
                      </a:lnTo>
                      <a:lnTo>
                        <a:pt x="740" y="465"/>
                      </a:lnTo>
                      <a:lnTo>
                        <a:pt x="739" y="465"/>
                      </a:lnTo>
                      <a:lnTo>
                        <a:pt x="739" y="466"/>
                      </a:lnTo>
                      <a:lnTo>
                        <a:pt x="738" y="466"/>
                      </a:lnTo>
                      <a:lnTo>
                        <a:pt x="737" y="465"/>
                      </a:lnTo>
                      <a:lnTo>
                        <a:pt x="737" y="466"/>
                      </a:lnTo>
                      <a:lnTo>
                        <a:pt x="736" y="466"/>
                      </a:lnTo>
                      <a:lnTo>
                        <a:pt x="736" y="465"/>
                      </a:lnTo>
                      <a:lnTo>
                        <a:pt x="735" y="464"/>
                      </a:lnTo>
                      <a:lnTo>
                        <a:pt x="734" y="464"/>
                      </a:lnTo>
                      <a:lnTo>
                        <a:pt x="734" y="465"/>
                      </a:lnTo>
                      <a:lnTo>
                        <a:pt x="733" y="465"/>
                      </a:lnTo>
                      <a:lnTo>
                        <a:pt x="732" y="465"/>
                      </a:lnTo>
                      <a:lnTo>
                        <a:pt x="732" y="466"/>
                      </a:lnTo>
                      <a:lnTo>
                        <a:pt x="731" y="466"/>
                      </a:lnTo>
                      <a:lnTo>
                        <a:pt x="730" y="466"/>
                      </a:lnTo>
                      <a:lnTo>
                        <a:pt x="730" y="465"/>
                      </a:lnTo>
                      <a:lnTo>
                        <a:pt x="729" y="465"/>
                      </a:lnTo>
                      <a:lnTo>
                        <a:pt x="728" y="465"/>
                      </a:lnTo>
                      <a:lnTo>
                        <a:pt x="727" y="465"/>
                      </a:lnTo>
                      <a:lnTo>
                        <a:pt x="728" y="464"/>
                      </a:lnTo>
                      <a:lnTo>
                        <a:pt x="728" y="463"/>
                      </a:lnTo>
                      <a:lnTo>
                        <a:pt x="727" y="463"/>
                      </a:lnTo>
                      <a:lnTo>
                        <a:pt x="726" y="463"/>
                      </a:lnTo>
                      <a:lnTo>
                        <a:pt x="726" y="462"/>
                      </a:lnTo>
                      <a:lnTo>
                        <a:pt x="726" y="461"/>
                      </a:lnTo>
                      <a:lnTo>
                        <a:pt x="723" y="461"/>
                      </a:lnTo>
                      <a:lnTo>
                        <a:pt x="722" y="461"/>
                      </a:lnTo>
                      <a:lnTo>
                        <a:pt x="721" y="461"/>
                      </a:lnTo>
                      <a:lnTo>
                        <a:pt x="720" y="461"/>
                      </a:lnTo>
                      <a:lnTo>
                        <a:pt x="719" y="461"/>
                      </a:lnTo>
                      <a:lnTo>
                        <a:pt x="719" y="460"/>
                      </a:lnTo>
                      <a:lnTo>
                        <a:pt x="720" y="460"/>
                      </a:lnTo>
                      <a:lnTo>
                        <a:pt x="719" y="459"/>
                      </a:lnTo>
                      <a:lnTo>
                        <a:pt x="718" y="459"/>
                      </a:lnTo>
                      <a:lnTo>
                        <a:pt x="718" y="458"/>
                      </a:lnTo>
                      <a:lnTo>
                        <a:pt x="717" y="459"/>
                      </a:lnTo>
                      <a:lnTo>
                        <a:pt x="717" y="458"/>
                      </a:lnTo>
                      <a:lnTo>
                        <a:pt x="716" y="458"/>
                      </a:lnTo>
                      <a:lnTo>
                        <a:pt x="716" y="459"/>
                      </a:lnTo>
                      <a:lnTo>
                        <a:pt x="715" y="459"/>
                      </a:lnTo>
                      <a:lnTo>
                        <a:pt x="716" y="458"/>
                      </a:lnTo>
                      <a:lnTo>
                        <a:pt x="715" y="458"/>
                      </a:lnTo>
                      <a:lnTo>
                        <a:pt x="714" y="458"/>
                      </a:lnTo>
                      <a:lnTo>
                        <a:pt x="713" y="458"/>
                      </a:lnTo>
                      <a:lnTo>
                        <a:pt x="712" y="457"/>
                      </a:lnTo>
                      <a:lnTo>
                        <a:pt x="712" y="458"/>
                      </a:lnTo>
                      <a:lnTo>
                        <a:pt x="712" y="457"/>
                      </a:lnTo>
                      <a:lnTo>
                        <a:pt x="711" y="457"/>
                      </a:lnTo>
                      <a:lnTo>
                        <a:pt x="710" y="457"/>
                      </a:lnTo>
                      <a:lnTo>
                        <a:pt x="709" y="457"/>
                      </a:lnTo>
                      <a:lnTo>
                        <a:pt x="708" y="456"/>
                      </a:lnTo>
                      <a:lnTo>
                        <a:pt x="707" y="457"/>
                      </a:lnTo>
                      <a:lnTo>
                        <a:pt x="706" y="456"/>
                      </a:lnTo>
                      <a:lnTo>
                        <a:pt x="707" y="456"/>
                      </a:lnTo>
                      <a:lnTo>
                        <a:pt x="706" y="456"/>
                      </a:lnTo>
                      <a:lnTo>
                        <a:pt x="705" y="456"/>
                      </a:lnTo>
                      <a:lnTo>
                        <a:pt x="704" y="456"/>
                      </a:lnTo>
                      <a:lnTo>
                        <a:pt x="703" y="456"/>
                      </a:lnTo>
                      <a:lnTo>
                        <a:pt x="702" y="456"/>
                      </a:lnTo>
                      <a:lnTo>
                        <a:pt x="703" y="456"/>
                      </a:lnTo>
                      <a:lnTo>
                        <a:pt x="703" y="455"/>
                      </a:lnTo>
                      <a:lnTo>
                        <a:pt x="702" y="455"/>
                      </a:lnTo>
                      <a:lnTo>
                        <a:pt x="701" y="455"/>
                      </a:lnTo>
                      <a:lnTo>
                        <a:pt x="699" y="455"/>
                      </a:lnTo>
                      <a:lnTo>
                        <a:pt x="696" y="455"/>
                      </a:lnTo>
                      <a:lnTo>
                        <a:pt x="695" y="455"/>
                      </a:lnTo>
                      <a:lnTo>
                        <a:pt x="694" y="455"/>
                      </a:lnTo>
                      <a:lnTo>
                        <a:pt x="693" y="455"/>
                      </a:lnTo>
                      <a:lnTo>
                        <a:pt x="688" y="456"/>
                      </a:lnTo>
                      <a:lnTo>
                        <a:pt x="685" y="457"/>
                      </a:lnTo>
                      <a:lnTo>
                        <a:pt x="684" y="457"/>
                      </a:lnTo>
                      <a:lnTo>
                        <a:pt x="684" y="458"/>
                      </a:lnTo>
                      <a:lnTo>
                        <a:pt x="683" y="458"/>
                      </a:lnTo>
                      <a:lnTo>
                        <a:pt x="681" y="458"/>
                      </a:lnTo>
                      <a:lnTo>
                        <a:pt x="680" y="458"/>
                      </a:lnTo>
                      <a:lnTo>
                        <a:pt x="679" y="459"/>
                      </a:lnTo>
                      <a:lnTo>
                        <a:pt x="679" y="460"/>
                      </a:lnTo>
                      <a:lnTo>
                        <a:pt x="679" y="461"/>
                      </a:lnTo>
                      <a:lnTo>
                        <a:pt x="678" y="461"/>
                      </a:lnTo>
                      <a:lnTo>
                        <a:pt x="678" y="460"/>
                      </a:lnTo>
                      <a:lnTo>
                        <a:pt x="679" y="460"/>
                      </a:lnTo>
                      <a:lnTo>
                        <a:pt x="678" y="459"/>
                      </a:lnTo>
                      <a:lnTo>
                        <a:pt x="677" y="459"/>
                      </a:lnTo>
                      <a:lnTo>
                        <a:pt x="676" y="459"/>
                      </a:lnTo>
                      <a:lnTo>
                        <a:pt x="674" y="459"/>
                      </a:lnTo>
                      <a:lnTo>
                        <a:pt x="671" y="461"/>
                      </a:lnTo>
                      <a:lnTo>
                        <a:pt x="670" y="462"/>
                      </a:lnTo>
                      <a:lnTo>
                        <a:pt x="670" y="463"/>
                      </a:lnTo>
                      <a:lnTo>
                        <a:pt x="669" y="463"/>
                      </a:lnTo>
                      <a:lnTo>
                        <a:pt x="670" y="463"/>
                      </a:lnTo>
                      <a:lnTo>
                        <a:pt x="671" y="463"/>
                      </a:lnTo>
                      <a:lnTo>
                        <a:pt x="670" y="463"/>
                      </a:lnTo>
                      <a:lnTo>
                        <a:pt x="669" y="464"/>
                      </a:lnTo>
                      <a:lnTo>
                        <a:pt x="669" y="465"/>
                      </a:lnTo>
                      <a:lnTo>
                        <a:pt x="669" y="466"/>
                      </a:lnTo>
                      <a:lnTo>
                        <a:pt x="668" y="466"/>
                      </a:lnTo>
                      <a:lnTo>
                        <a:pt x="668" y="467"/>
                      </a:lnTo>
                      <a:lnTo>
                        <a:pt x="668" y="468"/>
                      </a:lnTo>
                      <a:lnTo>
                        <a:pt x="667" y="468"/>
                      </a:lnTo>
                      <a:lnTo>
                        <a:pt x="666" y="468"/>
                      </a:lnTo>
                      <a:lnTo>
                        <a:pt x="666" y="469"/>
                      </a:lnTo>
                      <a:lnTo>
                        <a:pt x="665" y="469"/>
                      </a:lnTo>
                      <a:lnTo>
                        <a:pt x="664" y="470"/>
                      </a:lnTo>
                      <a:lnTo>
                        <a:pt x="665" y="471"/>
                      </a:lnTo>
                      <a:lnTo>
                        <a:pt x="666" y="471"/>
                      </a:lnTo>
                      <a:lnTo>
                        <a:pt x="666" y="472"/>
                      </a:lnTo>
                      <a:lnTo>
                        <a:pt x="665" y="472"/>
                      </a:lnTo>
                      <a:lnTo>
                        <a:pt x="665" y="473"/>
                      </a:lnTo>
                      <a:lnTo>
                        <a:pt x="664" y="473"/>
                      </a:lnTo>
                      <a:lnTo>
                        <a:pt x="664" y="474"/>
                      </a:lnTo>
                      <a:lnTo>
                        <a:pt x="663" y="475"/>
                      </a:lnTo>
                      <a:lnTo>
                        <a:pt x="664" y="475"/>
                      </a:lnTo>
                      <a:lnTo>
                        <a:pt x="663" y="475"/>
                      </a:lnTo>
                      <a:lnTo>
                        <a:pt x="663" y="476"/>
                      </a:lnTo>
                      <a:lnTo>
                        <a:pt x="664" y="476"/>
                      </a:lnTo>
                      <a:lnTo>
                        <a:pt x="664" y="477"/>
                      </a:lnTo>
                      <a:lnTo>
                        <a:pt x="663" y="476"/>
                      </a:lnTo>
                      <a:lnTo>
                        <a:pt x="662" y="477"/>
                      </a:lnTo>
                      <a:lnTo>
                        <a:pt x="661" y="477"/>
                      </a:lnTo>
                      <a:lnTo>
                        <a:pt x="662" y="477"/>
                      </a:lnTo>
                      <a:lnTo>
                        <a:pt x="662" y="476"/>
                      </a:lnTo>
                      <a:lnTo>
                        <a:pt x="661" y="476"/>
                      </a:lnTo>
                      <a:lnTo>
                        <a:pt x="660" y="476"/>
                      </a:lnTo>
                      <a:lnTo>
                        <a:pt x="658" y="476"/>
                      </a:lnTo>
                      <a:lnTo>
                        <a:pt x="657" y="476"/>
                      </a:lnTo>
                      <a:lnTo>
                        <a:pt x="657" y="477"/>
                      </a:lnTo>
                      <a:lnTo>
                        <a:pt x="656" y="477"/>
                      </a:lnTo>
                      <a:lnTo>
                        <a:pt x="655" y="477"/>
                      </a:lnTo>
                      <a:lnTo>
                        <a:pt x="655" y="478"/>
                      </a:lnTo>
                      <a:lnTo>
                        <a:pt x="656" y="478"/>
                      </a:lnTo>
                      <a:lnTo>
                        <a:pt x="655" y="478"/>
                      </a:lnTo>
                      <a:lnTo>
                        <a:pt x="655" y="479"/>
                      </a:lnTo>
                      <a:lnTo>
                        <a:pt x="654" y="479"/>
                      </a:lnTo>
                      <a:lnTo>
                        <a:pt x="654" y="480"/>
                      </a:lnTo>
                      <a:lnTo>
                        <a:pt x="654" y="481"/>
                      </a:lnTo>
                      <a:lnTo>
                        <a:pt x="653" y="481"/>
                      </a:lnTo>
                      <a:lnTo>
                        <a:pt x="653" y="480"/>
                      </a:lnTo>
                      <a:lnTo>
                        <a:pt x="654" y="480"/>
                      </a:lnTo>
                      <a:lnTo>
                        <a:pt x="653" y="480"/>
                      </a:lnTo>
                      <a:lnTo>
                        <a:pt x="654" y="479"/>
                      </a:lnTo>
                      <a:lnTo>
                        <a:pt x="653" y="479"/>
                      </a:lnTo>
                      <a:lnTo>
                        <a:pt x="653" y="478"/>
                      </a:lnTo>
                      <a:lnTo>
                        <a:pt x="652" y="478"/>
                      </a:lnTo>
                      <a:lnTo>
                        <a:pt x="651" y="479"/>
                      </a:lnTo>
                      <a:lnTo>
                        <a:pt x="651" y="478"/>
                      </a:lnTo>
                      <a:lnTo>
                        <a:pt x="650" y="478"/>
                      </a:lnTo>
                      <a:lnTo>
                        <a:pt x="650" y="479"/>
                      </a:lnTo>
                      <a:lnTo>
                        <a:pt x="650" y="478"/>
                      </a:lnTo>
                      <a:lnTo>
                        <a:pt x="650" y="477"/>
                      </a:lnTo>
                      <a:lnTo>
                        <a:pt x="650" y="476"/>
                      </a:lnTo>
                      <a:lnTo>
                        <a:pt x="651" y="476"/>
                      </a:lnTo>
                      <a:lnTo>
                        <a:pt x="652" y="476"/>
                      </a:lnTo>
                      <a:lnTo>
                        <a:pt x="652" y="475"/>
                      </a:lnTo>
                      <a:lnTo>
                        <a:pt x="651" y="474"/>
                      </a:lnTo>
                      <a:lnTo>
                        <a:pt x="650" y="473"/>
                      </a:lnTo>
                      <a:lnTo>
                        <a:pt x="649" y="473"/>
                      </a:lnTo>
                      <a:lnTo>
                        <a:pt x="648" y="473"/>
                      </a:lnTo>
                      <a:lnTo>
                        <a:pt x="647" y="473"/>
                      </a:lnTo>
                      <a:lnTo>
                        <a:pt x="646" y="473"/>
                      </a:lnTo>
                      <a:lnTo>
                        <a:pt x="646" y="474"/>
                      </a:lnTo>
                      <a:lnTo>
                        <a:pt x="646" y="473"/>
                      </a:lnTo>
                      <a:lnTo>
                        <a:pt x="645" y="472"/>
                      </a:lnTo>
                      <a:lnTo>
                        <a:pt x="645" y="473"/>
                      </a:lnTo>
                      <a:lnTo>
                        <a:pt x="644" y="473"/>
                      </a:lnTo>
                      <a:lnTo>
                        <a:pt x="645" y="473"/>
                      </a:lnTo>
                      <a:lnTo>
                        <a:pt x="645" y="474"/>
                      </a:lnTo>
                      <a:lnTo>
                        <a:pt x="645" y="475"/>
                      </a:lnTo>
                      <a:lnTo>
                        <a:pt x="644" y="475"/>
                      </a:lnTo>
                      <a:lnTo>
                        <a:pt x="644" y="476"/>
                      </a:lnTo>
                      <a:lnTo>
                        <a:pt x="643" y="477"/>
                      </a:lnTo>
                      <a:lnTo>
                        <a:pt x="644" y="477"/>
                      </a:lnTo>
                      <a:lnTo>
                        <a:pt x="644" y="478"/>
                      </a:lnTo>
                      <a:lnTo>
                        <a:pt x="644" y="477"/>
                      </a:lnTo>
                      <a:lnTo>
                        <a:pt x="643" y="478"/>
                      </a:lnTo>
                      <a:lnTo>
                        <a:pt x="642" y="479"/>
                      </a:lnTo>
                      <a:lnTo>
                        <a:pt x="642" y="478"/>
                      </a:lnTo>
                      <a:lnTo>
                        <a:pt x="642" y="477"/>
                      </a:lnTo>
                      <a:lnTo>
                        <a:pt x="641" y="477"/>
                      </a:lnTo>
                      <a:lnTo>
                        <a:pt x="640" y="477"/>
                      </a:lnTo>
                      <a:lnTo>
                        <a:pt x="636" y="478"/>
                      </a:lnTo>
                      <a:lnTo>
                        <a:pt x="633" y="479"/>
                      </a:lnTo>
                      <a:lnTo>
                        <a:pt x="631" y="479"/>
                      </a:lnTo>
                      <a:lnTo>
                        <a:pt x="625" y="482"/>
                      </a:lnTo>
                      <a:lnTo>
                        <a:pt x="622" y="483"/>
                      </a:lnTo>
                      <a:lnTo>
                        <a:pt x="619" y="484"/>
                      </a:lnTo>
                      <a:lnTo>
                        <a:pt x="617" y="485"/>
                      </a:lnTo>
                      <a:lnTo>
                        <a:pt x="615" y="486"/>
                      </a:lnTo>
                      <a:lnTo>
                        <a:pt x="611" y="488"/>
                      </a:lnTo>
                      <a:lnTo>
                        <a:pt x="610" y="489"/>
                      </a:lnTo>
                      <a:lnTo>
                        <a:pt x="608" y="490"/>
                      </a:lnTo>
                      <a:lnTo>
                        <a:pt x="606" y="491"/>
                      </a:lnTo>
                      <a:lnTo>
                        <a:pt x="603" y="492"/>
                      </a:lnTo>
                      <a:lnTo>
                        <a:pt x="603" y="493"/>
                      </a:lnTo>
                      <a:lnTo>
                        <a:pt x="602" y="493"/>
                      </a:lnTo>
                      <a:lnTo>
                        <a:pt x="602" y="494"/>
                      </a:lnTo>
                      <a:lnTo>
                        <a:pt x="601" y="494"/>
                      </a:lnTo>
                      <a:lnTo>
                        <a:pt x="598" y="495"/>
                      </a:lnTo>
                      <a:lnTo>
                        <a:pt x="596" y="496"/>
                      </a:lnTo>
                      <a:lnTo>
                        <a:pt x="594" y="497"/>
                      </a:lnTo>
                      <a:lnTo>
                        <a:pt x="593" y="498"/>
                      </a:lnTo>
                      <a:lnTo>
                        <a:pt x="590" y="499"/>
                      </a:lnTo>
                      <a:lnTo>
                        <a:pt x="588" y="501"/>
                      </a:lnTo>
                      <a:lnTo>
                        <a:pt x="585" y="503"/>
                      </a:lnTo>
                      <a:lnTo>
                        <a:pt x="583" y="504"/>
                      </a:lnTo>
                      <a:lnTo>
                        <a:pt x="582" y="505"/>
                      </a:lnTo>
                      <a:lnTo>
                        <a:pt x="582" y="506"/>
                      </a:lnTo>
                      <a:lnTo>
                        <a:pt x="581" y="506"/>
                      </a:lnTo>
                      <a:lnTo>
                        <a:pt x="581" y="507"/>
                      </a:lnTo>
                      <a:lnTo>
                        <a:pt x="581" y="508"/>
                      </a:lnTo>
                      <a:lnTo>
                        <a:pt x="581" y="509"/>
                      </a:lnTo>
                      <a:lnTo>
                        <a:pt x="580" y="509"/>
                      </a:lnTo>
                      <a:lnTo>
                        <a:pt x="580" y="510"/>
                      </a:lnTo>
                      <a:lnTo>
                        <a:pt x="580" y="511"/>
                      </a:lnTo>
                      <a:lnTo>
                        <a:pt x="579" y="511"/>
                      </a:lnTo>
                      <a:lnTo>
                        <a:pt x="579" y="512"/>
                      </a:lnTo>
                      <a:lnTo>
                        <a:pt x="579" y="513"/>
                      </a:lnTo>
                      <a:lnTo>
                        <a:pt x="579" y="514"/>
                      </a:lnTo>
                      <a:lnTo>
                        <a:pt x="580" y="514"/>
                      </a:lnTo>
                      <a:lnTo>
                        <a:pt x="579" y="514"/>
                      </a:lnTo>
                      <a:lnTo>
                        <a:pt x="580" y="515"/>
                      </a:lnTo>
                      <a:lnTo>
                        <a:pt x="579" y="515"/>
                      </a:lnTo>
                      <a:lnTo>
                        <a:pt x="578" y="515"/>
                      </a:lnTo>
                      <a:lnTo>
                        <a:pt x="578" y="516"/>
                      </a:lnTo>
                      <a:lnTo>
                        <a:pt x="577" y="516"/>
                      </a:lnTo>
                      <a:lnTo>
                        <a:pt x="576" y="516"/>
                      </a:lnTo>
                      <a:lnTo>
                        <a:pt x="576" y="517"/>
                      </a:lnTo>
                      <a:lnTo>
                        <a:pt x="575" y="517"/>
                      </a:lnTo>
                      <a:lnTo>
                        <a:pt x="574" y="517"/>
                      </a:lnTo>
                      <a:lnTo>
                        <a:pt x="573" y="518"/>
                      </a:lnTo>
                      <a:lnTo>
                        <a:pt x="572" y="518"/>
                      </a:lnTo>
                      <a:lnTo>
                        <a:pt x="572" y="519"/>
                      </a:lnTo>
                      <a:lnTo>
                        <a:pt x="569" y="520"/>
                      </a:lnTo>
                      <a:lnTo>
                        <a:pt x="567" y="521"/>
                      </a:lnTo>
                      <a:lnTo>
                        <a:pt x="565" y="522"/>
                      </a:lnTo>
                      <a:lnTo>
                        <a:pt x="565" y="523"/>
                      </a:lnTo>
                      <a:lnTo>
                        <a:pt x="563" y="524"/>
                      </a:lnTo>
                      <a:lnTo>
                        <a:pt x="562" y="525"/>
                      </a:lnTo>
                      <a:lnTo>
                        <a:pt x="562" y="526"/>
                      </a:lnTo>
                      <a:lnTo>
                        <a:pt x="561" y="526"/>
                      </a:lnTo>
                      <a:lnTo>
                        <a:pt x="560" y="526"/>
                      </a:lnTo>
                      <a:lnTo>
                        <a:pt x="559" y="527"/>
                      </a:lnTo>
                      <a:lnTo>
                        <a:pt x="558" y="528"/>
                      </a:lnTo>
                      <a:lnTo>
                        <a:pt x="558" y="529"/>
                      </a:lnTo>
                      <a:lnTo>
                        <a:pt x="557" y="530"/>
                      </a:lnTo>
                      <a:lnTo>
                        <a:pt x="557" y="529"/>
                      </a:lnTo>
                      <a:lnTo>
                        <a:pt x="556" y="530"/>
                      </a:lnTo>
                      <a:lnTo>
                        <a:pt x="555" y="530"/>
                      </a:lnTo>
                      <a:lnTo>
                        <a:pt x="554" y="530"/>
                      </a:lnTo>
                      <a:lnTo>
                        <a:pt x="554" y="531"/>
                      </a:lnTo>
                      <a:lnTo>
                        <a:pt x="552" y="531"/>
                      </a:lnTo>
                      <a:lnTo>
                        <a:pt x="551" y="532"/>
                      </a:lnTo>
                      <a:lnTo>
                        <a:pt x="551" y="533"/>
                      </a:lnTo>
                      <a:lnTo>
                        <a:pt x="547" y="534"/>
                      </a:lnTo>
                      <a:lnTo>
                        <a:pt x="544" y="536"/>
                      </a:lnTo>
                      <a:lnTo>
                        <a:pt x="541" y="538"/>
                      </a:lnTo>
                      <a:lnTo>
                        <a:pt x="540" y="538"/>
                      </a:lnTo>
                      <a:lnTo>
                        <a:pt x="538" y="540"/>
                      </a:lnTo>
                      <a:lnTo>
                        <a:pt x="537" y="540"/>
                      </a:lnTo>
                      <a:lnTo>
                        <a:pt x="536" y="541"/>
                      </a:lnTo>
                      <a:lnTo>
                        <a:pt x="534" y="542"/>
                      </a:lnTo>
                      <a:lnTo>
                        <a:pt x="531" y="543"/>
                      </a:lnTo>
                      <a:lnTo>
                        <a:pt x="527" y="545"/>
                      </a:lnTo>
                      <a:lnTo>
                        <a:pt x="525" y="546"/>
                      </a:lnTo>
                      <a:lnTo>
                        <a:pt x="524" y="547"/>
                      </a:lnTo>
                      <a:lnTo>
                        <a:pt x="523" y="547"/>
                      </a:lnTo>
                      <a:lnTo>
                        <a:pt x="522" y="548"/>
                      </a:lnTo>
                      <a:lnTo>
                        <a:pt x="518" y="550"/>
                      </a:lnTo>
                      <a:lnTo>
                        <a:pt x="517" y="551"/>
                      </a:lnTo>
                      <a:lnTo>
                        <a:pt x="516" y="551"/>
                      </a:lnTo>
                      <a:lnTo>
                        <a:pt x="514" y="552"/>
                      </a:lnTo>
                      <a:lnTo>
                        <a:pt x="512" y="554"/>
                      </a:lnTo>
                      <a:lnTo>
                        <a:pt x="511" y="555"/>
                      </a:lnTo>
                      <a:lnTo>
                        <a:pt x="510" y="556"/>
                      </a:lnTo>
                      <a:lnTo>
                        <a:pt x="509" y="557"/>
                      </a:lnTo>
                      <a:lnTo>
                        <a:pt x="504" y="560"/>
                      </a:lnTo>
                      <a:lnTo>
                        <a:pt x="502" y="562"/>
                      </a:lnTo>
                      <a:lnTo>
                        <a:pt x="498" y="565"/>
                      </a:lnTo>
                      <a:lnTo>
                        <a:pt x="495" y="568"/>
                      </a:lnTo>
                      <a:lnTo>
                        <a:pt x="492" y="571"/>
                      </a:lnTo>
                      <a:lnTo>
                        <a:pt x="491" y="572"/>
                      </a:lnTo>
                      <a:lnTo>
                        <a:pt x="490" y="573"/>
                      </a:lnTo>
                      <a:lnTo>
                        <a:pt x="490" y="574"/>
                      </a:lnTo>
                      <a:lnTo>
                        <a:pt x="490" y="575"/>
                      </a:lnTo>
                      <a:lnTo>
                        <a:pt x="490" y="576"/>
                      </a:lnTo>
                      <a:lnTo>
                        <a:pt x="489" y="576"/>
                      </a:lnTo>
                      <a:lnTo>
                        <a:pt x="488" y="576"/>
                      </a:lnTo>
                      <a:lnTo>
                        <a:pt x="488" y="577"/>
                      </a:lnTo>
                      <a:lnTo>
                        <a:pt x="488" y="578"/>
                      </a:lnTo>
                      <a:lnTo>
                        <a:pt x="489" y="579"/>
                      </a:lnTo>
                      <a:lnTo>
                        <a:pt x="489" y="580"/>
                      </a:lnTo>
                      <a:lnTo>
                        <a:pt x="488" y="580"/>
                      </a:lnTo>
                      <a:lnTo>
                        <a:pt x="488" y="581"/>
                      </a:lnTo>
                      <a:lnTo>
                        <a:pt x="489" y="581"/>
                      </a:lnTo>
                      <a:lnTo>
                        <a:pt x="489" y="582"/>
                      </a:lnTo>
                      <a:lnTo>
                        <a:pt x="488" y="582"/>
                      </a:lnTo>
                      <a:lnTo>
                        <a:pt x="487" y="582"/>
                      </a:lnTo>
                      <a:lnTo>
                        <a:pt x="487" y="583"/>
                      </a:lnTo>
                      <a:lnTo>
                        <a:pt x="487" y="584"/>
                      </a:lnTo>
                      <a:lnTo>
                        <a:pt x="486" y="584"/>
                      </a:lnTo>
                      <a:lnTo>
                        <a:pt x="486" y="585"/>
                      </a:lnTo>
                      <a:lnTo>
                        <a:pt x="486" y="586"/>
                      </a:lnTo>
                      <a:lnTo>
                        <a:pt x="486" y="587"/>
                      </a:lnTo>
                      <a:lnTo>
                        <a:pt x="487" y="587"/>
                      </a:lnTo>
                      <a:lnTo>
                        <a:pt x="487" y="588"/>
                      </a:lnTo>
                      <a:lnTo>
                        <a:pt x="486" y="587"/>
                      </a:lnTo>
                      <a:lnTo>
                        <a:pt x="485" y="587"/>
                      </a:lnTo>
                      <a:lnTo>
                        <a:pt x="484" y="587"/>
                      </a:lnTo>
                      <a:lnTo>
                        <a:pt x="483" y="588"/>
                      </a:lnTo>
                      <a:lnTo>
                        <a:pt x="482" y="589"/>
                      </a:lnTo>
                      <a:lnTo>
                        <a:pt x="480" y="590"/>
                      </a:lnTo>
                      <a:lnTo>
                        <a:pt x="480" y="591"/>
                      </a:lnTo>
                      <a:lnTo>
                        <a:pt x="478" y="592"/>
                      </a:lnTo>
                      <a:lnTo>
                        <a:pt x="478" y="593"/>
                      </a:lnTo>
                      <a:lnTo>
                        <a:pt x="477" y="593"/>
                      </a:lnTo>
                      <a:lnTo>
                        <a:pt x="474" y="595"/>
                      </a:lnTo>
                      <a:lnTo>
                        <a:pt x="473" y="596"/>
                      </a:lnTo>
                      <a:lnTo>
                        <a:pt x="472" y="597"/>
                      </a:lnTo>
                      <a:lnTo>
                        <a:pt x="469" y="600"/>
                      </a:lnTo>
                      <a:lnTo>
                        <a:pt x="467" y="602"/>
                      </a:lnTo>
                      <a:lnTo>
                        <a:pt x="467" y="601"/>
                      </a:lnTo>
                      <a:lnTo>
                        <a:pt x="467" y="600"/>
                      </a:lnTo>
                      <a:lnTo>
                        <a:pt x="468" y="599"/>
                      </a:lnTo>
                      <a:lnTo>
                        <a:pt x="470" y="598"/>
                      </a:lnTo>
                      <a:lnTo>
                        <a:pt x="472" y="597"/>
                      </a:lnTo>
                      <a:lnTo>
                        <a:pt x="472" y="595"/>
                      </a:lnTo>
                      <a:lnTo>
                        <a:pt x="474" y="594"/>
                      </a:lnTo>
                      <a:lnTo>
                        <a:pt x="475" y="594"/>
                      </a:lnTo>
                      <a:lnTo>
                        <a:pt x="475" y="593"/>
                      </a:lnTo>
                      <a:lnTo>
                        <a:pt x="475" y="592"/>
                      </a:lnTo>
                      <a:lnTo>
                        <a:pt x="474" y="592"/>
                      </a:lnTo>
                      <a:lnTo>
                        <a:pt x="473" y="592"/>
                      </a:lnTo>
                      <a:lnTo>
                        <a:pt x="473" y="593"/>
                      </a:lnTo>
                      <a:lnTo>
                        <a:pt x="472" y="593"/>
                      </a:lnTo>
                      <a:lnTo>
                        <a:pt x="472" y="592"/>
                      </a:lnTo>
                      <a:lnTo>
                        <a:pt x="472" y="593"/>
                      </a:lnTo>
                      <a:lnTo>
                        <a:pt x="472" y="594"/>
                      </a:lnTo>
                      <a:lnTo>
                        <a:pt x="471" y="594"/>
                      </a:lnTo>
                      <a:lnTo>
                        <a:pt x="470" y="594"/>
                      </a:lnTo>
                      <a:lnTo>
                        <a:pt x="469" y="595"/>
                      </a:lnTo>
                      <a:lnTo>
                        <a:pt x="469" y="594"/>
                      </a:lnTo>
                      <a:lnTo>
                        <a:pt x="468" y="594"/>
                      </a:lnTo>
                      <a:lnTo>
                        <a:pt x="467" y="594"/>
                      </a:lnTo>
                      <a:lnTo>
                        <a:pt x="467" y="595"/>
                      </a:lnTo>
                      <a:lnTo>
                        <a:pt x="466" y="595"/>
                      </a:lnTo>
                      <a:lnTo>
                        <a:pt x="466" y="594"/>
                      </a:lnTo>
                      <a:lnTo>
                        <a:pt x="465" y="594"/>
                      </a:lnTo>
                      <a:lnTo>
                        <a:pt x="465" y="593"/>
                      </a:lnTo>
                      <a:lnTo>
                        <a:pt x="464" y="593"/>
                      </a:lnTo>
                      <a:lnTo>
                        <a:pt x="463" y="592"/>
                      </a:lnTo>
                      <a:lnTo>
                        <a:pt x="462" y="591"/>
                      </a:lnTo>
                      <a:lnTo>
                        <a:pt x="462" y="590"/>
                      </a:lnTo>
                      <a:lnTo>
                        <a:pt x="461" y="590"/>
                      </a:lnTo>
                      <a:lnTo>
                        <a:pt x="460" y="590"/>
                      </a:lnTo>
                      <a:lnTo>
                        <a:pt x="460" y="589"/>
                      </a:lnTo>
                      <a:lnTo>
                        <a:pt x="459" y="589"/>
                      </a:lnTo>
                      <a:lnTo>
                        <a:pt x="459" y="588"/>
                      </a:lnTo>
                      <a:lnTo>
                        <a:pt x="460" y="588"/>
                      </a:lnTo>
                      <a:lnTo>
                        <a:pt x="461" y="587"/>
                      </a:lnTo>
                      <a:lnTo>
                        <a:pt x="461" y="586"/>
                      </a:lnTo>
                      <a:lnTo>
                        <a:pt x="462" y="586"/>
                      </a:lnTo>
                      <a:lnTo>
                        <a:pt x="462" y="585"/>
                      </a:lnTo>
                      <a:lnTo>
                        <a:pt x="462" y="584"/>
                      </a:lnTo>
                      <a:lnTo>
                        <a:pt x="463" y="584"/>
                      </a:lnTo>
                      <a:lnTo>
                        <a:pt x="463" y="583"/>
                      </a:lnTo>
                      <a:lnTo>
                        <a:pt x="463" y="584"/>
                      </a:lnTo>
                      <a:lnTo>
                        <a:pt x="462" y="583"/>
                      </a:lnTo>
                      <a:lnTo>
                        <a:pt x="461" y="582"/>
                      </a:lnTo>
                      <a:lnTo>
                        <a:pt x="460" y="581"/>
                      </a:lnTo>
                      <a:lnTo>
                        <a:pt x="460" y="580"/>
                      </a:lnTo>
                      <a:lnTo>
                        <a:pt x="460" y="579"/>
                      </a:lnTo>
                      <a:lnTo>
                        <a:pt x="459" y="578"/>
                      </a:lnTo>
                      <a:lnTo>
                        <a:pt x="459" y="577"/>
                      </a:lnTo>
                      <a:lnTo>
                        <a:pt x="458" y="577"/>
                      </a:lnTo>
                      <a:lnTo>
                        <a:pt x="458" y="576"/>
                      </a:lnTo>
                      <a:lnTo>
                        <a:pt x="459" y="576"/>
                      </a:lnTo>
                      <a:lnTo>
                        <a:pt x="458" y="576"/>
                      </a:lnTo>
                      <a:lnTo>
                        <a:pt x="458" y="575"/>
                      </a:lnTo>
                      <a:lnTo>
                        <a:pt x="459" y="575"/>
                      </a:lnTo>
                      <a:lnTo>
                        <a:pt x="459" y="574"/>
                      </a:lnTo>
                      <a:lnTo>
                        <a:pt x="458" y="573"/>
                      </a:lnTo>
                      <a:lnTo>
                        <a:pt x="458" y="572"/>
                      </a:lnTo>
                      <a:lnTo>
                        <a:pt x="459" y="572"/>
                      </a:lnTo>
                      <a:lnTo>
                        <a:pt x="459" y="571"/>
                      </a:lnTo>
                      <a:lnTo>
                        <a:pt x="458" y="570"/>
                      </a:lnTo>
                      <a:lnTo>
                        <a:pt x="457" y="570"/>
                      </a:lnTo>
                      <a:lnTo>
                        <a:pt x="457" y="569"/>
                      </a:lnTo>
                      <a:lnTo>
                        <a:pt x="458" y="569"/>
                      </a:lnTo>
                      <a:lnTo>
                        <a:pt x="458" y="568"/>
                      </a:lnTo>
                      <a:lnTo>
                        <a:pt x="457" y="569"/>
                      </a:lnTo>
                      <a:lnTo>
                        <a:pt x="457" y="568"/>
                      </a:lnTo>
                      <a:lnTo>
                        <a:pt x="457" y="567"/>
                      </a:lnTo>
                      <a:lnTo>
                        <a:pt x="457" y="566"/>
                      </a:lnTo>
                      <a:lnTo>
                        <a:pt x="456" y="566"/>
                      </a:lnTo>
                      <a:lnTo>
                        <a:pt x="456" y="565"/>
                      </a:lnTo>
                      <a:lnTo>
                        <a:pt x="455" y="565"/>
                      </a:lnTo>
                      <a:lnTo>
                        <a:pt x="455" y="566"/>
                      </a:lnTo>
                      <a:lnTo>
                        <a:pt x="455" y="567"/>
                      </a:lnTo>
                      <a:lnTo>
                        <a:pt x="454" y="567"/>
                      </a:lnTo>
                      <a:lnTo>
                        <a:pt x="454" y="566"/>
                      </a:lnTo>
                      <a:lnTo>
                        <a:pt x="454" y="567"/>
                      </a:lnTo>
                      <a:lnTo>
                        <a:pt x="453" y="568"/>
                      </a:lnTo>
                      <a:lnTo>
                        <a:pt x="453" y="569"/>
                      </a:lnTo>
                      <a:lnTo>
                        <a:pt x="453" y="570"/>
                      </a:lnTo>
                      <a:lnTo>
                        <a:pt x="452" y="571"/>
                      </a:lnTo>
                      <a:lnTo>
                        <a:pt x="451" y="571"/>
                      </a:lnTo>
                      <a:lnTo>
                        <a:pt x="451" y="570"/>
                      </a:lnTo>
                      <a:lnTo>
                        <a:pt x="451" y="571"/>
                      </a:lnTo>
                      <a:lnTo>
                        <a:pt x="450" y="571"/>
                      </a:lnTo>
                      <a:lnTo>
                        <a:pt x="450" y="572"/>
                      </a:lnTo>
                      <a:lnTo>
                        <a:pt x="449" y="572"/>
                      </a:lnTo>
                      <a:lnTo>
                        <a:pt x="448" y="573"/>
                      </a:lnTo>
                      <a:lnTo>
                        <a:pt x="448" y="572"/>
                      </a:lnTo>
                      <a:lnTo>
                        <a:pt x="448" y="571"/>
                      </a:lnTo>
                      <a:lnTo>
                        <a:pt x="447" y="571"/>
                      </a:lnTo>
                      <a:lnTo>
                        <a:pt x="446" y="571"/>
                      </a:lnTo>
                      <a:lnTo>
                        <a:pt x="446" y="570"/>
                      </a:lnTo>
                      <a:lnTo>
                        <a:pt x="446" y="571"/>
                      </a:lnTo>
                      <a:lnTo>
                        <a:pt x="445" y="571"/>
                      </a:lnTo>
                      <a:lnTo>
                        <a:pt x="445" y="570"/>
                      </a:lnTo>
                      <a:lnTo>
                        <a:pt x="446" y="570"/>
                      </a:lnTo>
                      <a:lnTo>
                        <a:pt x="445" y="569"/>
                      </a:lnTo>
                      <a:lnTo>
                        <a:pt x="445" y="568"/>
                      </a:lnTo>
                      <a:lnTo>
                        <a:pt x="444" y="568"/>
                      </a:lnTo>
                      <a:lnTo>
                        <a:pt x="444" y="567"/>
                      </a:lnTo>
                      <a:lnTo>
                        <a:pt x="443" y="567"/>
                      </a:lnTo>
                      <a:lnTo>
                        <a:pt x="443" y="566"/>
                      </a:lnTo>
                      <a:lnTo>
                        <a:pt x="442" y="565"/>
                      </a:lnTo>
                      <a:lnTo>
                        <a:pt x="441" y="565"/>
                      </a:lnTo>
                      <a:lnTo>
                        <a:pt x="441" y="564"/>
                      </a:lnTo>
                      <a:lnTo>
                        <a:pt x="440" y="564"/>
                      </a:lnTo>
                      <a:lnTo>
                        <a:pt x="440" y="565"/>
                      </a:lnTo>
                      <a:lnTo>
                        <a:pt x="439" y="565"/>
                      </a:lnTo>
                      <a:lnTo>
                        <a:pt x="438" y="565"/>
                      </a:lnTo>
                      <a:lnTo>
                        <a:pt x="437" y="566"/>
                      </a:lnTo>
                      <a:lnTo>
                        <a:pt x="436" y="566"/>
                      </a:lnTo>
                      <a:lnTo>
                        <a:pt x="435" y="566"/>
                      </a:lnTo>
                      <a:lnTo>
                        <a:pt x="435" y="567"/>
                      </a:lnTo>
                      <a:lnTo>
                        <a:pt x="434" y="567"/>
                      </a:lnTo>
                      <a:lnTo>
                        <a:pt x="434" y="568"/>
                      </a:lnTo>
                      <a:lnTo>
                        <a:pt x="433" y="569"/>
                      </a:lnTo>
                      <a:lnTo>
                        <a:pt x="433" y="570"/>
                      </a:lnTo>
                      <a:lnTo>
                        <a:pt x="432" y="570"/>
                      </a:lnTo>
                      <a:lnTo>
                        <a:pt x="432" y="571"/>
                      </a:lnTo>
                      <a:lnTo>
                        <a:pt x="433" y="571"/>
                      </a:lnTo>
                      <a:lnTo>
                        <a:pt x="432" y="571"/>
                      </a:lnTo>
                      <a:lnTo>
                        <a:pt x="432" y="572"/>
                      </a:lnTo>
                      <a:lnTo>
                        <a:pt x="431" y="572"/>
                      </a:lnTo>
                      <a:lnTo>
                        <a:pt x="430" y="573"/>
                      </a:lnTo>
                      <a:lnTo>
                        <a:pt x="430" y="574"/>
                      </a:lnTo>
                      <a:lnTo>
                        <a:pt x="430" y="575"/>
                      </a:lnTo>
                      <a:lnTo>
                        <a:pt x="429" y="575"/>
                      </a:lnTo>
                      <a:lnTo>
                        <a:pt x="428" y="576"/>
                      </a:lnTo>
                      <a:lnTo>
                        <a:pt x="427" y="576"/>
                      </a:lnTo>
                      <a:lnTo>
                        <a:pt x="425" y="574"/>
                      </a:lnTo>
                      <a:lnTo>
                        <a:pt x="425" y="573"/>
                      </a:lnTo>
                      <a:lnTo>
                        <a:pt x="425" y="572"/>
                      </a:lnTo>
                      <a:lnTo>
                        <a:pt x="425" y="571"/>
                      </a:lnTo>
                      <a:lnTo>
                        <a:pt x="424" y="571"/>
                      </a:lnTo>
                      <a:lnTo>
                        <a:pt x="424" y="570"/>
                      </a:lnTo>
                      <a:lnTo>
                        <a:pt x="423" y="571"/>
                      </a:lnTo>
                      <a:lnTo>
                        <a:pt x="423" y="570"/>
                      </a:lnTo>
                      <a:lnTo>
                        <a:pt x="423" y="569"/>
                      </a:lnTo>
                      <a:lnTo>
                        <a:pt x="423" y="568"/>
                      </a:lnTo>
                      <a:lnTo>
                        <a:pt x="423" y="567"/>
                      </a:lnTo>
                      <a:lnTo>
                        <a:pt x="422" y="567"/>
                      </a:lnTo>
                      <a:lnTo>
                        <a:pt x="422" y="566"/>
                      </a:lnTo>
                      <a:lnTo>
                        <a:pt x="422" y="565"/>
                      </a:lnTo>
                      <a:lnTo>
                        <a:pt x="422" y="564"/>
                      </a:lnTo>
                      <a:lnTo>
                        <a:pt x="423" y="565"/>
                      </a:lnTo>
                      <a:lnTo>
                        <a:pt x="423" y="564"/>
                      </a:lnTo>
                      <a:lnTo>
                        <a:pt x="424" y="564"/>
                      </a:lnTo>
                      <a:lnTo>
                        <a:pt x="424" y="563"/>
                      </a:lnTo>
                      <a:lnTo>
                        <a:pt x="425" y="563"/>
                      </a:lnTo>
                      <a:lnTo>
                        <a:pt x="425" y="562"/>
                      </a:lnTo>
                      <a:lnTo>
                        <a:pt x="425" y="561"/>
                      </a:lnTo>
                      <a:lnTo>
                        <a:pt x="425" y="560"/>
                      </a:lnTo>
                      <a:lnTo>
                        <a:pt x="426" y="560"/>
                      </a:lnTo>
                      <a:lnTo>
                        <a:pt x="425" y="559"/>
                      </a:lnTo>
                      <a:lnTo>
                        <a:pt x="426" y="559"/>
                      </a:lnTo>
                      <a:lnTo>
                        <a:pt x="426" y="558"/>
                      </a:lnTo>
                      <a:lnTo>
                        <a:pt x="425" y="558"/>
                      </a:lnTo>
                      <a:lnTo>
                        <a:pt x="425" y="557"/>
                      </a:lnTo>
                      <a:lnTo>
                        <a:pt x="426" y="557"/>
                      </a:lnTo>
                      <a:lnTo>
                        <a:pt x="426" y="556"/>
                      </a:lnTo>
                      <a:lnTo>
                        <a:pt x="426" y="555"/>
                      </a:lnTo>
                      <a:lnTo>
                        <a:pt x="425" y="555"/>
                      </a:lnTo>
                      <a:lnTo>
                        <a:pt x="425" y="554"/>
                      </a:lnTo>
                      <a:lnTo>
                        <a:pt x="426" y="554"/>
                      </a:lnTo>
                      <a:lnTo>
                        <a:pt x="426" y="555"/>
                      </a:lnTo>
                      <a:lnTo>
                        <a:pt x="427" y="555"/>
                      </a:lnTo>
                      <a:lnTo>
                        <a:pt x="427" y="554"/>
                      </a:lnTo>
                      <a:lnTo>
                        <a:pt x="427" y="553"/>
                      </a:lnTo>
                      <a:lnTo>
                        <a:pt x="428" y="553"/>
                      </a:lnTo>
                      <a:lnTo>
                        <a:pt x="428" y="552"/>
                      </a:lnTo>
                      <a:lnTo>
                        <a:pt x="428" y="551"/>
                      </a:lnTo>
                      <a:lnTo>
                        <a:pt x="426" y="551"/>
                      </a:lnTo>
                      <a:lnTo>
                        <a:pt x="426" y="550"/>
                      </a:lnTo>
                      <a:lnTo>
                        <a:pt x="426" y="549"/>
                      </a:lnTo>
                      <a:lnTo>
                        <a:pt x="426" y="548"/>
                      </a:lnTo>
                      <a:lnTo>
                        <a:pt x="427" y="548"/>
                      </a:lnTo>
                      <a:lnTo>
                        <a:pt x="427" y="547"/>
                      </a:lnTo>
                      <a:lnTo>
                        <a:pt x="428" y="547"/>
                      </a:lnTo>
                      <a:lnTo>
                        <a:pt x="427" y="546"/>
                      </a:lnTo>
                      <a:lnTo>
                        <a:pt x="428" y="545"/>
                      </a:lnTo>
                      <a:lnTo>
                        <a:pt x="429" y="544"/>
                      </a:lnTo>
                      <a:lnTo>
                        <a:pt x="430" y="543"/>
                      </a:lnTo>
                      <a:lnTo>
                        <a:pt x="431" y="542"/>
                      </a:lnTo>
                      <a:lnTo>
                        <a:pt x="432" y="542"/>
                      </a:lnTo>
                      <a:lnTo>
                        <a:pt x="432" y="541"/>
                      </a:lnTo>
                      <a:lnTo>
                        <a:pt x="433" y="541"/>
                      </a:lnTo>
                      <a:lnTo>
                        <a:pt x="433" y="540"/>
                      </a:lnTo>
                      <a:lnTo>
                        <a:pt x="433" y="539"/>
                      </a:lnTo>
                      <a:lnTo>
                        <a:pt x="433" y="538"/>
                      </a:lnTo>
                      <a:lnTo>
                        <a:pt x="434" y="538"/>
                      </a:lnTo>
                      <a:lnTo>
                        <a:pt x="433" y="538"/>
                      </a:lnTo>
                      <a:lnTo>
                        <a:pt x="433" y="537"/>
                      </a:lnTo>
                      <a:lnTo>
                        <a:pt x="433" y="538"/>
                      </a:lnTo>
                      <a:lnTo>
                        <a:pt x="432" y="537"/>
                      </a:lnTo>
                      <a:lnTo>
                        <a:pt x="431" y="538"/>
                      </a:lnTo>
                      <a:lnTo>
                        <a:pt x="431" y="537"/>
                      </a:lnTo>
                      <a:lnTo>
                        <a:pt x="430" y="536"/>
                      </a:lnTo>
                      <a:lnTo>
                        <a:pt x="430" y="535"/>
                      </a:lnTo>
                      <a:lnTo>
                        <a:pt x="429" y="535"/>
                      </a:lnTo>
                      <a:lnTo>
                        <a:pt x="429" y="534"/>
                      </a:lnTo>
                      <a:lnTo>
                        <a:pt x="428" y="535"/>
                      </a:lnTo>
                      <a:lnTo>
                        <a:pt x="428" y="534"/>
                      </a:lnTo>
                      <a:lnTo>
                        <a:pt x="427" y="533"/>
                      </a:lnTo>
                      <a:lnTo>
                        <a:pt x="428" y="533"/>
                      </a:lnTo>
                      <a:lnTo>
                        <a:pt x="427" y="533"/>
                      </a:lnTo>
                      <a:lnTo>
                        <a:pt x="427" y="532"/>
                      </a:lnTo>
                      <a:lnTo>
                        <a:pt x="426" y="532"/>
                      </a:lnTo>
                      <a:lnTo>
                        <a:pt x="426" y="530"/>
                      </a:lnTo>
                      <a:lnTo>
                        <a:pt x="426" y="531"/>
                      </a:lnTo>
                      <a:lnTo>
                        <a:pt x="425" y="531"/>
                      </a:lnTo>
                      <a:lnTo>
                        <a:pt x="425" y="530"/>
                      </a:lnTo>
                      <a:lnTo>
                        <a:pt x="424" y="530"/>
                      </a:lnTo>
                      <a:lnTo>
                        <a:pt x="423" y="530"/>
                      </a:lnTo>
                      <a:lnTo>
                        <a:pt x="422" y="531"/>
                      </a:lnTo>
                      <a:lnTo>
                        <a:pt x="422" y="530"/>
                      </a:lnTo>
                      <a:lnTo>
                        <a:pt x="421" y="530"/>
                      </a:lnTo>
                      <a:lnTo>
                        <a:pt x="421" y="531"/>
                      </a:lnTo>
                      <a:lnTo>
                        <a:pt x="420" y="531"/>
                      </a:lnTo>
                      <a:lnTo>
                        <a:pt x="421" y="531"/>
                      </a:lnTo>
                      <a:lnTo>
                        <a:pt x="421" y="532"/>
                      </a:lnTo>
                      <a:lnTo>
                        <a:pt x="420" y="532"/>
                      </a:lnTo>
                      <a:lnTo>
                        <a:pt x="419" y="532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7" y="533"/>
                      </a:lnTo>
                      <a:lnTo>
                        <a:pt x="417" y="532"/>
                      </a:lnTo>
                      <a:lnTo>
                        <a:pt x="418" y="533"/>
                      </a:lnTo>
                      <a:lnTo>
                        <a:pt x="418" y="532"/>
                      </a:lnTo>
                      <a:lnTo>
                        <a:pt x="417" y="532"/>
                      </a:lnTo>
                      <a:lnTo>
                        <a:pt x="418" y="531"/>
                      </a:lnTo>
                      <a:lnTo>
                        <a:pt x="417" y="531"/>
                      </a:lnTo>
                      <a:lnTo>
                        <a:pt x="418" y="530"/>
                      </a:lnTo>
                      <a:lnTo>
                        <a:pt x="417" y="530"/>
                      </a:lnTo>
                      <a:lnTo>
                        <a:pt x="417" y="529"/>
                      </a:lnTo>
                      <a:lnTo>
                        <a:pt x="416" y="529"/>
                      </a:lnTo>
                      <a:lnTo>
                        <a:pt x="416" y="530"/>
                      </a:lnTo>
                      <a:lnTo>
                        <a:pt x="416" y="531"/>
                      </a:lnTo>
                      <a:lnTo>
                        <a:pt x="416" y="532"/>
                      </a:lnTo>
                      <a:lnTo>
                        <a:pt x="415" y="531"/>
                      </a:lnTo>
                      <a:lnTo>
                        <a:pt x="415" y="530"/>
                      </a:lnTo>
                      <a:lnTo>
                        <a:pt x="414" y="531"/>
                      </a:lnTo>
                      <a:lnTo>
                        <a:pt x="414" y="530"/>
                      </a:lnTo>
                      <a:lnTo>
                        <a:pt x="413" y="530"/>
                      </a:lnTo>
                      <a:lnTo>
                        <a:pt x="413" y="531"/>
                      </a:lnTo>
                      <a:lnTo>
                        <a:pt x="412" y="531"/>
                      </a:lnTo>
                      <a:lnTo>
                        <a:pt x="412" y="530"/>
                      </a:lnTo>
                      <a:lnTo>
                        <a:pt x="411" y="531"/>
                      </a:lnTo>
                      <a:lnTo>
                        <a:pt x="410" y="531"/>
                      </a:lnTo>
                      <a:lnTo>
                        <a:pt x="410" y="530"/>
                      </a:lnTo>
                      <a:lnTo>
                        <a:pt x="409" y="530"/>
                      </a:lnTo>
                      <a:lnTo>
                        <a:pt x="409" y="531"/>
                      </a:lnTo>
                      <a:lnTo>
                        <a:pt x="408" y="531"/>
                      </a:lnTo>
                      <a:lnTo>
                        <a:pt x="407" y="531"/>
                      </a:lnTo>
                      <a:lnTo>
                        <a:pt x="407" y="530"/>
                      </a:lnTo>
                      <a:lnTo>
                        <a:pt x="406" y="529"/>
                      </a:lnTo>
                      <a:lnTo>
                        <a:pt x="405" y="529"/>
                      </a:lnTo>
                      <a:lnTo>
                        <a:pt x="404" y="529"/>
                      </a:lnTo>
                      <a:lnTo>
                        <a:pt x="404" y="528"/>
                      </a:lnTo>
                      <a:lnTo>
                        <a:pt x="404" y="527"/>
                      </a:lnTo>
                      <a:lnTo>
                        <a:pt x="403" y="527"/>
                      </a:lnTo>
                      <a:lnTo>
                        <a:pt x="402" y="528"/>
                      </a:lnTo>
                      <a:lnTo>
                        <a:pt x="401" y="528"/>
                      </a:lnTo>
                      <a:lnTo>
                        <a:pt x="401" y="527"/>
                      </a:lnTo>
                      <a:lnTo>
                        <a:pt x="400" y="527"/>
                      </a:lnTo>
                      <a:lnTo>
                        <a:pt x="400" y="528"/>
                      </a:lnTo>
                      <a:lnTo>
                        <a:pt x="401" y="528"/>
                      </a:lnTo>
                      <a:lnTo>
                        <a:pt x="401" y="529"/>
                      </a:lnTo>
                      <a:lnTo>
                        <a:pt x="400" y="529"/>
                      </a:lnTo>
                      <a:lnTo>
                        <a:pt x="400" y="528"/>
                      </a:lnTo>
                      <a:lnTo>
                        <a:pt x="399" y="528"/>
                      </a:lnTo>
                      <a:lnTo>
                        <a:pt x="398" y="528"/>
                      </a:lnTo>
                      <a:lnTo>
                        <a:pt x="397" y="528"/>
                      </a:lnTo>
                      <a:lnTo>
                        <a:pt x="395" y="528"/>
                      </a:lnTo>
                      <a:lnTo>
                        <a:pt x="395" y="529"/>
                      </a:lnTo>
                      <a:lnTo>
                        <a:pt x="394" y="529"/>
                      </a:lnTo>
                      <a:lnTo>
                        <a:pt x="394" y="528"/>
                      </a:lnTo>
                      <a:lnTo>
                        <a:pt x="393" y="528"/>
                      </a:lnTo>
                      <a:lnTo>
                        <a:pt x="392" y="528"/>
                      </a:lnTo>
                      <a:lnTo>
                        <a:pt x="391" y="528"/>
                      </a:lnTo>
                      <a:lnTo>
                        <a:pt x="390" y="529"/>
                      </a:lnTo>
                      <a:lnTo>
                        <a:pt x="390" y="528"/>
                      </a:lnTo>
                      <a:lnTo>
                        <a:pt x="389" y="528"/>
                      </a:lnTo>
                      <a:lnTo>
                        <a:pt x="389" y="527"/>
                      </a:lnTo>
                      <a:lnTo>
                        <a:pt x="388" y="527"/>
                      </a:lnTo>
                      <a:lnTo>
                        <a:pt x="387" y="527"/>
                      </a:lnTo>
                      <a:lnTo>
                        <a:pt x="387" y="526"/>
                      </a:lnTo>
                      <a:lnTo>
                        <a:pt x="386" y="526"/>
                      </a:lnTo>
                      <a:lnTo>
                        <a:pt x="385" y="526"/>
                      </a:lnTo>
                      <a:lnTo>
                        <a:pt x="386" y="525"/>
                      </a:lnTo>
                      <a:lnTo>
                        <a:pt x="386" y="524"/>
                      </a:lnTo>
                      <a:lnTo>
                        <a:pt x="387" y="524"/>
                      </a:lnTo>
                      <a:lnTo>
                        <a:pt x="386" y="523"/>
                      </a:lnTo>
                      <a:lnTo>
                        <a:pt x="385" y="524"/>
                      </a:lnTo>
                      <a:lnTo>
                        <a:pt x="384" y="524"/>
                      </a:lnTo>
                      <a:lnTo>
                        <a:pt x="384" y="523"/>
                      </a:lnTo>
                      <a:lnTo>
                        <a:pt x="383" y="523"/>
                      </a:lnTo>
                      <a:lnTo>
                        <a:pt x="382" y="524"/>
                      </a:lnTo>
                      <a:lnTo>
                        <a:pt x="383" y="524"/>
                      </a:lnTo>
                      <a:lnTo>
                        <a:pt x="383" y="525"/>
                      </a:lnTo>
                      <a:lnTo>
                        <a:pt x="382" y="525"/>
                      </a:lnTo>
                      <a:lnTo>
                        <a:pt x="383" y="526"/>
                      </a:lnTo>
                      <a:lnTo>
                        <a:pt x="382" y="527"/>
                      </a:lnTo>
                      <a:lnTo>
                        <a:pt x="381" y="528"/>
                      </a:lnTo>
                      <a:lnTo>
                        <a:pt x="380" y="528"/>
                      </a:lnTo>
                      <a:lnTo>
                        <a:pt x="379" y="528"/>
                      </a:lnTo>
                      <a:lnTo>
                        <a:pt x="379" y="527"/>
                      </a:lnTo>
                      <a:lnTo>
                        <a:pt x="378" y="527"/>
                      </a:lnTo>
                      <a:lnTo>
                        <a:pt x="378" y="528"/>
                      </a:lnTo>
                      <a:lnTo>
                        <a:pt x="377" y="528"/>
                      </a:lnTo>
                      <a:lnTo>
                        <a:pt x="377" y="527"/>
                      </a:lnTo>
                      <a:lnTo>
                        <a:pt x="376" y="527"/>
                      </a:lnTo>
                      <a:lnTo>
                        <a:pt x="376" y="528"/>
                      </a:lnTo>
                      <a:lnTo>
                        <a:pt x="375" y="528"/>
                      </a:lnTo>
                      <a:lnTo>
                        <a:pt x="374" y="528"/>
                      </a:lnTo>
                      <a:lnTo>
                        <a:pt x="373" y="527"/>
                      </a:lnTo>
                      <a:lnTo>
                        <a:pt x="372" y="527"/>
                      </a:lnTo>
                      <a:lnTo>
                        <a:pt x="371" y="526"/>
                      </a:lnTo>
                      <a:lnTo>
                        <a:pt x="370" y="527"/>
                      </a:lnTo>
                      <a:lnTo>
                        <a:pt x="369" y="526"/>
                      </a:lnTo>
                      <a:lnTo>
                        <a:pt x="368" y="526"/>
                      </a:lnTo>
                      <a:lnTo>
                        <a:pt x="368" y="527"/>
                      </a:lnTo>
                      <a:lnTo>
                        <a:pt x="367" y="527"/>
                      </a:lnTo>
                      <a:lnTo>
                        <a:pt x="366" y="528"/>
                      </a:lnTo>
                      <a:lnTo>
                        <a:pt x="366" y="529"/>
                      </a:lnTo>
                      <a:lnTo>
                        <a:pt x="365" y="529"/>
                      </a:lnTo>
                      <a:lnTo>
                        <a:pt x="363" y="529"/>
                      </a:lnTo>
                      <a:lnTo>
                        <a:pt x="363" y="528"/>
                      </a:lnTo>
                      <a:lnTo>
                        <a:pt x="361" y="528"/>
                      </a:lnTo>
                      <a:lnTo>
                        <a:pt x="360" y="528"/>
                      </a:lnTo>
                      <a:lnTo>
                        <a:pt x="359" y="528"/>
                      </a:lnTo>
                      <a:lnTo>
                        <a:pt x="358" y="527"/>
                      </a:lnTo>
                      <a:lnTo>
                        <a:pt x="358" y="526"/>
                      </a:lnTo>
                      <a:lnTo>
                        <a:pt x="357" y="526"/>
                      </a:lnTo>
                      <a:lnTo>
                        <a:pt x="357" y="525"/>
                      </a:lnTo>
                      <a:lnTo>
                        <a:pt x="356" y="525"/>
                      </a:lnTo>
                      <a:lnTo>
                        <a:pt x="356" y="524"/>
                      </a:lnTo>
                      <a:lnTo>
                        <a:pt x="357" y="524"/>
                      </a:lnTo>
                      <a:lnTo>
                        <a:pt x="358" y="524"/>
                      </a:lnTo>
                      <a:lnTo>
                        <a:pt x="358" y="523"/>
                      </a:lnTo>
                      <a:lnTo>
                        <a:pt x="357" y="523"/>
                      </a:lnTo>
                      <a:lnTo>
                        <a:pt x="357" y="522"/>
                      </a:lnTo>
                      <a:lnTo>
                        <a:pt x="356" y="522"/>
                      </a:lnTo>
                      <a:lnTo>
                        <a:pt x="356" y="521"/>
                      </a:lnTo>
                      <a:lnTo>
                        <a:pt x="357" y="521"/>
                      </a:lnTo>
                      <a:lnTo>
                        <a:pt x="357" y="520"/>
                      </a:lnTo>
                      <a:lnTo>
                        <a:pt x="356" y="519"/>
                      </a:lnTo>
                      <a:lnTo>
                        <a:pt x="357" y="519"/>
                      </a:lnTo>
                      <a:lnTo>
                        <a:pt x="357" y="518"/>
                      </a:lnTo>
                      <a:lnTo>
                        <a:pt x="358" y="518"/>
                      </a:lnTo>
                      <a:lnTo>
                        <a:pt x="357" y="517"/>
                      </a:lnTo>
                      <a:lnTo>
                        <a:pt x="356" y="516"/>
                      </a:lnTo>
                      <a:lnTo>
                        <a:pt x="357" y="516"/>
                      </a:lnTo>
                      <a:lnTo>
                        <a:pt x="357" y="515"/>
                      </a:lnTo>
                      <a:lnTo>
                        <a:pt x="357" y="514"/>
                      </a:lnTo>
                      <a:lnTo>
                        <a:pt x="357" y="513"/>
                      </a:lnTo>
                      <a:lnTo>
                        <a:pt x="357" y="512"/>
                      </a:lnTo>
                      <a:lnTo>
                        <a:pt x="358" y="513"/>
                      </a:lnTo>
                      <a:lnTo>
                        <a:pt x="358" y="512"/>
                      </a:lnTo>
                      <a:lnTo>
                        <a:pt x="358" y="513"/>
                      </a:lnTo>
                      <a:lnTo>
                        <a:pt x="359" y="513"/>
                      </a:lnTo>
                      <a:lnTo>
                        <a:pt x="359" y="512"/>
                      </a:lnTo>
                      <a:lnTo>
                        <a:pt x="360" y="512"/>
                      </a:lnTo>
                      <a:lnTo>
                        <a:pt x="360" y="511"/>
                      </a:lnTo>
                      <a:lnTo>
                        <a:pt x="360" y="510"/>
                      </a:lnTo>
                      <a:lnTo>
                        <a:pt x="360" y="509"/>
                      </a:lnTo>
                      <a:lnTo>
                        <a:pt x="360" y="508"/>
                      </a:lnTo>
                      <a:lnTo>
                        <a:pt x="359" y="508"/>
                      </a:lnTo>
                      <a:lnTo>
                        <a:pt x="359" y="507"/>
                      </a:lnTo>
                      <a:lnTo>
                        <a:pt x="360" y="507"/>
                      </a:lnTo>
                      <a:lnTo>
                        <a:pt x="362" y="507"/>
                      </a:lnTo>
                      <a:lnTo>
                        <a:pt x="361" y="506"/>
                      </a:lnTo>
                      <a:lnTo>
                        <a:pt x="362" y="506"/>
                      </a:lnTo>
                      <a:lnTo>
                        <a:pt x="361" y="506"/>
                      </a:lnTo>
                      <a:lnTo>
                        <a:pt x="362" y="505"/>
                      </a:lnTo>
                      <a:lnTo>
                        <a:pt x="363" y="505"/>
                      </a:lnTo>
                      <a:lnTo>
                        <a:pt x="363" y="504"/>
                      </a:lnTo>
                      <a:lnTo>
                        <a:pt x="364" y="505"/>
                      </a:lnTo>
                      <a:lnTo>
                        <a:pt x="364" y="504"/>
                      </a:lnTo>
                      <a:lnTo>
                        <a:pt x="364" y="503"/>
                      </a:lnTo>
                      <a:lnTo>
                        <a:pt x="364" y="502"/>
                      </a:lnTo>
                      <a:lnTo>
                        <a:pt x="364" y="501"/>
                      </a:lnTo>
                      <a:lnTo>
                        <a:pt x="364" y="500"/>
                      </a:lnTo>
                      <a:lnTo>
                        <a:pt x="365" y="499"/>
                      </a:lnTo>
                      <a:lnTo>
                        <a:pt x="366" y="498"/>
                      </a:lnTo>
                      <a:lnTo>
                        <a:pt x="365" y="498"/>
                      </a:lnTo>
                      <a:lnTo>
                        <a:pt x="365" y="497"/>
                      </a:lnTo>
                      <a:lnTo>
                        <a:pt x="365" y="498"/>
                      </a:lnTo>
                      <a:lnTo>
                        <a:pt x="364" y="498"/>
                      </a:lnTo>
                      <a:lnTo>
                        <a:pt x="364" y="497"/>
                      </a:lnTo>
                      <a:lnTo>
                        <a:pt x="365" y="496"/>
                      </a:lnTo>
                      <a:lnTo>
                        <a:pt x="365" y="495"/>
                      </a:lnTo>
                      <a:lnTo>
                        <a:pt x="366" y="495"/>
                      </a:lnTo>
                      <a:lnTo>
                        <a:pt x="366" y="494"/>
                      </a:lnTo>
                      <a:lnTo>
                        <a:pt x="367" y="493"/>
                      </a:lnTo>
                      <a:lnTo>
                        <a:pt x="368" y="492"/>
                      </a:lnTo>
                      <a:lnTo>
                        <a:pt x="369" y="492"/>
                      </a:lnTo>
                      <a:lnTo>
                        <a:pt x="370" y="491"/>
                      </a:lnTo>
                      <a:lnTo>
                        <a:pt x="369" y="491"/>
                      </a:lnTo>
                      <a:lnTo>
                        <a:pt x="368" y="491"/>
                      </a:lnTo>
                      <a:lnTo>
                        <a:pt x="367" y="491"/>
                      </a:lnTo>
                      <a:lnTo>
                        <a:pt x="367" y="490"/>
                      </a:lnTo>
                      <a:lnTo>
                        <a:pt x="366" y="490"/>
                      </a:lnTo>
                      <a:lnTo>
                        <a:pt x="365" y="490"/>
                      </a:lnTo>
                      <a:lnTo>
                        <a:pt x="365" y="489"/>
                      </a:lnTo>
                      <a:lnTo>
                        <a:pt x="365" y="488"/>
                      </a:lnTo>
                      <a:lnTo>
                        <a:pt x="364" y="488"/>
                      </a:lnTo>
                      <a:lnTo>
                        <a:pt x="363" y="487"/>
                      </a:lnTo>
                      <a:lnTo>
                        <a:pt x="362" y="487"/>
                      </a:lnTo>
                      <a:lnTo>
                        <a:pt x="361" y="486"/>
                      </a:lnTo>
                      <a:lnTo>
                        <a:pt x="362" y="486"/>
                      </a:lnTo>
                      <a:lnTo>
                        <a:pt x="361" y="486"/>
                      </a:lnTo>
                      <a:lnTo>
                        <a:pt x="361" y="485"/>
                      </a:lnTo>
                      <a:lnTo>
                        <a:pt x="360" y="485"/>
                      </a:lnTo>
                      <a:lnTo>
                        <a:pt x="361" y="485"/>
                      </a:lnTo>
                      <a:lnTo>
                        <a:pt x="360" y="484"/>
                      </a:lnTo>
                      <a:lnTo>
                        <a:pt x="361" y="484"/>
                      </a:lnTo>
                      <a:lnTo>
                        <a:pt x="360" y="484"/>
                      </a:lnTo>
                      <a:lnTo>
                        <a:pt x="360" y="483"/>
                      </a:lnTo>
                      <a:lnTo>
                        <a:pt x="361" y="483"/>
                      </a:lnTo>
                      <a:lnTo>
                        <a:pt x="360" y="482"/>
                      </a:lnTo>
                      <a:lnTo>
                        <a:pt x="360" y="481"/>
                      </a:lnTo>
                      <a:lnTo>
                        <a:pt x="360" y="480"/>
                      </a:lnTo>
                      <a:lnTo>
                        <a:pt x="359" y="480"/>
                      </a:lnTo>
                      <a:lnTo>
                        <a:pt x="359" y="479"/>
                      </a:lnTo>
                      <a:lnTo>
                        <a:pt x="358" y="479"/>
                      </a:lnTo>
                      <a:lnTo>
                        <a:pt x="357" y="478"/>
                      </a:lnTo>
                      <a:lnTo>
                        <a:pt x="356" y="477"/>
                      </a:lnTo>
                      <a:lnTo>
                        <a:pt x="356" y="476"/>
                      </a:lnTo>
                      <a:lnTo>
                        <a:pt x="357" y="476"/>
                      </a:lnTo>
                      <a:lnTo>
                        <a:pt x="357" y="475"/>
                      </a:lnTo>
                      <a:lnTo>
                        <a:pt x="357" y="474"/>
                      </a:lnTo>
                      <a:lnTo>
                        <a:pt x="357" y="472"/>
                      </a:lnTo>
                      <a:lnTo>
                        <a:pt x="357" y="471"/>
                      </a:lnTo>
                      <a:lnTo>
                        <a:pt x="358" y="470"/>
                      </a:lnTo>
                      <a:lnTo>
                        <a:pt x="358" y="469"/>
                      </a:lnTo>
                      <a:lnTo>
                        <a:pt x="358" y="468"/>
                      </a:lnTo>
                      <a:lnTo>
                        <a:pt x="358" y="469"/>
                      </a:lnTo>
                      <a:lnTo>
                        <a:pt x="357" y="469"/>
                      </a:lnTo>
                      <a:lnTo>
                        <a:pt x="357" y="468"/>
                      </a:lnTo>
                      <a:lnTo>
                        <a:pt x="356" y="468"/>
                      </a:lnTo>
                      <a:lnTo>
                        <a:pt x="356" y="467"/>
                      </a:lnTo>
                      <a:lnTo>
                        <a:pt x="355" y="467"/>
                      </a:lnTo>
                      <a:lnTo>
                        <a:pt x="356" y="467"/>
                      </a:lnTo>
                      <a:lnTo>
                        <a:pt x="356" y="466"/>
                      </a:lnTo>
                      <a:lnTo>
                        <a:pt x="355" y="466"/>
                      </a:lnTo>
                      <a:lnTo>
                        <a:pt x="354" y="466"/>
                      </a:lnTo>
                      <a:lnTo>
                        <a:pt x="353" y="466"/>
                      </a:lnTo>
                      <a:lnTo>
                        <a:pt x="352" y="465"/>
                      </a:lnTo>
                      <a:lnTo>
                        <a:pt x="351" y="465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0" y="463"/>
                      </a:lnTo>
                      <a:lnTo>
                        <a:pt x="349" y="463"/>
                      </a:lnTo>
                      <a:lnTo>
                        <a:pt x="349" y="462"/>
                      </a:lnTo>
                      <a:lnTo>
                        <a:pt x="350" y="462"/>
                      </a:lnTo>
                      <a:lnTo>
                        <a:pt x="349" y="462"/>
                      </a:lnTo>
                      <a:lnTo>
                        <a:pt x="349" y="461"/>
                      </a:lnTo>
                      <a:lnTo>
                        <a:pt x="350" y="461"/>
                      </a:lnTo>
                      <a:lnTo>
                        <a:pt x="349" y="461"/>
                      </a:lnTo>
                      <a:lnTo>
                        <a:pt x="349" y="460"/>
                      </a:lnTo>
                      <a:lnTo>
                        <a:pt x="349" y="459"/>
                      </a:lnTo>
                      <a:lnTo>
                        <a:pt x="348" y="459"/>
                      </a:lnTo>
                      <a:lnTo>
                        <a:pt x="347" y="458"/>
                      </a:lnTo>
                      <a:lnTo>
                        <a:pt x="346" y="457"/>
                      </a:lnTo>
                      <a:lnTo>
                        <a:pt x="347" y="457"/>
                      </a:lnTo>
                      <a:lnTo>
                        <a:pt x="347" y="456"/>
                      </a:lnTo>
                      <a:lnTo>
                        <a:pt x="346" y="456"/>
                      </a:lnTo>
                      <a:lnTo>
                        <a:pt x="345" y="456"/>
                      </a:lnTo>
                      <a:lnTo>
                        <a:pt x="346" y="455"/>
                      </a:lnTo>
                      <a:lnTo>
                        <a:pt x="345" y="455"/>
                      </a:lnTo>
                      <a:lnTo>
                        <a:pt x="345" y="456"/>
                      </a:lnTo>
                      <a:lnTo>
                        <a:pt x="344" y="456"/>
                      </a:lnTo>
                      <a:lnTo>
                        <a:pt x="344" y="455"/>
                      </a:lnTo>
                      <a:lnTo>
                        <a:pt x="344" y="454"/>
                      </a:lnTo>
                      <a:lnTo>
                        <a:pt x="345" y="454"/>
                      </a:lnTo>
                      <a:lnTo>
                        <a:pt x="344" y="454"/>
                      </a:lnTo>
                      <a:lnTo>
                        <a:pt x="345" y="453"/>
                      </a:lnTo>
                      <a:lnTo>
                        <a:pt x="344" y="453"/>
                      </a:lnTo>
                      <a:lnTo>
                        <a:pt x="344" y="452"/>
                      </a:lnTo>
                      <a:lnTo>
                        <a:pt x="343" y="452"/>
                      </a:lnTo>
                      <a:lnTo>
                        <a:pt x="344" y="451"/>
                      </a:lnTo>
                      <a:lnTo>
                        <a:pt x="344" y="450"/>
                      </a:lnTo>
                      <a:lnTo>
                        <a:pt x="343" y="450"/>
                      </a:lnTo>
                      <a:lnTo>
                        <a:pt x="343" y="449"/>
                      </a:lnTo>
                      <a:lnTo>
                        <a:pt x="343" y="450"/>
                      </a:lnTo>
                      <a:lnTo>
                        <a:pt x="342" y="450"/>
                      </a:lnTo>
                      <a:lnTo>
                        <a:pt x="342" y="449"/>
                      </a:lnTo>
                      <a:lnTo>
                        <a:pt x="343" y="449"/>
                      </a:lnTo>
                      <a:lnTo>
                        <a:pt x="344" y="449"/>
                      </a:lnTo>
                      <a:lnTo>
                        <a:pt x="343" y="448"/>
                      </a:lnTo>
                      <a:lnTo>
                        <a:pt x="343" y="447"/>
                      </a:lnTo>
                      <a:lnTo>
                        <a:pt x="342" y="447"/>
                      </a:lnTo>
                      <a:lnTo>
                        <a:pt x="341" y="446"/>
                      </a:lnTo>
                      <a:lnTo>
                        <a:pt x="342" y="446"/>
                      </a:lnTo>
                      <a:lnTo>
                        <a:pt x="343" y="446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2" y="444"/>
                      </a:lnTo>
                      <a:lnTo>
                        <a:pt x="341" y="444"/>
                      </a:lnTo>
                      <a:lnTo>
                        <a:pt x="341" y="445"/>
                      </a:lnTo>
                      <a:lnTo>
                        <a:pt x="340" y="445"/>
                      </a:lnTo>
                      <a:lnTo>
                        <a:pt x="339" y="445"/>
                      </a:lnTo>
                      <a:lnTo>
                        <a:pt x="339" y="444"/>
                      </a:lnTo>
                      <a:lnTo>
                        <a:pt x="338" y="444"/>
                      </a:lnTo>
                      <a:lnTo>
                        <a:pt x="339" y="444"/>
                      </a:lnTo>
                      <a:lnTo>
                        <a:pt x="338" y="443"/>
                      </a:lnTo>
                      <a:lnTo>
                        <a:pt x="338" y="442"/>
                      </a:lnTo>
                      <a:lnTo>
                        <a:pt x="337" y="442"/>
                      </a:lnTo>
                      <a:lnTo>
                        <a:pt x="337" y="441"/>
                      </a:lnTo>
                      <a:lnTo>
                        <a:pt x="337" y="440"/>
                      </a:lnTo>
                      <a:lnTo>
                        <a:pt x="337" y="439"/>
                      </a:lnTo>
                      <a:lnTo>
                        <a:pt x="336" y="440"/>
                      </a:lnTo>
                      <a:lnTo>
                        <a:pt x="336" y="441"/>
                      </a:lnTo>
                      <a:lnTo>
                        <a:pt x="335" y="440"/>
                      </a:lnTo>
                      <a:lnTo>
                        <a:pt x="335" y="439"/>
                      </a:lnTo>
                      <a:lnTo>
                        <a:pt x="334" y="438"/>
                      </a:lnTo>
                      <a:lnTo>
                        <a:pt x="335" y="437"/>
                      </a:lnTo>
                      <a:lnTo>
                        <a:pt x="334" y="437"/>
                      </a:lnTo>
                      <a:lnTo>
                        <a:pt x="334" y="436"/>
                      </a:lnTo>
                      <a:lnTo>
                        <a:pt x="335" y="436"/>
                      </a:lnTo>
                      <a:lnTo>
                        <a:pt x="334" y="435"/>
                      </a:lnTo>
                      <a:lnTo>
                        <a:pt x="335" y="435"/>
                      </a:lnTo>
                      <a:lnTo>
                        <a:pt x="336" y="436"/>
                      </a:lnTo>
                      <a:lnTo>
                        <a:pt x="336" y="435"/>
                      </a:lnTo>
                      <a:lnTo>
                        <a:pt x="335" y="435"/>
                      </a:lnTo>
                      <a:lnTo>
                        <a:pt x="335" y="434"/>
                      </a:lnTo>
                      <a:lnTo>
                        <a:pt x="336" y="434"/>
                      </a:lnTo>
                      <a:lnTo>
                        <a:pt x="337" y="434"/>
                      </a:lnTo>
                      <a:lnTo>
                        <a:pt x="338" y="434"/>
                      </a:lnTo>
                      <a:lnTo>
                        <a:pt x="338" y="433"/>
                      </a:lnTo>
                      <a:lnTo>
                        <a:pt x="339" y="433"/>
                      </a:lnTo>
                      <a:lnTo>
                        <a:pt x="339" y="432"/>
                      </a:lnTo>
                      <a:lnTo>
                        <a:pt x="339" y="431"/>
                      </a:lnTo>
                      <a:lnTo>
                        <a:pt x="339" y="430"/>
                      </a:lnTo>
                      <a:lnTo>
                        <a:pt x="338" y="429"/>
                      </a:lnTo>
                      <a:lnTo>
                        <a:pt x="338" y="428"/>
                      </a:lnTo>
                      <a:lnTo>
                        <a:pt x="339" y="428"/>
                      </a:lnTo>
                      <a:lnTo>
                        <a:pt x="339" y="427"/>
                      </a:lnTo>
                      <a:lnTo>
                        <a:pt x="338" y="427"/>
                      </a:lnTo>
                      <a:lnTo>
                        <a:pt x="338" y="426"/>
                      </a:lnTo>
                      <a:lnTo>
                        <a:pt x="339" y="426"/>
                      </a:lnTo>
                      <a:lnTo>
                        <a:pt x="339" y="425"/>
                      </a:lnTo>
                      <a:lnTo>
                        <a:pt x="339" y="424"/>
                      </a:lnTo>
                      <a:lnTo>
                        <a:pt x="340" y="425"/>
                      </a:lnTo>
                      <a:lnTo>
                        <a:pt x="341" y="425"/>
                      </a:lnTo>
                      <a:lnTo>
                        <a:pt x="341" y="424"/>
                      </a:lnTo>
                      <a:lnTo>
                        <a:pt x="340" y="424"/>
                      </a:lnTo>
                      <a:lnTo>
                        <a:pt x="340" y="423"/>
                      </a:lnTo>
                      <a:lnTo>
                        <a:pt x="340" y="422"/>
                      </a:lnTo>
                      <a:lnTo>
                        <a:pt x="341" y="422"/>
                      </a:lnTo>
                      <a:lnTo>
                        <a:pt x="341" y="421"/>
                      </a:lnTo>
                      <a:lnTo>
                        <a:pt x="340" y="421"/>
                      </a:lnTo>
                      <a:lnTo>
                        <a:pt x="340" y="420"/>
                      </a:lnTo>
                      <a:lnTo>
                        <a:pt x="339" y="419"/>
                      </a:lnTo>
                      <a:lnTo>
                        <a:pt x="340" y="419"/>
                      </a:lnTo>
                      <a:lnTo>
                        <a:pt x="339" y="419"/>
                      </a:lnTo>
                      <a:lnTo>
                        <a:pt x="338" y="419"/>
                      </a:lnTo>
                      <a:lnTo>
                        <a:pt x="338" y="418"/>
                      </a:lnTo>
                      <a:lnTo>
                        <a:pt x="338" y="417"/>
                      </a:lnTo>
                      <a:lnTo>
                        <a:pt x="337" y="417"/>
                      </a:lnTo>
                      <a:lnTo>
                        <a:pt x="337" y="416"/>
                      </a:lnTo>
                      <a:lnTo>
                        <a:pt x="336" y="415"/>
                      </a:lnTo>
                      <a:lnTo>
                        <a:pt x="336" y="414"/>
                      </a:lnTo>
                      <a:lnTo>
                        <a:pt x="335" y="414"/>
                      </a:lnTo>
                      <a:lnTo>
                        <a:pt x="336" y="413"/>
                      </a:lnTo>
                      <a:lnTo>
                        <a:pt x="336" y="412"/>
                      </a:lnTo>
                      <a:lnTo>
                        <a:pt x="335" y="412"/>
                      </a:lnTo>
                      <a:lnTo>
                        <a:pt x="335" y="411"/>
                      </a:lnTo>
                      <a:lnTo>
                        <a:pt x="334" y="411"/>
                      </a:lnTo>
                      <a:lnTo>
                        <a:pt x="335" y="409"/>
                      </a:lnTo>
                      <a:lnTo>
                        <a:pt x="336" y="409"/>
                      </a:lnTo>
                      <a:lnTo>
                        <a:pt x="336" y="408"/>
                      </a:lnTo>
                      <a:lnTo>
                        <a:pt x="337" y="407"/>
                      </a:lnTo>
                      <a:lnTo>
                        <a:pt x="336" y="406"/>
                      </a:lnTo>
                      <a:lnTo>
                        <a:pt x="337" y="405"/>
                      </a:lnTo>
                      <a:lnTo>
                        <a:pt x="337" y="404"/>
                      </a:lnTo>
                      <a:lnTo>
                        <a:pt x="336" y="404"/>
                      </a:lnTo>
                      <a:lnTo>
                        <a:pt x="337" y="404"/>
                      </a:lnTo>
                      <a:lnTo>
                        <a:pt x="337" y="403"/>
                      </a:lnTo>
                      <a:lnTo>
                        <a:pt x="336" y="402"/>
                      </a:lnTo>
                      <a:lnTo>
                        <a:pt x="335" y="402"/>
                      </a:lnTo>
                      <a:lnTo>
                        <a:pt x="334" y="401"/>
                      </a:lnTo>
                      <a:lnTo>
                        <a:pt x="334" y="400"/>
                      </a:lnTo>
                      <a:lnTo>
                        <a:pt x="335" y="400"/>
                      </a:lnTo>
                      <a:lnTo>
                        <a:pt x="336" y="400"/>
                      </a:lnTo>
                      <a:lnTo>
                        <a:pt x="336" y="399"/>
                      </a:lnTo>
                      <a:lnTo>
                        <a:pt x="335" y="399"/>
                      </a:lnTo>
                      <a:lnTo>
                        <a:pt x="335" y="398"/>
                      </a:lnTo>
                      <a:lnTo>
                        <a:pt x="336" y="398"/>
                      </a:lnTo>
                      <a:lnTo>
                        <a:pt x="336" y="397"/>
                      </a:lnTo>
                      <a:lnTo>
                        <a:pt x="336" y="396"/>
                      </a:lnTo>
                      <a:lnTo>
                        <a:pt x="337" y="397"/>
                      </a:lnTo>
                      <a:lnTo>
                        <a:pt x="338" y="397"/>
                      </a:lnTo>
                      <a:lnTo>
                        <a:pt x="337" y="396"/>
                      </a:lnTo>
                      <a:lnTo>
                        <a:pt x="337" y="395"/>
                      </a:lnTo>
                      <a:lnTo>
                        <a:pt x="338" y="395"/>
                      </a:lnTo>
                      <a:lnTo>
                        <a:pt x="337" y="394"/>
                      </a:lnTo>
                      <a:lnTo>
                        <a:pt x="338" y="394"/>
                      </a:lnTo>
                      <a:lnTo>
                        <a:pt x="338" y="393"/>
                      </a:lnTo>
                      <a:lnTo>
                        <a:pt x="339" y="393"/>
                      </a:lnTo>
                      <a:lnTo>
                        <a:pt x="340" y="393"/>
                      </a:lnTo>
                      <a:lnTo>
                        <a:pt x="341" y="393"/>
                      </a:lnTo>
                      <a:lnTo>
                        <a:pt x="341" y="392"/>
                      </a:lnTo>
                      <a:lnTo>
                        <a:pt x="340" y="392"/>
                      </a:lnTo>
                      <a:lnTo>
                        <a:pt x="339" y="392"/>
                      </a:lnTo>
                      <a:lnTo>
                        <a:pt x="340" y="391"/>
                      </a:lnTo>
                      <a:lnTo>
                        <a:pt x="340" y="390"/>
                      </a:lnTo>
                      <a:lnTo>
                        <a:pt x="339" y="391"/>
                      </a:lnTo>
                      <a:lnTo>
                        <a:pt x="339" y="390"/>
                      </a:lnTo>
                      <a:lnTo>
                        <a:pt x="339" y="389"/>
                      </a:lnTo>
                      <a:lnTo>
                        <a:pt x="338" y="390"/>
                      </a:lnTo>
                      <a:lnTo>
                        <a:pt x="338" y="389"/>
                      </a:lnTo>
                      <a:lnTo>
                        <a:pt x="338" y="388"/>
                      </a:lnTo>
                      <a:lnTo>
                        <a:pt x="337" y="388"/>
                      </a:lnTo>
                      <a:lnTo>
                        <a:pt x="336" y="388"/>
                      </a:lnTo>
                      <a:lnTo>
                        <a:pt x="336" y="387"/>
                      </a:lnTo>
                      <a:lnTo>
                        <a:pt x="337" y="387"/>
                      </a:lnTo>
                      <a:lnTo>
                        <a:pt x="338" y="387"/>
                      </a:lnTo>
                      <a:lnTo>
                        <a:pt x="339" y="387"/>
                      </a:lnTo>
                      <a:lnTo>
                        <a:pt x="339" y="388"/>
                      </a:lnTo>
                      <a:lnTo>
                        <a:pt x="339" y="387"/>
                      </a:lnTo>
                      <a:lnTo>
                        <a:pt x="338" y="386"/>
                      </a:lnTo>
                      <a:lnTo>
                        <a:pt x="339" y="385"/>
                      </a:lnTo>
                      <a:lnTo>
                        <a:pt x="338" y="385"/>
                      </a:lnTo>
                      <a:lnTo>
                        <a:pt x="338" y="384"/>
                      </a:lnTo>
                      <a:lnTo>
                        <a:pt x="337" y="384"/>
                      </a:lnTo>
                      <a:lnTo>
                        <a:pt x="337" y="383"/>
                      </a:lnTo>
                      <a:lnTo>
                        <a:pt x="336" y="384"/>
                      </a:lnTo>
                      <a:lnTo>
                        <a:pt x="335" y="384"/>
                      </a:lnTo>
                      <a:lnTo>
                        <a:pt x="335" y="383"/>
                      </a:lnTo>
                      <a:lnTo>
                        <a:pt x="335" y="382"/>
                      </a:lnTo>
                      <a:lnTo>
                        <a:pt x="335" y="383"/>
                      </a:lnTo>
                      <a:lnTo>
                        <a:pt x="336" y="383"/>
                      </a:lnTo>
                      <a:lnTo>
                        <a:pt x="336" y="382"/>
                      </a:lnTo>
                      <a:lnTo>
                        <a:pt x="336" y="381"/>
                      </a:lnTo>
                      <a:lnTo>
                        <a:pt x="336" y="380"/>
                      </a:lnTo>
                      <a:lnTo>
                        <a:pt x="336" y="379"/>
                      </a:lnTo>
                      <a:lnTo>
                        <a:pt x="336" y="378"/>
                      </a:lnTo>
                      <a:lnTo>
                        <a:pt x="336" y="377"/>
                      </a:lnTo>
                      <a:lnTo>
                        <a:pt x="336" y="376"/>
                      </a:lnTo>
                      <a:lnTo>
                        <a:pt x="336" y="375"/>
                      </a:lnTo>
                      <a:lnTo>
                        <a:pt x="336" y="374"/>
                      </a:lnTo>
                      <a:lnTo>
                        <a:pt x="335" y="374"/>
                      </a:lnTo>
                      <a:lnTo>
                        <a:pt x="335" y="373"/>
                      </a:lnTo>
                      <a:lnTo>
                        <a:pt x="335" y="372"/>
                      </a:lnTo>
                      <a:lnTo>
                        <a:pt x="335" y="371"/>
                      </a:lnTo>
                      <a:lnTo>
                        <a:pt x="334" y="371"/>
                      </a:lnTo>
                      <a:lnTo>
                        <a:pt x="334" y="370"/>
                      </a:lnTo>
                      <a:lnTo>
                        <a:pt x="334" y="369"/>
                      </a:lnTo>
                      <a:lnTo>
                        <a:pt x="334" y="368"/>
                      </a:lnTo>
                      <a:lnTo>
                        <a:pt x="334" y="367"/>
                      </a:lnTo>
                      <a:lnTo>
                        <a:pt x="333" y="366"/>
                      </a:lnTo>
                      <a:lnTo>
                        <a:pt x="333" y="365"/>
                      </a:lnTo>
                      <a:lnTo>
                        <a:pt x="332" y="364"/>
                      </a:lnTo>
                      <a:lnTo>
                        <a:pt x="332" y="363"/>
                      </a:lnTo>
                      <a:lnTo>
                        <a:pt x="331" y="363"/>
                      </a:lnTo>
                      <a:lnTo>
                        <a:pt x="330" y="363"/>
                      </a:lnTo>
                      <a:lnTo>
                        <a:pt x="330" y="362"/>
                      </a:lnTo>
                      <a:lnTo>
                        <a:pt x="329" y="362"/>
                      </a:lnTo>
                      <a:lnTo>
                        <a:pt x="329" y="361"/>
                      </a:lnTo>
                      <a:lnTo>
                        <a:pt x="328" y="361"/>
                      </a:lnTo>
                      <a:lnTo>
                        <a:pt x="327" y="361"/>
                      </a:lnTo>
                      <a:lnTo>
                        <a:pt x="327" y="360"/>
                      </a:lnTo>
                      <a:lnTo>
                        <a:pt x="327" y="359"/>
                      </a:lnTo>
                      <a:lnTo>
                        <a:pt x="328" y="358"/>
                      </a:lnTo>
                      <a:lnTo>
                        <a:pt x="328" y="357"/>
                      </a:lnTo>
                      <a:lnTo>
                        <a:pt x="327" y="357"/>
                      </a:lnTo>
                      <a:lnTo>
                        <a:pt x="327" y="356"/>
                      </a:lnTo>
                      <a:lnTo>
                        <a:pt x="326" y="356"/>
                      </a:lnTo>
                      <a:lnTo>
                        <a:pt x="325" y="356"/>
                      </a:lnTo>
                      <a:lnTo>
                        <a:pt x="324" y="356"/>
                      </a:lnTo>
                      <a:lnTo>
                        <a:pt x="323" y="356"/>
                      </a:lnTo>
                      <a:lnTo>
                        <a:pt x="322" y="356"/>
                      </a:lnTo>
                      <a:lnTo>
                        <a:pt x="321" y="355"/>
                      </a:lnTo>
                      <a:lnTo>
                        <a:pt x="320" y="355"/>
                      </a:lnTo>
                      <a:lnTo>
                        <a:pt x="320" y="354"/>
                      </a:lnTo>
                      <a:lnTo>
                        <a:pt x="320" y="353"/>
                      </a:lnTo>
                      <a:lnTo>
                        <a:pt x="319" y="353"/>
                      </a:lnTo>
                      <a:lnTo>
                        <a:pt x="318" y="353"/>
                      </a:lnTo>
                      <a:lnTo>
                        <a:pt x="318" y="352"/>
                      </a:lnTo>
                      <a:lnTo>
                        <a:pt x="317" y="352"/>
                      </a:lnTo>
                      <a:lnTo>
                        <a:pt x="316" y="352"/>
                      </a:lnTo>
                      <a:lnTo>
                        <a:pt x="315" y="352"/>
                      </a:lnTo>
                      <a:lnTo>
                        <a:pt x="314" y="352"/>
                      </a:lnTo>
                      <a:lnTo>
                        <a:pt x="313" y="351"/>
                      </a:lnTo>
                      <a:lnTo>
                        <a:pt x="312" y="351"/>
                      </a:lnTo>
                      <a:lnTo>
                        <a:pt x="311" y="350"/>
                      </a:lnTo>
                      <a:lnTo>
                        <a:pt x="310" y="350"/>
                      </a:lnTo>
                      <a:lnTo>
                        <a:pt x="310" y="348"/>
                      </a:lnTo>
                      <a:lnTo>
                        <a:pt x="310" y="347"/>
                      </a:lnTo>
                      <a:lnTo>
                        <a:pt x="311" y="346"/>
                      </a:lnTo>
                      <a:lnTo>
                        <a:pt x="311" y="345"/>
                      </a:lnTo>
                      <a:lnTo>
                        <a:pt x="312" y="345"/>
                      </a:lnTo>
                      <a:lnTo>
                        <a:pt x="312" y="344"/>
                      </a:lnTo>
                      <a:lnTo>
                        <a:pt x="311" y="344"/>
                      </a:lnTo>
                      <a:lnTo>
                        <a:pt x="310" y="343"/>
                      </a:lnTo>
                      <a:lnTo>
                        <a:pt x="309" y="343"/>
                      </a:lnTo>
                      <a:lnTo>
                        <a:pt x="309" y="342"/>
                      </a:lnTo>
                      <a:lnTo>
                        <a:pt x="308" y="342"/>
                      </a:lnTo>
                      <a:lnTo>
                        <a:pt x="307" y="342"/>
                      </a:lnTo>
                      <a:lnTo>
                        <a:pt x="306" y="341"/>
                      </a:lnTo>
                      <a:lnTo>
                        <a:pt x="305" y="340"/>
                      </a:lnTo>
                      <a:lnTo>
                        <a:pt x="305" y="339"/>
                      </a:lnTo>
                      <a:lnTo>
                        <a:pt x="306" y="338"/>
                      </a:lnTo>
                      <a:lnTo>
                        <a:pt x="306" y="337"/>
                      </a:lnTo>
                      <a:lnTo>
                        <a:pt x="306" y="336"/>
                      </a:lnTo>
                      <a:lnTo>
                        <a:pt x="306" y="335"/>
                      </a:lnTo>
                      <a:lnTo>
                        <a:pt x="305" y="334"/>
                      </a:lnTo>
                      <a:lnTo>
                        <a:pt x="305" y="333"/>
                      </a:lnTo>
                      <a:lnTo>
                        <a:pt x="304" y="333"/>
                      </a:lnTo>
                      <a:lnTo>
                        <a:pt x="303" y="333"/>
                      </a:lnTo>
                      <a:lnTo>
                        <a:pt x="303" y="334"/>
                      </a:lnTo>
                      <a:lnTo>
                        <a:pt x="303" y="335"/>
                      </a:lnTo>
                      <a:lnTo>
                        <a:pt x="303" y="336"/>
                      </a:lnTo>
                      <a:lnTo>
                        <a:pt x="302" y="336"/>
                      </a:lnTo>
                      <a:lnTo>
                        <a:pt x="301" y="335"/>
                      </a:lnTo>
                      <a:lnTo>
                        <a:pt x="301" y="334"/>
                      </a:lnTo>
                      <a:lnTo>
                        <a:pt x="300" y="334"/>
                      </a:lnTo>
                      <a:lnTo>
                        <a:pt x="299" y="334"/>
                      </a:lnTo>
                      <a:lnTo>
                        <a:pt x="298" y="333"/>
                      </a:lnTo>
                      <a:lnTo>
                        <a:pt x="297" y="335"/>
                      </a:lnTo>
                      <a:lnTo>
                        <a:pt x="296" y="335"/>
                      </a:lnTo>
                      <a:lnTo>
                        <a:pt x="296" y="336"/>
                      </a:lnTo>
                      <a:lnTo>
                        <a:pt x="295" y="336"/>
                      </a:lnTo>
                      <a:lnTo>
                        <a:pt x="295" y="335"/>
                      </a:lnTo>
                      <a:lnTo>
                        <a:pt x="293" y="335"/>
                      </a:lnTo>
                      <a:lnTo>
                        <a:pt x="292" y="336"/>
                      </a:lnTo>
                      <a:lnTo>
                        <a:pt x="291" y="337"/>
                      </a:lnTo>
                      <a:lnTo>
                        <a:pt x="290" y="337"/>
                      </a:lnTo>
                      <a:lnTo>
                        <a:pt x="289" y="337"/>
                      </a:lnTo>
                      <a:lnTo>
                        <a:pt x="288" y="336"/>
                      </a:lnTo>
                      <a:lnTo>
                        <a:pt x="287" y="336"/>
                      </a:lnTo>
                      <a:lnTo>
                        <a:pt x="286" y="337"/>
                      </a:lnTo>
                      <a:lnTo>
                        <a:pt x="285" y="337"/>
                      </a:lnTo>
                      <a:lnTo>
                        <a:pt x="284" y="338"/>
                      </a:lnTo>
                      <a:lnTo>
                        <a:pt x="283" y="337"/>
                      </a:lnTo>
                      <a:lnTo>
                        <a:pt x="282" y="338"/>
                      </a:lnTo>
                      <a:lnTo>
                        <a:pt x="281" y="337"/>
                      </a:lnTo>
                      <a:lnTo>
                        <a:pt x="280" y="337"/>
                      </a:lnTo>
                      <a:lnTo>
                        <a:pt x="279" y="337"/>
                      </a:lnTo>
                      <a:lnTo>
                        <a:pt x="278" y="337"/>
                      </a:lnTo>
                      <a:lnTo>
                        <a:pt x="278" y="336"/>
                      </a:lnTo>
                      <a:lnTo>
                        <a:pt x="277" y="336"/>
                      </a:lnTo>
                      <a:lnTo>
                        <a:pt x="276" y="335"/>
                      </a:lnTo>
                      <a:lnTo>
                        <a:pt x="275" y="335"/>
                      </a:lnTo>
                      <a:lnTo>
                        <a:pt x="274" y="335"/>
                      </a:lnTo>
                      <a:lnTo>
                        <a:pt x="273" y="335"/>
                      </a:lnTo>
                      <a:lnTo>
                        <a:pt x="273" y="336"/>
                      </a:lnTo>
                      <a:lnTo>
                        <a:pt x="272" y="336"/>
                      </a:lnTo>
                      <a:lnTo>
                        <a:pt x="271" y="337"/>
                      </a:lnTo>
                      <a:lnTo>
                        <a:pt x="270" y="336"/>
                      </a:lnTo>
                      <a:lnTo>
                        <a:pt x="269" y="336"/>
                      </a:lnTo>
                      <a:lnTo>
                        <a:pt x="269" y="335"/>
                      </a:lnTo>
                      <a:lnTo>
                        <a:pt x="267" y="333"/>
                      </a:lnTo>
                      <a:lnTo>
                        <a:pt x="266" y="332"/>
                      </a:lnTo>
                      <a:lnTo>
                        <a:pt x="265" y="331"/>
                      </a:lnTo>
                      <a:lnTo>
                        <a:pt x="265" y="332"/>
                      </a:lnTo>
                      <a:lnTo>
                        <a:pt x="264" y="331"/>
                      </a:lnTo>
                      <a:lnTo>
                        <a:pt x="262" y="332"/>
                      </a:lnTo>
                      <a:lnTo>
                        <a:pt x="262" y="333"/>
                      </a:lnTo>
                      <a:lnTo>
                        <a:pt x="262" y="334"/>
                      </a:lnTo>
                      <a:lnTo>
                        <a:pt x="261" y="335"/>
                      </a:lnTo>
                      <a:lnTo>
                        <a:pt x="260" y="336"/>
                      </a:lnTo>
                      <a:lnTo>
                        <a:pt x="259" y="335"/>
                      </a:lnTo>
                      <a:lnTo>
                        <a:pt x="258" y="335"/>
                      </a:lnTo>
                      <a:lnTo>
                        <a:pt x="257" y="335"/>
                      </a:lnTo>
                      <a:lnTo>
                        <a:pt x="255" y="334"/>
                      </a:lnTo>
                      <a:lnTo>
                        <a:pt x="254" y="334"/>
                      </a:lnTo>
                      <a:lnTo>
                        <a:pt x="254" y="335"/>
                      </a:lnTo>
                      <a:lnTo>
                        <a:pt x="253" y="335"/>
                      </a:lnTo>
                      <a:lnTo>
                        <a:pt x="252" y="335"/>
                      </a:lnTo>
                      <a:lnTo>
                        <a:pt x="251" y="334"/>
                      </a:lnTo>
                      <a:lnTo>
                        <a:pt x="251" y="332"/>
                      </a:lnTo>
                      <a:lnTo>
                        <a:pt x="250" y="331"/>
                      </a:lnTo>
                      <a:lnTo>
                        <a:pt x="248" y="331"/>
                      </a:lnTo>
                      <a:lnTo>
                        <a:pt x="247" y="330"/>
                      </a:lnTo>
                      <a:lnTo>
                        <a:pt x="246" y="330"/>
                      </a:lnTo>
                      <a:lnTo>
                        <a:pt x="245" y="331"/>
                      </a:lnTo>
                      <a:lnTo>
                        <a:pt x="243" y="332"/>
                      </a:lnTo>
                      <a:lnTo>
                        <a:pt x="242" y="331"/>
                      </a:lnTo>
                      <a:lnTo>
                        <a:pt x="240" y="330"/>
                      </a:lnTo>
                      <a:lnTo>
                        <a:pt x="240" y="329"/>
                      </a:lnTo>
                      <a:lnTo>
                        <a:pt x="239" y="329"/>
                      </a:lnTo>
                      <a:lnTo>
                        <a:pt x="238" y="329"/>
                      </a:lnTo>
                      <a:lnTo>
                        <a:pt x="237" y="329"/>
                      </a:lnTo>
                      <a:lnTo>
                        <a:pt x="236" y="330"/>
                      </a:lnTo>
                      <a:lnTo>
                        <a:pt x="235" y="331"/>
                      </a:lnTo>
                      <a:lnTo>
                        <a:pt x="234" y="334"/>
                      </a:lnTo>
                      <a:lnTo>
                        <a:pt x="233" y="334"/>
                      </a:lnTo>
                      <a:lnTo>
                        <a:pt x="233" y="335"/>
                      </a:lnTo>
                      <a:lnTo>
                        <a:pt x="231" y="335"/>
                      </a:lnTo>
                      <a:lnTo>
                        <a:pt x="231" y="336"/>
                      </a:lnTo>
                      <a:lnTo>
                        <a:pt x="230" y="336"/>
                      </a:lnTo>
                      <a:lnTo>
                        <a:pt x="230" y="335"/>
                      </a:lnTo>
                      <a:lnTo>
                        <a:pt x="229" y="335"/>
                      </a:lnTo>
                      <a:lnTo>
                        <a:pt x="229" y="334"/>
                      </a:lnTo>
                      <a:lnTo>
                        <a:pt x="228" y="334"/>
                      </a:lnTo>
                      <a:lnTo>
                        <a:pt x="227" y="334"/>
                      </a:lnTo>
                      <a:lnTo>
                        <a:pt x="226" y="334"/>
                      </a:lnTo>
                      <a:lnTo>
                        <a:pt x="225" y="334"/>
                      </a:lnTo>
                      <a:lnTo>
                        <a:pt x="224" y="334"/>
                      </a:lnTo>
                      <a:lnTo>
                        <a:pt x="224" y="333"/>
                      </a:lnTo>
                      <a:lnTo>
                        <a:pt x="224" y="332"/>
                      </a:lnTo>
                      <a:lnTo>
                        <a:pt x="224" y="331"/>
                      </a:lnTo>
                      <a:lnTo>
                        <a:pt x="225" y="330"/>
                      </a:lnTo>
                      <a:lnTo>
                        <a:pt x="225" y="329"/>
                      </a:lnTo>
                      <a:lnTo>
                        <a:pt x="225" y="328"/>
                      </a:lnTo>
                      <a:lnTo>
                        <a:pt x="225" y="327"/>
                      </a:lnTo>
                      <a:lnTo>
                        <a:pt x="224" y="327"/>
                      </a:lnTo>
                      <a:lnTo>
                        <a:pt x="223" y="326"/>
                      </a:lnTo>
                      <a:lnTo>
                        <a:pt x="222" y="325"/>
                      </a:lnTo>
                      <a:lnTo>
                        <a:pt x="222" y="324"/>
                      </a:lnTo>
                      <a:lnTo>
                        <a:pt x="221" y="324"/>
                      </a:lnTo>
                      <a:lnTo>
                        <a:pt x="221" y="322"/>
                      </a:lnTo>
                      <a:lnTo>
                        <a:pt x="221" y="321"/>
                      </a:lnTo>
                      <a:lnTo>
                        <a:pt x="220" y="320"/>
                      </a:lnTo>
                      <a:lnTo>
                        <a:pt x="219" y="319"/>
                      </a:lnTo>
                      <a:lnTo>
                        <a:pt x="218" y="318"/>
                      </a:lnTo>
                      <a:lnTo>
                        <a:pt x="217" y="317"/>
                      </a:lnTo>
                      <a:lnTo>
                        <a:pt x="216" y="317"/>
                      </a:lnTo>
                      <a:lnTo>
                        <a:pt x="214" y="317"/>
                      </a:lnTo>
                      <a:lnTo>
                        <a:pt x="213" y="317"/>
                      </a:lnTo>
                      <a:lnTo>
                        <a:pt x="212" y="318"/>
                      </a:lnTo>
                      <a:lnTo>
                        <a:pt x="211" y="318"/>
                      </a:lnTo>
                      <a:lnTo>
                        <a:pt x="210" y="317"/>
                      </a:lnTo>
                      <a:lnTo>
                        <a:pt x="210" y="316"/>
                      </a:lnTo>
                      <a:lnTo>
                        <a:pt x="209" y="316"/>
                      </a:lnTo>
                      <a:lnTo>
                        <a:pt x="208" y="315"/>
                      </a:lnTo>
                      <a:lnTo>
                        <a:pt x="207" y="315"/>
                      </a:lnTo>
                      <a:lnTo>
                        <a:pt x="206" y="316"/>
                      </a:lnTo>
                      <a:lnTo>
                        <a:pt x="205" y="316"/>
                      </a:lnTo>
                      <a:lnTo>
                        <a:pt x="201" y="314"/>
                      </a:lnTo>
                      <a:lnTo>
                        <a:pt x="200" y="313"/>
                      </a:lnTo>
                      <a:lnTo>
                        <a:pt x="199" y="313"/>
                      </a:lnTo>
                      <a:lnTo>
                        <a:pt x="198" y="313"/>
                      </a:lnTo>
                      <a:lnTo>
                        <a:pt x="197" y="312"/>
                      </a:lnTo>
                      <a:lnTo>
                        <a:pt x="196" y="312"/>
                      </a:lnTo>
                      <a:lnTo>
                        <a:pt x="194" y="312"/>
                      </a:lnTo>
                      <a:lnTo>
                        <a:pt x="193" y="312"/>
                      </a:lnTo>
                      <a:lnTo>
                        <a:pt x="191" y="311"/>
                      </a:lnTo>
                      <a:lnTo>
                        <a:pt x="190" y="311"/>
                      </a:lnTo>
                      <a:lnTo>
                        <a:pt x="189" y="309"/>
                      </a:lnTo>
                      <a:lnTo>
                        <a:pt x="188" y="309"/>
                      </a:lnTo>
                      <a:lnTo>
                        <a:pt x="188" y="308"/>
                      </a:lnTo>
                      <a:lnTo>
                        <a:pt x="187" y="308"/>
                      </a:lnTo>
                      <a:lnTo>
                        <a:pt x="186" y="308"/>
                      </a:lnTo>
                      <a:lnTo>
                        <a:pt x="185" y="308"/>
                      </a:lnTo>
                      <a:lnTo>
                        <a:pt x="184" y="307"/>
                      </a:lnTo>
                      <a:lnTo>
                        <a:pt x="183" y="306"/>
                      </a:lnTo>
                      <a:lnTo>
                        <a:pt x="183" y="305"/>
                      </a:lnTo>
                      <a:lnTo>
                        <a:pt x="183" y="304"/>
                      </a:lnTo>
                      <a:lnTo>
                        <a:pt x="182" y="303"/>
                      </a:lnTo>
                      <a:lnTo>
                        <a:pt x="181" y="302"/>
                      </a:lnTo>
                      <a:lnTo>
                        <a:pt x="180" y="301"/>
                      </a:lnTo>
                      <a:lnTo>
                        <a:pt x="179" y="301"/>
                      </a:lnTo>
                      <a:lnTo>
                        <a:pt x="177" y="302"/>
                      </a:lnTo>
                      <a:lnTo>
                        <a:pt x="176" y="302"/>
                      </a:lnTo>
                      <a:lnTo>
                        <a:pt x="174" y="301"/>
                      </a:lnTo>
                      <a:lnTo>
                        <a:pt x="173" y="301"/>
                      </a:lnTo>
                      <a:lnTo>
                        <a:pt x="172" y="300"/>
                      </a:lnTo>
                      <a:lnTo>
                        <a:pt x="171" y="300"/>
                      </a:lnTo>
                      <a:lnTo>
                        <a:pt x="170" y="300"/>
                      </a:lnTo>
                      <a:lnTo>
                        <a:pt x="169" y="300"/>
                      </a:lnTo>
                      <a:lnTo>
                        <a:pt x="169" y="301"/>
                      </a:lnTo>
                      <a:lnTo>
                        <a:pt x="168" y="301"/>
                      </a:lnTo>
                      <a:lnTo>
                        <a:pt x="167" y="301"/>
                      </a:lnTo>
                      <a:lnTo>
                        <a:pt x="166" y="300"/>
                      </a:lnTo>
                      <a:lnTo>
                        <a:pt x="165" y="300"/>
                      </a:lnTo>
                      <a:lnTo>
                        <a:pt x="165" y="299"/>
                      </a:lnTo>
                      <a:lnTo>
                        <a:pt x="164" y="299"/>
                      </a:lnTo>
                      <a:lnTo>
                        <a:pt x="163" y="299"/>
                      </a:lnTo>
                      <a:lnTo>
                        <a:pt x="162" y="299"/>
                      </a:lnTo>
                      <a:lnTo>
                        <a:pt x="161" y="301"/>
                      </a:lnTo>
                      <a:lnTo>
                        <a:pt x="160" y="301"/>
                      </a:lnTo>
                      <a:lnTo>
                        <a:pt x="159" y="302"/>
                      </a:lnTo>
                      <a:lnTo>
                        <a:pt x="157" y="303"/>
                      </a:lnTo>
                      <a:lnTo>
                        <a:pt x="156" y="303"/>
                      </a:lnTo>
                      <a:lnTo>
                        <a:pt x="156" y="302"/>
                      </a:lnTo>
                      <a:lnTo>
                        <a:pt x="155" y="302"/>
                      </a:lnTo>
                      <a:lnTo>
                        <a:pt x="154" y="302"/>
                      </a:lnTo>
                      <a:lnTo>
                        <a:pt x="153" y="302"/>
                      </a:lnTo>
                      <a:lnTo>
                        <a:pt x="152" y="303"/>
                      </a:lnTo>
                      <a:lnTo>
                        <a:pt x="151" y="303"/>
                      </a:lnTo>
                      <a:lnTo>
                        <a:pt x="150" y="302"/>
                      </a:lnTo>
                      <a:lnTo>
                        <a:pt x="149" y="302"/>
                      </a:lnTo>
                      <a:lnTo>
                        <a:pt x="148" y="301"/>
                      </a:lnTo>
                      <a:lnTo>
                        <a:pt x="146" y="299"/>
                      </a:lnTo>
                      <a:lnTo>
                        <a:pt x="145" y="299"/>
                      </a:lnTo>
                      <a:lnTo>
                        <a:pt x="145" y="298"/>
                      </a:lnTo>
                      <a:lnTo>
                        <a:pt x="145" y="299"/>
                      </a:lnTo>
                      <a:lnTo>
                        <a:pt x="143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9" y="299"/>
                      </a:lnTo>
                      <a:lnTo>
                        <a:pt x="138" y="299"/>
                      </a:lnTo>
                      <a:lnTo>
                        <a:pt x="137" y="299"/>
                      </a:lnTo>
                      <a:lnTo>
                        <a:pt x="136" y="299"/>
                      </a:lnTo>
                      <a:lnTo>
                        <a:pt x="135" y="298"/>
                      </a:lnTo>
                      <a:lnTo>
                        <a:pt x="135" y="297"/>
                      </a:lnTo>
                      <a:lnTo>
                        <a:pt x="135" y="294"/>
                      </a:lnTo>
                      <a:lnTo>
                        <a:pt x="134" y="294"/>
                      </a:lnTo>
                      <a:lnTo>
                        <a:pt x="133" y="294"/>
                      </a:lnTo>
                      <a:lnTo>
                        <a:pt x="131" y="293"/>
                      </a:lnTo>
                      <a:lnTo>
                        <a:pt x="130" y="293"/>
                      </a:lnTo>
                      <a:lnTo>
                        <a:pt x="130" y="294"/>
                      </a:lnTo>
                      <a:lnTo>
                        <a:pt x="129" y="294"/>
                      </a:lnTo>
                      <a:lnTo>
                        <a:pt x="127" y="294"/>
                      </a:lnTo>
                      <a:lnTo>
                        <a:pt x="126" y="294"/>
                      </a:lnTo>
                      <a:lnTo>
                        <a:pt x="125" y="294"/>
                      </a:lnTo>
                      <a:lnTo>
                        <a:pt x="124" y="295"/>
                      </a:lnTo>
                      <a:lnTo>
                        <a:pt x="123" y="295"/>
                      </a:lnTo>
                      <a:lnTo>
                        <a:pt x="122" y="294"/>
                      </a:lnTo>
                      <a:lnTo>
                        <a:pt x="121" y="294"/>
                      </a:lnTo>
                      <a:lnTo>
                        <a:pt x="120" y="292"/>
                      </a:lnTo>
                      <a:lnTo>
                        <a:pt x="119" y="292"/>
                      </a:lnTo>
                      <a:lnTo>
                        <a:pt x="119" y="291"/>
                      </a:lnTo>
                      <a:lnTo>
                        <a:pt x="118" y="291"/>
                      </a:lnTo>
                      <a:lnTo>
                        <a:pt x="117" y="290"/>
                      </a:lnTo>
                      <a:lnTo>
                        <a:pt x="116" y="288"/>
                      </a:lnTo>
                      <a:lnTo>
                        <a:pt x="115" y="288"/>
                      </a:lnTo>
                      <a:lnTo>
                        <a:pt x="115" y="287"/>
                      </a:lnTo>
                      <a:lnTo>
                        <a:pt x="113" y="287"/>
                      </a:lnTo>
                      <a:lnTo>
                        <a:pt x="110" y="285"/>
                      </a:lnTo>
                      <a:lnTo>
                        <a:pt x="109" y="285"/>
                      </a:lnTo>
                      <a:lnTo>
                        <a:pt x="108" y="284"/>
                      </a:lnTo>
                      <a:lnTo>
                        <a:pt x="106" y="284"/>
                      </a:lnTo>
                      <a:lnTo>
                        <a:pt x="104" y="284"/>
                      </a:lnTo>
                      <a:lnTo>
                        <a:pt x="103" y="284"/>
                      </a:lnTo>
                      <a:lnTo>
                        <a:pt x="103" y="283"/>
                      </a:lnTo>
                      <a:lnTo>
                        <a:pt x="101" y="282"/>
                      </a:lnTo>
                      <a:lnTo>
                        <a:pt x="100" y="282"/>
                      </a:lnTo>
                      <a:lnTo>
                        <a:pt x="99" y="281"/>
                      </a:lnTo>
                      <a:lnTo>
                        <a:pt x="98" y="281"/>
                      </a:lnTo>
                      <a:lnTo>
                        <a:pt x="97" y="281"/>
                      </a:lnTo>
                      <a:lnTo>
                        <a:pt x="96" y="282"/>
                      </a:lnTo>
                      <a:lnTo>
                        <a:pt x="96" y="283"/>
                      </a:lnTo>
                      <a:lnTo>
                        <a:pt x="95" y="284"/>
                      </a:lnTo>
                      <a:lnTo>
                        <a:pt x="94" y="286"/>
                      </a:lnTo>
                      <a:lnTo>
                        <a:pt x="94" y="287"/>
                      </a:lnTo>
                      <a:lnTo>
                        <a:pt x="93" y="288"/>
                      </a:lnTo>
                      <a:lnTo>
                        <a:pt x="93" y="290"/>
                      </a:lnTo>
                      <a:lnTo>
                        <a:pt x="93" y="291"/>
                      </a:lnTo>
                      <a:lnTo>
                        <a:pt x="93" y="292"/>
                      </a:lnTo>
                      <a:lnTo>
                        <a:pt x="93" y="293"/>
                      </a:lnTo>
                      <a:lnTo>
                        <a:pt x="93" y="294"/>
                      </a:lnTo>
                      <a:lnTo>
                        <a:pt x="93" y="295"/>
                      </a:lnTo>
                      <a:lnTo>
                        <a:pt x="91" y="295"/>
                      </a:lnTo>
                      <a:lnTo>
                        <a:pt x="90" y="296"/>
                      </a:lnTo>
                      <a:lnTo>
                        <a:pt x="89" y="296"/>
                      </a:lnTo>
                      <a:lnTo>
                        <a:pt x="88" y="297"/>
                      </a:lnTo>
                      <a:lnTo>
                        <a:pt x="87" y="297"/>
                      </a:lnTo>
                      <a:lnTo>
                        <a:pt x="87" y="298"/>
                      </a:lnTo>
                      <a:lnTo>
                        <a:pt x="86" y="297"/>
                      </a:lnTo>
                      <a:lnTo>
                        <a:pt x="86" y="295"/>
                      </a:lnTo>
                      <a:lnTo>
                        <a:pt x="86" y="294"/>
                      </a:lnTo>
                      <a:lnTo>
                        <a:pt x="86" y="293"/>
                      </a:lnTo>
                      <a:lnTo>
                        <a:pt x="86" y="292"/>
                      </a:lnTo>
                      <a:lnTo>
                        <a:pt x="85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0" y="292"/>
                      </a:lnTo>
                      <a:lnTo>
                        <a:pt x="79" y="293"/>
                      </a:lnTo>
                      <a:lnTo>
                        <a:pt x="78" y="293"/>
                      </a:lnTo>
                      <a:lnTo>
                        <a:pt x="77" y="292"/>
                      </a:lnTo>
                      <a:lnTo>
                        <a:pt x="76" y="292"/>
                      </a:lnTo>
                      <a:lnTo>
                        <a:pt x="75" y="292"/>
                      </a:lnTo>
                      <a:lnTo>
                        <a:pt x="74" y="292"/>
                      </a:lnTo>
                      <a:lnTo>
                        <a:pt x="72" y="292"/>
                      </a:lnTo>
                      <a:lnTo>
                        <a:pt x="71" y="291"/>
                      </a:lnTo>
                      <a:lnTo>
                        <a:pt x="69" y="290"/>
                      </a:lnTo>
                      <a:lnTo>
                        <a:pt x="68" y="290"/>
                      </a:lnTo>
                      <a:lnTo>
                        <a:pt x="66" y="289"/>
                      </a:lnTo>
                      <a:lnTo>
                        <a:pt x="65" y="289"/>
                      </a:lnTo>
                      <a:lnTo>
                        <a:pt x="64" y="290"/>
                      </a:lnTo>
                      <a:lnTo>
                        <a:pt x="63" y="290"/>
                      </a:lnTo>
                      <a:lnTo>
                        <a:pt x="61" y="292"/>
                      </a:lnTo>
                      <a:lnTo>
                        <a:pt x="60" y="292"/>
                      </a:lnTo>
                      <a:lnTo>
                        <a:pt x="59" y="292"/>
                      </a:lnTo>
                      <a:lnTo>
                        <a:pt x="57" y="290"/>
                      </a:lnTo>
                      <a:lnTo>
                        <a:pt x="56" y="290"/>
                      </a:lnTo>
                      <a:lnTo>
                        <a:pt x="55" y="289"/>
                      </a:lnTo>
                      <a:lnTo>
                        <a:pt x="55" y="288"/>
                      </a:lnTo>
                      <a:lnTo>
                        <a:pt x="53" y="287"/>
                      </a:lnTo>
                      <a:lnTo>
                        <a:pt x="53" y="286"/>
                      </a:lnTo>
                      <a:lnTo>
                        <a:pt x="53" y="285"/>
                      </a:lnTo>
                      <a:lnTo>
                        <a:pt x="52" y="284"/>
                      </a:lnTo>
                      <a:lnTo>
                        <a:pt x="51" y="284"/>
                      </a:lnTo>
                      <a:lnTo>
                        <a:pt x="50" y="285"/>
                      </a:lnTo>
                      <a:lnTo>
                        <a:pt x="49" y="285"/>
                      </a:lnTo>
                      <a:lnTo>
                        <a:pt x="48" y="286"/>
                      </a:lnTo>
                      <a:lnTo>
                        <a:pt x="47" y="287"/>
                      </a:lnTo>
                      <a:lnTo>
                        <a:pt x="46" y="287"/>
                      </a:lnTo>
                      <a:lnTo>
                        <a:pt x="44" y="289"/>
                      </a:lnTo>
                      <a:lnTo>
                        <a:pt x="41" y="290"/>
                      </a:lnTo>
                      <a:lnTo>
                        <a:pt x="40" y="290"/>
                      </a:lnTo>
                      <a:lnTo>
                        <a:pt x="39" y="290"/>
                      </a:lnTo>
                      <a:lnTo>
                        <a:pt x="38" y="290"/>
                      </a:lnTo>
                      <a:lnTo>
                        <a:pt x="37" y="290"/>
                      </a:lnTo>
                      <a:lnTo>
                        <a:pt x="35" y="288"/>
                      </a:lnTo>
                      <a:lnTo>
                        <a:pt x="34" y="288"/>
                      </a:lnTo>
                      <a:lnTo>
                        <a:pt x="32" y="287"/>
                      </a:lnTo>
                      <a:lnTo>
                        <a:pt x="30" y="287"/>
                      </a:lnTo>
                      <a:lnTo>
                        <a:pt x="29" y="286"/>
                      </a:lnTo>
                      <a:lnTo>
                        <a:pt x="28" y="287"/>
                      </a:lnTo>
                      <a:lnTo>
                        <a:pt x="26" y="287"/>
                      </a:lnTo>
                      <a:lnTo>
                        <a:pt x="26" y="288"/>
                      </a:lnTo>
                      <a:lnTo>
                        <a:pt x="25" y="288"/>
                      </a:lnTo>
                      <a:lnTo>
                        <a:pt x="24" y="287"/>
                      </a:lnTo>
                      <a:lnTo>
                        <a:pt x="22" y="285"/>
                      </a:lnTo>
                      <a:lnTo>
                        <a:pt x="20" y="284"/>
                      </a:lnTo>
                      <a:lnTo>
                        <a:pt x="19" y="283"/>
                      </a:lnTo>
                      <a:lnTo>
                        <a:pt x="18" y="283"/>
                      </a:lnTo>
                      <a:lnTo>
                        <a:pt x="17" y="283"/>
                      </a:lnTo>
                      <a:lnTo>
                        <a:pt x="14" y="283"/>
                      </a:lnTo>
                      <a:lnTo>
                        <a:pt x="12" y="284"/>
                      </a:lnTo>
                      <a:lnTo>
                        <a:pt x="11" y="285"/>
                      </a:lnTo>
                      <a:lnTo>
                        <a:pt x="10" y="286"/>
                      </a:lnTo>
                      <a:lnTo>
                        <a:pt x="9" y="286"/>
                      </a:lnTo>
                      <a:lnTo>
                        <a:pt x="8" y="287"/>
                      </a:lnTo>
                      <a:lnTo>
                        <a:pt x="7" y="288"/>
                      </a:lnTo>
                      <a:lnTo>
                        <a:pt x="6" y="288"/>
                      </a:lnTo>
                      <a:lnTo>
                        <a:pt x="6" y="289"/>
                      </a:lnTo>
                      <a:lnTo>
                        <a:pt x="5" y="289"/>
                      </a:lnTo>
                      <a:lnTo>
                        <a:pt x="4" y="290"/>
                      </a:lnTo>
                      <a:lnTo>
                        <a:pt x="3" y="290"/>
                      </a:lnTo>
                      <a:lnTo>
                        <a:pt x="2" y="292"/>
                      </a:lnTo>
                      <a:lnTo>
                        <a:pt x="2" y="290"/>
                      </a:lnTo>
                      <a:lnTo>
                        <a:pt x="1" y="290"/>
                      </a:lnTo>
                      <a:lnTo>
                        <a:pt x="1" y="288"/>
                      </a:lnTo>
                      <a:lnTo>
                        <a:pt x="0" y="288"/>
                      </a:lnTo>
                      <a:lnTo>
                        <a:pt x="0" y="287"/>
                      </a:lnTo>
                      <a:lnTo>
                        <a:pt x="0" y="286"/>
                      </a:lnTo>
                      <a:lnTo>
                        <a:pt x="0" y="285"/>
                      </a:lnTo>
                      <a:lnTo>
                        <a:pt x="1" y="284"/>
                      </a:lnTo>
                      <a:lnTo>
                        <a:pt x="2" y="282"/>
                      </a:lnTo>
                      <a:lnTo>
                        <a:pt x="4" y="280"/>
                      </a:lnTo>
                      <a:lnTo>
                        <a:pt x="5" y="279"/>
                      </a:lnTo>
                      <a:lnTo>
                        <a:pt x="7" y="278"/>
                      </a:lnTo>
                      <a:lnTo>
                        <a:pt x="9" y="278"/>
                      </a:lnTo>
                      <a:lnTo>
                        <a:pt x="10" y="278"/>
                      </a:lnTo>
                      <a:lnTo>
                        <a:pt x="10" y="277"/>
                      </a:lnTo>
                      <a:lnTo>
                        <a:pt x="11" y="277"/>
                      </a:lnTo>
                      <a:lnTo>
                        <a:pt x="11" y="275"/>
                      </a:lnTo>
                      <a:lnTo>
                        <a:pt x="12" y="274"/>
                      </a:lnTo>
                      <a:lnTo>
                        <a:pt x="17" y="273"/>
                      </a:lnTo>
                      <a:lnTo>
                        <a:pt x="20" y="272"/>
                      </a:lnTo>
                      <a:lnTo>
                        <a:pt x="21" y="272"/>
                      </a:lnTo>
                      <a:lnTo>
                        <a:pt x="22" y="271"/>
                      </a:lnTo>
                      <a:lnTo>
                        <a:pt x="25" y="270"/>
                      </a:lnTo>
                      <a:lnTo>
                        <a:pt x="26" y="269"/>
                      </a:lnTo>
                      <a:lnTo>
                        <a:pt x="27" y="268"/>
                      </a:lnTo>
                      <a:lnTo>
                        <a:pt x="27" y="267"/>
                      </a:lnTo>
                      <a:lnTo>
                        <a:pt x="28" y="266"/>
                      </a:lnTo>
                      <a:lnTo>
                        <a:pt x="29" y="266"/>
                      </a:lnTo>
                      <a:lnTo>
                        <a:pt x="30" y="265"/>
                      </a:lnTo>
                      <a:lnTo>
                        <a:pt x="31" y="264"/>
                      </a:lnTo>
                      <a:lnTo>
                        <a:pt x="32" y="263"/>
                      </a:lnTo>
                      <a:lnTo>
                        <a:pt x="33" y="263"/>
                      </a:lnTo>
                      <a:lnTo>
                        <a:pt x="34" y="262"/>
                      </a:lnTo>
                      <a:lnTo>
                        <a:pt x="35" y="261"/>
                      </a:lnTo>
                      <a:lnTo>
                        <a:pt x="37" y="260"/>
                      </a:lnTo>
                      <a:lnTo>
                        <a:pt x="39" y="259"/>
                      </a:lnTo>
                      <a:lnTo>
                        <a:pt x="40" y="258"/>
                      </a:lnTo>
                      <a:lnTo>
                        <a:pt x="41" y="258"/>
                      </a:lnTo>
                      <a:lnTo>
                        <a:pt x="42" y="257"/>
                      </a:lnTo>
                      <a:lnTo>
                        <a:pt x="43" y="257"/>
                      </a:lnTo>
                      <a:lnTo>
                        <a:pt x="44" y="257"/>
                      </a:lnTo>
                      <a:lnTo>
                        <a:pt x="45" y="256"/>
                      </a:lnTo>
                      <a:lnTo>
                        <a:pt x="46" y="256"/>
                      </a:lnTo>
                      <a:lnTo>
                        <a:pt x="47" y="256"/>
                      </a:lnTo>
                      <a:lnTo>
                        <a:pt x="48" y="255"/>
                      </a:lnTo>
                      <a:lnTo>
                        <a:pt x="48" y="254"/>
                      </a:lnTo>
                      <a:lnTo>
                        <a:pt x="49" y="254"/>
                      </a:lnTo>
                      <a:lnTo>
                        <a:pt x="52" y="253"/>
                      </a:lnTo>
                      <a:lnTo>
                        <a:pt x="53" y="251"/>
                      </a:lnTo>
                      <a:lnTo>
                        <a:pt x="54" y="251"/>
                      </a:lnTo>
                      <a:lnTo>
                        <a:pt x="55" y="251"/>
                      </a:lnTo>
                      <a:lnTo>
                        <a:pt x="57" y="250"/>
                      </a:lnTo>
                      <a:lnTo>
                        <a:pt x="59" y="249"/>
                      </a:lnTo>
                      <a:lnTo>
                        <a:pt x="60" y="249"/>
                      </a:lnTo>
                      <a:lnTo>
                        <a:pt x="61" y="248"/>
                      </a:lnTo>
                      <a:lnTo>
                        <a:pt x="61" y="249"/>
                      </a:lnTo>
                      <a:lnTo>
                        <a:pt x="63" y="248"/>
                      </a:lnTo>
                      <a:lnTo>
                        <a:pt x="63" y="247"/>
                      </a:lnTo>
                      <a:lnTo>
                        <a:pt x="64" y="246"/>
                      </a:lnTo>
                      <a:lnTo>
                        <a:pt x="66" y="244"/>
                      </a:lnTo>
                      <a:lnTo>
                        <a:pt x="67" y="244"/>
                      </a:lnTo>
                      <a:lnTo>
                        <a:pt x="68" y="243"/>
                      </a:lnTo>
                      <a:lnTo>
                        <a:pt x="69" y="242"/>
                      </a:lnTo>
                      <a:lnTo>
                        <a:pt x="70" y="241"/>
                      </a:lnTo>
                      <a:lnTo>
                        <a:pt x="71" y="240"/>
                      </a:lnTo>
                      <a:lnTo>
                        <a:pt x="72" y="238"/>
                      </a:lnTo>
                      <a:lnTo>
                        <a:pt x="73" y="237"/>
                      </a:lnTo>
                      <a:lnTo>
                        <a:pt x="75" y="236"/>
                      </a:lnTo>
                      <a:lnTo>
                        <a:pt x="75" y="235"/>
                      </a:lnTo>
                      <a:lnTo>
                        <a:pt x="77" y="234"/>
                      </a:lnTo>
                      <a:lnTo>
                        <a:pt x="78" y="232"/>
                      </a:lnTo>
                      <a:lnTo>
                        <a:pt x="78" y="230"/>
                      </a:lnTo>
                      <a:lnTo>
                        <a:pt x="79" y="228"/>
                      </a:lnTo>
                      <a:lnTo>
                        <a:pt x="80" y="226"/>
                      </a:lnTo>
                      <a:lnTo>
                        <a:pt x="80" y="225"/>
                      </a:lnTo>
                      <a:lnTo>
                        <a:pt x="81" y="222"/>
                      </a:lnTo>
                      <a:lnTo>
                        <a:pt x="81" y="221"/>
                      </a:lnTo>
                      <a:lnTo>
                        <a:pt x="82" y="220"/>
                      </a:lnTo>
                      <a:lnTo>
                        <a:pt x="83" y="219"/>
                      </a:lnTo>
                      <a:lnTo>
                        <a:pt x="84" y="218"/>
                      </a:lnTo>
                      <a:lnTo>
                        <a:pt x="85" y="217"/>
                      </a:lnTo>
                      <a:lnTo>
                        <a:pt x="86" y="217"/>
                      </a:lnTo>
                      <a:lnTo>
                        <a:pt x="87" y="216"/>
                      </a:lnTo>
                      <a:lnTo>
                        <a:pt x="88" y="215"/>
                      </a:lnTo>
                      <a:lnTo>
                        <a:pt x="89" y="214"/>
                      </a:lnTo>
                      <a:lnTo>
                        <a:pt x="90" y="213"/>
                      </a:lnTo>
                      <a:lnTo>
                        <a:pt x="92" y="211"/>
                      </a:lnTo>
                      <a:lnTo>
                        <a:pt x="94" y="210"/>
                      </a:lnTo>
                      <a:lnTo>
                        <a:pt x="95" y="208"/>
                      </a:lnTo>
                      <a:lnTo>
                        <a:pt x="95" y="207"/>
                      </a:lnTo>
                      <a:lnTo>
                        <a:pt x="95" y="206"/>
                      </a:lnTo>
                      <a:lnTo>
                        <a:pt x="96" y="204"/>
                      </a:lnTo>
                      <a:lnTo>
                        <a:pt x="97" y="202"/>
                      </a:lnTo>
                      <a:lnTo>
                        <a:pt x="98" y="202"/>
                      </a:lnTo>
                      <a:lnTo>
                        <a:pt x="99" y="201"/>
                      </a:lnTo>
                      <a:lnTo>
                        <a:pt x="100" y="200"/>
                      </a:lnTo>
                      <a:lnTo>
                        <a:pt x="101" y="200"/>
                      </a:lnTo>
                      <a:lnTo>
                        <a:pt x="102" y="200"/>
                      </a:lnTo>
                      <a:lnTo>
                        <a:pt x="103" y="200"/>
                      </a:lnTo>
                      <a:lnTo>
                        <a:pt x="104" y="199"/>
                      </a:lnTo>
                      <a:lnTo>
                        <a:pt x="104" y="198"/>
                      </a:lnTo>
                      <a:lnTo>
                        <a:pt x="106" y="197"/>
                      </a:lnTo>
                      <a:lnTo>
                        <a:pt x="106" y="196"/>
                      </a:lnTo>
                      <a:lnTo>
                        <a:pt x="107" y="195"/>
                      </a:lnTo>
                      <a:lnTo>
                        <a:pt x="108" y="192"/>
                      </a:lnTo>
                      <a:lnTo>
                        <a:pt x="109" y="191"/>
                      </a:lnTo>
                      <a:lnTo>
                        <a:pt x="109" y="190"/>
                      </a:lnTo>
                      <a:lnTo>
                        <a:pt x="109" y="189"/>
                      </a:lnTo>
                      <a:lnTo>
                        <a:pt x="109" y="188"/>
                      </a:lnTo>
                      <a:lnTo>
                        <a:pt x="108" y="187"/>
                      </a:lnTo>
                      <a:lnTo>
                        <a:pt x="108" y="186"/>
                      </a:lnTo>
                      <a:lnTo>
                        <a:pt x="107" y="184"/>
                      </a:lnTo>
                      <a:lnTo>
                        <a:pt x="106" y="183"/>
                      </a:lnTo>
                      <a:lnTo>
                        <a:pt x="105" y="182"/>
                      </a:lnTo>
                      <a:lnTo>
                        <a:pt x="105" y="181"/>
                      </a:lnTo>
                      <a:lnTo>
                        <a:pt x="104" y="181"/>
                      </a:lnTo>
                      <a:lnTo>
                        <a:pt x="104" y="180"/>
                      </a:lnTo>
                      <a:lnTo>
                        <a:pt x="104" y="179"/>
                      </a:lnTo>
                      <a:lnTo>
                        <a:pt x="105" y="178"/>
                      </a:lnTo>
                      <a:lnTo>
                        <a:pt x="106" y="177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09" y="174"/>
                      </a:lnTo>
                      <a:lnTo>
                        <a:pt x="111" y="174"/>
                      </a:lnTo>
                      <a:lnTo>
                        <a:pt x="111" y="175"/>
                      </a:lnTo>
                      <a:lnTo>
                        <a:pt x="113" y="175"/>
                      </a:lnTo>
                      <a:lnTo>
                        <a:pt x="115" y="176"/>
                      </a:lnTo>
                      <a:lnTo>
                        <a:pt x="118" y="174"/>
                      </a:lnTo>
                      <a:lnTo>
                        <a:pt x="119" y="172"/>
                      </a:lnTo>
                      <a:lnTo>
                        <a:pt x="120" y="171"/>
                      </a:lnTo>
                      <a:lnTo>
                        <a:pt x="121" y="171"/>
                      </a:lnTo>
                      <a:lnTo>
                        <a:pt x="121" y="170"/>
                      </a:lnTo>
                      <a:lnTo>
                        <a:pt x="122" y="170"/>
                      </a:lnTo>
                      <a:lnTo>
                        <a:pt x="123" y="168"/>
                      </a:lnTo>
                      <a:lnTo>
                        <a:pt x="123" y="166"/>
                      </a:lnTo>
                      <a:lnTo>
                        <a:pt x="123" y="165"/>
                      </a:lnTo>
                      <a:lnTo>
                        <a:pt x="124" y="164"/>
                      </a:lnTo>
                      <a:lnTo>
                        <a:pt x="125" y="162"/>
                      </a:lnTo>
                      <a:lnTo>
                        <a:pt x="127" y="160"/>
                      </a:lnTo>
                      <a:lnTo>
                        <a:pt x="129" y="159"/>
                      </a:lnTo>
                      <a:lnTo>
                        <a:pt x="129" y="158"/>
                      </a:lnTo>
                      <a:lnTo>
                        <a:pt x="129" y="157"/>
                      </a:lnTo>
                      <a:lnTo>
                        <a:pt x="129" y="155"/>
                      </a:lnTo>
                      <a:lnTo>
                        <a:pt x="130" y="152"/>
                      </a:lnTo>
                      <a:lnTo>
                        <a:pt x="130" y="150"/>
                      </a:lnTo>
                      <a:lnTo>
                        <a:pt x="130" y="149"/>
                      </a:lnTo>
                      <a:lnTo>
                        <a:pt x="130" y="148"/>
                      </a:lnTo>
                      <a:lnTo>
                        <a:pt x="130" y="147"/>
                      </a:lnTo>
                      <a:lnTo>
                        <a:pt x="130" y="146"/>
                      </a:lnTo>
                      <a:lnTo>
                        <a:pt x="129" y="144"/>
                      </a:lnTo>
                      <a:lnTo>
                        <a:pt x="128" y="142"/>
                      </a:lnTo>
                      <a:lnTo>
                        <a:pt x="129" y="141"/>
                      </a:lnTo>
                      <a:lnTo>
                        <a:pt x="129" y="137"/>
                      </a:lnTo>
                      <a:lnTo>
                        <a:pt x="129" y="136"/>
                      </a:lnTo>
                      <a:lnTo>
                        <a:pt x="130" y="135"/>
                      </a:lnTo>
                      <a:lnTo>
                        <a:pt x="131" y="135"/>
                      </a:lnTo>
                      <a:lnTo>
                        <a:pt x="132" y="136"/>
                      </a:lnTo>
                      <a:lnTo>
                        <a:pt x="134" y="135"/>
                      </a:lnTo>
                      <a:lnTo>
                        <a:pt x="135" y="135"/>
                      </a:lnTo>
                      <a:lnTo>
                        <a:pt x="136" y="134"/>
                      </a:lnTo>
                      <a:lnTo>
                        <a:pt x="136" y="133"/>
                      </a:lnTo>
                      <a:lnTo>
                        <a:pt x="137" y="133"/>
                      </a:lnTo>
                      <a:lnTo>
                        <a:pt x="138" y="133"/>
                      </a:lnTo>
                      <a:lnTo>
                        <a:pt x="138" y="132"/>
                      </a:lnTo>
                      <a:lnTo>
                        <a:pt x="139" y="130"/>
                      </a:lnTo>
                      <a:lnTo>
                        <a:pt x="140" y="129"/>
                      </a:lnTo>
                      <a:lnTo>
                        <a:pt x="140" y="127"/>
                      </a:lnTo>
                      <a:lnTo>
                        <a:pt x="140" y="126"/>
                      </a:lnTo>
                      <a:lnTo>
                        <a:pt x="141" y="124"/>
                      </a:lnTo>
                      <a:lnTo>
                        <a:pt x="142" y="123"/>
                      </a:lnTo>
                      <a:lnTo>
                        <a:pt x="143" y="123"/>
                      </a:lnTo>
                      <a:lnTo>
                        <a:pt x="143" y="122"/>
                      </a:lnTo>
                      <a:lnTo>
                        <a:pt x="145" y="120"/>
                      </a:lnTo>
                      <a:lnTo>
                        <a:pt x="146" y="119"/>
                      </a:lnTo>
                      <a:lnTo>
                        <a:pt x="147" y="119"/>
                      </a:lnTo>
                      <a:lnTo>
                        <a:pt x="148" y="119"/>
                      </a:lnTo>
                      <a:lnTo>
                        <a:pt x="149" y="120"/>
                      </a:lnTo>
                      <a:lnTo>
                        <a:pt x="151" y="119"/>
                      </a:lnTo>
                      <a:lnTo>
                        <a:pt x="152" y="119"/>
                      </a:lnTo>
                      <a:lnTo>
                        <a:pt x="153" y="118"/>
                      </a:lnTo>
                      <a:lnTo>
                        <a:pt x="154" y="118"/>
                      </a:lnTo>
                      <a:lnTo>
                        <a:pt x="155" y="117"/>
                      </a:lnTo>
                      <a:lnTo>
                        <a:pt x="155" y="116"/>
                      </a:lnTo>
                      <a:lnTo>
                        <a:pt x="156" y="115"/>
                      </a:lnTo>
                      <a:lnTo>
                        <a:pt x="156" y="113"/>
                      </a:lnTo>
                      <a:lnTo>
                        <a:pt x="156" y="112"/>
                      </a:lnTo>
                      <a:lnTo>
                        <a:pt x="156" y="111"/>
                      </a:lnTo>
                      <a:lnTo>
                        <a:pt x="156" y="110"/>
                      </a:lnTo>
                      <a:lnTo>
                        <a:pt x="155" y="109"/>
                      </a:lnTo>
                      <a:lnTo>
                        <a:pt x="155" y="108"/>
                      </a:lnTo>
                      <a:lnTo>
                        <a:pt x="155" y="105"/>
                      </a:lnTo>
                      <a:lnTo>
                        <a:pt x="155" y="104"/>
                      </a:lnTo>
                      <a:lnTo>
                        <a:pt x="156" y="101"/>
                      </a:lnTo>
                      <a:lnTo>
                        <a:pt x="156" y="100"/>
                      </a:lnTo>
                      <a:lnTo>
                        <a:pt x="156" y="99"/>
                      </a:lnTo>
                      <a:lnTo>
                        <a:pt x="155" y="97"/>
                      </a:lnTo>
                      <a:lnTo>
                        <a:pt x="155" y="96"/>
                      </a:lnTo>
                      <a:lnTo>
                        <a:pt x="156" y="93"/>
                      </a:lnTo>
                      <a:lnTo>
                        <a:pt x="156" y="92"/>
                      </a:lnTo>
                      <a:lnTo>
                        <a:pt x="158" y="90"/>
                      </a:lnTo>
                      <a:lnTo>
                        <a:pt x="158" y="87"/>
                      </a:lnTo>
                      <a:lnTo>
                        <a:pt x="160" y="85"/>
                      </a:lnTo>
                      <a:lnTo>
                        <a:pt x="161" y="83"/>
                      </a:lnTo>
                      <a:lnTo>
                        <a:pt x="162" y="83"/>
                      </a:lnTo>
                      <a:lnTo>
                        <a:pt x="166" y="80"/>
                      </a:lnTo>
                      <a:lnTo>
                        <a:pt x="167" y="80"/>
                      </a:lnTo>
                      <a:lnTo>
                        <a:pt x="168" y="79"/>
                      </a:lnTo>
                      <a:lnTo>
                        <a:pt x="169" y="78"/>
                      </a:lnTo>
                      <a:lnTo>
                        <a:pt x="170" y="77"/>
                      </a:lnTo>
                      <a:lnTo>
                        <a:pt x="170" y="75"/>
                      </a:lnTo>
                      <a:lnTo>
                        <a:pt x="173" y="71"/>
                      </a:lnTo>
                      <a:lnTo>
                        <a:pt x="174" y="70"/>
                      </a:lnTo>
                      <a:lnTo>
                        <a:pt x="175" y="69"/>
                      </a:lnTo>
                      <a:lnTo>
                        <a:pt x="176" y="68"/>
                      </a:lnTo>
                      <a:lnTo>
                        <a:pt x="178" y="67"/>
                      </a:lnTo>
                      <a:lnTo>
                        <a:pt x="179" y="66"/>
                      </a:lnTo>
                      <a:lnTo>
                        <a:pt x="180" y="65"/>
                      </a:lnTo>
                      <a:lnTo>
                        <a:pt x="183" y="60"/>
                      </a:lnTo>
                      <a:lnTo>
                        <a:pt x="184" y="59"/>
                      </a:lnTo>
                      <a:lnTo>
                        <a:pt x="185" y="57"/>
                      </a:lnTo>
                      <a:lnTo>
                        <a:pt x="186" y="56"/>
                      </a:lnTo>
                      <a:lnTo>
                        <a:pt x="189" y="54"/>
                      </a:lnTo>
                      <a:lnTo>
                        <a:pt x="190" y="54"/>
                      </a:lnTo>
                      <a:lnTo>
                        <a:pt x="191" y="53"/>
                      </a:lnTo>
                      <a:lnTo>
                        <a:pt x="197" y="52"/>
                      </a:lnTo>
                      <a:lnTo>
                        <a:pt x="201" y="52"/>
                      </a:lnTo>
                      <a:lnTo>
                        <a:pt x="203" y="52"/>
                      </a:lnTo>
                      <a:lnTo>
                        <a:pt x="205" y="51"/>
                      </a:lnTo>
                      <a:lnTo>
                        <a:pt x="206" y="51"/>
                      </a:lnTo>
                      <a:lnTo>
                        <a:pt x="207" y="51"/>
                      </a:lnTo>
                      <a:lnTo>
                        <a:pt x="208" y="50"/>
                      </a:lnTo>
                      <a:lnTo>
                        <a:pt x="211" y="49"/>
                      </a:lnTo>
                      <a:lnTo>
                        <a:pt x="213" y="47"/>
                      </a:lnTo>
                      <a:lnTo>
                        <a:pt x="214" y="46"/>
                      </a:lnTo>
                      <a:lnTo>
                        <a:pt x="215" y="45"/>
                      </a:lnTo>
                      <a:lnTo>
                        <a:pt x="216" y="43"/>
                      </a:lnTo>
                      <a:lnTo>
                        <a:pt x="216" y="41"/>
                      </a:lnTo>
                      <a:lnTo>
                        <a:pt x="218" y="37"/>
                      </a:lnTo>
                      <a:lnTo>
                        <a:pt x="219" y="36"/>
                      </a:lnTo>
                      <a:lnTo>
                        <a:pt x="220" y="33"/>
                      </a:lnTo>
                      <a:lnTo>
                        <a:pt x="221" y="31"/>
                      </a:lnTo>
                      <a:lnTo>
                        <a:pt x="222" y="30"/>
                      </a:lnTo>
                      <a:lnTo>
                        <a:pt x="222" y="29"/>
                      </a:lnTo>
                      <a:close/>
                      <a:moveTo>
                        <a:pt x="664" y="474"/>
                      </a:moveTo>
                      <a:lnTo>
                        <a:pt x="664" y="474"/>
                      </a:lnTo>
                      <a:lnTo>
                        <a:pt x="664" y="475"/>
                      </a:lnTo>
                      <a:lnTo>
                        <a:pt x="664" y="474"/>
                      </a:lnTo>
                      <a:close/>
                      <a:moveTo>
                        <a:pt x="811" y="422"/>
                      </a:moveTo>
                      <a:lnTo>
                        <a:pt x="811" y="422"/>
                      </a:lnTo>
                      <a:lnTo>
                        <a:pt x="812" y="422"/>
                      </a:lnTo>
                      <a:lnTo>
                        <a:pt x="811" y="422"/>
                      </a:lnTo>
                      <a:close/>
                      <a:moveTo>
                        <a:pt x="793" y="423"/>
                      </a:moveTo>
                      <a:lnTo>
                        <a:pt x="793" y="423"/>
                      </a:lnTo>
                      <a:lnTo>
                        <a:pt x="793" y="422"/>
                      </a:lnTo>
                      <a:lnTo>
                        <a:pt x="794" y="422"/>
                      </a:lnTo>
                      <a:lnTo>
                        <a:pt x="794" y="423"/>
                      </a:lnTo>
                      <a:lnTo>
                        <a:pt x="793" y="423"/>
                      </a:lnTo>
                      <a:close/>
                      <a:moveTo>
                        <a:pt x="789" y="423"/>
                      </a:moveTo>
                      <a:lnTo>
                        <a:pt x="789" y="423"/>
                      </a:lnTo>
                      <a:lnTo>
                        <a:pt x="790" y="423"/>
                      </a:lnTo>
                      <a:lnTo>
                        <a:pt x="789" y="423"/>
                      </a:lnTo>
                      <a:close/>
                      <a:moveTo>
                        <a:pt x="790" y="423"/>
                      </a:moveTo>
                      <a:lnTo>
                        <a:pt x="790" y="423"/>
                      </a:lnTo>
                      <a:close/>
                      <a:moveTo>
                        <a:pt x="798" y="426"/>
                      </a:moveTo>
                      <a:lnTo>
                        <a:pt x="798" y="425"/>
                      </a:lnTo>
                      <a:lnTo>
                        <a:pt x="798" y="426"/>
                      </a:lnTo>
                      <a:close/>
                      <a:moveTo>
                        <a:pt x="798" y="427"/>
                      </a:moveTo>
                      <a:lnTo>
                        <a:pt x="798" y="428"/>
                      </a:lnTo>
                      <a:lnTo>
                        <a:pt x="797" y="428"/>
                      </a:lnTo>
                      <a:lnTo>
                        <a:pt x="798" y="428"/>
                      </a:lnTo>
                      <a:lnTo>
                        <a:pt x="797" y="427"/>
                      </a:lnTo>
                      <a:lnTo>
                        <a:pt x="798" y="427"/>
                      </a:lnTo>
                      <a:close/>
                      <a:moveTo>
                        <a:pt x="793" y="428"/>
                      </a:moveTo>
                      <a:lnTo>
                        <a:pt x="792" y="428"/>
                      </a:lnTo>
                      <a:lnTo>
                        <a:pt x="793" y="428"/>
                      </a:lnTo>
                      <a:close/>
                      <a:moveTo>
                        <a:pt x="773" y="433"/>
                      </a:moveTo>
                      <a:lnTo>
                        <a:pt x="773" y="434"/>
                      </a:lnTo>
                      <a:lnTo>
                        <a:pt x="773" y="433"/>
                      </a:lnTo>
                      <a:close/>
                      <a:moveTo>
                        <a:pt x="775" y="440"/>
                      </a:moveTo>
                      <a:lnTo>
                        <a:pt x="775" y="441"/>
                      </a:lnTo>
                      <a:lnTo>
                        <a:pt x="775" y="440"/>
                      </a:lnTo>
                      <a:lnTo>
                        <a:pt x="774" y="440"/>
                      </a:lnTo>
                      <a:lnTo>
                        <a:pt x="775" y="439"/>
                      </a:lnTo>
                      <a:lnTo>
                        <a:pt x="775" y="438"/>
                      </a:lnTo>
                      <a:lnTo>
                        <a:pt x="774" y="438"/>
                      </a:lnTo>
                      <a:lnTo>
                        <a:pt x="775" y="438"/>
                      </a:lnTo>
                      <a:lnTo>
                        <a:pt x="775" y="437"/>
                      </a:lnTo>
                      <a:lnTo>
                        <a:pt x="775" y="438"/>
                      </a:lnTo>
                      <a:lnTo>
                        <a:pt x="776" y="438"/>
                      </a:lnTo>
                      <a:lnTo>
                        <a:pt x="777" y="438"/>
                      </a:lnTo>
                      <a:lnTo>
                        <a:pt x="777" y="437"/>
                      </a:lnTo>
                      <a:lnTo>
                        <a:pt x="778" y="437"/>
                      </a:lnTo>
                      <a:lnTo>
                        <a:pt x="778" y="438"/>
                      </a:lnTo>
                      <a:lnTo>
                        <a:pt x="779" y="438"/>
                      </a:lnTo>
                      <a:lnTo>
                        <a:pt x="778" y="439"/>
                      </a:lnTo>
                      <a:lnTo>
                        <a:pt x="777" y="439"/>
                      </a:lnTo>
                      <a:lnTo>
                        <a:pt x="777" y="440"/>
                      </a:lnTo>
                      <a:lnTo>
                        <a:pt x="776" y="440"/>
                      </a:lnTo>
                      <a:lnTo>
                        <a:pt x="775" y="440"/>
                      </a:lnTo>
                      <a:close/>
                      <a:moveTo>
                        <a:pt x="761" y="438"/>
                      </a:moveTo>
                      <a:lnTo>
                        <a:pt x="762" y="438"/>
                      </a:lnTo>
                      <a:lnTo>
                        <a:pt x="761" y="438"/>
                      </a:lnTo>
                      <a:close/>
                      <a:moveTo>
                        <a:pt x="767" y="440"/>
                      </a:moveTo>
                      <a:lnTo>
                        <a:pt x="767" y="440"/>
                      </a:lnTo>
                      <a:lnTo>
                        <a:pt x="768" y="440"/>
                      </a:lnTo>
                      <a:lnTo>
                        <a:pt x="768" y="441"/>
                      </a:lnTo>
                      <a:lnTo>
                        <a:pt x="767" y="441"/>
                      </a:lnTo>
                      <a:lnTo>
                        <a:pt x="766" y="441"/>
                      </a:lnTo>
                      <a:lnTo>
                        <a:pt x="766" y="440"/>
                      </a:lnTo>
                      <a:lnTo>
                        <a:pt x="767" y="440"/>
                      </a:lnTo>
                      <a:close/>
                      <a:moveTo>
                        <a:pt x="756" y="459"/>
                      </a:moveTo>
                      <a:lnTo>
                        <a:pt x="756" y="459"/>
                      </a:lnTo>
                      <a:lnTo>
                        <a:pt x="755" y="459"/>
                      </a:lnTo>
                      <a:lnTo>
                        <a:pt x="755" y="460"/>
                      </a:lnTo>
                      <a:lnTo>
                        <a:pt x="756" y="461"/>
                      </a:lnTo>
                      <a:lnTo>
                        <a:pt x="756" y="460"/>
                      </a:lnTo>
                      <a:lnTo>
                        <a:pt x="757" y="461"/>
                      </a:lnTo>
                      <a:lnTo>
                        <a:pt x="757" y="462"/>
                      </a:lnTo>
                      <a:lnTo>
                        <a:pt x="758" y="462"/>
                      </a:lnTo>
                      <a:lnTo>
                        <a:pt x="757" y="462"/>
                      </a:lnTo>
                      <a:lnTo>
                        <a:pt x="757" y="463"/>
                      </a:lnTo>
                      <a:lnTo>
                        <a:pt x="757" y="464"/>
                      </a:lnTo>
                      <a:lnTo>
                        <a:pt x="756" y="465"/>
                      </a:lnTo>
                      <a:lnTo>
                        <a:pt x="756" y="466"/>
                      </a:lnTo>
                      <a:lnTo>
                        <a:pt x="757" y="465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6" y="467"/>
                      </a:lnTo>
                      <a:lnTo>
                        <a:pt x="755" y="467"/>
                      </a:lnTo>
                      <a:lnTo>
                        <a:pt x="756" y="467"/>
                      </a:lnTo>
                      <a:lnTo>
                        <a:pt x="756" y="468"/>
                      </a:lnTo>
                      <a:lnTo>
                        <a:pt x="756" y="469"/>
                      </a:lnTo>
                      <a:lnTo>
                        <a:pt x="757" y="468"/>
                      </a:lnTo>
                      <a:lnTo>
                        <a:pt x="757" y="469"/>
                      </a:lnTo>
                      <a:lnTo>
                        <a:pt x="756" y="469"/>
                      </a:lnTo>
                      <a:lnTo>
                        <a:pt x="756" y="468"/>
                      </a:lnTo>
                      <a:lnTo>
                        <a:pt x="755" y="469"/>
                      </a:lnTo>
                      <a:lnTo>
                        <a:pt x="755" y="468"/>
                      </a:lnTo>
                      <a:lnTo>
                        <a:pt x="754" y="468"/>
                      </a:lnTo>
                      <a:lnTo>
                        <a:pt x="753" y="468"/>
                      </a:lnTo>
                      <a:lnTo>
                        <a:pt x="753" y="469"/>
                      </a:lnTo>
                      <a:lnTo>
                        <a:pt x="752" y="469"/>
                      </a:lnTo>
                      <a:lnTo>
                        <a:pt x="751" y="469"/>
                      </a:lnTo>
                      <a:lnTo>
                        <a:pt x="751" y="470"/>
                      </a:lnTo>
                      <a:lnTo>
                        <a:pt x="751" y="471"/>
                      </a:lnTo>
                      <a:lnTo>
                        <a:pt x="751" y="472"/>
                      </a:lnTo>
                      <a:lnTo>
                        <a:pt x="753" y="472"/>
                      </a:lnTo>
                      <a:lnTo>
                        <a:pt x="753" y="473"/>
                      </a:lnTo>
                      <a:lnTo>
                        <a:pt x="753" y="472"/>
                      </a:lnTo>
                      <a:lnTo>
                        <a:pt x="752" y="473"/>
                      </a:lnTo>
                      <a:lnTo>
                        <a:pt x="752" y="474"/>
                      </a:lnTo>
                      <a:lnTo>
                        <a:pt x="753" y="474"/>
                      </a:lnTo>
                      <a:lnTo>
                        <a:pt x="754" y="474"/>
                      </a:lnTo>
                      <a:lnTo>
                        <a:pt x="754" y="475"/>
                      </a:lnTo>
                      <a:lnTo>
                        <a:pt x="755" y="475"/>
                      </a:lnTo>
                      <a:lnTo>
                        <a:pt x="755" y="474"/>
                      </a:lnTo>
                      <a:lnTo>
                        <a:pt x="756" y="475"/>
                      </a:lnTo>
                      <a:lnTo>
                        <a:pt x="757" y="475"/>
                      </a:lnTo>
                      <a:lnTo>
                        <a:pt x="757" y="476"/>
                      </a:lnTo>
                      <a:lnTo>
                        <a:pt x="756" y="476"/>
                      </a:lnTo>
                      <a:lnTo>
                        <a:pt x="755" y="476"/>
                      </a:lnTo>
                      <a:lnTo>
                        <a:pt x="755" y="477"/>
                      </a:lnTo>
                      <a:lnTo>
                        <a:pt x="756" y="477"/>
                      </a:lnTo>
                      <a:lnTo>
                        <a:pt x="755" y="477"/>
                      </a:lnTo>
                      <a:lnTo>
                        <a:pt x="755" y="478"/>
                      </a:lnTo>
                      <a:lnTo>
                        <a:pt x="756" y="478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80"/>
                      </a:lnTo>
                      <a:lnTo>
                        <a:pt x="755" y="481"/>
                      </a:lnTo>
                      <a:lnTo>
                        <a:pt x="754" y="482"/>
                      </a:lnTo>
                      <a:lnTo>
                        <a:pt x="753" y="482"/>
                      </a:lnTo>
                      <a:lnTo>
                        <a:pt x="752" y="481"/>
                      </a:lnTo>
                      <a:lnTo>
                        <a:pt x="751" y="480"/>
                      </a:lnTo>
                      <a:lnTo>
                        <a:pt x="751" y="479"/>
                      </a:lnTo>
                      <a:lnTo>
                        <a:pt x="750" y="479"/>
                      </a:lnTo>
                      <a:lnTo>
                        <a:pt x="751" y="478"/>
                      </a:lnTo>
                      <a:lnTo>
                        <a:pt x="751" y="477"/>
                      </a:lnTo>
                      <a:lnTo>
                        <a:pt x="751" y="476"/>
                      </a:lnTo>
                      <a:lnTo>
                        <a:pt x="750" y="476"/>
                      </a:lnTo>
                      <a:lnTo>
                        <a:pt x="749" y="476"/>
                      </a:lnTo>
                      <a:lnTo>
                        <a:pt x="749" y="475"/>
                      </a:lnTo>
                      <a:lnTo>
                        <a:pt x="749" y="476"/>
                      </a:lnTo>
                      <a:lnTo>
                        <a:pt x="748" y="476"/>
                      </a:lnTo>
                      <a:lnTo>
                        <a:pt x="747" y="476"/>
                      </a:lnTo>
                      <a:lnTo>
                        <a:pt x="746" y="476"/>
                      </a:lnTo>
                      <a:lnTo>
                        <a:pt x="746" y="477"/>
                      </a:lnTo>
                      <a:lnTo>
                        <a:pt x="745" y="477"/>
                      </a:lnTo>
                      <a:lnTo>
                        <a:pt x="745" y="476"/>
                      </a:lnTo>
                      <a:lnTo>
                        <a:pt x="744" y="476"/>
                      </a:lnTo>
                      <a:lnTo>
                        <a:pt x="744" y="477"/>
                      </a:lnTo>
                      <a:lnTo>
                        <a:pt x="743" y="477"/>
                      </a:lnTo>
                      <a:lnTo>
                        <a:pt x="742" y="477"/>
                      </a:lnTo>
                      <a:lnTo>
                        <a:pt x="740" y="477"/>
                      </a:lnTo>
                      <a:lnTo>
                        <a:pt x="739" y="477"/>
                      </a:lnTo>
                      <a:lnTo>
                        <a:pt x="739" y="478"/>
                      </a:lnTo>
                      <a:lnTo>
                        <a:pt x="737" y="477"/>
                      </a:lnTo>
                      <a:lnTo>
                        <a:pt x="737" y="478"/>
                      </a:lnTo>
                      <a:lnTo>
                        <a:pt x="736" y="477"/>
                      </a:lnTo>
                      <a:lnTo>
                        <a:pt x="735" y="477"/>
                      </a:lnTo>
                      <a:lnTo>
                        <a:pt x="735" y="476"/>
                      </a:lnTo>
                      <a:lnTo>
                        <a:pt x="735" y="475"/>
                      </a:lnTo>
                      <a:lnTo>
                        <a:pt x="734" y="475"/>
                      </a:lnTo>
                      <a:lnTo>
                        <a:pt x="734" y="474"/>
                      </a:lnTo>
                      <a:lnTo>
                        <a:pt x="734" y="473"/>
                      </a:lnTo>
                      <a:lnTo>
                        <a:pt x="734" y="472"/>
                      </a:lnTo>
                      <a:lnTo>
                        <a:pt x="735" y="471"/>
                      </a:lnTo>
                      <a:lnTo>
                        <a:pt x="736" y="471"/>
                      </a:lnTo>
                      <a:lnTo>
                        <a:pt x="736" y="470"/>
                      </a:lnTo>
                      <a:lnTo>
                        <a:pt x="737" y="470"/>
                      </a:lnTo>
                      <a:lnTo>
                        <a:pt x="738" y="469"/>
                      </a:lnTo>
                      <a:lnTo>
                        <a:pt x="737" y="469"/>
                      </a:lnTo>
                      <a:lnTo>
                        <a:pt x="738" y="469"/>
                      </a:lnTo>
                      <a:lnTo>
                        <a:pt x="739" y="469"/>
                      </a:lnTo>
                      <a:lnTo>
                        <a:pt x="739" y="468"/>
                      </a:lnTo>
                      <a:lnTo>
                        <a:pt x="740" y="468"/>
                      </a:lnTo>
                      <a:lnTo>
                        <a:pt x="741" y="467"/>
                      </a:lnTo>
                      <a:lnTo>
                        <a:pt x="741" y="466"/>
                      </a:lnTo>
                      <a:lnTo>
                        <a:pt x="742" y="466"/>
                      </a:lnTo>
                      <a:lnTo>
                        <a:pt x="743" y="465"/>
                      </a:lnTo>
                      <a:lnTo>
                        <a:pt x="744" y="465"/>
                      </a:lnTo>
                      <a:lnTo>
                        <a:pt x="744" y="464"/>
                      </a:lnTo>
                      <a:lnTo>
                        <a:pt x="744" y="463"/>
                      </a:lnTo>
                      <a:lnTo>
                        <a:pt x="745" y="462"/>
                      </a:lnTo>
                      <a:lnTo>
                        <a:pt x="745" y="461"/>
                      </a:lnTo>
                      <a:lnTo>
                        <a:pt x="746" y="461"/>
                      </a:lnTo>
                      <a:lnTo>
                        <a:pt x="746" y="460"/>
                      </a:lnTo>
                      <a:lnTo>
                        <a:pt x="746" y="459"/>
                      </a:lnTo>
                      <a:lnTo>
                        <a:pt x="747" y="458"/>
                      </a:lnTo>
                      <a:lnTo>
                        <a:pt x="747" y="457"/>
                      </a:lnTo>
                      <a:lnTo>
                        <a:pt x="747" y="456"/>
                      </a:lnTo>
                      <a:lnTo>
                        <a:pt x="748" y="456"/>
                      </a:lnTo>
                      <a:lnTo>
                        <a:pt x="748" y="455"/>
                      </a:lnTo>
                      <a:lnTo>
                        <a:pt x="749" y="455"/>
                      </a:lnTo>
                      <a:lnTo>
                        <a:pt x="749" y="456"/>
                      </a:lnTo>
                      <a:lnTo>
                        <a:pt x="750" y="456"/>
                      </a:lnTo>
                      <a:lnTo>
                        <a:pt x="751" y="456"/>
                      </a:lnTo>
                      <a:lnTo>
                        <a:pt x="751" y="457"/>
                      </a:lnTo>
                      <a:lnTo>
                        <a:pt x="752" y="457"/>
                      </a:lnTo>
                      <a:lnTo>
                        <a:pt x="753" y="457"/>
                      </a:lnTo>
                      <a:lnTo>
                        <a:pt x="754" y="457"/>
                      </a:lnTo>
                      <a:lnTo>
                        <a:pt x="754" y="458"/>
                      </a:lnTo>
                      <a:lnTo>
                        <a:pt x="755" y="458"/>
                      </a:lnTo>
                      <a:lnTo>
                        <a:pt x="756" y="459"/>
                      </a:lnTo>
                      <a:close/>
                      <a:moveTo>
                        <a:pt x="778" y="460"/>
                      </a:moveTo>
                      <a:lnTo>
                        <a:pt x="778" y="460"/>
                      </a:lnTo>
                      <a:lnTo>
                        <a:pt x="779" y="461"/>
                      </a:lnTo>
                      <a:lnTo>
                        <a:pt x="778" y="461"/>
                      </a:lnTo>
                      <a:lnTo>
                        <a:pt x="779" y="461"/>
                      </a:lnTo>
                      <a:lnTo>
                        <a:pt x="779" y="462"/>
                      </a:lnTo>
                      <a:lnTo>
                        <a:pt x="779" y="463"/>
                      </a:lnTo>
                      <a:lnTo>
                        <a:pt x="778" y="463"/>
                      </a:lnTo>
                      <a:lnTo>
                        <a:pt x="778" y="462"/>
                      </a:lnTo>
                      <a:lnTo>
                        <a:pt x="778" y="461"/>
                      </a:lnTo>
                      <a:lnTo>
                        <a:pt x="778" y="460"/>
                      </a:lnTo>
                      <a:close/>
                      <a:moveTo>
                        <a:pt x="777" y="460"/>
                      </a:moveTo>
                      <a:lnTo>
                        <a:pt x="777" y="460"/>
                      </a:lnTo>
                      <a:close/>
                      <a:moveTo>
                        <a:pt x="765" y="465"/>
                      </a:moveTo>
                      <a:lnTo>
                        <a:pt x="765" y="464"/>
                      </a:lnTo>
                      <a:lnTo>
                        <a:pt x="766" y="464"/>
                      </a:lnTo>
                      <a:lnTo>
                        <a:pt x="767" y="464"/>
                      </a:lnTo>
                      <a:lnTo>
                        <a:pt x="766" y="465"/>
                      </a:lnTo>
                      <a:lnTo>
                        <a:pt x="767" y="465"/>
                      </a:lnTo>
                      <a:lnTo>
                        <a:pt x="768" y="466"/>
                      </a:lnTo>
                      <a:lnTo>
                        <a:pt x="769" y="466"/>
                      </a:lnTo>
                      <a:lnTo>
                        <a:pt x="768" y="466"/>
                      </a:lnTo>
                      <a:lnTo>
                        <a:pt x="768" y="467"/>
                      </a:lnTo>
                      <a:lnTo>
                        <a:pt x="767" y="466"/>
                      </a:lnTo>
                      <a:lnTo>
                        <a:pt x="766" y="467"/>
                      </a:lnTo>
                      <a:lnTo>
                        <a:pt x="765" y="467"/>
                      </a:lnTo>
                      <a:lnTo>
                        <a:pt x="765" y="466"/>
                      </a:lnTo>
                      <a:lnTo>
                        <a:pt x="764" y="466"/>
                      </a:lnTo>
                      <a:lnTo>
                        <a:pt x="764" y="465"/>
                      </a:lnTo>
                      <a:lnTo>
                        <a:pt x="765" y="465"/>
                      </a:lnTo>
                      <a:close/>
                      <a:moveTo>
                        <a:pt x="765" y="468"/>
                      </a:moveTo>
                      <a:lnTo>
                        <a:pt x="764" y="468"/>
                      </a:lnTo>
                      <a:lnTo>
                        <a:pt x="765" y="468"/>
                      </a:lnTo>
                      <a:close/>
                      <a:moveTo>
                        <a:pt x="753" y="474"/>
                      </a:moveTo>
                      <a:lnTo>
                        <a:pt x="753" y="473"/>
                      </a:lnTo>
                      <a:lnTo>
                        <a:pt x="753" y="474"/>
                      </a:lnTo>
                      <a:close/>
                      <a:moveTo>
                        <a:pt x="754" y="442"/>
                      </a:moveTo>
                      <a:lnTo>
                        <a:pt x="754" y="442"/>
                      </a:lnTo>
                      <a:lnTo>
                        <a:pt x="755" y="442"/>
                      </a:lnTo>
                      <a:lnTo>
                        <a:pt x="754" y="443"/>
                      </a:lnTo>
                      <a:lnTo>
                        <a:pt x="753" y="443"/>
                      </a:lnTo>
                      <a:lnTo>
                        <a:pt x="753" y="442"/>
                      </a:lnTo>
                      <a:lnTo>
                        <a:pt x="754" y="442"/>
                      </a:lnTo>
                      <a:close/>
                      <a:moveTo>
                        <a:pt x="712" y="459"/>
                      </a:moveTo>
                      <a:lnTo>
                        <a:pt x="712" y="459"/>
                      </a:lnTo>
                      <a:close/>
                      <a:moveTo>
                        <a:pt x="711" y="459"/>
                      </a:moveTo>
                      <a:lnTo>
                        <a:pt x="711" y="459"/>
                      </a:lnTo>
                      <a:close/>
                      <a:moveTo>
                        <a:pt x="710" y="460"/>
                      </a:moveTo>
                      <a:lnTo>
                        <a:pt x="711" y="460"/>
                      </a:lnTo>
                      <a:lnTo>
                        <a:pt x="711" y="461"/>
                      </a:lnTo>
                      <a:lnTo>
                        <a:pt x="710" y="461"/>
                      </a:lnTo>
                      <a:lnTo>
                        <a:pt x="710" y="460"/>
                      </a:lnTo>
                      <a:close/>
                      <a:moveTo>
                        <a:pt x="729" y="467"/>
                      </a:moveTo>
                      <a:lnTo>
                        <a:pt x="729" y="467"/>
                      </a:lnTo>
                      <a:lnTo>
                        <a:pt x="728" y="468"/>
                      </a:lnTo>
                      <a:lnTo>
                        <a:pt x="728" y="467"/>
                      </a:lnTo>
                      <a:lnTo>
                        <a:pt x="729" y="467"/>
                      </a:lnTo>
                      <a:close/>
                      <a:moveTo>
                        <a:pt x="703" y="466"/>
                      </a:moveTo>
                      <a:lnTo>
                        <a:pt x="703" y="466"/>
                      </a:lnTo>
                      <a:lnTo>
                        <a:pt x="703" y="465"/>
                      </a:lnTo>
                      <a:lnTo>
                        <a:pt x="704" y="466"/>
                      </a:lnTo>
                      <a:lnTo>
                        <a:pt x="703" y="466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04" name="Freeform 577"/>
                <p:cNvSpPr>
                  <a:spLocks/>
                </p:cNvSpPr>
                <p:nvPr/>
              </p:nvSpPr>
              <p:spPr bwMode="auto">
                <a:xfrm>
                  <a:off x="2843213" y="2646363"/>
                  <a:ext cx="549275" cy="908050"/>
                </a:xfrm>
                <a:custGeom>
                  <a:avLst/>
                  <a:gdLst>
                    <a:gd name="T0" fmla="*/ 2147483646 w 533"/>
                    <a:gd name="T1" fmla="*/ 2147483646 h 882"/>
                    <a:gd name="T2" fmla="*/ 2147483646 w 533"/>
                    <a:gd name="T3" fmla="*/ 2147483646 h 882"/>
                    <a:gd name="T4" fmla="*/ 2147483646 w 533"/>
                    <a:gd name="T5" fmla="*/ 2147483646 h 882"/>
                    <a:gd name="T6" fmla="*/ 2147483646 w 533"/>
                    <a:gd name="T7" fmla="*/ 2147483646 h 882"/>
                    <a:gd name="T8" fmla="*/ 2147483646 w 533"/>
                    <a:gd name="T9" fmla="*/ 2147483646 h 882"/>
                    <a:gd name="T10" fmla="*/ 2147483646 w 533"/>
                    <a:gd name="T11" fmla="*/ 2147483646 h 882"/>
                    <a:gd name="T12" fmla="*/ 2147483646 w 533"/>
                    <a:gd name="T13" fmla="*/ 2147483646 h 882"/>
                    <a:gd name="T14" fmla="*/ 2147483646 w 533"/>
                    <a:gd name="T15" fmla="*/ 2147483646 h 882"/>
                    <a:gd name="T16" fmla="*/ 2147483646 w 533"/>
                    <a:gd name="T17" fmla="*/ 2147483646 h 882"/>
                    <a:gd name="T18" fmla="*/ 2147483646 w 533"/>
                    <a:gd name="T19" fmla="*/ 2147483646 h 882"/>
                    <a:gd name="T20" fmla="*/ 2147483646 w 533"/>
                    <a:gd name="T21" fmla="*/ 2147483646 h 882"/>
                    <a:gd name="T22" fmla="*/ 2147483646 w 533"/>
                    <a:gd name="T23" fmla="*/ 2147483646 h 882"/>
                    <a:gd name="T24" fmla="*/ 2147483646 w 533"/>
                    <a:gd name="T25" fmla="*/ 2147483646 h 882"/>
                    <a:gd name="T26" fmla="*/ 2147483646 w 533"/>
                    <a:gd name="T27" fmla="*/ 2147483646 h 882"/>
                    <a:gd name="T28" fmla="*/ 2147483646 w 533"/>
                    <a:gd name="T29" fmla="*/ 2147483646 h 882"/>
                    <a:gd name="T30" fmla="*/ 2147483646 w 533"/>
                    <a:gd name="T31" fmla="*/ 2147483646 h 882"/>
                    <a:gd name="T32" fmla="*/ 2147483646 w 533"/>
                    <a:gd name="T33" fmla="*/ 2147483646 h 882"/>
                    <a:gd name="T34" fmla="*/ 2147483646 w 533"/>
                    <a:gd name="T35" fmla="*/ 2147483646 h 882"/>
                    <a:gd name="T36" fmla="*/ 2147483646 w 533"/>
                    <a:gd name="T37" fmla="*/ 2147483646 h 882"/>
                    <a:gd name="T38" fmla="*/ 2147483646 w 533"/>
                    <a:gd name="T39" fmla="*/ 2147483646 h 882"/>
                    <a:gd name="T40" fmla="*/ 2147483646 w 533"/>
                    <a:gd name="T41" fmla="*/ 2147483646 h 882"/>
                    <a:gd name="T42" fmla="*/ 2147483646 w 533"/>
                    <a:gd name="T43" fmla="*/ 2147483646 h 882"/>
                    <a:gd name="T44" fmla="*/ 2147483646 w 533"/>
                    <a:gd name="T45" fmla="*/ 2147483646 h 882"/>
                    <a:gd name="T46" fmla="*/ 2147483646 w 533"/>
                    <a:gd name="T47" fmla="*/ 2147483646 h 882"/>
                    <a:gd name="T48" fmla="*/ 2147483646 w 533"/>
                    <a:gd name="T49" fmla="*/ 2147483646 h 882"/>
                    <a:gd name="T50" fmla="*/ 2147483646 w 533"/>
                    <a:gd name="T51" fmla="*/ 2147483646 h 882"/>
                    <a:gd name="T52" fmla="*/ 2147483646 w 533"/>
                    <a:gd name="T53" fmla="*/ 2147483646 h 882"/>
                    <a:gd name="T54" fmla="*/ 2147483646 w 533"/>
                    <a:gd name="T55" fmla="*/ 2147483646 h 882"/>
                    <a:gd name="T56" fmla="*/ 2147483646 w 533"/>
                    <a:gd name="T57" fmla="*/ 2147483646 h 882"/>
                    <a:gd name="T58" fmla="*/ 2147483646 w 533"/>
                    <a:gd name="T59" fmla="*/ 2147483646 h 882"/>
                    <a:gd name="T60" fmla="*/ 2147483646 w 533"/>
                    <a:gd name="T61" fmla="*/ 2147483646 h 882"/>
                    <a:gd name="T62" fmla="*/ 2147483646 w 533"/>
                    <a:gd name="T63" fmla="*/ 2147483646 h 882"/>
                    <a:gd name="T64" fmla="*/ 2147483646 w 533"/>
                    <a:gd name="T65" fmla="*/ 2147483646 h 882"/>
                    <a:gd name="T66" fmla="*/ 2147483646 w 533"/>
                    <a:gd name="T67" fmla="*/ 2147483646 h 882"/>
                    <a:gd name="T68" fmla="*/ 2147483646 w 533"/>
                    <a:gd name="T69" fmla="*/ 2147483646 h 882"/>
                    <a:gd name="T70" fmla="*/ 2147483646 w 533"/>
                    <a:gd name="T71" fmla="*/ 2147483646 h 882"/>
                    <a:gd name="T72" fmla="*/ 2147483646 w 533"/>
                    <a:gd name="T73" fmla="*/ 2147483646 h 882"/>
                    <a:gd name="T74" fmla="*/ 2147483646 w 533"/>
                    <a:gd name="T75" fmla="*/ 2147483646 h 882"/>
                    <a:gd name="T76" fmla="*/ 2147483646 w 533"/>
                    <a:gd name="T77" fmla="*/ 2147483646 h 882"/>
                    <a:gd name="T78" fmla="*/ 2147483646 w 533"/>
                    <a:gd name="T79" fmla="*/ 2147483646 h 882"/>
                    <a:gd name="T80" fmla="*/ 2147483646 w 533"/>
                    <a:gd name="T81" fmla="*/ 2147483646 h 882"/>
                    <a:gd name="T82" fmla="*/ 2147483646 w 533"/>
                    <a:gd name="T83" fmla="*/ 2147483646 h 882"/>
                    <a:gd name="T84" fmla="*/ 2147483646 w 533"/>
                    <a:gd name="T85" fmla="*/ 2147483646 h 882"/>
                    <a:gd name="T86" fmla="*/ 2147483646 w 533"/>
                    <a:gd name="T87" fmla="*/ 2147483646 h 882"/>
                    <a:gd name="T88" fmla="*/ 2147483646 w 533"/>
                    <a:gd name="T89" fmla="*/ 2147483646 h 882"/>
                    <a:gd name="T90" fmla="*/ 2147483646 w 533"/>
                    <a:gd name="T91" fmla="*/ 2147483646 h 882"/>
                    <a:gd name="T92" fmla="*/ 2147483646 w 533"/>
                    <a:gd name="T93" fmla="*/ 2147483646 h 882"/>
                    <a:gd name="T94" fmla="*/ 2147483646 w 533"/>
                    <a:gd name="T95" fmla="*/ 2147483646 h 882"/>
                    <a:gd name="T96" fmla="*/ 2147483646 w 533"/>
                    <a:gd name="T97" fmla="*/ 2147483646 h 882"/>
                    <a:gd name="T98" fmla="*/ 2147483646 w 533"/>
                    <a:gd name="T99" fmla="*/ 2147483646 h 882"/>
                    <a:gd name="T100" fmla="*/ 2147483646 w 533"/>
                    <a:gd name="T101" fmla="*/ 2147483646 h 882"/>
                    <a:gd name="T102" fmla="*/ 2147483646 w 533"/>
                    <a:gd name="T103" fmla="*/ 2147483646 h 882"/>
                    <a:gd name="T104" fmla="*/ 2147483646 w 533"/>
                    <a:gd name="T105" fmla="*/ 2147483646 h 882"/>
                    <a:gd name="T106" fmla="*/ 2147483646 w 533"/>
                    <a:gd name="T107" fmla="*/ 2147483646 h 882"/>
                    <a:gd name="T108" fmla="*/ 2147483646 w 533"/>
                    <a:gd name="T109" fmla="*/ 2147483646 h 882"/>
                    <a:gd name="T110" fmla="*/ 2147483646 w 533"/>
                    <a:gd name="T111" fmla="*/ 2147483646 h 882"/>
                    <a:gd name="T112" fmla="*/ 2147483646 w 533"/>
                    <a:gd name="T113" fmla="*/ 2147483646 h 882"/>
                    <a:gd name="T114" fmla="*/ 2147483646 w 533"/>
                    <a:gd name="T115" fmla="*/ 2147483646 h 882"/>
                    <a:gd name="T116" fmla="*/ 2147483646 w 533"/>
                    <a:gd name="T117" fmla="*/ 2147483646 h 882"/>
                    <a:gd name="T118" fmla="*/ 2147483646 w 533"/>
                    <a:gd name="T119" fmla="*/ 2147483646 h 882"/>
                    <a:gd name="T120" fmla="*/ 2147483646 w 533"/>
                    <a:gd name="T121" fmla="*/ 2147483646 h 882"/>
                    <a:gd name="T122" fmla="*/ 2147483646 w 533"/>
                    <a:gd name="T123" fmla="*/ 2147483646 h 882"/>
                    <a:gd name="T124" fmla="*/ 2147483646 w 533"/>
                    <a:gd name="T125" fmla="*/ 2147483646 h 88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33"/>
                    <a:gd name="T190" fmla="*/ 0 h 882"/>
                    <a:gd name="T191" fmla="*/ 533 w 533"/>
                    <a:gd name="T192" fmla="*/ 882 h 88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33" h="882">
                      <a:moveTo>
                        <a:pt x="62" y="482"/>
                      </a:moveTo>
                      <a:lnTo>
                        <a:pt x="62" y="482"/>
                      </a:lnTo>
                      <a:lnTo>
                        <a:pt x="63" y="481"/>
                      </a:lnTo>
                      <a:lnTo>
                        <a:pt x="63" y="480"/>
                      </a:lnTo>
                      <a:lnTo>
                        <a:pt x="63" y="479"/>
                      </a:lnTo>
                      <a:lnTo>
                        <a:pt x="64" y="478"/>
                      </a:lnTo>
                      <a:lnTo>
                        <a:pt x="64" y="477"/>
                      </a:lnTo>
                      <a:lnTo>
                        <a:pt x="65" y="475"/>
                      </a:lnTo>
                      <a:lnTo>
                        <a:pt x="65" y="474"/>
                      </a:lnTo>
                      <a:lnTo>
                        <a:pt x="65" y="473"/>
                      </a:lnTo>
                      <a:lnTo>
                        <a:pt x="66" y="472"/>
                      </a:lnTo>
                      <a:lnTo>
                        <a:pt x="67" y="471"/>
                      </a:lnTo>
                      <a:lnTo>
                        <a:pt x="69" y="469"/>
                      </a:lnTo>
                      <a:lnTo>
                        <a:pt x="69" y="468"/>
                      </a:lnTo>
                      <a:lnTo>
                        <a:pt x="70" y="468"/>
                      </a:lnTo>
                      <a:lnTo>
                        <a:pt x="70" y="467"/>
                      </a:lnTo>
                      <a:lnTo>
                        <a:pt x="70" y="466"/>
                      </a:lnTo>
                      <a:lnTo>
                        <a:pt x="70" y="465"/>
                      </a:lnTo>
                      <a:lnTo>
                        <a:pt x="71" y="464"/>
                      </a:lnTo>
                      <a:lnTo>
                        <a:pt x="71" y="463"/>
                      </a:lnTo>
                      <a:lnTo>
                        <a:pt x="71" y="462"/>
                      </a:lnTo>
                      <a:lnTo>
                        <a:pt x="71" y="461"/>
                      </a:lnTo>
                      <a:lnTo>
                        <a:pt x="71" y="460"/>
                      </a:lnTo>
                      <a:lnTo>
                        <a:pt x="72" y="460"/>
                      </a:lnTo>
                      <a:lnTo>
                        <a:pt x="73" y="459"/>
                      </a:lnTo>
                      <a:lnTo>
                        <a:pt x="73" y="458"/>
                      </a:lnTo>
                      <a:lnTo>
                        <a:pt x="74" y="458"/>
                      </a:lnTo>
                      <a:lnTo>
                        <a:pt x="75" y="457"/>
                      </a:lnTo>
                      <a:lnTo>
                        <a:pt x="75" y="456"/>
                      </a:lnTo>
                      <a:lnTo>
                        <a:pt x="75" y="455"/>
                      </a:lnTo>
                      <a:lnTo>
                        <a:pt x="75" y="454"/>
                      </a:lnTo>
                      <a:lnTo>
                        <a:pt x="76" y="454"/>
                      </a:lnTo>
                      <a:lnTo>
                        <a:pt x="76" y="453"/>
                      </a:lnTo>
                      <a:lnTo>
                        <a:pt x="77" y="452"/>
                      </a:lnTo>
                      <a:lnTo>
                        <a:pt x="77" y="450"/>
                      </a:lnTo>
                      <a:lnTo>
                        <a:pt x="75" y="448"/>
                      </a:lnTo>
                      <a:lnTo>
                        <a:pt x="75" y="447"/>
                      </a:lnTo>
                      <a:lnTo>
                        <a:pt x="76" y="447"/>
                      </a:lnTo>
                      <a:lnTo>
                        <a:pt x="76" y="446"/>
                      </a:lnTo>
                      <a:lnTo>
                        <a:pt x="76" y="445"/>
                      </a:lnTo>
                      <a:lnTo>
                        <a:pt x="76" y="444"/>
                      </a:lnTo>
                      <a:lnTo>
                        <a:pt x="77" y="442"/>
                      </a:lnTo>
                      <a:lnTo>
                        <a:pt x="77" y="441"/>
                      </a:lnTo>
                      <a:lnTo>
                        <a:pt x="77" y="440"/>
                      </a:lnTo>
                      <a:lnTo>
                        <a:pt x="78" y="438"/>
                      </a:lnTo>
                      <a:lnTo>
                        <a:pt x="79" y="438"/>
                      </a:lnTo>
                      <a:lnTo>
                        <a:pt x="80" y="437"/>
                      </a:lnTo>
                      <a:lnTo>
                        <a:pt x="81" y="435"/>
                      </a:lnTo>
                      <a:lnTo>
                        <a:pt x="81" y="434"/>
                      </a:lnTo>
                      <a:lnTo>
                        <a:pt x="82" y="434"/>
                      </a:lnTo>
                      <a:lnTo>
                        <a:pt x="82" y="431"/>
                      </a:lnTo>
                      <a:lnTo>
                        <a:pt x="81" y="430"/>
                      </a:lnTo>
                      <a:lnTo>
                        <a:pt x="82" y="427"/>
                      </a:lnTo>
                      <a:lnTo>
                        <a:pt x="83" y="426"/>
                      </a:lnTo>
                      <a:lnTo>
                        <a:pt x="83" y="425"/>
                      </a:lnTo>
                      <a:lnTo>
                        <a:pt x="85" y="424"/>
                      </a:lnTo>
                      <a:lnTo>
                        <a:pt x="86" y="424"/>
                      </a:lnTo>
                      <a:lnTo>
                        <a:pt x="87" y="423"/>
                      </a:lnTo>
                      <a:lnTo>
                        <a:pt x="87" y="422"/>
                      </a:lnTo>
                      <a:lnTo>
                        <a:pt x="88" y="420"/>
                      </a:lnTo>
                      <a:lnTo>
                        <a:pt x="88" y="419"/>
                      </a:lnTo>
                      <a:lnTo>
                        <a:pt x="89" y="419"/>
                      </a:lnTo>
                      <a:lnTo>
                        <a:pt x="90" y="419"/>
                      </a:lnTo>
                      <a:lnTo>
                        <a:pt x="91" y="419"/>
                      </a:lnTo>
                      <a:lnTo>
                        <a:pt x="92" y="419"/>
                      </a:lnTo>
                      <a:lnTo>
                        <a:pt x="92" y="418"/>
                      </a:lnTo>
                      <a:lnTo>
                        <a:pt x="93" y="416"/>
                      </a:lnTo>
                      <a:lnTo>
                        <a:pt x="94" y="416"/>
                      </a:lnTo>
                      <a:lnTo>
                        <a:pt x="95" y="415"/>
                      </a:lnTo>
                      <a:lnTo>
                        <a:pt x="96" y="415"/>
                      </a:lnTo>
                      <a:lnTo>
                        <a:pt x="97" y="414"/>
                      </a:lnTo>
                      <a:lnTo>
                        <a:pt x="98" y="413"/>
                      </a:lnTo>
                      <a:lnTo>
                        <a:pt x="98" y="412"/>
                      </a:lnTo>
                      <a:lnTo>
                        <a:pt x="97" y="412"/>
                      </a:lnTo>
                      <a:lnTo>
                        <a:pt x="97" y="411"/>
                      </a:lnTo>
                      <a:lnTo>
                        <a:pt x="98" y="411"/>
                      </a:lnTo>
                      <a:lnTo>
                        <a:pt x="99" y="410"/>
                      </a:lnTo>
                      <a:lnTo>
                        <a:pt x="100" y="408"/>
                      </a:lnTo>
                      <a:lnTo>
                        <a:pt x="102" y="406"/>
                      </a:lnTo>
                      <a:lnTo>
                        <a:pt x="103" y="405"/>
                      </a:lnTo>
                      <a:lnTo>
                        <a:pt x="103" y="404"/>
                      </a:lnTo>
                      <a:lnTo>
                        <a:pt x="104" y="403"/>
                      </a:lnTo>
                      <a:lnTo>
                        <a:pt x="104" y="402"/>
                      </a:lnTo>
                      <a:lnTo>
                        <a:pt x="104" y="400"/>
                      </a:lnTo>
                      <a:lnTo>
                        <a:pt x="104" y="399"/>
                      </a:lnTo>
                      <a:lnTo>
                        <a:pt x="105" y="398"/>
                      </a:lnTo>
                      <a:lnTo>
                        <a:pt x="106" y="398"/>
                      </a:lnTo>
                      <a:lnTo>
                        <a:pt x="108" y="396"/>
                      </a:lnTo>
                      <a:lnTo>
                        <a:pt x="108" y="395"/>
                      </a:lnTo>
                      <a:lnTo>
                        <a:pt x="109" y="395"/>
                      </a:lnTo>
                      <a:lnTo>
                        <a:pt x="110" y="394"/>
                      </a:lnTo>
                      <a:lnTo>
                        <a:pt x="112" y="392"/>
                      </a:lnTo>
                      <a:lnTo>
                        <a:pt x="113" y="390"/>
                      </a:lnTo>
                      <a:lnTo>
                        <a:pt x="113" y="389"/>
                      </a:lnTo>
                      <a:lnTo>
                        <a:pt x="115" y="388"/>
                      </a:lnTo>
                      <a:lnTo>
                        <a:pt x="115" y="387"/>
                      </a:lnTo>
                      <a:lnTo>
                        <a:pt x="116" y="386"/>
                      </a:lnTo>
                      <a:lnTo>
                        <a:pt x="117" y="386"/>
                      </a:lnTo>
                      <a:lnTo>
                        <a:pt x="119" y="384"/>
                      </a:lnTo>
                      <a:lnTo>
                        <a:pt x="120" y="383"/>
                      </a:lnTo>
                      <a:lnTo>
                        <a:pt x="121" y="383"/>
                      </a:lnTo>
                      <a:lnTo>
                        <a:pt x="122" y="381"/>
                      </a:lnTo>
                      <a:lnTo>
                        <a:pt x="127" y="380"/>
                      </a:lnTo>
                      <a:lnTo>
                        <a:pt x="128" y="381"/>
                      </a:lnTo>
                      <a:lnTo>
                        <a:pt x="130" y="380"/>
                      </a:lnTo>
                      <a:lnTo>
                        <a:pt x="131" y="380"/>
                      </a:lnTo>
                      <a:lnTo>
                        <a:pt x="132" y="380"/>
                      </a:lnTo>
                      <a:lnTo>
                        <a:pt x="133" y="378"/>
                      </a:lnTo>
                      <a:lnTo>
                        <a:pt x="134" y="377"/>
                      </a:lnTo>
                      <a:lnTo>
                        <a:pt x="135" y="376"/>
                      </a:lnTo>
                      <a:lnTo>
                        <a:pt x="137" y="373"/>
                      </a:lnTo>
                      <a:lnTo>
                        <a:pt x="137" y="372"/>
                      </a:lnTo>
                      <a:lnTo>
                        <a:pt x="138" y="371"/>
                      </a:lnTo>
                      <a:lnTo>
                        <a:pt x="139" y="371"/>
                      </a:lnTo>
                      <a:lnTo>
                        <a:pt x="141" y="368"/>
                      </a:lnTo>
                      <a:lnTo>
                        <a:pt x="142" y="366"/>
                      </a:lnTo>
                      <a:lnTo>
                        <a:pt x="143" y="365"/>
                      </a:lnTo>
                      <a:lnTo>
                        <a:pt x="144" y="364"/>
                      </a:lnTo>
                      <a:lnTo>
                        <a:pt x="144" y="363"/>
                      </a:lnTo>
                      <a:lnTo>
                        <a:pt x="144" y="362"/>
                      </a:lnTo>
                      <a:lnTo>
                        <a:pt x="146" y="360"/>
                      </a:lnTo>
                      <a:lnTo>
                        <a:pt x="146" y="359"/>
                      </a:lnTo>
                      <a:lnTo>
                        <a:pt x="147" y="359"/>
                      </a:lnTo>
                      <a:lnTo>
                        <a:pt x="147" y="357"/>
                      </a:lnTo>
                      <a:lnTo>
                        <a:pt x="149" y="355"/>
                      </a:lnTo>
                      <a:lnTo>
                        <a:pt x="151" y="354"/>
                      </a:lnTo>
                      <a:lnTo>
                        <a:pt x="152" y="354"/>
                      </a:lnTo>
                      <a:lnTo>
                        <a:pt x="153" y="353"/>
                      </a:lnTo>
                      <a:lnTo>
                        <a:pt x="153" y="351"/>
                      </a:lnTo>
                      <a:lnTo>
                        <a:pt x="154" y="351"/>
                      </a:lnTo>
                      <a:lnTo>
                        <a:pt x="153" y="350"/>
                      </a:lnTo>
                      <a:lnTo>
                        <a:pt x="154" y="348"/>
                      </a:lnTo>
                      <a:lnTo>
                        <a:pt x="154" y="347"/>
                      </a:lnTo>
                      <a:lnTo>
                        <a:pt x="154" y="346"/>
                      </a:lnTo>
                      <a:lnTo>
                        <a:pt x="155" y="344"/>
                      </a:lnTo>
                      <a:lnTo>
                        <a:pt x="155" y="343"/>
                      </a:lnTo>
                      <a:lnTo>
                        <a:pt x="156" y="341"/>
                      </a:lnTo>
                      <a:lnTo>
                        <a:pt x="159" y="337"/>
                      </a:lnTo>
                      <a:lnTo>
                        <a:pt x="161" y="336"/>
                      </a:lnTo>
                      <a:lnTo>
                        <a:pt x="163" y="335"/>
                      </a:lnTo>
                      <a:lnTo>
                        <a:pt x="165" y="335"/>
                      </a:lnTo>
                      <a:lnTo>
                        <a:pt x="165" y="334"/>
                      </a:lnTo>
                      <a:lnTo>
                        <a:pt x="166" y="333"/>
                      </a:lnTo>
                      <a:lnTo>
                        <a:pt x="167" y="331"/>
                      </a:lnTo>
                      <a:lnTo>
                        <a:pt x="168" y="328"/>
                      </a:lnTo>
                      <a:lnTo>
                        <a:pt x="169" y="325"/>
                      </a:lnTo>
                      <a:lnTo>
                        <a:pt x="170" y="323"/>
                      </a:lnTo>
                      <a:lnTo>
                        <a:pt x="170" y="322"/>
                      </a:lnTo>
                      <a:lnTo>
                        <a:pt x="170" y="320"/>
                      </a:lnTo>
                      <a:lnTo>
                        <a:pt x="172" y="318"/>
                      </a:lnTo>
                      <a:lnTo>
                        <a:pt x="172" y="316"/>
                      </a:lnTo>
                      <a:lnTo>
                        <a:pt x="173" y="315"/>
                      </a:lnTo>
                      <a:lnTo>
                        <a:pt x="174" y="314"/>
                      </a:lnTo>
                      <a:lnTo>
                        <a:pt x="175" y="312"/>
                      </a:lnTo>
                      <a:lnTo>
                        <a:pt x="176" y="308"/>
                      </a:lnTo>
                      <a:lnTo>
                        <a:pt x="175" y="307"/>
                      </a:lnTo>
                      <a:lnTo>
                        <a:pt x="175" y="306"/>
                      </a:lnTo>
                      <a:lnTo>
                        <a:pt x="176" y="305"/>
                      </a:lnTo>
                      <a:lnTo>
                        <a:pt x="176" y="304"/>
                      </a:lnTo>
                      <a:lnTo>
                        <a:pt x="176" y="303"/>
                      </a:lnTo>
                      <a:lnTo>
                        <a:pt x="177" y="302"/>
                      </a:lnTo>
                      <a:lnTo>
                        <a:pt x="178" y="301"/>
                      </a:lnTo>
                      <a:lnTo>
                        <a:pt x="179" y="300"/>
                      </a:lnTo>
                      <a:lnTo>
                        <a:pt x="179" y="299"/>
                      </a:lnTo>
                      <a:lnTo>
                        <a:pt x="179" y="298"/>
                      </a:lnTo>
                      <a:lnTo>
                        <a:pt x="179" y="296"/>
                      </a:lnTo>
                      <a:lnTo>
                        <a:pt x="179" y="295"/>
                      </a:lnTo>
                      <a:lnTo>
                        <a:pt x="179" y="292"/>
                      </a:lnTo>
                      <a:lnTo>
                        <a:pt x="179" y="291"/>
                      </a:lnTo>
                      <a:lnTo>
                        <a:pt x="179" y="290"/>
                      </a:lnTo>
                      <a:lnTo>
                        <a:pt x="180" y="289"/>
                      </a:lnTo>
                      <a:lnTo>
                        <a:pt x="180" y="288"/>
                      </a:lnTo>
                      <a:lnTo>
                        <a:pt x="181" y="285"/>
                      </a:lnTo>
                      <a:lnTo>
                        <a:pt x="181" y="283"/>
                      </a:lnTo>
                      <a:lnTo>
                        <a:pt x="180" y="281"/>
                      </a:lnTo>
                      <a:lnTo>
                        <a:pt x="181" y="279"/>
                      </a:lnTo>
                      <a:lnTo>
                        <a:pt x="180" y="278"/>
                      </a:lnTo>
                      <a:lnTo>
                        <a:pt x="181" y="278"/>
                      </a:lnTo>
                      <a:lnTo>
                        <a:pt x="181" y="276"/>
                      </a:lnTo>
                      <a:lnTo>
                        <a:pt x="183" y="274"/>
                      </a:lnTo>
                      <a:lnTo>
                        <a:pt x="183" y="273"/>
                      </a:lnTo>
                      <a:lnTo>
                        <a:pt x="182" y="272"/>
                      </a:lnTo>
                      <a:lnTo>
                        <a:pt x="181" y="271"/>
                      </a:lnTo>
                      <a:lnTo>
                        <a:pt x="179" y="271"/>
                      </a:lnTo>
                      <a:lnTo>
                        <a:pt x="178" y="270"/>
                      </a:lnTo>
                      <a:lnTo>
                        <a:pt x="175" y="268"/>
                      </a:lnTo>
                      <a:lnTo>
                        <a:pt x="174" y="267"/>
                      </a:lnTo>
                      <a:lnTo>
                        <a:pt x="173" y="266"/>
                      </a:lnTo>
                      <a:lnTo>
                        <a:pt x="170" y="264"/>
                      </a:lnTo>
                      <a:lnTo>
                        <a:pt x="169" y="262"/>
                      </a:lnTo>
                      <a:lnTo>
                        <a:pt x="168" y="262"/>
                      </a:lnTo>
                      <a:lnTo>
                        <a:pt x="168" y="261"/>
                      </a:lnTo>
                      <a:lnTo>
                        <a:pt x="165" y="259"/>
                      </a:lnTo>
                      <a:lnTo>
                        <a:pt x="164" y="259"/>
                      </a:lnTo>
                      <a:lnTo>
                        <a:pt x="164" y="258"/>
                      </a:lnTo>
                      <a:lnTo>
                        <a:pt x="163" y="257"/>
                      </a:lnTo>
                      <a:lnTo>
                        <a:pt x="163" y="256"/>
                      </a:lnTo>
                      <a:lnTo>
                        <a:pt x="163" y="255"/>
                      </a:lnTo>
                      <a:lnTo>
                        <a:pt x="162" y="254"/>
                      </a:lnTo>
                      <a:lnTo>
                        <a:pt x="161" y="252"/>
                      </a:lnTo>
                      <a:lnTo>
                        <a:pt x="160" y="249"/>
                      </a:lnTo>
                      <a:lnTo>
                        <a:pt x="159" y="247"/>
                      </a:lnTo>
                      <a:lnTo>
                        <a:pt x="159" y="246"/>
                      </a:lnTo>
                      <a:lnTo>
                        <a:pt x="159" y="244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5" y="234"/>
                      </a:lnTo>
                      <a:lnTo>
                        <a:pt x="166" y="233"/>
                      </a:lnTo>
                      <a:lnTo>
                        <a:pt x="167" y="232"/>
                      </a:lnTo>
                      <a:lnTo>
                        <a:pt x="168" y="231"/>
                      </a:lnTo>
                      <a:lnTo>
                        <a:pt x="169" y="229"/>
                      </a:lnTo>
                      <a:lnTo>
                        <a:pt x="170" y="229"/>
                      </a:lnTo>
                      <a:lnTo>
                        <a:pt x="171" y="227"/>
                      </a:lnTo>
                      <a:lnTo>
                        <a:pt x="172" y="226"/>
                      </a:lnTo>
                      <a:lnTo>
                        <a:pt x="173" y="224"/>
                      </a:lnTo>
                      <a:lnTo>
                        <a:pt x="175" y="223"/>
                      </a:lnTo>
                      <a:lnTo>
                        <a:pt x="176" y="222"/>
                      </a:lnTo>
                      <a:lnTo>
                        <a:pt x="178" y="219"/>
                      </a:lnTo>
                      <a:lnTo>
                        <a:pt x="178" y="218"/>
                      </a:lnTo>
                      <a:lnTo>
                        <a:pt x="178" y="217"/>
                      </a:lnTo>
                      <a:lnTo>
                        <a:pt x="179" y="216"/>
                      </a:lnTo>
                      <a:lnTo>
                        <a:pt x="180" y="214"/>
                      </a:lnTo>
                      <a:lnTo>
                        <a:pt x="181" y="213"/>
                      </a:lnTo>
                      <a:lnTo>
                        <a:pt x="181" y="212"/>
                      </a:lnTo>
                      <a:lnTo>
                        <a:pt x="181" y="211"/>
                      </a:lnTo>
                      <a:lnTo>
                        <a:pt x="181" y="208"/>
                      </a:lnTo>
                      <a:lnTo>
                        <a:pt x="180" y="202"/>
                      </a:lnTo>
                      <a:lnTo>
                        <a:pt x="181" y="198"/>
                      </a:lnTo>
                      <a:lnTo>
                        <a:pt x="181" y="196"/>
                      </a:lnTo>
                      <a:lnTo>
                        <a:pt x="181" y="194"/>
                      </a:lnTo>
                      <a:lnTo>
                        <a:pt x="181" y="192"/>
                      </a:lnTo>
                      <a:lnTo>
                        <a:pt x="181" y="191"/>
                      </a:lnTo>
                      <a:lnTo>
                        <a:pt x="180" y="190"/>
                      </a:lnTo>
                      <a:lnTo>
                        <a:pt x="180" y="188"/>
                      </a:lnTo>
                      <a:lnTo>
                        <a:pt x="179" y="186"/>
                      </a:lnTo>
                      <a:lnTo>
                        <a:pt x="179" y="185"/>
                      </a:lnTo>
                      <a:lnTo>
                        <a:pt x="179" y="184"/>
                      </a:lnTo>
                      <a:lnTo>
                        <a:pt x="179" y="181"/>
                      </a:lnTo>
                      <a:lnTo>
                        <a:pt x="179" y="180"/>
                      </a:lnTo>
                      <a:lnTo>
                        <a:pt x="181" y="179"/>
                      </a:lnTo>
                      <a:lnTo>
                        <a:pt x="182" y="179"/>
                      </a:lnTo>
                      <a:lnTo>
                        <a:pt x="182" y="178"/>
                      </a:lnTo>
                      <a:lnTo>
                        <a:pt x="183" y="177"/>
                      </a:lnTo>
                      <a:lnTo>
                        <a:pt x="184" y="177"/>
                      </a:lnTo>
                      <a:lnTo>
                        <a:pt x="185" y="177"/>
                      </a:lnTo>
                      <a:lnTo>
                        <a:pt x="186" y="177"/>
                      </a:lnTo>
                      <a:lnTo>
                        <a:pt x="190" y="175"/>
                      </a:lnTo>
                      <a:lnTo>
                        <a:pt x="191" y="173"/>
                      </a:lnTo>
                      <a:lnTo>
                        <a:pt x="193" y="172"/>
                      </a:lnTo>
                      <a:lnTo>
                        <a:pt x="195" y="171"/>
                      </a:lnTo>
                      <a:lnTo>
                        <a:pt x="198" y="170"/>
                      </a:lnTo>
                      <a:lnTo>
                        <a:pt x="199" y="168"/>
                      </a:lnTo>
                      <a:lnTo>
                        <a:pt x="200" y="167"/>
                      </a:lnTo>
                      <a:lnTo>
                        <a:pt x="200" y="166"/>
                      </a:lnTo>
                      <a:lnTo>
                        <a:pt x="201" y="166"/>
                      </a:lnTo>
                      <a:lnTo>
                        <a:pt x="202" y="166"/>
                      </a:lnTo>
                      <a:lnTo>
                        <a:pt x="204" y="166"/>
                      </a:lnTo>
                      <a:lnTo>
                        <a:pt x="205" y="166"/>
                      </a:lnTo>
                      <a:lnTo>
                        <a:pt x="206" y="166"/>
                      </a:lnTo>
                      <a:lnTo>
                        <a:pt x="208" y="165"/>
                      </a:lnTo>
                      <a:lnTo>
                        <a:pt x="209" y="165"/>
                      </a:lnTo>
                      <a:lnTo>
                        <a:pt x="210" y="165"/>
                      </a:lnTo>
                      <a:lnTo>
                        <a:pt x="211" y="164"/>
                      </a:lnTo>
                      <a:lnTo>
                        <a:pt x="212" y="164"/>
                      </a:lnTo>
                      <a:lnTo>
                        <a:pt x="213" y="164"/>
                      </a:lnTo>
                      <a:lnTo>
                        <a:pt x="218" y="164"/>
                      </a:lnTo>
                      <a:lnTo>
                        <a:pt x="219" y="164"/>
                      </a:lnTo>
                      <a:lnTo>
                        <a:pt x="220" y="164"/>
                      </a:lnTo>
                      <a:lnTo>
                        <a:pt x="221" y="164"/>
                      </a:lnTo>
                      <a:lnTo>
                        <a:pt x="222" y="164"/>
                      </a:lnTo>
                      <a:lnTo>
                        <a:pt x="224" y="163"/>
                      </a:lnTo>
                      <a:lnTo>
                        <a:pt x="226" y="163"/>
                      </a:lnTo>
                      <a:lnTo>
                        <a:pt x="227" y="162"/>
                      </a:lnTo>
                      <a:lnTo>
                        <a:pt x="228" y="161"/>
                      </a:lnTo>
                      <a:lnTo>
                        <a:pt x="229" y="159"/>
                      </a:lnTo>
                      <a:lnTo>
                        <a:pt x="230" y="159"/>
                      </a:lnTo>
                      <a:lnTo>
                        <a:pt x="230" y="158"/>
                      </a:lnTo>
                      <a:lnTo>
                        <a:pt x="231" y="158"/>
                      </a:lnTo>
                      <a:lnTo>
                        <a:pt x="235" y="158"/>
                      </a:lnTo>
                      <a:lnTo>
                        <a:pt x="236" y="157"/>
                      </a:lnTo>
                      <a:lnTo>
                        <a:pt x="237" y="157"/>
                      </a:lnTo>
                      <a:lnTo>
                        <a:pt x="238" y="156"/>
                      </a:lnTo>
                      <a:lnTo>
                        <a:pt x="239" y="154"/>
                      </a:lnTo>
                      <a:lnTo>
                        <a:pt x="240" y="153"/>
                      </a:lnTo>
                      <a:lnTo>
                        <a:pt x="240" y="150"/>
                      </a:lnTo>
                      <a:lnTo>
                        <a:pt x="240" y="149"/>
                      </a:lnTo>
                      <a:lnTo>
                        <a:pt x="239" y="147"/>
                      </a:lnTo>
                      <a:lnTo>
                        <a:pt x="238" y="146"/>
                      </a:lnTo>
                      <a:lnTo>
                        <a:pt x="239" y="144"/>
                      </a:lnTo>
                      <a:lnTo>
                        <a:pt x="239" y="143"/>
                      </a:lnTo>
                      <a:lnTo>
                        <a:pt x="241" y="141"/>
                      </a:lnTo>
                      <a:lnTo>
                        <a:pt x="241" y="140"/>
                      </a:lnTo>
                      <a:lnTo>
                        <a:pt x="241" y="139"/>
                      </a:lnTo>
                      <a:lnTo>
                        <a:pt x="242" y="138"/>
                      </a:lnTo>
                      <a:lnTo>
                        <a:pt x="242" y="137"/>
                      </a:lnTo>
                      <a:lnTo>
                        <a:pt x="243" y="136"/>
                      </a:lnTo>
                      <a:lnTo>
                        <a:pt x="244" y="135"/>
                      </a:lnTo>
                      <a:lnTo>
                        <a:pt x="244" y="134"/>
                      </a:lnTo>
                      <a:lnTo>
                        <a:pt x="245" y="133"/>
                      </a:lnTo>
                      <a:lnTo>
                        <a:pt x="247" y="132"/>
                      </a:lnTo>
                      <a:lnTo>
                        <a:pt x="249" y="131"/>
                      </a:lnTo>
                      <a:lnTo>
                        <a:pt x="250" y="130"/>
                      </a:lnTo>
                      <a:lnTo>
                        <a:pt x="251" y="129"/>
                      </a:lnTo>
                      <a:lnTo>
                        <a:pt x="252" y="129"/>
                      </a:lnTo>
                      <a:lnTo>
                        <a:pt x="252" y="128"/>
                      </a:lnTo>
                      <a:lnTo>
                        <a:pt x="253" y="128"/>
                      </a:lnTo>
                      <a:lnTo>
                        <a:pt x="254" y="127"/>
                      </a:lnTo>
                      <a:lnTo>
                        <a:pt x="254" y="126"/>
                      </a:lnTo>
                      <a:lnTo>
                        <a:pt x="255" y="125"/>
                      </a:lnTo>
                      <a:lnTo>
                        <a:pt x="256" y="124"/>
                      </a:lnTo>
                      <a:lnTo>
                        <a:pt x="257" y="124"/>
                      </a:lnTo>
                      <a:lnTo>
                        <a:pt x="260" y="124"/>
                      </a:lnTo>
                      <a:lnTo>
                        <a:pt x="262" y="124"/>
                      </a:lnTo>
                      <a:lnTo>
                        <a:pt x="263" y="124"/>
                      </a:lnTo>
                      <a:lnTo>
                        <a:pt x="265" y="125"/>
                      </a:lnTo>
                      <a:lnTo>
                        <a:pt x="267" y="127"/>
                      </a:lnTo>
                      <a:lnTo>
                        <a:pt x="269" y="127"/>
                      </a:lnTo>
                      <a:lnTo>
                        <a:pt x="269" y="126"/>
                      </a:lnTo>
                      <a:lnTo>
                        <a:pt x="270" y="125"/>
                      </a:lnTo>
                      <a:lnTo>
                        <a:pt x="270" y="124"/>
                      </a:lnTo>
                      <a:lnTo>
                        <a:pt x="270" y="123"/>
                      </a:lnTo>
                      <a:lnTo>
                        <a:pt x="269" y="122"/>
                      </a:lnTo>
                      <a:lnTo>
                        <a:pt x="269" y="121"/>
                      </a:lnTo>
                      <a:lnTo>
                        <a:pt x="267" y="120"/>
                      </a:lnTo>
                      <a:lnTo>
                        <a:pt x="266" y="120"/>
                      </a:lnTo>
                      <a:lnTo>
                        <a:pt x="266" y="119"/>
                      </a:lnTo>
                      <a:lnTo>
                        <a:pt x="266" y="118"/>
                      </a:lnTo>
                      <a:lnTo>
                        <a:pt x="266" y="117"/>
                      </a:lnTo>
                      <a:lnTo>
                        <a:pt x="266" y="115"/>
                      </a:lnTo>
                      <a:lnTo>
                        <a:pt x="265" y="113"/>
                      </a:lnTo>
                      <a:lnTo>
                        <a:pt x="265" y="112"/>
                      </a:lnTo>
                      <a:lnTo>
                        <a:pt x="265" y="110"/>
                      </a:lnTo>
                      <a:lnTo>
                        <a:pt x="264" y="108"/>
                      </a:lnTo>
                      <a:lnTo>
                        <a:pt x="264" y="107"/>
                      </a:lnTo>
                      <a:lnTo>
                        <a:pt x="264" y="106"/>
                      </a:lnTo>
                      <a:lnTo>
                        <a:pt x="265" y="105"/>
                      </a:lnTo>
                      <a:lnTo>
                        <a:pt x="266" y="104"/>
                      </a:lnTo>
                      <a:lnTo>
                        <a:pt x="267" y="104"/>
                      </a:lnTo>
                      <a:lnTo>
                        <a:pt x="268" y="103"/>
                      </a:lnTo>
                      <a:lnTo>
                        <a:pt x="269" y="103"/>
                      </a:lnTo>
                      <a:lnTo>
                        <a:pt x="270" y="103"/>
                      </a:lnTo>
                      <a:lnTo>
                        <a:pt x="272" y="103"/>
                      </a:lnTo>
                      <a:lnTo>
                        <a:pt x="275" y="102"/>
                      </a:lnTo>
                      <a:lnTo>
                        <a:pt x="276" y="102"/>
                      </a:lnTo>
                      <a:lnTo>
                        <a:pt x="278" y="101"/>
                      </a:lnTo>
                      <a:lnTo>
                        <a:pt x="279" y="100"/>
                      </a:lnTo>
                      <a:lnTo>
                        <a:pt x="279" y="99"/>
                      </a:lnTo>
                      <a:lnTo>
                        <a:pt x="280" y="98"/>
                      </a:lnTo>
                      <a:lnTo>
                        <a:pt x="281" y="97"/>
                      </a:lnTo>
                      <a:lnTo>
                        <a:pt x="280" y="95"/>
                      </a:lnTo>
                      <a:lnTo>
                        <a:pt x="279" y="93"/>
                      </a:lnTo>
                      <a:lnTo>
                        <a:pt x="278" y="92"/>
                      </a:lnTo>
                      <a:lnTo>
                        <a:pt x="276" y="92"/>
                      </a:lnTo>
                      <a:lnTo>
                        <a:pt x="275" y="91"/>
                      </a:lnTo>
                      <a:lnTo>
                        <a:pt x="275" y="90"/>
                      </a:lnTo>
                      <a:lnTo>
                        <a:pt x="276" y="88"/>
                      </a:lnTo>
                      <a:lnTo>
                        <a:pt x="277" y="86"/>
                      </a:lnTo>
                      <a:lnTo>
                        <a:pt x="278" y="85"/>
                      </a:lnTo>
                      <a:lnTo>
                        <a:pt x="280" y="85"/>
                      </a:lnTo>
                      <a:lnTo>
                        <a:pt x="284" y="84"/>
                      </a:lnTo>
                      <a:lnTo>
                        <a:pt x="286" y="84"/>
                      </a:lnTo>
                      <a:lnTo>
                        <a:pt x="287" y="83"/>
                      </a:lnTo>
                      <a:lnTo>
                        <a:pt x="287" y="82"/>
                      </a:lnTo>
                      <a:lnTo>
                        <a:pt x="287" y="81"/>
                      </a:lnTo>
                      <a:lnTo>
                        <a:pt x="287" y="80"/>
                      </a:lnTo>
                      <a:lnTo>
                        <a:pt x="286" y="79"/>
                      </a:lnTo>
                      <a:lnTo>
                        <a:pt x="286" y="78"/>
                      </a:lnTo>
                      <a:lnTo>
                        <a:pt x="285" y="77"/>
                      </a:lnTo>
                      <a:lnTo>
                        <a:pt x="284" y="76"/>
                      </a:lnTo>
                      <a:lnTo>
                        <a:pt x="283" y="74"/>
                      </a:lnTo>
                      <a:lnTo>
                        <a:pt x="282" y="73"/>
                      </a:lnTo>
                      <a:lnTo>
                        <a:pt x="281" y="72"/>
                      </a:lnTo>
                      <a:lnTo>
                        <a:pt x="281" y="71"/>
                      </a:lnTo>
                      <a:lnTo>
                        <a:pt x="280" y="68"/>
                      </a:lnTo>
                      <a:lnTo>
                        <a:pt x="280" y="66"/>
                      </a:lnTo>
                      <a:lnTo>
                        <a:pt x="280" y="65"/>
                      </a:lnTo>
                      <a:lnTo>
                        <a:pt x="280" y="63"/>
                      </a:lnTo>
                      <a:lnTo>
                        <a:pt x="281" y="62"/>
                      </a:lnTo>
                      <a:lnTo>
                        <a:pt x="281" y="61"/>
                      </a:lnTo>
                      <a:lnTo>
                        <a:pt x="282" y="60"/>
                      </a:lnTo>
                      <a:lnTo>
                        <a:pt x="283" y="59"/>
                      </a:lnTo>
                      <a:lnTo>
                        <a:pt x="284" y="59"/>
                      </a:lnTo>
                      <a:lnTo>
                        <a:pt x="285" y="59"/>
                      </a:lnTo>
                      <a:lnTo>
                        <a:pt x="287" y="60"/>
                      </a:lnTo>
                      <a:lnTo>
                        <a:pt x="289" y="60"/>
                      </a:lnTo>
                      <a:lnTo>
                        <a:pt x="291" y="59"/>
                      </a:lnTo>
                      <a:lnTo>
                        <a:pt x="293" y="58"/>
                      </a:lnTo>
                      <a:lnTo>
                        <a:pt x="294" y="58"/>
                      </a:lnTo>
                      <a:lnTo>
                        <a:pt x="295" y="57"/>
                      </a:lnTo>
                      <a:lnTo>
                        <a:pt x="296" y="55"/>
                      </a:lnTo>
                      <a:lnTo>
                        <a:pt x="297" y="52"/>
                      </a:lnTo>
                      <a:lnTo>
                        <a:pt x="298" y="51"/>
                      </a:lnTo>
                      <a:lnTo>
                        <a:pt x="297" y="50"/>
                      </a:lnTo>
                      <a:lnTo>
                        <a:pt x="297" y="49"/>
                      </a:lnTo>
                      <a:lnTo>
                        <a:pt x="295" y="47"/>
                      </a:lnTo>
                      <a:lnTo>
                        <a:pt x="294" y="47"/>
                      </a:lnTo>
                      <a:lnTo>
                        <a:pt x="293" y="46"/>
                      </a:lnTo>
                      <a:lnTo>
                        <a:pt x="291" y="44"/>
                      </a:lnTo>
                      <a:lnTo>
                        <a:pt x="289" y="42"/>
                      </a:lnTo>
                      <a:lnTo>
                        <a:pt x="288" y="41"/>
                      </a:lnTo>
                      <a:lnTo>
                        <a:pt x="287" y="41"/>
                      </a:lnTo>
                      <a:lnTo>
                        <a:pt x="284" y="41"/>
                      </a:lnTo>
                      <a:lnTo>
                        <a:pt x="283" y="40"/>
                      </a:lnTo>
                      <a:lnTo>
                        <a:pt x="282" y="40"/>
                      </a:lnTo>
                      <a:lnTo>
                        <a:pt x="281" y="39"/>
                      </a:lnTo>
                      <a:lnTo>
                        <a:pt x="280" y="38"/>
                      </a:lnTo>
                      <a:lnTo>
                        <a:pt x="278" y="35"/>
                      </a:lnTo>
                      <a:lnTo>
                        <a:pt x="279" y="35"/>
                      </a:lnTo>
                      <a:lnTo>
                        <a:pt x="279" y="34"/>
                      </a:lnTo>
                      <a:lnTo>
                        <a:pt x="279" y="33"/>
                      </a:lnTo>
                      <a:lnTo>
                        <a:pt x="277" y="32"/>
                      </a:lnTo>
                      <a:lnTo>
                        <a:pt x="277" y="31"/>
                      </a:lnTo>
                      <a:lnTo>
                        <a:pt x="277" y="29"/>
                      </a:lnTo>
                      <a:lnTo>
                        <a:pt x="276" y="28"/>
                      </a:lnTo>
                      <a:lnTo>
                        <a:pt x="276" y="27"/>
                      </a:lnTo>
                      <a:lnTo>
                        <a:pt x="275" y="27"/>
                      </a:lnTo>
                      <a:lnTo>
                        <a:pt x="274" y="26"/>
                      </a:lnTo>
                      <a:lnTo>
                        <a:pt x="272" y="26"/>
                      </a:lnTo>
                      <a:lnTo>
                        <a:pt x="271" y="26"/>
                      </a:lnTo>
                      <a:lnTo>
                        <a:pt x="268" y="25"/>
                      </a:lnTo>
                      <a:lnTo>
                        <a:pt x="267" y="25"/>
                      </a:lnTo>
                      <a:lnTo>
                        <a:pt x="266" y="25"/>
                      </a:lnTo>
                      <a:lnTo>
                        <a:pt x="266" y="23"/>
                      </a:lnTo>
                      <a:lnTo>
                        <a:pt x="265" y="23"/>
                      </a:lnTo>
                      <a:lnTo>
                        <a:pt x="264" y="23"/>
                      </a:lnTo>
                      <a:lnTo>
                        <a:pt x="259" y="24"/>
                      </a:lnTo>
                      <a:lnTo>
                        <a:pt x="252" y="25"/>
                      </a:lnTo>
                      <a:lnTo>
                        <a:pt x="250" y="25"/>
                      </a:lnTo>
                      <a:lnTo>
                        <a:pt x="248" y="25"/>
                      </a:lnTo>
                      <a:lnTo>
                        <a:pt x="247" y="24"/>
                      </a:lnTo>
                      <a:lnTo>
                        <a:pt x="246" y="24"/>
                      </a:lnTo>
                      <a:lnTo>
                        <a:pt x="245" y="21"/>
                      </a:lnTo>
                      <a:lnTo>
                        <a:pt x="244" y="21"/>
                      </a:lnTo>
                      <a:lnTo>
                        <a:pt x="241" y="20"/>
                      </a:lnTo>
                      <a:lnTo>
                        <a:pt x="240" y="20"/>
                      </a:lnTo>
                      <a:lnTo>
                        <a:pt x="238" y="20"/>
                      </a:lnTo>
                      <a:lnTo>
                        <a:pt x="237" y="20"/>
                      </a:lnTo>
                      <a:lnTo>
                        <a:pt x="237" y="19"/>
                      </a:lnTo>
                      <a:lnTo>
                        <a:pt x="236" y="20"/>
                      </a:lnTo>
                      <a:lnTo>
                        <a:pt x="235" y="19"/>
                      </a:lnTo>
                      <a:lnTo>
                        <a:pt x="234" y="19"/>
                      </a:lnTo>
                      <a:lnTo>
                        <a:pt x="233" y="18"/>
                      </a:lnTo>
                      <a:lnTo>
                        <a:pt x="233" y="17"/>
                      </a:lnTo>
                      <a:lnTo>
                        <a:pt x="233" y="16"/>
                      </a:lnTo>
                      <a:lnTo>
                        <a:pt x="235" y="17"/>
                      </a:lnTo>
                      <a:lnTo>
                        <a:pt x="236" y="17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8" y="16"/>
                      </a:lnTo>
                      <a:lnTo>
                        <a:pt x="239" y="15"/>
                      </a:lnTo>
                      <a:lnTo>
                        <a:pt x="239" y="14"/>
                      </a:lnTo>
                      <a:lnTo>
                        <a:pt x="240" y="13"/>
                      </a:lnTo>
                      <a:lnTo>
                        <a:pt x="241" y="12"/>
                      </a:lnTo>
                      <a:lnTo>
                        <a:pt x="243" y="13"/>
                      </a:lnTo>
                      <a:lnTo>
                        <a:pt x="244" y="13"/>
                      </a:lnTo>
                      <a:lnTo>
                        <a:pt x="245" y="14"/>
                      </a:lnTo>
                      <a:lnTo>
                        <a:pt x="246" y="14"/>
                      </a:lnTo>
                      <a:lnTo>
                        <a:pt x="246" y="15"/>
                      </a:lnTo>
                      <a:lnTo>
                        <a:pt x="247" y="16"/>
                      </a:lnTo>
                      <a:lnTo>
                        <a:pt x="248" y="16"/>
                      </a:lnTo>
                      <a:lnTo>
                        <a:pt x="249" y="16"/>
                      </a:lnTo>
                      <a:lnTo>
                        <a:pt x="250" y="16"/>
                      </a:lnTo>
                      <a:lnTo>
                        <a:pt x="250" y="15"/>
                      </a:lnTo>
                      <a:lnTo>
                        <a:pt x="251" y="14"/>
                      </a:lnTo>
                      <a:lnTo>
                        <a:pt x="253" y="11"/>
                      </a:lnTo>
                      <a:lnTo>
                        <a:pt x="253" y="10"/>
                      </a:lnTo>
                      <a:lnTo>
                        <a:pt x="253" y="9"/>
                      </a:lnTo>
                      <a:lnTo>
                        <a:pt x="253" y="8"/>
                      </a:lnTo>
                      <a:lnTo>
                        <a:pt x="254" y="7"/>
                      </a:lnTo>
                      <a:lnTo>
                        <a:pt x="254" y="5"/>
                      </a:lnTo>
                      <a:lnTo>
                        <a:pt x="255" y="5"/>
                      </a:lnTo>
                      <a:lnTo>
                        <a:pt x="256" y="4"/>
                      </a:lnTo>
                      <a:lnTo>
                        <a:pt x="257" y="3"/>
                      </a:lnTo>
                      <a:lnTo>
                        <a:pt x="257" y="2"/>
                      </a:lnTo>
                      <a:lnTo>
                        <a:pt x="258" y="2"/>
                      </a:lnTo>
                      <a:lnTo>
                        <a:pt x="258" y="1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1" y="2"/>
                      </a:lnTo>
                      <a:lnTo>
                        <a:pt x="262" y="2"/>
                      </a:lnTo>
                      <a:lnTo>
                        <a:pt x="264" y="1"/>
                      </a:lnTo>
                      <a:lnTo>
                        <a:pt x="265" y="1"/>
                      </a:lnTo>
                      <a:lnTo>
                        <a:pt x="267" y="1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4" y="0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8" y="2"/>
                      </a:lnTo>
                      <a:lnTo>
                        <a:pt x="279" y="3"/>
                      </a:lnTo>
                      <a:lnTo>
                        <a:pt x="280" y="4"/>
                      </a:lnTo>
                      <a:lnTo>
                        <a:pt x="282" y="4"/>
                      </a:lnTo>
                      <a:lnTo>
                        <a:pt x="283" y="4"/>
                      </a:lnTo>
                      <a:lnTo>
                        <a:pt x="284" y="5"/>
                      </a:lnTo>
                      <a:lnTo>
                        <a:pt x="285" y="5"/>
                      </a:lnTo>
                      <a:lnTo>
                        <a:pt x="287" y="6"/>
                      </a:lnTo>
                      <a:lnTo>
                        <a:pt x="289" y="7"/>
                      </a:lnTo>
                      <a:lnTo>
                        <a:pt x="290" y="8"/>
                      </a:lnTo>
                      <a:lnTo>
                        <a:pt x="292" y="9"/>
                      </a:lnTo>
                      <a:lnTo>
                        <a:pt x="293" y="9"/>
                      </a:lnTo>
                      <a:lnTo>
                        <a:pt x="293" y="10"/>
                      </a:lnTo>
                      <a:lnTo>
                        <a:pt x="295" y="11"/>
                      </a:lnTo>
                      <a:lnTo>
                        <a:pt x="298" y="11"/>
                      </a:lnTo>
                      <a:lnTo>
                        <a:pt x="302" y="12"/>
                      </a:lnTo>
                      <a:lnTo>
                        <a:pt x="305" y="13"/>
                      </a:lnTo>
                      <a:lnTo>
                        <a:pt x="306" y="13"/>
                      </a:lnTo>
                      <a:lnTo>
                        <a:pt x="308" y="12"/>
                      </a:lnTo>
                      <a:lnTo>
                        <a:pt x="309" y="12"/>
                      </a:lnTo>
                      <a:lnTo>
                        <a:pt x="310" y="10"/>
                      </a:lnTo>
                      <a:lnTo>
                        <a:pt x="311" y="10"/>
                      </a:lnTo>
                      <a:lnTo>
                        <a:pt x="312" y="9"/>
                      </a:lnTo>
                      <a:lnTo>
                        <a:pt x="313" y="9"/>
                      </a:lnTo>
                      <a:lnTo>
                        <a:pt x="314" y="9"/>
                      </a:lnTo>
                      <a:lnTo>
                        <a:pt x="315" y="9"/>
                      </a:lnTo>
                      <a:lnTo>
                        <a:pt x="318" y="10"/>
                      </a:lnTo>
                      <a:lnTo>
                        <a:pt x="320" y="10"/>
                      </a:lnTo>
                      <a:lnTo>
                        <a:pt x="321" y="10"/>
                      </a:lnTo>
                      <a:lnTo>
                        <a:pt x="322" y="11"/>
                      </a:lnTo>
                      <a:lnTo>
                        <a:pt x="323" y="11"/>
                      </a:lnTo>
                      <a:lnTo>
                        <a:pt x="326" y="13"/>
                      </a:lnTo>
                      <a:lnTo>
                        <a:pt x="327" y="14"/>
                      </a:lnTo>
                      <a:lnTo>
                        <a:pt x="327" y="15"/>
                      </a:lnTo>
                      <a:lnTo>
                        <a:pt x="328" y="17"/>
                      </a:lnTo>
                      <a:lnTo>
                        <a:pt x="328" y="19"/>
                      </a:lnTo>
                      <a:lnTo>
                        <a:pt x="327" y="20"/>
                      </a:lnTo>
                      <a:lnTo>
                        <a:pt x="328" y="21"/>
                      </a:lnTo>
                      <a:lnTo>
                        <a:pt x="327" y="21"/>
                      </a:lnTo>
                      <a:lnTo>
                        <a:pt x="328" y="22"/>
                      </a:lnTo>
                      <a:lnTo>
                        <a:pt x="329" y="23"/>
                      </a:lnTo>
                      <a:lnTo>
                        <a:pt x="330" y="25"/>
                      </a:lnTo>
                      <a:lnTo>
                        <a:pt x="331" y="26"/>
                      </a:lnTo>
                      <a:lnTo>
                        <a:pt x="332" y="26"/>
                      </a:lnTo>
                      <a:lnTo>
                        <a:pt x="334" y="26"/>
                      </a:lnTo>
                      <a:lnTo>
                        <a:pt x="335" y="26"/>
                      </a:lnTo>
                      <a:lnTo>
                        <a:pt x="336" y="26"/>
                      </a:lnTo>
                      <a:lnTo>
                        <a:pt x="337" y="26"/>
                      </a:lnTo>
                      <a:lnTo>
                        <a:pt x="338" y="26"/>
                      </a:lnTo>
                      <a:lnTo>
                        <a:pt x="339" y="26"/>
                      </a:lnTo>
                      <a:lnTo>
                        <a:pt x="340" y="26"/>
                      </a:lnTo>
                      <a:lnTo>
                        <a:pt x="341" y="26"/>
                      </a:lnTo>
                      <a:lnTo>
                        <a:pt x="342" y="27"/>
                      </a:lnTo>
                      <a:lnTo>
                        <a:pt x="343" y="28"/>
                      </a:lnTo>
                      <a:lnTo>
                        <a:pt x="346" y="30"/>
                      </a:lnTo>
                      <a:lnTo>
                        <a:pt x="347" y="30"/>
                      </a:lnTo>
                      <a:lnTo>
                        <a:pt x="348" y="30"/>
                      </a:lnTo>
                      <a:lnTo>
                        <a:pt x="349" y="31"/>
                      </a:lnTo>
                      <a:lnTo>
                        <a:pt x="350" y="33"/>
                      </a:lnTo>
                      <a:lnTo>
                        <a:pt x="351" y="33"/>
                      </a:lnTo>
                      <a:lnTo>
                        <a:pt x="353" y="35"/>
                      </a:lnTo>
                      <a:lnTo>
                        <a:pt x="354" y="35"/>
                      </a:lnTo>
                      <a:lnTo>
                        <a:pt x="355" y="36"/>
                      </a:lnTo>
                      <a:lnTo>
                        <a:pt x="357" y="37"/>
                      </a:lnTo>
                      <a:lnTo>
                        <a:pt x="358" y="37"/>
                      </a:lnTo>
                      <a:lnTo>
                        <a:pt x="358" y="36"/>
                      </a:lnTo>
                      <a:lnTo>
                        <a:pt x="359" y="36"/>
                      </a:lnTo>
                      <a:lnTo>
                        <a:pt x="360" y="36"/>
                      </a:lnTo>
                      <a:lnTo>
                        <a:pt x="361" y="37"/>
                      </a:lnTo>
                      <a:lnTo>
                        <a:pt x="362" y="38"/>
                      </a:lnTo>
                      <a:lnTo>
                        <a:pt x="363" y="39"/>
                      </a:lnTo>
                      <a:lnTo>
                        <a:pt x="363" y="40"/>
                      </a:lnTo>
                      <a:lnTo>
                        <a:pt x="364" y="41"/>
                      </a:lnTo>
                      <a:lnTo>
                        <a:pt x="366" y="43"/>
                      </a:lnTo>
                      <a:lnTo>
                        <a:pt x="367" y="45"/>
                      </a:lnTo>
                      <a:lnTo>
                        <a:pt x="367" y="47"/>
                      </a:lnTo>
                      <a:lnTo>
                        <a:pt x="367" y="50"/>
                      </a:lnTo>
                      <a:lnTo>
                        <a:pt x="367" y="52"/>
                      </a:lnTo>
                      <a:lnTo>
                        <a:pt x="367" y="53"/>
                      </a:lnTo>
                      <a:lnTo>
                        <a:pt x="368" y="55"/>
                      </a:lnTo>
                      <a:lnTo>
                        <a:pt x="368" y="57"/>
                      </a:lnTo>
                      <a:lnTo>
                        <a:pt x="367" y="60"/>
                      </a:lnTo>
                      <a:lnTo>
                        <a:pt x="366" y="62"/>
                      </a:lnTo>
                      <a:lnTo>
                        <a:pt x="366" y="63"/>
                      </a:lnTo>
                      <a:lnTo>
                        <a:pt x="365" y="64"/>
                      </a:lnTo>
                      <a:lnTo>
                        <a:pt x="365" y="65"/>
                      </a:lnTo>
                      <a:lnTo>
                        <a:pt x="365" y="66"/>
                      </a:lnTo>
                      <a:lnTo>
                        <a:pt x="366" y="67"/>
                      </a:lnTo>
                      <a:lnTo>
                        <a:pt x="368" y="69"/>
                      </a:lnTo>
                      <a:lnTo>
                        <a:pt x="368" y="70"/>
                      </a:lnTo>
                      <a:lnTo>
                        <a:pt x="368" y="71"/>
                      </a:lnTo>
                      <a:lnTo>
                        <a:pt x="369" y="72"/>
                      </a:lnTo>
                      <a:lnTo>
                        <a:pt x="370" y="73"/>
                      </a:lnTo>
                      <a:lnTo>
                        <a:pt x="370" y="74"/>
                      </a:lnTo>
                      <a:lnTo>
                        <a:pt x="371" y="76"/>
                      </a:lnTo>
                      <a:lnTo>
                        <a:pt x="371" y="78"/>
                      </a:lnTo>
                      <a:lnTo>
                        <a:pt x="372" y="79"/>
                      </a:lnTo>
                      <a:lnTo>
                        <a:pt x="372" y="80"/>
                      </a:lnTo>
                      <a:lnTo>
                        <a:pt x="372" y="81"/>
                      </a:lnTo>
                      <a:lnTo>
                        <a:pt x="372" y="82"/>
                      </a:lnTo>
                      <a:lnTo>
                        <a:pt x="372" y="85"/>
                      </a:lnTo>
                      <a:lnTo>
                        <a:pt x="372" y="86"/>
                      </a:lnTo>
                      <a:lnTo>
                        <a:pt x="371" y="88"/>
                      </a:lnTo>
                      <a:lnTo>
                        <a:pt x="370" y="90"/>
                      </a:lnTo>
                      <a:lnTo>
                        <a:pt x="370" y="91"/>
                      </a:lnTo>
                      <a:lnTo>
                        <a:pt x="370" y="92"/>
                      </a:lnTo>
                      <a:lnTo>
                        <a:pt x="370" y="93"/>
                      </a:lnTo>
                      <a:lnTo>
                        <a:pt x="370" y="95"/>
                      </a:lnTo>
                      <a:lnTo>
                        <a:pt x="371" y="96"/>
                      </a:lnTo>
                      <a:lnTo>
                        <a:pt x="371" y="97"/>
                      </a:lnTo>
                      <a:lnTo>
                        <a:pt x="371" y="98"/>
                      </a:lnTo>
                      <a:lnTo>
                        <a:pt x="371" y="101"/>
                      </a:lnTo>
                      <a:lnTo>
                        <a:pt x="371" y="103"/>
                      </a:lnTo>
                      <a:lnTo>
                        <a:pt x="371" y="105"/>
                      </a:lnTo>
                      <a:lnTo>
                        <a:pt x="371" y="107"/>
                      </a:lnTo>
                      <a:lnTo>
                        <a:pt x="371" y="111"/>
                      </a:lnTo>
                      <a:lnTo>
                        <a:pt x="372" y="112"/>
                      </a:lnTo>
                      <a:lnTo>
                        <a:pt x="374" y="116"/>
                      </a:lnTo>
                      <a:lnTo>
                        <a:pt x="374" y="117"/>
                      </a:lnTo>
                      <a:lnTo>
                        <a:pt x="375" y="118"/>
                      </a:lnTo>
                      <a:lnTo>
                        <a:pt x="376" y="120"/>
                      </a:lnTo>
                      <a:lnTo>
                        <a:pt x="376" y="121"/>
                      </a:lnTo>
                      <a:lnTo>
                        <a:pt x="376" y="122"/>
                      </a:lnTo>
                      <a:lnTo>
                        <a:pt x="376" y="123"/>
                      </a:lnTo>
                      <a:lnTo>
                        <a:pt x="374" y="126"/>
                      </a:lnTo>
                      <a:lnTo>
                        <a:pt x="372" y="128"/>
                      </a:lnTo>
                      <a:lnTo>
                        <a:pt x="372" y="129"/>
                      </a:lnTo>
                      <a:lnTo>
                        <a:pt x="372" y="130"/>
                      </a:lnTo>
                      <a:lnTo>
                        <a:pt x="372" y="131"/>
                      </a:lnTo>
                      <a:lnTo>
                        <a:pt x="372" y="133"/>
                      </a:lnTo>
                      <a:lnTo>
                        <a:pt x="372" y="134"/>
                      </a:lnTo>
                      <a:lnTo>
                        <a:pt x="371" y="136"/>
                      </a:lnTo>
                      <a:lnTo>
                        <a:pt x="370" y="138"/>
                      </a:lnTo>
                      <a:lnTo>
                        <a:pt x="369" y="139"/>
                      </a:lnTo>
                      <a:lnTo>
                        <a:pt x="369" y="140"/>
                      </a:lnTo>
                      <a:lnTo>
                        <a:pt x="371" y="143"/>
                      </a:lnTo>
                      <a:lnTo>
                        <a:pt x="371" y="145"/>
                      </a:lnTo>
                      <a:lnTo>
                        <a:pt x="370" y="146"/>
                      </a:lnTo>
                      <a:lnTo>
                        <a:pt x="369" y="147"/>
                      </a:lnTo>
                      <a:lnTo>
                        <a:pt x="368" y="148"/>
                      </a:lnTo>
                      <a:lnTo>
                        <a:pt x="368" y="150"/>
                      </a:lnTo>
                      <a:lnTo>
                        <a:pt x="367" y="151"/>
                      </a:lnTo>
                      <a:lnTo>
                        <a:pt x="366" y="152"/>
                      </a:lnTo>
                      <a:lnTo>
                        <a:pt x="365" y="154"/>
                      </a:lnTo>
                      <a:lnTo>
                        <a:pt x="365" y="155"/>
                      </a:lnTo>
                      <a:lnTo>
                        <a:pt x="366" y="157"/>
                      </a:lnTo>
                      <a:lnTo>
                        <a:pt x="365" y="158"/>
                      </a:lnTo>
                      <a:lnTo>
                        <a:pt x="365" y="159"/>
                      </a:lnTo>
                      <a:lnTo>
                        <a:pt x="364" y="159"/>
                      </a:lnTo>
                      <a:lnTo>
                        <a:pt x="363" y="161"/>
                      </a:lnTo>
                      <a:lnTo>
                        <a:pt x="362" y="163"/>
                      </a:lnTo>
                      <a:lnTo>
                        <a:pt x="361" y="164"/>
                      </a:lnTo>
                      <a:lnTo>
                        <a:pt x="362" y="165"/>
                      </a:lnTo>
                      <a:lnTo>
                        <a:pt x="362" y="166"/>
                      </a:lnTo>
                      <a:lnTo>
                        <a:pt x="361" y="167"/>
                      </a:lnTo>
                      <a:lnTo>
                        <a:pt x="361" y="170"/>
                      </a:lnTo>
                      <a:lnTo>
                        <a:pt x="361" y="171"/>
                      </a:lnTo>
                      <a:lnTo>
                        <a:pt x="362" y="172"/>
                      </a:lnTo>
                      <a:lnTo>
                        <a:pt x="361" y="173"/>
                      </a:lnTo>
                      <a:lnTo>
                        <a:pt x="361" y="174"/>
                      </a:lnTo>
                      <a:lnTo>
                        <a:pt x="359" y="176"/>
                      </a:lnTo>
                      <a:lnTo>
                        <a:pt x="359" y="177"/>
                      </a:lnTo>
                      <a:lnTo>
                        <a:pt x="358" y="178"/>
                      </a:lnTo>
                      <a:lnTo>
                        <a:pt x="358" y="180"/>
                      </a:lnTo>
                      <a:lnTo>
                        <a:pt x="358" y="181"/>
                      </a:lnTo>
                      <a:lnTo>
                        <a:pt x="358" y="182"/>
                      </a:lnTo>
                      <a:lnTo>
                        <a:pt x="359" y="182"/>
                      </a:lnTo>
                      <a:lnTo>
                        <a:pt x="360" y="185"/>
                      </a:lnTo>
                      <a:lnTo>
                        <a:pt x="360" y="186"/>
                      </a:lnTo>
                      <a:lnTo>
                        <a:pt x="360" y="188"/>
                      </a:lnTo>
                      <a:lnTo>
                        <a:pt x="359" y="189"/>
                      </a:lnTo>
                      <a:lnTo>
                        <a:pt x="359" y="190"/>
                      </a:lnTo>
                      <a:lnTo>
                        <a:pt x="358" y="191"/>
                      </a:lnTo>
                      <a:lnTo>
                        <a:pt x="357" y="192"/>
                      </a:lnTo>
                      <a:lnTo>
                        <a:pt x="357" y="193"/>
                      </a:lnTo>
                      <a:lnTo>
                        <a:pt x="357" y="194"/>
                      </a:lnTo>
                      <a:lnTo>
                        <a:pt x="357" y="195"/>
                      </a:lnTo>
                      <a:lnTo>
                        <a:pt x="357" y="196"/>
                      </a:lnTo>
                      <a:lnTo>
                        <a:pt x="357" y="197"/>
                      </a:lnTo>
                      <a:lnTo>
                        <a:pt x="355" y="198"/>
                      </a:lnTo>
                      <a:lnTo>
                        <a:pt x="353" y="199"/>
                      </a:lnTo>
                      <a:lnTo>
                        <a:pt x="352" y="200"/>
                      </a:lnTo>
                      <a:lnTo>
                        <a:pt x="351" y="200"/>
                      </a:lnTo>
                      <a:lnTo>
                        <a:pt x="351" y="201"/>
                      </a:lnTo>
                      <a:lnTo>
                        <a:pt x="350" y="202"/>
                      </a:lnTo>
                      <a:lnTo>
                        <a:pt x="350" y="203"/>
                      </a:lnTo>
                      <a:lnTo>
                        <a:pt x="350" y="204"/>
                      </a:lnTo>
                      <a:lnTo>
                        <a:pt x="348" y="206"/>
                      </a:lnTo>
                      <a:lnTo>
                        <a:pt x="347" y="207"/>
                      </a:lnTo>
                      <a:lnTo>
                        <a:pt x="346" y="209"/>
                      </a:lnTo>
                      <a:lnTo>
                        <a:pt x="346" y="210"/>
                      </a:lnTo>
                      <a:lnTo>
                        <a:pt x="346" y="211"/>
                      </a:lnTo>
                      <a:lnTo>
                        <a:pt x="345" y="211"/>
                      </a:lnTo>
                      <a:lnTo>
                        <a:pt x="345" y="212"/>
                      </a:lnTo>
                      <a:lnTo>
                        <a:pt x="344" y="213"/>
                      </a:lnTo>
                      <a:lnTo>
                        <a:pt x="343" y="213"/>
                      </a:lnTo>
                      <a:lnTo>
                        <a:pt x="342" y="213"/>
                      </a:lnTo>
                      <a:lnTo>
                        <a:pt x="341" y="213"/>
                      </a:lnTo>
                      <a:lnTo>
                        <a:pt x="339" y="212"/>
                      </a:lnTo>
                      <a:lnTo>
                        <a:pt x="338" y="212"/>
                      </a:lnTo>
                      <a:lnTo>
                        <a:pt x="337" y="212"/>
                      </a:lnTo>
                      <a:lnTo>
                        <a:pt x="335" y="213"/>
                      </a:lnTo>
                      <a:lnTo>
                        <a:pt x="334" y="214"/>
                      </a:lnTo>
                      <a:lnTo>
                        <a:pt x="333" y="214"/>
                      </a:lnTo>
                      <a:lnTo>
                        <a:pt x="333" y="215"/>
                      </a:lnTo>
                      <a:lnTo>
                        <a:pt x="333" y="216"/>
                      </a:lnTo>
                      <a:lnTo>
                        <a:pt x="333" y="218"/>
                      </a:lnTo>
                      <a:lnTo>
                        <a:pt x="333" y="219"/>
                      </a:lnTo>
                      <a:lnTo>
                        <a:pt x="334" y="220"/>
                      </a:lnTo>
                      <a:lnTo>
                        <a:pt x="335" y="220"/>
                      </a:lnTo>
                      <a:lnTo>
                        <a:pt x="335" y="221"/>
                      </a:lnTo>
                      <a:lnTo>
                        <a:pt x="337" y="221"/>
                      </a:lnTo>
                      <a:lnTo>
                        <a:pt x="339" y="222"/>
                      </a:lnTo>
                      <a:lnTo>
                        <a:pt x="340" y="224"/>
                      </a:lnTo>
                      <a:lnTo>
                        <a:pt x="341" y="225"/>
                      </a:lnTo>
                      <a:lnTo>
                        <a:pt x="341" y="226"/>
                      </a:lnTo>
                      <a:lnTo>
                        <a:pt x="342" y="228"/>
                      </a:lnTo>
                      <a:lnTo>
                        <a:pt x="342" y="229"/>
                      </a:lnTo>
                      <a:lnTo>
                        <a:pt x="343" y="229"/>
                      </a:lnTo>
                      <a:lnTo>
                        <a:pt x="343" y="230"/>
                      </a:lnTo>
                      <a:lnTo>
                        <a:pt x="344" y="230"/>
                      </a:lnTo>
                      <a:lnTo>
                        <a:pt x="345" y="229"/>
                      </a:lnTo>
                      <a:lnTo>
                        <a:pt x="346" y="229"/>
                      </a:lnTo>
                      <a:lnTo>
                        <a:pt x="346" y="228"/>
                      </a:lnTo>
                      <a:lnTo>
                        <a:pt x="347" y="227"/>
                      </a:lnTo>
                      <a:lnTo>
                        <a:pt x="348" y="227"/>
                      </a:lnTo>
                      <a:lnTo>
                        <a:pt x="348" y="226"/>
                      </a:lnTo>
                      <a:lnTo>
                        <a:pt x="349" y="226"/>
                      </a:lnTo>
                      <a:lnTo>
                        <a:pt x="350" y="226"/>
                      </a:lnTo>
                      <a:lnTo>
                        <a:pt x="351" y="226"/>
                      </a:lnTo>
                      <a:lnTo>
                        <a:pt x="352" y="226"/>
                      </a:lnTo>
                      <a:lnTo>
                        <a:pt x="353" y="226"/>
                      </a:lnTo>
                      <a:lnTo>
                        <a:pt x="355" y="226"/>
                      </a:lnTo>
                      <a:lnTo>
                        <a:pt x="356" y="227"/>
                      </a:lnTo>
                      <a:lnTo>
                        <a:pt x="356" y="228"/>
                      </a:lnTo>
                      <a:lnTo>
                        <a:pt x="358" y="229"/>
                      </a:lnTo>
                      <a:lnTo>
                        <a:pt x="359" y="230"/>
                      </a:lnTo>
                      <a:lnTo>
                        <a:pt x="360" y="231"/>
                      </a:lnTo>
                      <a:lnTo>
                        <a:pt x="360" y="233"/>
                      </a:lnTo>
                      <a:lnTo>
                        <a:pt x="361" y="234"/>
                      </a:lnTo>
                      <a:lnTo>
                        <a:pt x="361" y="235"/>
                      </a:lnTo>
                      <a:lnTo>
                        <a:pt x="360" y="237"/>
                      </a:lnTo>
                      <a:lnTo>
                        <a:pt x="359" y="238"/>
                      </a:lnTo>
                      <a:lnTo>
                        <a:pt x="356" y="240"/>
                      </a:lnTo>
                      <a:lnTo>
                        <a:pt x="355" y="240"/>
                      </a:lnTo>
                      <a:lnTo>
                        <a:pt x="354" y="240"/>
                      </a:lnTo>
                      <a:lnTo>
                        <a:pt x="352" y="241"/>
                      </a:lnTo>
                      <a:lnTo>
                        <a:pt x="351" y="241"/>
                      </a:lnTo>
                      <a:lnTo>
                        <a:pt x="350" y="242"/>
                      </a:lnTo>
                      <a:lnTo>
                        <a:pt x="349" y="243"/>
                      </a:lnTo>
                      <a:lnTo>
                        <a:pt x="349" y="244"/>
                      </a:lnTo>
                      <a:lnTo>
                        <a:pt x="349" y="245"/>
                      </a:lnTo>
                      <a:lnTo>
                        <a:pt x="350" y="245"/>
                      </a:lnTo>
                      <a:lnTo>
                        <a:pt x="351" y="245"/>
                      </a:lnTo>
                      <a:lnTo>
                        <a:pt x="351" y="246"/>
                      </a:lnTo>
                      <a:lnTo>
                        <a:pt x="352" y="245"/>
                      </a:lnTo>
                      <a:lnTo>
                        <a:pt x="353" y="245"/>
                      </a:lnTo>
                      <a:lnTo>
                        <a:pt x="354" y="244"/>
                      </a:lnTo>
                      <a:lnTo>
                        <a:pt x="355" y="244"/>
                      </a:lnTo>
                      <a:lnTo>
                        <a:pt x="356" y="244"/>
                      </a:lnTo>
                      <a:lnTo>
                        <a:pt x="358" y="245"/>
                      </a:lnTo>
                      <a:lnTo>
                        <a:pt x="358" y="246"/>
                      </a:lnTo>
                      <a:lnTo>
                        <a:pt x="358" y="247"/>
                      </a:lnTo>
                      <a:lnTo>
                        <a:pt x="358" y="248"/>
                      </a:lnTo>
                      <a:lnTo>
                        <a:pt x="358" y="249"/>
                      </a:lnTo>
                      <a:lnTo>
                        <a:pt x="360" y="250"/>
                      </a:lnTo>
                      <a:lnTo>
                        <a:pt x="360" y="251"/>
                      </a:lnTo>
                      <a:lnTo>
                        <a:pt x="360" y="253"/>
                      </a:lnTo>
                      <a:lnTo>
                        <a:pt x="360" y="254"/>
                      </a:lnTo>
                      <a:lnTo>
                        <a:pt x="360" y="255"/>
                      </a:lnTo>
                      <a:lnTo>
                        <a:pt x="361" y="255"/>
                      </a:lnTo>
                      <a:lnTo>
                        <a:pt x="361" y="254"/>
                      </a:lnTo>
                      <a:lnTo>
                        <a:pt x="362" y="254"/>
                      </a:lnTo>
                      <a:lnTo>
                        <a:pt x="363" y="254"/>
                      </a:lnTo>
                      <a:lnTo>
                        <a:pt x="364" y="254"/>
                      </a:lnTo>
                      <a:lnTo>
                        <a:pt x="365" y="255"/>
                      </a:lnTo>
                      <a:lnTo>
                        <a:pt x="366" y="255"/>
                      </a:lnTo>
                      <a:lnTo>
                        <a:pt x="366" y="256"/>
                      </a:lnTo>
                      <a:lnTo>
                        <a:pt x="365" y="257"/>
                      </a:lnTo>
                      <a:lnTo>
                        <a:pt x="364" y="257"/>
                      </a:lnTo>
                      <a:lnTo>
                        <a:pt x="364" y="258"/>
                      </a:lnTo>
                      <a:lnTo>
                        <a:pt x="365" y="258"/>
                      </a:lnTo>
                      <a:lnTo>
                        <a:pt x="366" y="258"/>
                      </a:lnTo>
                      <a:lnTo>
                        <a:pt x="366" y="259"/>
                      </a:lnTo>
                      <a:lnTo>
                        <a:pt x="367" y="259"/>
                      </a:lnTo>
                      <a:lnTo>
                        <a:pt x="368" y="259"/>
                      </a:lnTo>
                      <a:lnTo>
                        <a:pt x="368" y="260"/>
                      </a:lnTo>
                      <a:lnTo>
                        <a:pt x="368" y="261"/>
                      </a:lnTo>
                      <a:lnTo>
                        <a:pt x="367" y="261"/>
                      </a:lnTo>
                      <a:lnTo>
                        <a:pt x="370" y="262"/>
                      </a:lnTo>
                      <a:lnTo>
                        <a:pt x="370" y="263"/>
                      </a:lnTo>
                      <a:lnTo>
                        <a:pt x="370" y="264"/>
                      </a:lnTo>
                      <a:lnTo>
                        <a:pt x="370" y="265"/>
                      </a:lnTo>
                      <a:lnTo>
                        <a:pt x="369" y="266"/>
                      </a:lnTo>
                      <a:lnTo>
                        <a:pt x="369" y="268"/>
                      </a:lnTo>
                      <a:lnTo>
                        <a:pt x="370" y="269"/>
                      </a:lnTo>
                      <a:lnTo>
                        <a:pt x="371" y="269"/>
                      </a:lnTo>
                      <a:lnTo>
                        <a:pt x="372" y="268"/>
                      </a:lnTo>
                      <a:lnTo>
                        <a:pt x="373" y="268"/>
                      </a:lnTo>
                      <a:lnTo>
                        <a:pt x="373" y="267"/>
                      </a:lnTo>
                      <a:lnTo>
                        <a:pt x="372" y="267"/>
                      </a:lnTo>
                      <a:lnTo>
                        <a:pt x="371" y="266"/>
                      </a:lnTo>
                      <a:lnTo>
                        <a:pt x="371" y="265"/>
                      </a:lnTo>
                      <a:lnTo>
                        <a:pt x="372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4" y="267"/>
                      </a:lnTo>
                      <a:lnTo>
                        <a:pt x="375" y="268"/>
                      </a:lnTo>
                      <a:lnTo>
                        <a:pt x="376" y="269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5" y="270"/>
                      </a:lnTo>
                      <a:lnTo>
                        <a:pt x="374" y="270"/>
                      </a:lnTo>
                      <a:lnTo>
                        <a:pt x="375" y="271"/>
                      </a:lnTo>
                      <a:lnTo>
                        <a:pt x="375" y="272"/>
                      </a:lnTo>
                      <a:lnTo>
                        <a:pt x="376" y="272"/>
                      </a:lnTo>
                      <a:lnTo>
                        <a:pt x="377" y="273"/>
                      </a:lnTo>
                      <a:lnTo>
                        <a:pt x="378" y="273"/>
                      </a:lnTo>
                      <a:lnTo>
                        <a:pt x="378" y="274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7" y="275"/>
                      </a:lnTo>
                      <a:lnTo>
                        <a:pt x="377" y="276"/>
                      </a:lnTo>
                      <a:lnTo>
                        <a:pt x="376" y="276"/>
                      </a:lnTo>
                      <a:lnTo>
                        <a:pt x="376" y="277"/>
                      </a:lnTo>
                      <a:lnTo>
                        <a:pt x="377" y="277"/>
                      </a:lnTo>
                      <a:lnTo>
                        <a:pt x="377" y="278"/>
                      </a:lnTo>
                      <a:lnTo>
                        <a:pt x="378" y="277"/>
                      </a:lnTo>
                      <a:lnTo>
                        <a:pt x="379" y="277"/>
                      </a:lnTo>
                      <a:lnTo>
                        <a:pt x="380" y="278"/>
                      </a:lnTo>
                      <a:lnTo>
                        <a:pt x="380" y="277"/>
                      </a:lnTo>
                      <a:lnTo>
                        <a:pt x="381" y="277"/>
                      </a:lnTo>
                      <a:lnTo>
                        <a:pt x="381" y="278"/>
                      </a:lnTo>
                      <a:lnTo>
                        <a:pt x="381" y="279"/>
                      </a:lnTo>
                      <a:lnTo>
                        <a:pt x="381" y="278"/>
                      </a:lnTo>
                      <a:lnTo>
                        <a:pt x="382" y="278"/>
                      </a:lnTo>
                      <a:lnTo>
                        <a:pt x="382" y="279"/>
                      </a:lnTo>
                      <a:lnTo>
                        <a:pt x="382" y="280"/>
                      </a:lnTo>
                      <a:lnTo>
                        <a:pt x="381" y="280"/>
                      </a:lnTo>
                      <a:lnTo>
                        <a:pt x="381" y="281"/>
                      </a:lnTo>
                      <a:lnTo>
                        <a:pt x="382" y="280"/>
                      </a:lnTo>
                      <a:lnTo>
                        <a:pt x="383" y="280"/>
                      </a:lnTo>
                      <a:lnTo>
                        <a:pt x="384" y="280"/>
                      </a:lnTo>
                      <a:lnTo>
                        <a:pt x="383" y="281"/>
                      </a:lnTo>
                      <a:lnTo>
                        <a:pt x="382" y="281"/>
                      </a:lnTo>
                      <a:lnTo>
                        <a:pt x="383" y="281"/>
                      </a:lnTo>
                      <a:lnTo>
                        <a:pt x="383" y="282"/>
                      </a:lnTo>
                      <a:lnTo>
                        <a:pt x="384" y="283"/>
                      </a:lnTo>
                      <a:lnTo>
                        <a:pt x="383" y="283"/>
                      </a:lnTo>
                      <a:lnTo>
                        <a:pt x="383" y="284"/>
                      </a:lnTo>
                      <a:lnTo>
                        <a:pt x="384" y="284"/>
                      </a:lnTo>
                      <a:lnTo>
                        <a:pt x="384" y="285"/>
                      </a:lnTo>
                      <a:lnTo>
                        <a:pt x="383" y="285"/>
                      </a:lnTo>
                      <a:lnTo>
                        <a:pt x="384" y="285"/>
                      </a:lnTo>
                      <a:lnTo>
                        <a:pt x="384" y="286"/>
                      </a:lnTo>
                      <a:lnTo>
                        <a:pt x="383" y="286"/>
                      </a:lnTo>
                      <a:lnTo>
                        <a:pt x="384" y="287"/>
                      </a:lnTo>
                      <a:lnTo>
                        <a:pt x="384" y="286"/>
                      </a:lnTo>
                      <a:lnTo>
                        <a:pt x="384" y="287"/>
                      </a:lnTo>
                      <a:lnTo>
                        <a:pt x="385" y="287"/>
                      </a:lnTo>
                      <a:lnTo>
                        <a:pt x="384" y="287"/>
                      </a:lnTo>
                      <a:lnTo>
                        <a:pt x="385" y="288"/>
                      </a:lnTo>
                      <a:lnTo>
                        <a:pt x="386" y="288"/>
                      </a:lnTo>
                      <a:lnTo>
                        <a:pt x="386" y="289"/>
                      </a:lnTo>
                      <a:lnTo>
                        <a:pt x="387" y="289"/>
                      </a:lnTo>
                      <a:lnTo>
                        <a:pt x="388" y="289"/>
                      </a:lnTo>
                      <a:lnTo>
                        <a:pt x="388" y="290"/>
                      </a:lnTo>
                      <a:lnTo>
                        <a:pt x="389" y="290"/>
                      </a:lnTo>
                      <a:lnTo>
                        <a:pt x="389" y="291"/>
                      </a:lnTo>
                      <a:lnTo>
                        <a:pt x="390" y="291"/>
                      </a:lnTo>
                      <a:lnTo>
                        <a:pt x="390" y="292"/>
                      </a:lnTo>
                      <a:lnTo>
                        <a:pt x="390" y="293"/>
                      </a:lnTo>
                      <a:lnTo>
                        <a:pt x="391" y="293"/>
                      </a:lnTo>
                      <a:lnTo>
                        <a:pt x="392" y="294"/>
                      </a:lnTo>
                      <a:lnTo>
                        <a:pt x="392" y="295"/>
                      </a:lnTo>
                      <a:lnTo>
                        <a:pt x="393" y="296"/>
                      </a:lnTo>
                      <a:lnTo>
                        <a:pt x="393" y="295"/>
                      </a:lnTo>
                      <a:lnTo>
                        <a:pt x="393" y="296"/>
                      </a:lnTo>
                      <a:lnTo>
                        <a:pt x="394" y="295"/>
                      </a:lnTo>
                      <a:lnTo>
                        <a:pt x="394" y="296"/>
                      </a:lnTo>
                      <a:lnTo>
                        <a:pt x="393" y="297"/>
                      </a:lnTo>
                      <a:lnTo>
                        <a:pt x="394" y="298"/>
                      </a:lnTo>
                      <a:lnTo>
                        <a:pt x="394" y="299"/>
                      </a:lnTo>
                      <a:lnTo>
                        <a:pt x="395" y="298"/>
                      </a:lnTo>
                      <a:lnTo>
                        <a:pt x="395" y="299"/>
                      </a:lnTo>
                      <a:lnTo>
                        <a:pt x="396" y="299"/>
                      </a:lnTo>
                      <a:lnTo>
                        <a:pt x="396" y="300"/>
                      </a:lnTo>
                      <a:lnTo>
                        <a:pt x="397" y="300"/>
                      </a:lnTo>
                      <a:lnTo>
                        <a:pt x="397" y="301"/>
                      </a:lnTo>
                      <a:lnTo>
                        <a:pt x="396" y="302"/>
                      </a:lnTo>
                      <a:lnTo>
                        <a:pt x="397" y="302"/>
                      </a:lnTo>
                      <a:lnTo>
                        <a:pt x="398" y="302"/>
                      </a:lnTo>
                      <a:lnTo>
                        <a:pt x="398" y="303"/>
                      </a:lnTo>
                      <a:lnTo>
                        <a:pt x="397" y="303"/>
                      </a:lnTo>
                      <a:lnTo>
                        <a:pt x="398" y="303"/>
                      </a:lnTo>
                      <a:lnTo>
                        <a:pt x="397" y="304"/>
                      </a:lnTo>
                      <a:lnTo>
                        <a:pt x="398" y="305"/>
                      </a:lnTo>
                      <a:lnTo>
                        <a:pt x="397" y="306"/>
                      </a:lnTo>
                      <a:lnTo>
                        <a:pt x="399" y="306"/>
                      </a:lnTo>
                      <a:lnTo>
                        <a:pt x="400" y="306"/>
                      </a:lnTo>
                      <a:lnTo>
                        <a:pt x="400" y="307"/>
                      </a:lnTo>
                      <a:lnTo>
                        <a:pt x="401" y="307"/>
                      </a:lnTo>
                      <a:lnTo>
                        <a:pt x="402" y="308"/>
                      </a:lnTo>
                      <a:lnTo>
                        <a:pt x="402" y="309"/>
                      </a:lnTo>
                      <a:lnTo>
                        <a:pt x="402" y="310"/>
                      </a:lnTo>
                      <a:lnTo>
                        <a:pt x="402" y="311"/>
                      </a:lnTo>
                      <a:lnTo>
                        <a:pt x="403" y="311"/>
                      </a:lnTo>
                      <a:lnTo>
                        <a:pt x="402" y="312"/>
                      </a:lnTo>
                      <a:lnTo>
                        <a:pt x="403" y="312"/>
                      </a:lnTo>
                      <a:lnTo>
                        <a:pt x="403" y="313"/>
                      </a:lnTo>
                      <a:lnTo>
                        <a:pt x="404" y="313"/>
                      </a:lnTo>
                      <a:lnTo>
                        <a:pt x="405" y="313"/>
                      </a:lnTo>
                      <a:lnTo>
                        <a:pt x="406" y="314"/>
                      </a:lnTo>
                      <a:lnTo>
                        <a:pt x="407" y="314"/>
                      </a:lnTo>
                      <a:lnTo>
                        <a:pt x="408" y="314"/>
                      </a:lnTo>
                      <a:lnTo>
                        <a:pt x="408" y="315"/>
                      </a:lnTo>
                      <a:lnTo>
                        <a:pt x="408" y="314"/>
                      </a:lnTo>
                      <a:lnTo>
                        <a:pt x="409" y="314"/>
                      </a:lnTo>
                      <a:lnTo>
                        <a:pt x="409" y="313"/>
                      </a:lnTo>
                      <a:lnTo>
                        <a:pt x="410" y="313"/>
                      </a:lnTo>
                      <a:lnTo>
                        <a:pt x="411" y="313"/>
                      </a:lnTo>
                      <a:lnTo>
                        <a:pt x="411" y="312"/>
                      </a:lnTo>
                      <a:lnTo>
                        <a:pt x="412" y="312"/>
                      </a:lnTo>
                      <a:lnTo>
                        <a:pt x="412" y="311"/>
                      </a:lnTo>
                      <a:lnTo>
                        <a:pt x="413" y="311"/>
                      </a:lnTo>
                      <a:lnTo>
                        <a:pt x="413" y="310"/>
                      </a:lnTo>
                      <a:lnTo>
                        <a:pt x="413" y="309"/>
                      </a:lnTo>
                      <a:lnTo>
                        <a:pt x="414" y="309"/>
                      </a:lnTo>
                      <a:lnTo>
                        <a:pt x="414" y="308"/>
                      </a:lnTo>
                      <a:lnTo>
                        <a:pt x="415" y="308"/>
                      </a:lnTo>
                      <a:lnTo>
                        <a:pt x="416" y="307"/>
                      </a:lnTo>
                      <a:lnTo>
                        <a:pt x="416" y="308"/>
                      </a:lnTo>
                      <a:lnTo>
                        <a:pt x="417" y="308"/>
                      </a:lnTo>
                      <a:lnTo>
                        <a:pt x="417" y="307"/>
                      </a:lnTo>
                      <a:lnTo>
                        <a:pt x="416" y="307"/>
                      </a:lnTo>
                      <a:lnTo>
                        <a:pt x="417" y="306"/>
                      </a:lnTo>
                      <a:lnTo>
                        <a:pt x="418" y="306"/>
                      </a:lnTo>
                      <a:lnTo>
                        <a:pt x="418" y="307"/>
                      </a:lnTo>
                      <a:lnTo>
                        <a:pt x="419" y="307"/>
                      </a:lnTo>
                      <a:lnTo>
                        <a:pt x="420" y="306"/>
                      </a:lnTo>
                      <a:lnTo>
                        <a:pt x="421" y="306"/>
                      </a:lnTo>
                      <a:lnTo>
                        <a:pt x="421" y="305"/>
                      </a:lnTo>
                      <a:lnTo>
                        <a:pt x="421" y="304"/>
                      </a:lnTo>
                      <a:lnTo>
                        <a:pt x="422" y="304"/>
                      </a:lnTo>
                      <a:lnTo>
                        <a:pt x="422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4" y="304"/>
                      </a:lnTo>
                      <a:lnTo>
                        <a:pt x="425" y="305"/>
                      </a:lnTo>
                      <a:lnTo>
                        <a:pt x="426" y="305"/>
                      </a:lnTo>
                      <a:lnTo>
                        <a:pt x="427" y="305"/>
                      </a:lnTo>
                      <a:lnTo>
                        <a:pt x="427" y="304"/>
                      </a:lnTo>
                      <a:lnTo>
                        <a:pt x="428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31" y="304"/>
                      </a:lnTo>
                      <a:lnTo>
                        <a:pt x="431" y="303"/>
                      </a:lnTo>
                      <a:lnTo>
                        <a:pt x="432" y="303"/>
                      </a:lnTo>
                      <a:lnTo>
                        <a:pt x="433" y="303"/>
                      </a:lnTo>
                      <a:lnTo>
                        <a:pt x="433" y="302"/>
                      </a:lnTo>
                      <a:lnTo>
                        <a:pt x="433" y="303"/>
                      </a:lnTo>
                      <a:lnTo>
                        <a:pt x="434" y="302"/>
                      </a:lnTo>
                      <a:lnTo>
                        <a:pt x="434" y="301"/>
                      </a:lnTo>
                      <a:lnTo>
                        <a:pt x="435" y="301"/>
                      </a:lnTo>
                      <a:lnTo>
                        <a:pt x="435" y="302"/>
                      </a:lnTo>
                      <a:lnTo>
                        <a:pt x="436" y="301"/>
                      </a:lnTo>
                      <a:lnTo>
                        <a:pt x="437" y="301"/>
                      </a:lnTo>
                      <a:lnTo>
                        <a:pt x="438" y="301"/>
                      </a:lnTo>
                      <a:lnTo>
                        <a:pt x="439" y="300"/>
                      </a:lnTo>
                      <a:lnTo>
                        <a:pt x="439" y="301"/>
                      </a:lnTo>
                      <a:lnTo>
                        <a:pt x="439" y="300"/>
                      </a:lnTo>
                      <a:lnTo>
                        <a:pt x="440" y="300"/>
                      </a:lnTo>
                      <a:lnTo>
                        <a:pt x="440" y="301"/>
                      </a:lnTo>
                      <a:lnTo>
                        <a:pt x="441" y="301"/>
                      </a:lnTo>
                      <a:lnTo>
                        <a:pt x="442" y="301"/>
                      </a:lnTo>
                      <a:lnTo>
                        <a:pt x="443" y="301"/>
                      </a:lnTo>
                      <a:lnTo>
                        <a:pt x="444" y="300"/>
                      </a:lnTo>
                      <a:lnTo>
                        <a:pt x="445" y="300"/>
                      </a:lnTo>
                      <a:lnTo>
                        <a:pt x="446" y="300"/>
                      </a:lnTo>
                      <a:lnTo>
                        <a:pt x="447" y="300"/>
                      </a:lnTo>
                      <a:lnTo>
                        <a:pt x="448" y="300"/>
                      </a:lnTo>
                      <a:lnTo>
                        <a:pt x="449" y="299"/>
                      </a:lnTo>
                      <a:lnTo>
                        <a:pt x="450" y="300"/>
                      </a:lnTo>
                      <a:lnTo>
                        <a:pt x="450" y="299"/>
                      </a:lnTo>
                      <a:lnTo>
                        <a:pt x="451" y="300"/>
                      </a:lnTo>
                      <a:lnTo>
                        <a:pt x="452" y="301"/>
                      </a:lnTo>
                      <a:lnTo>
                        <a:pt x="453" y="301"/>
                      </a:lnTo>
                      <a:lnTo>
                        <a:pt x="453" y="302"/>
                      </a:lnTo>
                      <a:lnTo>
                        <a:pt x="454" y="302"/>
                      </a:lnTo>
                      <a:lnTo>
                        <a:pt x="455" y="302"/>
                      </a:lnTo>
                      <a:lnTo>
                        <a:pt x="455" y="303"/>
                      </a:lnTo>
                      <a:lnTo>
                        <a:pt x="455" y="304"/>
                      </a:lnTo>
                      <a:lnTo>
                        <a:pt x="455" y="305"/>
                      </a:lnTo>
                      <a:lnTo>
                        <a:pt x="456" y="306"/>
                      </a:lnTo>
                      <a:lnTo>
                        <a:pt x="457" y="305"/>
                      </a:lnTo>
                      <a:lnTo>
                        <a:pt x="457" y="306"/>
                      </a:lnTo>
                      <a:lnTo>
                        <a:pt x="458" y="306"/>
                      </a:lnTo>
                      <a:lnTo>
                        <a:pt x="459" y="307"/>
                      </a:lnTo>
                      <a:lnTo>
                        <a:pt x="460" y="307"/>
                      </a:lnTo>
                      <a:lnTo>
                        <a:pt x="460" y="308"/>
                      </a:lnTo>
                      <a:lnTo>
                        <a:pt x="461" y="308"/>
                      </a:lnTo>
                      <a:lnTo>
                        <a:pt x="461" y="309"/>
                      </a:lnTo>
                      <a:lnTo>
                        <a:pt x="462" y="309"/>
                      </a:lnTo>
                      <a:lnTo>
                        <a:pt x="462" y="311"/>
                      </a:lnTo>
                      <a:lnTo>
                        <a:pt x="462" y="312"/>
                      </a:lnTo>
                      <a:lnTo>
                        <a:pt x="463" y="313"/>
                      </a:lnTo>
                      <a:lnTo>
                        <a:pt x="463" y="315"/>
                      </a:lnTo>
                      <a:lnTo>
                        <a:pt x="463" y="316"/>
                      </a:lnTo>
                      <a:lnTo>
                        <a:pt x="463" y="317"/>
                      </a:lnTo>
                      <a:lnTo>
                        <a:pt x="463" y="318"/>
                      </a:lnTo>
                      <a:lnTo>
                        <a:pt x="464" y="318"/>
                      </a:lnTo>
                      <a:lnTo>
                        <a:pt x="464" y="319"/>
                      </a:lnTo>
                      <a:lnTo>
                        <a:pt x="464" y="320"/>
                      </a:lnTo>
                      <a:lnTo>
                        <a:pt x="463" y="321"/>
                      </a:lnTo>
                      <a:lnTo>
                        <a:pt x="462" y="321"/>
                      </a:lnTo>
                      <a:lnTo>
                        <a:pt x="461" y="322"/>
                      </a:lnTo>
                      <a:lnTo>
                        <a:pt x="461" y="323"/>
                      </a:lnTo>
                      <a:lnTo>
                        <a:pt x="461" y="324"/>
                      </a:lnTo>
                      <a:lnTo>
                        <a:pt x="460" y="325"/>
                      </a:lnTo>
                      <a:lnTo>
                        <a:pt x="459" y="327"/>
                      </a:lnTo>
                      <a:lnTo>
                        <a:pt x="459" y="328"/>
                      </a:lnTo>
                      <a:lnTo>
                        <a:pt x="459" y="329"/>
                      </a:lnTo>
                      <a:lnTo>
                        <a:pt x="458" y="329"/>
                      </a:lnTo>
                      <a:lnTo>
                        <a:pt x="458" y="330"/>
                      </a:lnTo>
                      <a:lnTo>
                        <a:pt x="459" y="330"/>
                      </a:lnTo>
                      <a:lnTo>
                        <a:pt x="459" y="331"/>
                      </a:lnTo>
                      <a:lnTo>
                        <a:pt x="460" y="331"/>
                      </a:lnTo>
                      <a:lnTo>
                        <a:pt x="461" y="332"/>
                      </a:lnTo>
                      <a:lnTo>
                        <a:pt x="461" y="333"/>
                      </a:lnTo>
                      <a:lnTo>
                        <a:pt x="460" y="334"/>
                      </a:lnTo>
                      <a:lnTo>
                        <a:pt x="459" y="334"/>
                      </a:lnTo>
                      <a:lnTo>
                        <a:pt x="459" y="336"/>
                      </a:lnTo>
                      <a:lnTo>
                        <a:pt x="459" y="337"/>
                      </a:lnTo>
                      <a:lnTo>
                        <a:pt x="459" y="338"/>
                      </a:lnTo>
                      <a:lnTo>
                        <a:pt x="459" y="339"/>
                      </a:lnTo>
                      <a:lnTo>
                        <a:pt x="459" y="340"/>
                      </a:lnTo>
                      <a:lnTo>
                        <a:pt x="458" y="340"/>
                      </a:lnTo>
                      <a:lnTo>
                        <a:pt x="458" y="341"/>
                      </a:lnTo>
                      <a:lnTo>
                        <a:pt x="458" y="342"/>
                      </a:lnTo>
                      <a:lnTo>
                        <a:pt x="457" y="342"/>
                      </a:lnTo>
                      <a:lnTo>
                        <a:pt x="456" y="343"/>
                      </a:lnTo>
                      <a:lnTo>
                        <a:pt x="455" y="344"/>
                      </a:lnTo>
                      <a:lnTo>
                        <a:pt x="455" y="345"/>
                      </a:lnTo>
                      <a:lnTo>
                        <a:pt x="454" y="345"/>
                      </a:lnTo>
                      <a:lnTo>
                        <a:pt x="453" y="345"/>
                      </a:lnTo>
                      <a:lnTo>
                        <a:pt x="452" y="345"/>
                      </a:lnTo>
                      <a:lnTo>
                        <a:pt x="451" y="345"/>
                      </a:lnTo>
                      <a:lnTo>
                        <a:pt x="450" y="345"/>
                      </a:lnTo>
                      <a:lnTo>
                        <a:pt x="449" y="345"/>
                      </a:lnTo>
                      <a:lnTo>
                        <a:pt x="448" y="345"/>
                      </a:lnTo>
                      <a:lnTo>
                        <a:pt x="447" y="345"/>
                      </a:lnTo>
                      <a:lnTo>
                        <a:pt x="446" y="344"/>
                      </a:lnTo>
                      <a:lnTo>
                        <a:pt x="445" y="344"/>
                      </a:lnTo>
                      <a:lnTo>
                        <a:pt x="444" y="344"/>
                      </a:lnTo>
                      <a:lnTo>
                        <a:pt x="443" y="345"/>
                      </a:lnTo>
                      <a:lnTo>
                        <a:pt x="441" y="345"/>
                      </a:lnTo>
                      <a:lnTo>
                        <a:pt x="440" y="345"/>
                      </a:lnTo>
                      <a:lnTo>
                        <a:pt x="440" y="346"/>
                      </a:lnTo>
                      <a:lnTo>
                        <a:pt x="439" y="347"/>
                      </a:lnTo>
                      <a:lnTo>
                        <a:pt x="438" y="347"/>
                      </a:lnTo>
                      <a:lnTo>
                        <a:pt x="437" y="347"/>
                      </a:lnTo>
                      <a:lnTo>
                        <a:pt x="437" y="348"/>
                      </a:lnTo>
                      <a:lnTo>
                        <a:pt x="436" y="348"/>
                      </a:lnTo>
                      <a:lnTo>
                        <a:pt x="436" y="349"/>
                      </a:lnTo>
                      <a:lnTo>
                        <a:pt x="435" y="350"/>
                      </a:lnTo>
                      <a:lnTo>
                        <a:pt x="434" y="350"/>
                      </a:lnTo>
                      <a:lnTo>
                        <a:pt x="434" y="349"/>
                      </a:lnTo>
                      <a:lnTo>
                        <a:pt x="433" y="349"/>
                      </a:lnTo>
                      <a:lnTo>
                        <a:pt x="432" y="349"/>
                      </a:lnTo>
                      <a:lnTo>
                        <a:pt x="431" y="349"/>
                      </a:lnTo>
                      <a:lnTo>
                        <a:pt x="430" y="349"/>
                      </a:lnTo>
                      <a:lnTo>
                        <a:pt x="430" y="348"/>
                      </a:lnTo>
                      <a:lnTo>
                        <a:pt x="429" y="348"/>
                      </a:lnTo>
                      <a:lnTo>
                        <a:pt x="429" y="349"/>
                      </a:lnTo>
                      <a:lnTo>
                        <a:pt x="429" y="350"/>
                      </a:lnTo>
                      <a:lnTo>
                        <a:pt x="428" y="350"/>
                      </a:lnTo>
                      <a:lnTo>
                        <a:pt x="429" y="350"/>
                      </a:lnTo>
                      <a:lnTo>
                        <a:pt x="429" y="351"/>
                      </a:lnTo>
                      <a:lnTo>
                        <a:pt x="428" y="352"/>
                      </a:lnTo>
                      <a:lnTo>
                        <a:pt x="427" y="351"/>
                      </a:lnTo>
                      <a:lnTo>
                        <a:pt x="427" y="352"/>
                      </a:lnTo>
                      <a:lnTo>
                        <a:pt x="428" y="353"/>
                      </a:lnTo>
                      <a:lnTo>
                        <a:pt x="427" y="354"/>
                      </a:lnTo>
                      <a:lnTo>
                        <a:pt x="428" y="355"/>
                      </a:lnTo>
                      <a:lnTo>
                        <a:pt x="427" y="356"/>
                      </a:lnTo>
                      <a:lnTo>
                        <a:pt x="428" y="356"/>
                      </a:lnTo>
                      <a:lnTo>
                        <a:pt x="427" y="357"/>
                      </a:lnTo>
                      <a:lnTo>
                        <a:pt x="426" y="358"/>
                      </a:lnTo>
                      <a:lnTo>
                        <a:pt x="425" y="359"/>
                      </a:lnTo>
                      <a:lnTo>
                        <a:pt x="425" y="358"/>
                      </a:lnTo>
                      <a:lnTo>
                        <a:pt x="425" y="359"/>
                      </a:lnTo>
                      <a:lnTo>
                        <a:pt x="424" y="359"/>
                      </a:lnTo>
                      <a:lnTo>
                        <a:pt x="424" y="358"/>
                      </a:lnTo>
                      <a:lnTo>
                        <a:pt x="423" y="358"/>
                      </a:lnTo>
                      <a:lnTo>
                        <a:pt x="423" y="359"/>
                      </a:lnTo>
                      <a:lnTo>
                        <a:pt x="422" y="359"/>
                      </a:lnTo>
                      <a:lnTo>
                        <a:pt x="422" y="360"/>
                      </a:lnTo>
                      <a:lnTo>
                        <a:pt x="422" y="361"/>
                      </a:lnTo>
                      <a:lnTo>
                        <a:pt x="422" y="362"/>
                      </a:lnTo>
                      <a:lnTo>
                        <a:pt x="422" y="363"/>
                      </a:lnTo>
                      <a:lnTo>
                        <a:pt x="421" y="363"/>
                      </a:lnTo>
                      <a:lnTo>
                        <a:pt x="422" y="364"/>
                      </a:lnTo>
                      <a:lnTo>
                        <a:pt x="421" y="364"/>
                      </a:lnTo>
                      <a:lnTo>
                        <a:pt x="422" y="365"/>
                      </a:lnTo>
                      <a:lnTo>
                        <a:pt x="421" y="365"/>
                      </a:lnTo>
                      <a:lnTo>
                        <a:pt x="421" y="366"/>
                      </a:lnTo>
                      <a:lnTo>
                        <a:pt x="420" y="366"/>
                      </a:lnTo>
                      <a:lnTo>
                        <a:pt x="421" y="367"/>
                      </a:lnTo>
                      <a:lnTo>
                        <a:pt x="420" y="367"/>
                      </a:lnTo>
                      <a:lnTo>
                        <a:pt x="420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8" y="368"/>
                      </a:lnTo>
                      <a:lnTo>
                        <a:pt x="419" y="368"/>
                      </a:lnTo>
                      <a:lnTo>
                        <a:pt x="419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7" y="369"/>
                      </a:lnTo>
                      <a:lnTo>
                        <a:pt x="417" y="370"/>
                      </a:lnTo>
                      <a:lnTo>
                        <a:pt x="416" y="369"/>
                      </a:lnTo>
                      <a:lnTo>
                        <a:pt x="416" y="370"/>
                      </a:lnTo>
                      <a:lnTo>
                        <a:pt x="416" y="371"/>
                      </a:lnTo>
                      <a:lnTo>
                        <a:pt x="415" y="371"/>
                      </a:lnTo>
                      <a:lnTo>
                        <a:pt x="415" y="370"/>
                      </a:lnTo>
                      <a:lnTo>
                        <a:pt x="415" y="371"/>
                      </a:lnTo>
                      <a:lnTo>
                        <a:pt x="414" y="371"/>
                      </a:lnTo>
                      <a:lnTo>
                        <a:pt x="415" y="371"/>
                      </a:lnTo>
                      <a:lnTo>
                        <a:pt x="415" y="372"/>
                      </a:lnTo>
                      <a:lnTo>
                        <a:pt x="415" y="371"/>
                      </a:lnTo>
                      <a:lnTo>
                        <a:pt x="416" y="371"/>
                      </a:lnTo>
                      <a:lnTo>
                        <a:pt x="416" y="372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5" y="374"/>
                      </a:lnTo>
                      <a:lnTo>
                        <a:pt x="414" y="375"/>
                      </a:lnTo>
                      <a:lnTo>
                        <a:pt x="415" y="375"/>
                      </a:lnTo>
                      <a:lnTo>
                        <a:pt x="414" y="375"/>
                      </a:lnTo>
                      <a:lnTo>
                        <a:pt x="414" y="376"/>
                      </a:lnTo>
                      <a:lnTo>
                        <a:pt x="415" y="376"/>
                      </a:lnTo>
                      <a:lnTo>
                        <a:pt x="414" y="376"/>
                      </a:lnTo>
                      <a:lnTo>
                        <a:pt x="414" y="377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6" y="378"/>
                      </a:lnTo>
                      <a:lnTo>
                        <a:pt x="416" y="379"/>
                      </a:lnTo>
                      <a:lnTo>
                        <a:pt x="417" y="379"/>
                      </a:lnTo>
                      <a:lnTo>
                        <a:pt x="417" y="380"/>
                      </a:lnTo>
                      <a:lnTo>
                        <a:pt x="417" y="381"/>
                      </a:lnTo>
                      <a:lnTo>
                        <a:pt x="416" y="381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4" y="385"/>
                      </a:lnTo>
                      <a:lnTo>
                        <a:pt x="413" y="385"/>
                      </a:lnTo>
                      <a:lnTo>
                        <a:pt x="412" y="385"/>
                      </a:lnTo>
                      <a:lnTo>
                        <a:pt x="413" y="386"/>
                      </a:lnTo>
                      <a:lnTo>
                        <a:pt x="413" y="387"/>
                      </a:lnTo>
                      <a:lnTo>
                        <a:pt x="413" y="388"/>
                      </a:lnTo>
                      <a:lnTo>
                        <a:pt x="413" y="389"/>
                      </a:lnTo>
                      <a:lnTo>
                        <a:pt x="414" y="389"/>
                      </a:lnTo>
                      <a:lnTo>
                        <a:pt x="414" y="390"/>
                      </a:lnTo>
                      <a:lnTo>
                        <a:pt x="415" y="390"/>
                      </a:lnTo>
                      <a:lnTo>
                        <a:pt x="415" y="391"/>
                      </a:lnTo>
                      <a:lnTo>
                        <a:pt x="414" y="391"/>
                      </a:lnTo>
                      <a:lnTo>
                        <a:pt x="415" y="392"/>
                      </a:lnTo>
                      <a:lnTo>
                        <a:pt x="414" y="392"/>
                      </a:lnTo>
                      <a:lnTo>
                        <a:pt x="414" y="393"/>
                      </a:lnTo>
                      <a:lnTo>
                        <a:pt x="415" y="394"/>
                      </a:lnTo>
                      <a:lnTo>
                        <a:pt x="414" y="394"/>
                      </a:lnTo>
                      <a:lnTo>
                        <a:pt x="415" y="394"/>
                      </a:lnTo>
                      <a:lnTo>
                        <a:pt x="414" y="395"/>
                      </a:lnTo>
                      <a:lnTo>
                        <a:pt x="413" y="395"/>
                      </a:lnTo>
                      <a:lnTo>
                        <a:pt x="414" y="396"/>
                      </a:lnTo>
                      <a:lnTo>
                        <a:pt x="414" y="397"/>
                      </a:lnTo>
                      <a:lnTo>
                        <a:pt x="413" y="397"/>
                      </a:lnTo>
                      <a:lnTo>
                        <a:pt x="413" y="398"/>
                      </a:lnTo>
                      <a:lnTo>
                        <a:pt x="413" y="399"/>
                      </a:lnTo>
                      <a:lnTo>
                        <a:pt x="412" y="399"/>
                      </a:lnTo>
                      <a:lnTo>
                        <a:pt x="411" y="399"/>
                      </a:lnTo>
                      <a:lnTo>
                        <a:pt x="410" y="399"/>
                      </a:lnTo>
                      <a:lnTo>
                        <a:pt x="409" y="400"/>
                      </a:lnTo>
                      <a:lnTo>
                        <a:pt x="408" y="400"/>
                      </a:lnTo>
                      <a:lnTo>
                        <a:pt x="407" y="399"/>
                      </a:lnTo>
                      <a:lnTo>
                        <a:pt x="406" y="400"/>
                      </a:lnTo>
                      <a:lnTo>
                        <a:pt x="405" y="400"/>
                      </a:lnTo>
                      <a:lnTo>
                        <a:pt x="405" y="401"/>
                      </a:lnTo>
                      <a:lnTo>
                        <a:pt x="406" y="402"/>
                      </a:lnTo>
                      <a:lnTo>
                        <a:pt x="405" y="402"/>
                      </a:lnTo>
                      <a:lnTo>
                        <a:pt x="406" y="402"/>
                      </a:lnTo>
                      <a:lnTo>
                        <a:pt x="405" y="403"/>
                      </a:lnTo>
                      <a:lnTo>
                        <a:pt x="406" y="403"/>
                      </a:lnTo>
                      <a:lnTo>
                        <a:pt x="407" y="403"/>
                      </a:lnTo>
                      <a:lnTo>
                        <a:pt x="407" y="404"/>
                      </a:lnTo>
                      <a:lnTo>
                        <a:pt x="407" y="405"/>
                      </a:lnTo>
                      <a:lnTo>
                        <a:pt x="406" y="405"/>
                      </a:lnTo>
                      <a:lnTo>
                        <a:pt x="406" y="406"/>
                      </a:lnTo>
                      <a:lnTo>
                        <a:pt x="405" y="406"/>
                      </a:lnTo>
                      <a:lnTo>
                        <a:pt x="404" y="406"/>
                      </a:lnTo>
                      <a:lnTo>
                        <a:pt x="404" y="407"/>
                      </a:lnTo>
                      <a:lnTo>
                        <a:pt x="404" y="408"/>
                      </a:lnTo>
                      <a:lnTo>
                        <a:pt x="403" y="408"/>
                      </a:lnTo>
                      <a:lnTo>
                        <a:pt x="402" y="408"/>
                      </a:lnTo>
                      <a:lnTo>
                        <a:pt x="402" y="409"/>
                      </a:lnTo>
                      <a:lnTo>
                        <a:pt x="402" y="410"/>
                      </a:lnTo>
                      <a:lnTo>
                        <a:pt x="402" y="411"/>
                      </a:lnTo>
                      <a:lnTo>
                        <a:pt x="401" y="411"/>
                      </a:lnTo>
                      <a:lnTo>
                        <a:pt x="401" y="412"/>
                      </a:lnTo>
                      <a:lnTo>
                        <a:pt x="400" y="412"/>
                      </a:lnTo>
                      <a:lnTo>
                        <a:pt x="400" y="411"/>
                      </a:lnTo>
                      <a:lnTo>
                        <a:pt x="400" y="412"/>
                      </a:lnTo>
                      <a:lnTo>
                        <a:pt x="400" y="413"/>
                      </a:lnTo>
                      <a:lnTo>
                        <a:pt x="399" y="413"/>
                      </a:lnTo>
                      <a:lnTo>
                        <a:pt x="399" y="414"/>
                      </a:lnTo>
                      <a:lnTo>
                        <a:pt x="398" y="414"/>
                      </a:lnTo>
                      <a:lnTo>
                        <a:pt x="397" y="414"/>
                      </a:lnTo>
                      <a:lnTo>
                        <a:pt x="396" y="414"/>
                      </a:lnTo>
                      <a:lnTo>
                        <a:pt x="397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9" y="416"/>
                      </a:lnTo>
                      <a:lnTo>
                        <a:pt x="398" y="416"/>
                      </a:lnTo>
                      <a:lnTo>
                        <a:pt x="398" y="417"/>
                      </a:lnTo>
                      <a:lnTo>
                        <a:pt x="397" y="418"/>
                      </a:lnTo>
                      <a:lnTo>
                        <a:pt x="397" y="419"/>
                      </a:lnTo>
                      <a:lnTo>
                        <a:pt x="396" y="419"/>
                      </a:lnTo>
                      <a:lnTo>
                        <a:pt x="396" y="420"/>
                      </a:lnTo>
                      <a:lnTo>
                        <a:pt x="397" y="420"/>
                      </a:lnTo>
                      <a:lnTo>
                        <a:pt x="398" y="421"/>
                      </a:lnTo>
                      <a:lnTo>
                        <a:pt x="398" y="420"/>
                      </a:lnTo>
                      <a:lnTo>
                        <a:pt x="399" y="420"/>
                      </a:lnTo>
                      <a:lnTo>
                        <a:pt x="399" y="421"/>
                      </a:lnTo>
                      <a:lnTo>
                        <a:pt x="400" y="421"/>
                      </a:lnTo>
                      <a:lnTo>
                        <a:pt x="401" y="421"/>
                      </a:lnTo>
                      <a:lnTo>
                        <a:pt x="402" y="421"/>
                      </a:lnTo>
                      <a:lnTo>
                        <a:pt x="402" y="422"/>
                      </a:lnTo>
                      <a:lnTo>
                        <a:pt x="403" y="422"/>
                      </a:lnTo>
                      <a:lnTo>
                        <a:pt x="403" y="421"/>
                      </a:lnTo>
                      <a:lnTo>
                        <a:pt x="404" y="421"/>
                      </a:lnTo>
                      <a:lnTo>
                        <a:pt x="406" y="422"/>
                      </a:lnTo>
                      <a:lnTo>
                        <a:pt x="407" y="422"/>
                      </a:lnTo>
                      <a:lnTo>
                        <a:pt x="408" y="421"/>
                      </a:lnTo>
                      <a:lnTo>
                        <a:pt x="409" y="421"/>
                      </a:lnTo>
                      <a:lnTo>
                        <a:pt x="410" y="421"/>
                      </a:lnTo>
                      <a:lnTo>
                        <a:pt x="411" y="421"/>
                      </a:lnTo>
                      <a:lnTo>
                        <a:pt x="412" y="422"/>
                      </a:lnTo>
                      <a:lnTo>
                        <a:pt x="412" y="423"/>
                      </a:lnTo>
                      <a:lnTo>
                        <a:pt x="411" y="423"/>
                      </a:lnTo>
                      <a:lnTo>
                        <a:pt x="410" y="423"/>
                      </a:lnTo>
                      <a:lnTo>
                        <a:pt x="410" y="424"/>
                      </a:lnTo>
                      <a:lnTo>
                        <a:pt x="411" y="424"/>
                      </a:lnTo>
                      <a:lnTo>
                        <a:pt x="411" y="425"/>
                      </a:lnTo>
                      <a:lnTo>
                        <a:pt x="410" y="425"/>
                      </a:lnTo>
                      <a:lnTo>
                        <a:pt x="410" y="426"/>
                      </a:lnTo>
                      <a:lnTo>
                        <a:pt x="411" y="426"/>
                      </a:lnTo>
                      <a:lnTo>
                        <a:pt x="411" y="427"/>
                      </a:lnTo>
                      <a:lnTo>
                        <a:pt x="410" y="427"/>
                      </a:lnTo>
                      <a:lnTo>
                        <a:pt x="410" y="428"/>
                      </a:lnTo>
                      <a:lnTo>
                        <a:pt x="411" y="428"/>
                      </a:lnTo>
                      <a:lnTo>
                        <a:pt x="412" y="428"/>
                      </a:lnTo>
                      <a:lnTo>
                        <a:pt x="413" y="428"/>
                      </a:lnTo>
                      <a:lnTo>
                        <a:pt x="413" y="427"/>
                      </a:lnTo>
                      <a:lnTo>
                        <a:pt x="414" y="427"/>
                      </a:lnTo>
                      <a:lnTo>
                        <a:pt x="415" y="428"/>
                      </a:lnTo>
                      <a:lnTo>
                        <a:pt x="414" y="429"/>
                      </a:lnTo>
                      <a:lnTo>
                        <a:pt x="415" y="429"/>
                      </a:lnTo>
                      <a:lnTo>
                        <a:pt x="416" y="429"/>
                      </a:lnTo>
                      <a:lnTo>
                        <a:pt x="416" y="430"/>
                      </a:lnTo>
                      <a:lnTo>
                        <a:pt x="417" y="430"/>
                      </a:lnTo>
                      <a:lnTo>
                        <a:pt x="418" y="430"/>
                      </a:lnTo>
                      <a:lnTo>
                        <a:pt x="418" y="431"/>
                      </a:lnTo>
                      <a:lnTo>
                        <a:pt x="418" y="432"/>
                      </a:lnTo>
                      <a:lnTo>
                        <a:pt x="419" y="432"/>
                      </a:lnTo>
                      <a:lnTo>
                        <a:pt x="418" y="434"/>
                      </a:lnTo>
                      <a:lnTo>
                        <a:pt x="418" y="435"/>
                      </a:lnTo>
                      <a:lnTo>
                        <a:pt x="419" y="435"/>
                      </a:lnTo>
                      <a:lnTo>
                        <a:pt x="420" y="435"/>
                      </a:lnTo>
                      <a:lnTo>
                        <a:pt x="421" y="435"/>
                      </a:lnTo>
                      <a:lnTo>
                        <a:pt x="421" y="436"/>
                      </a:lnTo>
                      <a:lnTo>
                        <a:pt x="421" y="437"/>
                      </a:lnTo>
                      <a:lnTo>
                        <a:pt x="421" y="438"/>
                      </a:lnTo>
                      <a:lnTo>
                        <a:pt x="420" y="440"/>
                      </a:lnTo>
                      <a:lnTo>
                        <a:pt x="421" y="441"/>
                      </a:lnTo>
                      <a:lnTo>
                        <a:pt x="421" y="442"/>
                      </a:lnTo>
                      <a:lnTo>
                        <a:pt x="421" y="443"/>
                      </a:lnTo>
                      <a:lnTo>
                        <a:pt x="420" y="443"/>
                      </a:lnTo>
                      <a:lnTo>
                        <a:pt x="420" y="444"/>
                      </a:lnTo>
                      <a:lnTo>
                        <a:pt x="418" y="444"/>
                      </a:lnTo>
                      <a:lnTo>
                        <a:pt x="418" y="445"/>
                      </a:lnTo>
                      <a:lnTo>
                        <a:pt x="418" y="446"/>
                      </a:lnTo>
                      <a:lnTo>
                        <a:pt x="418" y="447"/>
                      </a:lnTo>
                      <a:lnTo>
                        <a:pt x="419" y="447"/>
                      </a:lnTo>
                      <a:lnTo>
                        <a:pt x="420" y="447"/>
                      </a:lnTo>
                      <a:lnTo>
                        <a:pt x="421" y="447"/>
                      </a:lnTo>
                      <a:lnTo>
                        <a:pt x="422" y="447"/>
                      </a:lnTo>
                      <a:lnTo>
                        <a:pt x="422" y="448"/>
                      </a:lnTo>
                      <a:lnTo>
                        <a:pt x="422" y="449"/>
                      </a:lnTo>
                      <a:lnTo>
                        <a:pt x="423" y="451"/>
                      </a:lnTo>
                      <a:lnTo>
                        <a:pt x="424" y="451"/>
                      </a:lnTo>
                      <a:lnTo>
                        <a:pt x="424" y="452"/>
                      </a:lnTo>
                      <a:lnTo>
                        <a:pt x="425" y="453"/>
                      </a:lnTo>
                      <a:lnTo>
                        <a:pt x="426" y="454"/>
                      </a:lnTo>
                      <a:lnTo>
                        <a:pt x="427" y="455"/>
                      </a:lnTo>
                      <a:lnTo>
                        <a:pt x="427" y="456"/>
                      </a:lnTo>
                      <a:lnTo>
                        <a:pt x="426" y="458"/>
                      </a:lnTo>
                      <a:lnTo>
                        <a:pt x="427" y="459"/>
                      </a:lnTo>
                      <a:lnTo>
                        <a:pt x="428" y="459"/>
                      </a:lnTo>
                      <a:lnTo>
                        <a:pt x="429" y="459"/>
                      </a:lnTo>
                      <a:lnTo>
                        <a:pt x="429" y="458"/>
                      </a:lnTo>
                      <a:lnTo>
                        <a:pt x="430" y="457"/>
                      </a:lnTo>
                      <a:lnTo>
                        <a:pt x="431" y="457"/>
                      </a:lnTo>
                      <a:lnTo>
                        <a:pt x="432" y="458"/>
                      </a:lnTo>
                      <a:lnTo>
                        <a:pt x="433" y="458"/>
                      </a:lnTo>
                      <a:lnTo>
                        <a:pt x="435" y="457"/>
                      </a:lnTo>
                      <a:lnTo>
                        <a:pt x="436" y="457"/>
                      </a:lnTo>
                      <a:lnTo>
                        <a:pt x="437" y="458"/>
                      </a:lnTo>
                      <a:lnTo>
                        <a:pt x="438" y="459"/>
                      </a:lnTo>
                      <a:lnTo>
                        <a:pt x="439" y="459"/>
                      </a:lnTo>
                      <a:lnTo>
                        <a:pt x="440" y="460"/>
                      </a:lnTo>
                      <a:lnTo>
                        <a:pt x="439" y="460"/>
                      </a:lnTo>
                      <a:lnTo>
                        <a:pt x="438" y="461"/>
                      </a:lnTo>
                      <a:lnTo>
                        <a:pt x="438" y="463"/>
                      </a:lnTo>
                      <a:lnTo>
                        <a:pt x="439" y="464"/>
                      </a:lnTo>
                      <a:lnTo>
                        <a:pt x="439" y="465"/>
                      </a:lnTo>
                      <a:lnTo>
                        <a:pt x="440" y="465"/>
                      </a:lnTo>
                      <a:lnTo>
                        <a:pt x="442" y="465"/>
                      </a:lnTo>
                      <a:lnTo>
                        <a:pt x="443" y="466"/>
                      </a:lnTo>
                      <a:lnTo>
                        <a:pt x="443" y="467"/>
                      </a:lnTo>
                      <a:lnTo>
                        <a:pt x="444" y="468"/>
                      </a:lnTo>
                      <a:lnTo>
                        <a:pt x="445" y="467"/>
                      </a:lnTo>
                      <a:lnTo>
                        <a:pt x="446" y="467"/>
                      </a:lnTo>
                      <a:lnTo>
                        <a:pt x="447" y="467"/>
                      </a:lnTo>
                      <a:lnTo>
                        <a:pt x="447" y="468"/>
                      </a:lnTo>
                      <a:lnTo>
                        <a:pt x="447" y="469"/>
                      </a:lnTo>
                      <a:lnTo>
                        <a:pt x="446" y="470"/>
                      </a:lnTo>
                      <a:lnTo>
                        <a:pt x="445" y="470"/>
                      </a:lnTo>
                      <a:lnTo>
                        <a:pt x="445" y="471"/>
                      </a:lnTo>
                      <a:lnTo>
                        <a:pt x="445" y="472"/>
                      </a:lnTo>
                      <a:lnTo>
                        <a:pt x="446" y="472"/>
                      </a:lnTo>
                      <a:lnTo>
                        <a:pt x="447" y="473"/>
                      </a:lnTo>
                      <a:lnTo>
                        <a:pt x="447" y="474"/>
                      </a:lnTo>
                      <a:lnTo>
                        <a:pt x="449" y="475"/>
                      </a:lnTo>
                      <a:lnTo>
                        <a:pt x="449" y="476"/>
                      </a:lnTo>
                      <a:lnTo>
                        <a:pt x="446" y="477"/>
                      </a:lnTo>
                      <a:lnTo>
                        <a:pt x="446" y="478"/>
                      </a:lnTo>
                      <a:lnTo>
                        <a:pt x="445" y="478"/>
                      </a:lnTo>
                      <a:lnTo>
                        <a:pt x="444" y="478"/>
                      </a:lnTo>
                      <a:lnTo>
                        <a:pt x="443" y="478"/>
                      </a:lnTo>
                      <a:lnTo>
                        <a:pt x="443" y="479"/>
                      </a:lnTo>
                      <a:lnTo>
                        <a:pt x="443" y="480"/>
                      </a:lnTo>
                      <a:lnTo>
                        <a:pt x="443" y="481"/>
                      </a:lnTo>
                      <a:lnTo>
                        <a:pt x="442" y="483"/>
                      </a:lnTo>
                      <a:lnTo>
                        <a:pt x="442" y="485"/>
                      </a:lnTo>
                      <a:lnTo>
                        <a:pt x="441" y="485"/>
                      </a:lnTo>
                      <a:lnTo>
                        <a:pt x="441" y="486"/>
                      </a:lnTo>
                      <a:lnTo>
                        <a:pt x="440" y="487"/>
                      </a:lnTo>
                      <a:lnTo>
                        <a:pt x="438" y="488"/>
                      </a:lnTo>
                      <a:lnTo>
                        <a:pt x="436" y="489"/>
                      </a:lnTo>
                      <a:lnTo>
                        <a:pt x="437" y="490"/>
                      </a:lnTo>
                      <a:lnTo>
                        <a:pt x="436" y="491"/>
                      </a:lnTo>
                      <a:lnTo>
                        <a:pt x="437" y="491"/>
                      </a:lnTo>
                      <a:lnTo>
                        <a:pt x="437" y="492"/>
                      </a:lnTo>
                      <a:lnTo>
                        <a:pt x="437" y="493"/>
                      </a:lnTo>
                      <a:lnTo>
                        <a:pt x="437" y="494"/>
                      </a:lnTo>
                      <a:lnTo>
                        <a:pt x="437" y="495"/>
                      </a:lnTo>
                      <a:lnTo>
                        <a:pt x="438" y="495"/>
                      </a:lnTo>
                      <a:lnTo>
                        <a:pt x="439" y="495"/>
                      </a:lnTo>
                      <a:lnTo>
                        <a:pt x="441" y="495"/>
                      </a:lnTo>
                      <a:lnTo>
                        <a:pt x="442" y="495"/>
                      </a:lnTo>
                      <a:lnTo>
                        <a:pt x="442" y="496"/>
                      </a:lnTo>
                      <a:lnTo>
                        <a:pt x="443" y="496"/>
                      </a:lnTo>
                      <a:lnTo>
                        <a:pt x="444" y="497"/>
                      </a:lnTo>
                      <a:lnTo>
                        <a:pt x="445" y="498"/>
                      </a:lnTo>
                      <a:lnTo>
                        <a:pt x="444" y="499"/>
                      </a:lnTo>
                      <a:lnTo>
                        <a:pt x="443" y="501"/>
                      </a:lnTo>
                      <a:lnTo>
                        <a:pt x="444" y="502"/>
                      </a:lnTo>
                      <a:lnTo>
                        <a:pt x="445" y="502"/>
                      </a:lnTo>
                      <a:lnTo>
                        <a:pt x="447" y="502"/>
                      </a:lnTo>
                      <a:lnTo>
                        <a:pt x="448" y="502"/>
                      </a:lnTo>
                      <a:lnTo>
                        <a:pt x="449" y="502"/>
                      </a:lnTo>
                      <a:lnTo>
                        <a:pt x="450" y="501"/>
                      </a:lnTo>
                      <a:lnTo>
                        <a:pt x="451" y="501"/>
                      </a:lnTo>
                      <a:lnTo>
                        <a:pt x="451" y="502"/>
                      </a:lnTo>
                      <a:lnTo>
                        <a:pt x="451" y="503"/>
                      </a:lnTo>
                      <a:lnTo>
                        <a:pt x="451" y="504"/>
                      </a:lnTo>
                      <a:lnTo>
                        <a:pt x="452" y="505"/>
                      </a:lnTo>
                      <a:lnTo>
                        <a:pt x="452" y="506"/>
                      </a:lnTo>
                      <a:lnTo>
                        <a:pt x="452" y="507"/>
                      </a:lnTo>
                      <a:lnTo>
                        <a:pt x="453" y="507"/>
                      </a:lnTo>
                      <a:lnTo>
                        <a:pt x="453" y="508"/>
                      </a:lnTo>
                      <a:lnTo>
                        <a:pt x="452" y="508"/>
                      </a:lnTo>
                      <a:lnTo>
                        <a:pt x="452" y="509"/>
                      </a:lnTo>
                      <a:lnTo>
                        <a:pt x="453" y="510"/>
                      </a:lnTo>
                      <a:lnTo>
                        <a:pt x="454" y="510"/>
                      </a:lnTo>
                      <a:lnTo>
                        <a:pt x="454" y="512"/>
                      </a:lnTo>
                      <a:lnTo>
                        <a:pt x="454" y="513"/>
                      </a:lnTo>
                      <a:lnTo>
                        <a:pt x="453" y="515"/>
                      </a:lnTo>
                      <a:lnTo>
                        <a:pt x="454" y="516"/>
                      </a:lnTo>
                      <a:lnTo>
                        <a:pt x="454" y="517"/>
                      </a:lnTo>
                      <a:lnTo>
                        <a:pt x="453" y="518"/>
                      </a:lnTo>
                      <a:lnTo>
                        <a:pt x="453" y="519"/>
                      </a:lnTo>
                      <a:lnTo>
                        <a:pt x="454" y="520"/>
                      </a:lnTo>
                      <a:lnTo>
                        <a:pt x="453" y="521"/>
                      </a:lnTo>
                      <a:lnTo>
                        <a:pt x="453" y="522"/>
                      </a:lnTo>
                      <a:lnTo>
                        <a:pt x="454" y="523"/>
                      </a:lnTo>
                      <a:lnTo>
                        <a:pt x="454" y="524"/>
                      </a:lnTo>
                      <a:lnTo>
                        <a:pt x="455" y="525"/>
                      </a:lnTo>
                      <a:lnTo>
                        <a:pt x="455" y="527"/>
                      </a:lnTo>
                      <a:lnTo>
                        <a:pt x="455" y="528"/>
                      </a:lnTo>
                      <a:lnTo>
                        <a:pt x="455" y="529"/>
                      </a:lnTo>
                      <a:lnTo>
                        <a:pt x="456" y="530"/>
                      </a:lnTo>
                      <a:lnTo>
                        <a:pt x="456" y="531"/>
                      </a:lnTo>
                      <a:lnTo>
                        <a:pt x="456" y="532"/>
                      </a:lnTo>
                      <a:lnTo>
                        <a:pt x="457" y="532"/>
                      </a:lnTo>
                      <a:lnTo>
                        <a:pt x="458" y="532"/>
                      </a:lnTo>
                      <a:lnTo>
                        <a:pt x="459" y="533"/>
                      </a:lnTo>
                      <a:lnTo>
                        <a:pt x="460" y="535"/>
                      </a:lnTo>
                      <a:lnTo>
                        <a:pt x="461" y="535"/>
                      </a:lnTo>
                      <a:lnTo>
                        <a:pt x="462" y="536"/>
                      </a:lnTo>
                      <a:lnTo>
                        <a:pt x="462" y="537"/>
                      </a:lnTo>
                      <a:lnTo>
                        <a:pt x="463" y="540"/>
                      </a:lnTo>
                      <a:lnTo>
                        <a:pt x="463" y="541"/>
                      </a:lnTo>
                      <a:lnTo>
                        <a:pt x="464" y="542"/>
                      </a:lnTo>
                      <a:lnTo>
                        <a:pt x="465" y="542"/>
                      </a:lnTo>
                      <a:lnTo>
                        <a:pt x="466" y="543"/>
                      </a:lnTo>
                      <a:lnTo>
                        <a:pt x="467" y="543"/>
                      </a:lnTo>
                      <a:lnTo>
                        <a:pt x="468" y="544"/>
                      </a:lnTo>
                      <a:lnTo>
                        <a:pt x="468" y="543"/>
                      </a:lnTo>
                      <a:lnTo>
                        <a:pt x="469" y="543"/>
                      </a:lnTo>
                      <a:lnTo>
                        <a:pt x="470" y="543"/>
                      </a:lnTo>
                      <a:lnTo>
                        <a:pt x="472" y="543"/>
                      </a:lnTo>
                      <a:lnTo>
                        <a:pt x="473" y="544"/>
                      </a:lnTo>
                      <a:lnTo>
                        <a:pt x="474" y="544"/>
                      </a:lnTo>
                      <a:lnTo>
                        <a:pt x="477" y="543"/>
                      </a:lnTo>
                      <a:lnTo>
                        <a:pt x="478" y="543"/>
                      </a:lnTo>
                      <a:lnTo>
                        <a:pt x="480" y="543"/>
                      </a:lnTo>
                      <a:lnTo>
                        <a:pt x="481" y="544"/>
                      </a:lnTo>
                      <a:lnTo>
                        <a:pt x="482" y="545"/>
                      </a:lnTo>
                      <a:lnTo>
                        <a:pt x="483" y="546"/>
                      </a:lnTo>
                      <a:lnTo>
                        <a:pt x="483" y="547"/>
                      </a:lnTo>
                      <a:lnTo>
                        <a:pt x="484" y="548"/>
                      </a:lnTo>
                      <a:lnTo>
                        <a:pt x="485" y="548"/>
                      </a:lnTo>
                      <a:lnTo>
                        <a:pt x="486" y="548"/>
                      </a:lnTo>
                      <a:lnTo>
                        <a:pt x="487" y="548"/>
                      </a:lnTo>
                      <a:lnTo>
                        <a:pt x="488" y="548"/>
                      </a:lnTo>
                      <a:lnTo>
                        <a:pt x="490" y="548"/>
                      </a:lnTo>
                      <a:lnTo>
                        <a:pt x="491" y="548"/>
                      </a:lnTo>
                      <a:lnTo>
                        <a:pt x="492" y="548"/>
                      </a:lnTo>
                      <a:lnTo>
                        <a:pt x="494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7" y="545"/>
                      </a:lnTo>
                      <a:lnTo>
                        <a:pt x="498" y="545"/>
                      </a:lnTo>
                      <a:lnTo>
                        <a:pt x="499" y="545"/>
                      </a:lnTo>
                      <a:lnTo>
                        <a:pt x="499" y="546"/>
                      </a:lnTo>
                      <a:lnTo>
                        <a:pt x="499" y="547"/>
                      </a:lnTo>
                      <a:lnTo>
                        <a:pt x="500" y="548"/>
                      </a:lnTo>
                      <a:lnTo>
                        <a:pt x="500" y="550"/>
                      </a:lnTo>
                      <a:lnTo>
                        <a:pt x="500" y="551"/>
                      </a:lnTo>
                      <a:lnTo>
                        <a:pt x="500" y="552"/>
                      </a:lnTo>
                      <a:lnTo>
                        <a:pt x="500" y="553"/>
                      </a:lnTo>
                      <a:lnTo>
                        <a:pt x="501" y="554"/>
                      </a:lnTo>
                      <a:lnTo>
                        <a:pt x="502" y="553"/>
                      </a:lnTo>
                      <a:lnTo>
                        <a:pt x="504" y="553"/>
                      </a:lnTo>
                      <a:lnTo>
                        <a:pt x="507" y="555"/>
                      </a:lnTo>
                      <a:lnTo>
                        <a:pt x="508" y="554"/>
                      </a:lnTo>
                      <a:lnTo>
                        <a:pt x="509" y="554"/>
                      </a:lnTo>
                      <a:lnTo>
                        <a:pt x="512" y="553"/>
                      </a:lnTo>
                      <a:lnTo>
                        <a:pt x="514" y="553"/>
                      </a:lnTo>
                      <a:lnTo>
                        <a:pt x="516" y="554"/>
                      </a:lnTo>
                      <a:lnTo>
                        <a:pt x="517" y="555"/>
                      </a:lnTo>
                      <a:lnTo>
                        <a:pt x="518" y="556"/>
                      </a:lnTo>
                      <a:lnTo>
                        <a:pt x="523" y="557"/>
                      </a:lnTo>
                      <a:lnTo>
                        <a:pt x="526" y="555"/>
                      </a:lnTo>
                      <a:lnTo>
                        <a:pt x="528" y="554"/>
                      </a:lnTo>
                      <a:lnTo>
                        <a:pt x="529" y="553"/>
                      </a:lnTo>
                      <a:lnTo>
                        <a:pt x="530" y="551"/>
                      </a:lnTo>
                      <a:lnTo>
                        <a:pt x="530" y="550"/>
                      </a:lnTo>
                      <a:lnTo>
                        <a:pt x="530" y="549"/>
                      </a:lnTo>
                      <a:lnTo>
                        <a:pt x="529" y="548"/>
                      </a:lnTo>
                      <a:lnTo>
                        <a:pt x="529" y="547"/>
                      </a:lnTo>
                      <a:lnTo>
                        <a:pt x="530" y="546"/>
                      </a:lnTo>
                      <a:lnTo>
                        <a:pt x="530" y="545"/>
                      </a:lnTo>
                      <a:lnTo>
                        <a:pt x="531" y="545"/>
                      </a:lnTo>
                      <a:lnTo>
                        <a:pt x="531" y="546"/>
                      </a:lnTo>
                      <a:lnTo>
                        <a:pt x="531" y="547"/>
                      </a:lnTo>
                      <a:lnTo>
                        <a:pt x="532" y="547"/>
                      </a:lnTo>
                      <a:lnTo>
                        <a:pt x="533" y="547"/>
                      </a:lnTo>
                      <a:lnTo>
                        <a:pt x="533" y="548"/>
                      </a:lnTo>
                      <a:lnTo>
                        <a:pt x="532" y="549"/>
                      </a:lnTo>
                      <a:lnTo>
                        <a:pt x="533" y="550"/>
                      </a:lnTo>
                      <a:lnTo>
                        <a:pt x="533" y="552"/>
                      </a:lnTo>
                      <a:lnTo>
                        <a:pt x="533" y="554"/>
                      </a:lnTo>
                      <a:lnTo>
                        <a:pt x="533" y="556"/>
                      </a:lnTo>
                      <a:lnTo>
                        <a:pt x="533" y="557"/>
                      </a:lnTo>
                      <a:lnTo>
                        <a:pt x="532" y="558"/>
                      </a:lnTo>
                      <a:lnTo>
                        <a:pt x="531" y="559"/>
                      </a:lnTo>
                      <a:lnTo>
                        <a:pt x="530" y="560"/>
                      </a:lnTo>
                      <a:lnTo>
                        <a:pt x="530" y="562"/>
                      </a:lnTo>
                      <a:lnTo>
                        <a:pt x="528" y="565"/>
                      </a:lnTo>
                      <a:lnTo>
                        <a:pt x="527" y="565"/>
                      </a:lnTo>
                      <a:lnTo>
                        <a:pt x="527" y="566"/>
                      </a:lnTo>
                      <a:lnTo>
                        <a:pt x="524" y="566"/>
                      </a:lnTo>
                      <a:lnTo>
                        <a:pt x="522" y="566"/>
                      </a:lnTo>
                      <a:lnTo>
                        <a:pt x="520" y="566"/>
                      </a:lnTo>
                      <a:lnTo>
                        <a:pt x="519" y="567"/>
                      </a:lnTo>
                      <a:lnTo>
                        <a:pt x="518" y="568"/>
                      </a:lnTo>
                      <a:lnTo>
                        <a:pt x="518" y="569"/>
                      </a:lnTo>
                      <a:lnTo>
                        <a:pt x="518" y="570"/>
                      </a:lnTo>
                      <a:lnTo>
                        <a:pt x="518" y="571"/>
                      </a:lnTo>
                      <a:lnTo>
                        <a:pt x="519" y="571"/>
                      </a:lnTo>
                      <a:lnTo>
                        <a:pt x="519" y="572"/>
                      </a:lnTo>
                      <a:lnTo>
                        <a:pt x="518" y="574"/>
                      </a:lnTo>
                      <a:lnTo>
                        <a:pt x="517" y="575"/>
                      </a:lnTo>
                      <a:lnTo>
                        <a:pt x="516" y="574"/>
                      </a:lnTo>
                      <a:lnTo>
                        <a:pt x="514" y="574"/>
                      </a:lnTo>
                      <a:lnTo>
                        <a:pt x="512" y="575"/>
                      </a:lnTo>
                      <a:lnTo>
                        <a:pt x="511" y="576"/>
                      </a:lnTo>
                      <a:lnTo>
                        <a:pt x="510" y="576"/>
                      </a:lnTo>
                      <a:lnTo>
                        <a:pt x="510" y="577"/>
                      </a:lnTo>
                      <a:lnTo>
                        <a:pt x="510" y="578"/>
                      </a:lnTo>
                      <a:lnTo>
                        <a:pt x="507" y="579"/>
                      </a:lnTo>
                      <a:lnTo>
                        <a:pt x="505" y="580"/>
                      </a:lnTo>
                      <a:lnTo>
                        <a:pt x="505" y="581"/>
                      </a:lnTo>
                      <a:lnTo>
                        <a:pt x="504" y="581"/>
                      </a:lnTo>
                      <a:lnTo>
                        <a:pt x="503" y="582"/>
                      </a:lnTo>
                      <a:lnTo>
                        <a:pt x="503" y="583"/>
                      </a:lnTo>
                      <a:lnTo>
                        <a:pt x="502" y="583"/>
                      </a:lnTo>
                      <a:lnTo>
                        <a:pt x="501" y="583"/>
                      </a:lnTo>
                      <a:lnTo>
                        <a:pt x="500" y="584"/>
                      </a:lnTo>
                      <a:lnTo>
                        <a:pt x="500" y="583"/>
                      </a:lnTo>
                      <a:lnTo>
                        <a:pt x="498" y="583"/>
                      </a:lnTo>
                      <a:lnTo>
                        <a:pt x="498" y="584"/>
                      </a:lnTo>
                      <a:lnTo>
                        <a:pt x="497" y="584"/>
                      </a:lnTo>
                      <a:lnTo>
                        <a:pt x="497" y="585"/>
                      </a:lnTo>
                      <a:lnTo>
                        <a:pt x="497" y="586"/>
                      </a:lnTo>
                      <a:lnTo>
                        <a:pt x="497" y="587"/>
                      </a:lnTo>
                      <a:lnTo>
                        <a:pt x="496" y="587"/>
                      </a:lnTo>
                      <a:lnTo>
                        <a:pt x="494" y="587"/>
                      </a:lnTo>
                      <a:lnTo>
                        <a:pt x="493" y="587"/>
                      </a:lnTo>
                      <a:lnTo>
                        <a:pt x="493" y="589"/>
                      </a:lnTo>
                      <a:lnTo>
                        <a:pt x="493" y="590"/>
                      </a:lnTo>
                      <a:lnTo>
                        <a:pt x="492" y="590"/>
                      </a:lnTo>
                      <a:lnTo>
                        <a:pt x="491" y="590"/>
                      </a:lnTo>
                      <a:lnTo>
                        <a:pt x="489" y="590"/>
                      </a:lnTo>
                      <a:lnTo>
                        <a:pt x="488" y="591"/>
                      </a:lnTo>
                      <a:lnTo>
                        <a:pt x="486" y="592"/>
                      </a:lnTo>
                      <a:lnTo>
                        <a:pt x="485" y="592"/>
                      </a:lnTo>
                      <a:lnTo>
                        <a:pt x="483" y="592"/>
                      </a:lnTo>
                      <a:lnTo>
                        <a:pt x="482" y="591"/>
                      </a:lnTo>
                      <a:lnTo>
                        <a:pt x="481" y="591"/>
                      </a:lnTo>
                      <a:lnTo>
                        <a:pt x="480" y="592"/>
                      </a:lnTo>
                      <a:lnTo>
                        <a:pt x="479" y="592"/>
                      </a:lnTo>
                      <a:lnTo>
                        <a:pt x="479" y="593"/>
                      </a:lnTo>
                      <a:lnTo>
                        <a:pt x="478" y="593"/>
                      </a:lnTo>
                      <a:lnTo>
                        <a:pt x="478" y="594"/>
                      </a:lnTo>
                      <a:lnTo>
                        <a:pt x="477" y="594"/>
                      </a:lnTo>
                      <a:lnTo>
                        <a:pt x="477" y="595"/>
                      </a:lnTo>
                      <a:lnTo>
                        <a:pt x="478" y="595"/>
                      </a:lnTo>
                      <a:lnTo>
                        <a:pt x="478" y="596"/>
                      </a:lnTo>
                      <a:lnTo>
                        <a:pt x="479" y="598"/>
                      </a:lnTo>
                      <a:lnTo>
                        <a:pt x="479" y="599"/>
                      </a:lnTo>
                      <a:lnTo>
                        <a:pt x="477" y="601"/>
                      </a:lnTo>
                      <a:lnTo>
                        <a:pt x="476" y="602"/>
                      </a:lnTo>
                      <a:lnTo>
                        <a:pt x="475" y="602"/>
                      </a:lnTo>
                      <a:lnTo>
                        <a:pt x="474" y="602"/>
                      </a:lnTo>
                      <a:lnTo>
                        <a:pt x="473" y="603"/>
                      </a:lnTo>
                      <a:lnTo>
                        <a:pt x="471" y="604"/>
                      </a:lnTo>
                      <a:lnTo>
                        <a:pt x="470" y="604"/>
                      </a:lnTo>
                      <a:lnTo>
                        <a:pt x="470" y="605"/>
                      </a:lnTo>
                      <a:lnTo>
                        <a:pt x="470" y="606"/>
                      </a:lnTo>
                      <a:lnTo>
                        <a:pt x="471" y="607"/>
                      </a:lnTo>
                      <a:lnTo>
                        <a:pt x="472" y="607"/>
                      </a:lnTo>
                      <a:lnTo>
                        <a:pt x="472" y="608"/>
                      </a:lnTo>
                      <a:lnTo>
                        <a:pt x="473" y="608"/>
                      </a:lnTo>
                      <a:lnTo>
                        <a:pt x="474" y="608"/>
                      </a:lnTo>
                      <a:lnTo>
                        <a:pt x="475" y="608"/>
                      </a:lnTo>
                      <a:lnTo>
                        <a:pt x="474" y="610"/>
                      </a:lnTo>
                      <a:lnTo>
                        <a:pt x="471" y="611"/>
                      </a:lnTo>
                      <a:lnTo>
                        <a:pt x="470" y="612"/>
                      </a:lnTo>
                      <a:lnTo>
                        <a:pt x="469" y="611"/>
                      </a:lnTo>
                      <a:lnTo>
                        <a:pt x="468" y="612"/>
                      </a:lnTo>
                      <a:lnTo>
                        <a:pt x="468" y="613"/>
                      </a:lnTo>
                      <a:lnTo>
                        <a:pt x="466" y="615"/>
                      </a:lnTo>
                      <a:lnTo>
                        <a:pt x="466" y="616"/>
                      </a:lnTo>
                      <a:lnTo>
                        <a:pt x="466" y="617"/>
                      </a:lnTo>
                      <a:lnTo>
                        <a:pt x="466" y="618"/>
                      </a:lnTo>
                      <a:lnTo>
                        <a:pt x="467" y="619"/>
                      </a:lnTo>
                      <a:lnTo>
                        <a:pt x="468" y="620"/>
                      </a:lnTo>
                      <a:lnTo>
                        <a:pt x="467" y="621"/>
                      </a:lnTo>
                      <a:lnTo>
                        <a:pt x="466" y="621"/>
                      </a:lnTo>
                      <a:lnTo>
                        <a:pt x="465" y="622"/>
                      </a:lnTo>
                      <a:lnTo>
                        <a:pt x="463" y="622"/>
                      </a:lnTo>
                      <a:lnTo>
                        <a:pt x="461" y="622"/>
                      </a:lnTo>
                      <a:lnTo>
                        <a:pt x="460" y="621"/>
                      </a:lnTo>
                      <a:lnTo>
                        <a:pt x="459" y="622"/>
                      </a:lnTo>
                      <a:lnTo>
                        <a:pt x="458" y="623"/>
                      </a:lnTo>
                      <a:lnTo>
                        <a:pt x="458" y="624"/>
                      </a:lnTo>
                      <a:lnTo>
                        <a:pt x="458" y="625"/>
                      </a:lnTo>
                      <a:lnTo>
                        <a:pt x="457" y="625"/>
                      </a:lnTo>
                      <a:lnTo>
                        <a:pt x="456" y="625"/>
                      </a:lnTo>
                      <a:lnTo>
                        <a:pt x="455" y="625"/>
                      </a:lnTo>
                      <a:lnTo>
                        <a:pt x="454" y="626"/>
                      </a:lnTo>
                      <a:lnTo>
                        <a:pt x="453" y="627"/>
                      </a:lnTo>
                      <a:lnTo>
                        <a:pt x="453" y="626"/>
                      </a:lnTo>
                      <a:lnTo>
                        <a:pt x="452" y="627"/>
                      </a:lnTo>
                      <a:lnTo>
                        <a:pt x="451" y="627"/>
                      </a:lnTo>
                      <a:lnTo>
                        <a:pt x="450" y="628"/>
                      </a:lnTo>
                      <a:lnTo>
                        <a:pt x="449" y="628"/>
                      </a:lnTo>
                      <a:lnTo>
                        <a:pt x="448" y="629"/>
                      </a:lnTo>
                      <a:lnTo>
                        <a:pt x="448" y="630"/>
                      </a:lnTo>
                      <a:lnTo>
                        <a:pt x="447" y="630"/>
                      </a:lnTo>
                      <a:lnTo>
                        <a:pt x="446" y="631"/>
                      </a:lnTo>
                      <a:lnTo>
                        <a:pt x="445" y="632"/>
                      </a:lnTo>
                      <a:lnTo>
                        <a:pt x="444" y="633"/>
                      </a:lnTo>
                      <a:lnTo>
                        <a:pt x="444" y="634"/>
                      </a:lnTo>
                      <a:lnTo>
                        <a:pt x="443" y="635"/>
                      </a:lnTo>
                      <a:lnTo>
                        <a:pt x="444" y="636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8"/>
                      </a:lnTo>
                      <a:lnTo>
                        <a:pt x="444" y="638"/>
                      </a:lnTo>
                      <a:lnTo>
                        <a:pt x="445" y="638"/>
                      </a:lnTo>
                      <a:lnTo>
                        <a:pt x="445" y="639"/>
                      </a:lnTo>
                      <a:lnTo>
                        <a:pt x="445" y="640"/>
                      </a:lnTo>
                      <a:lnTo>
                        <a:pt x="445" y="641"/>
                      </a:lnTo>
                      <a:lnTo>
                        <a:pt x="446" y="642"/>
                      </a:lnTo>
                      <a:lnTo>
                        <a:pt x="446" y="643"/>
                      </a:lnTo>
                      <a:lnTo>
                        <a:pt x="445" y="644"/>
                      </a:lnTo>
                      <a:lnTo>
                        <a:pt x="444" y="646"/>
                      </a:lnTo>
                      <a:lnTo>
                        <a:pt x="443" y="646"/>
                      </a:lnTo>
                      <a:lnTo>
                        <a:pt x="442" y="647"/>
                      </a:lnTo>
                      <a:lnTo>
                        <a:pt x="441" y="647"/>
                      </a:lnTo>
                      <a:lnTo>
                        <a:pt x="440" y="647"/>
                      </a:lnTo>
                      <a:lnTo>
                        <a:pt x="440" y="648"/>
                      </a:lnTo>
                      <a:lnTo>
                        <a:pt x="440" y="649"/>
                      </a:lnTo>
                      <a:lnTo>
                        <a:pt x="439" y="649"/>
                      </a:lnTo>
                      <a:lnTo>
                        <a:pt x="438" y="649"/>
                      </a:lnTo>
                      <a:lnTo>
                        <a:pt x="438" y="648"/>
                      </a:lnTo>
                      <a:lnTo>
                        <a:pt x="437" y="649"/>
                      </a:lnTo>
                      <a:lnTo>
                        <a:pt x="438" y="650"/>
                      </a:lnTo>
                      <a:lnTo>
                        <a:pt x="437" y="651"/>
                      </a:lnTo>
                      <a:lnTo>
                        <a:pt x="436" y="652"/>
                      </a:lnTo>
                      <a:lnTo>
                        <a:pt x="435" y="652"/>
                      </a:lnTo>
                      <a:lnTo>
                        <a:pt x="435" y="653"/>
                      </a:lnTo>
                      <a:lnTo>
                        <a:pt x="434" y="654"/>
                      </a:lnTo>
                      <a:lnTo>
                        <a:pt x="433" y="655"/>
                      </a:lnTo>
                      <a:lnTo>
                        <a:pt x="432" y="655"/>
                      </a:lnTo>
                      <a:lnTo>
                        <a:pt x="432" y="656"/>
                      </a:lnTo>
                      <a:lnTo>
                        <a:pt x="431" y="656"/>
                      </a:lnTo>
                      <a:lnTo>
                        <a:pt x="432" y="657"/>
                      </a:lnTo>
                      <a:lnTo>
                        <a:pt x="432" y="658"/>
                      </a:lnTo>
                      <a:lnTo>
                        <a:pt x="431" y="658"/>
                      </a:lnTo>
                      <a:lnTo>
                        <a:pt x="430" y="658"/>
                      </a:lnTo>
                      <a:lnTo>
                        <a:pt x="430" y="659"/>
                      </a:lnTo>
                      <a:lnTo>
                        <a:pt x="430" y="660"/>
                      </a:lnTo>
                      <a:lnTo>
                        <a:pt x="431" y="661"/>
                      </a:lnTo>
                      <a:lnTo>
                        <a:pt x="432" y="662"/>
                      </a:lnTo>
                      <a:lnTo>
                        <a:pt x="432" y="664"/>
                      </a:lnTo>
                      <a:lnTo>
                        <a:pt x="432" y="665"/>
                      </a:lnTo>
                      <a:lnTo>
                        <a:pt x="433" y="666"/>
                      </a:lnTo>
                      <a:lnTo>
                        <a:pt x="434" y="667"/>
                      </a:lnTo>
                      <a:lnTo>
                        <a:pt x="436" y="668"/>
                      </a:lnTo>
                      <a:lnTo>
                        <a:pt x="437" y="668"/>
                      </a:lnTo>
                      <a:lnTo>
                        <a:pt x="438" y="669"/>
                      </a:lnTo>
                      <a:lnTo>
                        <a:pt x="438" y="672"/>
                      </a:lnTo>
                      <a:lnTo>
                        <a:pt x="438" y="673"/>
                      </a:lnTo>
                      <a:lnTo>
                        <a:pt x="439" y="673"/>
                      </a:lnTo>
                      <a:lnTo>
                        <a:pt x="440" y="673"/>
                      </a:lnTo>
                      <a:lnTo>
                        <a:pt x="440" y="675"/>
                      </a:lnTo>
                      <a:lnTo>
                        <a:pt x="440" y="676"/>
                      </a:lnTo>
                      <a:lnTo>
                        <a:pt x="439" y="677"/>
                      </a:lnTo>
                      <a:lnTo>
                        <a:pt x="439" y="678"/>
                      </a:lnTo>
                      <a:lnTo>
                        <a:pt x="440" y="680"/>
                      </a:lnTo>
                      <a:lnTo>
                        <a:pt x="441" y="681"/>
                      </a:lnTo>
                      <a:lnTo>
                        <a:pt x="442" y="682"/>
                      </a:lnTo>
                      <a:lnTo>
                        <a:pt x="443" y="682"/>
                      </a:lnTo>
                      <a:lnTo>
                        <a:pt x="444" y="683"/>
                      </a:lnTo>
                      <a:lnTo>
                        <a:pt x="444" y="684"/>
                      </a:lnTo>
                      <a:lnTo>
                        <a:pt x="445" y="684"/>
                      </a:lnTo>
                      <a:lnTo>
                        <a:pt x="446" y="684"/>
                      </a:lnTo>
                      <a:lnTo>
                        <a:pt x="448" y="684"/>
                      </a:lnTo>
                      <a:lnTo>
                        <a:pt x="449" y="685"/>
                      </a:lnTo>
                      <a:lnTo>
                        <a:pt x="450" y="685"/>
                      </a:lnTo>
                      <a:lnTo>
                        <a:pt x="450" y="686"/>
                      </a:lnTo>
                      <a:lnTo>
                        <a:pt x="450" y="687"/>
                      </a:lnTo>
                      <a:lnTo>
                        <a:pt x="451" y="687"/>
                      </a:lnTo>
                      <a:lnTo>
                        <a:pt x="452" y="687"/>
                      </a:lnTo>
                      <a:lnTo>
                        <a:pt x="453" y="686"/>
                      </a:lnTo>
                      <a:lnTo>
                        <a:pt x="454" y="686"/>
                      </a:lnTo>
                      <a:lnTo>
                        <a:pt x="455" y="686"/>
                      </a:lnTo>
                      <a:lnTo>
                        <a:pt x="456" y="687"/>
                      </a:lnTo>
                      <a:lnTo>
                        <a:pt x="458" y="688"/>
                      </a:lnTo>
                      <a:lnTo>
                        <a:pt x="459" y="687"/>
                      </a:lnTo>
                      <a:lnTo>
                        <a:pt x="461" y="687"/>
                      </a:lnTo>
                      <a:lnTo>
                        <a:pt x="462" y="688"/>
                      </a:lnTo>
                      <a:lnTo>
                        <a:pt x="464" y="689"/>
                      </a:lnTo>
                      <a:lnTo>
                        <a:pt x="465" y="689"/>
                      </a:lnTo>
                      <a:lnTo>
                        <a:pt x="466" y="690"/>
                      </a:lnTo>
                      <a:lnTo>
                        <a:pt x="467" y="690"/>
                      </a:lnTo>
                      <a:lnTo>
                        <a:pt x="468" y="691"/>
                      </a:lnTo>
                      <a:lnTo>
                        <a:pt x="469" y="691"/>
                      </a:lnTo>
                      <a:lnTo>
                        <a:pt x="470" y="691"/>
                      </a:lnTo>
                      <a:lnTo>
                        <a:pt x="470" y="692"/>
                      </a:lnTo>
                      <a:lnTo>
                        <a:pt x="471" y="692"/>
                      </a:lnTo>
                      <a:lnTo>
                        <a:pt x="471" y="693"/>
                      </a:lnTo>
                      <a:lnTo>
                        <a:pt x="471" y="694"/>
                      </a:lnTo>
                      <a:lnTo>
                        <a:pt x="472" y="695"/>
                      </a:lnTo>
                      <a:lnTo>
                        <a:pt x="473" y="695"/>
                      </a:lnTo>
                      <a:lnTo>
                        <a:pt x="474" y="695"/>
                      </a:lnTo>
                      <a:lnTo>
                        <a:pt x="476" y="695"/>
                      </a:lnTo>
                      <a:lnTo>
                        <a:pt x="477" y="696"/>
                      </a:lnTo>
                      <a:lnTo>
                        <a:pt x="478" y="696"/>
                      </a:lnTo>
                      <a:lnTo>
                        <a:pt x="479" y="696"/>
                      </a:lnTo>
                      <a:lnTo>
                        <a:pt x="480" y="696"/>
                      </a:lnTo>
                      <a:lnTo>
                        <a:pt x="482" y="696"/>
                      </a:lnTo>
                      <a:lnTo>
                        <a:pt x="482" y="697"/>
                      </a:lnTo>
                      <a:lnTo>
                        <a:pt x="483" y="697"/>
                      </a:lnTo>
                      <a:lnTo>
                        <a:pt x="484" y="697"/>
                      </a:lnTo>
                      <a:lnTo>
                        <a:pt x="484" y="698"/>
                      </a:lnTo>
                      <a:lnTo>
                        <a:pt x="484" y="699"/>
                      </a:lnTo>
                      <a:lnTo>
                        <a:pt x="485" y="699"/>
                      </a:lnTo>
                      <a:lnTo>
                        <a:pt x="484" y="700"/>
                      </a:lnTo>
                      <a:lnTo>
                        <a:pt x="483" y="700"/>
                      </a:lnTo>
                      <a:lnTo>
                        <a:pt x="482" y="700"/>
                      </a:lnTo>
                      <a:lnTo>
                        <a:pt x="481" y="700"/>
                      </a:lnTo>
                      <a:lnTo>
                        <a:pt x="480" y="700"/>
                      </a:lnTo>
                      <a:lnTo>
                        <a:pt x="479" y="700"/>
                      </a:lnTo>
                      <a:lnTo>
                        <a:pt x="478" y="701"/>
                      </a:lnTo>
                      <a:lnTo>
                        <a:pt x="477" y="701"/>
                      </a:lnTo>
                      <a:lnTo>
                        <a:pt x="476" y="701"/>
                      </a:lnTo>
                      <a:lnTo>
                        <a:pt x="475" y="700"/>
                      </a:lnTo>
                      <a:lnTo>
                        <a:pt x="474" y="700"/>
                      </a:lnTo>
                      <a:lnTo>
                        <a:pt x="474" y="701"/>
                      </a:lnTo>
                      <a:lnTo>
                        <a:pt x="473" y="701"/>
                      </a:lnTo>
                      <a:lnTo>
                        <a:pt x="473" y="700"/>
                      </a:lnTo>
                      <a:lnTo>
                        <a:pt x="472" y="700"/>
                      </a:lnTo>
                      <a:lnTo>
                        <a:pt x="471" y="700"/>
                      </a:lnTo>
                      <a:lnTo>
                        <a:pt x="470" y="699"/>
                      </a:lnTo>
                      <a:lnTo>
                        <a:pt x="467" y="697"/>
                      </a:lnTo>
                      <a:lnTo>
                        <a:pt x="466" y="697"/>
                      </a:lnTo>
                      <a:lnTo>
                        <a:pt x="465" y="697"/>
                      </a:lnTo>
                      <a:lnTo>
                        <a:pt x="464" y="697"/>
                      </a:lnTo>
                      <a:lnTo>
                        <a:pt x="463" y="697"/>
                      </a:lnTo>
                      <a:lnTo>
                        <a:pt x="462" y="697"/>
                      </a:lnTo>
                      <a:lnTo>
                        <a:pt x="461" y="697"/>
                      </a:lnTo>
                      <a:lnTo>
                        <a:pt x="460" y="697"/>
                      </a:lnTo>
                      <a:lnTo>
                        <a:pt x="460" y="698"/>
                      </a:lnTo>
                      <a:lnTo>
                        <a:pt x="460" y="699"/>
                      </a:lnTo>
                      <a:lnTo>
                        <a:pt x="462" y="700"/>
                      </a:lnTo>
                      <a:lnTo>
                        <a:pt x="462" y="701"/>
                      </a:lnTo>
                      <a:lnTo>
                        <a:pt x="462" y="702"/>
                      </a:lnTo>
                      <a:lnTo>
                        <a:pt x="462" y="703"/>
                      </a:lnTo>
                      <a:lnTo>
                        <a:pt x="462" y="704"/>
                      </a:lnTo>
                      <a:lnTo>
                        <a:pt x="461" y="705"/>
                      </a:lnTo>
                      <a:lnTo>
                        <a:pt x="460" y="706"/>
                      </a:lnTo>
                      <a:lnTo>
                        <a:pt x="459" y="707"/>
                      </a:lnTo>
                      <a:lnTo>
                        <a:pt x="459" y="708"/>
                      </a:lnTo>
                      <a:lnTo>
                        <a:pt x="458" y="708"/>
                      </a:lnTo>
                      <a:lnTo>
                        <a:pt x="456" y="709"/>
                      </a:lnTo>
                      <a:lnTo>
                        <a:pt x="454" y="709"/>
                      </a:lnTo>
                      <a:lnTo>
                        <a:pt x="454" y="710"/>
                      </a:lnTo>
                      <a:lnTo>
                        <a:pt x="454" y="711"/>
                      </a:lnTo>
                      <a:lnTo>
                        <a:pt x="455" y="710"/>
                      </a:lnTo>
                      <a:lnTo>
                        <a:pt x="456" y="710"/>
                      </a:lnTo>
                      <a:lnTo>
                        <a:pt x="457" y="710"/>
                      </a:lnTo>
                      <a:lnTo>
                        <a:pt x="457" y="711"/>
                      </a:lnTo>
                      <a:lnTo>
                        <a:pt x="458" y="712"/>
                      </a:lnTo>
                      <a:lnTo>
                        <a:pt x="459" y="712"/>
                      </a:lnTo>
                      <a:lnTo>
                        <a:pt x="459" y="713"/>
                      </a:lnTo>
                      <a:lnTo>
                        <a:pt x="458" y="713"/>
                      </a:lnTo>
                      <a:lnTo>
                        <a:pt x="457" y="713"/>
                      </a:lnTo>
                      <a:lnTo>
                        <a:pt x="457" y="714"/>
                      </a:lnTo>
                      <a:lnTo>
                        <a:pt x="458" y="715"/>
                      </a:lnTo>
                      <a:lnTo>
                        <a:pt x="458" y="716"/>
                      </a:lnTo>
                      <a:lnTo>
                        <a:pt x="457" y="716"/>
                      </a:lnTo>
                      <a:lnTo>
                        <a:pt x="457" y="717"/>
                      </a:lnTo>
                      <a:lnTo>
                        <a:pt x="456" y="717"/>
                      </a:lnTo>
                      <a:lnTo>
                        <a:pt x="455" y="717"/>
                      </a:lnTo>
                      <a:lnTo>
                        <a:pt x="455" y="718"/>
                      </a:lnTo>
                      <a:lnTo>
                        <a:pt x="456" y="718"/>
                      </a:lnTo>
                      <a:lnTo>
                        <a:pt x="456" y="719"/>
                      </a:lnTo>
                      <a:lnTo>
                        <a:pt x="455" y="719"/>
                      </a:lnTo>
                      <a:lnTo>
                        <a:pt x="454" y="718"/>
                      </a:lnTo>
                      <a:lnTo>
                        <a:pt x="453" y="719"/>
                      </a:lnTo>
                      <a:lnTo>
                        <a:pt x="453" y="720"/>
                      </a:lnTo>
                      <a:lnTo>
                        <a:pt x="453" y="722"/>
                      </a:lnTo>
                      <a:lnTo>
                        <a:pt x="454" y="724"/>
                      </a:lnTo>
                      <a:lnTo>
                        <a:pt x="454" y="723"/>
                      </a:lnTo>
                      <a:lnTo>
                        <a:pt x="455" y="723"/>
                      </a:lnTo>
                      <a:lnTo>
                        <a:pt x="456" y="724"/>
                      </a:lnTo>
                      <a:lnTo>
                        <a:pt x="457" y="725"/>
                      </a:lnTo>
                      <a:lnTo>
                        <a:pt x="458" y="725"/>
                      </a:lnTo>
                      <a:lnTo>
                        <a:pt x="459" y="726"/>
                      </a:lnTo>
                      <a:lnTo>
                        <a:pt x="460" y="725"/>
                      </a:lnTo>
                      <a:lnTo>
                        <a:pt x="461" y="725"/>
                      </a:lnTo>
                      <a:lnTo>
                        <a:pt x="462" y="724"/>
                      </a:lnTo>
                      <a:lnTo>
                        <a:pt x="463" y="725"/>
                      </a:lnTo>
                      <a:lnTo>
                        <a:pt x="464" y="725"/>
                      </a:lnTo>
                      <a:lnTo>
                        <a:pt x="465" y="726"/>
                      </a:lnTo>
                      <a:lnTo>
                        <a:pt x="466" y="726"/>
                      </a:lnTo>
                      <a:lnTo>
                        <a:pt x="467" y="727"/>
                      </a:lnTo>
                      <a:lnTo>
                        <a:pt x="468" y="726"/>
                      </a:lnTo>
                      <a:lnTo>
                        <a:pt x="469" y="726"/>
                      </a:lnTo>
                      <a:lnTo>
                        <a:pt x="470" y="726"/>
                      </a:lnTo>
                      <a:lnTo>
                        <a:pt x="471" y="725"/>
                      </a:lnTo>
                      <a:lnTo>
                        <a:pt x="472" y="725"/>
                      </a:lnTo>
                      <a:lnTo>
                        <a:pt x="473" y="725"/>
                      </a:lnTo>
                      <a:lnTo>
                        <a:pt x="473" y="726"/>
                      </a:lnTo>
                      <a:lnTo>
                        <a:pt x="474" y="727"/>
                      </a:lnTo>
                      <a:lnTo>
                        <a:pt x="473" y="728"/>
                      </a:lnTo>
                      <a:lnTo>
                        <a:pt x="471" y="730"/>
                      </a:lnTo>
                      <a:lnTo>
                        <a:pt x="470" y="730"/>
                      </a:lnTo>
                      <a:lnTo>
                        <a:pt x="469" y="730"/>
                      </a:lnTo>
                      <a:lnTo>
                        <a:pt x="468" y="730"/>
                      </a:lnTo>
                      <a:lnTo>
                        <a:pt x="467" y="731"/>
                      </a:lnTo>
                      <a:lnTo>
                        <a:pt x="466" y="731"/>
                      </a:lnTo>
                      <a:lnTo>
                        <a:pt x="464" y="731"/>
                      </a:lnTo>
                      <a:lnTo>
                        <a:pt x="462" y="731"/>
                      </a:lnTo>
                      <a:lnTo>
                        <a:pt x="461" y="731"/>
                      </a:lnTo>
                      <a:lnTo>
                        <a:pt x="459" y="731"/>
                      </a:lnTo>
                      <a:lnTo>
                        <a:pt x="458" y="732"/>
                      </a:lnTo>
                      <a:lnTo>
                        <a:pt x="457" y="732"/>
                      </a:lnTo>
                      <a:lnTo>
                        <a:pt x="455" y="733"/>
                      </a:lnTo>
                      <a:lnTo>
                        <a:pt x="455" y="734"/>
                      </a:lnTo>
                      <a:lnTo>
                        <a:pt x="454" y="734"/>
                      </a:lnTo>
                      <a:lnTo>
                        <a:pt x="454" y="735"/>
                      </a:lnTo>
                      <a:lnTo>
                        <a:pt x="453" y="735"/>
                      </a:lnTo>
                      <a:lnTo>
                        <a:pt x="452" y="736"/>
                      </a:lnTo>
                      <a:lnTo>
                        <a:pt x="452" y="737"/>
                      </a:lnTo>
                      <a:lnTo>
                        <a:pt x="450" y="739"/>
                      </a:lnTo>
                      <a:lnTo>
                        <a:pt x="449" y="740"/>
                      </a:lnTo>
                      <a:lnTo>
                        <a:pt x="450" y="740"/>
                      </a:lnTo>
                      <a:lnTo>
                        <a:pt x="450" y="741"/>
                      </a:lnTo>
                      <a:lnTo>
                        <a:pt x="451" y="741"/>
                      </a:lnTo>
                      <a:lnTo>
                        <a:pt x="451" y="742"/>
                      </a:lnTo>
                      <a:lnTo>
                        <a:pt x="451" y="743"/>
                      </a:lnTo>
                      <a:lnTo>
                        <a:pt x="450" y="743"/>
                      </a:lnTo>
                      <a:lnTo>
                        <a:pt x="450" y="744"/>
                      </a:lnTo>
                      <a:lnTo>
                        <a:pt x="451" y="744"/>
                      </a:lnTo>
                      <a:lnTo>
                        <a:pt x="451" y="745"/>
                      </a:lnTo>
                      <a:lnTo>
                        <a:pt x="450" y="745"/>
                      </a:lnTo>
                      <a:lnTo>
                        <a:pt x="450" y="746"/>
                      </a:lnTo>
                      <a:lnTo>
                        <a:pt x="451" y="746"/>
                      </a:lnTo>
                      <a:lnTo>
                        <a:pt x="452" y="746"/>
                      </a:lnTo>
                      <a:lnTo>
                        <a:pt x="452" y="747"/>
                      </a:lnTo>
                      <a:lnTo>
                        <a:pt x="452" y="748"/>
                      </a:lnTo>
                      <a:lnTo>
                        <a:pt x="452" y="749"/>
                      </a:lnTo>
                      <a:lnTo>
                        <a:pt x="452" y="750"/>
                      </a:lnTo>
                      <a:lnTo>
                        <a:pt x="451" y="751"/>
                      </a:lnTo>
                      <a:lnTo>
                        <a:pt x="451" y="752"/>
                      </a:lnTo>
                      <a:lnTo>
                        <a:pt x="451" y="753"/>
                      </a:lnTo>
                      <a:lnTo>
                        <a:pt x="450" y="753"/>
                      </a:lnTo>
                      <a:lnTo>
                        <a:pt x="450" y="754"/>
                      </a:lnTo>
                      <a:lnTo>
                        <a:pt x="450" y="755"/>
                      </a:lnTo>
                      <a:lnTo>
                        <a:pt x="450" y="756"/>
                      </a:lnTo>
                      <a:lnTo>
                        <a:pt x="449" y="756"/>
                      </a:lnTo>
                      <a:lnTo>
                        <a:pt x="450" y="757"/>
                      </a:lnTo>
                      <a:lnTo>
                        <a:pt x="451" y="757"/>
                      </a:lnTo>
                      <a:lnTo>
                        <a:pt x="452" y="757"/>
                      </a:lnTo>
                      <a:lnTo>
                        <a:pt x="451" y="759"/>
                      </a:lnTo>
                      <a:lnTo>
                        <a:pt x="452" y="759"/>
                      </a:lnTo>
                      <a:lnTo>
                        <a:pt x="452" y="760"/>
                      </a:lnTo>
                      <a:lnTo>
                        <a:pt x="451" y="762"/>
                      </a:lnTo>
                      <a:lnTo>
                        <a:pt x="450" y="762"/>
                      </a:lnTo>
                      <a:lnTo>
                        <a:pt x="450" y="763"/>
                      </a:lnTo>
                      <a:lnTo>
                        <a:pt x="451" y="763"/>
                      </a:lnTo>
                      <a:lnTo>
                        <a:pt x="451" y="764"/>
                      </a:lnTo>
                      <a:lnTo>
                        <a:pt x="451" y="765"/>
                      </a:lnTo>
                      <a:lnTo>
                        <a:pt x="450" y="766"/>
                      </a:lnTo>
                      <a:lnTo>
                        <a:pt x="451" y="767"/>
                      </a:lnTo>
                      <a:lnTo>
                        <a:pt x="452" y="767"/>
                      </a:lnTo>
                      <a:lnTo>
                        <a:pt x="453" y="768"/>
                      </a:lnTo>
                      <a:lnTo>
                        <a:pt x="454" y="768"/>
                      </a:lnTo>
                      <a:lnTo>
                        <a:pt x="455" y="768"/>
                      </a:lnTo>
                      <a:lnTo>
                        <a:pt x="455" y="769"/>
                      </a:lnTo>
                      <a:lnTo>
                        <a:pt x="454" y="769"/>
                      </a:lnTo>
                      <a:lnTo>
                        <a:pt x="453" y="769"/>
                      </a:lnTo>
                      <a:lnTo>
                        <a:pt x="453" y="770"/>
                      </a:lnTo>
                      <a:lnTo>
                        <a:pt x="452" y="770"/>
                      </a:lnTo>
                      <a:lnTo>
                        <a:pt x="453" y="771"/>
                      </a:lnTo>
                      <a:lnTo>
                        <a:pt x="452" y="771"/>
                      </a:lnTo>
                      <a:lnTo>
                        <a:pt x="452" y="772"/>
                      </a:lnTo>
                      <a:lnTo>
                        <a:pt x="453" y="772"/>
                      </a:lnTo>
                      <a:lnTo>
                        <a:pt x="454" y="772"/>
                      </a:lnTo>
                      <a:lnTo>
                        <a:pt x="455" y="774"/>
                      </a:lnTo>
                      <a:lnTo>
                        <a:pt x="456" y="774"/>
                      </a:lnTo>
                      <a:lnTo>
                        <a:pt x="458" y="775"/>
                      </a:lnTo>
                      <a:lnTo>
                        <a:pt x="459" y="777"/>
                      </a:lnTo>
                      <a:lnTo>
                        <a:pt x="458" y="777"/>
                      </a:lnTo>
                      <a:lnTo>
                        <a:pt x="458" y="778"/>
                      </a:lnTo>
                      <a:lnTo>
                        <a:pt x="458" y="779"/>
                      </a:lnTo>
                      <a:lnTo>
                        <a:pt x="457" y="779"/>
                      </a:lnTo>
                      <a:lnTo>
                        <a:pt x="457" y="780"/>
                      </a:lnTo>
                      <a:lnTo>
                        <a:pt x="457" y="781"/>
                      </a:lnTo>
                      <a:lnTo>
                        <a:pt x="458" y="781"/>
                      </a:lnTo>
                      <a:lnTo>
                        <a:pt x="459" y="780"/>
                      </a:lnTo>
                      <a:lnTo>
                        <a:pt x="460" y="780"/>
                      </a:lnTo>
                      <a:lnTo>
                        <a:pt x="461" y="780"/>
                      </a:lnTo>
                      <a:lnTo>
                        <a:pt x="461" y="781"/>
                      </a:lnTo>
                      <a:lnTo>
                        <a:pt x="462" y="782"/>
                      </a:lnTo>
                      <a:lnTo>
                        <a:pt x="462" y="783"/>
                      </a:lnTo>
                      <a:lnTo>
                        <a:pt x="462" y="784"/>
                      </a:lnTo>
                      <a:lnTo>
                        <a:pt x="462" y="785"/>
                      </a:lnTo>
                      <a:lnTo>
                        <a:pt x="462" y="786"/>
                      </a:lnTo>
                      <a:lnTo>
                        <a:pt x="461" y="787"/>
                      </a:lnTo>
                      <a:lnTo>
                        <a:pt x="462" y="788"/>
                      </a:lnTo>
                      <a:lnTo>
                        <a:pt x="461" y="789"/>
                      </a:lnTo>
                      <a:lnTo>
                        <a:pt x="462" y="790"/>
                      </a:lnTo>
                      <a:lnTo>
                        <a:pt x="463" y="790"/>
                      </a:lnTo>
                      <a:lnTo>
                        <a:pt x="464" y="790"/>
                      </a:lnTo>
                      <a:lnTo>
                        <a:pt x="465" y="790"/>
                      </a:lnTo>
                      <a:lnTo>
                        <a:pt x="466" y="789"/>
                      </a:lnTo>
                      <a:lnTo>
                        <a:pt x="468" y="788"/>
                      </a:lnTo>
                      <a:lnTo>
                        <a:pt x="470" y="788"/>
                      </a:lnTo>
                      <a:lnTo>
                        <a:pt x="471" y="788"/>
                      </a:lnTo>
                      <a:lnTo>
                        <a:pt x="472" y="788"/>
                      </a:lnTo>
                      <a:lnTo>
                        <a:pt x="472" y="789"/>
                      </a:lnTo>
                      <a:lnTo>
                        <a:pt x="471" y="790"/>
                      </a:lnTo>
                      <a:lnTo>
                        <a:pt x="472" y="791"/>
                      </a:lnTo>
                      <a:lnTo>
                        <a:pt x="472" y="792"/>
                      </a:lnTo>
                      <a:lnTo>
                        <a:pt x="472" y="793"/>
                      </a:lnTo>
                      <a:lnTo>
                        <a:pt x="471" y="793"/>
                      </a:lnTo>
                      <a:lnTo>
                        <a:pt x="470" y="794"/>
                      </a:lnTo>
                      <a:lnTo>
                        <a:pt x="469" y="794"/>
                      </a:lnTo>
                      <a:lnTo>
                        <a:pt x="467" y="793"/>
                      </a:lnTo>
                      <a:lnTo>
                        <a:pt x="464" y="794"/>
                      </a:lnTo>
                      <a:lnTo>
                        <a:pt x="462" y="795"/>
                      </a:lnTo>
                      <a:lnTo>
                        <a:pt x="461" y="795"/>
                      </a:lnTo>
                      <a:lnTo>
                        <a:pt x="460" y="795"/>
                      </a:lnTo>
                      <a:lnTo>
                        <a:pt x="460" y="796"/>
                      </a:lnTo>
                      <a:lnTo>
                        <a:pt x="460" y="797"/>
                      </a:lnTo>
                      <a:lnTo>
                        <a:pt x="459" y="798"/>
                      </a:lnTo>
                      <a:lnTo>
                        <a:pt x="458" y="798"/>
                      </a:lnTo>
                      <a:lnTo>
                        <a:pt x="458" y="799"/>
                      </a:lnTo>
                      <a:lnTo>
                        <a:pt x="459" y="799"/>
                      </a:lnTo>
                      <a:lnTo>
                        <a:pt x="459" y="800"/>
                      </a:lnTo>
                      <a:lnTo>
                        <a:pt x="458" y="800"/>
                      </a:lnTo>
                      <a:lnTo>
                        <a:pt x="458" y="802"/>
                      </a:lnTo>
                      <a:lnTo>
                        <a:pt x="457" y="803"/>
                      </a:lnTo>
                      <a:lnTo>
                        <a:pt x="457" y="804"/>
                      </a:lnTo>
                      <a:lnTo>
                        <a:pt x="458" y="804"/>
                      </a:lnTo>
                      <a:lnTo>
                        <a:pt x="459" y="804"/>
                      </a:lnTo>
                      <a:lnTo>
                        <a:pt x="459" y="805"/>
                      </a:lnTo>
                      <a:lnTo>
                        <a:pt x="460" y="805"/>
                      </a:lnTo>
                      <a:lnTo>
                        <a:pt x="460" y="806"/>
                      </a:lnTo>
                      <a:lnTo>
                        <a:pt x="460" y="807"/>
                      </a:lnTo>
                      <a:lnTo>
                        <a:pt x="459" y="807"/>
                      </a:lnTo>
                      <a:lnTo>
                        <a:pt x="458" y="808"/>
                      </a:lnTo>
                      <a:lnTo>
                        <a:pt x="457" y="808"/>
                      </a:lnTo>
                      <a:lnTo>
                        <a:pt x="457" y="809"/>
                      </a:lnTo>
                      <a:lnTo>
                        <a:pt x="456" y="809"/>
                      </a:lnTo>
                      <a:lnTo>
                        <a:pt x="456" y="810"/>
                      </a:lnTo>
                      <a:lnTo>
                        <a:pt x="457" y="811"/>
                      </a:lnTo>
                      <a:lnTo>
                        <a:pt x="458" y="811"/>
                      </a:lnTo>
                      <a:lnTo>
                        <a:pt x="459" y="812"/>
                      </a:lnTo>
                      <a:lnTo>
                        <a:pt x="459" y="813"/>
                      </a:lnTo>
                      <a:lnTo>
                        <a:pt x="459" y="815"/>
                      </a:lnTo>
                      <a:lnTo>
                        <a:pt x="458" y="815"/>
                      </a:lnTo>
                      <a:lnTo>
                        <a:pt x="457" y="816"/>
                      </a:lnTo>
                      <a:lnTo>
                        <a:pt x="458" y="817"/>
                      </a:lnTo>
                      <a:lnTo>
                        <a:pt x="458" y="818"/>
                      </a:lnTo>
                      <a:lnTo>
                        <a:pt x="458" y="819"/>
                      </a:lnTo>
                      <a:lnTo>
                        <a:pt x="457" y="819"/>
                      </a:lnTo>
                      <a:lnTo>
                        <a:pt x="457" y="820"/>
                      </a:lnTo>
                      <a:lnTo>
                        <a:pt x="457" y="821"/>
                      </a:lnTo>
                      <a:lnTo>
                        <a:pt x="457" y="822"/>
                      </a:lnTo>
                      <a:lnTo>
                        <a:pt x="458" y="823"/>
                      </a:lnTo>
                      <a:lnTo>
                        <a:pt x="458" y="824"/>
                      </a:lnTo>
                      <a:lnTo>
                        <a:pt x="458" y="825"/>
                      </a:lnTo>
                      <a:lnTo>
                        <a:pt x="457" y="827"/>
                      </a:lnTo>
                      <a:lnTo>
                        <a:pt x="455" y="828"/>
                      </a:lnTo>
                      <a:lnTo>
                        <a:pt x="456" y="829"/>
                      </a:lnTo>
                      <a:lnTo>
                        <a:pt x="456" y="830"/>
                      </a:lnTo>
                      <a:lnTo>
                        <a:pt x="455" y="831"/>
                      </a:lnTo>
                      <a:lnTo>
                        <a:pt x="455" y="832"/>
                      </a:lnTo>
                      <a:lnTo>
                        <a:pt x="454" y="833"/>
                      </a:lnTo>
                      <a:lnTo>
                        <a:pt x="455" y="833"/>
                      </a:lnTo>
                      <a:lnTo>
                        <a:pt x="455" y="834"/>
                      </a:lnTo>
                      <a:lnTo>
                        <a:pt x="454" y="835"/>
                      </a:lnTo>
                      <a:lnTo>
                        <a:pt x="454" y="836"/>
                      </a:lnTo>
                      <a:lnTo>
                        <a:pt x="453" y="837"/>
                      </a:lnTo>
                      <a:lnTo>
                        <a:pt x="454" y="837"/>
                      </a:lnTo>
                      <a:lnTo>
                        <a:pt x="455" y="837"/>
                      </a:lnTo>
                      <a:lnTo>
                        <a:pt x="456" y="836"/>
                      </a:lnTo>
                      <a:lnTo>
                        <a:pt x="457" y="836"/>
                      </a:lnTo>
                      <a:lnTo>
                        <a:pt x="457" y="835"/>
                      </a:lnTo>
                      <a:lnTo>
                        <a:pt x="458" y="836"/>
                      </a:lnTo>
                      <a:lnTo>
                        <a:pt x="459" y="836"/>
                      </a:lnTo>
                      <a:lnTo>
                        <a:pt x="461" y="837"/>
                      </a:lnTo>
                      <a:lnTo>
                        <a:pt x="462" y="837"/>
                      </a:lnTo>
                      <a:lnTo>
                        <a:pt x="463" y="836"/>
                      </a:lnTo>
                      <a:lnTo>
                        <a:pt x="464" y="835"/>
                      </a:lnTo>
                      <a:lnTo>
                        <a:pt x="466" y="835"/>
                      </a:lnTo>
                      <a:lnTo>
                        <a:pt x="467" y="835"/>
                      </a:lnTo>
                      <a:lnTo>
                        <a:pt x="468" y="835"/>
                      </a:lnTo>
                      <a:lnTo>
                        <a:pt x="469" y="835"/>
                      </a:lnTo>
                      <a:lnTo>
                        <a:pt x="471" y="834"/>
                      </a:lnTo>
                      <a:lnTo>
                        <a:pt x="472" y="834"/>
                      </a:lnTo>
                      <a:lnTo>
                        <a:pt x="473" y="835"/>
                      </a:lnTo>
                      <a:lnTo>
                        <a:pt x="473" y="836"/>
                      </a:lnTo>
                      <a:lnTo>
                        <a:pt x="472" y="836"/>
                      </a:lnTo>
                      <a:lnTo>
                        <a:pt x="471" y="836"/>
                      </a:lnTo>
                      <a:lnTo>
                        <a:pt x="470" y="837"/>
                      </a:lnTo>
                      <a:lnTo>
                        <a:pt x="469" y="837"/>
                      </a:lnTo>
                      <a:lnTo>
                        <a:pt x="468" y="837"/>
                      </a:lnTo>
                      <a:lnTo>
                        <a:pt x="468" y="836"/>
                      </a:lnTo>
                      <a:lnTo>
                        <a:pt x="467" y="837"/>
                      </a:lnTo>
                      <a:lnTo>
                        <a:pt x="466" y="837"/>
                      </a:lnTo>
                      <a:lnTo>
                        <a:pt x="466" y="838"/>
                      </a:lnTo>
                      <a:lnTo>
                        <a:pt x="465" y="838"/>
                      </a:lnTo>
                      <a:lnTo>
                        <a:pt x="465" y="839"/>
                      </a:lnTo>
                      <a:lnTo>
                        <a:pt x="463" y="839"/>
                      </a:lnTo>
                      <a:lnTo>
                        <a:pt x="461" y="839"/>
                      </a:lnTo>
                      <a:lnTo>
                        <a:pt x="460" y="839"/>
                      </a:lnTo>
                      <a:lnTo>
                        <a:pt x="458" y="839"/>
                      </a:lnTo>
                      <a:lnTo>
                        <a:pt x="457" y="839"/>
                      </a:lnTo>
                      <a:lnTo>
                        <a:pt x="456" y="839"/>
                      </a:lnTo>
                      <a:lnTo>
                        <a:pt x="456" y="840"/>
                      </a:lnTo>
                      <a:lnTo>
                        <a:pt x="456" y="839"/>
                      </a:lnTo>
                      <a:lnTo>
                        <a:pt x="455" y="839"/>
                      </a:lnTo>
                      <a:lnTo>
                        <a:pt x="455" y="840"/>
                      </a:lnTo>
                      <a:lnTo>
                        <a:pt x="454" y="840"/>
                      </a:lnTo>
                      <a:lnTo>
                        <a:pt x="453" y="840"/>
                      </a:lnTo>
                      <a:lnTo>
                        <a:pt x="452" y="840"/>
                      </a:lnTo>
                      <a:lnTo>
                        <a:pt x="451" y="840"/>
                      </a:lnTo>
                      <a:lnTo>
                        <a:pt x="450" y="840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8" y="841"/>
                      </a:lnTo>
                      <a:lnTo>
                        <a:pt x="447" y="841"/>
                      </a:lnTo>
                      <a:lnTo>
                        <a:pt x="446" y="841"/>
                      </a:lnTo>
                      <a:lnTo>
                        <a:pt x="446" y="840"/>
                      </a:lnTo>
                      <a:lnTo>
                        <a:pt x="446" y="839"/>
                      </a:lnTo>
                      <a:lnTo>
                        <a:pt x="447" y="839"/>
                      </a:lnTo>
                      <a:lnTo>
                        <a:pt x="446" y="839"/>
                      </a:lnTo>
                      <a:lnTo>
                        <a:pt x="446" y="838"/>
                      </a:lnTo>
                      <a:lnTo>
                        <a:pt x="446" y="837"/>
                      </a:lnTo>
                      <a:lnTo>
                        <a:pt x="447" y="837"/>
                      </a:lnTo>
                      <a:lnTo>
                        <a:pt x="446" y="836"/>
                      </a:lnTo>
                      <a:lnTo>
                        <a:pt x="447" y="835"/>
                      </a:lnTo>
                      <a:lnTo>
                        <a:pt x="447" y="834"/>
                      </a:lnTo>
                      <a:lnTo>
                        <a:pt x="447" y="833"/>
                      </a:lnTo>
                      <a:lnTo>
                        <a:pt x="448" y="832"/>
                      </a:lnTo>
                      <a:lnTo>
                        <a:pt x="447" y="832"/>
                      </a:lnTo>
                      <a:lnTo>
                        <a:pt x="447" y="831"/>
                      </a:lnTo>
                      <a:lnTo>
                        <a:pt x="447" y="830"/>
                      </a:lnTo>
                      <a:lnTo>
                        <a:pt x="448" y="830"/>
                      </a:lnTo>
                      <a:lnTo>
                        <a:pt x="447" y="830"/>
                      </a:lnTo>
                      <a:lnTo>
                        <a:pt x="448" y="829"/>
                      </a:lnTo>
                      <a:lnTo>
                        <a:pt x="447" y="829"/>
                      </a:lnTo>
                      <a:lnTo>
                        <a:pt x="447" y="828"/>
                      </a:lnTo>
                      <a:lnTo>
                        <a:pt x="447" y="827"/>
                      </a:lnTo>
                      <a:lnTo>
                        <a:pt x="447" y="826"/>
                      </a:lnTo>
                      <a:lnTo>
                        <a:pt x="446" y="826"/>
                      </a:lnTo>
                      <a:lnTo>
                        <a:pt x="445" y="826"/>
                      </a:lnTo>
                      <a:lnTo>
                        <a:pt x="444" y="826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3" y="824"/>
                      </a:lnTo>
                      <a:lnTo>
                        <a:pt x="443" y="823"/>
                      </a:lnTo>
                      <a:lnTo>
                        <a:pt x="437" y="834"/>
                      </a:lnTo>
                      <a:lnTo>
                        <a:pt x="436" y="836"/>
                      </a:lnTo>
                      <a:lnTo>
                        <a:pt x="424" y="835"/>
                      </a:lnTo>
                      <a:lnTo>
                        <a:pt x="422" y="834"/>
                      </a:lnTo>
                      <a:lnTo>
                        <a:pt x="401" y="839"/>
                      </a:lnTo>
                      <a:lnTo>
                        <a:pt x="400" y="839"/>
                      </a:lnTo>
                      <a:lnTo>
                        <a:pt x="400" y="840"/>
                      </a:lnTo>
                      <a:lnTo>
                        <a:pt x="399" y="840"/>
                      </a:lnTo>
                      <a:lnTo>
                        <a:pt x="399" y="841"/>
                      </a:lnTo>
                      <a:lnTo>
                        <a:pt x="398" y="842"/>
                      </a:lnTo>
                      <a:lnTo>
                        <a:pt x="397" y="842"/>
                      </a:lnTo>
                      <a:lnTo>
                        <a:pt x="397" y="843"/>
                      </a:lnTo>
                      <a:lnTo>
                        <a:pt x="397" y="844"/>
                      </a:lnTo>
                      <a:lnTo>
                        <a:pt x="396" y="844"/>
                      </a:lnTo>
                      <a:lnTo>
                        <a:pt x="396" y="845"/>
                      </a:lnTo>
                      <a:lnTo>
                        <a:pt x="394" y="845"/>
                      </a:lnTo>
                      <a:lnTo>
                        <a:pt x="394" y="844"/>
                      </a:lnTo>
                      <a:lnTo>
                        <a:pt x="394" y="845"/>
                      </a:lnTo>
                      <a:lnTo>
                        <a:pt x="393" y="844"/>
                      </a:lnTo>
                      <a:lnTo>
                        <a:pt x="394" y="843"/>
                      </a:lnTo>
                      <a:lnTo>
                        <a:pt x="393" y="843"/>
                      </a:lnTo>
                      <a:lnTo>
                        <a:pt x="392" y="843"/>
                      </a:lnTo>
                      <a:lnTo>
                        <a:pt x="392" y="844"/>
                      </a:lnTo>
                      <a:lnTo>
                        <a:pt x="391" y="844"/>
                      </a:lnTo>
                      <a:lnTo>
                        <a:pt x="391" y="845"/>
                      </a:lnTo>
                      <a:lnTo>
                        <a:pt x="390" y="845"/>
                      </a:lnTo>
                      <a:lnTo>
                        <a:pt x="390" y="846"/>
                      </a:lnTo>
                      <a:lnTo>
                        <a:pt x="389" y="846"/>
                      </a:lnTo>
                      <a:lnTo>
                        <a:pt x="388" y="847"/>
                      </a:lnTo>
                      <a:lnTo>
                        <a:pt x="388" y="848"/>
                      </a:lnTo>
                      <a:lnTo>
                        <a:pt x="387" y="848"/>
                      </a:lnTo>
                      <a:lnTo>
                        <a:pt x="386" y="848"/>
                      </a:lnTo>
                      <a:lnTo>
                        <a:pt x="386" y="849"/>
                      </a:lnTo>
                      <a:lnTo>
                        <a:pt x="385" y="849"/>
                      </a:lnTo>
                      <a:lnTo>
                        <a:pt x="384" y="849"/>
                      </a:lnTo>
                      <a:lnTo>
                        <a:pt x="384" y="850"/>
                      </a:lnTo>
                      <a:lnTo>
                        <a:pt x="383" y="850"/>
                      </a:lnTo>
                      <a:lnTo>
                        <a:pt x="383" y="851"/>
                      </a:lnTo>
                      <a:lnTo>
                        <a:pt x="382" y="851"/>
                      </a:lnTo>
                      <a:lnTo>
                        <a:pt x="382" y="850"/>
                      </a:lnTo>
                      <a:lnTo>
                        <a:pt x="381" y="850"/>
                      </a:lnTo>
                      <a:lnTo>
                        <a:pt x="380" y="850"/>
                      </a:lnTo>
                      <a:lnTo>
                        <a:pt x="380" y="851"/>
                      </a:lnTo>
                      <a:lnTo>
                        <a:pt x="380" y="852"/>
                      </a:lnTo>
                      <a:lnTo>
                        <a:pt x="379" y="852"/>
                      </a:lnTo>
                      <a:lnTo>
                        <a:pt x="378" y="852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6" y="853"/>
                      </a:lnTo>
                      <a:lnTo>
                        <a:pt x="376" y="852"/>
                      </a:lnTo>
                      <a:lnTo>
                        <a:pt x="376" y="853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4" y="854"/>
                      </a:lnTo>
                      <a:lnTo>
                        <a:pt x="373" y="853"/>
                      </a:lnTo>
                      <a:lnTo>
                        <a:pt x="373" y="854"/>
                      </a:lnTo>
                      <a:lnTo>
                        <a:pt x="372" y="854"/>
                      </a:lnTo>
                      <a:lnTo>
                        <a:pt x="372" y="855"/>
                      </a:lnTo>
                      <a:lnTo>
                        <a:pt x="372" y="856"/>
                      </a:lnTo>
                      <a:lnTo>
                        <a:pt x="371" y="856"/>
                      </a:lnTo>
                      <a:lnTo>
                        <a:pt x="371" y="855"/>
                      </a:lnTo>
                      <a:lnTo>
                        <a:pt x="370" y="855"/>
                      </a:lnTo>
                      <a:lnTo>
                        <a:pt x="369" y="856"/>
                      </a:lnTo>
                      <a:lnTo>
                        <a:pt x="369" y="855"/>
                      </a:lnTo>
                      <a:lnTo>
                        <a:pt x="368" y="855"/>
                      </a:lnTo>
                      <a:lnTo>
                        <a:pt x="367" y="855"/>
                      </a:lnTo>
                      <a:lnTo>
                        <a:pt x="366" y="856"/>
                      </a:lnTo>
                      <a:lnTo>
                        <a:pt x="366" y="857"/>
                      </a:lnTo>
                      <a:lnTo>
                        <a:pt x="366" y="858"/>
                      </a:lnTo>
                      <a:lnTo>
                        <a:pt x="365" y="858"/>
                      </a:lnTo>
                      <a:lnTo>
                        <a:pt x="364" y="858"/>
                      </a:lnTo>
                      <a:lnTo>
                        <a:pt x="363" y="858"/>
                      </a:lnTo>
                      <a:lnTo>
                        <a:pt x="362" y="858"/>
                      </a:lnTo>
                      <a:lnTo>
                        <a:pt x="361" y="858"/>
                      </a:lnTo>
                      <a:lnTo>
                        <a:pt x="361" y="857"/>
                      </a:lnTo>
                      <a:lnTo>
                        <a:pt x="362" y="857"/>
                      </a:lnTo>
                      <a:lnTo>
                        <a:pt x="362" y="856"/>
                      </a:lnTo>
                      <a:lnTo>
                        <a:pt x="361" y="856"/>
                      </a:lnTo>
                      <a:lnTo>
                        <a:pt x="360" y="856"/>
                      </a:lnTo>
                      <a:lnTo>
                        <a:pt x="358" y="856"/>
                      </a:lnTo>
                      <a:lnTo>
                        <a:pt x="357" y="856"/>
                      </a:lnTo>
                      <a:lnTo>
                        <a:pt x="356" y="857"/>
                      </a:lnTo>
                      <a:lnTo>
                        <a:pt x="355" y="857"/>
                      </a:lnTo>
                      <a:lnTo>
                        <a:pt x="355" y="858"/>
                      </a:lnTo>
                      <a:lnTo>
                        <a:pt x="354" y="858"/>
                      </a:lnTo>
                      <a:lnTo>
                        <a:pt x="354" y="859"/>
                      </a:lnTo>
                      <a:lnTo>
                        <a:pt x="354" y="860"/>
                      </a:lnTo>
                      <a:lnTo>
                        <a:pt x="353" y="860"/>
                      </a:lnTo>
                      <a:lnTo>
                        <a:pt x="352" y="861"/>
                      </a:lnTo>
                      <a:lnTo>
                        <a:pt x="352" y="862"/>
                      </a:lnTo>
                      <a:lnTo>
                        <a:pt x="351" y="862"/>
                      </a:lnTo>
                      <a:lnTo>
                        <a:pt x="351" y="863"/>
                      </a:lnTo>
                      <a:lnTo>
                        <a:pt x="350" y="863"/>
                      </a:lnTo>
                      <a:lnTo>
                        <a:pt x="350" y="862"/>
                      </a:lnTo>
                      <a:lnTo>
                        <a:pt x="349" y="861"/>
                      </a:lnTo>
                      <a:lnTo>
                        <a:pt x="349" y="862"/>
                      </a:lnTo>
                      <a:lnTo>
                        <a:pt x="349" y="861"/>
                      </a:lnTo>
                      <a:lnTo>
                        <a:pt x="348" y="862"/>
                      </a:lnTo>
                      <a:lnTo>
                        <a:pt x="347" y="862"/>
                      </a:lnTo>
                      <a:lnTo>
                        <a:pt x="346" y="862"/>
                      </a:lnTo>
                      <a:lnTo>
                        <a:pt x="345" y="861"/>
                      </a:lnTo>
                      <a:lnTo>
                        <a:pt x="344" y="861"/>
                      </a:lnTo>
                      <a:lnTo>
                        <a:pt x="343" y="861"/>
                      </a:lnTo>
                      <a:lnTo>
                        <a:pt x="342" y="859"/>
                      </a:lnTo>
                      <a:lnTo>
                        <a:pt x="341" y="859"/>
                      </a:lnTo>
                      <a:lnTo>
                        <a:pt x="340" y="860"/>
                      </a:lnTo>
                      <a:lnTo>
                        <a:pt x="339" y="861"/>
                      </a:lnTo>
                      <a:lnTo>
                        <a:pt x="339" y="862"/>
                      </a:lnTo>
                      <a:lnTo>
                        <a:pt x="337" y="863"/>
                      </a:lnTo>
                      <a:lnTo>
                        <a:pt x="336" y="863"/>
                      </a:lnTo>
                      <a:lnTo>
                        <a:pt x="336" y="864"/>
                      </a:lnTo>
                      <a:lnTo>
                        <a:pt x="336" y="865"/>
                      </a:lnTo>
                      <a:lnTo>
                        <a:pt x="335" y="865"/>
                      </a:lnTo>
                      <a:lnTo>
                        <a:pt x="335" y="864"/>
                      </a:lnTo>
                      <a:lnTo>
                        <a:pt x="335" y="863"/>
                      </a:lnTo>
                      <a:lnTo>
                        <a:pt x="335" y="862"/>
                      </a:lnTo>
                      <a:lnTo>
                        <a:pt x="333" y="861"/>
                      </a:lnTo>
                      <a:lnTo>
                        <a:pt x="333" y="860"/>
                      </a:lnTo>
                      <a:lnTo>
                        <a:pt x="334" y="859"/>
                      </a:lnTo>
                      <a:lnTo>
                        <a:pt x="335" y="859"/>
                      </a:lnTo>
                      <a:lnTo>
                        <a:pt x="335" y="858"/>
                      </a:lnTo>
                      <a:lnTo>
                        <a:pt x="334" y="857"/>
                      </a:lnTo>
                      <a:lnTo>
                        <a:pt x="332" y="858"/>
                      </a:lnTo>
                      <a:lnTo>
                        <a:pt x="331" y="858"/>
                      </a:lnTo>
                      <a:lnTo>
                        <a:pt x="330" y="857"/>
                      </a:lnTo>
                      <a:lnTo>
                        <a:pt x="330" y="856"/>
                      </a:lnTo>
                      <a:lnTo>
                        <a:pt x="330" y="855"/>
                      </a:lnTo>
                      <a:lnTo>
                        <a:pt x="331" y="854"/>
                      </a:lnTo>
                      <a:lnTo>
                        <a:pt x="331" y="853"/>
                      </a:lnTo>
                      <a:lnTo>
                        <a:pt x="330" y="853"/>
                      </a:lnTo>
                      <a:lnTo>
                        <a:pt x="329" y="853"/>
                      </a:lnTo>
                      <a:lnTo>
                        <a:pt x="329" y="854"/>
                      </a:lnTo>
                      <a:lnTo>
                        <a:pt x="328" y="854"/>
                      </a:lnTo>
                      <a:lnTo>
                        <a:pt x="327" y="854"/>
                      </a:lnTo>
                      <a:lnTo>
                        <a:pt x="327" y="853"/>
                      </a:lnTo>
                      <a:lnTo>
                        <a:pt x="326" y="853"/>
                      </a:lnTo>
                      <a:lnTo>
                        <a:pt x="325" y="853"/>
                      </a:lnTo>
                      <a:lnTo>
                        <a:pt x="324" y="854"/>
                      </a:lnTo>
                      <a:lnTo>
                        <a:pt x="322" y="853"/>
                      </a:lnTo>
                      <a:lnTo>
                        <a:pt x="322" y="852"/>
                      </a:lnTo>
                      <a:lnTo>
                        <a:pt x="322" y="850"/>
                      </a:lnTo>
                      <a:lnTo>
                        <a:pt x="322" y="849"/>
                      </a:lnTo>
                      <a:lnTo>
                        <a:pt x="322" y="848"/>
                      </a:lnTo>
                      <a:lnTo>
                        <a:pt x="323" y="847"/>
                      </a:lnTo>
                      <a:lnTo>
                        <a:pt x="323" y="846"/>
                      </a:lnTo>
                      <a:lnTo>
                        <a:pt x="322" y="846"/>
                      </a:lnTo>
                      <a:lnTo>
                        <a:pt x="322" y="845"/>
                      </a:lnTo>
                      <a:lnTo>
                        <a:pt x="321" y="845"/>
                      </a:lnTo>
                      <a:lnTo>
                        <a:pt x="320" y="845"/>
                      </a:lnTo>
                      <a:lnTo>
                        <a:pt x="319" y="844"/>
                      </a:lnTo>
                      <a:lnTo>
                        <a:pt x="318" y="844"/>
                      </a:lnTo>
                      <a:lnTo>
                        <a:pt x="317" y="844"/>
                      </a:lnTo>
                      <a:lnTo>
                        <a:pt x="316" y="844"/>
                      </a:lnTo>
                      <a:lnTo>
                        <a:pt x="315" y="843"/>
                      </a:lnTo>
                      <a:lnTo>
                        <a:pt x="315" y="844"/>
                      </a:lnTo>
                      <a:lnTo>
                        <a:pt x="315" y="845"/>
                      </a:lnTo>
                      <a:lnTo>
                        <a:pt x="314" y="845"/>
                      </a:lnTo>
                      <a:lnTo>
                        <a:pt x="314" y="846"/>
                      </a:lnTo>
                      <a:lnTo>
                        <a:pt x="313" y="847"/>
                      </a:lnTo>
                      <a:lnTo>
                        <a:pt x="314" y="847"/>
                      </a:lnTo>
                      <a:lnTo>
                        <a:pt x="314" y="848"/>
                      </a:lnTo>
                      <a:lnTo>
                        <a:pt x="313" y="848"/>
                      </a:lnTo>
                      <a:lnTo>
                        <a:pt x="313" y="849"/>
                      </a:lnTo>
                      <a:lnTo>
                        <a:pt x="312" y="849"/>
                      </a:lnTo>
                      <a:lnTo>
                        <a:pt x="311" y="850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3" y="851"/>
                      </a:lnTo>
                      <a:lnTo>
                        <a:pt x="313" y="852"/>
                      </a:lnTo>
                      <a:lnTo>
                        <a:pt x="312" y="852"/>
                      </a:lnTo>
                      <a:lnTo>
                        <a:pt x="312" y="853"/>
                      </a:lnTo>
                      <a:lnTo>
                        <a:pt x="312" y="854"/>
                      </a:lnTo>
                      <a:lnTo>
                        <a:pt x="312" y="855"/>
                      </a:lnTo>
                      <a:lnTo>
                        <a:pt x="311" y="854"/>
                      </a:lnTo>
                      <a:lnTo>
                        <a:pt x="311" y="855"/>
                      </a:lnTo>
                      <a:lnTo>
                        <a:pt x="312" y="855"/>
                      </a:lnTo>
                      <a:lnTo>
                        <a:pt x="311" y="855"/>
                      </a:lnTo>
                      <a:lnTo>
                        <a:pt x="311" y="856"/>
                      </a:lnTo>
                      <a:lnTo>
                        <a:pt x="312" y="856"/>
                      </a:lnTo>
                      <a:lnTo>
                        <a:pt x="313" y="856"/>
                      </a:lnTo>
                      <a:lnTo>
                        <a:pt x="312" y="856"/>
                      </a:lnTo>
                      <a:lnTo>
                        <a:pt x="313" y="857"/>
                      </a:lnTo>
                      <a:lnTo>
                        <a:pt x="312" y="857"/>
                      </a:lnTo>
                      <a:lnTo>
                        <a:pt x="313" y="858"/>
                      </a:lnTo>
                      <a:lnTo>
                        <a:pt x="313" y="859"/>
                      </a:lnTo>
                      <a:lnTo>
                        <a:pt x="314" y="861"/>
                      </a:lnTo>
                      <a:lnTo>
                        <a:pt x="313" y="861"/>
                      </a:lnTo>
                      <a:lnTo>
                        <a:pt x="313" y="862"/>
                      </a:lnTo>
                      <a:lnTo>
                        <a:pt x="312" y="862"/>
                      </a:lnTo>
                      <a:lnTo>
                        <a:pt x="312" y="863"/>
                      </a:lnTo>
                      <a:lnTo>
                        <a:pt x="312" y="864"/>
                      </a:lnTo>
                      <a:lnTo>
                        <a:pt x="311" y="864"/>
                      </a:lnTo>
                      <a:lnTo>
                        <a:pt x="311" y="865"/>
                      </a:lnTo>
                      <a:lnTo>
                        <a:pt x="312" y="865"/>
                      </a:lnTo>
                      <a:lnTo>
                        <a:pt x="312" y="866"/>
                      </a:lnTo>
                      <a:lnTo>
                        <a:pt x="312" y="867"/>
                      </a:lnTo>
                      <a:lnTo>
                        <a:pt x="312" y="868"/>
                      </a:lnTo>
                      <a:lnTo>
                        <a:pt x="312" y="869"/>
                      </a:lnTo>
                      <a:lnTo>
                        <a:pt x="312" y="870"/>
                      </a:lnTo>
                      <a:lnTo>
                        <a:pt x="313" y="870"/>
                      </a:lnTo>
                      <a:lnTo>
                        <a:pt x="313" y="871"/>
                      </a:lnTo>
                      <a:lnTo>
                        <a:pt x="314" y="871"/>
                      </a:lnTo>
                      <a:lnTo>
                        <a:pt x="315" y="872"/>
                      </a:lnTo>
                      <a:lnTo>
                        <a:pt x="315" y="873"/>
                      </a:lnTo>
                      <a:lnTo>
                        <a:pt x="314" y="873"/>
                      </a:lnTo>
                      <a:lnTo>
                        <a:pt x="314" y="874"/>
                      </a:lnTo>
                      <a:lnTo>
                        <a:pt x="313" y="874"/>
                      </a:lnTo>
                      <a:lnTo>
                        <a:pt x="313" y="875"/>
                      </a:lnTo>
                      <a:lnTo>
                        <a:pt x="313" y="876"/>
                      </a:lnTo>
                      <a:lnTo>
                        <a:pt x="312" y="876"/>
                      </a:lnTo>
                      <a:lnTo>
                        <a:pt x="311" y="876"/>
                      </a:lnTo>
                      <a:lnTo>
                        <a:pt x="311" y="877"/>
                      </a:lnTo>
                      <a:lnTo>
                        <a:pt x="311" y="878"/>
                      </a:lnTo>
                      <a:lnTo>
                        <a:pt x="310" y="878"/>
                      </a:lnTo>
                      <a:lnTo>
                        <a:pt x="310" y="879"/>
                      </a:lnTo>
                      <a:lnTo>
                        <a:pt x="309" y="879"/>
                      </a:lnTo>
                      <a:lnTo>
                        <a:pt x="309" y="880"/>
                      </a:lnTo>
                      <a:lnTo>
                        <a:pt x="309" y="882"/>
                      </a:lnTo>
                      <a:lnTo>
                        <a:pt x="297" y="867"/>
                      </a:lnTo>
                      <a:lnTo>
                        <a:pt x="297" y="866"/>
                      </a:lnTo>
                      <a:lnTo>
                        <a:pt x="296" y="866"/>
                      </a:lnTo>
                      <a:lnTo>
                        <a:pt x="296" y="865"/>
                      </a:lnTo>
                      <a:lnTo>
                        <a:pt x="295" y="865"/>
                      </a:lnTo>
                      <a:lnTo>
                        <a:pt x="295" y="864"/>
                      </a:lnTo>
                      <a:lnTo>
                        <a:pt x="294" y="864"/>
                      </a:lnTo>
                      <a:lnTo>
                        <a:pt x="292" y="865"/>
                      </a:lnTo>
                      <a:lnTo>
                        <a:pt x="292" y="864"/>
                      </a:lnTo>
                      <a:lnTo>
                        <a:pt x="291" y="864"/>
                      </a:lnTo>
                      <a:lnTo>
                        <a:pt x="290" y="864"/>
                      </a:lnTo>
                      <a:lnTo>
                        <a:pt x="290" y="865"/>
                      </a:lnTo>
                      <a:lnTo>
                        <a:pt x="289" y="865"/>
                      </a:lnTo>
                      <a:lnTo>
                        <a:pt x="288" y="865"/>
                      </a:lnTo>
                      <a:lnTo>
                        <a:pt x="288" y="864"/>
                      </a:lnTo>
                      <a:lnTo>
                        <a:pt x="287" y="864"/>
                      </a:lnTo>
                      <a:lnTo>
                        <a:pt x="287" y="863"/>
                      </a:lnTo>
                      <a:lnTo>
                        <a:pt x="287" y="864"/>
                      </a:lnTo>
                      <a:lnTo>
                        <a:pt x="286" y="864"/>
                      </a:lnTo>
                      <a:lnTo>
                        <a:pt x="286" y="863"/>
                      </a:lnTo>
                      <a:lnTo>
                        <a:pt x="286" y="862"/>
                      </a:lnTo>
                      <a:lnTo>
                        <a:pt x="285" y="862"/>
                      </a:lnTo>
                      <a:lnTo>
                        <a:pt x="284" y="862"/>
                      </a:lnTo>
                      <a:lnTo>
                        <a:pt x="284" y="861"/>
                      </a:lnTo>
                      <a:lnTo>
                        <a:pt x="284" y="862"/>
                      </a:lnTo>
                      <a:lnTo>
                        <a:pt x="283" y="861"/>
                      </a:lnTo>
                      <a:lnTo>
                        <a:pt x="283" y="862"/>
                      </a:lnTo>
                      <a:lnTo>
                        <a:pt x="282" y="862"/>
                      </a:lnTo>
                      <a:lnTo>
                        <a:pt x="282" y="863"/>
                      </a:lnTo>
                      <a:lnTo>
                        <a:pt x="281" y="863"/>
                      </a:lnTo>
                      <a:lnTo>
                        <a:pt x="280" y="863"/>
                      </a:lnTo>
                      <a:lnTo>
                        <a:pt x="280" y="864"/>
                      </a:lnTo>
                      <a:lnTo>
                        <a:pt x="280" y="863"/>
                      </a:lnTo>
                      <a:lnTo>
                        <a:pt x="279" y="863"/>
                      </a:lnTo>
                      <a:lnTo>
                        <a:pt x="279" y="862"/>
                      </a:lnTo>
                      <a:lnTo>
                        <a:pt x="279" y="861"/>
                      </a:lnTo>
                      <a:lnTo>
                        <a:pt x="278" y="860"/>
                      </a:lnTo>
                      <a:lnTo>
                        <a:pt x="278" y="859"/>
                      </a:lnTo>
                      <a:lnTo>
                        <a:pt x="277" y="859"/>
                      </a:lnTo>
                      <a:lnTo>
                        <a:pt x="275" y="859"/>
                      </a:lnTo>
                      <a:lnTo>
                        <a:pt x="274" y="859"/>
                      </a:lnTo>
                      <a:lnTo>
                        <a:pt x="273" y="859"/>
                      </a:lnTo>
                      <a:lnTo>
                        <a:pt x="273" y="858"/>
                      </a:lnTo>
                      <a:lnTo>
                        <a:pt x="274" y="858"/>
                      </a:lnTo>
                      <a:lnTo>
                        <a:pt x="273" y="858"/>
                      </a:lnTo>
                      <a:lnTo>
                        <a:pt x="273" y="857"/>
                      </a:lnTo>
                      <a:lnTo>
                        <a:pt x="271" y="857"/>
                      </a:lnTo>
                      <a:lnTo>
                        <a:pt x="271" y="856"/>
                      </a:lnTo>
                      <a:lnTo>
                        <a:pt x="271" y="855"/>
                      </a:lnTo>
                      <a:lnTo>
                        <a:pt x="270" y="855"/>
                      </a:lnTo>
                      <a:lnTo>
                        <a:pt x="269" y="855"/>
                      </a:lnTo>
                      <a:lnTo>
                        <a:pt x="269" y="856"/>
                      </a:lnTo>
                      <a:lnTo>
                        <a:pt x="269" y="857"/>
                      </a:lnTo>
                      <a:lnTo>
                        <a:pt x="269" y="858"/>
                      </a:lnTo>
                      <a:lnTo>
                        <a:pt x="269" y="859"/>
                      </a:lnTo>
                      <a:lnTo>
                        <a:pt x="269" y="858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60"/>
                      </a:lnTo>
                      <a:lnTo>
                        <a:pt x="267" y="860"/>
                      </a:lnTo>
                      <a:lnTo>
                        <a:pt x="266" y="860"/>
                      </a:lnTo>
                      <a:lnTo>
                        <a:pt x="265" y="860"/>
                      </a:lnTo>
                      <a:lnTo>
                        <a:pt x="264" y="860"/>
                      </a:lnTo>
                      <a:lnTo>
                        <a:pt x="264" y="861"/>
                      </a:lnTo>
                      <a:lnTo>
                        <a:pt x="262" y="861"/>
                      </a:lnTo>
                      <a:lnTo>
                        <a:pt x="262" y="862"/>
                      </a:lnTo>
                      <a:lnTo>
                        <a:pt x="261" y="861"/>
                      </a:lnTo>
                      <a:lnTo>
                        <a:pt x="261" y="862"/>
                      </a:lnTo>
                      <a:lnTo>
                        <a:pt x="260" y="861"/>
                      </a:lnTo>
                      <a:lnTo>
                        <a:pt x="260" y="862"/>
                      </a:lnTo>
                      <a:lnTo>
                        <a:pt x="260" y="861"/>
                      </a:lnTo>
                      <a:lnTo>
                        <a:pt x="259" y="861"/>
                      </a:lnTo>
                      <a:lnTo>
                        <a:pt x="259" y="860"/>
                      </a:lnTo>
                      <a:lnTo>
                        <a:pt x="260" y="860"/>
                      </a:lnTo>
                      <a:lnTo>
                        <a:pt x="260" y="859"/>
                      </a:lnTo>
                      <a:lnTo>
                        <a:pt x="261" y="859"/>
                      </a:lnTo>
                      <a:lnTo>
                        <a:pt x="260" y="857"/>
                      </a:lnTo>
                      <a:lnTo>
                        <a:pt x="261" y="856"/>
                      </a:lnTo>
                      <a:lnTo>
                        <a:pt x="260" y="855"/>
                      </a:lnTo>
                      <a:lnTo>
                        <a:pt x="259" y="855"/>
                      </a:lnTo>
                      <a:lnTo>
                        <a:pt x="259" y="854"/>
                      </a:lnTo>
                      <a:lnTo>
                        <a:pt x="260" y="854"/>
                      </a:lnTo>
                      <a:lnTo>
                        <a:pt x="261" y="852"/>
                      </a:lnTo>
                      <a:lnTo>
                        <a:pt x="260" y="851"/>
                      </a:lnTo>
                      <a:lnTo>
                        <a:pt x="260" y="850"/>
                      </a:lnTo>
                      <a:lnTo>
                        <a:pt x="260" y="849"/>
                      </a:lnTo>
                      <a:lnTo>
                        <a:pt x="260" y="848"/>
                      </a:lnTo>
                      <a:lnTo>
                        <a:pt x="261" y="848"/>
                      </a:lnTo>
                      <a:lnTo>
                        <a:pt x="261" y="847"/>
                      </a:lnTo>
                      <a:lnTo>
                        <a:pt x="261" y="846"/>
                      </a:lnTo>
                      <a:lnTo>
                        <a:pt x="262" y="846"/>
                      </a:lnTo>
                      <a:lnTo>
                        <a:pt x="262" y="845"/>
                      </a:lnTo>
                      <a:lnTo>
                        <a:pt x="261" y="846"/>
                      </a:lnTo>
                      <a:lnTo>
                        <a:pt x="260" y="845"/>
                      </a:lnTo>
                      <a:lnTo>
                        <a:pt x="260" y="846"/>
                      </a:lnTo>
                      <a:lnTo>
                        <a:pt x="259" y="845"/>
                      </a:lnTo>
                      <a:lnTo>
                        <a:pt x="260" y="845"/>
                      </a:lnTo>
                      <a:lnTo>
                        <a:pt x="259" y="845"/>
                      </a:lnTo>
                      <a:lnTo>
                        <a:pt x="258" y="845"/>
                      </a:lnTo>
                      <a:lnTo>
                        <a:pt x="258" y="846"/>
                      </a:lnTo>
                      <a:lnTo>
                        <a:pt x="257" y="846"/>
                      </a:lnTo>
                      <a:lnTo>
                        <a:pt x="257" y="847"/>
                      </a:lnTo>
                      <a:lnTo>
                        <a:pt x="256" y="847"/>
                      </a:lnTo>
                      <a:lnTo>
                        <a:pt x="255" y="847"/>
                      </a:lnTo>
                      <a:lnTo>
                        <a:pt x="254" y="847"/>
                      </a:lnTo>
                      <a:lnTo>
                        <a:pt x="254" y="846"/>
                      </a:lnTo>
                      <a:lnTo>
                        <a:pt x="253" y="846"/>
                      </a:lnTo>
                      <a:lnTo>
                        <a:pt x="253" y="847"/>
                      </a:lnTo>
                      <a:lnTo>
                        <a:pt x="252" y="848"/>
                      </a:lnTo>
                      <a:lnTo>
                        <a:pt x="252" y="849"/>
                      </a:lnTo>
                      <a:lnTo>
                        <a:pt x="251" y="849"/>
                      </a:lnTo>
                      <a:lnTo>
                        <a:pt x="250" y="849"/>
                      </a:lnTo>
                      <a:lnTo>
                        <a:pt x="250" y="850"/>
                      </a:lnTo>
                      <a:lnTo>
                        <a:pt x="249" y="850"/>
                      </a:lnTo>
                      <a:lnTo>
                        <a:pt x="248" y="850"/>
                      </a:lnTo>
                      <a:lnTo>
                        <a:pt x="249" y="850"/>
                      </a:lnTo>
                      <a:lnTo>
                        <a:pt x="249" y="849"/>
                      </a:lnTo>
                      <a:lnTo>
                        <a:pt x="248" y="849"/>
                      </a:lnTo>
                      <a:lnTo>
                        <a:pt x="248" y="850"/>
                      </a:lnTo>
                      <a:lnTo>
                        <a:pt x="247" y="850"/>
                      </a:lnTo>
                      <a:lnTo>
                        <a:pt x="247" y="851"/>
                      </a:lnTo>
                      <a:lnTo>
                        <a:pt x="245" y="852"/>
                      </a:lnTo>
                      <a:lnTo>
                        <a:pt x="245" y="853"/>
                      </a:lnTo>
                      <a:lnTo>
                        <a:pt x="244" y="853"/>
                      </a:lnTo>
                      <a:lnTo>
                        <a:pt x="244" y="852"/>
                      </a:lnTo>
                      <a:lnTo>
                        <a:pt x="243" y="852"/>
                      </a:lnTo>
                      <a:lnTo>
                        <a:pt x="242" y="852"/>
                      </a:lnTo>
                      <a:lnTo>
                        <a:pt x="242" y="853"/>
                      </a:lnTo>
                      <a:lnTo>
                        <a:pt x="241" y="853"/>
                      </a:lnTo>
                      <a:lnTo>
                        <a:pt x="242" y="853"/>
                      </a:lnTo>
                      <a:lnTo>
                        <a:pt x="242" y="854"/>
                      </a:lnTo>
                      <a:lnTo>
                        <a:pt x="241" y="854"/>
                      </a:lnTo>
                      <a:lnTo>
                        <a:pt x="241" y="853"/>
                      </a:lnTo>
                      <a:lnTo>
                        <a:pt x="240" y="853"/>
                      </a:lnTo>
                      <a:lnTo>
                        <a:pt x="240" y="854"/>
                      </a:lnTo>
                      <a:lnTo>
                        <a:pt x="240" y="853"/>
                      </a:lnTo>
                      <a:lnTo>
                        <a:pt x="239" y="854"/>
                      </a:lnTo>
                      <a:lnTo>
                        <a:pt x="238" y="854"/>
                      </a:lnTo>
                      <a:lnTo>
                        <a:pt x="238" y="855"/>
                      </a:lnTo>
                      <a:lnTo>
                        <a:pt x="237" y="855"/>
                      </a:lnTo>
                      <a:lnTo>
                        <a:pt x="237" y="856"/>
                      </a:lnTo>
                      <a:lnTo>
                        <a:pt x="237" y="855"/>
                      </a:lnTo>
                      <a:lnTo>
                        <a:pt x="236" y="855"/>
                      </a:lnTo>
                      <a:lnTo>
                        <a:pt x="236" y="856"/>
                      </a:lnTo>
                      <a:lnTo>
                        <a:pt x="235" y="856"/>
                      </a:lnTo>
                      <a:lnTo>
                        <a:pt x="234" y="856"/>
                      </a:lnTo>
                      <a:lnTo>
                        <a:pt x="233" y="856"/>
                      </a:lnTo>
                      <a:lnTo>
                        <a:pt x="232" y="856"/>
                      </a:lnTo>
                      <a:lnTo>
                        <a:pt x="232" y="857"/>
                      </a:lnTo>
                      <a:lnTo>
                        <a:pt x="231" y="857"/>
                      </a:lnTo>
                      <a:lnTo>
                        <a:pt x="232" y="858"/>
                      </a:lnTo>
                      <a:lnTo>
                        <a:pt x="231" y="858"/>
                      </a:lnTo>
                      <a:lnTo>
                        <a:pt x="230" y="857"/>
                      </a:lnTo>
                      <a:lnTo>
                        <a:pt x="229" y="857"/>
                      </a:lnTo>
                      <a:lnTo>
                        <a:pt x="229" y="856"/>
                      </a:lnTo>
                      <a:lnTo>
                        <a:pt x="229" y="855"/>
                      </a:lnTo>
                      <a:lnTo>
                        <a:pt x="230" y="855"/>
                      </a:lnTo>
                      <a:lnTo>
                        <a:pt x="229" y="854"/>
                      </a:lnTo>
                      <a:lnTo>
                        <a:pt x="230" y="853"/>
                      </a:lnTo>
                      <a:lnTo>
                        <a:pt x="229" y="853"/>
                      </a:lnTo>
                      <a:lnTo>
                        <a:pt x="228" y="853"/>
                      </a:lnTo>
                      <a:lnTo>
                        <a:pt x="229" y="852"/>
                      </a:lnTo>
                      <a:lnTo>
                        <a:pt x="228" y="852"/>
                      </a:lnTo>
                      <a:lnTo>
                        <a:pt x="228" y="851"/>
                      </a:lnTo>
                      <a:lnTo>
                        <a:pt x="228" y="850"/>
                      </a:lnTo>
                      <a:lnTo>
                        <a:pt x="228" y="849"/>
                      </a:lnTo>
                      <a:lnTo>
                        <a:pt x="228" y="848"/>
                      </a:lnTo>
                      <a:lnTo>
                        <a:pt x="228" y="847"/>
                      </a:lnTo>
                      <a:lnTo>
                        <a:pt x="228" y="846"/>
                      </a:lnTo>
                      <a:lnTo>
                        <a:pt x="228" y="845"/>
                      </a:lnTo>
                      <a:lnTo>
                        <a:pt x="229" y="845"/>
                      </a:lnTo>
                      <a:lnTo>
                        <a:pt x="228" y="845"/>
                      </a:lnTo>
                      <a:lnTo>
                        <a:pt x="228" y="844"/>
                      </a:lnTo>
                      <a:lnTo>
                        <a:pt x="229" y="844"/>
                      </a:lnTo>
                      <a:lnTo>
                        <a:pt x="229" y="843"/>
                      </a:lnTo>
                      <a:lnTo>
                        <a:pt x="229" y="841"/>
                      </a:lnTo>
                      <a:lnTo>
                        <a:pt x="228" y="841"/>
                      </a:lnTo>
                      <a:lnTo>
                        <a:pt x="228" y="842"/>
                      </a:lnTo>
                      <a:lnTo>
                        <a:pt x="227" y="842"/>
                      </a:lnTo>
                      <a:lnTo>
                        <a:pt x="226" y="841"/>
                      </a:lnTo>
                      <a:lnTo>
                        <a:pt x="225" y="841"/>
                      </a:lnTo>
                      <a:lnTo>
                        <a:pt x="225" y="840"/>
                      </a:lnTo>
                      <a:lnTo>
                        <a:pt x="225" y="841"/>
                      </a:lnTo>
                      <a:lnTo>
                        <a:pt x="224" y="841"/>
                      </a:lnTo>
                      <a:lnTo>
                        <a:pt x="223" y="842"/>
                      </a:lnTo>
                      <a:lnTo>
                        <a:pt x="224" y="842"/>
                      </a:lnTo>
                      <a:lnTo>
                        <a:pt x="223" y="842"/>
                      </a:lnTo>
                      <a:lnTo>
                        <a:pt x="223" y="843"/>
                      </a:lnTo>
                      <a:lnTo>
                        <a:pt x="223" y="844"/>
                      </a:lnTo>
                      <a:lnTo>
                        <a:pt x="223" y="845"/>
                      </a:lnTo>
                      <a:lnTo>
                        <a:pt x="222" y="846"/>
                      </a:lnTo>
                      <a:lnTo>
                        <a:pt x="222" y="847"/>
                      </a:lnTo>
                      <a:lnTo>
                        <a:pt x="221" y="847"/>
                      </a:lnTo>
                      <a:lnTo>
                        <a:pt x="220" y="847"/>
                      </a:lnTo>
                      <a:lnTo>
                        <a:pt x="220" y="848"/>
                      </a:lnTo>
                      <a:lnTo>
                        <a:pt x="220" y="850"/>
                      </a:lnTo>
                      <a:lnTo>
                        <a:pt x="220" y="851"/>
                      </a:lnTo>
                      <a:lnTo>
                        <a:pt x="220" y="852"/>
                      </a:lnTo>
                      <a:lnTo>
                        <a:pt x="219" y="853"/>
                      </a:lnTo>
                      <a:lnTo>
                        <a:pt x="220" y="853"/>
                      </a:lnTo>
                      <a:lnTo>
                        <a:pt x="219" y="854"/>
                      </a:lnTo>
                      <a:lnTo>
                        <a:pt x="220" y="854"/>
                      </a:lnTo>
                      <a:lnTo>
                        <a:pt x="219" y="854"/>
                      </a:lnTo>
                      <a:lnTo>
                        <a:pt x="219" y="855"/>
                      </a:lnTo>
                      <a:lnTo>
                        <a:pt x="219" y="856"/>
                      </a:lnTo>
                      <a:lnTo>
                        <a:pt x="220" y="856"/>
                      </a:lnTo>
                      <a:lnTo>
                        <a:pt x="219" y="856"/>
                      </a:lnTo>
                      <a:lnTo>
                        <a:pt x="219" y="858"/>
                      </a:lnTo>
                      <a:lnTo>
                        <a:pt x="218" y="859"/>
                      </a:lnTo>
                      <a:lnTo>
                        <a:pt x="217" y="859"/>
                      </a:lnTo>
                      <a:lnTo>
                        <a:pt x="216" y="860"/>
                      </a:lnTo>
                      <a:lnTo>
                        <a:pt x="216" y="859"/>
                      </a:lnTo>
                      <a:lnTo>
                        <a:pt x="215" y="858"/>
                      </a:lnTo>
                      <a:lnTo>
                        <a:pt x="215" y="857"/>
                      </a:lnTo>
                      <a:lnTo>
                        <a:pt x="215" y="856"/>
                      </a:lnTo>
                      <a:lnTo>
                        <a:pt x="215" y="855"/>
                      </a:lnTo>
                      <a:lnTo>
                        <a:pt x="216" y="854"/>
                      </a:lnTo>
                      <a:lnTo>
                        <a:pt x="216" y="853"/>
                      </a:lnTo>
                      <a:lnTo>
                        <a:pt x="215" y="852"/>
                      </a:lnTo>
                      <a:lnTo>
                        <a:pt x="215" y="851"/>
                      </a:lnTo>
                      <a:lnTo>
                        <a:pt x="216" y="851"/>
                      </a:lnTo>
                      <a:lnTo>
                        <a:pt x="216" y="850"/>
                      </a:lnTo>
                      <a:lnTo>
                        <a:pt x="217" y="849"/>
                      </a:lnTo>
                      <a:lnTo>
                        <a:pt x="217" y="848"/>
                      </a:lnTo>
                      <a:lnTo>
                        <a:pt x="218" y="847"/>
                      </a:lnTo>
                      <a:lnTo>
                        <a:pt x="217" y="847"/>
                      </a:lnTo>
                      <a:lnTo>
                        <a:pt x="218" y="846"/>
                      </a:lnTo>
                      <a:lnTo>
                        <a:pt x="217" y="846"/>
                      </a:lnTo>
                      <a:lnTo>
                        <a:pt x="217" y="845"/>
                      </a:lnTo>
                      <a:lnTo>
                        <a:pt x="218" y="845"/>
                      </a:lnTo>
                      <a:lnTo>
                        <a:pt x="218" y="844"/>
                      </a:lnTo>
                      <a:lnTo>
                        <a:pt x="217" y="844"/>
                      </a:lnTo>
                      <a:lnTo>
                        <a:pt x="217" y="843"/>
                      </a:lnTo>
                      <a:lnTo>
                        <a:pt x="216" y="843"/>
                      </a:lnTo>
                      <a:lnTo>
                        <a:pt x="216" y="842"/>
                      </a:lnTo>
                      <a:lnTo>
                        <a:pt x="217" y="842"/>
                      </a:lnTo>
                      <a:lnTo>
                        <a:pt x="216" y="842"/>
                      </a:lnTo>
                      <a:lnTo>
                        <a:pt x="217" y="841"/>
                      </a:lnTo>
                      <a:lnTo>
                        <a:pt x="218" y="841"/>
                      </a:lnTo>
                      <a:lnTo>
                        <a:pt x="218" y="840"/>
                      </a:lnTo>
                      <a:lnTo>
                        <a:pt x="218" y="839"/>
                      </a:lnTo>
                      <a:lnTo>
                        <a:pt x="217" y="839"/>
                      </a:lnTo>
                      <a:lnTo>
                        <a:pt x="218" y="838"/>
                      </a:lnTo>
                      <a:lnTo>
                        <a:pt x="217" y="838"/>
                      </a:lnTo>
                      <a:lnTo>
                        <a:pt x="218" y="838"/>
                      </a:lnTo>
                      <a:lnTo>
                        <a:pt x="217" y="837"/>
                      </a:lnTo>
                      <a:lnTo>
                        <a:pt x="216" y="837"/>
                      </a:lnTo>
                      <a:lnTo>
                        <a:pt x="217" y="837"/>
                      </a:lnTo>
                      <a:lnTo>
                        <a:pt x="216" y="836"/>
                      </a:lnTo>
                      <a:lnTo>
                        <a:pt x="217" y="836"/>
                      </a:lnTo>
                      <a:lnTo>
                        <a:pt x="216" y="836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5" y="834"/>
                      </a:lnTo>
                      <a:lnTo>
                        <a:pt x="216" y="834"/>
                      </a:lnTo>
                      <a:lnTo>
                        <a:pt x="216" y="833"/>
                      </a:lnTo>
                      <a:lnTo>
                        <a:pt x="216" y="832"/>
                      </a:lnTo>
                      <a:lnTo>
                        <a:pt x="215" y="832"/>
                      </a:lnTo>
                      <a:lnTo>
                        <a:pt x="214" y="832"/>
                      </a:lnTo>
                      <a:lnTo>
                        <a:pt x="213" y="832"/>
                      </a:lnTo>
                      <a:lnTo>
                        <a:pt x="213" y="831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2" y="829"/>
                      </a:lnTo>
                      <a:lnTo>
                        <a:pt x="212" y="828"/>
                      </a:lnTo>
                      <a:lnTo>
                        <a:pt x="212" y="827"/>
                      </a:lnTo>
                      <a:lnTo>
                        <a:pt x="211" y="827"/>
                      </a:lnTo>
                      <a:lnTo>
                        <a:pt x="210" y="827"/>
                      </a:lnTo>
                      <a:lnTo>
                        <a:pt x="210" y="826"/>
                      </a:lnTo>
                      <a:lnTo>
                        <a:pt x="209" y="826"/>
                      </a:lnTo>
                      <a:lnTo>
                        <a:pt x="209" y="825"/>
                      </a:lnTo>
                      <a:lnTo>
                        <a:pt x="208" y="825"/>
                      </a:lnTo>
                      <a:lnTo>
                        <a:pt x="207" y="825"/>
                      </a:lnTo>
                      <a:lnTo>
                        <a:pt x="207" y="826"/>
                      </a:lnTo>
                      <a:lnTo>
                        <a:pt x="207" y="825"/>
                      </a:lnTo>
                      <a:lnTo>
                        <a:pt x="206" y="825"/>
                      </a:lnTo>
                      <a:lnTo>
                        <a:pt x="205" y="826"/>
                      </a:lnTo>
                      <a:lnTo>
                        <a:pt x="205" y="825"/>
                      </a:lnTo>
                      <a:lnTo>
                        <a:pt x="205" y="826"/>
                      </a:lnTo>
                      <a:lnTo>
                        <a:pt x="204" y="826"/>
                      </a:lnTo>
                      <a:lnTo>
                        <a:pt x="204" y="825"/>
                      </a:lnTo>
                      <a:lnTo>
                        <a:pt x="203" y="825"/>
                      </a:lnTo>
                      <a:lnTo>
                        <a:pt x="203" y="824"/>
                      </a:lnTo>
                      <a:lnTo>
                        <a:pt x="202" y="823"/>
                      </a:lnTo>
                      <a:lnTo>
                        <a:pt x="203" y="823"/>
                      </a:lnTo>
                      <a:lnTo>
                        <a:pt x="202" y="823"/>
                      </a:lnTo>
                      <a:lnTo>
                        <a:pt x="203" y="822"/>
                      </a:lnTo>
                      <a:lnTo>
                        <a:pt x="202" y="822"/>
                      </a:lnTo>
                      <a:lnTo>
                        <a:pt x="203" y="822"/>
                      </a:lnTo>
                      <a:lnTo>
                        <a:pt x="203" y="821"/>
                      </a:lnTo>
                      <a:lnTo>
                        <a:pt x="203" y="820"/>
                      </a:lnTo>
                      <a:lnTo>
                        <a:pt x="202" y="820"/>
                      </a:lnTo>
                      <a:lnTo>
                        <a:pt x="202" y="819"/>
                      </a:lnTo>
                      <a:lnTo>
                        <a:pt x="203" y="819"/>
                      </a:lnTo>
                      <a:lnTo>
                        <a:pt x="203" y="818"/>
                      </a:lnTo>
                      <a:lnTo>
                        <a:pt x="202" y="818"/>
                      </a:lnTo>
                      <a:lnTo>
                        <a:pt x="202" y="817"/>
                      </a:lnTo>
                      <a:lnTo>
                        <a:pt x="202" y="816"/>
                      </a:lnTo>
                      <a:lnTo>
                        <a:pt x="201" y="816"/>
                      </a:lnTo>
                      <a:lnTo>
                        <a:pt x="201" y="815"/>
                      </a:lnTo>
                      <a:lnTo>
                        <a:pt x="200" y="815"/>
                      </a:lnTo>
                      <a:lnTo>
                        <a:pt x="200" y="814"/>
                      </a:lnTo>
                      <a:lnTo>
                        <a:pt x="199" y="814"/>
                      </a:lnTo>
                      <a:lnTo>
                        <a:pt x="199" y="813"/>
                      </a:lnTo>
                      <a:lnTo>
                        <a:pt x="198" y="813"/>
                      </a:lnTo>
                      <a:lnTo>
                        <a:pt x="198" y="812"/>
                      </a:lnTo>
                      <a:lnTo>
                        <a:pt x="198" y="813"/>
                      </a:lnTo>
                      <a:lnTo>
                        <a:pt x="197" y="813"/>
                      </a:lnTo>
                      <a:lnTo>
                        <a:pt x="197" y="812"/>
                      </a:lnTo>
                      <a:lnTo>
                        <a:pt x="196" y="812"/>
                      </a:lnTo>
                      <a:lnTo>
                        <a:pt x="196" y="811"/>
                      </a:lnTo>
                      <a:lnTo>
                        <a:pt x="195" y="811"/>
                      </a:lnTo>
                      <a:lnTo>
                        <a:pt x="195" y="810"/>
                      </a:lnTo>
                      <a:lnTo>
                        <a:pt x="195" y="809"/>
                      </a:lnTo>
                      <a:lnTo>
                        <a:pt x="194" y="809"/>
                      </a:lnTo>
                      <a:lnTo>
                        <a:pt x="194" y="808"/>
                      </a:lnTo>
                      <a:lnTo>
                        <a:pt x="193" y="808"/>
                      </a:lnTo>
                      <a:lnTo>
                        <a:pt x="192" y="808"/>
                      </a:lnTo>
                      <a:lnTo>
                        <a:pt x="192" y="807"/>
                      </a:lnTo>
                      <a:lnTo>
                        <a:pt x="192" y="806"/>
                      </a:lnTo>
                      <a:lnTo>
                        <a:pt x="192" y="805"/>
                      </a:lnTo>
                      <a:lnTo>
                        <a:pt x="192" y="804"/>
                      </a:lnTo>
                      <a:lnTo>
                        <a:pt x="191" y="804"/>
                      </a:lnTo>
                      <a:lnTo>
                        <a:pt x="190" y="804"/>
                      </a:lnTo>
                      <a:lnTo>
                        <a:pt x="189" y="804"/>
                      </a:lnTo>
                      <a:lnTo>
                        <a:pt x="190" y="805"/>
                      </a:lnTo>
                      <a:lnTo>
                        <a:pt x="189" y="805"/>
                      </a:lnTo>
                      <a:lnTo>
                        <a:pt x="188" y="805"/>
                      </a:lnTo>
                      <a:lnTo>
                        <a:pt x="178" y="819"/>
                      </a:lnTo>
                      <a:lnTo>
                        <a:pt x="177" y="818"/>
                      </a:lnTo>
                      <a:lnTo>
                        <a:pt x="176" y="818"/>
                      </a:lnTo>
                      <a:lnTo>
                        <a:pt x="176" y="817"/>
                      </a:lnTo>
                      <a:lnTo>
                        <a:pt x="175" y="817"/>
                      </a:lnTo>
                      <a:lnTo>
                        <a:pt x="175" y="816"/>
                      </a:lnTo>
                      <a:lnTo>
                        <a:pt x="174" y="815"/>
                      </a:lnTo>
                      <a:lnTo>
                        <a:pt x="174" y="814"/>
                      </a:lnTo>
                      <a:lnTo>
                        <a:pt x="173" y="814"/>
                      </a:lnTo>
                      <a:lnTo>
                        <a:pt x="172" y="813"/>
                      </a:lnTo>
                      <a:lnTo>
                        <a:pt x="171" y="813"/>
                      </a:lnTo>
                      <a:lnTo>
                        <a:pt x="171" y="814"/>
                      </a:lnTo>
                      <a:lnTo>
                        <a:pt x="170" y="814"/>
                      </a:lnTo>
                      <a:lnTo>
                        <a:pt x="169" y="813"/>
                      </a:lnTo>
                      <a:lnTo>
                        <a:pt x="168" y="813"/>
                      </a:lnTo>
                      <a:lnTo>
                        <a:pt x="167" y="813"/>
                      </a:lnTo>
                      <a:lnTo>
                        <a:pt x="167" y="812"/>
                      </a:lnTo>
                      <a:lnTo>
                        <a:pt x="166" y="812"/>
                      </a:lnTo>
                      <a:lnTo>
                        <a:pt x="166" y="811"/>
                      </a:lnTo>
                      <a:lnTo>
                        <a:pt x="167" y="811"/>
                      </a:lnTo>
                      <a:lnTo>
                        <a:pt x="167" y="810"/>
                      </a:lnTo>
                      <a:lnTo>
                        <a:pt x="168" y="810"/>
                      </a:lnTo>
                      <a:lnTo>
                        <a:pt x="168" y="809"/>
                      </a:lnTo>
                      <a:lnTo>
                        <a:pt x="168" y="808"/>
                      </a:lnTo>
                      <a:lnTo>
                        <a:pt x="168" y="807"/>
                      </a:lnTo>
                      <a:lnTo>
                        <a:pt x="169" y="807"/>
                      </a:lnTo>
                      <a:lnTo>
                        <a:pt x="167" y="807"/>
                      </a:lnTo>
                      <a:lnTo>
                        <a:pt x="166" y="806"/>
                      </a:lnTo>
                      <a:lnTo>
                        <a:pt x="165" y="806"/>
                      </a:lnTo>
                      <a:lnTo>
                        <a:pt x="164" y="801"/>
                      </a:lnTo>
                      <a:lnTo>
                        <a:pt x="163" y="801"/>
                      </a:lnTo>
                      <a:lnTo>
                        <a:pt x="162" y="802"/>
                      </a:lnTo>
                      <a:lnTo>
                        <a:pt x="161" y="802"/>
                      </a:lnTo>
                      <a:lnTo>
                        <a:pt x="161" y="803"/>
                      </a:lnTo>
                      <a:lnTo>
                        <a:pt x="161" y="804"/>
                      </a:lnTo>
                      <a:lnTo>
                        <a:pt x="160" y="804"/>
                      </a:lnTo>
                      <a:lnTo>
                        <a:pt x="159" y="805"/>
                      </a:lnTo>
                      <a:lnTo>
                        <a:pt x="158" y="805"/>
                      </a:lnTo>
                      <a:lnTo>
                        <a:pt x="158" y="806"/>
                      </a:lnTo>
                      <a:lnTo>
                        <a:pt x="157" y="806"/>
                      </a:lnTo>
                      <a:lnTo>
                        <a:pt x="156" y="807"/>
                      </a:lnTo>
                      <a:lnTo>
                        <a:pt x="155" y="808"/>
                      </a:lnTo>
                      <a:lnTo>
                        <a:pt x="154" y="809"/>
                      </a:lnTo>
                      <a:lnTo>
                        <a:pt x="153" y="809"/>
                      </a:lnTo>
                      <a:lnTo>
                        <a:pt x="152" y="809"/>
                      </a:lnTo>
                      <a:lnTo>
                        <a:pt x="152" y="810"/>
                      </a:lnTo>
                      <a:lnTo>
                        <a:pt x="151" y="810"/>
                      </a:lnTo>
                      <a:lnTo>
                        <a:pt x="151" y="811"/>
                      </a:lnTo>
                      <a:lnTo>
                        <a:pt x="150" y="811"/>
                      </a:lnTo>
                      <a:lnTo>
                        <a:pt x="150" y="812"/>
                      </a:lnTo>
                      <a:lnTo>
                        <a:pt x="150" y="813"/>
                      </a:lnTo>
                      <a:lnTo>
                        <a:pt x="149" y="814"/>
                      </a:lnTo>
                      <a:lnTo>
                        <a:pt x="149" y="815"/>
                      </a:lnTo>
                      <a:lnTo>
                        <a:pt x="149" y="816"/>
                      </a:lnTo>
                      <a:lnTo>
                        <a:pt x="148" y="816"/>
                      </a:lnTo>
                      <a:lnTo>
                        <a:pt x="147" y="817"/>
                      </a:lnTo>
                      <a:lnTo>
                        <a:pt x="146" y="819"/>
                      </a:lnTo>
                      <a:lnTo>
                        <a:pt x="147" y="820"/>
                      </a:lnTo>
                      <a:lnTo>
                        <a:pt x="146" y="820"/>
                      </a:lnTo>
                      <a:lnTo>
                        <a:pt x="146" y="821"/>
                      </a:lnTo>
                      <a:lnTo>
                        <a:pt x="145" y="822"/>
                      </a:lnTo>
                      <a:lnTo>
                        <a:pt x="144" y="823"/>
                      </a:lnTo>
                      <a:lnTo>
                        <a:pt x="144" y="824"/>
                      </a:lnTo>
                      <a:lnTo>
                        <a:pt x="143" y="825"/>
                      </a:lnTo>
                      <a:lnTo>
                        <a:pt x="142" y="825"/>
                      </a:lnTo>
                      <a:lnTo>
                        <a:pt x="142" y="826"/>
                      </a:lnTo>
                      <a:lnTo>
                        <a:pt x="141" y="827"/>
                      </a:lnTo>
                      <a:lnTo>
                        <a:pt x="141" y="828"/>
                      </a:lnTo>
                      <a:lnTo>
                        <a:pt x="140" y="828"/>
                      </a:lnTo>
                      <a:lnTo>
                        <a:pt x="140" y="829"/>
                      </a:lnTo>
                      <a:lnTo>
                        <a:pt x="139" y="829"/>
                      </a:lnTo>
                      <a:lnTo>
                        <a:pt x="139" y="830"/>
                      </a:lnTo>
                      <a:lnTo>
                        <a:pt x="139" y="831"/>
                      </a:lnTo>
                      <a:lnTo>
                        <a:pt x="138" y="831"/>
                      </a:lnTo>
                      <a:lnTo>
                        <a:pt x="138" y="832"/>
                      </a:lnTo>
                      <a:lnTo>
                        <a:pt x="138" y="833"/>
                      </a:lnTo>
                      <a:lnTo>
                        <a:pt x="138" y="834"/>
                      </a:lnTo>
                      <a:lnTo>
                        <a:pt x="139" y="834"/>
                      </a:lnTo>
                      <a:lnTo>
                        <a:pt x="139" y="835"/>
                      </a:lnTo>
                      <a:lnTo>
                        <a:pt x="139" y="836"/>
                      </a:lnTo>
                      <a:lnTo>
                        <a:pt x="138" y="837"/>
                      </a:lnTo>
                      <a:lnTo>
                        <a:pt x="137" y="838"/>
                      </a:lnTo>
                      <a:lnTo>
                        <a:pt x="138" y="839"/>
                      </a:lnTo>
                      <a:lnTo>
                        <a:pt x="138" y="840"/>
                      </a:lnTo>
                      <a:lnTo>
                        <a:pt x="138" y="841"/>
                      </a:lnTo>
                      <a:lnTo>
                        <a:pt x="138" y="842"/>
                      </a:lnTo>
                      <a:lnTo>
                        <a:pt x="138" y="843"/>
                      </a:lnTo>
                      <a:lnTo>
                        <a:pt x="138" y="844"/>
                      </a:lnTo>
                      <a:lnTo>
                        <a:pt x="138" y="846"/>
                      </a:lnTo>
                      <a:lnTo>
                        <a:pt x="139" y="846"/>
                      </a:lnTo>
                      <a:lnTo>
                        <a:pt x="139" y="848"/>
                      </a:lnTo>
                      <a:lnTo>
                        <a:pt x="138" y="849"/>
                      </a:lnTo>
                      <a:lnTo>
                        <a:pt x="137" y="849"/>
                      </a:lnTo>
                      <a:lnTo>
                        <a:pt x="135" y="850"/>
                      </a:lnTo>
                      <a:lnTo>
                        <a:pt x="122" y="842"/>
                      </a:lnTo>
                      <a:lnTo>
                        <a:pt x="81" y="815"/>
                      </a:lnTo>
                      <a:lnTo>
                        <a:pt x="81" y="814"/>
                      </a:lnTo>
                      <a:lnTo>
                        <a:pt x="80" y="814"/>
                      </a:lnTo>
                      <a:lnTo>
                        <a:pt x="79" y="814"/>
                      </a:lnTo>
                      <a:lnTo>
                        <a:pt x="78" y="813"/>
                      </a:lnTo>
                      <a:lnTo>
                        <a:pt x="77" y="814"/>
                      </a:lnTo>
                      <a:lnTo>
                        <a:pt x="76" y="813"/>
                      </a:lnTo>
                      <a:lnTo>
                        <a:pt x="75" y="813"/>
                      </a:lnTo>
                      <a:lnTo>
                        <a:pt x="75" y="812"/>
                      </a:lnTo>
                      <a:lnTo>
                        <a:pt x="74" y="812"/>
                      </a:lnTo>
                      <a:lnTo>
                        <a:pt x="74" y="811"/>
                      </a:lnTo>
                      <a:lnTo>
                        <a:pt x="74" y="812"/>
                      </a:lnTo>
                      <a:lnTo>
                        <a:pt x="73" y="812"/>
                      </a:lnTo>
                      <a:lnTo>
                        <a:pt x="72" y="812"/>
                      </a:lnTo>
                      <a:lnTo>
                        <a:pt x="72" y="811"/>
                      </a:lnTo>
                      <a:lnTo>
                        <a:pt x="71" y="811"/>
                      </a:lnTo>
                      <a:lnTo>
                        <a:pt x="71" y="810"/>
                      </a:lnTo>
                      <a:lnTo>
                        <a:pt x="70" y="810"/>
                      </a:lnTo>
                      <a:lnTo>
                        <a:pt x="69" y="810"/>
                      </a:lnTo>
                      <a:lnTo>
                        <a:pt x="68" y="811"/>
                      </a:lnTo>
                      <a:lnTo>
                        <a:pt x="67" y="810"/>
                      </a:lnTo>
                      <a:lnTo>
                        <a:pt x="67" y="809"/>
                      </a:lnTo>
                      <a:lnTo>
                        <a:pt x="66" y="809"/>
                      </a:lnTo>
                      <a:lnTo>
                        <a:pt x="65" y="809"/>
                      </a:lnTo>
                      <a:lnTo>
                        <a:pt x="64" y="808"/>
                      </a:lnTo>
                      <a:lnTo>
                        <a:pt x="64" y="807"/>
                      </a:lnTo>
                      <a:lnTo>
                        <a:pt x="63" y="807"/>
                      </a:lnTo>
                      <a:lnTo>
                        <a:pt x="62" y="807"/>
                      </a:lnTo>
                      <a:lnTo>
                        <a:pt x="61" y="807"/>
                      </a:lnTo>
                      <a:lnTo>
                        <a:pt x="61" y="808"/>
                      </a:lnTo>
                      <a:lnTo>
                        <a:pt x="60" y="807"/>
                      </a:lnTo>
                      <a:lnTo>
                        <a:pt x="59" y="807"/>
                      </a:lnTo>
                      <a:lnTo>
                        <a:pt x="58" y="807"/>
                      </a:lnTo>
                      <a:lnTo>
                        <a:pt x="57" y="807"/>
                      </a:lnTo>
                      <a:lnTo>
                        <a:pt x="57" y="806"/>
                      </a:lnTo>
                      <a:lnTo>
                        <a:pt x="56" y="806"/>
                      </a:lnTo>
                      <a:lnTo>
                        <a:pt x="55" y="805"/>
                      </a:lnTo>
                      <a:lnTo>
                        <a:pt x="55" y="806"/>
                      </a:lnTo>
                      <a:lnTo>
                        <a:pt x="54" y="806"/>
                      </a:lnTo>
                      <a:lnTo>
                        <a:pt x="54" y="805"/>
                      </a:lnTo>
                      <a:lnTo>
                        <a:pt x="53" y="805"/>
                      </a:lnTo>
                      <a:lnTo>
                        <a:pt x="53" y="806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1" y="804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49" y="803"/>
                      </a:lnTo>
                      <a:lnTo>
                        <a:pt x="49" y="802"/>
                      </a:lnTo>
                      <a:lnTo>
                        <a:pt x="49" y="801"/>
                      </a:lnTo>
                      <a:lnTo>
                        <a:pt x="49" y="802"/>
                      </a:lnTo>
                      <a:lnTo>
                        <a:pt x="48" y="801"/>
                      </a:lnTo>
                      <a:lnTo>
                        <a:pt x="47" y="801"/>
                      </a:lnTo>
                      <a:lnTo>
                        <a:pt x="46" y="801"/>
                      </a:lnTo>
                      <a:lnTo>
                        <a:pt x="46" y="800"/>
                      </a:lnTo>
                      <a:lnTo>
                        <a:pt x="45" y="800"/>
                      </a:lnTo>
                      <a:lnTo>
                        <a:pt x="45" y="799"/>
                      </a:lnTo>
                      <a:lnTo>
                        <a:pt x="44" y="799"/>
                      </a:lnTo>
                      <a:lnTo>
                        <a:pt x="44" y="800"/>
                      </a:lnTo>
                      <a:lnTo>
                        <a:pt x="43" y="799"/>
                      </a:lnTo>
                      <a:lnTo>
                        <a:pt x="42" y="799"/>
                      </a:lnTo>
                      <a:lnTo>
                        <a:pt x="42" y="798"/>
                      </a:lnTo>
                      <a:lnTo>
                        <a:pt x="41" y="798"/>
                      </a:lnTo>
                      <a:lnTo>
                        <a:pt x="41" y="797"/>
                      </a:lnTo>
                      <a:lnTo>
                        <a:pt x="41" y="796"/>
                      </a:lnTo>
                      <a:lnTo>
                        <a:pt x="41" y="795"/>
                      </a:lnTo>
                      <a:lnTo>
                        <a:pt x="40" y="795"/>
                      </a:lnTo>
                      <a:lnTo>
                        <a:pt x="40" y="794"/>
                      </a:lnTo>
                      <a:lnTo>
                        <a:pt x="41" y="793"/>
                      </a:lnTo>
                      <a:lnTo>
                        <a:pt x="41" y="792"/>
                      </a:lnTo>
                      <a:lnTo>
                        <a:pt x="41" y="791"/>
                      </a:lnTo>
                      <a:lnTo>
                        <a:pt x="41" y="790"/>
                      </a:lnTo>
                      <a:lnTo>
                        <a:pt x="42" y="790"/>
                      </a:lnTo>
                      <a:lnTo>
                        <a:pt x="42" y="789"/>
                      </a:lnTo>
                      <a:lnTo>
                        <a:pt x="41" y="789"/>
                      </a:lnTo>
                      <a:lnTo>
                        <a:pt x="42" y="789"/>
                      </a:lnTo>
                      <a:lnTo>
                        <a:pt x="42" y="788"/>
                      </a:lnTo>
                      <a:lnTo>
                        <a:pt x="42" y="789"/>
                      </a:lnTo>
                      <a:lnTo>
                        <a:pt x="43" y="788"/>
                      </a:lnTo>
                      <a:lnTo>
                        <a:pt x="43" y="787"/>
                      </a:lnTo>
                      <a:lnTo>
                        <a:pt x="43" y="786"/>
                      </a:lnTo>
                      <a:lnTo>
                        <a:pt x="43" y="785"/>
                      </a:lnTo>
                      <a:lnTo>
                        <a:pt x="42" y="785"/>
                      </a:lnTo>
                      <a:lnTo>
                        <a:pt x="42" y="784"/>
                      </a:lnTo>
                      <a:lnTo>
                        <a:pt x="42" y="783"/>
                      </a:lnTo>
                      <a:lnTo>
                        <a:pt x="42" y="782"/>
                      </a:lnTo>
                      <a:lnTo>
                        <a:pt x="43" y="782"/>
                      </a:lnTo>
                      <a:lnTo>
                        <a:pt x="42" y="782"/>
                      </a:lnTo>
                      <a:lnTo>
                        <a:pt x="42" y="783"/>
                      </a:lnTo>
                      <a:lnTo>
                        <a:pt x="43" y="783"/>
                      </a:lnTo>
                      <a:lnTo>
                        <a:pt x="43" y="782"/>
                      </a:lnTo>
                      <a:lnTo>
                        <a:pt x="43" y="783"/>
                      </a:lnTo>
                      <a:lnTo>
                        <a:pt x="44" y="783"/>
                      </a:lnTo>
                      <a:lnTo>
                        <a:pt x="44" y="782"/>
                      </a:lnTo>
                      <a:lnTo>
                        <a:pt x="45" y="783"/>
                      </a:lnTo>
                      <a:lnTo>
                        <a:pt x="45" y="782"/>
                      </a:lnTo>
                      <a:lnTo>
                        <a:pt x="46" y="781"/>
                      </a:lnTo>
                      <a:lnTo>
                        <a:pt x="46" y="780"/>
                      </a:lnTo>
                      <a:lnTo>
                        <a:pt x="45" y="780"/>
                      </a:lnTo>
                      <a:lnTo>
                        <a:pt x="45" y="779"/>
                      </a:lnTo>
                      <a:lnTo>
                        <a:pt x="46" y="779"/>
                      </a:lnTo>
                      <a:lnTo>
                        <a:pt x="46" y="778"/>
                      </a:lnTo>
                      <a:lnTo>
                        <a:pt x="47" y="778"/>
                      </a:lnTo>
                      <a:lnTo>
                        <a:pt x="47" y="777"/>
                      </a:lnTo>
                      <a:lnTo>
                        <a:pt x="47" y="776"/>
                      </a:lnTo>
                      <a:lnTo>
                        <a:pt x="47" y="777"/>
                      </a:lnTo>
                      <a:lnTo>
                        <a:pt x="48" y="777"/>
                      </a:lnTo>
                      <a:lnTo>
                        <a:pt x="49" y="777"/>
                      </a:lnTo>
                      <a:lnTo>
                        <a:pt x="49" y="776"/>
                      </a:lnTo>
                      <a:lnTo>
                        <a:pt x="48" y="775"/>
                      </a:lnTo>
                      <a:lnTo>
                        <a:pt x="48" y="774"/>
                      </a:lnTo>
                      <a:lnTo>
                        <a:pt x="48" y="773"/>
                      </a:lnTo>
                      <a:lnTo>
                        <a:pt x="49" y="772"/>
                      </a:lnTo>
                      <a:lnTo>
                        <a:pt x="50" y="773"/>
                      </a:lnTo>
                      <a:lnTo>
                        <a:pt x="50" y="772"/>
                      </a:lnTo>
                      <a:lnTo>
                        <a:pt x="51" y="771"/>
                      </a:lnTo>
                      <a:lnTo>
                        <a:pt x="52" y="771"/>
                      </a:lnTo>
                      <a:lnTo>
                        <a:pt x="52" y="770"/>
                      </a:lnTo>
                      <a:lnTo>
                        <a:pt x="53" y="770"/>
                      </a:lnTo>
                      <a:lnTo>
                        <a:pt x="54" y="770"/>
                      </a:lnTo>
                      <a:lnTo>
                        <a:pt x="53" y="770"/>
                      </a:lnTo>
                      <a:lnTo>
                        <a:pt x="53" y="769"/>
                      </a:lnTo>
                      <a:lnTo>
                        <a:pt x="52" y="769"/>
                      </a:lnTo>
                      <a:lnTo>
                        <a:pt x="52" y="770"/>
                      </a:lnTo>
                      <a:lnTo>
                        <a:pt x="52" y="769"/>
                      </a:lnTo>
                      <a:lnTo>
                        <a:pt x="51" y="769"/>
                      </a:lnTo>
                      <a:lnTo>
                        <a:pt x="52" y="769"/>
                      </a:lnTo>
                      <a:lnTo>
                        <a:pt x="51" y="768"/>
                      </a:lnTo>
                      <a:lnTo>
                        <a:pt x="50" y="768"/>
                      </a:lnTo>
                      <a:lnTo>
                        <a:pt x="50" y="767"/>
                      </a:lnTo>
                      <a:lnTo>
                        <a:pt x="51" y="765"/>
                      </a:lnTo>
                      <a:lnTo>
                        <a:pt x="51" y="764"/>
                      </a:lnTo>
                      <a:lnTo>
                        <a:pt x="51" y="763"/>
                      </a:lnTo>
                      <a:lnTo>
                        <a:pt x="51" y="762"/>
                      </a:lnTo>
                      <a:lnTo>
                        <a:pt x="52" y="762"/>
                      </a:lnTo>
                      <a:lnTo>
                        <a:pt x="52" y="761"/>
                      </a:lnTo>
                      <a:lnTo>
                        <a:pt x="53" y="761"/>
                      </a:lnTo>
                      <a:lnTo>
                        <a:pt x="53" y="760"/>
                      </a:lnTo>
                      <a:lnTo>
                        <a:pt x="53" y="759"/>
                      </a:lnTo>
                      <a:lnTo>
                        <a:pt x="54" y="759"/>
                      </a:lnTo>
                      <a:lnTo>
                        <a:pt x="55" y="759"/>
                      </a:lnTo>
                      <a:lnTo>
                        <a:pt x="55" y="758"/>
                      </a:lnTo>
                      <a:lnTo>
                        <a:pt x="55" y="757"/>
                      </a:lnTo>
                      <a:lnTo>
                        <a:pt x="57" y="757"/>
                      </a:lnTo>
                      <a:lnTo>
                        <a:pt x="58" y="756"/>
                      </a:lnTo>
                      <a:lnTo>
                        <a:pt x="58" y="755"/>
                      </a:lnTo>
                      <a:lnTo>
                        <a:pt x="59" y="754"/>
                      </a:lnTo>
                      <a:lnTo>
                        <a:pt x="60" y="753"/>
                      </a:lnTo>
                      <a:lnTo>
                        <a:pt x="59" y="753"/>
                      </a:lnTo>
                      <a:lnTo>
                        <a:pt x="58" y="753"/>
                      </a:lnTo>
                      <a:lnTo>
                        <a:pt x="58" y="754"/>
                      </a:lnTo>
                      <a:lnTo>
                        <a:pt x="57" y="754"/>
                      </a:lnTo>
                      <a:lnTo>
                        <a:pt x="56" y="754"/>
                      </a:lnTo>
                      <a:lnTo>
                        <a:pt x="56" y="755"/>
                      </a:lnTo>
                      <a:lnTo>
                        <a:pt x="56" y="756"/>
                      </a:lnTo>
                      <a:lnTo>
                        <a:pt x="55" y="756"/>
                      </a:lnTo>
                      <a:lnTo>
                        <a:pt x="55" y="755"/>
                      </a:lnTo>
                      <a:lnTo>
                        <a:pt x="54" y="754"/>
                      </a:lnTo>
                      <a:lnTo>
                        <a:pt x="54" y="755"/>
                      </a:lnTo>
                      <a:lnTo>
                        <a:pt x="55" y="755"/>
                      </a:lnTo>
                      <a:lnTo>
                        <a:pt x="55" y="756"/>
                      </a:lnTo>
                      <a:lnTo>
                        <a:pt x="55" y="757"/>
                      </a:lnTo>
                      <a:lnTo>
                        <a:pt x="54" y="756"/>
                      </a:lnTo>
                      <a:lnTo>
                        <a:pt x="52" y="757"/>
                      </a:lnTo>
                      <a:lnTo>
                        <a:pt x="53" y="757"/>
                      </a:lnTo>
                      <a:lnTo>
                        <a:pt x="53" y="758"/>
                      </a:lnTo>
                      <a:lnTo>
                        <a:pt x="52" y="758"/>
                      </a:lnTo>
                      <a:lnTo>
                        <a:pt x="51" y="758"/>
                      </a:lnTo>
                      <a:lnTo>
                        <a:pt x="50" y="758"/>
                      </a:lnTo>
                      <a:lnTo>
                        <a:pt x="50" y="759"/>
                      </a:lnTo>
                      <a:lnTo>
                        <a:pt x="48" y="759"/>
                      </a:lnTo>
                      <a:lnTo>
                        <a:pt x="47" y="761"/>
                      </a:lnTo>
                      <a:lnTo>
                        <a:pt x="46" y="761"/>
                      </a:lnTo>
                      <a:lnTo>
                        <a:pt x="45" y="761"/>
                      </a:lnTo>
                      <a:lnTo>
                        <a:pt x="44" y="762"/>
                      </a:lnTo>
                      <a:lnTo>
                        <a:pt x="43" y="762"/>
                      </a:lnTo>
                      <a:lnTo>
                        <a:pt x="42" y="763"/>
                      </a:lnTo>
                      <a:lnTo>
                        <a:pt x="41" y="763"/>
                      </a:lnTo>
                      <a:lnTo>
                        <a:pt x="40" y="764"/>
                      </a:lnTo>
                      <a:lnTo>
                        <a:pt x="41" y="764"/>
                      </a:lnTo>
                      <a:lnTo>
                        <a:pt x="41" y="765"/>
                      </a:lnTo>
                      <a:lnTo>
                        <a:pt x="40" y="765"/>
                      </a:lnTo>
                      <a:lnTo>
                        <a:pt x="40" y="764"/>
                      </a:lnTo>
                      <a:lnTo>
                        <a:pt x="39" y="765"/>
                      </a:lnTo>
                      <a:lnTo>
                        <a:pt x="39" y="766"/>
                      </a:lnTo>
                      <a:lnTo>
                        <a:pt x="39" y="767"/>
                      </a:lnTo>
                      <a:lnTo>
                        <a:pt x="38" y="766"/>
                      </a:lnTo>
                      <a:lnTo>
                        <a:pt x="38" y="767"/>
                      </a:lnTo>
                      <a:lnTo>
                        <a:pt x="37" y="767"/>
                      </a:lnTo>
                      <a:lnTo>
                        <a:pt x="36" y="767"/>
                      </a:lnTo>
                      <a:lnTo>
                        <a:pt x="36" y="768"/>
                      </a:lnTo>
                      <a:lnTo>
                        <a:pt x="36" y="769"/>
                      </a:lnTo>
                      <a:lnTo>
                        <a:pt x="36" y="768"/>
                      </a:lnTo>
                      <a:lnTo>
                        <a:pt x="35" y="769"/>
                      </a:lnTo>
                      <a:lnTo>
                        <a:pt x="36" y="770"/>
                      </a:lnTo>
                      <a:lnTo>
                        <a:pt x="35" y="770"/>
                      </a:lnTo>
                      <a:lnTo>
                        <a:pt x="35" y="771"/>
                      </a:lnTo>
                      <a:lnTo>
                        <a:pt x="34" y="771"/>
                      </a:lnTo>
                      <a:lnTo>
                        <a:pt x="33" y="772"/>
                      </a:lnTo>
                      <a:lnTo>
                        <a:pt x="32" y="773"/>
                      </a:lnTo>
                      <a:lnTo>
                        <a:pt x="33" y="774"/>
                      </a:lnTo>
                      <a:lnTo>
                        <a:pt x="33" y="775"/>
                      </a:lnTo>
                      <a:lnTo>
                        <a:pt x="32" y="775"/>
                      </a:lnTo>
                      <a:lnTo>
                        <a:pt x="31" y="775"/>
                      </a:lnTo>
                      <a:lnTo>
                        <a:pt x="30" y="776"/>
                      </a:lnTo>
                      <a:lnTo>
                        <a:pt x="30" y="777"/>
                      </a:lnTo>
                      <a:lnTo>
                        <a:pt x="31" y="778"/>
                      </a:lnTo>
                      <a:lnTo>
                        <a:pt x="30" y="778"/>
                      </a:lnTo>
                      <a:lnTo>
                        <a:pt x="29" y="777"/>
                      </a:lnTo>
                      <a:lnTo>
                        <a:pt x="28" y="778"/>
                      </a:lnTo>
                      <a:lnTo>
                        <a:pt x="27" y="778"/>
                      </a:lnTo>
                      <a:lnTo>
                        <a:pt x="27" y="779"/>
                      </a:lnTo>
                      <a:lnTo>
                        <a:pt x="28" y="779"/>
                      </a:lnTo>
                      <a:lnTo>
                        <a:pt x="28" y="778"/>
                      </a:lnTo>
                      <a:lnTo>
                        <a:pt x="29" y="778"/>
                      </a:lnTo>
                      <a:lnTo>
                        <a:pt x="29" y="779"/>
                      </a:lnTo>
                      <a:lnTo>
                        <a:pt x="28" y="779"/>
                      </a:lnTo>
                      <a:lnTo>
                        <a:pt x="28" y="780"/>
                      </a:lnTo>
                      <a:lnTo>
                        <a:pt x="28" y="781"/>
                      </a:lnTo>
                      <a:lnTo>
                        <a:pt x="28" y="782"/>
                      </a:lnTo>
                      <a:lnTo>
                        <a:pt x="28" y="783"/>
                      </a:lnTo>
                      <a:lnTo>
                        <a:pt x="27" y="783"/>
                      </a:lnTo>
                      <a:lnTo>
                        <a:pt x="26" y="783"/>
                      </a:lnTo>
                      <a:lnTo>
                        <a:pt x="25" y="783"/>
                      </a:lnTo>
                      <a:lnTo>
                        <a:pt x="25" y="784"/>
                      </a:lnTo>
                      <a:lnTo>
                        <a:pt x="24" y="784"/>
                      </a:lnTo>
                      <a:lnTo>
                        <a:pt x="23" y="784"/>
                      </a:lnTo>
                      <a:lnTo>
                        <a:pt x="23" y="785"/>
                      </a:lnTo>
                      <a:lnTo>
                        <a:pt x="24" y="785"/>
                      </a:lnTo>
                      <a:lnTo>
                        <a:pt x="25" y="786"/>
                      </a:lnTo>
                      <a:lnTo>
                        <a:pt x="25" y="787"/>
                      </a:lnTo>
                      <a:lnTo>
                        <a:pt x="24" y="787"/>
                      </a:lnTo>
                      <a:lnTo>
                        <a:pt x="23" y="787"/>
                      </a:lnTo>
                      <a:lnTo>
                        <a:pt x="23" y="788"/>
                      </a:lnTo>
                      <a:lnTo>
                        <a:pt x="22" y="788"/>
                      </a:lnTo>
                      <a:lnTo>
                        <a:pt x="23" y="789"/>
                      </a:lnTo>
                      <a:lnTo>
                        <a:pt x="24" y="789"/>
                      </a:lnTo>
                      <a:lnTo>
                        <a:pt x="23" y="790"/>
                      </a:lnTo>
                      <a:lnTo>
                        <a:pt x="23" y="791"/>
                      </a:lnTo>
                      <a:lnTo>
                        <a:pt x="22" y="791"/>
                      </a:lnTo>
                      <a:lnTo>
                        <a:pt x="22" y="792"/>
                      </a:lnTo>
                      <a:lnTo>
                        <a:pt x="21" y="792"/>
                      </a:lnTo>
                      <a:lnTo>
                        <a:pt x="21" y="793"/>
                      </a:lnTo>
                      <a:lnTo>
                        <a:pt x="22" y="794"/>
                      </a:lnTo>
                      <a:lnTo>
                        <a:pt x="22" y="795"/>
                      </a:lnTo>
                      <a:lnTo>
                        <a:pt x="21" y="795"/>
                      </a:lnTo>
                      <a:lnTo>
                        <a:pt x="21" y="796"/>
                      </a:lnTo>
                      <a:lnTo>
                        <a:pt x="21" y="797"/>
                      </a:lnTo>
                      <a:lnTo>
                        <a:pt x="21" y="798"/>
                      </a:lnTo>
                      <a:lnTo>
                        <a:pt x="20" y="799"/>
                      </a:lnTo>
                      <a:lnTo>
                        <a:pt x="19" y="800"/>
                      </a:lnTo>
                      <a:lnTo>
                        <a:pt x="19" y="798"/>
                      </a:lnTo>
                      <a:lnTo>
                        <a:pt x="18" y="797"/>
                      </a:lnTo>
                      <a:lnTo>
                        <a:pt x="17" y="798"/>
                      </a:lnTo>
                      <a:lnTo>
                        <a:pt x="16" y="798"/>
                      </a:lnTo>
                      <a:lnTo>
                        <a:pt x="14" y="798"/>
                      </a:lnTo>
                      <a:lnTo>
                        <a:pt x="12" y="797"/>
                      </a:lnTo>
                      <a:lnTo>
                        <a:pt x="10" y="796"/>
                      </a:lnTo>
                      <a:lnTo>
                        <a:pt x="10" y="795"/>
                      </a:lnTo>
                      <a:lnTo>
                        <a:pt x="11" y="795"/>
                      </a:lnTo>
                      <a:lnTo>
                        <a:pt x="12" y="794"/>
                      </a:lnTo>
                      <a:lnTo>
                        <a:pt x="12" y="793"/>
                      </a:lnTo>
                      <a:lnTo>
                        <a:pt x="11" y="793"/>
                      </a:lnTo>
                      <a:lnTo>
                        <a:pt x="10" y="793"/>
                      </a:lnTo>
                      <a:lnTo>
                        <a:pt x="10" y="794"/>
                      </a:lnTo>
                      <a:lnTo>
                        <a:pt x="9" y="795"/>
                      </a:lnTo>
                      <a:lnTo>
                        <a:pt x="8" y="795"/>
                      </a:lnTo>
                      <a:lnTo>
                        <a:pt x="7" y="794"/>
                      </a:lnTo>
                      <a:lnTo>
                        <a:pt x="8" y="793"/>
                      </a:lnTo>
                      <a:lnTo>
                        <a:pt x="8" y="792"/>
                      </a:lnTo>
                      <a:lnTo>
                        <a:pt x="9" y="792"/>
                      </a:lnTo>
                      <a:lnTo>
                        <a:pt x="9" y="791"/>
                      </a:lnTo>
                      <a:lnTo>
                        <a:pt x="9" y="790"/>
                      </a:lnTo>
                      <a:lnTo>
                        <a:pt x="7" y="790"/>
                      </a:lnTo>
                      <a:lnTo>
                        <a:pt x="7" y="789"/>
                      </a:lnTo>
                      <a:lnTo>
                        <a:pt x="8" y="789"/>
                      </a:lnTo>
                      <a:lnTo>
                        <a:pt x="8" y="788"/>
                      </a:lnTo>
                      <a:lnTo>
                        <a:pt x="8" y="786"/>
                      </a:lnTo>
                      <a:lnTo>
                        <a:pt x="8" y="785"/>
                      </a:lnTo>
                      <a:lnTo>
                        <a:pt x="7" y="785"/>
                      </a:lnTo>
                      <a:lnTo>
                        <a:pt x="7" y="784"/>
                      </a:lnTo>
                      <a:lnTo>
                        <a:pt x="7" y="783"/>
                      </a:lnTo>
                      <a:lnTo>
                        <a:pt x="8" y="783"/>
                      </a:lnTo>
                      <a:lnTo>
                        <a:pt x="7" y="783"/>
                      </a:lnTo>
                      <a:lnTo>
                        <a:pt x="6" y="783"/>
                      </a:lnTo>
                      <a:lnTo>
                        <a:pt x="6" y="782"/>
                      </a:lnTo>
                      <a:lnTo>
                        <a:pt x="5" y="780"/>
                      </a:lnTo>
                      <a:lnTo>
                        <a:pt x="5" y="779"/>
                      </a:lnTo>
                      <a:lnTo>
                        <a:pt x="6" y="778"/>
                      </a:lnTo>
                      <a:lnTo>
                        <a:pt x="6" y="777"/>
                      </a:lnTo>
                      <a:lnTo>
                        <a:pt x="5" y="777"/>
                      </a:lnTo>
                      <a:lnTo>
                        <a:pt x="4" y="777"/>
                      </a:lnTo>
                      <a:lnTo>
                        <a:pt x="3" y="777"/>
                      </a:lnTo>
                      <a:lnTo>
                        <a:pt x="2" y="777"/>
                      </a:lnTo>
                      <a:lnTo>
                        <a:pt x="1" y="777"/>
                      </a:lnTo>
                      <a:lnTo>
                        <a:pt x="0" y="776"/>
                      </a:lnTo>
                      <a:lnTo>
                        <a:pt x="1" y="775"/>
                      </a:lnTo>
                      <a:lnTo>
                        <a:pt x="1" y="774"/>
                      </a:lnTo>
                      <a:lnTo>
                        <a:pt x="0" y="773"/>
                      </a:lnTo>
                      <a:lnTo>
                        <a:pt x="0" y="772"/>
                      </a:lnTo>
                      <a:lnTo>
                        <a:pt x="0" y="771"/>
                      </a:lnTo>
                      <a:lnTo>
                        <a:pt x="1" y="771"/>
                      </a:lnTo>
                      <a:lnTo>
                        <a:pt x="2" y="771"/>
                      </a:lnTo>
                      <a:lnTo>
                        <a:pt x="3" y="771"/>
                      </a:lnTo>
                      <a:lnTo>
                        <a:pt x="4" y="772"/>
                      </a:lnTo>
                      <a:lnTo>
                        <a:pt x="4" y="771"/>
                      </a:lnTo>
                      <a:lnTo>
                        <a:pt x="4" y="770"/>
                      </a:lnTo>
                      <a:lnTo>
                        <a:pt x="4" y="769"/>
                      </a:lnTo>
                      <a:lnTo>
                        <a:pt x="3" y="769"/>
                      </a:lnTo>
                      <a:lnTo>
                        <a:pt x="2" y="769"/>
                      </a:lnTo>
                      <a:lnTo>
                        <a:pt x="2" y="768"/>
                      </a:lnTo>
                      <a:lnTo>
                        <a:pt x="3" y="766"/>
                      </a:lnTo>
                      <a:lnTo>
                        <a:pt x="5" y="765"/>
                      </a:lnTo>
                      <a:lnTo>
                        <a:pt x="5" y="764"/>
                      </a:lnTo>
                      <a:lnTo>
                        <a:pt x="5" y="762"/>
                      </a:lnTo>
                      <a:lnTo>
                        <a:pt x="6" y="761"/>
                      </a:lnTo>
                      <a:lnTo>
                        <a:pt x="6" y="760"/>
                      </a:lnTo>
                      <a:lnTo>
                        <a:pt x="7" y="760"/>
                      </a:lnTo>
                      <a:lnTo>
                        <a:pt x="7" y="759"/>
                      </a:lnTo>
                      <a:lnTo>
                        <a:pt x="7" y="758"/>
                      </a:lnTo>
                      <a:lnTo>
                        <a:pt x="6" y="758"/>
                      </a:lnTo>
                      <a:lnTo>
                        <a:pt x="6" y="757"/>
                      </a:lnTo>
                      <a:lnTo>
                        <a:pt x="7" y="756"/>
                      </a:lnTo>
                      <a:lnTo>
                        <a:pt x="8" y="756"/>
                      </a:lnTo>
                      <a:lnTo>
                        <a:pt x="9" y="757"/>
                      </a:lnTo>
                      <a:lnTo>
                        <a:pt x="10" y="756"/>
                      </a:lnTo>
                      <a:lnTo>
                        <a:pt x="10" y="755"/>
                      </a:lnTo>
                      <a:lnTo>
                        <a:pt x="10" y="754"/>
                      </a:lnTo>
                      <a:lnTo>
                        <a:pt x="10" y="753"/>
                      </a:lnTo>
                      <a:lnTo>
                        <a:pt x="9" y="753"/>
                      </a:lnTo>
                      <a:lnTo>
                        <a:pt x="9" y="752"/>
                      </a:lnTo>
                      <a:lnTo>
                        <a:pt x="9" y="751"/>
                      </a:lnTo>
                      <a:lnTo>
                        <a:pt x="9" y="750"/>
                      </a:lnTo>
                      <a:lnTo>
                        <a:pt x="9" y="749"/>
                      </a:lnTo>
                      <a:lnTo>
                        <a:pt x="9" y="748"/>
                      </a:lnTo>
                      <a:lnTo>
                        <a:pt x="9" y="747"/>
                      </a:lnTo>
                      <a:lnTo>
                        <a:pt x="8" y="746"/>
                      </a:lnTo>
                      <a:lnTo>
                        <a:pt x="8" y="745"/>
                      </a:lnTo>
                      <a:lnTo>
                        <a:pt x="8" y="744"/>
                      </a:lnTo>
                      <a:lnTo>
                        <a:pt x="8" y="743"/>
                      </a:lnTo>
                      <a:lnTo>
                        <a:pt x="9" y="743"/>
                      </a:lnTo>
                      <a:lnTo>
                        <a:pt x="8" y="742"/>
                      </a:lnTo>
                      <a:lnTo>
                        <a:pt x="8" y="741"/>
                      </a:lnTo>
                      <a:lnTo>
                        <a:pt x="7" y="740"/>
                      </a:lnTo>
                      <a:lnTo>
                        <a:pt x="8" y="739"/>
                      </a:lnTo>
                      <a:lnTo>
                        <a:pt x="9" y="739"/>
                      </a:lnTo>
                      <a:lnTo>
                        <a:pt x="10" y="738"/>
                      </a:lnTo>
                      <a:lnTo>
                        <a:pt x="10" y="737"/>
                      </a:lnTo>
                      <a:lnTo>
                        <a:pt x="9" y="737"/>
                      </a:lnTo>
                      <a:lnTo>
                        <a:pt x="8" y="735"/>
                      </a:lnTo>
                      <a:lnTo>
                        <a:pt x="7" y="735"/>
                      </a:lnTo>
                      <a:lnTo>
                        <a:pt x="7" y="734"/>
                      </a:lnTo>
                      <a:lnTo>
                        <a:pt x="8" y="733"/>
                      </a:lnTo>
                      <a:lnTo>
                        <a:pt x="8" y="732"/>
                      </a:lnTo>
                      <a:lnTo>
                        <a:pt x="7" y="731"/>
                      </a:lnTo>
                      <a:lnTo>
                        <a:pt x="6" y="731"/>
                      </a:lnTo>
                      <a:lnTo>
                        <a:pt x="5" y="731"/>
                      </a:lnTo>
                      <a:lnTo>
                        <a:pt x="4" y="731"/>
                      </a:lnTo>
                      <a:lnTo>
                        <a:pt x="4" y="729"/>
                      </a:lnTo>
                      <a:lnTo>
                        <a:pt x="5" y="728"/>
                      </a:lnTo>
                      <a:lnTo>
                        <a:pt x="5" y="726"/>
                      </a:lnTo>
                      <a:lnTo>
                        <a:pt x="5" y="725"/>
                      </a:lnTo>
                      <a:lnTo>
                        <a:pt x="5" y="724"/>
                      </a:lnTo>
                      <a:lnTo>
                        <a:pt x="6" y="723"/>
                      </a:lnTo>
                      <a:lnTo>
                        <a:pt x="6" y="722"/>
                      </a:lnTo>
                      <a:lnTo>
                        <a:pt x="5" y="722"/>
                      </a:lnTo>
                      <a:lnTo>
                        <a:pt x="5" y="721"/>
                      </a:lnTo>
                      <a:lnTo>
                        <a:pt x="5" y="720"/>
                      </a:lnTo>
                      <a:lnTo>
                        <a:pt x="6" y="720"/>
                      </a:lnTo>
                      <a:lnTo>
                        <a:pt x="6" y="719"/>
                      </a:lnTo>
                      <a:lnTo>
                        <a:pt x="6" y="718"/>
                      </a:lnTo>
                      <a:lnTo>
                        <a:pt x="6" y="717"/>
                      </a:lnTo>
                      <a:lnTo>
                        <a:pt x="6" y="716"/>
                      </a:lnTo>
                      <a:lnTo>
                        <a:pt x="6" y="715"/>
                      </a:lnTo>
                      <a:lnTo>
                        <a:pt x="6" y="714"/>
                      </a:lnTo>
                      <a:lnTo>
                        <a:pt x="5" y="714"/>
                      </a:lnTo>
                      <a:lnTo>
                        <a:pt x="5" y="713"/>
                      </a:lnTo>
                      <a:lnTo>
                        <a:pt x="5" y="712"/>
                      </a:lnTo>
                      <a:lnTo>
                        <a:pt x="5" y="711"/>
                      </a:lnTo>
                      <a:lnTo>
                        <a:pt x="6" y="710"/>
                      </a:lnTo>
                      <a:lnTo>
                        <a:pt x="5" y="710"/>
                      </a:lnTo>
                      <a:lnTo>
                        <a:pt x="5" y="709"/>
                      </a:lnTo>
                      <a:lnTo>
                        <a:pt x="5" y="708"/>
                      </a:lnTo>
                      <a:lnTo>
                        <a:pt x="5" y="707"/>
                      </a:lnTo>
                      <a:lnTo>
                        <a:pt x="6" y="707"/>
                      </a:lnTo>
                      <a:lnTo>
                        <a:pt x="6" y="706"/>
                      </a:lnTo>
                      <a:lnTo>
                        <a:pt x="7" y="706"/>
                      </a:lnTo>
                      <a:lnTo>
                        <a:pt x="8" y="705"/>
                      </a:lnTo>
                      <a:lnTo>
                        <a:pt x="8" y="704"/>
                      </a:lnTo>
                      <a:lnTo>
                        <a:pt x="8" y="703"/>
                      </a:lnTo>
                      <a:lnTo>
                        <a:pt x="8" y="702"/>
                      </a:lnTo>
                      <a:lnTo>
                        <a:pt x="7" y="701"/>
                      </a:lnTo>
                      <a:lnTo>
                        <a:pt x="7" y="700"/>
                      </a:lnTo>
                      <a:lnTo>
                        <a:pt x="8" y="699"/>
                      </a:lnTo>
                      <a:lnTo>
                        <a:pt x="9" y="698"/>
                      </a:lnTo>
                      <a:lnTo>
                        <a:pt x="10" y="698"/>
                      </a:lnTo>
                      <a:lnTo>
                        <a:pt x="10" y="697"/>
                      </a:lnTo>
                      <a:lnTo>
                        <a:pt x="10" y="696"/>
                      </a:lnTo>
                      <a:lnTo>
                        <a:pt x="10" y="695"/>
                      </a:lnTo>
                      <a:lnTo>
                        <a:pt x="9" y="695"/>
                      </a:lnTo>
                      <a:lnTo>
                        <a:pt x="8" y="694"/>
                      </a:lnTo>
                      <a:lnTo>
                        <a:pt x="7" y="694"/>
                      </a:lnTo>
                      <a:lnTo>
                        <a:pt x="6" y="694"/>
                      </a:lnTo>
                      <a:lnTo>
                        <a:pt x="6" y="693"/>
                      </a:lnTo>
                      <a:lnTo>
                        <a:pt x="5" y="693"/>
                      </a:lnTo>
                      <a:lnTo>
                        <a:pt x="5" y="692"/>
                      </a:lnTo>
                      <a:lnTo>
                        <a:pt x="5" y="691"/>
                      </a:lnTo>
                      <a:lnTo>
                        <a:pt x="5" y="690"/>
                      </a:lnTo>
                      <a:lnTo>
                        <a:pt x="5" y="688"/>
                      </a:lnTo>
                      <a:lnTo>
                        <a:pt x="4" y="687"/>
                      </a:lnTo>
                      <a:lnTo>
                        <a:pt x="4" y="686"/>
                      </a:lnTo>
                      <a:lnTo>
                        <a:pt x="4" y="683"/>
                      </a:lnTo>
                      <a:lnTo>
                        <a:pt x="3" y="682"/>
                      </a:lnTo>
                      <a:lnTo>
                        <a:pt x="2" y="680"/>
                      </a:lnTo>
                      <a:lnTo>
                        <a:pt x="2" y="679"/>
                      </a:lnTo>
                      <a:lnTo>
                        <a:pt x="3" y="679"/>
                      </a:lnTo>
                      <a:lnTo>
                        <a:pt x="4" y="677"/>
                      </a:lnTo>
                      <a:lnTo>
                        <a:pt x="5" y="677"/>
                      </a:lnTo>
                      <a:lnTo>
                        <a:pt x="5" y="676"/>
                      </a:lnTo>
                      <a:lnTo>
                        <a:pt x="6" y="676"/>
                      </a:lnTo>
                      <a:lnTo>
                        <a:pt x="7" y="676"/>
                      </a:lnTo>
                      <a:lnTo>
                        <a:pt x="8" y="675"/>
                      </a:lnTo>
                      <a:lnTo>
                        <a:pt x="9" y="674"/>
                      </a:lnTo>
                      <a:lnTo>
                        <a:pt x="9" y="673"/>
                      </a:lnTo>
                      <a:lnTo>
                        <a:pt x="9" y="672"/>
                      </a:lnTo>
                      <a:lnTo>
                        <a:pt x="9" y="670"/>
                      </a:lnTo>
                      <a:lnTo>
                        <a:pt x="9" y="669"/>
                      </a:lnTo>
                      <a:lnTo>
                        <a:pt x="9" y="668"/>
                      </a:lnTo>
                      <a:lnTo>
                        <a:pt x="9" y="666"/>
                      </a:lnTo>
                      <a:lnTo>
                        <a:pt x="10" y="666"/>
                      </a:lnTo>
                      <a:lnTo>
                        <a:pt x="10" y="665"/>
                      </a:lnTo>
                      <a:lnTo>
                        <a:pt x="9" y="665"/>
                      </a:lnTo>
                      <a:lnTo>
                        <a:pt x="9" y="664"/>
                      </a:lnTo>
                      <a:lnTo>
                        <a:pt x="8" y="664"/>
                      </a:lnTo>
                      <a:lnTo>
                        <a:pt x="7" y="664"/>
                      </a:lnTo>
                      <a:lnTo>
                        <a:pt x="6" y="664"/>
                      </a:lnTo>
                      <a:lnTo>
                        <a:pt x="5" y="664"/>
                      </a:lnTo>
                      <a:lnTo>
                        <a:pt x="4" y="664"/>
                      </a:lnTo>
                      <a:lnTo>
                        <a:pt x="3" y="663"/>
                      </a:lnTo>
                      <a:lnTo>
                        <a:pt x="3" y="662"/>
                      </a:lnTo>
                      <a:lnTo>
                        <a:pt x="2" y="661"/>
                      </a:lnTo>
                      <a:lnTo>
                        <a:pt x="2" y="660"/>
                      </a:lnTo>
                      <a:lnTo>
                        <a:pt x="1" y="659"/>
                      </a:lnTo>
                      <a:lnTo>
                        <a:pt x="1" y="658"/>
                      </a:lnTo>
                      <a:lnTo>
                        <a:pt x="2" y="657"/>
                      </a:lnTo>
                      <a:lnTo>
                        <a:pt x="2" y="656"/>
                      </a:lnTo>
                      <a:lnTo>
                        <a:pt x="2" y="655"/>
                      </a:lnTo>
                      <a:lnTo>
                        <a:pt x="1" y="655"/>
                      </a:lnTo>
                      <a:lnTo>
                        <a:pt x="2" y="652"/>
                      </a:lnTo>
                      <a:lnTo>
                        <a:pt x="1" y="651"/>
                      </a:lnTo>
                      <a:lnTo>
                        <a:pt x="1" y="650"/>
                      </a:lnTo>
                      <a:lnTo>
                        <a:pt x="2" y="649"/>
                      </a:lnTo>
                      <a:lnTo>
                        <a:pt x="2" y="648"/>
                      </a:lnTo>
                      <a:lnTo>
                        <a:pt x="3" y="646"/>
                      </a:lnTo>
                      <a:lnTo>
                        <a:pt x="3" y="645"/>
                      </a:lnTo>
                      <a:lnTo>
                        <a:pt x="3" y="643"/>
                      </a:lnTo>
                      <a:lnTo>
                        <a:pt x="3" y="642"/>
                      </a:lnTo>
                      <a:lnTo>
                        <a:pt x="4" y="641"/>
                      </a:lnTo>
                      <a:lnTo>
                        <a:pt x="5" y="640"/>
                      </a:lnTo>
                      <a:lnTo>
                        <a:pt x="5" y="638"/>
                      </a:lnTo>
                      <a:lnTo>
                        <a:pt x="5" y="637"/>
                      </a:lnTo>
                      <a:lnTo>
                        <a:pt x="6" y="635"/>
                      </a:lnTo>
                      <a:lnTo>
                        <a:pt x="6" y="634"/>
                      </a:lnTo>
                      <a:lnTo>
                        <a:pt x="9" y="634"/>
                      </a:lnTo>
                      <a:lnTo>
                        <a:pt x="9" y="633"/>
                      </a:lnTo>
                      <a:lnTo>
                        <a:pt x="10" y="632"/>
                      </a:lnTo>
                      <a:lnTo>
                        <a:pt x="10" y="630"/>
                      </a:lnTo>
                      <a:lnTo>
                        <a:pt x="11" y="629"/>
                      </a:lnTo>
                      <a:lnTo>
                        <a:pt x="11" y="628"/>
                      </a:lnTo>
                      <a:lnTo>
                        <a:pt x="11" y="625"/>
                      </a:lnTo>
                      <a:lnTo>
                        <a:pt x="11" y="624"/>
                      </a:lnTo>
                      <a:lnTo>
                        <a:pt x="11" y="623"/>
                      </a:lnTo>
                      <a:lnTo>
                        <a:pt x="11" y="622"/>
                      </a:lnTo>
                      <a:lnTo>
                        <a:pt x="10" y="620"/>
                      </a:lnTo>
                      <a:lnTo>
                        <a:pt x="11" y="618"/>
                      </a:lnTo>
                      <a:lnTo>
                        <a:pt x="11" y="617"/>
                      </a:lnTo>
                      <a:lnTo>
                        <a:pt x="11" y="616"/>
                      </a:lnTo>
                      <a:lnTo>
                        <a:pt x="12" y="616"/>
                      </a:lnTo>
                      <a:lnTo>
                        <a:pt x="13" y="615"/>
                      </a:lnTo>
                      <a:lnTo>
                        <a:pt x="14" y="613"/>
                      </a:lnTo>
                      <a:lnTo>
                        <a:pt x="14" y="612"/>
                      </a:lnTo>
                      <a:lnTo>
                        <a:pt x="16" y="612"/>
                      </a:lnTo>
                      <a:lnTo>
                        <a:pt x="16" y="611"/>
                      </a:lnTo>
                      <a:lnTo>
                        <a:pt x="16" y="610"/>
                      </a:lnTo>
                      <a:lnTo>
                        <a:pt x="17" y="610"/>
                      </a:lnTo>
                      <a:lnTo>
                        <a:pt x="17" y="607"/>
                      </a:lnTo>
                      <a:lnTo>
                        <a:pt x="16" y="607"/>
                      </a:lnTo>
                      <a:lnTo>
                        <a:pt x="16" y="606"/>
                      </a:lnTo>
                      <a:lnTo>
                        <a:pt x="16" y="605"/>
                      </a:lnTo>
                      <a:lnTo>
                        <a:pt x="16" y="604"/>
                      </a:lnTo>
                      <a:lnTo>
                        <a:pt x="16" y="603"/>
                      </a:lnTo>
                      <a:lnTo>
                        <a:pt x="16" y="602"/>
                      </a:lnTo>
                      <a:lnTo>
                        <a:pt x="15" y="601"/>
                      </a:lnTo>
                      <a:lnTo>
                        <a:pt x="16" y="599"/>
                      </a:lnTo>
                      <a:lnTo>
                        <a:pt x="15" y="598"/>
                      </a:lnTo>
                      <a:lnTo>
                        <a:pt x="15" y="597"/>
                      </a:lnTo>
                      <a:lnTo>
                        <a:pt x="15" y="596"/>
                      </a:lnTo>
                      <a:lnTo>
                        <a:pt x="15" y="595"/>
                      </a:lnTo>
                      <a:lnTo>
                        <a:pt x="16" y="594"/>
                      </a:lnTo>
                      <a:lnTo>
                        <a:pt x="17" y="593"/>
                      </a:lnTo>
                      <a:lnTo>
                        <a:pt x="18" y="592"/>
                      </a:lnTo>
                      <a:lnTo>
                        <a:pt x="18" y="591"/>
                      </a:lnTo>
                      <a:lnTo>
                        <a:pt x="18" y="590"/>
                      </a:lnTo>
                      <a:lnTo>
                        <a:pt x="18" y="589"/>
                      </a:lnTo>
                      <a:lnTo>
                        <a:pt x="17" y="589"/>
                      </a:lnTo>
                      <a:lnTo>
                        <a:pt x="17" y="588"/>
                      </a:lnTo>
                      <a:lnTo>
                        <a:pt x="16" y="588"/>
                      </a:lnTo>
                      <a:lnTo>
                        <a:pt x="16" y="586"/>
                      </a:lnTo>
                      <a:lnTo>
                        <a:pt x="17" y="585"/>
                      </a:lnTo>
                      <a:lnTo>
                        <a:pt x="17" y="584"/>
                      </a:lnTo>
                      <a:lnTo>
                        <a:pt x="17" y="583"/>
                      </a:lnTo>
                      <a:lnTo>
                        <a:pt x="18" y="582"/>
                      </a:lnTo>
                      <a:lnTo>
                        <a:pt x="19" y="582"/>
                      </a:lnTo>
                      <a:lnTo>
                        <a:pt x="20" y="582"/>
                      </a:lnTo>
                      <a:lnTo>
                        <a:pt x="20" y="580"/>
                      </a:lnTo>
                      <a:lnTo>
                        <a:pt x="20" y="579"/>
                      </a:lnTo>
                      <a:lnTo>
                        <a:pt x="21" y="579"/>
                      </a:lnTo>
                      <a:lnTo>
                        <a:pt x="21" y="578"/>
                      </a:lnTo>
                      <a:lnTo>
                        <a:pt x="22" y="577"/>
                      </a:lnTo>
                      <a:lnTo>
                        <a:pt x="22" y="576"/>
                      </a:lnTo>
                      <a:lnTo>
                        <a:pt x="21" y="575"/>
                      </a:lnTo>
                      <a:lnTo>
                        <a:pt x="21" y="574"/>
                      </a:lnTo>
                      <a:lnTo>
                        <a:pt x="21" y="573"/>
                      </a:lnTo>
                      <a:lnTo>
                        <a:pt x="21" y="572"/>
                      </a:lnTo>
                      <a:lnTo>
                        <a:pt x="20" y="572"/>
                      </a:lnTo>
                      <a:lnTo>
                        <a:pt x="20" y="571"/>
                      </a:lnTo>
                      <a:lnTo>
                        <a:pt x="20" y="570"/>
                      </a:lnTo>
                      <a:lnTo>
                        <a:pt x="20" y="569"/>
                      </a:lnTo>
                      <a:lnTo>
                        <a:pt x="19" y="569"/>
                      </a:lnTo>
                      <a:lnTo>
                        <a:pt x="19" y="568"/>
                      </a:lnTo>
                      <a:lnTo>
                        <a:pt x="19" y="567"/>
                      </a:lnTo>
                      <a:lnTo>
                        <a:pt x="19" y="566"/>
                      </a:lnTo>
                      <a:lnTo>
                        <a:pt x="20" y="566"/>
                      </a:lnTo>
                      <a:lnTo>
                        <a:pt x="21" y="565"/>
                      </a:lnTo>
                      <a:lnTo>
                        <a:pt x="21" y="564"/>
                      </a:lnTo>
                      <a:lnTo>
                        <a:pt x="22" y="564"/>
                      </a:lnTo>
                      <a:lnTo>
                        <a:pt x="22" y="563"/>
                      </a:lnTo>
                      <a:lnTo>
                        <a:pt x="23" y="562"/>
                      </a:lnTo>
                      <a:lnTo>
                        <a:pt x="24" y="562"/>
                      </a:lnTo>
                      <a:lnTo>
                        <a:pt x="25" y="562"/>
                      </a:lnTo>
                      <a:lnTo>
                        <a:pt x="26" y="562"/>
                      </a:lnTo>
                      <a:lnTo>
                        <a:pt x="26" y="561"/>
                      </a:lnTo>
                      <a:lnTo>
                        <a:pt x="26" y="560"/>
                      </a:lnTo>
                      <a:lnTo>
                        <a:pt x="26" y="559"/>
                      </a:lnTo>
                      <a:lnTo>
                        <a:pt x="27" y="558"/>
                      </a:lnTo>
                      <a:lnTo>
                        <a:pt x="28" y="558"/>
                      </a:lnTo>
                      <a:lnTo>
                        <a:pt x="28" y="557"/>
                      </a:lnTo>
                      <a:lnTo>
                        <a:pt x="28" y="556"/>
                      </a:lnTo>
                      <a:lnTo>
                        <a:pt x="28" y="555"/>
                      </a:lnTo>
                      <a:lnTo>
                        <a:pt x="29" y="553"/>
                      </a:lnTo>
                      <a:lnTo>
                        <a:pt x="28" y="552"/>
                      </a:lnTo>
                      <a:lnTo>
                        <a:pt x="28" y="551"/>
                      </a:lnTo>
                      <a:lnTo>
                        <a:pt x="29" y="551"/>
                      </a:lnTo>
                      <a:lnTo>
                        <a:pt x="29" y="550"/>
                      </a:lnTo>
                      <a:lnTo>
                        <a:pt x="30" y="550"/>
                      </a:lnTo>
                      <a:lnTo>
                        <a:pt x="31" y="550"/>
                      </a:lnTo>
                      <a:lnTo>
                        <a:pt x="32" y="550"/>
                      </a:lnTo>
                      <a:lnTo>
                        <a:pt x="32" y="549"/>
                      </a:lnTo>
                      <a:lnTo>
                        <a:pt x="32" y="548"/>
                      </a:lnTo>
                      <a:lnTo>
                        <a:pt x="32" y="547"/>
                      </a:lnTo>
                      <a:lnTo>
                        <a:pt x="33" y="544"/>
                      </a:lnTo>
                      <a:lnTo>
                        <a:pt x="33" y="542"/>
                      </a:lnTo>
                      <a:lnTo>
                        <a:pt x="33" y="541"/>
                      </a:lnTo>
                      <a:lnTo>
                        <a:pt x="34" y="540"/>
                      </a:lnTo>
                      <a:lnTo>
                        <a:pt x="35" y="540"/>
                      </a:lnTo>
                      <a:lnTo>
                        <a:pt x="36" y="539"/>
                      </a:lnTo>
                      <a:lnTo>
                        <a:pt x="37" y="538"/>
                      </a:lnTo>
                      <a:lnTo>
                        <a:pt x="37" y="537"/>
                      </a:lnTo>
                      <a:lnTo>
                        <a:pt x="39" y="536"/>
                      </a:lnTo>
                      <a:lnTo>
                        <a:pt x="39" y="535"/>
                      </a:lnTo>
                      <a:lnTo>
                        <a:pt x="39" y="534"/>
                      </a:lnTo>
                      <a:lnTo>
                        <a:pt x="39" y="533"/>
                      </a:lnTo>
                      <a:lnTo>
                        <a:pt x="40" y="531"/>
                      </a:lnTo>
                      <a:lnTo>
                        <a:pt x="41" y="528"/>
                      </a:lnTo>
                      <a:lnTo>
                        <a:pt x="42" y="526"/>
                      </a:lnTo>
                      <a:lnTo>
                        <a:pt x="42" y="525"/>
                      </a:lnTo>
                      <a:lnTo>
                        <a:pt x="42" y="524"/>
                      </a:lnTo>
                      <a:lnTo>
                        <a:pt x="43" y="523"/>
                      </a:lnTo>
                      <a:lnTo>
                        <a:pt x="44" y="521"/>
                      </a:lnTo>
                      <a:lnTo>
                        <a:pt x="43" y="517"/>
                      </a:lnTo>
                      <a:lnTo>
                        <a:pt x="42" y="516"/>
                      </a:lnTo>
                      <a:lnTo>
                        <a:pt x="42" y="515"/>
                      </a:lnTo>
                      <a:lnTo>
                        <a:pt x="42" y="514"/>
                      </a:lnTo>
                      <a:lnTo>
                        <a:pt x="43" y="512"/>
                      </a:lnTo>
                      <a:lnTo>
                        <a:pt x="44" y="511"/>
                      </a:lnTo>
                      <a:lnTo>
                        <a:pt x="45" y="510"/>
                      </a:lnTo>
                      <a:lnTo>
                        <a:pt x="45" y="509"/>
                      </a:lnTo>
                      <a:lnTo>
                        <a:pt x="46" y="509"/>
                      </a:lnTo>
                      <a:lnTo>
                        <a:pt x="47" y="508"/>
                      </a:lnTo>
                      <a:lnTo>
                        <a:pt x="47" y="507"/>
                      </a:lnTo>
                      <a:lnTo>
                        <a:pt x="47" y="506"/>
                      </a:lnTo>
                      <a:lnTo>
                        <a:pt x="49" y="505"/>
                      </a:lnTo>
                      <a:lnTo>
                        <a:pt x="50" y="504"/>
                      </a:lnTo>
                      <a:lnTo>
                        <a:pt x="52" y="503"/>
                      </a:lnTo>
                      <a:lnTo>
                        <a:pt x="53" y="502"/>
                      </a:lnTo>
                      <a:lnTo>
                        <a:pt x="54" y="500"/>
                      </a:lnTo>
                      <a:lnTo>
                        <a:pt x="54" y="499"/>
                      </a:lnTo>
                      <a:lnTo>
                        <a:pt x="54" y="498"/>
                      </a:lnTo>
                      <a:lnTo>
                        <a:pt x="54" y="497"/>
                      </a:lnTo>
                      <a:lnTo>
                        <a:pt x="55" y="497"/>
                      </a:lnTo>
                      <a:lnTo>
                        <a:pt x="56" y="496"/>
                      </a:lnTo>
                      <a:lnTo>
                        <a:pt x="55" y="495"/>
                      </a:lnTo>
                      <a:lnTo>
                        <a:pt x="56" y="494"/>
                      </a:lnTo>
                      <a:lnTo>
                        <a:pt x="56" y="493"/>
                      </a:lnTo>
                      <a:lnTo>
                        <a:pt x="57" y="492"/>
                      </a:lnTo>
                      <a:lnTo>
                        <a:pt x="57" y="491"/>
                      </a:lnTo>
                      <a:lnTo>
                        <a:pt x="57" y="490"/>
                      </a:lnTo>
                      <a:lnTo>
                        <a:pt x="57" y="489"/>
                      </a:lnTo>
                      <a:lnTo>
                        <a:pt x="58" y="487"/>
                      </a:lnTo>
                      <a:lnTo>
                        <a:pt x="60" y="485"/>
                      </a:lnTo>
                      <a:lnTo>
                        <a:pt x="61" y="484"/>
                      </a:lnTo>
                      <a:lnTo>
                        <a:pt x="62" y="484"/>
                      </a:lnTo>
                      <a:lnTo>
                        <a:pt x="62" y="483"/>
                      </a:lnTo>
                      <a:lnTo>
                        <a:pt x="61" y="483"/>
                      </a:lnTo>
                      <a:lnTo>
                        <a:pt x="62" y="482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05" name="Freeform 580"/>
                <p:cNvSpPr>
                  <a:spLocks/>
                </p:cNvSpPr>
                <p:nvPr/>
              </p:nvSpPr>
              <p:spPr bwMode="auto">
                <a:xfrm>
                  <a:off x="1311275" y="1492250"/>
                  <a:ext cx="661988" cy="731838"/>
                </a:xfrm>
                <a:custGeom>
                  <a:avLst/>
                  <a:gdLst>
                    <a:gd name="T0" fmla="*/ 2147483646 w 644"/>
                    <a:gd name="T1" fmla="*/ 2147483646 h 712"/>
                    <a:gd name="T2" fmla="*/ 2147483646 w 644"/>
                    <a:gd name="T3" fmla="*/ 2147483646 h 712"/>
                    <a:gd name="T4" fmla="*/ 2147483646 w 644"/>
                    <a:gd name="T5" fmla="*/ 2147483646 h 712"/>
                    <a:gd name="T6" fmla="*/ 2147483646 w 644"/>
                    <a:gd name="T7" fmla="*/ 2147483646 h 712"/>
                    <a:gd name="T8" fmla="*/ 2147483646 w 644"/>
                    <a:gd name="T9" fmla="*/ 2147483646 h 712"/>
                    <a:gd name="T10" fmla="*/ 2147483646 w 644"/>
                    <a:gd name="T11" fmla="*/ 2147483646 h 712"/>
                    <a:gd name="T12" fmla="*/ 2147483646 w 644"/>
                    <a:gd name="T13" fmla="*/ 2147483646 h 712"/>
                    <a:gd name="T14" fmla="*/ 2147483646 w 644"/>
                    <a:gd name="T15" fmla="*/ 2147483646 h 712"/>
                    <a:gd name="T16" fmla="*/ 2147483646 w 644"/>
                    <a:gd name="T17" fmla="*/ 2147483646 h 712"/>
                    <a:gd name="T18" fmla="*/ 2147483646 w 644"/>
                    <a:gd name="T19" fmla="*/ 2147483646 h 712"/>
                    <a:gd name="T20" fmla="*/ 2147483646 w 644"/>
                    <a:gd name="T21" fmla="*/ 2147483646 h 712"/>
                    <a:gd name="T22" fmla="*/ 2147483646 w 644"/>
                    <a:gd name="T23" fmla="*/ 2147483646 h 712"/>
                    <a:gd name="T24" fmla="*/ 2147483646 w 644"/>
                    <a:gd name="T25" fmla="*/ 2147483646 h 712"/>
                    <a:gd name="T26" fmla="*/ 2147483646 w 644"/>
                    <a:gd name="T27" fmla="*/ 2147483646 h 712"/>
                    <a:gd name="T28" fmla="*/ 2147483646 w 644"/>
                    <a:gd name="T29" fmla="*/ 2147483646 h 712"/>
                    <a:gd name="T30" fmla="*/ 2147483646 w 644"/>
                    <a:gd name="T31" fmla="*/ 2147483646 h 712"/>
                    <a:gd name="T32" fmla="*/ 2147483646 w 644"/>
                    <a:gd name="T33" fmla="*/ 2147483646 h 712"/>
                    <a:gd name="T34" fmla="*/ 2147483646 w 644"/>
                    <a:gd name="T35" fmla="*/ 2147483646 h 712"/>
                    <a:gd name="T36" fmla="*/ 2147483646 w 644"/>
                    <a:gd name="T37" fmla="*/ 2147483646 h 712"/>
                    <a:gd name="T38" fmla="*/ 2147483646 w 644"/>
                    <a:gd name="T39" fmla="*/ 2147483646 h 712"/>
                    <a:gd name="T40" fmla="*/ 2147483646 w 644"/>
                    <a:gd name="T41" fmla="*/ 2147483646 h 712"/>
                    <a:gd name="T42" fmla="*/ 2147483646 w 644"/>
                    <a:gd name="T43" fmla="*/ 2147483646 h 712"/>
                    <a:gd name="T44" fmla="*/ 2147483646 w 644"/>
                    <a:gd name="T45" fmla="*/ 2147483646 h 712"/>
                    <a:gd name="T46" fmla="*/ 2147483646 w 644"/>
                    <a:gd name="T47" fmla="*/ 2147483646 h 712"/>
                    <a:gd name="T48" fmla="*/ 2147483646 w 644"/>
                    <a:gd name="T49" fmla="*/ 2147483646 h 712"/>
                    <a:gd name="T50" fmla="*/ 2147483646 w 644"/>
                    <a:gd name="T51" fmla="*/ 2147483646 h 712"/>
                    <a:gd name="T52" fmla="*/ 2147483646 w 644"/>
                    <a:gd name="T53" fmla="*/ 2147483646 h 712"/>
                    <a:gd name="T54" fmla="*/ 2147483646 w 644"/>
                    <a:gd name="T55" fmla="*/ 2147483646 h 712"/>
                    <a:gd name="T56" fmla="*/ 2147483646 w 644"/>
                    <a:gd name="T57" fmla="*/ 2147483646 h 712"/>
                    <a:gd name="T58" fmla="*/ 2147483646 w 644"/>
                    <a:gd name="T59" fmla="*/ 2147483646 h 712"/>
                    <a:gd name="T60" fmla="*/ 2147483646 w 644"/>
                    <a:gd name="T61" fmla="*/ 2147483646 h 712"/>
                    <a:gd name="T62" fmla="*/ 2147483646 w 644"/>
                    <a:gd name="T63" fmla="*/ 2147483646 h 712"/>
                    <a:gd name="T64" fmla="*/ 2147483646 w 644"/>
                    <a:gd name="T65" fmla="*/ 2147483646 h 712"/>
                    <a:gd name="T66" fmla="*/ 2147483646 w 644"/>
                    <a:gd name="T67" fmla="*/ 2147483646 h 712"/>
                    <a:gd name="T68" fmla="*/ 2147483646 w 644"/>
                    <a:gd name="T69" fmla="*/ 2147483646 h 712"/>
                    <a:gd name="T70" fmla="*/ 2147483646 w 644"/>
                    <a:gd name="T71" fmla="*/ 2147483646 h 712"/>
                    <a:gd name="T72" fmla="*/ 2147483646 w 644"/>
                    <a:gd name="T73" fmla="*/ 2147483646 h 712"/>
                    <a:gd name="T74" fmla="*/ 2147483646 w 644"/>
                    <a:gd name="T75" fmla="*/ 2147483646 h 712"/>
                    <a:gd name="T76" fmla="*/ 2147483646 w 644"/>
                    <a:gd name="T77" fmla="*/ 2147483646 h 712"/>
                    <a:gd name="T78" fmla="*/ 2147483646 w 644"/>
                    <a:gd name="T79" fmla="*/ 2147483646 h 712"/>
                    <a:gd name="T80" fmla="*/ 2147483646 w 644"/>
                    <a:gd name="T81" fmla="*/ 2147483646 h 712"/>
                    <a:gd name="T82" fmla="*/ 2147483646 w 644"/>
                    <a:gd name="T83" fmla="*/ 2147483646 h 712"/>
                    <a:gd name="T84" fmla="*/ 2147483646 w 644"/>
                    <a:gd name="T85" fmla="*/ 2147483646 h 712"/>
                    <a:gd name="T86" fmla="*/ 2147483646 w 644"/>
                    <a:gd name="T87" fmla="*/ 2147483646 h 712"/>
                    <a:gd name="T88" fmla="*/ 2147483646 w 644"/>
                    <a:gd name="T89" fmla="*/ 2147483646 h 712"/>
                    <a:gd name="T90" fmla="*/ 2147483646 w 644"/>
                    <a:gd name="T91" fmla="*/ 2147483646 h 712"/>
                    <a:gd name="T92" fmla="*/ 2147483646 w 644"/>
                    <a:gd name="T93" fmla="*/ 2147483646 h 712"/>
                    <a:gd name="T94" fmla="*/ 2147483646 w 644"/>
                    <a:gd name="T95" fmla="*/ 2147483646 h 712"/>
                    <a:gd name="T96" fmla="*/ 2147483646 w 644"/>
                    <a:gd name="T97" fmla="*/ 2147483646 h 712"/>
                    <a:gd name="T98" fmla="*/ 2147483646 w 644"/>
                    <a:gd name="T99" fmla="*/ 2147483646 h 712"/>
                    <a:gd name="T100" fmla="*/ 2147483646 w 644"/>
                    <a:gd name="T101" fmla="*/ 2147483646 h 712"/>
                    <a:gd name="T102" fmla="*/ 2147483646 w 644"/>
                    <a:gd name="T103" fmla="*/ 2147483646 h 712"/>
                    <a:gd name="T104" fmla="*/ 2147483646 w 644"/>
                    <a:gd name="T105" fmla="*/ 2147483646 h 712"/>
                    <a:gd name="T106" fmla="*/ 2147483646 w 644"/>
                    <a:gd name="T107" fmla="*/ 2147483646 h 712"/>
                    <a:gd name="T108" fmla="*/ 2147483646 w 644"/>
                    <a:gd name="T109" fmla="*/ 2147483646 h 712"/>
                    <a:gd name="T110" fmla="*/ 2147483646 w 644"/>
                    <a:gd name="T111" fmla="*/ 2147483646 h 712"/>
                    <a:gd name="T112" fmla="*/ 2147483646 w 644"/>
                    <a:gd name="T113" fmla="*/ 2147483646 h 712"/>
                    <a:gd name="T114" fmla="*/ 2147483646 w 644"/>
                    <a:gd name="T115" fmla="*/ 2147483646 h 712"/>
                    <a:gd name="T116" fmla="*/ 2147483646 w 644"/>
                    <a:gd name="T117" fmla="*/ 2147483646 h 712"/>
                    <a:gd name="T118" fmla="*/ 2147483646 w 644"/>
                    <a:gd name="T119" fmla="*/ 2147483646 h 712"/>
                    <a:gd name="T120" fmla="*/ 2147483646 w 644"/>
                    <a:gd name="T121" fmla="*/ 2147483646 h 712"/>
                    <a:gd name="T122" fmla="*/ 2147483646 w 644"/>
                    <a:gd name="T123" fmla="*/ 2147483646 h 712"/>
                    <a:gd name="T124" fmla="*/ 2147483646 w 644"/>
                    <a:gd name="T125" fmla="*/ 2147483646 h 71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44"/>
                    <a:gd name="T190" fmla="*/ 0 h 712"/>
                    <a:gd name="T191" fmla="*/ 644 w 644"/>
                    <a:gd name="T192" fmla="*/ 712 h 71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44" h="712">
                      <a:moveTo>
                        <a:pt x="643" y="520"/>
                      </a:moveTo>
                      <a:lnTo>
                        <a:pt x="611" y="520"/>
                      </a:lnTo>
                      <a:lnTo>
                        <a:pt x="585" y="520"/>
                      </a:lnTo>
                      <a:lnTo>
                        <a:pt x="520" y="520"/>
                      </a:lnTo>
                      <a:lnTo>
                        <a:pt x="519" y="521"/>
                      </a:lnTo>
                      <a:lnTo>
                        <a:pt x="519" y="523"/>
                      </a:lnTo>
                      <a:lnTo>
                        <a:pt x="519" y="524"/>
                      </a:lnTo>
                      <a:lnTo>
                        <a:pt x="518" y="528"/>
                      </a:lnTo>
                      <a:lnTo>
                        <a:pt x="518" y="529"/>
                      </a:lnTo>
                      <a:lnTo>
                        <a:pt x="518" y="530"/>
                      </a:lnTo>
                      <a:lnTo>
                        <a:pt x="516" y="531"/>
                      </a:lnTo>
                      <a:lnTo>
                        <a:pt x="515" y="532"/>
                      </a:lnTo>
                      <a:lnTo>
                        <a:pt x="514" y="532"/>
                      </a:lnTo>
                      <a:lnTo>
                        <a:pt x="512" y="533"/>
                      </a:lnTo>
                      <a:lnTo>
                        <a:pt x="511" y="533"/>
                      </a:lnTo>
                      <a:lnTo>
                        <a:pt x="511" y="534"/>
                      </a:lnTo>
                      <a:lnTo>
                        <a:pt x="509" y="536"/>
                      </a:lnTo>
                      <a:lnTo>
                        <a:pt x="509" y="537"/>
                      </a:lnTo>
                      <a:lnTo>
                        <a:pt x="510" y="538"/>
                      </a:lnTo>
                      <a:lnTo>
                        <a:pt x="511" y="539"/>
                      </a:lnTo>
                      <a:lnTo>
                        <a:pt x="510" y="539"/>
                      </a:lnTo>
                      <a:lnTo>
                        <a:pt x="509" y="540"/>
                      </a:lnTo>
                      <a:lnTo>
                        <a:pt x="509" y="542"/>
                      </a:lnTo>
                      <a:lnTo>
                        <a:pt x="509" y="543"/>
                      </a:lnTo>
                      <a:lnTo>
                        <a:pt x="509" y="544"/>
                      </a:lnTo>
                      <a:lnTo>
                        <a:pt x="508" y="545"/>
                      </a:lnTo>
                      <a:lnTo>
                        <a:pt x="507" y="545"/>
                      </a:lnTo>
                      <a:lnTo>
                        <a:pt x="506" y="546"/>
                      </a:lnTo>
                      <a:lnTo>
                        <a:pt x="505" y="547"/>
                      </a:lnTo>
                      <a:lnTo>
                        <a:pt x="504" y="547"/>
                      </a:lnTo>
                      <a:lnTo>
                        <a:pt x="504" y="548"/>
                      </a:lnTo>
                      <a:lnTo>
                        <a:pt x="503" y="550"/>
                      </a:lnTo>
                      <a:lnTo>
                        <a:pt x="502" y="551"/>
                      </a:lnTo>
                      <a:lnTo>
                        <a:pt x="502" y="552"/>
                      </a:lnTo>
                      <a:lnTo>
                        <a:pt x="502" y="553"/>
                      </a:lnTo>
                      <a:lnTo>
                        <a:pt x="501" y="554"/>
                      </a:lnTo>
                      <a:lnTo>
                        <a:pt x="500" y="555"/>
                      </a:lnTo>
                      <a:lnTo>
                        <a:pt x="500" y="556"/>
                      </a:lnTo>
                      <a:lnTo>
                        <a:pt x="500" y="557"/>
                      </a:lnTo>
                      <a:lnTo>
                        <a:pt x="499" y="558"/>
                      </a:lnTo>
                      <a:lnTo>
                        <a:pt x="499" y="559"/>
                      </a:lnTo>
                      <a:lnTo>
                        <a:pt x="500" y="560"/>
                      </a:lnTo>
                      <a:lnTo>
                        <a:pt x="499" y="560"/>
                      </a:lnTo>
                      <a:lnTo>
                        <a:pt x="500" y="561"/>
                      </a:lnTo>
                      <a:lnTo>
                        <a:pt x="500" y="562"/>
                      </a:lnTo>
                      <a:lnTo>
                        <a:pt x="499" y="562"/>
                      </a:lnTo>
                      <a:lnTo>
                        <a:pt x="497" y="565"/>
                      </a:lnTo>
                      <a:lnTo>
                        <a:pt x="496" y="565"/>
                      </a:lnTo>
                      <a:lnTo>
                        <a:pt x="495" y="566"/>
                      </a:lnTo>
                      <a:lnTo>
                        <a:pt x="495" y="567"/>
                      </a:lnTo>
                      <a:lnTo>
                        <a:pt x="494" y="568"/>
                      </a:lnTo>
                      <a:lnTo>
                        <a:pt x="493" y="569"/>
                      </a:lnTo>
                      <a:lnTo>
                        <a:pt x="492" y="568"/>
                      </a:lnTo>
                      <a:lnTo>
                        <a:pt x="492" y="569"/>
                      </a:lnTo>
                      <a:lnTo>
                        <a:pt x="492" y="570"/>
                      </a:lnTo>
                      <a:lnTo>
                        <a:pt x="492" y="571"/>
                      </a:lnTo>
                      <a:lnTo>
                        <a:pt x="492" y="574"/>
                      </a:lnTo>
                      <a:lnTo>
                        <a:pt x="491" y="575"/>
                      </a:lnTo>
                      <a:lnTo>
                        <a:pt x="492" y="576"/>
                      </a:lnTo>
                      <a:lnTo>
                        <a:pt x="492" y="577"/>
                      </a:lnTo>
                      <a:lnTo>
                        <a:pt x="493" y="578"/>
                      </a:lnTo>
                      <a:lnTo>
                        <a:pt x="492" y="578"/>
                      </a:lnTo>
                      <a:lnTo>
                        <a:pt x="491" y="579"/>
                      </a:lnTo>
                      <a:lnTo>
                        <a:pt x="491" y="581"/>
                      </a:lnTo>
                      <a:lnTo>
                        <a:pt x="490" y="581"/>
                      </a:lnTo>
                      <a:lnTo>
                        <a:pt x="490" y="582"/>
                      </a:lnTo>
                      <a:lnTo>
                        <a:pt x="489" y="582"/>
                      </a:lnTo>
                      <a:lnTo>
                        <a:pt x="490" y="583"/>
                      </a:lnTo>
                      <a:lnTo>
                        <a:pt x="490" y="585"/>
                      </a:lnTo>
                      <a:lnTo>
                        <a:pt x="489" y="586"/>
                      </a:lnTo>
                      <a:lnTo>
                        <a:pt x="489" y="587"/>
                      </a:lnTo>
                      <a:lnTo>
                        <a:pt x="488" y="587"/>
                      </a:lnTo>
                      <a:lnTo>
                        <a:pt x="488" y="588"/>
                      </a:lnTo>
                      <a:lnTo>
                        <a:pt x="487" y="589"/>
                      </a:lnTo>
                      <a:lnTo>
                        <a:pt x="486" y="590"/>
                      </a:lnTo>
                      <a:lnTo>
                        <a:pt x="487" y="590"/>
                      </a:lnTo>
                      <a:lnTo>
                        <a:pt x="487" y="591"/>
                      </a:lnTo>
                      <a:lnTo>
                        <a:pt x="487" y="592"/>
                      </a:lnTo>
                      <a:lnTo>
                        <a:pt x="487" y="593"/>
                      </a:lnTo>
                      <a:lnTo>
                        <a:pt x="486" y="594"/>
                      </a:lnTo>
                      <a:lnTo>
                        <a:pt x="485" y="594"/>
                      </a:lnTo>
                      <a:lnTo>
                        <a:pt x="483" y="595"/>
                      </a:lnTo>
                      <a:lnTo>
                        <a:pt x="483" y="596"/>
                      </a:lnTo>
                      <a:lnTo>
                        <a:pt x="483" y="597"/>
                      </a:lnTo>
                      <a:lnTo>
                        <a:pt x="482" y="598"/>
                      </a:lnTo>
                      <a:lnTo>
                        <a:pt x="482" y="599"/>
                      </a:lnTo>
                      <a:lnTo>
                        <a:pt x="482" y="600"/>
                      </a:lnTo>
                      <a:lnTo>
                        <a:pt x="481" y="600"/>
                      </a:lnTo>
                      <a:lnTo>
                        <a:pt x="481" y="601"/>
                      </a:lnTo>
                      <a:lnTo>
                        <a:pt x="481" y="602"/>
                      </a:lnTo>
                      <a:lnTo>
                        <a:pt x="481" y="604"/>
                      </a:lnTo>
                      <a:lnTo>
                        <a:pt x="481" y="605"/>
                      </a:lnTo>
                      <a:lnTo>
                        <a:pt x="483" y="605"/>
                      </a:lnTo>
                      <a:lnTo>
                        <a:pt x="483" y="606"/>
                      </a:lnTo>
                      <a:lnTo>
                        <a:pt x="483" y="607"/>
                      </a:lnTo>
                      <a:lnTo>
                        <a:pt x="482" y="608"/>
                      </a:lnTo>
                      <a:lnTo>
                        <a:pt x="483" y="609"/>
                      </a:lnTo>
                      <a:lnTo>
                        <a:pt x="484" y="608"/>
                      </a:lnTo>
                      <a:lnTo>
                        <a:pt x="484" y="609"/>
                      </a:lnTo>
                      <a:lnTo>
                        <a:pt x="485" y="610"/>
                      </a:lnTo>
                      <a:lnTo>
                        <a:pt x="486" y="612"/>
                      </a:lnTo>
                      <a:lnTo>
                        <a:pt x="487" y="612"/>
                      </a:lnTo>
                      <a:lnTo>
                        <a:pt x="488" y="613"/>
                      </a:lnTo>
                      <a:lnTo>
                        <a:pt x="489" y="614"/>
                      </a:lnTo>
                      <a:lnTo>
                        <a:pt x="490" y="614"/>
                      </a:lnTo>
                      <a:lnTo>
                        <a:pt x="490" y="615"/>
                      </a:lnTo>
                      <a:lnTo>
                        <a:pt x="490" y="616"/>
                      </a:lnTo>
                      <a:lnTo>
                        <a:pt x="491" y="617"/>
                      </a:lnTo>
                      <a:lnTo>
                        <a:pt x="491" y="618"/>
                      </a:lnTo>
                      <a:lnTo>
                        <a:pt x="491" y="619"/>
                      </a:lnTo>
                      <a:lnTo>
                        <a:pt x="491" y="620"/>
                      </a:lnTo>
                      <a:lnTo>
                        <a:pt x="491" y="621"/>
                      </a:lnTo>
                      <a:lnTo>
                        <a:pt x="491" y="623"/>
                      </a:lnTo>
                      <a:lnTo>
                        <a:pt x="490" y="622"/>
                      </a:lnTo>
                      <a:lnTo>
                        <a:pt x="487" y="624"/>
                      </a:lnTo>
                      <a:lnTo>
                        <a:pt x="487" y="625"/>
                      </a:lnTo>
                      <a:lnTo>
                        <a:pt x="486" y="625"/>
                      </a:lnTo>
                      <a:lnTo>
                        <a:pt x="483" y="625"/>
                      </a:lnTo>
                      <a:lnTo>
                        <a:pt x="483" y="626"/>
                      </a:lnTo>
                      <a:lnTo>
                        <a:pt x="482" y="626"/>
                      </a:lnTo>
                      <a:lnTo>
                        <a:pt x="481" y="626"/>
                      </a:lnTo>
                      <a:lnTo>
                        <a:pt x="480" y="626"/>
                      </a:lnTo>
                      <a:lnTo>
                        <a:pt x="479" y="627"/>
                      </a:lnTo>
                      <a:lnTo>
                        <a:pt x="478" y="628"/>
                      </a:lnTo>
                      <a:lnTo>
                        <a:pt x="477" y="628"/>
                      </a:lnTo>
                      <a:lnTo>
                        <a:pt x="476" y="628"/>
                      </a:lnTo>
                      <a:lnTo>
                        <a:pt x="475" y="628"/>
                      </a:lnTo>
                      <a:lnTo>
                        <a:pt x="474" y="627"/>
                      </a:lnTo>
                      <a:lnTo>
                        <a:pt x="472" y="628"/>
                      </a:lnTo>
                      <a:lnTo>
                        <a:pt x="471" y="629"/>
                      </a:lnTo>
                      <a:lnTo>
                        <a:pt x="470" y="629"/>
                      </a:lnTo>
                      <a:lnTo>
                        <a:pt x="471" y="630"/>
                      </a:lnTo>
                      <a:lnTo>
                        <a:pt x="470" y="631"/>
                      </a:lnTo>
                      <a:lnTo>
                        <a:pt x="471" y="632"/>
                      </a:lnTo>
                      <a:lnTo>
                        <a:pt x="470" y="633"/>
                      </a:lnTo>
                      <a:lnTo>
                        <a:pt x="469" y="633"/>
                      </a:lnTo>
                      <a:lnTo>
                        <a:pt x="468" y="634"/>
                      </a:lnTo>
                      <a:lnTo>
                        <a:pt x="470" y="635"/>
                      </a:lnTo>
                      <a:lnTo>
                        <a:pt x="469" y="636"/>
                      </a:lnTo>
                      <a:lnTo>
                        <a:pt x="468" y="637"/>
                      </a:lnTo>
                      <a:lnTo>
                        <a:pt x="467" y="638"/>
                      </a:lnTo>
                      <a:lnTo>
                        <a:pt x="466" y="638"/>
                      </a:lnTo>
                      <a:lnTo>
                        <a:pt x="465" y="638"/>
                      </a:lnTo>
                      <a:lnTo>
                        <a:pt x="464" y="638"/>
                      </a:lnTo>
                      <a:lnTo>
                        <a:pt x="464" y="637"/>
                      </a:lnTo>
                      <a:lnTo>
                        <a:pt x="463" y="637"/>
                      </a:lnTo>
                      <a:lnTo>
                        <a:pt x="462" y="637"/>
                      </a:lnTo>
                      <a:lnTo>
                        <a:pt x="461" y="636"/>
                      </a:lnTo>
                      <a:lnTo>
                        <a:pt x="460" y="636"/>
                      </a:lnTo>
                      <a:lnTo>
                        <a:pt x="460" y="637"/>
                      </a:lnTo>
                      <a:lnTo>
                        <a:pt x="460" y="638"/>
                      </a:lnTo>
                      <a:lnTo>
                        <a:pt x="458" y="637"/>
                      </a:lnTo>
                      <a:lnTo>
                        <a:pt x="457" y="637"/>
                      </a:lnTo>
                      <a:lnTo>
                        <a:pt x="457" y="638"/>
                      </a:lnTo>
                      <a:lnTo>
                        <a:pt x="456" y="638"/>
                      </a:lnTo>
                      <a:lnTo>
                        <a:pt x="455" y="639"/>
                      </a:lnTo>
                      <a:lnTo>
                        <a:pt x="453" y="639"/>
                      </a:lnTo>
                      <a:lnTo>
                        <a:pt x="453" y="640"/>
                      </a:lnTo>
                      <a:lnTo>
                        <a:pt x="452" y="640"/>
                      </a:lnTo>
                      <a:lnTo>
                        <a:pt x="451" y="640"/>
                      </a:lnTo>
                      <a:lnTo>
                        <a:pt x="452" y="639"/>
                      </a:lnTo>
                      <a:lnTo>
                        <a:pt x="451" y="638"/>
                      </a:lnTo>
                      <a:lnTo>
                        <a:pt x="450" y="638"/>
                      </a:lnTo>
                      <a:lnTo>
                        <a:pt x="449" y="638"/>
                      </a:lnTo>
                      <a:lnTo>
                        <a:pt x="448" y="637"/>
                      </a:lnTo>
                      <a:lnTo>
                        <a:pt x="447" y="638"/>
                      </a:lnTo>
                      <a:lnTo>
                        <a:pt x="446" y="637"/>
                      </a:lnTo>
                      <a:lnTo>
                        <a:pt x="445" y="637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6"/>
                      </a:lnTo>
                      <a:lnTo>
                        <a:pt x="442" y="635"/>
                      </a:lnTo>
                      <a:lnTo>
                        <a:pt x="442" y="634"/>
                      </a:lnTo>
                      <a:lnTo>
                        <a:pt x="443" y="633"/>
                      </a:lnTo>
                      <a:lnTo>
                        <a:pt x="442" y="632"/>
                      </a:lnTo>
                      <a:lnTo>
                        <a:pt x="442" y="630"/>
                      </a:lnTo>
                      <a:lnTo>
                        <a:pt x="441" y="630"/>
                      </a:lnTo>
                      <a:lnTo>
                        <a:pt x="440" y="630"/>
                      </a:lnTo>
                      <a:lnTo>
                        <a:pt x="440" y="629"/>
                      </a:lnTo>
                      <a:lnTo>
                        <a:pt x="441" y="628"/>
                      </a:lnTo>
                      <a:lnTo>
                        <a:pt x="442" y="627"/>
                      </a:lnTo>
                      <a:lnTo>
                        <a:pt x="441" y="626"/>
                      </a:lnTo>
                      <a:lnTo>
                        <a:pt x="440" y="626"/>
                      </a:lnTo>
                      <a:lnTo>
                        <a:pt x="440" y="625"/>
                      </a:lnTo>
                      <a:lnTo>
                        <a:pt x="439" y="625"/>
                      </a:lnTo>
                      <a:lnTo>
                        <a:pt x="438" y="625"/>
                      </a:lnTo>
                      <a:lnTo>
                        <a:pt x="438" y="624"/>
                      </a:lnTo>
                      <a:lnTo>
                        <a:pt x="438" y="623"/>
                      </a:lnTo>
                      <a:lnTo>
                        <a:pt x="438" y="622"/>
                      </a:lnTo>
                      <a:lnTo>
                        <a:pt x="438" y="621"/>
                      </a:lnTo>
                      <a:lnTo>
                        <a:pt x="438" y="620"/>
                      </a:lnTo>
                      <a:lnTo>
                        <a:pt x="436" y="619"/>
                      </a:lnTo>
                      <a:lnTo>
                        <a:pt x="435" y="619"/>
                      </a:lnTo>
                      <a:lnTo>
                        <a:pt x="434" y="619"/>
                      </a:lnTo>
                      <a:lnTo>
                        <a:pt x="433" y="619"/>
                      </a:lnTo>
                      <a:lnTo>
                        <a:pt x="432" y="618"/>
                      </a:lnTo>
                      <a:lnTo>
                        <a:pt x="432" y="616"/>
                      </a:lnTo>
                      <a:lnTo>
                        <a:pt x="432" y="615"/>
                      </a:lnTo>
                      <a:lnTo>
                        <a:pt x="431" y="614"/>
                      </a:lnTo>
                      <a:lnTo>
                        <a:pt x="430" y="615"/>
                      </a:lnTo>
                      <a:lnTo>
                        <a:pt x="429" y="615"/>
                      </a:lnTo>
                      <a:lnTo>
                        <a:pt x="428" y="614"/>
                      </a:lnTo>
                      <a:lnTo>
                        <a:pt x="427" y="614"/>
                      </a:lnTo>
                      <a:lnTo>
                        <a:pt x="427" y="613"/>
                      </a:lnTo>
                      <a:lnTo>
                        <a:pt x="426" y="612"/>
                      </a:lnTo>
                      <a:lnTo>
                        <a:pt x="426" y="611"/>
                      </a:lnTo>
                      <a:lnTo>
                        <a:pt x="425" y="611"/>
                      </a:lnTo>
                      <a:lnTo>
                        <a:pt x="425" y="609"/>
                      </a:lnTo>
                      <a:lnTo>
                        <a:pt x="425" y="608"/>
                      </a:lnTo>
                      <a:lnTo>
                        <a:pt x="425" y="607"/>
                      </a:lnTo>
                      <a:lnTo>
                        <a:pt x="425" y="605"/>
                      </a:lnTo>
                      <a:lnTo>
                        <a:pt x="424" y="605"/>
                      </a:lnTo>
                      <a:lnTo>
                        <a:pt x="423" y="606"/>
                      </a:lnTo>
                      <a:lnTo>
                        <a:pt x="422" y="606"/>
                      </a:lnTo>
                      <a:lnTo>
                        <a:pt x="421" y="605"/>
                      </a:lnTo>
                      <a:lnTo>
                        <a:pt x="420" y="606"/>
                      </a:lnTo>
                      <a:lnTo>
                        <a:pt x="419" y="606"/>
                      </a:lnTo>
                      <a:lnTo>
                        <a:pt x="416" y="606"/>
                      </a:lnTo>
                      <a:lnTo>
                        <a:pt x="415" y="605"/>
                      </a:lnTo>
                      <a:lnTo>
                        <a:pt x="414" y="605"/>
                      </a:lnTo>
                      <a:lnTo>
                        <a:pt x="413" y="604"/>
                      </a:lnTo>
                      <a:lnTo>
                        <a:pt x="412" y="605"/>
                      </a:lnTo>
                      <a:lnTo>
                        <a:pt x="411" y="604"/>
                      </a:lnTo>
                      <a:lnTo>
                        <a:pt x="410" y="603"/>
                      </a:lnTo>
                      <a:lnTo>
                        <a:pt x="410" y="602"/>
                      </a:lnTo>
                      <a:lnTo>
                        <a:pt x="409" y="601"/>
                      </a:lnTo>
                      <a:lnTo>
                        <a:pt x="408" y="600"/>
                      </a:lnTo>
                      <a:lnTo>
                        <a:pt x="407" y="600"/>
                      </a:lnTo>
                      <a:lnTo>
                        <a:pt x="406" y="600"/>
                      </a:lnTo>
                      <a:lnTo>
                        <a:pt x="405" y="600"/>
                      </a:lnTo>
                      <a:lnTo>
                        <a:pt x="404" y="600"/>
                      </a:lnTo>
                      <a:lnTo>
                        <a:pt x="403" y="600"/>
                      </a:lnTo>
                      <a:lnTo>
                        <a:pt x="402" y="599"/>
                      </a:lnTo>
                      <a:lnTo>
                        <a:pt x="400" y="600"/>
                      </a:lnTo>
                      <a:lnTo>
                        <a:pt x="399" y="600"/>
                      </a:lnTo>
                      <a:lnTo>
                        <a:pt x="399" y="601"/>
                      </a:lnTo>
                      <a:lnTo>
                        <a:pt x="398" y="601"/>
                      </a:lnTo>
                      <a:lnTo>
                        <a:pt x="397" y="600"/>
                      </a:lnTo>
                      <a:lnTo>
                        <a:pt x="396" y="600"/>
                      </a:lnTo>
                      <a:lnTo>
                        <a:pt x="395" y="600"/>
                      </a:lnTo>
                      <a:lnTo>
                        <a:pt x="394" y="599"/>
                      </a:lnTo>
                      <a:lnTo>
                        <a:pt x="392" y="600"/>
                      </a:lnTo>
                      <a:lnTo>
                        <a:pt x="392" y="602"/>
                      </a:lnTo>
                      <a:lnTo>
                        <a:pt x="393" y="603"/>
                      </a:lnTo>
                      <a:lnTo>
                        <a:pt x="392" y="604"/>
                      </a:lnTo>
                      <a:lnTo>
                        <a:pt x="392" y="606"/>
                      </a:lnTo>
                      <a:lnTo>
                        <a:pt x="391" y="606"/>
                      </a:lnTo>
                      <a:lnTo>
                        <a:pt x="390" y="607"/>
                      </a:lnTo>
                      <a:lnTo>
                        <a:pt x="389" y="607"/>
                      </a:lnTo>
                      <a:lnTo>
                        <a:pt x="388" y="607"/>
                      </a:lnTo>
                      <a:lnTo>
                        <a:pt x="386" y="608"/>
                      </a:lnTo>
                      <a:lnTo>
                        <a:pt x="385" y="607"/>
                      </a:lnTo>
                      <a:lnTo>
                        <a:pt x="384" y="608"/>
                      </a:lnTo>
                      <a:lnTo>
                        <a:pt x="383" y="609"/>
                      </a:lnTo>
                      <a:lnTo>
                        <a:pt x="382" y="609"/>
                      </a:lnTo>
                      <a:lnTo>
                        <a:pt x="381" y="610"/>
                      </a:lnTo>
                      <a:lnTo>
                        <a:pt x="380" y="610"/>
                      </a:lnTo>
                      <a:lnTo>
                        <a:pt x="379" y="610"/>
                      </a:lnTo>
                      <a:lnTo>
                        <a:pt x="377" y="610"/>
                      </a:lnTo>
                      <a:lnTo>
                        <a:pt x="376" y="611"/>
                      </a:lnTo>
                      <a:lnTo>
                        <a:pt x="374" y="612"/>
                      </a:lnTo>
                      <a:lnTo>
                        <a:pt x="372" y="613"/>
                      </a:lnTo>
                      <a:lnTo>
                        <a:pt x="370" y="614"/>
                      </a:lnTo>
                      <a:lnTo>
                        <a:pt x="369" y="615"/>
                      </a:lnTo>
                      <a:lnTo>
                        <a:pt x="370" y="616"/>
                      </a:lnTo>
                      <a:lnTo>
                        <a:pt x="369" y="616"/>
                      </a:lnTo>
                      <a:lnTo>
                        <a:pt x="368" y="616"/>
                      </a:lnTo>
                      <a:lnTo>
                        <a:pt x="367" y="616"/>
                      </a:lnTo>
                      <a:lnTo>
                        <a:pt x="366" y="617"/>
                      </a:lnTo>
                      <a:lnTo>
                        <a:pt x="365" y="619"/>
                      </a:lnTo>
                      <a:lnTo>
                        <a:pt x="365" y="621"/>
                      </a:lnTo>
                      <a:lnTo>
                        <a:pt x="364" y="622"/>
                      </a:lnTo>
                      <a:lnTo>
                        <a:pt x="363" y="623"/>
                      </a:lnTo>
                      <a:lnTo>
                        <a:pt x="362" y="624"/>
                      </a:lnTo>
                      <a:lnTo>
                        <a:pt x="361" y="625"/>
                      </a:lnTo>
                      <a:lnTo>
                        <a:pt x="360" y="625"/>
                      </a:lnTo>
                      <a:lnTo>
                        <a:pt x="359" y="626"/>
                      </a:lnTo>
                      <a:lnTo>
                        <a:pt x="358" y="626"/>
                      </a:lnTo>
                      <a:lnTo>
                        <a:pt x="358" y="627"/>
                      </a:lnTo>
                      <a:lnTo>
                        <a:pt x="357" y="629"/>
                      </a:lnTo>
                      <a:lnTo>
                        <a:pt x="356" y="631"/>
                      </a:lnTo>
                      <a:lnTo>
                        <a:pt x="356" y="632"/>
                      </a:lnTo>
                      <a:lnTo>
                        <a:pt x="356" y="633"/>
                      </a:lnTo>
                      <a:lnTo>
                        <a:pt x="357" y="635"/>
                      </a:lnTo>
                      <a:lnTo>
                        <a:pt x="357" y="636"/>
                      </a:lnTo>
                      <a:lnTo>
                        <a:pt x="357" y="637"/>
                      </a:lnTo>
                      <a:lnTo>
                        <a:pt x="356" y="638"/>
                      </a:lnTo>
                      <a:lnTo>
                        <a:pt x="356" y="639"/>
                      </a:lnTo>
                      <a:lnTo>
                        <a:pt x="356" y="640"/>
                      </a:lnTo>
                      <a:lnTo>
                        <a:pt x="356" y="641"/>
                      </a:lnTo>
                      <a:lnTo>
                        <a:pt x="354" y="642"/>
                      </a:lnTo>
                      <a:lnTo>
                        <a:pt x="354" y="643"/>
                      </a:lnTo>
                      <a:lnTo>
                        <a:pt x="353" y="644"/>
                      </a:lnTo>
                      <a:lnTo>
                        <a:pt x="353" y="645"/>
                      </a:lnTo>
                      <a:lnTo>
                        <a:pt x="353" y="646"/>
                      </a:lnTo>
                      <a:lnTo>
                        <a:pt x="354" y="647"/>
                      </a:lnTo>
                      <a:lnTo>
                        <a:pt x="353" y="649"/>
                      </a:lnTo>
                      <a:lnTo>
                        <a:pt x="353" y="650"/>
                      </a:lnTo>
                      <a:lnTo>
                        <a:pt x="354" y="651"/>
                      </a:lnTo>
                      <a:lnTo>
                        <a:pt x="356" y="651"/>
                      </a:lnTo>
                      <a:lnTo>
                        <a:pt x="355" y="652"/>
                      </a:lnTo>
                      <a:lnTo>
                        <a:pt x="356" y="653"/>
                      </a:lnTo>
                      <a:lnTo>
                        <a:pt x="357" y="654"/>
                      </a:lnTo>
                      <a:lnTo>
                        <a:pt x="358" y="656"/>
                      </a:lnTo>
                      <a:lnTo>
                        <a:pt x="357" y="658"/>
                      </a:lnTo>
                      <a:lnTo>
                        <a:pt x="357" y="659"/>
                      </a:lnTo>
                      <a:lnTo>
                        <a:pt x="356" y="660"/>
                      </a:lnTo>
                      <a:lnTo>
                        <a:pt x="355" y="660"/>
                      </a:lnTo>
                      <a:lnTo>
                        <a:pt x="354" y="660"/>
                      </a:lnTo>
                      <a:lnTo>
                        <a:pt x="354" y="661"/>
                      </a:lnTo>
                      <a:lnTo>
                        <a:pt x="354" y="662"/>
                      </a:lnTo>
                      <a:lnTo>
                        <a:pt x="355" y="662"/>
                      </a:lnTo>
                      <a:lnTo>
                        <a:pt x="354" y="663"/>
                      </a:lnTo>
                      <a:lnTo>
                        <a:pt x="354" y="664"/>
                      </a:lnTo>
                      <a:lnTo>
                        <a:pt x="354" y="665"/>
                      </a:lnTo>
                      <a:lnTo>
                        <a:pt x="355" y="666"/>
                      </a:lnTo>
                      <a:lnTo>
                        <a:pt x="355" y="667"/>
                      </a:lnTo>
                      <a:lnTo>
                        <a:pt x="354" y="668"/>
                      </a:lnTo>
                      <a:lnTo>
                        <a:pt x="353" y="669"/>
                      </a:lnTo>
                      <a:lnTo>
                        <a:pt x="354" y="670"/>
                      </a:lnTo>
                      <a:lnTo>
                        <a:pt x="354" y="671"/>
                      </a:lnTo>
                      <a:lnTo>
                        <a:pt x="353" y="672"/>
                      </a:lnTo>
                      <a:lnTo>
                        <a:pt x="353" y="673"/>
                      </a:lnTo>
                      <a:lnTo>
                        <a:pt x="352" y="674"/>
                      </a:lnTo>
                      <a:lnTo>
                        <a:pt x="352" y="675"/>
                      </a:lnTo>
                      <a:lnTo>
                        <a:pt x="351" y="678"/>
                      </a:lnTo>
                      <a:lnTo>
                        <a:pt x="351" y="680"/>
                      </a:lnTo>
                      <a:lnTo>
                        <a:pt x="351" y="681"/>
                      </a:lnTo>
                      <a:lnTo>
                        <a:pt x="348" y="683"/>
                      </a:lnTo>
                      <a:lnTo>
                        <a:pt x="349" y="684"/>
                      </a:lnTo>
                      <a:lnTo>
                        <a:pt x="350" y="684"/>
                      </a:lnTo>
                      <a:lnTo>
                        <a:pt x="352" y="686"/>
                      </a:lnTo>
                      <a:lnTo>
                        <a:pt x="353" y="687"/>
                      </a:lnTo>
                      <a:lnTo>
                        <a:pt x="353" y="689"/>
                      </a:lnTo>
                      <a:lnTo>
                        <a:pt x="353" y="690"/>
                      </a:lnTo>
                      <a:lnTo>
                        <a:pt x="352" y="690"/>
                      </a:lnTo>
                      <a:lnTo>
                        <a:pt x="350" y="692"/>
                      </a:lnTo>
                      <a:lnTo>
                        <a:pt x="350" y="693"/>
                      </a:lnTo>
                      <a:lnTo>
                        <a:pt x="350" y="694"/>
                      </a:lnTo>
                      <a:lnTo>
                        <a:pt x="351" y="695"/>
                      </a:lnTo>
                      <a:lnTo>
                        <a:pt x="352" y="694"/>
                      </a:lnTo>
                      <a:lnTo>
                        <a:pt x="353" y="695"/>
                      </a:lnTo>
                      <a:lnTo>
                        <a:pt x="354" y="696"/>
                      </a:lnTo>
                      <a:lnTo>
                        <a:pt x="354" y="697"/>
                      </a:lnTo>
                      <a:lnTo>
                        <a:pt x="357" y="697"/>
                      </a:lnTo>
                      <a:lnTo>
                        <a:pt x="358" y="697"/>
                      </a:lnTo>
                      <a:lnTo>
                        <a:pt x="358" y="698"/>
                      </a:lnTo>
                      <a:lnTo>
                        <a:pt x="359" y="699"/>
                      </a:lnTo>
                      <a:lnTo>
                        <a:pt x="359" y="701"/>
                      </a:lnTo>
                      <a:lnTo>
                        <a:pt x="359" y="702"/>
                      </a:lnTo>
                      <a:lnTo>
                        <a:pt x="360" y="703"/>
                      </a:lnTo>
                      <a:lnTo>
                        <a:pt x="361" y="704"/>
                      </a:lnTo>
                      <a:lnTo>
                        <a:pt x="361" y="705"/>
                      </a:lnTo>
                      <a:lnTo>
                        <a:pt x="363" y="705"/>
                      </a:lnTo>
                      <a:lnTo>
                        <a:pt x="364" y="706"/>
                      </a:lnTo>
                      <a:lnTo>
                        <a:pt x="365" y="707"/>
                      </a:lnTo>
                      <a:lnTo>
                        <a:pt x="366" y="708"/>
                      </a:lnTo>
                      <a:lnTo>
                        <a:pt x="366" y="709"/>
                      </a:lnTo>
                      <a:lnTo>
                        <a:pt x="365" y="710"/>
                      </a:lnTo>
                      <a:lnTo>
                        <a:pt x="365" y="711"/>
                      </a:lnTo>
                      <a:lnTo>
                        <a:pt x="365" y="712"/>
                      </a:lnTo>
                      <a:lnTo>
                        <a:pt x="364" y="712"/>
                      </a:lnTo>
                      <a:lnTo>
                        <a:pt x="363" y="712"/>
                      </a:lnTo>
                      <a:lnTo>
                        <a:pt x="362" y="711"/>
                      </a:lnTo>
                      <a:lnTo>
                        <a:pt x="362" y="710"/>
                      </a:lnTo>
                      <a:lnTo>
                        <a:pt x="361" y="710"/>
                      </a:lnTo>
                      <a:lnTo>
                        <a:pt x="358" y="707"/>
                      </a:lnTo>
                      <a:lnTo>
                        <a:pt x="356" y="704"/>
                      </a:lnTo>
                      <a:lnTo>
                        <a:pt x="354" y="702"/>
                      </a:lnTo>
                      <a:lnTo>
                        <a:pt x="353" y="700"/>
                      </a:lnTo>
                      <a:lnTo>
                        <a:pt x="351" y="699"/>
                      </a:lnTo>
                      <a:lnTo>
                        <a:pt x="348" y="697"/>
                      </a:lnTo>
                      <a:lnTo>
                        <a:pt x="346" y="697"/>
                      </a:lnTo>
                      <a:lnTo>
                        <a:pt x="345" y="697"/>
                      </a:lnTo>
                      <a:lnTo>
                        <a:pt x="343" y="696"/>
                      </a:lnTo>
                      <a:lnTo>
                        <a:pt x="342" y="696"/>
                      </a:lnTo>
                      <a:lnTo>
                        <a:pt x="341" y="695"/>
                      </a:lnTo>
                      <a:lnTo>
                        <a:pt x="340" y="695"/>
                      </a:lnTo>
                      <a:lnTo>
                        <a:pt x="339" y="695"/>
                      </a:lnTo>
                      <a:lnTo>
                        <a:pt x="338" y="694"/>
                      </a:lnTo>
                      <a:lnTo>
                        <a:pt x="336" y="693"/>
                      </a:lnTo>
                      <a:lnTo>
                        <a:pt x="334" y="692"/>
                      </a:lnTo>
                      <a:lnTo>
                        <a:pt x="333" y="692"/>
                      </a:lnTo>
                      <a:lnTo>
                        <a:pt x="331" y="692"/>
                      </a:lnTo>
                      <a:lnTo>
                        <a:pt x="330" y="692"/>
                      </a:lnTo>
                      <a:lnTo>
                        <a:pt x="328" y="694"/>
                      </a:lnTo>
                      <a:lnTo>
                        <a:pt x="327" y="694"/>
                      </a:lnTo>
                      <a:lnTo>
                        <a:pt x="326" y="694"/>
                      </a:lnTo>
                      <a:lnTo>
                        <a:pt x="325" y="694"/>
                      </a:lnTo>
                      <a:lnTo>
                        <a:pt x="322" y="694"/>
                      </a:lnTo>
                      <a:lnTo>
                        <a:pt x="319" y="694"/>
                      </a:lnTo>
                      <a:lnTo>
                        <a:pt x="319" y="693"/>
                      </a:lnTo>
                      <a:lnTo>
                        <a:pt x="318" y="692"/>
                      </a:lnTo>
                      <a:lnTo>
                        <a:pt x="318" y="689"/>
                      </a:lnTo>
                      <a:lnTo>
                        <a:pt x="317" y="687"/>
                      </a:lnTo>
                      <a:lnTo>
                        <a:pt x="316" y="686"/>
                      </a:lnTo>
                      <a:lnTo>
                        <a:pt x="314" y="684"/>
                      </a:lnTo>
                      <a:lnTo>
                        <a:pt x="314" y="683"/>
                      </a:lnTo>
                      <a:lnTo>
                        <a:pt x="313" y="681"/>
                      </a:lnTo>
                      <a:lnTo>
                        <a:pt x="313" y="680"/>
                      </a:lnTo>
                      <a:lnTo>
                        <a:pt x="312" y="678"/>
                      </a:lnTo>
                      <a:lnTo>
                        <a:pt x="310" y="675"/>
                      </a:lnTo>
                      <a:lnTo>
                        <a:pt x="309" y="673"/>
                      </a:lnTo>
                      <a:lnTo>
                        <a:pt x="307" y="668"/>
                      </a:lnTo>
                      <a:lnTo>
                        <a:pt x="306" y="667"/>
                      </a:lnTo>
                      <a:lnTo>
                        <a:pt x="304" y="665"/>
                      </a:lnTo>
                      <a:lnTo>
                        <a:pt x="303" y="664"/>
                      </a:lnTo>
                      <a:lnTo>
                        <a:pt x="302" y="663"/>
                      </a:lnTo>
                      <a:lnTo>
                        <a:pt x="301" y="663"/>
                      </a:lnTo>
                      <a:lnTo>
                        <a:pt x="299" y="663"/>
                      </a:lnTo>
                      <a:lnTo>
                        <a:pt x="297" y="662"/>
                      </a:lnTo>
                      <a:lnTo>
                        <a:pt x="297" y="661"/>
                      </a:lnTo>
                      <a:lnTo>
                        <a:pt x="296" y="661"/>
                      </a:lnTo>
                      <a:lnTo>
                        <a:pt x="295" y="660"/>
                      </a:lnTo>
                      <a:lnTo>
                        <a:pt x="296" y="660"/>
                      </a:lnTo>
                      <a:lnTo>
                        <a:pt x="296" y="659"/>
                      </a:lnTo>
                      <a:lnTo>
                        <a:pt x="295" y="657"/>
                      </a:lnTo>
                      <a:lnTo>
                        <a:pt x="295" y="656"/>
                      </a:lnTo>
                      <a:lnTo>
                        <a:pt x="294" y="656"/>
                      </a:lnTo>
                      <a:lnTo>
                        <a:pt x="293" y="656"/>
                      </a:lnTo>
                      <a:lnTo>
                        <a:pt x="291" y="655"/>
                      </a:lnTo>
                      <a:lnTo>
                        <a:pt x="291" y="654"/>
                      </a:lnTo>
                      <a:lnTo>
                        <a:pt x="290" y="654"/>
                      </a:lnTo>
                      <a:lnTo>
                        <a:pt x="290" y="653"/>
                      </a:lnTo>
                      <a:lnTo>
                        <a:pt x="287" y="653"/>
                      </a:lnTo>
                      <a:lnTo>
                        <a:pt x="286" y="651"/>
                      </a:lnTo>
                      <a:lnTo>
                        <a:pt x="285" y="651"/>
                      </a:lnTo>
                      <a:lnTo>
                        <a:pt x="284" y="650"/>
                      </a:lnTo>
                      <a:lnTo>
                        <a:pt x="282" y="650"/>
                      </a:lnTo>
                      <a:lnTo>
                        <a:pt x="280" y="650"/>
                      </a:lnTo>
                      <a:lnTo>
                        <a:pt x="280" y="649"/>
                      </a:lnTo>
                      <a:lnTo>
                        <a:pt x="279" y="649"/>
                      </a:lnTo>
                      <a:lnTo>
                        <a:pt x="279" y="648"/>
                      </a:lnTo>
                      <a:lnTo>
                        <a:pt x="278" y="647"/>
                      </a:lnTo>
                      <a:lnTo>
                        <a:pt x="277" y="647"/>
                      </a:lnTo>
                      <a:lnTo>
                        <a:pt x="276" y="647"/>
                      </a:lnTo>
                      <a:lnTo>
                        <a:pt x="276" y="646"/>
                      </a:lnTo>
                      <a:lnTo>
                        <a:pt x="274" y="645"/>
                      </a:lnTo>
                      <a:lnTo>
                        <a:pt x="274" y="644"/>
                      </a:lnTo>
                      <a:lnTo>
                        <a:pt x="273" y="644"/>
                      </a:lnTo>
                      <a:lnTo>
                        <a:pt x="272" y="643"/>
                      </a:lnTo>
                      <a:lnTo>
                        <a:pt x="271" y="642"/>
                      </a:lnTo>
                      <a:lnTo>
                        <a:pt x="271" y="641"/>
                      </a:lnTo>
                      <a:lnTo>
                        <a:pt x="270" y="640"/>
                      </a:lnTo>
                      <a:lnTo>
                        <a:pt x="269" y="640"/>
                      </a:lnTo>
                      <a:lnTo>
                        <a:pt x="269" y="639"/>
                      </a:lnTo>
                      <a:lnTo>
                        <a:pt x="268" y="639"/>
                      </a:lnTo>
                      <a:lnTo>
                        <a:pt x="268" y="638"/>
                      </a:lnTo>
                      <a:lnTo>
                        <a:pt x="268" y="637"/>
                      </a:lnTo>
                      <a:lnTo>
                        <a:pt x="267" y="636"/>
                      </a:lnTo>
                      <a:lnTo>
                        <a:pt x="268" y="636"/>
                      </a:lnTo>
                      <a:lnTo>
                        <a:pt x="266" y="635"/>
                      </a:lnTo>
                      <a:lnTo>
                        <a:pt x="265" y="634"/>
                      </a:lnTo>
                      <a:lnTo>
                        <a:pt x="263" y="633"/>
                      </a:lnTo>
                      <a:lnTo>
                        <a:pt x="262" y="633"/>
                      </a:lnTo>
                      <a:lnTo>
                        <a:pt x="261" y="632"/>
                      </a:lnTo>
                      <a:lnTo>
                        <a:pt x="260" y="632"/>
                      </a:lnTo>
                      <a:lnTo>
                        <a:pt x="260" y="633"/>
                      </a:lnTo>
                      <a:lnTo>
                        <a:pt x="259" y="632"/>
                      </a:lnTo>
                      <a:lnTo>
                        <a:pt x="258" y="632"/>
                      </a:lnTo>
                      <a:lnTo>
                        <a:pt x="258" y="631"/>
                      </a:lnTo>
                      <a:lnTo>
                        <a:pt x="257" y="631"/>
                      </a:lnTo>
                      <a:lnTo>
                        <a:pt x="256" y="631"/>
                      </a:lnTo>
                      <a:lnTo>
                        <a:pt x="255" y="631"/>
                      </a:lnTo>
                      <a:lnTo>
                        <a:pt x="254" y="630"/>
                      </a:lnTo>
                      <a:lnTo>
                        <a:pt x="254" y="629"/>
                      </a:lnTo>
                      <a:lnTo>
                        <a:pt x="253" y="628"/>
                      </a:lnTo>
                      <a:lnTo>
                        <a:pt x="254" y="627"/>
                      </a:lnTo>
                      <a:lnTo>
                        <a:pt x="255" y="627"/>
                      </a:lnTo>
                      <a:lnTo>
                        <a:pt x="254" y="626"/>
                      </a:lnTo>
                      <a:lnTo>
                        <a:pt x="254" y="625"/>
                      </a:lnTo>
                      <a:lnTo>
                        <a:pt x="253" y="625"/>
                      </a:lnTo>
                      <a:lnTo>
                        <a:pt x="254" y="624"/>
                      </a:lnTo>
                      <a:lnTo>
                        <a:pt x="253" y="623"/>
                      </a:lnTo>
                      <a:lnTo>
                        <a:pt x="254" y="622"/>
                      </a:lnTo>
                      <a:lnTo>
                        <a:pt x="255" y="622"/>
                      </a:lnTo>
                      <a:lnTo>
                        <a:pt x="255" y="621"/>
                      </a:lnTo>
                      <a:lnTo>
                        <a:pt x="255" y="620"/>
                      </a:lnTo>
                      <a:lnTo>
                        <a:pt x="257" y="620"/>
                      </a:lnTo>
                      <a:lnTo>
                        <a:pt x="257" y="621"/>
                      </a:lnTo>
                      <a:lnTo>
                        <a:pt x="258" y="620"/>
                      </a:lnTo>
                      <a:lnTo>
                        <a:pt x="259" y="621"/>
                      </a:lnTo>
                      <a:lnTo>
                        <a:pt x="261" y="621"/>
                      </a:lnTo>
                      <a:lnTo>
                        <a:pt x="262" y="621"/>
                      </a:lnTo>
                      <a:lnTo>
                        <a:pt x="262" y="622"/>
                      </a:lnTo>
                      <a:lnTo>
                        <a:pt x="263" y="622"/>
                      </a:lnTo>
                      <a:lnTo>
                        <a:pt x="264" y="623"/>
                      </a:lnTo>
                      <a:lnTo>
                        <a:pt x="264" y="624"/>
                      </a:lnTo>
                      <a:lnTo>
                        <a:pt x="266" y="624"/>
                      </a:lnTo>
                      <a:lnTo>
                        <a:pt x="266" y="622"/>
                      </a:lnTo>
                      <a:lnTo>
                        <a:pt x="267" y="622"/>
                      </a:lnTo>
                      <a:lnTo>
                        <a:pt x="268" y="622"/>
                      </a:lnTo>
                      <a:lnTo>
                        <a:pt x="268" y="623"/>
                      </a:lnTo>
                      <a:lnTo>
                        <a:pt x="269" y="622"/>
                      </a:lnTo>
                      <a:lnTo>
                        <a:pt x="269" y="621"/>
                      </a:lnTo>
                      <a:lnTo>
                        <a:pt x="268" y="621"/>
                      </a:lnTo>
                      <a:lnTo>
                        <a:pt x="268" y="620"/>
                      </a:lnTo>
                      <a:lnTo>
                        <a:pt x="268" y="619"/>
                      </a:lnTo>
                      <a:lnTo>
                        <a:pt x="269" y="619"/>
                      </a:lnTo>
                      <a:lnTo>
                        <a:pt x="270" y="619"/>
                      </a:lnTo>
                      <a:lnTo>
                        <a:pt x="271" y="618"/>
                      </a:lnTo>
                      <a:lnTo>
                        <a:pt x="271" y="619"/>
                      </a:lnTo>
                      <a:lnTo>
                        <a:pt x="272" y="618"/>
                      </a:lnTo>
                      <a:lnTo>
                        <a:pt x="272" y="617"/>
                      </a:lnTo>
                      <a:lnTo>
                        <a:pt x="273" y="617"/>
                      </a:lnTo>
                      <a:lnTo>
                        <a:pt x="274" y="617"/>
                      </a:lnTo>
                      <a:lnTo>
                        <a:pt x="275" y="617"/>
                      </a:lnTo>
                      <a:lnTo>
                        <a:pt x="276" y="616"/>
                      </a:lnTo>
                      <a:lnTo>
                        <a:pt x="277" y="616"/>
                      </a:lnTo>
                      <a:lnTo>
                        <a:pt x="277" y="615"/>
                      </a:lnTo>
                      <a:lnTo>
                        <a:pt x="277" y="614"/>
                      </a:lnTo>
                      <a:lnTo>
                        <a:pt x="276" y="613"/>
                      </a:lnTo>
                      <a:lnTo>
                        <a:pt x="275" y="613"/>
                      </a:lnTo>
                      <a:lnTo>
                        <a:pt x="276" y="612"/>
                      </a:lnTo>
                      <a:lnTo>
                        <a:pt x="277" y="611"/>
                      </a:lnTo>
                      <a:lnTo>
                        <a:pt x="276" y="610"/>
                      </a:lnTo>
                      <a:lnTo>
                        <a:pt x="275" y="610"/>
                      </a:lnTo>
                      <a:lnTo>
                        <a:pt x="275" y="609"/>
                      </a:lnTo>
                      <a:lnTo>
                        <a:pt x="275" y="608"/>
                      </a:lnTo>
                      <a:lnTo>
                        <a:pt x="274" y="607"/>
                      </a:lnTo>
                      <a:lnTo>
                        <a:pt x="274" y="606"/>
                      </a:lnTo>
                      <a:lnTo>
                        <a:pt x="275" y="605"/>
                      </a:lnTo>
                      <a:lnTo>
                        <a:pt x="274" y="604"/>
                      </a:lnTo>
                      <a:lnTo>
                        <a:pt x="275" y="604"/>
                      </a:lnTo>
                      <a:lnTo>
                        <a:pt x="275" y="602"/>
                      </a:lnTo>
                      <a:lnTo>
                        <a:pt x="275" y="601"/>
                      </a:lnTo>
                      <a:lnTo>
                        <a:pt x="276" y="601"/>
                      </a:lnTo>
                      <a:lnTo>
                        <a:pt x="277" y="600"/>
                      </a:lnTo>
                      <a:lnTo>
                        <a:pt x="277" y="599"/>
                      </a:lnTo>
                      <a:lnTo>
                        <a:pt x="277" y="598"/>
                      </a:lnTo>
                      <a:lnTo>
                        <a:pt x="278" y="598"/>
                      </a:lnTo>
                      <a:lnTo>
                        <a:pt x="279" y="597"/>
                      </a:lnTo>
                      <a:lnTo>
                        <a:pt x="278" y="597"/>
                      </a:lnTo>
                      <a:lnTo>
                        <a:pt x="278" y="596"/>
                      </a:lnTo>
                      <a:lnTo>
                        <a:pt x="280" y="595"/>
                      </a:lnTo>
                      <a:lnTo>
                        <a:pt x="281" y="594"/>
                      </a:lnTo>
                      <a:lnTo>
                        <a:pt x="282" y="593"/>
                      </a:lnTo>
                      <a:lnTo>
                        <a:pt x="283" y="593"/>
                      </a:lnTo>
                      <a:lnTo>
                        <a:pt x="284" y="591"/>
                      </a:lnTo>
                      <a:lnTo>
                        <a:pt x="285" y="591"/>
                      </a:lnTo>
                      <a:lnTo>
                        <a:pt x="285" y="590"/>
                      </a:lnTo>
                      <a:lnTo>
                        <a:pt x="285" y="589"/>
                      </a:lnTo>
                      <a:lnTo>
                        <a:pt x="286" y="589"/>
                      </a:lnTo>
                      <a:lnTo>
                        <a:pt x="286" y="588"/>
                      </a:lnTo>
                      <a:lnTo>
                        <a:pt x="286" y="587"/>
                      </a:lnTo>
                      <a:lnTo>
                        <a:pt x="287" y="586"/>
                      </a:lnTo>
                      <a:lnTo>
                        <a:pt x="287" y="583"/>
                      </a:lnTo>
                      <a:lnTo>
                        <a:pt x="288" y="583"/>
                      </a:lnTo>
                      <a:lnTo>
                        <a:pt x="287" y="582"/>
                      </a:lnTo>
                      <a:lnTo>
                        <a:pt x="285" y="581"/>
                      </a:lnTo>
                      <a:lnTo>
                        <a:pt x="284" y="581"/>
                      </a:lnTo>
                      <a:lnTo>
                        <a:pt x="283" y="581"/>
                      </a:lnTo>
                      <a:lnTo>
                        <a:pt x="282" y="581"/>
                      </a:lnTo>
                      <a:lnTo>
                        <a:pt x="282" y="580"/>
                      </a:lnTo>
                      <a:lnTo>
                        <a:pt x="281" y="580"/>
                      </a:lnTo>
                      <a:lnTo>
                        <a:pt x="281" y="579"/>
                      </a:lnTo>
                      <a:lnTo>
                        <a:pt x="281" y="578"/>
                      </a:lnTo>
                      <a:lnTo>
                        <a:pt x="281" y="577"/>
                      </a:lnTo>
                      <a:lnTo>
                        <a:pt x="282" y="575"/>
                      </a:lnTo>
                      <a:lnTo>
                        <a:pt x="281" y="575"/>
                      </a:lnTo>
                      <a:lnTo>
                        <a:pt x="281" y="574"/>
                      </a:lnTo>
                      <a:lnTo>
                        <a:pt x="281" y="573"/>
                      </a:lnTo>
                      <a:lnTo>
                        <a:pt x="281" y="572"/>
                      </a:lnTo>
                      <a:lnTo>
                        <a:pt x="281" y="571"/>
                      </a:lnTo>
                      <a:lnTo>
                        <a:pt x="281" y="570"/>
                      </a:lnTo>
                      <a:lnTo>
                        <a:pt x="281" y="568"/>
                      </a:lnTo>
                      <a:lnTo>
                        <a:pt x="282" y="567"/>
                      </a:lnTo>
                      <a:lnTo>
                        <a:pt x="281" y="567"/>
                      </a:lnTo>
                      <a:lnTo>
                        <a:pt x="281" y="566"/>
                      </a:lnTo>
                      <a:lnTo>
                        <a:pt x="280" y="566"/>
                      </a:lnTo>
                      <a:lnTo>
                        <a:pt x="279" y="565"/>
                      </a:lnTo>
                      <a:lnTo>
                        <a:pt x="278" y="565"/>
                      </a:lnTo>
                      <a:lnTo>
                        <a:pt x="278" y="564"/>
                      </a:lnTo>
                      <a:lnTo>
                        <a:pt x="277" y="564"/>
                      </a:lnTo>
                      <a:lnTo>
                        <a:pt x="276" y="563"/>
                      </a:lnTo>
                      <a:lnTo>
                        <a:pt x="276" y="562"/>
                      </a:lnTo>
                      <a:lnTo>
                        <a:pt x="276" y="561"/>
                      </a:lnTo>
                      <a:lnTo>
                        <a:pt x="275" y="561"/>
                      </a:lnTo>
                      <a:lnTo>
                        <a:pt x="274" y="560"/>
                      </a:lnTo>
                      <a:lnTo>
                        <a:pt x="273" y="559"/>
                      </a:lnTo>
                      <a:lnTo>
                        <a:pt x="274" y="557"/>
                      </a:lnTo>
                      <a:lnTo>
                        <a:pt x="273" y="556"/>
                      </a:lnTo>
                      <a:lnTo>
                        <a:pt x="272" y="555"/>
                      </a:lnTo>
                      <a:lnTo>
                        <a:pt x="273" y="555"/>
                      </a:lnTo>
                      <a:lnTo>
                        <a:pt x="273" y="552"/>
                      </a:lnTo>
                      <a:lnTo>
                        <a:pt x="273" y="551"/>
                      </a:lnTo>
                      <a:lnTo>
                        <a:pt x="273" y="550"/>
                      </a:lnTo>
                      <a:lnTo>
                        <a:pt x="272" y="549"/>
                      </a:lnTo>
                      <a:lnTo>
                        <a:pt x="271" y="547"/>
                      </a:lnTo>
                      <a:lnTo>
                        <a:pt x="270" y="545"/>
                      </a:lnTo>
                      <a:lnTo>
                        <a:pt x="269" y="544"/>
                      </a:lnTo>
                      <a:lnTo>
                        <a:pt x="268" y="544"/>
                      </a:lnTo>
                      <a:lnTo>
                        <a:pt x="268" y="543"/>
                      </a:lnTo>
                      <a:lnTo>
                        <a:pt x="267" y="543"/>
                      </a:lnTo>
                      <a:lnTo>
                        <a:pt x="266" y="542"/>
                      </a:lnTo>
                      <a:lnTo>
                        <a:pt x="265" y="542"/>
                      </a:lnTo>
                      <a:lnTo>
                        <a:pt x="263" y="541"/>
                      </a:lnTo>
                      <a:lnTo>
                        <a:pt x="262" y="539"/>
                      </a:lnTo>
                      <a:lnTo>
                        <a:pt x="262" y="538"/>
                      </a:lnTo>
                      <a:lnTo>
                        <a:pt x="262" y="537"/>
                      </a:lnTo>
                      <a:lnTo>
                        <a:pt x="261" y="536"/>
                      </a:lnTo>
                      <a:lnTo>
                        <a:pt x="261" y="535"/>
                      </a:lnTo>
                      <a:lnTo>
                        <a:pt x="262" y="535"/>
                      </a:lnTo>
                      <a:lnTo>
                        <a:pt x="262" y="533"/>
                      </a:lnTo>
                      <a:lnTo>
                        <a:pt x="262" y="532"/>
                      </a:lnTo>
                      <a:lnTo>
                        <a:pt x="261" y="530"/>
                      </a:lnTo>
                      <a:lnTo>
                        <a:pt x="261" y="529"/>
                      </a:lnTo>
                      <a:lnTo>
                        <a:pt x="260" y="528"/>
                      </a:lnTo>
                      <a:lnTo>
                        <a:pt x="259" y="528"/>
                      </a:lnTo>
                      <a:lnTo>
                        <a:pt x="259" y="527"/>
                      </a:lnTo>
                      <a:lnTo>
                        <a:pt x="259" y="525"/>
                      </a:lnTo>
                      <a:lnTo>
                        <a:pt x="259" y="523"/>
                      </a:lnTo>
                      <a:lnTo>
                        <a:pt x="258" y="522"/>
                      </a:lnTo>
                      <a:lnTo>
                        <a:pt x="258" y="521"/>
                      </a:lnTo>
                      <a:lnTo>
                        <a:pt x="257" y="521"/>
                      </a:lnTo>
                      <a:lnTo>
                        <a:pt x="257" y="520"/>
                      </a:lnTo>
                      <a:lnTo>
                        <a:pt x="258" y="519"/>
                      </a:lnTo>
                      <a:lnTo>
                        <a:pt x="258" y="516"/>
                      </a:lnTo>
                      <a:lnTo>
                        <a:pt x="257" y="514"/>
                      </a:lnTo>
                      <a:lnTo>
                        <a:pt x="258" y="513"/>
                      </a:lnTo>
                      <a:lnTo>
                        <a:pt x="258" y="512"/>
                      </a:lnTo>
                      <a:lnTo>
                        <a:pt x="258" y="511"/>
                      </a:lnTo>
                      <a:lnTo>
                        <a:pt x="259" y="510"/>
                      </a:lnTo>
                      <a:lnTo>
                        <a:pt x="259" y="509"/>
                      </a:lnTo>
                      <a:lnTo>
                        <a:pt x="259" y="508"/>
                      </a:lnTo>
                      <a:lnTo>
                        <a:pt x="258" y="508"/>
                      </a:lnTo>
                      <a:lnTo>
                        <a:pt x="258" y="507"/>
                      </a:lnTo>
                      <a:lnTo>
                        <a:pt x="258" y="506"/>
                      </a:lnTo>
                      <a:lnTo>
                        <a:pt x="258" y="505"/>
                      </a:lnTo>
                      <a:lnTo>
                        <a:pt x="257" y="504"/>
                      </a:lnTo>
                      <a:lnTo>
                        <a:pt x="255" y="501"/>
                      </a:lnTo>
                      <a:lnTo>
                        <a:pt x="254" y="502"/>
                      </a:lnTo>
                      <a:lnTo>
                        <a:pt x="253" y="503"/>
                      </a:lnTo>
                      <a:lnTo>
                        <a:pt x="252" y="502"/>
                      </a:lnTo>
                      <a:lnTo>
                        <a:pt x="251" y="501"/>
                      </a:lnTo>
                      <a:lnTo>
                        <a:pt x="251" y="498"/>
                      </a:lnTo>
                      <a:lnTo>
                        <a:pt x="250" y="497"/>
                      </a:lnTo>
                      <a:lnTo>
                        <a:pt x="250" y="496"/>
                      </a:lnTo>
                      <a:lnTo>
                        <a:pt x="250" y="495"/>
                      </a:lnTo>
                      <a:lnTo>
                        <a:pt x="250" y="494"/>
                      </a:lnTo>
                      <a:lnTo>
                        <a:pt x="251" y="492"/>
                      </a:lnTo>
                      <a:lnTo>
                        <a:pt x="251" y="491"/>
                      </a:lnTo>
                      <a:lnTo>
                        <a:pt x="251" y="489"/>
                      </a:lnTo>
                      <a:lnTo>
                        <a:pt x="252" y="488"/>
                      </a:lnTo>
                      <a:lnTo>
                        <a:pt x="252" y="487"/>
                      </a:lnTo>
                      <a:lnTo>
                        <a:pt x="251" y="486"/>
                      </a:lnTo>
                      <a:lnTo>
                        <a:pt x="251" y="484"/>
                      </a:lnTo>
                      <a:lnTo>
                        <a:pt x="251" y="483"/>
                      </a:lnTo>
                      <a:lnTo>
                        <a:pt x="250" y="481"/>
                      </a:lnTo>
                      <a:lnTo>
                        <a:pt x="249" y="478"/>
                      </a:lnTo>
                      <a:lnTo>
                        <a:pt x="250" y="476"/>
                      </a:lnTo>
                      <a:lnTo>
                        <a:pt x="251" y="475"/>
                      </a:lnTo>
                      <a:lnTo>
                        <a:pt x="251" y="474"/>
                      </a:lnTo>
                      <a:lnTo>
                        <a:pt x="252" y="472"/>
                      </a:lnTo>
                      <a:lnTo>
                        <a:pt x="253" y="471"/>
                      </a:lnTo>
                      <a:lnTo>
                        <a:pt x="256" y="469"/>
                      </a:lnTo>
                      <a:lnTo>
                        <a:pt x="258" y="468"/>
                      </a:lnTo>
                      <a:lnTo>
                        <a:pt x="258" y="467"/>
                      </a:lnTo>
                      <a:lnTo>
                        <a:pt x="258" y="465"/>
                      </a:lnTo>
                      <a:lnTo>
                        <a:pt x="258" y="463"/>
                      </a:lnTo>
                      <a:lnTo>
                        <a:pt x="257" y="462"/>
                      </a:lnTo>
                      <a:lnTo>
                        <a:pt x="255" y="461"/>
                      </a:lnTo>
                      <a:lnTo>
                        <a:pt x="255" y="460"/>
                      </a:lnTo>
                      <a:lnTo>
                        <a:pt x="255" y="459"/>
                      </a:lnTo>
                      <a:lnTo>
                        <a:pt x="255" y="458"/>
                      </a:lnTo>
                      <a:lnTo>
                        <a:pt x="255" y="457"/>
                      </a:lnTo>
                      <a:lnTo>
                        <a:pt x="256" y="455"/>
                      </a:lnTo>
                      <a:lnTo>
                        <a:pt x="257" y="453"/>
                      </a:lnTo>
                      <a:lnTo>
                        <a:pt x="257" y="452"/>
                      </a:lnTo>
                      <a:lnTo>
                        <a:pt x="259" y="451"/>
                      </a:lnTo>
                      <a:lnTo>
                        <a:pt x="259" y="450"/>
                      </a:lnTo>
                      <a:lnTo>
                        <a:pt x="260" y="449"/>
                      </a:lnTo>
                      <a:lnTo>
                        <a:pt x="260" y="448"/>
                      </a:lnTo>
                      <a:lnTo>
                        <a:pt x="259" y="447"/>
                      </a:lnTo>
                      <a:lnTo>
                        <a:pt x="259" y="446"/>
                      </a:lnTo>
                      <a:lnTo>
                        <a:pt x="258" y="446"/>
                      </a:lnTo>
                      <a:lnTo>
                        <a:pt x="258" y="445"/>
                      </a:lnTo>
                      <a:lnTo>
                        <a:pt x="257" y="444"/>
                      </a:lnTo>
                      <a:lnTo>
                        <a:pt x="256" y="443"/>
                      </a:lnTo>
                      <a:lnTo>
                        <a:pt x="256" y="442"/>
                      </a:lnTo>
                      <a:lnTo>
                        <a:pt x="256" y="440"/>
                      </a:lnTo>
                      <a:lnTo>
                        <a:pt x="256" y="439"/>
                      </a:lnTo>
                      <a:lnTo>
                        <a:pt x="256" y="437"/>
                      </a:lnTo>
                      <a:lnTo>
                        <a:pt x="257" y="436"/>
                      </a:lnTo>
                      <a:lnTo>
                        <a:pt x="255" y="435"/>
                      </a:lnTo>
                      <a:lnTo>
                        <a:pt x="254" y="436"/>
                      </a:lnTo>
                      <a:lnTo>
                        <a:pt x="251" y="436"/>
                      </a:lnTo>
                      <a:lnTo>
                        <a:pt x="250" y="435"/>
                      </a:lnTo>
                      <a:lnTo>
                        <a:pt x="249" y="432"/>
                      </a:lnTo>
                      <a:lnTo>
                        <a:pt x="248" y="430"/>
                      </a:lnTo>
                      <a:lnTo>
                        <a:pt x="247" y="426"/>
                      </a:lnTo>
                      <a:lnTo>
                        <a:pt x="247" y="425"/>
                      </a:lnTo>
                      <a:lnTo>
                        <a:pt x="245" y="421"/>
                      </a:lnTo>
                      <a:lnTo>
                        <a:pt x="243" y="416"/>
                      </a:lnTo>
                      <a:lnTo>
                        <a:pt x="243" y="414"/>
                      </a:lnTo>
                      <a:lnTo>
                        <a:pt x="243" y="412"/>
                      </a:lnTo>
                      <a:lnTo>
                        <a:pt x="242" y="411"/>
                      </a:lnTo>
                      <a:lnTo>
                        <a:pt x="242" y="410"/>
                      </a:lnTo>
                      <a:lnTo>
                        <a:pt x="242" y="409"/>
                      </a:lnTo>
                      <a:lnTo>
                        <a:pt x="241" y="408"/>
                      </a:lnTo>
                      <a:lnTo>
                        <a:pt x="240" y="407"/>
                      </a:lnTo>
                      <a:lnTo>
                        <a:pt x="240" y="404"/>
                      </a:lnTo>
                      <a:lnTo>
                        <a:pt x="240" y="403"/>
                      </a:lnTo>
                      <a:lnTo>
                        <a:pt x="239" y="402"/>
                      </a:lnTo>
                      <a:lnTo>
                        <a:pt x="239" y="400"/>
                      </a:lnTo>
                      <a:lnTo>
                        <a:pt x="238" y="399"/>
                      </a:lnTo>
                      <a:lnTo>
                        <a:pt x="237" y="398"/>
                      </a:lnTo>
                      <a:lnTo>
                        <a:pt x="236" y="398"/>
                      </a:lnTo>
                      <a:lnTo>
                        <a:pt x="234" y="397"/>
                      </a:lnTo>
                      <a:lnTo>
                        <a:pt x="233" y="397"/>
                      </a:lnTo>
                      <a:lnTo>
                        <a:pt x="232" y="395"/>
                      </a:lnTo>
                      <a:lnTo>
                        <a:pt x="231" y="395"/>
                      </a:lnTo>
                      <a:lnTo>
                        <a:pt x="229" y="394"/>
                      </a:lnTo>
                      <a:lnTo>
                        <a:pt x="228" y="393"/>
                      </a:lnTo>
                      <a:lnTo>
                        <a:pt x="228" y="391"/>
                      </a:lnTo>
                      <a:lnTo>
                        <a:pt x="228" y="390"/>
                      </a:lnTo>
                      <a:lnTo>
                        <a:pt x="227" y="389"/>
                      </a:lnTo>
                      <a:lnTo>
                        <a:pt x="224" y="386"/>
                      </a:lnTo>
                      <a:lnTo>
                        <a:pt x="223" y="385"/>
                      </a:lnTo>
                      <a:lnTo>
                        <a:pt x="222" y="385"/>
                      </a:lnTo>
                      <a:lnTo>
                        <a:pt x="222" y="384"/>
                      </a:lnTo>
                      <a:lnTo>
                        <a:pt x="221" y="383"/>
                      </a:lnTo>
                      <a:lnTo>
                        <a:pt x="221" y="382"/>
                      </a:lnTo>
                      <a:lnTo>
                        <a:pt x="222" y="381"/>
                      </a:lnTo>
                      <a:lnTo>
                        <a:pt x="222" y="380"/>
                      </a:lnTo>
                      <a:lnTo>
                        <a:pt x="223" y="379"/>
                      </a:lnTo>
                      <a:lnTo>
                        <a:pt x="224" y="378"/>
                      </a:lnTo>
                      <a:lnTo>
                        <a:pt x="226" y="376"/>
                      </a:lnTo>
                      <a:lnTo>
                        <a:pt x="227" y="375"/>
                      </a:lnTo>
                      <a:lnTo>
                        <a:pt x="228" y="374"/>
                      </a:lnTo>
                      <a:lnTo>
                        <a:pt x="229" y="374"/>
                      </a:lnTo>
                      <a:lnTo>
                        <a:pt x="230" y="373"/>
                      </a:lnTo>
                      <a:lnTo>
                        <a:pt x="230" y="372"/>
                      </a:lnTo>
                      <a:lnTo>
                        <a:pt x="231" y="371"/>
                      </a:lnTo>
                      <a:lnTo>
                        <a:pt x="231" y="370"/>
                      </a:lnTo>
                      <a:lnTo>
                        <a:pt x="231" y="367"/>
                      </a:lnTo>
                      <a:lnTo>
                        <a:pt x="230" y="366"/>
                      </a:lnTo>
                      <a:lnTo>
                        <a:pt x="230" y="365"/>
                      </a:lnTo>
                      <a:lnTo>
                        <a:pt x="230" y="362"/>
                      </a:lnTo>
                      <a:lnTo>
                        <a:pt x="229" y="361"/>
                      </a:lnTo>
                      <a:lnTo>
                        <a:pt x="230" y="360"/>
                      </a:lnTo>
                      <a:lnTo>
                        <a:pt x="230" y="359"/>
                      </a:lnTo>
                      <a:lnTo>
                        <a:pt x="231" y="357"/>
                      </a:lnTo>
                      <a:lnTo>
                        <a:pt x="232" y="355"/>
                      </a:lnTo>
                      <a:lnTo>
                        <a:pt x="233" y="353"/>
                      </a:lnTo>
                      <a:lnTo>
                        <a:pt x="233" y="352"/>
                      </a:lnTo>
                      <a:lnTo>
                        <a:pt x="233" y="350"/>
                      </a:lnTo>
                      <a:lnTo>
                        <a:pt x="233" y="349"/>
                      </a:lnTo>
                      <a:lnTo>
                        <a:pt x="233" y="348"/>
                      </a:lnTo>
                      <a:lnTo>
                        <a:pt x="232" y="347"/>
                      </a:lnTo>
                      <a:lnTo>
                        <a:pt x="231" y="346"/>
                      </a:lnTo>
                      <a:lnTo>
                        <a:pt x="230" y="345"/>
                      </a:lnTo>
                      <a:lnTo>
                        <a:pt x="228" y="344"/>
                      </a:lnTo>
                      <a:lnTo>
                        <a:pt x="225" y="343"/>
                      </a:lnTo>
                      <a:lnTo>
                        <a:pt x="223" y="343"/>
                      </a:lnTo>
                      <a:lnTo>
                        <a:pt x="222" y="342"/>
                      </a:lnTo>
                      <a:lnTo>
                        <a:pt x="221" y="342"/>
                      </a:lnTo>
                      <a:lnTo>
                        <a:pt x="220" y="341"/>
                      </a:lnTo>
                      <a:lnTo>
                        <a:pt x="219" y="340"/>
                      </a:lnTo>
                      <a:lnTo>
                        <a:pt x="218" y="340"/>
                      </a:lnTo>
                      <a:lnTo>
                        <a:pt x="216" y="340"/>
                      </a:lnTo>
                      <a:lnTo>
                        <a:pt x="214" y="339"/>
                      </a:lnTo>
                      <a:lnTo>
                        <a:pt x="210" y="339"/>
                      </a:lnTo>
                      <a:lnTo>
                        <a:pt x="209" y="339"/>
                      </a:lnTo>
                      <a:lnTo>
                        <a:pt x="208" y="339"/>
                      </a:lnTo>
                      <a:lnTo>
                        <a:pt x="207" y="338"/>
                      </a:lnTo>
                      <a:lnTo>
                        <a:pt x="205" y="339"/>
                      </a:lnTo>
                      <a:lnTo>
                        <a:pt x="204" y="339"/>
                      </a:lnTo>
                      <a:lnTo>
                        <a:pt x="204" y="340"/>
                      </a:lnTo>
                      <a:lnTo>
                        <a:pt x="203" y="340"/>
                      </a:lnTo>
                      <a:lnTo>
                        <a:pt x="202" y="340"/>
                      </a:lnTo>
                      <a:lnTo>
                        <a:pt x="201" y="340"/>
                      </a:lnTo>
                      <a:lnTo>
                        <a:pt x="200" y="340"/>
                      </a:lnTo>
                      <a:lnTo>
                        <a:pt x="199" y="340"/>
                      </a:lnTo>
                      <a:lnTo>
                        <a:pt x="198" y="340"/>
                      </a:lnTo>
                      <a:lnTo>
                        <a:pt x="197" y="339"/>
                      </a:lnTo>
                      <a:lnTo>
                        <a:pt x="194" y="338"/>
                      </a:lnTo>
                      <a:lnTo>
                        <a:pt x="193" y="337"/>
                      </a:lnTo>
                      <a:lnTo>
                        <a:pt x="192" y="336"/>
                      </a:lnTo>
                      <a:lnTo>
                        <a:pt x="191" y="335"/>
                      </a:lnTo>
                      <a:lnTo>
                        <a:pt x="190" y="335"/>
                      </a:lnTo>
                      <a:lnTo>
                        <a:pt x="189" y="332"/>
                      </a:lnTo>
                      <a:lnTo>
                        <a:pt x="188" y="331"/>
                      </a:lnTo>
                      <a:lnTo>
                        <a:pt x="187" y="330"/>
                      </a:lnTo>
                      <a:lnTo>
                        <a:pt x="187" y="329"/>
                      </a:lnTo>
                      <a:lnTo>
                        <a:pt x="186" y="328"/>
                      </a:lnTo>
                      <a:lnTo>
                        <a:pt x="187" y="325"/>
                      </a:lnTo>
                      <a:lnTo>
                        <a:pt x="186" y="324"/>
                      </a:lnTo>
                      <a:lnTo>
                        <a:pt x="185" y="324"/>
                      </a:lnTo>
                      <a:lnTo>
                        <a:pt x="184" y="323"/>
                      </a:lnTo>
                      <a:lnTo>
                        <a:pt x="182" y="323"/>
                      </a:lnTo>
                      <a:lnTo>
                        <a:pt x="181" y="323"/>
                      </a:lnTo>
                      <a:lnTo>
                        <a:pt x="179" y="324"/>
                      </a:lnTo>
                      <a:lnTo>
                        <a:pt x="176" y="324"/>
                      </a:lnTo>
                      <a:lnTo>
                        <a:pt x="172" y="326"/>
                      </a:lnTo>
                      <a:lnTo>
                        <a:pt x="171" y="326"/>
                      </a:lnTo>
                      <a:lnTo>
                        <a:pt x="170" y="326"/>
                      </a:lnTo>
                      <a:lnTo>
                        <a:pt x="169" y="326"/>
                      </a:lnTo>
                      <a:lnTo>
                        <a:pt x="168" y="325"/>
                      </a:lnTo>
                      <a:lnTo>
                        <a:pt x="167" y="324"/>
                      </a:lnTo>
                      <a:lnTo>
                        <a:pt x="164" y="323"/>
                      </a:lnTo>
                      <a:lnTo>
                        <a:pt x="163" y="323"/>
                      </a:lnTo>
                      <a:lnTo>
                        <a:pt x="162" y="322"/>
                      </a:lnTo>
                      <a:lnTo>
                        <a:pt x="161" y="320"/>
                      </a:lnTo>
                      <a:lnTo>
                        <a:pt x="159" y="318"/>
                      </a:lnTo>
                      <a:lnTo>
                        <a:pt x="158" y="317"/>
                      </a:lnTo>
                      <a:lnTo>
                        <a:pt x="158" y="316"/>
                      </a:lnTo>
                      <a:lnTo>
                        <a:pt x="159" y="315"/>
                      </a:lnTo>
                      <a:lnTo>
                        <a:pt x="159" y="314"/>
                      </a:lnTo>
                      <a:lnTo>
                        <a:pt x="160" y="313"/>
                      </a:lnTo>
                      <a:lnTo>
                        <a:pt x="160" y="312"/>
                      </a:lnTo>
                      <a:lnTo>
                        <a:pt x="160" y="310"/>
                      </a:lnTo>
                      <a:lnTo>
                        <a:pt x="160" y="308"/>
                      </a:lnTo>
                      <a:lnTo>
                        <a:pt x="159" y="307"/>
                      </a:lnTo>
                      <a:lnTo>
                        <a:pt x="158" y="306"/>
                      </a:lnTo>
                      <a:lnTo>
                        <a:pt x="159" y="304"/>
                      </a:lnTo>
                      <a:lnTo>
                        <a:pt x="160" y="302"/>
                      </a:lnTo>
                      <a:lnTo>
                        <a:pt x="160" y="301"/>
                      </a:lnTo>
                      <a:lnTo>
                        <a:pt x="159" y="299"/>
                      </a:lnTo>
                      <a:lnTo>
                        <a:pt x="158" y="297"/>
                      </a:lnTo>
                      <a:lnTo>
                        <a:pt x="157" y="297"/>
                      </a:lnTo>
                      <a:lnTo>
                        <a:pt x="156" y="297"/>
                      </a:lnTo>
                      <a:lnTo>
                        <a:pt x="153" y="296"/>
                      </a:lnTo>
                      <a:lnTo>
                        <a:pt x="152" y="297"/>
                      </a:lnTo>
                      <a:lnTo>
                        <a:pt x="148" y="297"/>
                      </a:lnTo>
                      <a:lnTo>
                        <a:pt x="145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7" y="300"/>
                      </a:lnTo>
                      <a:lnTo>
                        <a:pt x="136" y="300"/>
                      </a:lnTo>
                      <a:lnTo>
                        <a:pt x="133" y="301"/>
                      </a:lnTo>
                      <a:lnTo>
                        <a:pt x="129" y="302"/>
                      </a:lnTo>
                      <a:lnTo>
                        <a:pt x="125" y="303"/>
                      </a:lnTo>
                      <a:lnTo>
                        <a:pt x="122" y="303"/>
                      </a:lnTo>
                      <a:lnTo>
                        <a:pt x="119" y="303"/>
                      </a:lnTo>
                      <a:lnTo>
                        <a:pt x="118" y="302"/>
                      </a:lnTo>
                      <a:lnTo>
                        <a:pt x="116" y="302"/>
                      </a:lnTo>
                      <a:lnTo>
                        <a:pt x="114" y="301"/>
                      </a:lnTo>
                      <a:lnTo>
                        <a:pt x="111" y="300"/>
                      </a:lnTo>
                      <a:lnTo>
                        <a:pt x="108" y="299"/>
                      </a:lnTo>
                      <a:lnTo>
                        <a:pt x="105" y="298"/>
                      </a:lnTo>
                      <a:lnTo>
                        <a:pt x="102" y="297"/>
                      </a:lnTo>
                      <a:lnTo>
                        <a:pt x="100" y="296"/>
                      </a:lnTo>
                      <a:lnTo>
                        <a:pt x="97" y="295"/>
                      </a:lnTo>
                      <a:lnTo>
                        <a:pt x="96" y="295"/>
                      </a:lnTo>
                      <a:lnTo>
                        <a:pt x="95" y="295"/>
                      </a:lnTo>
                      <a:lnTo>
                        <a:pt x="95" y="294"/>
                      </a:lnTo>
                      <a:lnTo>
                        <a:pt x="93" y="294"/>
                      </a:lnTo>
                      <a:lnTo>
                        <a:pt x="92" y="294"/>
                      </a:lnTo>
                      <a:lnTo>
                        <a:pt x="91" y="293"/>
                      </a:lnTo>
                      <a:lnTo>
                        <a:pt x="90" y="293"/>
                      </a:lnTo>
                      <a:lnTo>
                        <a:pt x="89" y="293"/>
                      </a:lnTo>
                      <a:lnTo>
                        <a:pt x="89" y="294"/>
                      </a:lnTo>
                      <a:lnTo>
                        <a:pt x="88" y="294"/>
                      </a:lnTo>
                      <a:lnTo>
                        <a:pt x="87" y="294"/>
                      </a:lnTo>
                      <a:lnTo>
                        <a:pt x="87" y="293"/>
                      </a:lnTo>
                      <a:lnTo>
                        <a:pt x="86" y="292"/>
                      </a:lnTo>
                      <a:lnTo>
                        <a:pt x="86" y="291"/>
                      </a:lnTo>
                      <a:lnTo>
                        <a:pt x="85" y="291"/>
                      </a:lnTo>
                      <a:lnTo>
                        <a:pt x="84" y="291"/>
                      </a:lnTo>
                      <a:lnTo>
                        <a:pt x="84" y="290"/>
                      </a:lnTo>
                      <a:lnTo>
                        <a:pt x="84" y="289"/>
                      </a:lnTo>
                      <a:lnTo>
                        <a:pt x="85" y="289"/>
                      </a:lnTo>
                      <a:lnTo>
                        <a:pt x="85" y="288"/>
                      </a:lnTo>
                      <a:lnTo>
                        <a:pt x="86" y="288"/>
                      </a:lnTo>
                      <a:lnTo>
                        <a:pt x="85" y="287"/>
                      </a:lnTo>
                      <a:lnTo>
                        <a:pt x="85" y="286"/>
                      </a:lnTo>
                      <a:lnTo>
                        <a:pt x="86" y="285"/>
                      </a:lnTo>
                      <a:lnTo>
                        <a:pt x="86" y="284"/>
                      </a:lnTo>
                      <a:lnTo>
                        <a:pt x="86" y="283"/>
                      </a:lnTo>
                      <a:lnTo>
                        <a:pt x="87" y="283"/>
                      </a:lnTo>
                      <a:lnTo>
                        <a:pt x="88" y="283"/>
                      </a:lnTo>
                      <a:lnTo>
                        <a:pt x="88" y="281"/>
                      </a:lnTo>
                      <a:lnTo>
                        <a:pt x="89" y="280"/>
                      </a:lnTo>
                      <a:lnTo>
                        <a:pt x="90" y="280"/>
                      </a:lnTo>
                      <a:lnTo>
                        <a:pt x="90" y="279"/>
                      </a:lnTo>
                      <a:lnTo>
                        <a:pt x="89" y="279"/>
                      </a:lnTo>
                      <a:lnTo>
                        <a:pt x="89" y="278"/>
                      </a:lnTo>
                      <a:lnTo>
                        <a:pt x="90" y="278"/>
                      </a:lnTo>
                      <a:lnTo>
                        <a:pt x="90" y="277"/>
                      </a:lnTo>
                      <a:lnTo>
                        <a:pt x="91" y="277"/>
                      </a:lnTo>
                      <a:lnTo>
                        <a:pt x="92" y="276"/>
                      </a:lnTo>
                      <a:lnTo>
                        <a:pt x="92" y="275"/>
                      </a:lnTo>
                      <a:lnTo>
                        <a:pt x="92" y="274"/>
                      </a:lnTo>
                      <a:lnTo>
                        <a:pt x="91" y="273"/>
                      </a:lnTo>
                      <a:lnTo>
                        <a:pt x="92" y="273"/>
                      </a:lnTo>
                      <a:lnTo>
                        <a:pt x="92" y="272"/>
                      </a:lnTo>
                      <a:lnTo>
                        <a:pt x="92" y="271"/>
                      </a:lnTo>
                      <a:lnTo>
                        <a:pt x="90" y="270"/>
                      </a:lnTo>
                      <a:lnTo>
                        <a:pt x="90" y="269"/>
                      </a:lnTo>
                      <a:lnTo>
                        <a:pt x="91" y="269"/>
                      </a:lnTo>
                      <a:lnTo>
                        <a:pt x="92" y="268"/>
                      </a:lnTo>
                      <a:lnTo>
                        <a:pt x="92" y="267"/>
                      </a:lnTo>
                      <a:lnTo>
                        <a:pt x="91" y="266"/>
                      </a:lnTo>
                      <a:lnTo>
                        <a:pt x="90" y="266"/>
                      </a:lnTo>
                      <a:lnTo>
                        <a:pt x="91" y="264"/>
                      </a:lnTo>
                      <a:lnTo>
                        <a:pt x="91" y="263"/>
                      </a:lnTo>
                      <a:lnTo>
                        <a:pt x="90" y="262"/>
                      </a:lnTo>
                      <a:lnTo>
                        <a:pt x="89" y="262"/>
                      </a:lnTo>
                      <a:lnTo>
                        <a:pt x="89" y="261"/>
                      </a:lnTo>
                      <a:lnTo>
                        <a:pt x="89" y="260"/>
                      </a:lnTo>
                      <a:lnTo>
                        <a:pt x="89" y="259"/>
                      </a:lnTo>
                      <a:lnTo>
                        <a:pt x="89" y="258"/>
                      </a:lnTo>
                      <a:lnTo>
                        <a:pt x="88" y="257"/>
                      </a:lnTo>
                      <a:lnTo>
                        <a:pt x="87" y="257"/>
                      </a:lnTo>
                      <a:lnTo>
                        <a:pt x="86" y="257"/>
                      </a:lnTo>
                      <a:lnTo>
                        <a:pt x="85" y="256"/>
                      </a:lnTo>
                      <a:lnTo>
                        <a:pt x="85" y="255"/>
                      </a:lnTo>
                      <a:lnTo>
                        <a:pt x="84" y="255"/>
                      </a:lnTo>
                      <a:lnTo>
                        <a:pt x="83" y="253"/>
                      </a:lnTo>
                      <a:lnTo>
                        <a:pt x="83" y="252"/>
                      </a:lnTo>
                      <a:lnTo>
                        <a:pt x="83" y="248"/>
                      </a:lnTo>
                      <a:lnTo>
                        <a:pt x="83" y="246"/>
                      </a:lnTo>
                      <a:lnTo>
                        <a:pt x="82" y="245"/>
                      </a:lnTo>
                      <a:lnTo>
                        <a:pt x="80" y="245"/>
                      </a:lnTo>
                      <a:lnTo>
                        <a:pt x="79" y="244"/>
                      </a:lnTo>
                      <a:lnTo>
                        <a:pt x="78" y="243"/>
                      </a:lnTo>
                      <a:lnTo>
                        <a:pt x="77" y="241"/>
                      </a:lnTo>
                      <a:lnTo>
                        <a:pt x="77" y="240"/>
                      </a:lnTo>
                      <a:lnTo>
                        <a:pt x="76" y="239"/>
                      </a:lnTo>
                      <a:lnTo>
                        <a:pt x="75" y="238"/>
                      </a:lnTo>
                      <a:lnTo>
                        <a:pt x="73" y="236"/>
                      </a:lnTo>
                      <a:lnTo>
                        <a:pt x="72" y="234"/>
                      </a:lnTo>
                      <a:lnTo>
                        <a:pt x="71" y="233"/>
                      </a:lnTo>
                      <a:lnTo>
                        <a:pt x="71" y="232"/>
                      </a:lnTo>
                      <a:lnTo>
                        <a:pt x="70" y="232"/>
                      </a:lnTo>
                      <a:lnTo>
                        <a:pt x="69" y="231"/>
                      </a:lnTo>
                      <a:lnTo>
                        <a:pt x="68" y="230"/>
                      </a:lnTo>
                      <a:lnTo>
                        <a:pt x="66" y="230"/>
                      </a:lnTo>
                      <a:lnTo>
                        <a:pt x="65" y="228"/>
                      </a:lnTo>
                      <a:lnTo>
                        <a:pt x="65" y="227"/>
                      </a:lnTo>
                      <a:lnTo>
                        <a:pt x="65" y="226"/>
                      </a:lnTo>
                      <a:lnTo>
                        <a:pt x="66" y="225"/>
                      </a:lnTo>
                      <a:lnTo>
                        <a:pt x="66" y="224"/>
                      </a:lnTo>
                      <a:lnTo>
                        <a:pt x="67" y="222"/>
                      </a:lnTo>
                      <a:lnTo>
                        <a:pt x="68" y="220"/>
                      </a:lnTo>
                      <a:lnTo>
                        <a:pt x="67" y="219"/>
                      </a:lnTo>
                      <a:lnTo>
                        <a:pt x="67" y="218"/>
                      </a:lnTo>
                      <a:lnTo>
                        <a:pt x="67" y="216"/>
                      </a:lnTo>
                      <a:lnTo>
                        <a:pt x="67" y="215"/>
                      </a:lnTo>
                      <a:lnTo>
                        <a:pt x="67" y="214"/>
                      </a:lnTo>
                      <a:lnTo>
                        <a:pt x="64" y="208"/>
                      </a:lnTo>
                      <a:lnTo>
                        <a:pt x="64" y="207"/>
                      </a:lnTo>
                      <a:lnTo>
                        <a:pt x="64" y="205"/>
                      </a:lnTo>
                      <a:lnTo>
                        <a:pt x="65" y="201"/>
                      </a:lnTo>
                      <a:lnTo>
                        <a:pt x="65" y="200"/>
                      </a:lnTo>
                      <a:lnTo>
                        <a:pt x="65" y="199"/>
                      </a:lnTo>
                      <a:lnTo>
                        <a:pt x="63" y="198"/>
                      </a:lnTo>
                      <a:lnTo>
                        <a:pt x="62" y="197"/>
                      </a:lnTo>
                      <a:lnTo>
                        <a:pt x="63" y="196"/>
                      </a:lnTo>
                      <a:lnTo>
                        <a:pt x="63" y="195"/>
                      </a:lnTo>
                      <a:lnTo>
                        <a:pt x="64" y="194"/>
                      </a:lnTo>
                      <a:lnTo>
                        <a:pt x="68" y="190"/>
                      </a:lnTo>
                      <a:lnTo>
                        <a:pt x="69" y="189"/>
                      </a:lnTo>
                      <a:lnTo>
                        <a:pt x="70" y="188"/>
                      </a:lnTo>
                      <a:lnTo>
                        <a:pt x="70" y="186"/>
                      </a:lnTo>
                      <a:lnTo>
                        <a:pt x="70" y="185"/>
                      </a:lnTo>
                      <a:lnTo>
                        <a:pt x="70" y="183"/>
                      </a:lnTo>
                      <a:lnTo>
                        <a:pt x="70" y="182"/>
                      </a:lnTo>
                      <a:lnTo>
                        <a:pt x="70" y="181"/>
                      </a:lnTo>
                      <a:lnTo>
                        <a:pt x="69" y="179"/>
                      </a:lnTo>
                      <a:lnTo>
                        <a:pt x="68" y="178"/>
                      </a:lnTo>
                      <a:lnTo>
                        <a:pt x="64" y="175"/>
                      </a:lnTo>
                      <a:lnTo>
                        <a:pt x="63" y="174"/>
                      </a:lnTo>
                      <a:lnTo>
                        <a:pt x="63" y="173"/>
                      </a:lnTo>
                      <a:lnTo>
                        <a:pt x="62" y="172"/>
                      </a:lnTo>
                      <a:lnTo>
                        <a:pt x="60" y="171"/>
                      </a:lnTo>
                      <a:lnTo>
                        <a:pt x="59" y="170"/>
                      </a:lnTo>
                      <a:lnTo>
                        <a:pt x="59" y="169"/>
                      </a:lnTo>
                      <a:lnTo>
                        <a:pt x="59" y="168"/>
                      </a:lnTo>
                      <a:lnTo>
                        <a:pt x="59" y="167"/>
                      </a:lnTo>
                      <a:lnTo>
                        <a:pt x="55" y="165"/>
                      </a:lnTo>
                      <a:lnTo>
                        <a:pt x="54" y="165"/>
                      </a:lnTo>
                      <a:lnTo>
                        <a:pt x="54" y="164"/>
                      </a:lnTo>
                      <a:lnTo>
                        <a:pt x="53" y="164"/>
                      </a:lnTo>
                      <a:lnTo>
                        <a:pt x="52" y="163"/>
                      </a:lnTo>
                      <a:lnTo>
                        <a:pt x="51" y="163"/>
                      </a:lnTo>
                      <a:lnTo>
                        <a:pt x="50" y="162"/>
                      </a:lnTo>
                      <a:lnTo>
                        <a:pt x="49" y="162"/>
                      </a:lnTo>
                      <a:lnTo>
                        <a:pt x="48" y="161"/>
                      </a:lnTo>
                      <a:lnTo>
                        <a:pt x="47" y="161"/>
                      </a:lnTo>
                      <a:lnTo>
                        <a:pt x="46" y="160"/>
                      </a:lnTo>
                      <a:lnTo>
                        <a:pt x="44" y="159"/>
                      </a:lnTo>
                      <a:lnTo>
                        <a:pt x="42" y="159"/>
                      </a:lnTo>
                      <a:lnTo>
                        <a:pt x="40" y="159"/>
                      </a:lnTo>
                      <a:lnTo>
                        <a:pt x="39" y="159"/>
                      </a:lnTo>
                      <a:lnTo>
                        <a:pt x="38" y="159"/>
                      </a:lnTo>
                      <a:lnTo>
                        <a:pt x="37" y="158"/>
                      </a:lnTo>
                      <a:lnTo>
                        <a:pt x="36" y="157"/>
                      </a:lnTo>
                      <a:lnTo>
                        <a:pt x="35" y="155"/>
                      </a:lnTo>
                      <a:lnTo>
                        <a:pt x="33" y="153"/>
                      </a:lnTo>
                      <a:lnTo>
                        <a:pt x="30" y="151"/>
                      </a:lnTo>
                      <a:lnTo>
                        <a:pt x="29" y="150"/>
                      </a:lnTo>
                      <a:lnTo>
                        <a:pt x="28" y="149"/>
                      </a:lnTo>
                      <a:lnTo>
                        <a:pt x="27" y="144"/>
                      </a:lnTo>
                      <a:lnTo>
                        <a:pt x="25" y="143"/>
                      </a:lnTo>
                      <a:lnTo>
                        <a:pt x="25" y="142"/>
                      </a:lnTo>
                      <a:lnTo>
                        <a:pt x="23" y="142"/>
                      </a:lnTo>
                      <a:lnTo>
                        <a:pt x="22" y="141"/>
                      </a:lnTo>
                      <a:lnTo>
                        <a:pt x="22" y="140"/>
                      </a:lnTo>
                      <a:lnTo>
                        <a:pt x="21" y="139"/>
                      </a:lnTo>
                      <a:lnTo>
                        <a:pt x="20" y="138"/>
                      </a:lnTo>
                      <a:lnTo>
                        <a:pt x="19" y="137"/>
                      </a:lnTo>
                      <a:lnTo>
                        <a:pt x="17" y="136"/>
                      </a:lnTo>
                      <a:lnTo>
                        <a:pt x="17" y="135"/>
                      </a:lnTo>
                      <a:lnTo>
                        <a:pt x="16" y="135"/>
                      </a:lnTo>
                      <a:lnTo>
                        <a:pt x="16" y="132"/>
                      </a:lnTo>
                      <a:lnTo>
                        <a:pt x="15" y="132"/>
                      </a:lnTo>
                      <a:lnTo>
                        <a:pt x="15" y="131"/>
                      </a:lnTo>
                      <a:lnTo>
                        <a:pt x="13" y="130"/>
                      </a:lnTo>
                      <a:lnTo>
                        <a:pt x="13" y="129"/>
                      </a:lnTo>
                      <a:lnTo>
                        <a:pt x="12" y="128"/>
                      </a:lnTo>
                      <a:lnTo>
                        <a:pt x="12" y="126"/>
                      </a:lnTo>
                      <a:lnTo>
                        <a:pt x="11" y="124"/>
                      </a:lnTo>
                      <a:lnTo>
                        <a:pt x="10" y="124"/>
                      </a:lnTo>
                      <a:lnTo>
                        <a:pt x="8" y="123"/>
                      </a:lnTo>
                      <a:lnTo>
                        <a:pt x="5" y="121"/>
                      </a:lnTo>
                      <a:lnTo>
                        <a:pt x="3" y="120"/>
                      </a:lnTo>
                      <a:lnTo>
                        <a:pt x="2" y="119"/>
                      </a:lnTo>
                      <a:lnTo>
                        <a:pt x="2" y="118"/>
                      </a:lnTo>
                      <a:lnTo>
                        <a:pt x="1" y="115"/>
                      </a:lnTo>
                      <a:lnTo>
                        <a:pt x="1" y="114"/>
                      </a:lnTo>
                      <a:lnTo>
                        <a:pt x="0" y="112"/>
                      </a:lnTo>
                      <a:lnTo>
                        <a:pt x="1" y="110"/>
                      </a:lnTo>
                      <a:lnTo>
                        <a:pt x="2" y="109"/>
                      </a:lnTo>
                      <a:lnTo>
                        <a:pt x="3" y="108"/>
                      </a:lnTo>
                      <a:lnTo>
                        <a:pt x="4" y="107"/>
                      </a:lnTo>
                      <a:lnTo>
                        <a:pt x="5" y="107"/>
                      </a:lnTo>
                      <a:lnTo>
                        <a:pt x="7" y="108"/>
                      </a:lnTo>
                      <a:lnTo>
                        <a:pt x="8" y="108"/>
                      </a:lnTo>
                      <a:lnTo>
                        <a:pt x="11" y="110"/>
                      </a:lnTo>
                      <a:lnTo>
                        <a:pt x="14" y="111"/>
                      </a:lnTo>
                      <a:lnTo>
                        <a:pt x="16" y="112"/>
                      </a:lnTo>
                      <a:lnTo>
                        <a:pt x="19" y="115"/>
                      </a:lnTo>
                      <a:lnTo>
                        <a:pt x="20" y="119"/>
                      </a:lnTo>
                      <a:lnTo>
                        <a:pt x="21" y="122"/>
                      </a:lnTo>
                      <a:lnTo>
                        <a:pt x="22" y="122"/>
                      </a:lnTo>
                      <a:lnTo>
                        <a:pt x="22" y="123"/>
                      </a:lnTo>
                      <a:lnTo>
                        <a:pt x="24" y="123"/>
                      </a:lnTo>
                      <a:lnTo>
                        <a:pt x="26" y="125"/>
                      </a:lnTo>
                      <a:lnTo>
                        <a:pt x="29" y="126"/>
                      </a:lnTo>
                      <a:lnTo>
                        <a:pt x="30" y="125"/>
                      </a:lnTo>
                      <a:lnTo>
                        <a:pt x="31" y="125"/>
                      </a:lnTo>
                      <a:lnTo>
                        <a:pt x="33" y="124"/>
                      </a:lnTo>
                      <a:lnTo>
                        <a:pt x="34" y="124"/>
                      </a:lnTo>
                      <a:lnTo>
                        <a:pt x="34" y="125"/>
                      </a:lnTo>
                      <a:lnTo>
                        <a:pt x="36" y="125"/>
                      </a:lnTo>
                      <a:lnTo>
                        <a:pt x="39" y="124"/>
                      </a:lnTo>
                      <a:lnTo>
                        <a:pt x="40" y="124"/>
                      </a:lnTo>
                      <a:lnTo>
                        <a:pt x="41" y="123"/>
                      </a:lnTo>
                      <a:lnTo>
                        <a:pt x="42" y="123"/>
                      </a:lnTo>
                      <a:lnTo>
                        <a:pt x="43" y="122"/>
                      </a:lnTo>
                      <a:lnTo>
                        <a:pt x="46" y="122"/>
                      </a:lnTo>
                      <a:lnTo>
                        <a:pt x="48" y="122"/>
                      </a:lnTo>
                      <a:lnTo>
                        <a:pt x="54" y="123"/>
                      </a:lnTo>
                      <a:lnTo>
                        <a:pt x="56" y="122"/>
                      </a:lnTo>
                      <a:lnTo>
                        <a:pt x="57" y="122"/>
                      </a:lnTo>
                      <a:lnTo>
                        <a:pt x="58" y="121"/>
                      </a:lnTo>
                      <a:lnTo>
                        <a:pt x="60" y="121"/>
                      </a:lnTo>
                      <a:lnTo>
                        <a:pt x="60" y="122"/>
                      </a:lnTo>
                      <a:lnTo>
                        <a:pt x="61" y="123"/>
                      </a:lnTo>
                      <a:lnTo>
                        <a:pt x="62" y="123"/>
                      </a:lnTo>
                      <a:lnTo>
                        <a:pt x="63" y="122"/>
                      </a:lnTo>
                      <a:lnTo>
                        <a:pt x="64" y="123"/>
                      </a:lnTo>
                      <a:lnTo>
                        <a:pt x="65" y="123"/>
                      </a:lnTo>
                      <a:lnTo>
                        <a:pt x="66" y="124"/>
                      </a:lnTo>
                      <a:lnTo>
                        <a:pt x="67" y="124"/>
                      </a:lnTo>
                      <a:lnTo>
                        <a:pt x="69" y="124"/>
                      </a:lnTo>
                      <a:lnTo>
                        <a:pt x="70" y="123"/>
                      </a:lnTo>
                      <a:lnTo>
                        <a:pt x="71" y="123"/>
                      </a:lnTo>
                      <a:lnTo>
                        <a:pt x="71" y="122"/>
                      </a:lnTo>
                      <a:lnTo>
                        <a:pt x="72" y="122"/>
                      </a:lnTo>
                      <a:lnTo>
                        <a:pt x="72" y="123"/>
                      </a:lnTo>
                      <a:lnTo>
                        <a:pt x="73" y="123"/>
                      </a:lnTo>
                      <a:lnTo>
                        <a:pt x="73" y="124"/>
                      </a:lnTo>
                      <a:lnTo>
                        <a:pt x="74" y="124"/>
                      </a:lnTo>
                      <a:lnTo>
                        <a:pt x="75" y="124"/>
                      </a:lnTo>
                      <a:lnTo>
                        <a:pt x="76" y="125"/>
                      </a:lnTo>
                      <a:lnTo>
                        <a:pt x="77" y="126"/>
                      </a:lnTo>
                      <a:lnTo>
                        <a:pt x="78" y="126"/>
                      </a:lnTo>
                      <a:lnTo>
                        <a:pt x="78" y="127"/>
                      </a:lnTo>
                      <a:lnTo>
                        <a:pt x="79" y="128"/>
                      </a:lnTo>
                      <a:lnTo>
                        <a:pt x="79" y="129"/>
                      </a:lnTo>
                      <a:lnTo>
                        <a:pt x="79" y="130"/>
                      </a:lnTo>
                      <a:lnTo>
                        <a:pt x="80" y="131"/>
                      </a:lnTo>
                      <a:lnTo>
                        <a:pt x="79" y="132"/>
                      </a:lnTo>
                      <a:lnTo>
                        <a:pt x="79" y="133"/>
                      </a:lnTo>
                      <a:lnTo>
                        <a:pt x="80" y="133"/>
                      </a:lnTo>
                      <a:lnTo>
                        <a:pt x="82" y="136"/>
                      </a:lnTo>
                      <a:lnTo>
                        <a:pt x="83" y="137"/>
                      </a:lnTo>
                      <a:lnTo>
                        <a:pt x="84" y="140"/>
                      </a:lnTo>
                      <a:lnTo>
                        <a:pt x="84" y="141"/>
                      </a:lnTo>
                      <a:lnTo>
                        <a:pt x="85" y="141"/>
                      </a:lnTo>
                      <a:lnTo>
                        <a:pt x="86" y="141"/>
                      </a:lnTo>
                      <a:lnTo>
                        <a:pt x="86" y="142"/>
                      </a:lnTo>
                      <a:lnTo>
                        <a:pt x="90" y="142"/>
                      </a:lnTo>
                      <a:lnTo>
                        <a:pt x="90" y="143"/>
                      </a:lnTo>
                      <a:lnTo>
                        <a:pt x="90" y="145"/>
                      </a:lnTo>
                      <a:lnTo>
                        <a:pt x="91" y="145"/>
                      </a:lnTo>
                      <a:lnTo>
                        <a:pt x="91" y="146"/>
                      </a:lnTo>
                      <a:lnTo>
                        <a:pt x="92" y="146"/>
                      </a:lnTo>
                      <a:lnTo>
                        <a:pt x="93" y="146"/>
                      </a:lnTo>
                      <a:lnTo>
                        <a:pt x="93" y="147"/>
                      </a:lnTo>
                      <a:lnTo>
                        <a:pt x="93" y="148"/>
                      </a:lnTo>
                      <a:lnTo>
                        <a:pt x="94" y="148"/>
                      </a:lnTo>
                      <a:lnTo>
                        <a:pt x="94" y="149"/>
                      </a:lnTo>
                      <a:lnTo>
                        <a:pt x="94" y="148"/>
                      </a:lnTo>
                      <a:lnTo>
                        <a:pt x="94" y="147"/>
                      </a:lnTo>
                      <a:lnTo>
                        <a:pt x="95" y="147"/>
                      </a:lnTo>
                      <a:lnTo>
                        <a:pt x="96" y="146"/>
                      </a:lnTo>
                      <a:lnTo>
                        <a:pt x="97" y="145"/>
                      </a:lnTo>
                      <a:lnTo>
                        <a:pt x="97" y="144"/>
                      </a:lnTo>
                      <a:lnTo>
                        <a:pt x="98" y="143"/>
                      </a:lnTo>
                      <a:lnTo>
                        <a:pt x="99" y="143"/>
                      </a:lnTo>
                      <a:lnTo>
                        <a:pt x="100" y="142"/>
                      </a:lnTo>
                      <a:lnTo>
                        <a:pt x="101" y="142"/>
                      </a:lnTo>
                      <a:lnTo>
                        <a:pt x="102" y="142"/>
                      </a:lnTo>
                      <a:lnTo>
                        <a:pt x="103" y="142"/>
                      </a:lnTo>
                      <a:lnTo>
                        <a:pt x="104" y="141"/>
                      </a:lnTo>
                      <a:lnTo>
                        <a:pt x="105" y="141"/>
                      </a:lnTo>
                      <a:lnTo>
                        <a:pt x="105" y="140"/>
                      </a:lnTo>
                      <a:lnTo>
                        <a:pt x="106" y="141"/>
                      </a:lnTo>
                      <a:lnTo>
                        <a:pt x="106" y="140"/>
                      </a:lnTo>
                      <a:lnTo>
                        <a:pt x="107" y="141"/>
                      </a:lnTo>
                      <a:lnTo>
                        <a:pt x="108" y="141"/>
                      </a:lnTo>
                      <a:lnTo>
                        <a:pt x="109" y="141"/>
                      </a:lnTo>
                      <a:lnTo>
                        <a:pt x="110" y="141"/>
                      </a:lnTo>
                      <a:lnTo>
                        <a:pt x="111" y="141"/>
                      </a:lnTo>
                      <a:lnTo>
                        <a:pt x="112" y="142"/>
                      </a:lnTo>
                      <a:lnTo>
                        <a:pt x="113" y="142"/>
                      </a:lnTo>
                      <a:lnTo>
                        <a:pt x="114" y="142"/>
                      </a:lnTo>
                      <a:lnTo>
                        <a:pt x="115" y="141"/>
                      </a:lnTo>
                      <a:lnTo>
                        <a:pt x="116" y="141"/>
                      </a:lnTo>
                      <a:lnTo>
                        <a:pt x="118" y="142"/>
                      </a:lnTo>
                      <a:lnTo>
                        <a:pt x="118" y="143"/>
                      </a:lnTo>
                      <a:lnTo>
                        <a:pt x="118" y="144"/>
                      </a:lnTo>
                      <a:lnTo>
                        <a:pt x="119" y="144"/>
                      </a:lnTo>
                      <a:lnTo>
                        <a:pt x="120" y="144"/>
                      </a:lnTo>
                      <a:lnTo>
                        <a:pt x="121" y="145"/>
                      </a:lnTo>
                      <a:lnTo>
                        <a:pt x="121" y="144"/>
                      </a:lnTo>
                      <a:lnTo>
                        <a:pt x="122" y="144"/>
                      </a:lnTo>
                      <a:lnTo>
                        <a:pt x="123" y="144"/>
                      </a:lnTo>
                      <a:lnTo>
                        <a:pt x="124" y="144"/>
                      </a:lnTo>
                      <a:lnTo>
                        <a:pt x="125" y="144"/>
                      </a:lnTo>
                      <a:lnTo>
                        <a:pt x="126" y="143"/>
                      </a:lnTo>
                      <a:lnTo>
                        <a:pt x="127" y="143"/>
                      </a:lnTo>
                      <a:lnTo>
                        <a:pt x="126" y="143"/>
                      </a:lnTo>
                      <a:lnTo>
                        <a:pt x="125" y="143"/>
                      </a:lnTo>
                      <a:lnTo>
                        <a:pt x="125" y="142"/>
                      </a:lnTo>
                      <a:lnTo>
                        <a:pt x="124" y="141"/>
                      </a:lnTo>
                      <a:lnTo>
                        <a:pt x="124" y="142"/>
                      </a:lnTo>
                      <a:lnTo>
                        <a:pt x="123" y="141"/>
                      </a:lnTo>
                      <a:lnTo>
                        <a:pt x="122" y="140"/>
                      </a:lnTo>
                      <a:lnTo>
                        <a:pt x="123" y="139"/>
                      </a:lnTo>
                      <a:lnTo>
                        <a:pt x="123" y="138"/>
                      </a:lnTo>
                      <a:lnTo>
                        <a:pt x="123" y="137"/>
                      </a:lnTo>
                      <a:lnTo>
                        <a:pt x="123" y="136"/>
                      </a:lnTo>
                      <a:lnTo>
                        <a:pt x="124" y="136"/>
                      </a:lnTo>
                      <a:lnTo>
                        <a:pt x="124" y="135"/>
                      </a:lnTo>
                      <a:lnTo>
                        <a:pt x="124" y="134"/>
                      </a:lnTo>
                      <a:lnTo>
                        <a:pt x="124" y="133"/>
                      </a:lnTo>
                      <a:lnTo>
                        <a:pt x="125" y="133"/>
                      </a:lnTo>
                      <a:lnTo>
                        <a:pt x="126" y="134"/>
                      </a:lnTo>
                      <a:lnTo>
                        <a:pt x="127" y="134"/>
                      </a:lnTo>
                      <a:lnTo>
                        <a:pt x="128" y="134"/>
                      </a:lnTo>
                      <a:lnTo>
                        <a:pt x="128" y="135"/>
                      </a:lnTo>
                      <a:lnTo>
                        <a:pt x="129" y="137"/>
                      </a:lnTo>
                      <a:lnTo>
                        <a:pt x="131" y="139"/>
                      </a:lnTo>
                      <a:lnTo>
                        <a:pt x="132" y="140"/>
                      </a:lnTo>
                      <a:lnTo>
                        <a:pt x="133" y="141"/>
                      </a:lnTo>
                      <a:lnTo>
                        <a:pt x="134" y="141"/>
                      </a:lnTo>
                      <a:lnTo>
                        <a:pt x="134" y="142"/>
                      </a:lnTo>
                      <a:lnTo>
                        <a:pt x="135" y="143"/>
                      </a:lnTo>
                      <a:lnTo>
                        <a:pt x="134" y="144"/>
                      </a:lnTo>
                      <a:lnTo>
                        <a:pt x="134" y="145"/>
                      </a:lnTo>
                      <a:lnTo>
                        <a:pt x="135" y="145"/>
                      </a:lnTo>
                      <a:lnTo>
                        <a:pt x="135" y="146"/>
                      </a:lnTo>
                      <a:lnTo>
                        <a:pt x="134" y="146"/>
                      </a:lnTo>
                      <a:lnTo>
                        <a:pt x="135" y="147"/>
                      </a:lnTo>
                      <a:lnTo>
                        <a:pt x="135" y="146"/>
                      </a:lnTo>
                      <a:lnTo>
                        <a:pt x="136" y="147"/>
                      </a:lnTo>
                      <a:lnTo>
                        <a:pt x="137" y="146"/>
                      </a:lnTo>
                      <a:lnTo>
                        <a:pt x="138" y="146"/>
                      </a:lnTo>
                      <a:lnTo>
                        <a:pt x="138" y="147"/>
                      </a:lnTo>
                      <a:lnTo>
                        <a:pt x="138" y="148"/>
                      </a:lnTo>
                      <a:lnTo>
                        <a:pt x="139" y="148"/>
                      </a:lnTo>
                      <a:lnTo>
                        <a:pt x="139" y="149"/>
                      </a:lnTo>
                      <a:lnTo>
                        <a:pt x="140" y="148"/>
                      </a:lnTo>
                      <a:lnTo>
                        <a:pt x="141" y="149"/>
                      </a:lnTo>
                      <a:lnTo>
                        <a:pt x="142" y="149"/>
                      </a:lnTo>
                      <a:lnTo>
                        <a:pt x="142" y="150"/>
                      </a:lnTo>
                      <a:lnTo>
                        <a:pt x="143" y="150"/>
                      </a:lnTo>
                      <a:lnTo>
                        <a:pt x="144" y="150"/>
                      </a:lnTo>
                      <a:lnTo>
                        <a:pt x="144" y="151"/>
                      </a:lnTo>
                      <a:lnTo>
                        <a:pt x="145" y="151"/>
                      </a:lnTo>
                      <a:lnTo>
                        <a:pt x="145" y="150"/>
                      </a:lnTo>
                      <a:lnTo>
                        <a:pt x="144" y="149"/>
                      </a:lnTo>
                      <a:lnTo>
                        <a:pt x="144" y="148"/>
                      </a:lnTo>
                      <a:lnTo>
                        <a:pt x="145" y="148"/>
                      </a:lnTo>
                      <a:lnTo>
                        <a:pt x="145" y="147"/>
                      </a:lnTo>
                      <a:lnTo>
                        <a:pt x="145" y="148"/>
                      </a:lnTo>
                      <a:lnTo>
                        <a:pt x="146" y="147"/>
                      </a:lnTo>
                      <a:lnTo>
                        <a:pt x="148" y="148"/>
                      </a:lnTo>
                      <a:lnTo>
                        <a:pt x="148" y="149"/>
                      </a:lnTo>
                      <a:lnTo>
                        <a:pt x="149" y="149"/>
                      </a:lnTo>
                      <a:lnTo>
                        <a:pt x="150" y="149"/>
                      </a:lnTo>
                      <a:lnTo>
                        <a:pt x="150" y="148"/>
                      </a:lnTo>
                      <a:lnTo>
                        <a:pt x="151" y="149"/>
                      </a:lnTo>
                      <a:lnTo>
                        <a:pt x="151" y="148"/>
                      </a:lnTo>
                      <a:lnTo>
                        <a:pt x="151" y="147"/>
                      </a:lnTo>
                      <a:lnTo>
                        <a:pt x="151" y="146"/>
                      </a:lnTo>
                      <a:lnTo>
                        <a:pt x="152" y="145"/>
                      </a:lnTo>
                      <a:lnTo>
                        <a:pt x="153" y="145"/>
                      </a:lnTo>
                      <a:lnTo>
                        <a:pt x="154" y="144"/>
                      </a:lnTo>
                      <a:lnTo>
                        <a:pt x="154" y="143"/>
                      </a:lnTo>
                      <a:lnTo>
                        <a:pt x="153" y="143"/>
                      </a:lnTo>
                      <a:lnTo>
                        <a:pt x="153" y="142"/>
                      </a:lnTo>
                      <a:lnTo>
                        <a:pt x="153" y="141"/>
                      </a:lnTo>
                      <a:lnTo>
                        <a:pt x="152" y="141"/>
                      </a:lnTo>
                      <a:lnTo>
                        <a:pt x="151" y="141"/>
                      </a:lnTo>
                      <a:lnTo>
                        <a:pt x="150" y="141"/>
                      </a:lnTo>
                      <a:lnTo>
                        <a:pt x="151" y="140"/>
                      </a:lnTo>
                      <a:lnTo>
                        <a:pt x="150" y="139"/>
                      </a:lnTo>
                      <a:lnTo>
                        <a:pt x="149" y="139"/>
                      </a:lnTo>
                      <a:lnTo>
                        <a:pt x="150" y="138"/>
                      </a:lnTo>
                      <a:lnTo>
                        <a:pt x="151" y="138"/>
                      </a:lnTo>
                      <a:lnTo>
                        <a:pt x="152" y="137"/>
                      </a:lnTo>
                      <a:lnTo>
                        <a:pt x="153" y="137"/>
                      </a:lnTo>
                      <a:lnTo>
                        <a:pt x="155" y="137"/>
                      </a:lnTo>
                      <a:lnTo>
                        <a:pt x="156" y="136"/>
                      </a:lnTo>
                      <a:lnTo>
                        <a:pt x="157" y="137"/>
                      </a:lnTo>
                      <a:lnTo>
                        <a:pt x="158" y="137"/>
                      </a:lnTo>
                      <a:lnTo>
                        <a:pt x="159" y="138"/>
                      </a:lnTo>
                      <a:lnTo>
                        <a:pt x="160" y="138"/>
                      </a:lnTo>
                      <a:lnTo>
                        <a:pt x="161" y="138"/>
                      </a:lnTo>
                      <a:lnTo>
                        <a:pt x="162" y="139"/>
                      </a:lnTo>
                      <a:lnTo>
                        <a:pt x="163" y="138"/>
                      </a:lnTo>
                      <a:lnTo>
                        <a:pt x="164" y="138"/>
                      </a:lnTo>
                      <a:lnTo>
                        <a:pt x="165" y="138"/>
                      </a:lnTo>
                      <a:lnTo>
                        <a:pt x="164" y="137"/>
                      </a:lnTo>
                      <a:lnTo>
                        <a:pt x="164" y="136"/>
                      </a:lnTo>
                      <a:lnTo>
                        <a:pt x="165" y="136"/>
                      </a:lnTo>
                      <a:lnTo>
                        <a:pt x="166" y="137"/>
                      </a:lnTo>
                      <a:lnTo>
                        <a:pt x="167" y="137"/>
                      </a:lnTo>
                      <a:lnTo>
                        <a:pt x="168" y="138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70" y="138"/>
                      </a:lnTo>
                      <a:lnTo>
                        <a:pt x="171" y="138"/>
                      </a:lnTo>
                      <a:lnTo>
                        <a:pt x="171" y="139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6" y="140"/>
                      </a:lnTo>
                      <a:lnTo>
                        <a:pt x="175" y="141"/>
                      </a:lnTo>
                      <a:lnTo>
                        <a:pt x="175" y="142"/>
                      </a:lnTo>
                      <a:lnTo>
                        <a:pt x="174" y="144"/>
                      </a:lnTo>
                      <a:lnTo>
                        <a:pt x="174" y="145"/>
                      </a:lnTo>
                      <a:lnTo>
                        <a:pt x="174" y="146"/>
                      </a:lnTo>
                      <a:lnTo>
                        <a:pt x="173" y="146"/>
                      </a:lnTo>
                      <a:lnTo>
                        <a:pt x="173" y="147"/>
                      </a:lnTo>
                      <a:lnTo>
                        <a:pt x="173" y="148"/>
                      </a:lnTo>
                      <a:lnTo>
                        <a:pt x="173" y="149"/>
                      </a:lnTo>
                      <a:lnTo>
                        <a:pt x="173" y="150"/>
                      </a:lnTo>
                      <a:lnTo>
                        <a:pt x="174" y="150"/>
                      </a:lnTo>
                      <a:lnTo>
                        <a:pt x="174" y="151"/>
                      </a:lnTo>
                      <a:lnTo>
                        <a:pt x="174" y="152"/>
                      </a:lnTo>
                      <a:lnTo>
                        <a:pt x="175" y="152"/>
                      </a:lnTo>
                      <a:lnTo>
                        <a:pt x="175" y="153"/>
                      </a:lnTo>
                      <a:lnTo>
                        <a:pt x="176" y="153"/>
                      </a:lnTo>
                      <a:lnTo>
                        <a:pt x="177" y="153"/>
                      </a:lnTo>
                      <a:lnTo>
                        <a:pt x="178" y="153"/>
                      </a:lnTo>
                      <a:lnTo>
                        <a:pt x="179" y="153"/>
                      </a:lnTo>
                      <a:lnTo>
                        <a:pt x="180" y="154"/>
                      </a:lnTo>
                      <a:lnTo>
                        <a:pt x="181" y="154"/>
                      </a:lnTo>
                      <a:lnTo>
                        <a:pt x="182" y="154"/>
                      </a:lnTo>
                      <a:lnTo>
                        <a:pt x="183" y="154"/>
                      </a:lnTo>
                      <a:lnTo>
                        <a:pt x="184" y="154"/>
                      </a:lnTo>
                      <a:lnTo>
                        <a:pt x="185" y="154"/>
                      </a:lnTo>
                      <a:lnTo>
                        <a:pt x="186" y="154"/>
                      </a:lnTo>
                      <a:lnTo>
                        <a:pt x="186" y="155"/>
                      </a:lnTo>
                      <a:lnTo>
                        <a:pt x="187" y="155"/>
                      </a:lnTo>
                      <a:lnTo>
                        <a:pt x="188" y="156"/>
                      </a:lnTo>
                      <a:lnTo>
                        <a:pt x="189" y="157"/>
                      </a:lnTo>
                      <a:lnTo>
                        <a:pt x="189" y="158"/>
                      </a:lnTo>
                      <a:lnTo>
                        <a:pt x="190" y="158"/>
                      </a:lnTo>
                      <a:lnTo>
                        <a:pt x="191" y="159"/>
                      </a:lnTo>
                      <a:lnTo>
                        <a:pt x="191" y="160"/>
                      </a:lnTo>
                      <a:lnTo>
                        <a:pt x="192" y="160"/>
                      </a:lnTo>
                      <a:lnTo>
                        <a:pt x="192" y="161"/>
                      </a:lnTo>
                      <a:lnTo>
                        <a:pt x="192" y="162"/>
                      </a:lnTo>
                      <a:lnTo>
                        <a:pt x="192" y="164"/>
                      </a:lnTo>
                      <a:lnTo>
                        <a:pt x="191" y="165"/>
                      </a:lnTo>
                      <a:lnTo>
                        <a:pt x="190" y="165"/>
                      </a:lnTo>
                      <a:lnTo>
                        <a:pt x="190" y="166"/>
                      </a:lnTo>
                      <a:lnTo>
                        <a:pt x="192" y="167"/>
                      </a:lnTo>
                      <a:lnTo>
                        <a:pt x="193" y="168"/>
                      </a:lnTo>
                      <a:lnTo>
                        <a:pt x="195" y="168"/>
                      </a:lnTo>
                      <a:lnTo>
                        <a:pt x="195" y="169"/>
                      </a:lnTo>
                      <a:lnTo>
                        <a:pt x="195" y="170"/>
                      </a:lnTo>
                      <a:lnTo>
                        <a:pt x="196" y="170"/>
                      </a:lnTo>
                      <a:lnTo>
                        <a:pt x="197" y="170"/>
                      </a:lnTo>
                      <a:lnTo>
                        <a:pt x="197" y="171"/>
                      </a:lnTo>
                      <a:lnTo>
                        <a:pt x="198" y="173"/>
                      </a:lnTo>
                      <a:lnTo>
                        <a:pt x="199" y="173"/>
                      </a:lnTo>
                      <a:lnTo>
                        <a:pt x="199" y="174"/>
                      </a:lnTo>
                      <a:lnTo>
                        <a:pt x="200" y="174"/>
                      </a:lnTo>
                      <a:lnTo>
                        <a:pt x="201" y="174"/>
                      </a:lnTo>
                      <a:lnTo>
                        <a:pt x="202" y="174"/>
                      </a:lnTo>
                      <a:lnTo>
                        <a:pt x="203" y="174"/>
                      </a:lnTo>
                      <a:lnTo>
                        <a:pt x="204" y="174"/>
                      </a:lnTo>
                      <a:lnTo>
                        <a:pt x="204" y="173"/>
                      </a:lnTo>
                      <a:lnTo>
                        <a:pt x="205" y="173"/>
                      </a:lnTo>
                      <a:lnTo>
                        <a:pt x="205" y="172"/>
                      </a:lnTo>
                      <a:lnTo>
                        <a:pt x="206" y="171"/>
                      </a:lnTo>
                      <a:lnTo>
                        <a:pt x="206" y="170"/>
                      </a:lnTo>
                      <a:lnTo>
                        <a:pt x="207" y="170"/>
                      </a:lnTo>
                      <a:lnTo>
                        <a:pt x="207" y="168"/>
                      </a:lnTo>
                      <a:lnTo>
                        <a:pt x="207" y="167"/>
                      </a:lnTo>
                      <a:lnTo>
                        <a:pt x="208" y="168"/>
                      </a:lnTo>
                      <a:lnTo>
                        <a:pt x="209" y="167"/>
                      </a:lnTo>
                      <a:lnTo>
                        <a:pt x="210" y="167"/>
                      </a:lnTo>
                      <a:lnTo>
                        <a:pt x="211" y="166"/>
                      </a:lnTo>
                      <a:lnTo>
                        <a:pt x="212" y="165"/>
                      </a:lnTo>
                      <a:lnTo>
                        <a:pt x="214" y="163"/>
                      </a:lnTo>
                      <a:lnTo>
                        <a:pt x="215" y="163"/>
                      </a:lnTo>
                      <a:lnTo>
                        <a:pt x="215" y="162"/>
                      </a:lnTo>
                      <a:lnTo>
                        <a:pt x="216" y="162"/>
                      </a:lnTo>
                      <a:lnTo>
                        <a:pt x="216" y="161"/>
                      </a:lnTo>
                      <a:lnTo>
                        <a:pt x="217" y="161"/>
                      </a:lnTo>
                      <a:lnTo>
                        <a:pt x="218" y="161"/>
                      </a:lnTo>
                      <a:lnTo>
                        <a:pt x="219" y="161"/>
                      </a:lnTo>
                      <a:lnTo>
                        <a:pt x="220" y="161"/>
                      </a:lnTo>
                      <a:lnTo>
                        <a:pt x="220" y="162"/>
                      </a:lnTo>
                      <a:lnTo>
                        <a:pt x="221" y="163"/>
                      </a:lnTo>
                      <a:lnTo>
                        <a:pt x="222" y="163"/>
                      </a:lnTo>
                      <a:lnTo>
                        <a:pt x="222" y="165"/>
                      </a:lnTo>
                      <a:lnTo>
                        <a:pt x="223" y="165"/>
                      </a:lnTo>
                      <a:lnTo>
                        <a:pt x="223" y="166"/>
                      </a:lnTo>
                      <a:lnTo>
                        <a:pt x="224" y="166"/>
                      </a:lnTo>
                      <a:lnTo>
                        <a:pt x="225" y="167"/>
                      </a:lnTo>
                      <a:lnTo>
                        <a:pt x="226" y="167"/>
                      </a:lnTo>
                      <a:lnTo>
                        <a:pt x="226" y="166"/>
                      </a:lnTo>
                      <a:lnTo>
                        <a:pt x="227" y="166"/>
                      </a:lnTo>
                      <a:lnTo>
                        <a:pt x="227" y="165"/>
                      </a:lnTo>
                      <a:lnTo>
                        <a:pt x="228" y="164"/>
                      </a:lnTo>
                      <a:lnTo>
                        <a:pt x="227" y="162"/>
                      </a:lnTo>
                      <a:lnTo>
                        <a:pt x="227" y="161"/>
                      </a:lnTo>
                      <a:lnTo>
                        <a:pt x="227" y="160"/>
                      </a:lnTo>
                      <a:lnTo>
                        <a:pt x="227" y="159"/>
                      </a:lnTo>
                      <a:lnTo>
                        <a:pt x="227" y="158"/>
                      </a:lnTo>
                      <a:lnTo>
                        <a:pt x="227" y="157"/>
                      </a:lnTo>
                      <a:lnTo>
                        <a:pt x="227" y="156"/>
                      </a:lnTo>
                      <a:lnTo>
                        <a:pt x="226" y="156"/>
                      </a:lnTo>
                      <a:lnTo>
                        <a:pt x="226" y="155"/>
                      </a:lnTo>
                      <a:lnTo>
                        <a:pt x="227" y="155"/>
                      </a:lnTo>
                      <a:lnTo>
                        <a:pt x="228" y="154"/>
                      </a:lnTo>
                      <a:lnTo>
                        <a:pt x="226" y="153"/>
                      </a:lnTo>
                      <a:lnTo>
                        <a:pt x="226" y="152"/>
                      </a:lnTo>
                      <a:lnTo>
                        <a:pt x="225" y="152"/>
                      </a:lnTo>
                      <a:lnTo>
                        <a:pt x="224" y="151"/>
                      </a:lnTo>
                      <a:lnTo>
                        <a:pt x="223" y="151"/>
                      </a:lnTo>
                      <a:lnTo>
                        <a:pt x="223" y="150"/>
                      </a:lnTo>
                      <a:lnTo>
                        <a:pt x="224" y="150"/>
                      </a:lnTo>
                      <a:lnTo>
                        <a:pt x="225" y="149"/>
                      </a:lnTo>
                      <a:lnTo>
                        <a:pt x="225" y="148"/>
                      </a:lnTo>
                      <a:lnTo>
                        <a:pt x="223" y="147"/>
                      </a:lnTo>
                      <a:lnTo>
                        <a:pt x="223" y="146"/>
                      </a:lnTo>
                      <a:lnTo>
                        <a:pt x="222" y="145"/>
                      </a:lnTo>
                      <a:lnTo>
                        <a:pt x="221" y="145"/>
                      </a:lnTo>
                      <a:lnTo>
                        <a:pt x="221" y="144"/>
                      </a:lnTo>
                      <a:lnTo>
                        <a:pt x="221" y="143"/>
                      </a:lnTo>
                      <a:lnTo>
                        <a:pt x="222" y="142"/>
                      </a:lnTo>
                      <a:lnTo>
                        <a:pt x="222" y="141"/>
                      </a:lnTo>
                      <a:lnTo>
                        <a:pt x="222" y="140"/>
                      </a:lnTo>
                      <a:lnTo>
                        <a:pt x="224" y="139"/>
                      </a:lnTo>
                      <a:lnTo>
                        <a:pt x="225" y="139"/>
                      </a:lnTo>
                      <a:lnTo>
                        <a:pt x="225" y="137"/>
                      </a:lnTo>
                      <a:lnTo>
                        <a:pt x="226" y="136"/>
                      </a:lnTo>
                      <a:lnTo>
                        <a:pt x="225" y="136"/>
                      </a:lnTo>
                      <a:lnTo>
                        <a:pt x="224" y="135"/>
                      </a:lnTo>
                      <a:lnTo>
                        <a:pt x="224" y="134"/>
                      </a:lnTo>
                      <a:lnTo>
                        <a:pt x="224" y="133"/>
                      </a:lnTo>
                      <a:lnTo>
                        <a:pt x="223" y="133"/>
                      </a:lnTo>
                      <a:lnTo>
                        <a:pt x="224" y="132"/>
                      </a:lnTo>
                      <a:lnTo>
                        <a:pt x="225" y="131"/>
                      </a:lnTo>
                      <a:lnTo>
                        <a:pt x="226" y="131"/>
                      </a:lnTo>
                      <a:lnTo>
                        <a:pt x="225" y="131"/>
                      </a:lnTo>
                      <a:lnTo>
                        <a:pt x="225" y="130"/>
                      </a:lnTo>
                      <a:lnTo>
                        <a:pt x="226" y="130"/>
                      </a:lnTo>
                      <a:lnTo>
                        <a:pt x="227" y="130"/>
                      </a:lnTo>
                      <a:lnTo>
                        <a:pt x="227" y="129"/>
                      </a:lnTo>
                      <a:lnTo>
                        <a:pt x="229" y="130"/>
                      </a:lnTo>
                      <a:lnTo>
                        <a:pt x="230" y="130"/>
                      </a:lnTo>
                      <a:lnTo>
                        <a:pt x="231" y="130"/>
                      </a:lnTo>
                      <a:lnTo>
                        <a:pt x="232" y="130"/>
                      </a:lnTo>
                      <a:lnTo>
                        <a:pt x="233" y="129"/>
                      </a:lnTo>
                      <a:lnTo>
                        <a:pt x="234" y="130"/>
                      </a:lnTo>
                      <a:lnTo>
                        <a:pt x="235" y="130"/>
                      </a:lnTo>
                      <a:lnTo>
                        <a:pt x="236" y="130"/>
                      </a:lnTo>
                      <a:lnTo>
                        <a:pt x="236" y="129"/>
                      </a:lnTo>
                      <a:lnTo>
                        <a:pt x="237" y="129"/>
                      </a:lnTo>
                      <a:lnTo>
                        <a:pt x="238" y="129"/>
                      </a:lnTo>
                      <a:lnTo>
                        <a:pt x="239" y="129"/>
                      </a:lnTo>
                      <a:lnTo>
                        <a:pt x="240" y="129"/>
                      </a:lnTo>
                      <a:lnTo>
                        <a:pt x="241" y="129"/>
                      </a:lnTo>
                      <a:lnTo>
                        <a:pt x="242" y="130"/>
                      </a:lnTo>
                      <a:lnTo>
                        <a:pt x="243" y="130"/>
                      </a:lnTo>
                      <a:lnTo>
                        <a:pt x="244" y="131"/>
                      </a:lnTo>
                      <a:lnTo>
                        <a:pt x="245" y="132"/>
                      </a:lnTo>
                      <a:lnTo>
                        <a:pt x="246" y="131"/>
                      </a:lnTo>
                      <a:lnTo>
                        <a:pt x="247" y="131"/>
                      </a:lnTo>
                      <a:lnTo>
                        <a:pt x="246" y="131"/>
                      </a:lnTo>
                      <a:lnTo>
                        <a:pt x="246" y="130"/>
                      </a:lnTo>
                      <a:lnTo>
                        <a:pt x="246" y="129"/>
                      </a:lnTo>
                      <a:lnTo>
                        <a:pt x="247" y="129"/>
                      </a:lnTo>
                      <a:lnTo>
                        <a:pt x="249" y="129"/>
                      </a:lnTo>
                      <a:lnTo>
                        <a:pt x="249" y="128"/>
                      </a:lnTo>
                      <a:lnTo>
                        <a:pt x="248" y="127"/>
                      </a:lnTo>
                      <a:lnTo>
                        <a:pt x="248" y="126"/>
                      </a:lnTo>
                      <a:lnTo>
                        <a:pt x="248" y="125"/>
                      </a:lnTo>
                      <a:lnTo>
                        <a:pt x="247" y="125"/>
                      </a:lnTo>
                      <a:lnTo>
                        <a:pt x="246" y="125"/>
                      </a:lnTo>
                      <a:lnTo>
                        <a:pt x="247" y="125"/>
                      </a:lnTo>
                      <a:lnTo>
                        <a:pt x="247" y="124"/>
                      </a:lnTo>
                      <a:lnTo>
                        <a:pt x="247" y="123"/>
                      </a:lnTo>
                      <a:lnTo>
                        <a:pt x="248" y="123"/>
                      </a:lnTo>
                      <a:lnTo>
                        <a:pt x="247" y="123"/>
                      </a:lnTo>
                      <a:lnTo>
                        <a:pt x="247" y="122"/>
                      </a:lnTo>
                      <a:lnTo>
                        <a:pt x="248" y="122"/>
                      </a:lnTo>
                      <a:lnTo>
                        <a:pt x="249" y="121"/>
                      </a:lnTo>
                      <a:lnTo>
                        <a:pt x="250" y="121"/>
                      </a:lnTo>
                      <a:lnTo>
                        <a:pt x="250" y="120"/>
                      </a:lnTo>
                      <a:lnTo>
                        <a:pt x="249" y="119"/>
                      </a:lnTo>
                      <a:lnTo>
                        <a:pt x="250" y="119"/>
                      </a:lnTo>
                      <a:lnTo>
                        <a:pt x="251" y="120"/>
                      </a:lnTo>
                      <a:lnTo>
                        <a:pt x="252" y="120"/>
                      </a:lnTo>
                      <a:lnTo>
                        <a:pt x="252" y="119"/>
                      </a:lnTo>
                      <a:lnTo>
                        <a:pt x="252" y="118"/>
                      </a:lnTo>
                      <a:lnTo>
                        <a:pt x="253" y="118"/>
                      </a:lnTo>
                      <a:lnTo>
                        <a:pt x="254" y="119"/>
                      </a:lnTo>
                      <a:lnTo>
                        <a:pt x="255" y="119"/>
                      </a:lnTo>
                      <a:lnTo>
                        <a:pt x="256" y="119"/>
                      </a:lnTo>
                      <a:lnTo>
                        <a:pt x="257" y="118"/>
                      </a:lnTo>
                      <a:lnTo>
                        <a:pt x="257" y="117"/>
                      </a:lnTo>
                      <a:lnTo>
                        <a:pt x="258" y="117"/>
                      </a:lnTo>
                      <a:lnTo>
                        <a:pt x="257" y="117"/>
                      </a:lnTo>
                      <a:lnTo>
                        <a:pt x="257" y="116"/>
                      </a:lnTo>
                      <a:lnTo>
                        <a:pt x="256" y="116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8" y="115"/>
                      </a:lnTo>
                      <a:lnTo>
                        <a:pt x="259" y="115"/>
                      </a:lnTo>
                      <a:lnTo>
                        <a:pt x="259" y="114"/>
                      </a:lnTo>
                      <a:lnTo>
                        <a:pt x="260" y="114"/>
                      </a:lnTo>
                      <a:lnTo>
                        <a:pt x="261" y="114"/>
                      </a:lnTo>
                      <a:lnTo>
                        <a:pt x="262" y="114"/>
                      </a:lnTo>
                      <a:lnTo>
                        <a:pt x="263" y="115"/>
                      </a:lnTo>
                      <a:lnTo>
                        <a:pt x="264" y="115"/>
                      </a:lnTo>
                      <a:lnTo>
                        <a:pt x="265" y="115"/>
                      </a:lnTo>
                      <a:lnTo>
                        <a:pt x="266" y="116"/>
                      </a:lnTo>
                      <a:lnTo>
                        <a:pt x="267" y="116"/>
                      </a:lnTo>
                      <a:lnTo>
                        <a:pt x="268" y="116"/>
                      </a:lnTo>
                      <a:lnTo>
                        <a:pt x="268" y="117"/>
                      </a:lnTo>
                      <a:lnTo>
                        <a:pt x="269" y="117"/>
                      </a:lnTo>
                      <a:lnTo>
                        <a:pt x="270" y="118"/>
                      </a:lnTo>
                      <a:lnTo>
                        <a:pt x="270" y="119"/>
                      </a:lnTo>
                      <a:lnTo>
                        <a:pt x="271" y="119"/>
                      </a:lnTo>
                      <a:lnTo>
                        <a:pt x="272" y="118"/>
                      </a:lnTo>
                      <a:lnTo>
                        <a:pt x="273" y="119"/>
                      </a:lnTo>
                      <a:lnTo>
                        <a:pt x="274" y="119"/>
                      </a:lnTo>
                      <a:lnTo>
                        <a:pt x="275" y="118"/>
                      </a:lnTo>
                      <a:lnTo>
                        <a:pt x="276" y="119"/>
                      </a:lnTo>
                      <a:lnTo>
                        <a:pt x="277" y="119"/>
                      </a:lnTo>
                      <a:lnTo>
                        <a:pt x="278" y="119"/>
                      </a:lnTo>
                      <a:lnTo>
                        <a:pt x="279" y="120"/>
                      </a:lnTo>
                      <a:lnTo>
                        <a:pt x="280" y="119"/>
                      </a:lnTo>
                      <a:lnTo>
                        <a:pt x="280" y="120"/>
                      </a:lnTo>
                      <a:lnTo>
                        <a:pt x="280" y="121"/>
                      </a:lnTo>
                      <a:lnTo>
                        <a:pt x="281" y="121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2"/>
                      </a:lnTo>
                      <a:lnTo>
                        <a:pt x="284" y="121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6" y="123"/>
                      </a:lnTo>
                      <a:lnTo>
                        <a:pt x="288" y="123"/>
                      </a:lnTo>
                      <a:lnTo>
                        <a:pt x="289" y="123"/>
                      </a:lnTo>
                      <a:lnTo>
                        <a:pt x="289" y="124"/>
                      </a:lnTo>
                      <a:lnTo>
                        <a:pt x="291" y="125"/>
                      </a:lnTo>
                      <a:lnTo>
                        <a:pt x="291" y="124"/>
                      </a:lnTo>
                      <a:lnTo>
                        <a:pt x="292" y="124"/>
                      </a:lnTo>
                      <a:lnTo>
                        <a:pt x="293" y="124"/>
                      </a:lnTo>
                      <a:lnTo>
                        <a:pt x="295" y="124"/>
                      </a:lnTo>
                      <a:lnTo>
                        <a:pt x="295" y="123"/>
                      </a:lnTo>
                      <a:lnTo>
                        <a:pt x="294" y="123"/>
                      </a:lnTo>
                      <a:lnTo>
                        <a:pt x="295" y="122"/>
                      </a:lnTo>
                      <a:lnTo>
                        <a:pt x="294" y="122"/>
                      </a:lnTo>
                      <a:lnTo>
                        <a:pt x="294" y="121"/>
                      </a:lnTo>
                      <a:lnTo>
                        <a:pt x="295" y="121"/>
                      </a:lnTo>
                      <a:lnTo>
                        <a:pt x="296" y="121"/>
                      </a:lnTo>
                      <a:lnTo>
                        <a:pt x="296" y="120"/>
                      </a:lnTo>
                      <a:lnTo>
                        <a:pt x="296" y="119"/>
                      </a:lnTo>
                      <a:lnTo>
                        <a:pt x="297" y="119"/>
                      </a:lnTo>
                      <a:lnTo>
                        <a:pt x="297" y="120"/>
                      </a:lnTo>
                      <a:lnTo>
                        <a:pt x="298" y="120"/>
                      </a:lnTo>
                      <a:lnTo>
                        <a:pt x="299" y="120"/>
                      </a:lnTo>
                      <a:lnTo>
                        <a:pt x="299" y="119"/>
                      </a:lnTo>
                      <a:lnTo>
                        <a:pt x="298" y="119"/>
                      </a:lnTo>
                      <a:lnTo>
                        <a:pt x="298" y="118"/>
                      </a:lnTo>
                      <a:lnTo>
                        <a:pt x="298" y="117"/>
                      </a:lnTo>
                      <a:lnTo>
                        <a:pt x="299" y="116"/>
                      </a:lnTo>
                      <a:lnTo>
                        <a:pt x="300" y="116"/>
                      </a:lnTo>
                      <a:lnTo>
                        <a:pt x="301" y="117"/>
                      </a:lnTo>
                      <a:lnTo>
                        <a:pt x="302" y="117"/>
                      </a:lnTo>
                      <a:lnTo>
                        <a:pt x="302" y="116"/>
                      </a:lnTo>
                      <a:lnTo>
                        <a:pt x="303" y="116"/>
                      </a:lnTo>
                      <a:lnTo>
                        <a:pt x="303" y="117"/>
                      </a:lnTo>
                      <a:lnTo>
                        <a:pt x="304" y="117"/>
                      </a:lnTo>
                      <a:lnTo>
                        <a:pt x="304" y="116"/>
                      </a:lnTo>
                      <a:lnTo>
                        <a:pt x="305" y="117"/>
                      </a:lnTo>
                      <a:lnTo>
                        <a:pt x="306" y="116"/>
                      </a:lnTo>
                      <a:lnTo>
                        <a:pt x="306" y="115"/>
                      </a:lnTo>
                      <a:lnTo>
                        <a:pt x="307" y="116"/>
                      </a:lnTo>
                      <a:lnTo>
                        <a:pt x="308" y="115"/>
                      </a:lnTo>
                      <a:lnTo>
                        <a:pt x="309" y="114"/>
                      </a:lnTo>
                      <a:lnTo>
                        <a:pt x="309" y="115"/>
                      </a:lnTo>
                      <a:lnTo>
                        <a:pt x="309" y="116"/>
                      </a:lnTo>
                      <a:lnTo>
                        <a:pt x="310" y="117"/>
                      </a:lnTo>
                      <a:lnTo>
                        <a:pt x="311" y="118"/>
                      </a:lnTo>
                      <a:lnTo>
                        <a:pt x="312" y="119"/>
                      </a:lnTo>
                      <a:lnTo>
                        <a:pt x="312" y="120"/>
                      </a:lnTo>
                      <a:lnTo>
                        <a:pt x="312" y="121"/>
                      </a:lnTo>
                      <a:lnTo>
                        <a:pt x="313" y="121"/>
                      </a:lnTo>
                      <a:lnTo>
                        <a:pt x="314" y="122"/>
                      </a:lnTo>
                      <a:lnTo>
                        <a:pt x="315" y="122"/>
                      </a:lnTo>
                      <a:lnTo>
                        <a:pt x="315" y="121"/>
                      </a:lnTo>
                      <a:lnTo>
                        <a:pt x="314" y="121"/>
                      </a:lnTo>
                      <a:lnTo>
                        <a:pt x="315" y="120"/>
                      </a:lnTo>
                      <a:lnTo>
                        <a:pt x="315" y="119"/>
                      </a:lnTo>
                      <a:lnTo>
                        <a:pt x="315" y="118"/>
                      </a:lnTo>
                      <a:lnTo>
                        <a:pt x="315" y="117"/>
                      </a:lnTo>
                      <a:lnTo>
                        <a:pt x="316" y="117"/>
                      </a:lnTo>
                      <a:lnTo>
                        <a:pt x="315" y="117"/>
                      </a:lnTo>
                      <a:lnTo>
                        <a:pt x="315" y="116"/>
                      </a:lnTo>
                      <a:lnTo>
                        <a:pt x="316" y="116"/>
                      </a:lnTo>
                      <a:lnTo>
                        <a:pt x="317" y="116"/>
                      </a:lnTo>
                      <a:lnTo>
                        <a:pt x="318" y="116"/>
                      </a:lnTo>
                      <a:lnTo>
                        <a:pt x="319" y="116"/>
                      </a:lnTo>
                      <a:lnTo>
                        <a:pt x="319" y="117"/>
                      </a:lnTo>
                      <a:lnTo>
                        <a:pt x="320" y="116"/>
                      </a:lnTo>
                      <a:lnTo>
                        <a:pt x="321" y="117"/>
                      </a:lnTo>
                      <a:lnTo>
                        <a:pt x="321" y="116"/>
                      </a:lnTo>
                      <a:lnTo>
                        <a:pt x="320" y="115"/>
                      </a:lnTo>
                      <a:lnTo>
                        <a:pt x="321" y="115"/>
                      </a:lnTo>
                      <a:lnTo>
                        <a:pt x="322" y="115"/>
                      </a:lnTo>
                      <a:lnTo>
                        <a:pt x="323" y="115"/>
                      </a:lnTo>
                      <a:lnTo>
                        <a:pt x="324" y="115"/>
                      </a:lnTo>
                      <a:lnTo>
                        <a:pt x="324" y="116"/>
                      </a:lnTo>
                      <a:lnTo>
                        <a:pt x="325" y="116"/>
                      </a:lnTo>
                      <a:lnTo>
                        <a:pt x="326" y="116"/>
                      </a:lnTo>
                      <a:lnTo>
                        <a:pt x="326" y="115"/>
                      </a:lnTo>
                      <a:lnTo>
                        <a:pt x="327" y="115"/>
                      </a:lnTo>
                      <a:lnTo>
                        <a:pt x="327" y="114"/>
                      </a:lnTo>
                      <a:lnTo>
                        <a:pt x="327" y="113"/>
                      </a:lnTo>
                      <a:lnTo>
                        <a:pt x="326" y="112"/>
                      </a:lnTo>
                      <a:lnTo>
                        <a:pt x="327" y="112"/>
                      </a:lnTo>
                      <a:lnTo>
                        <a:pt x="328" y="111"/>
                      </a:lnTo>
                      <a:lnTo>
                        <a:pt x="328" y="110"/>
                      </a:lnTo>
                      <a:lnTo>
                        <a:pt x="329" y="110"/>
                      </a:lnTo>
                      <a:lnTo>
                        <a:pt x="329" y="109"/>
                      </a:lnTo>
                      <a:lnTo>
                        <a:pt x="328" y="109"/>
                      </a:lnTo>
                      <a:lnTo>
                        <a:pt x="329" y="109"/>
                      </a:lnTo>
                      <a:lnTo>
                        <a:pt x="330" y="109"/>
                      </a:lnTo>
                      <a:lnTo>
                        <a:pt x="330" y="108"/>
                      </a:lnTo>
                      <a:lnTo>
                        <a:pt x="330" y="109"/>
                      </a:lnTo>
                      <a:lnTo>
                        <a:pt x="332" y="109"/>
                      </a:lnTo>
                      <a:lnTo>
                        <a:pt x="332" y="108"/>
                      </a:lnTo>
                      <a:lnTo>
                        <a:pt x="331" y="107"/>
                      </a:lnTo>
                      <a:lnTo>
                        <a:pt x="332" y="107"/>
                      </a:lnTo>
                      <a:lnTo>
                        <a:pt x="333" y="107"/>
                      </a:lnTo>
                      <a:lnTo>
                        <a:pt x="334" y="106"/>
                      </a:lnTo>
                      <a:lnTo>
                        <a:pt x="335" y="106"/>
                      </a:lnTo>
                      <a:lnTo>
                        <a:pt x="336" y="105"/>
                      </a:lnTo>
                      <a:lnTo>
                        <a:pt x="337" y="104"/>
                      </a:lnTo>
                      <a:lnTo>
                        <a:pt x="337" y="105"/>
                      </a:lnTo>
                      <a:lnTo>
                        <a:pt x="337" y="106"/>
                      </a:lnTo>
                      <a:lnTo>
                        <a:pt x="336" y="106"/>
                      </a:lnTo>
                      <a:lnTo>
                        <a:pt x="336" y="107"/>
                      </a:lnTo>
                      <a:lnTo>
                        <a:pt x="337" y="107"/>
                      </a:lnTo>
                      <a:lnTo>
                        <a:pt x="338" y="107"/>
                      </a:lnTo>
                      <a:lnTo>
                        <a:pt x="338" y="106"/>
                      </a:lnTo>
                      <a:lnTo>
                        <a:pt x="339" y="106"/>
                      </a:lnTo>
                      <a:lnTo>
                        <a:pt x="340" y="106"/>
                      </a:lnTo>
                      <a:lnTo>
                        <a:pt x="341" y="106"/>
                      </a:lnTo>
                      <a:lnTo>
                        <a:pt x="342" y="106"/>
                      </a:lnTo>
                      <a:lnTo>
                        <a:pt x="342" y="105"/>
                      </a:lnTo>
                      <a:lnTo>
                        <a:pt x="343" y="105"/>
                      </a:lnTo>
                      <a:lnTo>
                        <a:pt x="344" y="105"/>
                      </a:lnTo>
                      <a:lnTo>
                        <a:pt x="344" y="106"/>
                      </a:lnTo>
                      <a:lnTo>
                        <a:pt x="345" y="106"/>
                      </a:lnTo>
                      <a:lnTo>
                        <a:pt x="345" y="107"/>
                      </a:lnTo>
                      <a:lnTo>
                        <a:pt x="346" y="108"/>
                      </a:lnTo>
                      <a:lnTo>
                        <a:pt x="347" y="107"/>
                      </a:lnTo>
                      <a:lnTo>
                        <a:pt x="347" y="106"/>
                      </a:lnTo>
                      <a:lnTo>
                        <a:pt x="348" y="106"/>
                      </a:lnTo>
                      <a:lnTo>
                        <a:pt x="349" y="105"/>
                      </a:lnTo>
                      <a:lnTo>
                        <a:pt x="350" y="106"/>
                      </a:lnTo>
                      <a:lnTo>
                        <a:pt x="350" y="107"/>
                      </a:lnTo>
                      <a:lnTo>
                        <a:pt x="351" y="107"/>
                      </a:lnTo>
                      <a:lnTo>
                        <a:pt x="352" y="107"/>
                      </a:lnTo>
                      <a:lnTo>
                        <a:pt x="353" y="107"/>
                      </a:lnTo>
                      <a:lnTo>
                        <a:pt x="353" y="106"/>
                      </a:lnTo>
                      <a:lnTo>
                        <a:pt x="354" y="106"/>
                      </a:lnTo>
                      <a:lnTo>
                        <a:pt x="355" y="106"/>
                      </a:lnTo>
                      <a:lnTo>
                        <a:pt x="355" y="105"/>
                      </a:lnTo>
                      <a:lnTo>
                        <a:pt x="357" y="104"/>
                      </a:lnTo>
                      <a:lnTo>
                        <a:pt x="358" y="103"/>
                      </a:lnTo>
                      <a:lnTo>
                        <a:pt x="358" y="102"/>
                      </a:lnTo>
                      <a:lnTo>
                        <a:pt x="359" y="102"/>
                      </a:lnTo>
                      <a:lnTo>
                        <a:pt x="358" y="102"/>
                      </a:lnTo>
                      <a:lnTo>
                        <a:pt x="359" y="101"/>
                      </a:lnTo>
                      <a:lnTo>
                        <a:pt x="359" y="100"/>
                      </a:lnTo>
                      <a:lnTo>
                        <a:pt x="360" y="100"/>
                      </a:lnTo>
                      <a:lnTo>
                        <a:pt x="360" y="99"/>
                      </a:lnTo>
                      <a:lnTo>
                        <a:pt x="359" y="98"/>
                      </a:lnTo>
                      <a:lnTo>
                        <a:pt x="359" y="97"/>
                      </a:lnTo>
                      <a:lnTo>
                        <a:pt x="358" y="97"/>
                      </a:lnTo>
                      <a:lnTo>
                        <a:pt x="358" y="96"/>
                      </a:lnTo>
                      <a:lnTo>
                        <a:pt x="359" y="96"/>
                      </a:lnTo>
                      <a:lnTo>
                        <a:pt x="359" y="95"/>
                      </a:lnTo>
                      <a:lnTo>
                        <a:pt x="359" y="94"/>
                      </a:lnTo>
                      <a:lnTo>
                        <a:pt x="359" y="93"/>
                      </a:lnTo>
                      <a:lnTo>
                        <a:pt x="359" y="92"/>
                      </a:lnTo>
                      <a:lnTo>
                        <a:pt x="360" y="92"/>
                      </a:lnTo>
                      <a:lnTo>
                        <a:pt x="359" y="91"/>
                      </a:lnTo>
                      <a:lnTo>
                        <a:pt x="360" y="90"/>
                      </a:lnTo>
                      <a:lnTo>
                        <a:pt x="361" y="90"/>
                      </a:lnTo>
                      <a:lnTo>
                        <a:pt x="362" y="90"/>
                      </a:lnTo>
                      <a:lnTo>
                        <a:pt x="363" y="90"/>
                      </a:lnTo>
                      <a:lnTo>
                        <a:pt x="363" y="89"/>
                      </a:lnTo>
                      <a:lnTo>
                        <a:pt x="364" y="89"/>
                      </a:lnTo>
                      <a:lnTo>
                        <a:pt x="364" y="88"/>
                      </a:lnTo>
                      <a:lnTo>
                        <a:pt x="365" y="88"/>
                      </a:lnTo>
                      <a:lnTo>
                        <a:pt x="365" y="87"/>
                      </a:lnTo>
                      <a:lnTo>
                        <a:pt x="366" y="87"/>
                      </a:lnTo>
                      <a:lnTo>
                        <a:pt x="367" y="87"/>
                      </a:lnTo>
                      <a:lnTo>
                        <a:pt x="368" y="87"/>
                      </a:lnTo>
                      <a:lnTo>
                        <a:pt x="368" y="88"/>
                      </a:lnTo>
                      <a:lnTo>
                        <a:pt x="367" y="88"/>
                      </a:lnTo>
                      <a:lnTo>
                        <a:pt x="368" y="88"/>
                      </a:lnTo>
                      <a:lnTo>
                        <a:pt x="369" y="88"/>
                      </a:lnTo>
                      <a:lnTo>
                        <a:pt x="370" y="87"/>
                      </a:lnTo>
                      <a:lnTo>
                        <a:pt x="370" y="88"/>
                      </a:lnTo>
                      <a:lnTo>
                        <a:pt x="370" y="87"/>
                      </a:lnTo>
                      <a:lnTo>
                        <a:pt x="371" y="88"/>
                      </a:lnTo>
                      <a:lnTo>
                        <a:pt x="372" y="88"/>
                      </a:lnTo>
                      <a:lnTo>
                        <a:pt x="373" y="88"/>
                      </a:lnTo>
                      <a:lnTo>
                        <a:pt x="374" y="88"/>
                      </a:lnTo>
                      <a:lnTo>
                        <a:pt x="375" y="88"/>
                      </a:lnTo>
                      <a:lnTo>
                        <a:pt x="376" y="88"/>
                      </a:lnTo>
                      <a:lnTo>
                        <a:pt x="377" y="89"/>
                      </a:lnTo>
                      <a:lnTo>
                        <a:pt x="378" y="89"/>
                      </a:lnTo>
                      <a:lnTo>
                        <a:pt x="379" y="89"/>
                      </a:lnTo>
                      <a:lnTo>
                        <a:pt x="379" y="88"/>
                      </a:lnTo>
                      <a:lnTo>
                        <a:pt x="380" y="88"/>
                      </a:lnTo>
                      <a:lnTo>
                        <a:pt x="381" y="88"/>
                      </a:lnTo>
                      <a:lnTo>
                        <a:pt x="381" y="87"/>
                      </a:lnTo>
                      <a:lnTo>
                        <a:pt x="380" y="87"/>
                      </a:lnTo>
                      <a:lnTo>
                        <a:pt x="380" y="86"/>
                      </a:lnTo>
                      <a:lnTo>
                        <a:pt x="381" y="86"/>
                      </a:lnTo>
                      <a:lnTo>
                        <a:pt x="381" y="85"/>
                      </a:lnTo>
                      <a:lnTo>
                        <a:pt x="382" y="85"/>
                      </a:lnTo>
                      <a:lnTo>
                        <a:pt x="382" y="84"/>
                      </a:lnTo>
                      <a:lnTo>
                        <a:pt x="383" y="85"/>
                      </a:lnTo>
                      <a:lnTo>
                        <a:pt x="384" y="85"/>
                      </a:lnTo>
                      <a:lnTo>
                        <a:pt x="384" y="84"/>
                      </a:lnTo>
                      <a:lnTo>
                        <a:pt x="385" y="84"/>
                      </a:lnTo>
                      <a:lnTo>
                        <a:pt x="385" y="83"/>
                      </a:lnTo>
                      <a:lnTo>
                        <a:pt x="385" y="82"/>
                      </a:lnTo>
                      <a:lnTo>
                        <a:pt x="384" y="83"/>
                      </a:lnTo>
                      <a:lnTo>
                        <a:pt x="383" y="82"/>
                      </a:lnTo>
                      <a:lnTo>
                        <a:pt x="383" y="81"/>
                      </a:lnTo>
                      <a:lnTo>
                        <a:pt x="382" y="81"/>
                      </a:lnTo>
                      <a:lnTo>
                        <a:pt x="382" y="80"/>
                      </a:lnTo>
                      <a:lnTo>
                        <a:pt x="381" y="80"/>
                      </a:lnTo>
                      <a:lnTo>
                        <a:pt x="380" y="80"/>
                      </a:lnTo>
                      <a:lnTo>
                        <a:pt x="380" y="79"/>
                      </a:lnTo>
                      <a:lnTo>
                        <a:pt x="380" y="78"/>
                      </a:lnTo>
                      <a:lnTo>
                        <a:pt x="380" y="77"/>
                      </a:lnTo>
                      <a:lnTo>
                        <a:pt x="381" y="77"/>
                      </a:lnTo>
                      <a:lnTo>
                        <a:pt x="382" y="77"/>
                      </a:lnTo>
                      <a:lnTo>
                        <a:pt x="382" y="76"/>
                      </a:lnTo>
                      <a:lnTo>
                        <a:pt x="383" y="76"/>
                      </a:lnTo>
                      <a:lnTo>
                        <a:pt x="383" y="77"/>
                      </a:lnTo>
                      <a:lnTo>
                        <a:pt x="383" y="76"/>
                      </a:lnTo>
                      <a:lnTo>
                        <a:pt x="384" y="77"/>
                      </a:lnTo>
                      <a:lnTo>
                        <a:pt x="384" y="76"/>
                      </a:lnTo>
                      <a:lnTo>
                        <a:pt x="385" y="76"/>
                      </a:lnTo>
                      <a:lnTo>
                        <a:pt x="385" y="77"/>
                      </a:lnTo>
                      <a:lnTo>
                        <a:pt x="386" y="77"/>
                      </a:lnTo>
                      <a:lnTo>
                        <a:pt x="386" y="76"/>
                      </a:lnTo>
                      <a:lnTo>
                        <a:pt x="387" y="76"/>
                      </a:lnTo>
                      <a:lnTo>
                        <a:pt x="388" y="76"/>
                      </a:lnTo>
                      <a:lnTo>
                        <a:pt x="388" y="77"/>
                      </a:lnTo>
                      <a:lnTo>
                        <a:pt x="388" y="78"/>
                      </a:lnTo>
                      <a:lnTo>
                        <a:pt x="388" y="77"/>
                      </a:lnTo>
                      <a:lnTo>
                        <a:pt x="389" y="77"/>
                      </a:lnTo>
                      <a:lnTo>
                        <a:pt x="391" y="77"/>
                      </a:lnTo>
                      <a:lnTo>
                        <a:pt x="391" y="78"/>
                      </a:lnTo>
                      <a:lnTo>
                        <a:pt x="392" y="78"/>
                      </a:lnTo>
                      <a:lnTo>
                        <a:pt x="391" y="77"/>
                      </a:lnTo>
                      <a:lnTo>
                        <a:pt x="392" y="77"/>
                      </a:lnTo>
                      <a:lnTo>
                        <a:pt x="394" y="79"/>
                      </a:lnTo>
                      <a:lnTo>
                        <a:pt x="394" y="78"/>
                      </a:lnTo>
                      <a:lnTo>
                        <a:pt x="395" y="78"/>
                      </a:lnTo>
                      <a:lnTo>
                        <a:pt x="395" y="79"/>
                      </a:lnTo>
                      <a:lnTo>
                        <a:pt x="396" y="79"/>
                      </a:lnTo>
                      <a:lnTo>
                        <a:pt x="397" y="80"/>
                      </a:lnTo>
                      <a:lnTo>
                        <a:pt x="398" y="80"/>
                      </a:lnTo>
                      <a:lnTo>
                        <a:pt x="398" y="81"/>
                      </a:lnTo>
                      <a:lnTo>
                        <a:pt x="399" y="81"/>
                      </a:lnTo>
                      <a:lnTo>
                        <a:pt x="399" y="82"/>
                      </a:lnTo>
                      <a:lnTo>
                        <a:pt x="400" y="81"/>
                      </a:lnTo>
                      <a:lnTo>
                        <a:pt x="401" y="81"/>
                      </a:lnTo>
                      <a:lnTo>
                        <a:pt x="401" y="80"/>
                      </a:lnTo>
                      <a:lnTo>
                        <a:pt x="402" y="80"/>
                      </a:lnTo>
                      <a:lnTo>
                        <a:pt x="403" y="79"/>
                      </a:lnTo>
                      <a:lnTo>
                        <a:pt x="404" y="79"/>
                      </a:lnTo>
                      <a:lnTo>
                        <a:pt x="405" y="78"/>
                      </a:lnTo>
                      <a:lnTo>
                        <a:pt x="406" y="78"/>
                      </a:lnTo>
                      <a:lnTo>
                        <a:pt x="407" y="78"/>
                      </a:lnTo>
                      <a:lnTo>
                        <a:pt x="408" y="78"/>
                      </a:lnTo>
                      <a:lnTo>
                        <a:pt x="410" y="78"/>
                      </a:lnTo>
                      <a:lnTo>
                        <a:pt x="411" y="78"/>
                      </a:lnTo>
                      <a:lnTo>
                        <a:pt x="412" y="78"/>
                      </a:lnTo>
                      <a:lnTo>
                        <a:pt x="413" y="78"/>
                      </a:lnTo>
                      <a:lnTo>
                        <a:pt x="413" y="79"/>
                      </a:lnTo>
                      <a:lnTo>
                        <a:pt x="414" y="78"/>
                      </a:lnTo>
                      <a:lnTo>
                        <a:pt x="415" y="78"/>
                      </a:lnTo>
                      <a:lnTo>
                        <a:pt x="416" y="78"/>
                      </a:lnTo>
                      <a:lnTo>
                        <a:pt x="416" y="77"/>
                      </a:lnTo>
                      <a:lnTo>
                        <a:pt x="417" y="76"/>
                      </a:lnTo>
                      <a:lnTo>
                        <a:pt x="419" y="76"/>
                      </a:lnTo>
                      <a:lnTo>
                        <a:pt x="420" y="75"/>
                      </a:lnTo>
                      <a:lnTo>
                        <a:pt x="420" y="74"/>
                      </a:lnTo>
                      <a:lnTo>
                        <a:pt x="420" y="73"/>
                      </a:lnTo>
                      <a:lnTo>
                        <a:pt x="420" y="72"/>
                      </a:lnTo>
                      <a:lnTo>
                        <a:pt x="421" y="72"/>
                      </a:lnTo>
                      <a:lnTo>
                        <a:pt x="422" y="72"/>
                      </a:lnTo>
                      <a:lnTo>
                        <a:pt x="422" y="71"/>
                      </a:lnTo>
                      <a:lnTo>
                        <a:pt x="423" y="71"/>
                      </a:lnTo>
                      <a:lnTo>
                        <a:pt x="422" y="70"/>
                      </a:lnTo>
                      <a:lnTo>
                        <a:pt x="421" y="70"/>
                      </a:lnTo>
                      <a:lnTo>
                        <a:pt x="422" y="69"/>
                      </a:lnTo>
                      <a:lnTo>
                        <a:pt x="423" y="68"/>
                      </a:lnTo>
                      <a:lnTo>
                        <a:pt x="422" y="68"/>
                      </a:lnTo>
                      <a:lnTo>
                        <a:pt x="422" y="67"/>
                      </a:lnTo>
                      <a:lnTo>
                        <a:pt x="422" y="66"/>
                      </a:lnTo>
                      <a:lnTo>
                        <a:pt x="421" y="66"/>
                      </a:lnTo>
                      <a:lnTo>
                        <a:pt x="421" y="65"/>
                      </a:lnTo>
                      <a:lnTo>
                        <a:pt x="421" y="64"/>
                      </a:lnTo>
                      <a:lnTo>
                        <a:pt x="422" y="64"/>
                      </a:lnTo>
                      <a:lnTo>
                        <a:pt x="423" y="64"/>
                      </a:lnTo>
                      <a:lnTo>
                        <a:pt x="423" y="63"/>
                      </a:lnTo>
                      <a:lnTo>
                        <a:pt x="424" y="63"/>
                      </a:lnTo>
                      <a:lnTo>
                        <a:pt x="425" y="63"/>
                      </a:lnTo>
                      <a:lnTo>
                        <a:pt x="425" y="62"/>
                      </a:lnTo>
                      <a:lnTo>
                        <a:pt x="425" y="61"/>
                      </a:lnTo>
                      <a:lnTo>
                        <a:pt x="425" y="60"/>
                      </a:lnTo>
                      <a:lnTo>
                        <a:pt x="425" y="59"/>
                      </a:lnTo>
                      <a:lnTo>
                        <a:pt x="426" y="58"/>
                      </a:lnTo>
                      <a:lnTo>
                        <a:pt x="427" y="58"/>
                      </a:lnTo>
                      <a:lnTo>
                        <a:pt x="428" y="58"/>
                      </a:lnTo>
                      <a:lnTo>
                        <a:pt x="429" y="58"/>
                      </a:lnTo>
                      <a:lnTo>
                        <a:pt x="430" y="59"/>
                      </a:lnTo>
                      <a:lnTo>
                        <a:pt x="431" y="59"/>
                      </a:lnTo>
                      <a:lnTo>
                        <a:pt x="432" y="59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5" y="57"/>
                      </a:lnTo>
                      <a:lnTo>
                        <a:pt x="436" y="56"/>
                      </a:lnTo>
                      <a:lnTo>
                        <a:pt x="436" y="55"/>
                      </a:lnTo>
                      <a:lnTo>
                        <a:pt x="436" y="54"/>
                      </a:lnTo>
                      <a:lnTo>
                        <a:pt x="437" y="54"/>
                      </a:lnTo>
                      <a:lnTo>
                        <a:pt x="438" y="54"/>
                      </a:lnTo>
                      <a:lnTo>
                        <a:pt x="440" y="54"/>
                      </a:lnTo>
                      <a:lnTo>
                        <a:pt x="441" y="54"/>
                      </a:lnTo>
                      <a:lnTo>
                        <a:pt x="441" y="53"/>
                      </a:lnTo>
                      <a:lnTo>
                        <a:pt x="442" y="54"/>
                      </a:lnTo>
                      <a:lnTo>
                        <a:pt x="443" y="53"/>
                      </a:lnTo>
                      <a:lnTo>
                        <a:pt x="444" y="52"/>
                      </a:lnTo>
                      <a:lnTo>
                        <a:pt x="445" y="52"/>
                      </a:lnTo>
                      <a:lnTo>
                        <a:pt x="446" y="51"/>
                      </a:lnTo>
                      <a:lnTo>
                        <a:pt x="445" y="51"/>
                      </a:lnTo>
                      <a:lnTo>
                        <a:pt x="445" y="50"/>
                      </a:lnTo>
                      <a:lnTo>
                        <a:pt x="446" y="49"/>
                      </a:lnTo>
                      <a:lnTo>
                        <a:pt x="447" y="48"/>
                      </a:lnTo>
                      <a:lnTo>
                        <a:pt x="448" y="48"/>
                      </a:lnTo>
                      <a:lnTo>
                        <a:pt x="449" y="47"/>
                      </a:lnTo>
                      <a:lnTo>
                        <a:pt x="449" y="46"/>
                      </a:lnTo>
                      <a:lnTo>
                        <a:pt x="450" y="46"/>
                      </a:lnTo>
                      <a:lnTo>
                        <a:pt x="451" y="45"/>
                      </a:lnTo>
                      <a:lnTo>
                        <a:pt x="452" y="44"/>
                      </a:lnTo>
                      <a:lnTo>
                        <a:pt x="452" y="43"/>
                      </a:lnTo>
                      <a:lnTo>
                        <a:pt x="453" y="42"/>
                      </a:lnTo>
                      <a:lnTo>
                        <a:pt x="454" y="42"/>
                      </a:lnTo>
                      <a:lnTo>
                        <a:pt x="454" y="41"/>
                      </a:lnTo>
                      <a:lnTo>
                        <a:pt x="453" y="41"/>
                      </a:lnTo>
                      <a:lnTo>
                        <a:pt x="453" y="40"/>
                      </a:lnTo>
                      <a:lnTo>
                        <a:pt x="454" y="40"/>
                      </a:lnTo>
                      <a:lnTo>
                        <a:pt x="455" y="40"/>
                      </a:lnTo>
                      <a:lnTo>
                        <a:pt x="456" y="40"/>
                      </a:lnTo>
                      <a:lnTo>
                        <a:pt x="456" y="39"/>
                      </a:lnTo>
                      <a:lnTo>
                        <a:pt x="456" y="38"/>
                      </a:lnTo>
                      <a:lnTo>
                        <a:pt x="457" y="37"/>
                      </a:lnTo>
                      <a:lnTo>
                        <a:pt x="458" y="36"/>
                      </a:lnTo>
                      <a:lnTo>
                        <a:pt x="459" y="36"/>
                      </a:lnTo>
                      <a:lnTo>
                        <a:pt x="460" y="36"/>
                      </a:lnTo>
                      <a:lnTo>
                        <a:pt x="460" y="34"/>
                      </a:lnTo>
                      <a:lnTo>
                        <a:pt x="461" y="33"/>
                      </a:lnTo>
                      <a:lnTo>
                        <a:pt x="460" y="31"/>
                      </a:lnTo>
                      <a:lnTo>
                        <a:pt x="460" y="30"/>
                      </a:lnTo>
                      <a:lnTo>
                        <a:pt x="459" y="29"/>
                      </a:lnTo>
                      <a:lnTo>
                        <a:pt x="459" y="28"/>
                      </a:lnTo>
                      <a:lnTo>
                        <a:pt x="458" y="28"/>
                      </a:lnTo>
                      <a:lnTo>
                        <a:pt x="457" y="28"/>
                      </a:lnTo>
                      <a:lnTo>
                        <a:pt x="457" y="27"/>
                      </a:lnTo>
                      <a:lnTo>
                        <a:pt x="457" y="26"/>
                      </a:lnTo>
                      <a:lnTo>
                        <a:pt x="456" y="26"/>
                      </a:lnTo>
                      <a:lnTo>
                        <a:pt x="456" y="25"/>
                      </a:lnTo>
                      <a:lnTo>
                        <a:pt x="456" y="24"/>
                      </a:lnTo>
                      <a:lnTo>
                        <a:pt x="455" y="23"/>
                      </a:lnTo>
                      <a:lnTo>
                        <a:pt x="454" y="23"/>
                      </a:lnTo>
                      <a:lnTo>
                        <a:pt x="454" y="22"/>
                      </a:lnTo>
                      <a:lnTo>
                        <a:pt x="454" y="21"/>
                      </a:lnTo>
                      <a:lnTo>
                        <a:pt x="454" y="20"/>
                      </a:lnTo>
                      <a:lnTo>
                        <a:pt x="454" y="19"/>
                      </a:lnTo>
                      <a:lnTo>
                        <a:pt x="454" y="18"/>
                      </a:lnTo>
                      <a:lnTo>
                        <a:pt x="454" y="17"/>
                      </a:lnTo>
                      <a:lnTo>
                        <a:pt x="454" y="16"/>
                      </a:lnTo>
                      <a:lnTo>
                        <a:pt x="453" y="16"/>
                      </a:lnTo>
                      <a:lnTo>
                        <a:pt x="453" y="17"/>
                      </a:lnTo>
                      <a:lnTo>
                        <a:pt x="453" y="16"/>
                      </a:lnTo>
                      <a:lnTo>
                        <a:pt x="453" y="15"/>
                      </a:lnTo>
                      <a:lnTo>
                        <a:pt x="453" y="14"/>
                      </a:lnTo>
                      <a:lnTo>
                        <a:pt x="453" y="13"/>
                      </a:lnTo>
                      <a:lnTo>
                        <a:pt x="453" y="12"/>
                      </a:lnTo>
                      <a:lnTo>
                        <a:pt x="452" y="11"/>
                      </a:lnTo>
                      <a:lnTo>
                        <a:pt x="451" y="11"/>
                      </a:lnTo>
                      <a:lnTo>
                        <a:pt x="451" y="10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49" y="8"/>
                      </a:lnTo>
                      <a:lnTo>
                        <a:pt x="448" y="8"/>
                      </a:lnTo>
                      <a:lnTo>
                        <a:pt x="447" y="8"/>
                      </a:lnTo>
                      <a:lnTo>
                        <a:pt x="446" y="8"/>
                      </a:lnTo>
                      <a:lnTo>
                        <a:pt x="445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5" y="6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8" y="5"/>
                      </a:lnTo>
                      <a:lnTo>
                        <a:pt x="450" y="4"/>
                      </a:lnTo>
                      <a:lnTo>
                        <a:pt x="451" y="4"/>
                      </a:lnTo>
                      <a:lnTo>
                        <a:pt x="452" y="5"/>
                      </a:lnTo>
                      <a:lnTo>
                        <a:pt x="453" y="5"/>
                      </a:lnTo>
                      <a:lnTo>
                        <a:pt x="454" y="5"/>
                      </a:lnTo>
                      <a:lnTo>
                        <a:pt x="455" y="6"/>
                      </a:lnTo>
                      <a:lnTo>
                        <a:pt x="456" y="6"/>
                      </a:lnTo>
                      <a:lnTo>
                        <a:pt x="457" y="6"/>
                      </a:lnTo>
                      <a:lnTo>
                        <a:pt x="458" y="6"/>
                      </a:lnTo>
                      <a:lnTo>
                        <a:pt x="459" y="6"/>
                      </a:lnTo>
                      <a:lnTo>
                        <a:pt x="459" y="5"/>
                      </a:lnTo>
                      <a:lnTo>
                        <a:pt x="460" y="6"/>
                      </a:lnTo>
                      <a:lnTo>
                        <a:pt x="460" y="7"/>
                      </a:lnTo>
                      <a:lnTo>
                        <a:pt x="461" y="8"/>
                      </a:lnTo>
                      <a:lnTo>
                        <a:pt x="462" y="8"/>
                      </a:lnTo>
                      <a:lnTo>
                        <a:pt x="465" y="8"/>
                      </a:lnTo>
                      <a:lnTo>
                        <a:pt x="465" y="7"/>
                      </a:lnTo>
                      <a:lnTo>
                        <a:pt x="466" y="7"/>
                      </a:lnTo>
                      <a:lnTo>
                        <a:pt x="467" y="7"/>
                      </a:lnTo>
                      <a:lnTo>
                        <a:pt x="468" y="7"/>
                      </a:lnTo>
                      <a:lnTo>
                        <a:pt x="469" y="7"/>
                      </a:lnTo>
                      <a:lnTo>
                        <a:pt x="470" y="7"/>
                      </a:lnTo>
                      <a:lnTo>
                        <a:pt x="472" y="7"/>
                      </a:lnTo>
                      <a:lnTo>
                        <a:pt x="473" y="8"/>
                      </a:lnTo>
                      <a:lnTo>
                        <a:pt x="473" y="7"/>
                      </a:lnTo>
                      <a:lnTo>
                        <a:pt x="473" y="8"/>
                      </a:lnTo>
                      <a:lnTo>
                        <a:pt x="474" y="8"/>
                      </a:lnTo>
                      <a:lnTo>
                        <a:pt x="475" y="7"/>
                      </a:lnTo>
                      <a:lnTo>
                        <a:pt x="475" y="8"/>
                      </a:lnTo>
                      <a:lnTo>
                        <a:pt x="475" y="9"/>
                      </a:lnTo>
                      <a:lnTo>
                        <a:pt x="477" y="10"/>
                      </a:lnTo>
                      <a:lnTo>
                        <a:pt x="477" y="9"/>
                      </a:lnTo>
                      <a:lnTo>
                        <a:pt x="478" y="9"/>
                      </a:lnTo>
                      <a:lnTo>
                        <a:pt x="478" y="8"/>
                      </a:lnTo>
                      <a:lnTo>
                        <a:pt x="478" y="7"/>
                      </a:lnTo>
                      <a:lnTo>
                        <a:pt x="479" y="6"/>
                      </a:lnTo>
                      <a:lnTo>
                        <a:pt x="480" y="7"/>
                      </a:lnTo>
                      <a:lnTo>
                        <a:pt x="481" y="6"/>
                      </a:lnTo>
                      <a:lnTo>
                        <a:pt x="482" y="6"/>
                      </a:lnTo>
                      <a:lnTo>
                        <a:pt x="482" y="5"/>
                      </a:lnTo>
                      <a:lnTo>
                        <a:pt x="483" y="5"/>
                      </a:lnTo>
                      <a:lnTo>
                        <a:pt x="483" y="6"/>
                      </a:lnTo>
                      <a:lnTo>
                        <a:pt x="484" y="6"/>
                      </a:lnTo>
                      <a:lnTo>
                        <a:pt x="484" y="7"/>
                      </a:lnTo>
                      <a:lnTo>
                        <a:pt x="485" y="7"/>
                      </a:lnTo>
                      <a:lnTo>
                        <a:pt x="486" y="7"/>
                      </a:lnTo>
                      <a:lnTo>
                        <a:pt x="487" y="7"/>
                      </a:lnTo>
                      <a:lnTo>
                        <a:pt x="488" y="7"/>
                      </a:lnTo>
                      <a:lnTo>
                        <a:pt x="489" y="7"/>
                      </a:lnTo>
                      <a:lnTo>
                        <a:pt x="490" y="7"/>
                      </a:lnTo>
                      <a:lnTo>
                        <a:pt x="490" y="6"/>
                      </a:lnTo>
                      <a:lnTo>
                        <a:pt x="491" y="5"/>
                      </a:lnTo>
                      <a:lnTo>
                        <a:pt x="492" y="5"/>
                      </a:lnTo>
                      <a:lnTo>
                        <a:pt x="493" y="5"/>
                      </a:lnTo>
                      <a:lnTo>
                        <a:pt x="494" y="4"/>
                      </a:lnTo>
                      <a:lnTo>
                        <a:pt x="495" y="4"/>
                      </a:lnTo>
                      <a:lnTo>
                        <a:pt x="495" y="3"/>
                      </a:lnTo>
                      <a:lnTo>
                        <a:pt x="495" y="2"/>
                      </a:lnTo>
                      <a:lnTo>
                        <a:pt x="496" y="2"/>
                      </a:lnTo>
                      <a:lnTo>
                        <a:pt x="497" y="2"/>
                      </a:lnTo>
                      <a:lnTo>
                        <a:pt x="498" y="1"/>
                      </a:lnTo>
                      <a:lnTo>
                        <a:pt x="499" y="1"/>
                      </a:lnTo>
                      <a:lnTo>
                        <a:pt x="500" y="1"/>
                      </a:lnTo>
                      <a:lnTo>
                        <a:pt x="501" y="0"/>
                      </a:lnTo>
                      <a:lnTo>
                        <a:pt x="502" y="1"/>
                      </a:lnTo>
                      <a:lnTo>
                        <a:pt x="503" y="2"/>
                      </a:lnTo>
                      <a:lnTo>
                        <a:pt x="503" y="3"/>
                      </a:lnTo>
                      <a:lnTo>
                        <a:pt x="503" y="4"/>
                      </a:lnTo>
                      <a:lnTo>
                        <a:pt x="504" y="4"/>
                      </a:lnTo>
                      <a:lnTo>
                        <a:pt x="505" y="4"/>
                      </a:lnTo>
                      <a:lnTo>
                        <a:pt x="505" y="5"/>
                      </a:lnTo>
                      <a:lnTo>
                        <a:pt x="506" y="4"/>
                      </a:lnTo>
                      <a:lnTo>
                        <a:pt x="507" y="4"/>
                      </a:lnTo>
                      <a:lnTo>
                        <a:pt x="509" y="3"/>
                      </a:lnTo>
                      <a:lnTo>
                        <a:pt x="509" y="4"/>
                      </a:lnTo>
                      <a:lnTo>
                        <a:pt x="510" y="5"/>
                      </a:lnTo>
                      <a:lnTo>
                        <a:pt x="510" y="6"/>
                      </a:lnTo>
                      <a:lnTo>
                        <a:pt x="511" y="7"/>
                      </a:lnTo>
                      <a:lnTo>
                        <a:pt x="512" y="8"/>
                      </a:lnTo>
                      <a:lnTo>
                        <a:pt x="513" y="10"/>
                      </a:lnTo>
                      <a:lnTo>
                        <a:pt x="513" y="11"/>
                      </a:lnTo>
                      <a:lnTo>
                        <a:pt x="513" y="12"/>
                      </a:lnTo>
                      <a:lnTo>
                        <a:pt x="513" y="13"/>
                      </a:lnTo>
                      <a:lnTo>
                        <a:pt x="514" y="14"/>
                      </a:lnTo>
                      <a:lnTo>
                        <a:pt x="515" y="14"/>
                      </a:lnTo>
                      <a:lnTo>
                        <a:pt x="516" y="14"/>
                      </a:lnTo>
                      <a:lnTo>
                        <a:pt x="517" y="15"/>
                      </a:lnTo>
                      <a:lnTo>
                        <a:pt x="518" y="16"/>
                      </a:lnTo>
                      <a:lnTo>
                        <a:pt x="517" y="16"/>
                      </a:lnTo>
                      <a:lnTo>
                        <a:pt x="518" y="16"/>
                      </a:lnTo>
                      <a:lnTo>
                        <a:pt x="518" y="17"/>
                      </a:lnTo>
                      <a:lnTo>
                        <a:pt x="519" y="17"/>
                      </a:lnTo>
                      <a:lnTo>
                        <a:pt x="521" y="18"/>
                      </a:lnTo>
                      <a:lnTo>
                        <a:pt x="521" y="19"/>
                      </a:lnTo>
                      <a:lnTo>
                        <a:pt x="522" y="19"/>
                      </a:lnTo>
                      <a:lnTo>
                        <a:pt x="523" y="19"/>
                      </a:lnTo>
                      <a:lnTo>
                        <a:pt x="524" y="19"/>
                      </a:lnTo>
                      <a:lnTo>
                        <a:pt x="524" y="20"/>
                      </a:lnTo>
                      <a:lnTo>
                        <a:pt x="524" y="21"/>
                      </a:lnTo>
                      <a:lnTo>
                        <a:pt x="523" y="22"/>
                      </a:lnTo>
                      <a:lnTo>
                        <a:pt x="524" y="23"/>
                      </a:lnTo>
                      <a:lnTo>
                        <a:pt x="524" y="24"/>
                      </a:lnTo>
                      <a:lnTo>
                        <a:pt x="524" y="25"/>
                      </a:lnTo>
                      <a:lnTo>
                        <a:pt x="524" y="26"/>
                      </a:lnTo>
                      <a:lnTo>
                        <a:pt x="524" y="27"/>
                      </a:lnTo>
                      <a:lnTo>
                        <a:pt x="525" y="30"/>
                      </a:lnTo>
                      <a:lnTo>
                        <a:pt x="525" y="31"/>
                      </a:lnTo>
                      <a:lnTo>
                        <a:pt x="524" y="32"/>
                      </a:lnTo>
                      <a:lnTo>
                        <a:pt x="525" y="33"/>
                      </a:lnTo>
                      <a:lnTo>
                        <a:pt x="525" y="34"/>
                      </a:lnTo>
                      <a:lnTo>
                        <a:pt x="525" y="35"/>
                      </a:lnTo>
                      <a:lnTo>
                        <a:pt x="524" y="36"/>
                      </a:lnTo>
                      <a:lnTo>
                        <a:pt x="524" y="37"/>
                      </a:lnTo>
                      <a:lnTo>
                        <a:pt x="523" y="38"/>
                      </a:lnTo>
                      <a:lnTo>
                        <a:pt x="523" y="39"/>
                      </a:lnTo>
                      <a:lnTo>
                        <a:pt x="522" y="40"/>
                      </a:lnTo>
                      <a:lnTo>
                        <a:pt x="523" y="41"/>
                      </a:lnTo>
                      <a:lnTo>
                        <a:pt x="522" y="43"/>
                      </a:lnTo>
                      <a:lnTo>
                        <a:pt x="522" y="45"/>
                      </a:lnTo>
                      <a:lnTo>
                        <a:pt x="522" y="46"/>
                      </a:lnTo>
                      <a:lnTo>
                        <a:pt x="521" y="46"/>
                      </a:lnTo>
                      <a:lnTo>
                        <a:pt x="521" y="47"/>
                      </a:lnTo>
                      <a:lnTo>
                        <a:pt x="520" y="48"/>
                      </a:lnTo>
                      <a:lnTo>
                        <a:pt x="521" y="48"/>
                      </a:lnTo>
                      <a:lnTo>
                        <a:pt x="520" y="49"/>
                      </a:lnTo>
                      <a:lnTo>
                        <a:pt x="520" y="50"/>
                      </a:lnTo>
                      <a:lnTo>
                        <a:pt x="520" y="51"/>
                      </a:lnTo>
                      <a:lnTo>
                        <a:pt x="521" y="51"/>
                      </a:lnTo>
                      <a:lnTo>
                        <a:pt x="521" y="52"/>
                      </a:lnTo>
                      <a:lnTo>
                        <a:pt x="521" y="53"/>
                      </a:lnTo>
                      <a:lnTo>
                        <a:pt x="521" y="54"/>
                      </a:lnTo>
                      <a:lnTo>
                        <a:pt x="521" y="55"/>
                      </a:lnTo>
                      <a:lnTo>
                        <a:pt x="520" y="56"/>
                      </a:lnTo>
                      <a:lnTo>
                        <a:pt x="520" y="57"/>
                      </a:lnTo>
                      <a:lnTo>
                        <a:pt x="519" y="57"/>
                      </a:lnTo>
                      <a:lnTo>
                        <a:pt x="519" y="58"/>
                      </a:lnTo>
                      <a:lnTo>
                        <a:pt x="520" y="58"/>
                      </a:lnTo>
                      <a:lnTo>
                        <a:pt x="521" y="59"/>
                      </a:lnTo>
                      <a:lnTo>
                        <a:pt x="520" y="60"/>
                      </a:lnTo>
                      <a:lnTo>
                        <a:pt x="519" y="60"/>
                      </a:lnTo>
                      <a:lnTo>
                        <a:pt x="518" y="62"/>
                      </a:lnTo>
                      <a:lnTo>
                        <a:pt x="517" y="62"/>
                      </a:lnTo>
                      <a:lnTo>
                        <a:pt x="517" y="63"/>
                      </a:lnTo>
                      <a:lnTo>
                        <a:pt x="515" y="65"/>
                      </a:lnTo>
                      <a:lnTo>
                        <a:pt x="516" y="66"/>
                      </a:lnTo>
                      <a:lnTo>
                        <a:pt x="516" y="67"/>
                      </a:lnTo>
                      <a:lnTo>
                        <a:pt x="515" y="67"/>
                      </a:lnTo>
                      <a:lnTo>
                        <a:pt x="516" y="68"/>
                      </a:lnTo>
                      <a:lnTo>
                        <a:pt x="516" y="69"/>
                      </a:lnTo>
                      <a:lnTo>
                        <a:pt x="515" y="69"/>
                      </a:lnTo>
                      <a:lnTo>
                        <a:pt x="514" y="69"/>
                      </a:lnTo>
                      <a:lnTo>
                        <a:pt x="514" y="70"/>
                      </a:lnTo>
                      <a:lnTo>
                        <a:pt x="513" y="70"/>
                      </a:lnTo>
                      <a:lnTo>
                        <a:pt x="512" y="69"/>
                      </a:lnTo>
                      <a:lnTo>
                        <a:pt x="512" y="70"/>
                      </a:lnTo>
                      <a:lnTo>
                        <a:pt x="511" y="70"/>
                      </a:lnTo>
                      <a:lnTo>
                        <a:pt x="510" y="70"/>
                      </a:lnTo>
                      <a:lnTo>
                        <a:pt x="509" y="71"/>
                      </a:lnTo>
                      <a:lnTo>
                        <a:pt x="510" y="72"/>
                      </a:lnTo>
                      <a:lnTo>
                        <a:pt x="510" y="73"/>
                      </a:lnTo>
                      <a:lnTo>
                        <a:pt x="509" y="73"/>
                      </a:lnTo>
                      <a:lnTo>
                        <a:pt x="508" y="73"/>
                      </a:lnTo>
                      <a:lnTo>
                        <a:pt x="509" y="74"/>
                      </a:lnTo>
                      <a:lnTo>
                        <a:pt x="508" y="74"/>
                      </a:lnTo>
                      <a:lnTo>
                        <a:pt x="507" y="73"/>
                      </a:lnTo>
                      <a:lnTo>
                        <a:pt x="506" y="74"/>
                      </a:lnTo>
                      <a:lnTo>
                        <a:pt x="506" y="75"/>
                      </a:lnTo>
                      <a:lnTo>
                        <a:pt x="507" y="76"/>
                      </a:lnTo>
                      <a:lnTo>
                        <a:pt x="506" y="77"/>
                      </a:lnTo>
                      <a:lnTo>
                        <a:pt x="506" y="78"/>
                      </a:lnTo>
                      <a:lnTo>
                        <a:pt x="506" y="79"/>
                      </a:lnTo>
                      <a:lnTo>
                        <a:pt x="507" y="80"/>
                      </a:lnTo>
                      <a:lnTo>
                        <a:pt x="509" y="79"/>
                      </a:lnTo>
                      <a:lnTo>
                        <a:pt x="509" y="80"/>
                      </a:lnTo>
                      <a:lnTo>
                        <a:pt x="510" y="80"/>
                      </a:lnTo>
                      <a:lnTo>
                        <a:pt x="513" y="80"/>
                      </a:lnTo>
                      <a:lnTo>
                        <a:pt x="513" y="79"/>
                      </a:lnTo>
                      <a:lnTo>
                        <a:pt x="512" y="78"/>
                      </a:lnTo>
                      <a:lnTo>
                        <a:pt x="513" y="78"/>
                      </a:lnTo>
                      <a:lnTo>
                        <a:pt x="514" y="77"/>
                      </a:lnTo>
                      <a:lnTo>
                        <a:pt x="514" y="78"/>
                      </a:lnTo>
                      <a:lnTo>
                        <a:pt x="514" y="79"/>
                      </a:lnTo>
                      <a:lnTo>
                        <a:pt x="515" y="79"/>
                      </a:lnTo>
                      <a:lnTo>
                        <a:pt x="516" y="78"/>
                      </a:lnTo>
                      <a:lnTo>
                        <a:pt x="517" y="79"/>
                      </a:lnTo>
                      <a:lnTo>
                        <a:pt x="516" y="79"/>
                      </a:lnTo>
                      <a:lnTo>
                        <a:pt x="516" y="80"/>
                      </a:lnTo>
                      <a:lnTo>
                        <a:pt x="516" y="81"/>
                      </a:lnTo>
                      <a:lnTo>
                        <a:pt x="517" y="80"/>
                      </a:lnTo>
                      <a:lnTo>
                        <a:pt x="518" y="80"/>
                      </a:lnTo>
                      <a:lnTo>
                        <a:pt x="519" y="81"/>
                      </a:lnTo>
                      <a:lnTo>
                        <a:pt x="519" y="80"/>
                      </a:lnTo>
                      <a:lnTo>
                        <a:pt x="519" y="81"/>
                      </a:lnTo>
                      <a:lnTo>
                        <a:pt x="520" y="81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2" y="81"/>
                      </a:lnTo>
                      <a:lnTo>
                        <a:pt x="523" y="80"/>
                      </a:lnTo>
                      <a:lnTo>
                        <a:pt x="524" y="80"/>
                      </a:lnTo>
                      <a:lnTo>
                        <a:pt x="524" y="81"/>
                      </a:lnTo>
                      <a:lnTo>
                        <a:pt x="525" y="82"/>
                      </a:lnTo>
                      <a:lnTo>
                        <a:pt x="526" y="82"/>
                      </a:lnTo>
                      <a:lnTo>
                        <a:pt x="527" y="82"/>
                      </a:lnTo>
                      <a:lnTo>
                        <a:pt x="527" y="80"/>
                      </a:lnTo>
                      <a:lnTo>
                        <a:pt x="528" y="80"/>
                      </a:lnTo>
                      <a:lnTo>
                        <a:pt x="529" y="80"/>
                      </a:lnTo>
                      <a:lnTo>
                        <a:pt x="529" y="81"/>
                      </a:lnTo>
                      <a:lnTo>
                        <a:pt x="531" y="81"/>
                      </a:lnTo>
                      <a:lnTo>
                        <a:pt x="532" y="81"/>
                      </a:lnTo>
                      <a:lnTo>
                        <a:pt x="532" y="82"/>
                      </a:lnTo>
                      <a:lnTo>
                        <a:pt x="532" y="83"/>
                      </a:lnTo>
                      <a:lnTo>
                        <a:pt x="533" y="83"/>
                      </a:lnTo>
                      <a:lnTo>
                        <a:pt x="534" y="83"/>
                      </a:lnTo>
                      <a:lnTo>
                        <a:pt x="533" y="84"/>
                      </a:lnTo>
                      <a:lnTo>
                        <a:pt x="534" y="84"/>
                      </a:lnTo>
                      <a:lnTo>
                        <a:pt x="534" y="85"/>
                      </a:lnTo>
                      <a:lnTo>
                        <a:pt x="535" y="84"/>
                      </a:lnTo>
                      <a:lnTo>
                        <a:pt x="535" y="83"/>
                      </a:lnTo>
                      <a:lnTo>
                        <a:pt x="536" y="83"/>
                      </a:lnTo>
                      <a:lnTo>
                        <a:pt x="537" y="83"/>
                      </a:lnTo>
                      <a:lnTo>
                        <a:pt x="538" y="82"/>
                      </a:lnTo>
                      <a:lnTo>
                        <a:pt x="538" y="83"/>
                      </a:lnTo>
                      <a:lnTo>
                        <a:pt x="539" y="83"/>
                      </a:lnTo>
                      <a:lnTo>
                        <a:pt x="539" y="84"/>
                      </a:lnTo>
                      <a:lnTo>
                        <a:pt x="538" y="84"/>
                      </a:lnTo>
                      <a:lnTo>
                        <a:pt x="538" y="85"/>
                      </a:lnTo>
                      <a:lnTo>
                        <a:pt x="539" y="85"/>
                      </a:lnTo>
                      <a:lnTo>
                        <a:pt x="540" y="85"/>
                      </a:lnTo>
                      <a:lnTo>
                        <a:pt x="541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3" y="86"/>
                      </a:lnTo>
                      <a:lnTo>
                        <a:pt x="544" y="86"/>
                      </a:lnTo>
                      <a:lnTo>
                        <a:pt x="545" y="85"/>
                      </a:lnTo>
                      <a:lnTo>
                        <a:pt x="545" y="84"/>
                      </a:lnTo>
                      <a:lnTo>
                        <a:pt x="546" y="84"/>
                      </a:lnTo>
                      <a:lnTo>
                        <a:pt x="546" y="83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6" y="86"/>
                      </a:lnTo>
                      <a:lnTo>
                        <a:pt x="547" y="85"/>
                      </a:lnTo>
                      <a:lnTo>
                        <a:pt x="548" y="86"/>
                      </a:lnTo>
                      <a:lnTo>
                        <a:pt x="549" y="87"/>
                      </a:lnTo>
                      <a:lnTo>
                        <a:pt x="550" y="87"/>
                      </a:lnTo>
                      <a:lnTo>
                        <a:pt x="550" y="88"/>
                      </a:lnTo>
                      <a:lnTo>
                        <a:pt x="551" y="88"/>
                      </a:lnTo>
                      <a:lnTo>
                        <a:pt x="552" y="88"/>
                      </a:lnTo>
                      <a:lnTo>
                        <a:pt x="553" y="88"/>
                      </a:lnTo>
                      <a:lnTo>
                        <a:pt x="553" y="89"/>
                      </a:lnTo>
                      <a:lnTo>
                        <a:pt x="554" y="89"/>
                      </a:lnTo>
                      <a:lnTo>
                        <a:pt x="554" y="90"/>
                      </a:lnTo>
                      <a:lnTo>
                        <a:pt x="554" y="91"/>
                      </a:lnTo>
                      <a:lnTo>
                        <a:pt x="555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2"/>
                      </a:lnTo>
                      <a:lnTo>
                        <a:pt x="559" y="93"/>
                      </a:lnTo>
                      <a:lnTo>
                        <a:pt x="560" y="93"/>
                      </a:lnTo>
                      <a:lnTo>
                        <a:pt x="559" y="93"/>
                      </a:lnTo>
                      <a:lnTo>
                        <a:pt x="559" y="94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58" y="97"/>
                      </a:lnTo>
                      <a:lnTo>
                        <a:pt x="557" y="97"/>
                      </a:lnTo>
                      <a:lnTo>
                        <a:pt x="557" y="98"/>
                      </a:lnTo>
                      <a:lnTo>
                        <a:pt x="556" y="99"/>
                      </a:lnTo>
                      <a:lnTo>
                        <a:pt x="556" y="100"/>
                      </a:lnTo>
                      <a:lnTo>
                        <a:pt x="555" y="100"/>
                      </a:lnTo>
                      <a:lnTo>
                        <a:pt x="554" y="101"/>
                      </a:lnTo>
                      <a:lnTo>
                        <a:pt x="554" y="102"/>
                      </a:lnTo>
                      <a:lnTo>
                        <a:pt x="553" y="102"/>
                      </a:lnTo>
                      <a:lnTo>
                        <a:pt x="554" y="103"/>
                      </a:lnTo>
                      <a:lnTo>
                        <a:pt x="553" y="103"/>
                      </a:lnTo>
                      <a:lnTo>
                        <a:pt x="553" y="104"/>
                      </a:lnTo>
                      <a:lnTo>
                        <a:pt x="554" y="104"/>
                      </a:lnTo>
                      <a:lnTo>
                        <a:pt x="555" y="103"/>
                      </a:lnTo>
                      <a:lnTo>
                        <a:pt x="555" y="104"/>
                      </a:lnTo>
                      <a:lnTo>
                        <a:pt x="556" y="104"/>
                      </a:lnTo>
                      <a:lnTo>
                        <a:pt x="555" y="104"/>
                      </a:lnTo>
                      <a:lnTo>
                        <a:pt x="553" y="108"/>
                      </a:lnTo>
                      <a:lnTo>
                        <a:pt x="553" y="110"/>
                      </a:lnTo>
                      <a:lnTo>
                        <a:pt x="553" y="111"/>
                      </a:lnTo>
                      <a:lnTo>
                        <a:pt x="554" y="111"/>
                      </a:lnTo>
                      <a:lnTo>
                        <a:pt x="554" y="112"/>
                      </a:lnTo>
                      <a:lnTo>
                        <a:pt x="554" y="113"/>
                      </a:lnTo>
                      <a:lnTo>
                        <a:pt x="554" y="114"/>
                      </a:lnTo>
                      <a:lnTo>
                        <a:pt x="555" y="114"/>
                      </a:lnTo>
                      <a:lnTo>
                        <a:pt x="555" y="115"/>
                      </a:lnTo>
                      <a:lnTo>
                        <a:pt x="556" y="115"/>
                      </a:lnTo>
                      <a:lnTo>
                        <a:pt x="557" y="116"/>
                      </a:lnTo>
                      <a:lnTo>
                        <a:pt x="558" y="116"/>
                      </a:lnTo>
                      <a:lnTo>
                        <a:pt x="559" y="117"/>
                      </a:lnTo>
                      <a:lnTo>
                        <a:pt x="561" y="117"/>
                      </a:lnTo>
                      <a:lnTo>
                        <a:pt x="561" y="116"/>
                      </a:lnTo>
                      <a:lnTo>
                        <a:pt x="563" y="117"/>
                      </a:lnTo>
                      <a:lnTo>
                        <a:pt x="564" y="117"/>
                      </a:lnTo>
                      <a:lnTo>
                        <a:pt x="565" y="118"/>
                      </a:lnTo>
                      <a:lnTo>
                        <a:pt x="565" y="119"/>
                      </a:lnTo>
                      <a:lnTo>
                        <a:pt x="564" y="120"/>
                      </a:lnTo>
                      <a:lnTo>
                        <a:pt x="564" y="121"/>
                      </a:lnTo>
                      <a:lnTo>
                        <a:pt x="563" y="122"/>
                      </a:lnTo>
                      <a:lnTo>
                        <a:pt x="563" y="123"/>
                      </a:lnTo>
                      <a:lnTo>
                        <a:pt x="562" y="123"/>
                      </a:lnTo>
                      <a:lnTo>
                        <a:pt x="562" y="124"/>
                      </a:lnTo>
                      <a:lnTo>
                        <a:pt x="563" y="124"/>
                      </a:lnTo>
                      <a:lnTo>
                        <a:pt x="563" y="125"/>
                      </a:lnTo>
                      <a:lnTo>
                        <a:pt x="564" y="126"/>
                      </a:lnTo>
                      <a:lnTo>
                        <a:pt x="565" y="126"/>
                      </a:lnTo>
                      <a:lnTo>
                        <a:pt x="566" y="126"/>
                      </a:lnTo>
                      <a:lnTo>
                        <a:pt x="565" y="126"/>
                      </a:lnTo>
                      <a:lnTo>
                        <a:pt x="566" y="127"/>
                      </a:lnTo>
                      <a:lnTo>
                        <a:pt x="566" y="128"/>
                      </a:lnTo>
                      <a:lnTo>
                        <a:pt x="567" y="128"/>
                      </a:lnTo>
                      <a:lnTo>
                        <a:pt x="568" y="129"/>
                      </a:lnTo>
                      <a:lnTo>
                        <a:pt x="568" y="130"/>
                      </a:lnTo>
                      <a:lnTo>
                        <a:pt x="567" y="130"/>
                      </a:lnTo>
                      <a:lnTo>
                        <a:pt x="566" y="130"/>
                      </a:lnTo>
                      <a:lnTo>
                        <a:pt x="567" y="130"/>
                      </a:lnTo>
                      <a:lnTo>
                        <a:pt x="567" y="131"/>
                      </a:lnTo>
                      <a:lnTo>
                        <a:pt x="568" y="130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8" y="132"/>
                      </a:lnTo>
                      <a:lnTo>
                        <a:pt x="569" y="132"/>
                      </a:lnTo>
                      <a:lnTo>
                        <a:pt x="570" y="131"/>
                      </a:lnTo>
                      <a:lnTo>
                        <a:pt x="570" y="132"/>
                      </a:lnTo>
                      <a:lnTo>
                        <a:pt x="570" y="133"/>
                      </a:lnTo>
                      <a:lnTo>
                        <a:pt x="569" y="133"/>
                      </a:lnTo>
                      <a:lnTo>
                        <a:pt x="569" y="134"/>
                      </a:lnTo>
                      <a:lnTo>
                        <a:pt x="569" y="135"/>
                      </a:lnTo>
                      <a:lnTo>
                        <a:pt x="570" y="135"/>
                      </a:lnTo>
                      <a:lnTo>
                        <a:pt x="571" y="135"/>
                      </a:lnTo>
                      <a:lnTo>
                        <a:pt x="572" y="134"/>
                      </a:lnTo>
                      <a:lnTo>
                        <a:pt x="573" y="134"/>
                      </a:lnTo>
                      <a:lnTo>
                        <a:pt x="575" y="135"/>
                      </a:lnTo>
                      <a:lnTo>
                        <a:pt x="576" y="136"/>
                      </a:lnTo>
                      <a:lnTo>
                        <a:pt x="576" y="137"/>
                      </a:lnTo>
                      <a:lnTo>
                        <a:pt x="576" y="138"/>
                      </a:lnTo>
                      <a:lnTo>
                        <a:pt x="575" y="138"/>
                      </a:lnTo>
                      <a:lnTo>
                        <a:pt x="576" y="139"/>
                      </a:lnTo>
                      <a:lnTo>
                        <a:pt x="575" y="139"/>
                      </a:lnTo>
                      <a:lnTo>
                        <a:pt x="575" y="140"/>
                      </a:lnTo>
                      <a:lnTo>
                        <a:pt x="574" y="139"/>
                      </a:lnTo>
                      <a:lnTo>
                        <a:pt x="574" y="140"/>
                      </a:lnTo>
                      <a:lnTo>
                        <a:pt x="573" y="140"/>
                      </a:lnTo>
                      <a:lnTo>
                        <a:pt x="572" y="140"/>
                      </a:lnTo>
                      <a:lnTo>
                        <a:pt x="571" y="140"/>
                      </a:lnTo>
                      <a:lnTo>
                        <a:pt x="571" y="141"/>
                      </a:lnTo>
                      <a:lnTo>
                        <a:pt x="571" y="142"/>
                      </a:lnTo>
                      <a:lnTo>
                        <a:pt x="571" y="143"/>
                      </a:lnTo>
                      <a:lnTo>
                        <a:pt x="570" y="142"/>
                      </a:lnTo>
                      <a:lnTo>
                        <a:pt x="570" y="143"/>
                      </a:lnTo>
                      <a:lnTo>
                        <a:pt x="569" y="143"/>
                      </a:lnTo>
                      <a:lnTo>
                        <a:pt x="568" y="143"/>
                      </a:lnTo>
                      <a:lnTo>
                        <a:pt x="568" y="144"/>
                      </a:lnTo>
                      <a:lnTo>
                        <a:pt x="568" y="145"/>
                      </a:lnTo>
                      <a:lnTo>
                        <a:pt x="568" y="146"/>
                      </a:lnTo>
                      <a:lnTo>
                        <a:pt x="569" y="146"/>
                      </a:lnTo>
                      <a:lnTo>
                        <a:pt x="568" y="147"/>
                      </a:lnTo>
                      <a:lnTo>
                        <a:pt x="569" y="148"/>
                      </a:lnTo>
                      <a:lnTo>
                        <a:pt x="569" y="149"/>
                      </a:lnTo>
                      <a:lnTo>
                        <a:pt x="570" y="149"/>
                      </a:lnTo>
                      <a:lnTo>
                        <a:pt x="570" y="151"/>
                      </a:lnTo>
                      <a:lnTo>
                        <a:pt x="569" y="151"/>
                      </a:lnTo>
                      <a:lnTo>
                        <a:pt x="569" y="150"/>
                      </a:lnTo>
                      <a:lnTo>
                        <a:pt x="568" y="151"/>
                      </a:lnTo>
                      <a:lnTo>
                        <a:pt x="568" y="152"/>
                      </a:lnTo>
                      <a:lnTo>
                        <a:pt x="568" y="153"/>
                      </a:lnTo>
                      <a:lnTo>
                        <a:pt x="567" y="153"/>
                      </a:lnTo>
                      <a:lnTo>
                        <a:pt x="567" y="152"/>
                      </a:lnTo>
                      <a:lnTo>
                        <a:pt x="566" y="152"/>
                      </a:lnTo>
                      <a:lnTo>
                        <a:pt x="565" y="153"/>
                      </a:lnTo>
                      <a:lnTo>
                        <a:pt x="564" y="154"/>
                      </a:lnTo>
                      <a:lnTo>
                        <a:pt x="564" y="153"/>
                      </a:lnTo>
                      <a:lnTo>
                        <a:pt x="563" y="153"/>
                      </a:lnTo>
                      <a:lnTo>
                        <a:pt x="563" y="154"/>
                      </a:lnTo>
                      <a:lnTo>
                        <a:pt x="562" y="154"/>
                      </a:lnTo>
                      <a:lnTo>
                        <a:pt x="561" y="154"/>
                      </a:lnTo>
                      <a:lnTo>
                        <a:pt x="560" y="154"/>
                      </a:lnTo>
                      <a:lnTo>
                        <a:pt x="560" y="155"/>
                      </a:lnTo>
                      <a:lnTo>
                        <a:pt x="560" y="156"/>
                      </a:lnTo>
                      <a:lnTo>
                        <a:pt x="559" y="156"/>
                      </a:lnTo>
                      <a:lnTo>
                        <a:pt x="559" y="157"/>
                      </a:lnTo>
                      <a:lnTo>
                        <a:pt x="558" y="157"/>
                      </a:lnTo>
                      <a:lnTo>
                        <a:pt x="559" y="157"/>
                      </a:lnTo>
                      <a:lnTo>
                        <a:pt x="560" y="157"/>
                      </a:lnTo>
                      <a:lnTo>
                        <a:pt x="560" y="158"/>
                      </a:lnTo>
                      <a:lnTo>
                        <a:pt x="559" y="158"/>
                      </a:lnTo>
                      <a:lnTo>
                        <a:pt x="560" y="158"/>
                      </a:lnTo>
                      <a:lnTo>
                        <a:pt x="560" y="159"/>
                      </a:lnTo>
                      <a:lnTo>
                        <a:pt x="560" y="160"/>
                      </a:lnTo>
                      <a:lnTo>
                        <a:pt x="560" y="161"/>
                      </a:lnTo>
                      <a:lnTo>
                        <a:pt x="561" y="161"/>
                      </a:lnTo>
                      <a:lnTo>
                        <a:pt x="560" y="162"/>
                      </a:lnTo>
                      <a:lnTo>
                        <a:pt x="559" y="163"/>
                      </a:lnTo>
                      <a:lnTo>
                        <a:pt x="558" y="163"/>
                      </a:lnTo>
                      <a:lnTo>
                        <a:pt x="558" y="164"/>
                      </a:lnTo>
                      <a:lnTo>
                        <a:pt x="557" y="164"/>
                      </a:lnTo>
                      <a:lnTo>
                        <a:pt x="556" y="164"/>
                      </a:lnTo>
                      <a:lnTo>
                        <a:pt x="555" y="165"/>
                      </a:lnTo>
                      <a:lnTo>
                        <a:pt x="554" y="165"/>
                      </a:lnTo>
                      <a:lnTo>
                        <a:pt x="554" y="166"/>
                      </a:lnTo>
                      <a:lnTo>
                        <a:pt x="554" y="167"/>
                      </a:lnTo>
                      <a:lnTo>
                        <a:pt x="553" y="167"/>
                      </a:lnTo>
                      <a:lnTo>
                        <a:pt x="552" y="167"/>
                      </a:lnTo>
                      <a:lnTo>
                        <a:pt x="551" y="167"/>
                      </a:lnTo>
                      <a:lnTo>
                        <a:pt x="551" y="168"/>
                      </a:lnTo>
                      <a:lnTo>
                        <a:pt x="550" y="168"/>
                      </a:lnTo>
                      <a:lnTo>
                        <a:pt x="550" y="169"/>
                      </a:lnTo>
                      <a:lnTo>
                        <a:pt x="550" y="170"/>
                      </a:lnTo>
                      <a:lnTo>
                        <a:pt x="549" y="170"/>
                      </a:lnTo>
                      <a:lnTo>
                        <a:pt x="549" y="171"/>
                      </a:lnTo>
                      <a:lnTo>
                        <a:pt x="548" y="171"/>
                      </a:lnTo>
                      <a:lnTo>
                        <a:pt x="547" y="171"/>
                      </a:lnTo>
                      <a:lnTo>
                        <a:pt x="546" y="171"/>
                      </a:lnTo>
                      <a:lnTo>
                        <a:pt x="545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3" y="172"/>
                      </a:lnTo>
                      <a:lnTo>
                        <a:pt x="541" y="173"/>
                      </a:lnTo>
                      <a:lnTo>
                        <a:pt x="540" y="173"/>
                      </a:lnTo>
                      <a:lnTo>
                        <a:pt x="540" y="174"/>
                      </a:lnTo>
                      <a:lnTo>
                        <a:pt x="539" y="175"/>
                      </a:lnTo>
                      <a:lnTo>
                        <a:pt x="538" y="176"/>
                      </a:lnTo>
                      <a:lnTo>
                        <a:pt x="539" y="176"/>
                      </a:lnTo>
                      <a:lnTo>
                        <a:pt x="538" y="177"/>
                      </a:lnTo>
                      <a:lnTo>
                        <a:pt x="539" y="178"/>
                      </a:lnTo>
                      <a:lnTo>
                        <a:pt x="540" y="178"/>
                      </a:lnTo>
                      <a:lnTo>
                        <a:pt x="541" y="178"/>
                      </a:lnTo>
                      <a:lnTo>
                        <a:pt x="541" y="179"/>
                      </a:lnTo>
                      <a:lnTo>
                        <a:pt x="542" y="180"/>
                      </a:lnTo>
                      <a:lnTo>
                        <a:pt x="542" y="181"/>
                      </a:lnTo>
                      <a:lnTo>
                        <a:pt x="543" y="181"/>
                      </a:lnTo>
                      <a:lnTo>
                        <a:pt x="544" y="181"/>
                      </a:lnTo>
                      <a:lnTo>
                        <a:pt x="545" y="182"/>
                      </a:lnTo>
                      <a:lnTo>
                        <a:pt x="545" y="183"/>
                      </a:lnTo>
                      <a:lnTo>
                        <a:pt x="546" y="184"/>
                      </a:lnTo>
                      <a:lnTo>
                        <a:pt x="545" y="184"/>
                      </a:lnTo>
                      <a:lnTo>
                        <a:pt x="544" y="185"/>
                      </a:lnTo>
                      <a:lnTo>
                        <a:pt x="543" y="185"/>
                      </a:lnTo>
                      <a:lnTo>
                        <a:pt x="543" y="186"/>
                      </a:lnTo>
                      <a:lnTo>
                        <a:pt x="544" y="186"/>
                      </a:lnTo>
                      <a:lnTo>
                        <a:pt x="545" y="186"/>
                      </a:lnTo>
                      <a:lnTo>
                        <a:pt x="545" y="187"/>
                      </a:lnTo>
                      <a:lnTo>
                        <a:pt x="544" y="187"/>
                      </a:lnTo>
                      <a:lnTo>
                        <a:pt x="544" y="186"/>
                      </a:lnTo>
                      <a:lnTo>
                        <a:pt x="543" y="187"/>
                      </a:lnTo>
                      <a:lnTo>
                        <a:pt x="542" y="188"/>
                      </a:lnTo>
                      <a:lnTo>
                        <a:pt x="542" y="189"/>
                      </a:lnTo>
                      <a:lnTo>
                        <a:pt x="541" y="189"/>
                      </a:lnTo>
                      <a:lnTo>
                        <a:pt x="541" y="190"/>
                      </a:lnTo>
                      <a:lnTo>
                        <a:pt x="541" y="191"/>
                      </a:lnTo>
                      <a:lnTo>
                        <a:pt x="542" y="191"/>
                      </a:lnTo>
                      <a:lnTo>
                        <a:pt x="543" y="191"/>
                      </a:lnTo>
                      <a:lnTo>
                        <a:pt x="544" y="191"/>
                      </a:lnTo>
                      <a:lnTo>
                        <a:pt x="544" y="192"/>
                      </a:lnTo>
                      <a:lnTo>
                        <a:pt x="543" y="193"/>
                      </a:lnTo>
                      <a:lnTo>
                        <a:pt x="544" y="194"/>
                      </a:lnTo>
                      <a:lnTo>
                        <a:pt x="544" y="195"/>
                      </a:lnTo>
                      <a:lnTo>
                        <a:pt x="545" y="196"/>
                      </a:lnTo>
                      <a:lnTo>
                        <a:pt x="545" y="197"/>
                      </a:lnTo>
                      <a:lnTo>
                        <a:pt x="545" y="198"/>
                      </a:lnTo>
                      <a:lnTo>
                        <a:pt x="545" y="199"/>
                      </a:lnTo>
                      <a:lnTo>
                        <a:pt x="544" y="199"/>
                      </a:lnTo>
                      <a:lnTo>
                        <a:pt x="543" y="198"/>
                      </a:lnTo>
                      <a:lnTo>
                        <a:pt x="542" y="198"/>
                      </a:lnTo>
                      <a:lnTo>
                        <a:pt x="542" y="199"/>
                      </a:lnTo>
                      <a:lnTo>
                        <a:pt x="543" y="201"/>
                      </a:lnTo>
                      <a:lnTo>
                        <a:pt x="542" y="202"/>
                      </a:lnTo>
                      <a:lnTo>
                        <a:pt x="541" y="202"/>
                      </a:lnTo>
                      <a:lnTo>
                        <a:pt x="541" y="203"/>
                      </a:lnTo>
                      <a:lnTo>
                        <a:pt x="540" y="204"/>
                      </a:lnTo>
                      <a:lnTo>
                        <a:pt x="540" y="205"/>
                      </a:lnTo>
                      <a:lnTo>
                        <a:pt x="539" y="207"/>
                      </a:lnTo>
                      <a:lnTo>
                        <a:pt x="538" y="206"/>
                      </a:lnTo>
                      <a:lnTo>
                        <a:pt x="538" y="207"/>
                      </a:lnTo>
                      <a:lnTo>
                        <a:pt x="537" y="208"/>
                      </a:lnTo>
                      <a:lnTo>
                        <a:pt x="537" y="209"/>
                      </a:lnTo>
                      <a:lnTo>
                        <a:pt x="537" y="210"/>
                      </a:lnTo>
                      <a:lnTo>
                        <a:pt x="536" y="210"/>
                      </a:lnTo>
                      <a:lnTo>
                        <a:pt x="536" y="211"/>
                      </a:lnTo>
                      <a:lnTo>
                        <a:pt x="538" y="211"/>
                      </a:lnTo>
                      <a:lnTo>
                        <a:pt x="538" y="212"/>
                      </a:lnTo>
                      <a:lnTo>
                        <a:pt x="536" y="212"/>
                      </a:lnTo>
                      <a:lnTo>
                        <a:pt x="536" y="213"/>
                      </a:lnTo>
                      <a:lnTo>
                        <a:pt x="534" y="213"/>
                      </a:lnTo>
                      <a:lnTo>
                        <a:pt x="534" y="214"/>
                      </a:lnTo>
                      <a:lnTo>
                        <a:pt x="533" y="215"/>
                      </a:lnTo>
                      <a:lnTo>
                        <a:pt x="533" y="216"/>
                      </a:lnTo>
                      <a:lnTo>
                        <a:pt x="534" y="218"/>
                      </a:lnTo>
                      <a:lnTo>
                        <a:pt x="535" y="218"/>
                      </a:lnTo>
                      <a:lnTo>
                        <a:pt x="535" y="219"/>
                      </a:lnTo>
                      <a:lnTo>
                        <a:pt x="535" y="220"/>
                      </a:lnTo>
                      <a:lnTo>
                        <a:pt x="534" y="220"/>
                      </a:lnTo>
                      <a:lnTo>
                        <a:pt x="533" y="220"/>
                      </a:lnTo>
                      <a:lnTo>
                        <a:pt x="534" y="220"/>
                      </a:lnTo>
                      <a:lnTo>
                        <a:pt x="534" y="221"/>
                      </a:lnTo>
                      <a:lnTo>
                        <a:pt x="533" y="221"/>
                      </a:lnTo>
                      <a:lnTo>
                        <a:pt x="533" y="222"/>
                      </a:lnTo>
                      <a:lnTo>
                        <a:pt x="534" y="222"/>
                      </a:lnTo>
                      <a:lnTo>
                        <a:pt x="534" y="223"/>
                      </a:lnTo>
                      <a:lnTo>
                        <a:pt x="534" y="224"/>
                      </a:lnTo>
                      <a:lnTo>
                        <a:pt x="533" y="224"/>
                      </a:lnTo>
                      <a:lnTo>
                        <a:pt x="533" y="223"/>
                      </a:lnTo>
                      <a:lnTo>
                        <a:pt x="532" y="224"/>
                      </a:lnTo>
                      <a:lnTo>
                        <a:pt x="531" y="224"/>
                      </a:lnTo>
                      <a:lnTo>
                        <a:pt x="531" y="225"/>
                      </a:lnTo>
                      <a:lnTo>
                        <a:pt x="531" y="226"/>
                      </a:lnTo>
                      <a:lnTo>
                        <a:pt x="530" y="226"/>
                      </a:lnTo>
                      <a:lnTo>
                        <a:pt x="529" y="227"/>
                      </a:lnTo>
                      <a:lnTo>
                        <a:pt x="529" y="228"/>
                      </a:lnTo>
                      <a:lnTo>
                        <a:pt x="529" y="230"/>
                      </a:lnTo>
                      <a:lnTo>
                        <a:pt x="529" y="231"/>
                      </a:lnTo>
                      <a:lnTo>
                        <a:pt x="529" y="232"/>
                      </a:lnTo>
                      <a:lnTo>
                        <a:pt x="528" y="232"/>
                      </a:lnTo>
                      <a:lnTo>
                        <a:pt x="528" y="233"/>
                      </a:lnTo>
                      <a:lnTo>
                        <a:pt x="528" y="234"/>
                      </a:lnTo>
                      <a:lnTo>
                        <a:pt x="530" y="235"/>
                      </a:lnTo>
                      <a:lnTo>
                        <a:pt x="530" y="236"/>
                      </a:lnTo>
                      <a:lnTo>
                        <a:pt x="529" y="236"/>
                      </a:lnTo>
                      <a:lnTo>
                        <a:pt x="529" y="237"/>
                      </a:lnTo>
                      <a:lnTo>
                        <a:pt x="528" y="238"/>
                      </a:lnTo>
                      <a:lnTo>
                        <a:pt x="528" y="239"/>
                      </a:lnTo>
                      <a:lnTo>
                        <a:pt x="528" y="240"/>
                      </a:lnTo>
                      <a:lnTo>
                        <a:pt x="527" y="241"/>
                      </a:lnTo>
                      <a:lnTo>
                        <a:pt x="526" y="242"/>
                      </a:lnTo>
                      <a:lnTo>
                        <a:pt x="526" y="243"/>
                      </a:lnTo>
                      <a:lnTo>
                        <a:pt x="526" y="244"/>
                      </a:lnTo>
                      <a:lnTo>
                        <a:pt x="526" y="245"/>
                      </a:lnTo>
                      <a:lnTo>
                        <a:pt x="526" y="246"/>
                      </a:lnTo>
                      <a:lnTo>
                        <a:pt x="525" y="247"/>
                      </a:lnTo>
                      <a:lnTo>
                        <a:pt x="526" y="248"/>
                      </a:lnTo>
                      <a:lnTo>
                        <a:pt x="526" y="249"/>
                      </a:lnTo>
                      <a:lnTo>
                        <a:pt x="525" y="249"/>
                      </a:lnTo>
                      <a:lnTo>
                        <a:pt x="526" y="250"/>
                      </a:lnTo>
                      <a:lnTo>
                        <a:pt x="526" y="251"/>
                      </a:lnTo>
                      <a:lnTo>
                        <a:pt x="525" y="251"/>
                      </a:lnTo>
                      <a:lnTo>
                        <a:pt x="525" y="252"/>
                      </a:lnTo>
                      <a:lnTo>
                        <a:pt x="525" y="255"/>
                      </a:lnTo>
                      <a:lnTo>
                        <a:pt x="525" y="256"/>
                      </a:lnTo>
                      <a:lnTo>
                        <a:pt x="525" y="258"/>
                      </a:lnTo>
                      <a:lnTo>
                        <a:pt x="525" y="260"/>
                      </a:lnTo>
                      <a:lnTo>
                        <a:pt x="525" y="261"/>
                      </a:lnTo>
                      <a:lnTo>
                        <a:pt x="525" y="262"/>
                      </a:lnTo>
                      <a:lnTo>
                        <a:pt x="525" y="263"/>
                      </a:lnTo>
                      <a:lnTo>
                        <a:pt x="525" y="264"/>
                      </a:lnTo>
                      <a:lnTo>
                        <a:pt x="525" y="265"/>
                      </a:lnTo>
                      <a:lnTo>
                        <a:pt x="525" y="266"/>
                      </a:lnTo>
                      <a:lnTo>
                        <a:pt x="525" y="267"/>
                      </a:lnTo>
                      <a:lnTo>
                        <a:pt x="525" y="268"/>
                      </a:lnTo>
                      <a:lnTo>
                        <a:pt x="525" y="269"/>
                      </a:lnTo>
                      <a:lnTo>
                        <a:pt x="526" y="269"/>
                      </a:lnTo>
                      <a:lnTo>
                        <a:pt x="527" y="270"/>
                      </a:lnTo>
                      <a:lnTo>
                        <a:pt x="527" y="271"/>
                      </a:lnTo>
                      <a:lnTo>
                        <a:pt x="527" y="272"/>
                      </a:lnTo>
                      <a:lnTo>
                        <a:pt x="527" y="273"/>
                      </a:lnTo>
                      <a:lnTo>
                        <a:pt x="527" y="274"/>
                      </a:lnTo>
                      <a:lnTo>
                        <a:pt x="528" y="274"/>
                      </a:lnTo>
                      <a:lnTo>
                        <a:pt x="528" y="275"/>
                      </a:lnTo>
                      <a:lnTo>
                        <a:pt x="529" y="276"/>
                      </a:lnTo>
                      <a:lnTo>
                        <a:pt x="528" y="276"/>
                      </a:lnTo>
                      <a:lnTo>
                        <a:pt x="527" y="277"/>
                      </a:lnTo>
                      <a:lnTo>
                        <a:pt x="527" y="278"/>
                      </a:lnTo>
                      <a:lnTo>
                        <a:pt x="528" y="278"/>
                      </a:lnTo>
                      <a:lnTo>
                        <a:pt x="529" y="278"/>
                      </a:lnTo>
                      <a:lnTo>
                        <a:pt x="530" y="278"/>
                      </a:lnTo>
                      <a:lnTo>
                        <a:pt x="531" y="279"/>
                      </a:lnTo>
                      <a:lnTo>
                        <a:pt x="531" y="280"/>
                      </a:lnTo>
                      <a:lnTo>
                        <a:pt x="532" y="280"/>
                      </a:lnTo>
                      <a:lnTo>
                        <a:pt x="531" y="281"/>
                      </a:lnTo>
                      <a:lnTo>
                        <a:pt x="531" y="282"/>
                      </a:lnTo>
                      <a:lnTo>
                        <a:pt x="532" y="283"/>
                      </a:lnTo>
                      <a:lnTo>
                        <a:pt x="533" y="284"/>
                      </a:lnTo>
                      <a:lnTo>
                        <a:pt x="533" y="285"/>
                      </a:lnTo>
                      <a:lnTo>
                        <a:pt x="533" y="286"/>
                      </a:lnTo>
                      <a:lnTo>
                        <a:pt x="533" y="287"/>
                      </a:lnTo>
                      <a:lnTo>
                        <a:pt x="534" y="287"/>
                      </a:lnTo>
                      <a:lnTo>
                        <a:pt x="534" y="288"/>
                      </a:lnTo>
                      <a:lnTo>
                        <a:pt x="535" y="289"/>
                      </a:lnTo>
                      <a:lnTo>
                        <a:pt x="535" y="290"/>
                      </a:lnTo>
                      <a:lnTo>
                        <a:pt x="536" y="291"/>
                      </a:lnTo>
                      <a:lnTo>
                        <a:pt x="536" y="292"/>
                      </a:lnTo>
                      <a:lnTo>
                        <a:pt x="535" y="292"/>
                      </a:lnTo>
                      <a:lnTo>
                        <a:pt x="535" y="293"/>
                      </a:lnTo>
                      <a:lnTo>
                        <a:pt x="535" y="294"/>
                      </a:lnTo>
                      <a:lnTo>
                        <a:pt x="536" y="295"/>
                      </a:lnTo>
                      <a:lnTo>
                        <a:pt x="535" y="295"/>
                      </a:lnTo>
                      <a:lnTo>
                        <a:pt x="535" y="296"/>
                      </a:lnTo>
                      <a:lnTo>
                        <a:pt x="535" y="297"/>
                      </a:lnTo>
                      <a:lnTo>
                        <a:pt x="534" y="298"/>
                      </a:lnTo>
                      <a:lnTo>
                        <a:pt x="534" y="299"/>
                      </a:lnTo>
                      <a:lnTo>
                        <a:pt x="534" y="300"/>
                      </a:lnTo>
                      <a:lnTo>
                        <a:pt x="535" y="301"/>
                      </a:lnTo>
                      <a:lnTo>
                        <a:pt x="535" y="302"/>
                      </a:lnTo>
                      <a:lnTo>
                        <a:pt x="536" y="302"/>
                      </a:lnTo>
                      <a:lnTo>
                        <a:pt x="537" y="302"/>
                      </a:lnTo>
                      <a:lnTo>
                        <a:pt x="538" y="302"/>
                      </a:lnTo>
                      <a:lnTo>
                        <a:pt x="538" y="303"/>
                      </a:lnTo>
                      <a:lnTo>
                        <a:pt x="540" y="304"/>
                      </a:lnTo>
                      <a:lnTo>
                        <a:pt x="540" y="305"/>
                      </a:lnTo>
                      <a:lnTo>
                        <a:pt x="541" y="305"/>
                      </a:lnTo>
                      <a:lnTo>
                        <a:pt x="541" y="306"/>
                      </a:lnTo>
                      <a:lnTo>
                        <a:pt x="542" y="306"/>
                      </a:lnTo>
                      <a:lnTo>
                        <a:pt x="542" y="305"/>
                      </a:lnTo>
                      <a:lnTo>
                        <a:pt x="543" y="305"/>
                      </a:lnTo>
                      <a:lnTo>
                        <a:pt x="543" y="306"/>
                      </a:lnTo>
                      <a:lnTo>
                        <a:pt x="544" y="306"/>
                      </a:lnTo>
                      <a:lnTo>
                        <a:pt x="544" y="307"/>
                      </a:lnTo>
                      <a:lnTo>
                        <a:pt x="545" y="307"/>
                      </a:lnTo>
                      <a:lnTo>
                        <a:pt x="545" y="308"/>
                      </a:lnTo>
                      <a:lnTo>
                        <a:pt x="546" y="308"/>
                      </a:lnTo>
                      <a:lnTo>
                        <a:pt x="547" y="309"/>
                      </a:lnTo>
                      <a:lnTo>
                        <a:pt x="547" y="310"/>
                      </a:lnTo>
                      <a:lnTo>
                        <a:pt x="548" y="309"/>
                      </a:lnTo>
                      <a:lnTo>
                        <a:pt x="549" y="309"/>
                      </a:lnTo>
                      <a:lnTo>
                        <a:pt x="550" y="309"/>
                      </a:lnTo>
                      <a:lnTo>
                        <a:pt x="551" y="309"/>
                      </a:lnTo>
                      <a:lnTo>
                        <a:pt x="552" y="309"/>
                      </a:lnTo>
                      <a:lnTo>
                        <a:pt x="553" y="309"/>
                      </a:lnTo>
                      <a:lnTo>
                        <a:pt x="554" y="310"/>
                      </a:lnTo>
                      <a:lnTo>
                        <a:pt x="554" y="311"/>
                      </a:lnTo>
                      <a:lnTo>
                        <a:pt x="554" y="312"/>
                      </a:lnTo>
                      <a:lnTo>
                        <a:pt x="554" y="313"/>
                      </a:lnTo>
                      <a:lnTo>
                        <a:pt x="554" y="314"/>
                      </a:lnTo>
                      <a:lnTo>
                        <a:pt x="554" y="315"/>
                      </a:lnTo>
                      <a:lnTo>
                        <a:pt x="553" y="316"/>
                      </a:lnTo>
                      <a:lnTo>
                        <a:pt x="554" y="317"/>
                      </a:lnTo>
                      <a:lnTo>
                        <a:pt x="554" y="318"/>
                      </a:lnTo>
                      <a:lnTo>
                        <a:pt x="553" y="318"/>
                      </a:lnTo>
                      <a:lnTo>
                        <a:pt x="554" y="318"/>
                      </a:lnTo>
                      <a:lnTo>
                        <a:pt x="554" y="319"/>
                      </a:lnTo>
                      <a:lnTo>
                        <a:pt x="553" y="319"/>
                      </a:lnTo>
                      <a:lnTo>
                        <a:pt x="553" y="320"/>
                      </a:lnTo>
                      <a:lnTo>
                        <a:pt x="552" y="321"/>
                      </a:lnTo>
                      <a:lnTo>
                        <a:pt x="553" y="321"/>
                      </a:lnTo>
                      <a:lnTo>
                        <a:pt x="552" y="321"/>
                      </a:lnTo>
                      <a:lnTo>
                        <a:pt x="552" y="322"/>
                      </a:lnTo>
                      <a:lnTo>
                        <a:pt x="553" y="323"/>
                      </a:lnTo>
                      <a:lnTo>
                        <a:pt x="552" y="323"/>
                      </a:lnTo>
                      <a:lnTo>
                        <a:pt x="552" y="324"/>
                      </a:lnTo>
                      <a:lnTo>
                        <a:pt x="553" y="324"/>
                      </a:lnTo>
                      <a:lnTo>
                        <a:pt x="553" y="325"/>
                      </a:lnTo>
                      <a:lnTo>
                        <a:pt x="554" y="325"/>
                      </a:lnTo>
                      <a:lnTo>
                        <a:pt x="554" y="326"/>
                      </a:lnTo>
                      <a:lnTo>
                        <a:pt x="554" y="327"/>
                      </a:lnTo>
                      <a:lnTo>
                        <a:pt x="554" y="328"/>
                      </a:lnTo>
                      <a:lnTo>
                        <a:pt x="554" y="329"/>
                      </a:lnTo>
                      <a:lnTo>
                        <a:pt x="553" y="330"/>
                      </a:lnTo>
                      <a:lnTo>
                        <a:pt x="553" y="331"/>
                      </a:lnTo>
                      <a:lnTo>
                        <a:pt x="552" y="331"/>
                      </a:lnTo>
                      <a:lnTo>
                        <a:pt x="552" y="332"/>
                      </a:lnTo>
                      <a:lnTo>
                        <a:pt x="552" y="333"/>
                      </a:lnTo>
                      <a:lnTo>
                        <a:pt x="553" y="334"/>
                      </a:lnTo>
                      <a:lnTo>
                        <a:pt x="553" y="335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4" y="337"/>
                      </a:lnTo>
                      <a:lnTo>
                        <a:pt x="553" y="337"/>
                      </a:lnTo>
                      <a:lnTo>
                        <a:pt x="553" y="338"/>
                      </a:lnTo>
                      <a:lnTo>
                        <a:pt x="553" y="339"/>
                      </a:lnTo>
                      <a:lnTo>
                        <a:pt x="553" y="340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2" y="342"/>
                      </a:lnTo>
                      <a:lnTo>
                        <a:pt x="553" y="343"/>
                      </a:lnTo>
                      <a:lnTo>
                        <a:pt x="552" y="343"/>
                      </a:lnTo>
                      <a:lnTo>
                        <a:pt x="552" y="344"/>
                      </a:lnTo>
                      <a:lnTo>
                        <a:pt x="552" y="345"/>
                      </a:lnTo>
                      <a:lnTo>
                        <a:pt x="551" y="345"/>
                      </a:lnTo>
                      <a:lnTo>
                        <a:pt x="551" y="346"/>
                      </a:lnTo>
                      <a:lnTo>
                        <a:pt x="551" y="347"/>
                      </a:lnTo>
                      <a:lnTo>
                        <a:pt x="550" y="347"/>
                      </a:lnTo>
                      <a:lnTo>
                        <a:pt x="551" y="348"/>
                      </a:lnTo>
                      <a:lnTo>
                        <a:pt x="550" y="348"/>
                      </a:lnTo>
                      <a:lnTo>
                        <a:pt x="550" y="349"/>
                      </a:lnTo>
                      <a:lnTo>
                        <a:pt x="550" y="350"/>
                      </a:lnTo>
                      <a:lnTo>
                        <a:pt x="551" y="351"/>
                      </a:lnTo>
                      <a:lnTo>
                        <a:pt x="551" y="352"/>
                      </a:lnTo>
                      <a:lnTo>
                        <a:pt x="551" y="353"/>
                      </a:lnTo>
                      <a:lnTo>
                        <a:pt x="551" y="354"/>
                      </a:lnTo>
                      <a:lnTo>
                        <a:pt x="553" y="354"/>
                      </a:lnTo>
                      <a:lnTo>
                        <a:pt x="553" y="355"/>
                      </a:lnTo>
                      <a:lnTo>
                        <a:pt x="553" y="354"/>
                      </a:lnTo>
                      <a:lnTo>
                        <a:pt x="554" y="355"/>
                      </a:lnTo>
                      <a:lnTo>
                        <a:pt x="555" y="354"/>
                      </a:lnTo>
                      <a:lnTo>
                        <a:pt x="557" y="354"/>
                      </a:lnTo>
                      <a:lnTo>
                        <a:pt x="558" y="355"/>
                      </a:lnTo>
                      <a:lnTo>
                        <a:pt x="559" y="356"/>
                      </a:lnTo>
                      <a:lnTo>
                        <a:pt x="560" y="355"/>
                      </a:lnTo>
                      <a:lnTo>
                        <a:pt x="560" y="354"/>
                      </a:lnTo>
                      <a:lnTo>
                        <a:pt x="560" y="353"/>
                      </a:lnTo>
                      <a:lnTo>
                        <a:pt x="561" y="353"/>
                      </a:lnTo>
                      <a:lnTo>
                        <a:pt x="561" y="354"/>
                      </a:lnTo>
                      <a:lnTo>
                        <a:pt x="562" y="355"/>
                      </a:lnTo>
                      <a:lnTo>
                        <a:pt x="562" y="356"/>
                      </a:lnTo>
                      <a:lnTo>
                        <a:pt x="561" y="357"/>
                      </a:lnTo>
                      <a:lnTo>
                        <a:pt x="561" y="358"/>
                      </a:lnTo>
                      <a:lnTo>
                        <a:pt x="561" y="359"/>
                      </a:lnTo>
                      <a:lnTo>
                        <a:pt x="560" y="358"/>
                      </a:lnTo>
                      <a:lnTo>
                        <a:pt x="560" y="359"/>
                      </a:lnTo>
                      <a:lnTo>
                        <a:pt x="559" y="359"/>
                      </a:lnTo>
                      <a:lnTo>
                        <a:pt x="558" y="360"/>
                      </a:lnTo>
                      <a:lnTo>
                        <a:pt x="559" y="361"/>
                      </a:lnTo>
                      <a:lnTo>
                        <a:pt x="558" y="361"/>
                      </a:lnTo>
                      <a:lnTo>
                        <a:pt x="558" y="362"/>
                      </a:lnTo>
                      <a:lnTo>
                        <a:pt x="557" y="364"/>
                      </a:lnTo>
                      <a:lnTo>
                        <a:pt x="558" y="365"/>
                      </a:lnTo>
                      <a:lnTo>
                        <a:pt x="559" y="364"/>
                      </a:lnTo>
                      <a:lnTo>
                        <a:pt x="560" y="364"/>
                      </a:lnTo>
                      <a:lnTo>
                        <a:pt x="560" y="365"/>
                      </a:lnTo>
                      <a:lnTo>
                        <a:pt x="561" y="366"/>
                      </a:lnTo>
                      <a:lnTo>
                        <a:pt x="560" y="366"/>
                      </a:lnTo>
                      <a:lnTo>
                        <a:pt x="561" y="366"/>
                      </a:lnTo>
                      <a:lnTo>
                        <a:pt x="562" y="366"/>
                      </a:lnTo>
                      <a:lnTo>
                        <a:pt x="563" y="366"/>
                      </a:lnTo>
                      <a:lnTo>
                        <a:pt x="564" y="366"/>
                      </a:lnTo>
                      <a:lnTo>
                        <a:pt x="564" y="367"/>
                      </a:lnTo>
                      <a:lnTo>
                        <a:pt x="565" y="368"/>
                      </a:lnTo>
                      <a:lnTo>
                        <a:pt x="565" y="369"/>
                      </a:lnTo>
                      <a:lnTo>
                        <a:pt x="565" y="368"/>
                      </a:lnTo>
                      <a:lnTo>
                        <a:pt x="566" y="368"/>
                      </a:lnTo>
                      <a:lnTo>
                        <a:pt x="567" y="368"/>
                      </a:lnTo>
                      <a:lnTo>
                        <a:pt x="568" y="368"/>
                      </a:lnTo>
                      <a:lnTo>
                        <a:pt x="569" y="367"/>
                      </a:lnTo>
                      <a:lnTo>
                        <a:pt x="570" y="367"/>
                      </a:lnTo>
                      <a:lnTo>
                        <a:pt x="571" y="367"/>
                      </a:lnTo>
                      <a:lnTo>
                        <a:pt x="572" y="367"/>
                      </a:lnTo>
                      <a:lnTo>
                        <a:pt x="572" y="368"/>
                      </a:lnTo>
                      <a:lnTo>
                        <a:pt x="572" y="367"/>
                      </a:lnTo>
                      <a:lnTo>
                        <a:pt x="573" y="367"/>
                      </a:lnTo>
                      <a:lnTo>
                        <a:pt x="573" y="368"/>
                      </a:lnTo>
                      <a:lnTo>
                        <a:pt x="574" y="368"/>
                      </a:lnTo>
                      <a:lnTo>
                        <a:pt x="575" y="369"/>
                      </a:lnTo>
                      <a:lnTo>
                        <a:pt x="574" y="369"/>
                      </a:lnTo>
                      <a:lnTo>
                        <a:pt x="575" y="370"/>
                      </a:lnTo>
                      <a:lnTo>
                        <a:pt x="575" y="371"/>
                      </a:lnTo>
                      <a:lnTo>
                        <a:pt x="576" y="372"/>
                      </a:lnTo>
                      <a:lnTo>
                        <a:pt x="577" y="372"/>
                      </a:lnTo>
                      <a:lnTo>
                        <a:pt x="577" y="374"/>
                      </a:lnTo>
                      <a:lnTo>
                        <a:pt x="577" y="373"/>
                      </a:lnTo>
                      <a:lnTo>
                        <a:pt x="578" y="373"/>
                      </a:lnTo>
                      <a:lnTo>
                        <a:pt x="579" y="373"/>
                      </a:lnTo>
                      <a:lnTo>
                        <a:pt x="579" y="374"/>
                      </a:lnTo>
                      <a:lnTo>
                        <a:pt x="579" y="375"/>
                      </a:lnTo>
                      <a:lnTo>
                        <a:pt x="578" y="375"/>
                      </a:lnTo>
                      <a:lnTo>
                        <a:pt x="579" y="376"/>
                      </a:lnTo>
                      <a:lnTo>
                        <a:pt x="579" y="377"/>
                      </a:lnTo>
                      <a:lnTo>
                        <a:pt x="580" y="377"/>
                      </a:lnTo>
                      <a:lnTo>
                        <a:pt x="580" y="378"/>
                      </a:lnTo>
                      <a:lnTo>
                        <a:pt x="581" y="379"/>
                      </a:lnTo>
                      <a:lnTo>
                        <a:pt x="582" y="379"/>
                      </a:lnTo>
                      <a:lnTo>
                        <a:pt x="584" y="379"/>
                      </a:lnTo>
                      <a:lnTo>
                        <a:pt x="584" y="380"/>
                      </a:lnTo>
                      <a:lnTo>
                        <a:pt x="585" y="381"/>
                      </a:lnTo>
                      <a:lnTo>
                        <a:pt x="586" y="382"/>
                      </a:lnTo>
                      <a:lnTo>
                        <a:pt x="586" y="383"/>
                      </a:lnTo>
                      <a:lnTo>
                        <a:pt x="585" y="384"/>
                      </a:lnTo>
                      <a:lnTo>
                        <a:pt x="586" y="384"/>
                      </a:lnTo>
                      <a:lnTo>
                        <a:pt x="586" y="385"/>
                      </a:lnTo>
                      <a:lnTo>
                        <a:pt x="587" y="385"/>
                      </a:lnTo>
                      <a:lnTo>
                        <a:pt x="587" y="386"/>
                      </a:lnTo>
                      <a:lnTo>
                        <a:pt x="589" y="385"/>
                      </a:lnTo>
                      <a:lnTo>
                        <a:pt x="590" y="386"/>
                      </a:lnTo>
                      <a:lnTo>
                        <a:pt x="589" y="387"/>
                      </a:lnTo>
                      <a:lnTo>
                        <a:pt x="590" y="387"/>
                      </a:lnTo>
                      <a:lnTo>
                        <a:pt x="591" y="388"/>
                      </a:lnTo>
                      <a:lnTo>
                        <a:pt x="591" y="389"/>
                      </a:lnTo>
                      <a:lnTo>
                        <a:pt x="591" y="390"/>
                      </a:lnTo>
                      <a:lnTo>
                        <a:pt x="592" y="390"/>
                      </a:lnTo>
                      <a:lnTo>
                        <a:pt x="593" y="390"/>
                      </a:lnTo>
                      <a:lnTo>
                        <a:pt x="593" y="391"/>
                      </a:lnTo>
                      <a:lnTo>
                        <a:pt x="593" y="390"/>
                      </a:lnTo>
                      <a:lnTo>
                        <a:pt x="593" y="389"/>
                      </a:lnTo>
                      <a:lnTo>
                        <a:pt x="594" y="389"/>
                      </a:lnTo>
                      <a:lnTo>
                        <a:pt x="595" y="389"/>
                      </a:lnTo>
                      <a:lnTo>
                        <a:pt x="596" y="389"/>
                      </a:lnTo>
                      <a:lnTo>
                        <a:pt x="596" y="390"/>
                      </a:lnTo>
                      <a:lnTo>
                        <a:pt x="597" y="390"/>
                      </a:lnTo>
                      <a:lnTo>
                        <a:pt x="596" y="390"/>
                      </a:lnTo>
                      <a:lnTo>
                        <a:pt x="597" y="391"/>
                      </a:lnTo>
                      <a:lnTo>
                        <a:pt x="597" y="393"/>
                      </a:lnTo>
                      <a:lnTo>
                        <a:pt x="597" y="394"/>
                      </a:lnTo>
                      <a:lnTo>
                        <a:pt x="597" y="395"/>
                      </a:lnTo>
                      <a:lnTo>
                        <a:pt x="598" y="395"/>
                      </a:lnTo>
                      <a:lnTo>
                        <a:pt x="599" y="395"/>
                      </a:lnTo>
                      <a:lnTo>
                        <a:pt x="600" y="395"/>
                      </a:lnTo>
                      <a:lnTo>
                        <a:pt x="601" y="396"/>
                      </a:lnTo>
                      <a:lnTo>
                        <a:pt x="601" y="397"/>
                      </a:lnTo>
                      <a:lnTo>
                        <a:pt x="601" y="398"/>
                      </a:lnTo>
                      <a:lnTo>
                        <a:pt x="602" y="398"/>
                      </a:lnTo>
                      <a:lnTo>
                        <a:pt x="602" y="399"/>
                      </a:lnTo>
                      <a:lnTo>
                        <a:pt x="603" y="400"/>
                      </a:lnTo>
                      <a:lnTo>
                        <a:pt x="602" y="400"/>
                      </a:lnTo>
                      <a:lnTo>
                        <a:pt x="602" y="401"/>
                      </a:lnTo>
                      <a:lnTo>
                        <a:pt x="603" y="401"/>
                      </a:lnTo>
                      <a:lnTo>
                        <a:pt x="604" y="402"/>
                      </a:lnTo>
                      <a:lnTo>
                        <a:pt x="605" y="403"/>
                      </a:lnTo>
                      <a:lnTo>
                        <a:pt x="606" y="403"/>
                      </a:lnTo>
                      <a:lnTo>
                        <a:pt x="607" y="403"/>
                      </a:lnTo>
                      <a:lnTo>
                        <a:pt x="608" y="404"/>
                      </a:lnTo>
                      <a:lnTo>
                        <a:pt x="609" y="404"/>
                      </a:lnTo>
                      <a:lnTo>
                        <a:pt x="610" y="404"/>
                      </a:lnTo>
                      <a:lnTo>
                        <a:pt x="611" y="404"/>
                      </a:lnTo>
                      <a:lnTo>
                        <a:pt x="612" y="404"/>
                      </a:lnTo>
                      <a:lnTo>
                        <a:pt x="612" y="405"/>
                      </a:lnTo>
                      <a:lnTo>
                        <a:pt x="613" y="405"/>
                      </a:lnTo>
                      <a:lnTo>
                        <a:pt x="613" y="406"/>
                      </a:lnTo>
                      <a:lnTo>
                        <a:pt x="614" y="406"/>
                      </a:lnTo>
                      <a:lnTo>
                        <a:pt x="615" y="406"/>
                      </a:lnTo>
                      <a:lnTo>
                        <a:pt x="615" y="407"/>
                      </a:lnTo>
                      <a:lnTo>
                        <a:pt x="616" y="407"/>
                      </a:lnTo>
                      <a:lnTo>
                        <a:pt x="617" y="407"/>
                      </a:lnTo>
                      <a:lnTo>
                        <a:pt x="618" y="407"/>
                      </a:lnTo>
                      <a:lnTo>
                        <a:pt x="619" y="407"/>
                      </a:lnTo>
                      <a:lnTo>
                        <a:pt x="619" y="408"/>
                      </a:lnTo>
                      <a:lnTo>
                        <a:pt x="620" y="408"/>
                      </a:lnTo>
                      <a:lnTo>
                        <a:pt x="620" y="407"/>
                      </a:lnTo>
                      <a:lnTo>
                        <a:pt x="621" y="407"/>
                      </a:lnTo>
                      <a:lnTo>
                        <a:pt x="622" y="407"/>
                      </a:lnTo>
                      <a:lnTo>
                        <a:pt x="623" y="408"/>
                      </a:lnTo>
                      <a:lnTo>
                        <a:pt x="624" y="409"/>
                      </a:lnTo>
                      <a:lnTo>
                        <a:pt x="625" y="409"/>
                      </a:lnTo>
                      <a:lnTo>
                        <a:pt x="625" y="408"/>
                      </a:lnTo>
                      <a:lnTo>
                        <a:pt x="626" y="408"/>
                      </a:lnTo>
                      <a:lnTo>
                        <a:pt x="626" y="409"/>
                      </a:lnTo>
                      <a:lnTo>
                        <a:pt x="627" y="409"/>
                      </a:lnTo>
                      <a:lnTo>
                        <a:pt x="627" y="410"/>
                      </a:lnTo>
                      <a:lnTo>
                        <a:pt x="628" y="409"/>
                      </a:lnTo>
                      <a:lnTo>
                        <a:pt x="629" y="409"/>
                      </a:lnTo>
                      <a:lnTo>
                        <a:pt x="630" y="409"/>
                      </a:lnTo>
                      <a:lnTo>
                        <a:pt x="631" y="410"/>
                      </a:lnTo>
                      <a:lnTo>
                        <a:pt x="632" y="409"/>
                      </a:lnTo>
                      <a:lnTo>
                        <a:pt x="632" y="410"/>
                      </a:lnTo>
                      <a:lnTo>
                        <a:pt x="633" y="409"/>
                      </a:lnTo>
                      <a:lnTo>
                        <a:pt x="633" y="410"/>
                      </a:lnTo>
                      <a:lnTo>
                        <a:pt x="634" y="411"/>
                      </a:lnTo>
                      <a:lnTo>
                        <a:pt x="635" y="412"/>
                      </a:lnTo>
                      <a:lnTo>
                        <a:pt x="635" y="411"/>
                      </a:lnTo>
                      <a:lnTo>
                        <a:pt x="636" y="411"/>
                      </a:lnTo>
                      <a:lnTo>
                        <a:pt x="637" y="411"/>
                      </a:lnTo>
                      <a:lnTo>
                        <a:pt x="638" y="411"/>
                      </a:lnTo>
                      <a:lnTo>
                        <a:pt x="638" y="410"/>
                      </a:lnTo>
                      <a:lnTo>
                        <a:pt x="639" y="410"/>
                      </a:lnTo>
                      <a:lnTo>
                        <a:pt x="640" y="410"/>
                      </a:lnTo>
                      <a:lnTo>
                        <a:pt x="641" y="410"/>
                      </a:lnTo>
                      <a:lnTo>
                        <a:pt x="641" y="411"/>
                      </a:lnTo>
                      <a:lnTo>
                        <a:pt x="641" y="412"/>
                      </a:lnTo>
                      <a:lnTo>
                        <a:pt x="641" y="413"/>
                      </a:lnTo>
                      <a:lnTo>
                        <a:pt x="641" y="414"/>
                      </a:lnTo>
                      <a:lnTo>
                        <a:pt x="643" y="414"/>
                      </a:lnTo>
                      <a:lnTo>
                        <a:pt x="644" y="415"/>
                      </a:lnTo>
                      <a:lnTo>
                        <a:pt x="644" y="416"/>
                      </a:lnTo>
                      <a:lnTo>
                        <a:pt x="644" y="417"/>
                      </a:lnTo>
                      <a:lnTo>
                        <a:pt x="643" y="417"/>
                      </a:lnTo>
                      <a:lnTo>
                        <a:pt x="642" y="417"/>
                      </a:lnTo>
                      <a:lnTo>
                        <a:pt x="643" y="418"/>
                      </a:lnTo>
                      <a:lnTo>
                        <a:pt x="642" y="418"/>
                      </a:lnTo>
                      <a:lnTo>
                        <a:pt x="642" y="419"/>
                      </a:lnTo>
                      <a:lnTo>
                        <a:pt x="643" y="419"/>
                      </a:lnTo>
                      <a:lnTo>
                        <a:pt x="643" y="420"/>
                      </a:lnTo>
                      <a:lnTo>
                        <a:pt x="643" y="52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406" name="Group 877"/>
                <p:cNvGrpSpPr>
                  <a:grpSpLocks/>
                </p:cNvGrpSpPr>
                <p:nvPr/>
              </p:nvGrpSpPr>
              <p:grpSpPr bwMode="auto">
                <a:xfrm>
                  <a:off x="2771775" y="2216150"/>
                  <a:ext cx="2092325" cy="2443163"/>
                  <a:chOff x="3377" y="787"/>
                  <a:chExt cx="2034" cy="2376"/>
                </a:xfrm>
                <a:grpFill/>
              </p:grpSpPr>
              <p:sp>
                <p:nvSpPr>
                  <p:cNvPr id="409" name="Freeform 677"/>
                  <p:cNvSpPr>
                    <a:spLocks/>
                  </p:cNvSpPr>
                  <p:nvPr/>
                </p:nvSpPr>
                <p:spPr bwMode="auto">
                  <a:xfrm>
                    <a:off x="4011" y="313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0" name="Rectangle 678"/>
                  <p:cNvSpPr>
                    <a:spLocks noChangeArrowheads="1"/>
                  </p:cNvSpPr>
                  <p:nvPr/>
                </p:nvSpPr>
                <p:spPr bwMode="auto">
                  <a:xfrm>
                    <a:off x="4002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11" name="Freeform 679"/>
                  <p:cNvSpPr>
                    <a:spLocks/>
                  </p:cNvSpPr>
                  <p:nvPr/>
                </p:nvSpPr>
                <p:spPr bwMode="auto">
                  <a:xfrm>
                    <a:off x="4004" y="313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2" name="Freeform 680"/>
                  <p:cNvSpPr>
                    <a:spLocks/>
                  </p:cNvSpPr>
                  <p:nvPr/>
                </p:nvSpPr>
                <p:spPr bwMode="auto">
                  <a:xfrm>
                    <a:off x="4017" y="313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3" name="Freeform 681"/>
                  <p:cNvSpPr>
                    <a:spLocks/>
                  </p:cNvSpPr>
                  <p:nvPr/>
                </p:nvSpPr>
                <p:spPr bwMode="auto">
                  <a:xfrm>
                    <a:off x="4019" y="313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0 w 1"/>
                      <a:gd name="T19" fmla="*/ 1 h 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1"/>
                      <a:gd name="T32" fmla="*/ 1 w 1"/>
                      <a:gd name="T33" fmla="*/ 1 h 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4" name="Freeform 682"/>
                  <p:cNvSpPr>
                    <a:spLocks/>
                  </p:cNvSpPr>
                  <p:nvPr/>
                </p:nvSpPr>
                <p:spPr bwMode="auto">
                  <a:xfrm>
                    <a:off x="4010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5" name="Rectangle 683"/>
                  <p:cNvSpPr>
                    <a:spLocks noChangeArrowheads="1"/>
                  </p:cNvSpPr>
                  <p:nvPr/>
                </p:nvSpPr>
                <p:spPr bwMode="auto">
                  <a:xfrm>
                    <a:off x="4019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16" name="Freeform 684"/>
                  <p:cNvSpPr>
                    <a:spLocks/>
                  </p:cNvSpPr>
                  <p:nvPr/>
                </p:nvSpPr>
                <p:spPr bwMode="auto">
                  <a:xfrm>
                    <a:off x="4012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7" name="Freeform 685"/>
                  <p:cNvSpPr>
                    <a:spLocks/>
                  </p:cNvSpPr>
                  <p:nvPr/>
                </p:nvSpPr>
                <p:spPr bwMode="auto">
                  <a:xfrm>
                    <a:off x="4004" y="3138"/>
                    <a:ext cx="28" cy="14"/>
                  </a:xfrm>
                  <a:custGeom>
                    <a:avLst/>
                    <a:gdLst>
                      <a:gd name="T0" fmla="*/ 13 w 28"/>
                      <a:gd name="T1" fmla="*/ 1 h 14"/>
                      <a:gd name="T2" fmla="*/ 15 w 28"/>
                      <a:gd name="T3" fmla="*/ 0 h 14"/>
                      <a:gd name="T4" fmla="*/ 17 w 28"/>
                      <a:gd name="T5" fmla="*/ 0 h 14"/>
                      <a:gd name="T6" fmla="*/ 18 w 28"/>
                      <a:gd name="T7" fmla="*/ 1 h 14"/>
                      <a:gd name="T8" fmla="*/ 19 w 28"/>
                      <a:gd name="T9" fmla="*/ 2 h 14"/>
                      <a:gd name="T10" fmla="*/ 19 w 28"/>
                      <a:gd name="T11" fmla="*/ 2 h 14"/>
                      <a:gd name="T12" fmla="*/ 18 w 28"/>
                      <a:gd name="T13" fmla="*/ 2 h 14"/>
                      <a:gd name="T14" fmla="*/ 17 w 28"/>
                      <a:gd name="T15" fmla="*/ 3 h 14"/>
                      <a:gd name="T16" fmla="*/ 18 w 28"/>
                      <a:gd name="T17" fmla="*/ 3 h 14"/>
                      <a:gd name="T18" fmla="*/ 20 w 28"/>
                      <a:gd name="T19" fmla="*/ 4 h 14"/>
                      <a:gd name="T20" fmla="*/ 21 w 28"/>
                      <a:gd name="T21" fmla="*/ 4 h 14"/>
                      <a:gd name="T22" fmla="*/ 21 w 28"/>
                      <a:gd name="T23" fmla="*/ 6 h 14"/>
                      <a:gd name="T24" fmla="*/ 22 w 28"/>
                      <a:gd name="T25" fmla="*/ 6 h 14"/>
                      <a:gd name="T26" fmla="*/ 23 w 28"/>
                      <a:gd name="T27" fmla="*/ 6 h 14"/>
                      <a:gd name="T28" fmla="*/ 25 w 28"/>
                      <a:gd name="T29" fmla="*/ 5 h 14"/>
                      <a:gd name="T30" fmla="*/ 24 w 28"/>
                      <a:gd name="T31" fmla="*/ 6 h 14"/>
                      <a:gd name="T32" fmla="*/ 24 w 28"/>
                      <a:gd name="T33" fmla="*/ 7 h 14"/>
                      <a:gd name="T34" fmla="*/ 24 w 28"/>
                      <a:gd name="T35" fmla="*/ 8 h 14"/>
                      <a:gd name="T36" fmla="*/ 26 w 28"/>
                      <a:gd name="T37" fmla="*/ 8 h 14"/>
                      <a:gd name="T38" fmla="*/ 26 w 28"/>
                      <a:gd name="T39" fmla="*/ 9 h 14"/>
                      <a:gd name="T40" fmla="*/ 28 w 28"/>
                      <a:gd name="T41" fmla="*/ 10 h 14"/>
                      <a:gd name="T42" fmla="*/ 28 w 28"/>
                      <a:gd name="T43" fmla="*/ 11 h 14"/>
                      <a:gd name="T44" fmla="*/ 26 w 28"/>
                      <a:gd name="T45" fmla="*/ 11 h 14"/>
                      <a:gd name="T46" fmla="*/ 24 w 28"/>
                      <a:gd name="T47" fmla="*/ 12 h 14"/>
                      <a:gd name="T48" fmla="*/ 25 w 28"/>
                      <a:gd name="T49" fmla="*/ 10 h 14"/>
                      <a:gd name="T50" fmla="*/ 22 w 28"/>
                      <a:gd name="T51" fmla="*/ 10 h 14"/>
                      <a:gd name="T52" fmla="*/ 20 w 28"/>
                      <a:gd name="T53" fmla="*/ 11 h 14"/>
                      <a:gd name="T54" fmla="*/ 20 w 28"/>
                      <a:gd name="T55" fmla="*/ 10 h 14"/>
                      <a:gd name="T56" fmla="*/ 19 w 28"/>
                      <a:gd name="T57" fmla="*/ 11 h 14"/>
                      <a:gd name="T58" fmla="*/ 18 w 28"/>
                      <a:gd name="T59" fmla="*/ 13 h 14"/>
                      <a:gd name="T60" fmla="*/ 17 w 28"/>
                      <a:gd name="T61" fmla="*/ 12 h 14"/>
                      <a:gd name="T62" fmla="*/ 15 w 28"/>
                      <a:gd name="T63" fmla="*/ 12 h 14"/>
                      <a:gd name="T64" fmla="*/ 13 w 28"/>
                      <a:gd name="T65" fmla="*/ 12 h 14"/>
                      <a:gd name="T66" fmla="*/ 12 w 28"/>
                      <a:gd name="T67" fmla="*/ 12 h 14"/>
                      <a:gd name="T68" fmla="*/ 12 w 28"/>
                      <a:gd name="T69" fmla="*/ 11 h 14"/>
                      <a:gd name="T70" fmla="*/ 10 w 28"/>
                      <a:gd name="T71" fmla="*/ 11 h 14"/>
                      <a:gd name="T72" fmla="*/ 11 w 28"/>
                      <a:gd name="T73" fmla="*/ 10 h 14"/>
                      <a:gd name="T74" fmla="*/ 9 w 28"/>
                      <a:gd name="T75" fmla="*/ 9 h 14"/>
                      <a:gd name="T76" fmla="*/ 8 w 28"/>
                      <a:gd name="T77" fmla="*/ 9 h 14"/>
                      <a:gd name="T78" fmla="*/ 6 w 28"/>
                      <a:gd name="T79" fmla="*/ 10 h 14"/>
                      <a:gd name="T80" fmla="*/ 4 w 28"/>
                      <a:gd name="T81" fmla="*/ 13 h 14"/>
                      <a:gd name="T82" fmla="*/ 3 w 28"/>
                      <a:gd name="T83" fmla="*/ 14 h 14"/>
                      <a:gd name="T84" fmla="*/ 3 w 28"/>
                      <a:gd name="T85" fmla="*/ 13 h 14"/>
                      <a:gd name="T86" fmla="*/ 3 w 28"/>
                      <a:gd name="T87" fmla="*/ 12 h 14"/>
                      <a:gd name="T88" fmla="*/ 4 w 28"/>
                      <a:gd name="T89" fmla="*/ 10 h 14"/>
                      <a:gd name="T90" fmla="*/ 3 w 28"/>
                      <a:gd name="T91" fmla="*/ 9 h 14"/>
                      <a:gd name="T92" fmla="*/ 2 w 28"/>
                      <a:gd name="T93" fmla="*/ 9 h 14"/>
                      <a:gd name="T94" fmla="*/ 1 w 28"/>
                      <a:gd name="T95" fmla="*/ 9 h 14"/>
                      <a:gd name="T96" fmla="*/ 1 w 28"/>
                      <a:gd name="T97" fmla="*/ 8 h 14"/>
                      <a:gd name="T98" fmla="*/ 2 w 28"/>
                      <a:gd name="T99" fmla="*/ 7 h 14"/>
                      <a:gd name="T100" fmla="*/ 3 w 28"/>
                      <a:gd name="T101" fmla="*/ 7 h 14"/>
                      <a:gd name="T102" fmla="*/ 6 w 28"/>
                      <a:gd name="T103" fmla="*/ 6 h 14"/>
                      <a:gd name="T104" fmla="*/ 6 w 28"/>
                      <a:gd name="T105" fmla="*/ 5 h 14"/>
                      <a:gd name="T106" fmla="*/ 7 w 28"/>
                      <a:gd name="T107" fmla="*/ 4 h 14"/>
                      <a:gd name="T108" fmla="*/ 9 w 28"/>
                      <a:gd name="T109" fmla="*/ 3 h 14"/>
                      <a:gd name="T110" fmla="*/ 9 w 28"/>
                      <a:gd name="T111" fmla="*/ 4 h 14"/>
                      <a:gd name="T112" fmla="*/ 10 w 28"/>
                      <a:gd name="T113" fmla="*/ 5 h 14"/>
                      <a:gd name="T114" fmla="*/ 10 w 28"/>
                      <a:gd name="T115" fmla="*/ 4 h 14"/>
                      <a:gd name="T116" fmla="*/ 12 w 28"/>
                      <a:gd name="T117" fmla="*/ 3 h 14"/>
                      <a:gd name="T118" fmla="*/ 13 w 28"/>
                      <a:gd name="T119" fmla="*/ 2 h 1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28"/>
                      <a:gd name="T181" fmla="*/ 0 h 14"/>
                      <a:gd name="T182" fmla="*/ 28 w 28"/>
                      <a:gd name="T183" fmla="*/ 14 h 1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28" h="14">
                        <a:moveTo>
                          <a:pt x="13" y="1"/>
                        </a:moveTo>
                        <a:lnTo>
                          <a:pt x="13" y="1"/>
                        </a:lnTo>
                        <a:lnTo>
                          <a:pt x="14" y="1"/>
                        </a:lnTo>
                        <a:lnTo>
                          <a:pt x="15" y="1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9" y="2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7" y="2"/>
                        </a:lnTo>
                        <a:lnTo>
                          <a:pt x="17" y="3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8" y="3"/>
                        </a:lnTo>
                        <a:lnTo>
                          <a:pt x="18" y="4"/>
                        </a:lnTo>
                        <a:lnTo>
                          <a:pt x="19" y="4"/>
                        </a:lnTo>
                        <a:lnTo>
                          <a:pt x="20" y="4"/>
                        </a:lnTo>
                        <a:lnTo>
                          <a:pt x="21" y="4"/>
                        </a:lnTo>
                        <a:lnTo>
                          <a:pt x="21" y="5"/>
                        </a:lnTo>
                        <a:lnTo>
                          <a:pt x="21" y="6"/>
                        </a:lnTo>
                        <a:lnTo>
                          <a:pt x="22" y="7"/>
                        </a:lnTo>
                        <a:lnTo>
                          <a:pt x="22" y="6"/>
                        </a:lnTo>
                        <a:lnTo>
                          <a:pt x="23" y="6"/>
                        </a:lnTo>
                        <a:lnTo>
                          <a:pt x="23" y="5"/>
                        </a:lnTo>
                        <a:lnTo>
                          <a:pt x="24" y="5"/>
                        </a:lnTo>
                        <a:lnTo>
                          <a:pt x="25" y="5"/>
                        </a:lnTo>
                        <a:lnTo>
                          <a:pt x="25" y="4"/>
                        </a:lnTo>
                        <a:lnTo>
                          <a:pt x="25" y="5"/>
                        </a:lnTo>
                        <a:lnTo>
                          <a:pt x="24" y="6"/>
                        </a:lnTo>
                        <a:lnTo>
                          <a:pt x="24" y="7"/>
                        </a:lnTo>
                        <a:lnTo>
                          <a:pt x="24" y="8"/>
                        </a:lnTo>
                        <a:lnTo>
                          <a:pt x="24" y="9"/>
                        </a:lnTo>
                        <a:lnTo>
                          <a:pt x="24" y="8"/>
                        </a:lnTo>
                        <a:lnTo>
                          <a:pt x="25" y="8"/>
                        </a:lnTo>
                        <a:lnTo>
                          <a:pt x="26" y="8"/>
                        </a:lnTo>
                        <a:lnTo>
                          <a:pt x="26" y="9"/>
                        </a:lnTo>
                        <a:lnTo>
                          <a:pt x="27" y="9"/>
                        </a:lnTo>
                        <a:lnTo>
                          <a:pt x="28" y="9"/>
                        </a:lnTo>
                        <a:lnTo>
                          <a:pt x="28" y="10"/>
                        </a:lnTo>
                        <a:lnTo>
                          <a:pt x="28" y="11"/>
                        </a:lnTo>
                        <a:lnTo>
                          <a:pt x="27" y="11"/>
                        </a:lnTo>
                        <a:lnTo>
                          <a:pt x="26" y="11"/>
                        </a:lnTo>
                        <a:lnTo>
                          <a:pt x="25" y="12"/>
                        </a:lnTo>
                        <a:lnTo>
                          <a:pt x="25" y="11"/>
                        </a:lnTo>
                        <a:lnTo>
                          <a:pt x="24" y="12"/>
                        </a:lnTo>
                        <a:lnTo>
                          <a:pt x="24" y="11"/>
                        </a:lnTo>
                        <a:lnTo>
                          <a:pt x="25" y="11"/>
                        </a:lnTo>
                        <a:lnTo>
                          <a:pt x="25" y="10"/>
                        </a:lnTo>
                        <a:lnTo>
                          <a:pt x="24" y="10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21" y="10"/>
                        </a:lnTo>
                        <a:lnTo>
                          <a:pt x="20" y="11"/>
                        </a:lnTo>
                        <a:lnTo>
                          <a:pt x="21" y="11"/>
                        </a:lnTo>
                        <a:lnTo>
                          <a:pt x="20" y="11"/>
                        </a:lnTo>
                        <a:lnTo>
                          <a:pt x="20" y="10"/>
                        </a:lnTo>
                        <a:lnTo>
                          <a:pt x="19" y="10"/>
                        </a:lnTo>
                        <a:lnTo>
                          <a:pt x="19" y="11"/>
                        </a:lnTo>
                        <a:lnTo>
                          <a:pt x="18" y="11"/>
                        </a:lnTo>
                        <a:lnTo>
                          <a:pt x="19" y="11"/>
                        </a:lnTo>
                        <a:lnTo>
                          <a:pt x="19" y="12"/>
                        </a:lnTo>
                        <a:lnTo>
                          <a:pt x="18" y="12"/>
                        </a:lnTo>
                        <a:lnTo>
                          <a:pt x="18" y="13"/>
                        </a:lnTo>
                        <a:lnTo>
                          <a:pt x="18" y="12"/>
                        </a:lnTo>
                        <a:lnTo>
                          <a:pt x="17" y="12"/>
                        </a:lnTo>
                        <a:lnTo>
                          <a:pt x="17" y="11"/>
                        </a:lnTo>
                        <a:lnTo>
                          <a:pt x="16" y="12"/>
                        </a:lnTo>
                        <a:lnTo>
                          <a:pt x="16" y="11"/>
                        </a:lnTo>
                        <a:lnTo>
                          <a:pt x="15" y="12"/>
                        </a:lnTo>
                        <a:lnTo>
                          <a:pt x="14" y="12"/>
                        </a:lnTo>
                        <a:lnTo>
                          <a:pt x="13" y="12"/>
                        </a:lnTo>
                        <a:lnTo>
                          <a:pt x="12" y="12"/>
                        </a:lnTo>
                        <a:lnTo>
                          <a:pt x="12" y="11"/>
                        </a:lnTo>
                        <a:lnTo>
                          <a:pt x="11" y="11"/>
                        </a:lnTo>
                        <a:lnTo>
                          <a:pt x="10" y="11"/>
                        </a:lnTo>
                        <a:lnTo>
                          <a:pt x="11" y="11"/>
                        </a:lnTo>
                        <a:lnTo>
                          <a:pt x="11" y="10"/>
                        </a:lnTo>
                        <a:lnTo>
                          <a:pt x="10" y="9"/>
                        </a:lnTo>
                        <a:lnTo>
                          <a:pt x="9" y="9"/>
                        </a:lnTo>
                        <a:lnTo>
                          <a:pt x="8" y="9"/>
                        </a:lnTo>
                        <a:lnTo>
                          <a:pt x="7" y="9"/>
                        </a:lnTo>
                        <a:lnTo>
                          <a:pt x="6" y="10"/>
                        </a:lnTo>
                        <a:lnTo>
                          <a:pt x="5" y="11"/>
                        </a:lnTo>
                        <a:lnTo>
                          <a:pt x="5" y="12"/>
                        </a:ln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4" y="14"/>
                        </a:lnTo>
                        <a:lnTo>
                          <a:pt x="4" y="13"/>
                        </a:lnTo>
                        <a:lnTo>
                          <a:pt x="3" y="14"/>
                        </a:lnTo>
                        <a:lnTo>
                          <a:pt x="3" y="13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3" y="12"/>
                        </a:lnTo>
                        <a:lnTo>
                          <a:pt x="3" y="11"/>
                        </a:lnTo>
                        <a:lnTo>
                          <a:pt x="4" y="10"/>
                        </a:lnTo>
                        <a:lnTo>
                          <a:pt x="4" y="9"/>
                        </a:lnTo>
                        <a:lnTo>
                          <a:pt x="3" y="9"/>
                        </a:lnTo>
                        <a:lnTo>
                          <a:pt x="2" y="10"/>
                        </a:lnTo>
                        <a:lnTo>
                          <a:pt x="2" y="9"/>
                        </a:lnTo>
                        <a:lnTo>
                          <a:pt x="2" y="8"/>
                        </a:lnTo>
                        <a:lnTo>
                          <a:pt x="2" y="9"/>
                        </a:lnTo>
                        <a:lnTo>
                          <a:pt x="1" y="9"/>
                        </a:lnTo>
                        <a:lnTo>
                          <a:pt x="1" y="8"/>
                        </a:lnTo>
                        <a:lnTo>
                          <a:pt x="0" y="8"/>
                        </a:lnTo>
                        <a:lnTo>
                          <a:pt x="1" y="8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3" y="7"/>
                        </a:lnTo>
                        <a:lnTo>
                          <a:pt x="4" y="7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6" y="6"/>
                        </a:lnTo>
                        <a:lnTo>
                          <a:pt x="6" y="5"/>
                        </a:lnTo>
                        <a:lnTo>
                          <a:pt x="6" y="4"/>
                        </a:lnTo>
                        <a:lnTo>
                          <a:pt x="7" y="4"/>
                        </a:lnTo>
                        <a:lnTo>
                          <a:pt x="7" y="5"/>
                        </a:lnTo>
                        <a:lnTo>
                          <a:pt x="7" y="4"/>
                        </a:lnTo>
                        <a:lnTo>
                          <a:pt x="8" y="3"/>
                        </a:lnTo>
                        <a:lnTo>
                          <a:pt x="9" y="3"/>
                        </a:lnTo>
                        <a:lnTo>
                          <a:pt x="9" y="2"/>
                        </a:lnTo>
                        <a:lnTo>
                          <a:pt x="9" y="3"/>
                        </a:lnTo>
                        <a:lnTo>
                          <a:pt x="9" y="4"/>
                        </a:lnTo>
                        <a:lnTo>
                          <a:pt x="9" y="5"/>
                        </a:lnTo>
                        <a:lnTo>
                          <a:pt x="10" y="5"/>
                        </a:lnTo>
                        <a:lnTo>
                          <a:pt x="10" y="4"/>
                        </a:lnTo>
                        <a:lnTo>
                          <a:pt x="11" y="4"/>
                        </a:lnTo>
                        <a:lnTo>
                          <a:pt x="11" y="3"/>
                        </a:lnTo>
                        <a:lnTo>
                          <a:pt x="12" y="3"/>
                        </a:lnTo>
                        <a:lnTo>
                          <a:pt x="13" y="3"/>
                        </a:lnTo>
                        <a:lnTo>
                          <a:pt x="13" y="2"/>
                        </a:lnTo>
                        <a:lnTo>
                          <a:pt x="14" y="2"/>
                        </a:lnTo>
                        <a:lnTo>
                          <a:pt x="1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8" name="Freeform 686"/>
                  <p:cNvSpPr>
                    <a:spLocks/>
                  </p:cNvSpPr>
                  <p:nvPr/>
                </p:nvSpPr>
                <p:spPr bwMode="auto">
                  <a:xfrm>
                    <a:off x="4019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9" name="Freeform 687"/>
                  <p:cNvSpPr>
                    <a:spLocks/>
                  </p:cNvSpPr>
                  <p:nvPr/>
                </p:nvSpPr>
                <p:spPr bwMode="auto">
                  <a:xfrm>
                    <a:off x="4031" y="31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0" name="Freeform 688"/>
                  <p:cNvSpPr>
                    <a:spLocks/>
                  </p:cNvSpPr>
                  <p:nvPr/>
                </p:nvSpPr>
                <p:spPr bwMode="auto">
                  <a:xfrm>
                    <a:off x="4010" y="314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1" name="Rectangle 689"/>
                  <p:cNvSpPr>
                    <a:spLocks noChangeArrowheads="1"/>
                  </p:cNvSpPr>
                  <p:nvPr/>
                </p:nvSpPr>
                <p:spPr bwMode="auto">
                  <a:xfrm>
                    <a:off x="4006" y="3150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22" name="Freeform 690"/>
                  <p:cNvSpPr>
                    <a:spLocks/>
                  </p:cNvSpPr>
                  <p:nvPr/>
                </p:nvSpPr>
                <p:spPr bwMode="auto">
                  <a:xfrm>
                    <a:off x="4025" y="315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1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1 h 2"/>
                      <a:gd name="T18" fmla="*/ 1 w 1"/>
                      <a:gd name="T19" fmla="*/ 0 h 2"/>
                      <a:gd name="T20" fmla="*/ 1 w 1"/>
                      <a:gd name="T21" fmla="*/ 1 h 2"/>
                      <a:gd name="T22" fmla="*/ 1 w 1"/>
                      <a:gd name="T23" fmla="*/ 1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0 w 1"/>
                      <a:gd name="T29" fmla="*/ 1 h 2"/>
                      <a:gd name="T30" fmla="*/ 0 w 1"/>
                      <a:gd name="T31" fmla="*/ 2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1"/>
                      <a:gd name="T49" fmla="*/ 0 h 2"/>
                      <a:gd name="T50" fmla="*/ 1 w 1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3" name="Freeform 691"/>
                  <p:cNvSpPr>
                    <a:spLocks/>
                  </p:cNvSpPr>
                  <p:nvPr/>
                </p:nvSpPr>
                <p:spPr bwMode="auto">
                  <a:xfrm>
                    <a:off x="4052" y="3124"/>
                    <a:ext cx="5" cy="3"/>
                  </a:xfrm>
                  <a:custGeom>
                    <a:avLst/>
                    <a:gdLst>
                      <a:gd name="T0" fmla="*/ 3 w 5"/>
                      <a:gd name="T1" fmla="*/ 3 h 3"/>
                      <a:gd name="T2" fmla="*/ 3 w 5"/>
                      <a:gd name="T3" fmla="*/ 3 h 3"/>
                      <a:gd name="T4" fmla="*/ 2 w 5"/>
                      <a:gd name="T5" fmla="*/ 3 h 3"/>
                      <a:gd name="T6" fmla="*/ 2 w 5"/>
                      <a:gd name="T7" fmla="*/ 3 h 3"/>
                      <a:gd name="T8" fmla="*/ 2 w 5"/>
                      <a:gd name="T9" fmla="*/ 3 h 3"/>
                      <a:gd name="T10" fmla="*/ 1 w 5"/>
                      <a:gd name="T11" fmla="*/ 3 h 3"/>
                      <a:gd name="T12" fmla="*/ 1 w 5"/>
                      <a:gd name="T13" fmla="*/ 3 h 3"/>
                      <a:gd name="T14" fmla="*/ 0 w 5"/>
                      <a:gd name="T15" fmla="*/ 3 h 3"/>
                      <a:gd name="T16" fmla="*/ 0 w 5"/>
                      <a:gd name="T17" fmla="*/ 3 h 3"/>
                      <a:gd name="T18" fmla="*/ 0 w 5"/>
                      <a:gd name="T19" fmla="*/ 3 h 3"/>
                      <a:gd name="T20" fmla="*/ 1 w 5"/>
                      <a:gd name="T21" fmla="*/ 3 h 3"/>
                      <a:gd name="T22" fmla="*/ 1 w 5"/>
                      <a:gd name="T23" fmla="*/ 2 h 3"/>
                      <a:gd name="T24" fmla="*/ 0 w 5"/>
                      <a:gd name="T25" fmla="*/ 2 h 3"/>
                      <a:gd name="T26" fmla="*/ 0 w 5"/>
                      <a:gd name="T27" fmla="*/ 2 h 3"/>
                      <a:gd name="T28" fmla="*/ 0 w 5"/>
                      <a:gd name="T29" fmla="*/ 1 h 3"/>
                      <a:gd name="T30" fmla="*/ 0 w 5"/>
                      <a:gd name="T31" fmla="*/ 1 h 3"/>
                      <a:gd name="T32" fmla="*/ 0 w 5"/>
                      <a:gd name="T33" fmla="*/ 1 h 3"/>
                      <a:gd name="T34" fmla="*/ 0 w 5"/>
                      <a:gd name="T35" fmla="*/ 1 h 3"/>
                      <a:gd name="T36" fmla="*/ 0 w 5"/>
                      <a:gd name="T37" fmla="*/ 1 h 3"/>
                      <a:gd name="T38" fmla="*/ 1 w 5"/>
                      <a:gd name="T39" fmla="*/ 1 h 3"/>
                      <a:gd name="T40" fmla="*/ 1 w 5"/>
                      <a:gd name="T41" fmla="*/ 1 h 3"/>
                      <a:gd name="T42" fmla="*/ 1 w 5"/>
                      <a:gd name="T43" fmla="*/ 1 h 3"/>
                      <a:gd name="T44" fmla="*/ 1 w 5"/>
                      <a:gd name="T45" fmla="*/ 1 h 3"/>
                      <a:gd name="T46" fmla="*/ 2 w 5"/>
                      <a:gd name="T47" fmla="*/ 1 h 3"/>
                      <a:gd name="T48" fmla="*/ 2 w 5"/>
                      <a:gd name="T49" fmla="*/ 1 h 3"/>
                      <a:gd name="T50" fmla="*/ 2 w 5"/>
                      <a:gd name="T51" fmla="*/ 1 h 3"/>
                      <a:gd name="T52" fmla="*/ 2 w 5"/>
                      <a:gd name="T53" fmla="*/ 0 h 3"/>
                      <a:gd name="T54" fmla="*/ 3 w 5"/>
                      <a:gd name="T55" fmla="*/ 1 h 3"/>
                      <a:gd name="T56" fmla="*/ 3 w 5"/>
                      <a:gd name="T57" fmla="*/ 1 h 3"/>
                      <a:gd name="T58" fmla="*/ 3 w 5"/>
                      <a:gd name="T59" fmla="*/ 0 h 3"/>
                      <a:gd name="T60" fmla="*/ 3 w 5"/>
                      <a:gd name="T61" fmla="*/ 0 h 3"/>
                      <a:gd name="T62" fmla="*/ 4 w 5"/>
                      <a:gd name="T63" fmla="*/ 0 h 3"/>
                      <a:gd name="T64" fmla="*/ 4 w 5"/>
                      <a:gd name="T65" fmla="*/ 0 h 3"/>
                      <a:gd name="T66" fmla="*/ 5 w 5"/>
                      <a:gd name="T67" fmla="*/ 0 h 3"/>
                      <a:gd name="T68" fmla="*/ 4 w 5"/>
                      <a:gd name="T69" fmla="*/ 1 h 3"/>
                      <a:gd name="T70" fmla="*/ 4 w 5"/>
                      <a:gd name="T71" fmla="*/ 1 h 3"/>
                      <a:gd name="T72" fmla="*/ 3 w 5"/>
                      <a:gd name="T73" fmla="*/ 2 h 3"/>
                      <a:gd name="T74" fmla="*/ 4 w 5"/>
                      <a:gd name="T75" fmla="*/ 2 h 3"/>
                      <a:gd name="T76" fmla="*/ 4 w 5"/>
                      <a:gd name="T77" fmla="*/ 2 h 3"/>
                      <a:gd name="T78" fmla="*/ 4 w 5"/>
                      <a:gd name="T79" fmla="*/ 2 h 3"/>
                      <a:gd name="T80" fmla="*/ 4 w 5"/>
                      <a:gd name="T81" fmla="*/ 2 h 3"/>
                      <a:gd name="T82" fmla="*/ 4 w 5"/>
                      <a:gd name="T83" fmla="*/ 3 h 3"/>
                      <a:gd name="T84" fmla="*/ 3 w 5"/>
                      <a:gd name="T85" fmla="*/ 3 h 3"/>
                      <a:gd name="T86" fmla="*/ 3 w 5"/>
                      <a:gd name="T87" fmla="*/ 3 h 3"/>
                      <a:gd name="T88" fmla="*/ 3 w 5"/>
                      <a:gd name="T89" fmla="*/ 3 h 3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5"/>
                      <a:gd name="T136" fmla="*/ 0 h 3"/>
                      <a:gd name="T137" fmla="*/ 5 w 5"/>
                      <a:gd name="T138" fmla="*/ 3 h 3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5" h="3">
                        <a:moveTo>
                          <a:pt x="3" y="3"/>
                        </a:move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4" name="Freeform 692"/>
                  <p:cNvSpPr>
                    <a:spLocks/>
                  </p:cNvSpPr>
                  <p:nvPr/>
                </p:nvSpPr>
                <p:spPr bwMode="auto">
                  <a:xfrm>
                    <a:off x="4051" y="31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5" name="Freeform 693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6" name="Freeform 694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7" name="Freeform 695"/>
                  <p:cNvSpPr>
                    <a:spLocks/>
                  </p:cNvSpPr>
                  <p:nvPr/>
                </p:nvSpPr>
                <p:spPr bwMode="auto">
                  <a:xfrm>
                    <a:off x="4043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8" name="Freeform 696"/>
                  <p:cNvSpPr>
                    <a:spLocks/>
                  </p:cNvSpPr>
                  <p:nvPr/>
                </p:nvSpPr>
                <p:spPr bwMode="auto">
                  <a:xfrm>
                    <a:off x="4048" y="312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9" name="Freeform 697"/>
                  <p:cNvSpPr>
                    <a:spLocks/>
                  </p:cNvSpPr>
                  <p:nvPr/>
                </p:nvSpPr>
                <p:spPr bwMode="auto">
                  <a:xfrm>
                    <a:off x="4051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0" name="Freeform 698"/>
                  <p:cNvSpPr>
                    <a:spLocks/>
                  </p:cNvSpPr>
                  <p:nvPr/>
                </p:nvSpPr>
                <p:spPr bwMode="auto">
                  <a:xfrm>
                    <a:off x="4050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1" name="Freeform 699"/>
                  <p:cNvSpPr>
                    <a:spLocks/>
                  </p:cNvSpPr>
                  <p:nvPr/>
                </p:nvSpPr>
                <p:spPr bwMode="auto">
                  <a:xfrm>
                    <a:off x="4039" y="312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2" name="Freeform 700"/>
                  <p:cNvSpPr>
                    <a:spLocks/>
                  </p:cNvSpPr>
                  <p:nvPr/>
                </p:nvSpPr>
                <p:spPr bwMode="auto">
                  <a:xfrm>
                    <a:off x="4049" y="313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  <a:gd name="T6" fmla="*/ 1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0 h 2"/>
                      <a:gd name="T22" fmla="*/ 1 w 2"/>
                      <a:gd name="T23" fmla="*/ 0 h 2"/>
                      <a:gd name="T24" fmla="*/ 1 w 2"/>
                      <a:gd name="T25" fmla="*/ 0 h 2"/>
                      <a:gd name="T26" fmla="*/ 2 w 2"/>
                      <a:gd name="T27" fmla="*/ 0 h 2"/>
                      <a:gd name="T28" fmla="*/ 2 w 2"/>
                      <a:gd name="T29" fmla="*/ 0 h 2"/>
                      <a:gd name="T30" fmla="*/ 1 w 2"/>
                      <a:gd name="T31" fmla="*/ 1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2"/>
                      <a:gd name="T50" fmla="*/ 2 w 2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2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3" name="Freeform 701"/>
                  <p:cNvSpPr>
                    <a:spLocks/>
                  </p:cNvSpPr>
                  <p:nvPr/>
                </p:nvSpPr>
                <p:spPr bwMode="auto">
                  <a:xfrm>
                    <a:off x="4051" y="313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4" name="Line 702"/>
                  <p:cNvSpPr>
                    <a:spLocks noChangeShapeType="1"/>
                  </p:cNvSpPr>
                  <p:nvPr/>
                </p:nvSpPr>
                <p:spPr bwMode="auto">
                  <a:xfrm>
                    <a:off x="4051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5" name="Freeform 703"/>
                  <p:cNvSpPr>
                    <a:spLocks/>
                  </p:cNvSpPr>
                  <p:nvPr/>
                </p:nvSpPr>
                <p:spPr bwMode="auto">
                  <a:xfrm>
                    <a:off x="4038" y="3130"/>
                    <a:ext cx="2" cy="2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1 h 2"/>
                      <a:gd name="T4" fmla="*/ 2 w 2"/>
                      <a:gd name="T5" fmla="*/ 1 h 2"/>
                      <a:gd name="T6" fmla="*/ 1 w 2"/>
                      <a:gd name="T7" fmla="*/ 2 h 2"/>
                      <a:gd name="T8" fmla="*/ 1 w 2"/>
                      <a:gd name="T9" fmla="*/ 2 h 2"/>
                      <a:gd name="T10" fmla="*/ 1 w 2"/>
                      <a:gd name="T11" fmla="*/ 1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0 w 2"/>
                      <a:gd name="T19" fmla="*/ 1 h 2"/>
                      <a:gd name="T20" fmla="*/ 0 w 2"/>
                      <a:gd name="T21" fmla="*/ 1 h 2"/>
                      <a:gd name="T22" fmla="*/ 1 w 2"/>
                      <a:gd name="T23" fmla="*/ 1 h 2"/>
                      <a:gd name="T24" fmla="*/ 2 w 2"/>
                      <a:gd name="T25" fmla="*/ 0 h 2"/>
                      <a:gd name="T26" fmla="*/ 2 w 2"/>
                      <a:gd name="T27" fmla="*/ 1 h 2"/>
                      <a:gd name="T28" fmla="*/ 2 w 2"/>
                      <a:gd name="T29" fmla="*/ 1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6" name="Freeform 704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7" name="Freeform 705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8" name="Freeform 706"/>
                  <p:cNvSpPr>
                    <a:spLocks/>
                  </p:cNvSpPr>
                  <p:nvPr/>
                </p:nvSpPr>
                <p:spPr bwMode="auto">
                  <a:xfrm>
                    <a:off x="4048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9" name="Rectangle 707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313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40" name="Freeform 708"/>
                  <p:cNvSpPr>
                    <a:spLocks/>
                  </p:cNvSpPr>
                  <p:nvPr/>
                </p:nvSpPr>
                <p:spPr bwMode="auto">
                  <a:xfrm>
                    <a:off x="4047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1" name="Freeform 709"/>
                  <p:cNvSpPr>
                    <a:spLocks/>
                  </p:cNvSpPr>
                  <p:nvPr/>
                </p:nvSpPr>
                <p:spPr bwMode="auto">
                  <a:xfrm>
                    <a:off x="4030" y="313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2" name="Rectangle 710"/>
                  <p:cNvSpPr>
                    <a:spLocks noChangeArrowheads="1"/>
                  </p:cNvSpPr>
                  <p:nvPr/>
                </p:nvSpPr>
                <p:spPr bwMode="auto">
                  <a:xfrm>
                    <a:off x="4029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43" name="Freeform 711"/>
                  <p:cNvSpPr>
                    <a:spLocks/>
                  </p:cNvSpPr>
                  <p:nvPr/>
                </p:nvSpPr>
                <p:spPr bwMode="auto">
                  <a:xfrm>
                    <a:off x="3992" y="313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4" name="Freeform 712"/>
                  <p:cNvSpPr>
                    <a:spLocks/>
                  </p:cNvSpPr>
                  <p:nvPr/>
                </p:nvSpPr>
                <p:spPr bwMode="auto">
                  <a:xfrm>
                    <a:off x="3990" y="3131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5" name="Rectangle 713"/>
                  <p:cNvSpPr>
                    <a:spLocks noChangeArrowheads="1"/>
                  </p:cNvSpPr>
                  <p:nvPr/>
                </p:nvSpPr>
                <p:spPr bwMode="auto">
                  <a:xfrm>
                    <a:off x="3988" y="3131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46" name="Freeform 714"/>
                  <p:cNvSpPr>
                    <a:spLocks/>
                  </p:cNvSpPr>
                  <p:nvPr/>
                </p:nvSpPr>
                <p:spPr bwMode="auto">
                  <a:xfrm>
                    <a:off x="3988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0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7" name="Freeform 715"/>
                  <p:cNvSpPr>
                    <a:spLocks/>
                  </p:cNvSpPr>
                  <p:nvPr/>
                </p:nvSpPr>
                <p:spPr bwMode="auto">
                  <a:xfrm>
                    <a:off x="3983" y="31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8" name="Freeform 716"/>
                  <p:cNvSpPr>
                    <a:spLocks/>
                  </p:cNvSpPr>
                  <p:nvPr/>
                </p:nvSpPr>
                <p:spPr bwMode="auto">
                  <a:xfrm>
                    <a:off x="3982" y="313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9" name="Line 717"/>
                  <p:cNvSpPr>
                    <a:spLocks noChangeShapeType="1"/>
                  </p:cNvSpPr>
                  <p:nvPr/>
                </p:nvSpPr>
                <p:spPr bwMode="auto">
                  <a:xfrm>
                    <a:off x="3978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0" name="Freeform 718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1" name="Freeform 719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2" name="Freeform 720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3" name="Freeform 721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4" name="Freeform 722"/>
                  <p:cNvSpPr>
                    <a:spLocks/>
                  </p:cNvSpPr>
                  <p:nvPr/>
                </p:nvSpPr>
                <p:spPr bwMode="auto">
                  <a:xfrm>
                    <a:off x="3980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5" name="Freeform 723"/>
                  <p:cNvSpPr>
                    <a:spLocks/>
                  </p:cNvSpPr>
                  <p:nvPr/>
                </p:nvSpPr>
                <p:spPr bwMode="auto">
                  <a:xfrm>
                    <a:off x="3984" y="313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6" name="Freeform 724"/>
                  <p:cNvSpPr>
                    <a:spLocks/>
                  </p:cNvSpPr>
                  <p:nvPr/>
                </p:nvSpPr>
                <p:spPr bwMode="auto">
                  <a:xfrm>
                    <a:off x="3976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7" name="Rectangle 725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35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58" name="Rectangle 726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59" name="Freeform 727"/>
                  <p:cNvSpPr>
                    <a:spLocks/>
                  </p:cNvSpPr>
                  <p:nvPr/>
                </p:nvSpPr>
                <p:spPr bwMode="auto">
                  <a:xfrm>
                    <a:off x="3976" y="313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0" name="Rectangle 728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1" name="Rectangle 729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2" name="Rectangle 730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3" name="Freeform 731"/>
                  <p:cNvSpPr>
                    <a:spLocks/>
                  </p:cNvSpPr>
                  <p:nvPr/>
                </p:nvSpPr>
                <p:spPr bwMode="auto">
                  <a:xfrm>
                    <a:off x="3976" y="313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4" name="Freeform 732"/>
                  <p:cNvSpPr>
                    <a:spLocks/>
                  </p:cNvSpPr>
                  <p:nvPr/>
                </p:nvSpPr>
                <p:spPr bwMode="auto">
                  <a:xfrm>
                    <a:off x="3974" y="314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0 h 1"/>
                      <a:gd name="T22" fmla="*/ 1 w 1"/>
                      <a:gd name="T23" fmla="*/ 0 h 1"/>
                      <a:gd name="T24" fmla="*/ 0 w 1"/>
                      <a:gd name="T25" fmla="*/ 1 h 1"/>
                      <a:gd name="T26" fmla="*/ 0 w 1"/>
                      <a:gd name="T27" fmla="*/ 1 h 1"/>
                      <a:gd name="T28" fmla="*/ 0 w 1"/>
                      <a:gd name="T29" fmla="*/ 1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5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4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6" name="Freeform 734"/>
                  <p:cNvSpPr>
                    <a:spLocks/>
                  </p:cNvSpPr>
                  <p:nvPr/>
                </p:nvSpPr>
                <p:spPr bwMode="auto">
                  <a:xfrm>
                    <a:off x="3975" y="314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7" name="Freeform 735"/>
                  <p:cNvSpPr>
                    <a:spLocks/>
                  </p:cNvSpPr>
                  <p:nvPr/>
                </p:nvSpPr>
                <p:spPr bwMode="auto">
                  <a:xfrm>
                    <a:off x="3977" y="314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0 h 1"/>
                      <a:gd name="T5" fmla="*/ 0 h 1"/>
                      <a:gd name="T6" fmla="*/ 1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8" name="Freeform 736"/>
                  <p:cNvSpPr>
                    <a:spLocks/>
                  </p:cNvSpPr>
                  <p:nvPr/>
                </p:nvSpPr>
                <p:spPr bwMode="auto">
                  <a:xfrm>
                    <a:off x="3985" y="314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9" name="Freeform 737"/>
                  <p:cNvSpPr>
                    <a:spLocks/>
                  </p:cNvSpPr>
                  <p:nvPr/>
                </p:nvSpPr>
                <p:spPr bwMode="auto">
                  <a:xfrm>
                    <a:off x="3984" y="314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1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0" name="Freeform 738"/>
                  <p:cNvSpPr>
                    <a:spLocks/>
                  </p:cNvSpPr>
                  <p:nvPr/>
                </p:nvSpPr>
                <p:spPr bwMode="auto">
                  <a:xfrm>
                    <a:off x="3980" y="3147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2 w 4"/>
                      <a:gd name="T9" fmla="*/ 1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3 w 4"/>
                      <a:gd name="T15" fmla="*/ 0 h 2"/>
                      <a:gd name="T16" fmla="*/ 4 w 4"/>
                      <a:gd name="T17" fmla="*/ 0 h 2"/>
                      <a:gd name="T18" fmla="*/ 4 w 4"/>
                      <a:gd name="T19" fmla="*/ 0 h 2"/>
                      <a:gd name="T20" fmla="*/ 4 w 4"/>
                      <a:gd name="T21" fmla="*/ 0 h 2"/>
                      <a:gd name="T22" fmla="*/ 4 w 4"/>
                      <a:gd name="T23" fmla="*/ 0 h 2"/>
                      <a:gd name="T24" fmla="*/ 4 w 4"/>
                      <a:gd name="T25" fmla="*/ 0 h 2"/>
                      <a:gd name="T26" fmla="*/ 4 w 4"/>
                      <a:gd name="T27" fmla="*/ 0 h 2"/>
                      <a:gd name="T28" fmla="*/ 4 w 4"/>
                      <a:gd name="T29" fmla="*/ 1 h 2"/>
                      <a:gd name="T30" fmla="*/ 4 w 4"/>
                      <a:gd name="T31" fmla="*/ 1 h 2"/>
                      <a:gd name="T32" fmla="*/ 3 w 4"/>
                      <a:gd name="T33" fmla="*/ 1 h 2"/>
                      <a:gd name="T34" fmla="*/ 3 w 4"/>
                      <a:gd name="T35" fmla="*/ 1 h 2"/>
                      <a:gd name="T36" fmla="*/ 3 w 4"/>
                      <a:gd name="T37" fmla="*/ 1 h 2"/>
                      <a:gd name="T38" fmla="*/ 3 w 4"/>
                      <a:gd name="T39" fmla="*/ 2 h 2"/>
                      <a:gd name="T40" fmla="*/ 2 w 4"/>
                      <a:gd name="T41" fmla="*/ 2 h 2"/>
                      <a:gd name="T42" fmla="*/ 2 w 4"/>
                      <a:gd name="T43" fmla="*/ 2 h 2"/>
                      <a:gd name="T44" fmla="*/ 2 w 4"/>
                      <a:gd name="T45" fmla="*/ 2 h 2"/>
                      <a:gd name="T46" fmla="*/ 1 w 4"/>
                      <a:gd name="T47" fmla="*/ 2 h 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4"/>
                      <a:gd name="T73" fmla="*/ 0 h 2"/>
                      <a:gd name="T74" fmla="*/ 4 w 4"/>
                      <a:gd name="T75" fmla="*/ 2 h 2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1" name="Freeform 739"/>
                  <p:cNvSpPr>
                    <a:spLocks/>
                  </p:cNvSpPr>
                  <p:nvPr/>
                </p:nvSpPr>
                <p:spPr bwMode="auto">
                  <a:xfrm>
                    <a:off x="3972" y="314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2" name="Freeform 740"/>
                  <p:cNvSpPr>
                    <a:spLocks/>
                  </p:cNvSpPr>
                  <p:nvPr/>
                </p:nvSpPr>
                <p:spPr bwMode="auto">
                  <a:xfrm>
                    <a:off x="3984" y="314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3" name="Rectangle 741"/>
                  <p:cNvSpPr>
                    <a:spLocks noChangeArrowheads="1"/>
                  </p:cNvSpPr>
                  <p:nvPr/>
                </p:nvSpPr>
                <p:spPr bwMode="auto">
                  <a:xfrm>
                    <a:off x="3973" y="314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74" name="Rectangle 742"/>
                  <p:cNvSpPr>
                    <a:spLocks noChangeArrowheads="1"/>
                  </p:cNvSpPr>
                  <p:nvPr/>
                </p:nvSpPr>
                <p:spPr bwMode="auto">
                  <a:xfrm>
                    <a:off x="3987" y="3149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75" name="Freeform 743"/>
                  <p:cNvSpPr>
                    <a:spLocks/>
                  </p:cNvSpPr>
                  <p:nvPr/>
                </p:nvSpPr>
                <p:spPr bwMode="auto">
                  <a:xfrm>
                    <a:off x="3978" y="314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w 1"/>
                      <a:gd name="T8" fmla="*/ 0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6" name="Freeform 744"/>
                  <p:cNvSpPr>
                    <a:spLocks/>
                  </p:cNvSpPr>
                  <p:nvPr/>
                </p:nvSpPr>
                <p:spPr bwMode="auto">
                  <a:xfrm>
                    <a:off x="3975" y="315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7" name="Freeform 745"/>
                  <p:cNvSpPr>
                    <a:spLocks/>
                  </p:cNvSpPr>
                  <p:nvPr/>
                </p:nvSpPr>
                <p:spPr bwMode="auto">
                  <a:xfrm>
                    <a:off x="3985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8" name="Freeform 746"/>
                  <p:cNvSpPr>
                    <a:spLocks/>
                  </p:cNvSpPr>
                  <p:nvPr/>
                </p:nvSpPr>
                <p:spPr bwMode="auto">
                  <a:xfrm>
                    <a:off x="3979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9" name="Freeform 747"/>
                  <p:cNvSpPr>
                    <a:spLocks/>
                  </p:cNvSpPr>
                  <p:nvPr/>
                </p:nvSpPr>
                <p:spPr bwMode="auto">
                  <a:xfrm>
                    <a:off x="3984" y="316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0" name="Freeform 748"/>
                  <p:cNvSpPr>
                    <a:spLocks/>
                  </p:cNvSpPr>
                  <p:nvPr/>
                </p:nvSpPr>
                <p:spPr bwMode="auto">
                  <a:xfrm>
                    <a:off x="3974" y="31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1" name="Freeform 749"/>
                  <p:cNvSpPr>
                    <a:spLocks/>
                  </p:cNvSpPr>
                  <p:nvPr/>
                </p:nvSpPr>
                <p:spPr bwMode="auto">
                  <a:xfrm>
                    <a:off x="4131" y="311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1 h 2"/>
                      <a:gd name="T4" fmla="*/ 1 w 1"/>
                      <a:gd name="T5" fmla="*/ 1 h 2"/>
                      <a:gd name="T6" fmla="*/ 1 w 1"/>
                      <a:gd name="T7" fmla="*/ 1 h 2"/>
                      <a:gd name="T8" fmla="*/ 1 w 1"/>
                      <a:gd name="T9" fmla="*/ 2 h 2"/>
                      <a:gd name="T10" fmla="*/ 1 w 1"/>
                      <a:gd name="T11" fmla="*/ 2 h 2"/>
                      <a:gd name="T12" fmla="*/ 1 w 1"/>
                      <a:gd name="T13" fmla="*/ 2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1 w 1"/>
                      <a:gd name="T21" fmla="*/ 2 h 2"/>
                      <a:gd name="T22" fmla="*/ 1 w 1"/>
                      <a:gd name="T23" fmla="*/ 2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1 w 1"/>
                      <a:gd name="T29" fmla="*/ 1 h 2"/>
                      <a:gd name="T30" fmla="*/ 1 w 1"/>
                      <a:gd name="T31" fmla="*/ 0 h 2"/>
                      <a:gd name="T32" fmla="*/ 1 w 1"/>
                      <a:gd name="T33" fmla="*/ 0 h 2"/>
                      <a:gd name="T34" fmla="*/ 1 w 1"/>
                      <a:gd name="T35" fmla="*/ 0 h 2"/>
                      <a:gd name="T36" fmla="*/ 1 w 1"/>
                      <a:gd name="T37" fmla="*/ 0 h 2"/>
                      <a:gd name="T38" fmla="*/ 1 w 1"/>
                      <a:gd name="T39" fmla="*/ 0 h 2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1"/>
                      <a:gd name="T61" fmla="*/ 0 h 2"/>
                      <a:gd name="T62" fmla="*/ 1 w 1"/>
                      <a:gd name="T63" fmla="*/ 2 h 2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1" h="2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2" name="Freeform 750"/>
                  <p:cNvSpPr>
                    <a:spLocks/>
                  </p:cNvSpPr>
                  <p:nvPr/>
                </p:nvSpPr>
                <p:spPr bwMode="auto">
                  <a:xfrm>
                    <a:off x="4132" y="31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3" name="Freeform 751"/>
                  <p:cNvSpPr>
                    <a:spLocks/>
                  </p:cNvSpPr>
                  <p:nvPr/>
                </p:nvSpPr>
                <p:spPr bwMode="auto">
                  <a:xfrm>
                    <a:off x="4130" y="31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1 h 1"/>
                      <a:gd name="T20" fmla="*/ 1 w 1"/>
                      <a:gd name="T21" fmla="*/ 1 h 1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"/>
                      <a:gd name="T34" fmla="*/ 0 h 1"/>
                      <a:gd name="T35" fmla="*/ 1 w 1"/>
                      <a:gd name="T36" fmla="*/ 1 h 1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4" name="Freeform 752"/>
                  <p:cNvSpPr>
                    <a:spLocks/>
                  </p:cNvSpPr>
                  <p:nvPr/>
                </p:nvSpPr>
                <p:spPr bwMode="auto">
                  <a:xfrm>
                    <a:off x="4131" y="312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5" name="Rectangle 753"/>
                  <p:cNvSpPr>
                    <a:spLocks noChangeArrowheads="1"/>
                  </p:cNvSpPr>
                  <p:nvPr/>
                </p:nvSpPr>
                <p:spPr bwMode="auto">
                  <a:xfrm>
                    <a:off x="4131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86" name="Freeform 754"/>
                  <p:cNvSpPr>
                    <a:spLocks/>
                  </p:cNvSpPr>
                  <p:nvPr/>
                </p:nvSpPr>
                <p:spPr bwMode="auto">
                  <a:xfrm>
                    <a:off x="4131" y="312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7" name="Freeform 755"/>
                  <p:cNvSpPr>
                    <a:spLocks/>
                  </p:cNvSpPr>
                  <p:nvPr/>
                </p:nvSpPr>
                <p:spPr bwMode="auto">
                  <a:xfrm>
                    <a:off x="4148" y="314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8" name="Freeform 756"/>
                  <p:cNvSpPr>
                    <a:spLocks/>
                  </p:cNvSpPr>
                  <p:nvPr/>
                </p:nvSpPr>
                <p:spPr bwMode="auto">
                  <a:xfrm>
                    <a:off x="4147" y="314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9" name="Rectangle 757"/>
                  <p:cNvSpPr>
                    <a:spLocks noChangeArrowheads="1"/>
                  </p:cNvSpPr>
                  <p:nvPr/>
                </p:nvSpPr>
                <p:spPr bwMode="auto">
                  <a:xfrm>
                    <a:off x="4146" y="314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90" name="Freeform 758"/>
                  <p:cNvSpPr>
                    <a:spLocks/>
                  </p:cNvSpPr>
                  <p:nvPr/>
                </p:nvSpPr>
                <p:spPr bwMode="auto">
                  <a:xfrm>
                    <a:off x="4129" y="31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1" name="Freeform 759"/>
                  <p:cNvSpPr>
                    <a:spLocks/>
                  </p:cNvSpPr>
                  <p:nvPr/>
                </p:nvSpPr>
                <p:spPr bwMode="auto">
                  <a:xfrm>
                    <a:off x="4128" y="3125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2" name="Freeform 760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3" name="Freeform 761"/>
                  <p:cNvSpPr>
                    <a:spLocks/>
                  </p:cNvSpPr>
                  <p:nvPr/>
                </p:nvSpPr>
                <p:spPr bwMode="auto">
                  <a:xfrm>
                    <a:off x="4128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4" name="Rectangle 762"/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31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95" name="Freeform 763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"/>
                      <a:gd name="T22" fmla="*/ 0 h 1"/>
                      <a:gd name="T23" fmla="*/ 1 w 1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6" name="Freeform 764"/>
                  <p:cNvSpPr>
                    <a:spLocks/>
                  </p:cNvSpPr>
                  <p:nvPr/>
                </p:nvSpPr>
                <p:spPr bwMode="auto">
                  <a:xfrm>
                    <a:off x="4135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7" name="Freeform 765"/>
                  <p:cNvSpPr>
                    <a:spLocks/>
                  </p:cNvSpPr>
                  <p:nvPr/>
                </p:nvSpPr>
                <p:spPr bwMode="auto">
                  <a:xfrm>
                    <a:off x="4133" y="313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8" name="Freeform 766"/>
                  <p:cNvSpPr>
                    <a:spLocks/>
                  </p:cNvSpPr>
                  <p:nvPr/>
                </p:nvSpPr>
                <p:spPr bwMode="auto">
                  <a:xfrm>
                    <a:off x="4131" y="313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0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9" name="Freeform 767"/>
                  <p:cNvSpPr>
                    <a:spLocks/>
                  </p:cNvSpPr>
                  <p:nvPr/>
                </p:nvSpPr>
                <p:spPr bwMode="auto">
                  <a:xfrm>
                    <a:off x="4057" y="312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0" name="Freeform 768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1" name="Freeform 769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2"/>
                  </a:xfrm>
                  <a:custGeom>
                    <a:avLst/>
                    <a:gdLst>
                      <a:gd name="T0" fmla="*/ 1 h 2"/>
                      <a:gd name="T1" fmla="*/ 2 h 2"/>
                      <a:gd name="T2" fmla="*/ 1 h 2"/>
                      <a:gd name="T3" fmla="*/ 1 h 2"/>
                      <a:gd name="T4" fmla="*/ 1 h 2"/>
                      <a:gd name="T5" fmla="*/ 1 h 2"/>
                      <a:gd name="T6" fmla="*/ 1 h 2"/>
                      <a:gd name="T7" fmla="*/ 1 h 2"/>
                      <a:gd name="T8" fmla="*/ 0 h 2"/>
                      <a:gd name="T9" fmla="*/ 0 h 2"/>
                      <a:gd name="T10" fmla="*/ 1 h 2"/>
                      <a:gd name="T11" fmla="*/ 1 h 2"/>
                      <a:gd name="T12" fmla="*/ 1 h 2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h 2"/>
                      <a:gd name="T27" fmla="*/ 2 h 2"/>
                    </a:gdLst>
                    <a:ahLst/>
                    <a:cxnLst>
                      <a:cxn ang="T13">
                        <a:pos x="0" y="T0"/>
                      </a:cxn>
                      <a:cxn ang="T14">
                        <a:pos x="0" y="T1"/>
                      </a:cxn>
                      <a:cxn ang="T15">
                        <a:pos x="0" y="T2"/>
                      </a:cxn>
                      <a:cxn ang="T16">
                        <a:pos x="0" y="T3"/>
                      </a:cxn>
                      <a:cxn ang="T17">
                        <a:pos x="0" y="T4"/>
                      </a:cxn>
                      <a:cxn ang="T18">
                        <a:pos x="0" y="T5"/>
                      </a:cxn>
                      <a:cxn ang="T19">
                        <a:pos x="0" y="T6"/>
                      </a:cxn>
                      <a:cxn ang="T20">
                        <a:pos x="0" y="T7"/>
                      </a:cxn>
                      <a:cxn ang="T21">
                        <a:pos x="0" y="T8"/>
                      </a:cxn>
                      <a:cxn ang="T22">
                        <a:pos x="0" y="T9"/>
                      </a:cxn>
                      <a:cxn ang="T23">
                        <a:pos x="0" y="T10"/>
                      </a:cxn>
                      <a:cxn ang="T24">
                        <a:pos x="0" y="T11"/>
                      </a:cxn>
                      <a:cxn ang="T25">
                        <a:pos x="0" y="T12"/>
                      </a:cxn>
                    </a:cxnLst>
                    <a:rect l="0" t="T26" r="0" b="T27"/>
                    <a:pathLst>
                      <a:path h="2">
                        <a:moveTo>
                          <a:pt x="0" y="1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2" name="Freeform 770"/>
                  <p:cNvSpPr>
                    <a:spLocks/>
                  </p:cNvSpPr>
                  <p:nvPr/>
                </p:nvSpPr>
                <p:spPr bwMode="auto">
                  <a:xfrm>
                    <a:off x="4237" y="314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3" name="Freeform 771"/>
                  <p:cNvSpPr>
                    <a:spLocks/>
                  </p:cNvSpPr>
                  <p:nvPr/>
                </p:nvSpPr>
                <p:spPr bwMode="auto">
                  <a:xfrm>
                    <a:off x="4235" y="3149"/>
                    <a:ext cx="3" cy="3"/>
                  </a:xfrm>
                  <a:custGeom>
                    <a:avLst/>
                    <a:gdLst>
                      <a:gd name="T0" fmla="*/ 1 w 3"/>
                      <a:gd name="T1" fmla="*/ 2 h 3"/>
                      <a:gd name="T2" fmla="*/ 1 w 3"/>
                      <a:gd name="T3" fmla="*/ 1 h 3"/>
                      <a:gd name="T4" fmla="*/ 2 w 3"/>
                      <a:gd name="T5" fmla="*/ 1 h 3"/>
                      <a:gd name="T6" fmla="*/ 3 w 3"/>
                      <a:gd name="T7" fmla="*/ 1 h 3"/>
                      <a:gd name="T8" fmla="*/ 3 w 3"/>
                      <a:gd name="T9" fmla="*/ 0 h 3"/>
                      <a:gd name="T10" fmla="*/ 3 w 3"/>
                      <a:gd name="T11" fmla="*/ 0 h 3"/>
                      <a:gd name="T12" fmla="*/ 3 w 3"/>
                      <a:gd name="T13" fmla="*/ 1 h 3"/>
                      <a:gd name="T14" fmla="*/ 3 w 3"/>
                      <a:gd name="T15" fmla="*/ 1 h 3"/>
                      <a:gd name="T16" fmla="*/ 3 w 3"/>
                      <a:gd name="T17" fmla="*/ 2 h 3"/>
                      <a:gd name="T18" fmla="*/ 3 w 3"/>
                      <a:gd name="T19" fmla="*/ 2 h 3"/>
                      <a:gd name="T20" fmla="*/ 3 w 3"/>
                      <a:gd name="T21" fmla="*/ 2 h 3"/>
                      <a:gd name="T22" fmla="*/ 3 w 3"/>
                      <a:gd name="T23" fmla="*/ 2 h 3"/>
                      <a:gd name="T24" fmla="*/ 2 w 3"/>
                      <a:gd name="T25" fmla="*/ 3 h 3"/>
                      <a:gd name="T26" fmla="*/ 2 w 3"/>
                      <a:gd name="T27" fmla="*/ 3 h 3"/>
                      <a:gd name="T28" fmla="*/ 2 w 3"/>
                      <a:gd name="T29" fmla="*/ 3 h 3"/>
                      <a:gd name="T30" fmla="*/ 1 w 3"/>
                      <a:gd name="T31" fmla="*/ 3 h 3"/>
                      <a:gd name="T32" fmla="*/ 1 w 3"/>
                      <a:gd name="T33" fmla="*/ 3 h 3"/>
                      <a:gd name="T34" fmla="*/ 1 w 3"/>
                      <a:gd name="T35" fmla="*/ 3 h 3"/>
                      <a:gd name="T36" fmla="*/ 0 w 3"/>
                      <a:gd name="T37" fmla="*/ 3 h 3"/>
                      <a:gd name="T38" fmla="*/ 0 w 3"/>
                      <a:gd name="T39" fmla="*/ 3 h 3"/>
                      <a:gd name="T40" fmla="*/ 0 w 3"/>
                      <a:gd name="T41" fmla="*/ 2 h 3"/>
                      <a:gd name="T42" fmla="*/ 0 w 3"/>
                      <a:gd name="T43" fmla="*/ 3 h 3"/>
                      <a:gd name="T44" fmla="*/ 1 w 3"/>
                      <a:gd name="T45" fmla="*/ 3 h 3"/>
                      <a:gd name="T46" fmla="*/ 1 w 3"/>
                      <a:gd name="T47" fmla="*/ 2 h 3"/>
                      <a:gd name="T48" fmla="*/ 1 w 3"/>
                      <a:gd name="T49" fmla="*/ 2 h 3"/>
                      <a:gd name="T50" fmla="*/ 1 w 3"/>
                      <a:gd name="T51" fmla="*/ 2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4" name="Freeform 772"/>
                  <p:cNvSpPr>
                    <a:spLocks/>
                  </p:cNvSpPr>
                  <p:nvPr/>
                </p:nvSpPr>
                <p:spPr bwMode="auto">
                  <a:xfrm>
                    <a:off x="4084" y="314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1 h 1"/>
                      <a:gd name="T5" fmla="*/ 1 h 1"/>
                      <a:gd name="T6" fmla="*/ 1 h 1"/>
                      <a:gd name="T7" fmla="*/ 0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5" name="Freeform 773"/>
                  <p:cNvSpPr>
                    <a:spLocks/>
                  </p:cNvSpPr>
                  <p:nvPr/>
                </p:nvSpPr>
                <p:spPr bwMode="auto">
                  <a:xfrm>
                    <a:off x="4003" y="312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6" name="Rectangle 774"/>
                  <p:cNvSpPr>
                    <a:spLocks noChangeArrowheads="1"/>
                  </p:cNvSpPr>
                  <p:nvPr/>
                </p:nvSpPr>
                <p:spPr bwMode="auto">
                  <a:xfrm>
                    <a:off x="4014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507" name="Freeform 775"/>
                  <p:cNvSpPr>
                    <a:spLocks/>
                  </p:cNvSpPr>
                  <p:nvPr/>
                </p:nvSpPr>
                <p:spPr bwMode="auto">
                  <a:xfrm>
                    <a:off x="4013" y="312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8" name="Freeform 776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9" name="Freeform 777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0" name="Freeform 778"/>
                  <p:cNvSpPr>
                    <a:spLocks noEditPoints="1"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7 h 359"/>
                      <a:gd name="T4" fmla="*/ 218 w 247"/>
                      <a:gd name="T5" fmla="*/ 192 h 359"/>
                      <a:gd name="T6" fmla="*/ 187 w 247"/>
                      <a:gd name="T7" fmla="*/ 217 h 359"/>
                      <a:gd name="T8" fmla="*/ 177 w 247"/>
                      <a:gd name="T9" fmla="*/ 223 h 359"/>
                      <a:gd name="T10" fmla="*/ 176 w 247"/>
                      <a:gd name="T11" fmla="*/ 233 h 359"/>
                      <a:gd name="T12" fmla="*/ 170 w 247"/>
                      <a:gd name="T13" fmla="*/ 253 h 359"/>
                      <a:gd name="T14" fmla="*/ 162 w 247"/>
                      <a:gd name="T15" fmla="*/ 261 h 359"/>
                      <a:gd name="T16" fmla="*/ 159 w 247"/>
                      <a:gd name="T17" fmla="*/ 255 h 359"/>
                      <a:gd name="T18" fmla="*/ 158 w 247"/>
                      <a:gd name="T19" fmla="*/ 254 h 359"/>
                      <a:gd name="T20" fmla="*/ 153 w 247"/>
                      <a:gd name="T21" fmla="*/ 260 h 359"/>
                      <a:gd name="T22" fmla="*/ 162 w 247"/>
                      <a:gd name="T23" fmla="*/ 263 h 359"/>
                      <a:gd name="T24" fmla="*/ 146 w 247"/>
                      <a:gd name="T25" fmla="*/ 291 h 359"/>
                      <a:gd name="T26" fmla="*/ 140 w 247"/>
                      <a:gd name="T27" fmla="*/ 293 h 359"/>
                      <a:gd name="T28" fmla="*/ 135 w 247"/>
                      <a:gd name="T29" fmla="*/ 296 h 359"/>
                      <a:gd name="T30" fmla="*/ 136 w 247"/>
                      <a:gd name="T31" fmla="*/ 297 h 359"/>
                      <a:gd name="T32" fmla="*/ 131 w 247"/>
                      <a:gd name="T33" fmla="*/ 303 h 359"/>
                      <a:gd name="T34" fmla="*/ 121 w 247"/>
                      <a:gd name="T35" fmla="*/ 307 h 359"/>
                      <a:gd name="T36" fmla="*/ 113 w 247"/>
                      <a:gd name="T37" fmla="*/ 313 h 359"/>
                      <a:gd name="T38" fmla="*/ 103 w 247"/>
                      <a:gd name="T39" fmla="*/ 322 h 359"/>
                      <a:gd name="T40" fmla="*/ 82 w 247"/>
                      <a:gd name="T41" fmla="*/ 357 h 359"/>
                      <a:gd name="T42" fmla="*/ 73 w 247"/>
                      <a:gd name="T43" fmla="*/ 350 h 359"/>
                      <a:gd name="T44" fmla="*/ 63 w 247"/>
                      <a:gd name="T45" fmla="*/ 350 h 359"/>
                      <a:gd name="T46" fmla="*/ 55 w 247"/>
                      <a:gd name="T47" fmla="*/ 348 h 359"/>
                      <a:gd name="T48" fmla="*/ 45 w 247"/>
                      <a:gd name="T49" fmla="*/ 343 h 359"/>
                      <a:gd name="T50" fmla="*/ 32 w 247"/>
                      <a:gd name="T51" fmla="*/ 340 h 359"/>
                      <a:gd name="T52" fmla="*/ 18 w 247"/>
                      <a:gd name="T53" fmla="*/ 333 h 359"/>
                      <a:gd name="T54" fmla="*/ 10 w 247"/>
                      <a:gd name="T55" fmla="*/ 329 h 359"/>
                      <a:gd name="T56" fmla="*/ 14 w 247"/>
                      <a:gd name="T57" fmla="*/ 317 h 359"/>
                      <a:gd name="T58" fmla="*/ 12 w 247"/>
                      <a:gd name="T59" fmla="*/ 303 h 359"/>
                      <a:gd name="T60" fmla="*/ 6 w 247"/>
                      <a:gd name="T61" fmla="*/ 296 h 359"/>
                      <a:gd name="T62" fmla="*/ 2 w 247"/>
                      <a:gd name="T63" fmla="*/ 288 h 359"/>
                      <a:gd name="T64" fmla="*/ 8 w 247"/>
                      <a:gd name="T65" fmla="*/ 279 h 359"/>
                      <a:gd name="T66" fmla="*/ 10 w 247"/>
                      <a:gd name="T67" fmla="*/ 267 h 359"/>
                      <a:gd name="T68" fmla="*/ 8 w 247"/>
                      <a:gd name="T69" fmla="*/ 252 h 359"/>
                      <a:gd name="T70" fmla="*/ 13 w 247"/>
                      <a:gd name="T71" fmla="*/ 243 h 359"/>
                      <a:gd name="T72" fmla="*/ 52 w 247"/>
                      <a:gd name="T73" fmla="*/ 236 h 359"/>
                      <a:gd name="T74" fmla="*/ 62 w 247"/>
                      <a:gd name="T75" fmla="*/ 224 h 359"/>
                      <a:gd name="T76" fmla="*/ 72 w 247"/>
                      <a:gd name="T77" fmla="*/ 210 h 359"/>
                      <a:gd name="T78" fmla="*/ 81 w 247"/>
                      <a:gd name="T79" fmla="*/ 193 h 359"/>
                      <a:gd name="T80" fmla="*/ 92 w 247"/>
                      <a:gd name="T81" fmla="*/ 175 h 359"/>
                      <a:gd name="T82" fmla="*/ 107 w 247"/>
                      <a:gd name="T83" fmla="*/ 163 h 359"/>
                      <a:gd name="T84" fmla="*/ 112 w 247"/>
                      <a:gd name="T85" fmla="*/ 147 h 359"/>
                      <a:gd name="T86" fmla="*/ 112 w 247"/>
                      <a:gd name="T87" fmla="*/ 137 h 359"/>
                      <a:gd name="T88" fmla="*/ 108 w 247"/>
                      <a:gd name="T89" fmla="*/ 125 h 359"/>
                      <a:gd name="T90" fmla="*/ 100 w 247"/>
                      <a:gd name="T91" fmla="*/ 116 h 359"/>
                      <a:gd name="T92" fmla="*/ 98 w 247"/>
                      <a:gd name="T93" fmla="*/ 105 h 359"/>
                      <a:gd name="T94" fmla="*/ 87 w 247"/>
                      <a:gd name="T95" fmla="*/ 97 h 359"/>
                      <a:gd name="T96" fmla="*/ 99 w 247"/>
                      <a:gd name="T97" fmla="*/ 95 h 359"/>
                      <a:gd name="T98" fmla="*/ 113 w 247"/>
                      <a:gd name="T99" fmla="*/ 79 h 359"/>
                      <a:gd name="T100" fmla="*/ 96 w 247"/>
                      <a:gd name="T101" fmla="*/ 51 h 359"/>
                      <a:gd name="T102" fmla="*/ 101 w 247"/>
                      <a:gd name="T103" fmla="*/ 37 h 359"/>
                      <a:gd name="T104" fmla="*/ 112 w 247"/>
                      <a:gd name="T105" fmla="*/ 24 h 359"/>
                      <a:gd name="T106" fmla="*/ 122 w 247"/>
                      <a:gd name="T107" fmla="*/ 21 h 359"/>
                      <a:gd name="T108" fmla="*/ 140 w 247"/>
                      <a:gd name="T109" fmla="*/ 25 h 359"/>
                      <a:gd name="T110" fmla="*/ 141 w 247"/>
                      <a:gd name="T111" fmla="*/ 7 h 359"/>
                      <a:gd name="T112" fmla="*/ 156 w 247"/>
                      <a:gd name="T113" fmla="*/ 10 h 359"/>
                      <a:gd name="T114" fmla="*/ 172 w 247"/>
                      <a:gd name="T115" fmla="*/ 4 h 359"/>
                      <a:gd name="T116" fmla="*/ 195 w 247"/>
                      <a:gd name="T117" fmla="*/ 13 h 359"/>
                      <a:gd name="T118" fmla="*/ 163 w 247"/>
                      <a:gd name="T119" fmla="*/ 262 h 359"/>
                      <a:gd name="T120" fmla="*/ 147 w 247"/>
                      <a:gd name="T121" fmla="*/ 290 h 359"/>
                      <a:gd name="T122" fmla="*/ 136 w 247"/>
                      <a:gd name="T123" fmla="*/ 296 h 359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247"/>
                      <a:gd name="T187" fmla="*/ 0 h 359"/>
                      <a:gd name="T188" fmla="*/ 247 w 247"/>
                      <a:gd name="T189" fmla="*/ 359 h 359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  <a:close/>
                        <a:moveTo>
                          <a:pt x="108" y="321"/>
                        </a:moveTo>
                        <a:lnTo>
                          <a:pt x="108" y="321"/>
                        </a:lnTo>
                        <a:close/>
                        <a:moveTo>
                          <a:pt x="162" y="259"/>
                        </a:moveTo>
                        <a:lnTo>
                          <a:pt x="162" y="259"/>
                        </a:lnTo>
                        <a:close/>
                        <a:moveTo>
                          <a:pt x="162" y="260"/>
                        </a:moveTo>
                        <a:lnTo>
                          <a:pt x="162" y="260"/>
                        </a:lnTo>
                        <a:lnTo>
                          <a:pt x="163" y="260"/>
                        </a:lnTo>
                        <a:lnTo>
                          <a:pt x="162" y="260"/>
                        </a:lnTo>
                        <a:close/>
                        <a:moveTo>
                          <a:pt x="163" y="261"/>
                        </a:move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63" y="261"/>
                        </a:moveTo>
                        <a:lnTo>
                          <a:pt x="163" y="261"/>
                        </a:ln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59" y="261"/>
                        </a:moveTo>
                        <a:lnTo>
                          <a:pt x="159" y="261"/>
                        </a:lnTo>
                        <a:close/>
                        <a:moveTo>
                          <a:pt x="159" y="262"/>
                        </a:moveTo>
                        <a:lnTo>
                          <a:pt x="159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58" y="262"/>
                        </a:moveTo>
                        <a:lnTo>
                          <a:pt x="158" y="262"/>
                        </a:lnTo>
                        <a:lnTo>
                          <a:pt x="158" y="261"/>
                        </a:lnTo>
                        <a:lnTo>
                          <a:pt x="158" y="262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1" y="266"/>
                        </a:moveTo>
                        <a:lnTo>
                          <a:pt x="161" y="265"/>
                        </a:lnTo>
                        <a:lnTo>
                          <a:pt x="161" y="266"/>
                        </a:lnTo>
                        <a:close/>
                        <a:moveTo>
                          <a:pt x="161" y="266"/>
                        </a:moveTo>
                        <a:lnTo>
                          <a:pt x="161" y="266"/>
                        </a:lnTo>
                        <a:close/>
                        <a:moveTo>
                          <a:pt x="162" y="267"/>
                        </a:moveTo>
                        <a:lnTo>
                          <a:pt x="161" y="267"/>
                        </a:lnTo>
                        <a:lnTo>
                          <a:pt x="162" y="267"/>
                        </a:lnTo>
                        <a:close/>
                        <a:moveTo>
                          <a:pt x="160" y="268"/>
                        </a:moveTo>
                        <a:lnTo>
                          <a:pt x="159" y="268"/>
                        </a:lnTo>
                        <a:lnTo>
                          <a:pt x="160" y="268"/>
                        </a:lnTo>
                        <a:close/>
                        <a:moveTo>
                          <a:pt x="158" y="272"/>
                        </a:moveTo>
                        <a:lnTo>
                          <a:pt x="158" y="272"/>
                        </a:lnTo>
                        <a:close/>
                        <a:moveTo>
                          <a:pt x="152" y="283"/>
                        </a:moveTo>
                        <a:lnTo>
                          <a:pt x="152" y="283"/>
                        </a:lnTo>
                        <a:close/>
                        <a:moveTo>
                          <a:pt x="148" y="290"/>
                        </a:moveTo>
                        <a:lnTo>
                          <a:pt x="147" y="290"/>
                        </a:lnTo>
                        <a:lnTo>
                          <a:pt x="148" y="290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2" y="294"/>
                        </a:moveTo>
                        <a:lnTo>
                          <a:pt x="142" y="294"/>
                        </a:lnTo>
                        <a:close/>
                        <a:moveTo>
                          <a:pt x="142" y="294"/>
                        </a:moveTo>
                        <a:lnTo>
                          <a:pt x="143" y="294"/>
                        </a:lnTo>
                        <a:lnTo>
                          <a:pt x="142" y="294"/>
                        </a:lnTo>
                        <a:close/>
                        <a:moveTo>
                          <a:pt x="139" y="296"/>
                        </a:moveTo>
                        <a:lnTo>
                          <a:pt x="139" y="296"/>
                        </a:lnTo>
                        <a:close/>
                        <a:moveTo>
                          <a:pt x="136" y="296"/>
                        </a:moveTo>
                        <a:lnTo>
                          <a:pt x="136" y="296"/>
                        </a:lnTo>
                        <a:close/>
                        <a:moveTo>
                          <a:pt x="120" y="308"/>
                        </a:moveTo>
                        <a:lnTo>
                          <a:pt x="120" y="307"/>
                        </a:lnTo>
                        <a:lnTo>
                          <a:pt x="121" y="307"/>
                        </a:lnTo>
                        <a:lnTo>
                          <a:pt x="120" y="308"/>
                        </a:lnTo>
                        <a:close/>
                        <a:moveTo>
                          <a:pt x="125" y="310"/>
                        </a:moveTo>
                        <a:lnTo>
                          <a:pt x="125" y="310"/>
                        </a:lnTo>
                        <a:close/>
                        <a:moveTo>
                          <a:pt x="113" y="312"/>
                        </a:move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close/>
                        <a:moveTo>
                          <a:pt x="112" y="313"/>
                        </a:moveTo>
                        <a:lnTo>
                          <a:pt x="112" y="313"/>
                        </a:lnTo>
                        <a:close/>
                        <a:moveTo>
                          <a:pt x="112" y="314"/>
                        </a:moveTo>
                        <a:lnTo>
                          <a:pt x="112" y="3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1" name="Freeform 779"/>
                  <p:cNvSpPr>
                    <a:spLocks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3 h 359"/>
                      <a:gd name="T4" fmla="*/ 217 w 247"/>
                      <a:gd name="T5" fmla="*/ 196 h 359"/>
                      <a:gd name="T6" fmla="*/ 190 w 247"/>
                      <a:gd name="T7" fmla="*/ 211 h 359"/>
                      <a:gd name="T8" fmla="*/ 180 w 247"/>
                      <a:gd name="T9" fmla="*/ 223 h 359"/>
                      <a:gd name="T10" fmla="*/ 179 w 247"/>
                      <a:gd name="T11" fmla="*/ 230 h 359"/>
                      <a:gd name="T12" fmla="*/ 174 w 247"/>
                      <a:gd name="T13" fmla="*/ 245 h 359"/>
                      <a:gd name="T14" fmla="*/ 165 w 247"/>
                      <a:gd name="T15" fmla="*/ 257 h 359"/>
                      <a:gd name="T16" fmla="*/ 159 w 247"/>
                      <a:gd name="T17" fmla="*/ 261 h 359"/>
                      <a:gd name="T18" fmla="*/ 160 w 247"/>
                      <a:gd name="T19" fmla="*/ 254 h 359"/>
                      <a:gd name="T20" fmla="*/ 156 w 247"/>
                      <a:gd name="T21" fmla="*/ 256 h 359"/>
                      <a:gd name="T22" fmla="*/ 156 w 247"/>
                      <a:gd name="T23" fmla="*/ 262 h 359"/>
                      <a:gd name="T24" fmla="*/ 161 w 247"/>
                      <a:gd name="T25" fmla="*/ 265 h 359"/>
                      <a:gd name="T26" fmla="*/ 146 w 247"/>
                      <a:gd name="T27" fmla="*/ 291 h 359"/>
                      <a:gd name="T28" fmla="*/ 140 w 247"/>
                      <a:gd name="T29" fmla="*/ 293 h 359"/>
                      <a:gd name="T30" fmla="*/ 136 w 247"/>
                      <a:gd name="T31" fmla="*/ 296 h 359"/>
                      <a:gd name="T32" fmla="*/ 133 w 247"/>
                      <a:gd name="T33" fmla="*/ 297 h 359"/>
                      <a:gd name="T34" fmla="*/ 132 w 247"/>
                      <a:gd name="T35" fmla="*/ 303 h 359"/>
                      <a:gd name="T36" fmla="*/ 122 w 247"/>
                      <a:gd name="T37" fmla="*/ 313 h 359"/>
                      <a:gd name="T38" fmla="*/ 116 w 247"/>
                      <a:gd name="T39" fmla="*/ 311 h 359"/>
                      <a:gd name="T40" fmla="*/ 109 w 247"/>
                      <a:gd name="T41" fmla="*/ 313 h 359"/>
                      <a:gd name="T42" fmla="*/ 95 w 247"/>
                      <a:gd name="T43" fmla="*/ 342 h 359"/>
                      <a:gd name="T44" fmla="*/ 80 w 247"/>
                      <a:gd name="T45" fmla="*/ 354 h 359"/>
                      <a:gd name="T46" fmla="*/ 71 w 247"/>
                      <a:gd name="T47" fmla="*/ 348 h 359"/>
                      <a:gd name="T48" fmla="*/ 62 w 247"/>
                      <a:gd name="T49" fmla="*/ 350 h 359"/>
                      <a:gd name="T50" fmla="*/ 54 w 247"/>
                      <a:gd name="T51" fmla="*/ 348 h 359"/>
                      <a:gd name="T52" fmla="*/ 44 w 247"/>
                      <a:gd name="T53" fmla="*/ 343 h 359"/>
                      <a:gd name="T54" fmla="*/ 32 w 247"/>
                      <a:gd name="T55" fmla="*/ 340 h 359"/>
                      <a:gd name="T56" fmla="*/ 19 w 247"/>
                      <a:gd name="T57" fmla="*/ 334 h 359"/>
                      <a:gd name="T58" fmla="*/ 12 w 247"/>
                      <a:gd name="T59" fmla="*/ 329 h 359"/>
                      <a:gd name="T60" fmla="*/ 13 w 247"/>
                      <a:gd name="T61" fmla="*/ 320 h 359"/>
                      <a:gd name="T62" fmla="*/ 15 w 247"/>
                      <a:gd name="T63" fmla="*/ 304 h 359"/>
                      <a:gd name="T64" fmla="*/ 11 w 247"/>
                      <a:gd name="T65" fmla="*/ 296 h 359"/>
                      <a:gd name="T66" fmla="*/ 0 w 247"/>
                      <a:gd name="T67" fmla="*/ 290 h 359"/>
                      <a:gd name="T68" fmla="*/ 5 w 247"/>
                      <a:gd name="T69" fmla="*/ 283 h 359"/>
                      <a:gd name="T70" fmla="*/ 4 w 247"/>
                      <a:gd name="T71" fmla="*/ 275 h 359"/>
                      <a:gd name="T72" fmla="*/ 11 w 247"/>
                      <a:gd name="T73" fmla="*/ 262 h 359"/>
                      <a:gd name="T74" fmla="*/ 8 w 247"/>
                      <a:gd name="T75" fmla="*/ 247 h 359"/>
                      <a:gd name="T76" fmla="*/ 15 w 247"/>
                      <a:gd name="T77" fmla="*/ 242 h 359"/>
                      <a:gd name="T78" fmla="*/ 54 w 247"/>
                      <a:gd name="T79" fmla="*/ 236 h 359"/>
                      <a:gd name="T80" fmla="*/ 62 w 247"/>
                      <a:gd name="T81" fmla="*/ 223 h 359"/>
                      <a:gd name="T82" fmla="*/ 72 w 247"/>
                      <a:gd name="T83" fmla="*/ 210 h 359"/>
                      <a:gd name="T84" fmla="*/ 81 w 247"/>
                      <a:gd name="T85" fmla="*/ 194 h 359"/>
                      <a:gd name="T86" fmla="*/ 90 w 247"/>
                      <a:gd name="T87" fmla="*/ 178 h 359"/>
                      <a:gd name="T88" fmla="*/ 105 w 247"/>
                      <a:gd name="T89" fmla="*/ 165 h 359"/>
                      <a:gd name="T90" fmla="*/ 109 w 247"/>
                      <a:gd name="T91" fmla="*/ 152 h 359"/>
                      <a:gd name="T92" fmla="*/ 111 w 247"/>
                      <a:gd name="T93" fmla="*/ 140 h 359"/>
                      <a:gd name="T94" fmla="*/ 111 w 247"/>
                      <a:gd name="T95" fmla="*/ 130 h 359"/>
                      <a:gd name="T96" fmla="*/ 104 w 247"/>
                      <a:gd name="T97" fmla="*/ 121 h 359"/>
                      <a:gd name="T98" fmla="*/ 103 w 247"/>
                      <a:gd name="T99" fmla="*/ 110 h 359"/>
                      <a:gd name="T100" fmla="*/ 96 w 247"/>
                      <a:gd name="T101" fmla="*/ 100 h 359"/>
                      <a:gd name="T102" fmla="*/ 85 w 247"/>
                      <a:gd name="T103" fmla="*/ 94 h 359"/>
                      <a:gd name="T104" fmla="*/ 115 w 247"/>
                      <a:gd name="T105" fmla="*/ 95 h 359"/>
                      <a:gd name="T106" fmla="*/ 111 w 247"/>
                      <a:gd name="T107" fmla="*/ 77 h 359"/>
                      <a:gd name="T108" fmla="*/ 96 w 247"/>
                      <a:gd name="T109" fmla="*/ 50 h 359"/>
                      <a:gd name="T110" fmla="*/ 101 w 247"/>
                      <a:gd name="T111" fmla="*/ 37 h 359"/>
                      <a:gd name="T112" fmla="*/ 112 w 247"/>
                      <a:gd name="T113" fmla="*/ 24 h 359"/>
                      <a:gd name="T114" fmla="*/ 121 w 247"/>
                      <a:gd name="T115" fmla="*/ 23 h 359"/>
                      <a:gd name="T116" fmla="*/ 134 w 247"/>
                      <a:gd name="T117" fmla="*/ 24 h 359"/>
                      <a:gd name="T118" fmla="*/ 137 w 247"/>
                      <a:gd name="T119" fmla="*/ 4 h 359"/>
                      <a:gd name="T120" fmla="*/ 149 w 247"/>
                      <a:gd name="T121" fmla="*/ 11 h 359"/>
                      <a:gd name="T122" fmla="*/ 165 w 247"/>
                      <a:gd name="T123" fmla="*/ 2 h 359"/>
                      <a:gd name="T124" fmla="*/ 184 w 247"/>
                      <a:gd name="T125" fmla="*/ 6 h 359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247"/>
                      <a:gd name="T190" fmla="*/ 0 h 359"/>
                      <a:gd name="T191" fmla="*/ 247 w 247"/>
                      <a:gd name="T192" fmla="*/ 359 h 359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2" name="Freeform 780"/>
                  <p:cNvSpPr>
                    <a:spLocks/>
                  </p:cNvSpPr>
                  <p:nvPr/>
                </p:nvSpPr>
                <p:spPr bwMode="auto">
                  <a:xfrm>
                    <a:off x="4383" y="29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3" name="Freeform 781"/>
                  <p:cNvSpPr>
                    <a:spLocks/>
                  </p:cNvSpPr>
                  <p:nvPr/>
                </p:nvSpPr>
                <p:spPr bwMode="auto">
                  <a:xfrm>
                    <a:off x="4437" y="288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4" name="Freeform 782"/>
                  <p:cNvSpPr>
                    <a:spLocks/>
                  </p:cNvSpPr>
                  <p:nvPr/>
                </p:nvSpPr>
                <p:spPr bwMode="auto">
                  <a:xfrm>
                    <a:off x="4437" y="288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0 w 1"/>
                      <a:gd name="T4" fmla="*/ 1 w 1"/>
                      <a:gd name="T5" fmla="*/ 1 w 1"/>
                      <a:gd name="T6" fmla="*/ 0 w 1"/>
                      <a:gd name="T7" fmla="*/ 0 w 1"/>
                      <a:gd name="T8" fmla="*/ 0 w 1"/>
                      <a:gd name="T9" fmla="*/ 0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5" name="Freeform 783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6" name="Freeform 784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7" name="Freeform 785"/>
                  <p:cNvSpPr>
                    <a:spLocks/>
                  </p:cNvSpPr>
                  <p:nvPr/>
                </p:nvSpPr>
                <p:spPr bwMode="auto">
                  <a:xfrm>
                    <a:off x="4434" y="288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8" name="Rectangle 786"/>
                  <p:cNvSpPr>
                    <a:spLocks noChangeArrowheads="1"/>
                  </p:cNvSpPr>
                  <p:nvPr/>
                </p:nvSpPr>
                <p:spPr bwMode="auto">
                  <a:xfrm>
                    <a:off x="4434" y="288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519" name="Line 787"/>
                  <p:cNvSpPr>
                    <a:spLocks noChangeShapeType="1"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0" name="Freeform 788"/>
                  <p:cNvSpPr>
                    <a:spLocks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1" name="Freeform 789"/>
                  <p:cNvSpPr>
                    <a:spLocks/>
                  </p:cNvSpPr>
                  <p:nvPr/>
                </p:nvSpPr>
                <p:spPr bwMode="auto">
                  <a:xfrm>
                    <a:off x="4433" y="288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2" name="Freeform 790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3" name="Freeform 791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4" name="Freeform 792"/>
                  <p:cNvSpPr>
                    <a:spLocks/>
                  </p:cNvSpPr>
                  <p:nvPr/>
                </p:nvSpPr>
                <p:spPr bwMode="auto">
                  <a:xfrm>
                    <a:off x="4436" y="288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0 60000 65536"/>
                      <a:gd name="T4" fmla="*/ 0 60000 65536"/>
                      <a:gd name="T5" fmla="*/ 0 60000 65536"/>
                      <a:gd name="T6" fmla="*/ 0 h 1"/>
                      <a:gd name="T7" fmla="*/ 1 h 1"/>
                    </a:gdLst>
                    <a:ahLst/>
                    <a:cxnLst>
                      <a:cxn ang="T3">
                        <a:pos x="0" y="T0"/>
                      </a:cxn>
                      <a:cxn ang="T4">
                        <a:pos x="0" y="T1"/>
                      </a:cxn>
                      <a:cxn ang="T5">
                        <a:pos x="0" y="T2"/>
                      </a:cxn>
                    </a:cxnLst>
                    <a:rect l="0" t="T6" r="0" b="T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5" name="Freeform 793"/>
                  <p:cNvSpPr>
                    <a:spLocks/>
                  </p:cNvSpPr>
                  <p:nvPr/>
                </p:nvSpPr>
                <p:spPr bwMode="auto">
                  <a:xfrm>
                    <a:off x="4436" y="289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6" name="Freeform 794"/>
                  <p:cNvSpPr>
                    <a:spLocks/>
                  </p:cNvSpPr>
                  <p:nvPr/>
                </p:nvSpPr>
                <p:spPr bwMode="auto">
                  <a:xfrm>
                    <a:off x="4436" y="289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7" name="Freeform 795"/>
                  <p:cNvSpPr>
                    <a:spLocks/>
                  </p:cNvSpPr>
                  <p:nvPr/>
                </p:nvSpPr>
                <p:spPr bwMode="auto">
                  <a:xfrm>
                    <a:off x="4434" y="289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8" name="Freeform 796"/>
                  <p:cNvSpPr>
                    <a:spLocks/>
                  </p:cNvSpPr>
                  <p:nvPr/>
                </p:nvSpPr>
                <p:spPr bwMode="auto">
                  <a:xfrm>
                    <a:off x="4433" y="289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9" name="Freeform 797"/>
                  <p:cNvSpPr>
                    <a:spLocks/>
                  </p:cNvSpPr>
                  <p:nvPr/>
                </p:nvSpPr>
                <p:spPr bwMode="auto">
                  <a:xfrm>
                    <a:off x="4427" y="290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30" name="Freeform 798"/>
                  <p:cNvSpPr>
                    <a:spLocks/>
                  </p:cNvSpPr>
                  <p:nvPr/>
                </p:nvSpPr>
                <p:spPr bwMode="auto">
                  <a:xfrm>
                    <a:off x="4422" y="291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31" name="Freeform 799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32" name="Rectangle 800"/>
                  <p:cNvSpPr>
                    <a:spLocks noChangeArrowheads="1"/>
                  </p:cNvSpPr>
                  <p:nvPr/>
                </p:nvSpPr>
                <p:spPr bwMode="auto">
                  <a:xfrm>
                    <a:off x="4423" y="291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533" name="Freeform 801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34" name="Freeform 802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35" name="Freeform 803"/>
                  <p:cNvSpPr>
                    <a:spLocks/>
                  </p:cNvSpPr>
                  <p:nvPr/>
                </p:nvSpPr>
                <p:spPr bwMode="auto">
                  <a:xfrm>
                    <a:off x="4423" y="291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36" name="Freeform 804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37" name="Freeform 805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38" name="Freeform 806"/>
                  <p:cNvSpPr>
                    <a:spLocks/>
                  </p:cNvSpPr>
                  <p:nvPr/>
                </p:nvSpPr>
                <p:spPr bwMode="auto">
                  <a:xfrm>
                    <a:off x="4414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39" name="Freeform 807"/>
                  <p:cNvSpPr>
                    <a:spLocks/>
                  </p:cNvSpPr>
                  <p:nvPr/>
                </p:nvSpPr>
                <p:spPr bwMode="auto">
                  <a:xfrm>
                    <a:off x="4411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40" name="Freeform 808"/>
                  <p:cNvSpPr>
                    <a:spLocks/>
                  </p:cNvSpPr>
                  <p:nvPr/>
                </p:nvSpPr>
                <p:spPr bwMode="auto">
                  <a:xfrm>
                    <a:off x="4395" y="29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41" name="Line 809"/>
                  <p:cNvSpPr>
                    <a:spLocks noChangeShapeType="1"/>
                  </p:cNvSpPr>
                  <p:nvPr/>
                </p:nvSpPr>
                <p:spPr bwMode="auto">
                  <a:xfrm>
                    <a:off x="4400" y="2934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42" name="Freeform 810"/>
                  <p:cNvSpPr>
                    <a:spLocks/>
                  </p:cNvSpPr>
                  <p:nvPr/>
                </p:nvSpPr>
                <p:spPr bwMode="auto">
                  <a:xfrm>
                    <a:off x="4387" y="293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43" name="Rectangle 811"/>
                  <p:cNvSpPr>
                    <a:spLocks noChangeArrowheads="1"/>
                  </p:cNvSpPr>
                  <p:nvPr/>
                </p:nvSpPr>
                <p:spPr bwMode="auto">
                  <a:xfrm>
                    <a:off x="4387" y="293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544" name="Freeform 812"/>
                  <p:cNvSpPr>
                    <a:spLocks/>
                  </p:cNvSpPr>
                  <p:nvPr/>
                </p:nvSpPr>
                <p:spPr bwMode="auto">
                  <a:xfrm>
                    <a:off x="4387" y="29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45" name="Freeform 813"/>
                  <p:cNvSpPr>
                    <a:spLocks noEditPoints="1"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  <a:close/>
                        <a:moveTo>
                          <a:pt x="659" y="1020"/>
                        </a:move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9" y="1020"/>
                        </a:lnTo>
                        <a:close/>
                        <a:moveTo>
                          <a:pt x="658" y="1021"/>
                        </a:moveTo>
                        <a:lnTo>
                          <a:pt x="658" y="1021"/>
                        </a:lnTo>
                        <a:lnTo>
                          <a:pt x="658" y="1020"/>
                        </a:lnTo>
                        <a:lnTo>
                          <a:pt x="659" y="1020"/>
                        </a:lnTo>
                        <a:lnTo>
                          <a:pt x="659" y="1021"/>
                        </a:lnTo>
                        <a:lnTo>
                          <a:pt x="658" y="1021"/>
                        </a:lnTo>
                        <a:close/>
                        <a:moveTo>
                          <a:pt x="735" y="831"/>
                        </a:moveTo>
                        <a:lnTo>
                          <a:pt x="735" y="831"/>
                        </a:lnTo>
                        <a:lnTo>
                          <a:pt x="735" y="830"/>
                        </a:lnTo>
                        <a:lnTo>
                          <a:pt x="735" y="831"/>
                        </a:lnTo>
                        <a:close/>
                        <a:moveTo>
                          <a:pt x="734" y="831"/>
                        </a:move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1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46" name="Freeform 814"/>
                  <p:cNvSpPr>
                    <a:spLocks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47" name="Freeform 815"/>
                  <p:cNvSpPr>
                    <a:spLocks/>
                  </p:cNvSpPr>
                  <p:nvPr/>
                </p:nvSpPr>
                <p:spPr bwMode="auto">
                  <a:xfrm>
                    <a:off x="4536" y="265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0 h 1"/>
                      <a:gd name="T5" fmla="*/ 0 h 1"/>
                      <a:gd name="T6" fmla="*/ 1 h 1"/>
                      <a:gd name="T7" fmla="*/ 1 h 1"/>
                      <a:gd name="T8" fmla="*/ 1 h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h 1"/>
                      <a:gd name="T19" fmla="*/ 1 h 1"/>
                    </a:gdLst>
                    <a:ahLst/>
                    <a:cxnLst>
                      <a:cxn ang="T9">
                        <a:pos x="0" y="T0"/>
                      </a:cxn>
                      <a:cxn ang="T10">
                        <a:pos x="0" y="T1"/>
                      </a:cxn>
                      <a:cxn ang="T11">
                        <a:pos x="0" y="T2"/>
                      </a:cxn>
                      <a:cxn ang="T12">
                        <a:pos x="0" y="T3"/>
                      </a:cxn>
                      <a:cxn ang="T13">
                        <a:pos x="0" y="T4"/>
                      </a:cxn>
                      <a:cxn ang="T14">
                        <a:pos x="0" y="T5"/>
                      </a:cxn>
                      <a:cxn ang="T15">
                        <a:pos x="0" y="T6"/>
                      </a:cxn>
                      <a:cxn ang="T16">
                        <a:pos x="0" y="T7"/>
                      </a:cxn>
                      <a:cxn ang="T17">
                        <a:pos x="0" y="T8"/>
                      </a:cxn>
                    </a:cxnLst>
                    <a:rect l="0" t="T18" r="0" b="T1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48" name="Freeform 816"/>
                  <p:cNvSpPr>
                    <a:spLocks/>
                  </p:cNvSpPr>
                  <p:nvPr/>
                </p:nvSpPr>
                <p:spPr bwMode="auto">
                  <a:xfrm>
                    <a:off x="4535" y="265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49" name="Rectangle 817"/>
                  <p:cNvSpPr>
                    <a:spLocks noChangeArrowheads="1"/>
                  </p:cNvSpPr>
                  <p:nvPr/>
                </p:nvSpPr>
                <p:spPr bwMode="auto">
                  <a:xfrm>
                    <a:off x="4612" y="246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550" name="Rectangle 818"/>
                  <p:cNvSpPr>
                    <a:spLocks noChangeArrowheads="1"/>
                  </p:cNvSpPr>
                  <p:nvPr/>
                </p:nvSpPr>
                <p:spPr bwMode="auto">
                  <a:xfrm>
                    <a:off x="4611" y="246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551" name="Freeform 819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52" name="Freeform 820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53" name="Freeform 821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54" name="Freeform 822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55" name="Freeform 823"/>
                  <p:cNvSpPr>
                    <a:spLocks noEditPoints="1"/>
                  </p:cNvSpPr>
                  <p:nvPr/>
                </p:nvSpPr>
                <p:spPr bwMode="auto">
                  <a:xfrm>
                    <a:off x="4442" y="1224"/>
                    <a:ext cx="969" cy="536"/>
                  </a:xfrm>
                  <a:custGeom>
                    <a:avLst/>
                    <a:gdLst>
                      <a:gd name="T0" fmla="*/ 338 w 969"/>
                      <a:gd name="T1" fmla="*/ 351 h 536"/>
                      <a:gd name="T2" fmla="*/ 369 w 969"/>
                      <a:gd name="T3" fmla="*/ 342 h 536"/>
                      <a:gd name="T4" fmla="*/ 408 w 969"/>
                      <a:gd name="T5" fmla="*/ 321 h 536"/>
                      <a:gd name="T6" fmla="*/ 445 w 969"/>
                      <a:gd name="T7" fmla="*/ 311 h 536"/>
                      <a:gd name="T8" fmla="*/ 457 w 969"/>
                      <a:gd name="T9" fmla="*/ 334 h 536"/>
                      <a:gd name="T10" fmla="*/ 444 w 969"/>
                      <a:gd name="T11" fmla="*/ 355 h 536"/>
                      <a:gd name="T12" fmla="*/ 431 w 969"/>
                      <a:gd name="T13" fmla="*/ 371 h 536"/>
                      <a:gd name="T14" fmla="*/ 433 w 969"/>
                      <a:gd name="T15" fmla="*/ 381 h 536"/>
                      <a:gd name="T16" fmla="*/ 444 w 969"/>
                      <a:gd name="T17" fmla="*/ 404 h 536"/>
                      <a:gd name="T18" fmla="*/ 468 w 969"/>
                      <a:gd name="T19" fmla="*/ 414 h 536"/>
                      <a:gd name="T20" fmla="*/ 496 w 969"/>
                      <a:gd name="T21" fmla="*/ 393 h 536"/>
                      <a:gd name="T22" fmla="*/ 517 w 969"/>
                      <a:gd name="T23" fmla="*/ 378 h 536"/>
                      <a:gd name="T24" fmla="*/ 544 w 969"/>
                      <a:gd name="T25" fmla="*/ 374 h 536"/>
                      <a:gd name="T26" fmla="*/ 567 w 969"/>
                      <a:gd name="T27" fmla="*/ 378 h 536"/>
                      <a:gd name="T28" fmla="*/ 600 w 969"/>
                      <a:gd name="T29" fmla="*/ 372 h 536"/>
                      <a:gd name="T30" fmla="*/ 612 w 969"/>
                      <a:gd name="T31" fmla="*/ 361 h 536"/>
                      <a:gd name="T32" fmla="*/ 634 w 969"/>
                      <a:gd name="T33" fmla="*/ 347 h 536"/>
                      <a:gd name="T34" fmla="*/ 663 w 969"/>
                      <a:gd name="T35" fmla="*/ 350 h 536"/>
                      <a:gd name="T36" fmla="*/ 684 w 969"/>
                      <a:gd name="T37" fmla="*/ 369 h 536"/>
                      <a:gd name="T38" fmla="*/ 683 w 969"/>
                      <a:gd name="T39" fmla="*/ 403 h 536"/>
                      <a:gd name="T40" fmla="*/ 666 w 969"/>
                      <a:gd name="T41" fmla="*/ 449 h 536"/>
                      <a:gd name="T42" fmla="*/ 650 w 969"/>
                      <a:gd name="T43" fmla="*/ 483 h 536"/>
                      <a:gd name="T44" fmla="*/ 635 w 969"/>
                      <a:gd name="T45" fmla="*/ 505 h 536"/>
                      <a:gd name="T46" fmla="*/ 606 w 969"/>
                      <a:gd name="T47" fmla="*/ 495 h 536"/>
                      <a:gd name="T48" fmla="*/ 589 w 969"/>
                      <a:gd name="T49" fmla="*/ 498 h 536"/>
                      <a:gd name="T50" fmla="*/ 576 w 969"/>
                      <a:gd name="T51" fmla="*/ 495 h 536"/>
                      <a:gd name="T52" fmla="*/ 557 w 969"/>
                      <a:gd name="T53" fmla="*/ 496 h 536"/>
                      <a:gd name="T54" fmla="*/ 530 w 969"/>
                      <a:gd name="T55" fmla="*/ 510 h 536"/>
                      <a:gd name="T56" fmla="*/ 521 w 969"/>
                      <a:gd name="T57" fmla="*/ 521 h 536"/>
                      <a:gd name="T58" fmla="*/ 502 w 969"/>
                      <a:gd name="T59" fmla="*/ 526 h 536"/>
                      <a:gd name="T60" fmla="*/ 457 w 969"/>
                      <a:gd name="T61" fmla="*/ 525 h 536"/>
                      <a:gd name="T62" fmla="*/ 433 w 969"/>
                      <a:gd name="T63" fmla="*/ 520 h 536"/>
                      <a:gd name="T64" fmla="*/ 408 w 969"/>
                      <a:gd name="T65" fmla="*/ 495 h 536"/>
                      <a:gd name="T66" fmla="*/ 374 w 969"/>
                      <a:gd name="T67" fmla="*/ 473 h 536"/>
                      <a:gd name="T68" fmla="*/ 347 w 969"/>
                      <a:gd name="T69" fmla="*/ 495 h 536"/>
                      <a:gd name="T70" fmla="*/ 315 w 969"/>
                      <a:gd name="T71" fmla="*/ 498 h 536"/>
                      <a:gd name="T72" fmla="*/ 297 w 969"/>
                      <a:gd name="T73" fmla="*/ 464 h 536"/>
                      <a:gd name="T74" fmla="*/ 253 w 969"/>
                      <a:gd name="T75" fmla="*/ 449 h 536"/>
                      <a:gd name="T76" fmla="*/ 217 w 969"/>
                      <a:gd name="T77" fmla="*/ 424 h 536"/>
                      <a:gd name="T78" fmla="*/ 184 w 969"/>
                      <a:gd name="T79" fmla="*/ 425 h 536"/>
                      <a:gd name="T80" fmla="*/ 152 w 969"/>
                      <a:gd name="T81" fmla="*/ 453 h 536"/>
                      <a:gd name="T82" fmla="*/ 106 w 969"/>
                      <a:gd name="T83" fmla="*/ 478 h 536"/>
                      <a:gd name="T84" fmla="*/ 70 w 969"/>
                      <a:gd name="T85" fmla="*/ 503 h 536"/>
                      <a:gd name="T86" fmla="*/ 66 w 969"/>
                      <a:gd name="T87" fmla="*/ 479 h 536"/>
                      <a:gd name="T88" fmla="*/ 53 w 969"/>
                      <a:gd name="T89" fmla="*/ 459 h 536"/>
                      <a:gd name="T90" fmla="*/ 35 w 969"/>
                      <a:gd name="T91" fmla="*/ 430 h 536"/>
                      <a:gd name="T92" fmla="*/ 21 w 969"/>
                      <a:gd name="T93" fmla="*/ 415 h 536"/>
                      <a:gd name="T94" fmla="*/ 13 w 969"/>
                      <a:gd name="T95" fmla="*/ 408 h 536"/>
                      <a:gd name="T96" fmla="*/ 34 w 969"/>
                      <a:gd name="T97" fmla="*/ 390 h 536"/>
                      <a:gd name="T98" fmla="*/ 51 w 969"/>
                      <a:gd name="T99" fmla="*/ 380 h 536"/>
                      <a:gd name="T100" fmla="*/ 72 w 969"/>
                      <a:gd name="T101" fmla="*/ 366 h 536"/>
                      <a:gd name="T102" fmla="*/ 90 w 969"/>
                      <a:gd name="T103" fmla="*/ 331 h 536"/>
                      <a:gd name="T104" fmla="*/ 95 w 969"/>
                      <a:gd name="T105" fmla="*/ 275 h 536"/>
                      <a:gd name="T106" fmla="*/ 153 w 969"/>
                      <a:gd name="T107" fmla="*/ 283 h 536"/>
                      <a:gd name="T108" fmla="*/ 208 w 969"/>
                      <a:gd name="T109" fmla="*/ 301 h 536"/>
                      <a:gd name="T110" fmla="*/ 223 w 969"/>
                      <a:gd name="T111" fmla="*/ 324 h 536"/>
                      <a:gd name="T112" fmla="*/ 241 w 969"/>
                      <a:gd name="T113" fmla="*/ 347 h 536"/>
                      <a:gd name="T114" fmla="*/ 260 w 969"/>
                      <a:gd name="T115" fmla="*/ 337 h 536"/>
                      <a:gd name="T116" fmla="*/ 280 w 969"/>
                      <a:gd name="T117" fmla="*/ 328 h 536"/>
                      <a:gd name="T118" fmla="*/ 296 w 969"/>
                      <a:gd name="T119" fmla="*/ 342 h 536"/>
                      <a:gd name="T120" fmla="*/ 965 w 969"/>
                      <a:gd name="T121" fmla="*/ 3 h 536"/>
                      <a:gd name="T122" fmla="*/ 961 w 969"/>
                      <a:gd name="T123" fmla="*/ 7 h 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969"/>
                      <a:gd name="T187" fmla="*/ 0 h 536"/>
                      <a:gd name="T188" fmla="*/ 969 w 969"/>
                      <a:gd name="T189" fmla="*/ 536 h 53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969" h="536">
                        <a:moveTo>
                          <a:pt x="307" y="341"/>
                        </a:moveTo>
                        <a:lnTo>
                          <a:pt x="307" y="341"/>
                        </a:lnTo>
                        <a:lnTo>
                          <a:pt x="308" y="342"/>
                        </a:lnTo>
                        <a:lnTo>
                          <a:pt x="309" y="342"/>
                        </a:lnTo>
                        <a:lnTo>
                          <a:pt x="310" y="342"/>
                        </a:lnTo>
                        <a:lnTo>
                          <a:pt x="311" y="342"/>
                        </a:lnTo>
                        <a:lnTo>
                          <a:pt x="311" y="341"/>
                        </a:lnTo>
                        <a:lnTo>
                          <a:pt x="312" y="341"/>
                        </a:lnTo>
                        <a:lnTo>
                          <a:pt x="313" y="341"/>
                        </a:lnTo>
                        <a:lnTo>
                          <a:pt x="314" y="341"/>
                        </a:lnTo>
                        <a:lnTo>
                          <a:pt x="314" y="340"/>
                        </a:lnTo>
                        <a:lnTo>
                          <a:pt x="315" y="340"/>
                        </a:lnTo>
                        <a:lnTo>
                          <a:pt x="316" y="340"/>
                        </a:lnTo>
                        <a:lnTo>
                          <a:pt x="318" y="340"/>
                        </a:lnTo>
                        <a:lnTo>
                          <a:pt x="319" y="340"/>
                        </a:lnTo>
                        <a:lnTo>
                          <a:pt x="320" y="341"/>
                        </a:lnTo>
                        <a:lnTo>
                          <a:pt x="320" y="342"/>
                        </a:lnTo>
                        <a:lnTo>
                          <a:pt x="320" y="343"/>
                        </a:lnTo>
                        <a:lnTo>
                          <a:pt x="321" y="343"/>
                        </a:lnTo>
                        <a:lnTo>
                          <a:pt x="322" y="343"/>
                        </a:lnTo>
                        <a:lnTo>
                          <a:pt x="323" y="343"/>
                        </a:lnTo>
                        <a:lnTo>
                          <a:pt x="324" y="344"/>
                        </a:lnTo>
                        <a:lnTo>
                          <a:pt x="324" y="345"/>
                        </a:lnTo>
                        <a:lnTo>
                          <a:pt x="323" y="345"/>
                        </a:lnTo>
                        <a:lnTo>
                          <a:pt x="323" y="346"/>
                        </a:lnTo>
                        <a:lnTo>
                          <a:pt x="323" y="347"/>
                        </a:lnTo>
                        <a:lnTo>
                          <a:pt x="322" y="348"/>
                        </a:lnTo>
                        <a:lnTo>
                          <a:pt x="322" y="349"/>
                        </a:lnTo>
                        <a:lnTo>
                          <a:pt x="323" y="348"/>
                        </a:lnTo>
                        <a:lnTo>
                          <a:pt x="323" y="349"/>
                        </a:lnTo>
                        <a:lnTo>
                          <a:pt x="324" y="349"/>
                        </a:lnTo>
                        <a:lnTo>
                          <a:pt x="324" y="350"/>
                        </a:lnTo>
                        <a:lnTo>
                          <a:pt x="325" y="350"/>
                        </a:lnTo>
                        <a:lnTo>
                          <a:pt x="326" y="351"/>
                        </a:lnTo>
                        <a:lnTo>
                          <a:pt x="333" y="353"/>
                        </a:lnTo>
                        <a:lnTo>
                          <a:pt x="334" y="353"/>
                        </a:lnTo>
                        <a:lnTo>
                          <a:pt x="335" y="353"/>
                        </a:lnTo>
                        <a:lnTo>
                          <a:pt x="336" y="353"/>
                        </a:lnTo>
                        <a:lnTo>
                          <a:pt x="337" y="351"/>
                        </a:lnTo>
                        <a:lnTo>
                          <a:pt x="338" y="351"/>
                        </a:lnTo>
                        <a:lnTo>
                          <a:pt x="340" y="353"/>
                        </a:lnTo>
                        <a:lnTo>
                          <a:pt x="341" y="352"/>
                        </a:lnTo>
                        <a:lnTo>
                          <a:pt x="342" y="353"/>
                        </a:lnTo>
                        <a:lnTo>
                          <a:pt x="343" y="353"/>
                        </a:lnTo>
                        <a:lnTo>
                          <a:pt x="342" y="353"/>
                        </a:lnTo>
                        <a:lnTo>
                          <a:pt x="343" y="354"/>
                        </a:lnTo>
                        <a:lnTo>
                          <a:pt x="344" y="355"/>
                        </a:lnTo>
                        <a:lnTo>
                          <a:pt x="345" y="355"/>
                        </a:lnTo>
                        <a:lnTo>
                          <a:pt x="346" y="355"/>
                        </a:lnTo>
                        <a:lnTo>
                          <a:pt x="347" y="356"/>
                        </a:lnTo>
                        <a:lnTo>
                          <a:pt x="348" y="355"/>
                        </a:lnTo>
                        <a:lnTo>
                          <a:pt x="348" y="354"/>
                        </a:lnTo>
                        <a:lnTo>
                          <a:pt x="347" y="353"/>
                        </a:lnTo>
                        <a:lnTo>
                          <a:pt x="348" y="352"/>
                        </a:lnTo>
                        <a:lnTo>
                          <a:pt x="347" y="351"/>
                        </a:lnTo>
                        <a:lnTo>
                          <a:pt x="348" y="351"/>
                        </a:lnTo>
                        <a:lnTo>
                          <a:pt x="348" y="350"/>
                        </a:lnTo>
                        <a:lnTo>
                          <a:pt x="349" y="350"/>
                        </a:lnTo>
                        <a:lnTo>
                          <a:pt x="350" y="350"/>
                        </a:lnTo>
                        <a:lnTo>
                          <a:pt x="351" y="350"/>
                        </a:lnTo>
                        <a:lnTo>
                          <a:pt x="352" y="351"/>
                        </a:lnTo>
                        <a:lnTo>
                          <a:pt x="353" y="351"/>
                        </a:lnTo>
                        <a:lnTo>
                          <a:pt x="354" y="350"/>
                        </a:lnTo>
                        <a:lnTo>
                          <a:pt x="355" y="350"/>
                        </a:lnTo>
                        <a:lnTo>
                          <a:pt x="356" y="351"/>
                        </a:lnTo>
                        <a:lnTo>
                          <a:pt x="357" y="350"/>
                        </a:lnTo>
                        <a:lnTo>
                          <a:pt x="357" y="351"/>
                        </a:lnTo>
                        <a:lnTo>
                          <a:pt x="358" y="351"/>
                        </a:lnTo>
                        <a:lnTo>
                          <a:pt x="359" y="351"/>
                        </a:lnTo>
                        <a:lnTo>
                          <a:pt x="360" y="350"/>
                        </a:lnTo>
                        <a:lnTo>
                          <a:pt x="361" y="350"/>
                        </a:lnTo>
                        <a:lnTo>
                          <a:pt x="362" y="348"/>
                        </a:lnTo>
                        <a:lnTo>
                          <a:pt x="364" y="347"/>
                        </a:lnTo>
                        <a:lnTo>
                          <a:pt x="364" y="346"/>
                        </a:lnTo>
                        <a:lnTo>
                          <a:pt x="364" y="345"/>
                        </a:lnTo>
                        <a:lnTo>
                          <a:pt x="365" y="345"/>
                        </a:lnTo>
                        <a:lnTo>
                          <a:pt x="366" y="345"/>
                        </a:lnTo>
                        <a:lnTo>
                          <a:pt x="367" y="346"/>
                        </a:lnTo>
                        <a:lnTo>
                          <a:pt x="367" y="345"/>
                        </a:lnTo>
                        <a:lnTo>
                          <a:pt x="366" y="344"/>
                        </a:lnTo>
                        <a:lnTo>
                          <a:pt x="366" y="343"/>
                        </a:lnTo>
                        <a:lnTo>
                          <a:pt x="369" y="342"/>
                        </a:lnTo>
                        <a:lnTo>
                          <a:pt x="369" y="341"/>
                        </a:lnTo>
                        <a:lnTo>
                          <a:pt x="370" y="340"/>
                        </a:lnTo>
                        <a:lnTo>
                          <a:pt x="371" y="339"/>
                        </a:lnTo>
                        <a:lnTo>
                          <a:pt x="373" y="339"/>
                        </a:lnTo>
                        <a:lnTo>
                          <a:pt x="374" y="339"/>
                        </a:lnTo>
                        <a:lnTo>
                          <a:pt x="375" y="339"/>
                        </a:lnTo>
                        <a:lnTo>
                          <a:pt x="376" y="339"/>
                        </a:lnTo>
                        <a:lnTo>
                          <a:pt x="377" y="339"/>
                        </a:lnTo>
                        <a:lnTo>
                          <a:pt x="377" y="338"/>
                        </a:lnTo>
                        <a:lnTo>
                          <a:pt x="378" y="337"/>
                        </a:lnTo>
                        <a:lnTo>
                          <a:pt x="379" y="338"/>
                        </a:lnTo>
                        <a:lnTo>
                          <a:pt x="380" y="339"/>
                        </a:lnTo>
                        <a:lnTo>
                          <a:pt x="381" y="338"/>
                        </a:lnTo>
                        <a:lnTo>
                          <a:pt x="382" y="339"/>
                        </a:lnTo>
                        <a:lnTo>
                          <a:pt x="382" y="338"/>
                        </a:lnTo>
                        <a:lnTo>
                          <a:pt x="382" y="337"/>
                        </a:lnTo>
                        <a:lnTo>
                          <a:pt x="383" y="337"/>
                        </a:lnTo>
                        <a:lnTo>
                          <a:pt x="383" y="336"/>
                        </a:lnTo>
                        <a:lnTo>
                          <a:pt x="384" y="335"/>
                        </a:lnTo>
                        <a:lnTo>
                          <a:pt x="385" y="334"/>
                        </a:lnTo>
                        <a:lnTo>
                          <a:pt x="385" y="333"/>
                        </a:lnTo>
                        <a:lnTo>
                          <a:pt x="386" y="334"/>
                        </a:lnTo>
                        <a:lnTo>
                          <a:pt x="386" y="333"/>
                        </a:lnTo>
                        <a:lnTo>
                          <a:pt x="387" y="333"/>
                        </a:lnTo>
                        <a:lnTo>
                          <a:pt x="389" y="332"/>
                        </a:lnTo>
                        <a:lnTo>
                          <a:pt x="390" y="332"/>
                        </a:lnTo>
                        <a:lnTo>
                          <a:pt x="390" y="331"/>
                        </a:lnTo>
                        <a:lnTo>
                          <a:pt x="390" y="330"/>
                        </a:lnTo>
                        <a:lnTo>
                          <a:pt x="390" y="329"/>
                        </a:lnTo>
                        <a:lnTo>
                          <a:pt x="391" y="329"/>
                        </a:lnTo>
                        <a:lnTo>
                          <a:pt x="392" y="328"/>
                        </a:lnTo>
                        <a:lnTo>
                          <a:pt x="393" y="329"/>
                        </a:lnTo>
                        <a:lnTo>
                          <a:pt x="394" y="329"/>
                        </a:lnTo>
                        <a:lnTo>
                          <a:pt x="395" y="329"/>
                        </a:lnTo>
                        <a:lnTo>
                          <a:pt x="396" y="329"/>
                        </a:lnTo>
                        <a:lnTo>
                          <a:pt x="397" y="329"/>
                        </a:lnTo>
                        <a:lnTo>
                          <a:pt x="397" y="328"/>
                        </a:lnTo>
                        <a:lnTo>
                          <a:pt x="398" y="328"/>
                        </a:lnTo>
                        <a:lnTo>
                          <a:pt x="397" y="327"/>
                        </a:lnTo>
                        <a:lnTo>
                          <a:pt x="401" y="326"/>
                        </a:lnTo>
                        <a:lnTo>
                          <a:pt x="404" y="325"/>
                        </a:lnTo>
                        <a:lnTo>
                          <a:pt x="405" y="325"/>
                        </a:lnTo>
                        <a:lnTo>
                          <a:pt x="406" y="324"/>
                        </a:lnTo>
                        <a:lnTo>
                          <a:pt x="407" y="323"/>
                        </a:lnTo>
                        <a:lnTo>
                          <a:pt x="407" y="322"/>
                        </a:lnTo>
                        <a:lnTo>
                          <a:pt x="408" y="321"/>
                        </a:lnTo>
                        <a:lnTo>
                          <a:pt x="408" y="320"/>
                        </a:lnTo>
                        <a:lnTo>
                          <a:pt x="409" y="320"/>
                        </a:lnTo>
                        <a:lnTo>
                          <a:pt x="408" y="319"/>
                        </a:lnTo>
                        <a:lnTo>
                          <a:pt x="409" y="319"/>
                        </a:lnTo>
                        <a:lnTo>
                          <a:pt x="410" y="318"/>
                        </a:lnTo>
                        <a:lnTo>
                          <a:pt x="411" y="318"/>
                        </a:lnTo>
                        <a:lnTo>
                          <a:pt x="411" y="317"/>
                        </a:lnTo>
                        <a:lnTo>
                          <a:pt x="412" y="316"/>
                        </a:lnTo>
                        <a:lnTo>
                          <a:pt x="411" y="315"/>
                        </a:lnTo>
                        <a:lnTo>
                          <a:pt x="411" y="314"/>
                        </a:lnTo>
                        <a:lnTo>
                          <a:pt x="411" y="313"/>
                        </a:lnTo>
                        <a:lnTo>
                          <a:pt x="412" y="313"/>
                        </a:lnTo>
                        <a:lnTo>
                          <a:pt x="413" y="313"/>
                        </a:lnTo>
                        <a:lnTo>
                          <a:pt x="416" y="314"/>
                        </a:lnTo>
                        <a:lnTo>
                          <a:pt x="417" y="313"/>
                        </a:lnTo>
                        <a:lnTo>
                          <a:pt x="418" y="313"/>
                        </a:lnTo>
                        <a:lnTo>
                          <a:pt x="419" y="313"/>
                        </a:lnTo>
                        <a:lnTo>
                          <a:pt x="419" y="314"/>
                        </a:lnTo>
                        <a:lnTo>
                          <a:pt x="420" y="313"/>
                        </a:lnTo>
                        <a:lnTo>
                          <a:pt x="421" y="314"/>
                        </a:lnTo>
                        <a:lnTo>
                          <a:pt x="423" y="313"/>
                        </a:lnTo>
                        <a:lnTo>
                          <a:pt x="424" y="313"/>
                        </a:lnTo>
                        <a:lnTo>
                          <a:pt x="425" y="313"/>
                        </a:lnTo>
                        <a:lnTo>
                          <a:pt x="426" y="312"/>
                        </a:lnTo>
                        <a:lnTo>
                          <a:pt x="426" y="310"/>
                        </a:lnTo>
                        <a:lnTo>
                          <a:pt x="427" y="309"/>
                        </a:lnTo>
                        <a:lnTo>
                          <a:pt x="429" y="307"/>
                        </a:lnTo>
                        <a:lnTo>
                          <a:pt x="430" y="308"/>
                        </a:lnTo>
                        <a:lnTo>
                          <a:pt x="431" y="308"/>
                        </a:lnTo>
                        <a:lnTo>
                          <a:pt x="431" y="307"/>
                        </a:lnTo>
                        <a:lnTo>
                          <a:pt x="433" y="308"/>
                        </a:lnTo>
                        <a:lnTo>
                          <a:pt x="433" y="307"/>
                        </a:lnTo>
                        <a:lnTo>
                          <a:pt x="434" y="306"/>
                        </a:lnTo>
                        <a:lnTo>
                          <a:pt x="435" y="306"/>
                        </a:lnTo>
                        <a:lnTo>
                          <a:pt x="436" y="306"/>
                        </a:lnTo>
                        <a:lnTo>
                          <a:pt x="437" y="306"/>
                        </a:lnTo>
                        <a:lnTo>
                          <a:pt x="438" y="306"/>
                        </a:lnTo>
                        <a:lnTo>
                          <a:pt x="439" y="307"/>
                        </a:lnTo>
                        <a:lnTo>
                          <a:pt x="440" y="308"/>
                        </a:lnTo>
                        <a:lnTo>
                          <a:pt x="441" y="309"/>
                        </a:lnTo>
                        <a:lnTo>
                          <a:pt x="442" y="309"/>
                        </a:lnTo>
                        <a:lnTo>
                          <a:pt x="444" y="311"/>
                        </a:lnTo>
                        <a:lnTo>
                          <a:pt x="445" y="311"/>
                        </a:lnTo>
                        <a:lnTo>
                          <a:pt x="445" y="312"/>
                        </a:lnTo>
                        <a:lnTo>
                          <a:pt x="445" y="313"/>
                        </a:lnTo>
                        <a:lnTo>
                          <a:pt x="446" y="314"/>
                        </a:lnTo>
                        <a:lnTo>
                          <a:pt x="446" y="315"/>
                        </a:lnTo>
                        <a:lnTo>
                          <a:pt x="447" y="314"/>
                        </a:lnTo>
                        <a:lnTo>
                          <a:pt x="448" y="314"/>
                        </a:lnTo>
                        <a:lnTo>
                          <a:pt x="448" y="315"/>
                        </a:lnTo>
                        <a:lnTo>
                          <a:pt x="448" y="316"/>
                        </a:lnTo>
                        <a:lnTo>
                          <a:pt x="449" y="315"/>
                        </a:lnTo>
                        <a:lnTo>
                          <a:pt x="450" y="316"/>
                        </a:lnTo>
                        <a:lnTo>
                          <a:pt x="451" y="316"/>
                        </a:lnTo>
                        <a:lnTo>
                          <a:pt x="451" y="317"/>
                        </a:lnTo>
                        <a:lnTo>
                          <a:pt x="452" y="317"/>
                        </a:lnTo>
                        <a:lnTo>
                          <a:pt x="453" y="317"/>
                        </a:lnTo>
                        <a:lnTo>
                          <a:pt x="454" y="317"/>
                        </a:lnTo>
                        <a:lnTo>
                          <a:pt x="454" y="318"/>
                        </a:lnTo>
                        <a:lnTo>
                          <a:pt x="455" y="319"/>
                        </a:lnTo>
                        <a:lnTo>
                          <a:pt x="455" y="320"/>
                        </a:lnTo>
                        <a:lnTo>
                          <a:pt x="455" y="321"/>
                        </a:lnTo>
                        <a:lnTo>
                          <a:pt x="456" y="320"/>
                        </a:lnTo>
                        <a:lnTo>
                          <a:pt x="457" y="320"/>
                        </a:lnTo>
                        <a:lnTo>
                          <a:pt x="459" y="321"/>
                        </a:lnTo>
                        <a:lnTo>
                          <a:pt x="458" y="322"/>
                        </a:lnTo>
                        <a:lnTo>
                          <a:pt x="459" y="322"/>
                        </a:lnTo>
                        <a:lnTo>
                          <a:pt x="459" y="323"/>
                        </a:lnTo>
                        <a:lnTo>
                          <a:pt x="460" y="323"/>
                        </a:lnTo>
                        <a:lnTo>
                          <a:pt x="461" y="323"/>
                        </a:lnTo>
                        <a:lnTo>
                          <a:pt x="460" y="324"/>
                        </a:lnTo>
                        <a:lnTo>
                          <a:pt x="459" y="325"/>
                        </a:lnTo>
                        <a:lnTo>
                          <a:pt x="460" y="325"/>
                        </a:lnTo>
                        <a:lnTo>
                          <a:pt x="460" y="326"/>
                        </a:lnTo>
                        <a:lnTo>
                          <a:pt x="459" y="326"/>
                        </a:lnTo>
                        <a:lnTo>
                          <a:pt x="460" y="327"/>
                        </a:lnTo>
                        <a:lnTo>
                          <a:pt x="460" y="328"/>
                        </a:lnTo>
                        <a:lnTo>
                          <a:pt x="461" y="329"/>
                        </a:lnTo>
                        <a:lnTo>
                          <a:pt x="462" y="329"/>
                        </a:lnTo>
                        <a:lnTo>
                          <a:pt x="462" y="330"/>
                        </a:lnTo>
                        <a:lnTo>
                          <a:pt x="462" y="331"/>
                        </a:lnTo>
                        <a:lnTo>
                          <a:pt x="463" y="331"/>
                        </a:lnTo>
                        <a:lnTo>
                          <a:pt x="463" y="332"/>
                        </a:lnTo>
                        <a:lnTo>
                          <a:pt x="462" y="332"/>
                        </a:lnTo>
                        <a:lnTo>
                          <a:pt x="461" y="333"/>
                        </a:lnTo>
                        <a:lnTo>
                          <a:pt x="460" y="332"/>
                        </a:lnTo>
                        <a:lnTo>
                          <a:pt x="459" y="333"/>
                        </a:lnTo>
                        <a:lnTo>
                          <a:pt x="458" y="333"/>
                        </a:lnTo>
                        <a:lnTo>
                          <a:pt x="457" y="333"/>
                        </a:lnTo>
                        <a:lnTo>
                          <a:pt x="457" y="334"/>
                        </a:lnTo>
                        <a:lnTo>
                          <a:pt x="455" y="333"/>
                        </a:lnTo>
                        <a:lnTo>
                          <a:pt x="454" y="334"/>
                        </a:lnTo>
                        <a:lnTo>
                          <a:pt x="453" y="334"/>
                        </a:lnTo>
                        <a:lnTo>
                          <a:pt x="452" y="334"/>
                        </a:lnTo>
                        <a:lnTo>
                          <a:pt x="451" y="335"/>
                        </a:lnTo>
                        <a:lnTo>
                          <a:pt x="450" y="336"/>
                        </a:lnTo>
                        <a:lnTo>
                          <a:pt x="449" y="336"/>
                        </a:lnTo>
                        <a:lnTo>
                          <a:pt x="448" y="336"/>
                        </a:lnTo>
                        <a:lnTo>
                          <a:pt x="447" y="337"/>
                        </a:lnTo>
                        <a:lnTo>
                          <a:pt x="447" y="338"/>
                        </a:lnTo>
                        <a:lnTo>
                          <a:pt x="446" y="338"/>
                        </a:lnTo>
                        <a:lnTo>
                          <a:pt x="445" y="339"/>
                        </a:lnTo>
                        <a:lnTo>
                          <a:pt x="444" y="339"/>
                        </a:lnTo>
                        <a:lnTo>
                          <a:pt x="443" y="340"/>
                        </a:lnTo>
                        <a:lnTo>
                          <a:pt x="444" y="340"/>
                        </a:lnTo>
                        <a:lnTo>
                          <a:pt x="444" y="341"/>
                        </a:lnTo>
                        <a:lnTo>
                          <a:pt x="442" y="341"/>
                        </a:lnTo>
                        <a:lnTo>
                          <a:pt x="442" y="342"/>
                        </a:lnTo>
                        <a:lnTo>
                          <a:pt x="441" y="342"/>
                        </a:lnTo>
                        <a:lnTo>
                          <a:pt x="441" y="343"/>
                        </a:lnTo>
                        <a:lnTo>
                          <a:pt x="441" y="344"/>
                        </a:lnTo>
                        <a:lnTo>
                          <a:pt x="441" y="345"/>
                        </a:lnTo>
                        <a:lnTo>
                          <a:pt x="440" y="345"/>
                        </a:lnTo>
                        <a:lnTo>
                          <a:pt x="439" y="345"/>
                        </a:lnTo>
                        <a:lnTo>
                          <a:pt x="439" y="346"/>
                        </a:lnTo>
                        <a:lnTo>
                          <a:pt x="439" y="347"/>
                        </a:lnTo>
                        <a:lnTo>
                          <a:pt x="440" y="347"/>
                        </a:lnTo>
                        <a:lnTo>
                          <a:pt x="440" y="348"/>
                        </a:lnTo>
                        <a:lnTo>
                          <a:pt x="441" y="348"/>
                        </a:lnTo>
                        <a:lnTo>
                          <a:pt x="441" y="349"/>
                        </a:lnTo>
                        <a:lnTo>
                          <a:pt x="442" y="350"/>
                        </a:lnTo>
                        <a:lnTo>
                          <a:pt x="441" y="350"/>
                        </a:lnTo>
                        <a:lnTo>
                          <a:pt x="442" y="352"/>
                        </a:lnTo>
                        <a:lnTo>
                          <a:pt x="444" y="353"/>
                        </a:lnTo>
                        <a:lnTo>
                          <a:pt x="444" y="354"/>
                        </a:lnTo>
                        <a:lnTo>
                          <a:pt x="444" y="355"/>
                        </a:lnTo>
                        <a:lnTo>
                          <a:pt x="444" y="356"/>
                        </a:lnTo>
                        <a:lnTo>
                          <a:pt x="445" y="357"/>
                        </a:lnTo>
                        <a:lnTo>
                          <a:pt x="445" y="358"/>
                        </a:lnTo>
                        <a:lnTo>
                          <a:pt x="445" y="359"/>
                        </a:lnTo>
                        <a:lnTo>
                          <a:pt x="444" y="360"/>
                        </a:lnTo>
                        <a:lnTo>
                          <a:pt x="443" y="361"/>
                        </a:lnTo>
                        <a:lnTo>
                          <a:pt x="443" y="362"/>
                        </a:lnTo>
                        <a:lnTo>
                          <a:pt x="442" y="363"/>
                        </a:lnTo>
                        <a:lnTo>
                          <a:pt x="441" y="363"/>
                        </a:lnTo>
                        <a:lnTo>
                          <a:pt x="441" y="364"/>
                        </a:lnTo>
                        <a:lnTo>
                          <a:pt x="441" y="363"/>
                        </a:lnTo>
                        <a:lnTo>
                          <a:pt x="440" y="362"/>
                        </a:lnTo>
                        <a:lnTo>
                          <a:pt x="439" y="362"/>
                        </a:lnTo>
                        <a:lnTo>
                          <a:pt x="438" y="363"/>
                        </a:lnTo>
                        <a:lnTo>
                          <a:pt x="437" y="364"/>
                        </a:lnTo>
                        <a:lnTo>
                          <a:pt x="436" y="363"/>
                        </a:lnTo>
                        <a:lnTo>
                          <a:pt x="435" y="363"/>
                        </a:lnTo>
                        <a:lnTo>
                          <a:pt x="435" y="364"/>
                        </a:lnTo>
                        <a:lnTo>
                          <a:pt x="434" y="364"/>
                        </a:lnTo>
                        <a:lnTo>
                          <a:pt x="433" y="365"/>
                        </a:lnTo>
                        <a:lnTo>
                          <a:pt x="434" y="365"/>
                        </a:lnTo>
                        <a:lnTo>
                          <a:pt x="435" y="365"/>
                        </a:lnTo>
                        <a:lnTo>
                          <a:pt x="435" y="366"/>
                        </a:lnTo>
                        <a:lnTo>
                          <a:pt x="435" y="367"/>
                        </a:lnTo>
                        <a:lnTo>
                          <a:pt x="436" y="367"/>
                        </a:lnTo>
                        <a:lnTo>
                          <a:pt x="435" y="368"/>
                        </a:lnTo>
                        <a:lnTo>
                          <a:pt x="434" y="367"/>
                        </a:lnTo>
                        <a:lnTo>
                          <a:pt x="433" y="368"/>
                        </a:lnTo>
                        <a:lnTo>
                          <a:pt x="433" y="369"/>
                        </a:lnTo>
                        <a:lnTo>
                          <a:pt x="433" y="370"/>
                        </a:lnTo>
                        <a:lnTo>
                          <a:pt x="433" y="371"/>
                        </a:lnTo>
                        <a:lnTo>
                          <a:pt x="432" y="371"/>
                        </a:lnTo>
                        <a:lnTo>
                          <a:pt x="431" y="371"/>
                        </a:lnTo>
                        <a:lnTo>
                          <a:pt x="431" y="372"/>
                        </a:lnTo>
                        <a:lnTo>
                          <a:pt x="430" y="372"/>
                        </a:lnTo>
                        <a:lnTo>
                          <a:pt x="430" y="373"/>
                        </a:lnTo>
                        <a:lnTo>
                          <a:pt x="429" y="373"/>
                        </a:lnTo>
                        <a:lnTo>
                          <a:pt x="428" y="373"/>
                        </a:lnTo>
                        <a:lnTo>
                          <a:pt x="427" y="373"/>
                        </a:lnTo>
                        <a:lnTo>
                          <a:pt x="426" y="373"/>
                        </a:lnTo>
                        <a:lnTo>
                          <a:pt x="425" y="373"/>
                        </a:lnTo>
                        <a:lnTo>
                          <a:pt x="425" y="374"/>
                        </a:lnTo>
                        <a:lnTo>
                          <a:pt x="426" y="374"/>
                        </a:lnTo>
                        <a:lnTo>
                          <a:pt x="426" y="375"/>
                        </a:lnTo>
                        <a:lnTo>
                          <a:pt x="426" y="376"/>
                        </a:lnTo>
                        <a:lnTo>
                          <a:pt x="425" y="376"/>
                        </a:lnTo>
                        <a:lnTo>
                          <a:pt x="425" y="377"/>
                        </a:lnTo>
                        <a:lnTo>
                          <a:pt x="424" y="377"/>
                        </a:lnTo>
                        <a:lnTo>
                          <a:pt x="423" y="377"/>
                        </a:lnTo>
                        <a:lnTo>
                          <a:pt x="422" y="377"/>
                        </a:lnTo>
                        <a:lnTo>
                          <a:pt x="422" y="378"/>
                        </a:lnTo>
                        <a:lnTo>
                          <a:pt x="421" y="379"/>
                        </a:lnTo>
                        <a:lnTo>
                          <a:pt x="420" y="380"/>
                        </a:lnTo>
                        <a:lnTo>
                          <a:pt x="421" y="380"/>
                        </a:lnTo>
                        <a:lnTo>
                          <a:pt x="422" y="380"/>
                        </a:lnTo>
                        <a:lnTo>
                          <a:pt x="422" y="381"/>
                        </a:lnTo>
                        <a:lnTo>
                          <a:pt x="423" y="380"/>
                        </a:lnTo>
                        <a:lnTo>
                          <a:pt x="424" y="380"/>
                        </a:lnTo>
                        <a:lnTo>
                          <a:pt x="425" y="380"/>
                        </a:lnTo>
                        <a:lnTo>
                          <a:pt x="426" y="380"/>
                        </a:lnTo>
                        <a:lnTo>
                          <a:pt x="427" y="380"/>
                        </a:lnTo>
                        <a:lnTo>
                          <a:pt x="428" y="380"/>
                        </a:lnTo>
                        <a:lnTo>
                          <a:pt x="429" y="381"/>
                        </a:lnTo>
                        <a:lnTo>
                          <a:pt x="430" y="381"/>
                        </a:lnTo>
                        <a:lnTo>
                          <a:pt x="430" y="380"/>
                        </a:lnTo>
                        <a:lnTo>
                          <a:pt x="431" y="381"/>
                        </a:lnTo>
                        <a:lnTo>
                          <a:pt x="432" y="381"/>
                        </a:lnTo>
                        <a:lnTo>
                          <a:pt x="433" y="381"/>
                        </a:lnTo>
                        <a:lnTo>
                          <a:pt x="434" y="381"/>
                        </a:lnTo>
                        <a:lnTo>
                          <a:pt x="435" y="381"/>
                        </a:lnTo>
                        <a:lnTo>
                          <a:pt x="435" y="380"/>
                        </a:lnTo>
                        <a:lnTo>
                          <a:pt x="436" y="380"/>
                        </a:lnTo>
                        <a:lnTo>
                          <a:pt x="436" y="379"/>
                        </a:lnTo>
                        <a:lnTo>
                          <a:pt x="437" y="380"/>
                        </a:lnTo>
                        <a:lnTo>
                          <a:pt x="438" y="380"/>
                        </a:lnTo>
                        <a:lnTo>
                          <a:pt x="438" y="381"/>
                        </a:lnTo>
                        <a:lnTo>
                          <a:pt x="438" y="382"/>
                        </a:lnTo>
                        <a:lnTo>
                          <a:pt x="437" y="383"/>
                        </a:lnTo>
                        <a:lnTo>
                          <a:pt x="438" y="383"/>
                        </a:lnTo>
                        <a:lnTo>
                          <a:pt x="438" y="384"/>
                        </a:lnTo>
                        <a:lnTo>
                          <a:pt x="439" y="384"/>
                        </a:lnTo>
                        <a:lnTo>
                          <a:pt x="440" y="384"/>
                        </a:lnTo>
                        <a:lnTo>
                          <a:pt x="441" y="385"/>
                        </a:lnTo>
                        <a:lnTo>
                          <a:pt x="441" y="386"/>
                        </a:lnTo>
                        <a:lnTo>
                          <a:pt x="442" y="387"/>
                        </a:lnTo>
                        <a:lnTo>
                          <a:pt x="442" y="388"/>
                        </a:lnTo>
                        <a:lnTo>
                          <a:pt x="442" y="389"/>
                        </a:lnTo>
                        <a:lnTo>
                          <a:pt x="441" y="390"/>
                        </a:lnTo>
                        <a:lnTo>
                          <a:pt x="440" y="390"/>
                        </a:lnTo>
                        <a:lnTo>
                          <a:pt x="440" y="392"/>
                        </a:lnTo>
                        <a:lnTo>
                          <a:pt x="441" y="393"/>
                        </a:lnTo>
                        <a:lnTo>
                          <a:pt x="442" y="394"/>
                        </a:lnTo>
                        <a:lnTo>
                          <a:pt x="441" y="396"/>
                        </a:lnTo>
                        <a:lnTo>
                          <a:pt x="441" y="397"/>
                        </a:lnTo>
                        <a:lnTo>
                          <a:pt x="441" y="398"/>
                        </a:lnTo>
                        <a:lnTo>
                          <a:pt x="440" y="399"/>
                        </a:lnTo>
                        <a:lnTo>
                          <a:pt x="440" y="400"/>
                        </a:lnTo>
                        <a:lnTo>
                          <a:pt x="440" y="401"/>
                        </a:lnTo>
                        <a:lnTo>
                          <a:pt x="440" y="402"/>
                        </a:lnTo>
                        <a:lnTo>
                          <a:pt x="439" y="402"/>
                        </a:lnTo>
                        <a:lnTo>
                          <a:pt x="439" y="403"/>
                        </a:lnTo>
                        <a:lnTo>
                          <a:pt x="440" y="404"/>
                        </a:lnTo>
                        <a:lnTo>
                          <a:pt x="441" y="404"/>
                        </a:lnTo>
                        <a:lnTo>
                          <a:pt x="442" y="404"/>
                        </a:lnTo>
                        <a:lnTo>
                          <a:pt x="443" y="404"/>
                        </a:lnTo>
                        <a:lnTo>
                          <a:pt x="444" y="404"/>
                        </a:lnTo>
                        <a:lnTo>
                          <a:pt x="444" y="405"/>
                        </a:lnTo>
                        <a:lnTo>
                          <a:pt x="442" y="406"/>
                        </a:lnTo>
                        <a:lnTo>
                          <a:pt x="442" y="407"/>
                        </a:lnTo>
                        <a:lnTo>
                          <a:pt x="441" y="407"/>
                        </a:lnTo>
                        <a:lnTo>
                          <a:pt x="441" y="408"/>
                        </a:lnTo>
                        <a:lnTo>
                          <a:pt x="441" y="409"/>
                        </a:lnTo>
                        <a:lnTo>
                          <a:pt x="441" y="410"/>
                        </a:lnTo>
                        <a:lnTo>
                          <a:pt x="440" y="411"/>
                        </a:lnTo>
                        <a:lnTo>
                          <a:pt x="441" y="411"/>
                        </a:lnTo>
                        <a:lnTo>
                          <a:pt x="442" y="411"/>
                        </a:lnTo>
                        <a:lnTo>
                          <a:pt x="443" y="411"/>
                        </a:lnTo>
                        <a:lnTo>
                          <a:pt x="444" y="411"/>
                        </a:lnTo>
                        <a:lnTo>
                          <a:pt x="445" y="411"/>
                        </a:lnTo>
                        <a:lnTo>
                          <a:pt x="446" y="411"/>
                        </a:lnTo>
                        <a:lnTo>
                          <a:pt x="447" y="410"/>
                        </a:lnTo>
                        <a:lnTo>
                          <a:pt x="448" y="411"/>
                        </a:lnTo>
                        <a:lnTo>
                          <a:pt x="447" y="412"/>
                        </a:lnTo>
                        <a:lnTo>
                          <a:pt x="447" y="414"/>
                        </a:lnTo>
                        <a:lnTo>
                          <a:pt x="447" y="415"/>
                        </a:lnTo>
                        <a:lnTo>
                          <a:pt x="449" y="415"/>
                        </a:lnTo>
                        <a:lnTo>
                          <a:pt x="450" y="415"/>
                        </a:lnTo>
                        <a:lnTo>
                          <a:pt x="451" y="415"/>
                        </a:lnTo>
                        <a:lnTo>
                          <a:pt x="452" y="416"/>
                        </a:lnTo>
                        <a:lnTo>
                          <a:pt x="452" y="417"/>
                        </a:lnTo>
                        <a:lnTo>
                          <a:pt x="452" y="418"/>
                        </a:lnTo>
                        <a:lnTo>
                          <a:pt x="453" y="418"/>
                        </a:lnTo>
                        <a:lnTo>
                          <a:pt x="454" y="419"/>
                        </a:lnTo>
                        <a:lnTo>
                          <a:pt x="455" y="418"/>
                        </a:lnTo>
                        <a:lnTo>
                          <a:pt x="455" y="419"/>
                        </a:lnTo>
                        <a:lnTo>
                          <a:pt x="456" y="419"/>
                        </a:lnTo>
                        <a:lnTo>
                          <a:pt x="457" y="419"/>
                        </a:lnTo>
                        <a:lnTo>
                          <a:pt x="460" y="419"/>
                        </a:lnTo>
                        <a:lnTo>
                          <a:pt x="461" y="417"/>
                        </a:lnTo>
                        <a:lnTo>
                          <a:pt x="463" y="417"/>
                        </a:lnTo>
                        <a:lnTo>
                          <a:pt x="464" y="416"/>
                        </a:lnTo>
                        <a:lnTo>
                          <a:pt x="466" y="414"/>
                        </a:lnTo>
                        <a:lnTo>
                          <a:pt x="467" y="414"/>
                        </a:lnTo>
                        <a:lnTo>
                          <a:pt x="468" y="414"/>
                        </a:lnTo>
                        <a:lnTo>
                          <a:pt x="469" y="413"/>
                        </a:lnTo>
                        <a:lnTo>
                          <a:pt x="470" y="412"/>
                        </a:lnTo>
                        <a:lnTo>
                          <a:pt x="471" y="412"/>
                        </a:lnTo>
                        <a:lnTo>
                          <a:pt x="473" y="412"/>
                        </a:lnTo>
                        <a:lnTo>
                          <a:pt x="474" y="411"/>
                        </a:lnTo>
                        <a:lnTo>
                          <a:pt x="475" y="411"/>
                        </a:lnTo>
                        <a:lnTo>
                          <a:pt x="476" y="410"/>
                        </a:lnTo>
                        <a:lnTo>
                          <a:pt x="477" y="410"/>
                        </a:lnTo>
                        <a:lnTo>
                          <a:pt x="480" y="411"/>
                        </a:lnTo>
                        <a:lnTo>
                          <a:pt x="481" y="411"/>
                        </a:lnTo>
                        <a:lnTo>
                          <a:pt x="482" y="410"/>
                        </a:lnTo>
                        <a:lnTo>
                          <a:pt x="482" y="409"/>
                        </a:lnTo>
                        <a:lnTo>
                          <a:pt x="483" y="409"/>
                        </a:lnTo>
                        <a:lnTo>
                          <a:pt x="484" y="409"/>
                        </a:lnTo>
                        <a:lnTo>
                          <a:pt x="485" y="409"/>
                        </a:lnTo>
                        <a:lnTo>
                          <a:pt x="485" y="408"/>
                        </a:lnTo>
                        <a:lnTo>
                          <a:pt x="484" y="407"/>
                        </a:lnTo>
                        <a:lnTo>
                          <a:pt x="485" y="407"/>
                        </a:lnTo>
                        <a:lnTo>
                          <a:pt x="487" y="408"/>
                        </a:lnTo>
                        <a:lnTo>
                          <a:pt x="487" y="407"/>
                        </a:lnTo>
                        <a:lnTo>
                          <a:pt x="488" y="408"/>
                        </a:lnTo>
                        <a:lnTo>
                          <a:pt x="488" y="407"/>
                        </a:lnTo>
                        <a:lnTo>
                          <a:pt x="488" y="406"/>
                        </a:lnTo>
                        <a:lnTo>
                          <a:pt x="488" y="405"/>
                        </a:lnTo>
                        <a:lnTo>
                          <a:pt x="489" y="405"/>
                        </a:lnTo>
                        <a:lnTo>
                          <a:pt x="490" y="405"/>
                        </a:lnTo>
                        <a:lnTo>
                          <a:pt x="492" y="404"/>
                        </a:lnTo>
                        <a:lnTo>
                          <a:pt x="493" y="404"/>
                        </a:lnTo>
                        <a:lnTo>
                          <a:pt x="494" y="404"/>
                        </a:lnTo>
                        <a:lnTo>
                          <a:pt x="495" y="404"/>
                        </a:lnTo>
                        <a:lnTo>
                          <a:pt x="495" y="403"/>
                        </a:lnTo>
                        <a:lnTo>
                          <a:pt x="495" y="402"/>
                        </a:lnTo>
                        <a:lnTo>
                          <a:pt x="494" y="402"/>
                        </a:lnTo>
                        <a:lnTo>
                          <a:pt x="493" y="402"/>
                        </a:lnTo>
                        <a:lnTo>
                          <a:pt x="493" y="401"/>
                        </a:lnTo>
                        <a:lnTo>
                          <a:pt x="493" y="400"/>
                        </a:lnTo>
                        <a:lnTo>
                          <a:pt x="492" y="400"/>
                        </a:lnTo>
                        <a:lnTo>
                          <a:pt x="492" y="399"/>
                        </a:lnTo>
                        <a:lnTo>
                          <a:pt x="493" y="398"/>
                        </a:lnTo>
                        <a:lnTo>
                          <a:pt x="494" y="398"/>
                        </a:lnTo>
                        <a:lnTo>
                          <a:pt x="495" y="398"/>
                        </a:lnTo>
                        <a:lnTo>
                          <a:pt x="495" y="397"/>
                        </a:lnTo>
                        <a:lnTo>
                          <a:pt x="495" y="396"/>
                        </a:lnTo>
                        <a:lnTo>
                          <a:pt x="495" y="394"/>
                        </a:lnTo>
                        <a:lnTo>
                          <a:pt x="496" y="394"/>
                        </a:lnTo>
                        <a:lnTo>
                          <a:pt x="496" y="393"/>
                        </a:lnTo>
                        <a:lnTo>
                          <a:pt x="496" y="391"/>
                        </a:lnTo>
                        <a:lnTo>
                          <a:pt x="496" y="390"/>
                        </a:lnTo>
                        <a:lnTo>
                          <a:pt x="497" y="389"/>
                        </a:lnTo>
                        <a:lnTo>
                          <a:pt x="497" y="388"/>
                        </a:lnTo>
                        <a:lnTo>
                          <a:pt x="497" y="387"/>
                        </a:lnTo>
                        <a:lnTo>
                          <a:pt x="498" y="386"/>
                        </a:lnTo>
                        <a:lnTo>
                          <a:pt x="500" y="388"/>
                        </a:lnTo>
                        <a:lnTo>
                          <a:pt x="501" y="388"/>
                        </a:lnTo>
                        <a:lnTo>
                          <a:pt x="502" y="388"/>
                        </a:lnTo>
                        <a:lnTo>
                          <a:pt x="502" y="387"/>
                        </a:lnTo>
                        <a:lnTo>
                          <a:pt x="501" y="387"/>
                        </a:lnTo>
                        <a:lnTo>
                          <a:pt x="502" y="386"/>
                        </a:lnTo>
                        <a:lnTo>
                          <a:pt x="502" y="385"/>
                        </a:lnTo>
                        <a:lnTo>
                          <a:pt x="502" y="384"/>
                        </a:lnTo>
                        <a:lnTo>
                          <a:pt x="502" y="383"/>
                        </a:lnTo>
                        <a:lnTo>
                          <a:pt x="503" y="382"/>
                        </a:lnTo>
                        <a:lnTo>
                          <a:pt x="504" y="382"/>
                        </a:lnTo>
                        <a:lnTo>
                          <a:pt x="506" y="382"/>
                        </a:lnTo>
                        <a:lnTo>
                          <a:pt x="506" y="383"/>
                        </a:lnTo>
                        <a:lnTo>
                          <a:pt x="508" y="384"/>
                        </a:lnTo>
                        <a:lnTo>
                          <a:pt x="510" y="385"/>
                        </a:lnTo>
                        <a:lnTo>
                          <a:pt x="511" y="384"/>
                        </a:lnTo>
                        <a:lnTo>
                          <a:pt x="512" y="386"/>
                        </a:lnTo>
                        <a:lnTo>
                          <a:pt x="512" y="385"/>
                        </a:lnTo>
                        <a:lnTo>
                          <a:pt x="513" y="385"/>
                        </a:lnTo>
                        <a:lnTo>
                          <a:pt x="514" y="385"/>
                        </a:lnTo>
                        <a:lnTo>
                          <a:pt x="515" y="385"/>
                        </a:lnTo>
                        <a:lnTo>
                          <a:pt x="516" y="385"/>
                        </a:lnTo>
                        <a:lnTo>
                          <a:pt x="515" y="384"/>
                        </a:lnTo>
                        <a:lnTo>
                          <a:pt x="516" y="384"/>
                        </a:lnTo>
                        <a:lnTo>
                          <a:pt x="517" y="383"/>
                        </a:lnTo>
                        <a:lnTo>
                          <a:pt x="517" y="382"/>
                        </a:lnTo>
                        <a:lnTo>
                          <a:pt x="517" y="381"/>
                        </a:lnTo>
                        <a:lnTo>
                          <a:pt x="516" y="381"/>
                        </a:lnTo>
                        <a:lnTo>
                          <a:pt x="517" y="381"/>
                        </a:lnTo>
                        <a:lnTo>
                          <a:pt x="517" y="380"/>
                        </a:lnTo>
                        <a:lnTo>
                          <a:pt x="518" y="379"/>
                        </a:lnTo>
                        <a:lnTo>
                          <a:pt x="517" y="378"/>
                        </a:lnTo>
                        <a:lnTo>
                          <a:pt x="517" y="377"/>
                        </a:lnTo>
                        <a:lnTo>
                          <a:pt x="517" y="376"/>
                        </a:lnTo>
                        <a:lnTo>
                          <a:pt x="518" y="376"/>
                        </a:lnTo>
                        <a:lnTo>
                          <a:pt x="518" y="375"/>
                        </a:lnTo>
                        <a:lnTo>
                          <a:pt x="519" y="374"/>
                        </a:lnTo>
                        <a:lnTo>
                          <a:pt x="520" y="375"/>
                        </a:lnTo>
                        <a:lnTo>
                          <a:pt x="521" y="375"/>
                        </a:lnTo>
                        <a:lnTo>
                          <a:pt x="521" y="374"/>
                        </a:lnTo>
                        <a:lnTo>
                          <a:pt x="522" y="374"/>
                        </a:lnTo>
                        <a:lnTo>
                          <a:pt x="523" y="375"/>
                        </a:lnTo>
                        <a:lnTo>
                          <a:pt x="524" y="375"/>
                        </a:lnTo>
                        <a:lnTo>
                          <a:pt x="524" y="374"/>
                        </a:lnTo>
                        <a:lnTo>
                          <a:pt x="525" y="374"/>
                        </a:lnTo>
                        <a:lnTo>
                          <a:pt x="527" y="375"/>
                        </a:lnTo>
                        <a:lnTo>
                          <a:pt x="528" y="375"/>
                        </a:lnTo>
                        <a:lnTo>
                          <a:pt x="529" y="375"/>
                        </a:lnTo>
                        <a:lnTo>
                          <a:pt x="530" y="375"/>
                        </a:lnTo>
                        <a:lnTo>
                          <a:pt x="531" y="375"/>
                        </a:lnTo>
                        <a:lnTo>
                          <a:pt x="532" y="376"/>
                        </a:lnTo>
                        <a:lnTo>
                          <a:pt x="533" y="377"/>
                        </a:lnTo>
                        <a:lnTo>
                          <a:pt x="534" y="378"/>
                        </a:lnTo>
                        <a:lnTo>
                          <a:pt x="535" y="378"/>
                        </a:lnTo>
                        <a:lnTo>
                          <a:pt x="535" y="377"/>
                        </a:lnTo>
                        <a:lnTo>
                          <a:pt x="534" y="376"/>
                        </a:lnTo>
                        <a:lnTo>
                          <a:pt x="535" y="376"/>
                        </a:lnTo>
                        <a:lnTo>
                          <a:pt x="536" y="375"/>
                        </a:lnTo>
                        <a:lnTo>
                          <a:pt x="537" y="374"/>
                        </a:lnTo>
                        <a:lnTo>
                          <a:pt x="537" y="373"/>
                        </a:lnTo>
                        <a:lnTo>
                          <a:pt x="538" y="373"/>
                        </a:lnTo>
                        <a:lnTo>
                          <a:pt x="539" y="372"/>
                        </a:lnTo>
                        <a:lnTo>
                          <a:pt x="540" y="372"/>
                        </a:lnTo>
                        <a:lnTo>
                          <a:pt x="541" y="372"/>
                        </a:lnTo>
                        <a:lnTo>
                          <a:pt x="541" y="373"/>
                        </a:lnTo>
                        <a:lnTo>
                          <a:pt x="542" y="373"/>
                        </a:lnTo>
                        <a:lnTo>
                          <a:pt x="541" y="374"/>
                        </a:lnTo>
                        <a:lnTo>
                          <a:pt x="541" y="375"/>
                        </a:lnTo>
                        <a:lnTo>
                          <a:pt x="542" y="374"/>
                        </a:lnTo>
                        <a:lnTo>
                          <a:pt x="543" y="375"/>
                        </a:lnTo>
                        <a:lnTo>
                          <a:pt x="544" y="374"/>
                        </a:lnTo>
                        <a:lnTo>
                          <a:pt x="545" y="374"/>
                        </a:lnTo>
                        <a:lnTo>
                          <a:pt x="545" y="375"/>
                        </a:lnTo>
                        <a:lnTo>
                          <a:pt x="545" y="376"/>
                        </a:lnTo>
                        <a:lnTo>
                          <a:pt x="546" y="377"/>
                        </a:lnTo>
                        <a:lnTo>
                          <a:pt x="546" y="378"/>
                        </a:lnTo>
                        <a:lnTo>
                          <a:pt x="547" y="378"/>
                        </a:lnTo>
                        <a:lnTo>
                          <a:pt x="547" y="377"/>
                        </a:lnTo>
                        <a:lnTo>
                          <a:pt x="548" y="376"/>
                        </a:lnTo>
                        <a:lnTo>
                          <a:pt x="549" y="376"/>
                        </a:lnTo>
                        <a:lnTo>
                          <a:pt x="549" y="375"/>
                        </a:lnTo>
                        <a:lnTo>
                          <a:pt x="550" y="375"/>
                        </a:lnTo>
                        <a:lnTo>
                          <a:pt x="551" y="375"/>
                        </a:lnTo>
                        <a:lnTo>
                          <a:pt x="552" y="375"/>
                        </a:lnTo>
                        <a:lnTo>
                          <a:pt x="553" y="375"/>
                        </a:lnTo>
                        <a:lnTo>
                          <a:pt x="555" y="375"/>
                        </a:lnTo>
                        <a:lnTo>
                          <a:pt x="556" y="376"/>
                        </a:lnTo>
                        <a:lnTo>
                          <a:pt x="556" y="377"/>
                        </a:lnTo>
                        <a:lnTo>
                          <a:pt x="556" y="378"/>
                        </a:lnTo>
                        <a:lnTo>
                          <a:pt x="557" y="378"/>
                        </a:lnTo>
                        <a:lnTo>
                          <a:pt x="558" y="377"/>
                        </a:lnTo>
                        <a:lnTo>
                          <a:pt x="559" y="378"/>
                        </a:lnTo>
                        <a:lnTo>
                          <a:pt x="559" y="379"/>
                        </a:lnTo>
                        <a:lnTo>
                          <a:pt x="560" y="379"/>
                        </a:lnTo>
                        <a:lnTo>
                          <a:pt x="561" y="379"/>
                        </a:lnTo>
                        <a:lnTo>
                          <a:pt x="561" y="380"/>
                        </a:lnTo>
                        <a:lnTo>
                          <a:pt x="562" y="380"/>
                        </a:lnTo>
                        <a:lnTo>
                          <a:pt x="563" y="380"/>
                        </a:lnTo>
                        <a:lnTo>
                          <a:pt x="563" y="379"/>
                        </a:lnTo>
                        <a:lnTo>
                          <a:pt x="563" y="378"/>
                        </a:lnTo>
                        <a:lnTo>
                          <a:pt x="565" y="378"/>
                        </a:lnTo>
                        <a:lnTo>
                          <a:pt x="565" y="377"/>
                        </a:lnTo>
                        <a:lnTo>
                          <a:pt x="566" y="377"/>
                        </a:lnTo>
                        <a:lnTo>
                          <a:pt x="566" y="378"/>
                        </a:lnTo>
                        <a:lnTo>
                          <a:pt x="567" y="377"/>
                        </a:lnTo>
                        <a:lnTo>
                          <a:pt x="567" y="378"/>
                        </a:lnTo>
                        <a:lnTo>
                          <a:pt x="568" y="378"/>
                        </a:lnTo>
                        <a:lnTo>
                          <a:pt x="569" y="378"/>
                        </a:lnTo>
                        <a:lnTo>
                          <a:pt x="570" y="378"/>
                        </a:lnTo>
                        <a:lnTo>
                          <a:pt x="572" y="379"/>
                        </a:lnTo>
                        <a:lnTo>
                          <a:pt x="573" y="379"/>
                        </a:lnTo>
                        <a:lnTo>
                          <a:pt x="573" y="378"/>
                        </a:lnTo>
                        <a:lnTo>
                          <a:pt x="574" y="378"/>
                        </a:lnTo>
                        <a:lnTo>
                          <a:pt x="574" y="377"/>
                        </a:lnTo>
                        <a:lnTo>
                          <a:pt x="575" y="377"/>
                        </a:lnTo>
                        <a:lnTo>
                          <a:pt x="575" y="376"/>
                        </a:lnTo>
                        <a:lnTo>
                          <a:pt x="575" y="375"/>
                        </a:lnTo>
                        <a:lnTo>
                          <a:pt x="576" y="374"/>
                        </a:lnTo>
                        <a:lnTo>
                          <a:pt x="577" y="375"/>
                        </a:lnTo>
                        <a:lnTo>
                          <a:pt x="578" y="374"/>
                        </a:lnTo>
                        <a:lnTo>
                          <a:pt x="578" y="375"/>
                        </a:lnTo>
                        <a:lnTo>
                          <a:pt x="579" y="375"/>
                        </a:lnTo>
                        <a:lnTo>
                          <a:pt x="580" y="375"/>
                        </a:lnTo>
                        <a:lnTo>
                          <a:pt x="581" y="375"/>
                        </a:lnTo>
                        <a:lnTo>
                          <a:pt x="582" y="375"/>
                        </a:lnTo>
                        <a:lnTo>
                          <a:pt x="583" y="375"/>
                        </a:lnTo>
                        <a:lnTo>
                          <a:pt x="583" y="374"/>
                        </a:lnTo>
                        <a:lnTo>
                          <a:pt x="585" y="375"/>
                        </a:lnTo>
                        <a:lnTo>
                          <a:pt x="586" y="375"/>
                        </a:lnTo>
                        <a:lnTo>
                          <a:pt x="586" y="374"/>
                        </a:lnTo>
                        <a:lnTo>
                          <a:pt x="587" y="374"/>
                        </a:lnTo>
                        <a:lnTo>
                          <a:pt x="588" y="373"/>
                        </a:lnTo>
                        <a:lnTo>
                          <a:pt x="589" y="373"/>
                        </a:lnTo>
                        <a:lnTo>
                          <a:pt x="589" y="374"/>
                        </a:lnTo>
                        <a:lnTo>
                          <a:pt x="590" y="373"/>
                        </a:lnTo>
                        <a:lnTo>
                          <a:pt x="590" y="372"/>
                        </a:lnTo>
                        <a:lnTo>
                          <a:pt x="591" y="372"/>
                        </a:lnTo>
                        <a:lnTo>
                          <a:pt x="592" y="372"/>
                        </a:lnTo>
                        <a:lnTo>
                          <a:pt x="593" y="372"/>
                        </a:lnTo>
                        <a:lnTo>
                          <a:pt x="593" y="371"/>
                        </a:lnTo>
                        <a:lnTo>
                          <a:pt x="594" y="371"/>
                        </a:lnTo>
                        <a:lnTo>
                          <a:pt x="595" y="371"/>
                        </a:lnTo>
                        <a:lnTo>
                          <a:pt x="595" y="372"/>
                        </a:lnTo>
                        <a:lnTo>
                          <a:pt x="596" y="372"/>
                        </a:lnTo>
                        <a:lnTo>
                          <a:pt x="597" y="372"/>
                        </a:lnTo>
                        <a:lnTo>
                          <a:pt x="598" y="372"/>
                        </a:lnTo>
                        <a:lnTo>
                          <a:pt x="599" y="372"/>
                        </a:lnTo>
                        <a:lnTo>
                          <a:pt x="600" y="372"/>
                        </a:lnTo>
                        <a:lnTo>
                          <a:pt x="601" y="371"/>
                        </a:lnTo>
                        <a:lnTo>
                          <a:pt x="601" y="370"/>
                        </a:lnTo>
                        <a:lnTo>
                          <a:pt x="602" y="370"/>
                        </a:lnTo>
                        <a:lnTo>
                          <a:pt x="603" y="369"/>
                        </a:lnTo>
                        <a:lnTo>
                          <a:pt x="604" y="368"/>
                        </a:lnTo>
                        <a:lnTo>
                          <a:pt x="605" y="368"/>
                        </a:lnTo>
                        <a:lnTo>
                          <a:pt x="606" y="368"/>
                        </a:lnTo>
                        <a:lnTo>
                          <a:pt x="607" y="368"/>
                        </a:lnTo>
                        <a:lnTo>
                          <a:pt x="608" y="368"/>
                        </a:lnTo>
                        <a:lnTo>
                          <a:pt x="608" y="369"/>
                        </a:lnTo>
                        <a:lnTo>
                          <a:pt x="609" y="369"/>
                        </a:lnTo>
                        <a:lnTo>
                          <a:pt x="610" y="369"/>
                        </a:lnTo>
                        <a:lnTo>
                          <a:pt x="611" y="369"/>
                        </a:lnTo>
                        <a:lnTo>
                          <a:pt x="612" y="369"/>
                        </a:lnTo>
                        <a:lnTo>
                          <a:pt x="612" y="368"/>
                        </a:lnTo>
                        <a:lnTo>
                          <a:pt x="613" y="368"/>
                        </a:lnTo>
                        <a:lnTo>
                          <a:pt x="614" y="368"/>
                        </a:lnTo>
                        <a:lnTo>
                          <a:pt x="614" y="367"/>
                        </a:lnTo>
                        <a:lnTo>
                          <a:pt x="613" y="366"/>
                        </a:lnTo>
                        <a:lnTo>
                          <a:pt x="612" y="366"/>
                        </a:lnTo>
                        <a:lnTo>
                          <a:pt x="613" y="365"/>
                        </a:lnTo>
                        <a:lnTo>
                          <a:pt x="614" y="365"/>
                        </a:lnTo>
                        <a:lnTo>
                          <a:pt x="614" y="364"/>
                        </a:lnTo>
                        <a:lnTo>
                          <a:pt x="615" y="364"/>
                        </a:lnTo>
                        <a:lnTo>
                          <a:pt x="614" y="363"/>
                        </a:lnTo>
                        <a:lnTo>
                          <a:pt x="614" y="362"/>
                        </a:lnTo>
                        <a:lnTo>
                          <a:pt x="613" y="362"/>
                        </a:lnTo>
                        <a:lnTo>
                          <a:pt x="612" y="362"/>
                        </a:lnTo>
                        <a:lnTo>
                          <a:pt x="612" y="361"/>
                        </a:lnTo>
                        <a:lnTo>
                          <a:pt x="613" y="359"/>
                        </a:lnTo>
                        <a:lnTo>
                          <a:pt x="614" y="358"/>
                        </a:lnTo>
                        <a:lnTo>
                          <a:pt x="614" y="357"/>
                        </a:lnTo>
                        <a:lnTo>
                          <a:pt x="615" y="356"/>
                        </a:lnTo>
                        <a:lnTo>
                          <a:pt x="615" y="355"/>
                        </a:lnTo>
                        <a:lnTo>
                          <a:pt x="616" y="354"/>
                        </a:lnTo>
                        <a:lnTo>
                          <a:pt x="616" y="353"/>
                        </a:lnTo>
                        <a:lnTo>
                          <a:pt x="616" y="352"/>
                        </a:lnTo>
                        <a:lnTo>
                          <a:pt x="616" y="350"/>
                        </a:lnTo>
                        <a:lnTo>
                          <a:pt x="617" y="348"/>
                        </a:lnTo>
                        <a:lnTo>
                          <a:pt x="618" y="348"/>
                        </a:lnTo>
                        <a:lnTo>
                          <a:pt x="619" y="347"/>
                        </a:lnTo>
                        <a:lnTo>
                          <a:pt x="620" y="348"/>
                        </a:lnTo>
                        <a:lnTo>
                          <a:pt x="621" y="348"/>
                        </a:lnTo>
                        <a:lnTo>
                          <a:pt x="622" y="348"/>
                        </a:lnTo>
                        <a:lnTo>
                          <a:pt x="622" y="349"/>
                        </a:lnTo>
                        <a:lnTo>
                          <a:pt x="623" y="349"/>
                        </a:lnTo>
                        <a:lnTo>
                          <a:pt x="623" y="350"/>
                        </a:lnTo>
                        <a:lnTo>
                          <a:pt x="624" y="351"/>
                        </a:lnTo>
                        <a:lnTo>
                          <a:pt x="625" y="351"/>
                        </a:lnTo>
                        <a:lnTo>
                          <a:pt x="626" y="351"/>
                        </a:lnTo>
                        <a:lnTo>
                          <a:pt x="626" y="350"/>
                        </a:lnTo>
                        <a:lnTo>
                          <a:pt x="627" y="350"/>
                        </a:lnTo>
                        <a:lnTo>
                          <a:pt x="628" y="350"/>
                        </a:lnTo>
                        <a:lnTo>
                          <a:pt x="629" y="349"/>
                        </a:lnTo>
                        <a:lnTo>
                          <a:pt x="630" y="349"/>
                        </a:lnTo>
                        <a:lnTo>
                          <a:pt x="630" y="348"/>
                        </a:lnTo>
                        <a:lnTo>
                          <a:pt x="631" y="348"/>
                        </a:lnTo>
                        <a:lnTo>
                          <a:pt x="632" y="348"/>
                        </a:lnTo>
                        <a:lnTo>
                          <a:pt x="633" y="348"/>
                        </a:lnTo>
                        <a:lnTo>
                          <a:pt x="633" y="347"/>
                        </a:lnTo>
                        <a:lnTo>
                          <a:pt x="633" y="346"/>
                        </a:lnTo>
                        <a:lnTo>
                          <a:pt x="633" y="347"/>
                        </a:lnTo>
                        <a:lnTo>
                          <a:pt x="634" y="347"/>
                        </a:lnTo>
                        <a:lnTo>
                          <a:pt x="635" y="346"/>
                        </a:lnTo>
                        <a:lnTo>
                          <a:pt x="634" y="346"/>
                        </a:lnTo>
                        <a:lnTo>
                          <a:pt x="634" y="345"/>
                        </a:lnTo>
                        <a:lnTo>
                          <a:pt x="635" y="345"/>
                        </a:lnTo>
                        <a:lnTo>
                          <a:pt x="635" y="346"/>
                        </a:lnTo>
                        <a:lnTo>
                          <a:pt x="636" y="346"/>
                        </a:lnTo>
                        <a:lnTo>
                          <a:pt x="636" y="345"/>
                        </a:lnTo>
                        <a:lnTo>
                          <a:pt x="637" y="345"/>
                        </a:lnTo>
                        <a:lnTo>
                          <a:pt x="637" y="346"/>
                        </a:lnTo>
                        <a:lnTo>
                          <a:pt x="638" y="345"/>
                        </a:lnTo>
                        <a:lnTo>
                          <a:pt x="639" y="345"/>
                        </a:lnTo>
                        <a:lnTo>
                          <a:pt x="640" y="344"/>
                        </a:lnTo>
                        <a:lnTo>
                          <a:pt x="641" y="344"/>
                        </a:lnTo>
                        <a:lnTo>
                          <a:pt x="644" y="343"/>
                        </a:lnTo>
                        <a:lnTo>
                          <a:pt x="645" y="343"/>
                        </a:lnTo>
                        <a:lnTo>
                          <a:pt x="647" y="344"/>
                        </a:lnTo>
                        <a:lnTo>
                          <a:pt x="648" y="345"/>
                        </a:lnTo>
                        <a:lnTo>
                          <a:pt x="649" y="345"/>
                        </a:lnTo>
                        <a:lnTo>
                          <a:pt x="649" y="346"/>
                        </a:lnTo>
                        <a:lnTo>
                          <a:pt x="650" y="346"/>
                        </a:lnTo>
                        <a:lnTo>
                          <a:pt x="651" y="346"/>
                        </a:lnTo>
                        <a:lnTo>
                          <a:pt x="651" y="345"/>
                        </a:lnTo>
                        <a:lnTo>
                          <a:pt x="652" y="345"/>
                        </a:lnTo>
                        <a:lnTo>
                          <a:pt x="652" y="346"/>
                        </a:lnTo>
                        <a:lnTo>
                          <a:pt x="653" y="346"/>
                        </a:lnTo>
                        <a:lnTo>
                          <a:pt x="654" y="346"/>
                        </a:lnTo>
                        <a:lnTo>
                          <a:pt x="655" y="346"/>
                        </a:lnTo>
                        <a:lnTo>
                          <a:pt x="655" y="347"/>
                        </a:lnTo>
                        <a:lnTo>
                          <a:pt x="656" y="347"/>
                        </a:lnTo>
                        <a:lnTo>
                          <a:pt x="657" y="348"/>
                        </a:lnTo>
                        <a:lnTo>
                          <a:pt x="659" y="348"/>
                        </a:lnTo>
                        <a:lnTo>
                          <a:pt x="660" y="348"/>
                        </a:lnTo>
                        <a:lnTo>
                          <a:pt x="661" y="347"/>
                        </a:lnTo>
                        <a:lnTo>
                          <a:pt x="662" y="348"/>
                        </a:lnTo>
                        <a:lnTo>
                          <a:pt x="663" y="349"/>
                        </a:lnTo>
                        <a:lnTo>
                          <a:pt x="663" y="350"/>
                        </a:lnTo>
                        <a:lnTo>
                          <a:pt x="664" y="350"/>
                        </a:lnTo>
                        <a:lnTo>
                          <a:pt x="665" y="351"/>
                        </a:lnTo>
                        <a:lnTo>
                          <a:pt x="666" y="351"/>
                        </a:lnTo>
                        <a:lnTo>
                          <a:pt x="667" y="352"/>
                        </a:lnTo>
                        <a:lnTo>
                          <a:pt x="667" y="353"/>
                        </a:lnTo>
                        <a:lnTo>
                          <a:pt x="668" y="354"/>
                        </a:lnTo>
                        <a:lnTo>
                          <a:pt x="669" y="355"/>
                        </a:lnTo>
                        <a:lnTo>
                          <a:pt x="670" y="355"/>
                        </a:lnTo>
                        <a:lnTo>
                          <a:pt x="670" y="356"/>
                        </a:lnTo>
                        <a:lnTo>
                          <a:pt x="670" y="357"/>
                        </a:lnTo>
                        <a:lnTo>
                          <a:pt x="669" y="359"/>
                        </a:lnTo>
                        <a:lnTo>
                          <a:pt x="670" y="359"/>
                        </a:lnTo>
                        <a:lnTo>
                          <a:pt x="670" y="360"/>
                        </a:lnTo>
                        <a:lnTo>
                          <a:pt x="670" y="361"/>
                        </a:lnTo>
                        <a:lnTo>
                          <a:pt x="671" y="361"/>
                        </a:lnTo>
                        <a:lnTo>
                          <a:pt x="671" y="362"/>
                        </a:lnTo>
                        <a:lnTo>
                          <a:pt x="672" y="364"/>
                        </a:lnTo>
                        <a:lnTo>
                          <a:pt x="673" y="364"/>
                        </a:lnTo>
                        <a:lnTo>
                          <a:pt x="674" y="363"/>
                        </a:lnTo>
                        <a:lnTo>
                          <a:pt x="675" y="363"/>
                        </a:lnTo>
                        <a:lnTo>
                          <a:pt x="676" y="364"/>
                        </a:lnTo>
                        <a:lnTo>
                          <a:pt x="676" y="365"/>
                        </a:lnTo>
                        <a:lnTo>
                          <a:pt x="677" y="365"/>
                        </a:lnTo>
                        <a:lnTo>
                          <a:pt x="678" y="365"/>
                        </a:lnTo>
                        <a:lnTo>
                          <a:pt x="678" y="366"/>
                        </a:lnTo>
                        <a:lnTo>
                          <a:pt x="679" y="366"/>
                        </a:lnTo>
                        <a:lnTo>
                          <a:pt x="679" y="365"/>
                        </a:lnTo>
                        <a:lnTo>
                          <a:pt x="680" y="365"/>
                        </a:lnTo>
                        <a:lnTo>
                          <a:pt x="681" y="366"/>
                        </a:lnTo>
                        <a:lnTo>
                          <a:pt x="681" y="367"/>
                        </a:lnTo>
                        <a:lnTo>
                          <a:pt x="682" y="366"/>
                        </a:lnTo>
                        <a:lnTo>
                          <a:pt x="683" y="366"/>
                        </a:lnTo>
                        <a:lnTo>
                          <a:pt x="684" y="366"/>
                        </a:lnTo>
                        <a:lnTo>
                          <a:pt x="685" y="367"/>
                        </a:lnTo>
                        <a:lnTo>
                          <a:pt x="684" y="368"/>
                        </a:lnTo>
                        <a:lnTo>
                          <a:pt x="684" y="367"/>
                        </a:lnTo>
                        <a:lnTo>
                          <a:pt x="684" y="368"/>
                        </a:lnTo>
                        <a:lnTo>
                          <a:pt x="684" y="369"/>
                        </a:lnTo>
                        <a:lnTo>
                          <a:pt x="685" y="369"/>
                        </a:lnTo>
                        <a:lnTo>
                          <a:pt x="685" y="370"/>
                        </a:lnTo>
                        <a:lnTo>
                          <a:pt x="686" y="371"/>
                        </a:lnTo>
                        <a:lnTo>
                          <a:pt x="685" y="372"/>
                        </a:lnTo>
                        <a:lnTo>
                          <a:pt x="686" y="373"/>
                        </a:lnTo>
                        <a:lnTo>
                          <a:pt x="686" y="374"/>
                        </a:lnTo>
                        <a:lnTo>
                          <a:pt x="687" y="375"/>
                        </a:lnTo>
                        <a:lnTo>
                          <a:pt x="687" y="376"/>
                        </a:lnTo>
                        <a:lnTo>
                          <a:pt x="686" y="377"/>
                        </a:lnTo>
                        <a:lnTo>
                          <a:pt x="685" y="378"/>
                        </a:lnTo>
                        <a:lnTo>
                          <a:pt x="684" y="380"/>
                        </a:lnTo>
                        <a:lnTo>
                          <a:pt x="684" y="381"/>
                        </a:lnTo>
                        <a:lnTo>
                          <a:pt x="684" y="382"/>
                        </a:lnTo>
                        <a:lnTo>
                          <a:pt x="683" y="381"/>
                        </a:lnTo>
                        <a:lnTo>
                          <a:pt x="683" y="382"/>
                        </a:lnTo>
                        <a:lnTo>
                          <a:pt x="682" y="382"/>
                        </a:lnTo>
                        <a:lnTo>
                          <a:pt x="683" y="383"/>
                        </a:lnTo>
                        <a:lnTo>
                          <a:pt x="684" y="383"/>
                        </a:lnTo>
                        <a:lnTo>
                          <a:pt x="684" y="384"/>
                        </a:lnTo>
                        <a:lnTo>
                          <a:pt x="684" y="385"/>
                        </a:lnTo>
                        <a:lnTo>
                          <a:pt x="684" y="386"/>
                        </a:lnTo>
                        <a:lnTo>
                          <a:pt x="684" y="387"/>
                        </a:lnTo>
                        <a:lnTo>
                          <a:pt x="684" y="388"/>
                        </a:lnTo>
                        <a:lnTo>
                          <a:pt x="684" y="389"/>
                        </a:lnTo>
                        <a:lnTo>
                          <a:pt x="684" y="390"/>
                        </a:lnTo>
                        <a:lnTo>
                          <a:pt x="682" y="393"/>
                        </a:lnTo>
                        <a:lnTo>
                          <a:pt x="682" y="394"/>
                        </a:lnTo>
                        <a:lnTo>
                          <a:pt x="682" y="395"/>
                        </a:lnTo>
                        <a:lnTo>
                          <a:pt x="681" y="395"/>
                        </a:lnTo>
                        <a:lnTo>
                          <a:pt x="681" y="396"/>
                        </a:lnTo>
                        <a:lnTo>
                          <a:pt x="682" y="397"/>
                        </a:lnTo>
                        <a:lnTo>
                          <a:pt x="681" y="398"/>
                        </a:lnTo>
                        <a:lnTo>
                          <a:pt x="682" y="399"/>
                        </a:lnTo>
                        <a:lnTo>
                          <a:pt x="682" y="398"/>
                        </a:lnTo>
                        <a:lnTo>
                          <a:pt x="682" y="399"/>
                        </a:lnTo>
                        <a:lnTo>
                          <a:pt x="682" y="400"/>
                        </a:lnTo>
                        <a:lnTo>
                          <a:pt x="682" y="401"/>
                        </a:lnTo>
                        <a:lnTo>
                          <a:pt x="682" y="402"/>
                        </a:lnTo>
                        <a:lnTo>
                          <a:pt x="683" y="403"/>
                        </a:lnTo>
                        <a:lnTo>
                          <a:pt x="683" y="404"/>
                        </a:lnTo>
                        <a:lnTo>
                          <a:pt x="683" y="405"/>
                        </a:lnTo>
                        <a:lnTo>
                          <a:pt x="683" y="406"/>
                        </a:lnTo>
                        <a:lnTo>
                          <a:pt x="683" y="407"/>
                        </a:lnTo>
                        <a:lnTo>
                          <a:pt x="683" y="408"/>
                        </a:lnTo>
                        <a:lnTo>
                          <a:pt x="683" y="409"/>
                        </a:lnTo>
                        <a:lnTo>
                          <a:pt x="682" y="410"/>
                        </a:lnTo>
                        <a:lnTo>
                          <a:pt x="682" y="411"/>
                        </a:lnTo>
                        <a:lnTo>
                          <a:pt x="682" y="412"/>
                        </a:lnTo>
                        <a:lnTo>
                          <a:pt x="681" y="413"/>
                        </a:lnTo>
                        <a:lnTo>
                          <a:pt x="680" y="414"/>
                        </a:lnTo>
                        <a:lnTo>
                          <a:pt x="680" y="415"/>
                        </a:lnTo>
                        <a:lnTo>
                          <a:pt x="680" y="416"/>
                        </a:lnTo>
                        <a:lnTo>
                          <a:pt x="680" y="417"/>
                        </a:lnTo>
                        <a:lnTo>
                          <a:pt x="679" y="418"/>
                        </a:lnTo>
                        <a:lnTo>
                          <a:pt x="678" y="418"/>
                        </a:lnTo>
                        <a:lnTo>
                          <a:pt x="677" y="419"/>
                        </a:lnTo>
                        <a:lnTo>
                          <a:pt x="678" y="420"/>
                        </a:lnTo>
                        <a:lnTo>
                          <a:pt x="675" y="425"/>
                        </a:lnTo>
                        <a:lnTo>
                          <a:pt x="675" y="426"/>
                        </a:lnTo>
                        <a:lnTo>
                          <a:pt x="674" y="427"/>
                        </a:lnTo>
                        <a:lnTo>
                          <a:pt x="673" y="428"/>
                        </a:lnTo>
                        <a:lnTo>
                          <a:pt x="673" y="429"/>
                        </a:lnTo>
                        <a:lnTo>
                          <a:pt x="672" y="430"/>
                        </a:lnTo>
                        <a:lnTo>
                          <a:pt x="671" y="432"/>
                        </a:lnTo>
                        <a:lnTo>
                          <a:pt x="670" y="434"/>
                        </a:lnTo>
                        <a:lnTo>
                          <a:pt x="670" y="435"/>
                        </a:lnTo>
                        <a:lnTo>
                          <a:pt x="670" y="436"/>
                        </a:lnTo>
                        <a:lnTo>
                          <a:pt x="670" y="437"/>
                        </a:lnTo>
                        <a:lnTo>
                          <a:pt x="670" y="438"/>
                        </a:lnTo>
                        <a:lnTo>
                          <a:pt x="669" y="438"/>
                        </a:lnTo>
                        <a:lnTo>
                          <a:pt x="670" y="438"/>
                        </a:lnTo>
                        <a:lnTo>
                          <a:pt x="669" y="439"/>
                        </a:lnTo>
                        <a:lnTo>
                          <a:pt x="668" y="440"/>
                        </a:lnTo>
                        <a:lnTo>
                          <a:pt x="667" y="441"/>
                        </a:lnTo>
                        <a:lnTo>
                          <a:pt x="667" y="442"/>
                        </a:lnTo>
                        <a:lnTo>
                          <a:pt x="667" y="443"/>
                        </a:lnTo>
                        <a:lnTo>
                          <a:pt x="666" y="444"/>
                        </a:lnTo>
                        <a:lnTo>
                          <a:pt x="666" y="446"/>
                        </a:lnTo>
                        <a:lnTo>
                          <a:pt x="667" y="446"/>
                        </a:lnTo>
                        <a:lnTo>
                          <a:pt x="666" y="448"/>
                        </a:lnTo>
                        <a:lnTo>
                          <a:pt x="666" y="449"/>
                        </a:lnTo>
                        <a:lnTo>
                          <a:pt x="666" y="450"/>
                        </a:lnTo>
                        <a:lnTo>
                          <a:pt x="666" y="451"/>
                        </a:lnTo>
                        <a:lnTo>
                          <a:pt x="667" y="451"/>
                        </a:lnTo>
                        <a:lnTo>
                          <a:pt x="667" y="452"/>
                        </a:lnTo>
                        <a:lnTo>
                          <a:pt x="666" y="452"/>
                        </a:lnTo>
                        <a:lnTo>
                          <a:pt x="665" y="452"/>
                        </a:lnTo>
                        <a:lnTo>
                          <a:pt x="665" y="453"/>
                        </a:lnTo>
                        <a:lnTo>
                          <a:pt x="664" y="453"/>
                        </a:lnTo>
                        <a:lnTo>
                          <a:pt x="665" y="453"/>
                        </a:lnTo>
                        <a:lnTo>
                          <a:pt x="663" y="457"/>
                        </a:lnTo>
                        <a:lnTo>
                          <a:pt x="662" y="460"/>
                        </a:lnTo>
                        <a:lnTo>
                          <a:pt x="661" y="462"/>
                        </a:lnTo>
                        <a:lnTo>
                          <a:pt x="661" y="463"/>
                        </a:lnTo>
                        <a:lnTo>
                          <a:pt x="660" y="463"/>
                        </a:lnTo>
                        <a:lnTo>
                          <a:pt x="660" y="465"/>
                        </a:lnTo>
                        <a:lnTo>
                          <a:pt x="659" y="466"/>
                        </a:lnTo>
                        <a:lnTo>
                          <a:pt x="659" y="467"/>
                        </a:lnTo>
                        <a:lnTo>
                          <a:pt x="659" y="468"/>
                        </a:lnTo>
                        <a:lnTo>
                          <a:pt x="658" y="469"/>
                        </a:lnTo>
                        <a:lnTo>
                          <a:pt x="658" y="470"/>
                        </a:lnTo>
                        <a:lnTo>
                          <a:pt x="659" y="471"/>
                        </a:lnTo>
                        <a:lnTo>
                          <a:pt x="658" y="472"/>
                        </a:lnTo>
                        <a:lnTo>
                          <a:pt x="658" y="473"/>
                        </a:lnTo>
                        <a:lnTo>
                          <a:pt x="657" y="473"/>
                        </a:lnTo>
                        <a:lnTo>
                          <a:pt x="656" y="473"/>
                        </a:lnTo>
                        <a:lnTo>
                          <a:pt x="655" y="474"/>
                        </a:lnTo>
                        <a:lnTo>
                          <a:pt x="654" y="475"/>
                        </a:lnTo>
                        <a:lnTo>
                          <a:pt x="654" y="476"/>
                        </a:lnTo>
                        <a:lnTo>
                          <a:pt x="654" y="477"/>
                        </a:lnTo>
                        <a:lnTo>
                          <a:pt x="653" y="477"/>
                        </a:lnTo>
                        <a:lnTo>
                          <a:pt x="653" y="478"/>
                        </a:lnTo>
                        <a:lnTo>
                          <a:pt x="653" y="479"/>
                        </a:lnTo>
                        <a:lnTo>
                          <a:pt x="652" y="479"/>
                        </a:lnTo>
                        <a:lnTo>
                          <a:pt x="651" y="480"/>
                        </a:lnTo>
                        <a:lnTo>
                          <a:pt x="650" y="482"/>
                        </a:lnTo>
                        <a:lnTo>
                          <a:pt x="650" y="483"/>
                        </a:lnTo>
                        <a:lnTo>
                          <a:pt x="650" y="484"/>
                        </a:lnTo>
                        <a:lnTo>
                          <a:pt x="649" y="485"/>
                        </a:lnTo>
                        <a:lnTo>
                          <a:pt x="649" y="486"/>
                        </a:lnTo>
                        <a:lnTo>
                          <a:pt x="648" y="486"/>
                        </a:lnTo>
                        <a:lnTo>
                          <a:pt x="648" y="485"/>
                        </a:lnTo>
                        <a:lnTo>
                          <a:pt x="647" y="485"/>
                        </a:lnTo>
                        <a:lnTo>
                          <a:pt x="647" y="486"/>
                        </a:lnTo>
                        <a:lnTo>
                          <a:pt x="648" y="486"/>
                        </a:lnTo>
                        <a:lnTo>
                          <a:pt x="648" y="487"/>
                        </a:lnTo>
                        <a:lnTo>
                          <a:pt x="649" y="487"/>
                        </a:lnTo>
                        <a:lnTo>
                          <a:pt x="649" y="488"/>
                        </a:lnTo>
                        <a:lnTo>
                          <a:pt x="649" y="489"/>
                        </a:lnTo>
                        <a:lnTo>
                          <a:pt x="648" y="489"/>
                        </a:lnTo>
                        <a:lnTo>
                          <a:pt x="648" y="490"/>
                        </a:lnTo>
                        <a:lnTo>
                          <a:pt x="648" y="491"/>
                        </a:lnTo>
                        <a:lnTo>
                          <a:pt x="648" y="492"/>
                        </a:lnTo>
                        <a:lnTo>
                          <a:pt x="647" y="493"/>
                        </a:lnTo>
                        <a:lnTo>
                          <a:pt x="646" y="494"/>
                        </a:lnTo>
                        <a:lnTo>
                          <a:pt x="646" y="495"/>
                        </a:lnTo>
                        <a:lnTo>
                          <a:pt x="646" y="496"/>
                        </a:lnTo>
                        <a:lnTo>
                          <a:pt x="645" y="497"/>
                        </a:lnTo>
                        <a:lnTo>
                          <a:pt x="644" y="497"/>
                        </a:lnTo>
                        <a:lnTo>
                          <a:pt x="644" y="498"/>
                        </a:lnTo>
                        <a:lnTo>
                          <a:pt x="643" y="500"/>
                        </a:lnTo>
                        <a:lnTo>
                          <a:pt x="642" y="501"/>
                        </a:lnTo>
                        <a:lnTo>
                          <a:pt x="642" y="502"/>
                        </a:lnTo>
                        <a:lnTo>
                          <a:pt x="642" y="503"/>
                        </a:lnTo>
                        <a:lnTo>
                          <a:pt x="642" y="504"/>
                        </a:lnTo>
                        <a:lnTo>
                          <a:pt x="641" y="505"/>
                        </a:lnTo>
                        <a:lnTo>
                          <a:pt x="641" y="507"/>
                        </a:lnTo>
                        <a:lnTo>
                          <a:pt x="640" y="508"/>
                        </a:lnTo>
                        <a:lnTo>
                          <a:pt x="640" y="509"/>
                        </a:lnTo>
                        <a:lnTo>
                          <a:pt x="639" y="508"/>
                        </a:lnTo>
                        <a:lnTo>
                          <a:pt x="638" y="506"/>
                        </a:lnTo>
                        <a:lnTo>
                          <a:pt x="637" y="506"/>
                        </a:lnTo>
                        <a:lnTo>
                          <a:pt x="636" y="506"/>
                        </a:lnTo>
                        <a:lnTo>
                          <a:pt x="635" y="505"/>
                        </a:lnTo>
                        <a:lnTo>
                          <a:pt x="634" y="506"/>
                        </a:lnTo>
                        <a:lnTo>
                          <a:pt x="634" y="505"/>
                        </a:lnTo>
                        <a:lnTo>
                          <a:pt x="633" y="505"/>
                        </a:lnTo>
                        <a:lnTo>
                          <a:pt x="632" y="505"/>
                        </a:lnTo>
                        <a:lnTo>
                          <a:pt x="632" y="504"/>
                        </a:lnTo>
                        <a:lnTo>
                          <a:pt x="630" y="504"/>
                        </a:lnTo>
                        <a:lnTo>
                          <a:pt x="630" y="505"/>
                        </a:lnTo>
                        <a:lnTo>
                          <a:pt x="629" y="504"/>
                        </a:lnTo>
                        <a:lnTo>
                          <a:pt x="628" y="503"/>
                        </a:lnTo>
                        <a:lnTo>
                          <a:pt x="627" y="503"/>
                        </a:lnTo>
                        <a:lnTo>
                          <a:pt x="626" y="503"/>
                        </a:lnTo>
                        <a:lnTo>
                          <a:pt x="620" y="501"/>
                        </a:lnTo>
                        <a:lnTo>
                          <a:pt x="615" y="499"/>
                        </a:lnTo>
                        <a:lnTo>
                          <a:pt x="615" y="498"/>
                        </a:lnTo>
                        <a:lnTo>
                          <a:pt x="614" y="498"/>
                        </a:lnTo>
                        <a:lnTo>
                          <a:pt x="614" y="497"/>
                        </a:lnTo>
                        <a:lnTo>
                          <a:pt x="613" y="497"/>
                        </a:lnTo>
                        <a:lnTo>
                          <a:pt x="612" y="497"/>
                        </a:lnTo>
                        <a:lnTo>
                          <a:pt x="611" y="497"/>
                        </a:lnTo>
                        <a:lnTo>
                          <a:pt x="610" y="497"/>
                        </a:lnTo>
                        <a:lnTo>
                          <a:pt x="609" y="497"/>
                        </a:lnTo>
                        <a:lnTo>
                          <a:pt x="609" y="496"/>
                        </a:lnTo>
                        <a:lnTo>
                          <a:pt x="608" y="496"/>
                        </a:lnTo>
                        <a:lnTo>
                          <a:pt x="608" y="495"/>
                        </a:lnTo>
                        <a:lnTo>
                          <a:pt x="609" y="494"/>
                        </a:lnTo>
                        <a:lnTo>
                          <a:pt x="608" y="494"/>
                        </a:lnTo>
                        <a:lnTo>
                          <a:pt x="607" y="494"/>
                        </a:lnTo>
                        <a:lnTo>
                          <a:pt x="607" y="495"/>
                        </a:lnTo>
                        <a:lnTo>
                          <a:pt x="606" y="495"/>
                        </a:lnTo>
                        <a:lnTo>
                          <a:pt x="605" y="495"/>
                        </a:lnTo>
                        <a:lnTo>
                          <a:pt x="605" y="494"/>
                        </a:lnTo>
                        <a:lnTo>
                          <a:pt x="604" y="494"/>
                        </a:lnTo>
                        <a:lnTo>
                          <a:pt x="604" y="493"/>
                        </a:lnTo>
                        <a:lnTo>
                          <a:pt x="603" y="493"/>
                        </a:lnTo>
                        <a:lnTo>
                          <a:pt x="603" y="494"/>
                        </a:lnTo>
                        <a:lnTo>
                          <a:pt x="602" y="494"/>
                        </a:lnTo>
                        <a:lnTo>
                          <a:pt x="601" y="494"/>
                        </a:lnTo>
                        <a:lnTo>
                          <a:pt x="601" y="493"/>
                        </a:lnTo>
                        <a:lnTo>
                          <a:pt x="600" y="494"/>
                        </a:lnTo>
                        <a:lnTo>
                          <a:pt x="599" y="494"/>
                        </a:lnTo>
                        <a:lnTo>
                          <a:pt x="598" y="494"/>
                        </a:lnTo>
                        <a:lnTo>
                          <a:pt x="598" y="495"/>
                        </a:lnTo>
                        <a:lnTo>
                          <a:pt x="597" y="495"/>
                        </a:lnTo>
                        <a:lnTo>
                          <a:pt x="596" y="495"/>
                        </a:lnTo>
                        <a:lnTo>
                          <a:pt x="596" y="496"/>
                        </a:lnTo>
                        <a:lnTo>
                          <a:pt x="595" y="496"/>
                        </a:lnTo>
                        <a:lnTo>
                          <a:pt x="595" y="497"/>
                        </a:lnTo>
                        <a:lnTo>
                          <a:pt x="594" y="497"/>
                        </a:lnTo>
                        <a:lnTo>
                          <a:pt x="593" y="497"/>
                        </a:lnTo>
                        <a:lnTo>
                          <a:pt x="592" y="497"/>
                        </a:lnTo>
                        <a:lnTo>
                          <a:pt x="591" y="497"/>
                        </a:lnTo>
                        <a:lnTo>
                          <a:pt x="592" y="498"/>
                        </a:lnTo>
                        <a:lnTo>
                          <a:pt x="591" y="498"/>
                        </a:lnTo>
                        <a:lnTo>
                          <a:pt x="590" y="499"/>
                        </a:lnTo>
                        <a:lnTo>
                          <a:pt x="590" y="498"/>
                        </a:lnTo>
                        <a:lnTo>
                          <a:pt x="589" y="498"/>
                        </a:lnTo>
                        <a:lnTo>
                          <a:pt x="588" y="498"/>
                        </a:lnTo>
                        <a:lnTo>
                          <a:pt x="588" y="499"/>
                        </a:lnTo>
                        <a:lnTo>
                          <a:pt x="587" y="500"/>
                        </a:lnTo>
                        <a:lnTo>
                          <a:pt x="586" y="500"/>
                        </a:lnTo>
                        <a:lnTo>
                          <a:pt x="586" y="499"/>
                        </a:lnTo>
                        <a:lnTo>
                          <a:pt x="585" y="499"/>
                        </a:lnTo>
                        <a:lnTo>
                          <a:pt x="584" y="500"/>
                        </a:lnTo>
                        <a:lnTo>
                          <a:pt x="583" y="500"/>
                        </a:lnTo>
                        <a:lnTo>
                          <a:pt x="582" y="500"/>
                        </a:lnTo>
                        <a:lnTo>
                          <a:pt x="581" y="500"/>
                        </a:lnTo>
                        <a:lnTo>
                          <a:pt x="580" y="500"/>
                        </a:lnTo>
                        <a:lnTo>
                          <a:pt x="579" y="501"/>
                        </a:lnTo>
                        <a:lnTo>
                          <a:pt x="578" y="501"/>
                        </a:lnTo>
                        <a:lnTo>
                          <a:pt x="577" y="501"/>
                        </a:lnTo>
                        <a:lnTo>
                          <a:pt x="577" y="500"/>
                        </a:lnTo>
                        <a:lnTo>
                          <a:pt x="577" y="499"/>
                        </a:lnTo>
                        <a:lnTo>
                          <a:pt x="576" y="499"/>
                        </a:lnTo>
                        <a:lnTo>
                          <a:pt x="575" y="499"/>
                        </a:lnTo>
                        <a:lnTo>
                          <a:pt x="575" y="498"/>
                        </a:lnTo>
                        <a:lnTo>
                          <a:pt x="576" y="498"/>
                        </a:lnTo>
                        <a:lnTo>
                          <a:pt x="575" y="498"/>
                        </a:lnTo>
                        <a:lnTo>
                          <a:pt x="575" y="497"/>
                        </a:lnTo>
                        <a:lnTo>
                          <a:pt x="576" y="496"/>
                        </a:lnTo>
                        <a:lnTo>
                          <a:pt x="576" y="495"/>
                        </a:lnTo>
                        <a:lnTo>
                          <a:pt x="575" y="493"/>
                        </a:lnTo>
                        <a:lnTo>
                          <a:pt x="574" y="493"/>
                        </a:lnTo>
                        <a:lnTo>
                          <a:pt x="574" y="494"/>
                        </a:lnTo>
                        <a:lnTo>
                          <a:pt x="573" y="494"/>
                        </a:lnTo>
                        <a:lnTo>
                          <a:pt x="572" y="494"/>
                        </a:lnTo>
                        <a:lnTo>
                          <a:pt x="571" y="494"/>
                        </a:lnTo>
                        <a:lnTo>
                          <a:pt x="571" y="495"/>
                        </a:lnTo>
                        <a:lnTo>
                          <a:pt x="570" y="495"/>
                        </a:lnTo>
                        <a:lnTo>
                          <a:pt x="569" y="495"/>
                        </a:lnTo>
                        <a:lnTo>
                          <a:pt x="569" y="494"/>
                        </a:lnTo>
                        <a:lnTo>
                          <a:pt x="568" y="494"/>
                        </a:lnTo>
                        <a:lnTo>
                          <a:pt x="567" y="493"/>
                        </a:lnTo>
                        <a:lnTo>
                          <a:pt x="566" y="493"/>
                        </a:lnTo>
                        <a:lnTo>
                          <a:pt x="565" y="493"/>
                        </a:lnTo>
                        <a:lnTo>
                          <a:pt x="564" y="493"/>
                        </a:lnTo>
                        <a:lnTo>
                          <a:pt x="564" y="492"/>
                        </a:lnTo>
                        <a:lnTo>
                          <a:pt x="563" y="493"/>
                        </a:lnTo>
                        <a:lnTo>
                          <a:pt x="562" y="493"/>
                        </a:lnTo>
                        <a:lnTo>
                          <a:pt x="562" y="494"/>
                        </a:lnTo>
                        <a:lnTo>
                          <a:pt x="561" y="495"/>
                        </a:lnTo>
                        <a:lnTo>
                          <a:pt x="560" y="495"/>
                        </a:lnTo>
                        <a:lnTo>
                          <a:pt x="559" y="495"/>
                        </a:lnTo>
                        <a:lnTo>
                          <a:pt x="559" y="496"/>
                        </a:lnTo>
                        <a:lnTo>
                          <a:pt x="558" y="496"/>
                        </a:lnTo>
                        <a:lnTo>
                          <a:pt x="557" y="496"/>
                        </a:lnTo>
                        <a:lnTo>
                          <a:pt x="556" y="496"/>
                        </a:lnTo>
                        <a:lnTo>
                          <a:pt x="556" y="497"/>
                        </a:lnTo>
                        <a:lnTo>
                          <a:pt x="556" y="496"/>
                        </a:lnTo>
                        <a:lnTo>
                          <a:pt x="555" y="497"/>
                        </a:lnTo>
                        <a:lnTo>
                          <a:pt x="554" y="497"/>
                        </a:lnTo>
                        <a:lnTo>
                          <a:pt x="553" y="497"/>
                        </a:lnTo>
                        <a:lnTo>
                          <a:pt x="552" y="497"/>
                        </a:lnTo>
                        <a:lnTo>
                          <a:pt x="551" y="497"/>
                        </a:lnTo>
                        <a:lnTo>
                          <a:pt x="550" y="497"/>
                        </a:lnTo>
                        <a:lnTo>
                          <a:pt x="549" y="496"/>
                        </a:lnTo>
                        <a:lnTo>
                          <a:pt x="548" y="497"/>
                        </a:lnTo>
                        <a:lnTo>
                          <a:pt x="547" y="497"/>
                        </a:lnTo>
                        <a:lnTo>
                          <a:pt x="546" y="497"/>
                        </a:lnTo>
                        <a:lnTo>
                          <a:pt x="544" y="499"/>
                        </a:lnTo>
                        <a:lnTo>
                          <a:pt x="543" y="500"/>
                        </a:lnTo>
                        <a:lnTo>
                          <a:pt x="541" y="500"/>
                        </a:lnTo>
                        <a:lnTo>
                          <a:pt x="540" y="500"/>
                        </a:lnTo>
                        <a:lnTo>
                          <a:pt x="539" y="501"/>
                        </a:lnTo>
                        <a:lnTo>
                          <a:pt x="539" y="502"/>
                        </a:lnTo>
                        <a:lnTo>
                          <a:pt x="539" y="503"/>
                        </a:lnTo>
                        <a:lnTo>
                          <a:pt x="540" y="504"/>
                        </a:lnTo>
                        <a:lnTo>
                          <a:pt x="541" y="505"/>
                        </a:lnTo>
                        <a:lnTo>
                          <a:pt x="541" y="506"/>
                        </a:lnTo>
                        <a:lnTo>
                          <a:pt x="540" y="506"/>
                        </a:lnTo>
                        <a:lnTo>
                          <a:pt x="540" y="507"/>
                        </a:lnTo>
                        <a:lnTo>
                          <a:pt x="538" y="509"/>
                        </a:lnTo>
                        <a:lnTo>
                          <a:pt x="537" y="509"/>
                        </a:lnTo>
                        <a:lnTo>
                          <a:pt x="536" y="509"/>
                        </a:lnTo>
                        <a:lnTo>
                          <a:pt x="535" y="509"/>
                        </a:lnTo>
                        <a:lnTo>
                          <a:pt x="534" y="509"/>
                        </a:lnTo>
                        <a:lnTo>
                          <a:pt x="533" y="509"/>
                        </a:lnTo>
                        <a:lnTo>
                          <a:pt x="532" y="509"/>
                        </a:lnTo>
                        <a:lnTo>
                          <a:pt x="531" y="509"/>
                        </a:lnTo>
                        <a:lnTo>
                          <a:pt x="530" y="510"/>
                        </a:lnTo>
                        <a:lnTo>
                          <a:pt x="530" y="511"/>
                        </a:lnTo>
                        <a:lnTo>
                          <a:pt x="530" y="512"/>
                        </a:lnTo>
                        <a:lnTo>
                          <a:pt x="529" y="512"/>
                        </a:lnTo>
                        <a:lnTo>
                          <a:pt x="528" y="512"/>
                        </a:lnTo>
                        <a:lnTo>
                          <a:pt x="528" y="513"/>
                        </a:lnTo>
                        <a:lnTo>
                          <a:pt x="527" y="515"/>
                        </a:lnTo>
                        <a:lnTo>
                          <a:pt x="526" y="515"/>
                        </a:lnTo>
                        <a:lnTo>
                          <a:pt x="526" y="514"/>
                        </a:lnTo>
                        <a:lnTo>
                          <a:pt x="525" y="514"/>
                        </a:lnTo>
                        <a:lnTo>
                          <a:pt x="524" y="514"/>
                        </a:lnTo>
                        <a:lnTo>
                          <a:pt x="523" y="514"/>
                        </a:lnTo>
                        <a:lnTo>
                          <a:pt x="523" y="515"/>
                        </a:lnTo>
                        <a:lnTo>
                          <a:pt x="524" y="516"/>
                        </a:lnTo>
                        <a:lnTo>
                          <a:pt x="523" y="517"/>
                        </a:lnTo>
                        <a:lnTo>
                          <a:pt x="524" y="517"/>
                        </a:lnTo>
                        <a:lnTo>
                          <a:pt x="524" y="518"/>
                        </a:lnTo>
                        <a:lnTo>
                          <a:pt x="525" y="519"/>
                        </a:lnTo>
                        <a:lnTo>
                          <a:pt x="526" y="521"/>
                        </a:lnTo>
                        <a:lnTo>
                          <a:pt x="527" y="522"/>
                        </a:lnTo>
                        <a:lnTo>
                          <a:pt x="526" y="522"/>
                        </a:lnTo>
                        <a:lnTo>
                          <a:pt x="525" y="522"/>
                        </a:lnTo>
                        <a:lnTo>
                          <a:pt x="525" y="523"/>
                        </a:lnTo>
                        <a:lnTo>
                          <a:pt x="524" y="523"/>
                        </a:lnTo>
                        <a:lnTo>
                          <a:pt x="524" y="522"/>
                        </a:lnTo>
                        <a:lnTo>
                          <a:pt x="524" y="523"/>
                        </a:lnTo>
                        <a:lnTo>
                          <a:pt x="523" y="523"/>
                        </a:lnTo>
                        <a:lnTo>
                          <a:pt x="523" y="522"/>
                        </a:lnTo>
                        <a:lnTo>
                          <a:pt x="522" y="522"/>
                        </a:lnTo>
                        <a:lnTo>
                          <a:pt x="522" y="521"/>
                        </a:lnTo>
                        <a:lnTo>
                          <a:pt x="521" y="521"/>
                        </a:lnTo>
                        <a:lnTo>
                          <a:pt x="520" y="522"/>
                        </a:lnTo>
                        <a:lnTo>
                          <a:pt x="520" y="521"/>
                        </a:lnTo>
                        <a:lnTo>
                          <a:pt x="519" y="522"/>
                        </a:lnTo>
                        <a:lnTo>
                          <a:pt x="518" y="522"/>
                        </a:lnTo>
                        <a:lnTo>
                          <a:pt x="518" y="521"/>
                        </a:lnTo>
                        <a:lnTo>
                          <a:pt x="518" y="522"/>
                        </a:lnTo>
                        <a:lnTo>
                          <a:pt x="517" y="522"/>
                        </a:lnTo>
                        <a:lnTo>
                          <a:pt x="517" y="523"/>
                        </a:lnTo>
                        <a:lnTo>
                          <a:pt x="516" y="523"/>
                        </a:lnTo>
                        <a:lnTo>
                          <a:pt x="516" y="524"/>
                        </a:lnTo>
                        <a:lnTo>
                          <a:pt x="515" y="524"/>
                        </a:lnTo>
                        <a:lnTo>
                          <a:pt x="514" y="524"/>
                        </a:lnTo>
                        <a:lnTo>
                          <a:pt x="513" y="524"/>
                        </a:lnTo>
                        <a:lnTo>
                          <a:pt x="514" y="525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2" y="526"/>
                        </a:lnTo>
                        <a:lnTo>
                          <a:pt x="512" y="525"/>
                        </a:lnTo>
                        <a:lnTo>
                          <a:pt x="511" y="525"/>
                        </a:lnTo>
                        <a:lnTo>
                          <a:pt x="510" y="525"/>
                        </a:lnTo>
                        <a:lnTo>
                          <a:pt x="510" y="526"/>
                        </a:lnTo>
                        <a:lnTo>
                          <a:pt x="509" y="526"/>
                        </a:lnTo>
                        <a:lnTo>
                          <a:pt x="509" y="525"/>
                        </a:lnTo>
                        <a:lnTo>
                          <a:pt x="508" y="525"/>
                        </a:lnTo>
                        <a:lnTo>
                          <a:pt x="507" y="525"/>
                        </a:lnTo>
                        <a:lnTo>
                          <a:pt x="507" y="526"/>
                        </a:lnTo>
                        <a:lnTo>
                          <a:pt x="506" y="526"/>
                        </a:lnTo>
                        <a:lnTo>
                          <a:pt x="506" y="525"/>
                        </a:lnTo>
                        <a:lnTo>
                          <a:pt x="506" y="524"/>
                        </a:lnTo>
                        <a:lnTo>
                          <a:pt x="505" y="524"/>
                        </a:lnTo>
                        <a:lnTo>
                          <a:pt x="504" y="524"/>
                        </a:lnTo>
                        <a:lnTo>
                          <a:pt x="504" y="525"/>
                        </a:lnTo>
                        <a:lnTo>
                          <a:pt x="503" y="525"/>
                        </a:lnTo>
                        <a:lnTo>
                          <a:pt x="503" y="526"/>
                        </a:lnTo>
                        <a:lnTo>
                          <a:pt x="502" y="526"/>
                        </a:lnTo>
                        <a:lnTo>
                          <a:pt x="501" y="526"/>
                        </a:lnTo>
                        <a:lnTo>
                          <a:pt x="500" y="527"/>
                        </a:lnTo>
                        <a:lnTo>
                          <a:pt x="500" y="526"/>
                        </a:lnTo>
                        <a:lnTo>
                          <a:pt x="500" y="527"/>
                        </a:lnTo>
                        <a:lnTo>
                          <a:pt x="499" y="527"/>
                        </a:lnTo>
                        <a:lnTo>
                          <a:pt x="498" y="528"/>
                        </a:lnTo>
                        <a:lnTo>
                          <a:pt x="498" y="529"/>
                        </a:lnTo>
                        <a:lnTo>
                          <a:pt x="497" y="529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3"/>
                        </a:lnTo>
                        <a:lnTo>
                          <a:pt x="485" y="534"/>
                        </a:lnTo>
                        <a:lnTo>
                          <a:pt x="485" y="533"/>
                        </a:lnTo>
                        <a:lnTo>
                          <a:pt x="484" y="533"/>
                        </a:lnTo>
                        <a:lnTo>
                          <a:pt x="484" y="534"/>
                        </a:lnTo>
                        <a:lnTo>
                          <a:pt x="484" y="533"/>
                        </a:lnTo>
                        <a:lnTo>
                          <a:pt x="483" y="533"/>
                        </a:lnTo>
                        <a:lnTo>
                          <a:pt x="483" y="532"/>
                        </a:lnTo>
                        <a:lnTo>
                          <a:pt x="482" y="532"/>
                        </a:lnTo>
                        <a:lnTo>
                          <a:pt x="481" y="531"/>
                        </a:lnTo>
                        <a:lnTo>
                          <a:pt x="481" y="530"/>
                        </a:lnTo>
                        <a:lnTo>
                          <a:pt x="478" y="527"/>
                        </a:lnTo>
                        <a:lnTo>
                          <a:pt x="471" y="526"/>
                        </a:lnTo>
                        <a:lnTo>
                          <a:pt x="467" y="528"/>
                        </a:lnTo>
                        <a:lnTo>
                          <a:pt x="463" y="527"/>
                        </a:lnTo>
                        <a:lnTo>
                          <a:pt x="462" y="526"/>
                        </a:lnTo>
                        <a:lnTo>
                          <a:pt x="462" y="525"/>
                        </a:lnTo>
                        <a:lnTo>
                          <a:pt x="461" y="525"/>
                        </a:lnTo>
                        <a:lnTo>
                          <a:pt x="460" y="524"/>
                        </a:lnTo>
                        <a:lnTo>
                          <a:pt x="459" y="524"/>
                        </a:lnTo>
                        <a:lnTo>
                          <a:pt x="459" y="525"/>
                        </a:lnTo>
                        <a:lnTo>
                          <a:pt x="458" y="525"/>
                        </a:lnTo>
                        <a:lnTo>
                          <a:pt x="457" y="525"/>
                        </a:lnTo>
                        <a:lnTo>
                          <a:pt x="456" y="525"/>
                        </a:lnTo>
                        <a:lnTo>
                          <a:pt x="455" y="526"/>
                        </a:lnTo>
                        <a:lnTo>
                          <a:pt x="454" y="527"/>
                        </a:lnTo>
                        <a:lnTo>
                          <a:pt x="454" y="528"/>
                        </a:lnTo>
                        <a:lnTo>
                          <a:pt x="454" y="529"/>
                        </a:lnTo>
                        <a:lnTo>
                          <a:pt x="453" y="529"/>
                        </a:lnTo>
                        <a:lnTo>
                          <a:pt x="453" y="530"/>
                        </a:lnTo>
                        <a:lnTo>
                          <a:pt x="454" y="530"/>
                        </a:lnTo>
                        <a:lnTo>
                          <a:pt x="454" y="531"/>
                        </a:lnTo>
                        <a:lnTo>
                          <a:pt x="453" y="532"/>
                        </a:lnTo>
                        <a:lnTo>
                          <a:pt x="452" y="532"/>
                        </a:lnTo>
                        <a:lnTo>
                          <a:pt x="452" y="533"/>
                        </a:lnTo>
                        <a:lnTo>
                          <a:pt x="452" y="534"/>
                        </a:lnTo>
                        <a:lnTo>
                          <a:pt x="452" y="535"/>
                        </a:lnTo>
                        <a:lnTo>
                          <a:pt x="451" y="535"/>
                        </a:lnTo>
                        <a:lnTo>
                          <a:pt x="451" y="536"/>
                        </a:lnTo>
                        <a:lnTo>
                          <a:pt x="450" y="535"/>
                        </a:lnTo>
                        <a:lnTo>
                          <a:pt x="449" y="534"/>
                        </a:lnTo>
                        <a:lnTo>
                          <a:pt x="448" y="533"/>
                        </a:lnTo>
                        <a:lnTo>
                          <a:pt x="447" y="532"/>
                        </a:lnTo>
                        <a:lnTo>
                          <a:pt x="445" y="531"/>
                        </a:lnTo>
                        <a:lnTo>
                          <a:pt x="445" y="530"/>
                        </a:lnTo>
                        <a:lnTo>
                          <a:pt x="444" y="527"/>
                        </a:lnTo>
                        <a:lnTo>
                          <a:pt x="443" y="527"/>
                        </a:lnTo>
                        <a:lnTo>
                          <a:pt x="442" y="527"/>
                        </a:lnTo>
                        <a:lnTo>
                          <a:pt x="441" y="527"/>
                        </a:lnTo>
                        <a:lnTo>
                          <a:pt x="441" y="526"/>
                        </a:lnTo>
                        <a:lnTo>
                          <a:pt x="440" y="526"/>
                        </a:lnTo>
                        <a:lnTo>
                          <a:pt x="440" y="527"/>
                        </a:lnTo>
                        <a:lnTo>
                          <a:pt x="440" y="526"/>
                        </a:lnTo>
                        <a:lnTo>
                          <a:pt x="440" y="525"/>
                        </a:lnTo>
                        <a:lnTo>
                          <a:pt x="440" y="524"/>
                        </a:lnTo>
                        <a:lnTo>
                          <a:pt x="440" y="523"/>
                        </a:lnTo>
                        <a:lnTo>
                          <a:pt x="440" y="522"/>
                        </a:lnTo>
                        <a:lnTo>
                          <a:pt x="439" y="522"/>
                        </a:lnTo>
                        <a:lnTo>
                          <a:pt x="438" y="520"/>
                        </a:lnTo>
                        <a:lnTo>
                          <a:pt x="437" y="519"/>
                        </a:lnTo>
                        <a:lnTo>
                          <a:pt x="436" y="519"/>
                        </a:lnTo>
                        <a:lnTo>
                          <a:pt x="435" y="518"/>
                        </a:lnTo>
                        <a:lnTo>
                          <a:pt x="433" y="519"/>
                        </a:lnTo>
                        <a:lnTo>
                          <a:pt x="433" y="520"/>
                        </a:lnTo>
                        <a:lnTo>
                          <a:pt x="432" y="521"/>
                        </a:lnTo>
                        <a:lnTo>
                          <a:pt x="431" y="521"/>
                        </a:lnTo>
                        <a:lnTo>
                          <a:pt x="430" y="521"/>
                        </a:lnTo>
                        <a:lnTo>
                          <a:pt x="429" y="521"/>
                        </a:lnTo>
                        <a:lnTo>
                          <a:pt x="429" y="520"/>
                        </a:lnTo>
                        <a:lnTo>
                          <a:pt x="429" y="519"/>
                        </a:lnTo>
                        <a:lnTo>
                          <a:pt x="430" y="518"/>
                        </a:lnTo>
                        <a:lnTo>
                          <a:pt x="430" y="517"/>
                        </a:lnTo>
                        <a:lnTo>
                          <a:pt x="426" y="514"/>
                        </a:lnTo>
                        <a:lnTo>
                          <a:pt x="426" y="515"/>
                        </a:lnTo>
                        <a:lnTo>
                          <a:pt x="425" y="515"/>
                        </a:lnTo>
                        <a:lnTo>
                          <a:pt x="424" y="515"/>
                        </a:lnTo>
                        <a:lnTo>
                          <a:pt x="423" y="516"/>
                        </a:lnTo>
                        <a:lnTo>
                          <a:pt x="423" y="517"/>
                        </a:lnTo>
                        <a:lnTo>
                          <a:pt x="423" y="516"/>
                        </a:lnTo>
                        <a:lnTo>
                          <a:pt x="423" y="515"/>
                        </a:lnTo>
                        <a:lnTo>
                          <a:pt x="423" y="513"/>
                        </a:lnTo>
                        <a:lnTo>
                          <a:pt x="422" y="512"/>
                        </a:lnTo>
                        <a:lnTo>
                          <a:pt x="422" y="511"/>
                        </a:lnTo>
                        <a:lnTo>
                          <a:pt x="422" y="510"/>
                        </a:lnTo>
                        <a:lnTo>
                          <a:pt x="421" y="509"/>
                        </a:lnTo>
                        <a:lnTo>
                          <a:pt x="420" y="508"/>
                        </a:lnTo>
                        <a:lnTo>
                          <a:pt x="420" y="507"/>
                        </a:lnTo>
                        <a:lnTo>
                          <a:pt x="419" y="507"/>
                        </a:lnTo>
                        <a:lnTo>
                          <a:pt x="418" y="506"/>
                        </a:lnTo>
                        <a:lnTo>
                          <a:pt x="418" y="505"/>
                        </a:lnTo>
                        <a:lnTo>
                          <a:pt x="417" y="503"/>
                        </a:lnTo>
                        <a:lnTo>
                          <a:pt x="416" y="503"/>
                        </a:lnTo>
                        <a:lnTo>
                          <a:pt x="416" y="502"/>
                        </a:lnTo>
                        <a:lnTo>
                          <a:pt x="416" y="501"/>
                        </a:lnTo>
                        <a:lnTo>
                          <a:pt x="415" y="500"/>
                        </a:lnTo>
                        <a:lnTo>
                          <a:pt x="414" y="500"/>
                        </a:lnTo>
                        <a:lnTo>
                          <a:pt x="414" y="499"/>
                        </a:lnTo>
                        <a:lnTo>
                          <a:pt x="414" y="498"/>
                        </a:lnTo>
                        <a:lnTo>
                          <a:pt x="413" y="498"/>
                        </a:lnTo>
                        <a:lnTo>
                          <a:pt x="410" y="496"/>
                        </a:lnTo>
                        <a:lnTo>
                          <a:pt x="408" y="495"/>
                        </a:lnTo>
                        <a:lnTo>
                          <a:pt x="407" y="494"/>
                        </a:lnTo>
                        <a:lnTo>
                          <a:pt x="405" y="493"/>
                        </a:lnTo>
                        <a:lnTo>
                          <a:pt x="404" y="492"/>
                        </a:lnTo>
                        <a:lnTo>
                          <a:pt x="404" y="491"/>
                        </a:lnTo>
                        <a:lnTo>
                          <a:pt x="403" y="491"/>
                        </a:lnTo>
                        <a:lnTo>
                          <a:pt x="401" y="491"/>
                        </a:lnTo>
                        <a:lnTo>
                          <a:pt x="400" y="491"/>
                        </a:lnTo>
                        <a:lnTo>
                          <a:pt x="399" y="490"/>
                        </a:lnTo>
                        <a:lnTo>
                          <a:pt x="399" y="489"/>
                        </a:lnTo>
                        <a:lnTo>
                          <a:pt x="398" y="488"/>
                        </a:lnTo>
                        <a:lnTo>
                          <a:pt x="398" y="487"/>
                        </a:lnTo>
                        <a:lnTo>
                          <a:pt x="399" y="485"/>
                        </a:lnTo>
                        <a:lnTo>
                          <a:pt x="398" y="484"/>
                        </a:lnTo>
                        <a:lnTo>
                          <a:pt x="397" y="484"/>
                        </a:lnTo>
                        <a:lnTo>
                          <a:pt x="396" y="484"/>
                        </a:lnTo>
                        <a:lnTo>
                          <a:pt x="394" y="483"/>
                        </a:lnTo>
                        <a:lnTo>
                          <a:pt x="393" y="483"/>
                        </a:lnTo>
                        <a:lnTo>
                          <a:pt x="392" y="483"/>
                        </a:lnTo>
                        <a:lnTo>
                          <a:pt x="392" y="484"/>
                        </a:lnTo>
                        <a:lnTo>
                          <a:pt x="391" y="484"/>
                        </a:lnTo>
                        <a:lnTo>
                          <a:pt x="389" y="483"/>
                        </a:lnTo>
                        <a:lnTo>
                          <a:pt x="388" y="484"/>
                        </a:lnTo>
                        <a:lnTo>
                          <a:pt x="387" y="484"/>
                        </a:lnTo>
                        <a:lnTo>
                          <a:pt x="386" y="485"/>
                        </a:lnTo>
                        <a:lnTo>
                          <a:pt x="385" y="486"/>
                        </a:lnTo>
                        <a:lnTo>
                          <a:pt x="384" y="488"/>
                        </a:lnTo>
                        <a:lnTo>
                          <a:pt x="383" y="488"/>
                        </a:lnTo>
                        <a:lnTo>
                          <a:pt x="382" y="488"/>
                        </a:lnTo>
                        <a:lnTo>
                          <a:pt x="382" y="487"/>
                        </a:lnTo>
                        <a:lnTo>
                          <a:pt x="380" y="486"/>
                        </a:lnTo>
                        <a:lnTo>
                          <a:pt x="381" y="485"/>
                        </a:lnTo>
                        <a:lnTo>
                          <a:pt x="381" y="484"/>
                        </a:lnTo>
                        <a:lnTo>
                          <a:pt x="380" y="484"/>
                        </a:lnTo>
                        <a:lnTo>
                          <a:pt x="378" y="485"/>
                        </a:lnTo>
                        <a:lnTo>
                          <a:pt x="378" y="484"/>
                        </a:lnTo>
                        <a:lnTo>
                          <a:pt x="377" y="484"/>
                        </a:lnTo>
                        <a:lnTo>
                          <a:pt x="376" y="484"/>
                        </a:lnTo>
                        <a:lnTo>
                          <a:pt x="377" y="483"/>
                        </a:lnTo>
                        <a:lnTo>
                          <a:pt x="378" y="483"/>
                        </a:lnTo>
                        <a:lnTo>
                          <a:pt x="378" y="482"/>
                        </a:lnTo>
                        <a:lnTo>
                          <a:pt x="378" y="481"/>
                        </a:lnTo>
                        <a:lnTo>
                          <a:pt x="377" y="479"/>
                        </a:lnTo>
                        <a:lnTo>
                          <a:pt x="377" y="478"/>
                        </a:lnTo>
                        <a:lnTo>
                          <a:pt x="376" y="477"/>
                        </a:lnTo>
                        <a:lnTo>
                          <a:pt x="376" y="476"/>
                        </a:lnTo>
                        <a:lnTo>
                          <a:pt x="375" y="476"/>
                        </a:lnTo>
                        <a:lnTo>
                          <a:pt x="375" y="475"/>
                        </a:lnTo>
                        <a:lnTo>
                          <a:pt x="375" y="474"/>
                        </a:lnTo>
                        <a:lnTo>
                          <a:pt x="374" y="473"/>
                        </a:lnTo>
                        <a:lnTo>
                          <a:pt x="374" y="472"/>
                        </a:lnTo>
                        <a:lnTo>
                          <a:pt x="373" y="472"/>
                        </a:lnTo>
                        <a:lnTo>
                          <a:pt x="373" y="470"/>
                        </a:lnTo>
                        <a:lnTo>
                          <a:pt x="372" y="469"/>
                        </a:lnTo>
                        <a:lnTo>
                          <a:pt x="372" y="468"/>
                        </a:lnTo>
                        <a:lnTo>
                          <a:pt x="371" y="468"/>
                        </a:lnTo>
                        <a:lnTo>
                          <a:pt x="371" y="469"/>
                        </a:lnTo>
                        <a:lnTo>
                          <a:pt x="370" y="469"/>
                        </a:lnTo>
                        <a:lnTo>
                          <a:pt x="369" y="470"/>
                        </a:lnTo>
                        <a:lnTo>
                          <a:pt x="368" y="470"/>
                        </a:lnTo>
                        <a:lnTo>
                          <a:pt x="367" y="471"/>
                        </a:lnTo>
                        <a:lnTo>
                          <a:pt x="366" y="471"/>
                        </a:lnTo>
                        <a:lnTo>
                          <a:pt x="365" y="471"/>
                        </a:lnTo>
                        <a:lnTo>
                          <a:pt x="364" y="471"/>
                        </a:lnTo>
                        <a:lnTo>
                          <a:pt x="364" y="472"/>
                        </a:lnTo>
                        <a:lnTo>
                          <a:pt x="365" y="472"/>
                        </a:lnTo>
                        <a:lnTo>
                          <a:pt x="365" y="473"/>
                        </a:lnTo>
                        <a:lnTo>
                          <a:pt x="365" y="474"/>
                        </a:lnTo>
                        <a:lnTo>
                          <a:pt x="364" y="475"/>
                        </a:lnTo>
                        <a:lnTo>
                          <a:pt x="364" y="476"/>
                        </a:lnTo>
                        <a:lnTo>
                          <a:pt x="363" y="479"/>
                        </a:lnTo>
                        <a:lnTo>
                          <a:pt x="362" y="481"/>
                        </a:lnTo>
                        <a:lnTo>
                          <a:pt x="362" y="482"/>
                        </a:lnTo>
                        <a:lnTo>
                          <a:pt x="361" y="482"/>
                        </a:lnTo>
                        <a:lnTo>
                          <a:pt x="361" y="483"/>
                        </a:lnTo>
                        <a:lnTo>
                          <a:pt x="359" y="484"/>
                        </a:lnTo>
                        <a:lnTo>
                          <a:pt x="358" y="484"/>
                        </a:lnTo>
                        <a:lnTo>
                          <a:pt x="358" y="485"/>
                        </a:lnTo>
                        <a:lnTo>
                          <a:pt x="358" y="486"/>
                        </a:lnTo>
                        <a:lnTo>
                          <a:pt x="358" y="487"/>
                        </a:lnTo>
                        <a:lnTo>
                          <a:pt x="357" y="487"/>
                        </a:lnTo>
                        <a:lnTo>
                          <a:pt x="356" y="487"/>
                        </a:lnTo>
                        <a:lnTo>
                          <a:pt x="355" y="487"/>
                        </a:lnTo>
                        <a:lnTo>
                          <a:pt x="355" y="488"/>
                        </a:lnTo>
                        <a:lnTo>
                          <a:pt x="353" y="489"/>
                        </a:lnTo>
                        <a:lnTo>
                          <a:pt x="352" y="490"/>
                        </a:lnTo>
                        <a:lnTo>
                          <a:pt x="351" y="491"/>
                        </a:lnTo>
                        <a:lnTo>
                          <a:pt x="351" y="492"/>
                        </a:lnTo>
                        <a:lnTo>
                          <a:pt x="350" y="492"/>
                        </a:lnTo>
                        <a:lnTo>
                          <a:pt x="350" y="493"/>
                        </a:lnTo>
                        <a:lnTo>
                          <a:pt x="349" y="494"/>
                        </a:lnTo>
                        <a:lnTo>
                          <a:pt x="348" y="495"/>
                        </a:lnTo>
                        <a:lnTo>
                          <a:pt x="347" y="495"/>
                        </a:lnTo>
                        <a:lnTo>
                          <a:pt x="347" y="496"/>
                        </a:lnTo>
                        <a:lnTo>
                          <a:pt x="347" y="497"/>
                        </a:lnTo>
                        <a:lnTo>
                          <a:pt x="346" y="498"/>
                        </a:lnTo>
                        <a:lnTo>
                          <a:pt x="345" y="498"/>
                        </a:lnTo>
                        <a:lnTo>
                          <a:pt x="344" y="498"/>
                        </a:lnTo>
                        <a:lnTo>
                          <a:pt x="343" y="498"/>
                        </a:lnTo>
                        <a:lnTo>
                          <a:pt x="341" y="498"/>
                        </a:lnTo>
                        <a:lnTo>
                          <a:pt x="341" y="499"/>
                        </a:lnTo>
                        <a:lnTo>
                          <a:pt x="339" y="499"/>
                        </a:lnTo>
                        <a:lnTo>
                          <a:pt x="338" y="499"/>
                        </a:lnTo>
                        <a:lnTo>
                          <a:pt x="337" y="499"/>
                        </a:lnTo>
                        <a:lnTo>
                          <a:pt x="336" y="499"/>
                        </a:lnTo>
                        <a:lnTo>
                          <a:pt x="335" y="499"/>
                        </a:lnTo>
                        <a:lnTo>
                          <a:pt x="334" y="499"/>
                        </a:lnTo>
                        <a:lnTo>
                          <a:pt x="333" y="500"/>
                        </a:lnTo>
                        <a:lnTo>
                          <a:pt x="332" y="501"/>
                        </a:lnTo>
                        <a:lnTo>
                          <a:pt x="331" y="502"/>
                        </a:lnTo>
                        <a:lnTo>
                          <a:pt x="330" y="502"/>
                        </a:lnTo>
                        <a:lnTo>
                          <a:pt x="329" y="503"/>
                        </a:lnTo>
                        <a:lnTo>
                          <a:pt x="328" y="504"/>
                        </a:lnTo>
                        <a:lnTo>
                          <a:pt x="327" y="505"/>
                        </a:lnTo>
                        <a:lnTo>
                          <a:pt x="327" y="506"/>
                        </a:lnTo>
                        <a:lnTo>
                          <a:pt x="327" y="507"/>
                        </a:lnTo>
                        <a:lnTo>
                          <a:pt x="327" y="508"/>
                        </a:lnTo>
                        <a:lnTo>
                          <a:pt x="326" y="509"/>
                        </a:lnTo>
                        <a:lnTo>
                          <a:pt x="325" y="510"/>
                        </a:lnTo>
                        <a:lnTo>
                          <a:pt x="324" y="510"/>
                        </a:lnTo>
                        <a:lnTo>
                          <a:pt x="324" y="511"/>
                        </a:lnTo>
                        <a:lnTo>
                          <a:pt x="322" y="511"/>
                        </a:lnTo>
                        <a:lnTo>
                          <a:pt x="320" y="512"/>
                        </a:lnTo>
                        <a:lnTo>
                          <a:pt x="320" y="513"/>
                        </a:lnTo>
                        <a:lnTo>
                          <a:pt x="318" y="514"/>
                        </a:lnTo>
                        <a:lnTo>
                          <a:pt x="318" y="513"/>
                        </a:lnTo>
                        <a:lnTo>
                          <a:pt x="317" y="509"/>
                        </a:lnTo>
                        <a:lnTo>
                          <a:pt x="314" y="502"/>
                        </a:lnTo>
                        <a:lnTo>
                          <a:pt x="314" y="501"/>
                        </a:lnTo>
                        <a:lnTo>
                          <a:pt x="314" y="500"/>
                        </a:lnTo>
                        <a:lnTo>
                          <a:pt x="313" y="499"/>
                        </a:lnTo>
                        <a:lnTo>
                          <a:pt x="314" y="498"/>
                        </a:lnTo>
                        <a:lnTo>
                          <a:pt x="314" y="499"/>
                        </a:lnTo>
                        <a:lnTo>
                          <a:pt x="315" y="498"/>
                        </a:lnTo>
                        <a:lnTo>
                          <a:pt x="315" y="497"/>
                        </a:lnTo>
                        <a:lnTo>
                          <a:pt x="314" y="496"/>
                        </a:lnTo>
                        <a:lnTo>
                          <a:pt x="313" y="495"/>
                        </a:lnTo>
                        <a:lnTo>
                          <a:pt x="313" y="494"/>
                        </a:lnTo>
                        <a:lnTo>
                          <a:pt x="312" y="494"/>
                        </a:lnTo>
                        <a:lnTo>
                          <a:pt x="312" y="493"/>
                        </a:lnTo>
                        <a:lnTo>
                          <a:pt x="311" y="493"/>
                        </a:lnTo>
                        <a:lnTo>
                          <a:pt x="311" y="491"/>
                        </a:lnTo>
                        <a:lnTo>
                          <a:pt x="311" y="490"/>
                        </a:lnTo>
                        <a:lnTo>
                          <a:pt x="312" y="489"/>
                        </a:lnTo>
                        <a:lnTo>
                          <a:pt x="313" y="489"/>
                        </a:lnTo>
                        <a:lnTo>
                          <a:pt x="313" y="488"/>
                        </a:lnTo>
                        <a:lnTo>
                          <a:pt x="312" y="488"/>
                        </a:lnTo>
                        <a:lnTo>
                          <a:pt x="312" y="487"/>
                        </a:lnTo>
                        <a:lnTo>
                          <a:pt x="311" y="486"/>
                        </a:lnTo>
                        <a:lnTo>
                          <a:pt x="312" y="485"/>
                        </a:lnTo>
                        <a:lnTo>
                          <a:pt x="314" y="484"/>
                        </a:lnTo>
                        <a:lnTo>
                          <a:pt x="315" y="483"/>
                        </a:lnTo>
                        <a:lnTo>
                          <a:pt x="315" y="482"/>
                        </a:lnTo>
                        <a:lnTo>
                          <a:pt x="315" y="480"/>
                        </a:lnTo>
                        <a:lnTo>
                          <a:pt x="314" y="479"/>
                        </a:lnTo>
                        <a:lnTo>
                          <a:pt x="313" y="478"/>
                        </a:lnTo>
                        <a:lnTo>
                          <a:pt x="313" y="477"/>
                        </a:lnTo>
                        <a:lnTo>
                          <a:pt x="312" y="477"/>
                        </a:lnTo>
                        <a:lnTo>
                          <a:pt x="312" y="476"/>
                        </a:lnTo>
                        <a:lnTo>
                          <a:pt x="311" y="476"/>
                        </a:lnTo>
                        <a:lnTo>
                          <a:pt x="310" y="476"/>
                        </a:lnTo>
                        <a:lnTo>
                          <a:pt x="310" y="477"/>
                        </a:lnTo>
                        <a:lnTo>
                          <a:pt x="308" y="477"/>
                        </a:lnTo>
                        <a:lnTo>
                          <a:pt x="306" y="479"/>
                        </a:lnTo>
                        <a:lnTo>
                          <a:pt x="304" y="480"/>
                        </a:lnTo>
                        <a:lnTo>
                          <a:pt x="303" y="481"/>
                        </a:lnTo>
                        <a:lnTo>
                          <a:pt x="302" y="481"/>
                        </a:lnTo>
                        <a:lnTo>
                          <a:pt x="300" y="480"/>
                        </a:lnTo>
                        <a:lnTo>
                          <a:pt x="299" y="479"/>
                        </a:lnTo>
                        <a:lnTo>
                          <a:pt x="297" y="477"/>
                        </a:lnTo>
                        <a:lnTo>
                          <a:pt x="295" y="476"/>
                        </a:lnTo>
                        <a:lnTo>
                          <a:pt x="295" y="475"/>
                        </a:lnTo>
                        <a:lnTo>
                          <a:pt x="294" y="473"/>
                        </a:lnTo>
                        <a:lnTo>
                          <a:pt x="293" y="473"/>
                        </a:lnTo>
                        <a:lnTo>
                          <a:pt x="293" y="472"/>
                        </a:lnTo>
                        <a:lnTo>
                          <a:pt x="293" y="471"/>
                        </a:lnTo>
                        <a:lnTo>
                          <a:pt x="292" y="470"/>
                        </a:lnTo>
                        <a:lnTo>
                          <a:pt x="292" y="469"/>
                        </a:lnTo>
                        <a:lnTo>
                          <a:pt x="293" y="468"/>
                        </a:lnTo>
                        <a:lnTo>
                          <a:pt x="294" y="467"/>
                        </a:lnTo>
                        <a:lnTo>
                          <a:pt x="296" y="466"/>
                        </a:lnTo>
                        <a:lnTo>
                          <a:pt x="297" y="465"/>
                        </a:lnTo>
                        <a:lnTo>
                          <a:pt x="297" y="464"/>
                        </a:lnTo>
                        <a:lnTo>
                          <a:pt x="298" y="462"/>
                        </a:lnTo>
                        <a:lnTo>
                          <a:pt x="298" y="461"/>
                        </a:lnTo>
                        <a:lnTo>
                          <a:pt x="297" y="460"/>
                        </a:lnTo>
                        <a:lnTo>
                          <a:pt x="295" y="458"/>
                        </a:lnTo>
                        <a:lnTo>
                          <a:pt x="294" y="457"/>
                        </a:lnTo>
                        <a:lnTo>
                          <a:pt x="291" y="456"/>
                        </a:lnTo>
                        <a:lnTo>
                          <a:pt x="290" y="456"/>
                        </a:lnTo>
                        <a:lnTo>
                          <a:pt x="289" y="456"/>
                        </a:lnTo>
                        <a:lnTo>
                          <a:pt x="288" y="457"/>
                        </a:lnTo>
                        <a:lnTo>
                          <a:pt x="287" y="457"/>
                        </a:lnTo>
                        <a:lnTo>
                          <a:pt x="286" y="459"/>
                        </a:lnTo>
                        <a:lnTo>
                          <a:pt x="285" y="460"/>
                        </a:lnTo>
                        <a:lnTo>
                          <a:pt x="284" y="462"/>
                        </a:lnTo>
                        <a:lnTo>
                          <a:pt x="284" y="463"/>
                        </a:lnTo>
                        <a:lnTo>
                          <a:pt x="283" y="466"/>
                        </a:lnTo>
                        <a:lnTo>
                          <a:pt x="283" y="467"/>
                        </a:lnTo>
                        <a:lnTo>
                          <a:pt x="283" y="469"/>
                        </a:lnTo>
                        <a:lnTo>
                          <a:pt x="282" y="470"/>
                        </a:lnTo>
                        <a:lnTo>
                          <a:pt x="281" y="472"/>
                        </a:lnTo>
                        <a:lnTo>
                          <a:pt x="280" y="472"/>
                        </a:lnTo>
                        <a:lnTo>
                          <a:pt x="280" y="473"/>
                        </a:lnTo>
                        <a:lnTo>
                          <a:pt x="279" y="472"/>
                        </a:lnTo>
                        <a:lnTo>
                          <a:pt x="278" y="472"/>
                        </a:lnTo>
                        <a:lnTo>
                          <a:pt x="277" y="471"/>
                        </a:lnTo>
                        <a:lnTo>
                          <a:pt x="276" y="470"/>
                        </a:lnTo>
                        <a:lnTo>
                          <a:pt x="275" y="469"/>
                        </a:lnTo>
                        <a:lnTo>
                          <a:pt x="275" y="468"/>
                        </a:lnTo>
                        <a:lnTo>
                          <a:pt x="274" y="466"/>
                        </a:lnTo>
                        <a:lnTo>
                          <a:pt x="274" y="465"/>
                        </a:lnTo>
                        <a:lnTo>
                          <a:pt x="275" y="463"/>
                        </a:lnTo>
                        <a:lnTo>
                          <a:pt x="274" y="462"/>
                        </a:lnTo>
                        <a:lnTo>
                          <a:pt x="274" y="460"/>
                        </a:lnTo>
                        <a:lnTo>
                          <a:pt x="274" y="459"/>
                        </a:lnTo>
                        <a:lnTo>
                          <a:pt x="273" y="458"/>
                        </a:lnTo>
                        <a:lnTo>
                          <a:pt x="273" y="457"/>
                        </a:lnTo>
                        <a:lnTo>
                          <a:pt x="271" y="457"/>
                        </a:lnTo>
                        <a:lnTo>
                          <a:pt x="270" y="456"/>
                        </a:lnTo>
                        <a:lnTo>
                          <a:pt x="270" y="455"/>
                        </a:lnTo>
                        <a:lnTo>
                          <a:pt x="269" y="455"/>
                        </a:lnTo>
                        <a:lnTo>
                          <a:pt x="268" y="454"/>
                        </a:lnTo>
                        <a:lnTo>
                          <a:pt x="268" y="453"/>
                        </a:lnTo>
                        <a:lnTo>
                          <a:pt x="267" y="453"/>
                        </a:lnTo>
                        <a:lnTo>
                          <a:pt x="267" y="452"/>
                        </a:lnTo>
                        <a:lnTo>
                          <a:pt x="266" y="451"/>
                        </a:lnTo>
                        <a:lnTo>
                          <a:pt x="264" y="450"/>
                        </a:lnTo>
                        <a:lnTo>
                          <a:pt x="264" y="449"/>
                        </a:lnTo>
                        <a:lnTo>
                          <a:pt x="263" y="449"/>
                        </a:lnTo>
                        <a:lnTo>
                          <a:pt x="261" y="449"/>
                        </a:lnTo>
                        <a:lnTo>
                          <a:pt x="259" y="448"/>
                        </a:lnTo>
                        <a:lnTo>
                          <a:pt x="257" y="448"/>
                        </a:lnTo>
                        <a:lnTo>
                          <a:pt x="256" y="449"/>
                        </a:lnTo>
                        <a:lnTo>
                          <a:pt x="254" y="449"/>
                        </a:lnTo>
                        <a:lnTo>
                          <a:pt x="253" y="449"/>
                        </a:lnTo>
                        <a:lnTo>
                          <a:pt x="252" y="449"/>
                        </a:lnTo>
                        <a:lnTo>
                          <a:pt x="251" y="449"/>
                        </a:lnTo>
                        <a:lnTo>
                          <a:pt x="250" y="449"/>
                        </a:lnTo>
                        <a:lnTo>
                          <a:pt x="250" y="450"/>
                        </a:lnTo>
                        <a:lnTo>
                          <a:pt x="249" y="450"/>
                        </a:lnTo>
                        <a:lnTo>
                          <a:pt x="249" y="449"/>
                        </a:lnTo>
                        <a:lnTo>
                          <a:pt x="247" y="448"/>
                        </a:lnTo>
                        <a:lnTo>
                          <a:pt x="246" y="448"/>
                        </a:lnTo>
                        <a:lnTo>
                          <a:pt x="245" y="446"/>
                        </a:lnTo>
                        <a:lnTo>
                          <a:pt x="245" y="445"/>
                        </a:lnTo>
                        <a:lnTo>
                          <a:pt x="244" y="444"/>
                        </a:lnTo>
                        <a:lnTo>
                          <a:pt x="243" y="444"/>
                        </a:lnTo>
                        <a:lnTo>
                          <a:pt x="242" y="443"/>
                        </a:lnTo>
                        <a:lnTo>
                          <a:pt x="241" y="442"/>
                        </a:lnTo>
                        <a:lnTo>
                          <a:pt x="241" y="441"/>
                        </a:lnTo>
                        <a:lnTo>
                          <a:pt x="240" y="441"/>
                        </a:lnTo>
                        <a:lnTo>
                          <a:pt x="239" y="441"/>
                        </a:lnTo>
                        <a:lnTo>
                          <a:pt x="238" y="440"/>
                        </a:lnTo>
                        <a:lnTo>
                          <a:pt x="234" y="439"/>
                        </a:lnTo>
                        <a:lnTo>
                          <a:pt x="232" y="438"/>
                        </a:lnTo>
                        <a:lnTo>
                          <a:pt x="231" y="438"/>
                        </a:lnTo>
                        <a:lnTo>
                          <a:pt x="229" y="437"/>
                        </a:lnTo>
                        <a:lnTo>
                          <a:pt x="228" y="437"/>
                        </a:lnTo>
                        <a:lnTo>
                          <a:pt x="228" y="436"/>
                        </a:lnTo>
                        <a:lnTo>
                          <a:pt x="227" y="435"/>
                        </a:lnTo>
                        <a:lnTo>
                          <a:pt x="227" y="436"/>
                        </a:lnTo>
                        <a:lnTo>
                          <a:pt x="226" y="436"/>
                        </a:lnTo>
                        <a:lnTo>
                          <a:pt x="225" y="436"/>
                        </a:lnTo>
                        <a:lnTo>
                          <a:pt x="224" y="437"/>
                        </a:lnTo>
                        <a:lnTo>
                          <a:pt x="222" y="436"/>
                        </a:lnTo>
                        <a:lnTo>
                          <a:pt x="221" y="436"/>
                        </a:lnTo>
                        <a:lnTo>
                          <a:pt x="220" y="436"/>
                        </a:lnTo>
                        <a:lnTo>
                          <a:pt x="220" y="434"/>
                        </a:lnTo>
                        <a:lnTo>
                          <a:pt x="219" y="433"/>
                        </a:lnTo>
                        <a:lnTo>
                          <a:pt x="219" y="432"/>
                        </a:lnTo>
                        <a:lnTo>
                          <a:pt x="219" y="431"/>
                        </a:lnTo>
                        <a:lnTo>
                          <a:pt x="219" y="430"/>
                        </a:lnTo>
                        <a:lnTo>
                          <a:pt x="219" y="429"/>
                        </a:lnTo>
                        <a:lnTo>
                          <a:pt x="220" y="429"/>
                        </a:lnTo>
                        <a:lnTo>
                          <a:pt x="220" y="428"/>
                        </a:lnTo>
                        <a:lnTo>
                          <a:pt x="219" y="427"/>
                        </a:lnTo>
                        <a:lnTo>
                          <a:pt x="219" y="426"/>
                        </a:lnTo>
                        <a:lnTo>
                          <a:pt x="218" y="426"/>
                        </a:lnTo>
                        <a:lnTo>
                          <a:pt x="218" y="425"/>
                        </a:lnTo>
                        <a:lnTo>
                          <a:pt x="217" y="424"/>
                        </a:lnTo>
                        <a:lnTo>
                          <a:pt x="217" y="423"/>
                        </a:lnTo>
                        <a:lnTo>
                          <a:pt x="217" y="422"/>
                        </a:lnTo>
                        <a:lnTo>
                          <a:pt x="216" y="421"/>
                        </a:lnTo>
                        <a:lnTo>
                          <a:pt x="216" y="420"/>
                        </a:lnTo>
                        <a:lnTo>
                          <a:pt x="215" y="419"/>
                        </a:lnTo>
                        <a:lnTo>
                          <a:pt x="214" y="419"/>
                        </a:lnTo>
                        <a:lnTo>
                          <a:pt x="213" y="419"/>
                        </a:lnTo>
                        <a:lnTo>
                          <a:pt x="212" y="419"/>
                        </a:lnTo>
                        <a:lnTo>
                          <a:pt x="211" y="419"/>
                        </a:lnTo>
                        <a:lnTo>
                          <a:pt x="210" y="419"/>
                        </a:lnTo>
                        <a:lnTo>
                          <a:pt x="209" y="418"/>
                        </a:lnTo>
                        <a:lnTo>
                          <a:pt x="209" y="417"/>
                        </a:lnTo>
                        <a:lnTo>
                          <a:pt x="208" y="417"/>
                        </a:lnTo>
                        <a:lnTo>
                          <a:pt x="207" y="416"/>
                        </a:lnTo>
                        <a:lnTo>
                          <a:pt x="206" y="416"/>
                        </a:lnTo>
                        <a:lnTo>
                          <a:pt x="204" y="416"/>
                        </a:lnTo>
                        <a:lnTo>
                          <a:pt x="203" y="416"/>
                        </a:lnTo>
                        <a:lnTo>
                          <a:pt x="202" y="417"/>
                        </a:lnTo>
                        <a:lnTo>
                          <a:pt x="201" y="418"/>
                        </a:lnTo>
                        <a:lnTo>
                          <a:pt x="200" y="418"/>
                        </a:lnTo>
                        <a:lnTo>
                          <a:pt x="199" y="418"/>
                        </a:lnTo>
                        <a:lnTo>
                          <a:pt x="198" y="418"/>
                        </a:lnTo>
                        <a:lnTo>
                          <a:pt x="198" y="419"/>
                        </a:lnTo>
                        <a:lnTo>
                          <a:pt x="198" y="420"/>
                        </a:lnTo>
                        <a:lnTo>
                          <a:pt x="196" y="421"/>
                        </a:lnTo>
                        <a:lnTo>
                          <a:pt x="195" y="421"/>
                        </a:lnTo>
                        <a:lnTo>
                          <a:pt x="194" y="421"/>
                        </a:lnTo>
                        <a:lnTo>
                          <a:pt x="193" y="421"/>
                        </a:lnTo>
                        <a:lnTo>
                          <a:pt x="192" y="421"/>
                        </a:lnTo>
                        <a:lnTo>
                          <a:pt x="191" y="422"/>
                        </a:lnTo>
                        <a:lnTo>
                          <a:pt x="190" y="422"/>
                        </a:lnTo>
                        <a:lnTo>
                          <a:pt x="190" y="423"/>
                        </a:lnTo>
                        <a:lnTo>
                          <a:pt x="189" y="423"/>
                        </a:lnTo>
                        <a:lnTo>
                          <a:pt x="187" y="423"/>
                        </a:lnTo>
                        <a:lnTo>
                          <a:pt x="187" y="424"/>
                        </a:lnTo>
                        <a:lnTo>
                          <a:pt x="186" y="424"/>
                        </a:lnTo>
                        <a:lnTo>
                          <a:pt x="185" y="425"/>
                        </a:lnTo>
                        <a:lnTo>
                          <a:pt x="184" y="425"/>
                        </a:lnTo>
                        <a:lnTo>
                          <a:pt x="183" y="426"/>
                        </a:lnTo>
                        <a:lnTo>
                          <a:pt x="182" y="426"/>
                        </a:lnTo>
                        <a:lnTo>
                          <a:pt x="180" y="426"/>
                        </a:lnTo>
                        <a:lnTo>
                          <a:pt x="179" y="426"/>
                        </a:lnTo>
                        <a:lnTo>
                          <a:pt x="178" y="426"/>
                        </a:lnTo>
                        <a:lnTo>
                          <a:pt x="177" y="426"/>
                        </a:lnTo>
                        <a:lnTo>
                          <a:pt x="176" y="426"/>
                        </a:lnTo>
                        <a:lnTo>
                          <a:pt x="174" y="426"/>
                        </a:lnTo>
                        <a:lnTo>
                          <a:pt x="173" y="426"/>
                        </a:lnTo>
                        <a:lnTo>
                          <a:pt x="173" y="428"/>
                        </a:lnTo>
                        <a:lnTo>
                          <a:pt x="174" y="431"/>
                        </a:lnTo>
                        <a:lnTo>
                          <a:pt x="174" y="433"/>
                        </a:lnTo>
                        <a:lnTo>
                          <a:pt x="174" y="434"/>
                        </a:lnTo>
                        <a:lnTo>
                          <a:pt x="174" y="435"/>
                        </a:lnTo>
                        <a:lnTo>
                          <a:pt x="174" y="436"/>
                        </a:lnTo>
                        <a:lnTo>
                          <a:pt x="174" y="438"/>
                        </a:lnTo>
                        <a:lnTo>
                          <a:pt x="174" y="439"/>
                        </a:lnTo>
                        <a:lnTo>
                          <a:pt x="172" y="440"/>
                        </a:lnTo>
                        <a:lnTo>
                          <a:pt x="171" y="440"/>
                        </a:lnTo>
                        <a:lnTo>
                          <a:pt x="170" y="440"/>
                        </a:lnTo>
                        <a:lnTo>
                          <a:pt x="169" y="440"/>
                        </a:lnTo>
                        <a:lnTo>
                          <a:pt x="167" y="440"/>
                        </a:lnTo>
                        <a:lnTo>
                          <a:pt x="166" y="439"/>
                        </a:lnTo>
                        <a:lnTo>
                          <a:pt x="166" y="440"/>
                        </a:lnTo>
                        <a:lnTo>
                          <a:pt x="165" y="440"/>
                        </a:lnTo>
                        <a:lnTo>
                          <a:pt x="164" y="440"/>
                        </a:lnTo>
                        <a:lnTo>
                          <a:pt x="163" y="441"/>
                        </a:lnTo>
                        <a:lnTo>
                          <a:pt x="162" y="441"/>
                        </a:lnTo>
                        <a:lnTo>
                          <a:pt x="160" y="441"/>
                        </a:lnTo>
                        <a:lnTo>
                          <a:pt x="159" y="441"/>
                        </a:lnTo>
                        <a:lnTo>
                          <a:pt x="158" y="440"/>
                        </a:lnTo>
                        <a:lnTo>
                          <a:pt x="156" y="441"/>
                        </a:lnTo>
                        <a:lnTo>
                          <a:pt x="155" y="441"/>
                        </a:lnTo>
                        <a:lnTo>
                          <a:pt x="153" y="441"/>
                        </a:lnTo>
                        <a:lnTo>
                          <a:pt x="152" y="441"/>
                        </a:lnTo>
                        <a:lnTo>
                          <a:pt x="151" y="441"/>
                        </a:lnTo>
                        <a:lnTo>
                          <a:pt x="150" y="442"/>
                        </a:lnTo>
                        <a:lnTo>
                          <a:pt x="150" y="443"/>
                        </a:lnTo>
                        <a:lnTo>
                          <a:pt x="150" y="444"/>
                        </a:lnTo>
                        <a:lnTo>
                          <a:pt x="150" y="447"/>
                        </a:lnTo>
                        <a:lnTo>
                          <a:pt x="151" y="448"/>
                        </a:lnTo>
                        <a:lnTo>
                          <a:pt x="152" y="449"/>
                        </a:lnTo>
                        <a:lnTo>
                          <a:pt x="152" y="450"/>
                        </a:lnTo>
                        <a:lnTo>
                          <a:pt x="152" y="452"/>
                        </a:lnTo>
                        <a:lnTo>
                          <a:pt x="152" y="453"/>
                        </a:lnTo>
                        <a:lnTo>
                          <a:pt x="151" y="454"/>
                        </a:lnTo>
                        <a:lnTo>
                          <a:pt x="150" y="456"/>
                        </a:lnTo>
                        <a:lnTo>
                          <a:pt x="149" y="457"/>
                        </a:lnTo>
                        <a:lnTo>
                          <a:pt x="148" y="457"/>
                        </a:lnTo>
                        <a:lnTo>
                          <a:pt x="148" y="459"/>
                        </a:lnTo>
                        <a:lnTo>
                          <a:pt x="146" y="459"/>
                        </a:lnTo>
                        <a:lnTo>
                          <a:pt x="146" y="460"/>
                        </a:lnTo>
                        <a:lnTo>
                          <a:pt x="145" y="462"/>
                        </a:lnTo>
                        <a:lnTo>
                          <a:pt x="144" y="463"/>
                        </a:lnTo>
                        <a:lnTo>
                          <a:pt x="142" y="464"/>
                        </a:lnTo>
                        <a:lnTo>
                          <a:pt x="141" y="465"/>
                        </a:lnTo>
                        <a:lnTo>
                          <a:pt x="140" y="465"/>
                        </a:lnTo>
                        <a:lnTo>
                          <a:pt x="139" y="465"/>
                        </a:lnTo>
                        <a:lnTo>
                          <a:pt x="138" y="465"/>
                        </a:lnTo>
                        <a:lnTo>
                          <a:pt x="136" y="465"/>
                        </a:lnTo>
                        <a:lnTo>
                          <a:pt x="134" y="465"/>
                        </a:lnTo>
                        <a:lnTo>
                          <a:pt x="134" y="464"/>
                        </a:lnTo>
                        <a:lnTo>
                          <a:pt x="131" y="465"/>
                        </a:lnTo>
                        <a:lnTo>
                          <a:pt x="130" y="466"/>
                        </a:lnTo>
                        <a:lnTo>
                          <a:pt x="128" y="467"/>
                        </a:lnTo>
                        <a:lnTo>
                          <a:pt x="127" y="467"/>
                        </a:lnTo>
                        <a:lnTo>
                          <a:pt x="127" y="468"/>
                        </a:lnTo>
                        <a:lnTo>
                          <a:pt x="126" y="468"/>
                        </a:lnTo>
                        <a:lnTo>
                          <a:pt x="125" y="468"/>
                        </a:lnTo>
                        <a:lnTo>
                          <a:pt x="125" y="469"/>
                        </a:lnTo>
                        <a:lnTo>
                          <a:pt x="124" y="469"/>
                        </a:lnTo>
                        <a:lnTo>
                          <a:pt x="123" y="468"/>
                        </a:lnTo>
                        <a:lnTo>
                          <a:pt x="121" y="468"/>
                        </a:lnTo>
                        <a:lnTo>
                          <a:pt x="120" y="468"/>
                        </a:lnTo>
                        <a:lnTo>
                          <a:pt x="120" y="467"/>
                        </a:lnTo>
                        <a:lnTo>
                          <a:pt x="120" y="466"/>
                        </a:lnTo>
                        <a:lnTo>
                          <a:pt x="119" y="466"/>
                        </a:lnTo>
                        <a:lnTo>
                          <a:pt x="118" y="464"/>
                        </a:lnTo>
                        <a:lnTo>
                          <a:pt x="116" y="463"/>
                        </a:lnTo>
                        <a:lnTo>
                          <a:pt x="116" y="462"/>
                        </a:lnTo>
                        <a:lnTo>
                          <a:pt x="114" y="462"/>
                        </a:lnTo>
                        <a:lnTo>
                          <a:pt x="113" y="462"/>
                        </a:lnTo>
                        <a:lnTo>
                          <a:pt x="112" y="462"/>
                        </a:lnTo>
                        <a:lnTo>
                          <a:pt x="111" y="463"/>
                        </a:lnTo>
                        <a:lnTo>
                          <a:pt x="110" y="464"/>
                        </a:lnTo>
                        <a:lnTo>
                          <a:pt x="109" y="465"/>
                        </a:lnTo>
                        <a:lnTo>
                          <a:pt x="108" y="468"/>
                        </a:lnTo>
                        <a:lnTo>
                          <a:pt x="107" y="471"/>
                        </a:lnTo>
                        <a:lnTo>
                          <a:pt x="107" y="472"/>
                        </a:lnTo>
                        <a:lnTo>
                          <a:pt x="107" y="474"/>
                        </a:lnTo>
                        <a:lnTo>
                          <a:pt x="107" y="475"/>
                        </a:lnTo>
                        <a:lnTo>
                          <a:pt x="107" y="476"/>
                        </a:lnTo>
                        <a:lnTo>
                          <a:pt x="106" y="478"/>
                        </a:lnTo>
                        <a:lnTo>
                          <a:pt x="106" y="479"/>
                        </a:lnTo>
                        <a:lnTo>
                          <a:pt x="106" y="480"/>
                        </a:lnTo>
                        <a:lnTo>
                          <a:pt x="105" y="481"/>
                        </a:lnTo>
                        <a:lnTo>
                          <a:pt x="105" y="482"/>
                        </a:lnTo>
                        <a:lnTo>
                          <a:pt x="105" y="483"/>
                        </a:lnTo>
                        <a:lnTo>
                          <a:pt x="105" y="484"/>
                        </a:lnTo>
                        <a:lnTo>
                          <a:pt x="104" y="484"/>
                        </a:lnTo>
                        <a:lnTo>
                          <a:pt x="104" y="485"/>
                        </a:lnTo>
                        <a:lnTo>
                          <a:pt x="103" y="486"/>
                        </a:lnTo>
                        <a:lnTo>
                          <a:pt x="102" y="488"/>
                        </a:lnTo>
                        <a:lnTo>
                          <a:pt x="102" y="489"/>
                        </a:lnTo>
                        <a:lnTo>
                          <a:pt x="101" y="490"/>
                        </a:lnTo>
                        <a:lnTo>
                          <a:pt x="101" y="491"/>
                        </a:lnTo>
                        <a:lnTo>
                          <a:pt x="101" y="492"/>
                        </a:lnTo>
                        <a:lnTo>
                          <a:pt x="101" y="493"/>
                        </a:lnTo>
                        <a:lnTo>
                          <a:pt x="100" y="494"/>
                        </a:lnTo>
                        <a:lnTo>
                          <a:pt x="99" y="495"/>
                        </a:lnTo>
                        <a:lnTo>
                          <a:pt x="98" y="495"/>
                        </a:lnTo>
                        <a:lnTo>
                          <a:pt x="96" y="494"/>
                        </a:lnTo>
                        <a:lnTo>
                          <a:pt x="95" y="494"/>
                        </a:lnTo>
                        <a:lnTo>
                          <a:pt x="94" y="493"/>
                        </a:lnTo>
                        <a:lnTo>
                          <a:pt x="93" y="492"/>
                        </a:lnTo>
                        <a:lnTo>
                          <a:pt x="92" y="491"/>
                        </a:lnTo>
                        <a:lnTo>
                          <a:pt x="91" y="492"/>
                        </a:lnTo>
                        <a:lnTo>
                          <a:pt x="88" y="496"/>
                        </a:lnTo>
                        <a:lnTo>
                          <a:pt x="88" y="497"/>
                        </a:lnTo>
                        <a:lnTo>
                          <a:pt x="87" y="497"/>
                        </a:lnTo>
                        <a:lnTo>
                          <a:pt x="87" y="498"/>
                        </a:lnTo>
                        <a:lnTo>
                          <a:pt x="86" y="498"/>
                        </a:lnTo>
                        <a:lnTo>
                          <a:pt x="85" y="497"/>
                        </a:lnTo>
                        <a:lnTo>
                          <a:pt x="84" y="497"/>
                        </a:lnTo>
                        <a:lnTo>
                          <a:pt x="83" y="497"/>
                        </a:lnTo>
                        <a:lnTo>
                          <a:pt x="83" y="496"/>
                        </a:lnTo>
                        <a:lnTo>
                          <a:pt x="82" y="496"/>
                        </a:lnTo>
                        <a:lnTo>
                          <a:pt x="81" y="497"/>
                        </a:lnTo>
                        <a:lnTo>
                          <a:pt x="80" y="497"/>
                        </a:lnTo>
                        <a:lnTo>
                          <a:pt x="79" y="498"/>
                        </a:lnTo>
                        <a:lnTo>
                          <a:pt x="79" y="499"/>
                        </a:lnTo>
                        <a:lnTo>
                          <a:pt x="79" y="500"/>
                        </a:lnTo>
                        <a:lnTo>
                          <a:pt x="78" y="500"/>
                        </a:lnTo>
                        <a:lnTo>
                          <a:pt x="77" y="501"/>
                        </a:lnTo>
                        <a:lnTo>
                          <a:pt x="76" y="502"/>
                        </a:lnTo>
                        <a:lnTo>
                          <a:pt x="75" y="502"/>
                        </a:lnTo>
                        <a:lnTo>
                          <a:pt x="74" y="502"/>
                        </a:lnTo>
                        <a:lnTo>
                          <a:pt x="73" y="502"/>
                        </a:lnTo>
                        <a:lnTo>
                          <a:pt x="72" y="503"/>
                        </a:lnTo>
                        <a:lnTo>
                          <a:pt x="71" y="503"/>
                        </a:lnTo>
                        <a:lnTo>
                          <a:pt x="70" y="503"/>
                        </a:lnTo>
                        <a:lnTo>
                          <a:pt x="69" y="503"/>
                        </a:lnTo>
                        <a:lnTo>
                          <a:pt x="67" y="502"/>
                        </a:lnTo>
                        <a:lnTo>
                          <a:pt x="64" y="501"/>
                        </a:lnTo>
                        <a:lnTo>
                          <a:pt x="62" y="500"/>
                        </a:lnTo>
                        <a:lnTo>
                          <a:pt x="61" y="499"/>
                        </a:lnTo>
                        <a:lnTo>
                          <a:pt x="61" y="498"/>
                        </a:lnTo>
                        <a:lnTo>
                          <a:pt x="60" y="498"/>
                        </a:lnTo>
                        <a:lnTo>
                          <a:pt x="58" y="498"/>
                        </a:lnTo>
                        <a:lnTo>
                          <a:pt x="57" y="498"/>
                        </a:lnTo>
                        <a:lnTo>
                          <a:pt x="56" y="498"/>
                        </a:lnTo>
                        <a:lnTo>
                          <a:pt x="55" y="498"/>
                        </a:lnTo>
                        <a:lnTo>
                          <a:pt x="56" y="498"/>
                        </a:lnTo>
                        <a:lnTo>
                          <a:pt x="57" y="496"/>
                        </a:lnTo>
                        <a:lnTo>
                          <a:pt x="56" y="496"/>
                        </a:lnTo>
                        <a:lnTo>
                          <a:pt x="56" y="495"/>
                        </a:lnTo>
                        <a:lnTo>
                          <a:pt x="56" y="494"/>
                        </a:lnTo>
                        <a:lnTo>
                          <a:pt x="57" y="494"/>
                        </a:lnTo>
                        <a:lnTo>
                          <a:pt x="58" y="494"/>
                        </a:lnTo>
                        <a:lnTo>
                          <a:pt x="58" y="493"/>
                        </a:lnTo>
                        <a:lnTo>
                          <a:pt x="59" y="491"/>
                        </a:lnTo>
                        <a:lnTo>
                          <a:pt x="58" y="490"/>
                        </a:lnTo>
                        <a:lnTo>
                          <a:pt x="58" y="489"/>
                        </a:lnTo>
                        <a:lnTo>
                          <a:pt x="59" y="488"/>
                        </a:lnTo>
                        <a:lnTo>
                          <a:pt x="59" y="487"/>
                        </a:lnTo>
                        <a:lnTo>
                          <a:pt x="59" y="486"/>
                        </a:lnTo>
                        <a:lnTo>
                          <a:pt x="59" y="485"/>
                        </a:lnTo>
                        <a:lnTo>
                          <a:pt x="58" y="484"/>
                        </a:lnTo>
                        <a:lnTo>
                          <a:pt x="58" y="483"/>
                        </a:lnTo>
                        <a:lnTo>
                          <a:pt x="59" y="483"/>
                        </a:lnTo>
                        <a:lnTo>
                          <a:pt x="59" y="482"/>
                        </a:lnTo>
                        <a:lnTo>
                          <a:pt x="60" y="482"/>
                        </a:lnTo>
                        <a:lnTo>
                          <a:pt x="61" y="483"/>
                        </a:lnTo>
                        <a:lnTo>
                          <a:pt x="62" y="483"/>
                        </a:lnTo>
                        <a:lnTo>
                          <a:pt x="63" y="482"/>
                        </a:lnTo>
                        <a:lnTo>
                          <a:pt x="63" y="481"/>
                        </a:lnTo>
                        <a:lnTo>
                          <a:pt x="64" y="481"/>
                        </a:lnTo>
                        <a:lnTo>
                          <a:pt x="65" y="481"/>
                        </a:lnTo>
                        <a:lnTo>
                          <a:pt x="65" y="480"/>
                        </a:lnTo>
                        <a:lnTo>
                          <a:pt x="66" y="479"/>
                        </a:lnTo>
                        <a:lnTo>
                          <a:pt x="65" y="479"/>
                        </a:lnTo>
                        <a:lnTo>
                          <a:pt x="65" y="478"/>
                        </a:lnTo>
                        <a:lnTo>
                          <a:pt x="65" y="477"/>
                        </a:lnTo>
                        <a:lnTo>
                          <a:pt x="65" y="476"/>
                        </a:lnTo>
                        <a:lnTo>
                          <a:pt x="66" y="474"/>
                        </a:lnTo>
                        <a:lnTo>
                          <a:pt x="66" y="473"/>
                        </a:lnTo>
                        <a:lnTo>
                          <a:pt x="67" y="472"/>
                        </a:lnTo>
                        <a:lnTo>
                          <a:pt x="68" y="471"/>
                        </a:lnTo>
                        <a:lnTo>
                          <a:pt x="68" y="470"/>
                        </a:lnTo>
                        <a:lnTo>
                          <a:pt x="68" y="469"/>
                        </a:lnTo>
                        <a:lnTo>
                          <a:pt x="68" y="468"/>
                        </a:lnTo>
                        <a:lnTo>
                          <a:pt x="67" y="467"/>
                        </a:lnTo>
                        <a:lnTo>
                          <a:pt x="66" y="466"/>
                        </a:lnTo>
                        <a:lnTo>
                          <a:pt x="65" y="466"/>
                        </a:lnTo>
                        <a:lnTo>
                          <a:pt x="64" y="466"/>
                        </a:lnTo>
                        <a:lnTo>
                          <a:pt x="63" y="465"/>
                        </a:lnTo>
                        <a:lnTo>
                          <a:pt x="62" y="464"/>
                        </a:lnTo>
                        <a:lnTo>
                          <a:pt x="61" y="464"/>
                        </a:lnTo>
                        <a:lnTo>
                          <a:pt x="60" y="463"/>
                        </a:lnTo>
                        <a:lnTo>
                          <a:pt x="59" y="463"/>
                        </a:lnTo>
                        <a:lnTo>
                          <a:pt x="59" y="462"/>
                        </a:lnTo>
                        <a:lnTo>
                          <a:pt x="59" y="461"/>
                        </a:lnTo>
                        <a:lnTo>
                          <a:pt x="58" y="462"/>
                        </a:lnTo>
                        <a:lnTo>
                          <a:pt x="58" y="461"/>
                        </a:lnTo>
                        <a:lnTo>
                          <a:pt x="57" y="461"/>
                        </a:lnTo>
                        <a:lnTo>
                          <a:pt x="56" y="461"/>
                        </a:lnTo>
                        <a:lnTo>
                          <a:pt x="55" y="460"/>
                        </a:lnTo>
                        <a:lnTo>
                          <a:pt x="54" y="460"/>
                        </a:lnTo>
                        <a:lnTo>
                          <a:pt x="54" y="459"/>
                        </a:lnTo>
                        <a:lnTo>
                          <a:pt x="53" y="459"/>
                        </a:lnTo>
                        <a:lnTo>
                          <a:pt x="53" y="458"/>
                        </a:lnTo>
                        <a:lnTo>
                          <a:pt x="53" y="457"/>
                        </a:lnTo>
                        <a:lnTo>
                          <a:pt x="53" y="456"/>
                        </a:lnTo>
                        <a:lnTo>
                          <a:pt x="52" y="456"/>
                        </a:lnTo>
                        <a:lnTo>
                          <a:pt x="53" y="455"/>
                        </a:lnTo>
                        <a:lnTo>
                          <a:pt x="52" y="454"/>
                        </a:lnTo>
                        <a:lnTo>
                          <a:pt x="53" y="454"/>
                        </a:lnTo>
                        <a:lnTo>
                          <a:pt x="52" y="453"/>
                        </a:lnTo>
                        <a:lnTo>
                          <a:pt x="52" y="452"/>
                        </a:lnTo>
                        <a:lnTo>
                          <a:pt x="52" y="451"/>
                        </a:lnTo>
                        <a:lnTo>
                          <a:pt x="52" y="450"/>
                        </a:lnTo>
                        <a:lnTo>
                          <a:pt x="51" y="450"/>
                        </a:lnTo>
                        <a:lnTo>
                          <a:pt x="51" y="449"/>
                        </a:lnTo>
                        <a:lnTo>
                          <a:pt x="51" y="448"/>
                        </a:lnTo>
                        <a:lnTo>
                          <a:pt x="50" y="447"/>
                        </a:lnTo>
                        <a:lnTo>
                          <a:pt x="50" y="445"/>
                        </a:lnTo>
                        <a:lnTo>
                          <a:pt x="50" y="444"/>
                        </a:lnTo>
                        <a:lnTo>
                          <a:pt x="49" y="443"/>
                        </a:lnTo>
                        <a:lnTo>
                          <a:pt x="49" y="442"/>
                        </a:lnTo>
                        <a:lnTo>
                          <a:pt x="49" y="441"/>
                        </a:lnTo>
                        <a:lnTo>
                          <a:pt x="49" y="440"/>
                        </a:lnTo>
                        <a:lnTo>
                          <a:pt x="48" y="440"/>
                        </a:lnTo>
                        <a:lnTo>
                          <a:pt x="48" y="439"/>
                        </a:lnTo>
                        <a:lnTo>
                          <a:pt x="47" y="438"/>
                        </a:lnTo>
                        <a:lnTo>
                          <a:pt x="47" y="437"/>
                        </a:lnTo>
                        <a:lnTo>
                          <a:pt x="46" y="436"/>
                        </a:lnTo>
                        <a:lnTo>
                          <a:pt x="47" y="435"/>
                        </a:lnTo>
                        <a:lnTo>
                          <a:pt x="46" y="435"/>
                        </a:lnTo>
                        <a:lnTo>
                          <a:pt x="46" y="434"/>
                        </a:lnTo>
                        <a:lnTo>
                          <a:pt x="45" y="434"/>
                        </a:lnTo>
                        <a:lnTo>
                          <a:pt x="45" y="433"/>
                        </a:lnTo>
                        <a:lnTo>
                          <a:pt x="44" y="432"/>
                        </a:lnTo>
                        <a:lnTo>
                          <a:pt x="44" y="431"/>
                        </a:lnTo>
                        <a:lnTo>
                          <a:pt x="43" y="431"/>
                        </a:lnTo>
                        <a:lnTo>
                          <a:pt x="42" y="432"/>
                        </a:lnTo>
                        <a:lnTo>
                          <a:pt x="41" y="432"/>
                        </a:lnTo>
                        <a:lnTo>
                          <a:pt x="40" y="431"/>
                        </a:lnTo>
                        <a:lnTo>
                          <a:pt x="40" y="430"/>
                        </a:lnTo>
                        <a:lnTo>
                          <a:pt x="39" y="430"/>
                        </a:lnTo>
                        <a:lnTo>
                          <a:pt x="39" y="429"/>
                        </a:lnTo>
                        <a:lnTo>
                          <a:pt x="38" y="429"/>
                        </a:lnTo>
                        <a:lnTo>
                          <a:pt x="37" y="430"/>
                        </a:lnTo>
                        <a:lnTo>
                          <a:pt x="36" y="430"/>
                        </a:lnTo>
                        <a:lnTo>
                          <a:pt x="35" y="430"/>
                        </a:lnTo>
                        <a:lnTo>
                          <a:pt x="34" y="431"/>
                        </a:lnTo>
                        <a:lnTo>
                          <a:pt x="33" y="431"/>
                        </a:lnTo>
                        <a:lnTo>
                          <a:pt x="33" y="430"/>
                        </a:lnTo>
                        <a:lnTo>
                          <a:pt x="33" y="429"/>
                        </a:lnTo>
                        <a:lnTo>
                          <a:pt x="33" y="428"/>
                        </a:lnTo>
                        <a:lnTo>
                          <a:pt x="34" y="427"/>
                        </a:lnTo>
                        <a:lnTo>
                          <a:pt x="33" y="426"/>
                        </a:lnTo>
                        <a:lnTo>
                          <a:pt x="33" y="425"/>
                        </a:lnTo>
                        <a:lnTo>
                          <a:pt x="32" y="424"/>
                        </a:lnTo>
                        <a:lnTo>
                          <a:pt x="31" y="425"/>
                        </a:lnTo>
                        <a:lnTo>
                          <a:pt x="30" y="425"/>
                        </a:lnTo>
                        <a:lnTo>
                          <a:pt x="30" y="424"/>
                        </a:lnTo>
                        <a:lnTo>
                          <a:pt x="29" y="424"/>
                        </a:lnTo>
                        <a:lnTo>
                          <a:pt x="28" y="424"/>
                        </a:lnTo>
                        <a:lnTo>
                          <a:pt x="28" y="425"/>
                        </a:lnTo>
                        <a:lnTo>
                          <a:pt x="28" y="424"/>
                        </a:lnTo>
                        <a:lnTo>
                          <a:pt x="27" y="424"/>
                        </a:lnTo>
                        <a:lnTo>
                          <a:pt x="26" y="424"/>
                        </a:lnTo>
                        <a:lnTo>
                          <a:pt x="26" y="423"/>
                        </a:lnTo>
                        <a:lnTo>
                          <a:pt x="25" y="422"/>
                        </a:lnTo>
                        <a:lnTo>
                          <a:pt x="24" y="422"/>
                        </a:lnTo>
                        <a:lnTo>
                          <a:pt x="25" y="421"/>
                        </a:lnTo>
                        <a:lnTo>
                          <a:pt x="24" y="420"/>
                        </a:lnTo>
                        <a:lnTo>
                          <a:pt x="23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4" y="415"/>
                        </a:lnTo>
                        <a:lnTo>
                          <a:pt x="23" y="415"/>
                        </a:lnTo>
                        <a:lnTo>
                          <a:pt x="22" y="415"/>
                        </a:lnTo>
                        <a:lnTo>
                          <a:pt x="21" y="415"/>
                        </a:lnTo>
                        <a:lnTo>
                          <a:pt x="20" y="415"/>
                        </a:lnTo>
                        <a:lnTo>
                          <a:pt x="19" y="415"/>
                        </a:lnTo>
                        <a:lnTo>
                          <a:pt x="18" y="415"/>
                        </a:lnTo>
                        <a:lnTo>
                          <a:pt x="17" y="415"/>
                        </a:lnTo>
                        <a:lnTo>
                          <a:pt x="16" y="415"/>
                        </a:lnTo>
                        <a:lnTo>
                          <a:pt x="15" y="415"/>
                        </a:lnTo>
                        <a:lnTo>
                          <a:pt x="15" y="414"/>
                        </a:lnTo>
                        <a:lnTo>
                          <a:pt x="14" y="414"/>
                        </a:lnTo>
                        <a:lnTo>
                          <a:pt x="13" y="414"/>
                        </a:lnTo>
                        <a:lnTo>
                          <a:pt x="12" y="415"/>
                        </a:lnTo>
                        <a:lnTo>
                          <a:pt x="12" y="416"/>
                        </a:lnTo>
                        <a:lnTo>
                          <a:pt x="11" y="416"/>
                        </a:lnTo>
                        <a:lnTo>
                          <a:pt x="10" y="415"/>
                        </a:lnTo>
                        <a:lnTo>
                          <a:pt x="9" y="416"/>
                        </a:lnTo>
                        <a:lnTo>
                          <a:pt x="8" y="416"/>
                        </a:lnTo>
                        <a:lnTo>
                          <a:pt x="8" y="417"/>
                        </a:lnTo>
                        <a:lnTo>
                          <a:pt x="7" y="417"/>
                        </a:lnTo>
                        <a:lnTo>
                          <a:pt x="6" y="417"/>
                        </a:lnTo>
                        <a:lnTo>
                          <a:pt x="5" y="416"/>
                        </a:lnTo>
                        <a:lnTo>
                          <a:pt x="4" y="416"/>
                        </a:lnTo>
                        <a:lnTo>
                          <a:pt x="3" y="416"/>
                        </a:lnTo>
                        <a:lnTo>
                          <a:pt x="2" y="416"/>
                        </a:lnTo>
                        <a:lnTo>
                          <a:pt x="2" y="415"/>
                        </a:lnTo>
                        <a:lnTo>
                          <a:pt x="1" y="415"/>
                        </a:lnTo>
                        <a:lnTo>
                          <a:pt x="0" y="414"/>
                        </a:lnTo>
                        <a:lnTo>
                          <a:pt x="0" y="413"/>
                        </a:lnTo>
                        <a:lnTo>
                          <a:pt x="1" y="413"/>
                        </a:lnTo>
                        <a:lnTo>
                          <a:pt x="2" y="413"/>
                        </a:lnTo>
                        <a:lnTo>
                          <a:pt x="3" y="413"/>
                        </a:lnTo>
                        <a:lnTo>
                          <a:pt x="4" y="412"/>
                        </a:lnTo>
                        <a:lnTo>
                          <a:pt x="5" y="412"/>
                        </a:lnTo>
                        <a:lnTo>
                          <a:pt x="6" y="411"/>
                        </a:lnTo>
                        <a:lnTo>
                          <a:pt x="6" y="410"/>
                        </a:lnTo>
                        <a:lnTo>
                          <a:pt x="7" y="409"/>
                        </a:lnTo>
                        <a:lnTo>
                          <a:pt x="8" y="409"/>
                        </a:lnTo>
                        <a:lnTo>
                          <a:pt x="9" y="409"/>
                        </a:lnTo>
                        <a:lnTo>
                          <a:pt x="10" y="409"/>
                        </a:lnTo>
                        <a:lnTo>
                          <a:pt x="11" y="409"/>
                        </a:lnTo>
                        <a:lnTo>
                          <a:pt x="12" y="409"/>
                        </a:lnTo>
                        <a:lnTo>
                          <a:pt x="13" y="408"/>
                        </a:lnTo>
                        <a:lnTo>
                          <a:pt x="14" y="408"/>
                        </a:lnTo>
                        <a:lnTo>
                          <a:pt x="15" y="408"/>
                        </a:lnTo>
                        <a:lnTo>
                          <a:pt x="16" y="407"/>
                        </a:lnTo>
                        <a:lnTo>
                          <a:pt x="16" y="405"/>
                        </a:lnTo>
                        <a:lnTo>
                          <a:pt x="16" y="404"/>
                        </a:lnTo>
                        <a:lnTo>
                          <a:pt x="15" y="404"/>
                        </a:lnTo>
                        <a:lnTo>
                          <a:pt x="15" y="403"/>
                        </a:lnTo>
                        <a:lnTo>
                          <a:pt x="16" y="403"/>
                        </a:lnTo>
                        <a:lnTo>
                          <a:pt x="17" y="403"/>
                        </a:lnTo>
                        <a:lnTo>
                          <a:pt x="17" y="402"/>
                        </a:lnTo>
                        <a:lnTo>
                          <a:pt x="19" y="403"/>
                        </a:lnTo>
                        <a:lnTo>
                          <a:pt x="19" y="402"/>
                        </a:lnTo>
                        <a:lnTo>
                          <a:pt x="20" y="402"/>
                        </a:lnTo>
                        <a:lnTo>
                          <a:pt x="21" y="401"/>
                        </a:lnTo>
                        <a:lnTo>
                          <a:pt x="21" y="400"/>
                        </a:lnTo>
                        <a:lnTo>
                          <a:pt x="22" y="399"/>
                        </a:lnTo>
                        <a:lnTo>
                          <a:pt x="22" y="398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4" y="397"/>
                        </a:lnTo>
                        <a:lnTo>
                          <a:pt x="25" y="398"/>
                        </a:lnTo>
                        <a:lnTo>
                          <a:pt x="25" y="397"/>
                        </a:lnTo>
                        <a:lnTo>
                          <a:pt x="26" y="397"/>
                        </a:lnTo>
                        <a:lnTo>
                          <a:pt x="27" y="397"/>
                        </a:lnTo>
                        <a:lnTo>
                          <a:pt x="27" y="396"/>
                        </a:lnTo>
                        <a:lnTo>
                          <a:pt x="28" y="396"/>
                        </a:lnTo>
                        <a:lnTo>
                          <a:pt x="29" y="395"/>
                        </a:lnTo>
                        <a:lnTo>
                          <a:pt x="30" y="394"/>
                        </a:lnTo>
                        <a:lnTo>
                          <a:pt x="30" y="392"/>
                        </a:lnTo>
                        <a:lnTo>
                          <a:pt x="30" y="391"/>
                        </a:lnTo>
                        <a:lnTo>
                          <a:pt x="32" y="391"/>
                        </a:lnTo>
                        <a:lnTo>
                          <a:pt x="33" y="392"/>
                        </a:lnTo>
                        <a:lnTo>
                          <a:pt x="33" y="391"/>
                        </a:lnTo>
                        <a:lnTo>
                          <a:pt x="33" y="390"/>
                        </a:lnTo>
                        <a:lnTo>
                          <a:pt x="34" y="390"/>
                        </a:lnTo>
                        <a:lnTo>
                          <a:pt x="34" y="389"/>
                        </a:lnTo>
                        <a:lnTo>
                          <a:pt x="34" y="388"/>
                        </a:lnTo>
                        <a:lnTo>
                          <a:pt x="34" y="387"/>
                        </a:lnTo>
                        <a:lnTo>
                          <a:pt x="35" y="387"/>
                        </a:lnTo>
                        <a:lnTo>
                          <a:pt x="36" y="387"/>
                        </a:lnTo>
                        <a:lnTo>
                          <a:pt x="37" y="386"/>
                        </a:lnTo>
                        <a:lnTo>
                          <a:pt x="38" y="386"/>
                        </a:lnTo>
                        <a:lnTo>
                          <a:pt x="39" y="386"/>
                        </a:lnTo>
                        <a:lnTo>
                          <a:pt x="39" y="385"/>
                        </a:lnTo>
                        <a:lnTo>
                          <a:pt x="39" y="384"/>
                        </a:lnTo>
                        <a:lnTo>
                          <a:pt x="40" y="384"/>
                        </a:lnTo>
                        <a:lnTo>
                          <a:pt x="41" y="384"/>
                        </a:lnTo>
                        <a:lnTo>
                          <a:pt x="42" y="385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3" y="387"/>
                        </a:lnTo>
                        <a:lnTo>
                          <a:pt x="44" y="387"/>
                        </a:lnTo>
                        <a:lnTo>
                          <a:pt x="44" y="388"/>
                        </a:lnTo>
                        <a:lnTo>
                          <a:pt x="45" y="388"/>
                        </a:lnTo>
                        <a:lnTo>
                          <a:pt x="45" y="389"/>
                        </a:lnTo>
                        <a:lnTo>
                          <a:pt x="46" y="389"/>
                        </a:lnTo>
                        <a:lnTo>
                          <a:pt x="46" y="390"/>
                        </a:lnTo>
                        <a:lnTo>
                          <a:pt x="47" y="390"/>
                        </a:lnTo>
                        <a:lnTo>
                          <a:pt x="47" y="389"/>
                        </a:lnTo>
                        <a:lnTo>
                          <a:pt x="48" y="389"/>
                        </a:lnTo>
                        <a:lnTo>
                          <a:pt x="48" y="388"/>
                        </a:lnTo>
                        <a:lnTo>
                          <a:pt x="49" y="388"/>
                        </a:lnTo>
                        <a:lnTo>
                          <a:pt x="49" y="387"/>
                        </a:lnTo>
                        <a:lnTo>
                          <a:pt x="49" y="386"/>
                        </a:lnTo>
                        <a:lnTo>
                          <a:pt x="49" y="385"/>
                        </a:lnTo>
                        <a:lnTo>
                          <a:pt x="49" y="384"/>
                        </a:lnTo>
                        <a:lnTo>
                          <a:pt x="50" y="384"/>
                        </a:lnTo>
                        <a:lnTo>
                          <a:pt x="51" y="383"/>
                        </a:lnTo>
                        <a:lnTo>
                          <a:pt x="50" y="383"/>
                        </a:lnTo>
                        <a:lnTo>
                          <a:pt x="50" y="382"/>
                        </a:lnTo>
                        <a:lnTo>
                          <a:pt x="50" y="381"/>
                        </a:lnTo>
                        <a:lnTo>
                          <a:pt x="51" y="380"/>
                        </a:lnTo>
                        <a:lnTo>
                          <a:pt x="52" y="381"/>
                        </a:lnTo>
                        <a:lnTo>
                          <a:pt x="53" y="381"/>
                        </a:lnTo>
                        <a:lnTo>
                          <a:pt x="54" y="382"/>
                        </a:lnTo>
                        <a:lnTo>
                          <a:pt x="54" y="383"/>
                        </a:lnTo>
                        <a:lnTo>
                          <a:pt x="55" y="383"/>
                        </a:lnTo>
                        <a:lnTo>
                          <a:pt x="56" y="384"/>
                        </a:lnTo>
                        <a:lnTo>
                          <a:pt x="57" y="383"/>
                        </a:lnTo>
                        <a:lnTo>
                          <a:pt x="58" y="382"/>
                        </a:lnTo>
                        <a:lnTo>
                          <a:pt x="58" y="381"/>
                        </a:lnTo>
                        <a:lnTo>
                          <a:pt x="58" y="379"/>
                        </a:lnTo>
                        <a:lnTo>
                          <a:pt x="58" y="378"/>
                        </a:lnTo>
                        <a:lnTo>
                          <a:pt x="58" y="377"/>
                        </a:lnTo>
                        <a:lnTo>
                          <a:pt x="60" y="378"/>
                        </a:lnTo>
                        <a:lnTo>
                          <a:pt x="61" y="378"/>
                        </a:lnTo>
                        <a:lnTo>
                          <a:pt x="61" y="377"/>
                        </a:lnTo>
                        <a:lnTo>
                          <a:pt x="62" y="376"/>
                        </a:lnTo>
                        <a:lnTo>
                          <a:pt x="63" y="376"/>
                        </a:lnTo>
                        <a:lnTo>
                          <a:pt x="63" y="375"/>
                        </a:lnTo>
                        <a:lnTo>
                          <a:pt x="63" y="374"/>
                        </a:lnTo>
                        <a:lnTo>
                          <a:pt x="63" y="373"/>
                        </a:lnTo>
                        <a:lnTo>
                          <a:pt x="62" y="372"/>
                        </a:lnTo>
                        <a:lnTo>
                          <a:pt x="63" y="371"/>
                        </a:lnTo>
                        <a:lnTo>
                          <a:pt x="64" y="370"/>
                        </a:lnTo>
                        <a:lnTo>
                          <a:pt x="65" y="370"/>
                        </a:lnTo>
                        <a:lnTo>
                          <a:pt x="67" y="370"/>
                        </a:lnTo>
                        <a:lnTo>
                          <a:pt x="67" y="369"/>
                        </a:lnTo>
                        <a:lnTo>
                          <a:pt x="68" y="368"/>
                        </a:lnTo>
                        <a:lnTo>
                          <a:pt x="69" y="368"/>
                        </a:lnTo>
                        <a:lnTo>
                          <a:pt x="70" y="368"/>
                        </a:lnTo>
                        <a:lnTo>
                          <a:pt x="71" y="368"/>
                        </a:lnTo>
                        <a:lnTo>
                          <a:pt x="71" y="367"/>
                        </a:lnTo>
                        <a:lnTo>
                          <a:pt x="72" y="366"/>
                        </a:lnTo>
                        <a:lnTo>
                          <a:pt x="73" y="365"/>
                        </a:lnTo>
                        <a:lnTo>
                          <a:pt x="74" y="365"/>
                        </a:lnTo>
                        <a:lnTo>
                          <a:pt x="75" y="364"/>
                        </a:lnTo>
                        <a:lnTo>
                          <a:pt x="75" y="363"/>
                        </a:lnTo>
                        <a:lnTo>
                          <a:pt x="75" y="362"/>
                        </a:lnTo>
                        <a:lnTo>
                          <a:pt x="76" y="362"/>
                        </a:lnTo>
                        <a:lnTo>
                          <a:pt x="77" y="362"/>
                        </a:lnTo>
                        <a:lnTo>
                          <a:pt x="78" y="362"/>
                        </a:lnTo>
                        <a:lnTo>
                          <a:pt x="78" y="361"/>
                        </a:lnTo>
                        <a:lnTo>
                          <a:pt x="79" y="360"/>
                        </a:lnTo>
                        <a:lnTo>
                          <a:pt x="80" y="360"/>
                        </a:lnTo>
                        <a:lnTo>
                          <a:pt x="81" y="361"/>
                        </a:lnTo>
                        <a:lnTo>
                          <a:pt x="82" y="361"/>
                        </a:lnTo>
                        <a:lnTo>
                          <a:pt x="82" y="362"/>
                        </a:lnTo>
                        <a:lnTo>
                          <a:pt x="82" y="361"/>
                        </a:lnTo>
                        <a:lnTo>
                          <a:pt x="83" y="361"/>
                        </a:lnTo>
                        <a:lnTo>
                          <a:pt x="84" y="361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3" y="357"/>
                        </a:lnTo>
                        <a:lnTo>
                          <a:pt x="82" y="357"/>
                        </a:lnTo>
                        <a:lnTo>
                          <a:pt x="83" y="356"/>
                        </a:lnTo>
                        <a:lnTo>
                          <a:pt x="83" y="355"/>
                        </a:lnTo>
                        <a:lnTo>
                          <a:pt x="83" y="354"/>
                        </a:lnTo>
                        <a:lnTo>
                          <a:pt x="85" y="350"/>
                        </a:lnTo>
                        <a:lnTo>
                          <a:pt x="86" y="349"/>
                        </a:lnTo>
                        <a:lnTo>
                          <a:pt x="87" y="346"/>
                        </a:lnTo>
                        <a:lnTo>
                          <a:pt x="90" y="343"/>
                        </a:lnTo>
                        <a:lnTo>
                          <a:pt x="90" y="342"/>
                        </a:lnTo>
                        <a:lnTo>
                          <a:pt x="89" y="341"/>
                        </a:lnTo>
                        <a:lnTo>
                          <a:pt x="90" y="340"/>
                        </a:lnTo>
                        <a:lnTo>
                          <a:pt x="91" y="339"/>
                        </a:lnTo>
                        <a:lnTo>
                          <a:pt x="91" y="338"/>
                        </a:lnTo>
                        <a:lnTo>
                          <a:pt x="90" y="337"/>
                        </a:lnTo>
                        <a:lnTo>
                          <a:pt x="90" y="336"/>
                        </a:lnTo>
                        <a:lnTo>
                          <a:pt x="89" y="336"/>
                        </a:lnTo>
                        <a:lnTo>
                          <a:pt x="88" y="334"/>
                        </a:lnTo>
                        <a:lnTo>
                          <a:pt x="88" y="333"/>
                        </a:lnTo>
                        <a:lnTo>
                          <a:pt x="89" y="333"/>
                        </a:lnTo>
                        <a:lnTo>
                          <a:pt x="89" y="332"/>
                        </a:lnTo>
                        <a:lnTo>
                          <a:pt x="90" y="331"/>
                        </a:lnTo>
                        <a:lnTo>
                          <a:pt x="91" y="330"/>
                        </a:lnTo>
                        <a:lnTo>
                          <a:pt x="92" y="330"/>
                        </a:lnTo>
                        <a:lnTo>
                          <a:pt x="93" y="328"/>
                        </a:lnTo>
                        <a:lnTo>
                          <a:pt x="93" y="327"/>
                        </a:lnTo>
                        <a:lnTo>
                          <a:pt x="93" y="325"/>
                        </a:lnTo>
                        <a:lnTo>
                          <a:pt x="93" y="324"/>
                        </a:lnTo>
                        <a:lnTo>
                          <a:pt x="92" y="324"/>
                        </a:lnTo>
                        <a:lnTo>
                          <a:pt x="91" y="323"/>
                        </a:lnTo>
                        <a:lnTo>
                          <a:pt x="90" y="323"/>
                        </a:lnTo>
                        <a:lnTo>
                          <a:pt x="89" y="322"/>
                        </a:lnTo>
                        <a:lnTo>
                          <a:pt x="88" y="322"/>
                        </a:lnTo>
                        <a:lnTo>
                          <a:pt x="87" y="321"/>
                        </a:lnTo>
                        <a:lnTo>
                          <a:pt x="86" y="321"/>
                        </a:lnTo>
                        <a:lnTo>
                          <a:pt x="84" y="321"/>
                        </a:lnTo>
                        <a:lnTo>
                          <a:pt x="83" y="321"/>
                        </a:lnTo>
                        <a:lnTo>
                          <a:pt x="80" y="321"/>
                        </a:lnTo>
                        <a:lnTo>
                          <a:pt x="79" y="321"/>
                        </a:lnTo>
                        <a:lnTo>
                          <a:pt x="78" y="320"/>
                        </a:lnTo>
                        <a:lnTo>
                          <a:pt x="77" y="318"/>
                        </a:lnTo>
                        <a:lnTo>
                          <a:pt x="77" y="317"/>
                        </a:lnTo>
                        <a:lnTo>
                          <a:pt x="77" y="316"/>
                        </a:lnTo>
                        <a:lnTo>
                          <a:pt x="77" y="315"/>
                        </a:lnTo>
                        <a:lnTo>
                          <a:pt x="78" y="312"/>
                        </a:lnTo>
                        <a:lnTo>
                          <a:pt x="80" y="309"/>
                        </a:lnTo>
                        <a:lnTo>
                          <a:pt x="81" y="308"/>
                        </a:lnTo>
                        <a:lnTo>
                          <a:pt x="81" y="305"/>
                        </a:lnTo>
                        <a:lnTo>
                          <a:pt x="81" y="303"/>
                        </a:lnTo>
                        <a:lnTo>
                          <a:pt x="81" y="302"/>
                        </a:lnTo>
                        <a:lnTo>
                          <a:pt x="78" y="298"/>
                        </a:lnTo>
                        <a:lnTo>
                          <a:pt x="77" y="296"/>
                        </a:lnTo>
                        <a:lnTo>
                          <a:pt x="76" y="294"/>
                        </a:lnTo>
                        <a:lnTo>
                          <a:pt x="76" y="293"/>
                        </a:lnTo>
                        <a:lnTo>
                          <a:pt x="76" y="292"/>
                        </a:lnTo>
                        <a:lnTo>
                          <a:pt x="75" y="290"/>
                        </a:lnTo>
                        <a:lnTo>
                          <a:pt x="75" y="288"/>
                        </a:lnTo>
                        <a:lnTo>
                          <a:pt x="76" y="287"/>
                        </a:lnTo>
                        <a:lnTo>
                          <a:pt x="77" y="287"/>
                        </a:lnTo>
                        <a:lnTo>
                          <a:pt x="80" y="287"/>
                        </a:lnTo>
                        <a:lnTo>
                          <a:pt x="81" y="286"/>
                        </a:lnTo>
                        <a:lnTo>
                          <a:pt x="82" y="286"/>
                        </a:lnTo>
                        <a:lnTo>
                          <a:pt x="82" y="284"/>
                        </a:lnTo>
                        <a:lnTo>
                          <a:pt x="83" y="283"/>
                        </a:lnTo>
                        <a:lnTo>
                          <a:pt x="84" y="283"/>
                        </a:lnTo>
                        <a:lnTo>
                          <a:pt x="86" y="283"/>
                        </a:lnTo>
                        <a:lnTo>
                          <a:pt x="87" y="283"/>
                        </a:lnTo>
                        <a:lnTo>
                          <a:pt x="88" y="283"/>
                        </a:lnTo>
                        <a:lnTo>
                          <a:pt x="89" y="282"/>
                        </a:lnTo>
                        <a:lnTo>
                          <a:pt x="91" y="281"/>
                        </a:lnTo>
                        <a:lnTo>
                          <a:pt x="92" y="280"/>
                        </a:lnTo>
                        <a:lnTo>
                          <a:pt x="93" y="277"/>
                        </a:lnTo>
                        <a:lnTo>
                          <a:pt x="95" y="275"/>
                        </a:lnTo>
                        <a:lnTo>
                          <a:pt x="96" y="274"/>
                        </a:lnTo>
                        <a:lnTo>
                          <a:pt x="97" y="274"/>
                        </a:lnTo>
                        <a:lnTo>
                          <a:pt x="97" y="273"/>
                        </a:lnTo>
                        <a:lnTo>
                          <a:pt x="99" y="275"/>
                        </a:lnTo>
                        <a:lnTo>
                          <a:pt x="101" y="276"/>
                        </a:lnTo>
                        <a:lnTo>
                          <a:pt x="103" y="276"/>
                        </a:lnTo>
                        <a:lnTo>
                          <a:pt x="104" y="277"/>
                        </a:lnTo>
                        <a:lnTo>
                          <a:pt x="105" y="277"/>
                        </a:lnTo>
                        <a:lnTo>
                          <a:pt x="106" y="278"/>
                        </a:lnTo>
                        <a:lnTo>
                          <a:pt x="107" y="279"/>
                        </a:lnTo>
                        <a:lnTo>
                          <a:pt x="109" y="280"/>
                        </a:lnTo>
                        <a:lnTo>
                          <a:pt x="109" y="281"/>
                        </a:lnTo>
                        <a:lnTo>
                          <a:pt x="110" y="281"/>
                        </a:lnTo>
                        <a:lnTo>
                          <a:pt x="112" y="280"/>
                        </a:lnTo>
                        <a:lnTo>
                          <a:pt x="113" y="280"/>
                        </a:lnTo>
                        <a:lnTo>
                          <a:pt x="114" y="277"/>
                        </a:lnTo>
                        <a:lnTo>
                          <a:pt x="115" y="277"/>
                        </a:lnTo>
                        <a:lnTo>
                          <a:pt x="117" y="275"/>
                        </a:lnTo>
                        <a:lnTo>
                          <a:pt x="118" y="274"/>
                        </a:lnTo>
                        <a:lnTo>
                          <a:pt x="119" y="274"/>
                        </a:lnTo>
                        <a:lnTo>
                          <a:pt x="120" y="275"/>
                        </a:lnTo>
                        <a:lnTo>
                          <a:pt x="121" y="275"/>
                        </a:lnTo>
                        <a:lnTo>
                          <a:pt x="124" y="275"/>
                        </a:lnTo>
                        <a:lnTo>
                          <a:pt x="125" y="276"/>
                        </a:lnTo>
                        <a:lnTo>
                          <a:pt x="126" y="277"/>
                        </a:lnTo>
                        <a:lnTo>
                          <a:pt x="126" y="278"/>
                        </a:lnTo>
                        <a:lnTo>
                          <a:pt x="127" y="279"/>
                        </a:lnTo>
                        <a:lnTo>
                          <a:pt x="128" y="280"/>
                        </a:lnTo>
                        <a:lnTo>
                          <a:pt x="129" y="281"/>
                        </a:lnTo>
                        <a:lnTo>
                          <a:pt x="129" y="282"/>
                        </a:lnTo>
                        <a:lnTo>
                          <a:pt x="130" y="283"/>
                        </a:lnTo>
                        <a:lnTo>
                          <a:pt x="131" y="284"/>
                        </a:lnTo>
                        <a:lnTo>
                          <a:pt x="132" y="285"/>
                        </a:lnTo>
                        <a:lnTo>
                          <a:pt x="133" y="285"/>
                        </a:lnTo>
                        <a:lnTo>
                          <a:pt x="134" y="284"/>
                        </a:lnTo>
                        <a:lnTo>
                          <a:pt x="136" y="283"/>
                        </a:lnTo>
                        <a:lnTo>
                          <a:pt x="137" y="283"/>
                        </a:lnTo>
                        <a:lnTo>
                          <a:pt x="138" y="283"/>
                        </a:lnTo>
                        <a:lnTo>
                          <a:pt x="139" y="282"/>
                        </a:lnTo>
                        <a:lnTo>
                          <a:pt x="141" y="283"/>
                        </a:lnTo>
                        <a:lnTo>
                          <a:pt x="143" y="282"/>
                        </a:lnTo>
                        <a:lnTo>
                          <a:pt x="144" y="282"/>
                        </a:lnTo>
                        <a:lnTo>
                          <a:pt x="144" y="283"/>
                        </a:lnTo>
                        <a:lnTo>
                          <a:pt x="145" y="283"/>
                        </a:lnTo>
                        <a:lnTo>
                          <a:pt x="147" y="284"/>
                        </a:lnTo>
                        <a:lnTo>
                          <a:pt x="147" y="285"/>
                        </a:lnTo>
                        <a:lnTo>
                          <a:pt x="148" y="285"/>
                        </a:lnTo>
                        <a:lnTo>
                          <a:pt x="150" y="285"/>
                        </a:lnTo>
                        <a:lnTo>
                          <a:pt x="150" y="286"/>
                        </a:lnTo>
                        <a:lnTo>
                          <a:pt x="151" y="285"/>
                        </a:lnTo>
                        <a:lnTo>
                          <a:pt x="152" y="283"/>
                        </a:lnTo>
                        <a:lnTo>
                          <a:pt x="153" y="283"/>
                        </a:lnTo>
                        <a:lnTo>
                          <a:pt x="154" y="283"/>
                        </a:lnTo>
                        <a:lnTo>
                          <a:pt x="156" y="283"/>
                        </a:lnTo>
                        <a:lnTo>
                          <a:pt x="157" y="283"/>
                        </a:lnTo>
                        <a:lnTo>
                          <a:pt x="159" y="283"/>
                        </a:lnTo>
                        <a:lnTo>
                          <a:pt x="160" y="282"/>
                        </a:lnTo>
                        <a:lnTo>
                          <a:pt x="160" y="283"/>
                        </a:lnTo>
                        <a:lnTo>
                          <a:pt x="161" y="283"/>
                        </a:lnTo>
                        <a:lnTo>
                          <a:pt x="162" y="283"/>
                        </a:lnTo>
                        <a:lnTo>
                          <a:pt x="163" y="283"/>
                        </a:lnTo>
                        <a:lnTo>
                          <a:pt x="164" y="282"/>
                        </a:lnTo>
                        <a:lnTo>
                          <a:pt x="165" y="282"/>
                        </a:lnTo>
                        <a:lnTo>
                          <a:pt x="166" y="282"/>
                        </a:lnTo>
                        <a:lnTo>
                          <a:pt x="167" y="282"/>
                        </a:lnTo>
                        <a:lnTo>
                          <a:pt x="169" y="283"/>
                        </a:lnTo>
                        <a:lnTo>
                          <a:pt x="170" y="283"/>
                        </a:lnTo>
                        <a:lnTo>
                          <a:pt x="171" y="283"/>
                        </a:lnTo>
                        <a:lnTo>
                          <a:pt x="172" y="283"/>
                        </a:lnTo>
                        <a:lnTo>
                          <a:pt x="173" y="283"/>
                        </a:lnTo>
                        <a:lnTo>
                          <a:pt x="174" y="283"/>
                        </a:lnTo>
                        <a:lnTo>
                          <a:pt x="176" y="282"/>
                        </a:lnTo>
                        <a:lnTo>
                          <a:pt x="177" y="282"/>
                        </a:lnTo>
                        <a:lnTo>
                          <a:pt x="179" y="283"/>
                        </a:lnTo>
                        <a:lnTo>
                          <a:pt x="180" y="283"/>
                        </a:lnTo>
                        <a:lnTo>
                          <a:pt x="181" y="282"/>
                        </a:lnTo>
                        <a:lnTo>
                          <a:pt x="184" y="283"/>
                        </a:lnTo>
                        <a:lnTo>
                          <a:pt x="184" y="282"/>
                        </a:lnTo>
                        <a:lnTo>
                          <a:pt x="185" y="282"/>
                        </a:lnTo>
                        <a:lnTo>
                          <a:pt x="186" y="282"/>
                        </a:lnTo>
                        <a:lnTo>
                          <a:pt x="186" y="283"/>
                        </a:lnTo>
                        <a:lnTo>
                          <a:pt x="187" y="283"/>
                        </a:lnTo>
                        <a:lnTo>
                          <a:pt x="187" y="284"/>
                        </a:lnTo>
                        <a:lnTo>
                          <a:pt x="188" y="284"/>
                        </a:lnTo>
                        <a:lnTo>
                          <a:pt x="189" y="285"/>
                        </a:lnTo>
                        <a:lnTo>
                          <a:pt x="192" y="286"/>
                        </a:lnTo>
                        <a:lnTo>
                          <a:pt x="193" y="288"/>
                        </a:lnTo>
                        <a:lnTo>
                          <a:pt x="195" y="290"/>
                        </a:lnTo>
                        <a:lnTo>
                          <a:pt x="196" y="291"/>
                        </a:lnTo>
                        <a:lnTo>
                          <a:pt x="197" y="292"/>
                        </a:lnTo>
                        <a:lnTo>
                          <a:pt x="198" y="292"/>
                        </a:lnTo>
                        <a:lnTo>
                          <a:pt x="199" y="293"/>
                        </a:lnTo>
                        <a:lnTo>
                          <a:pt x="199" y="294"/>
                        </a:lnTo>
                        <a:lnTo>
                          <a:pt x="201" y="295"/>
                        </a:lnTo>
                        <a:lnTo>
                          <a:pt x="202" y="296"/>
                        </a:lnTo>
                        <a:lnTo>
                          <a:pt x="203" y="297"/>
                        </a:lnTo>
                        <a:lnTo>
                          <a:pt x="204" y="299"/>
                        </a:lnTo>
                        <a:lnTo>
                          <a:pt x="207" y="300"/>
                        </a:lnTo>
                        <a:lnTo>
                          <a:pt x="208" y="301"/>
                        </a:lnTo>
                        <a:lnTo>
                          <a:pt x="209" y="301"/>
                        </a:lnTo>
                        <a:lnTo>
                          <a:pt x="210" y="301"/>
                        </a:lnTo>
                        <a:lnTo>
                          <a:pt x="210" y="302"/>
                        </a:lnTo>
                        <a:lnTo>
                          <a:pt x="211" y="302"/>
                        </a:lnTo>
                        <a:lnTo>
                          <a:pt x="211" y="303"/>
                        </a:lnTo>
                        <a:lnTo>
                          <a:pt x="212" y="303"/>
                        </a:lnTo>
                        <a:lnTo>
                          <a:pt x="213" y="303"/>
                        </a:lnTo>
                        <a:lnTo>
                          <a:pt x="214" y="304"/>
                        </a:lnTo>
                        <a:lnTo>
                          <a:pt x="215" y="305"/>
                        </a:lnTo>
                        <a:lnTo>
                          <a:pt x="216" y="306"/>
                        </a:lnTo>
                        <a:lnTo>
                          <a:pt x="216" y="307"/>
                        </a:lnTo>
                        <a:lnTo>
                          <a:pt x="217" y="307"/>
                        </a:lnTo>
                        <a:lnTo>
                          <a:pt x="217" y="308"/>
                        </a:lnTo>
                        <a:lnTo>
                          <a:pt x="218" y="309"/>
                        </a:lnTo>
                        <a:lnTo>
                          <a:pt x="219" y="309"/>
                        </a:lnTo>
                        <a:lnTo>
                          <a:pt x="220" y="310"/>
                        </a:lnTo>
                        <a:lnTo>
                          <a:pt x="220" y="311"/>
                        </a:lnTo>
                        <a:lnTo>
                          <a:pt x="220" y="312"/>
                        </a:lnTo>
                        <a:lnTo>
                          <a:pt x="221" y="312"/>
                        </a:lnTo>
                        <a:lnTo>
                          <a:pt x="220" y="313"/>
                        </a:lnTo>
                        <a:lnTo>
                          <a:pt x="221" y="314"/>
                        </a:lnTo>
                        <a:lnTo>
                          <a:pt x="222" y="315"/>
                        </a:lnTo>
                        <a:lnTo>
                          <a:pt x="222" y="316"/>
                        </a:lnTo>
                        <a:lnTo>
                          <a:pt x="222" y="317"/>
                        </a:lnTo>
                        <a:lnTo>
                          <a:pt x="223" y="317"/>
                        </a:lnTo>
                        <a:lnTo>
                          <a:pt x="224" y="318"/>
                        </a:lnTo>
                        <a:lnTo>
                          <a:pt x="223" y="318"/>
                        </a:lnTo>
                        <a:lnTo>
                          <a:pt x="222" y="319"/>
                        </a:lnTo>
                        <a:lnTo>
                          <a:pt x="221" y="320"/>
                        </a:lnTo>
                        <a:lnTo>
                          <a:pt x="221" y="322"/>
                        </a:lnTo>
                        <a:lnTo>
                          <a:pt x="220" y="323"/>
                        </a:lnTo>
                        <a:lnTo>
                          <a:pt x="221" y="324"/>
                        </a:lnTo>
                        <a:lnTo>
                          <a:pt x="222" y="324"/>
                        </a:lnTo>
                        <a:lnTo>
                          <a:pt x="222" y="325"/>
                        </a:lnTo>
                        <a:lnTo>
                          <a:pt x="223" y="324"/>
                        </a:lnTo>
                        <a:lnTo>
                          <a:pt x="224" y="325"/>
                        </a:lnTo>
                        <a:lnTo>
                          <a:pt x="225" y="325"/>
                        </a:lnTo>
                        <a:lnTo>
                          <a:pt x="226" y="326"/>
                        </a:lnTo>
                        <a:lnTo>
                          <a:pt x="226" y="327"/>
                        </a:lnTo>
                        <a:lnTo>
                          <a:pt x="227" y="327"/>
                        </a:lnTo>
                        <a:lnTo>
                          <a:pt x="227" y="328"/>
                        </a:lnTo>
                        <a:lnTo>
                          <a:pt x="227" y="329"/>
                        </a:lnTo>
                        <a:lnTo>
                          <a:pt x="228" y="328"/>
                        </a:lnTo>
                        <a:lnTo>
                          <a:pt x="229" y="328"/>
                        </a:lnTo>
                        <a:lnTo>
                          <a:pt x="230" y="328"/>
                        </a:lnTo>
                        <a:lnTo>
                          <a:pt x="231" y="328"/>
                        </a:lnTo>
                        <a:lnTo>
                          <a:pt x="231" y="329"/>
                        </a:lnTo>
                        <a:lnTo>
                          <a:pt x="232" y="329"/>
                        </a:lnTo>
                        <a:lnTo>
                          <a:pt x="233" y="329"/>
                        </a:lnTo>
                        <a:lnTo>
                          <a:pt x="233" y="330"/>
                        </a:lnTo>
                        <a:lnTo>
                          <a:pt x="234" y="330"/>
                        </a:lnTo>
                        <a:lnTo>
                          <a:pt x="234" y="331"/>
                        </a:lnTo>
                        <a:lnTo>
                          <a:pt x="235" y="331"/>
                        </a:lnTo>
                        <a:lnTo>
                          <a:pt x="236" y="331"/>
                        </a:lnTo>
                        <a:lnTo>
                          <a:pt x="237" y="332"/>
                        </a:lnTo>
                        <a:lnTo>
                          <a:pt x="238" y="332"/>
                        </a:lnTo>
                        <a:lnTo>
                          <a:pt x="238" y="333"/>
                        </a:lnTo>
                        <a:lnTo>
                          <a:pt x="239" y="334"/>
                        </a:lnTo>
                        <a:lnTo>
                          <a:pt x="239" y="335"/>
                        </a:lnTo>
                        <a:lnTo>
                          <a:pt x="240" y="336"/>
                        </a:lnTo>
                        <a:lnTo>
                          <a:pt x="241" y="336"/>
                        </a:lnTo>
                        <a:lnTo>
                          <a:pt x="241" y="337"/>
                        </a:lnTo>
                        <a:lnTo>
                          <a:pt x="241" y="338"/>
                        </a:lnTo>
                        <a:lnTo>
                          <a:pt x="241" y="339"/>
                        </a:lnTo>
                        <a:lnTo>
                          <a:pt x="241" y="340"/>
                        </a:lnTo>
                        <a:lnTo>
                          <a:pt x="242" y="341"/>
                        </a:lnTo>
                        <a:lnTo>
                          <a:pt x="242" y="342"/>
                        </a:lnTo>
                        <a:lnTo>
                          <a:pt x="242" y="343"/>
                        </a:lnTo>
                        <a:lnTo>
                          <a:pt x="242" y="344"/>
                        </a:lnTo>
                        <a:lnTo>
                          <a:pt x="242" y="345"/>
                        </a:lnTo>
                        <a:lnTo>
                          <a:pt x="241" y="346"/>
                        </a:lnTo>
                        <a:lnTo>
                          <a:pt x="241" y="347"/>
                        </a:lnTo>
                        <a:lnTo>
                          <a:pt x="242" y="347"/>
                        </a:lnTo>
                        <a:lnTo>
                          <a:pt x="242" y="346"/>
                        </a:lnTo>
                        <a:lnTo>
                          <a:pt x="244" y="345"/>
                        </a:lnTo>
                        <a:lnTo>
                          <a:pt x="245" y="345"/>
                        </a:lnTo>
                        <a:lnTo>
                          <a:pt x="245" y="344"/>
                        </a:lnTo>
                        <a:lnTo>
                          <a:pt x="245" y="343"/>
                        </a:lnTo>
                        <a:lnTo>
                          <a:pt x="246" y="343"/>
                        </a:lnTo>
                        <a:lnTo>
                          <a:pt x="247" y="344"/>
                        </a:lnTo>
                        <a:lnTo>
                          <a:pt x="248" y="344"/>
                        </a:lnTo>
                        <a:lnTo>
                          <a:pt x="249" y="344"/>
                        </a:lnTo>
                        <a:lnTo>
                          <a:pt x="249" y="343"/>
                        </a:lnTo>
                        <a:lnTo>
                          <a:pt x="250" y="343"/>
                        </a:lnTo>
                        <a:lnTo>
                          <a:pt x="250" y="344"/>
                        </a:lnTo>
                        <a:lnTo>
                          <a:pt x="251" y="345"/>
                        </a:lnTo>
                        <a:lnTo>
                          <a:pt x="251" y="346"/>
                        </a:lnTo>
                        <a:lnTo>
                          <a:pt x="252" y="346"/>
                        </a:lnTo>
                        <a:lnTo>
                          <a:pt x="252" y="347"/>
                        </a:lnTo>
                        <a:lnTo>
                          <a:pt x="253" y="347"/>
                        </a:lnTo>
                        <a:lnTo>
                          <a:pt x="254" y="347"/>
                        </a:lnTo>
                        <a:lnTo>
                          <a:pt x="255" y="347"/>
                        </a:lnTo>
                        <a:lnTo>
                          <a:pt x="255" y="346"/>
                        </a:lnTo>
                        <a:lnTo>
                          <a:pt x="255" y="345"/>
                        </a:lnTo>
                        <a:lnTo>
                          <a:pt x="256" y="345"/>
                        </a:lnTo>
                        <a:lnTo>
                          <a:pt x="256" y="344"/>
                        </a:lnTo>
                        <a:lnTo>
                          <a:pt x="257" y="343"/>
                        </a:lnTo>
                        <a:lnTo>
                          <a:pt x="258" y="342"/>
                        </a:lnTo>
                        <a:lnTo>
                          <a:pt x="257" y="341"/>
                        </a:lnTo>
                        <a:lnTo>
                          <a:pt x="257" y="340"/>
                        </a:lnTo>
                        <a:lnTo>
                          <a:pt x="258" y="339"/>
                        </a:lnTo>
                        <a:lnTo>
                          <a:pt x="258" y="338"/>
                        </a:lnTo>
                        <a:lnTo>
                          <a:pt x="259" y="338"/>
                        </a:lnTo>
                        <a:lnTo>
                          <a:pt x="260" y="338"/>
                        </a:lnTo>
                        <a:lnTo>
                          <a:pt x="261" y="338"/>
                        </a:lnTo>
                        <a:lnTo>
                          <a:pt x="260" y="337"/>
                        </a:lnTo>
                        <a:lnTo>
                          <a:pt x="261" y="337"/>
                        </a:lnTo>
                        <a:lnTo>
                          <a:pt x="262" y="337"/>
                        </a:lnTo>
                        <a:lnTo>
                          <a:pt x="263" y="338"/>
                        </a:lnTo>
                        <a:lnTo>
                          <a:pt x="264" y="338"/>
                        </a:lnTo>
                        <a:lnTo>
                          <a:pt x="264" y="337"/>
                        </a:lnTo>
                        <a:lnTo>
                          <a:pt x="264" y="336"/>
                        </a:lnTo>
                        <a:lnTo>
                          <a:pt x="264" y="335"/>
                        </a:lnTo>
                        <a:lnTo>
                          <a:pt x="265" y="335"/>
                        </a:lnTo>
                        <a:lnTo>
                          <a:pt x="265" y="334"/>
                        </a:lnTo>
                        <a:lnTo>
                          <a:pt x="266" y="334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8" y="335"/>
                        </a:lnTo>
                        <a:lnTo>
                          <a:pt x="269" y="335"/>
                        </a:lnTo>
                        <a:lnTo>
                          <a:pt x="270" y="335"/>
                        </a:lnTo>
                        <a:lnTo>
                          <a:pt x="271" y="335"/>
                        </a:lnTo>
                        <a:lnTo>
                          <a:pt x="271" y="334"/>
                        </a:lnTo>
                        <a:lnTo>
                          <a:pt x="271" y="333"/>
                        </a:lnTo>
                        <a:lnTo>
                          <a:pt x="272" y="332"/>
                        </a:lnTo>
                        <a:lnTo>
                          <a:pt x="271" y="332"/>
                        </a:lnTo>
                        <a:lnTo>
                          <a:pt x="271" y="331"/>
                        </a:lnTo>
                        <a:lnTo>
                          <a:pt x="271" y="330"/>
                        </a:lnTo>
                        <a:lnTo>
                          <a:pt x="271" y="329"/>
                        </a:lnTo>
                        <a:lnTo>
                          <a:pt x="272" y="330"/>
                        </a:lnTo>
                        <a:lnTo>
                          <a:pt x="273" y="330"/>
                        </a:lnTo>
                        <a:lnTo>
                          <a:pt x="274" y="330"/>
                        </a:lnTo>
                        <a:lnTo>
                          <a:pt x="274" y="331"/>
                        </a:lnTo>
                        <a:lnTo>
                          <a:pt x="275" y="330"/>
                        </a:lnTo>
                        <a:lnTo>
                          <a:pt x="276" y="330"/>
                        </a:lnTo>
                        <a:lnTo>
                          <a:pt x="277" y="329"/>
                        </a:lnTo>
                        <a:lnTo>
                          <a:pt x="278" y="329"/>
                        </a:lnTo>
                        <a:lnTo>
                          <a:pt x="278" y="330"/>
                        </a:lnTo>
                        <a:lnTo>
                          <a:pt x="279" y="330"/>
                        </a:lnTo>
                        <a:lnTo>
                          <a:pt x="279" y="329"/>
                        </a:lnTo>
                        <a:lnTo>
                          <a:pt x="280" y="328"/>
                        </a:lnTo>
                        <a:lnTo>
                          <a:pt x="280" y="327"/>
                        </a:lnTo>
                        <a:lnTo>
                          <a:pt x="281" y="327"/>
                        </a:lnTo>
                        <a:lnTo>
                          <a:pt x="282" y="327"/>
                        </a:lnTo>
                        <a:lnTo>
                          <a:pt x="282" y="326"/>
                        </a:lnTo>
                        <a:lnTo>
                          <a:pt x="283" y="326"/>
                        </a:lnTo>
                        <a:lnTo>
                          <a:pt x="284" y="327"/>
                        </a:lnTo>
                        <a:lnTo>
                          <a:pt x="285" y="328"/>
                        </a:lnTo>
                        <a:lnTo>
                          <a:pt x="286" y="329"/>
                        </a:lnTo>
                        <a:lnTo>
                          <a:pt x="286" y="330"/>
                        </a:lnTo>
                        <a:lnTo>
                          <a:pt x="287" y="331"/>
                        </a:lnTo>
                        <a:lnTo>
                          <a:pt x="288" y="331"/>
                        </a:lnTo>
                        <a:lnTo>
                          <a:pt x="288" y="332"/>
                        </a:lnTo>
                        <a:lnTo>
                          <a:pt x="289" y="332"/>
                        </a:lnTo>
                        <a:lnTo>
                          <a:pt x="289" y="333"/>
                        </a:lnTo>
                        <a:lnTo>
                          <a:pt x="289" y="334"/>
                        </a:lnTo>
                        <a:lnTo>
                          <a:pt x="291" y="335"/>
                        </a:lnTo>
                        <a:lnTo>
                          <a:pt x="291" y="336"/>
                        </a:lnTo>
                        <a:lnTo>
                          <a:pt x="291" y="337"/>
                        </a:lnTo>
                        <a:lnTo>
                          <a:pt x="292" y="337"/>
                        </a:lnTo>
                        <a:lnTo>
                          <a:pt x="292" y="338"/>
                        </a:lnTo>
                        <a:lnTo>
                          <a:pt x="293" y="338"/>
                        </a:lnTo>
                        <a:lnTo>
                          <a:pt x="293" y="339"/>
                        </a:lnTo>
                        <a:lnTo>
                          <a:pt x="293" y="340"/>
                        </a:lnTo>
                        <a:lnTo>
                          <a:pt x="294" y="340"/>
                        </a:lnTo>
                        <a:lnTo>
                          <a:pt x="294" y="341"/>
                        </a:lnTo>
                        <a:lnTo>
                          <a:pt x="294" y="342"/>
                        </a:lnTo>
                        <a:lnTo>
                          <a:pt x="295" y="342"/>
                        </a:lnTo>
                        <a:lnTo>
                          <a:pt x="295" y="341"/>
                        </a:lnTo>
                        <a:lnTo>
                          <a:pt x="296" y="341"/>
                        </a:lnTo>
                        <a:lnTo>
                          <a:pt x="296" y="342"/>
                        </a:lnTo>
                        <a:lnTo>
                          <a:pt x="297" y="342"/>
                        </a:lnTo>
                        <a:lnTo>
                          <a:pt x="299" y="342"/>
                        </a:lnTo>
                        <a:lnTo>
                          <a:pt x="300" y="342"/>
                        </a:lnTo>
                        <a:lnTo>
                          <a:pt x="300" y="341"/>
                        </a:lnTo>
                        <a:lnTo>
                          <a:pt x="300" y="342"/>
                        </a:lnTo>
                        <a:lnTo>
                          <a:pt x="301" y="343"/>
                        </a:lnTo>
                        <a:lnTo>
                          <a:pt x="302" y="342"/>
                        </a:lnTo>
                        <a:lnTo>
                          <a:pt x="303" y="342"/>
                        </a:lnTo>
                        <a:lnTo>
                          <a:pt x="304" y="343"/>
                        </a:lnTo>
                        <a:lnTo>
                          <a:pt x="304" y="342"/>
                        </a:lnTo>
                        <a:lnTo>
                          <a:pt x="304" y="341"/>
                        </a:lnTo>
                        <a:lnTo>
                          <a:pt x="305" y="341"/>
                        </a:lnTo>
                        <a:lnTo>
                          <a:pt x="306" y="341"/>
                        </a:lnTo>
                        <a:lnTo>
                          <a:pt x="306" y="340"/>
                        </a:lnTo>
                        <a:lnTo>
                          <a:pt x="307" y="341"/>
                        </a:lnTo>
                        <a:close/>
                        <a:moveTo>
                          <a:pt x="968" y="1"/>
                        </a:move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9" y="1"/>
                        </a:lnTo>
                        <a:lnTo>
                          <a:pt x="969" y="0"/>
                        </a:lnTo>
                        <a:lnTo>
                          <a:pt x="969" y="1"/>
                        </a:lnTo>
                        <a:lnTo>
                          <a:pt x="968" y="1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7" y="1"/>
                        </a:lnTo>
                        <a:lnTo>
                          <a:pt x="968" y="1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5" y="3"/>
                        </a:moveTo>
                        <a:lnTo>
                          <a:pt x="965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7" y="2"/>
                        </a:lnTo>
                        <a:lnTo>
                          <a:pt x="967" y="3"/>
                        </a:lnTo>
                        <a:lnTo>
                          <a:pt x="967" y="4"/>
                        </a:lnTo>
                        <a:lnTo>
                          <a:pt x="968" y="5"/>
                        </a:lnTo>
                        <a:lnTo>
                          <a:pt x="967" y="5"/>
                        </a:lnTo>
                        <a:lnTo>
                          <a:pt x="966" y="5"/>
                        </a:lnTo>
                        <a:lnTo>
                          <a:pt x="965" y="6"/>
                        </a:lnTo>
                        <a:lnTo>
                          <a:pt x="964" y="6"/>
                        </a:lnTo>
                        <a:lnTo>
                          <a:pt x="964" y="7"/>
                        </a:lnTo>
                        <a:lnTo>
                          <a:pt x="964" y="6"/>
                        </a:lnTo>
                        <a:lnTo>
                          <a:pt x="963" y="6"/>
                        </a:lnTo>
                        <a:lnTo>
                          <a:pt x="962" y="6"/>
                        </a:lnTo>
                        <a:lnTo>
                          <a:pt x="961" y="6"/>
                        </a:lnTo>
                        <a:lnTo>
                          <a:pt x="961" y="7"/>
                        </a:lnTo>
                        <a:lnTo>
                          <a:pt x="960" y="7"/>
                        </a:lnTo>
                        <a:lnTo>
                          <a:pt x="959" y="6"/>
                        </a:lnTo>
                        <a:lnTo>
                          <a:pt x="960" y="6"/>
                        </a:lnTo>
                        <a:lnTo>
                          <a:pt x="961" y="6"/>
                        </a:lnTo>
                        <a:lnTo>
                          <a:pt x="961" y="5"/>
                        </a:lnTo>
                        <a:lnTo>
                          <a:pt x="962" y="5"/>
                        </a:lnTo>
                        <a:lnTo>
                          <a:pt x="961" y="5"/>
                        </a:lnTo>
                        <a:lnTo>
                          <a:pt x="962" y="4"/>
                        </a:lnTo>
                        <a:lnTo>
                          <a:pt x="963" y="4"/>
                        </a:lnTo>
                        <a:lnTo>
                          <a:pt x="964" y="4"/>
                        </a:lnTo>
                        <a:lnTo>
                          <a:pt x="964" y="3"/>
                        </a:lnTo>
                        <a:lnTo>
                          <a:pt x="965" y="3"/>
                        </a:lnTo>
                        <a:close/>
                        <a:moveTo>
                          <a:pt x="962" y="4"/>
                        </a:moveTo>
                        <a:lnTo>
                          <a:pt x="962" y="4"/>
                        </a:lnTo>
                        <a:close/>
                        <a:moveTo>
                          <a:pt x="966" y="6"/>
                        </a:moveTo>
                        <a:lnTo>
                          <a:pt x="967" y="6"/>
                        </a:lnTo>
                        <a:lnTo>
                          <a:pt x="966" y="6"/>
                        </a:lnTo>
                        <a:close/>
                        <a:moveTo>
                          <a:pt x="965" y="6"/>
                        </a:moveTo>
                        <a:lnTo>
                          <a:pt x="965" y="7"/>
                        </a:lnTo>
                        <a:lnTo>
                          <a:pt x="964" y="6"/>
                        </a:lnTo>
                        <a:lnTo>
                          <a:pt x="965" y="6"/>
                        </a:lnTo>
                        <a:close/>
                        <a:moveTo>
                          <a:pt x="962" y="6"/>
                        </a:moveTo>
                        <a:lnTo>
                          <a:pt x="962" y="6"/>
                        </a:lnTo>
                        <a:close/>
                        <a:moveTo>
                          <a:pt x="963" y="6"/>
                        </a:moveTo>
                        <a:lnTo>
                          <a:pt x="963" y="7"/>
                        </a:lnTo>
                        <a:lnTo>
                          <a:pt x="963" y="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56" name="Freeform 824"/>
                  <p:cNvSpPr>
                    <a:spLocks/>
                  </p:cNvSpPr>
                  <p:nvPr/>
                </p:nvSpPr>
                <p:spPr bwMode="auto">
                  <a:xfrm>
                    <a:off x="4442" y="1497"/>
                    <a:ext cx="687" cy="263"/>
                  </a:xfrm>
                  <a:custGeom>
                    <a:avLst/>
                    <a:gdLst>
                      <a:gd name="T0" fmla="*/ 336 w 687"/>
                      <a:gd name="T1" fmla="*/ 80 h 263"/>
                      <a:gd name="T2" fmla="*/ 366 w 687"/>
                      <a:gd name="T3" fmla="*/ 72 h 263"/>
                      <a:gd name="T4" fmla="*/ 397 w 687"/>
                      <a:gd name="T5" fmla="*/ 54 h 263"/>
                      <a:gd name="T6" fmla="*/ 434 w 687"/>
                      <a:gd name="T7" fmla="*/ 33 h 263"/>
                      <a:gd name="T8" fmla="*/ 462 w 687"/>
                      <a:gd name="T9" fmla="*/ 56 h 263"/>
                      <a:gd name="T10" fmla="*/ 439 w 687"/>
                      <a:gd name="T11" fmla="*/ 74 h 263"/>
                      <a:gd name="T12" fmla="*/ 435 w 687"/>
                      <a:gd name="T13" fmla="*/ 92 h 263"/>
                      <a:gd name="T14" fmla="*/ 421 w 687"/>
                      <a:gd name="T15" fmla="*/ 106 h 263"/>
                      <a:gd name="T16" fmla="*/ 441 w 687"/>
                      <a:gd name="T17" fmla="*/ 113 h 263"/>
                      <a:gd name="T18" fmla="*/ 449 w 687"/>
                      <a:gd name="T19" fmla="*/ 142 h 263"/>
                      <a:gd name="T20" fmla="*/ 487 w 687"/>
                      <a:gd name="T21" fmla="*/ 135 h 263"/>
                      <a:gd name="T22" fmla="*/ 503 w 687"/>
                      <a:gd name="T23" fmla="*/ 109 h 263"/>
                      <a:gd name="T24" fmla="*/ 525 w 687"/>
                      <a:gd name="T25" fmla="*/ 101 h 263"/>
                      <a:gd name="T26" fmla="*/ 549 w 687"/>
                      <a:gd name="T27" fmla="*/ 103 h 263"/>
                      <a:gd name="T28" fmla="*/ 574 w 687"/>
                      <a:gd name="T29" fmla="*/ 104 h 263"/>
                      <a:gd name="T30" fmla="*/ 606 w 687"/>
                      <a:gd name="T31" fmla="*/ 95 h 263"/>
                      <a:gd name="T32" fmla="*/ 615 w 687"/>
                      <a:gd name="T33" fmla="*/ 83 h 263"/>
                      <a:gd name="T34" fmla="*/ 634 w 687"/>
                      <a:gd name="T35" fmla="*/ 73 h 263"/>
                      <a:gd name="T36" fmla="*/ 664 w 687"/>
                      <a:gd name="T37" fmla="*/ 77 h 263"/>
                      <a:gd name="T38" fmla="*/ 684 w 687"/>
                      <a:gd name="T39" fmla="*/ 95 h 263"/>
                      <a:gd name="T40" fmla="*/ 682 w 687"/>
                      <a:gd name="T41" fmla="*/ 125 h 263"/>
                      <a:gd name="T42" fmla="*/ 666 w 687"/>
                      <a:gd name="T43" fmla="*/ 173 h 263"/>
                      <a:gd name="T44" fmla="*/ 654 w 687"/>
                      <a:gd name="T45" fmla="*/ 202 h 263"/>
                      <a:gd name="T46" fmla="*/ 642 w 687"/>
                      <a:gd name="T47" fmla="*/ 231 h 263"/>
                      <a:gd name="T48" fmla="*/ 608 w 687"/>
                      <a:gd name="T49" fmla="*/ 222 h 263"/>
                      <a:gd name="T50" fmla="*/ 595 w 687"/>
                      <a:gd name="T51" fmla="*/ 223 h 263"/>
                      <a:gd name="T52" fmla="*/ 579 w 687"/>
                      <a:gd name="T53" fmla="*/ 228 h 263"/>
                      <a:gd name="T54" fmla="*/ 567 w 687"/>
                      <a:gd name="T55" fmla="*/ 220 h 263"/>
                      <a:gd name="T56" fmla="*/ 539 w 687"/>
                      <a:gd name="T57" fmla="*/ 228 h 263"/>
                      <a:gd name="T58" fmla="*/ 525 w 687"/>
                      <a:gd name="T59" fmla="*/ 246 h 263"/>
                      <a:gd name="T60" fmla="*/ 514 w 687"/>
                      <a:gd name="T61" fmla="*/ 252 h 263"/>
                      <a:gd name="T62" fmla="*/ 485 w 687"/>
                      <a:gd name="T63" fmla="*/ 260 h 263"/>
                      <a:gd name="T64" fmla="*/ 452 w 687"/>
                      <a:gd name="T65" fmla="*/ 260 h 263"/>
                      <a:gd name="T66" fmla="*/ 426 w 687"/>
                      <a:gd name="T67" fmla="*/ 242 h 263"/>
                      <a:gd name="T68" fmla="*/ 398 w 687"/>
                      <a:gd name="T69" fmla="*/ 214 h 263"/>
                      <a:gd name="T70" fmla="*/ 370 w 687"/>
                      <a:gd name="T71" fmla="*/ 196 h 263"/>
                      <a:gd name="T72" fmla="*/ 346 w 687"/>
                      <a:gd name="T73" fmla="*/ 225 h 263"/>
                      <a:gd name="T74" fmla="*/ 314 w 687"/>
                      <a:gd name="T75" fmla="*/ 223 h 263"/>
                      <a:gd name="T76" fmla="*/ 297 w 687"/>
                      <a:gd name="T77" fmla="*/ 192 h 263"/>
                      <a:gd name="T78" fmla="*/ 259 w 687"/>
                      <a:gd name="T79" fmla="*/ 175 h 263"/>
                      <a:gd name="T80" fmla="*/ 220 w 687"/>
                      <a:gd name="T81" fmla="*/ 156 h 263"/>
                      <a:gd name="T82" fmla="*/ 190 w 687"/>
                      <a:gd name="T83" fmla="*/ 149 h 263"/>
                      <a:gd name="T84" fmla="*/ 153 w 687"/>
                      <a:gd name="T85" fmla="*/ 168 h 263"/>
                      <a:gd name="T86" fmla="*/ 116 w 687"/>
                      <a:gd name="T87" fmla="*/ 190 h 263"/>
                      <a:gd name="T88" fmla="*/ 84 w 687"/>
                      <a:gd name="T89" fmla="*/ 224 h 263"/>
                      <a:gd name="T90" fmla="*/ 59 w 687"/>
                      <a:gd name="T91" fmla="*/ 213 h 263"/>
                      <a:gd name="T92" fmla="*/ 63 w 687"/>
                      <a:gd name="T93" fmla="*/ 192 h 263"/>
                      <a:gd name="T94" fmla="*/ 48 w 687"/>
                      <a:gd name="T95" fmla="*/ 166 h 263"/>
                      <a:gd name="T96" fmla="*/ 28 w 687"/>
                      <a:gd name="T97" fmla="*/ 151 h 263"/>
                      <a:gd name="T98" fmla="*/ 8 w 687"/>
                      <a:gd name="T99" fmla="*/ 144 h 263"/>
                      <a:gd name="T100" fmla="*/ 21 w 687"/>
                      <a:gd name="T101" fmla="*/ 128 h 263"/>
                      <a:gd name="T102" fmla="*/ 42 w 687"/>
                      <a:gd name="T103" fmla="*/ 112 h 263"/>
                      <a:gd name="T104" fmla="*/ 58 w 687"/>
                      <a:gd name="T105" fmla="*/ 109 h 263"/>
                      <a:gd name="T106" fmla="*/ 78 w 687"/>
                      <a:gd name="T107" fmla="*/ 89 h 263"/>
                      <a:gd name="T108" fmla="*/ 92 w 687"/>
                      <a:gd name="T109" fmla="*/ 51 h 263"/>
                      <a:gd name="T110" fmla="*/ 101 w 687"/>
                      <a:gd name="T111" fmla="*/ 3 h 263"/>
                      <a:gd name="T112" fmla="*/ 156 w 687"/>
                      <a:gd name="T113" fmla="*/ 10 h 263"/>
                      <a:gd name="T114" fmla="*/ 208 w 687"/>
                      <a:gd name="T115" fmla="*/ 28 h 263"/>
                      <a:gd name="T116" fmla="*/ 222 w 687"/>
                      <a:gd name="T117" fmla="*/ 52 h 263"/>
                      <a:gd name="T118" fmla="*/ 242 w 687"/>
                      <a:gd name="T119" fmla="*/ 71 h 263"/>
                      <a:gd name="T120" fmla="*/ 259 w 687"/>
                      <a:gd name="T121" fmla="*/ 65 h 263"/>
                      <a:gd name="T122" fmla="*/ 274 w 687"/>
                      <a:gd name="T123" fmla="*/ 57 h 263"/>
                      <a:gd name="T124" fmla="*/ 293 w 687"/>
                      <a:gd name="T125" fmla="*/ 66 h 263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87"/>
                      <a:gd name="T190" fmla="*/ 0 h 263"/>
                      <a:gd name="T191" fmla="*/ 687 w 687"/>
                      <a:gd name="T192" fmla="*/ 263 h 263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87" h="263">
                        <a:moveTo>
                          <a:pt x="307" y="68"/>
                        </a:moveTo>
                        <a:lnTo>
                          <a:pt x="307" y="68"/>
                        </a:lnTo>
                        <a:lnTo>
                          <a:pt x="308" y="69"/>
                        </a:lnTo>
                        <a:lnTo>
                          <a:pt x="309" y="69"/>
                        </a:lnTo>
                        <a:lnTo>
                          <a:pt x="310" y="69"/>
                        </a:lnTo>
                        <a:lnTo>
                          <a:pt x="311" y="69"/>
                        </a:lnTo>
                        <a:lnTo>
                          <a:pt x="311" y="68"/>
                        </a:lnTo>
                        <a:lnTo>
                          <a:pt x="312" y="68"/>
                        </a:lnTo>
                        <a:lnTo>
                          <a:pt x="313" y="68"/>
                        </a:lnTo>
                        <a:lnTo>
                          <a:pt x="314" y="68"/>
                        </a:lnTo>
                        <a:lnTo>
                          <a:pt x="314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8"/>
                        </a:lnTo>
                        <a:lnTo>
                          <a:pt x="320" y="69"/>
                        </a:lnTo>
                        <a:lnTo>
                          <a:pt x="320" y="70"/>
                        </a:lnTo>
                        <a:lnTo>
                          <a:pt x="321" y="70"/>
                        </a:lnTo>
                        <a:lnTo>
                          <a:pt x="322" y="70"/>
                        </a:lnTo>
                        <a:lnTo>
                          <a:pt x="323" y="70"/>
                        </a:lnTo>
                        <a:lnTo>
                          <a:pt x="324" y="71"/>
                        </a:lnTo>
                        <a:lnTo>
                          <a:pt x="324" y="72"/>
                        </a:lnTo>
                        <a:lnTo>
                          <a:pt x="323" y="72"/>
                        </a:lnTo>
                        <a:lnTo>
                          <a:pt x="323" y="73"/>
                        </a:lnTo>
                        <a:lnTo>
                          <a:pt x="323" y="74"/>
                        </a:lnTo>
                        <a:lnTo>
                          <a:pt x="322" y="75"/>
                        </a:lnTo>
                        <a:lnTo>
                          <a:pt x="322" y="76"/>
                        </a:lnTo>
                        <a:lnTo>
                          <a:pt x="323" y="75"/>
                        </a:lnTo>
                        <a:lnTo>
                          <a:pt x="323" y="76"/>
                        </a:lnTo>
                        <a:lnTo>
                          <a:pt x="324" y="76"/>
                        </a:lnTo>
                        <a:lnTo>
                          <a:pt x="324" y="77"/>
                        </a:lnTo>
                        <a:lnTo>
                          <a:pt x="325" y="77"/>
                        </a:lnTo>
                        <a:lnTo>
                          <a:pt x="326" y="78"/>
                        </a:lnTo>
                        <a:lnTo>
                          <a:pt x="333" y="80"/>
                        </a:lnTo>
                        <a:lnTo>
                          <a:pt x="334" y="80"/>
                        </a:lnTo>
                        <a:lnTo>
                          <a:pt x="335" y="80"/>
                        </a:lnTo>
                        <a:lnTo>
                          <a:pt x="336" y="80"/>
                        </a:lnTo>
                        <a:lnTo>
                          <a:pt x="337" y="78"/>
                        </a:lnTo>
                        <a:lnTo>
                          <a:pt x="338" y="78"/>
                        </a:lnTo>
                        <a:lnTo>
                          <a:pt x="340" y="80"/>
                        </a:lnTo>
                        <a:lnTo>
                          <a:pt x="341" y="79"/>
                        </a:lnTo>
                        <a:lnTo>
                          <a:pt x="342" y="80"/>
                        </a:lnTo>
                        <a:lnTo>
                          <a:pt x="343" y="80"/>
                        </a:lnTo>
                        <a:lnTo>
                          <a:pt x="342" y="80"/>
                        </a:lnTo>
                        <a:lnTo>
                          <a:pt x="343" y="81"/>
                        </a:lnTo>
                        <a:lnTo>
                          <a:pt x="344" y="82"/>
                        </a:lnTo>
                        <a:lnTo>
                          <a:pt x="345" y="82"/>
                        </a:lnTo>
                        <a:lnTo>
                          <a:pt x="346" y="82"/>
                        </a:lnTo>
                        <a:lnTo>
                          <a:pt x="347" y="83"/>
                        </a:lnTo>
                        <a:lnTo>
                          <a:pt x="348" y="82"/>
                        </a:lnTo>
                        <a:lnTo>
                          <a:pt x="348" y="81"/>
                        </a:lnTo>
                        <a:lnTo>
                          <a:pt x="347" y="80"/>
                        </a:lnTo>
                        <a:lnTo>
                          <a:pt x="348" y="79"/>
                        </a:lnTo>
                        <a:lnTo>
                          <a:pt x="347" y="78"/>
                        </a:lnTo>
                        <a:lnTo>
                          <a:pt x="348" y="78"/>
                        </a:lnTo>
                        <a:lnTo>
                          <a:pt x="348" y="77"/>
                        </a:lnTo>
                        <a:lnTo>
                          <a:pt x="349" y="77"/>
                        </a:lnTo>
                        <a:lnTo>
                          <a:pt x="350" y="77"/>
                        </a:lnTo>
                        <a:lnTo>
                          <a:pt x="351" y="77"/>
                        </a:lnTo>
                        <a:lnTo>
                          <a:pt x="352" y="78"/>
                        </a:lnTo>
                        <a:lnTo>
                          <a:pt x="353" y="78"/>
                        </a:lnTo>
                        <a:lnTo>
                          <a:pt x="354" y="77"/>
                        </a:lnTo>
                        <a:lnTo>
                          <a:pt x="355" y="77"/>
                        </a:lnTo>
                        <a:lnTo>
                          <a:pt x="356" y="78"/>
                        </a:lnTo>
                        <a:lnTo>
                          <a:pt x="357" y="77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8"/>
                        </a:lnTo>
                        <a:lnTo>
                          <a:pt x="360" y="77"/>
                        </a:lnTo>
                        <a:lnTo>
                          <a:pt x="361" y="77"/>
                        </a:lnTo>
                        <a:lnTo>
                          <a:pt x="362" y="75"/>
                        </a:lnTo>
                        <a:lnTo>
                          <a:pt x="364" y="74"/>
                        </a:lnTo>
                        <a:lnTo>
                          <a:pt x="364" y="73"/>
                        </a:lnTo>
                        <a:lnTo>
                          <a:pt x="364" y="72"/>
                        </a:lnTo>
                        <a:lnTo>
                          <a:pt x="365" y="72"/>
                        </a:lnTo>
                        <a:lnTo>
                          <a:pt x="366" y="72"/>
                        </a:lnTo>
                        <a:lnTo>
                          <a:pt x="367" y="73"/>
                        </a:lnTo>
                        <a:lnTo>
                          <a:pt x="367" y="72"/>
                        </a:lnTo>
                        <a:lnTo>
                          <a:pt x="366" y="71"/>
                        </a:lnTo>
                        <a:lnTo>
                          <a:pt x="366" y="70"/>
                        </a:lnTo>
                        <a:lnTo>
                          <a:pt x="369" y="69"/>
                        </a:lnTo>
                        <a:lnTo>
                          <a:pt x="369" y="68"/>
                        </a:lnTo>
                        <a:lnTo>
                          <a:pt x="370" y="67"/>
                        </a:lnTo>
                        <a:lnTo>
                          <a:pt x="371" y="66"/>
                        </a:lnTo>
                        <a:lnTo>
                          <a:pt x="373" y="66"/>
                        </a:lnTo>
                        <a:lnTo>
                          <a:pt x="374" y="66"/>
                        </a:lnTo>
                        <a:lnTo>
                          <a:pt x="375" y="66"/>
                        </a:lnTo>
                        <a:lnTo>
                          <a:pt x="376" y="66"/>
                        </a:lnTo>
                        <a:lnTo>
                          <a:pt x="377" y="66"/>
                        </a:lnTo>
                        <a:lnTo>
                          <a:pt x="377" y="65"/>
                        </a:lnTo>
                        <a:lnTo>
                          <a:pt x="378" y="64"/>
                        </a:lnTo>
                        <a:lnTo>
                          <a:pt x="379" y="65"/>
                        </a:lnTo>
                        <a:lnTo>
                          <a:pt x="380" y="66"/>
                        </a:lnTo>
                        <a:lnTo>
                          <a:pt x="381" y="65"/>
                        </a:lnTo>
                        <a:lnTo>
                          <a:pt x="382" y="66"/>
                        </a:lnTo>
                        <a:lnTo>
                          <a:pt x="382" y="65"/>
                        </a:lnTo>
                        <a:lnTo>
                          <a:pt x="382" y="64"/>
                        </a:lnTo>
                        <a:lnTo>
                          <a:pt x="383" y="64"/>
                        </a:lnTo>
                        <a:lnTo>
                          <a:pt x="383" y="63"/>
                        </a:lnTo>
                        <a:lnTo>
                          <a:pt x="384" y="62"/>
                        </a:lnTo>
                        <a:lnTo>
                          <a:pt x="385" y="61"/>
                        </a:lnTo>
                        <a:lnTo>
                          <a:pt x="385" y="60"/>
                        </a:lnTo>
                        <a:lnTo>
                          <a:pt x="386" y="61"/>
                        </a:lnTo>
                        <a:lnTo>
                          <a:pt x="386" y="60"/>
                        </a:lnTo>
                        <a:lnTo>
                          <a:pt x="387" y="60"/>
                        </a:lnTo>
                        <a:lnTo>
                          <a:pt x="389" y="59"/>
                        </a:lnTo>
                        <a:lnTo>
                          <a:pt x="390" y="59"/>
                        </a:lnTo>
                        <a:lnTo>
                          <a:pt x="390" y="58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2" y="55"/>
                        </a:lnTo>
                        <a:lnTo>
                          <a:pt x="393" y="56"/>
                        </a:lnTo>
                        <a:lnTo>
                          <a:pt x="394" y="56"/>
                        </a:lnTo>
                        <a:lnTo>
                          <a:pt x="395" y="56"/>
                        </a:lnTo>
                        <a:lnTo>
                          <a:pt x="396" y="56"/>
                        </a:lnTo>
                        <a:lnTo>
                          <a:pt x="397" y="56"/>
                        </a:lnTo>
                        <a:lnTo>
                          <a:pt x="397" y="55"/>
                        </a:lnTo>
                        <a:lnTo>
                          <a:pt x="398" y="55"/>
                        </a:lnTo>
                        <a:lnTo>
                          <a:pt x="397" y="54"/>
                        </a:lnTo>
                        <a:lnTo>
                          <a:pt x="401" y="53"/>
                        </a:lnTo>
                        <a:lnTo>
                          <a:pt x="404" y="52"/>
                        </a:lnTo>
                        <a:lnTo>
                          <a:pt x="405" y="52"/>
                        </a:lnTo>
                        <a:lnTo>
                          <a:pt x="406" y="51"/>
                        </a:lnTo>
                        <a:lnTo>
                          <a:pt x="407" y="50"/>
                        </a:lnTo>
                        <a:lnTo>
                          <a:pt x="407" y="49"/>
                        </a:lnTo>
                        <a:lnTo>
                          <a:pt x="408" y="48"/>
                        </a:lnTo>
                        <a:lnTo>
                          <a:pt x="408" y="47"/>
                        </a:lnTo>
                        <a:lnTo>
                          <a:pt x="409" y="47"/>
                        </a:lnTo>
                        <a:lnTo>
                          <a:pt x="408" y="46"/>
                        </a:lnTo>
                        <a:lnTo>
                          <a:pt x="409" y="46"/>
                        </a:lnTo>
                        <a:lnTo>
                          <a:pt x="410" y="45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2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40"/>
                        </a:lnTo>
                        <a:lnTo>
                          <a:pt x="416" y="41"/>
                        </a:lnTo>
                        <a:lnTo>
                          <a:pt x="417" y="40"/>
                        </a:lnTo>
                        <a:lnTo>
                          <a:pt x="418" y="40"/>
                        </a:lnTo>
                        <a:lnTo>
                          <a:pt x="419" y="40"/>
                        </a:lnTo>
                        <a:lnTo>
                          <a:pt x="419" y="41"/>
                        </a:lnTo>
                        <a:lnTo>
                          <a:pt x="420" y="40"/>
                        </a:lnTo>
                        <a:lnTo>
                          <a:pt x="421" y="41"/>
                        </a:lnTo>
                        <a:lnTo>
                          <a:pt x="423" y="40"/>
                        </a:lnTo>
                        <a:lnTo>
                          <a:pt x="424" y="40"/>
                        </a:lnTo>
                        <a:lnTo>
                          <a:pt x="425" y="40"/>
                        </a:lnTo>
                        <a:lnTo>
                          <a:pt x="426" y="39"/>
                        </a:lnTo>
                        <a:lnTo>
                          <a:pt x="426" y="37"/>
                        </a:lnTo>
                        <a:lnTo>
                          <a:pt x="427" y="36"/>
                        </a:lnTo>
                        <a:lnTo>
                          <a:pt x="429" y="34"/>
                        </a:lnTo>
                        <a:lnTo>
                          <a:pt x="430" y="35"/>
                        </a:lnTo>
                        <a:lnTo>
                          <a:pt x="431" y="35"/>
                        </a:lnTo>
                        <a:lnTo>
                          <a:pt x="431" y="34"/>
                        </a:lnTo>
                        <a:lnTo>
                          <a:pt x="433" y="35"/>
                        </a:lnTo>
                        <a:lnTo>
                          <a:pt x="433" y="34"/>
                        </a:lnTo>
                        <a:lnTo>
                          <a:pt x="434" y="33"/>
                        </a:lnTo>
                        <a:lnTo>
                          <a:pt x="435" y="33"/>
                        </a:lnTo>
                        <a:lnTo>
                          <a:pt x="436" y="33"/>
                        </a:lnTo>
                        <a:lnTo>
                          <a:pt x="437" y="33"/>
                        </a:lnTo>
                        <a:lnTo>
                          <a:pt x="438" y="33"/>
                        </a:lnTo>
                        <a:lnTo>
                          <a:pt x="439" y="34"/>
                        </a:lnTo>
                        <a:lnTo>
                          <a:pt x="440" y="35"/>
                        </a:lnTo>
                        <a:lnTo>
                          <a:pt x="441" y="36"/>
                        </a:lnTo>
                        <a:lnTo>
                          <a:pt x="442" y="36"/>
                        </a:lnTo>
                        <a:lnTo>
                          <a:pt x="444" y="38"/>
                        </a:lnTo>
                        <a:lnTo>
                          <a:pt x="445" y="38"/>
                        </a:lnTo>
                        <a:lnTo>
                          <a:pt x="445" y="39"/>
                        </a:lnTo>
                        <a:lnTo>
                          <a:pt x="445" y="40"/>
                        </a:lnTo>
                        <a:lnTo>
                          <a:pt x="446" y="41"/>
                        </a:lnTo>
                        <a:lnTo>
                          <a:pt x="446" y="42"/>
                        </a:lnTo>
                        <a:lnTo>
                          <a:pt x="447" y="41"/>
                        </a:lnTo>
                        <a:lnTo>
                          <a:pt x="448" y="41"/>
                        </a:lnTo>
                        <a:lnTo>
                          <a:pt x="448" y="42"/>
                        </a:lnTo>
                        <a:lnTo>
                          <a:pt x="448" y="43"/>
                        </a:lnTo>
                        <a:lnTo>
                          <a:pt x="449" y="42"/>
                        </a:lnTo>
                        <a:lnTo>
                          <a:pt x="450" y="43"/>
                        </a:lnTo>
                        <a:lnTo>
                          <a:pt x="451" y="43"/>
                        </a:lnTo>
                        <a:lnTo>
                          <a:pt x="451" y="44"/>
                        </a:lnTo>
                        <a:lnTo>
                          <a:pt x="452" y="44"/>
                        </a:lnTo>
                        <a:lnTo>
                          <a:pt x="453" y="44"/>
                        </a:lnTo>
                        <a:lnTo>
                          <a:pt x="454" y="44"/>
                        </a:lnTo>
                        <a:lnTo>
                          <a:pt x="454" y="45"/>
                        </a:lnTo>
                        <a:lnTo>
                          <a:pt x="455" y="46"/>
                        </a:lnTo>
                        <a:lnTo>
                          <a:pt x="455" y="47"/>
                        </a:lnTo>
                        <a:lnTo>
                          <a:pt x="455" y="48"/>
                        </a:lnTo>
                        <a:lnTo>
                          <a:pt x="456" y="47"/>
                        </a:lnTo>
                        <a:lnTo>
                          <a:pt x="457" y="47"/>
                        </a:lnTo>
                        <a:lnTo>
                          <a:pt x="459" y="48"/>
                        </a:lnTo>
                        <a:lnTo>
                          <a:pt x="458" y="49"/>
                        </a:lnTo>
                        <a:lnTo>
                          <a:pt x="459" y="49"/>
                        </a:lnTo>
                        <a:lnTo>
                          <a:pt x="459" y="50"/>
                        </a:lnTo>
                        <a:lnTo>
                          <a:pt x="460" y="50"/>
                        </a:lnTo>
                        <a:lnTo>
                          <a:pt x="461" y="50"/>
                        </a:lnTo>
                        <a:lnTo>
                          <a:pt x="460" y="51"/>
                        </a:lnTo>
                        <a:lnTo>
                          <a:pt x="459" y="52"/>
                        </a:lnTo>
                        <a:lnTo>
                          <a:pt x="460" y="52"/>
                        </a:lnTo>
                        <a:lnTo>
                          <a:pt x="460" y="53"/>
                        </a:lnTo>
                        <a:lnTo>
                          <a:pt x="459" y="53"/>
                        </a:lnTo>
                        <a:lnTo>
                          <a:pt x="460" y="54"/>
                        </a:lnTo>
                        <a:lnTo>
                          <a:pt x="460" y="55"/>
                        </a:lnTo>
                        <a:lnTo>
                          <a:pt x="461" y="56"/>
                        </a:lnTo>
                        <a:lnTo>
                          <a:pt x="462" y="56"/>
                        </a:lnTo>
                        <a:lnTo>
                          <a:pt x="462" y="57"/>
                        </a:lnTo>
                        <a:lnTo>
                          <a:pt x="462" y="58"/>
                        </a:lnTo>
                        <a:lnTo>
                          <a:pt x="463" y="58"/>
                        </a:lnTo>
                        <a:lnTo>
                          <a:pt x="463" y="59"/>
                        </a:lnTo>
                        <a:lnTo>
                          <a:pt x="462" y="59"/>
                        </a:lnTo>
                        <a:lnTo>
                          <a:pt x="461" y="60"/>
                        </a:lnTo>
                        <a:lnTo>
                          <a:pt x="460" y="59"/>
                        </a:lnTo>
                        <a:lnTo>
                          <a:pt x="459" y="60"/>
                        </a:lnTo>
                        <a:lnTo>
                          <a:pt x="458" y="60"/>
                        </a:lnTo>
                        <a:lnTo>
                          <a:pt x="457" y="60"/>
                        </a:lnTo>
                        <a:lnTo>
                          <a:pt x="457" y="61"/>
                        </a:lnTo>
                        <a:lnTo>
                          <a:pt x="455" y="60"/>
                        </a:lnTo>
                        <a:lnTo>
                          <a:pt x="454" y="61"/>
                        </a:lnTo>
                        <a:lnTo>
                          <a:pt x="453" y="61"/>
                        </a:lnTo>
                        <a:lnTo>
                          <a:pt x="452" y="61"/>
                        </a:lnTo>
                        <a:lnTo>
                          <a:pt x="451" y="62"/>
                        </a:lnTo>
                        <a:lnTo>
                          <a:pt x="450" y="63"/>
                        </a:lnTo>
                        <a:lnTo>
                          <a:pt x="449" y="63"/>
                        </a:lnTo>
                        <a:lnTo>
                          <a:pt x="448" y="63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6" y="65"/>
                        </a:lnTo>
                        <a:lnTo>
                          <a:pt x="445" y="66"/>
                        </a:lnTo>
                        <a:lnTo>
                          <a:pt x="444" y="66"/>
                        </a:lnTo>
                        <a:lnTo>
                          <a:pt x="443" y="67"/>
                        </a:lnTo>
                        <a:lnTo>
                          <a:pt x="444" y="67"/>
                        </a:lnTo>
                        <a:lnTo>
                          <a:pt x="444" y="68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1" y="69"/>
                        </a:lnTo>
                        <a:lnTo>
                          <a:pt x="441" y="70"/>
                        </a:lnTo>
                        <a:lnTo>
                          <a:pt x="441" y="71"/>
                        </a:lnTo>
                        <a:lnTo>
                          <a:pt x="441" y="72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9" y="73"/>
                        </a:lnTo>
                        <a:lnTo>
                          <a:pt x="439" y="74"/>
                        </a:lnTo>
                        <a:lnTo>
                          <a:pt x="440" y="74"/>
                        </a:lnTo>
                        <a:lnTo>
                          <a:pt x="440" y="75"/>
                        </a:lnTo>
                        <a:lnTo>
                          <a:pt x="441" y="75"/>
                        </a:lnTo>
                        <a:lnTo>
                          <a:pt x="441" y="76"/>
                        </a:lnTo>
                        <a:lnTo>
                          <a:pt x="442" y="77"/>
                        </a:lnTo>
                        <a:lnTo>
                          <a:pt x="441" y="77"/>
                        </a:lnTo>
                        <a:lnTo>
                          <a:pt x="442" y="79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4" y="83"/>
                        </a:lnTo>
                        <a:lnTo>
                          <a:pt x="445" y="84"/>
                        </a:lnTo>
                        <a:lnTo>
                          <a:pt x="445" y="85"/>
                        </a:lnTo>
                        <a:lnTo>
                          <a:pt x="445" y="86"/>
                        </a:lnTo>
                        <a:lnTo>
                          <a:pt x="444" y="87"/>
                        </a:lnTo>
                        <a:lnTo>
                          <a:pt x="443" y="88"/>
                        </a:lnTo>
                        <a:lnTo>
                          <a:pt x="443" y="89"/>
                        </a:lnTo>
                        <a:lnTo>
                          <a:pt x="442" y="90"/>
                        </a:lnTo>
                        <a:lnTo>
                          <a:pt x="441" y="90"/>
                        </a:lnTo>
                        <a:lnTo>
                          <a:pt x="441" y="91"/>
                        </a:lnTo>
                        <a:lnTo>
                          <a:pt x="441" y="90"/>
                        </a:lnTo>
                        <a:lnTo>
                          <a:pt x="440" y="89"/>
                        </a:lnTo>
                        <a:lnTo>
                          <a:pt x="439" y="89"/>
                        </a:lnTo>
                        <a:lnTo>
                          <a:pt x="438" y="90"/>
                        </a:lnTo>
                        <a:lnTo>
                          <a:pt x="437" y="91"/>
                        </a:lnTo>
                        <a:lnTo>
                          <a:pt x="436" y="90"/>
                        </a:lnTo>
                        <a:lnTo>
                          <a:pt x="435" y="90"/>
                        </a:lnTo>
                        <a:lnTo>
                          <a:pt x="435" y="91"/>
                        </a:lnTo>
                        <a:lnTo>
                          <a:pt x="434" y="91"/>
                        </a:lnTo>
                        <a:lnTo>
                          <a:pt x="433" y="92"/>
                        </a:lnTo>
                        <a:lnTo>
                          <a:pt x="434" y="92"/>
                        </a:lnTo>
                        <a:lnTo>
                          <a:pt x="435" y="92"/>
                        </a:lnTo>
                        <a:lnTo>
                          <a:pt x="435" y="93"/>
                        </a:lnTo>
                        <a:lnTo>
                          <a:pt x="435" y="94"/>
                        </a:lnTo>
                        <a:lnTo>
                          <a:pt x="436" y="94"/>
                        </a:lnTo>
                        <a:lnTo>
                          <a:pt x="435" y="95"/>
                        </a:lnTo>
                        <a:lnTo>
                          <a:pt x="434" y="94"/>
                        </a:lnTo>
                        <a:lnTo>
                          <a:pt x="433" y="95"/>
                        </a:lnTo>
                        <a:lnTo>
                          <a:pt x="433" y="96"/>
                        </a:lnTo>
                        <a:lnTo>
                          <a:pt x="433" y="97"/>
                        </a:lnTo>
                        <a:lnTo>
                          <a:pt x="433" y="98"/>
                        </a:lnTo>
                        <a:lnTo>
                          <a:pt x="432" y="98"/>
                        </a:lnTo>
                        <a:lnTo>
                          <a:pt x="431" y="98"/>
                        </a:lnTo>
                        <a:lnTo>
                          <a:pt x="431" y="99"/>
                        </a:lnTo>
                        <a:lnTo>
                          <a:pt x="430" y="99"/>
                        </a:lnTo>
                        <a:lnTo>
                          <a:pt x="430" y="100"/>
                        </a:lnTo>
                        <a:lnTo>
                          <a:pt x="429" y="100"/>
                        </a:lnTo>
                        <a:lnTo>
                          <a:pt x="428" y="100"/>
                        </a:lnTo>
                        <a:lnTo>
                          <a:pt x="427" y="100"/>
                        </a:lnTo>
                        <a:lnTo>
                          <a:pt x="426" y="100"/>
                        </a:lnTo>
                        <a:lnTo>
                          <a:pt x="425" y="100"/>
                        </a:lnTo>
                        <a:lnTo>
                          <a:pt x="425" y="101"/>
                        </a:lnTo>
                        <a:lnTo>
                          <a:pt x="426" y="101"/>
                        </a:lnTo>
                        <a:lnTo>
                          <a:pt x="426" y="102"/>
                        </a:lnTo>
                        <a:lnTo>
                          <a:pt x="426" y="103"/>
                        </a:lnTo>
                        <a:lnTo>
                          <a:pt x="425" y="103"/>
                        </a:lnTo>
                        <a:lnTo>
                          <a:pt x="425" y="104"/>
                        </a:lnTo>
                        <a:lnTo>
                          <a:pt x="424" y="104"/>
                        </a:lnTo>
                        <a:lnTo>
                          <a:pt x="423" y="104"/>
                        </a:lnTo>
                        <a:lnTo>
                          <a:pt x="422" y="104"/>
                        </a:lnTo>
                        <a:lnTo>
                          <a:pt x="422" y="105"/>
                        </a:lnTo>
                        <a:lnTo>
                          <a:pt x="421" y="106"/>
                        </a:lnTo>
                        <a:lnTo>
                          <a:pt x="420" y="107"/>
                        </a:lnTo>
                        <a:lnTo>
                          <a:pt x="421" y="107"/>
                        </a:lnTo>
                        <a:lnTo>
                          <a:pt x="422" y="107"/>
                        </a:lnTo>
                        <a:lnTo>
                          <a:pt x="422" y="108"/>
                        </a:lnTo>
                        <a:lnTo>
                          <a:pt x="423" y="107"/>
                        </a:lnTo>
                        <a:lnTo>
                          <a:pt x="424" y="107"/>
                        </a:lnTo>
                        <a:lnTo>
                          <a:pt x="425" y="107"/>
                        </a:lnTo>
                        <a:lnTo>
                          <a:pt x="426" y="107"/>
                        </a:lnTo>
                        <a:lnTo>
                          <a:pt x="427" y="107"/>
                        </a:lnTo>
                        <a:lnTo>
                          <a:pt x="428" y="107"/>
                        </a:lnTo>
                        <a:lnTo>
                          <a:pt x="429" y="108"/>
                        </a:lnTo>
                        <a:lnTo>
                          <a:pt x="430" y="108"/>
                        </a:lnTo>
                        <a:lnTo>
                          <a:pt x="430" y="107"/>
                        </a:lnTo>
                        <a:lnTo>
                          <a:pt x="431" y="108"/>
                        </a:lnTo>
                        <a:lnTo>
                          <a:pt x="432" y="108"/>
                        </a:lnTo>
                        <a:lnTo>
                          <a:pt x="433" y="108"/>
                        </a:lnTo>
                        <a:lnTo>
                          <a:pt x="434" y="108"/>
                        </a:lnTo>
                        <a:lnTo>
                          <a:pt x="435" y="108"/>
                        </a:lnTo>
                        <a:lnTo>
                          <a:pt x="435" y="107"/>
                        </a:lnTo>
                        <a:lnTo>
                          <a:pt x="436" y="107"/>
                        </a:lnTo>
                        <a:lnTo>
                          <a:pt x="436" y="106"/>
                        </a:lnTo>
                        <a:lnTo>
                          <a:pt x="437" y="107"/>
                        </a:lnTo>
                        <a:lnTo>
                          <a:pt x="438" y="107"/>
                        </a:lnTo>
                        <a:lnTo>
                          <a:pt x="438" y="108"/>
                        </a:lnTo>
                        <a:lnTo>
                          <a:pt x="438" y="109"/>
                        </a:lnTo>
                        <a:lnTo>
                          <a:pt x="437" y="110"/>
                        </a:lnTo>
                        <a:lnTo>
                          <a:pt x="438" y="110"/>
                        </a:lnTo>
                        <a:lnTo>
                          <a:pt x="438" y="111"/>
                        </a:lnTo>
                        <a:lnTo>
                          <a:pt x="439" y="111"/>
                        </a:lnTo>
                        <a:lnTo>
                          <a:pt x="440" y="111"/>
                        </a:lnTo>
                        <a:lnTo>
                          <a:pt x="441" y="112"/>
                        </a:lnTo>
                        <a:lnTo>
                          <a:pt x="441" y="113"/>
                        </a:lnTo>
                        <a:lnTo>
                          <a:pt x="442" y="114"/>
                        </a:lnTo>
                        <a:lnTo>
                          <a:pt x="442" y="115"/>
                        </a:lnTo>
                        <a:lnTo>
                          <a:pt x="442" y="116"/>
                        </a:lnTo>
                        <a:lnTo>
                          <a:pt x="441" y="117"/>
                        </a:lnTo>
                        <a:lnTo>
                          <a:pt x="440" y="117"/>
                        </a:lnTo>
                        <a:lnTo>
                          <a:pt x="440" y="119"/>
                        </a:lnTo>
                        <a:lnTo>
                          <a:pt x="441" y="120"/>
                        </a:lnTo>
                        <a:lnTo>
                          <a:pt x="442" y="121"/>
                        </a:lnTo>
                        <a:lnTo>
                          <a:pt x="441" y="123"/>
                        </a:lnTo>
                        <a:lnTo>
                          <a:pt x="441" y="124"/>
                        </a:lnTo>
                        <a:lnTo>
                          <a:pt x="441" y="125"/>
                        </a:lnTo>
                        <a:lnTo>
                          <a:pt x="440" y="126"/>
                        </a:lnTo>
                        <a:lnTo>
                          <a:pt x="440" y="127"/>
                        </a:lnTo>
                        <a:lnTo>
                          <a:pt x="440" y="128"/>
                        </a:lnTo>
                        <a:lnTo>
                          <a:pt x="440" y="129"/>
                        </a:lnTo>
                        <a:lnTo>
                          <a:pt x="439" y="129"/>
                        </a:lnTo>
                        <a:lnTo>
                          <a:pt x="439" y="130"/>
                        </a:lnTo>
                        <a:lnTo>
                          <a:pt x="440" y="131"/>
                        </a:lnTo>
                        <a:lnTo>
                          <a:pt x="441" y="131"/>
                        </a:lnTo>
                        <a:lnTo>
                          <a:pt x="442" y="131"/>
                        </a:lnTo>
                        <a:lnTo>
                          <a:pt x="443" y="131"/>
                        </a:lnTo>
                        <a:lnTo>
                          <a:pt x="444" y="131"/>
                        </a:lnTo>
                        <a:lnTo>
                          <a:pt x="444" y="132"/>
                        </a:lnTo>
                        <a:lnTo>
                          <a:pt x="442" y="133"/>
                        </a:lnTo>
                        <a:lnTo>
                          <a:pt x="442" y="134"/>
                        </a:lnTo>
                        <a:lnTo>
                          <a:pt x="441" y="134"/>
                        </a:lnTo>
                        <a:lnTo>
                          <a:pt x="441" y="135"/>
                        </a:lnTo>
                        <a:lnTo>
                          <a:pt x="441" y="136"/>
                        </a:lnTo>
                        <a:lnTo>
                          <a:pt x="441" y="137"/>
                        </a:lnTo>
                        <a:lnTo>
                          <a:pt x="440" y="138"/>
                        </a:lnTo>
                        <a:lnTo>
                          <a:pt x="441" y="138"/>
                        </a:lnTo>
                        <a:lnTo>
                          <a:pt x="442" y="138"/>
                        </a:lnTo>
                        <a:lnTo>
                          <a:pt x="443" y="138"/>
                        </a:lnTo>
                        <a:lnTo>
                          <a:pt x="444" y="138"/>
                        </a:lnTo>
                        <a:lnTo>
                          <a:pt x="445" y="138"/>
                        </a:lnTo>
                        <a:lnTo>
                          <a:pt x="446" y="138"/>
                        </a:lnTo>
                        <a:lnTo>
                          <a:pt x="447" y="137"/>
                        </a:lnTo>
                        <a:lnTo>
                          <a:pt x="448" y="138"/>
                        </a:lnTo>
                        <a:lnTo>
                          <a:pt x="447" y="139"/>
                        </a:lnTo>
                        <a:lnTo>
                          <a:pt x="447" y="141"/>
                        </a:lnTo>
                        <a:lnTo>
                          <a:pt x="447" y="142"/>
                        </a:lnTo>
                        <a:lnTo>
                          <a:pt x="449" y="142"/>
                        </a:lnTo>
                        <a:lnTo>
                          <a:pt x="450" y="142"/>
                        </a:lnTo>
                        <a:lnTo>
                          <a:pt x="451" y="142"/>
                        </a:lnTo>
                        <a:lnTo>
                          <a:pt x="452" y="143"/>
                        </a:lnTo>
                        <a:lnTo>
                          <a:pt x="452" y="144"/>
                        </a:lnTo>
                        <a:lnTo>
                          <a:pt x="452" y="145"/>
                        </a:lnTo>
                        <a:lnTo>
                          <a:pt x="453" y="145"/>
                        </a:lnTo>
                        <a:lnTo>
                          <a:pt x="454" y="146"/>
                        </a:lnTo>
                        <a:lnTo>
                          <a:pt x="455" y="145"/>
                        </a:lnTo>
                        <a:lnTo>
                          <a:pt x="455" y="146"/>
                        </a:lnTo>
                        <a:lnTo>
                          <a:pt x="456" y="146"/>
                        </a:lnTo>
                        <a:lnTo>
                          <a:pt x="457" y="146"/>
                        </a:lnTo>
                        <a:lnTo>
                          <a:pt x="460" y="146"/>
                        </a:lnTo>
                        <a:lnTo>
                          <a:pt x="461" y="144"/>
                        </a:lnTo>
                        <a:lnTo>
                          <a:pt x="463" y="144"/>
                        </a:lnTo>
                        <a:lnTo>
                          <a:pt x="464" y="143"/>
                        </a:lnTo>
                        <a:lnTo>
                          <a:pt x="466" y="141"/>
                        </a:lnTo>
                        <a:lnTo>
                          <a:pt x="467" y="141"/>
                        </a:lnTo>
                        <a:lnTo>
                          <a:pt x="468" y="141"/>
                        </a:lnTo>
                        <a:lnTo>
                          <a:pt x="469" y="140"/>
                        </a:lnTo>
                        <a:lnTo>
                          <a:pt x="470" y="139"/>
                        </a:lnTo>
                        <a:lnTo>
                          <a:pt x="471" y="139"/>
                        </a:lnTo>
                        <a:lnTo>
                          <a:pt x="473" y="139"/>
                        </a:lnTo>
                        <a:lnTo>
                          <a:pt x="474" y="138"/>
                        </a:lnTo>
                        <a:lnTo>
                          <a:pt x="475" y="138"/>
                        </a:lnTo>
                        <a:lnTo>
                          <a:pt x="476" y="137"/>
                        </a:lnTo>
                        <a:lnTo>
                          <a:pt x="477" y="137"/>
                        </a:lnTo>
                        <a:lnTo>
                          <a:pt x="480" y="138"/>
                        </a:lnTo>
                        <a:lnTo>
                          <a:pt x="481" y="138"/>
                        </a:lnTo>
                        <a:lnTo>
                          <a:pt x="482" y="137"/>
                        </a:lnTo>
                        <a:lnTo>
                          <a:pt x="482" y="136"/>
                        </a:lnTo>
                        <a:lnTo>
                          <a:pt x="483" y="136"/>
                        </a:lnTo>
                        <a:lnTo>
                          <a:pt x="484" y="136"/>
                        </a:lnTo>
                        <a:lnTo>
                          <a:pt x="485" y="136"/>
                        </a:lnTo>
                        <a:lnTo>
                          <a:pt x="485" y="135"/>
                        </a:lnTo>
                        <a:lnTo>
                          <a:pt x="484" y="134"/>
                        </a:lnTo>
                        <a:lnTo>
                          <a:pt x="485" y="134"/>
                        </a:lnTo>
                        <a:lnTo>
                          <a:pt x="487" y="135"/>
                        </a:lnTo>
                        <a:lnTo>
                          <a:pt x="487" y="134"/>
                        </a:lnTo>
                        <a:lnTo>
                          <a:pt x="488" y="135"/>
                        </a:lnTo>
                        <a:lnTo>
                          <a:pt x="488" y="134"/>
                        </a:lnTo>
                        <a:lnTo>
                          <a:pt x="488" y="133"/>
                        </a:lnTo>
                        <a:lnTo>
                          <a:pt x="488" y="132"/>
                        </a:lnTo>
                        <a:lnTo>
                          <a:pt x="489" y="132"/>
                        </a:lnTo>
                        <a:lnTo>
                          <a:pt x="490" y="132"/>
                        </a:lnTo>
                        <a:lnTo>
                          <a:pt x="492" y="131"/>
                        </a:lnTo>
                        <a:lnTo>
                          <a:pt x="493" y="131"/>
                        </a:lnTo>
                        <a:lnTo>
                          <a:pt x="494" y="131"/>
                        </a:lnTo>
                        <a:lnTo>
                          <a:pt x="495" y="131"/>
                        </a:lnTo>
                        <a:lnTo>
                          <a:pt x="495" y="130"/>
                        </a:lnTo>
                        <a:lnTo>
                          <a:pt x="495" y="129"/>
                        </a:lnTo>
                        <a:lnTo>
                          <a:pt x="494" y="129"/>
                        </a:lnTo>
                        <a:lnTo>
                          <a:pt x="493" y="129"/>
                        </a:lnTo>
                        <a:lnTo>
                          <a:pt x="493" y="128"/>
                        </a:lnTo>
                        <a:lnTo>
                          <a:pt x="493" y="127"/>
                        </a:lnTo>
                        <a:lnTo>
                          <a:pt x="492" y="127"/>
                        </a:lnTo>
                        <a:lnTo>
                          <a:pt x="492" y="126"/>
                        </a:lnTo>
                        <a:lnTo>
                          <a:pt x="493" y="125"/>
                        </a:lnTo>
                        <a:lnTo>
                          <a:pt x="494" y="125"/>
                        </a:lnTo>
                        <a:lnTo>
                          <a:pt x="495" y="125"/>
                        </a:lnTo>
                        <a:lnTo>
                          <a:pt x="495" y="124"/>
                        </a:lnTo>
                        <a:lnTo>
                          <a:pt x="495" y="123"/>
                        </a:lnTo>
                        <a:lnTo>
                          <a:pt x="495" y="121"/>
                        </a:lnTo>
                        <a:lnTo>
                          <a:pt x="496" y="121"/>
                        </a:lnTo>
                        <a:lnTo>
                          <a:pt x="496" y="120"/>
                        </a:lnTo>
                        <a:lnTo>
                          <a:pt x="496" y="118"/>
                        </a:lnTo>
                        <a:lnTo>
                          <a:pt x="496" y="117"/>
                        </a:lnTo>
                        <a:lnTo>
                          <a:pt x="497" y="116"/>
                        </a:lnTo>
                        <a:lnTo>
                          <a:pt x="497" y="115"/>
                        </a:lnTo>
                        <a:lnTo>
                          <a:pt x="497" y="114"/>
                        </a:lnTo>
                        <a:lnTo>
                          <a:pt x="498" y="113"/>
                        </a:lnTo>
                        <a:lnTo>
                          <a:pt x="500" y="115"/>
                        </a:lnTo>
                        <a:lnTo>
                          <a:pt x="501" y="115"/>
                        </a:lnTo>
                        <a:lnTo>
                          <a:pt x="502" y="115"/>
                        </a:lnTo>
                        <a:lnTo>
                          <a:pt x="502" y="114"/>
                        </a:lnTo>
                        <a:lnTo>
                          <a:pt x="501" y="114"/>
                        </a:lnTo>
                        <a:lnTo>
                          <a:pt x="502" y="113"/>
                        </a:lnTo>
                        <a:lnTo>
                          <a:pt x="502" y="112"/>
                        </a:lnTo>
                        <a:lnTo>
                          <a:pt x="502" y="111"/>
                        </a:lnTo>
                        <a:lnTo>
                          <a:pt x="502" y="110"/>
                        </a:lnTo>
                        <a:lnTo>
                          <a:pt x="503" y="109"/>
                        </a:lnTo>
                        <a:lnTo>
                          <a:pt x="504" y="109"/>
                        </a:lnTo>
                        <a:lnTo>
                          <a:pt x="506" y="109"/>
                        </a:lnTo>
                        <a:lnTo>
                          <a:pt x="506" y="110"/>
                        </a:lnTo>
                        <a:lnTo>
                          <a:pt x="508" y="111"/>
                        </a:lnTo>
                        <a:lnTo>
                          <a:pt x="510" y="112"/>
                        </a:lnTo>
                        <a:lnTo>
                          <a:pt x="511" y="111"/>
                        </a:lnTo>
                        <a:lnTo>
                          <a:pt x="512" y="113"/>
                        </a:lnTo>
                        <a:lnTo>
                          <a:pt x="512" y="112"/>
                        </a:lnTo>
                        <a:lnTo>
                          <a:pt x="513" y="112"/>
                        </a:lnTo>
                        <a:lnTo>
                          <a:pt x="514" y="112"/>
                        </a:lnTo>
                        <a:lnTo>
                          <a:pt x="515" y="112"/>
                        </a:lnTo>
                        <a:lnTo>
                          <a:pt x="516" y="112"/>
                        </a:lnTo>
                        <a:lnTo>
                          <a:pt x="515" y="111"/>
                        </a:lnTo>
                        <a:lnTo>
                          <a:pt x="516" y="111"/>
                        </a:lnTo>
                        <a:lnTo>
                          <a:pt x="517" y="110"/>
                        </a:lnTo>
                        <a:lnTo>
                          <a:pt x="517" y="109"/>
                        </a:lnTo>
                        <a:lnTo>
                          <a:pt x="517" y="108"/>
                        </a:lnTo>
                        <a:lnTo>
                          <a:pt x="516" y="108"/>
                        </a:lnTo>
                        <a:lnTo>
                          <a:pt x="517" y="108"/>
                        </a:lnTo>
                        <a:lnTo>
                          <a:pt x="517" y="107"/>
                        </a:lnTo>
                        <a:lnTo>
                          <a:pt x="518" y="106"/>
                        </a:lnTo>
                        <a:lnTo>
                          <a:pt x="517" y="105"/>
                        </a:lnTo>
                        <a:lnTo>
                          <a:pt x="517" y="104"/>
                        </a:lnTo>
                        <a:lnTo>
                          <a:pt x="517" y="103"/>
                        </a:lnTo>
                        <a:lnTo>
                          <a:pt x="518" y="103"/>
                        </a:lnTo>
                        <a:lnTo>
                          <a:pt x="518" y="102"/>
                        </a:lnTo>
                        <a:lnTo>
                          <a:pt x="519" y="101"/>
                        </a:lnTo>
                        <a:lnTo>
                          <a:pt x="520" y="102"/>
                        </a:lnTo>
                        <a:lnTo>
                          <a:pt x="521" y="102"/>
                        </a:lnTo>
                        <a:lnTo>
                          <a:pt x="521" y="101"/>
                        </a:lnTo>
                        <a:lnTo>
                          <a:pt x="522" y="101"/>
                        </a:lnTo>
                        <a:lnTo>
                          <a:pt x="523" y="102"/>
                        </a:lnTo>
                        <a:lnTo>
                          <a:pt x="524" y="102"/>
                        </a:lnTo>
                        <a:lnTo>
                          <a:pt x="524" y="101"/>
                        </a:lnTo>
                        <a:lnTo>
                          <a:pt x="525" y="101"/>
                        </a:lnTo>
                        <a:lnTo>
                          <a:pt x="527" y="102"/>
                        </a:lnTo>
                        <a:lnTo>
                          <a:pt x="528" y="102"/>
                        </a:lnTo>
                        <a:lnTo>
                          <a:pt x="529" y="102"/>
                        </a:lnTo>
                        <a:lnTo>
                          <a:pt x="530" y="102"/>
                        </a:lnTo>
                        <a:lnTo>
                          <a:pt x="531" y="102"/>
                        </a:lnTo>
                        <a:lnTo>
                          <a:pt x="532" y="103"/>
                        </a:lnTo>
                        <a:lnTo>
                          <a:pt x="533" y="104"/>
                        </a:lnTo>
                        <a:lnTo>
                          <a:pt x="534" y="105"/>
                        </a:lnTo>
                        <a:lnTo>
                          <a:pt x="535" y="105"/>
                        </a:lnTo>
                        <a:lnTo>
                          <a:pt x="535" y="104"/>
                        </a:lnTo>
                        <a:lnTo>
                          <a:pt x="534" y="103"/>
                        </a:lnTo>
                        <a:lnTo>
                          <a:pt x="535" y="103"/>
                        </a:lnTo>
                        <a:lnTo>
                          <a:pt x="536" y="102"/>
                        </a:lnTo>
                        <a:lnTo>
                          <a:pt x="537" y="101"/>
                        </a:lnTo>
                        <a:lnTo>
                          <a:pt x="537" y="100"/>
                        </a:lnTo>
                        <a:lnTo>
                          <a:pt x="538" y="100"/>
                        </a:lnTo>
                        <a:lnTo>
                          <a:pt x="539" y="99"/>
                        </a:lnTo>
                        <a:lnTo>
                          <a:pt x="540" y="99"/>
                        </a:lnTo>
                        <a:lnTo>
                          <a:pt x="541" y="99"/>
                        </a:lnTo>
                        <a:lnTo>
                          <a:pt x="541" y="100"/>
                        </a:lnTo>
                        <a:lnTo>
                          <a:pt x="542" y="100"/>
                        </a:lnTo>
                        <a:lnTo>
                          <a:pt x="541" y="101"/>
                        </a:lnTo>
                        <a:lnTo>
                          <a:pt x="541" y="102"/>
                        </a:lnTo>
                        <a:lnTo>
                          <a:pt x="542" y="101"/>
                        </a:lnTo>
                        <a:lnTo>
                          <a:pt x="543" y="102"/>
                        </a:lnTo>
                        <a:lnTo>
                          <a:pt x="544" y="101"/>
                        </a:lnTo>
                        <a:lnTo>
                          <a:pt x="545" y="101"/>
                        </a:lnTo>
                        <a:lnTo>
                          <a:pt x="545" y="102"/>
                        </a:lnTo>
                        <a:lnTo>
                          <a:pt x="545" y="103"/>
                        </a:lnTo>
                        <a:lnTo>
                          <a:pt x="546" y="104"/>
                        </a:lnTo>
                        <a:lnTo>
                          <a:pt x="546" y="105"/>
                        </a:lnTo>
                        <a:lnTo>
                          <a:pt x="547" y="105"/>
                        </a:lnTo>
                        <a:lnTo>
                          <a:pt x="547" y="104"/>
                        </a:lnTo>
                        <a:lnTo>
                          <a:pt x="548" y="103"/>
                        </a:lnTo>
                        <a:lnTo>
                          <a:pt x="549" y="103"/>
                        </a:lnTo>
                        <a:lnTo>
                          <a:pt x="549" y="102"/>
                        </a:lnTo>
                        <a:lnTo>
                          <a:pt x="550" y="102"/>
                        </a:lnTo>
                        <a:lnTo>
                          <a:pt x="551" y="102"/>
                        </a:lnTo>
                        <a:lnTo>
                          <a:pt x="552" y="102"/>
                        </a:lnTo>
                        <a:lnTo>
                          <a:pt x="553" y="102"/>
                        </a:lnTo>
                        <a:lnTo>
                          <a:pt x="555" y="102"/>
                        </a:lnTo>
                        <a:lnTo>
                          <a:pt x="556" y="103"/>
                        </a:lnTo>
                        <a:lnTo>
                          <a:pt x="556" y="104"/>
                        </a:lnTo>
                        <a:lnTo>
                          <a:pt x="556" y="105"/>
                        </a:lnTo>
                        <a:lnTo>
                          <a:pt x="557" y="105"/>
                        </a:lnTo>
                        <a:lnTo>
                          <a:pt x="558" y="104"/>
                        </a:lnTo>
                        <a:lnTo>
                          <a:pt x="559" y="105"/>
                        </a:lnTo>
                        <a:lnTo>
                          <a:pt x="559" y="106"/>
                        </a:lnTo>
                        <a:lnTo>
                          <a:pt x="560" y="106"/>
                        </a:lnTo>
                        <a:lnTo>
                          <a:pt x="561" y="106"/>
                        </a:lnTo>
                        <a:lnTo>
                          <a:pt x="561" y="107"/>
                        </a:lnTo>
                        <a:lnTo>
                          <a:pt x="562" y="107"/>
                        </a:lnTo>
                        <a:lnTo>
                          <a:pt x="563" y="107"/>
                        </a:lnTo>
                        <a:lnTo>
                          <a:pt x="563" y="106"/>
                        </a:lnTo>
                        <a:lnTo>
                          <a:pt x="563" y="105"/>
                        </a:lnTo>
                        <a:lnTo>
                          <a:pt x="565" y="105"/>
                        </a:lnTo>
                        <a:lnTo>
                          <a:pt x="565" y="104"/>
                        </a:lnTo>
                        <a:lnTo>
                          <a:pt x="566" y="104"/>
                        </a:lnTo>
                        <a:lnTo>
                          <a:pt x="566" y="105"/>
                        </a:lnTo>
                        <a:lnTo>
                          <a:pt x="567" y="104"/>
                        </a:lnTo>
                        <a:lnTo>
                          <a:pt x="567" y="105"/>
                        </a:lnTo>
                        <a:lnTo>
                          <a:pt x="568" y="105"/>
                        </a:lnTo>
                        <a:lnTo>
                          <a:pt x="569" y="105"/>
                        </a:lnTo>
                        <a:lnTo>
                          <a:pt x="570" y="105"/>
                        </a:lnTo>
                        <a:lnTo>
                          <a:pt x="572" y="106"/>
                        </a:lnTo>
                        <a:lnTo>
                          <a:pt x="573" y="106"/>
                        </a:lnTo>
                        <a:lnTo>
                          <a:pt x="573" y="105"/>
                        </a:lnTo>
                        <a:lnTo>
                          <a:pt x="574" y="105"/>
                        </a:lnTo>
                        <a:lnTo>
                          <a:pt x="574" y="104"/>
                        </a:lnTo>
                        <a:lnTo>
                          <a:pt x="575" y="104"/>
                        </a:lnTo>
                        <a:lnTo>
                          <a:pt x="575" y="103"/>
                        </a:lnTo>
                        <a:lnTo>
                          <a:pt x="575" y="102"/>
                        </a:lnTo>
                        <a:lnTo>
                          <a:pt x="576" y="101"/>
                        </a:lnTo>
                        <a:lnTo>
                          <a:pt x="577" y="102"/>
                        </a:lnTo>
                        <a:lnTo>
                          <a:pt x="578" y="101"/>
                        </a:lnTo>
                        <a:lnTo>
                          <a:pt x="578" y="102"/>
                        </a:lnTo>
                        <a:lnTo>
                          <a:pt x="579" y="102"/>
                        </a:lnTo>
                        <a:lnTo>
                          <a:pt x="580" y="102"/>
                        </a:lnTo>
                        <a:lnTo>
                          <a:pt x="581" y="102"/>
                        </a:lnTo>
                        <a:lnTo>
                          <a:pt x="582" y="102"/>
                        </a:lnTo>
                        <a:lnTo>
                          <a:pt x="583" y="102"/>
                        </a:lnTo>
                        <a:lnTo>
                          <a:pt x="583" y="101"/>
                        </a:lnTo>
                        <a:lnTo>
                          <a:pt x="585" y="102"/>
                        </a:lnTo>
                        <a:lnTo>
                          <a:pt x="586" y="102"/>
                        </a:lnTo>
                        <a:lnTo>
                          <a:pt x="586" y="101"/>
                        </a:lnTo>
                        <a:lnTo>
                          <a:pt x="587" y="101"/>
                        </a:lnTo>
                        <a:lnTo>
                          <a:pt x="588" y="100"/>
                        </a:lnTo>
                        <a:lnTo>
                          <a:pt x="589" y="100"/>
                        </a:lnTo>
                        <a:lnTo>
                          <a:pt x="589" y="101"/>
                        </a:lnTo>
                        <a:lnTo>
                          <a:pt x="590" y="100"/>
                        </a:lnTo>
                        <a:lnTo>
                          <a:pt x="590" y="99"/>
                        </a:lnTo>
                        <a:lnTo>
                          <a:pt x="591" y="99"/>
                        </a:lnTo>
                        <a:lnTo>
                          <a:pt x="592" y="99"/>
                        </a:lnTo>
                        <a:lnTo>
                          <a:pt x="593" y="99"/>
                        </a:lnTo>
                        <a:lnTo>
                          <a:pt x="593" y="98"/>
                        </a:lnTo>
                        <a:lnTo>
                          <a:pt x="594" y="98"/>
                        </a:lnTo>
                        <a:lnTo>
                          <a:pt x="595" y="98"/>
                        </a:lnTo>
                        <a:lnTo>
                          <a:pt x="595" y="99"/>
                        </a:lnTo>
                        <a:lnTo>
                          <a:pt x="596" y="99"/>
                        </a:lnTo>
                        <a:lnTo>
                          <a:pt x="597" y="99"/>
                        </a:lnTo>
                        <a:lnTo>
                          <a:pt x="598" y="99"/>
                        </a:lnTo>
                        <a:lnTo>
                          <a:pt x="599" y="99"/>
                        </a:lnTo>
                        <a:lnTo>
                          <a:pt x="600" y="99"/>
                        </a:lnTo>
                        <a:lnTo>
                          <a:pt x="601" y="98"/>
                        </a:lnTo>
                        <a:lnTo>
                          <a:pt x="601" y="97"/>
                        </a:lnTo>
                        <a:lnTo>
                          <a:pt x="602" y="97"/>
                        </a:lnTo>
                        <a:lnTo>
                          <a:pt x="603" y="96"/>
                        </a:lnTo>
                        <a:lnTo>
                          <a:pt x="604" y="95"/>
                        </a:lnTo>
                        <a:lnTo>
                          <a:pt x="605" y="95"/>
                        </a:lnTo>
                        <a:lnTo>
                          <a:pt x="606" y="95"/>
                        </a:lnTo>
                        <a:lnTo>
                          <a:pt x="607" y="95"/>
                        </a:lnTo>
                        <a:lnTo>
                          <a:pt x="608" y="95"/>
                        </a:lnTo>
                        <a:lnTo>
                          <a:pt x="608" y="96"/>
                        </a:lnTo>
                        <a:lnTo>
                          <a:pt x="609" y="96"/>
                        </a:lnTo>
                        <a:lnTo>
                          <a:pt x="610" y="96"/>
                        </a:lnTo>
                        <a:lnTo>
                          <a:pt x="611" y="96"/>
                        </a:lnTo>
                        <a:lnTo>
                          <a:pt x="612" y="96"/>
                        </a:lnTo>
                        <a:lnTo>
                          <a:pt x="612" y="95"/>
                        </a:lnTo>
                        <a:lnTo>
                          <a:pt x="613" y="95"/>
                        </a:lnTo>
                        <a:lnTo>
                          <a:pt x="614" y="95"/>
                        </a:lnTo>
                        <a:lnTo>
                          <a:pt x="614" y="94"/>
                        </a:lnTo>
                        <a:lnTo>
                          <a:pt x="613" y="93"/>
                        </a:lnTo>
                        <a:lnTo>
                          <a:pt x="612" y="93"/>
                        </a:lnTo>
                        <a:lnTo>
                          <a:pt x="613" y="92"/>
                        </a:lnTo>
                        <a:lnTo>
                          <a:pt x="614" y="92"/>
                        </a:lnTo>
                        <a:lnTo>
                          <a:pt x="614" y="91"/>
                        </a:lnTo>
                        <a:lnTo>
                          <a:pt x="615" y="91"/>
                        </a:lnTo>
                        <a:lnTo>
                          <a:pt x="614" y="90"/>
                        </a:lnTo>
                        <a:lnTo>
                          <a:pt x="614" y="89"/>
                        </a:lnTo>
                        <a:lnTo>
                          <a:pt x="613" y="89"/>
                        </a:lnTo>
                        <a:lnTo>
                          <a:pt x="612" y="89"/>
                        </a:lnTo>
                        <a:lnTo>
                          <a:pt x="612" y="88"/>
                        </a:lnTo>
                        <a:lnTo>
                          <a:pt x="613" y="86"/>
                        </a:lnTo>
                        <a:lnTo>
                          <a:pt x="614" y="85"/>
                        </a:lnTo>
                        <a:lnTo>
                          <a:pt x="614" y="84"/>
                        </a:lnTo>
                        <a:lnTo>
                          <a:pt x="615" y="83"/>
                        </a:lnTo>
                        <a:lnTo>
                          <a:pt x="615" y="82"/>
                        </a:lnTo>
                        <a:lnTo>
                          <a:pt x="616" y="81"/>
                        </a:lnTo>
                        <a:lnTo>
                          <a:pt x="616" y="80"/>
                        </a:lnTo>
                        <a:lnTo>
                          <a:pt x="616" y="79"/>
                        </a:lnTo>
                        <a:lnTo>
                          <a:pt x="616" y="77"/>
                        </a:lnTo>
                        <a:lnTo>
                          <a:pt x="617" y="75"/>
                        </a:lnTo>
                        <a:lnTo>
                          <a:pt x="618" y="75"/>
                        </a:lnTo>
                        <a:lnTo>
                          <a:pt x="619" y="74"/>
                        </a:lnTo>
                        <a:lnTo>
                          <a:pt x="620" y="75"/>
                        </a:lnTo>
                        <a:lnTo>
                          <a:pt x="621" y="75"/>
                        </a:lnTo>
                        <a:lnTo>
                          <a:pt x="622" y="75"/>
                        </a:lnTo>
                        <a:lnTo>
                          <a:pt x="622" y="76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5" y="78"/>
                        </a:lnTo>
                        <a:lnTo>
                          <a:pt x="626" y="78"/>
                        </a:lnTo>
                        <a:lnTo>
                          <a:pt x="626" y="77"/>
                        </a:lnTo>
                        <a:lnTo>
                          <a:pt x="627" y="77"/>
                        </a:lnTo>
                        <a:lnTo>
                          <a:pt x="628" y="77"/>
                        </a:lnTo>
                        <a:lnTo>
                          <a:pt x="629" y="76"/>
                        </a:lnTo>
                        <a:lnTo>
                          <a:pt x="630" y="76"/>
                        </a:lnTo>
                        <a:lnTo>
                          <a:pt x="630" y="75"/>
                        </a:lnTo>
                        <a:lnTo>
                          <a:pt x="631" y="75"/>
                        </a:lnTo>
                        <a:lnTo>
                          <a:pt x="632" y="75"/>
                        </a:lnTo>
                        <a:lnTo>
                          <a:pt x="633" y="75"/>
                        </a:lnTo>
                        <a:lnTo>
                          <a:pt x="633" y="74"/>
                        </a:lnTo>
                        <a:lnTo>
                          <a:pt x="633" y="73"/>
                        </a:lnTo>
                        <a:lnTo>
                          <a:pt x="633" y="74"/>
                        </a:lnTo>
                        <a:lnTo>
                          <a:pt x="634" y="74"/>
                        </a:lnTo>
                        <a:lnTo>
                          <a:pt x="635" y="73"/>
                        </a:lnTo>
                        <a:lnTo>
                          <a:pt x="634" y="73"/>
                        </a:lnTo>
                        <a:lnTo>
                          <a:pt x="634" y="72"/>
                        </a:lnTo>
                        <a:lnTo>
                          <a:pt x="635" y="72"/>
                        </a:lnTo>
                        <a:lnTo>
                          <a:pt x="635" y="73"/>
                        </a:lnTo>
                        <a:lnTo>
                          <a:pt x="636" y="73"/>
                        </a:lnTo>
                        <a:lnTo>
                          <a:pt x="636" y="72"/>
                        </a:lnTo>
                        <a:lnTo>
                          <a:pt x="637" y="72"/>
                        </a:lnTo>
                        <a:lnTo>
                          <a:pt x="637" y="73"/>
                        </a:lnTo>
                        <a:lnTo>
                          <a:pt x="638" y="72"/>
                        </a:lnTo>
                        <a:lnTo>
                          <a:pt x="639" y="72"/>
                        </a:lnTo>
                        <a:lnTo>
                          <a:pt x="640" y="71"/>
                        </a:lnTo>
                        <a:lnTo>
                          <a:pt x="641" y="71"/>
                        </a:lnTo>
                        <a:lnTo>
                          <a:pt x="644" y="70"/>
                        </a:lnTo>
                        <a:lnTo>
                          <a:pt x="645" y="70"/>
                        </a:lnTo>
                        <a:lnTo>
                          <a:pt x="647" y="71"/>
                        </a:lnTo>
                        <a:lnTo>
                          <a:pt x="648" y="72"/>
                        </a:lnTo>
                        <a:lnTo>
                          <a:pt x="649" y="72"/>
                        </a:lnTo>
                        <a:lnTo>
                          <a:pt x="649" y="73"/>
                        </a:lnTo>
                        <a:lnTo>
                          <a:pt x="650" y="73"/>
                        </a:lnTo>
                        <a:lnTo>
                          <a:pt x="651" y="73"/>
                        </a:lnTo>
                        <a:lnTo>
                          <a:pt x="651" y="72"/>
                        </a:lnTo>
                        <a:lnTo>
                          <a:pt x="652" y="72"/>
                        </a:lnTo>
                        <a:lnTo>
                          <a:pt x="652" y="73"/>
                        </a:lnTo>
                        <a:lnTo>
                          <a:pt x="653" y="73"/>
                        </a:lnTo>
                        <a:lnTo>
                          <a:pt x="654" y="73"/>
                        </a:lnTo>
                        <a:lnTo>
                          <a:pt x="655" y="73"/>
                        </a:lnTo>
                        <a:lnTo>
                          <a:pt x="655" y="74"/>
                        </a:lnTo>
                        <a:lnTo>
                          <a:pt x="656" y="74"/>
                        </a:lnTo>
                        <a:lnTo>
                          <a:pt x="657" y="75"/>
                        </a:lnTo>
                        <a:lnTo>
                          <a:pt x="659" y="75"/>
                        </a:lnTo>
                        <a:lnTo>
                          <a:pt x="660" y="75"/>
                        </a:lnTo>
                        <a:lnTo>
                          <a:pt x="661" y="74"/>
                        </a:lnTo>
                        <a:lnTo>
                          <a:pt x="662" y="75"/>
                        </a:lnTo>
                        <a:lnTo>
                          <a:pt x="663" y="76"/>
                        </a:lnTo>
                        <a:lnTo>
                          <a:pt x="663" y="77"/>
                        </a:lnTo>
                        <a:lnTo>
                          <a:pt x="664" y="77"/>
                        </a:lnTo>
                        <a:lnTo>
                          <a:pt x="665" y="78"/>
                        </a:lnTo>
                        <a:lnTo>
                          <a:pt x="666" y="78"/>
                        </a:lnTo>
                        <a:lnTo>
                          <a:pt x="667" y="79"/>
                        </a:lnTo>
                        <a:lnTo>
                          <a:pt x="667" y="80"/>
                        </a:lnTo>
                        <a:lnTo>
                          <a:pt x="668" y="81"/>
                        </a:lnTo>
                        <a:lnTo>
                          <a:pt x="669" y="82"/>
                        </a:lnTo>
                        <a:lnTo>
                          <a:pt x="670" y="82"/>
                        </a:lnTo>
                        <a:lnTo>
                          <a:pt x="670" y="83"/>
                        </a:lnTo>
                        <a:lnTo>
                          <a:pt x="670" y="84"/>
                        </a:lnTo>
                        <a:lnTo>
                          <a:pt x="669" y="86"/>
                        </a:lnTo>
                        <a:lnTo>
                          <a:pt x="670" y="86"/>
                        </a:lnTo>
                        <a:lnTo>
                          <a:pt x="670" y="87"/>
                        </a:lnTo>
                        <a:lnTo>
                          <a:pt x="670" y="88"/>
                        </a:lnTo>
                        <a:lnTo>
                          <a:pt x="671" y="88"/>
                        </a:lnTo>
                        <a:lnTo>
                          <a:pt x="671" y="89"/>
                        </a:lnTo>
                        <a:lnTo>
                          <a:pt x="672" y="91"/>
                        </a:lnTo>
                        <a:lnTo>
                          <a:pt x="673" y="91"/>
                        </a:lnTo>
                        <a:lnTo>
                          <a:pt x="674" y="90"/>
                        </a:lnTo>
                        <a:lnTo>
                          <a:pt x="675" y="90"/>
                        </a:lnTo>
                        <a:lnTo>
                          <a:pt x="676" y="91"/>
                        </a:lnTo>
                        <a:lnTo>
                          <a:pt x="676" y="92"/>
                        </a:lnTo>
                        <a:lnTo>
                          <a:pt x="677" y="92"/>
                        </a:lnTo>
                        <a:lnTo>
                          <a:pt x="678" y="92"/>
                        </a:lnTo>
                        <a:lnTo>
                          <a:pt x="678" y="93"/>
                        </a:lnTo>
                        <a:lnTo>
                          <a:pt x="679" y="93"/>
                        </a:lnTo>
                        <a:lnTo>
                          <a:pt x="679" y="92"/>
                        </a:lnTo>
                        <a:lnTo>
                          <a:pt x="680" y="92"/>
                        </a:lnTo>
                        <a:lnTo>
                          <a:pt x="681" y="93"/>
                        </a:lnTo>
                        <a:lnTo>
                          <a:pt x="681" y="94"/>
                        </a:lnTo>
                        <a:lnTo>
                          <a:pt x="682" y="93"/>
                        </a:lnTo>
                        <a:lnTo>
                          <a:pt x="683" y="93"/>
                        </a:lnTo>
                        <a:lnTo>
                          <a:pt x="684" y="93"/>
                        </a:lnTo>
                        <a:lnTo>
                          <a:pt x="685" y="94"/>
                        </a:lnTo>
                        <a:lnTo>
                          <a:pt x="684" y="95"/>
                        </a:lnTo>
                        <a:lnTo>
                          <a:pt x="684" y="94"/>
                        </a:lnTo>
                        <a:lnTo>
                          <a:pt x="684" y="95"/>
                        </a:lnTo>
                        <a:lnTo>
                          <a:pt x="684" y="96"/>
                        </a:lnTo>
                        <a:lnTo>
                          <a:pt x="685" y="96"/>
                        </a:lnTo>
                        <a:lnTo>
                          <a:pt x="685" y="97"/>
                        </a:lnTo>
                        <a:lnTo>
                          <a:pt x="686" y="98"/>
                        </a:lnTo>
                        <a:lnTo>
                          <a:pt x="685" y="99"/>
                        </a:lnTo>
                        <a:lnTo>
                          <a:pt x="686" y="100"/>
                        </a:lnTo>
                        <a:lnTo>
                          <a:pt x="686" y="101"/>
                        </a:lnTo>
                        <a:lnTo>
                          <a:pt x="687" y="102"/>
                        </a:lnTo>
                        <a:lnTo>
                          <a:pt x="687" y="103"/>
                        </a:lnTo>
                        <a:lnTo>
                          <a:pt x="686" y="104"/>
                        </a:lnTo>
                        <a:lnTo>
                          <a:pt x="685" y="105"/>
                        </a:lnTo>
                        <a:lnTo>
                          <a:pt x="684" y="107"/>
                        </a:lnTo>
                        <a:lnTo>
                          <a:pt x="684" y="108"/>
                        </a:lnTo>
                        <a:lnTo>
                          <a:pt x="684" y="109"/>
                        </a:lnTo>
                        <a:lnTo>
                          <a:pt x="683" y="108"/>
                        </a:lnTo>
                        <a:lnTo>
                          <a:pt x="683" y="109"/>
                        </a:lnTo>
                        <a:lnTo>
                          <a:pt x="682" y="109"/>
                        </a:lnTo>
                        <a:lnTo>
                          <a:pt x="683" y="110"/>
                        </a:lnTo>
                        <a:lnTo>
                          <a:pt x="684" y="110"/>
                        </a:lnTo>
                        <a:lnTo>
                          <a:pt x="684" y="111"/>
                        </a:lnTo>
                        <a:lnTo>
                          <a:pt x="684" y="112"/>
                        </a:lnTo>
                        <a:lnTo>
                          <a:pt x="684" y="113"/>
                        </a:lnTo>
                        <a:lnTo>
                          <a:pt x="684" y="114"/>
                        </a:lnTo>
                        <a:lnTo>
                          <a:pt x="684" y="115"/>
                        </a:lnTo>
                        <a:lnTo>
                          <a:pt x="684" y="116"/>
                        </a:lnTo>
                        <a:lnTo>
                          <a:pt x="684" y="117"/>
                        </a:lnTo>
                        <a:lnTo>
                          <a:pt x="682" y="120"/>
                        </a:lnTo>
                        <a:lnTo>
                          <a:pt x="682" y="121"/>
                        </a:lnTo>
                        <a:lnTo>
                          <a:pt x="682" y="122"/>
                        </a:lnTo>
                        <a:lnTo>
                          <a:pt x="681" y="122"/>
                        </a:lnTo>
                        <a:lnTo>
                          <a:pt x="681" y="123"/>
                        </a:lnTo>
                        <a:lnTo>
                          <a:pt x="682" y="124"/>
                        </a:lnTo>
                        <a:lnTo>
                          <a:pt x="681" y="125"/>
                        </a:lnTo>
                        <a:lnTo>
                          <a:pt x="682" y="126"/>
                        </a:lnTo>
                        <a:lnTo>
                          <a:pt x="682" y="125"/>
                        </a:lnTo>
                        <a:lnTo>
                          <a:pt x="682" y="126"/>
                        </a:lnTo>
                        <a:lnTo>
                          <a:pt x="682" y="127"/>
                        </a:lnTo>
                        <a:lnTo>
                          <a:pt x="682" y="128"/>
                        </a:lnTo>
                        <a:lnTo>
                          <a:pt x="682" y="129"/>
                        </a:lnTo>
                        <a:lnTo>
                          <a:pt x="683" y="130"/>
                        </a:lnTo>
                        <a:lnTo>
                          <a:pt x="683" y="131"/>
                        </a:lnTo>
                        <a:lnTo>
                          <a:pt x="683" y="132"/>
                        </a:lnTo>
                        <a:lnTo>
                          <a:pt x="683" y="133"/>
                        </a:lnTo>
                        <a:lnTo>
                          <a:pt x="683" y="134"/>
                        </a:lnTo>
                        <a:lnTo>
                          <a:pt x="683" y="135"/>
                        </a:lnTo>
                        <a:lnTo>
                          <a:pt x="683" y="136"/>
                        </a:lnTo>
                        <a:lnTo>
                          <a:pt x="682" y="137"/>
                        </a:lnTo>
                        <a:lnTo>
                          <a:pt x="682" y="138"/>
                        </a:lnTo>
                        <a:lnTo>
                          <a:pt x="682" y="139"/>
                        </a:lnTo>
                        <a:lnTo>
                          <a:pt x="681" y="140"/>
                        </a:lnTo>
                        <a:lnTo>
                          <a:pt x="680" y="141"/>
                        </a:lnTo>
                        <a:lnTo>
                          <a:pt x="680" y="142"/>
                        </a:lnTo>
                        <a:lnTo>
                          <a:pt x="680" y="143"/>
                        </a:lnTo>
                        <a:lnTo>
                          <a:pt x="680" y="144"/>
                        </a:lnTo>
                        <a:lnTo>
                          <a:pt x="679" y="145"/>
                        </a:lnTo>
                        <a:lnTo>
                          <a:pt x="678" y="145"/>
                        </a:lnTo>
                        <a:lnTo>
                          <a:pt x="677" y="146"/>
                        </a:lnTo>
                        <a:lnTo>
                          <a:pt x="678" y="147"/>
                        </a:lnTo>
                        <a:lnTo>
                          <a:pt x="675" y="152"/>
                        </a:lnTo>
                        <a:lnTo>
                          <a:pt x="675" y="153"/>
                        </a:lnTo>
                        <a:lnTo>
                          <a:pt x="674" y="154"/>
                        </a:lnTo>
                        <a:lnTo>
                          <a:pt x="673" y="155"/>
                        </a:lnTo>
                        <a:lnTo>
                          <a:pt x="673" y="156"/>
                        </a:lnTo>
                        <a:lnTo>
                          <a:pt x="672" y="157"/>
                        </a:lnTo>
                        <a:lnTo>
                          <a:pt x="671" y="159"/>
                        </a:lnTo>
                        <a:lnTo>
                          <a:pt x="670" y="161"/>
                        </a:lnTo>
                        <a:lnTo>
                          <a:pt x="670" y="162"/>
                        </a:lnTo>
                        <a:lnTo>
                          <a:pt x="670" y="163"/>
                        </a:lnTo>
                        <a:lnTo>
                          <a:pt x="670" y="164"/>
                        </a:lnTo>
                        <a:lnTo>
                          <a:pt x="670" y="165"/>
                        </a:lnTo>
                        <a:lnTo>
                          <a:pt x="669" y="165"/>
                        </a:lnTo>
                        <a:lnTo>
                          <a:pt x="670" y="165"/>
                        </a:lnTo>
                        <a:lnTo>
                          <a:pt x="669" y="166"/>
                        </a:lnTo>
                        <a:lnTo>
                          <a:pt x="668" y="167"/>
                        </a:lnTo>
                        <a:lnTo>
                          <a:pt x="667" y="168"/>
                        </a:lnTo>
                        <a:lnTo>
                          <a:pt x="667" y="169"/>
                        </a:lnTo>
                        <a:lnTo>
                          <a:pt x="667" y="170"/>
                        </a:lnTo>
                        <a:lnTo>
                          <a:pt x="666" y="171"/>
                        </a:lnTo>
                        <a:lnTo>
                          <a:pt x="666" y="173"/>
                        </a:lnTo>
                        <a:lnTo>
                          <a:pt x="667" y="173"/>
                        </a:lnTo>
                        <a:lnTo>
                          <a:pt x="666" y="175"/>
                        </a:lnTo>
                        <a:lnTo>
                          <a:pt x="666" y="176"/>
                        </a:lnTo>
                        <a:lnTo>
                          <a:pt x="666" y="177"/>
                        </a:lnTo>
                        <a:lnTo>
                          <a:pt x="666" y="178"/>
                        </a:lnTo>
                        <a:lnTo>
                          <a:pt x="667" y="178"/>
                        </a:lnTo>
                        <a:lnTo>
                          <a:pt x="667" y="179"/>
                        </a:lnTo>
                        <a:lnTo>
                          <a:pt x="666" y="179"/>
                        </a:lnTo>
                        <a:lnTo>
                          <a:pt x="665" y="179"/>
                        </a:lnTo>
                        <a:lnTo>
                          <a:pt x="665" y="180"/>
                        </a:lnTo>
                        <a:lnTo>
                          <a:pt x="664" y="180"/>
                        </a:lnTo>
                        <a:lnTo>
                          <a:pt x="665" y="180"/>
                        </a:lnTo>
                        <a:lnTo>
                          <a:pt x="663" y="184"/>
                        </a:lnTo>
                        <a:lnTo>
                          <a:pt x="662" y="187"/>
                        </a:lnTo>
                        <a:lnTo>
                          <a:pt x="661" y="189"/>
                        </a:lnTo>
                        <a:lnTo>
                          <a:pt x="661" y="190"/>
                        </a:lnTo>
                        <a:lnTo>
                          <a:pt x="660" y="190"/>
                        </a:lnTo>
                        <a:lnTo>
                          <a:pt x="660" y="192"/>
                        </a:lnTo>
                        <a:lnTo>
                          <a:pt x="659" y="193"/>
                        </a:lnTo>
                        <a:lnTo>
                          <a:pt x="659" y="194"/>
                        </a:lnTo>
                        <a:lnTo>
                          <a:pt x="659" y="195"/>
                        </a:lnTo>
                        <a:lnTo>
                          <a:pt x="658" y="196"/>
                        </a:lnTo>
                        <a:lnTo>
                          <a:pt x="658" y="197"/>
                        </a:lnTo>
                        <a:lnTo>
                          <a:pt x="659" y="198"/>
                        </a:lnTo>
                        <a:lnTo>
                          <a:pt x="658" y="199"/>
                        </a:lnTo>
                        <a:lnTo>
                          <a:pt x="658" y="200"/>
                        </a:lnTo>
                        <a:lnTo>
                          <a:pt x="657" y="200"/>
                        </a:lnTo>
                        <a:lnTo>
                          <a:pt x="656" y="200"/>
                        </a:lnTo>
                        <a:lnTo>
                          <a:pt x="655" y="201"/>
                        </a:lnTo>
                        <a:lnTo>
                          <a:pt x="654" y="202"/>
                        </a:lnTo>
                        <a:lnTo>
                          <a:pt x="654" y="203"/>
                        </a:lnTo>
                        <a:lnTo>
                          <a:pt x="654" y="204"/>
                        </a:lnTo>
                        <a:lnTo>
                          <a:pt x="653" y="204"/>
                        </a:lnTo>
                        <a:lnTo>
                          <a:pt x="653" y="205"/>
                        </a:lnTo>
                        <a:lnTo>
                          <a:pt x="653" y="206"/>
                        </a:lnTo>
                        <a:lnTo>
                          <a:pt x="652" y="206"/>
                        </a:lnTo>
                        <a:lnTo>
                          <a:pt x="651" y="207"/>
                        </a:lnTo>
                        <a:lnTo>
                          <a:pt x="650" y="209"/>
                        </a:lnTo>
                        <a:lnTo>
                          <a:pt x="650" y="210"/>
                        </a:lnTo>
                        <a:lnTo>
                          <a:pt x="650" y="211"/>
                        </a:lnTo>
                        <a:lnTo>
                          <a:pt x="649" y="212"/>
                        </a:lnTo>
                        <a:lnTo>
                          <a:pt x="649" y="213"/>
                        </a:lnTo>
                        <a:lnTo>
                          <a:pt x="648" y="213"/>
                        </a:lnTo>
                        <a:lnTo>
                          <a:pt x="648" y="212"/>
                        </a:lnTo>
                        <a:lnTo>
                          <a:pt x="647" y="212"/>
                        </a:lnTo>
                        <a:lnTo>
                          <a:pt x="647" y="213"/>
                        </a:lnTo>
                        <a:lnTo>
                          <a:pt x="648" y="213"/>
                        </a:lnTo>
                        <a:lnTo>
                          <a:pt x="648" y="214"/>
                        </a:lnTo>
                        <a:lnTo>
                          <a:pt x="649" y="214"/>
                        </a:lnTo>
                        <a:lnTo>
                          <a:pt x="649" y="215"/>
                        </a:lnTo>
                        <a:lnTo>
                          <a:pt x="649" y="216"/>
                        </a:lnTo>
                        <a:lnTo>
                          <a:pt x="648" y="216"/>
                        </a:lnTo>
                        <a:lnTo>
                          <a:pt x="648" y="217"/>
                        </a:lnTo>
                        <a:lnTo>
                          <a:pt x="648" y="218"/>
                        </a:lnTo>
                        <a:lnTo>
                          <a:pt x="648" y="219"/>
                        </a:lnTo>
                        <a:lnTo>
                          <a:pt x="647" y="220"/>
                        </a:lnTo>
                        <a:lnTo>
                          <a:pt x="646" y="221"/>
                        </a:lnTo>
                        <a:lnTo>
                          <a:pt x="646" y="222"/>
                        </a:lnTo>
                        <a:lnTo>
                          <a:pt x="646" y="223"/>
                        </a:lnTo>
                        <a:lnTo>
                          <a:pt x="645" y="224"/>
                        </a:lnTo>
                        <a:lnTo>
                          <a:pt x="644" y="224"/>
                        </a:lnTo>
                        <a:lnTo>
                          <a:pt x="644" y="225"/>
                        </a:lnTo>
                        <a:lnTo>
                          <a:pt x="643" y="227"/>
                        </a:lnTo>
                        <a:lnTo>
                          <a:pt x="642" y="228"/>
                        </a:lnTo>
                        <a:lnTo>
                          <a:pt x="642" y="229"/>
                        </a:lnTo>
                        <a:lnTo>
                          <a:pt x="642" y="230"/>
                        </a:lnTo>
                        <a:lnTo>
                          <a:pt x="642" y="231"/>
                        </a:lnTo>
                        <a:lnTo>
                          <a:pt x="641" y="232"/>
                        </a:lnTo>
                        <a:lnTo>
                          <a:pt x="641" y="234"/>
                        </a:lnTo>
                        <a:lnTo>
                          <a:pt x="640" y="235"/>
                        </a:lnTo>
                        <a:lnTo>
                          <a:pt x="640" y="236"/>
                        </a:lnTo>
                        <a:lnTo>
                          <a:pt x="639" y="235"/>
                        </a:lnTo>
                        <a:lnTo>
                          <a:pt x="638" y="233"/>
                        </a:lnTo>
                        <a:lnTo>
                          <a:pt x="637" y="233"/>
                        </a:lnTo>
                        <a:lnTo>
                          <a:pt x="636" y="233"/>
                        </a:lnTo>
                        <a:lnTo>
                          <a:pt x="635" y="232"/>
                        </a:lnTo>
                        <a:lnTo>
                          <a:pt x="634" y="233"/>
                        </a:lnTo>
                        <a:lnTo>
                          <a:pt x="634" y="232"/>
                        </a:lnTo>
                        <a:lnTo>
                          <a:pt x="633" y="232"/>
                        </a:lnTo>
                        <a:lnTo>
                          <a:pt x="632" y="232"/>
                        </a:lnTo>
                        <a:lnTo>
                          <a:pt x="632" y="231"/>
                        </a:lnTo>
                        <a:lnTo>
                          <a:pt x="630" y="231"/>
                        </a:lnTo>
                        <a:lnTo>
                          <a:pt x="630" y="232"/>
                        </a:lnTo>
                        <a:lnTo>
                          <a:pt x="629" y="231"/>
                        </a:lnTo>
                        <a:lnTo>
                          <a:pt x="628" y="230"/>
                        </a:lnTo>
                        <a:lnTo>
                          <a:pt x="627" y="230"/>
                        </a:lnTo>
                        <a:lnTo>
                          <a:pt x="626" y="230"/>
                        </a:lnTo>
                        <a:lnTo>
                          <a:pt x="620" y="228"/>
                        </a:lnTo>
                        <a:lnTo>
                          <a:pt x="615" y="226"/>
                        </a:lnTo>
                        <a:lnTo>
                          <a:pt x="615" y="225"/>
                        </a:lnTo>
                        <a:lnTo>
                          <a:pt x="614" y="225"/>
                        </a:lnTo>
                        <a:lnTo>
                          <a:pt x="614" y="224"/>
                        </a:lnTo>
                        <a:lnTo>
                          <a:pt x="613" y="224"/>
                        </a:lnTo>
                        <a:lnTo>
                          <a:pt x="612" y="224"/>
                        </a:lnTo>
                        <a:lnTo>
                          <a:pt x="611" y="224"/>
                        </a:lnTo>
                        <a:lnTo>
                          <a:pt x="610" y="224"/>
                        </a:lnTo>
                        <a:lnTo>
                          <a:pt x="609" y="224"/>
                        </a:lnTo>
                        <a:lnTo>
                          <a:pt x="609" y="223"/>
                        </a:lnTo>
                        <a:lnTo>
                          <a:pt x="608" y="223"/>
                        </a:lnTo>
                        <a:lnTo>
                          <a:pt x="608" y="222"/>
                        </a:lnTo>
                        <a:lnTo>
                          <a:pt x="609" y="221"/>
                        </a:lnTo>
                        <a:lnTo>
                          <a:pt x="608" y="221"/>
                        </a:lnTo>
                        <a:lnTo>
                          <a:pt x="607" y="221"/>
                        </a:lnTo>
                        <a:lnTo>
                          <a:pt x="607" y="222"/>
                        </a:lnTo>
                        <a:lnTo>
                          <a:pt x="606" y="222"/>
                        </a:lnTo>
                        <a:lnTo>
                          <a:pt x="605" y="222"/>
                        </a:lnTo>
                        <a:lnTo>
                          <a:pt x="605" y="221"/>
                        </a:lnTo>
                        <a:lnTo>
                          <a:pt x="604" y="221"/>
                        </a:lnTo>
                        <a:lnTo>
                          <a:pt x="604" y="220"/>
                        </a:lnTo>
                        <a:lnTo>
                          <a:pt x="603" y="220"/>
                        </a:lnTo>
                        <a:lnTo>
                          <a:pt x="603" y="221"/>
                        </a:lnTo>
                        <a:lnTo>
                          <a:pt x="602" y="221"/>
                        </a:lnTo>
                        <a:lnTo>
                          <a:pt x="601" y="221"/>
                        </a:lnTo>
                        <a:lnTo>
                          <a:pt x="601" y="220"/>
                        </a:lnTo>
                        <a:lnTo>
                          <a:pt x="600" y="221"/>
                        </a:lnTo>
                        <a:lnTo>
                          <a:pt x="599" y="221"/>
                        </a:lnTo>
                        <a:lnTo>
                          <a:pt x="598" y="221"/>
                        </a:lnTo>
                        <a:lnTo>
                          <a:pt x="598" y="222"/>
                        </a:lnTo>
                        <a:lnTo>
                          <a:pt x="597" y="222"/>
                        </a:lnTo>
                        <a:lnTo>
                          <a:pt x="596" y="222"/>
                        </a:lnTo>
                        <a:lnTo>
                          <a:pt x="596" y="223"/>
                        </a:lnTo>
                        <a:lnTo>
                          <a:pt x="595" y="223"/>
                        </a:lnTo>
                        <a:lnTo>
                          <a:pt x="595" y="224"/>
                        </a:lnTo>
                        <a:lnTo>
                          <a:pt x="594" y="224"/>
                        </a:lnTo>
                        <a:lnTo>
                          <a:pt x="593" y="224"/>
                        </a:lnTo>
                        <a:lnTo>
                          <a:pt x="592" y="224"/>
                        </a:lnTo>
                        <a:lnTo>
                          <a:pt x="591" y="224"/>
                        </a:lnTo>
                        <a:lnTo>
                          <a:pt x="592" y="225"/>
                        </a:lnTo>
                        <a:lnTo>
                          <a:pt x="591" y="225"/>
                        </a:lnTo>
                        <a:lnTo>
                          <a:pt x="590" y="226"/>
                        </a:lnTo>
                        <a:lnTo>
                          <a:pt x="590" y="225"/>
                        </a:lnTo>
                        <a:lnTo>
                          <a:pt x="589" y="225"/>
                        </a:lnTo>
                        <a:lnTo>
                          <a:pt x="588" y="225"/>
                        </a:lnTo>
                        <a:lnTo>
                          <a:pt x="588" y="226"/>
                        </a:lnTo>
                        <a:lnTo>
                          <a:pt x="587" y="227"/>
                        </a:lnTo>
                        <a:lnTo>
                          <a:pt x="586" y="227"/>
                        </a:lnTo>
                        <a:lnTo>
                          <a:pt x="586" y="226"/>
                        </a:lnTo>
                        <a:lnTo>
                          <a:pt x="585" y="226"/>
                        </a:lnTo>
                        <a:lnTo>
                          <a:pt x="584" y="227"/>
                        </a:lnTo>
                        <a:lnTo>
                          <a:pt x="583" y="227"/>
                        </a:lnTo>
                        <a:lnTo>
                          <a:pt x="582" y="227"/>
                        </a:lnTo>
                        <a:lnTo>
                          <a:pt x="581" y="227"/>
                        </a:lnTo>
                        <a:lnTo>
                          <a:pt x="580" y="227"/>
                        </a:lnTo>
                        <a:lnTo>
                          <a:pt x="579" y="228"/>
                        </a:lnTo>
                        <a:lnTo>
                          <a:pt x="578" y="228"/>
                        </a:lnTo>
                        <a:lnTo>
                          <a:pt x="577" y="228"/>
                        </a:lnTo>
                        <a:lnTo>
                          <a:pt x="577" y="227"/>
                        </a:lnTo>
                        <a:lnTo>
                          <a:pt x="577" y="226"/>
                        </a:lnTo>
                        <a:lnTo>
                          <a:pt x="576" y="226"/>
                        </a:lnTo>
                        <a:lnTo>
                          <a:pt x="575" y="226"/>
                        </a:lnTo>
                        <a:lnTo>
                          <a:pt x="575" y="225"/>
                        </a:lnTo>
                        <a:lnTo>
                          <a:pt x="576" y="225"/>
                        </a:lnTo>
                        <a:lnTo>
                          <a:pt x="575" y="225"/>
                        </a:lnTo>
                        <a:lnTo>
                          <a:pt x="575" y="224"/>
                        </a:lnTo>
                        <a:lnTo>
                          <a:pt x="576" y="223"/>
                        </a:lnTo>
                        <a:lnTo>
                          <a:pt x="576" y="222"/>
                        </a:lnTo>
                        <a:lnTo>
                          <a:pt x="575" y="220"/>
                        </a:lnTo>
                        <a:lnTo>
                          <a:pt x="574" y="220"/>
                        </a:lnTo>
                        <a:lnTo>
                          <a:pt x="574" y="221"/>
                        </a:lnTo>
                        <a:lnTo>
                          <a:pt x="573" y="221"/>
                        </a:lnTo>
                        <a:lnTo>
                          <a:pt x="572" y="221"/>
                        </a:lnTo>
                        <a:lnTo>
                          <a:pt x="571" y="221"/>
                        </a:lnTo>
                        <a:lnTo>
                          <a:pt x="571" y="222"/>
                        </a:lnTo>
                        <a:lnTo>
                          <a:pt x="570" y="222"/>
                        </a:lnTo>
                        <a:lnTo>
                          <a:pt x="569" y="222"/>
                        </a:lnTo>
                        <a:lnTo>
                          <a:pt x="569" y="221"/>
                        </a:lnTo>
                        <a:lnTo>
                          <a:pt x="568" y="221"/>
                        </a:lnTo>
                        <a:lnTo>
                          <a:pt x="567" y="220"/>
                        </a:lnTo>
                        <a:lnTo>
                          <a:pt x="566" y="220"/>
                        </a:lnTo>
                        <a:lnTo>
                          <a:pt x="565" y="220"/>
                        </a:lnTo>
                        <a:lnTo>
                          <a:pt x="564" y="220"/>
                        </a:lnTo>
                        <a:lnTo>
                          <a:pt x="564" y="219"/>
                        </a:lnTo>
                        <a:lnTo>
                          <a:pt x="563" y="220"/>
                        </a:lnTo>
                        <a:lnTo>
                          <a:pt x="562" y="220"/>
                        </a:lnTo>
                        <a:lnTo>
                          <a:pt x="562" y="221"/>
                        </a:lnTo>
                        <a:lnTo>
                          <a:pt x="561" y="222"/>
                        </a:lnTo>
                        <a:lnTo>
                          <a:pt x="560" y="222"/>
                        </a:lnTo>
                        <a:lnTo>
                          <a:pt x="559" y="222"/>
                        </a:lnTo>
                        <a:lnTo>
                          <a:pt x="559" y="223"/>
                        </a:lnTo>
                        <a:lnTo>
                          <a:pt x="558" y="223"/>
                        </a:lnTo>
                        <a:lnTo>
                          <a:pt x="557" y="223"/>
                        </a:lnTo>
                        <a:lnTo>
                          <a:pt x="556" y="223"/>
                        </a:lnTo>
                        <a:lnTo>
                          <a:pt x="556" y="224"/>
                        </a:lnTo>
                        <a:lnTo>
                          <a:pt x="556" y="223"/>
                        </a:lnTo>
                        <a:lnTo>
                          <a:pt x="555" y="224"/>
                        </a:lnTo>
                        <a:lnTo>
                          <a:pt x="554" y="224"/>
                        </a:lnTo>
                        <a:lnTo>
                          <a:pt x="553" y="224"/>
                        </a:lnTo>
                        <a:lnTo>
                          <a:pt x="552" y="224"/>
                        </a:lnTo>
                        <a:lnTo>
                          <a:pt x="551" y="224"/>
                        </a:lnTo>
                        <a:lnTo>
                          <a:pt x="550" y="224"/>
                        </a:lnTo>
                        <a:lnTo>
                          <a:pt x="549" y="223"/>
                        </a:lnTo>
                        <a:lnTo>
                          <a:pt x="548" y="224"/>
                        </a:lnTo>
                        <a:lnTo>
                          <a:pt x="547" y="224"/>
                        </a:lnTo>
                        <a:lnTo>
                          <a:pt x="546" y="224"/>
                        </a:lnTo>
                        <a:lnTo>
                          <a:pt x="544" y="226"/>
                        </a:lnTo>
                        <a:lnTo>
                          <a:pt x="543" y="227"/>
                        </a:lnTo>
                        <a:lnTo>
                          <a:pt x="541" y="227"/>
                        </a:lnTo>
                        <a:lnTo>
                          <a:pt x="540" y="227"/>
                        </a:lnTo>
                        <a:lnTo>
                          <a:pt x="539" y="228"/>
                        </a:lnTo>
                        <a:lnTo>
                          <a:pt x="539" y="229"/>
                        </a:lnTo>
                        <a:lnTo>
                          <a:pt x="539" y="230"/>
                        </a:lnTo>
                        <a:lnTo>
                          <a:pt x="540" y="231"/>
                        </a:lnTo>
                        <a:lnTo>
                          <a:pt x="541" y="232"/>
                        </a:lnTo>
                        <a:lnTo>
                          <a:pt x="541" y="233"/>
                        </a:lnTo>
                        <a:lnTo>
                          <a:pt x="540" y="233"/>
                        </a:lnTo>
                        <a:lnTo>
                          <a:pt x="540" y="234"/>
                        </a:lnTo>
                        <a:lnTo>
                          <a:pt x="538" y="236"/>
                        </a:lnTo>
                        <a:lnTo>
                          <a:pt x="537" y="236"/>
                        </a:lnTo>
                        <a:lnTo>
                          <a:pt x="536" y="236"/>
                        </a:lnTo>
                        <a:lnTo>
                          <a:pt x="535" y="236"/>
                        </a:lnTo>
                        <a:lnTo>
                          <a:pt x="534" y="236"/>
                        </a:lnTo>
                        <a:lnTo>
                          <a:pt x="533" y="236"/>
                        </a:lnTo>
                        <a:lnTo>
                          <a:pt x="532" y="236"/>
                        </a:lnTo>
                        <a:lnTo>
                          <a:pt x="531" y="236"/>
                        </a:lnTo>
                        <a:lnTo>
                          <a:pt x="530" y="237"/>
                        </a:lnTo>
                        <a:lnTo>
                          <a:pt x="530" y="238"/>
                        </a:lnTo>
                        <a:lnTo>
                          <a:pt x="530" y="239"/>
                        </a:lnTo>
                        <a:lnTo>
                          <a:pt x="529" y="239"/>
                        </a:lnTo>
                        <a:lnTo>
                          <a:pt x="528" y="239"/>
                        </a:lnTo>
                        <a:lnTo>
                          <a:pt x="528" y="240"/>
                        </a:lnTo>
                        <a:lnTo>
                          <a:pt x="527" y="242"/>
                        </a:lnTo>
                        <a:lnTo>
                          <a:pt x="526" y="242"/>
                        </a:lnTo>
                        <a:lnTo>
                          <a:pt x="526" y="241"/>
                        </a:lnTo>
                        <a:lnTo>
                          <a:pt x="525" y="241"/>
                        </a:lnTo>
                        <a:lnTo>
                          <a:pt x="524" y="241"/>
                        </a:lnTo>
                        <a:lnTo>
                          <a:pt x="523" y="241"/>
                        </a:lnTo>
                        <a:lnTo>
                          <a:pt x="523" y="242"/>
                        </a:lnTo>
                        <a:lnTo>
                          <a:pt x="524" y="243"/>
                        </a:lnTo>
                        <a:lnTo>
                          <a:pt x="523" y="244"/>
                        </a:lnTo>
                        <a:lnTo>
                          <a:pt x="524" y="244"/>
                        </a:lnTo>
                        <a:lnTo>
                          <a:pt x="524" y="245"/>
                        </a:lnTo>
                        <a:lnTo>
                          <a:pt x="525" y="246"/>
                        </a:lnTo>
                        <a:lnTo>
                          <a:pt x="526" y="248"/>
                        </a:lnTo>
                        <a:lnTo>
                          <a:pt x="527" y="249"/>
                        </a:lnTo>
                        <a:lnTo>
                          <a:pt x="526" y="249"/>
                        </a:lnTo>
                        <a:lnTo>
                          <a:pt x="525" y="249"/>
                        </a:lnTo>
                        <a:lnTo>
                          <a:pt x="525" y="250"/>
                        </a:lnTo>
                        <a:lnTo>
                          <a:pt x="524" y="250"/>
                        </a:lnTo>
                        <a:lnTo>
                          <a:pt x="524" y="249"/>
                        </a:lnTo>
                        <a:lnTo>
                          <a:pt x="524" y="250"/>
                        </a:lnTo>
                        <a:lnTo>
                          <a:pt x="523" y="250"/>
                        </a:lnTo>
                        <a:lnTo>
                          <a:pt x="523" y="249"/>
                        </a:lnTo>
                        <a:lnTo>
                          <a:pt x="522" y="249"/>
                        </a:lnTo>
                        <a:lnTo>
                          <a:pt x="522" y="248"/>
                        </a:lnTo>
                        <a:lnTo>
                          <a:pt x="521" y="248"/>
                        </a:lnTo>
                        <a:lnTo>
                          <a:pt x="520" y="249"/>
                        </a:lnTo>
                        <a:lnTo>
                          <a:pt x="520" y="248"/>
                        </a:lnTo>
                        <a:lnTo>
                          <a:pt x="519" y="249"/>
                        </a:lnTo>
                        <a:lnTo>
                          <a:pt x="518" y="249"/>
                        </a:lnTo>
                        <a:lnTo>
                          <a:pt x="518" y="248"/>
                        </a:lnTo>
                        <a:lnTo>
                          <a:pt x="518" y="249"/>
                        </a:lnTo>
                        <a:lnTo>
                          <a:pt x="517" y="249"/>
                        </a:lnTo>
                        <a:lnTo>
                          <a:pt x="517" y="250"/>
                        </a:lnTo>
                        <a:lnTo>
                          <a:pt x="516" y="250"/>
                        </a:lnTo>
                        <a:lnTo>
                          <a:pt x="516" y="251"/>
                        </a:lnTo>
                        <a:lnTo>
                          <a:pt x="515" y="251"/>
                        </a:lnTo>
                        <a:lnTo>
                          <a:pt x="514" y="251"/>
                        </a:lnTo>
                        <a:lnTo>
                          <a:pt x="513" y="251"/>
                        </a:lnTo>
                        <a:lnTo>
                          <a:pt x="514" y="252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2" y="253"/>
                        </a:lnTo>
                        <a:lnTo>
                          <a:pt x="512" y="252"/>
                        </a:lnTo>
                        <a:lnTo>
                          <a:pt x="511" y="252"/>
                        </a:lnTo>
                        <a:lnTo>
                          <a:pt x="510" y="252"/>
                        </a:lnTo>
                        <a:lnTo>
                          <a:pt x="510" y="253"/>
                        </a:lnTo>
                        <a:lnTo>
                          <a:pt x="509" y="253"/>
                        </a:lnTo>
                        <a:lnTo>
                          <a:pt x="509" y="252"/>
                        </a:lnTo>
                        <a:lnTo>
                          <a:pt x="508" y="252"/>
                        </a:lnTo>
                        <a:lnTo>
                          <a:pt x="507" y="252"/>
                        </a:lnTo>
                        <a:lnTo>
                          <a:pt x="507" y="253"/>
                        </a:lnTo>
                        <a:lnTo>
                          <a:pt x="506" y="253"/>
                        </a:lnTo>
                        <a:lnTo>
                          <a:pt x="506" y="252"/>
                        </a:lnTo>
                        <a:lnTo>
                          <a:pt x="506" y="251"/>
                        </a:lnTo>
                        <a:lnTo>
                          <a:pt x="505" y="251"/>
                        </a:lnTo>
                        <a:lnTo>
                          <a:pt x="504" y="251"/>
                        </a:lnTo>
                        <a:lnTo>
                          <a:pt x="504" y="252"/>
                        </a:lnTo>
                        <a:lnTo>
                          <a:pt x="503" y="252"/>
                        </a:lnTo>
                        <a:lnTo>
                          <a:pt x="503" y="253"/>
                        </a:lnTo>
                        <a:lnTo>
                          <a:pt x="502" y="253"/>
                        </a:lnTo>
                        <a:lnTo>
                          <a:pt x="501" y="253"/>
                        </a:lnTo>
                        <a:lnTo>
                          <a:pt x="500" y="254"/>
                        </a:lnTo>
                        <a:lnTo>
                          <a:pt x="500" y="253"/>
                        </a:lnTo>
                        <a:lnTo>
                          <a:pt x="500" y="254"/>
                        </a:lnTo>
                        <a:lnTo>
                          <a:pt x="499" y="254"/>
                        </a:lnTo>
                        <a:lnTo>
                          <a:pt x="498" y="255"/>
                        </a:lnTo>
                        <a:lnTo>
                          <a:pt x="498" y="256"/>
                        </a:lnTo>
                        <a:lnTo>
                          <a:pt x="497" y="256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60"/>
                        </a:lnTo>
                        <a:lnTo>
                          <a:pt x="485" y="261"/>
                        </a:lnTo>
                        <a:lnTo>
                          <a:pt x="485" y="260"/>
                        </a:lnTo>
                        <a:lnTo>
                          <a:pt x="484" y="260"/>
                        </a:lnTo>
                        <a:lnTo>
                          <a:pt x="484" y="261"/>
                        </a:lnTo>
                        <a:lnTo>
                          <a:pt x="484" y="260"/>
                        </a:lnTo>
                        <a:lnTo>
                          <a:pt x="483" y="260"/>
                        </a:lnTo>
                        <a:lnTo>
                          <a:pt x="483" y="259"/>
                        </a:lnTo>
                        <a:lnTo>
                          <a:pt x="482" y="259"/>
                        </a:lnTo>
                        <a:lnTo>
                          <a:pt x="481" y="258"/>
                        </a:lnTo>
                        <a:lnTo>
                          <a:pt x="481" y="257"/>
                        </a:lnTo>
                        <a:lnTo>
                          <a:pt x="478" y="254"/>
                        </a:lnTo>
                        <a:lnTo>
                          <a:pt x="471" y="253"/>
                        </a:lnTo>
                        <a:lnTo>
                          <a:pt x="467" y="255"/>
                        </a:lnTo>
                        <a:lnTo>
                          <a:pt x="463" y="254"/>
                        </a:lnTo>
                        <a:lnTo>
                          <a:pt x="462" y="253"/>
                        </a:lnTo>
                        <a:lnTo>
                          <a:pt x="462" y="252"/>
                        </a:lnTo>
                        <a:lnTo>
                          <a:pt x="461" y="252"/>
                        </a:lnTo>
                        <a:lnTo>
                          <a:pt x="460" y="251"/>
                        </a:lnTo>
                        <a:lnTo>
                          <a:pt x="459" y="251"/>
                        </a:lnTo>
                        <a:lnTo>
                          <a:pt x="459" y="252"/>
                        </a:lnTo>
                        <a:lnTo>
                          <a:pt x="458" y="252"/>
                        </a:lnTo>
                        <a:lnTo>
                          <a:pt x="457" y="252"/>
                        </a:lnTo>
                        <a:lnTo>
                          <a:pt x="456" y="252"/>
                        </a:lnTo>
                        <a:lnTo>
                          <a:pt x="455" y="253"/>
                        </a:lnTo>
                        <a:lnTo>
                          <a:pt x="454" y="254"/>
                        </a:lnTo>
                        <a:lnTo>
                          <a:pt x="454" y="255"/>
                        </a:lnTo>
                        <a:lnTo>
                          <a:pt x="454" y="256"/>
                        </a:lnTo>
                        <a:lnTo>
                          <a:pt x="453" y="256"/>
                        </a:lnTo>
                        <a:lnTo>
                          <a:pt x="453" y="257"/>
                        </a:lnTo>
                        <a:lnTo>
                          <a:pt x="454" y="257"/>
                        </a:lnTo>
                        <a:lnTo>
                          <a:pt x="454" y="258"/>
                        </a:lnTo>
                        <a:lnTo>
                          <a:pt x="453" y="259"/>
                        </a:lnTo>
                        <a:lnTo>
                          <a:pt x="452" y="259"/>
                        </a:lnTo>
                        <a:lnTo>
                          <a:pt x="452" y="260"/>
                        </a:lnTo>
                        <a:lnTo>
                          <a:pt x="452" y="261"/>
                        </a:lnTo>
                        <a:lnTo>
                          <a:pt x="452" y="262"/>
                        </a:lnTo>
                        <a:lnTo>
                          <a:pt x="451" y="262"/>
                        </a:lnTo>
                        <a:lnTo>
                          <a:pt x="451" y="263"/>
                        </a:lnTo>
                        <a:lnTo>
                          <a:pt x="450" y="262"/>
                        </a:lnTo>
                        <a:lnTo>
                          <a:pt x="449" y="261"/>
                        </a:lnTo>
                        <a:lnTo>
                          <a:pt x="448" y="260"/>
                        </a:lnTo>
                        <a:lnTo>
                          <a:pt x="447" y="259"/>
                        </a:lnTo>
                        <a:lnTo>
                          <a:pt x="445" y="258"/>
                        </a:lnTo>
                        <a:lnTo>
                          <a:pt x="445" y="257"/>
                        </a:lnTo>
                        <a:lnTo>
                          <a:pt x="444" y="254"/>
                        </a:lnTo>
                        <a:lnTo>
                          <a:pt x="443" y="254"/>
                        </a:lnTo>
                        <a:lnTo>
                          <a:pt x="442" y="254"/>
                        </a:lnTo>
                        <a:lnTo>
                          <a:pt x="441" y="254"/>
                        </a:lnTo>
                        <a:lnTo>
                          <a:pt x="441" y="253"/>
                        </a:lnTo>
                        <a:lnTo>
                          <a:pt x="440" y="253"/>
                        </a:lnTo>
                        <a:lnTo>
                          <a:pt x="440" y="254"/>
                        </a:lnTo>
                        <a:lnTo>
                          <a:pt x="440" y="253"/>
                        </a:lnTo>
                        <a:lnTo>
                          <a:pt x="440" y="252"/>
                        </a:lnTo>
                        <a:lnTo>
                          <a:pt x="440" y="251"/>
                        </a:lnTo>
                        <a:lnTo>
                          <a:pt x="440" y="250"/>
                        </a:lnTo>
                        <a:lnTo>
                          <a:pt x="440" y="249"/>
                        </a:lnTo>
                        <a:lnTo>
                          <a:pt x="439" y="249"/>
                        </a:lnTo>
                        <a:lnTo>
                          <a:pt x="438" y="247"/>
                        </a:lnTo>
                        <a:lnTo>
                          <a:pt x="437" y="246"/>
                        </a:lnTo>
                        <a:lnTo>
                          <a:pt x="436" y="246"/>
                        </a:lnTo>
                        <a:lnTo>
                          <a:pt x="435" y="245"/>
                        </a:lnTo>
                        <a:lnTo>
                          <a:pt x="433" y="246"/>
                        </a:lnTo>
                        <a:lnTo>
                          <a:pt x="433" y="247"/>
                        </a:lnTo>
                        <a:lnTo>
                          <a:pt x="432" y="248"/>
                        </a:lnTo>
                        <a:lnTo>
                          <a:pt x="431" y="248"/>
                        </a:lnTo>
                        <a:lnTo>
                          <a:pt x="430" y="248"/>
                        </a:lnTo>
                        <a:lnTo>
                          <a:pt x="429" y="248"/>
                        </a:lnTo>
                        <a:lnTo>
                          <a:pt x="429" y="247"/>
                        </a:lnTo>
                        <a:lnTo>
                          <a:pt x="429" y="246"/>
                        </a:lnTo>
                        <a:lnTo>
                          <a:pt x="430" y="245"/>
                        </a:lnTo>
                        <a:lnTo>
                          <a:pt x="430" y="244"/>
                        </a:lnTo>
                        <a:lnTo>
                          <a:pt x="426" y="241"/>
                        </a:lnTo>
                        <a:lnTo>
                          <a:pt x="426" y="242"/>
                        </a:lnTo>
                        <a:lnTo>
                          <a:pt x="425" y="242"/>
                        </a:lnTo>
                        <a:lnTo>
                          <a:pt x="424" y="242"/>
                        </a:lnTo>
                        <a:lnTo>
                          <a:pt x="423" y="243"/>
                        </a:lnTo>
                        <a:lnTo>
                          <a:pt x="423" y="244"/>
                        </a:lnTo>
                        <a:lnTo>
                          <a:pt x="423" y="243"/>
                        </a:lnTo>
                        <a:lnTo>
                          <a:pt x="423" y="242"/>
                        </a:lnTo>
                        <a:lnTo>
                          <a:pt x="423" y="240"/>
                        </a:lnTo>
                        <a:lnTo>
                          <a:pt x="422" y="239"/>
                        </a:lnTo>
                        <a:lnTo>
                          <a:pt x="422" y="238"/>
                        </a:lnTo>
                        <a:lnTo>
                          <a:pt x="422" y="237"/>
                        </a:lnTo>
                        <a:lnTo>
                          <a:pt x="421" y="236"/>
                        </a:lnTo>
                        <a:lnTo>
                          <a:pt x="420" y="235"/>
                        </a:lnTo>
                        <a:lnTo>
                          <a:pt x="420" y="234"/>
                        </a:lnTo>
                        <a:lnTo>
                          <a:pt x="419" y="234"/>
                        </a:lnTo>
                        <a:lnTo>
                          <a:pt x="418" y="233"/>
                        </a:lnTo>
                        <a:lnTo>
                          <a:pt x="418" y="232"/>
                        </a:lnTo>
                        <a:lnTo>
                          <a:pt x="417" y="230"/>
                        </a:lnTo>
                        <a:lnTo>
                          <a:pt x="416" y="230"/>
                        </a:lnTo>
                        <a:lnTo>
                          <a:pt x="416" y="229"/>
                        </a:lnTo>
                        <a:lnTo>
                          <a:pt x="416" y="228"/>
                        </a:lnTo>
                        <a:lnTo>
                          <a:pt x="415" y="227"/>
                        </a:lnTo>
                        <a:lnTo>
                          <a:pt x="414" y="227"/>
                        </a:lnTo>
                        <a:lnTo>
                          <a:pt x="414" y="226"/>
                        </a:lnTo>
                        <a:lnTo>
                          <a:pt x="414" y="225"/>
                        </a:lnTo>
                        <a:lnTo>
                          <a:pt x="413" y="225"/>
                        </a:lnTo>
                        <a:lnTo>
                          <a:pt x="410" y="223"/>
                        </a:lnTo>
                        <a:lnTo>
                          <a:pt x="408" y="222"/>
                        </a:lnTo>
                        <a:lnTo>
                          <a:pt x="407" y="221"/>
                        </a:lnTo>
                        <a:lnTo>
                          <a:pt x="405" y="220"/>
                        </a:lnTo>
                        <a:lnTo>
                          <a:pt x="404" y="219"/>
                        </a:lnTo>
                        <a:lnTo>
                          <a:pt x="404" y="218"/>
                        </a:lnTo>
                        <a:lnTo>
                          <a:pt x="403" y="218"/>
                        </a:lnTo>
                        <a:lnTo>
                          <a:pt x="401" y="218"/>
                        </a:lnTo>
                        <a:lnTo>
                          <a:pt x="400" y="218"/>
                        </a:lnTo>
                        <a:lnTo>
                          <a:pt x="399" y="217"/>
                        </a:lnTo>
                        <a:lnTo>
                          <a:pt x="399" y="216"/>
                        </a:lnTo>
                        <a:lnTo>
                          <a:pt x="398" y="215"/>
                        </a:lnTo>
                        <a:lnTo>
                          <a:pt x="398" y="214"/>
                        </a:lnTo>
                        <a:lnTo>
                          <a:pt x="399" y="212"/>
                        </a:lnTo>
                        <a:lnTo>
                          <a:pt x="398" y="211"/>
                        </a:lnTo>
                        <a:lnTo>
                          <a:pt x="397" y="211"/>
                        </a:lnTo>
                        <a:lnTo>
                          <a:pt x="396" y="211"/>
                        </a:lnTo>
                        <a:lnTo>
                          <a:pt x="394" y="210"/>
                        </a:lnTo>
                        <a:lnTo>
                          <a:pt x="393" y="210"/>
                        </a:lnTo>
                        <a:lnTo>
                          <a:pt x="392" y="210"/>
                        </a:lnTo>
                        <a:lnTo>
                          <a:pt x="392" y="211"/>
                        </a:lnTo>
                        <a:lnTo>
                          <a:pt x="391" y="211"/>
                        </a:lnTo>
                        <a:lnTo>
                          <a:pt x="389" y="210"/>
                        </a:lnTo>
                        <a:lnTo>
                          <a:pt x="388" y="211"/>
                        </a:lnTo>
                        <a:lnTo>
                          <a:pt x="387" y="211"/>
                        </a:lnTo>
                        <a:lnTo>
                          <a:pt x="386" y="212"/>
                        </a:lnTo>
                        <a:lnTo>
                          <a:pt x="385" y="213"/>
                        </a:lnTo>
                        <a:lnTo>
                          <a:pt x="384" y="215"/>
                        </a:lnTo>
                        <a:lnTo>
                          <a:pt x="383" y="215"/>
                        </a:lnTo>
                        <a:lnTo>
                          <a:pt x="382" y="215"/>
                        </a:lnTo>
                        <a:lnTo>
                          <a:pt x="382" y="214"/>
                        </a:lnTo>
                        <a:lnTo>
                          <a:pt x="380" y="213"/>
                        </a:lnTo>
                        <a:lnTo>
                          <a:pt x="381" y="212"/>
                        </a:lnTo>
                        <a:lnTo>
                          <a:pt x="381" y="211"/>
                        </a:lnTo>
                        <a:lnTo>
                          <a:pt x="380" y="211"/>
                        </a:lnTo>
                        <a:lnTo>
                          <a:pt x="378" y="212"/>
                        </a:lnTo>
                        <a:lnTo>
                          <a:pt x="378" y="211"/>
                        </a:lnTo>
                        <a:lnTo>
                          <a:pt x="377" y="211"/>
                        </a:lnTo>
                        <a:lnTo>
                          <a:pt x="376" y="211"/>
                        </a:lnTo>
                        <a:lnTo>
                          <a:pt x="377" y="210"/>
                        </a:lnTo>
                        <a:lnTo>
                          <a:pt x="378" y="210"/>
                        </a:lnTo>
                        <a:lnTo>
                          <a:pt x="378" y="209"/>
                        </a:lnTo>
                        <a:lnTo>
                          <a:pt x="378" y="208"/>
                        </a:lnTo>
                        <a:lnTo>
                          <a:pt x="377" y="206"/>
                        </a:lnTo>
                        <a:lnTo>
                          <a:pt x="377" y="205"/>
                        </a:lnTo>
                        <a:lnTo>
                          <a:pt x="376" y="204"/>
                        </a:lnTo>
                        <a:lnTo>
                          <a:pt x="376" y="203"/>
                        </a:lnTo>
                        <a:lnTo>
                          <a:pt x="375" y="203"/>
                        </a:lnTo>
                        <a:lnTo>
                          <a:pt x="375" y="202"/>
                        </a:lnTo>
                        <a:lnTo>
                          <a:pt x="375" y="201"/>
                        </a:lnTo>
                        <a:lnTo>
                          <a:pt x="374" y="200"/>
                        </a:lnTo>
                        <a:lnTo>
                          <a:pt x="374" y="199"/>
                        </a:lnTo>
                        <a:lnTo>
                          <a:pt x="373" y="199"/>
                        </a:lnTo>
                        <a:lnTo>
                          <a:pt x="373" y="197"/>
                        </a:lnTo>
                        <a:lnTo>
                          <a:pt x="372" y="196"/>
                        </a:lnTo>
                        <a:lnTo>
                          <a:pt x="372" y="195"/>
                        </a:lnTo>
                        <a:lnTo>
                          <a:pt x="371" y="195"/>
                        </a:lnTo>
                        <a:lnTo>
                          <a:pt x="371" y="196"/>
                        </a:lnTo>
                        <a:lnTo>
                          <a:pt x="370" y="196"/>
                        </a:lnTo>
                        <a:lnTo>
                          <a:pt x="369" y="197"/>
                        </a:lnTo>
                        <a:lnTo>
                          <a:pt x="368" y="197"/>
                        </a:lnTo>
                        <a:lnTo>
                          <a:pt x="367" y="198"/>
                        </a:lnTo>
                        <a:lnTo>
                          <a:pt x="366" y="198"/>
                        </a:lnTo>
                        <a:lnTo>
                          <a:pt x="365" y="198"/>
                        </a:lnTo>
                        <a:lnTo>
                          <a:pt x="364" y="198"/>
                        </a:lnTo>
                        <a:lnTo>
                          <a:pt x="364" y="199"/>
                        </a:lnTo>
                        <a:lnTo>
                          <a:pt x="365" y="199"/>
                        </a:lnTo>
                        <a:lnTo>
                          <a:pt x="365" y="200"/>
                        </a:lnTo>
                        <a:lnTo>
                          <a:pt x="365" y="201"/>
                        </a:lnTo>
                        <a:lnTo>
                          <a:pt x="364" y="202"/>
                        </a:lnTo>
                        <a:lnTo>
                          <a:pt x="364" y="203"/>
                        </a:lnTo>
                        <a:lnTo>
                          <a:pt x="363" y="206"/>
                        </a:lnTo>
                        <a:lnTo>
                          <a:pt x="362" y="208"/>
                        </a:lnTo>
                        <a:lnTo>
                          <a:pt x="362" y="209"/>
                        </a:lnTo>
                        <a:lnTo>
                          <a:pt x="361" y="209"/>
                        </a:lnTo>
                        <a:lnTo>
                          <a:pt x="361" y="210"/>
                        </a:lnTo>
                        <a:lnTo>
                          <a:pt x="359" y="211"/>
                        </a:lnTo>
                        <a:lnTo>
                          <a:pt x="358" y="211"/>
                        </a:lnTo>
                        <a:lnTo>
                          <a:pt x="358" y="212"/>
                        </a:lnTo>
                        <a:lnTo>
                          <a:pt x="358" y="213"/>
                        </a:lnTo>
                        <a:lnTo>
                          <a:pt x="358" y="214"/>
                        </a:lnTo>
                        <a:lnTo>
                          <a:pt x="357" y="214"/>
                        </a:lnTo>
                        <a:lnTo>
                          <a:pt x="356" y="214"/>
                        </a:lnTo>
                        <a:lnTo>
                          <a:pt x="355" y="214"/>
                        </a:lnTo>
                        <a:lnTo>
                          <a:pt x="355" y="215"/>
                        </a:lnTo>
                        <a:lnTo>
                          <a:pt x="353" y="216"/>
                        </a:lnTo>
                        <a:lnTo>
                          <a:pt x="352" y="217"/>
                        </a:lnTo>
                        <a:lnTo>
                          <a:pt x="351" y="218"/>
                        </a:lnTo>
                        <a:lnTo>
                          <a:pt x="351" y="219"/>
                        </a:lnTo>
                        <a:lnTo>
                          <a:pt x="350" y="219"/>
                        </a:lnTo>
                        <a:lnTo>
                          <a:pt x="350" y="220"/>
                        </a:lnTo>
                        <a:lnTo>
                          <a:pt x="349" y="221"/>
                        </a:lnTo>
                        <a:lnTo>
                          <a:pt x="348" y="222"/>
                        </a:lnTo>
                        <a:lnTo>
                          <a:pt x="347" y="222"/>
                        </a:lnTo>
                        <a:lnTo>
                          <a:pt x="347" y="223"/>
                        </a:lnTo>
                        <a:lnTo>
                          <a:pt x="347" y="224"/>
                        </a:lnTo>
                        <a:lnTo>
                          <a:pt x="346" y="225"/>
                        </a:lnTo>
                        <a:lnTo>
                          <a:pt x="345" y="225"/>
                        </a:lnTo>
                        <a:lnTo>
                          <a:pt x="344" y="225"/>
                        </a:lnTo>
                        <a:lnTo>
                          <a:pt x="343" y="225"/>
                        </a:lnTo>
                        <a:lnTo>
                          <a:pt x="341" y="225"/>
                        </a:lnTo>
                        <a:lnTo>
                          <a:pt x="341" y="226"/>
                        </a:lnTo>
                        <a:lnTo>
                          <a:pt x="339" y="226"/>
                        </a:lnTo>
                        <a:lnTo>
                          <a:pt x="338" y="226"/>
                        </a:lnTo>
                        <a:lnTo>
                          <a:pt x="337" y="226"/>
                        </a:lnTo>
                        <a:lnTo>
                          <a:pt x="336" y="226"/>
                        </a:lnTo>
                        <a:lnTo>
                          <a:pt x="335" y="226"/>
                        </a:lnTo>
                        <a:lnTo>
                          <a:pt x="334" y="226"/>
                        </a:lnTo>
                        <a:lnTo>
                          <a:pt x="333" y="227"/>
                        </a:lnTo>
                        <a:lnTo>
                          <a:pt x="332" y="228"/>
                        </a:lnTo>
                        <a:lnTo>
                          <a:pt x="331" y="229"/>
                        </a:lnTo>
                        <a:lnTo>
                          <a:pt x="330" y="229"/>
                        </a:lnTo>
                        <a:lnTo>
                          <a:pt x="329" y="230"/>
                        </a:lnTo>
                        <a:lnTo>
                          <a:pt x="328" y="231"/>
                        </a:lnTo>
                        <a:lnTo>
                          <a:pt x="327" y="232"/>
                        </a:lnTo>
                        <a:lnTo>
                          <a:pt x="327" y="233"/>
                        </a:lnTo>
                        <a:lnTo>
                          <a:pt x="327" y="234"/>
                        </a:lnTo>
                        <a:lnTo>
                          <a:pt x="327" y="235"/>
                        </a:lnTo>
                        <a:lnTo>
                          <a:pt x="326" y="236"/>
                        </a:lnTo>
                        <a:lnTo>
                          <a:pt x="325" y="237"/>
                        </a:lnTo>
                        <a:lnTo>
                          <a:pt x="324" y="237"/>
                        </a:lnTo>
                        <a:lnTo>
                          <a:pt x="324" y="238"/>
                        </a:lnTo>
                        <a:lnTo>
                          <a:pt x="322" y="238"/>
                        </a:lnTo>
                        <a:lnTo>
                          <a:pt x="320" y="239"/>
                        </a:lnTo>
                        <a:lnTo>
                          <a:pt x="320" y="240"/>
                        </a:lnTo>
                        <a:lnTo>
                          <a:pt x="318" y="241"/>
                        </a:lnTo>
                        <a:lnTo>
                          <a:pt x="318" y="240"/>
                        </a:lnTo>
                        <a:lnTo>
                          <a:pt x="317" y="236"/>
                        </a:lnTo>
                        <a:lnTo>
                          <a:pt x="314" y="229"/>
                        </a:lnTo>
                        <a:lnTo>
                          <a:pt x="314" y="228"/>
                        </a:lnTo>
                        <a:lnTo>
                          <a:pt x="314" y="227"/>
                        </a:lnTo>
                        <a:lnTo>
                          <a:pt x="313" y="226"/>
                        </a:lnTo>
                        <a:lnTo>
                          <a:pt x="314" y="225"/>
                        </a:lnTo>
                        <a:lnTo>
                          <a:pt x="314" y="226"/>
                        </a:lnTo>
                        <a:lnTo>
                          <a:pt x="315" y="225"/>
                        </a:lnTo>
                        <a:lnTo>
                          <a:pt x="315" y="224"/>
                        </a:lnTo>
                        <a:lnTo>
                          <a:pt x="314" y="223"/>
                        </a:lnTo>
                        <a:lnTo>
                          <a:pt x="313" y="222"/>
                        </a:lnTo>
                        <a:lnTo>
                          <a:pt x="313" y="221"/>
                        </a:lnTo>
                        <a:lnTo>
                          <a:pt x="312" y="221"/>
                        </a:lnTo>
                        <a:lnTo>
                          <a:pt x="312" y="220"/>
                        </a:lnTo>
                        <a:lnTo>
                          <a:pt x="311" y="220"/>
                        </a:lnTo>
                        <a:lnTo>
                          <a:pt x="311" y="218"/>
                        </a:lnTo>
                        <a:lnTo>
                          <a:pt x="311" y="217"/>
                        </a:lnTo>
                        <a:lnTo>
                          <a:pt x="312" y="216"/>
                        </a:lnTo>
                        <a:lnTo>
                          <a:pt x="313" y="216"/>
                        </a:lnTo>
                        <a:lnTo>
                          <a:pt x="313" y="215"/>
                        </a:lnTo>
                        <a:lnTo>
                          <a:pt x="312" y="215"/>
                        </a:lnTo>
                        <a:lnTo>
                          <a:pt x="312" y="214"/>
                        </a:lnTo>
                        <a:lnTo>
                          <a:pt x="311" y="213"/>
                        </a:lnTo>
                        <a:lnTo>
                          <a:pt x="312" y="212"/>
                        </a:lnTo>
                        <a:lnTo>
                          <a:pt x="314" y="211"/>
                        </a:lnTo>
                        <a:lnTo>
                          <a:pt x="315" y="210"/>
                        </a:lnTo>
                        <a:lnTo>
                          <a:pt x="315" y="209"/>
                        </a:lnTo>
                        <a:lnTo>
                          <a:pt x="315" y="207"/>
                        </a:lnTo>
                        <a:lnTo>
                          <a:pt x="314" y="206"/>
                        </a:lnTo>
                        <a:lnTo>
                          <a:pt x="313" y="205"/>
                        </a:lnTo>
                        <a:lnTo>
                          <a:pt x="313" y="204"/>
                        </a:lnTo>
                        <a:lnTo>
                          <a:pt x="312" y="204"/>
                        </a:lnTo>
                        <a:lnTo>
                          <a:pt x="312" y="203"/>
                        </a:lnTo>
                        <a:lnTo>
                          <a:pt x="311" y="203"/>
                        </a:lnTo>
                        <a:lnTo>
                          <a:pt x="310" y="203"/>
                        </a:lnTo>
                        <a:lnTo>
                          <a:pt x="310" y="204"/>
                        </a:lnTo>
                        <a:lnTo>
                          <a:pt x="308" y="204"/>
                        </a:lnTo>
                        <a:lnTo>
                          <a:pt x="306" y="206"/>
                        </a:lnTo>
                        <a:lnTo>
                          <a:pt x="304" y="207"/>
                        </a:lnTo>
                        <a:lnTo>
                          <a:pt x="303" y="208"/>
                        </a:lnTo>
                        <a:lnTo>
                          <a:pt x="302" y="208"/>
                        </a:lnTo>
                        <a:lnTo>
                          <a:pt x="300" y="207"/>
                        </a:lnTo>
                        <a:lnTo>
                          <a:pt x="299" y="206"/>
                        </a:lnTo>
                        <a:lnTo>
                          <a:pt x="297" y="204"/>
                        </a:lnTo>
                        <a:lnTo>
                          <a:pt x="295" y="203"/>
                        </a:lnTo>
                        <a:lnTo>
                          <a:pt x="295" y="202"/>
                        </a:lnTo>
                        <a:lnTo>
                          <a:pt x="294" y="200"/>
                        </a:lnTo>
                        <a:lnTo>
                          <a:pt x="293" y="200"/>
                        </a:lnTo>
                        <a:lnTo>
                          <a:pt x="293" y="199"/>
                        </a:lnTo>
                        <a:lnTo>
                          <a:pt x="293" y="198"/>
                        </a:lnTo>
                        <a:lnTo>
                          <a:pt x="292" y="197"/>
                        </a:lnTo>
                        <a:lnTo>
                          <a:pt x="292" y="196"/>
                        </a:lnTo>
                        <a:lnTo>
                          <a:pt x="293" y="195"/>
                        </a:lnTo>
                        <a:lnTo>
                          <a:pt x="294" y="194"/>
                        </a:lnTo>
                        <a:lnTo>
                          <a:pt x="296" y="193"/>
                        </a:lnTo>
                        <a:lnTo>
                          <a:pt x="297" y="192"/>
                        </a:lnTo>
                        <a:lnTo>
                          <a:pt x="297" y="191"/>
                        </a:lnTo>
                        <a:lnTo>
                          <a:pt x="298" y="189"/>
                        </a:lnTo>
                        <a:lnTo>
                          <a:pt x="298" y="188"/>
                        </a:lnTo>
                        <a:lnTo>
                          <a:pt x="297" y="187"/>
                        </a:lnTo>
                        <a:lnTo>
                          <a:pt x="295" y="185"/>
                        </a:lnTo>
                        <a:lnTo>
                          <a:pt x="294" y="184"/>
                        </a:lnTo>
                        <a:lnTo>
                          <a:pt x="291" y="183"/>
                        </a:lnTo>
                        <a:lnTo>
                          <a:pt x="290" y="183"/>
                        </a:lnTo>
                        <a:lnTo>
                          <a:pt x="289" y="183"/>
                        </a:lnTo>
                        <a:lnTo>
                          <a:pt x="288" y="184"/>
                        </a:lnTo>
                        <a:lnTo>
                          <a:pt x="287" y="184"/>
                        </a:lnTo>
                        <a:lnTo>
                          <a:pt x="286" y="186"/>
                        </a:lnTo>
                        <a:lnTo>
                          <a:pt x="285" y="187"/>
                        </a:lnTo>
                        <a:lnTo>
                          <a:pt x="284" y="189"/>
                        </a:lnTo>
                        <a:lnTo>
                          <a:pt x="284" y="190"/>
                        </a:lnTo>
                        <a:lnTo>
                          <a:pt x="283" y="193"/>
                        </a:lnTo>
                        <a:lnTo>
                          <a:pt x="283" y="194"/>
                        </a:lnTo>
                        <a:lnTo>
                          <a:pt x="283" y="196"/>
                        </a:lnTo>
                        <a:lnTo>
                          <a:pt x="282" y="197"/>
                        </a:lnTo>
                        <a:lnTo>
                          <a:pt x="281" y="199"/>
                        </a:lnTo>
                        <a:lnTo>
                          <a:pt x="280" y="199"/>
                        </a:lnTo>
                        <a:lnTo>
                          <a:pt x="280" y="200"/>
                        </a:lnTo>
                        <a:lnTo>
                          <a:pt x="279" y="199"/>
                        </a:lnTo>
                        <a:lnTo>
                          <a:pt x="278" y="199"/>
                        </a:lnTo>
                        <a:lnTo>
                          <a:pt x="277" y="198"/>
                        </a:lnTo>
                        <a:lnTo>
                          <a:pt x="276" y="197"/>
                        </a:lnTo>
                        <a:lnTo>
                          <a:pt x="275" y="196"/>
                        </a:lnTo>
                        <a:lnTo>
                          <a:pt x="275" y="195"/>
                        </a:lnTo>
                        <a:lnTo>
                          <a:pt x="274" y="193"/>
                        </a:lnTo>
                        <a:lnTo>
                          <a:pt x="274" y="192"/>
                        </a:lnTo>
                        <a:lnTo>
                          <a:pt x="275" y="190"/>
                        </a:lnTo>
                        <a:lnTo>
                          <a:pt x="274" y="189"/>
                        </a:lnTo>
                        <a:lnTo>
                          <a:pt x="274" y="187"/>
                        </a:lnTo>
                        <a:lnTo>
                          <a:pt x="274" y="186"/>
                        </a:lnTo>
                        <a:lnTo>
                          <a:pt x="273" y="185"/>
                        </a:lnTo>
                        <a:lnTo>
                          <a:pt x="273" y="184"/>
                        </a:lnTo>
                        <a:lnTo>
                          <a:pt x="271" y="184"/>
                        </a:lnTo>
                        <a:lnTo>
                          <a:pt x="270" y="183"/>
                        </a:lnTo>
                        <a:lnTo>
                          <a:pt x="270" y="182"/>
                        </a:lnTo>
                        <a:lnTo>
                          <a:pt x="269" y="182"/>
                        </a:lnTo>
                        <a:lnTo>
                          <a:pt x="268" y="181"/>
                        </a:lnTo>
                        <a:lnTo>
                          <a:pt x="268" y="180"/>
                        </a:lnTo>
                        <a:lnTo>
                          <a:pt x="267" y="180"/>
                        </a:lnTo>
                        <a:lnTo>
                          <a:pt x="267" y="179"/>
                        </a:lnTo>
                        <a:lnTo>
                          <a:pt x="266" y="178"/>
                        </a:lnTo>
                        <a:lnTo>
                          <a:pt x="264" y="177"/>
                        </a:lnTo>
                        <a:lnTo>
                          <a:pt x="264" y="176"/>
                        </a:lnTo>
                        <a:lnTo>
                          <a:pt x="263" y="176"/>
                        </a:lnTo>
                        <a:lnTo>
                          <a:pt x="261" y="176"/>
                        </a:lnTo>
                        <a:lnTo>
                          <a:pt x="259" y="175"/>
                        </a:lnTo>
                        <a:lnTo>
                          <a:pt x="257" y="175"/>
                        </a:lnTo>
                        <a:lnTo>
                          <a:pt x="256" y="176"/>
                        </a:lnTo>
                        <a:lnTo>
                          <a:pt x="254" y="176"/>
                        </a:lnTo>
                        <a:lnTo>
                          <a:pt x="253" y="176"/>
                        </a:lnTo>
                        <a:lnTo>
                          <a:pt x="252" y="176"/>
                        </a:lnTo>
                        <a:lnTo>
                          <a:pt x="251" y="176"/>
                        </a:lnTo>
                        <a:lnTo>
                          <a:pt x="250" y="176"/>
                        </a:lnTo>
                        <a:lnTo>
                          <a:pt x="250" y="177"/>
                        </a:lnTo>
                        <a:lnTo>
                          <a:pt x="249" y="177"/>
                        </a:lnTo>
                        <a:lnTo>
                          <a:pt x="249" y="176"/>
                        </a:lnTo>
                        <a:lnTo>
                          <a:pt x="247" y="175"/>
                        </a:lnTo>
                        <a:lnTo>
                          <a:pt x="246" y="175"/>
                        </a:lnTo>
                        <a:lnTo>
                          <a:pt x="245" y="173"/>
                        </a:lnTo>
                        <a:lnTo>
                          <a:pt x="245" y="172"/>
                        </a:lnTo>
                        <a:lnTo>
                          <a:pt x="244" y="171"/>
                        </a:lnTo>
                        <a:lnTo>
                          <a:pt x="243" y="171"/>
                        </a:lnTo>
                        <a:lnTo>
                          <a:pt x="242" y="170"/>
                        </a:lnTo>
                        <a:lnTo>
                          <a:pt x="241" y="169"/>
                        </a:lnTo>
                        <a:lnTo>
                          <a:pt x="241" y="168"/>
                        </a:lnTo>
                        <a:lnTo>
                          <a:pt x="240" y="168"/>
                        </a:lnTo>
                        <a:lnTo>
                          <a:pt x="239" y="168"/>
                        </a:lnTo>
                        <a:lnTo>
                          <a:pt x="238" y="167"/>
                        </a:lnTo>
                        <a:lnTo>
                          <a:pt x="234" y="166"/>
                        </a:lnTo>
                        <a:lnTo>
                          <a:pt x="232" y="165"/>
                        </a:lnTo>
                        <a:lnTo>
                          <a:pt x="231" y="165"/>
                        </a:lnTo>
                        <a:lnTo>
                          <a:pt x="229" y="164"/>
                        </a:lnTo>
                        <a:lnTo>
                          <a:pt x="228" y="164"/>
                        </a:lnTo>
                        <a:lnTo>
                          <a:pt x="228" y="163"/>
                        </a:lnTo>
                        <a:lnTo>
                          <a:pt x="227" y="162"/>
                        </a:lnTo>
                        <a:lnTo>
                          <a:pt x="227" y="163"/>
                        </a:lnTo>
                        <a:lnTo>
                          <a:pt x="226" y="163"/>
                        </a:lnTo>
                        <a:lnTo>
                          <a:pt x="225" y="163"/>
                        </a:lnTo>
                        <a:lnTo>
                          <a:pt x="224" y="164"/>
                        </a:lnTo>
                        <a:lnTo>
                          <a:pt x="222" y="163"/>
                        </a:lnTo>
                        <a:lnTo>
                          <a:pt x="221" y="163"/>
                        </a:lnTo>
                        <a:lnTo>
                          <a:pt x="220" y="163"/>
                        </a:lnTo>
                        <a:lnTo>
                          <a:pt x="220" y="161"/>
                        </a:lnTo>
                        <a:lnTo>
                          <a:pt x="219" y="160"/>
                        </a:lnTo>
                        <a:lnTo>
                          <a:pt x="219" y="159"/>
                        </a:lnTo>
                        <a:lnTo>
                          <a:pt x="219" y="158"/>
                        </a:lnTo>
                        <a:lnTo>
                          <a:pt x="219" y="157"/>
                        </a:lnTo>
                        <a:lnTo>
                          <a:pt x="219" y="156"/>
                        </a:lnTo>
                        <a:lnTo>
                          <a:pt x="220" y="156"/>
                        </a:lnTo>
                        <a:lnTo>
                          <a:pt x="220" y="155"/>
                        </a:lnTo>
                        <a:lnTo>
                          <a:pt x="219" y="154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2"/>
                        </a:lnTo>
                        <a:lnTo>
                          <a:pt x="217" y="151"/>
                        </a:lnTo>
                        <a:lnTo>
                          <a:pt x="217" y="150"/>
                        </a:lnTo>
                        <a:lnTo>
                          <a:pt x="217" y="149"/>
                        </a:lnTo>
                        <a:lnTo>
                          <a:pt x="216" y="148"/>
                        </a:lnTo>
                        <a:lnTo>
                          <a:pt x="216" y="147"/>
                        </a:lnTo>
                        <a:lnTo>
                          <a:pt x="215" y="146"/>
                        </a:lnTo>
                        <a:lnTo>
                          <a:pt x="214" y="146"/>
                        </a:lnTo>
                        <a:lnTo>
                          <a:pt x="213" y="146"/>
                        </a:lnTo>
                        <a:lnTo>
                          <a:pt x="212" y="146"/>
                        </a:lnTo>
                        <a:lnTo>
                          <a:pt x="211" y="146"/>
                        </a:lnTo>
                        <a:lnTo>
                          <a:pt x="210" y="146"/>
                        </a:lnTo>
                        <a:lnTo>
                          <a:pt x="209" y="145"/>
                        </a:lnTo>
                        <a:lnTo>
                          <a:pt x="209" y="144"/>
                        </a:lnTo>
                        <a:lnTo>
                          <a:pt x="208" y="144"/>
                        </a:lnTo>
                        <a:lnTo>
                          <a:pt x="207" y="143"/>
                        </a:lnTo>
                        <a:lnTo>
                          <a:pt x="206" y="143"/>
                        </a:lnTo>
                        <a:lnTo>
                          <a:pt x="204" y="143"/>
                        </a:lnTo>
                        <a:lnTo>
                          <a:pt x="203" y="143"/>
                        </a:lnTo>
                        <a:lnTo>
                          <a:pt x="202" y="144"/>
                        </a:lnTo>
                        <a:lnTo>
                          <a:pt x="201" y="145"/>
                        </a:lnTo>
                        <a:lnTo>
                          <a:pt x="200" y="145"/>
                        </a:lnTo>
                        <a:lnTo>
                          <a:pt x="199" y="145"/>
                        </a:lnTo>
                        <a:lnTo>
                          <a:pt x="198" y="145"/>
                        </a:lnTo>
                        <a:lnTo>
                          <a:pt x="198" y="146"/>
                        </a:lnTo>
                        <a:lnTo>
                          <a:pt x="198" y="147"/>
                        </a:lnTo>
                        <a:lnTo>
                          <a:pt x="196" y="148"/>
                        </a:lnTo>
                        <a:lnTo>
                          <a:pt x="195" y="148"/>
                        </a:lnTo>
                        <a:lnTo>
                          <a:pt x="194" y="148"/>
                        </a:lnTo>
                        <a:lnTo>
                          <a:pt x="193" y="148"/>
                        </a:lnTo>
                        <a:lnTo>
                          <a:pt x="192" y="148"/>
                        </a:lnTo>
                        <a:lnTo>
                          <a:pt x="191" y="149"/>
                        </a:lnTo>
                        <a:lnTo>
                          <a:pt x="190" y="149"/>
                        </a:lnTo>
                        <a:lnTo>
                          <a:pt x="190" y="150"/>
                        </a:lnTo>
                        <a:lnTo>
                          <a:pt x="189" y="150"/>
                        </a:lnTo>
                        <a:lnTo>
                          <a:pt x="187" y="150"/>
                        </a:lnTo>
                        <a:lnTo>
                          <a:pt x="187" y="151"/>
                        </a:lnTo>
                        <a:lnTo>
                          <a:pt x="186" y="151"/>
                        </a:lnTo>
                        <a:lnTo>
                          <a:pt x="185" y="152"/>
                        </a:lnTo>
                        <a:lnTo>
                          <a:pt x="184" y="152"/>
                        </a:lnTo>
                        <a:lnTo>
                          <a:pt x="183" y="153"/>
                        </a:lnTo>
                        <a:lnTo>
                          <a:pt x="182" y="153"/>
                        </a:lnTo>
                        <a:lnTo>
                          <a:pt x="180" y="153"/>
                        </a:lnTo>
                        <a:lnTo>
                          <a:pt x="179" y="153"/>
                        </a:lnTo>
                        <a:lnTo>
                          <a:pt x="178" y="153"/>
                        </a:lnTo>
                        <a:lnTo>
                          <a:pt x="177" y="153"/>
                        </a:lnTo>
                        <a:lnTo>
                          <a:pt x="176" y="153"/>
                        </a:lnTo>
                        <a:lnTo>
                          <a:pt x="174" y="153"/>
                        </a:lnTo>
                        <a:lnTo>
                          <a:pt x="173" y="153"/>
                        </a:lnTo>
                        <a:lnTo>
                          <a:pt x="173" y="155"/>
                        </a:lnTo>
                        <a:lnTo>
                          <a:pt x="174" y="158"/>
                        </a:lnTo>
                        <a:lnTo>
                          <a:pt x="174" y="160"/>
                        </a:lnTo>
                        <a:lnTo>
                          <a:pt x="174" y="161"/>
                        </a:lnTo>
                        <a:lnTo>
                          <a:pt x="174" y="162"/>
                        </a:lnTo>
                        <a:lnTo>
                          <a:pt x="174" y="163"/>
                        </a:lnTo>
                        <a:lnTo>
                          <a:pt x="174" y="165"/>
                        </a:lnTo>
                        <a:lnTo>
                          <a:pt x="174" y="166"/>
                        </a:lnTo>
                        <a:lnTo>
                          <a:pt x="172" y="167"/>
                        </a:lnTo>
                        <a:lnTo>
                          <a:pt x="171" y="167"/>
                        </a:lnTo>
                        <a:lnTo>
                          <a:pt x="170" y="167"/>
                        </a:lnTo>
                        <a:lnTo>
                          <a:pt x="169" y="167"/>
                        </a:lnTo>
                        <a:lnTo>
                          <a:pt x="167" y="167"/>
                        </a:lnTo>
                        <a:lnTo>
                          <a:pt x="166" y="166"/>
                        </a:lnTo>
                        <a:lnTo>
                          <a:pt x="166" y="167"/>
                        </a:lnTo>
                        <a:lnTo>
                          <a:pt x="165" y="167"/>
                        </a:lnTo>
                        <a:lnTo>
                          <a:pt x="164" y="167"/>
                        </a:lnTo>
                        <a:lnTo>
                          <a:pt x="163" y="168"/>
                        </a:lnTo>
                        <a:lnTo>
                          <a:pt x="162" y="168"/>
                        </a:lnTo>
                        <a:lnTo>
                          <a:pt x="160" y="168"/>
                        </a:lnTo>
                        <a:lnTo>
                          <a:pt x="159" y="168"/>
                        </a:lnTo>
                        <a:lnTo>
                          <a:pt x="158" y="167"/>
                        </a:lnTo>
                        <a:lnTo>
                          <a:pt x="156" y="168"/>
                        </a:lnTo>
                        <a:lnTo>
                          <a:pt x="155" y="168"/>
                        </a:lnTo>
                        <a:lnTo>
                          <a:pt x="153" y="168"/>
                        </a:lnTo>
                        <a:lnTo>
                          <a:pt x="152" y="168"/>
                        </a:lnTo>
                        <a:lnTo>
                          <a:pt x="151" y="168"/>
                        </a:lnTo>
                        <a:lnTo>
                          <a:pt x="150" y="169"/>
                        </a:lnTo>
                        <a:lnTo>
                          <a:pt x="150" y="170"/>
                        </a:lnTo>
                        <a:lnTo>
                          <a:pt x="150" y="171"/>
                        </a:lnTo>
                        <a:lnTo>
                          <a:pt x="150" y="174"/>
                        </a:lnTo>
                        <a:lnTo>
                          <a:pt x="151" y="175"/>
                        </a:lnTo>
                        <a:lnTo>
                          <a:pt x="152" y="176"/>
                        </a:lnTo>
                        <a:lnTo>
                          <a:pt x="152" y="177"/>
                        </a:lnTo>
                        <a:lnTo>
                          <a:pt x="152" y="179"/>
                        </a:lnTo>
                        <a:lnTo>
                          <a:pt x="152" y="180"/>
                        </a:lnTo>
                        <a:lnTo>
                          <a:pt x="151" y="181"/>
                        </a:lnTo>
                        <a:lnTo>
                          <a:pt x="150" y="183"/>
                        </a:lnTo>
                        <a:lnTo>
                          <a:pt x="149" y="184"/>
                        </a:lnTo>
                        <a:lnTo>
                          <a:pt x="148" y="184"/>
                        </a:lnTo>
                        <a:lnTo>
                          <a:pt x="148" y="186"/>
                        </a:lnTo>
                        <a:lnTo>
                          <a:pt x="146" y="186"/>
                        </a:lnTo>
                        <a:lnTo>
                          <a:pt x="146" y="187"/>
                        </a:lnTo>
                        <a:lnTo>
                          <a:pt x="145" y="189"/>
                        </a:lnTo>
                        <a:lnTo>
                          <a:pt x="144" y="190"/>
                        </a:lnTo>
                        <a:lnTo>
                          <a:pt x="142" y="191"/>
                        </a:lnTo>
                        <a:lnTo>
                          <a:pt x="141" y="192"/>
                        </a:lnTo>
                        <a:lnTo>
                          <a:pt x="140" y="192"/>
                        </a:lnTo>
                        <a:lnTo>
                          <a:pt x="139" y="192"/>
                        </a:lnTo>
                        <a:lnTo>
                          <a:pt x="138" y="192"/>
                        </a:lnTo>
                        <a:lnTo>
                          <a:pt x="136" y="192"/>
                        </a:lnTo>
                        <a:lnTo>
                          <a:pt x="134" y="192"/>
                        </a:lnTo>
                        <a:lnTo>
                          <a:pt x="134" y="191"/>
                        </a:lnTo>
                        <a:lnTo>
                          <a:pt x="131" y="192"/>
                        </a:lnTo>
                        <a:lnTo>
                          <a:pt x="130" y="193"/>
                        </a:lnTo>
                        <a:lnTo>
                          <a:pt x="128" y="194"/>
                        </a:lnTo>
                        <a:lnTo>
                          <a:pt x="127" y="194"/>
                        </a:lnTo>
                        <a:lnTo>
                          <a:pt x="127" y="195"/>
                        </a:lnTo>
                        <a:lnTo>
                          <a:pt x="126" y="195"/>
                        </a:lnTo>
                        <a:lnTo>
                          <a:pt x="125" y="195"/>
                        </a:lnTo>
                        <a:lnTo>
                          <a:pt x="125" y="196"/>
                        </a:lnTo>
                        <a:lnTo>
                          <a:pt x="124" y="196"/>
                        </a:lnTo>
                        <a:lnTo>
                          <a:pt x="123" y="195"/>
                        </a:lnTo>
                        <a:lnTo>
                          <a:pt x="121" y="195"/>
                        </a:lnTo>
                        <a:lnTo>
                          <a:pt x="120" y="195"/>
                        </a:lnTo>
                        <a:lnTo>
                          <a:pt x="120" y="194"/>
                        </a:lnTo>
                        <a:lnTo>
                          <a:pt x="120" y="193"/>
                        </a:lnTo>
                        <a:lnTo>
                          <a:pt x="119" y="193"/>
                        </a:lnTo>
                        <a:lnTo>
                          <a:pt x="118" y="191"/>
                        </a:lnTo>
                        <a:lnTo>
                          <a:pt x="116" y="190"/>
                        </a:lnTo>
                        <a:lnTo>
                          <a:pt x="116" y="189"/>
                        </a:lnTo>
                        <a:lnTo>
                          <a:pt x="114" y="189"/>
                        </a:lnTo>
                        <a:lnTo>
                          <a:pt x="113" y="189"/>
                        </a:lnTo>
                        <a:lnTo>
                          <a:pt x="112" y="189"/>
                        </a:lnTo>
                        <a:lnTo>
                          <a:pt x="111" y="190"/>
                        </a:lnTo>
                        <a:lnTo>
                          <a:pt x="110" y="191"/>
                        </a:lnTo>
                        <a:lnTo>
                          <a:pt x="109" y="192"/>
                        </a:lnTo>
                        <a:lnTo>
                          <a:pt x="108" y="195"/>
                        </a:lnTo>
                        <a:lnTo>
                          <a:pt x="107" y="198"/>
                        </a:lnTo>
                        <a:lnTo>
                          <a:pt x="107" y="199"/>
                        </a:lnTo>
                        <a:lnTo>
                          <a:pt x="107" y="201"/>
                        </a:lnTo>
                        <a:lnTo>
                          <a:pt x="107" y="202"/>
                        </a:lnTo>
                        <a:lnTo>
                          <a:pt x="107" y="203"/>
                        </a:lnTo>
                        <a:lnTo>
                          <a:pt x="106" y="205"/>
                        </a:lnTo>
                        <a:lnTo>
                          <a:pt x="106" y="206"/>
                        </a:lnTo>
                        <a:lnTo>
                          <a:pt x="106" y="207"/>
                        </a:lnTo>
                        <a:lnTo>
                          <a:pt x="105" y="208"/>
                        </a:lnTo>
                        <a:lnTo>
                          <a:pt x="105" y="209"/>
                        </a:lnTo>
                        <a:lnTo>
                          <a:pt x="105" y="210"/>
                        </a:lnTo>
                        <a:lnTo>
                          <a:pt x="105" y="211"/>
                        </a:lnTo>
                        <a:lnTo>
                          <a:pt x="104" y="211"/>
                        </a:lnTo>
                        <a:lnTo>
                          <a:pt x="104" y="212"/>
                        </a:lnTo>
                        <a:lnTo>
                          <a:pt x="103" y="213"/>
                        </a:lnTo>
                        <a:lnTo>
                          <a:pt x="102" y="215"/>
                        </a:lnTo>
                        <a:lnTo>
                          <a:pt x="102" y="216"/>
                        </a:lnTo>
                        <a:lnTo>
                          <a:pt x="101" y="217"/>
                        </a:lnTo>
                        <a:lnTo>
                          <a:pt x="101" y="218"/>
                        </a:lnTo>
                        <a:lnTo>
                          <a:pt x="101" y="219"/>
                        </a:lnTo>
                        <a:lnTo>
                          <a:pt x="101" y="220"/>
                        </a:lnTo>
                        <a:lnTo>
                          <a:pt x="100" y="221"/>
                        </a:lnTo>
                        <a:lnTo>
                          <a:pt x="99" y="222"/>
                        </a:lnTo>
                        <a:lnTo>
                          <a:pt x="98" y="222"/>
                        </a:lnTo>
                        <a:lnTo>
                          <a:pt x="96" y="221"/>
                        </a:lnTo>
                        <a:lnTo>
                          <a:pt x="95" y="221"/>
                        </a:lnTo>
                        <a:lnTo>
                          <a:pt x="94" y="220"/>
                        </a:lnTo>
                        <a:lnTo>
                          <a:pt x="93" y="219"/>
                        </a:lnTo>
                        <a:lnTo>
                          <a:pt x="92" y="218"/>
                        </a:lnTo>
                        <a:lnTo>
                          <a:pt x="91" y="219"/>
                        </a:lnTo>
                        <a:lnTo>
                          <a:pt x="88" y="223"/>
                        </a:lnTo>
                        <a:lnTo>
                          <a:pt x="88" y="224"/>
                        </a:lnTo>
                        <a:lnTo>
                          <a:pt x="87" y="224"/>
                        </a:lnTo>
                        <a:lnTo>
                          <a:pt x="87" y="225"/>
                        </a:lnTo>
                        <a:lnTo>
                          <a:pt x="86" y="225"/>
                        </a:lnTo>
                        <a:lnTo>
                          <a:pt x="85" y="224"/>
                        </a:lnTo>
                        <a:lnTo>
                          <a:pt x="84" y="224"/>
                        </a:lnTo>
                        <a:lnTo>
                          <a:pt x="83" y="224"/>
                        </a:lnTo>
                        <a:lnTo>
                          <a:pt x="83" y="223"/>
                        </a:lnTo>
                        <a:lnTo>
                          <a:pt x="82" y="223"/>
                        </a:lnTo>
                        <a:lnTo>
                          <a:pt x="81" y="224"/>
                        </a:lnTo>
                        <a:lnTo>
                          <a:pt x="80" y="224"/>
                        </a:lnTo>
                        <a:lnTo>
                          <a:pt x="79" y="225"/>
                        </a:lnTo>
                        <a:lnTo>
                          <a:pt x="79" y="226"/>
                        </a:lnTo>
                        <a:lnTo>
                          <a:pt x="79" y="227"/>
                        </a:lnTo>
                        <a:lnTo>
                          <a:pt x="78" y="227"/>
                        </a:lnTo>
                        <a:lnTo>
                          <a:pt x="77" y="228"/>
                        </a:lnTo>
                        <a:lnTo>
                          <a:pt x="76" y="229"/>
                        </a:lnTo>
                        <a:lnTo>
                          <a:pt x="75" y="229"/>
                        </a:lnTo>
                        <a:lnTo>
                          <a:pt x="74" y="229"/>
                        </a:lnTo>
                        <a:lnTo>
                          <a:pt x="73" y="229"/>
                        </a:lnTo>
                        <a:lnTo>
                          <a:pt x="72" y="230"/>
                        </a:lnTo>
                        <a:lnTo>
                          <a:pt x="71" y="230"/>
                        </a:lnTo>
                        <a:lnTo>
                          <a:pt x="70" y="230"/>
                        </a:lnTo>
                        <a:lnTo>
                          <a:pt x="69" y="230"/>
                        </a:lnTo>
                        <a:lnTo>
                          <a:pt x="67" y="229"/>
                        </a:lnTo>
                        <a:lnTo>
                          <a:pt x="64" y="228"/>
                        </a:lnTo>
                        <a:lnTo>
                          <a:pt x="62" y="227"/>
                        </a:lnTo>
                        <a:lnTo>
                          <a:pt x="61" y="226"/>
                        </a:lnTo>
                        <a:lnTo>
                          <a:pt x="61" y="225"/>
                        </a:lnTo>
                        <a:lnTo>
                          <a:pt x="60" y="225"/>
                        </a:lnTo>
                        <a:lnTo>
                          <a:pt x="58" y="225"/>
                        </a:lnTo>
                        <a:lnTo>
                          <a:pt x="57" y="225"/>
                        </a:lnTo>
                        <a:lnTo>
                          <a:pt x="56" y="225"/>
                        </a:lnTo>
                        <a:lnTo>
                          <a:pt x="55" y="225"/>
                        </a:lnTo>
                        <a:lnTo>
                          <a:pt x="56" y="225"/>
                        </a:lnTo>
                        <a:lnTo>
                          <a:pt x="57" y="223"/>
                        </a:lnTo>
                        <a:lnTo>
                          <a:pt x="56" y="223"/>
                        </a:lnTo>
                        <a:lnTo>
                          <a:pt x="56" y="222"/>
                        </a:lnTo>
                        <a:lnTo>
                          <a:pt x="56" y="221"/>
                        </a:lnTo>
                        <a:lnTo>
                          <a:pt x="57" y="221"/>
                        </a:lnTo>
                        <a:lnTo>
                          <a:pt x="58" y="221"/>
                        </a:lnTo>
                        <a:lnTo>
                          <a:pt x="58" y="220"/>
                        </a:lnTo>
                        <a:lnTo>
                          <a:pt x="59" y="218"/>
                        </a:lnTo>
                        <a:lnTo>
                          <a:pt x="58" y="217"/>
                        </a:lnTo>
                        <a:lnTo>
                          <a:pt x="58" y="216"/>
                        </a:lnTo>
                        <a:lnTo>
                          <a:pt x="59" y="215"/>
                        </a:lnTo>
                        <a:lnTo>
                          <a:pt x="59" y="214"/>
                        </a:lnTo>
                        <a:lnTo>
                          <a:pt x="59" y="213"/>
                        </a:lnTo>
                        <a:lnTo>
                          <a:pt x="59" y="212"/>
                        </a:lnTo>
                        <a:lnTo>
                          <a:pt x="58" y="211"/>
                        </a:lnTo>
                        <a:lnTo>
                          <a:pt x="58" y="210"/>
                        </a:lnTo>
                        <a:lnTo>
                          <a:pt x="59" y="210"/>
                        </a:lnTo>
                        <a:lnTo>
                          <a:pt x="59" y="209"/>
                        </a:lnTo>
                        <a:lnTo>
                          <a:pt x="60" y="209"/>
                        </a:lnTo>
                        <a:lnTo>
                          <a:pt x="61" y="210"/>
                        </a:lnTo>
                        <a:lnTo>
                          <a:pt x="62" y="210"/>
                        </a:lnTo>
                        <a:lnTo>
                          <a:pt x="63" y="209"/>
                        </a:lnTo>
                        <a:lnTo>
                          <a:pt x="63" y="208"/>
                        </a:lnTo>
                        <a:lnTo>
                          <a:pt x="64" y="208"/>
                        </a:lnTo>
                        <a:lnTo>
                          <a:pt x="65" y="208"/>
                        </a:lnTo>
                        <a:lnTo>
                          <a:pt x="65" y="207"/>
                        </a:lnTo>
                        <a:lnTo>
                          <a:pt x="66" y="206"/>
                        </a:lnTo>
                        <a:lnTo>
                          <a:pt x="65" y="206"/>
                        </a:lnTo>
                        <a:lnTo>
                          <a:pt x="65" y="205"/>
                        </a:lnTo>
                        <a:lnTo>
                          <a:pt x="65" y="204"/>
                        </a:lnTo>
                        <a:lnTo>
                          <a:pt x="65" y="203"/>
                        </a:lnTo>
                        <a:lnTo>
                          <a:pt x="66" y="201"/>
                        </a:lnTo>
                        <a:lnTo>
                          <a:pt x="66" y="200"/>
                        </a:lnTo>
                        <a:lnTo>
                          <a:pt x="67" y="199"/>
                        </a:lnTo>
                        <a:lnTo>
                          <a:pt x="68" y="198"/>
                        </a:lnTo>
                        <a:lnTo>
                          <a:pt x="68" y="197"/>
                        </a:lnTo>
                        <a:lnTo>
                          <a:pt x="68" y="196"/>
                        </a:lnTo>
                        <a:lnTo>
                          <a:pt x="68" y="195"/>
                        </a:lnTo>
                        <a:lnTo>
                          <a:pt x="67" y="194"/>
                        </a:lnTo>
                        <a:lnTo>
                          <a:pt x="66" y="193"/>
                        </a:lnTo>
                        <a:lnTo>
                          <a:pt x="65" y="193"/>
                        </a:lnTo>
                        <a:lnTo>
                          <a:pt x="64" y="193"/>
                        </a:lnTo>
                        <a:lnTo>
                          <a:pt x="63" y="192"/>
                        </a:lnTo>
                        <a:lnTo>
                          <a:pt x="62" y="191"/>
                        </a:lnTo>
                        <a:lnTo>
                          <a:pt x="61" y="191"/>
                        </a:lnTo>
                        <a:lnTo>
                          <a:pt x="60" y="190"/>
                        </a:lnTo>
                        <a:lnTo>
                          <a:pt x="59" y="190"/>
                        </a:lnTo>
                        <a:lnTo>
                          <a:pt x="59" y="189"/>
                        </a:lnTo>
                        <a:lnTo>
                          <a:pt x="59" y="188"/>
                        </a:lnTo>
                        <a:lnTo>
                          <a:pt x="58" y="189"/>
                        </a:lnTo>
                        <a:lnTo>
                          <a:pt x="58" y="188"/>
                        </a:lnTo>
                        <a:lnTo>
                          <a:pt x="57" y="188"/>
                        </a:lnTo>
                        <a:lnTo>
                          <a:pt x="56" y="188"/>
                        </a:lnTo>
                        <a:lnTo>
                          <a:pt x="55" y="187"/>
                        </a:lnTo>
                        <a:lnTo>
                          <a:pt x="54" y="187"/>
                        </a:lnTo>
                        <a:lnTo>
                          <a:pt x="54" y="186"/>
                        </a:lnTo>
                        <a:lnTo>
                          <a:pt x="53" y="186"/>
                        </a:lnTo>
                        <a:lnTo>
                          <a:pt x="53" y="185"/>
                        </a:lnTo>
                        <a:lnTo>
                          <a:pt x="53" y="184"/>
                        </a:lnTo>
                        <a:lnTo>
                          <a:pt x="53" y="183"/>
                        </a:lnTo>
                        <a:lnTo>
                          <a:pt x="52" y="183"/>
                        </a:lnTo>
                        <a:lnTo>
                          <a:pt x="53" y="182"/>
                        </a:lnTo>
                        <a:lnTo>
                          <a:pt x="52" y="181"/>
                        </a:lnTo>
                        <a:lnTo>
                          <a:pt x="53" y="181"/>
                        </a:lnTo>
                        <a:lnTo>
                          <a:pt x="52" y="180"/>
                        </a:lnTo>
                        <a:lnTo>
                          <a:pt x="52" y="179"/>
                        </a:lnTo>
                        <a:lnTo>
                          <a:pt x="52" y="178"/>
                        </a:lnTo>
                        <a:lnTo>
                          <a:pt x="52" y="177"/>
                        </a:lnTo>
                        <a:lnTo>
                          <a:pt x="51" y="177"/>
                        </a:lnTo>
                        <a:lnTo>
                          <a:pt x="51" y="176"/>
                        </a:lnTo>
                        <a:lnTo>
                          <a:pt x="51" y="175"/>
                        </a:lnTo>
                        <a:lnTo>
                          <a:pt x="50" y="174"/>
                        </a:lnTo>
                        <a:lnTo>
                          <a:pt x="50" y="172"/>
                        </a:lnTo>
                        <a:lnTo>
                          <a:pt x="50" y="171"/>
                        </a:lnTo>
                        <a:lnTo>
                          <a:pt x="49" y="170"/>
                        </a:lnTo>
                        <a:lnTo>
                          <a:pt x="49" y="169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7"/>
                        </a:lnTo>
                        <a:lnTo>
                          <a:pt x="48" y="166"/>
                        </a:lnTo>
                        <a:lnTo>
                          <a:pt x="47" y="165"/>
                        </a:lnTo>
                        <a:lnTo>
                          <a:pt x="47" y="164"/>
                        </a:lnTo>
                        <a:lnTo>
                          <a:pt x="46" y="163"/>
                        </a:lnTo>
                        <a:lnTo>
                          <a:pt x="47" y="162"/>
                        </a:lnTo>
                        <a:lnTo>
                          <a:pt x="46" y="162"/>
                        </a:lnTo>
                        <a:lnTo>
                          <a:pt x="46" y="161"/>
                        </a:lnTo>
                        <a:lnTo>
                          <a:pt x="45" y="161"/>
                        </a:lnTo>
                        <a:lnTo>
                          <a:pt x="45" y="160"/>
                        </a:lnTo>
                        <a:lnTo>
                          <a:pt x="44" y="159"/>
                        </a:lnTo>
                        <a:lnTo>
                          <a:pt x="44" y="158"/>
                        </a:lnTo>
                        <a:lnTo>
                          <a:pt x="43" y="158"/>
                        </a:lnTo>
                        <a:lnTo>
                          <a:pt x="42" y="159"/>
                        </a:lnTo>
                        <a:lnTo>
                          <a:pt x="41" y="159"/>
                        </a:lnTo>
                        <a:lnTo>
                          <a:pt x="40" y="158"/>
                        </a:lnTo>
                        <a:lnTo>
                          <a:pt x="40" y="157"/>
                        </a:lnTo>
                        <a:lnTo>
                          <a:pt x="39" y="157"/>
                        </a:lnTo>
                        <a:lnTo>
                          <a:pt x="39" y="156"/>
                        </a:lnTo>
                        <a:lnTo>
                          <a:pt x="38" y="156"/>
                        </a:lnTo>
                        <a:lnTo>
                          <a:pt x="37" y="157"/>
                        </a:lnTo>
                        <a:lnTo>
                          <a:pt x="36" y="157"/>
                        </a:lnTo>
                        <a:lnTo>
                          <a:pt x="35" y="157"/>
                        </a:lnTo>
                        <a:lnTo>
                          <a:pt x="34" y="158"/>
                        </a:lnTo>
                        <a:lnTo>
                          <a:pt x="33" y="158"/>
                        </a:lnTo>
                        <a:lnTo>
                          <a:pt x="33" y="157"/>
                        </a:lnTo>
                        <a:lnTo>
                          <a:pt x="33" y="156"/>
                        </a:lnTo>
                        <a:lnTo>
                          <a:pt x="33" y="155"/>
                        </a:lnTo>
                        <a:lnTo>
                          <a:pt x="34" y="154"/>
                        </a:lnTo>
                        <a:lnTo>
                          <a:pt x="33" y="153"/>
                        </a:lnTo>
                        <a:lnTo>
                          <a:pt x="33" y="152"/>
                        </a:lnTo>
                        <a:lnTo>
                          <a:pt x="32" y="151"/>
                        </a:lnTo>
                        <a:lnTo>
                          <a:pt x="31" y="152"/>
                        </a:lnTo>
                        <a:lnTo>
                          <a:pt x="30" y="152"/>
                        </a:lnTo>
                        <a:lnTo>
                          <a:pt x="30" y="151"/>
                        </a:lnTo>
                        <a:lnTo>
                          <a:pt x="29" y="151"/>
                        </a:lnTo>
                        <a:lnTo>
                          <a:pt x="28" y="151"/>
                        </a:lnTo>
                        <a:lnTo>
                          <a:pt x="28" y="152"/>
                        </a:lnTo>
                        <a:lnTo>
                          <a:pt x="28" y="151"/>
                        </a:lnTo>
                        <a:lnTo>
                          <a:pt x="27" y="151"/>
                        </a:lnTo>
                        <a:lnTo>
                          <a:pt x="26" y="151"/>
                        </a:lnTo>
                        <a:lnTo>
                          <a:pt x="26" y="150"/>
                        </a:lnTo>
                        <a:lnTo>
                          <a:pt x="25" y="149"/>
                        </a:lnTo>
                        <a:lnTo>
                          <a:pt x="24" y="149"/>
                        </a:lnTo>
                        <a:lnTo>
                          <a:pt x="25" y="148"/>
                        </a:lnTo>
                        <a:lnTo>
                          <a:pt x="24" y="147"/>
                        </a:lnTo>
                        <a:lnTo>
                          <a:pt x="23" y="147"/>
                        </a:lnTo>
                        <a:lnTo>
                          <a:pt x="23" y="146"/>
                        </a:lnTo>
                        <a:lnTo>
                          <a:pt x="23" y="145"/>
                        </a:lnTo>
                        <a:lnTo>
                          <a:pt x="24" y="144"/>
                        </a:lnTo>
                        <a:lnTo>
                          <a:pt x="25" y="143"/>
                        </a:lnTo>
                        <a:lnTo>
                          <a:pt x="25" y="142"/>
                        </a:lnTo>
                        <a:lnTo>
                          <a:pt x="24" y="142"/>
                        </a:lnTo>
                        <a:lnTo>
                          <a:pt x="23" y="142"/>
                        </a:lnTo>
                        <a:lnTo>
                          <a:pt x="22" y="142"/>
                        </a:lnTo>
                        <a:lnTo>
                          <a:pt x="21" y="142"/>
                        </a:lnTo>
                        <a:lnTo>
                          <a:pt x="20" y="142"/>
                        </a:lnTo>
                        <a:lnTo>
                          <a:pt x="19" y="142"/>
                        </a:lnTo>
                        <a:lnTo>
                          <a:pt x="18" y="142"/>
                        </a:lnTo>
                        <a:lnTo>
                          <a:pt x="17" y="142"/>
                        </a:lnTo>
                        <a:lnTo>
                          <a:pt x="16" y="142"/>
                        </a:lnTo>
                        <a:lnTo>
                          <a:pt x="15" y="142"/>
                        </a:lnTo>
                        <a:lnTo>
                          <a:pt x="15" y="141"/>
                        </a:lnTo>
                        <a:lnTo>
                          <a:pt x="14" y="141"/>
                        </a:lnTo>
                        <a:lnTo>
                          <a:pt x="13" y="141"/>
                        </a:lnTo>
                        <a:lnTo>
                          <a:pt x="12" y="142"/>
                        </a:lnTo>
                        <a:lnTo>
                          <a:pt x="12" y="143"/>
                        </a:lnTo>
                        <a:lnTo>
                          <a:pt x="11" y="143"/>
                        </a:lnTo>
                        <a:lnTo>
                          <a:pt x="10" y="142"/>
                        </a:lnTo>
                        <a:lnTo>
                          <a:pt x="9" y="143"/>
                        </a:lnTo>
                        <a:lnTo>
                          <a:pt x="8" y="143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6" y="144"/>
                        </a:lnTo>
                        <a:lnTo>
                          <a:pt x="5" y="143"/>
                        </a:lnTo>
                        <a:lnTo>
                          <a:pt x="4" y="143"/>
                        </a:lnTo>
                        <a:lnTo>
                          <a:pt x="3" y="143"/>
                        </a:lnTo>
                        <a:lnTo>
                          <a:pt x="2" y="143"/>
                        </a:lnTo>
                        <a:lnTo>
                          <a:pt x="2" y="142"/>
                        </a:lnTo>
                        <a:lnTo>
                          <a:pt x="1" y="142"/>
                        </a:lnTo>
                        <a:lnTo>
                          <a:pt x="0" y="141"/>
                        </a:lnTo>
                        <a:lnTo>
                          <a:pt x="0" y="140"/>
                        </a:lnTo>
                        <a:lnTo>
                          <a:pt x="1" y="140"/>
                        </a:lnTo>
                        <a:lnTo>
                          <a:pt x="2" y="140"/>
                        </a:lnTo>
                        <a:lnTo>
                          <a:pt x="3" y="140"/>
                        </a:lnTo>
                        <a:lnTo>
                          <a:pt x="4" y="139"/>
                        </a:lnTo>
                        <a:lnTo>
                          <a:pt x="5" y="139"/>
                        </a:lnTo>
                        <a:lnTo>
                          <a:pt x="6" y="138"/>
                        </a:lnTo>
                        <a:lnTo>
                          <a:pt x="6" y="137"/>
                        </a:lnTo>
                        <a:lnTo>
                          <a:pt x="7" y="136"/>
                        </a:lnTo>
                        <a:lnTo>
                          <a:pt x="8" y="136"/>
                        </a:lnTo>
                        <a:lnTo>
                          <a:pt x="9" y="136"/>
                        </a:lnTo>
                        <a:lnTo>
                          <a:pt x="10" y="136"/>
                        </a:lnTo>
                        <a:lnTo>
                          <a:pt x="11" y="136"/>
                        </a:lnTo>
                        <a:lnTo>
                          <a:pt x="12" y="136"/>
                        </a:lnTo>
                        <a:lnTo>
                          <a:pt x="13" y="135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6" y="134"/>
                        </a:lnTo>
                        <a:lnTo>
                          <a:pt x="16" y="132"/>
                        </a:lnTo>
                        <a:lnTo>
                          <a:pt x="16" y="131"/>
                        </a:lnTo>
                        <a:lnTo>
                          <a:pt x="15" y="131"/>
                        </a:lnTo>
                        <a:lnTo>
                          <a:pt x="15" y="130"/>
                        </a:lnTo>
                        <a:lnTo>
                          <a:pt x="16" y="130"/>
                        </a:lnTo>
                        <a:lnTo>
                          <a:pt x="17" y="130"/>
                        </a:lnTo>
                        <a:lnTo>
                          <a:pt x="17" y="129"/>
                        </a:lnTo>
                        <a:lnTo>
                          <a:pt x="19" y="130"/>
                        </a:lnTo>
                        <a:lnTo>
                          <a:pt x="19" y="129"/>
                        </a:lnTo>
                        <a:lnTo>
                          <a:pt x="20" y="129"/>
                        </a:lnTo>
                        <a:lnTo>
                          <a:pt x="21" y="128"/>
                        </a:lnTo>
                        <a:lnTo>
                          <a:pt x="21" y="127"/>
                        </a:lnTo>
                        <a:lnTo>
                          <a:pt x="22" y="126"/>
                        </a:lnTo>
                        <a:lnTo>
                          <a:pt x="22" y="125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5" y="125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3"/>
                        </a:lnTo>
                        <a:lnTo>
                          <a:pt x="28" y="123"/>
                        </a:lnTo>
                        <a:lnTo>
                          <a:pt x="29" y="122"/>
                        </a:lnTo>
                        <a:lnTo>
                          <a:pt x="30" y="121"/>
                        </a:lnTo>
                        <a:lnTo>
                          <a:pt x="30" y="119"/>
                        </a:lnTo>
                        <a:lnTo>
                          <a:pt x="30" y="118"/>
                        </a:lnTo>
                        <a:lnTo>
                          <a:pt x="32" y="118"/>
                        </a:lnTo>
                        <a:lnTo>
                          <a:pt x="33" y="119"/>
                        </a:lnTo>
                        <a:lnTo>
                          <a:pt x="33" y="118"/>
                        </a:lnTo>
                        <a:lnTo>
                          <a:pt x="33" y="117"/>
                        </a:lnTo>
                        <a:lnTo>
                          <a:pt x="34" y="117"/>
                        </a:lnTo>
                        <a:lnTo>
                          <a:pt x="34" y="116"/>
                        </a:lnTo>
                        <a:lnTo>
                          <a:pt x="34" y="115"/>
                        </a:lnTo>
                        <a:lnTo>
                          <a:pt x="34" y="114"/>
                        </a:lnTo>
                        <a:lnTo>
                          <a:pt x="35" y="114"/>
                        </a:lnTo>
                        <a:lnTo>
                          <a:pt x="36" y="114"/>
                        </a:lnTo>
                        <a:lnTo>
                          <a:pt x="37" y="113"/>
                        </a:lnTo>
                        <a:lnTo>
                          <a:pt x="38" y="113"/>
                        </a:lnTo>
                        <a:lnTo>
                          <a:pt x="39" y="113"/>
                        </a:lnTo>
                        <a:lnTo>
                          <a:pt x="39" y="112"/>
                        </a:lnTo>
                        <a:lnTo>
                          <a:pt x="39" y="111"/>
                        </a:lnTo>
                        <a:lnTo>
                          <a:pt x="40" y="111"/>
                        </a:lnTo>
                        <a:lnTo>
                          <a:pt x="41" y="111"/>
                        </a:lnTo>
                        <a:lnTo>
                          <a:pt x="42" y="112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3" y="114"/>
                        </a:lnTo>
                        <a:lnTo>
                          <a:pt x="44" y="114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6"/>
                        </a:lnTo>
                        <a:lnTo>
                          <a:pt x="46" y="116"/>
                        </a:lnTo>
                        <a:lnTo>
                          <a:pt x="46" y="117"/>
                        </a:lnTo>
                        <a:lnTo>
                          <a:pt x="47" y="117"/>
                        </a:lnTo>
                        <a:lnTo>
                          <a:pt x="47" y="116"/>
                        </a:lnTo>
                        <a:lnTo>
                          <a:pt x="48" y="116"/>
                        </a:lnTo>
                        <a:lnTo>
                          <a:pt x="48" y="115"/>
                        </a:lnTo>
                        <a:lnTo>
                          <a:pt x="49" y="115"/>
                        </a:lnTo>
                        <a:lnTo>
                          <a:pt x="49" y="114"/>
                        </a:lnTo>
                        <a:lnTo>
                          <a:pt x="49" y="113"/>
                        </a:lnTo>
                        <a:lnTo>
                          <a:pt x="49" y="112"/>
                        </a:lnTo>
                        <a:lnTo>
                          <a:pt x="49" y="111"/>
                        </a:lnTo>
                        <a:lnTo>
                          <a:pt x="50" y="111"/>
                        </a:lnTo>
                        <a:lnTo>
                          <a:pt x="51" y="110"/>
                        </a:lnTo>
                        <a:lnTo>
                          <a:pt x="50" y="110"/>
                        </a:lnTo>
                        <a:lnTo>
                          <a:pt x="50" y="109"/>
                        </a:lnTo>
                        <a:lnTo>
                          <a:pt x="50" y="108"/>
                        </a:lnTo>
                        <a:lnTo>
                          <a:pt x="51" y="107"/>
                        </a:lnTo>
                        <a:lnTo>
                          <a:pt x="52" y="108"/>
                        </a:lnTo>
                        <a:lnTo>
                          <a:pt x="53" y="108"/>
                        </a:lnTo>
                        <a:lnTo>
                          <a:pt x="54" y="109"/>
                        </a:lnTo>
                        <a:lnTo>
                          <a:pt x="54" y="110"/>
                        </a:lnTo>
                        <a:lnTo>
                          <a:pt x="55" y="110"/>
                        </a:lnTo>
                        <a:lnTo>
                          <a:pt x="56" y="111"/>
                        </a:lnTo>
                        <a:lnTo>
                          <a:pt x="57" y="110"/>
                        </a:lnTo>
                        <a:lnTo>
                          <a:pt x="58" y="109"/>
                        </a:lnTo>
                        <a:lnTo>
                          <a:pt x="58" y="108"/>
                        </a:lnTo>
                        <a:lnTo>
                          <a:pt x="58" y="106"/>
                        </a:lnTo>
                        <a:lnTo>
                          <a:pt x="58" y="105"/>
                        </a:lnTo>
                        <a:lnTo>
                          <a:pt x="58" y="104"/>
                        </a:lnTo>
                        <a:lnTo>
                          <a:pt x="60" y="105"/>
                        </a:lnTo>
                        <a:lnTo>
                          <a:pt x="61" y="105"/>
                        </a:lnTo>
                        <a:lnTo>
                          <a:pt x="61" y="104"/>
                        </a:lnTo>
                        <a:lnTo>
                          <a:pt x="62" y="103"/>
                        </a:lnTo>
                        <a:lnTo>
                          <a:pt x="63" y="103"/>
                        </a:lnTo>
                        <a:lnTo>
                          <a:pt x="63" y="102"/>
                        </a:lnTo>
                        <a:lnTo>
                          <a:pt x="63" y="101"/>
                        </a:lnTo>
                        <a:lnTo>
                          <a:pt x="63" y="100"/>
                        </a:lnTo>
                        <a:lnTo>
                          <a:pt x="62" y="99"/>
                        </a:lnTo>
                        <a:lnTo>
                          <a:pt x="63" y="98"/>
                        </a:lnTo>
                        <a:lnTo>
                          <a:pt x="64" y="97"/>
                        </a:lnTo>
                        <a:lnTo>
                          <a:pt x="65" y="97"/>
                        </a:lnTo>
                        <a:lnTo>
                          <a:pt x="67" y="97"/>
                        </a:lnTo>
                        <a:lnTo>
                          <a:pt x="67" y="96"/>
                        </a:lnTo>
                        <a:lnTo>
                          <a:pt x="68" y="95"/>
                        </a:lnTo>
                        <a:lnTo>
                          <a:pt x="69" y="95"/>
                        </a:lnTo>
                        <a:lnTo>
                          <a:pt x="70" y="95"/>
                        </a:lnTo>
                        <a:lnTo>
                          <a:pt x="71" y="95"/>
                        </a:lnTo>
                        <a:lnTo>
                          <a:pt x="71" y="94"/>
                        </a:lnTo>
                        <a:lnTo>
                          <a:pt x="72" y="93"/>
                        </a:lnTo>
                        <a:lnTo>
                          <a:pt x="73" y="92"/>
                        </a:lnTo>
                        <a:lnTo>
                          <a:pt x="74" y="92"/>
                        </a:lnTo>
                        <a:lnTo>
                          <a:pt x="75" y="91"/>
                        </a:lnTo>
                        <a:lnTo>
                          <a:pt x="75" y="90"/>
                        </a:lnTo>
                        <a:lnTo>
                          <a:pt x="75" y="89"/>
                        </a:lnTo>
                        <a:lnTo>
                          <a:pt x="76" y="89"/>
                        </a:lnTo>
                        <a:lnTo>
                          <a:pt x="77" y="89"/>
                        </a:lnTo>
                        <a:lnTo>
                          <a:pt x="78" y="89"/>
                        </a:lnTo>
                        <a:lnTo>
                          <a:pt x="78" y="88"/>
                        </a:lnTo>
                        <a:lnTo>
                          <a:pt x="79" y="87"/>
                        </a:lnTo>
                        <a:lnTo>
                          <a:pt x="80" y="87"/>
                        </a:lnTo>
                        <a:lnTo>
                          <a:pt x="81" y="88"/>
                        </a:lnTo>
                        <a:lnTo>
                          <a:pt x="82" y="88"/>
                        </a:lnTo>
                        <a:lnTo>
                          <a:pt x="82" y="89"/>
                        </a:lnTo>
                        <a:lnTo>
                          <a:pt x="82" y="88"/>
                        </a:lnTo>
                        <a:lnTo>
                          <a:pt x="83" y="88"/>
                        </a:lnTo>
                        <a:lnTo>
                          <a:pt x="84" y="88"/>
                        </a:lnTo>
                        <a:lnTo>
                          <a:pt x="84" y="86"/>
                        </a:lnTo>
                        <a:lnTo>
                          <a:pt x="83" y="85"/>
                        </a:lnTo>
                        <a:lnTo>
                          <a:pt x="83" y="84"/>
                        </a:lnTo>
                        <a:lnTo>
                          <a:pt x="82" y="84"/>
                        </a:lnTo>
                        <a:lnTo>
                          <a:pt x="83" y="83"/>
                        </a:lnTo>
                        <a:lnTo>
                          <a:pt x="83" y="82"/>
                        </a:lnTo>
                        <a:lnTo>
                          <a:pt x="83" y="81"/>
                        </a:lnTo>
                        <a:lnTo>
                          <a:pt x="85" y="77"/>
                        </a:lnTo>
                        <a:lnTo>
                          <a:pt x="86" y="76"/>
                        </a:lnTo>
                        <a:lnTo>
                          <a:pt x="87" y="73"/>
                        </a:lnTo>
                        <a:lnTo>
                          <a:pt x="90" y="70"/>
                        </a:lnTo>
                        <a:lnTo>
                          <a:pt x="90" y="69"/>
                        </a:lnTo>
                        <a:lnTo>
                          <a:pt x="89" y="68"/>
                        </a:lnTo>
                        <a:lnTo>
                          <a:pt x="90" y="67"/>
                        </a:lnTo>
                        <a:lnTo>
                          <a:pt x="91" y="66"/>
                        </a:lnTo>
                        <a:lnTo>
                          <a:pt x="91" y="65"/>
                        </a:lnTo>
                        <a:lnTo>
                          <a:pt x="90" y="64"/>
                        </a:lnTo>
                        <a:lnTo>
                          <a:pt x="90" y="63"/>
                        </a:lnTo>
                        <a:lnTo>
                          <a:pt x="89" y="63"/>
                        </a:lnTo>
                        <a:lnTo>
                          <a:pt x="88" y="61"/>
                        </a:lnTo>
                        <a:lnTo>
                          <a:pt x="88" y="60"/>
                        </a:lnTo>
                        <a:lnTo>
                          <a:pt x="89" y="60"/>
                        </a:lnTo>
                        <a:lnTo>
                          <a:pt x="89" y="59"/>
                        </a:lnTo>
                        <a:lnTo>
                          <a:pt x="90" y="58"/>
                        </a:lnTo>
                        <a:lnTo>
                          <a:pt x="91" y="57"/>
                        </a:lnTo>
                        <a:lnTo>
                          <a:pt x="92" y="57"/>
                        </a:lnTo>
                        <a:lnTo>
                          <a:pt x="93" y="55"/>
                        </a:lnTo>
                        <a:lnTo>
                          <a:pt x="93" y="54"/>
                        </a:lnTo>
                        <a:lnTo>
                          <a:pt x="93" y="52"/>
                        </a:lnTo>
                        <a:lnTo>
                          <a:pt x="93" y="51"/>
                        </a:lnTo>
                        <a:lnTo>
                          <a:pt x="92" y="51"/>
                        </a:lnTo>
                        <a:lnTo>
                          <a:pt x="91" y="50"/>
                        </a:lnTo>
                        <a:lnTo>
                          <a:pt x="90" y="50"/>
                        </a:lnTo>
                        <a:lnTo>
                          <a:pt x="89" y="49"/>
                        </a:lnTo>
                        <a:lnTo>
                          <a:pt x="88" y="49"/>
                        </a:lnTo>
                        <a:lnTo>
                          <a:pt x="87" y="48"/>
                        </a:lnTo>
                        <a:lnTo>
                          <a:pt x="86" y="48"/>
                        </a:lnTo>
                        <a:lnTo>
                          <a:pt x="84" y="48"/>
                        </a:lnTo>
                        <a:lnTo>
                          <a:pt x="83" y="48"/>
                        </a:lnTo>
                        <a:lnTo>
                          <a:pt x="80" y="48"/>
                        </a:lnTo>
                        <a:lnTo>
                          <a:pt x="79" y="48"/>
                        </a:lnTo>
                        <a:lnTo>
                          <a:pt x="78" y="47"/>
                        </a:lnTo>
                        <a:lnTo>
                          <a:pt x="77" y="45"/>
                        </a:lnTo>
                        <a:lnTo>
                          <a:pt x="77" y="44"/>
                        </a:lnTo>
                        <a:lnTo>
                          <a:pt x="77" y="43"/>
                        </a:lnTo>
                        <a:lnTo>
                          <a:pt x="77" y="42"/>
                        </a:lnTo>
                        <a:lnTo>
                          <a:pt x="78" y="39"/>
                        </a:lnTo>
                        <a:lnTo>
                          <a:pt x="80" y="36"/>
                        </a:lnTo>
                        <a:lnTo>
                          <a:pt x="81" y="35"/>
                        </a:lnTo>
                        <a:lnTo>
                          <a:pt x="81" y="32"/>
                        </a:lnTo>
                        <a:lnTo>
                          <a:pt x="81" y="30"/>
                        </a:lnTo>
                        <a:lnTo>
                          <a:pt x="81" y="29"/>
                        </a:lnTo>
                        <a:lnTo>
                          <a:pt x="78" y="25"/>
                        </a:lnTo>
                        <a:lnTo>
                          <a:pt x="77" y="23"/>
                        </a:lnTo>
                        <a:lnTo>
                          <a:pt x="76" y="21"/>
                        </a:lnTo>
                        <a:lnTo>
                          <a:pt x="76" y="20"/>
                        </a:lnTo>
                        <a:lnTo>
                          <a:pt x="76" y="19"/>
                        </a:lnTo>
                        <a:lnTo>
                          <a:pt x="75" y="17"/>
                        </a:lnTo>
                        <a:lnTo>
                          <a:pt x="75" y="15"/>
                        </a:lnTo>
                        <a:lnTo>
                          <a:pt x="76" y="14"/>
                        </a:lnTo>
                        <a:lnTo>
                          <a:pt x="77" y="14"/>
                        </a:lnTo>
                        <a:lnTo>
                          <a:pt x="80" y="14"/>
                        </a:lnTo>
                        <a:lnTo>
                          <a:pt x="81" y="13"/>
                        </a:lnTo>
                        <a:lnTo>
                          <a:pt x="82" y="13"/>
                        </a:lnTo>
                        <a:lnTo>
                          <a:pt x="82" y="11"/>
                        </a:lnTo>
                        <a:lnTo>
                          <a:pt x="83" y="10"/>
                        </a:lnTo>
                        <a:lnTo>
                          <a:pt x="84" y="10"/>
                        </a:lnTo>
                        <a:lnTo>
                          <a:pt x="86" y="10"/>
                        </a:lnTo>
                        <a:lnTo>
                          <a:pt x="87" y="10"/>
                        </a:lnTo>
                        <a:lnTo>
                          <a:pt x="88" y="10"/>
                        </a:lnTo>
                        <a:lnTo>
                          <a:pt x="89" y="9"/>
                        </a:lnTo>
                        <a:lnTo>
                          <a:pt x="91" y="8"/>
                        </a:lnTo>
                        <a:lnTo>
                          <a:pt x="92" y="7"/>
                        </a:lnTo>
                        <a:lnTo>
                          <a:pt x="93" y="4"/>
                        </a:lnTo>
                        <a:lnTo>
                          <a:pt x="95" y="2"/>
                        </a:lnTo>
                        <a:lnTo>
                          <a:pt x="96" y="1"/>
                        </a:lnTo>
                        <a:lnTo>
                          <a:pt x="97" y="1"/>
                        </a:lnTo>
                        <a:lnTo>
                          <a:pt x="97" y="0"/>
                        </a:lnTo>
                        <a:lnTo>
                          <a:pt x="99" y="2"/>
                        </a:lnTo>
                        <a:lnTo>
                          <a:pt x="101" y="3"/>
                        </a:lnTo>
                        <a:lnTo>
                          <a:pt x="103" y="3"/>
                        </a:lnTo>
                        <a:lnTo>
                          <a:pt x="104" y="4"/>
                        </a:lnTo>
                        <a:lnTo>
                          <a:pt x="105" y="4"/>
                        </a:lnTo>
                        <a:lnTo>
                          <a:pt x="106" y="5"/>
                        </a:lnTo>
                        <a:lnTo>
                          <a:pt x="107" y="6"/>
                        </a:lnTo>
                        <a:lnTo>
                          <a:pt x="109" y="7"/>
                        </a:lnTo>
                        <a:lnTo>
                          <a:pt x="109" y="8"/>
                        </a:lnTo>
                        <a:lnTo>
                          <a:pt x="110" y="8"/>
                        </a:lnTo>
                        <a:lnTo>
                          <a:pt x="112" y="7"/>
                        </a:lnTo>
                        <a:lnTo>
                          <a:pt x="113" y="7"/>
                        </a:lnTo>
                        <a:lnTo>
                          <a:pt x="114" y="4"/>
                        </a:lnTo>
                        <a:lnTo>
                          <a:pt x="115" y="4"/>
                        </a:lnTo>
                        <a:lnTo>
                          <a:pt x="117" y="2"/>
                        </a:lnTo>
                        <a:lnTo>
                          <a:pt x="118" y="1"/>
                        </a:lnTo>
                        <a:lnTo>
                          <a:pt x="119" y="1"/>
                        </a:lnTo>
                        <a:lnTo>
                          <a:pt x="120" y="2"/>
                        </a:lnTo>
                        <a:lnTo>
                          <a:pt x="121" y="2"/>
                        </a:lnTo>
                        <a:lnTo>
                          <a:pt x="124" y="2"/>
                        </a:lnTo>
                        <a:lnTo>
                          <a:pt x="125" y="3"/>
                        </a:lnTo>
                        <a:lnTo>
                          <a:pt x="126" y="4"/>
                        </a:lnTo>
                        <a:lnTo>
                          <a:pt x="126" y="5"/>
                        </a:lnTo>
                        <a:lnTo>
                          <a:pt x="127" y="6"/>
                        </a:lnTo>
                        <a:lnTo>
                          <a:pt x="128" y="7"/>
                        </a:lnTo>
                        <a:lnTo>
                          <a:pt x="129" y="8"/>
                        </a:lnTo>
                        <a:lnTo>
                          <a:pt x="129" y="9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2" y="12"/>
                        </a:lnTo>
                        <a:lnTo>
                          <a:pt x="133" y="12"/>
                        </a:lnTo>
                        <a:lnTo>
                          <a:pt x="134" y="11"/>
                        </a:lnTo>
                        <a:lnTo>
                          <a:pt x="136" y="10"/>
                        </a:lnTo>
                        <a:lnTo>
                          <a:pt x="137" y="10"/>
                        </a:lnTo>
                        <a:lnTo>
                          <a:pt x="138" y="10"/>
                        </a:lnTo>
                        <a:lnTo>
                          <a:pt x="139" y="9"/>
                        </a:lnTo>
                        <a:lnTo>
                          <a:pt x="141" y="10"/>
                        </a:lnTo>
                        <a:lnTo>
                          <a:pt x="143" y="9"/>
                        </a:lnTo>
                        <a:lnTo>
                          <a:pt x="144" y="9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7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50" y="12"/>
                        </a:lnTo>
                        <a:lnTo>
                          <a:pt x="150" y="13"/>
                        </a:lnTo>
                        <a:lnTo>
                          <a:pt x="151" y="12"/>
                        </a:lnTo>
                        <a:lnTo>
                          <a:pt x="152" y="10"/>
                        </a:lnTo>
                        <a:lnTo>
                          <a:pt x="153" y="10"/>
                        </a:lnTo>
                        <a:lnTo>
                          <a:pt x="154" y="10"/>
                        </a:lnTo>
                        <a:lnTo>
                          <a:pt x="156" y="10"/>
                        </a:lnTo>
                        <a:lnTo>
                          <a:pt x="157" y="10"/>
                        </a:lnTo>
                        <a:lnTo>
                          <a:pt x="159" y="10"/>
                        </a:lnTo>
                        <a:lnTo>
                          <a:pt x="160" y="9"/>
                        </a:lnTo>
                        <a:lnTo>
                          <a:pt x="160" y="10"/>
                        </a:lnTo>
                        <a:lnTo>
                          <a:pt x="161" y="10"/>
                        </a:lnTo>
                        <a:lnTo>
                          <a:pt x="162" y="10"/>
                        </a:lnTo>
                        <a:lnTo>
                          <a:pt x="163" y="10"/>
                        </a:lnTo>
                        <a:lnTo>
                          <a:pt x="164" y="9"/>
                        </a:lnTo>
                        <a:lnTo>
                          <a:pt x="165" y="9"/>
                        </a:lnTo>
                        <a:lnTo>
                          <a:pt x="166" y="9"/>
                        </a:lnTo>
                        <a:lnTo>
                          <a:pt x="167" y="9"/>
                        </a:lnTo>
                        <a:lnTo>
                          <a:pt x="169" y="10"/>
                        </a:lnTo>
                        <a:lnTo>
                          <a:pt x="170" y="10"/>
                        </a:lnTo>
                        <a:lnTo>
                          <a:pt x="171" y="10"/>
                        </a:lnTo>
                        <a:lnTo>
                          <a:pt x="172" y="10"/>
                        </a:lnTo>
                        <a:lnTo>
                          <a:pt x="173" y="10"/>
                        </a:lnTo>
                        <a:lnTo>
                          <a:pt x="174" y="10"/>
                        </a:lnTo>
                        <a:lnTo>
                          <a:pt x="176" y="9"/>
                        </a:lnTo>
                        <a:lnTo>
                          <a:pt x="177" y="9"/>
                        </a:lnTo>
                        <a:lnTo>
                          <a:pt x="179" y="10"/>
                        </a:lnTo>
                        <a:lnTo>
                          <a:pt x="180" y="10"/>
                        </a:lnTo>
                        <a:lnTo>
                          <a:pt x="181" y="9"/>
                        </a:lnTo>
                        <a:lnTo>
                          <a:pt x="184" y="10"/>
                        </a:lnTo>
                        <a:lnTo>
                          <a:pt x="184" y="9"/>
                        </a:lnTo>
                        <a:lnTo>
                          <a:pt x="185" y="9"/>
                        </a:lnTo>
                        <a:lnTo>
                          <a:pt x="186" y="9"/>
                        </a:lnTo>
                        <a:lnTo>
                          <a:pt x="186" y="10"/>
                        </a:lnTo>
                        <a:lnTo>
                          <a:pt x="187" y="10"/>
                        </a:lnTo>
                        <a:lnTo>
                          <a:pt x="187" y="11"/>
                        </a:lnTo>
                        <a:lnTo>
                          <a:pt x="188" y="11"/>
                        </a:lnTo>
                        <a:lnTo>
                          <a:pt x="189" y="12"/>
                        </a:lnTo>
                        <a:lnTo>
                          <a:pt x="192" y="13"/>
                        </a:lnTo>
                        <a:lnTo>
                          <a:pt x="193" y="15"/>
                        </a:lnTo>
                        <a:lnTo>
                          <a:pt x="195" y="17"/>
                        </a:lnTo>
                        <a:lnTo>
                          <a:pt x="196" y="18"/>
                        </a:lnTo>
                        <a:lnTo>
                          <a:pt x="197" y="19"/>
                        </a:lnTo>
                        <a:lnTo>
                          <a:pt x="198" y="19"/>
                        </a:lnTo>
                        <a:lnTo>
                          <a:pt x="199" y="20"/>
                        </a:lnTo>
                        <a:lnTo>
                          <a:pt x="199" y="21"/>
                        </a:lnTo>
                        <a:lnTo>
                          <a:pt x="201" y="22"/>
                        </a:lnTo>
                        <a:lnTo>
                          <a:pt x="202" y="23"/>
                        </a:lnTo>
                        <a:lnTo>
                          <a:pt x="203" y="24"/>
                        </a:lnTo>
                        <a:lnTo>
                          <a:pt x="204" y="26"/>
                        </a:lnTo>
                        <a:lnTo>
                          <a:pt x="207" y="27"/>
                        </a:lnTo>
                        <a:lnTo>
                          <a:pt x="208" y="28"/>
                        </a:lnTo>
                        <a:lnTo>
                          <a:pt x="209" y="28"/>
                        </a:lnTo>
                        <a:lnTo>
                          <a:pt x="210" y="28"/>
                        </a:lnTo>
                        <a:lnTo>
                          <a:pt x="210" y="29"/>
                        </a:lnTo>
                        <a:lnTo>
                          <a:pt x="211" y="29"/>
                        </a:lnTo>
                        <a:lnTo>
                          <a:pt x="211" y="30"/>
                        </a:lnTo>
                        <a:lnTo>
                          <a:pt x="212" y="30"/>
                        </a:lnTo>
                        <a:lnTo>
                          <a:pt x="213" y="30"/>
                        </a:lnTo>
                        <a:lnTo>
                          <a:pt x="214" y="31"/>
                        </a:lnTo>
                        <a:lnTo>
                          <a:pt x="215" y="32"/>
                        </a:lnTo>
                        <a:lnTo>
                          <a:pt x="216" y="33"/>
                        </a:lnTo>
                        <a:lnTo>
                          <a:pt x="216" y="34"/>
                        </a:lnTo>
                        <a:lnTo>
                          <a:pt x="217" y="34"/>
                        </a:lnTo>
                        <a:lnTo>
                          <a:pt x="217" y="35"/>
                        </a:lnTo>
                        <a:lnTo>
                          <a:pt x="218" y="36"/>
                        </a:lnTo>
                        <a:lnTo>
                          <a:pt x="219" y="36"/>
                        </a:lnTo>
                        <a:lnTo>
                          <a:pt x="220" y="37"/>
                        </a:lnTo>
                        <a:lnTo>
                          <a:pt x="220" y="38"/>
                        </a:lnTo>
                        <a:lnTo>
                          <a:pt x="220" y="39"/>
                        </a:lnTo>
                        <a:lnTo>
                          <a:pt x="221" y="39"/>
                        </a:lnTo>
                        <a:lnTo>
                          <a:pt x="220" y="40"/>
                        </a:lnTo>
                        <a:lnTo>
                          <a:pt x="221" y="41"/>
                        </a:lnTo>
                        <a:lnTo>
                          <a:pt x="222" y="42"/>
                        </a:lnTo>
                        <a:lnTo>
                          <a:pt x="222" y="43"/>
                        </a:lnTo>
                        <a:lnTo>
                          <a:pt x="222" y="44"/>
                        </a:lnTo>
                        <a:lnTo>
                          <a:pt x="223" y="44"/>
                        </a:lnTo>
                        <a:lnTo>
                          <a:pt x="224" y="45"/>
                        </a:lnTo>
                        <a:lnTo>
                          <a:pt x="223" y="45"/>
                        </a:lnTo>
                        <a:lnTo>
                          <a:pt x="222" y="46"/>
                        </a:lnTo>
                        <a:lnTo>
                          <a:pt x="221" y="47"/>
                        </a:lnTo>
                        <a:lnTo>
                          <a:pt x="221" y="49"/>
                        </a:lnTo>
                        <a:lnTo>
                          <a:pt x="220" y="50"/>
                        </a:lnTo>
                        <a:lnTo>
                          <a:pt x="221" y="51"/>
                        </a:lnTo>
                        <a:lnTo>
                          <a:pt x="222" y="51"/>
                        </a:lnTo>
                        <a:lnTo>
                          <a:pt x="222" y="52"/>
                        </a:lnTo>
                        <a:lnTo>
                          <a:pt x="223" y="51"/>
                        </a:lnTo>
                        <a:lnTo>
                          <a:pt x="224" y="52"/>
                        </a:lnTo>
                        <a:lnTo>
                          <a:pt x="225" y="52"/>
                        </a:lnTo>
                        <a:lnTo>
                          <a:pt x="226" y="53"/>
                        </a:lnTo>
                        <a:lnTo>
                          <a:pt x="226" y="54"/>
                        </a:lnTo>
                        <a:lnTo>
                          <a:pt x="227" y="54"/>
                        </a:lnTo>
                        <a:lnTo>
                          <a:pt x="227" y="55"/>
                        </a:lnTo>
                        <a:lnTo>
                          <a:pt x="227" y="56"/>
                        </a:lnTo>
                        <a:lnTo>
                          <a:pt x="228" y="55"/>
                        </a:lnTo>
                        <a:lnTo>
                          <a:pt x="229" y="55"/>
                        </a:lnTo>
                        <a:lnTo>
                          <a:pt x="230" y="55"/>
                        </a:lnTo>
                        <a:lnTo>
                          <a:pt x="231" y="55"/>
                        </a:lnTo>
                        <a:lnTo>
                          <a:pt x="231" y="56"/>
                        </a:lnTo>
                        <a:lnTo>
                          <a:pt x="232" y="56"/>
                        </a:lnTo>
                        <a:lnTo>
                          <a:pt x="233" y="56"/>
                        </a:lnTo>
                        <a:lnTo>
                          <a:pt x="233" y="57"/>
                        </a:lnTo>
                        <a:lnTo>
                          <a:pt x="234" y="57"/>
                        </a:lnTo>
                        <a:lnTo>
                          <a:pt x="234" y="58"/>
                        </a:lnTo>
                        <a:lnTo>
                          <a:pt x="235" y="58"/>
                        </a:lnTo>
                        <a:lnTo>
                          <a:pt x="236" y="58"/>
                        </a:lnTo>
                        <a:lnTo>
                          <a:pt x="237" y="59"/>
                        </a:lnTo>
                        <a:lnTo>
                          <a:pt x="238" y="59"/>
                        </a:lnTo>
                        <a:lnTo>
                          <a:pt x="238" y="60"/>
                        </a:lnTo>
                        <a:lnTo>
                          <a:pt x="239" y="61"/>
                        </a:lnTo>
                        <a:lnTo>
                          <a:pt x="239" y="62"/>
                        </a:lnTo>
                        <a:lnTo>
                          <a:pt x="240" y="63"/>
                        </a:lnTo>
                        <a:lnTo>
                          <a:pt x="241" y="63"/>
                        </a:lnTo>
                        <a:lnTo>
                          <a:pt x="241" y="64"/>
                        </a:lnTo>
                        <a:lnTo>
                          <a:pt x="241" y="65"/>
                        </a:lnTo>
                        <a:lnTo>
                          <a:pt x="241" y="66"/>
                        </a:lnTo>
                        <a:lnTo>
                          <a:pt x="241" y="67"/>
                        </a:lnTo>
                        <a:lnTo>
                          <a:pt x="242" y="68"/>
                        </a:lnTo>
                        <a:lnTo>
                          <a:pt x="242" y="69"/>
                        </a:lnTo>
                        <a:lnTo>
                          <a:pt x="242" y="70"/>
                        </a:lnTo>
                        <a:lnTo>
                          <a:pt x="242" y="71"/>
                        </a:lnTo>
                        <a:lnTo>
                          <a:pt x="242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3"/>
                        </a:lnTo>
                        <a:lnTo>
                          <a:pt x="244" y="72"/>
                        </a:lnTo>
                        <a:lnTo>
                          <a:pt x="245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6" y="70"/>
                        </a:lnTo>
                        <a:lnTo>
                          <a:pt x="247" y="71"/>
                        </a:lnTo>
                        <a:lnTo>
                          <a:pt x="248" y="71"/>
                        </a:lnTo>
                        <a:lnTo>
                          <a:pt x="249" y="71"/>
                        </a:lnTo>
                        <a:lnTo>
                          <a:pt x="249" y="70"/>
                        </a:lnTo>
                        <a:lnTo>
                          <a:pt x="250" y="70"/>
                        </a:lnTo>
                        <a:lnTo>
                          <a:pt x="250" y="71"/>
                        </a:lnTo>
                        <a:lnTo>
                          <a:pt x="251" y="72"/>
                        </a:lnTo>
                        <a:lnTo>
                          <a:pt x="251" y="73"/>
                        </a:lnTo>
                        <a:lnTo>
                          <a:pt x="252" y="73"/>
                        </a:lnTo>
                        <a:lnTo>
                          <a:pt x="252" y="74"/>
                        </a:lnTo>
                        <a:lnTo>
                          <a:pt x="253" y="74"/>
                        </a:lnTo>
                        <a:lnTo>
                          <a:pt x="254" y="74"/>
                        </a:lnTo>
                        <a:lnTo>
                          <a:pt x="255" y="74"/>
                        </a:lnTo>
                        <a:lnTo>
                          <a:pt x="255" y="73"/>
                        </a:lnTo>
                        <a:lnTo>
                          <a:pt x="255" y="72"/>
                        </a:lnTo>
                        <a:lnTo>
                          <a:pt x="256" y="72"/>
                        </a:lnTo>
                        <a:lnTo>
                          <a:pt x="256" y="71"/>
                        </a:lnTo>
                        <a:lnTo>
                          <a:pt x="257" y="70"/>
                        </a:lnTo>
                        <a:lnTo>
                          <a:pt x="258" y="69"/>
                        </a:lnTo>
                        <a:lnTo>
                          <a:pt x="257" y="68"/>
                        </a:lnTo>
                        <a:lnTo>
                          <a:pt x="257" y="67"/>
                        </a:lnTo>
                        <a:lnTo>
                          <a:pt x="258" y="66"/>
                        </a:lnTo>
                        <a:lnTo>
                          <a:pt x="258" y="65"/>
                        </a:lnTo>
                        <a:lnTo>
                          <a:pt x="259" y="65"/>
                        </a:lnTo>
                        <a:lnTo>
                          <a:pt x="260" y="65"/>
                        </a:lnTo>
                        <a:lnTo>
                          <a:pt x="261" y="65"/>
                        </a:lnTo>
                        <a:lnTo>
                          <a:pt x="260" y="64"/>
                        </a:lnTo>
                        <a:lnTo>
                          <a:pt x="261" y="64"/>
                        </a:lnTo>
                        <a:lnTo>
                          <a:pt x="262" y="64"/>
                        </a:lnTo>
                        <a:lnTo>
                          <a:pt x="263" y="65"/>
                        </a:lnTo>
                        <a:lnTo>
                          <a:pt x="264" y="65"/>
                        </a:lnTo>
                        <a:lnTo>
                          <a:pt x="264" y="64"/>
                        </a:lnTo>
                        <a:lnTo>
                          <a:pt x="264" y="63"/>
                        </a:lnTo>
                        <a:lnTo>
                          <a:pt x="264" y="62"/>
                        </a:lnTo>
                        <a:lnTo>
                          <a:pt x="265" y="62"/>
                        </a:lnTo>
                        <a:lnTo>
                          <a:pt x="265" y="61"/>
                        </a:lnTo>
                        <a:lnTo>
                          <a:pt x="266" y="61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8" y="62"/>
                        </a:lnTo>
                        <a:lnTo>
                          <a:pt x="269" y="62"/>
                        </a:lnTo>
                        <a:lnTo>
                          <a:pt x="270" y="62"/>
                        </a:lnTo>
                        <a:lnTo>
                          <a:pt x="271" y="62"/>
                        </a:lnTo>
                        <a:lnTo>
                          <a:pt x="271" y="61"/>
                        </a:lnTo>
                        <a:lnTo>
                          <a:pt x="271" y="60"/>
                        </a:lnTo>
                        <a:lnTo>
                          <a:pt x="272" y="59"/>
                        </a:lnTo>
                        <a:lnTo>
                          <a:pt x="271" y="59"/>
                        </a:lnTo>
                        <a:lnTo>
                          <a:pt x="271" y="58"/>
                        </a:lnTo>
                        <a:lnTo>
                          <a:pt x="271" y="57"/>
                        </a:lnTo>
                        <a:lnTo>
                          <a:pt x="271" y="56"/>
                        </a:lnTo>
                        <a:lnTo>
                          <a:pt x="272" y="57"/>
                        </a:lnTo>
                        <a:lnTo>
                          <a:pt x="273" y="57"/>
                        </a:lnTo>
                        <a:lnTo>
                          <a:pt x="274" y="57"/>
                        </a:lnTo>
                        <a:lnTo>
                          <a:pt x="274" y="58"/>
                        </a:lnTo>
                        <a:lnTo>
                          <a:pt x="275" y="57"/>
                        </a:lnTo>
                        <a:lnTo>
                          <a:pt x="276" y="57"/>
                        </a:lnTo>
                        <a:lnTo>
                          <a:pt x="277" y="56"/>
                        </a:lnTo>
                        <a:lnTo>
                          <a:pt x="278" y="56"/>
                        </a:lnTo>
                        <a:lnTo>
                          <a:pt x="278" y="57"/>
                        </a:lnTo>
                        <a:lnTo>
                          <a:pt x="279" y="57"/>
                        </a:lnTo>
                        <a:lnTo>
                          <a:pt x="279" y="56"/>
                        </a:lnTo>
                        <a:lnTo>
                          <a:pt x="280" y="55"/>
                        </a:lnTo>
                        <a:lnTo>
                          <a:pt x="280" y="54"/>
                        </a:lnTo>
                        <a:lnTo>
                          <a:pt x="281" y="54"/>
                        </a:lnTo>
                        <a:lnTo>
                          <a:pt x="282" y="54"/>
                        </a:lnTo>
                        <a:lnTo>
                          <a:pt x="282" y="53"/>
                        </a:lnTo>
                        <a:lnTo>
                          <a:pt x="283" y="53"/>
                        </a:lnTo>
                        <a:lnTo>
                          <a:pt x="284" y="54"/>
                        </a:lnTo>
                        <a:lnTo>
                          <a:pt x="285" y="55"/>
                        </a:lnTo>
                        <a:lnTo>
                          <a:pt x="286" y="56"/>
                        </a:lnTo>
                        <a:lnTo>
                          <a:pt x="286" y="57"/>
                        </a:lnTo>
                        <a:lnTo>
                          <a:pt x="287" y="58"/>
                        </a:lnTo>
                        <a:lnTo>
                          <a:pt x="288" y="58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89" y="60"/>
                        </a:lnTo>
                        <a:lnTo>
                          <a:pt x="289" y="61"/>
                        </a:lnTo>
                        <a:lnTo>
                          <a:pt x="291" y="62"/>
                        </a:lnTo>
                        <a:lnTo>
                          <a:pt x="291" y="63"/>
                        </a:lnTo>
                        <a:lnTo>
                          <a:pt x="291" y="64"/>
                        </a:lnTo>
                        <a:lnTo>
                          <a:pt x="292" y="64"/>
                        </a:lnTo>
                        <a:lnTo>
                          <a:pt x="292" y="65"/>
                        </a:lnTo>
                        <a:lnTo>
                          <a:pt x="293" y="65"/>
                        </a:lnTo>
                        <a:lnTo>
                          <a:pt x="293" y="66"/>
                        </a:lnTo>
                        <a:lnTo>
                          <a:pt x="293" y="67"/>
                        </a:lnTo>
                        <a:lnTo>
                          <a:pt x="294" y="67"/>
                        </a:lnTo>
                        <a:lnTo>
                          <a:pt x="294" y="68"/>
                        </a:lnTo>
                        <a:lnTo>
                          <a:pt x="294" y="69"/>
                        </a:lnTo>
                        <a:lnTo>
                          <a:pt x="295" y="69"/>
                        </a:lnTo>
                        <a:lnTo>
                          <a:pt x="295" y="68"/>
                        </a:lnTo>
                        <a:lnTo>
                          <a:pt x="296" y="68"/>
                        </a:lnTo>
                        <a:lnTo>
                          <a:pt x="296" y="69"/>
                        </a:lnTo>
                        <a:lnTo>
                          <a:pt x="297" y="69"/>
                        </a:lnTo>
                        <a:lnTo>
                          <a:pt x="299" y="69"/>
                        </a:lnTo>
                        <a:lnTo>
                          <a:pt x="300" y="69"/>
                        </a:lnTo>
                        <a:lnTo>
                          <a:pt x="300" y="68"/>
                        </a:lnTo>
                        <a:lnTo>
                          <a:pt x="300" y="69"/>
                        </a:lnTo>
                        <a:lnTo>
                          <a:pt x="301" y="70"/>
                        </a:lnTo>
                        <a:lnTo>
                          <a:pt x="302" y="69"/>
                        </a:lnTo>
                        <a:lnTo>
                          <a:pt x="303" y="69"/>
                        </a:lnTo>
                        <a:lnTo>
                          <a:pt x="304" y="70"/>
                        </a:lnTo>
                        <a:lnTo>
                          <a:pt x="304" y="69"/>
                        </a:lnTo>
                        <a:lnTo>
                          <a:pt x="304" y="68"/>
                        </a:lnTo>
                        <a:lnTo>
                          <a:pt x="305" y="68"/>
                        </a:lnTo>
                        <a:lnTo>
                          <a:pt x="306" y="68"/>
                        </a:lnTo>
                        <a:lnTo>
                          <a:pt x="306" y="67"/>
                        </a:lnTo>
                        <a:lnTo>
                          <a:pt x="307" y="6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57" name="Freeform 825"/>
                  <p:cNvSpPr>
                    <a:spLocks/>
                  </p:cNvSpPr>
                  <p:nvPr/>
                </p:nvSpPr>
                <p:spPr bwMode="auto">
                  <a:xfrm>
                    <a:off x="5410" y="122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0 h 1"/>
                      <a:gd name="T14" fmla="*/ 1 w 1"/>
                      <a:gd name="T15" fmla="*/ 1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1 h 1"/>
                      <a:gd name="T22" fmla="*/ 1 w 1"/>
                      <a:gd name="T23" fmla="*/ 1 h 1"/>
                      <a:gd name="T24" fmla="*/ 1 w 1"/>
                      <a:gd name="T25" fmla="*/ 1 h 1"/>
                      <a:gd name="T26" fmla="*/ 1 w 1"/>
                      <a:gd name="T27" fmla="*/ 1 h 1"/>
                      <a:gd name="T28" fmla="*/ 0 w 1"/>
                      <a:gd name="T29" fmla="*/ 1 h 1"/>
                      <a:gd name="T30" fmla="*/ 0 w 1"/>
                      <a:gd name="T31" fmla="*/ 1 h 1"/>
                      <a:gd name="T32" fmla="*/ 0 w 1"/>
                      <a:gd name="T33" fmla="*/ 1 h 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"/>
                      <a:gd name="T52" fmla="*/ 0 h 1"/>
                      <a:gd name="T53" fmla="*/ 1 w 1"/>
                      <a:gd name="T54" fmla="*/ 1 h 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58" name="Freeform 826"/>
                  <p:cNvSpPr>
                    <a:spLocks/>
                  </p:cNvSpPr>
                  <p:nvPr/>
                </p:nvSpPr>
                <p:spPr bwMode="auto">
                  <a:xfrm>
                    <a:off x="5409" y="12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0 w 1"/>
                      <a:gd name="T11" fmla="*/ 1 h 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0 h 1"/>
                      <a:gd name="T20" fmla="*/ 1 w 1"/>
                      <a:gd name="T21" fmla="*/ 1 h 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59" name="Rectangle 827"/>
                  <p:cNvSpPr>
                    <a:spLocks noChangeArrowheads="1"/>
                  </p:cNvSpPr>
                  <p:nvPr/>
                </p:nvSpPr>
                <p:spPr bwMode="auto">
                  <a:xfrm>
                    <a:off x="5409" y="12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560" name="Freeform 828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61" name="Freeform 829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62" name="Freeform 830"/>
                  <p:cNvSpPr>
                    <a:spLocks/>
                  </p:cNvSpPr>
                  <p:nvPr/>
                </p:nvSpPr>
                <p:spPr bwMode="auto">
                  <a:xfrm>
                    <a:off x="5401" y="1226"/>
                    <a:ext cx="9" cy="5"/>
                  </a:xfrm>
                  <a:custGeom>
                    <a:avLst/>
                    <a:gdLst>
                      <a:gd name="T0" fmla="*/ 6 w 9"/>
                      <a:gd name="T1" fmla="*/ 1 h 5"/>
                      <a:gd name="T2" fmla="*/ 6 w 9"/>
                      <a:gd name="T3" fmla="*/ 1 h 5"/>
                      <a:gd name="T4" fmla="*/ 7 w 9"/>
                      <a:gd name="T5" fmla="*/ 1 h 5"/>
                      <a:gd name="T6" fmla="*/ 7 w 9"/>
                      <a:gd name="T7" fmla="*/ 1 h 5"/>
                      <a:gd name="T8" fmla="*/ 7 w 9"/>
                      <a:gd name="T9" fmla="*/ 1 h 5"/>
                      <a:gd name="T10" fmla="*/ 7 w 9"/>
                      <a:gd name="T11" fmla="*/ 1 h 5"/>
                      <a:gd name="T12" fmla="*/ 7 w 9"/>
                      <a:gd name="T13" fmla="*/ 1 h 5"/>
                      <a:gd name="T14" fmla="*/ 8 w 9"/>
                      <a:gd name="T15" fmla="*/ 0 h 5"/>
                      <a:gd name="T16" fmla="*/ 8 w 9"/>
                      <a:gd name="T17" fmla="*/ 1 h 5"/>
                      <a:gd name="T18" fmla="*/ 8 w 9"/>
                      <a:gd name="T19" fmla="*/ 1 h 5"/>
                      <a:gd name="T20" fmla="*/ 8 w 9"/>
                      <a:gd name="T21" fmla="*/ 2 h 5"/>
                      <a:gd name="T22" fmla="*/ 8 w 9"/>
                      <a:gd name="T23" fmla="*/ 3 h 5"/>
                      <a:gd name="T24" fmla="*/ 8 w 9"/>
                      <a:gd name="T25" fmla="*/ 3 h 5"/>
                      <a:gd name="T26" fmla="*/ 8 w 9"/>
                      <a:gd name="T27" fmla="*/ 3 h 5"/>
                      <a:gd name="T28" fmla="*/ 7 w 9"/>
                      <a:gd name="T29" fmla="*/ 3 h 5"/>
                      <a:gd name="T30" fmla="*/ 7 w 9"/>
                      <a:gd name="T31" fmla="*/ 3 h 5"/>
                      <a:gd name="T32" fmla="*/ 7 w 9"/>
                      <a:gd name="T33" fmla="*/ 3 h 5"/>
                      <a:gd name="T34" fmla="*/ 6 w 9"/>
                      <a:gd name="T35" fmla="*/ 4 h 5"/>
                      <a:gd name="T36" fmla="*/ 6 w 9"/>
                      <a:gd name="T37" fmla="*/ 4 h 5"/>
                      <a:gd name="T38" fmla="*/ 6 w 9"/>
                      <a:gd name="T39" fmla="*/ 4 h 5"/>
                      <a:gd name="T40" fmla="*/ 5 w 9"/>
                      <a:gd name="T41" fmla="*/ 4 h 5"/>
                      <a:gd name="T42" fmla="*/ 5 w 9"/>
                      <a:gd name="T43" fmla="*/ 4 h 5"/>
                      <a:gd name="T44" fmla="*/ 5 w 9"/>
                      <a:gd name="T45" fmla="*/ 4 h 5"/>
                      <a:gd name="T46" fmla="*/ 5 w 9"/>
                      <a:gd name="T47" fmla="*/ 5 h 5"/>
                      <a:gd name="T48" fmla="*/ 5 w 9"/>
                      <a:gd name="T49" fmla="*/ 5 h 5"/>
                      <a:gd name="T50" fmla="*/ 5 w 9"/>
                      <a:gd name="T51" fmla="*/ 5 h 5"/>
                      <a:gd name="T52" fmla="*/ 4 w 9"/>
                      <a:gd name="T53" fmla="*/ 4 h 5"/>
                      <a:gd name="T54" fmla="*/ 3 w 9"/>
                      <a:gd name="T55" fmla="*/ 4 h 5"/>
                      <a:gd name="T56" fmla="*/ 2 w 9"/>
                      <a:gd name="T57" fmla="*/ 4 h 5"/>
                      <a:gd name="T58" fmla="*/ 2 w 9"/>
                      <a:gd name="T59" fmla="*/ 5 h 5"/>
                      <a:gd name="T60" fmla="*/ 1 w 9"/>
                      <a:gd name="T61" fmla="*/ 5 h 5"/>
                      <a:gd name="T62" fmla="*/ 1 w 9"/>
                      <a:gd name="T63" fmla="*/ 5 h 5"/>
                      <a:gd name="T64" fmla="*/ 0 w 9"/>
                      <a:gd name="T65" fmla="*/ 4 h 5"/>
                      <a:gd name="T66" fmla="*/ 0 w 9"/>
                      <a:gd name="T67" fmla="*/ 4 h 5"/>
                      <a:gd name="T68" fmla="*/ 0 w 9"/>
                      <a:gd name="T69" fmla="*/ 4 h 5"/>
                      <a:gd name="T70" fmla="*/ 1 w 9"/>
                      <a:gd name="T71" fmla="*/ 4 h 5"/>
                      <a:gd name="T72" fmla="*/ 1 w 9"/>
                      <a:gd name="T73" fmla="*/ 4 h 5"/>
                      <a:gd name="T74" fmla="*/ 2 w 9"/>
                      <a:gd name="T75" fmla="*/ 4 h 5"/>
                      <a:gd name="T76" fmla="*/ 2 w 9"/>
                      <a:gd name="T77" fmla="*/ 3 h 5"/>
                      <a:gd name="T78" fmla="*/ 3 w 9"/>
                      <a:gd name="T79" fmla="*/ 3 h 5"/>
                      <a:gd name="T80" fmla="*/ 2 w 9"/>
                      <a:gd name="T81" fmla="*/ 3 h 5"/>
                      <a:gd name="T82" fmla="*/ 3 w 9"/>
                      <a:gd name="T83" fmla="*/ 2 h 5"/>
                      <a:gd name="T84" fmla="*/ 3 w 9"/>
                      <a:gd name="T85" fmla="*/ 2 h 5"/>
                      <a:gd name="T86" fmla="*/ 3 w 9"/>
                      <a:gd name="T87" fmla="*/ 2 h 5"/>
                      <a:gd name="T88" fmla="*/ 3 w 9"/>
                      <a:gd name="T89" fmla="*/ 2 h 5"/>
                      <a:gd name="T90" fmla="*/ 3 w 9"/>
                      <a:gd name="T91" fmla="*/ 2 h 5"/>
                      <a:gd name="T92" fmla="*/ 4 w 9"/>
                      <a:gd name="T93" fmla="*/ 2 h 5"/>
                      <a:gd name="T94" fmla="*/ 5 w 9"/>
                      <a:gd name="T95" fmla="*/ 1 h 5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w 9"/>
                      <a:gd name="T145" fmla="*/ 0 h 5"/>
                      <a:gd name="T146" fmla="*/ 9 w 9"/>
                      <a:gd name="T147" fmla="*/ 5 h 5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T144" t="T145" r="T146" b="T147"/>
                    <a:pathLst>
                      <a:path w="9" h="5">
                        <a:moveTo>
                          <a:pt x="6" y="1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8" y="1"/>
                        </a:lnTo>
                        <a:lnTo>
                          <a:pt x="8" y="2"/>
                        </a:lnTo>
                        <a:lnTo>
                          <a:pt x="9" y="3"/>
                        </a:lnTo>
                        <a:lnTo>
                          <a:pt x="8" y="3"/>
                        </a:lnTo>
                        <a:lnTo>
                          <a:pt x="7" y="3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1" y="5"/>
                        </a:lnTo>
                        <a:lnTo>
                          <a:pt x="0" y="4"/>
                        </a:lnTo>
                        <a:lnTo>
                          <a:pt x="1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63" name="Freeform 831"/>
                  <p:cNvSpPr>
                    <a:spLocks/>
                  </p:cNvSpPr>
                  <p:nvPr/>
                </p:nvSpPr>
                <p:spPr bwMode="auto">
                  <a:xfrm>
                    <a:off x="5404" y="122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64" name="Freeform 832"/>
                  <p:cNvSpPr>
                    <a:spLocks/>
                  </p:cNvSpPr>
                  <p:nvPr/>
                </p:nvSpPr>
                <p:spPr bwMode="auto">
                  <a:xfrm>
                    <a:off x="5408" y="123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65" name="Freeform 833"/>
                  <p:cNvSpPr>
                    <a:spLocks/>
                  </p:cNvSpPr>
                  <p:nvPr/>
                </p:nvSpPr>
                <p:spPr bwMode="auto">
                  <a:xfrm>
                    <a:off x="5406" y="123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66" name="Freeform 834"/>
                  <p:cNvSpPr>
                    <a:spLocks/>
                  </p:cNvSpPr>
                  <p:nvPr/>
                </p:nvSpPr>
                <p:spPr bwMode="auto">
                  <a:xfrm>
                    <a:off x="5404" y="123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67" name="Freeform 835"/>
                  <p:cNvSpPr>
                    <a:spLocks/>
                  </p:cNvSpPr>
                  <p:nvPr/>
                </p:nvSpPr>
                <p:spPr bwMode="auto">
                  <a:xfrm>
                    <a:off x="5405" y="123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1 h 1"/>
                      <a:gd name="T3" fmla="*/ 0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68" name="Freeform 836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69" name="Freeform 837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70" name="Freeform 838"/>
                  <p:cNvSpPr>
                    <a:spLocks noEditPoints="1"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405 w 410"/>
                      <a:gd name="T125" fmla="*/ 137 h 2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410"/>
                      <a:gd name="T190" fmla="*/ 0 h 246"/>
                      <a:gd name="T191" fmla="*/ 410 w 410"/>
                      <a:gd name="T192" fmla="*/ 246 h 2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  <a:close/>
                        <a:moveTo>
                          <a:pt x="405" y="137"/>
                        </a:moveTo>
                        <a:lnTo>
                          <a:pt x="405" y="137"/>
                        </a:lnTo>
                        <a:lnTo>
                          <a:pt x="405" y="136"/>
                        </a:lnTo>
                        <a:lnTo>
                          <a:pt x="404" y="135"/>
                        </a:lnTo>
                        <a:lnTo>
                          <a:pt x="404" y="134"/>
                        </a:lnTo>
                        <a:lnTo>
                          <a:pt x="404" y="133"/>
                        </a:lnTo>
                        <a:lnTo>
                          <a:pt x="405" y="133"/>
                        </a:lnTo>
                        <a:lnTo>
                          <a:pt x="406" y="133"/>
                        </a:lnTo>
                        <a:lnTo>
                          <a:pt x="406" y="134"/>
                        </a:lnTo>
                        <a:lnTo>
                          <a:pt x="406" y="135"/>
                        </a:lnTo>
                        <a:lnTo>
                          <a:pt x="405" y="136"/>
                        </a:lnTo>
                        <a:lnTo>
                          <a:pt x="405" y="13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71" name="Freeform 839"/>
                  <p:cNvSpPr>
                    <a:spLocks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410"/>
                      <a:gd name="T187" fmla="*/ 0 h 246"/>
                      <a:gd name="T188" fmla="*/ 410 w 410"/>
                      <a:gd name="T189" fmla="*/ 246 h 24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72" name="Freeform 840"/>
                  <p:cNvSpPr>
                    <a:spLocks/>
                  </p:cNvSpPr>
                  <p:nvPr/>
                </p:nvSpPr>
                <p:spPr bwMode="auto">
                  <a:xfrm>
                    <a:off x="5128" y="1530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1 w 2"/>
                      <a:gd name="T3" fmla="*/ 4 h 4"/>
                      <a:gd name="T4" fmla="*/ 1 w 2"/>
                      <a:gd name="T5" fmla="*/ 3 h 4"/>
                      <a:gd name="T6" fmla="*/ 0 w 2"/>
                      <a:gd name="T7" fmla="*/ 2 h 4"/>
                      <a:gd name="T8" fmla="*/ 0 w 2"/>
                      <a:gd name="T9" fmla="*/ 1 h 4"/>
                      <a:gd name="T10" fmla="*/ 0 w 2"/>
                      <a:gd name="T11" fmla="*/ 0 h 4"/>
                      <a:gd name="T12" fmla="*/ 0 w 2"/>
                      <a:gd name="T13" fmla="*/ 0 h 4"/>
                      <a:gd name="T14" fmla="*/ 1 w 2"/>
                      <a:gd name="T15" fmla="*/ 0 h 4"/>
                      <a:gd name="T16" fmla="*/ 1 w 2"/>
                      <a:gd name="T17" fmla="*/ 0 h 4"/>
                      <a:gd name="T18" fmla="*/ 1 w 2"/>
                      <a:gd name="T19" fmla="*/ 0 h 4"/>
                      <a:gd name="T20" fmla="*/ 1 w 2"/>
                      <a:gd name="T21" fmla="*/ 0 h 4"/>
                      <a:gd name="T22" fmla="*/ 2 w 2"/>
                      <a:gd name="T23" fmla="*/ 0 h 4"/>
                      <a:gd name="T24" fmla="*/ 2 w 2"/>
                      <a:gd name="T25" fmla="*/ 1 h 4"/>
                      <a:gd name="T26" fmla="*/ 2 w 2"/>
                      <a:gd name="T27" fmla="*/ 2 h 4"/>
                      <a:gd name="T28" fmla="*/ 1 w 2"/>
                      <a:gd name="T29" fmla="*/ 3 h 4"/>
                      <a:gd name="T30" fmla="*/ 1 w 2"/>
                      <a:gd name="T31" fmla="*/ 4 h 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4"/>
                      <a:gd name="T50" fmla="*/ 2 w 2"/>
                      <a:gd name="T51" fmla="*/ 4 h 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4">
                        <a:moveTo>
                          <a:pt x="1" y="4"/>
                        </a:move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  <a:lnTo>
                          <a:pt x="1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73" name="Freeform 841"/>
                  <p:cNvSpPr>
                    <a:spLocks noEditPoints="1"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51 w 748"/>
                      <a:gd name="T1" fmla="*/ 325 h 974"/>
                      <a:gd name="T2" fmla="*/ 186 w 748"/>
                      <a:gd name="T3" fmla="*/ 278 h 974"/>
                      <a:gd name="T4" fmla="*/ 203 w 748"/>
                      <a:gd name="T5" fmla="*/ 238 h 974"/>
                      <a:gd name="T6" fmla="*/ 229 w 748"/>
                      <a:gd name="T7" fmla="*/ 208 h 974"/>
                      <a:gd name="T8" fmla="*/ 234 w 748"/>
                      <a:gd name="T9" fmla="*/ 169 h 974"/>
                      <a:gd name="T10" fmla="*/ 275 w 748"/>
                      <a:gd name="T11" fmla="*/ 109 h 974"/>
                      <a:gd name="T12" fmla="*/ 302 w 748"/>
                      <a:gd name="T13" fmla="*/ 12 h 974"/>
                      <a:gd name="T14" fmla="*/ 323 w 748"/>
                      <a:gd name="T15" fmla="*/ 2 h 974"/>
                      <a:gd name="T16" fmla="*/ 325 w 748"/>
                      <a:gd name="T17" fmla="*/ 22 h 974"/>
                      <a:gd name="T18" fmla="*/ 348 w 748"/>
                      <a:gd name="T19" fmla="*/ 27 h 974"/>
                      <a:gd name="T20" fmla="*/ 356 w 748"/>
                      <a:gd name="T21" fmla="*/ 41 h 974"/>
                      <a:gd name="T22" fmla="*/ 356 w 748"/>
                      <a:gd name="T23" fmla="*/ 51 h 974"/>
                      <a:gd name="T24" fmla="*/ 380 w 748"/>
                      <a:gd name="T25" fmla="*/ 39 h 974"/>
                      <a:gd name="T26" fmla="*/ 376 w 748"/>
                      <a:gd name="T27" fmla="*/ 62 h 974"/>
                      <a:gd name="T28" fmla="*/ 397 w 748"/>
                      <a:gd name="T29" fmla="*/ 54 h 974"/>
                      <a:gd name="T30" fmla="*/ 412 w 748"/>
                      <a:gd name="T31" fmla="*/ 59 h 974"/>
                      <a:gd name="T32" fmla="*/ 431 w 748"/>
                      <a:gd name="T33" fmla="*/ 49 h 974"/>
                      <a:gd name="T34" fmla="*/ 423 w 748"/>
                      <a:gd name="T35" fmla="*/ 70 h 974"/>
                      <a:gd name="T36" fmla="*/ 435 w 748"/>
                      <a:gd name="T37" fmla="*/ 80 h 974"/>
                      <a:gd name="T38" fmla="*/ 443 w 748"/>
                      <a:gd name="T39" fmla="*/ 89 h 974"/>
                      <a:gd name="T40" fmla="*/ 460 w 748"/>
                      <a:gd name="T41" fmla="*/ 95 h 974"/>
                      <a:gd name="T42" fmla="*/ 466 w 748"/>
                      <a:gd name="T43" fmla="*/ 110 h 974"/>
                      <a:gd name="T44" fmla="*/ 473 w 748"/>
                      <a:gd name="T45" fmla="*/ 156 h 974"/>
                      <a:gd name="T46" fmla="*/ 504 w 748"/>
                      <a:gd name="T47" fmla="*/ 164 h 974"/>
                      <a:gd name="T48" fmla="*/ 588 w 748"/>
                      <a:gd name="T49" fmla="*/ 158 h 974"/>
                      <a:gd name="T50" fmla="*/ 652 w 748"/>
                      <a:gd name="T51" fmla="*/ 185 h 974"/>
                      <a:gd name="T52" fmla="*/ 703 w 748"/>
                      <a:gd name="T53" fmla="*/ 209 h 974"/>
                      <a:gd name="T54" fmla="*/ 744 w 748"/>
                      <a:gd name="T55" fmla="*/ 244 h 974"/>
                      <a:gd name="T56" fmla="*/ 671 w 748"/>
                      <a:gd name="T57" fmla="*/ 285 h 974"/>
                      <a:gd name="T58" fmla="*/ 627 w 748"/>
                      <a:gd name="T59" fmla="*/ 393 h 974"/>
                      <a:gd name="T60" fmla="*/ 599 w 748"/>
                      <a:gd name="T61" fmla="*/ 519 h 974"/>
                      <a:gd name="T62" fmla="*/ 609 w 748"/>
                      <a:gd name="T63" fmla="*/ 621 h 974"/>
                      <a:gd name="T64" fmla="*/ 498 w 748"/>
                      <a:gd name="T65" fmla="*/ 619 h 974"/>
                      <a:gd name="T66" fmla="*/ 424 w 748"/>
                      <a:gd name="T67" fmla="*/ 674 h 974"/>
                      <a:gd name="T68" fmla="*/ 346 w 748"/>
                      <a:gd name="T69" fmla="*/ 697 h 974"/>
                      <a:gd name="T70" fmla="*/ 324 w 748"/>
                      <a:gd name="T71" fmla="*/ 749 h 974"/>
                      <a:gd name="T72" fmla="*/ 292 w 748"/>
                      <a:gd name="T73" fmla="*/ 811 h 974"/>
                      <a:gd name="T74" fmla="*/ 285 w 748"/>
                      <a:gd name="T75" fmla="*/ 876 h 974"/>
                      <a:gd name="T76" fmla="*/ 285 w 748"/>
                      <a:gd name="T77" fmla="*/ 934 h 974"/>
                      <a:gd name="T78" fmla="*/ 267 w 748"/>
                      <a:gd name="T79" fmla="*/ 969 h 974"/>
                      <a:gd name="T80" fmla="*/ 203 w 748"/>
                      <a:gd name="T81" fmla="*/ 910 h 974"/>
                      <a:gd name="T82" fmla="*/ 183 w 748"/>
                      <a:gd name="T83" fmla="*/ 848 h 974"/>
                      <a:gd name="T84" fmla="*/ 168 w 748"/>
                      <a:gd name="T85" fmla="*/ 830 h 974"/>
                      <a:gd name="T86" fmla="*/ 181 w 748"/>
                      <a:gd name="T87" fmla="*/ 795 h 974"/>
                      <a:gd name="T88" fmla="*/ 192 w 748"/>
                      <a:gd name="T89" fmla="*/ 778 h 974"/>
                      <a:gd name="T90" fmla="*/ 230 w 748"/>
                      <a:gd name="T91" fmla="*/ 736 h 974"/>
                      <a:gd name="T92" fmla="*/ 188 w 748"/>
                      <a:gd name="T93" fmla="*/ 723 h 974"/>
                      <a:gd name="T94" fmla="*/ 158 w 748"/>
                      <a:gd name="T95" fmla="*/ 712 h 974"/>
                      <a:gd name="T96" fmla="*/ 139 w 748"/>
                      <a:gd name="T97" fmla="*/ 684 h 974"/>
                      <a:gd name="T98" fmla="*/ 110 w 748"/>
                      <a:gd name="T99" fmla="*/ 632 h 974"/>
                      <a:gd name="T100" fmla="*/ 134 w 748"/>
                      <a:gd name="T101" fmla="*/ 466 h 974"/>
                      <a:gd name="T102" fmla="*/ 5 w 748"/>
                      <a:gd name="T103" fmla="*/ 435 h 974"/>
                      <a:gd name="T104" fmla="*/ 340 w 748"/>
                      <a:gd name="T105" fmla="*/ 31 h 974"/>
                      <a:gd name="T106" fmla="*/ 469 w 748"/>
                      <a:gd name="T107" fmla="*/ 115 h 974"/>
                      <a:gd name="T108" fmla="*/ 420 w 748"/>
                      <a:gd name="T109" fmla="*/ 33 h 974"/>
                      <a:gd name="T110" fmla="*/ 421 w 748"/>
                      <a:gd name="T111" fmla="*/ 41 h 974"/>
                      <a:gd name="T112" fmla="*/ 416 w 748"/>
                      <a:gd name="T113" fmla="*/ 37 h 974"/>
                      <a:gd name="T114" fmla="*/ 437 w 748"/>
                      <a:gd name="T115" fmla="*/ 54 h 974"/>
                      <a:gd name="T116" fmla="*/ 438 w 748"/>
                      <a:gd name="T117" fmla="*/ 63 h 974"/>
                      <a:gd name="T118" fmla="*/ 443 w 748"/>
                      <a:gd name="T119" fmla="*/ 66 h 974"/>
                      <a:gd name="T120" fmla="*/ 436 w 748"/>
                      <a:gd name="T121" fmla="*/ 76 h 974"/>
                      <a:gd name="T122" fmla="*/ 380 w 748"/>
                      <a:gd name="T123" fmla="*/ 69 h 974"/>
                      <a:gd name="T124" fmla="*/ 458 w 748"/>
                      <a:gd name="T125" fmla="*/ 90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  <a:close/>
                        <a:moveTo>
                          <a:pt x="341" y="29"/>
                        </a:moveTo>
                        <a:lnTo>
                          <a:pt x="340" y="28"/>
                        </a:lnTo>
                        <a:lnTo>
                          <a:pt x="340" y="26"/>
                        </a:lnTo>
                        <a:lnTo>
                          <a:pt x="341" y="26"/>
                        </a:lnTo>
                        <a:lnTo>
                          <a:pt x="341" y="25"/>
                        </a:lnTo>
                        <a:lnTo>
                          <a:pt x="342" y="25"/>
                        </a:lnTo>
                        <a:lnTo>
                          <a:pt x="343" y="25"/>
                        </a:lnTo>
                        <a:lnTo>
                          <a:pt x="343" y="26"/>
                        </a:lnTo>
                        <a:lnTo>
                          <a:pt x="343" y="27"/>
                        </a:lnTo>
                        <a:lnTo>
                          <a:pt x="344" y="27"/>
                        </a:lnTo>
                        <a:lnTo>
                          <a:pt x="344" y="28"/>
                        </a:lnTo>
                        <a:lnTo>
                          <a:pt x="343" y="28"/>
                        </a:lnTo>
                        <a:lnTo>
                          <a:pt x="342" y="28"/>
                        </a:lnTo>
                        <a:lnTo>
                          <a:pt x="343" y="30"/>
                        </a:lnTo>
                        <a:lnTo>
                          <a:pt x="343" y="31"/>
                        </a:lnTo>
                        <a:lnTo>
                          <a:pt x="343" y="29"/>
                        </a:lnTo>
                        <a:lnTo>
                          <a:pt x="344" y="28"/>
                        </a:lnTo>
                        <a:lnTo>
                          <a:pt x="345" y="28"/>
                        </a:lnTo>
                        <a:lnTo>
                          <a:pt x="345" y="27"/>
                        </a:lnTo>
                        <a:lnTo>
                          <a:pt x="344" y="26"/>
                        </a:lnTo>
                        <a:lnTo>
                          <a:pt x="344" y="25"/>
                        </a:lnTo>
                        <a:lnTo>
                          <a:pt x="345" y="25"/>
                        </a:lnTo>
                        <a:lnTo>
                          <a:pt x="345" y="24"/>
                        </a:lnTo>
                        <a:lnTo>
                          <a:pt x="345" y="23"/>
                        </a:lnTo>
                        <a:lnTo>
                          <a:pt x="345" y="22"/>
                        </a:lnTo>
                        <a:lnTo>
                          <a:pt x="345" y="20"/>
                        </a:lnTo>
                        <a:lnTo>
                          <a:pt x="345" y="18"/>
                        </a:lnTo>
                        <a:lnTo>
                          <a:pt x="345" y="17"/>
                        </a:lnTo>
                        <a:lnTo>
                          <a:pt x="346" y="16"/>
                        </a:lnTo>
                        <a:lnTo>
                          <a:pt x="346" y="15"/>
                        </a:lnTo>
                        <a:lnTo>
                          <a:pt x="346" y="14"/>
                        </a:lnTo>
                        <a:lnTo>
                          <a:pt x="346" y="13"/>
                        </a:lnTo>
                        <a:lnTo>
                          <a:pt x="347" y="12"/>
                        </a:lnTo>
                        <a:lnTo>
                          <a:pt x="348" y="13"/>
                        </a:lnTo>
                        <a:lnTo>
                          <a:pt x="348" y="12"/>
                        </a:lnTo>
                        <a:lnTo>
                          <a:pt x="347" y="12"/>
                        </a:lnTo>
                        <a:lnTo>
                          <a:pt x="346" y="12"/>
                        </a:lnTo>
                        <a:lnTo>
                          <a:pt x="346" y="11"/>
                        </a:lnTo>
                        <a:lnTo>
                          <a:pt x="347" y="11"/>
                        </a:lnTo>
                        <a:lnTo>
                          <a:pt x="348" y="11"/>
                        </a:lnTo>
                        <a:lnTo>
                          <a:pt x="348" y="12"/>
                        </a:lnTo>
                        <a:lnTo>
                          <a:pt x="349" y="12"/>
                        </a:lnTo>
                        <a:lnTo>
                          <a:pt x="349" y="13"/>
                        </a:lnTo>
                        <a:lnTo>
                          <a:pt x="349" y="14"/>
                        </a:lnTo>
                        <a:lnTo>
                          <a:pt x="349" y="16"/>
                        </a:lnTo>
                        <a:lnTo>
                          <a:pt x="349" y="17"/>
                        </a:lnTo>
                        <a:lnTo>
                          <a:pt x="348" y="17"/>
                        </a:lnTo>
                        <a:lnTo>
                          <a:pt x="347" y="17"/>
                        </a:lnTo>
                        <a:lnTo>
                          <a:pt x="347" y="18"/>
                        </a:lnTo>
                        <a:lnTo>
                          <a:pt x="346" y="19"/>
                        </a:lnTo>
                        <a:lnTo>
                          <a:pt x="346" y="20"/>
                        </a:lnTo>
                        <a:lnTo>
                          <a:pt x="346" y="21"/>
                        </a:lnTo>
                        <a:lnTo>
                          <a:pt x="346" y="22"/>
                        </a:lnTo>
                        <a:lnTo>
                          <a:pt x="346" y="23"/>
                        </a:lnTo>
                        <a:lnTo>
                          <a:pt x="347" y="23"/>
                        </a:lnTo>
                        <a:lnTo>
                          <a:pt x="347" y="24"/>
                        </a:lnTo>
                        <a:lnTo>
                          <a:pt x="346" y="24"/>
                        </a:lnTo>
                        <a:lnTo>
                          <a:pt x="346" y="25"/>
                        </a:lnTo>
                        <a:lnTo>
                          <a:pt x="347" y="25"/>
                        </a:lnTo>
                        <a:lnTo>
                          <a:pt x="346" y="26"/>
                        </a:lnTo>
                        <a:lnTo>
                          <a:pt x="345" y="27"/>
                        </a:lnTo>
                        <a:lnTo>
                          <a:pt x="345" y="29"/>
                        </a:lnTo>
                        <a:lnTo>
                          <a:pt x="345" y="30"/>
                        </a:lnTo>
                        <a:lnTo>
                          <a:pt x="345" y="31"/>
                        </a:lnTo>
                        <a:lnTo>
                          <a:pt x="346" y="31"/>
                        </a:lnTo>
                        <a:lnTo>
                          <a:pt x="346" y="32"/>
                        </a:lnTo>
                        <a:lnTo>
                          <a:pt x="346" y="33"/>
                        </a:lnTo>
                        <a:lnTo>
                          <a:pt x="346" y="34"/>
                        </a:lnTo>
                        <a:lnTo>
                          <a:pt x="345" y="35"/>
                        </a:lnTo>
                        <a:lnTo>
                          <a:pt x="343" y="36"/>
                        </a:lnTo>
                        <a:lnTo>
                          <a:pt x="341" y="35"/>
                        </a:lnTo>
                        <a:lnTo>
                          <a:pt x="339" y="36"/>
                        </a:lnTo>
                        <a:lnTo>
                          <a:pt x="338" y="36"/>
                        </a:lnTo>
                        <a:lnTo>
                          <a:pt x="338" y="35"/>
                        </a:lnTo>
                        <a:lnTo>
                          <a:pt x="339" y="35"/>
                        </a:lnTo>
                        <a:lnTo>
                          <a:pt x="340" y="35"/>
                        </a:lnTo>
                        <a:lnTo>
                          <a:pt x="341" y="34"/>
                        </a:lnTo>
                        <a:lnTo>
                          <a:pt x="339" y="33"/>
                        </a:lnTo>
                        <a:lnTo>
                          <a:pt x="340" y="32"/>
                        </a:lnTo>
                        <a:lnTo>
                          <a:pt x="341" y="31"/>
                        </a:lnTo>
                        <a:lnTo>
                          <a:pt x="341" y="30"/>
                        </a:lnTo>
                        <a:lnTo>
                          <a:pt x="341" y="29"/>
                        </a:lnTo>
                        <a:close/>
                        <a:moveTo>
                          <a:pt x="341" y="29"/>
                        </a:moveTo>
                        <a:lnTo>
                          <a:pt x="341" y="31"/>
                        </a:lnTo>
                        <a:lnTo>
                          <a:pt x="340" y="31"/>
                        </a:lnTo>
                        <a:lnTo>
                          <a:pt x="340" y="30"/>
                        </a:lnTo>
                        <a:lnTo>
                          <a:pt x="339" y="29"/>
                        </a:lnTo>
                        <a:lnTo>
                          <a:pt x="339" y="28"/>
                        </a:lnTo>
                        <a:lnTo>
                          <a:pt x="340" y="29"/>
                        </a:lnTo>
                        <a:lnTo>
                          <a:pt x="341" y="29"/>
                        </a:lnTo>
                        <a:close/>
                        <a:moveTo>
                          <a:pt x="340" y="25"/>
                        </a:moveTo>
                        <a:lnTo>
                          <a:pt x="339" y="24"/>
                        </a:lnTo>
                        <a:lnTo>
                          <a:pt x="339" y="23"/>
                        </a:lnTo>
                        <a:lnTo>
                          <a:pt x="338" y="21"/>
                        </a:lnTo>
                        <a:lnTo>
                          <a:pt x="339" y="21"/>
                        </a:lnTo>
                        <a:lnTo>
                          <a:pt x="339" y="20"/>
                        </a:lnTo>
                        <a:lnTo>
                          <a:pt x="339" y="19"/>
                        </a:lnTo>
                        <a:lnTo>
                          <a:pt x="340" y="18"/>
                        </a:lnTo>
                        <a:lnTo>
                          <a:pt x="341" y="18"/>
                        </a:lnTo>
                        <a:lnTo>
                          <a:pt x="342" y="19"/>
                        </a:lnTo>
                        <a:lnTo>
                          <a:pt x="342" y="20"/>
                        </a:lnTo>
                        <a:lnTo>
                          <a:pt x="342" y="21"/>
                        </a:lnTo>
                        <a:lnTo>
                          <a:pt x="343" y="21"/>
                        </a:lnTo>
                        <a:lnTo>
                          <a:pt x="343" y="22"/>
                        </a:lnTo>
                        <a:lnTo>
                          <a:pt x="342" y="23"/>
                        </a:lnTo>
                        <a:lnTo>
                          <a:pt x="343" y="23"/>
                        </a:lnTo>
                        <a:lnTo>
                          <a:pt x="342" y="24"/>
                        </a:lnTo>
                        <a:lnTo>
                          <a:pt x="341" y="25"/>
                        </a:lnTo>
                        <a:lnTo>
                          <a:pt x="340" y="25"/>
                        </a:lnTo>
                        <a:close/>
                        <a:moveTo>
                          <a:pt x="350" y="24"/>
                        </a:moveTo>
                        <a:lnTo>
                          <a:pt x="350" y="24"/>
                        </a:lnTo>
                        <a:lnTo>
                          <a:pt x="351" y="23"/>
                        </a:lnTo>
                        <a:lnTo>
                          <a:pt x="351" y="22"/>
                        </a:lnTo>
                        <a:lnTo>
                          <a:pt x="352" y="22"/>
                        </a:lnTo>
                        <a:lnTo>
                          <a:pt x="352" y="21"/>
                        </a:lnTo>
                        <a:lnTo>
                          <a:pt x="352" y="20"/>
                        </a:lnTo>
                        <a:lnTo>
                          <a:pt x="353" y="20"/>
                        </a:lnTo>
                        <a:lnTo>
                          <a:pt x="352" y="20"/>
                        </a:lnTo>
                        <a:lnTo>
                          <a:pt x="352" y="19"/>
                        </a:lnTo>
                        <a:lnTo>
                          <a:pt x="354" y="19"/>
                        </a:lnTo>
                        <a:lnTo>
                          <a:pt x="355" y="19"/>
                        </a:lnTo>
                        <a:lnTo>
                          <a:pt x="355" y="20"/>
                        </a:lnTo>
                        <a:lnTo>
                          <a:pt x="356" y="20"/>
                        </a:lnTo>
                        <a:lnTo>
                          <a:pt x="357" y="21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6" y="23"/>
                        </a:lnTo>
                        <a:lnTo>
                          <a:pt x="355" y="23"/>
                        </a:lnTo>
                        <a:lnTo>
                          <a:pt x="354" y="23"/>
                        </a:lnTo>
                        <a:lnTo>
                          <a:pt x="352" y="23"/>
                        </a:lnTo>
                        <a:lnTo>
                          <a:pt x="350" y="24"/>
                        </a:lnTo>
                        <a:close/>
                        <a:moveTo>
                          <a:pt x="344" y="25"/>
                        </a:moveTo>
                        <a:lnTo>
                          <a:pt x="344" y="24"/>
                        </a:lnTo>
                        <a:lnTo>
                          <a:pt x="345" y="24"/>
                        </a:lnTo>
                        <a:lnTo>
                          <a:pt x="344" y="25"/>
                        </a:lnTo>
                        <a:close/>
                        <a:moveTo>
                          <a:pt x="352" y="27"/>
                        </a:moveTo>
                        <a:lnTo>
                          <a:pt x="353" y="26"/>
                        </a:lnTo>
                        <a:lnTo>
                          <a:pt x="354" y="26"/>
                        </a:lnTo>
                        <a:lnTo>
                          <a:pt x="353" y="26"/>
                        </a:lnTo>
                        <a:lnTo>
                          <a:pt x="353" y="27"/>
                        </a:lnTo>
                        <a:lnTo>
                          <a:pt x="352" y="27"/>
                        </a:lnTo>
                        <a:close/>
                        <a:moveTo>
                          <a:pt x="354" y="29"/>
                        </a:moveTo>
                        <a:lnTo>
                          <a:pt x="353" y="29"/>
                        </a:lnTo>
                        <a:lnTo>
                          <a:pt x="353" y="28"/>
                        </a:lnTo>
                        <a:lnTo>
                          <a:pt x="355" y="28"/>
                        </a:lnTo>
                        <a:lnTo>
                          <a:pt x="355" y="27"/>
                        </a:lnTo>
                        <a:lnTo>
                          <a:pt x="356" y="27"/>
                        </a:lnTo>
                        <a:lnTo>
                          <a:pt x="357" y="27"/>
                        </a:lnTo>
                        <a:lnTo>
                          <a:pt x="356" y="28"/>
                        </a:lnTo>
                        <a:lnTo>
                          <a:pt x="356" y="29"/>
                        </a:lnTo>
                        <a:lnTo>
                          <a:pt x="355" y="29"/>
                        </a:lnTo>
                        <a:lnTo>
                          <a:pt x="354" y="29"/>
                        </a:lnTo>
                        <a:close/>
                        <a:moveTo>
                          <a:pt x="354" y="31"/>
                        </a:moveTo>
                        <a:lnTo>
                          <a:pt x="354" y="30"/>
                        </a:lnTo>
                        <a:lnTo>
                          <a:pt x="354" y="29"/>
                        </a:lnTo>
                        <a:lnTo>
                          <a:pt x="355" y="29"/>
                        </a:lnTo>
                        <a:lnTo>
                          <a:pt x="355" y="30"/>
                        </a:lnTo>
                        <a:lnTo>
                          <a:pt x="355" y="31"/>
                        </a:lnTo>
                        <a:lnTo>
                          <a:pt x="354" y="31"/>
                        </a:lnTo>
                        <a:close/>
                        <a:moveTo>
                          <a:pt x="369" y="44"/>
                        </a:moveTo>
                        <a:lnTo>
                          <a:pt x="369" y="43"/>
                        </a:lnTo>
                        <a:lnTo>
                          <a:pt x="368" y="43"/>
                        </a:lnTo>
                        <a:lnTo>
                          <a:pt x="369" y="42"/>
                        </a:lnTo>
                        <a:lnTo>
                          <a:pt x="368" y="42"/>
                        </a:lnTo>
                        <a:lnTo>
                          <a:pt x="369" y="42"/>
                        </a:lnTo>
                        <a:lnTo>
                          <a:pt x="369" y="41"/>
                        </a:lnTo>
                        <a:lnTo>
                          <a:pt x="370" y="41"/>
                        </a:lnTo>
                        <a:lnTo>
                          <a:pt x="370" y="42"/>
                        </a:lnTo>
                        <a:lnTo>
                          <a:pt x="370" y="43"/>
                        </a:lnTo>
                        <a:lnTo>
                          <a:pt x="369" y="44"/>
                        </a:lnTo>
                        <a:close/>
                        <a:moveTo>
                          <a:pt x="469" y="115"/>
                        </a:moveTo>
                        <a:lnTo>
                          <a:pt x="469" y="115"/>
                        </a:lnTo>
                        <a:lnTo>
                          <a:pt x="470" y="115"/>
                        </a:lnTo>
                        <a:lnTo>
                          <a:pt x="470" y="114"/>
                        </a:lnTo>
                        <a:lnTo>
                          <a:pt x="470" y="113"/>
                        </a:lnTo>
                        <a:lnTo>
                          <a:pt x="470" y="114"/>
                        </a:lnTo>
                        <a:lnTo>
                          <a:pt x="471" y="114"/>
                        </a:lnTo>
                        <a:lnTo>
                          <a:pt x="470" y="115"/>
                        </a:lnTo>
                        <a:lnTo>
                          <a:pt x="469" y="115"/>
                        </a:lnTo>
                        <a:close/>
                        <a:moveTo>
                          <a:pt x="466" y="120"/>
                        </a:moveTo>
                        <a:lnTo>
                          <a:pt x="466" y="120"/>
                        </a:lnTo>
                        <a:lnTo>
                          <a:pt x="467" y="119"/>
                        </a:lnTo>
                        <a:lnTo>
                          <a:pt x="469" y="119"/>
                        </a:lnTo>
                        <a:lnTo>
                          <a:pt x="470" y="118"/>
                        </a:lnTo>
                        <a:lnTo>
                          <a:pt x="470" y="119"/>
                        </a:lnTo>
                        <a:lnTo>
                          <a:pt x="470" y="120"/>
                        </a:lnTo>
                        <a:lnTo>
                          <a:pt x="469" y="120"/>
                        </a:lnTo>
                        <a:lnTo>
                          <a:pt x="468" y="120"/>
                        </a:lnTo>
                        <a:lnTo>
                          <a:pt x="467" y="120"/>
                        </a:lnTo>
                        <a:lnTo>
                          <a:pt x="466" y="120"/>
                        </a:lnTo>
                        <a:close/>
                        <a:moveTo>
                          <a:pt x="467" y="125"/>
                        </a:moveTo>
                        <a:lnTo>
                          <a:pt x="467" y="125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5" y="124"/>
                        </a:lnTo>
                        <a:lnTo>
                          <a:pt x="466" y="124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6" y="123"/>
                        </a:lnTo>
                        <a:lnTo>
                          <a:pt x="467" y="122"/>
                        </a:lnTo>
                        <a:lnTo>
                          <a:pt x="467" y="123"/>
                        </a:lnTo>
                        <a:lnTo>
                          <a:pt x="468" y="123"/>
                        </a:lnTo>
                        <a:lnTo>
                          <a:pt x="467" y="124"/>
                        </a:lnTo>
                        <a:lnTo>
                          <a:pt x="467" y="125"/>
                        </a:lnTo>
                        <a:close/>
                        <a:moveTo>
                          <a:pt x="469" y="126"/>
                        </a:moveTo>
                        <a:lnTo>
                          <a:pt x="469" y="126"/>
                        </a:lnTo>
                        <a:close/>
                        <a:moveTo>
                          <a:pt x="516" y="157"/>
                        </a:moveTo>
                        <a:lnTo>
                          <a:pt x="516" y="157"/>
                        </a:lnTo>
                        <a:lnTo>
                          <a:pt x="516" y="158"/>
                        </a:lnTo>
                        <a:lnTo>
                          <a:pt x="517" y="158"/>
                        </a:lnTo>
                        <a:lnTo>
                          <a:pt x="516" y="158"/>
                        </a:lnTo>
                        <a:lnTo>
                          <a:pt x="515" y="158"/>
                        </a:lnTo>
                        <a:lnTo>
                          <a:pt x="515" y="159"/>
                        </a:lnTo>
                        <a:lnTo>
                          <a:pt x="514" y="159"/>
                        </a:lnTo>
                        <a:lnTo>
                          <a:pt x="515" y="158"/>
                        </a:lnTo>
                        <a:lnTo>
                          <a:pt x="514" y="158"/>
                        </a:lnTo>
                        <a:lnTo>
                          <a:pt x="515" y="158"/>
                        </a:lnTo>
                        <a:lnTo>
                          <a:pt x="515" y="157"/>
                        </a:lnTo>
                        <a:lnTo>
                          <a:pt x="516" y="157"/>
                        </a:lnTo>
                        <a:close/>
                        <a:moveTo>
                          <a:pt x="417" y="34"/>
                        </a:moveTo>
                        <a:lnTo>
                          <a:pt x="417" y="34"/>
                        </a:lnTo>
                        <a:lnTo>
                          <a:pt x="417" y="33"/>
                        </a:lnTo>
                        <a:lnTo>
                          <a:pt x="416" y="33"/>
                        </a:lnTo>
                        <a:lnTo>
                          <a:pt x="416" y="34"/>
                        </a:lnTo>
                        <a:lnTo>
                          <a:pt x="416" y="35"/>
                        </a:lnTo>
                        <a:lnTo>
                          <a:pt x="415" y="35"/>
                        </a:lnTo>
                        <a:lnTo>
                          <a:pt x="414" y="34"/>
                        </a:lnTo>
                        <a:lnTo>
                          <a:pt x="415" y="33"/>
                        </a:lnTo>
                        <a:lnTo>
                          <a:pt x="415" y="32"/>
                        </a:lnTo>
                        <a:lnTo>
                          <a:pt x="416" y="32"/>
                        </a:lnTo>
                        <a:lnTo>
                          <a:pt x="417" y="32"/>
                        </a:lnTo>
                        <a:lnTo>
                          <a:pt x="418" y="32"/>
                        </a:lnTo>
                        <a:lnTo>
                          <a:pt x="418" y="33"/>
                        </a:lnTo>
                        <a:lnTo>
                          <a:pt x="417" y="33"/>
                        </a:lnTo>
                        <a:lnTo>
                          <a:pt x="417" y="34"/>
                        </a:lnTo>
                        <a:close/>
                        <a:moveTo>
                          <a:pt x="426" y="36"/>
                        </a:moveTo>
                        <a:lnTo>
                          <a:pt x="425" y="36"/>
                        </a:lnTo>
                        <a:lnTo>
                          <a:pt x="424" y="36"/>
                        </a:lnTo>
                        <a:lnTo>
                          <a:pt x="425" y="37"/>
                        </a:lnTo>
                        <a:lnTo>
                          <a:pt x="424" y="37"/>
                        </a:lnTo>
                        <a:lnTo>
                          <a:pt x="425" y="37"/>
                        </a:lnTo>
                        <a:lnTo>
                          <a:pt x="426" y="37"/>
                        </a:lnTo>
                        <a:lnTo>
                          <a:pt x="426" y="38"/>
                        </a:lnTo>
                        <a:lnTo>
                          <a:pt x="425" y="39"/>
                        </a:lnTo>
                        <a:lnTo>
                          <a:pt x="424" y="38"/>
                        </a:lnTo>
                        <a:lnTo>
                          <a:pt x="422" y="38"/>
                        </a:lnTo>
                        <a:lnTo>
                          <a:pt x="422" y="37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5"/>
                        </a:lnTo>
                        <a:lnTo>
                          <a:pt x="421" y="35"/>
                        </a:lnTo>
                        <a:lnTo>
                          <a:pt x="421" y="34"/>
                        </a:lnTo>
                        <a:lnTo>
                          <a:pt x="420" y="33"/>
                        </a:lnTo>
                        <a:lnTo>
                          <a:pt x="420" y="32"/>
                        </a:lnTo>
                        <a:lnTo>
                          <a:pt x="421" y="32"/>
                        </a:lnTo>
                        <a:lnTo>
                          <a:pt x="422" y="33"/>
                        </a:lnTo>
                        <a:lnTo>
                          <a:pt x="422" y="32"/>
                        </a:lnTo>
                        <a:lnTo>
                          <a:pt x="421" y="32"/>
                        </a:lnTo>
                        <a:lnTo>
                          <a:pt x="422" y="32"/>
                        </a:lnTo>
                        <a:lnTo>
                          <a:pt x="423" y="32"/>
                        </a:lnTo>
                        <a:lnTo>
                          <a:pt x="424" y="33"/>
                        </a:lnTo>
                        <a:lnTo>
                          <a:pt x="425" y="33"/>
                        </a:lnTo>
                        <a:lnTo>
                          <a:pt x="425" y="34"/>
                        </a:lnTo>
                        <a:lnTo>
                          <a:pt x="425" y="33"/>
                        </a:lnTo>
                        <a:lnTo>
                          <a:pt x="426" y="34"/>
                        </a:lnTo>
                        <a:lnTo>
                          <a:pt x="426" y="35"/>
                        </a:lnTo>
                        <a:lnTo>
                          <a:pt x="426" y="36"/>
                        </a:lnTo>
                        <a:close/>
                        <a:moveTo>
                          <a:pt x="426" y="36"/>
                        </a:moveTo>
                        <a:lnTo>
                          <a:pt x="426" y="36"/>
                        </a:lnTo>
                        <a:lnTo>
                          <a:pt x="427" y="36"/>
                        </a:lnTo>
                        <a:lnTo>
                          <a:pt x="427" y="37"/>
                        </a:lnTo>
                        <a:lnTo>
                          <a:pt x="426" y="37"/>
                        </a:lnTo>
                        <a:lnTo>
                          <a:pt x="426" y="36"/>
                        </a:lnTo>
                        <a:close/>
                        <a:moveTo>
                          <a:pt x="418" y="33"/>
                        </a:moveTo>
                        <a:lnTo>
                          <a:pt x="419" y="33"/>
                        </a:lnTo>
                        <a:lnTo>
                          <a:pt x="420" y="33"/>
                        </a:lnTo>
                        <a:lnTo>
                          <a:pt x="421" y="34"/>
                        </a:lnTo>
                        <a:lnTo>
                          <a:pt x="420" y="35"/>
                        </a:lnTo>
                        <a:lnTo>
                          <a:pt x="419" y="35"/>
                        </a:lnTo>
                        <a:lnTo>
                          <a:pt x="419" y="36"/>
                        </a:lnTo>
                        <a:lnTo>
                          <a:pt x="418" y="35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8" y="35"/>
                        </a:lnTo>
                        <a:lnTo>
                          <a:pt x="419" y="34"/>
                        </a:lnTo>
                        <a:lnTo>
                          <a:pt x="418" y="34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6" y="36"/>
                        </a:lnTo>
                        <a:lnTo>
                          <a:pt x="415" y="35"/>
                        </a:lnTo>
                        <a:lnTo>
                          <a:pt x="416" y="35"/>
                        </a:lnTo>
                        <a:lnTo>
                          <a:pt x="417" y="34"/>
                        </a:lnTo>
                        <a:lnTo>
                          <a:pt x="418" y="33"/>
                        </a:lnTo>
                        <a:close/>
                        <a:moveTo>
                          <a:pt x="427" y="36"/>
                        </a:moveTo>
                        <a:lnTo>
                          <a:pt x="426" y="35"/>
                        </a:lnTo>
                        <a:lnTo>
                          <a:pt x="427" y="35"/>
                        </a:lnTo>
                        <a:lnTo>
                          <a:pt x="427" y="36"/>
                        </a:lnTo>
                        <a:close/>
                        <a:moveTo>
                          <a:pt x="419" y="36"/>
                        </a:moveTo>
                        <a:lnTo>
                          <a:pt x="419" y="35"/>
                        </a:lnTo>
                        <a:lnTo>
                          <a:pt x="420" y="35"/>
                        </a:lnTo>
                        <a:lnTo>
                          <a:pt x="421" y="35"/>
                        </a:lnTo>
                        <a:lnTo>
                          <a:pt x="422" y="35"/>
                        </a:lnTo>
                        <a:lnTo>
                          <a:pt x="422" y="36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7"/>
                        </a:lnTo>
                        <a:lnTo>
                          <a:pt x="422" y="38"/>
                        </a:lnTo>
                        <a:lnTo>
                          <a:pt x="423" y="38"/>
                        </a:lnTo>
                        <a:lnTo>
                          <a:pt x="424" y="39"/>
                        </a:lnTo>
                        <a:lnTo>
                          <a:pt x="423" y="39"/>
                        </a:lnTo>
                        <a:lnTo>
                          <a:pt x="422" y="39"/>
                        </a:lnTo>
                        <a:lnTo>
                          <a:pt x="421" y="38"/>
                        </a:lnTo>
                        <a:lnTo>
                          <a:pt x="422" y="39"/>
                        </a:lnTo>
                        <a:lnTo>
                          <a:pt x="422" y="40"/>
                        </a:lnTo>
                        <a:lnTo>
                          <a:pt x="421" y="40"/>
                        </a:lnTo>
                        <a:lnTo>
                          <a:pt x="420" y="40"/>
                        </a:lnTo>
                        <a:lnTo>
                          <a:pt x="420" y="39"/>
                        </a:lnTo>
                        <a:lnTo>
                          <a:pt x="421" y="39"/>
                        </a:lnTo>
                        <a:lnTo>
                          <a:pt x="420" y="39"/>
                        </a:lnTo>
                        <a:lnTo>
                          <a:pt x="420" y="40"/>
                        </a:lnTo>
                        <a:lnTo>
                          <a:pt x="421" y="40"/>
                        </a:lnTo>
                        <a:lnTo>
                          <a:pt x="423" y="39"/>
                        </a:lnTo>
                        <a:lnTo>
                          <a:pt x="424" y="39"/>
                        </a:lnTo>
                        <a:lnTo>
                          <a:pt x="424" y="40"/>
                        </a:lnTo>
                        <a:lnTo>
                          <a:pt x="423" y="40"/>
                        </a:lnTo>
                        <a:lnTo>
                          <a:pt x="422" y="41"/>
                        </a:lnTo>
                        <a:lnTo>
                          <a:pt x="421" y="42"/>
                        </a:lnTo>
                        <a:lnTo>
                          <a:pt x="421" y="41"/>
                        </a:lnTo>
                        <a:lnTo>
                          <a:pt x="420" y="41"/>
                        </a:lnTo>
                        <a:lnTo>
                          <a:pt x="421" y="41"/>
                        </a:lnTo>
                        <a:lnTo>
                          <a:pt x="420" y="42"/>
                        </a:lnTo>
                        <a:lnTo>
                          <a:pt x="420" y="43"/>
                        </a:lnTo>
                        <a:lnTo>
                          <a:pt x="419" y="43"/>
                        </a:lnTo>
                        <a:lnTo>
                          <a:pt x="419" y="42"/>
                        </a:lnTo>
                        <a:lnTo>
                          <a:pt x="419" y="43"/>
                        </a:lnTo>
                        <a:lnTo>
                          <a:pt x="418" y="43"/>
                        </a:lnTo>
                        <a:lnTo>
                          <a:pt x="418" y="42"/>
                        </a:lnTo>
                        <a:lnTo>
                          <a:pt x="418" y="41"/>
                        </a:lnTo>
                        <a:lnTo>
                          <a:pt x="418" y="40"/>
                        </a:lnTo>
                        <a:lnTo>
                          <a:pt x="419" y="39"/>
                        </a:lnTo>
                        <a:lnTo>
                          <a:pt x="418" y="38"/>
                        </a:lnTo>
                        <a:lnTo>
                          <a:pt x="417" y="38"/>
                        </a:lnTo>
                        <a:lnTo>
                          <a:pt x="417" y="37"/>
                        </a:lnTo>
                        <a:lnTo>
                          <a:pt x="416" y="37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8" y="36"/>
                        </a:lnTo>
                        <a:lnTo>
                          <a:pt x="419" y="36"/>
                        </a:lnTo>
                        <a:close/>
                        <a:moveTo>
                          <a:pt x="429" y="39"/>
                        </a:moveTo>
                        <a:lnTo>
                          <a:pt x="428" y="39"/>
                        </a:lnTo>
                        <a:lnTo>
                          <a:pt x="427" y="38"/>
                        </a:lnTo>
                        <a:lnTo>
                          <a:pt x="428" y="38"/>
                        </a:lnTo>
                        <a:lnTo>
                          <a:pt x="427" y="37"/>
                        </a:lnTo>
                        <a:lnTo>
                          <a:pt x="428" y="37"/>
                        </a:lnTo>
                        <a:lnTo>
                          <a:pt x="428" y="38"/>
                        </a:lnTo>
                        <a:lnTo>
                          <a:pt x="429" y="39"/>
                        </a:lnTo>
                        <a:close/>
                        <a:moveTo>
                          <a:pt x="413" y="37"/>
                        </a:moveTo>
                        <a:lnTo>
                          <a:pt x="414" y="38"/>
                        </a:lnTo>
                        <a:lnTo>
                          <a:pt x="415" y="38"/>
                        </a:lnTo>
                        <a:lnTo>
                          <a:pt x="414" y="38"/>
                        </a:lnTo>
                        <a:lnTo>
                          <a:pt x="414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5" y="39"/>
                        </a:lnTo>
                        <a:lnTo>
                          <a:pt x="414" y="40"/>
                        </a:lnTo>
                        <a:lnTo>
                          <a:pt x="413" y="39"/>
                        </a:lnTo>
                        <a:lnTo>
                          <a:pt x="412" y="39"/>
                        </a:lnTo>
                        <a:lnTo>
                          <a:pt x="411" y="39"/>
                        </a:lnTo>
                        <a:lnTo>
                          <a:pt x="410" y="39"/>
                        </a:lnTo>
                        <a:lnTo>
                          <a:pt x="410" y="38"/>
                        </a:lnTo>
                        <a:lnTo>
                          <a:pt x="411" y="37"/>
                        </a:lnTo>
                        <a:lnTo>
                          <a:pt x="412" y="37"/>
                        </a:lnTo>
                        <a:lnTo>
                          <a:pt x="413" y="37"/>
                        </a:lnTo>
                        <a:close/>
                        <a:moveTo>
                          <a:pt x="418" y="38"/>
                        </a:moveTo>
                        <a:lnTo>
                          <a:pt x="418" y="39"/>
                        </a:lnTo>
                        <a:lnTo>
                          <a:pt x="419" y="39"/>
                        </a:lnTo>
                        <a:lnTo>
                          <a:pt x="418" y="39"/>
                        </a:lnTo>
                        <a:lnTo>
                          <a:pt x="418" y="40"/>
                        </a:lnTo>
                        <a:lnTo>
                          <a:pt x="418" y="41"/>
                        </a:lnTo>
                        <a:lnTo>
                          <a:pt x="418" y="42"/>
                        </a:lnTo>
                        <a:lnTo>
                          <a:pt x="418" y="43"/>
                        </a:lnTo>
                        <a:lnTo>
                          <a:pt x="418" y="44"/>
                        </a:lnTo>
                        <a:lnTo>
                          <a:pt x="417" y="45"/>
                        </a:lnTo>
                        <a:lnTo>
                          <a:pt x="416" y="45"/>
                        </a:lnTo>
                        <a:lnTo>
                          <a:pt x="416" y="44"/>
                        </a:lnTo>
                        <a:lnTo>
                          <a:pt x="417" y="43"/>
                        </a:lnTo>
                        <a:lnTo>
                          <a:pt x="416" y="43"/>
                        </a:lnTo>
                        <a:lnTo>
                          <a:pt x="415" y="43"/>
                        </a:lnTo>
                        <a:lnTo>
                          <a:pt x="415" y="42"/>
                        </a:lnTo>
                        <a:lnTo>
                          <a:pt x="415" y="41"/>
                        </a:lnTo>
                        <a:lnTo>
                          <a:pt x="414" y="40"/>
                        </a:lnTo>
                        <a:lnTo>
                          <a:pt x="415" y="40"/>
                        </a:lnTo>
                        <a:lnTo>
                          <a:pt x="415" y="39"/>
                        </a:lnTo>
                        <a:lnTo>
                          <a:pt x="416" y="40"/>
                        </a:lnTo>
                        <a:lnTo>
                          <a:pt x="417" y="41"/>
                        </a:lnTo>
                        <a:lnTo>
                          <a:pt x="417" y="40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6" y="37"/>
                        </a:lnTo>
                        <a:lnTo>
                          <a:pt x="418" y="38"/>
                        </a:lnTo>
                        <a:close/>
                        <a:moveTo>
                          <a:pt x="408" y="45"/>
                        </a:moveTo>
                        <a:lnTo>
                          <a:pt x="408" y="44"/>
                        </a:lnTo>
                        <a:lnTo>
                          <a:pt x="409" y="44"/>
                        </a:lnTo>
                        <a:lnTo>
                          <a:pt x="408" y="44"/>
                        </a:lnTo>
                        <a:lnTo>
                          <a:pt x="408" y="42"/>
                        </a:lnTo>
                        <a:lnTo>
                          <a:pt x="408" y="41"/>
                        </a:lnTo>
                        <a:lnTo>
                          <a:pt x="408" y="40"/>
                        </a:lnTo>
                        <a:lnTo>
                          <a:pt x="407" y="39"/>
                        </a:lnTo>
                        <a:lnTo>
                          <a:pt x="407" y="37"/>
                        </a:lnTo>
                        <a:lnTo>
                          <a:pt x="408" y="37"/>
                        </a:lnTo>
                        <a:lnTo>
                          <a:pt x="408" y="38"/>
                        </a:lnTo>
                        <a:lnTo>
                          <a:pt x="408" y="39"/>
                        </a:lnTo>
                        <a:lnTo>
                          <a:pt x="409" y="40"/>
                        </a:lnTo>
                        <a:lnTo>
                          <a:pt x="409" y="41"/>
                        </a:lnTo>
                        <a:lnTo>
                          <a:pt x="409" y="42"/>
                        </a:lnTo>
                        <a:lnTo>
                          <a:pt x="409" y="43"/>
                        </a:lnTo>
                        <a:lnTo>
                          <a:pt x="409" y="44"/>
                        </a:lnTo>
                        <a:lnTo>
                          <a:pt x="408" y="45"/>
                        </a:lnTo>
                        <a:close/>
                        <a:moveTo>
                          <a:pt x="426" y="41"/>
                        </a:moveTo>
                        <a:lnTo>
                          <a:pt x="425" y="41"/>
                        </a:lnTo>
                        <a:lnTo>
                          <a:pt x="426" y="40"/>
                        </a:lnTo>
                        <a:lnTo>
                          <a:pt x="426" y="39"/>
                        </a:lnTo>
                        <a:lnTo>
                          <a:pt x="427" y="39"/>
                        </a:lnTo>
                        <a:lnTo>
                          <a:pt x="427" y="40"/>
                        </a:lnTo>
                        <a:lnTo>
                          <a:pt x="426" y="40"/>
                        </a:lnTo>
                        <a:lnTo>
                          <a:pt x="426" y="41"/>
                        </a:lnTo>
                        <a:close/>
                        <a:moveTo>
                          <a:pt x="425" y="40"/>
                        </a:moveTo>
                        <a:lnTo>
                          <a:pt x="425" y="39"/>
                        </a:lnTo>
                        <a:lnTo>
                          <a:pt x="425" y="40"/>
                        </a:lnTo>
                        <a:close/>
                        <a:moveTo>
                          <a:pt x="413" y="45"/>
                        </a:moveTo>
                        <a:lnTo>
                          <a:pt x="412" y="44"/>
                        </a:lnTo>
                        <a:lnTo>
                          <a:pt x="412" y="43"/>
                        </a:lnTo>
                        <a:lnTo>
                          <a:pt x="411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39"/>
                        </a:lnTo>
                        <a:lnTo>
                          <a:pt x="413" y="40"/>
                        </a:lnTo>
                        <a:lnTo>
                          <a:pt x="414" y="40"/>
                        </a:lnTo>
                        <a:lnTo>
                          <a:pt x="414" y="41"/>
                        </a:lnTo>
                        <a:lnTo>
                          <a:pt x="414" y="42"/>
                        </a:lnTo>
                        <a:lnTo>
                          <a:pt x="415" y="42"/>
                        </a:lnTo>
                        <a:lnTo>
                          <a:pt x="415" y="43"/>
                        </a:lnTo>
                        <a:lnTo>
                          <a:pt x="414" y="43"/>
                        </a:lnTo>
                        <a:lnTo>
                          <a:pt x="415" y="43"/>
                        </a:lnTo>
                        <a:lnTo>
                          <a:pt x="416" y="43"/>
                        </a:lnTo>
                        <a:lnTo>
                          <a:pt x="416" y="44"/>
                        </a:lnTo>
                        <a:lnTo>
                          <a:pt x="416" y="45"/>
                        </a:lnTo>
                        <a:lnTo>
                          <a:pt x="415" y="46"/>
                        </a:lnTo>
                        <a:lnTo>
                          <a:pt x="414" y="46"/>
                        </a:lnTo>
                        <a:lnTo>
                          <a:pt x="413" y="45"/>
                        </a:lnTo>
                        <a:close/>
                        <a:moveTo>
                          <a:pt x="412" y="46"/>
                        </a:moveTo>
                        <a:lnTo>
                          <a:pt x="412" y="46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1" y="45"/>
                        </a:lnTo>
                        <a:lnTo>
                          <a:pt x="412" y="45"/>
                        </a:lnTo>
                        <a:lnTo>
                          <a:pt x="412" y="46"/>
                        </a:lnTo>
                        <a:close/>
                        <a:moveTo>
                          <a:pt x="429" y="47"/>
                        </a:moveTo>
                        <a:lnTo>
                          <a:pt x="429" y="47"/>
                        </a:lnTo>
                        <a:lnTo>
                          <a:pt x="431" y="47"/>
                        </a:lnTo>
                        <a:lnTo>
                          <a:pt x="430" y="47"/>
                        </a:lnTo>
                        <a:lnTo>
                          <a:pt x="429" y="47"/>
                        </a:lnTo>
                        <a:close/>
                        <a:moveTo>
                          <a:pt x="427" y="49"/>
                        </a:moveTo>
                        <a:lnTo>
                          <a:pt x="426" y="48"/>
                        </a:lnTo>
                        <a:lnTo>
                          <a:pt x="427" y="48"/>
                        </a:lnTo>
                        <a:lnTo>
                          <a:pt x="427" y="47"/>
                        </a:lnTo>
                        <a:lnTo>
                          <a:pt x="428" y="47"/>
                        </a:lnTo>
                        <a:lnTo>
                          <a:pt x="428" y="48"/>
                        </a:lnTo>
                        <a:lnTo>
                          <a:pt x="427" y="49"/>
                        </a:lnTo>
                        <a:close/>
                        <a:moveTo>
                          <a:pt x="436" y="60"/>
                        </a:moveTo>
                        <a:lnTo>
                          <a:pt x="435" y="60"/>
                        </a:lnTo>
                        <a:lnTo>
                          <a:pt x="435" y="59"/>
                        </a:lnTo>
                        <a:lnTo>
                          <a:pt x="436" y="58"/>
                        </a:lnTo>
                        <a:lnTo>
                          <a:pt x="437" y="56"/>
                        </a:lnTo>
                        <a:lnTo>
                          <a:pt x="437" y="55"/>
                        </a:lnTo>
                        <a:lnTo>
                          <a:pt x="437" y="54"/>
                        </a:lnTo>
                        <a:lnTo>
                          <a:pt x="436" y="54"/>
                        </a:lnTo>
                        <a:lnTo>
                          <a:pt x="436" y="53"/>
                        </a:lnTo>
                        <a:lnTo>
                          <a:pt x="437" y="53"/>
                        </a:lnTo>
                        <a:lnTo>
                          <a:pt x="438" y="53"/>
                        </a:lnTo>
                        <a:lnTo>
                          <a:pt x="439" y="54"/>
                        </a:lnTo>
                        <a:lnTo>
                          <a:pt x="439" y="55"/>
                        </a:lnTo>
                        <a:lnTo>
                          <a:pt x="439" y="56"/>
                        </a:lnTo>
                        <a:lnTo>
                          <a:pt x="440" y="57"/>
                        </a:lnTo>
                        <a:lnTo>
                          <a:pt x="440" y="58"/>
                        </a:lnTo>
                        <a:lnTo>
                          <a:pt x="440" y="59"/>
                        </a:lnTo>
                        <a:lnTo>
                          <a:pt x="439" y="59"/>
                        </a:lnTo>
                        <a:lnTo>
                          <a:pt x="438" y="59"/>
                        </a:lnTo>
                        <a:lnTo>
                          <a:pt x="436" y="59"/>
                        </a:lnTo>
                        <a:lnTo>
                          <a:pt x="436" y="60"/>
                        </a:lnTo>
                        <a:close/>
                        <a:moveTo>
                          <a:pt x="433" y="63"/>
                        </a:moveTo>
                        <a:lnTo>
                          <a:pt x="432" y="63"/>
                        </a:lnTo>
                        <a:lnTo>
                          <a:pt x="431" y="62"/>
                        </a:lnTo>
                        <a:lnTo>
                          <a:pt x="430" y="61"/>
                        </a:lnTo>
                        <a:lnTo>
                          <a:pt x="430" y="60"/>
                        </a:lnTo>
                        <a:lnTo>
                          <a:pt x="431" y="60"/>
                        </a:lnTo>
                        <a:lnTo>
                          <a:pt x="432" y="59"/>
                        </a:lnTo>
                        <a:lnTo>
                          <a:pt x="433" y="59"/>
                        </a:lnTo>
                        <a:lnTo>
                          <a:pt x="433" y="58"/>
                        </a:lnTo>
                        <a:lnTo>
                          <a:pt x="434" y="58"/>
                        </a:lnTo>
                        <a:lnTo>
                          <a:pt x="434" y="57"/>
                        </a:lnTo>
                        <a:lnTo>
                          <a:pt x="434" y="56"/>
                        </a:lnTo>
                        <a:lnTo>
                          <a:pt x="435" y="56"/>
                        </a:lnTo>
                        <a:lnTo>
                          <a:pt x="436" y="55"/>
                        </a:lnTo>
                        <a:lnTo>
                          <a:pt x="437" y="56"/>
                        </a:lnTo>
                        <a:lnTo>
                          <a:pt x="434" y="59"/>
                        </a:lnTo>
                        <a:lnTo>
                          <a:pt x="433" y="60"/>
                        </a:lnTo>
                        <a:lnTo>
                          <a:pt x="432" y="60"/>
                        </a:lnTo>
                        <a:lnTo>
                          <a:pt x="433" y="60"/>
                        </a:lnTo>
                        <a:lnTo>
                          <a:pt x="434" y="60"/>
                        </a:lnTo>
                        <a:lnTo>
                          <a:pt x="435" y="60"/>
                        </a:lnTo>
                        <a:lnTo>
                          <a:pt x="435" y="61"/>
                        </a:lnTo>
                        <a:lnTo>
                          <a:pt x="435" y="62"/>
                        </a:lnTo>
                        <a:lnTo>
                          <a:pt x="434" y="63"/>
                        </a:lnTo>
                        <a:lnTo>
                          <a:pt x="433" y="63"/>
                        </a:lnTo>
                        <a:close/>
                        <a:moveTo>
                          <a:pt x="438" y="65"/>
                        </a:moveTo>
                        <a:lnTo>
                          <a:pt x="438" y="64"/>
                        </a:lnTo>
                        <a:lnTo>
                          <a:pt x="438" y="63"/>
                        </a:lnTo>
                        <a:lnTo>
                          <a:pt x="439" y="62"/>
                        </a:lnTo>
                        <a:lnTo>
                          <a:pt x="440" y="62"/>
                        </a:lnTo>
                        <a:lnTo>
                          <a:pt x="440" y="61"/>
                        </a:lnTo>
                        <a:lnTo>
                          <a:pt x="439" y="61"/>
                        </a:lnTo>
                        <a:lnTo>
                          <a:pt x="440" y="61"/>
                        </a:lnTo>
                        <a:lnTo>
                          <a:pt x="441" y="61"/>
                        </a:lnTo>
                        <a:lnTo>
                          <a:pt x="441" y="62"/>
                        </a:lnTo>
                        <a:lnTo>
                          <a:pt x="442" y="62"/>
                        </a:lnTo>
                        <a:lnTo>
                          <a:pt x="442" y="63"/>
                        </a:lnTo>
                        <a:lnTo>
                          <a:pt x="441" y="63"/>
                        </a:lnTo>
                        <a:lnTo>
                          <a:pt x="440" y="64"/>
                        </a:lnTo>
                        <a:lnTo>
                          <a:pt x="439" y="65"/>
                        </a:lnTo>
                        <a:lnTo>
                          <a:pt x="438" y="65"/>
                        </a:lnTo>
                        <a:close/>
                        <a:moveTo>
                          <a:pt x="444" y="64"/>
                        </a:moveTo>
                        <a:lnTo>
                          <a:pt x="444" y="63"/>
                        </a:lnTo>
                        <a:lnTo>
                          <a:pt x="444" y="64"/>
                        </a:lnTo>
                        <a:close/>
                        <a:moveTo>
                          <a:pt x="442" y="65"/>
                        </a:moveTo>
                        <a:lnTo>
                          <a:pt x="442" y="64"/>
                        </a:lnTo>
                        <a:lnTo>
                          <a:pt x="442" y="63"/>
                        </a:lnTo>
                        <a:lnTo>
                          <a:pt x="443" y="63"/>
                        </a:lnTo>
                        <a:lnTo>
                          <a:pt x="444" y="65"/>
                        </a:lnTo>
                        <a:lnTo>
                          <a:pt x="443" y="65"/>
                        </a:lnTo>
                        <a:lnTo>
                          <a:pt x="443" y="64"/>
                        </a:lnTo>
                        <a:lnTo>
                          <a:pt x="442" y="64"/>
                        </a:lnTo>
                        <a:lnTo>
                          <a:pt x="442" y="65"/>
                        </a:lnTo>
                        <a:close/>
                        <a:moveTo>
                          <a:pt x="431" y="64"/>
                        </a:moveTo>
                        <a:lnTo>
                          <a:pt x="430" y="63"/>
                        </a:lnTo>
                        <a:lnTo>
                          <a:pt x="430" y="62"/>
                        </a:lnTo>
                        <a:lnTo>
                          <a:pt x="431" y="63"/>
                        </a:lnTo>
                        <a:lnTo>
                          <a:pt x="432" y="63"/>
                        </a:lnTo>
                        <a:lnTo>
                          <a:pt x="432" y="64"/>
                        </a:lnTo>
                        <a:lnTo>
                          <a:pt x="431" y="64"/>
                        </a:lnTo>
                        <a:close/>
                        <a:moveTo>
                          <a:pt x="437" y="65"/>
                        </a:moveTo>
                        <a:lnTo>
                          <a:pt x="437" y="64"/>
                        </a:lnTo>
                        <a:lnTo>
                          <a:pt x="437" y="63"/>
                        </a:lnTo>
                        <a:lnTo>
                          <a:pt x="438" y="63"/>
                        </a:lnTo>
                        <a:lnTo>
                          <a:pt x="438" y="64"/>
                        </a:lnTo>
                        <a:lnTo>
                          <a:pt x="437" y="65"/>
                        </a:lnTo>
                        <a:close/>
                        <a:moveTo>
                          <a:pt x="435" y="64"/>
                        </a:moveTo>
                        <a:lnTo>
                          <a:pt x="435" y="64"/>
                        </a:lnTo>
                        <a:lnTo>
                          <a:pt x="436" y="63"/>
                        </a:lnTo>
                        <a:lnTo>
                          <a:pt x="436" y="64"/>
                        </a:lnTo>
                        <a:lnTo>
                          <a:pt x="435" y="64"/>
                        </a:lnTo>
                        <a:close/>
                        <a:moveTo>
                          <a:pt x="447" y="71"/>
                        </a:moveTo>
                        <a:lnTo>
                          <a:pt x="447" y="71"/>
                        </a:lnTo>
                        <a:lnTo>
                          <a:pt x="446" y="71"/>
                        </a:lnTo>
                        <a:lnTo>
                          <a:pt x="445" y="71"/>
                        </a:lnTo>
                        <a:lnTo>
                          <a:pt x="446" y="71"/>
                        </a:lnTo>
                        <a:lnTo>
                          <a:pt x="446" y="72"/>
                        </a:lnTo>
                        <a:lnTo>
                          <a:pt x="445" y="72"/>
                        </a:lnTo>
                        <a:lnTo>
                          <a:pt x="446" y="72"/>
                        </a:lnTo>
                        <a:lnTo>
                          <a:pt x="447" y="73"/>
                        </a:lnTo>
                        <a:lnTo>
                          <a:pt x="446" y="73"/>
                        </a:lnTo>
                        <a:lnTo>
                          <a:pt x="445" y="73"/>
                        </a:lnTo>
                        <a:lnTo>
                          <a:pt x="444" y="73"/>
                        </a:lnTo>
                        <a:lnTo>
                          <a:pt x="444" y="72"/>
                        </a:lnTo>
                        <a:lnTo>
                          <a:pt x="443" y="72"/>
                        </a:lnTo>
                        <a:lnTo>
                          <a:pt x="444" y="72"/>
                        </a:lnTo>
                        <a:lnTo>
                          <a:pt x="444" y="73"/>
                        </a:lnTo>
                        <a:lnTo>
                          <a:pt x="442" y="73"/>
                        </a:lnTo>
                        <a:lnTo>
                          <a:pt x="441" y="73"/>
                        </a:lnTo>
                        <a:lnTo>
                          <a:pt x="440" y="74"/>
                        </a:lnTo>
                        <a:lnTo>
                          <a:pt x="440" y="73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8" y="72"/>
                        </a:lnTo>
                        <a:lnTo>
                          <a:pt x="438" y="71"/>
                        </a:lnTo>
                        <a:lnTo>
                          <a:pt x="438" y="70"/>
                        </a:lnTo>
                        <a:lnTo>
                          <a:pt x="439" y="70"/>
                        </a:lnTo>
                        <a:lnTo>
                          <a:pt x="440" y="70"/>
                        </a:lnTo>
                        <a:lnTo>
                          <a:pt x="441" y="70"/>
                        </a:lnTo>
                        <a:lnTo>
                          <a:pt x="442" y="70"/>
                        </a:lnTo>
                        <a:lnTo>
                          <a:pt x="442" y="69"/>
                        </a:lnTo>
                        <a:lnTo>
                          <a:pt x="443" y="68"/>
                        </a:lnTo>
                        <a:lnTo>
                          <a:pt x="444" y="67"/>
                        </a:lnTo>
                        <a:lnTo>
                          <a:pt x="445" y="68"/>
                        </a:lnTo>
                        <a:lnTo>
                          <a:pt x="444" y="69"/>
                        </a:lnTo>
                        <a:lnTo>
                          <a:pt x="444" y="70"/>
                        </a:lnTo>
                        <a:lnTo>
                          <a:pt x="444" y="71"/>
                        </a:lnTo>
                        <a:lnTo>
                          <a:pt x="444" y="70"/>
                        </a:lnTo>
                        <a:lnTo>
                          <a:pt x="445" y="70"/>
                        </a:lnTo>
                        <a:lnTo>
                          <a:pt x="444" y="69"/>
                        </a:lnTo>
                        <a:lnTo>
                          <a:pt x="445" y="68"/>
                        </a:lnTo>
                        <a:lnTo>
                          <a:pt x="445" y="66"/>
                        </a:lnTo>
                        <a:lnTo>
                          <a:pt x="446" y="67"/>
                        </a:lnTo>
                        <a:lnTo>
                          <a:pt x="445" y="66"/>
                        </a:lnTo>
                        <a:lnTo>
                          <a:pt x="445" y="65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8" y="66"/>
                        </a:lnTo>
                        <a:lnTo>
                          <a:pt x="447" y="66"/>
                        </a:lnTo>
                        <a:lnTo>
                          <a:pt x="448" y="67"/>
                        </a:lnTo>
                        <a:lnTo>
                          <a:pt x="449" y="68"/>
                        </a:lnTo>
                        <a:lnTo>
                          <a:pt x="448" y="68"/>
                        </a:lnTo>
                        <a:lnTo>
                          <a:pt x="449" y="68"/>
                        </a:lnTo>
                        <a:lnTo>
                          <a:pt x="449" y="69"/>
                        </a:lnTo>
                        <a:lnTo>
                          <a:pt x="449" y="70"/>
                        </a:lnTo>
                        <a:lnTo>
                          <a:pt x="450" y="71"/>
                        </a:lnTo>
                        <a:lnTo>
                          <a:pt x="450" y="72"/>
                        </a:lnTo>
                        <a:lnTo>
                          <a:pt x="450" y="73"/>
                        </a:lnTo>
                        <a:lnTo>
                          <a:pt x="449" y="74"/>
                        </a:lnTo>
                        <a:lnTo>
                          <a:pt x="449" y="75"/>
                        </a:lnTo>
                        <a:lnTo>
                          <a:pt x="448" y="75"/>
                        </a:lnTo>
                        <a:lnTo>
                          <a:pt x="448" y="74"/>
                        </a:lnTo>
                        <a:lnTo>
                          <a:pt x="448" y="73"/>
                        </a:lnTo>
                        <a:lnTo>
                          <a:pt x="447" y="73"/>
                        </a:lnTo>
                        <a:lnTo>
                          <a:pt x="447" y="72"/>
                        </a:lnTo>
                        <a:lnTo>
                          <a:pt x="446" y="71"/>
                        </a:lnTo>
                        <a:lnTo>
                          <a:pt x="447" y="71"/>
                        </a:lnTo>
                        <a:close/>
                        <a:moveTo>
                          <a:pt x="442" y="65"/>
                        </a:moveTo>
                        <a:lnTo>
                          <a:pt x="442" y="65"/>
                        </a:lnTo>
                        <a:lnTo>
                          <a:pt x="443" y="65"/>
                        </a:lnTo>
                        <a:lnTo>
                          <a:pt x="443" y="66"/>
                        </a:lnTo>
                        <a:lnTo>
                          <a:pt x="444" y="66"/>
                        </a:lnTo>
                        <a:lnTo>
                          <a:pt x="443" y="66"/>
                        </a:lnTo>
                        <a:lnTo>
                          <a:pt x="442" y="67"/>
                        </a:lnTo>
                        <a:lnTo>
                          <a:pt x="443" y="67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2" y="70"/>
                        </a:lnTo>
                        <a:lnTo>
                          <a:pt x="441" y="70"/>
                        </a:lnTo>
                        <a:lnTo>
                          <a:pt x="440" y="69"/>
                        </a:lnTo>
                        <a:lnTo>
                          <a:pt x="441" y="69"/>
                        </a:lnTo>
                        <a:lnTo>
                          <a:pt x="441" y="68"/>
                        </a:lnTo>
                        <a:lnTo>
                          <a:pt x="440" y="68"/>
                        </a:lnTo>
                        <a:lnTo>
                          <a:pt x="439" y="68"/>
                        </a:lnTo>
                        <a:lnTo>
                          <a:pt x="439" y="67"/>
                        </a:lnTo>
                        <a:lnTo>
                          <a:pt x="439" y="66"/>
                        </a:lnTo>
                        <a:lnTo>
                          <a:pt x="440" y="67"/>
                        </a:lnTo>
                        <a:lnTo>
                          <a:pt x="440" y="66"/>
                        </a:lnTo>
                        <a:lnTo>
                          <a:pt x="439" y="66"/>
                        </a:lnTo>
                        <a:lnTo>
                          <a:pt x="440" y="65"/>
                        </a:lnTo>
                        <a:lnTo>
                          <a:pt x="441" y="65"/>
                        </a:lnTo>
                        <a:lnTo>
                          <a:pt x="442" y="65"/>
                        </a:lnTo>
                        <a:close/>
                        <a:moveTo>
                          <a:pt x="436" y="69"/>
                        </a:moveTo>
                        <a:lnTo>
                          <a:pt x="435" y="69"/>
                        </a:lnTo>
                        <a:lnTo>
                          <a:pt x="435" y="67"/>
                        </a:lnTo>
                        <a:lnTo>
                          <a:pt x="435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7" y="65"/>
                        </a:lnTo>
                        <a:lnTo>
                          <a:pt x="438" y="65"/>
                        </a:lnTo>
                        <a:lnTo>
                          <a:pt x="437" y="66"/>
                        </a:lnTo>
                        <a:lnTo>
                          <a:pt x="437" y="67"/>
                        </a:lnTo>
                        <a:lnTo>
                          <a:pt x="437" y="68"/>
                        </a:lnTo>
                        <a:lnTo>
                          <a:pt x="437" y="69"/>
                        </a:lnTo>
                        <a:lnTo>
                          <a:pt x="438" y="69"/>
                        </a:lnTo>
                        <a:lnTo>
                          <a:pt x="437" y="70"/>
                        </a:lnTo>
                        <a:lnTo>
                          <a:pt x="438" y="71"/>
                        </a:lnTo>
                        <a:lnTo>
                          <a:pt x="438" y="72"/>
                        </a:lnTo>
                        <a:lnTo>
                          <a:pt x="437" y="72"/>
                        </a:lnTo>
                        <a:lnTo>
                          <a:pt x="437" y="73"/>
                        </a:lnTo>
                        <a:lnTo>
                          <a:pt x="438" y="72"/>
                        </a:lnTo>
                        <a:lnTo>
                          <a:pt x="438" y="73"/>
                        </a:lnTo>
                        <a:lnTo>
                          <a:pt x="438" y="74"/>
                        </a:lnTo>
                        <a:lnTo>
                          <a:pt x="439" y="73"/>
                        </a:lnTo>
                        <a:lnTo>
                          <a:pt x="439" y="72"/>
                        </a:lnTo>
                        <a:lnTo>
                          <a:pt x="439" y="74"/>
                        </a:lnTo>
                        <a:lnTo>
                          <a:pt x="438" y="75"/>
                        </a:lnTo>
                        <a:lnTo>
                          <a:pt x="438" y="76"/>
                        </a:lnTo>
                        <a:lnTo>
                          <a:pt x="437" y="75"/>
                        </a:lnTo>
                        <a:lnTo>
                          <a:pt x="436" y="75"/>
                        </a:lnTo>
                        <a:lnTo>
                          <a:pt x="436" y="74"/>
                        </a:lnTo>
                        <a:lnTo>
                          <a:pt x="436" y="73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6" y="71"/>
                        </a:lnTo>
                        <a:lnTo>
                          <a:pt x="436" y="70"/>
                        </a:lnTo>
                        <a:lnTo>
                          <a:pt x="436" y="69"/>
                        </a:lnTo>
                        <a:close/>
                        <a:moveTo>
                          <a:pt x="438" y="70"/>
                        </a:moveTo>
                        <a:lnTo>
                          <a:pt x="438" y="70"/>
                        </a:lnTo>
                        <a:lnTo>
                          <a:pt x="438" y="69"/>
                        </a:lnTo>
                        <a:lnTo>
                          <a:pt x="439" y="69"/>
                        </a:lnTo>
                        <a:lnTo>
                          <a:pt x="438" y="69"/>
                        </a:lnTo>
                        <a:lnTo>
                          <a:pt x="437" y="68"/>
                        </a:lnTo>
                        <a:lnTo>
                          <a:pt x="438" y="67"/>
                        </a:lnTo>
                        <a:lnTo>
                          <a:pt x="439" y="68"/>
                        </a:lnTo>
                        <a:lnTo>
                          <a:pt x="440" y="68"/>
                        </a:lnTo>
                        <a:lnTo>
                          <a:pt x="440" y="69"/>
                        </a:lnTo>
                        <a:lnTo>
                          <a:pt x="441" y="68"/>
                        </a:lnTo>
                        <a:lnTo>
                          <a:pt x="441" y="69"/>
                        </a:lnTo>
                        <a:lnTo>
                          <a:pt x="440" y="69"/>
                        </a:lnTo>
                        <a:lnTo>
                          <a:pt x="438" y="70"/>
                        </a:lnTo>
                        <a:close/>
                        <a:moveTo>
                          <a:pt x="435" y="69"/>
                        </a:moveTo>
                        <a:lnTo>
                          <a:pt x="434" y="69"/>
                        </a:lnTo>
                        <a:lnTo>
                          <a:pt x="434" y="68"/>
                        </a:lnTo>
                        <a:lnTo>
                          <a:pt x="434" y="67"/>
                        </a:lnTo>
                        <a:lnTo>
                          <a:pt x="435" y="68"/>
                        </a:lnTo>
                        <a:lnTo>
                          <a:pt x="435" y="69"/>
                        </a:lnTo>
                        <a:close/>
                        <a:moveTo>
                          <a:pt x="434" y="74"/>
                        </a:moveTo>
                        <a:lnTo>
                          <a:pt x="434" y="74"/>
                        </a:lnTo>
                        <a:lnTo>
                          <a:pt x="434" y="73"/>
                        </a:lnTo>
                        <a:lnTo>
                          <a:pt x="435" y="73"/>
                        </a:lnTo>
                        <a:lnTo>
                          <a:pt x="436" y="73"/>
                        </a:lnTo>
                        <a:lnTo>
                          <a:pt x="436" y="74"/>
                        </a:lnTo>
                        <a:lnTo>
                          <a:pt x="436" y="75"/>
                        </a:lnTo>
                        <a:lnTo>
                          <a:pt x="437" y="76"/>
                        </a:lnTo>
                        <a:lnTo>
                          <a:pt x="437" y="75"/>
                        </a:lnTo>
                        <a:lnTo>
                          <a:pt x="437" y="76"/>
                        </a:lnTo>
                        <a:lnTo>
                          <a:pt x="436" y="76"/>
                        </a:lnTo>
                        <a:lnTo>
                          <a:pt x="436" y="75"/>
                        </a:lnTo>
                        <a:lnTo>
                          <a:pt x="435" y="75"/>
                        </a:lnTo>
                        <a:lnTo>
                          <a:pt x="434" y="74"/>
                        </a:lnTo>
                        <a:close/>
                        <a:moveTo>
                          <a:pt x="441" y="76"/>
                        </a:moveTo>
                        <a:lnTo>
                          <a:pt x="441" y="75"/>
                        </a:lnTo>
                        <a:lnTo>
                          <a:pt x="440" y="75"/>
                        </a:lnTo>
                        <a:lnTo>
                          <a:pt x="440" y="74"/>
                        </a:lnTo>
                        <a:lnTo>
                          <a:pt x="441" y="74"/>
                        </a:lnTo>
                        <a:lnTo>
                          <a:pt x="442" y="74"/>
                        </a:lnTo>
                        <a:lnTo>
                          <a:pt x="442" y="75"/>
                        </a:lnTo>
                        <a:lnTo>
                          <a:pt x="442" y="76"/>
                        </a:lnTo>
                        <a:lnTo>
                          <a:pt x="441" y="76"/>
                        </a:lnTo>
                        <a:close/>
                        <a:moveTo>
                          <a:pt x="439" y="78"/>
                        </a:moveTo>
                        <a:lnTo>
                          <a:pt x="438" y="77"/>
                        </a:lnTo>
                        <a:lnTo>
                          <a:pt x="439" y="77"/>
                        </a:lnTo>
                        <a:lnTo>
                          <a:pt x="440" y="76"/>
                        </a:lnTo>
                        <a:lnTo>
                          <a:pt x="441" y="76"/>
                        </a:lnTo>
                        <a:lnTo>
                          <a:pt x="441" y="77"/>
                        </a:lnTo>
                        <a:lnTo>
                          <a:pt x="440" y="78"/>
                        </a:lnTo>
                        <a:lnTo>
                          <a:pt x="439" y="78"/>
                        </a:lnTo>
                        <a:close/>
                        <a:moveTo>
                          <a:pt x="402" y="48"/>
                        </a:moveTo>
                        <a:lnTo>
                          <a:pt x="402" y="47"/>
                        </a:lnTo>
                        <a:lnTo>
                          <a:pt x="402" y="46"/>
                        </a:lnTo>
                        <a:lnTo>
                          <a:pt x="403" y="45"/>
                        </a:lnTo>
                        <a:lnTo>
                          <a:pt x="403" y="44"/>
                        </a:lnTo>
                        <a:lnTo>
                          <a:pt x="404" y="43"/>
                        </a:lnTo>
                        <a:lnTo>
                          <a:pt x="404" y="42"/>
                        </a:lnTo>
                        <a:lnTo>
                          <a:pt x="404" y="41"/>
                        </a:lnTo>
                        <a:lnTo>
                          <a:pt x="405" y="41"/>
                        </a:lnTo>
                        <a:lnTo>
                          <a:pt x="406" y="41"/>
                        </a:lnTo>
                        <a:lnTo>
                          <a:pt x="406" y="42"/>
                        </a:lnTo>
                        <a:lnTo>
                          <a:pt x="405" y="42"/>
                        </a:lnTo>
                        <a:lnTo>
                          <a:pt x="405" y="43"/>
                        </a:lnTo>
                        <a:lnTo>
                          <a:pt x="404" y="45"/>
                        </a:lnTo>
                        <a:lnTo>
                          <a:pt x="403" y="46"/>
                        </a:lnTo>
                        <a:lnTo>
                          <a:pt x="403" y="47"/>
                        </a:lnTo>
                        <a:lnTo>
                          <a:pt x="402" y="48"/>
                        </a:lnTo>
                        <a:close/>
                        <a:moveTo>
                          <a:pt x="404" y="49"/>
                        </a:moveTo>
                        <a:lnTo>
                          <a:pt x="403" y="48"/>
                        </a:lnTo>
                        <a:lnTo>
                          <a:pt x="403" y="47"/>
                        </a:lnTo>
                        <a:lnTo>
                          <a:pt x="403" y="46"/>
                        </a:lnTo>
                        <a:lnTo>
                          <a:pt x="404" y="46"/>
                        </a:lnTo>
                        <a:lnTo>
                          <a:pt x="404" y="47"/>
                        </a:lnTo>
                        <a:lnTo>
                          <a:pt x="404" y="48"/>
                        </a:lnTo>
                        <a:lnTo>
                          <a:pt x="404" y="49"/>
                        </a:lnTo>
                        <a:close/>
                        <a:moveTo>
                          <a:pt x="377" y="78"/>
                        </a:moveTo>
                        <a:lnTo>
                          <a:pt x="376" y="78"/>
                        </a:lnTo>
                        <a:lnTo>
                          <a:pt x="376" y="77"/>
                        </a:lnTo>
                        <a:lnTo>
                          <a:pt x="375" y="76"/>
                        </a:lnTo>
                        <a:lnTo>
                          <a:pt x="376" y="75"/>
                        </a:lnTo>
                        <a:lnTo>
                          <a:pt x="375" y="75"/>
                        </a:lnTo>
                        <a:lnTo>
                          <a:pt x="376" y="75"/>
                        </a:lnTo>
                        <a:lnTo>
                          <a:pt x="376" y="74"/>
                        </a:lnTo>
                        <a:lnTo>
                          <a:pt x="377" y="71"/>
                        </a:lnTo>
                        <a:lnTo>
                          <a:pt x="377" y="70"/>
                        </a:lnTo>
                        <a:lnTo>
                          <a:pt x="377" y="69"/>
                        </a:lnTo>
                        <a:lnTo>
                          <a:pt x="378" y="69"/>
                        </a:lnTo>
                        <a:lnTo>
                          <a:pt x="378" y="68"/>
                        </a:lnTo>
                        <a:lnTo>
                          <a:pt x="378" y="66"/>
                        </a:lnTo>
                        <a:lnTo>
                          <a:pt x="378" y="65"/>
                        </a:lnTo>
                        <a:lnTo>
                          <a:pt x="379" y="63"/>
                        </a:lnTo>
                        <a:lnTo>
                          <a:pt x="380" y="63"/>
                        </a:lnTo>
                        <a:lnTo>
                          <a:pt x="381" y="63"/>
                        </a:lnTo>
                        <a:lnTo>
                          <a:pt x="382" y="63"/>
                        </a:lnTo>
                        <a:lnTo>
                          <a:pt x="383" y="64"/>
                        </a:lnTo>
                        <a:lnTo>
                          <a:pt x="383" y="65"/>
                        </a:lnTo>
                        <a:lnTo>
                          <a:pt x="384" y="66"/>
                        </a:lnTo>
                        <a:lnTo>
                          <a:pt x="384" y="67"/>
                        </a:lnTo>
                        <a:lnTo>
                          <a:pt x="383" y="68"/>
                        </a:lnTo>
                        <a:lnTo>
                          <a:pt x="382" y="69"/>
                        </a:lnTo>
                        <a:lnTo>
                          <a:pt x="381" y="68"/>
                        </a:lnTo>
                        <a:lnTo>
                          <a:pt x="380" y="68"/>
                        </a:lnTo>
                        <a:lnTo>
                          <a:pt x="379" y="68"/>
                        </a:lnTo>
                        <a:lnTo>
                          <a:pt x="379" y="69"/>
                        </a:lnTo>
                        <a:lnTo>
                          <a:pt x="379" y="70"/>
                        </a:lnTo>
                        <a:lnTo>
                          <a:pt x="380" y="72"/>
                        </a:lnTo>
                        <a:lnTo>
                          <a:pt x="380" y="73"/>
                        </a:lnTo>
                        <a:lnTo>
                          <a:pt x="380" y="74"/>
                        </a:lnTo>
                        <a:lnTo>
                          <a:pt x="379" y="74"/>
                        </a:lnTo>
                        <a:lnTo>
                          <a:pt x="379" y="75"/>
                        </a:lnTo>
                        <a:lnTo>
                          <a:pt x="380" y="76"/>
                        </a:lnTo>
                        <a:lnTo>
                          <a:pt x="378" y="78"/>
                        </a:lnTo>
                        <a:lnTo>
                          <a:pt x="377" y="78"/>
                        </a:lnTo>
                        <a:close/>
                        <a:moveTo>
                          <a:pt x="382" y="77"/>
                        </a:moveTo>
                        <a:lnTo>
                          <a:pt x="382" y="76"/>
                        </a:lnTo>
                        <a:lnTo>
                          <a:pt x="380" y="76"/>
                        </a:lnTo>
                        <a:lnTo>
                          <a:pt x="380" y="75"/>
                        </a:lnTo>
                        <a:lnTo>
                          <a:pt x="380" y="74"/>
                        </a:lnTo>
                        <a:lnTo>
                          <a:pt x="381" y="73"/>
                        </a:lnTo>
                        <a:lnTo>
                          <a:pt x="381" y="72"/>
                        </a:lnTo>
                        <a:lnTo>
                          <a:pt x="380" y="72"/>
                        </a:lnTo>
                        <a:lnTo>
                          <a:pt x="380" y="71"/>
                        </a:lnTo>
                        <a:lnTo>
                          <a:pt x="380" y="70"/>
                        </a:lnTo>
                        <a:lnTo>
                          <a:pt x="380" y="69"/>
                        </a:lnTo>
                        <a:lnTo>
                          <a:pt x="380" y="68"/>
                        </a:lnTo>
                        <a:lnTo>
                          <a:pt x="380" y="69"/>
                        </a:lnTo>
                        <a:lnTo>
                          <a:pt x="382" y="69"/>
                        </a:lnTo>
                        <a:lnTo>
                          <a:pt x="383" y="69"/>
                        </a:lnTo>
                        <a:lnTo>
                          <a:pt x="383" y="70"/>
                        </a:lnTo>
                        <a:lnTo>
                          <a:pt x="383" y="69"/>
                        </a:lnTo>
                        <a:lnTo>
                          <a:pt x="384" y="68"/>
                        </a:lnTo>
                        <a:lnTo>
                          <a:pt x="385" y="67"/>
                        </a:lnTo>
                        <a:lnTo>
                          <a:pt x="386" y="67"/>
                        </a:lnTo>
                        <a:lnTo>
                          <a:pt x="386" y="69"/>
                        </a:lnTo>
                        <a:lnTo>
                          <a:pt x="387" y="70"/>
                        </a:lnTo>
                        <a:lnTo>
                          <a:pt x="387" y="71"/>
                        </a:lnTo>
                        <a:lnTo>
                          <a:pt x="385" y="72"/>
                        </a:lnTo>
                        <a:lnTo>
                          <a:pt x="384" y="73"/>
                        </a:lnTo>
                        <a:lnTo>
                          <a:pt x="384" y="72"/>
                        </a:lnTo>
                        <a:lnTo>
                          <a:pt x="383" y="72"/>
                        </a:lnTo>
                        <a:lnTo>
                          <a:pt x="382" y="73"/>
                        </a:lnTo>
                        <a:lnTo>
                          <a:pt x="382" y="74"/>
                        </a:lnTo>
                        <a:lnTo>
                          <a:pt x="383" y="76"/>
                        </a:lnTo>
                        <a:lnTo>
                          <a:pt x="382" y="77"/>
                        </a:lnTo>
                        <a:close/>
                        <a:moveTo>
                          <a:pt x="328" y="23"/>
                        </a:moveTo>
                        <a:lnTo>
                          <a:pt x="328" y="23"/>
                        </a:lnTo>
                        <a:lnTo>
                          <a:pt x="328" y="22"/>
                        </a:lnTo>
                        <a:lnTo>
                          <a:pt x="329" y="22"/>
                        </a:lnTo>
                        <a:lnTo>
                          <a:pt x="328" y="23"/>
                        </a:lnTo>
                        <a:close/>
                        <a:moveTo>
                          <a:pt x="327" y="13"/>
                        </a:moveTo>
                        <a:lnTo>
                          <a:pt x="326" y="12"/>
                        </a:lnTo>
                        <a:lnTo>
                          <a:pt x="326" y="11"/>
                        </a:lnTo>
                        <a:lnTo>
                          <a:pt x="326" y="10"/>
                        </a:lnTo>
                        <a:lnTo>
                          <a:pt x="326" y="9"/>
                        </a:lnTo>
                        <a:lnTo>
                          <a:pt x="327" y="9"/>
                        </a:lnTo>
                        <a:lnTo>
                          <a:pt x="328" y="9"/>
                        </a:lnTo>
                        <a:lnTo>
                          <a:pt x="328" y="10"/>
                        </a:lnTo>
                        <a:lnTo>
                          <a:pt x="328" y="11"/>
                        </a:lnTo>
                        <a:lnTo>
                          <a:pt x="328" y="12"/>
                        </a:lnTo>
                        <a:lnTo>
                          <a:pt x="327" y="13"/>
                        </a:lnTo>
                        <a:lnTo>
                          <a:pt x="327" y="12"/>
                        </a:lnTo>
                        <a:lnTo>
                          <a:pt x="327" y="13"/>
                        </a:lnTo>
                        <a:close/>
                        <a:moveTo>
                          <a:pt x="329" y="21"/>
                        </a:moveTo>
                        <a:lnTo>
                          <a:pt x="329" y="21"/>
                        </a:lnTo>
                        <a:lnTo>
                          <a:pt x="328" y="19"/>
                        </a:lnTo>
                        <a:lnTo>
                          <a:pt x="328" y="17"/>
                        </a:lnTo>
                        <a:lnTo>
                          <a:pt x="329" y="17"/>
                        </a:lnTo>
                        <a:lnTo>
                          <a:pt x="330" y="17"/>
                        </a:lnTo>
                        <a:lnTo>
                          <a:pt x="330" y="18"/>
                        </a:lnTo>
                        <a:lnTo>
                          <a:pt x="330" y="19"/>
                        </a:lnTo>
                        <a:lnTo>
                          <a:pt x="330" y="20"/>
                        </a:lnTo>
                        <a:lnTo>
                          <a:pt x="329" y="20"/>
                        </a:lnTo>
                        <a:lnTo>
                          <a:pt x="329" y="21"/>
                        </a:lnTo>
                        <a:close/>
                        <a:moveTo>
                          <a:pt x="453" y="92"/>
                        </a:moveTo>
                        <a:lnTo>
                          <a:pt x="453" y="91"/>
                        </a:lnTo>
                        <a:lnTo>
                          <a:pt x="453" y="90"/>
                        </a:lnTo>
                        <a:lnTo>
                          <a:pt x="453" y="89"/>
                        </a:lnTo>
                        <a:lnTo>
                          <a:pt x="454" y="88"/>
                        </a:lnTo>
                        <a:lnTo>
                          <a:pt x="455" y="88"/>
                        </a:lnTo>
                        <a:lnTo>
                          <a:pt x="455" y="87"/>
                        </a:lnTo>
                        <a:lnTo>
                          <a:pt x="456" y="87"/>
                        </a:lnTo>
                        <a:lnTo>
                          <a:pt x="457" y="88"/>
                        </a:lnTo>
                        <a:lnTo>
                          <a:pt x="456" y="89"/>
                        </a:lnTo>
                        <a:lnTo>
                          <a:pt x="455" y="89"/>
                        </a:lnTo>
                        <a:lnTo>
                          <a:pt x="454" y="89"/>
                        </a:lnTo>
                        <a:lnTo>
                          <a:pt x="454" y="90"/>
                        </a:lnTo>
                        <a:lnTo>
                          <a:pt x="454" y="91"/>
                        </a:lnTo>
                        <a:lnTo>
                          <a:pt x="455" y="91"/>
                        </a:lnTo>
                        <a:lnTo>
                          <a:pt x="454" y="91"/>
                        </a:lnTo>
                        <a:lnTo>
                          <a:pt x="454" y="92"/>
                        </a:lnTo>
                        <a:lnTo>
                          <a:pt x="454" y="91"/>
                        </a:lnTo>
                        <a:lnTo>
                          <a:pt x="453" y="91"/>
                        </a:lnTo>
                        <a:lnTo>
                          <a:pt x="453" y="92"/>
                        </a:lnTo>
                        <a:close/>
                        <a:moveTo>
                          <a:pt x="457" y="96"/>
                        </a:moveTo>
                        <a:lnTo>
                          <a:pt x="457" y="96"/>
                        </a:lnTo>
                        <a:lnTo>
                          <a:pt x="456" y="96"/>
                        </a:lnTo>
                        <a:lnTo>
                          <a:pt x="456" y="95"/>
                        </a:lnTo>
                        <a:lnTo>
                          <a:pt x="455" y="95"/>
                        </a:lnTo>
                        <a:lnTo>
                          <a:pt x="455" y="94"/>
                        </a:lnTo>
                        <a:lnTo>
                          <a:pt x="455" y="93"/>
                        </a:lnTo>
                        <a:lnTo>
                          <a:pt x="456" y="91"/>
                        </a:lnTo>
                        <a:lnTo>
                          <a:pt x="456" y="92"/>
                        </a:lnTo>
                        <a:lnTo>
                          <a:pt x="456" y="91"/>
                        </a:lnTo>
                        <a:lnTo>
                          <a:pt x="457" y="91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8" y="91"/>
                        </a:lnTo>
                        <a:lnTo>
                          <a:pt x="457" y="91"/>
                        </a:lnTo>
                        <a:lnTo>
                          <a:pt x="458" y="92"/>
                        </a:lnTo>
                        <a:lnTo>
                          <a:pt x="458" y="93"/>
                        </a:lnTo>
                        <a:lnTo>
                          <a:pt x="458" y="94"/>
                        </a:lnTo>
                        <a:lnTo>
                          <a:pt x="458" y="96"/>
                        </a:lnTo>
                        <a:lnTo>
                          <a:pt x="457" y="96"/>
                        </a:lnTo>
                        <a:close/>
                        <a:moveTo>
                          <a:pt x="453" y="92"/>
                        </a:moveTo>
                        <a:lnTo>
                          <a:pt x="453" y="92"/>
                        </a:lnTo>
                        <a:lnTo>
                          <a:pt x="454" y="92"/>
                        </a:lnTo>
                        <a:lnTo>
                          <a:pt x="454" y="93"/>
                        </a:lnTo>
                        <a:lnTo>
                          <a:pt x="455" y="93"/>
                        </a:lnTo>
                        <a:lnTo>
                          <a:pt x="455" y="94"/>
                        </a:lnTo>
                        <a:lnTo>
                          <a:pt x="454" y="94"/>
                        </a:lnTo>
                        <a:lnTo>
                          <a:pt x="454" y="93"/>
                        </a:lnTo>
                        <a:lnTo>
                          <a:pt x="453" y="93"/>
                        </a:lnTo>
                        <a:lnTo>
                          <a:pt x="453" y="92"/>
                        </a:lnTo>
                        <a:close/>
                        <a:moveTo>
                          <a:pt x="458" y="96"/>
                        </a:moveTo>
                        <a:lnTo>
                          <a:pt x="457" y="96"/>
                        </a:lnTo>
                        <a:lnTo>
                          <a:pt x="458" y="96"/>
                        </a:lnTo>
                        <a:lnTo>
                          <a:pt x="458" y="95"/>
                        </a:lnTo>
                        <a:lnTo>
                          <a:pt x="459" y="94"/>
                        </a:lnTo>
                        <a:lnTo>
                          <a:pt x="458" y="95"/>
                        </a:lnTo>
                        <a:lnTo>
                          <a:pt x="458" y="96"/>
                        </a:lnTo>
                        <a:close/>
                        <a:moveTo>
                          <a:pt x="459" y="99"/>
                        </a:moveTo>
                        <a:lnTo>
                          <a:pt x="459" y="98"/>
                        </a:lnTo>
                        <a:lnTo>
                          <a:pt x="460" y="99"/>
                        </a:lnTo>
                        <a:lnTo>
                          <a:pt x="459" y="99"/>
                        </a:lnTo>
                        <a:close/>
                        <a:moveTo>
                          <a:pt x="459" y="100"/>
                        </a:moveTo>
                        <a:lnTo>
                          <a:pt x="458" y="100"/>
                        </a:lnTo>
                        <a:lnTo>
                          <a:pt x="457" y="100"/>
                        </a:lnTo>
                        <a:lnTo>
                          <a:pt x="457" y="99"/>
                        </a:lnTo>
                        <a:lnTo>
                          <a:pt x="458" y="99"/>
                        </a:lnTo>
                        <a:lnTo>
                          <a:pt x="459" y="99"/>
                        </a:lnTo>
                        <a:lnTo>
                          <a:pt x="459" y="100"/>
                        </a:lnTo>
                        <a:close/>
                        <a:moveTo>
                          <a:pt x="445" y="90"/>
                        </a:moveTo>
                        <a:lnTo>
                          <a:pt x="445" y="90"/>
                        </a:lnTo>
                        <a:lnTo>
                          <a:pt x="444" y="89"/>
                        </a:lnTo>
                        <a:lnTo>
                          <a:pt x="443" y="89"/>
                        </a:lnTo>
                        <a:lnTo>
                          <a:pt x="443" y="88"/>
                        </a:lnTo>
                        <a:lnTo>
                          <a:pt x="443" y="87"/>
                        </a:lnTo>
                        <a:lnTo>
                          <a:pt x="444" y="86"/>
                        </a:lnTo>
                        <a:lnTo>
                          <a:pt x="445" y="86"/>
                        </a:lnTo>
                        <a:lnTo>
                          <a:pt x="446" y="86"/>
                        </a:lnTo>
                        <a:lnTo>
                          <a:pt x="447" y="86"/>
                        </a:lnTo>
                        <a:lnTo>
                          <a:pt x="448" y="86"/>
                        </a:lnTo>
                        <a:lnTo>
                          <a:pt x="448" y="87"/>
                        </a:lnTo>
                        <a:lnTo>
                          <a:pt x="447" y="89"/>
                        </a:lnTo>
                        <a:lnTo>
                          <a:pt x="446" y="89"/>
                        </a:lnTo>
                        <a:lnTo>
                          <a:pt x="445" y="88"/>
                        </a:lnTo>
                        <a:lnTo>
                          <a:pt x="445" y="89"/>
                        </a:lnTo>
                        <a:lnTo>
                          <a:pt x="445" y="90"/>
                        </a:lnTo>
                        <a:close/>
                        <a:moveTo>
                          <a:pt x="451" y="90"/>
                        </a:moveTo>
                        <a:lnTo>
                          <a:pt x="451" y="90"/>
                        </a:lnTo>
                        <a:lnTo>
                          <a:pt x="451" y="89"/>
                        </a:lnTo>
                        <a:lnTo>
                          <a:pt x="451" y="88"/>
                        </a:lnTo>
                        <a:lnTo>
                          <a:pt x="452" y="89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2" y="91"/>
                        </a:lnTo>
                        <a:lnTo>
                          <a:pt x="451" y="90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74" name="Freeform 842"/>
                  <p:cNvSpPr>
                    <a:spLocks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43 w 748"/>
                      <a:gd name="T1" fmla="*/ 332 h 974"/>
                      <a:gd name="T2" fmla="*/ 172 w 748"/>
                      <a:gd name="T3" fmla="*/ 298 h 974"/>
                      <a:gd name="T4" fmla="*/ 192 w 748"/>
                      <a:gd name="T5" fmla="*/ 256 h 974"/>
                      <a:gd name="T6" fmla="*/ 211 w 748"/>
                      <a:gd name="T7" fmla="*/ 233 h 974"/>
                      <a:gd name="T8" fmla="*/ 229 w 748"/>
                      <a:gd name="T9" fmla="*/ 202 h 974"/>
                      <a:gd name="T10" fmla="*/ 231 w 748"/>
                      <a:gd name="T11" fmla="*/ 171 h 974"/>
                      <a:gd name="T12" fmla="*/ 257 w 748"/>
                      <a:gd name="T13" fmla="*/ 132 h 974"/>
                      <a:gd name="T14" fmla="*/ 289 w 748"/>
                      <a:gd name="T15" fmla="*/ 46 h 974"/>
                      <a:gd name="T16" fmla="*/ 308 w 748"/>
                      <a:gd name="T17" fmla="*/ 5 h 974"/>
                      <a:gd name="T18" fmla="*/ 321 w 748"/>
                      <a:gd name="T19" fmla="*/ 10 h 974"/>
                      <a:gd name="T20" fmla="*/ 325 w 748"/>
                      <a:gd name="T21" fmla="*/ 23 h 974"/>
                      <a:gd name="T22" fmla="*/ 338 w 748"/>
                      <a:gd name="T23" fmla="*/ 35 h 974"/>
                      <a:gd name="T24" fmla="*/ 358 w 748"/>
                      <a:gd name="T25" fmla="*/ 33 h 974"/>
                      <a:gd name="T26" fmla="*/ 367 w 748"/>
                      <a:gd name="T27" fmla="*/ 36 h 974"/>
                      <a:gd name="T28" fmla="*/ 366 w 748"/>
                      <a:gd name="T29" fmla="*/ 46 h 974"/>
                      <a:gd name="T30" fmla="*/ 381 w 748"/>
                      <a:gd name="T31" fmla="*/ 44 h 974"/>
                      <a:gd name="T32" fmla="*/ 378 w 748"/>
                      <a:gd name="T33" fmla="*/ 59 h 974"/>
                      <a:gd name="T34" fmla="*/ 393 w 748"/>
                      <a:gd name="T35" fmla="*/ 58 h 974"/>
                      <a:gd name="T36" fmla="*/ 404 w 748"/>
                      <a:gd name="T37" fmla="*/ 53 h 974"/>
                      <a:gd name="T38" fmla="*/ 421 w 748"/>
                      <a:gd name="T39" fmla="*/ 55 h 974"/>
                      <a:gd name="T40" fmla="*/ 429 w 748"/>
                      <a:gd name="T41" fmla="*/ 52 h 974"/>
                      <a:gd name="T42" fmla="*/ 422 w 748"/>
                      <a:gd name="T43" fmla="*/ 70 h 974"/>
                      <a:gd name="T44" fmla="*/ 435 w 748"/>
                      <a:gd name="T45" fmla="*/ 75 h 974"/>
                      <a:gd name="T46" fmla="*/ 434 w 748"/>
                      <a:gd name="T47" fmla="*/ 88 h 974"/>
                      <a:gd name="T48" fmla="*/ 451 w 748"/>
                      <a:gd name="T49" fmla="*/ 82 h 974"/>
                      <a:gd name="T50" fmla="*/ 452 w 748"/>
                      <a:gd name="T51" fmla="*/ 102 h 974"/>
                      <a:gd name="T52" fmla="*/ 466 w 748"/>
                      <a:gd name="T53" fmla="*/ 114 h 974"/>
                      <a:gd name="T54" fmla="*/ 477 w 748"/>
                      <a:gd name="T55" fmla="*/ 153 h 974"/>
                      <a:gd name="T56" fmla="*/ 512 w 748"/>
                      <a:gd name="T57" fmla="*/ 162 h 974"/>
                      <a:gd name="T58" fmla="*/ 574 w 748"/>
                      <a:gd name="T59" fmla="*/ 157 h 974"/>
                      <a:gd name="T60" fmla="*/ 633 w 748"/>
                      <a:gd name="T61" fmla="*/ 178 h 974"/>
                      <a:gd name="T62" fmla="*/ 669 w 748"/>
                      <a:gd name="T63" fmla="*/ 200 h 974"/>
                      <a:gd name="T64" fmla="*/ 701 w 748"/>
                      <a:gd name="T65" fmla="*/ 209 h 974"/>
                      <a:gd name="T66" fmla="*/ 742 w 748"/>
                      <a:gd name="T67" fmla="*/ 225 h 974"/>
                      <a:gd name="T68" fmla="*/ 700 w 748"/>
                      <a:gd name="T69" fmla="*/ 283 h 974"/>
                      <a:gd name="T70" fmla="*/ 638 w 748"/>
                      <a:gd name="T71" fmla="*/ 336 h 974"/>
                      <a:gd name="T72" fmla="*/ 626 w 748"/>
                      <a:gd name="T73" fmla="*/ 435 h 974"/>
                      <a:gd name="T74" fmla="*/ 597 w 748"/>
                      <a:gd name="T75" fmla="*/ 529 h 974"/>
                      <a:gd name="T76" fmla="*/ 611 w 748"/>
                      <a:gd name="T77" fmla="*/ 616 h 974"/>
                      <a:gd name="T78" fmla="*/ 524 w 748"/>
                      <a:gd name="T79" fmla="*/ 615 h 974"/>
                      <a:gd name="T80" fmla="*/ 464 w 748"/>
                      <a:gd name="T81" fmla="*/ 652 h 974"/>
                      <a:gd name="T82" fmla="*/ 396 w 748"/>
                      <a:gd name="T83" fmla="*/ 685 h 974"/>
                      <a:gd name="T84" fmla="*/ 338 w 748"/>
                      <a:gd name="T85" fmla="*/ 705 h 974"/>
                      <a:gd name="T86" fmla="*/ 323 w 748"/>
                      <a:gd name="T87" fmla="*/ 752 h 974"/>
                      <a:gd name="T88" fmla="*/ 296 w 748"/>
                      <a:gd name="T89" fmla="*/ 802 h 974"/>
                      <a:gd name="T90" fmla="*/ 282 w 748"/>
                      <a:gd name="T91" fmla="*/ 851 h 974"/>
                      <a:gd name="T92" fmla="*/ 289 w 748"/>
                      <a:gd name="T93" fmla="*/ 902 h 974"/>
                      <a:gd name="T94" fmla="*/ 283 w 748"/>
                      <a:gd name="T95" fmla="*/ 950 h 974"/>
                      <a:gd name="T96" fmla="*/ 254 w 748"/>
                      <a:gd name="T97" fmla="*/ 967 h 974"/>
                      <a:gd name="T98" fmla="*/ 205 w 748"/>
                      <a:gd name="T99" fmla="*/ 914 h 974"/>
                      <a:gd name="T100" fmla="*/ 187 w 748"/>
                      <a:gd name="T101" fmla="*/ 863 h 974"/>
                      <a:gd name="T102" fmla="*/ 164 w 748"/>
                      <a:gd name="T103" fmla="*/ 839 h 974"/>
                      <a:gd name="T104" fmla="*/ 176 w 748"/>
                      <a:gd name="T105" fmla="*/ 819 h 974"/>
                      <a:gd name="T106" fmla="*/ 183 w 748"/>
                      <a:gd name="T107" fmla="*/ 791 h 974"/>
                      <a:gd name="T108" fmla="*/ 193 w 748"/>
                      <a:gd name="T109" fmla="*/ 777 h 974"/>
                      <a:gd name="T110" fmla="*/ 226 w 748"/>
                      <a:gd name="T111" fmla="*/ 748 h 974"/>
                      <a:gd name="T112" fmla="*/ 200 w 748"/>
                      <a:gd name="T113" fmla="*/ 722 h 974"/>
                      <a:gd name="T114" fmla="*/ 170 w 748"/>
                      <a:gd name="T115" fmla="*/ 731 h 974"/>
                      <a:gd name="T116" fmla="*/ 151 w 748"/>
                      <a:gd name="T117" fmla="*/ 706 h 974"/>
                      <a:gd name="T118" fmla="*/ 137 w 748"/>
                      <a:gd name="T119" fmla="*/ 684 h 974"/>
                      <a:gd name="T120" fmla="*/ 101 w 748"/>
                      <a:gd name="T121" fmla="*/ 633 h 974"/>
                      <a:gd name="T122" fmla="*/ 137 w 748"/>
                      <a:gd name="T123" fmla="*/ 510 h 974"/>
                      <a:gd name="T124" fmla="*/ 56 w 748"/>
                      <a:gd name="T125" fmla="*/ 426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75" name="Freeform 843"/>
                  <p:cNvSpPr>
                    <a:spLocks/>
                  </p:cNvSpPr>
                  <p:nvPr/>
                </p:nvSpPr>
                <p:spPr bwMode="auto">
                  <a:xfrm>
                    <a:off x="4018" y="798"/>
                    <a:ext cx="11" cy="25"/>
                  </a:xfrm>
                  <a:custGeom>
                    <a:avLst/>
                    <a:gdLst>
                      <a:gd name="T0" fmla="*/ 2 w 11"/>
                      <a:gd name="T1" fmla="*/ 17 h 25"/>
                      <a:gd name="T2" fmla="*/ 2 w 11"/>
                      <a:gd name="T3" fmla="*/ 17 h 25"/>
                      <a:gd name="T4" fmla="*/ 2 w 11"/>
                      <a:gd name="T5" fmla="*/ 15 h 25"/>
                      <a:gd name="T6" fmla="*/ 3 w 11"/>
                      <a:gd name="T7" fmla="*/ 14 h 25"/>
                      <a:gd name="T8" fmla="*/ 4 w 11"/>
                      <a:gd name="T9" fmla="*/ 14 h 25"/>
                      <a:gd name="T10" fmla="*/ 5 w 11"/>
                      <a:gd name="T11" fmla="*/ 14 h 25"/>
                      <a:gd name="T12" fmla="*/ 5 w 11"/>
                      <a:gd name="T13" fmla="*/ 16 h 25"/>
                      <a:gd name="T14" fmla="*/ 6 w 11"/>
                      <a:gd name="T15" fmla="*/ 16 h 25"/>
                      <a:gd name="T16" fmla="*/ 5 w 11"/>
                      <a:gd name="T17" fmla="*/ 17 h 25"/>
                      <a:gd name="T18" fmla="*/ 4 w 11"/>
                      <a:gd name="T19" fmla="*/ 17 h 25"/>
                      <a:gd name="T20" fmla="*/ 5 w 11"/>
                      <a:gd name="T21" fmla="*/ 20 h 25"/>
                      <a:gd name="T22" fmla="*/ 5 w 11"/>
                      <a:gd name="T23" fmla="*/ 18 h 25"/>
                      <a:gd name="T24" fmla="*/ 6 w 11"/>
                      <a:gd name="T25" fmla="*/ 17 h 25"/>
                      <a:gd name="T26" fmla="*/ 7 w 11"/>
                      <a:gd name="T27" fmla="*/ 16 h 25"/>
                      <a:gd name="T28" fmla="*/ 6 w 11"/>
                      <a:gd name="T29" fmla="*/ 15 h 25"/>
                      <a:gd name="T30" fmla="*/ 7 w 11"/>
                      <a:gd name="T31" fmla="*/ 14 h 25"/>
                      <a:gd name="T32" fmla="*/ 7 w 11"/>
                      <a:gd name="T33" fmla="*/ 13 h 25"/>
                      <a:gd name="T34" fmla="*/ 7 w 11"/>
                      <a:gd name="T35" fmla="*/ 11 h 25"/>
                      <a:gd name="T36" fmla="*/ 7 w 11"/>
                      <a:gd name="T37" fmla="*/ 7 h 25"/>
                      <a:gd name="T38" fmla="*/ 7 w 11"/>
                      <a:gd name="T39" fmla="*/ 6 h 25"/>
                      <a:gd name="T40" fmla="*/ 8 w 11"/>
                      <a:gd name="T41" fmla="*/ 4 h 25"/>
                      <a:gd name="T42" fmla="*/ 8 w 11"/>
                      <a:gd name="T43" fmla="*/ 2 h 25"/>
                      <a:gd name="T44" fmla="*/ 9 w 11"/>
                      <a:gd name="T45" fmla="*/ 1 h 25"/>
                      <a:gd name="T46" fmla="*/ 10 w 11"/>
                      <a:gd name="T47" fmla="*/ 2 h 25"/>
                      <a:gd name="T48" fmla="*/ 10 w 11"/>
                      <a:gd name="T49" fmla="*/ 1 h 25"/>
                      <a:gd name="T50" fmla="*/ 8 w 11"/>
                      <a:gd name="T51" fmla="*/ 1 h 25"/>
                      <a:gd name="T52" fmla="*/ 8 w 11"/>
                      <a:gd name="T53" fmla="*/ 0 h 25"/>
                      <a:gd name="T54" fmla="*/ 9 w 11"/>
                      <a:gd name="T55" fmla="*/ 0 h 25"/>
                      <a:gd name="T56" fmla="*/ 10 w 11"/>
                      <a:gd name="T57" fmla="*/ 0 h 25"/>
                      <a:gd name="T58" fmla="*/ 11 w 11"/>
                      <a:gd name="T59" fmla="*/ 1 h 25"/>
                      <a:gd name="T60" fmla="*/ 11 w 11"/>
                      <a:gd name="T61" fmla="*/ 2 h 25"/>
                      <a:gd name="T62" fmla="*/ 11 w 11"/>
                      <a:gd name="T63" fmla="*/ 5 h 25"/>
                      <a:gd name="T64" fmla="*/ 10 w 11"/>
                      <a:gd name="T65" fmla="*/ 6 h 25"/>
                      <a:gd name="T66" fmla="*/ 10 w 11"/>
                      <a:gd name="T67" fmla="*/ 6 h 25"/>
                      <a:gd name="T68" fmla="*/ 10 w 11"/>
                      <a:gd name="T69" fmla="*/ 6 h 25"/>
                      <a:gd name="T70" fmla="*/ 9 w 11"/>
                      <a:gd name="T71" fmla="*/ 7 h 25"/>
                      <a:gd name="T72" fmla="*/ 8 w 11"/>
                      <a:gd name="T73" fmla="*/ 8 h 25"/>
                      <a:gd name="T74" fmla="*/ 8 w 11"/>
                      <a:gd name="T75" fmla="*/ 9 h 25"/>
                      <a:gd name="T76" fmla="*/ 8 w 11"/>
                      <a:gd name="T77" fmla="*/ 10 h 25"/>
                      <a:gd name="T78" fmla="*/ 8 w 11"/>
                      <a:gd name="T79" fmla="*/ 11 h 25"/>
                      <a:gd name="T80" fmla="*/ 8 w 11"/>
                      <a:gd name="T81" fmla="*/ 12 h 25"/>
                      <a:gd name="T82" fmla="*/ 9 w 11"/>
                      <a:gd name="T83" fmla="*/ 12 h 25"/>
                      <a:gd name="T84" fmla="*/ 9 w 11"/>
                      <a:gd name="T85" fmla="*/ 13 h 25"/>
                      <a:gd name="T86" fmla="*/ 8 w 11"/>
                      <a:gd name="T87" fmla="*/ 13 h 25"/>
                      <a:gd name="T88" fmla="*/ 9 w 11"/>
                      <a:gd name="T89" fmla="*/ 14 h 25"/>
                      <a:gd name="T90" fmla="*/ 8 w 11"/>
                      <a:gd name="T91" fmla="*/ 15 h 25"/>
                      <a:gd name="T92" fmla="*/ 7 w 11"/>
                      <a:gd name="T93" fmla="*/ 18 h 25"/>
                      <a:gd name="T94" fmla="*/ 7 w 11"/>
                      <a:gd name="T95" fmla="*/ 19 h 25"/>
                      <a:gd name="T96" fmla="*/ 8 w 11"/>
                      <a:gd name="T97" fmla="*/ 20 h 25"/>
                      <a:gd name="T98" fmla="*/ 8 w 11"/>
                      <a:gd name="T99" fmla="*/ 21 h 25"/>
                      <a:gd name="T100" fmla="*/ 8 w 11"/>
                      <a:gd name="T101" fmla="*/ 23 h 25"/>
                      <a:gd name="T102" fmla="*/ 7 w 11"/>
                      <a:gd name="T103" fmla="*/ 24 h 25"/>
                      <a:gd name="T104" fmla="*/ 3 w 11"/>
                      <a:gd name="T105" fmla="*/ 24 h 25"/>
                      <a:gd name="T106" fmla="*/ 1 w 11"/>
                      <a:gd name="T107" fmla="*/ 25 h 25"/>
                      <a:gd name="T108" fmla="*/ 0 w 11"/>
                      <a:gd name="T109" fmla="*/ 25 h 25"/>
                      <a:gd name="T110" fmla="*/ 1 w 11"/>
                      <a:gd name="T111" fmla="*/ 24 h 25"/>
                      <a:gd name="T112" fmla="*/ 3 w 11"/>
                      <a:gd name="T113" fmla="*/ 23 h 25"/>
                      <a:gd name="T114" fmla="*/ 3 w 11"/>
                      <a:gd name="T115" fmla="*/ 23 h 25"/>
                      <a:gd name="T116" fmla="*/ 2 w 11"/>
                      <a:gd name="T117" fmla="*/ 21 h 25"/>
                      <a:gd name="T118" fmla="*/ 2 w 11"/>
                      <a:gd name="T119" fmla="*/ 21 h 25"/>
                      <a:gd name="T120" fmla="*/ 3 w 11"/>
                      <a:gd name="T121" fmla="*/ 20 h 25"/>
                      <a:gd name="T122" fmla="*/ 3 w 11"/>
                      <a:gd name="T123" fmla="*/ 20 h 25"/>
                      <a:gd name="T124" fmla="*/ 3 w 11"/>
                      <a:gd name="T125" fmla="*/ 18 h 25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"/>
                      <a:gd name="T190" fmla="*/ 0 h 25"/>
                      <a:gd name="T191" fmla="*/ 11 w 11"/>
                      <a:gd name="T192" fmla="*/ 25 h 25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" h="25">
                        <a:moveTo>
                          <a:pt x="3" y="18"/>
                        </a:moveTo>
                        <a:lnTo>
                          <a:pt x="2" y="17"/>
                        </a:lnTo>
                        <a:lnTo>
                          <a:pt x="2" y="15"/>
                        </a:lnTo>
                        <a:lnTo>
                          <a:pt x="3" y="15"/>
                        </a:lnTo>
                        <a:lnTo>
                          <a:pt x="3" y="14"/>
                        </a:lnTo>
                        <a:lnTo>
                          <a:pt x="4" y="14"/>
                        </a:lnTo>
                        <a:lnTo>
                          <a:pt x="5" y="14"/>
                        </a:lnTo>
                        <a:lnTo>
                          <a:pt x="5" y="15"/>
                        </a:lnTo>
                        <a:lnTo>
                          <a:pt x="5" y="16"/>
                        </a:lnTo>
                        <a:lnTo>
                          <a:pt x="6" y="16"/>
                        </a:lnTo>
                        <a:lnTo>
                          <a:pt x="6" y="17"/>
                        </a:lnTo>
                        <a:lnTo>
                          <a:pt x="5" y="17"/>
                        </a:lnTo>
                        <a:lnTo>
                          <a:pt x="4" y="17"/>
                        </a:lnTo>
                        <a:lnTo>
                          <a:pt x="5" y="19"/>
                        </a:lnTo>
                        <a:lnTo>
                          <a:pt x="5" y="20"/>
                        </a:lnTo>
                        <a:lnTo>
                          <a:pt x="5" y="18"/>
                        </a:lnTo>
                        <a:lnTo>
                          <a:pt x="6" y="17"/>
                        </a:lnTo>
                        <a:lnTo>
                          <a:pt x="7" y="17"/>
                        </a:lnTo>
                        <a:lnTo>
                          <a:pt x="7" y="16"/>
                        </a:lnTo>
                        <a:lnTo>
                          <a:pt x="6" y="15"/>
                        </a:lnTo>
                        <a:lnTo>
                          <a:pt x="6" y="14"/>
                        </a:lnTo>
                        <a:lnTo>
                          <a:pt x="7" y="14"/>
                        </a:lnTo>
                        <a:lnTo>
                          <a:pt x="7" y="13"/>
                        </a:lnTo>
                        <a:lnTo>
                          <a:pt x="7" y="12"/>
                        </a:lnTo>
                        <a:lnTo>
                          <a:pt x="7" y="11"/>
                        </a:lnTo>
                        <a:lnTo>
                          <a:pt x="7" y="9"/>
                        </a:lnTo>
                        <a:lnTo>
                          <a:pt x="7" y="7"/>
                        </a:lnTo>
                        <a:lnTo>
                          <a:pt x="7" y="6"/>
                        </a:lnTo>
                        <a:lnTo>
                          <a:pt x="8" y="5"/>
                        </a:lnTo>
                        <a:lnTo>
                          <a:pt x="8" y="4"/>
                        </a:lnTo>
                        <a:lnTo>
                          <a:pt x="8" y="3"/>
                        </a:lnTo>
                        <a:lnTo>
                          <a:pt x="8" y="2"/>
                        </a:lnTo>
                        <a:lnTo>
                          <a:pt x="9" y="1"/>
                        </a:lnTo>
                        <a:lnTo>
                          <a:pt x="10" y="2"/>
                        </a:lnTo>
                        <a:lnTo>
                          <a:pt x="10" y="1"/>
                        </a:lnTo>
                        <a:lnTo>
                          <a:pt x="9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9" y="0"/>
                        </a:lnTo>
                        <a:lnTo>
                          <a:pt x="10" y="0"/>
                        </a:lnTo>
                        <a:lnTo>
                          <a:pt x="10" y="1"/>
                        </a:lnTo>
                        <a:lnTo>
                          <a:pt x="11" y="1"/>
                        </a:lnTo>
                        <a:lnTo>
                          <a:pt x="11" y="2"/>
                        </a:lnTo>
                        <a:lnTo>
                          <a:pt x="11" y="3"/>
                        </a:lnTo>
                        <a:lnTo>
                          <a:pt x="11" y="5"/>
                        </a:lnTo>
                        <a:lnTo>
                          <a:pt x="11" y="6"/>
                        </a:lnTo>
                        <a:lnTo>
                          <a:pt x="10" y="6"/>
                        </a:lnTo>
                        <a:lnTo>
                          <a:pt x="9" y="6"/>
                        </a:lnTo>
                        <a:lnTo>
                          <a:pt x="9" y="7"/>
                        </a:lnTo>
                        <a:lnTo>
                          <a:pt x="8" y="8"/>
                        </a:lnTo>
                        <a:lnTo>
                          <a:pt x="8" y="9"/>
                        </a:lnTo>
                        <a:lnTo>
                          <a:pt x="8" y="10"/>
                        </a:lnTo>
                        <a:lnTo>
                          <a:pt x="8" y="11"/>
                        </a:lnTo>
                        <a:lnTo>
                          <a:pt x="8" y="12"/>
                        </a:lnTo>
                        <a:lnTo>
                          <a:pt x="9" y="12"/>
                        </a:lnTo>
                        <a:lnTo>
                          <a:pt x="9" y="13"/>
                        </a:lnTo>
                        <a:lnTo>
                          <a:pt x="8" y="13"/>
                        </a:lnTo>
                        <a:lnTo>
                          <a:pt x="8" y="14"/>
                        </a:lnTo>
                        <a:lnTo>
                          <a:pt x="9" y="14"/>
                        </a:lnTo>
                        <a:lnTo>
                          <a:pt x="8" y="15"/>
                        </a:lnTo>
                        <a:lnTo>
                          <a:pt x="7" y="16"/>
                        </a:lnTo>
                        <a:lnTo>
                          <a:pt x="7" y="18"/>
                        </a:lnTo>
                        <a:lnTo>
                          <a:pt x="7" y="19"/>
                        </a:lnTo>
                        <a:lnTo>
                          <a:pt x="7" y="20"/>
                        </a:lnTo>
                        <a:lnTo>
                          <a:pt x="8" y="20"/>
                        </a:lnTo>
                        <a:lnTo>
                          <a:pt x="8" y="21"/>
                        </a:lnTo>
                        <a:lnTo>
                          <a:pt x="8" y="22"/>
                        </a:lnTo>
                        <a:lnTo>
                          <a:pt x="8" y="23"/>
                        </a:lnTo>
                        <a:lnTo>
                          <a:pt x="7" y="24"/>
                        </a:lnTo>
                        <a:lnTo>
                          <a:pt x="5" y="25"/>
                        </a:lnTo>
                        <a:lnTo>
                          <a:pt x="3" y="24"/>
                        </a:lnTo>
                        <a:lnTo>
                          <a:pt x="1" y="25"/>
                        </a:lnTo>
                        <a:lnTo>
                          <a:pt x="0" y="25"/>
                        </a:lnTo>
                        <a:lnTo>
                          <a:pt x="0" y="24"/>
                        </a:lnTo>
                        <a:lnTo>
                          <a:pt x="1" y="24"/>
                        </a:lnTo>
                        <a:lnTo>
                          <a:pt x="2" y="24"/>
                        </a:lnTo>
                        <a:lnTo>
                          <a:pt x="3" y="23"/>
                        </a:lnTo>
                        <a:lnTo>
                          <a:pt x="1" y="22"/>
                        </a:lnTo>
                        <a:lnTo>
                          <a:pt x="2" y="21"/>
                        </a:lnTo>
                        <a:lnTo>
                          <a:pt x="3" y="20"/>
                        </a:lnTo>
                        <a:lnTo>
                          <a:pt x="3" y="19"/>
                        </a:lnTo>
                        <a:lnTo>
                          <a:pt x="3" y="1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76" name="Freeform 844"/>
                  <p:cNvSpPr>
                    <a:spLocks/>
                  </p:cNvSpPr>
                  <p:nvPr/>
                </p:nvSpPr>
                <p:spPr bwMode="auto">
                  <a:xfrm>
                    <a:off x="4019" y="815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2 w 2"/>
                      <a:gd name="T3" fmla="*/ 3 h 3"/>
                      <a:gd name="T4" fmla="*/ 2 w 2"/>
                      <a:gd name="T5" fmla="*/ 3 h 3"/>
                      <a:gd name="T6" fmla="*/ 1 w 2"/>
                      <a:gd name="T7" fmla="*/ 3 h 3"/>
                      <a:gd name="T8" fmla="*/ 1 w 2"/>
                      <a:gd name="T9" fmla="*/ 2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0 w 2"/>
                      <a:gd name="T15" fmla="*/ 0 h 3"/>
                      <a:gd name="T16" fmla="*/ 0 w 2"/>
                      <a:gd name="T17" fmla="*/ 0 h 3"/>
                      <a:gd name="T18" fmla="*/ 1 w 2"/>
                      <a:gd name="T19" fmla="*/ 1 h 3"/>
                      <a:gd name="T20" fmla="*/ 1 w 2"/>
                      <a:gd name="T21" fmla="*/ 1 h 3"/>
                      <a:gd name="T22" fmla="*/ 2 w 2"/>
                      <a:gd name="T23" fmla="*/ 1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"/>
                      <a:gd name="T37" fmla="*/ 0 h 3"/>
                      <a:gd name="T38" fmla="*/ 2 w 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" h="3">
                        <a:moveTo>
                          <a:pt x="2" y="1"/>
                        </a:move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77" name="Freeform 845"/>
                  <p:cNvSpPr>
                    <a:spLocks/>
                  </p:cNvSpPr>
                  <p:nvPr/>
                </p:nvSpPr>
                <p:spPr bwMode="auto">
                  <a:xfrm>
                    <a:off x="4018" y="805"/>
                    <a:ext cx="5" cy="7"/>
                  </a:xfrm>
                  <a:custGeom>
                    <a:avLst/>
                    <a:gdLst>
                      <a:gd name="T0" fmla="*/ 2 w 5"/>
                      <a:gd name="T1" fmla="*/ 7 h 7"/>
                      <a:gd name="T2" fmla="*/ 1 w 5"/>
                      <a:gd name="T3" fmla="*/ 6 h 7"/>
                      <a:gd name="T4" fmla="*/ 1 w 5"/>
                      <a:gd name="T5" fmla="*/ 5 h 7"/>
                      <a:gd name="T6" fmla="*/ 1 w 5"/>
                      <a:gd name="T7" fmla="*/ 5 h 7"/>
                      <a:gd name="T8" fmla="*/ 0 w 5"/>
                      <a:gd name="T9" fmla="*/ 3 h 7"/>
                      <a:gd name="T10" fmla="*/ 0 w 5"/>
                      <a:gd name="T11" fmla="*/ 3 h 7"/>
                      <a:gd name="T12" fmla="*/ 1 w 5"/>
                      <a:gd name="T13" fmla="*/ 3 h 7"/>
                      <a:gd name="T14" fmla="*/ 1 w 5"/>
                      <a:gd name="T15" fmla="*/ 2 h 7"/>
                      <a:gd name="T16" fmla="*/ 1 w 5"/>
                      <a:gd name="T17" fmla="*/ 2 h 7"/>
                      <a:gd name="T18" fmla="*/ 1 w 5"/>
                      <a:gd name="T19" fmla="*/ 1 h 7"/>
                      <a:gd name="T20" fmla="*/ 2 w 5"/>
                      <a:gd name="T21" fmla="*/ 0 h 7"/>
                      <a:gd name="T22" fmla="*/ 3 w 5"/>
                      <a:gd name="T23" fmla="*/ 0 h 7"/>
                      <a:gd name="T24" fmla="*/ 4 w 5"/>
                      <a:gd name="T25" fmla="*/ 1 h 7"/>
                      <a:gd name="T26" fmla="*/ 4 w 5"/>
                      <a:gd name="T27" fmla="*/ 2 h 7"/>
                      <a:gd name="T28" fmla="*/ 4 w 5"/>
                      <a:gd name="T29" fmla="*/ 3 h 7"/>
                      <a:gd name="T30" fmla="*/ 5 w 5"/>
                      <a:gd name="T31" fmla="*/ 3 h 7"/>
                      <a:gd name="T32" fmla="*/ 5 w 5"/>
                      <a:gd name="T33" fmla="*/ 4 h 7"/>
                      <a:gd name="T34" fmla="*/ 4 w 5"/>
                      <a:gd name="T35" fmla="*/ 5 h 7"/>
                      <a:gd name="T36" fmla="*/ 5 w 5"/>
                      <a:gd name="T37" fmla="*/ 5 h 7"/>
                      <a:gd name="T38" fmla="*/ 4 w 5"/>
                      <a:gd name="T39" fmla="*/ 6 h 7"/>
                      <a:gd name="T40" fmla="*/ 4 w 5"/>
                      <a:gd name="T41" fmla="*/ 6 h 7"/>
                      <a:gd name="T42" fmla="*/ 4 w 5"/>
                      <a:gd name="T43" fmla="*/ 6 h 7"/>
                      <a:gd name="T44" fmla="*/ 3 w 5"/>
                      <a:gd name="T45" fmla="*/ 7 h 7"/>
                      <a:gd name="T46" fmla="*/ 3 w 5"/>
                      <a:gd name="T47" fmla="*/ 7 h 7"/>
                      <a:gd name="T48" fmla="*/ 2 w 5"/>
                      <a:gd name="T49" fmla="*/ 7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5"/>
                      <a:gd name="T76" fmla="*/ 0 h 7"/>
                      <a:gd name="T77" fmla="*/ 5 w 5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5" h="7">
                        <a:moveTo>
                          <a:pt x="2" y="7"/>
                        </a:move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3"/>
                        </a:lnTo>
                        <a:lnTo>
                          <a:pt x="5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4" y="6"/>
                        </a:lnTo>
                        <a:lnTo>
                          <a:pt x="3" y="7"/>
                        </a:lnTo>
                        <a:lnTo>
                          <a:pt x="2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78" name="Freeform 846"/>
                  <p:cNvSpPr>
                    <a:spLocks/>
                  </p:cNvSpPr>
                  <p:nvPr/>
                </p:nvSpPr>
                <p:spPr bwMode="auto">
                  <a:xfrm>
                    <a:off x="4030" y="806"/>
                    <a:ext cx="7" cy="5"/>
                  </a:xfrm>
                  <a:custGeom>
                    <a:avLst/>
                    <a:gdLst>
                      <a:gd name="T0" fmla="*/ 0 w 7"/>
                      <a:gd name="T1" fmla="*/ 5 h 5"/>
                      <a:gd name="T2" fmla="*/ 0 w 7"/>
                      <a:gd name="T3" fmla="*/ 5 h 5"/>
                      <a:gd name="T4" fmla="*/ 0 w 7"/>
                      <a:gd name="T5" fmla="*/ 5 h 5"/>
                      <a:gd name="T6" fmla="*/ 1 w 7"/>
                      <a:gd name="T7" fmla="*/ 4 h 5"/>
                      <a:gd name="T8" fmla="*/ 1 w 7"/>
                      <a:gd name="T9" fmla="*/ 3 h 5"/>
                      <a:gd name="T10" fmla="*/ 2 w 7"/>
                      <a:gd name="T11" fmla="*/ 3 h 5"/>
                      <a:gd name="T12" fmla="*/ 2 w 7"/>
                      <a:gd name="T13" fmla="*/ 2 h 5"/>
                      <a:gd name="T14" fmla="*/ 2 w 7"/>
                      <a:gd name="T15" fmla="*/ 1 h 5"/>
                      <a:gd name="T16" fmla="*/ 2 w 7"/>
                      <a:gd name="T17" fmla="*/ 1 h 5"/>
                      <a:gd name="T18" fmla="*/ 3 w 7"/>
                      <a:gd name="T19" fmla="*/ 1 h 5"/>
                      <a:gd name="T20" fmla="*/ 2 w 7"/>
                      <a:gd name="T21" fmla="*/ 1 h 5"/>
                      <a:gd name="T22" fmla="*/ 2 w 7"/>
                      <a:gd name="T23" fmla="*/ 0 h 5"/>
                      <a:gd name="T24" fmla="*/ 2 w 7"/>
                      <a:gd name="T25" fmla="*/ 0 h 5"/>
                      <a:gd name="T26" fmla="*/ 2 w 7"/>
                      <a:gd name="T27" fmla="*/ 0 h 5"/>
                      <a:gd name="T28" fmla="*/ 4 w 7"/>
                      <a:gd name="T29" fmla="*/ 0 h 5"/>
                      <a:gd name="T30" fmla="*/ 4 w 7"/>
                      <a:gd name="T31" fmla="*/ 0 h 5"/>
                      <a:gd name="T32" fmla="*/ 5 w 7"/>
                      <a:gd name="T33" fmla="*/ 0 h 5"/>
                      <a:gd name="T34" fmla="*/ 5 w 7"/>
                      <a:gd name="T35" fmla="*/ 1 h 5"/>
                      <a:gd name="T36" fmla="*/ 5 w 7"/>
                      <a:gd name="T37" fmla="*/ 1 h 5"/>
                      <a:gd name="T38" fmla="*/ 6 w 7"/>
                      <a:gd name="T39" fmla="*/ 1 h 5"/>
                      <a:gd name="T40" fmla="*/ 7 w 7"/>
                      <a:gd name="T41" fmla="*/ 2 h 5"/>
                      <a:gd name="T42" fmla="*/ 7 w 7"/>
                      <a:gd name="T43" fmla="*/ 2 h 5"/>
                      <a:gd name="T44" fmla="*/ 7 w 7"/>
                      <a:gd name="T45" fmla="*/ 2 h 5"/>
                      <a:gd name="T46" fmla="*/ 7 w 7"/>
                      <a:gd name="T47" fmla="*/ 3 h 5"/>
                      <a:gd name="T48" fmla="*/ 7 w 7"/>
                      <a:gd name="T49" fmla="*/ 4 h 5"/>
                      <a:gd name="T50" fmla="*/ 7 w 7"/>
                      <a:gd name="T51" fmla="*/ 4 h 5"/>
                      <a:gd name="T52" fmla="*/ 7 w 7"/>
                      <a:gd name="T53" fmla="*/ 3 h 5"/>
                      <a:gd name="T54" fmla="*/ 7 w 7"/>
                      <a:gd name="T55" fmla="*/ 3 h 5"/>
                      <a:gd name="T56" fmla="*/ 7 w 7"/>
                      <a:gd name="T57" fmla="*/ 4 h 5"/>
                      <a:gd name="T58" fmla="*/ 6 w 7"/>
                      <a:gd name="T59" fmla="*/ 4 h 5"/>
                      <a:gd name="T60" fmla="*/ 6 w 7"/>
                      <a:gd name="T61" fmla="*/ 4 h 5"/>
                      <a:gd name="T62" fmla="*/ 5 w 7"/>
                      <a:gd name="T63" fmla="*/ 4 h 5"/>
                      <a:gd name="T64" fmla="*/ 5 w 7"/>
                      <a:gd name="T65" fmla="*/ 4 h 5"/>
                      <a:gd name="T66" fmla="*/ 4 w 7"/>
                      <a:gd name="T67" fmla="*/ 4 h 5"/>
                      <a:gd name="T68" fmla="*/ 4 w 7"/>
                      <a:gd name="T69" fmla="*/ 4 h 5"/>
                      <a:gd name="T70" fmla="*/ 2 w 7"/>
                      <a:gd name="T71" fmla="*/ 4 h 5"/>
                      <a:gd name="T72" fmla="*/ 2 w 7"/>
                      <a:gd name="T73" fmla="*/ 4 h 5"/>
                      <a:gd name="T74" fmla="*/ 0 w 7"/>
                      <a:gd name="T75" fmla="*/ 5 h 5"/>
                      <a:gd name="T76" fmla="*/ 0 w 7"/>
                      <a:gd name="T77" fmla="*/ 5 h 5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7"/>
                      <a:gd name="T118" fmla="*/ 0 h 5"/>
                      <a:gd name="T119" fmla="*/ 7 w 7"/>
                      <a:gd name="T120" fmla="*/ 5 h 5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7" h="5">
                        <a:moveTo>
                          <a:pt x="0" y="5"/>
                        </a:moveTo>
                        <a:lnTo>
                          <a:pt x="0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  <a:lnTo>
                          <a:pt x="7" y="2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2" y="4"/>
                        </a:lnTo>
                        <a:lnTo>
                          <a:pt x="0" y="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79" name="Freeform 847"/>
                  <p:cNvSpPr>
                    <a:spLocks/>
                  </p:cNvSpPr>
                  <p:nvPr/>
                </p:nvSpPr>
                <p:spPr bwMode="auto">
                  <a:xfrm>
                    <a:off x="4024" y="81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80" name="Freeform 848"/>
                  <p:cNvSpPr>
                    <a:spLocks/>
                  </p:cNvSpPr>
                  <p:nvPr/>
                </p:nvSpPr>
                <p:spPr bwMode="auto">
                  <a:xfrm>
                    <a:off x="4032" y="813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0 h 1"/>
                      <a:gd name="T4" fmla="*/ 1 w 2"/>
                      <a:gd name="T5" fmla="*/ 0 h 1"/>
                      <a:gd name="T6" fmla="*/ 2 w 2"/>
                      <a:gd name="T7" fmla="*/ 0 h 1"/>
                      <a:gd name="T8" fmla="*/ 1 w 2"/>
                      <a:gd name="T9" fmla="*/ 0 h 1"/>
                      <a:gd name="T10" fmla="*/ 1 w 2"/>
                      <a:gd name="T11" fmla="*/ 1 h 1"/>
                      <a:gd name="T12" fmla="*/ 1 w 2"/>
                      <a:gd name="T13" fmla="*/ 1 h 1"/>
                      <a:gd name="T14" fmla="*/ 0 w 2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"/>
                      <a:gd name="T26" fmla="*/ 2 w 2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81" name="Freeform 849"/>
                  <p:cNvSpPr>
                    <a:spLocks/>
                  </p:cNvSpPr>
                  <p:nvPr/>
                </p:nvSpPr>
                <p:spPr bwMode="auto">
                  <a:xfrm>
                    <a:off x="4033" y="814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1 h 2"/>
                      <a:gd name="T6" fmla="*/ 2 w 4"/>
                      <a:gd name="T7" fmla="*/ 1 h 2"/>
                      <a:gd name="T8" fmla="*/ 2 w 4"/>
                      <a:gd name="T9" fmla="*/ 0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4 w 4"/>
                      <a:gd name="T15" fmla="*/ 0 h 2"/>
                      <a:gd name="T16" fmla="*/ 4 w 4"/>
                      <a:gd name="T17" fmla="*/ 0 h 2"/>
                      <a:gd name="T18" fmla="*/ 3 w 4"/>
                      <a:gd name="T19" fmla="*/ 1 h 2"/>
                      <a:gd name="T20" fmla="*/ 3 w 4"/>
                      <a:gd name="T21" fmla="*/ 1 h 2"/>
                      <a:gd name="T22" fmla="*/ 3 w 4"/>
                      <a:gd name="T23" fmla="*/ 2 h 2"/>
                      <a:gd name="T24" fmla="*/ 3 w 4"/>
                      <a:gd name="T25" fmla="*/ 2 h 2"/>
                      <a:gd name="T26" fmla="*/ 3 w 4"/>
                      <a:gd name="T27" fmla="*/ 2 h 2"/>
                      <a:gd name="T28" fmla="*/ 2 w 4"/>
                      <a:gd name="T29" fmla="*/ 2 h 2"/>
                      <a:gd name="T30" fmla="*/ 2 w 4"/>
                      <a:gd name="T31" fmla="*/ 2 h 2"/>
                      <a:gd name="T32" fmla="*/ 1 w 4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4"/>
                      <a:gd name="T52" fmla="*/ 0 h 2"/>
                      <a:gd name="T53" fmla="*/ 4 w 4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82" name="Freeform 850"/>
                  <p:cNvSpPr>
                    <a:spLocks/>
                  </p:cNvSpPr>
                  <p:nvPr/>
                </p:nvSpPr>
                <p:spPr bwMode="auto">
                  <a:xfrm>
                    <a:off x="4034" y="816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0 w 1"/>
                      <a:gd name="T7" fmla="*/ 0 h 2"/>
                      <a:gd name="T8" fmla="*/ 1 w 1"/>
                      <a:gd name="T9" fmla="*/ 0 h 2"/>
                      <a:gd name="T10" fmla="*/ 1 w 1"/>
                      <a:gd name="T11" fmla="*/ 0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2"/>
                      <a:gd name="T32" fmla="*/ 1 w 1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83" name="Freeform 851"/>
                  <p:cNvSpPr>
                    <a:spLocks/>
                  </p:cNvSpPr>
                  <p:nvPr/>
                </p:nvSpPr>
                <p:spPr bwMode="auto">
                  <a:xfrm>
                    <a:off x="4048" y="82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2 h 3"/>
                      <a:gd name="T4" fmla="*/ 0 w 2"/>
                      <a:gd name="T5" fmla="*/ 2 h 3"/>
                      <a:gd name="T6" fmla="*/ 0 w 2"/>
                      <a:gd name="T7" fmla="*/ 2 h 3"/>
                      <a:gd name="T8" fmla="*/ 1 w 2"/>
                      <a:gd name="T9" fmla="*/ 1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1 w 2"/>
                      <a:gd name="T15" fmla="*/ 1 h 3"/>
                      <a:gd name="T16" fmla="*/ 1 w 2"/>
                      <a:gd name="T17" fmla="*/ 1 h 3"/>
                      <a:gd name="T18" fmla="*/ 1 w 2"/>
                      <a:gd name="T19" fmla="*/ 0 h 3"/>
                      <a:gd name="T20" fmla="*/ 1 w 2"/>
                      <a:gd name="T21" fmla="*/ 0 h 3"/>
                      <a:gd name="T22" fmla="*/ 1 w 2"/>
                      <a:gd name="T23" fmla="*/ 0 h 3"/>
                      <a:gd name="T24" fmla="*/ 2 w 2"/>
                      <a:gd name="T25" fmla="*/ 0 h 3"/>
                      <a:gd name="T26" fmla="*/ 2 w 2"/>
                      <a:gd name="T27" fmla="*/ 0 h 3"/>
                      <a:gd name="T28" fmla="*/ 2 w 2"/>
                      <a:gd name="T29" fmla="*/ 1 h 3"/>
                      <a:gd name="T30" fmla="*/ 2 w 2"/>
                      <a:gd name="T31" fmla="*/ 1 h 3"/>
                      <a:gd name="T32" fmla="*/ 2 w 2"/>
                      <a:gd name="T33" fmla="*/ 2 h 3"/>
                      <a:gd name="T34" fmla="*/ 1 w 2"/>
                      <a:gd name="T35" fmla="*/ 3 h 3"/>
                      <a:gd name="T36" fmla="*/ 1 w 2"/>
                      <a:gd name="T37" fmla="*/ 3 h 3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2"/>
                      <a:gd name="T58" fmla="*/ 0 h 3"/>
                      <a:gd name="T59" fmla="*/ 2 w 2"/>
                      <a:gd name="T60" fmla="*/ 3 h 3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2" h="3">
                        <a:moveTo>
                          <a:pt x="1" y="3"/>
                        </a:move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84" name="Freeform 852"/>
                  <p:cNvSpPr>
                    <a:spLocks/>
                  </p:cNvSpPr>
                  <p:nvPr/>
                </p:nvSpPr>
                <p:spPr bwMode="auto">
                  <a:xfrm>
                    <a:off x="4149" y="900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0 w 2"/>
                      <a:gd name="T5" fmla="*/ 2 h 2"/>
                      <a:gd name="T6" fmla="*/ 0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1 w 2"/>
                      <a:gd name="T13" fmla="*/ 2 h 2"/>
                      <a:gd name="T14" fmla="*/ 1 w 2"/>
                      <a:gd name="T15" fmla="*/ 1 h 2"/>
                      <a:gd name="T16" fmla="*/ 1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1 h 2"/>
                      <a:gd name="T22" fmla="*/ 2 w 2"/>
                      <a:gd name="T23" fmla="*/ 1 h 2"/>
                      <a:gd name="T24" fmla="*/ 2 w 2"/>
                      <a:gd name="T25" fmla="*/ 1 h 2"/>
                      <a:gd name="T26" fmla="*/ 1 w 2"/>
                      <a:gd name="T27" fmla="*/ 2 h 2"/>
                      <a:gd name="T28" fmla="*/ 0 w 2"/>
                      <a:gd name="T29" fmla="*/ 2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85" name="Freeform 853"/>
                  <p:cNvSpPr>
                    <a:spLocks/>
                  </p:cNvSpPr>
                  <p:nvPr/>
                </p:nvSpPr>
                <p:spPr bwMode="auto">
                  <a:xfrm>
                    <a:off x="4146" y="905"/>
                    <a:ext cx="4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3 w 4"/>
                      <a:gd name="T9" fmla="*/ 1 h 2"/>
                      <a:gd name="T10" fmla="*/ 4 w 4"/>
                      <a:gd name="T11" fmla="*/ 0 h 2"/>
                      <a:gd name="T12" fmla="*/ 4 w 4"/>
                      <a:gd name="T13" fmla="*/ 0 h 2"/>
                      <a:gd name="T14" fmla="*/ 4 w 4"/>
                      <a:gd name="T15" fmla="*/ 1 h 2"/>
                      <a:gd name="T16" fmla="*/ 4 w 4"/>
                      <a:gd name="T17" fmla="*/ 2 h 2"/>
                      <a:gd name="T18" fmla="*/ 3 w 4"/>
                      <a:gd name="T19" fmla="*/ 2 h 2"/>
                      <a:gd name="T20" fmla="*/ 2 w 4"/>
                      <a:gd name="T21" fmla="*/ 2 h 2"/>
                      <a:gd name="T22" fmla="*/ 1 w 4"/>
                      <a:gd name="T23" fmla="*/ 2 h 2"/>
                      <a:gd name="T24" fmla="*/ 0 w 4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4"/>
                      <a:gd name="T40" fmla="*/ 0 h 2"/>
                      <a:gd name="T41" fmla="*/ 4 w 4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4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86" name="Freeform 854"/>
                  <p:cNvSpPr>
                    <a:spLocks/>
                  </p:cNvSpPr>
                  <p:nvPr/>
                </p:nvSpPr>
                <p:spPr bwMode="auto">
                  <a:xfrm>
                    <a:off x="4145" y="909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2 w 3"/>
                      <a:gd name="T3" fmla="*/ 3 h 3"/>
                      <a:gd name="T4" fmla="*/ 2 w 3"/>
                      <a:gd name="T5" fmla="*/ 3 h 3"/>
                      <a:gd name="T6" fmla="*/ 2 w 3"/>
                      <a:gd name="T7" fmla="*/ 2 h 3"/>
                      <a:gd name="T8" fmla="*/ 1 w 3"/>
                      <a:gd name="T9" fmla="*/ 2 h 3"/>
                      <a:gd name="T10" fmla="*/ 1 w 3"/>
                      <a:gd name="T11" fmla="*/ 2 h 3"/>
                      <a:gd name="T12" fmla="*/ 0 w 3"/>
                      <a:gd name="T13" fmla="*/ 2 h 3"/>
                      <a:gd name="T14" fmla="*/ 1 w 3"/>
                      <a:gd name="T15" fmla="*/ 2 h 3"/>
                      <a:gd name="T16" fmla="*/ 1 w 3"/>
                      <a:gd name="T17" fmla="*/ 2 h 3"/>
                      <a:gd name="T18" fmla="*/ 1 w 3"/>
                      <a:gd name="T19" fmla="*/ 2 h 3"/>
                      <a:gd name="T20" fmla="*/ 2 w 3"/>
                      <a:gd name="T21" fmla="*/ 2 h 3"/>
                      <a:gd name="T22" fmla="*/ 2 w 3"/>
                      <a:gd name="T23" fmla="*/ 2 h 3"/>
                      <a:gd name="T24" fmla="*/ 2 w 3"/>
                      <a:gd name="T25" fmla="*/ 2 h 3"/>
                      <a:gd name="T26" fmla="*/ 1 w 3"/>
                      <a:gd name="T27" fmla="*/ 2 h 3"/>
                      <a:gd name="T28" fmla="*/ 1 w 3"/>
                      <a:gd name="T29" fmla="*/ 1 h 3"/>
                      <a:gd name="T30" fmla="*/ 1 w 3"/>
                      <a:gd name="T31" fmla="*/ 1 h 3"/>
                      <a:gd name="T32" fmla="*/ 2 w 3"/>
                      <a:gd name="T33" fmla="*/ 0 h 3"/>
                      <a:gd name="T34" fmla="*/ 2 w 3"/>
                      <a:gd name="T35" fmla="*/ 1 h 3"/>
                      <a:gd name="T36" fmla="*/ 3 w 3"/>
                      <a:gd name="T37" fmla="*/ 1 h 3"/>
                      <a:gd name="T38" fmla="*/ 3 w 3"/>
                      <a:gd name="T39" fmla="*/ 1 h 3"/>
                      <a:gd name="T40" fmla="*/ 3 w 3"/>
                      <a:gd name="T41" fmla="*/ 1 h 3"/>
                      <a:gd name="T42" fmla="*/ 2 w 3"/>
                      <a:gd name="T43" fmla="*/ 2 h 3"/>
                      <a:gd name="T44" fmla="*/ 2 w 3"/>
                      <a:gd name="T45" fmla="*/ 2 h 3"/>
                      <a:gd name="T46" fmla="*/ 2 w 3"/>
                      <a:gd name="T47" fmla="*/ 3 h 3"/>
                      <a:gd name="T48" fmla="*/ 2 w 3"/>
                      <a:gd name="T49" fmla="*/ 3 h 3"/>
                      <a:gd name="T50" fmla="*/ 2 w 3"/>
                      <a:gd name="T51" fmla="*/ 3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2" y="3"/>
                        </a:move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87" name="Freeform 855"/>
                  <p:cNvSpPr>
                    <a:spLocks/>
                  </p:cNvSpPr>
                  <p:nvPr/>
                </p:nvSpPr>
                <p:spPr bwMode="auto">
                  <a:xfrm>
                    <a:off x="4149" y="91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  <a:cxn ang="T7">
                        <a:pos x="0" y="0"/>
                      </a:cxn>
                      <a:cxn ang="T8">
                        <a:pos x="0" y="0"/>
                      </a:cxn>
                      <a:cxn ang="T9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88" name="Freeform 856"/>
                  <p:cNvSpPr>
                    <a:spLocks/>
                  </p:cNvSpPr>
                  <p:nvPr/>
                </p:nvSpPr>
                <p:spPr bwMode="auto">
                  <a:xfrm>
                    <a:off x="4194" y="944"/>
                    <a:ext cx="3" cy="2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2 w 3"/>
                      <a:gd name="T3" fmla="*/ 0 h 2"/>
                      <a:gd name="T4" fmla="*/ 2 w 3"/>
                      <a:gd name="T5" fmla="*/ 1 h 2"/>
                      <a:gd name="T6" fmla="*/ 2 w 3"/>
                      <a:gd name="T7" fmla="*/ 1 h 2"/>
                      <a:gd name="T8" fmla="*/ 3 w 3"/>
                      <a:gd name="T9" fmla="*/ 1 h 2"/>
                      <a:gd name="T10" fmla="*/ 2 w 3"/>
                      <a:gd name="T11" fmla="*/ 1 h 2"/>
                      <a:gd name="T12" fmla="*/ 2 w 3"/>
                      <a:gd name="T13" fmla="*/ 1 h 2"/>
                      <a:gd name="T14" fmla="*/ 1 w 3"/>
                      <a:gd name="T15" fmla="*/ 1 h 2"/>
                      <a:gd name="T16" fmla="*/ 1 w 3"/>
                      <a:gd name="T17" fmla="*/ 1 h 2"/>
                      <a:gd name="T18" fmla="*/ 1 w 3"/>
                      <a:gd name="T19" fmla="*/ 2 h 2"/>
                      <a:gd name="T20" fmla="*/ 0 w 3"/>
                      <a:gd name="T21" fmla="*/ 2 h 2"/>
                      <a:gd name="T22" fmla="*/ 1 w 3"/>
                      <a:gd name="T23" fmla="*/ 1 h 2"/>
                      <a:gd name="T24" fmla="*/ 0 w 3"/>
                      <a:gd name="T25" fmla="*/ 1 h 2"/>
                      <a:gd name="T26" fmla="*/ 1 w 3"/>
                      <a:gd name="T27" fmla="*/ 1 h 2"/>
                      <a:gd name="T28" fmla="*/ 1 w 3"/>
                      <a:gd name="T29" fmla="*/ 1 h 2"/>
                      <a:gd name="T30" fmla="*/ 1 w 3"/>
                      <a:gd name="T31" fmla="*/ 0 h 2"/>
                      <a:gd name="T32" fmla="*/ 2 w 3"/>
                      <a:gd name="T33" fmla="*/ 0 h 2"/>
                      <a:gd name="T34" fmla="*/ 2 w 3"/>
                      <a:gd name="T35" fmla="*/ 0 h 2"/>
                      <a:gd name="T36" fmla="*/ 2 w 3"/>
                      <a:gd name="T37" fmla="*/ 0 h 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3"/>
                      <a:gd name="T58" fmla="*/ 0 h 2"/>
                      <a:gd name="T59" fmla="*/ 3 w 3"/>
                      <a:gd name="T60" fmla="*/ 2 h 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3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89" name="Freeform 857"/>
                  <p:cNvSpPr>
                    <a:spLocks/>
                  </p:cNvSpPr>
                  <p:nvPr/>
                </p:nvSpPr>
                <p:spPr bwMode="auto">
                  <a:xfrm>
                    <a:off x="4094" y="819"/>
                    <a:ext cx="4" cy="3"/>
                  </a:xfrm>
                  <a:custGeom>
                    <a:avLst/>
                    <a:gdLst>
                      <a:gd name="T0" fmla="*/ 3 w 4"/>
                      <a:gd name="T1" fmla="*/ 2 h 3"/>
                      <a:gd name="T2" fmla="*/ 3 w 4"/>
                      <a:gd name="T3" fmla="*/ 2 h 3"/>
                      <a:gd name="T4" fmla="*/ 3 w 4"/>
                      <a:gd name="T5" fmla="*/ 1 h 3"/>
                      <a:gd name="T6" fmla="*/ 3 w 4"/>
                      <a:gd name="T7" fmla="*/ 1 h 3"/>
                      <a:gd name="T8" fmla="*/ 2 w 4"/>
                      <a:gd name="T9" fmla="*/ 1 h 3"/>
                      <a:gd name="T10" fmla="*/ 2 w 4"/>
                      <a:gd name="T11" fmla="*/ 2 h 3"/>
                      <a:gd name="T12" fmla="*/ 2 w 4"/>
                      <a:gd name="T13" fmla="*/ 3 h 3"/>
                      <a:gd name="T14" fmla="*/ 2 w 4"/>
                      <a:gd name="T15" fmla="*/ 3 h 3"/>
                      <a:gd name="T16" fmla="*/ 1 w 4"/>
                      <a:gd name="T17" fmla="*/ 3 h 3"/>
                      <a:gd name="T18" fmla="*/ 1 w 4"/>
                      <a:gd name="T19" fmla="*/ 3 h 3"/>
                      <a:gd name="T20" fmla="*/ 1 w 4"/>
                      <a:gd name="T21" fmla="*/ 3 h 3"/>
                      <a:gd name="T22" fmla="*/ 0 w 4"/>
                      <a:gd name="T23" fmla="*/ 2 h 3"/>
                      <a:gd name="T24" fmla="*/ 0 w 4"/>
                      <a:gd name="T25" fmla="*/ 2 h 3"/>
                      <a:gd name="T26" fmla="*/ 0 w 4"/>
                      <a:gd name="T27" fmla="*/ 2 h 3"/>
                      <a:gd name="T28" fmla="*/ 1 w 4"/>
                      <a:gd name="T29" fmla="*/ 1 h 3"/>
                      <a:gd name="T30" fmla="*/ 1 w 4"/>
                      <a:gd name="T31" fmla="*/ 0 h 3"/>
                      <a:gd name="T32" fmla="*/ 2 w 4"/>
                      <a:gd name="T33" fmla="*/ 0 h 3"/>
                      <a:gd name="T34" fmla="*/ 3 w 4"/>
                      <a:gd name="T35" fmla="*/ 0 h 3"/>
                      <a:gd name="T36" fmla="*/ 4 w 4"/>
                      <a:gd name="T37" fmla="*/ 0 h 3"/>
                      <a:gd name="T38" fmla="*/ 4 w 4"/>
                      <a:gd name="T39" fmla="*/ 1 h 3"/>
                      <a:gd name="T40" fmla="*/ 4 w 4"/>
                      <a:gd name="T41" fmla="*/ 1 h 3"/>
                      <a:gd name="T42" fmla="*/ 3 w 4"/>
                      <a:gd name="T43" fmla="*/ 1 h 3"/>
                      <a:gd name="T44" fmla="*/ 3 w 4"/>
                      <a:gd name="T45" fmla="*/ 2 h 3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4"/>
                      <a:gd name="T70" fmla="*/ 0 h 3"/>
                      <a:gd name="T71" fmla="*/ 4 w 4"/>
                      <a:gd name="T72" fmla="*/ 3 h 3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4" h="3">
                        <a:moveTo>
                          <a:pt x="3" y="2"/>
                        </a:moveTo>
                        <a:lnTo>
                          <a:pt x="3" y="2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90" name="Freeform 858"/>
                  <p:cNvSpPr>
                    <a:spLocks/>
                  </p:cNvSpPr>
                  <p:nvPr/>
                </p:nvSpPr>
                <p:spPr bwMode="auto">
                  <a:xfrm>
                    <a:off x="4100" y="819"/>
                    <a:ext cx="6" cy="7"/>
                  </a:xfrm>
                  <a:custGeom>
                    <a:avLst/>
                    <a:gdLst>
                      <a:gd name="T0" fmla="*/ 6 w 6"/>
                      <a:gd name="T1" fmla="*/ 4 h 7"/>
                      <a:gd name="T2" fmla="*/ 5 w 6"/>
                      <a:gd name="T3" fmla="*/ 4 h 7"/>
                      <a:gd name="T4" fmla="*/ 5 w 6"/>
                      <a:gd name="T5" fmla="*/ 4 h 7"/>
                      <a:gd name="T6" fmla="*/ 4 w 6"/>
                      <a:gd name="T7" fmla="*/ 4 h 7"/>
                      <a:gd name="T8" fmla="*/ 5 w 6"/>
                      <a:gd name="T9" fmla="*/ 5 h 7"/>
                      <a:gd name="T10" fmla="*/ 4 w 6"/>
                      <a:gd name="T11" fmla="*/ 5 h 7"/>
                      <a:gd name="T12" fmla="*/ 5 w 6"/>
                      <a:gd name="T13" fmla="*/ 5 h 7"/>
                      <a:gd name="T14" fmla="*/ 5 w 6"/>
                      <a:gd name="T15" fmla="*/ 5 h 7"/>
                      <a:gd name="T16" fmla="*/ 5 w 6"/>
                      <a:gd name="T17" fmla="*/ 5 h 7"/>
                      <a:gd name="T18" fmla="*/ 6 w 6"/>
                      <a:gd name="T19" fmla="*/ 5 h 7"/>
                      <a:gd name="T20" fmla="*/ 6 w 6"/>
                      <a:gd name="T21" fmla="*/ 5 h 7"/>
                      <a:gd name="T22" fmla="*/ 6 w 6"/>
                      <a:gd name="T23" fmla="*/ 6 h 7"/>
                      <a:gd name="T24" fmla="*/ 6 w 6"/>
                      <a:gd name="T25" fmla="*/ 6 h 7"/>
                      <a:gd name="T26" fmla="*/ 6 w 6"/>
                      <a:gd name="T27" fmla="*/ 6 h 7"/>
                      <a:gd name="T28" fmla="*/ 5 w 6"/>
                      <a:gd name="T29" fmla="*/ 7 h 7"/>
                      <a:gd name="T30" fmla="*/ 5 w 6"/>
                      <a:gd name="T31" fmla="*/ 7 h 7"/>
                      <a:gd name="T32" fmla="*/ 4 w 6"/>
                      <a:gd name="T33" fmla="*/ 6 h 7"/>
                      <a:gd name="T34" fmla="*/ 2 w 6"/>
                      <a:gd name="T35" fmla="*/ 6 h 7"/>
                      <a:gd name="T36" fmla="*/ 2 w 6"/>
                      <a:gd name="T37" fmla="*/ 6 h 7"/>
                      <a:gd name="T38" fmla="*/ 2 w 6"/>
                      <a:gd name="T39" fmla="*/ 5 h 7"/>
                      <a:gd name="T40" fmla="*/ 2 w 6"/>
                      <a:gd name="T41" fmla="*/ 5 h 7"/>
                      <a:gd name="T42" fmla="*/ 2 w 6"/>
                      <a:gd name="T43" fmla="*/ 5 h 7"/>
                      <a:gd name="T44" fmla="*/ 3 w 6"/>
                      <a:gd name="T45" fmla="*/ 4 h 7"/>
                      <a:gd name="T46" fmla="*/ 3 w 6"/>
                      <a:gd name="T47" fmla="*/ 4 h 7"/>
                      <a:gd name="T48" fmla="*/ 3 w 6"/>
                      <a:gd name="T49" fmla="*/ 4 h 7"/>
                      <a:gd name="T50" fmla="*/ 2 w 6"/>
                      <a:gd name="T51" fmla="*/ 4 h 7"/>
                      <a:gd name="T52" fmla="*/ 2 w 6"/>
                      <a:gd name="T53" fmla="*/ 4 h 7"/>
                      <a:gd name="T54" fmla="*/ 2 w 6"/>
                      <a:gd name="T55" fmla="*/ 3 h 7"/>
                      <a:gd name="T56" fmla="*/ 2 w 6"/>
                      <a:gd name="T57" fmla="*/ 3 h 7"/>
                      <a:gd name="T58" fmla="*/ 2 w 6"/>
                      <a:gd name="T59" fmla="*/ 3 h 7"/>
                      <a:gd name="T60" fmla="*/ 2 w 6"/>
                      <a:gd name="T61" fmla="*/ 3 h 7"/>
                      <a:gd name="T62" fmla="*/ 1 w 6"/>
                      <a:gd name="T63" fmla="*/ 3 h 7"/>
                      <a:gd name="T64" fmla="*/ 1 w 6"/>
                      <a:gd name="T65" fmla="*/ 2 h 7"/>
                      <a:gd name="T66" fmla="*/ 0 w 6"/>
                      <a:gd name="T67" fmla="*/ 1 h 7"/>
                      <a:gd name="T68" fmla="*/ 0 w 6"/>
                      <a:gd name="T69" fmla="*/ 1 h 7"/>
                      <a:gd name="T70" fmla="*/ 0 w 6"/>
                      <a:gd name="T71" fmla="*/ 1 h 7"/>
                      <a:gd name="T72" fmla="*/ 0 w 6"/>
                      <a:gd name="T73" fmla="*/ 0 h 7"/>
                      <a:gd name="T74" fmla="*/ 0 w 6"/>
                      <a:gd name="T75" fmla="*/ 0 h 7"/>
                      <a:gd name="T76" fmla="*/ 1 w 6"/>
                      <a:gd name="T77" fmla="*/ 0 h 7"/>
                      <a:gd name="T78" fmla="*/ 2 w 6"/>
                      <a:gd name="T79" fmla="*/ 1 h 7"/>
                      <a:gd name="T80" fmla="*/ 2 w 6"/>
                      <a:gd name="T81" fmla="*/ 0 h 7"/>
                      <a:gd name="T82" fmla="*/ 1 w 6"/>
                      <a:gd name="T83" fmla="*/ 0 h 7"/>
                      <a:gd name="T84" fmla="*/ 2 w 6"/>
                      <a:gd name="T85" fmla="*/ 0 h 7"/>
                      <a:gd name="T86" fmla="*/ 2 w 6"/>
                      <a:gd name="T87" fmla="*/ 0 h 7"/>
                      <a:gd name="T88" fmla="*/ 3 w 6"/>
                      <a:gd name="T89" fmla="*/ 0 h 7"/>
                      <a:gd name="T90" fmla="*/ 3 w 6"/>
                      <a:gd name="T91" fmla="*/ 0 h 7"/>
                      <a:gd name="T92" fmla="*/ 4 w 6"/>
                      <a:gd name="T93" fmla="*/ 1 h 7"/>
                      <a:gd name="T94" fmla="*/ 4 w 6"/>
                      <a:gd name="T95" fmla="*/ 1 h 7"/>
                      <a:gd name="T96" fmla="*/ 4 w 6"/>
                      <a:gd name="T97" fmla="*/ 1 h 7"/>
                      <a:gd name="T98" fmla="*/ 4 w 6"/>
                      <a:gd name="T99" fmla="*/ 1 h 7"/>
                      <a:gd name="T100" fmla="*/ 5 w 6"/>
                      <a:gd name="T101" fmla="*/ 1 h 7"/>
                      <a:gd name="T102" fmla="*/ 5 w 6"/>
                      <a:gd name="T103" fmla="*/ 2 h 7"/>
                      <a:gd name="T104" fmla="*/ 5 w 6"/>
                      <a:gd name="T105" fmla="*/ 1 h 7"/>
                      <a:gd name="T106" fmla="*/ 5 w 6"/>
                      <a:gd name="T107" fmla="*/ 1 h 7"/>
                      <a:gd name="T108" fmla="*/ 6 w 6"/>
                      <a:gd name="T109" fmla="*/ 2 h 7"/>
                      <a:gd name="T110" fmla="*/ 6 w 6"/>
                      <a:gd name="T111" fmla="*/ 3 h 7"/>
                      <a:gd name="T112" fmla="*/ 6 w 6"/>
                      <a:gd name="T113" fmla="*/ 4 h 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6"/>
                      <a:gd name="T172" fmla="*/ 0 h 7"/>
                      <a:gd name="T173" fmla="*/ 6 w 6"/>
                      <a:gd name="T174" fmla="*/ 7 h 7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6" h="7">
                        <a:moveTo>
                          <a:pt x="6" y="4"/>
                        </a:move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6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6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91" name="Freeform 859"/>
                  <p:cNvSpPr>
                    <a:spLocks/>
                  </p:cNvSpPr>
                  <p:nvPr/>
                </p:nvSpPr>
                <p:spPr bwMode="auto">
                  <a:xfrm>
                    <a:off x="4106" y="8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w 1"/>
                      <a:gd name="T19" fmla="*/ 1 h 1"/>
                      <a:gd name="T20" fmla="*/ 0 w 1"/>
                      <a:gd name="T21" fmla="*/ 1 h 1"/>
                      <a:gd name="T22" fmla="*/ 0 w 1"/>
                      <a:gd name="T23" fmla="*/ 0 h 1"/>
                      <a:gd name="T24" fmla="*/ 0 w 1"/>
                      <a:gd name="T25" fmla="*/ 0 h 1"/>
                      <a:gd name="T26" fmla="*/ 0 w 1"/>
                      <a:gd name="T27" fmla="*/ 0 h 1"/>
                      <a:gd name="T28" fmla="*/ 0 w 1"/>
                      <a:gd name="T29" fmla="*/ 0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92" name="Freeform 860"/>
                  <p:cNvSpPr>
                    <a:spLocks/>
                  </p:cNvSpPr>
                  <p:nvPr/>
                </p:nvSpPr>
                <p:spPr bwMode="auto">
                  <a:xfrm>
                    <a:off x="4095" y="820"/>
                    <a:ext cx="6" cy="3"/>
                  </a:xfrm>
                  <a:custGeom>
                    <a:avLst/>
                    <a:gdLst>
                      <a:gd name="T0" fmla="*/ 3 w 6"/>
                      <a:gd name="T1" fmla="*/ 0 h 3"/>
                      <a:gd name="T2" fmla="*/ 4 w 6"/>
                      <a:gd name="T3" fmla="*/ 0 h 3"/>
                      <a:gd name="T4" fmla="*/ 4 w 6"/>
                      <a:gd name="T5" fmla="*/ 0 h 3"/>
                      <a:gd name="T6" fmla="*/ 5 w 6"/>
                      <a:gd name="T7" fmla="*/ 0 h 3"/>
                      <a:gd name="T8" fmla="*/ 5 w 6"/>
                      <a:gd name="T9" fmla="*/ 0 h 3"/>
                      <a:gd name="T10" fmla="*/ 6 w 6"/>
                      <a:gd name="T11" fmla="*/ 1 h 3"/>
                      <a:gd name="T12" fmla="*/ 6 w 6"/>
                      <a:gd name="T13" fmla="*/ 1 h 3"/>
                      <a:gd name="T14" fmla="*/ 5 w 6"/>
                      <a:gd name="T15" fmla="*/ 2 h 3"/>
                      <a:gd name="T16" fmla="*/ 5 w 6"/>
                      <a:gd name="T17" fmla="*/ 2 h 3"/>
                      <a:gd name="T18" fmla="*/ 5 w 6"/>
                      <a:gd name="T19" fmla="*/ 2 h 3"/>
                      <a:gd name="T20" fmla="*/ 4 w 6"/>
                      <a:gd name="T21" fmla="*/ 2 h 3"/>
                      <a:gd name="T22" fmla="*/ 4 w 6"/>
                      <a:gd name="T23" fmla="*/ 2 h 3"/>
                      <a:gd name="T24" fmla="*/ 4 w 6"/>
                      <a:gd name="T25" fmla="*/ 3 h 3"/>
                      <a:gd name="T26" fmla="*/ 4 w 6"/>
                      <a:gd name="T27" fmla="*/ 3 h 3"/>
                      <a:gd name="T28" fmla="*/ 4 w 6"/>
                      <a:gd name="T29" fmla="*/ 3 h 3"/>
                      <a:gd name="T30" fmla="*/ 3 w 6"/>
                      <a:gd name="T31" fmla="*/ 2 h 3"/>
                      <a:gd name="T32" fmla="*/ 3 w 6"/>
                      <a:gd name="T33" fmla="*/ 2 h 3"/>
                      <a:gd name="T34" fmla="*/ 2 w 6"/>
                      <a:gd name="T35" fmla="*/ 3 h 3"/>
                      <a:gd name="T36" fmla="*/ 2 w 6"/>
                      <a:gd name="T37" fmla="*/ 2 h 3"/>
                      <a:gd name="T38" fmla="*/ 3 w 6"/>
                      <a:gd name="T39" fmla="*/ 2 h 3"/>
                      <a:gd name="T40" fmla="*/ 3 w 6"/>
                      <a:gd name="T41" fmla="*/ 2 h 3"/>
                      <a:gd name="T42" fmla="*/ 4 w 6"/>
                      <a:gd name="T43" fmla="*/ 1 h 3"/>
                      <a:gd name="T44" fmla="*/ 4 w 6"/>
                      <a:gd name="T45" fmla="*/ 1 h 3"/>
                      <a:gd name="T46" fmla="*/ 3 w 6"/>
                      <a:gd name="T47" fmla="*/ 1 h 3"/>
                      <a:gd name="T48" fmla="*/ 2 w 6"/>
                      <a:gd name="T49" fmla="*/ 2 h 3"/>
                      <a:gd name="T50" fmla="*/ 2 w 6"/>
                      <a:gd name="T51" fmla="*/ 2 h 3"/>
                      <a:gd name="T52" fmla="*/ 2 w 6"/>
                      <a:gd name="T53" fmla="*/ 3 h 3"/>
                      <a:gd name="T54" fmla="*/ 2 w 6"/>
                      <a:gd name="T55" fmla="*/ 3 h 3"/>
                      <a:gd name="T56" fmla="*/ 2 w 6"/>
                      <a:gd name="T57" fmla="*/ 3 h 3"/>
                      <a:gd name="T58" fmla="*/ 1 w 6"/>
                      <a:gd name="T59" fmla="*/ 3 h 3"/>
                      <a:gd name="T60" fmla="*/ 0 w 6"/>
                      <a:gd name="T61" fmla="*/ 2 h 3"/>
                      <a:gd name="T62" fmla="*/ 1 w 6"/>
                      <a:gd name="T63" fmla="*/ 2 h 3"/>
                      <a:gd name="T64" fmla="*/ 2 w 6"/>
                      <a:gd name="T65" fmla="*/ 1 h 3"/>
                      <a:gd name="T66" fmla="*/ 2 w 6"/>
                      <a:gd name="T67" fmla="*/ 1 h 3"/>
                      <a:gd name="T68" fmla="*/ 2 w 6"/>
                      <a:gd name="T69" fmla="*/ 1 h 3"/>
                      <a:gd name="T70" fmla="*/ 2 w 6"/>
                      <a:gd name="T71" fmla="*/ 1 h 3"/>
                      <a:gd name="T72" fmla="*/ 3 w 6"/>
                      <a:gd name="T73" fmla="*/ 0 h 3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6"/>
                      <a:gd name="T112" fmla="*/ 0 h 3"/>
                      <a:gd name="T113" fmla="*/ 6 w 6"/>
                      <a:gd name="T114" fmla="*/ 3 h 3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6" h="3">
                        <a:moveTo>
                          <a:pt x="3" y="0"/>
                        </a:move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1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93" name="Freeform 861"/>
                  <p:cNvSpPr>
                    <a:spLocks/>
                  </p:cNvSpPr>
                  <p:nvPr/>
                </p:nvSpPr>
                <p:spPr bwMode="auto">
                  <a:xfrm>
                    <a:off x="4106" y="8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1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94" name="Freeform 862"/>
                  <p:cNvSpPr>
                    <a:spLocks/>
                  </p:cNvSpPr>
                  <p:nvPr/>
                </p:nvSpPr>
                <p:spPr bwMode="auto">
                  <a:xfrm>
                    <a:off x="4096" y="822"/>
                    <a:ext cx="8" cy="8"/>
                  </a:xfrm>
                  <a:custGeom>
                    <a:avLst/>
                    <a:gdLst>
                      <a:gd name="T0" fmla="*/ 3 w 8"/>
                      <a:gd name="T1" fmla="*/ 0 h 8"/>
                      <a:gd name="T2" fmla="*/ 5 w 8"/>
                      <a:gd name="T3" fmla="*/ 0 h 8"/>
                      <a:gd name="T4" fmla="*/ 6 w 8"/>
                      <a:gd name="T5" fmla="*/ 0 h 8"/>
                      <a:gd name="T6" fmla="*/ 6 w 8"/>
                      <a:gd name="T7" fmla="*/ 1 h 8"/>
                      <a:gd name="T8" fmla="*/ 7 w 8"/>
                      <a:gd name="T9" fmla="*/ 1 h 8"/>
                      <a:gd name="T10" fmla="*/ 7 w 8"/>
                      <a:gd name="T11" fmla="*/ 1 h 8"/>
                      <a:gd name="T12" fmla="*/ 6 w 8"/>
                      <a:gd name="T13" fmla="*/ 2 h 8"/>
                      <a:gd name="T14" fmla="*/ 6 w 8"/>
                      <a:gd name="T15" fmla="*/ 3 h 8"/>
                      <a:gd name="T16" fmla="*/ 7 w 8"/>
                      <a:gd name="T17" fmla="*/ 3 h 8"/>
                      <a:gd name="T18" fmla="*/ 8 w 8"/>
                      <a:gd name="T19" fmla="*/ 4 h 8"/>
                      <a:gd name="T20" fmla="*/ 7 w 8"/>
                      <a:gd name="T21" fmla="*/ 4 h 8"/>
                      <a:gd name="T22" fmla="*/ 5 w 8"/>
                      <a:gd name="T23" fmla="*/ 3 h 8"/>
                      <a:gd name="T24" fmla="*/ 6 w 8"/>
                      <a:gd name="T25" fmla="*/ 4 h 8"/>
                      <a:gd name="T26" fmla="*/ 6 w 8"/>
                      <a:gd name="T27" fmla="*/ 4 h 8"/>
                      <a:gd name="T28" fmla="*/ 5 w 8"/>
                      <a:gd name="T29" fmla="*/ 5 h 8"/>
                      <a:gd name="T30" fmla="*/ 5 w 8"/>
                      <a:gd name="T31" fmla="*/ 5 h 8"/>
                      <a:gd name="T32" fmla="*/ 4 w 8"/>
                      <a:gd name="T33" fmla="*/ 4 h 8"/>
                      <a:gd name="T34" fmla="*/ 4 w 8"/>
                      <a:gd name="T35" fmla="*/ 4 h 8"/>
                      <a:gd name="T36" fmla="*/ 4 w 8"/>
                      <a:gd name="T37" fmla="*/ 4 h 8"/>
                      <a:gd name="T38" fmla="*/ 4 w 8"/>
                      <a:gd name="T39" fmla="*/ 5 h 8"/>
                      <a:gd name="T40" fmla="*/ 7 w 8"/>
                      <a:gd name="T41" fmla="*/ 4 h 8"/>
                      <a:gd name="T42" fmla="*/ 8 w 8"/>
                      <a:gd name="T43" fmla="*/ 5 h 8"/>
                      <a:gd name="T44" fmla="*/ 8 w 8"/>
                      <a:gd name="T45" fmla="*/ 5 h 8"/>
                      <a:gd name="T46" fmla="*/ 7 w 8"/>
                      <a:gd name="T47" fmla="*/ 5 h 8"/>
                      <a:gd name="T48" fmla="*/ 7 w 8"/>
                      <a:gd name="T49" fmla="*/ 5 h 8"/>
                      <a:gd name="T50" fmla="*/ 6 w 8"/>
                      <a:gd name="T51" fmla="*/ 6 h 8"/>
                      <a:gd name="T52" fmla="*/ 5 w 8"/>
                      <a:gd name="T53" fmla="*/ 7 h 8"/>
                      <a:gd name="T54" fmla="*/ 5 w 8"/>
                      <a:gd name="T55" fmla="*/ 7 h 8"/>
                      <a:gd name="T56" fmla="*/ 5 w 8"/>
                      <a:gd name="T57" fmla="*/ 6 h 8"/>
                      <a:gd name="T58" fmla="*/ 5 w 8"/>
                      <a:gd name="T59" fmla="*/ 6 h 8"/>
                      <a:gd name="T60" fmla="*/ 4 w 8"/>
                      <a:gd name="T61" fmla="*/ 6 h 8"/>
                      <a:gd name="T62" fmla="*/ 4 w 8"/>
                      <a:gd name="T63" fmla="*/ 7 h 8"/>
                      <a:gd name="T64" fmla="*/ 4 w 8"/>
                      <a:gd name="T65" fmla="*/ 7 h 8"/>
                      <a:gd name="T66" fmla="*/ 3 w 8"/>
                      <a:gd name="T67" fmla="*/ 8 h 8"/>
                      <a:gd name="T68" fmla="*/ 3 w 8"/>
                      <a:gd name="T69" fmla="*/ 7 h 8"/>
                      <a:gd name="T70" fmla="*/ 3 w 8"/>
                      <a:gd name="T71" fmla="*/ 8 h 8"/>
                      <a:gd name="T72" fmla="*/ 2 w 8"/>
                      <a:gd name="T73" fmla="*/ 7 h 8"/>
                      <a:gd name="T74" fmla="*/ 2 w 8"/>
                      <a:gd name="T75" fmla="*/ 6 h 8"/>
                      <a:gd name="T76" fmla="*/ 2 w 8"/>
                      <a:gd name="T77" fmla="*/ 5 h 8"/>
                      <a:gd name="T78" fmla="*/ 3 w 8"/>
                      <a:gd name="T79" fmla="*/ 4 h 8"/>
                      <a:gd name="T80" fmla="*/ 3 w 8"/>
                      <a:gd name="T81" fmla="*/ 4 h 8"/>
                      <a:gd name="T82" fmla="*/ 2 w 8"/>
                      <a:gd name="T83" fmla="*/ 3 h 8"/>
                      <a:gd name="T84" fmla="*/ 1 w 8"/>
                      <a:gd name="T85" fmla="*/ 3 h 8"/>
                      <a:gd name="T86" fmla="*/ 0 w 8"/>
                      <a:gd name="T87" fmla="*/ 2 h 8"/>
                      <a:gd name="T88" fmla="*/ 1 w 8"/>
                      <a:gd name="T89" fmla="*/ 1 h 8"/>
                      <a:gd name="T90" fmla="*/ 1 w 8"/>
                      <a:gd name="T91" fmla="*/ 1 h 8"/>
                      <a:gd name="T92" fmla="*/ 1 w 8"/>
                      <a:gd name="T93" fmla="*/ 1 h 8"/>
                      <a:gd name="T94" fmla="*/ 2 w 8"/>
                      <a:gd name="T95" fmla="*/ 1 h 8"/>
                      <a:gd name="T96" fmla="*/ 3 w 8"/>
                      <a:gd name="T97" fmla="*/ 1 h 8"/>
                      <a:gd name="T98" fmla="*/ 3 w 8"/>
                      <a:gd name="T99" fmla="*/ 1 h 8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8"/>
                      <a:gd name="T151" fmla="*/ 0 h 8"/>
                      <a:gd name="T152" fmla="*/ 8 w 8"/>
                      <a:gd name="T153" fmla="*/ 8 h 8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8" h="8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0"/>
                        </a:ln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7" y="3"/>
                        </a:lnTo>
                        <a:lnTo>
                          <a:pt x="8" y="4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3"/>
                        </a:lnTo>
                        <a:lnTo>
                          <a:pt x="6" y="4"/>
                        </a:lnTo>
                        <a:lnTo>
                          <a:pt x="6" y="5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7" y="4"/>
                        </a:lnTo>
                        <a:lnTo>
                          <a:pt x="8" y="4"/>
                        </a:lnTo>
                        <a:lnTo>
                          <a:pt x="8" y="5"/>
                        </a:lnTo>
                        <a:lnTo>
                          <a:pt x="7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  <a:lnTo>
                          <a:pt x="3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95" name="Freeform 863"/>
                  <p:cNvSpPr>
                    <a:spLocks/>
                  </p:cNvSpPr>
                  <p:nvPr/>
                </p:nvSpPr>
                <p:spPr bwMode="auto">
                  <a:xfrm>
                    <a:off x="4107" y="82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2 h 2"/>
                      <a:gd name="T4" fmla="*/ 1 w 2"/>
                      <a:gd name="T5" fmla="*/ 2 h 2"/>
                      <a:gd name="T6" fmla="*/ 1 w 2"/>
                      <a:gd name="T7" fmla="*/ 2 h 2"/>
                      <a:gd name="T8" fmla="*/ 0 w 2"/>
                      <a:gd name="T9" fmla="*/ 1 h 2"/>
                      <a:gd name="T10" fmla="*/ 0 w 2"/>
                      <a:gd name="T11" fmla="*/ 1 h 2"/>
                      <a:gd name="T12" fmla="*/ 0 w 2"/>
                      <a:gd name="T13" fmla="*/ 1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1 w 2"/>
                      <a:gd name="T19" fmla="*/ 1 h 2"/>
                      <a:gd name="T20" fmla="*/ 1 w 2"/>
                      <a:gd name="T21" fmla="*/ 1 h 2"/>
                      <a:gd name="T22" fmla="*/ 0 w 2"/>
                      <a:gd name="T23" fmla="*/ 0 h 2"/>
                      <a:gd name="T24" fmla="*/ 1 w 2"/>
                      <a:gd name="T25" fmla="*/ 0 h 2"/>
                      <a:gd name="T26" fmla="*/ 1 w 2"/>
                      <a:gd name="T27" fmla="*/ 0 h 2"/>
                      <a:gd name="T28" fmla="*/ 1 w 2"/>
                      <a:gd name="T29" fmla="*/ 1 h 2"/>
                      <a:gd name="T30" fmla="*/ 1 w 2"/>
                      <a:gd name="T31" fmla="*/ 1 h 2"/>
                      <a:gd name="T32" fmla="*/ 1 w 2"/>
                      <a:gd name="T33" fmla="*/ 1 h 2"/>
                      <a:gd name="T34" fmla="*/ 1 w 2"/>
                      <a:gd name="T35" fmla="*/ 1 h 2"/>
                      <a:gd name="T36" fmla="*/ 1 w 2"/>
                      <a:gd name="T37" fmla="*/ 1 h 2"/>
                      <a:gd name="T38" fmla="*/ 2 w 2"/>
                      <a:gd name="T39" fmla="*/ 2 h 2"/>
                      <a:gd name="T40" fmla="*/ 2 w 2"/>
                      <a:gd name="T41" fmla="*/ 2 h 2"/>
                      <a:gd name="T42" fmla="*/ 2 w 2"/>
                      <a:gd name="T43" fmla="*/ 2 h 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"/>
                      <a:gd name="T67" fmla="*/ 0 h 2"/>
                      <a:gd name="T68" fmla="*/ 2 w 2"/>
                      <a:gd name="T69" fmla="*/ 2 h 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" h="2">
                        <a:moveTo>
                          <a:pt x="2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96" name="Freeform 864"/>
                  <p:cNvSpPr>
                    <a:spLocks/>
                  </p:cNvSpPr>
                  <p:nvPr/>
                </p:nvSpPr>
                <p:spPr bwMode="auto">
                  <a:xfrm>
                    <a:off x="4090" y="824"/>
                    <a:ext cx="5" cy="3"/>
                  </a:xfrm>
                  <a:custGeom>
                    <a:avLst/>
                    <a:gdLst>
                      <a:gd name="T0" fmla="*/ 3 w 5"/>
                      <a:gd name="T1" fmla="*/ 0 h 3"/>
                      <a:gd name="T2" fmla="*/ 4 w 5"/>
                      <a:gd name="T3" fmla="*/ 1 h 3"/>
                      <a:gd name="T4" fmla="*/ 5 w 5"/>
                      <a:gd name="T5" fmla="*/ 1 h 3"/>
                      <a:gd name="T6" fmla="*/ 4 w 5"/>
                      <a:gd name="T7" fmla="*/ 1 h 3"/>
                      <a:gd name="T8" fmla="*/ 4 w 5"/>
                      <a:gd name="T9" fmla="*/ 2 h 3"/>
                      <a:gd name="T10" fmla="*/ 5 w 5"/>
                      <a:gd name="T11" fmla="*/ 2 h 3"/>
                      <a:gd name="T12" fmla="*/ 5 w 5"/>
                      <a:gd name="T13" fmla="*/ 1 h 3"/>
                      <a:gd name="T14" fmla="*/ 5 w 5"/>
                      <a:gd name="T15" fmla="*/ 1 h 3"/>
                      <a:gd name="T16" fmla="*/ 5 w 5"/>
                      <a:gd name="T17" fmla="*/ 1 h 3"/>
                      <a:gd name="T18" fmla="*/ 5 w 5"/>
                      <a:gd name="T19" fmla="*/ 2 h 3"/>
                      <a:gd name="T20" fmla="*/ 5 w 5"/>
                      <a:gd name="T21" fmla="*/ 2 h 3"/>
                      <a:gd name="T22" fmla="*/ 5 w 5"/>
                      <a:gd name="T23" fmla="*/ 2 h 3"/>
                      <a:gd name="T24" fmla="*/ 4 w 5"/>
                      <a:gd name="T25" fmla="*/ 3 h 3"/>
                      <a:gd name="T26" fmla="*/ 3 w 5"/>
                      <a:gd name="T27" fmla="*/ 2 h 3"/>
                      <a:gd name="T28" fmla="*/ 3 w 5"/>
                      <a:gd name="T29" fmla="*/ 2 h 3"/>
                      <a:gd name="T30" fmla="*/ 2 w 5"/>
                      <a:gd name="T31" fmla="*/ 2 h 3"/>
                      <a:gd name="T32" fmla="*/ 1 w 5"/>
                      <a:gd name="T33" fmla="*/ 2 h 3"/>
                      <a:gd name="T34" fmla="*/ 1 w 5"/>
                      <a:gd name="T35" fmla="*/ 2 h 3"/>
                      <a:gd name="T36" fmla="*/ 0 w 5"/>
                      <a:gd name="T37" fmla="*/ 2 h 3"/>
                      <a:gd name="T38" fmla="*/ 0 w 5"/>
                      <a:gd name="T39" fmla="*/ 1 h 3"/>
                      <a:gd name="T40" fmla="*/ 0 w 5"/>
                      <a:gd name="T41" fmla="*/ 1 h 3"/>
                      <a:gd name="T42" fmla="*/ 0 w 5"/>
                      <a:gd name="T43" fmla="*/ 1 h 3"/>
                      <a:gd name="T44" fmla="*/ 1 w 5"/>
                      <a:gd name="T45" fmla="*/ 0 h 3"/>
                      <a:gd name="T46" fmla="*/ 1 w 5"/>
                      <a:gd name="T47" fmla="*/ 0 h 3"/>
                      <a:gd name="T48" fmla="*/ 2 w 5"/>
                      <a:gd name="T49" fmla="*/ 0 h 3"/>
                      <a:gd name="T50" fmla="*/ 3 w 5"/>
                      <a:gd name="T51" fmla="*/ 0 h 3"/>
                      <a:gd name="T52" fmla="*/ 3 w 5"/>
                      <a:gd name="T53" fmla="*/ 0 h 3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"/>
                      <a:gd name="T82" fmla="*/ 0 h 3"/>
                      <a:gd name="T83" fmla="*/ 5 w 5"/>
                      <a:gd name="T84" fmla="*/ 3 h 3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" h="3">
                        <a:moveTo>
                          <a:pt x="3" y="0"/>
                        </a:move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97" name="Freeform 865"/>
                  <p:cNvSpPr>
                    <a:spLocks/>
                  </p:cNvSpPr>
                  <p:nvPr/>
                </p:nvSpPr>
                <p:spPr bwMode="auto">
                  <a:xfrm>
                    <a:off x="4094" y="824"/>
                    <a:ext cx="5" cy="8"/>
                  </a:xfrm>
                  <a:custGeom>
                    <a:avLst/>
                    <a:gdLst>
                      <a:gd name="T0" fmla="*/ 4 w 5"/>
                      <a:gd name="T1" fmla="*/ 1 h 8"/>
                      <a:gd name="T2" fmla="*/ 4 w 5"/>
                      <a:gd name="T3" fmla="*/ 2 h 8"/>
                      <a:gd name="T4" fmla="*/ 5 w 5"/>
                      <a:gd name="T5" fmla="*/ 2 h 8"/>
                      <a:gd name="T6" fmla="*/ 4 w 5"/>
                      <a:gd name="T7" fmla="*/ 2 h 8"/>
                      <a:gd name="T8" fmla="*/ 4 w 5"/>
                      <a:gd name="T9" fmla="*/ 3 h 8"/>
                      <a:gd name="T10" fmla="*/ 4 w 5"/>
                      <a:gd name="T11" fmla="*/ 3 h 8"/>
                      <a:gd name="T12" fmla="*/ 4 w 5"/>
                      <a:gd name="T13" fmla="*/ 3 h 8"/>
                      <a:gd name="T14" fmla="*/ 4 w 5"/>
                      <a:gd name="T15" fmla="*/ 4 h 8"/>
                      <a:gd name="T16" fmla="*/ 4 w 5"/>
                      <a:gd name="T17" fmla="*/ 4 h 8"/>
                      <a:gd name="T18" fmla="*/ 4 w 5"/>
                      <a:gd name="T19" fmla="*/ 4 h 8"/>
                      <a:gd name="T20" fmla="*/ 4 w 5"/>
                      <a:gd name="T21" fmla="*/ 5 h 8"/>
                      <a:gd name="T22" fmla="*/ 4 w 5"/>
                      <a:gd name="T23" fmla="*/ 5 h 8"/>
                      <a:gd name="T24" fmla="*/ 4 w 5"/>
                      <a:gd name="T25" fmla="*/ 6 h 8"/>
                      <a:gd name="T26" fmla="*/ 4 w 5"/>
                      <a:gd name="T27" fmla="*/ 7 h 8"/>
                      <a:gd name="T28" fmla="*/ 3 w 5"/>
                      <a:gd name="T29" fmla="*/ 8 h 8"/>
                      <a:gd name="T30" fmla="*/ 3 w 5"/>
                      <a:gd name="T31" fmla="*/ 8 h 8"/>
                      <a:gd name="T32" fmla="*/ 3 w 5"/>
                      <a:gd name="T33" fmla="*/ 8 h 8"/>
                      <a:gd name="T34" fmla="*/ 2 w 5"/>
                      <a:gd name="T35" fmla="*/ 8 h 8"/>
                      <a:gd name="T36" fmla="*/ 2 w 5"/>
                      <a:gd name="T37" fmla="*/ 8 h 8"/>
                      <a:gd name="T38" fmla="*/ 2 w 5"/>
                      <a:gd name="T39" fmla="*/ 8 h 8"/>
                      <a:gd name="T40" fmla="*/ 2 w 5"/>
                      <a:gd name="T41" fmla="*/ 7 h 8"/>
                      <a:gd name="T42" fmla="*/ 2 w 5"/>
                      <a:gd name="T43" fmla="*/ 7 h 8"/>
                      <a:gd name="T44" fmla="*/ 3 w 5"/>
                      <a:gd name="T45" fmla="*/ 6 h 8"/>
                      <a:gd name="T46" fmla="*/ 3 w 5"/>
                      <a:gd name="T47" fmla="*/ 6 h 8"/>
                      <a:gd name="T48" fmla="*/ 2 w 5"/>
                      <a:gd name="T49" fmla="*/ 6 h 8"/>
                      <a:gd name="T50" fmla="*/ 1 w 5"/>
                      <a:gd name="T51" fmla="*/ 6 h 8"/>
                      <a:gd name="T52" fmla="*/ 1 w 5"/>
                      <a:gd name="T53" fmla="*/ 6 h 8"/>
                      <a:gd name="T54" fmla="*/ 1 w 5"/>
                      <a:gd name="T55" fmla="*/ 5 h 8"/>
                      <a:gd name="T56" fmla="*/ 1 w 5"/>
                      <a:gd name="T57" fmla="*/ 4 h 8"/>
                      <a:gd name="T58" fmla="*/ 0 w 5"/>
                      <a:gd name="T59" fmla="*/ 3 h 8"/>
                      <a:gd name="T60" fmla="*/ 1 w 5"/>
                      <a:gd name="T61" fmla="*/ 3 h 8"/>
                      <a:gd name="T62" fmla="*/ 1 w 5"/>
                      <a:gd name="T63" fmla="*/ 2 h 8"/>
                      <a:gd name="T64" fmla="*/ 1 w 5"/>
                      <a:gd name="T65" fmla="*/ 2 h 8"/>
                      <a:gd name="T66" fmla="*/ 1 w 5"/>
                      <a:gd name="T67" fmla="*/ 2 h 8"/>
                      <a:gd name="T68" fmla="*/ 1 w 5"/>
                      <a:gd name="T69" fmla="*/ 2 h 8"/>
                      <a:gd name="T70" fmla="*/ 2 w 5"/>
                      <a:gd name="T71" fmla="*/ 3 h 8"/>
                      <a:gd name="T72" fmla="*/ 2 w 5"/>
                      <a:gd name="T73" fmla="*/ 3 h 8"/>
                      <a:gd name="T74" fmla="*/ 3 w 5"/>
                      <a:gd name="T75" fmla="*/ 4 h 8"/>
                      <a:gd name="T76" fmla="*/ 3 w 5"/>
                      <a:gd name="T77" fmla="*/ 3 h 8"/>
                      <a:gd name="T78" fmla="*/ 2 w 5"/>
                      <a:gd name="T79" fmla="*/ 3 h 8"/>
                      <a:gd name="T80" fmla="*/ 2 w 5"/>
                      <a:gd name="T81" fmla="*/ 2 h 8"/>
                      <a:gd name="T82" fmla="*/ 2 w 5"/>
                      <a:gd name="T83" fmla="*/ 3 h 8"/>
                      <a:gd name="T84" fmla="*/ 2 w 5"/>
                      <a:gd name="T85" fmla="*/ 2 h 8"/>
                      <a:gd name="T86" fmla="*/ 1 w 5"/>
                      <a:gd name="T87" fmla="*/ 2 h 8"/>
                      <a:gd name="T88" fmla="*/ 1 w 5"/>
                      <a:gd name="T89" fmla="*/ 2 h 8"/>
                      <a:gd name="T90" fmla="*/ 1 w 5"/>
                      <a:gd name="T91" fmla="*/ 1 h 8"/>
                      <a:gd name="T92" fmla="*/ 2 w 5"/>
                      <a:gd name="T93" fmla="*/ 0 h 8"/>
                      <a:gd name="T94" fmla="*/ 2 w 5"/>
                      <a:gd name="T95" fmla="*/ 0 h 8"/>
                      <a:gd name="T96" fmla="*/ 2 w 5"/>
                      <a:gd name="T97" fmla="*/ 0 h 8"/>
                      <a:gd name="T98" fmla="*/ 4 w 5"/>
                      <a:gd name="T99" fmla="*/ 1 h 8"/>
                      <a:gd name="T100" fmla="*/ 4 w 5"/>
                      <a:gd name="T101" fmla="*/ 1 h 8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5"/>
                      <a:gd name="T154" fmla="*/ 0 h 8"/>
                      <a:gd name="T155" fmla="*/ 5 w 5"/>
                      <a:gd name="T156" fmla="*/ 8 h 8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5" h="8">
                        <a:moveTo>
                          <a:pt x="4" y="1"/>
                        </a:move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4" y="6"/>
                        </a:lnTo>
                        <a:lnTo>
                          <a:pt x="4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4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98" name="Freeform 866"/>
                  <p:cNvSpPr>
                    <a:spLocks/>
                  </p:cNvSpPr>
                  <p:nvPr/>
                </p:nvSpPr>
                <p:spPr bwMode="auto">
                  <a:xfrm>
                    <a:off x="4087" y="824"/>
                    <a:ext cx="2" cy="8"/>
                  </a:xfrm>
                  <a:custGeom>
                    <a:avLst/>
                    <a:gdLst>
                      <a:gd name="T0" fmla="*/ 1 w 2"/>
                      <a:gd name="T1" fmla="*/ 8 h 8"/>
                      <a:gd name="T2" fmla="*/ 1 w 2"/>
                      <a:gd name="T3" fmla="*/ 7 h 8"/>
                      <a:gd name="T4" fmla="*/ 1 w 2"/>
                      <a:gd name="T5" fmla="*/ 7 h 8"/>
                      <a:gd name="T6" fmla="*/ 2 w 2"/>
                      <a:gd name="T7" fmla="*/ 7 h 8"/>
                      <a:gd name="T8" fmla="*/ 2 w 2"/>
                      <a:gd name="T9" fmla="*/ 7 h 8"/>
                      <a:gd name="T10" fmla="*/ 1 w 2"/>
                      <a:gd name="T11" fmla="*/ 7 h 8"/>
                      <a:gd name="T12" fmla="*/ 1 w 2"/>
                      <a:gd name="T13" fmla="*/ 5 h 8"/>
                      <a:gd name="T14" fmla="*/ 1 w 2"/>
                      <a:gd name="T15" fmla="*/ 4 h 8"/>
                      <a:gd name="T16" fmla="*/ 1 w 2"/>
                      <a:gd name="T17" fmla="*/ 4 h 8"/>
                      <a:gd name="T18" fmla="*/ 1 w 2"/>
                      <a:gd name="T19" fmla="*/ 3 h 8"/>
                      <a:gd name="T20" fmla="*/ 1 w 2"/>
                      <a:gd name="T21" fmla="*/ 3 h 8"/>
                      <a:gd name="T22" fmla="*/ 0 w 2"/>
                      <a:gd name="T23" fmla="*/ 2 h 8"/>
                      <a:gd name="T24" fmla="*/ 0 w 2"/>
                      <a:gd name="T25" fmla="*/ 2 h 8"/>
                      <a:gd name="T26" fmla="*/ 0 w 2"/>
                      <a:gd name="T27" fmla="*/ 0 h 8"/>
                      <a:gd name="T28" fmla="*/ 1 w 2"/>
                      <a:gd name="T29" fmla="*/ 0 h 8"/>
                      <a:gd name="T30" fmla="*/ 1 w 2"/>
                      <a:gd name="T31" fmla="*/ 0 h 8"/>
                      <a:gd name="T32" fmla="*/ 1 w 2"/>
                      <a:gd name="T33" fmla="*/ 1 h 8"/>
                      <a:gd name="T34" fmla="*/ 1 w 2"/>
                      <a:gd name="T35" fmla="*/ 1 h 8"/>
                      <a:gd name="T36" fmla="*/ 1 w 2"/>
                      <a:gd name="T37" fmla="*/ 2 h 8"/>
                      <a:gd name="T38" fmla="*/ 1 w 2"/>
                      <a:gd name="T39" fmla="*/ 2 h 8"/>
                      <a:gd name="T40" fmla="*/ 1 w 2"/>
                      <a:gd name="T41" fmla="*/ 2 h 8"/>
                      <a:gd name="T42" fmla="*/ 2 w 2"/>
                      <a:gd name="T43" fmla="*/ 3 h 8"/>
                      <a:gd name="T44" fmla="*/ 2 w 2"/>
                      <a:gd name="T45" fmla="*/ 3 h 8"/>
                      <a:gd name="T46" fmla="*/ 2 w 2"/>
                      <a:gd name="T47" fmla="*/ 4 h 8"/>
                      <a:gd name="T48" fmla="*/ 2 w 2"/>
                      <a:gd name="T49" fmla="*/ 5 h 8"/>
                      <a:gd name="T50" fmla="*/ 2 w 2"/>
                      <a:gd name="T51" fmla="*/ 6 h 8"/>
                      <a:gd name="T52" fmla="*/ 2 w 2"/>
                      <a:gd name="T53" fmla="*/ 7 h 8"/>
                      <a:gd name="T54" fmla="*/ 1 w 2"/>
                      <a:gd name="T55" fmla="*/ 8 h 8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"/>
                      <a:gd name="T85" fmla="*/ 0 h 8"/>
                      <a:gd name="T86" fmla="*/ 2 w 2"/>
                      <a:gd name="T87" fmla="*/ 8 h 8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" h="8">
                        <a:moveTo>
                          <a:pt x="1" y="8"/>
                        </a:move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1" y="7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2" y="6"/>
                        </a:lnTo>
                        <a:lnTo>
                          <a:pt x="2" y="7"/>
                        </a:lnTo>
                        <a:lnTo>
                          <a:pt x="1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99" name="Freeform 867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2 h 2"/>
                      <a:gd name="T4" fmla="*/ 1 w 2"/>
                      <a:gd name="T5" fmla="*/ 1 h 2"/>
                      <a:gd name="T6" fmla="*/ 1 w 2"/>
                      <a:gd name="T7" fmla="*/ 0 h 2"/>
                      <a:gd name="T8" fmla="*/ 1 w 2"/>
                      <a:gd name="T9" fmla="*/ 0 h 2"/>
                      <a:gd name="T10" fmla="*/ 1 w 2"/>
                      <a:gd name="T11" fmla="*/ 0 h 2"/>
                      <a:gd name="T12" fmla="*/ 1 w 2"/>
                      <a:gd name="T13" fmla="*/ 0 h 2"/>
                      <a:gd name="T14" fmla="*/ 1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0 h 2"/>
                      <a:gd name="T20" fmla="*/ 2 w 2"/>
                      <a:gd name="T21" fmla="*/ 0 h 2"/>
                      <a:gd name="T22" fmla="*/ 2 w 2"/>
                      <a:gd name="T23" fmla="*/ 1 h 2"/>
                      <a:gd name="T24" fmla="*/ 1 w 2"/>
                      <a:gd name="T25" fmla="*/ 1 h 2"/>
                      <a:gd name="T26" fmla="*/ 1 w 2"/>
                      <a:gd name="T27" fmla="*/ 1 h 2"/>
                      <a:gd name="T28" fmla="*/ 1 w 2"/>
                      <a:gd name="T29" fmla="*/ 1 h 2"/>
                      <a:gd name="T30" fmla="*/ 1 w 2"/>
                      <a:gd name="T31" fmla="*/ 2 h 2"/>
                      <a:gd name="T32" fmla="*/ 1 w 2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"/>
                      <a:gd name="T52" fmla="*/ 0 h 2"/>
                      <a:gd name="T53" fmla="*/ 2 w 2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600" name="Freeform 868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1 h 1"/>
                      <a:gd name="T6" fmla="*/ 1 h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h 1"/>
                      <a:gd name="T15" fmla="*/ 1 h 1"/>
                    </a:gdLst>
                    <a:ahLst/>
                    <a:cxnLst>
                      <a:cxn ang="T7">
                        <a:pos x="0" y="T0"/>
                      </a:cxn>
                      <a:cxn ang="T8">
                        <a:pos x="0" y="T1"/>
                      </a:cxn>
                      <a:cxn ang="T9">
                        <a:pos x="0" y="T2"/>
                      </a:cxn>
                      <a:cxn ang="T10">
                        <a:pos x="0" y="T3"/>
                      </a:cxn>
                      <a:cxn ang="T11">
                        <a:pos x="0" y="T4"/>
                      </a:cxn>
                      <a:cxn ang="T12">
                        <a:pos x="0" y="T5"/>
                      </a:cxn>
                      <a:cxn ang="T13">
                        <a:pos x="0" y="T6"/>
                      </a:cxn>
                    </a:cxnLst>
                    <a:rect l="0" t="T14" r="0" b="T15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601" name="Freeform 869"/>
                  <p:cNvSpPr>
                    <a:spLocks/>
                  </p:cNvSpPr>
                  <p:nvPr/>
                </p:nvSpPr>
                <p:spPr bwMode="auto">
                  <a:xfrm>
                    <a:off x="4091" y="826"/>
                    <a:ext cx="5" cy="7"/>
                  </a:xfrm>
                  <a:custGeom>
                    <a:avLst/>
                    <a:gdLst>
                      <a:gd name="T0" fmla="*/ 2 w 5"/>
                      <a:gd name="T1" fmla="*/ 6 h 7"/>
                      <a:gd name="T2" fmla="*/ 1 w 5"/>
                      <a:gd name="T3" fmla="*/ 5 h 7"/>
                      <a:gd name="T4" fmla="*/ 1 w 5"/>
                      <a:gd name="T5" fmla="*/ 4 h 7"/>
                      <a:gd name="T6" fmla="*/ 1 w 5"/>
                      <a:gd name="T7" fmla="*/ 4 h 7"/>
                      <a:gd name="T8" fmla="*/ 0 w 5"/>
                      <a:gd name="T9" fmla="*/ 4 h 7"/>
                      <a:gd name="T10" fmla="*/ 0 w 5"/>
                      <a:gd name="T11" fmla="*/ 3 h 7"/>
                      <a:gd name="T12" fmla="*/ 0 w 5"/>
                      <a:gd name="T13" fmla="*/ 2 h 7"/>
                      <a:gd name="T14" fmla="*/ 0 w 5"/>
                      <a:gd name="T15" fmla="*/ 2 h 7"/>
                      <a:gd name="T16" fmla="*/ 0 w 5"/>
                      <a:gd name="T17" fmla="*/ 1 h 7"/>
                      <a:gd name="T18" fmla="*/ 0 w 5"/>
                      <a:gd name="T19" fmla="*/ 1 h 7"/>
                      <a:gd name="T20" fmla="*/ 1 w 5"/>
                      <a:gd name="T21" fmla="*/ 1 h 7"/>
                      <a:gd name="T22" fmla="*/ 2 w 5"/>
                      <a:gd name="T23" fmla="*/ 0 h 7"/>
                      <a:gd name="T24" fmla="*/ 2 w 5"/>
                      <a:gd name="T25" fmla="*/ 1 h 7"/>
                      <a:gd name="T26" fmla="*/ 3 w 5"/>
                      <a:gd name="T27" fmla="*/ 1 h 7"/>
                      <a:gd name="T28" fmla="*/ 3 w 5"/>
                      <a:gd name="T29" fmla="*/ 2 h 7"/>
                      <a:gd name="T30" fmla="*/ 3 w 5"/>
                      <a:gd name="T31" fmla="*/ 3 h 7"/>
                      <a:gd name="T32" fmla="*/ 4 w 5"/>
                      <a:gd name="T33" fmla="*/ 3 h 7"/>
                      <a:gd name="T34" fmla="*/ 4 w 5"/>
                      <a:gd name="T35" fmla="*/ 4 h 7"/>
                      <a:gd name="T36" fmla="*/ 3 w 5"/>
                      <a:gd name="T37" fmla="*/ 4 h 7"/>
                      <a:gd name="T38" fmla="*/ 3 w 5"/>
                      <a:gd name="T39" fmla="*/ 4 h 7"/>
                      <a:gd name="T40" fmla="*/ 3 w 5"/>
                      <a:gd name="T41" fmla="*/ 4 h 7"/>
                      <a:gd name="T42" fmla="*/ 3 w 5"/>
                      <a:gd name="T43" fmla="*/ 4 h 7"/>
                      <a:gd name="T44" fmla="*/ 3 w 5"/>
                      <a:gd name="T45" fmla="*/ 4 h 7"/>
                      <a:gd name="T46" fmla="*/ 4 w 5"/>
                      <a:gd name="T47" fmla="*/ 4 h 7"/>
                      <a:gd name="T48" fmla="*/ 4 w 5"/>
                      <a:gd name="T49" fmla="*/ 4 h 7"/>
                      <a:gd name="T50" fmla="*/ 4 w 5"/>
                      <a:gd name="T51" fmla="*/ 4 h 7"/>
                      <a:gd name="T52" fmla="*/ 5 w 5"/>
                      <a:gd name="T53" fmla="*/ 4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5 h 7"/>
                      <a:gd name="T62" fmla="*/ 5 w 5"/>
                      <a:gd name="T63" fmla="*/ 6 h 7"/>
                      <a:gd name="T64" fmla="*/ 5 w 5"/>
                      <a:gd name="T65" fmla="*/ 6 h 7"/>
                      <a:gd name="T66" fmla="*/ 4 w 5"/>
                      <a:gd name="T67" fmla="*/ 7 h 7"/>
                      <a:gd name="T68" fmla="*/ 4 w 5"/>
                      <a:gd name="T69" fmla="*/ 7 h 7"/>
                      <a:gd name="T70" fmla="*/ 3 w 5"/>
                      <a:gd name="T71" fmla="*/ 7 h 7"/>
                      <a:gd name="T72" fmla="*/ 2 w 5"/>
                      <a:gd name="T73" fmla="*/ 6 h 7"/>
                      <a:gd name="T74" fmla="*/ 2 w 5"/>
                      <a:gd name="T75" fmla="*/ 6 h 7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w 5"/>
                      <a:gd name="T115" fmla="*/ 0 h 7"/>
                      <a:gd name="T116" fmla="*/ 5 w 5"/>
                      <a:gd name="T117" fmla="*/ 7 h 7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T114" t="T115" r="T116" b="T117"/>
                    <a:pathLst>
                      <a:path w="5" h="7">
                        <a:moveTo>
                          <a:pt x="2" y="6"/>
                        </a:move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3" y="7"/>
                        </a:lnTo>
                        <a:lnTo>
                          <a:pt x="2" y="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602" name="Freeform 870"/>
                  <p:cNvSpPr>
                    <a:spLocks/>
                  </p:cNvSpPr>
                  <p:nvPr/>
                </p:nvSpPr>
                <p:spPr bwMode="auto">
                  <a:xfrm>
                    <a:off x="4091" y="831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0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2"/>
                      <a:gd name="T29" fmla="*/ 1 w 1"/>
                      <a:gd name="T30" fmla="*/ 2 h 2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603" name="Freeform 871"/>
                  <p:cNvSpPr>
                    <a:spLocks/>
                  </p:cNvSpPr>
                  <p:nvPr/>
                </p:nvSpPr>
                <p:spPr bwMode="auto">
                  <a:xfrm>
                    <a:off x="4109" y="83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2 w 2"/>
                      <a:gd name="T5" fmla="*/ 1 w 2"/>
                      <a:gd name="T6" fmla="*/ 0 w 2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2"/>
                      <a:gd name="T15" fmla="*/ 2 w 2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604" name="Freeform 872"/>
                  <p:cNvSpPr>
                    <a:spLocks/>
                  </p:cNvSpPr>
                  <p:nvPr/>
                </p:nvSpPr>
                <p:spPr bwMode="auto">
                  <a:xfrm>
                    <a:off x="4106" y="834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1 h 2"/>
                      <a:gd name="T4" fmla="*/ 0 w 2"/>
                      <a:gd name="T5" fmla="*/ 1 h 2"/>
                      <a:gd name="T6" fmla="*/ 1 w 2"/>
                      <a:gd name="T7" fmla="*/ 1 h 2"/>
                      <a:gd name="T8" fmla="*/ 1 w 2"/>
                      <a:gd name="T9" fmla="*/ 1 h 2"/>
                      <a:gd name="T10" fmla="*/ 1 w 2"/>
                      <a:gd name="T11" fmla="*/ 0 h 2"/>
                      <a:gd name="T12" fmla="*/ 2 w 2"/>
                      <a:gd name="T13" fmla="*/ 0 h 2"/>
                      <a:gd name="T14" fmla="*/ 2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1 h 2"/>
                      <a:gd name="T20" fmla="*/ 2 w 2"/>
                      <a:gd name="T21" fmla="*/ 1 h 2"/>
                      <a:gd name="T22" fmla="*/ 2 w 2"/>
                      <a:gd name="T23" fmla="*/ 1 h 2"/>
                      <a:gd name="T24" fmla="*/ 1 w 2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"/>
                      <a:gd name="T40" fmla="*/ 0 h 2"/>
                      <a:gd name="T41" fmla="*/ 2 w 2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605" name="Freeform 873"/>
                  <p:cNvSpPr>
                    <a:spLocks/>
                  </p:cNvSpPr>
                  <p:nvPr/>
                </p:nvSpPr>
                <p:spPr bwMode="auto">
                  <a:xfrm>
                    <a:off x="4115" y="840"/>
                    <a:ext cx="5" cy="7"/>
                  </a:xfrm>
                  <a:custGeom>
                    <a:avLst/>
                    <a:gdLst>
                      <a:gd name="T0" fmla="*/ 1 w 5"/>
                      <a:gd name="T1" fmla="*/ 7 h 7"/>
                      <a:gd name="T2" fmla="*/ 0 w 5"/>
                      <a:gd name="T3" fmla="*/ 7 h 7"/>
                      <a:gd name="T4" fmla="*/ 0 w 5"/>
                      <a:gd name="T5" fmla="*/ 7 h 7"/>
                      <a:gd name="T6" fmla="*/ 0 w 5"/>
                      <a:gd name="T7" fmla="*/ 6 h 7"/>
                      <a:gd name="T8" fmla="*/ 0 w 5"/>
                      <a:gd name="T9" fmla="*/ 6 h 7"/>
                      <a:gd name="T10" fmla="*/ 1 w 5"/>
                      <a:gd name="T11" fmla="*/ 5 h 7"/>
                      <a:gd name="T12" fmla="*/ 1 w 5"/>
                      <a:gd name="T13" fmla="*/ 5 h 7"/>
                      <a:gd name="T14" fmla="*/ 1 w 5"/>
                      <a:gd name="T15" fmla="*/ 5 h 7"/>
                      <a:gd name="T16" fmla="*/ 1 w 5"/>
                      <a:gd name="T17" fmla="*/ 5 h 7"/>
                      <a:gd name="T18" fmla="*/ 2 w 5"/>
                      <a:gd name="T19" fmla="*/ 3 h 7"/>
                      <a:gd name="T20" fmla="*/ 2 w 5"/>
                      <a:gd name="T21" fmla="*/ 3 h 7"/>
                      <a:gd name="T22" fmla="*/ 2 w 5"/>
                      <a:gd name="T23" fmla="*/ 2 h 7"/>
                      <a:gd name="T24" fmla="*/ 2 w 5"/>
                      <a:gd name="T25" fmla="*/ 2 h 7"/>
                      <a:gd name="T26" fmla="*/ 2 w 5"/>
                      <a:gd name="T27" fmla="*/ 1 h 7"/>
                      <a:gd name="T28" fmla="*/ 2 w 5"/>
                      <a:gd name="T29" fmla="*/ 1 h 7"/>
                      <a:gd name="T30" fmla="*/ 2 w 5"/>
                      <a:gd name="T31" fmla="*/ 1 h 7"/>
                      <a:gd name="T32" fmla="*/ 1 w 5"/>
                      <a:gd name="T33" fmla="*/ 1 h 7"/>
                      <a:gd name="T34" fmla="*/ 1 w 5"/>
                      <a:gd name="T35" fmla="*/ 0 h 7"/>
                      <a:gd name="T36" fmla="*/ 2 w 5"/>
                      <a:gd name="T37" fmla="*/ 0 h 7"/>
                      <a:gd name="T38" fmla="*/ 2 w 5"/>
                      <a:gd name="T39" fmla="*/ 0 h 7"/>
                      <a:gd name="T40" fmla="*/ 3 w 5"/>
                      <a:gd name="T41" fmla="*/ 0 h 7"/>
                      <a:gd name="T42" fmla="*/ 3 w 5"/>
                      <a:gd name="T43" fmla="*/ 0 h 7"/>
                      <a:gd name="T44" fmla="*/ 4 w 5"/>
                      <a:gd name="T45" fmla="*/ 1 h 7"/>
                      <a:gd name="T46" fmla="*/ 4 w 5"/>
                      <a:gd name="T47" fmla="*/ 2 h 7"/>
                      <a:gd name="T48" fmla="*/ 4 w 5"/>
                      <a:gd name="T49" fmla="*/ 2 h 7"/>
                      <a:gd name="T50" fmla="*/ 4 w 5"/>
                      <a:gd name="T51" fmla="*/ 3 h 7"/>
                      <a:gd name="T52" fmla="*/ 4 w 5"/>
                      <a:gd name="T53" fmla="*/ 3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6 h 7"/>
                      <a:gd name="T62" fmla="*/ 5 w 5"/>
                      <a:gd name="T63" fmla="*/ 6 h 7"/>
                      <a:gd name="T64" fmla="*/ 4 w 5"/>
                      <a:gd name="T65" fmla="*/ 6 h 7"/>
                      <a:gd name="T66" fmla="*/ 4 w 5"/>
                      <a:gd name="T67" fmla="*/ 6 h 7"/>
                      <a:gd name="T68" fmla="*/ 3 w 5"/>
                      <a:gd name="T69" fmla="*/ 6 h 7"/>
                      <a:gd name="T70" fmla="*/ 3 w 5"/>
                      <a:gd name="T71" fmla="*/ 6 h 7"/>
                      <a:gd name="T72" fmla="*/ 1 w 5"/>
                      <a:gd name="T73" fmla="*/ 6 h 7"/>
                      <a:gd name="T74" fmla="*/ 1 w 5"/>
                      <a:gd name="T75" fmla="*/ 7 h 7"/>
                      <a:gd name="T76" fmla="*/ 1 w 5"/>
                      <a:gd name="T77" fmla="*/ 7 h 7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5"/>
                      <a:gd name="T118" fmla="*/ 0 h 7"/>
                      <a:gd name="T119" fmla="*/ 5 w 5"/>
                      <a:gd name="T120" fmla="*/ 7 h 7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5" h="7">
                        <a:moveTo>
                          <a:pt x="1" y="7"/>
                        </a:moveTo>
                        <a:lnTo>
                          <a:pt x="0" y="7"/>
                        </a:lnTo>
                        <a:lnTo>
                          <a:pt x="0" y="6"/>
                        </a:lnTo>
                        <a:lnTo>
                          <a:pt x="1" y="5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6"/>
                        </a:lnTo>
                        <a:lnTo>
                          <a:pt x="1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606" name="Freeform 874"/>
                  <p:cNvSpPr>
                    <a:spLocks/>
                  </p:cNvSpPr>
                  <p:nvPr/>
                </p:nvSpPr>
                <p:spPr bwMode="auto">
                  <a:xfrm>
                    <a:off x="4110" y="842"/>
                    <a:ext cx="7" cy="8"/>
                  </a:xfrm>
                  <a:custGeom>
                    <a:avLst/>
                    <a:gdLst>
                      <a:gd name="T0" fmla="*/ 3 w 7"/>
                      <a:gd name="T1" fmla="*/ 8 h 8"/>
                      <a:gd name="T2" fmla="*/ 2 w 7"/>
                      <a:gd name="T3" fmla="*/ 8 h 8"/>
                      <a:gd name="T4" fmla="*/ 2 w 7"/>
                      <a:gd name="T5" fmla="*/ 8 h 8"/>
                      <a:gd name="T6" fmla="*/ 1 w 7"/>
                      <a:gd name="T7" fmla="*/ 7 h 8"/>
                      <a:gd name="T8" fmla="*/ 1 w 7"/>
                      <a:gd name="T9" fmla="*/ 7 h 8"/>
                      <a:gd name="T10" fmla="*/ 0 w 7"/>
                      <a:gd name="T11" fmla="*/ 6 h 8"/>
                      <a:gd name="T12" fmla="*/ 0 w 7"/>
                      <a:gd name="T13" fmla="*/ 6 h 8"/>
                      <a:gd name="T14" fmla="*/ 0 w 7"/>
                      <a:gd name="T15" fmla="*/ 5 h 8"/>
                      <a:gd name="T16" fmla="*/ 1 w 7"/>
                      <a:gd name="T17" fmla="*/ 5 h 8"/>
                      <a:gd name="T18" fmla="*/ 2 w 7"/>
                      <a:gd name="T19" fmla="*/ 4 h 8"/>
                      <a:gd name="T20" fmla="*/ 3 w 7"/>
                      <a:gd name="T21" fmla="*/ 4 h 8"/>
                      <a:gd name="T22" fmla="*/ 3 w 7"/>
                      <a:gd name="T23" fmla="*/ 3 h 8"/>
                      <a:gd name="T24" fmla="*/ 4 w 7"/>
                      <a:gd name="T25" fmla="*/ 3 h 8"/>
                      <a:gd name="T26" fmla="*/ 4 w 7"/>
                      <a:gd name="T27" fmla="*/ 3 h 8"/>
                      <a:gd name="T28" fmla="*/ 4 w 7"/>
                      <a:gd name="T29" fmla="*/ 2 h 8"/>
                      <a:gd name="T30" fmla="*/ 4 w 7"/>
                      <a:gd name="T31" fmla="*/ 2 h 8"/>
                      <a:gd name="T32" fmla="*/ 4 w 7"/>
                      <a:gd name="T33" fmla="*/ 2 h 8"/>
                      <a:gd name="T34" fmla="*/ 4 w 7"/>
                      <a:gd name="T35" fmla="*/ 2 h 8"/>
                      <a:gd name="T36" fmla="*/ 4 w 7"/>
                      <a:gd name="T37" fmla="*/ 1 h 8"/>
                      <a:gd name="T38" fmla="*/ 5 w 7"/>
                      <a:gd name="T39" fmla="*/ 1 h 8"/>
                      <a:gd name="T40" fmla="*/ 6 w 7"/>
                      <a:gd name="T41" fmla="*/ 0 h 8"/>
                      <a:gd name="T42" fmla="*/ 7 w 7"/>
                      <a:gd name="T43" fmla="*/ 1 h 8"/>
                      <a:gd name="T44" fmla="*/ 7 w 7"/>
                      <a:gd name="T45" fmla="*/ 1 h 8"/>
                      <a:gd name="T46" fmla="*/ 7 w 7"/>
                      <a:gd name="T47" fmla="*/ 1 h 8"/>
                      <a:gd name="T48" fmla="*/ 7 w 7"/>
                      <a:gd name="T49" fmla="*/ 1 h 8"/>
                      <a:gd name="T50" fmla="*/ 4 w 7"/>
                      <a:gd name="T51" fmla="*/ 4 h 8"/>
                      <a:gd name="T52" fmla="*/ 4 w 7"/>
                      <a:gd name="T53" fmla="*/ 4 h 8"/>
                      <a:gd name="T54" fmla="*/ 3 w 7"/>
                      <a:gd name="T55" fmla="*/ 5 h 8"/>
                      <a:gd name="T56" fmla="*/ 3 w 7"/>
                      <a:gd name="T57" fmla="*/ 5 h 8"/>
                      <a:gd name="T58" fmla="*/ 2 w 7"/>
                      <a:gd name="T59" fmla="*/ 5 h 8"/>
                      <a:gd name="T60" fmla="*/ 2 w 7"/>
                      <a:gd name="T61" fmla="*/ 5 h 8"/>
                      <a:gd name="T62" fmla="*/ 2 w 7"/>
                      <a:gd name="T63" fmla="*/ 5 h 8"/>
                      <a:gd name="T64" fmla="*/ 3 w 7"/>
                      <a:gd name="T65" fmla="*/ 5 h 8"/>
                      <a:gd name="T66" fmla="*/ 4 w 7"/>
                      <a:gd name="T67" fmla="*/ 5 h 8"/>
                      <a:gd name="T68" fmla="*/ 4 w 7"/>
                      <a:gd name="T69" fmla="*/ 5 h 8"/>
                      <a:gd name="T70" fmla="*/ 4 w 7"/>
                      <a:gd name="T71" fmla="*/ 5 h 8"/>
                      <a:gd name="T72" fmla="*/ 5 w 7"/>
                      <a:gd name="T73" fmla="*/ 5 h 8"/>
                      <a:gd name="T74" fmla="*/ 5 w 7"/>
                      <a:gd name="T75" fmla="*/ 5 h 8"/>
                      <a:gd name="T76" fmla="*/ 5 w 7"/>
                      <a:gd name="T77" fmla="*/ 5 h 8"/>
                      <a:gd name="T78" fmla="*/ 5 w 7"/>
                      <a:gd name="T79" fmla="*/ 5 h 8"/>
                      <a:gd name="T80" fmla="*/ 5 w 7"/>
                      <a:gd name="T81" fmla="*/ 6 h 8"/>
                      <a:gd name="T82" fmla="*/ 5 w 7"/>
                      <a:gd name="T83" fmla="*/ 6 h 8"/>
                      <a:gd name="T84" fmla="*/ 5 w 7"/>
                      <a:gd name="T85" fmla="*/ 7 h 8"/>
                      <a:gd name="T86" fmla="*/ 4 w 7"/>
                      <a:gd name="T87" fmla="*/ 8 h 8"/>
                      <a:gd name="T88" fmla="*/ 4 w 7"/>
                      <a:gd name="T89" fmla="*/ 8 h 8"/>
                      <a:gd name="T90" fmla="*/ 4 w 7"/>
                      <a:gd name="T91" fmla="*/ 8 h 8"/>
                      <a:gd name="T92" fmla="*/ 3 w 7"/>
                      <a:gd name="T93" fmla="*/ 8 h 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7"/>
                      <a:gd name="T142" fmla="*/ 0 h 8"/>
                      <a:gd name="T143" fmla="*/ 7 w 7"/>
                      <a:gd name="T144" fmla="*/ 8 h 8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7" h="8">
                        <a:moveTo>
                          <a:pt x="3" y="8"/>
                        </a:moveTo>
                        <a:lnTo>
                          <a:pt x="2" y="8"/>
                        </a:lnTo>
                        <a:lnTo>
                          <a:pt x="1" y="7"/>
                        </a:lnTo>
                        <a:lnTo>
                          <a:pt x="0" y="6"/>
                        </a:lnTo>
                        <a:lnTo>
                          <a:pt x="0" y="5"/>
                        </a:lnTo>
                        <a:lnTo>
                          <a:pt x="1" y="5"/>
                        </a:lnTo>
                        <a:lnTo>
                          <a:pt x="2" y="4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2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6" y="0"/>
                        </a:lnTo>
                        <a:lnTo>
                          <a:pt x="7" y="1"/>
                        </a:lnTo>
                        <a:lnTo>
                          <a:pt x="4" y="4"/>
                        </a:lnTo>
                        <a:lnTo>
                          <a:pt x="3" y="5"/>
                        </a:lnTo>
                        <a:lnTo>
                          <a:pt x="2" y="5"/>
                        </a:lnTo>
                        <a:lnTo>
                          <a:pt x="3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5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607" name="Freeform 875"/>
                  <p:cNvSpPr>
                    <a:spLocks/>
                  </p:cNvSpPr>
                  <p:nvPr/>
                </p:nvSpPr>
                <p:spPr bwMode="auto">
                  <a:xfrm>
                    <a:off x="4118" y="848"/>
                    <a:ext cx="4" cy="4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0 w 4"/>
                      <a:gd name="T3" fmla="*/ 3 h 4"/>
                      <a:gd name="T4" fmla="*/ 0 w 4"/>
                      <a:gd name="T5" fmla="*/ 2 h 4"/>
                      <a:gd name="T6" fmla="*/ 0 w 4"/>
                      <a:gd name="T7" fmla="*/ 2 h 4"/>
                      <a:gd name="T8" fmla="*/ 0 w 4"/>
                      <a:gd name="T9" fmla="*/ 2 h 4"/>
                      <a:gd name="T10" fmla="*/ 1 w 4"/>
                      <a:gd name="T11" fmla="*/ 1 h 4"/>
                      <a:gd name="T12" fmla="*/ 2 w 4"/>
                      <a:gd name="T13" fmla="*/ 1 h 4"/>
                      <a:gd name="T14" fmla="*/ 2 w 4"/>
                      <a:gd name="T15" fmla="*/ 0 h 4"/>
                      <a:gd name="T16" fmla="*/ 1 w 4"/>
                      <a:gd name="T17" fmla="*/ 0 h 4"/>
                      <a:gd name="T18" fmla="*/ 2 w 4"/>
                      <a:gd name="T19" fmla="*/ 0 h 4"/>
                      <a:gd name="T20" fmla="*/ 2 w 4"/>
                      <a:gd name="T21" fmla="*/ 0 h 4"/>
                      <a:gd name="T22" fmla="*/ 3 w 4"/>
                      <a:gd name="T23" fmla="*/ 0 h 4"/>
                      <a:gd name="T24" fmla="*/ 3 w 4"/>
                      <a:gd name="T25" fmla="*/ 1 h 4"/>
                      <a:gd name="T26" fmla="*/ 4 w 4"/>
                      <a:gd name="T27" fmla="*/ 1 h 4"/>
                      <a:gd name="T28" fmla="*/ 4 w 4"/>
                      <a:gd name="T29" fmla="*/ 1 h 4"/>
                      <a:gd name="T30" fmla="*/ 4 w 4"/>
                      <a:gd name="T31" fmla="*/ 2 h 4"/>
                      <a:gd name="T32" fmla="*/ 3 w 4"/>
                      <a:gd name="T33" fmla="*/ 2 h 4"/>
                      <a:gd name="T34" fmla="*/ 2 w 4"/>
                      <a:gd name="T35" fmla="*/ 3 h 4"/>
                      <a:gd name="T36" fmla="*/ 1 w 4"/>
                      <a:gd name="T37" fmla="*/ 4 h 4"/>
                      <a:gd name="T38" fmla="*/ 0 w 4"/>
                      <a:gd name="T39" fmla="*/ 4 h 4"/>
                      <a:gd name="T40" fmla="*/ 0 w 4"/>
                      <a:gd name="T41" fmla="*/ 4 h 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4"/>
                      <a:gd name="T64" fmla="*/ 0 h 4"/>
                      <a:gd name="T65" fmla="*/ 4 w 4"/>
                      <a:gd name="T66" fmla="*/ 4 h 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4" h="4">
                        <a:moveTo>
                          <a:pt x="0" y="4"/>
                        </a:move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608" name="Freeform 876"/>
                  <p:cNvSpPr>
                    <a:spLocks/>
                  </p:cNvSpPr>
                  <p:nvPr/>
                </p:nvSpPr>
                <p:spPr bwMode="auto">
                  <a:xfrm>
                    <a:off x="4124" y="850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407" name="Freeform 544"/>
                <p:cNvSpPr>
                  <a:spLocks/>
                </p:cNvSpPr>
                <p:nvPr/>
              </p:nvSpPr>
              <p:spPr bwMode="auto">
                <a:xfrm>
                  <a:off x="2038350" y="3916363"/>
                  <a:ext cx="747713" cy="757237"/>
                </a:xfrm>
                <a:custGeom>
                  <a:avLst/>
                  <a:gdLst>
                    <a:gd name="T0" fmla="*/ 2147483646 w 727"/>
                    <a:gd name="T1" fmla="*/ 2147483646 h 737"/>
                    <a:gd name="T2" fmla="*/ 2147483646 w 727"/>
                    <a:gd name="T3" fmla="*/ 2147483646 h 737"/>
                    <a:gd name="T4" fmla="*/ 2147483646 w 727"/>
                    <a:gd name="T5" fmla="*/ 2147483646 h 737"/>
                    <a:gd name="T6" fmla="*/ 2147483646 w 727"/>
                    <a:gd name="T7" fmla="*/ 2147483646 h 737"/>
                    <a:gd name="T8" fmla="*/ 2147483646 w 727"/>
                    <a:gd name="T9" fmla="*/ 2147483646 h 737"/>
                    <a:gd name="T10" fmla="*/ 2147483646 w 727"/>
                    <a:gd name="T11" fmla="*/ 2147483646 h 737"/>
                    <a:gd name="T12" fmla="*/ 2147483646 w 727"/>
                    <a:gd name="T13" fmla="*/ 2147483646 h 737"/>
                    <a:gd name="T14" fmla="*/ 2147483646 w 727"/>
                    <a:gd name="T15" fmla="*/ 2147483646 h 737"/>
                    <a:gd name="T16" fmla="*/ 2147483646 w 727"/>
                    <a:gd name="T17" fmla="*/ 2147483646 h 737"/>
                    <a:gd name="T18" fmla="*/ 2147483646 w 727"/>
                    <a:gd name="T19" fmla="*/ 2147483646 h 737"/>
                    <a:gd name="T20" fmla="*/ 2147483646 w 727"/>
                    <a:gd name="T21" fmla="*/ 2147483646 h 737"/>
                    <a:gd name="T22" fmla="*/ 2147483646 w 727"/>
                    <a:gd name="T23" fmla="*/ 2147483646 h 737"/>
                    <a:gd name="T24" fmla="*/ 2147483646 w 727"/>
                    <a:gd name="T25" fmla="*/ 2147483646 h 737"/>
                    <a:gd name="T26" fmla="*/ 2147483646 w 727"/>
                    <a:gd name="T27" fmla="*/ 2147483646 h 737"/>
                    <a:gd name="T28" fmla="*/ 2147483646 w 727"/>
                    <a:gd name="T29" fmla="*/ 2147483646 h 737"/>
                    <a:gd name="T30" fmla="*/ 2147483646 w 727"/>
                    <a:gd name="T31" fmla="*/ 2147483646 h 737"/>
                    <a:gd name="T32" fmla="*/ 2147483646 w 727"/>
                    <a:gd name="T33" fmla="*/ 2147483646 h 737"/>
                    <a:gd name="T34" fmla="*/ 2147483646 w 727"/>
                    <a:gd name="T35" fmla="*/ 2147483646 h 737"/>
                    <a:gd name="T36" fmla="*/ 2147483646 w 727"/>
                    <a:gd name="T37" fmla="*/ 2147483646 h 737"/>
                    <a:gd name="T38" fmla="*/ 2147483646 w 727"/>
                    <a:gd name="T39" fmla="*/ 2147483646 h 737"/>
                    <a:gd name="T40" fmla="*/ 2147483646 w 727"/>
                    <a:gd name="T41" fmla="*/ 2147483646 h 737"/>
                    <a:gd name="T42" fmla="*/ 2147483646 w 727"/>
                    <a:gd name="T43" fmla="*/ 2147483646 h 737"/>
                    <a:gd name="T44" fmla="*/ 2147483646 w 727"/>
                    <a:gd name="T45" fmla="*/ 2147483646 h 737"/>
                    <a:gd name="T46" fmla="*/ 2147483646 w 727"/>
                    <a:gd name="T47" fmla="*/ 2147483646 h 737"/>
                    <a:gd name="T48" fmla="*/ 2147483646 w 727"/>
                    <a:gd name="T49" fmla="*/ 2147483646 h 737"/>
                    <a:gd name="T50" fmla="*/ 2147483646 w 727"/>
                    <a:gd name="T51" fmla="*/ 2147483646 h 737"/>
                    <a:gd name="T52" fmla="*/ 2147483646 w 727"/>
                    <a:gd name="T53" fmla="*/ 2147483646 h 737"/>
                    <a:gd name="T54" fmla="*/ 2147483646 w 727"/>
                    <a:gd name="T55" fmla="*/ 2147483646 h 737"/>
                    <a:gd name="T56" fmla="*/ 2147483646 w 727"/>
                    <a:gd name="T57" fmla="*/ 2147483646 h 737"/>
                    <a:gd name="T58" fmla="*/ 2147483646 w 727"/>
                    <a:gd name="T59" fmla="*/ 2147483646 h 737"/>
                    <a:gd name="T60" fmla="*/ 2147483646 w 727"/>
                    <a:gd name="T61" fmla="*/ 2147483646 h 737"/>
                    <a:gd name="T62" fmla="*/ 2147483646 w 727"/>
                    <a:gd name="T63" fmla="*/ 2147483646 h 737"/>
                    <a:gd name="T64" fmla="*/ 2147483646 w 727"/>
                    <a:gd name="T65" fmla="*/ 2147483646 h 737"/>
                    <a:gd name="T66" fmla="*/ 2147483646 w 727"/>
                    <a:gd name="T67" fmla="*/ 2147483646 h 737"/>
                    <a:gd name="T68" fmla="*/ 2147483646 w 727"/>
                    <a:gd name="T69" fmla="*/ 2147483646 h 737"/>
                    <a:gd name="T70" fmla="*/ 2147483646 w 727"/>
                    <a:gd name="T71" fmla="*/ 2147483646 h 737"/>
                    <a:gd name="T72" fmla="*/ 2147483646 w 727"/>
                    <a:gd name="T73" fmla="*/ 2147483646 h 737"/>
                    <a:gd name="T74" fmla="*/ 2147483646 w 727"/>
                    <a:gd name="T75" fmla="*/ 2147483646 h 737"/>
                    <a:gd name="T76" fmla="*/ 2147483646 w 727"/>
                    <a:gd name="T77" fmla="*/ 2147483646 h 737"/>
                    <a:gd name="T78" fmla="*/ 2147483646 w 727"/>
                    <a:gd name="T79" fmla="*/ 2147483646 h 737"/>
                    <a:gd name="T80" fmla="*/ 2147483646 w 727"/>
                    <a:gd name="T81" fmla="*/ 2147483646 h 737"/>
                    <a:gd name="T82" fmla="*/ 2147483646 w 727"/>
                    <a:gd name="T83" fmla="*/ 2147483646 h 737"/>
                    <a:gd name="T84" fmla="*/ 2147483646 w 727"/>
                    <a:gd name="T85" fmla="*/ 2147483646 h 737"/>
                    <a:gd name="T86" fmla="*/ 2147483646 w 727"/>
                    <a:gd name="T87" fmla="*/ 2147483646 h 737"/>
                    <a:gd name="T88" fmla="*/ 2147483646 w 727"/>
                    <a:gd name="T89" fmla="*/ 2147483646 h 737"/>
                    <a:gd name="T90" fmla="*/ 2147483646 w 727"/>
                    <a:gd name="T91" fmla="*/ 2147483646 h 737"/>
                    <a:gd name="T92" fmla="*/ 2147483646 w 727"/>
                    <a:gd name="T93" fmla="*/ 2147483646 h 737"/>
                    <a:gd name="T94" fmla="*/ 2147483646 w 727"/>
                    <a:gd name="T95" fmla="*/ 2147483646 h 737"/>
                    <a:gd name="T96" fmla="*/ 2147483646 w 727"/>
                    <a:gd name="T97" fmla="*/ 2147483646 h 737"/>
                    <a:gd name="T98" fmla="*/ 2147483646 w 727"/>
                    <a:gd name="T99" fmla="*/ 2147483646 h 737"/>
                    <a:gd name="T100" fmla="*/ 2147483646 w 727"/>
                    <a:gd name="T101" fmla="*/ 2147483646 h 737"/>
                    <a:gd name="T102" fmla="*/ 2147483646 w 727"/>
                    <a:gd name="T103" fmla="*/ 2147483646 h 737"/>
                    <a:gd name="T104" fmla="*/ 2147483646 w 727"/>
                    <a:gd name="T105" fmla="*/ 2147483646 h 737"/>
                    <a:gd name="T106" fmla="*/ 2147483646 w 727"/>
                    <a:gd name="T107" fmla="*/ 2147483646 h 737"/>
                    <a:gd name="T108" fmla="*/ 2147483646 w 727"/>
                    <a:gd name="T109" fmla="*/ 2147483646 h 737"/>
                    <a:gd name="T110" fmla="*/ 2147483646 w 727"/>
                    <a:gd name="T111" fmla="*/ 2147483646 h 737"/>
                    <a:gd name="T112" fmla="*/ 2147483646 w 727"/>
                    <a:gd name="T113" fmla="*/ 2147483646 h 737"/>
                    <a:gd name="T114" fmla="*/ 2147483646 w 727"/>
                    <a:gd name="T115" fmla="*/ 2147483646 h 737"/>
                    <a:gd name="T116" fmla="*/ 2147483646 w 727"/>
                    <a:gd name="T117" fmla="*/ 2147483646 h 737"/>
                    <a:gd name="T118" fmla="*/ 2147483646 w 727"/>
                    <a:gd name="T119" fmla="*/ 2147483646 h 737"/>
                    <a:gd name="T120" fmla="*/ 2147483646 w 727"/>
                    <a:gd name="T121" fmla="*/ 2147483646 h 737"/>
                    <a:gd name="T122" fmla="*/ 2147483646 w 727"/>
                    <a:gd name="T123" fmla="*/ 2147483646 h 737"/>
                    <a:gd name="T124" fmla="*/ 2147483646 w 727"/>
                    <a:gd name="T125" fmla="*/ 2147483646 h 73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27"/>
                    <a:gd name="T190" fmla="*/ 0 h 737"/>
                    <a:gd name="T191" fmla="*/ 727 w 727"/>
                    <a:gd name="T192" fmla="*/ 737 h 73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27" h="737">
                      <a:moveTo>
                        <a:pt x="726" y="264"/>
                      </a:moveTo>
                      <a:lnTo>
                        <a:pt x="725" y="264"/>
                      </a:lnTo>
                      <a:lnTo>
                        <a:pt x="724" y="264"/>
                      </a:lnTo>
                      <a:lnTo>
                        <a:pt x="724" y="265"/>
                      </a:lnTo>
                      <a:lnTo>
                        <a:pt x="723" y="265"/>
                      </a:lnTo>
                      <a:lnTo>
                        <a:pt x="723" y="266"/>
                      </a:lnTo>
                      <a:lnTo>
                        <a:pt x="723" y="267"/>
                      </a:lnTo>
                      <a:lnTo>
                        <a:pt x="724" y="270"/>
                      </a:lnTo>
                      <a:lnTo>
                        <a:pt x="726" y="272"/>
                      </a:lnTo>
                      <a:lnTo>
                        <a:pt x="726" y="274"/>
                      </a:lnTo>
                      <a:lnTo>
                        <a:pt x="727" y="275"/>
                      </a:lnTo>
                      <a:lnTo>
                        <a:pt x="726" y="276"/>
                      </a:lnTo>
                      <a:lnTo>
                        <a:pt x="726" y="277"/>
                      </a:lnTo>
                      <a:lnTo>
                        <a:pt x="725" y="277"/>
                      </a:lnTo>
                      <a:lnTo>
                        <a:pt x="724" y="277"/>
                      </a:lnTo>
                      <a:lnTo>
                        <a:pt x="723" y="276"/>
                      </a:lnTo>
                      <a:lnTo>
                        <a:pt x="722" y="276"/>
                      </a:lnTo>
                      <a:lnTo>
                        <a:pt x="721" y="276"/>
                      </a:lnTo>
                      <a:lnTo>
                        <a:pt x="720" y="276"/>
                      </a:lnTo>
                      <a:lnTo>
                        <a:pt x="720" y="277"/>
                      </a:lnTo>
                      <a:lnTo>
                        <a:pt x="720" y="278"/>
                      </a:lnTo>
                      <a:lnTo>
                        <a:pt x="719" y="279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8" y="283"/>
                      </a:lnTo>
                      <a:lnTo>
                        <a:pt x="717" y="285"/>
                      </a:lnTo>
                      <a:lnTo>
                        <a:pt x="716" y="285"/>
                      </a:lnTo>
                      <a:lnTo>
                        <a:pt x="715" y="286"/>
                      </a:lnTo>
                      <a:lnTo>
                        <a:pt x="715" y="287"/>
                      </a:lnTo>
                      <a:lnTo>
                        <a:pt x="714" y="288"/>
                      </a:lnTo>
                      <a:lnTo>
                        <a:pt x="714" y="289"/>
                      </a:lnTo>
                      <a:lnTo>
                        <a:pt x="714" y="290"/>
                      </a:lnTo>
                      <a:lnTo>
                        <a:pt x="714" y="291"/>
                      </a:lnTo>
                      <a:lnTo>
                        <a:pt x="713" y="292"/>
                      </a:lnTo>
                      <a:lnTo>
                        <a:pt x="713" y="293"/>
                      </a:lnTo>
                      <a:lnTo>
                        <a:pt x="715" y="294"/>
                      </a:lnTo>
                      <a:lnTo>
                        <a:pt x="715" y="295"/>
                      </a:lnTo>
                      <a:lnTo>
                        <a:pt x="714" y="297"/>
                      </a:lnTo>
                      <a:lnTo>
                        <a:pt x="714" y="298"/>
                      </a:lnTo>
                      <a:lnTo>
                        <a:pt x="715" y="298"/>
                      </a:lnTo>
                      <a:lnTo>
                        <a:pt x="715" y="300"/>
                      </a:lnTo>
                      <a:lnTo>
                        <a:pt x="715" y="302"/>
                      </a:lnTo>
                      <a:lnTo>
                        <a:pt x="715" y="303"/>
                      </a:lnTo>
                      <a:lnTo>
                        <a:pt x="715" y="305"/>
                      </a:lnTo>
                      <a:lnTo>
                        <a:pt x="715" y="306"/>
                      </a:lnTo>
                      <a:lnTo>
                        <a:pt x="716" y="307"/>
                      </a:lnTo>
                      <a:lnTo>
                        <a:pt x="716" y="309"/>
                      </a:lnTo>
                      <a:lnTo>
                        <a:pt x="717" y="310"/>
                      </a:lnTo>
                      <a:lnTo>
                        <a:pt x="717" y="311"/>
                      </a:lnTo>
                      <a:lnTo>
                        <a:pt x="716" y="312"/>
                      </a:lnTo>
                      <a:lnTo>
                        <a:pt x="715" y="313"/>
                      </a:lnTo>
                      <a:lnTo>
                        <a:pt x="715" y="315"/>
                      </a:lnTo>
                      <a:lnTo>
                        <a:pt x="714" y="316"/>
                      </a:lnTo>
                      <a:lnTo>
                        <a:pt x="715" y="317"/>
                      </a:lnTo>
                      <a:lnTo>
                        <a:pt x="715" y="318"/>
                      </a:lnTo>
                      <a:lnTo>
                        <a:pt x="716" y="319"/>
                      </a:lnTo>
                      <a:lnTo>
                        <a:pt x="716" y="320"/>
                      </a:lnTo>
                      <a:lnTo>
                        <a:pt x="716" y="322"/>
                      </a:lnTo>
                      <a:lnTo>
                        <a:pt x="716" y="323"/>
                      </a:lnTo>
                      <a:lnTo>
                        <a:pt x="715" y="323"/>
                      </a:lnTo>
                      <a:lnTo>
                        <a:pt x="714" y="324"/>
                      </a:lnTo>
                      <a:lnTo>
                        <a:pt x="714" y="325"/>
                      </a:lnTo>
                      <a:lnTo>
                        <a:pt x="715" y="327"/>
                      </a:lnTo>
                      <a:lnTo>
                        <a:pt x="715" y="328"/>
                      </a:lnTo>
                      <a:lnTo>
                        <a:pt x="716" y="329"/>
                      </a:lnTo>
                      <a:lnTo>
                        <a:pt x="716" y="330"/>
                      </a:lnTo>
                      <a:lnTo>
                        <a:pt x="715" y="331"/>
                      </a:lnTo>
                      <a:lnTo>
                        <a:pt x="714" y="333"/>
                      </a:lnTo>
                      <a:lnTo>
                        <a:pt x="713" y="336"/>
                      </a:lnTo>
                      <a:lnTo>
                        <a:pt x="712" y="337"/>
                      </a:lnTo>
                      <a:lnTo>
                        <a:pt x="710" y="341"/>
                      </a:lnTo>
                      <a:lnTo>
                        <a:pt x="710" y="343"/>
                      </a:lnTo>
                      <a:lnTo>
                        <a:pt x="709" y="345"/>
                      </a:lnTo>
                      <a:lnTo>
                        <a:pt x="708" y="346"/>
                      </a:lnTo>
                      <a:lnTo>
                        <a:pt x="707" y="347"/>
                      </a:lnTo>
                      <a:lnTo>
                        <a:pt x="705" y="349"/>
                      </a:lnTo>
                      <a:lnTo>
                        <a:pt x="702" y="350"/>
                      </a:lnTo>
                      <a:lnTo>
                        <a:pt x="701" y="351"/>
                      </a:lnTo>
                      <a:lnTo>
                        <a:pt x="700" y="351"/>
                      </a:lnTo>
                      <a:lnTo>
                        <a:pt x="699" y="351"/>
                      </a:lnTo>
                      <a:lnTo>
                        <a:pt x="697" y="352"/>
                      </a:lnTo>
                      <a:lnTo>
                        <a:pt x="695" y="352"/>
                      </a:lnTo>
                      <a:lnTo>
                        <a:pt x="691" y="352"/>
                      </a:lnTo>
                      <a:lnTo>
                        <a:pt x="685" y="353"/>
                      </a:lnTo>
                      <a:lnTo>
                        <a:pt x="684" y="354"/>
                      </a:lnTo>
                      <a:lnTo>
                        <a:pt x="683" y="354"/>
                      </a:lnTo>
                      <a:lnTo>
                        <a:pt x="680" y="356"/>
                      </a:lnTo>
                      <a:lnTo>
                        <a:pt x="679" y="357"/>
                      </a:lnTo>
                      <a:lnTo>
                        <a:pt x="678" y="359"/>
                      </a:lnTo>
                      <a:lnTo>
                        <a:pt x="677" y="360"/>
                      </a:lnTo>
                      <a:lnTo>
                        <a:pt x="674" y="365"/>
                      </a:lnTo>
                      <a:lnTo>
                        <a:pt x="673" y="366"/>
                      </a:lnTo>
                      <a:lnTo>
                        <a:pt x="672" y="367"/>
                      </a:lnTo>
                      <a:lnTo>
                        <a:pt x="670" y="368"/>
                      </a:lnTo>
                      <a:lnTo>
                        <a:pt x="669" y="369"/>
                      </a:lnTo>
                      <a:lnTo>
                        <a:pt x="668" y="370"/>
                      </a:lnTo>
                      <a:lnTo>
                        <a:pt x="667" y="371"/>
                      </a:lnTo>
                      <a:lnTo>
                        <a:pt x="664" y="375"/>
                      </a:lnTo>
                      <a:lnTo>
                        <a:pt x="664" y="377"/>
                      </a:lnTo>
                      <a:lnTo>
                        <a:pt x="663" y="378"/>
                      </a:lnTo>
                      <a:lnTo>
                        <a:pt x="662" y="379"/>
                      </a:lnTo>
                      <a:lnTo>
                        <a:pt x="661" y="380"/>
                      </a:lnTo>
                      <a:lnTo>
                        <a:pt x="660" y="380"/>
                      </a:lnTo>
                      <a:lnTo>
                        <a:pt x="656" y="383"/>
                      </a:lnTo>
                      <a:lnTo>
                        <a:pt x="655" y="383"/>
                      </a:lnTo>
                      <a:lnTo>
                        <a:pt x="654" y="385"/>
                      </a:lnTo>
                      <a:lnTo>
                        <a:pt x="652" y="387"/>
                      </a:lnTo>
                      <a:lnTo>
                        <a:pt x="652" y="390"/>
                      </a:lnTo>
                      <a:lnTo>
                        <a:pt x="650" y="392"/>
                      </a:lnTo>
                      <a:lnTo>
                        <a:pt x="650" y="393"/>
                      </a:lnTo>
                      <a:lnTo>
                        <a:pt x="649" y="396"/>
                      </a:lnTo>
                      <a:lnTo>
                        <a:pt x="649" y="397"/>
                      </a:lnTo>
                      <a:lnTo>
                        <a:pt x="650" y="399"/>
                      </a:lnTo>
                      <a:lnTo>
                        <a:pt x="650" y="400"/>
                      </a:lnTo>
                      <a:lnTo>
                        <a:pt x="650" y="401"/>
                      </a:lnTo>
                      <a:lnTo>
                        <a:pt x="649" y="404"/>
                      </a:lnTo>
                      <a:lnTo>
                        <a:pt x="649" y="405"/>
                      </a:lnTo>
                      <a:lnTo>
                        <a:pt x="649" y="408"/>
                      </a:lnTo>
                      <a:lnTo>
                        <a:pt x="649" y="409"/>
                      </a:lnTo>
                      <a:lnTo>
                        <a:pt x="650" y="410"/>
                      </a:lnTo>
                      <a:lnTo>
                        <a:pt x="650" y="411"/>
                      </a:lnTo>
                      <a:lnTo>
                        <a:pt x="650" y="412"/>
                      </a:lnTo>
                      <a:lnTo>
                        <a:pt x="650" y="413"/>
                      </a:lnTo>
                      <a:lnTo>
                        <a:pt x="650" y="415"/>
                      </a:lnTo>
                      <a:lnTo>
                        <a:pt x="649" y="416"/>
                      </a:lnTo>
                      <a:lnTo>
                        <a:pt x="649" y="417"/>
                      </a:lnTo>
                      <a:lnTo>
                        <a:pt x="648" y="418"/>
                      </a:lnTo>
                      <a:lnTo>
                        <a:pt x="647" y="418"/>
                      </a:lnTo>
                      <a:lnTo>
                        <a:pt x="646" y="419"/>
                      </a:lnTo>
                      <a:lnTo>
                        <a:pt x="645" y="419"/>
                      </a:lnTo>
                      <a:lnTo>
                        <a:pt x="643" y="420"/>
                      </a:lnTo>
                      <a:lnTo>
                        <a:pt x="642" y="419"/>
                      </a:lnTo>
                      <a:lnTo>
                        <a:pt x="641" y="419"/>
                      </a:lnTo>
                      <a:lnTo>
                        <a:pt x="640" y="419"/>
                      </a:lnTo>
                      <a:lnTo>
                        <a:pt x="639" y="420"/>
                      </a:lnTo>
                      <a:lnTo>
                        <a:pt x="637" y="422"/>
                      </a:lnTo>
                      <a:lnTo>
                        <a:pt x="637" y="423"/>
                      </a:lnTo>
                      <a:lnTo>
                        <a:pt x="636" y="423"/>
                      </a:lnTo>
                      <a:lnTo>
                        <a:pt x="635" y="424"/>
                      </a:lnTo>
                      <a:lnTo>
                        <a:pt x="634" y="426"/>
                      </a:lnTo>
                      <a:lnTo>
                        <a:pt x="634" y="427"/>
                      </a:lnTo>
                      <a:lnTo>
                        <a:pt x="634" y="429"/>
                      </a:lnTo>
                      <a:lnTo>
                        <a:pt x="633" y="430"/>
                      </a:lnTo>
                      <a:lnTo>
                        <a:pt x="632" y="432"/>
                      </a:lnTo>
                      <a:lnTo>
                        <a:pt x="632" y="433"/>
                      </a:lnTo>
                      <a:lnTo>
                        <a:pt x="631" y="433"/>
                      </a:lnTo>
                      <a:lnTo>
                        <a:pt x="630" y="433"/>
                      </a:lnTo>
                      <a:lnTo>
                        <a:pt x="630" y="434"/>
                      </a:lnTo>
                      <a:lnTo>
                        <a:pt x="629" y="435"/>
                      </a:lnTo>
                      <a:lnTo>
                        <a:pt x="628" y="435"/>
                      </a:lnTo>
                      <a:lnTo>
                        <a:pt x="626" y="436"/>
                      </a:lnTo>
                      <a:lnTo>
                        <a:pt x="625" y="435"/>
                      </a:lnTo>
                      <a:lnTo>
                        <a:pt x="624" y="435"/>
                      </a:lnTo>
                      <a:lnTo>
                        <a:pt x="623" y="436"/>
                      </a:lnTo>
                      <a:lnTo>
                        <a:pt x="623" y="437"/>
                      </a:lnTo>
                      <a:lnTo>
                        <a:pt x="623" y="441"/>
                      </a:lnTo>
                      <a:lnTo>
                        <a:pt x="622" y="442"/>
                      </a:lnTo>
                      <a:lnTo>
                        <a:pt x="623" y="444"/>
                      </a:lnTo>
                      <a:lnTo>
                        <a:pt x="624" y="446"/>
                      </a:lnTo>
                      <a:lnTo>
                        <a:pt x="624" y="447"/>
                      </a:lnTo>
                      <a:lnTo>
                        <a:pt x="624" y="448"/>
                      </a:lnTo>
                      <a:lnTo>
                        <a:pt x="624" y="449"/>
                      </a:lnTo>
                      <a:lnTo>
                        <a:pt x="624" y="450"/>
                      </a:lnTo>
                      <a:lnTo>
                        <a:pt x="624" y="452"/>
                      </a:lnTo>
                      <a:lnTo>
                        <a:pt x="623" y="455"/>
                      </a:lnTo>
                      <a:lnTo>
                        <a:pt x="623" y="457"/>
                      </a:lnTo>
                      <a:lnTo>
                        <a:pt x="623" y="458"/>
                      </a:lnTo>
                      <a:lnTo>
                        <a:pt x="623" y="459"/>
                      </a:lnTo>
                      <a:lnTo>
                        <a:pt x="621" y="460"/>
                      </a:lnTo>
                      <a:lnTo>
                        <a:pt x="619" y="462"/>
                      </a:lnTo>
                      <a:lnTo>
                        <a:pt x="618" y="464"/>
                      </a:lnTo>
                      <a:lnTo>
                        <a:pt x="617" y="465"/>
                      </a:lnTo>
                      <a:lnTo>
                        <a:pt x="617" y="466"/>
                      </a:lnTo>
                      <a:lnTo>
                        <a:pt x="617" y="468"/>
                      </a:lnTo>
                      <a:lnTo>
                        <a:pt x="616" y="470"/>
                      </a:lnTo>
                      <a:lnTo>
                        <a:pt x="615" y="470"/>
                      </a:lnTo>
                      <a:lnTo>
                        <a:pt x="615" y="471"/>
                      </a:lnTo>
                      <a:lnTo>
                        <a:pt x="614" y="471"/>
                      </a:lnTo>
                      <a:lnTo>
                        <a:pt x="613" y="472"/>
                      </a:lnTo>
                      <a:lnTo>
                        <a:pt x="612" y="474"/>
                      </a:lnTo>
                      <a:lnTo>
                        <a:pt x="609" y="476"/>
                      </a:lnTo>
                      <a:lnTo>
                        <a:pt x="607" y="475"/>
                      </a:lnTo>
                      <a:lnTo>
                        <a:pt x="605" y="475"/>
                      </a:lnTo>
                      <a:lnTo>
                        <a:pt x="605" y="474"/>
                      </a:lnTo>
                      <a:lnTo>
                        <a:pt x="603" y="474"/>
                      </a:lnTo>
                      <a:lnTo>
                        <a:pt x="602" y="474"/>
                      </a:lnTo>
                      <a:lnTo>
                        <a:pt x="601" y="475"/>
                      </a:lnTo>
                      <a:lnTo>
                        <a:pt x="601" y="476"/>
                      </a:lnTo>
                      <a:lnTo>
                        <a:pt x="600" y="477"/>
                      </a:lnTo>
                      <a:lnTo>
                        <a:pt x="599" y="478"/>
                      </a:lnTo>
                      <a:lnTo>
                        <a:pt x="598" y="479"/>
                      </a:lnTo>
                      <a:lnTo>
                        <a:pt x="598" y="480"/>
                      </a:lnTo>
                      <a:lnTo>
                        <a:pt x="598" y="481"/>
                      </a:lnTo>
                      <a:lnTo>
                        <a:pt x="599" y="481"/>
                      </a:lnTo>
                      <a:lnTo>
                        <a:pt x="599" y="482"/>
                      </a:lnTo>
                      <a:lnTo>
                        <a:pt x="600" y="483"/>
                      </a:lnTo>
                      <a:lnTo>
                        <a:pt x="601" y="484"/>
                      </a:lnTo>
                      <a:lnTo>
                        <a:pt x="602" y="486"/>
                      </a:lnTo>
                      <a:lnTo>
                        <a:pt x="602" y="487"/>
                      </a:lnTo>
                      <a:lnTo>
                        <a:pt x="603" y="488"/>
                      </a:lnTo>
                      <a:lnTo>
                        <a:pt x="603" y="489"/>
                      </a:lnTo>
                      <a:lnTo>
                        <a:pt x="603" y="490"/>
                      </a:lnTo>
                      <a:lnTo>
                        <a:pt x="603" y="491"/>
                      </a:lnTo>
                      <a:lnTo>
                        <a:pt x="602" y="492"/>
                      </a:lnTo>
                      <a:lnTo>
                        <a:pt x="601" y="495"/>
                      </a:lnTo>
                      <a:lnTo>
                        <a:pt x="600" y="496"/>
                      </a:lnTo>
                      <a:lnTo>
                        <a:pt x="600" y="497"/>
                      </a:lnTo>
                      <a:lnTo>
                        <a:pt x="598" y="498"/>
                      </a:lnTo>
                      <a:lnTo>
                        <a:pt x="598" y="499"/>
                      </a:lnTo>
                      <a:lnTo>
                        <a:pt x="597" y="500"/>
                      </a:lnTo>
                      <a:lnTo>
                        <a:pt x="596" y="500"/>
                      </a:lnTo>
                      <a:lnTo>
                        <a:pt x="595" y="500"/>
                      </a:lnTo>
                      <a:lnTo>
                        <a:pt x="594" y="500"/>
                      </a:lnTo>
                      <a:lnTo>
                        <a:pt x="593" y="501"/>
                      </a:lnTo>
                      <a:lnTo>
                        <a:pt x="592" y="502"/>
                      </a:lnTo>
                      <a:lnTo>
                        <a:pt x="591" y="502"/>
                      </a:lnTo>
                      <a:lnTo>
                        <a:pt x="590" y="504"/>
                      </a:lnTo>
                      <a:lnTo>
                        <a:pt x="589" y="506"/>
                      </a:lnTo>
                      <a:lnTo>
                        <a:pt x="589" y="507"/>
                      </a:lnTo>
                      <a:lnTo>
                        <a:pt x="589" y="508"/>
                      </a:lnTo>
                      <a:lnTo>
                        <a:pt x="588" y="510"/>
                      </a:lnTo>
                      <a:lnTo>
                        <a:pt x="586" y="511"/>
                      </a:lnTo>
                      <a:lnTo>
                        <a:pt x="584" y="513"/>
                      </a:lnTo>
                      <a:lnTo>
                        <a:pt x="583" y="514"/>
                      </a:lnTo>
                      <a:lnTo>
                        <a:pt x="582" y="515"/>
                      </a:lnTo>
                      <a:lnTo>
                        <a:pt x="581" y="516"/>
                      </a:lnTo>
                      <a:lnTo>
                        <a:pt x="580" y="517"/>
                      </a:lnTo>
                      <a:lnTo>
                        <a:pt x="579" y="517"/>
                      </a:lnTo>
                      <a:lnTo>
                        <a:pt x="578" y="518"/>
                      </a:lnTo>
                      <a:lnTo>
                        <a:pt x="577" y="519"/>
                      </a:lnTo>
                      <a:lnTo>
                        <a:pt x="576" y="520"/>
                      </a:lnTo>
                      <a:lnTo>
                        <a:pt x="575" y="521"/>
                      </a:lnTo>
                      <a:lnTo>
                        <a:pt x="575" y="522"/>
                      </a:lnTo>
                      <a:lnTo>
                        <a:pt x="574" y="525"/>
                      </a:lnTo>
                      <a:lnTo>
                        <a:pt x="574" y="526"/>
                      </a:lnTo>
                      <a:lnTo>
                        <a:pt x="573" y="528"/>
                      </a:lnTo>
                      <a:lnTo>
                        <a:pt x="572" y="530"/>
                      </a:lnTo>
                      <a:lnTo>
                        <a:pt x="572" y="532"/>
                      </a:lnTo>
                      <a:lnTo>
                        <a:pt x="571" y="534"/>
                      </a:lnTo>
                      <a:lnTo>
                        <a:pt x="569" y="535"/>
                      </a:lnTo>
                      <a:lnTo>
                        <a:pt x="569" y="536"/>
                      </a:lnTo>
                      <a:lnTo>
                        <a:pt x="567" y="537"/>
                      </a:lnTo>
                      <a:lnTo>
                        <a:pt x="566" y="538"/>
                      </a:lnTo>
                      <a:lnTo>
                        <a:pt x="565" y="540"/>
                      </a:lnTo>
                      <a:lnTo>
                        <a:pt x="564" y="541"/>
                      </a:lnTo>
                      <a:lnTo>
                        <a:pt x="563" y="542"/>
                      </a:lnTo>
                      <a:lnTo>
                        <a:pt x="562" y="543"/>
                      </a:lnTo>
                      <a:lnTo>
                        <a:pt x="561" y="544"/>
                      </a:lnTo>
                      <a:lnTo>
                        <a:pt x="560" y="544"/>
                      </a:lnTo>
                      <a:lnTo>
                        <a:pt x="558" y="546"/>
                      </a:lnTo>
                      <a:lnTo>
                        <a:pt x="557" y="547"/>
                      </a:lnTo>
                      <a:lnTo>
                        <a:pt x="557" y="548"/>
                      </a:lnTo>
                      <a:lnTo>
                        <a:pt x="555" y="549"/>
                      </a:lnTo>
                      <a:lnTo>
                        <a:pt x="555" y="548"/>
                      </a:lnTo>
                      <a:lnTo>
                        <a:pt x="554" y="549"/>
                      </a:lnTo>
                      <a:lnTo>
                        <a:pt x="553" y="549"/>
                      </a:lnTo>
                      <a:lnTo>
                        <a:pt x="551" y="550"/>
                      </a:lnTo>
                      <a:lnTo>
                        <a:pt x="549" y="551"/>
                      </a:lnTo>
                      <a:lnTo>
                        <a:pt x="548" y="551"/>
                      </a:lnTo>
                      <a:lnTo>
                        <a:pt x="547" y="551"/>
                      </a:lnTo>
                      <a:lnTo>
                        <a:pt x="546" y="553"/>
                      </a:lnTo>
                      <a:lnTo>
                        <a:pt x="543" y="554"/>
                      </a:lnTo>
                      <a:lnTo>
                        <a:pt x="542" y="554"/>
                      </a:lnTo>
                      <a:lnTo>
                        <a:pt x="542" y="555"/>
                      </a:lnTo>
                      <a:lnTo>
                        <a:pt x="541" y="556"/>
                      </a:lnTo>
                      <a:lnTo>
                        <a:pt x="540" y="556"/>
                      </a:lnTo>
                      <a:lnTo>
                        <a:pt x="539" y="556"/>
                      </a:lnTo>
                      <a:lnTo>
                        <a:pt x="538" y="557"/>
                      </a:lnTo>
                      <a:lnTo>
                        <a:pt x="537" y="557"/>
                      </a:lnTo>
                      <a:lnTo>
                        <a:pt x="536" y="557"/>
                      </a:lnTo>
                      <a:lnTo>
                        <a:pt x="535" y="558"/>
                      </a:lnTo>
                      <a:lnTo>
                        <a:pt x="534" y="558"/>
                      </a:lnTo>
                      <a:lnTo>
                        <a:pt x="533" y="559"/>
                      </a:lnTo>
                      <a:lnTo>
                        <a:pt x="531" y="560"/>
                      </a:lnTo>
                      <a:lnTo>
                        <a:pt x="529" y="561"/>
                      </a:lnTo>
                      <a:lnTo>
                        <a:pt x="528" y="562"/>
                      </a:lnTo>
                      <a:lnTo>
                        <a:pt x="527" y="563"/>
                      </a:lnTo>
                      <a:lnTo>
                        <a:pt x="526" y="563"/>
                      </a:lnTo>
                      <a:lnTo>
                        <a:pt x="525" y="564"/>
                      </a:lnTo>
                      <a:lnTo>
                        <a:pt x="524" y="565"/>
                      </a:lnTo>
                      <a:lnTo>
                        <a:pt x="523" y="566"/>
                      </a:lnTo>
                      <a:lnTo>
                        <a:pt x="522" y="566"/>
                      </a:lnTo>
                      <a:lnTo>
                        <a:pt x="521" y="567"/>
                      </a:lnTo>
                      <a:lnTo>
                        <a:pt x="521" y="568"/>
                      </a:lnTo>
                      <a:lnTo>
                        <a:pt x="520" y="569"/>
                      </a:lnTo>
                      <a:lnTo>
                        <a:pt x="519" y="570"/>
                      </a:lnTo>
                      <a:lnTo>
                        <a:pt x="516" y="571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1" y="573"/>
                      </a:lnTo>
                      <a:lnTo>
                        <a:pt x="506" y="574"/>
                      </a:lnTo>
                      <a:lnTo>
                        <a:pt x="505" y="575"/>
                      </a:lnTo>
                      <a:lnTo>
                        <a:pt x="505" y="577"/>
                      </a:lnTo>
                      <a:lnTo>
                        <a:pt x="504" y="577"/>
                      </a:lnTo>
                      <a:lnTo>
                        <a:pt x="504" y="578"/>
                      </a:lnTo>
                      <a:lnTo>
                        <a:pt x="503" y="578"/>
                      </a:lnTo>
                      <a:lnTo>
                        <a:pt x="501" y="578"/>
                      </a:lnTo>
                      <a:lnTo>
                        <a:pt x="499" y="579"/>
                      </a:lnTo>
                      <a:lnTo>
                        <a:pt x="498" y="580"/>
                      </a:lnTo>
                      <a:lnTo>
                        <a:pt x="496" y="582"/>
                      </a:lnTo>
                      <a:lnTo>
                        <a:pt x="495" y="584"/>
                      </a:lnTo>
                      <a:lnTo>
                        <a:pt x="494" y="585"/>
                      </a:lnTo>
                      <a:lnTo>
                        <a:pt x="494" y="586"/>
                      </a:lnTo>
                      <a:lnTo>
                        <a:pt x="494" y="587"/>
                      </a:lnTo>
                      <a:lnTo>
                        <a:pt x="494" y="588"/>
                      </a:lnTo>
                      <a:lnTo>
                        <a:pt x="493" y="589"/>
                      </a:lnTo>
                      <a:lnTo>
                        <a:pt x="492" y="592"/>
                      </a:lnTo>
                      <a:lnTo>
                        <a:pt x="490" y="593"/>
                      </a:lnTo>
                      <a:lnTo>
                        <a:pt x="490" y="594"/>
                      </a:lnTo>
                      <a:lnTo>
                        <a:pt x="489" y="595"/>
                      </a:lnTo>
                      <a:lnTo>
                        <a:pt x="488" y="595"/>
                      </a:lnTo>
                      <a:lnTo>
                        <a:pt x="486" y="598"/>
                      </a:lnTo>
                      <a:lnTo>
                        <a:pt x="485" y="599"/>
                      </a:lnTo>
                      <a:lnTo>
                        <a:pt x="483" y="599"/>
                      </a:lnTo>
                      <a:lnTo>
                        <a:pt x="482" y="599"/>
                      </a:lnTo>
                      <a:lnTo>
                        <a:pt x="481" y="599"/>
                      </a:lnTo>
                      <a:lnTo>
                        <a:pt x="480" y="599"/>
                      </a:lnTo>
                      <a:lnTo>
                        <a:pt x="476" y="601"/>
                      </a:lnTo>
                      <a:lnTo>
                        <a:pt x="472" y="602"/>
                      </a:lnTo>
                      <a:lnTo>
                        <a:pt x="471" y="603"/>
                      </a:lnTo>
                      <a:lnTo>
                        <a:pt x="469" y="603"/>
                      </a:lnTo>
                      <a:lnTo>
                        <a:pt x="469" y="604"/>
                      </a:lnTo>
                      <a:lnTo>
                        <a:pt x="468" y="605"/>
                      </a:lnTo>
                      <a:lnTo>
                        <a:pt x="467" y="606"/>
                      </a:lnTo>
                      <a:lnTo>
                        <a:pt x="465" y="606"/>
                      </a:lnTo>
                      <a:lnTo>
                        <a:pt x="464" y="606"/>
                      </a:lnTo>
                      <a:lnTo>
                        <a:pt x="464" y="607"/>
                      </a:lnTo>
                      <a:lnTo>
                        <a:pt x="463" y="608"/>
                      </a:lnTo>
                      <a:lnTo>
                        <a:pt x="462" y="608"/>
                      </a:lnTo>
                      <a:lnTo>
                        <a:pt x="461" y="609"/>
                      </a:lnTo>
                      <a:lnTo>
                        <a:pt x="460" y="611"/>
                      </a:lnTo>
                      <a:lnTo>
                        <a:pt x="457" y="612"/>
                      </a:lnTo>
                      <a:lnTo>
                        <a:pt x="456" y="612"/>
                      </a:lnTo>
                      <a:lnTo>
                        <a:pt x="455" y="613"/>
                      </a:lnTo>
                      <a:lnTo>
                        <a:pt x="454" y="613"/>
                      </a:lnTo>
                      <a:lnTo>
                        <a:pt x="452" y="614"/>
                      </a:lnTo>
                      <a:lnTo>
                        <a:pt x="451" y="615"/>
                      </a:lnTo>
                      <a:lnTo>
                        <a:pt x="451" y="616"/>
                      </a:lnTo>
                      <a:lnTo>
                        <a:pt x="450" y="616"/>
                      </a:lnTo>
                      <a:lnTo>
                        <a:pt x="449" y="616"/>
                      </a:lnTo>
                      <a:lnTo>
                        <a:pt x="448" y="618"/>
                      </a:lnTo>
                      <a:lnTo>
                        <a:pt x="446" y="620"/>
                      </a:lnTo>
                      <a:lnTo>
                        <a:pt x="446" y="621"/>
                      </a:lnTo>
                      <a:lnTo>
                        <a:pt x="445" y="621"/>
                      </a:lnTo>
                      <a:lnTo>
                        <a:pt x="443" y="622"/>
                      </a:lnTo>
                      <a:lnTo>
                        <a:pt x="441" y="626"/>
                      </a:lnTo>
                      <a:lnTo>
                        <a:pt x="441" y="627"/>
                      </a:lnTo>
                      <a:lnTo>
                        <a:pt x="441" y="628"/>
                      </a:lnTo>
                      <a:lnTo>
                        <a:pt x="441" y="629"/>
                      </a:lnTo>
                      <a:lnTo>
                        <a:pt x="441" y="630"/>
                      </a:lnTo>
                      <a:lnTo>
                        <a:pt x="441" y="633"/>
                      </a:lnTo>
                      <a:lnTo>
                        <a:pt x="441" y="634"/>
                      </a:lnTo>
                      <a:lnTo>
                        <a:pt x="440" y="637"/>
                      </a:lnTo>
                      <a:lnTo>
                        <a:pt x="440" y="638"/>
                      </a:lnTo>
                      <a:lnTo>
                        <a:pt x="440" y="639"/>
                      </a:lnTo>
                      <a:lnTo>
                        <a:pt x="439" y="640"/>
                      </a:lnTo>
                      <a:lnTo>
                        <a:pt x="438" y="641"/>
                      </a:lnTo>
                      <a:lnTo>
                        <a:pt x="438" y="642"/>
                      </a:lnTo>
                      <a:lnTo>
                        <a:pt x="438" y="643"/>
                      </a:lnTo>
                      <a:lnTo>
                        <a:pt x="436" y="645"/>
                      </a:lnTo>
                      <a:lnTo>
                        <a:pt x="435" y="646"/>
                      </a:lnTo>
                      <a:lnTo>
                        <a:pt x="435" y="647"/>
                      </a:lnTo>
                      <a:lnTo>
                        <a:pt x="434" y="649"/>
                      </a:lnTo>
                      <a:lnTo>
                        <a:pt x="433" y="652"/>
                      </a:lnTo>
                      <a:lnTo>
                        <a:pt x="433" y="654"/>
                      </a:lnTo>
                      <a:lnTo>
                        <a:pt x="432" y="656"/>
                      </a:lnTo>
                      <a:lnTo>
                        <a:pt x="429" y="661"/>
                      </a:lnTo>
                      <a:lnTo>
                        <a:pt x="428" y="662"/>
                      </a:lnTo>
                      <a:lnTo>
                        <a:pt x="427" y="663"/>
                      </a:lnTo>
                      <a:lnTo>
                        <a:pt x="427" y="664"/>
                      </a:lnTo>
                      <a:lnTo>
                        <a:pt x="426" y="664"/>
                      </a:lnTo>
                      <a:lnTo>
                        <a:pt x="426" y="665"/>
                      </a:lnTo>
                      <a:lnTo>
                        <a:pt x="425" y="665"/>
                      </a:lnTo>
                      <a:lnTo>
                        <a:pt x="424" y="665"/>
                      </a:lnTo>
                      <a:lnTo>
                        <a:pt x="423" y="666"/>
                      </a:lnTo>
                      <a:lnTo>
                        <a:pt x="421" y="666"/>
                      </a:lnTo>
                      <a:lnTo>
                        <a:pt x="417" y="668"/>
                      </a:lnTo>
                      <a:lnTo>
                        <a:pt x="415" y="669"/>
                      </a:lnTo>
                      <a:lnTo>
                        <a:pt x="413" y="670"/>
                      </a:lnTo>
                      <a:lnTo>
                        <a:pt x="412" y="671"/>
                      </a:lnTo>
                      <a:lnTo>
                        <a:pt x="410" y="672"/>
                      </a:lnTo>
                      <a:lnTo>
                        <a:pt x="409" y="672"/>
                      </a:lnTo>
                      <a:lnTo>
                        <a:pt x="407" y="672"/>
                      </a:lnTo>
                      <a:lnTo>
                        <a:pt x="407" y="671"/>
                      </a:lnTo>
                      <a:lnTo>
                        <a:pt x="406" y="672"/>
                      </a:lnTo>
                      <a:lnTo>
                        <a:pt x="405" y="673"/>
                      </a:lnTo>
                      <a:lnTo>
                        <a:pt x="404" y="674"/>
                      </a:lnTo>
                      <a:lnTo>
                        <a:pt x="403" y="677"/>
                      </a:lnTo>
                      <a:lnTo>
                        <a:pt x="402" y="679"/>
                      </a:lnTo>
                      <a:lnTo>
                        <a:pt x="402" y="680"/>
                      </a:lnTo>
                      <a:lnTo>
                        <a:pt x="402" y="683"/>
                      </a:lnTo>
                      <a:lnTo>
                        <a:pt x="401" y="684"/>
                      </a:lnTo>
                      <a:lnTo>
                        <a:pt x="401" y="685"/>
                      </a:lnTo>
                      <a:lnTo>
                        <a:pt x="400" y="686"/>
                      </a:lnTo>
                      <a:lnTo>
                        <a:pt x="400" y="688"/>
                      </a:lnTo>
                      <a:lnTo>
                        <a:pt x="400" y="689"/>
                      </a:lnTo>
                      <a:lnTo>
                        <a:pt x="399" y="690"/>
                      </a:lnTo>
                      <a:lnTo>
                        <a:pt x="399" y="691"/>
                      </a:lnTo>
                      <a:lnTo>
                        <a:pt x="399" y="692"/>
                      </a:lnTo>
                      <a:lnTo>
                        <a:pt x="399" y="693"/>
                      </a:lnTo>
                      <a:lnTo>
                        <a:pt x="398" y="694"/>
                      </a:lnTo>
                      <a:lnTo>
                        <a:pt x="397" y="695"/>
                      </a:lnTo>
                      <a:lnTo>
                        <a:pt x="397" y="697"/>
                      </a:lnTo>
                      <a:lnTo>
                        <a:pt x="397" y="700"/>
                      </a:lnTo>
                      <a:lnTo>
                        <a:pt x="397" y="701"/>
                      </a:lnTo>
                      <a:lnTo>
                        <a:pt x="396" y="702"/>
                      </a:lnTo>
                      <a:lnTo>
                        <a:pt x="396" y="703"/>
                      </a:lnTo>
                      <a:lnTo>
                        <a:pt x="395" y="703"/>
                      </a:lnTo>
                      <a:lnTo>
                        <a:pt x="395" y="704"/>
                      </a:lnTo>
                      <a:lnTo>
                        <a:pt x="395" y="705"/>
                      </a:lnTo>
                      <a:lnTo>
                        <a:pt x="394" y="705"/>
                      </a:lnTo>
                      <a:lnTo>
                        <a:pt x="394" y="707"/>
                      </a:lnTo>
                      <a:lnTo>
                        <a:pt x="393" y="709"/>
                      </a:lnTo>
                      <a:lnTo>
                        <a:pt x="393" y="711"/>
                      </a:lnTo>
                      <a:lnTo>
                        <a:pt x="393" y="712"/>
                      </a:lnTo>
                      <a:lnTo>
                        <a:pt x="393" y="713"/>
                      </a:lnTo>
                      <a:lnTo>
                        <a:pt x="393" y="714"/>
                      </a:lnTo>
                      <a:lnTo>
                        <a:pt x="393" y="715"/>
                      </a:lnTo>
                      <a:lnTo>
                        <a:pt x="393" y="716"/>
                      </a:lnTo>
                      <a:lnTo>
                        <a:pt x="393" y="718"/>
                      </a:lnTo>
                      <a:lnTo>
                        <a:pt x="393" y="719"/>
                      </a:lnTo>
                      <a:lnTo>
                        <a:pt x="393" y="720"/>
                      </a:lnTo>
                      <a:lnTo>
                        <a:pt x="391" y="725"/>
                      </a:lnTo>
                      <a:lnTo>
                        <a:pt x="390" y="726"/>
                      </a:lnTo>
                      <a:lnTo>
                        <a:pt x="389" y="727"/>
                      </a:lnTo>
                      <a:lnTo>
                        <a:pt x="389" y="728"/>
                      </a:lnTo>
                      <a:lnTo>
                        <a:pt x="388" y="728"/>
                      </a:lnTo>
                      <a:lnTo>
                        <a:pt x="387" y="729"/>
                      </a:lnTo>
                      <a:lnTo>
                        <a:pt x="386" y="729"/>
                      </a:lnTo>
                      <a:lnTo>
                        <a:pt x="384" y="730"/>
                      </a:lnTo>
                      <a:lnTo>
                        <a:pt x="381" y="732"/>
                      </a:lnTo>
                      <a:lnTo>
                        <a:pt x="380" y="733"/>
                      </a:lnTo>
                      <a:lnTo>
                        <a:pt x="379" y="734"/>
                      </a:lnTo>
                      <a:lnTo>
                        <a:pt x="378" y="735"/>
                      </a:lnTo>
                      <a:lnTo>
                        <a:pt x="376" y="735"/>
                      </a:lnTo>
                      <a:lnTo>
                        <a:pt x="376" y="736"/>
                      </a:lnTo>
                      <a:lnTo>
                        <a:pt x="375" y="736"/>
                      </a:lnTo>
                      <a:lnTo>
                        <a:pt x="374" y="736"/>
                      </a:lnTo>
                      <a:lnTo>
                        <a:pt x="373" y="737"/>
                      </a:lnTo>
                      <a:lnTo>
                        <a:pt x="372" y="737"/>
                      </a:lnTo>
                      <a:lnTo>
                        <a:pt x="372" y="736"/>
                      </a:lnTo>
                      <a:lnTo>
                        <a:pt x="371" y="735"/>
                      </a:lnTo>
                      <a:lnTo>
                        <a:pt x="370" y="734"/>
                      </a:lnTo>
                      <a:lnTo>
                        <a:pt x="370" y="733"/>
                      </a:lnTo>
                      <a:lnTo>
                        <a:pt x="370" y="732"/>
                      </a:lnTo>
                      <a:lnTo>
                        <a:pt x="369" y="732"/>
                      </a:lnTo>
                      <a:lnTo>
                        <a:pt x="369" y="731"/>
                      </a:lnTo>
                      <a:lnTo>
                        <a:pt x="370" y="730"/>
                      </a:lnTo>
                      <a:lnTo>
                        <a:pt x="369" y="730"/>
                      </a:lnTo>
                      <a:lnTo>
                        <a:pt x="368" y="730"/>
                      </a:lnTo>
                      <a:lnTo>
                        <a:pt x="367" y="730"/>
                      </a:lnTo>
                      <a:lnTo>
                        <a:pt x="366" y="730"/>
                      </a:lnTo>
                      <a:lnTo>
                        <a:pt x="366" y="729"/>
                      </a:lnTo>
                      <a:lnTo>
                        <a:pt x="365" y="728"/>
                      </a:lnTo>
                      <a:lnTo>
                        <a:pt x="364" y="728"/>
                      </a:lnTo>
                      <a:lnTo>
                        <a:pt x="363" y="727"/>
                      </a:lnTo>
                      <a:lnTo>
                        <a:pt x="363" y="726"/>
                      </a:lnTo>
                      <a:lnTo>
                        <a:pt x="362" y="725"/>
                      </a:lnTo>
                      <a:lnTo>
                        <a:pt x="361" y="725"/>
                      </a:lnTo>
                      <a:lnTo>
                        <a:pt x="361" y="724"/>
                      </a:lnTo>
                      <a:lnTo>
                        <a:pt x="360" y="723"/>
                      </a:lnTo>
                      <a:lnTo>
                        <a:pt x="360" y="721"/>
                      </a:lnTo>
                      <a:lnTo>
                        <a:pt x="360" y="720"/>
                      </a:lnTo>
                      <a:lnTo>
                        <a:pt x="359" y="720"/>
                      </a:lnTo>
                      <a:lnTo>
                        <a:pt x="359" y="719"/>
                      </a:lnTo>
                      <a:lnTo>
                        <a:pt x="358" y="718"/>
                      </a:lnTo>
                      <a:lnTo>
                        <a:pt x="355" y="718"/>
                      </a:lnTo>
                      <a:lnTo>
                        <a:pt x="354" y="718"/>
                      </a:lnTo>
                      <a:lnTo>
                        <a:pt x="353" y="717"/>
                      </a:lnTo>
                      <a:lnTo>
                        <a:pt x="353" y="716"/>
                      </a:lnTo>
                      <a:lnTo>
                        <a:pt x="352" y="716"/>
                      </a:lnTo>
                      <a:lnTo>
                        <a:pt x="351" y="716"/>
                      </a:lnTo>
                      <a:lnTo>
                        <a:pt x="350" y="715"/>
                      </a:lnTo>
                      <a:lnTo>
                        <a:pt x="349" y="715"/>
                      </a:lnTo>
                      <a:lnTo>
                        <a:pt x="348" y="715"/>
                      </a:lnTo>
                      <a:lnTo>
                        <a:pt x="347" y="715"/>
                      </a:lnTo>
                      <a:lnTo>
                        <a:pt x="346" y="715"/>
                      </a:lnTo>
                      <a:lnTo>
                        <a:pt x="346" y="714"/>
                      </a:lnTo>
                      <a:lnTo>
                        <a:pt x="346" y="713"/>
                      </a:lnTo>
                      <a:lnTo>
                        <a:pt x="345" y="712"/>
                      </a:lnTo>
                      <a:lnTo>
                        <a:pt x="345" y="711"/>
                      </a:lnTo>
                      <a:lnTo>
                        <a:pt x="344" y="711"/>
                      </a:lnTo>
                      <a:lnTo>
                        <a:pt x="344" y="712"/>
                      </a:lnTo>
                      <a:lnTo>
                        <a:pt x="343" y="712"/>
                      </a:lnTo>
                      <a:lnTo>
                        <a:pt x="343" y="713"/>
                      </a:lnTo>
                      <a:lnTo>
                        <a:pt x="342" y="713"/>
                      </a:lnTo>
                      <a:lnTo>
                        <a:pt x="341" y="711"/>
                      </a:lnTo>
                      <a:lnTo>
                        <a:pt x="340" y="710"/>
                      </a:lnTo>
                      <a:lnTo>
                        <a:pt x="339" y="710"/>
                      </a:lnTo>
                      <a:lnTo>
                        <a:pt x="338" y="711"/>
                      </a:lnTo>
                      <a:lnTo>
                        <a:pt x="338" y="709"/>
                      </a:lnTo>
                      <a:lnTo>
                        <a:pt x="337" y="709"/>
                      </a:lnTo>
                      <a:lnTo>
                        <a:pt x="336" y="708"/>
                      </a:lnTo>
                      <a:lnTo>
                        <a:pt x="335" y="709"/>
                      </a:lnTo>
                      <a:lnTo>
                        <a:pt x="335" y="710"/>
                      </a:lnTo>
                      <a:lnTo>
                        <a:pt x="334" y="710"/>
                      </a:lnTo>
                      <a:lnTo>
                        <a:pt x="333" y="711"/>
                      </a:lnTo>
                      <a:lnTo>
                        <a:pt x="333" y="713"/>
                      </a:lnTo>
                      <a:lnTo>
                        <a:pt x="333" y="714"/>
                      </a:lnTo>
                      <a:lnTo>
                        <a:pt x="332" y="713"/>
                      </a:lnTo>
                      <a:lnTo>
                        <a:pt x="332" y="714"/>
                      </a:lnTo>
                      <a:lnTo>
                        <a:pt x="331" y="714"/>
                      </a:lnTo>
                      <a:lnTo>
                        <a:pt x="330" y="714"/>
                      </a:lnTo>
                      <a:lnTo>
                        <a:pt x="329" y="714"/>
                      </a:lnTo>
                      <a:lnTo>
                        <a:pt x="328" y="713"/>
                      </a:lnTo>
                      <a:lnTo>
                        <a:pt x="327" y="713"/>
                      </a:lnTo>
                      <a:lnTo>
                        <a:pt x="327" y="714"/>
                      </a:lnTo>
                      <a:lnTo>
                        <a:pt x="326" y="713"/>
                      </a:lnTo>
                      <a:lnTo>
                        <a:pt x="326" y="714"/>
                      </a:lnTo>
                      <a:lnTo>
                        <a:pt x="325" y="714"/>
                      </a:lnTo>
                      <a:lnTo>
                        <a:pt x="324" y="714"/>
                      </a:lnTo>
                      <a:lnTo>
                        <a:pt x="323" y="715"/>
                      </a:lnTo>
                      <a:lnTo>
                        <a:pt x="322" y="716"/>
                      </a:lnTo>
                      <a:lnTo>
                        <a:pt x="321" y="716"/>
                      </a:lnTo>
                      <a:lnTo>
                        <a:pt x="320" y="715"/>
                      </a:lnTo>
                      <a:lnTo>
                        <a:pt x="319" y="715"/>
                      </a:lnTo>
                      <a:lnTo>
                        <a:pt x="319" y="716"/>
                      </a:lnTo>
                      <a:lnTo>
                        <a:pt x="319" y="717"/>
                      </a:lnTo>
                      <a:lnTo>
                        <a:pt x="319" y="718"/>
                      </a:lnTo>
                      <a:lnTo>
                        <a:pt x="318" y="717"/>
                      </a:lnTo>
                      <a:lnTo>
                        <a:pt x="317" y="718"/>
                      </a:lnTo>
                      <a:lnTo>
                        <a:pt x="317" y="717"/>
                      </a:lnTo>
                      <a:lnTo>
                        <a:pt x="316" y="718"/>
                      </a:lnTo>
                      <a:lnTo>
                        <a:pt x="316" y="717"/>
                      </a:lnTo>
                      <a:lnTo>
                        <a:pt x="316" y="716"/>
                      </a:lnTo>
                      <a:lnTo>
                        <a:pt x="315" y="716"/>
                      </a:lnTo>
                      <a:lnTo>
                        <a:pt x="315" y="717"/>
                      </a:lnTo>
                      <a:lnTo>
                        <a:pt x="314" y="718"/>
                      </a:lnTo>
                      <a:lnTo>
                        <a:pt x="313" y="718"/>
                      </a:lnTo>
                      <a:lnTo>
                        <a:pt x="312" y="718"/>
                      </a:lnTo>
                      <a:lnTo>
                        <a:pt x="312" y="719"/>
                      </a:lnTo>
                      <a:lnTo>
                        <a:pt x="311" y="719"/>
                      </a:lnTo>
                      <a:lnTo>
                        <a:pt x="311" y="720"/>
                      </a:lnTo>
                      <a:lnTo>
                        <a:pt x="311" y="721"/>
                      </a:lnTo>
                      <a:lnTo>
                        <a:pt x="311" y="722"/>
                      </a:lnTo>
                      <a:lnTo>
                        <a:pt x="311" y="723"/>
                      </a:lnTo>
                      <a:lnTo>
                        <a:pt x="310" y="723"/>
                      </a:lnTo>
                      <a:lnTo>
                        <a:pt x="310" y="724"/>
                      </a:lnTo>
                      <a:lnTo>
                        <a:pt x="309" y="723"/>
                      </a:lnTo>
                      <a:lnTo>
                        <a:pt x="308" y="723"/>
                      </a:lnTo>
                      <a:lnTo>
                        <a:pt x="307" y="723"/>
                      </a:lnTo>
                      <a:lnTo>
                        <a:pt x="306" y="723"/>
                      </a:lnTo>
                      <a:lnTo>
                        <a:pt x="306" y="722"/>
                      </a:lnTo>
                      <a:lnTo>
                        <a:pt x="305" y="723"/>
                      </a:lnTo>
                      <a:lnTo>
                        <a:pt x="304" y="723"/>
                      </a:lnTo>
                      <a:lnTo>
                        <a:pt x="304" y="722"/>
                      </a:lnTo>
                      <a:lnTo>
                        <a:pt x="304" y="723"/>
                      </a:lnTo>
                      <a:lnTo>
                        <a:pt x="302" y="724"/>
                      </a:lnTo>
                      <a:lnTo>
                        <a:pt x="301" y="724"/>
                      </a:lnTo>
                      <a:lnTo>
                        <a:pt x="300" y="724"/>
                      </a:lnTo>
                      <a:lnTo>
                        <a:pt x="300" y="725"/>
                      </a:lnTo>
                      <a:lnTo>
                        <a:pt x="299" y="725"/>
                      </a:lnTo>
                      <a:lnTo>
                        <a:pt x="298" y="725"/>
                      </a:lnTo>
                      <a:lnTo>
                        <a:pt x="298" y="726"/>
                      </a:lnTo>
                      <a:lnTo>
                        <a:pt x="297" y="726"/>
                      </a:lnTo>
                      <a:lnTo>
                        <a:pt x="296" y="725"/>
                      </a:lnTo>
                      <a:lnTo>
                        <a:pt x="297" y="725"/>
                      </a:lnTo>
                      <a:lnTo>
                        <a:pt x="296" y="725"/>
                      </a:lnTo>
                      <a:lnTo>
                        <a:pt x="295" y="725"/>
                      </a:lnTo>
                      <a:lnTo>
                        <a:pt x="295" y="724"/>
                      </a:lnTo>
                      <a:lnTo>
                        <a:pt x="294" y="724"/>
                      </a:lnTo>
                      <a:lnTo>
                        <a:pt x="294" y="723"/>
                      </a:lnTo>
                      <a:lnTo>
                        <a:pt x="294" y="724"/>
                      </a:lnTo>
                      <a:lnTo>
                        <a:pt x="293" y="723"/>
                      </a:lnTo>
                      <a:lnTo>
                        <a:pt x="292" y="724"/>
                      </a:lnTo>
                      <a:lnTo>
                        <a:pt x="291" y="724"/>
                      </a:lnTo>
                      <a:lnTo>
                        <a:pt x="291" y="725"/>
                      </a:lnTo>
                      <a:lnTo>
                        <a:pt x="290" y="725"/>
                      </a:lnTo>
                      <a:lnTo>
                        <a:pt x="289" y="726"/>
                      </a:lnTo>
                      <a:lnTo>
                        <a:pt x="289" y="725"/>
                      </a:lnTo>
                      <a:lnTo>
                        <a:pt x="288" y="725"/>
                      </a:lnTo>
                      <a:lnTo>
                        <a:pt x="288" y="726"/>
                      </a:lnTo>
                      <a:lnTo>
                        <a:pt x="287" y="725"/>
                      </a:lnTo>
                      <a:lnTo>
                        <a:pt x="287" y="726"/>
                      </a:lnTo>
                      <a:lnTo>
                        <a:pt x="286" y="726"/>
                      </a:lnTo>
                      <a:lnTo>
                        <a:pt x="286" y="725"/>
                      </a:lnTo>
                      <a:lnTo>
                        <a:pt x="285" y="725"/>
                      </a:lnTo>
                      <a:lnTo>
                        <a:pt x="284" y="725"/>
                      </a:lnTo>
                      <a:lnTo>
                        <a:pt x="284" y="726"/>
                      </a:lnTo>
                      <a:lnTo>
                        <a:pt x="284" y="727"/>
                      </a:lnTo>
                      <a:lnTo>
                        <a:pt x="280" y="727"/>
                      </a:lnTo>
                      <a:lnTo>
                        <a:pt x="279" y="726"/>
                      </a:lnTo>
                      <a:lnTo>
                        <a:pt x="278" y="726"/>
                      </a:lnTo>
                      <a:lnTo>
                        <a:pt x="278" y="725"/>
                      </a:lnTo>
                      <a:lnTo>
                        <a:pt x="277" y="725"/>
                      </a:lnTo>
                      <a:lnTo>
                        <a:pt x="276" y="725"/>
                      </a:lnTo>
                      <a:lnTo>
                        <a:pt x="276" y="724"/>
                      </a:lnTo>
                      <a:lnTo>
                        <a:pt x="275" y="723"/>
                      </a:lnTo>
                      <a:lnTo>
                        <a:pt x="274" y="722"/>
                      </a:lnTo>
                      <a:lnTo>
                        <a:pt x="273" y="722"/>
                      </a:lnTo>
                      <a:lnTo>
                        <a:pt x="272" y="723"/>
                      </a:lnTo>
                      <a:lnTo>
                        <a:pt x="271" y="726"/>
                      </a:lnTo>
                      <a:lnTo>
                        <a:pt x="270" y="726"/>
                      </a:lnTo>
                      <a:lnTo>
                        <a:pt x="269" y="725"/>
                      </a:lnTo>
                      <a:lnTo>
                        <a:pt x="268" y="724"/>
                      </a:lnTo>
                      <a:lnTo>
                        <a:pt x="267" y="724"/>
                      </a:lnTo>
                      <a:lnTo>
                        <a:pt x="267" y="723"/>
                      </a:lnTo>
                      <a:lnTo>
                        <a:pt x="266" y="723"/>
                      </a:lnTo>
                      <a:lnTo>
                        <a:pt x="265" y="723"/>
                      </a:lnTo>
                      <a:lnTo>
                        <a:pt x="264" y="722"/>
                      </a:lnTo>
                      <a:lnTo>
                        <a:pt x="263" y="722"/>
                      </a:lnTo>
                      <a:lnTo>
                        <a:pt x="263" y="721"/>
                      </a:lnTo>
                      <a:lnTo>
                        <a:pt x="263" y="720"/>
                      </a:lnTo>
                      <a:lnTo>
                        <a:pt x="262" y="720"/>
                      </a:lnTo>
                      <a:lnTo>
                        <a:pt x="262" y="718"/>
                      </a:lnTo>
                      <a:lnTo>
                        <a:pt x="261" y="717"/>
                      </a:lnTo>
                      <a:lnTo>
                        <a:pt x="261" y="716"/>
                      </a:lnTo>
                      <a:lnTo>
                        <a:pt x="262" y="712"/>
                      </a:lnTo>
                      <a:lnTo>
                        <a:pt x="261" y="712"/>
                      </a:lnTo>
                      <a:lnTo>
                        <a:pt x="261" y="711"/>
                      </a:lnTo>
                      <a:lnTo>
                        <a:pt x="261" y="710"/>
                      </a:lnTo>
                      <a:lnTo>
                        <a:pt x="261" y="708"/>
                      </a:lnTo>
                      <a:lnTo>
                        <a:pt x="261" y="707"/>
                      </a:lnTo>
                      <a:lnTo>
                        <a:pt x="260" y="707"/>
                      </a:lnTo>
                      <a:lnTo>
                        <a:pt x="261" y="705"/>
                      </a:lnTo>
                      <a:lnTo>
                        <a:pt x="262" y="705"/>
                      </a:lnTo>
                      <a:lnTo>
                        <a:pt x="262" y="704"/>
                      </a:lnTo>
                      <a:lnTo>
                        <a:pt x="262" y="703"/>
                      </a:lnTo>
                      <a:lnTo>
                        <a:pt x="262" y="702"/>
                      </a:lnTo>
                      <a:lnTo>
                        <a:pt x="261" y="701"/>
                      </a:lnTo>
                      <a:lnTo>
                        <a:pt x="261" y="700"/>
                      </a:lnTo>
                      <a:lnTo>
                        <a:pt x="261" y="699"/>
                      </a:lnTo>
                      <a:lnTo>
                        <a:pt x="261" y="698"/>
                      </a:lnTo>
                      <a:lnTo>
                        <a:pt x="262" y="697"/>
                      </a:lnTo>
                      <a:lnTo>
                        <a:pt x="262" y="696"/>
                      </a:lnTo>
                      <a:lnTo>
                        <a:pt x="262" y="695"/>
                      </a:lnTo>
                      <a:lnTo>
                        <a:pt x="261" y="695"/>
                      </a:lnTo>
                      <a:lnTo>
                        <a:pt x="260" y="696"/>
                      </a:lnTo>
                      <a:lnTo>
                        <a:pt x="260" y="695"/>
                      </a:lnTo>
                      <a:lnTo>
                        <a:pt x="259" y="695"/>
                      </a:lnTo>
                      <a:lnTo>
                        <a:pt x="260" y="695"/>
                      </a:lnTo>
                      <a:lnTo>
                        <a:pt x="259" y="694"/>
                      </a:lnTo>
                      <a:lnTo>
                        <a:pt x="260" y="694"/>
                      </a:lnTo>
                      <a:lnTo>
                        <a:pt x="260" y="692"/>
                      </a:lnTo>
                      <a:lnTo>
                        <a:pt x="259" y="692"/>
                      </a:lnTo>
                      <a:lnTo>
                        <a:pt x="259" y="691"/>
                      </a:lnTo>
                      <a:lnTo>
                        <a:pt x="259" y="690"/>
                      </a:lnTo>
                      <a:lnTo>
                        <a:pt x="259" y="689"/>
                      </a:lnTo>
                      <a:lnTo>
                        <a:pt x="258" y="688"/>
                      </a:lnTo>
                      <a:lnTo>
                        <a:pt x="257" y="688"/>
                      </a:lnTo>
                      <a:lnTo>
                        <a:pt x="257" y="687"/>
                      </a:lnTo>
                      <a:lnTo>
                        <a:pt x="255" y="687"/>
                      </a:lnTo>
                      <a:lnTo>
                        <a:pt x="255" y="686"/>
                      </a:lnTo>
                      <a:lnTo>
                        <a:pt x="253" y="686"/>
                      </a:lnTo>
                      <a:lnTo>
                        <a:pt x="252" y="686"/>
                      </a:lnTo>
                      <a:lnTo>
                        <a:pt x="253" y="685"/>
                      </a:lnTo>
                      <a:lnTo>
                        <a:pt x="253" y="684"/>
                      </a:lnTo>
                      <a:lnTo>
                        <a:pt x="253" y="683"/>
                      </a:lnTo>
                      <a:lnTo>
                        <a:pt x="253" y="682"/>
                      </a:lnTo>
                      <a:lnTo>
                        <a:pt x="254" y="681"/>
                      </a:lnTo>
                      <a:lnTo>
                        <a:pt x="253" y="680"/>
                      </a:lnTo>
                      <a:lnTo>
                        <a:pt x="254" y="680"/>
                      </a:lnTo>
                      <a:lnTo>
                        <a:pt x="253" y="678"/>
                      </a:lnTo>
                      <a:lnTo>
                        <a:pt x="253" y="677"/>
                      </a:lnTo>
                      <a:lnTo>
                        <a:pt x="253" y="676"/>
                      </a:lnTo>
                      <a:lnTo>
                        <a:pt x="253" y="675"/>
                      </a:lnTo>
                      <a:lnTo>
                        <a:pt x="252" y="675"/>
                      </a:lnTo>
                      <a:lnTo>
                        <a:pt x="252" y="673"/>
                      </a:lnTo>
                      <a:lnTo>
                        <a:pt x="251" y="671"/>
                      </a:lnTo>
                      <a:lnTo>
                        <a:pt x="251" y="670"/>
                      </a:lnTo>
                      <a:lnTo>
                        <a:pt x="252" y="670"/>
                      </a:lnTo>
                      <a:lnTo>
                        <a:pt x="253" y="668"/>
                      </a:lnTo>
                      <a:lnTo>
                        <a:pt x="252" y="667"/>
                      </a:lnTo>
                      <a:lnTo>
                        <a:pt x="253" y="666"/>
                      </a:lnTo>
                      <a:lnTo>
                        <a:pt x="254" y="665"/>
                      </a:lnTo>
                      <a:lnTo>
                        <a:pt x="255" y="663"/>
                      </a:lnTo>
                      <a:lnTo>
                        <a:pt x="255" y="662"/>
                      </a:lnTo>
                      <a:lnTo>
                        <a:pt x="256" y="661"/>
                      </a:lnTo>
                      <a:lnTo>
                        <a:pt x="256" y="660"/>
                      </a:lnTo>
                      <a:lnTo>
                        <a:pt x="256" y="659"/>
                      </a:lnTo>
                      <a:lnTo>
                        <a:pt x="256" y="658"/>
                      </a:lnTo>
                      <a:lnTo>
                        <a:pt x="255" y="658"/>
                      </a:lnTo>
                      <a:lnTo>
                        <a:pt x="255" y="657"/>
                      </a:lnTo>
                      <a:lnTo>
                        <a:pt x="254" y="656"/>
                      </a:lnTo>
                      <a:lnTo>
                        <a:pt x="253" y="655"/>
                      </a:lnTo>
                      <a:lnTo>
                        <a:pt x="253" y="654"/>
                      </a:lnTo>
                      <a:lnTo>
                        <a:pt x="252" y="654"/>
                      </a:lnTo>
                      <a:lnTo>
                        <a:pt x="252" y="653"/>
                      </a:lnTo>
                      <a:lnTo>
                        <a:pt x="252" y="652"/>
                      </a:lnTo>
                      <a:lnTo>
                        <a:pt x="252" y="650"/>
                      </a:lnTo>
                      <a:lnTo>
                        <a:pt x="252" y="649"/>
                      </a:lnTo>
                      <a:lnTo>
                        <a:pt x="253" y="649"/>
                      </a:lnTo>
                      <a:lnTo>
                        <a:pt x="254" y="648"/>
                      </a:lnTo>
                      <a:lnTo>
                        <a:pt x="255" y="647"/>
                      </a:lnTo>
                      <a:lnTo>
                        <a:pt x="254" y="646"/>
                      </a:lnTo>
                      <a:lnTo>
                        <a:pt x="253" y="645"/>
                      </a:lnTo>
                      <a:lnTo>
                        <a:pt x="254" y="645"/>
                      </a:lnTo>
                      <a:lnTo>
                        <a:pt x="253" y="644"/>
                      </a:lnTo>
                      <a:lnTo>
                        <a:pt x="253" y="643"/>
                      </a:lnTo>
                      <a:lnTo>
                        <a:pt x="254" y="643"/>
                      </a:lnTo>
                      <a:lnTo>
                        <a:pt x="255" y="642"/>
                      </a:lnTo>
                      <a:lnTo>
                        <a:pt x="255" y="641"/>
                      </a:lnTo>
                      <a:lnTo>
                        <a:pt x="255" y="640"/>
                      </a:lnTo>
                      <a:lnTo>
                        <a:pt x="254" y="640"/>
                      </a:lnTo>
                      <a:lnTo>
                        <a:pt x="254" y="639"/>
                      </a:lnTo>
                      <a:lnTo>
                        <a:pt x="253" y="639"/>
                      </a:lnTo>
                      <a:lnTo>
                        <a:pt x="253" y="638"/>
                      </a:lnTo>
                      <a:lnTo>
                        <a:pt x="254" y="638"/>
                      </a:lnTo>
                      <a:lnTo>
                        <a:pt x="254" y="637"/>
                      </a:lnTo>
                      <a:lnTo>
                        <a:pt x="253" y="637"/>
                      </a:lnTo>
                      <a:lnTo>
                        <a:pt x="254" y="637"/>
                      </a:lnTo>
                      <a:lnTo>
                        <a:pt x="253" y="636"/>
                      </a:lnTo>
                      <a:lnTo>
                        <a:pt x="252" y="636"/>
                      </a:lnTo>
                      <a:lnTo>
                        <a:pt x="251" y="635"/>
                      </a:lnTo>
                      <a:lnTo>
                        <a:pt x="250" y="635"/>
                      </a:lnTo>
                      <a:lnTo>
                        <a:pt x="249" y="635"/>
                      </a:lnTo>
                      <a:lnTo>
                        <a:pt x="248" y="636"/>
                      </a:lnTo>
                      <a:lnTo>
                        <a:pt x="248" y="633"/>
                      </a:lnTo>
                      <a:lnTo>
                        <a:pt x="248" y="632"/>
                      </a:lnTo>
                      <a:lnTo>
                        <a:pt x="248" y="630"/>
                      </a:lnTo>
                      <a:lnTo>
                        <a:pt x="247" y="629"/>
                      </a:lnTo>
                      <a:lnTo>
                        <a:pt x="246" y="628"/>
                      </a:lnTo>
                      <a:lnTo>
                        <a:pt x="247" y="628"/>
                      </a:lnTo>
                      <a:lnTo>
                        <a:pt x="247" y="626"/>
                      </a:lnTo>
                      <a:lnTo>
                        <a:pt x="247" y="625"/>
                      </a:lnTo>
                      <a:lnTo>
                        <a:pt x="247" y="624"/>
                      </a:lnTo>
                      <a:lnTo>
                        <a:pt x="246" y="623"/>
                      </a:lnTo>
                      <a:lnTo>
                        <a:pt x="245" y="623"/>
                      </a:lnTo>
                      <a:lnTo>
                        <a:pt x="245" y="622"/>
                      </a:lnTo>
                      <a:lnTo>
                        <a:pt x="244" y="622"/>
                      </a:lnTo>
                      <a:lnTo>
                        <a:pt x="245" y="620"/>
                      </a:lnTo>
                      <a:lnTo>
                        <a:pt x="245" y="619"/>
                      </a:lnTo>
                      <a:lnTo>
                        <a:pt x="246" y="618"/>
                      </a:lnTo>
                      <a:lnTo>
                        <a:pt x="246" y="617"/>
                      </a:lnTo>
                      <a:lnTo>
                        <a:pt x="245" y="616"/>
                      </a:lnTo>
                      <a:lnTo>
                        <a:pt x="245" y="615"/>
                      </a:lnTo>
                      <a:lnTo>
                        <a:pt x="245" y="614"/>
                      </a:lnTo>
                      <a:lnTo>
                        <a:pt x="244" y="614"/>
                      </a:lnTo>
                      <a:lnTo>
                        <a:pt x="244" y="613"/>
                      </a:lnTo>
                      <a:lnTo>
                        <a:pt x="244" y="612"/>
                      </a:lnTo>
                      <a:lnTo>
                        <a:pt x="244" y="611"/>
                      </a:lnTo>
                      <a:lnTo>
                        <a:pt x="244" y="610"/>
                      </a:lnTo>
                      <a:lnTo>
                        <a:pt x="244" y="609"/>
                      </a:lnTo>
                      <a:lnTo>
                        <a:pt x="244" y="608"/>
                      </a:lnTo>
                      <a:lnTo>
                        <a:pt x="244" y="607"/>
                      </a:lnTo>
                      <a:lnTo>
                        <a:pt x="243" y="607"/>
                      </a:lnTo>
                      <a:lnTo>
                        <a:pt x="243" y="606"/>
                      </a:lnTo>
                      <a:lnTo>
                        <a:pt x="243" y="605"/>
                      </a:lnTo>
                      <a:lnTo>
                        <a:pt x="242" y="604"/>
                      </a:lnTo>
                      <a:lnTo>
                        <a:pt x="243" y="603"/>
                      </a:lnTo>
                      <a:lnTo>
                        <a:pt x="243" y="601"/>
                      </a:lnTo>
                      <a:lnTo>
                        <a:pt x="244" y="600"/>
                      </a:lnTo>
                      <a:lnTo>
                        <a:pt x="244" y="599"/>
                      </a:lnTo>
                      <a:lnTo>
                        <a:pt x="243" y="599"/>
                      </a:lnTo>
                      <a:lnTo>
                        <a:pt x="244" y="598"/>
                      </a:lnTo>
                      <a:lnTo>
                        <a:pt x="244" y="597"/>
                      </a:lnTo>
                      <a:lnTo>
                        <a:pt x="245" y="597"/>
                      </a:lnTo>
                      <a:lnTo>
                        <a:pt x="245" y="596"/>
                      </a:lnTo>
                      <a:lnTo>
                        <a:pt x="245" y="595"/>
                      </a:lnTo>
                      <a:lnTo>
                        <a:pt x="246" y="595"/>
                      </a:lnTo>
                      <a:lnTo>
                        <a:pt x="247" y="595"/>
                      </a:lnTo>
                      <a:lnTo>
                        <a:pt x="247" y="594"/>
                      </a:lnTo>
                      <a:lnTo>
                        <a:pt x="247" y="593"/>
                      </a:lnTo>
                      <a:lnTo>
                        <a:pt x="247" y="592"/>
                      </a:lnTo>
                      <a:lnTo>
                        <a:pt x="248" y="592"/>
                      </a:lnTo>
                      <a:lnTo>
                        <a:pt x="248" y="591"/>
                      </a:lnTo>
                      <a:lnTo>
                        <a:pt x="248" y="590"/>
                      </a:lnTo>
                      <a:lnTo>
                        <a:pt x="248" y="589"/>
                      </a:lnTo>
                      <a:lnTo>
                        <a:pt x="248" y="588"/>
                      </a:lnTo>
                      <a:lnTo>
                        <a:pt x="248" y="587"/>
                      </a:lnTo>
                      <a:lnTo>
                        <a:pt x="248" y="586"/>
                      </a:lnTo>
                      <a:lnTo>
                        <a:pt x="248" y="585"/>
                      </a:lnTo>
                      <a:lnTo>
                        <a:pt x="248" y="584"/>
                      </a:lnTo>
                      <a:lnTo>
                        <a:pt x="248" y="583"/>
                      </a:lnTo>
                      <a:lnTo>
                        <a:pt x="247" y="583"/>
                      </a:lnTo>
                      <a:lnTo>
                        <a:pt x="247" y="580"/>
                      </a:lnTo>
                      <a:lnTo>
                        <a:pt x="247" y="579"/>
                      </a:lnTo>
                      <a:lnTo>
                        <a:pt x="245" y="578"/>
                      </a:lnTo>
                      <a:lnTo>
                        <a:pt x="244" y="578"/>
                      </a:lnTo>
                      <a:lnTo>
                        <a:pt x="243" y="577"/>
                      </a:lnTo>
                      <a:lnTo>
                        <a:pt x="243" y="576"/>
                      </a:lnTo>
                      <a:lnTo>
                        <a:pt x="241" y="576"/>
                      </a:lnTo>
                      <a:lnTo>
                        <a:pt x="241" y="575"/>
                      </a:lnTo>
                      <a:lnTo>
                        <a:pt x="240" y="575"/>
                      </a:lnTo>
                      <a:lnTo>
                        <a:pt x="240" y="574"/>
                      </a:lnTo>
                      <a:lnTo>
                        <a:pt x="240" y="573"/>
                      </a:lnTo>
                      <a:lnTo>
                        <a:pt x="239" y="572"/>
                      </a:lnTo>
                      <a:lnTo>
                        <a:pt x="238" y="572"/>
                      </a:lnTo>
                      <a:lnTo>
                        <a:pt x="237" y="570"/>
                      </a:lnTo>
                      <a:lnTo>
                        <a:pt x="236" y="569"/>
                      </a:lnTo>
                      <a:lnTo>
                        <a:pt x="236" y="568"/>
                      </a:lnTo>
                      <a:lnTo>
                        <a:pt x="236" y="567"/>
                      </a:lnTo>
                      <a:lnTo>
                        <a:pt x="235" y="566"/>
                      </a:lnTo>
                      <a:lnTo>
                        <a:pt x="235" y="565"/>
                      </a:lnTo>
                      <a:lnTo>
                        <a:pt x="235" y="564"/>
                      </a:lnTo>
                      <a:lnTo>
                        <a:pt x="235" y="563"/>
                      </a:lnTo>
                      <a:lnTo>
                        <a:pt x="236" y="563"/>
                      </a:lnTo>
                      <a:lnTo>
                        <a:pt x="236" y="562"/>
                      </a:lnTo>
                      <a:lnTo>
                        <a:pt x="237" y="562"/>
                      </a:lnTo>
                      <a:lnTo>
                        <a:pt x="236" y="561"/>
                      </a:lnTo>
                      <a:lnTo>
                        <a:pt x="237" y="561"/>
                      </a:lnTo>
                      <a:lnTo>
                        <a:pt x="237" y="559"/>
                      </a:lnTo>
                      <a:lnTo>
                        <a:pt x="237" y="558"/>
                      </a:lnTo>
                      <a:lnTo>
                        <a:pt x="237" y="557"/>
                      </a:lnTo>
                      <a:lnTo>
                        <a:pt x="236" y="556"/>
                      </a:lnTo>
                      <a:lnTo>
                        <a:pt x="236" y="555"/>
                      </a:lnTo>
                      <a:lnTo>
                        <a:pt x="236" y="554"/>
                      </a:lnTo>
                      <a:lnTo>
                        <a:pt x="235" y="554"/>
                      </a:lnTo>
                      <a:lnTo>
                        <a:pt x="234" y="554"/>
                      </a:lnTo>
                      <a:lnTo>
                        <a:pt x="233" y="554"/>
                      </a:lnTo>
                      <a:lnTo>
                        <a:pt x="232" y="554"/>
                      </a:lnTo>
                      <a:lnTo>
                        <a:pt x="231" y="554"/>
                      </a:lnTo>
                      <a:lnTo>
                        <a:pt x="231" y="553"/>
                      </a:lnTo>
                      <a:lnTo>
                        <a:pt x="230" y="552"/>
                      </a:lnTo>
                      <a:lnTo>
                        <a:pt x="231" y="552"/>
                      </a:lnTo>
                      <a:lnTo>
                        <a:pt x="231" y="551"/>
                      </a:lnTo>
                      <a:lnTo>
                        <a:pt x="230" y="550"/>
                      </a:lnTo>
                      <a:lnTo>
                        <a:pt x="229" y="550"/>
                      </a:lnTo>
                      <a:lnTo>
                        <a:pt x="229" y="549"/>
                      </a:lnTo>
                      <a:lnTo>
                        <a:pt x="228" y="549"/>
                      </a:lnTo>
                      <a:lnTo>
                        <a:pt x="228" y="547"/>
                      </a:lnTo>
                      <a:lnTo>
                        <a:pt x="227" y="546"/>
                      </a:lnTo>
                      <a:lnTo>
                        <a:pt x="227" y="545"/>
                      </a:lnTo>
                      <a:lnTo>
                        <a:pt x="227" y="544"/>
                      </a:lnTo>
                      <a:lnTo>
                        <a:pt x="227" y="543"/>
                      </a:lnTo>
                      <a:lnTo>
                        <a:pt x="226" y="543"/>
                      </a:lnTo>
                      <a:lnTo>
                        <a:pt x="225" y="543"/>
                      </a:lnTo>
                      <a:lnTo>
                        <a:pt x="222" y="543"/>
                      </a:lnTo>
                      <a:lnTo>
                        <a:pt x="221" y="543"/>
                      </a:lnTo>
                      <a:lnTo>
                        <a:pt x="220" y="542"/>
                      </a:lnTo>
                      <a:lnTo>
                        <a:pt x="219" y="542"/>
                      </a:lnTo>
                      <a:lnTo>
                        <a:pt x="218" y="542"/>
                      </a:lnTo>
                      <a:lnTo>
                        <a:pt x="217" y="543"/>
                      </a:lnTo>
                      <a:lnTo>
                        <a:pt x="216" y="544"/>
                      </a:lnTo>
                      <a:lnTo>
                        <a:pt x="216" y="543"/>
                      </a:lnTo>
                      <a:lnTo>
                        <a:pt x="215" y="543"/>
                      </a:lnTo>
                      <a:lnTo>
                        <a:pt x="214" y="543"/>
                      </a:lnTo>
                      <a:lnTo>
                        <a:pt x="213" y="543"/>
                      </a:lnTo>
                      <a:lnTo>
                        <a:pt x="213" y="542"/>
                      </a:lnTo>
                      <a:lnTo>
                        <a:pt x="212" y="542"/>
                      </a:lnTo>
                      <a:lnTo>
                        <a:pt x="211" y="543"/>
                      </a:lnTo>
                      <a:lnTo>
                        <a:pt x="211" y="544"/>
                      </a:lnTo>
                      <a:lnTo>
                        <a:pt x="210" y="544"/>
                      </a:lnTo>
                      <a:lnTo>
                        <a:pt x="210" y="543"/>
                      </a:lnTo>
                      <a:lnTo>
                        <a:pt x="209" y="543"/>
                      </a:lnTo>
                      <a:lnTo>
                        <a:pt x="208" y="543"/>
                      </a:lnTo>
                      <a:lnTo>
                        <a:pt x="208" y="542"/>
                      </a:lnTo>
                      <a:lnTo>
                        <a:pt x="207" y="542"/>
                      </a:lnTo>
                      <a:lnTo>
                        <a:pt x="205" y="542"/>
                      </a:lnTo>
                      <a:lnTo>
                        <a:pt x="204" y="542"/>
                      </a:lnTo>
                      <a:lnTo>
                        <a:pt x="204" y="543"/>
                      </a:lnTo>
                      <a:lnTo>
                        <a:pt x="203" y="543"/>
                      </a:lnTo>
                      <a:lnTo>
                        <a:pt x="203" y="542"/>
                      </a:lnTo>
                      <a:lnTo>
                        <a:pt x="203" y="543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1" y="542"/>
                      </a:lnTo>
                      <a:lnTo>
                        <a:pt x="200" y="542"/>
                      </a:lnTo>
                      <a:lnTo>
                        <a:pt x="200" y="541"/>
                      </a:lnTo>
                      <a:lnTo>
                        <a:pt x="199" y="541"/>
                      </a:lnTo>
                      <a:lnTo>
                        <a:pt x="198" y="541"/>
                      </a:lnTo>
                      <a:lnTo>
                        <a:pt x="198" y="542"/>
                      </a:lnTo>
                      <a:lnTo>
                        <a:pt x="197" y="542"/>
                      </a:lnTo>
                      <a:lnTo>
                        <a:pt x="196" y="542"/>
                      </a:lnTo>
                      <a:lnTo>
                        <a:pt x="195" y="542"/>
                      </a:lnTo>
                      <a:lnTo>
                        <a:pt x="195" y="543"/>
                      </a:lnTo>
                      <a:lnTo>
                        <a:pt x="194" y="542"/>
                      </a:lnTo>
                      <a:lnTo>
                        <a:pt x="193" y="542"/>
                      </a:lnTo>
                      <a:lnTo>
                        <a:pt x="193" y="541"/>
                      </a:lnTo>
                      <a:lnTo>
                        <a:pt x="192" y="541"/>
                      </a:lnTo>
                      <a:lnTo>
                        <a:pt x="191" y="541"/>
                      </a:lnTo>
                      <a:lnTo>
                        <a:pt x="190" y="541"/>
                      </a:lnTo>
                      <a:lnTo>
                        <a:pt x="189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7" y="537"/>
                      </a:lnTo>
                      <a:lnTo>
                        <a:pt x="186" y="537"/>
                      </a:lnTo>
                      <a:lnTo>
                        <a:pt x="185" y="537"/>
                      </a:lnTo>
                      <a:lnTo>
                        <a:pt x="184" y="537"/>
                      </a:lnTo>
                      <a:lnTo>
                        <a:pt x="184" y="536"/>
                      </a:lnTo>
                      <a:lnTo>
                        <a:pt x="183" y="536"/>
                      </a:lnTo>
                      <a:lnTo>
                        <a:pt x="182" y="535"/>
                      </a:lnTo>
                      <a:lnTo>
                        <a:pt x="181" y="534"/>
                      </a:lnTo>
                      <a:lnTo>
                        <a:pt x="180" y="535"/>
                      </a:lnTo>
                      <a:lnTo>
                        <a:pt x="180" y="534"/>
                      </a:lnTo>
                      <a:lnTo>
                        <a:pt x="179" y="534"/>
                      </a:lnTo>
                      <a:lnTo>
                        <a:pt x="179" y="533"/>
                      </a:lnTo>
                      <a:lnTo>
                        <a:pt x="178" y="533"/>
                      </a:lnTo>
                      <a:lnTo>
                        <a:pt x="178" y="532"/>
                      </a:lnTo>
                      <a:lnTo>
                        <a:pt x="178" y="531"/>
                      </a:lnTo>
                      <a:lnTo>
                        <a:pt x="177" y="531"/>
                      </a:lnTo>
                      <a:lnTo>
                        <a:pt x="177" y="530"/>
                      </a:lnTo>
                      <a:lnTo>
                        <a:pt x="176" y="530"/>
                      </a:lnTo>
                      <a:lnTo>
                        <a:pt x="176" y="529"/>
                      </a:lnTo>
                      <a:lnTo>
                        <a:pt x="175" y="529"/>
                      </a:lnTo>
                      <a:lnTo>
                        <a:pt x="175" y="528"/>
                      </a:lnTo>
                      <a:lnTo>
                        <a:pt x="175" y="527"/>
                      </a:lnTo>
                      <a:lnTo>
                        <a:pt x="175" y="526"/>
                      </a:lnTo>
                      <a:lnTo>
                        <a:pt x="175" y="525"/>
                      </a:lnTo>
                      <a:lnTo>
                        <a:pt x="174" y="524"/>
                      </a:lnTo>
                      <a:lnTo>
                        <a:pt x="174" y="523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0"/>
                      </a:lnTo>
                      <a:lnTo>
                        <a:pt x="172" y="520"/>
                      </a:lnTo>
                      <a:lnTo>
                        <a:pt x="171" y="520"/>
                      </a:lnTo>
                      <a:lnTo>
                        <a:pt x="170" y="521"/>
                      </a:lnTo>
                      <a:lnTo>
                        <a:pt x="170" y="520"/>
                      </a:lnTo>
                      <a:lnTo>
                        <a:pt x="169" y="520"/>
                      </a:lnTo>
                      <a:lnTo>
                        <a:pt x="169" y="521"/>
                      </a:lnTo>
                      <a:lnTo>
                        <a:pt x="168" y="520"/>
                      </a:lnTo>
                      <a:lnTo>
                        <a:pt x="168" y="521"/>
                      </a:lnTo>
                      <a:lnTo>
                        <a:pt x="167" y="520"/>
                      </a:lnTo>
                      <a:lnTo>
                        <a:pt x="166" y="520"/>
                      </a:lnTo>
                      <a:lnTo>
                        <a:pt x="165" y="520"/>
                      </a:lnTo>
                      <a:lnTo>
                        <a:pt x="165" y="521"/>
                      </a:lnTo>
                      <a:lnTo>
                        <a:pt x="164" y="521"/>
                      </a:lnTo>
                      <a:lnTo>
                        <a:pt x="163" y="522"/>
                      </a:lnTo>
                      <a:lnTo>
                        <a:pt x="163" y="521"/>
                      </a:lnTo>
                      <a:lnTo>
                        <a:pt x="162" y="522"/>
                      </a:lnTo>
                      <a:lnTo>
                        <a:pt x="161" y="522"/>
                      </a:lnTo>
                      <a:lnTo>
                        <a:pt x="161" y="523"/>
                      </a:lnTo>
                      <a:lnTo>
                        <a:pt x="160" y="524"/>
                      </a:lnTo>
                      <a:lnTo>
                        <a:pt x="160" y="525"/>
                      </a:lnTo>
                      <a:lnTo>
                        <a:pt x="160" y="526"/>
                      </a:lnTo>
                      <a:lnTo>
                        <a:pt x="159" y="527"/>
                      </a:lnTo>
                      <a:lnTo>
                        <a:pt x="158" y="527"/>
                      </a:lnTo>
                      <a:lnTo>
                        <a:pt x="159" y="528"/>
                      </a:lnTo>
                      <a:lnTo>
                        <a:pt x="158" y="529"/>
                      </a:lnTo>
                      <a:lnTo>
                        <a:pt x="157" y="529"/>
                      </a:lnTo>
                      <a:lnTo>
                        <a:pt x="157" y="530"/>
                      </a:lnTo>
                      <a:lnTo>
                        <a:pt x="157" y="531"/>
                      </a:lnTo>
                      <a:lnTo>
                        <a:pt x="157" y="532"/>
                      </a:lnTo>
                      <a:lnTo>
                        <a:pt x="156" y="532"/>
                      </a:lnTo>
                      <a:lnTo>
                        <a:pt x="156" y="533"/>
                      </a:lnTo>
                      <a:lnTo>
                        <a:pt x="155" y="533"/>
                      </a:lnTo>
                      <a:lnTo>
                        <a:pt x="154" y="533"/>
                      </a:lnTo>
                      <a:lnTo>
                        <a:pt x="154" y="534"/>
                      </a:lnTo>
                      <a:lnTo>
                        <a:pt x="153" y="534"/>
                      </a:lnTo>
                      <a:lnTo>
                        <a:pt x="152" y="534"/>
                      </a:lnTo>
                      <a:lnTo>
                        <a:pt x="152" y="535"/>
                      </a:lnTo>
                      <a:lnTo>
                        <a:pt x="151" y="535"/>
                      </a:lnTo>
                      <a:lnTo>
                        <a:pt x="152" y="535"/>
                      </a:lnTo>
                      <a:lnTo>
                        <a:pt x="152" y="536"/>
                      </a:lnTo>
                      <a:lnTo>
                        <a:pt x="151" y="536"/>
                      </a:lnTo>
                      <a:lnTo>
                        <a:pt x="150" y="536"/>
                      </a:lnTo>
                      <a:lnTo>
                        <a:pt x="150" y="537"/>
                      </a:lnTo>
                      <a:lnTo>
                        <a:pt x="149" y="537"/>
                      </a:lnTo>
                      <a:lnTo>
                        <a:pt x="148" y="537"/>
                      </a:lnTo>
                      <a:lnTo>
                        <a:pt x="148" y="538"/>
                      </a:lnTo>
                      <a:lnTo>
                        <a:pt x="149" y="538"/>
                      </a:lnTo>
                      <a:lnTo>
                        <a:pt x="149" y="539"/>
                      </a:lnTo>
                      <a:lnTo>
                        <a:pt x="148" y="539"/>
                      </a:lnTo>
                      <a:lnTo>
                        <a:pt x="147" y="538"/>
                      </a:lnTo>
                      <a:lnTo>
                        <a:pt x="146" y="538"/>
                      </a:lnTo>
                      <a:lnTo>
                        <a:pt x="145" y="537"/>
                      </a:lnTo>
                      <a:lnTo>
                        <a:pt x="144" y="537"/>
                      </a:lnTo>
                      <a:lnTo>
                        <a:pt x="144" y="536"/>
                      </a:lnTo>
                      <a:lnTo>
                        <a:pt x="144" y="535"/>
                      </a:lnTo>
                      <a:lnTo>
                        <a:pt x="144" y="534"/>
                      </a:lnTo>
                      <a:lnTo>
                        <a:pt x="144" y="535"/>
                      </a:lnTo>
                      <a:lnTo>
                        <a:pt x="143" y="535"/>
                      </a:lnTo>
                      <a:lnTo>
                        <a:pt x="143" y="534"/>
                      </a:lnTo>
                      <a:lnTo>
                        <a:pt x="142" y="534"/>
                      </a:lnTo>
                      <a:lnTo>
                        <a:pt x="142" y="535"/>
                      </a:lnTo>
                      <a:lnTo>
                        <a:pt x="143" y="535"/>
                      </a:lnTo>
                      <a:lnTo>
                        <a:pt x="143" y="536"/>
                      </a:lnTo>
                      <a:lnTo>
                        <a:pt x="142" y="536"/>
                      </a:lnTo>
                      <a:lnTo>
                        <a:pt x="142" y="537"/>
                      </a:lnTo>
                      <a:lnTo>
                        <a:pt x="141" y="537"/>
                      </a:lnTo>
                      <a:lnTo>
                        <a:pt x="141" y="538"/>
                      </a:lnTo>
                      <a:lnTo>
                        <a:pt x="140" y="538"/>
                      </a:lnTo>
                      <a:lnTo>
                        <a:pt x="140" y="539"/>
                      </a:lnTo>
                      <a:lnTo>
                        <a:pt x="139" y="538"/>
                      </a:lnTo>
                      <a:lnTo>
                        <a:pt x="139" y="537"/>
                      </a:lnTo>
                      <a:lnTo>
                        <a:pt x="138" y="537"/>
                      </a:lnTo>
                      <a:lnTo>
                        <a:pt x="138" y="536"/>
                      </a:lnTo>
                      <a:lnTo>
                        <a:pt x="137" y="536"/>
                      </a:lnTo>
                      <a:lnTo>
                        <a:pt x="137" y="537"/>
                      </a:lnTo>
                      <a:lnTo>
                        <a:pt x="137" y="536"/>
                      </a:lnTo>
                      <a:lnTo>
                        <a:pt x="136" y="537"/>
                      </a:lnTo>
                      <a:lnTo>
                        <a:pt x="136" y="538"/>
                      </a:lnTo>
                      <a:lnTo>
                        <a:pt x="135" y="538"/>
                      </a:lnTo>
                      <a:lnTo>
                        <a:pt x="134" y="538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6"/>
                      </a:lnTo>
                      <a:lnTo>
                        <a:pt x="133" y="536"/>
                      </a:lnTo>
                      <a:lnTo>
                        <a:pt x="132" y="537"/>
                      </a:lnTo>
                      <a:lnTo>
                        <a:pt x="132" y="538"/>
                      </a:lnTo>
                      <a:lnTo>
                        <a:pt x="132" y="539"/>
                      </a:lnTo>
                      <a:lnTo>
                        <a:pt x="132" y="540"/>
                      </a:lnTo>
                      <a:lnTo>
                        <a:pt x="132" y="541"/>
                      </a:lnTo>
                      <a:lnTo>
                        <a:pt x="131" y="541"/>
                      </a:lnTo>
                      <a:lnTo>
                        <a:pt x="130" y="541"/>
                      </a:lnTo>
                      <a:lnTo>
                        <a:pt x="130" y="542"/>
                      </a:lnTo>
                      <a:lnTo>
                        <a:pt x="129" y="543"/>
                      </a:lnTo>
                      <a:lnTo>
                        <a:pt x="128" y="543"/>
                      </a:lnTo>
                      <a:lnTo>
                        <a:pt x="128" y="542"/>
                      </a:lnTo>
                      <a:lnTo>
                        <a:pt x="127" y="542"/>
                      </a:lnTo>
                      <a:lnTo>
                        <a:pt x="127" y="541"/>
                      </a:lnTo>
                      <a:lnTo>
                        <a:pt x="127" y="542"/>
                      </a:lnTo>
                      <a:lnTo>
                        <a:pt x="126" y="542"/>
                      </a:lnTo>
                      <a:lnTo>
                        <a:pt x="126" y="541"/>
                      </a:lnTo>
                      <a:lnTo>
                        <a:pt x="125" y="541"/>
                      </a:lnTo>
                      <a:lnTo>
                        <a:pt x="125" y="540"/>
                      </a:lnTo>
                      <a:lnTo>
                        <a:pt x="124" y="540"/>
                      </a:lnTo>
                      <a:lnTo>
                        <a:pt x="125" y="540"/>
                      </a:lnTo>
                      <a:lnTo>
                        <a:pt x="125" y="539"/>
                      </a:lnTo>
                      <a:lnTo>
                        <a:pt x="125" y="538"/>
                      </a:lnTo>
                      <a:lnTo>
                        <a:pt x="125" y="537"/>
                      </a:lnTo>
                      <a:lnTo>
                        <a:pt x="124" y="537"/>
                      </a:lnTo>
                      <a:lnTo>
                        <a:pt x="123" y="537"/>
                      </a:lnTo>
                      <a:lnTo>
                        <a:pt x="122" y="538"/>
                      </a:lnTo>
                      <a:lnTo>
                        <a:pt x="122" y="539"/>
                      </a:lnTo>
                      <a:lnTo>
                        <a:pt x="121" y="538"/>
                      </a:lnTo>
                      <a:lnTo>
                        <a:pt x="120" y="538"/>
                      </a:lnTo>
                      <a:lnTo>
                        <a:pt x="120" y="537"/>
                      </a:lnTo>
                      <a:lnTo>
                        <a:pt x="120" y="538"/>
                      </a:lnTo>
                      <a:lnTo>
                        <a:pt x="119" y="537"/>
                      </a:lnTo>
                      <a:lnTo>
                        <a:pt x="118" y="538"/>
                      </a:lnTo>
                      <a:lnTo>
                        <a:pt x="117" y="537"/>
                      </a:lnTo>
                      <a:lnTo>
                        <a:pt x="117" y="536"/>
                      </a:lnTo>
                      <a:lnTo>
                        <a:pt x="116" y="536"/>
                      </a:lnTo>
                      <a:lnTo>
                        <a:pt x="115" y="536"/>
                      </a:lnTo>
                      <a:lnTo>
                        <a:pt x="114" y="536"/>
                      </a:lnTo>
                      <a:lnTo>
                        <a:pt x="114" y="535"/>
                      </a:lnTo>
                      <a:lnTo>
                        <a:pt x="113" y="534"/>
                      </a:lnTo>
                      <a:lnTo>
                        <a:pt x="113" y="535"/>
                      </a:lnTo>
                      <a:lnTo>
                        <a:pt x="112" y="535"/>
                      </a:lnTo>
                      <a:lnTo>
                        <a:pt x="111" y="535"/>
                      </a:lnTo>
                      <a:lnTo>
                        <a:pt x="109" y="535"/>
                      </a:lnTo>
                      <a:lnTo>
                        <a:pt x="108" y="536"/>
                      </a:lnTo>
                      <a:lnTo>
                        <a:pt x="108" y="535"/>
                      </a:lnTo>
                      <a:lnTo>
                        <a:pt x="107" y="535"/>
                      </a:lnTo>
                      <a:lnTo>
                        <a:pt x="107" y="536"/>
                      </a:lnTo>
                      <a:lnTo>
                        <a:pt x="106" y="536"/>
                      </a:lnTo>
                      <a:lnTo>
                        <a:pt x="105" y="536"/>
                      </a:lnTo>
                      <a:lnTo>
                        <a:pt x="105" y="537"/>
                      </a:lnTo>
                      <a:lnTo>
                        <a:pt x="104" y="537"/>
                      </a:lnTo>
                      <a:lnTo>
                        <a:pt x="104" y="536"/>
                      </a:lnTo>
                      <a:lnTo>
                        <a:pt x="103" y="536"/>
                      </a:lnTo>
                      <a:lnTo>
                        <a:pt x="103" y="537"/>
                      </a:lnTo>
                      <a:lnTo>
                        <a:pt x="103" y="536"/>
                      </a:lnTo>
                      <a:lnTo>
                        <a:pt x="102" y="536"/>
                      </a:lnTo>
                      <a:lnTo>
                        <a:pt x="102" y="535"/>
                      </a:lnTo>
                      <a:lnTo>
                        <a:pt x="102" y="534"/>
                      </a:lnTo>
                      <a:lnTo>
                        <a:pt x="101" y="535"/>
                      </a:lnTo>
                      <a:lnTo>
                        <a:pt x="100" y="534"/>
                      </a:lnTo>
                      <a:lnTo>
                        <a:pt x="99" y="534"/>
                      </a:lnTo>
                      <a:lnTo>
                        <a:pt x="99" y="535"/>
                      </a:lnTo>
                      <a:lnTo>
                        <a:pt x="98" y="535"/>
                      </a:lnTo>
                      <a:lnTo>
                        <a:pt x="97" y="534"/>
                      </a:lnTo>
                      <a:lnTo>
                        <a:pt x="97" y="535"/>
                      </a:lnTo>
                      <a:lnTo>
                        <a:pt x="96" y="535"/>
                      </a:lnTo>
                      <a:lnTo>
                        <a:pt x="96" y="534"/>
                      </a:lnTo>
                      <a:lnTo>
                        <a:pt x="96" y="535"/>
                      </a:lnTo>
                      <a:lnTo>
                        <a:pt x="95" y="535"/>
                      </a:lnTo>
                      <a:lnTo>
                        <a:pt x="95" y="534"/>
                      </a:lnTo>
                      <a:lnTo>
                        <a:pt x="94" y="534"/>
                      </a:lnTo>
                      <a:lnTo>
                        <a:pt x="94" y="533"/>
                      </a:lnTo>
                      <a:lnTo>
                        <a:pt x="93" y="532"/>
                      </a:lnTo>
                      <a:lnTo>
                        <a:pt x="93" y="533"/>
                      </a:lnTo>
                      <a:lnTo>
                        <a:pt x="92" y="533"/>
                      </a:lnTo>
                      <a:lnTo>
                        <a:pt x="92" y="534"/>
                      </a:lnTo>
                      <a:lnTo>
                        <a:pt x="91" y="535"/>
                      </a:lnTo>
                      <a:lnTo>
                        <a:pt x="90" y="536"/>
                      </a:lnTo>
                      <a:lnTo>
                        <a:pt x="89" y="536"/>
                      </a:lnTo>
                      <a:lnTo>
                        <a:pt x="88" y="536"/>
                      </a:lnTo>
                      <a:lnTo>
                        <a:pt x="88" y="535"/>
                      </a:lnTo>
                      <a:lnTo>
                        <a:pt x="87" y="535"/>
                      </a:lnTo>
                      <a:lnTo>
                        <a:pt x="86" y="535"/>
                      </a:lnTo>
                      <a:lnTo>
                        <a:pt x="86" y="534"/>
                      </a:lnTo>
                      <a:lnTo>
                        <a:pt x="86" y="535"/>
                      </a:lnTo>
                      <a:lnTo>
                        <a:pt x="85" y="535"/>
                      </a:lnTo>
                      <a:lnTo>
                        <a:pt x="85" y="534"/>
                      </a:lnTo>
                      <a:lnTo>
                        <a:pt x="85" y="533"/>
                      </a:lnTo>
                      <a:lnTo>
                        <a:pt x="84" y="534"/>
                      </a:lnTo>
                      <a:lnTo>
                        <a:pt x="84" y="533"/>
                      </a:lnTo>
                      <a:lnTo>
                        <a:pt x="83" y="534"/>
                      </a:lnTo>
                      <a:lnTo>
                        <a:pt x="82" y="534"/>
                      </a:lnTo>
                      <a:lnTo>
                        <a:pt x="82" y="535"/>
                      </a:lnTo>
                      <a:lnTo>
                        <a:pt x="81" y="535"/>
                      </a:lnTo>
                      <a:lnTo>
                        <a:pt x="82" y="535"/>
                      </a:lnTo>
                      <a:lnTo>
                        <a:pt x="82" y="536"/>
                      </a:lnTo>
                      <a:lnTo>
                        <a:pt x="81" y="536"/>
                      </a:lnTo>
                      <a:lnTo>
                        <a:pt x="81" y="535"/>
                      </a:lnTo>
                      <a:lnTo>
                        <a:pt x="80" y="535"/>
                      </a:lnTo>
                      <a:lnTo>
                        <a:pt x="80" y="534"/>
                      </a:lnTo>
                      <a:lnTo>
                        <a:pt x="79" y="534"/>
                      </a:lnTo>
                      <a:lnTo>
                        <a:pt x="79" y="535"/>
                      </a:lnTo>
                      <a:lnTo>
                        <a:pt x="79" y="534"/>
                      </a:lnTo>
                      <a:lnTo>
                        <a:pt x="78" y="534"/>
                      </a:lnTo>
                      <a:lnTo>
                        <a:pt x="77" y="534"/>
                      </a:lnTo>
                      <a:lnTo>
                        <a:pt x="77" y="535"/>
                      </a:lnTo>
                      <a:lnTo>
                        <a:pt x="77" y="534"/>
                      </a:lnTo>
                      <a:lnTo>
                        <a:pt x="76" y="534"/>
                      </a:lnTo>
                      <a:lnTo>
                        <a:pt x="75" y="534"/>
                      </a:lnTo>
                      <a:lnTo>
                        <a:pt x="75" y="533"/>
                      </a:lnTo>
                      <a:lnTo>
                        <a:pt x="75" y="532"/>
                      </a:lnTo>
                      <a:lnTo>
                        <a:pt x="75" y="531"/>
                      </a:lnTo>
                      <a:lnTo>
                        <a:pt x="74" y="531"/>
                      </a:lnTo>
                      <a:lnTo>
                        <a:pt x="74" y="532"/>
                      </a:lnTo>
                      <a:lnTo>
                        <a:pt x="74" y="531"/>
                      </a:lnTo>
                      <a:lnTo>
                        <a:pt x="73" y="531"/>
                      </a:lnTo>
                      <a:lnTo>
                        <a:pt x="72" y="530"/>
                      </a:lnTo>
                      <a:lnTo>
                        <a:pt x="71" y="531"/>
                      </a:lnTo>
                      <a:lnTo>
                        <a:pt x="71" y="530"/>
                      </a:lnTo>
                      <a:lnTo>
                        <a:pt x="70" y="530"/>
                      </a:lnTo>
                      <a:lnTo>
                        <a:pt x="70" y="531"/>
                      </a:lnTo>
                      <a:lnTo>
                        <a:pt x="70" y="530"/>
                      </a:lnTo>
                      <a:lnTo>
                        <a:pt x="69" y="530"/>
                      </a:lnTo>
                      <a:lnTo>
                        <a:pt x="69" y="529"/>
                      </a:lnTo>
                      <a:lnTo>
                        <a:pt x="68" y="529"/>
                      </a:lnTo>
                      <a:lnTo>
                        <a:pt x="68" y="530"/>
                      </a:lnTo>
                      <a:lnTo>
                        <a:pt x="67" y="529"/>
                      </a:lnTo>
                      <a:lnTo>
                        <a:pt x="67" y="530"/>
                      </a:lnTo>
                      <a:lnTo>
                        <a:pt x="66" y="529"/>
                      </a:lnTo>
                      <a:lnTo>
                        <a:pt x="66" y="530"/>
                      </a:lnTo>
                      <a:lnTo>
                        <a:pt x="65" y="530"/>
                      </a:lnTo>
                      <a:lnTo>
                        <a:pt x="64" y="529"/>
                      </a:lnTo>
                      <a:lnTo>
                        <a:pt x="63" y="529"/>
                      </a:lnTo>
                      <a:lnTo>
                        <a:pt x="62" y="529"/>
                      </a:lnTo>
                      <a:lnTo>
                        <a:pt x="62" y="528"/>
                      </a:lnTo>
                      <a:lnTo>
                        <a:pt x="62" y="527"/>
                      </a:lnTo>
                      <a:lnTo>
                        <a:pt x="61" y="527"/>
                      </a:lnTo>
                      <a:lnTo>
                        <a:pt x="61" y="528"/>
                      </a:lnTo>
                      <a:lnTo>
                        <a:pt x="59" y="529"/>
                      </a:lnTo>
                      <a:lnTo>
                        <a:pt x="58" y="529"/>
                      </a:lnTo>
                      <a:lnTo>
                        <a:pt x="58" y="528"/>
                      </a:lnTo>
                      <a:lnTo>
                        <a:pt x="57" y="528"/>
                      </a:lnTo>
                      <a:lnTo>
                        <a:pt x="56" y="528"/>
                      </a:lnTo>
                      <a:lnTo>
                        <a:pt x="55" y="527"/>
                      </a:lnTo>
                      <a:lnTo>
                        <a:pt x="55" y="526"/>
                      </a:lnTo>
                      <a:lnTo>
                        <a:pt x="55" y="525"/>
                      </a:lnTo>
                      <a:lnTo>
                        <a:pt x="55" y="524"/>
                      </a:lnTo>
                      <a:lnTo>
                        <a:pt x="55" y="525"/>
                      </a:lnTo>
                      <a:lnTo>
                        <a:pt x="54" y="525"/>
                      </a:lnTo>
                      <a:lnTo>
                        <a:pt x="54" y="524"/>
                      </a:lnTo>
                      <a:lnTo>
                        <a:pt x="55" y="524"/>
                      </a:lnTo>
                      <a:lnTo>
                        <a:pt x="54" y="524"/>
                      </a:lnTo>
                      <a:lnTo>
                        <a:pt x="54" y="523"/>
                      </a:lnTo>
                      <a:lnTo>
                        <a:pt x="53" y="523"/>
                      </a:lnTo>
                      <a:lnTo>
                        <a:pt x="53" y="522"/>
                      </a:lnTo>
                      <a:lnTo>
                        <a:pt x="52" y="523"/>
                      </a:lnTo>
                      <a:lnTo>
                        <a:pt x="53" y="522"/>
                      </a:lnTo>
                      <a:lnTo>
                        <a:pt x="52" y="521"/>
                      </a:lnTo>
                      <a:lnTo>
                        <a:pt x="53" y="520"/>
                      </a:lnTo>
                      <a:lnTo>
                        <a:pt x="52" y="520"/>
                      </a:lnTo>
                      <a:lnTo>
                        <a:pt x="51" y="520"/>
                      </a:lnTo>
                      <a:lnTo>
                        <a:pt x="50" y="521"/>
                      </a:lnTo>
                      <a:lnTo>
                        <a:pt x="49" y="521"/>
                      </a:lnTo>
                      <a:lnTo>
                        <a:pt x="48" y="520"/>
                      </a:lnTo>
                      <a:lnTo>
                        <a:pt x="48" y="521"/>
                      </a:lnTo>
                      <a:lnTo>
                        <a:pt x="47" y="520"/>
                      </a:lnTo>
                      <a:lnTo>
                        <a:pt x="46" y="520"/>
                      </a:lnTo>
                      <a:lnTo>
                        <a:pt x="45" y="519"/>
                      </a:lnTo>
                      <a:lnTo>
                        <a:pt x="44" y="519"/>
                      </a:lnTo>
                      <a:lnTo>
                        <a:pt x="43" y="519"/>
                      </a:lnTo>
                      <a:lnTo>
                        <a:pt x="44" y="520"/>
                      </a:lnTo>
                      <a:lnTo>
                        <a:pt x="43" y="520"/>
                      </a:lnTo>
                      <a:lnTo>
                        <a:pt x="42" y="521"/>
                      </a:lnTo>
                      <a:lnTo>
                        <a:pt x="41" y="520"/>
                      </a:lnTo>
                      <a:lnTo>
                        <a:pt x="40" y="520"/>
                      </a:lnTo>
                      <a:lnTo>
                        <a:pt x="40" y="521"/>
                      </a:lnTo>
                      <a:lnTo>
                        <a:pt x="40" y="522"/>
                      </a:lnTo>
                      <a:lnTo>
                        <a:pt x="41" y="522"/>
                      </a:lnTo>
                      <a:lnTo>
                        <a:pt x="40" y="523"/>
                      </a:lnTo>
                      <a:lnTo>
                        <a:pt x="40" y="524"/>
                      </a:lnTo>
                      <a:lnTo>
                        <a:pt x="39" y="524"/>
                      </a:lnTo>
                      <a:lnTo>
                        <a:pt x="38" y="523"/>
                      </a:lnTo>
                      <a:lnTo>
                        <a:pt x="38" y="524"/>
                      </a:lnTo>
                      <a:lnTo>
                        <a:pt x="38" y="523"/>
                      </a:lnTo>
                      <a:lnTo>
                        <a:pt x="37" y="523"/>
                      </a:lnTo>
                      <a:lnTo>
                        <a:pt x="36" y="522"/>
                      </a:lnTo>
                      <a:lnTo>
                        <a:pt x="36" y="523"/>
                      </a:lnTo>
                      <a:lnTo>
                        <a:pt x="35" y="523"/>
                      </a:lnTo>
                      <a:lnTo>
                        <a:pt x="35" y="524"/>
                      </a:lnTo>
                      <a:lnTo>
                        <a:pt x="34" y="524"/>
                      </a:lnTo>
                      <a:lnTo>
                        <a:pt x="34" y="525"/>
                      </a:lnTo>
                      <a:lnTo>
                        <a:pt x="33" y="524"/>
                      </a:lnTo>
                      <a:lnTo>
                        <a:pt x="32" y="524"/>
                      </a:lnTo>
                      <a:lnTo>
                        <a:pt x="32" y="523"/>
                      </a:lnTo>
                      <a:lnTo>
                        <a:pt x="32" y="522"/>
                      </a:lnTo>
                      <a:lnTo>
                        <a:pt x="31" y="522"/>
                      </a:lnTo>
                      <a:lnTo>
                        <a:pt x="30" y="523"/>
                      </a:lnTo>
                      <a:lnTo>
                        <a:pt x="29" y="523"/>
                      </a:lnTo>
                      <a:lnTo>
                        <a:pt x="28" y="523"/>
                      </a:lnTo>
                      <a:lnTo>
                        <a:pt x="28" y="524"/>
                      </a:lnTo>
                      <a:lnTo>
                        <a:pt x="28" y="523"/>
                      </a:lnTo>
                      <a:lnTo>
                        <a:pt x="27" y="523"/>
                      </a:lnTo>
                      <a:lnTo>
                        <a:pt x="26" y="523"/>
                      </a:lnTo>
                      <a:lnTo>
                        <a:pt x="26" y="522"/>
                      </a:lnTo>
                      <a:lnTo>
                        <a:pt x="25" y="522"/>
                      </a:lnTo>
                      <a:lnTo>
                        <a:pt x="24" y="522"/>
                      </a:lnTo>
                      <a:lnTo>
                        <a:pt x="23" y="522"/>
                      </a:lnTo>
                      <a:lnTo>
                        <a:pt x="21" y="522"/>
                      </a:lnTo>
                      <a:lnTo>
                        <a:pt x="21" y="521"/>
                      </a:lnTo>
                      <a:lnTo>
                        <a:pt x="22" y="521"/>
                      </a:lnTo>
                      <a:lnTo>
                        <a:pt x="22" y="520"/>
                      </a:lnTo>
                      <a:lnTo>
                        <a:pt x="21" y="520"/>
                      </a:lnTo>
                      <a:lnTo>
                        <a:pt x="21" y="518"/>
                      </a:lnTo>
                      <a:lnTo>
                        <a:pt x="20" y="518"/>
                      </a:lnTo>
                      <a:lnTo>
                        <a:pt x="19" y="518"/>
                      </a:lnTo>
                      <a:lnTo>
                        <a:pt x="19" y="517"/>
                      </a:lnTo>
                      <a:lnTo>
                        <a:pt x="18" y="517"/>
                      </a:lnTo>
                      <a:lnTo>
                        <a:pt x="18" y="518"/>
                      </a:lnTo>
                      <a:lnTo>
                        <a:pt x="17" y="519"/>
                      </a:lnTo>
                      <a:lnTo>
                        <a:pt x="16" y="519"/>
                      </a:lnTo>
                      <a:lnTo>
                        <a:pt x="16" y="518"/>
                      </a:lnTo>
                      <a:lnTo>
                        <a:pt x="15" y="519"/>
                      </a:lnTo>
                      <a:lnTo>
                        <a:pt x="15" y="517"/>
                      </a:lnTo>
                      <a:lnTo>
                        <a:pt x="16" y="517"/>
                      </a:lnTo>
                      <a:lnTo>
                        <a:pt x="16" y="516"/>
                      </a:lnTo>
                      <a:lnTo>
                        <a:pt x="16" y="515"/>
                      </a:lnTo>
                      <a:lnTo>
                        <a:pt x="15" y="515"/>
                      </a:lnTo>
                      <a:lnTo>
                        <a:pt x="14" y="514"/>
                      </a:lnTo>
                      <a:lnTo>
                        <a:pt x="14" y="513"/>
                      </a:lnTo>
                      <a:lnTo>
                        <a:pt x="14" y="512"/>
                      </a:lnTo>
                      <a:lnTo>
                        <a:pt x="16" y="511"/>
                      </a:lnTo>
                      <a:lnTo>
                        <a:pt x="17" y="511"/>
                      </a:lnTo>
                      <a:lnTo>
                        <a:pt x="18" y="510"/>
                      </a:lnTo>
                      <a:lnTo>
                        <a:pt x="18" y="509"/>
                      </a:lnTo>
                      <a:lnTo>
                        <a:pt x="18" y="507"/>
                      </a:lnTo>
                      <a:lnTo>
                        <a:pt x="18" y="506"/>
                      </a:lnTo>
                      <a:lnTo>
                        <a:pt x="19" y="505"/>
                      </a:lnTo>
                      <a:lnTo>
                        <a:pt x="20" y="504"/>
                      </a:lnTo>
                      <a:lnTo>
                        <a:pt x="20" y="502"/>
                      </a:lnTo>
                      <a:lnTo>
                        <a:pt x="21" y="501"/>
                      </a:lnTo>
                      <a:lnTo>
                        <a:pt x="21" y="500"/>
                      </a:lnTo>
                      <a:lnTo>
                        <a:pt x="20" y="499"/>
                      </a:lnTo>
                      <a:lnTo>
                        <a:pt x="20" y="498"/>
                      </a:lnTo>
                      <a:lnTo>
                        <a:pt x="21" y="498"/>
                      </a:lnTo>
                      <a:lnTo>
                        <a:pt x="21" y="497"/>
                      </a:lnTo>
                      <a:lnTo>
                        <a:pt x="23" y="497"/>
                      </a:lnTo>
                      <a:lnTo>
                        <a:pt x="23" y="496"/>
                      </a:lnTo>
                      <a:lnTo>
                        <a:pt x="21" y="495"/>
                      </a:lnTo>
                      <a:lnTo>
                        <a:pt x="19" y="494"/>
                      </a:lnTo>
                      <a:lnTo>
                        <a:pt x="18" y="493"/>
                      </a:lnTo>
                      <a:lnTo>
                        <a:pt x="17" y="493"/>
                      </a:lnTo>
                      <a:lnTo>
                        <a:pt x="18" y="492"/>
                      </a:lnTo>
                      <a:lnTo>
                        <a:pt x="20" y="492"/>
                      </a:lnTo>
                      <a:lnTo>
                        <a:pt x="21" y="491"/>
                      </a:lnTo>
                      <a:lnTo>
                        <a:pt x="22" y="490"/>
                      </a:lnTo>
                      <a:lnTo>
                        <a:pt x="22" y="489"/>
                      </a:lnTo>
                      <a:lnTo>
                        <a:pt x="23" y="487"/>
                      </a:lnTo>
                      <a:lnTo>
                        <a:pt x="24" y="485"/>
                      </a:lnTo>
                      <a:lnTo>
                        <a:pt x="23" y="484"/>
                      </a:lnTo>
                      <a:lnTo>
                        <a:pt x="22" y="484"/>
                      </a:lnTo>
                      <a:lnTo>
                        <a:pt x="21" y="484"/>
                      </a:lnTo>
                      <a:lnTo>
                        <a:pt x="21" y="483"/>
                      </a:lnTo>
                      <a:lnTo>
                        <a:pt x="20" y="483"/>
                      </a:lnTo>
                      <a:lnTo>
                        <a:pt x="20" y="482"/>
                      </a:lnTo>
                      <a:lnTo>
                        <a:pt x="21" y="481"/>
                      </a:lnTo>
                      <a:lnTo>
                        <a:pt x="23" y="479"/>
                      </a:lnTo>
                      <a:lnTo>
                        <a:pt x="24" y="479"/>
                      </a:lnTo>
                      <a:lnTo>
                        <a:pt x="25" y="478"/>
                      </a:lnTo>
                      <a:lnTo>
                        <a:pt x="26" y="477"/>
                      </a:lnTo>
                      <a:lnTo>
                        <a:pt x="27" y="476"/>
                      </a:lnTo>
                      <a:lnTo>
                        <a:pt x="26" y="476"/>
                      </a:lnTo>
                      <a:lnTo>
                        <a:pt x="26" y="475"/>
                      </a:lnTo>
                      <a:lnTo>
                        <a:pt x="25" y="475"/>
                      </a:lnTo>
                      <a:lnTo>
                        <a:pt x="24" y="474"/>
                      </a:lnTo>
                      <a:lnTo>
                        <a:pt x="22" y="473"/>
                      </a:lnTo>
                      <a:lnTo>
                        <a:pt x="22" y="472"/>
                      </a:lnTo>
                      <a:lnTo>
                        <a:pt x="21" y="470"/>
                      </a:lnTo>
                      <a:lnTo>
                        <a:pt x="21" y="469"/>
                      </a:lnTo>
                      <a:lnTo>
                        <a:pt x="21" y="468"/>
                      </a:lnTo>
                      <a:lnTo>
                        <a:pt x="22" y="467"/>
                      </a:lnTo>
                      <a:lnTo>
                        <a:pt x="24" y="466"/>
                      </a:lnTo>
                      <a:lnTo>
                        <a:pt x="23" y="465"/>
                      </a:lnTo>
                      <a:lnTo>
                        <a:pt x="22" y="464"/>
                      </a:lnTo>
                      <a:lnTo>
                        <a:pt x="20" y="463"/>
                      </a:lnTo>
                      <a:lnTo>
                        <a:pt x="19" y="463"/>
                      </a:lnTo>
                      <a:lnTo>
                        <a:pt x="19" y="462"/>
                      </a:lnTo>
                      <a:lnTo>
                        <a:pt x="18" y="460"/>
                      </a:lnTo>
                      <a:lnTo>
                        <a:pt x="18" y="459"/>
                      </a:lnTo>
                      <a:lnTo>
                        <a:pt x="19" y="458"/>
                      </a:lnTo>
                      <a:lnTo>
                        <a:pt x="19" y="457"/>
                      </a:lnTo>
                      <a:lnTo>
                        <a:pt x="20" y="456"/>
                      </a:lnTo>
                      <a:lnTo>
                        <a:pt x="22" y="455"/>
                      </a:lnTo>
                      <a:lnTo>
                        <a:pt x="22" y="454"/>
                      </a:lnTo>
                      <a:lnTo>
                        <a:pt x="22" y="453"/>
                      </a:lnTo>
                      <a:lnTo>
                        <a:pt x="23" y="452"/>
                      </a:lnTo>
                      <a:lnTo>
                        <a:pt x="22" y="451"/>
                      </a:lnTo>
                      <a:lnTo>
                        <a:pt x="24" y="447"/>
                      </a:lnTo>
                      <a:lnTo>
                        <a:pt x="25" y="445"/>
                      </a:lnTo>
                      <a:lnTo>
                        <a:pt x="27" y="444"/>
                      </a:lnTo>
                      <a:lnTo>
                        <a:pt x="28" y="442"/>
                      </a:lnTo>
                      <a:lnTo>
                        <a:pt x="29" y="441"/>
                      </a:lnTo>
                      <a:lnTo>
                        <a:pt x="29" y="440"/>
                      </a:lnTo>
                      <a:lnTo>
                        <a:pt x="30" y="438"/>
                      </a:lnTo>
                      <a:lnTo>
                        <a:pt x="30" y="437"/>
                      </a:lnTo>
                      <a:lnTo>
                        <a:pt x="28" y="436"/>
                      </a:lnTo>
                      <a:lnTo>
                        <a:pt x="27" y="436"/>
                      </a:lnTo>
                      <a:lnTo>
                        <a:pt x="25" y="435"/>
                      </a:lnTo>
                      <a:lnTo>
                        <a:pt x="24" y="435"/>
                      </a:lnTo>
                      <a:lnTo>
                        <a:pt x="23" y="433"/>
                      </a:lnTo>
                      <a:lnTo>
                        <a:pt x="23" y="432"/>
                      </a:lnTo>
                      <a:lnTo>
                        <a:pt x="24" y="432"/>
                      </a:lnTo>
                      <a:lnTo>
                        <a:pt x="26" y="430"/>
                      </a:lnTo>
                      <a:lnTo>
                        <a:pt x="28" y="429"/>
                      </a:lnTo>
                      <a:lnTo>
                        <a:pt x="29" y="428"/>
                      </a:lnTo>
                      <a:lnTo>
                        <a:pt x="30" y="428"/>
                      </a:lnTo>
                      <a:lnTo>
                        <a:pt x="30" y="427"/>
                      </a:lnTo>
                      <a:lnTo>
                        <a:pt x="30" y="426"/>
                      </a:lnTo>
                      <a:lnTo>
                        <a:pt x="31" y="424"/>
                      </a:lnTo>
                      <a:lnTo>
                        <a:pt x="31" y="423"/>
                      </a:lnTo>
                      <a:lnTo>
                        <a:pt x="30" y="421"/>
                      </a:lnTo>
                      <a:lnTo>
                        <a:pt x="29" y="418"/>
                      </a:lnTo>
                      <a:lnTo>
                        <a:pt x="29" y="417"/>
                      </a:lnTo>
                      <a:lnTo>
                        <a:pt x="30" y="416"/>
                      </a:lnTo>
                      <a:lnTo>
                        <a:pt x="30" y="415"/>
                      </a:lnTo>
                      <a:lnTo>
                        <a:pt x="31" y="414"/>
                      </a:lnTo>
                      <a:lnTo>
                        <a:pt x="31" y="413"/>
                      </a:lnTo>
                      <a:lnTo>
                        <a:pt x="30" y="412"/>
                      </a:lnTo>
                      <a:lnTo>
                        <a:pt x="30" y="411"/>
                      </a:lnTo>
                      <a:lnTo>
                        <a:pt x="29" y="411"/>
                      </a:lnTo>
                      <a:lnTo>
                        <a:pt x="29" y="410"/>
                      </a:lnTo>
                      <a:lnTo>
                        <a:pt x="29" y="409"/>
                      </a:lnTo>
                      <a:lnTo>
                        <a:pt x="29" y="408"/>
                      </a:lnTo>
                      <a:lnTo>
                        <a:pt x="29" y="407"/>
                      </a:lnTo>
                      <a:lnTo>
                        <a:pt x="30" y="407"/>
                      </a:lnTo>
                      <a:lnTo>
                        <a:pt x="31" y="406"/>
                      </a:lnTo>
                      <a:lnTo>
                        <a:pt x="31" y="405"/>
                      </a:lnTo>
                      <a:lnTo>
                        <a:pt x="31" y="404"/>
                      </a:lnTo>
                      <a:lnTo>
                        <a:pt x="32" y="404"/>
                      </a:lnTo>
                      <a:lnTo>
                        <a:pt x="33" y="402"/>
                      </a:lnTo>
                      <a:lnTo>
                        <a:pt x="34" y="401"/>
                      </a:lnTo>
                      <a:lnTo>
                        <a:pt x="34" y="400"/>
                      </a:lnTo>
                      <a:lnTo>
                        <a:pt x="33" y="399"/>
                      </a:lnTo>
                      <a:lnTo>
                        <a:pt x="34" y="398"/>
                      </a:lnTo>
                      <a:lnTo>
                        <a:pt x="34" y="397"/>
                      </a:lnTo>
                      <a:lnTo>
                        <a:pt x="33" y="397"/>
                      </a:lnTo>
                      <a:lnTo>
                        <a:pt x="33" y="396"/>
                      </a:lnTo>
                      <a:lnTo>
                        <a:pt x="32" y="397"/>
                      </a:lnTo>
                      <a:lnTo>
                        <a:pt x="31" y="397"/>
                      </a:lnTo>
                      <a:lnTo>
                        <a:pt x="31" y="398"/>
                      </a:lnTo>
                      <a:lnTo>
                        <a:pt x="30" y="398"/>
                      </a:lnTo>
                      <a:lnTo>
                        <a:pt x="29" y="397"/>
                      </a:lnTo>
                      <a:lnTo>
                        <a:pt x="28" y="396"/>
                      </a:lnTo>
                      <a:lnTo>
                        <a:pt x="28" y="395"/>
                      </a:lnTo>
                      <a:lnTo>
                        <a:pt x="27" y="394"/>
                      </a:lnTo>
                      <a:lnTo>
                        <a:pt x="27" y="393"/>
                      </a:lnTo>
                      <a:lnTo>
                        <a:pt x="26" y="393"/>
                      </a:lnTo>
                      <a:lnTo>
                        <a:pt x="25" y="393"/>
                      </a:lnTo>
                      <a:lnTo>
                        <a:pt x="24" y="393"/>
                      </a:lnTo>
                      <a:lnTo>
                        <a:pt x="23" y="393"/>
                      </a:lnTo>
                      <a:lnTo>
                        <a:pt x="23" y="392"/>
                      </a:lnTo>
                      <a:lnTo>
                        <a:pt x="24" y="391"/>
                      </a:lnTo>
                      <a:lnTo>
                        <a:pt x="26" y="390"/>
                      </a:lnTo>
                      <a:lnTo>
                        <a:pt x="27" y="389"/>
                      </a:lnTo>
                      <a:lnTo>
                        <a:pt x="29" y="387"/>
                      </a:lnTo>
                      <a:lnTo>
                        <a:pt x="30" y="387"/>
                      </a:lnTo>
                      <a:lnTo>
                        <a:pt x="30" y="385"/>
                      </a:lnTo>
                      <a:lnTo>
                        <a:pt x="30" y="384"/>
                      </a:lnTo>
                      <a:lnTo>
                        <a:pt x="28" y="383"/>
                      </a:lnTo>
                      <a:lnTo>
                        <a:pt x="28" y="382"/>
                      </a:lnTo>
                      <a:lnTo>
                        <a:pt x="27" y="381"/>
                      </a:lnTo>
                      <a:lnTo>
                        <a:pt x="26" y="381"/>
                      </a:lnTo>
                      <a:lnTo>
                        <a:pt x="25" y="381"/>
                      </a:lnTo>
                      <a:lnTo>
                        <a:pt x="24" y="381"/>
                      </a:lnTo>
                      <a:lnTo>
                        <a:pt x="23" y="382"/>
                      </a:lnTo>
                      <a:lnTo>
                        <a:pt x="22" y="382"/>
                      </a:lnTo>
                      <a:lnTo>
                        <a:pt x="21" y="382"/>
                      </a:lnTo>
                      <a:lnTo>
                        <a:pt x="20" y="382"/>
                      </a:lnTo>
                      <a:lnTo>
                        <a:pt x="20" y="381"/>
                      </a:lnTo>
                      <a:lnTo>
                        <a:pt x="21" y="378"/>
                      </a:lnTo>
                      <a:lnTo>
                        <a:pt x="22" y="377"/>
                      </a:lnTo>
                      <a:lnTo>
                        <a:pt x="22" y="376"/>
                      </a:lnTo>
                      <a:lnTo>
                        <a:pt x="23" y="376"/>
                      </a:lnTo>
                      <a:lnTo>
                        <a:pt x="24" y="376"/>
                      </a:lnTo>
                      <a:lnTo>
                        <a:pt x="26" y="376"/>
                      </a:lnTo>
                      <a:lnTo>
                        <a:pt x="29" y="377"/>
                      </a:lnTo>
                      <a:lnTo>
                        <a:pt x="30" y="376"/>
                      </a:lnTo>
                      <a:lnTo>
                        <a:pt x="29" y="375"/>
                      </a:lnTo>
                      <a:lnTo>
                        <a:pt x="29" y="373"/>
                      </a:lnTo>
                      <a:lnTo>
                        <a:pt x="28" y="373"/>
                      </a:lnTo>
                      <a:lnTo>
                        <a:pt x="27" y="371"/>
                      </a:lnTo>
                      <a:lnTo>
                        <a:pt x="26" y="370"/>
                      </a:lnTo>
                      <a:lnTo>
                        <a:pt x="25" y="368"/>
                      </a:lnTo>
                      <a:lnTo>
                        <a:pt x="24" y="367"/>
                      </a:lnTo>
                      <a:lnTo>
                        <a:pt x="23" y="367"/>
                      </a:lnTo>
                      <a:lnTo>
                        <a:pt x="23" y="368"/>
                      </a:lnTo>
                      <a:lnTo>
                        <a:pt x="22" y="369"/>
                      </a:lnTo>
                      <a:lnTo>
                        <a:pt x="21" y="371"/>
                      </a:lnTo>
                      <a:lnTo>
                        <a:pt x="21" y="372"/>
                      </a:lnTo>
                      <a:lnTo>
                        <a:pt x="20" y="372"/>
                      </a:lnTo>
                      <a:lnTo>
                        <a:pt x="19" y="372"/>
                      </a:lnTo>
                      <a:lnTo>
                        <a:pt x="18" y="372"/>
                      </a:lnTo>
                      <a:lnTo>
                        <a:pt x="18" y="371"/>
                      </a:lnTo>
                      <a:lnTo>
                        <a:pt x="17" y="371"/>
                      </a:lnTo>
                      <a:lnTo>
                        <a:pt x="17" y="370"/>
                      </a:lnTo>
                      <a:lnTo>
                        <a:pt x="17" y="369"/>
                      </a:lnTo>
                      <a:lnTo>
                        <a:pt x="18" y="368"/>
                      </a:lnTo>
                      <a:lnTo>
                        <a:pt x="19" y="367"/>
                      </a:lnTo>
                      <a:lnTo>
                        <a:pt x="19" y="365"/>
                      </a:lnTo>
                      <a:lnTo>
                        <a:pt x="17" y="364"/>
                      </a:lnTo>
                      <a:lnTo>
                        <a:pt x="16" y="364"/>
                      </a:lnTo>
                      <a:lnTo>
                        <a:pt x="16" y="363"/>
                      </a:lnTo>
                      <a:lnTo>
                        <a:pt x="15" y="362"/>
                      </a:lnTo>
                      <a:lnTo>
                        <a:pt x="15" y="360"/>
                      </a:lnTo>
                      <a:lnTo>
                        <a:pt x="16" y="359"/>
                      </a:lnTo>
                      <a:lnTo>
                        <a:pt x="16" y="358"/>
                      </a:lnTo>
                      <a:lnTo>
                        <a:pt x="17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5" y="354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5" y="350"/>
                      </a:lnTo>
                      <a:lnTo>
                        <a:pt x="15" y="349"/>
                      </a:lnTo>
                      <a:lnTo>
                        <a:pt x="15" y="348"/>
                      </a:lnTo>
                      <a:lnTo>
                        <a:pt x="17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3"/>
                      </a:lnTo>
                      <a:lnTo>
                        <a:pt x="16" y="342"/>
                      </a:lnTo>
                      <a:lnTo>
                        <a:pt x="15" y="341"/>
                      </a:lnTo>
                      <a:lnTo>
                        <a:pt x="14" y="340"/>
                      </a:lnTo>
                      <a:lnTo>
                        <a:pt x="13" y="340"/>
                      </a:lnTo>
                      <a:lnTo>
                        <a:pt x="12" y="339"/>
                      </a:lnTo>
                      <a:lnTo>
                        <a:pt x="10" y="339"/>
                      </a:lnTo>
                      <a:lnTo>
                        <a:pt x="9" y="338"/>
                      </a:lnTo>
                      <a:lnTo>
                        <a:pt x="8" y="336"/>
                      </a:lnTo>
                      <a:lnTo>
                        <a:pt x="8" y="335"/>
                      </a:lnTo>
                      <a:lnTo>
                        <a:pt x="7" y="333"/>
                      </a:lnTo>
                      <a:lnTo>
                        <a:pt x="6" y="331"/>
                      </a:lnTo>
                      <a:lnTo>
                        <a:pt x="7" y="331"/>
                      </a:lnTo>
                      <a:lnTo>
                        <a:pt x="7" y="329"/>
                      </a:lnTo>
                      <a:lnTo>
                        <a:pt x="8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6" y="323"/>
                      </a:lnTo>
                      <a:lnTo>
                        <a:pt x="5" y="323"/>
                      </a:lnTo>
                      <a:lnTo>
                        <a:pt x="4" y="324"/>
                      </a:lnTo>
                      <a:lnTo>
                        <a:pt x="3" y="324"/>
                      </a:lnTo>
                      <a:lnTo>
                        <a:pt x="3" y="326"/>
                      </a:lnTo>
                      <a:lnTo>
                        <a:pt x="2" y="326"/>
                      </a:lnTo>
                      <a:lnTo>
                        <a:pt x="1" y="326"/>
                      </a:lnTo>
                      <a:lnTo>
                        <a:pt x="1" y="325"/>
                      </a:lnTo>
                      <a:lnTo>
                        <a:pt x="0" y="324"/>
                      </a:lnTo>
                      <a:lnTo>
                        <a:pt x="0" y="322"/>
                      </a:lnTo>
                      <a:lnTo>
                        <a:pt x="0" y="321"/>
                      </a:lnTo>
                      <a:lnTo>
                        <a:pt x="1" y="320"/>
                      </a:lnTo>
                      <a:lnTo>
                        <a:pt x="2" y="319"/>
                      </a:lnTo>
                      <a:lnTo>
                        <a:pt x="3" y="319"/>
                      </a:lnTo>
                      <a:lnTo>
                        <a:pt x="4" y="319"/>
                      </a:lnTo>
                      <a:lnTo>
                        <a:pt x="4" y="318"/>
                      </a:lnTo>
                      <a:lnTo>
                        <a:pt x="5" y="318"/>
                      </a:lnTo>
                      <a:lnTo>
                        <a:pt x="4" y="317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2" y="313"/>
                      </a:lnTo>
                      <a:lnTo>
                        <a:pt x="3" y="313"/>
                      </a:lnTo>
                      <a:lnTo>
                        <a:pt x="5" y="313"/>
                      </a:lnTo>
                      <a:lnTo>
                        <a:pt x="5" y="312"/>
                      </a:lnTo>
                      <a:lnTo>
                        <a:pt x="6" y="310"/>
                      </a:lnTo>
                      <a:lnTo>
                        <a:pt x="7" y="309"/>
                      </a:lnTo>
                      <a:lnTo>
                        <a:pt x="8" y="309"/>
                      </a:lnTo>
                      <a:lnTo>
                        <a:pt x="8" y="308"/>
                      </a:lnTo>
                      <a:lnTo>
                        <a:pt x="9" y="308"/>
                      </a:lnTo>
                      <a:lnTo>
                        <a:pt x="11" y="308"/>
                      </a:lnTo>
                      <a:lnTo>
                        <a:pt x="12" y="308"/>
                      </a:lnTo>
                      <a:lnTo>
                        <a:pt x="13" y="307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4" y="304"/>
                      </a:lnTo>
                      <a:lnTo>
                        <a:pt x="14" y="303"/>
                      </a:lnTo>
                      <a:lnTo>
                        <a:pt x="15" y="303"/>
                      </a:lnTo>
                      <a:lnTo>
                        <a:pt x="16" y="303"/>
                      </a:lnTo>
                      <a:lnTo>
                        <a:pt x="17" y="303"/>
                      </a:lnTo>
                      <a:lnTo>
                        <a:pt x="18" y="303"/>
                      </a:lnTo>
                      <a:lnTo>
                        <a:pt x="19" y="303"/>
                      </a:lnTo>
                      <a:lnTo>
                        <a:pt x="20" y="302"/>
                      </a:lnTo>
                      <a:lnTo>
                        <a:pt x="20" y="300"/>
                      </a:lnTo>
                      <a:lnTo>
                        <a:pt x="21" y="300"/>
                      </a:lnTo>
                      <a:lnTo>
                        <a:pt x="22" y="299"/>
                      </a:lnTo>
                      <a:lnTo>
                        <a:pt x="23" y="299"/>
                      </a:lnTo>
                      <a:lnTo>
                        <a:pt x="24" y="300"/>
                      </a:lnTo>
                      <a:lnTo>
                        <a:pt x="26" y="301"/>
                      </a:lnTo>
                      <a:lnTo>
                        <a:pt x="26" y="302"/>
                      </a:lnTo>
                      <a:lnTo>
                        <a:pt x="27" y="302"/>
                      </a:lnTo>
                      <a:lnTo>
                        <a:pt x="27" y="301"/>
                      </a:lnTo>
                      <a:lnTo>
                        <a:pt x="28" y="299"/>
                      </a:lnTo>
                      <a:lnTo>
                        <a:pt x="30" y="297"/>
                      </a:lnTo>
                      <a:lnTo>
                        <a:pt x="31" y="296"/>
                      </a:lnTo>
                      <a:lnTo>
                        <a:pt x="31" y="294"/>
                      </a:lnTo>
                      <a:lnTo>
                        <a:pt x="4" y="271"/>
                      </a:lnTo>
                      <a:lnTo>
                        <a:pt x="17" y="244"/>
                      </a:lnTo>
                      <a:lnTo>
                        <a:pt x="40" y="195"/>
                      </a:lnTo>
                      <a:lnTo>
                        <a:pt x="48" y="195"/>
                      </a:lnTo>
                      <a:lnTo>
                        <a:pt x="48" y="194"/>
                      </a:lnTo>
                      <a:lnTo>
                        <a:pt x="49" y="193"/>
                      </a:lnTo>
                      <a:lnTo>
                        <a:pt x="49" y="192"/>
                      </a:lnTo>
                      <a:lnTo>
                        <a:pt x="49" y="191"/>
                      </a:lnTo>
                      <a:lnTo>
                        <a:pt x="48" y="191"/>
                      </a:lnTo>
                      <a:lnTo>
                        <a:pt x="48" y="190"/>
                      </a:lnTo>
                      <a:lnTo>
                        <a:pt x="48" y="189"/>
                      </a:lnTo>
                      <a:lnTo>
                        <a:pt x="47" y="189"/>
                      </a:lnTo>
                      <a:lnTo>
                        <a:pt x="47" y="181"/>
                      </a:lnTo>
                      <a:lnTo>
                        <a:pt x="42" y="181"/>
                      </a:lnTo>
                      <a:lnTo>
                        <a:pt x="64" y="111"/>
                      </a:lnTo>
                      <a:lnTo>
                        <a:pt x="70" y="111"/>
                      </a:lnTo>
                      <a:lnTo>
                        <a:pt x="74" y="110"/>
                      </a:lnTo>
                      <a:lnTo>
                        <a:pt x="73" y="110"/>
                      </a:lnTo>
                      <a:lnTo>
                        <a:pt x="73" y="109"/>
                      </a:lnTo>
                      <a:lnTo>
                        <a:pt x="72" y="109"/>
                      </a:lnTo>
                      <a:lnTo>
                        <a:pt x="73" y="109"/>
                      </a:lnTo>
                      <a:lnTo>
                        <a:pt x="72" y="108"/>
                      </a:lnTo>
                      <a:lnTo>
                        <a:pt x="72" y="107"/>
                      </a:lnTo>
                      <a:lnTo>
                        <a:pt x="71" y="107"/>
                      </a:lnTo>
                      <a:lnTo>
                        <a:pt x="70" y="107"/>
                      </a:lnTo>
                      <a:lnTo>
                        <a:pt x="69" y="107"/>
                      </a:lnTo>
                      <a:lnTo>
                        <a:pt x="62" y="100"/>
                      </a:lnTo>
                      <a:lnTo>
                        <a:pt x="60" y="91"/>
                      </a:lnTo>
                      <a:lnTo>
                        <a:pt x="58" y="86"/>
                      </a:lnTo>
                      <a:lnTo>
                        <a:pt x="57" y="84"/>
                      </a:lnTo>
                      <a:lnTo>
                        <a:pt x="48" y="67"/>
                      </a:lnTo>
                      <a:lnTo>
                        <a:pt x="52" y="67"/>
                      </a:lnTo>
                      <a:lnTo>
                        <a:pt x="52" y="65"/>
                      </a:lnTo>
                      <a:lnTo>
                        <a:pt x="48" y="62"/>
                      </a:lnTo>
                      <a:lnTo>
                        <a:pt x="49" y="57"/>
                      </a:lnTo>
                      <a:lnTo>
                        <a:pt x="48" y="56"/>
                      </a:lnTo>
                      <a:lnTo>
                        <a:pt x="47" y="56"/>
                      </a:lnTo>
                      <a:lnTo>
                        <a:pt x="47" y="55"/>
                      </a:lnTo>
                      <a:lnTo>
                        <a:pt x="46" y="54"/>
                      </a:lnTo>
                      <a:lnTo>
                        <a:pt x="46" y="53"/>
                      </a:lnTo>
                      <a:lnTo>
                        <a:pt x="45" y="53"/>
                      </a:lnTo>
                      <a:lnTo>
                        <a:pt x="44" y="51"/>
                      </a:lnTo>
                      <a:lnTo>
                        <a:pt x="44" y="50"/>
                      </a:lnTo>
                      <a:lnTo>
                        <a:pt x="43" y="50"/>
                      </a:lnTo>
                      <a:lnTo>
                        <a:pt x="43" y="49"/>
                      </a:lnTo>
                      <a:lnTo>
                        <a:pt x="42" y="48"/>
                      </a:lnTo>
                      <a:lnTo>
                        <a:pt x="42" y="47"/>
                      </a:lnTo>
                      <a:lnTo>
                        <a:pt x="43" y="46"/>
                      </a:lnTo>
                      <a:lnTo>
                        <a:pt x="43" y="45"/>
                      </a:lnTo>
                      <a:lnTo>
                        <a:pt x="43" y="44"/>
                      </a:lnTo>
                      <a:lnTo>
                        <a:pt x="42" y="45"/>
                      </a:lnTo>
                      <a:lnTo>
                        <a:pt x="42" y="44"/>
                      </a:lnTo>
                      <a:lnTo>
                        <a:pt x="43" y="44"/>
                      </a:lnTo>
                      <a:lnTo>
                        <a:pt x="43" y="43"/>
                      </a:lnTo>
                      <a:lnTo>
                        <a:pt x="42" y="43"/>
                      </a:lnTo>
                      <a:lnTo>
                        <a:pt x="42" y="42"/>
                      </a:lnTo>
                      <a:lnTo>
                        <a:pt x="43" y="42"/>
                      </a:lnTo>
                      <a:lnTo>
                        <a:pt x="41" y="42"/>
                      </a:lnTo>
                      <a:lnTo>
                        <a:pt x="41" y="41"/>
                      </a:lnTo>
                      <a:lnTo>
                        <a:pt x="42" y="41"/>
                      </a:lnTo>
                      <a:lnTo>
                        <a:pt x="42" y="40"/>
                      </a:lnTo>
                      <a:lnTo>
                        <a:pt x="41" y="39"/>
                      </a:lnTo>
                      <a:lnTo>
                        <a:pt x="41" y="38"/>
                      </a:lnTo>
                      <a:lnTo>
                        <a:pt x="42" y="38"/>
                      </a:lnTo>
                      <a:lnTo>
                        <a:pt x="42" y="39"/>
                      </a:lnTo>
                      <a:lnTo>
                        <a:pt x="44" y="39"/>
                      </a:lnTo>
                      <a:lnTo>
                        <a:pt x="45" y="39"/>
                      </a:lnTo>
                      <a:lnTo>
                        <a:pt x="46" y="39"/>
                      </a:lnTo>
                      <a:lnTo>
                        <a:pt x="46" y="37"/>
                      </a:lnTo>
                      <a:lnTo>
                        <a:pt x="47" y="36"/>
                      </a:lnTo>
                      <a:lnTo>
                        <a:pt x="48" y="36"/>
                      </a:lnTo>
                      <a:lnTo>
                        <a:pt x="49" y="37"/>
                      </a:lnTo>
                      <a:lnTo>
                        <a:pt x="49" y="39"/>
                      </a:lnTo>
                      <a:lnTo>
                        <a:pt x="50" y="39"/>
                      </a:lnTo>
                      <a:lnTo>
                        <a:pt x="49" y="40"/>
                      </a:lnTo>
                      <a:lnTo>
                        <a:pt x="50" y="41"/>
                      </a:lnTo>
                      <a:lnTo>
                        <a:pt x="50" y="42"/>
                      </a:lnTo>
                      <a:lnTo>
                        <a:pt x="50" y="43"/>
                      </a:lnTo>
                      <a:lnTo>
                        <a:pt x="51" y="43"/>
                      </a:lnTo>
                      <a:lnTo>
                        <a:pt x="50" y="43"/>
                      </a:lnTo>
                      <a:lnTo>
                        <a:pt x="50" y="44"/>
                      </a:lnTo>
                      <a:lnTo>
                        <a:pt x="51" y="45"/>
                      </a:lnTo>
                      <a:lnTo>
                        <a:pt x="51" y="46"/>
                      </a:lnTo>
                      <a:lnTo>
                        <a:pt x="52" y="46"/>
                      </a:lnTo>
                      <a:lnTo>
                        <a:pt x="52" y="47"/>
                      </a:lnTo>
                      <a:lnTo>
                        <a:pt x="51" y="48"/>
                      </a:lnTo>
                      <a:lnTo>
                        <a:pt x="52" y="48"/>
                      </a:lnTo>
                      <a:lnTo>
                        <a:pt x="52" y="49"/>
                      </a:lnTo>
                      <a:lnTo>
                        <a:pt x="53" y="49"/>
                      </a:lnTo>
                      <a:lnTo>
                        <a:pt x="52" y="50"/>
                      </a:lnTo>
                      <a:lnTo>
                        <a:pt x="53" y="50"/>
                      </a:lnTo>
                      <a:lnTo>
                        <a:pt x="53" y="51"/>
                      </a:lnTo>
                      <a:lnTo>
                        <a:pt x="53" y="52"/>
                      </a:lnTo>
                      <a:lnTo>
                        <a:pt x="52" y="52"/>
                      </a:lnTo>
                      <a:lnTo>
                        <a:pt x="52" y="53"/>
                      </a:lnTo>
                      <a:lnTo>
                        <a:pt x="52" y="54"/>
                      </a:lnTo>
                      <a:lnTo>
                        <a:pt x="52" y="55"/>
                      </a:lnTo>
                      <a:lnTo>
                        <a:pt x="52" y="56"/>
                      </a:lnTo>
                      <a:lnTo>
                        <a:pt x="53" y="56"/>
                      </a:lnTo>
                      <a:lnTo>
                        <a:pt x="53" y="57"/>
                      </a:lnTo>
                      <a:lnTo>
                        <a:pt x="54" y="57"/>
                      </a:lnTo>
                      <a:lnTo>
                        <a:pt x="55" y="57"/>
                      </a:lnTo>
                      <a:lnTo>
                        <a:pt x="56" y="57"/>
                      </a:lnTo>
                      <a:lnTo>
                        <a:pt x="56" y="56"/>
                      </a:lnTo>
                      <a:lnTo>
                        <a:pt x="58" y="57"/>
                      </a:lnTo>
                      <a:lnTo>
                        <a:pt x="58" y="58"/>
                      </a:lnTo>
                      <a:lnTo>
                        <a:pt x="58" y="59"/>
                      </a:lnTo>
                      <a:lnTo>
                        <a:pt x="59" y="59"/>
                      </a:lnTo>
                      <a:lnTo>
                        <a:pt x="59" y="60"/>
                      </a:lnTo>
                      <a:lnTo>
                        <a:pt x="58" y="60"/>
                      </a:lnTo>
                      <a:lnTo>
                        <a:pt x="59" y="61"/>
                      </a:lnTo>
                      <a:lnTo>
                        <a:pt x="59" y="62"/>
                      </a:lnTo>
                      <a:lnTo>
                        <a:pt x="60" y="62"/>
                      </a:lnTo>
                      <a:lnTo>
                        <a:pt x="60" y="63"/>
                      </a:lnTo>
                      <a:lnTo>
                        <a:pt x="59" y="62"/>
                      </a:lnTo>
                      <a:lnTo>
                        <a:pt x="59" y="63"/>
                      </a:lnTo>
                      <a:lnTo>
                        <a:pt x="59" y="64"/>
                      </a:lnTo>
                      <a:lnTo>
                        <a:pt x="60" y="65"/>
                      </a:lnTo>
                      <a:lnTo>
                        <a:pt x="62" y="65"/>
                      </a:lnTo>
                      <a:lnTo>
                        <a:pt x="63" y="65"/>
                      </a:lnTo>
                      <a:lnTo>
                        <a:pt x="63" y="66"/>
                      </a:lnTo>
                      <a:lnTo>
                        <a:pt x="64" y="66"/>
                      </a:lnTo>
                      <a:lnTo>
                        <a:pt x="65" y="67"/>
                      </a:lnTo>
                      <a:lnTo>
                        <a:pt x="65" y="68"/>
                      </a:lnTo>
                      <a:lnTo>
                        <a:pt x="66" y="68"/>
                      </a:lnTo>
                      <a:lnTo>
                        <a:pt x="67" y="69"/>
                      </a:lnTo>
                      <a:lnTo>
                        <a:pt x="67" y="70"/>
                      </a:lnTo>
                      <a:lnTo>
                        <a:pt x="67" y="71"/>
                      </a:lnTo>
                      <a:lnTo>
                        <a:pt x="68" y="71"/>
                      </a:lnTo>
                      <a:lnTo>
                        <a:pt x="69" y="72"/>
                      </a:lnTo>
                      <a:lnTo>
                        <a:pt x="70" y="71"/>
                      </a:lnTo>
                      <a:lnTo>
                        <a:pt x="71" y="71"/>
                      </a:lnTo>
                      <a:lnTo>
                        <a:pt x="72" y="71"/>
                      </a:lnTo>
                      <a:lnTo>
                        <a:pt x="73" y="71"/>
                      </a:lnTo>
                      <a:lnTo>
                        <a:pt x="72" y="72"/>
                      </a:lnTo>
                      <a:lnTo>
                        <a:pt x="72" y="73"/>
                      </a:lnTo>
                      <a:lnTo>
                        <a:pt x="73" y="74"/>
                      </a:lnTo>
                      <a:lnTo>
                        <a:pt x="74" y="74"/>
                      </a:lnTo>
                      <a:lnTo>
                        <a:pt x="74" y="75"/>
                      </a:lnTo>
                      <a:lnTo>
                        <a:pt x="74" y="76"/>
                      </a:lnTo>
                      <a:lnTo>
                        <a:pt x="75" y="76"/>
                      </a:lnTo>
                      <a:lnTo>
                        <a:pt x="76" y="75"/>
                      </a:lnTo>
                      <a:lnTo>
                        <a:pt x="76" y="73"/>
                      </a:lnTo>
                      <a:lnTo>
                        <a:pt x="77" y="72"/>
                      </a:lnTo>
                      <a:lnTo>
                        <a:pt x="78" y="71"/>
                      </a:lnTo>
                      <a:lnTo>
                        <a:pt x="79" y="71"/>
                      </a:lnTo>
                      <a:lnTo>
                        <a:pt x="80" y="71"/>
                      </a:lnTo>
                      <a:lnTo>
                        <a:pt x="80" y="70"/>
                      </a:lnTo>
                      <a:lnTo>
                        <a:pt x="81" y="69"/>
                      </a:lnTo>
                      <a:lnTo>
                        <a:pt x="81" y="70"/>
                      </a:lnTo>
                      <a:lnTo>
                        <a:pt x="82" y="70"/>
                      </a:lnTo>
                      <a:lnTo>
                        <a:pt x="82" y="69"/>
                      </a:lnTo>
                      <a:lnTo>
                        <a:pt x="82" y="68"/>
                      </a:lnTo>
                      <a:lnTo>
                        <a:pt x="83" y="68"/>
                      </a:lnTo>
                      <a:lnTo>
                        <a:pt x="84" y="68"/>
                      </a:lnTo>
                      <a:lnTo>
                        <a:pt x="84" y="69"/>
                      </a:lnTo>
                      <a:lnTo>
                        <a:pt x="85" y="69"/>
                      </a:lnTo>
                      <a:lnTo>
                        <a:pt x="86" y="69"/>
                      </a:lnTo>
                      <a:lnTo>
                        <a:pt x="86" y="68"/>
                      </a:lnTo>
                      <a:lnTo>
                        <a:pt x="87" y="68"/>
                      </a:lnTo>
                      <a:lnTo>
                        <a:pt x="88" y="68"/>
                      </a:lnTo>
                      <a:lnTo>
                        <a:pt x="89" y="67"/>
                      </a:lnTo>
                      <a:lnTo>
                        <a:pt x="90" y="66"/>
                      </a:lnTo>
                      <a:lnTo>
                        <a:pt x="91" y="67"/>
                      </a:lnTo>
                      <a:lnTo>
                        <a:pt x="91" y="66"/>
                      </a:lnTo>
                      <a:lnTo>
                        <a:pt x="92" y="66"/>
                      </a:lnTo>
                      <a:lnTo>
                        <a:pt x="92" y="67"/>
                      </a:lnTo>
                      <a:lnTo>
                        <a:pt x="91" y="67"/>
                      </a:lnTo>
                      <a:lnTo>
                        <a:pt x="92" y="67"/>
                      </a:lnTo>
                      <a:lnTo>
                        <a:pt x="92" y="66"/>
                      </a:lnTo>
                      <a:lnTo>
                        <a:pt x="93" y="67"/>
                      </a:lnTo>
                      <a:lnTo>
                        <a:pt x="94" y="67"/>
                      </a:lnTo>
                      <a:lnTo>
                        <a:pt x="95" y="67"/>
                      </a:lnTo>
                      <a:lnTo>
                        <a:pt x="95" y="66"/>
                      </a:lnTo>
                      <a:lnTo>
                        <a:pt x="98" y="66"/>
                      </a:lnTo>
                      <a:lnTo>
                        <a:pt x="97" y="66"/>
                      </a:lnTo>
                      <a:lnTo>
                        <a:pt x="96" y="66"/>
                      </a:lnTo>
                      <a:lnTo>
                        <a:pt x="96" y="65"/>
                      </a:lnTo>
                      <a:lnTo>
                        <a:pt x="95" y="65"/>
                      </a:lnTo>
                      <a:lnTo>
                        <a:pt x="96" y="64"/>
                      </a:lnTo>
                      <a:lnTo>
                        <a:pt x="96" y="65"/>
                      </a:lnTo>
                      <a:lnTo>
                        <a:pt x="97" y="65"/>
                      </a:lnTo>
                      <a:lnTo>
                        <a:pt x="97" y="64"/>
                      </a:lnTo>
                      <a:lnTo>
                        <a:pt x="98" y="64"/>
                      </a:lnTo>
                      <a:lnTo>
                        <a:pt x="98" y="63"/>
                      </a:lnTo>
                      <a:lnTo>
                        <a:pt x="99" y="64"/>
                      </a:lnTo>
                      <a:lnTo>
                        <a:pt x="100" y="64"/>
                      </a:lnTo>
                      <a:lnTo>
                        <a:pt x="102" y="64"/>
                      </a:lnTo>
                      <a:lnTo>
                        <a:pt x="103" y="63"/>
                      </a:lnTo>
                      <a:lnTo>
                        <a:pt x="105" y="63"/>
                      </a:lnTo>
                      <a:lnTo>
                        <a:pt x="106" y="63"/>
                      </a:lnTo>
                      <a:lnTo>
                        <a:pt x="106" y="62"/>
                      </a:lnTo>
                      <a:lnTo>
                        <a:pt x="107" y="62"/>
                      </a:lnTo>
                      <a:lnTo>
                        <a:pt x="108" y="63"/>
                      </a:lnTo>
                      <a:lnTo>
                        <a:pt x="109" y="63"/>
                      </a:lnTo>
                      <a:lnTo>
                        <a:pt x="110" y="63"/>
                      </a:lnTo>
                      <a:lnTo>
                        <a:pt x="109" y="63"/>
                      </a:lnTo>
                      <a:lnTo>
                        <a:pt x="110" y="62"/>
                      </a:lnTo>
                      <a:lnTo>
                        <a:pt x="110" y="63"/>
                      </a:lnTo>
                      <a:lnTo>
                        <a:pt x="111" y="63"/>
                      </a:lnTo>
                      <a:lnTo>
                        <a:pt x="111" y="62"/>
                      </a:lnTo>
                      <a:lnTo>
                        <a:pt x="111" y="61"/>
                      </a:lnTo>
                      <a:lnTo>
                        <a:pt x="112" y="60"/>
                      </a:lnTo>
                      <a:lnTo>
                        <a:pt x="113" y="60"/>
                      </a:lnTo>
                      <a:lnTo>
                        <a:pt x="113" y="59"/>
                      </a:lnTo>
                      <a:lnTo>
                        <a:pt x="114" y="59"/>
                      </a:lnTo>
                      <a:lnTo>
                        <a:pt x="115" y="59"/>
                      </a:lnTo>
                      <a:lnTo>
                        <a:pt x="115" y="58"/>
                      </a:lnTo>
                      <a:lnTo>
                        <a:pt x="116" y="58"/>
                      </a:lnTo>
                      <a:lnTo>
                        <a:pt x="117" y="58"/>
                      </a:lnTo>
                      <a:lnTo>
                        <a:pt x="117" y="57"/>
                      </a:lnTo>
                      <a:lnTo>
                        <a:pt x="117" y="56"/>
                      </a:lnTo>
                      <a:lnTo>
                        <a:pt x="117" y="55"/>
                      </a:lnTo>
                      <a:lnTo>
                        <a:pt x="118" y="54"/>
                      </a:lnTo>
                      <a:lnTo>
                        <a:pt x="119" y="54"/>
                      </a:lnTo>
                      <a:lnTo>
                        <a:pt x="119" y="53"/>
                      </a:lnTo>
                      <a:lnTo>
                        <a:pt x="120" y="53"/>
                      </a:lnTo>
                      <a:lnTo>
                        <a:pt x="120" y="52"/>
                      </a:lnTo>
                      <a:lnTo>
                        <a:pt x="121" y="52"/>
                      </a:lnTo>
                      <a:lnTo>
                        <a:pt x="123" y="51"/>
                      </a:lnTo>
                      <a:lnTo>
                        <a:pt x="123" y="50"/>
                      </a:lnTo>
                      <a:lnTo>
                        <a:pt x="123" y="49"/>
                      </a:lnTo>
                      <a:lnTo>
                        <a:pt x="124" y="48"/>
                      </a:lnTo>
                      <a:lnTo>
                        <a:pt x="125" y="47"/>
                      </a:lnTo>
                      <a:lnTo>
                        <a:pt x="125" y="46"/>
                      </a:lnTo>
                      <a:lnTo>
                        <a:pt x="126" y="45"/>
                      </a:lnTo>
                      <a:lnTo>
                        <a:pt x="125" y="45"/>
                      </a:lnTo>
                      <a:lnTo>
                        <a:pt x="124" y="46"/>
                      </a:lnTo>
                      <a:lnTo>
                        <a:pt x="123" y="46"/>
                      </a:lnTo>
                      <a:lnTo>
                        <a:pt x="123" y="45"/>
                      </a:lnTo>
                      <a:lnTo>
                        <a:pt x="124" y="44"/>
                      </a:lnTo>
                      <a:lnTo>
                        <a:pt x="124" y="43"/>
                      </a:lnTo>
                      <a:lnTo>
                        <a:pt x="123" y="42"/>
                      </a:lnTo>
                      <a:lnTo>
                        <a:pt x="124" y="42"/>
                      </a:lnTo>
                      <a:lnTo>
                        <a:pt x="125" y="42"/>
                      </a:lnTo>
                      <a:lnTo>
                        <a:pt x="127" y="41"/>
                      </a:lnTo>
                      <a:lnTo>
                        <a:pt x="127" y="40"/>
                      </a:lnTo>
                      <a:lnTo>
                        <a:pt x="127" y="39"/>
                      </a:lnTo>
                      <a:lnTo>
                        <a:pt x="128" y="39"/>
                      </a:lnTo>
                      <a:lnTo>
                        <a:pt x="129" y="38"/>
                      </a:lnTo>
                      <a:lnTo>
                        <a:pt x="130" y="38"/>
                      </a:lnTo>
                      <a:lnTo>
                        <a:pt x="131" y="37"/>
                      </a:lnTo>
                      <a:lnTo>
                        <a:pt x="131" y="38"/>
                      </a:lnTo>
                      <a:lnTo>
                        <a:pt x="132" y="38"/>
                      </a:lnTo>
                      <a:lnTo>
                        <a:pt x="133" y="38"/>
                      </a:lnTo>
                      <a:lnTo>
                        <a:pt x="134" y="37"/>
                      </a:lnTo>
                      <a:lnTo>
                        <a:pt x="134" y="38"/>
                      </a:lnTo>
                      <a:lnTo>
                        <a:pt x="134" y="37"/>
                      </a:lnTo>
                      <a:lnTo>
                        <a:pt x="135" y="36"/>
                      </a:lnTo>
                      <a:lnTo>
                        <a:pt x="136" y="35"/>
                      </a:lnTo>
                      <a:lnTo>
                        <a:pt x="135" y="34"/>
                      </a:lnTo>
                      <a:lnTo>
                        <a:pt x="135" y="33"/>
                      </a:lnTo>
                      <a:lnTo>
                        <a:pt x="136" y="32"/>
                      </a:lnTo>
                      <a:lnTo>
                        <a:pt x="137" y="33"/>
                      </a:lnTo>
                      <a:lnTo>
                        <a:pt x="137" y="32"/>
                      </a:lnTo>
                      <a:lnTo>
                        <a:pt x="137" y="31"/>
                      </a:lnTo>
                      <a:lnTo>
                        <a:pt x="137" y="30"/>
                      </a:lnTo>
                      <a:lnTo>
                        <a:pt x="139" y="30"/>
                      </a:lnTo>
                      <a:lnTo>
                        <a:pt x="139" y="29"/>
                      </a:lnTo>
                      <a:lnTo>
                        <a:pt x="138" y="28"/>
                      </a:lnTo>
                      <a:lnTo>
                        <a:pt x="138" y="27"/>
                      </a:lnTo>
                      <a:lnTo>
                        <a:pt x="139" y="27"/>
                      </a:lnTo>
                      <a:lnTo>
                        <a:pt x="139" y="28"/>
                      </a:lnTo>
                      <a:lnTo>
                        <a:pt x="140" y="28"/>
                      </a:lnTo>
                      <a:lnTo>
                        <a:pt x="140" y="27"/>
                      </a:lnTo>
                      <a:lnTo>
                        <a:pt x="140" y="26"/>
                      </a:lnTo>
                      <a:lnTo>
                        <a:pt x="139" y="26"/>
                      </a:lnTo>
                      <a:lnTo>
                        <a:pt x="138" y="26"/>
                      </a:lnTo>
                      <a:lnTo>
                        <a:pt x="138" y="25"/>
                      </a:lnTo>
                      <a:lnTo>
                        <a:pt x="139" y="25"/>
                      </a:lnTo>
                      <a:lnTo>
                        <a:pt x="139" y="24"/>
                      </a:lnTo>
                      <a:lnTo>
                        <a:pt x="139" y="23"/>
                      </a:lnTo>
                      <a:lnTo>
                        <a:pt x="139" y="22"/>
                      </a:lnTo>
                      <a:lnTo>
                        <a:pt x="140" y="23"/>
                      </a:lnTo>
                      <a:lnTo>
                        <a:pt x="142" y="22"/>
                      </a:lnTo>
                      <a:lnTo>
                        <a:pt x="143" y="23"/>
                      </a:lnTo>
                      <a:lnTo>
                        <a:pt x="144" y="22"/>
                      </a:lnTo>
                      <a:lnTo>
                        <a:pt x="143" y="21"/>
                      </a:lnTo>
                      <a:lnTo>
                        <a:pt x="144" y="21"/>
                      </a:lnTo>
                      <a:lnTo>
                        <a:pt x="144" y="20"/>
                      </a:lnTo>
                      <a:lnTo>
                        <a:pt x="145" y="20"/>
                      </a:lnTo>
                      <a:lnTo>
                        <a:pt x="146" y="20"/>
                      </a:lnTo>
                      <a:lnTo>
                        <a:pt x="146" y="19"/>
                      </a:lnTo>
                      <a:lnTo>
                        <a:pt x="146" y="18"/>
                      </a:lnTo>
                      <a:lnTo>
                        <a:pt x="145" y="18"/>
                      </a:lnTo>
                      <a:lnTo>
                        <a:pt x="145" y="17"/>
                      </a:lnTo>
                      <a:lnTo>
                        <a:pt x="146" y="17"/>
                      </a:lnTo>
                      <a:lnTo>
                        <a:pt x="147" y="17"/>
                      </a:lnTo>
                      <a:lnTo>
                        <a:pt x="146" y="16"/>
                      </a:lnTo>
                      <a:lnTo>
                        <a:pt x="147" y="16"/>
                      </a:lnTo>
                      <a:lnTo>
                        <a:pt x="148" y="16"/>
                      </a:lnTo>
                      <a:lnTo>
                        <a:pt x="149" y="16"/>
                      </a:lnTo>
                      <a:lnTo>
                        <a:pt x="149" y="15"/>
                      </a:lnTo>
                      <a:lnTo>
                        <a:pt x="149" y="14"/>
                      </a:lnTo>
                      <a:lnTo>
                        <a:pt x="150" y="14"/>
                      </a:lnTo>
                      <a:lnTo>
                        <a:pt x="151" y="14"/>
                      </a:lnTo>
                      <a:lnTo>
                        <a:pt x="151" y="15"/>
                      </a:lnTo>
                      <a:lnTo>
                        <a:pt x="152" y="15"/>
                      </a:lnTo>
                      <a:lnTo>
                        <a:pt x="153" y="15"/>
                      </a:lnTo>
                      <a:lnTo>
                        <a:pt x="153" y="16"/>
                      </a:lnTo>
                      <a:lnTo>
                        <a:pt x="154" y="15"/>
                      </a:lnTo>
                      <a:lnTo>
                        <a:pt x="155" y="16"/>
                      </a:lnTo>
                      <a:lnTo>
                        <a:pt x="155" y="17"/>
                      </a:lnTo>
                      <a:lnTo>
                        <a:pt x="156" y="17"/>
                      </a:lnTo>
                      <a:lnTo>
                        <a:pt x="157" y="17"/>
                      </a:lnTo>
                      <a:lnTo>
                        <a:pt x="156" y="16"/>
                      </a:lnTo>
                      <a:lnTo>
                        <a:pt x="157" y="16"/>
                      </a:lnTo>
                      <a:lnTo>
                        <a:pt x="158" y="17"/>
                      </a:lnTo>
                      <a:lnTo>
                        <a:pt x="158" y="16"/>
                      </a:lnTo>
                      <a:lnTo>
                        <a:pt x="158" y="15"/>
                      </a:lnTo>
                      <a:lnTo>
                        <a:pt x="158" y="16"/>
                      </a:lnTo>
                      <a:lnTo>
                        <a:pt x="159" y="17"/>
                      </a:lnTo>
                      <a:lnTo>
                        <a:pt x="160" y="17"/>
                      </a:lnTo>
                      <a:lnTo>
                        <a:pt x="160" y="16"/>
                      </a:lnTo>
                      <a:lnTo>
                        <a:pt x="161" y="16"/>
                      </a:lnTo>
                      <a:lnTo>
                        <a:pt x="161" y="17"/>
                      </a:lnTo>
                      <a:lnTo>
                        <a:pt x="162" y="16"/>
                      </a:lnTo>
                      <a:lnTo>
                        <a:pt x="163" y="17"/>
                      </a:lnTo>
                      <a:lnTo>
                        <a:pt x="164" y="16"/>
                      </a:lnTo>
                      <a:lnTo>
                        <a:pt x="165" y="17"/>
                      </a:lnTo>
                      <a:lnTo>
                        <a:pt x="165" y="16"/>
                      </a:lnTo>
                      <a:lnTo>
                        <a:pt x="165" y="15"/>
                      </a:lnTo>
                      <a:lnTo>
                        <a:pt x="166" y="15"/>
                      </a:lnTo>
                      <a:lnTo>
                        <a:pt x="168" y="16"/>
                      </a:lnTo>
                      <a:lnTo>
                        <a:pt x="168" y="15"/>
                      </a:lnTo>
                      <a:lnTo>
                        <a:pt x="169" y="15"/>
                      </a:lnTo>
                      <a:lnTo>
                        <a:pt x="170" y="15"/>
                      </a:lnTo>
                      <a:lnTo>
                        <a:pt x="170" y="16"/>
                      </a:lnTo>
                      <a:lnTo>
                        <a:pt x="170" y="15"/>
                      </a:lnTo>
                      <a:lnTo>
                        <a:pt x="171" y="15"/>
                      </a:lnTo>
                      <a:lnTo>
                        <a:pt x="172" y="14"/>
                      </a:lnTo>
                      <a:lnTo>
                        <a:pt x="171" y="13"/>
                      </a:lnTo>
                      <a:lnTo>
                        <a:pt x="172" y="13"/>
                      </a:lnTo>
                      <a:lnTo>
                        <a:pt x="173" y="12"/>
                      </a:lnTo>
                      <a:lnTo>
                        <a:pt x="173" y="13"/>
                      </a:lnTo>
                      <a:lnTo>
                        <a:pt x="173" y="14"/>
                      </a:lnTo>
                      <a:lnTo>
                        <a:pt x="174" y="14"/>
                      </a:lnTo>
                      <a:lnTo>
                        <a:pt x="175" y="14"/>
                      </a:lnTo>
                      <a:lnTo>
                        <a:pt x="175" y="15"/>
                      </a:lnTo>
                      <a:lnTo>
                        <a:pt x="176" y="15"/>
                      </a:lnTo>
                      <a:lnTo>
                        <a:pt x="176" y="14"/>
                      </a:lnTo>
                      <a:lnTo>
                        <a:pt x="176" y="15"/>
                      </a:lnTo>
                      <a:lnTo>
                        <a:pt x="177" y="15"/>
                      </a:lnTo>
                      <a:lnTo>
                        <a:pt x="178" y="15"/>
                      </a:lnTo>
                      <a:lnTo>
                        <a:pt x="178" y="16"/>
                      </a:lnTo>
                      <a:lnTo>
                        <a:pt x="178" y="17"/>
                      </a:lnTo>
                      <a:lnTo>
                        <a:pt x="179" y="17"/>
                      </a:lnTo>
                      <a:lnTo>
                        <a:pt x="179" y="16"/>
                      </a:lnTo>
                      <a:lnTo>
                        <a:pt x="180" y="16"/>
                      </a:lnTo>
                      <a:lnTo>
                        <a:pt x="181" y="15"/>
                      </a:lnTo>
                      <a:lnTo>
                        <a:pt x="182" y="16"/>
                      </a:lnTo>
                      <a:lnTo>
                        <a:pt x="182" y="15"/>
                      </a:lnTo>
                      <a:lnTo>
                        <a:pt x="183" y="14"/>
                      </a:lnTo>
                      <a:lnTo>
                        <a:pt x="184" y="14"/>
                      </a:lnTo>
                      <a:lnTo>
                        <a:pt x="185" y="13"/>
                      </a:lnTo>
                      <a:lnTo>
                        <a:pt x="186" y="12"/>
                      </a:lnTo>
                      <a:lnTo>
                        <a:pt x="187" y="12"/>
                      </a:lnTo>
                      <a:lnTo>
                        <a:pt x="187" y="11"/>
                      </a:lnTo>
                      <a:lnTo>
                        <a:pt x="187" y="10"/>
                      </a:lnTo>
                      <a:lnTo>
                        <a:pt x="188" y="10"/>
                      </a:lnTo>
                      <a:lnTo>
                        <a:pt x="188" y="11"/>
                      </a:lnTo>
                      <a:lnTo>
                        <a:pt x="189" y="11"/>
                      </a:lnTo>
                      <a:lnTo>
                        <a:pt x="188" y="11"/>
                      </a:lnTo>
                      <a:lnTo>
                        <a:pt x="188" y="12"/>
                      </a:lnTo>
                      <a:lnTo>
                        <a:pt x="189" y="12"/>
                      </a:lnTo>
                      <a:lnTo>
                        <a:pt x="189" y="13"/>
                      </a:lnTo>
                      <a:lnTo>
                        <a:pt x="190" y="13"/>
                      </a:lnTo>
                      <a:lnTo>
                        <a:pt x="190" y="12"/>
                      </a:lnTo>
                      <a:lnTo>
                        <a:pt x="190" y="13"/>
                      </a:lnTo>
                      <a:lnTo>
                        <a:pt x="191" y="13"/>
                      </a:lnTo>
                      <a:lnTo>
                        <a:pt x="191" y="12"/>
                      </a:lnTo>
                      <a:lnTo>
                        <a:pt x="191" y="11"/>
                      </a:lnTo>
                      <a:lnTo>
                        <a:pt x="192" y="11"/>
                      </a:lnTo>
                      <a:lnTo>
                        <a:pt x="193" y="12"/>
                      </a:lnTo>
                      <a:lnTo>
                        <a:pt x="194" y="11"/>
                      </a:lnTo>
                      <a:lnTo>
                        <a:pt x="195" y="11"/>
                      </a:lnTo>
                      <a:lnTo>
                        <a:pt x="195" y="10"/>
                      </a:lnTo>
                      <a:lnTo>
                        <a:pt x="195" y="9"/>
                      </a:lnTo>
                      <a:lnTo>
                        <a:pt x="195" y="8"/>
                      </a:lnTo>
                      <a:lnTo>
                        <a:pt x="196" y="9"/>
                      </a:lnTo>
                      <a:lnTo>
                        <a:pt x="196" y="8"/>
                      </a:lnTo>
                      <a:lnTo>
                        <a:pt x="197" y="8"/>
                      </a:lnTo>
                      <a:lnTo>
                        <a:pt x="198" y="8"/>
                      </a:lnTo>
                      <a:lnTo>
                        <a:pt x="197" y="8"/>
                      </a:lnTo>
                      <a:lnTo>
                        <a:pt x="197" y="7"/>
                      </a:lnTo>
                      <a:lnTo>
                        <a:pt x="198" y="7"/>
                      </a:lnTo>
                      <a:lnTo>
                        <a:pt x="198" y="6"/>
                      </a:lnTo>
                      <a:lnTo>
                        <a:pt x="200" y="6"/>
                      </a:lnTo>
                      <a:lnTo>
                        <a:pt x="200" y="7"/>
                      </a:lnTo>
                      <a:lnTo>
                        <a:pt x="201" y="7"/>
                      </a:lnTo>
                      <a:lnTo>
                        <a:pt x="201" y="6"/>
                      </a:lnTo>
                      <a:lnTo>
                        <a:pt x="202" y="6"/>
                      </a:lnTo>
                      <a:lnTo>
                        <a:pt x="203" y="7"/>
                      </a:lnTo>
                      <a:lnTo>
                        <a:pt x="203" y="6"/>
                      </a:lnTo>
                      <a:lnTo>
                        <a:pt x="202" y="6"/>
                      </a:lnTo>
                      <a:lnTo>
                        <a:pt x="202" y="5"/>
                      </a:lnTo>
                      <a:lnTo>
                        <a:pt x="203" y="5"/>
                      </a:lnTo>
                      <a:lnTo>
                        <a:pt x="203" y="4"/>
                      </a:lnTo>
                      <a:lnTo>
                        <a:pt x="204" y="4"/>
                      </a:lnTo>
                      <a:lnTo>
                        <a:pt x="204" y="5"/>
                      </a:lnTo>
                      <a:lnTo>
                        <a:pt x="205" y="5"/>
                      </a:lnTo>
                      <a:lnTo>
                        <a:pt x="205" y="4"/>
                      </a:lnTo>
                      <a:lnTo>
                        <a:pt x="205" y="3"/>
                      </a:lnTo>
                      <a:lnTo>
                        <a:pt x="206" y="3"/>
                      </a:lnTo>
                      <a:lnTo>
                        <a:pt x="207" y="2"/>
                      </a:lnTo>
                      <a:lnTo>
                        <a:pt x="207" y="3"/>
                      </a:lnTo>
                      <a:lnTo>
                        <a:pt x="208" y="2"/>
                      </a:lnTo>
                      <a:lnTo>
                        <a:pt x="209" y="2"/>
                      </a:lnTo>
                      <a:lnTo>
                        <a:pt x="209" y="3"/>
                      </a:lnTo>
                      <a:lnTo>
                        <a:pt x="210" y="3"/>
                      </a:lnTo>
                      <a:lnTo>
                        <a:pt x="210" y="2"/>
                      </a:lnTo>
                      <a:lnTo>
                        <a:pt x="211" y="2"/>
                      </a:lnTo>
                      <a:lnTo>
                        <a:pt x="211" y="1"/>
                      </a:lnTo>
                      <a:lnTo>
                        <a:pt x="212" y="1"/>
                      </a:lnTo>
                      <a:lnTo>
                        <a:pt x="212" y="0"/>
                      </a:lnTo>
                      <a:lnTo>
                        <a:pt x="213" y="1"/>
                      </a:lnTo>
                      <a:lnTo>
                        <a:pt x="214" y="1"/>
                      </a:lnTo>
                      <a:lnTo>
                        <a:pt x="215" y="2"/>
                      </a:lnTo>
                      <a:lnTo>
                        <a:pt x="216" y="1"/>
                      </a:lnTo>
                      <a:lnTo>
                        <a:pt x="217" y="1"/>
                      </a:lnTo>
                      <a:lnTo>
                        <a:pt x="218" y="1"/>
                      </a:lnTo>
                      <a:lnTo>
                        <a:pt x="218" y="2"/>
                      </a:lnTo>
                      <a:lnTo>
                        <a:pt x="219" y="3"/>
                      </a:lnTo>
                      <a:lnTo>
                        <a:pt x="219" y="2"/>
                      </a:lnTo>
                      <a:lnTo>
                        <a:pt x="219" y="1"/>
                      </a:lnTo>
                      <a:lnTo>
                        <a:pt x="220" y="1"/>
                      </a:lnTo>
                      <a:lnTo>
                        <a:pt x="220" y="2"/>
                      </a:lnTo>
                      <a:lnTo>
                        <a:pt x="221" y="2"/>
                      </a:lnTo>
                      <a:lnTo>
                        <a:pt x="221" y="3"/>
                      </a:lnTo>
                      <a:lnTo>
                        <a:pt x="222" y="3"/>
                      </a:lnTo>
                      <a:lnTo>
                        <a:pt x="223" y="4"/>
                      </a:lnTo>
                      <a:lnTo>
                        <a:pt x="223" y="5"/>
                      </a:lnTo>
                      <a:lnTo>
                        <a:pt x="222" y="5"/>
                      </a:lnTo>
                      <a:lnTo>
                        <a:pt x="222" y="6"/>
                      </a:lnTo>
                      <a:lnTo>
                        <a:pt x="223" y="6"/>
                      </a:lnTo>
                      <a:lnTo>
                        <a:pt x="223" y="7"/>
                      </a:lnTo>
                      <a:lnTo>
                        <a:pt x="223" y="8"/>
                      </a:lnTo>
                      <a:lnTo>
                        <a:pt x="223" y="9"/>
                      </a:lnTo>
                      <a:lnTo>
                        <a:pt x="224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5" y="9"/>
                      </a:lnTo>
                      <a:lnTo>
                        <a:pt x="224" y="10"/>
                      </a:lnTo>
                      <a:lnTo>
                        <a:pt x="225" y="10"/>
                      </a:lnTo>
                      <a:lnTo>
                        <a:pt x="225" y="9"/>
                      </a:lnTo>
                      <a:lnTo>
                        <a:pt x="226" y="9"/>
                      </a:lnTo>
                      <a:lnTo>
                        <a:pt x="226" y="10"/>
                      </a:lnTo>
                      <a:lnTo>
                        <a:pt x="227" y="10"/>
                      </a:lnTo>
                      <a:lnTo>
                        <a:pt x="228" y="9"/>
                      </a:lnTo>
                      <a:lnTo>
                        <a:pt x="229" y="10"/>
                      </a:lnTo>
                      <a:lnTo>
                        <a:pt x="228" y="10"/>
                      </a:lnTo>
                      <a:lnTo>
                        <a:pt x="229" y="11"/>
                      </a:lnTo>
                      <a:lnTo>
                        <a:pt x="229" y="12"/>
                      </a:lnTo>
                      <a:lnTo>
                        <a:pt x="230" y="13"/>
                      </a:lnTo>
                      <a:lnTo>
                        <a:pt x="231" y="12"/>
                      </a:lnTo>
                      <a:lnTo>
                        <a:pt x="231" y="11"/>
                      </a:lnTo>
                      <a:lnTo>
                        <a:pt x="231" y="10"/>
                      </a:lnTo>
                      <a:lnTo>
                        <a:pt x="232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5" y="12"/>
                      </a:lnTo>
                      <a:lnTo>
                        <a:pt x="234" y="12"/>
                      </a:lnTo>
                      <a:lnTo>
                        <a:pt x="234" y="13"/>
                      </a:lnTo>
                      <a:lnTo>
                        <a:pt x="234" y="12"/>
                      </a:lnTo>
                      <a:lnTo>
                        <a:pt x="235" y="12"/>
                      </a:lnTo>
                      <a:lnTo>
                        <a:pt x="234" y="13"/>
                      </a:lnTo>
                      <a:lnTo>
                        <a:pt x="235" y="13"/>
                      </a:lnTo>
                      <a:lnTo>
                        <a:pt x="236" y="13"/>
                      </a:lnTo>
                      <a:lnTo>
                        <a:pt x="236" y="12"/>
                      </a:lnTo>
                      <a:lnTo>
                        <a:pt x="237" y="12"/>
                      </a:lnTo>
                      <a:lnTo>
                        <a:pt x="238" y="13"/>
                      </a:lnTo>
                      <a:lnTo>
                        <a:pt x="239" y="13"/>
                      </a:lnTo>
                      <a:lnTo>
                        <a:pt x="239" y="14"/>
                      </a:lnTo>
                      <a:lnTo>
                        <a:pt x="239" y="15"/>
                      </a:lnTo>
                      <a:lnTo>
                        <a:pt x="240" y="15"/>
                      </a:lnTo>
                      <a:lnTo>
                        <a:pt x="240" y="14"/>
                      </a:lnTo>
                      <a:lnTo>
                        <a:pt x="241" y="14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lnTo>
                        <a:pt x="242" y="15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3" y="16"/>
                      </a:lnTo>
                      <a:lnTo>
                        <a:pt x="244" y="17"/>
                      </a:lnTo>
                      <a:lnTo>
                        <a:pt x="245" y="18"/>
                      </a:lnTo>
                      <a:lnTo>
                        <a:pt x="245" y="19"/>
                      </a:lnTo>
                      <a:lnTo>
                        <a:pt x="246" y="18"/>
                      </a:lnTo>
                      <a:lnTo>
                        <a:pt x="245" y="18"/>
                      </a:lnTo>
                      <a:lnTo>
                        <a:pt x="246" y="17"/>
                      </a:lnTo>
                      <a:lnTo>
                        <a:pt x="246" y="18"/>
                      </a:lnTo>
                      <a:lnTo>
                        <a:pt x="246" y="19"/>
                      </a:lnTo>
                      <a:lnTo>
                        <a:pt x="247" y="19"/>
                      </a:lnTo>
                      <a:lnTo>
                        <a:pt x="247" y="18"/>
                      </a:lnTo>
                      <a:lnTo>
                        <a:pt x="248" y="18"/>
                      </a:lnTo>
                      <a:lnTo>
                        <a:pt x="249" y="19"/>
                      </a:lnTo>
                      <a:lnTo>
                        <a:pt x="250" y="19"/>
                      </a:lnTo>
                      <a:lnTo>
                        <a:pt x="251" y="19"/>
                      </a:lnTo>
                      <a:lnTo>
                        <a:pt x="251" y="20"/>
                      </a:lnTo>
                      <a:lnTo>
                        <a:pt x="252" y="21"/>
                      </a:lnTo>
                      <a:lnTo>
                        <a:pt x="252" y="20"/>
                      </a:lnTo>
                      <a:lnTo>
                        <a:pt x="253" y="19"/>
                      </a:lnTo>
                      <a:lnTo>
                        <a:pt x="253" y="20"/>
                      </a:lnTo>
                      <a:lnTo>
                        <a:pt x="253" y="21"/>
                      </a:lnTo>
                      <a:lnTo>
                        <a:pt x="254" y="21"/>
                      </a:lnTo>
                      <a:lnTo>
                        <a:pt x="255" y="20"/>
                      </a:lnTo>
                      <a:lnTo>
                        <a:pt x="255" y="21"/>
                      </a:lnTo>
                      <a:lnTo>
                        <a:pt x="256" y="21"/>
                      </a:lnTo>
                      <a:lnTo>
                        <a:pt x="256" y="20"/>
                      </a:lnTo>
                      <a:lnTo>
                        <a:pt x="257" y="20"/>
                      </a:lnTo>
                      <a:lnTo>
                        <a:pt x="257" y="21"/>
                      </a:lnTo>
                      <a:lnTo>
                        <a:pt x="258" y="20"/>
                      </a:lnTo>
                      <a:lnTo>
                        <a:pt x="259" y="20"/>
                      </a:lnTo>
                      <a:lnTo>
                        <a:pt x="258" y="21"/>
                      </a:lnTo>
                      <a:lnTo>
                        <a:pt x="259" y="21"/>
                      </a:lnTo>
                      <a:lnTo>
                        <a:pt x="259" y="22"/>
                      </a:lnTo>
                      <a:lnTo>
                        <a:pt x="260" y="22"/>
                      </a:lnTo>
                      <a:lnTo>
                        <a:pt x="260" y="21"/>
                      </a:lnTo>
                      <a:lnTo>
                        <a:pt x="260" y="20"/>
                      </a:lnTo>
                      <a:lnTo>
                        <a:pt x="260" y="21"/>
                      </a:lnTo>
                      <a:lnTo>
                        <a:pt x="261" y="21"/>
                      </a:lnTo>
                      <a:lnTo>
                        <a:pt x="261" y="22"/>
                      </a:lnTo>
                      <a:lnTo>
                        <a:pt x="262" y="23"/>
                      </a:lnTo>
                      <a:lnTo>
                        <a:pt x="263" y="23"/>
                      </a:lnTo>
                      <a:lnTo>
                        <a:pt x="262" y="22"/>
                      </a:lnTo>
                      <a:lnTo>
                        <a:pt x="263" y="22"/>
                      </a:lnTo>
                      <a:lnTo>
                        <a:pt x="264" y="23"/>
                      </a:lnTo>
                      <a:lnTo>
                        <a:pt x="265" y="23"/>
                      </a:lnTo>
                      <a:lnTo>
                        <a:pt x="265" y="24"/>
                      </a:lnTo>
                      <a:lnTo>
                        <a:pt x="265" y="23"/>
                      </a:lnTo>
                      <a:lnTo>
                        <a:pt x="266" y="23"/>
                      </a:lnTo>
                      <a:lnTo>
                        <a:pt x="266" y="24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5" y="25"/>
                      </a:lnTo>
                      <a:lnTo>
                        <a:pt x="266" y="25"/>
                      </a:lnTo>
                      <a:lnTo>
                        <a:pt x="266" y="26"/>
                      </a:lnTo>
                      <a:lnTo>
                        <a:pt x="265" y="26"/>
                      </a:lnTo>
                      <a:lnTo>
                        <a:pt x="266" y="27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5" y="28"/>
                      </a:lnTo>
                      <a:lnTo>
                        <a:pt x="265" y="29"/>
                      </a:lnTo>
                      <a:lnTo>
                        <a:pt x="266" y="29"/>
                      </a:lnTo>
                      <a:lnTo>
                        <a:pt x="266" y="28"/>
                      </a:lnTo>
                      <a:lnTo>
                        <a:pt x="266" y="29"/>
                      </a:lnTo>
                      <a:lnTo>
                        <a:pt x="266" y="30"/>
                      </a:lnTo>
                      <a:lnTo>
                        <a:pt x="267" y="30"/>
                      </a:lnTo>
                      <a:lnTo>
                        <a:pt x="267" y="31"/>
                      </a:lnTo>
                      <a:lnTo>
                        <a:pt x="268" y="31"/>
                      </a:lnTo>
                      <a:lnTo>
                        <a:pt x="269" y="31"/>
                      </a:lnTo>
                      <a:lnTo>
                        <a:pt x="269" y="32"/>
                      </a:lnTo>
                      <a:lnTo>
                        <a:pt x="268" y="31"/>
                      </a:lnTo>
                      <a:lnTo>
                        <a:pt x="268" y="32"/>
                      </a:lnTo>
                      <a:lnTo>
                        <a:pt x="269" y="32"/>
                      </a:lnTo>
                      <a:lnTo>
                        <a:pt x="270" y="33"/>
                      </a:lnTo>
                      <a:lnTo>
                        <a:pt x="269" y="33"/>
                      </a:lnTo>
                      <a:lnTo>
                        <a:pt x="270" y="33"/>
                      </a:lnTo>
                      <a:lnTo>
                        <a:pt x="270" y="34"/>
                      </a:lnTo>
                      <a:lnTo>
                        <a:pt x="271" y="34"/>
                      </a:lnTo>
                      <a:lnTo>
                        <a:pt x="272" y="34"/>
                      </a:lnTo>
                      <a:lnTo>
                        <a:pt x="272" y="35"/>
                      </a:lnTo>
                      <a:lnTo>
                        <a:pt x="273" y="35"/>
                      </a:lnTo>
                      <a:lnTo>
                        <a:pt x="274" y="35"/>
                      </a:lnTo>
                      <a:lnTo>
                        <a:pt x="273" y="36"/>
                      </a:lnTo>
                      <a:lnTo>
                        <a:pt x="274" y="36"/>
                      </a:lnTo>
                      <a:lnTo>
                        <a:pt x="274" y="35"/>
                      </a:lnTo>
                      <a:lnTo>
                        <a:pt x="274" y="36"/>
                      </a:lnTo>
                      <a:lnTo>
                        <a:pt x="275" y="35"/>
                      </a:lnTo>
                      <a:lnTo>
                        <a:pt x="275" y="36"/>
                      </a:lnTo>
                      <a:lnTo>
                        <a:pt x="275" y="35"/>
                      </a:lnTo>
                      <a:lnTo>
                        <a:pt x="276" y="35"/>
                      </a:lnTo>
                      <a:lnTo>
                        <a:pt x="276" y="36"/>
                      </a:lnTo>
                      <a:lnTo>
                        <a:pt x="277" y="35"/>
                      </a:lnTo>
                      <a:lnTo>
                        <a:pt x="277" y="36"/>
                      </a:lnTo>
                      <a:lnTo>
                        <a:pt x="278" y="36"/>
                      </a:lnTo>
                      <a:lnTo>
                        <a:pt x="278" y="37"/>
                      </a:lnTo>
                      <a:lnTo>
                        <a:pt x="279" y="37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81" y="38"/>
                      </a:lnTo>
                      <a:lnTo>
                        <a:pt x="282" y="38"/>
                      </a:lnTo>
                      <a:lnTo>
                        <a:pt x="282" y="39"/>
                      </a:lnTo>
                      <a:lnTo>
                        <a:pt x="283" y="39"/>
                      </a:lnTo>
                      <a:lnTo>
                        <a:pt x="284" y="39"/>
                      </a:lnTo>
                      <a:lnTo>
                        <a:pt x="285" y="39"/>
                      </a:lnTo>
                      <a:lnTo>
                        <a:pt x="285" y="40"/>
                      </a:lnTo>
                      <a:lnTo>
                        <a:pt x="285" y="39"/>
                      </a:lnTo>
                      <a:lnTo>
                        <a:pt x="286" y="39"/>
                      </a:lnTo>
                      <a:lnTo>
                        <a:pt x="286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7" y="40"/>
                      </a:lnTo>
                      <a:lnTo>
                        <a:pt x="288" y="40"/>
                      </a:lnTo>
                      <a:lnTo>
                        <a:pt x="289" y="41"/>
                      </a:lnTo>
                      <a:lnTo>
                        <a:pt x="289" y="42"/>
                      </a:lnTo>
                      <a:lnTo>
                        <a:pt x="289" y="43"/>
                      </a:lnTo>
                      <a:lnTo>
                        <a:pt x="290" y="43"/>
                      </a:lnTo>
                      <a:lnTo>
                        <a:pt x="290" y="42"/>
                      </a:lnTo>
                      <a:lnTo>
                        <a:pt x="290" y="43"/>
                      </a:lnTo>
                      <a:lnTo>
                        <a:pt x="291" y="43"/>
                      </a:lnTo>
                      <a:lnTo>
                        <a:pt x="292" y="43"/>
                      </a:lnTo>
                      <a:lnTo>
                        <a:pt x="291" y="43"/>
                      </a:lnTo>
                      <a:lnTo>
                        <a:pt x="292" y="42"/>
                      </a:lnTo>
                      <a:lnTo>
                        <a:pt x="293" y="43"/>
                      </a:lnTo>
                      <a:lnTo>
                        <a:pt x="293" y="42"/>
                      </a:lnTo>
                      <a:lnTo>
                        <a:pt x="294" y="42"/>
                      </a:lnTo>
                      <a:lnTo>
                        <a:pt x="295" y="42"/>
                      </a:lnTo>
                      <a:lnTo>
                        <a:pt x="294" y="43"/>
                      </a:lnTo>
                      <a:lnTo>
                        <a:pt x="295" y="43"/>
                      </a:lnTo>
                      <a:lnTo>
                        <a:pt x="296" y="43"/>
                      </a:lnTo>
                      <a:lnTo>
                        <a:pt x="295" y="44"/>
                      </a:lnTo>
                      <a:lnTo>
                        <a:pt x="296" y="44"/>
                      </a:lnTo>
                      <a:lnTo>
                        <a:pt x="296" y="45"/>
                      </a:lnTo>
                      <a:lnTo>
                        <a:pt x="297" y="45"/>
                      </a:lnTo>
                      <a:lnTo>
                        <a:pt x="297" y="44"/>
                      </a:lnTo>
                      <a:lnTo>
                        <a:pt x="298" y="45"/>
                      </a:lnTo>
                      <a:lnTo>
                        <a:pt x="297" y="45"/>
                      </a:lnTo>
                      <a:lnTo>
                        <a:pt x="298" y="45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9" y="47"/>
                      </a:lnTo>
                      <a:lnTo>
                        <a:pt x="299" y="48"/>
                      </a:lnTo>
                      <a:lnTo>
                        <a:pt x="299" y="49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2" y="49"/>
                      </a:lnTo>
                      <a:lnTo>
                        <a:pt x="302" y="50"/>
                      </a:lnTo>
                      <a:lnTo>
                        <a:pt x="302" y="49"/>
                      </a:lnTo>
                      <a:lnTo>
                        <a:pt x="301" y="49"/>
                      </a:lnTo>
                      <a:lnTo>
                        <a:pt x="301" y="50"/>
                      </a:lnTo>
                      <a:lnTo>
                        <a:pt x="302" y="50"/>
                      </a:lnTo>
                      <a:lnTo>
                        <a:pt x="303" y="50"/>
                      </a:lnTo>
                      <a:lnTo>
                        <a:pt x="304" y="50"/>
                      </a:lnTo>
                      <a:lnTo>
                        <a:pt x="304" y="51"/>
                      </a:lnTo>
                      <a:lnTo>
                        <a:pt x="305" y="51"/>
                      </a:lnTo>
                      <a:lnTo>
                        <a:pt x="305" y="52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6" y="52"/>
                      </a:lnTo>
                      <a:lnTo>
                        <a:pt x="307" y="52"/>
                      </a:lnTo>
                      <a:lnTo>
                        <a:pt x="307" y="53"/>
                      </a:lnTo>
                      <a:lnTo>
                        <a:pt x="308" y="53"/>
                      </a:lnTo>
                      <a:lnTo>
                        <a:pt x="309" y="53"/>
                      </a:lnTo>
                      <a:lnTo>
                        <a:pt x="310" y="53"/>
                      </a:lnTo>
                      <a:lnTo>
                        <a:pt x="310" y="54"/>
                      </a:lnTo>
                      <a:lnTo>
                        <a:pt x="311" y="54"/>
                      </a:lnTo>
                      <a:lnTo>
                        <a:pt x="312" y="54"/>
                      </a:lnTo>
                      <a:lnTo>
                        <a:pt x="312" y="53"/>
                      </a:lnTo>
                      <a:lnTo>
                        <a:pt x="313" y="53"/>
                      </a:lnTo>
                      <a:lnTo>
                        <a:pt x="313" y="52"/>
                      </a:lnTo>
                      <a:lnTo>
                        <a:pt x="314" y="52"/>
                      </a:lnTo>
                      <a:lnTo>
                        <a:pt x="315" y="52"/>
                      </a:lnTo>
                      <a:lnTo>
                        <a:pt x="314" y="52"/>
                      </a:lnTo>
                      <a:lnTo>
                        <a:pt x="315" y="53"/>
                      </a:lnTo>
                      <a:lnTo>
                        <a:pt x="315" y="52"/>
                      </a:lnTo>
                      <a:lnTo>
                        <a:pt x="316" y="52"/>
                      </a:lnTo>
                      <a:lnTo>
                        <a:pt x="317" y="52"/>
                      </a:lnTo>
                      <a:lnTo>
                        <a:pt x="317" y="53"/>
                      </a:lnTo>
                      <a:lnTo>
                        <a:pt x="318" y="53"/>
                      </a:lnTo>
                      <a:lnTo>
                        <a:pt x="319" y="53"/>
                      </a:lnTo>
                      <a:lnTo>
                        <a:pt x="320" y="53"/>
                      </a:lnTo>
                      <a:lnTo>
                        <a:pt x="321" y="53"/>
                      </a:lnTo>
                      <a:lnTo>
                        <a:pt x="322" y="53"/>
                      </a:lnTo>
                      <a:lnTo>
                        <a:pt x="323" y="53"/>
                      </a:lnTo>
                      <a:lnTo>
                        <a:pt x="322" y="52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4" y="52"/>
                      </a:lnTo>
                      <a:lnTo>
                        <a:pt x="324" y="53"/>
                      </a:lnTo>
                      <a:lnTo>
                        <a:pt x="325" y="53"/>
                      </a:lnTo>
                      <a:lnTo>
                        <a:pt x="325" y="52"/>
                      </a:lnTo>
                      <a:lnTo>
                        <a:pt x="326" y="52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9" y="51"/>
                      </a:lnTo>
                      <a:lnTo>
                        <a:pt x="330" y="51"/>
                      </a:lnTo>
                      <a:lnTo>
                        <a:pt x="330" y="50"/>
                      </a:lnTo>
                      <a:lnTo>
                        <a:pt x="331" y="50"/>
                      </a:lnTo>
                      <a:lnTo>
                        <a:pt x="332" y="50"/>
                      </a:lnTo>
                      <a:lnTo>
                        <a:pt x="333" y="50"/>
                      </a:lnTo>
                      <a:lnTo>
                        <a:pt x="334" y="50"/>
                      </a:lnTo>
                      <a:lnTo>
                        <a:pt x="334" y="51"/>
                      </a:lnTo>
                      <a:lnTo>
                        <a:pt x="335" y="52"/>
                      </a:lnTo>
                      <a:lnTo>
                        <a:pt x="336" y="51"/>
                      </a:lnTo>
                      <a:lnTo>
                        <a:pt x="337" y="51"/>
                      </a:lnTo>
                      <a:lnTo>
                        <a:pt x="338" y="52"/>
                      </a:lnTo>
                      <a:lnTo>
                        <a:pt x="339" y="52"/>
                      </a:lnTo>
                      <a:lnTo>
                        <a:pt x="339" y="51"/>
                      </a:lnTo>
                      <a:lnTo>
                        <a:pt x="341" y="51"/>
                      </a:lnTo>
                      <a:lnTo>
                        <a:pt x="342" y="51"/>
                      </a:lnTo>
                      <a:lnTo>
                        <a:pt x="342" y="50"/>
                      </a:lnTo>
                      <a:lnTo>
                        <a:pt x="342" y="49"/>
                      </a:lnTo>
                      <a:lnTo>
                        <a:pt x="343" y="49"/>
                      </a:lnTo>
                      <a:lnTo>
                        <a:pt x="344" y="48"/>
                      </a:lnTo>
                      <a:lnTo>
                        <a:pt x="345" y="48"/>
                      </a:lnTo>
                      <a:lnTo>
                        <a:pt x="346" y="48"/>
                      </a:lnTo>
                      <a:lnTo>
                        <a:pt x="346" y="47"/>
                      </a:lnTo>
                      <a:lnTo>
                        <a:pt x="347" y="47"/>
                      </a:lnTo>
                      <a:lnTo>
                        <a:pt x="348" y="46"/>
                      </a:lnTo>
                      <a:lnTo>
                        <a:pt x="349" y="46"/>
                      </a:lnTo>
                      <a:lnTo>
                        <a:pt x="349" y="45"/>
                      </a:lnTo>
                      <a:lnTo>
                        <a:pt x="349" y="44"/>
                      </a:lnTo>
                      <a:lnTo>
                        <a:pt x="349" y="43"/>
                      </a:lnTo>
                      <a:lnTo>
                        <a:pt x="349" y="42"/>
                      </a:lnTo>
                      <a:lnTo>
                        <a:pt x="350" y="42"/>
                      </a:lnTo>
                      <a:lnTo>
                        <a:pt x="350" y="41"/>
                      </a:lnTo>
                      <a:lnTo>
                        <a:pt x="351" y="42"/>
                      </a:lnTo>
                      <a:lnTo>
                        <a:pt x="351" y="41"/>
                      </a:lnTo>
                      <a:lnTo>
                        <a:pt x="352" y="41"/>
                      </a:lnTo>
                      <a:lnTo>
                        <a:pt x="353" y="41"/>
                      </a:lnTo>
                      <a:lnTo>
                        <a:pt x="354" y="41"/>
                      </a:lnTo>
                      <a:lnTo>
                        <a:pt x="354" y="40"/>
                      </a:lnTo>
                      <a:lnTo>
                        <a:pt x="355" y="40"/>
                      </a:lnTo>
                      <a:lnTo>
                        <a:pt x="355" y="39"/>
                      </a:lnTo>
                      <a:lnTo>
                        <a:pt x="355" y="40"/>
                      </a:lnTo>
                      <a:lnTo>
                        <a:pt x="356" y="40"/>
                      </a:lnTo>
                      <a:lnTo>
                        <a:pt x="357" y="40"/>
                      </a:lnTo>
                      <a:lnTo>
                        <a:pt x="358" y="40"/>
                      </a:lnTo>
                      <a:lnTo>
                        <a:pt x="359" y="39"/>
                      </a:lnTo>
                      <a:lnTo>
                        <a:pt x="360" y="39"/>
                      </a:lnTo>
                      <a:lnTo>
                        <a:pt x="360" y="38"/>
                      </a:lnTo>
                      <a:lnTo>
                        <a:pt x="360" y="39"/>
                      </a:lnTo>
                      <a:lnTo>
                        <a:pt x="361" y="39"/>
                      </a:lnTo>
                      <a:lnTo>
                        <a:pt x="362" y="39"/>
                      </a:lnTo>
                      <a:lnTo>
                        <a:pt x="363" y="39"/>
                      </a:lnTo>
                      <a:lnTo>
                        <a:pt x="363" y="38"/>
                      </a:lnTo>
                      <a:lnTo>
                        <a:pt x="363" y="39"/>
                      </a:lnTo>
                      <a:lnTo>
                        <a:pt x="364" y="38"/>
                      </a:lnTo>
                      <a:lnTo>
                        <a:pt x="365" y="38"/>
                      </a:lnTo>
                      <a:lnTo>
                        <a:pt x="366" y="38"/>
                      </a:lnTo>
                      <a:lnTo>
                        <a:pt x="366" y="37"/>
                      </a:lnTo>
                      <a:lnTo>
                        <a:pt x="367" y="36"/>
                      </a:lnTo>
                      <a:lnTo>
                        <a:pt x="367" y="37"/>
                      </a:lnTo>
                      <a:lnTo>
                        <a:pt x="368" y="37"/>
                      </a:lnTo>
                      <a:lnTo>
                        <a:pt x="369" y="37"/>
                      </a:lnTo>
                      <a:lnTo>
                        <a:pt x="368" y="38"/>
                      </a:lnTo>
                      <a:lnTo>
                        <a:pt x="369" y="38"/>
                      </a:lnTo>
                      <a:lnTo>
                        <a:pt x="370" y="38"/>
                      </a:lnTo>
                      <a:lnTo>
                        <a:pt x="370" y="39"/>
                      </a:lnTo>
                      <a:lnTo>
                        <a:pt x="370" y="38"/>
                      </a:lnTo>
                      <a:lnTo>
                        <a:pt x="371" y="38"/>
                      </a:lnTo>
                      <a:lnTo>
                        <a:pt x="372" y="38"/>
                      </a:lnTo>
                      <a:lnTo>
                        <a:pt x="373" y="38"/>
                      </a:lnTo>
                      <a:lnTo>
                        <a:pt x="374" y="38"/>
                      </a:lnTo>
                      <a:lnTo>
                        <a:pt x="375" y="38"/>
                      </a:lnTo>
                      <a:lnTo>
                        <a:pt x="376" y="38"/>
                      </a:lnTo>
                      <a:lnTo>
                        <a:pt x="376" y="39"/>
                      </a:lnTo>
                      <a:lnTo>
                        <a:pt x="377" y="39"/>
                      </a:lnTo>
                      <a:lnTo>
                        <a:pt x="377" y="40"/>
                      </a:lnTo>
                      <a:lnTo>
                        <a:pt x="378" y="40"/>
                      </a:lnTo>
                      <a:lnTo>
                        <a:pt x="378" y="41"/>
                      </a:lnTo>
                      <a:lnTo>
                        <a:pt x="377" y="41"/>
                      </a:lnTo>
                      <a:lnTo>
                        <a:pt x="378" y="41"/>
                      </a:lnTo>
                      <a:lnTo>
                        <a:pt x="377" y="42"/>
                      </a:lnTo>
                      <a:lnTo>
                        <a:pt x="378" y="42"/>
                      </a:lnTo>
                      <a:lnTo>
                        <a:pt x="378" y="43"/>
                      </a:lnTo>
                      <a:lnTo>
                        <a:pt x="379" y="43"/>
                      </a:lnTo>
                      <a:lnTo>
                        <a:pt x="380" y="44"/>
                      </a:lnTo>
                      <a:lnTo>
                        <a:pt x="381" y="44"/>
                      </a:lnTo>
                      <a:lnTo>
                        <a:pt x="382" y="44"/>
                      </a:lnTo>
                      <a:lnTo>
                        <a:pt x="383" y="44"/>
                      </a:lnTo>
                      <a:lnTo>
                        <a:pt x="384" y="45"/>
                      </a:lnTo>
                      <a:lnTo>
                        <a:pt x="384" y="46"/>
                      </a:lnTo>
                      <a:lnTo>
                        <a:pt x="385" y="46"/>
                      </a:lnTo>
                      <a:lnTo>
                        <a:pt x="385" y="47"/>
                      </a:lnTo>
                      <a:lnTo>
                        <a:pt x="385" y="48"/>
                      </a:lnTo>
                      <a:lnTo>
                        <a:pt x="386" y="47"/>
                      </a:lnTo>
                      <a:lnTo>
                        <a:pt x="386" y="48"/>
                      </a:lnTo>
                      <a:lnTo>
                        <a:pt x="387" y="48"/>
                      </a:lnTo>
                      <a:lnTo>
                        <a:pt x="387" y="49"/>
                      </a:lnTo>
                      <a:lnTo>
                        <a:pt x="387" y="50"/>
                      </a:lnTo>
                      <a:lnTo>
                        <a:pt x="387" y="51"/>
                      </a:lnTo>
                      <a:lnTo>
                        <a:pt x="387" y="52"/>
                      </a:lnTo>
                      <a:lnTo>
                        <a:pt x="388" y="52"/>
                      </a:lnTo>
                      <a:lnTo>
                        <a:pt x="387" y="52"/>
                      </a:lnTo>
                      <a:lnTo>
                        <a:pt x="387" y="53"/>
                      </a:lnTo>
                      <a:lnTo>
                        <a:pt x="387" y="54"/>
                      </a:lnTo>
                      <a:lnTo>
                        <a:pt x="386" y="54"/>
                      </a:lnTo>
                      <a:lnTo>
                        <a:pt x="386" y="55"/>
                      </a:lnTo>
                      <a:lnTo>
                        <a:pt x="387" y="55"/>
                      </a:lnTo>
                      <a:lnTo>
                        <a:pt x="388" y="55"/>
                      </a:lnTo>
                      <a:lnTo>
                        <a:pt x="388" y="56"/>
                      </a:lnTo>
                      <a:lnTo>
                        <a:pt x="389" y="56"/>
                      </a:lnTo>
                      <a:lnTo>
                        <a:pt x="389" y="57"/>
                      </a:lnTo>
                      <a:lnTo>
                        <a:pt x="389" y="56"/>
                      </a:lnTo>
                      <a:lnTo>
                        <a:pt x="390" y="57"/>
                      </a:lnTo>
                      <a:lnTo>
                        <a:pt x="391" y="57"/>
                      </a:lnTo>
                      <a:lnTo>
                        <a:pt x="391" y="58"/>
                      </a:lnTo>
                      <a:lnTo>
                        <a:pt x="392" y="58"/>
                      </a:lnTo>
                      <a:lnTo>
                        <a:pt x="392" y="57"/>
                      </a:lnTo>
                      <a:lnTo>
                        <a:pt x="392" y="58"/>
                      </a:lnTo>
                      <a:lnTo>
                        <a:pt x="393" y="58"/>
                      </a:lnTo>
                      <a:lnTo>
                        <a:pt x="394" y="58"/>
                      </a:lnTo>
                      <a:lnTo>
                        <a:pt x="395" y="58"/>
                      </a:lnTo>
                      <a:lnTo>
                        <a:pt x="396" y="57"/>
                      </a:lnTo>
                      <a:lnTo>
                        <a:pt x="397" y="57"/>
                      </a:lnTo>
                      <a:lnTo>
                        <a:pt x="398" y="57"/>
                      </a:lnTo>
                      <a:lnTo>
                        <a:pt x="399" y="56"/>
                      </a:lnTo>
                      <a:lnTo>
                        <a:pt x="400" y="56"/>
                      </a:lnTo>
                      <a:lnTo>
                        <a:pt x="400" y="55"/>
                      </a:lnTo>
                      <a:lnTo>
                        <a:pt x="401" y="55"/>
                      </a:lnTo>
                      <a:lnTo>
                        <a:pt x="402" y="54"/>
                      </a:lnTo>
                      <a:lnTo>
                        <a:pt x="403" y="54"/>
                      </a:lnTo>
                      <a:lnTo>
                        <a:pt x="404" y="54"/>
                      </a:lnTo>
                      <a:lnTo>
                        <a:pt x="404" y="53"/>
                      </a:lnTo>
                      <a:lnTo>
                        <a:pt x="405" y="53"/>
                      </a:lnTo>
                      <a:lnTo>
                        <a:pt x="406" y="53"/>
                      </a:lnTo>
                      <a:lnTo>
                        <a:pt x="406" y="52"/>
                      </a:lnTo>
                      <a:lnTo>
                        <a:pt x="407" y="52"/>
                      </a:lnTo>
                      <a:lnTo>
                        <a:pt x="408" y="52"/>
                      </a:lnTo>
                      <a:lnTo>
                        <a:pt x="409" y="52"/>
                      </a:lnTo>
                      <a:lnTo>
                        <a:pt x="409" y="53"/>
                      </a:lnTo>
                      <a:lnTo>
                        <a:pt x="409" y="52"/>
                      </a:lnTo>
                      <a:lnTo>
                        <a:pt x="410" y="52"/>
                      </a:lnTo>
                      <a:lnTo>
                        <a:pt x="410" y="53"/>
                      </a:lnTo>
                      <a:lnTo>
                        <a:pt x="411" y="53"/>
                      </a:lnTo>
                      <a:lnTo>
                        <a:pt x="412" y="53"/>
                      </a:lnTo>
                      <a:lnTo>
                        <a:pt x="412" y="54"/>
                      </a:lnTo>
                      <a:lnTo>
                        <a:pt x="412" y="53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3" y="54"/>
                      </a:lnTo>
                      <a:lnTo>
                        <a:pt x="414" y="54"/>
                      </a:lnTo>
                      <a:lnTo>
                        <a:pt x="414" y="53"/>
                      </a:lnTo>
                      <a:lnTo>
                        <a:pt x="415" y="53"/>
                      </a:lnTo>
                      <a:lnTo>
                        <a:pt x="416" y="53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8" y="53"/>
                      </a:lnTo>
                      <a:lnTo>
                        <a:pt x="418" y="52"/>
                      </a:lnTo>
                      <a:lnTo>
                        <a:pt x="418" y="51"/>
                      </a:lnTo>
                      <a:lnTo>
                        <a:pt x="419" y="50"/>
                      </a:lnTo>
                      <a:lnTo>
                        <a:pt x="420" y="50"/>
                      </a:lnTo>
                      <a:lnTo>
                        <a:pt x="420" y="49"/>
                      </a:lnTo>
                      <a:lnTo>
                        <a:pt x="421" y="48"/>
                      </a:lnTo>
                      <a:lnTo>
                        <a:pt x="421" y="47"/>
                      </a:lnTo>
                      <a:lnTo>
                        <a:pt x="421" y="46"/>
                      </a:lnTo>
                      <a:lnTo>
                        <a:pt x="421" y="45"/>
                      </a:lnTo>
                      <a:lnTo>
                        <a:pt x="420" y="45"/>
                      </a:lnTo>
                      <a:lnTo>
                        <a:pt x="421" y="44"/>
                      </a:lnTo>
                      <a:lnTo>
                        <a:pt x="420" y="44"/>
                      </a:lnTo>
                      <a:lnTo>
                        <a:pt x="420" y="43"/>
                      </a:lnTo>
                      <a:lnTo>
                        <a:pt x="421" y="42"/>
                      </a:lnTo>
                      <a:lnTo>
                        <a:pt x="422" y="42"/>
                      </a:lnTo>
                      <a:lnTo>
                        <a:pt x="422" y="41"/>
                      </a:lnTo>
                      <a:lnTo>
                        <a:pt x="422" y="40"/>
                      </a:lnTo>
                      <a:lnTo>
                        <a:pt x="423" y="40"/>
                      </a:lnTo>
                      <a:lnTo>
                        <a:pt x="424" y="39"/>
                      </a:lnTo>
                      <a:lnTo>
                        <a:pt x="425" y="39"/>
                      </a:lnTo>
                      <a:lnTo>
                        <a:pt x="426" y="39"/>
                      </a:lnTo>
                      <a:lnTo>
                        <a:pt x="426" y="38"/>
                      </a:lnTo>
                      <a:lnTo>
                        <a:pt x="427" y="38"/>
                      </a:lnTo>
                      <a:lnTo>
                        <a:pt x="427" y="39"/>
                      </a:lnTo>
                      <a:lnTo>
                        <a:pt x="428" y="39"/>
                      </a:lnTo>
                      <a:lnTo>
                        <a:pt x="429" y="39"/>
                      </a:lnTo>
                      <a:lnTo>
                        <a:pt x="429" y="38"/>
                      </a:lnTo>
                      <a:lnTo>
                        <a:pt x="430" y="38"/>
                      </a:lnTo>
                      <a:lnTo>
                        <a:pt x="431" y="37"/>
                      </a:lnTo>
                      <a:lnTo>
                        <a:pt x="431" y="38"/>
                      </a:lnTo>
                      <a:lnTo>
                        <a:pt x="432" y="37"/>
                      </a:lnTo>
                      <a:lnTo>
                        <a:pt x="432" y="36"/>
                      </a:lnTo>
                      <a:lnTo>
                        <a:pt x="433" y="36"/>
                      </a:lnTo>
                      <a:lnTo>
                        <a:pt x="433" y="35"/>
                      </a:lnTo>
                      <a:lnTo>
                        <a:pt x="434" y="35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5" y="33"/>
                      </a:lnTo>
                      <a:lnTo>
                        <a:pt x="436" y="32"/>
                      </a:lnTo>
                      <a:lnTo>
                        <a:pt x="437" y="31"/>
                      </a:lnTo>
                      <a:lnTo>
                        <a:pt x="438" y="31"/>
                      </a:lnTo>
                      <a:lnTo>
                        <a:pt x="438" y="30"/>
                      </a:lnTo>
                      <a:lnTo>
                        <a:pt x="439" y="29"/>
                      </a:lnTo>
                      <a:lnTo>
                        <a:pt x="440" y="28"/>
                      </a:lnTo>
                      <a:lnTo>
                        <a:pt x="441" y="28"/>
                      </a:lnTo>
                      <a:lnTo>
                        <a:pt x="442" y="28"/>
                      </a:lnTo>
                      <a:lnTo>
                        <a:pt x="443" y="27"/>
                      </a:lnTo>
                      <a:lnTo>
                        <a:pt x="444" y="27"/>
                      </a:lnTo>
                      <a:lnTo>
                        <a:pt x="444" y="26"/>
                      </a:lnTo>
                      <a:lnTo>
                        <a:pt x="443" y="26"/>
                      </a:lnTo>
                      <a:lnTo>
                        <a:pt x="443" y="25"/>
                      </a:lnTo>
                      <a:lnTo>
                        <a:pt x="443" y="24"/>
                      </a:lnTo>
                      <a:lnTo>
                        <a:pt x="444" y="24"/>
                      </a:lnTo>
                      <a:lnTo>
                        <a:pt x="444" y="23"/>
                      </a:lnTo>
                      <a:lnTo>
                        <a:pt x="445" y="21"/>
                      </a:lnTo>
                      <a:lnTo>
                        <a:pt x="446" y="20"/>
                      </a:lnTo>
                      <a:lnTo>
                        <a:pt x="447" y="20"/>
                      </a:lnTo>
                      <a:lnTo>
                        <a:pt x="448" y="20"/>
                      </a:lnTo>
                      <a:lnTo>
                        <a:pt x="449" y="19"/>
                      </a:lnTo>
                      <a:lnTo>
                        <a:pt x="450" y="19"/>
                      </a:lnTo>
                      <a:lnTo>
                        <a:pt x="450" y="18"/>
                      </a:lnTo>
                      <a:lnTo>
                        <a:pt x="450" y="17"/>
                      </a:lnTo>
                      <a:lnTo>
                        <a:pt x="451" y="17"/>
                      </a:lnTo>
                      <a:lnTo>
                        <a:pt x="451" y="16"/>
                      </a:lnTo>
                      <a:lnTo>
                        <a:pt x="451" y="15"/>
                      </a:lnTo>
                      <a:lnTo>
                        <a:pt x="452" y="15"/>
                      </a:lnTo>
                      <a:lnTo>
                        <a:pt x="453" y="15"/>
                      </a:lnTo>
                      <a:lnTo>
                        <a:pt x="454" y="14"/>
                      </a:lnTo>
                      <a:lnTo>
                        <a:pt x="455" y="14"/>
                      </a:lnTo>
                      <a:lnTo>
                        <a:pt x="456" y="14"/>
                      </a:lnTo>
                      <a:lnTo>
                        <a:pt x="457" y="14"/>
                      </a:lnTo>
                      <a:lnTo>
                        <a:pt x="458" y="15"/>
                      </a:lnTo>
                      <a:lnTo>
                        <a:pt x="458" y="16"/>
                      </a:lnTo>
                      <a:lnTo>
                        <a:pt x="459" y="17"/>
                      </a:lnTo>
                      <a:lnTo>
                        <a:pt x="457" y="43"/>
                      </a:lnTo>
                      <a:lnTo>
                        <a:pt x="455" y="60"/>
                      </a:lnTo>
                      <a:lnTo>
                        <a:pt x="454" y="61"/>
                      </a:lnTo>
                      <a:lnTo>
                        <a:pt x="454" y="60"/>
                      </a:lnTo>
                      <a:lnTo>
                        <a:pt x="453" y="60"/>
                      </a:lnTo>
                      <a:lnTo>
                        <a:pt x="452" y="60"/>
                      </a:lnTo>
                      <a:lnTo>
                        <a:pt x="451" y="61"/>
                      </a:lnTo>
                      <a:lnTo>
                        <a:pt x="450" y="61"/>
                      </a:lnTo>
                      <a:lnTo>
                        <a:pt x="449" y="61"/>
                      </a:lnTo>
                      <a:lnTo>
                        <a:pt x="448" y="61"/>
                      </a:lnTo>
                      <a:lnTo>
                        <a:pt x="447" y="61"/>
                      </a:lnTo>
                      <a:lnTo>
                        <a:pt x="446" y="61"/>
                      </a:lnTo>
                      <a:lnTo>
                        <a:pt x="446" y="60"/>
                      </a:lnTo>
                      <a:lnTo>
                        <a:pt x="445" y="61"/>
                      </a:lnTo>
                      <a:lnTo>
                        <a:pt x="444" y="62"/>
                      </a:lnTo>
                      <a:lnTo>
                        <a:pt x="443" y="62"/>
                      </a:lnTo>
                      <a:lnTo>
                        <a:pt x="442" y="62"/>
                      </a:lnTo>
                      <a:lnTo>
                        <a:pt x="442" y="63"/>
                      </a:lnTo>
                      <a:lnTo>
                        <a:pt x="441" y="63"/>
                      </a:lnTo>
                      <a:lnTo>
                        <a:pt x="440" y="64"/>
                      </a:lnTo>
                      <a:lnTo>
                        <a:pt x="439" y="66"/>
                      </a:lnTo>
                      <a:lnTo>
                        <a:pt x="438" y="67"/>
                      </a:lnTo>
                      <a:lnTo>
                        <a:pt x="437" y="68"/>
                      </a:lnTo>
                      <a:lnTo>
                        <a:pt x="436" y="69"/>
                      </a:lnTo>
                      <a:lnTo>
                        <a:pt x="436" y="70"/>
                      </a:lnTo>
                      <a:lnTo>
                        <a:pt x="436" y="71"/>
                      </a:lnTo>
                      <a:lnTo>
                        <a:pt x="435" y="72"/>
                      </a:lnTo>
                      <a:lnTo>
                        <a:pt x="435" y="73"/>
                      </a:lnTo>
                      <a:lnTo>
                        <a:pt x="434" y="73"/>
                      </a:lnTo>
                      <a:lnTo>
                        <a:pt x="434" y="74"/>
                      </a:lnTo>
                      <a:lnTo>
                        <a:pt x="434" y="75"/>
                      </a:lnTo>
                      <a:lnTo>
                        <a:pt x="433" y="75"/>
                      </a:lnTo>
                      <a:lnTo>
                        <a:pt x="433" y="76"/>
                      </a:lnTo>
                      <a:lnTo>
                        <a:pt x="432" y="76"/>
                      </a:lnTo>
                      <a:lnTo>
                        <a:pt x="432" y="77"/>
                      </a:lnTo>
                      <a:lnTo>
                        <a:pt x="431" y="77"/>
                      </a:lnTo>
                      <a:lnTo>
                        <a:pt x="431" y="78"/>
                      </a:lnTo>
                      <a:lnTo>
                        <a:pt x="431" y="79"/>
                      </a:lnTo>
                      <a:lnTo>
                        <a:pt x="430" y="80"/>
                      </a:lnTo>
                      <a:lnTo>
                        <a:pt x="430" y="81"/>
                      </a:lnTo>
                      <a:lnTo>
                        <a:pt x="429" y="81"/>
                      </a:lnTo>
                      <a:lnTo>
                        <a:pt x="429" y="82"/>
                      </a:lnTo>
                      <a:lnTo>
                        <a:pt x="429" y="83"/>
                      </a:lnTo>
                      <a:lnTo>
                        <a:pt x="430" y="83"/>
                      </a:lnTo>
                      <a:lnTo>
                        <a:pt x="429" y="83"/>
                      </a:lnTo>
                      <a:lnTo>
                        <a:pt x="430" y="84"/>
                      </a:lnTo>
                      <a:lnTo>
                        <a:pt x="429" y="85"/>
                      </a:lnTo>
                      <a:lnTo>
                        <a:pt x="430" y="85"/>
                      </a:lnTo>
                      <a:lnTo>
                        <a:pt x="430" y="86"/>
                      </a:lnTo>
                      <a:lnTo>
                        <a:pt x="429" y="86"/>
                      </a:lnTo>
                      <a:lnTo>
                        <a:pt x="430" y="86"/>
                      </a:lnTo>
                      <a:lnTo>
                        <a:pt x="430" y="87"/>
                      </a:lnTo>
                      <a:lnTo>
                        <a:pt x="430" y="86"/>
                      </a:lnTo>
                      <a:lnTo>
                        <a:pt x="431" y="86"/>
                      </a:lnTo>
                      <a:lnTo>
                        <a:pt x="432" y="86"/>
                      </a:lnTo>
                      <a:lnTo>
                        <a:pt x="432" y="87"/>
                      </a:lnTo>
                      <a:lnTo>
                        <a:pt x="433" y="86"/>
                      </a:lnTo>
                      <a:lnTo>
                        <a:pt x="434" y="86"/>
                      </a:lnTo>
                      <a:lnTo>
                        <a:pt x="435" y="86"/>
                      </a:lnTo>
                      <a:lnTo>
                        <a:pt x="434" y="86"/>
                      </a:lnTo>
                      <a:lnTo>
                        <a:pt x="435" y="85"/>
                      </a:lnTo>
                      <a:lnTo>
                        <a:pt x="436" y="86"/>
                      </a:lnTo>
                      <a:lnTo>
                        <a:pt x="437" y="87"/>
                      </a:lnTo>
                      <a:lnTo>
                        <a:pt x="438" y="86"/>
                      </a:lnTo>
                      <a:lnTo>
                        <a:pt x="438" y="87"/>
                      </a:lnTo>
                      <a:lnTo>
                        <a:pt x="439" y="87"/>
                      </a:lnTo>
                      <a:lnTo>
                        <a:pt x="440" y="88"/>
                      </a:lnTo>
                      <a:lnTo>
                        <a:pt x="440" y="89"/>
                      </a:lnTo>
                      <a:lnTo>
                        <a:pt x="441" y="89"/>
                      </a:lnTo>
                      <a:lnTo>
                        <a:pt x="441" y="88"/>
                      </a:lnTo>
                      <a:lnTo>
                        <a:pt x="441" y="89"/>
                      </a:lnTo>
                      <a:lnTo>
                        <a:pt x="441" y="90"/>
                      </a:lnTo>
                      <a:lnTo>
                        <a:pt x="441" y="89"/>
                      </a:lnTo>
                      <a:lnTo>
                        <a:pt x="442" y="89"/>
                      </a:lnTo>
                      <a:lnTo>
                        <a:pt x="442" y="90"/>
                      </a:lnTo>
                      <a:lnTo>
                        <a:pt x="442" y="91"/>
                      </a:lnTo>
                      <a:lnTo>
                        <a:pt x="443" y="91"/>
                      </a:lnTo>
                      <a:lnTo>
                        <a:pt x="444" y="91"/>
                      </a:lnTo>
                      <a:lnTo>
                        <a:pt x="443" y="91"/>
                      </a:lnTo>
                      <a:lnTo>
                        <a:pt x="443" y="92"/>
                      </a:lnTo>
                      <a:lnTo>
                        <a:pt x="444" y="92"/>
                      </a:lnTo>
                      <a:lnTo>
                        <a:pt x="444" y="93"/>
                      </a:lnTo>
                      <a:lnTo>
                        <a:pt x="445" y="93"/>
                      </a:lnTo>
                      <a:lnTo>
                        <a:pt x="446" y="93"/>
                      </a:lnTo>
                      <a:lnTo>
                        <a:pt x="446" y="94"/>
                      </a:lnTo>
                      <a:lnTo>
                        <a:pt x="446" y="95"/>
                      </a:lnTo>
                      <a:lnTo>
                        <a:pt x="447" y="95"/>
                      </a:lnTo>
                      <a:lnTo>
                        <a:pt x="447" y="96"/>
                      </a:lnTo>
                      <a:lnTo>
                        <a:pt x="448" y="95"/>
                      </a:lnTo>
                      <a:lnTo>
                        <a:pt x="449" y="95"/>
                      </a:lnTo>
                      <a:lnTo>
                        <a:pt x="450" y="95"/>
                      </a:lnTo>
                      <a:lnTo>
                        <a:pt x="451" y="95"/>
                      </a:lnTo>
                      <a:lnTo>
                        <a:pt x="452" y="95"/>
                      </a:lnTo>
                      <a:lnTo>
                        <a:pt x="452" y="96"/>
                      </a:lnTo>
                      <a:lnTo>
                        <a:pt x="453" y="95"/>
                      </a:lnTo>
                      <a:lnTo>
                        <a:pt x="453" y="96"/>
                      </a:lnTo>
                      <a:lnTo>
                        <a:pt x="454" y="96"/>
                      </a:lnTo>
                      <a:lnTo>
                        <a:pt x="455" y="96"/>
                      </a:lnTo>
                      <a:lnTo>
                        <a:pt x="455" y="97"/>
                      </a:lnTo>
                      <a:lnTo>
                        <a:pt x="456" y="97"/>
                      </a:lnTo>
                      <a:lnTo>
                        <a:pt x="455" y="96"/>
                      </a:lnTo>
                      <a:lnTo>
                        <a:pt x="456" y="96"/>
                      </a:lnTo>
                      <a:lnTo>
                        <a:pt x="457" y="95"/>
                      </a:lnTo>
                      <a:lnTo>
                        <a:pt x="458" y="95"/>
                      </a:lnTo>
                      <a:lnTo>
                        <a:pt x="458" y="94"/>
                      </a:lnTo>
                      <a:lnTo>
                        <a:pt x="459" y="94"/>
                      </a:lnTo>
                      <a:lnTo>
                        <a:pt x="460" y="93"/>
                      </a:lnTo>
                      <a:lnTo>
                        <a:pt x="460" y="94"/>
                      </a:lnTo>
                      <a:lnTo>
                        <a:pt x="461" y="94"/>
                      </a:lnTo>
                      <a:lnTo>
                        <a:pt x="462" y="94"/>
                      </a:lnTo>
                      <a:lnTo>
                        <a:pt x="463" y="94"/>
                      </a:lnTo>
                      <a:lnTo>
                        <a:pt x="464" y="94"/>
                      </a:lnTo>
                      <a:lnTo>
                        <a:pt x="464" y="95"/>
                      </a:lnTo>
                      <a:lnTo>
                        <a:pt x="464" y="96"/>
                      </a:lnTo>
                      <a:lnTo>
                        <a:pt x="465" y="96"/>
                      </a:lnTo>
                      <a:lnTo>
                        <a:pt x="466" y="97"/>
                      </a:lnTo>
                      <a:lnTo>
                        <a:pt x="466" y="98"/>
                      </a:lnTo>
                      <a:lnTo>
                        <a:pt x="466" y="97"/>
                      </a:lnTo>
                      <a:lnTo>
                        <a:pt x="467" y="97"/>
                      </a:lnTo>
                      <a:lnTo>
                        <a:pt x="467" y="98"/>
                      </a:lnTo>
                      <a:lnTo>
                        <a:pt x="468" y="97"/>
                      </a:lnTo>
                      <a:lnTo>
                        <a:pt x="469" y="97"/>
                      </a:lnTo>
                      <a:lnTo>
                        <a:pt x="469" y="98"/>
                      </a:lnTo>
                      <a:lnTo>
                        <a:pt x="470" y="98"/>
                      </a:lnTo>
                      <a:lnTo>
                        <a:pt x="472" y="99"/>
                      </a:lnTo>
                      <a:lnTo>
                        <a:pt x="473" y="99"/>
                      </a:lnTo>
                      <a:lnTo>
                        <a:pt x="474" y="99"/>
                      </a:lnTo>
                      <a:lnTo>
                        <a:pt x="474" y="100"/>
                      </a:lnTo>
                      <a:lnTo>
                        <a:pt x="475" y="100"/>
                      </a:lnTo>
                      <a:lnTo>
                        <a:pt x="476" y="101"/>
                      </a:lnTo>
                      <a:lnTo>
                        <a:pt x="477" y="101"/>
                      </a:lnTo>
                      <a:lnTo>
                        <a:pt x="477" y="100"/>
                      </a:lnTo>
                      <a:lnTo>
                        <a:pt x="477" y="101"/>
                      </a:lnTo>
                      <a:lnTo>
                        <a:pt x="478" y="100"/>
                      </a:lnTo>
                      <a:lnTo>
                        <a:pt x="478" y="99"/>
                      </a:lnTo>
                      <a:lnTo>
                        <a:pt x="479" y="99"/>
                      </a:lnTo>
                      <a:lnTo>
                        <a:pt x="479" y="98"/>
                      </a:lnTo>
                      <a:lnTo>
                        <a:pt x="479" y="97"/>
                      </a:lnTo>
                      <a:lnTo>
                        <a:pt x="479" y="96"/>
                      </a:lnTo>
                      <a:lnTo>
                        <a:pt x="480" y="97"/>
                      </a:lnTo>
                      <a:lnTo>
                        <a:pt x="480" y="96"/>
                      </a:lnTo>
                      <a:lnTo>
                        <a:pt x="481" y="96"/>
                      </a:lnTo>
                      <a:lnTo>
                        <a:pt x="481" y="95"/>
                      </a:lnTo>
                      <a:lnTo>
                        <a:pt x="482" y="95"/>
                      </a:lnTo>
                      <a:lnTo>
                        <a:pt x="482" y="96"/>
                      </a:lnTo>
                      <a:lnTo>
                        <a:pt x="482" y="95"/>
                      </a:lnTo>
                      <a:lnTo>
                        <a:pt x="483" y="95"/>
                      </a:lnTo>
                      <a:lnTo>
                        <a:pt x="483" y="96"/>
                      </a:lnTo>
                      <a:lnTo>
                        <a:pt x="484" y="96"/>
                      </a:lnTo>
                      <a:lnTo>
                        <a:pt x="485" y="96"/>
                      </a:lnTo>
                      <a:lnTo>
                        <a:pt x="485" y="97"/>
                      </a:lnTo>
                      <a:lnTo>
                        <a:pt x="487" y="98"/>
                      </a:lnTo>
                      <a:lnTo>
                        <a:pt x="488" y="98"/>
                      </a:lnTo>
                      <a:lnTo>
                        <a:pt x="489" y="98"/>
                      </a:lnTo>
                      <a:lnTo>
                        <a:pt x="490" y="98"/>
                      </a:lnTo>
                      <a:lnTo>
                        <a:pt x="491" y="98"/>
                      </a:lnTo>
                      <a:lnTo>
                        <a:pt x="492" y="98"/>
                      </a:lnTo>
                      <a:lnTo>
                        <a:pt x="492" y="97"/>
                      </a:lnTo>
                      <a:lnTo>
                        <a:pt x="493" y="97"/>
                      </a:lnTo>
                      <a:lnTo>
                        <a:pt x="494" y="97"/>
                      </a:lnTo>
                      <a:lnTo>
                        <a:pt x="495" y="97"/>
                      </a:lnTo>
                      <a:lnTo>
                        <a:pt x="496" y="97"/>
                      </a:lnTo>
                      <a:lnTo>
                        <a:pt x="501" y="98"/>
                      </a:lnTo>
                      <a:lnTo>
                        <a:pt x="502" y="99"/>
                      </a:lnTo>
                      <a:lnTo>
                        <a:pt x="503" y="99"/>
                      </a:lnTo>
                      <a:lnTo>
                        <a:pt x="504" y="100"/>
                      </a:lnTo>
                      <a:lnTo>
                        <a:pt x="505" y="100"/>
                      </a:lnTo>
                      <a:lnTo>
                        <a:pt x="506" y="101"/>
                      </a:lnTo>
                      <a:lnTo>
                        <a:pt x="506" y="102"/>
                      </a:lnTo>
                      <a:lnTo>
                        <a:pt x="507" y="102"/>
                      </a:lnTo>
                      <a:lnTo>
                        <a:pt x="518" y="102"/>
                      </a:lnTo>
                      <a:lnTo>
                        <a:pt x="518" y="104"/>
                      </a:lnTo>
                      <a:lnTo>
                        <a:pt x="517" y="104"/>
                      </a:lnTo>
                      <a:lnTo>
                        <a:pt x="516" y="104"/>
                      </a:lnTo>
                      <a:lnTo>
                        <a:pt x="515" y="104"/>
                      </a:lnTo>
                      <a:lnTo>
                        <a:pt x="513" y="104"/>
                      </a:lnTo>
                      <a:lnTo>
                        <a:pt x="512" y="105"/>
                      </a:lnTo>
                      <a:lnTo>
                        <a:pt x="511" y="105"/>
                      </a:lnTo>
                      <a:lnTo>
                        <a:pt x="511" y="106"/>
                      </a:lnTo>
                      <a:lnTo>
                        <a:pt x="511" y="107"/>
                      </a:lnTo>
                      <a:lnTo>
                        <a:pt x="511" y="110"/>
                      </a:lnTo>
                      <a:lnTo>
                        <a:pt x="512" y="113"/>
                      </a:lnTo>
                      <a:lnTo>
                        <a:pt x="512" y="114"/>
                      </a:lnTo>
                      <a:lnTo>
                        <a:pt x="512" y="115"/>
                      </a:lnTo>
                      <a:lnTo>
                        <a:pt x="513" y="121"/>
                      </a:lnTo>
                      <a:lnTo>
                        <a:pt x="513" y="122"/>
                      </a:lnTo>
                      <a:lnTo>
                        <a:pt x="513" y="123"/>
                      </a:lnTo>
                      <a:lnTo>
                        <a:pt x="513" y="124"/>
                      </a:lnTo>
                      <a:lnTo>
                        <a:pt x="513" y="126"/>
                      </a:lnTo>
                      <a:lnTo>
                        <a:pt x="514" y="127"/>
                      </a:lnTo>
                      <a:lnTo>
                        <a:pt x="514" y="129"/>
                      </a:lnTo>
                      <a:lnTo>
                        <a:pt x="514" y="131"/>
                      </a:lnTo>
                      <a:lnTo>
                        <a:pt x="516" y="133"/>
                      </a:lnTo>
                      <a:lnTo>
                        <a:pt x="517" y="134"/>
                      </a:lnTo>
                      <a:lnTo>
                        <a:pt x="517" y="135"/>
                      </a:lnTo>
                      <a:lnTo>
                        <a:pt x="518" y="135"/>
                      </a:lnTo>
                      <a:lnTo>
                        <a:pt x="519" y="135"/>
                      </a:lnTo>
                      <a:lnTo>
                        <a:pt x="521" y="136"/>
                      </a:lnTo>
                      <a:lnTo>
                        <a:pt x="522" y="135"/>
                      </a:lnTo>
                      <a:lnTo>
                        <a:pt x="522" y="134"/>
                      </a:lnTo>
                      <a:lnTo>
                        <a:pt x="523" y="133"/>
                      </a:lnTo>
                      <a:lnTo>
                        <a:pt x="524" y="132"/>
                      </a:lnTo>
                      <a:lnTo>
                        <a:pt x="526" y="131"/>
                      </a:lnTo>
                      <a:lnTo>
                        <a:pt x="527" y="130"/>
                      </a:lnTo>
                      <a:lnTo>
                        <a:pt x="528" y="130"/>
                      </a:lnTo>
                      <a:lnTo>
                        <a:pt x="529" y="130"/>
                      </a:lnTo>
                      <a:lnTo>
                        <a:pt x="531" y="130"/>
                      </a:lnTo>
                      <a:lnTo>
                        <a:pt x="533" y="131"/>
                      </a:lnTo>
                      <a:lnTo>
                        <a:pt x="537" y="133"/>
                      </a:lnTo>
                      <a:lnTo>
                        <a:pt x="539" y="132"/>
                      </a:lnTo>
                      <a:lnTo>
                        <a:pt x="542" y="132"/>
                      </a:lnTo>
                      <a:lnTo>
                        <a:pt x="543" y="132"/>
                      </a:lnTo>
                      <a:lnTo>
                        <a:pt x="545" y="133"/>
                      </a:lnTo>
                      <a:lnTo>
                        <a:pt x="546" y="133"/>
                      </a:lnTo>
                      <a:lnTo>
                        <a:pt x="547" y="134"/>
                      </a:lnTo>
                      <a:lnTo>
                        <a:pt x="547" y="135"/>
                      </a:lnTo>
                      <a:lnTo>
                        <a:pt x="548" y="136"/>
                      </a:lnTo>
                      <a:lnTo>
                        <a:pt x="548" y="137"/>
                      </a:lnTo>
                      <a:lnTo>
                        <a:pt x="548" y="138"/>
                      </a:lnTo>
                      <a:lnTo>
                        <a:pt x="548" y="139"/>
                      </a:lnTo>
                      <a:lnTo>
                        <a:pt x="547" y="140"/>
                      </a:lnTo>
                      <a:lnTo>
                        <a:pt x="546" y="141"/>
                      </a:lnTo>
                      <a:lnTo>
                        <a:pt x="545" y="141"/>
                      </a:lnTo>
                      <a:lnTo>
                        <a:pt x="544" y="143"/>
                      </a:lnTo>
                      <a:lnTo>
                        <a:pt x="543" y="144"/>
                      </a:lnTo>
                      <a:lnTo>
                        <a:pt x="541" y="144"/>
                      </a:lnTo>
                      <a:lnTo>
                        <a:pt x="540" y="144"/>
                      </a:lnTo>
                      <a:lnTo>
                        <a:pt x="539" y="144"/>
                      </a:lnTo>
                      <a:lnTo>
                        <a:pt x="537" y="144"/>
                      </a:lnTo>
                      <a:lnTo>
                        <a:pt x="536" y="144"/>
                      </a:lnTo>
                      <a:lnTo>
                        <a:pt x="536" y="145"/>
                      </a:lnTo>
                      <a:lnTo>
                        <a:pt x="536" y="146"/>
                      </a:lnTo>
                      <a:lnTo>
                        <a:pt x="536" y="147"/>
                      </a:lnTo>
                      <a:lnTo>
                        <a:pt x="535" y="148"/>
                      </a:lnTo>
                      <a:lnTo>
                        <a:pt x="534" y="149"/>
                      </a:lnTo>
                      <a:lnTo>
                        <a:pt x="533" y="150"/>
                      </a:lnTo>
                      <a:lnTo>
                        <a:pt x="533" y="151"/>
                      </a:lnTo>
                      <a:lnTo>
                        <a:pt x="532" y="152"/>
                      </a:lnTo>
                      <a:lnTo>
                        <a:pt x="532" y="153"/>
                      </a:lnTo>
                      <a:lnTo>
                        <a:pt x="531" y="153"/>
                      </a:lnTo>
                      <a:lnTo>
                        <a:pt x="529" y="153"/>
                      </a:lnTo>
                      <a:lnTo>
                        <a:pt x="529" y="154"/>
                      </a:lnTo>
                      <a:lnTo>
                        <a:pt x="528" y="155"/>
                      </a:lnTo>
                      <a:lnTo>
                        <a:pt x="527" y="156"/>
                      </a:lnTo>
                      <a:lnTo>
                        <a:pt x="527" y="157"/>
                      </a:lnTo>
                      <a:lnTo>
                        <a:pt x="528" y="158"/>
                      </a:lnTo>
                      <a:lnTo>
                        <a:pt x="528" y="160"/>
                      </a:lnTo>
                      <a:lnTo>
                        <a:pt x="529" y="161"/>
                      </a:lnTo>
                      <a:lnTo>
                        <a:pt x="529" y="162"/>
                      </a:lnTo>
                      <a:lnTo>
                        <a:pt x="529" y="163"/>
                      </a:lnTo>
                      <a:lnTo>
                        <a:pt x="529" y="164"/>
                      </a:lnTo>
                      <a:lnTo>
                        <a:pt x="530" y="164"/>
                      </a:lnTo>
                      <a:lnTo>
                        <a:pt x="531" y="164"/>
                      </a:lnTo>
                      <a:lnTo>
                        <a:pt x="531" y="165"/>
                      </a:lnTo>
                      <a:lnTo>
                        <a:pt x="531" y="166"/>
                      </a:lnTo>
                      <a:lnTo>
                        <a:pt x="531" y="167"/>
                      </a:lnTo>
                      <a:lnTo>
                        <a:pt x="532" y="167"/>
                      </a:lnTo>
                      <a:lnTo>
                        <a:pt x="533" y="167"/>
                      </a:lnTo>
                      <a:lnTo>
                        <a:pt x="535" y="167"/>
                      </a:lnTo>
                      <a:lnTo>
                        <a:pt x="536" y="168"/>
                      </a:lnTo>
                      <a:lnTo>
                        <a:pt x="537" y="169"/>
                      </a:lnTo>
                      <a:lnTo>
                        <a:pt x="538" y="169"/>
                      </a:lnTo>
                      <a:lnTo>
                        <a:pt x="538" y="170"/>
                      </a:lnTo>
                      <a:lnTo>
                        <a:pt x="539" y="170"/>
                      </a:lnTo>
                      <a:lnTo>
                        <a:pt x="540" y="170"/>
                      </a:lnTo>
                      <a:lnTo>
                        <a:pt x="541" y="170"/>
                      </a:lnTo>
                      <a:lnTo>
                        <a:pt x="542" y="170"/>
                      </a:lnTo>
                      <a:lnTo>
                        <a:pt x="543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6" y="172"/>
                      </a:lnTo>
                      <a:lnTo>
                        <a:pt x="547" y="173"/>
                      </a:lnTo>
                      <a:lnTo>
                        <a:pt x="548" y="173"/>
                      </a:lnTo>
                      <a:lnTo>
                        <a:pt x="549" y="173"/>
                      </a:lnTo>
                      <a:lnTo>
                        <a:pt x="550" y="173"/>
                      </a:lnTo>
                      <a:lnTo>
                        <a:pt x="551" y="173"/>
                      </a:lnTo>
                      <a:lnTo>
                        <a:pt x="552" y="173"/>
                      </a:lnTo>
                      <a:lnTo>
                        <a:pt x="552" y="172"/>
                      </a:lnTo>
                      <a:lnTo>
                        <a:pt x="553" y="172"/>
                      </a:lnTo>
                      <a:lnTo>
                        <a:pt x="554" y="172"/>
                      </a:lnTo>
                      <a:lnTo>
                        <a:pt x="555" y="172"/>
                      </a:lnTo>
                      <a:lnTo>
                        <a:pt x="556" y="172"/>
                      </a:lnTo>
                      <a:lnTo>
                        <a:pt x="557" y="173"/>
                      </a:lnTo>
                      <a:lnTo>
                        <a:pt x="558" y="173"/>
                      </a:lnTo>
                      <a:lnTo>
                        <a:pt x="559" y="173"/>
                      </a:lnTo>
                      <a:lnTo>
                        <a:pt x="559" y="174"/>
                      </a:lnTo>
                      <a:lnTo>
                        <a:pt x="560" y="174"/>
                      </a:lnTo>
                      <a:lnTo>
                        <a:pt x="560" y="173"/>
                      </a:lnTo>
                      <a:lnTo>
                        <a:pt x="561" y="173"/>
                      </a:lnTo>
                      <a:lnTo>
                        <a:pt x="562" y="173"/>
                      </a:lnTo>
                      <a:lnTo>
                        <a:pt x="563" y="173"/>
                      </a:lnTo>
                      <a:lnTo>
                        <a:pt x="564" y="173"/>
                      </a:lnTo>
                      <a:lnTo>
                        <a:pt x="564" y="172"/>
                      </a:lnTo>
                      <a:lnTo>
                        <a:pt x="565" y="172"/>
                      </a:lnTo>
                      <a:lnTo>
                        <a:pt x="566" y="171"/>
                      </a:lnTo>
                      <a:lnTo>
                        <a:pt x="567" y="171"/>
                      </a:lnTo>
                      <a:lnTo>
                        <a:pt x="568" y="170"/>
                      </a:lnTo>
                      <a:lnTo>
                        <a:pt x="569" y="170"/>
                      </a:lnTo>
                      <a:lnTo>
                        <a:pt x="570" y="170"/>
                      </a:lnTo>
                      <a:lnTo>
                        <a:pt x="570" y="171"/>
                      </a:lnTo>
                      <a:lnTo>
                        <a:pt x="571" y="171"/>
                      </a:lnTo>
                      <a:lnTo>
                        <a:pt x="571" y="172"/>
                      </a:lnTo>
                      <a:lnTo>
                        <a:pt x="572" y="172"/>
                      </a:lnTo>
                      <a:lnTo>
                        <a:pt x="573" y="172"/>
                      </a:lnTo>
                      <a:lnTo>
                        <a:pt x="573" y="173"/>
                      </a:lnTo>
                      <a:lnTo>
                        <a:pt x="574" y="173"/>
                      </a:lnTo>
                      <a:lnTo>
                        <a:pt x="575" y="173"/>
                      </a:lnTo>
                      <a:lnTo>
                        <a:pt x="576" y="173"/>
                      </a:lnTo>
                      <a:lnTo>
                        <a:pt x="577" y="174"/>
                      </a:lnTo>
                      <a:lnTo>
                        <a:pt x="578" y="174"/>
                      </a:lnTo>
                      <a:lnTo>
                        <a:pt x="578" y="175"/>
                      </a:lnTo>
                      <a:lnTo>
                        <a:pt x="579" y="176"/>
                      </a:lnTo>
                      <a:lnTo>
                        <a:pt x="579" y="177"/>
                      </a:lnTo>
                      <a:lnTo>
                        <a:pt x="579" y="178"/>
                      </a:lnTo>
                      <a:lnTo>
                        <a:pt x="580" y="178"/>
                      </a:lnTo>
                      <a:lnTo>
                        <a:pt x="580" y="179"/>
                      </a:lnTo>
                      <a:lnTo>
                        <a:pt x="581" y="179"/>
                      </a:lnTo>
                      <a:lnTo>
                        <a:pt x="581" y="180"/>
                      </a:lnTo>
                      <a:lnTo>
                        <a:pt x="582" y="180"/>
                      </a:lnTo>
                      <a:lnTo>
                        <a:pt x="582" y="181"/>
                      </a:lnTo>
                      <a:lnTo>
                        <a:pt x="583" y="181"/>
                      </a:lnTo>
                      <a:lnTo>
                        <a:pt x="583" y="182"/>
                      </a:lnTo>
                      <a:lnTo>
                        <a:pt x="583" y="183"/>
                      </a:lnTo>
                      <a:lnTo>
                        <a:pt x="584" y="183"/>
                      </a:lnTo>
                      <a:lnTo>
                        <a:pt x="584" y="184"/>
                      </a:lnTo>
                      <a:lnTo>
                        <a:pt x="585" y="184"/>
                      </a:lnTo>
                      <a:lnTo>
                        <a:pt x="584" y="185"/>
                      </a:lnTo>
                      <a:lnTo>
                        <a:pt x="585" y="185"/>
                      </a:lnTo>
                      <a:lnTo>
                        <a:pt x="586" y="185"/>
                      </a:lnTo>
                      <a:lnTo>
                        <a:pt x="585" y="186"/>
                      </a:lnTo>
                      <a:lnTo>
                        <a:pt x="586" y="186"/>
                      </a:lnTo>
                      <a:lnTo>
                        <a:pt x="587" y="186"/>
                      </a:lnTo>
                      <a:lnTo>
                        <a:pt x="587" y="187"/>
                      </a:lnTo>
                      <a:lnTo>
                        <a:pt x="587" y="188"/>
                      </a:lnTo>
                      <a:lnTo>
                        <a:pt x="588" y="188"/>
                      </a:lnTo>
                      <a:lnTo>
                        <a:pt x="589" y="189"/>
                      </a:lnTo>
                      <a:lnTo>
                        <a:pt x="590" y="190"/>
                      </a:lnTo>
                      <a:lnTo>
                        <a:pt x="591" y="190"/>
                      </a:lnTo>
                      <a:lnTo>
                        <a:pt x="591" y="191"/>
                      </a:lnTo>
                      <a:lnTo>
                        <a:pt x="592" y="191"/>
                      </a:lnTo>
                      <a:lnTo>
                        <a:pt x="592" y="190"/>
                      </a:lnTo>
                      <a:lnTo>
                        <a:pt x="593" y="190"/>
                      </a:lnTo>
                      <a:lnTo>
                        <a:pt x="593" y="189"/>
                      </a:lnTo>
                      <a:lnTo>
                        <a:pt x="594" y="189"/>
                      </a:lnTo>
                      <a:lnTo>
                        <a:pt x="594" y="190"/>
                      </a:lnTo>
                      <a:lnTo>
                        <a:pt x="595" y="190"/>
                      </a:lnTo>
                      <a:lnTo>
                        <a:pt x="596" y="190"/>
                      </a:lnTo>
                      <a:lnTo>
                        <a:pt x="597" y="191"/>
                      </a:lnTo>
                      <a:lnTo>
                        <a:pt x="598" y="191"/>
                      </a:lnTo>
                      <a:lnTo>
                        <a:pt x="599" y="191"/>
                      </a:lnTo>
                      <a:lnTo>
                        <a:pt x="600" y="191"/>
                      </a:lnTo>
                      <a:lnTo>
                        <a:pt x="601" y="192"/>
                      </a:lnTo>
                      <a:lnTo>
                        <a:pt x="602" y="192"/>
                      </a:lnTo>
                      <a:lnTo>
                        <a:pt x="603" y="192"/>
                      </a:lnTo>
                      <a:lnTo>
                        <a:pt x="604" y="192"/>
                      </a:lnTo>
                      <a:lnTo>
                        <a:pt x="604" y="193"/>
                      </a:lnTo>
                      <a:lnTo>
                        <a:pt x="605" y="193"/>
                      </a:lnTo>
                      <a:lnTo>
                        <a:pt x="605" y="194"/>
                      </a:lnTo>
                      <a:lnTo>
                        <a:pt x="606" y="194"/>
                      </a:lnTo>
                      <a:lnTo>
                        <a:pt x="606" y="195"/>
                      </a:lnTo>
                      <a:lnTo>
                        <a:pt x="606" y="196"/>
                      </a:lnTo>
                      <a:lnTo>
                        <a:pt x="606" y="195"/>
                      </a:lnTo>
                      <a:lnTo>
                        <a:pt x="607" y="196"/>
                      </a:lnTo>
                      <a:lnTo>
                        <a:pt x="606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8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1" y="198"/>
                      </a:lnTo>
                      <a:lnTo>
                        <a:pt x="611" y="200"/>
                      </a:lnTo>
                      <a:lnTo>
                        <a:pt x="612" y="200"/>
                      </a:lnTo>
                      <a:lnTo>
                        <a:pt x="611" y="200"/>
                      </a:lnTo>
                      <a:lnTo>
                        <a:pt x="611" y="201"/>
                      </a:lnTo>
                      <a:lnTo>
                        <a:pt x="612" y="201"/>
                      </a:lnTo>
                      <a:lnTo>
                        <a:pt x="612" y="202"/>
                      </a:lnTo>
                      <a:lnTo>
                        <a:pt x="612" y="201"/>
                      </a:lnTo>
                      <a:lnTo>
                        <a:pt x="613" y="202"/>
                      </a:lnTo>
                      <a:lnTo>
                        <a:pt x="613" y="203"/>
                      </a:lnTo>
                      <a:lnTo>
                        <a:pt x="614" y="203"/>
                      </a:lnTo>
                      <a:lnTo>
                        <a:pt x="615" y="203"/>
                      </a:lnTo>
                      <a:lnTo>
                        <a:pt x="615" y="204"/>
                      </a:lnTo>
                      <a:lnTo>
                        <a:pt x="615" y="203"/>
                      </a:lnTo>
                      <a:lnTo>
                        <a:pt x="616" y="203"/>
                      </a:lnTo>
                      <a:lnTo>
                        <a:pt x="617" y="203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9" y="204"/>
                      </a:lnTo>
                      <a:lnTo>
                        <a:pt x="619" y="205"/>
                      </a:lnTo>
                      <a:lnTo>
                        <a:pt x="620" y="205"/>
                      </a:lnTo>
                      <a:lnTo>
                        <a:pt x="620" y="206"/>
                      </a:lnTo>
                      <a:lnTo>
                        <a:pt x="620" y="207"/>
                      </a:lnTo>
                      <a:lnTo>
                        <a:pt x="621" y="206"/>
                      </a:lnTo>
                      <a:lnTo>
                        <a:pt x="622" y="206"/>
                      </a:lnTo>
                      <a:lnTo>
                        <a:pt x="623" y="206"/>
                      </a:lnTo>
                      <a:lnTo>
                        <a:pt x="624" y="206"/>
                      </a:lnTo>
                      <a:lnTo>
                        <a:pt x="624" y="207"/>
                      </a:lnTo>
                      <a:lnTo>
                        <a:pt x="624" y="206"/>
                      </a:lnTo>
                      <a:lnTo>
                        <a:pt x="625" y="207"/>
                      </a:lnTo>
                      <a:lnTo>
                        <a:pt x="625" y="206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7" y="206"/>
                      </a:lnTo>
                      <a:lnTo>
                        <a:pt x="628" y="206"/>
                      </a:lnTo>
                      <a:lnTo>
                        <a:pt x="628" y="207"/>
                      </a:lnTo>
                      <a:lnTo>
                        <a:pt x="629" y="207"/>
                      </a:lnTo>
                      <a:lnTo>
                        <a:pt x="629" y="208"/>
                      </a:lnTo>
                      <a:lnTo>
                        <a:pt x="630" y="207"/>
                      </a:lnTo>
                      <a:lnTo>
                        <a:pt x="630" y="208"/>
                      </a:lnTo>
                      <a:lnTo>
                        <a:pt x="631" y="209"/>
                      </a:lnTo>
                      <a:lnTo>
                        <a:pt x="632" y="209"/>
                      </a:lnTo>
                      <a:lnTo>
                        <a:pt x="632" y="210"/>
                      </a:lnTo>
                      <a:lnTo>
                        <a:pt x="633" y="210"/>
                      </a:lnTo>
                      <a:lnTo>
                        <a:pt x="632" y="211"/>
                      </a:lnTo>
                      <a:lnTo>
                        <a:pt x="633" y="211"/>
                      </a:lnTo>
                      <a:lnTo>
                        <a:pt x="633" y="212"/>
                      </a:lnTo>
                      <a:lnTo>
                        <a:pt x="634" y="212"/>
                      </a:lnTo>
                      <a:lnTo>
                        <a:pt x="634" y="213"/>
                      </a:lnTo>
                      <a:lnTo>
                        <a:pt x="635" y="214"/>
                      </a:lnTo>
                      <a:lnTo>
                        <a:pt x="635" y="215"/>
                      </a:lnTo>
                      <a:lnTo>
                        <a:pt x="636" y="215"/>
                      </a:lnTo>
                      <a:lnTo>
                        <a:pt x="636" y="214"/>
                      </a:lnTo>
                      <a:lnTo>
                        <a:pt x="637" y="214"/>
                      </a:lnTo>
                      <a:lnTo>
                        <a:pt x="638" y="215"/>
                      </a:lnTo>
                      <a:lnTo>
                        <a:pt x="637" y="215"/>
                      </a:lnTo>
                      <a:lnTo>
                        <a:pt x="637" y="216"/>
                      </a:lnTo>
                      <a:lnTo>
                        <a:pt x="638" y="216"/>
                      </a:lnTo>
                      <a:lnTo>
                        <a:pt x="638" y="215"/>
                      </a:lnTo>
                      <a:lnTo>
                        <a:pt x="639" y="215"/>
                      </a:lnTo>
                      <a:lnTo>
                        <a:pt x="640" y="215"/>
                      </a:lnTo>
                      <a:lnTo>
                        <a:pt x="640" y="216"/>
                      </a:lnTo>
                      <a:lnTo>
                        <a:pt x="641" y="216"/>
                      </a:lnTo>
                      <a:lnTo>
                        <a:pt x="642" y="217"/>
                      </a:lnTo>
                      <a:lnTo>
                        <a:pt x="642" y="218"/>
                      </a:lnTo>
                      <a:lnTo>
                        <a:pt x="643" y="219"/>
                      </a:lnTo>
                      <a:lnTo>
                        <a:pt x="643" y="218"/>
                      </a:lnTo>
                      <a:lnTo>
                        <a:pt x="644" y="218"/>
                      </a:lnTo>
                      <a:lnTo>
                        <a:pt x="644" y="219"/>
                      </a:lnTo>
                      <a:lnTo>
                        <a:pt x="645" y="220"/>
                      </a:lnTo>
                      <a:lnTo>
                        <a:pt x="646" y="219"/>
                      </a:lnTo>
                      <a:lnTo>
                        <a:pt x="647" y="219"/>
                      </a:lnTo>
                      <a:lnTo>
                        <a:pt x="647" y="220"/>
                      </a:lnTo>
                      <a:lnTo>
                        <a:pt x="647" y="221"/>
                      </a:lnTo>
                      <a:lnTo>
                        <a:pt x="648" y="221"/>
                      </a:lnTo>
                      <a:lnTo>
                        <a:pt x="648" y="222"/>
                      </a:lnTo>
                      <a:lnTo>
                        <a:pt x="649" y="222"/>
                      </a:lnTo>
                      <a:lnTo>
                        <a:pt x="650" y="221"/>
                      </a:lnTo>
                      <a:lnTo>
                        <a:pt x="651" y="222"/>
                      </a:lnTo>
                      <a:lnTo>
                        <a:pt x="650" y="222"/>
                      </a:lnTo>
                      <a:lnTo>
                        <a:pt x="651" y="223"/>
                      </a:lnTo>
                      <a:lnTo>
                        <a:pt x="652" y="223"/>
                      </a:lnTo>
                      <a:lnTo>
                        <a:pt x="653" y="223"/>
                      </a:lnTo>
                      <a:lnTo>
                        <a:pt x="653" y="224"/>
                      </a:lnTo>
                      <a:lnTo>
                        <a:pt x="654" y="224"/>
                      </a:lnTo>
                      <a:lnTo>
                        <a:pt x="655" y="225"/>
                      </a:lnTo>
                      <a:lnTo>
                        <a:pt x="656" y="225"/>
                      </a:lnTo>
                      <a:lnTo>
                        <a:pt x="656" y="224"/>
                      </a:lnTo>
                      <a:lnTo>
                        <a:pt x="657" y="224"/>
                      </a:lnTo>
                      <a:lnTo>
                        <a:pt x="659" y="225"/>
                      </a:lnTo>
                      <a:lnTo>
                        <a:pt x="660" y="225"/>
                      </a:lnTo>
                      <a:lnTo>
                        <a:pt x="660" y="226"/>
                      </a:lnTo>
                      <a:lnTo>
                        <a:pt x="661" y="225"/>
                      </a:lnTo>
                      <a:lnTo>
                        <a:pt x="662" y="224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4" y="225"/>
                      </a:lnTo>
                      <a:lnTo>
                        <a:pt x="665" y="225"/>
                      </a:lnTo>
                      <a:lnTo>
                        <a:pt x="666" y="225"/>
                      </a:lnTo>
                      <a:lnTo>
                        <a:pt x="666" y="226"/>
                      </a:lnTo>
                      <a:lnTo>
                        <a:pt x="667" y="226"/>
                      </a:lnTo>
                      <a:lnTo>
                        <a:pt x="668" y="226"/>
                      </a:lnTo>
                      <a:lnTo>
                        <a:pt x="669" y="226"/>
                      </a:lnTo>
                      <a:lnTo>
                        <a:pt x="669" y="227"/>
                      </a:lnTo>
                      <a:lnTo>
                        <a:pt x="670" y="227"/>
                      </a:lnTo>
                      <a:lnTo>
                        <a:pt x="671" y="227"/>
                      </a:lnTo>
                      <a:lnTo>
                        <a:pt x="671" y="228"/>
                      </a:lnTo>
                      <a:lnTo>
                        <a:pt x="672" y="229"/>
                      </a:lnTo>
                      <a:lnTo>
                        <a:pt x="672" y="228"/>
                      </a:lnTo>
                      <a:lnTo>
                        <a:pt x="673" y="228"/>
                      </a:lnTo>
                      <a:lnTo>
                        <a:pt x="674" y="228"/>
                      </a:lnTo>
                      <a:lnTo>
                        <a:pt x="674" y="229"/>
                      </a:lnTo>
                      <a:lnTo>
                        <a:pt x="675" y="229"/>
                      </a:lnTo>
                      <a:lnTo>
                        <a:pt x="676" y="229"/>
                      </a:lnTo>
                      <a:lnTo>
                        <a:pt x="677" y="229"/>
                      </a:lnTo>
                      <a:lnTo>
                        <a:pt x="677" y="230"/>
                      </a:lnTo>
                      <a:lnTo>
                        <a:pt x="678" y="230"/>
                      </a:lnTo>
                      <a:lnTo>
                        <a:pt x="678" y="229"/>
                      </a:lnTo>
                      <a:lnTo>
                        <a:pt x="679" y="229"/>
                      </a:lnTo>
                      <a:lnTo>
                        <a:pt x="679" y="230"/>
                      </a:lnTo>
                      <a:lnTo>
                        <a:pt x="680" y="230"/>
                      </a:lnTo>
                      <a:lnTo>
                        <a:pt x="680" y="231"/>
                      </a:lnTo>
                      <a:lnTo>
                        <a:pt x="681" y="232"/>
                      </a:lnTo>
                      <a:lnTo>
                        <a:pt x="681" y="233"/>
                      </a:lnTo>
                      <a:lnTo>
                        <a:pt x="683" y="233"/>
                      </a:lnTo>
                      <a:lnTo>
                        <a:pt x="684" y="233"/>
                      </a:lnTo>
                      <a:lnTo>
                        <a:pt x="684" y="234"/>
                      </a:lnTo>
                      <a:lnTo>
                        <a:pt x="684" y="235"/>
                      </a:lnTo>
                      <a:lnTo>
                        <a:pt x="684" y="236"/>
                      </a:lnTo>
                      <a:lnTo>
                        <a:pt x="685" y="235"/>
                      </a:lnTo>
                      <a:lnTo>
                        <a:pt x="686" y="235"/>
                      </a:lnTo>
                      <a:lnTo>
                        <a:pt x="687" y="236"/>
                      </a:lnTo>
                      <a:lnTo>
                        <a:pt x="689" y="235"/>
                      </a:lnTo>
                      <a:lnTo>
                        <a:pt x="690" y="236"/>
                      </a:lnTo>
                      <a:lnTo>
                        <a:pt x="690" y="237"/>
                      </a:lnTo>
                      <a:lnTo>
                        <a:pt x="690" y="238"/>
                      </a:lnTo>
                      <a:lnTo>
                        <a:pt x="691" y="238"/>
                      </a:lnTo>
                      <a:lnTo>
                        <a:pt x="692" y="238"/>
                      </a:lnTo>
                      <a:lnTo>
                        <a:pt x="691" y="239"/>
                      </a:lnTo>
                      <a:lnTo>
                        <a:pt x="692" y="239"/>
                      </a:lnTo>
                      <a:lnTo>
                        <a:pt x="693" y="239"/>
                      </a:lnTo>
                      <a:lnTo>
                        <a:pt x="693" y="240"/>
                      </a:lnTo>
                      <a:lnTo>
                        <a:pt x="695" y="241"/>
                      </a:lnTo>
                      <a:lnTo>
                        <a:pt x="695" y="242"/>
                      </a:lnTo>
                      <a:lnTo>
                        <a:pt x="696" y="241"/>
                      </a:lnTo>
                      <a:lnTo>
                        <a:pt x="697" y="241"/>
                      </a:lnTo>
                      <a:lnTo>
                        <a:pt x="698" y="241"/>
                      </a:lnTo>
                      <a:lnTo>
                        <a:pt x="698" y="240"/>
                      </a:lnTo>
                      <a:lnTo>
                        <a:pt x="699" y="240"/>
                      </a:lnTo>
                      <a:lnTo>
                        <a:pt x="699" y="241"/>
                      </a:lnTo>
                      <a:lnTo>
                        <a:pt x="700" y="241"/>
                      </a:lnTo>
                      <a:lnTo>
                        <a:pt x="702" y="241"/>
                      </a:lnTo>
                      <a:lnTo>
                        <a:pt x="702" y="242"/>
                      </a:lnTo>
                      <a:lnTo>
                        <a:pt x="702" y="243"/>
                      </a:lnTo>
                      <a:lnTo>
                        <a:pt x="703" y="244"/>
                      </a:lnTo>
                      <a:lnTo>
                        <a:pt x="704" y="243"/>
                      </a:lnTo>
                      <a:lnTo>
                        <a:pt x="705" y="244"/>
                      </a:lnTo>
                      <a:lnTo>
                        <a:pt x="706" y="244"/>
                      </a:lnTo>
                      <a:lnTo>
                        <a:pt x="707" y="244"/>
                      </a:lnTo>
                      <a:lnTo>
                        <a:pt x="707" y="245"/>
                      </a:lnTo>
                      <a:lnTo>
                        <a:pt x="708" y="245"/>
                      </a:lnTo>
                      <a:lnTo>
                        <a:pt x="709" y="246"/>
                      </a:lnTo>
                      <a:lnTo>
                        <a:pt x="710" y="246"/>
                      </a:lnTo>
                      <a:lnTo>
                        <a:pt x="711" y="246"/>
                      </a:lnTo>
                      <a:lnTo>
                        <a:pt x="712" y="246"/>
                      </a:lnTo>
                      <a:lnTo>
                        <a:pt x="711" y="247"/>
                      </a:lnTo>
                      <a:lnTo>
                        <a:pt x="712" y="247"/>
                      </a:lnTo>
                      <a:lnTo>
                        <a:pt x="713" y="248"/>
                      </a:lnTo>
                      <a:lnTo>
                        <a:pt x="713" y="249"/>
                      </a:lnTo>
                      <a:lnTo>
                        <a:pt x="714" y="249"/>
                      </a:lnTo>
                      <a:lnTo>
                        <a:pt x="715" y="249"/>
                      </a:lnTo>
                      <a:lnTo>
                        <a:pt x="715" y="250"/>
                      </a:lnTo>
                      <a:lnTo>
                        <a:pt x="716" y="250"/>
                      </a:lnTo>
                      <a:lnTo>
                        <a:pt x="716" y="251"/>
                      </a:lnTo>
                      <a:lnTo>
                        <a:pt x="716" y="252"/>
                      </a:lnTo>
                      <a:lnTo>
                        <a:pt x="717" y="252"/>
                      </a:lnTo>
                      <a:lnTo>
                        <a:pt x="717" y="253"/>
                      </a:lnTo>
                      <a:lnTo>
                        <a:pt x="717" y="254"/>
                      </a:lnTo>
                      <a:lnTo>
                        <a:pt x="718" y="255"/>
                      </a:lnTo>
                      <a:lnTo>
                        <a:pt x="717" y="255"/>
                      </a:lnTo>
                      <a:lnTo>
                        <a:pt x="717" y="256"/>
                      </a:lnTo>
                      <a:lnTo>
                        <a:pt x="716" y="256"/>
                      </a:lnTo>
                      <a:lnTo>
                        <a:pt x="717" y="256"/>
                      </a:lnTo>
                      <a:lnTo>
                        <a:pt x="718" y="257"/>
                      </a:lnTo>
                      <a:lnTo>
                        <a:pt x="718" y="256"/>
                      </a:lnTo>
                      <a:lnTo>
                        <a:pt x="719" y="256"/>
                      </a:lnTo>
                      <a:lnTo>
                        <a:pt x="720" y="257"/>
                      </a:lnTo>
                      <a:lnTo>
                        <a:pt x="719" y="258"/>
                      </a:lnTo>
                      <a:lnTo>
                        <a:pt x="720" y="258"/>
                      </a:lnTo>
                      <a:lnTo>
                        <a:pt x="721" y="258"/>
                      </a:lnTo>
                      <a:lnTo>
                        <a:pt x="721" y="257"/>
                      </a:lnTo>
                      <a:lnTo>
                        <a:pt x="721" y="258"/>
                      </a:lnTo>
                      <a:lnTo>
                        <a:pt x="721" y="259"/>
                      </a:lnTo>
                      <a:lnTo>
                        <a:pt x="721" y="260"/>
                      </a:lnTo>
                      <a:lnTo>
                        <a:pt x="723" y="260"/>
                      </a:lnTo>
                      <a:lnTo>
                        <a:pt x="724" y="261"/>
                      </a:lnTo>
                      <a:lnTo>
                        <a:pt x="724" y="262"/>
                      </a:lnTo>
                      <a:lnTo>
                        <a:pt x="725" y="262"/>
                      </a:lnTo>
                      <a:lnTo>
                        <a:pt x="725" y="263"/>
                      </a:lnTo>
                      <a:lnTo>
                        <a:pt x="726" y="263"/>
                      </a:lnTo>
                      <a:lnTo>
                        <a:pt x="726" y="264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08" name="Freeform 601"/>
                <p:cNvSpPr>
                  <a:spLocks/>
                </p:cNvSpPr>
                <p:nvPr/>
              </p:nvSpPr>
              <p:spPr bwMode="auto">
                <a:xfrm>
                  <a:off x="2420938" y="1598613"/>
                  <a:ext cx="555625" cy="604837"/>
                </a:xfrm>
                <a:custGeom>
                  <a:avLst/>
                  <a:gdLst>
                    <a:gd name="T0" fmla="*/ 2147483646 w 540"/>
                    <a:gd name="T1" fmla="*/ 2147483646 h 589"/>
                    <a:gd name="T2" fmla="*/ 2147483646 w 540"/>
                    <a:gd name="T3" fmla="*/ 2147483646 h 589"/>
                    <a:gd name="T4" fmla="*/ 2147483646 w 540"/>
                    <a:gd name="T5" fmla="*/ 2147483646 h 589"/>
                    <a:gd name="T6" fmla="*/ 2147483646 w 540"/>
                    <a:gd name="T7" fmla="*/ 2147483646 h 589"/>
                    <a:gd name="T8" fmla="*/ 2147483646 w 540"/>
                    <a:gd name="T9" fmla="*/ 2147483646 h 589"/>
                    <a:gd name="T10" fmla="*/ 2147483646 w 540"/>
                    <a:gd name="T11" fmla="*/ 2147483646 h 589"/>
                    <a:gd name="T12" fmla="*/ 2147483646 w 540"/>
                    <a:gd name="T13" fmla="*/ 2147483646 h 589"/>
                    <a:gd name="T14" fmla="*/ 2147483646 w 540"/>
                    <a:gd name="T15" fmla="*/ 2147483646 h 589"/>
                    <a:gd name="T16" fmla="*/ 2147483646 w 540"/>
                    <a:gd name="T17" fmla="*/ 2147483646 h 589"/>
                    <a:gd name="T18" fmla="*/ 2147483646 w 540"/>
                    <a:gd name="T19" fmla="*/ 2147483646 h 589"/>
                    <a:gd name="T20" fmla="*/ 2147483646 w 540"/>
                    <a:gd name="T21" fmla="*/ 2147483646 h 589"/>
                    <a:gd name="T22" fmla="*/ 2147483646 w 540"/>
                    <a:gd name="T23" fmla="*/ 2147483646 h 589"/>
                    <a:gd name="T24" fmla="*/ 2147483646 w 540"/>
                    <a:gd name="T25" fmla="*/ 2147483646 h 589"/>
                    <a:gd name="T26" fmla="*/ 2147483646 w 540"/>
                    <a:gd name="T27" fmla="*/ 2147483646 h 589"/>
                    <a:gd name="T28" fmla="*/ 2147483646 w 540"/>
                    <a:gd name="T29" fmla="*/ 2147483646 h 589"/>
                    <a:gd name="T30" fmla="*/ 2147483646 w 540"/>
                    <a:gd name="T31" fmla="*/ 2147483646 h 589"/>
                    <a:gd name="T32" fmla="*/ 2147483646 w 540"/>
                    <a:gd name="T33" fmla="*/ 2147483646 h 589"/>
                    <a:gd name="T34" fmla="*/ 2147483646 w 540"/>
                    <a:gd name="T35" fmla="*/ 2147483646 h 589"/>
                    <a:gd name="T36" fmla="*/ 2147483646 w 540"/>
                    <a:gd name="T37" fmla="*/ 2147483646 h 589"/>
                    <a:gd name="T38" fmla="*/ 2147483646 w 540"/>
                    <a:gd name="T39" fmla="*/ 2147483646 h 589"/>
                    <a:gd name="T40" fmla="*/ 2147483646 w 540"/>
                    <a:gd name="T41" fmla="*/ 2147483646 h 589"/>
                    <a:gd name="T42" fmla="*/ 2147483646 w 540"/>
                    <a:gd name="T43" fmla="*/ 2147483646 h 589"/>
                    <a:gd name="T44" fmla="*/ 2147483646 w 540"/>
                    <a:gd name="T45" fmla="*/ 2147483646 h 589"/>
                    <a:gd name="T46" fmla="*/ 2147483646 w 540"/>
                    <a:gd name="T47" fmla="*/ 2147483646 h 589"/>
                    <a:gd name="T48" fmla="*/ 2147483646 w 540"/>
                    <a:gd name="T49" fmla="*/ 2147483646 h 589"/>
                    <a:gd name="T50" fmla="*/ 2147483646 w 540"/>
                    <a:gd name="T51" fmla="*/ 2147483646 h 589"/>
                    <a:gd name="T52" fmla="*/ 2147483646 w 540"/>
                    <a:gd name="T53" fmla="*/ 2147483646 h 589"/>
                    <a:gd name="T54" fmla="*/ 2147483646 w 540"/>
                    <a:gd name="T55" fmla="*/ 2147483646 h 589"/>
                    <a:gd name="T56" fmla="*/ 2147483646 w 540"/>
                    <a:gd name="T57" fmla="*/ 2147483646 h 589"/>
                    <a:gd name="T58" fmla="*/ 2147483646 w 540"/>
                    <a:gd name="T59" fmla="*/ 2147483646 h 589"/>
                    <a:gd name="T60" fmla="*/ 2147483646 w 540"/>
                    <a:gd name="T61" fmla="*/ 2147483646 h 589"/>
                    <a:gd name="T62" fmla="*/ 2147483646 w 540"/>
                    <a:gd name="T63" fmla="*/ 2147483646 h 589"/>
                    <a:gd name="T64" fmla="*/ 2147483646 w 540"/>
                    <a:gd name="T65" fmla="*/ 2147483646 h 589"/>
                    <a:gd name="T66" fmla="*/ 2147483646 w 540"/>
                    <a:gd name="T67" fmla="*/ 2147483646 h 589"/>
                    <a:gd name="T68" fmla="*/ 2147483646 w 540"/>
                    <a:gd name="T69" fmla="*/ 2147483646 h 589"/>
                    <a:gd name="T70" fmla="*/ 2147483646 w 540"/>
                    <a:gd name="T71" fmla="*/ 2147483646 h 589"/>
                    <a:gd name="T72" fmla="*/ 2147483646 w 540"/>
                    <a:gd name="T73" fmla="*/ 2147483646 h 589"/>
                    <a:gd name="T74" fmla="*/ 2147483646 w 540"/>
                    <a:gd name="T75" fmla="*/ 2147483646 h 589"/>
                    <a:gd name="T76" fmla="*/ 2147483646 w 540"/>
                    <a:gd name="T77" fmla="*/ 2147483646 h 589"/>
                    <a:gd name="T78" fmla="*/ 2147483646 w 540"/>
                    <a:gd name="T79" fmla="*/ 2147483646 h 589"/>
                    <a:gd name="T80" fmla="*/ 2147483646 w 540"/>
                    <a:gd name="T81" fmla="*/ 2147483646 h 589"/>
                    <a:gd name="T82" fmla="*/ 2147483646 w 540"/>
                    <a:gd name="T83" fmla="*/ 2147483646 h 589"/>
                    <a:gd name="T84" fmla="*/ 2147483646 w 540"/>
                    <a:gd name="T85" fmla="*/ 2147483646 h 589"/>
                    <a:gd name="T86" fmla="*/ 2147483646 w 540"/>
                    <a:gd name="T87" fmla="*/ 2147483646 h 589"/>
                    <a:gd name="T88" fmla="*/ 2147483646 w 540"/>
                    <a:gd name="T89" fmla="*/ 2147483646 h 589"/>
                    <a:gd name="T90" fmla="*/ 2147483646 w 540"/>
                    <a:gd name="T91" fmla="*/ 2147483646 h 589"/>
                    <a:gd name="T92" fmla="*/ 2147483646 w 540"/>
                    <a:gd name="T93" fmla="*/ 2147483646 h 589"/>
                    <a:gd name="T94" fmla="*/ 2147483646 w 540"/>
                    <a:gd name="T95" fmla="*/ 2147483646 h 589"/>
                    <a:gd name="T96" fmla="*/ 2147483646 w 540"/>
                    <a:gd name="T97" fmla="*/ 2147483646 h 589"/>
                    <a:gd name="T98" fmla="*/ 2147483646 w 540"/>
                    <a:gd name="T99" fmla="*/ 2147483646 h 589"/>
                    <a:gd name="T100" fmla="*/ 2147483646 w 540"/>
                    <a:gd name="T101" fmla="*/ 2147483646 h 589"/>
                    <a:gd name="T102" fmla="*/ 2147483646 w 540"/>
                    <a:gd name="T103" fmla="*/ 2147483646 h 589"/>
                    <a:gd name="T104" fmla="*/ 2147483646 w 540"/>
                    <a:gd name="T105" fmla="*/ 2147483646 h 589"/>
                    <a:gd name="T106" fmla="*/ 2147483646 w 540"/>
                    <a:gd name="T107" fmla="*/ 2147483646 h 589"/>
                    <a:gd name="T108" fmla="*/ 2147483646 w 540"/>
                    <a:gd name="T109" fmla="*/ 2147483646 h 589"/>
                    <a:gd name="T110" fmla="*/ 2147483646 w 540"/>
                    <a:gd name="T111" fmla="*/ 2147483646 h 589"/>
                    <a:gd name="T112" fmla="*/ 2147483646 w 540"/>
                    <a:gd name="T113" fmla="*/ 2147483646 h 589"/>
                    <a:gd name="T114" fmla="*/ 2147483646 w 540"/>
                    <a:gd name="T115" fmla="*/ 2147483646 h 589"/>
                    <a:gd name="T116" fmla="*/ 2147483646 w 540"/>
                    <a:gd name="T117" fmla="*/ 2147483646 h 589"/>
                    <a:gd name="T118" fmla="*/ 2147483646 w 540"/>
                    <a:gd name="T119" fmla="*/ 2147483646 h 589"/>
                    <a:gd name="T120" fmla="*/ 2147483646 w 540"/>
                    <a:gd name="T121" fmla="*/ 2147483646 h 589"/>
                    <a:gd name="T122" fmla="*/ 2147483646 w 540"/>
                    <a:gd name="T123" fmla="*/ 2147483646 h 589"/>
                    <a:gd name="T124" fmla="*/ 2147483646 w 540"/>
                    <a:gd name="T125" fmla="*/ 2147483646 h 58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40"/>
                    <a:gd name="T190" fmla="*/ 0 h 589"/>
                    <a:gd name="T191" fmla="*/ 540 w 540"/>
                    <a:gd name="T192" fmla="*/ 589 h 58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40" h="589">
                      <a:moveTo>
                        <a:pt x="515" y="395"/>
                      </a:moveTo>
                      <a:lnTo>
                        <a:pt x="514" y="395"/>
                      </a:lnTo>
                      <a:lnTo>
                        <a:pt x="512" y="394"/>
                      </a:lnTo>
                      <a:lnTo>
                        <a:pt x="511" y="394"/>
                      </a:lnTo>
                      <a:lnTo>
                        <a:pt x="508" y="394"/>
                      </a:lnTo>
                      <a:lnTo>
                        <a:pt x="505" y="394"/>
                      </a:lnTo>
                      <a:lnTo>
                        <a:pt x="504" y="394"/>
                      </a:lnTo>
                      <a:lnTo>
                        <a:pt x="496" y="395"/>
                      </a:lnTo>
                      <a:lnTo>
                        <a:pt x="491" y="396"/>
                      </a:lnTo>
                      <a:lnTo>
                        <a:pt x="489" y="397"/>
                      </a:lnTo>
                      <a:lnTo>
                        <a:pt x="487" y="397"/>
                      </a:lnTo>
                      <a:lnTo>
                        <a:pt x="483" y="400"/>
                      </a:lnTo>
                      <a:lnTo>
                        <a:pt x="482" y="400"/>
                      </a:lnTo>
                      <a:lnTo>
                        <a:pt x="481" y="401"/>
                      </a:lnTo>
                      <a:lnTo>
                        <a:pt x="479" y="402"/>
                      </a:lnTo>
                      <a:lnTo>
                        <a:pt x="478" y="404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8"/>
                      </a:lnTo>
                      <a:lnTo>
                        <a:pt x="475" y="411"/>
                      </a:lnTo>
                      <a:lnTo>
                        <a:pt x="474" y="413"/>
                      </a:lnTo>
                      <a:lnTo>
                        <a:pt x="474" y="414"/>
                      </a:lnTo>
                      <a:lnTo>
                        <a:pt x="474" y="416"/>
                      </a:lnTo>
                      <a:lnTo>
                        <a:pt x="472" y="419"/>
                      </a:lnTo>
                      <a:lnTo>
                        <a:pt x="471" y="421"/>
                      </a:lnTo>
                      <a:lnTo>
                        <a:pt x="470" y="422"/>
                      </a:lnTo>
                      <a:lnTo>
                        <a:pt x="470" y="423"/>
                      </a:lnTo>
                      <a:lnTo>
                        <a:pt x="469" y="425"/>
                      </a:lnTo>
                      <a:lnTo>
                        <a:pt x="468" y="427"/>
                      </a:lnTo>
                      <a:lnTo>
                        <a:pt x="467" y="430"/>
                      </a:lnTo>
                      <a:lnTo>
                        <a:pt x="466" y="431"/>
                      </a:lnTo>
                      <a:lnTo>
                        <a:pt x="465" y="434"/>
                      </a:lnTo>
                      <a:lnTo>
                        <a:pt x="462" y="437"/>
                      </a:lnTo>
                      <a:lnTo>
                        <a:pt x="460" y="440"/>
                      </a:lnTo>
                      <a:lnTo>
                        <a:pt x="459" y="440"/>
                      </a:lnTo>
                      <a:lnTo>
                        <a:pt x="458" y="441"/>
                      </a:lnTo>
                      <a:lnTo>
                        <a:pt x="457" y="441"/>
                      </a:lnTo>
                      <a:lnTo>
                        <a:pt x="456" y="442"/>
                      </a:lnTo>
                      <a:lnTo>
                        <a:pt x="454" y="444"/>
                      </a:lnTo>
                      <a:lnTo>
                        <a:pt x="452" y="446"/>
                      </a:lnTo>
                      <a:lnTo>
                        <a:pt x="451" y="447"/>
                      </a:lnTo>
                      <a:lnTo>
                        <a:pt x="449" y="448"/>
                      </a:lnTo>
                      <a:lnTo>
                        <a:pt x="447" y="450"/>
                      </a:lnTo>
                      <a:lnTo>
                        <a:pt x="444" y="451"/>
                      </a:lnTo>
                      <a:lnTo>
                        <a:pt x="442" y="452"/>
                      </a:lnTo>
                      <a:lnTo>
                        <a:pt x="439" y="453"/>
                      </a:lnTo>
                      <a:lnTo>
                        <a:pt x="425" y="456"/>
                      </a:lnTo>
                      <a:lnTo>
                        <a:pt x="423" y="457"/>
                      </a:lnTo>
                      <a:lnTo>
                        <a:pt x="421" y="458"/>
                      </a:lnTo>
                      <a:lnTo>
                        <a:pt x="419" y="459"/>
                      </a:lnTo>
                      <a:lnTo>
                        <a:pt x="419" y="460"/>
                      </a:lnTo>
                      <a:lnTo>
                        <a:pt x="418" y="461"/>
                      </a:lnTo>
                      <a:lnTo>
                        <a:pt x="417" y="463"/>
                      </a:lnTo>
                      <a:lnTo>
                        <a:pt x="416" y="464"/>
                      </a:lnTo>
                      <a:lnTo>
                        <a:pt x="415" y="465"/>
                      </a:lnTo>
                      <a:lnTo>
                        <a:pt x="412" y="468"/>
                      </a:lnTo>
                      <a:lnTo>
                        <a:pt x="410" y="471"/>
                      </a:lnTo>
                      <a:lnTo>
                        <a:pt x="409" y="471"/>
                      </a:lnTo>
                      <a:lnTo>
                        <a:pt x="408" y="472"/>
                      </a:lnTo>
                      <a:lnTo>
                        <a:pt x="406" y="473"/>
                      </a:lnTo>
                      <a:lnTo>
                        <a:pt x="404" y="473"/>
                      </a:lnTo>
                      <a:lnTo>
                        <a:pt x="402" y="474"/>
                      </a:lnTo>
                      <a:lnTo>
                        <a:pt x="400" y="474"/>
                      </a:lnTo>
                      <a:lnTo>
                        <a:pt x="398" y="474"/>
                      </a:lnTo>
                      <a:lnTo>
                        <a:pt x="396" y="475"/>
                      </a:lnTo>
                      <a:lnTo>
                        <a:pt x="395" y="475"/>
                      </a:lnTo>
                      <a:lnTo>
                        <a:pt x="393" y="475"/>
                      </a:lnTo>
                      <a:lnTo>
                        <a:pt x="393" y="476"/>
                      </a:lnTo>
                      <a:lnTo>
                        <a:pt x="392" y="476"/>
                      </a:lnTo>
                      <a:lnTo>
                        <a:pt x="391" y="478"/>
                      </a:lnTo>
                      <a:lnTo>
                        <a:pt x="390" y="479"/>
                      </a:lnTo>
                      <a:lnTo>
                        <a:pt x="388" y="482"/>
                      </a:lnTo>
                      <a:lnTo>
                        <a:pt x="388" y="483"/>
                      </a:lnTo>
                      <a:lnTo>
                        <a:pt x="385" y="486"/>
                      </a:lnTo>
                      <a:lnTo>
                        <a:pt x="384" y="488"/>
                      </a:lnTo>
                      <a:lnTo>
                        <a:pt x="384" y="489"/>
                      </a:lnTo>
                      <a:lnTo>
                        <a:pt x="383" y="489"/>
                      </a:lnTo>
                      <a:lnTo>
                        <a:pt x="382" y="490"/>
                      </a:lnTo>
                      <a:lnTo>
                        <a:pt x="381" y="490"/>
                      </a:lnTo>
                      <a:lnTo>
                        <a:pt x="380" y="491"/>
                      </a:lnTo>
                      <a:lnTo>
                        <a:pt x="379" y="492"/>
                      </a:lnTo>
                      <a:lnTo>
                        <a:pt x="379" y="494"/>
                      </a:lnTo>
                      <a:lnTo>
                        <a:pt x="378" y="496"/>
                      </a:lnTo>
                      <a:lnTo>
                        <a:pt x="377" y="500"/>
                      </a:lnTo>
                      <a:lnTo>
                        <a:pt x="377" y="501"/>
                      </a:lnTo>
                      <a:lnTo>
                        <a:pt x="376" y="501"/>
                      </a:lnTo>
                      <a:lnTo>
                        <a:pt x="373" y="504"/>
                      </a:lnTo>
                      <a:lnTo>
                        <a:pt x="372" y="505"/>
                      </a:lnTo>
                      <a:lnTo>
                        <a:pt x="371" y="506"/>
                      </a:lnTo>
                      <a:lnTo>
                        <a:pt x="371" y="507"/>
                      </a:lnTo>
                      <a:lnTo>
                        <a:pt x="370" y="508"/>
                      </a:lnTo>
                      <a:lnTo>
                        <a:pt x="370" y="511"/>
                      </a:lnTo>
                      <a:lnTo>
                        <a:pt x="369" y="511"/>
                      </a:lnTo>
                      <a:lnTo>
                        <a:pt x="366" y="515"/>
                      </a:lnTo>
                      <a:lnTo>
                        <a:pt x="366" y="516"/>
                      </a:lnTo>
                      <a:lnTo>
                        <a:pt x="364" y="518"/>
                      </a:lnTo>
                      <a:lnTo>
                        <a:pt x="363" y="519"/>
                      </a:lnTo>
                      <a:lnTo>
                        <a:pt x="362" y="519"/>
                      </a:lnTo>
                      <a:lnTo>
                        <a:pt x="362" y="520"/>
                      </a:lnTo>
                      <a:lnTo>
                        <a:pt x="360" y="520"/>
                      </a:lnTo>
                      <a:lnTo>
                        <a:pt x="360" y="521"/>
                      </a:lnTo>
                      <a:lnTo>
                        <a:pt x="359" y="522"/>
                      </a:lnTo>
                      <a:lnTo>
                        <a:pt x="354" y="527"/>
                      </a:lnTo>
                      <a:lnTo>
                        <a:pt x="351" y="529"/>
                      </a:lnTo>
                      <a:lnTo>
                        <a:pt x="350" y="532"/>
                      </a:lnTo>
                      <a:lnTo>
                        <a:pt x="349" y="533"/>
                      </a:lnTo>
                      <a:lnTo>
                        <a:pt x="347" y="535"/>
                      </a:lnTo>
                      <a:lnTo>
                        <a:pt x="345" y="539"/>
                      </a:lnTo>
                      <a:lnTo>
                        <a:pt x="344" y="541"/>
                      </a:lnTo>
                      <a:lnTo>
                        <a:pt x="343" y="542"/>
                      </a:lnTo>
                      <a:lnTo>
                        <a:pt x="342" y="543"/>
                      </a:lnTo>
                      <a:lnTo>
                        <a:pt x="342" y="544"/>
                      </a:lnTo>
                      <a:lnTo>
                        <a:pt x="341" y="547"/>
                      </a:lnTo>
                      <a:lnTo>
                        <a:pt x="341" y="549"/>
                      </a:lnTo>
                      <a:lnTo>
                        <a:pt x="341" y="550"/>
                      </a:lnTo>
                      <a:lnTo>
                        <a:pt x="341" y="551"/>
                      </a:lnTo>
                      <a:lnTo>
                        <a:pt x="341" y="553"/>
                      </a:lnTo>
                      <a:lnTo>
                        <a:pt x="341" y="554"/>
                      </a:lnTo>
                      <a:lnTo>
                        <a:pt x="340" y="555"/>
                      </a:lnTo>
                      <a:lnTo>
                        <a:pt x="340" y="557"/>
                      </a:lnTo>
                      <a:lnTo>
                        <a:pt x="341" y="563"/>
                      </a:lnTo>
                      <a:lnTo>
                        <a:pt x="341" y="565"/>
                      </a:lnTo>
                      <a:lnTo>
                        <a:pt x="341" y="566"/>
                      </a:lnTo>
                      <a:lnTo>
                        <a:pt x="341" y="567"/>
                      </a:lnTo>
                      <a:lnTo>
                        <a:pt x="341" y="569"/>
                      </a:lnTo>
                      <a:lnTo>
                        <a:pt x="341" y="570"/>
                      </a:lnTo>
                      <a:lnTo>
                        <a:pt x="340" y="572"/>
                      </a:lnTo>
                      <a:lnTo>
                        <a:pt x="339" y="572"/>
                      </a:lnTo>
                      <a:lnTo>
                        <a:pt x="337" y="574"/>
                      </a:lnTo>
                      <a:lnTo>
                        <a:pt x="334" y="577"/>
                      </a:lnTo>
                      <a:lnTo>
                        <a:pt x="331" y="579"/>
                      </a:lnTo>
                      <a:lnTo>
                        <a:pt x="331" y="580"/>
                      </a:lnTo>
                      <a:lnTo>
                        <a:pt x="330" y="580"/>
                      </a:lnTo>
                      <a:lnTo>
                        <a:pt x="328" y="581"/>
                      </a:lnTo>
                      <a:lnTo>
                        <a:pt x="325" y="582"/>
                      </a:lnTo>
                      <a:lnTo>
                        <a:pt x="324" y="582"/>
                      </a:lnTo>
                      <a:lnTo>
                        <a:pt x="320" y="582"/>
                      </a:lnTo>
                      <a:lnTo>
                        <a:pt x="319" y="582"/>
                      </a:lnTo>
                      <a:lnTo>
                        <a:pt x="318" y="582"/>
                      </a:lnTo>
                      <a:lnTo>
                        <a:pt x="317" y="580"/>
                      </a:lnTo>
                      <a:lnTo>
                        <a:pt x="316" y="579"/>
                      </a:lnTo>
                      <a:lnTo>
                        <a:pt x="315" y="578"/>
                      </a:lnTo>
                      <a:lnTo>
                        <a:pt x="314" y="578"/>
                      </a:lnTo>
                      <a:lnTo>
                        <a:pt x="314" y="579"/>
                      </a:lnTo>
                      <a:lnTo>
                        <a:pt x="314" y="580"/>
                      </a:lnTo>
                      <a:lnTo>
                        <a:pt x="313" y="581"/>
                      </a:lnTo>
                      <a:lnTo>
                        <a:pt x="313" y="582"/>
                      </a:lnTo>
                      <a:lnTo>
                        <a:pt x="312" y="582"/>
                      </a:lnTo>
                      <a:lnTo>
                        <a:pt x="311" y="582"/>
                      </a:lnTo>
                      <a:lnTo>
                        <a:pt x="311" y="581"/>
                      </a:lnTo>
                      <a:lnTo>
                        <a:pt x="311" y="580"/>
                      </a:lnTo>
                      <a:lnTo>
                        <a:pt x="311" y="578"/>
                      </a:lnTo>
                      <a:lnTo>
                        <a:pt x="311" y="577"/>
                      </a:lnTo>
                      <a:lnTo>
                        <a:pt x="310" y="577"/>
                      </a:lnTo>
                      <a:lnTo>
                        <a:pt x="309" y="577"/>
                      </a:lnTo>
                      <a:lnTo>
                        <a:pt x="308" y="577"/>
                      </a:lnTo>
                      <a:lnTo>
                        <a:pt x="308" y="578"/>
                      </a:lnTo>
                      <a:lnTo>
                        <a:pt x="308" y="580"/>
                      </a:lnTo>
                      <a:lnTo>
                        <a:pt x="308" y="581"/>
                      </a:lnTo>
                      <a:lnTo>
                        <a:pt x="308" y="582"/>
                      </a:lnTo>
                      <a:lnTo>
                        <a:pt x="307" y="582"/>
                      </a:lnTo>
                      <a:lnTo>
                        <a:pt x="306" y="582"/>
                      </a:lnTo>
                      <a:lnTo>
                        <a:pt x="305" y="582"/>
                      </a:lnTo>
                      <a:lnTo>
                        <a:pt x="304" y="582"/>
                      </a:lnTo>
                      <a:lnTo>
                        <a:pt x="303" y="582"/>
                      </a:lnTo>
                      <a:lnTo>
                        <a:pt x="301" y="582"/>
                      </a:lnTo>
                      <a:lnTo>
                        <a:pt x="300" y="583"/>
                      </a:lnTo>
                      <a:lnTo>
                        <a:pt x="300" y="584"/>
                      </a:lnTo>
                      <a:lnTo>
                        <a:pt x="301" y="585"/>
                      </a:lnTo>
                      <a:lnTo>
                        <a:pt x="302" y="586"/>
                      </a:lnTo>
                      <a:lnTo>
                        <a:pt x="302" y="587"/>
                      </a:lnTo>
                      <a:lnTo>
                        <a:pt x="301" y="588"/>
                      </a:lnTo>
                      <a:lnTo>
                        <a:pt x="301" y="589"/>
                      </a:lnTo>
                      <a:lnTo>
                        <a:pt x="300" y="589"/>
                      </a:lnTo>
                      <a:lnTo>
                        <a:pt x="299" y="589"/>
                      </a:lnTo>
                      <a:lnTo>
                        <a:pt x="298" y="588"/>
                      </a:lnTo>
                      <a:lnTo>
                        <a:pt x="296" y="588"/>
                      </a:lnTo>
                      <a:lnTo>
                        <a:pt x="295" y="587"/>
                      </a:lnTo>
                      <a:lnTo>
                        <a:pt x="295" y="586"/>
                      </a:lnTo>
                      <a:lnTo>
                        <a:pt x="295" y="584"/>
                      </a:lnTo>
                      <a:lnTo>
                        <a:pt x="295" y="583"/>
                      </a:lnTo>
                      <a:lnTo>
                        <a:pt x="295" y="581"/>
                      </a:lnTo>
                      <a:lnTo>
                        <a:pt x="294" y="579"/>
                      </a:lnTo>
                      <a:lnTo>
                        <a:pt x="293" y="579"/>
                      </a:lnTo>
                      <a:lnTo>
                        <a:pt x="292" y="579"/>
                      </a:lnTo>
                      <a:lnTo>
                        <a:pt x="291" y="579"/>
                      </a:lnTo>
                      <a:lnTo>
                        <a:pt x="290" y="578"/>
                      </a:lnTo>
                      <a:lnTo>
                        <a:pt x="289" y="577"/>
                      </a:lnTo>
                      <a:lnTo>
                        <a:pt x="288" y="577"/>
                      </a:lnTo>
                      <a:lnTo>
                        <a:pt x="287" y="577"/>
                      </a:lnTo>
                      <a:lnTo>
                        <a:pt x="285" y="577"/>
                      </a:lnTo>
                      <a:lnTo>
                        <a:pt x="284" y="577"/>
                      </a:lnTo>
                      <a:lnTo>
                        <a:pt x="283" y="577"/>
                      </a:lnTo>
                      <a:lnTo>
                        <a:pt x="281" y="576"/>
                      </a:lnTo>
                      <a:lnTo>
                        <a:pt x="278" y="577"/>
                      </a:lnTo>
                      <a:lnTo>
                        <a:pt x="276" y="576"/>
                      </a:lnTo>
                      <a:lnTo>
                        <a:pt x="275" y="575"/>
                      </a:lnTo>
                      <a:lnTo>
                        <a:pt x="273" y="575"/>
                      </a:lnTo>
                      <a:lnTo>
                        <a:pt x="272" y="575"/>
                      </a:lnTo>
                      <a:lnTo>
                        <a:pt x="271" y="575"/>
                      </a:lnTo>
                      <a:lnTo>
                        <a:pt x="271" y="574"/>
                      </a:lnTo>
                      <a:lnTo>
                        <a:pt x="269" y="570"/>
                      </a:lnTo>
                      <a:lnTo>
                        <a:pt x="269" y="569"/>
                      </a:lnTo>
                      <a:lnTo>
                        <a:pt x="268" y="569"/>
                      </a:lnTo>
                      <a:lnTo>
                        <a:pt x="266" y="568"/>
                      </a:lnTo>
                      <a:lnTo>
                        <a:pt x="265" y="568"/>
                      </a:lnTo>
                      <a:lnTo>
                        <a:pt x="264" y="567"/>
                      </a:lnTo>
                      <a:lnTo>
                        <a:pt x="263" y="567"/>
                      </a:lnTo>
                      <a:lnTo>
                        <a:pt x="262" y="568"/>
                      </a:lnTo>
                      <a:lnTo>
                        <a:pt x="261" y="568"/>
                      </a:lnTo>
                      <a:lnTo>
                        <a:pt x="261" y="567"/>
                      </a:lnTo>
                      <a:lnTo>
                        <a:pt x="261" y="566"/>
                      </a:lnTo>
                      <a:lnTo>
                        <a:pt x="262" y="565"/>
                      </a:lnTo>
                      <a:lnTo>
                        <a:pt x="263" y="564"/>
                      </a:lnTo>
                      <a:lnTo>
                        <a:pt x="262" y="562"/>
                      </a:lnTo>
                      <a:lnTo>
                        <a:pt x="262" y="560"/>
                      </a:lnTo>
                      <a:lnTo>
                        <a:pt x="262" y="559"/>
                      </a:lnTo>
                      <a:lnTo>
                        <a:pt x="262" y="558"/>
                      </a:lnTo>
                      <a:lnTo>
                        <a:pt x="261" y="557"/>
                      </a:lnTo>
                      <a:lnTo>
                        <a:pt x="260" y="557"/>
                      </a:lnTo>
                      <a:lnTo>
                        <a:pt x="260" y="556"/>
                      </a:lnTo>
                      <a:lnTo>
                        <a:pt x="260" y="555"/>
                      </a:lnTo>
                      <a:lnTo>
                        <a:pt x="261" y="554"/>
                      </a:lnTo>
                      <a:lnTo>
                        <a:pt x="262" y="554"/>
                      </a:lnTo>
                      <a:lnTo>
                        <a:pt x="263" y="554"/>
                      </a:lnTo>
                      <a:lnTo>
                        <a:pt x="264" y="554"/>
                      </a:lnTo>
                      <a:lnTo>
                        <a:pt x="264" y="552"/>
                      </a:lnTo>
                      <a:lnTo>
                        <a:pt x="264" y="550"/>
                      </a:lnTo>
                      <a:lnTo>
                        <a:pt x="263" y="549"/>
                      </a:lnTo>
                      <a:lnTo>
                        <a:pt x="262" y="547"/>
                      </a:lnTo>
                      <a:lnTo>
                        <a:pt x="261" y="547"/>
                      </a:lnTo>
                      <a:lnTo>
                        <a:pt x="260" y="546"/>
                      </a:lnTo>
                      <a:lnTo>
                        <a:pt x="260" y="545"/>
                      </a:lnTo>
                      <a:lnTo>
                        <a:pt x="258" y="545"/>
                      </a:lnTo>
                      <a:lnTo>
                        <a:pt x="258" y="546"/>
                      </a:lnTo>
                      <a:lnTo>
                        <a:pt x="257" y="546"/>
                      </a:lnTo>
                      <a:lnTo>
                        <a:pt x="255" y="546"/>
                      </a:lnTo>
                      <a:lnTo>
                        <a:pt x="254" y="547"/>
                      </a:lnTo>
                      <a:lnTo>
                        <a:pt x="252" y="547"/>
                      </a:lnTo>
                      <a:lnTo>
                        <a:pt x="251" y="547"/>
                      </a:lnTo>
                      <a:lnTo>
                        <a:pt x="250" y="547"/>
                      </a:lnTo>
                      <a:lnTo>
                        <a:pt x="249" y="547"/>
                      </a:lnTo>
                      <a:lnTo>
                        <a:pt x="250" y="546"/>
                      </a:lnTo>
                      <a:lnTo>
                        <a:pt x="250" y="545"/>
                      </a:lnTo>
                      <a:lnTo>
                        <a:pt x="251" y="544"/>
                      </a:lnTo>
                      <a:lnTo>
                        <a:pt x="252" y="543"/>
                      </a:lnTo>
                      <a:lnTo>
                        <a:pt x="253" y="543"/>
                      </a:lnTo>
                      <a:lnTo>
                        <a:pt x="252" y="542"/>
                      </a:lnTo>
                      <a:lnTo>
                        <a:pt x="251" y="541"/>
                      </a:lnTo>
                      <a:lnTo>
                        <a:pt x="251" y="540"/>
                      </a:lnTo>
                      <a:lnTo>
                        <a:pt x="252" y="539"/>
                      </a:lnTo>
                      <a:lnTo>
                        <a:pt x="252" y="538"/>
                      </a:lnTo>
                      <a:lnTo>
                        <a:pt x="254" y="536"/>
                      </a:lnTo>
                      <a:lnTo>
                        <a:pt x="254" y="534"/>
                      </a:lnTo>
                      <a:lnTo>
                        <a:pt x="254" y="533"/>
                      </a:lnTo>
                      <a:lnTo>
                        <a:pt x="254" y="532"/>
                      </a:lnTo>
                      <a:lnTo>
                        <a:pt x="254" y="530"/>
                      </a:lnTo>
                      <a:lnTo>
                        <a:pt x="253" y="529"/>
                      </a:lnTo>
                      <a:lnTo>
                        <a:pt x="252" y="527"/>
                      </a:lnTo>
                      <a:lnTo>
                        <a:pt x="253" y="526"/>
                      </a:lnTo>
                      <a:lnTo>
                        <a:pt x="253" y="523"/>
                      </a:lnTo>
                      <a:lnTo>
                        <a:pt x="252" y="522"/>
                      </a:lnTo>
                      <a:lnTo>
                        <a:pt x="252" y="521"/>
                      </a:lnTo>
                      <a:lnTo>
                        <a:pt x="251" y="519"/>
                      </a:lnTo>
                      <a:lnTo>
                        <a:pt x="251" y="518"/>
                      </a:lnTo>
                      <a:lnTo>
                        <a:pt x="250" y="518"/>
                      </a:lnTo>
                      <a:lnTo>
                        <a:pt x="249" y="518"/>
                      </a:lnTo>
                      <a:lnTo>
                        <a:pt x="246" y="518"/>
                      </a:lnTo>
                      <a:lnTo>
                        <a:pt x="245" y="518"/>
                      </a:lnTo>
                      <a:lnTo>
                        <a:pt x="244" y="518"/>
                      </a:lnTo>
                      <a:lnTo>
                        <a:pt x="242" y="520"/>
                      </a:lnTo>
                      <a:lnTo>
                        <a:pt x="240" y="519"/>
                      </a:lnTo>
                      <a:lnTo>
                        <a:pt x="239" y="518"/>
                      </a:lnTo>
                      <a:lnTo>
                        <a:pt x="237" y="515"/>
                      </a:lnTo>
                      <a:lnTo>
                        <a:pt x="236" y="514"/>
                      </a:lnTo>
                      <a:lnTo>
                        <a:pt x="236" y="513"/>
                      </a:lnTo>
                      <a:lnTo>
                        <a:pt x="236" y="512"/>
                      </a:lnTo>
                      <a:lnTo>
                        <a:pt x="235" y="511"/>
                      </a:lnTo>
                      <a:lnTo>
                        <a:pt x="233" y="509"/>
                      </a:lnTo>
                      <a:lnTo>
                        <a:pt x="233" y="508"/>
                      </a:lnTo>
                      <a:lnTo>
                        <a:pt x="234" y="507"/>
                      </a:lnTo>
                      <a:lnTo>
                        <a:pt x="233" y="506"/>
                      </a:lnTo>
                      <a:lnTo>
                        <a:pt x="233" y="505"/>
                      </a:lnTo>
                      <a:lnTo>
                        <a:pt x="232" y="505"/>
                      </a:lnTo>
                      <a:lnTo>
                        <a:pt x="233" y="504"/>
                      </a:lnTo>
                      <a:lnTo>
                        <a:pt x="233" y="503"/>
                      </a:lnTo>
                      <a:lnTo>
                        <a:pt x="234" y="503"/>
                      </a:lnTo>
                      <a:lnTo>
                        <a:pt x="234" y="502"/>
                      </a:lnTo>
                      <a:lnTo>
                        <a:pt x="235" y="501"/>
                      </a:lnTo>
                      <a:lnTo>
                        <a:pt x="235" y="500"/>
                      </a:lnTo>
                      <a:lnTo>
                        <a:pt x="233" y="498"/>
                      </a:lnTo>
                      <a:lnTo>
                        <a:pt x="233" y="497"/>
                      </a:lnTo>
                      <a:lnTo>
                        <a:pt x="233" y="496"/>
                      </a:lnTo>
                      <a:lnTo>
                        <a:pt x="234" y="495"/>
                      </a:lnTo>
                      <a:lnTo>
                        <a:pt x="234" y="494"/>
                      </a:lnTo>
                      <a:lnTo>
                        <a:pt x="235" y="493"/>
                      </a:lnTo>
                      <a:lnTo>
                        <a:pt x="235" y="492"/>
                      </a:lnTo>
                      <a:lnTo>
                        <a:pt x="235" y="490"/>
                      </a:lnTo>
                      <a:lnTo>
                        <a:pt x="234" y="489"/>
                      </a:lnTo>
                      <a:lnTo>
                        <a:pt x="234" y="488"/>
                      </a:lnTo>
                      <a:lnTo>
                        <a:pt x="233" y="488"/>
                      </a:lnTo>
                      <a:lnTo>
                        <a:pt x="232" y="487"/>
                      </a:lnTo>
                      <a:lnTo>
                        <a:pt x="231" y="487"/>
                      </a:lnTo>
                      <a:lnTo>
                        <a:pt x="230" y="487"/>
                      </a:lnTo>
                      <a:lnTo>
                        <a:pt x="229" y="486"/>
                      </a:lnTo>
                      <a:lnTo>
                        <a:pt x="227" y="484"/>
                      </a:lnTo>
                      <a:lnTo>
                        <a:pt x="227" y="483"/>
                      </a:lnTo>
                      <a:lnTo>
                        <a:pt x="227" y="482"/>
                      </a:lnTo>
                      <a:lnTo>
                        <a:pt x="226" y="482"/>
                      </a:lnTo>
                      <a:lnTo>
                        <a:pt x="220" y="477"/>
                      </a:lnTo>
                      <a:lnTo>
                        <a:pt x="218" y="476"/>
                      </a:lnTo>
                      <a:lnTo>
                        <a:pt x="218" y="475"/>
                      </a:lnTo>
                      <a:lnTo>
                        <a:pt x="218" y="474"/>
                      </a:lnTo>
                      <a:lnTo>
                        <a:pt x="217" y="473"/>
                      </a:lnTo>
                      <a:lnTo>
                        <a:pt x="217" y="472"/>
                      </a:lnTo>
                      <a:lnTo>
                        <a:pt x="215" y="472"/>
                      </a:lnTo>
                      <a:lnTo>
                        <a:pt x="214" y="471"/>
                      </a:lnTo>
                      <a:lnTo>
                        <a:pt x="213" y="471"/>
                      </a:lnTo>
                      <a:lnTo>
                        <a:pt x="213" y="472"/>
                      </a:lnTo>
                      <a:lnTo>
                        <a:pt x="212" y="472"/>
                      </a:lnTo>
                      <a:lnTo>
                        <a:pt x="211" y="472"/>
                      </a:lnTo>
                      <a:lnTo>
                        <a:pt x="210" y="472"/>
                      </a:lnTo>
                      <a:lnTo>
                        <a:pt x="209" y="472"/>
                      </a:lnTo>
                      <a:lnTo>
                        <a:pt x="208" y="471"/>
                      </a:lnTo>
                      <a:lnTo>
                        <a:pt x="207" y="469"/>
                      </a:lnTo>
                      <a:lnTo>
                        <a:pt x="207" y="468"/>
                      </a:lnTo>
                      <a:lnTo>
                        <a:pt x="206" y="466"/>
                      </a:lnTo>
                      <a:lnTo>
                        <a:pt x="205" y="464"/>
                      </a:lnTo>
                      <a:lnTo>
                        <a:pt x="205" y="463"/>
                      </a:lnTo>
                      <a:lnTo>
                        <a:pt x="205" y="462"/>
                      </a:lnTo>
                      <a:lnTo>
                        <a:pt x="204" y="461"/>
                      </a:lnTo>
                      <a:lnTo>
                        <a:pt x="204" y="458"/>
                      </a:lnTo>
                      <a:lnTo>
                        <a:pt x="203" y="456"/>
                      </a:lnTo>
                      <a:lnTo>
                        <a:pt x="203" y="455"/>
                      </a:lnTo>
                      <a:lnTo>
                        <a:pt x="204" y="454"/>
                      </a:lnTo>
                      <a:lnTo>
                        <a:pt x="203" y="454"/>
                      </a:lnTo>
                      <a:lnTo>
                        <a:pt x="203" y="453"/>
                      </a:lnTo>
                      <a:lnTo>
                        <a:pt x="203" y="452"/>
                      </a:lnTo>
                      <a:lnTo>
                        <a:pt x="202" y="452"/>
                      </a:lnTo>
                      <a:lnTo>
                        <a:pt x="201" y="452"/>
                      </a:lnTo>
                      <a:lnTo>
                        <a:pt x="200" y="451"/>
                      </a:lnTo>
                      <a:lnTo>
                        <a:pt x="199" y="450"/>
                      </a:lnTo>
                      <a:lnTo>
                        <a:pt x="200" y="448"/>
                      </a:lnTo>
                      <a:lnTo>
                        <a:pt x="200" y="447"/>
                      </a:lnTo>
                      <a:lnTo>
                        <a:pt x="200" y="446"/>
                      </a:lnTo>
                      <a:lnTo>
                        <a:pt x="199" y="446"/>
                      </a:lnTo>
                      <a:lnTo>
                        <a:pt x="198" y="445"/>
                      </a:lnTo>
                      <a:lnTo>
                        <a:pt x="197" y="444"/>
                      </a:lnTo>
                      <a:lnTo>
                        <a:pt x="197" y="443"/>
                      </a:lnTo>
                      <a:lnTo>
                        <a:pt x="197" y="442"/>
                      </a:lnTo>
                      <a:lnTo>
                        <a:pt x="197" y="441"/>
                      </a:lnTo>
                      <a:lnTo>
                        <a:pt x="196" y="441"/>
                      </a:lnTo>
                      <a:lnTo>
                        <a:pt x="196" y="440"/>
                      </a:lnTo>
                      <a:lnTo>
                        <a:pt x="196" y="439"/>
                      </a:lnTo>
                      <a:lnTo>
                        <a:pt x="194" y="438"/>
                      </a:lnTo>
                      <a:lnTo>
                        <a:pt x="193" y="438"/>
                      </a:lnTo>
                      <a:lnTo>
                        <a:pt x="193" y="437"/>
                      </a:lnTo>
                      <a:lnTo>
                        <a:pt x="192" y="436"/>
                      </a:lnTo>
                      <a:lnTo>
                        <a:pt x="191" y="436"/>
                      </a:lnTo>
                      <a:lnTo>
                        <a:pt x="191" y="435"/>
                      </a:lnTo>
                      <a:lnTo>
                        <a:pt x="190" y="433"/>
                      </a:lnTo>
                      <a:lnTo>
                        <a:pt x="190" y="432"/>
                      </a:lnTo>
                      <a:lnTo>
                        <a:pt x="190" y="431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0" y="427"/>
                      </a:lnTo>
                      <a:lnTo>
                        <a:pt x="189" y="426"/>
                      </a:lnTo>
                      <a:lnTo>
                        <a:pt x="188" y="425"/>
                      </a:lnTo>
                      <a:lnTo>
                        <a:pt x="187" y="425"/>
                      </a:lnTo>
                      <a:lnTo>
                        <a:pt x="187" y="424"/>
                      </a:lnTo>
                      <a:lnTo>
                        <a:pt x="186" y="423"/>
                      </a:lnTo>
                      <a:lnTo>
                        <a:pt x="186" y="421"/>
                      </a:lnTo>
                      <a:lnTo>
                        <a:pt x="185" y="419"/>
                      </a:lnTo>
                      <a:lnTo>
                        <a:pt x="184" y="418"/>
                      </a:lnTo>
                      <a:lnTo>
                        <a:pt x="183" y="418"/>
                      </a:lnTo>
                      <a:lnTo>
                        <a:pt x="183" y="417"/>
                      </a:lnTo>
                      <a:lnTo>
                        <a:pt x="182" y="416"/>
                      </a:lnTo>
                      <a:lnTo>
                        <a:pt x="184" y="414"/>
                      </a:lnTo>
                      <a:lnTo>
                        <a:pt x="184" y="413"/>
                      </a:lnTo>
                      <a:lnTo>
                        <a:pt x="184" y="412"/>
                      </a:lnTo>
                      <a:lnTo>
                        <a:pt x="184" y="410"/>
                      </a:lnTo>
                      <a:lnTo>
                        <a:pt x="183" y="409"/>
                      </a:lnTo>
                      <a:lnTo>
                        <a:pt x="184" y="408"/>
                      </a:lnTo>
                      <a:lnTo>
                        <a:pt x="185" y="405"/>
                      </a:lnTo>
                      <a:lnTo>
                        <a:pt x="184" y="405"/>
                      </a:lnTo>
                      <a:lnTo>
                        <a:pt x="183" y="404"/>
                      </a:lnTo>
                      <a:lnTo>
                        <a:pt x="183" y="403"/>
                      </a:lnTo>
                      <a:lnTo>
                        <a:pt x="184" y="402"/>
                      </a:lnTo>
                      <a:lnTo>
                        <a:pt x="184" y="401"/>
                      </a:lnTo>
                      <a:lnTo>
                        <a:pt x="185" y="400"/>
                      </a:lnTo>
                      <a:lnTo>
                        <a:pt x="185" y="399"/>
                      </a:lnTo>
                      <a:lnTo>
                        <a:pt x="185" y="398"/>
                      </a:lnTo>
                      <a:lnTo>
                        <a:pt x="185" y="397"/>
                      </a:lnTo>
                      <a:lnTo>
                        <a:pt x="185" y="395"/>
                      </a:lnTo>
                      <a:lnTo>
                        <a:pt x="185" y="394"/>
                      </a:lnTo>
                      <a:lnTo>
                        <a:pt x="186" y="393"/>
                      </a:lnTo>
                      <a:lnTo>
                        <a:pt x="187" y="391"/>
                      </a:lnTo>
                      <a:lnTo>
                        <a:pt x="188" y="390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9" y="388"/>
                      </a:lnTo>
                      <a:lnTo>
                        <a:pt x="189" y="387"/>
                      </a:lnTo>
                      <a:lnTo>
                        <a:pt x="190" y="386"/>
                      </a:lnTo>
                      <a:lnTo>
                        <a:pt x="190" y="385"/>
                      </a:lnTo>
                      <a:lnTo>
                        <a:pt x="190" y="384"/>
                      </a:lnTo>
                      <a:lnTo>
                        <a:pt x="189" y="384"/>
                      </a:lnTo>
                      <a:lnTo>
                        <a:pt x="189" y="383"/>
                      </a:lnTo>
                      <a:lnTo>
                        <a:pt x="188" y="383"/>
                      </a:lnTo>
                      <a:lnTo>
                        <a:pt x="187" y="383"/>
                      </a:lnTo>
                      <a:lnTo>
                        <a:pt x="186" y="383"/>
                      </a:lnTo>
                      <a:lnTo>
                        <a:pt x="185" y="382"/>
                      </a:lnTo>
                      <a:lnTo>
                        <a:pt x="185" y="381"/>
                      </a:lnTo>
                      <a:lnTo>
                        <a:pt x="185" y="380"/>
                      </a:lnTo>
                      <a:lnTo>
                        <a:pt x="185" y="379"/>
                      </a:lnTo>
                      <a:lnTo>
                        <a:pt x="184" y="379"/>
                      </a:lnTo>
                      <a:lnTo>
                        <a:pt x="183" y="379"/>
                      </a:lnTo>
                      <a:lnTo>
                        <a:pt x="182" y="378"/>
                      </a:lnTo>
                      <a:lnTo>
                        <a:pt x="182" y="377"/>
                      </a:lnTo>
                      <a:lnTo>
                        <a:pt x="181" y="377"/>
                      </a:lnTo>
                      <a:lnTo>
                        <a:pt x="181" y="376"/>
                      </a:lnTo>
                      <a:lnTo>
                        <a:pt x="182" y="376"/>
                      </a:lnTo>
                      <a:lnTo>
                        <a:pt x="181" y="375"/>
                      </a:lnTo>
                      <a:lnTo>
                        <a:pt x="180" y="375"/>
                      </a:lnTo>
                      <a:lnTo>
                        <a:pt x="179" y="375"/>
                      </a:lnTo>
                      <a:lnTo>
                        <a:pt x="179" y="374"/>
                      </a:lnTo>
                      <a:lnTo>
                        <a:pt x="179" y="373"/>
                      </a:lnTo>
                      <a:lnTo>
                        <a:pt x="178" y="373"/>
                      </a:lnTo>
                      <a:lnTo>
                        <a:pt x="176" y="372"/>
                      </a:lnTo>
                      <a:lnTo>
                        <a:pt x="174" y="371"/>
                      </a:lnTo>
                      <a:lnTo>
                        <a:pt x="172" y="369"/>
                      </a:lnTo>
                      <a:lnTo>
                        <a:pt x="172" y="368"/>
                      </a:lnTo>
                      <a:lnTo>
                        <a:pt x="171" y="367"/>
                      </a:lnTo>
                      <a:lnTo>
                        <a:pt x="169" y="365"/>
                      </a:lnTo>
                      <a:lnTo>
                        <a:pt x="168" y="364"/>
                      </a:lnTo>
                      <a:lnTo>
                        <a:pt x="167" y="364"/>
                      </a:lnTo>
                      <a:lnTo>
                        <a:pt x="163" y="362"/>
                      </a:lnTo>
                      <a:lnTo>
                        <a:pt x="163" y="361"/>
                      </a:lnTo>
                      <a:lnTo>
                        <a:pt x="162" y="361"/>
                      </a:lnTo>
                      <a:lnTo>
                        <a:pt x="160" y="360"/>
                      </a:lnTo>
                      <a:lnTo>
                        <a:pt x="159" y="359"/>
                      </a:lnTo>
                      <a:lnTo>
                        <a:pt x="157" y="358"/>
                      </a:lnTo>
                      <a:lnTo>
                        <a:pt x="157" y="357"/>
                      </a:lnTo>
                      <a:lnTo>
                        <a:pt x="157" y="356"/>
                      </a:lnTo>
                      <a:lnTo>
                        <a:pt x="157" y="355"/>
                      </a:lnTo>
                      <a:lnTo>
                        <a:pt x="157" y="353"/>
                      </a:lnTo>
                      <a:lnTo>
                        <a:pt x="157" y="352"/>
                      </a:lnTo>
                      <a:lnTo>
                        <a:pt x="157" y="351"/>
                      </a:lnTo>
                      <a:lnTo>
                        <a:pt x="156" y="351"/>
                      </a:lnTo>
                      <a:lnTo>
                        <a:pt x="156" y="350"/>
                      </a:lnTo>
                      <a:lnTo>
                        <a:pt x="156" y="349"/>
                      </a:lnTo>
                      <a:lnTo>
                        <a:pt x="156" y="348"/>
                      </a:lnTo>
                      <a:lnTo>
                        <a:pt x="156" y="347"/>
                      </a:lnTo>
                      <a:lnTo>
                        <a:pt x="156" y="346"/>
                      </a:lnTo>
                      <a:lnTo>
                        <a:pt x="155" y="346"/>
                      </a:lnTo>
                      <a:lnTo>
                        <a:pt x="155" y="345"/>
                      </a:lnTo>
                      <a:lnTo>
                        <a:pt x="155" y="344"/>
                      </a:lnTo>
                      <a:lnTo>
                        <a:pt x="154" y="343"/>
                      </a:lnTo>
                      <a:lnTo>
                        <a:pt x="153" y="343"/>
                      </a:lnTo>
                      <a:lnTo>
                        <a:pt x="153" y="342"/>
                      </a:lnTo>
                      <a:lnTo>
                        <a:pt x="153" y="339"/>
                      </a:lnTo>
                      <a:lnTo>
                        <a:pt x="153" y="337"/>
                      </a:lnTo>
                      <a:lnTo>
                        <a:pt x="153" y="336"/>
                      </a:lnTo>
                      <a:lnTo>
                        <a:pt x="153" y="335"/>
                      </a:lnTo>
                      <a:lnTo>
                        <a:pt x="154" y="335"/>
                      </a:lnTo>
                      <a:lnTo>
                        <a:pt x="155" y="334"/>
                      </a:lnTo>
                      <a:lnTo>
                        <a:pt x="157" y="335"/>
                      </a:lnTo>
                      <a:lnTo>
                        <a:pt x="158" y="335"/>
                      </a:lnTo>
                      <a:lnTo>
                        <a:pt x="159" y="334"/>
                      </a:lnTo>
                      <a:lnTo>
                        <a:pt x="159" y="332"/>
                      </a:lnTo>
                      <a:lnTo>
                        <a:pt x="159" y="331"/>
                      </a:lnTo>
                      <a:lnTo>
                        <a:pt x="159" y="330"/>
                      </a:lnTo>
                      <a:lnTo>
                        <a:pt x="157" y="329"/>
                      </a:lnTo>
                      <a:lnTo>
                        <a:pt x="157" y="328"/>
                      </a:lnTo>
                      <a:lnTo>
                        <a:pt x="156" y="327"/>
                      </a:lnTo>
                      <a:lnTo>
                        <a:pt x="156" y="326"/>
                      </a:lnTo>
                      <a:lnTo>
                        <a:pt x="156" y="325"/>
                      </a:lnTo>
                      <a:lnTo>
                        <a:pt x="155" y="326"/>
                      </a:lnTo>
                      <a:lnTo>
                        <a:pt x="154" y="326"/>
                      </a:lnTo>
                      <a:lnTo>
                        <a:pt x="152" y="326"/>
                      </a:lnTo>
                      <a:lnTo>
                        <a:pt x="151" y="325"/>
                      </a:lnTo>
                      <a:lnTo>
                        <a:pt x="149" y="327"/>
                      </a:lnTo>
                      <a:lnTo>
                        <a:pt x="148" y="327"/>
                      </a:lnTo>
                      <a:lnTo>
                        <a:pt x="145" y="328"/>
                      </a:lnTo>
                      <a:lnTo>
                        <a:pt x="144" y="328"/>
                      </a:lnTo>
                      <a:lnTo>
                        <a:pt x="143" y="327"/>
                      </a:lnTo>
                      <a:lnTo>
                        <a:pt x="143" y="326"/>
                      </a:lnTo>
                      <a:lnTo>
                        <a:pt x="144" y="325"/>
                      </a:lnTo>
                      <a:lnTo>
                        <a:pt x="145" y="325"/>
                      </a:lnTo>
                      <a:lnTo>
                        <a:pt x="145" y="324"/>
                      </a:lnTo>
                      <a:lnTo>
                        <a:pt x="146" y="323"/>
                      </a:lnTo>
                      <a:lnTo>
                        <a:pt x="145" y="322"/>
                      </a:lnTo>
                      <a:lnTo>
                        <a:pt x="145" y="321"/>
                      </a:lnTo>
                      <a:lnTo>
                        <a:pt x="144" y="321"/>
                      </a:lnTo>
                      <a:lnTo>
                        <a:pt x="142" y="321"/>
                      </a:lnTo>
                      <a:lnTo>
                        <a:pt x="142" y="320"/>
                      </a:lnTo>
                      <a:lnTo>
                        <a:pt x="141" y="319"/>
                      </a:lnTo>
                      <a:lnTo>
                        <a:pt x="141" y="318"/>
                      </a:lnTo>
                      <a:lnTo>
                        <a:pt x="142" y="318"/>
                      </a:lnTo>
                      <a:lnTo>
                        <a:pt x="142" y="317"/>
                      </a:lnTo>
                      <a:lnTo>
                        <a:pt x="144" y="317"/>
                      </a:lnTo>
                      <a:lnTo>
                        <a:pt x="145" y="316"/>
                      </a:lnTo>
                      <a:lnTo>
                        <a:pt x="144" y="314"/>
                      </a:lnTo>
                      <a:lnTo>
                        <a:pt x="143" y="314"/>
                      </a:lnTo>
                      <a:lnTo>
                        <a:pt x="142" y="313"/>
                      </a:lnTo>
                      <a:lnTo>
                        <a:pt x="141" y="313"/>
                      </a:lnTo>
                      <a:lnTo>
                        <a:pt x="141" y="314"/>
                      </a:lnTo>
                      <a:lnTo>
                        <a:pt x="141" y="315"/>
                      </a:lnTo>
                      <a:lnTo>
                        <a:pt x="139" y="314"/>
                      </a:lnTo>
                      <a:lnTo>
                        <a:pt x="139" y="313"/>
                      </a:lnTo>
                      <a:lnTo>
                        <a:pt x="138" y="313"/>
                      </a:lnTo>
                      <a:lnTo>
                        <a:pt x="137" y="313"/>
                      </a:lnTo>
                      <a:lnTo>
                        <a:pt x="136" y="313"/>
                      </a:lnTo>
                      <a:lnTo>
                        <a:pt x="135" y="313"/>
                      </a:lnTo>
                      <a:lnTo>
                        <a:pt x="134" y="314"/>
                      </a:lnTo>
                      <a:lnTo>
                        <a:pt x="133" y="314"/>
                      </a:lnTo>
                      <a:lnTo>
                        <a:pt x="133" y="315"/>
                      </a:lnTo>
                      <a:lnTo>
                        <a:pt x="132" y="315"/>
                      </a:lnTo>
                      <a:lnTo>
                        <a:pt x="131" y="314"/>
                      </a:lnTo>
                      <a:lnTo>
                        <a:pt x="131" y="313"/>
                      </a:lnTo>
                      <a:lnTo>
                        <a:pt x="132" y="313"/>
                      </a:lnTo>
                      <a:lnTo>
                        <a:pt x="132" y="312"/>
                      </a:lnTo>
                      <a:lnTo>
                        <a:pt x="133" y="312"/>
                      </a:lnTo>
                      <a:lnTo>
                        <a:pt x="133" y="311"/>
                      </a:lnTo>
                      <a:lnTo>
                        <a:pt x="133" y="310"/>
                      </a:lnTo>
                      <a:lnTo>
                        <a:pt x="133" y="309"/>
                      </a:lnTo>
                      <a:lnTo>
                        <a:pt x="133" y="308"/>
                      </a:lnTo>
                      <a:lnTo>
                        <a:pt x="133" y="307"/>
                      </a:lnTo>
                      <a:lnTo>
                        <a:pt x="132" y="307"/>
                      </a:lnTo>
                      <a:lnTo>
                        <a:pt x="131" y="308"/>
                      </a:lnTo>
                      <a:lnTo>
                        <a:pt x="131" y="309"/>
                      </a:lnTo>
                      <a:lnTo>
                        <a:pt x="131" y="311"/>
                      </a:lnTo>
                      <a:lnTo>
                        <a:pt x="130" y="311"/>
                      </a:lnTo>
                      <a:lnTo>
                        <a:pt x="129" y="311"/>
                      </a:lnTo>
                      <a:lnTo>
                        <a:pt x="129" y="310"/>
                      </a:lnTo>
                      <a:lnTo>
                        <a:pt x="128" y="309"/>
                      </a:lnTo>
                      <a:lnTo>
                        <a:pt x="126" y="310"/>
                      </a:lnTo>
                      <a:lnTo>
                        <a:pt x="125" y="309"/>
                      </a:lnTo>
                      <a:lnTo>
                        <a:pt x="125" y="308"/>
                      </a:lnTo>
                      <a:lnTo>
                        <a:pt x="126" y="307"/>
                      </a:lnTo>
                      <a:lnTo>
                        <a:pt x="127" y="306"/>
                      </a:lnTo>
                      <a:lnTo>
                        <a:pt x="127" y="305"/>
                      </a:lnTo>
                      <a:lnTo>
                        <a:pt x="126" y="305"/>
                      </a:lnTo>
                      <a:lnTo>
                        <a:pt x="125" y="305"/>
                      </a:lnTo>
                      <a:lnTo>
                        <a:pt x="124" y="305"/>
                      </a:lnTo>
                      <a:lnTo>
                        <a:pt x="125" y="306"/>
                      </a:lnTo>
                      <a:lnTo>
                        <a:pt x="125" y="307"/>
                      </a:lnTo>
                      <a:lnTo>
                        <a:pt x="125" y="308"/>
                      </a:lnTo>
                      <a:lnTo>
                        <a:pt x="124" y="308"/>
                      </a:lnTo>
                      <a:lnTo>
                        <a:pt x="123" y="308"/>
                      </a:lnTo>
                      <a:lnTo>
                        <a:pt x="123" y="309"/>
                      </a:lnTo>
                      <a:lnTo>
                        <a:pt x="122" y="309"/>
                      </a:lnTo>
                      <a:lnTo>
                        <a:pt x="121" y="309"/>
                      </a:lnTo>
                      <a:lnTo>
                        <a:pt x="121" y="308"/>
                      </a:lnTo>
                      <a:lnTo>
                        <a:pt x="120" y="307"/>
                      </a:lnTo>
                      <a:lnTo>
                        <a:pt x="120" y="308"/>
                      </a:lnTo>
                      <a:lnTo>
                        <a:pt x="119" y="308"/>
                      </a:lnTo>
                      <a:lnTo>
                        <a:pt x="118" y="307"/>
                      </a:lnTo>
                      <a:lnTo>
                        <a:pt x="117" y="307"/>
                      </a:lnTo>
                      <a:lnTo>
                        <a:pt x="117" y="306"/>
                      </a:lnTo>
                      <a:lnTo>
                        <a:pt x="116" y="306"/>
                      </a:lnTo>
                      <a:lnTo>
                        <a:pt x="116" y="305"/>
                      </a:lnTo>
                      <a:lnTo>
                        <a:pt x="114" y="305"/>
                      </a:lnTo>
                      <a:lnTo>
                        <a:pt x="113" y="306"/>
                      </a:lnTo>
                      <a:lnTo>
                        <a:pt x="114" y="307"/>
                      </a:lnTo>
                      <a:lnTo>
                        <a:pt x="115" y="307"/>
                      </a:lnTo>
                      <a:lnTo>
                        <a:pt x="115" y="308"/>
                      </a:lnTo>
                      <a:lnTo>
                        <a:pt x="114" y="309"/>
                      </a:lnTo>
                      <a:lnTo>
                        <a:pt x="113" y="308"/>
                      </a:lnTo>
                      <a:lnTo>
                        <a:pt x="112" y="308"/>
                      </a:lnTo>
                      <a:lnTo>
                        <a:pt x="111" y="308"/>
                      </a:lnTo>
                      <a:lnTo>
                        <a:pt x="110" y="308"/>
                      </a:lnTo>
                      <a:lnTo>
                        <a:pt x="110" y="307"/>
                      </a:lnTo>
                      <a:lnTo>
                        <a:pt x="111" y="307"/>
                      </a:lnTo>
                      <a:lnTo>
                        <a:pt x="110" y="307"/>
                      </a:lnTo>
                      <a:lnTo>
                        <a:pt x="109" y="307"/>
                      </a:lnTo>
                      <a:lnTo>
                        <a:pt x="108" y="306"/>
                      </a:lnTo>
                      <a:lnTo>
                        <a:pt x="108" y="307"/>
                      </a:lnTo>
                      <a:lnTo>
                        <a:pt x="107" y="307"/>
                      </a:lnTo>
                      <a:lnTo>
                        <a:pt x="106" y="306"/>
                      </a:lnTo>
                      <a:lnTo>
                        <a:pt x="107" y="305"/>
                      </a:lnTo>
                      <a:lnTo>
                        <a:pt x="107" y="304"/>
                      </a:lnTo>
                      <a:lnTo>
                        <a:pt x="108" y="304"/>
                      </a:lnTo>
                      <a:lnTo>
                        <a:pt x="107" y="303"/>
                      </a:lnTo>
                      <a:lnTo>
                        <a:pt x="106" y="303"/>
                      </a:lnTo>
                      <a:lnTo>
                        <a:pt x="106" y="302"/>
                      </a:lnTo>
                      <a:lnTo>
                        <a:pt x="106" y="301"/>
                      </a:lnTo>
                      <a:lnTo>
                        <a:pt x="105" y="301"/>
                      </a:lnTo>
                      <a:lnTo>
                        <a:pt x="104" y="301"/>
                      </a:lnTo>
                      <a:lnTo>
                        <a:pt x="103" y="301"/>
                      </a:lnTo>
                      <a:lnTo>
                        <a:pt x="103" y="302"/>
                      </a:lnTo>
                      <a:lnTo>
                        <a:pt x="103" y="303"/>
                      </a:lnTo>
                      <a:lnTo>
                        <a:pt x="101" y="304"/>
                      </a:lnTo>
                      <a:lnTo>
                        <a:pt x="101" y="303"/>
                      </a:lnTo>
                      <a:lnTo>
                        <a:pt x="101" y="302"/>
                      </a:lnTo>
                      <a:lnTo>
                        <a:pt x="102" y="302"/>
                      </a:lnTo>
                      <a:lnTo>
                        <a:pt x="102" y="301"/>
                      </a:lnTo>
                      <a:lnTo>
                        <a:pt x="102" y="300"/>
                      </a:lnTo>
                      <a:lnTo>
                        <a:pt x="101" y="300"/>
                      </a:lnTo>
                      <a:lnTo>
                        <a:pt x="100" y="300"/>
                      </a:lnTo>
                      <a:lnTo>
                        <a:pt x="99" y="300"/>
                      </a:lnTo>
                      <a:lnTo>
                        <a:pt x="99" y="299"/>
                      </a:lnTo>
                      <a:lnTo>
                        <a:pt x="98" y="298"/>
                      </a:lnTo>
                      <a:lnTo>
                        <a:pt x="97" y="299"/>
                      </a:lnTo>
                      <a:lnTo>
                        <a:pt x="96" y="299"/>
                      </a:lnTo>
                      <a:lnTo>
                        <a:pt x="95" y="299"/>
                      </a:lnTo>
                      <a:lnTo>
                        <a:pt x="94" y="299"/>
                      </a:lnTo>
                      <a:lnTo>
                        <a:pt x="94" y="298"/>
                      </a:lnTo>
                      <a:lnTo>
                        <a:pt x="94" y="297"/>
                      </a:lnTo>
                      <a:lnTo>
                        <a:pt x="94" y="296"/>
                      </a:lnTo>
                      <a:lnTo>
                        <a:pt x="94" y="295"/>
                      </a:lnTo>
                      <a:lnTo>
                        <a:pt x="93" y="294"/>
                      </a:lnTo>
                      <a:lnTo>
                        <a:pt x="92" y="295"/>
                      </a:lnTo>
                      <a:lnTo>
                        <a:pt x="91" y="295"/>
                      </a:lnTo>
                      <a:lnTo>
                        <a:pt x="92" y="296"/>
                      </a:lnTo>
                      <a:lnTo>
                        <a:pt x="92" y="297"/>
                      </a:lnTo>
                      <a:lnTo>
                        <a:pt x="91" y="297"/>
                      </a:lnTo>
                      <a:lnTo>
                        <a:pt x="90" y="296"/>
                      </a:lnTo>
                      <a:lnTo>
                        <a:pt x="89" y="297"/>
                      </a:lnTo>
                      <a:lnTo>
                        <a:pt x="88" y="297"/>
                      </a:lnTo>
                      <a:lnTo>
                        <a:pt x="87" y="296"/>
                      </a:lnTo>
                      <a:lnTo>
                        <a:pt x="86" y="297"/>
                      </a:lnTo>
                      <a:lnTo>
                        <a:pt x="86" y="298"/>
                      </a:lnTo>
                      <a:lnTo>
                        <a:pt x="85" y="298"/>
                      </a:lnTo>
                      <a:lnTo>
                        <a:pt x="85" y="297"/>
                      </a:lnTo>
                      <a:lnTo>
                        <a:pt x="85" y="296"/>
                      </a:lnTo>
                      <a:lnTo>
                        <a:pt x="85" y="295"/>
                      </a:lnTo>
                      <a:lnTo>
                        <a:pt x="85" y="294"/>
                      </a:lnTo>
                      <a:lnTo>
                        <a:pt x="85" y="293"/>
                      </a:lnTo>
                      <a:lnTo>
                        <a:pt x="84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2" y="290"/>
                      </a:lnTo>
                      <a:lnTo>
                        <a:pt x="82" y="289"/>
                      </a:lnTo>
                      <a:lnTo>
                        <a:pt x="83" y="288"/>
                      </a:lnTo>
                      <a:lnTo>
                        <a:pt x="83" y="287"/>
                      </a:lnTo>
                      <a:lnTo>
                        <a:pt x="82" y="287"/>
                      </a:lnTo>
                      <a:lnTo>
                        <a:pt x="82" y="288"/>
                      </a:lnTo>
                      <a:lnTo>
                        <a:pt x="81" y="287"/>
                      </a:lnTo>
                      <a:lnTo>
                        <a:pt x="80" y="286"/>
                      </a:lnTo>
                      <a:lnTo>
                        <a:pt x="81" y="286"/>
                      </a:lnTo>
                      <a:lnTo>
                        <a:pt x="81" y="285"/>
                      </a:lnTo>
                      <a:lnTo>
                        <a:pt x="80" y="284"/>
                      </a:lnTo>
                      <a:lnTo>
                        <a:pt x="80" y="283"/>
                      </a:lnTo>
                      <a:lnTo>
                        <a:pt x="79" y="283"/>
                      </a:lnTo>
                      <a:lnTo>
                        <a:pt x="79" y="282"/>
                      </a:lnTo>
                      <a:lnTo>
                        <a:pt x="78" y="281"/>
                      </a:lnTo>
                      <a:lnTo>
                        <a:pt x="78" y="282"/>
                      </a:lnTo>
                      <a:lnTo>
                        <a:pt x="77" y="281"/>
                      </a:lnTo>
                      <a:lnTo>
                        <a:pt x="76" y="281"/>
                      </a:lnTo>
                      <a:lnTo>
                        <a:pt x="75" y="281"/>
                      </a:lnTo>
                      <a:lnTo>
                        <a:pt x="75" y="280"/>
                      </a:lnTo>
                      <a:lnTo>
                        <a:pt x="74" y="280"/>
                      </a:lnTo>
                      <a:lnTo>
                        <a:pt x="74" y="281"/>
                      </a:lnTo>
                      <a:lnTo>
                        <a:pt x="74" y="282"/>
                      </a:lnTo>
                      <a:lnTo>
                        <a:pt x="74" y="283"/>
                      </a:lnTo>
                      <a:lnTo>
                        <a:pt x="73" y="282"/>
                      </a:lnTo>
                      <a:lnTo>
                        <a:pt x="73" y="281"/>
                      </a:lnTo>
                      <a:lnTo>
                        <a:pt x="73" y="280"/>
                      </a:lnTo>
                      <a:lnTo>
                        <a:pt x="72" y="280"/>
                      </a:lnTo>
                      <a:lnTo>
                        <a:pt x="71" y="280"/>
                      </a:lnTo>
                      <a:lnTo>
                        <a:pt x="70" y="279"/>
                      </a:lnTo>
                      <a:lnTo>
                        <a:pt x="70" y="278"/>
                      </a:lnTo>
                      <a:lnTo>
                        <a:pt x="69" y="277"/>
                      </a:lnTo>
                      <a:lnTo>
                        <a:pt x="69" y="278"/>
                      </a:lnTo>
                      <a:lnTo>
                        <a:pt x="68" y="278"/>
                      </a:lnTo>
                      <a:lnTo>
                        <a:pt x="68" y="277"/>
                      </a:lnTo>
                      <a:lnTo>
                        <a:pt x="67" y="277"/>
                      </a:lnTo>
                      <a:lnTo>
                        <a:pt x="66" y="277"/>
                      </a:lnTo>
                      <a:lnTo>
                        <a:pt x="66" y="276"/>
                      </a:lnTo>
                      <a:lnTo>
                        <a:pt x="65" y="276"/>
                      </a:lnTo>
                      <a:lnTo>
                        <a:pt x="66" y="275"/>
                      </a:lnTo>
                      <a:lnTo>
                        <a:pt x="65" y="275"/>
                      </a:lnTo>
                      <a:lnTo>
                        <a:pt x="66" y="274"/>
                      </a:lnTo>
                      <a:lnTo>
                        <a:pt x="65" y="274"/>
                      </a:lnTo>
                      <a:lnTo>
                        <a:pt x="64" y="274"/>
                      </a:lnTo>
                      <a:lnTo>
                        <a:pt x="63" y="274"/>
                      </a:lnTo>
                      <a:lnTo>
                        <a:pt x="64" y="273"/>
                      </a:lnTo>
                      <a:lnTo>
                        <a:pt x="64" y="272"/>
                      </a:lnTo>
                      <a:lnTo>
                        <a:pt x="64" y="273"/>
                      </a:lnTo>
                      <a:lnTo>
                        <a:pt x="63" y="273"/>
                      </a:lnTo>
                      <a:lnTo>
                        <a:pt x="63" y="272"/>
                      </a:lnTo>
                      <a:lnTo>
                        <a:pt x="62" y="272"/>
                      </a:lnTo>
                      <a:lnTo>
                        <a:pt x="61" y="272"/>
                      </a:lnTo>
                      <a:lnTo>
                        <a:pt x="61" y="271"/>
                      </a:lnTo>
                      <a:lnTo>
                        <a:pt x="60" y="271"/>
                      </a:lnTo>
                      <a:lnTo>
                        <a:pt x="59" y="270"/>
                      </a:lnTo>
                      <a:lnTo>
                        <a:pt x="58" y="271"/>
                      </a:lnTo>
                      <a:lnTo>
                        <a:pt x="58" y="270"/>
                      </a:lnTo>
                      <a:lnTo>
                        <a:pt x="57" y="271"/>
                      </a:lnTo>
                      <a:lnTo>
                        <a:pt x="57" y="270"/>
                      </a:lnTo>
                      <a:lnTo>
                        <a:pt x="56" y="270"/>
                      </a:lnTo>
                      <a:lnTo>
                        <a:pt x="56" y="269"/>
                      </a:lnTo>
                      <a:lnTo>
                        <a:pt x="55" y="269"/>
                      </a:lnTo>
                      <a:lnTo>
                        <a:pt x="54" y="268"/>
                      </a:lnTo>
                      <a:lnTo>
                        <a:pt x="54" y="269"/>
                      </a:lnTo>
                      <a:lnTo>
                        <a:pt x="53" y="269"/>
                      </a:lnTo>
                      <a:lnTo>
                        <a:pt x="53" y="270"/>
                      </a:lnTo>
                      <a:lnTo>
                        <a:pt x="52" y="270"/>
                      </a:lnTo>
                      <a:lnTo>
                        <a:pt x="52" y="269"/>
                      </a:lnTo>
                      <a:lnTo>
                        <a:pt x="51" y="268"/>
                      </a:lnTo>
                      <a:lnTo>
                        <a:pt x="50" y="269"/>
                      </a:lnTo>
                      <a:lnTo>
                        <a:pt x="49" y="269"/>
                      </a:lnTo>
                      <a:lnTo>
                        <a:pt x="49" y="268"/>
                      </a:lnTo>
                      <a:lnTo>
                        <a:pt x="48" y="269"/>
                      </a:lnTo>
                      <a:lnTo>
                        <a:pt x="47" y="269"/>
                      </a:lnTo>
                      <a:lnTo>
                        <a:pt x="46" y="269"/>
                      </a:lnTo>
                      <a:lnTo>
                        <a:pt x="45" y="268"/>
                      </a:lnTo>
                      <a:lnTo>
                        <a:pt x="45" y="269"/>
                      </a:lnTo>
                      <a:lnTo>
                        <a:pt x="44" y="268"/>
                      </a:lnTo>
                      <a:lnTo>
                        <a:pt x="44" y="269"/>
                      </a:lnTo>
                      <a:lnTo>
                        <a:pt x="43" y="269"/>
                      </a:lnTo>
                      <a:lnTo>
                        <a:pt x="42" y="269"/>
                      </a:lnTo>
                      <a:lnTo>
                        <a:pt x="41" y="270"/>
                      </a:lnTo>
                      <a:lnTo>
                        <a:pt x="41" y="269"/>
                      </a:lnTo>
                      <a:lnTo>
                        <a:pt x="40" y="269"/>
                      </a:lnTo>
                      <a:lnTo>
                        <a:pt x="39" y="269"/>
                      </a:lnTo>
                      <a:lnTo>
                        <a:pt x="38" y="269"/>
                      </a:lnTo>
                      <a:lnTo>
                        <a:pt x="38" y="268"/>
                      </a:lnTo>
                      <a:lnTo>
                        <a:pt x="37" y="268"/>
                      </a:lnTo>
                      <a:lnTo>
                        <a:pt x="37" y="267"/>
                      </a:lnTo>
                      <a:lnTo>
                        <a:pt x="36" y="267"/>
                      </a:lnTo>
                      <a:lnTo>
                        <a:pt x="34" y="267"/>
                      </a:lnTo>
                      <a:lnTo>
                        <a:pt x="33" y="266"/>
                      </a:lnTo>
                      <a:lnTo>
                        <a:pt x="33" y="265"/>
                      </a:lnTo>
                      <a:lnTo>
                        <a:pt x="32" y="265"/>
                      </a:lnTo>
                      <a:lnTo>
                        <a:pt x="32" y="266"/>
                      </a:lnTo>
                      <a:lnTo>
                        <a:pt x="31" y="266"/>
                      </a:lnTo>
                      <a:lnTo>
                        <a:pt x="30" y="266"/>
                      </a:lnTo>
                      <a:lnTo>
                        <a:pt x="30" y="265"/>
                      </a:lnTo>
                      <a:lnTo>
                        <a:pt x="28" y="266"/>
                      </a:lnTo>
                      <a:lnTo>
                        <a:pt x="27" y="266"/>
                      </a:lnTo>
                      <a:lnTo>
                        <a:pt x="26" y="266"/>
                      </a:lnTo>
                      <a:lnTo>
                        <a:pt x="25" y="266"/>
                      </a:lnTo>
                      <a:lnTo>
                        <a:pt x="25" y="267"/>
                      </a:lnTo>
                      <a:lnTo>
                        <a:pt x="24" y="267"/>
                      </a:lnTo>
                      <a:lnTo>
                        <a:pt x="24" y="266"/>
                      </a:lnTo>
                      <a:lnTo>
                        <a:pt x="22" y="267"/>
                      </a:lnTo>
                      <a:lnTo>
                        <a:pt x="21" y="267"/>
                      </a:lnTo>
                      <a:lnTo>
                        <a:pt x="20" y="267"/>
                      </a:lnTo>
                      <a:lnTo>
                        <a:pt x="19" y="266"/>
                      </a:lnTo>
                      <a:lnTo>
                        <a:pt x="18" y="266"/>
                      </a:lnTo>
                      <a:lnTo>
                        <a:pt x="17" y="266"/>
                      </a:lnTo>
                      <a:lnTo>
                        <a:pt x="16" y="266"/>
                      </a:lnTo>
                      <a:lnTo>
                        <a:pt x="15" y="266"/>
                      </a:lnTo>
                      <a:lnTo>
                        <a:pt x="14" y="266"/>
                      </a:lnTo>
                      <a:lnTo>
                        <a:pt x="14" y="265"/>
                      </a:lnTo>
                      <a:lnTo>
                        <a:pt x="13" y="264"/>
                      </a:lnTo>
                      <a:lnTo>
                        <a:pt x="13" y="263"/>
                      </a:lnTo>
                      <a:lnTo>
                        <a:pt x="14" y="263"/>
                      </a:lnTo>
                      <a:lnTo>
                        <a:pt x="13" y="262"/>
                      </a:lnTo>
                      <a:lnTo>
                        <a:pt x="14" y="261"/>
                      </a:lnTo>
                      <a:lnTo>
                        <a:pt x="15" y="261"/>
                      </a:lnTo>
                      <a:lnTo>
                        <a:pt x="15" y="260"/>
                      </a:lnTo>
                      <a:lnTo>
                        <a:pt x="15" y="259"/>
                      </a:lnTo>
                      <a:lnTo>
                        <a:pt x="14" y="259"/>
                      </a:lnTo>
                      <a:lnTo>
                        <a:pt x="13" y="258"/>
                      </a:lnTo>
                      <a:lnTo>
                        <a:pt x="13" y="257"/>
                      </a:lnTo>
                      <a:lnTo>
                        <a:pt x="13" y="256"/>
                      </a:lnTo>
                      <a:lnTo>
                        <a:pt x="13" y="255"/>
                      </a:lnTo>
                      <a:lnTo>
                        <a:pt x="12" y="254"/>
                      </a:lnTo>
                      <a:lnTo>
                        <a:pt x="12" y="253"/>
                      </a:lnTo>
                      <a:lnTo>
                        <a:pt x="12" y="252"/>
                      </a:lnTo>
                      <a:lnTo>
                        <a:pt x="12" y="251"/>
                      </a:lnTo>
                      <a:lnTo>
                        <a:pt x="11" y="251"/>
                      </a:lnTo>
                      <a:lnTo>
                        <a:pt x="11" y="250"/>
                      </a:lnTo>
                      <a:lnTo>
                        <a:pt x="11" y="249"/>
                      </a:lnTo>
                      <a:lnTo>
                        <a:pt x="12" y="249"/>
                      </a:lnTo>
                      <a:lnTo>
                        <a:pt x="12" y="248"/>
                      </a:lnTo>
                      <a:lnTo>
                        <a:pt x="13" y="247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3" y="246"/>
                      </a:lnTo>
                      <a:lnTo>
                        <a:pt x="13" y="245"/>
                      </a:lnTo>
                      <a:lnTo>
                        <a:pt x="12" y="245"/>
                      </a:lnTo>
                      <a:lnTo>
                        <a:pt x="11" y="245"/>
                      </a:lnTo>
                      <a:lnTo>
                        <a:pt x="11" y="244"/>
                      </a:lnTo>
                      <a:lnTo>
                        <a:pt x="12" y="243"/>
                      </a:lnTo>
                      <a:lnTo>
                        <a:pt x="11" y="243"/>
                      </a:lnTo>
                      <a:lnTo>
                        <a:pt x="10" y="242"/>
                      </a:lnTo>
                      <a:lnTo>
                        <a:pt x="9" y="242"/>
                      </a:lnTo>
                      <a:lnTo>
                        <a:pt x="9" y="241"/>
                      </a:lnTo>
                      <a:lnTo>
                        <a:pt x="8" y="240"/>
                      </a:lnTo>
                      <a:lnTo>
                        <a:pt x="7" y="238"/>
                      </a:lnTo>
                      <a:lnTo>
                        <a:pt x="8" y="237"/>
                      </a:lnTo>
                      <a:lnTo>
                        <a:pt x="7" y="236"/>
                      </a:lnTo>
                      <a:lnTo>
                        <a:pt x="7" y="235"/>
                      </a:lnTo>
                      <a:lnTo>
                        <a:pt x="8" y="234"/>
                      </a:lnTo>
                      <a:lnTo>
                        <a:pt x="7" y="234"/>
                      </a:lnTo>
                      <a:lnTo>
                        <a:pt x="7" y="233"/>
                      </a:lnTo>
                      <a:lnTo>
                        <a:pt x="7" y="232"/>
                      </a:lnTo>
                      <a:lnTo>
                        <a:pt x="8" y="231"/>
                      </a:lnTo>
                      <a:lnTo>
                        <a:pt x="7" y="230"/>
                      </a:lnTo>
                      <a:lnTo>
                        <a:pt x="7" y="229"/>
                      </a:lnTo>
                      <a:lnTo>
                        <a:pt x="8" y="229"/>
                      </a:lnTo>
                      <a:lnTo>
                        <a:pt x="8" y="228"/>
                      </a:lnTo>
                      <a:lnTo>
                        <a:pt x="8" y="227"/>
                      </a:lnTo>
                      <a:lnTo>
                        <a:pt x="9" y="226"/>
                      </a:lnTo>
                      <a:lnTo>
                        <a:pt x="10" y="226"/>
                      </a:lnTo>
                      <a:lnTo>
                        <a:pt x="10" y="225"/>
                      </a:lnTo>
                      <a:lnTo>
                        <a:pt x="10" y="224"/>
                      </a:lnTo>
                      <a:lnTo>
                        <a:pt x="11" y="224"/>
                      </a:lnTo>
                      <a:lnTo>
                        <a:pt x="12" y="224"/>
                      </a:lnTo>
                      <a:lnTo>
                        <a:pt x="12" y="223"/>
                      </a:lnTo>
                      <a:lnTo>
                        <a:pt x="12" y="222"/>
                      </a:lnTo>
                      <a:lnTo>
                        <a:pt x="12" y="221"/>
                      </a:lnTo>
                      <a:lnTo>
                        <a:pt x="11" y="221"/>
                      </a:lnTo>
                      <a:lnTo>
                        <a:pt x="11" y="220"/>
                      </a:lnTo>
                      <a:lnTo>
                        <a:pt x="10" y="219"/>
                      </a:lnTo>
                      <a:lnTo>
                        <a:pt x="10" y="218"/>
                      </a:lnTo>
                      <a:lnTo>
                        <a:pt x="9" y="218"/>
                      </a:lnTo>
                      <a:lnTo>
                        <a:pt x="9" y="217"/>
                      </a:lnTo>
                      <a:lnTo>
                        <a:pt x="8" y="217"/>
                      </a:lnTo>
                      <a:lnTo>
                        <a:pt x="8" y="216"/>
                      </a:lnTo>
                      <a:lnTo>
                        <a:pt x="7" y="215"/>
                      </a:lnTo>
                      <a:lnTo>
                        <a:pt x="7" y="214"/>
                      </a:lnTo>
                      <a:lnTo>
                        <a:pt x="7" y="213"/>
                      </a:lnTo>
                      <a:lnTo>
                        <a:pt x="8" y="213"/>
                      </a:lnTo>
                      <a:lnTo>
                        <a:pt x="8" y="212"/>
                      </a:lnTo>
                      <a:lnTo>
                        <a:pt x="8" y="211"/>
                      </a:lnTo>
                      <a:lnTo>
                        <a:pt x="9" y="210"/>
                      </a:lnTo>
                      <a:lnTo>
                        <a:pt x="9" y="209"/>
                      </a:lnTo>
                      <a:lnTo>
                        <a:pt x="8" y="209"/>
                      </a:lnTo>
                      <a:lnTo>
                        <a:pt x="8" y="208"/>
                      </a:lnTo>
                      <a:lnTo>
                        <a:pt x="8" y="207"/>
                      </a:lnTo>
                      <a:lnTo>
                        <a:pt x="7" y="206"/>
                      </a:lnTo>
                      <a:lnTo>
                        <a:pt x="6" y="206"/>
                      </a:lnTo>
                      <a:lnTo>
                        <a:pt x="4" y="203"/>
                      </a:lnTo>
                      <a:lnTo>
                        <a:pt x="2" y="201"/>
                      </a:lnTo>
                      <a:lnTo>
                        <a:pt x="1" y="200"/>
                      </a:lnTo>
                      <a:lnTo>
                        <a:pt x="1" y="199"/>
                      </a:lnTo>
                      <a:lnTo>
                        <a:pt x="0" y="199"/>
                      </a:lnTo>
                      <a:lnTo>
                        <a:pt x="0" y="198"/>
                      </a:lnTo>
                      <a:lnTo>
                        <a:pt x="1" y="197"/>
                      </a:lnTo>
                      <a:lnTo>
                        <a:pt x="9" y="197"/>
                      </a:lnTo>
                      <a:lnTo>
                        <a:pt x="15" y="194"/>
                      </a:lnTo>
                      <a:lnTo>
                        <a:pt x="21" y="196"/>
                      </a:lnTo>
                      <a:lnTo>
                        <a:pt x="21" y="200"/>
                      </a:lnTo>
                      <a:lnTo>
                        <a:pt x="20" y="205"/>
                      </a:lnTo>
                      <a:lnTo>
                        <a:pt x="23" y="209"/>
                      </a:lnTo>
                      <a:lnTo>
                        <a:pt x="30" y="208"/>
                      </a:lnTo>
                      <a:lnTo>
                        <a:pt x="48" y="221"/>
                      </a:lnTo>
                      <a:lnTo>
                        <a:pt x="74" y="225"/>
                      </a:lnTo>
                      <a:lnTo>
                        <a:pt x="95" y="221"/>
                      </a:lnTo>
                      <a:lnTo>
                        <a:pt x="96" y="220"/>
                      </a:lnTo>
                      <a:lnTo>
                        <a:pt x="98" y="220"/>
                      </a:lnTo>
                      <a:lnTo>
                        <a:pt x="98" y="219"/>
                      </a:lnTo>
                      <a:lnTo>
                        <a:pt x="99" y="219"/>
                      </a:lnTo>
                      <a:lnTo>
                        <a:pt x="100" y="219"/>
                      </a:lnTo>
                      <a:lnTo>
                        <a:pt x="101" y="220"/>
                      </a:lnTo>
                      <a:lnTo>
                        <a:pt x="101" y="218"/>
                      </a:lnTo>
                      <a:lnTo>
                        <a:pt x="102" y="218"/>
                      </a:lnTo>
                      <a:lnTo>
                        <a:pt x="102" y="217"/>
                      </a:lnTo>
                      <a:lnTo>
                        <a:pt x="102" y="216"/>
                      </a:lnTo>
                      <a:lnTo>
                        <a:pt x="101" y="216"/>
                      </a:lnTo>
                      <a:lnTo>
                        <a:pt x="102" y="215"/>
                      </a:lnTo>
                      <a:lnTo>
                        <a:pt x="101" y="214"/>
                      </a:lnTo>
                      <a:lnTo>
                        <a:pt x="102" y="214"/>
                      </a:lnTo>
                      <a:lnTo>
                        <a:pt x="103" y="214"/>
                      </a:lnTo>
                      <a:lnTo>
                        <a:pt x="103" y="215"/>
                      </a:lnTo>
                      <a:lnTo>
                        <a:pt x="103" y="214"/>
                      </a:lnTo>
                      <a:lnTo>
                        <a:pt x="104" y="214"/>
                      </a:lnTo>
                      <a:lnTo>
                        <a:pt x="104" y="215"/>
                      </a:lnTo>
                      <a:lnTo>
                        <a:pt x="104" y="216"/>
                      </a:lnTo>
                      <a:lnTo>
                        <a:pt x="105" y="216"/>
                      </a:lnTo>
                      <a:lnTo>
                        <a:pt x="106" y="215"/>
                      </a:lnTo>
                      <a:lnTo>
                        <a:pt x="107" y="215"/>
                      </a:lnTo>
                      <a:lnTo>
                        <a:pt x="106" y="215"/>
                      </a:lnTo>
                      <a:lnTo>
                        <a:pt x="107" y="214"/>
                      </a:lnTo>
                      <a:lnTo>
                        <a:pt x="107" y="213"/>
                      </a:lnTo>
                      <a:lnTo>
                        <a:pt x="107" y="212"/>
                      </a:lnTo>
                      <a:lnTo>
                        <a:pt x="108" y="212"/>
                      </a:lnTo>
                      <a:lnTo>
                        <a:pt x="109" y="212"/>
                      </a:lnTo>
                      <a:lnTo>
                        <a:pt x="109" y="213"/>
                      </a:lnTo>
                      <a:lnTo>
                        <a:pt x="110" y="212"/>
                      </a:lnTo>
                      <a:lnTo>
                        <a:pt x="111" y="213"/>
                      </a:lnTo>
                      <a:lnTo>
                        <a:pt x="112" y="213"/>
                      </a:lnTo>
                      <a:lnTo>
                        <a:pt x="113" y="213"/>
                      </a:lnTo>
                      <a:lnTo>
                        <a:pt x="113" y="212"/>
                      </a:lnTo>
                      <a:lnTo>
                        <a:pt x="114" y="212"/>
                      </a:lnTo>
                      <a:lnTo>
                        <a:pt x="115" y="212"/>
                      </a:lnTo>
                      <a:lnTo>
                        <a:pt x="115" y="211"/>
                      </a:lnTo>
                      <a:lnTo>
                        <a:pt x="114" y="211"/>
                      </a:lnTo>
                      <a:lnTo>
                        <a:pt x="113" y="211"/>
                      </a:lnTo>
                      <a:lnTo>
                        <a:pt x="113" y="210"/>
                      </a:lnTo>
                      <a:lnTo>
                        <a:pt x="113" y="209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5" y="208"/>
                      </a:lnTo>
                      <a:lnTo>
                        <a:pt x="116" y="208"/>
                      </a:lnTo>
                      <a:lnTo>
                        <a:pt x="117" y="207"/>
                      </a:lnTo>
                      <a:lnTo>
                        <a:pt x="118" y="207"/>
                      </a:lnTo>
                      <a:lnTo>
                        <a:pt x="118" y="206"/>
                      </a:lnTo>
                      <a:lnTo>
                        <a:pt x="119" y="206"/>
                      </a:lnTo>
                      <a:lnTo>
                        <a:pt x="120" y="206"/>
                      </a:lnTo>
                      <a:lnTo>
                        <a:pt x="121" y="206"/>
                      </a:lnTo>
                      <a:lnTo>
                        <a:pt x="122" y="206"/>
                      </a:lnTo>
                      <a:lnTo>
                        <a:pt x="123" y="206"/>
                      </a:lnTo>
                      <a:lnTo>
                        <a:pt x="123" y="207"/>
                      </a:lnTo>
                      <a:lnTo>
                        <a:pt x="122" y="207"/>
                      </a:lnTo>
                      <a:lnTo>
                        <a:pt x="122" y="208"/>
                      </a:lnTo>
                      <a:lnTo>
                        <a:pt x="123" y="208"/>
                      </a:lnTo>
                      <a:lnTo>
                        <a:pt x="124" y="208"/>
                      </a:lnTo>
                      <a:lnTo>
                        <a:pt x="124" y="209"/>
                      </a:lnTo>
                      <a:lnTo>
                        <a:pt x="125" y="208"/>
                      </a:lnTo>
                      <a:lnTo>
                        <a:pt x="125" y="209"/>
                      </a:lnTo>
                      <a:lnTo>
                        <a:pt x="124" y="210"/>
                      </a:lnTo>
                      <a:lnTo>
                        <a:pt x="123" y="210"/>
                      </a:lnTo>
                      <a:lnTo>
                        <a:pt x="123" y="211"/>
                      </a:lnTo>
                      <a:lnTo>
                        <a:pt x="124" y="212"/>
                      </a:lnTo>
                      <a:lnTo>
                        <a:pt x="123" y="212"/>
                      </a:lnTo>
                      <a:lnTo>
                        <a:pt x="122" y="212"/>
                      </a:lnTo>
                      <a:lnTo>
                        <a:pt x="122" y="213"/>
                      </a:lnTo>
                      <a:lnTo>
                        <a:pt x="123" y="213"/>
                      </a:lnTo>
                      <a:lnTo>
                        <a:pt x="124" y="213"/>
                      </a:lnTo>
                      <a:lnTo>
                        <a:pt x="125" y="213"/>
                      </a:lnTo>
                      <a:lnTo>
                        <a:pt x="126" y="213"/>
                      </a:lnTo>
                      <a:lnTo>
                        <a:pt x="127" y="213"/>
                      </a:lnTo>
                      <a:lnTo>
                        <a:pt x="128" y="213"/>
                      </a:lnTo>
                      <a:lnTo>
                        <a:pt x="128" y="214"/>
                      </a:lnTo>
                      <a:lnTo>
                        <a:pt x="129" y="215"/>
                      </a:lnTo>
                      <a:lnTo>
                        <a:pt x="129" y="214"/>
                      </a:lnTo>
                      <a:lnTo>
                        <a:pt x="130" y="214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5"/>
                      </a:lnTo>
                      <a:lnTo>
                        <a:pt x="132" y="216"/>
                      </a:lnTo>
                      <a:lnTo>
                        <a:pt x="133" y="216"/>
                      </a:lnTo>
                      <a:lnTo>
                        <a:pt x="134" y="216"/>
                      </a:lnTo>
                      <a:lnTo>
                        <a:pt x="135" y="216"/>
                      </a:lnTo>
                      <a:lnTo>
                        <a:pt x="136" y="216"/>
                      </a:lnTo>
                      <a:lnTo>
                        <a:pt x="136" y="217"/>
                      </a:lnTo>
                      <a:lnTo>
                        <a:pt x="137" y="216"/>
                      </a:lnTo>
                      <a:lnTo>
                        <a:pt x="138" y="216"/>
                      </a:lnTo>
                      <a:lnTo>
                        <a:pt x="139" y="217"/>
                      </a:lnTo>
                      <a:lnTo>
                        <a:pt x="140" y="217"/>
                      </a:lnTo>
                      <a:lnTo>
                        <a:pt x="140" y="218"/>
                      </a:lnTo>
                      <a:lnTo>
                        <a:pt x="141" y="217"/>
                      </a:lnTo>
                      <a:lnTo>
                        <a:pt x="142" y="218"/>
                      </a:lnTo>
                      <a:lnTo>
                        <a:pt x="143" y="219"/>
                      </a:lnTo>
                      <a:lnTo>
                        <a:pt x="144" y="219"/>
                      </a:lnTo>
                      <a:lnTo>
                        <a:pt x="145" y="219"/>
                      </a:lnTo>
                      <a:lnTo>
                        <a:pt x="146" y="219"/>
                      </a:lnTo>
                      <a:lnTo>
                        <a:pt x="147" y="218"/>
                      </a:lnTo>
                      <a:lnTo>
                        <a:pt x="148" y="219"/>
                      </a:lnTo>
                      <a:lnTo>
                        <a:pt x="149" y="219"/>
                      </a:lnTo>
                      <a:lnTo>
                        <a:pt x="150" y="219"/>
                      </a:lnTo>
                      <a:lnTo>
                        <a:pt x="151" y="219"/>
                      </a:lnTo>
                      <a:lnTo>
                        <a:pt x="152" y="219"/>
                      </a:lnTo>
                      <a:lnTo>
                        <a:pt x="153" y="219"/>
                      </a:lnTo>
                      <a:lnTo>
                        <a:pt x="154" y="219"/>
                      </a:lnTo>
                      <a:lnTo>
                        <a:pt x="154" y="218"/>
                      </a:lnTo>
                      <a:lnTo>
                        <a:pt x="153" y="217"/>
                      </a:lnTo>
                      <a:lnTo>
                        <a:pt x="152" y="217"/>
                      </a:lnTo>
                      <a:lnTo>
                        <a:pt x="152" y="216"/>
                      </a:lnTo>
                      <a:lnTo>
                        <a:pt x="153" y="216"/>
                      </a:lnTo>
                      <a:lnTo>
                        <a:pt x="154" y="216"/>
                      </a:lnTo>
                      <a:lnTo>
                        <a:pt x="155" y="217"/>
                      </a:lnTo>
                      <a:lnTo>
                        <a:pt x="156" y="216"/>
                      </a:lnTo>
                      <a:lnTo>
                        <a:pt x="157" y="216"/>
                      </a:lnTo>
                      <a:lnTo>
                        <a:pt x="158" y="215"/>
                      </a:lnTo>
                      <a:lnTo>
                        <a:pt x="159" y="215"/>
                      </a:lnTo>
                      <a:lnTo>
                        <a:pt x="160" y="215"/>
                      </a:lnTo>
                      <a:lnTo>
                        <a:pt x="160" y="214"/>
                      </a:lnTo>
                      <a:lnTo>
                        <a:pt x="161" y="214"/>
                      </a:lnTo>
                      <a:lnTo>
                        <a:pt x="162" y="214"/>
                      </a:lnTo>
                      <a:lnTo>
                        <a:pt x="162" y="213"/>
                      </a:lnTo>
                      <a:lnTo>
                        <a:pt x="163" y="213"/>
                      </a:lnTo>
                      <a:lnTo>
                        <a:pt x="164" y="212"/>
                      </a:lnTo>
                      <a:lnTo>
                        <a:pt x="164" y="211"/>
                      </a:lnTo>
                      <a:lnTo>
                        <a:pt x="164" y="210"/>
                      </a:lnTo>
                      <a:lnTo>
                        <a:pt x="165" y="210"/>
                      </a:lnTo>
                      <a:lnTo>
                        <a:pt x="165" y="209"/>
                      </a:lnTo>
                      <a:lnTo>
                        <a:pt x="166" y="209"/>
                      </a:lnTo>
                      <a:lnTo>
                        <a:pt x="167" y="210"/>
                      </a:lnTo>
                      <a:lnTo>
                        <a:pt x="167" y="211"/>
                      </a:lnTo>
                      <a:lnTo>
                        <a:pt x="168" y="211"/>
                      </a:lnTo>
                      <a:lnTo>
                        <a:pt x="169" y="211"/>
                      </a:lnTo>
                      <a:lnTo>
                        <a:pt x="169" y="212"/>
                      </a:lnTo>
                      <a:lnTo>
                        <a:pt x="169" y="213"/>
                      </a:lnTo>
                      <a:lnTo>
                        <a:pt x="170" y="214"/>
                      </a:lnTo>
                      <a:lnTo>
                        <a:pt x="171" y="214"/>
                      </a:lnTo>
                      <a:lnTo>
                        <a:pt x="172" y="214"/>
                      </a:lnTo>
                      <a:lnTo>
                        <a:pt x="173" y="216"/>
                      </a:lnTo>
                      <a:lnTo>
                        <a:pt x="174" y="216"/>
                      </a:lnTo>
                      <a:lnTo>
                        <a:pt x="175" y="216"/>
                      </a:lnTo>
                      <a:lnTo>
                        <a:pt x="175" y="217"/>
                      </a:lnTo>
                      <a:lnTo>
                        <a:pt x="175" y="218"/>
                      </a:lnTo>
                      <a:lnTo>
                        <a:pt x="176" y="218"/>
                      </a:lnTo>
                      <a:lnTo>
                        <a:pt x="178" y="218"/>
                      </a:lnTo>
                      <a:lnTo>
                        <a:pt x="178" y="219"/>
                      </a:lnTo>
                      <a:lnTo>
                        <a:pt x="178" y="220"/>
                      </a:lnTo>
                      <a:lnTo>
                        <a:pt x="177" y="220"/>
                      </a:lnTo>
                      <a:lnTo>
                        <a:pt x="176" y="221"/>
                      </a:lnTo>
                      <a:lnTo>
                        <a:pt x="175" y="220"/>
                      </a:lnTo>
                      <a:lnTo>
                        <a:pt x="175" y="221"/>
                      </a:lnTo>
                      <a:lnTo>
                        <a:pt x="175" y="222"/>
                      </a:lnTo>
                      <a:lnTo>
                        <a:pt x="175" y="223"/>
                      </a:lnTo>
                      <a:lnTo>
                        <a:pt x="174" y="223"/>
                      </a:lnTo>
                      <a:lnTo>
                        <a:pt x="173" y="223"/>
                      </a:lnTo>
                      <a:lnTo>
                        <a:pt x="173" y="224"/>
                      </a:lnTo>
                      <a:lnTo>
                        <a:pt x="173" y="225"/>
                      </a:lnTo>
                      <a:lnTo>
                        <a:pt x="172" y="226"/>
                      </a:lnTo>
                      <a:lnTo>
                        <a:pt x="172" y="227"/>
                      </a:lnTo>
                      <a:lnTo>
                        <a:pt x="173" y="227"/>
                      </a:lnTo>
                      <a:lnTo>
                        <a:pt x="174" y="227"/>
                      </a:lnTo>
                      <a:lnTo>
                        <a:pt x="175" y="227"/>
                      </a:lnTo>
                      <a:lnTo>
                        <a:pt x="175" y="226"/>
                      </a:lnTo>
                      <a:lnTo>
                        <a:pt x="176" y="226"/>
                      </a:lnTo>
                      <a:lnTo>
                        <a:pt x="177" y="225"/>
                      </a:lnTo>
                      <a:lnTo>
                        <a:pt x="178" y="226"/>
                      </a:lnTo>
                      <a:lnTo>
                        <a:pt x="179" y="226"/>
                      </a:lnTo>
                      <a:lnTo>
                        <a:pt x="179" y="227"/>
                      </a:lnTo>
                      <a:lnTo>
                        <a:pt x="180" y="227"/>
                      </a:lnTo>
                      <a:lnTo>
                        <a:pt x="181" y="226"/>
                      </a:lnTo>
                      <a:lnTo>
                        <a:pt x="182" y="226"/>
                      </a:lnTo>
                      <a:lnTo>
                        <a:pt x="183" y="226"/>
                      </a:lnTo>
                      <a:lnTo>
                        <a:pt x="184" y="226"/>
                      </a:lnTo>
                      <a:lnTo>
                        <a:pt x="185" y="226"/>
                      </a:lnTo>
                      <a:lnTo>
                        <a:pt x="187" y="226"/>
                      </a:lnTo>
                      <a:lnTo>
                        <a:pt x="188" y="225"/>
                      </a:lnTo>
                      <a:lnTo>
                        <a:pt x="190" y="225"/>
                      </a:lnTo>
                      <a:lnTo>
                        <a:pt x="192" y="225"/>
                      </a:lnTo>
                      <a:lnTo>
                        <a:pt x="194" y="225"/>
                      </a:lnTo>
                      <a:lnTo>
                        <a:pt x="194" y="226"/>
                      </a:lnTo>
                      <a:lnTo>
                        <a:pt x="196" y="227"/>
                      </a:lnTo>
                      <a:lnTo>
                        <a:pt x="197" y="228"/>
                      </a:lnTo>
                      <a:lnTo>
                        <a:pt x="198" y="229"/>
                      </a:lnTo>
                      <a:lnTo>
                        <a:pt x="199" y="229"/>
                      </a:lnTo>
                      <a:lnTo>
                        <a:pt x="200" y="229"/>
                      </a:lnTo>
                      <a:lnTo>
                        <a:pt x="200" y="230"/>
                      </a:lnTo>
                      <a:lnTo>
                        <a:pt x="201" y="230"/>
                      </a:lnTo>
                      <a:lnTo>
                        <a:pt x="202" y="230"/>
                      </a:lnTo>
                      <a:lnTo>
                        <a:pt x="203" y="230"/>
                      </a:lnTo>
                      <a:lnTo>
                        <a:pt x="204" y="231"/>
                      </a:lnTo>
                      <a:lnTo>
                        <a:pt x="205" y="231"/>
                      </a:lnTo>
                      <a:lnTo>
                        <a:pt x="206" y="231"/>
                      </a:lnTo>
                      <a:lnTo>
                        <a:pt x="207" y="231"/>
                      </a:lnTo>
                      <a:lnTo>
                        <a:pt x="207" y="230"/>
                      </a:lnTo>
                      <a:lnTo>
                        <a:pt x="207" y="231"/>
                      </a:lnTo>
                      <a:lnTo>
                        <a:pt x="208" y="231"/>
                      </a:lnTo>
                      <a:lnTo>
                        <a:pt x="208" y="230"/>
                      </a:lnTo>
                      <a:lnTo>
                        <a:pt x="209" y="230"/>
                      </a:lnTo>
                      <a:lnTo>
                        <a:pt x="210" y="229"/>
                      </a:lnTo>
                      <a:lnTo>
                        <a:pt x="210" y="228"/>
                      </a:lnTo>
                      <a:lnTo>
                        <a:pt x="211" y="228"/>
                      </a:lnTo>
                      <a:lnTo>
                        <a:pt x="212" y="228"/>
                      </a:lnTo>
                      <a:lnTo>
                        <a:pt x="213" y="229"/>
                      </a:lnTo>
                      <a:lnTo>
                        <a:pt x="213" y="228"/>
                      </a:lnTo>
                      <a:lnTo>
                        <a:pt x="214" y="227"/>
                      </a:lnTo>
                      <a:lnTo>
                        <a:pt x="214" y="226"/>
                      </a:lnTo>
                      <a:lnTo>
                        <a:pt x="215" y="226"/>
                      </a:lnTo>
                      <a:lnTo>
                        <a:pt x="215" y="225"/>
                      </a:lnTo>
                      <a:lnTo>
                        <a:pt x="215" y="224"/>
                      </a:lnTo>
                      <a:lnTo>
                        <a:pt x="215" y="223"/>
                      </a:lnTo>
                      <a:lnTo>
                        <a:pt x="216" y="223"/>
                      </a:lnTo>
                      <a:lnTo>
                        <a:pt x="217" y="222"/>
                      </a:lnTo>
                      <a:lnTo>
                        <a:pt x="217" y="221"/>
                      </a:lnTo>
                      <a:lnTo>
                        <a:pt x="218" y="221"/>
                      </a:lnTo>
                      <a:lnTo>
                        <a:pt x="219" y="221"/>
                      </a:lnTo>
                      <a:lnTo>
                        <a:pt x="219" y="220"/>
                      </a:lnTo>
                      <a:lnTo>
                        <a:pt x="218" y="219"/>
                      </a:lnTo>
                      <a:lnTo>
                        <a:pt x="219" y="219"/>
                      </a:lnTo>
                      <a:lnTo>
                        <a:pt x="220" y="219"/>
                      </a:lnTo>
                      <a:lnTo>
                        <a:pt x="221" y="219"/>
                      </a:lnTo>
                      <a:lnTo>
                        <a:pt x="220" y="219"/>
                      </a:lnTo>
                      <a:lnTo>
                        <a:pt x="220" y="218"/>
                      </a:lnTo>
                      <a:lnTo>
                        <a:pt x="221" y="218"/>
                      </a:lnTo>
                      <a:lnTo>
                        <a:pt x="222" y="218"/>
                      </a:lnTo>
                      <a:lnTo>
                        <a:pt x="224" y="217"/>
                      </a:lnTo>
                      <a:lnTo>
                        <a:pt x="225" y="217"/>
                      </a:lnTo>
                      <a:lnTo>
                        <a:pt x="226" y="217"/>
                      </a:lnTo>
                      <a:lnTo>
                        <a:pt x="226" y="216"/>
                      </a:lnTo>
                      <a:lnTo>
                        <a:pt x="227" y="216"/>
                      </a:lnTo>
                      <a:lnTo>
                        <a:pt x="228" y="216"/>
                      </a:lnTo>
                      <a:lnTo>
                        <a:pt x="228" y="215"/>
                      </a:lnTo>
                      <a:lnTo>
                        <a:pt x="229" y="215"/>
                      </a:lnTo>
                      <a:lnTo>
                        <a:pt x="231" y="215"/>
                      </a:lnTo>
                      <a:lnTo>
                        <a:pt x="231" y="214"/>
                      </a:lnTo>
                      <a:lnTo>
                        <a:pt x="232" y="214"/>
                      </a:lnTo>
                      <a:lnTo>
                        <a:pt x="234" y="214"/>
                      </a:lnTo>
                      <a:lnTo>
                        <a:pt x="234" y="213"/>
                      </a:lnTo>
                      <a:lnTo>
                        <a:pt x="235" y="212"/>
                      </a:lnTo>
                      <a:lnTo>
                        <a:pt x="236" y="212"/>
                      </a:lnTo>
                      <a:lnTo>
                        <a:pt x="237" y="211"/>
                      </a:lnTo>
                      <a:lnTo>
                        <a:pt x="238" y="210"/>
                      </a:lnTo>
                      <a:lnTo>
                        <a:pt x="239" y="210"/>
                      </a:lnTo>
                      <a:lnTo>
                        <a:pt x="239" y="209"/>
                      </a:lnTo>
                      <a:lnTo>
                        <a:pt x="240" y="209"/>
                      </a:lnTo>
                      <a:lnTo>
                        <a:pt x="240" y="208"/>
                      </a:lnTo>
                      <a:lnTo>
                        <a:pt x="240" y="207"/>
                      </a:lnTo>
                      <a:lnTo>
                        <a:pt x="240" y="206"/>
                      </a:lnTo>
                      <a:lnTo>
                        <a:pt x="242" y="205"/>
                      </a:lnTo>
                      <a:lnTo>
                        <a:pt x="242" y="204"/>
                      </a:lnTo>
                      <a:lnTo>
                        <a:pt x="242" y="203"/>
                      </a:lnTo>
                      <a:lnTo>
                        <a:pt x="243" y="203"/>
                      </a:lnTo>
                      <a:lnTo>
                        <a:pt x="243" y="202"/>
                      </a:lnTo>
                      <a:lnTo>
                        <a:pt x="244" y="202"/>
                      </a:lnTo>
                      <a:lnTo>
                        <a:pt x="245" y="202"/>
                      </a:lnTo>
                      <a:lnTo>
                        <a:pt x="246" y="202"/>
                      </a:lnTo>
                      <a:lnTo>
                        <a:pt x="245" y="201"/>
                      </a:lnTo>
                      <a:lnTo>
                        <a:pt x="245" y="200"/>
                      </a:lnTo>
                      <a:lnTo>
                        <a:pt x="245" y="199"/>
                      </a:lnTo>
                      <a:lnTo>
                        <a:pt x="247" y="199"/>
                      </a:lnTo>
                      <a:lnTo>
                        <a:pt x="247" y="200"/>
                      </a:lnTo>
                      <a:lnTo>
                        <a:pt x="247" y="199"/>
                      </a:lnTo>
                      <a:lnTo>
                        <a:pt x="248" y="200"/>
                      </a:lnTo>
                      <a:lnTo>
                        <a:pt x="248" y="198"/>
                      </a:lnTo>
                      <a:lnTo>
                        <a:pt x="249" y="197"/>
                      </a:lnTo>
                      <a:lnTo>
                        <a:pt x="250" y="196"/>
                      </a:lnTo>
                      <a:lnTo>
                        <a:pt x="251" y="196"/>
                      </a:lnTo>
                      <a:lnTo>
                        <a:pt x="251" y="195"/>
                      </a:lnTo>
                      <a:lnTo>
                        <a:pt x="252" y="194"/>
                      </a:lnTo>
                      <a:lnTo>
                        <a:pt x="251" y="194"/>
                      </a:lnTo>
                      <a:lnTo>
                        <a:pt x="251" y="193"/>
                      </a:lnTo>
                      <a:lnTo>
                        <a:pt x="250" y="192"/>
                      </a:lnTo>
                      <a:lnTo>
                        <a:pt x="251" y="192"/>
                      </a:lnTo>
                      <a:lnTo>
                        <a:pt x="252" y="191"/>
                      </a:lnTo>
                      <a:lnTo>
                        <a:pt x="253" y="192"/>
                      </a:lnTo>
                      <a:lnTo>
                        <a:pt x="253" y="191"/>
                      </a:lnTo>
                      <a:lnTo>
                        <a:pt x="254" y="190"/>
                      </a:lnTo>
                      <a:lnTo>
                        <a:pt x="254" y="189"/>
                      </a:lnTo>
                      <a:lnTo>
                        <a:pt x="254" y="188"/>
                      </a:lnTo>
                      <a:lnTo>
                        <a:pt x="254" y="187"/>
                      </a:lnTo>
                      <a:lnTo>
                        <a:pt x="253" y="187"/>
                      </a:lnTo>
                      <a:lnTo>
                        <a:pt x="252" y="186"/>
                      </a:lnTo>
                      <a:lnTo>
                        <a:pt x="252" y="185"/>
                      </a:lnTo>
                      <a:lnTo>
                        <a:pt x="251" y="183"/>
                      </a:lnTo>
                      <a:lnTo>
                        <a:pt x="252" y="182"/>
                      </a:lnTo>
                      <a:lnTo>
                        <a:pt x="253" y="182"/>
                      </a:lnTo>
                      <a:lnTo>
                        <a:pt x="254" y="182"/>
                      </a:lnTo>
                      <a:lnTo>
                        <a:pt x="254" y="181"/>
                      </a:lnTo>
                      <a:lnTo>
                        <a:pt x="254" y="180"/>
                      </a:lnTo>
                      <a:lnTo>
                        <a:pt x="255" y="179"/>
                      </a:lnTo>
                      <a:lnTo>
                        <a:pt x="256" y="178"/>
                      </a:lnTo>
                      <a:lnTo>
                        <a:pt x="256" y="177"/>
                      </a:lnTo>
                      <a:lnTo>
                        <a:pt x="256" y="176"/>
                      </a:lnTo>
                      <a:lnTo>
                        <a:pt x="257" y="175"/>
                      </a:lnTo>
                      <a:lnTo>
                        <a:pt x="257" y="174"/>
                      </a:lnTo>
                      <a:lnTo>
                        <a:pt x="258" y="174"/>
                      </a:lnTo>
                      <a:lnTo>
                        <a:pt x="258" y="173"/>
                      </a:lnTo>
                      <a:lnTo>
                        <a:pt x="259" y="172"/>
                      </a:lnTo>
                      <a:lnTo>
                        <a:pt x="259" y="171"/>
                      </a:lnTo>
                      <a:lnTo>
                        <a:pt x="259" y="170"/>
                      </a:lnTo>
                      <a:lnTo>
                        <a:pt x="259" y="169"/>
                      </a:lnTo>
                      <a:lnTo>
                        <a:pt x="260" y="168"/>
                      </a:lnTo>
                      <a:lnTo>
                        <a:pt x="260" y="167"/>
                      </a:lnTo>
                      <a:lnTo>
                        <a:pt x="261" y="166"/>
                      </a:lnTo>
                      <a:lnTo>
                        <a:pt x="262" y="165"/>
                      </a:lnTo>
                      <a:lnTo>
                        <a:pt x="262" y="164"/>
                      </a:lnTo>
                      <a:lnTo>
                        <a:pt x="263" y="163"/>
                      </a:lnTo>
                      <a:lnTo>
                        <a:pt x="263" y="162"/>
                      </a:lnTo>
                      <a:lnTo>
                        <a:pt x="263" y="161"/>
                      </a:lnTo>
                      <a:lnTo>
                        <a:pt x="264" y="160"/>
                      </a:lnTo>
                      <a:lnTo>
                        <a:pt x="265" y="157"/>
                      </a:lnTo>
                      <a:lnTo>
                        <a:pt x="266" y="157"/>
                      </a:lnTo>
                      <a:lnTo>
                        <a:pt x="267" y="157"/>
                      </a:lnTo>
                      <a:lnTo>
                        <a:pt x="268" y="157"/>
                      </a:lnTo>
                      <a:lnTo>
                        <a:pt x="269" y="157"/>
                      </a:lnTo>
                      <a:lnTo>
                        <a:pt x="269" y="156"/>
                      </a:lnTo>
                      <a:lnTo>
                        <a:pt x="270" y="155"/>
                      </a:lnTo>
                      <a:lnTo>
                        <a:pt x="270" y="154"/>
                      </a:lnTo>
                      <a:lnTo>
                        <a:pt x="269" y="155"/>
                      </a:lnTo>
                      <a:lnTo>
                        <a:pt x="269" y="154"/>
                      </a:lnTo>
                      <a:lnTo>
                        <a:pt x="268" y="154"/>
                      </a:lnTo>
                      <a:lnTo>
                        <a:pt x="269" y="152"/>
                      </a:lnTo>
                      <a:lnTo>
                        <a:pt x="269" y="151"/>
                      </a:lnTo>
                      <a:lnTo>
                        <a:pt x="270" y="150"/>
                      </a:lnTo>
                      <a:lnTo>
                        <a:pt x="270" y="149"/>
                      </a:lnTo>
                      <a:lnTo>
                        <a:pt x="271" y="147"/>
                      </a:lnTo>
                      <a:lnTo>
                        <a:pt x="271" y="146"/>
                      </a:lnTo>
                      <a:lnTo>
                        <a:pt x="272" y="145"/>
                      </a:lnTo>
                      <a:lnTo>
                        <a:pt x="272" y="144"/>
                      </a:lnTo>
                      <a:lnTo>
                        <a:pt x="272" y="143"/>
                      </a:lnTo>
                      <a:lnTo>
                        <a:pt x="273" y="143"/>
                      </a:lnTo>
                      <a:lnTo>
                        <a:pt x="273" y="142"/>
                      </a:lnTo>
                      <a:lnTo>
                        <a:pt x="274" y="141"/>
                      </a:lnTo>
                      <a:lnTo>
                        <a:pt x="275" y="140"/>
                      </a:lnTo>
                      <a:lnTo>
                        <a:pt x="276" y="138"/>
                      </a:lnTo>
                      <a:lnTo>
                        <a:pt x="276" y="137"/>
                      </a:lnTo>
                      <a:lnTo>
                        <a:pt x="274" y="136"/>
                      </a:lnTo>
                      <a:lnTo>
                        <a:pt x="274" y="135"/>
                      </a:lnTo>
                      <a:lnTo>
                        <a:pt x="274" y="134"/>
                      </a:lnTo>
                      <a:lnTo>
                        <a:pt x="275" y="134"/>
                      </a:lnTo>
                      <a:lnTo>
                        <a:pt x="275" y="133"/>
                      </a:lnTo>
                      <a:lnTo>
                        <a:pt x="274" y="133"/>
                      </a:lnTo>
                      <a:lnTo>
                        <a:pt x="273" y="133"/>
                      </a:lnTo>
                      <a:lnTo>
                        <a:pt x="273" y="132"/>
                      </a:lnTo>
                      <a:lnTo>
                        <a:pt x="274" y="131"/>
                      </a:lnTo>
                      <a:lnTo>
                        <a:pt x="275" y="132"/>
                      </a:lnTo>
                      <a:lnTo>
                        <a:pt x="275" y="131"/>
                      </a:lnTo>
                      <a:lnTo>
                        <a:pt x="275" y="130"/>
                      </a:lnTo>
                      <a:lnTo>
                        <a:pt x="276" y="129"/>
                      </a:lnTo>
                      <a:lnTo>
                        <a:pt x="276" y="128"/>
                      </a:lnTo>
                      <a:lnTo>
                        <a:pt x="277" y="128"/>
                      </a:lnTo>
                      <a:lnTo>
                        <a:pt x="278" y="128"/>
                      </a:lnTo>
                      <a:lnTo>
                        <a:pt x="279" y="128"/>
                      </a:lnTo>
                      <a:lnTo>
                        <a:pt x="279" y="127"/>
                      </a:lnTo>
                      <a:lnTo>
                        <a:pt x="278" y="126"/>
                      </a:lnTo>
                      <a:lnTo>
                        <a:pt x="278" y="125"/>
                      </a:lnTo>
                      <a:lnTo>
                        <a:pt x="279" y="124"/>
                      </a:lnTo>
                      <a:lnTo>
                        <a:pt x="280" y="123"/>
                      </a:lnTo>
                      <a:lnTo>
                        <a:pt x="280" y="122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0"/>
                      </a:lnTo>
                      <a:lnTo>
                        <a:pt x="284" y="120"/>
                      </a:lnTo>
                      <a:lnTo>
                        <a:pt x="285" y="120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7" y="120"/>
                      </a:lnTo>
                      <a:lnTo>
                        <a:pt x="288" y="118"/>
                      </a:lnTo>
                      <a:lnTo>
                        <a:pt x="289" y="118"/>
                      </a:lnTo>
                      <a:lnTo>
                        <a:pt x="290" y="116"/>
                      </a:lnTo>
                      <a:lnTo>
                        <a:pt x="291" y="116"/>
                      </a:lnTo>
                      <a:lnTo>
                        <a:pt x="291" y="115"/>
                      </a:lnTo>
                      <a:lnTo>
                        <a:pt x="291" y="114"/>
                      </a:lnTo>
                      <a:lnTo>
                        <a:pt x="292" y="113"/>
                      </a:lnTo>
                      <a:lnTo>
                        <a:pt x="293" y="112"/>
                      </a:lnTo>
                      <a:lnTo>
                        <a:pt x="293" y="111"/>
                      </a:lnTo>
                      <a:lnTo>
                        <a:pt x="294" y="111"/>
                      </a:lnTo>
                      <a:lnTo>
                        <a:pt x="294" y="110"/>
                      </a:lnTo>
                      <a:lnTo>
                        <a:pt x="295" y="109"/>
                      </a:lnTo>
                      <a:lnTo>
                        <a:pt x="296" y="107"/>
                      </a:lnTo>
                      <a:lnTo>
                        <a:pt x="298" y="104"/>
                      </a:lnTo>
                      <a:lnTo>
                        <a:pt x="299" y="101"/>
                      </a:lnTo>
                      <a:lnTo>
                        <a:pt x="300" y="100"/>
                      </a:lnTo>
                      <a:lnTo>
                        <a:pt x="301" y="98"/>
                      </a:lnTo>
                      <a:lnTo>
                        <a:pt x="302" y="98"/>
                      </a:lnTo>
                      <a:lnTo>
                        <a:pt x="302" y="96"/>
                      </a:lnTo>
                      <a:lnTo>
                        <a:pt x="303" y="95"/>
                      </a:lnTo>
                      <a:lnTo>
                        <a:pt x="304" y="94"/>
                      </a:lnTo>
                      <a:lnTo>
                        <a:pt x="304" y="93"/>
                      </a:lnTo>
                      <a:lnTo>
                        <a:pt x="305" y="93"/>
                      </a:lnTo>
                      <a:lnTo>
                        <a:pt x="306" y="93"/>
                      </a:lnTo>
                      <a:lnTo>
                        <a:pt x="307" y="90"/>
                      </a:lnTo>
                      <a:lnTo>
                        <a:pt x="307" y="89"/>
                      </a:lnTo>
                      <a:lnTo>
                        <a:pt x="308" y="88"/>
                      </a:lnTo>
                      <a:lnTo>
                        <a:pt x="309" y="87"/>
                      </a:lnTo>
                      <a:lnTo>
                        <a:pt x="309" y="86"/>
                      </a:lnTo>
                      <a:lnTo>
                        <a:pt x="312" y="84"/>
                      </a:lnTo>
                      <a:lnTo>
                        <a:pt x="312" y="83"/>
                      </a:lnTo>
                      <a:lnTo>
                        <a:pt x="313" y="82"/>
                      </a:lnTo>
                      <a:lnTo>
                        <a:pt x="313" y="81"/>
                      </a:lnTo>
                      <a:lnTo>
                        <a:pt x="313" y="80"/>
                      </a:lnTo>
                      <a:lnTo>
                        <a:pt x="313" y="79"/>
                      </a:lnTo>
                      <a:lnTo>
                        <a:pt x="313" y="78"/>
                      </a:lnTo>
                      <a:lnTo>
                        <a:pt x="313" y="77"/>
                      </a:lnTo>
                      <a:lnTo>
                        <a:pt x="314" y="76"/>
                      </a:lnTo>
                      <a:lnTo>
                        <a:pt x="315" y="75"/>
                      </a:lnTo>
                      <a:lnTo>
                        <a:pt x="315" y="72"/>
                      </a:lnTo>
                      <a:lnTo>
                        <a:pt x="316" y="72"/>
                      </a:lnTo>
                      <a:lnTo>
                        <a:pt x="316" y="71"/>
                      </a:lnTo>
                      <a:lnTo>
                        <a:pt x="317" y="71"/>
                      </a:lnTo>
                      <a:lnTo>
                        <a:pt x="318" y="72"/>
                      </a:lnTo>
                      <a:lnTo>
                        <a:pt x="320" y="72"/>
                      </a:lnTo>
                      <a:lnTo>
                        <a:pt x="320" y="71"/>
                      </a:lnTo>
                      <a:lnTo>
                        <a:pt x="321" y="70"/>
                      </a:lnTo>
                      <a:lnTo>
                        <a:pt x="320" y="67"/>
                      </a:lnTo>
                      <a:lnTo>
                        <a:pt x="321" y="66"/>
                      </a:lnTo>
                      <a:lnTo>
                        <a:pt x="322" y="66"/>
                      </a:lnTo>
                      <a:lnTo>
                        <a:pt x="322" y="65"/>
                      </a:lnTo>
                      <a:lnTo>
                        <a:pt x="323" y="65"/>
                      </a:lnTo>
                      <a:lnTo>
                        <a:pt x="323" y="64"/>
                      </a:lnTo>
                      <a:lnTo>
                        <a:pt x="324" y="65"/>
                      </a:lnTo>
                      <a:lnTo>
                        <a:pt x="324" y="64"/>
                      </a:lnTo>
                      <a:lnTo>
                        <a:pt x="325" y="64"/>
                      </a:lnTo>
                      <a:lnTo>
                        <a:pt x="326" y="64"/>
                      </a:lnTo>
                      <a:lnTo>
                        <a:pt x="327" y="62"/>
                      </a:lnTo>
                      <a:lnTo>
                        <a:pt x="329" y="60"/>
                      </a:lnTo>
                      <a:lnTo>
                        <a:pt x="329" y="59"/>
                      </a:lnTo>
                      <a:lnTo>
                        <a:pt x="330" y="59"/>
                      </a:lnTo>
                      <a:lnTo>
                        <a:pt x="331" y="59"/>
                      </a:lnTo>
                      <a:lnTo>
                        <a:pt x="331" y="58"/>
                      </a:lnTo>
                      <a:lnTo>
                        <a:pt x="332" y="57"/>
                      </a:lnTo>
                      <a:lnTo>
                        <a:pt x="333" y="57"/>
                      </a:lnTo>
                      <a:lnTo>
                        <a:pt x="334" y="56"/>
                      </a:lnTo>
                      <a:lnTo>
                        <a:pt x="335" y="55"/>
                      </a:lnTo>
                      <a:lnTo>
                        <a:pt x="335" y="54"/>
                      </a:lnTo>
                      <a:lnTo>
                        <a:pt x="336" y="52"/>
                      </a:lnTo>
                      <a:lnTo>
                        <a:pt x="336" y="51"/>
                      </a:lnTo>
                      <a:lnTo>
                        <a:pt x="336" y="49"/>
                      </a:lnTo>
                      <a:lnTo>
                        <a:pt x="338" y="47"/>
                      </a:lnTo>
                      <a:lnTo>
                        <a:pt x="339" y="45"/>
                      </a:lnTo>
                      <a:lnTo>
                        <a:pt x="340" y="45"/>
                      </a:lnTo>
                      <a:lnTo>
                        <a:pt x="341" y="44"/>
                      </a:lnTo>
                      <a:lnTo>
                        <a:pt x="343" y="44"/>
                      </a:lnTo>
                      <a:lnTo>
                        <a:pt x="344" y="44"/>
                      </a:lnTo>
                      <a:lnTo>
                        <a:pt x="345" y="44"/>
                      </a:lnTo>
                      <a:lnTo>
                        <a:pt x="345" y="43"/>
                      </a:lnTo>
                      <a:lnTo>
                        <a:pt x="346" y="43"/>
                      </a:lnTo>
                      <a:lnTo>
                        <a:pt x="346" y="42"/>
                      </a:lnTo>
                      <a:lnTo>
                        <a:pt x="349" y="42"/>
                      </a:lnTo>
                      <a:lnTo>
                        <a:pt x="350" y="41"/>
                      </a:lnTo>
                      <a:lnTo>
                        <a:pt x="350" y="40"/>
                      </a:lnTo>
                      <a:lnTo>
                        <a:pt x="351" y="40"/>
                      </a:lnTo>
                      <a:lnTo>
                        <a:pt x="351" y="39"/>
                      </a:lnTo>
                      <a:lnTo>
                        <a:pt x="351" y="38"/>
                      </a:lnTo>
                      <a:lnTo>
                        <a:pt x="351" y="37"/>
                      </a:lnTo>
                      <a:lnTo>
                        <a:pt x="351" y="36"/>
                      </a:lnTo>
                      <a:lnTo>
                        <a:pt x="352" y="36"/>
                      </a:lnTo>
                      <a:lnTo>
                        <a:pt x="353" y="32"/>
                      </a:lnTo>
                      <a:lnTo>
                        <a:pt x="354" y="30"/>
                      </a:lnTo>
                      <a:lnTo>
                        <a:pt x="354" y="29"/>
                      </a:lnTo>
                      <a:lnTo>
                        <a:pt x="355" y="27"/>
                      </a:lnTo>
                      <a:lnTo>
                        <a:pt x="356" y="26"/>
                      </a:lnTo>
                      <a:lnTo>
                        <a:pt x="356" y="25"/>
                      </a:lnTo>
                      <a:lnTo>
                        <a:pt x="356" y="23"/>
                      </a:lnTo>
                      <a:lnTo>
                        <a:pt x="356" y="21"/>
                      </a:lnTo>
                      <a:lnTo>
                        <a:pt x="357" y="20"/>
                      </a:lnTo>
                      <a:lnTo>
                        <a:pt x="357" y="18"/>
                      </a:lnTo>
                      <a:lnTo>
                        <a:pt x="358" y="17"/>
                      </a:lnTo>
                      <a:lnTo>
                        <a:pt x="358" y="15"/>
                      </a:lnTo>
                      <a:lnTo>
                        <a:pt x="358" y="12"/>
                      </a:lnTo>
                      <a:lnTo>
                        <a:pt x="358" y="11"/>
                      </a:lnTo>
                      <a:lnTo>
                        <a:pt x="359" y="10"/>
                      </a:lnTo>
                      <a:lnTo>
                        <a:pt x="359" y="9"/>
                      </a:lnTo>
                      <a:lnTo>
                        <a:pt x="360" y="7"/>
                      </a:lnTo>
                      <a:lnTo>
                        <a:pt x="360" y="6"/>
                      </a:lnTo>
                      <a:lnTo>
                        <a:pt x="360" y="3"/>
                      </a:lnTo>
                      <a:lnTo>
                        <a:pt x="361" y="2"/>
                      </a:lnTo>
                      <a:lnTo>
                        <a:pt x="361" y="1"/>
                      </a:lnTo>
                      <a:lnTo>
                        <a:pt x="362" y="0"/>
                      </a:lnTo>
                      <a:lnTo>
                        <a:pt x="364" y="0"/>
                      </a:lnTo>
                      <a:lnTo>
                        <a:pt x="365" y="0"/>
                      </a:lnTo>
                      <a:lnTo>
                        <a:pt x="367" y="1"/>
                      </a:lnTo>
                      <a:lnTo>
                        <a:pt x="368" y="1"/>
                      </a:lnTo>
                      <a:lnTo>
                        <a:pt x="372" y="5"/>
                      </a:lnTo>
                      <a:lnTo>
                        <a:pt x="375" y="7"/>
                      </a:lnTo>
                      <a:lnTo>
                        <a:pt x="378" y="9"/>
                      </a:lnTo>
                      <a:lnTo>
                        <a:pt x="380" y="12"/>
                      </a:lnTo>
                      <a:lnTo>
                        <a:pt x="383" y="15"/>
                      </a:lnTo>
                      <a:lnTo>
                        <a:pt x="386" y="18"/>
                      </a:lnTo>
                      <a:lnTo>
                        <a:pt x="389" y="21"/>
                      </a:lnTo>
                      <a:lnTo>
                        <a:pt x="390" y="22"/>
                      </a:lnTo>
                      <a:lnTo>
                        <a:pt x="391" y="23"/>
                      </a:lnTo>
                      <a:lnTo>
                        <a:pt x="392" y="24"/>
                      </a:lnTo>
                      <a:lnTo>
                        <a:pt x="393" y="26"/>
                      </a:lnTo>
                      <a:lnTo>
                        <a:pt x="394" y="27"/>
                      </a:lnTo>
                      <a:lnTo>
                        <a:pt x="394" y="28"/>
                      </a:lnTo>
                      <a:lnTo>
                        <a:pt x="396" y="30"/>
                      </a:lnTo>
                      <a:lnTo>
                        <a:pt x="396" y="31"/>
                      </a:lnTo>
                      <a:lnTo>
                        <a:pt x="396" y="32"/>
                      </a:lnTo>
                      <a:lnTo>
                        <a:pt x="397" y="33"/>
                      </a:lnTo>
                      <a:lnTo>
                        <a:pt x="398" y="34"/>
                      </a:lnTo>
                      <a:lnTo>
                        <a:pt x="398" y="35"/>
                      </a:lnTo>
                      <a:lnTo>
                        <a:pt x="399" y="36"/>
                      </a:lnTo>
                      <a:lnTo>
                        <a:pt x="400" y="38"/>
                      </a:lnTo>
                      <a:lnTo>
                        <a:pt x="400" y="39"/>
                      </a:lnTo>
                      <a:lnTo>
                        <a:pt x="400" y="40"/>
                      </a:lnTo>
                      <a:lnTo>
                        <a:pt x="400" y="41"/>
                      </a:lnTo>
                      <a:lnTo>
                        <a:pt x="401" y="41"/>
                      </a:lnTo>
                      <a:lnTo>
                        <a:pt x="401" y="42"/>
                      </a:lnTo>
                      <a:lnTo>
                        <a:pt x="401" y="43"/>
                      </a:lnTo>
                      <a:lnTo>
                        <a:pt x="401" y="45"/>
                      </a:lnTo>
                      <a:lnTo>
                        <a:pt x="401" y="46"/>
                      </a:lnTo>
                      <a:lnTo>
                        <a:pt x="401" y="47"/>
                      </a:lnTo>
                      <a:lnTo>
                        <a:pt x="401" y="48"/>
                      </a:lnTo>
                      <a:lnTo>
                        <a:pt x="401" y="49"/>
                      </a:lnTo>
                      <a:lnTo>
                        <a:pt x="402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1" y="51"/>
                      </a:lnTo>
                      <a:lnTo>
                        <a:pt x="401" y="52"/>
                      </a:lnTo>
                      <a:lnTo>
                        <a:pt x="403" y="53"/>
                      </a:lnTo>
                      <a:lnTo>
                        <a:pt x="404" y="54"/>
                      </a:lnTo>
                      <a:lnTo>
                        <a:pt x="407" y="56"/>
                      </a:lnTo>
                      <a:lnTo>
                        <a:pt x="409" y="56"/>
                      </a:lnTo>
                      <a:lnTo>
                        <a:pt x="410" y="56"/>
                      </a:lnTo>
                      <a:lnTo>
                        <a:pt x="411" y="57"/>
                      </a:lnTo>
                      <a:lnTo>
                        <a:pt x="412" y="57"/>
                      </a:lnTo>
                      <a:lnTo>
                        <a:pt x="411" y="57"/>
                      </a:lnTo>
                      <a:lnTo>
                        <a:pt x="412" y="58"/>
                      </a:lnTo>
                      <a:lnTo>
                        <a:pt x="413" y="59"/>
                      </a:lnTo>
                      <a:lnTo>
                        <a:pt x="412" y="60"/>
                      </a:lnTo>
                      <a:lnTo>
                        <a:pt x="413" y="60"/>
                      </a:lnTo>
                      <a:lnTo>
                        <a:pt x="412" y="61"/>
                      </a:lnTo>
                      <a:lnTo>
                        <a:pt x="413" y="62"/>
                      </a:lnTo>
                      <a:lnTo>
                        <a:pt x="412" y="63"/>
                      </a:lnTo>
                      <a:lnTo>
                        <a:pt x="412" y="64"/>
                      </a:lnTo>
                      <a:lnTo>
                        <a:pt x="412" y="65"/>
                      </a:lnTo>
                      <a:lnTo>
                        <a:pt x="412" y="66"/>
                      </a:lnTo>
                      <a:lnTo>
                        <a:pt x="412" y="67"/>
                      </a:lnTo>
                      <a:lnTo>
                        <a:pt x="412" y="69"/>
                      </a:lnTo>
                      <a:lnTo>
                        <a:pt x="411" y="70"/>
                      </a:lnTo>
                      <a:lnTo>
                        <a:pt x="411" y="72"/>
                      </a:lnTo>
                      <a:lnTo>
                        <a:pt x="411" y="73"/>
                      </a:lnTo>
                      <a:lnTo>
                        <a:pt x="411" y="74"/>
                      </a:lnTo>
                      <a:lnTo>
                        <a:pt x="411" y="75"/>
                      </a:lnTo>
                      <a:lnTo>
                        <a:pt x="411" y="76"/>
                      </a:lnTo>
                      <a:lnTo>
                        <a:pt x="411" y="77"/>
                      </a:lnTo>
                      <a:lnTo>
                        <a:pt x="411" y="78"/>
                      </a:lnTo>
                      <a:lnTo>
                        <a:pt x="411" y="80"/>
                      </a:lnTo>
                      <a:lnTo>
                        <a:pt x="411" y="83"/>
                      </a:lnTo>
                      <a:lnTo>
                        <a:pt x="412" y="86"/>
                      </a:lnTo>
                      <a:lnTo>
                        <a:pt x="412" y="91"/>
                      </a:lnTo>
                      <a:lnTo>
                        <a:pt x="412" y="93"/>
                      </a:lnTo>
                      <a:lnTo>
                        <a:pt x="412" y="94"/>
                      </a:lnTo>
                      <a:lnTo>
                        <a:pt x="412" y="95"/>
                      </a:lnTo>
                      <a:lnTo>
                        <a:pt x="413" y="98"/>
                      </a:lnTo>
                      <a:lnTo>
                        <a:pt x="413" y="99"/>
                      </a:lnTo>
                      <a:lnTo>
                        <a:pt x="413" y="100"/>
                      </a:lnTo>
                      <a:lnTo>
                        <a:pt x="412" y="102"/>
                      </a:lnTo>
                      <a:lnTo>
                        <a:pt x="412" y="103"/>
                      </a:lnTo>
                      <a:lnTo>
                        <a:pt x="411" y="103"/>
                      </a:lnTo>
                      <a:lnTo>
                        <a:pt x="411" y="104"/>
                      </a:lnTo>
                      <a:lnTo>
                        <a:pt x="410" y="104"/>
                      </a:lnTo>
                      <a:lnTo>
                        <a:pt x="411" y="105"/>
                      </a:lnTo>
                      <a:lnTo>
                        <a:pt x="411" y="107"/>
                      </a:lnTo>
                      <a:lnTo>
                        <a:pt x="411" y="108"/>
                      </a:lnTo>
                      <a:lnTo>
                        <a:pt x="411" y="110"/>
                      </a:lnTo>
                      <a:lnTo>
                        <a:pt x="411" y="112"/>
                      </a:lnTo>
                      <a:lnTo>
                        <a:pt x="412" y="113"/>
                      </a:lnTo>
                      <a:lnTo>
                        <a:pt x="413" y="115"/>
                      </a:lnTo>
                      <a:lnTo>
                        <a:pt x="413" y="116"/>
                      </a:lnTo>
                      <a:lnTo>
                        <a:pt x="413" y="118"/>
                      </a:lnTo>
                      <a:lnTo>
                        <a:pt x="414" y="119"/>
                      </a:lnTo>
                      <a:lnTo>
                        <a:pt x="414" y="121"/>
                      </a:lnTo>
                      <a:lnTo>
                        <a:pt x="415" y="122"/>
                      </a:lnTo>
                      <a:lnTo>
                        <a:pt x="415" y="123"/>
                      </a:lnTo>
                      <a:lnTo>
                        <a:pt x="416" y="124"/>
                      </a:lnTo>
                      <a:lnTo>
                        <a:pt x="416" y="125"/>
                      </a:lnTo>
                      <a:lnTo>
                        <a:pt x="416" y="126"/>
                      </a:lnTo>
                      <a:lnTo>
                        <a:pt x="417" y="127"/>
                      </a:lnTo>
                      <a:lnTo>
                        <a:pt x="417" y="128"/>
                      </a:lnTo>
                      <a:lnTo>
                        <a:pt x="418" y="129"/>
                      </a:lnTo>
                      <a:lnTo>
                        <a:pt x="418" y="130"/>
                      </a:lnTo>
                      <a:lnTo>
                        <a:pt x="417" y="131"/>
                      </a:lnTo>
                      <a:lnTo>
                        <a:pt x="417" y="132"/>
                      </a:lnTo>
                      <a:lnTo>
                        <a:pt x="416" y="133"/>
                      </a:lnTo>
                      <a:lnTo>
                        <a:pt x="417" y="135"/>
                      </a:lnTo>
                      <a:lnTo>
                        <a:pt x="416" y="135"/>
                      </a:lnTo>
                      <a:lnTo>
                        <a:pt x="416" y="136"/>
                      </a:lnTo>
                      <a:lnTo>
                        <a:pt x="416" y="137"/>
                      </a:lnTo>
                      <a:lnTo>
                        <a:pt x="417" y="139"/>
                      </a:lnTo>
                      <a:lnTo>
                        <a:pt x="418" y="139"/>
                      </a:lnTo>
                      <a:lnTo>
                        <a:pt x="419" y="141"/>
                      </a:lnTo>
                      <a:lnTo>
                        <a:pt x="419" y="143"/>
                      </a:lnTo>
                      <a:lnTo>
                        <a:pt x="419" y="144"/>
                      </a:lnTo>
                      <a:lnTo>
                        <a:pt x="418" y="144"/>
                      </a:lnTo>
                      <a:lnTo>
                        <a:pt x="418" y="145"/>
                      </a:lnTo>
                      <a:lnTo>
                        <a:pt x="418" y="146"/>
                      </a:lnTo>
                      <a:lnTo>
                        <a:pt x="419" y="147"/>
                      </a:lnTo>
                      <a:lnTo>
                        <a:pt x="419" y="148"/>
                      </a:lnTo>
                      <a:lnTo>
                        <a:pt x="420" y="148"/>
                      </a:lnTo>
                      <a:lnTo>
                        <a:pt x="420" y="149"/>
                      </a:lnTo>
                      <a:lnTo>
                        <a:pt x="421" y="151"/>
                      </a:lnTo>
                      <a:lnTo>
                        <a:pt x="421" y="152"/>
                      </a:lnTo>
                      <a:lnTo>
                        <a:pt x="422" y="154"/>
                      </a:lnTo>
                      <a:lnTo>
                        <a:pt x="421" y="154"/>
                      </a:lnTo>
                      <a:lnTo>
                        <a:pt x="421" y="155"/>
                      </a:lnTo>
                      <a:lnTo>
                        <a:pt x="422" y="156"/>
                      </a:lnTo>
                      <a:lnTo>
                        <a:pt x="422" y="157"/>
                      </a:lnTo>
                      <a:lnTo>
                        <a:pt x="422" y="158"/>
                      </a:lnTo>
                      <a:lnTo>
                        <a:pt x="423" y="159"/>
                      </a:lnTo>
                      <a:lnTo>
                        <a:pt x="424" y="161"/>
                      </a:lnTo>
                      <a:lnTo>
                        <a:pt x="426" y="163"/>
                      </a:lnTo>
                      <a:lnTo>
                        <a:pt x="426" y="165"/>
                      </a:lnTo>
                      <a:lnTo>
                        <a:pt x="426" y="166"/>
                      </a:lnTo>
                      <a:lnTo>
                        <a:pt x="426" y="168"/>
                      </a:lnTo>
                      <a:lnTo>
                        <a:pt x="425" y="168"/>
                      </a:lnTo>
                      <a:lnTo>
                        <a:pt x="426" y="169"/>
                      </a:lnTo>
                      <a:lnTo>
                        <a:pt x="426" y="170"/>
                      </a:lnTo>
                      <a:lnTo>
                        <a:pt x="426" y="171"/>
                      </a:lnTo>
                      <a:lnTo>
                        <a:pt x="426" y="172"/>
                      </a:lnTo>
                      <a:lnTo>
                        <a:pt x="427" y="171"/>
                      </a:lnTo>
                      <a:lnTo>
                        <a:pt x="428" y="171"/>
                      </a:lnTo>
                      <a:lnTo>
                        <a:pt x="430" y="172"/>
                      </a:lnTo>
                      <a:lnTo>
                        <a:pt x="430" y="173"/>
                      </a:lnTo>
                      <a:lnTo>
                        <a:pt x="431" y="173"/>
                      </a:lnTo>
                      <a:lnTo>
                        <a:pt x="430" y="174"/>
                      </a:lnTo>
                      <a:lnTo>
                        <a:pt x="430" y="175"/>
                      </a:lnTo>
                      <a:lnTo>
                        <a:pt x="430" y="176"/>
                      </a:lnTo>
                      <a:lnTo>
                        <a:pt x="430" y="177"/>
                      </a:lnTo>
                      <a:lnTo>
                        <a:pt x="431" y="177"/>
                      </a:lnTo>
                      <a:lnTo>
                        <a:pt x="432" y="178"/>
                      </a:lnTo>
                      <a:lnTo>
                        <a:pt x="433" y="180"/>
                      </a:lnTo>
                      <a:lnTo>
                        <a:pt x="432" y="182"/>
                      </a:lnTo>
                      <a:lnTo>
                        <a:pt x="432" y="184"/>
                      </a:lnTo>
                      <a:lnTo>
                        <a:pt x="433" y="184"/>
                      </a:lnTo>
                      <a:lnTo>
                        <a:pt x="433" y="185"/>
                      </a:lnTo>
                      <a:lnTo>
                        <a:pt x="434" y="185"/>
                      </a:lnTo>
                      <a:lnTo>
                        <a:pt x="435" y="186"/>
                      </a:lnTo>
                      <a:lnTo>
                        <a:pt x="436" y="187"/>
                      </a:lnTo>
                      <a:lnTo>
                        <a:pt x="436" y="188"/>
                      </a:lnTo>
                      <a:lnTo>
                        <a:pt x="436" y="189"/>
                      </a:lnTo>
                      <a:lnTo>
                        <a:pt x="437" y="189"/>
                      </a:lnTo>
                      <a:lnTo>
                        <a:pt x="437" y="190"/>
                      </a:lnTo>
                      <a:lnTo>
                        <a:pt x="437" y="192"/>
                      </a:lnTo>
                      <a:lnTo>
                        <a:pt x="437" y="193"/>
                      </a:lnTo>
                      <a:lnTo>
                        <a:pt x="436" y="194"/>
                      </a:lnTo>
                      <a:lnTo>
                        <a:pt x="437" y="194"/>
                      </a:lnTo>
                      <a:lnTo>
                        <a:pt x="436" y="194"/>
                      </a:lnTo>
                      <a:lnTo>
                        <a:pt x="437" y="195"/>
                      </a:lnTo>
                      <a:lnTo>
                        <a:pt x="437" y="196"/>
                      </a:lnTo>
                      <a:lnTo>
                        <a:pt x="437" y="197"/>
                      </a:lnTo>
                      <a:lnTo>
                        <a:pt x="437" y="198"/>
                      </a:lnTo>
                      <a:lnTo>
                        <a:pt x="438" y="200"/>
                      </a:lnTo>
                      <a:lnTo>
                        <a:pt x="437" y="201"/>
                      </a:lnTo>
                      <a:lnTo>
                        <a:pt x="437" y="202"/>
                      </a:lnTo>
                      <a:lnTo>
                        <a:pt x="437" y="203"/>
                      </a:lnTo>
                      <a:lnTo>
                        <a:pt x="436" y="203"/>
                      </a:lnTo>
                      <a:lnTo>
                        <a:pt x="435" y="203"/>
                      </a:lnTo>
                      <a:lnTo>
                        <a:pt x="435" y="204"/>
                      </a:lnTo>
                      <a:lnTo>
                        <a:pt x="435" y="205"/>
                      </a:lnTo>
                      <a:lnTo>
                        <a:pt x="436" y="204"/>
                      </a:lnTo>
                      <a:lnTo>
                        <a:pt x="437" y="204"/>
                      </a:lnTo>
                      <a:lnTo>
                        <a:pt x="437" y="205"/>
                      </a:lnTo>
                      <a:lnTo>
                        <a:pt x="438" y="204"/>
                      </a:lnTo>
                      <a:lnTo>
                        <a:pt x="439" y="203"/>
                      </a:lnTo>
                      <a:lnTo>
                        <a:pt x="440" y="203"/>
                      </a:lnTo>
                      <a:lnTo>
                        <a:pt x="441" y="203"/>
                      </a:lnTo>
                      <a:lnTo>
                        <a:pt x="442" y="204"/>
                      </a:lnTo>
                      <a:lnTo>
                        <a:pt x="443" y="205"/>
                      </a:lnTo>
                      <a:lnTo>
                        <a:pt x="443" y="206"/>
                      </a:lnTo>
                      <a:lnTo>
                        <a:pt x="443" y="207"/>
                      </a:lnTo>
                      <a:lnTo>
                        <a:pt x="444" y="207"/>
                      </a:lnTo>
                      <a:lnTo>
                        <a:pt x="444" y="208"/>
                      </a:lnTo>
                      <a:lnTo>
                        <a:pt x="444" y="209"/>
                      </a:lnTo>
                      <a:lnTo>
                        <a:pt x="445" y="209"/>
                      </a:lnTo>
                      <a:lnTo>
                        <a:pt x="445" y="210"/>
                      </a:lnTo>
                      <a:lnTo>
                        <a:pt x="445" y="211"/>
                      </a:lnTo>
                      <a:lnTo>
                        <a:pt x="445" y="212"/>
                      </a:lnTo>
                      <a:lnTo>
                        <a:pt x="444" y="213"/>
                      </a:lnTo>
                      <a:lnTo>
                        <a:pt x="445" y="215"/>
                      </a:lnTo>
                      <a:lnTo>
                        <a:pt x="445" y="216"/>
                      </a:lnTo>
                      <a:lnTo>
                        <a:pt x="446" y="216"/>
                      </a:lnTo>
                      <a:lnTo>
                        <a:pt x="446" y="217"/>
                      </a:lnTo>
                      <a:lnTo>
                        <a:pt x="445" y="217"/>
                      </a:lnTo>
                      <a:lnTo>
                        <a:pt x="445" y="218"/>
                      </a:lnTo>
                      <a:lnTo>
                        <a:pt x="446" y="218"/>
                      </a:lnTo>
                      <a:lnTo>
                        <a:pt x="446" y="219"/>
                      </a:lnTo>
                      <a:lnTo>
                        <a:pt x="447" y="219"/>
                      </a:lnTo>
                      <a:lnTo>
                        <a:pt x="447" y="220"/>
                      </a:lnTo>
                      <a:lnTo>
                        <a:pt x="447" y="221"/>
                      </a:lnTo>
                      <a:lnTo>
                        <a:pt x="447" y="222"/>
                      </a:lnTo>
                      <a:lnTo>
                        <a:pt x="447" y="223"/>
                      </a:lnTo>
                      <a:lnTo>
                        <a:pt x="447" y="224"/>
                      </a:lnTo>
                      <a:lnTo>
                        <a:pt x="448" y="225"/>
                      </a:lnTo>
                      <a:lnTo>
                        <a:pt x="449" y="226"/>
                      </a:lnTo>
                      <a:lnTo>
                        <a:pt x="449" y="227"/>
                      </a:lnTo>
                      <a:lnTo>
                        <a:pt x="449" y="228"/>
                      </a:lnTo>
                      <a:lnTo>
                        <a:pt x="449" y="229"/>
                      </a:lnTo>
                      <a:lnTo>
                        <a:pt x="449" y="230"/>
                      </a:lnTo>
                      <a:lnTo>
                        <a:pt x="449" y="231"/>
                      </a:lnTo>
                      <a:lnTo>
                        <a:pt x="449" y="232"/>
                      </a:lnTo>
                      <a:lnTo>
                        <a:pt x="450" y="232"/>
                      </a:lnTo>
                      <a:lnTo>
                        <a:pt x="451" y="232"/>
                      </a:lnTo>
                      <a:lnTo>
                        <a:pt x="451" y="233"/>
                      </a:lnTo>
                      <a:lnTo>
                        <a:pt x="452" y="235"/>
                      </a:lnTo>
                      <a:lnTo>
                        <a:pt x="453" y="236"/>
                      </a:lnTo>
                      <a:lnTo>
                        <a:pt x="453" y="238"/>
                      </a:lnTo>
                      <a:lnTo>
                        <a:pt x="453" y="240"/>
                      </a:lnTo>
                      <a:lnTo>
                        <a:pt x="453" y="241"/>
                      </a:lnTo>
                      <a:lnTo>
                        <a:pt x="452" y="241"/>
                      </a:lnTo>
                      <a:lnTo>
                        <a:pt x="451" y="241"/>
                      </a:lnTo>
                      <a:lnTo>
                        <a:pt x="451" y="242"/>
                      </a:lnTo>
                      <a:lnTo>
                        <a:pt x="453" y="242"/>
                      </a:lnTo>
                      <a:lnTo>
                        <a:pt x="455" y="241"/>
                      </a:lnTo>
                      <a:lnTo>
                        <a:pt x="457" y="240"/>
                      </a:lnTo>
                      <a:lnTo>
                        <a:pt x="464" y="237"/>
                      </a:lnTo>
                      <a:lnTo>
                        <a:pt x="465" y="237"/>
                      </a:lnTo>
                      <a:lnTo>
                        <a:pt x="470" y="236"/>
                      </a:lnTo>
                      <a:lnTo>
                        <a:pt x="471" y="235"/>
                      </a:lnTo>
                      <a:lnTo>
                        <a:pt x="473" y="236"/>
                      </a:lnTo>
                      <a:lnTo>
                        <a:pt x="474" y="236"/>
                      </a:lnTo>
                      <a:lnTo>
                        <a:pt x="475" y="236"/>
                      </a:lnTo>
                      <a:lnTo>
                        <a:pt x="476" y="236"/>
                      </a:lnTo>
                      <a:lnTo>
                        <a:pt x="477" y="236"/>
                      </a:lnTo>
                      <a:lnTo>
                        <a:pt x="478" y="236"/>
                      </a:lnTo>
                      <a:lnTo>
                        <a:pt x="478" y="237"/>
                      </a:lnTo>
                      <a:lnTo>
                        <a:pt x="479" y="237"/>
                      </a:lnTo>
                      <a:lnTo>
                        <a:pt x="479" y="238"/>
                      </a:lnTo>
                      <a:lnTo>
                        <a:pt x="480" y="237"/>
                      </a:lnTo>
                      <a:lnTo>
                        <a:pt x="480" y="238"/>
                      </a:lnTo>
                      <a:lnTo>
                        <a:pt x="481" y="238"/>
                      </a:lnTo>
                      <a:lnTo>
                        <a:pt x="481" y="239"/>
                      </a:lnTo>
                      <a:lnTo>
                        <a:pt x="482" y="240"/>
                      </a:lnTo>
                      <a:lnTo>
                        <a:pt x="482" y="241"/>
                      </a:lnTo>
                      <a:lnTo>
                        <a:pt x="483" y="241"/>
                      </a:lnTo>
                      <a:lnTo>
                        <a:pt x="483" y="242"/>
                      </a:lnTo>
                      <a:lnTo>
                        <a:pt x="485" y="245"/>
                      </a:lnTo>
                      <a:lnTo>
                        <a:pt x="486" y="246"/>
                      </a:lnTo>
                      <a:lnTo>
                        <a:pt x="486" y="247"/>
                      </a:lnTo>
                      <a:lnTo>
                        <a:pt x="487" y="247"/>
                      </a:lnTo>
                      <a:lnTo>
                        <a:pt x="488" y="247"/>
                      </a:lnTo>
                      <a:lnTo>
                        <a:pt x="488" y="248"/>
                      </a:lnTo>
                      <a:lnTo>
                        <a:pt x="489" y="249"/>
                      </a:lnTo>
                      <a:lnTo>
                        <a:pt x="489" y="250"/>
                      </a:lnTo>
                      <a:lnTo>
                        <a:pt x="489" y="251"/>
                      </a:lnTo>
                      <a:lnTo>
                        <a:pt x="490" y="252"/>
                      </a:lnTo>
                      <a:lnTo>
                        <a:pt x="489" y="253"/>
                      </a:lnTo>
                      <a:lnTo>
                        <a:pt x="490" y="254"/>
                      </a:lnTo>
                      <a:lnTo>
                        <a:pt x="490" y="255"/>
                      </a:lnTo>
                      <a:lnTo>
                        <a:pt x="491" y="255"/>
                      </a:lnTo>
                      <a:lnTo>
                        <a:pt x="491" y="256"/>
                      </a:lnTo>
                      <a:lnTo>
                        <a:pt x="492" y="256"/>
                      </a:lnTo>
                      <a:lnTo>
                        <a:pt x="492" y="257"/>
                      </a:lnTo>
                      <a:lnTo>
                        <a:pt x="493" y="257"/>
                      </a:lnTo>
                      <a:lnTo>
                        <a:pt x="493" y="258"/>
                      </a:lnTo>
                      <a:lnTo>
                        <a:pt x="493" y="260"/>
                      </a:lnTo>
                      <a:lnTo>
                        <a:pt x="493" y="261"/>
                      </a:lnTo>
                      <a:lnTo>
                        <a:pt x="494" y="261"/>
                      </a:lnTo>
                      <a:lnTo>
                        <a:pt x="494" y="262"/>
                      </a:lnTo>
                      <a:lnTo>
                        <a:pt x="494" y="263"/>
                      </a:lnTo>
                      <a:lnTo>
                        <a:pt x="495" y="264"/>
                      </a:lnTo>
                      <a:lnTo>
                        <a:pt x="501" y="279"/>
                      </a:lnTo>
                      <a:lnTo>
                        <a:pt x="502" y="279"/>
                      </a:lnTo>
                      <a:lnTo>
                        <a:pt x="504" y="279"/>
                      </a:lnTo>
                      <a:lnTo>
                        <a:pt x="506" y="279"/>
                      </a:lnTo>
                      <a:lnTo>
                        <a:pt x="508" y="278"/>
                      </a:lnTo>
                      <a:lnTo>
                        <a:pt x="509" y="278"/>
                      </a:lnTo>
                      <a:lnTo>
                        <a:pt x="512" y="280"/>
                      </a:lnTo>
                      <a:lnTo>
                        <a:pt x="513" y="280"/>
                      </a:lnTo>
                      <a:lnTo>
                        <a:pt x="515" y="281"/>
                      </a:lnTo>
                      <a:lnTo>
                        <a:pt x="516" y="281"/>
                      </a:lnTo>
                      <a:lnTo>
                        <a:pt x="517" y="281"/>
                      </a:lnTo>
                      <a:lnTo>
                        <a:pt x="519" y="282"/>
                      </a:lnTo>
                      <a:lnTo>
                        <a:pt x="521" y="283"/>
                      </a:lnTo>
                      <a:lnTo>
                        <a:pt x="523" y="283"/>
                      </a:lnTo>
                      <a:lnTo>
                        <a:pt x="524" y="284"/>
                      </a:lnTo>
                      <a:lnTo>
                        <a:pt x="526" y="285"/>
                      </a:lnTo>
                      <a:lnTo>
                        <a:pt x="527" y="286"/>
                      </a:lnTo>
                      <a:lnTo>
                        <a:pt x="528" y="286"/>
                      </a:lnTo>
                      <a:lnTo>
                        <a:pt x="531" y="288"/>
                      </a:lnTo>
                      <a:lnTo>
                        <a:pt x="535" y="291"/>
                      </a:lnTo>
                      <a:lnTo>
                        <a:pt x="536" y="292"/>
                      </a:lnTo>
                      <a:lnTo>
                        <a:pt x="536" y="293"/>
                      </a:lnTo>
                      <a:lnTo>
                        <a:pt x="536" y="294"/>
                      </a:lnTo>
                      <a:lnTo>
                        <a:pt x="535" y="294"/>
                      </a:lnTo>
                      <a:lnTo>
                        <a:pt x="536" y="294"/>
                      </a:lnTo>
                      <a:lnTo>
                        <a:pt x="537" y="295"/>
                      </a:lnTo>
                      <a:lnTo>
                        <a:pt x="537" y="296"/>
                      </a:lnTo>
                      <a:lnTo>
                        <a:pt x="537" y="297"/>
                      </a:lnTo>
                      <a:lnTo>
                        <a:pt x="538" y="299"/>
                      </a:lnTo>
                      <a:lnTo>
                        <a:pt x="538" y="301"/>
                      </a:lnTo>
                      <a:lnTo>
                        <a:pt x="538" y="304"/>
                      </a:lnTo>
                      <a:lnTo>
                        <a:pt x="538" y="308"/>
                      </a:lnTo>
                      <a:lnTo>
                        <a:pt x="539" y="309"/>
                      </a:lnTo>
                      <a:lnTo>
                        <a:pt x="539" y="312"/>
                      </a:lnTo>
                      <a:lnTo>
                        <a:pt x="539" y="313"/>
                      </a:lnTo>
                      <a:lnTo>
                        <a:pt x="539" y="314"/>
                      </a:lnTo>
                      <a:lnTo>
                        <a:pt x="540" y="314"/>
                      </a:lnTo>
                      <a:lnTo>
                        <a:pt x="540" y="315"/>
                      </a:lnTo>
                      <a:lnTo>
                        <a:pt x="539" y="315"/>
                      </a:lnTo>
                      <a:lnTo>
                        <a:pt x="540" y="316"/>
                      </a:lnTo>
                      <a:lnTo>
                        <a:pt x="539" y="316"/>
                      </a:lnTo>
                      <a:lnTo>
                        <a:pt x="539" y="318"/>
                      </a:lnTo>
                      <a:lnTo>
                        <a:pt x="539" y="319"/>
                      </a:lnTo>
                      <a:lnTo>
                        <a:pt x="539" y="320"/>
                      </a:lnTo>
                      <a:lnTo>
                        <a:pt x="539" y="321"/>
                      </a:lnTo>
                      <a:lnTo>
                        <a:pt x="539" y="322"/>
                      </a:lnTo>
                      <a:lnTo>
                        <a:pt x="539" y="323"/>
                      </a:lnTo>
                      <a:lnTo>
                        <a:pt x="539" y="324"/>
                      </a:lnTo>
                      <a:lnTo>
                        <a:pt x="538" y="325"/>
                      </a:lnTo>
                      <a:lnTo>
                        <a:pt x="538" y="326"/>
                      </a:lnTo>
                      <a:lnTo>
                        <a:pt x="538" y="327"/>
                      </a:lnTo>
                      <a:lnTo>
                        <a:pt x="538" y="328"/>
                      </a:lnTo>
                      <a:lnTo>
                        <a:pt x="537" y="329"/>
                      </a:lnTo>
                      <a:lnTo>
                        <a:pt x="537" y="330"/>
                      </a:lnTo>
                      <a:lnTo>
                        <a:pt x="536" y="331"/>
                      </a:lnTo>
                      <a:lnTo>
                        <a:pt x="536" y="332"/>
                      </a:lnTo>
                      <a:lnTo>
                        <a:pt x="536" y="333"/>
                      </a:lnTo>
                      <a:lnTo>
                        <a:pt x="536" y="336"/>
                      </a:lnTo>
                      <a:lnTo>
                        <a:pt x="537" y="339"/>
                      </a:lnTo>
                      <a:lnTo>
                        <a:pt x="537" y="340"/>
                      </a:lnTo>
                      <a:lnTo>
                        <a:pt x="537" y="341"/>
                      </a:lnTo>
                      <a:lnTo>
                        <a:pt x="537" y="342"/>
                      </a:lnTo>
                      <a:lnTo>
                        <a:pt x="537" y="343"/>
                      </a:lnTo>
                      <a:lnTo>
                        <a:pt x="538" y="343"/>
                      </a:lnTo>
                      <a:lnTo>
                        <a:pt x="537" y="344"/>
                      </a:lnTo>
                      <a:lnTo>
                        <a:pt x="537" y="346"/>
                      </a:lnTo>
                      <a:lnTo>
                        <a:pt x="536" y="346"/>
                      </a:lnTo>
                      <a:lnTo>
                        <a:pt x="536" y="347"/>
                      </a:lnTo>
                      <a:lnTo>
                        <a:pt x="536" y="348"/>
                      </a:lnTo>
                      <a:lnTo>
                        <a:pt x="535" y="348"/>
                      </a:lnTo>
                      <a:lnTo>
                        <a:pt x="535" y="349"/>
                      </a:lnTo>
                      <a:lnTo>
                        <a:pt x="535" y="350"/>
                      </a:lnTo>
                      <a:lnTo>
                        <a:pt x="534" y="350"/>
                      </a:lnTo>
                      <a:lnTo>
                        <a:pt x="534" y="351"/>
                      </a:lnTo>
                      <a:lnTo>
                        <a:pt x="533" y="351"/>
                      </a:lnTo>
                      <a:lnTo>
                        <a:pt x="533" y="352"/>
                      </a:lnTo>
                      <a:lnTo>
                        <a:pt x="532" y="352"/>
                      </a:lnTo>
                      <a:lnTo>
                        <a:pt x="532" y="353"/>
                      </a:lnTo>
                      <a:lnTo>
                        <a:pt x="532" y="354"/>
                      </a:lnTo>
                      <a:lnTo>
                        <a:pt x="531" y="360"/>
                      </a:lnTo>
                      <a:lnTo>
                        <a:pt x="532" y="361"/>
                      </a:lnTo>
                      <a:lnTo>
                        <a:pt x="532" y="362"/>
                      </a:lnTo>
                      <a:lnTo>
                        <a:pt x="532" y="363"/>
                      </a:lnTo>
                      <a:lnTo>
                        <a:pt x="532" y="365"/>
                      </a:lnTo>
                      <a:lnTo>
                        <a:pt x="531" y="366"/>
                      </a:lnTo>
                      <a:lnTo>
                        <a:pt x="530" y="367"/>
                      </a:lnTo>
                      <a:lnTo>
                        <a:pt x="529" y="368"/>
                      </a:lnTo>
                      <a:lnTo>
                        <a:pt x="528" y="368"/>
                      </a:lnTo>
                      <a:lnTo>
                        <a:pt x="527" y="370"/>
                      </a:lnTo>
                      <a:lnTo>
                        <a:pt x="526" y="371"/>
                      </a:lnTo>
                      <a:lnTo>
                        <a:pt x="525" y="374"/>
                      </a:lnTo>
                      <a:lnTo>
                        <a:pt x="524" y="376"/>
                      </a:lnTo>
                      <a:lnTo>
                        <a:pt x="523" y="378"/>
                      </a:lnTo>
                      <a:lnTo>
                        <a:pt x="522" y="378"/>
                      </a:lnTo>
                      <a:lnTo>
                        <a:pt x="521" y="379"/>
                      </a:lnTo>
                      <a:lnTo>
                        <a:pt x="520" y="379"/>
                      </a:lnTo>
                      <a:lnTo>
                        <a:pt x="519" y="379"/>
                      </a:lnTo>
                      <a:lnTo>
                        <a:pt x="520" y="379"/>
                      </a:lnTo>
                      <a:lnTo>
                        <a:pt x="520" y="380"/>
                      </a:lnTo>
                      <a:lnTo>
                        <a:pt x="519" y="380"/>
                      </a:lnTo>
                      <a:lnTo>
                        <a:pt x="519" y="381"/>
                      </a:lnTo>
                      <a:lnTo>
                        <a:pt x="520" y="381"/>
                      </a:lnTo>
                      <a:lnTo>
                        <a:pt x="519" y="381"/>
                      </a:lnTo>
                      <a:lnTo>
                        <a:pt x="519" y="382"/>
                      </a:lnTo>
                      <a:lnTo>
                        <a:pt x="519" y="383"/>
                      </a:lnTo>
                      <a:lnTo>
                        <a:pt x="519" y="384"/>
                      </a:lnTo>
                      <a:lnTo>
                        <a:pt x="518" y="384"/>
                      </a:lnTo>
                      <a:lnTo>
                        <a:pt x="518" y="385"/>
                      </a:lnTo>
                      <a:lnTo>
                        <a:pt x="517" y="385"/>
                      </a:lnTo>
                      <a:lnTo>
                        <a:pt x="517" y="386"/>
                      </a:lnTo>
                      <a:lnTo>
                        <a:pt x="516" y="386"/>
                      </a:lnTo>
                      <a:lnTo>
                        <a:pt x="515" y="386"/>
                      </a:lnTo>
                      <a:lnTo>
                        <a:pt x="515" y="388"/>
                      </a:lnTo>
                      <a:lnTo>
                        <a:pt x="515" y="395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387" name="Freeform 480"/>
              <p:cNvSpPr>
                <a:spLocks noEditPoints="1"/>
              </p:cNvSpPr>
              <p:nvPr/>
            </p:nvSpPr>
            <p:spPr bwMode="auto">
              <a:xfrm>
                <a:off x="2452688" y="4902200"/>
                <a:ext cx="534987" cy="366713"/>
              </a:xfrm>
              <a:custGeom>
                <a:avLst/>
                <a:gdLst>
                  <a:gd name="T0" fmla="*/ 2147483646 w 520"/>
                  <a:gd name="T1" fmla="*/ 2147483646 h 357"/>
                  <a:gd name="T2" fmla="*/ 2147483646 w 520"/>
                  <a:gd name="T3" fmla="*/ 2147483646 h 357"/>
                  <a:gd name="T4" fmla="*/ 2147483646 w 520"/>
                  <a:gd name="T5" fmla="*/ 2147483646 h 357"/>
                  <a:gd name="T6" fmla="*/ 2147483646 w 520"/>
                  <a:gd name="T7" fmla="*/ 2147483646 h 357"/>
                  <a:gd name="T8" fmla="*/ 2147483646 w 520"/>
                  <a:gd name="T9" fmla="*/ 2147483646 h 357"/>
                  <a:gd name="T10" fmla="*/ 2147483646 w 520"/>
                  <a:gd name="T11" fmla="*/ 2147483646 h 357"/>
                  <a:gd name="T12" fmla="*/ 2147483646 w 520"/>
                  <a:gd name="T13" fmla="*/ 2147483646 h 357"/>
                  <a:gd name="T14" fmla="*/ 2147483646 w 520"/>
                  <a:gd name="T15" fmla="*/ 2147483646 h 357"/>
                  <a:gd name="T16" fmla="*/ 2147483646 w 520"/>
                  <a:gd name="T17" fmla="*/ 2147483646 h 357"/>
                  <a:gd name="T18" fmla="*/ 2147483646 w 520"/>
                  <a:gd name="T19" fmla="*/ 2147483646 h 357"/>
                  <a:gd name="T20" fmla="*/ 2147483646 w 520"/>
                  <a:gd name="T21" fmla="*/ 2147483646 h 357"/>
                  <a:gd name="T22" fmla="*/ 2147483646 w 520"/>
                  <a:gd name="T23" fmla="*/ 2147483646 h 357"/>
                  <a:gd name="T24" fmla="*/ 2147483646 w 520"/>
                  <a:gd name="T25" fmla="*/ 2147483646 h 357"/>
                  <a:gd name="T26" fmla="*/ 2147483646 w 520"/>
                  <a:gd name="T27" fmla="*/ 2147483646 h 357"/>
                  <a:gd name="T28" fmla="*/ 2147483646 w 520"/>
                  <a:gd name="T29" fmla="*/ 2147483646 h 357"/>
                  <a:gd name="T30" fmla="*/ 2147483646 w 520"/>
                  <a:gd name="T31" fmla="*/ 2147483646 h 357"/>
                  <a:gd name="T32" fmla="*/ 2147483646 w 520"/>
                  <a:gd name="T33" fmla="*/ 2147483646 h 357"/>
                  <a:gd name="T34" fmla="*/ 2147483646 w 520"/>
                  <a:gd name="T35" fmla="*/ 2147483646 h 357"/>
                  <a:gd name="T36" fmla="*/ 2147483646 w 520"/>
                  <a:gd name="T37" fmla="*/ 2147483646 h 357"/>
                  <a:gd name="T38" fmla="*/ 2147483646 w 520"/>
                  <a:gd name="T39" fmla="*/ 2147483646 h 357"/>
                  <a:gd name="T40" fmla="*/ 2147483646 w 520"/>
                  <a:gd name="T41" fmla="*/ 2147483646 h 357"/>
                  <a:gd name="T42" fmla="*/ 2147483646 w 520"/>
                  <a:gd name="T43" fmla="*/ 2147483646 h 357"/>
                  <a:gd name="T44" fmla="*/ 2147483646 w 520"/>
                  <a:gd name="T45" fmla="*/ 2147483646 h 357"/>
                  <a:gd name="T46" fmla="*/ 2147483646 w 520"/>
                  <a:gd name="T47" fmla="*/ 2147483646 h 357"/>
                  <a:gd name="T48" fmla="*/ 2147483646 w 520"/>
                  <a:gd name="T49" fmla="*/ 2147483646 h 357"/>
                  <a:gd name="T50" fmla="*/ 2147483646 w 520"/>
                  <a:gd name="T51" fmla="*/ 2147483646 h 357"/>
                  <a:gd name="T52" fmla="*/ 2147483646 w 520"/>
                  <a:gd name="T53" fmla="*/ 2147483646 h 357"/>
                  <a:gd name="T54" fmla="*/ 2147483646 w 520"/>
                  <a:gd name="T55" fmla="*/ 2147483646 h 357"/>
                  <a:gd name="T56" fmla="*/ 2147483646 w 520"/>
                  <a:gd name="T57" fmla="*/ 2147483646 h 357"/>
                  <a:gd name="T58" fmla="*/ 2147483646 w 520"/>
                  <a:gd name="T59" fmla="*/ 2147483646 h 357"/>
                  <a:gd name="T60" fmla="*/ 2147483646 w 520"/>
                  <a:gd name="T61" fmla="*/ 2147483646 h 357"/>
                  <a:gd name="T62" fmla="*/ 2147483646 w 520"/>
                  <a:gd name="T63" fmla="*/ 2147483646 h 357"/>
                  <a:gd name="T64" fmla="*/ 2147483646 w 520"/>
                  <a:gd name="T65" fmla="*/ 2147483646 h 357"/>
                  <a:gd name="T66" fmla="*/ 2147483646 w 520"/>
                  <a:gd name="T67" fmla="*/ 2147483646 h 357"/>
                  <a:gd name="T68" fmla="*/ 2147483646 w 520"/>
                  <a:gd name="T69" fmla="*/ 2147483646 h 357"/>
                  <a:gd name="T70" fmla="*/ 2147483646 w 520"/>
                  <a:gd name="T71" fmla="*/ 2147483646 h 357"/>
                  <a:gd name="T72" fmla="*/ 2147483646 w 520"/>
                  <a:gd name="T73" fmla="*/ 2147483646 h 357"/>
                  <a:gd name="T74" fmla="*/ 2147483646 w 520"/>
                  <a:gd name="T75" fmla="*/ 2147483646 h 357"/>
                  <a:gd name="T76" fmla="*/ 2147483646 w 520"/>
                  <a:gd name="T77" fmla="*/ 2147483646 h 357"/>
                  <a:gd name="T78" fmla="*/ 2147483646 w 520"/>
                  <a:gd name="T79" fmla="*/ 2147483646 h 357"/>
                  <a:gd name="T80" fmla="*/ 2147483646 w 520"/>
                  <a:gd name="T81" fmla="*/ 2147483646 h 357"/>
                  <a:gd name="T82" fmla="*/ 2147483646 w 520"/>
                  <a:gd name="T83" fmla="*/ 2147483646 h 357"/>
                  <a:gd name="T84" fmla="*/ 2147483646 w 520"/>
                  <a:gd name="T85" fmla="*/ 2147483646 h 357"/>
                  <a:gd name="T86" fmla="*/ 2147483646 w 520"/>
                  <a:gd name="T87" fmla="*/ 2147483646 h 357"/>
                  <a:gd name="T88" fmla="*/ 2147483646 w 520"/>
                  <a:gd name="T89" fmla="*/ 2147483646 h 357"/>
                  <a:gd name="T90" fmla="*/ 2147483646 w 520"/>
                  <a:gd name="T91" fmla="*/ 2147483646 h 357"/>
                  <a:gd name="T92" fmla="*/ 2147483646 w 520"/>
                  <a:gd name="T93" fmla="*/ 2147483646 h 357"/>
                  <a:gd name="T94" fmla="*/ 2147483646 w 520"/>
                  <a:gd name="T95" fmla="*/ 2147483646 h 357"/>
                  <a:gd name="T96" fmla="*/ 2147483646 w 520"/>
                  <a:gd name="T97" fmla="*/ 2147483646 h 357"/>
                  <a:gd name="T98" fmla="*/ 2147483646 w 520"/>
                  <a:gd name="T99" fmla="*/ 2147483646 h 357"/>
                  <a:gd name="T100" fmla="*/ 2147483646 w 520"/>
                  <a:gd name="T101" fmla="*/ 2147483646 h 357"/>
                  <a:gd name="T102" fmla="*/ 2147483646 w 520"/>
                  <a:gd name="T103" fmla="*/ 2147483646 h 357"/>
                  <a:gd name="T104" fmla="*/ 2147483646 w 520"/>
                  <a:gd name="T105" fmla="*/ 2147483646 h 357"/>
                  <a:gd name="T106" fmla="*/ 2147483646 w 520"/>
                  <a:gd name="T107" fmla="*/ 2147483646 h 357"/>
                  <a:gd name="T108" fmla="*/ 2147483646 w 520"/>
                  <a:gd name="T109" fmla="*/ 2147483646 h 357"/>
                  <a:gd name="T110" fmla="*/ 2147483646 w 520"/>
                  <a:gd name="T111" fmla="*/ 2147483646 h 357"/>
                  <a:gd name="T112" fmla="*/ 2147483646 w 520"/>
                  <a:gd name="T113" fmla="*/ 2147483646 h 357"/>
                  <a:gd name="T114" fmla="*/ 2147483646 w 520"/>
                  <a:gd name="T115" fmla="*/ 2147483646 h 357"/>
                  <a:gd name="T116" fmla="*/ 2147483646 w 520"/>
                  <a:gd name="T117" fmla="*/ 2147483646 h 357"/>
                  <a:gd name="T118" fmla="*/ 2147483646 w 520"/>
                  <a:gd name="T119" fmla="*/ 2147483646 h 357"/>
                  <a:gd name="T120" fmla="*/ 2147483646 w 520"/>
                  <a:gd name="T121" fmla="*/ 2147483646 h 357"/>
                  <a:gd name="T122" fmla="*/ 2147483646 w 520"/>
                  <a:gd name="T123" fmla="*/ 2147483646 h 357"/>
                  <a:gd name="T124" fmla="*/ 2147483646 w 520"/>
                  <a:gd name="T125" fmla="*/ 2147483646 h 35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20"/>
                  <a:gd name="T190" fmla="*/ 0 h 357"/>
                  <a:gd name="T191" fmla="*/ 520 w 520"/>
                  <a:gd name="T192" fmla="*/ 357 h 35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20" h="357">
                    <a:moveTo>
                      <a:pt x="372" y="356"/>
                    </a:moveTo>
                    <a:lnTo>
                      <a:pt x="371" y="356"/>
                    </a:lnTo>
                    <a:lnTo>
                      <a:pt x="370" y="357"/>
                    </a:lnTo>
                    <a:lnTo>
                      <a:pt x="370" y="356"/>
                    </a:lnTo>
                    <a:lnTo>
                      <a:pt x="369" y="357"/>
                    </a:lnTo>
                    <a:lnTo>
                      <a:pt x="369" y="356"/>
                    </a:lnTo>
                    <a:lnTo>
                      <a:pt x="370" y="356"/>
                    </a:lnTo>
                    <a:lnTo>
                      <a:pt x="370" y="355"/>
                    </a:lnTo>
                    <a:lnTo>
                      <a:pt x="369" y="355"/>
                    </a:lnTo>
                    <a:lnTo>
                      <a:pt x="369" y="354"/>
                    </a:lnTo>
                    <a:lnTo>
                      <a:pt x="370" y="354"/>
                    </a:lnTo>
                    <a:lnTo>
                      <a:pt x="369" y="353"/>
                    </a:lnTo>
                    <a:lnTo>
                      <a:pt x="368" y="353"/>
                    </a:lnTo>
                    <a:lnTo>
                      <a:pt x="367" y="353"/>
                    </a:lnTo>
                    <a:lnTo>
                      <a:pt x="366" y="353"/>
                    </a:lnTo>
                    <a:lnTo>
                      <a:pt x="366" y="352"/>
                    </a:lnTo>
                    <a:lnTo>
                      <a:pt x="365" y="352"/>
                    </a:lnTo>
                    <a:lnTo>
                      <a:pt x="364" y="352"/>
                    </a:lnTo>
                    <a:lnTo>
                      <a:pt x="363" y="352"/>
                    </a:lnTo>
                    <a:lnTo>
                      <a:pt x="362" y="352"/>
                    </a:lnTo>
                    <a:lnTo>
                      <a:pt x="362" y="351"/>
                    </a:lnTo>
                    <a:lnTo>
                      <a:pt x="361" y="350"/>
                    </a:lnTo>
                    <a:lnTo>
                      <a:pt x="361" y="351"/>
                    </a:lnTo>
                    <a:lnTo>
                      <a:pt x="360" y="350"/>
                    </a:lnTo>
                    <a:lnTo>
                      <a:pt x="360" y="349"/>
                    </a:lnTo>
                    <a:lnTo>
                      <a:pt x="359" y="348"/>
                    </a:lnTo>
                    <a:lnTo>
                      <a:pt x="359" y="347"/>
                    </a:lnTo>
                    <a:lnTo>
                      <a:pt x="360" y="348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9" y="346"/>
                    </a:lnTo>
                    <a:lnTo>
                      <a:pt x="358" y="345"/>
                    </a:lnTo>
                    <a:lnTo>
                      <a:pt x="357" y="345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4" y="343"/>
                    </a:lnTo>
                    <a:lnTo>
                      <a:pt x="353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9" y="342"/>
                    </a:lnTo>
                    <a:lnTo>
                      <a:pt x="349" y="343"/>
                    </a:lnTo>
                    <a:lnTo>
                      <a:pt x="348" y="343"/>
                    </a:lnTo>
                    <a:lnTo>
                      <a:pt x="348" y="344"/>
                    </a:lnTo>
                    <a:lnTo>
                      <a:pt x="346" y="344"/>
                    </a:lnTo>
                    <a:lnTo>
                      <a:pt x="345" y="344"/>
                    </a:lnTo>
                    <a:lnTo>
                      <a:pt x="344" y="344"/>
                    </a:lnTo>
                    <a:lnTo>
                      <a:pt x="344" y="345"/>
                    </a:lnTo>
                    <a:lnTo>
                      <a:pt x="343" y="345"/>
                    </a:lnTo>
                    <a:lnTo>
                      <a:pt x="342" y="345"/>
                    </a:lnTo>
                    <a:lnTo>
                      <a:pt x="341" y="346"/>
                    </a:lnTo>
                    <a:lnTo>
                      <a:pt x="341" y="345"/>
                    </a:lnTo>
                    <a:lnTo>
                      <a:pt x="340" y="346"/>
                    </a:lnTo>
                    <a:lnTo>
                      <a:pt x="339" y="346"/>
                    </a:lnTo>
                    <a:lnTo>
                      <a:pt x="338" y="346"/>
                    </a:lnTo>
                    <a:lnTo>
                      <a:pt x="338" y="347"/>
                    </a:lnTo>
                    <a:lnTo>
                      <a:pt x="337" y="346"/>
                    </a:lnTo>
                    <a:lnTo>
                      <a:pt x="336" y="347"/>
                    </a:lnTo>
                    <a:lnTo>
                      <a:pt x="336" y="346"/>
                    </a:lnTo>
                    <a:lnTo>
                      <a:pt x="336" y="347"/>
                    </a:lnTo>
                    <a:lnTo>
                      <a:pt x="335" y="347"/>
                    </a:lnTo>
                    <a:lnTo>
                      <a:pt x="335" y="348"/>
                    </a:lnTo>
                    <a:lnTo>
                      <a:pt x="335" y="349"/>
                    </a:lnTo>
                    <a:lnTo>
                      <a:pt x="336" y="350"/>
                    </a:lnTo>
                    <a:lnTo>
                      <a:pt x="337" y="351"/>
                    </a:lnTo>
                    <a:lnTo>
                      <a:pt x="337" y="352"/>
                    </a:lnTo>
                    <a:lnTo>
                      <a:pt x="338" y="352"/>
                    </a:lnTo>
                    <a:lnTo>
                      <a:pt x="339" y="353"/>
                    </a:lnTo>
                    <a:lnTo>
                      <a:pt x="340" y="353"/>
                    </a:lnTo>
                    <a:lnTo>
                      <a:pt x="340" y="354"/>
                    </a:lnTo>
                    <a:lnTo>
                      <a:pt x="340" y="355"/>
                    </a:lnTo>
                    <a:lnTo>
                      <a:pt x="341" y="355"/>
                    </a:lnTo>
                    <a:lnTo>
                      <a:pt x="341" y="356"/>
                    </a:lnTo>
                    <a:lnTo>
                      <a:pt x="342" y="357"/>
                    </a:lnTo>
                    <a:lnTo>
                      <a:pt x="341" y="357"/>
                    </a:lnTo>
                    <a:lnTo>
                      <a:pt x="341" y="356"/>
                    </a:lnTo>
                    <a:lnTo>
                      <a:pt x="340" y="356"/>
                    </a:lnTo>
                    <a:lnTo>
                      <a:pt x="339" y="356"/>
                    </a:lnTo>
                    <a:lnTo>
                      <a:pt x="340" y="355"/>
                    </a:lnTo>
                    <a:lnTo>
                      <a:pt x="339" y="355"/>
                    </a:lnTo>
                    <a:lnTo>
                      <a:pt x="340" y="355"/>
                    </a:lnTo>
                    <a:lnTo>
                      <a:pt x="340" y="354"/>
                    </a:lnTo>
                    <a:lnTo>
                      <a:pt x="338" y="354"/>
                    </a:lnTo>
                    <a:lnTo>
                      <a:pt x="339" y="354"/>
                    </a:lnTo>
                    <a:lnTo>
                      <a:pt x="338" y="354"/>
                    </a:lnTo>
                    <a:lnTo>
                      <a:pt x="337" y="354"/>
                    </a:lnTo>
                    <a:lnTo>
                      <a:pt x="337" y="353"/>
                    </a:lnTo>
                    <a:lnTo>
                      <a:pt x="336" y="353"/>
                    </a:lnTo>
                    <a:lnTo>
                      <a:pt x="336" y="352"/>
                    </a:lnTo>
                    <a:lnTo>
                      <a:pt x="335" y="352"/>
                    </a:lnTo>
                    <a:lnTo>
                      <a:pt x="336" y="351"/>
                    </a:lnTo>
                    <a:lnTo>
                      <a:pt x="335" y="351"/>
                    </a:lnTo>
                    <a:lnTo>
                      <a:pt x="334" y="351"/>
                    </a:lnTo>
                    <a:lnTo>
                      <a:pt x="335" y="350"/>
                    </a:lnTo>
                    <a:lnTo>
                      <a:pt x="334" y="350"/>
                    </a:lnTo>
                    <a:lnTo>
                      <a:pt x="334" y="349"/>
                    </a:lnTo>
                    <a:lnTo>
                      <a:pt x="333" y="350"/>
                    </a:lnTo>
                    <a:lnTo>
                      <a:pt x="334" y="350"/>
                    </a:lnTo>
                    <a:lnTo>
                      <a:pt x="333" y="350"/>
                    </a:lnTo>
                    <a:lnTo>
                      <a:pt x="334" y="351"/>
                    </a:lnTo>
                    <a:lnTo>
                      <a:pt x="333" y="351"/>
                    </a:lnTo>
                    <a:lnTo>
                      <a:pt x="333" y="352"/>
                    </a:lnTo>
                    <a:lnTo>
                      <a:pt x="333" y="351"/>
                    </a:lnTo>
                    <a:lnTo>
                      <a:pt x="333" y="350"/>
                    </a:lnTo>
                    <a:lnTo>
                      <a:pt x="332" y="350"/>
                    </a:lnTo>
                    <a:lnTo>
                      <a:pt x="332" y="349"/>
                    </a:lnTo>
                    <a:lnTo>
                      <a:pt x="332" y="348"/>
                    </a:lnTo>
                    <a:lnTo>
                      <a:pt x="332" y="347"/>
                    </a:lnTo>
                    <a:lnTo>
                      <a:pt x="333" y="346"/>
                    </a:lnTo>
                    <a:lnTo>
                      <a:pt x="332" y="346"/>
                    </a:lnTo>
                    <a:lnTo>
                      <a:pt x="332" y="347"/>
                    </a:lnTo>
                    <a:lnTo>
                      <a:pt x="332" y="346"/>
                    </a:lnTo>
                    <a:lnTo>
                      <a:pt x="331" y="346"/>
                    </a:lnTo>
                    <a:lnTo>
                      <a:pt x="330" y="346"/>
                    </a:lnTo>
                    <a:lnTo>
                      <a:pt x="330" y="345"/>
                    </a:lnTo>
                    <a:lnTo>
                      <a:pt x="331" y="345"/>
                    </a:lnTo>
                    <a:lnTo>
                      <a:pt x="332" y="345"/>
                    </a:lnTo>
                    <a:lnTo>
                      <a:pt x="333" y="345"/>
                    </a:lnTo>
                    <a:lnTo>
                      <a:pt x="333" y="344"/>
                    </a:lnTo>
                    <a:lnTo>
                      <a:pt x="332" y="344"/>
                    </a:lnTo>
                    <a:lnTo>
                      <a:pt x="333" y="343"/>
                    </a:lnTo>
                    <a:lnTo>
                      <a:pt x="332" y="343"/>
                    </a:lnTo>
                    <a:lnTo>
                      <a:pt x="332" y="342"/>
                    </a:lnTo>
                    <a:lnTo>
                      <a:pt x="333" y="342"/>
                    </a:lnTo>
                    <a:lnTo>
                      <a:pt x="334" y="342"/>
                    </a:lnTo>
                    <a:lnTo>
                      <a:pt x="334" y="341"/>
                    </a:lnTo>
                    <a:lnTo>
                      <a:pt x="333" y="341"/>
                    </a:lnTo>
                    <a:lnTo>
                      <a:pt x="332" y="341"/>
                    </a:lnTo>
                    <a:lnTo>
                      <a:pt x="333" y="340"/>
                    </a:lnTo>
                    <a:lnTo>
                      <a:pt x="333" y="339"/>
                    </a:lnTo>
                    <a:lnTo>
                      <a:pt x="334" y="339"/>
                    </a:lnTo>
                    <a:lnTo>
                      <a:pt x="334" y="340"/>
                    </a:lnTo>
                    <a:lnTo>
                      <a:pt x="333" y="340"/>
                    </a:lnTo>
                    <a:lnTo>
                      <a:pt x="334" y="340"/>
                    </a:lnTo>
                    <a:lnTo>
                      <a:pt x="335" y="340"/>
                    </a:lnTo>
                    <a:lnTo>
                      <a:pt x="334" y="341"/>
                    </a:lnTo>
                    <a:lnTo>
                      <a:pt x="335" y="341"/>
                    </a:lnTo>
                    <a:lnTo>
                      <a:pt x="336" y="341"/>
                    </a:lnTo>
                    <a:lnTo>
                      <a:pt x="335" y="341"/>
                    </a:lnTo>
                    <a:lnTo>
                      <a:pt x="335" y="342"/>
                    </a:lnTo>
                    <a:lnTo>
                      <a:pt x="336" y="342"/>
                    </a:lnTo>
                    <a:lnTo>
                      <a:pt x="337" y="342"/>
                    </a:lnTo>
                    <a:lnTo>
                      <a:pt x="337" y="343"/>
                    </a:lnTo>
                    <a:lnTo>
                      <a:pt x="336" y="344"/>
                    </a:lnTo>
                    <a:lnTo>
                      <a:pt x="336" y="343"/>
                    </a:lnTo>
                    <a:lnTo>
                      <a:pt x="336" y="344"/>
                    </a:lnTo>
                    <a:lnTo>
                      <a:pt x="335" y="345"/>
                    </a:lnTo>
                    <a:lnTo>
                      <a:pt x="336" y="345"/>
                    </a:lnTo>
                    <a:lnTo>
                      <a:pt x="336" y="344"/>
                    </a:lnTo>
                    <a:lnTo>
                      <a:pt x="337" y="344"/>
                    </a:lnTo>
                    <a:lnTo>
                      <a:pt x="337" y="343"/>
                    </a:lnTo>
                    <a:lnTo>
                      <a:pt x="337" y="344"/>
                    </a:lnTo>
                    <a:lnTo>
                      <a:pt x="337" y="345"/>
                    </a:lnTo>
                    <a:lnTo>
                      <a:pt x="337" y="344"/>
                    </a:lnTo>
                    <a:lnTo>
                      <a:pt x="338" y="344"/>
                    </a:lnTo>
                    <a:lnTo>
                      <a:pt x="338" y="343"/>
                    </a:lnTo>
                    <a:lnTo>
                      <a:pt x="337" y="343"/>
                    </a:lnTo>
                    <a:lnTo>
                      <a:pt x="338" y="342"/>
                    </a:lnTo>
                    <a:lnTo>
                      <a:pt x="338" y="341"/>
                    </a:lnTo>
                    <a:lnTo>
                      <a:pt x="337" y="341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39"/>
                    </a:lnTo>
                    <a:lnTo>
                      <a:pt x="337" y="339"/>
                    </a:lnTo>
                    <a:lnTo>
                      <a:pt x="338" y="338"/>
                    </a:lnTo>
                    <a:lnTo>
                      <a:pt x="337" y="338"/>
                    </a:lnTo>
                    <a:lnTo>
                      <a:pt x="338" y="337"/>
                    </a:lnTo>
                    <a:lnTo>
                      <a:pt x="339" y="337"/>
                    </a:lnTo>
                    <a:lnTo>
                      <a:pt x="338" y="337"/>
                    </a:lnTo>
                    <a:lnTo>
                      <a:pt x="338" y="338"/>
                    </a:lnTo>
                    <a:lnTo>
                      <a:pt x="339" y="338"/>
                    </a:lnTo>
                    <a:lnTo>
                      <a:pt x="339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40" y="339"/>
                    </a:lnTo>
                    <a:lnTo>
                      <a:pt x="341" y="338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2" y="339"/>
                    </a:lnTo>
                    <a:lnTo>
                      <a:pt x="343" y="339"/>
                    </a:lnTo>
                    <a:lnTo>
                      <a:pt x="344" y="339"/>
                    </a:lnTo>
                    <a:lnTo>
                      <a:pt x="344" y="338"/>
                    </a:lnTo>
                    <a:lnTo>
                      <a:pt x="344" y="337"/>
                    </a:lnTo>
                    <a:lnTo>
                      <a:pt x="344" y="338"/>
                    </a:lnTo>
                    <a:lnTo>
                      <a:pt x="345" y="338"/>
                    </a:lnTo>
                    <a:lnTo>
                      <a:pt x="345" y="337"/>
                    </a:lnTo>
                    <a:lnTo>
                      <a:pt x="345" y="336"/>
                    </a:lnTo>
                    <a:lnTo>
                      <a:pt x="346" y="337"/>
                    </a:lnTo>
                    <a:lnTo>
                      <a:pt x="346" y="336"/>
                    </a:lnTo>
                    <a:lnTo>
                      <a:pt x="346" y="335"/>
                    </a:lnTo>
                    <a:lnTo>
                      <a:pt x="346" y="334"/>
                    </a:lnTo>
                    <a:lnTo>
                      <a:pt x="345" y="334"/>
                    </a:lnTo>
                    <a:lnTo>
                      <a:pt x="346" y="333"/>
                    </a:lnTo>
                    <a:lnTo>
                      <a:pt x="346" y="334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8" y="335"/>
                    </a:lnTo>
                    <a:lnTo>
                      <a:pt x="348" y="334"/>
                    </a:lnTo>
                    <a:lnTo>
                      <a:pt x="348" y="333"/>
                    </a:lnTo>
                    <a:lnTo>
                      <a:pt x="349" y="333"/>
                    </a:lnTo>
                    <a:lnTo>
                      <a:pt x="350" y="333"/>
                    </a:lnTo>
                    <a:lnTo>
                      <a:pt x="350" y="332"/>
                    </a:lnTo>
                    <a:lnTo>
                      <a:pt x="350" y="331"/>
                    </a:lnTo>
                    <a:lnTo>
                      <a:pt x="350" y="330"/>
                    </a:lnTo>
                    <a:lnTo>
                      <a:pt x="350" y="329"/>
                    </a:lnTo>
                    <a:lnTo>
                      <a:pt x="351" y="330"/>
                    </a:lnTo>
                    <a:lnTo>
                      <a:pt x="351" y="329"/>
                    </a:lnTo>
                    <a:lnTo>
                      <a:pt x="351" y="328"/>
                    </a:lnTo>
                    <a:lnTo>
                      <a:pt x="352" y="328"/>
                    </a:lnTo>
                    <a:lnTo>
                      <a:pt x="352" y="327"/>
                    </a:lnTo>
                    <a:lnTo>
                      <a:pt x="353" y="327"/>
                    </a:lnTo>
                    <a:lnTo>
                      <a:pt x="352" y="327"/>
                    </a:lnTo>
                    <a:lnTo>
                      <a:pt x="351" y="327"/>
                    </a:lnTo>
                    <a:lnTo>
                      <a:pt x="351" y="328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50" y="327"/>
                    </a:lnTo>
                    <a:lnTo>
                      <a:pt x="349" y="328"/>
                    </a:lnTo>
                    <a:lnTo>
                      <a:pt x="348" y="328"/>
                    </a:lnTo>
                    <a:lnTo>
                      <a:pt x="349" y="328"/>
                    </a:lnTo>
                    <a:lnTo>
                      <a:pt x="348" y="329"/>
                    </a:lnTo>
                    <a:lnTo>
                      <a:pt x="348" y="328"/>
                    </a:lnTo>
                    <a:lnTo>
                      <a:pt x="347" y="328"/>
                    </a:lnTo>
                    <a:lnTo>
                      <a:pt x="347" y="327"/>
                    </a:lnTo>
                    <a:lnTo>
                      <a:pt x="348" y="327"/>
                    </a:lnTo>
                    <a:lnTo>
                      <a:pt x="349" y="327"/>
                    </a:lnTo>
                    <a:lnTo>
                      <a:pt x="350" y="326"/>
                    </a:lnTo>
                    <a:lnTo>
                      <a:pt x="351" y="326"/>
                    </a:lnTo>
                    <a:lnTo>
                      <a:pt x="351" y="325"/>
                    </a:lnTo>
                    <a:lnTo>
                      <a:pt x="352" y="325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3"/>
                    </a:lnTo>
                    <a:lnTo>
                      <a:pt x="353" y="323"/>
                    </a:lnTo>
                    <a:lnTo>
                      <a:pt x="352" y="323"/>
                    </a:lnTo>
                    <a:lnTo>
                      <a:pt x="351" y="323"/>
                    </a:lnTo>
                    <a:lnTo>
                      <a:pt x="351" y="322"/>
                    </a:lnTo>
                    <a:lnTo>
                      <a:pt x="352" y="321"/>
                    </a:lnTo>
                    <a:lnTo>
                      <a:pt x="352" y="320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18"/>
                    </a:lnTo>
                    <a:lnTo>
                      <a:pt x="354" y="318"/>
                    </a:lnTo>
                    <a:lnTo>
                      <a:pt x="354" y="319"/>
                    </a:lnTo>
                    <a:lnTo>
                      <a:pt x="354" y="318"/>
                    </a:lnTo>
                    <a:lnTo>
                      <a:pt x="355" y="318"/>
                    </a:lnTo>
                    <a:lnTo>
                      <a:pt x="354" y="318"/>
                    </a:lnTo>
                    <a:lnTo>
                      <a:pt x="354" y="317"/>
                    </a:lnTo>
                    <a:lnTo>
                      <a:pt x="353" y="316"/>
                    </a:lnTo>
                    <a:lnTo>
                      <a:pt x="352" y="316"/>
                    </a:lnTo>
                    <a:lnTo>
                      <a:pt x="352" y="315"/>
                    </a:lnTo>
                    <a:lnTo>
                      <a:pt x="352" y="314"/>
                    </a:lnTo>
                    <a:lnTo>
                      <a:pt x="352" y="313"/>
                    </a:lnTo>
                    <a:lnTo>
                      <a:pt x="353" y="313"/>
                    </a:lnTo>
                    <a:lnTo>
                      <a:pt x="353" y="312"/>
                    </a:lnTo>
                    <a:lnTo>
                      <a:pt x="352" y="313"/>
                    </a:lnTo>
                    <a:lnTo>
                      <a:pt x="352" y="312"/>
                    </a:lnTo>
                    <a:lnTo>
                      <a:pt x="351" y="312"/>
                    </a:lnTo>
                    <a:lnTo>
                      <a:pt x="352" y="312"/>
                    </a:lnTo>
                    <a:lnTo>
                      <a:pt x="352" y="311"/>
                    </a:lnTo>
                    <a:lnTo>
                      <a:pt x="352" y="310"/>
                    </a:lnTo>
                    <a:lnTo>
                      <a:pt x="353" y="310"/>
                    </a:lnTo>
                    <a:lnTo>
                      <a:pt x="353" y="309"/>
                    </a:lnTo>
                    <a:lnTo>
                      <a:pt x="354" y="309"/>
                    </a:lnTo>
                    <a:lnTo>
                      <a:pt x="353" y="309"/>
                    </a:lnTo>
                    <a:lnTo>
                      <a:pt x="354" y="308"/>
                    </a:lnTo>
                    <a:lnTo>
                      <a:pt x="355" y="308"/>
                    </a:lnTo>
                    <a:lnTo>
                      <a:pt x="355" y="307"/>
                    </a:lnTo>
                    <a:lnTo>
                      <a:pt x="354" y="307"/>
                    </a:lnTo>
                    <a:lnTo>
                      <a:pt x="353" y="308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6"/>
                    </a:lnTo>
                    <a:lnTo>
                      <a:pt x="353" y="307"/>
                    </a:lnTo>
                    <a:lnTo>
                      <a:pt x="352" y="307"/>
                    </a:lnTo>
                    <a:lnTo>
                      <a:pt x="352" y="306"/>
                    </a:lnTo>
                    <a:lnTo>
                      <a:pt x="353" y="306"/>
                    </a:lnTo>
                    <a:lnTo>
                      <a:pt x="353" y="305"/>
                    </a:lnTo>
                    <a:lnTo>
                      <a:pt x="354" y="305"/>
                    </a:lnTo>
                    <a:lnTo>
                      <a:pt x="353" y="305"/>
                    </a:lnTo>
                    <a:lnTo>
                      <a:pt x="353" y="304"/>
                    </a:lnTo>
                    <a:lnTo>
                      <a:pt x="353" y="303"/>
                    </a:lnTo>
                    <a:lnTo>
                      <a:pt x="353" y="302"/>
                    </a:lnTo>
                    <a:lnTo>
                      <a:pt x="352" y="302"/>
                    </a:lnTo>
                    <a:lnTo>
                      <a:pt x="352" y="301"/>
                    </a:lnTo>
                    <a:lnTo>
                      <a:pt x="353" y="300"/>
                    </a:lnTo>
                    <a:lnTo>
                      <a:pt x="353" y="299"/>
                    </a:lnTo>
                    <a:lnTo>
                      <a:pt x="354" y="299"/>
                    </a:lnTo>
                    <a:lnTo>
                      <a:pt x="354" y="298"/>
                    </a:lnTo>
                    <a:lnTo>
                      <a:pt x="354" y="297"/>
                    </a:lnTo>
                    <a:lnTo>
                      <a:pt x="353" y="297"/>
                    </a:lnTo>
                    <a:lnTo>
                      <a:pt x="354" y="297"/>
                    </a:lnTo>
                    <a:lnTo>
                      <a:pt x="353" y="296"/>
                    </a:lnTo>
                    <a:lnTo>
                      <a:pt x="354" y="296"/>
                    </a:lnTo>
                    <a:lnTo>
                      <a:pt x="354" y="295"/>
                    </a:lnTo>
                    <a:lnTo>
                      <a:pt x="355" y="295"/>
                    </a:lnTo>
                    <a:lnTo>
                      <a:pt x="355" y="294"/>
                    </a:lnTo>
                    <a:lnTo>
                      <a:pt x="356" y="295"/>
                    </a:lnTo>
                    <a:lnTo>
                      <a:pt x="357" y="295"/>
                    </a:lnTo>
                    <a:lnTo>
                      <a:pt x="357" y="294"/>
                    </a:lnTo>
                    <a:lnTo>
                      <a:pt x="357" y="293"/>
                    </a:lnTo>
                    <a:lnTo>
                      <a:pt x="356" y="293"/>
                    </a:lnTo>
                    <a:lnTo>
                      <a:pt x="357" y="292"/>
                    </a:lnTo>
                    <a:lnTo>
                      <a:pt x="356" y="292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8" y="291"/>
                    </a:lnTo>
                    <a:lnTo>
                      <a:pt x="358" y="290"/>
                    </a:lnTo>
                    <a:lnTo>
                      <a:pt x="359" y="290"/>
                    </a:lnTo>
                    <a:lnTo>
                      <a:pt x="359" y="291"/>
                    </a:lnTo>
                    <a:lnTo>
                      <a:pt x="358" y="291"/>
                    </a:lnTo>
                    <a:lnTo>
                      <a:pt x="359" y="291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0" y="291"/>
                    </a:lnTo>
                    <a:lnTo>
                      <a:pt x="361" y="291"/>
                    </a:lnTo>
                    <a:lnTo>
                      <a:pt x="361" y="292"/>
                    </a:lnTo>
                    <a:lnTo>
                      <a:pt x="360" y="293"/>
                    </a:lnTo>
                    <a:lnTo>
                      <a:pt x="361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2" y="292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89"/>
                    </a:lnTo>
                    <a:lnTo>
                      <a:pt x="363" y="290"/>
                    </a:lnTo>
                    <a:lnTo>
                      <a:pt x="364" y="290"/>
                    </a:lnTo>
                    <a:lnTo>
                      <a:pt x="365" y="290"/>
                    </a:lnTo>
                    <a:lnTo>
                      <a:pt x="365" y="291"/>
                    </a:lnTo>
                    <a:lnTo>
                      <a:pt x="365" y="290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7" y="289"/>
                    </a:lnTo>
                    <a:lnTo>
                      <a:pt x="368" y="288"/>
                    </a:lnTo>
                    <a:lnTo>
                      <a:pt x="367" y="288"/>
                    </a:lnTo>
                    <a:lnTo>
                      <a:pt x="366" y="288"/>
                    </a:lnTo>
                    <a:lnTo>
                      <a:pt x="365" y="288"/>
                    </a:lnTo>
                    <a:lnTo>
                      <a:pt x="366" y="288"/>
                    </a:lnTo>
                    <a:lnTo>
                      <a:pt x="366" y="287"/>
                    </a:lnTo>
                    <a:lnTo>
                      <a:pt x="365" y="287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7" y="285"/>
                    </a:lnTo>
                    <a:lnTo>
                      <a:pt x="368" y="285"/>
                    </a:lnTo>
                    <a:lnTo>
                      <a:pt x="368" y="284"/>
                    </a:lnTo>
                    <a:lnTo>
                      <a:pt x="368" y="283"/>
                    </a:lnTo>
                    <a:lnTo>
                      <a:pt x="369" y="283"/>
                    </a:lnTo>
                    <a:lnTo>
                      <a:pt x="369" y="282"/>
                    </a:lnTo>
                    <a:lnTo>
                      <a:pt x="370" y="282"/>
                    </a:lnTo>
                    <a:lnTo>
                      <a:pt x="370" y="281"/>
                    </a:lnTo>
                    <a:lnTo>
                      <a:pt x="371" y="281"/>
                    </a:lnTo>
                    <a:lnTo>
                      <a:pt x="371" y="280"/>
                    </a:lnTo>
                    <a:lnTo>
                      <a:pt x="371" y="281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3" y="282"/>
                    </a:lnTo>
                    <a:lnTo>
                      <a:pt x="372" y="281"/>
                    </a:lnTo>
                    <a:lnTo>
                      <a:pt x="373" y="281"/>
                    </a:lnTo>
                    <a:lnTo>
                      <a:pt x="374" y="281"/>
                    </a:lnTo>
                    <a:lnTo>
                      <a:pt x="374" y="282"/>
                    </a:lnTo>
                    <a:lnTo>
                      <a:pt x="374" y="283"/>
                    </a:lnTo>
                    <a:lnTo>
                      <a:pt x="375" y="282"/>
                    </a:lnTo>
                    <a:lnTo>
                      <a:pt x="376" y="282"/>
                    </a:lnTo>
                    <a:lnTo>
                      <a:pt x="377" y="282"/>
                    </a:lnTo>
                    <a:lnTo>
                      <a:pt x="378" y="282"/>
                    </a:lnTo>
                    <a:lnTo>
                      <a:pt x="378" y="283"/>
                    </a:lnTo>
                    <a:lnTo>
                      <a:pt x="379" y="283"/>
                    </a:lnTo>
                    <a:lnTo>
                      <a:pt x="380" y="283"/>
                    </a:lnTo>
                    <a:lnTo>
                      <a:pt x="380" y="282"/>
                    </a:lnTo>
                    <a:lnTo>
                      <a:pt x="379" y="281"/>
                    </a:lnTo>
                    <a:lnTo>
                      <a:pt x="379" y="280"/>
                    </a:lnTo>
                    <a:lnTo>
                      <a:pt x="378" y="280"/>
                    </a:lnTo>
                    <a:lnTo>
                      <a:pt x="378" y="279"/>
                    </a:lnTo>
                    <a:lnTo>
                      <a:pt x="378" y="278"/>
                    </a:lnTo>
                    <a:lnTo>
                      <a:pt x="379" y="278"/>
                    </a:lnTo>
                    <a:lnTo>
                      <a:pt x="378" y="277"/>
                    </a:lnTo>
                    <a:lnTo>
                      <a:pt x="377" y="277"/>
                    </a:lnTo>
                    <a:lnTo>
                      <a:pt x="377" y="276"/>
                    </a:lnTo>
                    <a:lnTo>
                      <a:pt x="377" y="274"/>
                    </a:lnTo>
                    <a:lnTo>
                      <a:pt x="376" y="274"/>
                    </a:lnTo>
                    <a:lnTo>
                      <a:pt x="375" y="274"/>
                    </a:lnTo>
                    <a:lnTo>
                      <a:pt x="375" y="273"/>
                    </a:lnTo>
                    <a:lnTo>
                      <a:pt x="376" y="272"/>
                    </a:lnTo>
                    <a:lnTo>
                      <a:pt x="376" y="271"/>
                    </a:lnTo>
                    <a:lnTo>
                      <a:pt x="377" y="271"/>
                    </a:lnTo>
                    <a:lnTo>
                      <a:pt x="377" y="270"/>
                    </a:lnTo>
                    <a:lnTo>
                      <a:pt x="376" y="270"/>
                    </a:lnTo>
                    <a:lnTo>
                      <a:pt x="376" y="269"/>
                    </a:lnTo>
                    <a:lnTo>
                      <a:pt x="376" y="268"/>
                    </a:lnTo>
                    <a:lnTo>
                      <a:pt x="375" y="269"/>
                    </a:lnTo>
                    <a:lnTo>
                      <a:pt x="374" y="269"/>
                    </a:lnTo>
                    <a:lnTo>
                      <a:pt x="373" y="268"/>
                    </a:lnTo>
                    <a:lnTo>
                      <a:pt x="374" y="267"/>
                    </a:lnTo>
                    <a:lnTo>
                      <a:pt x="374" y="266"/>
                    </a:lnTo>
                    <a:lnTo>
                      <a:pt x="374" y="265"/>
                    </a:lnTo>
                    <a:lnTo>
                      <a:pt x="374" y="264"/>
                    </a:lnTo>
                    <a:lnTo>
                      <a:pt x="374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2" y="267"/>
                    </a:lnTo>
                    <a:lnTo>
                      <a:pt x="372" y="268"/>
                    </a:lnTo>
                    <a:lnTo>
                      <a:pt x="371" y="268"/>
                    </a:lnTo>
                    <a:lnTo>
                      <a:pt x="371" y="267"/>
                    </a:lnTo>
                    <a:lnTo>
                      <a:pt x="371" y="266"/>
                    </a:lnTo>
                    <a:lnTo>
                      <a:pt x="370" y="265"/>
                    </a:lnTo>
                    <a:lnTo>
                      <a:pt x="369" y="265"/>
                    </a:lnTo>
                    <a:lnTo>
                      <a:pt x="369" y="266"/>
                    </a:lnTo>
                    <a:lnTo>
                      <a:pt x="370" y="267"/>
                    </a:lnTo>
                    <a:lnTo>
                      <a:pt x="369" y="267"/>
                    </a:lnTo>
                    <a:lnTo>
                      <a:pt x="369" y="266"/>
                    </a:lnTo>
                    <a:lnTo>
                      <a:pt x="368" y="267"/>
                    </a:lnTo>
                    <a:lnTo>
                      <a:pt x="368" y="268"/>
                    </a:lnTo>
                    <a:lnTo>
                      <a:pt x="367" y="268"/>
                    </a:lnTo>
                    <a:lnTo>
                      <a:pt x="366" y="268"/>
                    </a:lnTo>
                    <a:lnTo>
                      <a:pt x="367" y="267"/>
                    </a:lnTo>
                    <a:lnTo>
                      <a:pt x="366" y="267"/>
                    </a:lnTo>
                    <a:lnTo>
                      <a:pt x="365" y="267"/>
                    </a:lnTo>
                    <a:lnTo>
                      <a:pt x="364" y="266"/>
                    </a:lnTo>
                    <a:lnTo>
                      <a:pt x="365" y="265"/>
                    </a:lnTo>
                    <a:lnTo>
                      <a:pt x="365" y="264"/>
                    </a:lnTo>
                    <a:lnTo>
                      <a:pt x="364" y="264"/>
                    </a:lnTo>
                    <a:lnTo>
                      <a:pt x="364" y="263"/>
                    </a:lnTo>
                    <a:lnTo>
                      <a:pt x="365" y="263"/>
                    </a:lnTo>
                    <a:lnTo>
                      <a:pt x="366" y="263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4" y="262"/>
                    </a:lnTo>
                    <a:lnTo>
                      <a:pt x="363" y="262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3" y="263"/>
                    </a:lnTo>
                    <a:lnTo>
                      <a:pt x="363" y="264"/>
                    </a:lnTo>
                    <a:lnTo>
                      <a:pt x="362" y="264"/>
                    </a:lnTo>
                    <a:lnTo>
                      <a:pt x="361" y="264"/>
                    </a:lnTo>
                    <a:lnTo>
                      <a:pt x="360" y="263"/>
                    </a:lnTo>
                    <a:lnTo>
                      <a:pt x="359" y="263"/>
                    </a:lnTo>
                    <a:lnTo>
                      <a:pt x="358" y="263"/>
                    </a:lnTo>
                    <a:lnTo>
                      <a:pt x="359" y="264"/>
                    </a:lnTo>
                    <a:lnTo>
                      <a:pt x="359" y="265"/>
                    </a:lnTo>
                    <a:lnTo>
                      <a:pt x="358" y="265"/>
                    </a:lnTo>
                    <a:lnTo>
                      <a:pt x="358" y="266"/>
                    </a:lnTo>
                    <a:lnTo>
                      <a:pt x="357" y="266"/>
                    </a:lnTo>
                    <a:lnTo>
                      <a:pt x="357" y="265"/>
                    </a:lnTo>
                    <a:lnTo>
                      <a:pt x="357" y="264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6" y="263"/>
                    </a:lnTo>
                    <a:lnTo>
                      <a:pt x="355" y="263"/>
                    </a:lnTo>
                    <a:lnTo>
                      <a:pt x="355" y="262"/>
                    </a:lnTo>
                    <a:lnTo>
                      <a:pt x="355" y="261"/>
                    </a:lnTo>
                    <a:lnTo>
                      <a:pt x="354" y="261"/>
                    </a:lnTo>
                    <a:lnTo>
                      <a:pt x="354" y="262"/>
                    </a:lnTo>
                    <a:lnTo>
                      <a:pt x="354" y="263"/>
                    </a:lnTo>
                    <a:lnTo>
                      <a:pt x="352" y="263"/>
                    </a:lnTo>
                    <a:lnTo>
                      <a:pt x="351" y="262"/>
                    </a:lnTo>
                    <a:lnTo>
                      <a:pt x="350" y="262"/>
                    </a:lnTo>
                    <a:lnTo>
                      <a:pt x="350" y="263"/>
                    </a:lnTo>
                    <a:lnTo>
                      <a:pt x="350" y="264"/>
                    </a:lnTo>
                    <a:lnTo>
                      <a:pt x="349" y="265"/>
                    </a:lnTo>
                    <a:lnTo>
                      <a:pt x="348" y="265"/>
                    </a:lnTo>
                    <a:lnTo>
                      <a:pt x="347" y="264"/>
                    </a:lnTo>
                    <a:lnTo>
                      <a:pt x="346" y="264"/>
                    </a:lnTo>
                    <a:lnTo>
                      <a:pt x="346" y="265"/>
                    </a:lnTo>
                    <a:lnTo>
                      <a:pt x="345" y="264"/>
                    </a:lnTo>
                    <a:lnTo>
                      <a:pt x="344" y="264"/>
                    </a:lnTo>
                    <a:lnTo>
                      <a:pt x="343" y="265"/>
                    </a:lnTo>
                    <a:lnTo>
                      <a:pt x="342" y="264"/>
                    </a:lnTo>
                    <a:lnTo>
                      <a:pt x="341" y="264"/>
                    </a:lnTo>
                    <a:lnTo>
                      <a:pt x="340" y="263"/>
                    </a:lnTo>
                    <a:lnTo>
                      <a:pt x="341" y="263"/>
                    </a:lnTo>
                    <a:lnTo>
                      <a:pt x="341" y="262"/>
                    </a:lnTo>
                    <a:lnTo>
                      <a:pt x="342" y="262"/>
                    </a:lnTo>
                    <a:lnTo>
                      <a:pt x="342" y="261"/>
                    </a:lnTo>
                    <a:lnTo>
                      <a:pt x="342" y="260"/>
                    </a:lnTo>
                    <a:lnTo>
                      <a:pt x="341" y="259"/>
                    </a:lnTo>
                    <a:lnTo>
                      <a:pt x="340" y="259"/>
                    </a:lnTo>
                    <a:lnTo>
                      <a:pt x="341" y="260"/>
                    </a:lnTo>
                    <a:lnTo>
                      <a:pt x="340" y="260"/>
                    </a:lnTo>
                    <a:lnTo>
                      <a:pt x="339" y="261"/>
                    </a:lnTo>
                    <a:lnTo>
                      <a:pt x="339" y="262"/>
                    </a:lnTo>
                    <a:lnTo>
                      <a:pt x="338" y="262"/>
                    </a:lnTo>
                    <a:lnTo>
                      <a:pt x="337" y="262"/>
                    </a:lnTo>
                    <a:lnTo>
                      <a:pt x="337" y="263"/>
                    </a:lnTo>
                    <a:lnTo>
                      <a:pt x="339" y="264"/>
                    </a:lnTo>
                    <a:lnTo>
                      <a:pt x="339" y="266"/>
                    </a:lnTo>
                    <a:lnTo>
                      <a:pt x="338" y="266"/>
                    </a:lnTo>
                    <a:lnTo>
                      <a:pt x="337" y="266"/>
                    </a:lnTo>
                    <a:lnTo>
                      <a:pt x="337" y="264"/>
                    </a:lnTo>
                    <a:lnTo>
                      <a:pt x="337" y="263"/>
                    </a:lnTo>
                    <a:lnTo>
                      <a:pt x="336" y="261"/>
                    </a:lnTo>
                    <a:lnTo>
                      <a:pt x="335" y="261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3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0" y="262"/>
                    </a:lnTo>
                    <a:lnTo>
                      <a:pt x="330" y="261"/>
                    </a:lnTo>
                    <a:lnTo>
                      <a:pt x="330" y="260"/>
                    </a:lnTo>
                    <a:lnTo>
                      <a:pt x="330" y="259"/>
                    </a:lnTo>
                    <a:lnTo>
                      <a:pt x="330" y="258"/>
                    </a:lnTo>
                    <a:lnTo>
                      <a:pt x="329" y="258"/>
                    </a:lnTo>
                    <a:lnTo>
                      <a:pt x="329" y="259"/>
                    </a:lnTo>
                    <a:lnTo>
                      <a:pt x="328" y="260"/>
                    </a:lnTo>
                    <a:lnTo>
                      <a:pt x="329" y="260"/>
                    </a:lnTo>
                    <a:lnTo>
                      <a:pt x="328" y="261"/>
                    </a:lnTo>
                    <a:lnTo>
                      <a:pt x="327" y="261"/>
                    </a:lnTo>
                    <a:lnTo>
                      <a:pt x="325" y="260"/>
                    </a:lnTo>
                    <a:lnTo>
                      <a:pt x="325" y="259"/>
                    </a:lnTo>
                    <a:lnTo>
                      <a:pt x="324" y="259"/>
                    </a:lnTo>
                    <a:lnTo>
                      <a:pt x="323" y="259"/>
                    </a:lnTo>
                    <a:lnTo>
                      <a:pt x="322" y="259"/>
                    </a:lnTo>
                    <a:lnTo>
                      <a:pt x="321" y="259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0" y="261"/>
                    </a:lnTo>
                    <a:lnTo>
                      <a:pt x="320" y="260"/>
                    </a:lnTo>
                    <a:lnTo>
                      <a:pt x="320" y="259"/>
                    </a:lnTo>
                    <a:lnTo>
                      <a:pt x="320" y="258"/>
                    </a:lnTo>
                    <a:lnTo>
                      <a:pt x="320" y="257"/>
                    </a:lnTo>
                    <a:lnTo>
                      <a:pt x="319" y="257"/>
                    </a:lnTo>
                    <a:lnTo>
                      <a:pt x="318" y="257"/>
                    </a:lnTo>
                    <a:lnTo>
                      <a:pt x="318" y="258"/>
                    </a:lnTo>
                    <a:lnTo>
                      <a:pt x="317" y="259"/>
                    </a:lnTo>
                    <a:lnTo>
                      <a:pt x="316" y="259"/>
                    </a:lnTo>
                    <a:lnTo>
                      <a:pt x="316" y="258"/>
                    </a:lnTo>
                    <a:lnTo>
                      <a:pt x="315" y="258"/>
                    </a:lnTo>
                    <a:lnTo>
                      <a:pt x="313" y="258"/>
                    </a:lnTo>
                    <a:lnTo>
                      <a:pt x="312" y="257"/>
                    </a:lnTo>
                    <a:lnTo>
                      <a:pt x="311" y="257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7" y="255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3" y="255"/>
                    </a:lnTo>
                    <a:lnTo>
                      <a:pt x="303" y="256"/>
                    </a:lnTo>
                    <a:lnTo>
                      <a:pt x="303" y="257"/>
                    </a:lnTo>
                    <a:lnTo>
                      <a:pt x="302" y="256"/>
                    </a:lnTo>
                    <a:lnTo>
                      <a:pt x="301" y="256"/>
                    </a:lnTo>
                    <a:lnTo>
                      <a:pt x="300" y="255"/>
                    </a:lnTo>
                    <a:lnTo>
                      <a:pt x="300" y="254"/>
                    </a:lnTo>
                    <a:lnTo>
                      <a:pt x="299" y="253"/>
                    </a:lnTo>
                    <a:lnTo>
                      <a:pt x="298" y="252"/>
                    </a:lnTo>
                    <a:lnTo>
                      <a:pt x="298" y="251"/>
                    </a:lnTo>
                    <a:lnTo>
                      <a:pt x="297" y="251"/>
                    </a:lnTo>
                    <a:lnTo>
                      <a:pt x="297" y="252"/>
                    </a:lnTo>
                    <a:lnTo>
                      <a:pt x="296" y="252"/>
                    </a:lnTo>
                    <a:lnTo>
                      <a:pt x="295" y="252"/>
                    </a:lnTo>
                    <a:lnTo>
                      <a:pt x="294" y="252"/>
                    </a:lnTo>
                    <a:lnTo>
                      <a:pt x="294" y="251"/>
                    </a:lnTo>
                    <a:lnTo>
                      <a:pt x="294" y="250"/>
                    </a:lnTo>
                    <a:lnTo>
                      <a:pt x="294" y="249"/>
                    </a:lnTo>
                    <a:lnTo>
                      <a:pt x="293" y="248"/>
                    </a:lnTo>
                    <a:lnTo>
                      <a:pt x="292" y="247"/>
                    </a:lnTo>
                    <a:lnTo>
                      <a:pt x="291" y="246"/>
                    </a:lnTo>
                    <a:lnTo>
                      <a:pt x="292" y="245"/>
                    </a:lnTo>
                    <a:lnTo>
                      <a:pt x="291" y="243"/>
                    </a:lnTo>
                    <a:lnTo>
                      <a:pt x="290" y="242"/>
                    </a:lnTo>
                    <a:lnTo>
                      <a:pt x="289" y="241"/>
                    </a:lnTo>
                    <a:lnTo>
                      <a:pt x="289" y="240"/>
                    </a:lnTo>
                    <a:lnTo>
                      <a:pt x="289" y="239"/>
                    </a:lnTo>
                    <a:lnTo>
                      <a:pt x="288" y="239"/>
                    </a:lnTo>
                    <a:lnTo>
                      <a:pt x="287" y="238"/>
                    </a:lnTo>
                    <a:lnTo>
                      <a:pt x="286" y="237"/>
                    </a:lnTo>
                    <a:lnTo>
                      <a:pt x="285" y="237"/>
                    </a:lnTo>
                    <a:lnTo>
                      <a:pt x="284" y="236"/>
                    </a:lnTo>
                    <a:lnTo>
                      <a:pt x="284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3" y="232"/>
                    </a:lnTo>
                    <a:lnTo>
                      <a:pt x="283" y="231"/>
                    </a:lnTo>
                    <a:lnTo>
                      <a:pt x="283" y="230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0"/>
                    </a:lnTo>
                    <a:lnTo>
                      <a:pt x="281" y="229"/>
                    </a:lnTo>
                    <a:lnTo>
                      <a:pt x="281" y="228"/>
                    </a:lnTo>
                    <a:lnTo>
                      <a:pt x="281" y="227"/>
                    </a:lnTo>
                    <a:lnTo>
                      <a:pt x="281" y="226"/>
                    </a:lnTo>
                    <a:lnTo>
                      <a:pt x="281" y="225"/>
                    </a:lnTo>
                    <a:lnTo>
                      <a:pt x="280" y="224"/>
                    </a:lnTo>
                    <a:lnTo>
                      <a:pt x="279" y="225"/>
                    </a:lnTo>
                    <a:lnTo>
                      <a:pt x="278" y="225"/>
                    </a:lnTo>
                    <a:lnTo>
                      <a:pt x="278" y="224"/>
                    </a:lnTo>
                    <a:lnTo>
                      <a:pt x="278" y="223"/>
                    </a:lnTo>
                    <a:lnTo>
                      <a:pt x="278" y="222"/>
                    </a:lnTo>
                    <a:lnTo>
                      <a:pt x="277" y="222"/>
                    </a:lnTo>
                    <a:lnTo>
                      <a:pt x="276" y="223"/>
                    </a:lnTo>
                    <a:lnTo>
                      <a:pt x="274" y="224"/>
                    </a:lnTo>
                    <a:lnTo>
                      <a:pt x="273" y="224"/>
                    </a:lnTo>
                    <a:lnTo>
                      <a:pt x="273" y="223"/>
                    </a:lnTo>
                    <a:lnTo>
                      <a:pt x="274" y="222"/>
                    </a:lnTo>
                    <a:lnTo>
                      <a:pt x="274" y="221"/>
                    </a:lnTo>
                    <a:lnTo>
                      <a:pt x="274" y="220"/>
                    </a:lnTo>
                    <a:lnTo>
                      <a:pt x="273" y="219"/>
                    </a:lnTo>
                    <a:lnTo>
                      <a:pt x="272" y="219"/>
                    </a:lnTo>
                    <a:lnTo>
                      <a:pt x="271" y="219"/>
                    </a:lnTo>
                    <a:lnTo>
                      <a:pt x="271" y="218"/>
                    </a:lnTo>
                    <a:lnTo>
                      <a:pt x="271" y="217"/>
                    </a:lnTo>
                    <a:lnTo>
                      <a:pt x="272" y="217"/>
                    </a:lnTo>
                    <a:lnTo>
                      <a:pt x="273" y="216"/>
                    </a:lnTo>
                    <a:lnTo>
                      <a:pt x="274" y="215"/>
                    </a:lnTo>
                    <a:lnTo>
                      <a:pt x="274" y="214"/>
                    </a:lnTo>
                    <a:lnTo>
                      <a:pt x="272" y="212"/>
                    </a:lnTo>
                    <a:lnTo>
                      <a:pt x="271" y="211"/>
                    </a:lnTo>
                    <a:lnTo>
                      <a:pt x="270" y="211"/>
                    </a:lnTo>
                    <a:lnTo>
                      <a:pt x="270" y="210"/>
                    </a:lnTo>
                    <a:lnTo>
                      <a:pt x="269" y="210"/>
                    </a:lnTo>
                    <a:lnTo>
                      <a:pt x="270" y="209"/>
                    </a:lnTo>
                    <a:lnTo>
                      <a:pt x="269" y="209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69" y="206"/>
                    </a:lnTo>
                    <a:lnTo>
                      <a:pt x="268" y="206"/>
                    </a:lnTo>
                    <a:lnTo>
                      <a:pt x="267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4" y="203"/>
                    </a:lnTo>
                    <a:lnTo>
                      <a:pt x="263" y="203"/>
                    </a:lnTo>
                    <a:lnTo>
                      <a:pt x="263" y="204"/>
                    </a:lnTo>
                    <a:lnTo>
                      <a:pt x="262" y="205"/>
                    </a:lnTo>
                    <a:lnTo>
                      <a:pt x="261" y="204"/>
                    </a:lnTo>
                    <a:lnTo>
                      <a:pt x="261" y="203"/>
                    </a:lnTo>
                    <a:lnTo>
                      <a:pt x="261" y="202"/>
                    </a:lnTo>
                    <a:lnTo>
                      <a:pt x="261" y="201"/>
                    </a:lnTo>
                    <a:lnTo>
                      <a:pt x="261" y="200"/>
                    </a:lnTo>
                    <a:lnTo>
                      <a:pt x="260" y="199"/>
                    </a:lnTo>
                    <a:lnTo>
                      <a:pt x="259" y="199"/>
                    </a:lnTo>
                    <a:lnTo>
                      <a:pt x="258" y="199"/>
                    </a:lnTo>
                    <a:lnTo>
                      <a:pt x="258" y="198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6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6" y="194"/>
                    </a:lnTo>
                    <a:lnTo>
                      <a:pt x="256" y="193"/>
                    </a:lnTo>
                    <a:lnTo>
                      <a:pt x="256" y="192"/>
                    </a:lnTo>
                    <a:lnTo>
                      <a:pt x="256" y="191"/>
                    </a:lnTo>
                    <a:lnTo>
                      <a:pt x="255" y="190"/>
                    </a:lnTo>
                    <a:lnTo>
                      <a:pt x="254" y="190"/>
                    </a:lnTo>
                    <a:lnTo>
                      <a:pt x="253" y="190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51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49" y="187"/>
                    </a:lnTo>
                    <a:lnTo>
                      <a:pt x="247" y="185"/>
                    </a:lnTo>
                    <a:lnTo>
                      <a:pt x="246" y="184"/>
                    </a:lnTo>
                    <a:lnTo>
                      <a:pt x="245" y="184"/>
                    </a:lnTo>
                    <a:lnTo>
                      <a:pt x="244" y="184"/>
                    </a:lnTo>
                    <a:lnTo>
                      <a:pt x="243" y="183"/>
                    </a:lnTo>
                    <a:lnTo>
                      <a:pt x="242" y="184"/>
                    </a:lnTo>
                    <a:lnTo>
                      <a:pt x="241" y="184"/>
                    </a:lnTo>
                    <a:lnTo>
                      <a:pt x="241" y="183"/>
                    </a:lnTo>
                    <a:lnTo>
                      <a:pt x="241" y="182"/>
                    </a:lnTo>
                    <a:lnTo>
                      <a:pt x="240" y="181"/>
                    </a:lnTo>
                    <a:lnTo>
                      <a:pt x="239" y="181"/>
                    </a:lnTo>
                    <a:lnTo>
                      <a:pt x="238" y="181"/>
                    </a:lnTo>
                    <a:lnTo>
                      <a:pt x="238" y="180"/>
                    </a:lnTo>
                    <a:lnTo>
                      <a:pt x="239" y="179"/>
                    </a:lnTo>
                    <a:lnTo>
                      <a:pt x="239" y="178"/>
                    </a:lnTo>
                    <a:lnTo>
                      <a:pt x="238" y="178"/>
                    </a:lnTo>
                    <a:lnTo>
                      <a:pt x="237" y="178"/>
                    </a:lnTo>
                    <a:lnTo>
                      <a:pt x="236" y="178"/>
                    </a:lnTo>
                    <a:lnTo>
                      <a:pt x="235" y="177"/>
                    </a:lnTo>
                    <a:lnTo>
                      <a:pt x="236" y="176"/>
                    </a:lnTo>
                    <a:lnTo>
                      <a:pt x="236" y="175"/>
                    </a:lnTo>
                    <a:lnTo>
                      <a:pt x="235" y="175"/>
                    </a:lnTo>
                    <a:lnTo>
                      <a:pt x="235" y="174"/>
                    </a:lnTo>
                    <a:lnTo>
                      <a:pt x="235" y="173"/>
                    </a:lnTo>
                    <a:lnTo>
                      <a:pt x="235" y="172"/>
                    </a:lnTo>
                    <a:lnTo>
                      <a:pt x="234" y="172"/>
                    </a:lnTo>
                    <a:lnTo>
                      <a:pt x="233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1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0" y="168"/>
                    </a:lnTo>
                    <a:lnTo>
                      <a:pt x="229" y="167"/>
                    </a:lnTo>
                    <a:lnTo>
                      <a:pt x="228" y="167"/>
                    </a:lnTo>
                    <a:lnTo>
                      <a:pt x="227" y="167"/>
                    </a:lnTo>
                    <a:lnTo>
                      <a:pt x="227" y="168"/>
                    </a:lnTo>
                    <a:lnTo>
                      <a:pt x="226" y="168"/>
                    </a:lnTo>
                    <a:lnTo>
                      <a:pt x="226" y="169"/>
                    </a:lnTo>
                    <a:lnTo>
                      <a:pt x="226" y="170"/>
                    </a:lnTo>
                    <a:lnTo>
                      <a:pt x="225" y="170"/>
                    </a:lnTo>
                    <a:lnTo>
                      <a:pt x="224" y="170"/>
                    </a:lnTo>
                    <a:lnTo>
                      <a:pt x="224" y="169"/>
                    </a:lnTo>
                    <a:lnTo>
                      <a:pt x="224" y="168"/>
                    </a:lnTo>
                    <a:lnTo>
                      <a:pt x="224" y="167"/>
                    </a:lnTo>
                    <a:lnTo>
                      <a:pt x="223" y="166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0" y="164"/>
                    </a:lnTo>
                    <a:lnTo>
                      <a:pt x="220" y="163"/>
                    </a:lnTo>
                    <a:lnTo>
                      <a:pt x="220" y="162"/>
                    </a:lnTo>
                    <a:lnTo>
                      <a:pt x="220" y="161"/>
                    </a:lnTo>
                    <a:lnTo>
                      <a:pt x="220" y="160"/>
                    </a:lnTo>
                    <a:lnTo>
                      <a:pt x="219" y="159"/>
                    </a:lnTo>
                    <a:lnTo>
                      <a:pt x="218" y="159"/>
                    </a:lnTo>
                    <a:lnTo>
                      <a:pt x="217" y="159"/>
                    </a:lnTo>
                    <a:lnTo>
                      <a:pt x="216" y="159"/>
                    </a:lnTo>
                    <a:lnTo>
                      <a:pt x="215" y="159"/>
                    </a:lnTo>
                    <a:lnTo>
                      <a:pt x="214" y="159"/>
                    </a:lnTo>
                    <a:lnTo>
                      <a:pt x="213" y="159"/>
                    </a:lnTo>
                    <a:lnTo>
                      <a:pt x="213" y="160"/>
                    </a:lnTo>
                    <a:lnTo>
                      <a:pt x="213" y="161"/>
                    </a:lnTo>
                    <a:lnTo>
                      <a:pt x="212" y="162"/>
                    </a:lnTo>
                    <a:lnTo>
                      <a:pt x="211" y="161"/>
                    </a:lnTo>
                    <a:lnTo>
                      <a:pt x="210" y="160"/>
                    </a:lnTo>
                    <a:lnTo>
                      <a:pt x="210" y="159"/>
                    </a:lnTo>
                    <a:lnTo>
                      <a:pt x="211" y="157"/>
                    </a:lnTo>
                    <a:lnTo>
                      <a:pt x="211" y="156"/>
                    </a:lnTo>
                    <a:lnTo>
                      <a:pt x="211" y="155"/>
                    </a:lnTo>
                    <a:lnTo>
                      <a:pt x="210" y="155"/>
                    </a:lnTo>
                    <a:lnTo>
                      <a:pt x="209" y="156"/>
                    </a:lnTo>
                    <a:lnTo>
                      <a:pt x="208" y="157"/>
                    </a:lnTo>
                    <a:lnTo>
                      <a:pt x="207" y="157"/>
                    </a:lnTo>
                    <a:lnTo>
                      <a:pt x="206" y="157"/>
                    </a:lnTo>
                    <a:lnTo>
                      <a:pt x="206" y="156"/>
                    </a:lnTo>
                    <a:lnTo>
                      <a:pt x="206" y="155"/>
                    </a:lnTo>
                    <a:lnTo>
                      <a:pt x="207" y="154"/>
                    </a:lnTo>
                    <a:lnTo>
                      <a:pt x="207" y="153"/>
                    </a:lnTo>
                    <a:lnTo>
                      <a:pt x="207" y="152"/>
                    </a:lnTo>
                    <a:lnTo>
                      <a:pt x="206" y="151"/>
                    </a:lnTo>
                    <a:lnTo>
                      <a:pt x="205" y="152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3" y="151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199" y="150"/>
                    </a:lnTo>
                    <a:lnTo>
                      <a:pt x="199" y="152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6" y="151"/>
                    </a:lnTo>
                    <a:lnTo>
                      <a:pt x="195" y="151"/>
                    </a:lnTo>
                    <a:lnTo>
                      <a:pt x="195" y="150"/>
                    </a:lnTo>
                    <a:lnTo>
                      <a:pt x="194" y="150"/>
                    </a:lnTo>
                    <a:lnTo>
                      <a:pt x="193" y="150"/>
                    </a:lnTo>
                    <a:lnTo>
                      <a:pt x="192" y="151"/>
                    </a:lnTo>
                    <a:lnTo>
                      <a:pt x="191" y="151"/>
                    </a:lnTo>
                    <a:lnTo>
                      <a:pt x="190" y="151"/>
                    </a:lnTo>
                    <a:lnTo>
                      <a:pt x="190" y="152"/>
                    </a:lnTo>
                    <a:lnTo>
                      <a:pt x="191" y="153"/>
                    </a:lnTo>
                    <a:lnTo>
                      <a:pt x="192" y="154"/>
                    </a:lnTo>
                    <a:lnTo>
                      <a:pt x="192" y="155"/>
                    </a:lnTo>
                    <a:lnTo>
                      <a:pt x="191" y="155"/>
                    </a:lnTo>
                    <a:lnTo>
                      <a:pt x="190" y="154"/>
                    </a:lnTo>
                    <a:lnTo>
                      <a:pt x="189" y="154"/>
                    </a:lnTo>
                    <a:lnTo>
                      <a:pt x="189" y="153"/>
                    </a:lnTo>
                    <a:lnTo>
                      <a:pt x="188" y="153"/>
                    </a:lnTo>
                    <a:lnTo>
                      <a:pt x="187" y="154"/>
                    </a:lnTo>
                    <a:lnTo>
                      <a:pt x="186" y="154"/>
                    </a:lnTo>
                    <a:lnTo>
                      <a:pt x="185" y="154"/>
                    </a:lnTo>
                    <a:lnTo>
                      <a:pt x="185" y="153"/>
                    </a:lnTo>
                    <a:lnTo>
                      <a:pt x="186" y="151"/>
                    </a:lnTo>
                    <a:lnTo>
                      <a:pt x="186" y="150"/>
                    </a:lnTo>
                    <a:lnTo>
                      <a:pt x="186" y="149"/>
                    </a:lnTo>
                    <a:lnTo>
                      <a:pt x="185" y="149"/>
                    </a:lnTo>
                    <a:lnTo>
                      <a:pt x="184" y="149"/>
                    </a:lnTo>
                    <a:lnTo>
                      <a:pt x="183" y="150"/>
                    </a:lnTo>
                    <a:lnTo>
                      <a:pt x="183" y="152"/>
                    </a:lnTo>
                    <a:lnTo>
                      <a:pt x="183" y="153"/>
                    </a:lnTo>
                    <a:lnTo>
                      <a:pt x="182" y="153"/>
                    </a:lnTo>
                    <a:lnTo>
                      <a:pt x="181" y="151"/>
                    </a:lnTo>
                    <a:lnTo>
                      <a:pt x="181" y="150"/>
                    </a:lnTo>
                    <a:lnTo>
                      <a:pt x="181" y="149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8" y="147"/>
                    </a:lnTo>
                    <a:lnTo>
                      <a:pt x="178" y="148"/>
                    </a:lnTo>
                    <a:lnTo>
                      <a:pt x="177" y="148"/>
                    </a:lnTo>
                    <a:lnTo>
                      <a:pt x="176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7" y="146"/>
                    </a:lnTo>
                    <a:lnTo>
                      <a:pt x="178" y="145"/>
                    </a:lnTo>
                    <a:lnTo>
                      <a:pt x="178" y="144"/>
                    </a:lnTo>
                    <a:lnTo>
                      <a:pt x="178" y="143"/>
                    </a:lnTo>
                    <a:lnTo>
                      <a:pt x="176" y="141"/>
                    </a:lnTo>
                    <a:lnTo>
                      <a:pt x="175" y="141"/>
                    </a:lnTo>
                    <a:lnTo>
                      <a:pt x="172" y="141"/>
                    </a:lnTo>
                    <a:lnTo>
                      <a:pt x="172" y="140"/>
                    </a:lnTo>
                    <a:lnTo>
                      <a:pt x="171" y="140"/>
                    </a:lnTo>
                    <a:lnTo>
                      <a:pt x="172" y="140"/>
                    </a:lnTo>
                    <a:lnTo>
                      <a:pt x="172" y="139"/>
                    </a:lnTo>
                    <a:lnTo>
                      <a:pt x="173" y="139"/>
                    </a:lnTo>
                    <a:lnTo>
                      <a:pt x="174" y="139"/>
                    </a:lnTo>
                    <a:lnTo>
                      <a:pt x="175" y="139"/>
                    </a:lnTo>
                    <a:lnTo>
                      <a:pt x="176" y="139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7" y="138"/>
                    </a:lnTo>
                    <a:lnTo>
                      <a:pt x="176" y="137"/>
                    </a:lnTo>
                    <a:lnTo>
                      <a:pt x="175" y="137"/>
                    </a:lnTo>
                    <a:lnTo>
                      <a:pt x="174" y="137"/>
                    </a:lnTo>
                    <a:lnTo>
                      <a:pt x="173" y="138"/>
                    </a:lnTo>
                    <a:lnTo>
                      <a:pt x="171" y="136"/>
                    </a:lnTo>
                    <a:lnTo>
                      <a:pt x="170" y="136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1" y="133"/>
                    </a:lnTo>
                    <a:lnTo>
                      <a:pt x="169" y="134"/>
                    </a:lnTo>
                    <a:lnTo>
                      <a:pt x="168" y="134"/>
                    </a:lnTo>
                    <a:lnTo>
                      <a:pt x="167" y="133"/>
                    </a:lnTo>
                    <a:lnTo>
                      <a:pt x="166" y="133"/>
                    </a:lnTo>
                    <a:lnTo>
                      <a:pt x="165" y="133"/>
                    </a:lnTo>
                    <a:lnTo>
                      <a:pt x="164" y="134"/>
                    </a:lnTo>
                    <a:lnTo>
                      <a:pt x="163" y="134"/>
                    </a:lnTo>
                    <a:lnTo>
                      <a:pt x="162" y="133"/>
                    </a:lnTo>
                    <a:lnTo>
                      <a:pt x="162" y="132"/>
                    </a:lnTo>
                    <a:lnTo>
                      <a:pt x="163" y="131"/>
                    </a:lnTo>
                    <a:lnTo>
                      <a:pt x="163" y="130"/>
                    </a:lnTo>
                    <a:lnTo>
                      <a:pt x="162" y="130"/>
                    </a:lnTo>
                    <a:lnTo>
                      <a:pt x="162" y="129"/>
                    </a:lnTo>
                    <a:lnTo>
                      <a:pt x="161" y="129"/>
                    </a:lnTo>
                    <a:lnTo>
                      <a:pt x="160" y="129"/>
                    </a:lnTo>
                    <a:lnTo>
                      <a:pt x="159" y="130"/>
                    </a:lnTo>
                    <a:lnTo>
                      <a:pt x="157" y="130"/>
                    </a:lnTo>
                    <a:lnTo>
                      <a:pt x="157" y="129"/>
                    </a:lnTo>
                    <a:lnTo>
                      <a:pt x="157" y="128"/>
                    </a:lnTo>
                    <a:lnTo>
                      <a:pt x="158" y="127"/>
                    </a:lnTo>
                    <a:lnTo>
                      <a:pt x="158" y="126"/>
                    </a:lnTo>
                    <a:lnTo>
                      <a:pt x="157" y="126"/>
                    </a:lnTo>
                    <a:lnTo>
                      <a:pt x="156" y="126"/>
                    </a:lnTo>
                    <a:lnTo>
                      <a:pt x="155" y="127"/>
                    </a:lnTo>
                    <a:lnTo>
                      <a:pt x="154" y="131"/>
                    </a:lnTo>
                    <a:lnTo>
                      <a:pt x="153" y="131"/>
                    </a:lnTo>
                    <a:lnTo>
                      <a:pt x="153" y="132"/>
                    </a:lnTo>
                    <a:lnTo>
                      <a:pt x="152" y="132"/>
                    </a:lnTo>
                    <a:lnTo>
                      <a:pt x="152" y="131"/>
                    </a:lnTo>
                    <a:lnTo>
                      <a:pt x="151" y="131"/>
                    </a:lnTo>
                    <a:lnTo>
                      <a:pt x="151" y="129"/>
                    </a:lnTo>
                    <a:lnTo>
                      <a:pt x="150" y="129"/>
                    </a:lnTo>
                    <a:lnTo>
                      <a:pt x="149" y="128"/>
                    </a:lnTo>
                    <a:lnTo>
                      <a:pt x="147" y="128"/>
                    </a:lnTo>
                    <a:lnTo>
                      <a:pt x="147" y="127"/>
                    </a:lnTo>
                    <a:lnTo>
                      <a:pt x="148" y="126"/>
                    </a:lnTo>
                    <a:lnTo>
                      <a:pt x="149" y="126"/>
                    </a:lnTo>
                    <a:lnTo>
                      <a:pt x="150" y="126"/>
                    </a:lnTo>
                    <a:lnTo>
                      <a:pt x="151" y="125"/>
                    </a:lnTo>
                    <a:lnTo>
                      <a:pt x="151" y="124"/>
                    </a:lnTo>
                    <a:lnTo>
                      <a:pt x="149" y="124"/>
                    </a:lnTo>
                    <a:lnTo>
                      <a:pt x="148" y="124"/>
                    </a:lnTo>
                    <a:lnTo>
                      <a:pt x="147" y="124"/>
                    </a:lnTo>
                    <a:lnTo>
                      <a:pt x="146" y="124"/>
                    </a:lnTo>
                    <a:lnTo>
                      <a:pt x="145" y="123"/>
                    </a:lnTo>
                    <a:lnTo>
                      <a:pt x="145" y="124"/>
                    </a:lnTo>
                    <a:lnTo>
                      <a:pt x="144" y="124"/>
                    </a:lnTo>
                    <a:lnTo>
                      <a:pt x="144" y="126"/>
                    </a:lnTo>
                    <a:lnTo>
                      <a:pt x="145" y="128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3" y="129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6"/>
                    </a:lnTo>
                    <a:lnTo>
                      <a:pt x="139" y="127"/>
                    </a:lnTo>
                    <a:lnTo>
                      <a:pt x="139" y="128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7" y="127"/>
                    </a:lnTo>
                    <a:lnTo>
                      <a:pt x="137" y="126"/>
                    </a:lnTo>
                    <a:lnTo>
                      <a:pt x="137" y="123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5" y="124"/>
                    </a:lnTo>
                    <a:lnTo>
                      <a:pt x="136" y="126"/>
                    </a:lnTo>
                    <a:lnTo>
                      <a:pt x="135" y="127"/>
                    </a:lnTo>
                    <a:lnTo>
                      <a:pt x="135" y="126"/>
                    </a:lnTo>
                    <a:lnTo>
                      <a:pt x="133" y="125"/>
                    </a:lnTo>
                    <a:lnTo>
                      <a:pt x="132" y="124"/>
                    </a:lnTo>
                    <a:lnTo>
                      <a:pt x="132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19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1" y="118"/>
                    </a:lnTo>
                    <a:lnTo>
                      <a:pt x="131" y="119"/>
                    </a:lnTo>
                    <a:lnTo>
                      <a:pt x="130" y="120"/>
                    </a:lnTo>
                    <a:lnTo>
                      <a:pt x="128" y="120"/>
                    </a:lnTo>
                    <a:lnTo>
                      <a:pt x="128" y="121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8" y="124"/>
                    </a:lnTo>
                    <a:lnTo>
                      <a:pt x="127" y="124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2"/>
                    </a:lnTo>
                    <a:lnTo>
                      <a:pt x="122" y="121"/>
                    </a:lnTo>
                    <a:lnTo>
                      <a:pt x="122" y="120"/>
                    </a:lnTo>
                    <a:lnTo>
                      <a:pt x="121" y="120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6" y="122"/>
                    </a:lnTo>
                    <a:lnTo>
                      <a:pt x="115" y="123"/>
                    </a:lnTo>
                    <a:lnTo>
                      <a:pt x="114" y="123"/>
                    </a:lnTo>
                    <a:lnTo>
                      <a:pt x="113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1" y="120"/>
                    </a:lnTo>
                    <a:lnTo>
                      <a:pt x="110" y="120"/>
                    </a:lnTo>
                    <a:lnTo>
                      <a:pt x="109" y="120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4"/>
                    </a:lnTo>
                    <a:lnTo>
                      <a:pt x="106" y="123"/>
                    </a:lnTo>
                    <a:lnTo>
                      <a:pt x="106" y="122"/>
                    </a:lnTo>
                    <a:lnTo>
                      <a:pt x="106" y="121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5" y="119"/>
                    </a:lnTo>
                    <a:lnTo>
                      <a:pt x="104" y="119"/>
                    </a:lnTo>
                    <a:lnTo>
                      <a:pt x="104" y="120"/>
                    </a:lnTo>
                    <a:lnTo>
                      <a:pt x="103" y="121"/>
                    </a:lnTo>
                    <a:lnTo>
                      <a:pt x="102" y="121"/>
                    </a:lnTo>
                    <a:lnTo>
                      <a:pt x="101" y="120"/>
                    </a:lnTo>
                    <a:lnTo>
                      <a:pt x="101" y="119"/>
                    </a:lnTo>
                    <a:lnTo>
                      <a:pt x="102" y="117"/>
                    </a:lnTo>
                    <a:lnTo>
                      <a:pt x="101" y="116"/>
                    </a:lnTo>
                    <a:lnTo>
                      <a:pt x="99" y="116"/>
                    </a:lnTo>
                    <a:lnTo>
                      <a:pt x="98" y="115"/>
                    </a:lnTo>
                    <a:lnTo>
                      <a:pt x="97" y="115"/>
                    </a:lnTo>
                    <a:lnTo>
                      <a:pt x="96" y="115"/>
                    </a:lnTo>
                    <a:lnTo>
                      <a:pt x="95" y="116"/>
                    </a:lnTo>
                    <a:lnTo>
                      <a:pt x="94" y="116"/>
                    </a:lnTo>
                    <a:lnTo>
                      <a:pt x="93" y="115"/>
                    </a:lnTo>
                    <a:lnTo>
                      <a:pt x="94" y="114"/>
                    </a:lnTo>
                    <a:lnTo>
                      <a:pt x="94" y="113"/>
                    </a:lnTo>
                    <a:lnTo>
                      <a:pt x="94" y="112"/>
                    </a:lnTo>
                    <a:lnTo>
                      <a:pt x="93" y="111"/>
                    </a:lnTo>
                    <a:lnTo>
                      <a:pt x="92" y="111"/>
                    </a:lnTo>
                    <a:lnTo>
                      <a:pt x="91" y="112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5"/>
                    </a:lnTo>
                    <a:lnTo>
                      <a:pt x="86" y="115"/>
                    </a:lnTo>
                    <a:lnTo>
                      <a:pt x="85" y="114"/>
                    </a:lnTo>
                    <a:lnTo>
                      <a:pt x="85" y="112"/>
                    </a:lnTo>
                    <a:lnTo>
                      <a:pt x="85" y="111"/>
                    </a:lnTo>
                    <a:lnTo>
                      <a:pt x="84" y="110"/>
                    </a:lnTo>
                    <a:lnTo>
                      <a:pt x="83" y="110"/>
                    </a:lnTo>
                    <a:lnTo>
                      <a:pt x="83" y="111"/>
                    </a:lnTo>
                    <a:lnTo>
                      <a:pt x="82" y="112"/>
                    </a:lnTo>
                    <a:lnTo>
                      <a:pt x="82" y="113"/>
                    </a:lnTo>
                    <a:lnTo>
                      <a:pt x="82" y="115"/>
                    </a:lnTo>
                    <a:lnTo>
                      <a:pt x="82" y="116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79" y="116"/>
                    </a:lnTo>
                    <a:lnTo>
                      <a:pt x="79" y="115"/>
                    </a:lnTo>
                    <a:lnTo>
                      <a:pt x="79" y="113"/>
                    </a:lnTo>
                    <a:lnTo>
                      <a:pt x="79" y="112"/>
                    </a:lnTo>
                    <a:lnTo>
                      <a:pt x="80" y="111"/>
                    </a:lnTo>
                    <a:lnTo>
                      <a:pt x="81" y="110"/>
                    </a:lnTo>
                    <a:lnTo>
                      <a:pt x="81" y="109"/>
                    </a:lnTo>
                    <a:lnTo>
                      <a:pt x="80" y="108"/>
                    </a:lnTo>
                    <a:lnTo>
                      <a:pt x="80" y="107"/>
                    </a:lnTo>
                    <a:lnTo>
                      <a:pt x="79" y="107"/>
                    </a:lnTo>
                    <a:lnTo>
                      <a:pt x="78" y="108"/>
                    </a:lnTo>
                    <a:lnTo>
                      <a:pt x="77" y="109"/>
                    </a:lnTo>
                    <a:lnTo>
                      <a:pt x="76" y="109"/>
                    </a:lnTo>
                    <a:lnTo>
                      <a:pt x="75" y="109"/>
                    </a:lnTo>
                    <a:lnTo>
                      <a:pt x="75" y="107"/>
                    </a:lnTo>
                    <a:lnTo>
                      <a:pt x="75" y="106"/>
                    </a:lnTo>
                    <a:lnTo>
                      <a:pt x="76" y="106"/>
                    </a:lnTo>
                    <a:lnTo>
                      <a:pt x="77" y="105"/>
                    </a:lnTo>
                    <a:lnTo>
                      <a:pt x="77" y="104"/>
                    </a:lnTo>
                    <a:lnTo>
                      <a:pt x="78" y="103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1"/>
                    </a:lnTo>
                    <a:lnTo>
                      <a:pt x="75" y="102"/>
                    </a:lnTo>
                    <a:lnTo>
                      <a:pt x="74" y="102"/>
                    </a:lnTo>
                    <a:lnTo>
                      <a:pt x="73" y="102"/>
                    </a:lnTo>
                    <a:lnTo>
                      <a:pt x="73" y="103"/>
                    </a:lnTo>
                    <a:lnTo>
                      <a:pt x="72" y="104"/>
                    </a:lnTo>
                    <a:lnTo>
                      <a:pt x="72" y="105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1" y="110"/>
                    </a:lnTo>
                    <a:lnTo>
                      <a:pt x="69" y="110"/>
                    </a:lnTo>
                    <a:lnTo>
                      <a:pt x="67" y="111"/>
                    </a:lnTo>
                    <a:lnTo>
                      <a:pt x="66" y="111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3" y="108"/>
                    </a:lnTo>
                    <a:lnTo>
                      <a:pt x="63" y="109"/>
                    </a:lnTo>
                    <a:lnTo>
                      <a:pt x="63" y="110"/>
                    </a:lnTo>
                    <a:lnTo>
                      <a:pt x="62" y="111"/>
                    </a:lnTo>
                    <a:lnTo>
                      <a:pt x="62" y="112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57" y="110"/>
                    </a:lnTo>
                    <a:lnTo>
                      <a:pt x="56" y="110"/>
                    </a:lnTo>
                    <a:lnTo>
                      <a:pt x="55" y="111"/>
                    </a:lnTo>
                    <a:lnTo>
                      <a:pt x="54" y="111"/>
                    </a:lnTo>
                    <a:lnTo>
                      <a:pt x="53" y="112"/>
                    </a:lnTo>
                    <a:lnTo>
                      <a:pt x="51" y="113"/>
                    </a:lnTo>
                    <a:lnTo>
                      <a:pt x="50" y="115"/>
                    </a:lnTo>
                    <a:lnTo>
                      <a:pt x="49" y="115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8" y="113"/>
                    </a:lnTo>
                    <a:lnTo>
                      <a:pt x="49" y="112"/>
                    </a:lnTo>
                    <a:lnTo>
                      <a:pt x="50" y="110"/>
                    </a:lnTo>
                    <a:lnTo>
                      <a:pt x="51" y="107"/>
                    </a:lnTo>
                    <a:lnTo>
                      <a:pt x="52" y="107"/>
                    </a:lnTo>
                    <a:lnTo>
                      <a:pt x="52" y="106"/>
                    </a:lnTo>
                    <a:lnTo>
                      <a:pt x="51" y="105"/>
                    </a:lnTo>
                    <a:lnTo>
                      <a:pt x="50" y="104"/>
                    </a:lnTo>
                    <a:lnTo>
                      <a:pt x="49" y="104"/>
                    </a:lnTo>
                    <a:lnTo>
                      <a:pt x="48" y="104"/>
                    </a:lnTo>
                    <a:lnTo>
                      <a:pt x="47" y="104"/>
                    </a:lnTo>
                    <a:lnTo>
                      <a:pt x="46" y="104"/>
                    </a:lnTo>
                    <a:lnTo>
                      <a:pt x="46" y="103"/>
                    </a:lnTo>
                    <a:lnTo>
                      <a:pt x="45" y="102"/>
                    </a:lnTo>
                    <a:lnTo>
                      <a:pt x="45" y="101"/>
                    </a:lnTo>
                    <a:lnTo>
                      <a:pt x="44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2" y="103"/>
                    </a:lnTo>
                    <a:lnTo>
                      <a:pt x="41" y="105"/>
                    </a:lnTo>
                    <a:lnTo>
                      <a:pt x="40" y="106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7"/>
                    </a:lnTo>
                    <a:lnTo>
                      <a:pt x="35" y="107"/>
                    </a:lnTo>
                    <a:lnTo>
                      <a:pt x="34" y="106"/>
                    </a:lnTo>
                    <a:lnTo>
                      <a:pt x="34" y="105"/>
                    </a:lnTo>
                    <a:lnTo>
                      <a:pt x="33" y="105"/>
                    </a:lnTo>
                    <a:lnTo>
                      <a:pt x="32" y="105"/>
                    </a:lnTo>
                    <a:lnTo>
                      <a:pt x="31" y="106"/>
                    </a:lnTo>
                    <a:lnTo>
                      <a:pt x="31" y="107"/>
                    </a:lnTo>
                    <a:lnTo>
                      <a:pt x="31" y="108"/>
                    </a:lnTo>
                    <a:lnTo>
                      <a:pt x="33" y="110"/>
                    </a:lnTo>
                    <a:lnTo>
                      <a:pt x="33" y="111"/>
                    </a:lnTo>
                    <a:lnTo>
                      <a:pt x="33" y="112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0" y="112"/>
                    </a:lnTo>
                    <a:lnTo>
                      <a:pt x="29" y="112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10"/>
                    </a:lnTo>
                    <a:lnTo>
                      <a:pt x="23" y="110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0" y="111"/>
                    </a:lnTo>
                    <a:lnTo>
                      <a:pt x="20" y="112"/>
                    </a:lnTo>
                    <a:lnTo>
                      <a:pt x="19" y="113"/>
                    </a:lnTo>
                    <a:lnTo>
                      <a:pt x="18" y="114"/>
                    </a:lnTo>
                    <a:lnTo>
                      <a:pt x="17" y="113"/>
                    </a:lnTo>
                    <a:lnTo>
                      <a:pt x="18" y="111"/>
                    </a:lnTo>
                    <a:lnTo>
                      <a:pt x="18" y="110"/>
                    </a:lnTo>
                    <a:lnTo>
                      <a:pt x="17" y="109"/>
                    </a:lnTo>
                    <a:lnTo>
                      <a:pt x="17" y="108"/>
                    </a:lnTo>
                    <a:lnTo>
                      <a:pt x="16" y="107"/>
                    </a:lnTo>
                    <a:lnTo>
                      <a:pt x="15" y="107"/>
                    </a:lnTo>
                    <a:lnTo>
                      <a:pt x="14" y="107"/>
                    </a:lnTo>
                    <a:lnTo>
                      <a:pt x="12" y="108"/>
                    </a:lnTo>
                    <a:lnTo>
                      <a:pt x="11" y="109"/>
                    </a:lnTo>
                    <a:lnTo>
                      <a:pt x="10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6" y="105"/>
                    </a:lnTo>
                    <a:lnTo>
                      <a:pt x="5" y="106"/>
                    </a:lnTo>
                    <a:lnTo>
                      <a:pt x="3" y="108"/>
                    </a:lnTo>
                    <a:lnTo>
                      <a:pt x="2" y="108"/>
                    </a:lnTo>
                    <a:lnTo>
                      <a:pt x="1" y="108"/>
                    </a:lnTo>
                    <a:lnTo>
                      <a:pt x="0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5"/>
                    </a:lnTo>
                    <a:lnTo>
                      <a:pt x="2" y="105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3" y="104"/>
                    </a:lnTo>
                    <a:lnTo>
                      <a:pt x="2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100"/>
                    </a:lnTo>
                    <a:lnTo>
                      <a:pt x="3" y="101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6" y="100"/>
                    </a:lnTo>
                    <a:lnTo>
                      <a:pt x="4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5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7"/>
                    </a:lnTo>
                    <a:lnTo>
                      <a:pt x="5" y="97"/>
                    </a:lnTo>
                    <a:lnTo>
                      <a:pt x="4" y="96"/>
                    </a:lnTo>
                    <a:lnTo>
                      <a:pt x="4" y="95"/>
                    </a:lnTo>
                    <a:lnTo>
                      <a:pt x="4" y="94"/>
                    </a:lnTo>
                    <a:lnTo>
                      <a:pt x="5" y="94"/>
                    </a:lnTo>
                    <a:lnTo>
                      <a:pt x="5" y="96"/>
                    </a:lnTo>
                    <a:lnTo>
                      <a:pt x="7" y="97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6" y="92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9" y="92"/>
                    </a:lnTo>
                    <a:lnTo>
                      <a:pt x="8" y="92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9" y="90"/>
                    </a:lnTo>
                    <a:lnTo>
                      <a:pt x="10" y="91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1" y="87"/>
                    </a:lnTo>
                    <a:lnTo>
                      <a:pt x="11" y="86"/>
                    </a:lnTo>
                    <a:lnTo>
                      <a:pt x="12" y="86"/>
                    </a:lnTo>
                    <a:lnTo>
                      <a:pt x="13" y="86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3" y="84"/>
                    </a:lnTo>
                    <a:lnTo>
                      <a:pt x="13" y="83"/>
                    </a:lnTo>
                    <a:lnTo>
                      <a:pt x="14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6" y="81"/>
                    </a:lnTo>
                    <a:lnTo>
                      <a:pt x="17" y="81"/>
                    </a:lnTo>
                    <a:lnTo>
                      <a:pt x="16" y="81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5" y="78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6" y="75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5" y="74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4" y="70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5" y="66"/>
                    </a:lnTo>
                    <a:lnTo>
                      <a:pt x="14" y="65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4" y="64"/>
                    </a:lnTo>
                    <a:lnTo>
                      <a:pt x="14" y="63"/>
                    </a:lnTo>
                    <a:lnTo>
                      <a:pt x="13" y="63"/>
                    </a:lnTo>
                    <a:lnTo>
                      <a:pt x="12" y="63"/>
                    </a:lnTo>
                    <a:lnTo>
                      <a:pt x="12" y="62"/>
                    </a:lnTo>
                    <a:lnTo>
                      <a:pt x="12" y="63"/>
                    </a:lnTo>
                    <a:lnTo>
                      <a:pt x="11" y="63"/>
                    </a:lnTo>
                    <a:lnTo>
                      <a:pt x="10" y="63"/>
                    </a:lnTo>
                    <a:lnTo>
                      <a:pt x="10" y="62"/>
                    </a:lnTo>
                    <a:lnTo>
                      <a:pt x="11" y="62"/>
                    </a:lnTo>
                    <a:lnTo>
                      <a:pt x="11" y="61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11" y="60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7"/>
                    </a:lnTo>
                    <a:lnTo>
                      <a:pt x="13" y="57"/>
                    </a:lnTo>
                    <a:lnTo>
                      <a:pt x="14" y="56"/>
                    </a:lnTo>
                    <a:lnTo>
                      <a:pt x="13" y="56"/>
                    </a:lnTo>
                    <a:lnTo>
                      <a:pt x="12" y="56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3" y="53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2" y="52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2" y="51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13" y="49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3" y="48"/>
                    </a:lnTo>
                    <a:lnTo>
                      <a:pt x="13" y="47"/>
                    </a:lnTo>
                    <a:lnTo>
                      <a:pt x="13" y="46"/>
                    </a:lnTo>
                    <a:lnTo>
                      <a:pt x="13" y="47"/>
                    </a:lnTo>
                    <a:lnTo>
                      <a:pt x="14" y="46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3" y="43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4" y="41"/>
                    </a:lnTo>
                    <a:lnTo>
                      <a:pt x="14" y="40"/>
                    </a:lnTo>
                    <a:lnTo>
                      <a:pt x="13" y="39"/>
                    </a:lnTo>
                    <a:lnTo>
                      <a:pt x="13" y="38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8"/>
                    </a:lnTo>
                    <a:lnTo>
                      <a:pt x="15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7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4"/>
                    </a:lnTo>
                    <a:lnTo>
                      <a:pt x="16" y="33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6" y="33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6" y="27"/>
                    </a:lnTo>
                    <a:lnTo>
                      <a:pt x="16" y="28"/>
                    </a:lnTo>
                    <a:lnTo>
                      <a:pt x="17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17" y="22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19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7"/>
                    </a:lnTo>
                    <a:lnTo>
                      <a:pt x="21" y="16"/>
                    </a:lnTo>
                    <a:lnTo>
                      <a:pt x="22" y="16"/>
                    </a:lnTo>
                    <a:lnTo>
                      <a:pt x="22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6" y="13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7" y="12"/>
                    </a:lnTo>
                    <a:lnTo>
                      <a:pt x="47" y="11"/>
                    </a:lnTo>
                    <a:lnTo>
                      <a:pt x="48" y="12"/>
                    </a:lnTo>
                    <a:lnTo>
                      <a:pt x="48" y="11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51" y="12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2" y="12"/>
                    </a:lnTo>
                    <a:lnTo>
                      <a:pt x="52" y="13"/>
                    </a:lnTo>
                    <a:lnTo>
                      <a:pt x="53" y="13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6" y="13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7" y="13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0" y="18"/>
                    </a:lnTo>
                    <a:lnTo>
                      <a:pt x="61" y="18"/>
                    </a:lnTo>
                    <a:lnTo>
                      <a:pt x="61" y="19"/>
                    </a:lnTo>
                    <a:lnTo>
                      <a:pt x="62" y="19"/>
                    </a:lnTo>
                    <a:lnTo>
                      <a:pt x="61" y="20"/>
                    </a:lnTo>
                    <a:lnTo>
                      <a:pt x="62" y="19"/>
                    </a:lnTo>
                    <a:lnTo>
                      <a:pt x="62" y="20"/>
                    </a:lnTo>
                    <a:lnTo>
                      <a:pt x="63" y="20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6" y="23"/>
                    </a:lnTo>
                    <a:lnTo>
                      <a:pt x="67" y="23"/>
                    </a:lnTo>
                    <a:lnTo>
                      <a:pt x="68" y="24"/>
                    </a:lnTo>
                    <a:lnTo>
                      <a:pt x="68" y="23"/>
                    </a:lnTo>
                    <a:lnTo>
                      <a:pt x="69" y="23"/>
                    </a:lnTo>
                    <a:lnTo>
                      <a:pt x="70" y="23"/>
                    </a:lnTo>
                    <a:lnTo>
                      <a:pt x="70" y="24"/>
                    </a:lnTo>
                    <a:lnTo>
                      <a:pt x="71" y="25"/>
                    </a:lnTo>
                    <a:lnTo>
                      <a:pt x="71" y="26"/>
                    </a:lnTo>
                    <a:lnTo>
                      <a:pt x="72" y="27"/>
                    </a:lnTo>
                    <a:lnTo>
                      <a:pt x="73" y="27"/>
                    </a:lnTo>
                    <a:lnTo>
                      <a:pt x="74" y="27"/>
                    </a:lnTo>
                    <a:lnTo>
                      <a:pt x="75" y="27"/>
                    </a:lnTo>
                    <a:lnTo>
                      <a:pt x="75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7"/>
                    </a:lnTo>
                    <a:lnTo>
                      <a:pt x="79" y="27"/>
                    </a:lnTo>
                    <a:lnTo>
                      <a:pt x="80" y="27"/>
                    </a:lnTo>
                    <a:lnTo>
                      <a:pt x="80" y="26"/>
                    </a:lnTo>
                    <a:lnTo>
                      <a:pt x="81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4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6" y="25"/>
                    </a:lnTo>
                    <a:lnTo>
                      <a:pt x="87" y="25"/>
                    </a:lnTo>
                    <a:lnTo>
                      <a:pt x="87" y="26"/>
                    </a:lnTo>
                    <a:lnTo>
                      <a:pt x="88" y="26"/>
                    </a:lnTo>
                    <a:lnTo>
                      <a:pt x="89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4" y="26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6"/>
                    </a:lnTo>
                    <a:lnTo>
                      <a:pt x="107" y="25"/>
                    </a:lnTo>
                    <a:lnTo>
                      <a:pt x="108" y="25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5" y="27"/>
                    </a:lnTo>
                    <a:lnTo>
                      <a:pt x="116" y="28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1"/>
                    </a:lnTo>
                    <a:lnTo>
                      <a:pt x="120" y="32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2"/>
                    </a:lnTo>
                    <a:lnTo>
                      <a:pt x="124" y="32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2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33"/>
                    </a:lnTo>
                    <a:lnTo>
                      <a:pt x="131" y="33"/>
                    </a:lnTo>
                    <a:lnTo>
                      <a:pt x="131" y="34"/>
                    </a:lnTo>
                    <a:lnTo>
                      <a:pt x="132" y="34"/>
                    </a:lnTo>
                    <a:lnTo>
                      <a:pt x="133" y="34"/>
                    </a:lnTo>
                    <a:lnTo>
                      <a:pt x="134" y="35"/>
                    </a:lnTo>
                    <a:lnTo>
                      <a:pt x="134" y="36"/>
                    </a:lnTo>
                    <a:lnTo>
                      <a:pt x="135" y="36"/>
                    </a:lnTo>
                    <a:lnTo>
                      <a:pt x="136" y="36"/>
                    </a:lnTo>
                    <a:lnTo>
                      <a:pt x="137" y="36"/>
                    </a:lnTo>
                    <a:lnTo>
                      <a:pt x="138" y="36"/>
                    </a:lnTo>
                    <a:lnTo>
                      <a:pt x="139" y="36"/>
                    </a:lnTo>
                    <a:lnTo>
                      <a:pt x="139" y="35"/>
                    </a:lnTo>
                    <a:lnTo>
                      <a:pt x="140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3" y="36"/>
                    </a:lnTo>
                    <a:lnTo>
                      <a:pt x="144" y="36"/>
                    </a:lnTo>
                    <a:lnTo>
                      <a:pt x="145" y="37"/>
                    </a:lnTo>
                    <a:lnTo>
                      <a:pt x="145" y="36"/>
                    </a:lnTo>
                    <a:lnTo>
                      <a:pt x="146" y="36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8" y="37"/>
                    </a:lnTo>
                    <a:lnTo>
                      <a:pt x="149" y="37"/>
                    </a:lnTo>
                    <a:lnTo>
                      <a:pt x="150" y="38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9"/>
                    </a:lnTo>
                    <a:lnTo>
                      <a:pt x="154" y="39"/>
                    </a:lnTo>
                    <a:lnTo>
                      <a:pt x="155" y="39"/>
                    </a:lnTo>
                    <a:lnTo>
                      <a:pt x="155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9" y="39"/>
                    </a:lnTo>
                    <a:lnTo>
                      <a:pt x="160" y="38"/>
                    </a:lnTo>
                    <a:lnTo>
                      <a:pt x="161" y="38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3" y="41"/>
                    </a:lnTo>
                    <a:lnTo>
                      <a:pt x="164" y="41"/>
                    </a:lnTo>
                    <a:lnTo>
                      <a:pt x="165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7" y="41"/>
                    </a:lnTo>
                    <a:lnTo>
                      <a:pt x="169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69" y="45"/>
                    </a:lnTo>
                    <a:lnTo>
                      <a:pt x="169" y="46"/>
                    </a:lnTo>
                    <a:lnTo>
                      <a:pt x="170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1" y="47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3" y="47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9"/>
                    </a:lnTo>
                    <a:lnTo>
                      <a:pt x="175" y="50"/>
                    </a:lnTo>
                    <a:lnTo>
                      <a:pt x="176" y="50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0" y="52"/>
                    </a:lnTo>
                    <a:lnTo>
                      <a:pt x="181" y="52"/>
                    </a:lnTo>
                    <a:lnTo>
                      <a:pt x="181" y="53"/>
                    </a:lnTo>
                    <a:lnTo>
                      <a:pt x="182" y="53"/>
                    </a:lnTo>
                    <a:lnTo>
                      <a:pt x="182" y="52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4" y="54"/>
                    </a:lnTo>
                    <a:lnTo>
                      <a:pt x="185" y="54"/>
                    </a:lnTo>
                    <a:lnTo>
                      <a:pt x="187" y="54"/>
                    </a:lnTo>
                    <a:lnTo>
                      <a:pt x="188" y="54"/>
                    </a:lnTo>
                    <a:lnTo>
                      <a:pt x="189" y="55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5"/>
                    </a:lnTo>
                    <a:lnTo>
                      <a:pt x="192" y="55"/>
                    </a:lnTo>
                    <a:lnTo>
                      <a:pt x="192" y="56"/>
                    </a:lnTo>
                    <a:lnTo>
                      <a:pt x="192" y="55"/>
                    </a:lnTo>
                    <a:lnTo>
                      <a:pt x="195" y="54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8" y="55"/>
                    </a:lnTo>
                    <a:lnTo>
                      <a:pt x="199" y="55"/>
                    </a:lnTo>
                    <a:lnTo>
                      <a:pt x="200" y="55"/>
                    </a:lnTo>
                    <a:lnTo>
                      <a:pt x="201" y="55"/>
                    </a:lnTo>
                    <a:lnTo>
                      <a:pt x="202" y="55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3" y="54"/>
                    </a:lnTo>
                    <a:lnTo>
                      <a:pt x="204" y="54"/>
                    </a:lnTo>
                    <a:lnTo>
                      <a:pt x="205" y="55"/>
                    </a:lnTo>
                    <a:lnTo>
                      <a:pt x="206" y="55"/>
                    </a:lnTo>
                    <a:lnTo>
                      <a:pt x="207" y="55"/>
                    </a:lnTo>
                    <a:lnTo>
                      <a:pt x="208" y="54"/>
                    </a:lnTo>
                    <a:lnTo>
                      <a:pt x="209" y="53"/>
                    </a:lnTo>
                    <a:lnTo>
                      <a:pt x="209" y="52"/>
                    </a:lnTo>
                    <a:lnTo>
                      <a:pt x="210" y="53"/>
                    </a:lnTo>
                    <a:lnTo>
                      <a:pt x="210" y="54"/>
                    </a:lnTo>
                    <a:lnTo>
                      <a:pt x="211" y="54"/>
                    </a:lnTo>
                    <a:lnTo>
                      <a:pt x="211" y="55"/>
                    </a:lnTo>
                    <a:lnTo>
                      <a:pt x="212" y="55"/>
                    </a:lnTo>
                    <a:lnTo>
                      <a:pt x="212" y="56"/>
                    </a:lnTo>
                    <a:lnTo>
                      <a:pt x="213" y="56"/>
                    </a:lnTo>
                    <a:lnTo>
                      <a:pt x="214" y="56"/>
                    </a:lnTo>
                    <a:lnTo>
                      <a:pt x="215" y="56"/>
                    </a:lnTo>
                    <a:lnTo>
                      <a:pt x="216" y="56"/>
                    </a:lnTo>
                    <a:lnTo>
                      <a:pt x="216" y="55"/>
                    </a:lnTo>
                    <a:lnTo>
                      <a:pt x="216" y="56"/>
                    </a:lnTo>
                    <a:lnTo>
                      <a:pt x="217" y="56"/>
                    </a:lnTo>
                    <a:lnTo>
                      <a:pt x="218" y="56"/>
                    </a:lnTo>
                    <a:lnTo>
                      <a:pt x="219" y="56"/>
                    </a:lnTo>
                    <a:lnTo>
                      <a:pt x="220" y="56"/>
                    </a:lnTo>
                    <a:lnTo>
                      <a:pt x="220" y="57"/>
                    </a:lnTo>
                    <a:lnTo>
                      <a:pt x="221" y="56"/>
                    </a:lnTo>
                    <a:lnTo>
                      <a:pt x="222" y="57"/>
                    </a:lnTo>
                    <a:lnTo>
                      <a:pt x="223" y="57"/>
                    </a:lnTo>
                    <a:lnTo>
                      <a:pt x="224" y="56"/>
                    </a:lnTo>
                    <a:lnTo>
                      <a:pt x="225" y="57"/>
                    </a:lnTo>
                    <a:lnTo>
                      <a:pt x="226" y="58"/>
                    </a:lnTo>
                    <a:lnTo>
                      <a:pt x="226" y="59"/>
                    </a:lnTo>
                    <a:lnTo>
                      <a:pt x="225" y="60"/>
                    </a:lnTo>
                    <a:lnTo>
                      <a:pt x="226" y="60"/>
                    </a:lnTo>
                    <a:lnTo>
                      <a:pt x="226" y="61"/>
                    </a:lnTo>
                    <a:lnTo>
                      <a:pt x="227" y="60"/>
                    </a:lnTo>
                    <a:lnTo>
                      <a:pt x="228" y="61"/>
                    </a:lnTo>
                    <a:lnTo>
                      <a:pt x="228" y="62"/>
                    </a:lnTo>
                    <a:lnTo>
                      <a:pt x="229" y="62"/>
                    </a:lnTo>
                    <a:lnTo>
                      <a:pt x="229" y="63"/>
                    </a:lnTo>
                    <a:lnTo>
                      <a:pt x="228" y="63"/>
                    </a:lnTo>
                    <a:lnTo>
                      <a:pt x="229" y="63"/>
                    </a:lnTo>
                    <a:lnTo>
                      <a:pt x="229" y="64"/>
                    </a:lnTo>
                    <a:lnTo>
                      <a:pt x="229" y="65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9"/>
                    </a:lnTo>
                    <a:lnTo>
                      <a:pt x="233" y="70"/>
                    </a:lnTo>
                    <a:lnTo>
                      <a:pt x="232" y="70"/>
                    </a:lnTo>
                    <a:lnTo>
                      <a:pt x="232" y="71"/>
                    </a:lnTo>
                    <a:lnTo>
                      <a:pt x="233" y="70"/>
                    </a:lnTo>
                    <a:lnTo>
                      <a:pt x="234" y="70"/>
                    </a:lnTo>
                    <a:lnTo>
                      <a:pt x="234" y="69"/>
                    </a:lnTo>
                    <a:lnTo>
                      <a:pt x="234" y="68"/>
                    </a:lnTo>
                    <a:lnTo>
                      <a:pt x="234" y="67"/>
                    </a:lnTo>
                    <a:lnTo>
                      <a:pt x="233" y="67"/>
                    </a:lnTo>
                    <a:lnTo>
                      <a:pt x="233" y="66"/>
                    </a:lnTo>
                    <a:lnTo>
                      <a:pt x="234" y="66"/>
                    </a:lnTo>
                    <a:lnTo>
                      <a:pt x="235" y="65"/>
                    </a:lnTo>
                    <a:lnTo>
                      <a:pt x="236" y="65"/>
                    </a:lnTo>
                    <a:lnTo>
                      <a:pt x="237" y="65"/>
                    </a:lnTo>
                    <a:lnTo>
                      <a:pt x="238" y="64"/>
                    </a:lnTo>
                    <a:lnTo>
                      <a:pt x="239" y="64"/>
                    </a:lnTo>
                    <a:lnTo>
                      <a:pt x="240" y="64"/>
                    </a:lnTo>
                    <a:lnTo>
                      <a:pt x="241" y="64"/>
                    </a:lnTo>
                    <a:lnTo>
                      <a:pt x="241" y="65"/>
                    </a:lnTo>
                    <a:lnTo>
                      <a:pt x="242" y="64"/>
                    </a:lnTo>
                    <a:lnTo>
                      <a:pt x="243" y="65"/>
                    </a:lnTo>
                    <a:lnTo>
                      <a:pt x="243" y="64"/>
                    </a:lnTo>
                    <a:lnTo>
                      <a:pt x="243" y="65"/>
                    </a:lnTo>
                    <a:lnTo>
                      <a:pt x="244" y="65"/>
                    </a:lnTo>
                    <a:lnTo>
                      <a:pt x="245" y="64"/>
                    </a:lnTo>
                    <a:lnTo>
                      <a:pt x="245" y="65"/>
                    </a:lnTo>
                    <a:lnTo>
                      <a:pt x="245" y="64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7" y="63"/>
                    </a:lnTo>
                    <a:lnTo>
                      <a:pt x="247" y="62"/>
                    </a:lnTo>
                    <a:lnTo>
                      <a:pt x="248" y="62"/>
                    </a:lnTo>
                    <a:lnTo>
                      <a:pt x="249" y="62"/>
                    </a:lnTo>
                    <a:lnTo>
                      <a:pt x="250" y="62"/>
                    </a:lnTo>
                    <a:lnTo>
                      <a:pt x="250" y="61"/>
                    </a:lnTo>
                    <a:lnTo>
                      <a:pt x="250" y="60"/>
                    </a:lnTo>
                    <a:lnTo>
                      <a:pt x="250" y="59"/>
                    </a:lnTo>
                    <a:lnTo>
                      <a:pt x="251" y="59"/>
                    </a:lnTo>
                    <a:lnTo>
                      <a:pt x="251" y="58"/>
                    </a:lnTo>
                    <a:lnTo>
                      <a:pt x="251" y="57"/>
                    </a:lnTo>
                    <a:lnTo>
                      <a:pt x="251" y="56"/>
                    </a:lnTo>
                    <a:lnTo>
                      <a:pt x="252" y="56"/>
                    </a:lnTo>
                    <a:lnTo>
                      <a:pt x="251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0" y="53"/>
                    </a:lnTo>
                    <a:lnTo>
                      <a:pt x="249" y="53"/>
                    </a:lnTo>
                    <a:lnTo>
                      <a:pt x="249" y="51"/>
                    </a:lnTo>
                    <a:lnTo>
                      <a:pt x="249" y="50"/>
                    </a:lnTo>
                    <a:lnTo>
                      <a:pt x="248" y="50"/>
                    </a:lnTo>
                    <a:lnTo>
                      <a:pt x="248" y="49"/>
                    </a:lnTo>
                    <a:lnTo>
                      <a:pt x="247" y="49"/>
                    </a:lnTo>
                    <a:lnTo>
                      <a:pt x="247" y="48"/>
                    </a:lnTo>
                    <a:lnTo>
                      <a:pt x="247" y="47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8" y="47"/>
                    </a:lnTo>
                    <a:lnTo>
                      <a:pt x="248" y="46"/>
                    </a:lnTo>
                    <a:lnTo>
                      <a:pt x="249" y="46"/>
                    </a:lnTo>
                    <a:lnTo>
                      <a:pt x="248" y="46"/>
                    </a:lnTo>
                    <a:lnTo>
                      <a:pt x="248" y="45"/>
                    </a:lnTo>
                    <a:lnTo>
                      <a:pt x="249" y="45"/>
                    </a:lnTo>
                    <a:lnTo>
                      <a:pt x="249" y="44"/>
                    </a:lnTo>
                    <a:lnTo>
                      <a:pt x="248" y="44"/>
                    </a:lnTo>
                    <a:lnTo>
                      <a:pt x="247" y="44"/>
                    </a:lnTo>
                    <a:lnTo>
                      <a:pt x="247" y="43"/>
                    </a:lnTo>
                    <a:lnTo>
                      <a:pt x="247" y="42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5"/>
                    </a:lnTo>
                    <a:lnTo>
                      <a:pt x="249" y="35"/>
                    </a:lnTo>
                    <a:lnTo>
                      <a:pt x="249" y="34"/>
                    </a:lnTo>
                    <a:lnTo>
                      <a:pt x="250" y="33"/>
                    </a:lnTo>
                    <a:lnTo>
                      <a:pt x="250" y="32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2" y="30"/>
                    </a:lnTo>
                    <a:lnTo>
                      <a:pt x="253" y="30"/>
                    </a:lnTo>
                    <a:lnTo>
                      <a:pt x="253" y="29"/>
                    </a:lnTo>
                    <a:lnTo>
                      <a:pt x="254" y="29"/>
                    </a:lnTo>
                    <a:lnTo>
                      <a:pt x="254" y="28"/>
                    </a:lnTo>
                    <a:lnTo>
                      <a:pt x="255" y="27"/>
                    </a:lnTo>
                    <a:lnTo>
                      <a:pt x="256" y="28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9" y="27"/>
                    </a:lnTo>
                    <a:lnTo>
                      <a:pt x="259" y="26"/>
                    </a:lnTo>
                    <a:lnTo>
                      <a:pt x="260" y="26"/>
                    </a:lnTo>
                    <a:lnTo>
                      <a:pt x="261" y="26"/>
                    </a:lnTo>
                    <a:lnTo>
                      <a:pt x="262" y="26"/>
                    </a:lnTo>
                    <a:lnTo>
                      <a:pt x="263" y="26"/>
                    </a:lnTo>
                    <a:lnTo>
                      <a:pt x="264" y="25"/>
                    </a:lnTo>
                    <a:lnTo>
                      <a:pt x="265" y="26"/>
                    </a:lnTo>
                    <a:lnTo>
                      <a:pt x="265" y="25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6" y="23"/>
                    </a:lnTo>
                    <a:lnTo>
                      <a:pt x="267" y="22"/>
                    </a:lnTo>
                    <a:lnTo>
                      <a:pt x="267" y="21"/>
                    </a:lnTo>
                    <a:lnTo>
                      <a:pt x="268" y="22"/>
                    </a:lnTo>
                    <a:lnTo>
                      <a:pt x="269" y="22"/>
                    </a:lnTo>
                    <a:lnTo>
                      <a:pt x="270" y="23"/>
                    </a:lnTo>
                    <a:lnTo>
                      <a:pt x="275" y="21"/>
                    </a:lnTo>
                    <a:lnTo>
                      <a:pt x="276" y="22"/>
                    </a:lnTo>
                    <a:lnTo>
                      <a:pt x="277" y="23"/>
                    </a:lnTo>
                    <a:lnTo>
                      <a:pt x="277" y="24"/>
                    </a:lnTo>
                    <a:lnTo>
                      <a:pt x="277" y="25"/>
                    </a:lnTo>
                    <a:lnTo>
                      <a:pt x="278" y="25"/>
                    </a:lnTo>
                    <a:lnTo>
                      <a:pt x="279" y="26"/>
                    </a:lnTo>
                    <a:lnTo>
                      <a:pt x="280" y="27"/>
                    </a:lnTo>
                    <a:lnTo>
                      <a:pt x="281" y="27"/>
                    </a:lnTo>
                    <a:lnTo>
                      <a:pt x="281" y="26"/>
                    </a:lnTo>
                    <a:lnTo>
                      <a:pt x="281" y="25"/>
                    </a:lnTo>
                    <a:lnTo>
                      <a:pt x="281" y="24"/>
                    </a:lnTo>
                    <a:lnTo>
                      <a:pt x="280" y="23"/>
                    </a:lnTo>
                    <a:lnTo>
                      <a:pt x="281" y="22"/>
                    </a:lnTo>
                    <a:lnTo>
                      <a:pt x="282" y="22"/>
                    </a:lnTo>
                    <a:lnTo>
                      <a:pt x="283" y="24"/>
                    </a:lnTo>
                    <a:lnTo>
                      <a:pt x="284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4" y="28"/>
                    </a:lnTo>
                    <a:lnTo>
                      <a:pt x="285" y="28"/>
                    </a:lnTo>
                    <a:lnTo>
                      <a:pt x="286" y="27"/>
                    </a:lnTo>
                    <a:lnTo>
                      <a:pt x="286" y="26"/>
                    </a:lnTo>
                    <a:lnTo>
                      <a:pt x="286" y="25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4"/>
                    </a:lnTo>
                    <a:lnTo>
                      <a:pt x="289" y="26"/>
                    </a:lnTo>
                    <a:lnTo>
                      <a:pt x="290" y="27"/>
                    </a:lnTo>
                    <a:lnTo>
                      <a:pt x="291" y="26"/>
                    </a:lnTo>
                    <a:lnTo>
                      <a:pt x="291" y="24"/>
                    </a:lnTo>
                    <a:lnTo>
                      <a:pt x="293" y="23"/>
                    </a:lnTo>
                    <a:lnTo>
                      <a:pt x="295" y="22"/>
                    </a:lnTo>
                    <a:lnTo>
                      <a:pt x="296" y="22"/>
                    </a:lnTo>
                    <a:lnTo>
                      <a:pt x="297" y="22"/>
                    </a:lnTo>
                    <a:lnTo>
                      <a:pt x="298" y="22"/>
                    </a:lnTo>
                    <a:lnTo>
                      <a:pt x="299" y="22"/>
                    </a:lnTo>
                    <a:lnTo>
                      <a:pt x="299" y="23"/>
                    </a:lnTo>
                    <a:lnTo>
                      <a:pt x="299" y="24"/>
                    </a:lnTo>
                    <a:lnTo>
                      <a:pt x="299" y="25"/>
                    </a:lnTo>
                    <a:lnTo>
                      <a:pt x="300" y="25"/>
                    </a:lnTo>
                    <a:lnTo>
                      <a:pt x="302" y="24"/>
                    </a:lnTo>
                    <a:lnTo>
                      <a:pt x="302" y="23"/>
                    </a:lnTo>
                    <a:lnTo>
                      <a:pt x="301" y="21"/>
                    </a:lnTo>
                    <a:lnTo>
                      <a:pt x="301" y="20"/>
                    </a:lnTo>
                    <a:lnTo>
                      <a:pt x="302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09" y="12"/>
                    </a:lnTo>
                    <a:lnTo>
                      <a:pt x="309" y="10"/>
                    </a:lnTo>
                    <a:lnTo>
                      <a:pt x="308" y="10"/>
                    </a:lnTo>
                    <a:lnTo>
                      <a:pt x="309" y="9"/>
                    </a:lnTo>
                    <a:lnTo>
                      <a:pt x="310" y="9"/>
                    </a:lnTo>
                    <a:lnTo>
                      <a:pt x="310" y="8"/>
                    </a:lnTo>
                    <a:lnTo>
                      <a:pt x="310" y="7"/>
                    </a:lnTo>
                    <a:lnTo>
                      <a:pt x="311" y="6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7" y="6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19" y="5"/>
                    </a:lnTo>
                    <a:lnTo>
                      <a:pt x="319" y="4"/>
                    </a:lnTo>
                    <a:lnTo>
                      <a:pt x="318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5" y="2"/>
                    </a:lnTo>
                    <a:lnTo>
                      <a:pt x="317" y="0"/>
                    </a:lnTo>
                    <a:lnTo>
                      <a:pt x="318" y="0"/>
                    </a:lnTo>
                    <a:lnTo>
                      <a:pt x="318" y="1"/>
                    </a:lnTo>
                    <a:lnTo>
                      <a:pt x="319" y="2"/>
                    </a:lnTo>
                    <a:lnTo>
                      <a:pt x="319" y="3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0" y="3"/>
                    </a:lnTo>
                    <a:lnTo>
                      <a:pt x="321" y="3"/>
                    </a:lnTo>
                    <a:lnTo>
                      <a:pt x="323" y="3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6" y="3"/>
                    </a:lnTo>
                    <a:lnTo>
                      <a:pt x="326" y="2"/>
                    </a:lnTo>
                    <a:lnTo>
                      <a:pt x="327" y="2"/>
                    </a:lnTo>
                    <a:lnTo>
                      <a:pt x="327" y="3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3"/>
                    </a:lnTo>
                    <a:lnTo>
                      <a:pt x="329" y="4"/>
                    </a:lnTo>
                    <a:lnTo>
                      <a:pt x="329" y="5"/>
                    </a:lnTo>
                    <a:lnTo>
                      <a:pt x="330" y="6"/>
                    </a:lnTo>
                    <a:lnTo>
                      <a:pt x="330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6"/>
                    </a:lnTo>
                    <a:lnTo>
                      <a:pt x="333" y="7"/>
                    </a:lnTo>
                    <a:lnTo>
                      <a:pt x="335" y="8"/>
                    </a:lnTo>
                    <a:lnTo>
                      <a:pt x="335" y="9"/>
                    </a:lnTo>
                    <a:lnTo>
                      <a:pt x="336" y="9"/>
                    </a:lnTo>
                    <a:lnTo>
                      <a:pt x="336" y="10"/>
                    </a:lnTo>
                    <a:lnTo>
                      <a:pt x="337" y="11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7" y="13"/>
                    </a:lnTo>
                    <a:lnTo>
                      <a:pt x="338" y="14"/>
                    </a:lnTo>
                    <a:lnTo>
                      <a:pt x="339" y="14"/>
                    </a:lnTo>
                    <a:lnTo>
                      <a:pt x="339" y="15"/>
                    </a:lnTo>
                    <a:lnTo>
                      <a:pt x="340" y="14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39" y="14"/>
                    </a:lnTo>
                    <a:lnTo>
                      <a:pt x="340" y="14"/>
                    </a:lnTo>
                    <a:lnTo>
                      <a:pt x="340" y="13"/>
                    </a:lnTo>
                    <a:lnTo>
                      <a:pt x="339" y="12"/>
                    </a:lnTo>
                    <a:lnTo>
                      <a:pt x="340" y="11"/>
                    </a:lnTo>
                    <a:lnTo>
                      <a:pt x="340" y="10"/>
                    </a:lnTo>
                    <a:lnTo>
                      <a:pt x="340" y="9"/>
                    </a:lnTo>
                    <a:lnTo>
                      <a:pt x="341" y="9"/>
                    </a:lnTo>
                    <a:lnTo>
                      <a:pt x="341" y="8"/>
                    </a:lnTo>
                    <a:lnTo>
                      <a:pt x="342" y="8"/>
                    </a:lnTo>
                    <a:lnTo>
                      <a:pt x="342" y="7"/>
                    </a:lnTo>
                    <a:lnTo>
                      <a:pt x="343" y="7"/>
                    </a:lnTo>
                    <a:lnTo>
                      <a:pt x="344" y="7"/>
                    </a:lnTo>
                    <a:lnTo>
                      <a:pt x="345" y="6"/>
                    </a:lnTo>
                    <a:lnTo>
                      <a:pt x="346" y="6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48" y="6"/>
                    </a:lnTo>
                    <a:lnTo>
                      <a:pt x="347" y="6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8" y="4"/>
                    </a:lnTo>
                    <a:lnTo>
                      <a:pt x="348" y="5"/>
                    </a:lnTo>
                    <a:lnTo>
                      <a:pt x="349" y="5"/>
                    </a:lnTo>
                    <a:lnTo>
                      <a:pt x="349" y="6"/>
                    </a:lnTo>
                    <a:lnTo>
                      <a:pt x="350" y="7"/>
                    </a:lnTo>
                    <a:lnTo>
                      <a:pt x="350" y="8"/>
                    </a:lnTo>
                    <a:lnTo>
                      <a:pt x="351" y="7"/>
                    </a:lnTo>
                    <a:lnTo>
                      <a:pt x="352" y="8"/>
                    </a:lnTo>
                    <a:lnTo>
                      <a:pt x="353" y="9"/>
                    </a:lnTo>
                    <a:lnTo>
                      <a:pt x="354" y="9"/>
                    </a:lnTo>
                    <a:lnTo>
                      <a:pt x="354" y="10"/>
                    </a:lnTo>
                    <a:lnTo>
                      <a:pt x="355" y="10"/>
                    </a:lnTo>
                    <a:lnTo>
                      <a:pt x="355" y="9"/>
                    </a:lnTo>
                    <a:lnTo>
                      <a:pt x="355" y="8"/>
                    </a:lnTo>
                    <a:lnTo>
                      <a:pt x="356" y="8"/>
                    </a:lnTo>
                    <a:lnTo>
                      <a:pt x="357" y="7"/>
                    </a:lnTo>
                    <a:lnTo>
                      <a:pt x="357" y="6"/>
                    </a:lnTo>
                    <a:lnTo>
                      <a:pt x="356" y="5"/>
                    </a:lnTo>
                    <a:lnTo>
                      <a:pt x="356" y="6"/>
                    </a:lnTo>
                    <a:lnTo>
                      <a:pt x="355" y="6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6" y="5"/>
                    </a:lnTo>
                    <a:lnTo>
                      <a:pt x="357" y="4"/>
                    </a:lnTo>
                    <a:lnTo>
                      <a:pt x="358" y="4"/>
                    </a:lnTo>
                    <a:lnTo>
                      <a:pt x="358" y="5"/>
                    </a:lnTo>
                    <a:lnTo>
                      <a:pt x="358" y="6"/>
                    </a:lnTo>
                    <a:lnTo>
                      <a:pt x="357" y="7"/>
                    </a:lnTo>
                    <a:lnTo>
                      <a:pt x="357" y="8"/>
                    </a:lnTo>
                    <a:lnTo>
                      <a:pt x="358" y="8"/>
                    </a:lnTo>
                    <a:lnTo>
                      <a:pt x="358" y="7"/>
                    </a:lnTo>
                    <a:lnTo>
                      <a:pt x="359" y="6"/>
                    </a:lnTo>
                    <a:lnTo>
                      <a:pt x="360" y="7"/>
                    </a:lnTo>
                    <a:lnTo>
                      <a:pt x="360" y="9"/>
                    </a:lnTo>
                    <a:lnTo>
                      <a:pt x="360" y="8"/>
                    </a:lnTo>
                    <a:lnTo>
                      <a:pt x="361" y="7"/>
                    </a:lnTo>
                    <a:lnTo>
                      <a:pt x="361" y="8"/>
                    </a:lnTo>
                    <a:lnTo>
                      <a:pt x="362" y="7"/>
                    </a:lnTo>
                    <a:lnTo>
                      <a:pt x="363" y="7"/>
                    </a:lnTo>
                    <a:lnTo>
                      <a:pt x="363" y="6"/>
                    </a:lnTo>
                    <a:lnTo>
                      <a:pt x="363" y="5"/>
                    </a:lnTo>
                    <a:lnTo>
                      <a:pt x="364" y="5"/>
                    </a:lnTo>
                    <a:lnTo>
                      <a:pt x="364" y="7"/>
                    </a:lnTo>
                    <a:lnTo>
                      <a:pt x="365" y="7"/>
                    </a:lnTo>
                    <a:lnTo>
                      <a:pt x="365" y="6"/>
                    </a:lnTo>
                    <a:lnTo>
                      <a:pt x="366" y="6"/>
                    </a:lnTo>
                    <a:lnTo>
                      <a:pt x="367" y="6"/>
                    </a:lnTo>
                    <a:lnTo>
                      <a:pt x="368" y="6"/>
                    </a:lnTo>
                    <a:lnTo>
                      <a:pt x="368" y="5"/>
                    </a:lnTo>
                    <a:lnTo>
                      <a:pt x="369" y="6"/>
                    </a:lnTo>
                    <a:lnTo>
                      <a:pt x="370" y="6"/>
                    </a:lnTo>
                    <a:lnTo>
                      <a:pt x="370" y="7"/>
                    </a:lnTo>
                    <a:lnTo>
                      <a:pt x="371" y="7"/>
                    </a:lnTo>
                    <a:lnTo>
                      <a:pt x="371" y="5"/>
                    </a:lnTo>
                    <a:lnTo>
                      <a:pt x="371" y="4"/>
                    </a:lnTo>
                    <a:lnTo>
                      <a:pt x="372" y="4"/>
                    </a:lnTo>
                    <a:lnTo>
                      <a:pt x="373" y="4"/>
                    </a:lnTo>
                    <a:lnTo>
                      <a:pt x="374" y="4"/>
                    </a:lnTo>
                    <a:lnTo>
                      <a:pt x="375" y="5"/>
                    </a:lnTo>
                    <a:lnTo>
                      <a:pt x="375" y="6"/>
                    </a:lnTo>
                    <a:lnTo>
                      <a:pt x="375" y="7"/>
                    </a:lnTo>
                    <a:lnTo>
                      <a:pt x="374" y="8"/>
                    </a:lnTo>
                    <a:lnTo>
                      <a:pt x="374" y="9"/>
                    </a:lnTo>
                    <a:lnTo>
                      <a:pt x="375" y="9"/>
                    </a:lnTo>
                    <a:lnTo>
                      <a:pt x="375" y="8"/>
                    </a:lnTo>
                    <a:lnTo>
                      <a:pt x="376" y="8"/>
                    </a:lnTo>
                    <a:lnTo>
                      <a:pt x="376" y="7"/>
                    </a:lnTo>
                    <a:lnTo>
                      <a:pt x="376" y="6"/>
                    </a:lnTo>
                    <a:lnTo>
                      <a:pt x="377" y="6"/>
                    </a:lnTo>
                    <a:lnTo>
                      <a:pt x="376" y="6"/>
                    </a:lnTo>
                    <a:lnTo>
                      <a:pt x="376" y="5"/>
                    </a:lnTo>
                    <a:lnTo>
                      <a:pt x="377" y="4"/>
                    </a:lnTo>
                    <a:lnTo>
                      <a:pt x="378" y="5"/>
                    </a:lnTo>
                    <a:lnTo>
                      <a:pt x="377" y="6"/>
                    </a:lnTo>
                    <a:lnTo>
                      <a:pt x="378" y="6"/>
                    </a:lnTo>
                    <a:lnTo>
                      <a:pt x="380" y="6"/>
                    </a:lnTo>
                    <a:lnTo>
                      <a:pt x="381" y="6"/>
                    </a:lnTo>
                    <a:lnTo>
                      <a:pt x="381" y="7"/>
                    </a:lnTo>
                    <a:lnTo>
                      <a:pt x="382" y="6"/>
                    </a:lnTo>
                    <a:lnTo>
                      <a:pt x="384" y="7"/>
                    </a:lnTo>
                    <a:lnTo>
                      <a:pt x="385" y="7"/>
                    </a:lnTo>
                    <a:lnTo>
                      <a:pt x="384" y="8"/>
                    </a:lnTo>
                    <a:lnTo>
                      <a:pt x="384" y="9"/>
                    </a:lnTo>
                    <a:lnTo>
                      <a:pt x="385" y="9"/>
                    </a:lnTo>
                    <a:lnTo>
                      <a:pt x="385" y="10"/>
                    </a:lnTo>
                    <a:lnTo>
                      <a:pt x="386" y="11"/>
                    </a:lnTo>
                    <a:lnTo>
                      <a:pt x="387" y="11"/>
                    </a:lnTo>
                    <a:lnTo>
                      <a:pt x="387" y="10"/>
                    </a:lnTo>
                    <a:lnTo>
                      <a:pt x="387" y="9"/>
                    </a:lnTo>
                    <a:lnTo>
                      <a:pt x="388" y="9"/>
                    </a:lnTo>
                    <a:lnTo>
                      <a:pt x="387" y="10"/>
                    </a:lnTo>
                    <a:lnTo>
                      <a:pt x="387" y="11"/>
                    </a:lnTo>
                    <a:lnTo>
                      <a:pt x="386" y="11"/>
                    </a:lnTo>
                    <a:lnTo>
                      <a:pt x="386" y="12"/>
                    </a:lnTo>
                    <a:lnTo>
                      <a:pt x="387" y="12"/>
                    </a:lnTo>
                    <a:lnTo>
                      <a:pt x="387" y="11"/>
                    </a:lnTo>
                    <a:lnTo>
                      <a:pt x="388" y="11"/>
                    </a:lnTo>
                    <a:lnTo>
                      <a:pt x="388" y="12"/>
                    </a:lnTo>
                    <a:lnTo>
                      <a:pt x="387" y="13"/>
                    </a:lnTo>
                    <a:lnTo>
                      <a:pt x="388" y="14"/>
                    </a:lnTo>
                    <a:lnTo>
                      <a:pt x="389" y="14"/>
                    </a:lnTo>
                    <a:lnTo>
                      <a:pt x="389" y="13"/>
                    </a:lnTo>
                    <a:lnTo>
                      <a:pt x="390" y="13"/>
                    </a:lnTo>
                    <a:lnTo>
                      <a:pt x="390" y="14"/>
                    </a:lnTo>
                    <a:lnTo>
                      <a:pt x="390" y="15"/>
                    </a:lnTo>
                    <a:lnTo>
                      <a:pt x="390" y="16"/>
                    </a:lnTo>
                    <a:lnTo>
                      <a:pt x="391" y="16"/>
                    </a:lnTo>
                    <a:lnTo>
                      <a:pt x="391" y="15"/>
                    </a:lnTo>
                    <a:lnTo>
                      <a:pt x="391" y="14"/>
                    </a:lnTo>
                    <a:lnTo>
                      <a:pt x="392" y="16"/>
                    </a:lnTo>
                    <a:lnTo>
                      <a:pt x="392" y="17"/>
                    </a:lnTo>
                    <a:lnTo>
                      <a:pt x="393" y="17"/>
                    </a:lnTo>
                    <a:lnTo>
                      <a:pt x="393" y="16"/>
                    </a:lnTo>
                    <a:lnTo>
                      <a:pt x="392" y="16"/>
                    </a:lnTo>
                    <a:lnTo>
                      <a:pt x="392" y="15"/>
                    </a:lnTo>
                    <a:lnTo>
                      <a:pt x="393" y="15"/>
                    </a:lnTo>
                    <a:lnTo>
                      <a:pt x="393" y="16"/>
                    </a:lnTo>
                    <a:lnTo>
                      <a:pt x="394" y="17"/>
                    </a:lnTo>
                    <a:lnTo>
                      <a:pt x="395" y="17"/>
                    </a:lnTo>
                    <a:lnTo>
                      <a:pt x="395" y="18"/>
                    </a:lnTo>
                    <a:lnTo>
                      <a:pt x="395" y="19"/>
                    </a:lnTo>
                    <a:lnTo>
                      <a:pt x="396" y="19"/>
                    </a:lnTo>
                    <a:lnTo>
                      <a:pt x="397" y="19"/>
                    </a:lnTo>
                    <a:lnTo>
                      <a:pt x="397" y="20"/>
                    </a:lnTo>
                    <a:lnTo>
                      <a:pt x="396" y="21"/>
                    </a:lnTo>
                    <a:lnTo>
                      <a:pt x="397" y="23"/>
                    </a:lnTo>
                    <a:lnTo>
                      <a:pt x="397" y="22"/>
                    </a:lnTo>
                    <a:lnTo>
                      <a:pt x="398" y="21"/>
                    </a:lnTo>
                    <a:lnTo>
                      <a:pt x="399" y="21"/>
                    </a:lnTo>
                    <a:lnTo>
                      <a:pt x="399" y="22"/>
                    </a:lnTo>
                    <a:lnTo>
                      <a:pt x="400" y="23"/>
                    </a:lnTo>
                    <a:lnTo>
                      <a:pt x="400" y="24"/>
                    </a:lnTo>
                    <a:lnTo>
                      <a:pt x="401" y="23"/>
                    </a:lnTo>
                    <a:lnTo>
                      <a:pt x="401" y="24"/>
                    </a:lnTo>
                    <a:lnTo>
                      <a:pt x="400" y="24"/>
                    </a:lnTo>
                    <a:lnTo>
                      <a:pt x="400" y="25"/>
                    </a:lnTo>
                    <a:lnTo>
                      <a:pt x="401" y="24"/>
                    </a:lnTo>
                    <a:lnTo>
                      <a:pt x="401" y="25"/>
                    </a:lnTo>
                    <a:lnTo>
                      <a:pt x="402" y="25"/>
                    </a:lnTo>
                    <a:lnTo>
                      <a:pt x="401" y="25"/>
                    </a:lnTo>
                    <a:lnTo>
                      <a:pt x="402" y="24"/>
                    </a:lnTo>
                    <a:lnTo>
                      <a:pt x="402" y="25"/>
                    </a:lnTo>
                    <a:lnTo>
                      <a:pt x="403" y="25"/>
                    </a:lnTo>
                    <a:lnTo>
                      <a:pt x="404" y="25"/>
                    </a:lnTo>
                    <a:lnTo>
                      <a:pt x="403" y="25"/>
                    </a:lnTo>
                    <a:lnTo>
                      <a:pt x="404" y="26"/>
                    </a:lnTo>
                    <a:lnTo>
                      <a:pt x="404" y="27"/>
                    </a:lnTo>
                    <a:lnTo>
                      <a:pt x="405" y="26"/>
                    </a:lnTo>
                    <a:lnTo>
                      <a:pt x="405" y="25"/>
                    </a:lnTo>
                    <a:lnTo>
                      <a:pt x="406" y="25"/>
                    </a:lnTo>
                    <a:lnTo>
                      <a:pt x="406" y="26"/>
                    </a:lnTo>
                    <a:lnTo>
                      <a:pt x="406" y="27"/>
                    </a:lnTo>
                    <a:lnTo>
                      <a:pt x="405" y="27"/>
                    </a:lnTo>
                    <a:lnTo>
                      <a:pt x="406" y="27"/>
                    </a:lnTo>
                    <a:lnTo>
                      <a:pt x="406" y="28"/>
                    </a:lnTo>
                    <a:lnTo>
                      <a:pt x="407" y="28"/>
                    </a:lnTo>
                    <a:lnTo>
                      <a:pt x="407" y="27"/>
                    </a:lnTo>
                    <a:lnTo>
                      <a:pt x="407" y="28"/>
                    </a:lnTo>
                    <a:lnTo>
                      <a:pt x="408" y="28"/>
                    </a:lnTo>
                    <a:lnTo>
                      <a:pt x="408" y="29"/>
                    </a:lnTo>
                    <a:lnTo>
                      <a:pt x="408" y="30"/>
                    </a:lnTo>
                    <a:lnTo>
                      <a:pt x="408" y="29"/>
                    </a:lnTo>
                    <a:lnTo>
                      <a:pt x="409" y="29"/>
                    </a:lnTo>
                    <a:lnTo>
                      <a:pt x="409" y="28"/>
                    </a:lnTo>
                    <a:lnTo>
                      <a:pt x="409" y="29"/>
                    </a:lnTo>
                    <a:lnTo>
                      <a:pt x="409" y="30"/>
                    </a:lnTo>
                    <a:lnTo>
                      <a:pt x="410" y="30"/>
                    </a:lnTo>
                    <a:lnTo>
                      <a:pt x="410" y="29"/>
                    </a:lnTo>
                    <a:lnTo>
                      <a:pt x="410" y="28"/>
                    </a:lnTo>
                    <a:lnTo>
                      <a:pt x="411" y="28"/>
                    </a:lnTo>
                    <a:lnTo>
                      <a:pt x="411" y="29"/>
                    </a:lnTo>
                    <a:lnTo>
                      <a:pt x="411" y="30"/>
                    </a:lnTo>
                    <a:lnTo>
                      <a:pt x="412" y="31"/>
                    </a:lnTo>
                    <a:lnTo>
                      <a:pt x="413" y="31"/>
                    </a:lnTo>
                    <a:lnTo>
                      <a:pt x="413" y="30"/>
                    </a:lnTo>
                    <a:lnTo>
                      <a:pt x="413" y="29"/>
                    </a:lnTo>
                    <a:lnTo>
                      <a:pt x="414" y="30"/>
                    </a:lnTo>
                    <a:lnTo>
                      <a:pt x="414" y="29"/>
                    </a:lnTo>
                    <a:lnTo>
                      <a:pt x="414" y="28"/>
                    </a:lnTo>
                    <a:lnTo>
                      <a:pt x="415" y="29"/>
                    </a:lnTo>
                    <a:lnTo>
                      <a:pt x="415" y="30"/>
                    </a:lnTo>
                    <a:lnTo>
                      <a:pt x="415" y="29"/>
                    </a:lnTo>
                    <a:lnTo>
                      <a:pt x="416" y="29"/>
                    </a:lnTo>
                    <a:lnTo>
                      <a:pt x="416" y="30"/>
                    </a:lnTo>
                    <a:lnTo>
                      <a:pt x="417" y="29"/>
                    </a:lnTo>
                    <a:lnTo>
                      <a:pt x="417" y="30"/>
                    </a:lnTo>
                    <a:lnTo>
                      <a:pt x="417" y="29"/>
                    </a:lnTo>
                    <a:lnTo>
                      <a:pt x="418" y="29"/>
                    </a:lnTo>
                    <a:lnTo>
                      <a:pt x="419" y="28"/>
                    </a:lnTo>
                    <a:lnTo>
                      <a:pt x="418" y="28"/>
                    </a:lnTo>
                    <a:lnTo>
                      <a:pt x="418" y="27"/>
                    </a:lnTo>
                    <a:lnTo>
                      <a:pt x="419" y="27"/>
                    </a:lnTo>
                    <a:lnTo>
                      <a:pt x="419" y="26"/>
                    </a:lnTo>
                    <a:lnTo>
                      <a:pt x="420" y="25"/>
                    </a:lnTo>
                    <a:lnTo>
                      <a:pt x="419" y="25"/>
                    </a:lnTo>
                    <a:lnTo>
                      <a:pt x="420" y="25"/>
                    </a:lnTo>
                    <a:lnTo>
                      <a:pt x="420" y="26"/>
                    </a:lnTo>
                    <a:lnTo>
                      <a:pt x="421" y="25"/>
                    </a:lnTo>
                    <a:lnTo>
                      <a:pt x="421" y="24"/>
                    </a:lnTo>
                    <a:lnTo>
                      <a:pt x="422" y="25"/>
                    </a:lnTo>
                    <a:lnTo>
                      <a:pt x="422" y="24"/>
                    </a:lnTo>
                    <a:lnTo>
                      <a:pt x="422" y="23"/>
                    </a:lnTo>
                    <a:lnTo>
                      <a:pt x="423" y="23"/>
                    </a:lnTo>
                    <a:lnTo>
                      <a:pt x="423" y="24"/>
                    </a:lnTo>
                    <a:lnTo>
                      <a:pt x="424" y="24"/>
                    </a:lnTo>
                    <a:lnTo>
                      <a:pt x="424" y="25"/>
                    </a:lnTo>
                    <a:lnTo>
                      <a:pt x="425" y="24"/>
                    </a:lnTo>
                    <a:lnTo>
                      <a:pt x="426" y="24"/>
                    </a:lnTo>
                    <a:lnTo>
                      <a:pt x="426" y="23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7" y="23"/>
                    </a:lnTo>
                    <a:lnTo>
                      <a:pt x="428" y="23"/>
                    </a:lnTo>
                    <a:lnTo>
                      <a:pt x="429" y="24"/>
                    </a:lnTo>
                    <a:lnTo>
                      <a:pt x="429" y="23"/>
                    </a:lnTo>
                    <a:lnTo>
                      <a:pt x="430" y="23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2" y="22"/>
                    </a:lnTo>
                    <a:lnTo>
                      <a:pt x="432" y="21"/>
                    </a:lnTo>
                    <a:lnTo>
                      <a:pt x="433" y="21"/>
                    </a:lnTo>
                    <a:lnTo>
                      <a:pt x="433" y="20"/>
                    </a:lnTo>
                    <a:lnTo>
                      <a:pt x="434" y="21"/>
                    </a:lnTo>
                    <a:lnTo>
                      <a:pt x="434" y="20"/>
                    </a:lnTo>
                    <a:lnTo>
                      <a:pt x="435" y="19"/>
                    </a:lnTo>
                    <a:lnTo>
                      <a:pt x="436" y="19"/>
                    </a:lnTo>
                    <a:lnTo>
                      <a:pt x="437" y="19"/>
                    </a:lnTo>
                    <a:lnTo>
                      <a:pt x="438" y="19"/>
                    </a:lnTo>
                    <a:lnTo>
                      <a:pt x="438" y="18"/>
                    </a:lnTo>
                    <a:lnTo>
                      <a:pt x="439" y="18"/>
                    </a:lnTo>
                    <a:lnTo>
                      <a:pt x="438" y="18"/>
                    </a:lnTo>
                    <a:lnTo>
                      <a:pt x="438" y="17"/>
                    </a:lnTo>
                    <a:lnTo>
                      <a:pt x="438" y="16"/>
                    </a:lnTo>
                    <a:lnTo>
                      <a:pt x="439" y="16"/>
                    </a:lnTo>
                    <a:lnTo>
                      <a:pt x="440" y="16"/>
                    </a:lnTo>
                    <a:lnTo>
                      <a:pt x="441" y="16"/>
                    </a:lnTo>
                    <a:lnTo>
                      <a:pt x="441" y="15"/>
                    </a:lnTo>
                    <a:lnTo>
                      <a:pt x="441" y="14"/>
                    </a:lnTo>
                    <a:lnTo>
                      <a:pt x="442" y="15"/>
                    </a:lnTo>
                    <a:lnTo>
                      <a:pt x="442" y="14"/>
                    </a:lnTo>
                    <a:lnTo>
                      <a:pt x="443" y="14"/>
                    </a:lnTo>
                    <a:lnTo>
                      <a:pt x="443" y="13"/>
                    </a:lnTo>
                    <a:lnTo>
                      <a:pt x="443" y="12"/>
                    </a:lnTo>
                    <a:lnTo>
                      <a:pt x="444" y="12"/>
                    </a:lnTo>
                    <a:lnTo>
                      <a:pt x="444" y="11"/>
                    </a:lnTo>
                    <a:lnTo>
                      <a:pt x="445" y="11"/>
                    </a:lnTo>
                    <a:lnTo>
                      <a:pt x="446" y="11"/>
                    </a:lnTo>
                    <a:lnTo>
                      <a:pt x="446" y="10"/>
                    </a:lnTo>
                    <a:lnTo>
                      <a:pt x="447" y="10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9" y="9"/>
                    </a:lnTo>
                    <a:lnTo>
                      <a:pt x="450" y="9"/>
                    </a:lnTo>
                    <a:lnTo>
                      <a:pt x="450" y="8"/>
                    </a:lnTo>
                    <a:lnTo>
                      <a:pt x="451" y="8"/>
                    </a:lnTo>
                    <a:lnTo>
                      <a:pt x="452" y="9"/>
                    </a:lnTo>
                    <a:lnTo>
                      <a:pt x="453" y="9"/>
                    </a:lnTo>
                    <a:lnTo>
                      <a:pt x="453" y="10"/>
                    </a:lnTo>
                    <a:lnTo>
                      <a:pt x="453" y="9"/>
                    </a:lnTo>
                    <a:lnTo>
                      <a:pt x="454" y="10"/>
                    </a:lnTo>
                    <a:lnTo>
                      <a:pt x="454" y="9"/>
                    </a:lnTo>
                    <a:lnTo>
                      <a:pt x="455" y="9"/>
                    </a:lnTo>
                    <a:lnTo>
                      <a:pt x="455" y="8"/>
                    </a:lnTo>
                    <a:lnTo>
                      <a:pt x="456" y="8"/>
                    </a:lnTo>
                    <a:lnTo>
                      <a:pt x="456" y="9"/>
                    </a:lnTo>
                    <a:lnTo>
                      <a:pt x="457" y="9"/>
                    </a:lnTo>
                    <a:lnTo>
                      <a:pt x="457" y="8"/>
                    </a:lnTo>
                    <a:lnTo>
                      <a:pt x="457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9" y="9"/>
                    </a:lnTo>
                    <a:lnTo>
                      <a:pt x="460" y="9"/>
                    </a:lnTo>
                    <a:lnTo>
                      <a:pt x="461" y="9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61" y="11"/>
                    </a:lnTo>
                    <a:lnTo>
                      <a:pt x="462" y="11"/>
                    </a:lnTo>
                    <a:lnTo>
                      <a:pt x="463" y="11"/>
                    </a:lnTo>
                    <a:lnTo>
                      <a:pt x="463" y="10"/>
                    </a:lnTo>
                    <a:lnTo>
                      <a:pt x="463" y="9"/>
                    </a:lnTo>
                    <a:lnTo>
                      <a:pt x="464" y="9"/>
                    </a:lnTo>
                    <a:lnTo>
                      <a:pt x="465" y="10"/>
                    </a:lnTo>
                    <a:lnTo>
                      <a:pt x="465" y="11"/>
                    </a:lnTo>
                    <a:lnTo>
                      <a:pt x="466" y="10"/>
                    </a:lnTo>
                    <a:lnTo>
                      <a:pt x="466" y="11"/>
                    </a:lnTo>
                    <a:lnTo>
                      <a:pt x="467" y="10"/>
                    </a:lnTo>
                    <a:lnTo>
                      <a:pt x="468" y="10"/>
                    </a:lnTo>
                    <a:lnTo>
                      <a:pt x="469" y="10"/>
                    </a:lnTo>
                    <a:lnTo>
                      <a:pt x="469" y="9"/>
                    </a:lnTo>
                    <a:lnTo>
                      <a:pt x="469" y="8"/>
                    </a:lnTo>
                    <a:lnTo>
                      <a:pt x="470" y="8"/>
                    </a:lnTo>
                    <a:lnTo>
                      <a:pt x="471" y="8"/>
                    </a:lnTo>
                    <a:lnTo>
                      <a:pt x="471" y="9"/>
                    </a:lnTo>
                    <a:lnTo>
                      <a:pt x="472" y="9"/>
                    </a:lnTo>
                    <a:lnTo>
                      <a:pt x="471" y="7"/>
                    </a:lnTo>
                    <a:lnTo>
                      <a:pt x="493" y="9"/>
                    </a:lnTo>
                    <a:lnTo>
                      <a:pt x="498" y="9"/>
                    </a:lnTo>
                    <a:lnTo>
                      <a:pt x="499" y="9"/>
                    </a:lnTo>
                    <a:lnTo>
                      <a:pt x="500" y="9"/>
                    </a:lnTo>
                    <a:lnTo>
                      <a:pt x="500" y="8"/>
                    </a:lnTo>
                    <a:lnTo>
                      <a:pt x="501" y="8"/>
                    </a:lnTo>
                    <a:lnTo>
                      <a:pt x="501" y="7"/>
                    </a:lnTo>
                    <a:lnTo>
                      <a:pt x="502" y="7"/>
                    </a:lnTo>
                    <a:lnTo>
                      <a:pt x="502" y="8"/>
                    </a:lnTo>
                    <a:lnTo>
                      <a:pt x="502" y="9"/>
                    </a:lnTo>
                    <a:lnTo>
                      <a:pt x="503" y="9"/>
                    </a:lnTo>
                    <a:lnTo>
                      <a:pt x="503" y="10"/>
                    </a:lnTo>
                    <a:lnTo>
                      <a:pt x="504" y="10"/>
                    </a:lnTo>
                    <a:lnTo>
                      <a:pt x="505" y="10"/>
                    </a:lnTo>
                    <a:lnTo>
                      <a:pt x="506" y="10"/>
                    </a:lnTo>
                    <a:lnTo>
                      <a:pt x="505" y="12"/>
                    </a:lnTo>
                    <a:lnTo>
                      <a:pt x="505" y="13"/>
                    </a:lnTo>
                    <a:lnTo>
                      <a:pt x="504" y="17"/>
                    </a:lnTo>
                    <a:lnTo>
                      <a:pt x="504" y="19"/>
                    </a:lnTo>
                    <a:lnTo>
                      <a:pt x="505" y="19"/>
                    </a:lnTo>
                    <a:lnTo>
                      <a:pt x="505" y="20"/>
                    </a:lnTo>
                    <a:lnTo>
                      <a:pt x="504" y="22"/>
                    </a:lnTo>
                    <a:lnTo>
                      <a:pt x="504" y="25"/>
                    </a:lnTo>
                    <a:lnTo>
                      <a:pt x="505" y="26"/>
                    </a:lnTo>
                    <a:lnTo>
                      <a:pt x="505" y="28"/>
                    </a:lnTo>
                    <a:lnTo>
                      <a:pt x="506" y="30"/>
                    </a:lnTo>
                    <a:lnTo>
                      <a:pt x="506" y="31"/>
                    </a:lnTo>
                    <a:lnTo>
                      <a:pt x="507" y="32"/>
                    </a:lnTo>
                    <a:lnTo>
                      <a:pt x="508" y="30"/>
                    </a:lnTo>
                    <a:lnTo>
                      <a:pt x="509" y="30"/>
                    </a:lnTo>
                    <a:lnTo>
                      <a:pt x="510" y="30"/>
                    </a:lnTo>
                    <a:lnTo>
                      <a:pt x="511" y="30"/>
                    </a:lnTo>
                    <a:lnTo>
                      <a:pt x="510" y="32"/>
                    </a:lnTo>
                    <a:lnTo>
                      <a:pt x="510" y="33"/>
                    </a:lnTo>
                    <a:lnTo>
                      <a:pt x="510" y="34"/>
                    </a:lnTo>
                    <a:lnTo>
                      <a:pt x="511" y="34"/>
                    </a:lnTo>
                    <a:lnTo>
                      <a:pt x="511" y="35"/>
                    </a:lnTo>
                    <a:lnTo>
                      <a:pt x="511" y="36"/>
                    </a:lnTo>
                    <a:lnTo>
                      <a:pt x="512" y="36"/>
                    </a:lnTo>
                    <a:lnTo>
                      <a:pt x="513" y="36"/>
                    </a:lnTo>
                    <a:lnTo>
                      <a:pt x="514" y="36"/>
                    </a:lnTo>
                    <a:lnTo>
                      <a:pt x="513" y="36"/>
                    </a:lnTo>
                    <a:lnTo>
                      <a:pt x="513" y="37"/>
                    </a:lnTo>
                    <a:lnTo>
                      <a:pt x="513" y="38"/>
                    </a:lnTo>
                    <a:lnTo>
                      <a:pt x="512" y="38"/>
                    </a:lnTo>
                    <a:lnTo>
                      <a:pt x="510" y="41"/>
                    </a:lnTo>
                    <a:lnTo>
                      <a:pt x="508" y="44"/>
                    </a:lnTo>
                    <a:lnTo>
                      <a:pt x="507" y="47"/>
                    </a:lnTo>
                    <a:lnTo>
                      <a:pt x="506" y="48"/>
                    </a:lnTo>
                    <a:lnTo>
                      <a:pt x="506" y="49"/>
                    </a:lnTo>
                    <a:lnTo>
                      <a:pt x="506" y="50"/>
                    </a:lnTo>
                    <a:lnTo>
                      <a:pt x="503" y="53"/>
                    </a:lnTo>
                    <a:lnTo>
                      <a:pt x="502" y="55"/>
                    </a:lnTo>
                    <a:lnTo>
                      <a:pt x="502" y="56"/>
                    </a:lnTo>
                    <a:lnTo>
                      <a:pt x="502" y="57"/>
                    </a:lnTo>
                    <a:lnTo>
                      <a:pt x="502" y="59"/>
                    </a:lnTo>
                    <a:lnTo>
                      <a:pt x="502" y="60"/>
                    </a:lnTo>
                    <a:lnTo>
                      <a:pt x="500" y="62"/>
                    </a:lnTo>
                    <a:lnTo>
                      <a:pt x="499" y="64"/>
                    </a:lnTo>
                    <a:lnTo>
                      <a:pt x="498" y="66"/>
                    </a:lnTo>
                    <a:lnTo>
                      <a:pt x="496" y="69"/>
                    </a:lnTo>
                    <a:lnTo>
                      <a:pt x="495" y="70"/>
                    </a:lnTo>
                    <a:lnTo>
                      <a:pt x="495" y="72"/>
                    </a:lnTo>
                    <a:lnTo>
                      <a:pt x="494" y="72"/>
                    </a:lnTo>
                    <a:lnTo>
                      <a:pt x="494" y="73"/>
                    </a:lnTo>
                    <a:lnTo>
                      <a:pt x="493" y="74"/>
                    </a:lnTo>
                    <a:lnTo>
                      <a:pt x="493" y="75"/>
                    </a:lnTo>
                    <a:lnTo>
                      <a:pt x="493" y="76"/>
                    </a:lnTo>
                    <a:lnTo>
                      <a:pt x="492" y="77"/>
                    </a:lnTo>
                    <a:lnTo>
                      <a:pt x="492" y="78"/>
                    </a:lnTo>
                    <a:lnTo>
                      <a:pt x="492" y="79"/>
                    </a:lnTo>
                    <a:lnTo>
                      <a:pt x="492" y="80"/>
                    </a:lnTo>
                    <a:lnTo>
                      <a:pt x="491" y="82"/>
                    </a:lnTo>
                    <a:lnTo>
                      <a:pt x="491" y="83"/>
                    </a:lnTo>
                    <a:lnTo>
                      <a:pt x="491" y="84"/>
                    </a:lnTo>
                    <a:lnTo>
                      <a:pt x="491" y="85"/>
                    </a:lnTo>
                    <a:lnTo>
                      <a:pt x="492" y="85"/>
                    </a:lnTo>
                    <a:lnTo>
                      <a:pt x="491" y="86"/>
                    </a:lnTo>
                    <a:lnTo>
                      <a:pt x="491" y="87"/>
                    </a:lnTo>
                    <a:lnTo>
                      <a:pt x="491" y="88"/>
                    </a:lnTo>
                    <a:lnTo>
                      <a:pt x="491" y="89"/>
                    </a:lnTo>
                    <a:lnTo>
                      <a:pt x="491" y="91"/>
                    </a:lnTo>
                    <a:lnTo>
                      <a:pt x="492" y="92"/>
                    </a:lnTo>
                    <a:lnTo>
                      <a:pt x="493" y="93"/>
                    </a:lnTo>
                    <a:lnTo>
                      <a:pt x="494" y="92"/>
                    </a:lnTo>
                    <a:lnTo>
                      <a:pt x="495" y="92"/>
                    </a:lnTo>
                    <a:lnTo>
                      <a:pt x="495" y="93"/>
                    </a:lnTo>
                    <a:lnTo>
                      <a:pt x="495" y="94"/>
                    </a:lnTo>
                    <a:lnTo>
                      <a:pt x="496" y="95"/>
                    </a:lnTo>
                    <a:lnTo>
                      <a:pt x="497" y="95"/>
                    </a:lnTo>
                    <a:lnTo>
                      <a:pt x="498" y="95"/>
                    </a:lnTo>
                    <a:lnTo>
                      <a:pt x="498" y="94"/>
                    </a:lnTo>
                    <a:lnTo>
                      <a:pt x="499" y="93"/>
                    </a:lnTo>
                    <a:lnTo>
                      <a:pt x="499" y="94"/>
                    </a:lnTo>
                    <a:lnTo>
                      <a:pt x="499" y="95"/>
                    </a:lnTo>
                    <a:lnTo>
                      <a:pt x="500" y="95"/>
                    </a:lnTo>
                    <a:lnTo>
                      <a:pt x="500" y="96"/>
                    </a:lnTo>
                    <a:lnTo>
                      <a:pt x="499" y="96"/>
                    </a:lnTo>
                    <a:lnTo>
                      <a:pt x="499" y="97"/>
                    </a:lnTo>
                    <a:lnTo>
                      <a:pt x="498" y="98"/>
                    </a:lnTo>
                    <a:lnTo>
                      <a:pt x="498" y="99"/>
                    </a:lnTo>
                    <a:lnTo>
                      <a:pt x="497" y="99"/>
                    </a:lnTo>
                    <a:lnTo>
                      <a:pt x="496" y="99"/>
                    </a:lnTo>
                    <a:lnTo>
                      <a:pt x="495" y="100"/>
                    </a:lnTo>
                    <a:lnTo>
                      <a:pt x="495" y="101"/>
                    </a:lnTo>
                    <a:lnTo>
                      <a:pt x="494" y="102"/>
                    </a:lnTo>
                    <a:lnTo>
                      <a:pt x="494" y="105"/>
                    </a:lnTo>
                    <a:lnTo>
                      <a:pt x="493" y="107"/>
                    </a:lnTo>
                    <a:lnTo>
                      <a:pt x="493" y="108"/>
                    </a:lnTo>
                    <a:lnTo>
                      <a:pt x="493" y="109"/>
                    </a:lnTo>
                    <a:lnTo>
                      <a:pt x="494" y="109"/>
                    </a:lnTo>
                    <a:lnTo>
                      <a:pt x="494" y="110"/>
                    </a:lnTo>
                    <a:lnTo>
                      <a:pt x="495" y="110"/>
                    </a:lnTo>
                    <a:lnTo>
                      <a:pt x="494" y="110"/>
                    </a:lnTo>
                    <a:lnTo>
                      <a:pt x="494" y="112"/>
                    </a:lnTo>
                    <a:lnTo>
                      <a:pt x="494" y="113"/>
                    </a:lnTo>
                    <a:lnTo>
                      <a:pt x="494" y="114"/>
                    </a:lnTo>
                    <a:lnTo>
                      <a:pt x="493" y="114"/>
                    </a:lnTo>
                    <a:lnTo>
                      <a:pt x="493" y="115"/>
                    </a:lnTo>
                    <a:lnTo>
                      <a:pt x="493" y="116"/>
                    </a:lnTo>
                    <a:lnTo>
                      <a:pt x="494" y="116"/>
                    </a:lnTo>
                    <a:lnTo>
                      <a:pt x="494" y="117"/>
                    </a:lnTo>
                    <a:lnTo>
                      <a:pt x="495" y="118"/>
                    </a:lnTo>
                    <a:lnTo>
                      <a:pt x="496" y="118"/>
                    </a:lnTo>
                    <a:lnTo>
                      <a:pt x="496" y="117"/>
                    </a:lnTo>
                    <a:lnTo>
                      <a:pt x="497" y="117"/>
                    </a:lnTo>
                    <a:lnTo>
                      <a:pt x="498" y="117"/>
                    </a:lnTo>
                    <a:lnTo>
                      <a:pt x="498" y="118"/>
                    </a:lnTo>
                    <a:lnTo>
                      <a:pt x="498" y="119"/>
                    </a:lnTo>
                    <a:lnTo>
                      <a:pt x="499" y="119"/>
                    </a:lnTo>
                    <a:lnTo>
                      <a:pt x="499" y="120"/>
                    </a:lnTo>
                    <a:lnTo>
                      <a:pt x="498" y="120"/>
                    </a:lnTo>
                    <a:lnTo>
                      <a:pt x="498" y="121"/>
                    </a:lnTo>
                    <a:lnTo>
                      <a:pt x="498" y="122"/>
                    </a:lnTo>
                    <a:lnTo>
                      <a:pt x="497" y="123"/>
                    </a:lnTo>
                    <a:lnTo>
                      <a:pt x="497" y="124"/>
                    </a:lnTo>
                    <a:lnTo>
                      <a:pt x="496" y="124"/>
                    </a:lnTo>
                    <a:lnTo>
                      <a:pt x="496" y="125"/>
                    </a:lnTo>
                    <a:lnTo>
                      <a:pt x="496" y="126"/>
                    </a:lnTo>
                    <a:lnTo>
                      <a:pt x="497" y="126"/>
                    </a:lnTo>
                    <a:lnTo>
                      <a:pt x="496" y="126"/>
                    </a:lnTo>
                    <a:lnTo>
                      <a:pt x="496" y="127"/>
                    </a:lnTo>
                    <a:lnTo>
                      <a:pt x="495" y="128"/>
                    </a:lnTo>
                    <a:lnTo>
                      <a:pt x="495" y="127"/>
                    </a:lnTo>
                    <a:lnTo>
                      <a:pt x="494" y="128"/>
                    </a:lnTo>
                    <a:lnTo>
                      <a:pt x="495" y="130"/>
                    </a:lnTo>
                    <a:lnTo>
                      <a:pt x="495" y="131"/>
                    </a:lnTo>
                    <a:lnTo>
                      <a:pt x="496" y="132"/>
                    </a:lnTo>
                    <a:lnTo>
                      <a:pt x="497" y="133"/>
                    </a:lnTo>
                    <a:lnTo>
                      <a:pt x="497" y="134"/>
                    </a:lnTo>
                    <a:lnTo>
                      <a:pt x="498" y="134"/>
                    </a:lnTo>
                    <a:lnTo>
                      <a:pt x="499" y="134"/>
                    </a:lnTo>
                    <a:lnTo>
                      <a:pt x="499" y="135"/>
                    </a:lnTo>
                    <a:lnTo>
                      <a:pt x="500" y="135"/>
                    </a:lnTo>
                    <a:lnTo>
                      <a:pt x="501" y="134"/>
                    </a:lnTo>
                    <a:lnTo>
                      <a:pt x="501" y="133"/>
                    </a:lnTo>
                    <a:lnTo>
                      <a:pt x="502" y="133"/>
                    </a:lnTo>
                    <a:lnTo>
                      <a:pt x="502" y="132"/>
                    </a:lnTo>
                    <a:lnTo>
                      <a:pt x="502" y="131"/>
                    </a:lnTo>
                    <a:lnTo>
                      <a:pt x="503" y="131"/>
                    </a:lnTo>
                    <a:lnTo>
                      <a:pt x="504" y="131"/>
                    </a:lnTo>
                    <a:lnTo>
                      <a:pt x="504" y="130"/>
                    </a:lnTo>
                    <a:lnTo>
                      <a:pt x="504" y="131"/>
                    </a:lnTo>
                    <a:lnTo>
                      <a:pt x="505" y="131"/>
                    </a:lnTo>
                    <a:lnTo>
                      <a:pt x="504" y="131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3"/>
                    </a:lnTo>
                    <a:lnTo>
                      <a:pt x="505" y="134"/>
                    </a:lnTo>
                    <a:lnTo>
                      <a:pt x="506" y="134"/>
                    </a:lnTo>
                    <a:lnTo>
                      <a:pt x="507" y="134"/>
                    </a:lnTo>
                    <a:lnTo>
                      <a:pt x="507" y="133"/>
                    </a:lnTo>
                    <a:lnTo>
                      <a:pt x="506" y="133"/>
                    </a:lnTo>
                    <a:lnTo>
                      <a:pt x="507" y="133"/>
                    </a:lnTo>
                    <a:lnTo>
                      <a:pt x="507" y="134"/>
                    </a:lnTo>
                    <a:lnTo>
                      <a:pt x="508" y="134"/>
                    </a:lnTo>
                    <a:lnTo>
                      <a:pt x="507" y="134"/>
                    </a:lnTo>
                    <a:lnTo>
                      <a:pt x="507" y="135"/>
                    </a:lnTo>
                    <a:lnTo>
                      <a:pt x="506" y="135"/>
                    </a:lnTo>
                    <a:lnTo>
                      <a:pt x="506" y="136"/>
                    </a:lnTo>
                    <a:lnTo>
                      <a:pt x="505" y="136"/>
                    </a:lnTo>
                    <a:lnTo>
                      <a:pt x="504" y="137"/>
                    </a:lnTo>
                    <a:lnTo>
                      <a:pt x="504" y="138"/>
                    </a:lnTo>
                    <a:lnTo>
                      <a:pt x="504" y="139"/>
                    </a:lnTo>
                    <a:lnTo>
                      <a:pt x="505" y="139"/>
                    </a:lnTo>
                    <a:lnTo>
                      <a:pt x="505" y="140"/>
                    </a:lnTo>
                    <a:lnTo>
                      <a:pt x="506" y="140"/>
                    </a:lnTo>
                    <a:lnTo>
                      <a:pt x="506" y="141"/>
                    </a:lnTo>
                    <a:lnTo>
                      <a:pt x="505" y="141"/>
                    </a:lnTo>
                    <a:lnTo>
                      <a:pt x="504" y="141"/>
                    </a:lnTo>
                    <a:lnTo>
                      <a:pt x="503" y="141"/>
                    </a:lnTo>
                    <a:lnTo>
                      <a:pt x="503" y="142"/>
                    </a:lnTo>
                    <a:lnTo>
                      <a:pt x="502" y="142"/>
                    </a:lnTo>
                    <a:lnTo>
                      <a:pt x="502" y="141"/>
                    </a:lnTo>
                    <a:lnTo>
                      <a:pt x="503" y="141"/>
                    </a:lnTo>
                    <a:lnTo>
                      <a:pt x="504" y="140"/>
                    </a:lnTo>
                    <a:lnTo>
                      <a:pt x="504" y="139"/>
                    </a:lnTo>
                    <a:lnTo>
                      <a:pt x="503" y="139"/>
                    </a:lnTo>
                    <a:lnTo>
                      <a:pt x="503" y="138"/>
                    </a:lnTo>
                    <a:lnTo>
                      <a:pt x="502" y="138"/>
                    </a:lnTo>
                    <a:lnTo>
                      <a:pt x="501" y="137"/>
                    </a:lnTo>
                    <a:lnTo>
                      <a:pt x="501" y="138"/>
                    </a:lnTo>
                    <a:lnTo>
                      <a:pt x="500" y="138"/>
                    </a:lnTo>
                    <a:lnTo>
                      <a:pt x="499" y="138"/>
                    </a:lnTo>
                    <a:lnTo>
                      <a:pt x="499" y="139"/>
                    </a:lnTo>
                    <a:lnTo>
                      <a:pt x="498" y="139"/>
                    </a:lnTo>
                    <a:lnTo>
                      <a:pt x="497" y="140"/>
                    </a:lnTo>
                    <a:lnTo>
                      <a:pt x="496" y="140"/>
                    </a:lnTo>
                    <a:lnTo>
                      <a:pt x="495" y="141"/>
                    </a:lnTo>
                    <a:lnTo>
                      <a:pt x="494" y="141"/>
                    </a:lnTo>
                    <a:lnTo>
                      <a:pt x="493" y="142"/>
                    </a:lnTo>
                    <a:lnTo>
                      <a:pt x="493" y="143"/>
                    </a:lnTo>
                    <a:lnTo>
                      <a:pt x="493" y="144"/>
                    </a:lnTo>
                    <a:lnTo>
                      <a:pt x="493" y="145"/>
                    </a:lnTo>
                    <a:lnTo>
                      <a:pt x="492" y="145"/>
                    </a:lnTo>
                    <a:lnTo>
                      <a:pt x="492" y="146"/>
                    </a:lnTo>
                    <a:lnTo>
                      <a:pt x="493" y="148"/>
                    </a:lnTo>
                    <a:lnTo>
                      <a:pt x="493" y="150"/>
                    </a:lnTo>
                    <a:lnTo>
                      <a:pt x="494" y="151"/>
                    </a:lnTo>
                    <a:lnTo>
                      <a:pt x="494" y="152"/>
                    </a:lnTo>
                    <a:lnTo>
                      <a:pt x="495" y="152"/>
                    </a:lnTo>
                    <a:lnTo>
                      <a:pt x="495" y="151"/>
                    </a:lnTo>
                    <a:lnTo>
                      <a:pt x="496" y="151"/>
                    </a:lnTo>
                    <a:lnTo>
                      <a:pt x="497" y="151"/>
                    </a:lnTo>
                    <a:lnTo>
                      <a:pt x="497" y="152"/>
                    </a:lnTo>
                    <a:lnTo>
                      <a:pt x="497" y="151"/>
                    </a:lnTo>
                    <a:lnTo>
                      <a:pt x="498" y="151"/>
                    </a:lnTo>
                    <a:lnTo>
                      <a:pt x="498" y="150"/>
                    </a:lnTo>
                    <a:lnTo>
                      <a:pt x="499" y="150"/>
                    </a:lnTo>
                    <a:lnTo>
                      <a:pt x="499" y="151"/>
                    </a:lnTo>
                    <a:lnTo>
                      <a:pt x="499" y="152"/>
                    </a:lnTo>
                    <a:lnTo>
                      <a:pt x="500" y="154"/>
                    </a:lnTo>
                    <a:lnTo>
                      <a:pt x="501" y="154"/>
                    </a:lnTo>
                    <a:lnTo>
                      <a:pt x="500" y="154"/>
                    </a:lnTo>
                    <a:lnTo>
                      <a:pt x="500" y="155"/>
                    </a:lnTo>
                    <a:lnTo>
                      <a:pt x="499" y="155"/>
                    </a:lnTo>
                    <a:lnTo>
                      <a:pt x="499" y="156"/>
                    </a:lnTo>
                    <a:lnTo>
                      <a:pt x="499" y="157"/>
                    </a:lnTo>
                    <a:lnTo>
                      <a:pt x="499" y="158"/>
                    </a:lnTo>
                    <a:lnTo>
                      <a:pt x="500" y="158"/>
                    </a:lnTo>
                    <a:lnTo>
                      <a:pt x="500" y="159"/>
                    </a:lnTo>
                    <a:lnTo>
                      <a:pt x="499" y="158"/>
                    </a:lnTo>
                    <a:lnTo>
                      <a:pt x="499" y="159"/>
                    </a:lnTo>
                    <a:lnTo>
                      <a:pt x="499" y="158"/>
                    </a:lnTo>
                    <a:lnTo>
                      <a:pt x="498" y="158"/>
                    </a:lnTo>
                    <a:lnTo>
                      <a:pt x="498" y="157"/>
                    </a:lnTo>
                    <a:lnTo>
                      <a:pt x="499" y="157"/>
                    </a:lnTo>
                    <a:lnTo>
                      <a:pt x="498" y="157"/>
                    </a:lnTo>
                    <a:lnTo>
                      <a:pt x="497" y="157"/>
                    </a:lnTo>
                    <a:lnTo>
                      <a:pt x="497" y="158"/>
                    </a:lnTo>
                    <a:lnTo>
                      <a:pt x="496" y="159"/>
                    </a:lnTo>
                    <a:lnTo>
                      <a:pt x="496" y="160"/>
                    </a:lnTo>
                    <a:lnTo>
                      <a:pt x="496" y="161"/>
                    </a:lnTo>
                    <a:lnTo>
                      <a:pt x="497" y="161"/>
                    </a:lnTo>
                    <a:lnTo>
                      <a:pt x="496" y="161"/>
                    </a:lnTo>
                    <a:lnTo>
                      <a:pt x="496" y="162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4" y="163"/>
                    </a:lnTo>
                    <a:lnTo>
                      <a:pt x="495" y="164"/>
                    </a:lnTo>
                    <a:lnTo>
                      <a:pt x="494" y="164"/>
                    </a:lnTo>
                    <a:lnTo>
                      <a:pt x="493" y="163"/>
                    </a:lnTo>
                    <a:lnTo>
                      <a:pt x="492" y="163"/>
                    </a:lnTo>
                    <a:lnTo>
                      <a:pt x="491" y="163"/>
                    </a:lnTo>
                    <a:lnTo>
                      <a:pt x="490" y="163"/>
                    </a:lnTo>
                    <a:lnTo>
                      <a:pt x="490" y="164"/>
                    </a:lnTo>
                    <a:lnTo>
                      <a:pt x="490" y="165"/>
                    </a:lnTo>
                    <a:lnTo>
                      <a:pt x="489" y="165"/>
                    </a:lnTo>
                    <a:lnTo>
                      <a:pt x="489" y="166"/>
                    </a:lnTo>
                    <a:lnTo>
                      <a:pt x="488" y="167"/>
                    </a:lnTo>
                    <a:lnTo>
                      <a:pt x="489" y="167"/>
                    </a:lnTo>
                    <a:lnTo>
                      <a:pt x="488" y="167"/>
                    </a:lnTo>
                    <a:lnTo>
                      <a:pt x="488" y="168"/>
                    </a:lnTo>
                    <a:lnTo>
                      <a:pt x="488" y="169"/>
                    </a:lnTo>
                    <a:lnTo>
                      <a:pt x="488" y="170"/>
                    </a:lnTo>
                    <a:lnTo>
                      <a:pt x="488" y="171"/>
                    </a:lnTo>
                    <a:lnTo>
                      <a:pt x="488" y="172"/>
                    </a:lnTo>
                    <a:lnTo>
                      <a:pt x="489" y="172"/>
                    </a:lnTo>
                    <a:lnTo>
                      <a:pt x="489" y="173"/>
                    </a:lnTo>
                    <a:lnTo>
                      <a:pt x="489" y="174"/>
                    </a:lnTo>
                    <a:lnTo>
                      <a:pt x="490" y="175"/>
                    </a:lnTo>
                    <a:lnTo>
                      <a:pt x="490" y="176"/>
                    </a:lnTo>
                    <a:lnTo>
                      <a:pt x="490" y="177"/>
                    </a:lnTo>
                    <a:lnTo>
                      <a:pt x="491" y="178"/>
                    </a:lnTo>
                    <a:lnTo>
                      <a:pt x="492" y="179"/>
                    </a:lnTo>
                    <a:lnTo>
                      <a:pt x="493" y="179"/>
                    </a:lnTo>
                    <a:lnTo>
                      <a:pt x="493" y="180"/>
                    </a:lnTo>
                    <a:lnTo>
                      <a:pt x="494" y="181"/>
                    </a:lnTo>
                    <a:lnTo>
                      <a:pt x="494" y="182"/>
                    </a:lnTo>
                    <a:lnTo>
                      <a:pt x="493" y="182"/>
                    </a:lnTo>
                    <a:lnTo>
                      <a:pt x="493" y="183"/>
                    </a:lnTo>
                    <a:lnTo>
                      <a:pt x="492" y="183"/>
                    </a:lnTo>
                    <a:lnTo>
                      <a:pt x="491" y="183"/>
                    </a:lnTo>
                    <a:lnTo>
                      <a:pt x="491" y="182"/>
                    </a:lnTo>
                    <a:lnTo>
                      <a:pt x="490" y="181"/>
                    </a:lnTo>
                    <a:lnTo>
                      <a:pt x="489" y="182"/>
                    </a:lnTo>
                    <a:lnTo>
                      <a:pt x="488" y="182"/>
                    </a:lnTo>
                    <a:lnTo>
                      <a:pt x="488" y="183"/>
                    </a:lnTo>
                    <a:lnTo>
                      <a:pt x="488" y="184"/>
                    </a:lnTo>
                    <a:lnTo>
                      <a:pt x="488" y="185"/>
                    </a:lnTo>
                    <a:lnTo>
                      <a:pt x="487" y="185"/>
                    </a:lnTo>
                    <a:lnTo>
                      <a:pt x="486" y="185"/>
                    </a:lnTo>
                    <a:lnTo>
                      <a:pt x="485" y="185"/>
                    </a:lnTo>
                    <a:lnTo>
                      <a:pt x="485" y="186"/>
                    </a:lnTo>
                    <a:lnTo>
                      <a:pt x="485" y="187"/>
                    </a:lnTo>
                    <a:lnTo>
                      <a:pt x="486" y="187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7" y="189"/>
                    </a:lnTo>
                    <a:lnTo>
                      <a:pt x="486" y="190"/>
                    </a:lnTo>
                    <a:lnTo>
                      <a:pt x="487" y="190"/>
                    </a:lnTo>
                    <a:lnTo>
                      <a:pt x="488" y="191"/>
                    </a:lnTo>
                    <a:lnTo>
                      <a:pt x="487" y="191"/>
                    </a:lnTo>
                    <a:lnTo>
                      <a:pt x="487" y="192"/>
                    </a:lnTo>
                    <a:lnTo>
                      <a:pt x="486" y="192"/>
                    </a:lnTo>
                    <a:lnTo>
                      <a:pt x="487" y="193"/>
                    </a:lnTo>
                    <a:lnTo>
                      <a:pt x="486" y="194"/>
                    </a:lnTo>
                    <a:lnTo>
                      <a:pt x="486" y="195"/>
                    </a:lnTo>
                    <a:lnTo>
                      <a:pt x="487" y="196"/>
                    </a:lnTo>
                    <a:lnTo>
                      <a:pt x="486" y="196"/>
                    </a:lnTo>
                    <a:lnTo>
                      <a:pt x="487" y="197"/>
                    </a:lnTo>
                    <a:lnTo>
                      <a:pt x="488" y="197"/>
                    </a:lnTo>
                    <a:lnTo>
                      <a:pt x="488" y="198"/>
                    </a:lnTo>
                    <a:lnTo>
                      <a:pt x="488" y="199"/>
                    </a:lnTo>
                    <a:lnTo>
                      <a:pt x="487" y="199"/>
                    </a:lnTo>
                    <a:lnTo>
                      <a:pt x="486" y="199"/>
                    </a:lnTo>
                    <a:lnTo>
                      <a:pt x="486" y="200"/>
                    </a:lnTo>
                    <a:lnTo>
                      <a:pt x="486" y="201"/>
                    </a:lnTo>
                    <a:lnTo>
                      <a:pt x="486" y="202"/>
                    </a:lnTo>
                    <a:lnTo>
                      <a:pt x="487" y="202"/>
                    </a:lnTo>
                    <a:lnTo>
                      <a:pt x="487" y="201"/>
                    </a:lnTo>
                    <a:lnTo>
                      <a:pt x="488" y="201"/>
                    </a:lnTo>
                    <a:lnTo>
                      <a:pt x="487" y="202"/>
                    </a:lnTo>
                    <a:lnTo>
                      <a:pt x="487" y="203"/>
                    </a:lnTo>
                    <a:lnTo>
                      <a:pt x="487" y="204"/>
                    </a:lnTo>
                    <a:lnTo>
                      <a:pt x="487" y="205"/>
                    </a:lnTo>
                    <a:lnTo>
                      <a:pt x="490" y="205"/>
                    </a:lnTo>
                    <a:lnTo>
                      <a:pt x="490" y="207"/>
                    </a:lnTo>
                    <a:lnTo>
                      <a:pt x="491" y="207"/>
                    </a:lnTo>
                    <a:lnTo>
                      <a:pt x="491" y="208"/>
                    </a:lnTo>
                    <a:lnTo>
                      <a:pt x="490" y="208"/>
                    </a:lnTo>
                    <a:lnTo>
                      <a:pt x="489" y="208"/>
                    </a:lnTo>
                    <a:lnTo>
                      <a:pt x="488" y="209"/>
                    </a:lnTo>
                    <a:lnTo>
                      <a:pt x="488" y="210"/>
                    </a:lnTo>
                    <a:lnTo>
                      <a:pt x="488" y="211"/>
                    </a:lnTo>
                    <a:lnTo>
                      <a:pt x="489" y="212"/>
                    </a:lnTo>
                    <a:lnTo>
                      <a:pt x="489" y="211"/>
                    </a:lnTo>
                    <a:lnTo>
                      <a:pt x="490" y="211"/>
                    </a:lnTo>
                    <a:lnTo>
                      <a:pt x="491" y="211"/>
                    </a:lnTo>
                    <a:lnTo>
                      <a:pt x="491" y="212"/>
                    </a:lnTo>
                    <a:lnTo>
                      <a:pt x="491" y="213"/>
                    </a:lnTo>
                    <a:lnTo>
                      <a:pt x="490" y="213"/>
                    </a:lnTo>
                    <a:lnTo>
                      <a:pt x="490" y="214"/>
                    </a:lnTo>
                    <a:lnTo>
                      <a:pt x="489" y="214"/>
                    </a:lnTo>
                    <a:lnTo>
                      <a:pt x="488" y="215"/>
                    </a:lnTo>
                    <a:lnTo>
                      <a:pt x="487" y="216"/>
                    </a:lnTo>
                    <a:lnTo>
                      <a:pt x="486" y="217"/>
                    </a:lnTo>
                    <a:lnTo>
                      <a:pt x="486" y="218"/>
                    </a:lnTo>
                    <a:lnTo>
                      <a:pt x="485" y="219"/>
                    </a:lnTo>
                    <a:lnTo>
                      <a:pt x="486" y="219"/>
                    </a:lnTo>
                    <a:lnTo>
                      <a:pt x="486" y="220"/>
                    </a:lnTo>
                    <a:lnTo>
                      <a:pt x="485" y="221"/>
                    </a:lnTo>
                    <a:lnTo>
                      <a:pt x="484" y="224"/>
                    </a:lnTo>
                    <a:lnTo>
                      <a:pt x="484" y="225"/>
                    </a:lnTo>
                    <a:lnTo>
                      <a:pt x="485" y="225"/>
                    </a:lnTo>
                    <a:lnTo>
                      <a:pt x="485" y="226"/>
                    </a:lnTo>
                    <a:lnTo>
                      <a:pt x="486" y="226"/>
                    </a:lnTo>
                    <a:lnTo>
                      <a:pt x="486" y="225"/>
                    </a:lnTo>
                    <a:lnTo>
                      <a:pt x="486" y="226"/>
                    </a:lnTo>
                    <a:lnTo>
                      <a:pt x="487" y="226"/>
                    </a:lnTo>
                    <a:lnTo>
                      <a:pt x="487" y="227"/>
                    </a:lnTo>
                    <a:lnTo>
                      <a:pt x="486" y="227"/>
                    </a:lnTo>
                    <a:lnTo>
                      <a:pt x="486" y="228"/>
                    </a:lnTo>
                    <a:lnTo>
                      <a:pt x="486" y="229"/>
                    </a:lnTo>
                    <a:lnTo>
                      <a:pt x="486" y="230"/>
                    </a:lnTo>
                    <a:lnTo>
                      <a:pt x="485" y="231"/>
                    </a:lnTo>
                    <a:lnTo>
                      <a:pt x="484" y="231"/>
                    </a:lnTo>
                    <a:lnTo>
                      <a:pt x="484" y="232"/>
                    </a:lnTo>
                    <a:lnTo>
                      <a:pt x="483" y="233"/>
                    </a:lnTo>
                    <a:lnTo>
                      <a:pt x="484" y="233"/>
                    </a:lnTo>
                    <a:lnTo>
                      <a:pt x="483" y="233"/>
                    </a:lnTo>
                    <a:lnTo>
                      <a:pt x="483" y="234"/>
                    </a:lnTo>
                    <a:lnTo>
                      <a:pt x="483" y="235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2" y="236"/>
                    </a:lnTo>
                    <a:lnTo>
                      <a:pt x="482" y="237"/>
                    </a:lnTo>
                    <a:lnTo>
                      <a:pt x="482" y="238"/>
                    </a:lnTo>
                    <a:lnTo>
                      <a:pt x="483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1" y="239"/>
                    </a:lnTo>
                    <a:lnTo>
                      <a:pt x="481" y="240"/>
                    </a:lnTo>
                    <a:lnTo>
                      <a:pt x="480" y="242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5"/>
                    </a:lnTo>
                    <a:lnTo>
                      <a:pt x="479" y="245"/>
                    </a:lnTo>
                    <a:lnTo>
                      <a:pt x="479" y="246"/>
                    </a:lnTo>
                    <a:lnTo>
                      <a:pt x="479" y="247"/>
                    </a:lnTo>
                    <a:lnTo>
                      <a:pt x="479" y="248"/>
                    </a:lnTo>
                    <a:lnTo>
                      <a:pt x="480" y="248"/>
                    </a:lnTo>
                    <a:lnTo>
                      <a:pt x="480" y="247"/>
                    </a:lnTo>
                    <a:lnTo>
                      <a:pt x="481" y="248"/>
                    </a:lnTo>
                    <a:lnTo>
                      <a:pt x="480" y="248"/>
                    </a:lnTo>
                    <a:lnTo>
                      <a:pt x="480" y="249"/>
                    </a:lnTo>
                    <a:lnTo>
                      <a:pt x="479" y="249"/>
                    </a:lnTo>
                    <a:lnTo>
                      <a:pt x="478" y="250"/>
                    </a:lnTo>
                    <a:lnTo>
                      <a:pt x="476" y="252"/>
                    </a:lnTo>
                    <a:lnTo>
                      <a:pt x="475" y="255"/>
                    </a:lnTo>
                    <a:lnTo>
                      <a:pt x="474" y="257"/>
                    </a:lnTo>
                    <a:lnTo>
                      <a:pt x="474" y="258"/>
                    </a:lnTo>
                    <a:lnTo>
                      <a:pt x="474" y="259"/>
                    </a:lnTo>
                    <a:lnTo>
                      <a:pt x="475" y="259"/>
                    </a:lnTo>
                    <a:lnTo>
                      <a:pt x="474" y="259"/>
                    </a:lnTo>
                    <a:lnTo>
                      <a:pt x="473" y="260"/>
                    </a:lnTo>
                    <a:lnTo>
                      <a:pt x="472" y="261"/>
                    </a:lnTo>
                    <a:lnTo>
                      <a:pt x="471" y="264"/>
                    </a:lnTo>
                    <a:lnTo>
                      <a:pt x="470" y="265"/>
                    </a:lnTo>
                    <a:lnTo>
                      <a:pt x="470" y="267"/>
                    </a:lnTo>
                    <a:lnTo>
                      <a:pt x="470" y="268"/>
                    </a:lnTo>
                    <a:lnTo>
                      <a:pt x="469" y="269"/>
                    </a:lnTo>
                    <a:lnTo>
                      <a:pt x="468" y="270"/>
                    </a:lnTo>
                    <a:lnTo>
                      <a:pt x="467" y="271"/>
                    </a:lnTo>
                    <a:lnTo>
                      <a:pt x="467" y="273"/>
                    </a:lnTo>
                    <a:lnTo>
                      <a:pt x="467" y="275"/>
                    </a:lnTo>
                    <a:lnTo>
                      <a:pt x="468" y="275"/>
                    </a:lnTo>
                    <a:lnTo>
                      <a:pt x="469" y="275"/>
                    </a:lnTo>
                    <a:lnTo>
                      <a:pt x="469" y="276"/>
                    </a:lnTo>
                    <a:lnTo>
                      <a:pt x="468" y="276"/>
                    </a:lnTo>
                    <a:lnTo>
                      <a:pt x="468" y="277"/>
                    </a:lnTo>
                    <a:lnTo>
                      <a:pt x="467" y="277"/>
                    </a:lnTo>
                    <a:lnTo>
                      <a:pt x="467" y="278"/>
                    </a:lnTo>
                    <a:lnTo>
                      <a:pt x="467" y="279"/>
                    </a:lnTo>
                    <a:lnTo>
                      <a:pt x="467" y="280"/>
                    </a:lnTo>
                    <a:lnTo>
                      <a:pt x="467" y="279"/>
                    </a:lnTo>
                    <a:lnTo>
                      <a:pt x="465" y="280"/>
                    </a:lnTo>
                    <a:lnTo>
                      <a:pt x="465" y="281"/>
                    </a:lnTo>
                    <a:lnTo>
                      <a:pt x="464" y="281"/>
                    </a:lnTo>
                    <a:lnTo>
                      <a:pt x="464" y="282"/>
                    </a:lnTo>
                    <a:lnTo>
                      <a:pt x="465" y="282"/>
                    </a:lnTo>
                    <a:lnTo>
                      <a:pt x="464" y="283"/>
                    </a:lnTo>
                    <a:lnTo>
                      <a:pt x="464" y="282"/>
                    </a:lnTo>
                    <a:lnTo>
                      <a:pt x="463" y="283"/>
                    </a:lnTo>
                    <a:lnTo>
                      <a:pt x="462" y="284"/>
                    </a:lnTo>
                    <a:lnTo>
                      <a:pt x="462" y="285"/>
                    </a:lnTo>
                    <a:lnTo>
                      <a:pt x="461" y="285"/>
                    </a:lnTo>
                    <a:lnTo>
                      <a:pt x="462" y="286"/>
                    </a:lnTo>
                    <a:lnTo>
                      <a:pt x="461" y="286"/>
                    </a:lnTo>
                    <a:lnTo>
                      <a:pt x="461" y="287"/>
                    </a:lnTo>
                    <a:lnTo>
                      <a:pt x="461" y="286"/>
                    </a:lnTo>
                    <a:lnTo>
                      <a:pt x="460" y="286"/>
                    </a:lnTo>
                    <a:lnTo>
                      <a:pt x="460" y="287"/>
                    </a:lnTo>
                    <a:lnTo>
                      <a:pt x="459" y="287"/>
                    </a:lnTo>
                    <a:lnTo>
                      <a:pt x="458" y="287"/>
                    </a:lnTo>
                    <a:lnTo>
                      <a:pt x="452" y="289"/>
                    </a:lnTo>
                    <a:lnTo>
                      <a:pt x="446" y="292"/>
                    </a:lnTo>
                    <a:lnTo>
                      <a:pt x="433" y="300"/>
                    </a:lnTo>
                    <a:lnTo>
                      <a:pt x="429" y="302"/>
                    </a:lnTo>
                    <a:lnTo>
                      <a:pt x="426" y="304"/>
                    </a:lnTo>
                    <a:lnTo>
                      <a:pt x="425" y="305"/>
                    </a:lnTo>
                    <a:lnTo>
                      <a:pt x="422" y="307"/>
                    </a:lnTo>
                    <a:lnTo>
                      <a:pt x="419" y="309"/>
                    </a:lnTo>
                    <a:lnTo>
                      <a:pt x="415" y="312"/>
                    </a:lnTo>
                    <a:lnTo>
                      <a:pt x="413" y="314"/>
                    </a:lnTo>
                    <a:lnTo>
                      <a:pt x="411" y="315"/>
                    </a:lnTo>
                    <a:lnTo>
                      <a:pt x="411" y="316"/>
                    </a:lnTo>
                    <a:lnTo>
                      <a:pt x="409" y="317"/>
                    </a:lnTo>
                    <a:lnTo>
                      <a:pt x="406" y="319"/>
                    </a:lnTo>
                    <a:lnTo>
                      <a:pt x="401" y="324"/>
                    </a:lnTo>
                    <a:lnTo>
                      <a:pt x="398" y="327"/>
                    </a:lnTo>
                    <a:lnTo>
                      <a:pt x="394" y="331"/>
                    </a:lnTo>
                    <a:lnTo>
                      <a:pt x="393" y="332"/>
                    </a:lnTo>
                    <a:lnTo>
                      <a:pt x="392" y="333"/>
                    </a:lnTo>
                    <a:lnTo>
                      <a:pt x="391" y="334"/>
                    </a:lnTo>
                    <a:lnTo>
                      <a:pt x="390" y="336"/>
                    </a:lnTo>
                    <a:lnTo>
                      <a:pt x="388" y="337"/>
                    </a:lnTo>
                    <a:lnTo>
                      <a:pt x="386" y="340"/>
                    </a:lnTo>
                    <a:lnTo>
                      <a:pt x="384" y="342"/>
                    </a:lnTo>
                    <a:lnTo>
                      <a:pt x="378" y="349"/>
                    </a:lnTo>
                    <a:lnTo>
                      <a:pt x="372" y="355"/>
                    </a:lnTo>
                    <a:lnTo>
                      <a:pt x="372" y="356"/>
                    </a:lnTo>
                    <a:close/>
                    <a:moveTo>
                      <a:pt x="482" y="240"/>
                    </a:moveTo>
                    <a:lnTo>
                      <a:pt x="482" y="240"/>
                    </a:lnTo>
                    <a:lnTo>
                      <a:pt x="482" y="239"/>
                    </a:lnTo>
                    <a:lnTo>
                      <a:pt x="482" y="240"/>
                    </a:lnTo>
                    <a:close/>
                    <a:moveTo>
                      <a:pt x="480" y="249"/>
                    </a:moveTo>
                    <a:lnTo>
                      <a:pt x="480" y="249"/>
                    </a:lnTo>
                    <a:close/>
                    <a:moveTo>
                      <a:pt x="480" y="250"/>
                    </a:moveTo>
                    <a:lnTo>
                      <a:pt x="480" y="249"/>
                    </a:lnTo>
                    <a:lnTo>
                      <a:pt x="480" y="250"/>
                    </a:lnTo>
                    <a:close/>
                    <a:moveTo>
                      <a:pt x="479" y="257"/>
                    </a:moveTo>
                    <a:lnTo>
                      <a:pt x="479" y="257"/>
                    </a:lnTo>
                    <a:lnTo>
                      <a:pt x="480" y="257"/>
                    </a:lnTo>
                    <a:lnTo>
                      <a:pt x="479" y="257"/>
                    </a:lnTo>
                    <a:close/>
                    <a:moveTo>
                      <a:pt x="473" y="270"/>
                    </a:moveTo>
                    <a:lnTo>
                      <a:pt x="473" y="270"/>
                    </a:lnTo>
                    <a:close/>
                    <a:moveTo>
                      <a:pt x="467" y="280"/>
                    </a:moveTo>
                    <a:lnTo>
                      <a:pt x="467" y="280"/>
                    </a:lnTo>
                    <a:close/>
                    <a:moveTo>
                      <a:pt x="502" y="165"/>
                    </a:moveTo>
                    <a:lnTo>
                      <a:pt x="502" y="165"/>
                    </a:lnTo>
                    <a:lnTo>
                      <a:pt x="503" y="165"/>
                    </a:lnTo>
                    <a:lnTo>
                      <a:pt x="504" y="165"/>
                    </a:lnTo>
                    <a:lnTo>
                      <a:pt x="504" y="164"/>
                    </a:lnTo>
                    <a:lnTo>
                      <a:pt x="505" y="164"/>
                    </a:lnTo>
                    <a:lnTo>
                      <a:pt x="506" y="164"/>
                    </a:lnTo>
                    <a:lnTo>
                      <a:pt x="508" y="164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8" y="161"/>
                    </a:lnTo>
                    <a:lnTo>
                      <a:pt x="509" y="160"/>
                    </a:lnTo>
                    <a:lnTo>
                      <a:pt x="510" y="160"/>
                    </a:lnTo>
                    <a:lnTo>
                      <a:pt x="511" y="160"/>
                    </a:lnTo>
                    <a:lnTo>
                      <a:pt x="510" y="161"/>
                    </a:lnTo>
                    <a:lnTo>
                      <a:pt x="510" y="162"/>
                    </a:lnTo>
                    <a:lnTo>
                      <a:pt x="511" y="162"/>
                    </a:lnTo>
                    <a:lnTo>
                      <a:pt x="511" y="163"/>
                    </a:lnTo>
                    <a:lnTo>
                      <a:pt x="511" y="164"/>
                    </a:lnTo>
                    <a:lnTo>
                      <a:pt x="512" y="166"/>
                    </a:lnTo>
                    <a:lnTo>
                      <a:pt x="513" y="166"/>
                    </a:lnTo>
                    <a:lnTo>
                      <a:pt x="514" y="167"/>
                    </a:lnTo>
                    <a:lnTo>
                      <a:pt x="514" y="166"/>
                    </a:lnTo>
                    <a:lnTo>
                      <a:pt x="515" y="166"/>
                    </a:lnTo>
                    <a:lnTo>
                      <a:pt x="515" y="167"/>
                    </a:lnTo>
                    <a:lnTo>
                      <a:pt x="514" y="167"/>
                    </a:lnTo>
                    <a:lnTo>
                      <a:pt x="514" y="168"/>
                    </a:lnTo>
                    <a:lnTo>
                      <a:pt x="513" y="169"/>
                    </a:lnTo>
                    <a:lnTo>
                      <a:pt x="513" y="170"/>
                    </a:lnTo>
                    <a:lnTo>
                      <a:pt x="512" y="171"/>
                    </a:lnTo>
                    <a:lnTo>
                      <a:pt x="511" y="171"/>
                    </a:lnTo>
                    <a:lnTo>
                      <a:pt x="511" y="172"/>
                    </a:lnTo>
                    <a:lnTo>
                      <a:pt x="510" y="173"/>
                    </a:lnTo>
                    <a:lnTo>
                      <a:pt x="509" y="174"/>
                    </a:lnTo>
                    <a:lnTo>
                      <a:pt x="508" y="176"/>
                    </a:lnTo>
                    <a:lnTo>
                      <a:pt x="508" y="177"/>
                    </a:lnTo>
                    <a:lnTo>
                      <a:pt x="507" y="178"/>
                    </a:lnTo>
                    <a:lnTo>
                      <a:pt x="507" y="179"/>
                    </a:lnTo>
                    <a:lnTo>
                      <a:pt x="508" y="180"/>
                    </a:lnTo>
                    <a:lnTo>
                      <a:pt x="509" y="180"/>
                    </a:lnTo>
                    <a:lnTo>
                      <a:pt x="508" y="181"/>
                    </a:lnTo>
                    <a:lnTo>
                      <a:pt x="508" y="182"/>
                    </a:lnTo>
                    <a:lnTo>
                      <a:pt x="507" y="182"/>
                    </a:lnTo>
                    <a:lnTo>
                      <a:pt x="507" y="183"/>
                    </a:lnTo>
                    <a:lnTo>
                      <a:pt x="506" y="183"/>
                    </a:lnTo>
                    <a:lnTo>
                      <a:pt x="506" y="184"/>
                    </a:lnTo>
                    <a:lnTo>
                      <a:pt x="507" y="184"/>
                    </a:lnTo>
                    <a:lnTo>
                      <a:pt x="506" y="184"/>
                    </a:lnTo>
                    <a:lnTo>
                      <a:pt x="506" y="185"/>
                    </a:lnTo>
                    <a:lnTo>
                      <a:pt x="505" y="185"/>
                    </a:lnTo>
                    <a:lnTo>
                      <a:pt x="505" y="186"/>
                    </a:lnTo>
                    <a:lnTo>
                      <a:pt x="504" y="186"/>
                    </a:lnTo>
                    <a:lnTo>
                      <a:pt x="503" y="188"/>
                    </a:lnTo>
                    <a:lnTo>
                      <a:pt x="502" y="190"/>
                    </a:lnTo>
                    <a:lnTo>
                      <a:pt x="501" y="192"/>
                    </a:lnTo>
                    <a:lnTo>
                      <a:pt x="500" y="193"/>
                    </a:lnTo>
                    <a:lnTo>
                      <a:pt x="499" y="194"/>
                    </a:lnTo>
                    <a:lnTo>
                      <a:pt x="499" y="195"/>
                    </a:lnTo>
                    <a:lnTo>
                      <a:pt x="498" y="196"/>
                    </a:lnTo>
                    <a:lnTo>
                      <a:pt x="498" y="197"/>
                    </a:lnTo>
                    <a:lnTo>
                      <a:pt x="499" y="198"/>
                    </a:lnTo>
                    <a:lnTo>
                      <a:pt x="499" y="199"/>
                    </a:lnTo>
                    <a:lnTo>
                      <a:pt x="500" y="198"/>
                    </a:lnTo>
                    <a:lnTo>
                      <a:pt x="500" y="199"/>
                    </a:lnTo>
                    <a:lnTo>
                      <a:pt x="501" y="199"/>
                    </a:lnTo>
                    <a:lnTo>
                      <a:pt x="501" y="200"/>
                    </a:lnTo>
                    <a:lnTo>
                      <a:pt x="500" y="200"/>
                    </a:lnTo>
                    <a:lnTo>
                      <a:pt x="500" y="201"/>
                    </a:lnTo>
                    <a:lnTo>
                      <a:pt x="500" y="202"/>
                    </a:lnTo>
                    <a:lnTo>
                      <a:pt x="499" y="202"/>
                    </a:lnTo>
                    <a:lnTo>
                      <a:pt x="499" y="203"/>
                    </a:lnTo>
                    <a:lnTo>
                      <a:pt x="498" y="203"/>
                    </a:lnTo>
                    <a:lnTo>
                      <a:pt x="498" y="202"/>
                    </a:lnTo>
                    <a:lnTo>
                      <a:pt x="498" y="201"/>
                    </a:lnTo>
                    <a:lnTo>
                      <a:pt x="497" y="201"/>
                    </a:lnTo>
                    <a:lnTo>
                      <a:pt x="496" y="202"/>
                    </a:lnTo>
                    <a:lnTo>
                      <a:pt x="495" y="202"/>
                    </a:lnTo>
                    <a:lnTo>
                      <a:pt x="495" y="203"/>
                    </a:lnTo>
                    <a:lnTo>
                      <a:pt x="495" y="204"/>
                    </a:lnTo>
                    <a:lnTo>
                      <a:pt x="495" y="205"/>
                    </a:lnTo>
                    <a:lnTo>
                      <a:pt x="494" y="206"/>
                    </a:lnTo>
                    <a:lnTo>
                      <a:pt x="493" y="207"/>
                    </a:lnTo>
                    <a:lnTo>
                      <a:pt x="492" y="207"/>
                    </a:lnTo>
                    <a:lnTo>
                      <a:pt x="493" y="206"/>
                    </a:lnTo>
                    <a:lnTo>
                      <a:pt x="492" y="206"/>
                    </a:lnTo>
                    <a:lnTo>
                      <a:pt x="492" y="205"/>
                    </a:lnTo>
                    <a:lnTo>
                      <a:pt x="493" y="204"/>
                    </a:lnTo>
                    <a:lnTo>
                      <a:pt x="493" y="203"/>
                    </a:lnTo>
                    <a:lnTo>
                      <a:pt x="492" y="203"/>
                    </a:lnTo>
                    <a:lnTo>
                      <a:pt x="492" y="202"/>
                    </a:lnTo>
                    <a:lnTo>
                      <a:pt x="493" y="202"/>
                    </a:lnTo>
                    <a:lnTo>
                      <a:pt x="492" y="201"/>
                    </a:lnTo>
                    <a:lnTo>
                      <a:pt x="492" y="200"/>
                    </a:lnTo>
                    <a:lnTo>
                      <a:pt x="492" y="199"/>
                    </a:lnTo>
                    <a:lnTo>
                      <a:pt x="491" y="199"/>
                    </a:lnTo>
                    <a:lnTo>
                      <a:pt x="492" y="198"/>
                    </a:lnTo>
                    <a:lnTo>
                      <a:pt x="493" y="198"/>
                    </a:lnTo>
                    <a:lnTo>
                      <a:pt x="493" y="197"/>
                    </a:lnTo>
                    <a:lnTo>
                      <a:pt x="494" y="197"/>
                    </a:lnTo>
                    <a:lnTo>
                      <a:pt x="493" y="196"/>
                    </a:lnTo>
                    <a:lnTo>
                      <a:pt x="493" y="195"/>
                    </a:lnTo>
                    <a:lnTo>
                      <a:pt x="493" y="194"/>
                    </a:lnTo>
                    <a:lnTo>
                      <a:pt x="494" y="193"/>
                    </a:lnTo>
                    <a:lnTo>
                      <a:pt x="494" y="192"/>
                    </a:lnTo>
                    <a:lnTo>
                      <a:pt x="495" y="192"/>
                    </a:lnTo>
                    <a:lnTo>
                      <a:pt x="494" y="192"/>
                    </a:lnTo>
                    <a:lnTo>
                      <a:pt x="493" y="192"/>
                    </a:lnTo>
                    <a:lnTo>
                      <a:pt x="493" y="191"/>
                    </a:lnTo>
                    <a:lnTo>
                      <a:pt x="493" y="190"/>
                    </a:lnTo>
                    <a:lnTo>
                      <a:pt x="493" y="189"/>
                    </a:lnTo>
                    <a:lnTo>
                      <a:pt x="494" y="189"/>
                    </a:lnTo>
                    <a:lnTo>
                      <a:pt x="494" y="188"/>
                    </a:lnTo>
                    <a:lnTo>
                      <a:pt x="494" y="187"/>
                    </a:lnTo>
                    <a:lnTo>
                      <a:pt x="495" y="187"/>
                    </a:lnTo>
                    <a:lnTo>
                      <a:pt x="496" y="187"/>
                    </a:lnTo>
                    <a:lnTo>
                      <a:pt x="497" y="187"/>
                    </a:lnTo>
                    <a:lnTo>
                      <a:pt x="498" y="187"/>
                    </a:lnTo>
                    <a:lnTo>
                      <a:pt x="498" y="186"/>
                    </a:lnTo>
                    <a:lnTo>
                      <a:pt x="498" y="185"/>
                    </a:lnTo>
                    <a:lnTo>
                      <a:pt x="498" y="184"/>
                    </a:lnTo>
                    <a:lnTo>
                      <a:pt x="498" y="183"/>
                    </a:lnTo>
                    <a:lnTo>
                      <a:pt x="497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2"/>
                    </a:lnTo>
                    <a:lnTo>
                      <a:pt x="495" y="182"/>
                    </a:lnTo>
                    <a:lnTo>
                      <a:pt x="495" y="181"/>
                    </a:lnTo>
                    <a:lnTo>
                      <a:pt x="494" y="181"/>
                    </a:lnTo>
                    <a:lnTo>
                      <a:pt x="495" y="181"/>
                    </a:lnTo>
                    <a:lnTo>
                      <a:pt x="496" y="180"/>
                    </a:lnTo>
                    <a:lnTo>
                      <a:pt x="496" y="179"/>
                    </a:lnTo>
                    <a:lnTo>
                      <a:pt x="497" y="179"/>
                    </a:lnTo>
                    <a:lnTo>
                      <a:pt x="498" y="179"/>
                    </a:lnTo>
                    <a:lnTo>
                      <a:pt x="499" y="179"/>
                    </a:lnTo>
                    <a:lnTo>
                      <a:pt x="499" y="178"/>
                    </a:lnTo>
                    <a:lnTo>
                      <a:pt x="499" y="177"/>
                    </a:lnTo>
                    <a:lnTo>
                      <a:pt x="500" y="177"/>
                    </a:lnTo>
                    <a:lnTo>
                      <a:pt x="500" y="176"/>
                    </a:lnTo>
                    <a:lnTo>
                      <a:pt x="499" y="176"/>
                    </a:lnTo>
                    <a:lnTo>
                      <a:pt x="498" y="175"/>
                    </a:lnTo>
                    <a:lnTo>
                      <a:pt x="499" y="175"/>
                    </a:lnTo>
                    <a:lnTo>
                      <a:pt x="499" y="174"/>
                    </a:lnTo>
                    <a:lnTo>
                      <a:pt x="500" y="173"/>
                    </a:lnTo>
                    <a:lnTo>
                      <a:pt x="499" y="172"/>
                    </a:lnTo>
                    <a:lnTo>
                      <a:pt x="499" y="171"/>
                    </a:lnTo>
                    <a:lnTo>
                      <a:pt x="499" y="170"/>
                    </a:lnTo>
                    <a:lnTo>
                      <a:pt x="498" y="170"/>
                    </a:lnTo>
                    <a:lnTo>
                      <a:pt x="498" y="169"/>
                    </a:lnTo>
                    <a:lnTo>
                      <a:pt x="498" y="168"/>
                    </a:lnTo>
                    <a:lnTo>
                      <a:pt x="499" y="168"/>
                    </a:lnTo>
                    <a:lnTo>
                      <a:pt x="499" y="167"/>
                    </a:lnTo>
                    <a:lnTo>
                      <a:pt x="499" y="168"/>
                    </a:lnTo>
                    <a:lnTo>
                      <a:pt x="500" y="168"/>
                    </a:lnTo>
                    <a:lnTo>
                      <a:pt x="500" y="167"/>
                    </a:lnTo>
                    <a:lnTo>
                      <a:pt x="499" y="166"/>
                    </a:lnTo>
                    <a:lnTo>
                      <a:pt x="498" y="166"/>
                    </a:lnTo>
                    <a:lnTo>
                      <a:pt x="498" y="167"/>
                    </a:lnTo>
                    <a:lnTo>
                      <a:pt x="497" y="167"/>
                    </a:lnTo>
                    <a:lnTo>
                      <a:pt x="498" y="166"/>
                    </a:lnTo>
                    <a:lnTo>
                      <a:pt x="499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501" y="164"/>
                    </a:lnTo>
                    <a:lnTo>
                      <a:pt x="502" y="165"/>
                    </a:lnTo>
                    <a:close/>
                    <a:moveTo>
                      <a:pt x="504" y="163"/>
                    </a:moveTo>
                    <a:lnTo>
                      <a:pt x="504" y="163"/>
                    </a:lnTo>
                    <a:lnTo>
                      <a:pt x="504" y="162"/>
                    </a:lnTo>
                    <a:lnTo>
                      <a:pt x="504" y="163"/>
                    </a:lnTo>
                    <a:close/>
                    <a:moveTo>
                      <a:pt x="515" y="164"/>
                    </a:moveTo>
                    <a:lnTo>
                      <a:pt x="514" y="164"/>
                    </a:lnTo>
                    <a:lnTo>
                      <a:pt x="515" y="164"/>
                    </a:lnTo>
                    <a:close/>
                    <a:moveTo>
                      <a:pt x="516" y="167"/>
                    </a:moveTo>
                    <a:lnTo>
                      <a:pt x="516" y="166"/>
                    </a:lnTo>
                    <a:lnTo>
                      <a:pt x="516" y="167"/>
                    </a:lnTo>
                    <a:close/>
                    <a:moveTo>
                      <a:pt x="495" y="169"/>
                    </a:moveTo>
                    <a:lnTo>
                      <a:pt x="495" y="169"/>
                    </a:lnTo>
                    <a:lnTo>
                      <a:pt x="496" y="168"/>
                    </a:lnTo>
                    <a:lnTo>
                      <a:pt x="495" y="169"/>
                    </a:lnTo>
                    <a:close/>
                    <a:moveTo>
                      <a:pt x="515" y="171"/>
                    </a:moveTo>
                    <a:lnTo>
                      <a:pt x="515" y="171"/>
                    </a:lnTo>
                    <a:close/>
                    <a:moveTo>
                      <a:pt x="515" y="171"/>
                    </a:moveTo>
                    <a:lnTo>
                      <a:pt x="514" y="172"/>
                    </a:lnTo>
                    <a:lnTo>
                      <a:pt x="514" y="171"/>
                    </a:lnTo>
                    <a:lnTo>
                      <a:pt x="515" y="171"/>
                    </a:lnTo>
                    <a:close/>
                    <a:moveTo>
                      <a:pt x="495" y="170"/>
                    </a:moveTo>
                    <a:lnTo>
                      <a:pt x="495" y="170"/>
                    </a:lnTo>
                    <a:close/>
                    <a:moveTo>
                      <a:pt x="496" y="177"/>
                    </a:moveTo>
                    <a:lnTo>
                      <a:pt x="496" y="177"/>
                    </a:lnTo>
                    <a:close/>
                    <a:moveTo>
                      <a:pt x="511" y="184"/>
                    </a:moveTo>
                    <a:lnTo>
                      <a:pt x="511" y="184"/>
                    </a:lnTo>
                    <a:close/>
                    <a:moveTo>
                      <a:pt x="503" y="192"/>
                    </a:moveTo>
                    <a:lnTo>
                      <a:pt x="503" y="192"/>
                    </a:lnTo>
                    <a:lnTo>
                      <a:pt x="503" y="193"/>
                    </a:lnTo>
                    <a:lnTo>
                      <a:pt x="502" y="193"/>
                    </a:lnTo>
                    <a:lnTo>
                      <a:pt x="503" y="192"/>
                    </a:lnTo>
                    <a:close/>
                    <a:moveTo>
                      <a:pt x="493" y="192"/>
                    </a:moveTo>
                    <a:lnTo>
                      <a:pt x="493" y="192"/>
                    </a:lnTo>
                    <a:close/>
                    <a:moveTo>
                      <a:pt x="495" y="207"/>
                    </a:moveTo>
                    <a:lnTo>
                      <a:pt x="495" y="206"/>
                    </a:lnTo>
                    <a:lnTo>
                      <a:pt x="496" y="206"/>
                    </a:lnTo>
                    <a:lnTo>
                      <a:pt x="495" y="207"/>
                    </a:lnTo>
                    <a:close/>
                    <a:moveTo>
                      <a:pt x="495" y="208"/>
                    </a:moveTo>
                    <a:lnTo>
                      <a:pt x="495" y="208"/>
                    </a:lnTo>
                    <a:lnTo>
                      <a:pt x="495" y="207"/>
                    </a:lnTo>
                    <a:lnTo>
                      <a:pt x="496" y="207"/>
                    </a:lnTo>
                    <a:lnTo>
                      <a:pt x="496" y="208"/>
                    </a:lnTo>
                    <a:lnTo>
                      <a:pt x="495" y="208"/>
                    </a:lnTo>
                    <a:close/>
                    <a:moveTo>
                      <a:pt x="498" y="207"/>
                    </a:moveTo>
                    <a:lnTo>
                      <a:pt x="497" y="207"/>
                    </a:lnTo>
                    <a:lnTo>
                      <a:pt x="498" y="207"/>
                    </a:lnTo>
                    <a:close/>
                    <a:moveTo>
                      <a:pt x="505" y="208"/>
                    </a:moveTo>
                    <a:lnTo>
                      <a:pt x="505" y="208"/>
                    </a:lnTo>
                    <a:close/>
                    <a:moveTo>
                      <a:pt x="505" y="208"/>
                    </a:moveTo>
                    <a:lnTo>
                      <a:pt x="505" y="209"/>
                    </a:lnTo>
                    <a:lnTo>
                      <a:pt x="504" y="209"/>
                    </a:lnTo>
                    <a:lnTo>
                      <a:pt x="505" y="209"/>
                    </a:lnTo>
                    <a:lnTo>
                      <a:pt x="505" y="208"/>
                    </a:lnTo>
                    <a:close/>
                    <a:moveTo>
                      <a:pt x="487" y="186"/>
                    </a:moveTo>
                    <a:lnTo>
                      <a:pt x="487" y="186"/>
                    </a:lnTo>
                    <a:close/>
                    <a:moveTo>
                      <a:pt x="491" y="209"/>
                    </a:moveTo>
                    <a:lnTo>
                      <a:pt x="490" y="209"/>
                    </a:lnTo>
                    <a:lnTo>
                      <a:pt x="491" y="208"/>
                    </a:lnTo>
                    <a:lnTo>
                      <a:pt x="491" y="209"/>
                    </a:lnTo>
                    <a:close/>
                    <a:moveTo>
                      <a:pt x="493" y="218"/>
                    </a:move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close/>
                    <a:moveTo>
                      <a:pt x="486" y="222"/>
                    </a:moveTo>
                    <a:lnTo>
                      <a:pt x="486" y="222"/>
                    </a:lnTo>
                    <a:close/>
                    <a:moveTo>
                      <a:pt x="519" y="149"/>
                    </a:moveTo>
                    <a:lnTo>
                      <a:pt x="519" y="149"/>
                    </a:lnTo>
                    <a:lnTo>
                      <a:pt x="519" y="148"/>
                    </a:lnTo>
                    <a:lnTo>
                      <a:pt x="520" y="148"/>
                    </a:lnTo>
                    <a:lnTo>
                      <a:pt x="519" y="149"/>
                    </a:lnTo>
                    <a:close/>
                    <a:moveTo>
                      <a:pt x="517" y="151"/>
                    </a:moveTo>
                    <a:lnTo>
                      <a:pt x="516" y="151"/>
                    </a:lnTo>
                    <a:lnTo>
                      <a:pt x="516" y="150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48"/>
                    </a:lnTo>
                    <a:lnTo>
                      <a:pt x="516" y="148"/>
                    </a:lnTo>
                    <a:lnTo>
                      <a:pt x="516" y="149"/>
                    </a:lnTo>
                    <a:lnTo>
                      <a:pt x="517" y="150"/>
                    </a:lnTo>
                    <a:lnTo>
                      <a:pt x="516" y="150"/>
                    </a:lnTo>
                    <a:lnTo>
                      <a:pt x="517" y="151"/>
                    </a:lnTo>
                    <a:close/>
                    <a:moveTo>
                      <a:pt x="500" y="151"/>
                    </a:moveTo>
                    <a:lnTo>
                      <a:pt x="500" y="151"/>
                    </a:lnTo>
                    <a:lnTo>
                      <a:pt x="500" y="150"/>
                    </a:lnTo>
                    <a:lnTo>
                      <a:pt x="500" y="151"/>
                    </a:lnTo>
                    <a:close/>
                    <a:moveTo>
                      <a:pt x="496" y="163"/>
                    </a:moveTo>
                    <a:lnTo>
                      <a:pt x="496" y="163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2"/>
                    </a:moveTo>
                    <a:lnTo>
                      <a:pt x="515" y="32"/>
                    </a:lnTo>
                    <a:lnTo>
                      <a:pt x="515" y="31"/>
                    </a:lnTo>
                    <a:lnTo>
                      <a:pt x="515" y="32"/>
                    </a:lnTo>
                    <a:close/>
                    <a:moveTo>
                      <a:pt x="514" y="32"/>
                    </a:moveTo>
                    <a:lnTo>
                      <a:pt x="514" y="32"/>
                    </a:lnTo>
                    <a:lnTo>
                      <a:pt x="515" y="32"/>
                    </a:lnTo>
                    <a:lnTo>
                      <a:pt x="514" y="32"/>
                    </a:lnTo>
                    <a:close/>
                    <a:moveTo>
                      <a:pt x="514" y="34"/>
                    </a:moveTo>
                    <a:lnTo>
                      <a:pt x="514" y="34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lnTo>
                      <a:pt x="510" y="52"/>
                    </a:lnTo>
                    <a:lnTo>
                      <a:pt x="509" y="52"/>
                    </a:lnTo>
                    <a:close/>
                    <a:moveTo>
                      <a:pt x="509" y="53"/>
                    </a:moveTo>
                    <a:lnTo>
                      <a:pt x="509" y="53"/>
                    </a:lnTo>
                    <a:close/>
                    <a:moveTo>
                      <a:pt x="509" y="54"/>
                    </a:moveTo>
                    <a:lnTo>
                      <a:pt x="509" y="53"/>
                    </a:lnTo>
                    <a:lnTo>
                      <a:pt x="509" y="54"/>
                    </a:lnTo>
                    <a:close/>
                    <a:moveTo>
                      <a:pt x="503" y="61"/>
                    </a:moveTo>
                    <a:lnTo>
                      <a:pt x="503" y="61"/>
                    </a:lnTo>
                    <a:lnTo>
                      <a:pt x="503" y="60"/>
                    </a:lnTo>
                    <a:lnTo>
                      <a:pt x="503" y="61"/>
                    </a:lnTo>
                    <a:close/>
                    <a:moveTo>
                      <a:pt x="505" y="61"/>
                    </a:moveTo>
                    <a:lnTo>
                      <a:pt x="505" y="61"/>
                    </a:lnTo>
                    <a:lnTo>
                      <a:pt x="504" y="61"/>
                    </a:lnTo>
                    <a:lnTo>
                      <a:pt x="505" y="61"/>
                    </a:lnTo>
                    <a:close/>
                    <a:moveTo>
                      <a:pt x="503" y="62"/>
                    </a:moveTo>
                    <a:lnTo>
                      <a:pt x="503" y="62"/>
                    </a:lnTo>
                    <a:lnTo>
                      <a:pt x="503" y="61"/>
                    </a:lnTo>
                    <a:lnTo>
                      <a:pt x="503" y="62"/>
                    </a:lnTo>
                    <a:close/>
                    <a:moveTo>
                      <a:pt x="492" y="85"/>
                    </a:moveTo>
                    <a:lnTo>
                      <a:pt x="492" y="85"/>
                    </a:lnTo>
                    <a:close/>
                    <a:moveTo>
                      <a:pt x="513" y="138"/>
                    </a:moveTo>
                    <a:lnTo>
                      <a:pt x="513" y="139"/>
                    </a:lnTo>
                    <a:lnTo>
                      <a:pt x="513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07" y="141"/>
                    </a:moveTo>
                    <a:lnTo>
                      <a:pt x="507" y="141"/>
                    </a:lnTo>
                    <a:lnTo>
                      <a:pt x="506" y="141"/>
                    </a:lnTo>
                    <a:lnTo>
                      <a:pt x="506" y="140"/>
                    </a:lnTo>
                    <a:lnTo>
                      <a:pt x="507" y="140"/>
                    </a:lnTo>
                    <a:lnTo>
                      <a:pt x="507" y="141"/>
                    </a:lnTo>
                    <a:close/>
                    <a:moveTo>
                      <a:pt x="500" y="133"/>
                    </a:moveTo>
                    <a:lnTo>
                      <a:pt x="500" y="133"/>
                    </a:lnTo>
                    <a:lnTo>
                      <a:pt x="501" y="133"/>
                    </a:lnTo>
                    <a:lnTo>
                      <a:pt x="500" y="133"/>
                    </a:lnTo>
                    <a:close/>
                    <a:moveTo>
                      <a:pt x="495" y="91"/>
                    </a:moveTo>
                    <a:lnTo>
                      <a:pt x="495" y="90"/>
                    </a:lnTo>
                    <a:lnTo>
                      <a:pt x="495" y="91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88" name="Freeform 573"/>
              <p:cNvSpPr>
                <a:spLocks/>
              </p:cNvSpPr>
              <p:nvPr/>
            </p:nvSpPr>
            <p:spPr bwMode="auto">
              <a:xfrm>
                <a:off x="2554288" y="3421063"/>
                <a:ext cx="788987" cy="771525"/>
              </a:xfrm>
              <a:custGeom>
                <a:avLst/>
                <a:gdLst>
                  <a:gd name="T0" fmla="*/ 2147483646 w 767"/>
                  <a:gd name="T1" fmla="*/ 2147483646 h 749"/>
                  <a:gd name="T2" fmla="*/ 2147483646 w 767"/>
                  <a:gd name="T3" fmla="*/ 2147483646 h 749"/>
                  <a:gd name="T4" fmla="*/ 2147483646 w 767"/>
                  <a:gd name="T5" fmla="*/ 2147483646 h 749"/>
                  <a:gd name="T6" fmla="*/ 2147483646 w 767"/>
                  <a:gd name="T7" fmla="*/ 2147483646 h 749"/>
                  <a:gd name="T8" fmla="*/ 2147483646 w 767"/>
                  <a:gd name="T9" fmla="*/ 2147483646 h 749"/>
                  <a:gd name="T10" fmla="*/ 2147483646 w 767"/>
                  <a:gd name="T11" fmla="*/ 2147483646 h 749"/>
                  <a:gd name="T12" fmla="*/ 2147483646 w 767"/>
                  <a:gd name="T13" fmla="*/ 2147483646 h 749"/>
                  <a:gd name="T14" fmla="*/ 2147483646 w 767"/>
                  <a:gd name="T15" fmla="*/ 2147483646 h 749"/>
                  <a:gd name="T16" fmla="*/ 2147483646 w 767"/>
                  <a:gd name="T17" fmla="*/ 2147483646 h 749"/>
                  <a:gd name="T18" fmla="*/ 2147483646 w 767"/>
                  <a:gd name="T19" fmla="*/ 2147483646 h 749"/>
                  <a:gd name="T20" fmla="*/ 2147483646 w 767"/>
                  <a:gd name="T21" fmla="*/ 2147483646 h 749"/>
                  <a:gd name="T22" fmla="*/ 2147483646 w 767"/>
                  <a:gd name="T23" fmla="*/ 2147483646 h 749"/>
                  <a:gd name="T24" fmla="*/ 2147483646 w 767"/>
                  <a:gd name="T25" fmla="*/ 2147483646 h 749"/>
                  <a:gd name="T26" fmla="*/ 2147483646 w 767"/>
                  <a:gd name="T27" fmla="*/ 2147483646 h 749"/>
                  <a:gd name="T28" fmla="*/ 2147483646 w 767"/>
                  <a:gd name="T29" fmla="*/ 2147483646 h 749"/>
                  <a:gd name="T30" fmla="*/ 2147483646 w 767"/>
                  <a:gd name="T31" fmla="*/ 2147483646 h 749"/>
                  <a:gd name="T32" fmla="*/ 2147483646 w 767"/>
                  <a:gd name="T33" fmla="*/ 2147483646 h 749"/>
                  <a:gd name="T34" fmla="*/ 2147483646 w 767"/>
                  <a:gd name="T35" fmla="*/ 2147483646 h 749"/>
                  <a:gd name="T36" fmla="*/ 2147483646 w 767"/>
                  <a:gd name="T37" fmla="*/ 2147483646 h 749"/>
                  <a:gd name="T38" fmla="*/ 2147483646 w 767"/>
                  <a:gd name="T39" fmla="*/ 2147483646 h 749"/>
                  <a:gd name="T40" fmla="*/ 2147483646 w 767"/>
                  <a:gd name="T41" fmla="*/ 2147483646 h 749"/>
                  <a:gd name="T42" fmla="*/ 2147483646 w 767"/>
                  <a:gd name="T43" fmla="*/ 2147483646 h 749"/>
                  <a:gd name="T44" fmla="*/ 2147483646 w 767"/>
                  <a:gd name="T45" fmla="*/ 2147483646 h 749"/>
                  <a:gd name="T46" fmla="*/ 2147483646 w 767"/>
                  <a:gd name="T47" fmla="*/ 2147483646 h 749"/>
                  <a:gd name="T48" fmla="*/ 2147483646 w 767"/>
                  <a:gd name="T49" fmla="*/ 2147483646 h 749"/>
                  <a:gd name="T50" fmla="*/ 2147483646 w 767"/>
                  <a:gd name="T51" fmla="*/ 2147483646 h 749"/>
                  <a:gd name="T52" fmla="*/ 2147483646 w 767"/>
                  <a:gd name="T53" fmla="*/ 2147483646 h 749"/>
                  <a:gd name="T54" fmla="*/ 2147483646 w 767"/>
                  <a:gd name="T55" fmla="*/ 2147483646 h 749"/>
                  <a:gd name="T56" fmla="*/ 2147483646 w 767"/>
                  <a:gd name="T57" fmla="*/ 2147483646 h 749"/>
                  <a:gd name="T58" fmla="*/ 2147483646 w 767"/>
                  <a:gd name="T59" fmla="*/ 2147483646 h 749"/>
                  <a:gd name="T60" fmla="*/ 2147483646 w 767"/>
                  <a:gd name="T61" fmla="*/ 2147483646 h 749"/>
                  <a:gd name="T62" fmla="*/ 2147483646 w 767"/>
                  <a:gd name="T63" fmla="*/ 2147483646 h 749"/>
                  <a:gd name="T64" fmla="*/ 2147483646 w 767"/>
                  <a:gd name="T65" fmla="*/ 2147483646 h 749"/>
                  <a:gd name="T66" fmla="*/ 2147483646 w 767"/>
                  <a:gd name="T67" fmla="*/ 2147483646 h 749"/>
                  <a:gd name="T68" fmla="*/ 2147483646 w 767"/>
                  <a:gd name="T69" fmla="*/ 2147483646 h 749"/>
                  <a:gd name="T70" fmla="*/ 2147483646 w 767"/>
                  <a:gd name="T71" fmla="*/ 2147483646 h 749"/>
                  <a:gd name="T72" fmla="*/ 2147483646 w 767"/>
                  <a:gd name="T73" fmla="*/ 2147483646 h 749"/>
                  <a:gd name="T74" fmla="*/ 2147483646 w 767"/>
                  <a:gd name="T75" fmla="*/ 2147483646 h 749"/>
                  <a:gd name="T76" fmla="*/ 2147483646 w 767"/>
                  <a:gd name="T77" fmla="*/ 2147483646 h 749"/>
                  <a:gd name="T78" fmla="*/ 2147483646 w 767"/>
                  <a:gd name="T79" fmla="*/ 2147483646 h 749"/>
                  <a:gd name="T80" fmla="*/ 2147483646 w 767"/>
                  <a:gd name="T81" fmla="*/ 2147483646 h 749"/>
                  <a:gd name="T82" fmla="*/ 2147483646 w 767"/>
                  <a:gd name="T83" fmla="*/ 2147483646 h 749"/>
                  <a:gd name="T84" fmla="*/ 2147483646 w 767"/>
                  <a:gd name="T85" fmla="*/ 2147483646 h 749"/>
                  <a:gd name="T86" fmla="*/ 2147483646 w 767"/>
                  <a:gd name="T87" fmla="*/ 2147483646 h 749"/>
                  <a:gd name="T88" fmla="*/ 2147483646 w 767"/>
                  <a:gd name="T89" fmla="*/ 2147483646 h 749"/>
                  <a:gd name="T90" fmla="*/ 2147483646 w 767"/>
                  <a:gd name="T91" fmla="*/ 2147483646 h 749"/>
                  <a:gd name="T92" fmla="*/ 2147483646 w 767"/>
                  <a:gd name="T93" fmla="*/ 2147483646 h 749"/>
                  <a:gd name="T94" fmla="*/ 2147483646 w 767"/>
                  <a:gd name="T95" fmla="*/ 2147483646 h 749"/>
                  <a:gd name="T96" fmla="*/ 2147483646 w 767"/>
                  <a:gd name="T97" fmla="*/ 2147483646 h 749"/>
                  <a:gd name="T98" fmla="*/ 2147483646 w 767"/>
                  <a:gd name="T99" fmla="*/ 2147483646 h 749"/>
                  <a:gd name="T100" fmla="*/ 2147483646 w 767"/>
                  <a:gd name="T101" fmla="*/ 2147483646 h 749"/>
                  <a:gd name="T102" fmla="*/ 2147483646 w 767"/>
                  <a:gd name="T103" fmla="*/ 2147483646 h 749"/>
                  <a:gd name="T104" fmla="*/ 2147483646 w 767"/>
                  <a:gd name="T105" fmla="*/ 2147483646 h 749"/>
                  <a:gd name="T106" fmla="*/ 2147483646 w 767"/>
                  <a:gd name="T107" fmla="*/ 2147483646 h 749"/>
                  <a:gd name="T108" fmla="*/ 2147483646 w 767"/>
                  <a:gd name="T109" fmla="*/ 2147483646 h 749"/>
                  <a:gd name="T110" fmla="*/ 2147483646 w 767"/>
                  <a:gd name="T111" fmla="*/ 2147483646 h 749"/>
                  <a:gd name="T112" fmla="*/ 2147483646 w 767"/>
                  <a:gd name="T113" fmla="*/ 2147483646 h 749"/>
                  <a:gd name="T114" fmla="*/ 2147483646 w 767"/>
                  <a:gd name="T115" fmla="*/ 2147483646 h 749"/>
                  <a:gd name="T116" fmla="*/ 2147483646 w 767"/>
                  <a:gd name="T117" fmla="*/ 2147483646 h 749"/>
                  <a:gd name="T118" fmla="*/ 2147483646 w 767"/>
                  <a:gd name="T119" fmla="*/ 2147483646 h 749"/>
                  <a:gd name="T120" fmla="*/ 2147483646 w 767"/>
                  <a:gd name="T121" fmla="*/ 2147483646 h 749"/>
                  <a:gd name="T122" fmla="*/ 2147483646 w 767"/>
                  <a:gd name="T123" fmla="*/ 2147483646 h 749"/>
                  <a:gd name="T124" fmla="*/ 2147483646 w 767"/>
                  <a:gd name="T125" fmla="*/ 2147483646 h 7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67"/>
                  <a:gd name="T190" fmla="*/ 0 h 749"/>
                  <a:gd name="T191" fmla="*/ 767 w 767"/>
                  <a:gd name="T192" fmla="*/ 749 h 7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67" h="749">
                    <a:moveTo>
                      <a:pt x="301" y="47"/>
                    </a:moveTo>
                    <a:lnTo>
                      <a:pt x="301" y="47"/>
                    </a:lnTo>
                    <a:lnTo>
                      <a:pt x="302" y="46"/>
                    </a:lnTo>
                    <a:lnTo>
                      <a:pt x="303" y="45"/>
                    </a:lnTo>
                    <a:lnTo>
                      <a:pt x="303" y="44"/>
                    </a:lnTo>
                    <a:lnTo>
                      <a:pt x="303" y="43"/>
                    </a:lnTo>
                    <a:lnTo>
                      <a:pt x="303" y="42"/>
                    </a:lnTo>
                    <a:lnTo>
                      <a:pt x="304" y="42"/>
                    </a:lnTo>
                    <a:lnTo>
                      <a:pt x="304" y="41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9"/>
                    </a:lnTo>
                    <a:lnTo>
                      <a:pt x="304" y="38"/>
                    </a:lnTo>
                    <a:lnTo>
                      <a:pt x="305" y="38"/>
                    </a:lnTo>
                    <a:lnTo>
                      <a:pt x="305" y="37"/>
                    </a:lnTo>
                    <a:lnTo>
                      <a:pt x="306" y="36"/>
                    </a:lnTo>
                    <a:lnTo>
                      <a:pt x="305" y="36"/>
                    </a:lnTo>
                    <a:lnTo>
                      <a:pt x="304" y="35"/>
                    </a:lnTo>
                    <a:lnTo>
                      <a:pt x="305" y="35"/>
                    </a:lnTo>
                    <a:lnTo>
                      <a:pt x="305" y="34"/>
                    </a:lnTo>
                    <a:lnTo>
                      <a:pt x="306" y="34"/>
                    </a:lnTo>
                    <a:lnTo>
                      <a:pt x="307" y="34"/>
                    </a:lnTo>
                    <a:lnTo>
                      <a:pt x="307" y="33"/>
                    </a:lnTo>
                    <a:lnTo>
                      <a:pt x="306" y="32"/>
                    </a:lnTo>
                    <a:lnTo>
                      <a:pt x="305" y="32"/>
                    </a:lnTo>
                    <a:lnTo>
                      <a:pt x="305" y="31"/>
                    </a:lnTo>
                    <a:lnTo>
                      <a:pt x="306" y="31"/>
                    </a:lnTo>
                    <a:lnTo>
                      <a:pt x="307" y="31"/>
                    </a:lnTo>
                    <a:lnTo>
                      <a:pt x="307" y="30"/>
                    </a:lnTo>
                    <a:lnTo>
                      <a:pt x="308" y="30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0" y="29"/>
                    </a:lnTo>
                    <a:lnTo>
                      <a:pt x="310" y="28"/>
                    </a:lnTo>
                    <a:lnTo>
                      <a:pt x="310" y="27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1" y="25"/>
                    </a:lnTo>
                    <a:lnTo>
                      <a:pt x="310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5"/>
                    </a:lnTo>
                    <a:lnTo>
                      <a:pt x="310" y="25"/>
                    </a:lnTo>
                    <a:lnTo>
                      <a:pt x="311" y="24"/>
                    </a:lnTo>
                    <a:lnTo>
                      <a:pt x="312" y="25"/>
                    </a:lnTo>
                    <a:lnTo>
                      <a:pt x="313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3" y="22"/>
                    </a:lnTo>
                    <a:lnTo>
                      <a:pt x="314" y="22"/>
                    </a:lnTo>
                    <a:lnTo>
                      <a:pt x="315" y="22"/>
                    </a:lnTo>
                    <a:lnTo>
                      <a:pt x="315" y="21"/>
                    </a:lnTo>
                    <a:lnTo>
                      <a:pt x="314" y="20"/>
                    </a:lnTo>
                    <a:lnTo>
                      <a:pt x="315" y="19"/>
                    </a:lnTo>
                    <a:lnTo>
                      <a:pt x="316" y="18"/>
                    </a:lnTo>
                    <a:lnTo>
                      <a:pt x="317" y="18"/>
                    </a:lnTo>
                    <a:lnTo>
                      <a:pt x="317" y="17"/>
                    </a:lnTo>
                    <a:lnTo>
                      <a:pt x="318" y="17"/>
                    </a:lnTo>
                    <a:lnTo>
                      <a:pt x="317" y="16"/>
                    </a:lnTo>
                    <a:lnTo>
                      <a:pt x="318" y="15"/>
                    </a:lnTo>
                    <a:lnTo>
                      <a:pt x="318" y="16"/>
                    </a:lnTo>
                    <a:lnTo>
                      <a:pt x="318" y="15"/>
                    </a:lnTo>
                    <a:lnTo>
                      <a:pt x="318" y="14"/>
                    </a:lnTo>
                    <a:lnTo>
                      <a:pt x="319" y="14"/>
                    </a:lnTo>
                    <a:lnTo>
                      <a:pt x="320" y="14"/>
                    </a:lnTo>
                    <a:lnTo>
                      <a:pt x="320" y="13"/>
                    </a:lnTo>
                    <a:lnTo>
                      <a:pt x="321" y="14"/>
                    </a:lnTo>
                    <a:lnTo>
                      <a:pt x="321" y="13"/>
                    </a:lnTo>
                    <a:lnTo>
                      <a:pt x="321" y="12"/>
                    </a:lnTo>
                    <a:lnTo>
                      <a:pt x="322" y="11"/>
                    </a:lnTo>
                    <a:lnTo>
                      <a:pt x="322" y="12"/>
                    </a:lnTo>
                    <a:lnTo>
                      <a:pt x="323" y="12"/>
                    </a:lnTo>
                    <a:lnTo>
                      <a:pt x="323" y="11"/>
                    </a:lnTo>
                    <a:lnTo>
                      <a:pt x="322" y="11"/>
                    </a:lnTo>
                    <a:lnTo>
                      <a:pt x="323" y="10"/>
                    </a:lnTo>
                    <a:lnTo>
                      <a:pt x="324" y="10"/>
                    </a:lnTo>
                    <a:lnTo>
                      <a:pt x="325" y="9"/>
                    </a:lnTo>
                    <a:lnTo>
                      <a:pt x="326" y="9"/>
                    </a:lnTo>
                    <a:lnTo>
                      <a:pt x="327" y="8"/>
                    </a:lnTo>
                    <a:lnTo>
                      <a:pt x="328" y="8"/>
                    </a:lnTo>
                    <a:lnTo>
                      <a:pt x="329" y="8"/>
                    </a:lnTo>
                    <a:lnTo>
                      <a:pt x="330" y="6"/>
                    </a:lnTo>
                    <a:lnTo>
                      <a:pt x="332" y="6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5" y="4"/>
                    </a:lnTo>
                    <a:lnTo>
                      <a:pt x="334" y="4"/>
                    </a:lnTo>
                    <a:lnTo>
                      <a:pt x="336" y="3"/>
                    </a:lnTo>
                    <a:lnTo>
                      <a:pt x="337" y="4"/>
                    </a:lnTo>
                    <a:lnTo>
                      <a:pt x="337" y="3"/>
                    </a:lnTo>
                    <a:lnTo>
                      <a:pt x="337" y="2"/>
                    </a:lnTo>
                    <a:lnTo>
                      <a:pt x="336" y="2"/>
                    </a:lnTo>
                    <a:lnTo>
                      <a:pt x="336" y="1"/>
                    </a:lnTo>
                    <a:lnTo>
                      <a:pt x="337" y="2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1" y="1"/>
                    </a:lnTo>
                    <a:lnTo>
                      <a:pt x="340" y="2"/>
                    </a:lnTo>
                    <a:lnTo>
                      <a:pt x="340" y="3"/>
                    </a:lnTo>
                    <a:lnTo>
                      <a:pt x="339" y="4"/>
                    </a:lnTo>
                    <a:lnTo>
                      <a:pt x="337" y="4"/>
                    </a:lnTo>
                    <a:lnTo>
                      <a:pt x="337" y="5"/>
                    </a:lnTo>
                    <a:lnTo>
                      <a:pt x="337" y="6"/>
                    </a:lnTo>
                    <a:lnTo>
                      <a:pt x="336" y="6"/>
                    </a:lnTo>
                    <a:lnTo>
                      <a:pt x="335" y="6"/>
                    </a:lnTo>
                    <a:lnTo>
                      <a:pt x="335" y="7"/>
                    </a:lnTo>
                    <a:lnTo>
                      <a:pt x="335" y="8"/>
                    </a:lnTo>
                    <a:lnTo>
                      <a:pt x="334" y="8"/>
                    </a:lnTo>
                    <a:lnTo>
                      <a:pt x="334" y="9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3" y="11"/>
                    </a:lnTo>
                    <a:lnTo>
                      <a:pt x="333" y="12"/>
                    </a:lnTo>
                    <a:lnTo>
                      <a:pt x="332" y="14"/>
                    </a:lnTo>
                    <a:lnTo>
                      <a:pt x="332" y="15"/>
                    </a:lnTo>
                    <a:lnTo>
                      <a:pt x="333" y="15"/>
                    </a:lnTo>
                    <a:lnTo>
                      <a:pt x="334" y="16"/>
                    </a:lnTo>
                    <a:lnTo>
                      <a:pt x="333" y="16"/>
                    </a:lnTo>
                    <a:lnTo>
                      <a:pt x="334" y="16"/>
                    </a:lnTo>
                    <a:lnTo>
                      <a:pt x="334" y="17"/>
                    </a:lnTo>
                    <a:lnTo>
                      <a:pt x="334" y="16"/>
                    </a:lnTo>
                    <a:lnTo>
                      <a:pt x="335" y="16"/>
                    </a:lnTo>
                    <a:lnTo>
                      <a:pt x="335" y="17"/>
                    </a:lnTo>
                    <a:lnTo>
                      <a:pt x="336" y="17"/>
                    </a:lnTo>
                    <a:lnTo>
                      <a:pt x="335" y="17"/>
                    </a:lnTo>
                    <a:lnTo>
                      <a:pt x="334" y="17"/>
                    </a:lnTo>
                    <a:lnTo>
                      <a:pt x="334" y="18"/>
                    </a:lnTo>
                    <a:lnTo>
                      <a:pt x="333" y="18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1" y="19"/>
                    </a:lnTo>
                    <a:lnTo>
                      <a:pt x="330" y="20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1" y="23"/>
                    </a:lnTo>
                    <a:lnTo>
                      <a:pt x="331" y="24"/>
                    </a:lnTo>
                    <a:lnTo>
                      <a:pt x="330" y="24"/>
                    </a:lnTo>
                    <a:lnTo>
                      <a:pt x="329" y="24"/>
                    </a:lnTo>
                    <a:lnTo>
                      <a:pt x="329" y="23"/>
                    </a:lnTo>
                    <a:lnTo>
                      <a:pt x="329" y="24"/>
                    </a:lnTo>
                    <a:lnTo>
                      <a:pt x="329" y="25"/>
                    </a:lnTo>
                    <a:lnTo>
                      <a:pt x="328" y="25"/>
                    </a:lnTo>
                    <a:lnTo>
                      <a:pt x="328" y="26"/>
                    </a:lnTo>
                    <a:lnTo>
                      <a:pt x="327" y="26"/>
                    </a:lnTo>
                    <a:lnTo>
                      <a:pt x="327" y="27"/>
                    </a:lnTo>
                    <a:lnTo>
                      <a:pt x="328" y="27"/>
                    </a:lnTo>
                    <a:lnTo>
                      <a:pt x="328" y="28"/>
                    </a:lnTo>
                    <a:lnTo>
                      <a:pt x="327" y="29"/>
                    </a:lnTo>
                    <a:lnTo>
                      <a:pt x="327" y="30"/>
                    </a:lnTo>
                    <a:lnTo>
                      <a:pt x="326" y="29"/>
                    </a:lnTo>
                    <a:lnTo>
                      <a:pt x="326" y="30"/>
                    </a:lnTo>
                    <a:lnTo>
                      <a:pt x="325" y="30"/>
                    </a:lnTo>
                    <a:lnTo>
                      <a:pt x="325" y="29"/>
                    </a:lnTo>
                    <a:lnTo>
                      <a:pt x="325" y="30"/>
                    </a:lnTo>
                    <a:lnTo>
                      <a:pt x="324" y="30"/>
                    </a:lnTo>
                    <a:lnTo>
                      <a:pt x="324" y="29"/>
                    </a:lnTo>
                    <a:lnTo>
                      <a:pt x="325" y="29"/>
                    </a:lnTo>
                    <a:lnTo>
                      <a:pt x="324" y="29"/>
                    </a:lnTo>
                    <a:lnTo>
                      <a:pt x="324" y="30"/>
                    </a:lnTo>
                    <a:lnTo>
                      <a:pt x="324" y="31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3"/>
                    </a:lnTo>
                    <a:lnTo>
                      <a:pt x="325" y="34"/>
                    </a:lnTo>
                    <a:lnTo>
                      <a:pt x="325" y="35"/>
                    </a:lnTo>
                    <a:lnTo>
                      <a:pt x="324" y="36"/>
                    </a:lnTo>
                    <a:lnTo>
                      <a:pt x="324" y="35"/>
                    </a:lnTo>
                    <a:lnTo>
                      <a:pt x="324" y="36"/>
                    </a:lnTo>
                    <a:lnTo>
                      <a:pt x="323" y="36"/>
                    </a:lnTo>
                    <a:lnTo>
                      <a:pt x="324" y="36"/>
                    </a:lnTo>
                    <a:lnTo>
                      <a:pt x="324" y="37"/>
                    </a:lnTo>
                    <a:lnTo>
                      <a:pt x="323" y="37"/>
                    </a:lnTo>
                    <a:lnTo>
                      <a:pt x="323" y="38"/>
                    </a:lnTo>
                    <a:lnTo>
                      <a:pt x="323" y="39"/>
                    </a:lnTo>
                    <a:lnTo>
                      <a:pt x="323" y="40"/>
                    </a:lnTo>
                    <a:lnTo>
                      <a:pt x="322" y="41"/>
                    </a:lnTo>
                    <a:lnTo>
                      <a:pt x="322" y="42"/>
                    </a:lnTo>
                    <a:lnTo>
                      <a:pt x="323" y="42"/>
                    </a:lnTo>
                    <a:lnTo>
                      <a:pt x="323" y="43"/>
                    </a:lnTo>
                    <a:lnTo>
                      <a:pt x="323" y="44"/>
                    </a:lnTo>
                    <a:lnTo>
                      <a:pt x="323" y="45"/>
                    </a:lnTo>
                    <a:lnTo>
                      <a:pt x="324" y="45"/>
                    </a:lnTo>
                    <a:lnTo>
                      <a:pt x="324" y="46"/>
                    </a:lnTo>
                    <a:lnTo>
                      <a:pt x="325" y="46"/>
                    </a:lnTo>
                    <a:lnTo>
                      <a:pt x="326" y="47"/>
                    </a:lnTo>
                    <a:lnTo>
                      <a:pt x="326" y="46"/>
                    </a:lnTo>
                    <a:lnTo>
                      <a:pt x="327" y="46"/>
                    </a:lnTo>
                    <a:lnTo>
                      <a:pt x="327" y="47"/>
                    </a:lnTo>
                    <a:lnTo>
                      <a:pt x="328" y="47"/>
                    </a:lnTo>
                    <a:lnTo>
                      <a:pt x="328" y="48"/>
                    </a:lnTo>
                    <a:lnTo>
                      <a:pt x="329" y="48"/>
                    </a:lnTo>
                    <a:lnTo>
                      <a:pt x="330" y="48"/>
                    </a:lnTo>
                    <a:lnTo>
                      <a:pt x="331" y="49"/>
                    </a:lnTo>
                    <a:lnTo>
                      <a:pt x="331" y="48"/>
                    </a:lnTo>
                    <a:lnTo>
                      <a:pt x="331" y="49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3" y="51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5" y="53"/>
                    </a:lnTo>
                    <a:lnTo>
                      <a:pt x="335" y="52"/>
                    </a:lnTo>
                    <a:lnTo>
                      <a:pt x="336" y="52"/>
                    </a:lnTo>
                    <a:lnTo>
                      <a:pt x="336" y="53"/>
                    </a:lnTo>
                    <a:lnTo>
                      <a:pt x="337" y="53"/>
                    </a:lnTo>
                    <a:lnTo>
                      <a:pt x="337" y="52"/>
                    </a:lnTo>
                    <a:lnTo>
                      <a:pt x="338" y="53"/>
                    </a:lnTo>
                    <a:lnTo>
                      <a:pt x="339" y="53"/>
                    </a:lnTo>
                    <a:lnTo>
                      <a:pt x="339" y="54"/>
                    </a:lnTo>
                    <a:lnTo>
                      <a:pt x="340" y="54"/>
                    </a:lnTo>
                    <a:lnTo>
                      <a:pt x="341" y="54"/>
                    </a:lnTo>
                    <a:lnTo>
                      <a:pt x="342" y="54"/>
                    </a:lnTo>
                    <a:lnTo>
                      <a:pt x="343" y="55"/>
                    </a:lnTo>
                    <a:lnTo>
                      <a:pt x="343" y="54"/>
                    </a:lnTo>
                    <a:lnTo>
                      <a:pt x="344" y="54"/>
                    </a:lnTo>
                    <a:lnTo>
                      <a:pt x="345" y="54"/>
                    </a:lnTo>
                    <a:lnTo>
                      <a:pt x="346" y="54"/>
                    </a:lnTo>
                    <a:lnTo>
                      <a:pt x="346" y="55"/>
                    </a:lnTo>
                    <a:lnTo>
                      <a:pt x="347" y="56"/>
                    </a:lnTo>
                    <a:lnTo>
                      <a:pt x="348" y="56"/>
                    </a:lnTo>
                    <a:lnTo>
                      <a:pt x="349" y="56"/>
                    </a:lnTo>
                    <a:lnTo>
                      <a:pt x="349" y="57"/>
                    </a:lnTo>
                    <a:lnTo>
                      <a:pt x="350" y="58"/>
                    </a:lnTo>
                    <a:lnTo>
                      <a:pt x="351" y="57"/>
                    </a:lnTo>
                    <a:lnTo>
                      <a:pt x="352" y="57"/>
                    </a:lnTo>
                    <a:lnTo>
                      <a:pt x="353" y="57"/>
                    </a:lnTo>
                    <a:lnTo>
                      <a:pt x="353" y="58"/>
                    </a:lnTo>
                    <a:lnTo>
                      <a:pt x="354" y="58"/>
                    </a:lnTo>
                    <a:lnTo>
                      <a:pt x="354" y="59"/>
                    </a:lnTo>
                    <a:lnTo>
                      <a:pt x="355" y="59"/>
                    </a:lnTo>
                    <a:lnTo>
                      <a:pt x="356" y="59"/>
                    </a:lnTo>
                    <a:lnTo>
                      <a:pt x="356" y="58"/>
                    </a:lnTo>
                    <a:lnTo>
                      <a:pt x="356" y="59"/>
                    </a:lnTo>
                    <a:lnTo>
                      <a:pt x="357" y="59"/>
                    </a:lnTo>
                    <a:lnTo>
                      <a:pt x="357" y="60"/>
                    </a:lnTo>
                    <a:lnTo>
                      <a:pt x="358" y="60"/>
                    </a:lnTo>
                    <a:lnTo>
                      <a:pt x="359" y="61"/>
                    </a:lnTo>
                    <a:lnTo>
                      <a:pt x="360" y="60"/>
                    </a:lnTo>
                    <a:lnTo>
                      <a:pt x="361" y="61"/>
                    </a:lnTo>
                    <a:lnTo>
                      <a:pt x="362" y="61"/>
                    </a:lnTo>
                    <a:lnTo>
                      <a:pt x="363" y="61"/>
                    </a:lnTo>
                    <a:lnTo>
                      <a:pt x="363" y="62"/>
                    </a:lnTo>
                    <a:lnTo>
                      <a:pt x="404" y="89"/>
                    </a:lnTo>
                    <a:lnTo>
                      <a:pt x="417" y="97"/>
                    </a:lnTo>
                    <a:lnTo>
                      <a:pt x="419" y="96"/>
                    </a:lnTo>
                    <a:lnTo>
                      <a:pt x="420" y="96"/>
                    </a:lnTo>
                    <a:lnTo>
                      <a:pt x="421" y="95"/>
                    </a:lnTo>
                    <a:lnTo>
                      <a:pt x="421" y="93"/>
                    </a:lnTo>
                    <a:lnTo>
                      <a:pt x="420" y="93"/>
                    </a:lnTo>
                    <a:lnTo>
                      <a:pt x="420" y="91"/>
                    </a:lnTo>
                    <a:lnTo>
                      <a:pt x="420" y="90"/>
                    </a:lnTo>
                    <a:lnTo>
                      <a:pt x="420" y="89"/>
                    </a:lnTo>
                    <a:lnTo>
                      <a:pt x="420" y="88"/>
                    </a:lnTo>
                    <a:lnTo>
                      <a:pt x="420" y="87"/>
                    </a:lnTo>
                    <a:lnTo>
                      <a:pt x="420" y="86"/>
                    </a:lnTo>
                    <a:lnTo>
                      <a:pt x="419" y="85"/>
                    </a:lnTo>
                    <a:lnTo>
                      <a:pt x="420" y="84"/>
                    </a:lnTo>
                    <a:lnTo>
                      <a:pt x="421" y="83"/>
                    </a:lnTo>
                    <a:lnTo>
                      <a:pt x="421" y="82"/>
                    </a:lnTo>
                    <a:lnTo>
                      <a:pt x="421" y="81"/>
                    </a:lnTo>
                    <a:lnTo>
                      <a:pt x="420" y="81"/>
                    </a:lnTo>
                    <a:lnTo>
                      <a:pt x="420" y="80"/>
                    </a:lnTo>
                    <a:lnTo>
                      <a:pt x="420" y="79"/>
                    </a:lnTo>
                    <a:lnTo>
                      <a:pt x="420" y="78"/>
                    </a:lnTo>
                    <a:lnTo>
                      <a:pt x="421" y="78"/>
                    </a:lnTo>
                    <a:lnTo>
                      <a:pt x="421" y="77"/>
                    </a:lnTo>
                    <a:lnTo>
                      <a:pt x="421" y="76"/>
                    </a:lnTo>
                    <a:lnTo>
                      <a:pt x="422" y="76"/>
                    </a:lnTo>
                    <a:lnTo>
                      <a:pt x="422" y="75"/>
                    </a:lnTo>
                    <a:lnTo>
                      <a:pt x="423" y="75"/>
                    </a:lnTo>
                    <a:lnTo>
                      <a:pt x="423" y="74"/>
                    </a:lnTo>
                    <a:lnTo>
                      <a:pt x="424" y="73"/>
                    </a:lnTo>
                    <a:lnTo>
                      <a:pt x="424" y="72"/>
                    </a:lnTo>
                    <a:lnTo>
                      <a:pt x="425" y="72"/>
                    </a:lnTo>
                    <a:lnTo>
                      <a:pt x="426" y="71"/>
                    </a:lnTo>
                    <a:lnTo>
                      <a:pt x="426" y="70"/>
                    </a:lnTo>
                    <a:lnTo>
                      <a:pt x="427" y="69"/>
                    </a:lnTo>
                    <a:lnTo>
                      <a:pt x="428" y="68"/>
                    </a:lnTo>
                    <a:lnTo>
                      <a:pt x="428" y="67"/>
                    </a:lnTo>
                    <a:lnTo>
                      <a:pt x="429" y="67"/>
                    </a:lnTo>
                    <a:lnTo>
                      <a:pt x="428" y="66"/>
                    </a:lnTo>
                    <a:lnTo>
                      <a:pt x="429" y="64"/>
                    </a:lnTo>
                    <a:lnTo>
                      <a:pt x="430" y="63"/>
                    </a:lnTo>
                    <a:lnTo>
                      <a:pt x="431" y="63"/>
                    </a:lnTo>
                    <a:lnTo>
                      <a:pt x="431" y="62"/>
                    </a:lnTo>
                    <a:lnTo>
                      <a:pt x="431" y="61"/>
                    </a:lnTo>
                    <a:lnTo>
                      <a:pt x="432" y="60"/>
                    </a:lnTo>
                    <a:lnTo>
                      <a:pt x="432" y="59"/>
                    </a:lnTo>
                    <a:lnTo>
                      <a:pt x="432" y="58"/>
                    </a:lnTo>
                    <a:lnTo>
                      <a:pt x="433" y="58"/>
                    </a:lnTo>
                    <a:lnTo>
                      <a:pt x="433" y="57"/>
                    </a:lnTo>
                    <a:lnTo>
                      <a:pt x="434" y="57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6"/>
                    </a:lnTo>
                    <a:lnTo>
                      <a:pt x="437" y="55"/>
                    </a:lnTo>
                    <a:lnTo>
                      <a:pt x="438" y="54"/>
                    </a:lnTo>
                    <a:lnTo>
                      <a:pt x="439" y="53"/>
                    </a:lnTo>
                    <a:lnTo>
                      <a:pt x="440" y="53"/>
                    </a:lnTo>
                    <a:lnTo>
                      <a:pt x="440" y="52"/>
                    </a:lnTo>
                    <a:lnTo>
                      <a:pt x="441" y="52"/>
                    </a:lnTo>
                    <a:lnTo>
                      <a:pt x="442" y="51"/>
                    </a:lnTo>
                    <a:lnTo>
                      <a:pt x="443" y="51"/>
                    </a:lnTo>
                    <a:lnTo>
                      <a:pt x="443" y="50"/>
                    </a:lnTo>
                    <a:lnTo>
                      <a:pt x="443" y="49"/>
                    </a:lnTo>
                    <a:lnTo>
                      <a:pt x="444" y="49"/>
                    </a:lnTo>
                    <a:lnTo>
                      <a:pt x="445" y="48"/>
                    </a:lnTo>
                    <a:lnTo>
                      <a:pt x="446" y="48"/>
                    </a:lnTo>
                    <a:lnTo>
                      <a:pt x="447" y="53"/>
                    </a:lnTo>
                    <a:lnTo>
                      <a:pt x="448" y="53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0" y="54"/>
                    </a:lnTo>
                    <a:lnTo>
                      <a:pt x="450" y="55"/>
                    </a:lnTo>
                    <a:lnTo>
                      <a:pt x="450" y="56"/>
                    </a:lnTo>
                    <a:lnTo>
                      <a:pt x="450" y="57"/>
                    </a:lnTo>
                    <a:lnTo>
                      <a:pt x="449" y="57"/>
                    </a:lnTo>
                    <a:lnTo>
                      <a:pt x="449" y="58"/>
                    </a:lnTo>
                    <a:lnTo>
                      <a:pt x="448" y="58"/>
                    </a:lnTo>
                    <a:lnTo>
                      <a:pt x="448" y="59"/>
                    </a:lnTo>
                    <a:lnTo>
                      <a:pt x="449" y="59"/>
                    </a:lnTo>
                    <a:lnTo>
                      <a:pt x="449" y="60"/>
                    </a:lnTo>
                    <a:lnTo>
                      <a:pt x="450" y="60"/>
                    </a:lnTo>
                    <a:lnTo>
                      <a:pt x="451" y="60"/>
                    </a:lnTo>
                    <a:lnTo>
                      <a:pt x="452" y="61"/>
                    </a:lnTo>
                    <a:lnTo>
                      <a:pt x="453" y="61"/>
                    </a:lnTo>
                    <a:lnTo>
                      <a:pt x="453" y="60"/>
                    </a:lnTo>
                    <a:lnTo>
                      <a:pt x="454" y="60"/>
                    </a:lnTo>
                    <a:lnTo>
                      <a:pt x="455" y="61"/>
                    </a:lnTo>
                    <a:lnTo>
                      <a:pt x="456" y="61"/>
                    </a:lnTo>
                    <a:lnTo>
                      <a:pt x="456" y="62"/>
                    </a:lnTo>
                    <a:lnTo>
                      <a:pt x="457" y="63"/>
                    </a:lnTo>
                    <a:lnTo>
                      <a:pt x="457" y="64"/>
                    </a:lnTo>
                    <a:lnTo>
                      <a:pt x="458" y="64"/>
                    </a:lnTo>
                    <a:lnTo>
                      <a:pt x="458" y="65"/>
                    </a:lnTo>
                    <a:lnTo>
                      <a:pt x="459" y="65"/>
                    </a:lnTo>
                    <a:lnTo>
                      <a:pt x="460" y="66"/>
                    </a:lnTo>
                    <a:lnTo>
                      <a:pt x="470" y="52"/>
                    </a:lnTo>
                    <a:lnTo>
                      <a:pt x="471" y="52"/>
                    </a:lnTo>
                    <a:lnTo>
                      <a:pt x="472" y="52"/>
                    </a:lnTo>
                    <a:lnTo>
                      <a:pt x="471" y="51"/>
                    </a:lnTo>
                    <a:lnTo>
                      <a:pt x="472" y="51"/>
                    </a:lnTo>
                    <a:lnTo>
                      <a:pt x="473" y="51"/>
                    </a:lnTo>
                    <a:lnTo>
                      <a:pt x="474" y="51"/>
                    </a:lnTo>
                    <a:lnTo>
                      <a:pt x="474" y="52"/>
                    </a:lnTo>
                    <a:lnTo>
                      <a:pt x="474" y="53"/>
                    </a:lnTo>
                    <a:lnTo>
                      <a:pt x="474" y="54"/>
                    </a:lnTo>
                    <a:lnTo>
                      <a:pt x="474" y="55"/>
                    </a:lnTo>
                    <a:lnTo>
                      <a:pt x="475" y="55"/>
                    </a:lnTo>
                    <a:lnTo>
                      <a:pt x="476" y="55"/>
                    </a:lnTo>
                    <a:lnTo>
                      <a:pt x="476" y="56"/>
                    </a:lnTo>
                    <a:lnTo>
                      <a:pt x="477" y="56"/>
                    </a:lnTo>
                    <a:lnTo>
                      <a:pt x="477" y="57"/>
                    </a:lnTo>
                    <a:lnTo>
                      <a:pt x="477" y="58"/>
                    </a:lnTo>
                    <a:lnTo>
                      <a:pt x="478" y="58"/>
                    </a:lnTo>
                    <a:lnTo>
                      <a:pt x="478" y="59"/>
                    </a:lnTo>
                    <a:lnTo>
                      <a:pt x="479" y="59"/>
                    </a:lnTo>
                    <a:lnTo>
                      <a:pt x="479" y="60"/>
                    </a:lnTo>
                    <a:lnTo>
                      <a:pt x="480" y="60"/>
                    </a:lnTo>
                    <a:lnTo>
                      <a:pt x="480" y="59"/>
                    </a:lnTo>
                    <a:lnTo>
                      <a:pt x="480" y="60"/>
                    </a:lnTo>
                    <a:lnTo>
                      <a:pt x="481" y="60"/>
                    </a:lnTo>
                    <a:lnTo>
                      <a:pt x="481" y="61"/>
                    </a:lnTo>
                    <a:lnTo>
                      <a:pt x="482" y="61"/>
                    </a:lnTo>
                    <a:lnTo>
                      <a:pt x="482" y="62"/>
                    </a:lnTo>
                    <a:lnTo>
                      <a:pt x="483" y="62"/>
                    </a:lnTo>
                    <a:lnTo>
                      <a:pt x="483" y="63"/>
                    </a:lnTo>
                    <a:lnTo>
                      <a:pt x="484" y="63"/>
                    </a:lnTo>
                    <a:lnTo>
                      <a:pt x="484" y="64"/>
                    </a:lnTo>
                    <a:lnTo>
                      <a:pt x="484" y="65"/>
                    </a:lnTo>
                    <a:lnTo>
                      <a:pt x="485" y="65"/>
                    </a:lnTo>
                    <a:lnTo>
                      <a:pt x="485" y="66"/>
                    </a:lnTo>
                    <a:lnTo>
                      <a:pt x="484" y="66"/>
                    </a:lnTo>
                    <a:lnTo>
                      <a:pt x="484" y="67"/>
                    </a:lnTo>
                    <a:lnTo>
                      <a:pt x="485" y="67"/>
                    </a:lnTo>
                    <a:lnTo>
                      <a:pt x="485" y="68"/>
                    </a:lnTo>
                    <a:lnTo>
                      <a:pt x="485" y="69"/>
                    </a:lnTo>
                    <a:lnTo>
                      <a:pt x="484" y="69"/>
                    </a:lnTo>
                    <a:lnTo>
                      <a:pt x="485" y="69"/>
                    </a:lnTo>
                    <a:lnTo>
                      <a:pt x="484" y="70"/>
                    </a:lnTo>
                    <a:lnTo>
                      <a:pt x="485" y="70"/>
                    </a:lnTo>
                    <a:lnTo>
                      <a:pt x="484" y="70"/>
                    </a:lnTo>
                    <a:lnTo>
                      <a:pt x="485" y="71"/>
                    </a:lnTo>
                    <a:lnTo>
                      <a:pt x="485" y="72"/>
                    </a:lnTo>
                    <a:lnTo>
                      <a:pt x="486" y="72"/>
                    </a:lnTo>
                    <a:lnTo>
                      <a:pt x="486" y="73"/>
                    </a:lnTo>
                    <a:lnTo>
                      <a:pt x="487" y="73"/>
                    </a:lnTo>
                    <a:lnTo>
                      <a:pt x="487" y="72"/>
                    </a:lnTo>
                    <a:lnTo>
                      <a:pt x="487" y="73"/>
                    </a:lnTo>
                    <a:lnTo>
                      <a:pt x="488" y="72"/>
                    </a:lnTo>
                    <a:lnTo>
                      <a:pt x="489" y="72"/>
                    </a:lnTo>
                    <a:lnTo>
                      <a:pt x="489" y="73"/>
                    </a:lnTo>
                    <a:lnTo>
                      <a:pt x="489" y="72"/>
                    </a:lnTo>
                    <a:lnTo>
                      <a:pt x="490" y="72"/>
                    </a:lnTo>
                    <a:lnTo>
                      <a:pt x="491" y="72"/>
                    </a:lnTo>
                    <a:lnTo>
                      <a:pt x="491" y="73"/>
                    </a:lnTo>
                    <a:lnTo>
                      <a:pt x="492" y="73"/>
                    </a:lnTo>
                    <a:lnTo>
                      <a:pt x="492" y="74"/>
                    </a:lnTo>
                    <a:lnTo>
                      <a:pt x="493" y="74"/>
                    </a:lnTo>
                    <a:lnTo>
                      <a:pt x="494" y="74"/>
                    </a:lnTo>
                    <a:lnTo>
                      <a:pt x="494" y="75"/>
                    </a:lnTo>
                    <a:lnTo>
                      <a:pt x="494" y="76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5" y="78"/>
                    </a:lnTo>
                    <a:lnTo>
                      <a:pt x="495" y="79"/>
                    </a:lnTo>
                    <a:lnTo>
                      <a:pt x="496" y="79"/>
                    </a:lnTo>
                    <a:lnTo>
                      <a:pt x="497" y="79"/>
                    </a:lnTo>
                    <a:lnTo>
                      <a:pt x="498" y="79"/>
                    </a:lnTo>
                    <a:lnTo>
                      <a:pt x="498" y="80"/>
                    </a:lnTo>
                    <a:lnTo>
                      <a:pt x="498" y="81"/>
                    </a:lnTo>
                    <a:lnTo>
                      <a:pt x="497" y="81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3"/>
                    </a:lnTo>
                    <a:lnTo>
                      <a:pt x="499" y="83"/>
                    </a:lnTo>
                    <a:lnTo>
                      <a:pt x="498" y="83"/>
                    </a:lnTo>
                    <a:lnTo>
                      <a:pt x="499" y="84"/>
                    </a:lnTo>
                    <a:lnTo>
                      <a:pt x="498" y="84"/>
                    </a:lnTo>
                    <a:lnTo>
                      <a:pt x="499" y="84"/>
                    </a:lnTo>
                    <a:lnTo>
                      <a:pt x="500" y="85"/>
                    </a:lnTo>
                    <a:lnTo>
                      <a:pt x="499" y="85"/>
                    </a:lnTo>
                    <a:lnTo>
                      <a:pt x="500" y="85"/>
                    </a:lnTo>
                    <a:lnTo>
                      <a:pt x="499" y="86"/>
                    </a:lnTo>
                    <a:lnTo>
                      <a:pt x="500" y="86"/>
                    </a:lnTo>
                    <a:lnTo>
                      <a:pt x="500" y="87"/>
                    </a:lnTo>
                    <a:lnTo>
                      <a:pt x="500" y="88"/>
                    </a:lnTo>
                    <a:lnTo>
                      <a:pt x="499" y="88"/>
                    </a:lnTo>
                    <a:lnTo>
                      <a:pt x="498" y="89"/>
                    </a:lnTo>
                    <a:lnTo>
                      <a:pt x="499" y="89"/>
                    </a:lnTo>
                    <a:lnTo>
                      <a:pt x="498" y="89"/>
                    </a:lnTo>
                    <a:lnTo>
                      <a:pt x="498" y="90"/>
                    </a:lnTo>
                    <a:lnTo>
                      <a:pt x="499" y="90"/>
                    </a:lnTo>
                    <a:lnTo>
                      <a:pt x="499" y="91"/>
                    </a:lnTo>
                    <a:lnTo>
                      <a:pt x="500" y="91"/>
                    </a:lnTo>
                    <a:lnTo>
                      <a:pt x="500" y="92"/>
                    </a:lnTo>
                    <a:lnTo>
                      <a:pt x="499" y="92"/>
                    </a:lnTo>
                    <a:lnTo>
                      <a:pt x="499" y="93"/>
                    </a:lnTo>
                    <a:lnTo>
                      <a:pt x="500" y="93"/>
                    </a:lnTo>
                    <a:lnTo>
                      <a:pt x="499" y="94"/>
                    </a:lnTo>
                    <a:lnTo>
                      <a:pt x="500" y="94"/>
                    </a:lnTo>
                    <a:lnTo>
                      <a:pt x="499" y="95"/>
                    </a:lnTo>
                    <a:lnTo>
                      <a:pt x="499" y="96"/>
                    </a:lnTo>
                    <a:lnTo>
                      <a:pt x="498" y="97"/>
                    </a:lnTo>
                    <a:lnTo>
                      <a:pt x="498" y="98"/>
                    </a:lnTo>
                    <a:lnTo>
                      <a:pt x="497" y="98"/>
                    </a:lnTo>
                    <a:lnTo>
                      <a:pt x="497" y="99"/>
                    </a:lnTo>
                    <a:lnTo>
                      <a:pt x="498" y="100"/>
                    </a:lnTo>
                    <a:lnTo>
                      <a:pt x="498" y="101"/>
                    </a:lnTo>
                    <a:lnTo>
                      <a:pt x="497" y="102"/>
                    </a:lnTo>
                    <a:lnTo>
                      <a:pt x="497" y="103"/>
                    </a:lnTo>
                    <a:lnTo>
                      <a:pt x="497" y="104"/>
                    </a:lnTo>
                    <a:lnTo>
                      <a:pt x="497" y="105"/>
                    </a:lnTo>
                    <a:lnTo>
                      <a:pt x="498" y="106"/>
                    </a:lnTo>
                    <a:lnTo>
                      <a:pt x="498" y="107"/>
                    </a:lnTo>
                    <a:lnTo>
                      <a:pt x="499" y="106"/>
                    </a:lnTo>
                    <a:lnTo>
                      <a:pt x="500" y="106"/>
                    </a:lnTo>
                    <a:lnTo>
                      <a:pt x="501" y="105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1" y="103"/>
                    </a:lnTo>
                    <a:lnTo>
                      <a:pt x="501" y="102"/>
                    </a:lnTo>
                    <a:lnTo>
                      <a:pt x="501" y="101"/>
                    </a:lnTo>
                    <a:lnTo>
                      <a:pt x="502" y="101"/>
                    </a:lnTo>
                    <a:lnTo>
                      <a:pt x="501" y="101"/>
                    </a:lnTo>
                    <a:lnTo>
                      <a:pt x="502" y="100"/>
                    </a:lnTo>
                    <a:lnTo>
                      <a:pt x="501" y="100"/>
                    </a:lnTo>
                    <a:lnTo>
                      <a:pt x="502" y="99"/>
                    </a:lnTo>
                    <a:lnTo>
                      <a:pt x="502" y="98"/>
                    </a:lnTo>
                    <a:lnTo>
                      <a:pt x="502" y="97"/>
                    </a:lnTo>
                    <a:lnTo>
                      <a:pt x="502" y="95"/>
                    </a:lnTo>
                    <a:lnTo>
                      <a:pt x="502" y="94"/>
                    </a:lnTo>
                    <a:lnTo>
                      <a:pt x="503" y="94"/>
                    </a:lnTo>
                    <a:lnTo>
                      <a:pt x="504" y="94"/>
                    </a:lnTo>
                    <a:lnTo>
                      <a:pt x="504" y="93"/>
                    </a:lnTo>
                    <a:lnTo>
                      <a:pt x="505" y="92"/>
                    </a:lnTo>
                    <a:lnTo>
                      <a:pt x="505" y="91"/>
                    </a:lnTo>
                    <a:lnTo>
                      <a:pt x="505" y="90"/>
                    </a:lnTo>
                    <a:lnTo>
                      <a:pt x="505" y="89"/>
                    </a:lnTo>
                    <a:lnTo>
                      <a:pt x="506" y="89"/>
                    </a:lnTo>
                    <a:lnTo>
                      <a:pt x="505" y="89"/>
                    </a:lnTo>
                    <a:lnTo>
                      <a:pt x="506" y="88"/>
                    </a:lnTo>
                    <a:lnTo>
                      <a:pt x="507" y="88"/>
                    </a:lnTo>
                    <a:lnTo>
                      <a:pt x="507" y="87"/>
                    </a:lnTo>
                    <a:lnTo>
                      <a:pt x="507" y="88"/>
                    </a:lnTo>
                    <a:lnTo>
                      <a:pt x="508" y="88"/>
                    </a:lnTo>
                    <a:lnTo>
                      <a:pt x="509" y="89"/>
                    </a:lnTo>
                    <a:lnTo>
                      <a:pt x="510" y="89"/>
                    </a:lnTo>
                    <a:lnTo>
                      <a:pt x="510" y="88"/>
                    </a:lnTo>
                    <a:lnTo>
                      <a:pt x="511" y="88"/>
                    </a:lnTo>
                    <a:lnTo>
                      <a:pt x="511" y="90"/>
                    </a:lnTo>
                    <a:lnTo>
                      <a:pt x="511" y="91"/>
                    </a:lnTo>
                    <a:lnTo>
                      <a:pt x="510" y="91"/>
                    </a:lnTo>
                    <a:lnTo>
                      <a:pt x="510" y="92"/>
                    </a:lnTo>
                    <a:lnTo>
                      <a:pt x="511" y="92"/>
                    </a:lnTo>
                    <a:lnTo>
                      <a:pt x="510" y="92"/>
                    </a:lnTo>
                    <a:lnTo>
                      <a:pt x="510" y="93"/>
                    </a:lnTo>
                    <a:lnTo>
                      <a:pt x="510" y="94"/>
                    </a:lnTo>
                    <a:lnTo>
                      <a:pt x="510" y="95"/>
                    </a:lnTo>
                    <a:lnTo>
                      <a:pt x="510" y="96"/>
                    </a:lnTo>
                    <a:lnTo>
                      <a:pt x="510" y="97"/>
                    </a:lnTo>
                    <a:lnTo>
                      <a:pt x="510" y="98"/>
                    </a:lnTo>
                    <a:lnTo>
                      <a:pt x="510" y="99"/>
                    </a:lnTo>
                    <a:lnTo>
                      <a:pt x="511" y="99"/>
                    </a:lnTo>
                    <a:lnTo>
                      <a:pt x="510" y="100"/>
                    </a:lnTo>
                    <a:lnTo>
                      <a:pt x="511" y="100"/>
                    </a:lnTo>
                    <a:lnTo>
                      <a:pt x="512" y="100"/>
                    </a:lnTo>
                    <a:lnTo>
                      <a:pt x="511" y="101"/>
                    </a:lnTo>
                    <a:lnTo>
                      <a:pt x="512" y="102"/>
                    </a:lnTo>
                    <a:lnTo>
                      <a:pt x="511" y="102"/>
                    </a:lnTo>
                    <a:lnTo>
                      <a:pt x="511" y="103"/>
                    </a:lnTo>
                    <a:lnTo>
                      <a:pt x="511" y="104"/>
                    </a:lnTo>
                    <a:lnTo>
                      <a:pt x="512" y="104"/>
                    </a:lnTo>
                    <a:lnTo>
                      <a:pt x="513" y="105"/>
                    </a:lnTo>
                    <a:lnTo>
                      <a:pt x="514" y="105"/>
                    </a:lnTo>
                    <a:lnTo>
                      <a:pt x="513" y="104"/>
                    </a:lnTo>
                    <a:lnTo>
                      <a:pt x="514" y="104"/>
                    </a:lnTo>
                    <a:lnTo>
                      <a:pt x="514" y="103"/>
                    </a:lnTo>
                    <a:lnTo>
                      <a:pt x="515" y="103"/>
                    </a:lnTo>
                    <a:lnTo>
                      <a:pt x="516" y="103"/>
                    </a:lnTo>
                    <a:lnTo>
                      <a:pt x="517" y="103"/>
                    </a:lnTo>
                    <a:lnTo>
                      <a:pt x="518" y="103"/>
                    </a:lnTo>
                    <a:lnTo>
                      <a:pt x="518" y="102"/>
                    </a:lnTo>
                    <a:lnTo>
                      <a:pt x="519" y="102"/>
                    </a:lnTo>
                    <a:lnTo>
                      <a:pt x="519" y="103"/>
                    </a:lnTo>
                    <a:lnTo>
                      <a:pt x="519" y="102"/>
                    </a:lnTo>
                    <a:lnTo>
                      <a:pt x="520" y="102"/>
                    </a:lnTo>
                    <a:lnTo>
                      <a:pt x="520" y="101"/>
                    </a:lnTo>
                    <a:lnTo>
                      <a:pt x="521" y="101"/>
                    </a:lnTo>
                    <a:lnTo>
                      <a:pt x="522" y="100"/>
                    </a:lnTo>
                    <a:lnTo>
                      <a:pt x="522" y="101"/>
                    </a:lnTo>
                    <a:lnTo>
                      <a:pt x="522" y="100"/>
                    </a:lnTo>
                    <a:lnTo>
                      <a:pt x="523" y="100"/>
                    </a:lnTo>
                    <a:lnTo>
                      <a:pt x="523" y="101"/>
                    </a:lnTo>
                    <a:lnTo>
                      <a:pt x="524" y="101"/>
                    </a:lnTo>
                    <a:lnTo>
                      <a:pt x="524" y="100"/>
                    </a:lnTo>
                    <a:lnTo>
                      <a:pt x="523" y="100"/>
                    </a:lnTo>
                    <a:lnTo>
                      <a:pt x="524" y="100"/>
                    </a:lnTo>
                    <a:lnTo>
                      <a:pt x="524" y="99"/>
                    </a:lnTo>
                    <a:lnTo>
                      <a:pt x="525" y="99"/>
                    </a:lnTo>
                    <a:lnTo>
                      <a:pt x="526" y="99"/>
                    </a:lnTo>
                    <a:lnTo>
                      <a:pt x="526" y="100"/>
                    </a:lnTo>
                    <a:lnTo>
                      <a:pt x="527" y="100"/>
                    </a:lnTo>
                    <a:lnTo>
                      <a:pt x="527" y="99"/>
                    </a:lnTo>
                    <a:lnTo>
                      <a:pt x="529" y="98"/>
                    </a:lnTo>
                    <a:lnTo>
                      <a:pt x="529" y="97"/>
                    </a:lnTo>
                    <a:lnTo>
                      <a:pt x="530" y="97"/>
                    </a:lnTo>
                    <a:lnTo>
                      <a:pt x="530" y="96"/>
                    </a:lnTo>
                    <a:lnTo>
                      <a:pt x="531" y="96"/>
                    </a:lnTo>
                    <a:lnTo>
                      <a:pt x="531" y="97"/>
                    </a:lnTo>
                    <a:lnTo>
                      <a:pt x="530" y="97"/>
                    </a:lnTo>
                    <a:lnTo>
                      <a:pt x="531" y="97"/>
                    </a:lnTo>
                    <a:lnTo>
                      <a:pt x="532" y="97"/>
                    </a:lnTo>
                    <a:lnTo>
                      <a:pt x="532" y="96"/>
                    </a:lnTo>
                    <a:lnTo>
                      <a:pt x="533" y="96"/>
                    </a:lnTo>
                    <a:lnTo>
                      <a:pt x="534" y="96"/>
                    </a:lnTo>
                    <a:lnTo>
                      <a:pt x="534" y="95"/>
                    </a:lnTo>
                    <a:lnTo>
                      <a:pt x="535" y="94"/>
                    </a:lnTo>
                    <a:lnTo>
                      <a:pt x="535" y="93"/>
                    </a:lnTo>
                    <a:lnTo>
                      <a:pt x="536" y="93"/>
                    </a:lnTo>
                    <a:lnTo>
                      <a:pt x="536" y="94"/>
                    </a:lnTo>
                    <a:lnTo>
                      <a:pt x="537" y="94"/>
                    </a:lnTo>
                    <a:lnTo>
                      <a:pt x="538" y="94"/>
                    </a:lnTo>
                    <a:lnTo>
                      <a:pt x="539" y="94"/>
                    </a:lnTo>
                    <a:lnTo>
                      <a:pt x="539" y="93"/>
                    </a:lnTo>
                    <a:lnTo>
                      <a:pt x="540" y="93"/>
                    </a:lnTo>
                    <a:lnTo>
                      <a:pt x="540" y="92"/>
                    </a:lnTo>
                    <a:lnTo>
                      <a:pt x="541" y="92"/>
                    </a:lnTo>
                    <a:lnTo>
                      <a:pt x="542" y="92"/>
                    </a:lnTo>
                    <a:lnTo>
                      <a:pt x="541" y="92"/>
                    </a:lnTo>
                    <a:lnTo>
                      <a:pt x="542" y="93"/>
                    </a:lnTo>
                    <a:lnTo>
                      <a:pt x="542" y="92"/>
                    </a:lnTo>
                    <a:lnTo>
                      <a:pt x="543" y="93"/>
                    </a:lnTo>
                    <a:lnTo>
                      <a:pt x="544" y="92"/>
                    </a:lnTo>
                    <a:lnTo>
                      <a:pt x="544" y="93"/>
                    </a:lnTo>
                    <a:lnTo>
                      <a:pt x="543" y="93"/>
                    </a:lnTo>
                    <a:lnTo>
                      <a:pt x="543" y="94"/>
                    </a:lnTo>
                    <a:lnTo>
                      <a:pt x="543" y="95"/>
                    </a:lnTo>
                    <a:lnTo>
                      <a:pt x="542" y="95"/>
                    </a:lnTo>
                    <a:lnTo>
                      <a:pt x="542" y="96"/>
                    </a:lnTo>
                    <a:lnTo>
                      <a:pt x="542" y="97"/>
                    </a:lnTo>
                    <a:lnTo>
                      <a:pt x="542" y="98"/>
                    </a:lnTo>
                    <a:lnTo>
                      <a:pt x="543" y="99"/>
                    </a:lnTo>
                    <a:lnTo>
                      <a:pt x="542" y="101"/>
                    </a:lnTo>
                    <a:lnTo>
                      <a:pt x="541" y="101"/>
                    </a:lnTo>
                    <a:lnTo>
                      <a:pt x="541" y="102"/>
                    </a:lnTo>
                    <a:lnTo>
                      <a:pt x="542" y="102"/>
                    </a:lnTo>
                    <a:lnTo>
                      <a:pt x="543" y="103"/>
                    </a:lnTo>
                    <a:lnTo>
                      <a:pt x="542" y="104"/>
                    </a:lnTo>
                    <a:lnTo>
                      <a:pt x="543" y="106"/>
                    </a:lnTo>
                    <a:lnTo>
                      <a:pt x="542" y="106"/>
                    </a:lnTo>
                    <a:lnTo>
                      <a:pt x="542" y="107"/>
                    </a:lnTo>
                    <a:lnTo>
                      <a:pt x="541" y="107"/>
                    </a:lnTo>
                    <a:lnTo>
                      <a:pt x="541" y="108"/>
                    </a:lnTo>
                    <a:lnTo>
                      <a:pt x="542" y="108"/>
                    </a:lnTo>
                    <a:lnTo>
                      <a:pt x="542" y="109"/>
                    </a:lnTo>
                    <a:lnTo>
                      <a:pt x="542" y="108"/>
                    </a:lnTo>
                    <a:lnTo>
                      <a:pt x="543" y="109"/>
                    </a:lnTo>
                    <a:lnTo>
                      <a:pt x="543" y="108"/>
                    </a:lnTo>
                    <a:lnTo>
                      <a:pt x="544" y="109"/>
                    </a:lnTo>
                    <a:lnTo>
                      <a:pt x="544" y="108"/>
                    </a:lnTo>
                    <a:lnTo>
                      <a:pt x="546" y="108"/>
                    </a:lnTo>
                    <a:lnTo>
                      <a:pt x="546" y="107"/>
                    </a:lnTo>
                    <a:lnTo>
                      <a:pt x="547" y="107"/>
                    </a:lnTo>
                    <a:lnTo>
                      <a:pt x="548" y="107"/>
                    </a:lnTo>
                    <a:lnTo>
                      <a:pt x="549" y="107"/>
                    </a:lnTo>
                    <a:lnTo>
                      <a:pt x="550" y="107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1" y="106"/>
                    </a:lnTo>
                    <a:lnTo>
                      <a:pt x="551" y="105"/>
                    </a:lnTo>
                    <a:lnTo>
                      <a:pt x="551" y="104"/>
                    </a:lnTo>
                    <a:lnTo>
                      <a:pt x="551" y="103"/>
                    </a:lnTo>
                    <a:lnTo>
                      <a:pt x="551" y="102"/>
                    </a:lnTo>
                    <a:lnTo>
                      <a:pt x="552" y="102"/>
                    </a:lnTo>
                    <a:lnTo>
                      <a:pt x="553" y="102"/>
                    </a:lnTo>
                    <a:lnTo>
                      <a:pt x="553" y="103"/>
                    </a:lnTo>
                    <a:lnTo>
                      <a:pt x="553" y="104"/>
                    </a:lnTo>
                    <a:lnTo>
                      <a:pt x="555" y="104"/>
                    </a:lnTo>
                    <a:lnTo>
                      <a:pt x="555" y="105"/>
                    </a:lnTo>
                    <a:lnTo>
                      <a:pt x="556" y="105"/>
                    </a:lnTo>
                    <a:lnTo>
                      <a:pt x="555" y="105"/>
                    </a:lnTo>
                    <a:lnTo>
                      <a:pt x="555" y="106"/>
                    </a:lnTo>
                    <a:lnTo>
                      <a:pt x="556" y="106"/>
                    </a:lnTo>
                    <a:lnTo>
                      <a:pt x="557" y="106"/>
                    </a:lnTo>
                    <a:lnTo>
                      <a:pt x="559" y="106"/>
                    </a:lnTo>
                    <a:lnTo>
                      <a:pt x="560" y="106"/>
                    </a:lnTo>
                    <a:lnTo>
                      <a:pt x="560" y="107"/>
                    </a:lnTo>
                    <a:lnTo>
                      <a:pt x="561" y="108"/>
                    </a:lnTo>
                    <a:lnTo>
                      <a:pt x="561" y="109"/>
                    </a:lnTo>
                    <a:lnTo>
                      <a:pt x="561" y="110"/>
                    </a:lnTo>
                    <a:lnTo>
                      <a:pt x="562" y="110"/>
                    </a:lnTo>
                    <a:lnTo>
                      <a:pt x="562" y="111"/>
                    </a:lnTo>
                    <a:lnTo>
                      <a:pt x="562" y="110"/>
                    </a:lnTo>
                    <a:lnTo>
                      <a:pt x="563" y="110"/>
                    </a:lnTo>
                    <a:lnTo>
                      <a:pt x="564" y="110"/>
                    </a:lnTo>
                    <a:lnTo>
                      <a:pt x="564" y="109"/>
                    </a:lnTo>
                    <a:lnTo>
                      <a:pt x="565" y="109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6" y="108"/>
                    </a:lnTo>
                    <a:lnTo>
                      <a:pt x="566" y="109"/>
                    </a:lnTo>
                    <a:lnTo>
                      <a:pt x="567" y="109"/>
                    </a:lnTo>
                    <a:lnTo>
                      <a:pt x="568" y="109"/>
                    </a:lnTo>
                    <a:lnTo>
                      <a:pt x="568" y="110"/>
                    </a:lnTo>
                    <a:lnTo>
                      <a:pt x="568" y="111"/>
                    </a:lnTo>
                    <a:lnTo>
                      <a:pt x="569" y="111"/>
                    </a:lnTo>
                    <a:lnTo>
                      <a:pt x="569" y="110"/>
                    </a:lnTo>
                    <a:lnTo>
                      <a:pt x="569" y="111"/>
                    </a:lnTo>
                    <a:lnTo>
                      <a:pt x="570" y="111"/>
                    </a:lnTo>
                    <a:lnTo>
                      <a:pt x="570" y="112"/>
                    </a:lnTo>
                    <a:lnTo>
                      <a:pt x="571" y="112"/>
                    </a:lnTo>
                    <a:lnTo>
                      <a:pt x="572" y="112"/>
                    </a:lnTo>
                    <a:lnTo>
                      <a:pt x="572" y="111"/>
                    </a:lnTo>
                    <a:lnTo>
                      <a:pt x="573" y="111"/>
                    </a:lnTo>
                    <a:lnTo>
                      <a:pt x="574" y="111"/>
                    </a:lnTo>
                    <a:lnTo>
                      <a:pt x="574" y="112"/>
                    </a:lnTo>
                    <a:lnTo>
                      <a:pt x="576" y="111"/>
                    </a:lnTo>
                    <a:lnTo>
                      <a:pt x="577" y="111"/>
                    </a:lnTo>
                    <a:lnTo>
                      <a:pt x="577" y="112"/>
                    </a:lnTo>
                    <a:lnTo>
                      <a:pt x="578" y="112"/>
                    </a:lnTo>
                    <a:lnTo>
                      <a:pt x="578" y="113"/>
                    </a:lnTo>
                    <a:lnTo>
                      <a:pt x="579" y="113"/>
                    </a:lnTo>
                    <a:lnTo>
                      <a:pt x="579" y="114"/>
                    </a:lnTo>
                    <a:lnTo>
                      <a:pt x="591" y="129"/>
                    </a:lnTo>
                    <a:lnTo>
                      <a:pt x="591" y="127"/>
                    </a:lnTo>
                    <a:lnTo>
                      <a:pt x="591" y="126"/>
                    </a:lnTo>
                    <a:lnTo>
                      <a:pt x="592" y="126"/>
                    </a:lnTo>
                    <a:lnTo>
                      <a:pt x="592" y="125"/>
                    </a:lnTo>
                    <a:lnTo>
                      <a:pt x="593" y="125"/>
                    </a:lnTo>
                    <a:lnTo>
                      <a:pt x="593" y="124"/>
                    </a:lnTo>
                    <a:lnTo>
                      <a:pt x="593" y="123"/>
                    </a:lnTo>
                    <a:lnTo>
                      <a:pt x="594" y="123"/>
                    </a:lnTo>
                    <a:lnTo>
                      <a:pt x="595" y="123"/>
                    </a:lnTo>
                    <a:lnTo>
                      <a:pt x="595" y="122"/>
                    </a:lnTo>
                    <a:lnTo>
                      <a:pt x="595" y="121"/>
                    </a:lnTo>
                    <a:lnTo>
                      <a:pt x="596" y="121"/>
                    </a:lnTo>
                    <a:lnTo>
                      <a:pt x="596" y="120"/>
                    </a:lnTo>
                    <a:lnTo>
                      <a:pt x="597" y="120"/>
                    </a:lnTo>
                    <a:lnTo>
                      <a:pt x="597" y="119"/>
                    </a:lnTo>
                    <a:lnTo>
                      <a:pt x="596" y="118"/>
                    </a:lnTo>
                    <a:lnTo>
                      <a:pt x="595" y="118"/>
                    </a:lnTo>
                    <a:lnTo>
                      <a:pt x="595" y="117"/>
                    </a:lnTo>
                    <a:lnTo>
                      <a:pt x="594" y="117"/>
                    </a:lnTo>
                    <a:lnTo>
                      <a:pt x="594" y="116"/>
                    </a:lnTo>
                    <a:lnTo>
                      <a:pt x="594" y="115"/>
                    </a:lnTo>
                    <a:lnTo>
                      <a:pt x="594" y="114"/>
                    </a:lnTo>
                    <a:lnTo>
                      <a:pt x="594" y="113"/>
                    </a:lnTo>
                    <a:lnTo>
                      <a:pt x="594" y="112"/>
                    </a:lnTo>
                    <a:lnTo>
                      <a:pt x="593" y="112"/>
                    </a:lnTo>
                    <a:lnTo>
                      <a:pt x="593" y="111"/>
                    </a:lnTo>
                    <a:lnTo>
                      <a:pt x="594" y="111"/>
                    </a:lnTo>
                    <a:lnTo>
                      <a:pt x="594" y="110"/>
                    </a:lnTo>
                    <a:lnTo>
                      <a:pt x="594" y="109"/>
                    </a:lnTo>
                    <a:lnTo>
                      <a:pt x="595" y="109"/>
                    </a:lnTo>
                    <a:lnTo>
                      <a:pt x="595" y="108"/>
                    </a:lnTo>
                    <a:lnTo>
                      <a:pt x="596" y="108"/>
                    </a:lnTo>
                    <a:lnTo>
                      <a:pt x="595" y="106"/>
                    </a:lnTo>
                    <a:lnTo>
                      <a:pt x="595" y="105"/>
                    </a:lnTo>
                    <a:lnTo>
                      <a:pt x="594" y="104"/>
                    </a:lnTo>
                    <a:lnTo>
                      <a:pt x="595" y="104"/>
                    </a:lnTo>
                    <a:lnTo>
                      <a:pt x="594" y="103"/>
                    </a:lnTo>
                    <a:lnTo>
                      <a:pt x="595" y="103"/>
                    </a:lnTo>
                    <a:lnTo>
                      <a:pt x="594" y="103"/>
                    </a:lnTo>
                    <a:lnTo>
                      <a:pt x="593" y="103"/>
                    </a:lnTo>
                    <a:lnTo>
                      <a:pt x="593" y="102"/>
                    </a:lnTo>
                    <a:lnTo>
                      <a:pt x="594" y="102"/>
                    </a:lnTo>
                    <a:lnTo>
                      <a:pt x="593" y="102"/>
                    </a:lnTo>
                    <a:lnTo>
                      <a:pt x="593" y="101"/>
                    </a:lnTo>
                    <a:lnTo>
                      <a:pt x="594" y="102"/>
                    </a:lnTo>
                    <a:lnTo>
                      <a:pt x="594" y="101"/>
                    </a:lnTo>
                    <a:lnTo>
                      <a:pt x="594" y="100"/>
                    </a:lnTo>
                    <a:lnTo>
                      <a:pt x="594" y="99"/>
                    </a:lnTo>
                    <a:lnTo>
                      <a:pt x="595" y="99"/>
                    </a:lnTo>
                    <a:lnTo>
                      <a:pt x="595" y="98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3" y="97"/>
                    </a:lnTo>
                    <a:lnTo>
                      <a:pt x="594" y="96"/>
                    </a:lnTo>
                    <a:lnTo>
                      <a:pt x="595" y="96"/>
                    </a:lnTo>
                    <a:lnTo>
                      <a:pt x="595" y="95"/>
                    </a:lnTo>
                    <a:lnTo>
                      <a:pt x="596" y="95"/>
                    </a:lnTo>
                    <a:lnTo>
                      <a:pt x="596" y="94"/>
                    </a:lnTo>
                    <a:lnTo>
                      <a:pt x="595" y="94"/>
                    </a:lnTo>
                    <a:lnTo>
                      <a:pt x="596" y="93"/>
                    </a:lnTo>
                    <a:lnTo>
                      <a:pt x="596" y="92"/>
                    </a:lnTo>
                    <a:lnTo>
                      <a:pt x="597" y="92"/>
                    </a:lnTo>
                    <a:lnTo>
                      <a:pt x="597" y="91"/>
                    </a:lnTo>
                    <a:lnTo>
                      <a:pt x="597" y="90"/>
                    </a:lnTo>
                    <a:lnTo>
                      <a:pt x="598" y="91"/>
                    </a:lnTo>
                    <a:lnTo>
                      <a:pt x="599" y="91"/>
                    </a:lnTo>
                    <a:lnTo>
                      <a:pt x="600" y="91"/>
                    </a:lnTo>
                    <a:lnTo>
                      <a:pt x="601" y="91"/>
                    </a:lnTo>
                    <a:lnTo>
                      <a:pt x="602" y="92"/>
                    </a:lnTo>
                    <a:lnTo>
                      <a:pt x="603" y="92"/>
                    </a:lnTo>
                    <a:lnTo>
                      <a:pt x="604" y="92"/>
                    </a:lnTo>
                    <a:lnTo>
                      <a:pt x="604" y="93"/>
                    </a:lnTo>
                    <a:lnTo>
                      <a:pt x="605" y="93"/>
                    </a:lnTo>
                    <a:lnTo>
                      <a:pt x="605" y="94"/>
                    </a:lnTo>
                    <a:lnTo>
                      <a:pt x="604" y="95"/>
                    </a:lnTo>
                    <a:lnTo>
                      <a:pt x="604" y="96"/>
                    </a:lnTo>
                    <a:lnTo>
                      <a:pt x="604" y="97"/>
                    </a:lnTo>
                    <a:lnTo>
                      <a:pt x="604" y="99"/>
                    </a:lnTo>
                    <a:lnTo>
                      <a:pt x="604" y="100"/>
                    </a:lnTo>
                    <a:lnTo>
                      <a:pt x="606" y="101"/>
                    </a:lnTo>
                    <a:lnTo>
                      <a:pt x="607" y="100"/>
                    </a:lnTo>
                    <a:lnTo>
                      <a:pt x="608" y="100"/>
                    </a:lnTo>
                    <a:lnTo>
                      <a:pt x="609" y="100"/>
                    </a:lnTo>
                    <a:lnTo>
                      <a:pt x="609" y="101"/>
                    </a:lnTo>
                    <a:lnTo>
                      <a:pt x="610" y="101"/>
                    </a:lnTo>
                    <a:lnTo>
                      <a:pt x="611" y="101"/>
                    </a:lnTo>
                    <a:lnTo>
                      <a:pt x="611" y="100"/>
                    </a:lnTo>
                    <a:lnTo>
                      <a:pt x="612" y="100"/>
                    </a:lnTo>
                    <a:lnTo>
                      <a:pt x="613" y="100"/>
                    </a:lnTo>
                    <a:lnTo>
                      <a:pt x="613" y="101"/>
                    </a:lnTo>
                    <a:lnTo>
                      <a:pt x="612" y="102"/>
                    </a:lnTo>
                    <a:lnTo>
                      <a:pt x="612" y="103"/>
                    </a:lnTo>
                    <a:lnTo>
                      <a:pt x="612" y="104"/>
                    </a:lnTo>
                    <a:lnTo>
                      <a:pt x="613" y="105"/>
                    </a:lnTo>
                    <a:lnTo>
                      <a:pt x="614" y="105"/>
                    </a:lnTo>
                    <a:lnTo>
                      <a:pt x="616" y="104"/>
                    </a:lnTo>
                    <a:lnTo>
                      <a:pt x="617" y="105"/>
                    </a:lnTo>
                    <a:lnTo>
                      <a:pt x="617" y="106"/>
                    </a:lnTo>
                    <a:lnTo>
                      <a:pt x="616" y="106"/>
                    </a:lnTo>
                    <a:lnTo>
                      <a:pt x="615" y="107"/>
                    </a:lnTo>
                    <a:lnTo>
                      <a:pt x="615" y="108"/>
                    </a:lnTo>
                    <a:lnTo>
                      <a:pt x="617" y="109"/>
                    </a:lnTo>
                    <a:lnTo>
                      <a:pt x="617" y="110"/>
                    </a:lnTo>
                    <a:lnTo>
                      <a:pt x="617" y="111"/>
                    </a:lnTo>
                    <a:lnTo>
                      <a:pt x="617" y="112"/>
                    </a:lnTo>
                    <a:lnTo>
                      <a:pt x="618" y="112"/>
                    </a:lnTo>
                    <a:lnTo>
                      <a:pt x="618" y="111"/>
                    </a:lnTo>
                    <a:lnTo>
                      <a:pt x="618" y="110"/>
                    </a:lnTo>
                    <a:lnTo>
                      <a:pt x="619" y="110"/>
                    </a:lnTo>
                    <a:lnTo>
                      <a:pt x="621" y="109"/>
                    </a:lnTo>
                    <a:lnTo>
                      <a:pt x="621" y="108"/>
                    </a:lnTo>
                    <a:lnTo>
                      <a:pt x="622" y="107"/>
                    </a:lnTo>
                    <a:lnTo>
                      <a:pt x="623" y="106"/>
                    </a:lnTo>
                    <a:lnTo>
                      <a:pt x="624" y="106"/>
                    </a:lnTo>
                    <a:lnTo>
                      <a:pt x="625" y="108"/>
                    </a:lnTo>
                    <a:lnTo>
                      <a:pt x="626" y="108"/>
                    </a:lnTo>
                    <a:lnTo>
                      <a:pt x="627" y="108"/>
                    </a:lnTo>
                    <a:lnTo>
                      <a:pt x="628" y="109"/>
                    </a:lnTo>
                    <a:lnTo>
                      <a:pt x="629" y="109"/>
                    </a:lnTo>
                    <a:lnTo>
                      <a:pt x="630" y="109"/>
                    </a:lnTo>
                    <a:lnTo>
                      <a:pt x="631" y="108"/>
                    </a:lnTo>
                    <a:lnTo>
                      <a:pt x="631" y="109"/>
                    </a:lnTo>
                    <a:lnTo>
                      <a:pt x="631" y="108"/>
                    </a:lnTo>
                    <a:lnTo>
                      <a:pt x="632" y="109"/>
                    </a:lnTo>
                    <a:lnTo>
                      <a:pt x="632" y="110"/>
                    </a:lnTo>
                    <a:lnTo>
                      <a:pt x="633" y="110"/>
                    </a:lnTo>
                    <a:lnTo>
                      <a:pt x="633" y="109"/>
                    </a:lnTo>
                    <a:lnTo>
                      <a:pt x="634" y="109"/>
                    </a:lnTo>
                    <a:lnTo>
                      <a:pt x="634" y="108"/>
                    </a:lnTo>
                    <a:lnTo>
                      <a:pt x="635" y="107"/>
                    </a:lnTo>
                    <a:lnTo>
                      <a:pt x="636" y="107"/>
                    </a:lnTo>
                    <a:lnTo>
                      <a:pt x="636" y="106"/>
                    </a:lnTo>
                    <a:lnTo>
                      <a:pt x="636" y="105"/>
                    </a:lnTo>
                    <a:lnTo>
                      <a:pt x="637" y="105"/>
                    </a:lnTo>
                    <a:lnTo>
                      <a:pt x="637" y="104"/>
                    </a:lnTo>
                    <a:lnTo>
                      <a:pt x="638" y="104"/>
                    </a:lnTo>
                    <a:lnTo>
                      <a:pt x="639" y="103"/>
                    </a:lnTo>
                    <a:lnTo>
                      <a:pt x="640" y="103"/>
                    </a:lnTo>
                    <a:lnTo>
                      <a:pt x="642" y="103"/>
                    </a:lnTo>
                    <a:lnTo>
                      <a:pt x="643" y="103"/>
                    </a:lnTo>
                    <a:lnTo>
                      <a:pt x="644" y="103"/>
                    </a:lnTo>
                    <a:lnTo>
                      <a:pt x="644" y="104"/>
                    </a:lnTo>
                    <a:lnTo>
                      <a:pt x="643" y="104"/>
                    </a:lnTo>
                    <a:lnTo>
                      <a:pt x="643" y="105"/>
                    </a:lnTo>
                    <a:lnTo>
                      <a:pt x="644" y="105"/>
                    </a:lnTo>
                    <a:lnTo>
                      <a:pt x="645" y="105"/>
                    </a:lnTo>
                    <a:lnTo>
                      <a:pt x="646" y="105"/>
                    </a:lnTo>
                    <a:lnTo>
                      <a:pt x="647" y="105"/>
                    </a:lnTo>
                    <a:lnTo>
                      <a:pt x="648" y="105"/>
                    </a:lnTo>
                    <a:lnTo>
                      <a:pt x="648" y="104"/>
                    </a:lnTo>
                    <a:lnTo>
                      <a:pt x="648" y="103"/>
                    </a:lnTo>
                    <a:lnTo>
                      <a:pt x="649" y="102"/>
                    </a:lnTo>
                    <a:lnTo>
                      <a:pt x="650" y="102"/>
                    </a:lnTo>
                    <a:lnTo>
                      <a:pt x="651" y="102"/>
                    </a:lnTo>
                    <a:lnTo>
                      <a:pt x="651" y="103"/>
                    </a:lnTo>
                    <a:lnTo>
                      <a:pt x="652" y="102"/>
                    </a:lnTo>
                    <a:lnTo>
                      <a:pt x="653" y="102"/>
                    </a:lnTo>
                    <a:lnTo>
                      <a:pt x="653" y="103"/>
                    </a:lnTo>
                    <a:lnTo>
                      <a:pt x="654" y="103"/>
                    </a:lnTo>
                    <a:lnTo>
                      <a:pt x="654" y="102"/>
                    </a:lnTo>
                    <a:lnTo>
                      <a:pt x="654" y="101"/>
                    </a:lnTo>
                    <a:lnTo>
                      <a:pt x="655" y="101"/>
                    </a:lnTo>
                    <a:lnTo>
                      <a:pt x="655" y="100"/>
                    </a:lnTo>
                    <a:lnTo>
                      <a:pt x="656" y="101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8" y="100"/>
                    </a:lnTo>
                    <a:lnTo>
                      <a:pt x="658" y="99"/>
                    </a:lnTo>
                    <a:lnTo>
                      <a:pt x="658" y="100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60" y="99"/>
                    </a:lnTo>
                    <a:lnTo>
                      <a:pt x="661" y="99"/>
                    </a:lnTo>
                    <a:lnTo>
                      <a:pt x="662" y="99"/>
                    </a:lnTo>
                    <a:lnTo>
                      <a:pt x="662" y="98"/>
                    </a:lnTo>
                    <a:lnTo>
                      <a:pt x="662" y="97"/>
                    </a:lnTo>
                    <a:lnTo>
                      <a:pt x="663" y="97"/>
                    </a:lnTo>
                    <a:lnTo>
                      <a:pt x="664" y="97"/>
                    </a:lnTo>
                    <a:lnTo>
                      <a:pt x="664" y="98"/>
                    </a:lnTo>
                    <a:lnTo>
                      <a:pt x="665" y="98"/>
                    </a:lnTo>
                    <a:lnTo>
                      <a:pt x="665" y="97"/>
                    </a:lnTo>
                    <a:lnTo>
                      <a:pt x="666" y="97"/>
                    </a:lnTo>
                    <a:lnTo>
                      <a:pt x="666" y="96"/>
                    </a:lnTo>
                    <a:lnTo>
                      <a:pt x="667" y="96"/>
                    </a:lnTo>
                    <a:lnTo>
                      <a:pt x="668" y="96"/>
                    </a:lnTo>
                    <a:lnTo>
                      <a:pt x="668" y="95"/>
                    </a:lnTo>
                    <a:lnTo>
                      <a:pt x="669" y="95"/>
                    </a:lnTo>
                    <a:lnTo>
                      <a:pt x="670" y="95"/>
                    </a:lnTo>
                    <a:lnTo>
                      <a:pt x="670" y="94"/>
                    </a:lnTo>
                    <a:lnTo>
                      <a:pt x="671" y="93"/>
                    </a:lnTo>
                    <a:lnTo>
                      <a:pt x="672" y="93"/>
                    </a:lnTo>
                    <a:lnTo>
                      <a:pt x="672" y="92"/>
                    </a:lnTo>
                    <a:lnTo>
                      <a:pt x="673" y="92"/>
                    </a:lnTo>
                    <a:lnTo>
                      <a:pt x="673" y="91"/>
                    </a:lnTo>
                    <a:lnTo>
                      <a:pt x="674" y="91"/>
                    </a:lnTo>
                    <a:lnTo>
                      <a:pt x="674" y="90"/>
                    </a:lnTo>
                    <a:lnTo>
                      <a:pt x="675" y="90"/>
                    </a:lnTo>
                    <a:lnTo>
                      <a:pt x="676" y="90"/>
                    </a:lnTo>
                    <a:lnTo>
                      <a:pt x="675" y="91"/>
                    </a:lnTo>
                    <a:lnTo>
                      <a:pt x="676" y="92"/>
                    </a:lnTo>
                    <a:lnTo>
                      <a:pt x="676" y="91"/>
                    </a:lnTo>
                    <a:lnTo>
                      <a:pt x="676" y="92"/>
                    </a:lnTo>
                    <a:lnTo>
                      <a:pt x="678" y="92"/>
                    </a:lnTo>
                    <a:lnTo>
                      <a:pt x="678" y="91"/>
                    </a:lnTo>
                    <a:lnTo>
                      <a:pt x="679" y="91"/>
                    </a:lnTo>
                    <a:lnTo>
                      <a:pt x="679" y="90"/>
                    </a:lnTo>
                    <a:lnTo>
                      <a:pt x="679" y="89"/>
                    </a:lnTo>
                    <a:lnTo>
                      <a:pt x="680" y="89"/>
                    </a:lnTo>
                    <a:lnTo>
                      <a:pt x="681" y="88"/>
                    </a:lnTo>
                    <a:lnTo>
                      <a:pt x="681" y="87"/>
                    </a:lnTo>
                    <a:lnTo>
                      <a:pt x="682" y="87"/>
                    </a:lnTo>
                    <a:lnTo>
                      <a:pt x="682" y="86"/>
                    </a:lnTo>
                    <a:lnTo>
                      <a:pt x="683" y="86"/>
                    </a:lnTo>
                    <a:lnTo>
                      <a:pt x="704" y="81"/>
                    </a:lnTo>
                    <a:lnTo>
                      <a:pt x="706" y="82"/>
                    </a:lnTo>
                    <a:lnTo>
                      <a:pt x="718" y="83"/>
                    </a:lnTo>
                    <a:lnTo>
                      <a:pt x="719" y="81"/>
                    </a:lnTo>
                    <a:lnTo>
                      <a:pt x="725" y="70"/>
                    </a:lnTo>
                    <a:lnTo>
                      <a:pt x="725" y="71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6" y="73"/>
                    </a:lnTo>
                    <a:lnTo>
                      <a:pt x="727" y="73"/>
                    </a:lnTo>
                    <a:lnTo>
                      <a:pt x="728" y="73"/>
                    </a:lnTo>
                    <a:lnTo>
                      <a:pt x="729" y="73"/>
                    </a:lnTo>
                    <a:lnTo>
                      <a:pt x="729" y="74"/>
                    </a:lnTo>
                    <a:lnTo>
                      <a:pt x="729" y="75"/>
                    </a:lnTo>
                    <a:lnTo>
                      <a:pt x="729" y="76"/>
                    </a:lnTo>
                    <a:lnTo>
                      <a:pt x="730" y="76"/>
                    </a:lnTo>
                    <a:lnTo>
                      <a:pt x="729" y="77"/>
                    </a:lnTo>
                    <a:lnTo>
                      <a:pt x="730" y="77"/>
                    </a:lnTo>
                    <a:lnTo>
                      <a:pt x="729" y="77"/>
                    </a:lnTo>
                    <a:lnTo>
                      <a:pt x="729" y="78"/>
                    </a:lnTo>
                    <a:lnTo>
                      <a:pt x="729" y="79"/>
                    </a:lnTo>
                    <a:lnTo>
                      <a:pt x="730" y="79"/>
                    </a:lnTo>
                    <a:lnTo>
                      <a:pt x="729" y="80"/>
                    </a:lnTo>
                    <a:lnTo>
                      <a:pt x="729" y="81"/>
                    </a:lnTo>
                    <a:lnTo>
                      <a:pt x="729" y="82"/>
                    </a:lnTo>
                    <a:lnTo>
                      <a:pt x="728" y="83"/>
                    </a:lnTo>
                    <a:lnTo>
                      <a:pt x="729" y="84"/>
                    </a:lnTo>
                    <a:lnTo>
                      <a:pt x="728" y="84"/>
                    </a:lnTo>
                    <a:lnTo>
                      <a:pt x="728" y="85"/>
                    </a:lnTo>
                    <a:lnTo>
                      <a:pt x="728" y="86"/>
                    </a:lnTo>
                    <a:lnTo>
                      <a:pt x="729" y="86"/>
                    </a:lnTo>
                    <a:lnTo>
                      <a:pt x="728" y="86"/>
                    </a:lnTo>
                    <a:lnTo>
                      <a:pt x="728" y="87"/>
                    </a:lnTo>
                    <a:lnTo>
                      <a:pt x="728" y="88"/>
                    </a:lnTo>
                    <a:lnTo>
                      <a:pt x="729" y="88"/>
                    </a:lnTo>
                    <a:lnTo>
                      <a:pt x="730" y="88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2" y="87"/>
                    </a:lnTo>
                    <a:lnTo>
                      <a:pt x="733" y="87"/>
                    </a:lnTo>
                    <a:lnTo>
                      <a:pt x="734" y="87"/>
                    </a:lnTo>
                    <a:lnTo>
                      <a:pt x="735" y="87"/>
                    </a:lnTo>
                    <a:lnTo>
                      <a:pt x="736" y="87"/>
                    </a:lnTo>
                    <a:lnTo>
                      <a:pt x="737" y="87"/>
                    </a:lnTo>
                    <a:lnTo>
                      <a:pt x="737" y="86"/>
                    </a:lnTo>
                    <a:lnTo>
                      <a:pt x="738" y="86"/>
                    </a:lnTo>
                    <a:lnTo>
                      <a:pt x="738" y="87"/>
                    </a:lnTo>
                    <a:lnTo>
                      <a:pt x="738" y="86"/>
                    </a:lnTo>
                    <a:lnTo>
                      <a:pt x="739" y="86"/>
                    </a:lnTo>
                    <a:lnTo>
                      <a:pt x="740" y="86"/>
                    </a:lnTo>
                    <a:lnTo>
                      <a:pt x="742" y="86"/>
                    </a:lnTo>
                    <a:lnTo>
                      <a:pt x="743" y="86"/>
                    </a:lnTo>
                    <a:lnTo>
                      <a:pt x="745" y="86"/>
                    </a:lnTo>
                    <a:lnTo>
                      <a:pt x="747" y="86"/>
                    </a:lnTo>
                    <a:lnTo>
                      <a:pt x="747" y="85"/>
                    </a:lnTo>
                    <a:lnTo>
                      <a:pt x="748" y="85"/>
                    </a:lnTo>
                    <a:lnTo>
                      <a:pt x="748" y="84"/>
                    </a:lnTo>
                    <a:lnTo>
                      <a:pt x="749" y="84"/>
                    </a:lnTo>
                    <a:lnTo>
                      <a:pt x="750" y="83"/>
                    </a:lnTo>
                    <a:lnTo>
                      <a:pt x="750" y="84"/>
                    </a:lnTo>
                    <a:lnTo>
                      <a:pt x="751" y="84"/>
                    </a:lnTo>
                    <a:lnTo>
                      <a:pt x="752" y="84"/>
                    </a:lnTo>
                    <a:lnTo>
                      <a:pt x="753" y="83"/>
                    </a:lnTo>
                    <a:lnTo>
                      <a:pt x="754" y="83"/>
                    </a:lnTo>
                    <a:lnTo>
                      <a:pt x="755" y="83"/>
                    </a:lnTo>
                    <a:lnTo>
                      <a:pt x="755" y="82"/>
                    </a:lnTo>
                    <a:lnTo>
                      <a:pt x="755" y="83"/>
                    </a:lnTo>
                    <a:lnTo>
                      <a:pt x="755" y="84"/>
                    </a:lnTo>
                    <a:lnTo>
                      <a:pt x="754" y="85"/>
                    </a:lnTo>
                    <a:lnTo>
                      <a:pt x="754" y="86"/>
                    </a:lnTo>
                    <a:lnTo>
                      <a:pt x="754" y="87"/>
                    </a:lnTo>
                    <a:lnTo>
                      <a:pt x="752" y="87"/>
                    </a:lnTo>
                    <a:lnTo>
                      <a:pt x="751" y="88"/>
                    </a:lnTo>
                    <a:lnTo>
                      <a:pt x="749" y="88"/>
                    </a:lnTo>
                    <a:lnTo>
                      <a:pt x="749" y="89"/>
                    </a:lnTo>
                    <a:lnTo>
                      <a:pt x="747" y="89"/>
                    </a:lnTo>
                    <a:lnTo>
                      <a:pt x="746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3" y="90"/>
                    </a:lnTo>
                    <a:lnTo>
                      <a:pt x="742" y="89"/>
                    </a:lnTo>
                    <a:lnTo>
                      <a:pt x="742" y="90"/>
                    </a:lnTo>
                    <a:lnTo>
                      <a:pt x="741" y="90"/>
                    </a:lnTo>
                    <a:lnTo>
                      <a:pt x="740" y="90"/>
                    </a:lnTo>
                    <a:lnTo>
                      <a:pt x="739" y="91"/>
                    </a:lnTo>
                    <a:lnTo>
                      <a:pt x="738" y="91"/>
                    </a:lnTo>
                    <a:lnTo>
                      <a:pt x="738" y="92"/>
                    </a:lnTo>
                    <a:lnTo>
                      <a:pt x="738" y="93"/>
                    </a:lnTo>
                    <a:lnTo>
                      <a:pt x="737" y="93"/>
                    </a:lnTo>
                    <a:lnTo>
                      <a:pt x="737" y="94"/>
                    </a:lnTo>
                    <a:lnTo>
                      <a:pt x="736" y="95"/>
                    </a:lnTo>
                    <a:lnTo>
                      <a:pt x="736" y="96"/>
                    </a:lnTo>
                    <a:lnTo>
                      <a:pt x="735" y="96"/>
                    </a:lnTo>
                    <a:lnTo>
                      <a:pt x="735" y="97"/>
                    </a:lnTo>
                    <a:lnTo>
                      <a:pt x="734" y="98"/>
                    </a:lnTo>
                    <a:lnTo>
                      <a:pt x="733" y="99"/>
                    </a:lnTo>
                    <a:lnTo>
                      <a:pt x="733" y="100"/>
                    </a:lnTo>
                    <a:lnTo>
                      <a:pt x="733" y="101"/>
                    </a:lnTo>
                    <a:lnTo>
                      <a:pt x="733" y="102"/>
                    </a:lnTo>
                    <a:lnTo>
                      <a:pt x="734" y="102"/>
                    </a:lnTo>
                    <a:lnTo>
                      <a:pt x="734" y="103"/>
                    </a:lnTo>
                    <a:lnTo>
                      <a:pt x="735" y="103"/>
                    </a:lnTo>
                    <a:lnTo>
                      <a:pt x="735" y="104"/>
                    </a:lnTo>
                    <a:lnTo>
                      <a:pt x="735" y="105"/>
                    </a:lnTo>
                    <a:lnTo>
                      <a:pt x="734" y="106"/>
                    </a:lnTo>
                    <a:lnTo>
                      <a:pt x="733" y="106"/>
                    </a:lnTo>
                    <a:lnTo>
                      <a:pt x="734" y="106"/>
                    </a:lnTo>
                    <a:lnTo>
                      <a:pt x="734" y="107"/>
                    </a:lnTo>
                    <a:lnTo>
                      <a:pt x="734" y="108"/>
                    </a:lnTo>
                    <a:lnTo>
                      <a:pt x="733" y="108"/>
                    </a:lnTo>
                    <a:lnTo>
                      <a:pt x="733" y="109"/>
                    </a:lnTo>
                    <a:lnTo>
                      <a:pt x="734" y="109"/>
                    </a:lnTo>
                    <a:lnTo>
                      <a:pt x="734" y="110"/>
                    </a:lnTo>
                    <a:lnTo>
                      <a:pt x="734" y="111"/>
                    </a:lnTo>
                    <a:lnTo>
                      <a:pt x="733" y="112"/>
                    </a:lnTo>
                    <a:lnTo>
                      <a:pt x="733" y="113"/>
                    </a:lnTo>
                    <a:lnTo>
                      <a:pt x="732" y="114"/>
                    </a:lnTo>
                    <a:lnTo>
                      <a:pt x="732" y="115"/>
                    </a:lnTo>
                    <a:lnTo>
                      <a:pt x="731" y="115"/>
                    </a:lnTo>
                    <a:lnTo>
                      <a:pt x="731" y="116"/>
                    </a:lnTo>
                    <a:lnTo>
                      <a:pt x="732" y="116"/>
                    </a:lnTo>
                    <a:lnTo>
                      <a:pt x="733" y="116"/>
                    </a:lnTo>
                    <a:lnTo>
                      <a:pt x="734" y="116"/>
                    </a:lnTo>
                    <a:lnTo>
                      <a:pt x="734" y="117"/>
                    </a:lnTo>
                    <a:lnTo>
                      <a:pt x="734" y="118"/>
                    </a:lnTo>
                    <a:lnTo>
                      <a:pt x="734" y="119"/>
                    </a:lnTo>
                    <a:lnTo>
                      <a:pt x="732" y="121"/>
                    </a:lnTo>
                    <a:lnTo>
                      <a:pt x="732" y="122"/>
                    </a:lnTo>
                    <a:lnTo>
                      <a:pt x="733" y="122"/>
                    </a:lnTo>
                    <a:lnTo>
                      <a:pt x="734" y="123"/>
                    </a:lnTo>
                    <a:lnTo>
                      <a:pt x="735" y="123"/>
                    </a:lnTo>
                    <a:lnTo>
                      <a:pt x="735" y="124"/>
                    </a:lnTo>
                    <a:lnTo>
                      <a:pt x="735" y="125"/>
                    </a:lnTo>
                    <a:lnTo>
                      <a:pt x="735" y="126"/>
                    </a:lnTo>
                    <a:lnTo>
                      <a:pt x="736" y="126"/>
                    </a:lnTo>
                    <a:lnTo>
                      <a:pt x="737" y="127"/>
                    </a:lnTo>
                    <a:lnTo>
                      <a:pt x="737" y="126"/>
                    </a:lnTo>
                    <a:lnTo>
                      <a:pt x="739" y="126"/>
                    </a:lnTo>
                    <a:lnTo>
                      <a:pt x="740" y="126"/>
                    </a:lnTo>
                    <a:lnTo>
                      <a:pt x="741" y="124"/>
                    </a:lnTo>
                    <a:lnTo>
                      <a:pt x="742" y="124"/>
                    </a:lnTo>
                    <a:lnTo>
                      <a:pt x="743" y="124"/>
                    </a:lnTo>
                    <a:lnTo>
                      <a:pt x="744" y="124"/>
                    </a:lnTo>
                    <a:lnTo>
                      <a:pt x="745" y="124"/>
                    </a:lnTo>
                    <a:lnTo>
                      <a:pt x="747" y="124"/>
                    </a:lnTo>
                    <a:lnTo>
                      <a:pt x="748" y="123"/>
                    </a:lnTo>
                    <a:lnTo>
                      <a:pt x="749" y="123"/>
                    </a:lnTo>
                    <a:lnTo>
                      <a:pt x="750" y="122"/>
                    </a:lnTo>
                    <a:lnTo>
                      <a:pt x="751" y="122"/>
                    </a:lnTo>
                    <a:lnTo>
                      <a:pt x="752" y="121"/>
                    </a:lnTo>
                    <a:lnTo>
                      <a:pt x="753" y="121"/>
                    </a:lnTo>
                    <a:lnTo>
                      <a:pt x="753" y="120"/>
                    </a:lnTo>
                    <a:lnTo>
                      <a:pt x="754" y="121"/>
                    </a:lnTo>
                    <a:lnTo>
                      <a:pt x="755" y="120"/>
                    </a:lnTo>
                    <a:lnTo>
                      <a:pt x="756" y="120"/>
                    </a:lnTo>
                    <a:lnTo>
                      <a:pt x="757" y="119"/>
                    </a:lnTo>
                    <a:lnTo>
                      <a:pt x="758" y="119"/>
                    </a:lnTo>
                    <a:lnTo>
                      <a:pt x="759" y="119"/>
                    </a:lnTo>
                    <a:lnTo>
                      <a:pt x="760" y="120"/>
                    </a:lnTo>
                    <a:lnTo>
                      <a:pt x="760" y="121"/>
                    </a:lnTo>
                    <a:lnTo>
                      <a:pt x="760" y="122"/>
                    </a:lnTo>
                    <a:lnTo>
                      <a:pt x="760" y="123"/>
                    </a:lnTo>
                    <a:lnTo>
                      <a:pt x="760" y="124"/>
                    </a:lnTo>
                    <a:lnTo>
                      <a:pt x="759" y="124"/>
                    </a:lnTo>
                    <a:lnTo>
                      <a:pt x="758" y="125"/>
                    </a:lnTo>
                    <a:lnTo>
                      <a:pt x="757" y="125"/>
                    </a:lnTo>
                    <a:lnTo>
                      <a:pt x="756" y="126"/>
                    </a:lnTo>
                    <a:lnTo>
                      <a:pt x="755" y="126"/>
                    </a:lnTo>
                    <a:lnTo>
                      <a:pt x="754" y="126"/>
                    </a:lnTo>
                    <a:lnTo>
                      <a:pt x="754" y="127"/>
                    </a:lnTo>
                    <a:lnTo>
                      <a:pt x="753" y="128"/>
                    </a:lnTo>
                    <a:lnTo>
                      <a:pt x="752" y="129"/>
                    </a:lnTo>
                    <a:lnTo>
                      <a:pt x="751" y="130"/>
                    </a:lnTo>
                    <a:lnTo>
                      <a:pt x="750" y="130"/>
                    </a:lnTo>
                    <a:lnTo>
                      <a:pt x="750" y="131"/>
                    </a:lnTo>
                    <a:lnTo>
                      <a:pt x="749" y="131"/>
                    </a:lnTo>
                    <a:lnTo>
                      <a:pt x="748" y="131"/>
                    </a:lnTo>
                    <a:lnTo>
                      <a:pt x="746" y="131"/>
                    </a:lnTo>
                    <a:lnTo>
                      <a:pt x="745" y="132"/>
                    </a:lnTo>
                    <a:lnTo>
                      <a:pt x="744" y="132"/>
                    </a:lnTo>
                    <a:lnTo>
                      <a:pt x="742" y="132"/>
                    </a:lnTo>
                    <a:lnTo>
                      <a:pt x="742" y="133"/>
                    </a:lnTo>
                    <a:lnTo>
                      <a:pt x="741" y="133"/>
                    </a:lnTo>
                    <a:lnTo>
                      <a:pt x="741" y="134"/>
                    </a:lnTo>
                    <a:lnTo>
                      <a:pt x="740" y="134"/>
                    </a:lnTo>
                    <a:lnTo>
                      <a:pt x="739" y="135"/>
                    </a:lnTo>
                    <a:lnTo>
                      <a:pt x="739" y="136"/>
                    </a:lnTo>
                    <a:lnTo>
                      <a:pt x="738" y="136"/>
                    </a:lnTo>
                    <a:lnTo>
                      <a:pt x="739" y="136"/>
                    </a:lnTo>
                    <a:lnTo>
                      <a:pt x="740" y="136"/>
                    </a:lnTo>
                    <a:lnTo>
                      <a:pt x="741" y="137"/>
                    </a:lnTo>
                    <a:lnTo>
                      <a:pt x="741" y="138"/>
                    </a:lnTo>
                    <a:lnTo>
                      <a:pt x="741" y="139"/>
                    </a:lnTo>
                    <a:lnTo>
                      <a:pt x="742" y="139"/>
                    </a:lnTo>
                    <a:lnTo>
                      <a:pt x="742" y="140"/>
                    </a:lnTo>
                    <a:lnTo>
                      <a:pt x="741" y="140"/>
                    </a:lnTo>
                    <a:lnTo>
                      <a:pt x="740" y="141"/>
                    </a:lnTo>
                    <a:lnTo>
                      <a:pt x="740" y="142"/>
                    </a:lnTo>
                    <a:lnTo>
                      <a:pt x="740" y="143"/>
                    </a:lnTo>
                    <a:lnTo>
                      <a:pt x="741" y="143"/>
                    </a:lnTo>
                    <a:lnTo>
                      <a:pt x="740" y="145"/>
                    </a:lnTo>
                    <a:lnTo>
                      <a:pt x="738" y="145"/>
                    </a:lnTo>
                    <a:lnTo>
                      <a:pt x="738" y="146"/>
                    </a:lnTo>
                    <a:lnTo>
                      <a:pt x="739" y="147"/>
                    </a:lnTo>
                    <a:lnTo>
                      <a:pt x="738" y="149"/>
                    </a:lnTo>
                    <a:lnTo>
                      <a:pt x="738" y="150"/>
                    </a:lnTo>
                    <a:lnTo>
                      <a:pt x="739" y="150"/>
                    </a:lnTo>
                    <a:lnTo>
                      <a:pt x="740" y="150"/>
                    </a:lnTo>
                    <a:lnTo>
                      <a:pt x="740" y="151"/>
                    </a:lnTo>
                    <a:lnTo>
                      <a:pt x="741" y="151"/>
                    </a:lnTo>
                    <a:lnTo>
                      <a:pt x="742" y="151"/>
                    </a:lnTo>
                    <a:lnTo>
                      <a:pt x="744" y="151"/>
                    </a:lnTo>
                    <a:lnTo>
                      <a:pt x="745" y="152"/>
                    </a:lnTo>
                    <a:lnTo>
                      <a:pt x="746" y="153"/>
                    </a:lnTo>
                    <a:lnTo>
                      <a:pt x="746" y="154"/>
                    </a:lnTo>
                    <a:lnTo>
                      <a:pt x="745" y="154"/>
                    </a:lnTo>
                    <a:lnTo>
                      <a:pt x="744" y="155"/>
                    </a:lnTo>
                    <a:lnTo>
                      <a:pt x="743" y="156"/>
                    </a:lnTo>
                    <a:lnTo>
                      <a:pt x="742" y="156"/>
                    </a:lnTo>
                    <a:lnTo>
                      <a:pt x="740" y="157"/>
                    </a:lnTo>
                    <a:lnTo>
                      <a:pt x="740" y="158"/>
                    </a:lnTo>
                    <a:lnTo>
                      <a:pt x="739" y="158"/>
                    </a:lnTo>
                    <a:lnTo>
                      <a:pt x="737" y="160"/>
                    </a:lnTo>
                    <a:lnTo>
                      <a:pt x="737" y="161"/>
                    </a:lnTo>
                    <a:lnTo>
                      <a:pt x="736" y="161"/>
                    </a:lnTo>
                    <a:lnTo>
                      <a:pt x="736" y="162"/>
                    </a:lnTo>
                    <a:lnTo>
                      <a:pt x="735" y="163"/>
                    </a:lnTo>
                    <a:lnTo>
                      <a:pt x="736" y="164"/>
                    </a:lnTo>
                    <a:lnTo>
                      <a:pt x="737" y="164"/>
                    </a:lnTo>
                    <a:lnTo>
                      <a:pt x="737" y="165"/>
                    </a:lnTo>
                    <a:lnTo>
                      <a:pt x="737" y="166"/>
                    </a:lnTo>
                    <a:lnTo>
                      <a:pt x="736" y="167"/>
                    </a:lnTo>
                    <a:lnTo>
                      <a:pt x="734" y="168"/>
                    </a:lnTo>
                    <a:lnTo>
                      <a:pt x="735" y="169"/>
                    </a:lnTo>
                    <a:lnTo>
                      <a:pt x="736" y="169"/>
                    </a:lnTo>
                    <a:lnTo>
                      <a:pt x="737" y="169"/>
                    </a:lnTo>
                    <a:lnTo>
                      <a:pt x="737" y="170"/>
                    </a:lnTo>
                    <a:lnTo>
                      <a:pt x="738" y="171"/>
                    </a:lnTo>
                    <a:lnTo>
                      <a:pt x="738" y="172"/>
                    </a:lnTo>
                    <a:lnTo>
                      <a:pt x="737" y="172"/>
                    </a:lnTo>
                    <a:lnTo>
                      <a:pt x="735" y="173"/>
                    </a:lnTo>
                    <a:lnTo>
                      <a:pt x="734" y="173"/>
                    </a:lnTo>
                    <a:lnTo>
                      <a:pt x="733" y="173"/>
                    </a:lnTo>
                    <a:lnTo>
                      <a:pt x="732" y="174"/>
                    </a:lnTo>
                    <a:lnTo>
                      <a:pt x="733" y="175"/>
                    </a:lnTo>
                    <a:lnTo>
                      <a:pt x="734" y="175"/>
                    </a:lnTo>
                    <a:lnTo>
                      <a:pt x="734" y="176"/>
                    </a:lnTo>
                    <a:lnTo>
                      <a:pt x="733" y="177"/>
                    </a:lnTo>
                    <a:lnTo>
                      <a:pt x="733" y="178"/>
                    </a:lnTo>
                    <a:lnTo>
                      <a:pt x="735" y="178"/>
                    </a:lnTo>
                    <a:lnTo>
                      <a:pt x="736" y="178"/>
                    </a:lnTo>
                    <a:lnTo>
                      <a:pt x="736" y="179"/>
                    </a:lnTo>
                    <a:lnTo>
                      <a:pt x="737" y="180"/>
                    </a:lnTo>
                    <a:lnTo>
                      <a:pt x="736" y="181"/>
                    </a:lnTo>
                    <a:lnTo>
                      <a:pt x="736" y="182"/>
                    </a:lnTo>
                    <a:lnTo>
                      <a:pt x="735" y="183"/>
                    </a:lnTo>
                    <a:lnTo>
                      <a:pt x="734" y="184"/>
                    </a:lnTo>
                    <a:lnTo>
                      <a:pt x="733" y="186"/>
                    </a:lnTo>
                    <a:lnTo>
                      <a:pt x="733" y="188"/>
                    </a:lnTo>
                    <a:lnTo>
                      <a:pt x="733" y="189"/>
                    </a:lnTo>
                    <a:lnTo>
                      <a:pt x="733" y="190"/>
                    </a:lnTo>
                    <a:lnTo>
                      <a:pt x="734" y="191"/>
                    </a:lnTo>
                    <a:lnTo>
                      <a:pt x="736" y="193"/>
                    </a:lnTo>
                    <a:lnTo>
                      <a:pt x="737" y="193"/>
                    </a:lnTo>
                    <a:lnTo>
                      <a:pt x="737" y="194"/>
                    </a:lnTo>
                    <a:lnTo>
                      <a:pt x="737" y="196"/>
                    </a:lnTo>
                    <a:lnTo>
                      <a:pt x="737" y="197"/>
                    </a:lnTo>
                    <a:lnTo>
                      <a:pt x="738" y="198"/>
                    </a:lnTo>
                    <a:lnTo>
                      <a:pt x="737" y="199"/>
                    </a:lnTo>
                    <a:lnTo>
                      <a:pt x="736" y="201"/>
                    </a:lnTo>
                    <a:lnTo>
                      <a:pt x="735" y="201"/>
                    </a:lnTo>
                    <a:lnTo>
                      <a:pt x="734" y="202"/>
                    </a:lnTo>
                    <a:lnTo>
                      <a:pt x="735" y="202"/>
                    </a:lnTo>
                    <a:lnTo>
                      <a:pt x="736" y="202"/>
                    </a:lnTo>
                    <a:lnTo>
                      <a:pt x="736" y="203"/>
                    </a:lnTo>
                    <a:lnTo>
                      <a:pt x="736" y="204"/>
                    </a:lnTo>
                    <a:lnTo>
                      <a:pt x="735" y="204"/>
                    </a:lnTo>
                    <a:lnTo>
                      <a:pt x="735" y="205"/>
                    </a:lnTo>
                    <a:lnTo>
                      <a:pt x="734" y="206"/>
                    </a:lnTo>
                    <a:lnTo>
                      <a:pt x="733" y="205"/>
                    </a:lnTo>
                    <a:lnTo>
                      <a:pt x="732" y="205"/>
                    </a:lnTo>
                    <a:lnTo>
                      <a:pt x="732" y="206"/>
                    </a:lnTo>
                    <a:lnTo>
                      <a:pt x="732" y="207"/>
                    </a:lnTo>
                    <a:lnTo>
                      <a:pt x="733" y="207"/>
                    </a:lnTo>
                    <a:lnTo>
                      <a:pt x="735" y="208"/>
                    </a:lnTo>
                    <a:lnTo>
                      <a:pt x="736" y="209"/>
                    </a:lnTo>
                    <a:lnTo>
                      <a:pt x="738" y="209"/>
                    </a:lnTo>
                    <a:lnTo>
                      <a:pt x="739" y="210"/>
                    </a:lnTo>
                    <a:lnTo>
                      <a:pt x="738" y="211"/>
                    </a:lnTo>
                    <a:lnTo>
                      <a:pt x="738" y="212"/>
                    </a:lnTo>
                    <a:lnTo>
                      <a:pt x="739" y="212"/>
                    </a:lnTo>
                    <a:lnTo>
                      <a:pt x="740" y="212"/>
                    </a:lnTo>
                    <a:lnTo>
                      <a:pt x="743" y="214"/>
                    </a:lnTo>
                    <a:lnTo>
                      <a:pt x="744" y="213"/>
                    </a:lnTo>
                    <a:lnTo>
                      <a:pt x="745" y="213"/>
                    </a:lnTo>
                    <a:lnTo>
                      <a:pt x="745" y="214"/>
                    </a:lnTo>
                    <a:lnTo>
                      <a:pt x="746" y="214"/>
                    </a:lnTo>
                    <a:lnTo>
                      <a:pt x="747" y="215"/>
                    </a:lnTo>
                    <a:lnTo>
                      <a:pt x="747" y="216"/>
                    </a:lnTo>
                    <a:lnTo>
                      <a:pt x="746" y="217"/>
                    </a:lnTo>
                    <a:lnTo>
                      <a:pt x="747" y="217"/>
                    </a:lnTo>
                    <a:lnTo>
                      <a:pt x="748" y="218"/>
                    </a:lnTo>
                    <a:lnTo>
                      <a:pt x="748" y="219"/>
                    </a:lnTo>
                    <a:lnTo>
                      <a:pt x="749" y="219"/>
                    </a:lnTo>
                    <a:lnTo>
                      <a:pt x="750" y="218"/>
                    </a:lnTo>
                    <a:lnTo>
                      <a:pt x="752" y="218"/>
                    </a:lnTo>
                    <a:lnTo>
                      <a:pt x="753" y="219"/>
                    </a:lnTo>
                    <a:lnTo>
                      <a:pt x="753" y="220"/>
                    </a:lnTo>
                    <a:lnTo>
                      <a:pt x="752" y="221"/>
                    </a:lnTo>
                    <a:lnTo>
                      <a:pt x="752" y="222"/>
                    </a:lnTo>
                    <a:lnTo>
                      <a:pt x="752" y="223"/>
                    </a:lnTo>
                    <a:lnTo>
                      <a:pt x="753" y="224"/>
                    </a:lnTo>
                    <a:lnTo>
                      <a:pt x="754" y="224"/>
                    </a:lnTo>
                    <a:lnTo>
                      <a:pt x="755" y="224"/>
                    </a:lnTo>
                    <a:lnTo>
                      <a:pt x="755" y="225"/>
                    </a:lnTo>
                    <a:lnTo>
                      <a:pt x="756" y="225"/>
                    </a:lnTo>
                    <a:lnTo>
                      <a:pt x="757" y="225"/>
                    </a:lnTo>
                    <a:lnTo>
                      <a:pt x="758" y="225"/>
                    </a:lnTo>
                    <a:lnTo>
                      <a:pt x="758" y="226"/>
                    </a:lnTo>
                    <a:lnTo>
                      <a:pt x="759" y="226"/>
                    </a:lnTo>
                    <a:lnTo>
                      <a:pt x="758" y="227"/>
                    </a:lnTo>
                    <a:lnTo>
                      <a:pt x="758" y="228"/>
                    </a:lnTo>
                    <a:lnTo>
                      <a:pt x="760" y="227"/>
                    </a:lnTo>
                    <a:lnTo>
                      <a:pt x="761" y="228"/>
                    </a:lnTo>
                    <a:lnTo>
                      <a:pt x="761" y="229"/>
                    </a:lnTo>
                    <a:lnTo>
                      <a:pt x="762" y="229"/>
                    </a:lnTo>
                    <a:lnTo>
                      <a:pt x="761" y="230"/>
                    </a:lnTo>
                    <a:lnTo>
                      <a:pt x="762" y="231"/>
                    </a:lnTo>
                    <a:lnTo>
                      <a:pt x="762" y="232"/>
                    </a:lnTo>
                    <a:lnTo>
                      <a:pt x="762" y="233"/>
                    </a:lnTo>
                    <a:lnTo>
                      <a:pt x="763" y="233"/>
                    </a:lnTo>
                    <a:lnTo>
                      <a:pt x="763" y="234"/>
                    </a:lnTo>
                    <a:lnTo>
                      <a:pt x="763" y="235"/>
                    </a:lnTo>
                    <a:lnTo>
                      <a:pt x="764" y="236"/>
                    </a:lnTo>
                    <a:lnTo>
                      <a:pt x="766" y="236"/>
                    </a:lnTo>
                    <a:lnTo>
                      <a:pt x="767" y="236"/>
                    </a:lnTo>
                    <a:lnTo>
                      <a:pt x="767" y="237"/>
                    </a:lnTo>
                    <a:lnTo>
                      <a:pt x="766" y="238"/>
                    </a:lnTo>
                    <a:lnTo>
                      <a:pt x="765" y="239"/>
                    </a:lnTo>
                    <a:lnTo>
                      <a:pt x="764" y="239"/>
                    </a:lnTo>
                    <a:lnTo>
                      <a:pt x="764" y="241"/>
                    </a:lnTo>
                    <a:lnTo>
                      <a:pt x="764" y="242"/>
                    </a:lnTo>
                    <a:lnTo>
                      <a:pt x="763" y="243"/>
                    </a:lnTo>
                    <a:lnTo>
                      <a:pt x="762" y="243"/>
                    </a:lnTo>
                    <a:lnTo>
                      <a:pt x="761" y="244"/>
                    </a:lnTo>
                    <a:lnTo>
                      <a:pt x="759" y="244"/>
                    </a:lnTo>
                    <a:lnTo>
                      <a:pt x="758" y="244"/>
                    </a:lnTo>
                    <a:lnTo>
                      <a:pt x="757" y="244"/>
                    </a:lnTo>
                    <a:lnTo>
                      <a:pt x="756" y="243"/>
                    </a:lnTo>
                    <a:lnTo>
                      <a:pt x="756" y="241"/>
                    </a:lnTo>
                    <a:lnTo>
                      <a:pt x="755" y="241"/>
                    </a:lnTo>
                    <a:lnTo>
                      <a:pt x="755" y="242"/>
                    </a:lnTo>
                    <a:lnTo>
                      <a:pt x="755" y="243"/>
                    </a:lnTo>
                    <a:lnTo>
                      <a:pt x="756" y="243"/>
                    </a:lnTo>
                    <a:lnTo>
                      <a:pt x="756" y="244"/>
                    </a:lnTo>
                    <a:lnTo>
                      <a:pt x="756" y="246"/>
                    </a:lnTo>
                    <a:lnTo>
                      <a:pt x="755" y="246"/>
                    </a:lnTo>
                    <a:lnTo>
                      <a:pt x="755" y="247"/>
                    </a:lnTo>
                    <a:lnTo>
                      <a:pt x="755" y="248"/>
                    </a:lnTo>
                    <a:lnTo>
                      <a:pt x="755" y="249"/>
                    </a:lnTo>
                    <a:lnTo>
                      <a:pt x="756" y="249"/>
                    </a:lnTo>
                    <a:lnTo>
                      <a:pt x="756" y="250"/>
                    </a:lnTo>
                    <a:lnTo>
                      <a:pt x="757" y="251"/>
                    </a:lnTo>
                    <a:lnTo>
                      <a:pt x="756" y="251"/>
                    </a:lnTo>
                    <a:lnTo>
                      <a:pt x="756" y="252"/>
                    </a:lnTo>
                    <a:lnTo>
                      <a:pt x="756" y="253"/>
                    </a:lnTo>
                    <a:lnTo>
                      <a:pt x="757" y="254"/>
                    </a:lnTo>
                    <a:lnTo>
                      <a:pt x="758" y="254"/>
                    </a:lnTo>
                    <a:lnTo>
                      <a:pt x="758" y="255"/>
                    </a:lnTo>
                    <a:lnTo>
                      <a:pt x="758" y="256"/>
                    </a:lnTo>
                    <a:lnTo>
                      <a:pt x="757" y="256"/>
                    </a:lnTo>
                    <a:lnTo>
                      <a:pt x="757" y="255"/>
                    </a:lnTo>
                    <a:lnTo>
                      <a:pt x="756" y="255"/>
                    </a:lnTo>
                    <a:lnTo>
                      <a:pt x="756" y="256"/>
                    </a:lnTo>
                    <a:lnTo>
                      <a:pt x="757" y="257"/>
                    </a:lnTo>
                    <a:lnTo>
                      <a:pt x="756" y="257"/>
                    </a:lnTo>
                    <a:lnTo>
                      <a:pt x="757" y="257"/>
                    </a:lnTo>
                    <a:lnTo>
                      <a:pt x="757" y="258"/>
                    </a:lnTo>
                    <a:lnTo>
                      <a:pt x="756" y="258"/>
                    </a:lnTo>
                    <a:lnTo>
                      <a:pt x="757" y="258"/>
                    </a:lnTo>
                    <a:lnTo>
                      <a:pt x="757" y="259"/>
                    </a:lnTo>
                    <a:lnTo>
                      <a:pt x="757" y="261"/>
                    </a:lnTo>
                    <a:lnTo>
                      <a:pt x="756" y="261"/>
                    </a:lnTo>
                    <a:lnTo>
                      <a:pt x="755" y="261"/>
                    </a:lnTo>
                    <a:lnTo>
                      <a:pt x="755" y="262"/>
                    </a:lnTo>
                    <a:lnTo>
                      <a:pt x="756" y="262"/>
                    </a:lnTo>
                    <a:lnTo>
                      <a:pt x="757" y="263"/>
                    </a:lnTo>
                    <a:lnTo>
                      <a:pt x="757" y="264"/>
                    </a:lnTo>
                    <a:lnTo>
                      <a:pt x="757" y="265"/>
                    </a:lnTo>
                    <a:lnTo>
                      <a:pt x="756" y="265"/>
                    </a:lnTo>
                    <a:lnTo>
                      <a:pt x="756" y="266"/>
                    </a:lnTo>
                    <a:lnTo>
                      <a:pt x="756" y="267"/>
                    </a:lnTo>
                    <a:lnTo>
                      <a:pt x="756" y="268"/>
                    </a:lnTo>
                    <a:lnTo>
                      <a:pt x="755" y="268"/>
                    </a:lnTo>
                    <a:lnTo>
                      <a:pt x="754" y="268"/>
                    </a:lnTo>
                    <a:lnTo>
                      <a:pt x="753" y="268"/>
                    </a:lnTo>
                    <a:lnTo>
                      <a:pt x="752" y="268"/>
                    </a:lnTo>
                    <a:lnTo>
                      <a:pt x="753" y="269"/>
                    </a:lnTo>
                    <a:lnTo>
                      <a:pt x="752" y="270"/>
                    </a:lnTo>
                    <a:lnTo>
                      <a:pt x="752" y="271"/>
                    </a:lnTo>
                    <a:lnTo>
                      <a:pt x="754" y="272"/>
                    </a:lnTo>
                    <a:lnTo>
                      <a:pt x="754" y="273"/>
                    </a:lnTo>
                    <a:lnTo>
                      <a:pt x="754" y="274"/>
                    </a:lnTo>
                    <a:lnTo>
                      <a:pt x="754" y="275"/>
                    </a:lnTo>
                    <a:lnTo>
                      <a:pt x="753" y="275"/>
                    </a:lnTo>
                    <a:lnTo>
                      <a:pt x="753" y="276"/>
                    </a:lnTo>
                    <a:lnTo>
                      <a:pt x="754" y="276"/>
                    </a:lnTo>
                    <a:lnTo>
                      <a:pt x="754" y="277"/>
                    </a:lnTo>
                    <a:lnTo>
                      <a:pt x="753" y="278"/>
                    </a:lnTo>
                    <a:lnTo>
                      <a:pt x="754" y="278"/>
                    </a:lnTo>
                    <a:lnTo>
                      <a:pt x="753" y="279"/>
                    </a:lnTo>
                    <a:lnTo>
                      <a:pt x="753" y="280"/>
                    </a:lnTo>
                    <a:lnTo>
                      <a:pt x="753" y="281"/>
                    </a:lnTo>
                    <a:lnTo>
                      <a:pt x="753" y="282"/>
                    </a:lnTo>
                    <a:lnTo>
                      <a:pt x="752" y="283"/>
                    </a:lnTo>
                    <a:lnTo>
                      <a:pt x="752" y="284"/>
                    </a:lnTo>
                    <a:lnTo>
                      <a:pt x="751" y="284"/>
                    </a:lnTo>
                    <a:lnTo>
                      <a:pt x="751" y="285"/>
                    </a:lnTo>
                    <a:lnTo>
                      <a:pt x="750" y="285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7"/>
                    </a:lnTo>
                    <a:lnTo>
                      <a:pt x="750" y="289"/>
                    </a:lnTo>
                    <a:lnTo>
                      <a:pt x="750" y="290"/>
                    </a:lnTo>
                    <a:lnTo>
                      <a:pt x="749" y="290"/>
                    </a:lnTo>
                    <a:lnTo>
                      <a:pt x="749" y="291"/>
                    </a:lnTo>
                    <a:lnTo>
                      <a:pt x="748" y="291"/>
                    </a:lnTo>
                    <a:lnTo>
                      <a:pt x="748" y="292"/>
                    </a:lnTo>
                    <a:lnTo>
                      <a:pt x="747" y="293"/>
                    </a:lnTo>
                    <a:lnTo>
                      <a:pt x="747" y="294"/>
                    </a:lnTo>
                    <a:lnTo>
                      <a:pt x="746" y="294"/>
                    </a:lnTo>
                    <a:lnTo>
                      <a:pt x="746" y="293"/>
                    </a:lnTo>
                    <a:lnTo>
                      <a:pt x="745" y="293"/>
                    </a:lnTo>
                    <a:lnTo>
                      <a:pt x="745" y="294"/>
                    </a:lnTo>
                    <a:lnTo>
                      <a:pt x="744" y="296"/>
                    </a:lnTo>
                    <a:lnTo>
                      <a:pt x="744" y="297"/>
                    </a:lnTo>
                    <a:lnTo>
                      <a:pt x="743" y="297"/>
                    </a:lnTo>
                    <a:lnTo>
                      <a:pt x="742" y="297"/>
                    </a:lnTo>
                    <a:lnTo>
                      <a:pt x="742" y="296"/>
                    </a:lnTo>
                    <a:lnTo>
                      <a:pt x="741" y="296"/>
                    </a:lnTo>
                    <a:lnTo>
                      <a:pt x="741" y="295"/>
                    </a:lnTo>
                    <a:lnTo>
                      <a:pt x="740" y="295"/>
                    </a:lnTo>
                    <a:lnTo>
                      <a:pt x="739" y="295"/>
                    </a:lnTo>
                    <a:lnTo>
                      <a:pt x="738" y="295"/>
                    </a:lnTo>
                    <a:lnTo>
                      <a:pt x="737" y="294"/>
                    </a:lnTo>
                    <a:lnTo>
                      <a:pt x="737" y="293"/>
                    </a:lnTo>
                    <a:lnTo>
                      <a:pt x="736" y="293"/>
                    </a:lnTo>
                    <a:lnTo>
                      <a:pt x="736" y="294"/>
                    </a:lnTo>
                    <a:lnTo>
                      <a:pt x="736" y="295"/>
                    </a:lnTo>
                    <a:lnTo>
                      <a:pt x="736" y="296"/>
                    </a:lnTo>
                    <a:lnTo>
                      <a:pt x="735" y="297"/>
                    </a:lnTo>
                    <a:lnTo>
                      <a:pt x="733" y="297"/>
                    </a:lnTo>
                    <a:lnTo>
                      <a:pt x="733" y="296"/>
                    </a:lnTo>
                    <a:lnTo>
                      <a:pt x="732" y="296"/>
                    </a:lnTo>
                    <a:lnTo>
                      <a:pt x="731" y="296"/>
                    </a:lnTo>
                    <a:lnTo>
                      <a:pt x="730" y="296"/>
                    </a:lnTo>
                    <a:lnTo>
                      <a:pt x="729" y="294"/>
                    </a:lnTo>
                    <a:lnTo>
                      <a:pt x="728" y="294"/>
                    </a:lnTo>
                    <a:lnTo>
                      <a:pt x="726" y="295"/>
                    </a:lnTo>
                    <a:lnTo>
                      <a:pt x="726" y="294"/>
                    </a:lnTo>
                    <a:lnTo>
                      <a:pt x="725" y="294"/>
                    </a:lnTo>
                    <a:lnTo>
                      <a:pt x="725" y="295"/>
                    </a:lnTo>
                    <a:lnTo>
                      <a:pt x="724" y="294"/>
                    </a:lnTo>
                    <a:lnTo>
                      <a:pt x="723" y="294"/>
                    </a:lnTo>
                    <a:lnTo>
                      <a:pt x="723" y="292"/>
                    </a:lnTo>
                    <a:lnTo>
                      <a:pt x="722" y="292"/>
                    </a:lnTo>
                    <a:lnTo>
                      <a:pt x="721" y="292"/>
                    </a:lnTo>
                    <a:lnTo>
                      <a:pt x="721" y="291"/>
                    </a:lnTo>
                    <a:lnTo>
                      <a:pt x="721" y="290"/>
                    </a:lnTo>
                    <a:lnTo>
                      <a:pt x="721" y="289"/>
                    </a:lnTo>
                    <a:lnTo>
                      <a:pt x="722" y="289"/>
                    </a:lnTo>
                    <a:lnTo>
                      <a:pt x="722" y="288"/>
                    </a:lnTo>
                    <a:lnTo>
                      <a:pt x="723" y="287"/>
                    </a:lnTo>
                    <a:lnTo>
                      <a:pt x="723" y="286"/>
                    </a:lnTo>
                    <a:lnTo>
                      <a:pt x="722" y="286"/>
                    </a:lnTo>
                    <a:lnTo>
                      <a:pt x="721" y="286"/>
                    </a:lnTo>
                    <a:lnTo>
                      <a:pt x="721" y="285"/>
                    </a:lnTo>
                    <a:lnTo>
                      <a:pt x="720" y="285"/>
                    </a:lnTo>
                    <a:lnTo>
                      <a:pt x="721" y="284"/>
                    </a:lnTo>
                    <a:lnTo>
                      <a:pt x="721" y="283"/>
                    </a:lnTo>
                    <a:lnTo>
                      <a:pt x="721" y="282"/>
                    </a:lnTo>
                    <a:lnTo>
                      <a:pt x="720" y="282"/>
                    </a:lnTo>
                    <a:lnTo>
                      <a:pt x="720" y="281"/>
                    </a:lnTo>
                    <a:lnTo>
                      <a:pt x="718" y="280"/>
                    </a:lnTo>
                    <a:lnTo>
                      <a:pt x="718" y="279"/>
                    </a:lnTo>
                    <a:lnTo>
                      <a:pt x="717" y="279"/>
                    </a:lnTo>
                    <a:lnTo>
                      <a:pt x="717" y="280"/>
                    </a:lnTo>
                    <a:lnTo>
                      <a:pt x="717" y="279"/>
                    </a:lnTo>
                    <a:lnTo>
                      <a:pt x="715" y="279"/>
                    </a:lnTo>
                    <a:lnTo>
                      <a:pt x="715" y="277"/>
                    </a:lnTo>
                    <a:lnTo>
                      <a:pt x="714" y="277"/>
                    </a:lnTo>
                    <a:lnTo>
                      <a:pt x="713" y="275"/>
                    </a:lnTo>
                    <a:lnTo>
                      <a:pt x="711" y="275"/>
                    </a:lnTo>
                    <a:lnTo>
                      <a:pt x="710" y="274"/>
                    </a:lnTo>
                    <a:lnTo>
                      <a:pt x="709" y="273"/>
                    </a:lnTo>
                    <a:lnTo>
                      <a:pt x="709" y="272"/>
                    </a:lnTo>
                    <a:lnTo>
                      <a:pt x="708" y="272"/>
                    </a:lnTo>
                    <a:lnTo>
                      <a:pt x="707" y="272"/>
                    </a:lnTo>
                    <a:lnTo>
                      <a:pt x="707" y="271"/>
                    </a:lnTo>
                    <a:lnTo>
                      <a:pt x="707" y="270"/>
                    </a:lnTo>
                    <a:lnTo>
                      <a:pt x="707" y="269"/>
                    </a:lnTo>
                    <a:lnTo>
                      <a:pt x="706" y="269"/>
                    </a:lnTo>
                    <a:lnTo>
                      <a:pt x="705" y="269"/>
                    </a:lnTo>
                    <a:lnTo>
                      <a:pt x="704" y="269"/>
                    </a:lnTo>
                    <a:lnTo>
                      <a:pt x="703" y="269"/>
                    </a:lnTo>
                    <a:lnTo>
                      <a:pt x="703" y="270"/>
                    </a:lnTo>
                    <a:lnTo>
                      <a:pt x="703" y="271"/>
                    </a:lnTo>
                    <a:lnTo>
                      <a:pt x="703" y="272"/>
                    </a:lnTo>
                    <a:lnTo>
                      <a:pt x="702" y="272"/>
                    </a:lnTo>
                    <a:lnTo>
                      <a:pt x="701" y="273"/>
                    </a:lnTo>
                    <a:lnTo>
                      <a:pt x="700" y="273"/>
                    </a:lnTo>
                    <a:lnTo>
                      <a:pt x="699" y="273"/>
                    </a:lnTo>
                    <a:lnTo>
                      <a:pt x="699" y="274"/>
                    </a:lnTo>
                    <a:lnTo>
                      <a:pt x="699" y="275"/>
                    </a:lnTo>
                    <a:lnTo>
                      <a:pt x="698" y="276"/>
                    </a:lnTo>
                    <a:lnTo>
                      <a:pt x="697" y="277"/>
                    </a:lnTo>
                    <a:lnTo>
                      <a:pt x="696" y="277"/>
                    </a:lnTo>
                    <a:lnTo>
                      <a:pt x="696" y="278"/>
                    </a:lnTo>
                    <a:lnTo>
                      <a:pt x="697" y="279"/>
                    </a:lnTo>
                    <a:lnTo>
                      <a:pt x="697" y="280"/>
                    </a:lnTo>
                    <a:lnTo>
                      <a:pt x="697" y="281"/>
                    </a:lnTo>
                    <a:lnTo>
                      <a:pt x="698" y="281"/>
                    </a:lnTo>
                    <a:lnTo>
                      <a:pt x="699" y="282"/>
                    </a:lnTo>
                    <a:lnTo>
                      <a:pt x="700" y="283"/>
                    </a:lnTo>
                    <a:lnTo>
                      <a:pt x="700" y="284"/>
                    </a:lnTo>
                    <a:lnTo>
                      <a:pt x="700" y="285"/>
                    </a:lnTo>
                    <a:lnTo>
                      <a:pt x="700" y="286"/>
                    </a:lnTo>
                    <a:lnTo>
                      <a:pt x="699" y="287"/>
                    </a:lnTo>
                    <a:lnTo>
                      <a:pt x="699" y="288"/>
                    </a:lnTo>
                    <a:lnTo>
                      <a:pt x="698" y="288"/>
                    </a:lnTo>
                    <a:lnTo>
                      <a:pt x="698" y="289"/>
                    </a:lnTo>
                    <a:lnTo>
                      <a:pt x="698" y="290"/>
                    </a:lnTo>
                    <a:lnTo>
                      <a:pt x="698" y="291"/>
                    </a:lnTo>
                    <a:lnTo>
                      <a:pt x="697" y="292"/>
                    </a:lnTo>
                    <a:lnTo>
                      <a:pt x="698" y="293"/>
                    </a:lnTo>
                    <a:lnTo>
                      <a:pt x="698" y="294"/>
                    </a:lnTo>
                    <a:lnTo>
                      <a:pt x="698" y="295"/>
                    </a:lnTo>
                    <a:lnTo>
                      <a:pt x="698" y="296"/>
                    </a:lnTo>
                    <a:lnTo>
                      <a:pt x="699" y="296"/>
                    </a:lnTo>
                    <a:lnTo>
                      <a:pt x="700" y="296"/>
                    </a:lnTo>
                    <a:lnTo>
                      <a:pt x="700" y="297"/>
                    </a:lnTo>
                    <a:lnTo>
                      <a:pt x="700" y="298"/>
                    </a:lnTo>
                    <a:lnTo>
                      <a:pt x="699" y="298"/>
                    </a:lnTo>
                    <a:lnTo>
                      <a:pt x="699" y="299"/>
                    </a:lnTo>
                    <a:lnTo>
                      <a:pt x="698" y="301"/>
                    </a:lnTo>
                    <a:lnTo>
                      <a:pt x="699" y="301"/>
                    </a:lnTo>
                    <a:lnTo>
                      <a:pt x="699" y="302"/>
                    </a:lnTo>
                    <a:lnTo>
                      <a:pt x="699" y="303"/>
                    </a:lnTo>
                    <a:lnTo>
                      <a:pt x="700" y="303"/>
                    </a:lnTo>
                    <a:lnTo>
                      <a:pt x="700" y="304"/>
                    </a:lnTo>
                    <a:lnTo>
                      <a:pt x="701" y="305"/>
                    </a:lnTo>
                    <a:lnTo>
                      <a:pt x="701" y="306"/>
                    </a:lnTo>
                    <a:lnTo>
                      <a:pt x="700" y="306"/>
                    </a:lnTo>
                    <a:lnTo>
                      <a:pt x="700" y="307"/>
                    </a:lnTo>
                    <a:lnTo>
                      <a:pt x="699" y="307"/>
                    </a:lnTo>
                    <a:lnTo>
                      <a:pt x="699" y="306"/>
                    </a:lnTo>
                    <a:lnTo>
                      <a:pt x="698" y="306"/>
                    </a:lnTo>
                    <a:lnTo>
                      <a:pt x="697" y="306"/>
                    </a:lnTo>
                    <a:lnTo>
                      <a:pt x="697" y="307"/>
                    </a:lnTo>
                    <a:lnTo>
                      <a:pt x="696" y="307"/>
                    </a:lnTo>
                    <a:lnTo>
                      <a:pt x="694" y="307"/>
                    </a:lnTo>
                    <a:lnTo>
                      <a:pt x="694" y="308"/>
                    </a:lnTo>
                    <a:lnTo>
                      <a:pt x="693" y="308"/>
                    </a:lnTo>
                    <a:lnTo>
                      <a:pt x="693" y="309"/>
                    </a:lnTo>
                    <a:lnTo>
                      <a:pt x="692" y="308"/>
                    </a:lnTo>
                    <a:lnTo>
                      <a:pt x="691" y="308"/>
                    </a:lnTo>
                    <a:lnTo>
                      <a:pt x="691" y="309"/>
                    </a:lnTo>
                    <a:lnTo>
                      <a:pt x="690" y="309"/>
                    </a:lnTo>
                    <a:lnTo>
                      <a:pt x="690" y="308"/>
                    </a:lnTo>
                    <a:lnTo>
                      <a:pt x="688" y="309"/>
                    </a:lnTo>
                    <a:lnTo>
                      <a:pt x="686" y="308"/>
                    </a:lnTo>
                    <a:lnTo>
                      <a:pt x="685" y="308"/>
                    </a:lnTo>
                    <a:lnTo>
                      <a:pt x="684" y="306"/>
                    </a:lnTo>
                    <a:lnTo>
                      <a:pt x="683" y="305"/>
                    </a:lnTo>
                    <a:lnTo>
                      <a:pt x="681" y="304"/>
                    </a:lnTo>
                    <a:lnTo>
                      <a:pt x="680" y="304"/>
                    </a:lnTo>
                    <a:lnTo>
                      <a:pt x="679" y="303"/>
                    </a:lnTo>
                    <a:lnTo>
                      <a:pt x="678" y="302"/>
                    </a:lnTo>
                    <a:lnTo>
                      <a:pt x="677" y="302"/>
                    </a:lnTo>
                    <a:lnTo>
                      <a:pt x="675" y="302"/>
                    </a:lnTo>
                    <a:lnTo>
                      <a:pt x="674" y="301"/>
                    </a:lnTo>
                    <a:lnTo>
                      <a:pt x="673" y="300"/>
                    </a:lnTo>
                    <a:lnTo>
                      <a:pt x="670" y="300"/>
                    </a:lnTo>
                    <a:lnTo>
                      <a:pt x="669" y="299"/>
                    </a:lnTo>
                    <a:lnTo>
                      <a:pt x="668" y="299"/>
                    </a:lnTo>
                    <a:lnTo>
                      <a:pt x="667" y="298"/>
                    </a:lnTo>
                    <a:lnTo>
                      <a:pt x="665" y="298"/>
                    </a:lnTo>
                    <a:lnTo>
                      <a:pt x="665" y="299"/>
                    </a:lnTo>
                    <a:lnTo>
                      <a:pt x="664" y="299"/>
                    </a:lnTo>
                    <a:lnTo>
                      <a:pt x="664" y="300"/>
                    </a:lnTo>
                    <a:lnTo>
                      <a:pt x="663" y="300"/>
                    </a:lnTo>
                    <a:lnTo>
                      <a:pt x="661" y="301"/>
                    </a:lnTo>
                    <a:lnTo>
                      <a:pt x="660" y="302"/>
                    </a:lnTo>
                    <a:lnTo>
                      <a:pt x="659" y="302"/>
                    </a:lnTo>
                    <a:lnTo>
                      <a:pt x="658" y="302"/>
                    </a:lnTo>
                    <a:lnTo>
                      <a:pt x="658" y="303"/>
                    </a:lnTo>
                    <a:lnTo>
                      <a:pt x="657" y="304"/>
                    </a:lnTo>
                    <a:lnTo>
                      <a:pt x="657" y="305"/>
                    </a:lnTo>
                    <a:lnTo>
                      <a:pt x="658" y="305"/>
                    </a:lnTo>
                    <a:lnTo>
                      <a:pt x="659" y="306"/>
                    </a:lnTo>
                    <a:lnTo>
                      <a:pt x="659" y="307"/>
                    </a:lnTo>
                    <a:lnTo>
                      <a:pt x="660" y="307"/>
                    </a:lnTo>
                    <a:lnTo>
                      <a:pt x="660" y="308"/>
                    </a:lnTo>
                    <a:lnTo>
                      <a:pt x="661" y="309"/>
                    </a:lnTo>
                    <a:lnTo>
                      <a:pt x="660" y="312"/>
                    </a:lnTo>
                    <a:lnTo>
                      <a:pt x="659" y="312"/>
                    </a:lnTo>
                    <a:lnTo>
                      <a:pt x="659" y="313"/>
                    </a:lnTo>
                    <a:lnTo>
                      <a:pt x="658" y="314"/>
                    </a:lnTo>
                    <a:lnTo>
                      <a:pt x="658" y="315"/>
                    </a:lnTo>
                    <a:lnTo>
                      <a:pt x="657" y="316"/>
                    </a:lnTo>
                    <a:lnTo>
                      <a:pt x="656" y="317"/>
                    </a:lnTo>
                    <a:lnTo>
                      <a:pt x="656" y="318"/>
                    </a:lnTo>
                    <a:lnTo>
                      <a:pt x="655" y="319"/>
                    </a:lnTo>
                    <a:lnTo>
                      <a:pt x="655" y="320"/>
                    </a:lnTo>
                    <a:lnTo>
                      <a:pt x="656" y="320"/>
                    </a:lnTo>
                    <a:lnTo>
                      <a:pt x="656" y="321"/>
                    </a:lnTo>
                    <a:lnTo>
                      <a:pt x="655" y="321"/>
                    </a:lnTo>
                    <a:lnTo>
                      <a:pt x="655" y="322"/>
                    </a:lnTo>
                    <a:lnTo>
                      <a:pt x="656" y="323"/>
                    </a:lnTo>
                    <a:lnTo>
                      <a:pt x="656" y="324"/>
                    </a:lnTo>
                    <a:lnTo>
                      <a:pt x="657" y="324"/>
                    </a:lnTo>
                    <a:lnTo>
                      <a:pt x="658" y="323"/>
                    </a:lnTo>
                    <a:lnTo>
                      <a:pt x="658" y="322"/>
                    </a:lnTo>
                    <a:lnTo>
                      <a:pt x="659" y="322"/>
                    </a:lnTo>
                    <a:lnTo>
                      <a:pt x="660" y="322"/>
                    </a:lnTo>
                    <a:lnTo>
                      <a:pt x="660" y="323"/>
                    </a:lnTo>
                    <a:lnTo>
                      <a:pt x="660" y="324"/>
                    </a:lnTo>
                    <a:lnTo>
                      <a:pt x="660" y="326"/>
                    </a:lnTo>
                    <a:lnTo>
                      <a:pt x="660" y="327"/>
                    </a:lnTo>
                    <a:lnTo>
                      <a:pt x="661" y="327"/>
                    </a:lnTo>
                    <a:lnTo>
                      <a:pt x="663" y="330"/>
                    </a:lnTo>
                    <a:lnTo>
                      <a:pt x="664" y="331"/>
                    </a:lnTo>
                    <a:lnTo>
                      <a:pt x="665" y="332"/>
                    </a:lnTo>
                    <a:lnTo>
                      <a:pt x="664" y="334"/>
                    </a:lnTo>
                    <a:lnTo>
                      <a:pt x="662" y="335"/>
                    </a:lnTo>
                    <a:lnTo>
                      <a:pt x="661" y="336"/>
                    </a:lnTo>
                    <a:lnTo>
                      <a:pt x="662" y="336"/>
                    </a:lnTo>
                    <a:lnTo>
                      <a:pt x="663" y="336"/>
                    </a:lnTo>
                    <a:lnTo>
                      <a:pt x="663" y="337"/>
                    </a:lnTo>
                    <a:lnTo>
                      <a:pt x="661" y="338"/>
                    </a:lnTo>
                    <a:lnTo>
                      <a:pt x="661" y="339"/>
                    </a:lnTo>
                    <a:lnTo>
                      <a:pt x="660" y="339"/>
                    </a:lnTo>
                    <a:lnTo>
                      <a:pt x="659" y="339"/>
                    </a:lnTo>
                    <a:lnTo>
                      <a:pt x="659" y="340"/>
                    </a:lnTo>
                    <a:lnTo>
                      <a:pt x="658" y="340"/>
                    </a:lnTo>
                    <a:lnTo>
                      <a:pt x="657" y="341"/>
                    </a:lnTo>
                    <a:lnTo>
                      <a:pt x="656" y="341"/>
                    </a:lnTo>
                    <a:lnTo>
                      <a:pt x="656" y="342"/>
                    </a:lnTo>
                    <a:lnTo>
                      <a:pt x="655" y="344"/>
                    </a:lnTo>
                    <a:lnTo>
                      <a:pt x="654" y="346"/>
                    </a:lnTo>
                    <a:lnTo>
                      <a:pt x="654" y="348"/>
                    </a:lnTo>
                    <a:lnTo>
                      <a:pt x="654" y="349"/>
                    </a:lnTo>
                    <a:lnTo>
                      <a:pt x="653" y="350"/>
                    </a:lnTo>
                    <a:lnTo>
                      <a:pt x="653" y="352"/>
                    </a:lnTo>
                    <a:lnTo>
                      <a:pt x="652" y="355"/>
                    </a:lnTo>
                    <a:lnTo>
                      <a:pt x="652" y="356"/>
                    </a:lnTo>
                    <a:lnTo>
                      <a:pt x="652" y="357"/>
                    </a:lnTo>
                    <a:lnTo>
                      <a:pt x="653" y="358"/>
                    </a:lnTo>
                    <a:lnTo>
                      <a:pt x="655" y="359"/>
                    </a:lnTo>
                    <a:lnTo>
                      <a:pt x="655" y="360"/>
                    </a:lnTo>
                    <a:lnTo>
                      <a:pt x="656" y="360"/>
                    </a:lnTo>
                    <a:lnTo>
                      <a:pt x="657" y="360"/>
                    </a:lnTo>
                    <a:lnTo>
                      <a:pt x="657" y="361"/>
                    </a:lnTo>
                    <a:lnTo>
                      <a:pt x="658" y="361"/>
                    </a:lnTo>
                    <a:lnTo>
                      <a:pt x="658" y="362"/>
                    </a:lnTo>
                    <a:lnTo>
                      <a:pt x="659" y="362"/>
                    </a:lnTo>
                    <a:lnTo>
                      <a:pt x="661" y="363"/>
                    </a:lnTo>
                    <a:lnTo>
                      <a:pt x="661" y="364"/>
                    </a:lnTo>
                    <a:lnTo>
                      <a:pt x="661" y="365"/>
                    </a:lnTo>
                    <a:lnTo>
                      <a:pt x="660" y="365"/>
                    </a:lnTo>
                    <a:lnTo>
                      <a:pt x="661" y="366"/>
                    </a:lnTo>
                    <a:lnTo>
                      <a:pt x="661" y="367"/>
                    </a:lnTo>
                    <a:lnTo>
                      <a:pt x="661" y="369"/>
                    </a:lnTo>
                    <a:lnTo>
                      <a:pt x="660" y="370"/>
                    </a:lnTo>
                    <a:lnTo>
                      <a:pt x="661" y="371"/>
                    </a:lnTo>
                    <a:lnTo>
                      <a:pt x="662" y="373"/>
                    </a:lnTo>
                    <a:lnTo>
                      <a:pt x="662" y="374"/>
                    </a:lnTo>
                    <a:lnTo>
                      <a:pt x="663" y="375"/>
                    </a:lnTo>
                    <a:lnTo>
                      <a:pt x="663" y="376"/>
                    </a:lnTo>
                    <a:lnTo>
                      <a:pt x="663" y="377"/>
                    </a:lnTo>
                    <a:lnTo>
                      <a:pt x="663" y="379"/>
                    </a:lnTo>
                    <a:lnTo>
                      <a:pt x="664" y="380"/>
                    </a:lnTo>
                    <a:lnTo>
                      <a:pt x="664" y="381"/>
                    </a:lnTo>
                    <a:lnTo>
                      <a:pt x="664" y="382"/>
                    </a:lnTo>
                    <a:lnTo>
                      <a:pt x="664" y="383"/>
                    </a:lnTo>
                    <a:lnTo>
                      <a:pt x="663" y="383"/>
                    </a:lnTo>
                    <a:lnTo>
                      <a:pt x="663" y="384"/>
                    </a:lnTo>
                    <a:lnTo>
                      <a:pt x="663" y="385"/>
                    </a:lnTo>
                    <a:lnTo>
                      <a:pt x="663" y="386"/>
                    </a:lnTo>
                    <a:lnTo>
                      <a:pt x="663" y="387"/>
                    </a:lnTo>
                    <a:lnTo>
                      <a:pt x="664" y="387"/>
                    </a:lnTo>
                    <a:lnTo>
                      <a:pt x="664" y="389"/>
                    </a:lnTo>
                    <a:lnTo>
                      <a:pt x="664" y="390"/>
                    </a:lnTo>
                    <a:lnTo>
                      <a:pt x="664" y="391"/>
                    </a:lnTo>
                    <a:lnTo>
                      <a:pt x="663" y="391"/>
                    </a:lnTo>
                    <a:lnTo>
                      <a:pt x="662" y="391"/>
                    </a:lnTo>
                    <a:lnTo>
                      <a:pt x="658" y="392"/>
                    </a:lnTo>
                    <a:lnTo>
                      <a:pt x="656" y="392"/>
                    </a:lnTo>
                    <a:lnTo>
                      <a:pt x="652" y="393"/>
                    </a:lnTo>
                    <a:lnTo>
                      <a:pt x="650" y="393"/>
                    </a:lnTo>
                    <a:lnTo>
                      <a:pt x="648" y="394"/>
                    </a:lnTo>
                    <a:lnTo>
                      <a:pt x="643" y="394"/>
                    </a:lnTo>
                    <a:lnTo>
                      <a:pt x="642" y="395"/>
                    </a:lnTo>
                    <a:lnTo>
                      <a:pt x="641" y="395"/>
                    </a:lnTo>
                    <a:lnTo>
                      <a:pt x="640" y="395"/>
                    </a:lnTo>
                    <a:lnTo>
                      <a:pt x="639" y="395"/>
                    </a:lnTo>
                    <a:lnTo>
                      <a:pt x="638" y="396"/>
                    </a:lnTo>
                    <a:lnTo>
                      <a:pt x="637" y="397"/>
                    </a:lnTo>
                    <a:lnTo>
                      <a:pt x="636" y="397"/>
                    </a:lnTo>
                    <a:lnTo>
                      <a:pt x="635" y="398"/>
                    </a:lnTo>
                    <a:lnTo>
                      <a:pt x="634" y="397"/>
                    </a:lnTo>
                    <a:lnTo>
                      <a:pt x="633" y="397"/>
                    </a:lnTo>
                    <a:lnTo>
                      <a:pt x="632" y="397"/>
                    </a:lnTo>
                    <a:lnTo>
                      <a:pt x="632" y="396"/>
                    </a:lnTo>
                    <a:lnTo>
                      <a:pt x="631" y="396"/>
                    </a:lnTo>
                    <a:lnTo>
                      <a:pt x="630" y="396"/>
                    </a:lnTo>
                    <a:lnTo>
                      <a:pt x="630" y="395"/>
                    </a:lnTo>
                    <a:lnTo>
                      <a:pt x="631" y="395"/>
                    </a:lnTo>
                    <a:lnTo>
                      <a:pt x="631" y="394"/>
                    </a:lnTo>
                    <a:lnTo>
                      <a:pt x="630" y="394"/>
                    </a:lnTo>
                    <a:lnTo>
                      <a:pt x="630" y="393"/>
                    </a:lnTo>
                    <a:lnTo>
                      <a:pt x="630" y="394"/>
                    </a:lnTo>
                    <a:lnTo>
                      <a:pt x="629" y="394"/>
                    </a:lnTo>
                    <a:lnTo>
                      <a:pt x="629" y="395"/>
                    </a:lnTo>
                    <a:lnTo>
                      <a:pt x="628" y="395"/>
                    </a:lnTo>
                    <a:lnTo>
                      <a:pt x="628" y="396"/>
                    </a:lnTo>
                    <a:lnTo>
                      <a:pt x="628" y="395"/>
                    </a:lnTo>
                    <a:lnTo>
                      <a:pt x="627" y="395"/>
                    </a:lnTo>
                    <a:lnTo>
                      <a:pt x="627" y="396"/>
                    </a:lnTo>
                    <a:lnTo>
                      <a:pt x="627" y="397"/>
                    </a:lnTo>
                    <a:lnTo>
                      <a:pt x="627" y="398"/>
                    </a:lnTo>
                    <a:lnTo>
                      <a:pt x="626" y="398"/>
                    </a:lnTo>
                    <a:lnTo>
                      <a:pt x="626" y="399"/>
                    </a:lnTo>
                    <a:lnTo>
                      <a:pt x="626" y="398"/>
                    </a:lnTo>
                    <a:lnTo>
                      <a:pt x="625" y="398"/>
                    </a:lnTo>
                    <a:lnTo>
                      <a:pt x="625" y="399"/>
                    </a:lnTo>
                    <a:lnTo>
                      <a:pt x="624" y="399"/>
                    </a:lnTo>
                    <a:lnTo>
                      <a:pt x="625" y="398"/>
                    </a:lnTo>
                    <a:lnTo>
                      <a:pt x="624" y="398"/>
                    </a:lnTo>
                    <a:lnTo>
                      <a:pt x="624" y="399"/>
                    </a:lnTo>
                    <a:lnTo>
                      <a:pt x="624" y="400"/>
                    </a:lnTo>
                    <a:lnTo>
                      <a:pt x="623" y="399"/>
                    </a:lnTo>
                    <a:lnTo>
                      <a:pt x="623" y="400"/>
                    </a:lnTo>
                    <a:lnTo>
                      <a:pt x="623" y="401"/>
                    </a:lnTo>
                    <a:lnTo>
                      <a:pt x="622" y="401"/>
                    </a:lnTo>
                    <a:lnTo>
                      <a:pt x="622" y="402"/>
                    </a:lnTo>
                    <a:lnTo>
                      <a:pt x="621" y="402"/>
                    </a:lnTo>
                    <a:lnTo>
                      <a:pt x="620" y="402"/>
                    </a:lnTo>
                    <a:lnTo>
                      <a:pt x="619" y="402"/>
                    </a:lnTo>
                    <a:lnTo>
                      <a:pt x="618" y="402"/>
                    </a:lnTo>
                    <a:lnTo>
                      <a:pt x="618" y="403"/>
                    </a:lnTo>
                    <a:lnTo>
                      <a:pt x="618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5" y="402"/>
                    </a:lnTo>
                    <a:lnTo>
                      <a:pt x="616" y="401"/>
                    </a:lnTo>
                    <a:lnTo>
                      <a:pt x="615" y="401"/>
                    </a:lnTo>
                    <a:lnTo>
                      <a:pt x="615" y="402"/>
                    </a:lnTo>
                    <a:lnTo>
                      <a:pt x="615" y="401"/>
                    </a:lnTo>
                    <a:lnTo>
                      <a:pt x="614" y="401"/>
                    </a:lnTo>
                    <a:lnTo>
                      <a:pt x="614" y="402"/>
                    </a:lnTo>
                    <a:lnTo>
                      <a:pt x="613" y="402"/>
                    </a:lnTo>
                    <a:lnTo>
                      <a:pt x="613" y="403"/>
                    </a:lnTo>
                    <a:lnTo>
                      <a:pt x="612" y="403"/>
                    </a:lnTo>
                    <a:lnTo>
                      <a:pt x="612" y="404"/>
                    </a:lnTo>
                    <a:lnTo>
                      <a:pt x="611" y="404"/>
                    </a:lnTo>
                    <a:lnTo>
                      <a:pt x="611" y="403"/>
                    </a:lnTo>
                    <a:lnTo>
                      <a:pt x="610" y="403"/>
                    </a:lnTo>
                    <a:lnTo>
                      <a:pt x="610" y="402"/>
                    </a:lnTo>
                    <a:lnTo>
                      <a:pt x="609" y="402"/>
                    </a:lnTo>
                    <a:lnTo>
                      <a:pt x="609" y="401"/>
                    </a:lnTo>
                    <a:lnTo>
                      <a:pt x="608" y="401"/>
                    </a:lnTo>
                    <a:lnTo>
                      <a:pt x="607" y="401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6" y="399"/>
                    </a:lnTo>
                    <a:lnTo>
                      <a:pt x="606" y="398"/>
                    </a:lnTo>
                    <a:lnTo>
                      <a:pt x="605" y="398"/>
                    </a:lnTo>
                    <a:lnTo>
                      <a:pt x="606" y="398"/>
                    </a:lnTo>
                    <a:lnTo>
                      <a:pt x="606" y="397"/>
                    </a:lnTo>
                    <a:lnTo>
                      <a:pt x="605" y="397"/>
                    </a:lnTo>
                    <a:lnTo>
                      <a:pt x="606" y="397"/>
                    </a:lnTo>
                    <a:lnTo>
                      <a:pt x="605" y="396"/>
                    </a:lnTo>
                    <a:lnTo>
                      <a:pt x="606" y="396"/>
                    </a:lnTo>
                    <a:lnTo>
                      <a:pt x="606" y="395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3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1"/>
                    </a:lnTo>
                    <a:lnTo>
                      <a:pt x="607" y="390"/>
                    </a:lnTo>
                    <a:lnTo>
                      <a:pt x="606" y="390"/>
                    </a:lnTo>
                    <a:lnTo>
                      <a:pt x="606" y="389"/>
                    </a:lnTo>
                    <a:lnTo>
                      <a:pt x="606" y="388"/>
                    </a:lnTo>
                    <a:lnTo>
                      <a:pt x="606" y="387"/>
                    </a:lnTo>
                    <a:lnTo>
                      <a:pt x="607" y="386"/>
                    </a:lnTo>
                    <a:lnTo>
                      <a:pt x="606" y="386"/>
                    </a:lnTo>
                    <a:lnTo>
                      <a:pt x="607" y="386"/>
                    </a:lnTo>
                    <a:lnTo>
                      <a:pt x="607" y="385"/>
                    </a:lnTo>
                    <a:lnTo>
                      <a:pt x="607" y="384"/>
                    </a:lnTo>
                    <a:lnTo>
                      <a:pt x="607" y="383"/>
                    </a:lnTo>
                    <a:lnTo>
                      <a:pt x="607" y="382"/>
                    </a:lnTo>
                    <a:lnTo>
                      <a:pt x="608" y="382"/>
                    </a:lnTo>
                    <a:lnTo>
                      <a:pt x="607" y="382"/>
                    </a:lnTo>
                    <a:lnTo>
                      <a:pt x="608" y="381"/>
                    </a:lnTo>
                    <a:lnTo>
                      <a:pt x="609" y="381"/>
                    </a:lnTo>
                    <a:lnTo>
                      <a:pt x="609" y="380"/>
                    </a:lnTo>
                    <a:lnTo>
                      <a:pt x="609" y="379"/>
                    </a:lnTo>
                    <a:lnTo>
                      <a:pt x="610" y="380"/>
                    </a:lnTo>
                    <a:lnTo>
                      <a:pt x="610" y="379"/>
                    </a:lnTo>
                    <a:lnTo>
                      <a:pt x="610" y="378"/>
                    </a:lnTo>
                    <a:lnTo>
                      <a:pt x="611" y="378"/>
                    </a:lnTo>
                    <a:lnTo>
                      <a:pt x="611" y="377"/>
                    </a:lnTo>
                    <a:lnTo>
                      <a:pt x="612" y="377"/>
                    </a:lnTo>
                    <a:lnTo>
                      <a:pt x="612" y="376"/>
                    </a:lnTo>
                    <a:lnTo>
                      <a:pt x="612" y="375"/>
                    </a:lnTo>
                    <a:lnTo>
                      <a:pt x="612" y="374"/>
                    </a:lnTo>
                    <a:lnTo>
                      <a:pt x="613" y="374"/>
                    </a:lnTo>
                    <a:lnTo>
                      <a:pt x="613" y="373"/>
                    </a:lnTo>
                    <a:lnTo>
                      <a:pt x="614" y="373"/>
                    </a:lnTo>
                    <a:lnTo>
                      <a:pt x="613" y="372"/>
                    </a:lnTo>
                    <a:lnTo>
                      <a:pt x="614" y="372"/>
                    </a:lnTo>
                    <a:lnTo>
                      <a:pt x="613" y="372"/>
                    </a:lnTo>
                    <a:lnTo>
                      <a:pt x="613" y="371"/>
                    </a:lnTo>
                    <a:lnTo>
                      <a:pt x="613" y="370"/>
                    </a:lnTo>
                    <a:lnTo>
                      <a:pt x="613" y="369"/>
                    </a:lnTo>
                    <a:lnTo>
                      <a:pt x="614" y="369"/>
                    </a:lnTo>
                    <a:lnTo>
                      <a:pt x="614" y="368"/>
                    </a:lnTo>
                    <a:lnTo>
                      <a:pt x="613" y="367"/>
                    </a:lnTo>
                    <a:lnTo>
                      <a:pt x="612" y="367"/>
                    </a:lnTo>
                    <a:lnTo>
                      <a:pt x="612" y="366"/>
                    </a:lnTo>
                    <a:lnTo>
                      <a:pt x="613" y="365"/>
                    </a:lnTo>
                    <a:lnTo>
                      <a:pt x="612" y="365"/>
                    </a:lnTo>
                    <a:lnTo>
                      <a:pt x="613" y="364"/>
                    </a:lnTo>
                    <a:lnTo>
                      <a:pt x="612" y="364"/>
                    </a:lnTo>
                    <a:lnTo>
                      <a:pt x="612" y="363"/>
                    </a:lnTo>
                    <a:lnTo>
                      <a:pt x="613" y="363"/>
                    </a:lnTo>
                    <a:lnTo>
                      <a:pt x="612" y="362"/>
                    </a:lnTo>
                    <a:lnTo>
                      <a:pt x="613" y="362"/>
                    </a:lnTo>
                    <a:lnTo>
                      <a:pt x="612" y="361"/>
                    </a:lnTo>
                    <a:lnTo>
                      <a:pt x="612" y="360"/>
                    </a:lnTo>
                    <a:lnTo>
                      <a:pt x="613" y="360"/>
                    </a:lnTo>
                    <a:lnTo>
                      <a:pt x="612" y="360"/>
                    </a:lnTo>
                    <a:lnTo>
                      <a:pt x="613" y="359"/>
                    </a:lnTo>
                    <a:lnTo>
                      <a:pt x="613" y="358"/>
                    </a:lnTo>
                    <a:lnTo>
                      <a:pt x="613" y="357"/>
                    </a:lnTo>
                    <a:lnTo>
                      <a:pt x="614" y="357"/>
                    </a:lnTo>
                    <a:lnTo>
                      <a:pt x="614" y="356"/>
                    </a:lnTo>
                    <a:lnTo>
                      <a:pt x="613" y="357"/>
                    </a:lnTo>
                    <a:lnTo>
                      <a:pt x="613" y="356"/>
                    </a:lnTo>
                    <a:lnTo>
                      <a:pt x="612" y="356"/>
                    </a:lnTo>
                    <a:lnTo>
                      <a:pt x="611" y="355"/>
                    </a:lnTo>
                    <a:lnTo>
                      <a:pt x="610" y="355"/>
                    </a:lnTo>
                    <a:lnTo>
                      <a:pt x="609" y="355"/>
                    </a:lnTo>
                    <a:lnTo>
                      <a:pt x="608" y="355"/>
                    </a:lnTo>
                    <a:lnTo>
                      <a:pt x="608" y="354"/>
                    </a:lnTo>
                    <a:lnTo>
                      <a:pt x="607" y="354"/>
                    </a:lnTo>
                    <a:lnTo>
                      <a:pt x="607" y="353"/>
                    </a:lnTo>
                    <a:lnTo>
                      <a:pt x="606" y="353"/>
                    </a:lnTo>
                    <a:lnTo>
                      <a:pt x="606" y="352"/>
                    </a:lnTo>
                    <a:lnTo>
                      <a:pt x="605" y="351"/>
                    </a:lnTo>
                    <a:lnTo>
                      <a:pt x="605" y="352"/>
                    </a:lnTo>
                    <a:lnTo>
                      <a:pt x="604" y="351"/>
                    </a:lnTo>
                    <a:lnTo>
                      <a:pt x="605" y="346"/>
                    </a:lnTo>
                    <a:lnTo>
                      <a:pt x="597" y="346"/>
                    </a:lnTo>
                    <a:lnTo>
                      <a:pt x="540" y="342"/>
                    </a:lnTo>
                    <a:lnTo>
                      <a:pt x="525" y="341"/>
                    </a:lnTo>
                    <a:lnTo>
                      <a:pt x="524" y="352"/>
                    </a:lnTo>
                    <a:lnTo>
                      <a:pt x="524" y="354"/>
                    </a:lnTo>
                    <a:lnTo>
                      <a:pt x="523" y="354"/>
                    </a:lnTo>
                    <a:lnTo>
                      <a:pt x="522" y="354"/>
                    </a:lnTo>
                    <a:lnTo>
                      <a:pt x="521" y="355"/>
                    </a:lnTo>
                    <a:lnTo>
                      <a:pt x="520" y="355"/>
                    </a:lnTo>
                    <a:lnTo>
                      <a:pt x="520" y="356"/>
                    </a:lnTo>
                    <a:lnTo>
                      <a:pt x="520" y="357"/>
                    </a:lnTo>
                    <a:lnTo>
                      <a:pt x="520" y="358"/>
                    </a:lnTo>
                    <a:lnTo>
                      <a:pt x="519" y="361"/>
                    </a:lnTo>
                    <a:lnTo>
                      <a:pt x="519" y="362"/>
                    </a:lnTo>
                    <a:lnTo>
                      <a:pt x="519" y="363"/>
                    </a:lnTo>
                    <a:lnTo>
                      <a:pt x="520" y="363"/>
                    </a:lnTo>
                    <a:lnTo>
                      <a:pt x="522" y="363"/>
                    </a:lnTo>
                    <a:lnTo>
                      <a:pt x="523" y="364"/>
                    </a:lnTo>
                    <a:lnTo>
                      <a:pt x="523" y="365"/>
                    </a:lnTo>
                    <a:lnTo>
                      <a:pt x="523" y="366"/>
                    </a:lnTo>
                    <a:lnTo>
                      <a:pt x="523" y="367"/>
                    </a:lnTo>
                    <a:lnTo>
                      <a:pt x="522" y="367"/>
                    </a:lnTo>
                    <a:lnTo>
                      <a:pt x="522" y="368"/>
                    </a:lnTo>
                    <a:lnTo>
                      <a:pt x="521" y="369"/>
                    </a:lnTo>
                    <a:lnTo>
                      <a:pt x="520" y="370"/>
                    </a:lnTo>
                    <a:lnTo>
                      <a:pt x="519" y="371"/>
                    </a:lnTo>
                    <a:lnTo>
                      <a:pt x="519" y="372"/>
                    </a:lnTo>
                    <a:lnTo>
                      <a:pt x="518" y="372"/>
                    </a:lnTo>
                    <a:lnTo>
                      <a:pt x="517" y="372"/>
                    </a:lnTo>
                    <a:lnTo>
                      <a:pt x="516" y="373"/>
                    </a:lnTo>
                    <a:lnTo>
                      <a:pt x="515" y="374"/>
                    </a:lnTo>
                    <a:lnTo>
                      <a:pt x="514" y="375"/>
                    </a:lnTo>
                    <a:lnTo>
                      <a:pt x="514" y="376"/>
                    </a:lnTo>
                    <a:lnTo>
                      <a:pt x="514" y="377"/>
                    </a:lnTo>
                    <a:lnTo>
                      <a:pt x="514" y="378"/>
                    </a:lnTo>
                    <a:lnTo>
                      <a:pt x="514" y="379"/>
                    </a:lnTo>
                    <a:lnTo>
                      <a:pt x="515" y="379"/>
                    </a:lnTo>
                    <a:lnTo>
                      <a:pt x="515" y="380"/>
                    </a:lnTo>
                    <a:lnTo>
                      <a:pt x="515" y="381"/>
                    </a:lnTo>
                    <a:lnTo>
                      <a:pt x="515" y="382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4"/>
                    </a:lnTo>
                    <a:lnTo>
                      <a:pt x="515" y="385"/>
                    </a:lnTo>
                    <a:lnTo>
                      <a:pt x="514" y="385"/>
                    </a:lnTo>
                    <a:lnTo>
                      <a:pt x="514" y="386"/>
                    </a:lnTo>
                    <a:lnTo>
                      <a:pt x="515" y="386"/>
                    </a:lnTo>
                    <a:lnTo>
                      <a:pt x="516" y="386"/>
                    </a:lnTo>
                    <a:lnTo>
                      <a:pt x="517" y="387"/>
                    </a:lnTo>
                    <a:lnTo>
                      <a:pt x="517" y="388"/>
                    </a:lnTo>
                    <a:lnTo>
                      <a:pt x="517" y="389"/>
                    </a:lnTo>
                    <a:lnTo>
                      <a:pt x="516" y="389"/>
                    </a:lnTo>
                    <a:lnTo>
                      <a:pt x="516" y="390"/>
                    </a:lnTo>
                    <a:lnTo>
                      <a:pt x="516" y="391"/>
                    </a:lnTo>
                    <a:lnTo>
                      <a:pt x="515" y="392"/>
                    </a:lnTo>
                    <a:lnTo>
                      <a:pt x="515" y="393"/>
                    </a:lnTo>
                    <a:lnTo>
                      <a:pt x="514" y="394"/>
                    </a:lnTo>
                    <a:lnTo>
                      <a:pt x="514" y="395"/>
                    </a:lnTo>
                    <a:lnTo>
                      <a:pt x="514" y="396"/>
                    </a:lnTo>
                    <a:lnTo>
                      <a:pt x="514" y="397"/>
                    </a:lnTo>
                    <a:lnTo>
                      <a:pt x="513" y="397"/>
                    </a:lnTo>
                    <a:lnTo>
                      <a:pt x="513" y="398"/>
                    </a:lnTo>
                    <a:lnTo>
                      <a:pt x="513" y="399"/>
                    </a:lnTo>
                    <a:lnTo>
                      <a:pt x="533" y="400"/>
                    </a:lnTo>
                    <a:lnTo>
                      <a:pt x="539" y="401"/>
                    </a:lnTo>
                    <a:lnTo>
                      <a:pt x="548" y="401"/>
                    </a:lnTo>
                    <a:lnTo>
                      <a:pt x="574" y="403"/>
                    </a:lnTo>
                    <a:lnTo>
                      <a:pt x="612" y="405"/>
                    </a:lnTo>
                    <a:lnTo>
                      <a:pt x="612" y="406"/>
                    </a:lnTo>
                    <a:lnTo>
                      <a:pt x="612" y="407"/>
                    </a:lnTo>
                    <a:lnTo>
                      <a:pt x="611" y="407"/>
                    </a:lnTo>
                    <a:lnTo>
                      <a:pt x="611" y="408"/>
                    </a:lnTo>
                    <a:lnTo>
                      <a:pt x="612" y="407"/>
                    </a:lnTo>
                    <a:lnTo>
                      <a:pt x="612" y="408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10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09" y="409"/>
                    </a:lnTo>
                    <a:lnTo>
                      <a:pt x="609" y="410"/>
                    </a:lnTo>
                    <a:lnTo>
                      <a:pt x="609" y="411"/>
                    </a:lnTo>
                    <a:lnTo>
                      <a:pt x="609" y="412"/>
                    </a:lnTo>
                    <a:lnTo>
                      <a:pt x="609" y="413"/>
                    </a:lnTo>
                    <a:lnTo>
                      <a:pt x="608" y="413"/>
                    </a:lnTo>
                    <a:lnTo>
                      <a:pt x="608" y="414"/>
                    </a:lnTo>
                    <a:lnTo>
                      <a:pt x="607" y="414"/>
                    </a:lnTo>
                    <a:lnTo>
                      <a:pt x="607" y="415"/>
                    </a:lnTo>
                    <a:lnTo>
                      <a:pt x="607" y="416"/>
                    </a:lnTo>
                    <a:lnTo>
                      <a:pt x="608" y="416"/>
                    </a:lnTo>
                    <a:lnTo>
                      <a:pt x="607" y="416"/>
                    </a:lnTo>
                    <a:lnTo>
                      <a:pt x="608" y="417"/>
                    </a:lnTo>
                    <a:lnTo>
                      <a:pt x="607" y="417"/>
                    </a:lnTo>
                    <a:lnTo>
                      <a:pt x="608" y="417"/>
                    </a:lnTo>
                    <a:lnTo>
                      <a:pt x="608" y="418"/>
                    </a:lnTo>
                    <a:lnTo>
                      <a:pt x="609" y="418"/>
                    </a:lnTo>
                    <a:lnTo>
                      <a:pt x="609" y="419"/>
                    </a:lnTo>
                    <a:lnTo>
                      <a:pt x="608" y="419"/>
                    </a:lnTo>
                    <a:lnTo>
                      <a:pt x="608" y="420"/>
                    </a:lnTo>
                    <a:lnTo>
                      <a:pt x="609" y="419"/>
                    </a:lnTo>
                    <a:lnTo>
                      <a:pt x="609" y="420"/>
                    </a:lnTo>
                    <a:lnTo>
                      <a:pt x="609" y="421"/>
                    </a:lnTo>
                    <a:lnTo>
                      <a:pt x="608" y="421"/>
                    </a:lnTo>
                    <a:lnTo>
                      <a:pt x="608" y="422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4"/>
                    </a:lnTo>
                    <a:lnTo>
                      <a:pt x="609" y="425"/>
                    </a:lnTo>
                    <a:lnTo>
                      <a:pt x="609" y="426"/>
                    </a:lnTo>
                    <a:lnTo>
                      <a:pt x="609" y="427"/>
                    </a:lnTo>
                    <a:lnTo>
                      <a:pt x="608" y="426"/>
                    </a:lnTo>
                    <a:lnTo>
                      <a:pt x="608" y="427"/>
                    </a:lnTo>
                    <a:lnTo>
                      <a:pt x="607" y="428"/>
                    </a:lnTo>
                    <a:lnTo>
                      <a:pt x="607" y="429"/>
                    </a:lnTo>
                    <a:lnTo>
                      <a:pt x="606" y="429"/>
                    </a:lnTo>
                    <a:lnTo>
                      <a:pt x="606" y="430"/>
                    </a:lnTo>
                    <a:lnTo>
                      <a:pt x="606" y="431"/>
                    </a:lnTo>
                    <a:lnTo>
                      <a:pt x="606" y="432"/>
                    </a:lnTo>
                    <a:lnTo>
                      <a:pt x="605" y="433"/>
                    </a:lnTo>
                    <a:lnTo>
                      <a:pt x="605" y="434"/>
                    </a:lnTo>
                    <a:lnTo>
                      <a:pt x="604" y="435"/>
                    </a:lnTo>
                    <a:lnTo>
                      <a:pt x="603" y="436"/>
                    </a:lnTo>
                    <a:lnTo>
                      <a:pt x="603" y="437"/>
                    </a:lnTo>
                    <a:lnTo>
                      <a:pt x="602" y="437"/>
                    </a:lnTo>
                    <a:lnTo>
                      <a:pt x="602" y="438"/>
                    </a:lnTo>
                    <a:lnTo>
                      <a:pt x="601" y="438"/>
                    </a:lnTo>
                    <a:lnTo>
                      <a:pt x="601" y="439"/>
                    </a:lnTo>
                    <a:lnTo>
                      <a:pt x="600" y="439"/>
                    </a:lnTo>
                    <a:lnTo>
                      <a:pt x="599" y="440"/>
                    </a:lnTo>
                    <a:lnTo>
                      <a:pt x="598" y="440"/>
                    </a:lnTo>
                    <a:lnTo>
                      <a:pt x="598" y="441"/>
                    </a:lnTo>
                    <a:lnTo>
                      <a:pt x="597" y="442"/>
                    </a:lnTo>
                    <a:lnTo>
                      <a:pt x="598" y="442"/>
                    </a:lnTo>
                    <a:lnTo>
                      <a:pt x="598" y="443"/>
                    </a:lnTo>
                    <a:lnTo>
                      <a:pt x="598" y="444"/>
                    </a:lnTo>
                    <a:lnTo>
                      <a:pt x="597" y="444"/>
                    </a:lnTo>
                    <a:lnTo>
                      <a:pt x="597" y="445"/>
                    </a:lnTo>
                    <a:lnTo>
                      <a:pt x="597" y="446"/>
                    </a:lnTo>
                    <a:lnTo>
                      <a:pt x="596" y="446"/>
                    </a:lnTo>
                    <a:lnTo>
                      <a:pt x="596" y="447"/>
                    </a:lnTo>
                    <a:lnTo>
                      <a:pt x="595" y="447"/>
                    </a:lnTo>
                    <a:lnTo>
                      <a:pt x="595" y="448"/>
                    </a:lnTo>
                    <a:lnTo>
                      <a:pt x="594" y="448"/>
                    </a:lnTo>
                    <a:lnTo>
                      <a:pt x="594" y="449"/>
                    </a:lnTo>
                    <a:lnTo>
                      <a:pt x="594" y="450"/>
                    </a:lnTo>
                    <a:lnTo>
                      <a:pt x="594" y="451"/>
                    </a:lnTo>
                    <a:lnTo>
                      <a:pt x="594" y="452"/>
                    </a:lnTo>
                    <a:lnTo>
                      <a:pt x="593" y="452"/>
                    </a:lnTo>
                    <a:lnTo>
                      <a:pt x="593" y="453"/>
                    </a:lnTo>
                    <a:lnTo>
                      <a:pt x="594" y="453"/>
                    </a:lnTo>
                    <a:lnTo>
                      <a:pt x="594" y="454"/>
                    </a:lnTo>
                    <a:lnTo>
                      <a:pt x="595" y="454"/>
                    </a:lnTo>
                    <a:lnTo>
                      <a:pt x="595" y="455"/>
                    </a:lnTo>
                    <a:lnTo>
                      <a:pt x="595" y="456"/>
                    </a:lnTo>
                    <a:lnTo>
                      <a:pt x="595" y="457"/>
                    </a:lnTo>
                    <a:lnTo>
                      <a:pt x="596" y="457"/>
                    </a:lnTo>
                    <a:lnTo>
                      <a:pt x="596" y="458"/>
                    </a:lnTo>
                    <a:lnTo>
                      <a:pt x="597" y="458"/>
                    </a:lnTo>
                    <a:lnTo>
                      <a:pt x="598" y="458"/>
                    </a:lnTo>
                    <a:lnTo>
                      <a:pt x="599" y="459"/>
                    </a:lnTo>
                    <a:lnTo>
                      <a:pt x="598" y="459"/>
                    </a:lnTo>
                    <a:lnTo>
                      <a:pt x="598" y="460"/>
                    </a:lnTo>
                    <a:lnTo>
                      <a:pt x="598" y="461"/>
                    </a:lnTo>
                    <a:lnTo>
                      <a:pt x="598" y="460"/>
                    </a:lnTo>
                    <a:lnTo>
                      <a:pt x="599" y="460"/>
                    </a:lnTo>
                    <a:lnTo>
                      <a:pt x="600" y="460"/>
                    </a:lnTo>
                    <a:lnTo>
                      <a:pt x="600" y="461"/>
                    </a:lnTo>
                    <a:lnTo>
                      <a:pt x="599" y="461"/>
                    </a:lnTo>
                    <a:lnTo>
                      <a:pt x="600" y="461"/>
                    </a:lnTo>
                    <a:lnTo>
                      <a:pt x="600" y="462"/>
                    </a:lnTo>
                    <a:lnTo>
                      <a:pt x="600" y="461"/>
                    </a:lnTo>
                    <a:lnTo>
                      <a:pt x="601" y="461"/>
                    </a:lnTo>
                    <a:lnTo>
                      <a:pt x="602" y="462"/>
                    </a:lnTo>
                    <a:lnTo>
                      <a:pt x="601" y="462"/>
                    </a:lnTo>
                    <a:lnTo>
                      <a:pt x="602" y="462"/>
                    </a:lnTo>
                    <a:lnTo>
                      <a:pt x="601" y="463"/>
                    </a:lnTo>
                    <a:lnTo>
                      <a:pt x="601" y="464"/>
                    </a:lnTo>
                    <a:lnTo>
                      <a:pt x="602" y="463"/>
                    </a:lnTo>
                    <a:lnTo>
                      <a:pt x="602" y="464"/>
                    </a:lnTo>
                    <a:lnTo>
                      <a:pt x="602" y="463"/>
                    </a:lnTo>
                    <a:lnTo>
                      <a:pt x="603" y="463"/>
                    </a:lnTo>
                    <a:lnTo>
                      <a:pt x="603" y="462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5" y="464"/>
                    </a:lnTo>
                    <a:lnTo>
                      <a:pt x="605" y="465"/>
                    </a:lnTo>
                    <a:lnTo>
                      <a:pt x="606" y="465"/>
                    </a:lnTo>
                    <a:lnTo>
                      <a:pt x="607" y="465"/>
                    </a:lnTo>
                    <a:lnTo>
                      <a:pt x="607" y="464"/>
                    </a:lnTo>
                    <a:lnTo>
                      <a:pt x="607" y="465"/>
                    </a:lnTo>
                    <a:lnTo>
                      <a:pt x="607" y="466"/>
                    </a:lnTo>
                    <a:lnTo>
                      <a:pt x="608" y="466"/>
                    </a:lnTo>
                    <a:lnTo>
                      <a:pt x="608" y="467"/>
                    </a:lnTo>
                    <a:lnTo>
                      <a:pt x="609" y="467"/>
                    </a:lnTo>
                    <a:lnTo>
                      <a:pt x="609" y="468"/>
                    </a:lnTo>
                    <a:lnTo>
                      <a:pt x="610" y="468"/>
                    </a:lnTo>
                    <a:lnTo>
                      <a:pt x="610" y="469"/>
                    </a:lnTo>
                    <a:lnTo>
                      <a:pt x="611" y="469"/>
                    </a:lnTo>
                    <a:lnTo>
                      <a:pt x="611" y="470"/>
                    </a:lnTo>
                    <a:lnTo>
                      <a:pt x="611" y="471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3" y="470"/>
                    </a:lnTo>
                    <a:lnTo>
                      <a:pt x="613" y="471"/>
                    </a:lnTo>
                    <a:lnTo>
                      <a:pt x="612" y="471"/>
                    </a:lnTo>
                    <a:lnTo>
                      <a:pt x="613" y="472"/>
                    </a:lnTo>
                    <a:lnTo>
                      <a:pt x="613" y="471"/>
                    </a:lnTo>
                    <a:lnTo>
                      <a:pt x="613" y="472"/>
                    </a:lnTo>
                    <a:lnTo>
                      <a:pt x="614" y="472"/>
                    </a:lnTo>
                    <a:lnTo>
                      <a:pt x="613" y="472"/>
                    </a:lnTo>
                    <a:lnTo>
                      <a:pt x="613" y="473"/>
                    </a:lnTo>
                    <a:lnTo>
                      <a:pt x="612" y="473"/>
                    </a:lnTo>
                    <a:lnTo>
                      <a:pt x="613" y="473"/>
                    </a:lnTo>
                    <a:lnTo>
                      <a:pt x="614" y="473"/>
                    </a:lnTo>
                    <a:lnTo>
                      <a:pt x="614" y="475"/>
                    </a:lnTo>
                    <a:lnTo>
                      <a:pt x="613" y="475"/>
                    </a:lnTo>
                    <a:lnTo>
                      <a:pt x="613" y="476"/>
                    </a:lnTo>
                    <a:lnTo>
                      <a:pt x="614" y="475"/>
                    </a:lnTo>
                    <a:lnTo>
                      <a:pt x="614" y="476"/>
                    </a:lnTo>
                    <a:lnTo>
                      <a:pt x="616" y="476"/>
                    </a:lnTo>
                    <a:lnTo>
                      <a:pt x="616" y="477"/>
                    </a:lnTo>
                    <a:lnTo>
                      <a:pt x="616" y="478"/>
                    </a:lnTo>
                    <a:lnTo>
                      <a:pt x="616" y="479"/>
                    </a:lnTo>
                    <a:lnTo>
                      <a:pt x="615" y="479"/>
                    </a:lnTo>
                    <a:lnTo>
                      <a:pt x="615" y="480"/>
                    </a:lnTo>
                    <a:lnTo>
                      <a:pt x="614" y="480"/>
                    </a:lnTo>
                    <a:lnTo>
                      <a:pt x="615" y="480"/>
                    </a:lnTo>
                    <a:lnTo>
                      <a:pt x="614" y="481"/>
                    </a:lnTo>
                    <a:lnTo>
                      <a:pt x="615" y="482"/>
                    </a:lnTo>
                    <a:lnTo>
                      <a:pt x="616" y="482"/>
                    </a:lnTo>
                    <a:lnTo>
                      <a:pt x="615" y="482"/>
                    </a:lnTo>
                    <a:lnTo>
                      <a:pt x="615" y="483"/>
                    </a:lnTo>
                    <a:lnTo>
                      <a:pt x="616" y="483"/>
                    </a:lnTo>
                    <a:lnTo>
                      <a:pt x="616" y="484"/>
                    </a:lnTo>
                    <a:lnTo>
                      <a:pt x="616" y="485"/>
                    </a:lnTo>
                    <a:lnTo>
                      <a:pt x="616" y="486"/>
                    </a:lnTo>
                    <a:lnTo>
                      <a:pt x="616" y="487"/>
                    </a:lnTo>
                    <a:lnTo>
                      <a:pt x="617" y="488"/>
                    </a:lnTo>
                    <a:lnTo>
                      <a:pt x="616" y="488"/>
                    </a:lnTo>
                    <a:lnTo>
                      <a:pt x="616" y="489"/>
                    </a:lnTo>
                    <a:lnTo>
                      <a:pt x="617" y="489"/>
                    </a:lnTo>
                    <a:lnTo>
                      <a:pt x="618" y="489"/>
                    </a:lnTo>
                    <a:lnTo>
                      <a:pt x="618" y="488"/>
                    </a:lnTo>
                    <a:lnTo>
                      <a:pt x="618" y="489"/>
                    </a:lnTo>
                    <a:lnTo>
                      <a:pt x="617" y="489"/>
                    </a:lnTo>
                    <a:lnTo>
                      <a:pt x="617" y="490"/>
                    </a:lnTo>
                    <a:lnTo>
                      <a:pt x="617" y="491"/>
                    </a:lnTo>
                    <a:lnTo>
                      <a:pt x="617" y="492"/>
                    </a:lnTo>
                    <a:lnTo>
                      <a:pt x="617" y="493"/>
                    </a:lnTo>
                    <a:lnTo>
                      <a:pt x="616" y="493"/>
                    </a:lnTo>
                    <a:lnTo>
                      <a:pt x="616" y="494"/>
                    </a:lnTo>
                    <a:lnTo>
                      <a:pt x="617" y="494"/>
                    </a:lnTo>
                    <a:lnTo>
                      <a:pt x="617" y="495"/>
                    </a:lnTo>
                    <a:lnTo>
                      <a:pt x="618" y="495"/>
                    </a:lnTo>
                    <a:lnTo>
                      <a:pt x="617" y="495"/>
                    </a:lnTo>
                    <a:lnTo>
                      <a:pt x="617" y="496"/>
                    </a:lnTo>
                    <a:lnTo>
                      <a:pt x="618" y="496"/>
                    </a:lnTo>
                    <a:lnTo>
                      <a:pt x="618" y="497"/>
                    </a:lnTo>
                    <a:lnTo>
                      <a:pt x="617" y="497"/>
                    </a:lnTo>
                    <a:lnTo>
                      <a:pt x="617" y="498"/>
                    </a:lnTo>
                    <a:lnTo>
                      <a:pt x="618" y="497"/>
                    </a:lnTo>
                    <a:lnTo>
                      <a:pt x="619" y="497"/>
                    </a:lnTo>
                    <a:lnTo>
                      <a:pt x="619" y="498"/>
                    </a:lnTo>
                    <a:lnTo>
                      <a:pt x="619" y="499"/>
                    </a:lnTo>
                    <a:lnTo>
                      <a:pt x="620" y="499"/>
                    </a:lnTo>
                    <a:lnTo>
                      <a:pt x="620" y="498"/>
                    </a:lnTo>
                    <a:lnTo>
                      <a:pt x="620" y="499"/>
                    </a:lnTo>
                    <a:lnTo>
                      <a:pt x="621" y="499"/>
                    </a:lnTo>
                    <a:lnTo>
                      <a:pt x="620" y="499"/>
                    </a:lnTo>
                    <a:lnTo>
                      <a:pt x="620" y="500"/>
                    </a:lnTo>
                    <a:lnTo>
                      <a:pt x="619" y="500"/>
                    </a:lnTo>
                    <a:lnTo>
                      <a:pt x="620" y="501"/>
                    </a:lnTo>
                    <a:lnTo>
                      <a:pt x="621" y="501"/>
                    </a:lnTo>
                    <a:lnTo>
                      <a:pt x="621" y="502"/>
                    </a:lnTo>
                    <a:lnTo>
                      <a:pt x="620" y="502"/>
                    </a:lnTo>
                    <a:lnTo>
                      <a:pt x="620" y="503"/>
                    </a:lnTo>
                    <a:lnTo>
                      <a:pt x="621" y="503"/>
                    </a:lnTo>
                    <a:lnTo>
                      <a:pt x="621" y="504"/>
                    </a:lnTo>
                    <a:lnTo>
                      <a:pt x="622" y="504"/>
                    </a:lnTo>
                    <a:lnTo>
                      <a:pt x="622" y="505"/>
                    </a:lnTo>
                    <a:lnTo>
                      <a:pt x="623" y="505"/>
                    </a:lnTo>
                    <a:lnTo>
                      <a:pt x="624" y="505"/>
                    </a:lnTo>
                    <a:lnTo>
                      <a:pt x="624" y="506"/>
                    </a:lnTo>
                    <a:lnTo>
                      <a:pt x="623" y="507"/>
                    </a:lnTo>
                    <a:lnTo>
                      <a:pt x="621" y="507"/>
                    </a:lnTo>
                    <a:lnTo>
                      <a:pt x="622" y="507"/>
                    </a:lnTo>
                    <a:lnTo>
                      <a:pt x="622" y="508"/>
                    </a:lnTo>
                    <a:lnTo>
                      <a:pt x="622" y="509"/>
                    </a:lnTo>
                    <a:lnTo>
                      <a:pt x="622" y="508"/>
                    </a:lnTo>
                    <a:lnTo>
                      <a:pt x="623" y="508"/>
                    </a:lnTo>
                    <a:lnTo>
                      <a:pt x="623" y="509"/>
                    </a:lnTo>
                    <a:lnTo>
                      <a:pt x="622" y="509"/>
                    </a:lnTo>
                    <a:lnTo>
                      <a:pt x="622" y="510"/>
                    </a:lnTo>
                    <a:lnTo>
                      <a:pt x="621" y="510"/>
                    </a:lnTo>
                    <a:lnTo>
                      <a:pt x="621" y="511"/>
                    </a:lnTo>
                    <a:lnTo>
                      <a:pt x="621" y="510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2"/>
                    </a:lnTo>
                    <a:lnTo>
                      <a:pt x="619" y="512"/>
                    </a:lnTo>
                    <a:lnTo>
                      <a:pt x="619" y="511"/>
                    </a:lnTo>
                    <a:lnTo>
                      <a:pt x="619" y="512"/>
                    </a:lnTo>
                    <a:lnTo>
                      <a:pt x="618" y="512"/>
                    </a:lnTo>
                    <a:lnTo>
                      <a:pt x="618" y="511"/>
                    </a:lnTo>
                    <a:lnTo>
                      <a:pt x="617" y="511"/>
                    </a:lnTo>
                    <a:lnTo>
                      <a:pt x="618" y="512"/>
                    </a:lnTo>
                    <a:lnTo>
                      <a:pt x="618" y="513"/>
                    </a:lnTo>
                    <a:lnTo>
                      <a:pt x="618" y="514"/>
                    </a:lnTo>
                    <a:lnTo>
                      <a:pt x="617" y="514"/>
                    </a:lnTo>
                    <a:lnTo>
                      <a:pt x="617" y="513"/>
                    </a:lnTo>
                    <a:lnTo>
                      <a:pt x="617" y="514"/>
                    </a:lnTo>
                    <a:lnTo>
                      <a:pt x="616" y="514"/>
                    </a:lnTo>
                    <a:lnTo>
                      <a:pt x="617" y="514"/>
                    </a:lnTo>
                    <a:lnTo>
                      <a:pt x="617" y="515"/>
                    </a:lnTo>
                    <a:lnTo>
                      <a:pt x="616" y="515"/>
                    </a:lnTo>
                    <a:lnTo>
                      <a:pt x="615" y="515"/>
                    </a:lnTo>
                    <a:lnTo>
                      <a:pt x="615" y="514"/>
                    </a:lnTo>
                    <a:lnTo>
                      <a:pt x="615" y="515"/>
                    </a:lnTo>
                    <a:lnTo>
                      <a:pt x="615" y="516"/>
                    </a:lnTo>
                    <a:lnTo>
                      <a:pt x="614" y="516"/>
                    </a:lnTo>
                    <a:lnTo>
                      <a:pt x="614" y="515"/>
                    </a:lnTo>
                    <a:lnTo>
                      <a:pt x="613" y="515"/>
                    </a:lnTo>
                    <a:lnTo>
                      <a:pt x="613" y="516"/>
                    </a:lnTo>
                    <a:lnTo>
                      <a:pt x="613" y="515"/>
                    </a:lnTo>
                    <a:lnTo>
                      <a:pt x="612" y="516"/>
                    </a:lnTo>
                    <a:lnTo>
                      <a:pt x="613" y="516"/>
                    </a:lnTo>
                    <a:lnTo>
                      <a:pt x="612" y="516"/>
                    </a:lnTo>
                    <a:lnTo>
                      <a:pt x="611" y="516"/>
                    </a:lnTo>
                    <a:lnTo>
                      <a:pt x="611" y="515"/>
                    </a:lnTo>
                    <a:lnTo>
                      <a:pt x="611" y="517"/>
                    </a:lnTo>
                    <a:lnTo>
                      <a:pt x="610" y="517"/>
                    </a:lnTo>
                    <a:lnTo>
                      <a:pt x="609" y="517"/>
                    </a:lnTo>
                    <a:lnTo>
                      <a:pt x="609" y="518"/>
                    </a:lnTo>
                    <a:lnTo>
                      <a:pt x="609" y="519"/>
                    </a:lnTo>
                    <a:lnTo>
                      <a:pt x="608" y="518"/>
                    </a:lnTo>
                    <a:lnTo>
                      <a:pt x="607" y="518"/>
                    </a:lnTo>
                    <a:lnTo>
                      <a:pt x="607" y="519"/>
                    </a:lnTo>
                    <a:lnTo>
                      <a:pt x="608" y="519"/>
                    </a:lnTo>
                    <a:lnTo>
                      <a:pt x="608" y="520"/>
                    </a:lnTo>
                    <a:lnTo>
                      <a:pt x="607" y="520"/>
                    </a:lnTo>
                    <a:lnTo>
                      <a:pt x="607" y="519"/>
                    </a:lnTo>
                    <a:lnTo>
                      <a:pt x="607" y="520"/>
                    </a:lnTo>
                    <a:lnTo>
                      <a:pt x="607" y="521"/>
                    </a:lnTo>
                    <a:lnTo>
                      <a:pt x="607" y="522"/>
                    </a:lnTo>
                    <a:lnTo>
                      <a:pt x="606" y="522"/>
                    </a:lnTo>
                    <a:lnTo>
                      <a:pt x="606" y="521"/>
                    </a:lnTo>
                    <a:lnTo>
                      <a:pt x="605" y="521"/>
                    </a:lnTo>
                    <a:lnTo>
                      <a:pt x="605" y="522"/>
                    </a:lnTo>
                    <a:lnTo>
                      <a:pt x="605" y="523"/>
                    </a:lnTo>
                    <a:lnTo>
                      <a:pt x="604" y="523"/>
                    </a:lnTo>
                    <a:lnTo>
                      <a:pt x="604" y="522"/>
                    </a:lnTo>
                    <a:lnTo>
                      <a:pt x="603" y="522"/>
                    </a:lnTo>
                    <a:lnTo>
                      <a:pt x="603" y="523"/>
                    </a:lnTo>
                    <a:lnTo>
                      <a:pt x="602" y="523"/>
                    </a:lnTo>
                    <a:lnTo>
                      <a:pt x="602" y="522"/>
                    </a:lnTo>
                    <a:lnTo>
                      <a:pt x="602" y="523"/>
                    </a:lnTo>
                    <a:lnTo>
                      <a:pt x="602" y="524"/>
                    </a:lnTo>
                    <a:lnTo>
                      <a:pt x="601" y="524"/>
                    </a:lnTo>
                    <a:lnTo>
                      <a:pt x="601" y="523"/>
                    </a:lnTo>
                    <a:lnTo>
                      <a:pt x="601" y="524"/>
                    </a:lnTo>
                    <a:lnTo>
                      <a:pt x="600" y="524"/>
                    </a:lnTo>
                    <a:lnTo>
                      <a:pt x="599" y="524"/>
                    </a:lnTo>
                    <a:lnTo>
                      <a:pt x="600" y="525"/>
                    </a:lnTo>
                    <a:lnTo>
                      <a:pt x="599" y="525"/>
                    </a:lnTo>
                    <a:lnTo>
                      <a:pt x="600" y="525"/>
                    </a:lnTo>
                    <a:lnTo>
                      <a:pt x="601" y="526"/>
                    </a:lnTo>
                    <a:lnTo>
                      <a:pt x="600" y="526"/>
                    </a:lnTo>
                    <a:lnTo>
                      <a:pt x="599" y="526"/>
                    </a:lnTo>
                    <a:lnTo>
                      <a:pt x="598" y="526"/>
                    </a:lnTo>
                    <a:lnTo>
                      <a:pt x="599" y="527"/>
                    </a:lnTo>
                    <a:lnTo>
                      <a:pt x="600" y="527"/>
                    </a:lnTo>
                    <a:lnTo>
                      <a:pt x="599" y="528"/>
                    </a:lnTo>
                    <a:lnTo>
                      <a:pt x="599" y="527"/>
                    </a:lnTo>
                    <a:lnTo>
                      <a:pt x="598" y="528"/>
                    </a:lnTo>
                    <a:lnTo>
                      <a:pt x="598" y="529"/>
                    </a:lnTo>
                    <a:lnTo>
                      <a:pt x="598" y="530"/>
                    </a:lnTo>
                    <a:lnTo>
                      <a:pt x="598" y="529"/>
                    </a:lnTo>
                    <a:lnTo>
                      <a:pt x="597" y="529"/>
                    </a:lnTo>
                    <a:lnTo>
                      <a:pt x="596" y="530"/>
                    </a:lnTo>
                    <a:lnTo>
                      <a:pt x="596" y="531"/>
                    </a:lnTo>
                    <a:lnTo>
                      <a:pt x="596" y="532"/>
                    </a:lnTo>
                    <a:lnTo>
                      <a:pt x="595" y="532"/>
                    </a:lnTo>
                    <a:lnTo>
                      <a:pt x="595" y="531"/>
                    </a:lnTo>
                    <a:lnTo>
                      <a:pt x="594" y="532"/>
                    </a:lnTo>
                    <a:lnTo>
                      <a:pt x="593" y="532"/>
                    </a:lnTo>
                    <a:lnTo>
                      <a:pt x="594" y="533"/>
                    </a:lnTo>
                    <a:lnTo>
                      <a:pt x="593" y="533"/>
                    </a:lnTo>
                    <a:lnTo>
                      <a:pt x="592" y="533"/>
                    </a:lnTo>
                    <a:lnTo>
                      <a:pt x="592" y="534"/>
                    </a:lnTo>
                    <a:lnTo>
                      <a:pt x="591" y="534"/>
                    </a:lnTo>
                    <a:lnTo>
                      <a:pt x="590" y="535"/>
                    </a:lnTo>
                    <a:lnTo>
                      <a:pt x="591" y="536"/>
                    </a:lnTo>
                    <a:lnTo>
                      <a:pt x="592" y="536"/>
                    </a:lnTo>
                    <a:lnTo>
                      <a:pt x="592" y="537"/>
                    </a:lnTo>
                    <a:lnTo>
                      <a:pt x="592" y="538"/>
                    </a:lnTo>
                    <a:lnTo>
                      <a:pt x="591" y="538"/>
                    </a:lnTo>
                    <a:lnTo>
                      <a:pt x="591" y="539"/>
                    </a:lnTo>
                    <a:lnTo>
                      <a:pt x="591" y="540"/>
                    </a:lnTo>
                    <a:lnTo>
                      <a:pt x="590" y="539"/>
                    </a:lnTo>
                    <a:lnTo>
                      <a:pt x="589" y="540"/>
                    </a:lnTo>
                    <a:lnTo>
                      <a:pt x="589" y="539"/>
                    </a:lnTo>
                    <a:lnTo>
                      <a:pt x="589" y="540"/>
                    </a:lnTo>
                    <a:lnTo>
                      <a:pt x="588" y="540"/>
                    </a:lnTo>
                    <a:lnTo>
                      <a:pt x="589" y="541"/>
                    </a:lnTo>
                    <a:lnTo>
                      <a:pt x="589" y="542"/>
                    </a:lnTo>
                    <a:lnTo>
                      <a:pt x="588" y="542"/>
                    </a:lnTo>
                    <a:lnTo>
                      <a:pt x="587" y="542"/>
                    </a:lnTo>
                    <a:lnTo>
                      <a:pt x="588" y="543"/>
                    </a:lnTo>
                    <a:lnTo>
                      <a:pt x="587" y="543"/>
                    </a:lnTo>
                    <a:lnTo>
                      <a:pt x="586" y="542"/>
                    </a:lnTo>
                    <a:lnTo>
                      <a:pt x="585" y="542"/>
                    </a:lnTo>
                    <a:lnTo>
                      <a:pt x="584" y="542"/>
                    </a:lnTo>
                    <a:lnTo>
                      <a:pt x="584" y="541"/>
                    </a:lnTo>
                    <a:lnTo>
                      <a:pt x="584" y="540"/>
                    </a:lnTo>
                    <a:lnTo>
                      <a:pt x="583" y="540"/>
                    </a:lnTo>
                    <a:lnTo>
                      <a:pt x="582" y="540"/>
                    </a:lnTo>
                    <a:lnTo>
                      <a:pt x="583" y="539"/>
                    </a:lnTo>
                    <a:lnTo>
                      <a:pt x="582" y="539"/>
                    </a:lnTo>
                    <a:lnTo>
                      <a:pt x="582" y="540"/>
                    </a:lnTo>
                    <a:lnTo>
                      <a:pt x="582" y="541"/>
                    </a:lnTo>
                    <a:lnTo>
                      <a:pt x="583" y="541"/>
                    </a:lnTo>
                    <a:lnTo>
                      <a:pt x="582" y="541"/>
                    </a:lnTo>
                    <a:lnTo>
                      <a:pt x="581" y="542"/>
                    </a:lnTo>
                    <a:lnTo>
                      <a:pt x="581" y="543"/>
                    </a:lnTo>
                    <a:lnTo>
                      <a:pt x="582" y="543"/>
                    </a:lnTo>
                    <a:lnTo>
                      <a:pt x="582" y="544"/>
                    </a:lnTo>
                    <a:lnTo>
                      <a:pt x="582" y="545"/>
                    </a:lnTo>
                    <a:lnTo>
                      <a:pt x="581" y="545"/>
                    </a:lnTo>
                    <a:lnTo>
                      <a:pt x="580" y="545"/>
                    </a:lnTo>
                    <a:lnTo>
                      <a:pt x="580" y="546"/>
                    </a:lnTo>
                    <a:lnTo>
                      <a:pt x="579" y="546"/>
                    </a:lnTo>
                    <a:lnTo>
                      <a:pt x="580" y="546"/>
                    </a:lnTo>
                    <a:lnTo>
                      <a:pt x="580" y="547"/>
                    </a:lnTo>
                    <a:lnTo>
                      <a:pt x="581" y="548"/>
                    </a:lnTo>
                    <a:lnTo>
                      <a:pt x="581" y="549"/>
                    </a:lnTo>
                    <a:lnTo>
                      <a:pt x="580" y="549"/>
                    </a:lnTo>
                    <a:lnTo>
                      <a:pt x="580" y="548"/>
                    </a:lnTo>
                    <a:lnTo>
                      <a:pt x="579" y="548"/>
                    </a:lnTo>
                    <a:lnTo>
                      <a:pt x="580" y="549"/>
                    </a:lnTo>
                    <a:lnTo>
                      <a:pt x="580" y="550"/>
                    </a:lnTo>
                    <a:lnTo>
                      <a:pt x="581" y="550"/>
                    </a:lnTo>
                    <a:lnTo>
                      <a:pt x="580" y="550"/>
                    </a:lnTo>
                    <a:lnTo>
                      <a:pt x="580" y="551"/>
                    </a:lnTo>
                    <a:lnTo>
                      <a:pt x="580" y="552"/>
                    </a:lnTo>
                    <a:lnTo>
                      <a:pt x="579" y="552"/>
                    </a:lnTo>
                    <a:lnTo>
                      <a:pt x="578" y="553"/>
                    </a:lnTo>
                    <a:lnTo>
                      <a:pt x="579" y="553"/>
                    </a:lnTo>
                    <a:lnTo>
                      <a:pt x="580" y="553"/>
                    </a:lnTo>
                    <a:lnTo>
                      <a:pt x="581" y="553"/>
                    </a:lnTo>
                    <a:lnTo>
                      <a:pt x="581" y="554"/>
                    </a:lnTo>
                    <a:lnTo>
                      <a:pt x="581" y="555"/>
                    </a:lnTo>
                    <a:lnTo>
                      <a:pt x="582" y="556"/>
                    </a:lnTo>
                    <a:lnTo>
                      <a:pt x="582" y="557"/>
                    </a:lnTo>
                    <a:lnTo>
                      <a:pt x="582" y="558"/>
                    </a:lnTo>
                    <a:lnTo>
                      <a:pt x="582" y="559"/>
                    </a:lnTo>
                    <a:lnTo>
                      <a:pt x="582" y="560"/>
                    </a:lnTo>
                    <a:lnTo>
                      <a:pt x="583" y="561"/>
                    </a:lnTo>
                    <a:lnTo>
                      <a:pt x="584" y="559"/>
                    </a:lnTo>
                    <a:lnTo>
                      <a:pt x="585" y="560"/>
                    </a:lnTo>
                    <a:lnTo>
                      <a:pt x="585" y="561"/>
                    </a:lnTo>
                    <a:lnTo>
                      <a:pt x="585" y="562"/>
                    </a:lnTo>
                    <a:lnTo>
                      <a:pt x="586" y="562"/>
                    </a:lnTo>
                    <a:lnTo>
                      <a:pt x="587" y="562"/>
                    </a:lnTo>
                    <a:lnTo>
                      <a:pt x="588" y="562"/>
                    </a:lnTo>
                    <a:lnTo>
                      <a:pt x="588" y="561"/>
                    </a:lnTo>
                    <a:lnTo>
                      <a:pt x="589" y="561"/>
                    </a:lnTo>
                    <a:lnTo>
                      <a:pt x="591" y="561"/>
                    </a:lnTo>
                    <a:lnTo>
                      <a:pt x="592" y="561"/>
                    </a:lnTo>
                    <a:lnTo>
                      <a:pt x="592" y="560"/>
                    </a:lnTo>
                    <a:lnTo>
                      <a:pt x="593" y="560"/>
                    </a:lnTo>
                    <a:lnTo>
                      <a:pt x="594" y="560"/>
                    </a:lnTo>
                    <a:lnTo>
                      <a:pt x="594" y="561"/>
                    </a:lnTo>
                    <a:lnTo>
                      <a:pt x="595" y="561"/>
                    </a:lnTo>
                    <a:lnTo>
                      <a:pt x="597" y="562"/>
                    </a:lnTo>
                    <a:lnTo>
                      <a:pt x="598" y="562"/>
                    </a:lnTo>
                    <a:lnTo>
                      <a:pt x="599" y="562"/>
                    </a:lnTo>
                    <a:lnTo>
                      <a:pt x="600" y="562"/>
                    </a:lnTo>
                    <a:lnTo>
                      <a:pt x="600" y="563"/>
                    </a:lnTo>
                    <a:lnTo>
                      <a:pt x="601" y="564"/>
                    </a:lnTo>
                    <a:lnTo>
                      <a:pt x="601" y="565"/>
                    </a:lnTo>
                    <a:lnTo>
                      <a:pt x="601" y="566"/>
                    </a:lnTo>
                    <a:lnTo>
                      <a:pt x="603" y="567"/>
                    </a:lnTo>
                    <a:lnTo>
                      <a:pt x="604" y="568"/>
                    </a:lnTo>
                    <a:lnTo>
                      <a:pt x="604" y="569"/>
                    </a:lnTo>
                    <a:lnTo>
                      <a:pt x="604" y="570"/>
                    </a:lnTo>
                    <a:lnTo>
                      <a:pt x="605" y="571"/>
                    </a:lnTo>
                    <a:lnTo>
                      <a:pt x="605" y="572"/>
                    </a:lnTo>
                    <a:lnTo>
                      <a:pt x="605" y="573"/>
                    </a:lnTo>
                    <a:lnTo>
                      <a:pt x="605" y="574"/>
                    </a:lnTo>
                    <a:lnTo>
                      <a:pt x="604" y="574"/>
                    </a:lnTo>
                    <a:lnTo>
                      <a:pt x="604" y="575"/>
                    </a:lnTo>
                    <a:lnTo>
                      <a:pt x="603" y="576"/>
                    </a:lnTo>
                    <a:lnTo>
                      <a:pt x="604" y="576"/>
                    </a:lnTo>
                    <a:lnTo>
                      <a:pt x="603" y="576"/>
                    </a:lnTo>
                    <a:lnTo>
                      <a:pt x="604" y="577"/>
                    </a:lnTo>
                    <a:lnTo>
                      <a:pt x="604" y="578"/>
                    </a:lnTo>
                    <a:lnTo>
                      <a:pt x="603" y="579"/>
                    </a:lnTo>
                    <a:lnTo>
                      <a:pt x="602" y="579"/>
                    </a:lnTo>
                    <a:lnTo>
                      <a:pt x="601" y="579"/>
                    </a:lnTo>
                    <a:lnTo>
                      <a:pt x="601" y="580"/>
                    </a:lnTo>
                    <a:lnTo>
                      <a:pt x="600" y="580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600" y="582"/>
                    </a:lnTo>
                    <a:lnTo>
                      <a:pt x="599" y="582"/>
                    </a:lnTo>
                    <a:lnTo>
                      <a:pt x="599" y="583"/>
                    </a:lnTo>
                    <a:lnTo>
                      <a:pt x="598" y="583"/>
                    </a:lnTo>
                    <a:lnTo>
                      <a:pt x="598" y="584"/>
                    </a:lnTo>
                    <a:lnTo>
                      <a:pt x="597" y="584"/>
                    </a:lnTo>
                    <a:lnTo>
                      <a:pt x="597" y="585"/>
                    </a:lnTo>
                    <a:lnTo>
                      <a:pt x="596" y="585"/>
                    </a:lnTo>
                    <a:lnTo>
                      <a:pt x="596" y="586"/>
                    </a:lnTo>
                    <a:lnTo>
                      <a:pt x="597" y="586"/>
                    </a:lnTo>
                    <a:lnTo>
                      <a:pt x="597" y="587"/>
                    </a:lnTo>
                    <a:lnTo>
                      <a:pt x="597" y="588"/>
                    </a:lnTo>
                    <a:lnTo>
                      <a:pt x="596" y="588"/>
                    </a:lnTo>
                    <a:lnTo>
                      <a:pt x="596" y="589"/>
                    </a:lnTo>
                    <a:lnTo>
                      <a:pt x="595" y="589"/>
                    </a:lnTo>
                    <a:lnTo>
                      <a:pt x="595" y="590"/>
                    </a:lnTo>
                    <a:lnTo>
                      <a:pt x="595" y="591"/>
                    </a:lnTo>
                    <a:lnTo>
                      <a:pt x="594" y="591"/>
                    </a:lnTo>
                    <a:lnTo>
                      <a:pt x="595" y="592"/>
                    </a:lnTo>
                    <a:lnTo>
                      <a:pt x="595" y="593"/>
                    </a:lnTo>
                    <a:lnTo>
                      <a:pt x="594" y="593"/>
                    </a:lnTo>
                    <a:lnTo>
                      <a:pt x="593" y="594"/>
                    </a:lnTo>
                    <a:lnTo>
                      <a:pt x="593" y="595"/>
                    </a:lnTo>
                    <a:lnTo>
                      <a:pt x="594" y="595"/>
                    </a:lnTo>
                    <a:lnTo>
                      <a:pt x="594" y="596"/>
                    </a:lnTo>
                    <a:lnTo>
                      <a:pt x="594" y="597"/>
                    </a:lnTo>
                    <a:lnTo>
                      <a:pt x="594" y="598"/>
                    </a:lnTo>
                    <a:lnTo>
                      <a:pt x="594" y="599"/>
                    </a:lnTo>
                    <a:lnTo>
                      <a:pt x="594" y="600"/>
                    </a:lnTo>
                    <a:lnTo>
                      <a:pt x="594" y="601"/>
                    </a:lnTo>
                    <a:lnTo>
                      <a:pt x="595" y="601"/>
                    </a:lnTo>
                    <a:lnTo>
                      <a:pt x="595" y="602"/>
                    </a:lnTo>
                    <a:lnTo>
                      <a:pt x="595" y="603"/>
                    </a:lnTo>
                    <a:lnTo>
                      <a:pt x="596" y="603"/>
                    </a:lnTo>
                    <a:lnTo>
                      <a:pt x="595" y="603"/>
                    </a:lnTo>
                    <a:lnTo>
                      <a:pt x="595" y="604"/>
                    </a:lnTo>
                    <a:lnTo>
                      <a:pt x="595" y="605"/>
                    </a:lnTo>
                    <a:lnTo>
                      <a:pt x="595" y="606"/>
                    </a:lnTo>
                    <a:lnTo>
                      <a:pt x="596" y="606"/>
                    </a:lnTo>
                    <a:lnTo>
                      <a:pt x="596" y="605"/>
                    </a:lnTo>
                    <a:lnTo>
                      <a:pt x="596" y="606"/>
                    </a:lnTo>
                    <a:lnTo>
                      <a:pt x="596" y="607"/>
                    </a:lnTo>
                    <a:lnTo>
                      <a:pt x="596" y="608"/>
                    </a:lnTo>
                    <a:lnTo>
                      <a:pt x="597" y="608"/>
                    </a:lnTo>
                    <a:lnTo>
                      <a:pt x="598" y="609"/>
                    </a:lnTo>
                    <a:lnTo>
                      <a:pt x="598" y="610"/>
                    </a:lnTo>
                    <a:lnTo>
                      <a:pt x="597" y="610"/>
                    </a:lnTo>
                    <a:lnTo>
                      <a:pt x="597" y="611"/>
                    </a:lnTo>
                    <a:lnTo>
                      <a:pt x="597" y="612"/>
                    </a:lnTo>
                    <a:lnTo>
                      <a:pt x="598" y="613"/>
                    </a:lnTo>
                    <a:lnTo>
                      <a:pt x="599" y="613"/>
                    </a:lnTo>
                    <a:lnTo>
                      <a:pt x="599" y="614"/>
                    </a:lnTo>
                    <a:lnTo>
                      <a:pt x="599" y="615"/>
                    </a:lnTo>
                    <a:lnTo>
                      <a:pt x="598" y="615"/>
                    </a:lnTo>
                    <a:lnTo>
                      <a:pt x="599" y="616"/>
                    </a:lnTo>
                    <a:lnTo>
                      <a:pt x="599" y="617"/>
                    </a:lnTo>
                    <a:lnTo>
                      <a:pt x="600" y="617"/>
                    </a:lnTo>
                    <a:lnTo>
                      <a:pt x="600" y="618"/>
                    </a:lnTo>
                    <a:lnTo>
                      <a:pt x="600" y="619"/>
                    </a:lnTo>
                    <a:lnTo>
                      <a:pt x="599" y="619"/>
                    </a:lnTo>
                    <a:lnTo>
                      <a:pt x="598" y="619"/>
                    </a:lnTo>
                    <a:lnTo>
                      <a:pt x="598" y="620"/>
                    </a:lnTo>
                    <a:lnTo>
                      <a:pt x="597" y="620"/>
                    </a:lnTo>
                    <a:lnTo>
                      <a:pt x="596" y="620"/>
                    </a:lnTo>
                    <a:lnTo>
                      <a:pt x="595" y="620"/>
                    </a:lnTo>
                    <a:lnTo>
                      <a:pt x="595" y="621"/>
                    </a:lnTo>
                    <a:lnTo>
                      <a:pt x="594" y="621"/>
                    </a:lnTo>
                    <a:lnTo>
                      <a:pt x="594" y="622"/>
                    </a:lnTo>
                    <a:lnTo>
                      <a:pt x="593" y="622"/>
                    </a:lnTo>
                    <a:lnTo>
                      <a:pt x="593" y="621"/>
                    </a:lnTo>
                    <a:lnTo>
                      <a:pt x="592" y="621"/>
                    </a:lnTo>
                    <a:lnTo>
                      <a:pt x="592" y="622"/>
                    </a:lnTo>
                    <a:lnTo>
                      <a:pt x="592" y="623"/>
                    </a:lnTo>
                    <a:lnTo>
                      <a:pt x="591" y="624"/>
                    </a:lnTo>
                    <a:lnTo>
                      <a:pt x="590" y="624"/>
                    </a:lnTo>
                    <a:lnTo>
                      <a:pt x="589" y="624"/>
                    </a:lnTo>
                    <a:lnTo>
                      <a:pt x="589" y="625"/>
                    </a:lnTo>
                    <a:lnTo>
                      <a:pt x="589" y="624"/>
                    </a:lnTo>
                    <a:lnTo>
                      <a:pt x="588" y="624"/>
                    </a:lnTo>
                    <a:lnTo>
                      <a:pt x="588" y="625"/>
                    </a:lnTo>
                    <a:lnTo>
                      <a:pt x="588" y="626"/>
                    </a:lnTo>
                    <a:lnTo>
                      <a:pt x="587" y="626"/>
                    </a:lnTo>
                    <a:lnTo>
                      <a:pt x="588" y="626"/>
                    </a:lnTo>
                    <a:lnTo>
                      <a:pt x="588" y="627"/>
                    </a:lnTo>
                    <a:lnTo>
                      <a:pt x="587" y="627"/>
                    </a:lnTo>
                    <a:lnTo>
                      <a:pt x="586" y="627"/>
                    </a:lnTo>
                    <a:lnTo>
                      <a:pt x="585" y="626"/>
                    </a:lnTo>
                    <a:lnTo>
                      <a:pt x="585" y="627"/>
                    </a:lnTo>
                    <a:lnTo>
                      <a:pt x="584" y="628"/>
                    </a:lnTo>
                    <a:lnTo>
                      <a:pt x="585" y="629"/>
                    </a:lnTo>
                    <a:lnTo>
                      <a:pt x="584" y="629"/>
                    </a:lnTo>
                    <a:lnTo>
                      <a:pt x="583" y="628"/>
                    </a:lnTo>
                    <a:lnTo>
                      <a:pt x="582" y="628"/>
                    </a:lnTo>
                    <a:lnTo>
                      <a:pt x="582" y="629"/>
                    </a:lnTo>
                    <a:lnTo>
                      <a:pt x="581" y="630"/>
                    </a:lnTo>
                    <a:lnTo>
                      <a:pt x="580" y="630"/>
                    </a:lnTo>
                    <a:lnTo>
                      <a:pt x="579" y="630"/>
                    </a:lnTo>
                    <a:lnTo>
                      <a:pt x="579" y="631"/>
                    </a:lnTo>
                    <a:lnTo>
                      <a:pt x="578" y="631"/>
                    </a:lnTo>
                    <a:lnTo>
                      <a:pt x="579" y="632"/>
                    </a:lnTo>
                    <a:lnTo>
                      <a:pt x="578" y="632"/>
                    </a:lnTo>
                    <a:lnTo>
                      <a:pt x="577" y="632"/>
                    </a:lnTo>
                    <a:lnTo>
                      <a:pt x="577" y="631"/>
                    </a:lnTo>
                    <a:lnTo>
                      <a:pt x="576" y="632"/>
                    </a:lnTo>
                    <a:lnTo>
                      <a:pt x="575" y="632"/>
                    </a:lnTo>
                    <a:lnTo>
                      <a:pt x="575" y="633"/>
                    </a:lnTo>
                    <a:lnTo>
                      <a:pt x="574" y="634"/>
                    </a:lnTo>
                    <a:lnTo>
                      <a:pt x="574" y="635"/>
                    </a:lnTo>
                    <a:lnTo>
                      <a:pt x="573" y="635"/>
                    </a:lnTo>
                    <a:lnTo>
                      <a:pt x="573" y="634"/>
                    </a:lnTo>
                    <a:lnTo>
                      <a:pt x="573" y="633"/>
                    </a:lnTo>
                    <a:lnTo>
                      <a:pt x="573" y="632"/>
                    </a:lnTo>
                    <a:lnTo>
                      <a:pt x="574" y="632"/>
                    </a:lnTo>
                    <a:lnTo>
                      <a:pt x="574" y="631"/>
                    </a:lnTo>
                    <a:lnTo>
                      <a:pt x="573" y="631"/>
                    </a:lnTo>
                    <a:lnTo>
                      <a:pt x="573" y="632"/>
                    </a:lnTo>
                    <a:lnTo>
                      <a:pt x="572" y="632"/>
                    </a:lnTo>
                    <a:lnTo>
                      <a:pt x="571" y="633"/>
                    </a:lnTo>
                    <a:lnTo>
                      <a:pt x="570" y="632"/>
                    </a:lnTo>
                    <a:lnTo>
                      <a:pt x="570" y="633"/>
                    </a:lnTo>
                    <a:lnTo>
                      <a:pt x="570" y="634"/>
                    </a:lnTo>
                    <a:lnTo>
                      <a:pt x="569" y="634"/>
                    </a:lnTo>
                    <a:lnTo>
                      <a:pt x="568" y="634"/>
                    </a:lnTo>
                    <a:lnTo>
                      <a:pt x="568" y="635"/>
                    </a:lnTo>
                    <a:lnTo>
                      <a:pt x="569" y="635"/>
                    </a:lnTo>
                    <a:lnTo>
                      <a:pt x="568" y="635"/>
                    </a:lnTo>
                    <a:lnTo>
                      <a:pt x="567" y="636"/>
                    </a:lnTo>
                    <a:lnTo>
                      <a:pt x="566" y="636"/>
                    </a:lnTo>
                    <a:lnTo>
                      <a:pt x="566" y="637"/>
                    </a:lnTo>
                    <a:lnTo>
                      <a:pt x="567" y="638"/>
                    </a:lnTo>
                    <a:lnTo>
                      <a:pt x="566" y="638"/>
                    </a:lnTo>
                    <a:lnTo>
                      <a:pt x="565" y="638"/>
                    </a:lnTo>
                    <a:lnTo>
                      <a:pt x="565" y="637"/>
                    </a:lnTo>
                    <a:lnTo>
                      <a:pt x="564" y="638"/>
                    </a:lnTo>
                    <a:lnTo>
                      <a:pt x="565" y="638"/>
                    </a:lnTo>
                    <a:lnTo>
                      <a:pt x="565" y="639"/>
                    </a:lnTo>
                    <a:lnTo>
                      <a:pt x="564" y="639"/>
                    </a:lnTo>
                    <a:lnTo>
                      <a:pt x="563" y="640"/>
                    </a:lnTo>
                    <a:lnTo>
                      <a:pt x="563" y="641"/>
                    </a:lnTo>
                    <a:lnTo>
                      <a:pt x="564" y="642"/>
                    </a:lnTo>
                    <a:lnTo>
                      <a:pt x="564" y="643"/>
                    </a:lnTo>
                    <a:lnTo>
                      <a:pt x="565" y="643"/>
                    </a:lnTo>
                    <a:lnTo>
                      <a:pt x="565" y="644"/>
                    </a:lnTo>
                    <a:lnTo>
                      <a:pt x="564" y="644"/>
                    </a:lnTo>
                    <a:lnTo>
                      <a:pt x="563" y="646"/>
                    </a:lnTo>
                    <a:lnTo>
                      <a:pt x="563" y="645"/>
                    </a:lnTo>
                    <a:lnTo>
                      <a:pt x="561" y="646"/>
                    </a:lnTo>
                    <a:lnTo>
                      <a:pt x="562" y="645"/>
                    </a:lnTo>
                    <a:lnTo>
                      <a:pt x="561" y="645"/>
                    </a:lnTo>
                    <a:lnTo>
                      <a:pt x="560" y="645"/>
                    </a:lnTo>
                    <a:lnTo>
                      <a:pt x="560" y="647"/>
                    </a:lnTo>
                    <a:lnTo>
                      <a:pt x="559" y="648"/>
                    </a:lnTo>
                    <a:lnTo>
                      <a:pt x="558" y="648"/>
                    </a:lnTo>
                    <a:lnTo>
                      <a:pt x="558" y="647"/>
                    </a:lnTo>
                    <a:lnTo>
                      <a:pt x="557" y="648"/>
                    </a:lnTo>
                    <a:lnTo>
                      <a:pt x="556" y="650"/>
                    </a:lnTo>
                    <a:lnTo>
                      <a:pt x="555" y="650"/>
                    </a:lnTo>
                    <a:lnTo>
                      <a:pt x="554" y="648"/>
                    </a:lnTo>
                    <a:lnTo>
                      <a:pt x="553" y="648"/>
                    </a:lnTo>
                    <a:lnTo>
                      <a:pt x="552" y="648"/>
                    </a:lnTo>
                    <a:lnTo>
                      <a:pt x="552" y="649"/>
                    </a:lnTo>
                    <a:lnTo>
                      <a:pt x="553" y="649"/>
                    </a:lnTo>
                    <a:lnTo>
                      <a:pt x="552" y="650"/>
                    </a:lnTo>
                    <a:lnTo>
                      <a:pt x="552" y="649"/>
                    </a:lnTo>
                    <a:lnTo>
                      <a:pt x="551" y="650"/>
                    </a:lnTo>
                    <a:lnTo>
                      <a:pt x="550" y="651"/>
                    </a:lnTo>
                    <a:lnTo>
                      <a:pt x="550" y="652"/>
                    </a:lnTo>
                    <a:lnTo>
                      <a:pt x="551" y="652"/>
                    </a:lnTo>
                    <a:lnTo>
                      <a:pt x="551" y="653"/>
                    </a:lnTo>
                    <a:lnTo>
                      <a:pt x="550" y="653"/>
                    </a:lnTo>
                    <a:lnTo>
                      <a:pt x="549" y="653"/>
                    </a:lnTo>
                    <a:lnTo>
                      <a:pt x="548" y="653"/>
                    </a:lnTo>
                    <a:lnTo>
                      <a:pt x="548" y="654"/>
                    </a:lnTo>
                    <a:lnTo>
                      <a:pt x="547" y="654"/>
                    </a:lnTo>
                    <a:lnTo>
                      <a:pt x="547" y="653"/>
                    </a:lnTo>
                    <a:lnTo>
                      <a:pt x="546" y="653"/>
                    </a:lnTo>
                    <a:lnTo>
                      <a:pt x="546" y="652"/>
                    </a:lnTo>
                    <a:lnTo>
                      <a:pt x="545" y="652"/>
                    </a:lnTo>
                    <a:lnTo>
                      <a:pt x="545" y="651"/>
                    </a:lnTo>
                    <a:lnTo>
                      <a:pt x="544" y="651"/>
                    </a:lnTo>
                    <a:lnTo>
                      <a:pt x="544" y="652"/>
                    </a:lnTo>
                    <a:lnTo>
                      <a:pt x="542" y="652"/>
                    </a:lnTo>
                    <a:lnTo>
                      <a:pt x="542" y="653"/>
                    </a:lnTo>
                    <a:lnTo>
                      <a:pt x="542" y="654"/>
                    </a:lnTo>
                    <a:lnTo>
                      <a:pt x="542" y="655"/>
                    </a:lnTo>
                    <a:lnTo>
                      <a:pt x="542" y="656"/>
                    </a:lnTo>
                    <a:lnTo>
                      <a:pt x="542" y="657"/>
                    </a:lnTo>
                    <a:lnTo>
                      <a:pt x="541" y="657"/>
                    </a:lnTo>
                    <a:lnTo>
                      <a:pt x="540" y="655"/>
                    </a:lnTo>
                    <a:lnTo>
                      <a:pt x="539" y="655"/>
                    </a:lnTo>
                    <a:lnTo>
                      <a:pt x="539" y="656"/>
                    </a:lnTo>
                    <a:lnTo>
                      <a:pt x="539" y="657"/>
                    </a:lnTo>
                    <a:lnTo>
                      <a:pt x="538" y="657"/>
                    </a:lnTo>
                    <a:lnTo>
                      <a:pt x="539" y="657"/>
                    </a:lnTo>
                    <a:lnTo>
                      <a:pt x="539" y="658"/>
                    </a:lnTo>
                    <a:lnTo>
                      <a:pt x="538" y="659"/>
                    </a:lnTo>
                    <a:lnTo>
                      <a:pt x="537" y="659"/>
                    </a:lnTo>
                    <a:lnTo>
                      <a:pt x="537" y="658"/>
                    </a:lnTo>
                    <a:lnTo>
                      <a:pt x="536" y="658"/>
                    </a:lnTo>
                    <a:lnTo>
                      <a:pt x="536" y="659"/>
                    </a:lnTo>
                    <a:lnTo>
                      <a:pt x="535" y="658"/>
                    </a:lnTo>
                    <a:lnTo>
                      <a:pt x="534" y="658"/>
                    </a:lnTo>
                    <a:lnTo>
                      <a:pt x="533" y="658"/>
                    </a:lnTo>
                    <a:lnTo>
                      <a:pt x="532" y="658"/>
                    </a:lnTo>
                    <a:lnTo>
                      <a:pt x="532" y="659"/>
                    </a:lnTo>
                    <a:lnTo>
                      <a:pt x="532" y="660"/>
                    </a:lnTo>
                    <a:lnTo>
                      <a:pt x="531" y="660"/>
                    </a:lnTo>
                    <a:lnTo>
                      <a:pt x="530" y="660"/>
                    </a:lnTo>
                    <a:lnTo>
                      <a:pt x="530" y="661"/>
                    </a:lnTo>
                    <a:lnTo>
                      <a:pt x="529" y="661"/>
                    </a:lnTo>
                    <a:lnTo>
                      <a:pt x="529" y="660"/>
                    </a:lnTo>
                    <a:lnTo>
                      <a:pt x="529" y="659"/>
                    </a:lnTo>
                    <a:lnTo>
                      <a:pt x="529" y="658"/>
                    </a:lnTo>
                    <a:lnTo>
                      <a:pt x="528" y="658"/>
                    </a:lnTo>
                    <a:lnTo>
                      <a:pt x="527" y="658"/>
                    </a:lnTo>
                    <a:lnTo>
                      <a:pt x="527" y="657"/>
                    </a:lnTo>
                    <a:lnTo>
                      <a:pt x="527" y="656"/>
                    </a:lnTo>
                    <a:lnTo>
                      <a:pt x="528" y="656"/>
                    </a:lnTo>
                    <a:lnTo>
                      <a:pt x="527" y="655"/>
                    </a:lnTo>
                    <a:lnTo>
                      <a:pt x="526" y="655"/>
                    </a:lnTo>
                    <a:lnTo>
                      <a:pt x="525" y="656"/>
                    </a:lnTo>
                    <a:lnTo>
                      <a:pt x="524" y="655"/>
                    </a:lnTo>
                    <a:lnTo>
                      <a:pt x="524" y="654"/>
                    </a:lnTo>
                    <a:lnTo>
                      <a:pt x="523" y="654"/>
                    </a:lnTo>
                    <a:lnTo>
                      <a:pt x="523" y="653"/>
                    </a:lnTo>
                    <a:lnTo>
                      <a:pt x="522" y="653"/>
                    </a:lnTo>
                    <a:lnTo>
                      <a:pt x="521" y="653"/>
                    </a:lnTo>
                    <a:lnTo>
                      <a:pt x="521" y="652"/>
                    </a:lnTo>
                    <a:lnTo>
                      <a:pt x="520" y="651"/>
                    </a:lnTo>
                    <a:lnTo>
                      <a:pt x="519" y="651"/>
                    </a:lnTo>
                    <a:lnTo>
                      <a:pt x="519" y="652"/>
                    </a:lnTo>
                    <a:lnTo>
                      <a:pt x="518" y="652"/>
                    </a:lnTo>
                    <a:lnTo>
                      <a:pt x="516" y="652"/>
                    </a:lnTo>
                    <a:lnTo>
                      <a:pt x="515" y="652"/>
                    </a:lnTo>
                    <a:lnTo>
                      <a:pt x="514" y="651"/>
                    </a:lnTo>
                    <a:lnTo>
                      <a:pt x="513" y="651"/>
                    </a:lnTo>
                    <a:lnTo>
                      <a:pt x="513" y="650"/>
                    </a:lnTo>
                    <a:lnTo>
                      <a:pt x="512" y="650"/>
                    </a:lnTo>
                    <a:lnTo>
                      <a:pt x="511" y="650"/>
                    </a:lnTo>
                    <a:lnTo>
                      <a:pt x="511" y="649"/>
                    </a:lnTo>
                    <a:lnTo>
                      <a:pt x="510" y="648"/>
                    </a:lnTo>
                    <a:lnTo>
                      <a:pt x="510" y="647"/>
                    </a:lnTo>
                    <a:lnTo>
                      <a:pt x="510" y="646"/>
                    </a:lnTo>
                    <a:lnTo>
                      <a:pt x="509" y="645"/>
                    </a:lnTo>
                    <a:lnTo>
                      <a:pt x="509" y="646"/>
                    </a:lnTo>
                    <a:lnTo>
                      <a:pt x="508" y="645"/>
                    </a:lnTo>
                    <a:lnTo>
                      <a:pt x="507" y="645"/>
                    </a:lnTo>
                    <a:lnTo>
                      <a:pt x="506" y="644"/>
                    </a:lnTo>
                    <a:lnTo>
                      <a:pt x="506" y="645"/>
                    </a:lnTo>
                    <a:lnTo>
                      <a:pt x="505" y="644"/>
                    </a:lnTo>
                    <a:lnTo>
                      <a:pt x="504" y="644"/>
                    </a:lnTo>
                    <a:lnTo>
                      <a:pt x="503" y="644"/>
                    </a:lnTo>
                    <a:lnTo>
                      <a:pt x="503" y="643"/>
                    </a:lnTo>
                    <a:lnTo>
                      <a:pt x="504" y="642"/>
                    </a:lnTo>
                    <a:lnTo>
                      <a:pt x="501" y="642"/>
                    </a:lnTo>
                    <a:lnTo>
                      <a:pt x="500" y="642"/>
                    </a:lnTo>
                    <a:lnTo>
                      <a:pt x="500" y="641"/>
                    </a:lnTo>
                    <a:lnTo>
                      <a:pt x="500" y="640"/>
                    </a:lnTo>
                    <a:lnTo>
                      <a:pt x="499" y="640"/>
                    </a:lnTo>
                    <a:lnTo>
                      <a:pt x="498" y="640"/>
                    </a:lnTo>
                    <a:lnTo>
                      <a:pt x="498" y="641"/>
                    </a:lnTo>
                    <a:lnTo>
                      <a:pt x="497" y="642"/>
                    </a:lnTo>
                    <a:lnTo>
                      <a:pt x="497" y="643"/>
                    </a:lnTo>
                    <a:lnTo>
                      <a:pt x="495" y="643"/>
                    </a:lnTo>
                    <a:lnTo>
                      <a:pt x="494" y="644"/>
                    </a:lnTo>
                    <a:lnTo>
                      <a:pt x="494" y="645"/>
                    </a:lnTo>
                    <a:lnTo>
                      <a:pt x="495" y="645"/>
                    </a:lnTo>
                    <a:lnTo>
                      <a:pt x="495" y="646"/>
                    </a:lnTo>
                    <a:lnTo>
                      <a:pt x="494" y="646"/>
                    </a:lnTo>
                    <a:lnTo>
                      <a:pt x="493" y="646"/>
                    </a:lnTo>
                    <a:lnTo>
                      <a:pt x="491" y="644"/>
                    </a:lnTo>
                    <a:lnTo>
                      <a:pt x="490" y="644"/>
                    </a:lnTo>
                    <a:lnTo>
                      <a:pt x="489" y="644"/>
                    </a:lnTo>
                    <a:lnTo>
                      <a:pt x="487" y="644"/>
                    </a:lnTo>
                    <a:lnTo>
                      <a:pt x="486" y="644"/>
                    </a:lnTo>
                    <a:lnTo>
                      <a:pt x="485" y="644"/>
                    </a:lnTo>
                    <a:lnTo>
                      <a:pt x="485" y="643"/>
                    </a:lnTo>
                    <a:lnTo>
                      <a:pt x="485" y="642"/>
                    </a:lnTo>
                    <a:lnTo>
                      <a:pt x="484" y="642"/>
                    </a:lnTo>
                    <a:lnTo>
                      <a:pt x="484" y="643"/>
                    </a:lnTo>
                    <a:lnTo>
                      <a:pt x="483" y="643"/>
                    </a:lnTo>
                    <a:lnTo>
                      <a:pt x="482" y="643"/>
                    </a:lnTo>
                    <a:lnTo>
                      <a:pt x="482" y="642"/>
                    </a:lnTo>
                    <a:lnTo>
                      <a:pt x="481" y="642"/>
                    </a:lnTo>
                    <a:lnTo>
                      <a:pt x="480" y="643"/>
                    </a:lnTo>
                    <a:lnTo>
                      <a:pt x="479" y="644"/>
                    </a:lnTo>
                    <a:lnTo>
                      <a:pt x="478" y="644"/>
                    </a:lnTo>
                    <a:lnTo>
                      <a:pt x="477" y="645"/>
                    </a:lnTo>
                    <a:lnTo>
                      <a:pt x="477" y="644"/>
                    </a:lnTo>
                    <a:lnTo>
                      <a:pt x="477" y="643"/>
                    </a:lnTo>
                    <a:lnTo>
                      <a:pt x="477" y="642"/>
                    </a:lnTo>
                    <a:lnTo>
                      <a:pt x="477" y="641"/>
                    </a:lnTo>
                    <a:lnTo>
                      <a:pt x="476" y="641"/>
                    </a:lnTo>
                    <a:lnTo>
                      <a:pt x="475" y="642"/>
                    </a:lnTo>
                    <a:lnTo>
                      <a:pt x="474" y="642"/>
                    </a:lnTo>
                    <a:lnTo>
                      <a:pt x="473" y="641"/>
                    </a:lnTo>
                    <a:lnTo>
                      <a:pt x="472" y="641"/>
                    </a:lnTo>
                    <a:lnTo>
                      <a:pt x="471" y="640"/>
                    </a:lnTo>
                    <a:lnTo>
                      <a:pt x="470" y="640"/>
                    </a:lnTo>
                    <a:lnTo>
                      <a:pt x="471" y="638"/>
                    </a:lnTo>
                    <a:lnTo>
                      <a:pt x="470" y="638"/>
                    </a:lnTo>
                    <a:lnTo>
                      <a:pt x="468" y="638"/>
                    </a:lnTo>
                    <a:lnTo>
                      <a:pt x="467" y="638"/>
                    </a:lnTo>
                    <a:lnTo>
                      <a:pt x="466" y="638"/>
                    </a:lnTo>
                    <a:lnTo>
                      <a:pt x="465" y="638"/>
                    </a:lnTo>
                    <a:lnTo>
                      <a:pt x="463" y="638"/>
                    </a:lnTo>
                    <a:lnTo>
                      <a:pt x="462" y="638"/>
                    </a:lnTo>
                    <a:lnTo>
                      <a:pt x="462" y="639"/>
                    </a:lnTo>
                    <a:lnTo>
                      <a:pt x="461" y="639"/>
                    </a:lnTo>
                    <a:lnTo>
                      <a:pt x="460" y="639"/>
                    </a:lnTo>
                    <a:lnTo>
                      <a:pt x="459" y="639"/>
                    </a:lnTo>
                    <a:lnTo>
                      <a:pt x="459" y="640"/>
                    </a:lnTo>
                    <a:lnTo>
                      <a:pt x="458" y="639"/>
                    </a:lnTo>
                    <a:lnTo>
                      <a:pt x="457" y="639"/>
                    </a:lnTo>
                    <a:lnTo>
                      <a:pt x="457" y="640"/>
                    </a:lnTo>
                    <a:lnTo>
                      <a:pt x="456" y="640"/>
                    </a:lnTo>
                    <a:lnTo>
                      <a:pt x="455" y="639"/>
                    </a:lnTo>
                    <a:lnTo>
                      <a:pt x="453" y="640"/>
                    </a:lnTo>
                    <a:lnTo>
                      <a:pt x="451" y="639"/>
                    </a:lnTo>
                    <a:lnTo>
                      <a:pt x="450" y="639"/>
                    </a:lnTo>
                    <a:lnTo>
                      <a:pt x="448" y="640"/>
                    </a:lnTo>
                    <a:lnTo>
                      <a:pt x="447" y="639"/>
                    </a:lnTo>
                    <a:lnTo>
                      <a:pt x="446" y="640"/>
                    </a:lnTo>
                    <a:lnTo>
                      <a:pt x="445" y="641"/>
                    </a:lnTo>
                    <a:lnTo>
                      <a:pt x="444" y="642"/>
                    </a:lnTo>
                    <a:lnTo>
                      <a:pt x="443" y="642"/>
                    </a:lnTo>
                    <a:lnTo>
                      <a:pt x="443" y="639"/>
                    </a:lnTo>
                    <a:lnTo>
                      <a:pt x="443" y="638"/>
                    </a:lnTo>
                    <a:lnTo>
                      <a:pt x="442" y="638"/>
                    </a:lnTo>
                    <a:lnTo>
                      <a:pt x="440" y="638"/>
                    </a:lnTo>
                    <a:lnTo>
                      <a:pt x="440" y="637"/>
                    </a:lnTo>
                    <a:lnTo>
                      <a:pt x="439" y="637"/>
                    </a:lnTo>
                    <a:lnTo>
                      <a:pt x="438" y="637"/>
                    </a:lnTo>
                    <a:lnTo>
                      <a:pt x="438" y="636"/>
                    </a:lnTo>
                    <a:lnTo>
                      <a:pt x="438" y="635"/>
                    </a:lnTo>
                    <a:lnTo>
                      <a:pt x="437" y="635"/>
                    </a:lnTo>
                    <a:lnTo>
                      <a:pt x="435" y="635"/>
                    </a:lnTo>
                    <a:lnTo>
                      <a:pt x="435" y="634"/>
                    </a:lnTo>
                    <a:lnTo>
                      <a:pt x="434" y="634"/>
                    </a:lnTo>
                    <a:lnTo>
                      <a:pt x="432" y="633"/>
                    </a:lnTo>
                    <a:lnTo>
                      <a:pt x="432" y="634"/>
                    </a:lnTo>
                    <a:lnTo>
                      <a:pt x="431" y="634"/>
                    </a:lnTo>
                    <a:lnTo>
                      <a:pt x="430" y="635"/>
                    </a:lnTo>
                    <a:lnTo>
                      <a:pt x="429" y="636"/>
                    </a:lnTo>
                    <a:lnTo>
                      <a:pt x="428" y="637"/>
                    </a:lnTo>
                    <a:lnTo>
                      <a:pt x="427" y="637"/>
                    </a:lnTo>
                    <a:lnTo>
                      <a:pt x="427" y="638"/>
                    </a:lnTo>
                    <a:lnTo>
                      <a:pt x="427" y="639"/>
                    </a:lnTo>
                    <a:lnTo>
                      <a:pt x="426" y="639"/>
                    </a:lnTo>
                    <a:lnTo>
                      <a:pt x="426" y="640"/>
                    </a:lnTo>
                    <a:lnTo>
                      <a:pt x="425" y="640"/>
                    </a:lnTo>
                    <a:lnTo>
                      <a:pt x="424" y="640"/>
                    </a:lnTo>
                    <a:lnTo>
                      <a:pt x="423" y="639"/>
                    </a:lnTo>
                    <a:lnTo>
                      <a:pt x="422" y="640"/>
                    </a:lnTo>
                    <a:lnTo>
                      <a:pt x="421" y="640"/>
                    </a:lnTo>
                    <a:lnTo>
                      <a:pt x="421" y="641"/>
                    </a:lnTo>
                    <a:lnTo>
                      <a:pt x="421" y="642"/>
                    </a:lnTo>
                    <a:lnTo>
                      <a:pt x="420" y="642"/>
                    </a:lnTo>
                    <a:lnTo>
                      <a:pt x="420" y="643"/>
                    </a:lnTo>
                    <a:lnTo>
                      <a:pt x="419" y="643"/>
                    </a:lnTo>
                    <a:lnTo>
                      <a:pt x="418" y="644"/>
                    </a:lnTo>
                    <a:lnTo>
                      <a:pt x="417" y="644"/>
                    </a:lnTo>
                    <a:lnTo>
                      <a:pt x="417" y="643"/>
                    </a:lnTo>
                    <a:lnTo>
                      <a:pt x="416" y="643"/>
                    </a:lnTo>
                    <a:lnTo>
                      <a:pt x="415" y="642"/>
                    </a:lnTo>
                    <a:lnTo>
                      <a:pt x="415" y="643"/>
                    </a:lnTo>
                    <a:lnTo>
                      <a:pt x="414" y="642"/>
                    </a:lnTo>
                    <a:lnTo>
                      <a:pt x="414" y="641"/>
                    </a:lnTo>
                    <a:lnTo>
                      <a:pt x="415" y="641"/>
                    </a:lnTo>
                    <a:lnTo>
                      <a:pt x="414" y="641"/>
                    </a:lnTo>
                    <a:lnTo>
                      <a:pt x="413" y="641"/>
                    </a:lnTo>
                    <a:lnTo>
                      <a:pt x="413" y="640"/>
                    </a:lnTo>
                    <a:lnTo>
                      <a:pt x="412" y="641"/>
                    </a:lnTo>
                    <a:lnTo>
                      <a:pt x="411" y="642"/>
                    </a:lnTo>
                    <a:lnTo>
                      <a:pt x="410" y="642"/>
                    </a:lnTo>
                    <a:lnTo>
                      <a:pt x="410" y="643"/>
                    </a:lnTo>
                    <a:lnTo>
                      <a:pt x="409" y="643"/>
                    </a:lnTo>
                    <a:lnTo>
                      <a:pt x="409" y="644"/>
                    </a:lnTo>
                    <a:lnTo>
                      <a:pt x="408" y="644"/>
                    </a:lnTo>
                    <a:lnTo>
                      <a:pt x="407" y="644"/>
                    </a:lnTo>
                    <a:lnTo>
                      <a:pt x="406" y="644"/>
                    </a:lnTo>
                    <a:lnTo>
                      <a:pt x="405" y="643"/>
                    </a:lnTo>
                    <a:lnTo>
                      <a:pt x="404" y="643"/>
                    </a:lnTo>
                    <a:lnTo>
                      <a:pt x="404" y="644"/>
                    </a:lnTo>
                    <a:lnTo>
                      <a:pt x="405" y="645"/>
                    </a:lnTo>
                    <a:lnTo>
                      <a:pt x="406" y="646"/>
                    </a:lnTo>
                    <a:lnTo>
                      <a:pt x="406" y="647"/>
                    </a:lnTo>
                    <a:lnTo>
                      <a:pt x="405" y="647"/>
                    </a:lnTo>
                    <a:lnTo>
                      <a:pt x="405" y="648"/>
                    </a:lnTo>
                    <a:lnTo>
                      <a:pt x="404" y="648"/>
                    </a:lnTo>
                    <a:lnTo>
                      <a:pt x="403" y="649"/>
                    </a:lnTo>
                    <a:lnTo>
                      <a:pt x="402" y="650"/>
                    </a:lnTo>
                    <a:lnTo>
                      <a:pt x="401" y="651"/>
                    </a:lnTo>
                    <a:lnTo>
                      <a:pt x="401" y="652"/>
                    </a:lnTo>
                    <a:lnTo>
                      <a:pt x="400" y="653"/>
                    </a:lnTo>
                    <a:lnTo>
                      <a:pt x="400" y="654"/>
                    </a:lnTo>
                    <a:lnTo>
                      <a:pt x="399" y="655"/>
                    </a:lnTo>
                    <a:lnTo>
                      <a:pt x="397" y="655"/>
                    </a:lnTo>
                    <a:lnTo>
                      <a:pt x="396" y="655"/>
                    </a:lnTo>
                    <a:lnTo>
                      <a:pt x="396" y="656"/>
                    </a:lnTo>
                    <a:lnTo>
                      <a:pt x="395" y="657"/>
                    </a:lnTo>
                    <a:lnTo>
                      <a:pt x="395" y="658"/>
                    </a:lnTo>
                    <a:lnTo>
                      <a:pt x="395" y="659"/>
                    </a:lnTo>
                    <a:lnTo>
                      <a:pt x="394" y="659"/>
                    </a:lnTo>
                    <a:lnTo>
                      <a:pt x="393" y="658"/>
                    </a:lnTo>
                    <a:lnTo>
                      <a:pt x="392" y="658"/>
                    </a:lnTo>
                    <a:lnTo>
                      <a:pt x="391" y="658"/>
                    </a:lnTo>
                    <a:lnTo>
                      <a:pt x="391" y="659"/>
                    </a:lnTo>
                    <a:lnTo>
                      <a:pt x="390" y="660"/>
                    </a:lnTo>
                    <a:lnTo>
                      <a:pt x="389" y="662"/>
                    </a:lnTo>
                    <a:lnTo>
                      <a:pt x="388" y="663"/>
                    </a:lnTo>
                    <a:lnTo>
                      <a:pt x="387" y="664"/>
                    </a:lnTo>
                    <a:lnTo>
                      <a:pt x="387" y="665"/>
                    </a:lnTo>
                    <a:lnTo>
                      <a:pt x="386" y="666"/>
                    </a:lnTo>
                    <a:lnTo>
                      <a:pt x="385" y="667"/>
                    </a:lnTo>
                    <a:lnTo>
                      <a:pt x="384" y="667"/>
                    </a:lnTo>
                    <a:lnTo>
                      <a:pt x="383" y="667"/>
                    </a:lnTo>
                    <a:lnTo>
                      <a:pt x="383" y="666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1" y="663"/>
                    </a:lnTo>
                    <a:lnTo>
                      <a:pt x="380" y="662"/>
                    </a:lnTo>
                    <a:lnTo>
                      <a:pt x="379" y="661"/>
                    </a:lnTo>
                    <a:lnTo>
                      <a:pt x="378" y="659"/>
                    </a:lnTo>
                    <a:lnTo>
                      <a:pt x="376" y="657"/>
                    </a:lnTo>
                    <a:lnTo>
                      <a:pt x="375" y="656"/>
                    </a:lnTo>
                    <a:lnTo>
                      <a:pt x="375" y="654"/>
                    </a:lnTo>
                    <a:lnTo>
                      <a:pt x="375" y="653"/>
                    </a:lnTo>
                    <a:lnTo>
                      <a:pt x="376" y="652"/>
                    </a:lnTo>
                    <a:lnTo>
                      <a:pt x="376" y="651"/>
                    </a:lnTo>
                    <a:lnTo>
                      <a:pt x="375" y="651"/>
                    </a:lnTo>
                    <a:lnTo>
                      <a:pt x="375" y="650"/>
                    </a:lnTo>
                    <a:lnTo>
                      <a:pt x="374" y="650"/>
                    </a:lnTo>
                    <a:lnTo>
                      <a:pt x="373" y="650"/>
                    </a:lnTo>
                    <a:lnTo>
                      <a:pt x="371" y="650"/>
                    </a:lnTo>
                    <a:lnTo>
                      <a:pt x="370" y="650"/>
                    </a:lnTo>
                    <a:lnTo>
                      <a:pt x="370" y="651"/>
                    </a:lnTo>
                    <a:lnTo>
                      <a:pt x="370" y="652"/>
                    </a:lnTo>
                    <a:lnTo>
                      <a:pt x="370" y="653"/>
                    </a:lnTo>
                    <a:lnTo>
                      <a:pt x="370" y="654"/>
                    </a:lnTo>
                    <a:lnTo>
                      <a:pt x="369" y="654"/>
                    </a:lnTo>
                    <a:lnTo>
                      <a:pt x="369" y="655"/>
                    </a:lnTo>
                    <a:lnTo>
                      <a:pt x="368" y="655"/>
                    </a:lnTo>
                    <a:lnTo>
                      <a:pt x="367" y="655"/>
                    </a:lnTo>
                    <a:lnTo>
                      <a:pt x="365" y="655"/>
                    </a:lnTo>
                    <a:lnTo>
                      <a:pt x="363" y="655"/>
                    </a:lnTo>
                    <a:lnTo>
                      <a:pt x="360" y="655"/>
                    </a:lnTo>
                    <a:lnTo>
                      <a:pt x="359" y="656"/>
                    </a:lnTo>
                    <a:lnTo>
                      <a:pt x="358" y="657"/>
                    </a:lnTo>
                    <a:lnTo>
                      <a:pt x="359" y="657"/>
                    </a:lnTo>
                    <a:lnTo>
                      <a:pt x="359" y="658"/>
                    </a:lnTo>
                    <a:lnTo>
                      <a:pt x="360" y="659"/>
                    </a:lnTo>
                    <a:lnTo>
                      <a:pt x="360" y="660"/>
                    </a:lnTo>
                    <a:lnTo>
                      <a:pt x="359" y="660"/>
                    </a:lnTo>
                    <a:lnTo>
                      <a:pt x="358" y="660"/>
                    </a:lnTo>
                    <a:lnTo>
                      <a:pt x="357" y="659"/>
                    </a:lnTo>
                    <a:lnTo>
                      <a:pt x="356" y="659"/>
                    </a:lnTo>
                    <a:lnTo>
                      <a:pt x="354" y="659"/>
                    </a:lnTo>
                    <a:lnTo>
                      <a:pt x="353" y="659"/>
                    </a:lnTo>
                    <a:lnTo>
                      <a:pt x="353" y="660"/>
                    </a:lnTo>
                    <a:lnTo>
                      <a:pt x="351" y="661"/>
                    </a:lnTo>
                    <a:lnTo>
                      <a:pt x="350" y="661"/>
                    </a:lnTo>
                    <a:lnTo>
                      <a:pt x="349" y="661"/>
                    </a:lnTo>
                    <a:lnTo>
                      <a:pt x="348" y="661"/>
                    </a:lnTo>
                    <a:lnTo>
                      <a:pt x="347" y="661"/>
                    </a:lnTo>
                    <a:lnTo>
                      <a:pt x="346" y="661"/>
                    </a:lnTo>
                    <a:lnTo>
                      <a:pt x="346" y="662"/>
                    </a:lnTo>
                    <a:lnTo>
                      <a:pt x="345" y="663"/>
                    </a:lnTo>
                    <a:lnTo>
                      <a:pt x="345" y="664"/>
                    </a:lnTo>
                    <a:lnTo>
                      <a:pt x="344" y="664"/>
                    </a:lnTo>
                    <a:lnTo>
                      <a:pt x="343" y="664"/>
                    </a:lnTo>
                    <a:lnTo>
                      <a:pt x="341" y="663"/>
                    </a:lnTo>
                    <a:lnTo>
                      <a:pt x="340" y="663"/>
                    </a:lnTo>
                    <a:lnTo>
                      <a:pt x="338" y="661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5" y="660"/>
                    </a:lnTo>
                    <a:lnTo>
                      <a:pt x="334" y="660"/>
                    </a:lnTo>
                    <a:lnTo>
                      <a:pt x="334" y="661"/>
                    </a:lnTo>
                    <a:lnTo>
                      <a:pt x="333" y="661"/>
                    </a:lnTo>
                    <a:lnTo>
                      <a:pt x="332" y="661"/>
                    </a:lnTo>
                    <a:lnTo>
                      <a:pt x="330" y="661"/>
                    </a:lnTo>
                    <a:lnTo>
                      <a:pt x="329" y="661"/>
                    </a:lnTo>
                    <a:lnTo>
                      <a:pt x="328" y="660"/>
                    </a:lnTo>
                    <a:lnTo>
                      <a:pt x="326" y="660"/>
                    </a:lnTo>
                    <a:lnTo>
                      <a:pt x="325" y="659"/>
                    </a:lnTo>
                    <a:lnTo>
                      <a:pt x="324" y="659"/>
                    </a:lnTo>
                    <a:lnTo>
                      <a:pt x="323" y="658"/>
                    </a:lnTo>
                    <a:lnTo>
                      <a:pt x="322" y="658"/>
                    </a:lnTo>
                    <a:lnTo>
                      <a:pt x="321" y="658"/>
                    </a:lnTo>
                    <a:lnTo>
                      <a:pt x="320" y="659"/>
                    </a:lnTo>
                    <a:lnTo>
                      <a:pt x="319" y="660"/>
                    </a:lnTo>
                    <a:lnTo>
                      <a:pt x="319" y="661"/>
                    </a:lnTo>
                    <a:lnTo>
                      <a:pt x="318" y="662"/>
                    </a:lnTo>
                    <a:lnTo>
                      <a:pt x="318" y="663"/>
                    </a:lnTo>
                    <a:lnTo>
                      <a:pt x="316" y="664"/>
                    </a:lnTo>
                    <a:lnTo>
                      <a:pt x="315" y="665"/>
                    </a:lnTo>
                    <a:lnTo>
                      <a:pt x="314" y="665"/>
                    </a:lnTo>
                    <a:lnTo>
                      <a:pt x="313" y="665"/>
                    </a:lnTo>
                    <a:lnTo>
                      <a:pt x="311" y="665"/>
                    </a:lnTo>
                    <a:lnTo>
                      <a:pt x="308" y="664"/>
                    </a:lnTo>
                    <a:lnTo>
                      <a:pt x="307" y="664"/>
                    </a:lnTo>
                    <a:lnTo>
                      <a:pt x="306" y="664"/>
                    </a:lnTo>
                    <a:lnTo>
                      <a:pt x="305" y="664"/>
                    </a:lnTo>
                    <a:lnTo>
                      <a:pt x="303" y="665"/>
                    </a:lnTo>
                    <a:lnTo>
                      <a:pt x="302" y="665"/>
                    </a:lnTo>
                    <a:lnTo>
                      <a:pt x="300" y="666"/>
                    </a:lnTo>
                    <a:lnTo>
                      <a:pt x="299" y="665"/>
                    </a:lnTo>
                    <a:lnTo>
                      <a:pt x="298" y="665"/>
                    </a:lnTo>
                    <a:lnTo>
                      <a:pt x="297" y="665"/>
                    </a:lnTo>
                    <a:lnTo>
                      <a:pt x="296" y="666"/>
                    </a:lnTo>
                    <a:lnTo>
                      <a:pt x="295" y="666"/>
                    </a:lnTo>
                    <a:lnTo>
                      <a:pt x="294" y="666"/>
                    </a:lnTo>
                    <a:lnTo>
                      <a:pt x="293" y="666"/>
                    </a:lnTo>
                    <a:lnTo>
                      <a:pt x="292" y="666"/>
                    </a:lnTo>
                    <a:lnTo>
                      <a:pt x="291" y="667"/>
                    </a:lnTo>
                    <a:lnTo>
                      <a:pt x="291" y="668"/>
                    </a:lnTo>
                    <a:lnTo>
                      <a:pt x="289" y="669"/>
                    </a:lnTo>
                    <a:lnTo>
                      <a:pt x="288" y="672"/>
                    </a:lnTo>
                    <a:lnTo>
                      <a:pt x="287" y="673"/>
                    </a:lnTo>
                    <a:lnTo>
                      <a:pt x="286" y="675"/>
                    </a:lnTo>
                    <a:lnTo>
                      <a:pt x="286" y="677"/>
                    </a:lnTo>
                    <a:lnTo>
                      <a:pt x="285" y="677"/>
                    </a:lnTo>
                    <a:lnTo>
                      <a:pt x="285" y="678"/>
                    </a:lnTo>
                    <a:lnTo>
                      <a:pt x="284" y="679"/>
                    </a:lnTo>
                    <a:lnTo>
                      <a:pt x="283" y="680"/>
                    </a:lnTo>
                    <a:lnTo>
                      <a:pt x="281" y="680"/>
                    </a:lnTo>
                    <a:lnTo>
                      <a:pt x="280" y="680"/>
                    </a:lnTo>
                    <a:lnTo>
                      <a:pt x="278" y="685"/>
                    </a:lnTo>
                    <a:lnTo>
                      <a:pt x="278" y="686"/>
                    </a:lnTo>
                    <a:lnTo>
                      <a:pt x="277" y="687"/>
                    </a:lnTo>
                    <a:lnTo>
                      <a:pt x="276" y="689"/>
                    </a:lnTo>
                    <a:lnTo>
                      <a:pt x="275" y="689"/>
                    </a:lnTo>
                    <a:lnTo>
                      <a:pt x="274" y="689"/>
                    </a:lnTo>
                    <a:lnTo>
                      <a:pt x="272" y="690"/>
                    </a:lnTo>
                    <a:lnTo>
                      <a:pt x="271" y="690"/>
                    </a:lnTo>
                    <a:lnTo>
                      <a:pt x="271" y="691"/>
                    </a:lnTo>
                    <a:lnTo>
                      <a:pt x="270" y="691"/>
                    </a:lnTo>
                    <a:lnTo>
                      <a:pt x="270" y="692"/>
                    </a:lnTo>
                    <a:lnTo>
                      <a:pt x="270" y="693"/>
                    </a:lnTo>
                    <a:lnTo>
                      <a:pt x="271" y="695"/>
                    </a:lnTo>
                    <a:lnTo>
                      <a:pt x="271" y="696"/>
                    </a:lnTo>
                    <a:lnTo>
                      <a:pt x="271" y="697"/>
                    </a:lnTo>
                    <a:lnTo>
                      <a:pt x="271" y="698"/>
                    </a:lnTo>
                    <a:lnTo>
                      <a:pt x="271" y="699"/>
                    </a:lnTo>
                    <a:lnTo>
                      <a:pt x="271" y="701"/>
                    </a:lnTo>
                    <a:lnTo>
                      <a:pt x="270" y="703"/>
                    </a:lnTo>
                    <a:lnTo>
                      <a:pt x="269" y="705"/>
                    </a:lnTo>
                    <a:lnTo>
                      <a:pt x="268" y="706"/>
                    </a:lnTo>
                    <a:lnTo>
                      <a:pt x="267" y="708"/>
                    </a:lnTo>
                    <a:lnTo>
                      <a:pt x="266" y="709"/>
                    </a:lnTo>
                    <a:lnTo>
                      <a:pt x="265" y="709"/>
                    </a:lnTo>
                    <a:lnTo>
                      <a:pt x="263" y="710"/>
                    </a:lnTo>
                    <a:lnTo>
                      <a:pt x="263" y="711"/>
                    </a:lnTo>
                    <a:lnTo>
                      <a:pt x="262" y="711"/>
                    </a:lnTo>
                    <a:lnTo>
                      <a:pt x="262" y="712"/>
                    </a:lnTo>
                    <a:lnTo>
                      <a:pt x="260" y="712"/>
                    </a:lnTo>
                    <a:lnTo>
                      <a:pt x="259" y="711"/>
                    </a:lnTo>
                    <a:lnTo>
                      <a:pt x="257" y="711"/>
                    </a:lnTo>
                    <a:lnTo>
                      <a:pt x="256" y="711"/>
                    </a:lnTo>
                    <a:lnTo>
                      <a:pt x="255" y="711"/>
                    </a:lnTo>
                    <a:lnTo>
                      <a:pt x="253" y="711"/>
                    </a:lnTo>
                    <a:lnTo>
                      <a:pt x="252" y="711"/>
                    </a:lnTo>
                    <a:lnTo>
                      <a:pt x="252" y="712"/>
                    </a:lnTo>
                    <a:lnTo>
                      <a:pt x="253" y="714"/>
                    </a:lnTo>
                    <a:lnTo>
                      <a:pt x="252" y="715"/>
                    </a:lnTo>
                    <a:lnTo>
                      <a:pt x="250" y="715"/>
                    </a:lnTo>
                    <a:lnTo>
                      <a:pt x="248" y="716"/>
                    </a:lnTo>
                    <a:lnTo>
                      <a:pt x="247" y="716"/>
                    </a:lnTo>
                    <a:lnTo>
                      <a:pt x="246" y="717"/>
                    </a:lnTo>
                    <a:lnTo>
                      <a:pt x="245" y="718"/>
                    </a:lnTo>
                    <a:lnTo>
                      <a:pt x="245" y="719"/>
                    </a:lnTo>
                    <a:lnTo>
                      <a:pt x="245" y="721"/>
                    </a:lnTo>
                    <a:lnTo>
                      <a:pt x="245" y="722"/>
                    </a:lnTo>
                    <a:lnTo>
                      <a:pt x="243" y="723"/>
                    </a:lnTo>
                    <a:lnTo>
                      <a:pt x="242" y="724"/>
                    </a:lnTo>
                    <a:lnTo>
                      <a:pt x="241" y="724"/>
                    </a:lnTo>
                    <a:lnTo>
                      <a:pt x="240" y="724"/>
                    </a:lnTo>
                    <a:lnTo>
                      <a:pt x="240" y="725"/>
                    </a:lnTo>
                    <a:lnTo>
                      <a:pt x="238" y="726"/>
                    </a:lnTo>
                    <a:lnTo>
                      <a:pt x="237" y="727"/>
                    </a:lnTo>
                    <a:lnTo>
                      <a:pt x="237" y="728"/>
                    </a:lnTo>
                    <a:lnTo>
                      <a:pt x="236" y="729"/>
                    </a:lnTo>
                    <a:lnTo>
                      <a:pt x="235" y="731"/>
                    </a:lnTo>
                    <a:lnTo>
                      <a:pt x="235" y="732"/>
                    </a:lnTo>
                    <a:lnTo>
                      <a:pt x="235" y="733"/>
                    </a:lnTo>
                    <a:lnTo>
                      <a:pt x="234" y="734"/>
                    </a:lnTo>
                    <a:lnTo>
                      <a:pt x="234" y="736"/>
                    </a:lnTo>
                    <a:lnTo>
                      <a:pt x="233" y="737"/>
                    </a:lnTo>
                    <a:lnTo>
                      <a:pt x="232" y="738"/>
                    </a:lnTo>
                    <a:lnTo>
                      <a:pt x="231" y="739"/>
                    </a:lnTo>
                    <a:lnTo>
                      <a:pt x="231" y="740"/>
                    </a:lnTo>
                    <a:lnTo>
                      <a:pt x="231" y="741"/>
                    </a:lnTo>
                    <a:lnTo>
                      <a:pt x="232" y="742"/>
                    </a:lnTo>
                    <a:lnTo>
                      <a:pt x="232" y="743"/>
                    </a:lnTo>
                    <a:lnTo>
                      <a:pt x="235" y="744"/>
                    </a:lnTo>
                    <a:lnTo>
                      <a:pt x="235" y="745"/>
                    </a:lnTo>
                    <a:lnTo>
                      <a:pt x="236" y="746"/>
                    </a:lnTo>
                    <a:lnTo>
                      <a:pt x="236" y="747"/>
                    </a:lnTo>
                    <a:lnTo>
                      <a:pt x="236" y="748"/>
                    </a:lnTo>
                    <a:lnTo>
                      <a:pt x="235" y="748"/>
                    </a:lnTo>
                    <a:lnTo>
                      <a:pt x="234" y="749"/>
                    </a:lnTo>
                    <a:lnTo>
                      <a:pt x="233" y="748"/>
                    </a:lnTo>
                    <a:lnTo>
                      <a:pt x="229" y="746"/>
                    </a:lnTo>
                    <a:lnTo>
                      <a:pt x="228" y="746"/>
                    </a:lnTo>
                    <a:lnTo>
                      <a:pt x="226" y="745"/>
                    </a:lnTo>
                    <a:lnTo>
                      <a:pt x="225" y="745"/>
                    </a:lnTo>
                    <a:lnTo>
                      <a:pt x="225" y="744"/>
                    </a:lnTo>
                    <a:lnTo>
                      <a:pt x="224" y="744"/>
                    </a:lnTo>
                    <a:lnTo>
                      <a:pt x="224" y="743"/>
                    </a:lnTo>
                    <a:lnTo>
                      <a:pt x="223" y="743"/>
                    </a:lnTo>
                    <a:lnTo>
                      <a:pt x="223" y="742"/>
                    </a:lnTo>
                    <a:lnTo>
                      <a:pt x="222" y="741"/>
                    </a:lnTo>
                    <a:lnTo>
                      <a:pt x="220" y="741"/>
                    </a:lnTo>
                    <a:lnTo>
                      <a:pt x="220" y="740"/>
                    </a:lnTo>
                    <a:lnTo>
                      <a:pt x="220" y="739"/>
                    </a:lnTo>
                    <a:lnTo>
                      <a:pt x="220" y="738"/>
                    </a:lnTo>
                    <a:lnTo>
                      <a:pt x="220" y="739"/>
                    </a:lnTo>
                    <a:lnTo>
                      <a:pt x="219" y="739"/>
                    </a:lnTo>
                    <a:lnTo>
                      <a:pt x="218" y="739"/>
                    </a:lnTo>
                    <a:lnTo>
                      <a:pt x="219" y="738"/>
                    </a:lnTo>
                    <a:lnTo>
                      <a:pt x="218" y="737"/>
                    </a:lnTo>
                    <a:lnTo>
                      <a:pt x="217" y="737"/>
                    </a:lnTo>
                    <a:lnTo>
                      <a:pt x="217" y="738"/>
                    </a:lnTo>
                    <a:lnTo>
                      <a:pt x="216" y="737"/>
                    </a:lnTo>
                    <a:lnTo>
                      <a:pt x="215" y="737"/>
                    </a:lnTo>
                    <a:lnTo>
                      <a:pt x="216" y="737"/>
                    </a:lnTo>
                    <a:lnTo>
                      <a:pt x="216" y="736"/>
                    </a:lnTo>
                    <a:lnTo>
                      <a:pt x="217" y="736"/>
                    </a:lnTo>
                    <a:lnTo>
                      <a:pt x="216" y="735"/>
                    </a:lnTo>
                    <a:lnTo>
                      <a:pt x="216" y="734"/>
                    </a:lnTo>
                    <a:lnTo>
                      <a:pt x="216" y="733"/>
                    </a:lnTo>
                    <a:lnTo>
                      <a:pt x="215" y="733"/>
                    </a:lnTo>
                    <a:lnTo>
                      <a:pt x="215" y="732"/>
                    </a:lnTo>
                    <a:lnTo>
                      <a:pt x="215" y="731"/>
                    </a:lnTo>
                    <a:lnTo>
                      <a:pt x="214" y="731"/>
                    </a:lnTo>
                    <a:lnTo>
                      <a:pt x="214" y="730"/>
                    </a:lnTo>
                    <a:lnTo>
                      <a:pt x="213" y="730"/>
                    </a:lnTo>
                    <a:lnTo>
                      <a:pt x="212" y="730"/>
                    </a:lnTo>
                    <a:lnTo>
                      <a:pt x="212" y="729"/>
                    </a:lnTo>
                    <a:lnTo>
                      <a:pt x="211" y="728"/>
                    </a:lnTo>
                    <a:lnTo>
                      <a:pt x="210" y="728"/>
                    </a:lnTo>
                    <a:lnTo>
                      <a:pt x="211" y="727"/>
                    </a:lnTo>
                    <a:lnTo>
                      <a:pt x="210" y="727"/>
                    </a:lnTo>
                    <a:lnTo>
                      <a:pt x="209" y="727"/>
                    </a:lnTo>
                    <a:lnTo>
                      <a:pt x="208" y="727"/>
                    </a:lnTo>
                    <a:lnTo>
                      <a:pt x="207" y="726"/>
                    </a:lnTo>
                    <a:lnTo>
                      <a:pt x="206" y="726"/>
                    </a:lnTo>
                    <a:lnTo>
                      <a:pt x="206" y="725"/>
                    </a:lnTo>
                    <a:lnTo>
                      <a:pt x="205" y="725"/>
                    </a:lnTo>
                    <a:lnTo>
                      <a:pt x="204" y="725"/>
                    </a:lnTo>
                    <a:lnTo>
                      <a:pt x="203" y="724"/>
                    </a:lnTo>
                    <a:lnTo>
                      <a:pt x="202" y="725"/>
                    </a:lnTo>
                    <a:lnTo>
                      <a:pt x="201" y="724"/>
                    </a:lnTo>
                    <a:lnTo>
                      <a:pt x="201" y="723"/>
                    </a:lnTo>
                    <a:lnTo>
                      <a:pt x="201" y="722"/>
                    </a:lnTo>
                    <a:lnTo>
                      <a:pt x="199" y="722"/>
                    </a:lnTo>
                    <a:lnTo>
                      <a:pt x="198" y="722"/>
                    </a:lnTo>
                    <a:lnTo>
                      <a:pt x="198" y="721"/>
                    </a:lnTo>
                    <a:lnTo>
                      <a:pt x="197" y="721"/>
                    </a:lnTo>
                    <a:lnTo>
                      <a:pt x="197" y="722"/>
                    </a:lnTo>
                    <a:lnTo>
                      <a:pt x="196" y="722"/>
                    </a:lnTo>
                    <a:lnTo>
                      <a:pt x="195" y="722"/>
                    </a:lnTo>
                    <a:lnTo>
                      <a:pt x="194" y="723"/>
                    </a:lnTo>
                    <a:lnTo>
                      <a:pt x="194" y="722"/>
                    </a:lnTo>
                    <a:lnTo>
                      <a:pt x="192" y="721"/>
                    </a:lnTo>
                    <a:lnTo>
                      <a:pt x="192" y="720"/>
                    </a:lnTo>
                    <a:lnTo>
                      <a:pt x="191" y="720"/>
                    </a:lnTo>
                    <a:lnTo>
                      <a:pt x="190" y="720"/>
                    </a:lnTo>
                    <a:lnTo>
                      <a:pt x="191" y="719"/>
                    </a:lnTo>
                    <a:lnTo>
                      <a:pt x="190" y="719"/>
                    </a:lnTo>
                    <a:lnTo>
                      <a:pt x="189" y="719"/>
                    </a:lnTo>
                    <a:lnTo>
                      <a:pt x="189" y="718"/>
                    </a:lnTo>
                    <a:lnTo>
                      <a:pt x="189" y="717"/>
                    </a:lnTo>
                    <a:lnTo>
                      <a:pt x="188" y="716"/>
                    </a:lnTo>
                    <a:lnTo>
                      <a:pt x="186" y="717"/>
                    </a:lnTo>
                    <a:lnTo>
                      <a:pt x="185" y="716"/>
                    </a:lnTo>
                    <a:lnTo>
                      <a:pt x="184" y="716"/>
                    </a:lnTo>
                    <a:lnTo>
                      <a:pt x="183" y="717"/>
                    </a:lnTo>
                    <a:lnTo>
                      <a:pt x="183" y="716"/>
                    </a:lnTo>
                    <a:lnTo>
                      <a:pt x="183" y="715"/>
                    </a:lnTo>
                    <a:lnTo>
                      <a:pt x="183" y="714"/>
                    </a:lnTo>
                    <a:lnTo>
                      <a:pt x="182" y="714"/>
                    </a:lnTo>
                    <a:lnTo>
                      <a:pt x="180" y="714"/>
                    </a:lnTo>
                    <a:lnTo>
                      <a:pt x="180" y="713"/>
                    </a:lnTo>
                    <a:lnTo>
                      <a:pt x="179" y="712"/>
                    </a:lnTo>
                    <a:lnTo>
                      <a:pt x="179" y="711"/>
                    </a:lnTo>
                    <a:lnTo>
                      <a:pt x="178" y="711"/>
                    </a:lnTo>
                    <a:lnTo>
                      <a:pt x="178" y="710"/>
                    </a:lnTo>
                    <a:lnTo>
                      <a:pt x="177" y="710"/>
                    </a:lnTo>
                    <a:lnTo>
                      <a:pt x="177" y="711"/>
                    </a:lnTo>
                    <a:lnTo>
                      <a:pt x="176" y="711"/>
                    </a:lnTo>
                    <a:lnTo>
                      <a:pt x="176" y="710"/>
                    </a:lnTo>
                    <a:lnTo>
                      <a:pt x="175" y="710"/>
                    </a:lnTo>
                    <a:lnTo>
                      <a:pt x="174" y="710"/>
                    </a:lnTo>
                    <a:lnTo>
                      <a:pt x="173" y="710"/>
                    </a:lnTo>
                    <a:lnTo>
                      <a:pt x="173" y="709"/>
                    </a:lnTo>
                    <a:lnTo>
                      <a:pt x="172" y="709"/>
                    </a:lnTo>
                    <a:lnTo>
                      <a:pt x="171" y="709"/>
                    </a:lnTo>
                    <a:lnTo>
                      <a:pt x="171" y="710"/>
                    </a:lnTo>
                    <a:lnTo>
                      <a:pt x="170" y="709"/>
                    </a:lnTo>
                    <a:lnTo>
                      <a:pt x="170" y="708"/>
                    </a:lnTo>
                    <a:lnTo>
                      <a:pt x="169" y="708"/>
                    </a:lnTo>
                    <a:lnTo>
                      <a:pt x="168" y="708"/>
                    </a:lnTo>
                    <a:lnTo>
                      <a:pt x="168" y="707"/>
                    </a:lnTo>
                    <a:lnTo>
                      <a:pt x="167" y="707"/>
                    </a:lnTo>
                    <a:lnTo>
                      <a:pt x="166" y="707"/>
                    </a:lnTo>
                    <a:lnTo>
                      <a:pt x="165" y="707"/>
                    </a:lnTo>
                    <a:lnTo>
                      <a:pt x="165" y="706"/>
                    </a:lnTo>
                    <a:lnTo>
                      <a:pt x="164" y="706"/>
                    </a:lnTo>
                    <a:lnTo>
                      <a:pt x="163" y="706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1" y="705"/>
                    </a:lnTo>
                    <a:lnTo>
                      <a:pt x="160" y="706"/>
                    </a:lnTo>
                    <a:lnTo>
                      <a:pt x="159" y="707"/>
                    </a:lnTo>
                    <a:lnTo>
                      <a:pt x="159" y="706"/>
                    </a:lnTo>
                    <a:lnTo>
                      <a:pt x="158" y="706"/>
                    </a:lnTo>
                    <a:lnTo>
                      <a:pt x="156" y="705"/>
                    </a:lnTo>
                    <a:lnTo>
                      <a:pt x="155" y="705"/>
                    </a:lnTo>
                    <a:lnTo>
                      <a:pt x="155" y="706"/>
                    </a:lnTo>
                    <a:lnTo>
                      <a:pt x="154" y="706"/>
                    </a:lnTo>
                    <a:lnTo>
                      <a:pt x="153" y="705"/>
                    </a:lnTo>
                    <a:lnTo>
                      <a:pt x="152" y="705"/>
                    </a:lnTo>
                    <a:lnTo>
                      <a:pt x="152" y="704"/>
                    </a:lnTo>
                    <a:lnTo>
                      <a:pt x="151" y="704"/>
                    </a:lnTo>
                    <a:lnTo>
                      <a:pt x="150" y="704"/>
                    </a:lnTo>
                    <a:lnTo>
                      <a:pt x="149" y="703"/>
                    </a:lnTo>
                    <a:lnTo>
                      <a:pt x="150" y="703"/>
                    </a:lnTo>
                    <a:lnTo>
                      <a:pt x="149" y="702"/>
                    </a:lnTo>
                    <a:lnTo>
                      <a:pt x="148" y="703"/>
                    </a:lnTo>
                    <a:lnTo>
                      <a:pt x="147" y="703"/>
                    </a:lnTo>
                    <a:lnTo>
                      <a:pt x="147" y="702"/>
                    </a:lnTo>
                    <a:lnTo>
                      <a:pt x="146" y="702"/>
                    </a:lnTo>
                    <a:lnTo>
                      <a:pt x="146" y="701"/>
                    </a:lnTo>
                    <a:lnTo>
                      <a:pt x="146" y="700"/>
                    </a:lnTo>
                    <a:lnTo>
                      <a:pt x="145" y="700"/>
                    </a:lnTo>
                    <a:lnTo>
                      <a:pt x="144" y="701"/>
                    </a:lnTo>
                    <a:lnTo>
                      <a:pt x="143" y="700"/>
                    </a:lnTo>
                    <a:lnTo>
                      <a:pt x="143" y="699"/>
                    </a:lnTo>
                    <a:lnTo>
                      <a:pt x="142" y="699"/>
                    </a:lnTo>
                    <a:lnTo>
                      <a:pt x="142" y="700"/>
                    </a:lnTo>
                    <a:lnTo>
                      <a:pt x="141" y="699"/>
                    </a:lnTo>
                    <a:lnTo>
                      <a:pt x="141" y="698"/>
                    </a:lnTo>
                    <a:lnTo>
                      <a:pt x="140" y="697"/>
                    </a:lnTo>
                    <a:lnTo>
                      <a:pt x="139" y="697"/>
                    </a:lnTo>
                    <a:lnTo>
                      <a:pt x="139" y="696"/>
                    </a:lnTo>
                    <a:lnTo>
                      <a:pt x="138" y="696"/>
                    </a:lnTo>
                    <a:lnTo>
                      <a:pt x="137" y="696"/>
                    </a:lnTo>
                    <a:lnTo>
                      <a:pt x="137" y="697"/>
                    </a:lnTo>
                    <a:lnTo>
                      <a:pt x="136" y="697"/>
                    </a:lnTo>
                    <a:lnTo>
                      <a:pt x="136" y="696"/>
                    </a:lnTo>
                    <a:lnTo>
                      <a:pt x="137" y="696"/>
                    </a:lnTo>
                    <a:lnTo>
                      <a:pt x="136" y="695"/>
                    </a:lnTo>
                    <a:lnTo>
                      <a:pt x="135" y="695"/>
                    </a:lnTo>
                    <a:lnTo>
                      <a:pt x="135" y="696"/>
                    </a:lnTo>
                    <a:lnTo>
                      <a:pt x="134" y="696"/>
                    </a:lnTo>
                    <a:lnTo>
                      <a:pt x="134" y="695"/>
                    </a:lnTo>
                    <a:lnTo>
                      <a:pt x="133" y="694"/>
                    </a:lnTo>
                    <a:lnTo>
                      <a:pt x="133" y="693"/>
                    </a:lnTo>
                    <a:lnTo>
                      <a:pt x="132" y="693"/>
                    </a:lnTo>
                    <a:lnTo>
                      <a:pt x="132" y="692"/>
                    </a:lnTo>
                    <a:lnTo>
                      <a:pt x="131" y="692"/>
                    </a:lnTo>
                    <a:lnTo>
                      <a:pt x="132" y="691"/>
                    </a:lnTo>
                    <a:lnTo>
                      <a:pt x="131" y="691"/>
                    </a:lnTo>
                    <a:lnTo>
                      <a:pt x="131" y="690"/>
                    </a:lnTo>
                    <a:lnTo>
                      <a:pt x="130" y="690"/>
                    </a:lnTo>
                    <a:lnTo>
                      <a:pt x="129" y="689"/>
                    </a:lnTo>
                    <a:lnTo>
                      <a:pt x="129" y="688"/>
                    </a:lnTo>
                    <a:lnTo>
                      <a:pt x="128" y="689"/>
                    </a:lnTo>
                    <a:lnTo>
                      <a:pt x="128" y="688"/>
                    </a:lnTo>
                    <a:lnTo>
                      <a:pt x="127" y="688"/>
                    </a:lnTo>
                    <a:lnTo>
                      <a:pt x="127" y="687"/>
                    </a:lnTo>
                    <a:lnTo>
                      <a:pt x="126" y="687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4" y="687"/>
                    </a:lnTo>
                    <a:lnTo>
                      <a:pt x="124" y="688"/>
                    </a:lnTo>
                    <a:lnTo>
                      <a:pt x="123" y="687"/>
                    </a:lnTo>
                    <a:lnTo>
                      <a:pt x="123" y="688"/>
                    </a:lnTo>
                    <a:lnTo>
                      <a:pt x="123" y="687"/>
                    </a:lnTo>
                    <a:lnTo>
                      <a:pt x="122" y="687"/>
                    </a:lnTo>
                    <a:lnTo>
                      <a:pt x="121" y="687"/>
                    </a:lnTo>
                    <a:lnTo>
                      <a:pt x="120" y="687"/>
                    </a:lnTo>
                    <a:lnTo>
                      <a:pt x="119" y="688"/>
                    </a:lnTo>
                    <a:lnTo>
                      <a:pt x="119" y="687"/>
                    </a:lnTo>
                    <a:lnTo>
                      <a:pt x="119" y="686"/>
                    </a:lnTo>
                    <a:lnTo>
                      <a:pt x="118" y="686"/>
                    </a:lnTo>
                    <a:lnTo>
                      <a:pt x="118" y="685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6" y="684"/>
                    </a:lnTo>
                    <a:lnTo>
                      <a:pt x="115" y="684"/>
                    </a:lnTo>
                    <a:lnTo>
                      <a:pt x="114" y="684"/>
                    </a:lnTo>
                    <a:lnTo>
                      <a:pt x="114" y="685"/>
                    </a:lnTo>
                    <a:lnTo>
                      <a:pt x="114" y="684"/>
                    </a:lnTo>
                    <a:lnTo>
                      <a:pt x="113" y="684"/>
                    </a:lnTo>
                    <a:lnTo>
                      <a:pt x="112" y="684"/>
                    </a:lnTo>
                    <a:lnTo>
                      <a:pt x="112" y="683"/>
                    </a:lnTo>
                    <a:lnTo>
                      <a:pt x="111" y="682"/>
                    </a:lnTo>
                    <a:lnTo>
                      <a:pt x="111" y="683"/>
                    </a:lnTo>
                    <a:lnTo>
                      <a:pt x="111" y="682"/>
                    </a:lnTo>
                    <a:lnTo>
                      <a:pt x="110" y="682"/>
                    </a:lnTo>
                    <a:lnTo>
                      <a:pt x="110" y="681"/>
                    </a:lnTo>
                    <a:lnTo>
                      <a:pt x="111" y="681"/>
                    </a:lnTo>
                    <a:lnTo>
                      <a:pt x="110" y="681"/>
                    </a:lnTo>
                    <a:lnTo>
                      <a:pt x="110" y="679"/>
                    </a:lnTo>
                    <a:lnTo>
                      <a:pt x="109" y="679"/>
                    </a:lnTo>
                    <a:lnTo>
                      <a:pt x="108" y="679"/>
                    </a:lnTo>
                    <a:lnTo>
                      <a:pt x="108" y="678"/>
                    </a:lnTo>
                    <a:lnTo>
                      <a:pt x="108" y="679"/>
                    </a:lnTo>
                    <a:lnTo>
                      <a:pt x="107" y="678"/>
                    </a:lnTo>
                    <a:lnTo>
                      <a:pt x="108" y="678"/>
                    </a:lnTo>
                    <a:lnTo>
                      <a:pt x="107" y="678"/>
                    </a:lnTo>
                    <a:lnTo>
                      <a:pt x="106" y="678"/>
                    </a:lnTo>
                    <a:lnTo>
                      <a:pt x="105" y="677"/>
                    </a:lnTo>
                    <a:lnTo>
                      <a:pt x="106" y="677"/>
                    </a:lnTo>
                    <a:lnTo>
                      <a:pt x="105" y="676"/>
                    </a:lnTo>
                    <a:lnTo>
                      <a:pt x="105" y="677"/>
                    </a:lnTo>
                    <a:lnTo>
                      <a:pt x="105" y="676"/>
                    </a:lnTo>
                    <a:lnTo>
                      <a:pt x="105" y="675"/>
                    </a:lnTo>
                    <a:lnTo>
                      <a:pt x="104" y="675"/>
                    </a:lnTo>
                    <a:lnTo>
                      <a:pt x="104" y="674"/>
                    </a:lnTo>
                    <a:lnTo>
                      <a:pt x="103" y="674"/>
                    </a:lnTo>
                    <a:lnTo>
                      <a:pt x="103" y="673"/>
                    </a:lnTo>
                    <a:lnTo>
                      <a:pt x="102" y="673"/>
                    </a:lnTo>
                    <a:lnTo>
                      <a:pt x="101" y="673"/>
                    </a:lnTo>
                    <a:lnTo>
                      <a:pt x="100" y="673"/>
                    </a:lnTo>
                    <a:lnTo>
                      <a:pt x="99" y="672"/>
                    </a:lnTo>
                    <a:lnTo>
                      <a:pt x="98" y="672"/>
                    </a:lnTo>
                    <a:lnTo>
                      <a:pt x="97" y="672"/>
                    </a:lnTo>
                    <a:lnTo>
                      <a:pt x="96" y="672"/>
                    </a:lnTo>
                    <a:lnTo>
                      <a:pt x="95" y="671"/>
                    </a:lnTo>
                    <a:lnTo>
                      <a:pt x="94" y="671"/>
                    </a:lnTo>
                    <a:lnTo>
                      <a:pt x="93" y="671"/>
                    </a:lnTo>
                    <a:lnTo>
                      <a:pt x="93" y="670"/>
                    </a:lnTo>
                    <a:lnTo>
                      <a:pt x="92" y="670"/>
                    </a:lnTo>
                    <a:lnTo>
                      <a:pt x="92" y="671"/>
                    </a:lnTo>
                    <a:lnTo>
                      <a:pt x="91" y="671"/>
                    </a:lnTo>
                    <a:lnTo>
                      <a:pt x="91" y="672"/>
                    </a:lnTo>
                    <a:lnTo>
                      <a:pt x="90" y="672"/>
                    </a:lnTo>
                    <a:lnTo>
                      <a:pt x="90" y="671"/>
                    </a:lnTo>
                    <a:lnTo>
                      <a:pt x="89" y="671"/>
                    </a:lnTo>
                    <a:lnTo>
                      <a:pt x="88" y="670"/>
                    </a:lnTo>
                    <a:lnTo>
                      <a:pt x="87" y="669"/>
                    </a:lnTo>
                    <a:lnTo>
                      <a:pt x="86" y="669"/>
                    </a:lnTo>
                    <a:lnTo>
                      <a:pt x="86" y="668"/>
                    </a:lnTo>
                    <a:lnTo>
                      <a:pt x="86" y="667"/>
                    </a:lnTo>
                    <a:lnTo>
                      <a:pt x="85" y="667"/>
                    </a:lnTo>
                    <a:lnTo>
                      <a:pt x="84" y="667"/>
                    </a:lnTo>
                    <a:lnTo>
                      <a:pt x="85" y="666"/>
                    </a:lnTo>
                    <a:lnTo>
                      <a:pt x="84" y="666"/>
                    </a:lnTo>
                    <a:lnTo>
                      <a:pt x="83" y="666"/>
                    </a:lnTo>
                    <a:lnTo>
                      <a:pt x="84" y="665"/>
                    </a:lnTo>
                    <a:lnTo>
                      <a:pt x="83" y="665"/>
                    </a:lnTo>
                    <a:lnTo>
                      <a:pt x="83" y="664"/>
                    </a:lnTo>
                    <a:lnTo>
                      <a:pt x="82" y="664"/>
                    </a:lnTo>
                    <a:lnTo>
                      <a:pt x="82" y="663"/>
                    </a:lnTo>
                    <a:lnTo>
                      <a:pt x="82" y="662"/>
                    </a:lnTo>
                    <a:lnTo>
                      <a:pt x="81" y="662"/>
                    </a:lnTo>
                    <a:lnTo>
                      <a:pt x="81" y="661"/>
                    </a:lnTo>
                    <a:lnTo>
                      <a:pt x="80" y="661"/>
                    </a:lnTo>
                    <a:lnTo>
                      <a:pt x="80" y="660"/>
                    </a:lnTo>
                    <a:lnTo>
                      <a:pt x="79" y="660"/>
                    </a:lnTo>
                    <a:lnTo>
                      <a:pt x="79" y="659"/>
                    </a:lnTo>
                    <a:lnTo>
                      <a:pt x="78" y="659"/>
                    </a:lnTo>
                    <a:lnTo>
                      <a:pt x="78" y="658"/>
                    </a:lnTo>
                    <a:lnTo>
                      <a:pt x="78" y="657"/>
                    </a:lnTo>
                    <a:lnTo>
                      <a:pt x="77" y="656"/>
                    </a:lnTo>
                    <a:lnTo>
                      <a:pt x="77" y="655"/>
                    </a:lnTo>
                    <a:lnTo>
                      <a:pt x="76" y="655"/>
                    </a:lnTo>
                    <a:lnTo>
                      <a:pt x="75" y="654"/>
                    </a:lnTo>
                    <a:lnTo>
                      <a:pt x="74" y="654"/>
                    </a:lnTo>
                    <a:lnTo>
                      <a:pt x="73" y="654"/>
                    </a:lnTo>
                    <a:lnTo>
                      <a:pt x="72" y="654"/>
                    </a:lnTo>
                    <a:lnTo>
                      <a:pt x="72" y="653"/>
                    </a:lnTo>
                    <a:lnTo>
                      <a:pt x="71" y="653"/>
                    </a:lnTo>
                    <a:lnTo>
                      <a:pt x="70" y="653"/>
                    </a:lnTo>
                    <a:lnTo>
                      <a:pt x="70" y="652"/>
                    </a:lnTo>
                    <a:lnTo>
                      <a:pt x="69" y="652"/>
                    </a:lnTo>
                    <a:lnTo>
                      <a:pt x="69" y="651"/>
                    </a:lnTo>
                    <a:lnTo>
                      <a:pt x="68" y="651"/>
                    </a:lnTo>
                    <a:lnTo>
                      <a:pt x="67" y="651"/>
                    </a:lnTo>
                    <a:lnTo>
                      <a:pt x="66" y="652"/>
                    </a:lnTo>
                    <a:lnTo>
                      <a:pt x="65" y="652"/>
                    </a:lnTo>
                    <a:lnTo>
                      <a:pt x="64" y="653"/>
                    </a:lnTo>
                    <a:lnTo>
                      <a:pt x="63" y="653"/>
                    </a:lnTo>
                    <a:lnTo>
                      <a:pt x="63" y="654"/>
                    </a:lnTo>
                    <a:lnTo>
                      <a:pt x="62" y="654"/>
                    </a:lnTo>
                    <a:lnTo>
                      <a:pt x="61" y="654"/>
                    </a:lnTo>
                    <a:lnTo>
                      <a:pt x="60" y="654"/>
                    </a:lnTo>
                    <a:lnTo>
                      <a:pt x="59" y="654"/>
                    </a:lnTo>
                    <a:lnTo>
                      <a:pt x="59" y="655"/>
                    </a:lnTo>
                    <a:lnTo>
                      <a:pt x="58" y="655"/>
                    </a:lnTo>
                    <a:lnTo>
                      <a:pt x="58" y="654"/>
                    </a:lnTo>
                    <a:lnTo>
                      <a:pt x="57" y="654"/>
                    </a:lnTo>
                    <a:lnTo>
                      <a:pt x="56" y="654"/>
                    </a:lnTo>
                    <a:lnTo>
                      <a:pt x="55" y="653"/>
                    </a:lnTo>
                    <a:lnTo>
                      <a:pt x="54" y="653"/>
                    </a:lnTo>
                    <a:lnTo>
                      <a:pt x="53" y="653"/>
                    </a:lnTo>
                    <a:lnTo>
                      <a:pt x="52" y="653"/>
                    </a:lnTo>
                    <a:lnTo>
                      <a:pt x="51" y="653"/>
                    </a:lnTo>
                    <a:lnTo>
                      <a:pt x="51" y="654"/>
                    </a:lnTo>
                    <a:lnTo>
                      <a:pt x="50" y="654"/>
                    </a:lnTo>
                    <a:lnTo>
                      <a:pt x="49" y="654"/>
                    </a:lnTo>
                    <a:lnTo>
                      <a:pt x="48" y="654"/>
                    </a:lnTo>
                    <a:lnTo>
                      <a:pt x="47" y="654"/>
                    </a:lnTo>
                    <a:lnTo>
                      <a:pt x="46" y="654"/>
                    </a:lnTo>
                    <a:lnTo>
                      <a:pt x="45" y="653"/>
                    </a:lnTo>
                    <a:lnTo>
                      <a:pt x="43" y="653"/>
                    </a:lnTo>
                    <a:lnTo>
                      <a:pt x="43" y="652"/>
                    </a:lnTo>
                    <a:lnTo>
                      <a:pt x="42" y="652"/>
                    </a:lnTo>
                    <a:lnTo>
                      <a:pt x="41" y="651"/>
                    </a:lnTo>
                    <a:lnTo>
                      <a:pt x="40" y="651"/>
                    </a:lnTo>
                    <a:lnTo>
                      <a:pt x="39" y="651"/>
                    </a:lnTo>
                    <a:lnTo>
                      <a:pt x="38" y="651"/>
                    </a:lnTo>
                    <a:lnTo>
                      <a:pt x="37" y="651"/>
                    </a:lnTo>
                    <a:lnTo>
                      <a:pt x="37" y="650"/>
                    </a:lnTo>
                    <a:lnTo>
                      <a:pt x="36" y="650"/>
                    </a:lnTo>
                    <a:lnTo>
                      <a:pt x="35" y="649"/>
                    </a:lnTo>
                    <a:lnTo>
                      <a:pt x="34" y="648"/>
                    </a:lnTo>
                    <a:lnTo>
                      <a:pt x="32" y="648"/>
                    </a:lnTo>
                    <a:lnTo>
                      <a:pt x="31" y="648"/>
                    </a:lnTo>
                    <a:lnTo>
                      <a:pt x="30" y="648"/>
                    </a:lnTo>
                    <a:lnTo>
                      <a:pt x="30" y="647"/>
                    </a:lnTo>
                    <a:lnTo>
                      <a:pt x="30" y="646"/>
                    </a:lnTo>
                    <a:lnTo>
                      <a:pt x="30" y="645"/>
                    </a:lnTo>
                    <a:lnTo>
                      <a:pt x="29" y="645"/>
                    </a:lnTo>
                    <a:lnTo>
                      <a:pt x="28" y="645"/>
                    </a:lnTo>
                    <a:lnTo>
                      <a:pt x="28" y="644"/>
                    </a:lnTo>
                    <a:lnTo>
                      <a:pt x="28" y="643"/>
                    </a:lnTo>
                    <a:lnTo>
                      <a:pt x="28" y="642"/>
                    </a:lnTo>
                    <a:lnTo>
                      <a:pt x="27" y="641"/>
                    </a:lnTo>
                    <a:lnTo>
                      <a:pt x="27" y="639"/>
                    </a:lnTo>
                    <a:lnTo>
                      <a:pt x="26" y="638"/>
                    </a:lnTo>
                    <a:lnTo>
                      <a:pt x="26" y="637"/>
                    </a:lnTo>
                    <a:lnTo>
                      <a:pt x="27" y="636"/>
                    </a:lnTo>
                    <a:lnTo>
                      <a:pt x="28" y="635"/>
                    </a:lnTo>
                    <a:lnTo>
                      <a:pt x="28" y="634"/>
                    </a:lnTo>
                    <a:lnTo>
                      <a:pt x="30" y="634"/>
                    </a:lnTo>
                    <a:lnTo>
                      <a:pt x="31" y="634"/>
                    </a:lnTo>
                    <a:lnTo>
                      <a:pt x="31" y="633"/>
                    </a:lnTo>
                    <a:lnTo>
                      <a:pt x="32" y="632"/>
                    </a:lnTo>
                    <a:lnTo>
                      <a:pt x="32" y="631"/>
                    </a:lnTo>
                    <a:lnTo>
                      <a:pt x="33" y="630"/>
                    </a:lnTo>
                    <a:lnTo>
                      <a:pt x="34" y="629"/>
                    </a:lnTo>
                    <a:lnTo>
                      <a:pt x="35" y="628"/>
                    </a:lnTo>
                    <a:lnTo>
                      <a:pt x="35" y="627"/>
                    </a:lnTo>
                    <a:lnTo>
                      <a:pt x="35" y="626"/>
                    </a:lnTo>
                    <a:lnTo>
                      <a:pt x="35" y="625"/>
                    </a:lnTo>
                    <a:lnTo>
                      <a:pt x="36" y="625"/>
                    </a:lnTo>
                    <a:lnTo>
                      <a:pt x="38" y="625"/>
                    </a:lnTo>
                    <a:lnTo>
                      <a:pt x="39" y="625"/>
                    </a:lnTo>
                    <a:lnTo>
                      <a:pt x="40" y="625"/>
                    </a:lnTo>
                    <a:lnTo>
                      <a:pt x="42" y="625"/>
                    </a:lnTo>
                    <a:lnTo>
                      <a:pt x="43" y="624"/>
                    </a:lnTo>
                    <a:lnTo>
                      <a:pt x="44" y="622"/>
                    </a:lnTo>
                    <a:lnTo>
                      <a:pt x="45" y="622"/>
                    </a:lnTo>
                    <a:lnTo>
                      <a:pt x="46" y="621"/>
                    </a:lnTo>
                    <a:lnTo>
                      <a:pt x="47" y="620"/>
                    </a:lnTo>
                    <a:lnTo>
                      <a:pt x="47" y="619"/>
                    </a:lnTo>
                    <a:lnTo>
                      <a:pt x="47" y="618"/>
                    </a:lnTo>
                    <a:lnTo>
                      <a:pt x="47" y="617"/>
                    </a:lnTo>
                    <a:lnTo>
                      <a:pt x="46" y="616"/>
                    </a:lnTo>
                    <a:lnTo>
                      <a:pt x="46" y="615"/>
                    </a:lnTo>
                    <a:lnTo>
                      <a:pt x="45" y="614"/>
                    </a:lnTo>
                    <a:lnTo>
                      <a:pt x="44" y="614"/>
                    </a:lnTo>
                    <a:lnTo>
                      <a:pt x="42" y="613"/>
                    </a:lnTo>
                    <a:lnTo>
                      <a:pt x="41" y="613"/>
                    </a:lnTo>
                    <a:lnTo>
                      <a:pt x="38" y="613"/>
                    </a:lnTo>
                    <a:lnTo>
                      <a:pt x="36" y="614"/>
                    </a:lnTo>
                    <a:lnTo>
                      <a:pt x="32" y="612"/>
                    </a:lnTo>
                    <a:lnTo>
                      <a:pt x="30" y="611"/>
                    </a:lnTo>
                    <a:lnTo>
                      <a:pt x="28" y="611"/>
                    </a:lnTo>
                    <a:lnTo>
                      <a:pt x="27" y="611"/>
                    </a:lnTo>
                    <a:lnTo>
                      <a:pt x="26" y="611"/>
                    </a:lnTo>
                    <a:lnTo>
                      <a:pt x="25" y="612"/>
                    </a:lnTo>
                    <a:lnTo>
                      <a:pt x="23" y="613"/>
                    </a:lnTo>
                    <a:lnTo>
                      <a:pt x="22" y="614"/>
                    </a:lnTo>
                    <a:lnTo>
                      <a:pt x="21" y="615"/>
                    </a:lnTo>
                    <a:lnTo>
                      <a:pt x="21" y="616"/>
                    </a:lnTo>
                    <a:lnTo>
                      <a:pt x="20" y="617"/>
                    </a:lnTo>
                    <a:lnTo>
                      <a:pt x="18" y="616"/>
                    </a:lnTo>
                    <a:lnTo>
                      <a:pt x="17" y="616"/>
                    </a:lnTo>
                    <a:lnTo>
                      <a:pt x="16" y="616"/>
                    </a:lnTo>
                    <a:lnTo>
                      <a:pt x="16" y="615"/>
                    </a:lnTo>
                    <a:lnTo>
                      <a:pt x="15" y="614"/>
                    </a:lnTo>
                    <a:lnTo>
                      <a:pt x="13" y="612"/>
                    </a:lnTo>
                    <a:lnTo>
                      <a:pt x="13" y="610"/>
                    </a:lnTo>
                    <a:lnTo>
                      <a:pt x="13" y="608"/>
                    </a:lnTo>
                    <a:lnTo>
                      <a:pt x="12" y="607"/>
                    </a:lnTo>
                    <a:lnTo>
                      <a:pt x="12" y="605"/>
                    </a:lnTo>
                    <a:lnTo>
                      <a:pt x="12" y="604"/>
                    </a:lnTo>
                    <a:lnTo>
                      <a:pt x="12" y="603"/>
                    </a:lnTo>
                    <a:lnTo>
                      <a:pt x="12" y="602"/>
                    </a:lnTo>
                    <a:lnTo>
                      <a:pt x="11" y="596"/>
                    </a:lnTo>
                    <a:lnTo>
                      <a:pt x="11" y="595"/>
                    </a:lnTo>
                    <a:lnTo>
                      <a:pt x="11" y="594"/>
                    </a:lnTo>
                    <a:lnTo>
                      <a:pt x="10" y="591"/>
                    </a:lnTo>
                    <a:lnTo>
                      <a:pt x="10" y="588"/>
                    </a:lnTo>
                    <a:lnTo>
                      <a:pt x="10" y="587"/>
                    </a:lnTo>
                    <a:lnTo>
                      <a:pt x="10" y="586"/>
                    </a:lnTo>
                    <a:lnTo>
                      <a:pt x="11" y="586"/>
                    </a:lnTo>
                    <a:lnTo>
                      <a:pt x="12" y="585"/>
                    </a:lnTo>
                    <a:lnTo>
                      <a:pt x="14" y="585"/>
                    </a:lnTo>
                    <a:lnTo>
                      <a:pt x="15" y="585"/>
                    </a:lnTo>
                    <a:lnTo>
                      <a:pt x="16" y="585"/>
                    </a:lnTo>
                    <a:lnTo>
                      <a:pt x="17" y="585"/>
                    </a:lnTo>
                    <a:lnTo>
                      <a:pt x="17" y="583"/>
                    </a:lnTo>
                    <a:lnTo>
                      <a:pt x="17" y="582"/>
                    </a:lnTo>
                    <a:lnTo>
                      <a:pt x="17" y="581"/>
                    </a:lnTo>
                    <a:lnTo>
                      <a:pt x="17" y="580"/>
                    </a:lnTo>
                    <a:lnTo>
                      <a:pt x="17" y="579"/>
                    </a:lnTo>
                    <a:lnTo>
                      <a:pt x="17" y="578"/>
                    </a:lnTo>
                    <a:lnTo>
                      <a:pt x="17" y="576"/>
                    </a:lnTo>
                    <a:lnTo>
                      <a:pt x="16" y="575"/>
                    </a:lnTo>
                    <a:lnTo>
                      <a:pt x="15" y="574"/>
                    </a:lnTo>
                    <a:lnTo>
                      <a:pt x="15" y="573"/>
                    </a:lnTo>
                    <a:lnTo>
                      <a:pt x="14" y="572"/>
                    </a:lnTo>
                    <a:lnTo>
                      <a:pt x="13" y="572"/>
                    </a:lnTo>
                    <a:lnTo>
                      <a:pt x="13" y="571"/>
                    </a:lnTo>
                    <a:lnTo>
                      <a:pt x="12" y="571"/>
                    </a:lnTo>
                    <a:lnTo>
                      <a:pt x="11" y="570"/>
                    </a:lnTo>
                    <a:lnTo>
                      <a:pt x="11" y="569"/>
                    </a:lnTo>
                    <a:lnTo>
                      <a:pt x="12" y="569"/>
                    </a:lnTo>
                    <a:lnTo>
                      <a:pt x="12" y="568"/>
                    </a:lnTo>
                    <a:lnTo>
                      <a:pt x="11" y="567"/>
                    </a:lnTo>
                    <a:lnTo>
                      <a:pt x="12" y="567"/>
                    </a:lnTo>
                    <a:lnTo>
                      <a:pt x="11" y="567"/>
                    </a:lnTo>
                    <a:lnTo>
                      <a:pt x="11" y="566"/>
                    </a:lnTo>
                    <a:lnTo>
                      <a:pt x="10" y="565"/>
                    </a:lnTo>
                    <a:lnTo>
                      <a:pt x="11" y="565"/>
                    </a:lnTo>
                    <a:lnTo>
                      <a:pt x="11" y="564"/>
                    </a:lnTo>
                    <a:lnTo>
                      <a:pt x="11" y="563"/>
                    </a:lnTo>
                    <a:lnTo>
                      <a:pt x="11" y="562"/>
                    </a:lnTo>
                    <a:lnTo>
                      <a:pt x="11" y="561"/>
                    </a:lnTo>
                    <a:lnTo>
                      <a:pt x="10" y="561"/>
                    </a:lnTo>
                    <a:lnTo>
                      <a:pt x="10" y="560"/>
                    </a:lnTo>
                    <a:lnTo>
                      <a:pt x="10" y="559"/>
                    </a:lnTo>
                    <a:lnTo>
                      <a:pt x="9" y="559"/>
                    </a:lnTo>
                    <a:lnTo>
                      <a:pt x="9" y="558"/>
                    </a:lnTo>
                    <a:lnTo>
                      <a:pt x="9" y="557"/>
                    </a:lnTo>
                    <a:lnTo>
                      <a:pt x="9" y="556"/>
                    </a:lnTo>
                    <a:lnTo>
                      <a:pt x="9" y="555"/>
                    </a:lnTo>
                    <a:lnTo>
                      <a:pt x="8" y="555"/>
                    </a:lnTo>
                    <a:lnTo>
                      <a:pt x="8" y="554"/>
                    </a:lnTo>
                    <a:lnTo>
                      <a:pt x="7" y="554"/>
                    </a:lnTo>
                    <a:lnTo>
                      <a:pt x="8" y="553"/>
                    </a:lnTo>
                    <a:lnTo>
                      <a:pt x="7" y="553"/>
                    </a:lnTo>
                    <a:lnTo>
                      <a:pt x="7" y="552"/>
                    </a:lnTo>
                    <a:lnTo>
                      <a:pt x="6" y="553"/>
                    </a:lnTo>
                    <a:lnTo>
                      <a:pt x="6" y="552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5" y="550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3" y="549"/>
                    </a:lnTo>
                    <a:lnTo>
                      <a:pt x="2" y="549"/>
                    </a:lnTo>
                    <a:lnTo>
                      <a:pt x="2" y="548"/>
                    </a:lnTo>
                    <a:lnTo>
                      <a:pt x="1" y="548"/>
                    </a:lnTo>
                    <a:lnTo>
                      <a:pt x="2" y="548"/>
                    </a:lnTo>
                    <a:lnTo>
                      <a:pt x="1" y="547"/>
                    </a:lnTo>
                    <a:lnTo>
                      <a:pt x="1" y="546"/>
                    </a:lnTo>
                    <a:lnTo>
                      <a:pt x="1" y="545"/>
                    </a:lnTo>
                    <a:lnTo>
                      <a:pt x="1" y="544"/>
                    </a:lnTo>
                    <a:lnTo>
                      <a:pt x="1" y="543"/>
                    </a:lnTo>
                    <a:lnTo>
                      <a:pt x="1" y="542"/>
                    </a:lnTo>
                    <a:lnTo>
                      <a:pt x="1" y="541"/>
                    </a:lnTo>
                    <a:lnTo>
                      <a:pt x="1" y="542"/>
                    </a:lnTo>
                    <a:lnTo>
                      <a:pt x="0" y="542"/>
                    </a:lnTo>
                    <a:lnTo>
                      <a:pt x="0" y="541"/>
                    </a:lnTo>
                    <a:lnTo>
                      <a:pt x="0" y="540"/>
                    </a:lnTo>
                    <a:lnTo>
                      <a:pt x="1" y="540"/>
                    </a:lnTo>
                    <a:lnTo>
                      <a:pt x="0" y="539"/>
                    </a:lnTo>
                    <a:lnTo>
                      <a:pt x="1" y="539"/>
                    </a:lnTo>
                    <a:lnTo>
                      <a:pt x="0" y="538"/>
                    </a:lnTo>
                    <a:lnTo>
                      <a:pt x="1" y="538"/>
                    </a:lnTo>
                    <a:lnTo>
                      <a:pt x="1" y="537"/>
                    </a:lnTo>
                    <a:lnTo>
                      <a:pt x="1" y="536"/>
                    </a:lnTo>
                    <a:lnTo>
                      <a:pt x="2" y="536"/>
                    </a:lnTo>
                    <a:lnTo>
                      <a:pt x="1" y="536"/>
                    </a:lnTo>
                    <a:lnTo>
                      <a:pt x="2" y="535"/>
                    </a:lnTo>
                    <a:lnTo>
                      <a:pt x="2" y="534"/>
                    </a:lnTo>
                    <a:lnTo>
                      <a:pt x="2" y="533"/>
                    </a:lnTo>
                    <a:lnTo>
                      <a:pt x="1" y="532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0"/>
                    </a:lnTo>
                    <a:lnTo>
                      <a:pt x="1" y="530"/>
                    </a:lnTo>
                    <a:lnTo>
                      <a:pt x="1" y="529"/>
                    </a:lnTo>
                    <a:lnTo>
                      <a:pt x="2" y="529"/>
                    </a:lnTo>
                    <a:lnTo>
                      <a:pt x="1" y="529"/>
                    </a:lnTo>
                    <a:lnTo>
                      <a:pt x="2" y="528"/>
                    </a:lnTo>
                    <a:lnTo>
                      <a:pt x="1" y="528"/>
                    </a:lnTo>
                    <a:lnTo>
                      <a:pt x="2" y="528"/>
                    </a:lnTo>
                    <a:lnTo>
                      <a:pt x="2" y="527"/>
                    </a:lnTo>
                    <a:lnTo>
                      <a:pt x="2" y="526"/>
                    </a:lnTo>
                    <a:lnTo>
                      <a:pt x="2" y="525"/>
                    </a:lnTo>
                    <a:lnTo>
                      <a:pt x="2" y="524"/>
                    </a:lnTo>
                    <a:lnTo>
                      <a:pt x="3" y="524"/>
                    </a:lnTo>
                    <a:lnTo>
                      <a:pt x="3" y="523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4" y="521"/>
                    </a:lnTo>
                    <a:lnTo>
                      <a:pt x="4" y="520"/>
                    </a:lnTo>
                    <a:lnTo>
                      <a:pt x="3" y="520"/>
                    </a:lnTo>
                    <a:lnTo>
                      <a:pt x="3" y="519"/>
                    </a:lnTo>
                    <a:lnTo>
                      <a:pt x="3" y="518"/>
                    </a:lnTo>
                    <a:lnTo>
                      <a:pt x="4" y="519"/>
                    </a:lnTo>
                    <a:lnTo>
                      <a:pt x="3" y="518"/>
                    </a:lnTo>
                    <a:lnTo>
                      <a:pt x="4" y="518"/>
                    </a:lnTo>
                    <a:lnTo>
                      <a:pt x="4" y="517"/>
                    </a:lnTo>
                    <a:lnTo>
                      <a:pt x="4" y="516"/>
                    </a:lnTo>
                    <a:lnTo>
                      <a:pt x="5" y="517"/>
                    </a:lnTo>
                    <a:lnTo>
                      <a:pt x="5" y="516"/>
                    </a:lnTo>
                    <a:lnTo>
                      <a:pt x="6" y="515"/>
                    </a:lnTo>
                    <a:lnTo>
                      <a:pt x="5" y="515"/>
                    </a:lnTo>
                    <a:lnTo>
                      <a:pt x="5" y="514"/>
                    </a:lnTo>
                    <a:lnTo>
                      <a:pt x="6" y="515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7" y="513"/>
                    </a:lnTo>
                    <a:lnTo>
                      <a:pt x="6" y="512"/>
                    </a:lnTo>
                    <a:lnTo>
                      <a:pt x="7" y="512"/>
                    </a:lnTo>
                    <a:lnTo>
                      <a:pt x="7" y="511"/>
                    </a:lnTo>
                    <a:lnTo>
                      <a:pt x="6" y="511"/>
                    </a:lnTo>
                    <a:lnTo>
                      <a:pt x="6" y="510"/>
                    </a:lnTo>
                    <a:lnTo>
                      <a:pt x="7" y="510"/>
                    </a:lnTo>
                    <a:lnTo>
                      <a:pt x="6" y="510"/>
                    </a:lnTo>
                    <a:lnTo>
                      <a:pt x="7" y="509"/>
                    </a:lnTo>
                    <a:lnTo>
                      <a:pt x="6" y="509"/>
                    </a:lnTo>
                    <a:lnTo>
                      <a:pt x="6" y="508"/>
                    </a:lnTo>
                    <a:lnTo>
                      <a:pt x="5" y="508"/>
                    </a:lnTo>
                    <a:lnTo>
                      <a:pt x="5" y="507"/>
                    </a:lnTo>
                    <a:lnTo>
                      <a:pt x="6" y="506"/>
                    </a:lnTo>
                    <a:lnTo>
                      <a:pt x="5" y="506"/>
                    </a:lnTo>
                    <a:lnTo>
                      <a:pt x="6" y="506"/>
                    </a:lnTo>
                    <a:lnTo>
                      <a:pt x="5" y="505"/>
                    </a:lnTo>
                    <a:lnTo>
                      <a:pt x="5" y="504"/>
                    </a:lnTo>
                    <a:lnTo>
                      <a:pt x="6" y="504"/>
                    </a:lnTo>
                    <a:lnTo>
                      <a:pt x="6" y="503"/>
                    </a:lnTo>
                    <a:lnTo>
                      <a:pt x="7" y="503"/>
                    </a:lnTo>
                    <a:lnTo>
                      <a:pt x="7" y="502"/>
                    </a:lnTo>
                    <a:lnTo>
                      <a:pt x="7" y="501"/>
                    </a:lnTo>
                    <a:lnTo>
                      <a:pt x="7" y="500"/>
                    </a:lnTo>
                    <a:lnTo>
                      <a:pt x="8" y="500"/>
                    </a:lnTo>
                    <a:lnTo>
                      <a:pt x="9" y="500"/>
                    </a:lnTo>
                    <a:lnTo>
                      <a:pt x="9" y="499"/>
                    </a:lnTo>
                    <a:lnTo>
                      <a:pt x="10" y="498"/>
                    </a:lnTo>
                    <a:lnTo>
                      <a:pt x="10" y="496"/>
                    </a:lnTo>
                    <a:lnTo>
                      <a:pt x="11" y="496"/>
                    </a:lnTo>
                    <a:lnTo>
                      <a:pt x="11" y="495"/>
                    </a:lnTo>
                    <a:lnTo>
                      <a:pt x="11" y="494"/>
                    </a:lnTo>
                    <a:lnTo>
                      <a:pt x="12" y="493"/>
                    </a:lnTo>
                    <a:lnTo>
                      <a:pt x="12" y="492"/>
                    </a:lnTo>
                    <a:lnTo>
                      <a:pt x="12" y="491"/>
                    </a:lnTo>
                    <a:lnTo>
                      <a:pt x="13" y="491"/>
                    </a:lnTo>
                    <a:lnTo>
                      <a:pt x="13" y="490"/>
                    </a:lnTo>
                    <a:lnTo>
                      <a:pt x="14" y="490"/>
                    </a:lnTo>
                    <a:lnTo>
                      <a:pt x="15" y="489"/>
                    </a:lnTo>
                    <a:lnTo>
                      <a:pt x="14" y="488"/>
                    </a:lnTo>
                    <a:lnTo>
                      <a:pt x="15" y="488"/>
                    </a:lnTo>
                    <a:lnTo>
                      <a:pt x="16" y="487"/>
                    </a:lnTo>
                    <a:lnTo>
                      <a:pt x="16" y="486"/>
                    </a:lnTo>
                    <a:lnTo>
                      <a:pt x="16" y="485"/>
                    </a:lnTo>
                    <a:lnTo>
                      <a:pt x="17" y="485"/>
                    </a:lnTo>
                    <a:lnTo>
                      <a:pt x="17" y="484"/>
                    </a:lnTo>
                    <a:lnTo>
                      <a:pt x="18" y="485"/>
                    </a:lnTo>
                    <a:lnTo>
                      <a:pt x="18" y="484"/>
                    </a:lnTo>
                    <a:lnTo>
                      <a:pt x="19" y="484"/>
                    </a:lnTo>
                    <a:lnTo>
                      <a:pt x="19" y="483"/>
                    </a:lnTo>
                    <a:lnTo>
                      <a:pt x="19" y="482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2" y="482"/>
                    </a:lnTo>
                    <a:lnTo>
                      <a:pt x="22" y="481"/>
                    </a:lnTo>
                    <a:lnTo>
                      <a:pt x="22" y="480"/>
                    </a:lnTo>
                    <a:lnTo>
                      <a:pt x="22" y="479"/>
                    </a:lnTo>
                    <a:lnTo>
                      <a:pt x="21" y="480"/>
                    </a:lnTo>
                    <a:lnTo>
                      <a:pt x="21" y="479"/>
                    </a:lnTo>
                    <a:lnTo>
                      <a:pt x="22" y="479"/>
                    </a:lnTo>
                    <a:lnTo>
                      <a:pt x="22" y="478"/>
                    </a:lnTo>
                    <a:lnTo>
                      <a:pt x="21" y="478"/>
                    </a:lnTo>
                    <a:lnTo>
                      <a:pt x="21" y="479"/>
                    </a:lnTo>
                    <a:lnTo>
                      <a:pt x="21" y="478"/>
                    </a:lnTo>
                    <a:lnTo>
                      <a:pt x="21" y="477"/>
                    </a:lnTo>
                    <a:lnTo>
                      <a:pt x="21" y="476"/>
                    </a:lnTo>
                    <a:lnTo>
                      <a:pt x="22" y="477"/>
                    </a:lnTo>
                    <a:lnTo>
                      <a:pt x="22" y="476"/>
                    </a:lnTo>
                    <a:lnTo>
                      <a:pt x="22" y="475"/>
                    </a:lnTo>
                    <a:lnTo>
                      <a:pt x="22" y="476"/>
                    </a:lnTo>
                    <a:lnTo>
                      <a:pt x="23" y="475"/>
                    </a:lnTo>
                    <a:lnTo>
                      <a:pt x="22" y="475"/>
                    </a:lnTo>
                    <a:lnTo>
                      <a:pt x="23" y="475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3" y="473"/>
                    </a:lnTo>
                    <a:lnTo>
                      <a:pt x="23" y="472"/>
                    </a:lnTo>
                    <a:lnTo>
                      <a:pt x="23" y="471"/>
                    </a:lnTo>
                    <a:lnTo>
                      <a:pt x="23" y="469"/>
                    </a:lnTo>
                    <a:lnTo>
                      <a:pt x="23" y="470"/>
                    </a:lnTo>
                    <a:lnTo>
                      <a:pt x="24" y="470"/>
                    </a:lnTo>
                    <a:lnTo>
                      <a:pt x="24" y="469"/>
                    </a:lnTo>
                    <a:lnTo>
                      <a:pt x="24" y="468"/>
                    </a:lnTo>
                    <a:lnTo>
                      <a:pt x="25" y="468"/>
                    </a:lnTo>
                    <a:lnTo>
                      <a:pt x="25" y="467"/>
                    </a:lnTo>
                    <a:lnTo>
                      <a:pt x="25" y="466"/>
                    </a:lnTo>
                    <a:lnTo>
                      <a:pt x="25" y="465"/>
                    </a:lnTo>
                    <a:lnTo>
                      <a:pt x="25" y="464"/>
                    </a:lnTo>
                    <a:lnTo>
                      <a:pt x="26" y="464"/>
                    </a:lnTo>
                    <a:lnTo>
                      <a:pt x="26" y="463"/>
                    </a:lnTo>
                    <a:lnTo>
                      <a:pt x="27" y="463"/>
                    </a:lnTo>
                    <a:lnTo>
                      <a:pt x="27" y="462"/>
                    </a:lnTo>
                    <a:lnTo>
                      <a:pt x="27" y="461"/>
                    </a:lnTo>
                    <a:lnTo>
                      <a:pt x="28" y="461"/>
                    </a:lnTo>
                    <a:lnTo>
                      <a:pt x="27" y="461"/>
                    </a:lnTo>
                    <a:lnTo>
                      <a:pt x="27" y="460"/>
                    </a:lnTo>
                    <a:lnTo>
                      <a:pt x="28" y="460"/>
                    </a:lnTo>
                    <a:lnTo>
                      <a:pt x="27" y="459"/>
                    </a:lnTo>
                    <a:lnTo>
                      <a:pt x="28" y="459"/>
                    </a:lnTo>
                    <a:lnTo>
                      <a:pt x="29" y="459"/>
                    </a:lnTo>
                    <a:lnTo>
                      <a:pt x="30" y="459"/>
                    </a:lnTo>
                    <a:lnTo>
                      <a:pt x="30" y="460"/>
                    </a:lnTo>
                    <a:lnTo>
                      <a:pt x="31" y="459"/>
                    </a:lnTo>
                    <a:lnTo>
                      <a:pt x="32" y="460"/>
                    </a:lnTo>
                    <a:lnTo>
                      <a:pt x="33" y="460"/>
                    </a:lnTo>
                    <a:lnTo>
                      <a:pt x="33" y="459"/>
                    </a:lnTo>
                    <a:lnTo>
                      <a:pt x="32" y="459"/>
                    </a:lnTo>
                    <a:lnTo>
                      <a:pt x="33" y="459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8"/>
                    </a:lnTo>
                    <a:lnTo>
                      <a:pt x="34" y="458"/>
                    </a:lnTo>
                    <a:lnTo>
                      <a:pt x="34" y="459"/>
                    </a:lnTo>
                    <a:lnTo>
                      <a:pt x="35" y="459"/>
                    </a:lnTo>
                    <a:lnTo>
                      <a:pt x="35" y="458"/>
                    </a:lnTo>
                    <a:lnTo>
                      <a:pt x="34" y="458"/>
                    </a:lnTo>
                    <a:lnTo>
                      <a:pt x="34" y="457"/>
                    </a:lnTo>
                    <a:lnTo>
                      <a:pt x="35" y="457"/>
                    </a:lnTo>
                    <a:lnTo>
                      <a:pt x="36" y="457"/>
                    </a:lnTo>
                    <a:lnTo>
                      <a:pt x="36" y="456"/>
                    </a:lnTo>
                    <a:lnTo>
                      <a:pt x="36" y="455"/>
                    </a:lnTo>
                    <a:lnTo>
                      <a:pt x="35" y="454"/>
                    </a:lnTo>
                    <a:lnTo>
                      <a:pt x="36" y="454"/>
                    </a:lnTo>
                    <a:lnTo>
                      <a:pt x="36" y="453"/>
                    </a:lnTo>
                    <a:lnTo>
                      <a:pt x="37" y="453"/>
                    </a:lnTo>
                    <a:lnTo>
                      <a:pt x="37" y="454"/>
                    </a:lnTo>
                    <a:lnTo>
                      <a:pt x="36" y="454"/>
                    </a:lnTo>
                    <a:lnTo>
                      <a:pt x="36" y="455"/>
                    </a:lnTo>
                    <a:lnTo>
                      <a:pt x="37" y="455"/>
                    </a:lnTo>
                    <a:lnTo>
                      <a:pt x="38" y="454"/>
                    </a:lnTo>
                    <a:lnTo>
                      <a:pt x="39" y="454"/>
                    </a:lnTo>
                    <a:lnTo>
                      <a:pt x="39" y="453"/>
                    </a:lnTo>
                    <a:lnTo>
                      <a:pt x="39" y="452"/>
                    </a:lnTo>
                    <a:lnTo>
                      <a:pt x="40" y="452"/>
                    </a:lnTo>
                    <a:lnTo>
                      <a:pt x="41" y="452"/>
                    </a:lnTo>
                    <a:lnTo>
                      <a:pt x="40" y="451"/>
                    </a:lnTo>
                    <a:lnTo>
                      <a:pt x="41" y="451"/>
                    </a:lnTo>
                    <a:lnTo>
                      <a:pt x="41" y="450"/>
                    </a:lnTo>
                    <a:lnTo>
                      <a:pt x="42" y="451"/>
                    </a:lnTo>
                    <a:lnTo>
                      <a:pt x="43" y="451"/>
                    </a:lnTo>
                    <a:lnTo>
                      <a:pt x="43" y="450"/>
                    </a:lnTo>
                    <a:lnTo>
                      <a:pt x="44" y="450"/>
                    </a:lnTo>
                    <a:lnTo>
                      <a:pt x="45" y="450"/>
                    </a:lnTo>
                    <a:lnTo>
                      <a:pt x="46" y="450"/>
                    </a:lnTo>
                    <a:lnTo>
                      <a:pt x="47" y="450"/>
                    </a:lnTo>
                    <a:lnTo>
                      <a:pt x="47" y="449"/>
                    </a:lnTo>
                    <a:lnTo>
                      <a:pt x="48" y="448"/>
                    </a:lnTo>
                    <a:lnTo>
                      <a:pt x="48" y="447"/>
                    </a:lnTo>
                    <a:lnTo>
                      <a:pt x="49" y="447"/>
                    </a:lnTo>
                    <a:lnTo>
                      <a:pt x="49" y="448"/>
                    </a:lnTo>
                    <a:lnTo>
                      <a:pt x="50" y="448"/>
                    </a:lnTo>
                    <a:lnTo>
                      <a:pt x="50" y="447"/>
                    </a:lnTo>
                    <a:lnTo>
                      <a:pt x="51" y="447"/>
                    </a:lnTo>
                    <a:lnTo>
                      <a:pt x="51" y="446"/>
                    </a:lnTo>
                    <a:lnTo>
                      <a:pt x="51" y="445"/>
                    </a:lnTo>
                    <a:lnTo>
                      <a:pt x="51" y="444"/>
                    </a:lnTo>
                    <a:lnTo>
                      <a:pt x="52" y="444"/>
                    </a:lnTo>
                    <a:lnTo>
                      <a:pt x="53" y="443"/>
                    </a:lnTo>
                    <a:lnTo>
                      <a:pt x="54" y="444"/>
                    </a:lnTo>
                    <a:lnTo>
                      <a:pt x="54" y="443"/>
                    </a:lnTo>
                    <a:lnTo>
                      <a:pt x="54" y="442"/>
                    </a:lnTo>
                    <a:lnTo>
                      <a:pt x="54" y="441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3" y="439"/>
                    </a:lnTo>
                    <a:lnTo>
                      <a:pt x="54" y="439"/>
                    </a:lnTo>
                    <a:lnTo>
                      <a:pt x="55" y="439"/>
                    </a:lnTo>
                    <a:lnTo>
                      <a:pt x="55" y="438"/>
                    </a:lnTo>
                    <a:lnTo>
                      <a:pt x="56" y="438"/>
                    </a:lnTo>
                    <a:lnTo>
                      <a:pt x="56" y="437"/>
                    </a:lnTo>
                    <a:lnTo>
                      <a:pt x="55" y="436"/>
                    </a:lnTo>
                    <a:lnTo>
                      <a:pt x="56" y="436"/>
                    </a:lnTo>
                    <a:lnTo>
                      <a:pt x="56" y="435"/>
                    </a:lnTo>
                    <a:lnTo>
                      <a:pt x="56" y="436"/>
                    </a:lnTo>
                    <a:lnTo>
                      <a:pt x="57" y="436"/>
                    </a:lnTo>
                    <a:lnTo>
                      <a:pt x="57" y="437"/>
                    </a:lnTo>
                    <a:lnTo>
                      <a:pt x="58" y="437"/>
                    </a:lnTo>
                    <a:lnTo>
                      <a:pt x="59" y="437"/>
                    </a:lnTo>
                    <a:lnTo>
                      <a:pt x="59" y="436"/>
                    </a:lnTo>
                    <a:lnTo>
                      <a:pt x="58" y="435"/>
                    </a:lnTo>
                    <a:lnTo>
                      <a:pt x="58" y="434"/>
                    </a:lnTo>
                    <a:lnTo>
                      <a:pt x="57" y="434"/>
                    </a:lnTo>
                    <a:lnTo>
                      <a:pt x="56" y="433"/>
                    </a:lnTo>
                    <a:lnTo>
                      <a:pt x="57" y="432"/>
                    </a:lnTo>
                    <a:lnTo>
                      <a:pt x="56" y="431"/>
                    </a:lnTo>
                    <a:lnTo>
                      <a:pt x="57" y="431"/>
                    </a:lnTo>
                    <a:lnTo>
                      <a:pt x="58" y="431"/>
                    </a:lnTo>
                    <a:lnTo>
                      <a:pt x="59" y="432"/>
                    </a:lnTo>
                    <a:lnTo>
                      <a:pt x="60" y="432"/>
                    </a:lnTo>
                    <a:lnTo>
                      <a:pt x="60" y="431"/>
                    </a:lnTo>
                    <a:lnTo>
                      <a:pt x="60" y="430"/>
                    </a:lnTo>
                    <a:lnTo>
                      <a:pt x="60" y="429"/>
                    </a:lnTo>
                    <a:lnTo>
                      <a:pt x="61" y="429"/>
                    </a:lnTo>
                    <a:lnTo>
                      <a:pt x="61" y="431"/>
                    </a:lnTo>
                    <a:lnTo>
                      <a:pt x="62" y="431"/>
                    </a:lnTo>
                    <a:lnTo>
                      <a:pt x="63" y="431"/>
                    </a:lnTo>
                    <a:lnTo>
                      <a:pt x="64" y="431"/>
                    </a:lnTo>
                    <a:lnTo>
                      <a:pt x="63" y="430"/>
                    </a:lnTo>
                    <a:lnTo>
                      <a:pt x="63" y="429"/>
                    </a:lnTo>
                    <a:lnTo>
                      <a:pt x="64" y="429"/>
                    </a:lnTo>
                    <a:lnTo>
                      <a:pt x="64" y="430"/>
                    </a:lnTo>
                    <a:lnTo>
                      <a:pt x="65" y="430"/>
                    </a:lnTo>
                    <a:lnTo>
                      <a:pt x="64" y="429"/>
                    </a:lnTo>
                    <a:lnTo>
                      <a:pt x="64" y="428"/>
                    </a:lnTo>
                    <a:lnTo>
                      <a:pt x="64" y="427"/>
                    </a:lnTo>
                    <a:lnTo>
                      <a:pt x="65" y="429"/>
                    </a:lnTo>
                    <a:lnTo>
                      <a:pt x="66" y="429"/>
                    </a:lnTo>
                    <a:lnTo>
                      <a:pt x="66" y="428"/>
                    </a:lnTo>
                    <a:lnTo>
                      <a:pt x="66" y="427"/>
                    </a:lnTo>
                    <a:lnTo>
                      <a:pt x="67" y="427"/>
                    </a:lnTo>
                    <a:lnTo>
                      <a:pt x="67" y="428"/>
                    </a:lnTo>
                    <a:lnTo>
                      <a:pt x="67" y="426"/>
                    </a:lnTo>
                    <a:lnTo>
                      <a:pt x="68" y="426"/>
                    </a:lnTo>
                    <a:lnTo>
                      <a:pt x="68" y="425"/>
                    </a:lnTo>
                    <a:lnTo>
                      <a:pt x="68" y="424"/>
                    </a:lnTo>
                    <a:lnTo>
                      <a:pt x="67" y="424"/>
                    </a:lnTo>
                    <a:lnTo>
                      <a:pt x="67" y="423"/>
                    </a:lnTo>
                    <a:lnTo>
                      <a:pt x="67" y="422"/>
                    </a:lnTo>
                    <a:lnTo>
                      <a:pt x="68" y="422"/>
                    </a:lnTo>
                    <a:lnTo>
                      <a:pt x="68" y="423"/>
                    </a:lnTo>
                    <a:lnTo>
                      <a:pt x="69" y="423"/>
                    </a:lnTo>
                    <a:lnTo>
                      <a:pt x="70" y="423"/>
                    </a:lnTo>
                    <a:lnTo>
                      <a:pt x="70" y="422"/>
                    </a:lnTo>
                    <a:lnTo>
                      <a:pt x="71" y="421"/>
                    </a:lnTo>
                    <a:lnTo>
                      <a:pt x="70" y="420"/>
                    </a:lnTo>
                    <a:lnTo>
                      <a:pt x="71" y="420"/>
                    </a:lnTo>
                    <a:lnTo>
                      <a:pt x="70" y="420"/>
                    </a:lnTo>
                    <a:lnTo>
                      <a:pt x="70" y="419"/>
                    </a:lnTo>
                    <a:lnTo>
                      <a:pt x="71" y="419"/>
                    </a:lnTo>
                    <a:lnTo>
                      <a:pt x="71" y="418"/>
                    </a:lnTo>
                    <a:lnTo>
                      <a:pt x="70" y="418"/>
                    </a:lnTo>
                    <a:lnTo>
                      <a:pt x="69" y="418"/>
                    </a:lnTo>
                    <a:lnTo>
                      <a:pt x="69" y="419"/>
                    </a:lnTo>
                    <a:lnTo>
                      <a:pt x="69" y="418"/>
                    </a:lnTo>
                    <a:lnTo>
                      <a:pt x="70" y="417"/>
                    </a:lnTo>
                    <a:lnTo>
                      <a:pt x="69" y="417"/>
                    </a:lnTo>
                    <a:lnTo>
                      <a:pt x="69" y="416"/>
                    </a:lnTo>
                    <a:lnTo>
                      <a:pt x="68" y="416"/>
                    </a:lnTo>
                    <a:lnTo>
                      <a:pt x="67" y="416"/>
                    </a:lnTo>
                    <a:lnTo>
                      <a:pt x="67" y="415"/>
                    </a:lnTo>
                    <a:lnTo>
                      <a:pt x="67" y="414"/>
                    </a:lnTo>
                    <a:lnTo>
                      <a:pt x="67" y="413"/>
                    </a:lnTo>
                    <a:lnTo>
                      <a:pt x="66" y="412"/>
                    </a:lnTo>
                    <a:lnTo>
                      <a:pt x="64" y="413"/>
                    </a:lnTo>
                    <a:lnTo>
                      <a:pt x="62" y="411"/>
                    </a:lnTo>
                    <a:lnTo>
                      <a:pt x="63" y="410"/>
                    </a:lnTo>
                    <a:lnTo>
                      <a:pt x="64" y="409"/>
                    </a:lnTo>
                    <a:lnTo>
                      <a:pt x="63" y="409"/>
                    </a:lnTo>
                    <a:lnTo>
                      <a:pt x="63" y="408"/>
                    </a:lnTo>
                    <a:lnTo>
                      <a:pt x="62" y="408"/>
                    </a:lnTo>
                    <a:lnTo>
                      <a:pt x="63" y="407"/>
                    </a:lnTo>
                    <a:lnTo>
                      <a:pt x="62" y="407"/>
                    </a:lnTo>
                    <a:lnTo>
                      <a:pt x="62" y="406"/>
                    </a:lnTo>
                    <a:lnTo>
                      <a:pt x="63" y="405"/>
                    </a:lnTo>
                    <a:lnTo>
                      <a:pt x="63" y="404"/>
                    </a:lnTo>
                    <a:lnTo>
                      <a:pt x="63" y="403"/>
                    </a:lnTo>
                    <a:lnTo>
                      <a:pt x="63" y="402"/>
                    </a:lnTo>
                    <a:lnTo>
                      <a:pt x="63" y="401"/>
                    </a:lnTo>
                    <a:lnTo>
                      <a:pt x="64" y="401"/>
                    </a:lnTo>
                    <a:lnTo>
                      <a:pt x="64" y="400"/>
                    </a:lnTo>
                    <a:lnTo>
                      <a:pt x="65" y="400"/>
                    </a:lnTo>
                    <a:lnTo>
                      <a:pt x="65" y="399"/>
                    </a:lnTo>
                    <a:lnTo>
                      <a:pt x="66" y="399"/>
                    </a:lnTo>
                    <a:lnTo>
                      <a:pt x="67" y="399"/>
                    </a:lnTo>
                    <a:lnTo>
                      <a:pt x="68" y="399"/>
                    </a:lnTo>
                    <a:lnTo>
                      <a:pt x="69" y="399"/>
                    </a:lnTo>
                    <a:lnTo>
                      <a:pt x="69" y="400"/>
                    </a:lnTo>
                    <a:lnTo>
                      <a:pt x="70" y="400"/>
                    </a:lnTo>
                    <a:lnTo>
                      <a:pt x="70" y="399"/>
                    </a:lnTo>
                    <a:lnTo>
                      <a:pt x="71" y="398"/>
                    </a:lnTo>
                    <a:lnTo>
                      <a:pt x="73" y="398"/>
                    </a:lnTo>
                    <a:lnTo>
                      <a:pt x="74" y="398"/>
                    </a:lnTo>
                    <a:lnTo>
                      <a:pt x="74" y="397"/>
                    </a:lnTo>
                    <a:lnTo>
                      <a:pt x="74" y="396"/>
                    </a:lnTo>
                    <a:lnTo>
                      <a:pt x="75" y="396"/>
                    </a:lnTo>
                    <a:lnTo>
                      <a:pt x="76" y="397"/>
                    </a:lnTo>
                    <a:lnTo>
                      <a:pt x="76" y="398"/>
                    </a:lnTo>
                    <a:lnTo>
                      <a:pt x="77" y="398"/>
                    </a:lnTo>
                    <a:lnTo>
                      <a:pt x="77" y="397"/>
                    </a:lnTo>
                    <a:lnTo>
                      <a:pt x="78" y="397"/>
                    </a:lnTo>
                    <a:lnTo>
                      <a:pt x="77" y="396"/>
                    </a:lnTo>
                    <a:lnTo>
                      <a:pt x="76" y="396"/>
                    </a:lnTo>
                    <a:lnTo>
                      <a:pt x="76" y="395"/>
                    </a:lnTo>
                    <a:lnTo>
                      <a:pt x="75" y="394"/>
                    </a:lnTo>
                    <a:lnTo>
                      <a:pt x="76" y="393"/>
                    </a:lnTo>
                    <a:lnTo>
                      <a:pt x="77" y="394"/>
                    </a:lnTo>
                    <a:lnTo>
                      <a:pt x="77" y="393"/>
                    </a:lnTo>
                    <a:lnTo>
                      <a:pt x="78" y="393"/>
                    </a:lnTo>
                    <a:lnTo>
                      <a:pt x="78" y="392"/>
                    </a:lnTo>
                    <a:lnTo>
                      <a:pt x="78" y="391"/>
                    </a:lnTo>
                    <a:lnTo>
                      <a:pt x="77" y="390"/>
                    </a:lnTo>
                    <a:lnTo>
                      <a:pt x="77" y="389"/>
                    </a:lnTo>
                    <a:lnTo>
                      <a:pt x="78" y="389"/>
                    </a:lnTo>
                    <a:lnTo>
                      <a:pt x="78" y="388"/>
                    </a:lnTo>
                    <a:lnTo>
                      <a:pt x="78" y="387"/>
                    </a:lnTo>
                    <a:lnTo>
                      <a:pt x="79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4"/>
                    </a:lnTo>
                    <a:lnTo>
                      <a:pt x="81" y="384"/>
                    </a:lnTo>
                    <a:lnTo>
                      <a:pt x="82" y="384"/>
                    </a:lnTo>
                    <a:lnTo>
                      <a:pt x="82" y="385"/>
                    </a:lnTo>
                    <a:lnTo>
                      <a:pt x="83" y="385"/>
                    </a:lnTo>
                    <a:lnTo>
                      <a:pt x="84" y="384"/>
                    </a:lnTo>
                    <a:lnTo>
                      <a:pt x="85" y="384"/>
                    </a:lnTo>
                    <a:lnTo>
                      <a:pt x="85" y="383"/>
                    </a:lnTo>
                    <a:lnTo>
                      <a:pt x="86" y="383"/>
                    </a:lnTo>
                    <a:lnTo>
                      <a:pt x="87" y="383"/>
                    </a:lnTo>
                    <a:lnTo>
                      <a:pt x="88" y="382"/>
                    </a:lnTo>
                    <a:lnTo>
                      <a:pt x="89" y="382"/>
                    </a:lnTo>
                    <a:lnTo>
                      <a:pt x="90" y="381"/>
                    </a:lnTo>
                    <a:lnTo>
                      <a:pt x="91" y="381"/>
                    </a:lnTo>
                    <a:lnTo>
                      <a:pt x="92" y="381"/>
                    </a:lnTo>
                    <a:lnTo>
                      <a:pt x="93" y="380"/>
                    </a:lnTo>
                    <a:lnTo>
                      <a:pt x="94" y="380"/>
                    </a:lnTo>
                    <a:lnTo>
                      <a:pt x="95" y="381"/>
                    </a:lnTo>
                    <a:lnTo>
                      <a:pt x="96" y="381"/>
                    </a:lnTo>
                    <a:lnTo>
                      <a:pt x="96" y="380"/>
                    </a:lnTo>
                    <a:lnTo>
                      <a:pt x="97" y="379"/>
                    </a:lnTo>
                    <a:lnTo>
                      <a:pt x="98" y="379"/>
                    </a:lnTo>
                    <a:lnTo>
                      <a:pt x="99" y="379"/>
                    </a:lnTo>
                    <a:lnTo>
                      <a:pt x="100" y="378"/>
                    </a:lnTo>
                    <a:lnTo>
                      <a:pt x="101" y="378"/>
                    </a:lnTo>
                    <a:lnTo>
                      <a:pt x="101" y="376"/>
                    </a:lnTo>
                    <a:lnTo>
                      <a:pt x="101" y="375"/>
                    </a:lnTo>
                    <a:lnTo>
                      <a:pt x="101" y="374"/>
                    </a:lnTo>
                    <a:lnTo>
                      <a:pt x="102" y="374"/>
                    </a:lnTo>
                    <a:lnTo>
                      <a:pt x="102" y="372"/>
                    </a:lnTo>
                    <a:lnTo>
                      <a:pt x="103" y="371"/>
                    </a:lnTo>
                    <a:lnTo>
                      <a:pt x="104" y="370"/>
                    </a:lnTo>
                    <a:lnTo>
                      <a:pt x="105" y="369"/>
                    </a:lnTo>
                    <a:lnTo>
                      <a:pt x="105" y="368"/>
                    </a:lnTo>
                    <a:lnTo>
                      <a:pt x="105" y="367"/>
                    </a:lnTo>
                    <a:lnTo>
                      <a:pt x="106" y="366"/>
                    </a:lnTo>
                    <a:lnTo>
                      <a:pt x="107" y="365"/>
                    </a:lnTo>
                    <a:lnTo>
                      <a:pt x="108" y="364"/>
                    </a:lnTo>
                    <a:lnTo>
                      <a:pt x="108" y="363"/>
                    </a:lnTo>
                    <a:lnTo>
                      <a:pt x="109" y="362"/>
                    </a:lnTo>
                    <a:lnTo>
                      <a:pt x="109" y="361"/>
                    </a:lnTo>
                    <a:lnTo>
                      <a:pt x="109" y="360"/>
                    </a:lnTo>
                    <a:lnTo>
                      <a:pt x="110" y="359"/>
                    </a:lnTo>
                    <a:lnTo>
                      <a:pt x="111" y="359"/>
                    </a:lnTo>
                    <a:lnTo>
                      <a:pt x="112" y="359"/>
                    </a:lnTo>
                    <a:lnTo>
                      <a:pt x="113" y="359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6" y="359"/>
                    </a:lnTo>
                    <a:lnTo>
                      <a:pt x="117" y="359"/>
                    </a:lnTo>
                    <a:lnTo>
                      <a:pt x="119" y="360"/>
                    </a:lnTo>
                    <a:lnTo>
                      <a:pt x="120" y="360"/>
                    </a:lnTo>
                    <a:lnTo>
                      <a:pt x="121" y="360"/>
                    </a:lnTo>
                    <a:lnTo>
                      <a:pt x="122" y="360"/>
                    </a:lnTo>
                    <a:lnTo>
                      <a:pt x="123" y="359"/>
                    </a:lnTo>
                    <a:lnTo>
                      <a:pt x="124" y="359"/>
                    </a:lnTo>
                    <a:lnTo>
                      <a:pt x="124" y="360"/>
                    </a:lnTo>
                    <a:lnTo>
                      <a:pt x="125" y="360"/>
                    </a:lnTo>
                    <a:lnTo>
                      <a:pt x="126" y="359"/>
                    </a:lnTo>
                    <a:lnTo>
                      <a:pt x="127" y="359"/>
                    </a:lnTo>
                    <a:lnTo>
                      <a:pt x="128" y="359"/>
                    </a:lnTo>
                    <a:lnTo>
                      <a:pt x="128" y="360"/>
                    </a:lnTo>
                    <a:lnTo>
                      <a:pt x="129" y="360"/>
                    </a:lnTo>
                    <a:lnTo>
                      <a:pt x="130" y="360"/>
                    </a:lnTo>
                    <a:lnTo>
                      <a:pt x="131" y="360"/>
                    </a:lnTo>
                    <a:lnTo>
                      <a:pt x="132" y="360"/>
                    </a:lnTo>
                    <a:lnTo>
                      <a:pt x="133" y="360"/>
                    </a:lnTo>
                    <a:lnTo>
                      <a:pt x="134" y="360"/>
                    </a:lnTo>
                    <a:lnTo>
                      <a:pt x="134" y="359"/>
                    </a:lnTo>
                    <a:lnTo>
                      <a:pt x="135" y="359"/>
                    </a:lnTo>
                    <a:lnTo>
                      <a:pt x="135" y="358"/>
                    </a:lnTo>
                    <a:lnTo>
                      <a:pt x="136" y="357"/>
                    </a:lnTo>
                    <a:lnTo>
                      <a:pt x="137" y="356"/>
                    </a:lnTo>
                    <a:lnTo>
                      <a:pt x="137" y="355"/>
                    </a:lnTo>
                    <a:lnTo>
                      <a:pt x="138" y="355"/>
                    </a:lnTo>
                    <a:lnTo>
                      <a:pt x="139" y="355"/>
                    </a:lnTo>
                    <a:lnTo>
                      <a:pt x="140" y="355"/>
                    </a:lnTo>
                    <a:lnTo>
                      <a:pt x="140" y="354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2" y="352"/>
                    </a:lnTo>
                    <a:lnTo>
                      <a:pt x="144" y="353"/>
                    </a:lnTo>
                    <a:lnTo>
                      <a:pt x="145" y="353"/>
                    </a:lnTo>
                    <a:lnTo>
                      <a:pt x="146" y="354"/>
                    </a:lnTo>
                    <a:lnTo>
                      <a:pt x="146" y="355"/>
                    </a:lnTo>
                    <a:lnTo>
                      <a:pt x="147" y="355"/>
                    </a:lnTo>
                    <a:lnTo>
                      <a:pt x="147" y="354"/>
                    </a:lnTo>
                    <a:lnTo>
                      <a:pt x="148" y="354"/>
                    </a:lnTo>
                    <a:lnTo>
                      <a:pt x="148" y="353"/>
                    </a:lnTo>
                    <a:lnTo>
                      <a:pt x="148" y="352"/>
                    </a:lnTo>
                    <a:lnTo>
                      <a:pt x="148" y="351"/>
                    </a:lnTo>
                    <a:lnTo>
                      <a:pt x="149" y="351"/>
                    </a:lnTo>
                    <a:lnTo>
                      <a:pt x="150" y="350"/>
                    </a:lnTo>
                    <a:lnTo>
                      <a:pt x="151" y="348"/>
                    </a:lnTo>
                    <a:lnTo>
                      <a:pt x="152" y="346"/>
                    </a:lnTo>
                    <a:lnTo>
                      <a:pt x="154" y="345"/>
                    </a:lnTo>
                    <a:lnTo>
                      <a:pt x="154" y="344"/>
                    </a:lnTo>
                    <a:lnTo>
                      <a:pt x="155" y="344"/>
                    </a:lnTo>
                    <a:lnTo>
                      <a:pt x="156" y="344"/>
                    </a:lnTo>
                    <a:lnTo>
                      <a:pt x="156" y="343"/>
                    </a:lnTo>
                    <a:lnTo>
                      <a:pt x="156" y="342"/>
                    </a:lnTo>
                    <a:lnTo>
                      <a:pt x="156" y="341"/>
                    </a:lnTo>
                    <a:lnTo>
                      <a:pt x="160" y="336"/>
                    </a:lnTo>
                    <a:lnTo>
                      <a:pt x="161" y="335"/>
                    </a:lnTo>
                    <a:lnTo>
                      <a:pt x="161" y="333"/>
                    </a:lnTo>
                    <a:lnTo>
                      <a:pt x="161" y="332"/>
                    </a:lnTo>
                    <a:lnTo>
                      <a:pt x="159" y="326"/>
                    </a:lnTo>
                    <a:lnTo>
                      <a:pt x="159" y="325"/>
                    </a:lnTo>
                    <a:lnTo>
                      <a:pt x="159" y="324"/>
                    </a:lnTo>
                    <a:lnTo>
                      <a:pt x="160" y="324"/>
                    </a:lnTo>
                    <a:lnTo>
                      <a:pt x="160" y="323"/>
                    </a:lnTo>
                    <a:lnTo>
                      <a:pt x="161" y="324"/>
                    </a:lnTo>
                    <a:lnTo>
                      <a:pt x="161" y="325"/>
                    </a:lnTo>
                    <a:lnTo>
                      <a:pt x="161" y="326"/>
                    </a:lnTo>
                    <a:lnTo>
                      <a:pt x="162" y="326"/>
                    </a:lnTo>
                    <a:lnTo>
                      <a:pt x="163" y="326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5" y="320"/>
                    </a:lnTo>
                    <a:lnTo>
                      <a:pt x="166" y="320"/>
                    </a:lnTo>
                    <a:lnTo>
                      <a:pt x="167" y="320"/>
                    </a:lnTo>
                    <a:lnTo>
                      <a:pt x="167" y="319"/>
                    </a:lnTo>
                    <a:lnTo>
                      <a:pt x="167" y="318"/>
                    </a:lnTo>
                    <a:lnTo>
                      <a:pt x="167" y="317"/>
                    </a:lnTo>
                    <a:lnTo>
                      <a:pt x="166" y="316"/>
                    </a:lnTo>
                    <a:lnTo>
                      <a:pt x="167" y="315"/>
                    </a:lnTo>
                    <a:lnTo>
                      <a:pt x="168" y="313"/>
                    </a:lnTo>
                    <a:lnTo>
                      <a:pt x="168" y="312"/>
                    </a:lnTo>
                    <a:lnTo>
                      <a:pt x="168" y="311"/>
                    </a:lnTo>
                    <a:lnTo>
                      <a:pt x="168" y="310"/>
                    </a:lnTo>
                    <a:lnTo>
                      <a:pt x="169" y="309"/>
                    </a:lnTo>
                    <a:lnTo>
                      <a:pt x="170" y="308"/>
                    </a:lnTo>
                    <a:lnTo>
                      <a:pt x="171" y="307"/>
                    </a:lnTo>
                    <a:lnTo>
                      <a:pt x="171" y="306"/>
                    </a:lnTo>
                    <a:lnTo>
                      <a:pt x="171" y="305"/>
                    </a:lnTo>
                    <a:lnTo>
                      <a:pt x="170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9" y="301"/>
                    </a:lnTo>
                    <a:lnTo>
                      <a:pt x="169" y="300"/>
                    </a:lnTo>
                    <a:lnTo>
                      <a:pt x="170" y="299"/>
                    </a:lnTo>
                    <a:lnTo>
                      <a:pt x="170" y="298"/>
                    </a:lnTo>
                    <a:lnTo>
                      <a:pt x="171" y="298"/>
                    </a:lnTo>
                    <a:lnTo>
                      <a:pt x="172" y="297"/>
                    </a:lnTo>
                    <a:lnTo>
                      <a:pt x="173" y="296"/>
                    </a:lnTo>
                    <a:lnTo>
                      <a:pt x="174" y="296"/>
                    </a:lnTo>
                    <a:lnTo>
                      <a:pt x="174" y="295"/>
                    </a:lnTo>
                    <a:lnTo>
                      <a:pt x="173" y="295"/>
                    </a:lnTo>
                    <a:lnTo>
                      <a:pt x="172" y="295"/>
                    </a:lnTo>
                    <a:lnTo>
                      <a:pt x="172" y="294"/>
                    </a:lnTo>
                    <a:lnTo>
                      <a:pt x="172" y="293"/>
                    </a:lnTo>
                    <a:lnTo>
                      <a:pt x="172" y="291"/>
                    </a:lnTo>
                    <a:lnTo>
                      <a:pt x="173" y="290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5" y="286"/>
                    </a:lnTo>
                    <a:lnTo>
                      <a:pt x="176" y="285"/>
                    </a:lnTo>
                    <a:lnTo>
                      <a:pt x="177" y="285"/>
                    </a:lnTo>
                    <a:lnTo>
                      <a:pt x="178" y="285"/>
                    </a:lnTo>
                    <a:lnTo>
                      <a:pt x="179" y="285"/>
                    </a:lnTo>
                    <a:lnTo>
                      <a:pt x="179" y="284"/>
                    </a:lnTo>
                    <a:lnTo>
                      <a:pt x="180" y="283"/>
                    </a:lnTo>
                    <a:lnTo>
                      <a:pt x="181" y="281"/>
                    </a:lnTo>
                    <a:lnTo>
                      <a:pt x="182" y="280"/>
                    </a:lnTo>
                    <a:lnTo>
                      <a:pt x="184" y="280"/>
                    </a:lnTo>
                    <a:lnTo>
                      <a:pt x="184" y="279"/>
                    </a:lnTo>
                    <a:lnTo>
                      <a:pt x="185" y="279"/>
                    </a:lnTo>
                    <a:lnTo>
                      <a:pt x="185" y="278"/>
                    </a:lnTo>
                    <a:lnTo>
                      <a:pt x="185" y="277"/>
                    </a:lnTo>
                    <a:lnTo>
                      <a:pt x="186" y="276"/>
                    </a:lnTo>
                    <a:lnTo>
                      <a:pt x="186" y="275"/>
                    </a:lnTo>
                    <a:lnTo>
                      <a:pt x="187" y="275"/>
                    </a:lnTo>
                    <a:lnTo>
                      <a:pt x="188" y="274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5"/>
                    </a:lnTo>
                    <a:lnTo>
                      <a:pt x="192" y="275"/>
                    </a:lnTo>
                    <a:lnTo>
                      <a:pt x="193" y="274"/>
                    </a:lnTo>
                    <a:lnTo>
                      <a:pt x="194" y="273"/>
                    </a:lnTo>
                    <a:lnTo>
                      <a:pt x="195" y="272"/>
                    </a:lnTo>
                    <a:lnTo>
                      <a:pt x="196" y="272"/>
                    </a:lnTo>
                    <a:lnTo>
                      <a:pt x="197" y="270"/>
                    </a:lnTo>
                    <a:lnTo>
                      <a:pt x="198" y="269"/>
                    </a:lnTo>
                    <a:lnTo>
                      <a:pt x="199" y="269"/>
                    </a:lnTo>
                    <a:lnTo>
                      <a:pt x="200" y="269"/>
                    </a:lnTo>
                    <a:lnTo>
                      <a:pt x="201" y="270"/>
                    </a:lnTo>
                    <a:lnTo>
                      <a:pt x="202" y="270"/>
                    </a:lnTo>
                    <a:lnTo>
                      <a:pt x="203" y="270"/>
                    </a:lnTo>
                    <a:lnTo>
                      <a:pt x="205" y="269"/>
                    </a:lnTo>
                    <a:lnTo>
                      <a:pt x="206" y="268"/>
                    </a:lnTo>
                    <a:lnTo>
                      <a:pt x="207" y="266"/>
                    </a:lnTo>
                    <a:lnTo>
                      <a:pt x="208" y="266"/>
                    </a:lnTo>
                    <a:lnTo>
                      <a:pt x="209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11" y="269"/>
                    </a:lnTo>
                    <a:lnTo>
                      <a:pt x="210" y="270"/>
                    </a:lnTo>
                    <a:lnTo>
                      <a:pt x="211" y="272"/>
                    </a:lnTo>
                    <a:lnTo>
                      <a:pt x="211" y="273"/>
                    </a:lnTo>
                    <a:lnTo>
                      <a:pt x="212" y="274"/>
                    </a:lnTo>
                    <a:lnTo>
                      <a:pt x="213" y="274"/>
                    </a:lnTo>
                    <a:lnTo>
                      <a:pt x="215" y="273"/>
                    </a:lnTo>
                    <a:lnTo>
                      <a:pt x="216" y="274"/>
                    </a:lnTo>
                    <a:lnTo>
                      <a:pt x="216" y="273"/>
                    </a:lnTo>
                    <a:lnTo>
                      <a:pt x="217" y="273"/>
                    </a:lnTo>
                    <a:lnTo>
                      <a:pt x="219" y="272"/>
                    </a:lnTo>
                    <a:lnTo>
                      <a:pt x="219" y="271"/>
                    </a:lnTo>
                    <a:lnTo>
                      <a:pt x="220" y="271"/>
                    </a:lnTo>
                    <a:lnTo>
                      <a:pt x="221" y="270"/>
                    </a:lnTo>
                    <a:lnTo>
                      <a:pt x="222" y="270"/>
                    </a:lnTo>
                    <a:lnTo>
                      <a:pt x="223" y="270"/>
                    </a:lnTo>
                    <a:lnTo>
                      <a:pt x="223" y="269"/>
                    </a:lnTo>
                    <a:lnTo>
                      <a:pt x="225" y="269"/>
                    </a:lnTo>
                    <a:lnTo>
                      <a:pt x="226" y="268"/>
                    </a:lnTo>
                    <a:lnTo>
                      <a:pt x="226" y="267"/>
                    </a:lnTo>
                    <a:lnTo>
                      <a:pt x="226" y="266"/>
                    </a:lnTo>
                    <a:lnTo>
                      <a:pt x="228" y="264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1" y="262"/>
                    </a:lnTo>
                    <a:lnTo>
                      <a:pt x="232" y="262"/>
                    </a:lnTo>
                    <a:lnTo>
                      <a:pt x="233" y="262"/>
                    </a:lnTo>
                    <a:lnTo>
                      <a:pt x="233" y="261"/>
                    </a:lnTo>
                    <a:lnTo>
                      <a:pt x="233" y="260"/>
                    </a:lnTo>
                    <a:lnTo>
                      <a:pt x="232" y="259"/>
                    </a:lnTo>
                    <a:lnTo>
                      <a:pt x="232" y="257"/>
                    </a:lnTo>
                    <a:lnTo>
                      <a:pt x="233" y="256"/>
                    </a:lnTo>
                    <a:lnTo>
                      <a:pt x="233" y="255"/>
                    </a:lnTo>
                    <a:lnTo>
                      <a:pt x="233" y="254"/>
                    </a:lnTo>
                    <a:lnTo>
                      <a:pt x="233" y="253"/>
                    </a:lnTo>
                    <a:lnTo>
                      <a:pt x="234" y="252"/>
                    </a:lnTo>
                    <a:lnTo>
                      <a:pt x="234" y="251"/>
                    </a:lnTo>
                    <a:lnTo>
                      <a:pt x="235" y="251"/>
                    </a:lnTo>
                    <a:lnTo>
                      <a:pt x="236" y="250"/>
                    </a:lnTo>
                    <a:lnTo>
                      <a:pt x="237" y="250"/>
                    </a:lnTo>
                    <a:lnTo>
                      <a:pt x="237" y="249"/>
                    </a:lnTo>
                    <a:lnTo>
                      <a:pt x="238" y="249"/>
                    </a:lnTo>
                    <a:lnTo>
                      <a:pt x="238" y="248"/>
                    </a:lnTo>
                    <a:lnTo>
                      <a:pt x="237" y="247"/>
                    </a:lnTo>
                    <a:lnTo>
                      <a:pt x="237" y="246"/>
                    </a:lnTo>
                    <a:lnTo>
                      <a:pt x="237" y="245"/>
                    </a:lnTo>
                    <a:lnTo>
                      <a:pt x="237" y="244"/>
                    </a:lnTo>
                    <a:lnTo>
                      <a:pt x="237" y="243"/>
                    </a:lnTo>
                    <a:lnTo>
                      <a:pt x="238" y="242"/>
                    </a:lnTo>
                    <a:lnTo>
                      <a:pt x="238" y="241"/>
                    </a:lnTo>
                    <a:lnTo>
                      <a:pt x="239" y="241"/>
                    </a:lnTo>
                    <a:lnTo>
                      <a:pt x="240" y="240"/>
                    </a:lnTo>
                    <a:lnTo>
                      <a:pt x="240" y="239"/>
                    </a:lnTo>
                    <a:lnTo>
                      <a:pt x="239" y="237"/>
                    </a:lnTo>
                    <a:lnTo>
                      <a:pt x="240" y="236"/>
                    </a:lnTo>
                    <a:lnTo>
                      <a:pt x="240" y="235"/>
                    </a:lnTo>
                    <a:lnTo>
                      <a:pt x="241" y="235"/>
                    </a:lnTo>
                    <a:lnTo>
                      <a:pt x="241" y="234"/>
                    </a:lnTo>
                    <a:lnTo>
                      <a:pt x="242" y="234"/>
                    </a:lnTo>
                    <a:lnTo>
                      <a:pt x="242" y="232"/>
                    </a:lnTo>
                    <a:lnTo>
                      <a:pt x="243" y="232"/>
                    </a:lnTo>
                    <a:lnTo>
                      <a:pt x="244" y="230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4" y="227"/>
                    </a:lnTo>
                    <a:lnTo>
                      <a:pt x="243" y="227"/>
                    </a:lnTo>
                    <a:lnTo>
                      <a:pt x="243" y="226"/>
                    </a:lnTo>
                    <a:lnTo>
                      <a:pt x="244" y="225"/>
                    </a:lnTo>
                    <a:lnTo>
                      <a:pt x="246" y="223"/>
                    </a:lnTo>
                    <a:lnTo>
                      <a:pt x="247" y="222"/>
                    </a:lnTo>
                    <a:lnTo>
                      <a:pt x="247" y="221"/>
                    </a:lnTo>
                    <a:lnTo>
                      <a:pt x="247" y="220"/>
                    </a:lnTo>
                    <a:lnTo>
                      <a:pt x="246" y="218"/>
                    </a:lnTo>
                    <a:lnTo>
                      <a:pt x="247" y="216"/>
                    </a:lnTo>
                    <a:lnTo>
                      <a:pt x="246" y="215"/>
                    </a:lnTo>
                    <a:lnTo>
                      <a:pt x="246" y="214"/>
                    </a:lnTo>
                    <a:lnTo>
                      <a:pt x="245" y="214"/>
                    </a:lnTo>
                    <a:lnTo>
                      <a:pt x="245" y="213"/>
                    </a:lnTo>
                    <a:lnTo>
                      <a:pt x="245" y="212"/>
                    </a:lnTo>
                    <a:lnTo>
                      <a:pt x="245" y="211"/>
                    </a:lnTo>
                    <a:lnTo>
                      <a:pt x="244" y="210"/>
                    </a:lnTo>
                    <a:lnTo>
                      <a:pt x="244" y="209"/>
                    </a:lnTo>
                    <a:lnTo>
                      <a:pt x="244" y="208"/>
                    </a:lnTo>
                    <a:lnTo>
                      <a:pt x="245" y="208"/>
                    </a:lnTo>
                    <a:lnTo>
                      <a:pt x="245" y="207"/>
                    </a:lnTo>
                    <a:lnTo>
                      <a:pt x="245" y="205"/>
                    </a:lnTo>
                    <a:lnTo>
                      <a:pt x="245" y="204"/>
                    </a:lnTo>
                    <a:lnTo>
                      <a:pt x="245" y="203"/>
                    </a:lnTo>
                    <a:lnTo>
                      <a:pt x="246" y="203"/>
                    </a:lnTo>
                    <a:lnTo>
                      <a:pt x="247" y="202"/>
                    </a:lnTo>
                    <a:lnTo>
                      <a:pt x="247" y="201"/>
                    </a:lnTo>
                    <a:lnTo>
                      <a:pt x="247" y="200"/>
                    </a:lnTo>
                    <a:lnTo>
                      <a:pt x="247" y="198"/>
                    </a:lnTo>
                    <a:lnTo>
                      <a:pt x="247" y="197"/>
                    </a:lnTo>
                    <a:lnTo>
                      <a:pt x="247" y="196"/>
                    </a:lnTo>
                    <a:lnTo>
                      <a:pt x="247" y="195"/>
                    </a:lnTo>
                    <a:lnTo>
                      <a:pt x="248" y="194"/>
                    </a:lnTo>
                    <a:lnTo>
                      <a:pt x="248" y="193"/>
                    </a:lnTo>
                    <a:lnTo>
                      <a:pt x="249" y="192"/>
                    </a:lnTo>
                    <a:lnTo>
                      <a:pt x="249" y="191"/>
                    </a:lnTo>
                    <a:lnTo>
                      <a:pt x="250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52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4" y="184"/>
                    </a:lnTo>
                    <a:lnTo>
                      <a:pt x="254" y="183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3" y="179"/>
                    </a:lnTo>
                    <a:lnTo>
                      <a:pt x="253" y="178"/>
                    </a:lnTo>
                    <a:lnTo>
                      <a:pt x="254" y="178"/>
                    </a:lnTo>
                    <a:lnTo>
                      <a:pt x="254" y="177"/>
                    </a:lnTo>
                    <a:lnTo>
                      <a:pt x="255" y="177"/>
                    </a:lnTo>
                    <a:lnTo>
                      <a:pt x="255" y="178"/>
                    </a:lnTo>
                    <a:lnTo>
                      <a:pt x="256" y="179"/>
                    </a:lnTo>
                    <a:lnTo>
                      <a:pt x="258" y="179"/>
                    </a:lnTo>
                    <a:lnTo>
                      <a:pt x="259" y="179"/>
                    </a:lnTo>
                    <a:lnTo>
                      <a:pt x="261" y="178"/>
                    </a:lnTo>
                    <a:lnTo>
                      <a:pt x="262" y="177"/>
                    </a:lnTo>
                    <a:lnTo>
                      <a:pt x="262" y="175"/>
                    </a:lnTo>
                    <a:lnTo>
                      <a:pt x="263" y="175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3"/>
                    </a:lnTo>
                    <a:lnTo>
                      <a:pt x="262" y="172"/>
                    </a:lnTo>
                    <a:lnTo>
                      <a:pt x="261" y="170"/>
                    </a:lnTo>
                    <a:lnTo>
                      <a:pt x="261" y="169"/>
                    </a:lnTo>
                    <a:lnTo>
                      <a:pt x="261" y="168"/>
                    </a:lnTo>
                    <a:lnTo>
                      <a:pt x="261" y="167"/>
                    </a:lnTo>
                    <a:lnTo>
                      <a:pt x="261" y="166"/>
                    </a:lnTo>
                    <a:lnTo>
                      <a:pt x="261" y="165"/>
                    </a:lnTo>
                    <a:lnTo>
                      <a:pt x="260" y="164"/>
                    </a:lnTo>
                    <a:lnTo>
                      <a:pt x="260" y="163"/>
                    </a:lnTo>
                    <a:lnTo>
                      <a:pt x="260" y="162"/>
                    </a:lnTo>
                    <a:lnTo>
                      <a:pt x="260" y="161"/>
                    </a:lnTo>
                    <a:lnTo>
                      <a:pt x="261" y="160"/>
                    </a:lnTo>
                    <a:lnTo>
                      <a:pt x="262" y="160"/>
                    </a:lnTo>
                    <a:lnTo>
                      <a:pt x="262" y="159"/>
                    </a:lnTo>
                    <a:lnTo>
                      <a:pt x="262" y="158"/>
                    </a:lnTo>
                    <a:lnTo>
                      <a:pt x="262" y="157"/>
                    </a:lnTo>
                    <a:lnTo>
                      <a:pt x="262" y="156"/>
                    </a:lnTo>
                    <a:lnTo>
                      <a:pt x="262" y="155"/>
                    </a:lnTo>
                    <a:lnTo>
                      <a:pt x="263" y="154"/>
                    </a:lnTo>
                    <a:lnTo>
                      <a:pt x="263" y="152"/>
                    </a:lnTo>
                    <a:lnTo>
                      <a:pt x="263" y="151"/>
                    </a:lnTo>
                    <a:lnTo>
                      <a:pt x="262" y="150"/>
                    </a:lnTo>
                    <a:lnTo>
                      <a:pt x="262" y="149"/>
                    </a:lnTo>
                    <a:lnTo>
                      <a:pt x="261" y="148"/>
                    </a:lnTo>
                    <a:lnTo>
                      <a:pt x="261" y="147"/>
                    </a:lnTo>
                    <a:lnTo>
                      <a:pt x="262" y="146"/>
                    </a:lnTo>
                    <a:lnTo>
                      <a:pt x="262" y="145"/>
                    </a:lnTo>
                    <a:lnTo>
                      <a:pt x="261" y="144"/>
                    </a:lnTo>
                    <a:lnTo>
                      <a:pt x="262" y="143"/>
                    </a:lnTo>
                    <a:lnTo>
                      <a:pt x="262" y="142"/>
                    </a:lnTo>
                    <a:lnTo>
                      <a:pt x="262" y="141"/>
                    </a:lnTo>
                    <a:lnTo>
                      <a:pt x="261" y="140"/>
                    </a:lnTo>
                    <a:lnTo>
                      <a:pt x="261" y="139"/>
                    </a:lnTo>
                    <a:lnTo>
                      <a:pt x="260" y="138"/>
                    </a:lnTo>
                    <a:lnTo>
                      <a:pt x="260" y="137"/>
                    </a:lnTo>
                    <a:lnTo>
                      <a:pt x="261" y="136"/>
                    </a:lnTo>
                    <a:lnTo>
                      <a:pt x="262" y="136"/>
                    </a:lnTo>
                    <a:lnTo>
                      <a:pt x="263" y="136"/>
                    </a:lnTo>
                    <a:lnTo>
                      <a:pt x="264" y="135"/>
                    </a:lnTo>
                    <a:lnTo>
                      <a:pt x="265" y="136"/>
                    </a:lnTo>
                    <a:lnTo>
                      <a:pt x="266" y="135"/>
                    </a:lnTo>
                    <a:lnTo>
                      <a:pt x="266" y="134"/>
                    </a:lnTo>
                    <a:lnTo>
                      <a:pt x="267" y="134"/>
                    </a:lnTo>
                    <a:lnTo>
                      <a:pt x="267" y="133"/>
                    </a:lnTo>
                    <a:lnTo>
                      <a:pt x="268" y="132"/>
                    </a:lnTo>
                    <a:lnTo>
                      <a:pt x="269" y="131"/>
                    </a:lnTo>
                    <a:lnTo>
                      <a:pt x="269" y="129"/>
                    </a:lnTo>
                    <a:lnTo>
                      <a:pt x="270" y="126"/>
                    </a:lnTo>
                    <a:lnTo>
                      <a:pt x="270" y="125"/>
                    </a:lnTo>
                    <a:lnTo>
                      <a:pt x="271" y="124"/>
                    </a:lnTo>
                    <a:lnTo>
                      <a:pt x="271" y="123"/>
                    </a:lnTo>
                    <a:lnTo>
                      <a:pt x="271" y="122"/>
                    </a:lnTo>
                    <a:lnTo>
                      <a:pt x="272" y="121"/>
                    </a:lnTo>
                    <a:lnTo>
                      <a:pt x="272" y="119"/>
                    </a:lnTo>
                    <a:lnTo>
                      <a:pt x="272" y="117"/>
                    </a:lnTo>
                    <a:lnTo>
                      <a:pt x="272" y="116"/>
                    </a:lnTo>
                    <a:lnTo>
                      <a:pt x="273" y="116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6" y="114"/>
                    </a:lnTo>
                    <a:lnTo>
                      <a:pt x="276" y="113"/>
                    </a:lnTo>
                    <a:lnTo>
                      <a:pt x="277" y="113"/>
                    </a:lnTo>
                    <a:lnTo>
                      <a:pt x="279" y="112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0" y="109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8"/>
                    </a:lnTo>
                    <a:lnTo>
                      <a:pt x="283" y="107"/>
                    </a:lnTo>
                    <a:lnTo>
                      <a:pt x="283" y="105"/>
                    </a:lnTo>
                    <a:lnTo>
                      <a:pt x="282" y="103"/>
                    </a:lnTo>
                    <a:lnTo>
                      <a:pt x="283" y="102"/>
                    </a:lnTo>
                    <a:lnTo>
                      <a:pt x="283" y="101"/>
                    </a:lnTo>
                    <a:lnTo>
                      <a:pt x="284" y="100"/>
                    </a:lnTo>
                    <a:lnTo>
                      <a:pt x="285" y="99"/>
                    </a:lnTo>
                    <a:lnTo>
                      <a:pt x="286" y="98"/>
                    </a:lnTo>
                    <a:lnTo>
                      <a:pt x="287" y="97"/>
                    </a:lnTo>
                    <a:lnTo>
                      <a:pt x="288" y="96"/>
                    </a:lnTo>
                    <a:lnTo>
                      <a:pt x="289" y="95"/>
                    </a:lnTo>
                    <a:lnTo>
                      <a:pt x="289" y="94"/>
                    </a:lnTo>
                    <a:lnTo>
                      <a:pt x="290" y="91"/>
                    </a:lnTo>
                    <a:lnTo>
                      <a:pt x="289" y="91"/>
                    </a:lnTo>
                    <a:lnTo>
                      <a:pt x="290" y="90"/>
                    </a:lnTo>
                    <a:lnTo>
                      <a:pt x="291" y="89"/>
                    </a:lnTo>
                    <a:lnTo>
                      <a:pt x="291" y="88"/>
                    </a:lnTo>
                    <a:lnTo>
                      <a:pt x="292" y="88"/>
                    </a:lnTo>
                    <a:lnTo>
                      <a:pt x="292" y="86"/>
                    </a:lnTo>
                    <a:lnTo>
                      <a:pt x="292" y="85"/>
                    </a:lnTo>
                    <a:lnTo>
                      <a:pt x="292" y="84"/>
                    </a:lnTo>
                    <a:lnTo>
                      <a:pt x="292" y="83"/>
                    </a:lnTo>
                    <a:lnTo>
                      <a:pt x="291" y="83"/>
                    </a:lnTo>
                    <a:lnTo>
                      <a:pt x="290" y="82"/>
                    </a:lnTo>
                    <a:lnTo>
                      <a:pt x="291" y="80"/>
                    </a:lnTo>
                    <a:lnTo>
                      <a:pt x="291" y="79"/>
                    </a:lnTo>
                    <a:lnTo>
                      <a:pt x="291" y="78"/>
                    </a:lnTo>
                    <a:lnTo>
                      <a:pt x="291" y="77"/>
                    </a:lnTo>
                    <a:lnTo>
                      <a:pt x="291" y="76"/>
                    </a:lnTo>
                    <a:lnTo>
                      <a:pt x="292" y="75"/>
                    </a:lnTo>
                    <a:lnTo>
                      <a:pt x="292" y="74"/>
                    </a:lnTo>
                    <a:lnTo>
                      <a:pt x="292" y="73"/>
                    </a:lnTo>
                    <a:lnTo>
                      <a:pt x="292" y="72"/>
                    </a:lnTo>
                    <a:lnTo>
                      <a:pt x="291" y="71"/>
                    </a:lnTo>
                    <a:lnTo>
                      <a:pt x="291" y="70"/>
                    </a:lnTo>
                    <a:lnTo>
                      <a:pt x="290" y="69"/>
                    </a:lnTo>
                    <a:lnTo>
                      <a:pt x="290" y="68"/>
                    </a:lnTo>
                    <a:lnTo>
                      <a:pt x="290" y="67"/>
                    </a:lnTo>
                    <a:lnTo>
                      <a:pt x="291" y="67"/>
                    </a:lnTo>
                    <a:lnTo>
                      <a:pt x="292" y="67"/>
                    </a:lnTo>
                    <a:lnTo>
                      <a:pt x="293" y="67"/>
                    </a:lnTo>
                    <a:lnTo>
                      <a:pt x="294" y="67"/>
                    </a:lnTo>
                    <a:lnTo>
                      <a:pt x="294" y="66"/>
                    </a:lnTo>
                    <a:lnTo>
                      <a:pt x="294" y="65"/>
                    </a:lnTo>
                    <a:lnTo>
                      <a:pt x="293" y="64"/>
                    </a:lnTo>
                    <a:lnTo>
                      <a:pt x="292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2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299" y="56"/>
                    </a:lnTo>
                    <a:lnTo>
                      <a:pt x="299" y="55"/>
                    </a:lnTo>
                    <a:lnTo>
                      <a:pt x="300" y="55"/>
                    </a:lnTo>
                    <a:lnTo>
                      <a:pt x="300" y="53"/>
                    </a:lnTo>
                    <a:lnTo>
                      <a:pt x="301" y="52"/>
                    </a:lnTo>
                    <a:lnTo>
                      <a:pt x="301" y="51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2" y="48"/>
                    </a:lnTo>
                    <a:lnTo>
                      <a:pt x="301" y="47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89" name="Freeform 601"/>
              <p:cNvSpPr>
                <a:spLocks/>
              </p:cNvSpPr>
              <p:nvPr/>
            </p:nvSpPr>
            <p:spPr bwMode="auto">
              <a:xfrm>
                <a:off x="2420938" y="1598613"/>
                <a:ext cx="555625" cy="604837"/>
              </a:xfrm>
              <a:custGeom>
                <a:avLst/>
                <a:gdLst>
                  <a:gd name="T0" fmla="*/ 2147483646 w 540"/>
                  <a:gd name="T1" fmla="*/ 2147483646 h 589"/>
                  <a:gd name="T2" fmla="*/ 2147483646 w 540"/>
                  <a:gd name="T3" fmla="*/ 2147483646 h 589"/>
                  <a:gd name="T4" fmla="*/ 2147483646 w 540"/>
                  <a:gd name="T5" fmla="*/ 2147483646 h 589"/>
                  <a:gd name="T6" fmla="*/ 2147483646 w 540"/>
                  <a:gd name="T7" fmla="*/ 2147483646 h 589"/>
                  <a:gd name="T8" fmla="*/ 2147483646 w 540"/>
                  <a:gd name="T9" fmla="*/ 2147483646 h 589"/>
                  <a:gd name="T10" fmla="*/ 2147483646 w 540"/>
                  <a:gd name="T11" fmla="*/ 2147483646 h 589"/>
                  <a:gd name="T12" fmla="*/ 2147483646 w 540"/>
                  <a:gd name="T13" fmla="*/ 2147483646 h 589"/>
                  <a:gd name="T14" fmla="*/ 2147483646 w 540"/>
                  <a:gd name="T15" fmla="*/ 2147483646 h 589"/>
                  <a:gd name="T16" fmla="*/ 2147483646 w 540"/>
                  <a:gd name="T17" fmla="*/ 2147483646 h 589"/>
                  <a:gd name="T18" fmla="*/ 2147483646 w 540"/>
                  <a:gd name="T19" fmla="*/ 2147483646 h 589"/>
                  <a:gd name="T20" fmla="*/ 2147483646 w 540"/>
                  <a:gd name="T21" fmla="*/ 2147483646 h 589"/>
                  <a:gd name="T22" fmla="*/ 2147483646 w 540"/>
                  <a:gd name="T23" fmla="*/ 2147483646 h 589"/>
                  <a:gd name="T24" fmla="*/ 2147483646 w 540"/>
                  <a:gd name="T25" fmla="*/ 2147483646 h 589"/>
                  <a:gd name="T26" fmla="*/ 2147483646 w 540"/>
                  <a:gd name="T27" fmla="*/ 2147483646 h 589"/>
                  <a:gd name="T28" fmla="*/ 2147483646 w 540"/>
                  <a:gd name="T29" fmla="*/ 2147483646 h 589"/>
                  <a:gd name="T30" fmla="*/ 2147483646 w 540"/>
                  <a:gd name="T31" fmla="*/ 2147483646 h 589"/>
                  <a:gd name="T32" fmla="*/ 2147483646 w 540"/>
                  <a:gd name="T33" fmla="*/ 2147483646 h 589"/>
                  <a:gd name="T34" fmla="*/ 2147483646 w 540"/>
                  <a:gd name="T35" fmla="*/ 2147483646 h 589"/>
                  <a:gd name="T36" fmla="*/ 2147483646 w 540"/>
                  <a:gd name="T37" fmla="*/ 2147483646 h 589"/>
                  <a:gd name="T38" fmla="*/ 2147483646 w 540"/>
                  <a:gd name="T39" fmla="*/ 2147483646 h 589"/>
                  <a:gd name="T40" fmla="*/ 2147483646 w 540"/>
                  <a:gd name="T41" fmla="*/ 2147483646 h 589"/>
                  <a:gd name="T42" fmla="*/ 2147483646 w 540"/>
                  <a:gd name="T43" fmla="*/ 2147483646 h 589"/>
                  <a:gd name="T44" fmla="*/ 2147483646 w 540"/>
                  <a:gd name="T45" fmla="*/ 2147483646 h 589"/>
                  <a:gd name="T46" fmla="*/ 2147483646 w 540"/>
                  <a:gd name="T47" fmla="*/ 2147483646 h 589"/>
                  <a:gd name="T48" fmla="*/ 2147483646 w 540"/>
                  <a:gd name="T49" fmla="*/ 2147483646 h 589"/>
                  <a:gd name="T50" fmla="*/ 2147483646 w 540"/>
                  <a:gd name="T51" fmla="*/ 2147483646 h 589"/>
                  <a:gd name="T52" fmla="*/ 2147483646 w 540"/>
                  <a:gd name="T53" fmla="*/ 2147483646 h 589"/>
                  <a:gd name="T54" fmla="*/ 2147483646 w 540"/>
                  <a:gd name="T55" fmla="*/ 2147483646 h 589"/>
                  <a:gd name="T56" fmla="*/ 2147483646 w 540"/>
                  <a:gd name="T57" fmla="*/ 2147483646 h 589"/>
                  <a:gd name="T58" fmla="*/ 2147483646 w 540"/>
                  <a:gd name="T59" fmla="*/ 2147483646 h 589"/>
                  <a:gd name="T60" fmla="*/ 2147483646 w 540"/>
                  <a:gd name="T61" fmla="*/ 2147483646 h 589"/>
                  <a:gd name="T62" fmla="*/ 2147483646 w 540"/>
                  <a:gd name="T63" fmla="*/ 2147483646 h 589"/>
                  <a:gd name="T64" fmla="*/ 2147483646 w 540"/>
                  <a:gd name="T65" fmla="*/ 2147483646 h 589"/>
                  <a:gd name="T66" fmla="*/ 2147483646 w 540"/>
                  <a:gd name="T67" fmla="*/ 2147483646 h 589"/>
                  <a:gd name="T68" fmla="*/ 2147483646 w 540"/>
                  <a:gd name="T69" fmla="*/ 2147483646 h 589"/>
                  <a:gd name="T70" fmla="*/ 2147483646 w 540"/>
                  <a:gd name="T71" fmla="*/ 2147483646 h 589"/>
                  <a:gd name="T72" fmla="*/ 2147483646 w 540"/>
                  <a:gd name="T73" fmla="*/ 2147483646 h 589"/>
                  <a:gd name="T74" fmla="*/ 2147483646 w 540"/>
                  <a:gd name="T75" fmla="*/ 2147483646 h 589"/>
                  <a:gd name="T76" fmla="*/ 2147483646 w 540"/>
                  <a:gd name="T77" fmla="*/ 2147483646 h 589"/>
                  <a:gd name="T78" fmla="*/ 2147483646 w 540"/>
                  <a:gd name="T79" fmla="*/ 2147483646 h 589"/>
                  <a:gd name="T80" fmla="*/ 2147483646 w 540"/>
                  <a:gd name="T81" fmla="*/ 2147483646 h 589"/>
                  <a:gd name="T82" fmla="*/ 2147483646 w 540"/>
                  <a:gd name="T83" fmla="*/ 2147483646 h 589"/>
                  <a:gd name="T84" fmla="*/ 2147483646 w 540"/>
                  <a:gd name="T85" fmla="*/ 2147483646 h 589"/>
                  <a:gd name="T86" fmla="*/ 2147483646 w 540"/>
                  <a:gd name="T87" fmla="*/ 2147483646 h 589"/>
                  <a:gd name="T88" fmla="*/ 2147483646 w 540"/>
                  <a:gd name="T89" fmla="*/ 2147483646 h 589"/>
                  <a:gd name="T90" fmla="*/ 2147483646 w 540"/>
                  <a:gd name="T91" fmla="*/ 2147483646 h 589"/>
                  <a:gd name="T92" fmla="*/ 2147483646 w 540"/>
                  <a:gd name="T93" fmla="*/ 2147483646 h 589"/>
                  <a:gd name="T94" fmla="*/ 2147483646 w 540"/>
                  <a:gd name="T95" fmla="*/ 2147483646 h 589"/>
                  <a:gd name="T96" fmla="*/ 2147483646 w 540"/>
                  <a:gd name="T97" fmla="*/ 2147483646 h 589"/>
                  <a:gd name="T98" fmla="*/ 2147483646 w 540"/>
                  <a:gd name="T99" fmla="*/ 2147483646 h 589"/>
                  <a:gd name="T100" fmla="*/ 2147483646 w 540"/>
                  <a:gd name="T101" fmla="*/ 2147483646 h 589"/>
                  <a:gd name="T102" fmla="*/ 2147483646 w 540"/>
                  <a:gd name="T103" fmla="*/ 2147483646 h 589"/>
                  <a:gd name="T104" fmla="*/ 2147483646 w 540"/>
                  <a:gd name="T105" fmla="*/ 2147483646 h 589"/>
                  <a:gd name="T106" fmla="*/ 2147483646 w 540"/>
                  <a:gd name="T107" fmla="*/ 2147483646 h 589"/>
                  <a:gd name="T108" fmla="*/ 2147483646 w 540"/>
                  <a:gd name="T109" fmla="*/ 2147483646 h 589"/>
                  <a:gd name="T110" fmla="*/ 2147483646 w 540"/>
                  <a:gd name="T111" fmla="*/ 2147483646 h 589"/>
                  <a:gd name="T112" fmla="*/ 2147483646 w 540"/>
                  <a:gd name="T113" fmla="*/ 2147483646 h 589"/>
                  <a:gd name="T114" fmla="*/ 2147483646 w 540"/>
                  <a:gd name="T115" fmla="*/ 2147483646 h 589"/>
                  <a:gd name="T116" fmla="*/ 2147483646 w 540"/>
                  <a:gd name="T117" fmla="*/ 2147483646 h 589"/>
                  <a:gd name="T118" fmla="*/ 2147483646 w 540"/>
                  <a:gd name="T119" fmla="*/ 2147483646 h 589"/>
                  <a:gd name="T120" fmla="*/ 2147483646 w 540"/>
                  <a:gd name="T121" fmla="*/ 2147483646 h 589"/>
                  <a:gd name="T122" fmla="*/ 2147483646 w 540"/>
                  <a:gd name="T123" fmla="*/ 2147483646 h 589"/>
                  <a:gd name="T124" fmla="*/ 2147483646 w 540"/>
                  <a:gd name="T125" fmla="*/ 2147483646 h 58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40"/>
                  <a:gd name="T190" fmla="*/ 0 h 589"/>
                  <a:gd name="T191" fmla="*/ 540 w 540"/>
                  <a:gd name="T192" fmla="*/ 589 h 58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40" h="589">
                    <a:moveTo>
                      <a:pt x="515" y="395"/>
                    </a:moveTo>
                    <a:lnTo>
                      <a:pt x="514" y="395"/>
                    </a:lnTo>
                    <a:lnTo>
                      <a:pt x="512" y="394"/>
                    </a:lnTo>
                    <a:lnTo>
                      <a:pt x="511" y="394"/>
                    </a:lnTo>
                    <a:lnTo>
                      <a:pt x="508" y="394"/>
                    </a:lnTo>
                    <a:lnTo>
                      <a:pt x="505" y="394"/>
                    </a:lnTo>
                    <a:lnTo>
                      <a:pt x="504" y="394"/>
                    </a:lnTo>
                    <a:lnTo>
                      <a:pt x="496" y="395"/>
                    </a:lnTo>
                    <a:lnTo>
                      <a:pt x="491" y="396"/>
                    </a:lnTo>
                    <a:lnTo>
                      <a:pt x="489" y="397"/>
                    </a:lnTo>
                    <a:lnTo>
                      <a:pt x="487" y="397"/>
                    </a:lnTo>
                    <a:lnTo>
                      <a:pt x="483" y="400"/>
                    </a:lnTo>
                    <a:lnTo>
                      <a:pt x="482" y="400"/>
                    </a:lnTo>
                    <a:lnTo>
                      <a:pt x="481" y="401"/>
                    </a:lnTo>
                    <a:lnTo>
                      <a:pt x="479" y="402"/>
                    </a:lnTo>
                    <a:lnTo>
                      <a:pt x="478" y="404"/>
                    </a:lnTo>
                    <a:lnTo>
                      <a:pt x="476" y="406"/>
                    </a:lnTo>
                    <a:lnTo>
                      <a:pt x="476" y="407"/>
                    </a:lnTo>
                    <a:lnTo>
                      <a:pt x="475" y="408"/>
                    </a:lnTo>
                    <a:lnTo>
                      <a:pt x="475" y="411"/>
                    </a:lnTo>
                    <a:lnTo>
                      <a:pt x="474" y="413"/>
                    </a:lnTo>
                    <a:lnTo>
                      <a:pt x="474" y="414"/>
                    </a:lnTo>
                    <a:lnTo>
                      <a:pt x="474" y="416"/>
                    </a:lnTo>
                    <a:lnTo>
                      <a:pt x="472" y="419"/>
                    </a:lnTo>
                    <a:lnTo>
                      <a:pt x="471" y="421"/>
                    </a:lnTo>
                    <a:lnTo>
                      <a:pt x="470" y="422"/>
                    </a:lnTo>
                    <a:lnTo>
                      <a:pt x="470" y="423"/>
                    </a:lnTo>
                    <a:lnTo>
                      <a:pt x="469" y="425"/>
                    </a:lnTo>
                    <a:lnTo>
                      <a:pt x="468" y="427"/>
                    </a:lnTo>
                    <a:lnTo>
                      <a:pt x="467" y="430"/>
                    </a:lnTo>
                    <a:lnTo>
                      <a:pt x="466" y="431"/>
                    </a:lnTo>
                    <a:lnTo>
                      <a:pt x="465" y="434"/>
                    </a:lnTo>
                    <a:lnTo>
                      <a:pt x="462" y="437"/>
                    </a:lnTo>
                    <a:lnTo>
                      <a:pt x="460" y="440"/>
                    </a:lnTo>
                    <a:lnTo>
                      <a:pt x="459" y="440"/>
                    </a:lnTo>
                    <a:lnTo>
                      <a:pt x="458" y="441"/>
                    </a:lnTo>
                    <a:lnTo>
                      <a:pt x="457" y="441"/>
                    </a:lnTo>
                    <a:lnTo>
                      <a:pt x="456" y="442"/>
                    </a:lnTo>
                    <a:lnTo>
                      <a:pt x="454" y="444"/>
                    </a:lnTo>
                    <a:lnTo>
                      <a:pt x="452" y="446"/>
                    </a:lnTo>
                    <a:lnTo>
                      <a:pt x="451" y="447"/>
                    </a:lnTo>
                    <a:lnTo>
                      <a:pt x="449" y="448"/>
                    </a:lnTo>
                    <a:lnTo>
                      <a:pt x="447" y="450"/>
                    </a:lnTo>
                    <a:lnTo>
                      <a:pt x="444" y="451"/>
                    </a:lnTo>
                    <a:lnTo>
                      <a:pt x="442" y="452"/>
                    </a:lnTo>
                    <a:lnTo>
                      <a:pt x="439" y="453"/>
                    </a:lnTo>
                    <a:lnTo>
                      <a:pt x="425" y="456"/>
                    </a:lnTo>
                    <a:lnTo>
                      <a:pt x="423" y="457"/>
                    </a:lnTo>
                    <a:lnTo>
                      <a:pt x="421" y="458"/>
                    </a:lnTo>
                    <a:lnTo>
                      <a:pt x="419" y="459"/>
                    </a:lnTo>
                    <a:lnTo>
                      <a:pt x="419" y="460"/>
                    </a:lnTo>
                    <a:lnTo>
                      <a:pt x="418" y="461"/>
                    </a:lnTo>
                    <a:lnTo>
                      <a:pt x="417" y="463"/>
                    </a:lnTo>
                    <a:lnTo>
                      <a:pt x="416" y="464"/>
                    </a:lnTo>
                    <a:lnTo>
                      <a:pt x="415" y="465"/>
                    </a:lnTo>
                    <a:lnTo>
                      <a:pt x="412" y="468"/>
                    </a:lnTo>
                    <a:lnTo>
                      <a:pt x="410" y="471"/>
                    </a:lnTo>
                    <a:lnTo>
                      <a:pt x="409" y="471"/>
                    </a:lnTo>
                    <a:lnTo>
                      <a:pt x="408" y="472"/>
                    </a:lnTo>
                    <a:lnTo>
                      <a:pt x="406" y="473"/>
                    </a:lnTo>
                    <a:lnTo>
                      <a:pt x="404" y="473"/>
                    </a:lnTo>
                    <a:lnTo>
                      <a:pt x="402" y="474"/>
                    </a:lnTo>
                    <a:lnTo>
                      <a:pt x="400" y="474"/>
                    </a:lnTo>
                    <a:lnTo>
                      <a:pt x="398" y="474"/>
                    </a:lnTo>
                    <a:lnTo>
                      <a:pt x="396" y="475"/>
                    </a:lnTo>
                    <a:lnTo>
                      <a:pt x="395" y="475"/>
                    </a:lnTo>
                    <a:lnTo>
                      <a:pt x="393" y="475"/>
                    </a:lnTo>
                    <a:lnTo>
                      <a:pt x="393" y="476"/>
                    </a:lnTo>
                    <a:lnTo>
                      <a:pt x="392" y="476"/>
                    </a:lnTo>
                    <a:lnTo>
                      <a:pt x="391" y="478"/>
                    </a:lnTo>
                    <a:lnTo>
                      <a:pt x="390" y="479"/>
                    </a:lnTo>
                    <a:lnTo>
                      <a:pt x="388" y="482"/>
                    </a:lnTo>
                    <a:lnTo>
                      <a:pt x="388" y="483"/>
                    </a:lnTo>
                    <a:lnTo>
                      <a:pt x="385" y="486"/>
                    </a:lnTo>
                    <a:lnTo>
                      <a:pt x="384" y="488"/>
                    </a:lnTo>
                    <a:lnTo>
                      <a:pt x="384" y="489"/>
                    </a:lnTo>
                    <a:lnTo>
                      <a:pt x="383" y="489"/>
                    </a:lnTo>
                    <a:lnTo>
                      <a:pt x="382" y="490"/>
                    </a:lnTo>
                    <a:lnTo>
                      <a:pt x="381" y="490"/>
                    </a:lnTo>
                    <a:lnTo>
                      <a:pt x="380" y="491"/>
                    </a:lnTo>
                    <a:lnTo>
                      <a:pt x="379" y="492"/>
                    </a:lnTo>
                    <a:lnTo>
                      <a:pt x="379" y="494"/>
                    </a:lnTo>
                    <a:lnTo>
                      <a:pt x="378" y="496"/>
                    </a:lnTo>
                    <a:lnTo>
                      <a:pt x="377" y="500"/>
                    </a:lnTo>
                    <a:lnTo>
                      <a:pt x="377" y="501"/>
                    </a:lnTo>
                    <a:lnTo>
                      <a:pt x="376" y="501"/>
                    </a:lnTo>
                    <a:lnTo>
                      <a:pt x="373" y="504"/>
                    </a:lnTo>
                    <a:lnTo>
                      <a:pt x="372" y="505"/>
                    </a:lnTo>
                    <a:lnTo>
                      <a:pt x="371" y="506"/>
                    </a:lnTo>
                    <a:lnTo>
                      <a:pt x="371" y="507"/>
                    </a:lnTo>
                    <a:lnTo>
                      <a:pt x="370" y="508"/>
                    </a:lnTo>
                    <a:lnTo>
                      <a:pt x="370" y="511"/>
                    </a:lnTo>
                    <a:lnTo>
                      <a:pt x="369" y="511"/>
                    </a:lnTo>
                    <a:lnTo>
                      <a:pt x="366" y="515"/>
                    </a:lnTo>
                    <a:lnTo>
                      <a:pt x="366" y="516"/>
                    </a:lnTo>
                    <a:lnTo>
                      <a:pt x="364" y="518"/>
                    </a:lnTo>
                    <a:lnTo>
                      <a:pt x="363" y="519"/>
                    </a:lnTo>
                    <a:lnTo>
                      <a:pt x="362" y="519"/>
                    </a:lnTo>
                    <a:lnTo>
                      <a:pt x="362" y="520"/>
                    </a:lnTo>
                    <a:lnTo>
                      <a:pt x="360" y="520"/>
                    </a:lnTo>
                    <a:lnTo>
                      <a:pt x="360" y="521"/>
                    </a:lnTo>
                    <a:lnTo>
                      <a:pt x="359" y="522"/>
                    </a:lnTo>
                    <a:lnTo>
                      <a:pt x="354" y="527"/>
                    </a:lnTo>
                    <a:lnTo>
                      <a:pt x="351" y="529"/>
                    </a:lnTo>
                    <a:lnTo>
                      <a:pt x="350" y="532"/>
                    </a:lnTo>
                    <a:lnTo>
                      <a:pt x="349" y="533"/>
                    </a:lnTo>
                    <a:lnTo>
                      <a:pt x="347" y="535"/>
                    </a:lnTo>
                    <a:lnTo>
                      <a:pt x="345" y="539"/>
                    </a:lnTo>
                    <a:lnTo>
                      <a:pt x="344" y="541"/>
                    </a:lnTo>
                    <a:lnTo>
                      <a:pt x="343" y="542"/>
                    </a:lnTo>
                    <a:lnTo>
                      <a:pt x="342" y="543"/>
                    </a:lnTo>
                    <a:lnTo>
                      <a:pt x="342" y="544"/>
                    </a:lnTo>
                    <a:lnTo>
                      <a:pt x="341" y="547"/>
                    </a:lnTo>
                    <a:lnTo>
                      <a:pt x="341" y="549"/>
                    </a:lnTo>
                    <a:lnTo>
                      <a:pt x="341" y="550"/>
                    </a:lnTo>
                    <a:lnTo>
                      <a:pt x="341" y="551"/>
                    </a:lnTo>
                    <a:lnTo>
                      <a:pt x="341" y="553"/>
                    </a:lnTo>
                    <a:lnTo>
                      <a:pt x="341" y="554"/>
                    </a:lnTo>
                    <a:lnTo>
                      <a:pt x="340" y="555"/>
                    </a:lnTo>
                    <a:lnTo>
                      <a:pt x="340" y="557"/>
                    </a:lnTo>
                    <a:lnTo>
                      <a:pt x="341" y="563"/>
                    </a:lnTo>
                    <a:lnTo>
                      <a:pt x="341" y="565"/>
                    </a:lnTo>
                    <a:lnTo>
                      <a:pt x="341" y="566"/>
                    </a:lnTo>
                    <a:lnTo>
                      <a:pt x="341" y="567"/>
                    </a:lnTo>
                    <a:lnTo>
                      <a:pt x="341" y="569"/>
                    </a:lnTo>
                    <a:lnTo>
                      <a:pt x="341" y="570"/>
                    </a:lnTo>
                    <a:lnTo>
                      <a:pt x="340" y="572"/>
                    </a:lnTo>
                    <a:lnTo>
                      <a:pt x="339" y="572"/>
                    </a:lnTo>
                    <a:lnTo>
                      <a:pt x="337" y="574"/>
                    </a:lnTo>
                    <a:lnTo>
                      <a:pt x="334" y="577"/>
                    </a:lnTo>
                    <a:lnTo>
                      <a:pt x="331" y="579"/>
                    </a:lnTo>
                    <a:lnTo>
                      <a:pt x="331" y="580"/>
                    </a:lnTo>
                    <a:lnTo>
                      <a:pt x="330" y="580"/>
                    </a:lnTo>
                    <a:lnTo>
                      <a:pt x="328" y="581"/>
                    </a:lnTo>
                    <a:lnTo>
                      <a:pt x="325" y="582"/>
                    </a:lnTo>
                    <a:lnTo>
                      <a:pt x="324" y="582"/>
                    </a:lnTo>
                    <a:lnTo>
                      <a:pt x="320" y="582"/>
                    </a:lnTo>
                    <a:lnTo>
                      <a:pt x="319" y="582"/>
                    </a:lnTo>
                    <a:lnTo>
                      <a:pt x="318" y="582"/>
                    </a:lnTo>
                    <a:lnTo>
                      <a:pt x="317" y="580"/>
                    </a:lnTo>
                    <a:lnTo>
                      <a:pt x="316" y="579"/>
                    </a:lnTo>
                    <a:lnTo>
                      <a:pt x="315" y="578"/>
                    </a:lnTo>
                    <a:lnTo>
                      <a:pt x="314" y="578"/>
                    </a:lnTo>
                    <a:lnTo>
                      <a:pt x="314" y="579"/>
                    </a:lnTo>
                    <a:lnTo>
                      <a:pt x="314" y="580"/>
                    </a:lnTo>
                    <a:lnTo>
                      <a:pt x="313" y="581"/>
                    </a:lnTo>
                    <a:lnTo>
                      <a:pt x="313" y="582"/>
                    </a:lnTo>
                    <a:lnTo>
                      <a:pt x="312" y="582"/>
                    </a:lnTo>
                    <a:lnTo>
                      <a:pt x="311" y="582"/>
                    </a:lnTo>
                    <a:lnTo>
                      <a:pt x="311" y="581"/>
                    </a:lnTo>
                    <a:lnTo>
                      <a:pt x="311" y="580"/>
                    </a:lnTo>
                    <a:lnTo>
                      <a:pt x="311" y="578"/>
                    </a:lnTo>
                    <a:lnTo>
                      <a:pt x="311" y="577"/>
                    </a:lnTo>
                    <a:lnTo>
                      <a:pt x="310" y="577"/>
                    </a:lnTo>
                    <a:lnTo>
                      <a:pt x="309" y="577"/>
                    </a:lnTo>
                    <a:lnTo>
                      <a:pt x="308" y="577"/>
                    </a:lnTo>
                    <a:lnTo>
                      <a:pt x="308" y="578"/>
                    </a:lnTo>
                    <a:lnTo>
                      <a:pt x="308" y="580"/>
                    </a:lnTo>
                    <a:lnTo>
                      <a:pt x="308" y="581"/>
                    </a:lnTo>
                    <a:lnTo>
                      <a:pt x="308" y="582"/>
                    </a:lnTo>
                    <a:lnTo>
                      <a:pt x="307" y="582"/>
                    </a:lnTo>
                    <a:lnTo>
                      <a:pt x="306" y="582"/>
                    </a:lnTo>
                    <a:lnTo>
                      <a:pt x="305" y="582"/>
                    </a:lnTo>
                    <a:lnTo>
                      <a:pt x="304" y="582"/>
                    </a:lnTo>
                    <a:lnTo>
                      <a:pt x="303" y="582"/>
                    </a:lnTo>
                    <a:lnTo>
                      <a:pt x="301" y="582"/>
                    </a:lnTo>
                    <a:lnTo>
                      <a:pt x="300" y="583"/>
                    </a:lnTo>
                    <a:lnTo>
                      <a:pt x="300" y="584"/>
                    </a:lnTo>
                    <a:lnTo>
                      <a:pt x="301" y="585"/>
                    </a:lnTo>
                    <a:lnTo>
                      <a:pt x="302" y="586"/>
                    </a:lnTo>
                    <a:lnTo>
                      <a:pt x="302" y="587"/>
                    </a:lnTo>
                    <a:lnTo>
                      <a:pt x="301" y="588"/>
                    </a:lnTo>
                    <a:lnTo>
                      <a:pt x="301" y="589"/>
                    </a:lnTo>
                    <a:lnTo>
                      <a:pt x="300" y="589"/>
                    </a:lnTo>
                    <a:lnTo>
                      <a:pt x="299" y="589"/>
                    </a:lnTo>
                    <a:lnTo>
                      <a:pt x="298" y="588"/>
                    </a:lnTo>
                    <a:lnTo>
                      <a:pt x="296" y="588"/>
                    </a:lnTo>
                    <a:lnTo>
                      <a:pt x="295" y="587"/>
                    </a:lnTo>
                    <a:lnTo>
                      <a:pt x="295" y="586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5" y="581"/>
                    </a:lnTo>
                    <a:lnTo>
                      <a:pt x="294" y="579"/>
                    </a:lnTo>
                    <a:lnTo>
                      <a:pt x="293" y="579"/>
                    </a:lnTo>
                    <a:lnTo>
                      <a:pt x="292" y="579"/>
                    </a:lnTo>
                    <a:lnTo>
                      <a:pt x="291" y="579"/>
                    </a:lnTo>
                    <a:lnTo>
                      <a:pt x="290" y="578"/>
                    </a:lnTo>
                    <a:lnTo>
                      <a:pt x="289" y="577"/>
                    </a:lnTo>
                    <a:lnTo>
                      <a:pt x="288" y="577"/>
                    </a:lnTo>
                    <a:lnTo>
                      <a:pt x="287" y="577"/>
                    </a:lnTo>
                    <a:lnTo>
                      <a:pt x="285" y="577"/>
                    </a:lnTo>
                    <a:lnTo>
                      <a:pt x="284" y="577"/>
                    </a:lnTo>
                    <a:lnTo>
                      <a:pt x="283" y="577"/>
                    </a:lnTo>
                    <a:lnTo>
                      <a:pt x="281" y="576"/>
                    </a:lnTo>
                    <a:lnTo>
                      <a:pt x="278" y="577"/>
                    </a:lnTo>
                    <a:lnTo>
                      <a:pt x="276" y="576"/>
                    </a:lnTo>
                    <a:lnTo>
                      <a:pt x="275" y="575"/>
                    </a:lnTo>
                    <a:lnTo>
                      <a:pt x="273" y="575"/>
                    </a:lnTo>
                    <a:lnTo>
                      <a:pt x="272" y="575"/>
                    </a:lnTo>
                    <a:lnTo>
                      <a:pt x="271" y="575"/>
                    </a:lnTo>
                    <a:lnTo>
                      <a:pt x="271" y="574"/>
                    </a:lnTo>
                    <a:lnTo>
                      <a:pt x="269" y="570"/>
                    </a:lnTo>
                    <a:lnTo>
                      <a:pt x="269" y="569"/>
                    </a:lnTo>
                    <a:lnTo>
                      <a:pt x="268" y="569"/>
                    </a:lnTo>
                    <a:lnTo>
                      <a:pt x="266" y="568"/>
                    </a:lnTo>
                    <a:lnTo>
                      <a:pt x="265" y="568"/>
                    </a:lnTo>
                    <a:lnTo>
                      <a:pt x="264" y="567"/>
                    </a:lnTo>
                    <a:lnTo>
                      <a:pt x="263" y="567"/>
                    </a:lnTo>
                    <a:lnTo>
                      <a:pt x="262" y="568"/>
                    </a:lnTo>
                    <a:lnTo>
                      <a:pt x="261" y="568"/>
                    </a:lnTo>
                    <a:lnTo>
                      <a:pt x="261" y="567"/>
                    </a:lnTo>
                    <a:lnTo>
                      <a:pt x="261" y="566"/>
                    </a:lnTo>
                    <a:lnTo>
                      <a:pt x="262" y="565"/>
                    </a:lnTo>
                    <a:lnTo>
                      <a:pt x="263" y="564"/>
                    </a:lnTo>
                    <a:lnTo>
                      <a:pt x="262" y="562"/>
                    </a:lnTo>
                    <a:lnTo>
                      <a:pt x="262" y="560"/>
                    </a:lnTo>
                    <a:lnTo>
                      <a:pt x="262" y="559"/>
                    </a:lnTo>
                    <a:lnTo>
                      <a:pt x="262" y="558"/>
                    </a:lnTo>
                    <a:lnTo>
                      <a:pt x="261" y="557"/>
                    </a:lnTo>
                    <a:lnTo>
                      <a:pt x="260" y="557"/>
                    </a:lnTo>
                    <a:lnTo>
                      <a:pt x="260" y="556"/>
                    </a:lnTo>
                    <a:lnTo>
                      <a:pt x="260" y="555"/>
                    </a:lnTo>
                    <a:lnTo>
                      <a:pt x="261" y="554"/>
                    </a:lnTo>
                    <a:lnTo>
                      <a:pt x="262" y="554"/>
                    </a:lnTo>
                    <a:lnTo>
                      <a:pt x="263" y="554"/>
                    </a:lnTo>
                    <a:lnTo>
                      <a:pt x="264" y="554"/>
                    </a:lnTo>
                    <a:lnTo>
                      <a:pt x="264" y="552"/>
                    </a:lnTo>
                    <a:lnTo>
                      <a:pt x="264" y="550"/>
                    </a:lnTo>
                    <a:lnTo>
                      <a:pt x="263" y="549"/>
                    </a:lnTo>
                    <a:lnTo>
                      <a:pt x="262" y="547"/>
                    </a:lnTo>
                    <a:lnTo>
                      <a:pt x="261" y="547"/>
                    </a:lnTo>
                    <a:lnTo>
                      <a:pt x="260" y="546"/>
                    </a:lnTo>
                    <a:lnTo>
                      <a:pt x="260" y="545"/>
                    </a:lnTo>
                    <a:lnTo>
                      <a:pt x="258" y="545"/>
                    </a:lnTo>
                    <a:lnTo>
                      <a:pt x="258" y="546"/>
                    </a:lnTo>
                    <a:lnTo>
                      <a:pt x="257" y="546"/>
                    </a:lnTo>
                    <a:lnTo>
                      <a:pt x="255" y="546"/>
                    </a:lnTo>
                    <a:lnTo>
                      <a:pt x="254" y="547"/>
                    </a:lnTo>
                    <a:lnTo>
                      <a:pt x="252" y="547"/>
                    </a:lnTo>
                    <a:lnTo>
                      <a:pt x="251" y="547"/>
                    </a:lnTo>
                    <a:lnTo>
                      <a:pt x="250" y="547"/>
                    </a:lnTo>
                    <a:lnTo>
                      <a:pt x="249" y="547"/>
                    </a:lnTo>
                    <a:lnTo>
                      <a:pt x="250" y="546"/>
                    </a:lnTo>
                    <a:lnTo>
                      <a:pt x="250" y="545"/>
                    </a:lnTo>
                    <a:lnTo>
                      <a:pt x="251" y="544"/>
                    </a:lnTo>
                    <a:lnTo>
                      <a:pt x="252" y="543"/>
                    </a:lnTo>
                    <a:lnTo>
                      <a:pt x="253" y="543"/>
                    </a:lnTo>
                    <a:lnTo>
                      <a:pt x="252" y="542"/>
                    </a:lnTo>
                    <a:lnTo>
                      <a:pt x="251" y="541"/>
                    </a:lnTo>
                    <a:lnTo>
                      <a:pt x="251" y="540"/>
                    </a:lnTo>
                    <a:lnTo>
                      <a:pt x="252" y="539"/>
                    </a:lnTo>
                    <a:lnTo>
                      <a:pt x="252" y="538"/>
                    </a:lnTo>
                    <a:lnTo>
                      <a:pt x="254" y="536"/>
                    </a:lnTo>
                    <a:lnTo>
                      <a:pt x="254" y="534"/>
                    </a:lnTo>
                    <a:lnTo>
                      <a:pt x="254" y="533"/>
                    </a:lnTo>
                    <a:lnTo>
                      <a:pt x="254" y="532"/>
                    </a:lnTo>
                    <a:lnTo>
                      <a:pt x="254" y="530"/>
                    </a:lnTo>
                    <a:lnTo>
                      <a:pt x="253" y="529"/>
                    </a:lnTo>
                    <a:lnTo>
                      <a:pt x="252" y="527"/>
                    </a:lnTo>
                    <a:lnTo>
                      <a:pt x="253" y="526"/>
                    </a:lnTo>
                    <a:lnTo>
                      <a:pt x="253" y="523"/>
                    </a:lnTo>
                    <a:lnTo>
                      <a:pt x="252" y="522"/>
                    </a:lnTo>
                    <a:lnTo>
                      <a:pt x="252" y="521"/>
                    </a:lnTo>
                    <a:lnTo>
                      <a:pt x="251" y="519"/>
                    </a:lnTo>
                    <a:lnTo>
                      <a:pt x="251" y="518"/>
                    </a:lnTo>
                    <a:lnTo>
                      <a:pt x="250" y="518"/>
                    </a:lnTo>
                    <a:lnTo>
                      <a:pt x="249" y="518"/>
                    </a:lnTo>
                    <a:lnTo>
                      <a:pt x="246" y="518"/>
                    </a:lnTo>
                    <a:lnTo>
                      <a:pt x="245" y="518"/>
                    </a:lnTo>
                    <a:lnTo>
                      <a:pt x="244" y="518"/>
                    </a:lnTo>
                    <a:lnTo>
                      <a:pt x="242" y="520"/>
                    </a:lnTo>
                    <a:lnTo>
                      <a:pt x="240" y="519"/>
                    </a:lnTo>
                    <a:lnTo>
                      <a:pt x="239" y="518"/>
                    </a:lnTo>
                    <a:lnTo>
                      <a:pt x="237" y="515"/>
                    </a:lnTo>
                    <a:lnTo>
                      <a:pt x="236" y="514"/>
                    </a:lnTo>
                    <a:lnTo>
                      <a:pt x="236" y="513"/>
                    </a:lnTo>
                    <a:lnTo>
                      <a:pt x="236" y="512"/>
                    </a:lnTo>
                    <a:lnTo>
                      <a:pt x="235" y="511"/>
                    </a:lnTo>
                    <a:lnTo>
                      <a:pt x="233" y="509"/>
                    </a:lnTo>
                    <a:lnTo>
                      <a:pt x="233" y="508"/>
                    </a:lnTo>
                    <a:lnTo>
                      <a:pt x="234" y="507"/>
                    </a:lnTo>
                    <a:lnTo>
                      <a:pt x="233" y="506"/>
                    </a:lnTo>
                    <a:lnTo>
                      <a:pt x="233" y="505"/>
                    </a:lnTo>
                    <a:lnTo>
                      <a:pt x="232" y="505"/>
                    </a:lnTo>
                    <a:lnTo>
                      <a:pt x="233" y="504"/>
                    </a:lnTo>
                    <a:lnTo>
                      <a:pt x="233" y="503"/>
                    </a:lnTo>
                    <a:lnTo>
                      <a:pt x="234" y="503"/>
                    </a:lnTo>
                    <a:lnTo>
                      <a:pt x="234" y="502"/>
                    </a:lnTo>
                    <a:lnTo>
                      <a:pt x="235" y="501"/>
                    </a:lnTo>
                    <a:lnTo>
                      <a:pt x="235" y="500"/>
                    </a:lnTo>
                    <a:lnTo>
                      <a:pt x="233" y="498"/>
                    </a:lnTo>
                    <a:lnTo>
                      <a:pt x="233" y="497"/>
                    </a:lnTo>
                    <a:lnTo>
                      <a:pt x="233" y="496"/>
                    </a:lnTo>
                    <a:lnTo>
                      <a:pt x="234" y="495"/>
                    </a:lnTo>
                    <a:lnTo>
                      <a:pt x="234" y="494"/>
                    </a:lnTo>
                    <a:lnTo>
                      <a:pt x="235" y="493"/>
                    </a:lnTo>
                    <a:lnTo>
                      <a:pt x="235" y="492"/>
                    </a:lnTo>
                    <a:lnTo>
                      <a:pt x="235" y="490"/>
                    </a:lnTo>
                    <a:lnTo>
                      <a:pt x="234" y="489"/>
                    </a:lnTo>
                    <a:lnTo>
                      <a:pt x="234" y="488"/>
                    </a:lnTo>
                    <a:lnTo>
                      <a:pt x="233" y="488"/>
                    </a:lnTo>
                    <a:lnTo>
                      <a:pt x="232" y="487"/>
                    </a:lnTo>
                    <a:lnTo>
                      <a:pt x="231" y="487"/>
                    </a:lnTo>
                    <a:lnTo>
                      <a:pt x="230" y="487"/>
                    </a:lnTo>
                    <a:lnTo>
                      <a:pt x="229" y="486"/>
                    </a:lnTo>
                    <a:lnTo>
                      <a:pt x="227" y="484"/>
                    </a:lnTo>
                    <a:lnTo>
                      <a:pt x="227" y="483"/>
                    </a:lnTo>
                    <a:lnTo>
                      <a:pt x="227" y="482"/>
                    </a:lnTo>
                    <a:lnTo>
                      <a:pt x="226" y="482"/>
                    </a:lnTo>
                    <a:lnTo>
                      <a:pt x="220" y="477"/>
                    </a:lnTo>
                    <a:lnTo>
                      <a:pt x="218" y="476"/>
                    </a:lnTo>
                    <a:lnTo>
                      <a:pt x="218" y="475"/>
                    </a:lnTo>
                    <a:lnTo>
                      <a:pt x="218" y="474"/>
                    </a:lnTo>
                    <a:lnTo>
                      <a:pt x="217" y="473"/>
                    </a:lnTo>
                    <a:lnTo>
                      <a:pt x="217" y="472"/>
                    </a:lnTo>
                    <a:lnTo>
                      <a:pt x="215" y="472"/>
                    </a:lnTo>
                    <a:lnTo>
                      <a:pt x="214" y="471"/>
                    </a:lnTo>
                    <a:lnTo>
                      <a:pt x="213" y="471"/>
                    </a:lnTo>
                    <a:lnTo>
                      <a:pt x="213" y="472"/>
                    </a:lnTo>
                    <a:lnTo>
                      <a:pt x="212" y="472"/>
                    </a:lnTo>
                    <a:lnTo>
                      <a:pt x="211" y="472"/>
                    </a:lnTo>
                    <a:lnTo>
                      <a:pt x="210" y="472"/>
                    </a:lnTo>
                    <a:lnTo>
                      <a:pt x="209" y="472"/>
                    </a:lnTo>
                    <a:lnTo>
                      <a:pt x="208" y="471"/>
                    </a:lnTo>
                    <a:lnTo>
                      <a:pt x="207" y="469"/>
                    </a:lnTo>
                    <a:lnTo>
                      <a:pt x="207" y="468"/>
                    </a:lnTo>
                    <a:lnTo>
                      <a:pt x="206" y="466"/>
                    </a:lnTo>
                    <a:lnTo>
                      <a:pt x="205" y="464"/>
                    </a:lnTo>
                    <a:lnTo>
                      <a:pt x="205" y="463"/>
                    </a:lnTo>
                    <a:lnTo>
                      <a:pt x="205" y="462"/>
                    </a:lnTo>
                    <a:lnTo>
                      <a:pt x="204" y="461"/>
                    </a:lnTo>
                    <a:lnTo>
                      <a:pt x="204" y="458"/>
                    </a:lnTo>
                    <a:lnTo>
                      <a:pt x="203" y="456"/>
                    </a:lnTo>
                    <a:lnTo>
                      <a:pt x="203" y="455"/>
                    </a:lnTo>
                    <a:lnTo>
                      <a:pt x="204" y="454"/>
                    </a:lnTo>
                    <a:lnTo>
                      <a:pt x="203" y="454"/>
                    </a:lnTo>
                    <a:lnTo>
                      <a:pt x="203" y="453"/>
                    </a:lnTo>
                    <a:lnTo>
                      <a:pt x="203" y="452"/>
                    </a:lnTo>
                    <a:lnTo>
                      <a:pt x="202" y="452"/>
                    </a:lnTo>
                    <a:lnTo>
                      <a:pt x="201" y="452"/>
                    </a:lnTo>
                    <a:lnTo>
                      <a:pt x="200" y="451"/>
                    </a:lnTo>
                    <a:lnTo>
                      <a:pt x="199" y="450"/>
                    </a:lnTo>
                    <a:lnTo>
                      <a:pt x="200" y="448"/>
                    </a:lnTo>
                    <a:lnTo>
                      <a:pt x="200" y="447"/>
                    </a:lnTo>
                    <a:lnTo>
                      <a:pt x="200" y="446"/>
                    </a:lnTo>
                    <a:lnTo>
                      <a:pt x="199" y="446"/>
                    </a:lnTo>
                    <a:lnTo>
                      <a:pt x="198" y="445"/>
                    </a:lnTo>
                    <a:lnTo>
                      <a:pt x="197" y="444"/>
                    </a:lnTo>
                    <a:lnTo>
                      <a:pt x="197" y="443"/>
                    </a:lnTo>
                    <a:lnTo>
                      <a:pt x="197" y="442"/>
                    </a:lnTo>
                    <a:lnTo>
                      <a:pt x="197" y="441"/>
                    </a:lnTo>
                    <a:lnTo>
                      <a:pt x="196" y="441"/>
                    </a:lnTo>
                    <a:lnTo>
                      <a:pt x="196" y="440"/>
                    </a:lnTo>
                    <a:lnTo>
                      <a:pt x="196" y="439"/>
                    </a:lnTo>
                    <a:lnTo>
                      <a:pt x="194" y="438"/>
                    </a:lnTo>
                    <a:lnTo>
                      <a:pt x="193" y="438"/>
                    </a:lnTo>
                    <a:lnTo>
                      <a:pt x="193" y="437"/>
                    </a:lnTo>
                    <a:lnTo>
                      <a:pt x="192" y="436"/>
                    </a:lnTo>
                    <a:lnTo>
                      <a:pt x="191" y="436"/>
                    </a:lnTo>
                    <a:lnTo>
                      <a:pt x="191" y="435"/>
                    </a:lnTo>
                    <a:lnTo>
                      <a:pt x="190" y="433"/>
                    </a:lnTo>
                    <a:lnTo>
                      <a:pt x="190" y="432"/>
                    </a:lnTo>
                    <a:lnTo>
                      <a:pt x="190" y="431"/>
                    </a:lnTo>
                    <a:lnTo>
                      <a:pt x="191" y="429"/>
                    </a:lnTo>
                    <a:lnTo>
                      <a:pt x="191" y="428"/>
                    </a:lnTo>
                    <a:lnTo>
                      <a:pt x="190" y="427"/>
                    </a:lnTo>
                    <a:lnTo>
                      <a:pt x="189" y="426"/>
                    </a:lnTo>
                    <a:lnTo>
                      <a:pt x="188" y="425"/>
                    </a:lnTo>
                    <a:lnTo>
                      <a:pt x="187" y="425"/>
                    </a:lnTo>
                    <a:lnTo>
                      <a:pt x="187" y="424"/>
                    </a:lnTo>
                    <a:lnTo>
                      <a:pt x="186" y="423"/>
                    </a:lnTo>
                    <a:lnTo>
                      <a:pt x="186" y="421"/>
                    </a:lnTo>
                    <a:lnTo>
                      <a:pt x="185" y="419"/>
                    </a:lnTo>
                    <a:lnTo>
                      <a:pt x="184" y="418"/>
                    </a:lnTo>
                    <a:lnTo>
                      <a:pt x="183" y="418"/>
                    </a:lnTo>
                    <a:lnTo>
                      <a:pt x="183" y="417"/>
                    </a:lnTo>
                    <a:lnTo>
                      <a:pt x="182" y="416"/>
                    </a:lnTo>
                    <a:lnTo>
                      <a:pt x="184" y="414"/>
                    </a:lnTo>
                    <a:lnTo>
                      <a:pt x="184" y="413"/>
                    </a:lnTo>
                    <a:lnTo>
                      <a:pt x="184" y="412"/>
                    </a:lnTo>
                    <a:lnTo>
                      <a:pt x="184" y="410"/>
                    </a:lnTo>
                    <a:lnTo>
                      <a:pt x="183" y="409"/>
                    </a:lnTo>
                    <a:lnTo>
                      <a:pt x="184" y="408"/>
                    </a:lnTo>
                    <a:lnTo>
                      <a:pt x="185" y="405"/>
                    </a:lnTo>
                    <a:lnTo>
                      <a:pt x="184" y="405"/>
                    </a:lnTo>
                    <a:lnTo>
                      <a:pt x="183" y="404"/>
                    </a:lnTo>
                    <a:lnTo>
                      <a:pt x="183" y="403"/>
                    </a:lnTo>
                    <a:lnTo>
                      <a:pt x="184" y="402"/>
                    </a:lnTo>
                    <a:lnTo>
                      <a:pt x="184" y="401"/>
                    </a:lnTo>
                    <a:lnTo>
                      <a:pt x="185" y="400"/>
                    </a:lnTo>
                    <a:lnTo>
                      <a:pt x="185" y="399"/>
                    </a:lnTo>
                    <a:lnTo>
                      <a:pt x="185" y="398"/>
                    </a:lnTo>
                    <a:lnTo>
                      <a:pt x="185" y="397"/>
                    </a:lnTo>
                    <a:lnTo>
                      <a:pt x="185" y="395"/>
                    </a:lnTo>
                    <a:lnTo>
                      <a:pt x="185" y="394"/>
                    </a:lnTo>
                    <a:lnTo>
                      <a:pt x="186" y="393"/>
                    </a:lnTo>
                    <a:lnTo>
                      <a:pt x="187" y="391"/>
                    </a:lnTo>
                    <a:lnTo>
                      <a:pt x="188" y="390"/>
                    </a:lnTo>
                    <a:lnTo>
                      <a:pt x="189" y="390"/>
                    </a:lnTo>
                    <a:lnTo>
                      <a:pt x="189" y="389"/>
                    </a:lnTo>
                    <a:lnTo>
                      <a:pt x="189" y="388"/>
                    </a:lnTo>
                    <a:lnTo>
                      <a:pt x="189" y="387"/>
                    </a:lnTo>
                    <a:lnTo>
                      <a:pt x="190" y="386"/>
                    </a:lnTo>
                    <a:lnTo>
                      <a:pt x="190" y="385"/>
                    </a:lnTo>
                    <a:lnTo>
                      <a:pt x="190" y="384"/>
                    </a:lnTo>
                    <a:lnTo>
                      <a:pt x="189" y="384"/>
                    </a:lnTo>
                    <a:lnTo>
                      <a:pt x="189" y="383"/>
                    </a:lnTo>
                    <a:lnTo>
                      <a:pt x="188" y="383"/>
                    </a:lnTo>
                    <a:lnTo>
                      <a:pt x="187" y="383"/>
                    </a:lnTo>
                    <a:lnTo>
                      <a:pt x="186" y="383"/>
                    </a:lnTo>
                    <a:lnTo>
                      <a:pt x="185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5" y="379"/>
                    </a:lnTo>
                    <a:lnTo>
                      <a:pt x="184" y="379"/>
                    </a:lnTo>
                    <a:lnTo>
                      <a:pt x="183" y="379"/>
                    </a:lnTo>
                    <a:lnTo>
                      <a:pt x="182" y="378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1" y="376"/>
                    </a:lnTo>
                    <a:lnTo>
                      <a:pt x="182" y="376"/>
                    </a:lnTo>
                    <a:lnTo>
                      <a:pt x="181" y="375"/>
                    </a:lnTo>
                    <a:lnTo>
                      <a:pt x="180" y="375"/>
                    </a:lnTo>
                    <a:lnTo>
                      <a:pt x="179" y="375"/>
                    </a:lnTo>
                    <a:lnTo>
                      <a:pt x="179" y="374"/>
                    </a:lnTo>
                    <a:lnTo>
                      <a:pt x="179" y="373"/>
                    </a:lnTo>
                    <a:lnTo>
                      <a:pt x="178" y="373"/>
                    </a:lnTo>
                    <a:lnTo>
                      <a:pt x="176" y="372"/>
                    </a:lnTo>
                    <a:lnTo>
                      <a:pt x="174" y="371"/>
                    </a:lnTo>
                    <a:lnTo>
                      <a:pt x="172" y="369"/>
                    </a:lnTo>
                    <a:lnTo>
                      <a:pt x="172" y="368"/>
                    </a:lnTo>
                    <a:lnTo>
                      <a:pt x="171" y="367"/>
                    </a:lnTo>
                    <a:lnTo>
                      <a:pt x="169" y="365"/>
                    </a:lnTo>
                    <a:lnTo>
                      <a:pt x="168" y="364"/>
                    </a:lnTo>
                    <a:lnTo>
                      <a:pt x="167" y="364"/>
                    </a:lnTo>
                    <a:lnTo>
                      <a:pt x="163" y="362"/>
                    </a:lnTo>
                    <a:lnTo>
                      <a:pt x="163" y="361"/>
                    </a:lnTo>
                    <a:lnTo>
                      <a:pt x="162" y="361"/>
                    </a:lnTo>
                    <a:lnTo>
                      <a:pt x="160" y="360"/>
                    </a:lnTo>
                    <a:lnTo>
                      <a:pt x="159" y="359"/>
                    </a:lnTo>
                    <a:lnTo>
                      <a:pt x="157" y="358"/>
                    </a:lnTo>
                    <a:lnTo>
                      <a:pt x="157" y="357"/>
                    </a:lnTo>
                    <a:lnTo>
                      <a:pt x="157" y="356"/>
                    </a:lnTo>
                    <a:lnTo>
                      <a:pt x="157" y="355"/>
                    </a:lnTo>
                    <a:lnTo>
                      <a:pt x="157" y="353"/>
                    </a:lnTo>
                    <a:lnTo>
                      <a:pt x="157" y="352"/>
                    </a:lnTo>
                    <a:lnTo>
                      <a:pt x="157" y="351"/>
                    </a:lnTo>
                    <a:lnTo>
                      <a:pt x="156" y="351"/>
                    </a:lnTo>
                    <a:lnTo>
                      <a:pt x="156" y="350"/>
                    </a:lnTo>
                    <a:lnTo>
                      <a:pt x="156" y="349"/>
                    </a:lnTo>
                    <a:lnTo>
                      <a:pt x="156" y="348"/>
                    </a:lnTo>
                    <a:lnTo>
                      <a:pt x="156" y="347"/>
                    </a:lnTo>
                    <a:lnTo>
                      <a:pt x="156" y="346"/>
                    </a:lnTo>
                    <a:lnTo>
                      <a:pt x="155" y="346"/>
                    </a:lnTo>
                    <a:lnTo>
                      <a:pt x="155" y="345"/>
                    </a:lnTo>
                    <a:lnTo>
                      <a:pt x="155" y="344"/>
                    </a:lnTo>
                    <a:lnTo>
                      <a:pt x="154" y="343"/>
                    </a:lnTo>
                    <a:lnTo>
                      <a:pt x="153" y="343"/>
                    </a:lnTo>
                    <a:lnTo>
                      <a:pt x="153" y="342"/>
                    </a:lnTo>
                    <a:lnTo>
                      <a:pt x="153" y="339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5"/>
                    </a:lnTo>
                    <a:lnTo>
                      <a:pt x="154" y="335"/>
                    </a:lnTo>
                    <a:lnTo>
                      <a:pt x="155" y="334"/>
                    </a:lnTo>
                    <a:lnTo>
                      <a:pt x="157" y="335"/>
                    </a:lnTo>
                    <a:lnTo>
                      <a:pt x="158" y="335"/>
                    </a:lnTo>
                    <a:lnTo>
                      <a:pt x="159" y="334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9" y="330"/>
                    </a:lnTo>
                    <a:lnTo>
                      <a:pt x="157" y="329"/>
                    </a:lnTo>
                    <a:lnTo>
                      <a:pt x="157" y="328"/>
                    </a:lnTo>
                    <a:lnTo>
                      <a:pt x="156" y="327"/>
                    </a:lnTo>
                    <a:lnTo>
                      <a:pt x="156" y="326"/>
                    </a:lnTo>
                    <a:lnTo>
                      <a:pt x="156" y="325"/>
                    </a:lnTo>
                    <a:lnTo>
                      <a:pt x="155" y="326"/>
                    </a:lnTo>
                    <a:lnTo>
                      <a:pt x="154" y="326"/>
                    </a:lnTo>
                    <a:lnTo>
                      <a:pt x="152" y="326"/>
                    </a:lnTo>
                    <a:lnTo>
                      <a:pt x="151" y="325"/>
                    </a:lnTo>
                    <a:lnTo>
                      <a:pt x="149" y="327"/>
                    </a:lnTo>
                    <a:lnTo>
                      <a:pt x="148" y="327"/>
                    </a:lnTo>
                    <a:lnTo>
                      <a:pt x="145" y="328"/>
                    </a:lnTo>
                    <a:lnTo>
                      <a:pt x="144" y="328"/>
                    </a:lnTo>
                    <a:lnTo>
                      <a:pt x="143" y="327"/>
                    </a:lnTo>
                    <a:lnTo>
                      <a:pt x="143" y="326"/>
                    </a:lnTo>
                    <a:lnTo>
                      <a:pt x="144" y="325"/>
                    </a:lnTo>
                    <a:lnTo>
                      <a:pt x="145" y="325"/>
                    </a:lnTo>
                    <a:lnTo>
                      <a:pt x="145" y="324"/>
                    </a:lnTo>
                    <a:lnTo>
                      <a:pt x="146" y="323"/>
                    </a:lnTo>
                    <a:lnTo>
                      <a:pt x="145" y="322"/>
                    </a:lnTo>
                    <a:lnTo>
                      <a:pt x="145" y="321"/>
                    </a:lnTo>
                    <a:lnTo>
                      <a:pt x="144" y="321"/>
                    </a:lnTo>
                    <a:lnTo>
                      <a:pt x="142" y="321"/>
                    </a:lnTo>
                    <a:lnTo>
                      <a:pt x="142" y="320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2" y="318"/>
                    </a:lnTo>
                    <a:lnTo>
                      <a:pt x="142" y="317"/>
                    </a:lnTo>
                    <a:lnTo>
                      <a:pt x="144" y="317"/>
                    </a:lnTo>
                    <a:lnTo>
                      <a:pt x="145" y="316"/>
                    </a:lnTo>
                    <a:lnTo>
                      <a:pt x="144" y="314"/>
                    </a:lnTo>
                    <a:lnTo>
                      <a:pt x="143" y="314"/>
                    </a:lnTo>
                    <a:lnTo>
                      <a:pt x="142" y="313"/>
                    </a:lnTo>
                    <a:lnTo>
                      <a:pt x="141" y="313"/>
                    </a:lnTo>
                    <a:lnTo>
                      <a:pt x="141" y="314"/>
                    </a:lnTo>
                    <a:lnTo>
                      <a:pt x="141" y="315"/>
                    </a:lnTo>
                    <a:lnTo>
                      <a:pt x="139" y="314"/>
                    </a:lnTo>
                    <a:lnTo>
                      <a:pt x="139" y="313"/>
                    </a:lnTo>
                    <a:lnTo>
                      <a:pt x="138" y="313"/>
                    </a:lnTo>
                    <a:lnTo>
                      <a:pt x="137" y="313"/>
                    </a:lnTo>
                    <a:lnTo>
                      <a:pt x="136" y="313"/>
                    </a:lnTo>
                    <a:lnTo>
                      <a:pt x="135" y="313"/>
                    </a:lnTo>
                    <a:lnTo>
                      <a:pt x="134" y="314"/>
                    </a:lnTo>
                    <a:lnTo>
                      <a:pt x="133" y="314"/>
                    </a:lnTo>
                    <a:lnTo>
                      <a:pt x="133" y="315"/>
                    </a:lnTo>
                    <a:lnTo>
                      <a:pt x="132" y="315"/>
                    </a:lnTo>
                    <a:lnTo>
                      <a:pt x="131" y="314"/>
                    </a:lnTo>
                    <a:lnTo>
                      <a:pt x="131" y="313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3" y="312"/>
                    </a:lnTo>
                    <a:lnTo>
                      <a:pt x="133" y="311"/>
                    </a:lnTo>
                    <a:lnTo>
                      <a:pt x="133" y="310"/>
                    </a:lnTo>
                    <a:lnTo>
                      <a:pt x="133" y="309"/>
                    </a:lnTo>
                    <a:lnTo>
                      <a:pt x="133" y="308"/>
                    </a:lnTo>
                    <a:lnTo>
                      <a:pt x="133" y="307"/>
                    </a:lnTo>
                    <a:lnTo>
                      <a:pt x="132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1"/>
                    </a:lnTo>
                    <a:lnTo>
                      <a:pt x="130" y="311"/>
                    </a:lnTo>
                    <a:lnTo>
                      <a:pt x="129" y="311"/>
                    </a:lnTo>
                    <a:lnTo>
                      <a:pt x="129" y="310"/>
                    </a:lnTo>
                    <a:lnTo>
                      <a:pt x="128" y="309"/>
                    </a:lnTo>
                    <a:lnTo>
                      <a:pt x="126" y="310"/>
                    </a:lnTo>
                    <a:lnTo>
                      <a:pt x="125" y="309"/>
                    </a:lnTo>
                    <a:lnTo>
                      <a:pt x="125" y="308"/>
                    </a:lnTo>
                    <a:lnTo>
                      <a:pt x="126" y="307"/>
                    </a:lnTo>
                    <a:lnTo>
                      <a:pt x="127" y="306"/>
                    </a:lnTo>
                    <a:lnTo>
                      <a:pt x="127" y="305"/>
                    </a:lnTo>
                    <a:lnTo>
                      <a:pt x="126" y="305"/>
                    </a:lnTo>
                    <a:lnTo>
                      <a:pt x="125" y="305"/>
                    </a:lnTo>
                    <a:lnTo>
                      <a:pt x="124" y="305"/>
                    </a:lnTo>
                    <a:lnTo>
                      <a:pt x="125" y="306"/>
                    </a:lnTo>
                    <a:lnTo>
                      <a:pt x="125" y="307"/>
                    </a:lnTo>
                    <a:lnTo>
                      <a:pt x="125" y="308"/>
                    </a:lnTo>
                    <a:lnTo>
                      <a:pt x="124" y="308"/>
                    </a:lnTo>
                    <a:lnTo>
                      <a:pt x="123" y="308"/>
                    </a:lnTo>
                    <a:lnTo>
                      <a:pt x="123" y="309"/>
                    </a:lnTo>
                    <a:lnTo>
                      <a:pt x="122" y="309"/>
                    </a:lnTo>
                    <a:lnTo>
                      <a:pt x="121" y="309"/>
                    </a:lnTo>
                    <a:lnTo>
                      <a:pt x="121" y="308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9" y="308"/>
                    </a:lnTo>
                    <a:lnTo>
                      <a:pt x="118" y="307"/>
                    </a:lnTo>
                    <a:lnTo>
                      <a:pt x="117" y="307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4" y="305"/>
                    </a:lnTo>
                    <a:lnTo>
                      <a:pt x="113" y="306"/>
                    </a:lnTo>
                    <a:lnTo>
                      <a:pt x="114" y="307"/>
                    </a:lnTo>
                    <a:lnTo>
                      <a:pt x="115" y="307"/>
                    </a:lnTo>
                    <a:lnTo>
                      <a:pt x="115" y="308"/>
                    </a:lnTo>
                    <a:lnTo>
                      <a:pt x="114" y="309"/>
                    </a:lnTo>
                    <a:lnTo>
                      <a:pt x="113" y="308"/>
                    </a:lnTo>
                    <a:lnTo>
                      <a:pt x="112" y="308"/>
                    </a:lnTo>
                    <a:lnTo>
                      <a:pt x="111" y="308"/>
                    </a:lnTo>
                    <a:lnTo>
                      <a:pt x="110" y="308"/>
                    </a:lnTo>
                    <a:lnTo>
                      <a:pt x="110" y="307"/>
                    </a:lnTo>
                    <a:lnTo>
                      <a:pt x="111" y="307"/>
                    </a:lnTo>
                    <a:lnTo>
                      <a:pt x="110" y="307"/>
                    </a:lnTo>
                    <a:lnTo>
                      <a:pt x="109" y="307"/>
                    </a:lnTo>
                    <a:lnTo>
                      <a:pt x="108" y="306"/>
                    </a:lnTo>
                    <a:lnTo>
                      <a:pt x="108" y="307"/>
                    </a:lnTo>
                    <a:lnTo>
                      <a:pt x="107" y="307"/>
                    </a:lnTo>
                    <a:lnTo>
                      <a:pt x="106" y="306"/>
                    </a:lnTo>
                    <a:lnTo>
                      <a:pt x="107" y="305"/>
                    </a:lnTo>
                    <a:lnTo>
                      <a:pt x="107" y="304"/>
                    </a:lnTo>
                    <a:lnTo>
                      <a:pt x="108" y="304"/>
                    </a:lnTo>
                    <a:lnTo>
                      <a:pt x="107" y="303"/>
                    </a:lnTo>
                    <a:lnTo>
                      <a:pt x="106" y="303"/>
                    </a:lnTo>
                    <a:lnTo>
                      <a:pt x="106" y="302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4" y="301"/>
                    </a:lnTo>
                    <a:lnTo>
                      <a:pt x="103" y="301"/>
                    </a:lnTo>
                    <a:lnTo>
                      <a:pt x="103" y="302"/>
                    </a:lnTo>
                    <a:lnTo>
                      <a:pt x="103" y="303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1" y="302"/>
                    </a:lnTo>
                    <a:lnTo>
                      <a:pt x="102" y="302"/>
                    </a:lnTo>
                    <a:lnTo>
                      <a:pt x="102" y="301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300"/>
                    </a:lnTo>
                    <a:lnTo>
                      <a:pt x="99" y="299"/>
                    </a:lnTo>
                    <a:lnTo>
                      <a:pt x="98" y="298"/>
                    </a:lnTo>
                    <a:lnTo>
                      <a:pt x="97" y="299"/>
                    </a:lnTo>
                    <a:lnTo>
                      <a:pt x="96" y="299"/>
                    </a:lnTo>
                    <a:lnTo>
                      <a:pt x="95" y="299"/>
                    </a:lnTo>
                    <a:lnTo>
                      <a:pt x="94" y="299"/>
                    </a:lnTo>
                    <a:lnTo>
                      <a:pt x="94" y="298"/>
                    </a:lnTo>
                    <a:lnTo>
                      <a:pt x="94" y="297"/>
                    </a:lnTo>
                    <a:lnTo>
                      <a:pt x="94" y="296"/>
                    </a:lnTo>
                    <a:lnTo>
                      <a:pt x="94" y="295"/>
                    </a:lnTo>
                    <a:lnTo>
                      <a:pt x="93" y="294"/>
                    </a:lnTo>
                    <a:lnTo>
                      <a:pt x="92" y="295"/>
                    </a:lnTo>
                    <a:lnTo>
                      <a:pt x="91" y="295"/>
                    </a:lnTo>
                    <a:lnTo>
                      <a:pt x="92" y="296"/>
                    </a:lnTo>
                    <a:lnTo>
                      <a:pt x="92" y="297"/>
                    </a:lnTo>
                    <a:lnTo>
                      <a:pt x="91" y="297"/>
                    </a:lnTo>
                    <a:lnTo>
                      <a:pt x="90" y="296"/>
                    </a:lnTo>
                    <a:lnTo>
                      <a:pt x="89" y="297"/>
                    </a:lnTo>
                    <a:lnTo>
                      <a:pt x="88" y="297"/>
                    </a:lnTo>
                    <a:lnTo>
                      <a:pt x="87" y="296"/>
                    </a:lnTo>
                    <a:lnTo>
                      <a:pt x="86" y="297"/>
                    </a:lnTo>
                    <a:lnTo>
                      <a:pt x="86" y="298"/>
                    </a:lnTo>
                    <a:lnTo>
                      <a:pt x="85" y="298"/>
                    </a:lnTo>
                    <a:lnTo>
                      <a:pt x="85" y="297"/>
                    </a:lnTo>
                    <a:lnTo>
                      <a:pt x="85" y="296"/>
                    </a:lnTo>
                    <a:lnTo>
                      <a:pt x="85" y="295"/>
                    </a:lnTo>
                    <a:lnTo>
                      <a:pt x="85" y="294"/>
                    </a:lnTo>
                    <a:lnTo>
                      <a:pt x="85" y="293"/>
                    </a:lnTo>
                    <a:lnTo>
                      <a:pt x="84" y="292"/>
                    </a:lnTo>
                    <a:lnTo>
                      <a:pt x="84" y="291"/>
                    </a:lnTo>
                    <a:lnTo>
                      <a:pt x="83" y="291"/>
                    </a:lnTo>
                    <a:lnTo>
                      <a:pt x="82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3" y="288"/>
                    </a:lnTo>
                    <a:lnTo>
                      <a:pt x="83" y="287"/>
                    </a:lnTo>
                    <a:lnTo>
                      <a:pt x="82" y="287"/>
                    </a:lnTo>
                    <a:lnTo>
                      <a:pt x="82" y="288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1"/>
                    </a:lnTo>
                    <a:lnTo>
                      <a:pt x="78" y="282"/>
                    </a:lnTo>
                    <a:lnTo>
                      <a:pt x="77" y="281"/>
                    </a:lnTo>
                    <a:lnTo>
                      <a:pt x="76" y="281"/>
                    </a:lnTo>
                    <a:lnTo>
                      <a:pt x="75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4" y="281"/>
                    </a:lnTo>
                    <a:lnTo>
                      <a:pt x="74" y="282"/>
                    </a:lnTo>
                    <a:lnTo>
                      <a:pt x="74" y="283"/>
                    </a:lnTo>
                    <a:lnTo>
                      <a:pt x="73" y="282"/>
                    </a:lnTo>
                    <a:lnTo>
                      <a:pt x="73" y="281"/>
                    </a:lnTo>
                    <a:lnTo>
                      <a:pt x="73" y="280"/>
                    </a:lnTo>
                    <a:lnTo>
                      <a:pt x="72" y="280"/>
                    </a:lnTo>
                    <a:lnTo>
                      <a:pt x="71" y="280"/>
                    </a:lnTo>
                    <a:lnTo>
                      <a:pt x="70" y="279"/>
                    </a:lnTo>
                    <a:lnTo>
                      <a:pt x="70" y="278"/>
                    </a:lnTo>
                    <a:lnTo>
                      <a:pt x="69" y="277"/>
                    </a:lnTo>
                    <a:lnTo>
                      <a:pt x="69" y="278"/>
                    </a:lnTo>
                    <a:lnTo>
                      <a:pt x="68" y="278"/>
                    </a:lnTo>
                    <a:lnTo>
                      <a:pt x="68" y="277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6"/>
                    </a:lnTo>
                    <a:lnTo>
                      <a:pt x="65" y="276"/>
                    </a:lnTo>
                    <a:lnTo>
                      <a:pt x="66" y="275"/>
                    </a:lnTo>
                    <a:lnTo>
                      <a:pt x="65" y="275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4" y="273"/>
                    </a:lnTo>
                    <a:lnTo>
                      <a:pt x="64" y="272"/>
                    </a:lnTo>
                    <a:lnTo>
                      <a:pt x="64" y="273"/>
                    </a:lnTo>
                    <a:lnTo>
                      <a:pt x="63" y="273"/>
                    </a:lnTo>
                    <a:lnTo>
                      <a:pt x="63" y="272"/>
                    </a:lnTo>
                    <a:lnTo>
                      <a:pt x="62" y="272"/>
                    </a:lnTo>
                    <a:lnTo>
                      <a:pt x="61" y="272"/>
                    </a:lnTo>
                    <a:lnTo>
                      <a:pt x="61" y="271"/>
                    </a:lnTo>
                    <a:lnTo>
                      <a:pt x="60" y="271"/>
                    </a:lnTo>
                    <a:lnTo>
                      <a:pt x="59" y="270"/>
                    </a:lnTo>
                    <a:lnTo>
                      <a:pt x="58" y="271"/>
                    </a:lnTo>
                    <a:lnTo>
                      <a:pt x="58" y="270"/>
                    </a:lnTo>
                    <a:lnTo>
                      <a:pt x="57" y="271"/>
                    </a:lnTo>
                    <a:lnTo>
                      <a:pt x="57" y="270"/>
                    </a:lnTo>
                    <a:lnTo>
                      <a:pt x="56" y="270"/>
                    </a:lnTo>
                    <a:lnTo>
                      <a:pt x="56" y="269"/>
                    </a:lnTo>
                    <a:lnTo>
                      <a:pt x="55" y="269"/>
                    </a:lnTo>
                    <a:lnTo>
                      <a:pt x="54" y="268"/>
                    </a:lnTo>
                    <a:lnTo>
                      <a:pt x="54" y="269"/>
                    </a:lnTo>
                    <a:lnTo>
                      <a:pt x="53" y="269"/>
                    </a:lnTo>
                    <a:lnTo>
                      <a:pt x="53" y="270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8"/>
                    </a:lnTo>
                    <a:lnTo>
                      <a:pt x="50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9"/>
                    </a:lnTo>
                    <a:lnTo>
                      <a:pt x="47" y="269"/>
                    </a:lnTo>
                    <a:lnTo>
                      <a:pt x="46" y="269"/>
                    </a:lnTo>
                    <a:lnTo>
                      <a:pt x="45" y="268"/>
                    </a:lnTo>
                    <a:lnTo>
                      <a:pt x="45" y="269"/>
                    </a:lnTo>
                    <a:lnTo>
                      <a:pt x="44" y="268"/>
                    </a:lnTo>
                    <a:lnTo>
                      <a:pt x="44" y="269"/>
                    </a:lnTo>
                    <a:lnTo>
                      <a:pt x="43" y="269"/>
                    </a:lnTo>
                    <a:lnTo>
                      <a:pt x="42" y="269"/>
                    </a:lnTo>
                    <a:lnTo>
                      <a:pt x="41" y="270"/>
                    </a:lnTo>
                    <a:lnTo>
                      <a:pt x="41" y="269"/>
                    </a:lnTo>
                    <a:lnTo>
                      <a:pt x="40" y="269"/>
                    </a:lnTo>
                    <a:lnTo>
                      <a:pt x="39" y="269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7" y="268"/>
                    </a:lnTo>
                    <a:lnTo>
                      <a:pt x="37" y="267"/>
                    </a:lnTo>
                    <a:lnTo>
                      <a:pt x="36" y="267"/>
                    </a:lnTo>
                    <a:lnTo>
                      <a:pt x="34" y="267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2" y="265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0" y="266"/>
                    </a:lnTo>
                    <a:lnTo>
                      <a:pt x="30" y="265"/>
                    </a:lnTo>
                    <a:lnTo>
                      <a:pt x="28" y="266"/>
                    </a:lnTo>
                    <a:lnTo>
                      <a:pt x="27" y="266"/>
                    </a:lnTo>
                    <a:lnTo>
                      <a:pt x="26" y="266"/>
                    </a:lnTo>
                    <a:lnTo>
                      <a:pt x="25" y="266"/>
                    </a:lnTo>
                    <a:lnTo>
                      <a:pt x="25" y="267"/>
                    </a:lnTo>
                    <a:lnTo>
                      <a:pt x="24" y="267"/>
                    </a:lnTo>
                    <a:lnTo>
                      <a:pt x="24" y="266"/>
                    </a:lnTo>
                    <a:lnTo>
                      <a:pt x="22" y="267"/>
                    </a:lnTo>
                    <a:lnTo>
                      <a:pt x="21" y="267"/>
                    </a:lnTo>
                    <a:lnTo>
                      <a:pt x="20" y="267"/>
                    </a:lnTo>
                    <a:lnTo>
                      <a:pt x="19" y="266"/>
                    </a:lnTo>
                    <a:lnTo>
                      <a:pt x="18" y="266"/>
                    </a:lnTo>
                    <a:lnTo>
                      <a:pt x="17" y="266"/>
                    </a:lnTo>
                    <a:lnTo>
                      <a:pt x="16" y="266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5"/>
                    </a:lnTo>
                    <a:lnTo>
                      <a:pt x="13" y="264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3" y="262"/>
                    </a:lnTo>
                    <a:lnTo>
                      <a:pt x="14" y="261"/>
                    </a:lnTo>
                    <a:lnTo>
                      <a:pt x="15" y="261"/>
                    </a:lnTo>
                    <a:lnTo>
                      <a:pt x="15" y="260"/>
                    </a:lnTo>
                    <a:lnTo>
                      <a:pt x="15" y="259"/>
                    </a:lnTo>
                    <a:lnTo>
                      <a:pt x="14" y="259"/>
                    </a:lnTo>
                    <a:lnTo>
                      <a:pt x="13" y="258"/>
                    </a:lnTo>
                    <a:lnTo>
                      <a:pt x="13" y="257"/>
                    </a:lnTo>
                    <a:lnTo>
                      <a:pt x="13" y="256"/>
                    </a:lnTo>
                    <a:lnTo>
                      <a:pt x="13" y="255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2" y="251"/>
                    </a:lnTo>
                    <a:lnTo>
                      <a:pt x="11" y="251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2" y="249"/>
                    </a:lnTo>
                    <a:lnTo>
                      <a:pt x="12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3" y="247"/>
                    </a:lnTo>
                    <a:lnTo>
                      <a:pt x="13" y="246"/>
                    </a:lnTo>
                    <a:lnTo>
                      <a:pt x="13" y="245"/>
                    </a:lnTo>
                    <a:lnTo>
                      <a:pt x="12" y="245"/>
                    </a:lnTo>
                    <a:lnTo>
                      <a:pt x="11" y="245"/>
                    </a:lnTo>
                    <a:lnTo>
                      <a:pt x="11" y="244"/>
                    </a:lnTo>
                    <a:lnTo>
                      <a:pt x="12" y="243"/>
                    </a:lnTo>
                    <a:lnTo>
                      <a:pt x="11" y="243"/>
                    </a:lnTo>
                    <a:lnTo>
                      <a:pt x="10" y="242"/>
                    </a:lnTo>
                    <a:lnTo>
                      <a:pt x="9" y="242"/>
                    </a:lnTo>
                    <a:lnTo>
                      <a:pt x="9" y="241"/>
                    </a:lnTo>
                    <a:lnTo>
                      <a:pt x="8" y="240"/>
                    </a:lnTo>
                    <a:lnTo>
                      <a:pt x="7" y="238"/>
                    </a:lnTo>
                    <a:lnTo>
                      <a:pt x="8" y="237"/>
                    </a:lnTo>
                    <a:lnTo>
                      <a:pt x="7" y="236"/>
                    </a:lnTo>
                    <a:lnTo>
                      <a:pt x="7" y="235"/>
                    </a:lnTo>
                    <a:lnTo>
                      <a:pt x="8" y="234"/>
                    </a:lnTo>
                    <a:lnTo>
                      <a:pt x="7" y="234"/>
                    </a:lnTo>
                    <a:lnTo>
                      <a:pt x="7" y="233"/>
                    </a:lnTo>
                    <a:lnTo>
                      <a:pt x="7" y="232"/>
                    </a:lnTo>
                    <a:lnTo>
                      <a:pt x="8" y="231"/>
                    </a:lnTo>
                    <a:lnTo>
                      <a:pt x="7" y="230"/>
                    </a:lnTo>
                    <a:lnTo>
                      <a:pt x="7" y="229"/>
                    </a:lnTo>
                    <a:lnTo>
                      <a:pt x="8" y="229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9" y="226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9" y="217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8" y="213"/>
                    </a:lnTo>
                    <a:lnTo>
                      <a:pt x="8" y="212"/>
                    </a:lnTo>
                    <a:lnTo>
                      <a:pt x="8" y="211"/>
                    </a:lnTo>
                    <a:lnTo>
                      <a:pt x="9" y="210"/>
                    </a:lnTo>
                    <a:lnTo>
                      <a:pt x="9" y="209"/>
                    </a:lnTo>
                    <a:lnTo>
                      <a:pt x="8" y="209"/>
                    </a:lnTo>
                    <a:lnTo>
                      <a:pt x="8" y="208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6" y="206"/>
                    </a:lnTo>
                    <a:lnTo>
                      <a:pt x="4" y="203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0" y="199"/>
                    </a:lnTo>
                    <a:lnTo>
                      <a:pt x="0" y="198"/>
                    </a:lnTo>
                    <a:lnTo>
                      <a:pt x="1" y="197"/>
                    </a:lnTo>
                    <a:lnTo>
                      <a:pt x="9" y="197"/>
                    </a:lnTo>
                    <a:lnTo>
                      <a:pt x="15" y="194"/>
                    </a:lnTo>
                    <a:lnTo>
                      <a:pt x="21" y="196"/>
                    </a:lnTo>
                    <a:lnTo>
                      <a:pt x="21" y="200"/>
                    </a:lnTo>
                    <a:lnTo>
                      <a:pt x="20" y="205"/>
                    </a:lnTo>
                    <a:lnTo>
                      <a:pt x="23" y="209"/>
                    </a:lnTo>
                    <a:lnTo>
                      <a:pt x="30" y="208"/>
                    </a:lnTo>
                    <a:lnTo>
                      <a:pt x="48" y="221"/>
                    </a:lnTo>
                    <a:lnTo>
                      <a:pt x="74" y="225"/>
                    </a:lnTo>
                    <a:lnTo>
                      <a:pt x="95" y="221"/>
                    </a:lnTo>
                    <a:lnTo>
                      <a:pt x="96" y="220"/>
                    </a:lnTo>
                    <a:lnTo>
                      <a:pt x="98" y="220"/>
                    </a:lnTo>
                    <a:lnTo>
                      <a:pt x="98" y="219"/>
                    </a:lnTo>
                    <a:lnTo>
                      <a:pt x="99" y="219"/>
                    </a:lnTo>
                    <a:lnTo>
                      <a:pt x="100" y="219"/>
                    </a:lnTo>
                    <a:lnTo>
                      <a:pt x="101" y="220"/>
                    </a:lnTo>
                    <a:lnTo>
                      <a:pt x="101" y="218"/>
                    </a:lnTo>
                    <a:lnTo>
                      <a:pt x="102" y="218"/>
                    </a:lnTo>
                    <a:lnTo>
                      <a:pt x="102" y="217"/>
                    </a:lnTo>
                    <a:lnTo>
                      <a:pt x="102" y="216"/>
                    </a:lnTo>
                    <a:lnTo>
                      <a:pt x="101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2" y="214"/>
                    </a:lnTo>
                    <a:lnTo>
                      <a:pt x="103" y="214"/>
                    </a:lnTo>
                    <a:lnTo>
                      <a:pt x="103" y="215"/>
                    </a:lnTo>
                    <a:lnTo>
                      <a:pt x="103" y="214"/>
                    </a:lnTo>
                    <a:lnTo>
                      <a:pt x="104" y="214"/>
                    </a:lnTo>
                    <a:lnTo>
                      <a:pt x="104" y="215"/>
                    </a:lnTo>
                    <a:lnTo>
                      <a:pt x="104" y="216"/>
                    </a:lnTo>
                    <a:lnTo>
                      <a:pt x="105" y="216"/>
                    </a:lnTo>
                    <a:lnTo>
                      <a:pt x="106" y="215"/>
                    </a:lnTo>
                    <a:lnTo>
                      <a:pt x="107" y="215"/>
                    </a:lnTo>
                    <a:lnTo>
                      <a:pt x="106" y="215"/>
                    </a:lnTo>
                    <a:lnTo>
                      <a:pt x="107" y="214"/>
                    </a:lnTo>
                    <a:lnTo>
                      <a:pt x="107" y="213"/>
                    </a:lnTo>
                    <a:lnTo>
                      <a:pt x="107" y="212"/>
                    </a:lnTo>
                    <a:lnTo>
                      <a:pt x="108" y="212"/>
                    </a:lnTo>
                    <a:lnTo>
                      <a:pt x="109" y="212"/>
                    </a:lnTo>
                    <a:lnTo>
                      <a:pt x="109" y="213"/>
                    </a:lnTo>
                    <a:lnTo>
                      <a:pt x="110" y="212"/>
                    </a:lnTo>
                    <a:lnTo>
                      <a:pt x="111" y="213"/>
                    </a:lnTo>
                    <a:lnTo>
                      <a:pt x="112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4" y="212"/>
                    </a:lnTo>
                    <a:lnTo>
                      <a:pt x="115" y="212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0"/>
                    </a:lnTo>
                    <a:lnTo>
                      <a:pt x="113" y="209"/>
                    </a:lnTo>
                    <a:lnTo>
                      <a:pt x="114" y="210"/>
                    </a:lnTo>
                    <a:lnTo>
                      <a:pt x="115" y="209"/>
                    </a:lnTo>
                    <a:lnTo>
                      <a:pt x="115" y="208"/>
                    </a:lnTo>
                    <a:lnTo>
                      <a:pt x="116" y="208"/>
                    </a:lnTo>
                    <a:lnTo>
                      <a:pt x="117" y="207"/>
                    </a:lnTo>
                    <a:lnTo>
                      <a:pt x="118" y="207"/>
                    </a:lnTo>
                    <a:lnTo>
                      <a:pt x="118" y="206"/>
                    </a:lnTo>
                    <a:lnTo>
                      <a:pt x="119" y="206"/>
                    </a:lnTo>
                    <a:lnTo>
                      <a:pt x="120" y="206"/>
                    </a:lnTo>
                    <a:lnTo>
                      <a:pt x="121" y="206"/>
                    </a:lnTo>
                    <a:lnTo>
                      <a:pt x="122" y="206"/>
                    </a:lnTo>
                    <a:lnTo>
                      <a:pt x="123" y="206"/>
                    </a:lnTo>
                    <a:lnTo>
                      <a:pt x="123" y="207"/>
                    </a:lnTo>
                    <a:lnTo>
                      <a:pt x="122" y="207"/>
                    </a:lnTo>
                    <a:lnTo>
                      <a:pt x="122" y="208"/>
                    </a:lnTo>
                    <a:lnTo>
                      <a:pt x="123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5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3" y="211"/>
                    </a:lnTo>
                    <a:lnTo>
                      <a:pt x="124" y="212"/>
                    </a:lnTo>
                    <a:lnTo>
                      <a:pt x="123" y="212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3"/>
                    </a:lnTo>
                    <a:lnTo>
                      <a:pt x="125" y="213"/>
                    </a:lnTo>
                    <a:lnTo>
                      <a:pt x="126" y="213"/>
                    </a:lnTo>
                    <a:lnTo>
                      <a:pt x="127" y="213"/>
                    </a:lnTo>
                    <a:lnTo>
                      <a:pt x="128" y="213"/>
                    </a:lnTo>
                    <a:lnTo>
                      <a:pt x="128" y="214"/>
                    </a:lnTo>
                    <a:lnTo>
                      <a:pt x="129" y="215"/>
                    </a:lnTo>
                    <a:lnTo>
                      <a:pt x="129" y="214"/>
                    </a:lnTo>
                    <a:lnTo>
                      <a:pt x="130" y="214"/>
                    </a:lnTo>
                    <a:lnTo>
                      <a:pt x="131" y="214"/>
                    </a:lnTo>
                    <a:lnTo>
                      <a:pt x="132" y="214"/>
                    </a:lnTo>
                    <a:lnTo>
                      <a:pt x="132" y="215"/>
                    </a:lnTo>
                    <a:lnTo>
                      <a:pt x="132" y="216"/>
                    </a:lnTo>
                    <a:lnTo>
                      <a:pt x="133" y="216"/>
                    </a:lnTo>
                    <a:lnTo>
                      <a:pt x="134" y="216"/>
                    </a:lnTo>
                    <a:lnTo>
                      <a:pt x="135" y="216"/>
                    </a:lnTo>
                    <a:lnTo>
                      <a:pt x="136" y="216"/>
                    </a:lnTo>
                    <a:lnTo>
                      <a:pt x="136" y="217"/>
                    </a:lnTo>
                    <a:lnTo>
                      <a:pt x="137" y="216"/>
                    </a:lnTo>
                    <a:lnTo>
                      <a:pt x="138" y="216"/>
                    </a:lnTo>
                    <a:lnTo>
                      <a:pt x="139" y="217"/>
                    </a:lnTo>
                    <a:lnTo>
                      <a:pt x="140" y="217"/>
                    </a:lnTo>
                    <a:lnTo>
                      <a:pt x="140" y="218"/>
                    </a:lnTo>
                    <a:lnTo>
                      <a:pt x="141" y="217"/>
                    </a:lnTo>
                    <a:lnTo>
                      <a:pt x="142" y="218"/>
                    </a:lnTo>
                    <a:lnTo>
                      <a:pt x="143" y="219"/>
                    </a:lnTo>
                    <a:lnTo>
                      <a:pt x="144" y="219"/>
                    </a:lnTo>
                    <a:lnTo>
                      <a:pt x="145" y="219"/>
                    </a:lnTo>
                    <a:lnTo>
                      <a:pt x="146" y="219"/>
                    </a:lnTo>
                    <a:lnTo>
                      <a:pt x="147" y="218"/>
                    </a:lnTo>
                    <a:lnTo>
                      <a:pt x="148" y="219"/>
                    </a:lnTo>
                    <a:lnTo>
                      <a:pt x="149" y="219"/>
                    </a:lnTo>
                    <a:lnTo>
                      <a:pt x="150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3" y="219"/>
                    </a:lnTo>
                    <a:lnTo>
                      <a:pt x="154" y="219"/>
                    </a:lnTo>
                    <a:lnTo>
                      <a:pt x="154" y="218"/>
                    </a:lnTo>
                    <a:lnTo>
                      <a:pt x="153" y="217"/>
                    </a:lnTo>
                    <a:lnTo>
                      <a:pt x="152" y="217"/>
                    </a:lnTo>
                    <a:lnTo>
                      <a:pt x="152" y="216"/>
                    </a:lnTo>
                    <a:lnTo>
                      <a:pt x="153" y="216"/>
                    </a:lnTo>
                    <a:lnTo>
                      <a:pt x="154" y="216"/>
                    </a:lnTo>
                    <a:lnTo>
                      <a:pt x="155" y="217"/>
                    </a:lnTo>
                    <a:lnTo>
                      <a:pt x="156" y="216"/>
                    </a:lnTo>
                    <a:lnTo>
                      <a:pt x="157" y="216"/>
                    </a:lnTo>
                    <a:lnTo>
                      <a:pt x="158" y="215"/>
                    </a:lnTo>
                    <a:lnTo>
                      <a:pt x="159" y="215"/>
                    </a:lnTo>
                    <a:lnTo>
                      <a:pt x="160" y="215"/>
                    </a:lnTo>
                    <a:lnTo>
                      <a:pt x="160" y="214"/>
                    </a:lnTo>
                    <a:lnTo>
                      <a:pt x="161" y="214"/>
                    </a:lnTo>
                    <a:lnTo>
                      <a:pt x="162" y="214"/>
                    </a:lnTo>
                    <a:lnTo>
                      <a:pt x="162" y="213"/>
                    </a:lnTo>
                    <a:lnTo>
                      <a:pt x="163" y="213"/>
                    </a:lnTo>
                    <a:lnTo>
                      <a:pt x="164" y="212"/>
                    </a:lnTo>
                    <a:lnTo>
                      <a:pt x="164" y="211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6" y="209"/>
                    </a:lnTo>
                    <a:lnTo>
                      <a:pt x="167" y="210"/>
                    </a:lnTo>
                    <a:lnTo>
                      <a:pt x="167" y="211"/>
                    </a:lnTo>
                    <a:lnTo>
                      <a:pt x="168" y="211"/>
                    </a:lnTo>
                    <a:lnTo>
                      <a:pt x="169" y="211"/>
                    </a:lnTo>
                    <a:lnTo>
                      <a:pt x="169" y="212"/>
                    </a:lnTo>
                    <a:lnTo>
                      <a:pt x="169" y="213"/>
                    </a:lnTo>
                    <a:lnTo>
                      <a:pt x="170" y="214"/>
                    </a:lnTo>
                    <a:lnTo>
                      <a:pt x="171" y="214"/>
                    </a:lnTo>
                    <a:lnTo>
                      <a:pt x="172" y="214"/>
                    </a:lnTo>
                    <a:lnTo>
                      <a:pt x="173" y="216"/>
                    </a:lnTo>
                    <a:lnTo>
                      <a:pt x="174" y="216"/>
                    </a:lnTo>
                    <a:lnTo>
                      <a:pt x="175" y="216"/>
                    </a:lnTo>
                    <a:lnTo>
                      <a:pt x="175" y="217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8" y="218"/>
                    </a:lnTo>
                    <a:lnTo>
                      <a:pt x="178" y="219"/>
                    </a:lnTo>
                    <a:lnTo>
                      <a:pt x="178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0"/>
                    </a:lnTo>
                    <a:lnTo>
                      <a:pt x="175" y="221"/>
                    </a:lnTo>
                    <a:lnTo>
                      <a:pt x="175" y="222"/>
                    </a:lnTo>
                    <a:lnTo>
                      <a:pt x="175" y="223"/>
                    </a:lnTo>
                    <a:lnTo>
                      <a:pt x="174" y="223"/>
                    </a:lnTo>
                    <a:lnTo>
                      <a:pt x="173" y="223"/>
                    </a:lnTo>
                    <a:lnTo>
                      <a:pt x="173" y="224"/>
                    </a:lnTo>
                    <a:lnTo>
                      <a:pt x="173" y="225"/>
                    </a:lnTo>
                    <a:lnTo>
                      <a:pt x="172" y="226"/>
                    </a:lnTo>
                    <a:lnTo>
                      <a:pt x="172" y="227"/>
                    </a:lnTo>
                    <a:lnTo>
                      <a:pt x="173" y="227"/>
                    </a:lnTo>
                    <a:lnTo>
                      <a:pt x="174" y="227"/>
                    </a:lnTo>
                    <a:lnTo>
                      <a:pt x="175" y="227"/>
                    </a:lnTo>
                    <a:lnTo>
                      <a:pt x="175" y="226"/>
                    </a:lnTo>
                    <a:lnTo>
                      <a:pt x="176" y="226"/>
                    </a:lnTo>
                    <a:lnTo>
                      <a:pt x="177" y="225"/>
                    </a:lnTo>
                    <a:lnTo>
                      <a:pt x="178" y="226"/>
                    </a:lnTo>
                    <a:lnTo>
                      <a:pt x="179" y="226"/>
                    </a:lnTo>
                    <a:lnTo>
                      <a:pt x="179" y="227"/>
                    </a:lnTo>
                    <a:lnTo>
                      <a:pt x="180" y="227"/>
                    </a:lnTo>
                    <a:lnTo>
                      <a:pt x="181" y="226"/>
                    </a:lnTo>
                    <a:lnTo>
                      <a:pt x="182" y="226"/>
                    </a:lnTo>
                    <a:lnTo>
                      <a:pt x="183" y="226"/>
                    </a:lnTo>
                    <a:lnTo>
                      <a:pt x="184" y="226"/>
                    </a:lnTo>
                    <a:lnTo>
                      <a:pt x="185" y="226"/>
                    </a:lnTo>
                    <a:lnTo>
                      <a:pt x="187" y="226"/>
                    </a:lnTo>
                    <a:lnTo>
                      <a:pt x="188" y="225"/>
                    </a:lnTo>
                    <a:lnTo>
                      <a:pt x="190" y="225"/>
                    </a:lnTo>
                    <a:lnTo>
                      <a:pt x="192" y="225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8" y="229"/>
                    </a:lnTo>
                    <a:lnTo>
                      <a:pt x="199" y="229"/>
                    </a:lnTo>
                    <a:lnTo>
                      <a:pt x="200" y="229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0"/>
                    </a:lnTo>
                    <a:lnTo>
                      <a:pt x="203" y="230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6" y="231"/>
                    </a:lnTo>
                    <a:lnTo>
                      <a:pt x="207" y="231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8" y="231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1" y="228"/>
                    </a:lnTo>
                    <a:lnTo>
                      <a:pt x="212" y="228"/>
                    </a:lnTo>
                    <a:lnTo>
                      <a:pt x="213" y="229"/>
                    </a:lnTo>
                    <a:lnTo>
                      <a:pt x="213" y="228"/>
                    </a:lnTo>
                    <a:lnTo>
                      <a:pt x="214" y="227"/>
                    </a:lnTo>
                    <a:lnTo>
                      <a:pt x="214" y="226"/>
                    </a:lnTo>
                    <a:lnTo>
                      <a:pt x="215" y="226"/>
                    </a:lnTo>
                    <a:lnTo>
                      <a:pt x="215" y="225"/>
                    </a:lnTo>
                    <a:lnTo>
                      <a:pt x="215" y="224"/>
                    </a:lnTo>
                    <a:lnTo>
                      <a:pt x="215" y="223"/>
                    </a:lnTo>
                    <a:lnTo>
                      <a:pt x="216" y="223"/>
                    </a:lnTo>
                    <a:lnTo>
                      <a:pt x="217" y="222"/>
                    </a:lnTo>
                    <a:lnTo>
                      <a:pt x="217" y="221"/>
                    </a:lnTo>
                    <a:lnTo>
                      <a:pt x="218" y="221"/>
                    </a:lnTo>
                    <a:lnTo>
                      <a:pt x="219" y="221"/>
                    </a:lnTo>
                    <a:lnTo>
                      <a:pt x="219" y="220"/>
                    </a:lnTo>
                    <a:lnTo>
                      <a:pt x="218" y="219"/>
                    </a:lnTo>
                    <a:lnTo>
                      <a:pt x="219" y="219"/>
                    </a:lnTo>
                    <a:lnTo>
                      <a:pt x="220" y="219"/>
                    </a:lnTo>
                    <a:lnTo>
                      <a:pt x="221" y="219"/>
                    </a:lnTo>
                    <a:lnTo>
                      <a:pt x="220" y="219"/>
                    </a:lnTo>
                    <a:lnTo>
                      <a:pt x="220" y="218"/>
                    </a:lnTo>
                    <a:lnTo>
                      <a:pt x="221" y="218"/>
                    </a:lnTo>
                    <a:lnTo>
                      <a:pt x="222" y="218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6" y="216"/>
                    </a:lnTo>
                    <a:lnTo>
                      <a:pt x="227" y="216"/>
                    </a:lnTo>
                    <a:lnTo>
                      <a:pt x="228" y="216"/>
                    </a:lnTo>
                    <a:lnTo>
                      <a:pt x="228" y="215"/>
                    </a:lnTo>
                    <a:lnTo>
                      <a:pt x="229" y="215"/>
                    </a:lnTo>
                    <a:lnTo>
                      <a:pt x="231" y="215"/>
                    </a:lnTo>
                    <a:lnTo>
                      <a:pt x="231" y="214"/>
                    </a:lnTo>
                    <a:lnTo>
                      <a:pt x="232" y="214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5" y="212"/>
                    </a:lnTo>
                    <a:lnTo>
                      <a:pt x="236" y="212"/>
                    </a:lnTo>
                    <a:lnTo>
                      <a:pt x="237" y="211"/>
                    </a:lnTo>
                    <a:lnTo>
                      <a:pt x="238" y="210"/>
                    </a:lnTo>
                    <a:lnTo>
                      <a:pt x="239" y="210"/>
                    </a:lnTo>
                    <a:lnTo>
                      <a:pt x="239" y="209"/>
                    </a:lnTo>
                    <a:lnTo>
                      <a:pt x="240" y="209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6"/>
                    </a:lnTo>
                    <a:lnTo>
                      <a:pt x="242" y="205"/>
                    </a:lnTo>
                    <a:lnTo>
                      <a:pt x="242" y="204"/>
                    </a:lnTo>
                    <a:lnTo>
                      <a:pt x="242" y="203"/>
                    </a:lnTo>
                    <a:lnTo>
                      <a:pt x="243" y="203"/>
                    </a:lnTo>
                    <a:lnTo>
                      <a:pt x="243" y="202"/>
                    </a:lnTo>
                    <a:lnTo>
                      <a:pt x="244" y="202"/>
                    </a:lnTo>
                    <a:lnTo>
                      <a:pt x="245" y="202"/>
                    </a:lnTo>
                    <a:lnTo>
                      <a:pt x="246" y="202"/>
                    </a:lnTo>
                    <a:lnTo>
                      <a:pt x="245" y="201"/>
                    </a:lnTo>
                    <a:lnTo>
                      <a:pt x="245" y="200"/>
                    </a:lnTo>
                    <a:lnTo>
                      <a:pt x="245" y="199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7" y="199"/>
                    </a:lnTo>
                    <a:lnTo>
                      <a:pt x="248" y="200"/>
                    </a:lnTo>
                    <a:lnTo>
                      <a:pt x="248" y="198"/>
                    </a:lnTo>
                    <a:lnTo>
                      <a:pt x="249" y="197"/>
                    </a:lnTo>
                    <a:lnTo>
                      <a:pt x="250" y="196"/>
                    </a:lnTo>
                    <a:lnTo>
                      <a:pt x="251" y="196"/>
                    </a:lnTo>
                    <a:lnTo>
                      <a:pt x="251" y="195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51" y="193"/>
                    </a:lnTo>
                    <a:lnTo>
                      <a:pt x="250" y="192"/>
                    </a:lnTo>
                    <a:lnTo>
                      <a:pt x="251" y="192"/>
                    </a:lnTo>
                    <a:lnTo>
                      <a:pt x="252" y="191"/>
                    </a:lnTo>
                    <a:lnTo>
                      <a:pt x="253" y="192"/>
                    </a:lnTo>
                    <a:lnTo>
                      <a:pt x="253" y="191"/>
                    </a:lnTo>
                    <a:lnTo>
                      <a:pt x="254" y="190"/>
                    </a:lnTo>
                    <a:lnTo>
                      <a:pt x="254" y="189"/>
                    </a:lnTo>
                    <a:lnTo>
                      <a:pt x="254" y="188"/>
                    </a:lnTo>
                    <a:lnTo>
                      <a:pt x="254" y="187"/>
                    </a:lnTo>
                    <a:lnTo>
                      <a:pt x="253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1" y="183"/>
                    </a:lnTo>
                    <a:lnTo>
                      <a:pt x="252" y="182"/>
                    </a:lnTo>
                    <a:lnTo>
                      <a:pt x="253" y="182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4" y="180"/>
                    </a:lnTo>
                    <a:lnTo>
                      <a:pt x="255" y="179"/>
                    </a:lnTo>
                    <a:lnTo>
                      <a:pt x="256" y="178"/>
                    </a:lnTo>
                    <a:lnTo>
                      <a:pt x="256" y="177"/>
                    </a:lnTo>
                    <a:lnTo>
                      <a:pt x="256" y="176"/>
                    </a:lnTo>
                    <a:lnTo>
                      <a:pt x="257" y="175"/>
                    </a:lnTo>
                    <a:lnTo>
                      <a:pt x="257" y="174"/>
                    </a:lnTo>
                    <a:lnTo>
                      <a:pt x="258" y="174"/>
                    </a:lnTo>
                    <a:lnTo>
                      <a:pt x="258" y="173"/>
                    </a:lnTo>
                    <a:lnTo>
                      <a:pt x="259" y="172"/>
                    </a:lnTo>
                    <a:lnTo>
                      <a:pt x="259" y="171"/>
                    </a:lnTo>
                    <a:lnTo>
                      <a:pt x="259" y="170"/>
                    </a:lnTo>
                    <a:lnTo>
                      <a:pt x="259" y="169"/>
                    </a:lnTo>
                    <a:lnTo>
                      <a:pt x="260" y="168"/>
                    </a:lnTo>
                    <a:lnTo>
                      <a:pt x="260" y="167"/>
                    </a:lnTo>
                    <a:lnTo>
                      <a:pt x="261" y="166"/>
                    </a:lnTo>
                    <a:lnTo>
                      <a:pt x="262" y="165"/>
                    </a:lnTo>
                    <a:lnTo>
                      <a:pt x="262" y="164"/>
                    </a:lnTo>
                    <a:lnTo>
                      <a:pt x="263" y="163"/>
                    </a:lnTo>
                    <a:lnTo>
                      <a:pt x="263" y="162"/>
                    </a:lnTo>
                    <a:lnTo>
                      <a:pt x="263" y="161"/>
                    </a:lnTo>
                    <a:lnTo>
                      <a:pt x="264" y="160"/>
                    </a:lnTo>
                    <a:lnTo>
                      <a:pt x="265" y="157"/>
                    </a:lnTo>
                    <a:lnTo>
                      <a:pt x="266" y="157"/>
                    </a:lnTo>
                    <a:lnTo>
                      <a:pt x="267" y="157"/>
                    </a:lnTo>
                    <a:lnTo>
                      <a:pt x="268" y="157"/>
                    </a:lnTo>
                    <a:lnTo>
                      <a:pt x="269" y="157"/>
                    </a:lnTo>
                    <a:lnTo>
                      <a:pt x="269" y="156"/>
                    </a:lnTo>
                    <a:lnTo>
                      <a:pt x="270" y="155"/>
                    </a:lnTo>
                    <a:lnTo>
                      <a:pt x="270" y="154"/>
                    </a:lnTo>
                    <a:lnTo>
                      <a:pt x="269" y="155"/>
                    </a:lnTo>
                    <a:lnTo>
                      <a:pt x="269" y="154"/>
                    </a:lnTo>
                    <a:lnTo>
                      <a:pt x="268" y="154"/>
                    </a:lnTo>
                    <a:lnTo>
                      <a:pt x="269" y="152"/>
                    </a:lnTo>
                    <a:lnTo>
                      <a:pt x="269" y="151"/>
                    </a:lnTo>
                    <a:lnTo>
                      <a:pt x="270" y="150"/>
                    </a:lnTo>
                    <a:lnTo>
                      <a:pt x="270" y="149"/>
                    </a:lnTo>
                    <a:lnTo>
                      <a:pt x="271" y="147"/>
                    </a:lnTo>
                    <a:lnTo>
                      <a:pt x="271" y="146"/>
                    </a:lnTo>
                    <a:lnTo>
                      <a:pt x="272" y="145"/>
                    </a:lnTo>
                    <a:lnTo>
                      <a:pt x="272" y="144"/>
                    </a:lnTo>
                    <a:lnTo>
                      <a:pt x="272" y="143"/>
                    </a:lnTo>
                    <a:lnTo>
                      <a:pt x="273" y="143"/>
                    </a:lnTo>
                    <a:lnTo>
                      <a:pt x="273" y="142"/>
                    </a:lnTo>
                    <a:lnTo>
                      <a:pt x="274" y="141"/>
                    </a:lnTo>
                    <a:lnTo>
                      <a:pt x="275" y="140"/>
                    </a:lnTo>
                    <a:lnTo>
                      <a:pt x="276" y="138"/>
                    </a:lnTo>
                    <a:lnTo>
                      <a:pt x="276" y="137"/>
                    </a:lnTo>
                    <a:lnTo>
                      <a:pt x="274" y="136"/>
                    </a:lnTo>
                    <a:lnTo>
                      <a:pt x="274" y="135"/>
                    </a:lnTo>
                    <a:lnTo>
                      <a:pt x="274" y="134"/>
                    </a:lnTo>
                    <a:lnTo>
                      <a:pt x="275" y="134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3"/>
                    </a:lnTo>
                    <a:lnTo>
                      <a:pt x="273" y="132"/>
                    </a:lnTo>
                    <a:lnTo>
                      <a:pt x="274" y="131"/>
                    </a:lnTo>
                    <a:lnTo>
                      <a:pt x="275" y="132"/>
                    </a:lnTo>
                    <a:lnTo>
                      <a:pt x="275" y="131"/>
                    </a:lnTo>
                    <a:lnTo>
                      <a:pt x="275" y="130"/>
                    </a:lnTo>
                    <a:lnTo>
                      <a:pt x="276" y="129"/>
                    </a:lnTo>
                    <a:lnTo>
                      <a:pt x="276" y="128"/>
                    </a:lnTo>
                    <a:lnTo>
                      <a:pt x="277" y="128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7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9" y="124"/>
                    </a:lnTo>
                    <a:lnTo>
                      <a:pt x="280" y="123"/>
                    </a:lnTo>
                    <a:lnTo>
                      <a:pt x="280" y="122"/>
                    </a:lnTo>
                    <a:lnTo>
                      <a:pt x="282" y="121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4" y="120"/>
                    </a:lnTo>
                    <a:lnTo>
                      <a:pt x="285" y="120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7" y="120"/>
                    </a:lnTo>
                    <a:lnTo>
                      <a:pt x="288" y="118"/>
                    </a:lnTo>
                    <a:lnTo>
                      <a:pt x="289" y="118"/>
                    </a:lnTo>
                    <a:lnTo>
                      <a:pt x="290" y="116"/>
                    </a:lnTo>
                    <a:lnTo>
                      <a:pt x="291" y="116"/>
                    </a:lnTo>
                    <a:lnTo>
                      <a:pt x="291" y="115"/>
                    </a:lnTo>
                    <a:lnTo>
                      <a:pt x="291" y="114"/>
                    </a:lnTo>
                    <a:lnTo>
                      <a:pt x="292" y="113"/>
                    </a:lnTo>
                    <a:lnTo>
                      <a:pt x="293" y="112"/>
                    </a:lnTo>
                    <a:lnTo>
                      <a:pt x="293" y="111"/>
                    </a:lnTo>
                    <a:lnTo>
                      <a:pt x="294" y="111"/>
                    </a:lnTo>
                    <a:lnTo>
                      <a:pt x="294" y="110"/>
                    </a:lnTo>
                    <a:lnTo>
                      <a:pt x="295" y="109"/>
                    </a:lnTo>
                    <a:lnTo>
                      <a:pt x="296" y="107"/>
                    </a:lnTo>
                    <a:lnTo>
                      <a:pt x="298" y="104"/>
                    </a:lnTo>
                    <a:lnTo>
                      <a:pt x="299" y="101"/>
                    </a:lnTo>
                    <a:lnTo>
                      <a:pt x="300" y="100"/>
                    </a:lnTo>
                    <a:lnTo>
                      <a:pt x="301" y="98"/>
                    </a:lnTo>
                    <a:lnTo>
                      <a:pt x="302" y="98"/>
                    </a:lnTo>
                    <a:lnTo>
                      <a:pt x="302" y="96"/>
                    </a:lnTo>
                    <a:lnTo>
                      <a:pt x="303" y="95"/>
                    </a:lnTo>
                    <a:lnTo>
                      <a:pt x="304" y="94"/>
                    </a:lnTo>
                    <a:lnTo>
                      <a:pt x="304" y="93"/>
                    </a:lnTo>
                    <a:lnTo>
                      <a:pt x="305" y="93"/>
                    </a:lnTo>
                    <a:lnTo>
                      <a:pt x="306" y="93"/>
                    </a:lnTo>
                    <a:lnTo>
                      <a:pt x="307" y="90"/>
                    </a:lnTo>
                    <a:lnTo>
                      <a:pt x="307" y="89"/>
                    </a:lnTo>
                    <a:lnTo>
                      <a:pt x="308" y="88"/>
                    </a:lnTo>
                    <a:lnTo>
                      <a:pt x="309" y="87"/>
                    </a:lnTo>
                    <a:lnTo>
                      <a:pt x="309" y="86"/>
                    </a:lnTo>
                    <a:lnTo>
                      <a:pt x="312" y="84"/>
                    </a:lnTo>
                    <a:lnTo>
                      <a:pt x="312" y="83"/>
                    </a:lnTo>
                    <a:lnTo>
                      <a:pt x="313" y="82"/>
                    </a:lnTo>
                    <a:lnTo>
                      <a:pt x="313" y="81"/>
                    </a:lnTo>
                    <a:lnTo>
                      <a:pt x="313" y="80"/>
                    </a:lnTo>
                    <a:lnTo>
                      <a:pt x="313" y="79"/>
                    </a:lnTo>
                    <a:lnTo>
                      <a:pt x="313" y="78"/>
                    </a:lnTo>
                    <a:lnTo>
                      <a:pt x="313" y="77"/>
                    </a:lnTo>
                    <a:lnTo>
                      <a:pt x="314" y="76"/>
                    </a:lnTo>
                    <a:lnTo>
                      <a:pt x="315" y="75"/>
                    </a:lnTo>
                    <a:lnTo>
                      <a:pt x="315" y="72"/>
                    </a:lnTo>
                    <a:lnTo>
                      <a:pt x="316" y="72"/>
                    </a:lnTo>
                    <a:lnTo>
                      <a:pt x="316" y="71"/>
                    </a:lnTo>
                    <a:lnTo>
                      <a:pt x="317" y="71"/>
                    </a:lnTo>
                    <a:lnTo>
                      <a:pt x="318" y="72"/>
                    </a:lnTo>
                    <a:lnTo>
                      <a:pt x="320" y="72"/>
                    </a:lnTo>
                    <a:lnTo>
                      <a:pt x="320" y="71"/>
                    </a:lnTo>
                    <a:lnTo>
                      <a:pt x="321" y="70"/>
                    </a:lnTo>
                    <a:lnTo>
                      <a:pt x="320" y="67"/>
                    </a:lnTo>
                    <a:lnTo>
                      <a:pt x="321" y="66"/>
                    </a:lnTo>
                    <a:lnTo>
                      <a:pt x="322" y="66"/>
                    </a:lnTo>
                    <a:lnTo>
                      <a:pt x="322" y="65"/>
                    </a:lnTo>
                    <a:lnTo>
                      <a:pt x="323" y="65"/>
                    </a:lnTo>
                    <a:lnTo>
                      <a:pt x="323" y="64"/>
                    </a:lnTo>
                    <a:lnTo>
                      <a:pt x="324" y="65"/>
                    </a:lnTo>
                    <a:lnTo>
                      <a:pt x="324" y="64"/>
                    </a:lnTo>
                    <a:lnTo>
                      <a:pt x="325" y="64"/>
                    </a:lnTo>
                    <a:lnTo>
                      <a:pt x="326" y="64"/>
                    </a:lnTo>
                    <a:lnTo>
                      <a:pt x="327" y="62"/>
                    </a:lnTo>
                    <a:lnTo>
                      <a:pt x="329" y="60"/>
                    </a:lnTo>
                    <a:lnTo>
                      <a:pt x="329" y="59"/>
                    </a:lnTo>
                    <a:lnTo>
                      <a:pt x="330" y="59"/>
                    </a:lnTo>
                    <a:lnTo>
                      <a:pt x="331" y="59"/>
                    </a:lnTo>
                    <a:lnTo>
                      <a:pt x="331" y="58"/>
                    </a:lnTo>
                    <a:lnTo>
                      <a:pt x="332" y="57"/>
                    </a:lnTo>
                    <a:lnTo>
                      <a:pt x="333" y="57"/>
                    </a:lnTo>
                    <a:lnTo>
                      <a:pt x="334" y="56"/>
                    </a:lnTo>
                    <a:lnTo>
                      <a:pt x="335" y="55"/>
                    </a:lnTo>
                    <a:lnTo>
                      <a:pt x="335" y="54"/>
                    </a:lnTo>
                    <a:lnTo>
                      <a:pt x="336" y="52"/>
                    </a:lnTo>
                    <a:lnTo>
                      <a:pt x="336" y="51"/>
                    </a:lnTo>
                    <a:lnTo>
                      <a:pt x="336" y="49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40" y="45"/>
                    </a:lnTo>
                    <a:lnTo>
                      <a:pt x="341" y="44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5" y="44"/>
                    </a:lnTo>
                    <a:lnTo>
                      <a:pt x="345" y="43"/>
                    </a:lnTo>
                    <a:lnTo>
                      <a:pt x="346" y="43"/>
                    </a:lnTo>
                    <a:lnTo>
                      <a:pt x="346" y="42"/>
                    </a:lnTo>
                    <a:lnTo>
                      <a:pt x="349" y="42"/>
                    </a:lnTo>
                    <a:lnTo>
                      <a:pt x="350" y="41"/>
                    </a:lnTo>
                    <a:lnTo>
                      <a:pt x="350" y="40"/>
                    </a:lnTo>
                    <a:lnTo>
                      <a:pt x="351" y="40"/>
                    </a:lnTo>
                    <a:lnTo>
                      <a:pt x="351" y="39"/>
                    </a:lnTo>
                    <a:lnTo>
                      <a:pt x="351" y="38"/>
                    </a:lnTo>
                    <a:lnTo>
                      <a:pt x="351" y="37"/>
                    </a:lnTo>
                    <a:lnTo>
                      <a:pt x="351" y="36"/>
                    </a:lnTo>
                    <a:lnTo>
                      <a:pt x="352" y="36"/>
                    </a:lnTo>
                    <a:lnTo>
                      <a:pt x="353" y="32"/>
                    </a:lnTo>
                    <a:lnTo>
                      <a:pt x="354" y="30"/>
                    </a:lnTo>
                    <a:lnTo>
                      <a:pt x="354" y="29"/>
                    </a:lnTo>
                    <a:lnTo>
                      <a:pt x="355" y="27"/>
                    </a:lnTo>
                    <a:lnTo>
                      <a:pt x="356" y="26"/>
                    </a:lnTo>
                    <a:lnTo>
                      <a:pt x="356" y="25"/>
                    </a:lnTo>
                    <a:lnTo>
                      <a:pt x="356" y="23"/>
                    </a:lnTo>
                    <a:lnTo>
                      <a:pt x="356" y="21"/>
                    </a:lnTo>
                    <a:lnTo>
                      <a:pt x="357" y="20"/>
                    </a:lnTo>
                    <a:lnTo>
                      <a:pt x="357" y="18"/>
                    </a:lnTo>
                    <a:lnTo>
                      <a:pt x="358" y="17"/>
                    </a:lnTo>
                    <a:lnTo>
                      <a:pt x="358" y="15"/>
                    </a:lnTo>
                    <a:lnTo>
                      <a:pt x="358" y="12"/>
                    </a:lnTo>
                    <a:lnTo>
                      <a:pt x="358" y="11"/>
                    </a:lnTo>
                    <a:lnTo>
                      <a:pt x="359" y="10"/>
                    </a:lnTo>
                    <a:lnTo>
                      <a:pt x="359" y="9"/>
                    </a:lnTo>
                    <a:lnTo>
                      <a:pt x="360" y="7"/>
                    </a:lnTo>
                    <a:lnTo>
                      <a:pt x="360" y="6"/>
                    </a:lnTo>
                    <a:lnTo>
                      <a:pt x="360" y="3"/>
                    </a:lnTo>
                    <a:lnTo>
                      <a:pt x="361" y="2"/>
                    </a:lnTo>
                    <a:lnTo>
                      <a:pt x="361" y="1"/>
                    </a:lnTo>
                    <a:lnTo>
                      <a:pt x="362" y="0"/>
                    </a:lnTo>
                    <a:lnTo>
                      <a:pt x="364" y="0"/>
                    </a:lnTo>
                    <a:lnTo>
                      <a:pt x="365" y="0"/>
                    </a:lnTo>
                    <a:lnTo>
                      <a:pt x="367" y="1"/>
                    </a:lnTo>
                    <a:lnTo>
                      <a:pt x="368" y="1"/>
                    </a:lnTo>
                    <a:lnTo>
                      <a:pt x="372" y="5"/>
                    </a:lnTo>
                    <a:lnTo>
                      <a:pt x="375" y="7"/>
                    </a:lnTo>
                    <a:lnTo>
                      <a:pt x="378" y="9"/>
                    </a:lnTo>
                    <a:lnTo>
                      <a:pt x="380" y="12"/>
                    </a:lnTo>
                    <a:lnTo>
                      <a:pt x="383" y="15"/>
                    </a:lnTo>
                    <a:lnTo>
                      <a:pt x="386" y="18"/>
                    </a:lnTo>
                    <a:lnTo>
                      <a:pt x="389" y="21"/>
                    </a:lnTo>
                    <a:lnTo>
                      <a:pt x="390" y="22"/>
                    </a:lnTo>
                    <a:lnTo>
                      <a:pt x="391" y="23"/>
                    </a:lnTo>
                    <a:lnTo>
                      <a:pt x="392" y="24"/>
                    </a:lnTo>
                    <a:lnTo>
                      <a:pt x="393" y="26"/>
                    </a:lnTo>
                    <a:lnTo>
                      <a:pt x="394" y="27"/>
                    </a:lnTo>
                    <a:lnTo>
                      <a:pt x="394" y="28"/>
                    </a:lnTo>
                    <a:lnTo>
                      <a:pt x="396" y="30"/>
                    </a:lnTo>
                    <a:lnTo>
                      <a:pt x="396" y="31"/>
                    </a:lnTo>
                    <a:lnTo>
                      <a:pt x="396" y="32"/>
                    </a:lnTo>
                    <a:lnTo>
                      <a:pt x="397" y="33"/>
                    </a:lnTo>
                    <a:lnTo>
                      <a:pt x="398" y="34"/>
                    </a:lnTo>
                    <a:lnTo>
                      <a:pt x="398" y="35"/>
                    </a:lnTo>
                    <a:lnTo>
                      <a:pt x="399" y="36"/>
                    </a:lnTo>
                    <a:lnTo>
                      <a:pt x="400" y="38"/>
                    </a:lnTo>
                    <a:lnTo>
                      <a:pt x="400" y="39"/>
                    </a:lnTo>
                    <a:lnTo>
                      <a:pt x="400" y="40"/>
                    </a:lnTo>
                    <a:lnTo>
                      <a:pt x="400" y="41"/>
                    </a:lnTo>
                    <a:lnTo>
                      <a:pt x="401" y="41"/>
                    </a:lnTo>
                    <a:lnTo>
                      <a:pt x="401" y="42"/>
                    </a:lnTo>
                    <a:lnTo>
                      <a:pt x="401" y="43"/>
                    </a:lnTo>
                    <a:lnTo>
                      <a:pt x="401" y="45"/>
                    </a:lnTo>
                    <a:lnTo>
                      <a:pt x="401" y="46"/>
                    </a:lnTo>
                    <a:lnTo>
                      <a:pt x="401" y="47"/>
                    </a:lnTo>
                    <a:lnTo>
                      <a:pt x="401" y="48"/>
                    </a:lnTo>
                    <a:lnTo>
                      <a:pt x="401" y="49"/>
                    </a:lnTo>
                    <a:lnTo>
                      <a:pt x="402" y="49"/>
                    </a:lnTo>
                    <a:lnTo>
                      <a:pt x="401" y="50"/>
                    </a:lnTo>
                    <a:lnTo>
                      <a:pt x="402" y="51"/>
                    </a:lnTo>
                    <a:lnTo>
                      <a:pt x="401" y="51"/>
                    </a:lnTo>
                    <a:lnTo>
                      <a:pt x="401" y="52"/>
                    </a:lnTo>
                    <a:lnTo>
                      <a:pt x="403" y="53"/>
                    </a:lnTo>
                    <a:lnTo>
                      <a:pt x="404" y="54"/>
                    </a:lnTo>
                    <a:lnTo>
                      <a:pt x="407" y="56"/>
                    </a:lnTo>
                    <a:lnTo>
                      <a:pt x="409" y="56"/>
                    </a:lnTo>
                    <a:lnTo>
                      <a:pt x="410" y="56"/>
                    </a:lnTo>
                    <a:lnTo>
                      <a:pt x="411" y="57"/>
                    </a:lnTo>
                    <a:lnTo>
                      <a:pt x="412" y="57"/>
                    </a:lnTo>
                    <a:lnTo>
                      <a:pt x="411" y="57"/>
                    </a:lnTo>
                    <a:lnTo>
                      <a:pt x="412" y="58"/>
                    </a:lnTo>
                    <a:lnTo>
                      <a:pt x="413" y="59"/>
                    </a:lnTo>
                    <a:lnTo>
                      <a:pt x="412" y="60"/>
                    </a:lnTo>
                    <a:lnTo>
                      <a:pt x="413" y="60"/>
                    </a:lnTo>
                    <a:lnTo>
                      <a:pt x="412" y="61"/>
                    </a:lnTo>
                    <a:lnTo>
                      <a:pt x="413" y="62"/>
                    </a:lnTo>
                    <a:lnTo>
                      <a:pt x="412" y="63"/>
                    </a:lnTo>
                    <a:lnTo>
                      <a:pt x="412" y="64"/>
                    </a:lnTo>
                    <a:lnTo>
                      <a:pt x="412" y="65"/>
                    </a:lnTo>
                    <a:lnTo>
                      <a:pt x="412" y="66"/>
                    </a:lnTo>
                    <a:lnTo>
                      <a:pt x="412" y="67"/>
                    </a:lnTo>
                    <a:lnTo>
                      <a:pt x="412" y="69"/>
                    </a:lnTo>
                    <a:lnTo>
                      <a:pt x="411" y="70"/>
                    </a:lnTo>
                    <a:lnTo>
                      <a:pt x="411" y="72"/>
                    </a:lnTo>
                    <a:lnTo>
                      <a:pt x="411" y="73"/>
                    </a:lnTo>
                    <a:lnTo>
                      <a:pt x="411" y="74"/>
                    </a:lnTo>
                    <a:lnTo>
                      <a:pt x="411" y="75"/>
                    </a:lnTo>
                    <a:lnTo>
                      <a:pt x="411" y="76"/>
                    </a:lnTo>
                    <a:lnTo>
                      <a:pt x="411" y="77"/>
                    </a:lnTo>
                    <a:lnTo>
                      <a:pt x="411" y="78"/>
                    </a:lnTo>
                    <a:lnTo>
                      <a:pt x="411" y="80"/>
                    </a:lnTo>
                    <a:lnTo>
                      <a:pt x="411" y="83"/>
                    </a:lnTo>
                    <a:lnTo>
                      <a:pt x="412" y="86"/>
                    </a:lnTo>
                    <a:lnTo>
                      <a:pt x="412" y="91"/>
                    </a:lnTo>
                    <a:lnTo>
                      <a:pt x="412" y="93"/>
                    </a:lnTo>
                    <a:lnTo>
                      <a:pt x="412" y="94"/>
                    </a:lnTo>
                    <a:lnTo>
                      <a:pt x="412" y="95"/>
                    </a:lnTo>
                    <a:lnTo>
                      <a:pt x="413" y="98"/>
                    </a:lnTo>
                    <a:lnTo>
                      <a:pt x="413" y="99"/>
                    </a:lnTo>
                    <a:lnTo>
                      <a:pt x="413" y="100"/>
                    </a:lnTo>
                    <a:lnTo>
                      <a:pt x="412" y="102"/>
                    </a:lnTo>
                    <a:lnTo>
                      <a:pt x="412" y="103"/>
                    </a:lnTo>
                    <a:lnTo>
                      <a:pt x="411" y="103"/>
                    </a:lnTo>
                    <a:lnTo>
                      <a:pt x="411" y="104"/>
                    </a:lnTo>
                    <a:lnTo>
                      <a:pt x="410" y="104"/>
                    </a:lnTo>
                    <a:lnTo>
                      <a:pt x="411" y="105"/>
                    </a:lnTo>
                    <a:lnTo>
                      <a:pt x="411" y="107"/>
                    </a:lnTo>
                    <a:lnTo>
                      <a:pt x="411" y="108"/>
                    </a:lnTo>
                    <a:lnTo>
                      <a:pt x="411" y="110"/>
                    </a:lnTo>
                    <a:lnTo>
                      <a:pt x="411" y="112"/>
                    </a:lnTo>
                    <a:lnTo>
                      <a:pt x="412" y="113"/>
                    </a:lnTo>
                    <a:lnTo>
                      <a:pt x="413" y="115"/>
                    </a:lnTo>
                    <a:lnTo>
                      <a:pt x="413" y="116"/>
                    </a:lnTo>
                    <a:lnTo>
                      <a:pt x="413" y="118"/>
                    </a:lnTo>
                    <a:lnTo>
                      <a:pt x="414" y="119"/>
                    </a:lnTo>
                    <a:lnTo>
                      <a:pt x="414" y="121"/>
                    </a:lnTo>
                    <a:lnTo>
                      <a:pt x="415" y="122"/>
                    </a:lnTo>
                    <a:lnTo>
                      <a:pt x="415" y="123"/>
                    </a:lnTo>
                    <a:lnTo>
                      <a:pt x="416" y="124"/>
                    </a:lnTo>
                    <a:lnTo>
                      <a:pt x="416" y="125"/>
                    </a:lnTo>
                    <a:lnTo>
                      <a:pt x="416" y="126"/>
                    </a:lnTo>
                    <a:lnTo>
                      <a:pt x="417" y="127"/>
                    </a:lnTo>
                    <a:lnTo>
                      <a:pt x="417" y="128"/>
                    </a:lnTo>
                    <a:lnTo>
                      <a:pt x="418" y="129"/>
                    </a:lnTo>
                    <a:lnTo>
                      <a:pt x="418" y="130"/>
                    </a:lnTo>
                    <a:lnTo>
                      <a:pt x="417" y="131"/>
                    </a:lnTo>
                    <a:lnTo>
                      <a:pt x="417" y="132"/>
                    </a:lnTo>
                    <a:lnTo>
                      <a:pt x="416" y="133"/>
                    </a:lnTo>
                    <a:lnTo>
                      <a:pt x="417" y="135"/>
                    </a:lnTo>
                    <a:lnTo>
                      <a:pt x="416" y="135"/>
                    </a:lnTo>
                    <a:lnTo>
                      <a:pt x="416" y="136"/>
                    </a:lnTo>
                    <a:lnTo>
                      <a:pt x="416" y="137"/>
                    </a:lnTo>
                    <a:lnTo>
                      <a:pt x="417" y="139"/>
                    </a:lnTo>
                    <a:lnTo>
                      <a:pt x="418" y="139"/>
                    </a:lnTo>
                    <a:lnTo>
                      <a:pt x="419" y="141"/>
                    </a:lnTo>
                    <a:lnTo>
                      <a:pt x="419" y="143"/>
                    </a:lnTo>
                    <a:lnTo>
                      <a:pt x="419" y="144"/>
                    </a:lnTo>
                    <a:lnTo>
                      <a:pt x="418" y="144"/>
                    </a:lnTo>
                    <a:lnTo>
                      <a:pt x="418" y="145"/>
                    </a:lnTo>
                    <a:lnTo>
                      <a:pt x="418" y="146"/>
                    </a:lnTo>
                    <a:lnTo>
                      <a:pt x="419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1" y="151"/>
                    </a:lnTo>
                    <a:lnTo>
                      <a:pt x="421" y="152"/>
                    </a:lnTo>
                    <a:lnTo>
                      <a:pt x="422" y="154"/>
                    </a:lnTo>
                    <a:lnTo>
                      <a:pt x="421" y="154"/>
                    </a:lnTo>
                    <a:lnTo>
                      <a:pt x="421" y="155"/>
                    </a:lnTo>
                    <a:lnTo>
                      <a:pt x="422" y="156"/>
                    </a:lnTo>
                    <a:lnTo>
                      <a:pt x="422" y="157"/>
                    </a:lnTo>
                    <a:lnTo>
                      <a:pt x="422" y="158"/>
                    </a:lnTo>
                    <a:lnTo>
                      <a:pt x="423" y="159"/>
                    </a:lnTo>
                    <a:lnTo>
                      <a:pt x="424" y="161"/>
                    </a:lnTo>
                    <a:lnTo>
                      <a:pt x="426" y="163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6" y="168"/>
                    </a:lnTo>
                    <a:lnTo>
                      <a:pt x="425" y="168"/>
                    </a:lnTo>
                    <a:lnTo>
                      <a:pt x="426" y="169"/>
                    </a:lnTo>
                    <a:lnTo>
                      <a:pt x="426" y="170"/>
                    </a:lnTo>
                    <a:lnTo>
                      <a:pt x="426" y="171"/>
                    </a:lnTo>
                    <a:lnTo>
                      <a:pt x="426" y="172"/>
                    </a:lnTo>
                    <a:lnTo>
                      <a:pt x="427" y="171"/>
                    </a:lnTo>
                    <a:lnTo>
                      <a:pt x="428" y="171"/>
                    </a:lnTo>
                    <a:lnTo>
                      <a:pt x="430" y="172"/>
                    </a:lnTo>
                    <a:lnTo>
                      <a:pt x="430" y="173"/>
                    </a:lnTo>
                    <a:lnTo>
                      <a:pt x="431" y="173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30" y="177"/>
                    </a:lnTo>
                    <a:lnTo>
                      <a:pt x="431" y="177"/>
                    </a:lnTo>
                    <a:lnTo>
                      <a:pt x="432" y="178"/>
                    </a:lnTo>
                    <a:lnTo>
                      <a:pt x="433" y="180"/>
                    </a:lnTo>
                    <a:lnTo>
                      <a:pt x="432" y="182"/>
                    </a:lnTo>
                    <a:lnTo>
                      <a:pt x="432" y="184"/>
                    </a:lnTo>
                    <a:lnTo>
                      <a:pt x="433" y="184"/>
                    </a:lnTo>
                    <a:lnTo>
                      <a:pt x="433" y="185"/>
                    </a:lnTo>
                    <a:lnTo>
                      <a:pt x="434" y="185"/>
                    </a:lnTo>
                    <a:lnTo>
                      <a:pt x="435" y="186"/>
                    </a:lnTo>
                    <a:lnTo>
                      <a:pt x="436" y="187"/>
                    </a:lnTo>
                    <a:lnTo>
                      <a:pt x="436" y="188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90"/>
                    </a:lnTo>
                    <a:lnTo>
                      <a:pt x="437" y="192"/>
                    </a:lnTo>
                    <a:lnTo>
                      <a:pt x="437" y="193"/>
                    </a:lnTo>
                    <a:lnTo>
                      <a:pt x="436" y="194"/>
                    </a:lnTo>
                    <a:lnTo>
                      <a:pt x="437" y="194"/>
                    </a:lnTo>
                    <a:lnTo>
                      <a:pt x="436" y="194"/>
                    </a:lnTo>
                    <a:lnTo>
                      <a:pt x="437" y="195"/>
                    </a:lnTo>
                    <a:lnTo>
                      <a:pt x="437" y="196"/>
                    </a:lnTo>
                    <a:lnTo>
                      <a:pt x="437" y="197"/>
                    </a:lnTo>
                    <a:lnTo>
                      <a:pt x="437" y="198"/>
                    </a:lnTo>
                    <a:lnTo>
                      <a:pt x="438" y="200"/>
                    </a:lnTo>
                    <a:lnTo>
                      <a:pt x="437" y="201"/>
                    </a:lnTo>
                    <a:lnTo>
                      <a:pt x="437" y="202"/>
                    </a:lnTo>
                    <a:lnTo>
                      <a:pt x="437" y="203"/>
                    </a:lnTo>
                    <a:lnTo>
                      <a:pt x="436" y="203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4"/>
                    </a:lnTo>
                    <a:lnTo>
                      <a:pt x="437" y="204"/>
                    </a:lnTo>
                    <a:lnTo>
                      <a:pt x="437" y="205"/>
                    </a:lnTo>
                    <a:lnTo>
                      <a:pt x="438" y="204"/>
                    </a:lnTo>
                    <a:lnTo>
                      <a:pt x="439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2" y="204"/>
                    </a:lnTo>
                    <a:lnTo>
                      <a:pt x="443" y="205"/>
                    </a:lnTo>
                    <a:lnTo>
                      <a:pt x="443" y="206"/>
                    </a:lnTo>
                    <a:lnTo>
                      <a:pt x="443" y="207"/>
                    </a:lnTo>
                    <a:lnTo>
                      <a:pt x="444" y="207"/>
                    </a:lnTo>
                    <a:lnTo>
                      <a:pt x="444" y="208"/>
                    </a:lnTo>
                    <a:lnTo>
                      <a:pt x="444" y="209"/>
                    </a:lnTo>
                    <a:lnTo>
                      <a:pt x="445" y="209"/>
                    </a:lnTo>
                    <a:lnTo>
                      <a:pt x="445" y="210"/>
                    </a:lnTo>
                    <a:lnTo>
                      <a:pt x="445" y="211"/>
                    </a:lnTo>
                    <a:lnTo>
                      <a:pt x="445" y="212"/>
                    </a:lnTo>
                    <a:lnTo>
                      <a:pt x="444" y="213"/>
                    </a:lnTo>
                    <a:lnTo>
                      <a:pt x="445" y="215"/>
                    </a:lnTo>
                    <a:lnTo>
                      <a:pt x="445" y="216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5" y="217"/>
                    </a:lnTo>
                    <a:lnTo>
                      <a:pt x="445" y="218"/>
                    </a:lnTo>
                    <a:lnTo>
                      <a:pt x="446" y="218"/>
                    </a:lnTo>
                    <a:lnTo>
                      <a:pt x="446" y="219"/>
                    </a:lnTo>
                    <a:lnTo>
                      <a:pt x="447" y="219"/>
                    </a:lnTo>
                    <a:lnTo>
                      <a:pt x="447" y="220"/>
                    </a:lnTo>
                    <a:lnTo>
                      <a:pt x="447" y="221"/>
                    </a:lnTo>
                    <a:lnTo>
                      <a:pt x="447" y="222"/>
                    </a:lnTo>
                    <a:lnTo>
                      <a:pt x="447" y="223"/>
                    </a:lnTo>
                    <a:lnTo>
                      <a:pt x="447" y="224"/>
                    </a:lnTo>
                    <a:lnTo>
                      <a:pt x="448" y="225"/>
                    </a:lnTo>
                    <a:lnTo>
                      <a:pt x="449" y="226"/>
                    </a:lnTo>
                    <a:lnTo>
                      <a:pt x="449" y="227"/>
                    </a:lnTo>
                    <a:lnTo>
                      <a:pt x="449" y="228"/>
                    </a:lnTo>
                    <a:lnTo>
                      <a:pt x="449" y="229"/>
                    </a:lnTo>
                    <a:lnTo>
                      <a:pt x="449" y="230"/>
                    </a:lnTo>
                    <a:lnTo>
                      <a:pt x="449" y="231"/>
                    </a:lnTo>
                    <a:lnTo>
                      <a:pt x="449" y="232"/>
                    </a:lnTo>
                    <a:lnTo>
                      <a:pt x="450" y="232"/>
                    </a:lnTo>
                    <a:lnTo>
                      <a:pt x="451" y="232"/>
                    </a:lnTo>
                    <a:lnTo>
                      <a:pt x="451" y="233"/>
                    </a:lnTo>
                    <a:lnTo>
                      <a:pt x="452" y="235"/>
                    </a:lnTo>
                    <a:lnTo>
                      <a:pt x="453" y="236"/>
                    </a:lnTo>
                    <a:lnTo>
                      <a:pt x="453" y="238"/>
                    </a:lnTo>
                    <a:lnTo>
                      <a:pt x="453" y="240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1" y="241"/>
                    </a:lnTo>
                    <a:lnTo>
                      <a:pt x="451" y="242"/>
                    </a:lnTo>
                    <a:lnTo>
                      <a:pt x="453" y="242"/>
                    </a:lnTo>
                    <a:lnTo>
                      <a:pt x="455" y="241"/>
                    </a:lnTo>
                    <a:lnTo>
                      <a:pt x="457" y="240"/>
                    </a:lnTo>
                    <a:lnTo>
                      <a:pt x="464" y="237"/>
                    </a:lnTo>
                    <a:lnTo>
                      <a:pt x="465" y="237"/>
                    </a:lnTo>
                    <a:lnTo>
                      <a:pt x="470" y="236"/>
                    </a:lnTo>
                    <a:lnTo>
                      <a:pt x="471" y="235"/>
                    </a:lnTo>
                    <a:lnTo>
                      <a:pt x="473" y="236"/>
                    </a:lnTo>
                    <a:lnTo>
                      <a:pt x="474" y="236"/>
                    </a:lnTo>
                    <a:lnTo>
                      <a:pt x="475" y="236"/>
                    </a:lnTo>
                    <a:lnTo>
                      <a:pt x="476" y="236"/>
                    </a:lnTo>
                    <a:lnTo>
                      <a:pt x="477" y="236"/>
                    </a:lnTo>
                    <a:lnTo>
                      <a:pt x="478" y="236"/>
                    </a:lnTo>
                    <a:lnTo>
                      <a:pt x="478" y="237"/>
                    </a:lnTo>
                    <a:lnTo>
                      <a:pt x="479" y="237"/>
                    </a:lnTo>
                    <a:lnTo>
                      <a:pt x="479" y="238"/>
                    </a:lnTo>
                    <a:lnTo>
                      <a:pt x="480" y="237"/>
                    </a:lnTo>
                    <a:lnTo>
                      <a:pt x="480" y="238"/>
                    </a:lnTo>
                    <a:lnTo>
                      <a:pt x="481" y="238"/>
                    </a:lnTo>
                    <a:lnTo>
                      <a:pt x="481" y="239"/>
                    </a:lnTo>
                    <a:lnTo>
                      <a:pt x="482" y="240"/>
                    </a:lnTo>
                    <a:lnTo>
                      <a:pt x="482" y="241"/>
                    </a:lnTo>
                    <a:lnTo>
                      <a:pt x="483" y="241"/>
                    </a:lnTo>
                    <a:lnTo>
                      <a:pt x="483" y="242"/>
                    </a:lnTo>
                    <a:lnTo>
                      <a:pt x="485" y="245"/>
                    </a:lnTo>
                    <a:lnTo>
                      <a:pt x="486" y="246"/>
                    </a:lnTo>
                    <a:lnTo>
                      <a:pt x="486" y="247"/>
                    </a:lnTo>
                    <a:lnTo>
                      <a:pt x="487" y="247"/>
                    </a:lnTo>
                    <a:lnTo>
                      <a:pt x="488" y="247"/>
                    </a:lnTo>
                    <a:lnTo>
                      <a:pt x="488" y="248"/>
                    </a:lnTo>
                    <a:lnTo>
                      <a:pt x="489" y="249"/>
                    </a:lnTo>
                    <a:lnTo>
                      <a:pt x="489" y="250"/>
                    </a:lnTo>
                    <a:lnTo>
                      <a:pt x="489" y="251"/>
                    </a:lnTo>
                    <a:lnTo>
                      <a:pt x="490" y="252"/>
                    </a:lnTo>
                    <a:lnTo>
                      <a:pt x="489" y="253"/>
                    </a:lnTo>
                    <a:lnTo>
                      <a:pt x="490" y="254"/>
                    </a:lnTo>
                    <a:lnTo>
                      <a:pt x="490" y="255"/>
                    </a:lnTo>
                    <a:lnTo>
                      <a:pt x="491" y="255"/>
                    </a:lnTo>
                    <a:lnTo>
                      <a:pt x="491" y="256"/>
                    </a:lnTo>
                    <a:lnTo>
                      <a:pt x="492" y="256"/>
                    </a:lnTo>
                    <a:lnTo>
                      <a:pt x="492" y="257"/>
                    </a:lnTo>
                    <a:lnTo>
                      <a:pt x="493" y="257"/>
                    </a:lnTo>
                    <a:lnTo>
                      <a:pt x="493" y="258"/>
                    </a:lnTo>
                    <a:lnTo>
                      <a:pt x="493" y="260"/>
                    </a:lnTo>
                    <a:lnTo>
                      <a:pt x="493" y="261"/>
                    </a:lnTo>
                    <a:lnTo>
                      <a:pt x="494" y="261"/>
                    </a:lnTo>
                    <a:lnTo>
                      <a:pt x="494" y="262"/>
                    </a:lnTo>
                    <a:lnTo>
                      <a:pt x="494" y="263"/>
                    </a:lnTo>
                    <a:lnTo>
                      <a:pt x="495" y="264"/>
                    </a:lnTo>
                    <a:lnTo>
                      <a:pt x="501" y="279"/>
                    </a:lnTo>
                    <a:lnTo>
                      <a:pt x="502" y="279"/>
                    </a:lnTo>
                    <a:lnTo>
                      <a:pt x="504" y="279"/>
                    </a:lnTo>
                    <a:lnTo>
                      <a:pt x="506" y="279"/>
                    </a:lnTo>
                    <a:lnTo>
                      <a:pt x="508" y="278"/>
                    </a:lnTo>
                    <a:lnTo>
                      <a:pt x="509" y="278"/>
                    </a:lnTo>
                    <a:lnTo>
                      <a:pt x="512" y="280"/>
                    </a:lnTo>
                    <a:lnTo>
                      <a:pt x="513" y="280"/>
                    </a:lnTo>
                    <a:lnTo>
                      <a:pt x="515" y="281"/>
                    </a:lnTo>
                    <a:lnTo>
                      <a:pt x="516" y="281"/>
                    </a:lnTo>
                    <a:lnTo>
                      <a:pt x="517" y="281"/>
                    </a:lnTo>
                    <a:lnTo>
                      <a:pt x="519" y="282"/>
                    </a:lnTo>
                    <a:lnTo>
                      <a:pt x="521" y="283"/>
                    </a:lnTo>
                    <a:lnTo>
                      <a:pt x="523" y="283"/>
                    </a:lnTo>
                    <a:lnTo>
                      <a:pt x="524" y="284"/>
                    </a:lnTo>
                    <a:lnTo>
                      <a:pt x="526" y="285"/>
                    </a:lnTo>
                    <a:lnTo>
                      <a:pt x="527" y="286"/>
                    </a:lnTo>
                    <a:lnTo>
                      <a:pt x="528" y="286"/>
                    </a:lnTo>
                    <a:lnTo>
                      <a:pt x="531" y="288"/>
                    </a:lnTo>
                    <a:lnTo>
                      <a:pt x="535" y="291"/>
                    </a:lnTo>
                    <a:lnTo>
                      <a:pt x="536" y="292"/>
                    </a:lnTo>
                    <a:lnTo>
                      <a:pt x="536" y="293"/>
                    </a:lnTo>
                    <a:lnTo>
                      <a:pt x="536" y="294"/>
                    </a:lnTo>
                    <a:lnTo>
                      <a:pt x="535" y="294"/>
                    </a:lnTo>
                    <a:lnTo>
                      <a:pt x="536" y="294"/>
                    </a:lnTo>
                    <a:lnTo>
                      <a:pt x="537" y="295"/>
                    </a:lnTo>
                    <a:lnTo>
                      <a:pt x="537" y="296"/>
                    </a:lnTo>
                    <a:lnTo>
                      <a:pt x="537" y="297"/>
                    </a:lnTo>
                    <a:lnTo>
                      <a:pt x="538" y="299"/>
                    </a:lnTo>
                    <a:lnTo>
                      <a:pt x="538" y="301"/>
                    </a:lnTo>
                    <a:lnTo>
                      <a:pt x="538" y="304"/>
                    </a:lnTo>
                    <a:lnTo>
                      <a:pt x="538" y="308"/>
                    </a:lnTo>
                    <a:lnTo>
                      <a:pt x="539" y="309"/>
                    </a:lnTo>
                    <a:lnTo>
                      <a:pt x="539" y="312"/>
                    </a:lnTo>
                    <a:lnTo>
                      <a:pt x="539" y="313"/>
                    </a:lnTo>
                    <a:lnTo>
                      <a:pt x="539" y="314"/>
                    </a:lnTo>
                    <a:lnTo>
                      <a:pt x="540" y="314"/>
                    </a:lnTo>
                    <a:lnTo>
                      <a:pt x="540" y="315"/>
                    </a:lnTo>
                    <a:lnTo>
                      <a:pt x="539" y="315"/>
                    </a:lnTo>
                    <a:lnTo>
                      <a:pt x="540" y="316"/>
                    </a:lnTo>
                    <a:lnTo>
                      <a:pt x="539" y="316"/>
                    </a:lnTo>
                    <a:lnTo>
                      <a:pt x="539" y="318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9" y="321"/>
                    </a:lnTo>
                    <a:lnTo>
                      <a:pt x="539" y="322"/>
                    </a:lnTo>
                    <a:lnTo>
                      <a:pt x="539" y="323"/>
                    </a:lnTo>
                    <a:lnTo>
                      <a:pt x="539" y="324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8"/>
                    </a:lnTo>
                    <a:lnTo>
                      <a:pt x="537" y="329"/>
                    </a:lnTo>
                    <a:lnTo>
                      <a:pt x="537" y="330"/>
                    </a:lnTo>
                    <a:lnTo>
                      <a:pt x="536" y="331"/>
                    </a:lnTo>
                    <a:lnTo>
                      <a:pt x="536" y="332"/>
                    </a:lnTo>
                    <a:lnTo>
                      <a:pt x="536" y="333"/>
                    </a:lnTo>
                    <a:lnTo>
                      <a:pt x="536" y="336"/>
                    </a:lnTo>
                    <a:lnTo>
                      <a:pt x="537" y="339"/>
                    </a:lnTo>
                    <a:lnTo>
                      <a:pt x="537" y="340"/>
                    </a:lnTo>
                    <a:lnTo>
                      <a:pt x="537" y="341"/>
                    </a:lnTo>
                    <a:lnTo>
                      <a:pt x="537" y="342"/>
                    </a:lnTo>
                    <a:lnTo>
                      <a:pt x="537" y="343"/>
                    </a:lnTo>
                    <a:lnTo>
                      <a:pt x="538" y="343"/>
                    </a:lnTo>
                    <a:lnTo>
                      <a:pt x="537" y="344"/>
                    </a:lnTo>
                    <a:lnTo>
                      <a:pt x="537" y="346"/>
                    </a:lnTo>
                    <a:lnTo>
                      <a:pt x="536" y="346"/>
                    </a:lnTo>
                    <a:lnTo>
                      <a:pt x="536" y="347"/>
                    </a:lnTo>
                    <a:lnTo>
                      <a:pt x="536" y="348"/>
                    </a:lnTo>
                    <a:lnTo>
                      <a:pt x="535" y="348"/>
                    </a:lnTo>
                    <a:lnTo>
                      <a:pt x="535" y="349"/>
                    </a:lnTo>
                    <a:lnTo>
                      <a:pt x="535" y="350"/>
                    </a:lnTo>
                    <a:lnTo>
                      <a:pt x="534" y="350"/>
                    </a:lnTo>
                    <a:lnTo>
                      <a:pt x="534" y="351"/>
                    </a:lnTo>
                    <a:lnTo>
                      <a:pt x="533" y="351"/>
                    </a:lnTo>
                    <a:lnTo>
                      <a:pt x="533" y="352"/>
                    </a:lnTo>
                    <a:lnTo>
                      <a:pt x="532" y="352"/>
                    </a:lnTo>
                    <a:lnTo>
                      <a:pt x="532" y="353"/>
                    </a:lnTo>
                    <a:lnTo>
                      <a:pt x="532" y="354"/>
                    </a:lnTo>
                    <a:lnTo>
                      <a:pt x="531" y="360"/>
                    </a:lnTo>
                    <a:lnTo>
                      <a:pt x="532" y="361"/>
                    </a:lnTo>
                    <a:lnTo>
                      <a:pt x="532" y="362"/>
                    </a:lnTo>
                    <a:lnTo>
                      <a:pt x="532" y="363"/>
                    </a:lnTo>
                    <a:lnTo>
                      <a:pt x="532" y="365"/>
                    </a:lnTo>
                    <a:lnTo>
                      <a:pt x="531" y="366"/>
                    </a:lnTo>
                    <a:lnTo>
                      <a:pt x="530" y="367"/>
                    </a:lnTo>
                    <a:lnTo>
                      <a:pt x="529" y="368"/>
                    </a:lnTo>
                    <a:lnTo>
                      <a:pt x="528" y="368"/>
                    </a:lnTo>
                    <a:lnTo>
                      <a:pt x="527" y="370"/>
                    </a:lnTo>
                    <a:lnTo>
                      <a:pt x="526" y="371"/>
                    </a:lnTo>
                    <a:lnTo>
                      <a:pt x="525" y="374"/>
                    </a:lnTo>
                    <a:lnTo>
                      <a:pt x="524" y="376"/>
                    </a:lnTo>
                    <a:lnTo>
                      <a:pt x="523" y="378"/>
                    </a:lnTo>
                    <a:lnTo>
                      <a:pt x="522" y="378"/>
                    </a:lnTo>
                    <a:lnTo>
                      <a:pt x="521" y="379"/>
                    </a:lnTo>
                    <a:lnTo>
                      <a:pt x="520" y="379"/>
                    </a:lnTo>
                    <a:lnTo>
                      <a:pt x="519" y="379"/>
                    </a:lnTo>
                    <a:lnTo>
                      <a:pt x="520" y="379"/>
                    </a:lnTo>
                    <a:lnTo>
                      <a:pt x="520" y="380"/>
                    </a:lnTo>
                    <a:lnTo>
                      <a:pt x="519" y="380"/>
                    </a:lnTo>
                    <a:lnTo>
                      <a:pt x="519" y="381"/>
                    </a:lnTo>
                    <a:lnTo>
                      <a:pt x="520" y="381"/>
                    </a:lnTo>
                    <a:lnTo>
                      <a:pt x="519" y="381"/>
                    </a:lnTo>
                    <a:lnTo>
                      <a:pt x="519" y="382"/>
                    </a:lnTo>
                    <a:lnTo>
                      <a:pt x="519" y="383"/>
                    </a:lnTo>
                    <a:lnTo>
                      <a:pt x="519" y="384"/>
                    </a:lnTo>
                    <a:lnTo>
                      <a:pt x="518" y="384"/>
                    </a:lnTo>
                    <a:lnTo>
                      <a:pt x="518" y="385"/>
                    </a:lnTo>
                    <a:lnTo>
                      <a:pt x="517" y="385"/>
                    </a:lnTo>
                    <a:lnTo>
                      <a:pt x="517" y="386"/>
                    </a:lnTo>
                    <a:lnTo>
                      <a:pt x="516" y="386"/>
                    </a:lnTo>
                    <a:lnTo>
                      <a:pt x="515" y="386"/>
                    </a:lnTo>
                    <a:lnTo>
                      <a:pt x="515" y="388"/>
                    </a:lnTo>
                    <a:lnTo>
                      <a:pt x="515" y="395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90" name="Freeform 909"/>
              <p:cNvSpPr>
                <a:spLocks/>
              </p:cNvSpPr>
              <p:nvPr/>
            </p:nvSpPr>
            <p:spPr bwMode="auto">
              <a:xfrm>
                <a:off x="3894138" y="2452688"/>
                <a:ext cx="439737" cy="569912"/>
              </a:xfrm>
              <a:custGeom>
                <a:avLst/>
                <a:gdLst>
                  <a:gd name="T0" fmla="*/ 2147483646 w 428"/>
                  <a:gd name="T1" fmla="*/ 2147483646 h 554"/>
                  <a:gd name="T2" fmla="*/ 2147483646 w 428"/>
                  <a:gd name="T3" fmla="*/ 2147483646 h 554"/>
                  <a:gd name="T4" fmla="*/ 2147483646 w 428"/>
                  <a:gd name="T5" fmla="*/ 2147483646 h 554"/>
                  <a:gd name="T6" fmla="*/ 2147483646 w 428"/>
                  <a:gd name="T7" fmla="*/ 2147483646 h 554"/>
                  <a:gd name="T8" fmla="*/ 2147483646 w 428"/>
                  <a:gd name="T9" fmla="*/ 2147483646 h 554"/>
                  <a:gd name="T10" fmla="*/ 2147483646 w 428"/>
                  <a:gd name="T11" fmla="*/ 2147483646 h 554"/>
                  <a:gd name="T12" fmla="*/ 2147483646 w 428"/>
                  <a:gd name="T13" fmla="*/ 2147483646 h 554"/>
                  <a:gd name="T14" fmla="*/ 2147483646 w 428"/>
                  <a:gd name="T15" fmla="*/ 2147483646 h 554"/>
                  <a:gd name="T16" fmla="*/ 2147483646 w 428"/>
                  <a:gd name="T17" fmla="*/ 2147483646 h 554"/>
                  <a:gd name="T18" fmla="*/ 2147483646 w 428"/>
                  <a:gd name="T19" fmla="*/ 2147483646 h 554"/>
                  <a:gd name="T20" fmla="*/ 2147483646 w 428"/>
                  <a:gd name="T21" fmla="*/ 2147483646 h 554"/>
                  <a:gd name="T22" fmla="*/ 2147483646 w 428"/>
                  <a:gd name="T23" fmla="*/ 2147483646 h 554"/>
                  <a:gd name="T24" fmla="*/ 2147483646 w 428"/>
                  <a:gd name="T25" fmla="*/ 2147483646 h 554"/>
                  <a:gd name="T26" fmla="*/ 2147483646 w 428"/>
                  <a:gd name="T27" fmla="*/ 2147483646 h 554"/>
                  <a:gd name="T28" fmla="*/ 2147483646 w 428"/>
                  <a:gd name="T29" fmla="*/ 2147483646 h 554"/>
                  <a:gd name="T30" fmla="*/ 2147483646 w 428"/>
                  <a:gd name="T31" fmla="*/ 2147483646 h 554"/>
                  <a:gd name="T32" fmla="*/ 2147483646 w 428"/>
                  <a:gd name="T33" fmla="*/ 2147483646 h 554"/>
                  <a:gd name="T34" fmla="*/ 2147483646 w 428"/>
                  <a:gd name="T35" fmla="*/ 2147483646 h 554"/>
                  <a:gd name="T36" fmla="*/ 2147483646 w 428"/>
                  <a:gd name="T37" fmla="*/ 2147483646 h 554"/>
                  <a:gd name="T38" fmla="*/ 2147483646 w 428"/>
                  <a:gd name="T39" fmla="*/ 2147483646 h 554"/>
                  <a:gd name="T40" fmla="*/ 2147483646 w 428"/>
                  <a:gd name="T41" fmla="*/ 2147483646 h 554"/>
                  <a:gd name="T42" fmla="*/ 2147483646 w 428"/>
                  <a:gd name="T43" fmla="*/ 2147483646 h 554"/>
                  <a:gd name="T44" fmla="*/ 2147483646 w 428"/>
                  <a:gd name="T45" fmla="*/ 2147483646 h 554"/>
                  <a:gd name="T46" fmla="*/ 2147483646 w 428"/>
                  <a:gd name="T47" fmla="*/ 2147483646 h 554"/>
                  <a:gd name="T48" fmla="*/ 2147483646 w 428"/>
                  <a:gd name="T49" fmla="*/ 2147483646 h 554"/>
                  <a:gd name="T50" fmla="*/ 2147483646 w 428"/>
                  <a:gd name="T51" fmla="*/ 2147483646 h 554"/>
                  <a:gd name="T52" fmla="*/ 2147483646 w 428"/>
                  <a:gd name="T53" fmla="*/ 2147483646 h 554"/>
                  <a:gd name="T54" fmla="*/ 2147483646 w 428"/>
                  <a:gd name="T55" fmla="*/ 2147483646 h 554"/>
                  <a:gd name="T56" fmla="*/ 2147483646 w 428"/>
                  <a:gd name="T57" fmla="*/ 2147483646 h 554"/>
                  <a:gd name="T58" fmla="*/ 2147483646 w 428"/>
                  <a:gd name="T59" fmla="*/ 2147483646 h 554"/>
                  <a:gd name="T60" fmla="*/ 2147483646 w 428"/>
                  <a:gd name="T61" fmla="*/ 2147483646 h 554"/>
                  <a:gd name="T62" fmla="*/ 2147483646 w 428"/>
                  <a:gd name="T63" fmla="*/ 2147483646 h 554"/>
                  <a:gd name="T64" fmla="*/ 2147483646 w 428"/>
                  <a:gd name="T65" fmla="*/ 2147483646 h 554"/>
                  <a:gd name="T66" fmla="*/ 2147483646 w 428"/>
                  <a:gd name="T67" fmla="*/ 2147483646 h 554"/>
                  <a:gd name="T68" fmla="*/ 2147483646 w 428"/>
                  <a:gd name="T69" fmla="*/ 2147483646 h 554"/>
                  <a:gd name="T70" fmla="*/ 2147483646 w 428"/>
                  <a:gd name="T71" fmla="*/ 2147483646 h 554"/>
                  <a:gd name="T72" fmla="*/ 2147483646 w 428"/>
                  <a:gd name="T73" fmla="*/ 2147483646 h 554"/>
                  <a:gd name="T74" fmla="*/ 2147483646 w 428"/>
                  <a:gd name="T75" fmla="*/ 2147483646 h 554"/>
                  <a:gd name="T76" fmla="*/ 2147483646 w 428"/>
                  <a:gd name="T77" fmla="*/ 2147483646 h 554"/>
                  <a:gd name="T78" fmla="*/ 2147483646 w 428"/>
                  <a:gd name="T79" fmla="*/ 2147483646 h 554"/>
                  <a:gd name="T80" fmla="*/ 2147483646 w 428"/>
                  <a:gd name="T81" fmla="*/ 2147483646 h 554"/>
                  <a:gd name="T82" fmla="*/ 2147483646 w 428"/>
                  <a:gd name="T83" fmla="*/ 2147483646 h 554"/>
                  <a:gd name="T84" fmla="*/ 2147483646 w 428"/>
                  <a:gd name="T85" fmla="*/ 2147483646 h 554"/>
                  <a:gd name="T86" fmla="*/ 2147483646 w 428"/>
                  <a:gd name="T87" fmla="*/ 2147483646 h 554"/>
                  <a:gd name="T88" fmla="*/ 2147483646 w 428"/>
                  <a:gd name="T89" fmla="*/ 2147483646 h 554"/>
                  <a:gd name="T90" fmla="*/ 2147483646 w 428"/>
                  <a:gd name="T91" fmla="*/ 2147483646 h 554"/>
                  <a:gd name="T92" fmla="*/ 2147483646 w 428"/>
                  <a:gd name="T93" fmla="*/ 2147483646 h 554"/>
                  <a:gd name="T94" fmla="*/ 2147483646 w 428"/>
                  <a:gd name="T95" fmla="*/ 2147483646 h 554"/>
                  <a:gd name="T96" fmla="*/ 2147483646 w 428"/>
                  <a:gd name="T97" fmla="*/ 2147483646 h 554"/>
                  <a:gd name="T98" fmla="*/ 2147483646 w 428"/>
                  <a:gd name="T99" fmla="*/ 2147483646 h 554"/>
                  <a:gd name="T100" fmla="*/ 2147483646 w 428"/>
                  <a:gd name="T101" fmla="*/ 2147483646 h 554"/>
                  <a:gd name="T102" fmla="*/ 2147483646 w 428"/>
                  <a:gd name="T103" fmla="*/ 2147483646 h 554"/>
                  <a:gd name="T104" fmla="*/ 2147483646 w 428"/>
                  <a:gd name="T105" fmla="*/ 2147483646 h 554"/>
                  <a:gd name="T106" fmla="*/ 2147483646 w 428"/>
                  <a:gd name="T107" fmla="*/ 2147483646 h 554"/>
                  <a:gd name="T108" fmla="*/ 2147483646 w 428"/>
                  <a:gd name="T109" fmla="*/ 2147483646 h 554"/>
                  <a:gd name="T110" fmla="*/ 2147483646 w 428"/>
                  <a:gd name="T111" fmla="*/ 2147483646 h 554"/>
                  <a:gd name="T112" fmla="*/ 2147483646 w 428"/>
                  <a:gd name="T113" fmla="*/ 2147483646 h 554"/>
                  <a:gd name="T114" fmla="*/ 2147483646 w 428"/>
                  <a:gd name="T115" fmla="*/ 2147483646 h 554"/>
                  <a:gd name="T116" fmla="*/ 2147483646 w 428"/>
                  <a:gd name="T117" fmla="*/ 2147483646 h 554"/>
                  <a:gd name="T118" fmla="*/ 2147483646 w 428"/>
                  <a:gd name="T119" fmla="*/ 2147483646 h 554"/>
                  <a:gd name="T120" fmla="*/ 2147483646 w 428"/>
                  <a:gd name="T121" fmla="*/ 2147483646 h 554"/>
                  <a:gd name="T122" fmla="*/ 2147483646 w 428"/>
                  <a:gd name="T123" fmla="*/ 2147483646 h 55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28"/>
                  <a:gd name="T187" fmla="*/ 0 h 554"/>
                  <a:gd name="T188" fmla="*/ 428 w 428"/>
                  <a:gd name="T189" fmla="*/ 554 h 55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28" h="554">
                    <a:moveTo>
                      <a:pt x="256" y="533"/>
                    </a:moveTo>
                    <a:lnTo>
                      <a:pt x="256" y="533"/>
                    </a:lnTo>
                    <a:lnTo>
                      <a:pt x="256" y="534"/>
                    </a:lnTo>
                    <a:lnTo>
                      <a:pt x="255" y="534"/>
                    </a:lnTo>
                    <a:lnTo>
                      <a:pt x="254" y="534"/>
                    </a:lnTo>
                    <a:lnTo>
                      <a:pt x="254" y="535"/>
                    </a:lnTo>
                    <a:lnTo>
                      <a:pt x="253" y="536"/>
                    </a:lnTo>
                    <a:lnTo>
                      <a:pt x="253" y="537"/>
                    </a:lnTo>
                    <a:lnTo>
                      <a:pt x="252" y="537"/>
                    </a:lnTo>
                    <a:lnTo>
                      <a:pt x="252" y="536"/>
                    </a:lnTo>
                    <a:lnTo>
                      <a:pt x="251" y="536"/>
                    </a:lnTo>
                    <a:lnTo>
                      <a:pt x="250" y="537"/>
                    </a:lnTo>
                    <a:lnTo>
                      <a:pt x="249" y="537"/>
                    </a:lnTo>
                    <a:lnTo>
                      <a:pt x="248" y="538"/>
                    </a:lnTo>
                    <a:lnTo>
                      <a:pt x="248" y="537"/>
                    </a:lnTo>
                    <a:lnTo>
                      <a:pt x="247" y="537"/>
                    </a:lnTo>
                    <a:lnTo>
                      <a:pt x="246" y="537"/>
                    </a:lnTo>
                    <a:lnTo>
                      <a:pt x="245" y="536"/>
                    </a:lnTo>
                    <a:lnTo>
                      <a:pt x="245" y="537"/>
                    </a:lnTo>
                    <a:lnTo>
                      <a:pt x="245" y="538"/>
                    </a:lnTo>
                    <a:lnTo>
                      <a:pt x="245" y="539"/>
                    </a:lnTo>
                    <a:lnTo>
                      <a:pt x="246" y="539"/>
                    </a:lnTo>
                    <a:lnTo>
                      <a:pt x="245" y="540"/>
                    </a:lnTo>
                    <a:lnTo>
                      <a:pt x="245" y="541"/>
                    </a:lnTo>
                    <a:lnTo>
                      <a:pt x="245" y="542"/>
                    </a:lnTo>
                    <a:lnTo>
                      <a:pt x="244" y="542"/>
                    </a:lnTo>
                    <a:lnTo>
                      <a:pt x="243" y="542"/>
                    </a:lnTo>
                    <a:lnTo>
                      <a:pt x="242" y="542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0" y="541"/>
                    </a:lnTo>
                    <a:lnTo>
                      <a:pt x="239" y="541"/>
                    </a:lnTo>
                    <a:lnTo>
                      <a:pt x="239" y="542"/>
                    </a:lnTo>
                    <a:lnTo>
                      <a:pt x="238" y="542"/>
                    </a:lnTo>
                    <a:lnTo>
                      <a:pt x="238" y="543"/>
                    </a:lnTo>
                    <a:lnTo>
                      <a:pt x="238" y="544"/>
                    </a:lnTo>
                    <a:lnTo>
                      <a:pt x="238" y="545"/>
                    </a:lnTo>
                    <a:lnTo>
                      <a:pt x="237" y="545"/>
                    </a:lnTo>
                    <a:lnTo>
                      <a:pt x="236" y="544"/>
                    </a:lnTo>
                    <a:lnTo>
                      <a:pt x="235" y="544"/>
                    </a:lnTo>
                    <a:lnTo>
                      <a:pt x="234" y="544"/>
                    </a:lnTo>
                    <a:lnTo>
                      <a:pt x="235" y="545"/>
                    </a:lnTo>
                    <a:lnTo>
                      <a:pt x="234" y="545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2" y="546"/>
                    </a:lnTo>
                    <a:lnTo>
                      <a:pt x="231" y="547"/>
                    </a:lnTo>
                    <a:lnTo>
                      <a:pt x="231" y="548"/>
                    </a:lnTo>
                    <a:lnTo>
                      <a:pt x="232" y="549"/>
                    </a:lnTo>
                    <a:lnTo>
                      <a:pt x="231" y="550"/>
                    </a:lnTo>
                    <a:lnTo>
                      <a:pt x="230" y="551"/>
                    </a:lnTo>
                    <a:lnTo>
                      <a:pt x="230" y="552"/>
                    </a:lnTo>
                    <a:lnTo>
                      <a:pt x="229" y="552"/>
                    </a:lnTo>
                    <a:lnTo>
                      <a:pt x="229" y="553"/>
                    </a:lnTo>
                    <a:lnTo>
                      <a:pt x="229" y="554"/>
                    </a:lnTo>
                    <a:lnTo>
                      <a:pt x="228" y="554"/>
                    </a:lnTo>
                    <a:lnTo>
                      <a:pt x="227" y="554"/>
                    </a:lnTo>
                    <a:lnTo>
                      <a:pt x="226" y="554"/>
                    </a:lnTo>
                    <a:lnTo>
                      <a:pt x="226" y="553"/>
                    </a:lnTo>
                    <a:lnTo>
                      <a:pt x="225" y="553"/>
                    </a:lnTo>
                    <a:lnTo>
                      <a:pt x="225" y="552"/>
                    </a:lnTo>
                    <a:lnTo>
                      <a:pt x="224" y="551"/>
                    </a:lnTo>
                    <a:lnTo>
                      <a:pt x="224" y="550"/>
                    </a:lnTo>
                    <a:lnTo>
                      <a:pt x="223" y="550"/>
                    </a:lnTo>
                    <a:lnTo>
                      <a:pt x="223" y="551"/>
                    </a:lnTo>
                    <a:lnTo>
                      <a:pt x="222" y="551"/>
                    </a:lnTo>
                    <a:lnTo>
                      <a:pt x="221" y="551"/>
                    </a:lnTo>
                    <a:lnTo>
                      <a:pt x="220" y="550"/>
                    </a:lnTo>
                    <a:lnTo>
                      <a:pt x="219" y="550"/>
                    </a:lnTo>
                    <a:lnTo>
                      <a:pt x="219" y="551"/>
                    </a:lnTo>
                    <a:lnTo>
                      <a:pt x="219" y="552"/>
                    </a:lnTo>
                    <a:lnTo>
                      <a:pt x="218" y="552"/>
                    </a:lnTo>
                    <a:lnTo>
                      <a:pt x="216" y="553"/>
                    </a:lnTo>
                    <a:lnTo>
                      <a:pt x="216" y="554"/>
                    </a:lnTo>
                    <a:lnTo>
                      <a:pt x="215" y="554"/>
                    </a:lnTo>
                    <a:lnTo>
                      <a:pt x="215" y="553"/>
                    </a:lnTo>
                    <a:lnTo>
                      <a:pt x="216" y="552"/>
                    </a:lnTo>
                    <a:lnTo>
                      <a:pt x="216" y="551"/>
                    </a:lnTo>
                    <a:lnTo>
                      <a:pt x="216" y="550"/>
                    </a:lnTo>
                    <a:lnTo>
                      <a:pt x="216" y="549"/>
                    </a:lnTo>
                    <a:lnTo>
                      <a:pt x="216" y="548"/>
                    </a:lnTo>
                    <a:lnTo>
                      <a:pt x="215" y="547"/>
                    </a:lnTo>
                    <a:lnTo>
                      <a:pt x="215" y="546"/>
                    </a:lnTo>
                    <a:lnTo>
                      <a:pt x="215" y="545"/>
                    </a:lnTo>
                    <a:lnTo>
                      <a:pt x="215" y="544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2"/>
                    </a:lnTo>
                    <a:lnTo>
                      <a:pt x="213" y="541"/>
                    </a:lnTo>
                    <a:lnTo>
                      <a:pt x="212" y="540"/>
                    </a:lnTo>
                    <a:lnTo>
                      <a:pt x="212" y="539"/>
                    </a:lnTo>
                    <a:lnTo>
                      <a:pt x="211" y="539"/>
                    </a:lnTo>
                    <a:lnTo>
                      <a:pt x="210" y="538"/>
                    </a:lnTo>
                    <a:lnTo>
                      <a:pt x="209" y="538"/>
                    </a:lnTo>
                    <a:lnTo>
                      <a:pt x="208" y="538"/>
                    </a:lnTo>
                    <a:lnTo>
                      <a:pt x="208" y="537"/>
                    </a:lnTo>
                    <a:lnTo>
                      <a:pt x="207" y="537"/>
                    </a:lnTo>
                    <a:lnTo>
                      <a:pt x="207" y="536"/>
                    </a:lnTo>
                    <a:lnTo>
                      <a:pt x="206" y="536"/>
                    </a:lnTo>
                    <a:lnTo>
                      <a:pt x="205" y="536"/>
                    </a:lnTo>
                    <a:lnTo>
                      <a:pt x="205" y="535"/>
                    </a:lnTo>
                    <a:lnTo>
                      <a:pt x="204" y="535"/>
                    </a:lnTo>
                    <a:lnTo>
                      <a:pt x="203" y="535"/>
                    </a:lnTo>
                    <a:lnTo>
                      <a:pt x="202" y="535"/>
                    </a:lnTo>
                    <a:lnTo>
                      <a:pt x="201" y="536"/>
                    </a:lnTo>
                    <a:lnTo>
                      <a:pt x="201" y="535"/>
                    </a:lnTo>
                    <a:lnTo>
                      <a:pt x="201" y="534"/>
                    </a:lnTo>
                    <a:lnTo>
                      <a:pt x="200" y="534"/>
                    </a:lnTo>
                    <a:lnTo>
                      <a:pt x="200" y="533"/>
                    </a:lnTo>
                    <a:lnTo>
                      <a:pt x="199" y="532"/>
                    </a:lnTo>
                    <a:lnTo>
                      <a:pt x="198" y="532"/>
                    </a:lnTo>
                    <a:lnTo>
                      <a:pt x="197" y="531"/>
                    </a:lnTo>
                    <a:lnTo>
                      <a:pt x="196" y="532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4" y="530"/>
                    </a:lnTo>
                    <a:lnTo>
                      <a:pt x="195" y="529"/>
                    </a:lnTo>
                    <a:lnTo>
                      <a:pt x="195" y="527"/>
                    </a:lnTo>
                    <a:lnTo>
                      <a:pt x="196" y="526"/>
                    </a:lnTo>
                    <a:lnTo>
                      <a:pt x="197" y="525"/>
                    </a:lnTo>
                    <a:lnTo>
                      <a:pt x="198" y="525"/>
                    </a:lnTo>
                    <a:lnTo>
                      <a:pt x="197" y="524"/>
                    </a:lnTo>
                    <a:lnTo>
                      <a:pt x="196" y="524"/>
                    </a:lnTo>
                    <a:lnTo>
                      <a:pt x="196" y="523"/>
                    </a:lnTo>
                    <a:lnTo>
                      <a:pt x="196" y="522"/>
                    </a:lnTo>
                    <a:lnTo>
                      <a:pt x="195" y="521"/>
                    </a:lnTo>
                    <a:lnTo>
                      <a:pt x="194" y="520"/>
                    </a:lnTo>
                    <a:lnTo>
                      <a:pt x="195" y="519"/>
                    </a:lnTo>
                    <a:lnTo>
                      <a:pt x="194" y="519"/>
                    </a:lnTo>
                    <a:lnTo>
                      <a:pt x="194" y="518"/>
                    </a:lnTo>
                    <a:lnTo>
                      <a:pt x="194" y="517"/>
                    </a:lnTo>
                    <a:lnTo>
                      <a:pt x="193" y="516"/>
                    </a:lnTo>
                    <a:lnTo>
                      <a:pt x="192" y="516"/>
                    </a:lnTo>
                    <a:lnTo>
                      <a:pt x="191" y="515"/>
                    </a:lnTo>
                    <a:lnTo>
                      <a:pt x="191" y="514"/>
                    </a:lnTo>
                    <a:lnTo>
                      <a:pt x="190" y="514"/>
                    </a:lnTo>
                    <a:lnTo>
                      <a:pt x="190" y="513"/>
                    </a:lnTo>
                    <a:lnTo>
                      <a:pt x="189" y="512"/>
                    </a:lnTo>
                    <a:lnTo>
                      <a:pt x="188" y="511"/>
                    </a:lnTo>
                    <a:lnTo>
                      <a:pt x="187" y="510"/>
                    </a:lnTo>
                    <a:lnTo>
                      <a:pt x="186" y="510"/>
                    </a:lnTo>
                    <a:lnTo>
                      <a:pt x="185" y="510"/>
                    </a:lnTo>
                    <a:lnTo>
                      <a:pt x="185" y="509"/>
                    </a:lnTo>
                    <a:lnTo>
                      <a:pt x="184" y="509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2" y="508"/>
                    </a:lnTo>
                    <a:lnTo>
                      <a:pt x="181" y="507"/>
                    </a:lnTo>
                    <a:lnTo>
                      <a:pt x="178" y="506"/>
                    </a:lnTo>
                    <a:lnTo>
                      <a:pt x="177" y="504"/>
                    </a:lnTo>
                    <a:lnTo>
                      <a:pt x="176" y="503"/>
                    </a:lnTo>
                    <a:lnTo>
                      <a:pt x="175" y="502"/>
                    </a:lnTo>
                    <a:lnTo>
                      <a:pt x="173" y="501"/>
                    </a:lnTo>
                    <a:lnTo>
                      <a:pt x="173" y="500"/>
                    </a:lnTo>
                    <a:lnTo>
                      <a:pt x="172" y="499"/>
                    </a:lnTo>
                    <a:lnTo>
                      <a:pt x="171" y="499"/>
                    </a:lnTo>
                    <a:lnTo>
                      <a:pt x="170" y="498"/>
                    </a:lnTo>
                    <a:lnTo>
                      <a:pt x="169" y="497"/>
                    </a:lnTo>
                    <a:lnTo>
                      <a:pt x="167" y="495"/>
                    </a:lnTo>
                    <a:lnTo>
                      <a:pt x="166" y="493"/>
                    </a:lnTo>
                    <a:lnTo>
                      <a:pt x="163" y="492"/>
                    </a:lnTo>
                    <a:lnTo>
                      <a:pt x="162" y="491"/>
                    </a:lnTo>
                    <a:lnTo>
                      <a:pt x="161" y="491"/>
                    </a:lnTo>
                    <a:lnTo>
                      <a:pt x="161" y="490"/>
                    </a:lnTo>
                    <a:lnTo>
                      <a:pt x="160" y="490"/>
                    </a:lnTo>
                    <a:lnTo>
                      <a:pt x="160" y="489"/>
                    </a:lnTo>
                    <a:lnTo>
                      <a:pt x="159" y="489"/>
                    </a:lnTo>
                    <a:lnTo>
                      <a:pt x="158" y="489"/>
                    </a:lnTo>
                    <a:lnTo>
                      <a:pt x="158" y="490"/>
                    </a:lnTo>
                    <a:lnTo>
                      <a:pt x="155" y="489"/>
                    </a:lnTo>
                    <a:lnTo>
                      <a:pt x="154" y="490"/>
                    </a:lnTo>
                    <a:lnTo>
                      <a:pt x="153" y="490"/>
                    </a:lnTo>
                    <a:lnTo>
                      <a:pt x="151" y="489"/>
                    </a:lnTo>
                    <a:lnTo>
                      <a:pt x="150" y="489"/>
                    </a:lnTo>
                    <a:lnTo>
                      <a:pt x="148" y="490"/>
                    </a:lnTo>
                    <a:lnTo>
                      <a:pt x="147" y="490"/>
                    </a:lnTo>
                    <a:lnTo>
                      <a:pt x="146" y="490"/>
                    </a:lnTo>
                    <a:lnTo>
                      <a:pt x="145" y="490"/>
                    </a:lnTo>
                    <a:lnTo>
                      <a:pt x="144" y="490"/>
                    </a:lnTo>
                    <a:lnTo>
                      <a:pt x="143" y="490"/>
                    </a:lnTo>
                    <a:lnTo>
                      <a:pt x="141" y="489"/>
                    </a:lnTo>
                    <a:lnTo>
                      <a:pt x="140" y="489"/>
                    </a:lnTo>
                    <a:lnTo>
                      <a:pt x="139" y="489"/>
                    </a:lnTo>
                    <a:lnTo>
                      <a:pt x="138" y="489"/>
                    </a:lnTo>
                    <a:lnTo>
                      <a:pt x="137" y="490"/>
                    </a:lnTo>
                    <a:lnTo>
                      <a:pt x="136" y="490"/>
                    </a:lnTo>
                    <a:lnTo>
                      <a:pt x="135" y="490"/>
                    </a:lnTo>
                    <a:lnTo>
                      <a:pt x="134" y="490"/>
                    </a:lnTo>
                    <a:lnTo>
                      <a:pt x="134" y="489"/>
                    </a:lnTo>
                    <a:lnTo>
                      <a:pt x="133" y="490"/>
                    </a:lnTo>
                    <a:lnTo>
                      <a:pt x="131" y="490"/>
                    </a:lnTo>
                    <a:lnTo>
                      <a:pt x="130" y="490"/>
                    </a:lnTo>
                    <a:lnTo>
                      <a:pt x="128" y="490"/>
                    </a:lnTo>
                    <a:lnTo>
                      <a:pt x="127" y="490"/>
                    </a:lnTo>
                    <a:lnTo>
                      <a:pt x="126" y="490"/>
                    </a:lnTo>
                    <a:lnTo>
                      <a:pt x="125" y="492"/>
                    </a:lnTo>
                    <a:lnTo>
                      <a:pt x="124" y="493"/>
                    </a:lnTo>
                    <a:lnTo>
                      <a:pt x="124" y="492"/>
                    </a:lnTo>
                    <a:lnTo>
                      <a:pt x="122" y="492"/>
                    </a:lnTo>
                    <a:lnTo>
                      <a:pt x="121" y="492"/>
                    </a:lnTo>
                    <a:lnTo>
                      <a:pt x="121" y="491"/>
                    </a:lnTo>
                    <a:lnTo>
                      <a:pt x="119" y="490"/>
                    </a:lnTo>
                    <a:lnTo>
                      <a:pt x="118" y="490"/>
                    </a:lnTo>
                    <a:lnTo>
                      <a:pt x="118" y="489"/>
                    </a:lnTo>
                    <a:lnTo>
                      <a:pt x="117" y="489"/>
                    </a:lnTo>
                    <a:lnTo>
                      <a:pt x="115" y="490"/>
                    </a:lnTo>
                    <a:lnTo>
                      <a:pt x="113" y="489"/>
                    </a:lnTo>
                    <a:lnTo>
                      <a:pt x="112" y="490"/>
                    </a:lnTo>
                    <a:lnTo>
                      <a:pt x="111" y="490"/>
                    </a:lnTo>
                    <a:lnTo>
                      <a:pt x="110" y="490"/>
                    </a:lnTo>
                    <a:lnTo>
                      <a:pt x="108" y="491"/>
                    </a:lnTo>
                    <a:lnTo>
                      <a:pt x="107" y="492"/>
                    </a:lnTo>
                    <a:lnTo>
                      <a:pt x="106" y="492"/>
                    </a:lnTo>
                    <a:lnTo>
                      <a:pt x="105" y="491"/>
                    </a:lnTo>
                    <a:lnTo>
                      <a:pt x="104" y="490"/>
                    </a:lnTo>
                    <a:lnTo>
                      <a:pt x="103" y="489"/>
                    </a:lnTo>
                    <a:lnTo>
                      <a:pt x="103" y="488"/>
                    </a:lnTo>
                    <a:lnTo>
                      <a:pt x="102" y="487"/>
                    </a:lnTo>
                    <a:lnTo>
                      <a:pt x="101" y="486"/>
                    </a:lnTo>
                    <a:lnTo>
                      <a:pt x="100" y="485"/>
                    </a:lnTo>
                    <a:lnTo>
                      <a:pt x="100" y="484"/>
                    </a:lnTo>
                    <a:lnTo>
                      <a:pt x="99" y="483"/>
                    </a:lnTo>
                    <a:lnTo>
                      <a:pt x="98" y="482"/>
                    </a:lnTo>
                    <a:lnTo>
                      <a:pt x="95" y="482"/>
                    </a:lnTo>
                    <a:lnTo>
                      <a:pt x="94" y="482"/>
                    </a:lnTo>
                    <a:lnTo>
                      <a:pt x="93" y="481"/>
                    </a:lnTo>
                    <a:lnTo>
                      <a:pt x="92" y="481"/>
                    </a:lnTo>
                    <a:lnTo>
                      <a:pt x="91" y="482"/>
                    </a:lnTo>
                    <a:lnTo>
                      <a:pt x="89" y="484"/>
                    </a:lnTo>
                    <a:lnTo>
                      <a:pt x="88" y="484"/>
                    </a:lnTo>
                    <a:lnTo>
                      <a:pt x="87" y="487"/>
                    </a:lnTo>
                    <a:lnTo>
                      <a:pt x="86" y="487"/>
                    </a:lnTo>
                    <a:lnTo>
                      <a:pt x="84" y="488"/>
                    </a:lnTo>
                    <a:lnTo>
                      <a:pt x="83" y="488"/>
                    </a:lnTo>
                    <a:lnTo>
                      <a:pt x="83" y="487"/>
                    </a:lnTo>
                    <a:lnTo>
                      <a:pt x="81" y="486"/>
                    </a:lnTo>
                    <a:lnTo>
                      <a:pt x="80" y="485"/>
                    </a:lnTo>
                    <a:lnTo>
                      <a:pt x="79" y="484"/>
                    </a:lnTo>
                    <a:lnTo>
                      <a:pt x="78" y="484"/>
                    </a:lnTo>
                    <a:lnTo>
                      <a:pt x="77" y="483"/>
                    </a:lnTo>
                    <a:lnTo>
                      <a:pt x="75" y="483"/>
                    </a:lnTo>
                    <a:lnTo>
                      <a:pt x="73" y="482"/>
                    </a:lnTo>
                    <a:lnTo>
                      <a:pt x="71" y="480"/>
                    </a:lnTo>
                    <a:lnTo>
                      <a:pt x="71" y="479"/>
                    </a:lnTo>
                    <a:lnTo>
                      <a:pt x="71" y="478"/>
                    </a:lnTo>
                    <a:lnTo>
                      <a:pt x="71" y="476"/>
                    </a:lnTo>
                    <a:lnTo>
                      <a:pt x="72" y="474"/>
                    </a:lnTo>
                    <a:lnTo>
                      <a:pt x="72" y="471"/>
                    </a:lnTo>
                    <a:lnTo>
                      <a:pt x="73" y="469"/>
                    </a:lnTo>
                    <a:lnTo>
                      <a:pt x="73" y="468"/>
                    </a:lnTo>
                    <a:lnTo>
                      <a:pt x="74" y="467"/>
                    </a:lnTo>
                    <a:lnTo>
                      <a:pt x="74" y="465"/>
                    </a:lnTo>
                    <a:lnTo>
                      <a:pt x="74" y="462"/>
                    </a:lnTo>
                    <a:lnTo>
                      <a:pt x="75" y="461"/>
                    </a:lnTo>
                    <a:lnTo>
                      <a:pt x="75" y="460"/>
                    </a:lnTo>
                    <a:lnTo>
                      <a:pt x="77" y="458"/>
                    </a:lnTo>
                    <a:lnTo>
                      <a:pt x="78" y="457"/>
                    </a:lnTo>
                    <a:lnTo>
                      <a:pt x="78" y="456"/>
                    </a:lnTo>
                    <a:lnTo>
                      <a:pt x="80" y="454"/>
                    </a:lnTo>
                    <a:lnTo>
                      <a:pt x="81" y="453"/>
                    </a:lnTo>
                    <a:lnTo>
                      <a:pt x="82" y="452"/>
                    </a:lnTo>
                    <a:lnTo>
                      <a:pt x="82" y="451"/>
                    </a:lnTo>
                    <a:lnTo>
                      <a:pt x="81" y="450"/>
                    </a:lnTo>
                    <a:lnTo>
                      <a:pt x="82" y="450"/>
                    </a:lnTo>
                    <a:lnTo>
                      <a:pt x="83" y="449"/>
                    </a:lnTo>
                    <a:lnTo>
                      <a:pt x="84" y="449"/>
                    </a:lnTo>
                    <a:lnTo>
                      <a:pt x="84" y="448"/>
                    </a:lnTo>
                    <a:lnTo>
                      <a:pt x="83" y="448"/>
                    </a:lnTo>
                    <a:lnTo>
                      <a:pt x="82" y="448"/>
                    </a:lnTo>
                    <a:lnTo>
                      <a:pt x="82" y="447"/>
                    </a:lnTo>
                    <a:lnTo>
                      <a:pt x="82" y="445"/>
                    </a:lnTo>
                    <a:lnTo>
                      <a:pt x="82" y="444"/>
                    </a:lnTo>
                    <a:lnTo>
                      <a:pt x="83" y="443"/>
                    </a:lnTo>
                    <a:lnTo>
                      <a:pt x="83" y="442"/>
                    </a:lnTo>
                    <a:lnTo>
                      <a:pt x="83" y="441"/>
                    </a:lnTo>
                    <a:lnTo>
                      <a:pt x="83" y="440"/>
                    </a:lnTo>
                    <a:lnTo>
                      <a:pt x="83" y="439"/>
                    </a:lnTo>
                    <a:lnTo>
                      <a:pt x="82" y="438"/>
                    </a:lnTo>
                    <a:lnTo>
                      <a:pt x="82" y="437"/>
                    </a:lnTo>
                    <a:lnTo>
                      <a:pt x="83" y="436"/>
                    </a:lnTo>
                    <a:lnTo>
                      <a:pt x="83" y="435"/>
                    </a:lnTo>
                    <a:lnTo>
                      <a:pt x="83" y="434"/>
                    </a:lnTo>
                    <a:lnTo>
                      <a:pt x="84" y="434"/>
                    </a:lnTo>
                    <a:lnTo>
                      <a:pt x="85" y="433"/>
                    </a:lnTo>
                    <a:lnTo>
                      <a:pt x="86" y="432"/>
                    </a:lnTo>
                    <a:lnTo>
                      <a:pt x="87" y="431"/>
                    </a:lnTo>
                    <a:lnTo>
                      <a:pt x="88" y="431"/>
                    </a:lnTo>
                    <a:lnTo>
                      <a:pt x="88" y="429"/>
                    </a:lnTo>
                    <a:lnTo>
                      <a:pt x="89" y="429"/>
                    </a:lnTo>
                    <a:lnTo>
                      <a:pt x="89" y="428"/>
                    </a:lnTo>
                    <a:lnTo>
                      <a:pt x="89" y="427"/>
                    </a:lnTo>
                    <a:lnTo>
                      <a:pt x="88" y="427"/>
                    </a:lnTo>
                    <a:lnTo>
                      <a:pt x="87" y="427"/>
                    </a:lnTo>
                    <a:lnTo>
                      <a:pt x="86" y="427"/>
                    </a:lnTo>
                    <a:lnTo>
                      <a:pt x="85" y="428"/>
                    </a:lnTo>
                    <a:lnTo>
                      <a:pt x="84" y="429"/>
                    </a:lnTo>
                    <a:lnTo>
                      <a:pt x="83" y="428"/>
                    </a:lnTo>
                    <a:lnTo>
                      <a:pt x="82" y="427"/>
                    </a:lnTo>
                    <a:lnTo>
                      <a:pt x="82" y="426"/>
                    </a:lnTo>
                    <a:lnTo>
                      <a:pt x="81" y="425"/>
                    </a:lnTo>
                    <a:lnTo>
                      <a:pt x="81" y="422"/>
                    </a:lnTo>
                    <a:lnTo>
                      <a:pt x="80" y="422"/>
                    </a:lnTo>
                    <a:lnTo>
                      <a:pt x="79" y="421"/>
                    </a:lnTo>
                    <a:lnTo>
                      <a:pt x="79" y="420"/>
                    </a:lnTo>
                    <a:lnTo>
                      <a:pt x="79" y="419"/>
                    </a:lnTo>
                    <a:lnTo>
                      <a:pt x="78" y="419"/>
                    </a:lnTo>
                    <a:lnTo>
                      <a:pt x="77" y="419"/>
                    </a:lnTo>
                    <a:lnTo>
                      <a:pt x="76" y="419"/>
                    </a:lnTo>
                    <a:lnTo>
                      <a:pt x="74" y="419"/>
                    </a:lnTo>
                    <a:lnTo>
                      <a:pt x="71" y="417"/>
                    </a:lnTo>
                    <a:lnTo>
                      <a:pt x="67" y="416"/>
                    </a:lnTo>
                    <a:lnTo>
                      <a:pt x="64" y="415"/>
                    </a:lnTo>
                    <a:lnTo>
                      <a:pt x="63" y="415"/>
                    </a:lnTo>
                    <a:lnTo>
                      <a:pt x="63" y="414"/>
                    </a:lnTo>
                    <a:lnTo>
                      <a:pt x="62" y="414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1"/>
                    </a:lnTo>
                    <a:lnTo>
                      <a:pt x="60" y="412"/>
                    </a:lnTo>
                    <a:lnTo>
                      <a:pt x="59" y="412"/>
                    </a:lnTo>
                    <a:lnTo>
                      <a:pt x="58" y="412"/>
                    </a:lnTo>
                    <a:lnTo>
                      <a:pt x="55" y="411"/>
                    </a:lnTo>
                    <a:lnTo>
                      <a:pt x="53" y="410"/>
                    </a:lnTo>
                    <a:lnTo>
                      <a:pt x="52" y="410"/>
                    </a:lnTo>
                    <a:lnTo>
                      <a:pt x="52" y="409"/>
                    </a:lnTo>
                    <a:lnTo>
                      <a:pt x="51" y="408"/>
                    </a:lnTo>
                    <a:lnTo>
                      <a:pt x="51" y="407"/>
                    </a:lnTo>
                    <a:lnTo>
                      <a:pt x="52" y="404"/>
                    </a:lnTo>
                    <a:lnTo>
                      <a:pt x="52" y="403"/>
                    </a:lnTo>
                    <a:lnTo>
                      <a:pt x="51" y="400"/>
                    </a:lnTo>
                    <a:lnTo>
                      <a:pt x="51" y="398"/>
                    </a:lnTo>
                    <a:lnTo>
                      <a:pt x="50" y="397"/>
                    </a:lnTo>
                    <a:lnTo>
                      <a:pt x="49" y="395"/>
                    </a:lnTo>
                    <a:lnTo>
                      <a:pt x="47" y="394"/>
                    </a:lnTo>
                    <a:lnTo>
                      <a:pt x="47" y="393"/>
                    </a:lnTo>
                    <a:lnTo>
                      <a:pt x="47" y="392"/>
                    </a:lnTo>
                    <a:lnTo>
                      <a:pt x="47" y="391"/>
                    </a:lnTo>
                    <a:lnTo>
                      <a:pt x="47" y="390"/>
                    </a:lnTo>
                    <a:lnTo>
                      <a:pt x="47" y="389"/>
                    </a:lnTo>
                    <a:lnTo>
                      <a:pt x="47" y="388"/>
                    </a:lnTo>
                    <a:lnTo>
                      <a:pt x="47" y="387"/>
                    </a:lnTo>
                    <a:lnTo>
                      <a:pt x="47" y="384"/>
                    </a:lnTo>
                    <a:lnTo>
                      <a:pt x="47" y="383"/>
                    </a:lnTo>
                    <a:lnTo>
                      <a:pt x="46" y="381"/>
                    </a:lnTo>
                    <a:lnTo>
                      <a:pt x="46" y="379"/>
                    </a:lnTo>
                    <a:lnTo>
                      <a:pt x="48" y="378"/>
                    </a:lnTo>
                    <a:lnTo>
                      <a:pt x="48" y="377"/>
                    </a:lnTo>
                    <a:lnTo>
                      <a:pt x="49" y="376"/>
                    </a:lnTo>
                    <a:lnTo>
                      <a:pt x="50" y="375"/>
                    </a:lnTo>
                    <a:lnTo>
                      <a:pt x="50" y="373"/>
                    </a:lnTo>
                    <a:lnTo>
                      <a:pt x="50" y="372"/>
                    </a:lnTo>
                    <a:lnTo>
                      <a:pt x="49" y="371"/>
                    </a:lnTo>
                    <a:lnTo>
                      <a:pt x="49" y="370"/>
                    </a:lnTo>
                    <a:lnTo>
                      <a:pt x="48" y="370"/>
                    </a:lnTo>
                    <a:lnTo>
                      <a:pt x="47" y="369"/>
                    </a:lnTo>
                    <a:lnTo>
                      <a:pt x="46" y="367"/>
                    </a:lnTo>
                    <a:lnTo>
                      <a:pt x="45" y="365"/>
                    </a:lnTo>
                    <a:lnTo>
                      <a:pt x="45" y="364"/>
                    </a:lnTo>
                    <a:lnTo>
                      <a:pt x="44" y="364"/>
                    </a:lnTo>
                    <a:lnTo>
                      <a:pt x="44" y="363"/>
                    </a:lnTo>
                    <a:lnTo>
                      <a:pt x="43" y="362"/>
                    </a:lnTo>
                    <a:lnTo>
                      <a:pt x="43" y="361"/>
                    </a:lnTo>
                    <a:lnTo>
                      <a:pt x="43" y="360"/>
                    </a:lnTo>
                    <a:lnTo>
                      <a:pt x="43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3" y="356"/>
                    </a:lnTo>
                    <a:lnTo>
                      <a:pt x="43" y="355"/>
                    </a:lnTo>
                    <a:lnTo>
                      <a:pt x="43" y="354"/>
                    </a:lnTo>
                    <a:lnTo>
                      <a:pt x="44" y="354"/>
                    </a:lnTo>
                    <a:lnTo>
                      <a:pt x="45" y="353"/>
                    </a:lnTo>
                    <a:lnTo>
                      <a:pt x="44" y="352"/>
                    </a:lnTo>
                    <a:lnTo>
                      <a:pt x="43" y="350"/>
                    </a:lnTo>
                    <a:lnTo>
                      <a:pt x="43" y="348"/>
                    </a:lnTo>
                    <a:lnTo>
                      <a:pt x="42" y="347"/>
                    </a:lnTo>
                    <a:lnTo>
                      <a:pt x="42" y="346"/>
                    </a:lnTo>
                    <a:lnTo>
                      <a:pt x="42" y="344"/>
                    </a:lnTo>
                    <a:lnTo>
                      <a:pt x="41" y="343"/>
                    </a:lnTo>
                    <a:lnTo>
                      <a:pt x="40" y="342"/>
                    </a:lnTo>
                    <a:lnTo>
                      <a:pt x="39" y="342"/>
                    </a:lnTo>
                    <a:lnTo>
                      <a:pt x="38" y="342"/>
                    </a:lnTo>
                    <a:lnTo>
                      <a:pt x="38" y="341"/>
                    </a:lnTo>
                    <a:lnTo>
                      <a:pt x="38" y="340"/>
                    </a:lnTo>
                    <a:lnTo>
                      <a:pt x="39" y="337"/>
                    </a:lnTo>
                    <a:lnTo>
                      <a:pt x="40" y="336"/>
                    </a:lnTo>
                    <a:lnTo>
                      <a:pt x="41" y="336"/>
                    </a:lnTo>
                    <a:lnTo>
                      <a:pt x="42" y="335"/>
                    </a:lnTo>
                    <a:lnTo>
                      <a:pt x="42" y="334"/>
                    </a:lnTo>
                    <a:lnTo>
                      <a:pt x="42" y="333"/>
                    </a:lnTo>
                    <a:lnTo>
                      <a:pt x="42" y="330"/>
                    </a:lnTo>
                    <a:lnTo>
                      <a:pt x="41" y="329"/>
                    </a:lnTo>
                    <a:lnTo>
                      <a:pt x="40" y="326"/>
                    </a:lnTo>
                    <a:lnTo>
                      <a:pt x="40" y="324"/>
                    </a:lnTo>
                    <a:lnTo>
                      <a:pt x="40" y="323"/>
                    </a:lnTo>
                    <a:lnTo>
                      <a:pt x="39" y="320"/>
                    </a:lnTo>
                    <a:lnTo>
                      <a:pt x="39" y="319"/>
                    </a:lnTo>
                    <a:lnTo>
                      <a:pt x="39" y="317"/>
                    </a:lnTo>
                    <a:lnTo>
                      <a:pt x="39" y="316"/>
                    </a:lnTo>
                    <a:lnTo>
                      <a:pt x="39" y="315"/>
                    </a:lnTo>
                    <a:lnTo>
                      <a:pt x="39" y="314"/>
                    </a:lnTo>
                    <a:lnTo>
                      <a:pt x="39" y="312"/>
                    </a:lnTo>
                    <a:lnTo>
                      <a:pt x="39" y="311"/>
                    </a:lnTo>
                    <a:lnTo>
                      <a:pt x="39" y="310"/>
                    </a:lnTo>
                    <a:lnTo>
                      <a:pt x="39" y="309"/>
                    </a:lnTo>
                    <a:lnTo>
                      <a:pt x="39" y="308"/>
                    </a:lnTo>
                    <a:lnTo>
                      <a:pt x="38" y="305"/>
                    </a:lnTo>
                    <a:lnTo>
                      <a:pt x="38" y="303"/>
                    </a:lnTo>
                    <a:lnTo>
                      <a:pt x="38" y="302"/>
                    </a:lnTo>
                    <a:lnTo>
                      <a:pt x="38" y="301"/>
                    </a:lnTo>
                    <a:lnTo>
                      <a:pt x="39" y="300"/>
                    </a:lnTo>
                    <a:lnTo>
                      <a:pt x="40" y="300"/>
                    </a:lnTo>
                    <a:lnTo>
                      <a:pt x="41" y="298"/>
                    </a:lnTo>
                    <a:lnTo>
                      <a:pt x="41" y="296"/>
                    </a:lnTo>
                    <a:lnTo>
                      <a:pt x="41" y="295"/>
                    </a:lnTo>
                    <a:lnTo>
                      <a:pt x="40" y="294"/>
                    </a:lnTo>
                    <a:lnTo>
                      <a:pt x="40" y="293"/>
                    </a:lnTo>
                    <a:lnTo>
                      <a:pt x="40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8" y="289"/>
                    </a:lnTo>
                    <a:lnTo>
                      <a:pt x="38" y="288"/>
                    </a:lnTo>
                    <a:lnTo>
                      <a:pt x="38" y="287"/>
                    </a:lnTo>
                    <a:lnTo>
                      <a:pt x="38" y="286"/>
                    </a:lnTo>
                    <a:lnTo>
                      <a:pt x="38" y="285"/>
                    </a:lnTo>
                    <a:lnTo>
                      <a:pt x="39" y="283"/>
                    </a:lnTo>
                    <a:lnTo>
                      <a:pt x="39" y="282"/>
                    </a:lnTo>
                    <a:lnTo>
                      <a:pt x="39" y="281"/>
                    </a:lnTo>
                    <a:lnTo>
                      <a:pt x="40" y="281"/>
                    </a:lnTo>
                    <a:lnTo>
                      <a:pt x="40" y="280"/>
                    </a:lnTo>
                    <a:lnTo>
                      <a:pt x="40" y="279"/>
                    </a:lnTo>
                    <a:lnTo>
                      <a:pt x="39" y="279"/>
                    </a:lnTo>
                    <a:lnTo>
                      <a:pt x="38" y="278"/>
                    </a:lnTo>
                    <a:lnTo>
                      <a:pt x="38" y="277"/>
                    </a:lnTo>
                    <a:lnTo>
                      <a:pt x="37" y="275"/>
                    </a:lnTo>
                    <a:lnTo>
                      <a:pt x="38" y="275"/>
                    </a:lnTo>
                    <a:lnTo>
                      <a:pt x="39" y="275"/>
                    </a:lnTo>
                    <a:lnTo>
                      <a:pt x="40" y="275"/>
                    </a:lnTo>
                    <a:lnTo>
                      <a:pt x="41" y="275"/>
                    </a:lnTo>
                    <a:lnTo>
                      <a:pt x="41" y="274"/>
                    </a:lnTo>
                    <a:lnTo>
                      <a:pt x="41" y="273"/>
                    </a:lnTo>
                    <a:lnTo>
                      <a:pt x="41" y="272"/>
                    </a:lnTo>
                    <a:lnTo>
                      <a:pt x="40" y="271"/>
                    </a:lnTo>
                    <a:lnTo>
                      <a:pt x="39" y="270"/>
                    </a:lnTo>
                    <a:lnTo>
                      <a:pt x="39" y="269"/>
                    </a:lnTo>
                    <a:lnTo>
                      <a:pt x="39" y="268"/>
                    </a:lnTo>
                    <a:lnTo>
                      <a:pt x="40" y="267"/>
                    </a:lnTo>
                    <a:lnTo>
                      <a:pt x="41" y="266"/>
                    </a:lnTo>
                    <a:lnTo>
                      <a:pt x="41" y="265"/>
                    </a:lnTo>
                    <a:lnTo>
                      <a:pt x="42" y="264"/>
                    </a:lnTo>
                    <a:lnTo>
                      <a:pt x="42" y="263"/>
                    </a:lnTo>
                    <a:lnTo>
                      <a:pt x="41" y="263"/>
                    </a:lnTo>
                    <a:lnTo>
                      <a:pt x="40" y="262"/>
                    </a:lnTo>
                    <a:lnTo>
                      <a:pt x="41" y="261"/>
                    </a:lnTo>
                    <a:lnTo>
                      <a:pt x="40" y="260"/>
                    </a:lnTo>
                    <a:lnTo>
                      <a:pt x="41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39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0" y="252"/>
                    </a:lnTo>
                    <a:lnTo>
                      <a:pt x="41" y="249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0" y="246"/>
                    </a:lnTo>
                    <a:lnTo>
                      <a:pt x="41" y="245"/>
                    </a:lnTo>
                    <a:lnTo>
                      <a:pt x="41" y="244"/>
                    </a:lnTo>
                    <a:lnTo>
                      <a:pt x="41" y="243"/>
                    </a:lnTo>
                    <a:lnTo>
                      <a:pt x="42" y="242"/>
                    </a:lnTo>
                    <a:lnTo>
                      <a:pt x="41" y="241"/>
                    </a:lnTo>
                    <a:lnTo>
                      <a:pt x="41" y="240"/>
                    </a:lnTo>
                    <a:lnTo>
                      <a:pt x="40" y="239"/>
                    </a:lnTo>
                    <a:lnTo>
                      <a:pt x="39" y="239"/>
                    </a:lnTo>
                    <a:lnTo>
                      <a:pt x="39" y="238"/>
                    </a:lnTo>
                    <a:lnTo>
                      <a:pt x="38" y="238"/>
                    </a:lnTo>
                    <a:lnTo>
                      <a:pt x="38" y="237"/>
                    </a:lnTo>
                    <a:lnTo>
                      <a:pt x="38" y="236"/>
                    </a:lnTo>
                    <a:lnTo>
                      <a:pt x="37" y="235"/>
                    </a:lnTo>
                    <a:lnTo>
                      <a:pt x="37" y="234"/>
                    </a:lnTo>
                    <a:lnTo>
                      <a:pt x="37" y="233"/>
                    </a:lnTo>
                    <a:lnTo>
                      <a:pt x="36" y="232"/>
                    </a:lnTo>
                    <a:lnTo>
                      <a:pt x="37" y="232"/>
                    </a:lnTo>
                    <a:lnTo>
                      <a:pt x="37" y="231"/>
                    </a:lnTo>
                    <a:lnTo>
                      <a:pt x="36" y="229"/>
                    </a:lnTo>
                    <a:lnTo>
                      <a:pt x="36" y="227"/>
                    </a:lnTo>
                    <a:lnTo>
                      <a:pt x="36" y="224"/>
                    </a:lnTo>
                    <a:lnTo>
                      <a:pt x="36" y="223"/>
                    </a:lnTo>
                    <a:lnTo>
                      <a:pt x="35" y="221"/>
                    </a:lnTo>
                    <a:lnTo>
                      <a:pt x="35" y="220"/>
                    </a:lnTo>
                    <a:lnTo>
                      <a:pt x="35" y="218"/>
                    </a:lnTo>
                    <a:lnTo>
                      <a:pt x="35" y="217"/>
                    </a:lnTo>
                    <a:lnTo>
                      <a:pt x="36" y="216"/>
                    </a:lnTo>
                    <a:lnTo>
                      <a:pt x="36" y="215"/>
                    </a:lnTo>
                    <a:lnTo>
                      <a:pt x="39" y="213"/>
                    </a:lnTo>
                    <a:lnTo>
                      <a:pt x="39" y="212"/>
                    </a:lnTo>
                    <a:lnTo>
                      <a:pt x="40" y="211"/>
                    </a:lnTo>
                    <a:lnTo>
                      <a:pt x="40" y="210"/>
                    </a:lnTo>
                    <a:lnTo>
                      <a:pt x="40" y="209"/>
                    </a:lnTo>
                    <a:lnTo>
                      <a:pt x="39" y="206"/>
                    </a:lnTo>
                    <a:lnTo>
                      <a:pt x="39" y="205"/>
                    </a:lnTo>
                    <a:lnTo>
                      <a:pt x="38" y="202"/>
                    </a:lnTo>
                    <a:lnTo>
                      <a:pt x="38" y="200"/>
                    </a:lnTo>
                    <a:lnTo>
                      <a:pt x="38" y="199"/>
                    </a:lnTo>
                    <a:lnTo>
                      <a:pt x="37" y="198"/>
                    </a:lnTo>
                    <a:lnTo>
                      <a:pt x="36" y="197"/>
                    </a:lnTo>
                    <a:lnTo>
                      <a:pt x="35" y="196"/>
                    </a:lnTo>
                    <a:lnTo>
                      <a:pt x="34" y="195"/>
                    </a:lnTo>
                    <a:lnTo>
                      <a:pt x="33" y="193"/>
                    </a:lnTo>
                    <a:lnTo>
                      <a:pt x="32" y="191"/>
                    </a:lnTo>
                    <a:lnTo>
                      <a:pt x="31" y="190"/>
                    </a:lnTo>
                    <a:lnTo>
                      <a:pt x="31" y="188"/>
                    </a:lnTo>
                    <a:lnTo>
                      <a:pt x="31" y="187"/>
                    </a:lnTo>
                    <a:lnTo>
                      <a:pt x="31" y="186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3" y="183"/>
                    </a:lnTo>
                    <a:lnTo>
                      <a:pt x="34" y="181"/>
                    </a:lnTo>
                    <a:lnTo>
                      <a:pt x="35" y="179"/>
                    </a:lnTo>
                    <a:lnTo>
                      <a:pt x="36" y="179"/>
                    </a:lnTo>
                    <a:lnTo>
                      <a:pt x="36" y="176"/>
                    </a:lnTo>
                    <a:lnTo>
                      <a:pt x="38" y="175"/>
                    </a:lnTo>
                    <a:lnTo>
                      <a:pt x="39" y="174"/>
                    </a:lnTo>
                    <a:lnTo>
                      <a:pt x="40" y="173"/>
                    </a:lnTo>
                    <a:lnTo>
                      <a:pt x="41" y="171"/>
                    </a:lnTo>
                    <a:lnTo>
                      <a:pt x="42" y="170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40" y="164"/>
                    </a:lnTo>
                    <a:lnTo>
                      <a:pt x="39" y="162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5" y="162"/>
                    </a:lnTo>
                    <a:lnTo>
                      <a:pt x="34" y="161"/>
                    </a:lnTo>
                    <a:lnTo>
                      <a:pt x="32" y="160"/>
                    </a:lnTo>
                    <a:lnTo>
                      <a:pt x="31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32" y="152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4" y="145"/>
                    </a:lnTo>
                    <a:lnTo>
                      <a:pt x="34" y="144"/>
                    </a:lnTo>
                    <a:lnTo>
                      <a:pt x="33" y="142"/>
                    </a:lnTo>
                    <a:lnTo>
                      <a:pt x="33" y="141"/>
                    </a:lnTo>
                    <a:lnTo>
                      <a:pt x="32" y="139"/>
                    </a:lnTo>
                    <a:lnTo>
                      <a:pt x="31" y="137"/>
                    </a:lnTo>
                    <a:lnTo>
                      <a:pt x="31" y="136"/>
                    </a:lnTo>
                    <a:lnTo>
                      <a:pt x="30" y="136"/>
                    </a:lnTo>
                    <a:lnTo>
                      <a:pt x="30" y="134"/>
                    </a:lnTo>
                    <a:lnTo>
                      <a:pt x="28" y="131"/>
                    </a:lnTo>
                    <a:lnTo>
                      <a:pt x="28" y="130"/>
                    </a:lnTo>
                    <a:lnTo>
                      <a:pt x="27" y="129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27" y="121"/>
                    </a:lnTo>
                    <a:lnTo>
                      <a:pt x="27" y="120"/>
                    </a:lnTo>
                    <a:lnTo>
                      <a:pt x="26" y="119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5" y="115"/>
                    </a:lnTo>
                    <a:lnTo>
                      <a:pt x="25" y="113"/>
                    </a:lnTo>
                    <a:lnTo>
                      <a:pt x="24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3" y="109"/>
                    </a:lnTo>
                    <a:lnTo>
                      <a:pt x="23" y="108"/>
                    </a:lnTo>
                    <a:lnTo>
                      <a:pt x="25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5" y="103"/>
                    </a:lnTo>
                    <a:lnTo>
                      <a:pt x="24" y="102"/>
                    </a:lnTo>
                    <a:lnTo>
                      <a:pt x="23" y="101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6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8" y="93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3" y="84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7" y="82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4" y="78"/>
                    </a:lnTo>
                    <a:lnTo>
                      <a:pt x="1" y="77"/>
                    </a:lnTo>
                    <a:lnTo>
                      <a:pt x="0" y="72"/>
                    </a:lnTo>
                    <a:lnTo>
                      <a:pt x="2" y="72"/>
                    </a:lnTo>
                    <a:lnTo>
                      <a:pt x="2" y="73"/>
                    </a:lnTo>
                    <a:lnTo>
                      <a:pt x="3" y="74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7" y="70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7" y="61"/>
                    </a:lnTo>
                    <a:lnTo>
                      <a:pt x="8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7" y="55"/>
                    </a:lnTo>
                    <a:lnTo>
                      <a:pt x="5" y="56"/>
                    </a:lnTo>
                    <a:lnTo>
                      <a:pt x="4" y="56"/>
                    </a:lnTo>
                    <a:lnTo>
                      <a:pt x="3" y="56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0" y="48"/>
                    </a:lnTo>
                    <a:lnTo>
                      <a:pt x="1" y="47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9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8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40" y="6"/>
                    </a:lnTo>
                    <a:lnTo>
                      <a:pt x="42" y="6"/>
                    </a:lnTo>
                    <a:lnTo>
                      <a:pt x="44" y="6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8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4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5"/>
                    </a:lnTo>
                    <a:lnTo>
                      <a:pt x="70" y="4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3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8" y="6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1" y="5"/>
                    </a:lnTo>
                    <a:lnTo>
                      <a:pt x="83" y="6"/>
                    </a:lnTo>
                    <a:lnTo>
                      <a:pt x="86" y="5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4"/>
                    </a:lnTo>
                    <a:lnTo>
                      <a:pt x="92" y="4"/>
                    </a:lnTo>
                    <a:lnTo>
                      <a:pt x="94" y="3"/>
                    </a:lnTo>
                    <a:lnTo>
                      <a:pt x="95" y="3"/>
                    </a:lnTo>
                    <a:lnTo>
                      <a:pt x="96" y="2"/>
                    </a:lnTo>
                    <a:lnTo>
                      <a:pt x="96" y="1"/>
                    </a:lnTo>
                    <a:lnTo>
                      <a:pt x="97" y="0"/>
                    </a:lnTo>
                    <a:lnTo>
                      <a:pt x="98" y="0"/>
                    </a:lnTo>
                    <a:lnTo>
                      <a:pt x="100" y="1"/>
                    </a:lnTo>
                    <a:lnTo>
                      <a:pt x="103" y="3"/>
                    </a:lnTo>
                    <a:lnTo>
                      <a:pt x="105" y="4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20" y="5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1" y="6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7" y="8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38" y="9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10"/>
                    </a:lnTo>
                    <a:lnTo>
                      <a:pt x="142" y="10"/>
                    </a:lnTo>
                    <a:lnTo>
                      <a:pt x="143" y="10"/>
                    </a:lnTo>
                    <a:lnTo>
                      <a:pt x="144" y="11"/>
                    </a:lnTo>
                    <a:lnTo>
                      <a:pt x="144" y="10"/>
                    </a:lnTo>
                    <a:lnTo>
                      <a:pt x="145" y="10"/>
                    </a:lnTo>
                    <a:lnTo>
                      <a:pt x="146" y="10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1" y="12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3" y="12"/>
                    </a:lnTo>
                    <a:lnTo>
                      <a:pt x="152" y="12"/>
                    </a:lnTo>
                    <a:lnTo>
                      <a:pt x="151" y="12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6" y="13"/>
                    </a:lnTo>
                    <a:lnTo>
                      <a:pt x="155" y="13"/>
                    </a:lnTo>
                    <a:lnTo>
                      <a:pt x="154" y="13"/>
                    </a:lnTo>
                    <a:lnTo>
                      <a:pt x="154" y="12"/>
                    </a:lnTo>
                    <a:lnTo>
                      <a:pt x="155" y="13"/>
                    </a:lnTo>
                    <a:lnTo>
                      <a:pt x="157" y="14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7"/>
                    </a:lnTo>
                    <a:lnTo>
                      <a:pt x="163" y="17"/>
                    </a:lnTo>
                    <a:lnTo>
                      <a:pt x="165" y="19"/>
                    </a:lnTo>
                    <a:lnTo>
                      <a:pt x="166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68" y="21"/>
                    </a:lnTo>
                    <a:lnTo>
                      <a:pt x="168" y="22"/>
                    </a:lnTo>
                    <a:lnTo>
                      <a:pt x="170" y="23"/>
                    </a:lnTo>
                    <a:lnTo>
                      <a:pt x="171" y="24"/>
                    </a:lnTo>
                    <a:lnTo>
                      <a:pt x="172" y="24"/>
                    </a:lnTo>
                    <a:lnTo>
                      <a:pt x="172" y="25"/>
                    </a:lnTo>
                    <a:lnTo>
                      <a:pt x="174" y="25"/>
                    </a:lnTo>
                    <a:lnTo>
                      <a:pt x="174" y="26"/>
                    </a:lnTo>
                    <a:lnTo>
                      <a:pt x="175" y="27"/>
                    </a:lnTo>
                    <a:lnTo>
                      <a:pt x="176" y="27"/>
                    </a:lnTo>
                    <a:lnTo>
                      <a:pt x="176" y="28"/>
                    </a:lnTo>
                    <a:lnTo>
                      <a:pt x="177" y="29"/>
                    </a:lnTo>
                    <a:lnTo>
                      <a:pt x="179" y="30"/>
                    </a:lnTo>
                    <a:lnTo>
                      <a:pt x="180" y="31"/>
                    </a:lnTo>
                    <a:lnTo>
                      <a:pt x="182" y="31"/>
                    </a:lnTo>
                    <a:lnTo>
                      <a:pt x="183" y="31"/>
                    </a:lnTo>
                    <a:lnTo>
                      <a:pt x="183" y="32"/>
                    </a:lnTo>
                    <a:lnTo>
                      <a:pt x="184" y="32"/>
                    </a:lnTo>
                    <a:lnTo>
                      <a:pt x="185" y="33"/>
                    </a:lnTo>
                    <a:lnTo>
                      <a:pt x="186" y="34"/>
                    </a:lnTo>
                    <a:lnTo>
                      <a:pt x="187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5"/>
                    </a:lnTo>
                    <a:lnTo>
                      <a:pt x="190" y="36"/>
                    </a:lnTo>
                    <a:lnTo>
                      <a:pt x="191" y="37"/>
                    </a:lnTo>
                    <a:lnTo>
                      <a:pt x="191" y="39"/>
                    </a:lnTo>
                    <a:lnTo>
                      <a:pt x="192" y="40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8" y="42"/>
                    </a:lnTo>
                    <a:lnTo>
                      <a:pt x="199" y="43"/>
                    </a:lnTo>
                    <a:lnTo>
                      <a:pt x="200" y="44"/>
                    </a:lnTo>
                    <a:lnTo>
                      <a:pt x="201" y="44"/>
                    </a:lnTo>
                    <a:lnTo>
                      <a:pt x="201" y="45"/>
                    </a:lnTo>
                    <a:lnTo>
                      <a:pt x="202" y="45"/>
                    </a:lnTo>
                    <a:lnTo>
                      <a:pt x="203" y="46"/>
                    </a:lnTo>
                    <a:lnTo>
                      <a:pt x="204" y="47"/>
                    </a:lnTo>
                    <a:lnTo>
                      <a:pt x="205" y="48"/>
                    </a:lnTo>
                    <a:lnTo>
                      <a:pt x="206" y="49"/>
                    </a:lnTo>
                    <a:lnTo>
                      <a:pt x="207" y="49"/>
                    </a:lnTo>
                    <a:lnTo>
                      <a:pt x="209" y="49"/>
                    </a:lnTo>
                    <a:lnTo>
                      <a:pt x="210" y="50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2" y="52"/>
                    </a:lnTo>
                    <a:lnTo>
                      <a:pt x="213" y="53"/>
                    </a:lnTo>
                    <a:lnTo>
                      <a:pt x="214" y="54"/>
                    </a:lnTo>
                    <a:lnTo>
                      <a:pt x="215" y="54"/>
                    </a:lnTo>
                    <a:lnTo>
                      <a:pt x="216" y="53"/>
                    </a:lnTo>
                    <a:lnTo>
                      <a:pt x="217" y="53"/>
                    </a:lnTo>
                    <a:lnTo>
                      <a:pt x="218" y="54"/>
                    </a:lnTo>
                    <a:lnTo>
                      <a:pt x="219" y="55"/>
                    </a:lnTo>
                    <a:lnTo>
                      <a:pt x="220" y="55"/>
                    </a:lnTo>
                    <a:lnTo>
                      <a:pt x="220" y="56"/>
                    </a:lnTo>
                    <a:lnTo>
                      <a:pt x="222" y="57"/>
                    </a:lnTo>
                    <a:lnTo>
                      <a:pt x="223" y="58"/>
                    </a:lnTo>
                    <a:lnTo>
                      <a:pt x="224" y="58"/>
                    </a:lnTo>
                    <a:lnTo>
                      <a:pt x="225" y="59"/>
                    </a:lnTo>
                    <a:lnTo>
                      <a:pt x="226" y="59"/>
                    </a:lnTo>
                    <a:lnTo>
                      <a:pt x="227" y="59"/>
                    </a:lnTo>
                    <a:lnTo>
                      <a:pt x="228" y="59"/>
                    </a:lnTo>
                    <a:lnTo>
                      <a:pt x="229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4" y="66"/>
                    </a:lnTo>
                    <a:lnTo>
                      <a:pt x="234" y="67"/>
                    </a:lnTo>
                    <a:lnTo>
                      <a:pt x="236" y="71"/>
                    </a:lnTo>
                    <a:lnTo>
                      <a:pt x="237" y="71"/>
                    </a:lnTo>
                    <a:lnTo>
                      <a:pt x="237" y="72"/>
                    </a:lnTo>
                    <a:lnTo>
                      <a:pt x="238" y="73"/>
                    </a:lnTo>
                    <a:lnTo>
                      <a:pt x="239" y="74"/>
                    </a:lnTo>
                    <a:lnTo>
                      <a:pt x="240" y="74"/>
                    </a:lnTo>
                    <a:lnTo>
                      <a:pt x="242" y="74"/>
                    </a:lnTo>
                    <a:lnTo>
                      <a:pt x="242" y="75"/>
                    </a:lnTo>
                    <a:lnTo>
                      <a:pt x="244" y="78"/>
                    </a:lnTo>
                    <a:lnTo>
                      <a:pt x="245" y="80"/>
                    </a:lnTo>
                    <a:lnTo>
                      <a:pt x="246" y="81"/>
                    </a:lnTo>
                    <a:lnTo>
                      <a:pt x="246" y="80"/>
                    </a:lnTo>
                    <a:lnTo>
                      <a:pt x="247" y="80"/>
                    </a:lnTo>
                    <a:lnTo>
                      <a:pt x="247" y="81"/>
                    </a:lnTo>
                    <a:lnTo>
                      <a:pt x="248" y="81"/>
                    </a:lnTo>
                    <a:lnTo>
                      <a:pt x="249" y="82"/>
                    </a:lnTo>
                    <a:lnTo>
                      <a:pt x="250" y="82"/>
                    </a:lnTo>
                    <a:lnTo>
                      <a:pt x="250" y="81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0"/>
                    </a:lnTo>
                    <a:lnTo>
                      <a:pt x="253" y="81"/>
                    </a:lnTo>
                    <a:lnTo>
                      <a:pt x="254" y="81"/>
                    </a:lnTo>
                    <a:lnTo>
                      <a:pt x="256" y="82"/>
                    </a:lnTo>
                    <a:lnTo>
                      <a:pt x="257" y="83"/>
                    </a:lnTo>
                    <a:lnTo>
                      <a:pt x="258" y="85"/>
                    </a:lnTo>
                    <a:lnTo>
                      <a:pt x="259" y="86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0" y="89"/>
                    </a:lnTo>
                    <a:lnTo>
                      <a:pt x="261" y="91"/>
                    </a:lnTo>
                    <a:lnTo>
                      <a:pt x="262" y="92"/>
                    </a:lnTo>
                    <a:lnTo>
                      <a:pt x="262" y="93"/>
                    </a:lnTo>
                    <a:lnTo>
                      <a:pt x="263" y="93"/>
                    </a:lnTo>
                    <a:lnTo>
                      <a:pt x="264" y="93"/>
                    </a:lnTo>
                    <a:lnTo>
                      <a:pt x="265" y="94"/>
                    </a:lnTo>
                    <a:lnTo>
                      <a:pt x="266" y="95"/>
                    </a:lnTo>
                    <a:lnTo>
                      <a:pt x="268" y="97"/>
                    </a:lnTo>
                    <a:lnTo>
                      <a:pt x="269" y="98"/>
                    </a:lnTo>
                    <a:lnTo>
                      <a:pt x="270" y="98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9"/>
                    </a:lnTo>
                    <a:lnTo>
                      <a:pt x="274" y="101"/>
                    </a:lnTo>
                    <a:lnTo>
                      <a:pt x="275" y="102"/>
                    </a:lnTo>
                    <a:lnTo>
                      <a:pt x="276" y="103"/>
                    </a:lnTo>
                    <a:lnTo>
                      <a:pt x="277" y="105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9"/>
                    </a:lnTo>
                    <a:lnTo>
                      <a:pt x="284" y="110"/>
                    </a:lnTo>
                    <a:lnTo>
                      <a:pt x="285" y="111"/>
                    </a:lnTo>
                    <a:lnTo>
                      <a:pt x="285" y="112"/>
                    </a:lnTo>
                    <a:lnTo>
                      <a:pt x="286" y="112"/>
                    </a:lnTo>
                    <a:lnTo>
                      <a:pt x="287" y="114"/>
                    </a:lnTo>
                    <a:lnTo>
                      <a:pt x="290" y="115"/>
                    </a:lnTo>
                    <a:lnTo>
                      <a:pt x="291" y="115"/>
                    </a:lnTo>
                    <a:lnTo>
                      <a:pt x="291" y="116"/>
                    </a:lnTo>
                    <a:lnTo>
                      <a:pt x="292" y="116"/>
                    </a:lnTo>
                    <a:lnTo>
                      <a:pt x="293" y="116"/>
                    </a:lnTo>
                    <a:lnTo>
                      <a:pt x="294" y="116"/>
                    </a:lnTo>
                    <a:lnTo>
                      <a:pt x="294" y="117"/>
                    </a:lnTo>
                    <a:lnTo>
                      <a:pt x="294" y="116"/>
                    </a:lnTo>
                    <a:lnTo>
                      <a:pt x="295" y="116"/>
                    </a:lnTo>
                    <a:lnTo>
                      <a:pt x="295" y="117"/>
                    </a:lnTo>
                    <a:lnTo>
                      <a:pt x="296" y="117"/>
                    </a:lnTo>
                    <a:lnTo>
                      <a:pt x="297" y="118"/>
                    </a:lnTo>
                    <a:lnTo>
                      <a:pt x="298" y="118"/>
                    </a:lnTo>
                    <a:lnTo>
                      <a:pt x="299" y="119"/>
                    </a:lnTo>
                    <a:lnTo>
                      <a:pt x="300" y="120"/>
                    </a:lnTo>
                    <a:lnTo>
                      <a:pt x="302" y="120"/>
                    </a:lnTo>
                    <a:lnTo>
                      <a:pt x="303" y="120"/>
                    </a:lnTo>
                    <a:lnTo>
                      <a:pt x="304" y="121"/>
                    </a:lnTo>
                    <a:lnTo>
                      <a:pt x="305" y="121"/>
                    </a:lnTo>
                    <a:lnTo>
                      <a:pt x="306" y="121"/>
                    </a:lnTo>
                    <a:lnTo>
                      <a:pt x="307" y="120"/>
                    </a:lnTo>
                    <a:lnTo>
                      <a:pt x="307" y="119"/>
                    </a:lnTo>
                    <a:lnTo>
                      <a:pt x="308" y="120"/>
                    </a:lnTo>
                    <a:lnTo>
                      <a:pt x="308" y="122"/>
                    </a:lnTo>
                    <a:lnTo>
                      <a:pt x="309" y="122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2" y="128"/>
                    </a:lnTo>
                    <a:lnTo>
                      <a:pt x="312" y="129"/>
                    </a:lnTo>
                    <a:lnTo>
                      <a:pt x="312" y="130"/>
                    </a:lnTo>
                    <a:lnTo>
                      <a:pt x="314" y="132"/>
                    </a:lnTo>
                    <a:lnTo>
                      <a:pt x="314" y="133"/>
                    </a:lnTo>
                    <a:lnTo>
                      <a:pt x="318" y="139"/>
                    </a:lnTo>
                    <a:lnTo>
                      <a:pt x="319" y="141"/>
                    </a:lnTo>
                    <a:lnTo>
                      <a:pt x="320" y="142"/>
                    </a:lnTo>
                    <a:lnTo>
                      <a:pt x="322" y="144"/>
                    </a:lnTo>
                    <a:lnTo>
                      <a:pt x="324" y="145"/>
                    </a:lnTo>
                    <a:lnTo>
                      <a:pt x="324" y="146"/>
                    </a:lnTo>
                    <a:lnTo>
                      <a:pt x="323" y="146"/>
                    </a:lnTo>
                    <a:lnTo>
                      <a:pt x="324" y="146"/>
                    </a:lnTo>
                    <a:lnTo>
                      <a:pt x="325" y="146"/>
                    </a:lnTo>
                    <a:lnTo>
                      <a:pt x="326" y="146"/>
                    </a:lnTo>
                    <a:lnTo>
                      <a:pt x="327" y="147"/>
                    </a:lnTo>
                    <a:lnTo>
                      <a:pt x="329" y="149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5" y="158"/>
                    </a:lnTo>
                    <a:lnTo>
                      <a:pt x="335" y="159"/>
                    </a:lnTo>
                    <a:lnTo>
                      <a:pt x="338" y="163"/>
                    </a:lnTo>
                    <a:lnTo>
                      <a:pt x="339" y="165"/>
                    </a:lnTo>
                    <a:lnTo>
                      <a:pt x="340" y="168"/>
                    </a:lnTo>
                    <a:lnTo>
                      <a:pt x="342" y="170"/>
                    </a:lnTo>
                    <a:lnTo>
                      <a:pt x="343" y="171"/>
                    </a:lnTo>
                    <a:lnTo>
                      <a:pt x="344" y="172"/>
                    </a:lnTo>
                    <a:lnTo>
                      <a:pt x="347" y="176"/>
                    </a:lnTo>
                    <a:lnTo>
                      <a:pt x="348" y="177"/>
                    </a:lnTo>
                    <a:lnTo>
                      <a:pt x="349" y="178"/>
                    </a:lnTo>
                    <a:lnTo>
                      <a:pt x="350" y="179"/>
                    </a:lnTo>
                    <a:lnTo>
                      <a:pt x="352" y="182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4"/>
                    </a:lnTo>
                    <a:lnTo>
                      <a:pt x="356" y="185"/>
                    </a:lnTo>
                    <a:lnTo>
                      <a:pt x="358" y="188"/>
                    </a:lnTo>
                    <a:lnTo>
                      <a:pt x="360" y="189"/>
                    </a:lnTo>
                    <a:lnTo>
                      <a:pt x="362" y="193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9" y="198"/>
                    </a:lnTo>
                    <a:lnTo>
                      <a:pt x="370" y="198"/>
                    </a:lnTo>
                    <a:lnTo>
                      <a:pt x="372" y="200"/>
                    </a:lnTo>
                    <a:lnTo>
                      <a:pt x="373" y="200"/>
                    </a:lnTo>
                    <a:lnTo>
                      <a:pt x="374" y="201"/>
                    </a:lnTo>
                    <a:lnTo>
                      <a:pt x="374" y="200"/>
                    </a:lnTo>
                    <a:lnTo>
                      <a:pt x="376" y="201"/>
                    </a:lnTo>
                    <a:lnTo>
                      <a:pt x="377" y="201"/>
                    </a:lnTo>
                    <a:lnTo>
                      <a:pt x="377" y="202"/>
                    </a:lnTo>
                    <a:lnTo>
                      <a:pt x="377" y="203"/>
                    </a:lnTo>
                    <a:lnTo>
                      <a:pt x="377" y="204"/>
                    </a:lnTo>
                    <a:lnTo>
                      <a:pt x="378" y="205"/>
                    </a:lnTo>
                    <a:lnTo>
                      <a:pt x="379" y="206"/>
                    </a:lnTo>
                    <a:lnTo>
                      <a:pt x="379" y="207"/>
                    </a:lnTo>
                    <a:lnTo>
                      <a:pt x="379" y="209"/>
                    </a:lnTo>
                    <a:lnTo>
                      <a:pt x="381" y="212"/>
                    </a:lnTo>
                    <a:lnTo>
                      <a:pt x="381" y="213"/>
                    </a:lnTo>
                    <a:lnTo>
                      <a:pt x="382" y="214"/>
                    </a:lnTo>
                    <a:lnTo>
                      <a:pt x="383" y="215"/>
                    </a:lnTo>
                    <a:lnTo>
                      <a:pt x="384" y="215"/>
                    </a:lnTo>
                    <a:lnTo>
                      <a:pt x="385" y="216"/>
                    </a:lnTo>
                    <a:lnTo>
                      <a:pt x="388" y="221"/>
                    </a:lnTo>
                    <a:lnTo>
                      <a:pt x="392" y="226"/>
                    </a:lnTo>
                    <a:lnTo>
                      <a:pt x="394" y="227"/>
                    </a:lnTo>
                    <a:lnTo>
                      <a:pt x="395" y="227"/>
                    </a:lnTo>
                    <a:lnTo>
                      <a:pt x="397" y="229"/>
                    </a:lnTo>
                    <a:lnTo>
                      <a:pt x="398" y="229"/>
                    </a:lnTo>
                    <a:lnTo>
                      <a:pt x="399" y="230"/>
                    </a:lnTo>
                    <a:lnTo>
                      <a:pt x="401" y="229"/>
                    </a:lnTo>
                    <a:lnTo>
                      <a:pt x="402" y="229"/>
                    </a:lnTo>
                    <a:lnTo>
                      <a:pt x="403" y="229"/>
                    </a:lnTo>
                    <a:lnTo>
                      <a:pt x="403" y="228"/>
                    </a:lnTo>
                    <a:lnTo>
                      <a:pt x="404" y="228"/>
                    </a:lnTo>
                    <a:lnTo>
                      <a:pt x="405" y="229"/>
                    </a:lnTo>
                    <a:lnTo>
                      <a:pt x="406" y="230"/>
                    </a:lnTo>
                    <a:lnTo>
                      <a:pt x="406" y="231"/>
                    </a:lnTo>
                    <a:lnTo>
                      <a:pt x="407" y="231"/>
                    </a:lnTo>
                    <a:lnTo>
                      <a:pt x="408" y="231"/>
                    </a:lnTo>
                    <a:lnTo>
                      <a:pt x="408" y="232"/>
                    </a:lnTo>
                    <a:lnTo>
                      <a:pt x="409" y="232"/>
                    </a:lnTo>
                    <a:lnTo>
                      <a:pt x="411" y="233"/>
                    </a:lnTo>
                    <a:lnTo>
                      <a:pt x="413" y="234"/>
                    </a:lnTo>
                    <a:lnTo>
                      <a:pt x="414" y="235"/>
                    </a:lnTo>
                    <a:lnTo>
                      <a:pt x="416" y="236"/>
                    </a:lnTo>
                    <a:lnTo>
                      <a:pt x="418" y="236"/>
                    </a:lnTo>
                    <a:lnTo>
                      <a:pt x="418" y="237"/>
                    </a:lnTo>
                    <a:lnTo>
                      <a:pt x="419" y="237"/>
                    </a:lnTo>
                    <a:lnTo>
                      <a:pt x="420" y="237"/>
                    </a:lnTo>
                    <a:lnTo>
                      <a:pt x="421" y="238"/>
                    </a:lnTo>
                    <a:lnTo>
                      <a:pt x="422" y="238"/>
                    </a:lnTo>
                    <a:lnTo>
                      <a:pt x="423" y="240"/>
                    </a:lnTo>
                    <a:lnTo>
                      <a:pt x="425" y="241"/>
                    </a:lnTo>
                    <a:lnTo>
                      <a:pt x="426" y="244"/>
                    </a:lnTo>
                    <a:lnTo>
                      <a:pt x="427" y="248"/>
                    </a:lnTo>
                    <a:lnTo>
                      <a:pt x="427" y="249"/>
                    </a:lnTo>
                    <a:lnTo>
                      <a:pt x="428" y="252"/>
                    </a:lnTo>
                    <a:lnTo>
                      <a:pt x="428" y="253"/>
                    </a:lnTo>
                    <a:lnTo>
                      <a:pt x="417" y="254"/>
                    </a:lnTo>
                    <a:lnTo>
                      <a:pt x="408" y="256"/>
                    </a:lnTo>
                    <a:lnTo>
                      <a:pt x="406" y="256"/>
                    </a:lnTo>
                    <a:lnTo>
                      <a:pt x="387" y="259"/>
                    </a:lnTo>
                    <a:lnTo>
                      <a:pt x="382" y="266"/>
                    </a:lnTo>
                    <a:lnTo>
                      <a:pt x="379" y="270"/>
                    </a:lnTo>
                    <a:lnTo>
                      <a:pt x="370" y="288"/>
                    </a:lnTo>
                    <a:lnTo>
                      <a:pt x="369" y="288"/>
                    </a:lnTo>
                    <a:lnTo>
                      <a:pt x="366" y="294"/>
                    </a:lnTo>
                    <a:lnTo>
                      <a:pt x="367" y="295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5" y="298"/>
                    </a:lnTo>
                    <a:lnTo>
                      <a:pt x="364" y="298"/>
                    </a:lnTo>
                    <a:lnTo>
                      <a:pt x="363" y="300"/>
                    </a:lnTo>
                    <a:lnTo>
                      <a:pt x="362" y="300"/>
                    </a:lnTo>
                    <a:lnTo>
                      <a:pt x="362" y="301"/>
                    </a:lnTo>
                    <a:lnTo>
                      <a:pt x="362" y="302"/>
                    </a:lnTo>
                    <a:lnTo>
                      <a:pt x="362" y="303"/>
                    </a:lnTo>
                    <a:lnTo>
                      <a:pt x="361" y="303"/>
                    </a:lnTo>
                    <a:lnTo>
                      <a:pt x="361" y="304"/>
                    </a:lnTo>
                    <a:lnTo>
                      <a:pt x="360" y="304"/>
                    </a:lnTo>
                    <a:lnTo>
                      <a:pt x="359" y="305"/>
                    </a:lnTo>
                    <a:lnTo>
                      <a:pt x="358" y="306"/>
                    </a:lnTo>
                    <a:lnTo>
                      <a:pt x="357" y="307"/>
                    </a:lnTo>
                    <a:lnTo>
                      <a:pt x="357" y="308"/>
                    </a:lnTo>
                    <a:lnTo>
                      <a:pt x="357" y="309"/>
                    </a:lnTo>
                    <a:lnTo>
                      <a:pt x="357" y="310"/>
                    </a:lnTo>
                    <a:lnTo>
                      <a:pt x="356" y="311"/>
                    </a:lnTo>
                    <a:lnTo>
                      <a:pt x="354" y="311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2" y="313"/>
                    </a:lnTo>
                    <a:lnTo>
                      <a:pt x="351" y="312"/>
                    </a:lnTo>
                    <a:lnTo>
                      <a:pt x="349" y="312"/>
                    </a:lnTo>
                    <a:lnTo>
                      <a:pt x="348" y="312"/>
                    </a:lnTo>
                    <a:lnTo>
                      <a:pt x="348" y="313"/>
                    </a:lnTo>
                    <a:lnTo>
                      <a:pt x="348" y="315"/>
                    </a:lnTo>
                    <a:lnTo>
                      <a:pt x="348" y="316"/>
                    </a:lnTo>
                    <a:lnTo>
                      <a:pt x="348" y="317"/>
                    </a:lnTo>
                    <a:lnTo>
                      <a:pt x="347" y="318"/>
                    </a:lnTo>
                    <a:lnTo>
                      <a:pt x="348" y="318"/>
                    </a:lnTo>
                    <a:lnTo>
                      <a:pt x="348" y="319"/>
                    </a:lnTo>
                    <a:lnTo>
                      <a:pt x="348" y="320"/>
                    </a:lnTo>
                    <a:lnTo>
                      <a:pt x="349" y="320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2"/>
                    </a:lnTo>
                    <a:lnTo>
                      <a:pt x="346" y="323"/>
                    </a:lnTo>
                    <a:lnTo>
                      <a:pt x="345" y="324"/>
                    </a:lnTo>
                    <a:lnTo>
                      <a:pt x="345" y="325"/>
                    </a:lnTo>
                    <a:lnTo>
                      <a:pt x="344" y="325"/>
                    </a:lnTo>
                    <a:lnTo>
                      <a:pt x="343" y="325"/>
                    </a:lnTo>
                    <a:lnTo>
                      <a:pt x="342" y="325"/>
                    </a:lnTo>
                    <a:lnTo>
                      <a:pt x="342" y="326"/>
                    </a:lnTo>
                    <a:lnTo>
                      <a:pt x="343" y="326"/>
                    </a:lnTo>
                    <a:lnTo>
                      <a:pt x="343" y="327"/>
                    </a:lnTo>
                    <a:lnTo>
                      <a:pt x="342" y="328"/>
                    </a:lnTo>
                    <a:lnTo>
                      <a:pt x="341" y="329"/>
                    </a:lnTo>
                    <a:lnTo>
                      <a:pt x="341" y="330"/>
                    </a:lnTo>
                    <a:lnTo>
                      <a:pt x="340" y="330"/>
                    </a:lnTo>
                    <a:lnTo>
                      <a:pt x="338" y="331"/>
                    </a:lnTo>
                    <a:lnTo>
                      <a:pt x="337" y="332"/>
                    </a:lnTo>
                    <a:lnTo>
                      <a:pt x="336" y="333"/>
                    </a:lnTo>
                    <a:lnTo>
                      <a:pt x="336" y="334"/>
                    </a:lnTo>
                    <a:lnTo>
                      <a:pt x="336" y="336"/>
                    </a:lnTo>
                    <a:lnTo>
                      <a:pt x="335" y="337"/>
                    </a:lnTo>
                    <a:lnTo>
                      <a:pt x="335" y="338"/>
                    </a:lnTo>
                    <a:lnTo>
                      <a:pt x="335" y="339"/>
                    </a:lnTo>
                    <a:lnTo>
                      <a:pt x="336" y="339"/>
                    </a:lnTo>
                    <a:lnTo>
                      <a:pt x="336" y="338"/>
                    </a:lnTo>
                    <a:lnTo>
                      <a:pt x="337" y="338"/>
                    </a:lnTo>
                    <a:lnTo>
                      <a:pt x="337" y="339"/>
                    </a:lnTo>
                    <a:lnTo>
                      <a:pt x="338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38" y="341"/>
                    </a:lnTo>
                    <a:lnTo>
                      <a:pt x="338" y="342"/>
                    </a:lnTo>
                    <a:lnTo>
                      <a:pt x="338" y="343"/>
                    </a:lnTo>
                    <a:lnTo>
                      <a:pt x="336" y="344"/>
                    </a:lnTo>
                    <a:lnTo>
                      <a:pt x="336" y="345"/>
                    </a:lnTo>
                    <a:lnTo>
                      <a:pt x="335" y="345"/>
                    </a:lnTo>
                    <a:lnTo>
                      <a:pt x="334" y="345"/>
                    </a:lnTo>
                    <a:lnTo>
                      <a:pt x="334" y="346"/>
                    </a:lnTo>
                    <a:lnTo>
                      <a:pt x="334" y="347"/>
                    </a:lnTo>
                    <a:lnTo>
                      <a:pt x="333" y="347"/>
                    </a:lnTo>
                    <a:lnTo>
                      <a:pt x="332" y="348"/>
                    </a:lnTo>
                    <a:lnTo>
                      <a:pt x="332" y="349"/>
                    </a:lnTo>
                    <a:lnTo>
                      <a:pt x="332" y="350"/>
                    </a:lnTo>
                    <a:lnTo>
                      <a:pt x="331" y="350"/>
                    </a:lnTo>
                    <a:lnTo>
                      <a:pt x="331" y="351"/>
                    </a:lnTo>
                    <a:lnTo>
                      <a:pt x="331" y="352"/>
                    </a:lnTo>
                    <a:lnTo>
                      <a:pt x="330" y="352"/>
                    </a:lnTo>
                    <a:lnTo>
                      <a:pt x="331" y="353"/>
                    </a:lnTo>
                    <a:lnTo>
                      <a:pt x="331" y="354"/>
                    </a:lnTo>
                    <a:lnTo>
                      <a:pt x="331" y="355"/>
                    </a:lnTo>
                    <a:lnTo>
                      <a:pt x="330" y="356"/>
                    </a:lnTo>
                    <a:lnTo>
                      <a:pt x="328" y="357"/>
                    </a:lnTo>
                    <a:lnTo>
                      <a:pt x="328" y="358"/>
                    </a:lnTo>
                    <a:lnTo>
                      <a:pt x="327" y="359"/>
                    </a:lnTo>
                    <a:lnTo>
                      <a:pt x="326" y="359"/>
                    </a:lnTo>
                    <a:lnTo>
                      <a:pt x="326" y="360"/>
                    </a:lnTo>
                    <a:lnTo>
                      <a:pt x="326" y="361"/>
                    </a:lnTo>
                    <a:lnTo>
                      <a:pt x="325" y="361"/>
                    </a:lnTo>
                    <a:lnTo>
                      <a:pt x="325" y="362"/>
                    </a:lnTo>
                    <a:lnTo>
                      <a:pt x="324" y="362"/>
                    </a:lnTo>
                    <a:lnTo>
                      <a:pt x="324" y="361"/>
                    </a:lnTo>
                    <a:lnTo>
                      <a:pt x="323" y="362"/>
                    </a:lnTo>
                    <a:lnTo>
                      <a:pt x="322" y="362"/>
                    </a:lnTo>
                    <a:lnTo>
                      <a:pt x="321" y="362"/>
                    </a:lnTo>
                    <a:lnTo>
                      <a:pt x="321" y="363"/>
                    </a:lnTo>
                    <a:lnTo>
                      <a:pt x="320" y="363"/>
                    </a:lnTo>
                    <a:lnTo>
                      <a:pt x="319" y="364"/>
                    </a:lnTo>
                    <a:lnTo>
                      <a:pt x="318" y="365"/>
                    </a:lnTo>
                    <a:lnTo>
                      <a:pt x="317" y="366"/>
                    </a:lnTo>
                    <a:lnTo>
                      <a:pt x="316" y="367"/>
                    </a:lnTo>
                    <a:lnTo>
                      <a:pt x="316" y="370"/>
                    </a:lnTo>
                    <a:lnTo>
                      <a:pt x="315" y="371"/>
                    </a:lnTo>
                    <a:lnTo>
                      <a:pt x="314" y="372"/>
                    </a:lnTo>
                    <a:lnTo>
                      <a:pt x="313" y="373"/>
                    </a:lnTo>
                    <a:lnTo>
                      <a:pt x="312" y="373"/>
                    </a:lnTo>
                    <a:lnTo>
                      <a:pt x="311" y="374"/>
                    </a:lnTo>
                    <a:lnTo>
                      <a:pt x="310" y="374"/>
                    </a:lnTo>
                    <a:lnTo>
                      <a:pt x="309" y="374"/>
                    </a:lnTo>
                    <a:lnTo>
                      <a:pt x="309" y="373"/>
                    </a:lnTo>
                    <a:lnTo>
                      <a:pt x="307" y="373"/>
                    </a:lnTo>
                    <a:lnTo>
                      <a:pt x="306" y="373"/>
                    </a:lnTo>
                    <a:lnTo>
                      <a:pt x="306" y="372"/>
                    </a:lnTo>
                    <a:lnTo>
                      <a:pt x="305" y="372"/>
                    </a:lnTo>
                    <a:lnTo>
                      <a:pt x="305" y="373"/>
                    </a:lnTo>
                    <a:lnTo>
                      <a:pt x="305" y="374"/>
                    </a:lnTo>
                    <a:lnTo>
                      <a:pt x="304" y="374"/>
                    </a:lnTo>
                    <a:lnTo>
                      <a:pt x="304" y="373"/>
                    </a:lnTo>
                    <a:lnTo>
                      <a:pt x="303" y="373"/>
                    </a:lnTo>
                    <a:lnTo>
                      <a:pt x="303" y="372"/>
                    </a:lnTo>
                    <a:lnTo>
                      <a:pt x="302" y="372"/>
                    </a:lnTo>
                    <a:lnTo>
                      <a:pt x="303" y="371"/>
                    </a:lnTo>
                    <a:lnTo>
                      <a:pt x="302" y="371"/>
                    </a:lnTo>
                    <a:lnTo>
                      <a:pt x="302" y="370"/>
                    </a:lnTo>
                    <a:lnTo>
                      <a:pt x="301" y="370"/>
                    </a:lnTo>
                    <a:lnTo>
                      <a:pt x="300" y="370"/>
                    </a:lnTo>
                    <a:lnTo>
                      <a:pt x="299" y="370"/>
                    </a:lnTo>
                    <a:lnTo>
                      <a:pt x="298" y="370"/>
                    </a:lnTo>
                    <a:lnTo>
                      <a:pt x="298" y="371"/>
                    </a:lnTo>
                    <a:lnTo>
                      <a:pt x="297" y="371"/>
                    </a:lnTo>
                    <a:lnTo>
                      <a:pt x="297" y="372"/>
                    </a:lnTo>
                    <a:lnTo>
                      <a:pt x="296" y="372"/>
                    </a:lnTo>
                    <a:lnTo>
                      <a:pt x="295" y="373"/>
                    </a:lnTo>
                    <a:lnTo>
                      <a:pt x="296" y="373"/>
                    </a:lnTo>
                    <a:lnTo>
                      <a:pt x="296" y="374"/>
                    </a:lnTo>
                    <a:lnTo>
                      <a:pt x="295" y="374"/>
                    </a:lnTo>
                    <a:lnTo>
                      <a:pt x="294" y="375"/>
                    </a:lnTo>
                    <a:lnTo>
                      <a:pt x="293" y="376"/>
                    </a:lnTo>
                    <a:lnTo>
                      <a:pt x="293" y="377"/>
                    </a:lnTo>
                    <a:lnTo>
                      <a:pt x="292" y="377"/>
                    </a:lnTo>
                    <a:lnTo>
                      <a:pt x="292" y="378"/>
                    </a:lnTo>
                    <a:lnTo>
                      <a:pt x="292" y="379"/>
                    </a:lnTo>
                    <a:lnTo>
                      <a:pt x="292" y="380"/>
                    </a:lnTo>
                    <a:lnTo>
                      <a:pt x="291" y="380"/>
                    </a:lnTo>
                    <a:lnTo>
                      <a:pt x="290" y="381"/>
                    </a:lnTo>
                    <a:lnTo>
                      <a:pt x="289" y="382"/>
                    </a:lnTo>
                    <a:lnTo>
                      <a:pt x="289" y="383"/>
                    </a:lnTo>
                    <a:lnTo>
                      <a:pt x="288" y="383"/>
                    </a:lnTo>
                    <a:lnTo>
                      <a:pt x="288" y="384"/>
                    </a:lnTo>
                    <a:lnTo>
                      <a:pt x="288" y="383"/>
                    </a:lnTo>
                    <a:lnTo>
                      <a:pt x="287" y="383"/>
                    </a:lnTo>
                    <a:lnTo>
                      <a:pt x="286" y="384"/>
                    </a:lnTo>
                    <a:lnTo>
                      <a:pt x="286" y="385"/>
                    </a:lnTo>
                    <a:lnTo>
                      <a:pt x="287" y="386"/>
                    </a:lnTo>
                    <a:lnTo>
                      <a:pt x="287" y="387"/>
                    </a:lnTo>
                    <a:lnTo>
                      <a:pt x="286" y="387"/>
                    </a:lnTo>
                    <a:lnTo>
                      <a:pt x="285" y="388"/>
                    </a:lnTo>
                    <a:lnTo>
                      <a:pt x="284" y="389"/>
                    </a:lnTo>
                    <a:lnTo>
                      <a:pt x="284" y="388"/>
                    </a:lnTo>
                    <a:lnTo>
                      <a:pt x="284" y="389"/>
                    </a:lnTo>
                    <a:lnTo>
                      <a:pt x="283" y="390"/>
                    </a:lnTo>
                    <a:lnTo>
                      <a:pt x="282" y="391"/>
                    </a:lnTo>
                    <a:lnTo>
                      <a:pt x="281" y="392"/>
                    </a:lnTo>
                    <a:lnTo>
                      <a:pt x="281" y="393"/>
                    </a:lnTo>
                    <a:lnTo>
                      <a:pt x="281" y="394"/>
                    </a:lnTo>
                    <a:lnTo>
                      <a:pt x="280" y="395"/>
                    </a:lnTo>
                    <a:lnTo>
                      <a:pt x="280" y="396"/>
                    </a:lnTo>
                    <a:lnTo>
                      <a:pt x="279" y="396"/>
                    </a:lnTo>
                    <a:lnTo>
                      <a:pt x="280" y="397"/>
                    </a:lnTo>
                    <a:lnTo>
                      <a:pt x="279" y="397"/>
                    </a:lnTo>
                    <a:lnTo>
                      <a:pt x="280" y="398"/>
                    </a:lnTo>
                    <a:lnTo>
                      <a:pt x="280" y="399"/>
                    </a:lnTo>
                    <a:lnTo>
                      <a:pt x="281" y="400"/>
                    </a:lnTo>
                    <a:lnTo>
                      <a:pt x="281" y="401"/>
                    </a:lnTo>
                    <a:lnTo>
                      <a:pt x="280" y="401"/>
                    </a:lnTo>
                    <a:lnTo>
                      <a:pt x="280" y="402"/>
                    </a:lnTo>
                    <a:lnTo>
                      <a:pt x="279" y="402"/>
                    </a:lnTo>
                    <a:lnTo>
                      <a:pt x="278" y="402"/>
                    </a:lnTo>
                    <a:lnTo>
                      <a:pt x="278" y="403"/>
                    </a:lnTo>
                    <a:lnTo>
                      <a:pt x="277" y="403"/>
                    </a:lnTo>
                    <a:lnTo>
                      <a:pt x="278" y="404"/>
                    </a:lnTo>
                    <a:lnTo>
                      <a:pt x="279" y="404"/>
                    </a:lnTo>
                    <a:lnTo>
                      <a:pt x="279" y="405"/>
                    </a:lnTo>
                    <a:lnTo>
                      <a:pt x="280" y="405"/>
                    </a:lnTo>
                    <a:lnTo>
                      <a:pt x="281" y="405"/>
                    </a:lnTo>
                    <a:lnTo>
                      <a:pt x="282" y="405"/>
                    </a:lnTo>
                    <a:lnTo>
                      <a:pt x="283" y="405"/>
                    </a:lnTo>
                    <a:lnTo>
                      <a:pt x="284" y="405"/>
                    </a:lnTo>
                    <a:lnTo>
                      <a:pt x="284" y="404"/>
                    </a:lnTo>
                    <a:lnTo>
                      <a:pt x="285" y="404"/>
                    </a:lnTo>
                    <a:lnTo>
                      <a:pt x="285" y="405"/>
                    </a:lnTo>
                    <a:lnTo>
                      <a:pt x="286" y="406"/>
                    </a:lnTo>
                    <a:lnTo>
                      <a:pt x="285" y="406"/>
                    </a:lnTo>
                    <a:lnTo>
                      <a:pt x="284" y="407"/>
                    </a:lnTo>
                    <a:lnTo>
                      <a:pt x="283" y="407"/>
                    </a:lnTo>
                    <a:lnTo>
                      <a:pt x="283" y="408"/>
                    </a:lnTo>
                    <a:lnTo>
                      <a:pt x="282" y="408"/>
                    </a:lnTo>
                    <a:lnTo>
                      <a:pt x="281" y="409"/>
                    </a:lnTo>
                    <a:lnTo>
                      <a:pt x="281" y="410"/>
                    </a:lnTo>
                    <a:lnTo>
                      <a:pt x="280" y="410"/>
                    </a:lnTo>
                    <a:lnTo>
                      <a:pt x="280" y="411"/>
                    </a:lnTo>
                    <a:lnTo>
                      <a:pt x="280" y="412"/>
                    </a:lnTo>
                    <a:lnTo>
                      <a:pt x="279" y="413"/>
                    </a:lnTo>
                    <a:lnTo>
                      <a:pt x="278" y="414"/>
                    </a:lnTo>
                    <a:lnTo>
                      <a:pt x="277" y="415"/>
                    </a:lnTo>
                    <a:lnTo>
                      <a:pt x="276" y="416"/>
                    </a:lnTo>
                    <a:lnTo>
                      <a:pt x="275" y="416"/>
                    </a:lnTo>
                    <a:lnTo>
                      <a:pt x="275" y="417"/>
                    </a:lnTo>
                    <a:lnTo>
                      <a:pt x="275" y="418"/>
                    </a:lnTo>
                    <a:lnTo>
                      <a:pt x="275" y="419"/>
                    </a:lnTo>
                    <a:lnTo>
                      <a:pt x="274" y="419"/>
                    </a:lnTo>
                    <a:lnTo>
                      <a:pt x="274" y="420"/>
                    </a:lnTo>
                    <a:lnTo>
                      <a:pt x="273" y="420"/>
                    </a:lnTo>
                    <a:lnTo>
                      <a:pt x="273" y="421"/>
                    </a:lnTo>
                    <a:lnTo>
                      <a:pt x="273" y="422"/>
                    </a:lnTo>
                    <a:lnTo>
                      <a:pt x="271" y="423"/>
                    </a:lnTo>
                    <a:lnTo>
                      <a:pt x="272" y="424"/>
                    </a:lnTo>
                    <a:lnTo>
                      <a:pt x="273" y="425"/>
                    </a:lnTo>
                    <a:lnTo>
                      <a:pt x="273" y="426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8"/>
                    </a:lnTo>
                    <a:lnTo>
                      <a:pt x="269" y="429"/>
                    </a:lnTo>
                    <a:lnTo>
                      <a:pt x="269" y="430"/>
                    </a:lnTo>
                    <a:lnTo>
                      <a:pt x="270" y="430"/>
                    </a:lnTo>
                    <a:lnTo>
                      <a:pt x="270" y="431"/>
                    </a:lnTo>
                    <a:lnTo>
                      <a:pt x="270" y="432"/>
                    </a:lnTo>
                    <a:lnTo>
                      <a:pt x="270" y="433"/>
                    </a:lnTo>
                    <a:lnTo>
                      <a:pt x="269" y="433"/>
                    </a:lnTo>
                    <a:lnTo>
                      <a:pt x="268" y="433"/>
                    </a:lnTo>
                    <a:lnTo>
                      <a:pt x="268" y="434"/>
                    </a:lnTo>
                    <a:lnTo>
                      <a:pt x="267" y="435"/>
                    </a:lnTo>
                    <a:lnTo>
                      <a:pt x="268" y="436"/>
                    </a:lnTo>
                    <a:lnTo>
                      <a:pt x="267" y="437"/>
                    </a:lnTo>
                    <a:lnTo>
                      <a:pt x="267" y="438"/>
                    </a:lnTo>
                    <a:lnTo>
                      <a:pt x="268" y="438"/>
                    </a:lnTo>
                    <a:lnTo>
                      <a:pt x="269" y="438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9" y="442"/>
                    </a:lnTo>
                    <a:lnTo>
                      <a:pt x="270" y="443"/>
                    </a:lnTo>
                    <a:lnTo>
                      <a:pt x="271" y="443"/>
                    </a:lnTo>
                    <a:lnTo>
                      <a:pt x="271" y="444"/>
                    </a:lnTo>
                    <a:lnTo>
                      <a:pt x="272" y="445"/>
                    </a:lnTo>
                    <a:lnTo>
                      <a:pt x="273" y="445"/>
                    </a:lnTo>
                    <a:lnTo>
                      <a:pt x="273" y="446"/>
                    </a:lnTo>
                    <a:lnTo>
                      <a:pt x="272" y="446"/>
                    </a:lnTo>
                    <a:lnTo>
                      <a:pt x="271" y="446"/>
                    </a:lnTo>
                    <a:lnTo>
                      <a:pt x="271" y="445"/>
                    </a:lnTo>
                    <a:lnTo>
                      <a:pt x="270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0" y="447"/>
                    </a:lnTo>
                    <a:lnTo>
                      <a:pt x="269" y="447"/>
                    </a:lnTo>
                    <a:lnTo>
                      <a:pt x="269" y="448"/>
                    </a:lnTo>
                    <a:lnTo>
                      <a:pt x="269" y="449"/>
                    </a:lnTo>
                    <a:lnTo>
                      <a:pt x="268" y="449"/>
                    </a:lnTo>
                    <a:lnTo>
                      <a:pt x="267" y="449"/>
                    </a:lnTo>
                    <a:lnTo>
                      <a:pt x="266" y="449"/>
                    </a:lnTo>
                    <a:lnTo>
                      <a:pt x="266" y="450"/>
                    </a:lnTo>
                    <a:lnTo>
                      <a:pt x="266" y="451"/>
                    </a:lnTo>
                    <a:lnTo>
                      <a:pt x="266" y="452"/>
                    </a:lnTo>
                    <a:lnTo>
                      <a:pt x="266" y="453"/>
                    </a:lnTo>
                    <a:lnTo>
                      <a:pt x="265" y="453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59" y="456"/>
                    </a:lnTo>
                    <a:lnTo>
                      <a:pt x="258" y="456"/>
                    </a:lnTo>
                    <a:lnTo>
                      <a:pt x="257" y="456"/>
                    </a:lnTo>
                    <a:lnTo>
                      <a:pt x="256" y="457"/>
                    </a:lnTo>
                    <a:lnTo>
                      <a:pt x="257" y="457"/>
                    </a:lnTo>
                    <a:lnTo>
                      <a:pt x="257" y="458"/>
                    </a:lnTo>
                    <a:lnTo>
                      <a:pt x="256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0"/>
                    </a:lnTo>
                    <a:lnTo>
                      <a:pt x="256" y="461"/>
                    </a:lnTo>
                    <a:lnTo>
                      <a:pt x="257" y="462"/>
                    </a:lnTo>
                    <a:lnTo>
                      <a:pt x="258" y="462"/>
                    </a:lnTo>
                    <a:lnTo>
                      <a:pt x="258" y="463"/>
                    </a:lnTo>
                    <a:lnTo>
                      <a:pt x="258" y="464"/>
                    </a:lnTo>
                    <a:lnTo>
                      <a:pt x="257" y="465"/>
                    </a:lnTo>
                    <a:lnTo>
                      <a:pt x="256" y="465"/>
                    </a:lnTo>
                    <a:lnTo>
                      <a:pt x="256" y="466"/>
                    </a:lnTo>
                    <a:lnTo>
                      <a:pt x="257" y="466"/>
                    </a:lnTo>
                    <a:lnTo>
                      <a:pt x="257" y="467"/>
                    </a:lnTo>
                    <a:lnTo>
                      <a:pt x="258" y="467"/>
                    </a:lnTo>
                    <a:lnTo>
                      <a:pt x="259" y="468"/>
                    </a:lnTo>
                    <a:lnTo>
                      <a:pt x="261" y="469"/>
                    </a:lnTo>
                    <a:lnTo>
                      <a:pt x="262" y="469"/>
                    </a:lnTo>
                    <a:lnTo>
                      <a:pt x="263" y="470"/>
                    </a:lnTo>
                    <a:lnTo>
                      <a:pt x="263" y="471"/>
                    </a:lnTo>
                    <a:lnTo>
                      <a:pt x="263" y="472"/>
                    </a:lnTo>
                    <a:lnTo>
                      <a:pt x="264" y="472"/>
                    </a:lnTo>
                    <a:lnTo>
                      <a:pt x="264" y="473"/>
                    </a:lnTo>
                    <a:lnTo>
                      <a:pt x="265" y="474"/>
                    </a:lnTo>
                    <a:lnTo>
                      <a:pt x="264" y="474"/>
                    </a:lnTo>
                    <a:lnTo>
                      <a:pt x="264" y="475"/>
                    </a:lnTo>
                    <a:lnTo>
                      <a:pt x="265" y="475"/>
                    </a:lnTo>
                    <a:lnTo>
                      <a:pt x="265" y="476"/>
                    </a:lnTo>
                    <a:lnTo>
                      <a:pt x="266" y="476"/>
                    </a:lnTo>
                    <a:lnTo>
                      <a:pt x="266" y="477"/>
                    </a:lnTo>
                    <a:lnTo>
                      <a:pt x="266" y="478"/>
                    </a:lnTo>
                    <a:lnTo>
                      <a:pt x="266" y="479"/>
                    </a:lnTo>
                    <a:lnTo>
                      <a:pt x="265" y="480"/>
                    </a:lnTo>
                    <a:lnTo>
                      <a:pt x="264" y="481"/>
                    </a:lnTo>
                    <a:lnTo>
                      <a:pt x="264" y="483"/>
                    </a:lnTo>
                    <a:lnTo>
                      <a:pt x="264" y="484"/>
                    </a:lnTo>
                    <a:lnTo>
                      <a:pt x="263" y="484"/>
                    </a:lnTo>
                    <a:lnTo>
                      <a:pt x="263" y="485"/>
                    </a:lnTo>
                    <a:lnTo>
                      <a:pt x="264" y="485"/>
                    </a:lnTo>
                    <a:lnTo>
                      <a:pt x="263" y="486"/>
                    </a:lnTo>
                    <a:lnTo>
                      <a:pt x="263" y="487"/>
                    </a:lnTo>
                    <a:lnTo>
                      <a:pt x="262" y="487"/>
                    </a:lnTo>
                    <a:lnTo>
                      <a:pt x="263" y="487"/>
                    </a:lnTo>
                    <a:lnTo>
                      <a:pt x="264" y="488"/>
                    </a:lnTo>
                    <a:lnTo>
                      <a:pt x="264" y="487"/>
                    </a:lnTo>
                    <a:lnTo>
                      <a:pt x="265" y="487"/>
                    </a:lnTo>
                    <a:lnTo>
                      <a:pt x="266" y="487"/>
                    </a:lnTo>
                    <a:lnTo>
                      <a:pt x="267" y="487"/>
                    </a:lnTo>
                    <a:lnTo>
                      <a:pt x="267" y="488"/>
                    </a:lnTo>
                    <a:lnTo>
                      <a:pt x="268" y="488"/>
                    </a:lnTo>
                    <a:lnTo>
                      <a:pt x="269" y="488"/>
                    </a:lnTo>
                    <a:lnTo>
                      <a:pt x="269" y="489"/>
                    </a:lnTo>
                    <a:lnTo>
                      <a:pt x="269" y="490"/>
                    </a:lnTo>
                    <a:lnTo>
                      <a:pt x="269" y="491"/>
                    </a:lnTo>
                    <a:lnTo>
                      <a:pt x="269" y="492"/>
                    </a:lnTo>
                    <a:lnTo>
                      <a:pt x="269" y="493"/>
                    </a:lnTo>
                    <a:lnTo>
                      <a:pt x="270" y="493"/>
                    </a:lnTo>
                    <a:lnTo>
                      <a:pt x="270" y="494"/>
                    </a:lnTo>
                    <a:lnTo>
                      <a:pt x="271" y="493"/>
                    </a:lnTo>
                    <a:lnTo>
                      <a:pt x="271" y="494"/>
                    </a:lnTo>
                    <a:lnTo>
                      <a:pt x="273" y="495"/>
                    </a:lnTo>
                    <a:lnTo>
                      <a:pt x="275" y="494"/>
                    </a:lnTo>
                    <a:lnTo>
                      <a:pt x="276" y="494"/>
                    </a:lnTo>
                    <a:lnTo>
                      <a:pt x="276" y="495"/>
                    </a:lnTo>
                    <a:lnTo>
                      <a:pt x="276" y="496"/>
                    </a:lnTo>
                    <a:lnTo>
                      <a:pt x="276" y="497"/>
                    </a:lnTo>
                    <a:lnTo>
                      <a:pt x="277" y="497"/>
                    </a:lnTo>
                    <a:lnTo>
                      <a:pt x="277" y="498"/>
                    </a:lnTo>
                    <a:lnTo>
                      <a:pt x="277" y="499"/>
                    </a:lnTo>
                    <a:lnTo>
                      <a:pt x="277" y="500"/>
                    </a:lnTo>
                    <a:lnTo>
                      <a:pt x="277" y="501"/>
                    </a:lnTo>
                    <a:lnTo>
                      <a:pt x="276" y="502"/>
                    </a:lnTo>
                    <a:lnTo>
                      <a:pt x="276" y="503"/>
                    </a:lnTo>
                    <a:lnTo>
                      <a:pt x="276" y="504"/>
                    </a:lnTo>
                    <a:lnTo>
                      <a:pt x="275" y="505"/>
                    </a:lnTo>
                    <a:lnTo>
                      <a:pt x="275" y="506"/>
                    </a:lnTo>
                    <a:lnTo>
                      <a:pt x="275" y="507"/>
                    </a:lnTo>
                    <a:lnTo>
                      <a:pt x="274" y="507"/>
                    </a:lnTo>
                    <a:lnTo>
                      <a:pt x="273" y="508"/>
                    </a:lnTo>
                    <a:lnTo>
                      <a:pt x="273" y="509"/>
                    </a:lnTo>
                    <a:lnTo>
                      <a:pt x="272" y="509"/>
                    </a:lnTo>
                    <a:lnTo>
                      <a:pt x="272" y="510"/>
                    </a:lnTo>
                    <a:lnTo>
                      <a:pt x="272" y="511"/>
                    </a:lnTo>
                    <a:lnTo>
                      <a:pt x="271" y="511"/>
                    </a:lnTo>
                    <a:lnTo>
                      <a:pt x="270" y="512"/>
                    </a:lnTo>
                    <a:lnTo>
                      <a:pt x="271" y="512"/>
                    </a:lnTo>
                    <a:lnTo>
                      <a:pt x="271" y="513"/>
                    </a:lnTo>
                    <a:lnTo>
                      <a:pt x="271" y="514"/>
                    </a:lnTo>
                    <a:lnTo>
                      <a:pt x="271" y="515"/>
                    </a:lnTo>
                    <a:lnTo>
                      <a:pt x="270" y="515"/>
                    </a:lnTo>
                    <a:lnTo>
                      <a:pt x="269" y="516"/>
                    </a:lnTo>
                    <a:lnTo>
                      <a:pt x="270" y="516"/>
                    </a:lnTo>
                    <a:lnTo>
                      <a:pt x="269" y="516"/>
                    </a:lnTo>
                    <a:lnTo>
                      <a:pt x="269" y="517"/>
                    </a:lnTo>
                    <a:lnTo>
                      <a:pt x="268" y="517"/>
                    </a:lnTo>
                    <a:lnTo>
                      <a:pt x="267" y="517"/>
                    </a:lnTo>
                    <a:lnTo>
                      <a:pt x="266" y="517"/>
                    </a:lnTo>
                    <a:lnTo>
                      <a:pt x="265" y="517"/>
                    </a:lnTo>
                    <a:lnTo>
                      <a:pt x="266" y="518"/>
                    </a:lnTo>
                    <a:lnTo>
                      <a:pt x="266" y="519"/>
                    </a:lnTo>
                    <a:lnTo>
                      <a:pt x="266" y="520"/>
                    </a:lnTo>
                    <a:lnTo>
                      <a:pt x="265" y="520"/>
                    </a:lnTo>
                    <a:lnTo>
                      <a:pt x="265" y="521"/>
                    </a:lnTo>
                    <a:lnTo>
                      <a:pt x="264" y="521"/>
                    </a:lnTo>
                    <a:lnTo>
                      <a:pt x="264" y="522"/>
                    </a:lnTo>
                    <a:lnTo>
                      <a:pt x="264" y="523"/>
                    </a:lnTo>
                    <a:lnTo>
                      <a:pt x="263" y="523"/>
                    </a:lnTo>
                    <a:lnTo>
                      <a:pt x="263" y="524"/>
                    </a:lnTo>
                    <a:lnTo>
                      <a:pt x="264" y="524"/>
                    </a:lnTo>
                    <a:lnTo>
                      <a:pt x="263" y="525"/>
                    </a:lnTo>
                    <a:lnTo>
                      <a:pt x="263" y="526"/>
                    </a:lnTo>
                    <a:lnTo>
                      <a:pt x="263" y="527"/>
                    </a:lnTo>
                    <a:lnTo>
                      <a:pt x="263" y="528"/>
                    </a:lnTo>
                    <a:lnTo>
                      <a:pt x="262" y="528"/>
                    </a:lnTo>
                    <a:lnTo>
                      <a:pt x="261" y="528"/>
                    </a:lnTo>
                    <a:lnTo>
                      <a:pt x="260" y="529"/>
                    </a:lnTo>
                    <a:lnTo>
                      <a:pt x="259" y="529"/>
                    </a:lnTo>
                    <a:lnTo>
                      <a:pt x="258" y="529"/>
                    </a:lnTo>
                    <a:lnTo>
                      <a:pt x="257" y="529"/>
                    </a:lnTo>
                    <a:lnTo>
                      <a:pt x="257" y="530"/>
                    </a:lnTo>
                    <a:lnTo>
                      <a:pt x="257" y="531"/>
                    </a:lnTo>
                    <a:lnTo>
                      <a:pt x="257" y="532"/>
                    </a:lnTo>
                    <a:lnTo>
                      <a:pt x="256" y="532"/>
                    </a:lnTo>
                    <a:lnTo>
                      <a:pt x="256" y="533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91" name="Freeform 543"/>
              <p:cNvSpPr>
                <a:spLocks/>
              </p:cNvSpPr>
              <p:nvPr/>
            </p:nvSpPr>
            <p:spPr bwMode="auto">
              <a:xfrm>
                <a:off x="2038350" y="3916363"/>
                <a:ext cx="747713" cy="757237"/>
              </a:xfrm>
              <a:custGeom>
                <a:avLst/>
                <a:gdLst>
                  <a:gd name="T0" fmla="*/ 2147483646 w 727"/>
                  <a:gd name="T1" fmla="*/ 2147483646 h 737"/>
                  <a:gd name="T2" fmla="*/ 2147483646 w 727"/>
                  <a:gd name="T3" fmla="*/ 2147483646 h 737"/>
                  <a:gd name="T4" fmla="*/ 2147483646 w 727"/>
                  <a:gd name="T5" fmla="*/ 2147483646 h 737"/>
                  <a:gd name="T6" fmla="*/ 2147483646 w 727"/>
                  <a:gd name="T7" fmla="*/ 2147483646 h 737"/>
                  <a:gd name="T8" fmla="*/ 2147483646 w 727"/>
                  <a:gd name="T9" fmla="*/ 2147483646 h 737"/>
                  <a:gd name="T10" fmla="*/ 2147483646 w 727"/>
                  <a:gd name="T11" fmla="*/ 2147483646 h 737"/>
                  <a:gd name="T12" fmla="*/ 2147483646 w 727"/>
                  <a:gd name="T13" fmla="*/ 2147483646 h 737"/>
                  <a:gd name="T14" fmla="*/ 2147483646 w 727"/>
                  <a:gd name="T15" fmla="*/ 2147483646 h 737"/>
                  <a:gd name="T16" fmla="*/ 2147483646 w 727"/>
                  <a:gd name="T17" fmla="*/ 2147483646 h 737"/>
                  <a:gd name="T18" fmla="*/ 2147483646 w 727"/>
                  <a:gd name="T19" fmla="*/ 2147483646 h 737"/>
                  <a:gd name="T20" fmla="*/ 2147483646 w 727"/>
                  <a:gd name="T21" fmla="*/ 2147483646 h 737"/>
                  <a:gd name="T22" fmla="*/ 2147483646 w 727"/>
                  <a:gd name="T23" fmla="*/ 2147483646 h 737"/>
                  <a:gd name="T24" fmla="*/ 2147483646 w 727"/>
                  <a:gd name="T25" fmla="*/ 2147483646 h 737"/>
                  <a:gd name="T26" fmla="*/ 2147483646 w 727"/>
                  <a:gd name="T27" fmla="*/ 2147483646 h 737"/>
                  <a:gd name="T28" fmla="*/ 2147483646 w 727"/>
                  <a:gd name="T29" fmla="*/ 2147483646 h 737"/>
                  <a:gd name="T30" fmla="*/ 2147483646 w 727"/>
                  <a:gd name="T31" fmla="*/ 2147483646 h 737"/>
                  <a:gd name="T32" fmla="*/ 2147483646 w 727"/>
                  <a:gd name="T33" fmla="*/ 2147483646 h 737"/>
                  <a:gd name="T34" fmla="*/ 2147483646 w 727"/>
                  <a:gd name="T35" fmla="*/ 2147483646 h 737"/>
                  <a:gd name="T36" fmla="*/ 2147483646 w 727"/>
                  <a:gd name="T37" fmla="*/ 2147483646 h 737"/>
                  <a:gd name="T38" fmla="*/ 2147483646 w 727"/>
                  <a:gd name="T39" fmla="*/ 2147483646 h 737"/>
                  <a:gd name="T40" fmla="*/ 2147483646 w 727"/>
                  <a:gd name="T41" fmla="*/ 2147483646 h 737"/>
                  <a:gd name="T42" fmla="*/ 2147483646 w 727"/>
                  <a:gd name="T43" fmla="*/ 2147483646 h 737"/>
                  <a:gd name="T44" fmla="*/ 2147483646 w 727"/>
                  <a:gd name="T45" fmla="*/ 2147483646 h 737"/>
                  <a:gd name="T46" fmla="*/ 2147483646 w 727"/>
                  <a:gd name="T47" fmla="*/ 2147483646 h 737"/>
                  <a:gd name="T48" fmla="*/ 2147483646 w 727"/>
                  <a:gd name="T49" fmla="*/ 2147483646 h 737"/>
                  <a:gd name="T50" fmla="*/ 2147483646 w 727"/>
                  <a:gd name="T51" fmla="*/ 2147483646 h 737"/>
                  <a:gd name="T52" fmla="*/ 2147483646 w 727"/>
                  <a:gd name="T53" fmla="*/ 2147483646 h 737"/>
                  <a:gd name="T54" fmla="*/ 2147483646 w 727"/>
                  <a:gd name="T55" fmla="*/ 2147483646 h 737"/>
                  <a:gd name="T56" fmla="*/ 2147483646 w 727"/>
                  <a:gd name="T57" fmla="*/ 2147483646 h 737"/>
                  <a:gd name="T58" fmla="*/ 2147483646 w 727"/>
                  <a:gd name="T59" fmla="*/ 2147483646 h 737"/>
                  <a:gd name="T60" fmla="*/ 2147483646 w 727"/>
                  <a:gd name="T61" fmla="*/ 2147483646 h 737"/>
                  <a:gd name="T62" fmla="*/ 2147483646 w 727"/>
                  <a:gd name="T63" fmla="*/ 2147483646 h 737"/>
                  <a:gd name="T64" fmla="*/ 2147483646 w 727"/>
                  <a:gd name="T65" fmla="*/ 2147483646 h 737"/>
                  <a:gd name="T66" fmla="*/ 2147483646 w 727"/>
                  <a:gd name="T67" fmla="*/ 2147483646 h 737"/>
                  <a:gd name="T68" fmla="*/ 2147483646 w 727"/>
                  <a:gd name="T69" fmla="*/ 2147483646 h 737"/>
                  <a:gd name="T70" fmla="*/ 2147483646 w 727"/>
                  <a:gd name="T71" fmla="*/ 2147483646 h 737"/>
                  <a:gd name="T72" fmla="*/ 2147483646 w 727"/>
                  <a:gd name="T73" fmla="*/ 2147483646 h 737"/>
                  <a:gd name="T74" fmla="*/ 2147483646 w 727"/>
                  <a:gd name="T75" fmla="*/ 2147483646 h 737"/>
                  <a:gd name="T76" fmla="*/ 2147483646 w 727"/>
                  <a:gd name="T77" fmla="*/ 2147483646 h 737"/>
                  <a:gd name="T78" fmla="*/ 2147483646 w 727"/>
                  <a:gd name="T79" fmla="*/ 2147483646 h 737"/>
                  <a:gd name="T80" fmla="*/ 2147483646 w 727"/>
                  <a:gd name="T81" fmla="*/ 2147483646 h 737"/>
                  <a:gd name="T82" fmla="*/ 2147483646 w 727"/>
                  <a:gd name="T83" fmla="*/ 2147483646 h 737"/>
                  <a:gd name="T84" fmla="*/ 2147483646 w 727"/>
                  <a:gd name="T85" fmla="*/ 2147483646 h 737"/>
                  <a:gd name="T86" fmla="*/ 2147483646 w 727"/>
                  <a:gd name="T87" fmla="*/ 2147483646 h 737"/>
                  <a:gd name="T88" fmla="*/ 2147483646 w 727"/>
                  <a:gd name="T89" fmla="*/ 2147483646 h 737"/>
                  <a:gd name="T90" fmla="*/ 2147483646 w 727"/>
                  <a:gd name="T91" fmla="*/ 2147483646 h 737"/>
                  <a:gd name="T92" fmla="*/ 2147483646 w 727"/>
                  <a:gd name="T93" fmla="*/ 2147483646 h 737"/>
                  <a:gd name="T94" fmla="*/ 2147483646 w 727"/>
                  <a:gd name="T95" fmla="*/ 2147483646 h 737"/>
                  <a:gd name="T96" fmla="*/ 2147483646 w 727"/>
                  <a:gd name="T97" fmla="*/ 2147483646 h 737"/>
                  <a:gd name="T98" fmla="*/ 2147483646 w 727"/>
                  <a:gd name="T99" fmla="*/ 2147483646 h 737"/>
                  <a:gd name="T100" fmla="*/ 2147483646 w 727"/>
                  <a:gd name="T101" fmla="*/ 2147483646 h 737"/>
                  <a:gd name="T102" fmla="*/ 2147483646 w 727"/>
                  <a:gd name="T103" fmla="*/ 2147483646 h 737"/>
                  <a:gd name="T104" fmla="*/ 2147483646 w 727"/>
                  <a:gd name="T105" fmla="*/ 2147483646 h 737"/>
                  <a:gd name="T106" fmla="*/ 2147483646 w 727"/>
                  <a:gd name="T107" fmla="*/ 2147483646 h 737"/>
                  <a:gd name="T108" fmla="*/ 2147483646 w 727"/>
                  <a:gd name="T109" fmla="*/ 2147483646 h 737"/>
                  <a:gd name="T110" fmla="*/ 2147483646 w 727"/>
                  <a:gd name="T111" fmla="*/ 2147483646 h 737"/>
                  <a:gd name="T112" fmla="*/ 2147483646 w 727"/>
                  <a:gd name="T113" fmla="*/ 2147483646 h 737"/>
                  <a:gd name="T114" fmla="*/ 2147483646 w 727"/>
                  <a:gd name="T115" fmla="*/ 2147483646 h 737"/>
                  <a:gd name="T116" fmla="*/ 2147483646 w 727"/>
                  <a:gd name="T117" fmla="*/ 2147483646 h 737"/>
                  <a:gd name="T118" fmla="*/ 2147483646 w 727"/>
                  <a:gd name="T119" fmla="*/ 2147483646 h 737"/>
                  <a:gd name="T120" fmla="*/ 2147483646 w 727"/>
                  <a:gd name="T121" fmla="*/ 2147483646 h 737"/>
                  <a:gd name="T122" fmla="*/ 2147483646 w 727"/>
                  <a:gd name="T123" fmla="*/ 2147483646 h 737"/>
                  <a:gd name="T124" fmla="*/ 2147483646 w 727"/>
                  <a:gd name="T125" fmla="*/ 2147483646 h 73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27"/>
                  <a:gd name="T190" fmla="*/ 0 h 737"/>
                  <a:gd name="T191" fmla="*/ 727 w 727"/>
                  <a:gd name="T192" fmla="*/ 737 h 73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27" h="737">
                    <a:moveTo>
                      <a:pt x="726" y="264"/>
                    </a:moveTo>
                    <a:lnTo>
                      <a:pt x="725" y="264"/>
                    </a:lnTo>
                    <a:lnTo>
                      <a:pt x="724" y="264"/>
                    </a:lnTo>
                    <a:lnTo>
                      <a:pt x="724" y="265"/>
                    </a:lnTo>
                    <a:lnTo>
                      <a:pt x="723" y="265"/>
                    </a:lnTo>
                    <a:lnTo>
                      <a:pt x="723" y="266"/>
                    </a:lnTo>
                    <a:lnTo>
                      <a:pt x="723" y="267"/>
                    </a:lnTo>
                    <a:lnTo>
                      <a:pt x="724" y="270"/>
                    </a:lnTo>
                    <a:lnTo>
                      <a:pt x="726" y="272"/>
                    </a:lnTo>
                    <a:lnTo>
                      <a:pt x="726" y="274"/>
                    </a:lnTo>
                    <a:lnTo>
                      <a:pt x="727" y="275"/>
                    </a:lnTo>
                    <a:lnTo>
                      <a:pt x="726" y="276"/>
                    </a:lnTo>
                    <a:lnTo>
                      <a:pt x="726" y="277"/>
                    </a:lnTo>
                    <a:lnTo>
                      <a:pt x="725" y="277"/>
                    </a:lnTo>
                    <a:lnTo>
                      <a:pt x="724" y="277"/>
                    </a:lnTo>
                    <a:lnTo>
                      <a:pt x="723" y="276"/>
                    </a:lnTo>
                    <a:lnTo>
                      <a:pt x="722" y="276"/>
                    </a:lnTo>
                    <a:lnTo>
                      <a:pt x="721" y="276"/>
                    </a:lnTo>
                    <a:lnTo>
                      <a:pt x="720" y="276"/>
                    </a:lnTo>
                    <a:lnTo>
                      <a:pt x="720" y="277"/>
                    </a:lnTo>
                    <a:lnTo>
                      <a:pt x="720" y="278"/>
                    </a:lnTo>
                    <a:lnTo>
                      <a:pt x="719" y="279"/>
                    </a:lnTo>
                    <a:lnTo>
                      <a:pt x="718" y="281"/>
                    </a:lnTo>
                    <a:lnTo>
                      <a:pt x="718" y="282"/>
                    </a:lnTo>
                    <a:lnTo>
                      <a:pt x="718" y="283"/>
                    </a:lnTo>
                    <a:lnTo>
                      <a:pt x="717" y="285"/>
                    </a:lnTo>
                    <a:lnTo>
                      <a:pt x="716" y="285"/>
                    </a:lnTo>
                    <a:lnTo>
                      <a:pt x="715" y="286"/>
                    </a:lnTo>
                    <a:lnTo>
                      <a:pt x="715" y="287"/>
                    </a:lnTo>
                    <a:lnTo>
                      <a:pt x="714" y="288"/>
                    </a:lnTo>
                    <a:lnTo>
                      <a:pt x="714" y="289"/>
                    </a:lnTo>
                    <a:lnTo>
                      <a:pt x="714" y="290"/>
                    </a:lnTo>
                    <a:lnTo>
                      <a:pt x="714" y="291"/>
                    </a:lnTo>
                    <a:lnTo>
                      <a:pt x="713" y="292"/>
                    </a:lnTo>
                    <a:lnTo>
                      <a:pt x="713" y="293"/>
                    </a:lnTo>
                    <a:lnTo>
                      <a:pt x="715" y="294"/>
                    </a:lnTo>
                    <a:lnTo>
                      <a:pt x="715" y="295"/>
                    </a:lnTo>
                    <a:lnTo>
                      <a:pt x="714" y="297"/>
                    </a:lnTo>
                    <a:lnTo>
                      <a:pt x="714" y="298"/>
                    </a:lnTo>
                    <a:lnTo>
                      <a:pt x="715" y="298"/>
                    </a:lnTo>
                    <a:lnTo>
                      <a:pt x="715" y="300"/>
                    </a:lnTo>
                    <a:lnTo>
                      <a:pt x="715" y="302"/>
                    </a:lnTo>
                    <a:lnTo>
                      <a:pt x="715" y="303"/>
                    </a:lnTo>
                    <a:lnTo>
                      <a:pt x="715" y="305"/>
                    </a:lnTo>
                    <a:lnTo>
                      <a:pt x="715" y="306"/>
                    </a:lnTo>
                    <a:lnTo>
                      <a:pt x="716" y="307"/>
                    </a:lnTo>
                    <a:lnTo>
                      <a:pt x="716" y="309"/>
                    </a:lnTo>
                    <a:lnTo>
                      <a:pt x="717" y="310"/>
                    </a:lnTo>
                    <a:lnTo>
                      <a:pt x="717" y="311"/>
                    </a:lnTo>
                    <a:lnTo>
                      <a:pt x="716" y="312"/>
                    </a:lnTo>
                    <a:lnTo>
                      <a:pt x="715" y="313"/>
                    </a:lnTo>
                    <a:lnTo>
                      <a:pt x="715" y="315"/>
                    </a:lnTo>
                    <a:lnTo>
                      <a:pt x="714" y="316"/>
                    </a:lnTo>
                    <a:lnTo>
                      <a:pt x="715" y="317"/>
                    </a:lnTo>
                    <a:lnTo>
                      <a:pt x="715" y="318"/>
                    </a:lnTo>
                    <a:lnTo>
                      <a:pt x="716" y="319"/>
                    </a:lnTo>
                    <a:lnTo>
                      <a:pt x="716" y="320"/>
                    </a:lnTo>
                    <a:lnTo>
                      <a:pt x="716" y="322"/>
                    </a:lnTo>
                    <a:lnTo>
                      <a:pt x="716" y="323"/>
                    </a:lnTo>
                    <a:lnTo>
                      <a:pt x="715" y="323"/>
                    </a:lnTo>
                    <a:lnTo>
                      <a:pt x="714" y="324"/>
                    </a:lnTo>
                    <a:lnTo>
                      <a:pt x="714" y="325"/>
                    </a:lnTo>
                    <a:lnTo>
                      <a:pt x="715" y="327"/>
                    </a:lnTo>
                    <a:lnTo>
                      <a:pt x="715" y="328"/>
                    </a:lnTo>
                    <a:lnTo>
                      <a:pt x="716" y="329"/>
                    </a:lnTo>
                    <a:lnTo>
                      <a:pt x="716" y="330"/>
                    </a:lnTo>
                    <a:lnTo>
                      <a:pt x="715" y="331"/>
                    </a:lnTo>
                    <a:lnTo>
                      <a:pt x="714" y="333"/>
                    </a:lnTo>
                    <a:lnTo>
                      <a:pt x="713" y="336"/>
                    </a:lnTo>
                    <a:lnTo>
                      <a:pt x="712" y="337"/>
                    </a:lnTo>
                    <a:lnTo>
                      <a:pt x="710" y="341"/>
                    </a:lnTo>
                    <a:lnTo>
                      <a:pt x="710" y="343"/>
                    </a:lnTo>
                    <a:lnTo>
                      <a:pt x="709" y="345"/>
                    </a:lnTo>
                    <a:lnTo>
                      <a:pt x="708" y="346"/>
                    </a:lnTo>
                    <a:lnTo>
                      <a:pt x="707" y="347"/>
                    </a:lnTo>
                    <a:lnTo>
                      <a:pt x="705" y="349"/>
                    </a:lnTo>
                    <a:lnTo>
                      <a:pt x="702" y="350"/>
                    </a:lnTo>
                    <a:lnTo>
                      <a:pt x="701" y="351"/>
                    </a:lnTo>
                    <a:lnTo>
                      <a:pt x="700" y="351"/>
                    </a:lnTo>
                    <a:lnTo>
                      <a:pt x="699" y="351"/>
                    </a:lnTo>
                    <a:lnTo>
                      <a:pt x="697" y="352"/>
                    </a:lnTo>
                    <a:lnTo>
                      <a:pt x="695" y="352"/>
                    </a:lnTo>
                    <a:lnTo>
                      <a:pt x="691" y="352"/>
                    </a:lnTo>
                    <a:lnTo>
                      <a:pt x="685" y="353"/>
                    </a:lnTo>
                    <a:lnTo>
                      <a:pt x="684" y="354"/>
                    </a:lnTo>
                    <a:lnTo>
                      <a:pt x="683" y="354"/>
                    </a:lnTo>
                    <a:lnTo>
                      <a:pt x="680" y="356"/>
                    </a:lnTo>
                    <a:lnTo>
                      <a:pt x="679" y="357"/>
                    </a:lnTo>
                    <a:lnTo>
                      <a:pt x="678" y="359"/>
                    </a:lnTo>
                    <a:lnTo>
                      <a:pt x="677" y="360"/>
                    </a:lnTo>
                    <a:lnTo>
                      <a:pt x="674" y="365"/>
                    </a:lnTo>
                    <a:lnTo>
                      <a:pt x="673" y="366"/>
                    </a:lnTo>
                    <a:lnTo>
                      <a:pt x="672" y="367"/>
                    </a:lnTo>
                    <a:lnTo>
                      <a:pt x="670" y="368"/>
                    </a:lnTo>
                    <a:lnTo>
                      <a:pt x="669" y="369"/>
                    </a:lnTo>
                    <a:lnTo>
                      <a:pt x="668" y="370"/>
                    </a:lnTo>
                    <a:lnTo>
                      <a:pt x="667" y="371"/>
                    </a:lnTo>
                    <a:lnTo>
                      <a:pt x="664" y="375"/>
                    </a:lnTo>
                    <a:lnTo>
                      <a:pt x="664" y="377"/>
                    </a:lnTo>
                    <a:lnTo>
                      <a:pt x="663" y="378"/>
                    </a:lnTo>
                    <a:lnTo>
                      <a:pt x="662" y="379"/>
                    </a:lnTo>
                    <a:lnTo>
                      <a:pt x="661" y="380"/>
                    </a:lnTo>
                    <a:lnTo>
                      <a:pt x="660" y="380"/>
                    </a:lnTo>
                    <a:lnTo>
                      <a:pt x="656" y="383"/>
                    </a:lnTo>
                    <a:lnTo>
                      <a:pt x="655" y="383"/>
                    </a:lnTo>
                    <a:lnTo>
                      <a:pt x="654" y="385"/>
                    </a:lnTo>
                    <a:lnTo>
                      <a:pt x="652" y="387"/>
                    </a:lnTo>
                    <a:lnTo>
                      <a:pt x="652" y="390"/>
                    </a:lnTo>
                    <a:lnTo>
                      <a:pt x="650" y="392"/>
                    </a:lnTo>
                    <a:lnTo>
                      <a:pt x="650" y="393"/>
                    </a:lnTo>
                    <a:lnTo>
                      <a:pt x="649" y="396"/>
                    </a:lnTo>
                    <a:lnTo>
                      <a:pt x="649" y="397"/>
                    </a:lnTo>
                    <a:lnTo>
                      <a:pt x="650" y="399"/>
                    </a:lnTo>
                    <a:lnTo>
                      <a:pt x="650" y="400"/>
                    </a:lnTo>
                    <a:lnTo>
                      <a:pt x="650" y="401"/>
                    </a:lnTo>
                    <a:lnTo>
                      <a:pt x="649" y="404"/>
                    </a:lnTo>
                    <a:lnTo>
                      <a:pt x="649" y="405"/>
                    </a:lnTo>
                    <a:lnTo>
                      <a:pt x="649" y="408"/>
                    </a:lnTo>
                    <a:lnTo>
                      <a:pt x="649" y="409"/>
                    </a:lnTo>
                    <a:lnTo>
                      <a:pt x="650" y="410"/>
                    </a:lnTo>
                    <a:lnTo>
                      <a:pt x="650" y="411"/>
                    </a:lnTo>
                    <a:lnTo>
                      <a:pt x="650" y="412"/>
                    </a:lnTo>
                    <a:lnTo>
                      <a:pt x="650" y="413"/>
                    </a:lnTo>
                    <a:lnTo>
                      <a:pt x="650" y="415"/>
                    </a:lnTo>
                    <a:lnTo>
                      <a:pt x="649" y="416"/>
                    </a:lnTo>
                    <a:lnTo>
                      <a:pt x="649" y="417"/>
                    </a:lnTo>
                    <a:lnTo>
                      <a:pt x="648" y="418"/>
                    </a:lnTo>
                    <a:lnTo>
                      <a:pt x="647" y="418"/>
                    </a:lnTo>
                    <a:lnTo>
                      <a:pt x="646" y="419"/>
                    </a:lnTo>
                    <a:lnTo>
                      <a:pt x="645" y="419"/>
                    </a:lnTo>
                    <a:lnTo>
                      <a:pt x="643" y="420"/>
                    </a:lnTo>
                    <a:lnTo>
                      <a:pt x="642" y="419"/>
                    </a:lnTo>
                    <a:lnTo>
                      <a:pt x="641" y="419"/>
                    </a:lnTo>
                    <a:lnTo>
                      <a:pt x="640" y="419"/>
                    </a:lnTo>
                    <a:lnTo>
                      <a:pt x="639" y="420"/>
                    </a:lnTo>
                    <a:lnTo>
                      <a:pt x="637" y="422"/>
                    </a:lnTo>
                    <a:lnTo>
                      <a:pt x="637" y="423"/>
                    </a:lnTo>
                    <a:lnTo>
                      <a:pt x="636" y="423"/>
                    </a:lnTo>
                    <a:lnTo>
                      <a:pt x="635" y="424"/>
                    </a:lnTo>
                    <a:lnTo>
                      <a:pt x="634" y="426"/>
                    </a:lnTo>
                    <a:lnTo>
                      <a:pt x="634" y="427"/>
                    </a:lnTo>
                    <a:lnTo>
                      <a:pt x="634" y="429"/>
                    </a:lnTo>
                    <a:lnTo>
                      <a:pt x="633" y="430"/>
                    </a:lnTo>
                    <a:lnTo>
                      <a:pt x="632" y="432"/>
                    </a:lnTo>
                    <a:lnTo>
                      <a:pt x="632" y="433"/>
                    </a:lnTo>
                    <a:lnTo>
                      <a:pt x="631" y="433"/>
                    </a:lnTo>
                    <a:lnTo>
                      <a:pt x="630" y="433"/>
                    </a:lnTo>
                    <a:lnTo>
                      <a:pt x="630" y="434"/>
                    </a:lnTo>
                    <a:lnTo>
                      <a:pt x="629" y="435"/>
                    </a:lnTo>
                    <a:lnTo>
                      <a:pt x="628" y="435"/>
                    </a:lnTo>
                    <a:lnTo>
                      <a:pt x="626" y="436"/>
                    </a:lnTo>
                    <a:lnTo>
                      <a:pt x="625" y="435"/>
                    </a:lnTo>
                    <a:lnTo>
                      <a:pt x="624" y="435"/>
                    </a:lnTo>
                    <a:lnTo>
                      <a:pt x="623" y="436"/>
                    </a:lnTo>
                    <a:lnTo>
                      <a:pt x="623" y="437"/>
                    </a:lnTo>
                    <a:lnTo>
                      <a:pt x="623" y="441"/>
                    </a:lnTo>
                    <a:lnTo>
                      <a:pt x="622" y="442"/>
                    </a:lnTo>
                    <a:lnTo>
                      <a:pt x="623" y="444"/>
                    </a:lnTo>
                    <a:lnTo>
                      <a:pt x="624" y="446"/>
                    </a:lnTo>
                    <a:lnTo>
                      <a:pt x="624" y="447"/>
                    </a:lnTo>
                    <a:lnTo>
                      <a:pt x="624" y="448"/>
                    </a:lnTo>
                    <a:lnTo>
                      <a:pt x="624" y="449"/>
                    </a:lnTo>
                    <a:lnTo>
                      <a:pt x="624" y="450"/>
                    </a:lnTo>
                    <a:lnTo>
                      <a:pt x="624" y="452"/>
                    </a:lnTo>
                    <a:lnTo>
                      <a:pt x="623" y="455"/>
                    </a:lnTo>
                    <a:lnTo>
                      <a:pt x="623" y="457"/>
                    </a:lnTo>
                    <a:lnTo>
                      <a:pt x="623" y="458"/>
                    </a:lnTo>
                    <a:lnTo>
                      <a:pt x="623" y="459"/>
                    </a:lnTo>
                    <a:lnTo>
                      <a:pt x="621" y="460"/>
                    </a:lnTo>
                    <a:lnTo>
                      <a:pt x="619" y="462"/>
                    </a:lnTo>
                    <a:lnTo>
                      <a:pt x="618" y="464"/>
                    </a:lnTo>
                    <a:lnTo>
                      <a:pt x="617" y="465"/>
                    </a:lnTo>
                    <a:lnTo>
                      <a:pt x="617" y="466"/>
                    </a:lnTo>
                    <a:lnTo>
                      <a:pt x="617" y="468"/>
                    </a:lnTo>
                    <a:lnTo>
                      <a:pt x="616" y="470"/>
                    </a:lnTo>
                    <a:lnTo>
                      <a:pt x="615" y="470"/>
                    </a:lnTo>
                    <a:lnTo>
                      <a:pt x="615" y="471"/>
                    </a:lnTo>
                    <a:lnTo>
                      <a:pt x="614" y="471"/>
                    </a:lnTo>
                    <a:lnTo>
                      <a:pt x="613" y="472"/>
                    </a:lnTo>
                    <a:lnTo>
                      <a:pt x="612" y="474"/>
                    </a:lnTo>
                    <a:lnTo>
                      <a:pt x="609" y="476"/>
                    </a:lnTo>
                    <a:lnTo>
                      <a:pt x="607" y="475"/>
                    </a:lnTo>
                    <a:lnTo>
                      <a:pt x="605" y="475"/>
                    </a:lnTo>
                    <a:lnTo>
                      <a:pt x="605" y="474"/>
                    </a:lnTo>
                    <a:lnTo>
                      <a:pt x="603" y="474"/>
                    </a:lnTo>
                    <a:lnTo>
                      <a:pt x="602" y="474"/>
                    </a:lnTo>
                    <a:lnTo>
                      <a:pt x="601" y="475"/>
                    </a:lnTo>
                    <a:lnTo>
                      <a:pt x="601" y="476"/>
                    </a:lnTo>
                    <a:lnTo>
                      <a:pt x="600" y="477"/>
                    </a:lnTo>
                    <a:lnTo>
                      <a:pt x="599" y="478"/>
                    </a:lnTo>
                    <a:lnTo>
                      <a:pt x="598" y="479"/>
                    </a:lnTo>
                    <a:lnTo>
                      <a:pt x="598" y="480"/>
                    </a:lnTo>
                    <a:lnTo>
                      <a:pt x="598" y="481"/>
                    </a:lnTo>
                    <a:lnTo>
                      <a:pt x="599" y="481"/>
                    </a:lnTo>
                    <a:lnTo>
                      <a:pt x="599" y="482"/>
                    </a:lnTo>
                    <a:lnTo>
                      <a:pt x="600" y="483"/>
                    </a:lnTo>
                    <a:lnTo>
                      <a:pt x="601" y="484"/>
                    </a:lnTo>
                    <a:lnTo>
                      <a:pt x="602" y="486"/>
                    </a:lnTo>
                    <a:lnTo>
                      <a:pt x="602" y="487"/>
                    </a:lnTo>
                    <a:lnTo>
                      <a:pt x="603" y="488"/>
                    </a:lnTo>
                    <a:lnTo>
                      <a:pt x="603" y="489"/>
                    </a:lnTo>
                    <a:lnTo>
                      <a:pt x="603" y="490"/>
                    </a:lnTo>
                    <a:lnTo>
                      <a:pt x="603" y="491"/>
                    </a:lnTo>
                    <a:lnTo>
                      <a:pt x="602" y="492"/>
                    </a:lnTo>
                    <a:lnTo>
                      <a:pt x="601" y="495"/>
                    </a:lnTo>
                    <a:lnTo>
                      <a:pt x="600" y="496"/>
                    </a:lnTo>
                    <a:lnTo>
                      <a:pt x="600" y="497"/>
                    </a:lnTo>
                    <a:lnTo>
                      <a:pt x="598" y="498"/>
                    </a:lnTo>
                    <a:lnTo>
                      <a:pt x="598" y="499"/>
                    </a:lnTo>
                    <a:lnTo>
                      <a:pt x="597" y="500"/>
                    </a:lnTo>
                    <a:lnTo>
                      <a:pt x="596" y="500"/>
                    </a:lnTo>
                    <a:lnTo>
                      <a:pt x="595" y="500"/>
                    </a:lnTo>
                    <a:lnTo>
                      <a:pt x="594" y="500"/>
                    </a:lnTo>
                    <a:lnTo>
                      <a:pt x="593" y="501"/>
                    </a:lnTo>
                    <a:lnTo>
                      <a:pt x="592" y="502"/>
                    </a:lnTo>
                    <a:lnTo>
                      <a:pt x="591" y="502"/>
                    </a:lnTo>
                    <a:lnTo>
                      <a:pt x="590" y="504"/>
                    </a:lnTo>
                    <a:lnTo>
                      <a:pt x="589" y="506"/>
                    </a:lnTo>
                    <a:lnTo>
                      <a:pt x="589" y="507"/>
                    </a:lnTo>
                    <a:lnTo>
                      <a:pt x="589" y="508"/>
                    </a:lnTo>
                    <a:lnTo>
                      <a:pt x="588" y="510"/>
                    </a:lnTo>
                    <a:lnTo>
                      <a:pt x="586" y="511"/>
                    </a:lnTo>
                    <a:lnTo>
                      <a:pt x="584" y="513"/>
                    </a:lnTo>
                    <a:lnTo>
                      <a:pt x="583" y="514"/>
                    </a:lnTo>
                    <a:lnTo>
                      <a:pt x="582" y="515"/>
                    </a:lnTo>
                    <a:lnTo>
                      <a:pt x="581" y="516"/>
                    </a:lnTo>
                    <a:lnTo>
                      <a:pt x="580" y="517"/>
                    </a:lnTo>
                    <a:lnTo>
                      <a:pt x="579" y="517"/>
                    </a:lnTo>
                    <a:lnTo>
                      <a:pt x="578" y="518"/>
                    </a:lnTo>
                    <a:lnTo>
                      <a:pt x="577" y="519"/>
                    </a:lnTo>
                    <a:lnTo>
                      <a:pt x="576" y="520"/>
                    </a:lnTo>
                    <a:lnTo>
                      <a:pt x="575" y="521"/>
                    </a:lnTo>
                    <a:lnTo>
                      <a:pt x="575" y="522"/>
                    </a:lnTo>
                    <a:lnTo>
                      <a:pt x="574" y="525"/>
                    </a:lnTo>
                    <a:lnTo>
                      <a:pt x="574" y="526"/>
                    </a:lnTo>
                    <a:lnTo>
                      <a:pt x="573" y="528"/>
                    </a:lnTo>
                    <a:lnTo>
                      <a:pt x="572" y="530"/>
                    </a:lnTo>
                    <a:lnTo>
                      <a:pt x="572" y="532"/>
                    </a:lnTo>
                    <a:lnTo>
                      <a:pt x="571" y="534"/>
                    </a:lnTo>
                    <a:lnTo>
                      <a:pt x="569" y="535"/>
                    </a:lnTo>
                    <a:lnTo>
                      <a:pt x="569" y="536"/>
                    </a:lnTo>
                    <a:lnTo>
                      <a:pt x="567" y="537"/>
                    </a:lnTo>
                    <a:lnTo>
                      <a:pt x="566" y="538"/>
                    </a:lnTo>
                    <a:lnTo>
                      <a:pt x="565" y="540"/>
                    </a:lnTo>
                    <a:lnTo>
                      <a:pt x="564" y="541"/>
                    </a:lnTo>
                    <a:lnTo>
                      <a:pt x="563" y="542"/>
                    </a:lnTo>
                    <a:lnTo>
                      <a:pt x="562" y="543"/>
                    </a:lnTo>
                    <a:lnTo>
                      <a:pt x="561" y="544"/>
                    </a:lnTo>
                    <a:lnTo>
                      <a:pt x="560" y="544"/>
                    </a:lnTo>
                    <a:lnTo>
                      <a:pt x="558" y="546"/>
                    </a:lnTo>
                    <a:lnTo>
                      <a:pt x="557" y="547"/>
                    </a:lnTo>
                    <a:lnTo>
                      <a:pt x="557" y="548"/>
                    </a:lnTo>
                    <a:lnTo>
                      <a:pt x="555" y="549"/>
                    </a:lnTo>
                    <a:lnTo>
                      <a:pt x="555" y="548"/>
                    </a:lnTo>
                    <a:lnTo>
                      <a:pt x="554" y="549"/>
                    </a:lnTo>
                    <a:lnTo>
                      <a:pt x="553" y="549"/>
                    </a:lnTo>
                    <a:lnTo>
                      <a:pt x="551" y="550"/>
                    </a:lnTo>
                    <a:lnTo>
                      <a:pt x="549" y="551"/>
                    </a:lnTo>
                    <a:lnTo>
                      <a:pt x="548" y="551"/>
                    </a:lnTo>
                    <a:lnTo>
                      <a:pt x="547" y="551"/>
                    </a:lnTo>
                    <a:lnTo>
                      <a:pt x="546" y="553"/>
                    </a:lnTo>
                    <a:lnTo>
                      <a:pt x="543" y="554"/>
                    </a:lnTo>
                    <a:lnTo>
                      <a:pt x="542" y="554"/>
                    </a:lnTo>
                    <a:lnTo>
                      <a:pt x="542" y="555"/>
                    </a:lnTo>
                    <a:lnTo>
                      <a:pt x="541" y="556"/>
                    </a:lnTo>
                    <a:lnTo>
                      <a:pt x="540" y="556"/>
                    </a:lnTo>
                    <a:lnTo>
                      <a:pt x="539" y="556"/>
                    </a:lnTo>
                    <a:lnTo>
                      <a:pt x="538" y="557"/>
                    </a:lnTo>
                    <a:lnTo>
                      <a:pt x="537" y="557"/>
                    </a:lnTo>
                    <a:lnTo>
                      <a:pt x="536" y="557"/>
                    </a:lnTo>
                    <a:lnTo>
                      <a:pt x="535" y="558"/>
                    </a:lnTo>
                    <a:lnTo>
                      <a:pt x="534" y="558"/>
                    </a:lnTo>
                    <a:lnTo>
                      <a:pt x="533" y="559"/>
                    </a:lnTo>
                    <a:lnTo>
                      <a:pt x="531" y="560"/>
                    </a:lnTo>
                    <a:lnTo>
                      <a:pt x="529" y="561"/>
                    </a:lnTo>
                    <a:lnTo>
                      <a:pt x="528" y="562"/>
                    </a:lnTo>
                    <a:lnTo>
                      <a:pt x="527" y="563"/>
                    </a:lnTo>
                    <a:lnTo>
                      <a:pt x="526" y="563"/>
                    </a:lnTo>
                    <a:lnTo>
                      <a:pt x="525" y="564"/>
                    </a:lnTo>
                    <a:lnTo>
                      <a:pt x="524" y="565"/>
                    </a:lnTo>
                    <a:lnTo>
                      <a:pt x="523" y="566"/>
                    </a:lnTo>
                    <a:lnTo>
                      <a:pt x="522" y="566"/>
                    </a:lnTo>
                    <a:lnTo>
                      <a:pt x="521" y="567"/>
                    </a:lnTo>
                    <a:lnTo>
                      <a:pt x="521" y="568"/>
                    </a:lnTo>
                    <a:lnTo>
                      <a:pt x="520" y="569"/>
                    </a:lnTo>
                    <a:lnTo>
                      <a:pt x="519" y="570"/>
                    </a:lnTo>
                    <a:lnTo>
                      <a:pt x="516" y="571"/>
                    </a:lnTo>
                    <a:lnTo>
                      <a:pt x="515" y="572"/>
                    </a:lnTo>
                    <a:lnTo>
                      <a:pt x="514" y="572"/>
                    </a:lnTo>
                    <a:lnTo>
                      <a:pt x="511" y="573"/>
                    </a:lnTo>
                    <a:lnTo>
                      <a:pt x="506" y="574"/>
                    </a:lnTo>
                    <a:lnTo>
                      <a:pt x="505" y="575"/>
                    </a:lnTo>
                    <a:lnTo>
                      <a:pt x="505" y="577"/>
                    </a:lnTo>
                    <a:lnTo>
                      <a:pt x="504" y="577"/>
                    </a:lnTo>
                    <a:lnTo>
                      <a:pt x="504" y="578"/>
                    </a:lnTo>
                    <a:lnTo>
                      <a:pt x="503" y="578"/>
                    </a:lnTo>
                    <a:lnTo>
                      <a:pt x="501" y="578"/>
                    </a:lnTo>
                    <a:lnTo>
                      <a:pt x="499" y="579"/>
                    </a:lnTo>
                    <a:lnTo>
                      <a:pt x="498" y="580"/>
                    </a:lnTo>
                    <a:lnTo>
                      <a:pt x="496" y="582"/>
                    </a:lnTo>
                    <a:lnTo>
                      <a:pt x="495" y="584"/>
                    </a:lnTo>
                    <a:lnTo>
                      <a:pt x="494" y="585"/>
                    </a:lnTo>
                    <a:lnTo>
                      <a:pt x="494" y="586"/>
                    </a:lnTo>
                    <a:lnTo>
                      <a:pt x="494" y="587"/>
                    </a:lnTo>
                    <a:lnTo>
                      <a:pt x="494" y="588"/>
                    </a:lnTo>
                    <a:lnTo>
                      <a:pt x="493" y="589"/>
                    </a:lnTo>
                    <a:lnTo>
                      <a:pt x="492" y="592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89" y="595"/>
                    </a:lnTo>
                    <a:lnTo>
                      <a:pt x="488" y="595"/>
                    </a:lnTo>
                    <a:lnTo>
                      <a:pt x="486" y="598"/>
                    </a:lnTo>
                    <a:lnTo>
                      <a:pt x="485" y="599"/>
                    </a:lnTo>
                    <a:lnTo>
                      <a:pt x="483" y="599"/>
                    </a:lnTo>
                    <a:lnTo>
                      <a:pt x="482" y="599"/>
                    </a:lnTo>
                    <a:lnTo>
                      <a:pt x="481" y="599"/>
                    </a:lnTo>
                    <a:lnTo>
                      <a:pt x="480" y="599"/>
                    </a:lnTo>
                    <a:lnTo>
                      <a:pt x="476" y="601"/>
                    </a:lnTo>
                    <a:lnTo>
                      <a:pt x="472" y="602"/>
                    </a:lnTo>
                    <a:lnTo>
                      <a:pt x="471" y="603"/>
                    </a:lnTo>
                    <a:lnTo>
                      <a:pt x="469" y="603"/>
                    </a:lnTo>
                    <a:lnTo>
                      <a:pt x="469" y="604"/>
                    </a:lnTo>
                    <a:lnTo>
                      <a:pt x="468" y="605"/>
                    </a:lnTo>
                    <a:lnTo>
                      <a:pt x="467" y="606"/>
                    </a:lnTo>
                    <a:lnTo>
                      <a:pt x="465" y="606"/>
                    </a:lnTo>
                    <a:lnTo>
                      <a:pt x="464" y="606"/>
                    </a:lnTo>
                    <a:lnTo>
                      <a:pt x="464" y="607"/>
                    </a:lnTo>
                    <a:lnTo>
                      <a:pt x="463" y="608"/>
                    </a:lnTo>
                    <a:lnTo>
                      <a:pt x="462" y="608"/>
                    </a:lnTo>
                    <a:lnTo>
                      <a:pt x="461" y="609"/>
                    </a:lnTo>
                    <a:lnTo>
                      <a:pt x="460" y="611"/>
                    </a:lnTo>
                    <a:lnTo>
                      <a:pt x="457" y="612"/>
                    </a:lnTo>
                    <a:lnTo>
                      <a:pt x="456" y="612"/>
                    </a:lnTo>
                    <a:lnTo>
                      <a:pt x="455" y="613"/>
                    </a:lnTo>
                    <a:lnTo>
                      <a:pt x="454" y="613"/>
                    </a:lnTo>
                    <a:lnTo>
                      <a:pt x="452" y="614"/>
                    </a:lnTo>
                    <a:lnTo>
                      <a:pt x="451" y="615"/>
                    </a:lnTo>
                    <a:lnTo>
                      <a:pt x="451" y="616"/>
                    </a:lnTo>
                    <a:lnTo>
                      <a:pt x="450" y="616"/>
                    </a:lnTo>
                    <a:lnTo>
                      <a:pt x="449" y="616"/>
                    </a:lnTo>
                    <a:lnTo>
                      <a:pt x="448" y="618"/>
                    </a:lnTo>
                    <a:lnTo>
                      <a:pt x="446" y="620"/>
                    </a:lnTo>
                    <a:lnTo>
                      <a:pt x="446" y="621"/>
                    </a:lnTo>
                    <a:lnTo>
                      <a:pt x="445" y="621"/>
                    </a:lnTo>
                    <a:lnTo>
                      <a:pt x="443" y="622"/>
                    </a:lnTo>
                    <a:lnTo>
                      <a:pt x="441" y="626"/>
                    </a:lnTo>
                    <a:lnTo>
                      <a:pt x="441" y="627"/>
                    </a:lnTo>
                    <a:lnTo>
                      <a:pt x="441" y="628"/>
                    </a:lnTo>
                    <a:lnTo>
                      <a:pt x="441" y="629"/>
                    </a:lnTo>
                    <a:lnTo>
                      <a:pt x="441" y="630"/>
                    </a:lnTo>
                    <a:lnTo>
                      <a:pt x="441" y="633"/>
                    </a:lnTo>
                    <a:lnTo>
                      <a:pt x="441" y="634"/>
                    </a:lnTo>
                    <a:lnTo>
                      <a:pt x="440" y="637"/>
                    </a:lnTo>
                    <a:lnTo>
                      <a:pt x="440" y="638"/>
                    </a:lnTo>
                    <a:lnTo>
                      <a:pt x="440" y="639"/>
                    </a:lnTo>
                    <a:lnTo>
                      <a:pt x="439" y="640"/>
                    </a:lnTo>
                    <a:lnTo>
                      <a:pt x="438" y="641"/>
                    </a:lnTo>
                    <a:lnTo>
                      <a:pt x="438" y="642"/>
                    </a:lnTo>
                    <a:lnTo>
                      <a:pt x="438" y="643"/>
                    </a:lnTo>
                    <a:lnTo>
                      <a:pt x="436" y="645"/>
                    </a:lnTo>
                    <a:lnTo>
                      <a:pt x="435" y="646"/>
                    </a:lnTo>
                    <a:lnTo>
                      <a:pt x="435" y="647"/>
                    </a:lnTo>
                    <a:lnTo>
                      <a:pt x="434" y="649"/>
                    </a:lnTo>
                    <a:lnTo>
                      <a:pt x="433" y="652"/>
                    </a:lnTo>
                    <a:lnTo>
                      <a:pt x="433" y="654"/>
                    </a:lnTo>
                    <a:lnTo>
                      <a:pt x="432" y="656"/>
                    </a:lnTo>
                    <a:lnTo>
                      <a:pt x="429" y="661"/>
                    </a:lnTo>
                    <a:lnTo>
                      <a:pt x="428" y="662"/>
                    </a:lnTo>
                    <a:lnTo>
                      <a:pt x="427" y="663"/>
                    </a:lnTo>
                    <a:lnTo>
                      <a:pt x="427" y="664"/>
                    </a:lnTo>
                    <a:lnTo>
                      <a:pt x="426" y="664"/>
                    </a:lnTo>
                    <a:lnTo>
                      <a:pt x="426" y="665"/>
                    </a:lnTo>
                    <a:lnTo>
                      <a:pt x="425" y="665"/>
                    </a:lnTo>
                    <a:lnTo>
                      <a:pt x="424" y="665"/>
                    </a:lnTo>
                    <a:lnTo>
                      <a:pt x="423" y="666"/>
                    </a:lnTo>
                    <a:lnTo>
                      <a:pt x="421" y="666"/>
                    </a:lnTo>
                    <a:lnTo>
                      <a:pt x="417" y="668"/>
                    </a:lnTo>
                    <a:lnTo>
                      <a:pt x="415" y="669"/>
                    </a:lnTo>
                    <a:lnTo>
                      <a:pt x="413" y="670"/>
                    </a:lnTo>
                    <a:lnTo>
                      <a:pt x="412" y="671"/>
                    </a:lnTo>
                    <a:lnTo>
                      <a:pt x="410" y="672"/>
                    </a:lnTo>
                    <a:lnTo>
                      <a:pt x="409" y="672"/>
                    </a:lnTo>
                    <a:lnTo>
                      <a:pt x="407" y="672"/>
                    </a:lnTo>
                    <a:lnTo>
                      <a:pt x="407" y="671"/>
                    </a:lnTo>
                    <a:lnTo>
                      <a:pt x="406" y="672"/>
                    </a:lnTo>
                    <a:lnTo>
                      <a:pt x="405" y="673"/>
                    </a:lnTo>
                    <a:lnTo>
                      <a:pt x="404" y="674"/>
                    </a:lnTo>
                    <a:lnTo>
                      <a:pt x="403" y="677"/>
                    </a:lnTo>
                    <a:lnTo>
                      <a:pt x="402" y="679"/>
                    </a:lnTo>
                    <a:lnTo>
                      <a:pt x="402" y="680"/>
                    </a:lnTo>
                    <a:lnTo>
                      <a:pt x="402" y="683"/>
                    </a:lnTo>
                    <a:lnTo>
                      <a:pt x="401" y="684"/>
                    </a:lnTo>
                    <a:lnTo>
                      <a:pt x="401" y="685"/>
                    </a:lnTo>
                    <a:lnTo>
                      <a:pt x="400" y="686"/>
                    </a:lnTo>
                    <a:lnTo>
                      <a:pt x="400" y="688"/>
                    </a:lnTo>
                    <a:lnTo>
                      <a:pt x="400" y="689"/>
                    </a:lnTo>
                    <a:lnTo>
                      <a:pt x="399" y="690"/>
                    </a:lnTo>
                    <a:lnTo>
                      <a:pt x="399" y="691"/>
                    </a:lnTo>
                    <a:lnTo>
                      <a:pt x="399" y="692"/>
                    </a:lnTo>
                    <a:lnTo>
                      <a:pt x="399" y="693"/>
                    </a:lnTo>
                    <a:lnTo>
                      <a:pt x="398" y="694"/>
                    </a:lnTo>
                    <a:lnTo>
                      <a:pt x="397" y="695"/>
                    </a:lnTo>
                    <a:lnTo>
                      <a:pt x="397" y="697"/>
                    </a:lnTo>
                    <a:lnTo>
                      <a:pt x="397" y="700"/>
                    </a:lnTo>
                    <a:lnTo>
                      <a:pt x="397" y="701"/>
                    </a:lnTo>
                    <a:lnTo>
                      <a:pt x="396" y="702"/>
                    </a:lnTo>
                    <a:lnTo>
                      <a:pt x="396" y="703"/>
                    </a:lnTo>
                    <a:lnTo>
                      <a:pt x="395" y="703"/>
                    </a:lnTo>
                    <a:lnTo>
                      <a:pt x="395" y="704"/>
                    </a:lnTo>
                    <a:lnTo>
                      <a:pt x="395" y="705"/>
                    </a:lnTo>
                    <a:lnTo>
                      <a:pt x="394" y="705"/>
                    </a:lnTo>
                    <a:lnTo>
                      <a:pt x="394" y="707"/>
                    </a:lnTo>
                    <a:lnTo>
                      <a:pt x="393" y="709"/>
                    </a:lnTo>
                    <a:lnTo>
                      <a:pt x="393" y="711"/>
                    </a:lnTo>
                    <a:lnTo>
                      <a:pt x="393" y="712"/>
                    </a:lnTo>
                    <a:lnTo>
                      <a:pt x="393" y="713"/>
                    </a:lnTo>
                    <a:lnTo>
                      <a:pt x="393" y="714"/>
                    </a:lnTo>
                    <a:lnTo>
                      <a:pt x="393" y="715"/>
                    </a:lnTo>
                    <a:lnTo>
                      <a:pt x="393" y="716"/>
                    </a:lnTo>
                    <a:lnTo>
                      <a:pt x="393" y="718"/>
                    </a:lnTo>
                    <a:lnTo>
                      <a:pt x="393" y="719"/>
                    </a:lnTo>
                    <a:lnTo>
                      <a:pt x="393" y="720"/>
                    </a:lnTo>
                    <a:lnTo>
                      <a:pt x="391" y="725"/>
                    </a:lnTo>
                    <a:lnTo>
                      <a:pt x="390" y="726"/>
                    </a:lnTo>
                    <a:lnTo>
                      <a:pt x="389" y="727"/>
                    </a:lnTo>
                    <a:lnTo>
                      <a:pt x="389" y="728"/>
                    </a:lnTo>
                    <a:lnTo>
                      <a:pt x="388" y="728"/>
                    </a:lnTo>
                    <a:lnTo>
                      <a:pt x="387" y="729"/>
                    </a:lnTo>
                    <a:lnTo>
                      <a:pt x="386" y="729"/>
                    </a:lnTo>
                    <a:lnTo>
                      <a:pt x="384" y="730"/>
                    </a:lnTo>
                    <a:lnTo>
                      <a:pt x="381" y="732"/>
                    </a:lnTo>
                    <a:lnTo>
                      <a:pt x="380" y="733"/>
                    </a:lnTo>
                    <a:lnTo>
                      <a:pt x="379" y="734"/>
                    </a:lnTo>
                    <a:lnTo>
                      <a:pt x="378" y="735"/>
                    </a:lnTo>
                    <a:lnTo>
                      <a:pt x="376" y="735"/>
                    </a:lnTo>
                    <a:lnTo>
                      <a:pt x="376" y="736"/>
                    </a:lnTo>
                    <a:lnTo>
                      <a:pt x="375" y="736"/>
                    </a:lnTo>
                    <a:lnTo>
                      <a:pt x="374" y="736"/>
                    </a:lnTo>
                    <a:lnTo>
                      <a:pt x="373" y="737"/>
                    </a:lnTo>
                    <a:lnTo>
                      <a:pt x="372" y="737"/>
                    </a:lnTo>
                    <a:lnTo>
                      <a:pt x="372" y="736"/>
                    </a:lnTo>
                    <a:lnTo>
                      <a:pt x="371" y="735"/>
                    </a:lnTo>
                    <a:lnTo>
                      <a:pt x="370" y="734"/>
                    </a:lnTo>
                    <a:lnTo>
                      <a:pt x="370" y="733"/>
                    </a:lnTo>
                    <a:lnTo>
                      <a:pt x="370" y="732"/>
                    </a:lnTo>
                    <a:lnTo>
                      <a:pt x="369" y="732"/>
                    </a:lnTo>
                    <a:lnTo>
                      <a:pt x="369" y="731"/>
                    </a:lnTo>
                    <a:lnTo>
                      <a:pt x="370" y="730"/>
                    </a:lnTo>
                    <a:lnTo>
                      <a:pt x="369" y="730"/>
                    </a:lnTo>
                    <a:lnTo>
                      <a:pt x="368" y="730"/>
                    </a:lnTo>
                    <a:lnTo>
                      <a:pt x="367" y="730"/>
                    </a:lnTo>
                    <a:lnTo>
                      <a:pt x="366" y="730"/>
                    </a:lnTo>
                    <a:lnTo>
                      <a:pt x="366" y="729"/>
                    </a:lnTo>
                    <a:lnTo>
                      <a:pt x="365" y="728"/>
                    </a:lnTo>
                    <a:lnTo>
                      <a:pt x="364" y="728"/>
                    </a:lnTo>
                    <a:lnTo>
                      <a:pt x="363" y="727"/>
                    </a:lnTo>
                    <a:lnTo>
                      <a:pt x="363" y="726"/>
                    </a:lnTo>
                    <a:lnTo>
                      <a:pt x="362" y="725"/>
                    </a:lnTo>
                    <a:lnTo>
                      <a:pt x="361" y="725"/>
                    </a:lnTo>
                    <a:lnTo>
                      <a:pt x="361" y="724"/>
                    </a:lnTo>
                    <a:lnTo>
                      <a:pt x="360" y="723"/>
                    </a:lnTo>
                    <a:lnTo>
                      <a:pt x="360" y="721"/>
                    </a:lnTo>
                    <a:lnTo>
                      <a:pt x="360" y="720"/>
                    </a:lnTo>
                    <a:lnTo>
                      <a:pt x="359" y="720"/>
                    </a:lnTo>
                    <a:lnTo>
                      <a:pt x="359" y="719"/>
                    </a:lnTo>
                    <a:lnTo>
                      <a:pt x="358" y="718"/>
                    </a:lnTo>
                    <a:lnTo>
                      <a:pt x="355" y="718"/>
                    </a:lnTo>
                    <a:lnTo>
                      <a:pt x="354" y="718"/>
                    </a:lnTo>
                    <a:lnTo>
                      <a:pt x="353" y="717"/>
                    </a:lnTo>
                    <a:lnTo>
                      <a:pt x="353" y="716"/>
                    </a:lnTo>
                    <a:lnTo>
                      <a:pt x="352" y="716"/>
                    </a:lnTo>
                    <a:lnTo>
                      <a:pt x="351" y="716"/>
                    </a:lnTo>
                    <a:lnTo>
                      <a:pt x="350" y="715"/>
                    </a:lnTo>
                    <a:lnTo>
                      <a:pt x="349" y="715"/>
                    </a:lnTo>
                    <a:lnTo>
                      <a:pt x="348" y="715"/>
                    </a:lnTo>
                    <a:lnTo>
                      <a:pt x="347" y="715"/>
                    </a:lnTo>
                    <a:lnTo>
                      <a:pt x="346" y="715"/>
                    </a:lnTo>
                    <a:lnTo>
                      <a:pt x="346" y="714"/>
                    </a:lnTo>
                    <a:lnTo>
                      <a:pt x="346" y="713"/>
                    </a:lnTo>
                    <a:lnTo>
                      <a:pt x="345" y="712"/>
                    </a:lnTo>
                    <a:lnTo>
                      <a:pt x="345" y="711"/>
                    </a:lnTo>
                    <a:lnTo>
                      <a:pt x="344" y="711"/>
                    </a:lnTo>
                    <a:lnTo>
                      <a:pt x="344" y="712"/>
                    </a:lnTo>
                    <a:lnTo>
                      <a:pt x="343" y="712"/>
                    </a:lnTo>
                    <a:lnTo>
                      <a:pt x="343" y="713"/>
                    </a:lnTo>
                    <a:lnTo>
                      <a:pt x="342" y="713"/>
                    </a:lnTo>
                    <a:lnTo>
                      <a:pt x="341" y="711"/>
                    </a:lnTo>
                    <a:lnTo>
                      <a:pt x="340" y="710"/>
                    </a:lnTo>
                    <a:lnTo>
                      <a:pt x="339" y="710"/>
                    </a:lnTo>
                    <a:lnTo>
                      <a:pt x="338" y="711"/>
                    </a:lnTo>
                    <a:lnTo>
                      <a:pt x="338" y="709"/>
                    </a:lnTo>
                    <a:lnTo>
                      <a:pt x="337" y="709"/>
                    </a:lnTo>
                    <a:lnTo>
                      <a:pt x="336" y="708"/>
                    </a:lnTo>
                    <a:lnTo>
                      <a:pt x="335" y="709"/>
                    </a:lnTo>
                    <a:lnTo>
                      <a:pt x="335" y="710"/>
                    </a:lnTo>
                    <a:lnTo>
                      <a:pt x="334" y="710"/>
                    </a:lnTo>
                    <a:lnTo>
                      <a:pt x="333" y="711"/>
                    </a:lnTo>
                    <a:lnTo>
                      <a:pt x="333" y="713"/>
                    </a:lnTo>
                    <a:lnTo>
                      <a:pt x="333" y="714"/>
                    </a:lnTo>
                    <a:lnTo>
                      <a:pt x="332" y="713"/>
                    </a:lnTo>
                    <a:lnTo>
                      <a:pt x="332" y="714"/>
                    </a:lnTo>
                    <a:lnTo>
                      <a:pt x="331" y="714"/>
                    </a:lnTo>
                    <a:lnTo>
                      <a:pt x="330" y="714"/>
                    </a:lnTo>
                    <a:lnTo>
                      <a:pt x="329" y="714"/>
                    </a:lnTo>
                    <a:lnTo>
                      <a:pt x="328" y="713"/>
                    </a:lnTo>
                    <a:lnTo>
                      <a:pt x="327" y="713"/>
                    </a:lnTo>
                    <a:lnTo>
                      <a:pt x="327" y="714"/>
                    </a:lnTo>
                    <a:lnTo>
                      <a:pt x="326" y="713"/>
                    </a:lnTo>
                    <a:lnTo>
                      <a:pt x="326" y="714"/>
                    </a:lnTo>
                    <a:lnTo>
                      <a:pt x="325" y="714"/>
                    </a:lnTo>
                    <a:lnTo>
                      <a:pt x="324" y="714"/>
                    </a:lnTo>
                    <a:lnTo>
                      <a:pt x="323" y="715"/>
                    </a:lnTo>
                    <a:lnTo>
                      <a:pt x="322" y="716"/>
                    </a:lnTo>
                    <a:lnTo>
                      <a:pt x="321" y="716"/>
                    </a:lnTo>
                    <a:lnTo>
                      <a:pt x="320" y="715"/>
                    </a:lnTo>
                    <a:lnTo>
                      <a:pt x="319" y="715"/>
                    </a:lnTo>
                    <a:lnTo>
                      <a:pt x="319" y="716"/>
                    </a:lnTo>
                    <a:lnTo>
                      <a:pt x="319" y="717"/>
                    </a:lnTo>
                    <a:lnTo>
                      <a:pt x="319" y="718"/>
                    </a:lnTo>
                    <a:lnTo>
                      <a:pt x="318" y="717"/>
                    </a:lnTo>
                    <a:lnTo>
                      <a:pt x="317" y="718"/>
                    </a:lnTo>
                    <a:lnTo>
                      <a:pt x="317" y="717"/>
                    </a:lnTo>
                    <a:lnTo>
                      <a:pt x="316" y="718"/>
                    </a:lnTo>
                    <a:lnTo>
                      <a:pt x="316" y="717"/>
                    </a:lnTo>
                    <a:lnTo>
                      <a:pt x="316" y="716"/>
                    </a:lnTo>
                    <a:lnTo>
                      <a:pt x="315" y="716"/>
                    </a:lnTo>
                    <a:lnTo>
                      <a:pt x="315" y="717"/>
                    </a:lnTo>
                    <a:lnTo>
                      <a:pt x="314" y="718"/>
                    </a:lnTo>
                    <a:lnTo>
                      <a:pt x="313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19"/>
                    </a:lnTo>
                    <a:lnTo>
                      <a:pt x="311" y="720"/>
                    </a:lnTo>
                    <a:lnTo>
                      <a:pt x="311" y="721"/>
                    </a:lnTo>
                    <a:lnTo>
                      <a:pt x="311" y="722"/>
                    </a:lnTo>
                    <a:lnTo>
                      <a:pt x="311" y="723"/>
                    </a:lnTo>
                    <a:lnTo>
                      <a:pt x="310" y="723"/>
                    </a:lnTo>
                    <a:lnTo>
                      <a:pt x="310" y="724"/>
                    </a:lnTo>
                    <a:lnTo>
                      <a:pt x="309" y="723"/>
                    </a:lnTo>
                    <a:lnTo>
                      <a:pt x="308" y="723"/>
                    </a:lnTo>
                    <a:lnTo>
                      <a:pt x="307" y="723"/>
                    </a:lnTo>
                    <a:lnTo>
                      <a:pt x="306" y="723"/>
                    </a:lnTo>
                    <a:lnTo>
                      <a:pt x="306" y="722"/>
                    </a:lnTo>
                    <a:lnTo>
                      <a:pt x="305" y="723"/>
                    </a:lnTo>
                    <a:lnTo>
                      <a:pt x="304" y="723"/>
                    </a:lnTo>
                    <a:lnTo>
                      <a:pt x="304" y="722"/>
                    </a:lnTo>
                    <a:lnTo>
                      <a:pt x="304" y="723"/>
                    </a:lnTo>
                    <a:lnTo>
                      <a:pt x="302" y="724"/>
                    </a:lnTo>
                    <a:lnTo>
                      <a:pt x="301" y="724"/>
                    </a:lnTo>
                    <a:lnTo>
                      <a:pt x="300" y="724"/>
                    </a:lnTo>
                    <a:lnTo>
                      <a:pt x="300" y="725"/>
                    </a:lnTo>
                    <a:lnTo>
                      <a:pt x="299" y="725"/>
                    </a:lnTo>
                    <a:lnTo>
                      <a:pt x="298" y="725"/>
                    </a:lnTo>
                    <a:lnTo>
                      <a:pt x="298" y="726"/>
                    </a:lnTo>
                    <a:lnTo>
                      <a:pt x="297" y="726"/>
                    </a:lnTo>
                    <a:lnTo>
                      <a:pt x="296" y="725"/>
                    </a:lnTo>
                    <a:lnTo>
                      <a:pt x="297" y="725"/>
                    </a:lnTo>
                    <a:lnTo>
                      <a:pt x="296" y="725"/>
                    </a:lnTo>
                    <a:lnTo>
                      <a:pt x="295" y="725"/>
                    </a:lnTo>
                    <a:lnTo>
                      <a:pt x="295" y="724"/>
                    </a:lnTo>
                    <a:lnTo>
                      <a:pt x="294" y="724"/>
                    </a:lnTo>
                    <a:lnTo>
                      <a:pt x="294" y="723"/>
                    </a:lnTo>
                    <a:lnTo>
                      <a:pt x="294" y="724"/>
                    </a:lnTo>
                    <a:lnTo>
                      <a:pt x="293" y="723"/>
                    </a:lnTo>
                    <a:lnTo>
                      <a:pt x="292" y="724"/>
                    </a:lnTo>
                    <a:lnTo>
                      <a:pt x="291" y="724"/>
                    </a:lnTo>
                    <a:lnTo>
                      <a:pt x="291" y="725"/>
                    </a:lnTo>
                    <a:lnTo>
                      <a:pt x="290" y="725"/>
                    </a:lnTo>
                    <a:lnTo>
                      <a:pt x="289" y="726"/>
                    </a:lnTo>
                    <a:lnTo>
                      <a:pt x="289" y="725"/>
                    </a:lnTo>
                    <a:lnTo>
                      <a:pt x="288" y="725"/>
                    </a:lnTo>
                    <a:lnTo>
                      <a:pt x="288" y="726"/>
                    </a:lnTo>
                    <a:lnTo>
                      <a:pt x="287" y="725"/>
                    </a:lnTo>
                    <a:lnTo>
                      <a:pt x="287" y="726"/>
                    </a:lnTo>
                    <a:lnTo>
                      <a:pt x="286" y="726"/>
                    </a:lnTo>
                    <a:lnTo>
                      <a:pt x="286" y="725"/>
                    </a:lnTo>
                    <a:lnTo>
                      <a:pt x="285" y="725"/>
                    </a:lnTo>
                    <a:lnTo>
                      <a:pt x="284" y="725"/>
                    </a:lnTo>
                    <a:lnTo>
                      <a:pt x="284" y="726"/>
                    </a:lnTo>
                    <a:lnTo>
                      <a:pt x="284" y="727"/>
                    </a:lnTo>
                    <a:lnTo>
                      <a:pt x="280" y="727"/>
                    </a:lnTo>
                    <a:lnTo>
                      <a:pt x="279" y="726"/>
                    </a:lnTo>
                    <a:lnTo>
                      <a:pt x="278" y="726"/>
                    </a:lnTo>
                    <a:lnTo>
                      <a:pt x="278" y="725"/>
                    </a:lnTo>
                    <a:lnTo>
                      <a:pt x="277" y="725"/>
                    </a:lnTo>
                    <a:lnTo>
                      <a:pt x="276" y="725"/>
                    </a:lnTo>
                    <a:lnTo>
                      <a:pt x="276" y="724"/>
                    </a:lnTo>
                    <a:lnTo>
                      <a:pt x="275" y="723"/>
                    </a:lnTo>
                    <a:lnTo>
                      <a:pt x="274" y="722"/>
                    </a:lnTo>
                    <a:lnTo>
                      <a:pt x="273" y="722"/>
                    </a:lnTo>
                    <a:lnTo>
                      <a:pt x="272" y="723"/>
                    </a:lnTo>
                    <a:lnTo>
                      <a:pt x="271" y="726"/>
                    </a:lnTo>
                    <a:lnTo>
                      <a:pt x="270" y="726"/>
                    </a:lnTo>
                    <a:lnTo>
                      <a:pt x="269" y="725"/>
                    </a:lnTo>
                    <a:lnTo>
                      <a:pt x="268" y="724"/>
                    </a:lnTo>
                    <a:lnTo>
                      <a:pt x="267" y="724"/>
                    </a:lnTo>
                    <a:lnTo>
                      <a:pt x="267" y="723"/>
                    </a:lnTo>
                    <a:lnTo>
                      <a:pt x="266" y="723"/>
                    </a:lnTo>
                    <a:lnTo>
                      <a:pt x="265" y="723"/>
                    </a:lnTo>
                    <a:lnTo>
                      <a:pt x="264" y="722"/>
                    </a:lnTo>
                    <a:lnTo>
                      <a:pt x="263" y="722"/>
                    </a:lnTo>
                    <a:lnTo>
                      <a:pt x="263" y="721"/>
                    </a:lnTo>
                    <a:lnTo>
                      <a:pt x="263" y="720"/>
                    </a:lnTo>
                    <a:lnTo>
                      <a:pt x="262" y="720"/>
                    </a:lnTo>
                    <a:lnTo>
                      <a:pt x="262" y="718"/>
                    </a:lnTo>
                    <a:lnTo>
                      <a:pt x="261" y="717"/>
                    </a:lnTo>
                    <a:lnTo>
                      <a:pt x="261" y="716"/>
                    </a:lnTo>
                    <a:lnTo>
                      <a:pt x="262" y="712"/>
                    </a:lnTo>
                    <a:lnTo>
                      <a:pt x="261" y="712"/>
                    </a:lnTo>
                    <a:lnTo>
                      <a:pt x="261" y="711"/>
                    </a:lnTo>
                    <a:lnTo>
                      <a:pt x="261" y="710"/>
                    </a:lnTo>
                    <a:lnTo>
                      <a:pt x="261" y="708"/>
                    </a:lnTo>
                    <a:lnTo>
                      <a:pt x="261" y="707"/>
                    </a:lnTo>
                    <a:lnTo>
                      <a:pt x="260" y="707"/>
                    </a:lnTo>
                    <a:lnTo>
                      <a:pt x="261" y="705"/>
                    </a:lnTo>
                    <a:lnTo>
                      <a:pt x="262" y="705"/>
                    </a:lnTo>
                    <a:lnTo>
                      <a:pt x="262" y="704"/>
                    </a:lnTo>
                    <a:lnTo>
                      <a:pt x="262" y="703"/>
                    </a:lnTo>
                    <a:lnTo>
                      <a:pt x="262" y="702"/>
                    </a:lnTo>
                    <a:lnTo>
                      <a:pt x="261" y="701"/>
                    </a:lnTo>
                    <a:lnTo>
                      <a:pt x="261" y="700"/>
                    </a:lnTo>
                    <a:lnTo>
                      <a:pt x="261" y="699"/>
                    </a:lnTo>
                    <a:lnTo>
                      <a:pt x="261" y="698"/>
                    </a:lnTo>
                    <a:lnTo>
                      <a:pt x="262" y="697"/>
                    </a:lnTo>
                    <a:lnTo>
                      <a:pt x="262" y="696"/>
                    </a:lnTo>
                    <a:lnTo>
                      <a:pt x="262" y="695"/>
                    </a:lnTo>
                    <a:lnTo>
                      <a:pt x="261" y="695"/>
                    </a:lnTo>
                    <a:lnTo>
                      <a:pt x="260" y="696"/>
                    </a:lnTo>
                    <a:lnTo>
                      <a:pt x="260" y="695"/>
                    </a:lnTo>
                    <a:lnTo>
                      <a:pt x="259" y="695"/>
                    </a:lnTo>
                    <a:lnTo>
                      <a:pt x="260" y="695"/>
                    </a:lnTo>
                    <a:lnTo>
                      <a:pt x="259" y="694"/>
                    </a:lnTo>
                    <a:lnTo>
                      <a:pt x="260" y="694"/>
                    </a:lnTo>
                    <a:lnTo>
                      <a:pt x="260" y="692"/>
                    </a:lnTo>
                    <a:lnTo>
                      <a:pt x="259" y="692"/>
                    </a:lnTo>
                    <a:lnTo>
                      <a:pt x="259" y="691"/>
                    </a:lnTo>
                    <a:lnTo>
                      <a:pt x="259" y="690"/>
                    </a:lnTo>
                    <a:lnTo>
                      <a:pt x="259" y="689"/>
                    </a:lnTo>
                    <a:lnTo>
                      <a:pt x="258" y="688"/>
                    </a:lnTo>
                    <a:lnTo>
                      <a:pt x="257" y="688"/>
                    </a:lnTo>
                    <a:lnTo>
                      <a:pt x="257" y="687"/>
                    </a:lnTo>
                    <a:lnTo>
                      <a:pt x="255" y="687"/>
                    </a:lnTo>
                    <a:lnTo>
                      <a:pt x="255" y="686"/>
                    </a:lnTo>
                    <a:lnTo>
                      <a:pt x="253" y="686"/>
                    </a:lnTo>
                    <a:lnTo>
                      <a:pt x="252" y="686"/>
                    </a:lnTo>
                    <a:lnTo>
                      <a:pt x="253" y="685"/>
                    </a:lnTo>
                    <a:lnTo>
                      <a:pt x="253" y="684"/>
                    </a:lnTo>
                    <a:lnTo>
                      <a:pt x="253" y="683"/>
                    </a:lnTo>
                    <a:lnTo>
                      <a:pt x="253" y="682"/>
                    </a:lnTo>
                    <a:lnTo>
                      <a:pt x="254" y="681"/>
                    </a:lnTo>
                    <a:lnTo>
                      <a:pt x="253" y="680"/>
                    </a:lnTo>
                    <a:lnTo>
                      <a:pt x="254" y="680"/>
                    </a:lnTo>
                    <a:lnTo>
                      <a:pt x="253" y="678"/>
                    </a:lnTo>
                    <a:lnTo>
                      <a:pt x="253" y="677"/>
                    </a:lnTo>
                    <a:lnTo>
                      <a:pt x="253" y="676"/>
                    </a:lnTo>
                    <a:lnTo>
                      <a:pt x="253" y="675"/>
                    </a:lnTo>
                    <a:lnTo>
                      <a:pt x="252" y="675"/>
                    </a:lnTo>
                    <a:lnTo>
                      <a:pt x="252" y="673"/>
                    </a:lnTo>
                    <a:lnTo>
                      <a:pt x="251" y="671"/>
                    </a:lnTo>
                    <a:lnTo>
                      <a:pt x="251" y="670"/>
                    </a:lnTo>
                    <a:lnTo>
                      <a:pt x="252" y="670"/>
                    </a:lnTo>
                    <a:lnTo>
                      <a:pt x="253" y="668"/>
                    </a:lnTo>
                    <a:lnTo>
                      <a:pt x="252" y="667"/>
                    </a:lnTo>
                    <a:lnTo>
                      <a:pt x="253" y="666"/>
                    </a:lnTo>
                    <a:lnTo>
                      <a:pt x="254" y="665"/>
                    </a:lnTo>
                    <a:lnTo>
                      <a:pt x="255" y="663"/>
                    </a:lnTo>
                    <a:lnTo>
                      <a:pt x="255" y="662"/>
                    </a:lnTo>
                    <a:lnTo>
                      <a:pt x="256" y="661"/>
                    </a:lnTo>
                    <a:lnTo>
                      <a:pt x="256" y="660"/>
                    </a:lnTo>
                    <a:lnTo>
                      <a:pt x="256" y="659"/>
                    </a:lnTo>
                    <a:lnTo>
                      <a:pt x="256" y="658"/>
                    </a:lnTo>
                    <a:lnTo>
                      <a:pt x="255" y="658"/>
                    </a:lnTo>
                    <a:lnTo>
                      <a:pt x="255" y="657"/>
                    </a:lnTo>
                    <a:lnTo>
                      <a:pt x="254" y="656"/>
                    </a:lnTo>
                    <a:lnTo>
                      <a:pt x="253" y="655"/>
                    </a:lnTo>
                    <a:lnTo>
                      <a:pt x="253" y="654"/>
                    </a:lnTo>
                    <a:lnTo>
                      <a:pt x="252" y="654"/>
                    </a:lnTo>
                    <a:lnTo>
                      <a:pt x="252" y="653"/>
                    </a:lnTo>
                    <a:lnTo>
                      <a:pt x="252" y="652"/>
                    </a:lnTo>
                    <a:lnTo>
                      <a:pt x="252" y="650"/>
                    </a:lnTo>
                    <a:lnTo>
                      <a:pt x="252" y="649"/>
                    </a:lnTo>
                    <a:lnTo>
                      <a:pt x="253" y="649"/>
                    </a:lnTo>
                    <a:lnTo>
                      <a:pt x="254" y="648"/>
                    </a:lnTo>
                    <a:lnTo>
                      <a:pt x="255" y="647"/>
                    </a:lnTo>
                    <a:lnTo>
                      <a:pt x="254" y="646"/>
                    </a:lnTo>
                    <a:lnTo>
                      <a:pt x="253" y="645"/>
                    </a:lnTo>
                    <a:lnTo>
                      <a:pt x="254" y="645"/>
                    </a:lnTo>
                    <a:lnTo>
                      <a:pt x="253" y="644"/>
                    </a:lnTo>
                    <a:lnTo>
                      <a:pt x="253" y="643"/>
                    </a:lnTo>
                    <a:lnTo>
                      <a:pt x="254" y="643"/>
                    </a:lnTo>
                    <a:lnTo>
                      <a:pt x="255" y="642"/>
                    </a:lnTo>
                    <a:lnTo>
                      <a:pt x="255" y="641"/>
                    </a:lnTo>
                    <a:lnTo>
                      <a:pt x="255" y="640"/>
                    </a:lnTo>
                    <a:lnTo>
                      <a:pt x="254" y="640"/>
                    </a:lnTo>
                    <a:lnTo>
                      <a:pt x="254" y="639"/>
                    </a:lnTo>
                    <a:lnTo>
                      <a:pt x="253" y="639"/>
                    </a:lnTo>
                    <a:lnTo>
                      <a:pt x="253" y="638"/>
                    </a:lnTo>
                    <a:lnTo>
                      <a:pt x="254" y="638"/>
                    </a:lnTo>
                    <a:lnTo>
                      <a:pt x="254" y="637"/>
                    </a:lnTo>
                    <a:lnTo>
                      <a:pt x="253" y="637"/>
                    </a:lnTo>
                    <a:lnTo>
                      <a:pt x="254" y="637"/>
                    </a:lnTo>
                    <a:lnTo>
                      <a:pt x="253" y="636"/>
                    </a:lnTo>
                    <a:lnTo>
                      <a:pt x="252" y="636"/>
                    </a:lnTo>
                    <a:lnTo>
                      <a:pt x="251" y="635"/>
                    </a:lnTo>
                    <a:lnTo>
                      <a:pt x="250" y="635"/>
                    </a:lnTo>
                    <a:lnTo>
                      <a:pt x="249" y="635"/>
                    </a:lnTo>
                    <a:lnTo>
                      <a:pt x="248" y="636"/>
                    </a:lnTo>
                    <a:lnTo>
                      <a:pt x="248" y="633"/>
                    </a:lnTo>
                    <a:lnTo>
                      <a:pt x="248" y="632"/>
                    </a:lnTo>
                    <a:lnTo>
                      <a:pt x="248" y="630"/>
                    </a:lnTo>
                    <a:lnTo>
                      <a:pt x="247" y="629"/>
                    </a:lnTo>
                    <a:lnTo>
                      <a:pt x="246" y="628"/>
                    </a:lnTo>
                    <a:lnTo>
                      <a:pt x="247" y="628"/>
                    </a:lnTo>
                    <a:lnTo>
                      <a:pt x="247" y="626"/>
                    </a:lnTo>
                    <a:lnTo>
                      <a:pt x="247" y="625"/>
                    </a:lnTo>
                    <a:lnTo>
                      <a:pt x="247" y="624"/>
                    </a:lnTo>
                    <a:lnTo>
                      <a:pt x="246" y="623"/>
                    </a:lnTo>
                    <a:lnTo>
                      <a:pt x="245" y="623"/>
                    </a:lnTo>
                    <a:lnTo>
                      <a:pt x="245" y="622"/>
                    </a:lnTo>
                    <a:lnTo>
                      <a:pt x="244" y="622"/>
                    </a:lnTo>
                    <a:lnTo>
                      <a:pt x="245" y="620"/>
                    </a:lnTo>
                    <a:lnTo>
                      <a:pt x="245" y="619"/>
                    </a:lnTo>
                    <a:lnTo>
                      <a:pt x="246" y="618"/>
                    </a:lnTo>
                    <a:lnTo>
                      <a:pt x="246" y="617"/>
                    </a:lnTo>
                    <a:lnTo>
                      <a:pt x="245" y="616"/>
                    </a:lnTo>
                    <a:lnTo>
                      <a:pt x="245" y="615"/>
                    </a:lnTo>
                    <a:lnTo>
                      <a:pt x="245" y="614"/>
                    </a:lnTo>
                    <a:lnTo>
                      <a:pt x="244" y="614"/>
                    </a:lnTo>
                    <a:lnTo>
                      <a:pt x="244" y="613"/>
                    </a:lnTo>
                    <a:lnTo>
                      <a:pt x="244" y="612"/>
                    </a:lnTo>
                    <a:lnTo>
                      <a:pt x="244" y="611"/>
                    </a:lnTo>
                    <a:lnTo>
                      <a:pt x="244" y="610"/>
                    </a:lnTo>
                    <a:lnTo>
                      <a:pt x="244" y="609"/>
                    </a:lnTo>
                    <a:lnTo>
                      <a:pt x="244" y="608"/>
                    </a:lnTo>
                    <a:lnTo>
                      <a:pt x="244" y="607"/>
                    </a:lnTo>
                    <a:lnTo>
                      <a:pt x="243" y="607"/>
                    </a:lnTo>
                    <a:lnTo>
                      <a:pt x="243" y="606"/>
                    </a:lnTo>
                    <a:lnTo>
                      <a:pt x="243" y="605"/>
                    </a:lnTo>
                    <a:lnTo>
                      <a:pt x="242" y="604"/>
                    </a:lnTo>
                    <a:lnTo>
                      <a:pt x="243" y="603"/>
                    </a:lnTo>
                    <a:lnTo>
                      <a:pt x="243" y="601"/>
                    </a:lnTo>
                    <a:lnTo>
                      <a:pt x="244" y="600"/>
                    </a:lnTo>
                    <a:lnTo>
                      <a:pt x="244" y="599"/>
                    </a:lnTo>
                    <a:lnTo>
                      <a:pt x="243" y="599"/>
                    </a:lnTo>
                    <a:lnTo>
                      <a:pt x="244" y="598"/>
                    </a:lnTo>
                    <a:lnTo>
                      <a:pt x="244" y="597"/>
                    </a:lnTo>
                    <a:lnTo>
                      <a:pt x="245" y="597"/>
                    </a:lnTo>
                    <a:lnTo>
                      <a:pt x="245" y="596"/>
                    </a:lnTo>
                    <a:lnTo>
                      <a:pt x="245" y="595"/>
                    </a:lnTo>
                    <a:lnTo>
                      <a:pt x="246" y="595"/>
                    </a:lnTo>
                    <a:lnTo>
                      <a:pt x="247" y="595"/>
                    </a:lnTo>
                    <a:lnTo>
                      <a:pt x="247" y="594"/>
                    </a:lnTo>
                    <a:lnTo>
                      <a:pt x="247" y="593"/>
                    </a:lnTo>
                    <a:lnTo>
                      <a:pt x="247" y="592"/>
                    </a:lnTo>
                    <a:lnTo>
                      <a:pt x="248" y="592"/>
                    </a:lnTo>
                    <a:lnTo>
                      <a:pt x="248" y="591"/>
                    </a:lnTo>
                    <a:lnTo>
                      <a:pt x="248" y="590"/>
                    </a:lnTo>
                    <a:lnTo>
                      <a:pt x="248" y="589"/>
                    </a:lnTo>
                    <a:lnTo>
                      <a:pt x="248" y="588"/>
                    </a:lnTo>
                    <a:lnTo>
                      <a:pt x="248" y="587"/>
                    </a:lnTo>
                    <a:lnTo>
                      <a:pt x="248" y="586"/>
                    </a:lnTo>
                    <a:lnTo>
                      <a:pt x="248" y="585"/>
                    </a:lnTo>
                    <a:lnTo>
                      <a:pt x="248" y="584"/>
                    </a:lnTo>
                    <a:lnTo>
                      <a:pt x="248" y="583"/>
                    </a:lnTo>
                    <a:lnTo>
                      <a:pt x="247" y="583"/>
                    </a:lnTo>
                    <a:lnTo>
                      <a:pt x="247" y="580"/>
                    </a:lnTo>
                    <a:lnTo>
                      <a:pt x="247" y="579"/>
                    </a:lnTo>
                    <a:lnTo>
                      <a:pt x="245" y="578"/>
                    </a:lnTo>
                    <a:lnTo>
                      <a:pt x="244" y="578"/>
                    </a:lnTo>
                    <a:lnTo>
                      <a:pt x="243" y="577"/>
                    </a:lnTo>
                    <a:lnTo>
                      <a:pt x="243" y="576"/>
                    </a:lnTo>
                    <a:lnTo>
                      <a:pt x="241" y="576"/>
                    </a:lnTo>
                    <a:lnTo>
                      <a:pt x="241" y="575"/>
                    </a:lnTo>
                    <a:lnTo>
                      <a:pt x="240" y="575"/>
                    </a:lnTo>
                    <a:lnTo>
                      <a:pt x="240" y="574"/>
                    </a:lnTo>
                    <a:lnTo>
                      <a:pt x="240" y="573"/>
                    </a:lnTo>
                    <a:lnTo>
                      <a:pt x="239" y="572"/>
                    </a:lnTo>
                    <a:lnTo>
                      <a:pt x="238" y="572"/>
                    </a:lnTo>
                    <a:lnTo>
                      <a:pt x="237" y="570"/>
                    </a:lnTo>
                    <a:lnTo>
                      <a:pt x="236" y="569"/>
                    </a:lnTo>
                    <a:lnTo>
                      <a:pt x="236" y="568"/>
                    </a:lnTo>
                    <a:lnTo>
                      <a:pt x="236" y="567"/>
                    </a:lnTo>
                    <a:lnTo>
                      <a:pt x="235" y="566"/>
                    </a:lnTo>
                    <a:lnTo>
                      <a:pt x="235" y="565"/>
                    </a:lnTo>
                    <a:lnTo>
                      <a:pt x="235" y="564"/>
                    </a:lnTo>
                    <a:lnTo>
                      <a:pt x="235" y="563"/>
                    </a:lnTo>
                    <a:lnTo>
                      <a:pt x="236" y="563"/>
                    </a:lnTo>
                    <a:lnTo>
                      <a:pt x="236" y="562"/>
                    </a:lnTo>
                    <a:lnTo>
                      <a:pt x="237" y="562"/>
                    </a:lnTo>
                    <a:lnTo>
                      <a:pt x="236" y="561"/>
                    </a:lnTo>
                    <a:lnTo>
                      <a:pt x="237" y="561"/>
                    </a:lnTo>
                    <a:lnTo>
                      <a:pt x="237" y="559"/>
                    </a:lnTo>
                    <a:lnTo>
                      <a:pt x="237" y="558"/>
                    </a:lnTo>
                    <a:lnTo>
                      <a:pt x="237" y="557"/>
                    </a:lnTo>
                    <a:lnTo>
                      <a:pt x="236" y="556"/>
                    </a:lnTo>
                    <a:lnTo>
                      <a:pt x="236" y="555"/>
                    </a:lnTo>
                    <a:lnTo>
                      <a:pt x="236" y="554"/>
                    </a:lnTo>
                    <a:lnTo>
                      <a:pt x="235" y="554"/>
                    </a:lnTo>
                    <a:lnTo>
                      <a:pt x="234" y="554"/>
                    </a:lnTo>
                    <a:lnTo>
                      <a:pt x="233" y="554"/>
                    </a:lnTo>
                    <a:lnTo>
                      <a:pt x="232" y="554"/>
                    </a:lnTo>
                    <a:lnTo>
                      <a:pt x="231" y="554"/>
                    </a:lnTo>
                    <a:lnTo>
                      <a:pt x="231" y="553"/>
                    </a:lnTo>
                    <a:lnTo>
                      <a:pt x="230" y="552"/>
                    </a:lnTo>
                    <a:lnTo>
                      <a:pt x="231" y="552"/>
                    </a:lnTo>
                    <a:lnTo>
                      <a:pt x="231" y="551"/>
                    </a:lnTo>
                    <a:lnTo>
                      <a:pt x="230" y="550"/>
                    </a:lnTo>
                    <a:lnTo>
                      <a:pt x="229" y="550"/>
                    </a:lnTo>
                    <a:lnTo>
                      <a:pt x="229" y="549"/>
                    </a:lnTo>
                    <a:lnTo>
                      <a:pt x="228" y="549"/>
                    </a:lnTo>
                    <a:lnTo>
                      <a:pt x="228" y="547"/>
                    </a:lnTo>
                    <a:lnTo>
                      <a:pt x="227" y="546"/>
                    </a:lnTo>
                    <a:lnTo>
                      <a:pt x="227" y="545"/>
                    </a:lnTo>
                    <a:lnTo>
                      <a:pt x="227" y="544"/>
                    </a:lnTo>
                    <a:lnTo>
                      <a:pt x="227" y="543"/>
                    </a:lnTo>
                    <a:lnTo>
                      <a:pt x="226" y="543"/>
                    </a:lnTo>
                    <a:lnTo>
                      <a:pt x="225" y="543"/>
                    </a:lnTo>
                    <a:lnTo>
                      <a:pt x="222" y="543"/>
                    </a:lnTo>
                    <a:lnTo>
                      <a:pt x="221" y="543"/>
                    </a:lnTo>
                    <a:lnTo>
                      <a:pt x="220" y="542"/>
                    </a:lnTo>
                    <a:lnTo>
                      <a:pt x="219" y="542"/>
                    </a:lnTo>
                    <a:lnTo>
                      <a:pt x="218" y="542"/>
                    </a:lnTo>
                    <a:lnTo>
                      <a:pt x="217" y="543"/>
                    </a:lnTo>
                    <a:lnTo>
                      <a:pt x="216" y="544"/>
                    </a:lnTo>
                    <a:lnTo>
                      <a:pt x="216" y="543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3"/>
                    </a:lnTo>
                    <a:lnTo>
                      <a:pt x="213" y="542"/>
                    </a:lnTo>
                    <a:lnTo>
                      <a:pt x="212" y="542"/>
                    </a:lnTo>
                    <a:lnTo>
                      <a:pt x="211" y="543"/>
                    </a:lnTo>
                    <a:lnTo>
                      <a:pt x="211" y="544"/>
                    </a:lnTo>
                    <a:lnTo>
                      <a:pt x="210" y="544"/>
                    </a:lnTo>
                    <a:lnTo>
                      <a:pt x="210" y="543"/>
                    </a:lnTo>
                    <a:lnTo>
                      <a:pt x="209" y="543"/>
                    </a:lnTo>
                    <a:lnTo>
                      <a:pt x="208" y="543"/>
                    </a:lnTo>
                    <a:lnTo>
                      <a:pt x="208" y="542"/>
                    </a:lnTo>
                    <a:lnTo>
                      <a:pt x="207" y="542"/>
                    </a:lnTo>
                    <a:lnTo>
                      <a:pt x="205" y="542"/>
                    </a:lnTo>
                    <a:lnTo>
                      <a:pt x="204" y="542"/>
                    </a:lnTo>
                    <a:lnTo>
                      <a:pt x="204" y="543"/>
                    </a:lnTo>
                    <a:lnTo>
                      <a:pt x="203" y="543"/>
                    </a:lnTo>
                    <a:lnTo>
                      <a:pt x="203" y="542"/>
                    </a:lnTo>
                    <a:lnTo>
                      <a:pt x="203" y="543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1" y="542"/>
                    </a:lnTo>
                    <a:lnTo>
                      <a:pt x="200" y="542"/>
                    </a:lnTo>
                    <a:lnTo>
                      <a:pt x="200" y="541"/>
                    </a:lnTo>
                    <a:lnTo>
                      <a:pt x="199" y="541"/>
                    </a:lnTo>
                    <a:lnTo>
                      <a:pt x="198" y="541"/>
                    </a:lnTo>
                    <a:lnTo>
                      <a:pt x="198" y="542"/>
                    </a:lnTo>
                    <a:lnTo>
                      <a:pt x="197" y="542"/>
                    </a:lnTo>
                    <a:lnTo>
                      <a:pt x="196" y="542"/>
                    </a:lnTo>
                    <a:lnTo>
                      <a:pt x="195" y="542"/>
                    </a:lnTo>
                    <a:lnTo>
                      <a:pt x="195" y="543"/>
                    </a:lnTo>
                    <a:lnTo>
                      <a:pt x="194" y="542"/>
                    </a:lnTo>
                    <a:lnTo>
                      <a:pt x="193" y="542"/>
                    </a:lnTo>
                    <a:lnTo>
                      <a:pt x="193" y="541"/>
                    </a:lnTo>
                    <a:lnTo>
                      <a:pt x="192" y="541"/>
                    </a:lnTo>
                    <a:lnTo>
                      <a:pt x="191" y="541"/>
                    </a:lnTo>
                    <a:lnTo>
                      <a:pt x="190" y="541"/>
                    </a:lnTo>
                    <a:lnTo>
                      <a:pt x="189" y="540"/>
                    </a:lnTo>
                    <a:lnTo>
                      <a:pt x="188" y="539"/>
                    </a:lnTo>
                    <a:lnTo>
                      <a:pt x="188" y="538"/>
                    </a:lnTo>
                    <a:lnTo>
                      <a:pt x="188" y="537"/>
                    </a:lnTo>
                    <a:lnTo>
                      <a:pt x="187" y="537"/>
                    </a:lnTo>
                    <a:lnTo>
                      <a:pt x="186" y="537"/>
                    </a:lnTo>
                    <a:lnTo>
                      <a:pt x="185" y="537"/>
                    </a:lnTo>
                    <a:lnTo>
                      <a:pt x="184" y="537"/>
                    </a:lnTo>
                    <a:lnTo>
                      <a:pt x="184" y="536"/>
                    </a:lnTo>
                    <a:lnTo>
                      <a:pt x="183" y="536"/>
                    </a:lnTo>
                    <a:lnTo>
                      <a:pt x="182" y="535"/>
                    </a:lnTo>
                    <a:lnTo>
                      <a:pt x="181" y="534"/>
                    </a:lnTo>
                    <a:lnTo>
                      <a:pt x="180" y="535"/>
                    </a:lnTo>
                    <a:lnTo>
                      <a:pt x="180" y="534"/>
                    </a:lnTo>
                    <a:lnTo>
                      <a:pt x="179" y="534"/>
                    </a:lnTo>
                    <a:lnTo>
                      <a:pt x="179" y="533"/>
                    </a:lnTo>
                    <a:lnTo>
                      <a:pt x="178" y="533"/>
                    </a:lnTo>
                    <a:lnTo>
                      <a:pt x="178" y="532"/>
                    </a:lnTo>
                    <a:lnTo>
                      <a:pt x="178" y="531"/>
                    </a:lnTo>
                    <a:lnTo>
                      <a:pt x="177" y="531"/>
                    </a:lnTo>
                    <a:lnTo>
                      <a:pt x="177" y="530"/>
                    </a:lnTo>
                    <a:lnTo>
                      <a:pt x="176" y="530"/>
                    </a:lnTo>
                    <a:lnTo>
                      <a:pt x="176" y="529"/>
                    </a:lnTo>
                    <a:lnTo>
                      <a:pt x="175" y="529"/>
                    </a:lnTo>
                    <a:lnTo>
                      <a:pt x="175" y="528"/>
                    </a:lnTo>
                    <a:lnTo>
                      <a:pt x="175" y="527"/>
                    </a:lnTo>
                    <a:lnTo>
                      <a:pt x="175" y="526"/>
                    </a:lnTo>
                    <a:lnTo>
                      <a:pt x="175" y="525"/>
                    </a:lnTo>
                    <a:lnTo>
                      <a:pt x="174" y="524"/>
                    </a:lnTo>
                    <a:lnTo>
                      <a:pt x="174" y="523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0"/>
                    </a:lnTo>
                    <a:lnTo>
                      <a:pt x="172" y="520"/>
                    </a:lnTo>
                    <a:lnTo>
                      <a:pt x="171" y="520"/>
                    </a:lnTo>
                    <a:lnTo>
                      <a:pt x="170" y="521"/>
                    </a:lnTo>
                    <a:lnTo>
                      <a:pt x="170" y="520"/>
                    </a:lnTo>
                    <a:lnTo>
                      <a:pt x="169" y="520"/>
                    </a:lnTo>
                    <a:lnTo>
                      <a:pt x="169" y="521"/>
                    </a:lnTo>
                    <a:lnTo>
                      <a:pt x="168" y="520"/>
                    </a:lnTo>
                    <a:lnTo>
                      <a:pt x="168" y="521"/>
                    </a:lnTo>
                    <a:lnTo>
                      <a:pt x="167" y="520"/>
                    </a:lnTo>
                    <a:lnTo>
                      <a:pt x="166" y="520"/>
                    </a:lnTo>
                    <a:lnTo>
                      <a:pt x="165" y="520"/>
                    </a:lnTo>
                    <a:lnTo>
                      <a:pt x="165" y="521"/>
                    </a:lnTo>
                    <a:lnTo>
                      <a:pt x="164" y="521"/>
                    </a:lnTo>
                    <a:lnTo>
                      <a:pt x="163" y="522"/>
                    </a:lnTo>
                    <a:lnTo>
                      <a:pt x="163" y="521"/>
                    </a:lnTo>
                    <a:lnTo>
                      <a:pt x="162" y="522"/>
                    </a:lnTo>
                    <a:lnTo>
                      <a:pt x="161" y="522"/>
                    </a:lnTo>
                    <a:lnTo>
                      <a:pt x="161" y="523"/>
                    </a:lnTo>
                    <a:lnTo>
                      <a:pt x="160" y="524"/>
                    </a:lnTo>
                    <a:lnTo>
                      <a:pt x="160" y="525"/>
                    </a:lnTo>
                    <a:lnTo>
                      <a:pt x="160" y="526"/>
                    </a:lnTo>
                    <a:lnTo>
                      <a:pt x="159" y="527"/>
                    </a:lnTo>
                    <a:lnTo>
                      <a:pt x="158" y="527"/>
                    </a:lnTo>
                    <a:lnTo>
                      <a:pt x="159" y="528"/>
                    </a:lnTo>
                    <a:lnTo>
                      <a:pt x="158" y="529"/>
                    </a:lnTo>
                    <a:lnTo>
                      <a:pt x="157" y="529"/>
                    </a:lnTo>
                    <a:lnTo>
                      <a:pt x="157" y="530"/>
                    </a:lnTo>
                    <a:lnTo>
                      <a:pt x="157" y="531"/>
                    </a:lnTo>
                    <a:lnTo>
                      <a:pt x="157" y="532"/>
                    </a:lnTo>
                    <a:lnTo>
                      <a:pt x="156" y="532"/>
                    </a:lnTo>
                    <a:lnTo>
                      <a:pt x="156" y="533"/>
                    </a:lnTo>
                    <a:lnTo>
                      <a:pt x="155" y="533"/>
                    </a:lnTo>
                    <a:lnTo>
                      <a:pt x="154" y="533"/>
                    </a:lnTo>
                    <a:lnTo>
                      <a:pt x="154" y="534"/>
                    </a:lnTo>
                    <a:lnTo>
                      <a:pt x="153" y="534"/>
                    </a:lnTo>
                    <a:lnTo>
                      <a:pt x="152" y="534"/>
                    </a:lnTo>
                    <a:lnTo>
                      <a:pt x="152" y="535"/>
                    </a:lnTo>
                    <a:lnTo>
                      <a:pt x="151" y="535"/>
                    </a:lnTo>
                    <a:lnTo>
                      <a:pt x="152" y="535"/>
                    </a:lnTo>
                    <a:lnTo>
                      <a:pt x="152" y="536"/>
                    </a:lnTo>
                    <a:lnTo>
                      <a:pt x="151" y="536"/>
                    </a:lnTo>
                    <a:lnTo>
                      <a:pt x="150" y="536"/>
                    </a:lnTo>
                    <a:lnTo>
                      <a:pt x="150" y="537"/>
                    </a:lnTo>
                    <a:lnTo>
                      <a:pt x="149" y="537"/>
                    </a:lnTo>
                    <a:lnTo>
                      <a:pt x="148" y="537"/>
                    </a:lnTo>
                    <a:lnTo>
                      <a:pt x="148" y="538"/>
                    </a:lnTo>
                    <a:lnTo>
                      <a:pt x="149" y="538"/>
                    </a:lnTo>
                    <a:lnTo>
                      <a:pt x="149" y="539"/>
                    </a:lnTo>
                    <a:lnTo>
                      <a:pt x="148" y="539"/>
                    </a:lnTo>
                    <a:lnTo>
                      <a:pt x="147" y="538"/>
                    </a:lnTo>
                    <a:lnTo>
                      <a:pt x="146" y="538"/>
                    </a:lnTo>
                    <a:lnTo>
                      <a:pt x="145" y="537"/>
                    </a:lnTo>
                    <a:lnTo>
                      <a:pt x="144" y="537"/>
                    </a:lnTo>
                    <a:lnTo>
                      <a:pt x="144" y="536"/>
                    </a:lnTo>
                    <a:lnTo>
                      <a:pt x="144" y="535"/>
                    </a:lnTo>
                    <a:lnTo>
                      <a:pt x="144" y="534"/>
                    </a:lnTo>
                    <a:lnTo>
                      <a:pt x="144" y="535"/>
                    </a:lnTo>
                    <a:lnTo>
                      <a:pt x="143" y="535"/>
                    </a:lnTo>
                    <a:lnTo>
                      <a:pt x="143" y="534"/>
                    </a:lnTo>
                    <a:lnTo>
                      <a:pt x="142" y="534"/>
                    </a:lnTo>
                    <a:lnTo>
                      <a:pt x="142" y="535"/>
                    </a:lnTo>
                    <a:lnTo>
                      <a:pt x="143" y="535"/>
                    </a:lnTo>
                    <a:lnTo>
                      <a:pt x="143" y="536"/>
                    </a:lnTo>
                    <a:lnTo>
                      <a:pt x="142" y="536"/>
                    </a:lnTo>
                    <a:lnTo>
                      <a:pt x="142" y="537"/>
                    </a:lnTo>
                    <a:lnTo>
                      <a:pt x="141" y="537"/>
                    </a:lnTo>
                    <a:lnTo>
                      <a:pt x="141" y="538"/>
                    </a:lnTo>
                    <a:lnTo>
                      <a:pt x="140" y="538"/>
                    </a:lnTo>
                    <a:lnTo>
                      <a:pt x="140" y="539"/>
                    </a:lnTo>
                    <a:lnTo>
                      <a:pt x="139" y="538"/>
                    </a:lnTo>
                    <a:lnTo>
                      <a:pt x="139" y="537"/>
                    </a:lnTo>
                    <a:lnTo>
                      <a:pt x="138" y="537"/>
                    </a:lnTo>
                    <a:lnTo>
                      <a:pt x="138" y="536"/>
                    </a:lnTo>
                    <a:lnTo>
                      <a:pt x="137" y="536"/>
                    </a:lnTo>
                    <a:lnTo>
                      <a:pt x="137" y="537"/>
                    </a:lnTo>
                    <a:lnTo>
                      <a:pt x="137" y="536"/>
                    </a:lnTo>
                    <a:lnTo>
                      <a:pt x="136" y="537"/>
                    </a:lnTo>
                    <a:lnTo>
                      <a:pt x="136" y="538"/>
                    </a:lnTo>
                    <a:lnTo>
                      <a:pt x="135" y="538"/>
                    </a:lnTo>
                    <a:lnTo>
                      <a:pt x="134" y="538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6"/>
                    </a:lnTo>
                    <a:lnTo>
                      <a:pt x="133" y="536"/>
                    </a:lnTo>
                    <a:lnTo>
                      <a:pt x="132" y="537"/>
                    </a:lnTo>
                    <a:lnTo>
                      <a:pt x="132" y="538"/>
                    </a:lnTo>
                    <a:lnTo>
                      <a:pt x="132" y="539"/>
                    </a:lnTo>
                    <a:lnTo>
                      <a:pt x="132" y="540"/>
                    </a:lnTo>
                    <a:lnTo>
                      <a:pt x="132" y="541"/>
                    </a:lnTo>
                    <a:lnTo>
                      <a:pt x="131" y="541"/>
                    </a:lnTo>
                    <a:lnTo>
                      <a:pt x="130" y="541"/>
                    </a:lnTo>
                    <a:lnTo>
                      <a:pt x="130" y="542"/>
                    </a:lnTo>
                    <a:lnTo>
                      <a:pt x="129" y="543"/>
                    </a:lnTo>
                    <a:lnTo>
                      <a:pt x="128" y="543"/>
                    </a:lnTo>
                    <a:lnTo>
                      <a:pt x="128" y="542"/>
                    </a:lnTo>
                    <a:lnTo>
                      <a:pt x="127" y="542"/>
                    </a:lnTo>
                    <a:lnTo>
                      <a:pt x="127" y="541"/>
                    </a:lnTo>
                    <a:lnTo>
                      <a:pt x="127" y="542"/>
                    </a:lnTo>
                    <a:lnTo>
                      <a:pt x="126" y="542"/>
                    </a:lnTo>
                    <a:lnTo>
                      <a:pt x="126" y="541"/>
                    </a:lnTo>
                    <a:lnTo>
                      <a:pt x="125" y="541"/>
                    </a:lnTo>
                    <a:lnTo>
                      <a:pt x="125" y="540"/>
                    </a:lnTo>
                    <a:lnTo>
                      <a:pt x="124" y="540"/>
                    </a:lnTo>
                    <a:lnTo>
                      <a:pt x="125" y="540"/>
                    </a:lnTo>
                    <a:lnTo>
                      <a:pt x="125" y="539"/>
                    </a:lnTo>
                    <a:lnTo>
                      <a:pt x="125" y="538"/>
                    </a:lnTo>
                    <a:lnTo>
                      <a:pt x="125" y="537"/>
                    </a:lnTo>
                    <a:lnTo>
                      <a:pt x="124" y="537"/>
                    </a:lnTo>
                    <a:lnTo>
                      <a:pt x="123" y="537"/>
                    </a:lnTo>
                    <a:lnTo>
                      <a:pt x="122" y="538"/>
                    </a:lnTo>
                    <a:lnTo>
                      <a:pt x="122" y="539"/>
                    </a:lnTo>
                    <a:lnTo>
                      <a:pt x="121" y="538"/>
                    </a:lnTo>
                    <a:lnTo>
                      <a:pt x="120" y="538"/>
                    </a:lnTo>
                    <a:lnTo>
                      <a:pt x="120" y="537"/>
                    </a:lnTo>
                    <a:lnTo>
                      <a:pt x="120" y="538"/>
                    </a:lnTo>
                    <a:lnTo>
                      <a:pt x="119" y="537"/>
                    </a:lnTo>
                    <a:lnTo>
                      <a:pt x="118" y="538"/>
                    </a:lnTo>
                    <a:lnTo>
                      <a:pt x="117" y="537"/>
                    </a:lnTo>
                    <a:lnTo>
                      <a:pt x="117" y="536"/>
                    </a:lnTo>
                    <a:lnTo>
                      <a:pt x="116" y="536"/>
                    </a:lnTo>
                    <a:lnTo>
                      <a:pt x="115" y="536"/>
                    </a:lnTo>
                    <a:lnTo>
                      <a:pt x="114" y="536"/>
                    </a:lnTo>
                    <a:lnTo>
                      <a:pt x="114" y="535"/>
                    </a:lnTo>
                    <a:lnTo>
                      <a:pt x="113" y="534"/>
                    </a:lnTo>
                    <a:lnTo>
                      <a:pt x="113" y="535"/>
                    </a:lnTo>
                    <a:lnTo>
                      <a:pt x="112" y="535"/>
                    </a:lnTo>
                    <a:lnTo>
                      <a:pt x="111" y="535"/>
                    </a:lnTo>
                    <a:lnTo>
                      <a:pt x="109" y="535"/>
                    </a:lnTo>
                    <a:lnTo>
                      <a:pt x="108" y="536"/>
                    </a:lnTo>
                    <a:lnTo>
                      <a:pt x="108" y="535"/>
                    </a:lnTo>
                    <a:lnTo>
                      <a:pt x="107" y="535"/>
                    </a:lnTo>
                    <a:lnTo>
                      <a:pt x="107" y="536"/>
                    </a:lnTo>
                    <a:lnTo>
                      <a:pt x="106" y="536"/>
                    </a:lnTo>
                    <a:lnTo>
                      <a:pt x="105" y="536"/>
                    </a:lnTo>
                    <a:lnTo>
                      <a:pt x="105" y="537"/>
                    </a:lnTo>
                    <a:lnTo>
                      <a:pt x="104" y="537"/>
                    </a:lnTo>
                    <a:lnTo>
                      <a:pt x="104" y="536"/>
                    </a:lnTo>
                    <a:lnTo>
                      <a:pt x="103" y="536"/>
                    </a:lnTo>
                    <a:lnTo>
                      <a:pt x="103" y="537"/>
                    </a:lnTo>
                    <a:lnTo>
                      <a:pt x="103" y="536"/>
                    </a:lnTo>
                    <a:lnTo>
                      <a:pt x="102" y="536"/>
                    </a:lnTo>
                    <a:lnTo>
                      <a:pt x="102" y="535"/>
                    </a:lnTo>
                    <a:lnTo>
                      <a:pt x="102" y="534"/>
                    </a:lnTo>
                    <a:lnTo>
                      <a:pt x="101" y="535"/>
                    </a:lnTo>
                    <a:lnTo>
                      <a:pt x="100" y="534"/>
                    </a:lnTo>
                    <a:lnTo>
                      <a:pt x="99" y="534"/>
                    </a:lnTo>
                    <a:lnTo>
                      <a:pt x="99" y="535"/>
                    </a:lnTo>
                    <a:lnTo>
                      <a:pt x="98" y="535"/>
                    </a:lnTo>
                    <a:lnTo>
                      <a:pt x="97" y="534"/>
                    </a:lnTo>
                    <a:lnTo>
                      <a:pt x="97" y="535"/>
                    </a:lnTo>
                    <a:lnTo>
                      <a:pt x="96" y="535"/>
                    </a:lnTo>
                    <a:lnTo>
                      <a:pt x="96" y="534"/>
                    </a:lnTo>
                    <a:lnTo>
                      <a:pt x="96" y="535"/>
                    </a:lnTo>
                    <a:lnTo>
                      <a:pt x="95" y="535"/>
                    </a:lnTo>
                    <a:lnTo>
                      <a:pt x="95" y="534"/>
                    </a:lnTo>
                    <a:lnTo>
                      <a:pt x="94" y="534"/>
                    </a:lnTo>
                    <a:lnTo>
                      <a:pt x="94" y="533"/>
                    </a:lnTo>
                    <a:lnTo>
                      <a:pt x="93" y="532"/>
                    </a:lnTo>
                    <a:lnTo>
                      <a:pt x="93" y="533"/>
                    </a:lnTo>
                    <a:lnTo>
                      <a:pt x="92" y="533"/>
                    </a:lnTo>
                    <a:lnTo>
                      <a:pt x="92" y="534"/>
                    </a:lnTo>
                    <a:lnTo>
                      <a:pt x="91" y="535"/>
                    </a:lnTo>
                    <a:lnTo>
                      <a:pt x="90" y="536"/>
                    </a:lnTo>
                    <a:lnTo>
                      <a:pt x="89" y="536"/>
                    </a:lnTo>
                    <a:lnTo>
                      <a:pt x="88" y="536"/>
                    </a:lnTo>
                    <a:lnTo>
                      <a:pt x="88" y="535"/>
                    </a:lnTo>
                    <a:lnTo>
                      <a:pt x="87" y="535"/>
                    </a:lnTo>
                    <a:lnTo>
                      <a:pt x="86" y="535"/>
                    </a:lnTo>
                    <a:lnTo>
                      <a:pt x="86" y="534"/>
                    </a:lnTo>
                    <a:lnTo>
                      <a:pt x="86" y="535"/>
                    </a:lnTo>
                    <a:lnTo>
                      <a:pt x="85" y="535"/>
                    </a:lnTo>
                    <a:lnTo>
                      <a:pt x="85" y="534"/>
                    </a:lnTo>
                    <a:lnTo>
                      <a:pt x="85" y="533"/>
                    </a:lnTo>
                    <a:lnTo>
                      <a:pt x="84" y="534"/>
                    </a:lnTo>
                    <a:lnTo>
                      <a:pt x="84" y="533"/>
                    </a:lnTo>
                    <a:lnTo>
                      <a:pt x="83" y="534"/>
                    </a:lnTo>
                    <a:lnTo>
                      <a:pt x="82" y="534"/>
                    </a:lnTo>
                    <a:lnTo>
                      <a:pt x="82" y="535"/>
                    </a:lnTo>
                    <a:lnTo>
                      <a:pt x="81" y="535"/>
                    </a:lnTo>
                    <a:lnTo>
                      <a:pt x="82" y="535"/>
                    </a:lnTo>
                    <a:lnTo>
                      <a:pt x="82" y="536"/>
                    </a:lnTo>
                    <a:lnTo>
                      <a:pt x="81" y="536"/>
                    </a:lnTo>
                    <a:lnTo>
                      <a:pt x="81" y="535"/>
                    </a:lnTo>
                    <a:lnTo>
                      <a:pt x="80" y="535"/>
                    </a:lnTo>
                    <a:lnTo>
                      <a:pt x="80" y="534"/>
                    </a:lnTo>
                    <a:lnTo>
                      <a:pt x="79" y="534"/>
                    </a:lnTo>
                    <a:lnTo>
                      <a:pt x="79" y="535"/>
                    </a:lnTo>
                    <a:lnTo>
                      <a:pt x="79" y="534"/>
                    </a:lnTo>
                    <a:lnTo>
                      <a:pt x="78" y="534"/>
                    </a:lnTo>
                    <a:lnTo>
                      <a:pt x="77" y="534"/>
                    </a:lnTo>
                    <a:lnTo>
                      <a:pt x="77" y="535"/>
                    </a:lnTo>
                    <a:lnTo>
                      <a:pt x="77" y="534"/>
                    </a:lnTo>
                    <a:lnTo>
                      <a:pt x="76" y="534"/>
                    </a:lnTo>
                    <a:lnTo>
                      <a:pt x="75" y="534"/>
                    </a:lnTo>
                    <a:lnTo>
                      <a:pt x="75" y="533"/>
                    </a:lnTo>
                    <a:lnTo>
                      <a:pt x="75" y="532"/>
                    </a:lnTo>
                    <a:lnTo>
                      <a:pt x="75" y="531"/>
                    </a:lnTo>
                    <a:lnTo>
                      <a:pt x="74" y="531"/>
                    </a:lnTo>
                    <a:lnTo>
                      <a:pt x="74" y="532"/>
                    </a:lnTo>
                    <a:lnTo>
                      <a:pt x="74" y="531"/>
                    </a:lnTo>
                    <a:lnTo>
                      <a:pt x="73" y="531"/>
                    </a:lnTo>
                    <a:lnTo>
                      <a:pt x="72" y="530"/>
                    </a:lnTo>
                    <a:lnTo>
                      <a:pt x="71" y="531"/>
                    </a:lnTo>
                    <a:lnTo>
                      <a:pt x="71" y="530"/>
                    </a:lnTo>
                    <a:lnTo>
                      <a:pt x="70" y="530"/>
                    </a:lnTo>
                    <a:lnTo>
                      <a:pt x="70" y="531"/>
                    </a:lnTo>
                    <a:lnTo>
                      <a:pt x="70" y="530"/>
                    </a:lnTo>
                    <a:lnTo>
                      <a:pt x="69" y="530"/>
                    </a:lnTo>
                    <a:lnTo>
                      <a:pt x="69" y="529"/>
                    </a:lnTo>
                    <a:lnTo>
                      <a:pt x="68" y="529"/>
                    </a:lnTo>
                    <a:lnTo>
                      <a:pt x="68" y="530"/>
                    </a:lnTo>
                    <a:lnTo>
                      <a:pt x="67" y="529"/>
                    </a:lnTo>
                    <a:lnTo>
                      <a:pt x="67" y="530"/>
                    </a:lnTo>
                    <a:lnTo>
                      <a:pt x="66" y="529"/>
                    </a:lnTo>
                    <a:lnTo>
                      <a:pt x="66" y="530"/>
                    </a:lnTo>
                    <a:lnTo>
                      <a:pt x="65" y="530"/>
                    </a:lnTo>
                    <a:lnTo>
                      <a:pt x="64" y="529"/>
                    </a:lnTo>
                    <a:lnTo>
                      <a:pt x="63" y="529"/>
                    </a:lnTo>
                    <a:lnTo>
                      <a:pt x="62" y="529"/>
                    </a:lnTo>
                    <a:lnTo>
                      <a:pt x="62" y="528"/>
                    </a:lnTo>
                    <a:lnTo>
                      <a:pt x="62" y="527"/>
                    </a:lnTo>
                    <a:lnTo>
                      <a:pt x="61" y="527"/>
                    </a:lnTo>
                    <a:lnTo>
                      <a:pt x="61" y="528"/>
                    </a:lnTo>
                    <a:lnTo>
                      <a:pt x="59" y="529"/>
                    </a:lnTo>
                    <a:lnTo>
                      <a:pt x="58" y="529"/>
                    </a:lnTo>
                    <a:lnTo>
                      <a:pt x="58" y="528"/>
                    </a:lnTo>
                    <a:lnTo>
                      <a:pt x="57" y="528"/>
                    </a:lnTo>
                    <a:lnTo>
                      <a:pt x="56" y="528"/>
                    </a:lnTo>
                    <a:lnTo>
                      <a:pt x="55" y="527"/>
                    </a:lnTo>
                    <a:lnTo>
                      <a:pt x="55" y="526"/>
                    </a:lnTo>
                    <a:lnTo>
                      <a:pt x="55" y="525"/>
                    </a:lnTo>
                    <a:lnTo>
                      <a:pt x="55" y="524"/>
                    </a:lnTo>
                    <a:lnTo>
                      <a:pt x="55" y="525"/>
                    </a:lnTo>
                    <a:lnTo>
                      <a:pt x="54" y="525"/>
                    </a:lnTo>
                    <a:lnTo>
                      <a:pt x="54" y="524"/>
                    </a:lnTo>
                    <a:lnTo>
                      <a:pt x="55" y="524"/>
                    </a:lnTo>
                    <a:lnTo>
                      <a:pt x="54" y="524"/>
                    </a:lnTo>
                    <a:lnTo>
                      <a:pt x="54" y="523"/>
                    </a:lnTo>
                    <a:lnTo>
                      <a:pt x="53" y="523"/>
                    </a:lnTo>
                    <a:lnTo>
                      <a:pt x="53" y="522"/>
                    </a:lnTo>
                    <a:lnTo>
                      <a:pt x="52" y="523"/>
                    </a:lnTo>
                    <a:lnTo>
                      <a:pt x="53" y="522"/>
                    </a:lnTo>
                    <a:lnTo>
                      <a:pt x="52" y="521"/>
                    </a:lnTo>
                    <a:lnTo>
                      <a:pt x="53" y="520"/>
                    </a:lnTo>
                    <a:lnTo>
                      <a:pt x="52" y="520"/>
                    </a:lnTo>
                    <a:lnTo>
                      <a:pt x="51" y="520"/>
                    </a:lnTo>
                    <a:lnTo>
                      <a:pt x="50" y="521"/>
                    </a:lnTo>
                    <a:lnTo>
                      <a:pt x="49" y="521"/>
                    </a:lnTo>
                    <a:lnTo>
                      <a:pt x="48" y="520"/>
                    </a:lnTo>
                    <a:lnTo>
                      <a:pt x="48" y="521"/>
                    </a:lnTo>
                    <a:lnTo>
                      <a:pt x="47" y="520"/>
                    </a:lnTo>
                    <a:lnTo>
                      <a:pt x="46" y="520"/>
                    </a:lnTo>
                    <a:lnTo>
                      <a:pt x="45" y="519"/>
                    </a:lnTo>
                    <a:lnTo>
                      <a:pt x="44" y="519"/>
                    </a:lnTo>
                    <a:lnTo>
                      <a:pt x="43" y="519"/>
                    </a:lnTo>
                    <a:lnTo>
                      <a:pt x="44" y="520"/>
                    </a:lnTo>
                    <a:lnTo>
                      <a:pt x="43" y="520"/>
                    </a:lnTo>
                    <a:lnTo>
                      <a:pt x="42" y="521"/>
                    </a:lnTo>
                    <a:lnTo>
                      <a:pt x="41" y="520"/>
                    </a:lnTo>
                    <a:lnTo>
                      <a:pt x="40" y="520"/>
                    </a:lnTo>
                    <a:lnTo>
                      <a:pt x="40" y="521"/>
                    </a:lnTo>
                    <a:lnTo>
                      <a:pt x="40" y="522"/>
                    </a:lnTo>
                    <a:lnTo>
                      <a:pt x="41" y="522"/>
                    </a:lnTo>
                    <a:lnTo>
                      <a:pt x="40" y="523"/>
                    </a:lnTo>
                    <a:lnTo>
                      <a:pt x="40" y="524"/>
                    </a:lnTo>
                    <a:lnTo>
                      <a:pt x="39" y="524"/>
                    </a:lnTo>
                    <a:lnTo>
                      <a:pt x="38" y="523"/>
                    </a:lnTo>
                    <a:lnTo>
                      <a:pt x="38" y="524"/>
                    </a:lnTo>
                    <a:lnTo>
                      <a:pt x="38" y="523"/>
                    </a:lnTo>
                    <a:lnTo>
                      <a:pt x="37" y="523"/>
                    </a:lnTo>
                    <a:lnTo>
                      <a:pt x="36" y="522"/>
                    </a:lnTo>
                    <a:lnTo>
                      <a:pt x="36" y="523"/>
                    </a:lnTo>
                    <a:lnTo>
                      <a:pt x="35" y="523"/>
                    </a:lnTo>
                    <a:lnTo>
                      <a:pt x="35" y="524"/>
                    </a:lnTo>
                    <a:lnTo>
                      <a:pt x="34" y="524"/>
                    </a:lnTo>
                    <a:lnTo>
                      <a:pt x="34" y="525"/>
                    </a:lnTo>
                    <a:lnTo>
                      <a:pt x="33" y="524"/>
                    </a:lnTo>
                    <a:lnTo>
                      <a:pt x="32" y="524"/>
                    </a:lnTo>
                    <a:lnTo>
                      <a:pt x="32" y="523"/>
                    </a:lnTo>
                    <a:lnTo>
                      <a:pt x="32" y="522"/>
                    </a:lnTo>
                    <a:lnTo>
                      <a:pt x="31" y="522"/>
                    </a:lnTo>
                    <a:lnTo>
                      <a:pt x="30" y="523"/>
                    </a:lnTo>
                    <a:lnTo>
                      <a:pt x="29" y="523"/>
                    </a:lnTo>
                    <a:lnTo>
                      <a:pt x="28" y="523"/>
                    </a:lnTo>
                    <a:lnTo>
                      <a:pt x="28" y="524"/>
                    </a:lnTo>
                    <a:lnTo>
                      <a:pt x="28" y="523"/>
                    </a:lnTo>
                    <a:lnTo>
                      <a:pt x="27" y="523"/>
                    </a:lnTo>
                    <a:lnTo>
                      <a:pt x="26" y="523"/>
                    </a:lnTo>
                    <a:lnTo>
                      <a:pt x="26" y="522"/>
                    </a:lnTo>
                    <a:lnTo>
                      <a:pt x="25" y="522"/>
                    </a:lnTo>
                    <a:lnTo>
                      <a:pt x="24" y="522"/>
                    </a:lnTo>
                    <a:lnTo>
                      <a:pt x="23" y="522"/>
                    </a:lnTo>
                    <a:lnTo>
                      <a:pt x="21" y="522"/>
                    </a:lnTo>
                    <a:lnTo>
                      <a:pt x="21" y="521"/>
                    </a:lnTo>
                    <a:lnTo>
                      <a:pt x="22" y="521"/>
                    </a:lnTo>
                    <a:lnTo>
                      <a:pt x="22" y="520"/>
                    </a:lnTo>
                    <a:lnTo>
                      <a:pt x="21" y="520"/>
                    </a:lnTo>
                    <a:lnTo>
                      <a:pt x="21" y="518"/>
                    </a:lnTo>
                    <a:lnTo>
                      <a:pt x="20" y="518"/>
                    </a:lnTo>
                    <a:lnTo>
                      <a:pt x="19" y="518"/>
                    </a:lnTo>
                    <a:lnTo>
                      <a:pt x="19" y="517"/>
                    </a:lnTo>
                    <a:lnTo>
                      <a:pt x="18" y="517"/>
                    </a:lnTo>
                    <a:lnTo>
                      <a:pt x="18" y="518"/>
                    </a:lnTo>
                    <a:lnTo>
                      <a:pt x="17" y="519"/>
                    </a:lnTo>
                    <a:lnTo>
                      <a:pt x="16" y="519"/>
                    </a:lnTo>
                    <a:lnTo>
                      <a:pt x="16" y="518"/>
                    </a:lnTo>
                    <a:lnTo>
                      <a:pt x="15" y="519"/>
                    </a:lnTo>
                    <a:lnTo>
                      <a:pt x="15" y="517"/>
                    </a:lnTo>
                    <a:lnTo>
                      <a:pt x="16" y="517"/>
                    </a:lnTo>
                    <a:lnTo>
                      <a:pt x="16" y="516"/>
                    </a:lnTo>
                    <a:lnTo>
                      <a:pt x="16" y="515"/>
                    </a:lnTo>
                    <a:lnTo>
                      <a:pt x="15" y="515"/>
                    </a:lnTo>
                    <a:lnTo>
                      <a:pt x="14" y="514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6" y="511"/>
                    </a:lnTo>
                    <a:lnTo>
                      <a:pt x="17" y="511"/>
                    </a:lnTo>
                    <a:lnTo>
                      <a:pt x="18" y="510"/>
                    </a:lnTo>
                    <a:lnTo>
                      <a:pt x="18" y="509"/>
                    </a:lnTo>
                    <a:lnTo>
                      <a:pt x="18" y="507"/>
                    </a:lnTo>
                    <a:lnTo>
                      <a:pt x="18" y="506"/>
                    </a:lnTo>
                    <a:lnTo>
                      <a:pt x="19" y="505"/>
                    </a:lnTo>
                    <a:lnTo>
                      <a:pt x="20" y="504"/>
                    </a:lnTo>
                    <a:lnTo>
                      <a:pt x="20" y="502"/>
                    </a:lnTo>
                    <a:lnTo>
                      <a:pt x="21" y="501"/>
                    </a:lnTo>
                    <a:lnTo>
                      <a:pt x="21" y="500"/>
                    </a:lnTo>
                    <a:lnTo>
                      <a:pt x="20" y="499"/>
                    </a:lnTo>
                    <a:lnTo>
                      <a:pt x="20" y="498"/>
                    </a:lnTo>
                    <a:lnTo>
                      <a:pt x="21" y="498"/>
                    </a:lnTo>
                    <a:lnTo>
                      <a:pt x="21" y="497"/>
                    </a:lnTo>
                    <a:lnTo>
                      <a:pt x="23" y="497"/>
                    </a:lnTo>
                    <a:lnTo>
                      <a:pt x="23" y="496"/>
                    </a:lnTo>
                    <a:lnTo>
                      <a:pt x="21" y="495"/>
                    </a:lnTo>
                    <a:lnTo>
                      <a:pt x="19" y="494"/>
                    </a:lnTo>
                    <a:lnTo>
                      <a:pt x="18" y="493"/>
                    </a:lnTo>
                    <a:lnTo>
                      <a:pt x="17" y="493"/>
                    </a:lnTo>
                    <a:lnTo>
                      <a:pt x="18" y="492"/>
                    </a:lnTo>
                    <a:lnTo>
                      <a:pt x="20" y="492"/>
                    </a:lnTo>
                    <a:lnTo>
                      <a:pt x="21" y="491"/>
                    </a:lnTo>
                    <a:lnTo>
                      <a:pt x="22" y="490"/>
                    </a:lnTo>
                    <a:lnTo>
                      <a:pt x="22" y="489"/>
                    </a:lnTo>
                    <a:lnTo>
                      <a:pt x="23" y="487"/>
                    </a:lnTo>
                    <a:lnTo>
                      <a:pt x="24" y="485"/>
                    </a:lnTo>
                    <a:lnTo>
                      <a:pt x="23" y="484"/>
                    </a:lnTo>
                    <a:lnTo>
                      <a:pt x="22" y="484"/>
                    </a:lnTo>
                    <a:lnTo>
                      <a:pt x="21" y="484"/>
                    </a:lnTo>
                    <a:lnTo>
                      <a:pt x="21" y="483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1"/>
                    </a:lnTo>
                    <a:lnTo>
                      <a:pt x="23" y="479"/>
                    </a:lnTo>
                    <a:lnTo>
                      <a:pt x="24" y="479"/>
                    </a:lnTo>
                    <a:lnTo>
                      <a:pt x="25" y="478"/>
                    </a:lnTo>
                    <a:lnTo>
                      <a:pt x="26" y="477"/>
                    </a:lnTo>
                    <a:lnTo>
                      <a:pt x="27" y="476"/>
                    </a:lnTo>
                    <a:lnTo>
                      <a:pt x="26" y="476"/>
                    </a:lnTo>
                    <a:lnTo>
                      <a:pt x="26" y="475"/>
                    </a:lnTo>
                    <a:lnTo>
                      <a:pt x="25" y="475"/>
                    </a:lnTo>
                    <a:lnTo>
                      <a:pt x="24" y="474"/>
                    </a:lnTo>
                    <a:lnTo>
                      <a:pt x="22" y="473"/>
                    </a:lnTo>
                    <a:lnTo>
                      <a:pt x="22" y="472"/>
                    </a:lnTo>
                    <a:lnTo>
                      <a:pt x="21" y="470"/>
                    </a:lnTo>
                    <a:lnTo>
                      <a:pt x="21" y="469"/>
                    </a:lnTo>
                    <a:lnTo>
                      <a:pt x="21" y="468"/>
                    </a:lnTo>
                    <a:lnTo>
                      <a:pt x="22" y="467"/>
                    </a:lnTo>
                    <a:lnTo>
                      <a:pt x="24" y="466"/>
                    </a:lnTo>
                    <a:lnTo>
                      <a:pt x="23" y="465"/>
                    </a:lnTo>
                    <a:lnTo>
                      <a:pt x="22" y="464"/>
                    </a:lnTo>
                    <a:lnTo>
                      <a:pt x="20" y="463"/>
                    </a:lnTo>
                    <a:lnTo>
                      <a:pt x="19" y="463"/>
                    </a:lnTo>
                    <a:lnTo>
                      <a:pt x="19" y="462"/>
                    </a:lnTo>
                    <a:lnTo>
                      <a:pt x="18" y="460"/>
                    </a:lnTo>
                    <a:lnTo>
                      <a:pt x="18" y="459"/>
                    </a:lnTo>
                    <a:lnTo>
                      <a:pt x="19" y="458"/>
                    </a:lnTo>
                    <a:lnTo>
                      <a:pt x="19" y="457"/>
                    </a:lnTo>
                    <a:lnTo>
                      <a:pt x="20" y="456"/>
                    </a:lnTo>
                    <a:lnTo>
                      <a:pt x="22" y="455"/>
                    </a:lnTo>
                    <a:lnTo>
                      <a:pt x="22" y="454"/>
                    </a:lnTo>
                    <a:lnTo>
                      <a:pt x="22" y="453"/>
                    </a:lnTo>
                    <a:lnTo>
                      <a:pt x="23" y="452"/>
                    </a:lnTo>
                    <a:lnTo>
                      <a:pt x="22" y="451"/>
                    </a:lnTo>
                    <a:lnTo>
                      <a:pt x="24" y="447"/>
                    </a:lnTo>
                    <a:lnTo>
                      <a:pt x="25" y="445"/>
                    </a:lnTo>
                    <a:lnTo>
                      <a:pt x="27" y="444"/>
                    </a:lnTo>
                    <a:lnTo>
                      <a:pt x="28" y="442"/>
                    </a:lnTo>
                    <a:lnTo>
                      <a:pt x="29" y="441"/>
                    </a:lnTo>
                    <a:lnTo>
                      <a:pt x="29" y="440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28" y="436"/>
                    </a:lnTo>
                    <a:lnTo>
                      <a:pt x="27" y="436"/>
                    </a:lnTo>
                    <a:lnTo>
                      <a:pt x="25" y="435"/>
                    </a:lnTo>
                    <a:lnTo>
                      <a:pt x="24" y="435"/>
                    </a:lnTo>
                    <a:lnTo>
                      <a:pt x="23" y="433"/>
                    </a:lnTo>
                    <a:lnTo>
                      <a:pt x="23" y="432"/>
                    </a:lnTo>
                    <a:lnTo>
                      <a:pt x="24" y="432"/>
                    </a:lnTo>
                    <a:lnTo>
                      <a:pt x="26" y="430"/>
                    </a:lnTo>
                    <a:lnTo>
                      <a:pt x="28" y="429"/>
                    </a:lnTo>
                    <a:lnTo>
                      <a:pt x="29" y="428"/>
                    </a:lnTo>
                    <a:lnTo>
                      <a:pt x="30" y="428"/>
                    </a:lnTo>
                    <a:lnTo>
                      <a:pt x="30" y="427"/>
                    </a:lnTo>
                    <a:lnTo>
                      <a:pt x="30" y="426"/>
                    </a:lnTo>
                    <a:lnTo>
                      <a:pt x="31" y="424"/>
                    </a:lnTo>
                    <a:lnTo>
                      <a:pt x="31" y="423"/>
                    </a:lnTo>
                    <a:lnTo>
                      <a:pt x="30" y="421"/>
                    </a:lnTo>
                    <a:lnTo>
                      <a:pt x="29" y="418"/>
                    </a:lnTo>
                    <a:lnTo>
                      <a:pt x="29" y="417"/>
                    </a:lnTo>
                    <a:lnTo>
                      <a:pt x="30" y="416"/>
                    </a:lnTo>
                    <a:lnTo>
                      <a:pt x="30" y="415"/>
                    </a:lnTo>
                    <a:lnTo>
                      <a:pt x="31" y="414"/>
                    </a:lnTo>
                    <a:lnTo>
                      <a:pt x="31" y="413"/>
                    </a:lnTo>
                    <a:lnTo>
                      <a:pt x="30" y="412"/>
                    </a:lnTo>
                    <a:lnTo>
                      <a:pt x="30" y="411"/>
                    </a:lnTo>
                    <a:lnTo>
                      <a:pt x="29" y="411"/>
                    </a:lnTo>
                    <a:lnTo>
                      <a:pt x="29" y="410"/>
                    </a:lnTo>
                    <a:lnTo>
                      <a:pt x="29" y="409"/>
                    </a:lnTo>
                    <a:lnTo>
                      <a:pt x="29" y="408"/>
                    </a:lnTo>
                    <a:lnTo>
                      <a:pt x="29" y="407"/>
                    </a:lnTo>
                    <a:lnTo>
                      <a:pt x="30" y="407"/>
                    </a:lnTo>
                    <a:lnTo>
                      <a:pt x="31" y="406"/>
                    </a:lnTo>
                    <a:lnTo>
                      <a:pt x="31" y="405"/>
                    </a:lnTo>
                    <a:lnTo>
                      <a:pt x="31" y="404"/>
                    </a:lnTo>
                    <a:lnTo>
                      <a:pt x="32" y="404"/>
                    </a:lnTo>
                    <a:lnTo>
                      <a:pt x="33" y="402"/>
                    </a:lnTo>
                    <a:lnTo>
                      <a:pt x="34" y="401"/>
                    </a:lnTo>
                    <a:lnTo>
                      <a:pt x="34" y="400"/>
                    </a:lnTo>
                    <a:lnTo>
                      <a:pt x="33" y="399"/>
                    </a:lnTo>
                    <a:lnTo>
                      <a:pt x="34" y="398"/>
                    </a:lnTo>
                    <a:lnTo>
                      <a:pt x="34" y="397"/>
                    </a:lnTo>
                    <a:lnTo>
                      <a:pt x="33" y="397"/>
                    </a:lnTo>
                    <a:lnTo>
                      <a:pt x="33" y="396"/>
                    </a:lnTo>
                    <a:lnTo>
                      <a:pt x="32" y="397"/>
                    </a:lnTo>
                    <a:lnTo>
                      <a:pt x="31" y="397"/>
                    </a:lnTo>
                    <a:lnTo>
                      <a:pt x="31" y="398"/>
                    </a:lnTo>
                    <a:lnTo>
                      <a:pt x="30" y="398"/>
                    </a:lnTo>
                    <a:lnTo>
                      <a:pt x="29" y="397"/>
                    </a:lnTo>
                    <a:lnTo>
                      <a:pt x="28" y="396"/>
                    </a:lnTo>
                    <a:lnTo>
                      <a:pt x="28" y="395"/>
                    </a:lnTo>
                    <a:lnTo>
                      <a:pt x="27" y="394"/>
                    </a:lnTo>
                    <a:lnTo>
                      <a:pt x="27" y="393"/>
                    </a:lnTo>
                    <a:lnTo>
                      <a:pt x="26" y="393"/>
                    </a:lnTo>
                    <a:lnTo>
                      <a:pt x="25" y="393"/>
                    </a:lnTo>
                    <a:lnTo>
                      <a:pt x="24" y="393"/>
                    </a:lnTo>
                    <a:lnTo>
                      <a:pt x="23" y="393"/>
                    </a:lnTo>
                    <a:lnTo>
                      <a:pt x="23" y="392"/>
                    </a:lnTo>
                    <a:lnTo>
                      <a:pt x="24" y="391"/>
                    </a:lnTo>
                    <a:lnTo>
                      <a:pt x="26" y="390"/>
                    </a:lnTo>
                    <a:lnTo>
                      <a:pt x="27" y="389"/>
                    </a:lnTo>
                    <a:lnTo>
                      <a:pt x="29" y="387"/>
                    </a:lnTo>
                    <a:lnTo>
                      <a:pt x="30" y="387"/>
                    </a:lnTo>
                    <a:lnTo>
                      <a:pt x="30" y="385"/>
                    </a:lnTo>
                    <a:lnTo>
                      <a:pt x="30" y="384"/>
                    </a:lnTo>
                    <a:lnTo>
                      <a:pt x="28" y="383"/>
                    </a:lnTo>
                    <a:lnTo>
                      <a:pt x="28" y="382"/>
                    </a:lnTo>
                    <a:lnTo>
                      <a:pt x="27" y="381"/>
                    </a:lnTo>
                    <a:lnTo>
                      <a:pt x="26" y="381"/>
                    </a:lnTo>
                    <a:lnTo>
                      <a:pt x="25" y="381"/>
                    </a:lnTo>
                    <a:lnTo>
                      <a:pt x="24" y="381"/>
                    </a:lnTo>
                    <a:lnTo>
                      <a:pt x="23" y="382"/>
                    </a:lnTo>
                    <a:lnTo>
                      <a:pt x="22" y="382"/>
                    </a:lnTo>
                    <a:lnTo>
                      <a:pt x="21" y="382"/>
                    </a:lnTo>
                    <a:lnTo>
                      <a:pt x="20" y="382"/>
                    </a:lnTo>
                    <a:lnTo>
                      <a:pt x="20" y="381"/>
                    </a:lnTo>
                    <a:lnTo>
                      <a:pt x="21" y="378"/>
                    </a:lnTo>
                    <a:lnTo>
                      <a:pt x="22" y="377"/>
                    </a:lnTo>
                    <a:lnTo>
                      <a:pt x="22" y="376"/>
                    </a:lnTo>
                    <a:lnTo>
                      <a:pt x="23" y="376"/>
                    </a:lnTo>
                    <a:lnTo>
                      <a:pt x="24" y="376"/>
                    </a:lnTo>
                    <a:lnTo>
                      <a:pt x="26" y="376"/>
                    </a:lnTo>
                    <a:lnTo>
                      <a:pt x="29" y="377"/>
                    </a:lnTo>
                    <a:lnTo>
                      <a:pt x="30" y="376"/>
                    </a:lnTo>
                    <a:lnTo>
                      <a:pt x="29" y="375"/>
                    </a:lnTo>
                    <a:lnTo>
                      <a:pt x="29" y="373"/>
                    </a:lnTo>
                    <a:lnTo>
                      <a:pt x="28" y="373"/>
                    </a:lnTo>
                    <a:lnTo>
                      <a:pt x="27" y="371"/>
                    </a:lnTo>
                    <a:lnTo>
                      <a:pt x="26" y="370"/>
                    </a:lnTo>
                    <a:lnTo>
                      <a:pt x="25" y="368"/>
                    </a:lnTo>
                    <a:lnTo>
                      <a:pt x="24" y="367"/>
                    </a:lnTo>
                    <a:lnTo>
                      <a:pt x="23" y="367"/>
                    </a:lnTo>
                    <a:lnTo>
                      <a:pt x="23" y="368"/>
                    </a:lnTo>
                    <a:lnTo>
                      <a:pt x="22" y="369"/>
                    </a:lnTo>
                    <a:lnTo>
                      <a:pt x="21" y="371"/>
                    </a:lnTo>
                    <a:lnTo>
                      <a:pt x="21" y="372"/>
                    </a:lnTo>
                    <a:lnTo>
                      <a:pt x="20" y="372"/>
                    </a:lnTo>
                    <a:lnTo>
                      <a:pt x="19" y="372"/>
                    </a:lnTo>
                    <a:lnTo>
                      <a:pt x="18" y="372"/>
                    </a:lnTo>
                    <a:lnTo>
                      <a:pt x="18" y="371"/>
                    </a:lnTo>
                    <a:lnTo>
                      <a:pt x="17" y="371"/>
                    </a:lnTo>
                    <a:lnTo>
                      <a:pt x="17" y="370"/>
                    </a:lnTo>
                    <a:lnTo>
                      <a:pt x="17" y="369"/>
                    </a:lnTo>
                    <a:lnTo>
                      <a:pt x="18" y="368"/>
                    </a:lnTo>
                    <a:lnTo>
                      <a:pt x="19" y="367"/>
                    </a:lnTo>
                    <a:lnTo>
                      <a:pt x="19" y="365"/>
                    </a:lnTo>
                    <a:lnTo>
                      <a:pt x="17" y="364"/>
                    </a:lnTo>
                    <a:lnTo>
                      <a:pt x="16" y="364"/>
                    </a:lnTo>
                    <a:lnTo>
                      <a:pt x="16" y="363"/>
                    </a:lnTo>
                    <a:lnTo>
                      <a:pt x="15" y="362"/>
                    </a:lnTo>
                    <a:lnTo>
                      <a:pt x="15" y="360"/>
                    </a:lnTo>
                    <a:lnTo>
                      <a:pt x="16" y="359"/>
                    </a:lnTo>
                    <a:lnTo>
                      <a:pt x="16" y="358"/>
                    </a:lnTo>
                    <a:lnTo>
                      <a:pt x="17" y="358"/>
                    </a:lnTo>
                    <a:lnTo>
                      <a:pt x="16" y="357"/>
                    </a:lnTo>
                    <a:lnTo>
                      <a:pt x="16" y="356"/>
                    </a:lnTo>
                    <a:lnTo>
                      <a:pt x="15" y="354"/>
                    </a:lnTo>
                    <a:lnTo>
                      <a:pt x="15" y="352"/>
                    </a:lnTo>
                    <a:lnTo>
                      <a:pt x="15" y="351"/>
                    </a:lnTo>
                    <a:lnTo>
                      <a:pt x="15" y="350"/>
                    </a:lnTo>
                    <a:lnTo>
                      <a:pt x="15" y="349"/>
                    </a:lnTo>
                    <a:lnTo>
                      <a:pt x="15" y="348"/>
                    </a:lnTo>
                    <a:lnTo>
                      <a:pt x="17" y="345"/>
                    </a:lnTo>
                    <a:lnTo>
                      <a:pt x="17" y="344"/>
                    </a:lnTo>
                    <a:lnTo>
                      <a:pt x="17" y="343"/>
                    </a:lnTo>
                    <a:lnTo>
                      <a:pt x="16" y="343"/>
                    </a:lnTo>
                    <a:lnTo>
                      <a:pt x="16" y="342"/>
                    </a:lnTo>
                    <a:lnTo>
                      <a:pt x="15" y="341"/>
                    </a:lnTo>
                    <a:lnTo>
                      <a:pt x="14" y="340"/>
                    </a:lnTo>
                    <a:lnTo>
                      <a:pt x="13" y="340"/>
                    </a:lnTo>
                    <a:lnTo>
                      <a:pt x="12" y="339"/>
                    </a:lnTo>
                    <a:lnTo>
                      <a:pt x="10" y="339"/>
                    </a:lnTo>
                    <a:lnTo>
                      <a:pt x="9" y="338"/>
                    </a:lnTo>
                    <a:lnTo>
                      <a:pt x="8" y="336"/>
                    </a:lnTo>
                    <a:lnTo>
                      <a:pt x="8" y="335"/>
                    </a:lnTo>
                    <a:lnTo>
                      <a:pt x="7" y="333"/>
                    </a:lnTo>
                    <a:lnTo>
                      <a:pt x="6" y="331"/>
                    </a:lnTo>
                    <a:lnTo>
                      <a:pt x="7" y="331"/>
                    </a:lnTo>
                    <a:lnTo>
                      <a:pt x="7" y="329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8" y="324"/>
                    </a:lnTo>
                    <a:lnTo>
                      <a:pt x="7" y="324"/>
                    </a:lnTo>
                    <a:lnTo>
                      <a:pt x="6" y="323"/>
                    </a:lnTo>
                    <a:lnTo>
                      <a:pt x="5" y="323"/>
                    </a:lnTo>
                    <a:lnTo>
                      <a:pt x="4" y="324"/>
                    </a:lnTo>
                    <a:lnTo>
                      <a:pt x="3" y="324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1" y="326"/>
                    </a:lnTo>
                    <a:lnTo>
                      <a:pt x="1" y="325"/>
                    </a:lnTo>
                    <a:lnTo>
                      <a:pt x="0" y="324"/>
                    </a:lnTo>
                    <a:lnTo>
                      <a:pt x="0" y="322"/>
                    </a:lnTo>
                    <a:lnTo>
                      <a:pt x="0" y="321"/>
                    </a:lnTo>
                    <a:lnTo>
                      <a:pt x="1" y="320"/>
                    </a:lnTo>
                    <a:lnTo>
                      <a:pt x="2" y="319"/>
                    </a:lnTo>
                    <a:lnTo>
                      <a:pt x="3" y="319"/>
                    </a:lnTo>
                    <a:lnTo>
                      <a:pt x="4" y="319"/>
                    </a:lnTo>
                    <a:lnTo>
                      <a:pt x="4" y="318"/>
                    </a:lnTo>
                    <a:lnTo>
                      <a:pt x="5" y="318"/>
                    </a:lnTo>
                    <a:lnTo>
                      <a:pt x="4" y="317"/>
                    </a:lnTo>
                    <a:lnTo>
                      <a:pt x="3" y="316"/>
                    </a:lnTo>
                    <a:lnTo>
                      <a:pt x="2" y="316"/>
                    </a:lnTo>
                    <a:lnTo>
                      <a:pt x="1" y="316"/>
                    </a:lnTo>
                    <a:lnTo>
                      <a:pt x="0" y="316"/>
                    </a:lnTo>
                    <a:lnTo>
                      <a:pt x="0" y="315"/>
                    </a:lnTo>
                    <a:lnTo>
                      <a:pt x="1" y="314"/>
                    </a:lnTo>
                    <a:lnTo>
                      <a:pt x="2" y="313"/>
                    </a:lnTo>
                    <a:lnTo>
                      <a:pt x="3" y="313"/>
                    </a:lnTo>
                    <a:lnTo>
                      <a:pt x="5" y="313"/>
                    </a:lnTo>
                    <a:lnTo>
                      <a:pt x="5" y="312"/>
                    </a:lnTo>
                    <a:lnTo>
                      <a:pt x="6" y="310"/>
                    </a:lnTo>
                    <a:lnTo>
                      <a:pt x="7" y="309"/>
                    </a:lnTo>
                    <a:lnTo>
                      <a:pt x="8" y="309"/>
                    </a:lnTo>
                    <a:lnTo>
                      <a:pt x="8" y="308"/>
                    </a:lnTo>
                    <a:lnTo>
                      <a:pt x="9" y="308"/>
                    </a:lnTo>
                    <a:lnTo>
                      <a:pt x="11" y="308"/>
                    </a:lnTo>
                    <a:lnTo>
                      <a:pt x="12" y="308"/>
                    </a:lnTo>
                    <a:lnTo>
                      <a:pt x="13" y="307"/>
                    </a:lnTo>
                    <a:lnTo>
                      <a:pt x="13" y="306"/>
                    </a:lnTo>
                    <a:lnTo>
                      <a:pt x="13" y="305"/>
                    </a:lnTo>
                    <a:lnTo>
                      <a:pt x="14" y="304"/>
                    </a:lnTo>
                    <a:lnTo>
                      <a:pt x="14" y="303"/>
                    </a:lnTo>
                    <a:lnTo>
                      <a:pt x="15" y="303"/>
                    </a:lnTo>
                    <a:lnTo>
                      <a:pt x="16" y="303"/>
                    </a:lnTo>
                    <a:lnTo>
                      <a:pt x="17" y="303"/>
                    </a:lnTo>
                    <a:lnTo>
                      <a:pt x="18" y="303"/>
                    </a:lnTo>
                    <a:lnTo>
                      <a:pt x="19" y="303"/>
                    </a:lnTo>
                    <a:lnTo>
                      <a:pt x="20" y="302"/>
                    </a:lnTo>
                    <a:lnTo>
                      <a:pt x="20" y="300"/>
                    </a:lnTo>
                    <a:lnTo>
                      <a:pt x="21" y="300"/>
                    </a:lnTo>
                    <a:lnTo>
                      <a:pt x="22" y="299"/>
                    </a:lnTo>
                    <a:lnTo>
                      <a:pt x="23" y="299"/>
                    </a:lnTo>
                    <a:lnTo>
                      <a:pt x="24" y="300"/>
                    </a:lnTo>
                    <a:lnTo>
                      <a:pt x="26" y="301"/>
                    </a:lnTo>
                    <a:lnTo>
                      <a:pt x="26" y="302"/>
                    </a:lnTo>
                    <a:lnTo>
                      <a:pt x="27" y="302"/>
                    </a:lnTo>
                    <a:lnTo>
                      <a:pt x="27" y="301"/>
                    </a:lnTo>
                    <a:lnTo>
                      <a:pt x="28" y="299"/>
                    </a:lnTo>
                    <a:lnTo>
                      <a:pt x="30" y="297"/>
                    </a:lnTo>
                    <a:lnTo>
                      <a:pt x="31" y="296"/>
                    </a:lnTo>
                    <a:lnTo>
                      <a:pt x="31" y="294"/>
                    </a:lnTo>
                    <a:lnTo>
                      <a:pt x="4" y="271"/>
                    </a:lnTo>
                    <a:lnTo>
                      <a:pt x="17" y="244"/>
                    </a:lnTo>
                    <a:lnTo>
                      <a:pt x="40" y="195"/>
                    </a:lnTo>
                    <a:lnTo>
                      <a:pt x="48" y="195"/>
                    </a:lnTo>
                    <a:lnTo>
                      <a:pt x="48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7" y="181"/>
                    </a:lnTo>
                    <a:lnTo>
                      <a:pt x="42" y="181"/>
                    </a:lnTo>
                    <a:lnTo>
                      <a:pt x="64" y="111"/>
                    </a:lnTo>
                    <a:lnTo>
                      <a:pt x="70" y="111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73" y="109"/>
                    </a:lnTo>
                    <a:lnTo>
                      <a:pt x="72" y="108"/>
                    </a:lnTo>
                    <a:lnTo>
                      <a:pt x="72" y="107"/>
                    </a:lnTo>
                    <a:lnTo>
                      <a:pt x="71" y="107"/>
                    </a:lnTo>
                    <a:lnTo>
                      <a:pt x="70" y="107"/>
                    </a:lnTo>
                    <a:lnTo>
                      <a:pt x="69" y="107"/>
                    </a:lnTo>
                    <a:lnTo>
                      <a:pt x="62" y="100"/>
                    </a:lnTo>
                    <a:lnTo>
                      <a:pt x="60" y="91"/>
                    </a:lnTo>
                    <a:lnTo>
                      <a:pt x="58" y="86"/>
                    </a:lnTo>
                    <a:lnTo>
                      <a:pt x="57" y="84"/>
                    </a:lnTo>
                    <a:lnTo>
                      <a:pt x="48" y="67"/>
                    </a:lnTo>
                    <a:lnTo>
                      <a:pt x="52" y="67"/>
                    </a:lnTo>
                    <a:lnTo>
                      <a:pt x="52" y="65"/>
                    </a:lnTo>
                    <a:lnTo>
                      <a:pt x="48" y="62"/>
                    </a:lnTo>
                    <a:lnTo>
                      <a:pt x="49" y="57"/>
                    </a:lnTo>
                    <a:lnTo>
                      <a:pt x="48" y="56"/>
                    </a:lnTo>
                    <a:lnTo>
                      <a:pt x="47" y="56"/>
                    </a:lnTo>
                    <a:lnTo>
                      <a:pt x="47" y="55"/>
                    </a:lnTo>
                    <a:lnTo>
                      <a:pt x="46" y="54"/>
                    </a:lnTo>
                    <a:lnTo>
                      <a:pt x="46" y="53"/>
                    </a:lnTo>
                    <a:lnTo>
                      <a:pt x="45" y="53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3" y="50"/>
                    </a:lnTo>
                    <a:lnTo>
                      <a:pt x="43" y="49"/>
                    </a:lnTo>
                    <a:lnTo>
                      <a:pt x="42" y="48"/>
                    </a:lnTo>
                    <a:lnTo>
                      <a:pt x="42" y="47"/>
                    </a:lnTo>
                    <a:lnTo>
                      <a:pt x="43" y="46"/>
                    </a:lnTo>
                    <a:lnTo>
                      <a:pt x="43" y="45"/>
                    </a:lnTo>
                    <a:lnTo>
                      <a:pt x="43" y="44"/>
                    </a:lnTo>
                    <a:lnTo>
                      <a:pt x="42" y="45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3" y="43"/>
                    </a:lnTo>
                    <a:lnTo>
                      <a:pt x="42" y="43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1" y="42"/>
                    </a:lnTo>
                    <a:lnTo>
                      <a:pt x="41" y="41"/>
                    </a:lnTo>
                    <a:lnTo>
                      <a:pt x="42" y="41"/>
                    </a:lnTo>
                    <a:lnTo>
                      <a:pt x="42" y="40"/>
                    </a:lnTo>
                    <a:lnTo>
                      <a:pt x="41" y="39"/>
                    </a:lnTo>
                    <a:lnTo>
                      <a:pt x="41" y="38"/>
                    </a:lnTo>
                    <a:lnTo>
                      <a:pt x="42" y="38"/>
                    </a:lnTo>
                    <a:lnTo>
                      <a:pt x="42" y="39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37"/>
                    </a:lnTo>
                    <a:lnTo>
                      <a:pt x="47" y="36"/>
                    </a:lnTo>
                    <a:lnTo>
                      <a:pt x="48" y="36"/>
                    </a:lnTo>
                    <a:lnTo>
                      <a:pt x="49" y="37"/>
                    </a:lnTo>
                    <a:lnTo>
                      <a:pt x="49" y="39"/>
                    </a:lnTo>
                    <a:lnTo>
                      <a:pt x="50" y="39"/>
                    </a:lnTo>
                    <a:lnTo>
                      <a:pt x="49" y="40"/>
                    </a:lnTo>
                    <a:lnTo>
                      <a:pt x="50" y="41"/>
                    </a:lnTo>
                    <a:lnTo>
                      <a:pt x="50" y="42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0" y="43"/>
                    </a:lnTo>
                    <a:lnTo>
                      <a:pt x="50" y="44"/>
                    </a:lnTo>
                    <a:lnTo>
                      <a:pt x="51" y="45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7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2"/>
                    </a:lnTo>
                    <a:lnTo>
                      <a:pt x="52" y="53"/>
                    </a:lnTo>
                    <a:lnTo>
                      <a:pt x="52" y="54"/>
                    </a:lnTo>
                    <a:lnTo>
                      <a:pt x="52" y="55"/>
                    </a:lnTo>
                    <a:lnTo>
                      <a:pt x="52" y="56"/>
                    </a:lnTo>
                    <a:lnTo>
                      <a:pt x="53" y="56"/>
                    </a:lnTo>
                    <a:lnTo>
                      <a:pt x="53" y="57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56" y="57"/>
                    </a:lnTo>
                    <a:lnTo>
                      <a:pt x="56" y="56"/>
                    </a:lnTo>
                    <a:lnTo>
                      <a:pt x="58" y="57"/>
                    </a:lnTo>
                    <a:lnTo>
                      <a:pt x="58" y="58"/>
                    </a:lnTo>
                    <a:lnTo>
                      <a:pt x="58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9" y="61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59" y="62"/>
                    </a:lnTo>
                    <a:lnTo>
                      <a:pt x="59" y="63"/>
                    </a:lnTo>
                    <a:lnTo>
                      <a:pt x="59" y="64"/>
                    </a:lnTo>
                    <a:lnTo>
                      <a:pt x="60" y="65"/>
                    </a:lnTo>
                    <a:lnTo>
                      <a:pt x="62" y="65"/>
                    </a:lnTo>
                    <a:lnTo>
                      <a:pt x="63" y="65"/>
                    </a:lnTo>
                    <a:lnTo>
                      <a:pt x="63" y="66"/>
                    </a:lnTo>
                    <a:lnTo>
                      <a:pt x="64" y="66"/>
                    </a:lnTo>
                    <a:lnTo>
                      <a:pt x="65" y="67"/>
                    </a:lnTo>
                    <a:lnTo>
                      <a:pt x="65" y="68"/>
                    </a:lnTo>
                    <a:lnTo>
                      <a:pt x="66" y="68"/>
                    </a:lnTo>
                    <a:lnTo>
                      <a:pt x="67" y="69"/>
                    </a:lnTo>
                    <a:lnTo>
                      <a:pt x="67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9" y="72"/>
                    </a:lnTo>
                    <a:lnTo>
                      <a:pt x="70" y="71"/>
                    </a:lnTo>
                    <a:lnTo>
                      <a:pt x="71" y="71"/>
                    </a:lnTo>
                    <a:lnTo>
                      <a:pt x="72" y="71"/>
                    </a:lnTo>
                    <a:lnTo>
                      <a:pt x="73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5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0"/>
                    </a:lnTo>
                    <a:lnTo>
                      <a:pt x="81" y="69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69"/>
                    </a:lnTo>
                    <a:lnTo>
                      <a:pt x="86" y="69"/>
                    </a:lnTo>
                    <a:lnTo>
                      <a:pt x="86" y="68"/>
                    </a:lnTo>
                    <a:lnTo>
                      <a:pt x="87" y="68"/>
                    </a:lnTo>
                    <a:lnTo>
                      <a:pt x="88" y="68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2" y="66"/>
                    </a:lnTo>
                    <a:lnTo>
                      <a:pt x="92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2" y="66"/>
                    </a:lnTo>
                    <a:lnTo>
                      <a:pt x="93" y="67"/>
                    </a:lnTo>
                    <a:lnTo>
                      <a:pt x="94" y="67"/>
                    </a:lnTo>
                    <a:lnTo>
                      <a:pt x="95" y="67"/>
                    </a:lnTo>
                    <a:lnTo>
                      <a:pt x="95" y="66"/>
                    </a:lnTo>
                    <a:lnTo>
                      <a:pt x="98" y="66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5"/>
                    </a:lnTo>
                    <a:lnTo>
                      <a:pt x="95" y="65"/>
                    </a:lnTo>
                    <a:lnTo>
                      <a:pt x="96" y="64"/>
                    </a:lnTo>
                    <a:lnTo>
                      <a:pt x="96" y="65"/>
                    </a:lnTo>
                    <a:lnTo>
                      <a:pt x="97" y="65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3"/>
                    </a:lnTo>
                    <a:lnTo>
                      <a:pt x="99" y="64"/>
                    </a:lnTo>
                    <a:lnTo>
                      <a:pt x="100" y="64"/>
                    </a:lnTo>
                    <a:lnTo>
                      <a:pt x="102" y="64"/>
                    </a:lnTo>
                    <a:lnTo>
                      <a:pt x="103" y="63"/>
                    </a:lnTo>
                    <a:lnTo>
                      <a:pt x="105" y="63"/>
                    </a:lnTo>
                    <a:lnTo>
                      <a:pt x="106" y="63"/>
                    </a:lnTo>
                    <a:lnTo>
                      <a:pt x="106" y="62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09" y="63"/>
                    </a:lnTo>
                    <a:lnTo>
                      <a:pt x="110" y="62"/>
                    </a:lnTo>
                    <a:lnTo>
                      <a:pt x="110" y="63"/>
                    </a:lnTo>
                    <a:lnTo>
                      <a:pt x="111" y="63"/>
                    </a:lnTo>
                    <a:lnTo>
                      <a:pt x="111" y="62"/>
                    </a:lnTo>
                    <a:lnTo>
                      <a:pt x="111" y="61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3" y="59"/>
                    </a:lnTo>
                    <a:lnTo>
                      <a:pt x="114" y="59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6" y="58"/>
                    </a:lnTo>
                    <a:lnTo>
                      <a:pt x="117" y="58"/>
                    </a:lnTo>
                    <a:lnTo>
                      <a:pt x="117" y="57"/>
                    </a:lnTo>
                    <a:lnTo>
                      <a:pt x="117" y="56"/>
                    </a:lnTo>
                    <a:lnTo>
                      <a:pt x="117" y="55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19" y="53"/>
                    </a:lnTo>
                    <a:lnTo>
                      <a:pt x="120" y="53"/>
                    </a:lnTo>
                    <a:lnTo>
                      <a:pt x="120" y="52"/>
                    </a:lnTo>
                    <a:lnTo>
                      <a:pt x="121" y="52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5" y="46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6"/>
                    </a:lnTo>
                    <a:lnTo>
                      <a:pt x="123" y="46"/>
                    </a:lnTo>
                    <a:lnTo>
                      <a:pt x="123" y="45"/>
                    </a:lnTo>
                    <a:lnTo>
                      <a:pt x="124" y="44"/>
                    </a:lnTo>
                    <a:lnTo>
                      <a:pt x="124" y="43"/>
                    </a:lnTo>
                    <a:lnTo>
                      <a:pt x="123" y="42"/>
                    </a:lnTo>
                    <a:lnTo>
                      <a:pt x="124" y="42"/>
                    </a:lnTo>
                    <a:lnTo>
                      <a:pt x="125" y="42"/>
                    </a:lnTo>
                    <a:lnTo>
                      <a:pt x="127" y="41"/>
                    </a:lnTo>
                    <a:lnTo>
                      <a:pt x="127" y="40"/>
                    </a:lnTo>
                    <a:lnTo>
                      <a:pt x="127" y="39"/>
                    </a:lnTo>
                    <a:lnTo>
                      <a:pt x="128" y="39"/>
                    </a:lnTo>
                    <a:lnTo>
                      <a:pt x="129" y="38"/>
                    </a:lnTo>
                    <a:lnTo>
                      <a:pt x="130" y="38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7"/>
                    </a:lnTo>
                    <a:lnTo>
                      <a:pt x="135" y="36"/>
                    </a:lnTo>
                    <a:lnTo>
                      <a:pt x="136" y="35"/>
                    </a:lnTo>
                    <a:lnTo>
                      <a:pt x="135" y="34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7" y="33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7" y="30"/>
                    </a:lnTo>
                    <a:lnTo>
                      <a:pt x="139" y="30"/>
                    </a:lnTo>
                    <a:lnTo>
                      <a:pt x="139" y="29"/>
                    </a:lnTo>
                    <a:lnTo>
                      <a:pt x="138" y="28"/>
                    </a:lnTo>
                    <a:lnTo>
                      <a:pt x="138" y="27"/>
                    </a:lnTo>
                    <a:lnTo>
                      <a:pt x="139" y="27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0" y="27"/>
                    </a:lnTo>
                    <a:lnTo>
                      <a:pt x="140" y="26"/>
                    </a:lnTo>
                    <a:lnTo>
                      <a:pt x="139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9" y="25"/>
                    </a:lnTo>
                    <a:lnTo>
                      <a:pt x="139" y="24"/>
                    </a:lnTo>
                    <a:lnTo>
                      <a:pt x="139" y="23"/>
                    </a:lnTo>
                    <a:lnTo>
                      <a:pt x="139" y="22"/>
                    </a:lnTo>
                    <a:lnTo>
                      <a:pt x="140" y="23"/>
                    </a:lnTo>
                    <a:lnTo>
                      <a:pt x="142" y="22"/>
                    </a:lnTo>
                    <a:lnTo>
                      <a:pt x="143" y="23"/>
                    </a:lnTo>
                    <a:lnTo>
                      <a:pt x="144" y="22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20"/>
                    </a:lnTo>
                    <a:lnTo>
                      <a:pt x="146" y="19"/>
                    </a:lnTo>
                    <a:lnTo>
                      <a:pt x="146" y="18"/>
                    </a:lnTo>
                    <a:lnTo>
                      <a:pt x="145" y="18"/>
                    </a:lnTo>
                    <a:lnTo>
                      <a:pt x="145" y="17"/>
                    </a:lnTo>
                    <a:lnTo>
                      <a:pt x="146" y="17"/>
                    </a:lnTo>
                    <a:lnTo>
                      <a:pt x="147" y="17"/>
                    </a:lnTo>
                    <a:lnTo>
                      <a:pt x="146" y="16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9" y="16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4" y="15"/>
                    </a:lnTo>
                    <a:lnTo>
                      <a:pt x="155" y="16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6"/>
                    </a:lnTo>
                    <a:lnTo>
                      <a:pt x="158" y="15"/>
                    </a:lnTo>
                    <a:lnTo>
                      <a:pt x="158" y="16"/>
                    </a:lnTo>
                    <a:lnTo>
                      <a:pt x="159" y="17"/>
                    </a:lnTo>
                    <a:lnTo>
                      <a:pt x="160" y="17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6"/>
                    </a:lnTo>
                    <a:lnTo>
                      <a:pt x="163" y="17"/>
                    </a:lnTo>
                    <a:lnTo>
                      <a:pt x="164" y="16"/>
                    </a:lnTo>
                    <a:lnTo>
                      <a:pt x="165" y="17"/>
                    </a:lnTo>
                    <a:lnTo>
                      <a:pt x="165" y="16"/>
                    </a:lnTo>
                    <a:lnTo>
                      <a:pt x="165" y="15"/>
                    </a:lnTo>
                    <a:lnTo>
                      <a:pt x="166" y="15"/>
                    </a:lnTo>
                    <a:lnTo>
                      <a:pt x="168" y="16"/>
                    </a:lnTo>
                    <a:lnTo>
                      <a:pt x="168" y="15"/>
                    </a:lnTo>
                    <a:lnTo>
                      <a:pt x="169" y="15"/>
                    </a:lnTo>
                    <a:lnTo>
                      <a:pt x="170" y="15"/>
                    </a:lnTo>
                    <a:lnTo>
                      <a:pt x="170" y="16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3" y="13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6" y="15"/>
                    </a:lnTo>
                    <a:lnTo>
                      <a:pt x="176" y="14"/>
                    </a:lnTo>
                    <a:lnTo>
                      <a:pt x="176" y="15"/>
                    </a:lnTo>
                    <a:lnTo>
                      <a:pt x="177" y="15"/>
                    </a:lnTo>
                    <a:lnTo>
                      <a:pt x="178" y="15"/>
                    </a:lnTo>
                    <a:lnTo>
                      <a:pt x="178" y="16"/>
                    </a:lnTo>
                    <a:lnTo>
                      <a:pt x="178" y="17"/>
                    </a:lnTo>
                    <a:lnTo>
                      <a:pt x="179" y="17"/>
                    </a:lnTo>
                    <a:lnTo>
                      <a:pt x="179" y="16"/>
                    </a:lnTo>
                    <a:lnTo>
                      <a:pt x="180" y="16"/>
                    </a:lnTo>
                    <a:lnTo>
                      <a:pt x="181" y="15"/>
                    </a:lnTo>
                    <a:lnTo>
                      <a:pt x="182" y="16"/>
                    </a:lnTo>
                    <a:lnTo>
                      <a:pt x="182" y="15"/>
                    </a:lnTo>
                    <a:lnTo>
                      <a:pt x="183" y="14"/>
                    </a:lnTo>
                    <a:lnTo>
                      <a:pt x="184" y="14"/>
                    </a:lnTo>
                    <a:lnTo>
                      <a:pt x="185" y="13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7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1"/>
                    </a:lnTo>
                    <a:lnTo>
                      <a:pt x="189" y="11"/>
                    </a:lnTo>
                    <a:lnTo>
                      <a:pt x="188" y="11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3"/>
                    </a:lnTo>
                    <a:lnTo>
                      <a:pt x="191" y="12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3" y="12"/>
                    </a:lnTo>
                    <a:lnTo>
                      <a:pt x="194" y="11"/>
                    </a:lnTo>
                    <a:lnTo>
                      <a:pt x="195" y="11"/>
                    </a:lnTo>
                    <a:lnTo>
                      <a:pt x="195" y="10"/>
                    </a:lnTo>
                    <a:lnTo>
                      <a:pt x="195" y="9"/>
                    </a:lnTo>
                    <a:lnTo>
                      <a:pt x="195" y="8"/>
                    </a:lnTo>
                    <a:lnTo>
                      <a:pt x="196" y="9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7" y="8"/>
                    </a:lnTo>
                    <a:lnTo>
                      <a:pt x="197" y="7"/>
                    </a:lnTo>
                    <a:lnTo>
                      <a:pt x="198" y="7"/>
                    </a:lnTo>
                    <a:lnTo>
                      <a:pt x="198" y="6"/>
                    </a:lnTo>
                    <a:lnTo>
                      <a:pt x="200" y="6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1" y="6"/>
                    </a:lnTo>
                    <a:lnTo>
                      <a:pt x="202" y="6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2" y="6"/>
                    </a:lnTo>
                    <a:lnTo>
                      <a:pt x="202" y="5"/>
                    </a:lnTo>
                    <a:lnTo>
                      <a:pt x="203" y="5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4" y="5"/>
                    </a:lnTo>
                    <a:lnTo>
                      <a:pt x="205" y="5"/>
                    </a:lnTo>
                    <a:lnTo>
                      <a:pt x="205" y="4"/>
                    </a:lnTo>
                    <a:lnTo>
                      <a:pt x="205" y="3"/>
                    </a:lnTo>
                    <a:lnTo>
                      <a:pt x="206" y="3"/>
                    </a:lnTo>
                    <a:lnTo>
                      <a:pt x="207" y="2"/>
                    </a:lnTo>
                    <a:lnTo>
                      <a:pt x="207" y="3"/>
                    </a:lnTo>
                    <a:lnTo>
                      <a:pt x="208" y="2"/>
                    </a:lnTo>
                    <a:lnTo>
                      <a:pt x="209" y="2"/>
                    </a:lnTo>
                    <a:lnTo>
                      <a:pt x="209" y="3"/>
                    </a:lnTo>
                    <a:lnTo>
                      <a:pt x="210" y="3"/>
                    </a:lnTo>
                    <a:lnTo>
                      <a:pt x="210" y="2"/>
                    </a:lnTo>
                    <a:lnTo>
                      <a:pt x="211" y="2"/>
                    </a:lnTo>
                    <a:lnTo>
                      <a:pt x="211" y="1"/>
                    </a:lnTo>
                    <a:lnTo>
                      <a:pt x="212" y="1"/>
                    </a:lnTo>
                    <a:lnTo>
                      <a:pt x="212" y="0"/>
                    </a:lnTo>
                    <a:lnTo>
                      <a:pt x="213" y="1"/>
                    </a:lnTo>
                    <a:lnTo>
                      <a:pt x="214" y="1"/>
                    </a:lnTo>
                    <a:lnTo>
                      <a:pt x="215" y="2"/>
                    </a:lnTo>
                    <a:lnTo>
                      <a:pt x="216" y="1"/>
                    </a:lnTo>
                    <a:lnTo>
                      <a:pt x="217" y="1"/>
                    </a:lnTo>
                    <a:lnTo>
                      <a:pt x="218" y="1"/>
                    </a:lnTo>
                    <a:lnTo>
                      <a:pt x="218" y="2"/>
                    </a:lnTo>
                    <a:lnTo>
                      <a:pt x="219" y="3"/>
                    </a:lnTo>
                    <a:lnTo>
                      <a:pt x="219" y="2"/>
                    </a:lnTo>
                    <a:lnTo>
                      <a:pt x="219" y="1"/>
                    </a:lnTo>
                    <a:lnTo>
                      <a:pt x="220" y="1"/>
                    </a:lnTo>
                    <a:lnTo>
                      <a:pt x="220" y="2"/>
                    </a:lnTo>
                    <a:lnTo>
                      <a:pt x="221" y="2"/>
                    </a:lnTo>
                    <a:lnTo>
                      <a:pt x="221" y="3"/>
                    </a:lnTo>
                    <a:lnTo>
                      <a:pt x="222" y="3"/>
                    </a:lnTo>
                    <a:lnTo>
                      <a:pt x="223" y="4"/>
                    </a:lnTo>
                    <a:lnTo>
                      <a:pt x="223" y="5"/>
                    </a:lnTo>
                    <a:lnTo>
                      <a:pt x="222" y="5"/>
                    </a:lnTo>
                    <a:lnTo>
                      <a:pt x="222" y="6"/>
                    </a:lnTo>
                    <a:lnTo>
                      <a:pt x="223" y="6"/>
                    </a:lnTo>
                    <a:lnTo>
                      <a:pt x="223" y="7"/>
                    </a:lnTo>
                    <a:lnTo>
                      <a:pt x="223" y="8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4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4" y="10"/>
                    </a:lnTo>
                    <a:lnTo>
                      <a:pt x="225" y="10"/>
                    </a:lnTo>
                    <a:lnTo>
                      <a:pt x="225" y="9"/>
                    </a:lnTo>
                    <a:lnTo>
                      <a:pt x="226" y="9"/>
                    </a:lnTo>
                    <a:lnTo>
                      <a:pt x="226" y="10"/>
                    </a:lnTo>
                    <a:lnTo>
                      <a:pt x="227" y="10"/>
                    </a:lnTo>
                    <a:lnTo>
                      <a:pt x="228" y="9"/>
                    </a:lnTo>
                    <a:lnTo>
                      <a:pt x="229" y="10"/>
                    </a:lnTo>
                    <a:lnTo>
                      <a:pt x="228" y="10"/>
                    </a:lnTo>
                    <a:lnTo>
                      <a:pt x="229" y="11"/>
                    </a:lnTo>
                    <a:lnTo>
                      <a:pt x="229" y="12"/>
                    </a:lnTo>
                    <a:lnTo>
                      <a:pt x="230" y="13"/>
                    </a:lnTo>
                    <a:lnTo>
                      <a:pt x="231" y="12"/>
                    </a:lnTo>
                    <a:lnTo>
                      <a:pt x="231" y="11"/>
                    </a:lnTo>
                    <a:lnTo>
                      <a:pt x="231" y="10"/>
                    </a:lnTo>
                    <a:lnTo>
                      <a:pt x="232" y="11"/>
                    </a:lnTo>
                    <a:lnTo>
                      <a:pt x="233" y="11"/>
                    </a:lnTo>
                    <a:lnTo>
                      <a:pt x="234" y="11"/>
                    </a:lnTo>
                    <a:lnTo>
                      <a:pt x="235" y="11"/>
                    </a:lnTo>
                    <a:lnTo>
                      <a:pt x="235" y="12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4" y="12"/>
                    </a:lnTo>
                    <a:lnTo>
                      <a:pt x="235" y="12"/>
                    </a:lnTo>
                    <a:lnTo>
                      <a:pt x="234" y="13"/>
                    </a:lnTo>
                    <a:lnTo>
                      <a:pt x="235" y="13"/>
                    </a:lnTo>
                    <a:lnTo>
                      <a:pt x="236" y="13"/>
                    </a:lnTo>
                    <a:lnTo>
                      <a:pt x="236" y="12"/>
                    </a:lnTo>
                    <a:lnTo>
                      <a:pt x="237" y="12"/>
                    </a:lnTo>
                    <a:lnTo>
                      <a:pt x="238" y="13"/>
                    </a:lnTo>
                    <a:lnTo>
                      <a:pt x="239" y="13"/>
                    </a:lnTo>
                    <a:lnTo>
                      <a:pt x="239" y="14"/>
                    </a:lnTo>
                    <a:lnTo>
                      <a:pt x="239" y="15"/>
                    </a:lnTo>
                    <a:lnTo>
                      <a:pt x="240" y="15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1" y="15"/>
                    </a:lnTo>
                    <a:lnTo>
                      <a:pt x="241" y="16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3" y="16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5" y="19"/>
                    </a:lnTo>
                    <a:lnTo>
                      <a:pt x="246" y="18"/>
                    </a:lnTo>
                    <a:lnTo>
                      <a:pt x="245" y="18"/>
                    </a:lnTo>
                    <a:lnTo>
                      <a:pt x="246" y="17"/>
                    </a:lnTo>
                    <a:lnTo>
                      <a:pt x="246" y="18"/>
                    </a:lnTo>
                    <a:lnTo>
                      <a:pt x="246" y="19"/>
                    </a:lnTo>
                    <a:lnTo>
                      <a:pt x="247" y="19"/>
                    </a:lnTo>
                    <a:lnTo>
                      <a:pt x="247" y="18"/>
                    </a:lnTo>
                    <a:lnTo>
                      <a:pt x="248" y="18"/>
                    </a:lnTo>
                    <a:lnTo>
                      <a:pt x="249" y="19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2" y="20"/>
                    </a:lnTo>
                    <a:lnTo>
                      <a:pt x="253" y="19"/>
                    </a:lnTo>
                    <a:lnTo>
                      <a:pt x="253" y="20"/>
                    </a:lnTo>
                    <a:lnTo>
                      <a:pt x="253" y="21"/>
                    </a:lnTo>
                    <a:lnTo>
                      <a:pt x="254" y="21"/>
                    </a:lnTo>
                    <a:lnTo>
                      <a:pt x="255" y="20"/>
                    </a:lnTo>
                    <a:lnTo>
                      <a:pt x="255" y="21"/>
                    </a:lnTo>
                    <a:lnTo>
                      <a:pt x="256" y="21"/>
                    </a:lnTo>
                    <a:lnTo>
                      <a:pt x="256" y="20"/>
                    </a:lnTo>
                    <a:lnTo>
                      <a:pt x="257" y="20"/>
                    </a:lnTo>
                    <a:lnTo>
                      <a:pt x="257" y="21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8" y="21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1"/>
                    </a:lnTo>
                    <a:lnTo>
                      <a:pt x="260" y="20"/>
                    </a:lnTo>
                    <a:lnTo>
                      <a:pt x="260" y="21"/>
                    </a:lnTo>
                    <a:lnTo>
                      <a:pt x="261" y="21"/>
                    </a:lnTo>
                    <a:lnTo>
                      <a:pt x="261" y="22"/>
                    </a:lnTo>
                    <a:lnTo>
                      <a:pt x="262" y="23"/>
                    </a:lnTo>
                    <a:lnTo>
                      <a:pt x="263" y="23"/>
                    </a:lnTo>
                    <a:lnTo>
                      <a:pt x="262" y="22"/>
                    </a:lnTo>
                    <a:lnTo>
                      <a:pt x="263" y="22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5" y="24"/>
                    </a:lnTo>
                    <a:lnTo>
                      <a:pt x="265" y="23"/>
                    </a:lnTo>
                    <a:lnTo>
                      <a:pt x="266" y="23"/>
                    </a:lnTo>
                    <a:lnTo>
                      <a:pt x="266" y="24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5" y="25"/>
                    </a:lnTo>
                    <a:lnTo>
                      <a:pt x="266" y="25"/>
                    </a:lnTo>
                    <a:lnTo>
                      <a:pt x="266" y="26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5" y="27"/>
                    </a:lnTo>
                    <a:lnTo>
                      <a:pt x="266" y="27"/>
                    </a:lnTo>
                    <a:lnTo>
                      <a:pt x="265" y="28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6" y="28"/>
                    </a:lnTo>
                    <a:lnTo>
                      <a:pt x="266" y="29"/>
                    </a:lnTo>
                    <a:lnTo>
                      <a:pt x="266" y="30"/>
                    </a:lnTo>
                    <a:lnTo>
                      <a:pt x="267" y="30"/>
                    </a:lnTo>
                    <a:lnTo>
                      <a:pt x="267" y="31"/>
                    </a:lnTo>
                    <a:lnTo>
                      <a:pt x="268" y="31"/>
                    </a:lnTo>
                    <a:lnTo>
                      <a:pt x="269" y="31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70" y="33"/>
                    </a:lnTo>
                    <a:lnTo>
                      <a:pt x="269" y="33"/>
                    </a:lnTo>
                    <a:lnTo>
                      <a:pt x="270" y="33"/>
                    </a:lnTo>
                    <a:lnTo>
                      <a:pt x="270" y="34"/>
                    </a:lnTo>
                    <a:lnTo>
                      <a:pt x="271" y="34"/>
                    </a:lnTo>
                    <a:lnTo>
                      <a:pt x="272" y="34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3" y="36"/>
                    </a:lnTo>
                    <a:lnTo>
                      <a:pt x="274" y="36"/>
                    </a:lnTo>
                    <a:lnTo>
                      <a:pt x="274" y="35"/>
                    </a:lnTo>
                    <a:lnTo>
                      <a:pt x="274" y="36"/>
                    </a:lnTo>
                    <a:lnTo>
                      <a:pt x="275" y="35"/>
                    </a:lnTo>
                    <a:lnTo>
                      <a:pt x="275" y="36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6" y="36"/>
                    </a:lnTo>
                    <a:lnTo>
                      <a:pt x="277" y="35"/>
                    </a:lnTo>
                    <a:lnTo>
                      <a:pt x="277" y="36"/>
                    </a:lnTo>
                    <a:lnTo>
                      <a:pt x="278" y="36"/>
                    </a:lnTo>
                    <a:lnTo>
                      <a:pt x="278" y="37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3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40"/>
                    </a:lnTo>
                    <a:lnTo>
                      <a:pt x="285" y="39"/>
                    </a:lnTo>
                    <a:lnTo>
                      <a:pt x="286" y="39"/>
                    </a:lnTo>
                    <a:lnTo>
                      <a:pt x="286" y="40"/>
                    </a:lnTo>
                    <a:lnTo>
                      <a:pt x="286" y="39"/>
                    </a:lnTo>
                    <a:lnTo>
                      <a:pt x="287" y="39"/>
                    </a:lnTo>
                    <a:lnTo>
                      <a:pt x="287" y="40"/>
                    </a:lnTo>
                    <a:lnTo>
                      <a:pt x="288" y="40"/>
                    </a:lnTo>
                    <a:lnTo>
                      <a:pt x="289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90" y="43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1" y="43"/>
                    </a:lnTo>
                    <a:lnTo>
                      <a:pt x="292" y="43"/>
                    </a:lnTo>
                    <a:lnTo>
                      <a:pt x="291" y="43"/>
                    </a:lnTo>
                    <a:lnTo>
                      <a:pt x="292" y="42"/>
                    </a:lnTo>
                    <a:lnTo>
                      <a:pt x="293" y="43"/>
                    </a:lnTo>
                    <a:lnTo>
                      <a:pt x="293" y="42"/>
                    </a:lnTo>
                    <a:lnTo>
                      <a:pt x="294" y="42"/>
                    </a:lnTo>
                    <a:lnTo>
                      <a:pt x="295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5" y="44"/>
                    </a:lnTo>
                    <a:lnTo>
                      <a:pt x="296" y="44"/>
                    </a:lnTo>
                    <a:lnTo>
                      <a:pt x="296" y="45"/>
                    </a:lnTo>
                    <a:lnTo>
                      <a:pt x="297" y="45"/>
                    </a:lnTo>
                    <a:lnTo>
                      <a:pt x="297" y="44"/>
                    </a:lnTo>
                    <a:lnTo>
                      <a:pt x="298" y="45"/>
                    </a:lnTo>
                    <a:lnTo>
                      <a:pt x="297" y="45"/>
                    </a:lnTo>
                    <a:lnTo>
                      <a:pt x="298" y="45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9" y="47"/>
                    </a:lnTo>
                    <a:lnTo>
                      <a:pt x="299" y="48"/>
                    </a:lnTo>
                    <a:lnTo>
                      <a:pt x="299" y="49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2" y="49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1" y="49"/>
                    </a:lnTo>
                    <a:lnTo>
                      <a:pt x="301" y="50"/>
                    </a:lnTo>
                    <a:lnTo>
                      <a:pt x="302" y="50"/>
                    </a:lnTo>
                    <a:lnTo>
                      <a:pt x="303" y="50"/>
                    </a:lnTo>
                    <a:lnTo>
                      <a:pt x="304" y="50"/>
                    </a:lnTo>
                    <a:lnTo>
                      <a:pt x="304" y="51"/>
                    </a:lnTo>
                    <a:lnTo>
                      <a:pt x="305" y="51"/>
                    </a:lnTo>
                    <a:lnTo>
                      <a:pt x="305" y="52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3"/>
                    </a:lnTo>
                    <a:lnTo>
                      <a:pt x="310" y="54"/>
                    </a:lnTo>
                    <a:lnTo>
                      <a:pt x="311" y="54"/>
                    </a:lnTo>
                    <a:lnTo>
                      <a:pt x="312" y="54"/>
                    </a:lnTo>
                    <a:lnTo>
                      <a:pt x="312" y="53"/>
                    </a:lnTo>
                    <a:lnTo>
                      <a:pt x="313" y="53"/>
                    </a:lnTo>
                    <a:lnTo>
                      <a:pt x="313" y="52"/>
                    </a:lnTo>
                    <a:lnTo>
                      <a:pt x="314" y="52"/>
                    </a:lnTo>
                    <a:lnTo>
                      <a:pt x="315" y="52"/>
                    </a:lnTo>
                    <a:lnTo>
                      <a:pt x="314" y="52"/>
                    </a:lnTo>
                    <a:lnTo>
                      <a:pt x="315" y="53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3"/>
                    </a:lnTo>
                    <a:lnTo>
                      <a:pt x="320" y="53"/>
                    </a:lnTo>
                    <a:lnTo>
                      <a:pt x="321" y="53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2" y="52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4" y="52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5" y="52"/>
                    </a:lnTo>
                    <a:lnTo>
                      <a:pt x="326" y="52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9" y="51"/>
                    </a:lnTo>
                    <a:lnTo>
                      <a:pt x="330" y="51"/>
                    </a:lnTo>
                    <a:lnTo>
                      <a:pt x="330" y="50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3" y="50"/>
                    </a:lnTo>
                    <a:lnTo>
                      <a:pt x="334" y="50"/>
                    </a:lnTo>
                    <a:lnTo>
                      <a:pt x="334" y="51"/>
                    </a:lnTo>
                    <a:lnTo>
                      <a:pt x="335" y="52"/>
                    </a:lnTo>
                    <a:lnTo>
                      <a:pt x="336" y="51"/>
                    </a:lnTo>
                    <a:lnTo>
                      <a:pt x="337" y="51"/>
                    </a:lnTo>
                    <a:lnTo>
                      <a:pt x="338" y="52"/>
                    </a:lnTo>
                    <a:lnTo>
                      <a:pt x="339" y="52"/>
                    </a:lnTo>
                    <a:lnTo>
                      <a:pt x="339" y="51"/>
                    </a:lnTo>
                    <a:lnTo>
                      <a:pt x="341" y="51"/>
                    </a:lnTo>
                    <a:lnTo>
                      <a:pt x="342" y="51"/>
                    </a:lnTo>
                    <a:lnTo>
                      <a:pt x="342" y="50"/>
                    </a:lnTo>
                    <a:lnTo>
                      <a:pt x="342" y="49"/>
                    </a:lnTo>
                    <a:lnTo>
                      <a:pt x="343" y="49"/>
                    </a:lnTo>
                    <a:lnTo>
                      <a:pt x="344" y="48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8" y="46"/>
                    </a:lnTo>
                    <a:lnTo>
                      <a:pt x="349" y="46"/>
                    </a:lnTo>
                    <a:lnTo>
                      <a:pt x="349" y="45"/>
                    </a:lnTo>
                    <a:lnTo>
                      <a:pt x="349" y="44"/>
                    </a:lnTo>
                    <a:lnTo>
                      <a:pt x="349" y="43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0" y="41"/>
                    </a:lnTo>
                    <a:lnTo>
                      <a:pt x="351" y="42"/>
                    </a:lnTo>
                    <a:lnTo>
                      <a:pt x="351" y="41"/>
                    </a:lnTo>
                    <a:lnTo>
                      <a:pt x="352" y="41"/>
                    </a:lnTo>
                    <a:lnTo>
                      <a:pt x="353" y="41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5" y="40"/>
                    </a:lnTo>
                    <a:lnTo>
                      <a:pt x="355" y="39"/>
                    </a:lnTo>
                    <a:lnTo>
                      <a:pt x="355" y="40"/>
                    </a:lnTo>
                    <a:lnTo>
                      <a:pt x="356" y="40"/>
                    </a:lnTo>
                    <a:lnTo>
                      <a:pt x="357" y="40"/>
                    </a:lnTo>
                    <a:lnTo>
                      <a:pt x="358" y="40"/>
                    </a:lnTo>
                    <a:lnTo>
                      <a:pt x="359" y="39"/>
                    </a:lnTo>
                    <a:lnTo>
                      <a:pt x="360" y="39"/>
                    </a:lnTo>
                    <a:lnTo>
                      <a:pt x="360" y="38"/>
                    </a:lnTo>
                    <a:lnTo>
                      <a:pt x="360" y="39"/>
                    </a:lnTo>
                    <a:lnTo>
                      <a:pt x="361" y="39"/>
                    </a:lnTo>
                    <a:lnTo>
                      <a:pt x="362" y="39"/>
                    </a:lnTo>
                    <a:lnTo>
                      <a:pt x="363" y="39"/>
                    </a:lnTo>
                    <a:lnTo>
                      <a:pt x="363" y="38"/>
                    </a:lnTo>
                    <a:lnTo>
                      <a:pt x="363" y="39"/>
                    </a:lnTo>
                    <a:lnTo>
                      <a:pt x="364" y="38"/>
                    </a:lnTo>
                    <a:lnTo>
                      <a:pt x="365" y="38"/>
                    </a:lnTo>
                    <a:lnTo>
                      <a:pt x="366" y="38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7" y="37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68" y="38"/>
                    </a:lnTo>
                    <a:lnTo>
                      <a:pt x="369" y="38"/>
                    </a:lnTo>
                    <a:lnTo>
                      <a:pt x="370" y="38"/>
                    </a:lnTo>
                    <a:lnTo>
                      <a:pt x="370" y="39"/>
                    </a:lnTo>
                    <a:lnTo>
                      <a:pt x="370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6" y="39"/>
                    </a:lnTo>
                    <a:lnTo>
                      <a:pt x="377" y="39"/>
                    </a:lnTo>
                    <a:lnTo>
                      <a:pt x="377" y="40"/>
                    </a:lnTo>
                    <a:lnTo>
                      <a:pt x="378" y="40"/>
                    </a:lnTo>
                    <a:lnTo>
                      <a:pt x="378" y="41"/>
                    </a:lnTo>
                    <a:lnTo>
                      <a:pt x="377" y="41"/>
                    </a:lnTo>
                    <a:lnTo>
                      <a:pt x="378" y="41"/>
                    </a:lnTo>
                    <a:lnTo>
                      <a:pt x="377" y="42"/>
                    </a:lnTo>
                    <a:lnTo>
                      <a:pt x="378" y="42"/>
                    </a:lnTo>
                    <a:lnTo>
                      <a:pt x="378" y="43"/>
                    </a:lnTo>
                    <a:lnTo>
                      <a:pt x="379" y="43"/>
                    </a:lnTo>
                    <a:lnTo>
                      <a:pt x="380" y="44"/>
                    </a:lnTo>
                    <a:lnTo>
                      <a:pt x="381" y="44"/>
                    </a:lnTo>
                    <a:lnTo>
                      <a:pt x="382" y="44"/>
                    </a:lnTo>
                    <a:lnTo>
                      <a:pt x="383" y="44"/>
                    </a:lnTo>
                    <a:lnTo>
                      <a:pt x="384" y="45"/>
                    </a:lnTo>
                    <a:lnTo>
                      <a:pt x="384" y="46"/>
                    </a:lnTo>
                    <a:lnTo>
                      <a:pt x="385" y="46"/>
                    </a:lnTo>
                    <a:lnTo>
                      <a:pt x="385" y="47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7" y="48"/>
                    </a:lnTo>
                    <a:lnTo>
                      <a:pt x="387" y="49"/>
                    </a:lnTo>
                    <a:lnTo>
                      <a:pt x="387" y="50"/>
                    </a:lnTo>
                    <a:lnTo>
                      <a:pt x="387" y="51"/>
                    </a:lnTo>
                    <a:lnTo>
                      <a:pt x="387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7" y="55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6"/>
                    </a:lnTo>
                    <a:lnTo>
                      <a:pt x="389" y="57"/>
                    </a:lnTo>
                    <a:lnTo>
                      <a:pt x="389" y="56"/>
                    </a:lnTo>
                    <a:lnTo>
                      <a:pt x="390" y="57"/>
                    </a:lnTo>
                    <a:lnTo>
                      <a:pt x="391" y="57"/>
                    </a:lnTo>
                    <a:lnTo>
                      <a:pt x="391" y="58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4" y="58"/>
                    </a:lnTo>
                    <a:lnTo>
                      <a:pt x="395" y="58"/>
                    </a:lnTo>
                    <a:lnTo>
                      <a:pt x="396" y="57"/>
                    </a:lnTo>
                    <a:lnTo>
                      <a:pt x="397" y="57"/>
                    </a:lnTo>
                    <a:lnTo>
                      <a:pt x="398" y="57"/>
                    </a:lnTo>
                    <a:lnTo>
                      <a:pt x="399" y="56"/>
                    </a:lnTo>
                    <a:lnTo>
                      <a:pt x="400" y="56"/>
                    </a:lnTo>
                    <a:lnTo>
                      <a:pt x="400" y="55"/>
                    </a:lnTo>
                    <a:lnTo>
                      <a:pt x="401" y="55"/>
                    </a:lnTo>
                    <a:lnTo>
                      <a:pt x="402" y="54"/>
                    </a:lnTo>
                    <a:lnTo>
                      <a:pt x="403" y="54"/>
                    </a:lnTo>
                    <a:lnTo>
                      <a:pt x="404" y="54"/>
                    </a:lnTo>
                    <a:lnTo>
                      <a:pt x="404" y="53"/>
                    </a:lnTo>
                    <a:lnTo>
                      <a:pt x="405" y="53"/>
                    </a:lnTo>
                    <a:lnTo>
                      <a:pt x="406" y="53"/>
                    </a:lnTo>
                    <a:lnTo>
                      <a:pt x="406" y="52"/>
                    </a:lnTo>
                    <a:lnTo>
                      <a:pt x="407" y="52"/>
                    </a:lnTo>
                    <a:lnTo>
                      <a:pt x="408" y="52"/>
                    </a:lnTo>
                    <a:lnTo>
                      <a:pt x="409" y="52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0" y="53"/>
                    </a:lnTo>
                    <a:lnTo>
                      <a:pt x="411" y="53"/>
                    </a:lnTo>
                    <a:lnTo>
                      <a:pt x="412" y="53"/>
                    </a:lnTo>
                    <a:lnTo>
                      <a:pt x="412" y="54"/>
                    </a:lnTo>
                    <a:lnTo>
                      <a:pt x="412" y="53"/>
                    </a:lnTo>
                    <a:lnTo>
                      <a:pt x="413" y="54"/>
                    </a:lnTo>
                    <a:lnTo>
                      <a:pt x="413" y="53"/>
                    </a:lnTo>
                    <a:lnTo>
                      <a:pt x="413" y="54"/>
                    </a:lnTo>
                    <a:lnTo>
                      <a:pt x="414" y="54"/>
                    </a:lnTo>
                    <a:lnTo>
                      <a:pt x="414" y="53"/>
                    </a:lnTo>
                    <a:lnTo>
                      <a:pt x="415" y="53"/>
                    </a:lnTo>
                    <a:lnTo>
                      <a:pt x="416" y="53"/>
                    </a:lnTo>
                    <a:lnTo>
                      <a:pt x="417" y="54"/>
                    </a:lnTo>
                    <a:lnTo>
                      <a:pt x="418" y="54"/>
                    </a:lnTo>
                    <a:lnTo>
                      <a:pt x="418" y="53"/>
                    </a:lnTo>
                    <a:lnTo>
                      <a:pt x="418" y="52"/>
                    </a:lnTo>
                    <a:lnTo>
                      <a:pt x="418" y="51"/>
                    </a:lnTo>
                    <a:lnTo>
                      <a:pt x="419" y="50"/>
                    </a:lnTo>
                    <a:lnTo>
                      <a:pt x="420" y="50"/>
                    </a:lnTo>
                    <a:lnTo>
                      <a:pt x="420" y="49"/>
                    </a:lnTo>
                    <a:lnTo>
                      <a:pt x="421" y="48"/>
                    </a:lnTo>
                    <a:lnTo>
                      <a:pt x="421" y="47"/>
                    </a:lnTo>
                    <a:lnTo>
                      <a:pt x="421" y="46"/>
                    </a:lnTo>
                    <a:lnTo>
                      <a:pt x="421" y="45"/>
                    </a:lnTo>
                    <a:lnTo>
                      <a:pt x="420" y="45"/>
                    </a:lnTo>
                    <a:lnTo>
                      <a:pt x="421" y="44"/>
                    </a:lnTo>
                    <a:lnTo>
                      <a:pt x="420" y="44"/>
                    </a:lnTo>
                    <a:lnTo>
                      <a:pt x="420" y="43"/>
                    </a:lnTo>
                    <a:lnTo>
                      <a:pt x="421" y="42"/>
                    </a:lnTo>
                    <a:lnTo>
                      <a:pt x="422" y="42"/>
                    </a:lnTo>
                    <a:lnTo>
                      <a:pt x="422" y="41"/>
                    </a:lnTo>
                    <a:lnTo>
                      <a:pt x="422" y="40"/>
                    </a:lnTo>
                    <a:lnTo>
                      <a:pt x="423" y="40"/>
                    </a:lnTo>
                    <a:lnTo>
                      <a:pt x="424" y="39"/>
                    </a:lnTo>
                    <a:lnTo>
                      <a:pt x="425" y="39"/>
                    </a:lnTo>
                    <a:lnTo>
                      <a:pt x="426" y="39"/>
                    </a:lnTo>
                    <a:lnTo>
                      <a:pt x="426" y="38"/>
                    </a:lnTo>
                    <a:lnTo>
                      <a:pt x="427" y="38"/>
                    </a:lnTo>
                    <a:lnTo>
                      <a:pt x="427" y="39"/>
                    </a:lnTo>
                    <a:lnTo>
                      <a:pt x="428" y="39"/>
                    </a:lnTo>
                    <a:lnTo>
                      <a:pt x="429" y="39"/>
                    </a:lnTo>
                    <a:lnTo>
                      <a:pt x="429" y="38"/>
                    </a:lnTo>
                    <a:lnTo>
                      <a:pt x="430" y="38"/>
                    </a:lnTo>
                    <a:lnTo>
                      <a:pt x="431" y="37"/>
                    </a:lnTo>
                    <a:lnTo>
                      <a:pt x="431" y="38"/>
                    </a:lnTo>
                    <a:lnTo>
                      <a:pt x="432" y="37"/>
                    </a:lnTo>
                    <a:lnTo>
                      <a:pt x="432" y="36"/>
                    </a:lnTo>
                    <a:lnTo>
                      <a:pt x="433" y="36"/>
                    </a:lnTo>
                    <a:lnTo>
                      <a:pt x="433" y="35"/>
                    </a:lnTo>
                    <a:lnTo>
                      <a:pt x="434" y="35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5" y="33"/>
                    </a:lnTo>
                    <a:lnTo>
                      <a:pt x="436" y="32"/>
                    </a:lnTo>
                    <a:lnTo>
                      <a:pt x="437" y="31"/>
                    </a:lnTo>
                    <a:lnTo>
                      <a:pt x="438" y="31"/>
                    </a:lnTo>
                    <a:lnTo>
                      <a:pt x="438" y="30"/>
                    </a:lnTo>
                    <a:lnTo>
                      <a:pt x="439" y="29"/>
                    </a:lnTo>
                    <a:lnTo>
                      <a:pt x="440" y="28"/>
                    </a:lnTo>
                    <a:lnTo>
                      <a:pt x="441" y="28"/>
                    </a:lnTo>
                    <a:lnTo>
                      <a:pt x="442" y="28"/>
                    </a:lnTo>
                    <a:lnTo>
                      <a:pt x="443" y="27"/>
                    </a:lnTo>
                    <a:lnTo>
                      <a:pt x="444" y="27"/>
                    </a:lnTo>
                    <a:lnTo>
                      <a:pt x="444" y="26"/>
                    </a:lnTo>
                    <a:lnTo>
                      <a:pt x="443" y="26"/>
                    </a:lnTo>
                    <a:lnTo>
                      <a:pt x="443" y="25"/>
                    </a:lnTo>
                    <a:lnTo>
                      <a:pt x="443" y="24"/>
                    </a:lnTo>
                    <a:lnTo>
                      <a:pt x="444" y="24"/>
                    </a:lnTo>
                    <a:lnTo>
                      <a:pt x="444" y="23"/>
                    </a:lnTo>
                    <a:lnTo>
                      <a:pt x="445" y="21"/>
                    </a:lnTo>
                    <a:lnTo>
                      <a:pt x="446" y="20"/>
                    </a:lnTo>
                    <a:lnTo>
                      <a:pt x="447" y="20"/>
                    </a:lnTo>
                    <a:lnTo>
                      <a:pt x="448" y="20"/>
                    </a:lnTo>
                    <a:lnTo>
                      <a:pt x="449" y="19"/>
                    </a:lnTo>
                    <a:lnTo>
                      <a:pt x="450" y="19"/>
                    </a:lnTo>
                    <a:lnTo>
                      <a:pt x="450" y="18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1" y="16"/>
                    </a:lnTo>
                    <a:lnTo>
                      <a:pt x="451" y="15"/>
                    </a:lnTo>
                    <a:lnTo>
                      <a:pt x="452" y="15"/>
                    </a:lnTo>
                    <a:lnTo>
                      <a:pt x="453" y="15"/>
                    </a:lnTo>
                    <a:lnTo>
                      <a:pt x="454" y="14"/>
                    </a:lnTo>
                    <a:lnTo>
                      <a:pt x="455" y="14"/>
                    </a:lnTo>
                    <a:lnTo>
                      <a:pt x="456" y="14"/>
                    </a:lnTo>
                    <a:lnTo>
                      <a:pt x="457" y="14"/>
                    </a:lnTo>
                    <a:lnTo>
                      <a:pt x="458" y="15"/>
                    </a:lnTo>
                    <a:lnTo>
                      <a:pt x="458" y="16"/>
                    </a:lnTo>
                    <a:lnTo>
                      <a:pt x="459" y="17"/>
                    </a:lnTo>
                    <a:lnTo>
                      <a:pt x="457" y="43"/>
                    </a:lnTo>
                    <a:lnTo>
                      <a:pt x="455" y="60"/>
                    </a:lnTo>
                    <a:lnTo>
                      <a:pt x="454" y="61"/>
                    </a:lnTo>
                    <a:lnTo>
                      <a:pt x="454" y="60"/>
                    </a:lnTo>
                    <a:lnTo>
                      <a:pt x="453" y="60"/>
                    </a:lnTo>
                    <a:lnTo>
                      <a:pt x="452" y="60"/>
                    </a:lnTo>
                    <a:lnTo>
                      <a:pt x="451" y="61"/>
                    </a:lnTo>
                    <a:lnTo>
                      <a:pt x="450" y="61"/>
                    </a:lnTo>
                    <a:lnTo>
                      <a:pt x="449" y="61"/>
                    </a:lnTo>
                    <a:lnTo>
                      <a:pt x="448" y="61"/>
                    </a:lnTo>
                    <a:lnTo>
                      <a:pt x="447" y="61"/>
                    </a:lnTo>
                    <a:lnTo>
                      <a:pt x="446" y="61"/>
                    </a:lnTo>
                    <a:lnTo>
                      <a:pt x="446" y="60"/>
                    </a:lnTo>
                    <a:lnTo>
                      <a:pt x="445" y="61"/>
                    </a:lnTo>
                    <a:lnTo>
                      <a:pt x="444" y="62"/>
                    </a:lnTo>
                    <a:lnTo>
                      <a:pt x="443" y="62"/>
                    </a:lnTo>
                    <a:lnTo>
                      <a:pt x="442" y="62"/>
                    </a:lnTo>
                    <a:lnTo>
                      <a:pt x="442" y="63"/>
                    </a:lnTo>
                    <a:lnTo>
                      <a:pt x="441" y="63"/>
                    </a:lnTo>
                    <a:lnTo>
                      <a:pt x="440" y="64"/>
                    </a:lnTo>
                    <a:lnTo>
                      <a:pt x="439" y="66"/>
                    </a:lnTo>
                    <a:lnTo>
                      <a:pt x="438" y="67"/>
                    </a:lnTo>
                    <a:lnTo>
                      <a:pt x="437" y="68"/>
                    </a:lnTo>
                    <a:lnTo>
                      <a:pt x="436" y="69"/>
                    </a:lnTo>
                    <a:lnTo>
                      <a:pt x="436" y="70"/>
                    </a:lnTo>
                    <a:lnTo>
                      <a:pt x="436" y="71"/>
                    </a:lnTo>
                    <a:lnTo>
                      <a:pt x="435" y="72"/>
                    </a:lnTo>
                    <a:lnTo>
                      <a:pt x="435" y="73"/>
                    </a:lnTo>
                    <a:lnTo>
                      <a:pt x="434" y="73"/>
                    </a:lnTo>
                    <a:lnTo>
                      <a:pt x="434" y="74"/>
                    </a:lnTo>
                    <a:lnTo>
                      <a:pt x="434" y="75"/>
                    </a:lnTo>
                    <a:lnTo>
                      <a:pt x="433" y="75"/>
                    </a:lnTo>
                    <a:lnTo>
                      <a:pt x="433" y="76"/>
                    </a:lnTo>
                    <a:lnTo>
                      <a:pt x="432" y="76"/>
                    </a:lnTo>
                    <a:lnTo>
                      <a:pt x="432" y="77"/>
                    </a:lnTo>
                    <a:lnTo>
                      <a:pt x="431" y="77"/>
                    </a:lnTo>
                    <a:lnTo>
                      <a:pt x="431" y="78"/>
                    </a:lnTo>
                    <a:lnTo>
                      <a:pt x="431" y="79"/>
                    </a:lnTo>
                    <a:lnTo>
                      <a:pt x="430" y="80"/>
                    </a:lnTo>
                    <a:lnTo>
                      <a:pt x="430" y="81"/>
                    </a:lnTo>
                    <a:lnTo>
                      <a:pt x="429" y="81"/>
                    </a:lnTo>
                    <a:lnTo>
                      <a:pt x="429" y="82"/>
                    </a:lnTo>
                    <a:lnTo>
                      <a:pt x="429" y="83"/>
                    </a:lnTo>
                    <a:lnTo>
                      <a:pt x="430" y="83"/>
                    </a:lnTo>
                    <a:lnTo>
                      <a:pt x="429" y="83"/>
                    </a:lnTo>
                    <a:lnTo>
                      <a:pt x="430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0" y="86"/>
                    </a:lnTo>
                    <a:lnTo>
                      <a:pt x="429" y="86"/>
                    </a:lnTo>
                    <a:lnTo>
                      <a:pt x="430" y="86"/>
                    </a:lnTo>
                    <a:lnTo>
                      <a:pt x="430" y="87"/>
                    </a:lnTo>
                    <a:lnTo>
                      <a:pt x="430" y="86"/>
                    </a:lnTo>
                    <a:lnTo>
                      <a:pt x="431" y="86"/>
                    </a:lnTo>
                    <a:lnTo>
                      <a:pt x="432" y="86"/>
                    </a:lnTo>
                    <a:lnTo>
                      <a:pt x="432" y="87"/>
                    </a:lnTo>
                    <a:lnTo>
                      <a:pt x="433" y="86"/>
                    </a:lnTo>
                    <a:lnTo>
                      <a:pt x="434" y="86"/>
                    </a:lnTo>
                    <a:lnTo>
                      <a:pt x="435" y="86"/>
                    </a:lnTo>
                    <a:lnTo>
                      <a:pt x="434" y="86"/>
                    </a:lnTo>
                    <a:lnTo>
                      <a:pt x="435" y="85"/>
                    </a:lnTo>
                    <a:lnTo>
                      <a:pt x="436" y="86"/>
                    </a:lnTo>
                    <a:lnTo>
                      <a:pt x="437" y="87"/>
                    </a:lnTo>
                    <a:lnTo>
                      <a:pt x="438" y="86"/>
                    </a:lnTo>
                    <a:lnTo>
                      <a:pt x="438" y="87"/>
                    </a:lnTo>
                    <a:lnTo>
                      <a:pt x="439" y="87"/>
                    </a:lnTo>
                    <a:lnTo>
                      <a:pt x="440" y="88"/>
                    </a:lnTo>
                    <a:lnTo>
                      <a:pt x="440" y="89"/>
                    </a:lnTo>
                    <a:lnTo>
                      <a:pt x="441" y="89"/>
                    </a:lnTo>
                    <a:lnTo>
                      <a:pt x="441" y="88"/>
                    </a:lnTo>
                    <a:lnTo>
                      <a:pt x="441" y="89"/>
                    </a:lnTo>
                    <a:lnTo>
                      <a:pt x="441" y="90"/>
                    </a:lnTo>
                    <a:lnTo>
                      <a:pt x="441" y="89"/>
                    </a:lnTo>
                    <a:lnTo>
                      <a:pt x="442" y="89"/>
                    </a:lnTo>
                    <a:lnTo>
                      <a:pt x="442" y="90"/>
                    </a:lnTo>
                    <a:lnTo>
                      <a:pt x="442" y="91"/>
                    </a:lnTo>
                    <a:lnTo>
                      <a:pt x="443" y="91"/>
                    </a:lnTo>
                    <a:lnTo>
                      <a:pt x="444" y="91"/>
                    </a:lnTo>
                    <a:lnTo>
                      <a:pt x="443" y="91"/>
                    </a:lnTo>
                    <a:lnTo>
                      <a:pt x="443" y="92"/>
                    </a:lnTo>
                    <a:lnTo>
                      <a:pt x="444" y="92"/>
                    </a:lnTo>
                    <a:lnTo>
                      <a:pt x="444" y="93"/>
                    </a:lnTo>
                    <a:lnTo>
                      <a:pt x="445" y="93"/>
                    </a:lnTo>
                    <a:lnTo>
                      <a:pt x="446" y="93"/>
                    </a:lnTo>
                    <a:lnTo>
                      <a:pt x="446" y="94"/>
                    </a:lnTo>
                    <a:lnTo>
                      <a:pt x="446" y="95"/>
                    </a:lnTo>
                    <a:lnTo>
                      <a:pt x="447" y="95"/>
                    </a:lnTo>
                    <a:lnTo>
                      <a:pt x="447" y="96"/>
                    </a:lnTo>
                    <a:lnTo>
                      <a:pt x="448" y="95"/>
                    </a:lnTo>
                    <a:lnTo>
                      <a:pt x="449" y="95"/>
                    </a:lnTo>
                    <a:lnTo>
                      <a:pt x="450" y="95"/>
                    </a:lnTo>
                    <a:lnTo>
                      <a:pt x="451" y="95"/>
                    </a:lnTo>
                    <a:lnTo>
                      <a:pt x="452" y="95"/>
                    </a:lnTo>
                    <a:lnTo>
                      <a:pt x="452" y="96"/>
                    </a:lnTo>
                    <a:lnTo>
                      <a:pt x="453" y="95"/>
                    </a:lnTo>
                    <a:lnTo>
                      <a:pt x="453" y="96"/>
                    </a:lnTo>
                    <a:lnTo>
                      <a:pt x="454" y="96"/>
                    </a:lnTo>
                    <a:lnTo>
                      <a:pt x="455" y="96"/>
                    </a:lnTo>
                    <a:lnTo>
                      <a:pt x="455" y="97"/>
                    </a:lnTo>
                    <a:lnTo>
                      <a:pt x="456" y="97"/>
                    </a:lnTo>
                    <a:lnTo>
                      <a:pt x="455" y="96"/>
                    </a:lnTo>
                    <a:lnTo>
                      <a:pt x="456" y="96"/>
                    </a:lnTo>
                    <a:lnTo>
                      <a:pt x="457" y="95"/>
                    </a:lnTo>
                    <a:lnTo>
                      <a:pt x="458" y="95"/>
                    </a:lnTo>
                    <a:lnTo>
                      <a:pt x="458" y="94"/>
                    </a:lnTo>
                    <a:lnTo>
                      <a:pt x="459" y="94"/>
                    </a:lnTo>
                    <a:lnTo>
                      <a:pt x="460" y="93"/>
                    </a:lnTo>
                    <a:lnTo>
                      <a:pt x="460" y="94"/>
                    </a:lnTo>
                    <a:lnTo>
                      <a:pt x="461" y="94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4" y="94"/>
                    </a:lnTo>
                    <a:lnTo>
                      <a:pt x="464" y="95"/>
                    </a:lnTo>
                    <a:lnTo>
                      <a:pt x="464" y="96"/>
                    </a:lnTo>
                    <a:lnTo>
                      <a:pt x="465" y="96"/>
                    </a:lnTo>
                    <a:lnTo>
                      <a:pt x="466" y="97"/>
                    </a:lnTo>
                    <a:lnTo>
                      <a:pt x="466" y="98"/>
                    </a:lnTo>
                    <a:lnTo>
                      <a:pt x="466" y="97"/>
                    </a:lnTo>
                    <a:lnTo>
                      <a:pt x="467" y="97"/>
                    </a:lnTo>
                    <a:lnTo>
                      <a:pt x="467" y="98"/>
                    </a:lnTo>
                    <a:lnTo>
                      <a:pt x="468" y="97"/>
                    </a:lnTo>
                    <a:lnTo>
                      <a:pt x="469" y="97"/>
                    </a:lnTo>
                    <a:lnTo>
                      <a:pt x="469" y="98"/>
                    </a:lnTo>
                    <a:lnTo>
                      <a:pt x="470" y="98"/>
                    </a:lnTo>
                    <a:lnTo>
                      <a:pt x="472" y="99"/>
                    </a:lnTo>
                    <a:lnTo>
                      <a:pt x="473" y="99"/>
                    </a:lnTo>
                    <a:lnTo>
                      <a:pt x="474" y="99"/>
                    </a:lnTo>
                    <a:lnTo>
                      <a:pt x="474" y="100"/>
                    </a:lnTo>
                    <a:lnTo>
                      <a:pt x="475" y="100"/>
                    </a:lnTo>
                    <a:lnTo>
                      <a:pt x="476" y="101"/>
                    </a:lnTo>
                    <a:lnTo>
                      <a:pt x="477" y="101"/>
                    </a:lnTo>
                    <a:lnTo>
                      <a:pt x="477" y="100"/>
                    </a:lnTo>
                    <a:lnTo>
                      <a:pt x="477" y="101"/>
                    </a:lnTo>
                    <a:lnTo>
                      <a:pt x="478" y="100"/>
                    </a:lnTo>
                    <a:lnTo>
                      <a:pt x="478" y="99"/>
                    </a:lnTo>
                    <a:lnTo>
                      <a:pt x="479" y="99"/>
                    </a:lnTo>
                    <a:lnTo>
                      <a:pt x="479" y="98"/>
                    </a:lnTo>
                    <a:lnTo>
                      <a:pt x="479" y="97"/>
                    </a:lnTo>
                    <a:lnTo>
                      <a:pt x="479" y="96"/>
                    </a:lnTo>
                    <a:lnTo>
                      <a:pt x="480" y="97"/>
                    </a:lnTo>
                    <a:lnTo>
                      <a:pt x="480" y="96"/>
                    </a:lnTo>
                    <a:lnTo>
                      <a:pt x="481" y="96"/>
                    </a:lnTo>
                    <a:lnTo>
                      <a:pt x="481" y="95"/>
                    </a:lnTo>
                    <a:lnTo>
                      <a:pt x="482" y="95"/>
                    </a:lnTo>
                    <a:lnTo>
                      <a:pt x="482" y="96"/>
                    </a:lnTo>
                    <a:lnTo>
                      <a:pt x="482" y="95"/>
                    </a:lnTo>
                    <a:lnTo>
                      <a:pt x="483" y="95"/>
                    </a:lnTo>
                    <a:lnTo>
                      <a:pt x="483" y="96"/>
                    </a:lnTo>
                    <a:lnTo>
                      <a:pt x="484" y="96"/>
                    </a:lnTo>
                    <a:lnTo>
                      <a:pt x="485" y="96"/>
                    </a:lnTo>
                    <a:lnTo>
                      <a:pt x="485" y="97"/>
                    </a:lnTo>
                    <a:lnTo>
                      <a:pt x="487" y="98"/>
                    </a:lnTo>
                    <a:lnTo>
                      <a:pt x="488" y="98"/>
                    </a:lnTo>
                    <a:lnTo>
                      <a:pt x="489" y="98"/>
                    </a:lnTo>
                    <a:lnTo>
                      <a:pt x="490" y="98"/>
                    </a:lnTo>
                    <a:lnTo>
                      <a:pt x="491" y="98"/>
                    </a:lnTo>
                    <a:lnTo>
                      <a:pt x="492" y="98"/>
                    </a:lnTo>
                    <a:lnTo>
                      <a:pt x="492" y="97"/>
                    </a:lnTo>
                    <a:lnTo>
                      <a:pt x="493" y="97"/>
                    </a:lnTo>
                    <a:lnTo>
                      <a:pt x="494" y="97"/>
                    </a:lnTo>
                    <a:lnTo>
                      <a:pt x="495" y="97"/>
                    </a:lnTo>
                    <a:lnTo>
                      <a:pt x="496" y="97"/>
                    </a:lnTo>
                    <a:lnTo>
                      <a:pt x="501" y="98"/>
                    </a:lnTo>
                    <a:lnTo>
                      <a:pt x="502" y="99"/>
                    </a:lnTo>
                    <a:lnTo>
                      <a:pt x="503" y="99"/>
                    </a:lnTo>
                    <a:lnTo>
                      <a:pt x="504" y="100"/>
                    </a:lnTo>
                    <a:lnTo>
                      <a:pt x="505" y="100"/>
                    </a:lnTo>
                    <a:lnTo>
                      <a:pt x="506" y="101"/>
                    </a:lnTo>
                    <a:lnTo>
                      <a:pt x="506" y="102"/>
                    </a:lnTo>
                    <a:lnTo>
                      <a:pt x="507" y="102"/>
                    </a:lnTo>
                    <a:lnTo>
                      <a:pt x="518" y="102"/>
                    </a:lnTo>
                    <a:lnTo>
                      <a:pt x="518" y="104"/>
                    </a:lnTo>
                    <a:lnTo>
                      <a:pt x="517" y="104"/>
                    </a:lnTo>
                    <a:lnTo>
                      <a:pt x="516" y="104"/>
                    </a:lnTo>
                    <a:lnTo>
                      <a:pt x="515" y="104"/>
                    </a:lnTo>
                    <a:lnTo>
                      <a:pt x="513" y="104"/>
                    </a:lnTo>
                    <a:lnTo>
                      <a:pt x="512" y="105"/>
                    </a:lnTo>
                    <a:lnTo>
                      <a:pt x="511" y="105"/>
                    </a:lnTo>
                    <a:lnTo>
                      <a:pt x="511" y="106"/>
                    </a:lnTo>
                    <a:lnTo>
                      <a:pt x="511" y="107"/>
                    </a:lnTo>
                    <a:lnTo>
                      <a:pt x="511" y="110"/>
                    </a:lnTo>
                    <a:lnTo>
                      <a:pt x="512" y="113"/>
                    </a:lnTo>
                    <a:lnTo>
                      <a:pt x="512" y="114"/>
                    </a:lnTo>
                    <a:lnTo>
                      <a:pt x="512" y="115"/>
                    </a:lnTo>
                    <a:lnTo>
                      <a:pt x="513" y="121"/>
                    </a:lnTo>
                    <a:lnTo>
                      <a:pt x="513" y="122"/>
                    </a:lnTo>
                    <a:lnTo>
                      <a:pt x="513" y="123"/>
                    </a:lnTo>
                    <a:lnTo>
                      <a:pt x="513" y="124"/>
                    </a:lnTo>
                    <a:lnTo>
                      <a:pt x="513" y="126"/>
                    </a:lnTo>
                    <a:lnTo>
                      <a:pt x="514" y="127"/>
                    </a:lnTo>
                    <a:lnTo>
                      <a:pt x="514" y="129"/>
                    </a:lnTo>
                    <a:lnTo>
                      <a:pt x="514" y="131"/>
                    </a:lnTo>
                    <a:lnTo>
                      <a:pt x="516" y="133"/>
                    </a:lnTo>
                    <a:lnTo>
                      <a:pt x="517" y="134"/>
                    </a:lnTo>
                    <a:lnTo>
                      <a:pt x="517" y="135"/>
                    </a:lnTo>
                    <a:lnTo>
                      <a:pt x="518" y="135"/>
                    </a:lnTo>
                    <a:lnTo>
                      <a:pt x="519" y="135"/>
                    </a:lnTo>
                    <a:lnTo>
                      <a:pt x="521" y="136"/>
                    </a:lnTo>
                    <a:lnTo>
                      <a:pt x="522" y="135"/>
                    </a:lnTo>
                    <a:lnTo>
                      <a:pt x="522" y="134"/>
                    </a:lnTo>
                    <a:lnTo>
                      <a:pt x="523" y="133"/>
                    </a:lnTo>
                    <a:lnTo>
                      <a:pt x="524" y="132"/>
                    </a:lnTo>
                    <a:lnTo>
                      <a:pt x="526" y="131"/>
                    </a:lnTo>
                    <a:lnTo>
                      <a:pt x="527" y="130"/>
                    </a:lnTo>
                    <a:lnTo>
                      <a:pt x="528" y="130"/>
                    </a:lnTo>
                    <a:lnTo>
                      <a:pt x="529" y="130"/>
                    </a:lnTo>
                    <a:lnTo>
                      <a:pt x="531" y="130"/>
                    </a:lnTo>
                    <a:lnTo>
                      <a:pt x="533" y="131"/>
                    </a:lnTo>
                    <a:lnTo>
                      <a:pt x="537" y="133"/>
                    </a:lnTo>
                    <a:lnTo>
                      <a:pt x="539" y="132"/>
                    </a:lnTo>
                    <a:lnTo>
                      <a:pt x="542" y="132"/>
                    </a:lnTo>
                    <a:lnTo>
                      <a:pt x="543" y="132"/>
                    </a:lnTo>
                    <a:lnTo>
                      <a:pt x="545" y="133"/>
                    </a:lnTo>
                    <a:lnTo>
                      <a:pt x="546" y="133"/>
                    </a:lnTo>
                    <a:lnTo>
                      <a:pt x="547" y="134"/>
                    </a:lnTo>
                    <a:lnTo>
                      <a:pt x="547" y="135"/>
                    </a:lnTo>
                    <a:lnTo>
                      <a:pt x="548" y="136"/>
                    </a:lnTo>
                    <a:lnTo>
                      <a:pt x="548" y="137"/>
                    </a:lnTo>
                    <a:lnTo>
                      <a:pt x="548" y="138"/>
                    </a:lnTo>
                    <a:lnTo>
                      <a:pt x="548" y="139"/>
                    </a:lnTo>
                    <a:lnTo>
                      <a:pt x="547" y="140"/>
                    </a:lnTo>
                    <a:lnTo>
                      <a:pt x="546" y="141"/>
                    </a:lnTo>
                    <a:lnTo>
                      <a:pt x="545" y="141"/>
                    </a:lnTo>
                    <a:lnTo>
                      <a:pt x="544" y="143"/>
                    </a:lnTo>
                    <a:lnTo>
                      <a:pt x="543" y="144"/>
                    </a:lnTo>
                    <a:lnTo>
                      <a:pt x="541" y="144"/>
                    </a:lnTo>
                    <a:lnTo>
                      <a:pt x="540" y="144"/>
                    </a:lnTo>
                    <a:lnTo>
                      <a:pt x="539" y="144"/>
                    </a:lnTo>
                    <a:lnTo>
                      <a:pt x="537" y="144"/>
                    </a:lnTo>
                    <a:lnTo>
                      <a:pt x="536" y="144"/>
                    </a:lnTo>
                    <a:lnTo>
                      <a:pt x="536" y="145"/>
                    </a:lnTo>
                    <a:lnTo>
                      <a:pt x="536" y="146"/>
                    </a:lnTo>
                    <a:lnTo>
                      <a:pt x="536" y="147"/>
                    </a:lnTo>
                    <a:lnTo>
                      <a:pt x="535" y="148"/>
                    </a:lnTo>
                    <a:lnTo>
                      <a:pt x="534" y="149"/>
                    </a:lnTo>
                    <a:lnTo>
                      <a:pt x="533" y="150"/>
                    </a:lnTo>
                    <a:lnTo>
                      <a:pt x="533" y="151"/>
                    </a:lnTo>
                    <a:lnTo>
                      <a:pt x="532" y="152"/>
                    </a:lnTo>
                    <a:lnTo>
                      <a:pt x="532" y="153"/>
                    </a:lnTo>
                    <a:lnTo>
                      <a:pt x="531" y="153"/>
                    </a:lnTo>
                    <a:lnTo>
                      <a:pt x="529" y="153"/>
                    </a:lnTo>
                    <a:lnTo>
                      <a:pt x="529" y="154"/>
                    </a:lnTo>
                    <a:lnTo>
                      <a:pt x="528" y="155"/>
                    </a:lnTo>
                    <a:lnTo>
                      <a:pt x="527" y="156"/>
                    </a:lnTo>
                    <a:lnTo>
                      <a:pt x="527" y="157"/>
                    </a:lnTo>
                    <a:lnTo>
                      <a:pt x="528" y="158"/>
                    </a:lnTo>
                    <a:lnTo>
                      <a:pt x="528" y="160"/>
                    </a:lnTo>
                    <a:lnTo>
                      <a:pt x="529" y="161"/>
                    </a:lnTo>
                    <a:lnTo>
                      <a:pt x="529" y="162"/>
                    </a:lnTo>
                    <a:lnTo>
                      <a:pt x="529" y="163"/>
                    </a:lnTo>
                    <a:lnTo>
                      <a:pt x="529" y="164"/>
                    </a:lnTo>
                    <a:lnTo>
                      <a:pt x="530" y="164"/>
                    </a:lnTo>
                    <a:lnTo>
                      <a:pt x="531" y="164"/>
                    </a:lnTo>
                    <a:lnTo>
                      <a:pt x="531" y="165"/>
                    </a:lnTo>
                    <a:lnTo>
                      <a:pt x="531" y="166"/>
                    </a:lnTo>
                    <a:lnTo>
                      <a:pt x="531" y="167"/>
                    </a:lnTo>
                    <a:lnTo>
                      <a:pt x="532" y="167"/>
                    </a:lnTo>
                    <a:lnTo>
                      <a:pt x="533" y="167"/>
                    </a:lnTo>
                    <a:lnTo>
                      <a:pt x="535" y="167"/>
                    </a:lnTo>
                    <a:lnTo>
                      <a:pt x="536" y="168"/>
                    </a:lnTo>
                    <a:lnTo>
                      <a:pt x="537" y="169"/>
                    </a:lnTo>
                    <a:lnTo>
                      <a:pt x="538" y="169"/>
                    </a:lnTo>
                    <a:lnTo>
                      <a:pt x="538" y="170"/>
                    </a:lnTo>
                    <a:lnTo>
                      <a:pt x="539" y="170"/>
                    </a:lnTo>
                    <a:lnTo>
                      <a:pt x="540" y="170"/>
                    </a:lnTo>
                    <a:lnTo>
                      <a:pt x="541" y="170"/>
                    </a:lnTo>
                    <a:lnTo>
                      <a:pt x="542" y="170"/>
                    </a:lnTo>
                    <a:lnTo>
                      <a:pt x="543" y="171"/>
                    </a:lnTo>
                    <a:lnTo>
                      <a:pt x="544" y="171"/>
                    </a:lnTo>
                    <a:lnTo>
                      <a:pt x="544" y="172"/>
                    </a:lnTo>
                    <a:lnTo>
                      <a:pt x="546" y="172"/>
                    </a:lnTo>
                    <a:lnTo>
                      <a:pt x="547" y="173"/>
                    </a:lnTo>
                    <a:lnTo>
                      <a:pt x="548" y="173"/>
                    </a:lnTo>
                    <a:lnTo>
                      <a:pt x="549" y="173"/>
                    </a:lnTo>
                    <a:lnTo>
                      <a:pt x="550" y="173"/>
                    </a:lnTo>
                    <a:lnTo>
                      <a:pt x="551" y="173"/>
                    </a:lnTo>
                    <a:lnTo>
                      <a:pt x="552" y="173"/>
                    </a:lnTo>
                    <a:lnTo>
                      <a:pt x="552" y="172"/>
                    </a:lnTo>
                    <a:lnTo>
                      <a:pt x="553" y="172"/>
                    </a:lnTo>
                    <a:lnTo>
                      <a:pt x="554" y="172"/>
                    </a:lnTo>
                    <a:lnTo>
                      <a:pt x="555" y="172"/>
                    </a:lnTo>
                    <a:lnTo>
                      <a:pt x="556" y="172"/>
                    </a:lnTo>
                    <a:lnTo>
                      <a:pt x="557" y="173"/>
                    </a:lnTo>
                    <a:lnTo>
                      <a:pt x="558" y="173"/>
                    </a:lnTo>
                    <a:lnTo>
                      <a:pt x="559" y="173"/>
                    </a:lnTo>
                    <a:lnTo>
                      <a:pt x="559" y="174"/>
                    </a:lnTo>
                    <a:lnTo>
                      <a:pt x="560" y="174"/>
                    </a:lnTo>
                    <a:lnTo>
                      <a:pt x="560" y="173"/>
                    </a:lnTo>
                    <a:lnTo>
                      <a:pt x="561" y="173"/>
                    </a:lnTo>
                    <a:lnTo>
                      <a:pt x="562" y="173"/>
                    </a:lnTo>
                    <a:lnTo>
                      <a:pt x="563" y="173"/>
                    </a:lnTo>
                    <a:lnTo>
                      <a:pt x="564" y="173"/>
                    </a:lnTo>
                    <a:lnTo>
                      <a:pt x="564" y="172"/>
                    </a:lnTo>
                    <a:lnTo>
                      <a:pt x="565" y="172"/>
                    </a:lnTo>
                    <a:lnTo>
                      <a:pt x="566" y="171"/>
                    </a:lnTo>
                    <a:lnTo>
                      <a:pt x="567" y="171"/>
                    </a:lnTo>
                    <a:lnTo>
                      <a:pt x="568" y="170"/>
                    </a:lnTo>
                    <a:lnTo>
                      <a:pt x="569" y="170"/>
                    </a:lnTo>
                    <a:lnTo>
                      <a:pt x="570" y="170"/>
                    </a:lnTo>
                    <a:lnTo>
                      <a:pt x="570" y="171"/>
                    </a:lnTo>
                    <a:lnTo>
                      <a:pt x="571" y="171"/>
                    </a:lnTo>
                    <a:lnTo>
                      <a:pt x="571" y="172"/>
                    </a:lnTo>
                    <a:lnTo>
                      <a:pt x="572" y="172"/>
                    </a:lnTo>
                    <a:lnTo>
                      <a:pt x="573" y="172"/>
                    </a:lnTo>
                    <a:lnTo>
                      <a:pt x="573" y="173"/>
                    </a:lnTo>
                    <a:lnTo>
                      <a:pt x="574" y="173"/>
                    </a:lnTo>
                    <a:lnTo>
                      <a:pt x="575" y="173"/>
                    </a:lnTo>
                    <a:lnTo>
                      <a:pt x="576" y="173"/>
                    </a:lnTo>
                    <a:lnTo>
                      <a:pt x="577" y="174"/>
                    </a:lnTo>
                    <a:lnTo>
                      <a:pt x="578" y="174"/>
                    </a:lnTo>
                    <a:lnTo>
                      <a:pt x="578" y="175"/>
                    </a:lnTo>
                    <a:lnTo>
                      <a:pt x="579" y="176"/>
                    </a:lnTo>
                    <a:lnTo>
                      <a:pt x="579" y="177"/>
                    </a:lnTo>
                    <a:lnTo>
                      <a:pt x="579" y="178"/>
                    </a:lnTo>
                    <a:lnTo>
                      <a:pt x="580" y="178"/>
                    </a:lnTo>
                    <a:lnTo>
                      <a:pt x="580" y="179"/>
                    </a:lnTo>
                    <a:lnTo>
                      <a:pt x="581" y="179"/>
                    </a:lnTo>
                    <a:lnTo>
                      <a:pt x="581" y="180"/>
                    </a:lnTo>
                    <a:lnTo>
                      <a:pt x="582" y="180"/>
                    </a:lnTo>
                    <a:lnTo>
                      <a:pt x="582" y="181"/>
                    </a:lnTo>
                    <a:lnTo>
                      <a:pt x="583" y="181"/>
                    </a:lnTo>
                    <a:lnTo>
                      <a:pt x="583" y="182"/>
                    </a:lnTo>
                    <a:lnTo>
                      <a:pt x="583" y="183"/>
                    </a:lnTo>
                    <a:lnTo>
                      <a:pt x="584" y="183"/>
                    </a:lnTo>
                    <a:lnTo>
                      <a:pt x="584" y="184"/>
                    </a:lnTo>
                    <a:lnTo>
                      <a:pt x="585" y="184"/>
                    </a:lnTo>
                    <a:lnTo>
                      <a:pt x="584" y="185"/>
                    </a:lnTo>
                    <a:lnTo>
                      <a:pt x="585" y="185"/>
                    </a:lnTo>
                    <a:lnTo>
                      <a:pt x="586" y="185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7"/>
                    </a:lnTo>
                    <a:lnTo>
                      <a:pt x="587" y="188"/>
                    </a:lnTo>
                    <a:lnTo>
                      <a:pt x="588" y="188"/>
                    </a:lnTo>
                    <a:lnTo>
                      <a:pt x="589" y="189"/>
                    </a:lnTo>
                    <a:lnTo>
                      <a:pt x="590" y="190"/>
                    </a:lnTo>
                    <a:lnTo>
                      <a:pt x="591" y="190"/>
                    </a:lnTo>
                    <a:lnTo>
                      <a:pt x="591" y="191"/>
                    </a:lnTo>
                    <a:lnTo>
                      <a:pt x="592" y="191"/>
                    </a:lnTo>
                    <a:lnTo>
                      <a:pt x="592" y="190"/>
                    </a:lnTo>
                    <a:lnTo>
                      <a:pt x="593" y="190"/>
                    </a:lnTo>
                    <a:lnTo>
                      <a:pt x="593" y="189"/>
                    </a:lnTo>
                    <a:lnTo>
                      <a:pt x="594" y="189"/>
                    </a:lnTo>
                    <a:lnTo>
                      <a:pt x="594" y="190"/>
                    </a:lnTo>
                    <a:lnTo>
                      <a:pt x="595" y="190"/>
                    </a:lnTo>
                    <a:lnTo>
                      <a:pt x="596" y="190"/>
                    </a:lnTo>
                    <a:lnTo>
                      <a:pt x="597" y="191"/>
                    </a:lnTo>
                    <a:lnTo>
                      <a:pt x="598" y="191"/>
                    </a:lnTo>
                    <a:lnTo>
                      <a:pt x="599" y="191"/>
                    </a:lnTo>
                    <a:lnTo>
                      <a:pt x="600" y="191"/>
                    </a:lnTo>
                    <a:lnTo>
                      <a:pt x="601" y="192"/>
                    </a:lnTo>
                    <a:lnTo>
                      <a:pt x="602" y="192"/>
                    </a:lnTo>
                    <a:lnTo>
                      <a:pt x="603" y="192"/>
                    </a:lnTo>
                    <a:lnTo>
                      <a:pt x="604" y="192"/>
                    </a:lnTo>
                    <a:lnTo>
                      <a:pt x="604" y="193"/>
                    </a:lnTo>
                    <a:lnTo>
                      <a:pt x="605" y="193"/>
                    </a:lnTo>
                    <a:lnTo>
                      <a:pt x="605" y="194"/>
                    </a:lnTo>
                    <a:lnTo>
                      <a:pt x="606" y="194"/>
                    </a:lnTo>
                    <a:lnTo>
                      <a:pt x="606" y="195"/>
                    </a:lnTo>
                    <a:lnTo>
                      <a:pt x="606" y="196"/>
                    </a:lnTo>
                    <a:lnTo>
                      <a:pt x="606" y="195"/>
                    </a:lnTo>
                    <a:lnTo>
                      <a:pt x="607" y="196"/>
                    </a:lnTo>
                    <a:lnTo>
                      <a:pt x="606" y="196"/>
                    </a:lnTo>
                    <a:lnTo>
                      <a:pt x="607" y="197"/>
                    </a:lnTo>
                    <a:lnTo>
                      <a:pt x="608" y="197"/>
                    </a:lnTo>
                    <a:lnTo>
                      <a:pt x="609" y="197"/>
                    </a:lnTo>
                    <a:lnTo>
                      <a:pt x="608" y="197"/>
                    </a:lnTo>
                    <a:lnTo>
                      <a:pt x="609" y="198"/>
                    </a:lnTo>
                    <a:lnTo>
                      <a:pt x="609" y="197"/>
                    </a:lnTo>
                    <a:lnTo>
                      <a:pt x="609" y="198"/>
                    </a:lnTo>
                    <a:lnTo>
                      <a:pt x="610" y="198"/>
                    </a:lnTo>
                    <a:lnTo>
                      <a:pt x="611" y="198"/>
                    </a:lnTo>
                    <a:lnTo>
                      <a:pt x="611" y="200"/>
                    </a:lnTo>
                    <a:lnTo>
                      <a:pt x="612" y="200"/>
                    </a:lnTo>
                    <a:lnTo>
                      <a:pt x="611" y="200"/>
                    </a:lnTo>
                    <a:lnTo>
                      <a:pt x="611" y="201"/>
                    </a:lnTo>
                    <a:lnTo>
                      <a:pt x="612" y="201"/>
                    </a:lnTo>
                    <a:lnTo>
                      <a:pt x="612" y="202"/>
                    </a:lnTo>
                    <a:lnTo>
                      <a:pt x="612" y="201"/>
                    </a:lnTo>
                    <a:lnTo>
                      <a:pt x="613" y="202"/>
                    </a:lnTo>
                    <a:lnTo>
                      <a:pt x="613" y="203"/>
                    </a:lnTo>
                    <a:lnTo>
                      <a:pt x="614" y="203"/>
                    </a:lnTo>
                    <a:lnTo>
                      <a:pt x="615" y="203"/>
                    </a:lnTo>
                    <a:lnTo>
                      <a:pt x="615" y="204"/>
                    </a:lnTo>
                    <a:lnTo>
                      <a:pt x="615" y="203"/>
                    </a:lnTo>
                    <a:lnTo>
                      <a:pt x="616" y="203"/>
                    </a:lnTo>
                    <a:lnTo>
                      <a:pt x="617" y="203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9" y="204"/>
                    </a:lnTo>
                    <a:lnTo>
                      <a:pt x="619" y="205"/>
                    </a:lnTo>
                    <a:lnTo>
                      <a:pt x="620" y="205"/>
                    </a:lnTo>
                    <a:lnTo>
                      <a:pt x="620" y="206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3" y="206"/>
                    </a:lnTo>
                    <a:lnTo>
                      <a:pt x="624" y="206"/>
                    </a:lnTo>
                    <a:lnTo>
                      <a:pt x="624" y="207"/>
                    </a:lnTo>
                    <a:lnTo>
                      <a:pt x="624" y="206"/>
                    </a:lnTo>
                    <a:lnTo>
                      <a:pt x="625" y="207"/>
                    </a:lnTo>
                    <a:lnTo>
                      <a:pt x="625" y="206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7" y="206"/>
                    </a:lnTo>
                    <a:lnTo>
                      <a:pt x="628" y="206"/>
                    </a:lnTo>
                    <a:lnTo>
                      <a:pt x="628" y="207"/>
                    </a:lnTo>
                    <a:lnTo>
                      <a:pt x="629" y="207"/>
                    </a:lnTo>
                    <a:lnTo>
                      <a:pt x="629" y="208"/>
                    </a:lnTo>
                    <a:lnTo>
                      <a:pt x="630" y="207"/>
                    </a:lnTo>
                    <a:lnTo>
                      <a:pt x="630" y="208"/>
                    </a:lnTo>
                    <a:lnTo>
                      <a:pt x="631" y="209"/>
                    </a:lnTo>
                    <a:lnTo>
                      <a:pt x="632" y="209"/>
                    </a:lnTo>
                    <a:lnTo>
                      <a:pt x="632" y="210"/>
                    </a:lnTo>
                    <a:lnTo>
                      <a:pt x="633" y="210"/>
                    </a:lnTo>
                    <a:lnTo>
                      <a:pt x="632" y="211"/>
                    </a:lnTo>
                    <a:lnTo>
                      <a:pt x="633" y="211"/>
                    </a:lnTo>
                    <a:lnTo>
                      <a:pt x="633" y="212"/>
                    </a:lnTo>
                    <a:lnTo>
                      <a:pt x="634" y="212"/>
                    </a:lnTo>
                    <a:lnTo>
                      <a:pt x="634" y="213"/>
                    </a:lnTo>
                    <a:lnTo>
                      <a:pt x="635" y="214"/>
                    </a:lnTo>
                    <a:lnTo>
                      <a:pt x="635" y="215"/>
                    </a:lnTo>
                    <a:lnTo>
                      <a:pt x="636" y="215"/>
                    </a:lnTo>
                    <a:lnTo>
                      <a:pt x="636" y="214"/>
                    </a:lnTo>
                    <a:lnTo>
                      <a:pt x="637" y="214"/>
                    </a:lnTo>
                    <a:lnTo>
                      <a:pt x="638" y="215"/>
                    </a:lnTo>
                    <a:lnTo>
                      <a:pt x="637" y="215"/>
                    </a:lnTo>
                    <a:lnTo>
                      <a:pt x="637" y="216"/>
                    </a:lnTo>
                    <a:lnTo>
                      <a:pt x="638" y="216"/>
                    </a:lnTo>
                    <a:lnTo>
                      <a:pt x="638" y="215"/>
                    </a:lnTo>
                    <a:lnTo>
                      <a:pt x="639" y="215"/>
                    </a:lnTo>
                    <a:lnTo>
                      <a:pt x="640" y="215"/>
                    </a:lnTo>
                    <a:lnTo>
                      <a:pt x="640" y="216"/>
                    </a:lnTo>
                    <a:lnTo>
                      <a:pt x="641" y="216"/>
                    </a:lnTo>
                    <a:lnTo>
                      <a:pt x="642" y="217"/>
                    </a:lnTo>
                    <a:lnTo>
                      <a:pt x="642" y="218"/>
                    </a:lnTo>
                    <a:lnTo>
                      <a:pt x="643" y="219"/>
                    </a:lnTo>
                    <a:lnTo>
                      <a:pt x="643" y="218"/>
                    </a:lnTo>
                    <a:lnTo>
                      <a:pt x="644" y="218"/>
                    </a:lnTo>
                    <a:lnTo>
                      <a:pt x="644" y="219"/>
                    </a:lnTo>
                    <a:lnTo>
                      <a:pt x="645" y="220"/>
                    </a:lnTo>
                    <a:lnTo>
                      <a:pt x="646" y="219"/>
                    </a:lnTo>
                    <a:lnTo>
                      <a:pt x="647" y="219"/>
                    </a:lnTo>
                    <a:lnTo>
                      <a:pt x="647" y="220"/>
                    </a:lnTo>
                    <a:lnTo>
                      <a:pt x="647" y="221"/>
                    </a:lnTo>
                    <a:lnTo>
                      <a:pt x="648" y="221"/>
                    </a:lnTo>
                    <a:lnTo>
                      <a:pt x="648" y="222"/>
                    </a:lnTo>
                    <a:lnTo>
                      <a:pt x="649" y="222"/>
                    </a:lnTo>
                    <a:lnTo>
                      <a:pt x="650" y="221"/>
                    </a:lnTo>
                    <a:lnTo>
                      <a:pt x="651" y="222"/>
                    </a:lnTo>
                    <a:lnTo>
                      <a:pt x="650" y="222"/>
                    </a:lnTo>
                    <a:lnTo>
                      <a:pt x="651" y="223"/>
                    </a:lnTo>
                    <a:lnTo>
                      <a:pt x="652" y="223"/>
                    </a:lnTo>
                    <a:lnTo>
                      <a:pt x="653" y="223"/>
                    </a:lnTo>
                    <a:lnTo>
                      <a:pt x="653" y="224"/>
                    </a:lnTo>
                    <a:lnTo>
                      <a:pt x="654" y="224"/>
                    </a:lnTo>
                    <a:lnTo>
                      <a:pt x="655" y="225"/>
                    </a:lnTo>
                    <a:lnTo>
                      <a:pt x="656" y="225"/>
                    </a:lnTo>
                    <a:lnTo>
                      <a:pt x="656" y="224"/>
                    </a:lnTo>
                    <a:lnTo>
                      <a:pt x="657" y="224"/>
                    </a:lnTo>
                    <a:lnTo>
                      <a:pt x="659" y="225"/>
                    </a:lnTo>
                    <a:lnTo>
                      <a:pt x="660" y="225"/>
                    </a:lnTo>
                    <a:lnTo>
                      <a:pt x="660" y="226"/>
                    </a:lnTo>
                    <a:lnTo>
                      <a:pt x="661" y="225"/>
                    </a:lnTo>
                    <a:lnTo>
                      <a:pt x="662" y="224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4" y="225"/>
                    </a:lnTo>
                    <a:lnTo>
                      <a:pt x="665" y="225"/>
                    </a:lnTo>
                    <a:lnTo>
                      <a:pt x="666" y="225"/>
                    </a:lnTo>
                    <a:lnTo>
                      <a:pt x="666" y="226"/>
                    </a:lnTo>
                    <a:lnTo>
                      <a:pt x="667" y="226"/>
                    </a:lnTo>
                    <a:lnTo>
                      <a:pt x="668" y="226"/>
                    </a:lnTo>
                    <a:lnTo>
                      <a:pt x="669" y="226"/>
                    </a:lnTo>
                    <a:lnTo>
                      <a:pt x="669" y="227"/>
                    </a:lnTo>
                    <a:lnTo>
                      <a:pt x="670" y="227"/>
                    </a:lnTo>
                    <a:lnTo>
                      <a:pt x="671" y="227"/>
                    </a:lnTo>
                    <a:lnTo>
                      <a:pt x="671" y="228"/>
                    </a:lnTo>
                    <a:lnTo>
                      <a:pt x="672" y="229"/>
                    </a:lnTo>
                    <a:lnTo>
                      <a:pt x="672" y="228"/>
                    </a:lnTo>
                    <a:lnTo>
                      <a:pt x="673" y="228"/>
                    </a:lnTo>
                    <a:lnTo>
                      <a:pt x="674" y="228"/>
                    </a:lnTo>
                    <a:lnTo>
                      <a:pt x="674" y="229"/>
                    </a:lnTo>
                    <a:lnTo>
                      <a:pt x="675" y="229"/>
                    </a:lnTo>
                    <a:lnTo>
                      <a:pt x="676" y="229"/>
                    </a:lnTo>
                    <a:lnTo>
                      <a:pt x="677" y="229"/>
                    </a:lnTo>
                    <a:lnTo>
                      <a:pt x="677" y="230"/>
                    </a:lnTo>
                    <a:lnTo>
                      <a:pt x="678" y="230"/>
                    </a:lnTo>
                    <a:lnTo>
                      <a:pt x="678" y="229"/>
                    </a:lnTo>
                    <a:lnTo>
                      <a:pt x="679" y="229"/>
                    </a:lnTo>
                    <a:lnTo>
                      <a:pt x="679" y="230"/>
                    </a:lnTo>
                    <a:lnTo>
                      <a:pt x="680" y="230"/>
                    </a:lnTo>
                    <a:lnTo>
                      <a:pt x="680" y="231"/>
                    </a:lnTo>
                    <a:lnTo>
                      <a:pt x="681" y="232"/>
                    </a:lnTo>
                    <a:lnTo>
                      <a:pt x="681" y="233"/>
                    </a:lnTo>
                    <a:lnTo>
                      <a:pt x="683" y="233"/>
                    </a:lnTo>
                    <a:lnTo>
                      <a:pt x="684" y="233"/>
                    </a:lnTo>
                    <a:lnTo>
                      <a:pt x="684" y="234"/>
                    </a:lnTo>
                    <a:lnTo>
                      <a:pt x="684" y="235"/>
                    </a:lnTo>
                    <a:lnTo>
                      <a:pt x="684" y="236"/>
                    </a:lnTo>
                    <a:lnTo>
                      <a:pt x="685" y="235"/>
                    </a:lnTo>
                    <a:lnTo>
                      <a:pt x="686" y="235"/>
                    </a:lnTo>
                    <a:lnTo>
                      <a:pt x="687" y="236"/>
                    </a:lnTo>
                    <a:lnTo>
                      <a:pt x="689" y="235"/>
                    </a:lnTo>
                    <a:lnTo>
                      <a:pt x="690" y="236"/>
                    </a:lnTo>
                    <a:lnTo>
                      <a:pt x="690" y="237"/>
                    </a:lnTo>
                    <a:lnTo>
                      <a:pt x="690" y="238"/>
                    </a:lnTo>
                    <a:lnTo>
                      <a:pt x="691" y="238"/>
                    </a:lnTo>
                    <a:lnTo>
                      <a:pt x="692" y="238"/>
                    </a:lnTo>
                    <a:lnTo>
                      <a:pt x="691" y="239"/>
                    </a:lnTo>
                    <a:lnTo>
                      <a:pt x="692" y="239"/>
                    </a:lnTo>
                    <a:lnTo>
                      <a:pt x="693" y="239"/>
                    </a:lnTo>
                    <a:lnTo>
                      <a:pt x="693" y="240"/>
                    </a:lnTo>
                    <a:lnTo>
                      <a:pt x="695" y="241"/>
                    </a:lnTo>
                    <a:lnTo>
                      <a:pt x="695" y="242"/>
                    </a:lnTo>
                    <a:lnTo>
                      <a:pt x="696" y="241"/>
                    </a:lnTo>
                    <a:lnTo>
                      <a:pt x="697" y="241"/>
                    </a:lnTo>
                    <a:lnTo>
                      <a:pt x="698" y="241"/>
                    </a:lnTo>
                    <a:lnTo>
                      <a:pt x="698" y="240"/>
                    </a:lnTo>
                    <a:lnTo>
                      <a:pt x="699" y="240"/>
                    </a:lnTo>
                    <a:lnTo>
                      <a:pt x="699" y="241"/>
                    </a:lnTo>
                    <a:lnTo>
                      <a:pt x="700" y="241"/>
                    </a:lnTo>
                    <a:lnTo>
                      <a:pt x="702" y="241"/>
                    </a:lnTo>
                    <a:lnTo>
                      <a:pt x="702" y="242"/>
                    </a:lnTo>
                    <a:lnTo>
                      <a:pt x="702" y="243"/>
                    </a:lnTo>
                    <a:lnTo>
                      <a:pt x="703" y="244"/>
                    </a:lnTo>
                    <a:lnTo>
                      <a:pt x="704" y="243"/>
                    </a:lnTo>
                    <a:lnTo>
                      <a:pt x="705" y="244"/>
                    </a:lnTo>
                    <a:lnTo>
                      <a:pt x="706" y="244"/>
                    </a:lnTo>
                    <a:lnTo>
                      <a:pt x="707" y="244"/>
                    </a:lnTo>
                    <a:lnTo>
                      <a:pt x="707" y="245"/>
                    </a:lnTo>
                    <a:lnTo>
                      <a:pt x="708" y="245"/>
                    </a:lnTo>
                    <a:lnTo>
                      <a:pt x="709" y="246"/>
                    </a:lnTo>
                    <a:lnTo>
                      <a:pt x="710" y="246"/>
                    </a:lnTo>
                    <a:lnTo>
                      <a:pt x="711" y="246"/>
                    </a:lnTo>
                    <a:lnTo>
                      <a:pt x="712" y="246"/>
                    </a:lnTo>
                    <a:lnTo>
                      <a:pt x="711" y="247"/>
                    </a:lnTo>
                    <a:lnTo>
                      <a:pt x="712" y="247"/>
                    </a:lnTo>
                    <a:lnTo>
                      <a:pt x="713" y="248"/>
                    </a:lnTo>
                    <a:lnTo>
                      <a:pt x="713" y="249"/>
                    </a:lnTo>
                    <a:lnTo>
                      <a:pt x="714" y="249"/>
                    </a:lnTo>
                    <a:lnTo>
                      <a:pt x="715" y="249"/>
                    </a:lnTo>
                    <a:lnTo>
                      <a:pt x="715" y="250"/>
                    </a:lnTo>
                    <a:lnTo>
                      <a:pt x="716" y="250"/>
                    </a:lnTo>
                    <a:lnTo>
                      <a:pt x="716" y="251"/>
                    </a:lnTo>
                    <a:lnTo>
                      <a:pt x="716" y="252"/>
                    </a:lnTo>
                    <a:lnTo>
                      <a:pt x="717" y="252"/>
                    </a:lnTo>
                    <a:lnTo>
                      <a:pt x="717" y="253"/>
                    </a:lnTo>
                    <a:lnTo>
                      <a:pt x="717" y="254"/>
                    </a:lnTo>
                    <a:lnTo>
                      <a:pt x="718" y="255"/>
                    </a:lnTo>
                    <a:lnTo>
                      <a:pt x="717" y="255"/>
                    </a:lnTo>
                    <a:lnTo>
                      <a:pt x="717" y="256"/>
                    </a:lnTo>
                    <a:lnTo>
                      <a:pt x="716" y="256"/>
                    </a:lnTo>
                    <a:lnTo>
                      <a:pt x="717" y="256"/>
                    </a:lnTo>
                    <a:lnTo>
                      <a:pt x="718" y="257"/>
                    </a:lnTo>
                    <a:lnTo>
                      <a:pt x="718" y="256"/>
                    </a:lnTo>
                    <a:lnTo>
                      <a:pt x="719" y="256"/>
                    </a:lnTo>
                    <a:lnTo>
                      <a:pt x="720" y="257"/>
                    </a:lnTo>
                    <a:lnTo>
                      <a:pt x="719" y="258"/>
                    </a:lnTo>
                    <a:lnTo>
                      <a:pt x="720" y="258"/>
                    </a:lnTo>
                    <a:lnTo>
                      <a:pt x="721" y="258"/>
                    </a:lnTo>
                    <a:lnTo>
                      <a:pt x="721" y="257"/>
                    </a:lnTo>
                    <a:lnTo>
                      <a:pt x="721" y="258"/>
                    </a:lnTo>
                    <a:lnTo>
                      <a:pt x="721" y="259"/>
                    </a:lnTo>
                    <a:lnTo>
                      <a:pt x="721" y="260"/>
                    </a:lnTo>
                    <a:lnTo>
                      <a:pt x="723" y="260"/>
                    </a:lnTo>
                    <a:lnTo>
                      <a:pt x="724" y="261"/>
                    </a:lnTo>
                    <a:lnTo>
                      <a:pt x="724" y="262"/>
                    </a:lnTo>
                    <a:lnTo>
                      <a:pt x="725" y="262"/>
                    </a:lnTo>
                    <a:lnTo>
                      <a:pt x="725" y="263"/>
                    </a:lnTo>
                    <a:lnTo>
                      <a:pt x="726" y="263"/>
                    </a:lnTo>
                    <a:lnTo>
                      <a:pt x="726" y="26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92" name="Freeform 576"/>
              <p:cNvSpPr>
                <a:spLocks/>
              </p:cNvSpPr>
              <p:nvPr/>
            </p:nvSpPr>
            <p:spPr bwMode="auto">
              <a:xfrm>
                <a:off x="3081338" y="3771900"/>
                <a:ext cx="104775" cy="66675"/>
              </a:xfrm>
              <a:custGeom>
                <a:avLst/>
                <a:gdLst>
                  <a:gd name="T0" fmla="*/ 2147483646 w 101"/>
                  <a:gd name="T1" fmla="*/ 2147483646 h 64"/>
                  <a:gd name="T2" fmla="*/ 0 w 101"/>
                  <a:gd name="T3" fmla="*/ 2147483646 h 64"/>
                  <a:gd name="T4" fmla="*/ 2147483646 w 101"/>
                  <a:gd name="T5" fmla="*/ 2147483646 h 64"/>
                  <a:gd name="T6" fmla="*/ 2147483646 w 101"/>
                  <a:gd name="T7" fmla="*/ 2147483646 h 64"/>
                  <a:gd name="T8" fmla="*/ 2147483646 w 101"/>
                  <a:gd name="T9" fmla="*/ 2147483646 h 64"/>
                  <a:gd name="T10" fmla="*/ 2147483646 w 101"/>
                  <a:gd name="T11" fmla="*/ 2147483646 h 64"/>
                  <a:gd name="T12" fmla="*/ 2147483646 w 101"/>
                  <a:gd name="T13" fmla="*/ 2147483646 h 64"/>
                  <a:gd name="T14" fmla="*/ 2147483646 w 101"/>
                  <a:gd name="T15" fmla="*/ 2147483646 h 64"/>
                  <a:gd name="T16" fmla="*/ 2147483646 w 101"/>
                  <a:gd name="T17" fmla="*/ 2147483646 h 64"/>
                  <a:gd name="T18" fmla="*/ 2147483646 w 101"/>
                  <a:gd name="T19" fmla="*/ 2147483646 h 64"/>
                  <a:gd name="T20" fmla="*/ 2147483646 w 101"/>
                  <a:gd name="T21" fmla="*/ 2147483646 h 64"/>
                  <a:gd name="T22" fmla="*/ 2147483646 w 101"/>
                  <a:gd name="T23" fmla="*/ 2147483646 h 64"/>
                  <a:gd name="T24" fmla="*/ 2147483646 w 101"/>
                  <a:gd name="T25" fmla="*/ 2147483646 h 64"/>
                  <a:gd name="T26" fmla="*/ 2147483646 w 101"/>
                  <a:gd name="T27" fmla="*/ 2147483646 h 64"/>
                  <a:gd name="T28" fmla="*/ 2147483646 w 101"/>
                  <a:gd name="T29" fmla="*/ 2147483646 h 64"/>
                  <a:gd name="T30" fmla="*/ 2147483646 w 101"/>
                  <a:gd name="T31" fmla="*/ 2147483646 h 64"/>
                  <a:gd name="T32" fmla="*/ 2147483646 w 101"/>
                  <a:gd name="T33" fmla="*/ 2147483646 h 64"/>
                  <a:gd name="T34" fmla="*/ 2147483646 w 101"/>
                  <a:gd name="T35" fmla="*/ 2147483646 h 64"/>
                  <a:gd name="T36" fmla="*/ 2147483646 w 101"/>
                  <a:gd name="T37" fmla="*/ 2147483646 h 64"/>
                  <a:gd name="T38" fmla="*/ 2147483646 w 101"/>
                  <a:gd name="T39" fmla="*/ 2147483646 h 64"/>
                  <a:gd name="T40" fmla="*/ 2147483646 w 101"/>
                  <a:gd name="T41" fmla="*/ 2147483646 h 64"/>
                  <a:gd name="T42" fmla="*/ 2147483646 w 101"/>
                  <a:gd name="T43" fmla="*/ 2147483646 h 64"/>
                  <a:gd name="T44" fmla="*/ 2147483646 w 101"/>
                  <a:gd name="T45" fmla="*/ 2147483646 h 64"/>
                  <a:gd name="T46" fmla="*/ 2147483646 w 101"/>
                  <a:gd name="T47" fmla="*/ 2147483646 h 64"/>
                  <a:gd name="T48" fmla="*/ 2147483646 w 101"/>
                  <a:gd name="T49" fmla="*/ 2147483646 h 64"/>
                  <a:gd name="T50" fmla="*/ 2147483646 w 101"/>
                  <a:gd name="T51" fmla="*/ 2147483646 h 64"/>
                  <a:gd name="T52" fmla="*/ 2147483646 w 101"/>
                  <a:gd name="T53" fmla="*/ 2147483646 h 64"/>
                  <a:gd name="T54" fmla="*/ 2147483646 w 101"/>
                  <a:gd name="T55" fmla="*/ 2147483646 h 64"/>
                  <a:gd name="T56" fmla="*/ 2147483646 w 101"/>
                  <a:gd name="T57" fmla="*/ 2147483646 h 64"/>
                  <a:gd name="T58" fmla="*/ 2147483646 w 101"/>
                  <a:gd name="T59" fmla="*/ 2147483646 h 64"/>
                  <a:gd name="T60" fmla="*/ 2147483646 w 101"/>
                  <a:gd name="T61" fmla="*/ 2147483646 h 64"/>
                  <a:gd name="T62" fmla="*/ 2147483646 w 101"/>
                  <a:gd name="T63" fmla="*/ 2147483646 h 64"/>
                  <a:gd name="T64" fmla="*/ 2147483646 w 101"/>
                  <a:gd name="T65" fmla="*/ 2147483646 h 64"/>
                  <a:gd name="T66" fmla="*/ 2147483646 w 101"/>
                  <a:gd name="T67" fmla="*/ 2147483646 h 64"/>
                  <a:gd name="T68" fmla="*/ 2147483646 w 101"/>
                  <a:gd name="T69" fmla="*/ 2147483646 h 64"/>
                  <a:gd name="T70" fmla="*/ 2147483646 w 101"/>
                  <a:gd name="T71" fmla="*/ 2147483646 h 64"/>
                  <a:gd name="T72" fmla="*/ 2147483646 w 101"/>
                  <a:gd name="T73" fmla="*/ 2147483646 h 64"/>
                  <a:gd name="T74" fmla="*/ 2147483646 w 101"/>
                  <a:gd name="T75" fmla="*/ 2147483646 h 64"/>
                  <a:gd name="T76" fmla="*/ 2147483646 w 101"/>
                  <a:gd name="T77" fmla="*/ 2147483646 h 64"/>
                  <a:gd name="T78" fmla="*/ 2147483646 w 101"/>
                  <a:gd name="T79" fmla="*/ 2147483646 h 64"/>
                  <a:gd name="T80" fmla="*/ 2147483646 w 101"/>
                  <a:gd name="T81" fmla="*/ 2147483646 h 64"/>
                  <a:gd name="T82" fmla="*/ 2147483646 w 101"/>
                  <a:gd name="T83" fmla="*/ 2147483646 h 64"/>
                  <a:gd name="T84" fmla="*/ 2147483646 w 101"/>
                  <a:gd name="T85" fmla="*/ 2147483646 h 64"/>
                  <a:gd name="T86" fmla="*/ 2147483646 w 101"/>
                  <a:gd name="T87" fmla="*/ 2147483646 h 64"/>
                  <a:gd name="T88" fmla="*/ 2147483646 w 101"/>
                  <a:gd name="T89" fmla="*/ 2147483646 h 64"/>
                  <a:gd name="T90" fmla="*/ 2147483646 w 101"/>
                  <a:gd name="T91" fmla="*/ 2147483646 h 64"/>
                  <a:gd name="T92" fmla="*/ 2147483646 w 101"/>
                  <a:gd name="T93" fmla="*/ 2147483646 h 64"/>
                  <a:gd name="T94" fmla="*/ 2147483646 w 101"/>
                  <a:gd name="T95" fmla="*/ 2147483646 h 64"/>
                  <a:gd name="T96" fmla="*/ 2147483646 w 101"/>
                  <a:gd name="T97" fmla="*/ 2147483646 h 64"/>
                  <a:gd name="T98" fmla="*/ 2147483646 w 101"/>
                  <a:gd name="T99" fmla="*/ 2147483646 h 64"/>
                  <a:gd name="T100" fmla="*/ 2147483646 w 101"/>
                  <a:gd name="T101" fmla="*/ 2147483646 h 64"/>
                  <a:gd name="T102" fmla="*/ 2147483646 w 101"/>
                  <a:gd name="T103" fmla="*/ 2147483646 h 64"/>
                  <a:gd name="T104" fmla="*/ 2147483646 w 101"/>
                  <a:gd name="T105" fmla="*/ 2147483646 h 64"/>
                  <a:gd name="T106" fmla="*/ 2147483646 w 101"/>
                  <a:gd name="T107" fmla="*/ 2147483646 h 64"/>
                  <a:gd name="T108" fmla="*/ 2147483646 w 101"/>
                  <a:gd name="T109" fmla="*/ 2147483646 h 64"/>
                  <a:gd name="T110" fmla="*/ 2147483646 w 101"/>
                  <a:gd name="T111" fmla="*/ 2147483646 h 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1"/>
                  <a:gd name="T169" fmla="*/ 0 h 64"/>
                  <a:gd name="T170" fmla="*/ 101 w 101"/>
                  <a:gd name="T171" fmla="*/ 64 h 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1" h="64">
                    <a:moveTo>
                      <a:pt x="99" y="63"/>
                    </a:moveTo>
                    <a:lnTo>
                      <a:pt x="99" y="63"/>
                    </a:lnTo>
                    <a:lnTo>
                      <a:pt x="99" y="64"/>
                    </a:lnTo>
                    <a:lnTo>
                      <a:pt x="61" y="62"/>
                    </a:lnTo>
                    <a:lnTo>
                      <a:pt x="35" y="60"/>
                    </a:lnTo>
                    <a:lnTo>
                      <a:pt x="26" y="60"/>
                    </a:lnTo>
                    <a:lnTo>
                      <a:pt x="20" y="59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1" y="53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8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2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2" y="38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2" y="33"/>
                    </a:lnTo>
                    <a:lnTo>
                      <a:pt x="3" y="32"/>
                    </a:lnTo>
                    <a:lnTo>
                      <a:pt x="4" y="31"/>
                    </a:lnTo>
                    <a:lnTo>
                      <a:pt x="5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7" y="29"/>
                    </a:lnTo>
                    <a:lnTo>
                      <a:pt x="8" y="28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0"/>
                    </a:lnTo>
                    <a:lnTo>
                      <a:pt x="27" y="1"/>
                    </a:lnTo>
                    <a:lnTo>
                      <a:pt x="84" y="5"/>
                    </a:lnTo>
                    <a:lnTo>
                      <a:pt x="92" y="5"/>
                    </a:lnTo>
                    <a:lnTo>
                      <a:pt x="91" y="10"/>
                    </a:lnTo>
                    <a:lnTo>
                      <a:pt x="92" y="11"/>
                    </a:lnTo>
                    <a:lnTo>
                      <a:pt x="92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4" y="12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5"/>
                    </a:lnTo>
                    <a:lnTo>
                      <a:pt x="100" y="15"/>
                    </a:lnTo>
                    <a:lnTo>
                      <a:pt x="100" y="16"/>
                    </a:lnTo>
                    <a:lnTo>
                      <a:pt x="101" y="15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100" y="17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100" y="19"/>
                    </a:lnTo>
                    <a:lnTo>
                      <a:pt x="99" y="19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99" y="21"/>
                    </a:lnTo>
                    <a:lnTo>
                      <a:pt x="100" y="22"/>
                    </a:lnTo>
                    <a:lnTo>
                      <a:pt x="99" y="22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99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1" y="27"/>
                    </a:lnTo>
                    <a:lnTo>
                      <a:pt x="101" y="28"/>
                    </a:lnTo>
                    <a:lnTo>
                      <a:pt x="100" y="28"/>
                    </a:lnTo>
                    <a:lnTo>
                      <a:pt x="100" y="29"/>
                    </a:lnTo>
                    <a:lnTo>
                      <a:pt x="100" y="30"/>
                    </a:lnTo>
                    <a:lnTo>
                      <a:pt x="100" y="31"/>
                    </a:lnTo>
                    <a:lnTo>
                      <a:pt x="101" y="31"/>
                    </a:lnTo>
                    <a:lnTo>
                      <a:pt x="100" y="31"/>
                    </a:lnTo>
                    <a:lnTo>
                      <a:pt x="101" y="32"/>
                    </a:lnTo>
                    <a:lnTo>
                      <a:pt x="100" y="32"/>
                    </a:lnTo>
                    <a:lnTo>
                      <a:pt x="100" y="33"/>
                    </a:lnTo>
                    <a:lnTo>
                      <a:pt x="99" y="33"/>
                    </a:lnTo>
                    <a:lnTo>
                      <a:pt x="99" y="34"/>
                    </a:lnTo>
                    <a:lnTo>
                      <a:pt x="99" y="35"/>
                    </a:lnTo>
                    <a:lnTo>
                      <a:pt x="99" y="36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7" y="37"/>
                    </a:lnTo>
                    <a:lnTo>
                      <a:pt x="97" y="38"/>
                    </a:lnTo>
                    <a:lnTo>
                      <a:pt x="97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5" y="40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4" y="41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4" y="45"/>
                    </a:lnTo>
                    <a:lnTo>
                      <a:pt x="93" y="45"/>
                    </a:lnTo>
                    <a:lnTo>
                      <a:pt x="94" y="45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9"/>
                    </a:lnTo>
                    <a:lnTo>
                      <a:pt x="94" y="49"/>
                    </a:lnTo>
                    <a:lnTo>
                      <a:pt x="94" y="50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3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3" y="54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3" y="56"/>
                    </a:lnTo>
                    <a:lnTo>
                      <a:pt x="92" y="56"/>
                    </a:lnTo>
                    <a:lnTo>
                      <a:pt x="93" y="56"/>
                    </a:lnTo>
                    <a:lnTo>
                      <a:pt x="93" y="57"/>
                    </a:lnTo>
                    <a:lnTo>
                      <a:pt x="92" y="57"/>
                    </a:lnTo>
                    <a:lnTo>
                      <a:pt x="93" y="57"/>
                    </a:lnTo>
                    <a:lnTo>
                      <a:pt x="93" y="58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7" y="61"/>
                    </a:lnTo>
                    <a:lnTo>
                      <a:pt x="97" y="62"/>
                    </a:lnTo>
                    <a:lnTo>
                      <a:pt x="98" y="62"/>
                    </a:lnTo>
                    <a:lnTo>
                      <a:pt x="98" y="63"/>
                    </a:lnTo>
                    <a:lnTo>
                      <a:pt x="99" y="63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93" name="Freeform 604"/>
              <p:cNvSpPr>
                <a:spLocks/>
              </p:cNvSpPr>
              <p:nvPr/>
            </p:nvSpPr>
            <p:spPr bwMode="auto">
              <a:xfrm>
                <a:off x="3367088" y="4405313"/>
                <a:ext cx="414337" cy="255587"/>
              </a:xfrm>
              <a:custGeom>
                <a:avLst/>
                <a:gdLst>
                  <a:gd name="T0" fmla="*/ 2147483646 w 404"/>
                  <a:gd name="T1" fmla="*/ 2147483646 h 249"/>
                  <a:gd name="T2" fmla="*/ 2147483646 w 404"/>
                  <a:gd name="T3" fmla="*/ 2147483646 h 249"/>
                  <a:gd name="T4" fmla="*/ 2147483646 w 404"/>
                  <a:gd name="T5" fmla="*/ 2147483646 h 249"/>
                  <a:gd name="T6" fmla="*/ 2147483646 w 404"/>
                  <a:gd name="T7" fmla="*/ 2147483646 h 249"/>
                  <a:gd name="T8" fmla="*/ 2147483646 w 404"/>
                  <a:gd name="T9" fmla="*/ 2147483646 h 249"/>
                  <a:gd name="T10" fmla="*/ 2147483646 w 404"/>
                  <a:gd name="T11" fmla="*/ 2147483646 h 249"/>
                  <a:gd name="T12" fmla="*/ 2147483646 w 404"/>
                  <a:gd name="T13" fmla="*/ 2147483646 h 249"/>
                  <a:gd name="T14" fmla="*/ 2147483646 w 404"/>
                  <a:gd name="T15" fmla="*/ 2147483646 h 249"/>
                  <a:gd name="T16" fmla="*/ 2147483646 w 404"/>
                  <a:gd name="T17" fmla="*/ 2147483646 h 249"/>
                  <a:gd name="T18" fmla="*/ 2147483646 w 404"/>
                  <a:gd name="T19" fmla="*/ 2147483646 h 249"/>
                  <a:gd name="T20" fmla="*/ 2147483646 w 404"/>
                  <a:gd name="T21" fmla="*/ 2147483646 h 249"/>
                  <a:gd name="T22" fmla="*/ 2147483646 w 404"/>
                  <a:gd name="T23" fmla="*/ 2147483646 h 249"/>
                  <a:gd name="T24" fmla="*/ 2147483646 w 404"/>
                  <a:gd name="T25" fmla="*/ 2147483646 h 249"/>
                  <a:gd name="T26" fmla="*/ 2147483646 w 404"/>
                  <a:gd name="T27" fmla="*/ 2147483646 h 249"/>
                  <a:gd name="T28" fmla="*/ 2147483646 w 404"/>
                  <a:gd name="T29" fmla="*/ 2147483646 h 249"/>
                  <a:gd name="T30" fmla="*/ 2147483646 w 404"/>
                  <a:gd name="T31" fmla="*/ 2147483646 h 249"/>
                  <a:gd name="T32" fmla="*/ 2147483646 w 404"/>
                  <a:gd name="T33" fmla="*/ 2147483646 h 249"/>
                  <a:gd name="T34" fmla="*/ 2147483646 w 404"/>
                  <a:gd name="T35" fmla="*/ 2147483646 h 249"/>
                  <a:gd name="T36" fmla="*/ 2147483646 w 404"/>
                  <a:gd name="T37" fmla="*/ 2147483646 h 249"/>
                  <a:gd name="T38" fmla="*/ 2147483646 w 404"/>
                  <a:gd name="T39" fmla="*/ 2147483646 h 249"/>
                  <a:gd name="T40" fmla="*/ 2147483646 w 404"/>
                  <a:gd name="T41" fmla="*/ 2147483646 h 249"/>
                  <a:gd name="T42" fmla="*/ 2147483646 w 404"/>
                  <a:gd name="T43" fmla="*/ 2147483646 h 249"/>
                  <a:gd name="T44" fmla="*/ 2147483646 w 404"/>
                  <a:gd name="T45" fmla="*/ 2147483646 h 249"/>
                  <a:gd name="T46" fmla="*/ 2147483646 w 404"/>
                  <a:gd name="T47" fmla="*/ 2147483646 h 249"/>
                  <a:gd name="T48" fmla="*/ 2147483646 w 404"/>
                  <a:gd name="T49" fmla="*/ 2147483646 h 249"/>
                  <a:gd name="T50" fmla="*/ 2147483646 w 404"/>
                  <a:gd name="T51" fmla="*/ 2147483646 h 249"/>
                  <a:gd name="T52" fmla="*/ 2147483646 w 404"/>
                  <a:gd name="T53" fmla="*/ 2147483646 h 249"/>
                  <a:gd name="T54" fmla="*/ 2147483646 w 404"/>
                  <a:gd name="T55" fmla="*/ 2147483646 h 249"/>
                  <a:gd name="T56" fmla="*/ 2147483646 w 404"/>
                  <a:gd name="T57" fmla="*/ 2147483646 h 249"/>
                  <a:gd name="T58" fmla="*/ 2147483646 w 404"/>
                  <a:gd name="T59" fmla="*/ 2147483646 h 249"/>
                  <a:gd name="T60" fmla="*/ 2147483646 w 404"/>
                  <a:gd name="T61" fmla="*/ 2147483646 h 249"/>
                  <a:gd name="T62" fmla="*/ 2147483646 w 404"/>
                  <a:gd name="T63" fmla="*/ 2147483646 h 249"/>
                  <a:gd name="T64" fmla="*/ 2147483646 w 404"/>
                  <a:gd name="T65" fmla="*/ 2147483646 h 249"/>
                  <a:gd name="T66" fmla="*/ 2147483646 w 404"/>
                  <a:gd name="T67" fmla="*/ 2147483646 h 249"/>
                  <a:gd name="T68" fmla="*/ 2147483646 w 404"/>
                  <a:gd name="T69" fmla="*/ 2147483646 h 249"/>
                  <a:gd name="T70" fmla="*/ 2147483646 w 404"/>
                  <a:gd name="T71" fmla="*/ 2147483646 h 249"/>
                  <a:gd name="T72" fmla="*/ 2147483646 w 404"/>
                  <a:gd name="T73" fmla="*/ 2147483646 h 249"/>
                  <a:gd name="T74" fmla="*/ 2147483646 w 404"/>
                  <a:gd name="T75" fmla="*/ 2147483646 h 249"/>
                  <a:gd name="T76" fmla="*/ 2147483646 w 404"/>
                  <a:gd name="T77" fmla="*/ 2147483646 h 249"/>
                  <a:gd name="T78" fmla="*/ 2147483646 w 404"/>
                  <a:gd name="T79" fmla="*/ 2147483646 h 249"/>
                  <a:gd name="T80" fmla="*/ 2147483646 w 404"/>
                  <a:gd name="T81" fmla="*/ 2147483646 h 249"/>
                  <a:gd name="T82" fmla="*/ 2147483646 w 404"/>
                  <a:gd name="T83" fmla="*/ 2147483646 h 249"/>
                  <a:gd name="T84" fmla="*/ 2147483646 w 404"/>
                  <a:gd name="T85" fmla="*/ 2147483646 h 249"/>
                  <a:gd name="T86" fmla="*/ 2147483646 w 404"/>
                  <a:gd name="T87" fmla="*/ 2147483646 h 249"/>
                  <a:gd name="T88" fmla="*/ 2147483646 w 404"/>
                  <a:gd name="T89" fmla="*/ 2147483646 h 249"/>
                  <a:gd name="T90" fmla="*/ 2147483646 w 404"/>
                  <a:gd name="T91" fmla="*/ 2147483646 h 249"/>
                  <a:gd name="T92" fmla="*/ 2147483646 w 404"/>
                  <a:gd name="T93" fmla="*/ 2147483646 h 249"/>
                  <a:gd name="T94" fmla="*/ 2147483646 w 404"/>
                  <a:gd name="T95" fmla="*/ 2147483646 h 249"/>
                  <a:gd name="T96" fmla="*/ 2147483646 w 404"/>
                  <a:gd name="T97" fmla="*/ 2147483646 h 249"/>
                  <a:gd name="T98" fmla="*/ 2147483646 w 404"/>
                  <a:gd name="T99" fmla="*/ 2147483646 h 249"/>
                  <a:gd name="T100" fmla="*/ 2147483646 w 404"/>
                  <a:gd name="T101" fmla="*/ 2147483646 h 249"/>
                  <a:gd name="T102" fmla="*/ 2147483646 w 404"/>
                  <a:gd name="T103" fmla="*/ 2147483646 h 249"/>
                  <a:gd name="T104" fmla="*/ 2147483646 w 404"/>
                  <a:gd name="T105" fmla="*/ 2147483646 h 249"/>
                  <a:gd name="T106" fmla="*/ 2147483646 w 404"/>
                  <a:gd name="T107" fmla="*/ 2147483646 h 249"/>
                  <a:gd name="T108" fmla="*/ 2147483646 w 404"/>
                  <a:gd name="T109" fmla="*/ 2147483646 h 249"/>
                  <a:gd name="T110" fmla="*/ 2147483646 w 404"/>
                  <a:gd name="T111" fmla="*/ 2147483646 h 249"/>
                  <a:gd name="T112" fmla="*/ 2147483646 w 404"/>
                  <a:gd name="T113" fmla="*/ 2147483646 h 249"/>
                  <a:gd name="T114" fmla="*/ 2147483646 w 404"/>
                  <a:gd name="T115" fmla="*/ 2147483646 h 249"/>
                  <a:gd name="T116" fmla="*/ 2147483646 w 404"/>
                  <a:gd name="T117" fmla="*/ 2147483646 h 249"/>
                  <a:gd name="T118" fmla="*/ 2147483646 w 404"/>
                  <a:gd name="T119" fmla="*/ 2147483646 h 249"/>
                  <a:gd name="T120" fmla="*/ 2147483646 w 404"/>
                  <a:gd name="T121" fmla="*/ 2147483646 h 249"/>
                  <a:gd name="T122" fmla="*/ 2147483646 w 404"/>
                  <a:gd name="T123" fmla="*/ 2147483646 h 249"/>
                  <a:gd name="T124" fmla="*/ 2147483646 w 404"/>
                  <a:gd name="T125" fmla="*/ 2147483646 h 2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04"/>
                  <a:gd name="T190" fmla="*/ 0 h 249"/>
                  <a:gd name="T191" fmla="*/ 404 w 404"/>
                  <a:gd name="T192" fmla="*/ 249 h 2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04" h="249">
                    <a:moveTo>
                      <a:pt x="16" y="145"/>
                    </a:moveTo>
                    <a:lnTo>
                      <a:pt x="16" y="145"/>
                    </a:lnTo>
                    <a:lnTo>
                      <a:pt x="17" y="144"/>
                    </a:lnTo>
                    <a:lnTo>
                      <a:pt x="18" y="143"/>
                    </a:lnTo>
                    <a:lnTo>
                      <a:pt x="18" y="144"/>
                    </a:lnTo>
                    <a:lnTo>
                      <a:pt x="19" y="143"/>
                    </a:lnTo>
                    <a:lnTo>
                      <a:pt x="20" y="143"/>
                    </a:lnTo>
                    <a:lnTo>
                      <a:pt x="21" y="143"/>
                    </a:lnTo>
                    <a:lnTo>
                      <a:pt x="22" y="143"/>
                    </a:lnTo>
                    <a:lnTo>
                      <a:pt x="23" y="143"/>
                    </a:lnTo>
                    <a:lnTo>
                      <a:pt x="24" y="141"/>
                    </a:lnTo>
                    <a:lnTo>
                      <a:pt x="25" y="141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7" y="143"/>
                    </a:lnTo>
                    <a:lnTo>
                      <a:pt x="28" y="143"/>
                    </a:lnTo>
                    <a:lnTo>
                      <a:pt x="29" y="143"/>
                    </a:lnTo>
                    <a:lnTo>
                      <a:pt x="30" y="143"/>
                    </a:lnTo>
                    <a:lnTo>
                      <a:pt x="30" y="144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2" y="143"/>
                    </a:lnTo>
                    <a:lnTo>
                      <a:pt x="32" y="142"/>
                    </a:lnTo>
                    <a:lnTo>
                      <a:pt x="33" y="141"/>
                    </a:lnTo>
                    <a:lnTo>
                      <a:pt x="34" y="141"/>
                    </a:lnTo>
                    <a:lnTo>
                      <a:pt x="34" y="140"/>
                    </a:lnTo>
                    <a:lnTo>
                      <a:pt x="35" y="139"/>
                    </a:lnTo>
                    <a:lnTo>
                      <a:pt x="36" y="139"/>
                    </a:lnTo>
                    <a:lnTo>
                      <a:pt x="37" y="139"/>
                    </a:lnTo>
                    <a:lnTo>
                      <a:pt x="38" y="138"/>
                    </a:lnTo>
                    <a:lnTo>
                      <a:pt x="38" y="139"/>
                    </a:lnTo>
                    <a:lnTo>
                      <a:pt x="39" y="139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41" y="139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2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7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9" y="136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2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4" y="132"/>
                    </a:lnTo>
                    <a:lnTo>
                      <a:pt x="54" y="133"/>
                    </a:lnTo>
                    <a:lnTo>
                      <a:pt x="55" y="133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4"/>
                    </a:lnTo>
                    <a:lnTo>
                      <a:pt x="58" y="135"/>
                    </a:lnTo>
                    <a:lnTo>
                      <a:pt x="59" y="134"/>
                    </a:lnTo>
                    <a:lnTo>
                      <a:pt x="59" y="135"/>
                    </a:lnTo>
                    <a:lnTo>
                      <a:pt x="59" y="134"/>
                    </a:lnTo>
                    <a:lnTo>
                      <a:pt x="60" y="134"/>
                    </a:lnTo>
                    <a:lnTo>
                      <a:pt x="61" y="134"/>
                    </a:lnTo>
                    <a:lnTo>
                      <a:pt x="61" y="133"/>
                    </a:lnTo>
                    <a:lnTo>
                      <a:pt x="62" y="133"/>
                    </a:lnTo>
                    <a:lnTo>
                      <a:pt x="62" y="134"/>
                    </a:lnTo>
                    <a:lnTo>
                      <a:pt x="62" y="133"/>
                    </a:lnTo>
                    <a:lnTo>
                      <a:pt x="63" y="133"/>
                    </a:lnTo>
                    <a:lnTo>
                      <a:pt x="63" y="134"/>
                    </a:lnTo>
                    <a:lnTo>
                      <a:pt x="64" y="134"/>
                    </a:lnTo>
                    <a:lnTo>
                      <a:pt x="65" y="134"/>
                    </a:lnTo>
                    <a:lnTo>
                      <a:pt x="66" y="134"/>
                    </a:lnTo>
                    <a:lnTo>
                      <a:pt x="67" y="134"/>
                    </a:lnTo>
                    <a:lnTo>
                      <a:pt x="67" y="133"/>
                    </a:lnTo>
                    <a:lnTo>
                      <a:pt x="68" y="133"/>
                    </a:lnTo>
                    <a:lnTo>
                      <a:pt x="69" y="133"/>
                    </a:lnTo>
                    <a:lnTo>
                      <a:pt x="70" y="133"/>
                    </a:lnTo>
                    <a:lnTo>
                      <a:pt x="71" y="133"/>
                    </a:lnTo>
                    <a:lnTo>
                      <a:pt x="71" y="134"/>
                    </a:lnTo>
                    <a:lnTo>
                      <a:pt x="71" y="135"/>
                    </a:lnTo>
                    <a:lnTo>
                      <a:pt x="71" y="136"/>
                    </a:lnTo>
                    <a:lnTo>
                      <a:pt x="72" y="135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3" y="136"/>
                    </a:lnTo>
                    <a:lnTo>
                      <a:pt x="74" y="135"/>
                    </a:lnTo>
                    <a:lnTo>
                      <a:pt x="75" y="135"/>
                    </a:lnTo>
                    <a:lnTo>
                      <a:pt x="74" y="134"/>
                    </a:lnTo>
                    <a:lnTo>
                      <a:pt x="75" y="134"/>
                    </a:lnTo>
                    <a:lnTo>
                      <a:pt x="76" y="134"/>
                    </a:lnTo>
                    <a:lnTo>
                      <a:pt x="77" y="134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3"/>
                    </a:lnTo>
                    <a:lnTo>
                      <a:pt x="80" y="132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1" y="132"/>
                    </a:lnTo>
                    <a:lnTo>
                      <a:pt x="82" y="132"/>
                    </a:lnTo>
                    <a:lnTo>
                      <a:pt x="82" y="131"/>
                    </a:lnTo>
                    <a:lnTo>
                      <a:pt x="83" y="132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5" y="131"/>
                    </a:lnTo>
                    <a:lnTo>
                      <a:pt x="85" y="130"/>
                    </a:lnTo>
                    <a:lnTo>
                      <a:pt x="85" y="129"/>
                    </a:lnTo>
                    <a:lnTo>
                      <a:pt x="86" y="129"/>
                    </a:lnTo>
                    <a:lnTo>
                      <a:pt x="86" y="128"/>
                    </a:lnTo>
                    <a:lnTo>
                      <a:pt x="87" y="128"/>
                    </a:lnTo>
                    <a:lnTo>
                      <a:pt x="87" y="127"/>
                    </a:lnTo>
                    <a:lnTo>
                      <a:pt x="88" y="127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9" y="128"/>
                    </a:lnTo>
                    <a:lnTo>
                      <a:pt x="89" y="127"/>
                    </a:lnTo>
                    <a:lnTo>
                      <a:pt x="90" y="128"/>
                    </a:lnTo>
                    <a:lnTo>
                      <a:pt x="90" y="127"/>
                    </a:lnTo>
                    <a:lnTo>
                      <a:pt x="90" y="126"/>
                    </a:lnTo>
                    <a:lnTo>
                      <a:pt x="91" y="126"/>
                    </a:lnTo>
                    <a:lnTo>
                      <a:pt x="92" y="126"/>
                    </a:lnTo>
                    <a:lnTo>
                      <a:pt x="93" y="126"/>
                    </a:lnTo>
                    <a:lnTo>
                      <a:pt x="94" y="126"/>
                    </a:lnTo>
                    <a:lnTo>
                      <a:pt x="95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6"/>
                    </a:lnTo>
                    <a:lnTo>
                      <a:pt x="98" y="127"/>
                    </a:lnTo>
                    <a:lnTo>
                      <a:pt x="98" y="126"/>
                    </a:lnTo>
                    <a:lnTo>
                      <a:pt x="99" y="126"/>
                    </a:lnTo>
                    <a:lnTo>
                      <a:pt x="100" y="126"/>
                    </a:lnTo>
                    <a:lnTo>
                      <a:pt x="100" y="125"/>
                    </a:lnTo>
                    <a:lnTo>
                      <a:pt x="101" y="125"/>
                    </a:lnTo>
                    <a:lnTo>
                      <a:pt x="102" y="125"/>
                    </a:lnTo>
                    <a:lnTo>
                      <a:pt x="103" y="125"/>
                    </a:lnTo>
                    <a:lnTo>
                      <a:pt x="103" y="124"/>
                    </a:lnTo>
                    <a:lnTo>
                      <a:pt x="104" y="124"/>
                    </a:lnTo>
                    <a:lnTo>
                      <a:pt x="105" y="124"/>
                    </a:lnTo>
                    <a:lnTo>
                      <a:pt x="106" y="124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3"/>
                    </a:lnTo>
                    <a:lnTo>
                      <a:pt x="109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1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2"/>
                    </a:lnTo>
                    <a:lnTo>
                      <a:pt x="115" y="121"/>
                    </a:lnTo>
                    <a:lnTo>
                      <a:pt x="116" y="121"/>
                    </a:lnTo>
                    <a:lnTo>
                      <a:pt x="117" y="120"/>
                    </a:lnTo>
                    <a:lnTo>
                      <a:pt x="116" y="120"/>
                    </a:lnTo>
                    <a:lnTo>
                      <a:pt x="117" y="120"/>
                    </a:lnTo>
                    <a:lnTo>
                      <a:pt x="118" y="120"/>
                    </a:lnTo>
                    <a:lnTo>
                      <a:pt x="119" y="119"/>
                    </a:lnTo>
                    <a:lnTo>
                      <a:pt x="120" y="119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2" y="120"/>
                    </a:lnTo>
                    <a:lnTo>
                      <a:pt x="122" y="121"/>
                    </a:lnTo>
                    <a:lnTo>
                      <a:pt x="122" y="122"/>
                    </a:lnTo>
                    <a:lnTo>
                      <a:pt x="123" y="122"/>
                    </a:lnTo>
                    <a:lnTo>
                      <a:pt x="124" y="122"/>
                    </a:lnTo>
                    <a:lnTo>
                      <a:pt x="124" y="123"/>
                    </a:lnTo>
                    <a:lnTo>
                      <a:pt x="124" y="122"/>
                    </a:lnTo>
                    <a:lnTo>
                      <a:pt x="125" y="122"/>
                    </a:lnTo>
                    <a:lnTo>
                      <a:pt x="125" y="121"/>
                    </a:lnTo>
                    <a:lnTo>
                      <a:pt x="126" y="121"/>
                    </a:lnTo>
                    <a:lnTo>
                      <a:pt x="127" y="121"/>
                    </a:lnTo>
                    <a:lnTo>
                      <a:pt x="128" y="121"/>
                    </a:lnTo>
                    <a:lnTo>
                      <a:pt x="128" y="120"/>
                    </a:lnTo>
                    <a:lnTo>
                      <a:pt x="129" y="120"/>
                    </a:lnTo>
                    <a:lnTo>
                      <a:pt x="129" y="121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0" y="123"/>
                    </a:lnTo>
                    <a:lnTo>
                      <a:pt x="130" y="122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20"/>
                    </a:lnTo>
                    <a:lnTo>
                      <a:pt x="134" y="121"/>
                    </a:lnTo>
                    <a:lnTo>
                      <a:pt x="134" y="122"/>
                    </a:lnTo>
                    <a:lnTo>
                      <a:pt x="135" y="121"/>
                    </a:lnTo>
                    <a:lnTo>
                      <a:pt x="135" y="122"/>
                    </a:lnTo>
                    <a:lnTo>
                      <a:pt x="136" y="122"/>
                    </a:lnTo>
                    <a:lnTo>
                      <a:pt x="136" y="121"/>
                    </a:lnTo>
                    <a:lnTo>
                      <a:pt x="137" y="121"/>
                    </a:lnTo>
                    <a:lnTo>
                      <a:pt x="137" y="120"/>
                    </a:lnTo>
                    <a:lnTo>
                      <a:pt x="138" y="120"/>
                    </a:lnTo>
                    <a:lnTo>
                      <a:pt x="138" y="119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9" y="121"/>
                    </a:lnTo>
                    <a:lnTo>
                      <a:pt x="140" y="122"/>
                    </a:lnTo>
                    <a:lnTo>
                      <a:pt x="140" y="123"/>
                    </a:lnTo>
                    <a:lnTo>
                      <a:pt x="141" y="123"/>
                    </a:lnTo>
                    <a:lnTo>
                      <a:pt x="142" y="123"/>
                    </a:lnTo>
                    <a:lnTo>
                      <a:pt x="143" y="123"/>
                    </a:lnTo>
                    <a:lnTo>
                      <a:pt x="144" y="122"/>
                    </a:lnTo>
                    <a:lnTo>
                      <a:pt x="145" y="122"/>
                    </a:lnTo>
                    <a:lnTo>
                      <a:pt x="145" y="121"/>
                    </a:lnTo>
                    <a:lnTo>
                      <a:pt x="146" y="121"/>
                    </a:lnTo>
                    <a:lnTo>
                      <a:pt x="146" y="122"/>
                    </a:lnTo>
                    <a:lnTo>
                      <a:pt x="146" y="123"/>
                    </a:lnTo>
                    <a:lnTo>
                      <a:pt x="147" y="123"/>
                    </a:lnTo>
                    <a:lnTo>
                      <a:pt x="149" y="123"/>
                    </a:lnTo>
                    <a:lnTo>
                      <a:pt x="149" y="122"/>
                    </a:lnTo>
                    <a:lnTo>
                      <a:pt x="151" y="123"/>
                    </a:lnTo>
                    <a:lnTo>
                      <a:pt x="151" y="122"/>
                    </a:lnTo>
                    <a:lnTo>
                      <a:pt x="152" y="122"/>
                    </a:lnTo>
                    <a:lnTo>
                      <a:pt x="153" y="122"/>
                    </a:lnTo>
                    <a:lnTo>
                      <a:pt x="154" y="122"/>
                    </a:lnTo>
                    <a:lnTo>
                      <a:pt x="154" y="121"/>
                    </a:lnTo>
                    <a:lnTo>
                      <a:pt x="155" y="121"/>
                    </a:lnTo>
                    <a:lnTo>
                      <a:pt x="156" y="120"/>
                    </a:lnTo>
                    <a:lnTo>
                      <a:pt x="157" y="120"/>
                    </a:lnTo>
                    <a:lnTo>
                      <a:pt x="158" y="119"/>
                    </a:lnTo>
                    <a:lnTo>
                      <a:pt x="160" y="118"/>
                    </a:lnTo>
                    <a:lnTo>
                      <a:pt x="160" y="117"/>
                    </a:lnTo>
                    <a:lnTo>
                      <a:pt x="161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3" y="117"/>
                    </a:lnTo>
                    <a:lnTo>
                      <a:pt x="164" y="117"/>
                    </a:lnTo>
                    <a:lnTo>
                      <a:pt x="165" y="117"/>
                    </a:lnTo>
                    <a:lnTo>
                      <a:pt x="165" y="118"/>
                    </a:lnTo>
                    <a:lnTo>
                      <a:pt x="166" y="118"/>
                    </a:lnTo>
                    <a:lnTo>
                      <a:pt x="167" y="119"/>
                    </a:lnTo>
                    <a:lnTo>
                      <a:pt x="167" y="118"/>
                    </a:lnTo>
                    <a:lnTo>
                      <a:pt x="169" y="118"/>
                    </a:lnTo>
                    <a:lnTo>
                      <a:pt x="170" y="118"/>
                    </a:lnTo>
                    <a:lnTo>
                      <a:pt x="171" y="118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5" y="121"/>
                    </a:lnTo>
                    <a:lnTo>
                      <a:pt x="176" y="121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1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80" y="120"/>
                    </a:lnTo>
                    <a:lnTo>
                      <a:pt x="180" y="121"/>
                    </a:lnTo>
                    <a:lnTo>
                      <a:pt x="181" y="122"/>
                    </a:lnTo>
                    <a:lnTo>
                      <a:pt x="182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1" y="126"/>
                    </a:lnTo>
                    <a:lnTo>
                      <a:pt x="181" y="127"/>
                    </a:lnTo>
                    <a:lnTo>
                      <a:pt x="181" y="128"/>
                    </a:lnTo>
                    <a:lnTo>
                      <a:pt x="181" y="129"/>
                    </a:lnTo>
                    <a:lnTo>
                      <a:pt x="182" y="130"/>
                    </a:lnTo>
                    <a:lnTo>
                      <a:pt x="183" y="130"/>
                    </a:lnTo>
                    <a:lnTo>
                      <a:pt x="183" y="128"/>
                    </a:lnTo>
                    <a:lnTo>
                      <a:pt x="185" y="127"/>
                    </a:lnTo>
                    <a:lnTo>
                      <a:pt x="187" y="128"/>
                    </a:lnTo>
                    <a:lnTo>
                      <a:pt x="188" y="128"/>
                    </a:lnTo>
                    <a:lnTo>
                      <a:pt x="188" y="129"/>
                    </a:lnTo>
                    <a:lnTo>
                      <a:pt x="189" y="129"/>
                    </a:lnTo>
                    <a:lnTo>
                      <a:pt x="189" y="128"/>
                    </a:lnTo>
                    <a:lnTo>
                      <a:pt x="190" y="128"/>
                    </a:lnTo>
                    <a:lnTo>
                      <a:pt x="191" y="127"/>
                    </a:lnTo>
                    <a:lnTo>
                      <a:pt x="192" y="127"/>
                    </a:lnTo>
                    <a:lnTo>
                      <a:pt x="192" y="126"/>
                    </a:lnTo>
                    <a:lnTo>
                      <a:pt x="192" y="125"/>
                    </a:lnTo>
                    <a:lnTo>
                      <a:pt x="192" y="124"/>
                    </a:lnTo>
                    <a:lnTo>
                      <a:pt x="193" y="124"/>
                    </a:lnTo>
                    <a:lnTo>
                      <a:pt x="194" y="124"/>
                    </a:lnTo>
                    <a:lnTo>
                      <a:pt x="195" y="123"/>
                    </a:lnTo>
                    <a:lnTo>
                      <a:pt x="196" y="123"/>
                    </a:lnTo>
                    <a:lnTo>
                      <a:pt x="196" y="124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8" y="123"/>
                    </a:lnTo>
                    <a:lnTo>
                      <a:pt x="198" y="122"/>
                    </a:lnTo>
                    <a:lnTo>
                      <a:pt x="199" y="122"/>
                    </a:lnTo>
                    <a:lnTo>
                      <a:pt x="200" y="122"/>
                    </a:lnTo>
                    <a:lnTo>
                      <a:pt x="201" y="121"/>
                    </a:lnTo>
                    <a:lnTo>
                      <a:pt x="202" y="121"/>
                    </a:lnTo>
                    <a:lnTo>
                      <a:pt x="203" y="120"/>
                    </a:lnTo>
                    <a:lnTo>
                      <a:pt x="205" y="120"/>
                    </a:lnTo>
                    <a:lnTo>
                      <a:pt x="206" y="119"/>
                    </a:lnTo>
                    <a:lnTo>
                      <a:pt x="206" y="118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10" y="116"/>
                    </a:lnTo>
                    <a:lnTo>
                      <a:pt x="211" y="116"/>
                    </a:lnTo>
                    <a:lnTo>
                      <a:pt x="212" y="116"/>
                    </a:lnTo>
                    <a:lnTo>
                      <a:pt x="214" y="115"/>
                    </a:lnTo>
                    <a:lnTo>
                      <a:pt x="216" y="115"/>
                    </a:lnTo>
                    <a:lnTo>
                      <a:pt x="219" y="114"/>
                    </a:lnTo>
                    <a:lnTo>
                      <a:pt x="220" y="114"/>
                    </a:lnTo>
                    <a:lnTo>
                      <a:pt x="221" y="113"/>
                    </a:lnTo>
                    <a:lnTo>
                      <a:pt x="223" y="113"/>
                    </a:lnTo>
                    <a:lnTo>
                      <a:pt x="226" y="111"/>
                    </a:lnTo>
                    <a:lnTo>
                      <a:pt x="230" y="110"/>
                    </a:lnTo>
                    <a:lnTo>
                      <a:pt x="232" y="109"/>
                    </a:lnTo>
                    <a:lnTo>
                      <a:pt x="233" y="109"/>
                    </a:lnTo>
                    <a:lnTo>
                      <a:pt x="235" y="109"/>
                    </a:lnTo>
                    <a:lnTo>
                      <a:pt x="236" y="108"/>
                    </a:lnTo>
                    <a:lnTo>
                      <a:pt x="237" y="108"/>
                    </a:lnTo>
                    <a:lnTo>
                      <a:pt x="239" y="108"/>
                    </a:lnTo>
                    <a:lnTo>
                      <a:pt x="239" y="107"/>
                    </a:lnTo>
                    <a:lnTo>
                      <a:pt x="244" y="105"/>
                    </a:lnTo>
                    <a:lnTo>
                      <a:pt x="245" y="105"/>
                    </a:lnTo>
                    <a:lnTo>
                      <a:pt x="247" y="104"/>
                    </a:lnTo>
                    <a:lnTo>
                      <a:pt x="248" y="104"/>
                    </a:lnTo>
                    <a:lnTo>
                      <a:pt x="251" y="103"/>
                    </a:lnTo>
                    <a:lnTo>
                      <a:pt x="251" y="102"/>
                    </a:lnTo>
                    <a:lnTo>
                      <a:pt x="254" y="102"/>
                    </a:lnTo>
                    <a:lnTo>
                      <a:pt x="255" y="102"/>
                    </a:lnTo>
                    <a:lnTo>
                      <a:pt x="258" y="101"/>
                    </a:lnTo>
                    <a:lnTo>
                      <a:pt x="260" y="99"/>
                    </a:lnTo>
                    <a:lnTo>
                      <a:pt x="261" y="99"/>
                    </a:lnTo>
                    <a:lnTo>
                      <a:pt x="262" y="99"/>
                    </a:lnTo>
                    <a:lnTo>
                      <a:pt x="263" y="99"/>
                    </a:lnTo>
                    <a:lnTo>
                      <a:pt x="264" y="99"/>
                    </a:lnTo>
                    <a:lnTo>
                      <a:pt x="264" y="100"/>
                    </a:lnTo>
                    <a:lnTo>
                      <a:pt x="265" y="99"/>
                    </a:lnTo>
                    <a:lnTo>
                      <a:pt x="266" y="99"/>
                    </a:lnTo>
                    <a:lnTo>
                      <a:pt x="267" y="98"/>
                    </a:lnTo>
                    <a:lnTo>
                      <a:pt x="268" y="98"/>
                    </a:lnTo>
                    <a:lnTo>
                      <a:pt x="269" y="98"/>
                    </a:lnTo>
                    <a:lnTo>
                      <a:pt x="270" y="97"/>
                    </a:lnTo>
                    <a:lnTo>
                      <a:pt x="271" y="97"/>
                    </a:lnTo>
                    <a:lnTo>
                      <a:pt x="270" y="97"/>
                    </a:lnTo>
                    <a:lnTo>
                      <a:pt x="271" y="96"/>
                    </a:lnTo>
                    <a:lnTo>
                      <a:pt x="271" y="95"/>
                    </a:lnTo>
                    <a:lnTo>
                      <a:pt x="271" y="94"/>
                    </a:lnTo>
                    <a:lnTo>
                      <a:pt x="271" y="93"/>
                    </a:lnTo>
                    <a:lnTo>
                      <a:pt x="270" y="93"/>
                    </a:lnTo>
                    <a:lnTo>
                      <a:pt x="270" y="92"/>
                    </a:lnTo>
                    <a:lnTo>
                      <a:pt x="269" y="91"/>
                    </a:lnTo>
                    <a:lnTo>
                      <a:pt x="268" y="90"/>
                    </a:lnTo>
                    <a:lnTo>
                      <a:pt x="268" y="91"/>
                    </a:lnTo>
                    <a:lnTo>
                      <a:pt x="268" y="90"/>
                    </a:lnTo>
                    <a:lnTo>
                      <a:pt x="267" y="91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1"/>
                    </a:lnTo>
                    <a:lnTo>
                      <a:pt x="266" y="90"/>
                    </a:lnTo>
                    <a:lnTo>
                      <a:pt x="265" y="91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4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9"/>
                    </a:lnTo>
                    <a:lnTo>
                      <a:pt x="262" y="89"/>
                    </a:lnTo>
                    <a:lnTo>
                      <a:pt x="262" y="88"/>
                    </a:lnTo>
                    <a:lnTo>
                      <a:pt x="263" y="87"/>
                    </a:lnTo>
                    <a:lnTo>
                      <a:pt x="263" y="86"/>
                    </a:lnTo>
                    <a:lnTo>
                      <a:pt x="262" y="86"/>
                    </a:lnTo>
                    <a:lnTo>
                      <a:pt x="263" y="85"/>
                    </a:lnTo>
                    <a:lnTo>
                      <a:pt x="263" y="84"/>
                    </a:lnTo>
                    <a:lnTo>
                      <a:pt x="264" y="83"/>
                    </a:lnTo>
                    <a:lnTo>
                      <a:pt x="265" y="82"/>
                    </a:lnTo>
                    <a:lnTo>
                      <a:pt x="266" y="82"/>
                    </a:lnTo>
                    <a:lnTo>
                      <a:pt x="267" y="81"/>
                    </a:lnTo>
                    <a:lnTo>
                      <a:pt x="267" y="80"/>
                    </a:lnTo>
                    <a:lnTo>
                      <a:pt x="268" y="80"/>
                    </a:lnTo>
                    <a:lnTo>
                      <a:pt x="269" y="79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0" y="76"/>
                    </a:lnTo>
                    <a:lnTo>
                      <a:pt x="271" y="77"/>
                    </a:lnTo>
                    <a:lnTo>
                      <a:pt x="272" y="77"/>
                    </a:lnTo>
                    <a:lnTo>
                      <a:pt x="272" y="76"/>
                    </a:lnTo>
                    <a:lnTo>
                      <a:pt x="272" y="75"/>
                    </a:lnTo>
                    <a:lnTo>
                      <a:pt x="273" y="75"/>
                    </a:lnTo>
                    <a:lnTo>
                      <a:pt x="273" y="74"/>
                    </a:lnTo>
                    <a:lnTo>
                      <a:pt x="273" y="75"/>
                    </a:lnTo>
                    <a:lnTo>
                      <a:pt x="274" y="74"/>
                    </a:lnTo>
                    <a:lnTo>
                      <a:pt x="275" y="74"/>
                    </a:lnTo>
                    <a:lnTo>
                      <a:pt x="275" y="73"/>
                    </a:lnTo>
                    <a:lnTo>
                      <a:pt x="274" y="72"/>
                    </a:lnTo>
                    <a:lnTo>
                      <a:pt x="273" y="71"/>
                    </a:lnTo>
                    <a:lnTo>
                      <a:pt x="274" y="71"/>
                    </a:lnTo>
                    <a:lnTo>
                      <a:pt x="273" y="70"/>
                    </a:lnTo>
                    <a:lnTo>
                      <a:pt x="271" y="70"/>
                    </a:lnTo>
                    <a:lnTo>
                      <a:pt x="272" y="69"/>
                    </a:lnTo>
                    <a:lnTo>
                      <a:pt x="272" y="68"/>
                    </a:lnTo>
                    <a:lnTo>
                      <a:pt x="273" y="67"/>
                    </a:lnTo>
                    <a:lnTo>
                      <a:pt x="274" y="67"/>
                    </a:lnTo>
                    <a:lnTo>
                      <a:pt x="274" y="66"/>
                    </a:lnTo>
                    <a:lnTo>
                      <a:pt x="274" y="65"/>
                    </a:lnTo>
                    <a:lnTo>
                      <a:pt x="274" y="64"/>
                    </a:lnTo>
                    <a:lnTo>
                      <a:pt x="275" y="63"/>
                    </a:lnTo>
                    <a:lnTo>
                      <a:pt x="275" y="64"/>
                    </a:lnTo>
                    <a:lnTo>
                      <a:pt x="275" y="65"/>
                    </a:lnTo>
                    <a:lnTo>
                      <a:pt x="276" y="65"/>
                    </a:lnTo>
                    <a:lnTo>
                      <a:pt x="276" y="64"/>
                    </a:lnTo>
                    <a:lnTo>
                      <a:pt x="277" y="64"/>
                    </a:lnTo>
                    <a:lnTo>
                      <a:pt x="278" y="64"/>
                    </a:lnTo>
                    <a:lnTo>
                      <a:pt x="278" y="63"/>
                    </a:lnTo>
                    <a:lnTo>
                      <a:pt x="277" y="63"/>
                    </a:lnTo>
                    <a:lnTo>
                      <a:pt x="276" y="63"/>
                    </a:lnTo>
                    <a:lnTo>
                      <a:pt x="276" y="62"/>
                    </a:lnTo>
                    <a:lnTo>
                      <a:pt x="277" y="62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9" y="60"/>
                    </a:lnTo>
                    <a:lnTo>
                      <a:pt x="279" y="59"/>
                    </a:lnTo>
                    <a:lnTo>
                      <a:pt x="278" y="58"/>
                    </a:lnTo>
                    <a:lnTo>
                      <a:pt x="279" y="58"/>
                    </a:lnTo>
                    <a:lnTo>
                      <a:pt x="280" y="57"/>
                    </a:lnTo>
                    <a:lnTo>
                      <a:pt x="279" y="57"/>
                    </a:lnTo>
                    <a:lnTo>
                      <a:pt x="279" y="56"/>
                    </a:lnTo>
                    <a:lnTo>
                      <a:pt x="279" y="55"/>
                    </a:lnTo>
                    <a:lnTo>
                      <a:pt x="278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0" y="52"/>
                    </a:lnTo>
                    <a:lnTo>
                      <a:pt x="280" y="51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0"/>
                    </a:lnTo>
                    <a:lnTo>
                      <a:pt x="283" y="49"/>
                    </a:lnTo>
                    <a:lnTo>
                      <a:pt x="284" y="49"/>
                    </a:lnTo>
                    <a:lnTo>
                      <a:pt x="284" y="48"/>
                    </a:lnTo>
                    <a:lnTo>
                      <a:pt x="284" y="47"/>
                    </a:lnTo>
                    <a:lnTo>
                      <a:pt x="284" y="46"/>
                    </a:lnTo>
                    <a:lnTo>
                      <a:pt x="283" y="46"/>
                    </a:lnTo>
                    <a:lnTo>
                      <a:pt x="283" y="45"/>
                    </a:lnTo>
                    <a:lnTo>
                      <a:pt x="283" y="44"/>
                    </a:lnTo>
                    <a:lnTo>
                      <a:pt x="284" y="44"/>
                    </a:lnTo>
                    <a:lnTo>
                      <a:pt x="284" y="43"/>
                    </a:lnTo>
                    <a:lnTo>
                      <a:pt x="284" y="42"/>
                    </a:lnTo>
                    <a:lnTo>
                      <a:pt x="283" y="42"/>
                    </a:lnTo>
                    <a:lnTo>
                      <a:pt x="283" y="41"/>
                    </a:lnTo>
                    <a:lnTo>
                      <a:pt x="284" y="40"/>
                    </a:lnTo>
                    <a:lnTo>
                      <a:pt x="285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38"/>
                    </a:lnTo>
                    <a:lnTo>
                      <a:pt x="285" y="37"/>
                    </a:lnTo>
                    <a:lnTo>
                      <a:pt x="286" y="37"/>
                    </a:lnTo>
                    <a:lnTo>
                      <a:pt x="286" y="36"/>
                    </a:lnTo>
                    <a:lnTo>
                      <a:pt x="287" y="36"/>
                    </a:lnTo>
                    <a:lnTo>
                      <a:pt x="287" y="35"/>
                    </a:lnTo>
                    <a:lnTo>
                      <a:pt x="288" y="35"/>
                    </a:lnTo>
                    <a:lnTo>
                      <a:pt x="288" y="34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3"/>
                    </a:lnTo>
                    <a:lnTo>
                      <a:pt x="291" y="33"/>
                    </a:lnTo>
                    <a:lnTo>
                      <a:pt x="291" y="32"/>
                    </a:lnTo>
                    <a:lnTo>
                      <a:pt x="292" y="32"/>
                    </a:lnTo>
                    <a:lnTo>
                      <a:pt x="291" y="31"/>
                    </a:lnTo>
                    <a:lnTo>
                      <a:pt x="292" y="31"/>
                    </a:lnTo>
                    <a:lnTo>
                      <a:pt x="293" y="31"/>
                    </a:lnTo>
                    <a:lnTo>
                      <a:pt x="293" y="30"/>
                    </a:lnTo>
                    <a:lnTo>
                      <a:pt x="294" y="29"/>
                    </a:lnTo>
                    <a:lnTo>
                      <a:pt x="295" y="29"/>
                    </a:lnTo>
                    <a:lnTo>
                      <a:pt x="295" y="28"/>
                    </a:lnTo>
                    <a:lnTo>
                      <a:pt x="295" y="27"/>
                    </a:lnTo>
                    <a:lnTo>
                      <a:pt x="295" y="26"/>
                    </a:lnTo>
                    <a:lnTo>
                      <a:pt x="296" y="27"/>
                    </a:lnTo>
                    <a:lnTo>
                      <a:pt x="297" y="27"/>
                    </a:lnTo>
                    <a:lnTo>
                      <a:pt x="297" y="26"/>
                    </a:lnTo>
                    <a:lnTo>
                      <a:pt x="297" y="25"/>
                    </a:lnTo>
                    <a:lnTo>
                      <a:pt x="296" y="25"/>
                    </a:lnTo>
                    <a:lnTo>
                      <a:pt x="295" y="24"/>
                    </a:lnTo>
                    <a:lnTo>
                      <a:pt x="294" y="24"/>
                    </a:lnTo>
                    <a:lnTo>
                      <a:pt x="294" y="23"/>
                    </a:lnTo>
                    <a:lnTo>
                      <a:pt x="293" y="23"/>
                    </a:lnTo>
                    <a:lnTo>
                      <a:pt x="293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1" y="20"/>
                    </a:lnTo>
                    <a:lnTo>
                      <a:pt x="291" y="19"/>
                    </a:lnTo>
                    <a:lnTo>
                      <a:pt x="292" y="19"/>
                    </a:lnTo>
                    <a:lnTo>
                      <a:pt x="292" y="18"/>
                    </a:lnTo>
                    <a:lnTo>
                      <a:pt x="293" y="18"/>
                    </a:lnTo>
                    <a:lnTo>
                      <a:pt x="294" y="18"/>
                    </a:lnTo>
                    <a:lnTo>
                      <a:pt x="295" y="18"/>
                    </a:lnTo>
                    <a:lnTo>
                      <a:pt x="295" y="17"/>
                    </a:lnTo>
                    <a:lnTo>
                      <a:pt x="296" y="17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6"/>
                    </a:lnTo>
                    <a:lnTo>
                      <a:pt x="300" y="17"/>
                    </a:lnTo>
                    <a:lnTo>
                      <a:pt x="300" y="16"/>
                    </a:lnTo>
                    <a:lnTo>
                      <a:pt x="301" y="16"/>
                    </a:lnTo>
                    <a:lnTo>
                      <a:pt x="302" y="16"/>
                    </a:lnTo>
                    <a:lnTo>
                      <a:pt x="303" y="16"/>
                    </a:lnTo>
                    <a:lnTo>
                      <a:pt x="304" y="16"/>
                    </a:lnTo>
                    <a:lnTo>
                      <a:pt x="305" y="16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6" y="16"/>
                    </a:lnTo>
                    <a:lnTo>
                      <a:pt x="307" y="16"/>
                    </a:lnTo>
                    <a:lnTo>
                      <a:pt x="308" y="17"/>
                    </a:lnTo>
                    <a:lnTo>
                      <a:pt x="309" y="17"/>
                    </a:lnTo>
                    <a:lnTo>
                      <a:pt x="308" y="16"/>
                    </a:lnTo>
                    <a:lnTo>
                      <a:pt x="309" y="16"/>
                    </a:lnTo>
                    <a:lnTo>
                      <a:pt x="309" y="15"/>
                    </a:lnTo>
                    <a:lnTo>
                      <a:pt x="310" y="15"/>
                    </a:lnTo>
                    <a:lnTo>
                      <a:pt x="310" y="14"/>
                    </a:lnTo>
                    <a:lnTo>
                      <a:pt x="310" y="13"/>
                    </a:lnTo>
                    <a:lnTo>
                      <a:pt x="311" y="12"/>
                    </a:lnTo>
                    <a:lnTo>
                      <a:pt x="312" y="11"/>
                    </a:lnTo>
                    <a:lnTo>
                      <a:pt x="312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9"/>
                    </a:lnTo>
                    <a:lnTo>
                      <a:pt x="314" y="8"/>
                    </a:lnTo>
                    <a:lnTo>
                      <a:pt x="315" y="8"/>
                    </a:lnTo>
                    <a:lnTo>
                      <a:pt x="315" y="7"/>
                    </a:lnTo>
                    <a:lnTo>
                      <a:pt x="314" y="7"/>
                    </a:lnTo>
                    <a:lnTo>
                      <a:pt x="314" y="6"/>
                    </a:lnTo>
                    <a:lnTo>
                      <a:pt x="314" y="5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6" y="3"/>
                    </a:lnTo>
                    <a:lnTo>
                      <a:pt x="317" y="3"/>
                    </a:lnTo>
                    <a:lnTo>
                      <a:pt x="318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0" y="1"/>
                    </a:lnTo>
                    <a:lnTo>
                      <a:pt x="321" y="1"/>
                    </a:lnTo>
                    <a:lnTo>
                      <a:pt x="321" y="0"/>
                    </a:lnTo>
                    <a:lnTo>
                      <a:pt x="322" y="0"/>
                    </a:lnTo>
                    <a:lnTo>
                      <a:pt x="322" y="1"/>
                    </a:lnTo>
                    <a:lnTo>
                      <a:pt x="322" y="0"/>
                    </a:lnTo>
                    <a:lnTo>
                      <a:pt x="323" y="0"/>
                    </a:lnTo>
                    <a:lnTo>
                      <a:pt x="323" y="1"/>
                    </a:lnTo>
                    <a:lnTo>
                      <a:pt x="323" y="2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5" y="4"/>
                    </a:lnTo>
                    <a:lnTo>
                      <a:pt x="326" y="5"/>
                    </a:lnTo>
                    <a:lnTo>
                      <a:pt x="327" y="4"/>
                    </a:lnTo>
                    <a:lnTo>
                      <a:pt x="327" y="5"/>
                    </a:lnTo>
                    <a:lnTo>
                      <a:pt x="326" y="5"/>
                    </a:lnTo>
                    <a:lnTo>
                      <a:pt x="327" y="5"/>
                    </a:lnTo>
                    <a:lnTo>
                      <a:pt x="328" y="5"/>
                    </a:lnTo>
                    <a:lnTo>
                      <a:pt x="329" y="5"/>
                    </a:lnTo>
                    <a:lnTo>
                      <a:pt x="330" y="5"/>
                    </a:lnTo>
                    <a:lnTo>
                      <a:pt x="331" y="5"/>
                    </a:lnTo>
                    <a:lnTo>
                      <a:pt x="331" y="6"/>
                    </a:lnTo>
                    <a:lnTo>
                      <a:pt x="332" y="6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8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2" y="10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2" y="12"/>
                    </a:lnTo>
                    <a:lnTo>
                      <a:pt x="332" y="13"/>
                    </a:lnTo>
                    <a:lnTo>
                      <a:pt x="333" y="13"/>
                    </a:lnTo>
                    <a:lnTo>
                      <a:pt x="334" y="13"/>
                    </a:lnTo>
                    <a:lnTo>
                      <a:pt x="334" y="12"/>
                    </a:lnTo>
                    <a:lnTo>
                      <a:pt x="335" y="13"/>
                    </a:lnTo>
                    <a:lnTo>
                      <a:pt x="334" y="14"/>
                    </a:lnTo>
                    <a:lnTo>
                      <a:pt x="334" y="15"/>
                    </a:lnTo>
                    <a:lnTo>
                      <a:pt x="334" y="16"/>
                    </a:lnTo>
                    <a:lnTo>
                      <a:pt x="334" y="19"/>
                    </a:lnTo>
                    <a:lnTo>
                      <a:pt x="333" y="19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2" y="21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4" y="26"/>
                    </a:lnTo>
                    <a:lnTo>
                      <a:pt x="333" y="26"/>
                    </a:lnTo>
                    <a:lnTo>
                      <a:pt x="333" y="27"/>
                    </a:lnTo>
                    <a:lnTo>
                      <a:pt x="332" y="28"/>
                    </a:lnTo>
                    <a:lnTo>
                      <a:pt x="333" y="28"/>
                    </a:lnTo>
                    <a:lnTo>
                      <a:pt x="333" y="29"/>
                    </a:lnTo>
                    <a:lnTo>
                      <a:pt x="333" y="30"/>
                    </a:lnTo>
                    <a:lnTo>
                      <a:pt x="332" y="30"/>
                    </a:lnTo>
                    <a:lnTo>
                      <a:pt x="332" y="32"/>
                    </a:lnTo>
                    <a:lnTo>
                      <a:pt x="333" y="32"/>
                    </a:lnTo>
                    <a:lnTo>
                      <a:pt x="332" y="33"/>
                    </a:lnTo>
                    <a:lnTo>
                      <a:pt x="332" y="32"/>
                    </a:lnTo>
                    <a:lnTo>
                      <a:pt x="331" y="32"/>
                    </a:lnTo>
                    <a:lnTo>
                      <a:pt x="331" y="33"/>
                    </a:lnTo>
                    <a:lnTo>
                      <a:pt x="331" y="34"/>
                    </a:lnTo>
                    <a:lnTo>
                      <a:pt x="332" y="34"/>
                    </a:lnTo>
                    <a:lnTo>
                      <a:pt x="332" y="35"/>
                    </a:lnTo>
                    <a:lnTo>
                      <a:pt x="331" y="36"/>
                    </a:lnTo>
                    <a:lnTo>
                      <a:pt x="331" y="37"/>
                    </a:lnTo>
                    <a:lnTo>
                      <a:pt x="330" y="37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8"/>
                    </a:lnTo>
                    <a:lnTo>
                      <a:pt x="333" y="38"/>
                    </a:lnTo>
                    <a:lnTo>
                      <a:pt x="333" y="39"/>
                    </a:lnTo>
                    <a:lnTo>
                      <a:pt x="332" y="39"/>
                    </a:lnTo>
                    <a:lnTo>
                      <a:pt x="332" y="40"/>
                    </a:lnTo>
                    <a:lnTo>
                      <a:pt x="333" y="41"/>
                    </a:lnTo>
                    <a:lnTo>
                      <a:pt x="333" y="40"/>
                    </a:lnTo>
                    <a:lnTo>
                      <a:pt x="334" y="39"/>
                    </a:lnTo>
                    <a:lnTo>
                      <a:pt x="334" y="40"/>
                    </a:lnTo>
                    <a:lnTo>
                      <a:pt x="335" y="40"/>
                    </a:lnTo>
                    <a:lnTo>
                      <a:pt x="335" y="41"/>
                    </a:lnTo>
                    <a:lnTo>
                      <a:pt x="336" y="41"/>
                    </a:lnTo>
                    <a:lnTo>
                      <a:pt x="337" y="41"/>
                    </a:lnTo>
                    <a:lnTo>
                      <a:pt x="337" y="42"/>
                    </a:lnTo>
                    <a:lnTo>
                      <a:pt x="338" y="42"/>
                    </a:lnTo>
                    <a:lnTo>
                      <a:pt x="337" y="42"/>
                    </a:lnTo>
                    <a:lnTo>
                      <a:pt x="337" y="43"/>
                    </a:lnTo>
                    <a:lnTo>
                      <a:pt x="339" y="43"/>
                    </a:lnTo>
                    <a:lnTo>
                      <a:pt x="340" y="43"/>
                    </a:lnTo>
                    <a:lnTo>
                      <a:pt x="341" y="44"/>
                    </a:lnTo>
                    <a:lnTo>
                      <a:pt x="341" y="45"/>
                    </a:lnTo>
                    <a:lnTo>
                      <a:pt x="342" y="45"/>
                    </a:lnTo>
                    <a:lnTo>
                      <a:pt x="343" y="45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4" y="45"/>
                    </a:lnTo>
                    <a:lnTo>
                      <a:pt x="344" y="46"/>
                    </a:lnTo>
                    <a:lnTo>
                      <a:pt x="345" y="46"/>
                    </a:lnTo>
                    <a:lnTo>
                      <a:pt x="345" y="47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7" y="48"/>
                    </a:lnTo>
                    <a:lnTo>
                      <a:pt x="348" y="48"/>
                    </a:lnTo>
                    <a:lnTo>
                      <a:pt x="349" y="48"/>
                    </a:lnTo>
                    <a:lnTo>
                      <a:pt x="350" y="49"/>
                    </a:lnTo>
                    <a:lnTo>
                      <a:pt x="351" y="49"/>
                    </a:lnTo>
                    <a:lnTo>
                      <a:pt x="351" y="48"/>
                    </a:lnTo>
                    <a:lnTo>
                      <a:pt x="352" y="48"/>
                    </a:lnTo>
                    <a:lnTo>
                      <a:pt x="352" y="49"/>
                    </a:lnTo>
                    <a:lnTo>
                      <a:pt x="353" y="49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5" y="51"/>
                    </a:lnTo>
                    <a:lnTo>
                      <a:pt x="356" y="52"/>
                    </a:lnTo>
                    <a:lnTo>
                      <a:pt x="357" y="53"/>
                    </a:lnTo>
                    <a:lnTo>
                      <a:pt x="358" y="53"/>
                    </a:lnTo>
                    <a:lnTo>
                      <a:pt x="359" y="52"/>
                    </a:lnTo>
                    <a:lnTo>
                      <a:pt x="360" y="52"/>
                    </a:lnTo>
                    <a:lnTo>
                      <a:pt x="361" y="52"/>
                    </a:lnTo>
                    <a:lnTo>
                      <a:pt x="362" y="52"/>
                    </a:lnTo>
                    <a:lnTo>
                      <a:pt x="363" y="52"/>
                    </a:lnTo>
                    <a:lnTo>
                      <a:pt x="364" y="52"/>
                    </a:lnTo>
                    <a:lnTo>
                      <a:pt x="364" y="51"/>
                    </a:lnTo>
                    <a:lnTo>
                      <a:pt x="364" y="52"/>
                    </a:lnTo>
                    <a:lnTo>
                      <a:pt x="365" y="52"/>
                    </a:lnTo>
                    <a:lnTo>
                      <a:pt x="365" y="53"/>
                    </a:lnTo>
                    <a:lnTo>
                      <a:pt x="366" y="52"/>
                    </a:lnTo>
                    <a:lnTo>
                      <a:pt x="366" y="53"/>
                    </a:lnTo>
                    <a:lnTo>
                      <a:pt x="367" y="53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9" y="54"/>
                    </a:lnTo>
                    <a:lnTo>
                      <a:pt x="370" y="54"/>
                    </a:lnTo>
                    <a:lnTo>
                      <a:pt x="369" y="55"/>
                    </a:lnTo>
                    <a:lnTo>
                      <a:pt x="370" y="55"/>
                    </a:lnTo>
                    <a:lnTo>
                      <a:pt x="371" y="56"/>
                    </a:lnTo>
                    <a:lnTo>
                      <a:pt x="372" y="56"/>
                    </a:lnTo>
                    <a:lnTo>
                      <a:pt x="372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5" y="57"/>
                    </a:lnTo>
                    <a:lnTo>
                      <a:pt x="375" y="56"/>
                    </a:lnTo>
                    <a:lnTo>
                      <a:pt x="376" y="56"/>
                    </a:lnTo>
                    <a:lnTo>
                      <a:pt x="377" y="56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9" y="57"/>
                    </a:lnTo>
                    <a:lnTo>
                      <a:pt x="379" y="58"/>
                    </a:lnTo>
                    <a:lnTo>
                      <a:pt x="380" y="58"/>
                    </a:lnTo>
                    <a:lnTo>
                      <a:pt x="380" y="59"/>
                    </a:lnTo>
                    <a:lnTo>
                      <a:pt x="380" y="58"/>
                    </a:lnTo>
                    <a:lnTo>
                      <a:pt x="381" y="59"/>
                    </a:lnTo>
                    <a:lnTo>
                      <a:pt x="382" y="59"/>
                    </a:lnTo>
                    <a:lnTo>
                      <a:pt x="382" y="58"/>
                    </a:lnTo>
                    <a:lnTo>
                      <a:pt x="383" y="58"/>
                    </a:lnTo>
                    <a:lnTo>
                      <a:pt x="383" y="59"/>
                    </a:lnTo>
                    <a:lnTo>
                      <a:pt x="384" y="59"/>
                    </a:lnTo>
                    <a:lnTo>
                      <a:pt x="385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8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1" y="57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3" y="59"/>
                    </a:lnTo>
                    <a:lnTo>
                      <a:pt x="395" y="60"/>
                    </a:lnTo>
                    <a:lnTo>
                      <a:pt x="395" y="61"/>
                    </a:lnTo>
                    <a:lnTo>
                      <a:pt x="396" y="61"/>
                    </a:lnTo>
                    <a:lnTo>
                      <a:pt x="396" y="62"/>
                    </a:lnTo>
                    <a:lnTo>
                      <a:pt x="397" y="61"/>
                    </a:lnTo>
                    <a:lnTo>
                      <a:pt x="398" y="61"/>
                    </a:lnTo>
                    <a:lnTo>
                      <a:pt x="398" y="62"/>
                    </a:lnTo>
                    <a:lnTo>
                      <a:pt x="399" y="61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3"/>
                    </a:lnTo>
                    <a:lnTo>
                      <a:pt x="400" y="64"/>
                    </a:lnTo>
                    <a:lnTo>
                      <a:pt x="400" y="65"/>
                    </a:lnTo>
                    <a:lnTo>
                      <a:pt x="400" y="66"/>
                    </a:lnTo>
                    <a:lnTo>
                      <a:pt x="401" y="66"/>
                    </a:lnTo>
                    <a:lnTo>
                      <a:pt x="401" y="65"/>
                    </a:lnTo>
                    <a:lnTo>
                      <a:pt x="402" y="65"/>
                    </a:lnTo>
                    <a:lnTo>
                      <a:pt x="402" y="66"/>
                    </a:lnTo>
                    <a:lnTo>
                      <a:pt x="401" y="66"/>
                    </a:lnTo>
                    <a:lnTo>
                      <a:pt x="402" y="66"/>
                    </a:lnTo>
                    <a:lnTo>
                      <a:pt x="402" y="67"/>
                    </a:lnTo>
                    <a:lnTo>
                      <a:pt x="403" y="67"/>
                    </a:lnTo>
                    <a:lnTo>
                      <a:pt x="404" y="68"/>
                    </a:lnTo>
                    <a:lnTo>
                      <a:pt x="402" y="70"/>
                    </a:lnTo>
                    <a:lnTo>
                      <a:pt x="402" y="71"/>
                    </a:lnTo>
                    <a:lnTo>
                      <a:pt x="402" y="73"/>
                    </a:lnTo>
                    <a:lnTo>
                      <a:pt x="402" y="74"/>
                    </a:lnTo>
                    <a:lnTo>
                      <a:pt x="401" y="75"/>
                    </a:lnTo>
                    <a:lnTo>
                      <a:pt x="400" y="76"/>
                    </a:lnTo>
                    <a:lnTo>
                      <a:pt x="400" y="77"/>
                    </a:lnTo>
                    <a:lnTo>
                      <a:pt x="399" y="77"/>
                    </a:lnTo>
                    <a:lnTo>
                      <a:pt x="398" y="77"/>
                    </a:lnTo>
                    <a:lnTo>
                      <a:pt x="398" y="78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6" y="81"/>
                    </a:lnTo>
                    <a:lnTo>
                      <a:pt x="396" y="82"/>
                    </a:lnTo>
                    <a:lnTo>
                      <a:pt x="395" y="82"/>
                    </a:lnTo>
                    <a:lnTo>
                      <a:pt x="395" y="83"/>
                    </a:lnTo>
                    <a:lnTo>
                      <a:pt x="394" y="83"/>
                    </a:lnTo>
                    <a:lnTo>
                      <a:pt x="394" y="84"/>
                    </a:lnTo>
                    <a:lnTo>
                      <a:pt x="393" y="84"/>
                    </a:lnTo>
                    <a:lnTo>
                      <a:pt x="392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0" y="87"/>
                    </a:lnTo>
                    <a:lnTo>
                      <a:pt x="390" y="88"/>
                    </a:lnTo>
                    <a:lnTo>
                      <a:pt x="389" y="90"/>
                    </a:lnTo>
                    <a:lnTo>
                      <a:pt x="389" y="92"/>
                    </a:lnTo>
                    <a:lnTo>
                      <a:pt x="390" y="93"/>
                    </a:lnTo>
                    <a:lnTo>
                      <a:pt x="390" y="95"/>
                    </a:lnTo>
                    <a:lnTo>
                      <a:pt x="390" y="96"/>
                    </a:lnTo>
                    <a:lnTo>
                      <a:pt x="390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2" y="98"/>
                    </a:lnTo>
                    <a:lnTo>
                      <a:pt x="392" y="99"/>
                    </a:lnTo>
                    <a:lnTo>
                      <a:pt x="393" y="99"/>
                    </a:lnTo>
                    <a:lnTo>
                      <a:pt x="394" y="99"/>
                    </a:lnTo>
                    <a:lnTo>
                      <a:pt x="394" y="100"/>
                    </a:lnTo>
                    <a:lnTo>
                      <a:pt x="394" y="101"/>
                    </a:lnTo>
                    <a:lnTo>
                      <a:pt x="394" y="102"/>
                    </a:lnTo>
                    <a:lnTo>
                      <a:pt x="394" y="103"/>
                    </a:lnTo>
                    <a:lnTo>
                      <a:pt x="393" y="104"/>
                    </a:lnTo>
                    <a:lnTo>
                      <a:pt x="392" y="107"/>
                    </a:lnTo>
                    <a:lnTo>
                      <a:pt x="392" y="111"/>
                    </a:lnTo>
                    <a:lnTo>
                      <a:pt x="392" y="113"/>
                    </a:lnTo>
                    <a:lnTo>
                      <a:pt x="392" y="114"/>
                    </a:lnTo>
                    <a:lnTo>
                      <a:pt x="392" y="115"/>
                    </a:lnTo>
                    <a:lnTo>
                      <a:pt x="392" y="117"/>
                    </a:lnTo>
                    <a:lnTo>
                      <a:pt x="392" y="119"/>
                    </a:lnTo>
                    <a:lnTo>
                      <a:pt x="392" y="120"/>
                    </a:lnTo>
                    <a:lnTo>
                      <a:pt x="393" y="125"/>
                    </a:lnTo>
                    <a:lnTo>
                      <a:pt x="393" y="126"/>
                    </a:lnTo>
                    <a:lnTo>
                      <a:pt x="393" y="130"/>
                    </a:lnTo>
                    <a:lnTo>
                      <a:pt x="393" y="133"/>
                    </a:lnTo>
                    <a:lnTo>
                      <a:pt x="394" y="134"/>
                    </a:lnTo>
                    <a:lnTo>
                      <a:pt x="394" y="135"/>
                    </a:lnTo>
                    <a:lnTo>
                      <a:pt x="394" y="136"/>
                    </a:lnTo>
                    <a:lnTo>
                      <a:pt x="393" y="138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2"/>
                    </a:lnTo>
                    <a:lnTo>
                      <a:pt x="390" y="143"/>
                    </a:lnTo>
                    <a:lnTo>
                      <a:pt x="389" y="144"/>
                    </a:lnTo>
                    <a:lnTo>
                      <a:pt x="382" y="147"/>
                    </a:lnTo>
                    <a:lnTo>
                      <a:pt x="379" y="148"/>
                    </a:lnTo>
                    <a:lnTo>
                      <a:pt x="377" y="149"/>
                    </a:lnTo>
                    <a:lnTo>
                      <a:pt x="374" y="151"/>
                    </a:lnTo>
                    <a:lnTo>
                      <a:pt x="373" y="152"/>
                    </a:lnTo>
                    <a:lnTo>
                      <a:pt x="369" y="153"/>
                    </a:lnTo>
                    <a:lnTo>
                      <a:pt x="366" y="154"/>
                    </a:lnTo>
                    <a:lnTo>
                      <a:pt x="364" y="154"/>
                    </a:lnTo>
                    <a:lnTo>
                      <a:pt x="363" y="155"/>
                    </a:lnTo>
                    <a:lnTo>
                      <a:pt x="361" y="155"/>
                    </a:lnTo>
                    <a:lnTo>
                      <a:pt x="359" y="155"/>
                    </a:lnTo>
                    <a:lnTo>
                      <a:pt x="357" y="156"/>
                    </a:lnTo>
                    <a:lnTo>
                      <a:pt x="354" y="156"/>
                    </a:lnTo>
                    <a:lnTo>
                      <a:pt x="351" y="157"/>
                    </a:lnTo>
                    <a:lnTo>
                      <a:pt x="347" y="157"/>
                    </a:lnTo>
                    <a:lnTo>
                      <a:pt x="345" y="158"/>
                    </a:lnTo>
                    <a:lnTo>
                      <a:pt x="342" y="158"/>
                    </a:lnTo>
                    <a:lnTo>
                      <a:pt x="339" y="159"/>
                    </a:lnTo>
                    <a:lnTo>
                      <a:pt x="335" y="160"/>
                    </a:lnTo>
                    <a:lnTo>
                      <a:pt x="333" y="161"/>
                    </a:lnTo>
                    <a:lnTo>
                      <a:pt x="332" y="161"/>
                    </a:lnTo>
                    <a:lnTo>
                      <a:pt x="331" y="161"/>
                    </a:lnTo>
                    <a:lnTo>
                      <a:pt x="325" y="163"/>
                    </a:lnTo>
                    <a:lnTo>
                      <a:pt x="321" y="165"/>
                    </a:lnTo>
                    <a:lnTo>
                      <a:pt x="320" y="166"/>
                    </a:lnTo>
                    <a:lnTo>
                      <a:pt x="317" y="167"/>
                    </a:lnTo>
                    <a:lnTo>
                      <a:pt x="316" y="168"/>
                    </a:lnTo>
                    <a:lnTo>
                      <a:pt x="314" y="169"/>
                    </a:lnTo>
                    <a:lnTo>
                      <a:pt x="313" y="170"/>
                    </a:lnTo>
                    <a:lnTo>
                      <a:pt x="312" y="171"/>
                    </a:lnTo>
                    <a:lnTo>
                      <a:pt x="311" y="171"/>
                    </a:lnTo>
                    <a:lnTo>
                      <a:pt x="311" y="172"/>
                    </a:lnTo>
                    <a:lnTo>
                      <a:pt x="311" y="173"/>
                    </a:lnTo>
                    <a:lnTo>
                      <a:pt x="311" y="174"/>
                    </a:lnTo>
                    <a:lnTo>
                      <a:pt x="309" y="175"/>
                    </a:lnTo>
                    <a:lnTo>
                      <a:pt x="308" y="175"/>
                    </a:lnTo>
                    <a:lnTo>
                      <a:pt x="308" y="176"/>
                    </a:lnTo>
                    <a:lnTo>
                      <a:pt x="306" y="176"/>
                    </a:lnTo>
                    <a:lnTo>
                      <a:pt x="305" y="177"/>
                    </a:lnTo>
                    <a:lnTo>
                      <a:pt x="304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1" y="181"/>
                    </a:lnTo>
                    <a:lnTo>
                      <a:pt x="301" y="182"/>
                    </a:lnTo>
                    <a:lnTo>
                      <a:pt x="301" y="183"/>
                    </a:lnTo>
                    <a:lnTo>
                      <a:pt x="300" y="183"/>
                    </a:lnTo>
                    <a:lnTo>
                      <a:pt x="299" y="183"/>
                    </a:lnTo>
                    <a:lnTo>
                      <a:pt x="298" y="183"/>
                    </a:lnTo>
                    <a:lnTo>
                      <a:pt x="297" y="184"/>
                    </a:lnTo>
                    <a:lnTo>
                      <a:pt x="296" y="186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4" y="188"/>
                    </a:lnTo>
                    <a:lnTo>
                      <a:pt x="293" y="188"/>
                    </a:lnTo>
                    <a:lnTo>
                      <a:pt x="292" y="188"/>
                    </a:lnTo>
                    <a:lnTo>
                      <a:pt x="293" y="187"/>
                    </a:lnTo>
                    <a:lnTo>
                      <a:pt x="292" y="187"/>
                    </a:lnTo>
                    <a:lnTo>
                      <a:pt x="291" y="187"/>
                    </a:lnTo>
                    <a:lnTo>
                      <a:pt x="291" y="188"/>
                    </a:lnTo>
                    <a:lnTo>
                      <a:pt x="290" y="189"/>
                    </a:lnTo>
                    <a:lnTo>
                      <a:pt x="289" y="190"/>
                    </a:lnTo>
                    <a:lnTo>
                      <a:pt x="288" y="192"/>
                    </a:lnTo>
                    <a:lnTo>
                      <a:pt x="287" y="193"/>
                    </a:lnTo>
                    <a:lnTo>
                      <a:pt x="287" y="194"/>
                    </a:lnTo>
                    <a:lnTo>
                      <a:pt x="286" y="194"/>
                    </a:lnTo>
                    <a:lnTo>
                      <a:pt x="286" y="196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5"/>
                    </a:lnTo>
                    <a:lnTo>
                      <a:pt x="286" y="206"/>
                    </a:lnTo>
                    <a:lnTo>
                      <a:pt x="286" y="208"/>
                    </a:lnTo>
                    <a:lnTo>
                      <a:pt x="287" y="208"/>
                    </a:lnTo>
                    <a:lnTo>
                      <a:pt x="288" y="209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9" y="210"/>
                    </a:lnTo>
                    <a:lnTo>
                      <a:pt x="289" y="211"/>
                    </a:lnTo>
                    <a:lnTo>
                      <a:pt x="290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3" y="212"/>
                    </a:lnTo>
                    <a:lnTo>
                      <a:pt x="292" y="212"/>
                    </a:lnTo>
                    <a:lnTo>
                      <a:pt x="293" y="211"/>
                    </a:lnTo>
                    <a:lnTo>
                      <a:pt x="293" y="212"/>
                    </a:lnTo>
                    <a:lnTo>
                      <a:pt x="293" y="211"/>
                    </a:lnTo>
                    <a:lnTo>
                      <a:pt x="294" y="211"/>
                    </a:lnTo>
                    <a:lnTo>
                      <a:pt x="295" y="212"/>
                    </a:lnTo>
                    <a:lnTo>
                      <a:pt x="296" y="211"/>
                    </a:lnTo>
                    <a:lnTo>
                      <a:pt x="296" y="210"/>
                    </a:lnTo>
                    <a:lnTo>
                      <a:pt x="296" y="211"/>
                    </a:lnTo>
                    <a:lnTo>
                      <a:pt x="297" y="210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7" y="211"/>
                    </a:lnTo>
                    <a:lnTo>
                      <a:pt x="296" y="211"/>
                    </a:lnTo>
                    <a:lnTo>
                      <a:pt x="296" y="212"/>
                    </a:lnTo>
                    <a:lnTo>
                      <a:pt x="297" y="212"/>
                    </a:lnTo>
                    <a:lnTo>
                      <a:pt x="297" y="213"/>
                    </a:lnTo>
                    <a:lnTo>
                      <a:pt x="296" y="213"/>
                    </a:lnTo>
                    <a:lnTo>
                      <a:pt x="296" y="212"/>
                    </a:lnTo>
                    <a:lnTo>
                      <a:pt x="296" y="213"/>
                    </a:lnTo>
                    <a:lnTo>
                      <a:pt x="296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4" y="215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2" y="214"/>
                    </a:lnTo>
                    <a:lnTo>
                      <a:pt x="292" y="215"/>
                    </a:lnTo>
                    <a:lnTo>
                      <a:pt x="291" y="215"/>
                    </a:lnTo>
                    <a:lnTo>
                      <a:pt x="290" y="216"/>
                    </a:lnTo>
                    <a:lnTo>
                      <a:pt x="290" y="217"/>
                    </a:lnTo>
                    <a:lnTo>
                      <a:pt x="290" y="218"/>
                    </a:lnTo>
                    <a:lnTo>
                      <a:pt x="290" y="217"/>
                    </a:lnTo>
                    <a:lnTo>
                      <a:pt x="289" y="217"/>
                    </a:lnTo>
                    <a:lnTo>
                      <a:pt x="288" y="217"/>
                    </a:lnTo>
                    <a:lnTo>
                      <a:pt x="287" y="218"/>
                    </a:lnTo>
                    <a:lnTo>
                      <a:pt x="286" y="218"/>
                    </a:lnTo>
                    <a:lnTo>
                      <a:pt x="285" y="219"/>
                    </a:lnTo>
                    <a:lnTo>
                      <a:pt x="284" y="221"/>
                    </a:lnTo>
                    <a:lnTo>
                      <a:pt x="284" y="222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3"/>
                    </a:lnTo>
                    <a:lnTo>
                      <a:pt x="283" y="224"/>
                    </a:lnTo>
                    <a:lnTo>
                      <a:pt x="282" y="225"/>
                    </a:lnTo>
                    <a:lnTo>
                      <a:pt x="282" y="224"/>
                    </a:lnTo>
                    <a:lnTo>
                      <a:pt x="281" y="224"/>
                    </a:lnTo>
                    <a:lnTo>
                      <a:pt x="281" y="225"/>
                    </a:lnTo>
                    <a:lnTo>
                      <a:pt x="280" y="225"/>
                    </a:lnTo>
                    <a:lnTo>
                      <a:pt x="279" y="226"/>
                    </a:lnTo>
                    <a:lnTo>
                      <a:pt x="278" y="228"/>
                    </a:lnTo>
                    <a:lnTo>
                      <a:pt x="278" y="229"/>
                    </a:lnTo>
                    <a:lnTo>
                      <a:pt x="278" y="230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9" y="231"/>
                    </a:lnTo>
                    <a:lnTo>
                      <a:pt x="279" y="230"/>
                    </a:lnTo>
                    <a:lnTo>
                      <a:pt x="279" y="231"/>
                    </a:lnTo>
                    <a:lnTo>
                      <a:pt x="280" y="231"/>
                    </a:lnTo>
                    <a:lnTo>
                      <a:pt x="279" y="231"/>
                    </a:lnTo>
                    <a:lnTo>
                      <a:pt x="279" y="232"/>
                    </a:lnTo>
                    <a:lnTo>
                      <a:pt x="280" y="232"/>
                    </a:lnTo>
                    <a:lnTo>
                      <a:pt x="281" y="231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2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1" y="233"/>
                    </a:lnTo>
                    <a:lnTo>
                      <a:pt x="280" y="233"/>
                    </a:lnTo>
                    <a:lnTo>
                      <a:pt x="279" y="233"/>
                    </a:lnTo>
                    <a:lnTo>
                      <a:pt x="279" y="234"/>
                    </a:lnTo>
                    <a:lnTo>
                      <a:pt x="280" y="234"/>
                    </a:lnTo>
                    <a:lnTo>
                      <a:pt x="281" y="235"/>
                    </a:lnTo>
                    <a:lnTo>
                      <a:pt x="280" y="235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79" y="234"/>
                    </a:lnTo>
                    <a:lnTo>
                      <a:pt x="278" y="234"/>
                    </a:lnTo>
                    <a:lnTo>
                      <a:pt x="278" y="233"/>
                    </a:lnTo>
                    <a:lnTo>
                      <a:pt x="277" y="232"/>
                    </a:lnTo>
                    <a:lnTo>
                      <a:pt x="275" y="231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7" y="229"/>
                    </a:lnTo>
                    <a:lnTo>
                      <a:pt x="263" y="229"/>
                    </a:lnTo>
                    <a:lnTo>
                      <a:pt x="262" y="229"/>
                    </a:lnTo>
                    <a:lnTo>
                      <a:pt x="260" y="228"/>
                    </a:lnTo>
                    <a:lnTo>
                      <a:pt x="258" y="228"/>
                    </a:lnTo>
                    <a:lnTo>
                      <a:pt x="254" y="227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2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4" y="224"/>
                    </a:lnTo>
                    <a:lnTo>
                      <a:pt x="233" y="224"/>
                    </a:lnTo>
                    <a:lnTo>
                      <a:pt x="227" y="223"/>
                    </a:lnTo>
                    <a:lnTo>
                      <a:pt x="223" y="223"/>
                    </a:lnTo>
                    <a:lnTo>
                      <a:pt x="220" y="223"/>
                    </a:lnTo>
                    <a:lnTo>
                      <a:pt x="219" y="223"/>
                    </a:lnTo>
                    <a:lnTo>
                      <a:pt x="218" y="223"/>
                    </a:lnTo>
                    <a:lnTo>
                      <a:pt x="216" y="224"/>
                    </a:lnTo>
                    <a:lnTo>
                      <a:pt x="216" y="225"/>
                    </a:lnTo>
                    <a:lnTo>
                      <a:pt x="215" y="225"/>
                    </a:lnTo>
                    <a:lnTo>
                      <a:pt x="214" y="225"/>
                    </a:lnTo>
                    <a:lnTo>
                      <a:pt x="213" y="224"/>
                    </a:lnTo>
                    <a:lnTo>
                      <a:pt x="211" y="224"/>
                    </a:lnTo>
                    <a:lnTo>
                      <a:pt x="209" y="224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2" y="224"/>
                    </a:lnTo>
                    <a:lnTo>
                      <a:pt x="200" y="224"/>
                    </a:lnTo>
                    <a:lnTo>
                      <a:pt x="199" y="224"/>
                    </a:lnTo>
                    <a:lnTo>
                      <a:pt x="196" y="224"/>
                    </a:lnTo>
                    <a:lnTo>
                      <a:pt x="194" y="224"/>
                    </a:lnTo>
                    <a:lnTo>
                      <a:pt x="193" y="224"/>
                    </a:lnTo>
                    <a:lnTo>
                      <a:pt x="192" y="224"/>
                    </a:lnTo>
                    <a:lnTo>
                      <a:pt x="189" y="223"/>
                    </a:lnTo>
                    <a:lnTo>
                      <a:pt x="185" y="223"/>
                    </a:lnTo>
                    <a:lnTo>
                      <a:pt x="184" y="223"/>
                    </a:lnTo>
                    <a:lnTo>
                      <a:pt x="183" y="223"/>
                    </a:lnTo>
                    <a:lnTo>
                      <a:pt x="182" y="224"/>
                    </a:lnTo>
                    <a:lnTo>
                      <a:pt x="182" y="223"/>
                    </a:lnTo>
                    <a:lnTo>
                      <a:pt x="181" y="223"/>
                    </a:lnTo>
                    <a:lnTo>
                      <a:pt x="180" y="224"/>
                    </a:lnTo>
                    <a:lnTo>
                      <a:pt x="180" y="223"/>
                    </a:lnTo>
                    <a:lnTo>
                      <a:pt x="181" y="223"/>
                    </a:lnTo>
                    <a:lnTo>
                      <a:pt x="180" y="222"/>
                    </a:lnTo>
                    <a:lnTo>
                      <a:pt x="178" y="221"/>
                    </a:lnTo>
                    <a:lnTo>
                      <a:pt x="177" y="220"/>
                    </a:lnTo>
                    <a:lnTo>
                      <a:pt x="176" y="220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4" y="219"/>
                    </a:lnTo>
                    <a:lnTo>
                      <a:pt x="174" y="218"/>
                    </a:lnTo>
                    <a:lnTo>
                      <a:pt x="173" y="218"/>
                    </a:lnTo>
                    <a:lnTo>
                      <a:pt x="172" y="218"/>
                    </a:lnTo>
                    <a:lnTo>
                      <a:pt x="173" y="218"/>
                    </a:lnTo>
                    <a:lnTo>
                      <a:pt x="174" y="217"/>
                    </a:lnTo>
                    <a:lnTo>
                      <a:pt x="173" y="217"/>
                    </a:lnTo>
                    <a:lnTo>
                      <a:pt x="174" y="217"/>
                    </a:lnTo>
                    <a:lnTo>
                      <a:pt x="175" y="217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6" y="217"/>
                    </a:lnTo>
                    <a:lnTo>
                      <a:pt x="176" y="216"/>
                    </a:lnTo>
                    <a:lnTo>
                      <a:pt x="175" y="216"/>
                    </a:lnTo>
                    <a:lnTo>
                      <a:pt x="175" y="215"/>
                    </a:lnTo>
                    <a:lnTo>
                      <a:pt x="174" y="215"/>
                    </a:lnTo>
                    <a:lnTo>
                      <a:pt x="173" y="215"/>
                    </a:lnTo>
                    <a:lnTo>
                      <a:pt x="173" y="214"/>
                    </a:lnTo>
                    <a:lnTo>
                      <a:pt x="174" y="214"/>
                    </a:lnTo>
                    <a:lnTo>
                      <a:pt x="174" y="213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4" y="212"/>
                    </a:lnTo>
                    <a:lnTo>
                      <a:pt x="175" y="212"/>
                    </a:lnTo>
                    <a:lnTo>
                      <a:pt x="175" y="211"/>
                    </a:lnTo>
                    <a:lnTo>
                      <a:pt x="176" y="211"/>
                    </a:lnTo>
                    <a:lnTo>
                      <a:pt x="176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7" y="208"/>
                    </a:lnTo>
                    <a:lnTo>
                      <a:pt x="177" y="207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0" y="205"/>
                    </a:lnTo>
                    <a:lnTo>
                      <a:pt x="181" y="204"/>
                    </a:lnTo>
                    <a:lnTo>
                      <a:pt x="180" y="204"/>
                    </a:lnTo>
                    <a:lnTo>
                      <a:pt x="179" y="204"/>
                    </a:lnTo>
                    <a:lnTo>
                      <a:pt x="179" y="203"/>
                    </a:lnTo>
                    <a:lnTo>
                      <a:pt x="180" y="202"/>
                    </a:lnTo>
                    <a:lnTo>
                      <a:pt x="181" y="202"/>
                    </a:lnTo>
                    <a:lnTo>
                      <a:pt x="181" y="201"/>
                    </a:lnTo>
                    <a:lnTo>
                      <a:pt x="181" y="200"/>
                    </a:lnTo>
                    <a:lnTo>
                      <a:pt x="182" y="200"/>
                    </a:lnTo>
                    <a:lnTo>
                      <a:pt x="183" y="200"/>
                    </a:lnTo>
                    <a:lnTo>
                      <a:pt x="184" y="199"/>
                    </a:lnTo>
                    <a:lnTo>
                      <a:pt x="185" y="199"/>
                    </a:lnTo>
                    <a:lnTo>
                      <a:pt x="185" y="198"/>
                    </a:lnTo>
                    <a:lnTo>
                      <a:pt x="185" y="197"/>
                    </a:lnTo>
                    <a:lnTo>
                      <a:pt x="185" y="196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3"/>
                    </a:lnTo>
                    <a:lnTo>
                      <a:pt x="184" y="193"/>
                    </a:lnTo>
                    <a:lnTo>
                      <a:pt x="184" y="192"/>
                    </a:lnTo>
                    <a:lnTo>
                      <a:pt x="183" y="193"/>
                    </a:lnTo>
                    <a:lnTo>
                      <a:pt x="183" y="192"/>
                    </a:lnTo>
                    <a:lnTo>
                      <a:pt x="182" y="192"/>
                    </a:lnTo>
                    <a:lnTo>
                      <a:pt x="181" y="191"/>
                    </a:lnTo>
                    <a:lnTo>
                      <a:pt x="180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1"/>
                    </a:lnTo>
                    <a:lnTo>
                      <a:pt x="178" y="192"/>
                    </a:lnTo>
                    <a:lnTo>
                      <a:pt x="178" y="193"/>
                    </a:lnTo>
                    <a:lnTo>
                      <a:pt x="178" y="192"/>
                    </a:lnTo>
                    <a:lnTo>
                      <a:pt x="177" y="192"/>
                    </a:lnTo>
                    <a:lnTo>
                      <a:pt x="177" y="193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5" y="194"/>
                    </a:lnTo>
                    <a:lnTo>
                      <a:pt x="174" y="194"/>
                    </a:lnTo>
                    <a:lnTo>
                      <a:pt x="173" y="193"/>
                    </a:lnTo>
                    <a:lnTo>
                      <a:pt x="172" y="194"/>
                    </a:lnTo>
                    <a:lnTo>
                      <a:pt x="170" y="194"/>
                    </a:lnTo>
                    <a:lnTo>
                      <a:pt x="169" y="195"/>
                    </a:lnTo>
                    <a:lnTo>
                      <a:pt x="168" y="195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6" y="196"/>
                    </a:lnTo>
                    <a:lnTo>
                      <a:pt x="165" y="196"/>
                    </a:lnTo>
                    <a:lnTo>
                      <a:pt x="165" y="195"/>
                    </a:lnTo>
                    <a:lnTo>
                      <a:pt x="165" y="196"/>
                    </a:lnTo>
                    <a:lnTo>
                      <a:pt x="164" y="196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7"/>
                    </a:lnTo>
                    <a:lnTo>
                      <a:pt x="162" y="197"/>
                    </a:lnTo>
                    <a:lnTo>
                      <a:pt x="163" y="198"/>
                    </a:lnTo>
                    <a:lnTo>
                      <a:pt x="162" y="198"/>
                    </a:lnTo>
                    <a:lnTo>
                      <a:pt x="162" y="199"/>
                    </a:lnTo>
                    <a:lnTo>
                      <a:pt x="162" y="198"/>
                    </a:lnTo>
                    <a:lnTo>
                      <a:pt x="161" y="199"/>
                    </a:lnTo>
                    <a:lnTo>
                      <a:pt x="160" y="200"/>
                    </a:lnTo>
                    <a:lnTo>
                      <a:pt x="161" y="200"/>
                    </a:lnTo>
                    <a:lnTo>
                      <a:pt x="160" y="200"/>
                    </a:lnTo>
                    <a:lnTo>
                      <a:pt x="159" y="202"/>
                    </a:lnTo>
                    <a:lnTo>
                      <a:pt x="159" y="203"/>
                    </a:lnTo>
                    <a:lnTo>
                      <a:pt x="159" y="204"/>
                    </a:lnTo>
                    <a:lnTo>
                      <a:pt x="160" y="204"/>
                    </a:lnTo>
                    <a:lnTo>
                      <a:pt x="160" y="203"/>
                    </a:lnTo>
                    <a:lnTo>
                      <a:pt x="160" y="204"/>
                    </a:lnTo>
                    <a:lnTo>
                      <a:pt x="161" y="204"/>
                    </a:lnTo>
                    <a:lnTo>
                      <a:pt x="161" y="205"/>
                    </a:lnTo>
                    <a:lnTo>
                      <a:pt x="162" y="206"/>
                    </a:lnTo>
                    <a:lnTo>
                      <a:pt x="163" y="206"/>
                    </a:lnTo>
                    <a:lnTo>
                      <a:pt x="163" y="207"/>
                    </a:lnTo>
                    <a:lnTo>
                      <a:pt x="163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11"/>
                    </a:lnTo>
                    <a:lnTo>
                      <a:pt x="165" y="210"/>
                    </a:lnTo>
                    <a:lnTo>
                      <a:pt x="166" y="210"/>
                    </a:lnTo>
                    <a:lnTo>
                      <a:pt x="166" y="211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6" y="213"/>
                    </a:lnTo>
                    <a:lnTo>
                      <a:pt x="167" y="212"/>
                    </a:lnTo>
                    <a:lnTo>
                      <a:pt x="167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9" y="214"/>
                    </a:lnTo>
                    <a:lnTo>
                      <a:pt x="170" y="214"/>
                    </a:lnTo>
                    <a:lnTo>
                      <a:pt x="170" y="215"/>
                    </a:lnTo>
                    <a:lnTo>
                      <a:pt x="170" y="216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69" y="217"/>
                    </a:lnTo>
                    <a:lnTo>
                      <a:pt x="169" y="218"/>
                    </a:lnTo>
                    <a:lnTo>
                      <a:pt x="168" y="218"/>
                    </a:lnTo>
                    <a:lnTo>
                      <a:pt x="168" y="219"/>
                    </a:lnTo>
                    <a:lnTo>
                      <a:pt x="169" y="219"/>
                    </a:lnTo>
                    <a:lnTo>
                      <a:pt x="169" y="218"/>
                    </a:lnTo>
                    <a:lnTo>
                      <a:pt x="170" y="218"/>
                    </a:lnTo>
                    <a:lnTo>
                      <a:pt x="171" y="218"/>
                    </a:lnTo>
                    <a:lnTo>
                      <a:pt x="170" y="218"/>
                    </a:lnTo>
                    <a:lnTo>
                      <a:pt x="170" y="219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69" y="219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1"/>
                    </a:lnTo>
                    <a:lnTo>
                      <a:pt x="169" y="220"/>
                    </a:lnTo>
                    <a:lnTo>
                      <a:pt x="167" y="221"/>
                    </a:lnTo>
                    <a:lnTo>
                      <a:pt x="167" y="222"/>
                    </a:lnTo>
                    <a:lnTo>
                      <a:pt x="166" y="222"/>
                    </a:lnTo>
                    <a:lnTo>
                      <a:pt x="167" y="223"/>
                    </a:lnTo>
                    <a:lnTo>
                      <a:pt x="166" y="223"/>
                    </a:lnTo>
                    <a:lnTo>
                      <a:pt x="165" y="223"/>
                    </a:lnTo>
                    <a:lnTo>
                      <a:pt x="164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3"/>
                    </a:lnTo>
                    <a:lnTo>
                      <a:pt x="159" y="223"/>
                    </a:lnTo>
                    <a:lnTo>
                      <a:pt x="158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7" y="225"/>
                    </a:lnTo>
                    <a:lnTo>
                      <a:pt x="156" y="225"/>
                    </a:lnTo>
                    <a:lnTo>
                      <a:pt x="156" y="224"/>
                    </a:lnTo>
                    <a:lnTo>
                      <a:pt x="155" y="224"/>
                    </a:lnTo>
                    <a:lnTo>
                      <a:pt x="155" y="223"/>
                    </a:lnTo>
                    <a:lnTo>
                      <a:pt x="154" y="223"/>
                    </a:lnTo>
                    <a:lnTo>
                      <a:pt x="155" y="222"/>
                    </a:lnTo>
                    <a:lnTo>
                      <a:pt x="154" y="223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1"/>
                    </a:lnTo>
                    <a:lnTo>
                      <a:pt x="152" y="220"/>
                    </a:lnTo>
                    <a:lnTo>
                      <a:pt x="151" y="220"/>
                    </a:lnTo>
                    <a:lnTo>
                      <a:pt x="150" y="220"/>
                    </a:lnTo>
                    <a:lnTo>
                      <a:pt x="150" y="219"/>
                    </a:lnTo>
                    <a:lnTo>
                      <a:pt x="149" y="220"/>
                    </a:lnTo>
                    <a:lnTo>
                      <a:pt x="148" y="219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19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21"/>
                    </a:lnTo>
                    <a:lnTo>
                      <a:pt x="146" y="221"/>
                    </a:lnTo>
                    <a:lnTo>
                      <a:pt x="147" y="221"/>
                    </a:lnTo>
                    <a:lnTo>
                      <a:pt x="147" y="222"/>
                    </a:lnTo>
                    <a:lnTo>
                      <a:pt x="147" y="221"/>
                    </a:lnTo>
                    <a:lnTo>
                      <a:pt x="147" y="220"/>
                    </a:lnTo>
                    <a:lnTo>
                      <a:pt x="148" y="220"/>
                    </a:lnTo>
                    <a:lnTo>
                      <a:pt x="149" y="220"/>
                    </a:lnTo>
                    <a:lnTo>
                      <a:pt x="150" y="220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0" y="221"/>
                    </a:lnTo>
                    <a:lnTo>
                      <a:pt x="151" y="221"/>
                    </a:lnTo>
                    <a:lnTo>
                      <a:pt x="151" y="222"/>
                    </a:lnTo>
                    <a:lnTo>
                      <a:pt x="150" y="221"/>
                    </a:lnTo>
                    <a:lnTo>
                      <a:pt x="150" y="222"/>
                    </a:lnTo>
                    <a:lnTo>
                      <a:pt x="151" y="222"/>
                    </a:lnTo>
                    <a:lnTo>
                      <a:pt x="153" y="222"/>
                    </a:lnTo>
                    <a:lnTo>
                      <a:pt x="153" y="223"/>
                    </a:lnTo>
                    <a:lnTo>
                      <a:pt x="154" y="223"/>
                    </a:lnTo>
                    <a:lnTo>
                      <a:pt x="154" y="224"/>
                    </a:lnTo>
                    <a:lnTo>
                      <a:pt x="155" y="224"/>
                    </a:lnTo>
                    <a:lnTo>
                      <a:pt x="156" y="224"/>
                    </a:lnTo>
                    <a:lnTo>
                      <a:pt x="155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49" y="224"/>
                    </a:lnTo>
                    <a:lnTo>
                      <a:pt x="146" y="223"/>
                    </a:lnTo>
                    <a:lnTo>
                      <a:pt x="143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5"/>
                    </a:lnTo>
                    <a:lnTo>
                      <a:pt x="138" y="225"/>
                    </a:lnTo>
                    <a:lnTo>
                      <a:pt x="137" y="225"/>
                    </a:lnTo>
                    <a:lnTo>
                      <a:pt x="136" y="225"/>
                    </a:lnTo>
                    <a:lnTo>
                      <a:pt x="135" y="225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7"/>
                    </a:lnTo>
                    <a:lnTo>
                      <a:pt x="130" y="228"/>
                    </a:lnTo>
                    <a:lnTo>
                      <a:pt x="131" y="228"/>
                    </a:lnTo>
                    <a:lnTo>
                      <a:pt x="130" y="228"/>
                    </a:lnTo>
                    <a:lnTo>
                      <a:pt x="130" y="229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9" y="227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0" y="226"/>
                    </a:lnTo>
                    <a:lnTo>
                      <a:pt x="129" y="226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7" y="223"/>
                    </a:lnTo>
                    <a:lnTo>
                      <a:pt x="126" y="223"/>
                    </a:lnTo>
                    <a:lnTo>
                      <a:pt x="126" y="222"/>
                    </a:lnTo>
                    <a:lnTo>
                      <a:pt x="125" y="221"/>
                    </a:lnTo>
                    <a:lnTo>
                      <a:pt x="124" y="221"/>
                    </a:lnTo>
                    <a:lnTo>
                      <a:pt x="124" y="220"/>
                    </a:lnTo>
                    <a:lnTo>
                      <a:pt x="123" y="220"/>
                    </a:lnTo>
                    <a:lnTo>
                      <a:pt x="122" y="220"/>
                    </a:lnTo>
                    <a:lnTo>
                      <a:pt x="121" y="220"/>
                    </a:lnTo>
                    <a:lnTo>
                      <a:pt x="122" y="219"/>
                    </a:lnTo>
                    <a:lnTo>
                      <a:pt x="121" y="219"/>
                    </a:lnTo>
                    <a:lnTo>
                      <a:pt x="121" y="218"/>
                    </a:lnTo>
                    <a:lnTo>
                      <a:pt x="120" y="218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8"/>
                    </a:lnTo>
                    <a:lnTo>
                      <a:pt x="118" y="217"/>
                    </a:lnTo>
                    <a:lnTo>
                      <a:pt x="117" y="218"/>
                    </a:lnTo>
                    <a:lnTo>
                      <a:pt x="117" y="217"/>
                    </a:lnTo>
                    <a:lnTo>
                      <a:pt x="116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5"/>
                    </a:lnTo>
                    <a:lnTo>
                      <a:pt x="115" y="215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09" y="210"/>
                    </a:lnTo>
                    <a:lnTo>
                      <a:pt x="109" y="209"/>
                    </a:lnTo>
                    <a:lnTo>
                      <a:pt x="108" y="209"/>
                    </a:lnTo>
                    <a:lnTo>
                      <a:pt x="107" y="209"/>
                    </a:lnTo>
                    <a:lnTo>
                      <a:pt x="106" y="208"/>
                    </a:lnTo>
                    <a:lnTo>
                      <a:pt x="106" y="209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0"/>
                    </a:lnTo>
                    <a:lnTo>
                      <a:pt x="103" y="209"/>
                    </a:lnTo>
                    <a:lnTo>
                      <a:pt x="104" y="209"/>
                    </a:lnTo>
                    <a:lnTo>
                      <a:pt x="104" y="208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4" y="207"/>
                    </a:lnTo>
                    <a:lnTo>
                      <a:pt x="103" y="207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8"/>
                    </a:lnTo>
                    <a:lnTo>
                      <a:pt x="100" y="209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10"/>
                    </a:lnTo>
                    <a:lnTo>
                      <a:pt x="97" y="209"/>
                    </a:lnTo>
                    <a:lnTo>
                      <a:pt x="96" y="209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3" y="209"/>
                    </a:lnTo>
                    <a:lnTo>
                      <a:pt x="92" y="209"/>
                    </a:lnTo>
                    <a:lnTo>
                      <a:pt x="91" y="209"/>
                    </a:lnTo>
                    <a:lnTo>
                      <a:pt x="90" y="209"/>
                    </a:lnTo>
                    <a:lnTo>
                      <a:pt x="90" y="210"/>
                    </a:lnTo>
                    <a:lnTo>
                      <a:pt x="89" y="210"/>
                    </a:lnTo>
                    <a:lnTo>
                      <a:pt x="88" y="209"/>
                    </a:lnTo>
                    <a:lnTo>
                      <a:pt x="88" y="210"/>
                    </a:lnTo>
                    <a:lnTo>
                      <a:pt x="87" y="210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6" y="212"/>
                    </a:lnTo>
                    <a:lnTo>
                      <a:pt x="85" y="212"/>
                    </a:lnTo>
                    <a:lnTo>
                      <a:pt x="85" y="213"/>
                    </a:lnTo>
                    <a:lnTo>
                      <a:pt x="85" y="214"/>
                    </a:lnTo>
                    <a:lnTo>
                      <a:pt x="84" y="214"/>
                    </a:lnTo>
                    <a:lnTo>
                      <a:pt x="83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4" y="209"/>
                    </a:lnTo>
                    <a:lnTo>
                      <a:pt x="83" y="209"/>
                    </a:lnTo>
                    <a:lnTo>
                      <a:pt x="83" y="210"/>
                    </a:lnTo>
                    <a:lnTo>
                      <a:pt x="82" y="210"/>
                    </a:lnTo>
                    <a:lnTo>
                      <a:pt x="81" y="210"/>
                    </a:lnTo>
                    <a:lnTo>
                      <a:pt x="81" y="211"/>
                    </a:lnTo>
                    <a:lnTo>
                      <a:pt x="81" y="210"/>
                    </a:lnTo>
                    <a:lnTo>
                      <a:pt x="80" y="211"/>
                    </a:lnTo>
                    <a:lnTo>
                      <a:pt x="81" y="211"/>
                    </a:lnTo>
                    <a:lnTo>
                      <a:pt x="80" y="212"/>
                    </a:lnTo>
                    <a:lnTo>
                      <a:pt x="81" y="212"/>
                    </a:lnTo>
                    <a:lnTo>
                      <a:pt x="81" y="213"/>
                    </a:lnTo>
                    <a:lnTo>
                      <a:pt x="80" y="214"/>
                    </a:lnTo>
                    <a:lnTo>
                      <a:pt x="80" y="215"/>
                    </a:lnTo>
                    <a:lnTo>
                      <a:pt x="80" y="214"/>
                    </a:lnTo>
                    <a:lnTo>
                      <a:pt x="79" y="215"/>
                    </a:lnTo>
                    <a:lnTo>
                      <a:pt x="79" y="216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7" y="217"/>
                    </a:lnTo>
                    <a:lnTo>
                      <a:pt x="76" y="218"/>
                    </a:lnTo>
                    <a:lnTo>
                      <a:pt x="75" y="218"/>
                    </a:lnTo>
                    <a:lnTo>
                      <a:pt x="74" y="218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1" y="219"/>
                    </a:lnTo>
                    <a:lnTo>
                      <a:pt x="70" y="220"/>
                    </a:lnTo>
                    <a:lnTo>
                      <a:pt x="70" y="219"/>
                    </a:lnTo>
                    <a:lnTo>
                      <a:pt x="69" y="219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20"/>
                    </a:lnTo>
                    <a:lnTo>
                      <a:pt x="64" y="220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8"/>
                    </a:lnTo>
                    <a:lnTo>
                      <a:pt x="64" y="217"/>
                    </a:lnTo>
                    <a:lnTo>
                      <a:pt x="65" y="217"/>
                    </a:lnTo>
                    <a:lnTo>
                      <a:pt x="65" y="216"/>
                    </a:lnTo>
                    <a:lnTo>
                      <a:pt x="66" y="216"/>
                    </a:lnTo>
                    <a:lnTo>
                      <a:pt x="66" y="215"/>
                    </a:lnTo>
                    <a:lnTo>
                      <a:pt x="65" y="215"/>
                    </a:lnTo>
                    <a:lnTo>
                      <a:pt x="65" y="214"/>
                    </a:lnTo>
                    <a:lnTo>
                      <a:pt x="64" y="214"/>
                    </a:lnTo>
                    <a:lnTo>
                      <a:pt x="64" y="213"/>
                    </a:lnTo>
                    <a:lnTo>
                      <a:pt x="63" y="214"/>
                    </a:lnTo>
                    <a:lnTo>
                      <a:pt x="62" y="214"/>
                    </a:lnTo>
                    <a:lnTo>
                      <a:pt x="61" y="214"/>
                    </a:lnTo>
                    <a:lnTo>
                      <a:pt x="61" y="215"/>
                    </a:lnTo>
                    <a:lnTo>
                      <a:pt x="60" y="215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9" y="215"/>
                    </a:lnTo>
                    <a:lnTo>
                      <a:pt x="59" y="214"/>
                    </a:lnTo>
                    <a:lnTo>
                      <a:pt x="59" y="213"/>
                    </a:lnTo>
                    <a:lnTo>
                      <a:pt x="58" y="214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4"/>
                    </a:lnTo>
                    <a:lnTo>
                      <a:pt x="56" y="215"/>
                    </a:lnTo>
                    <a:lnTo>
                      <a:pt x="55" y="216"/>
                    </a:lnTo>
                    <a:lnTo>
                      <a:pt x="55" y="215"/>
                    </a:lnTo>
                    <a:lnTo>
                      <a:pt x="54" y="216"/>
                    </a:lnTo>
                    <a:lnTo>
                      <a:pt x="54" y="215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3" y="213"/>
                    </a:lnTo>
                    <a:lnTo>
                      <a:pt x="54" y="213"/>
                    </a:lnTo>
                    <a:lnTo>
                      <a:pt x="54" y="212"/>
                    </a:lnTo>
                    <a:lnTo>
                      <a:pt x="55" y="212"/>
                    </a:lnTo>
                    <a:lnTo>
                      <a:pt x="56" y="212"/>
                    </a:lnTo>
                    <a:lnTo>
                      <a:pt x="57" y="212"/>
                    </a:lnTo>
                    <a:lnTo>
                      <a:pt x="56" y="211"/>
                    </a:lnTo>
                    <a:lnTo>
                      <a:pt x="57" y="211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9" y="209"/>
                    </a:lnTo>
                    <a:lnTo>
                      <a:pt x="58" y="208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7" y="209"/>
                    </a:lnTo>
                    <a:lnTo>
                      <a:pt x="56" y="209"/>
                    </a:lnTo>
                    <a:lnTo>
                      <a:pt x="56" y="208"/>
                    </a:lnTo>
                    <a:lnTo>
                      <a:pt x="57" y="208"/>
                    </a:lnTo>
                    <a:lnTo>
                      <a:pt x="56" y="208"/>
                    </a:lnTo>
                    <a:lnTo>
                      <a:pt x="56" y="207"/>
                    </a:lnTo>
                    <a:lnTo>
                      <a:pt x="57" y="207"/>
                    </a:lnTo>
                    <a:lnTo>
                      <a:pt x="58" y="206"/>
                    </a:lnTo>
                    <a:lnTo>
                      <a:pt x="57" y="206"/>
                    </a:lnTo>
                    <a:lnTo>
                      <a:pt x="58" y="205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6" y="204"/>
                    </a:lnTo>
                    <a:lnTo>
                      <a:pt x="56" y="205"/>
                    </a:lnTo>
                    <a:lnTo>
                      <a:pt x="55" y="204"/>
                    </a:lnTo>
                    <a:lnTo>
                      <a:pt x="55" y="205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3" y="206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4" y="206"/>
                    </a:lnTo>
                    <a:lnTo>
                      <a:pt x="55" y="207"/>
                    </a:lnTo>
                    <a:lnTo>
                      <a:pt x="54" y="207"/>
                    </a:lnTo>
                    <a:lnTo>
                      <a:pt x="54" y="208"/>
                    </a:lnTo>
                    <a:lnTo>
                      <a:pt x="53" y="208"/>
                    </a:lnTo>
                    <a:lnTo>
                      <a:pt x="52" y="208"/>
                    </a:lnTo>
                    <a:lnTo>
                      <a:pt x="52" y="209"/>
                    </a:lnTo>
                    <a:lnTo>
                      <a:pt x="51" y="209"/>
                    </a:lnTo>
                    <a:lnTo>
                      <a:pt x="52" y="209"/>
                    </a:lnTo>
                    <a:lnTo>
                      <a:pt x="52" y="208"/>
                    </a:lnTo>
                    <a:lnTo>
                      <a:pt x="51" y="208"/>
                    </a:lnTo>
                    <a:lnTo>
                      <a:pt x="51" y="207"/>
                    </a:lnTo>
                    <a:lnTo>
                      <a:pt x="50" y="207"/>
                    </a:lnTo>
                    <a:lnTo>
                      <a:pt x="49" y="207"/>
                    </a:lnTo>
                    <a:lnTo>
                      <a:pt x="49" y="206"/>
                    </a:lnTo>
                    <a:lnTo>
                      <a:pt x="48" y="206"/>
                    </a:lnTo>
                    <a:lnTo>
                      <a:pt x="47" y="207"/>
                    </a:lnTo>
                    <a:lnTo>
                      <a:pt x="48" y="207"/>
                    </a:lnTo>
                    <a:lnTo>
                      <a:pt x="47" y="208"/>
                    </a:lnTo>
                    <a:lnTo>
                      <a:pt x="47" y="207"/>
                    </a:lnTo>
                    <a:lnTo>
                      <a:pt x="47" y="208"/>
                    </a:lnTo>
                    <a:lnTo>
                      <a:pt x="46" y="208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1"/>
                    </a:lnTo>
                    <a:lnTo>
                      <a:pt x="46" y="211"/>
                    </a:lnTo>
                    <a:lnTo>
                      <a:pt x="47" y="212"/>
                    </a:lnTo>
                    <a:lnTo>
                      <a:pt x="46" y="212"/>
                    </a:lnTo>
                    <a:lnTo>
                      <a:pt x="45" y="212"/>
                    </a:lnTo>
                    <a:lnTo>
                      <a:pt x="45" y="213"/>
                    </a:lnTo>
                    <a:lnTo>
                      <a:pt x="45" y="214"/>
                    </a:lnTo>
                    <a:lnTo>
                      <a:pt x="46" y="214"/>
                    </a:lnTo>
                    <a:lnTo>
                      <a:pt x="45" y="214"/>
                    </a:lnTo>
                    <a:lnTo>
                      <a:pt x="45" y="215"/>
                    </a:lnTo>
                    <a:lnTo>
                      <a:pt x="44" y="214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2"/>
                    </a:lnTo>
                    <a:lnTo>
                      <a:pt x="43" y="213"/>
                    </a:lnTo>
                    <a:lnTo>
                      <a:pt x="42" y="213"/>
                    </a:lnTo>
                    <a:lnTo>
                      <a:pt x="42" y="212"/>
                    </a:lnTo>
                    <a:lnTo>
                      <a:pt x="41" y="212"/>
                    </a:lnTo>
                    <a:lnTo>
                      <a:pt x="41" y="213"/>
                    </a:lnTo>
                    <a:lnTo>
                      <a:pt x="40" y="213"/>
                    </a:lnTo>
                    <a:lnTo>
                      <a:pt x="40" y="214"/>
                    </a:lnTo>
                    <a:lnTo>
                      <a:pt x="39" y="214"/>
                    </a:lnTo>
                    <a:lnTo>
                      <a:pt x="39" y="215"/>
                    </a:lnTo>
                    <a:lnTo>
                      <a:pt x="38" y="214"/>
                    </a:lnTo>
                    <a:lnTo>
                      <a:pt x="37" y="214"/>
                    </a:lnTo>
                    <a:lnTo>
                      <a:pt x="36" y="214"/>
                    </a:lnTo>
                    <a:lnTo>
                      <a:pt x="35" y="214"/>
                    </a:lnTo>
                    <a:lnTo>
                      <a:pt x="34" y="215"/>
                    </a:lnTo>
                    <a:lnTo>
                      <a:pt x="33" y="215"/>
                    </a:lnTo>
                    <a:lnTo>
                      <a:pt x="32" y="216"/>
                    </a:lnTo>
                    <a:lnTo>
                      <a:pt x="31" y="216"/>
                    </a:lnTo>
                    <a:lnTo>
                      <a:pt x="31" y="217"/>
                    </a:lnTo>
                    <a:lnTo>
                      <a:pt x="30" y="217"/>
                    </a:lnTo>
                    <a:lnTo>
                      <a:pt x="29" y="217"/>
                    </a:lnTo>
                    <a:lnTo>
                      <a:pt x="30" y="217"/>
                    </a:lnTo>
                    <a:lnTo>
                      <a:pt x="30" y="216"/>
                    </a:lnTo>
                    <a:lnTo>
                      <a:pt x="30" y="215"/>
                    </a:lnTo>
                    <a:lnTo>
                      <a:pt x="29" y="215"/>
                    </a:lnTo>
                    <a:lnTo>
                      <a:pt x="29" y="216"/>
                    </a:lnTo>
                    <a:lnTo>
                      <a:pt x="28" y="215"/>
                    </a:lnTo>
                    <a:lnTo>
                      <a:pt x="28" y="216"/>
                    </a:lnTo>
                    <a:lnTo>
                      <a:pt x="28" y="215"/>
                    </a:lnTo>
                    <a:lnTo>
                      <a:pt x="26" y="216"/>
                    </a:lnTo>
                    <a:lnTo>
                      <a:pt x="25" y="216"/>
                    </a:lnTo>
                    <a:lnTo>
                      <a:pt x="26" y="215"/>
                    </a:lnTo>
                    <a:lnTo>
                      <a:pt x="25" y="215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4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2" y="216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9"/>
                    </a:lnTo>
                    <a:lnTo>
                      <a:pt x="21" y="219"/>
                    </a:lnTo>
                    <a:lnTo>
                      <a:pt x="20" y="219"/>
                    </a:lnTo>
                    <a:lnTo>
                      <a:pt x="20" y="220"/>
                    </a:lnTo>
                    <a:lnTo>
                      <a:pt x="19" y="220"/>
                    </a:lnTo>
                    <a:lnTo>
                      <a:pt x="19" y="221"/>
                    </a:lnTo>
                    <a:lnTo>
                      <a:pt x="19" y="222"/>
                    </a:lnTo>
                    <a:lnTo>
                      <a:pt x="19" y="223"/>
                    </a:lnTo>
                    <a:lnTo>
                      <a:pt x="20" y="223"/>
                    </a:lnTo>
                    <a:lnTo>
                      <a:pt x="19" y="223"/>
                    </a:lnTo>
                    <a:lnTo>
                      <a:pt x="19" y="224"/>
                    </a:lnTo>
                    <a:lnTo>
                      <a:pt x="19" y="225"/>
                    </a:lnTo>
                    <a:lnTo>
                      <a:pt x="19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7" y="230"/>
                    </a:lnTo>
                    <a:lnTo>
                      <a:pt x="16" y="230"/>
                    </a:lnTo>
                    <a:lnTo>
                      <a:pt x="16" y="231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4"/>
                    </a:lnTo>
                    <a:lnTo>
                      <a:pt x="17" y="234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9" y="233"/>
                    </a:lnTo>
                    <a:lnTo>
                      <a:pt x="20" y="233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21" y="232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2" y="232"/>
                    </a:lnTo>
                    <a:lnTo>
                      <a:pt x="22" y="231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4" y="232"/>
                    </a:lnTo>
                    <a:lnTo>
                      <a:pt x="24" y="233"/>
                    </a:lnTo>
                    <a:lnTo>
                      <a:pt x="23" y="233"/>
                    </a:lnTo>
                    <a:lnTo>
                      <a:pt x="22" y="233"/>
                    </a:lnTo>
                    <a:lnTo>
                      <a:pt x="22" y="232"/>
                    </a:lnTo>
                    <a:lnTo>
                      <a:pt x="22" y="233"/>
                    </a:lnTo>
                    <a:lnTo>
                      <a:pt x="21" y="234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4"/>
                    </a:lnTo>
                    <a:lnTo>
                      <a:pt x="20" y="234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6"/>
                    </a:lnTo>
                    <a:lnTo>
                      <a:pt x="18" y="236"/>
                    </a:lnTo>
                    <a:lnTo>
                      <a:pt x="18" y="237"/>
                    </a:lnTo>
                    <a:lnTo>
                      <a:pt x="19" y="236"/>
                    </a:lnTo>
                    <a:lnTo>
                      <a:pt x="20" y="236"/>
                    </a:lnTo>
                    <a:lnTo>
                      <a:pt x="21" y="236"/>
                    </a:lnTo>
                    <a:lnTo>
                      <a:pt x="22" y="235"/>
                    </a:lnTo>
                    <a:lnTo>
                      <a:pt x="23" y="235"/>
                    </a:lnTo>
                    <a:lnTo>
                      <a:pt x="24" y="235"/>
                    </a:lnTo>
                    <a:lnTo>
                      <a:pt x="24" y="236"/>
                    </a:lnTo>
                    <a:lnTo>
                      <a:pt x="25" y="235"/>
                    </a:lnTo>
                    <a:lnTo>
                      <a:pt x="26" y="235"/>
                    </a:lnTo>
                    <a:lnTo>
                      <a:pt x="25" y="236"/>
                    </a:lnTo>
                    <a:lnTo>
                      <a:pt x="25" y="237"/>
                    </a:lnTo>
                    <a:lnTo>
                      <a:pt x="24" y="238"/>
                    </a:lnTo>
                    <a:lnTo>
                      <a:pt x="23" y="239"/>
                    </a:lnTo>
                    <a:lnTo>
                      <a:pt x="22" y="240"/>
                    </a:lnTo>
                    <a:lnTo>
                      <a:pt x="21" y="241"/>
                    </a:lnTo>
                    <a:lnTo>
                      <a:pt x="22" y="241"/>
                    </a:lnTo>
                    <a:lnTo>
                      <a:pt x="22" y="242"/>
                    </a:lnTo>
                    <a:lnTo>
                      <a:pt x="23" y="242"/>
                    </a:lnTo>
                    <a:lnTo>
                      <a:pt x="22" y="241"/>
                    </a:lnTo>
                    <a:lnTo>
                      <a:pt x="23" y="240"/>
                    </a:lnTo>
                    <a:lnTo>
                      <a:pt x="23" y="241"/>
                    </a:lnTo>
                    <a:lnTo>
                      <a:pt x="24" y="240"/>
                    </a:lnTo>
                    <a:lnTo>
                      <a:pt x="24" y="239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7"/>
                    </a:lnTo>
                    <a:lnTo>
                      <a:pt x="26" y="237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7" y="236"/>
                    </a:lnTo>
                    <a:lnTo>
                      <a:pt x="28" y="235"/>
                    </a:lnTo>
                    <a:lnTo>
                      <a:pt x="29" y="235"/>
                    </a:lnTo>
                    <a:lnTo>
                      <a:pt x="30" y="235"/>
                    </a:lnTo>
                    <a:lnTo>
                      <a:pt x="31" y="235"/>
                    </a:lnTo>
                    <a:lnTo>
                      <a:pt x="30" y="236"/>
                    </a:lnTo>
                    <a:lnTo>
                      <a:pt x="30" y="237"/>
                    </a:lnTo>
                    <a:lnTo>
                      <a:pt x="29" y="237"/>
                    </a:lnTo>
                    <a:lnTo>
                      <a:pt x="30" y="237"/>
                    </a:lnTo>
                    <a:lnTo>
                      <a:pt x="30" y="238"/>
                    </a:lnTo>
                    <a:lnTo>
                      <a:pt x="29" y="238"/>
                    </a:lnTo>
                    <a:lnTo>
                      <a:pt x="29" y="239"/>
                    </a:lnTo>
                    <a:lnTo>
                      <a:pt x="30" y="239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2" y="240"/>
                    </a:lnTo>
                    <a:lnTo>
                      <a:pt x="33" y="239"/>
                    </a:lnTo>
                    <a:lnTo>
                      <a:pt x="33" y="240"/>
                    </a:lnTo>
                    <a:lnTo>
                      <a:pt x="34" y="240"/>
                    </a:lnTo>
                    <a:lnTo>
                      <a:pt x="34" y="241"/>
                    </a:lnTo>
                    <a:lnTo>
                      <a:pt x="35" y="241"/>
                    </a:lnTo>
                    <a:lnTo>
                      <a:pt x="35" y="242"/>
                    </a:lnTo>
                    <a:lnTo>
                      <a:pt x="36" y="242"/>
                    </a:lnTo>
                    <a:lnTo>
                      <a:pt x="36" y="243"/>
                    </a:lnTo>
                    <a:lnTo>
                      <a:pt x="35" y="243"/>
                    </a:lnTo>
                    <a:lnTo>
                      <a:pt x="35" y="242"/>
                    </a:lnTo>
                    <a:lnTo>
                      <a:pt x="34" y="242"/>
                    </a:lnTo>
                    <a:lnTo>
                      <a:pt x="33" y="242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0" y="244"/>
                    </a:lnTo>
                    <a:lnTo>
                      <a:pt x="30" y="245"/>
                    </a:lnTo>
                    <a:lnTo>
                      <a:pt x="30" y="246"/>
                    </a:lnTo>
                    <a:lnTo>
                      <a:pt x="29" y="247"/>
                    </a:lnTo>
                    <a:lnTo>
                      <a:pt x="28" y="248"/>
                    </a:lnTo>
                    <a:lnTo>
                      <a:pt x="27" y="249"/>
                    </a:lnTo>
                    <a:lnTo>
                      <a:pt x="26" y="248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5" y="247"/>
                    </a:lnTo>
                    <a:lnTo>
                      <a:pt x="24" y="247"/>
                    </a:lnTo>
                    <a:lnTo>
                      <a:pt x="24" y="246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5"/>
                    </a:lnTo>
                    <a:lnTo>
                      <a:pt x="21" y="246"/>
                    </a:lnTo>
                    <a:lnTo>
                      <a:pt x="20" y="246"/>
                    </a:lnTo>
                    <a:lnTo>
                      <a:pt x="21" y="246"/>
                    </a:lnTo>
                    <a:lnTo>
                      <a:pt x="20" y="247"/>
                    </a:lnTo>
                    <a:lnTo>
                      <a:pt x="19" y="246"/>
                    </a:lnTo>
                    <a:lnTo>
                      <a:pt x="19" y="245"/>
                    </a:lnTo>
                    <a:lnTo>
                      <a:pt x="19" y="246"/>
                    </a:lnTo>
                    <a:lnTo>
                      <a:pt x="18" y="246"/>
                    </a:lnTo>
                    <a:lnTo>
                      <a:pt x="18" y="247"/>
                    </a:lnTo>
                    <a:lnTo>
                      <a:pt x="17" y="246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7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3" y="247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8"/>
                    </a:lnTo>
                    <a:lnTo>
                      <a:pt x="12" y="247"/>
                    </a:lnTo>
                    <a:lnTo>
                      <a:pt x="11" y="247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9" y="245"/>
                    </a:lnTo>
                    <a:lnTo>
                      <a:pt x="9" y="244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8" y="241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8"/>
                    </a:lnTo>
                    <a:lnTo>
                      <a:pt x="6" y="239"/>
                    </a:lnTo>
                    <a:lnTo>
                      <a:pt x="5" y="239"/>
                    </a:lnTo>
                    <a:lnTo>
                      <a:pt x="5" y="238"/>
                    </a:lnTo>
                    <a:lnTo>
                      <a:pt x="5" y="237"/>
                    </a:lnTo>
                    <a:lnTo>
                      <a:pt x="4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3" y="235"/>
                    </a:lnTo>
                    <a:lnTo>
                      <a:pt x="3" y="234"/>
                    </a:lnTo>
                    <a:lnTo>
                      <a:pt x="2" y="234"/>
                    </a:lnTo>
                    <a:lnTo>
                      <a:pt x="1" y="234"/>
                    </a:lnTo>
                    <a:lnTo>
                      <a:pt x="0" y="233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0" y="230"/>
                    </a:lnTo>
                    <a:lnTo>
                      <a:pt x="0" y="229"/>
                    </a:lnTo>
                    <a:lnTo>
                      <a:pt x="1" y="229"/>
                    </a:lnTo>
                    <a:lnTo>
                      <a:pt x="1" y="228"/>
                    </a:lnTo>
                    <a:lnTo>
                      <a:pt x="1" y="227"/>
                    </a:lnTo>
                    <a:lnTo>
                      <a:pt x="2" y="227"/>
                    </a:lnTo>
                    <a:lnTo>
                      <a:pt x="3" y="227"/>
                    </a:lnTo>
                    <a:lnTo>
                      <a:pt x="3" y="226"/>
                    </a:lnTo>
                    <a:lnTo>
                      <a:pt x="4" y="226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7" y="225"/>
                    </a:lnTo>
                    <a:lnTo>
                      <a:pt x="7" y="224"/>
                    </a:lnTo>
                    <a:lnTo>
                      <a:pt x="7" y="223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9" y="216"/>
                    </a:lnTo>
                    <a:lnTo>
                      <a:pt x="8" y="216"/>
                    </a:lnTo>
                    <a:lnTo>
                      <a:pt x="9" y="215"/>
                    </a:lnTo>
                    <a:lnTo>
                      <a:pt x="9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2"/>
                    </a:lnTo>
                    <a:lnTo>
                      <a:pt x="10" y="211"/>
                    </a:lnTo>
                    <a:lnTo>
                      <a:pt x="11" y="211"/>
                    </a:lnTo>
                    <a:lnTo>
                      <a:pt x="10" y="211"/>
                    </a:lnTo>
                    <a:lnTo>
                      <a:pt x="11" y="210"/>
                    </a:lnTo>
                    <a:lnTo>
                      <a:pt x="11" y="209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1" y="208"/>
                    </a:lnTo>
                    <a:lnTo>
                      <a:pt x="11" y="207"/>
                    </a:lnTo>
                    <a:lnTo>
                      <a:pt x="11" y="206"/>
                    </a:lnTo>
                    <a:lnTo>
                      <a:pt x="12" y="206"/>
                    </a:lnTo>
                    <a:lnTo>
                      <a:pt x="12" y="207"/>
                    </a:lnTo>
                    <a:lnTo>
                      <a:pt x="12" y="206"/>
                    </a:lnTo>
                    <a:lnTo>
                      <a:pt x="13" y="206"/>
                    </a:lnTo>
                    <a:lnTo>
                      <a:pt x="13" y="207"/>
                    </a:lnTo>
                    <a:lnTo>
                      <a:pt x="14" y="207"/>
                    </a:lnTo>
                    <a:lnTo>
                      <a:pt x="15" y="206"/>
                    </a:lnTo>
                    <a:lnTo>
                      <a:pt x="15" y="207"/>
                    </a:lnTo>
                    <a:lnTo>
                      <a:pt x="15" y="206"/>
                    </a:lnTo>
                    <a:lnTo>
                      <a:pt x="16" y="206"/>
                    </a:lnTo>
                    <a:lnTo>
                      <a:pt x="16" y="205"/>
                    </a:lnTo>
                    <a:lnTo>
                      <a:pt x="16" y="204"/>
                    </a:lnTo>
                    <a:lnTo>
                      <a:pt x="16" y="203"/>
                    </a:lnTo>
                    <a:lnTo>
                      <a:pt x="17" y="203"/>
                    </a:lnTo>
                    <a:lnTo>
                      <a:pt x="18" y="203"/>
                    </a:lnTo>
                    <a:lnTo>
                      <a:pt x="19" y="202"/>
                    </a:lnTo>
                    <a:lnTo>
                      <a:pt x="20" y="202"/>
                    </a:lnTo>
                    <a:lnTo>
                      <a:pt x="21" y="203"/>
                    </a:lnTo>
                    <a:lnTo>
                      <a:pt x="21" y="202"/>
                    </a:lnTo>
                    <a:lnTo>
                      <a:pt x="22" y="203"/>
                    </a:lnTo>
                    <a:lnTo>
                      <a:pt x="22" y="202"/>
                    </a:lnTo>
                    <a:lnTo>
                      <a:pt x="23" y="202"/>
                    </a:lnTo>
                    <a:lnTo>
                      <a:pt x="24" y="201"/>
                    </a:lnTo>
                    <a:lnTo>
                      <a:pt x="24" y="202"/>
                    </a:lnTo>
                    <a:lnTo>
                      <a:pt x="25" y="202"/>
                    </a:lnTo>
                    <a:lnTo>
                      <a:pt x="26" y="201"/>
                    </a:lnTo>
                    <a:lnTo>
                      <a:pt x="27" y="201"/>
                    </a:lnTo>
                    <a:lnTo>
                      <a:pt x="28" y="200"/>
                    </a:lnTo>
                    <a:lnTo>
                      <a:pt x="29" y="199"/>
                    </a:lnTo>
                    <a:lnTo>
                      <a:pt x="30" y="199"/>
                    </a:lnTo>
                    <a:lnTo>
                      <a:pt x="30" y="198"/>
                    </a:lnTo>
                    <a:lnTo>
                      <a:pt x="31" y="198"/>
                    </a:lnTo>
                    <a:lnTo>
                      <a:pt x="32" y="198"/>
                    </a:lnTo>
                    <a:lnTo>
                      <a:pt x="33" y="198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5" y="199"/>
                    </a:lnTo>
                    <a:lnTo>
                      <a:pt x="37" y="199"/>
                    </a:lnTo>
                    <a:lnTo>
                      <a:pt x="37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8" y="197"/>
                    </a:lnTo>
                    <a:lnTo>
                      <a:pt x="39" y="197"/>
                    </a:lnTo>
                    <a:lnTo>
                      <a:pt x="40" y="196"/>
                    </a:lnTo>
                    <a:lnTo>
                      <a:pt x="41" y="195"/>
                    </a:lnTo>
                    <a:lnTo>
                      <a:pt x="42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7"/>
                    </a:lnTo>
                    <a:lnTo>
                      <a:pt x="43" y="198"/>
                    </a:lnTo>
                    <a:lnTo>
                      <a:pt x="44" y="198"/>
                    </a:lnTo>
                    <a:lnTo>
                      <a:pt x="44" y="199"/>
                    </a:lnTo>
                    <a:lnTo>
                      <a:pt x="45" y="199"/>
                    </a:lnTo>
                    <a:lnTo>
                      <a:pt x="46" y="198"/>
                    </a:lnTo>
                    <a:lnTo>
                      <a:pt x="47" y="198"/>
                    </a:lnTo>
                    <a:lnTo>
                      <a:pt x="47" y="197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9" y="196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1" y="197"/>
                    </a:lnTo>
                    <a:lnTo>
                      <a:pt x="52" y="197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7"/>
                    </a:lnTo>
                    <a:lnTo>
                      <a:pt x="56" y="196"/>
                    </a:lnTo>
                    <a:lnTo>
                      <a:pt x="57" y="196"/>
                    </a:lnTo>
                    <a:lnTo>
                      <a:pt x="58" y="196"/>
                    </a:lnTo>
                    <a:lnTo>
                      <a:pt x="59" y="196"/>
                    </a:lnTo>
                    <a:lnTo>
                      <a:pt x="59" y="197"/>
                    </a:lnTo>
                    <a:lnTo>
                      <a:pt x="58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60" y="195"/>
                    </a:lnTo>
                    <a:lnTo>
                      <a:pt x="61" y="195"/>
                    </a:lnTo>
                    <a:lnTo>
                      <a:pt x="62" y="195"/>
                    </a:lnTo>
                    <a:lnTo>
                      <a:pt x="62" y="196"/>
                    </a:lnTo>
                    <a:lnTo>
                      <a:pt x="64" y="195"/>
                    </a:lnTo>
                    <a:lnTo>
                      <a:pt x="64" y="194"/>
                    </a:lnTo>
                    <a:lnTo>
                      <a:pt x="65" y="193"/>
                    </a:lnTo>
                    <a:lnTo>
                      <a:pt x="67" y="193"/>
                    </a:lnTo>
                    <a:lnTo>
                      <a:pt x="67" y="192"/>
                    </a:lnTo>
                    <a:lnTo>
                      <a:pt x="67" y="191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6" y="190"/>
                    </a:lnTo>
                    <a:lnTo>
                      <a:pt x="65" y="189"/>
                    </a:lnTo>
                    <a:lnTo>
                      <a:pt x="66" y="189"/>
                    </a:lnTo>
                    <a:lnTo>
                      <a:pt x="66" y="188"/>
                    </a:lnTo>
                    <a:lnTo>
                      <a:pt x="67" y="188"/>
                    </a:lnTo>
                    <a:lnTo>
                      <a:pt x="68" y="188"/>
                    </a:lnTo>
                    <a:lnTo>
                      <a:pt x="67" y="187"/>
                    </a:lnTo>
                    <a:lnTo>
                      <a:pt x="68" y="187"/>
                    </a:lnTo>
                    <a:lnTo>
                      <a:pt x="68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1" y="186"/>
                    </a:lnTo>
                    <a:lnTo>
                      <a:pt x="72" y="185"/>
                    </a:lnTo>
                    <a:lnTo>
                      <a:pt x="71" y="184"/>
                    </a:lnTo>
                    <a:lnTo>
                      <a:pt x="73" y="184"/>
                    </a:lnTo>
                    <a:lnTo>
                      <a:pt x="74" y="183"/>
                    </a:lnTo>
                    <a:lnTo>
                      <a:pt x="74" y="182"/>
                    </a:lnTo>
                    <a:lnTo>
                      <a:pt x="75" y="181"/>
                    </a:lnTo>
                    <a:lnTo>
                      <a:pt x="76" y="180"/>
                    </a:lnTo>
                    <a:lnTo>
                      <a:pt x="75" y="180"/>
                    </a:lnTo>
                    <a:lnTo>
                      <a:pt x="76" y="179"/>
                    </a:lnTo>
                    <a:lnTo>
                      <a:pt x="75" y="179"/>
                    </a:lnTo>
                    <a:lnTo>
                      <a:pt x="75" y="178"/>
                    </a:lnTo>
                    <a:lnTo>
                      <a:pt x="74" y="177"/>
                    </a:lnTo>
                    <a:lnTo>
                      <a:pt x="73" y="177"/>
                    </a:lnTo>
                    <a:lnTo>
                      <a:pt x="73" y="176"/>
                    </a:lnTo>
                    <a:lnTo>
                      <a:pt x="74" y="176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2" y="174"/>
                    </a:lnTo>
                    <a:lnTo>
                      <a:pt x="73" y="174"/>
                    </a:lnTo>
                    <a:lnTo>
                      <a:pt x="72" y="174"/>
                    </a:lnTo>
                    <a:lnTo>
                      <a:pt x="73" y="173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1" y="172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1"/>
                    </a:lnTo>
                    <a:lnTo>
                      <a:pt x="65" y="171"/>
                    </a:lnTo>
                    <a:lnTo>
                      <a:pt x="65" y="172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70"/>
                    </a:lnTo>
                    <a:lnTo>
                      <a:pt x="61" y="170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9"/>
                    </a:lnTo>
                    <a:lnTo>
                      <a:pt x="59" y="170"/>
                    </a:lnTo>
                    <a:lnTo>
                      <a:pt x="58" y="170"/>
                    </a:lnTo>
                    <a:lnTo>
                      <a:pt x="59" y="171"/>
                    </a:lnTo>
                    <a:lnTo>
                      <a:pt x="58" y="171"/>
                    </a:lnTo>
                    <a:lnTo>
                      <a:pt x="58" y="172"/>
                    </a:lnTo>
                    <a:lnTo>
                      <a:pt x="57" y="171"/>
                    </a:lnTo>
                    <a:lnTo>
                      <a:pt x="57" y="170"/>
                    </a:lnTo>
                    <a:lnTo>
                      <a:pt x="57" y="169"/>
                    </a:lnTo>
                    <a:lnTo>
                      <a:pt x="57" y="168"/>
                    </a:lnTo>
                    <a:lnTo>
                      <a:pt x="58" y="168"/>
                    </a:lnTo>
                    <a:lnTo>
                      <a:pt x="57" y="168"/>
                    </a:lnTo>
                    <a:lnTo>
                      <a:pt x="55" y="167"/>
                    </a:lnTo>
                    <a:lnTo>
                      <a:pt x="54" y="167"/>
                    </a:lnTo>
                    <a:lnTo>
                      <a:pt x="54" y="168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70"/>
                    </a:lnTo>
                    <a:lnTo>
                      <a:pt x="54" y="170"/>
                    </a:lnTo>
                    <a:lnTo>
                      <a:pt x="53" y="170"/>
                    </a:lnTo>
                    <a:lnTo>
                      <a:pt x="52" y="170"/>
                    </a:lnTo>
                    <a:lnTo>
                      <a:pt x="51" y="169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7" y="171"/>
                    </a:lnTo>
                    <a:lnTo>
                      <a:pt x="46" y="170"/>
                    </a:lnTo>
                    <a:lnTo>
                      <a:pt x="45" y="169"/>
                    </a:lnTo>
                    <a:lnTo>
                      <a:pt x="45" y="170"/>
                    </a:lnTo>
                    <a:lnTo>
                      <a:pt x="44" y="171"/>
                    </a:lnTo>
                    <a:lnTo>
                      <a:pt x="44" y="172"/>
                    </a:lnTo>
                    <a:lnTo>
                      <a:pt x="43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1" y="172"/>
                    </a:lnTo>
                    <a:lnTo>
                      <a:pt x="40" y="172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39" y="169"/>
                    </a:lnTo>
                    <a:lnTo>
                      <a:pt x="38" y="169"/>
                    </a:lnTo>
                    <a:lnTo>
                      <a:pt x="37" y="169"/>
                    </a:lnTo>
                    <a:lnTo>
                      <a:pt x="37" y="168"/>
                    </a:lnTo>
                    <a:lnTo>
                      <a:pt x="36" y="169"/>
                    </a:lnTo>
                    <a:lnTo>
                      <a:pt x="36" y="170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9"/>
                    </a:lnTo>
                    <a:lnTo>
                      <a:pt x="33" y="169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30" y="167"/>
                    </a:lnTo>
                    <a:lnTo>
                      <a:pt x="30" y="166"/>
                    </a:lnTo>
                    <a:lnTo>
                      <a:pt x="30" y="165"/>
                    </a:lnTo>
                    <a:lnTo>
                      <a:pt x="30" y="164"/>
                    </a:lnTo>
                    <a:lnTo>
                      <a:pt x="31" y="163"/>
                    </a:lnTo>
                    <a:lnTo>
                      <a:pt x="30" y="162"/>
                    </a:lnTo>
                    <a:lnTo>
                      <a:pt x="30" y="163"/>
                    </a:lnTo>
                    <a:lnTo>
                      <a:pt x="29" y="162"/>
                    </a:lnTo>
                    <a:lnTo>
                      <a:pt x="28" y="162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7" y="161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4" y="158"/>
                    </a:lnTo>
                    <a:lnTo>
                      <a:pt x="24" y="157"/>
                    </a:lnTo>
                    <a:lnTo>
                      <a:pt x="25" y="156"/>
                    </a:lnTo>
                    <a:lnTo>
                      <a:pt x="24" y="156"/>
                    </a:lnTo>
                    <a:lnTo>
                      <a:pt x="24" y="155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3"/>
                    </a:lnTo>
                    <a:lnTo>
                      <a:pt x="24" y="152"/>
                    </a:lnTo>
                    <a:lnTo>
                      <a:pt x="24" y="151"/>
                    </a:lnTo>
                    <a:lnTo>
                      <a:pt x="23" y="151"/>
                    </a:lnTo>
                    <a:lnTo>
                      <a:pt x="23" y="150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6"/>
                    </a:lnTo>
                    <a:lnTo>
                      <a:pt x="17" y="146"/>
                    </a:lnTo>
                    <a:lnTo>
                      <a:pt x="17" y="145"/>
                    </a:lnTo>
                    <a:lnTo>
                      <a:pt x="16" y="145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94" name="Freeform 912"/>
              <p:cNvSpPr>
                <a:spLocks/>
              </p:cNvSpPr>
              <p:nvPr/>
            </p:nvSpPr>
            <p:spPr bwMode="auto">
              <a:xfrm>
                <a:off x="4181475" y="2713038"/>
                <a:ext cx="385763" cy="242887"/>
              </a:xfrm>
              <a:custGeom>
                <a:avLst/>
                <a:gdLst>
                  <a:gd name="T0" fmla="*/ 2147483646 w 375"/>
                  <a:gd name="T1" fmla="*/ 2147483646 h 236"/>
                  <a:gd name="T2" fmla="*/ 2147483646 w 375"/>
                  <a:gd name="T3" fmla="*/ 2147483646 h 236"/>
                  <a:gd name="T4" fmla="*/ 2147483646 w 375"/>
                  <a:gd name="T5" fmla="*/ 2147483646 h 236"/>
                  <a:gd name="T6" fmla="*/ 2147483646 w 375"/>
                  <a:gd name="T7" fmla="*/ 2147483646 h 236"/>
                  <a:gd name="T8" fmla="*/ 2147483646 w 375"/>
                  <a:gd name="T9" fmla="*/ 2147483646 h 236"/>
                  <a:gd name="T10" fmla="*/ 2147483646 w 375"/>
                  <a:gd name="T11" fmla="*/ 2147483646 h 236"/>
                  <a:gd name="T12" fmla="*/ 2147483646 w 375"/>
                  <a:gd name="T13" fmla="*/ 2147483646 h 236"/>
                  <a:gd name="T14" fmla="*/ 2147483646 w 375"/>
                  <a:gd name="T15" fmla="*/ 2147483646 h 236"/>
                  <a:gd name="T16" fmla="*/ 2147483646 w 375"/>
                  <a:gd name="T17" fmla="*/ 2147483646 h 236"/>
                  <a:gd name="T18" fmla="*/ 2147483646 w 375"/>
                  <a:gd name="T19" fmla="*/ 2147483646 h 236"/>
                  <a:gd name="T20" fmla="*/ 2147483646 w 375"/>
                  <a:gd name="T21" fmla="*/ 2147483646 h 236"/>
                  <a:gd name="T22" fmla="*/ 2147483646 w 375"/>
                  <a:gd name="T23" fmla="*/ 2147483646 h 236"/>
                  <a:gd name="T24" fmla="*/ 2147483646 w 375"/>
                  <a:gd name="T25" fmla="*/ 2147483646 h 236"/>
                  <a:gd name="T26" fmla="*/ 2147483646 w 375"/>
                  <a:gd name="T27" fmla="*/ 2147483646 h 236"/>
                  <a:gd name="T28" fmla="*/ 2147483646 w 375"/>
                  <a:gd name="T29" fmla="*/ 2147483646 h 236"/>
                  <a:gd name="T30" fmla="*/ 2147483646 w 375"/>
                  <a:gd name="T31" fmla="*/ 2147483646 h 236"/>
                  <a:gd name="T32" fmla="*/ 2147483646 w 375"/>
                  <a:gd name="T33" fmla="*/ 2147483646 h 236"/>
                  <a:gd name="T34" fmla="*/ 2147483646 w 375"/>
                  <a:gd name="T35" fmla="*/ 2147483646 h 236"/>
                  <a:gd name="T36" fmla="*/ 2147483646 w 375"/>
                  <a:gd name="T37" fmla="*/ 2147483646 h 236"/>
                  <a:gd name="T38" fmla="*/ 2147483646 w 375"/>
                  <a:gd name="T39" fmla="*/ 2147483646 h 236"/>
                  <a:gd name="T40" fmla="*/ 2147483646 w 375"/>
                  <a:gd name="T41" fmla="*/ 2147483646 h 236"/>
                  <a:gd name="T42" fmla="*/ 2147483646 w 375"/>
                  <a:gd name="T43" fmla="*/ 2147483646 h 236"/>
                  <a:gd name="T44" fmla="*/ 2147483646 w 375"/>
                  <a:gd name="T45" fmla="*/ 2147483646 h 236"/>
                  <a:gd name="T46" fmla="*/ 2147483646 w 375"/>
                  <a:gd name="T47" fmla="*/ 2147483646 h 236"/>
                  <a:gd name="T48" fmla="*/ 2147483646 w 375"/>
                  <a:gd name="T49" fmla="*/ 2147483646 h 236"/>
                  <a:gd name="T50" fmla="*/ 2147483646 w 375"/>
                  <a:gd name="T51" fmla="*/ 2147483646 h 236"/>
                  <a:gd name="T52" fmla="*/ 2147483646 w 375"/>
                  <a:gd name="T53" fmla="*/ 2147483646 h 236"/>
                  <a:gd name="T54" fmla="*/ 2147483646 w 375"/>
                  <a:gd name="T55" fmla="*/ 2147483646 h 236"/>
                  <a:gd name="T56" fmla="*/ 2147483646 w 375"/>
                  <a:gd name="T57" fmla="*/ 2147483646 h 236"/>
                  <a:gd name="T58" fmla="*/ 2147483646 w 375"/>
                  <a:gd name="T59" fmla="*/ 2147483646 h 236"/>
                  <a:gd name="T60" fmla="*/ 2147483646 w 375"/>
                  <a:gd name="T61" fmla="*/ 2147483646 h 236"/>
                  <a:gd name="T62" fmla="*/ 2147483646 w 375"/>
                  <a:gd name="T63" fmla="*/ 2147483646 h 236"/>
                  <a:gd name="T64" fmla="*/ 2147483646 w 375"/>
                  <a:gd name="T65" fmla="*/ 2147483646 h 236"/>
                  <a:gd name="T66" fmla="*/ 2147483646 w 375"/>
                  <a:gd name="T67" fmla="*/ 2147483646 h 236"/>
                  <a:gd name="T68" fmla="*/ 2147483646 w 375"/>
                  <a:gd name="T69" fmla="*/ 2147483646 h 236"/>
                  <a:gd name="T70" fmla="*/ 2147483646 w 375"/>
                  <a:gd name="T71" fmla="*/ 2147483646 h 236"/>
                  <a:gd name="T72" fmla="*/ 2147483646 w 375"/>
                  <a:gd name="T73" fmla="*/ 2147483646 h 236"/>
                  <a:gd name="T74" fmla="*/ 2147483646 w 375"/>
                  <a:gd name="T75" fmla="*/ 2147483646 h 236"/>
                  <a:gd name="T76" fmla="*/ 2147483646 w 375"/>
                  <a:gd name="T77" fmla="*/ 2147483646 h 236"/>
                  <a:gd name="T78" fmla="*/ 2147483646 w 375"/>
                  <a:gd name="T79" fmla="*/ 2147483646 h 236"/>
                  <a:gd name="T80" fmla="*/ 2147483646 w 375"/>
                  <a:gd name="T81" fmla="*/ 2147483646 h 236"/>
                  <a:gd name="T82" fmla="*/ 2147483646 w 375"/>
                  <a:gd name="T83" fmla="*/ 2147483646 h 236"/>
                  <a:gd name="T84" fmla="*/ 2147483646 w 375"/>
                  <a:gd name="T85" fmla="*/ 2147483646 h 236"/>
                  <a:gd name="T86" fmla="*/ 2147483646 w 375"/>
                  <a:gd name="T87" fmla="*/ 2147483646 h 236"/>
                  <a:gd name="T88" fmla="*/ 2147483646 w 375"/>
                  <a:gd name="T89" fmla="*/ 2147483646 h 236"/>
                  <a:gd name="T90" fmla="*/ 2147483646 w 375"/>
                  <a:gd name="T91" fmla="*/ 2147483646 h 236"/>
                  <a:gd name="T92" fmla="*/ 2147483646 w 375"/>
                  <a:gd name="T93" fmla="*/ 2147483646 h 236"/>
                  <a:gd name="T94" fmla="*/ 2147483646 w 375"/>
                  <a:gd name="T95" fmla="*/ 2147483646 h 236"/>
                  <a:gd name="T96" fmla="*/ 2147483646 w 375"/>
                  <a:gd name="T97" fmla="*/ 2147483646 h 236"/>
                  <a:gd name="T98" fmla="*/ 2147483646 w 375"/>
                  <a:gd name="T99" fmla="*/ 2147483646 h 236"/>
                  <a:gd name="T100" fmla="*/ 2147483646 w 375"/>
                  <a:gd name="T101" fmla="*/ 2147483646 h 236"/>
                  <a:gd name="T102" fmla="*/ 2147483646 w 375"/>
                  <a:gd name="T103" fmla="*/ 2147483646 h 236"/>
                  <a:gd name="T104" fmla="*/ 2147483646 w 375"/>
                  <a:gd name="T105" fmla="*/ 2147483646 h 236"/>
                  <a:gd name="T106" fmla="*/ 2147483646 w 375"/>
                  <a:gd name="T107" fmla="*/ 2147483646 h 236"/>
                  <a:gd name="T108" fmla="*/ 2147483646 w 375"/>
                  <a:gd name="T109" fmla="*/ 2147483646 h 236"/>
                  <a:gd name="T110" fmla="*/ 2147483646 w 375"/>
                  <a:gd name="T111" fmla="*/ 2147483646 h 236"/>
                  <a:gd name="T112" fmla="*/ 2147483646 w 375"/>
                  <a:gd name="T113" fmla="*/ 2147483646 h 236"/>
                  <a:gd name="T114" fmla="*/ 2147483646 w 375"/>
                  <a:gd name="T115" fmla="*/ 2147483646 h 236"/>
                  <a:gd name="T116" fmla="*/ 2147483646 w 375"/>
                  <a:gd name="T117" fmla="*/ 2147483646 h 236"/>
                  <a:gd name="T118" fmla="*/ 2147483646 w 375"/>
                  <a:gd name="T119" fmla="*/ 2147483646 h 236"/>
                  <a:gd name="T120" fmla="*/ 2147483646 w 375"/>
                  <a:gd name="T121" fmla="*/ 2147483646 h 236"/>
                  <a:gd name="T122" fmla="*/ 2147483646 w 375"/>
                  <a:gd name="T123" fmla="*/ 2147483646 h 2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75"/>
                  <a:gd name="T187" fmla="*/ 0 h 236"/>
                  <a:gd name="T188" fmla="*/ 375 w 375"/>
                  <a:gd name="T189" fmla="*/ 236 h 2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75" h="236">
                    <a:moveTo>
                      <a:pt x="1" y="149"/>
                    </a:moveTo>
                    <a:lnTo>
                      <a:pt x="1" y="148"/>
                    </a:lnTo>
                    <a:lnTo>
                      <a:pt x="2" y="148"/>
                    </a:lnTo>
                    <a:lnTo>
                      <a:pt x="2" y="147"/>
                    </a:lnTo>
                    <a:lnTo>
                      <a:pt x="1" y="146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2" y="141"/>
                    </a:lnTo>
                    <a:lnTo>
                      <a:pt x="2" y="140"/>
                    </a:lnTo>
                    <a:lnTo>
                      <a:pt x="2" y="139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6"/>
                    </a:lnTo>
                    <a:lnTo>
                      <a:pt x="5" y="135"/>
                    </a:lnTo>
                    <a:lnTo>
                      <a:pt x="5" y="136"/>
                    </a:lnTo>
                    <a:lnTo>
                      <a:pt x="6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0"/>
                    </a:lnTo>
                    <a:lnTo>
                      <a:pt x="9" y="130"/>
                    </a:lnTo>
                    <a:lnTo>
                      <a:pt x="9" y="131"/>
                    </a:lnTo>
                    <a:lnTo>
                      <a:pt x="9" y="130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8"/>
                    </a:lnTo>
                    <a:lnTo>
                      <a:pt x="12" y="127"/>
                    </a:lnTo>
                    <a:lnTo>
                      <a:pt x="13" y="127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5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7" y="120"/>
                    </a:lnTo>
                    <a:lnTo>
                      <a:pt x="16" y="120"/>
                    </a:lnTo>
                    <a:lnTo>
                      <a:pt x="17" y="119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7"/>
                    </a:lnTo>
                    <a:lnTo>
                      <a:pt x="23" y="117"/>
                    </a:lnTo>
                    <a:lnTo>
                      <a:pt x="23" y="118"/>
                    </a:lnTo>
                    <a:lnTo>
                      <a:pt x="24" y="118"/>
                    </a:lnTo>
                    <a:lnTo>
                      <a:pt x="23" y="119"/>
                    </a:lnTo>
                    <a:lnTo>
                      <a:pt x="24" y="119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1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6" y="119"/>
                    </a:lnTo>
                    <a:lnTo>
                      <a:pt x="27" y="119"/>
                    </a:lnTo>
                    <a:lnTo>
                      <a:pt x="27" y="120"/>
                    </a:lnTo>
                    <a:lnTo>
                      <a:pt x="28" y="120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1" y="121"/>
                    </a:lnTo>
                    <a:lnTo>
                      <a:pt x="32" y="121"/>
                    </a:lnTo>
                    <a:lnTo>
                      <a:pt x="33" y="120"/>
                    </a:lnTo>
                    <a:lnTo>
                      <a:pt x="34" y="120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7"/>
                    </a:lnTo>
                    <a:lnTo>
                      <a:pt x="37" y="114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0" y="111"/>
                    </a:lnTo>
                    <a:lnTo>
                      <a:pt x="41" y="110"/>
                    </a:lnTo>
                    <a:lnTo>
                      <a:pt x="42" y="110"/>
                    </a:lnTo>
                    <a:lnTo>
                      <a:pt x="42" y="109"/>
                    </a:lnTo>
                    <a:lnTo>
                      <a:pt x="43" y="109"/>
                    </a:lnTo>
                    <a:lnTo>
                      <a:pt x="44" y="109"/>
                    </a:lnTo>
                    <a:lnTo>
                      <a:pt x="45" y="108"/>
                    </a:lnTo>
                    <a:lnTo>
                      <a:pt x="45" y="109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7" y="108"/>
                    </a:lnTo>
                    <a:lnTo>
                      <a:pt x="47" y="107"/>
                    </a:lnTo>
                    <a:lnTo>
                      <a:pt x="47" y="106"/>
                    </a:lnTo>
                    <a:lnTo>
                      <a:pt x="48" y="106"/>
                    </a:lnTo>
                    <a:lnTo>
                      <a:pt x="49" y="105"/>
                    </a:lnTo>
                    <a:lnTo>
                      <a:pt x="49" y="104"/>
                    </a:lnTo>
                    <a:lnTo>
                      <a:pt x="51" y="103"/>
                    </a:lnTo>
                    <a:lnTo>
                      <a:pt x="52" y="102"/>
                    </a:lnTo>
                    <a:lnTo>
                      <a:pt x="52" y="101"/>
                    </a:lnTo>
                    <a:lnTo>
                      <a:pt x="52" y="100"/>
                    </a:lnTo>
                    <a:lnTo>
                      <a:pt x="51" y="99"/>
                    </a:lnTo>
                    <a:lnTo>
                      <a:pt x="52" y="99"/>
                    </a:lnTo>
                    <a:lnTo>
                      <a:pt x="52" y="98"/>
                    </a:lnTo>
                    <a:lnTo>
                      <a:pt x="52" y="97"/>
                    </a:lnTo>
                    <a:lnTo>
                      <a:pt x="53" y="97"/>
                    </a:lnTo>
                    <a:lnTo>
                      <a:pt x="53" y="96"/>
                    </a:lnTo>
                    <a:lnTo>
                      <a:pt x="53" y="95"/>
                    </a:lnTo>
                    <a:lnTo>
                      <a:pt x="54" y="94"/>
                    </a:lnTo>
                    <a:lnTo>
                      <a:pt x="55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57" y="91"/>
                    </a:lnTo>
                    <a:lnTo>
                      <a:pt x="59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7"/>
                    </a:lnTo>
                    <a:lnTo>
                      <a:pt x="60" y="87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3" y="75"/>
                    </a:lnTo>
                    <a:lnTo>
                      <a:pt x="64" y="74"/>
                    </a:lnTo>
                    <a:lnTo>
                      <a:pt x="64" y="73"/>
                    </a:lnTo>
                    <a:lnTo>
                      <a:pt x="63" y="73"/>
                    </a:lnTo>
                    <a:lnTo>
                      <a:pt x="63" y="72"/>
                    </a:lnTo>
                    <a:lnTo>
                      <a:pt x="64" y="72"/>
                    </a:lnTo>
                    <a:lnTo>
                      <a:pt x="65" y="72"/>
                    </a:lnTo>
                    <a:lnTo>
                      <a:pt x="66" y="72"/>
                    </a:lnTo>
                    <a:lnTo>
                      <a:pt x="66" y="71"/>
                    </a:lnTo>
                    <a:lnTo>
                      <a:pt x="67" y="70"/>
                    </a:lnTo>
                    <a:lnTo>
                      <a:pt x="68" y="69"/>
                    </a:lnTo>
                    <a:lnTo>
                      <a:pt x="69" y="68"/>
                    </a:lnTo>
                    <a:lnTo>
                      <a:pt x="70" y="68"/>
                    </a:lnTo>
                    <a:lnTo>
                      <a:pt x="70" y="67"/>
                    </a:lnTo>
                    <a:lnTo>
                      <a:pt x="69" y="67"/>
                    </a:lnTo>
                    <a:lnTo>
                      <a:pt x="69" y="66"/>
                    </a:lnTo>
                    <a:lnTo>
                      <a:pt x="69" y="65"/>
                    </a:lnTo>
                    <a:lnTo>
                      <a:pt x="68" y="65"/>
                    </a:lnTo>
                    <a:lnTo>
                      <a:pt x="69" y="64"/>
                    </a:lnTo>
                    <a:lnTo>
                      <a:pt x="69" y="63"/>
                    </a:lnTo>
                    <a:lnTo>
                      <a:pt x="69" y="62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60"/>
                    </a:lnTo>
                    <a:lnTo>
                      <a:pt x="74" y="60"/>
                    </a:lnTo>
                    <a:lnTo>
                      <a:pt x="74" y="59"/>
                    </a:lnTo>
                    <a:lnTo>
                      <a:pt x="75" y="58"/>
                    </a:lnTo>
                    <a:lnTo>
                      <a:pt x="77" y="58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8" y="54"/>
                    </a:lnTo>
                    <a:lnTo>
                      <a:pt x="79" y="53"/>
                    </a:lnTo>
                    <a:lnTo>
                      <a:pt x="80" y="52"/>
                    </a:lnTo>
                    <a:lnTo>
                      <a:pt x="81" y="51"/>
                    </a:lnTo>
                    <a:lnTo>
                      <a:pt x="82" y="51"/>
                    </a:lnTo>
                    <a:lnTo>
                      <a:pt x="82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3" y="48"/>
                    </a:lnTo>
                    <a:lnTo>
                      <a:pt x="83" y="47"/>
                    </a:lnTo>
                    <a:lnTo>
                      <a:pt x="84" y="47"/>
                    </a:lnTo>
                    <a:lnTo>
                      <a:pt x="85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7" y="44"/>
                    </a:lnTo>
                    <a:lnTo>
                      <a:pt x="87" y="43"/>
                    </a:lnTo>
                    <a:lnTo>
                      <a:pt x="88" y="42"/>
                    </a:lnTo>
                    <a:lnTo>
                      <a:pt x="87" y="41"/>
                    </a:lnTo>
                    <a:lnTo>
                      <a:pt x="90" y="35"/>
                    </a:lnTo>
                    <a:lnTo>
                      <a:pt x="91" y="35"/>
                    </a:lnTo>
                    <a:lnTo>
                      <a:pt x="100" y="17"/>
                    </a:lnTo>
                    <a:lnTo>
                      <a:pt x="103" y="13"/>
                    </a:lnTo>
                    <a:lnTo>
                      <a:pt x="108" y="6"/>
                    </a:lnTo>
                    <a:lnTo>
                      <a:pt x="127" y="3"/>
                    </a:lnTo>
                    <a:lnTo>
                      <a:pt x="129" y="3"/>
                    </a:lnTo>
                    <a:lnTo>
                      <a:pt x="138" y="1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50" y="2"/>
                    </a:lnTo>
                    <a:lnTo>
                      <a:pt x="151" y="5"/>
                    </a:lnTo>
                    <a:lnTo>
                      <a:pt x="153" y="7"/>
                    </a:lnTo>
                    <a:lnTo>
                      <a:pt x="154" y="8"/>
                    </a:lnTo>
                    <a:lnTo>
                      <a:pt x="155" y="9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8" y="12"/>
                    </a:lnTo>
                    <a:lnTo>
                      <a:pt x="158" y="13"/>
                    </a:lnTo>
                    <a:lnTo>
                      <a:pt x="159" y="13"/>
                    </a:lnTo>
                    <a:lnTo>
                      <a:pt x="159" y="12"/>
                    </a:lnTo>
                    <a:lnTo>
                      <a:pt x="160" y="12"/>
                    </a:lnTo>
                    <a:lnTo>
                      <a:pt x="161" y="13"/>
                    </a:lnTo>
                    <a:lnTo>
                      <a:pt x="162" y="13"/>
                    </a:lnTo>
                    <a:lnTo>
                      <a:pt x="162" y="12"/>
                    </a:lnTo>
                    <a:lnTo>
                      <a:pt x="163" y="12"/>
                    </a:lnTo>
                    <a:lnTo>
                      <a:pt x="164" y="12"/>
                    </a:lnTo>
                    <a:lnTo>
                      <a:pt x="165" y="12"/>
                    </a:lnTo>
                    <a:lnTo>
                      <a:pt x="166" y="12"/>
                    </a:lnTo>
                    <a:lnTo>
                      <a:pt x="166" y="13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7" y="14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79" y="13"/>
                    </a:lnTo>
                    <a:lnTo>
                      <a:pt x="180" y="13"/>
                    </a:lnTo>
                    <a:lnTo>
                      <a:pt x="182" y="15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6" y="17"/>
                    </a:lnTo>
                    <a:lnTo>
                      <a:pt x="187" y="17"/>
                    </a:lnTo>
                    <a:lnTo>
                      <a:pt x="188" y="17"/>
                    </a:lnTo>
                    <a:lnTo>
                      <a:pt x="188" y="18"/>
                    </a:lnTo>
                    <a:lnTo>
                      <a:pt x="189" y="18"/>
                    </a:lnTo>
                    <a:lnTo>
                      <a:pt x="190" y="19"/>
                    </a:lnTo>
                    <a:lnTo>
                      <a:pt x="190" y="21"/>
                    </a:lnTo>
                    <a:lnTo>
                      <a:pt x="191" y="21"/>
                    </a:lnTo>
                    <a:lnTo>
                      <a:pt x="193" y="24"/>
                    </a:lnTo>
                    <a:lnTo>
                      <a:pt x="195" y="27"/>
                    </a:lnTo>
                    <a:lnTo>
                      <a:pt x="195" y="28"/>
                    </a:lnTo>
                    <a:lnTo>
                      <a:pt x="197" y="28"/>
                    </a:lnTo>
                    <a:lnTo>
                      <a:pt x="198" y="29"/>
                    </a:lnTo>
                    <a:lnTo>
                      <a:pt x="198" y="30"/>
                    </a:lnTo>
                    <a:lnTo>
                      <a:pt x="198" y="31"/>
                    </a:lnTo>
                    <a:lnTo>
                      <a:pt x="199" y="30"/>
                    </a:lnTo>
                    <a:lnTo>
                      <a:pt x="200" y="30"/>
                    </a:lnTo>
                    <a:lnTo>
                      <a:pt x="201" y="31"/>
                    </a:lnTo>
                    <a:lnTo>
                      <a:pt x="202" y="31"/>
                    </a:lnTo>
                    <a:lnTo>
                      <a:pt x="202" y="32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2"/>
                    </a:lnTo>
                    <a:lnTo>
                      <a:pt x="205" y="33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5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5"/>
                    </a:lnTo>
                    <a:lnTo>
                      <a:pt x="208" y="34"/>
                    </a:lnTo>
                    <a:lnTo>
                      <a:pt x="209" y="34"/>
                    </a:lnTo>
                    <a:lnTo>
                      <a:pt x="209" y="35"/>
                    </a:lnTo>
                    <a:lnTo>
                      <a:pt x="210" y="35"/>
                    </a:lnTo>
                    <a:lnTo>
                      <a:pt x="211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6" y="37"/>
                    </a:lnTo>
                    <a:lnTo>
                      <a:pt x="216" y="36"/>
                    </a:lnTo>
                    <a:lnTo>
                      <a:pt x="215" y="36"/>
                    </a:lnTo>
                    <a:lnTo>
                      <a:pt x="214" y="35"/>
                    </a:lnTo>
                    <a:lnTo>
                      <a:pt x="214" y="34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6" y="34"/>
                    </a:lnTo>
                    <a:lnTo>
                      <a:pt x="216" y="35"/>
                    </a:lnTo>
                    <a:lnTo>
                      <a:pt x="217" y="36"/>
                    </a:lnTo>
                    <a:lnTo>
                      <a:pt x="217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5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5"/>
                    </a:lnTo>
                    <a:lnTo>
                      <a:pt x="223" y="35"/>
                    </a:lnTo>
                    <a:lnTo>
                      <a:pt x="224" y="35"/>
                    </a:lnTo>
                    <a:lnTo>
                      <a:pt x="226" y="35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4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28" y="34"/>
                    </a:lnTo>
                    <a:lnTo>
                      <a:pt x="227" y="34"/>
                    </a:lnTo>
                    <a:lnTo>
                      <a:pt x="226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4"/>
                    </a:lnTo>
                    <a:lnTo>
                      <a:pt x="231" y="35"/>
                    </a:lnTo>
                    <a:lnTo>
                      <a:pt x="233" y="35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7"/>
                    </a:lnTo>
                    <a:lnTo>
                      <a:pt x="240" y="38"/>
                    </a:lnTo>
                    <a:lnTo>
                      <a:pt x="241" y="38"/>
                    </a:lnTo>
                    <a:lnTo>
                      <a:pt x="242" y="38"/>
                    </a:lnTo>
                    <a:lnTo>
                      <a:pt x="243" y="38"/>
                    </a:lnTo>
                    <a:lnTo>
                      <a:pt x="244" y="38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6" y="41"/>
                    </a:lnTo>
                    <a:lnTo>
                      <a:pt x="247" y="41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1" y="42"/>
                    </a:lnTo>
                    <a:lnTo>
                      <a:pt x="250" y="41"/>
                    </a:lnTo>
                    <a:lnTo>
                      <a:pt x="251" y="42"/>
                    </a:lnTo>
                    <a:lnTo>
                      <a:pt x="252" y="42"/>
                    </a:lnTo>
                    <a:lnTo>
                      <a:pt x="252" y="41"/>
                    </a:lnTo>
                    <a:lnTo>
                      <a:pt x="251" y="41"/>
                    </a:lnTo>
                    <a:lnTo>
                      <a:pt x="251" y="40"/>
                    </a:lnTo>
                    <a:lnTo>
                      <a:pt x="250" y="40"/>
                    </a:lnTo>
                    <a:lnTo>
                      <a:pt x="248" y="40"/>
                    </a:lnTo>
                    <a:lnTo>
                      <a:pt x="248" y="39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3" y="40"/>
                    </a:lnTo>
                    <a:lnTo>
                      <a:pt x="254" y="40"/>
                    </a:lnTo>
                    <a:lnTo>
                      <a:pt x="255" y="41"/>
                    </a:lnTo>
                    <a:lnTo>
                      <a:pt x="258" y="41"/>
                    </a:lnTo>
                    <a:lnTo>
                      <a:pt x="259" y="41"/>
                    </a:lnTo>
                    <a:lnTo>
                      <a:pt x="261" y="41"/>
                    </a:lnTo>
                    <a:lnTo>
                      <a:pt x="262" y="42"/>
                    </a:lnTo>
                    <a:lnTo>
                      <a:pt x="265" y="41"/>
                    </a:lnTo>
                    <a:lnTo>
                      <a:pt x="267" y="41"/>
                    </a:lnTo>
                    <a:lnTo>
                      <a:pt x="267" y="40"/>
                    </a:lnTo>
                    <a:lnTo>
                      <a:pt x="268" y="40"/>
                    </a:lnTo>
                    <a:lnTo>
                      <a:pt x="269" y="40"/>
                    </a:lnTo>
                    <a:lnTo>
                      <a:pt x="271" y="39"/>
                    </a:lnTo>
                    <a:lnTo>
                      <a:pt x="272" y="39"/>
                    </a:lnTo>
                    <a:lnTo>
                      <a:pt x="274" y="39"/>
                    </a:lnTo>
                    <a:lnTo>
                      <a:pt x="275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3" y="38"/>
                    </a:lnTo>
                    <a:lnTo>
                      <a:pt x="284" y="39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87" y="41"/>
                    </a:lnTo>
                    <a:lnTo>
                      <a:pt x="288" y="41"/>
                    </a:lnTo>
                    <a:lnTo>
                      <a:pt x="289" y="41"/>
                    </a:lnTo>
                    <a:lnTo>
                      <a:pt x="291" y="42"/>
                    </a:lnTo>
                    <a:lnTo>
                      <a:pt x="293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9" y="43"/>
                    </a:lnTo>
                    <a:lnTo>
                      <a:pt x="300" y="44"/>
                    </a:lnTo>
                    <a:lnTo>
                      <a:pt x="301" y="44"/>
                    </a:lnTo>
                    <a:lnTo>
                      <a:pt x="302" y="45"/>
                    </a:lnTo>
                    <a:lnTo>
                      <a:pt x="303" y="45"/>
                    </a:lnTo>
                    <a:lnTo>
                      <a:pt x="304" y="46"/>
                    </a:lnTo>
                    <a:lnTo>
                      <a:pt x="305" y="46"/>
                    </a:lnTo>
                    <a:lnTo>
                      <a:pt x="306" y="47"/>
                    </a:lnTo>
                    <a:lnTo>
                      <a:pt x="307" y="47"/>
                    </a:lnTo>
                    <a:lnTo>
                      <a:pt x="308" y="47"/>
                    </a:lnTo>
                    <a:lnTo>
                      <a:pt x="308" y="48"/>
                    </a:lnTo>
                    <a:lnTo>
                      <a:pt x="309" y="48"/>
                    </a:lnTo>
                    <a:lnTo>
                      <a:pt x="310" y="48"/>
                    </a:lnTo>
                    <a:lnTo>
                      <a:pt x="312" y="49"/>
                    </a:lnTo>
                    <a:lnTo>
                      <a:pt x="313" y="49"/>
                    </a:lnTo>
                    <a:lnTo>
                      <a:pt x="314" y="50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8" y="51"/>
                    </a:lnTo>
                    <a:lnTo>
                      <a:pt x="318" y="50"/>
                    </a:lnTo>
                    <a:lnTo>
                      <a:pt x="319" y="51"/>
                    </a:lnTo>
                    <a:lnTo>
                      <a:pt x="320" y="51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4" y="54"/>
                    </a:lnTo>
                    <a:lnTo>
                      <a:pt x="325" y="54"/>
                    </a:lnTo>
                    <a:lnTo>
                      <a:pt x="326" y="54"/>
                    </a:lnTo>
                    <a:lnTo>
                      <a:pt x="327" y="55"/>
                    </a:lnTo>
                    <a:lnTo>
                      <a:pt x="328" y="56"/>
                    </a:lnTo>
                    <a:lnTo>
                      <a:pt x="329" y="56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2" y="57"/>
                    </a:lnTo>
                    <a:lnTo>
                      <a:pt x="333" y="58"/>
                    </a:lnTo>
                    <a:lnTo>
                      <a:pt x="333" y="59"/>
                    </a:lnTo>
                    <a:lnTo>
                      <a:pt x="334" y="61"/>
                    </a:lnTo>
                    <a:lnTo>
                      <a:pt x="335" y="62"/>
                    </a:lnTo>
                    <a:lnTo>
                      <a:pt x="336" y="63"/>
                    </a:lnTo>
                    <a:lnTo>
                      <a:pt x="337" y="63"/>
                    </a:lnTo>
                    <a:lnTo>
                      <a:pt x="338" y="64"/>
                    </a:lnTo>
                    <a:lnTo>
                      <a:pt x="339" y="65"/>
                    </a:lnTo>
                    <a:lnTo>
                      <a:pt x="339" y="66"/>
                    </a:lnTo>
                    <a:lnTo>
                      <a:pt x="340" y="67"/>
                    </a:lnTo>
                    <a:lnTo>
                      <a:pt x="341" y="68"/>
                    </a:lnTo>
                    <a:lnTo>
                      <a:pt x="341" y="69"/>
                    </a:lnTo>
                    <a:lnTo>
                      <a:pt x="341" y="70"/>
                    </a:lnTo>
                    <a:lnTo>
                      <a:pt x="342" y="70"/>
                    </a:lnTo>
                    <a:lnTo>
                      <a:pt x="342" y="71"/>
                    </a:lnTo>
                    <a:lnTo>
                      <a:pt x="343" y="72"/>
                    </a:lnTo>
                    <a:lnTo>
                      <a:pt x="343" y="73"/>
                    </a:lnTo>
                    <a:lnTo>
                      <a:pt x="343" y="74"/>
                    </a:lnTo>
                    <a:lnTo>
                      <a:pt x="343" y="75"/>
                    </a:lnTo>
                    <a:lnTo>
                      <a:pt x="343" y="76"/>
                    </a:lnTo>
                    <a:lnTo>
                      <a:pt x="343" y="79"/>
                    </a:lnTo>
                    <a:lnTo>
                      <a:pt x="344" y="80"/>
                    </a:lnTo>
                    <a:lnTo>
                      <a:pt x="345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2"/>
                    </a:lnTo>
                    <a:lnTo>
                      <a:pt x="348" y="84"/>
                    </a:lnTo>
                    <a:lnTo>
                      <a:pt x="348" y="85"/>
                    </a:lnTo>
                    <a:lnTo>
                      <a:pt x="348" y="86"/>
                    </a:lnTo>
                    <a:lnTo>
                      <a:pt x="348" y="87"/>
                    </a:lnTo>
                    <a:lnTo>
                      <a:pt x="349" y="87"/>
                    </a:lnTo>
                    <a:lnTo>
                      <a:pt x="349" y="88"/>
                    </a:lnTo>
                    <a:lnTo>
                      <a:pt x="350" y="88"/>
                    </a:lnTo>
                    <a:lnTo>
                      <a:pt x="350" y="90"/>
                    </a:lnTo>
                    <a:lnTo>
                      <a:pt x="350" y="92"/>
                    </a:lnTo>
                    <a:lnTo>
                      <a:pt x="351" y="93"/>
                    </a:lnTo>
                    <a:lnTo>
                      <a:pt x="351" y="94"/>
                    </a:lnTo>
                    <a:lnTo>
                      <a:pt x="352" y="94"/>
                    </a:lnTo>
                    <a:lnTo>
                      <a:pt x="353" y="94"/>
                    </a:lnTo>
                    <a:lnTo>
                      <a:pt x="352" y="95"/>
                    </a:lnTo>
                    <a:lnTo>
                      <a:pt x="353" y="95"/>
                    </a:lnTo>
                    <a:lnTo>
                      <a:pt x="352" y="96"/>
                    </a:lnTo>
                    <a:lnTo>
                      <a:pt x="352" y="97"/>
                    </a:lnTo>
                    <a:lnTo>
                      <a:pt x="352" y="98"/>
                    </a:lnTo>
                    <a:lnTo>
                      <a:pt x="353" y="98"/>
                    </a:lnTo>
                    <a:lnTo>
                      <a:pt x="353" y="99"/>
                    </a:lnTo>
                    <a:lnTo>
                      <a:pt x="353" y="101"/>
                    </a:lnTo>
                    <a:lnTo>
                      <a:pt x="353" y="102"/>
                    </a:lnTo>
                    <a:lnTo>
                      <a:pt x="354" y="103"/>
                    </a:lnTo>
                    <a:lnTo>
                      <a:pt x="354" y="104"/>
                    </a:lnTo>
                    <a:lnTo>
                      <a:pt x="355" y="105"/>
                    </a:lnTo>
                    <a:lnTo>
                      <a:pt x="355" y="106"/>
                    </a:lnTo>
                    <a:lnTo>
                      <a:pt x="355" y="107"/>
                    </a:lnTo>
                    <a:lnTo>
                      <a:pt x="355" y="109"/>
                    </a:lnTo>
                    <a:lnTo>
                      <a:pt x="355" y="110"/>
                    </a:lnTo>
                    <a:lnTo>
                      <a:pt x="356" y="111"/>
                    </a:lnTo>
                    <a:lnTo>
                      <a:pt x="356" y="112"/>
                    </a:lnTo>
                    <a:lnTo>
                      <a:pt x="356" y="113"/>
                    </a:lnTo>
                    <a:lnTo>
                      <a:pt x="356" y="114"/>
                    </a:lnTo>
                    <a:lnTo>
                      <a:pt x="355" y="115"/>
                    </a:lnTo>
                    <a:lnTo>
                      <a:pt x="356" y="115"/>
                    </a:lnTo>
                    <a:lnTo>
                      <a:pt x="356" y="116"/>
                    </a:lnTo>
                    <a:lnTo>
                      <a:pt x="357" y="117"/>
                    </a:lnTo>
                    <a:lnTo>
                      <a:pt x="357" y="118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7" y="121"/>
                    </a:lnTo>
                    <a:lnTo>
                      <a:pt x="356" y="123"/>
                    </a:lnTo>
                    <a:lnTo>
                      <a:pt x="357" y="124"/>
                    </a:lnTo>
                    <a:lnTo>
                      <a:pt x="356" y="124"/>
                    </a:lnTo>
                    <a:lnTo>
                      <a:pt x="357" y="125"/>
                    </a:lnTo>
                    <a:lnTo>
                      <a:pt x="357" y="126"/>
                    </a:lnTo>
                    <a:lnTo>
                      <a:pt x="357" y="127"/>
                    </a:lnTo>
                    <a:lnTo>
                      <a:pt x="358" y="127"/>
                    </a:lnTo>
                    <a:lnTo>
                      <a:pt x="358" y="128"/>
                    </a:lnTo>
                    <a:lnTo>
                      <a:pt x="358" y="129"/>
                    </a:lnTo>
                    <a:lnTo>
                      <a:pt x="358" y="130"/>
                    </a:lnTo>
                    <a:lnTo>
                      <a:pt x="358" y="133"/>
                    </a:lnTo>
                    <a:lnTo>
                      <a:pt x="358" y="135"/>
                    </a:lnTo>
                    <a:lnTo>
                      <a:pt x="358" y="137"/>
                    </a:lnTo>
                    <a:lnTo>
                      <a:pt x="358" y="138"/>
                    </a:lnTo>
                    <a:lnTo>
                      <a:pt x="359" y="138"/>
                    </a:lnTo>
                    <a:lnTo>
                      <a:pt x="360" y="138"/>
                    </a:lnTo>
                    <a:lnTo>
                      <a:pt x="361" y="139"/>
                    </a:lnTo>
                    <a:lnTo>
                      <a:pt x="360" y="139"/>
                    </a:lnTo>
                    <a:lnTo>
                      <a:pt x="360" y="141"/>
                    </a:lnTo>
                    <a:lnTo>
                      <a:pt x="360" y="143"/>
                    </a:lnTo>
                    <a:lnTo>
                      <a:pt x="360" y="145"/>
                    </a:lnTo>
                    <a:lnTo>
                      <a:pt x="360" y="147"/>
                    </a:lnTo>
                    <a:lnTo>
                      <a:pt x="361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3" y="148"/>
                    </a:lnTo>
                    <a:lnTo>
                      <a:pt x="363" y="149"/>
                    </a:lnTo>
                    <a:lnTo>
                      <a:pt x="363" y="150"/>
                    </a:lnTo>
                    <a:lnTo>
                      <a:pt x="364" y="150"/>
                    </a:lnTo>
                    <a:lnTo>
                      <a:pt x="364" y="151"/>
                    </a:lnTo>
                    <a:lnTo>
                      <a:pt x="364" y="152"/>
                    </a:lnTo>
                    <a:lnTo>
                      <a:pt x="364" y="153"/>
                    </a:lnTo>
                    <a:lnTo>
                      <a:pt x="364" y="155"/>
                    </a:lnTo>
                    <a:lnTo>
                      <a:pt x="364" y="157"/>
                    </a:lnTo>
                    <a:lnTo>
                      <a:pt x="364" y="158"/>
                    </a:lnTo>
                    <a:lnTo>
                      <a:pt x="365" y="158"/>
                    </a:lnTo>
                    <a:lnTo>
                      <a:pt x="365" y="159"/>
                    </a:lnTo>
                    <a:lnTo>
                      <a:pt x="364" y="159"/>
                    </a:lnTo>
                    <a:lnTo>
                      <a:pt x="364" y="160"/>
                    </a:lnTo>
                    <a:lnTo>
                      <a:pt x="364" y="161"/>
                    </a:lnTo>
                    <a:lnTo>
                      <a:pt x="364" y="164"/>
                    </a:lnTo>
                    <a:lnTo>
                      <a:pt x="364" y="165"/>
                    </a:lnTo>
                    <a:lnTo>
                      <a:pt x="364" y="168"/>
                    </a:lnTo>
                    <a:lnTo>
                      <a:pt x="364" y="170"/>
                    </a:lnTo>
                    <a:lnTo>
                      <a:pt x="364" y="171"/>
                    </a:lnTo>
                    <a:lnTo>
                      <a:pt x="365" y="171"/>
                    </a:lnTo>
                    <a:lnTo>
                      <a:pt x="365" y="172"/>
                    </a:lnTo>
                    <a:lnTo>
                      <a:pt x="365" y="174"/>
                    </a:lnTo>
                    <a:lnTo>
                      <a:pt x="366" y="175"/>
                    </a:lnTo>
                    <a:lnTo>
                      <a:pt x="366" y="176"/>
                    </a:lnTo>
                    <a:lnTo>
                      <a:pt x="367" y="176"/>
                    </a:lnTo>
                    <a:lnTo>
                      <a:pt x="367" y="177"/>
                    </a:lnTo>
                    <a:lnTo>
                      <a:pt x="368" y="177"/>
                    </a:lnTo>
                    <a:lnTo>
                      <a:pt x="369" y="177"/>
                    </a:lnTo>
                    <a:lnTo>
                      <a:pt x="370" y="177"/>
                    </a:lnTo>
                    <a:lnTo>
                      <a:pt x="370" y="178"/>
                    </a:lnTo>
                    <a:lnTo>
                      <a:pt x="370" y="179"/>
                    </a:lnTo>
                    <a:lnTo>
                      <a:pt x="370" y="180"/>
                    </a:lnTo>
                    <a:lnTo>
                      <a:pt x="370" y="181"/>
                    </a:lnTo>
                    <a:lnTo>
                      <a:pt x="370" y="182"/>
                    </a:lnTo>
                    <a:lnTo>
                      <a:pt x="370" y="183"/>
                    </a:lnTo>
                    <a:lnTo>
                      <a:pt x="370" y="184"/>
                    </a:lnTo>
                    <a:lnTo>
                      <a:pt x="370" y="185"/>
                    </a:lnTo>
                    <a:lnTo>
                      <a:pt x="369" y="186"/>
                    </a:lnTo>
                    <a:lnTo>
                      <a:pt x="369" y="188"/>
                    </a:lnTo>
                    <a:lnTo>
                      <a:pt x="370" y="190"/>
                    </a:lnTo>
                    <a:lnTo>
                      <a:pt x="371" y="192"/>
                    </a:lnTo>
                    <a:lnTo>
                      <a:pt x="372" y="193"/>
                    </a:lnTo>
                    <a:lnTo>
                      <a:pt x="372" y="192"/>
                    </a:lnTo>
                    <a:lnTo>
                      <a:pt x="373" y="193"/>
                    </a:lnTo>
                    <a:lnTo>
                      <a:pt x="374" y="194"/>
                    </a:lnTo>
                    <a:lnTo>
                      <a:pt x="374" y="195"/>
                    </a:lnTo>
                    <a:lnTo>
                      <a:pt x="374" y="196"/>
                    </a:lnTo>
                    <a:lnTo>
                      <a:pt x="374" y="197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5" y="200"/>
                    </a:lnTo>
                    <a:lnTo>
                      <a:pt x="375" y="201"/>
                    </a:lnTo>
                    <a:lnTo>
                      <a:pt x="375" y="203"/>
                    </a:lnTo>
                    <a:lnTo>
                      <a:pt x="375" y="204"/>
                    </a:lnTo>
                    <a:lnTo>
                      <a:pt x="375" y="205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6"/>
                    </a:lnTo>
                    <a:lnTo>
                      <a:pt x="372" y="207"/>
                    </a:lnTo>
                    <a:lnTo>
                      <a:pt x="372" y="206"/>
                    </a:lnTo>
                    <a:lnTo>
                      <a:pt x="371" y="207"/>
                    </a:lnTo>
                    <a:lnTo>
                      <a:pt x="370" y="207"/>
                    </a:lnTo>
                    <a:lnTo>
                      <a:pt x="370" y="206"/>
                    </a:lnTo>
                    <a:lnTo>
                      <a:pt x="369" y="207"/>
                    </a:lnTo>
                    <a:lnTo>
                      <a:pt x="368" y="207"/>
                    </a:lnTo>
                    <a:lnTo>
                      <a:pt x="368" y="208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09"/>
                    </a:lnTo>
                    <a:lnTo>
                      <a:pt x="365" y="208"/>
                    </a:lnTo>
                    <a:lnTo>
                      <a:pt x="364" y="207"/>
                    </a:lnTo>
                    <a:lnTo>
                      <a:pt x="363" y="206"/>
                    </a:lnTo>
                    <a:lnTo>
                      <a:pt x="362" y="206"/>
                    </a:lnTo>
                    <a:lnTo>
                      <a:pt x="362" y="205"/>
                    </a:lnTo>
                    <a:lnTo>
                      <a:pt x="361" y="205"/>
                    </a:lnTo>
                    <a:lnTo>
                      <a:pt x="361" y="206"/>
                    </a:lnTo>
                    <a:lnTo>
                      <a:pt x="360" y="206"/>
                    </a:lnTo>
                    <a:lnTo>
                      <a:pt x="359" y="207"/>
                    </a:lnTo>
                    <a:lnTo>
                      <a:pt x="359" y="208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7" y="209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4" y="210"/>
                    </a:lnTo>
                    <a:lnTo>
                      <a:pt x="353" y="210"/>
                    </a:lnTo>
                    <a:lnTo>
                      <a:pt x="352" y="210"/>
                    </a:lnTo>
                    <a:lnTo>
                      <a:pt x="352" y="209"/>
                    </a:lnTo>
                    <a:lnTo>
                      <a:pt x="351" y="209"/>
                    </a:lnTo>
                    <a:lnTo>
                      <a:pt x="350" y="208"/>
                    </a:lnTo>
                    <a:lnTo>
                      <a:pt x="350" y="207"/>
                    </a:lnTo>
                    <a:lnTo>
                      <a:pt x="349" y="207"/>
                    </a:lnTo>
                    <a:lnTo>
                      <a:pt x="349" y="206"/>
                    </a:lnTo>
                    <a:lnTo>
                      <a:pt x="349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7" y="207"/>
                    </a:lnTo>
                    <a:lnTo>
                      <a:pt x="345" y="207"/>
                    </a:lnTo>
                    <a:lnTo>
                      <a:pt x="343" y="208"/>
                    </a:lnTo>
                    <a:lnTo>
                      <a:pt x="337" y="207"/>
                    </a:lnTo>
                    <a:lnTo>
                      <a:pt x="336" y="206"/>
                    </a:lnTo>
                    <a:lnTo>
                      <a:pt x="335" y="205"/>
                    </a:lnTo>
                    <a:lnTo>
                      <a:pt x="334" y="205"/>
                    </a:lnTo>
                    <a:lnTo>
                      <a:pt x="333" y="205"/>
                    </a:lnTo>
                    <a:lnTo>
                      <a:pt x="332" y="205"/>
                    </a:lnTo>
                    <a:lnTo>
                      <a:pt x="332" y="204"/>
                    </a:lnTo>
                    <a:lnTo>
                      <a:pt x="332" y="203"/>
                    </a:lnTo>
                    <a:lnTo>
                      <a:pt x="331" y="202"/>
                    </a:lnTo>
                    <a:lnTo>
                      <a:pt x="331" y="201"/>
                    </a:lnTo>
                    <a:lnTo>
                      <a:pt x="330" y="200"/>
                    </a:lnTo>
                    <a:lnTo>
                      <a:pt x="329" y="200"/>
                    </a:lnTo>
                    <a:lnTo>
                      <a:pt x="328" y="200"/>
                    </a:lnTo>
                    <a:lnTo>
                      <a:pt x="326" y="200"/>
                    </a:lnTo>
                    <a:lnTo>
                      <a:pt x="326" y="199"/>
                    </a:lnTo>
                    <a:lnTo>
                      <a:pt x="326" y="198"/>
                    </a:lnTo>
                    <a:lnTo>
                      <a:pt x="326" y="199"/>
                    </a:lnTo>
                    <a:lnTo>
                      <a:pt x="325" y="199"/>
                    </a:lnTo>
                    <a:lnTo>
                      <a:pt x="325" y="198"/>
                    </a:lnTo>
                    <a:lnTo>
                      <a:pt x="324" y="198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9"/>
                    </a:lnTo>
                    <a:lnTo>
                      <a:pt x="322" y="198"/>
                    </a:lnTo>
                    <a:lnTo>
                      <a:pt x="321" y="198"/>
                    </a:lnTo>
                    <a:lnTo>
                      <a:pt x="320" y="198"/>
                    </a:lnTo>
                    <a:lnTo>
                      <a:pt x="319" y="198"/>
                    </a:lnTo>
                    <a:lnTo>
                      <a:pt x="319" y="197"/>
                    </a:lnTo>
                    <a:lnTo>
                      <a:pt x="318" y="198"/>
                    </a:lnTo>
                    <a:lnTo>
                      <a:pt x="317" y="197"/>
                    </a:lnTo>
                    <a:lnTo>
                      <a:pt x="316" y="198"/>
                    </a:lnTo>
                    <a:lnTo>
                      <a:pt x="316" y="197"/>
                    </a:lnTo>
                    <a:lnTo>
                      <a:pt x="316" y="198"/>
                    </a:lnTo>
                    <a:lnTo>
                      <a:pt x="315" y="197"/>
                    </a:lnTo>
                    <a:lnTo>
                      <a:pt x="315" y="198"/>
                    </a:lnTo>
                    <a:lnTo>
                      <a:pt x="314" y="198"/>
                    </a:lnTo>
                    <a:lnTo>
                      <a:pt x="313" y="198"/>
                    </a:lnTo>
                    <a:lnTo>
                      <a:pt x="312" y="198"/>
                    </a:lnTo>
                    <a:lnTo>
                      <a:pt x="312" y="197"/>
                    </a:lnTo>
                    <a:lnTo>
                      <a:pt x="311" y="197"/>
                    </a:lnTo>
                    <a:lnTo>
                      <a:pt x="310" y="196"/>
                    </a:lnTo>
                    <a:lnTo>
                      <a:pt x="310" y="195"/>
                    </a:lnTo>
                    <a:lnTo>
                      <a:pt x="310" y="194"/>
                    </a:lnTo>
                    <a:lnTo>
                      <a:pt x="309" y="194"/>
                    </a:lnTo>
                    <a:lnTo>
                      <a:pt x="308" y="194"/>
                    </a:lnTo>
                    <a:lnTo>
                      <a:pt x="307" y="194"/>
                    </a:lnTo>
                    <a:lnTo>
                      <a:pt x="307" y="193"/>
                    </a:lnTo>
                    <a:lnTo>
                      <a:pt x="306" y="193"/>
                    </a:lnTo>
                    <a:lnTo>
                      <a:pt x="305" y="193"/>
                    </a:lnTo>
                    <a:lnTo>
                      <a:pt x="304" y="192"/>
                    </a:lnTo>
                    <a:lnTo>
                      <a:pt x="303" y="192"/>
                    </a:lnTo>
                    <a:lnTo>
                      <a:pt x="302" y="193"/>
                    </a:lnTo>
                    <a:lnTo>
                      <a:pt x="302" y="192"/>
                    </a:lnTo>
                    <a:lnTo>
                      <a:pt x="301" y="192"/>
                    </a:lnTo>
                    <a:lnTo>
                      <a:pt x="300" y="193"/>
                    </a:lnTo>
                    <a:lnTo>
                      <a:pt x="299" y="194"/>
                    </a:lnTo>
                    <a:lnTo>
                      <a:pt x="298" y="194"/>
                    </a:lnTo>
                    <a:lnTo>
                      <a:pt x="297" y="194"/>
                    </a:lnTo>
                    <a:lnTo>
                      <a:pt x="296" y="194"/>
                    </a:lnTo>
                    <a:lnTo>
                      <a:pt x="295" y="194"/>
                    </a:lnTo>
                    <a:lnTo>
                      <a:pt x="294" y="194"/>
                    </a:lnTo>
                    <a:lnTo>
                      <a:pt x="293" y="194"/>
                    </a:lnTo>
                    <a:lnTo>
                      <a:pt x="292" y="194"/>
                    </a:lnTo>
                    <a:lnTo>
                      <a:pt x="286" y="194"/>
                    </a:lnTo>
                    <a:lnTo>
                      <a:pt x="284" y="194"/>
                    </a:lnTo>
                    <a:lnTo>
                      <a:pt x="280" y="193"/>
                    </a:lnTo>
                    <a:lnTo>
                      <a:pt x="279" y="193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2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69" y="192"/>
                    </a:lnTo>
                    <a:lnTo>
                      <a:pt x="268" y="192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89"/>
                    </a:lnTo>
                    <a:lnTo>
                      <a:pt x="267" y="188"/>
                    </a:lnTo>
                    <a:lnTo>
                      <a:pt x="266" y="188"/>
                    </a:lnTo>
                    <a:lnTo>
                      <a:pt x="265" y="188"/>
                    </a:lnTo>
                    <a:lnTo>
                      <a:pt x="265" y="187"/>
                    </a:lnTo>
                    <a:lnTo>
                      <a:pt x="264" y="187"/>
                    </a:lnTo>
                    <a:lnTo>
                      <a:pt x="264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2" y="187"/>
                    </a:lnTo>
                    <a:lnTo>
                      <a:pt x="262" y="188"/>
                    </a:lnTo>
                    <a:lnTo>
                      <a:pt x="261" y="188"/>
                    </a:lnTo>
                    <a:lnTo>
                      <a:pt x="261" y="187"/>
                    </a:lnTo>
                    <a:lnTo>
                      <a:pt x="260" y="186"/>
                    </a:lnTo>
                    <a:lnTo>
                      <a:pt x="261" y="186"/>
                    </a:lnTo>
                    <a:lnTo>
                      <a:pt x="261" y="185"/>
                    </a:lnTo>
                    <a:lnTo>
                      <a:pt x="261" y="184"/>
                    </a:lnTo>
                    <a:lnTo>
                      <a:pt x="260" y="184"/>
                    </a:lnTo>
                    <a:lnTo>
                      <a:pt x="259" y="184"/>
                    </a:lnTo>
                    <a:lnTo>
                      <a:pt x="259" y="185"/>
                    </a:lnTo>
                    <a:lnTo>
                      <a:pt x="258" y="186"/>
                    </a:lnTo>
                    <a:lnTo>
                      <a:pt x="257" y="185"/>
                    </a:lnTo>
                    <a:lnTo>
                      <a:pt x="254" y="184"/>
                    </a:lnTo>
                    <a:lnTo>
                      <a:pt x="253" y="184"/>
                    </a:lnTo>
                    <a:lnTo>
                      <a:pt x="251" y="184"/>
                    </a:lnTo>
                    <a:lnTo>
                      <a:pt x="245" y="183"/>
                    </a:lnTo>
                    <a:lnTo>
                      <a:pt x="242" y="183"/>
                    </a:lnTo>
                    <a:lnTo>
                      <a:pt x="242" y="181"/>
                    </a:lnTo>
                    <a:lnTo>
                      <a:pt x="241" y="180"/>
                    </a:lnTo>
                    <a:lnTo>
                      <a:pt x="241" y="179"/>
                    </a:lnTo>
                    <a:lnTo>
                      <a:pt x="240" y="179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8" y="178"/>
                    </a:lnTo>
                    <a:lnTo>
                      <a:pt x="238" y="177"/>
                    </a:lnTo>
                    <a:lnTo>
                      <a:pt x="238" y="176"/>
                    </a:lnTo>
                    <a:lnTo>
                      <a:pt x="240" y="174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1" y="171"/>
                    </a:lnTo>
                    <a:lnTo>
                      <a:pt x="241" y="170"/>
                    </a:lnTo>
                    <a:lnTo>
                      <a:pt x="240" y="169"/>
                    </a:lnTo>
                    <a:lnTo>
                      <a:pt x="239" y="168"/>
                    </a:lnTo>
                    <a:lnTo>
                      <a:pt x="238" y="167"/>
                    </a:lnTo>
                    <a:lnTo>
                      <a:pt x="238" y="166"/>
                    </a:lnTo>
                    <a:lnTo>
                      <a:pt x="237" y="166"/>
                    </a:lnTo>
                    <a:lnTo>
                      <a:pt x="236" y="167"/>
                    </a:lnTo>
                    <a:lnTo>
                      <a:pt x="235" y="167"/>
                    </a:lnTo>
                    <a:lnTo>
                      <a:pt x="235" y="168"/>
                    </a:lnTo>
                    <a:lnTo>
                      <a:pt x="234" y="168"/>
                    </a:lnTo>
                    <a:lnTo>
                      <a:pt x="233" y="168"/>
                    </a:lnTo>
                    <a:lnTo>
                      <a:pt x="233" y="169"/>
                    </a:lnTo>
                    <a:lnTo>
                      <a:pt x="232" y="169"/>
                    </a:lnTo>
                    <a:lnTo>
                      <a:pt x="229" y="166"/>
                    </a:lnTo>
                    <a:lnTo>
                      <a:pt x="224" y="173"/>
                    </a:lnTo>
                    <a:lnTo>
                      <a:pt x="217" y="172"/>
                    </a:lnTo>
                    <a:lnTo>
                      <a:pt x="217" y="173"/>
                    </a:lnTo>
                    <a:lnTo>
                      <a:pt x="217" y="174"/>
                    </a:lnTo>
                    <a:lnTo>
                      <a:pt x="216" y="175"/>
                    </a:lnTo>
                    <a:lnTo>
                      <a:pt x="216" y="176"/>
                    </a:lnTo>
                    <a:lnTo>
                      <a:pt x="216" y="177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4" y="179"/>
                    </a:lnTo>
                    <a:lnTo>
                      <a:pt x="214" y="180"/>
                    </a:lnTo>
                    <a:lnTo>
                      <a:pt x="213" y="181"/>
                    </a:lnTo>
                    <a:lnTo>
                      <a:pt x="213" y="182"/>
                    </a:lnTo>
                    <a:lnTo>
                      <a:pt x="213" y="183"/>
                    </a:lnTo>
                    <a:lnTo>
                      <a:pt x="213" y="184"/>
                    </a:lnTo>
                    <a:lnTo>
                      <a:pt x="213" y="185"/>
                    </a:lnTo>
                    <a:lnTo>
                      <a:pt x="213" y="186"/>
                    </a:lnTo>
                    <a:lnTo>
                      <a:pt x="212" y="186"/>
                    </a:lnTo>
                    <a:lnTo>
                      <a:pt x="212" y="187"/>
                    </a:lnTo>
                    <a:lnTo>
                      <a:pt x="213" y="187"/>
                    </a:lnTo>
                    <a:lnTo>
                      <a:pt x="214" y="187"/>
                    </a:lnTo>
                    <a:lnTo>
                      <a:pt x="215" y="188"/>
                    </a:lnTo>
                    <a:lnTo>
                      <a:pt x="216" y="189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19" y="192"/>
                    </a:lnTo>
                    <a:lnTo>
                      <a:pt x="220" y="192"/>
                    </a:lnTo>
                    <a:lnTo>
                      <a:pt x="220" y="193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2" y="195"/>
                    </a:lnTo>
                    <a:lnTo>
                      <a:pt x="222" y="196"/>
                    </a:lnTo>
                    <a:lnTo>
                      <a:pt x="222" y="197"/>
                    </a:lnTo>
                    <a:lnTo>
                      <a:pt x="222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2" y="201"/>
                    </a:lnTo>
                    <a:lnTo>
                      <a:pt x="222" y="202"/>
                    </a:lnTo>
                    <a:lnTo>
                      <a:pt x="221" y="201"/>
                    </a:lnTo>
                    <a:lnTo>
                      <a:pt x="220" y="201"/>
                    </a:lnTo>
                    <a:lnTo>
                      <a:pt x="219" y="202"/>
                    </a:lnTo>
                    <a:lnTo>
                      <a:pt x="219" y="201"/>
                    </a:lnTo>
                    <a:lnTo>
                      <a:pt x="218" y="201"/>
                    </a:lnTo>
                    <a:lnTo>
                      <a:pt x="218" y="200"/>
                    </a:lnTo>
                    <a:lnTo>
                      <a:pt x="218" y="199"/>
                    </a:lnTo>
                    <a:lnTo>
                      <a:pt x="217" y="199"/>
                    </a:lnTo>
                    <a:lnTo>
                      <a:pt x="216" y="199"/>
                    </a:lnTo>
                    <a:lnTo>
                      <a:pt x="216" y="198"/>
                    </a:lnTo>
                    <a:lnTo>
                      <a:pt x="215" y="198"/>
                    </a:lnTo>
                    <a:lnTo>
                      <a:pt x="214" y="197"/>
                    </a:lnTo>
                    <a:lnTo>
                      <a:pt x="213" y="197"/>
                    </a:lnTo>
                    <a:lnTo>
                      <a:pt x="213" y="198"/>
                    </a:lnTo>
                    <a:lnTo>
                      <a:pt x="213" y="199"/>
                    </a:lnTo>
                    <a:lnTo>
                      <a:pt x="212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10" y="206"/>
                    </a:lnTo>
                    <a:lnTo>
                      <a:pt x="211" y="206"/>
                    </a:lnTo>
                    <a:lnTo>
                      <a:pt x="210" y="207"/>
                    </a:lnTo>
                    <a:lnTo>
                      <a:pt x="209" y="208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09" y="211"/>
                    </a:lnTo>
                    <a:lnTo>
                      <a:pt x="210" y="212"/>
                    </a:lnTo>
                    <a:lnTo>
                      <a:pt x="211" y="212"/>
                    </a:lnTo>
                    <a:lnTo>
                      <a:pt x="212" y="212"/>
                    </a:lnTo>
                    <a:lnTo>
                      <a:pt x="212" y="213"/>
                    </a:lnTo>
                    <a:lnTo>
                      <a:pt x="213" y="213"/>
                    </a:lnTo>
                    <a:lnTo>
                      <a:pt x="214" y="214"/>
                    </a:lnTo>
                    <a:lnTo>
                      <a:pt x="214" y="215"/>
                    </a:lnTo>
                    <a:lnTo>
                      <a:pt x="213" y="216"/>
                    </a:lnTo>
                    <a:lnTo>
                      <a:pt x="214" y="216"/>
                    </a:lnTo>
                    <a:lnTo>
                      <a:pt x="214" y="217"/>
                    </a:lnTo>
                    <a:lnTo>
                      <a:pt x="214" y="218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20"/>
                    </a:lnTo>
                    <a:lnTo>
                      <a:pt x="212" y="221"/>
                    </a:lnTo>
                    <a:lnTo>
                      <a:pt x="211" y="221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9" y="223"/>
                    </a:lnTo>
                    <a:lnTo>
                      <a:pt x="208" y="224"/>
                    </a:lnTo>
                    <a:lnTo>
                      <a:pt x="209" y="224"/>
                    </a:lnTo>
                    <a:lnTo>
                      <a:pt x="210" y="225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7" y="228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4" y="232"/>
                    </a:lnTo>
                    <a:lnTo>
                      <a:pt x="202" y="233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200" y="232"/>
                    </a:lnTo>
                    <a:lnTo>
                      <a:pt x="199" y="232"/>
                    </a:lnTo>
                    <a:lnTo>
                      <a:pt x="198" y="231"/>
                    </a:lnTo>
                    <a:lnTo>
                      <a:pt x="197" y="231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5" y="230"/>
                    </a:lnTo>
                    <a:lnTo>
                      <a:pt x="194" y="230"/>
                    </a:lnTo>
                    <a:lnTo>
                      <a:pt x="193" y="230"/>
                    </a:lnTo>
                    <a:lnTo>
                      <a:pt x="192" y="231"/>
                    </a:lnTo>
                    <a:lnTo>
                      <a:pt x="193" y="232"/>
                    </a:lnTo>
                    <a:lnTo>
                      <a:pt x="193" y="234"/>
                    </a:lnTo>
                    <a:lnTo>
                      <a:pt x="193" y="235"/>
                    </a:lnTo>
                    <a:lnTo>
                      <a:pt x="192" y="235"/>
                    </a:lnTo>
                    <a:lnTo>
                      <a:pt x="191" y="235"/>
                    </a:lnTo>
                    <a:lnTo>
                      <a:pt x="191" y="234"/>
                    </a:lnTo>
                    <a:lnTo>
                      <a:pt x="190" y="236"/>
                    </a:lnTo>
                    <a:lnTo>
                      <a:pt x="190" y="235"/>
                    </a:lnTo>
                    <a:lnTo>
                      <a:pt x="189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7" y="234"/>
                    </a:lnTo>
                    <a:lnTo>
                      <a:pt x="186" y="233"/>
                    </a:lnTo>
                    <a:lnTo>
                      <a:pt x="185" y="232"/>
                    </a:lnTo>
                    <a:lnTo>
                      <a:pt x="186" y="231"/>
                    </a:lnTo>
                    <a:lnTo>
                      <a:pt x="185" y="231"/>
                    </a:lnTo>
                    <a:lnTo>
                      <a:pt x="185" y="230"/>
                    </a:lnTo>
                    <a:lnTo>
                      <a:pt x="185" y="229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6" y="224"/>
                    </a:lnTo>
                    <a:lnTo>
                      <a:pt x="188" y="222"/>
                    </a:lnTo>
                    <a:lnTo>
                      <a:pt x="189" y="221"/>
                    </a:lnTo>
                    <a:lnTo>
                      <a:pt x="190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7"/>
                    </a:lnTo>
                    <a:lnTo>
                      <a:pt x="189" y="217"/>
                    </a:lnTo>
                    <a:lnTo>
                      <a:pt x="188" y="217"/>
                    </a:lnTo>
                    <a:lnTo>
                      <a:pt x="188" y="218"/>
                    </a:lnTo>
                    <a:lnTo>
                      <a:pt x="187" y="218"/>
                    </a:lnTo>
                    <a:lnTo>
                      <a:pt x="187" y="217"/>
                    </a:lnTo>
                    <a:lnTo>
                      <a:pt x="186" y="217"/>
                    </a:lnTo>
                    <a:lnTo>
                      <a:pt x="186" y="216"/>
                    </a:lnTo>
                    <a:lnTo>
                      <a:pt x="185" y="216"/>
                    </a:lnTo>
                    <a:lnTo>
                      <a:pt x="185" y="214"/>
                    </a:lnTo>
                    <a:lnTo>
                      <a:pt x="186" y="213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3" y="211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1" y="210"/>
                    </a:lnTo>
                    <a:lnTo>
                      <a:pt x="181" y="209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79" y="207"/>
                    </a:lnTo>
                    <a:lnTo>
                      <a:pt x="176" y="208"/>
                    </a:lnTo>
                    <a:lnTo>
                      <a:pt x="171" y="209"/>
                    </a:lnTo>
                    <a:lnTo>
                      <a:pt x="166" y="212"/>
                    </a:lnTo>
                    <a:lnTo>
                      <a:pt x="164" y="203"/>
                    </a:lnTo>
                    <a:lnTo>
                      <a:pt x="162" y="203"/>
                    </a:lnTo>
                    <a:lnTo>
                      <a:pt x="158" y="205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5" y="211"/>
                    </a:lnTo>
                    <a:lnTo>
                      <a:pt x="154" y="212"/>
                    </a:lnTo>
                    <a:lnTo>
                      <a:pt x="153" y="212"/>
                    </a:lnTo>
                    <a:lnTo>
                      <a:pt x="152" y="213"/>
                    </a:lnTo>
                    <a:lnTo>
                      <a:pt x="151" y="213"/>
                    </a:lnTo>
                    <a:lnTo>
                      <a:pt x="150" y="212"/>
                    </a:lnTo>
                    <a:lnTo>
                      <a:pt x="149" y="211"/>
                    </a:lnTo>
                    <a:lnTo>
                      <a:pt x="148" y="210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6" y="211"/>
                    </a:lnTo>
                    <a:lnTo>
                      <a:pt x="145" y="211"/>
                    </a:lnTo>
                    <a:lnTo>
                      <a:pt x="144" y="211"/>
                    </a:lnTo>
                    <a:lnTo>
                      <a:pt x="143" y="212"/>
                    </a:lnTo>
                    <a:lnTo>
                      <a:pt x="143" y="213"/>
                    </a:lnTo>
                    <a:lnTo>
                      <a:pt x="142" y="213"/>
                    </a:lnTo>
                    <a:lnTo>
                      <a:pt x="141" y="214"/>
                    </a:lnTo>
                    <a:lnTo>
                      <a:pt x="140" y="214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3"/>
                    </a:lnTo>
                    <a:lnTo>
                      <a:pt x="137" y="213"/>
                    </a:lnTo>
                    <a:lnTo>
                      <a:pt x="136" y="212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4" y="207"/>
                    </a:lnTo>
                    <a:lnTo>
                      <a:pt x="134" y="206"/>
                    </a:lnTo>
                    <a:lnTo>
                      <a:pt x="134" y="205"/>
                    </a:lnTo>
                    <a:lnTo>
                      <a:pt x="134" y="204"/>
                    </a:lnTo>
                    <a:lnTo>
                      <a:pt x="135" y="203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0" y="198"/>
                    </a:lnTo>
                    <a:lnTo>
                      <a:pt x="131" y="198"/>
                    </a:lnTo>
                    <a:lnTo>
                      <a:pt x="130" y="198"/>
                    </a:lnTo>
                    <a:lnTo>
                      <a:pt x="127" y="198"/>
                    </a:lnTo>
                    <a:lnTo>
                      <a:pt x="126" y="198"/>
                    </a:lnTo>
                    <a:lnTo>
                      <a:pt x="125" y="198"/>
                    </a:lnTo>
                    <a:lnTo>
                      <a:pt x="125" y="197"/>
                    </a:lnTo>
                    <a:lnTo>
                      <a:pt x="124" y="197"/>
                    </a:lnTo>
                    <a:lnTo>
                      <a:pt x="123" y="196"/>
                    </a:lnTo>
                    <a:lnTo>
                      <a:pt x="122" y="196"/>
                    </a:lnTo>
                    <a:lnTo>
                      <a:pt x="121" y="196"/>
                    </a:lnTo>
                    <a:lnTo>
                      <a:pt x="120" y="196"/>
                    </a:lnTo>
                    <a:lnTo>
                      <a:pt x="119" y="196"/>
                    </a:lnTo>
                    <a:lnTo>
                      <a:pt x="116" y="196"/>
                    </a:lnTo>
                    <a:lnTo>
                      <a:pt x="114" y="196"/>
                    </a:lnTo>
                    <a:lnTo>
                      <a:pt x="113" y="196"/>
                    </a:lnTo>
                    <a:lnTo>
                      <a:pt x="113" y="195"/>
                    </a:lnTo>
                    <a:lnTo>
                      <a:pt x="114" y="194"/>
                    </a:lnTo>
                    <a:lnTo>
                      <a:pt x="113" y="193"/>
                    </a:lnTo>
                    <a:lnTo>
                      <a:pt x="114" y="193"/>
                    </a:lnTo>
                    <a:lnTo>
                      <a:pt x="114" y="192"/>
                    </a:lnTo>
                    <a:lnTo>
                      <a:pt x="114" y="191"/>
                    </a:lnTo>
                    <a:lnTo>
                      <a:pt x="113" y="190"/>
                    </a:lnTo>
                    <a:lnTo>
                      <a:pt x="114" y="187"/>
                    </a:lnTo>
                    <a:lnTo>
                      <a:pt x="113" y="186"/>
                    </a:lnTo>
                    <a:lnTo>
                      <a:pt x="114" y="186"/>
                    </a:lnTo>
                    <a:lnTo>
                      <a:pt x="114" y="185"/>
                    </a:lnTo>
                    <a:lnTo>
                      <a:pt x="114" y="184"/>
                    </a:lnTo>
                    <a:lnTo>
                      <a:pt x="114" y="182"/>
                    </a:lnTo>
                    <a:lnTo>
                      <a:pt x="114" y="181"/>
                    </a:lnTo>
                    <a:lnTo>
                      <a:pt x="113" y="180"/>
                    </a:lnTo>
                    <a:lnTo>
                      <a:pt x="114" y="180"/>
                    </a:lnTo>
                    <a:lnTo>
                      <a:pt x="114" y="179"/>
                    </a:lnTo>
                    <a:lnTo>
                      <a:pt x="115" y="179"/>
                    </a:lnTo>
                    <a:lnTo>
                      <a:pt x="116" y="179"/>
                    </a:lnTo>
                    <a:lnTo>
                      <a:pt x="118" y="180"/>
                    </a:lnTo>
                    <a:lnTo>
                      <a:pt x="119" y="180"/>
                    </a:lnTo>
                    <a:lnTo>
                      <a:pt x="120" y="180"/>
                    </a:lnTo>
                    <a:lnTo>
                      <a:pt x="120" y="181"/>
                    </a:lnTo>
                    <a:lnTo>
                      <a:pt x="121" y="181"/>
                    </a:lnTo>
                    <a:lnTo>
                      <a:pt x="121" y="180"/>
                    </a:lnTo>
                    <a:lnTo>
                      <a:pt x="122" y="180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78"/>
                    </a:lnTo>
                    <a:lnTo>
                      <a:pt x="123" y="177"/>
                    </a:lnTo>
                    <a:lnTo>
                      <a:pt x="123" y="176"/>
                    </a:lnTo>
                    <a:lnTo>
                      <a:pt x="124" y="176"/>
                    </a:lnTo>
                    <a:lnTo>
                      <a:pt x="123" y="176"/>
                    </a:lnTo>
                    <a:lnTo>
                      <a:pt x="123" y="175"/>
                    </a:lnTo>
                    <a:lnTo>
                      <a:pt x="124" y="173"/>
                    </a:lnTo>
                    <a:lnTo>
                      <a:pt x="124" y="172"/>
                    </a:lnTo>
                    <a:lnTo>
                      <a:pt x="123" y="172"/>
                    </a:lnTo>
                    <a:lnTo>
                      <a:pt x="123" y="170"/>
                    </a:lnTo>
                    <a:lnTo>
                      <a:pt x="123" y="169"/>
                    </a:lnTo>
                    <a:lnTo>
                      <a:pt x="123" y="168"/>
                    </a:lnTo>
                    <a:lnTo>
                      <a:pt x="123" y="167"/>
                    </a:lnTo>
                    <a:lnTo>
                      <a:pt x="123" y="166"/>
                    </a:lnTo>
                    <a:lnTo>
                      <a:pt x="122" y="166"/>
                    </a:lnTo>
                    <a:lnTo>
                      <a:pt x="123" y="166"/>
                    </a:lnTo>
                    <a:lnTo>
                      <a:pt x="128" y="158"/>
                    </a:lnTo>
                    <a:lnTo>
                      <a:pt x="131" y="157"/>
                    </a:lnTo>
                    <a:lnTo>
                      <a:pt x="134" y="155"/>
                    </a:lnTo>
                    <a:lnTo>
                      <a:pt x="137" y="152"/>
                    </a:lnTo>
                    <a:lnTo>
                      <a:pt x="137" y="149"/>
                    </a:lnTo>
                    <a:lnTo>
                      <a:pt x="140" y="146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2"/>
                    </a:lnTo>
                    <a:lnTo>
                      <a:pt x="150" y="142"/>
                    </a:lnTo>
                    <a:lnTo>
                      <a:pt x="148" y="136"/>
                    </a:lnTo>
                    <a:lnTo>
                      <a:pt x="150" y="130"/>
                    </a:lnTo>
                    <a:lnTo>
                      <a:pt x="149" y="130"/>
                    </a:lnTo>
                    <a:lnTo>
                      <a:pt x="149" y="131"/>
                    </a:lnTo>
                    <a:lnTo>
                      <a:pt x="148" y="131"/>
                    </a:lnTo>
                    <a:lnTo>
                      <a:pt x="147" y="130"/>
                    </a:lnTo>
                    <a:lnTo>
                      <a:pt x="146" y="129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7"/>
                    </a:lnTo>
                    <a:lnTo>
                      <a:pt x="141" y="127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40" y="129"/>
                    </a:lnTo>
                    <a:lnTo>
                      <a:pt x="139" y="130"/>
                    </a:lnTo>
                    <a:lnTo>
                      <a:pt x="138" y="130"/>
                    </a:lnTo>
                    <a:lnTo>
                      <a:pt x="137" y="130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5" y="130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3" y="131"/>
                    </a:lnTo>
                    <a:lnTo>
                      <a:pt x="132" y="131"/>
                    </a:lnTo>
                    <a:lnTo>
                      <a:pt x="131" y="132"/>
                    </a:lnTo>
                    <a:lnTo>
                      <a:pt x="130" y="132"/>
                    </a:lnTo>
                    <a:lnTo>
                      <a:pt x="129" y="132"/>
                    </a:lnTo>
                    <a:lnTo>
                      <a:pt x="128" y="132"/>
                    </a:lnTo>
                    <a:lnTo>
                      <a:pt x="127" y="132"/>
                    </a:lnTo>
                    <a:lnTo>
                      <a:pt x="126" y="132"/>
                    </a:lnTo>
                    <a:lnTo>
                      <a:pt x="126" y="136"/>
                    </a:lnTo>
                    <a:lnTo>
                      <a:pt x="121" y="136"/>
                    </a:lnTo>
                    <a:lnTo>
                      <a:pt x="117" y="137"/>
                    </a:lnTo>
                    <a:lnTo>
                      <a:pt x="115" y="136"/>
                    </a:lnTo>
                    <a:lnTo>
                      <a:pt x="110" y="137"/>
                    </a:lnTo>
                    <a:lnTo>
                      <a:pt x="110" y="138"/>
                    </a:lnTo>
                    <a:lnTo>
                      <a:pt x="108" y="138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5" y="137"/>
                    </a:lnTo>
                    <a:lnTo>
                      <a:pt x="105" y="138"/>
                    </a:lnTo>
                    <a:lnTo>
                      <a:pt x="104" y="139"/>
                    </a:lnTo>
                    <a:lnTo>
                      <a:pt x="103" y="140"/>
                    </a:lnTo>
                    <a:lnTo>
                      <a:pt x="102" y="140"/>
                    </a:lnTo>
                    <a:lnTo>
                      <a:pt x="101" y="141"/>
                    </a:lnTo>
                    <a:lnTo>
                      <a:pt x="99" y="142"/>
                    </a:lnTo>
                    <a:lnTo>
                      <a:pt x="98" y="142"/>
                    </a:lnTo>
                    <a:lnTo>
                      <a:pt x="97" y="141"/>
                    </a:lnTo>
                    <a:lnTo>
                      <a:pt x="96" y="141"/>
                    </a:lnTo>
                    <a:lnTo>
                      <a:pt x="95" y="141"/>
                    </a:lnTo>
                    <a:lnTo>
                      <a:pt x="94" y="140"/>
                    </a:lnTo>
                    <a:lnTo>
                      <a:pt x="94" y="139"/>
                    </a:lnTo>
                    <a:lnTo>
                      <a:pt x="93" y="139"/>
                    </a:lnTo>
                    <a:lnTo>
                      <a:pt x="92" y="138"/>
                    </a:lnTo>
                    <a:lnTo>
                      <a:pt x="91" y="138"/>
                    </a:lnTo>
                    <a:lnTo>
                      <a:pt x="91" y="139"/>
                    </a:lnTo>
                    <a:lnTo>
                      <a:pt x="89" y="138"/>
                    </a:lnTo>
                    <a:lnTo>
                      <a:pt x="88" y="139"/>
                    </a:lnTo>
                    <a:lnTo>
                      <a:pt x="88" y="140"/>
                    </a:lnTo>
                    <a:lnTo>
                      <a:pt x="88" y="141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6" y="143"/>
                    </a:lnTo>
                    <a:lnTo>
                      <a:pt x="87" y="143"/>
                    </a:lnTo>
                    <a:lnTo>
                      <a:pt x="87" y="144"/>
                    </a:lnTo>
                    <a:lnTo>
                      <a:pt x="86" y="144"/>
                    </a:lnTo>
                    <a:lnTo>
                      <a:pt x="85" y="144"/>
                    </a:lnTo>
                    <a:lnTo>
                      <a:pt x="86" y="145"/>
                    </a:lnTo>
                    <a:lnTo>
                      <a:pt x="86" y="146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87" y="148"/>
                    </a:lnTo>
                    <a:lnTo>
                      <a:pt x="88" y="148"/>
                    </a:lnTo>
                    <a:lnTo>
                      <a:pt x="88" y="147"/>
                    </a:lnTo>
                    <a:lnTo>
                      <a:pt x="88" y="148"/>
                    </a:lnTo>
                    <a:lnTo>
                      <a:pt x="87" y="149"/>
                    </a:lnTo>
                    <a:lnTo>
                      <a:pt x="86" y="149"/>
                    </a:lnTo>
                    <a:lnTo>
                      <a:pt x="86" y="150"/>
                    </a:lnTo>
                    <a:lnTo>
                      <a:pt x="85" y="150"/>
                    </a:lnTo>
                    <a:lnTo>
                      <a:pt x="85" y="151"/>
                    </a:lnTo>
                    <a:lnTo>
                      <a:pt x="84" y="151"/>
                    </a:lnTo>
                    <a:lnTo>
                      <a:pt x="84" y="150"/>
                    </a:lnTo>
                    <a:lnTo>
                      <a:pt x="83" y="150"/>
                    </a:lnTo>
                    <a:lnTo>
                      <a:pt x="83" y="149"/>
                    </a:lnTo>
                    <a:lnTo>
                      <a:pt x="82" y="149"/>
                    </a:lnTo>
                    <a:lnTo>
                      <a:pt x="81" y="149"/>
                    </a:lnTo>
                    <a:lnTo>
                      <a:pt x="80" y="149"/>
                    </a:lnTo>
                    <a:lnTo>
                      <a:pt x="81" y="150"/>
                    </a:lnTo>
                    <a:lnTo>
                      <a:pt x="80" y="150"/>
                    </a:lnTo>
                    <a:lnTo>
                      <a:pt x="79" y="151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8" y="152"/>
                    </a:lnTo>
                    <a:lnTo>
                      <a:pt x="77" y="153"/>
                    </a:lnTo>
                    <a:lnTo>
                      <a:pt x="77" y="154"/>
                    </a:lnTo>
                    <a:lnTo>
                      <a:pt x="78" y="154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7"/>
                    </a:lnTo>
                    <a:lnTo>
                      <a:pt x="74" y="157"/>
                    </a:lnTo>
                    <a:lnTo>
                      <a:pt x="74" y="158"/>
                    </a:lnTo>
                    <a:lnTo>
                      <a:pt x="73" y="159"/>
                    </a:lnTo>
                    <a:lnTo>
                      <a:pt x="72" y="159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9" y="159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4" y="159"/>
                    </a:lnTo>
                    <a:lnTo>
                      <a:pt x="64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2" y="162"/>
                    </a:lnTo>
                    <a:lnTo>
                      <a:pt x="61" y="161"/>
                    </a:lnTo>
                    <a:lnTo>
                      <a:pt x="60" y="161"/>
                    </a:lnTo>
                    <a:lnTo>
                      <a:pt x="60" y="162"/>
                    </a:lnTo>
                    <a:lnTo>
                      <a:pt x="59" y="163"/>
                    </a:lnTo>
                    <a:lnTo>
                      <a:pt x="58" y="163"/>
                    </a:lnTo>
                    <a:lnTo>
                      <a:pt x="58" y="164"/>
                    </a:lnTo>
                    <a:lnTo>
                      <a:pt x="59" y="164"/>
                    </a:lnTo>
                    <a:lnTo>
                      <a:pt x="59" y="165"/>
                    </a:lnTo>
                    <a:lnTo>
                      <a:pt x="58" y="165"/>
                    </a:lnTo>
                    <a:lnTo>
                      <a:pt x="57" y="166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6" y="163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4" y="163"/>
                    </a:lnTo>
                    <a:lnTo>
                      <a:pt x="54" y="164"/>
                    </a:lnTo>
                    <a:lnTo>
                      <a:pt x="53" y="164"/>
                    </a:lnTo>
                    <a:lnTo>
                      <a:pt x="52" y="165"/>
                    </a:lnTo>
                    <a:lnTo>
                      <a:pt x="52" y="166"/>
                    </a:lnTo>
                    <a:lnTo>
                      <a:pt x="51" y="166"/>
                    </a:lnTo>
                    <a:lnTo>
                      <a:pt x="51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6" y="170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5" y="166"/>
                    </a:lnTo>
                    <a:lnTo>
                      <a:pt x="44" y="166"/>
                    </a:lnTo>
                    <a:lnTo>
                      <a:pt x="43" y="166"/>
                    </a:lnTo>
                    <a:lnTo>
                      <a:pt x="43" y="165"/>
                    </a:lnTo>
                    <a:lnTo>
                      <a:pt x="43" y="166"/>
                    </a:lnTo>
                    <a:lnTo>
                      <a:pt x="42" y="166"/>
                    </a:lnTo>
                    <a:lnTo>
                      <a:pt x="41" y="166"/>
                    </a:lnTo>
                    <a:lnTo>
                      <a:pt x="40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8" y="165"/>
                    </a:lnTo>
                    <a:lnTo>
                      <a:pt x="37" y="165"/>
                    </a:lnTo>
                    <a:lnTo>
                      <a:pt x="36" y="165"/>
                    </a:lnTo>
                    <a:lnTo>
                      <a:pt x="35" y="165"/>
                    </a:lnTo>
                    <a:lnTo>
                      <a:pt x="35" y="166"/>
                    </a:lnTo>
                    <a:lnTo>
                      <a:pt x="35" y="165"/>
                    </a:lnTo>
                    <a:lnTo>
                      <a:pt x="34" y="165"/>
                    </a:lnTo>
                    <a:lnTo>
                      <a:pt x="33" y="166"/>
                    </a:lnTo>
                    <a:lnTo>
                      <a:pt x="31" y="166"/>
                    </a:lnTo>
                    <a:lnTo>
                      <a:pt x="30" y="165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8" y="164"/>
                    </a:lnTo>
                    <a:lnTo>
                      <a:pt x="27" y="164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6" y="160"/>
                    </a:lnTo>
                    <a:lnTo>
                      <a:pt x="25" y="161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4" y="159"/>
                    </a:lnTo>
                    <a:lnTo>
                      <a:pt x="23" y="160"/>
                    </a:lnTo>
                    <a:lnTo>
                      <a:pt x="21" y="160"/>
                    </a:lnTo>
                    <a:lnTo>
                      <a:pt x="21" y="159"/>
                    </a:lnTo>
                    <a:lnTo>
                      <a:pt x="21" y="158"/>
                    </a:lnTo>
                    <a:lnTo>
                      <a:pt x="21" y="157"/>
                    </a:lnTo>
                    <a:lnTo>
                      <a:pt x="21" y="156"/>
                    </a:lnTo>
                    <a:lnTo>
                      <a:pt x="20" y="156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3" y="156"/>
                    </a:lnTo>
                    <a:lnTo>
                      <a:pt x="12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0" y="153"/>
                    </a:lnTo>
                    <a:lnTo>
                      <a:pt x="10" y="152"/>
                    </a:lnTo>
                    <a:lnTo>
                      <a:pt x="10" y="150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11" y="148"/>
                    </a:lnTo>
                    <a:lnTo>
                      <a:pt x="11" y="147"/>
                    </a:lnTo>
                    <a:lnTo>
                      <a:pt x="11" y="146"/>
                    </a:lnTo>
                    <a:lnTo>
                      <a:pt x="10" y="146"/>
                    </a:lnTo>
                    <a:lnTo>
                      <a:pt x="10" y="147"/>
                    </a:lnTo>
                    <a:lnTo>
                      <a:pt x="9" y="147"/>
                    </a:lnTo>
                    <a:lnTo>
                      <a:pt x="8" y="148"/>
                    </a:lnTo>
                    <a:lnTo>
                      <a:pt x="7" y="147"/>
                    </a:lnTo>
                    <a:lnTo>
                      <a:pt x="6" y="148"/>
                    </a:lnTo>
                    <a:lnTo>
                      <a:pt x="6" y="149"/>
                    </a:lnTo>
                    <a:lnTo>
                      <a:pt x="6" y="150"/>
                    </a:lnTo>
                    <a:lnTo>
                      <a:pt x="5" y="150"/>
                    </a:lnTo>
                    <a:lnTo>
                      <a:pt x="5" y="151"/>
                    </a:lnTo>
                    <a:lnTo>
                      <a:pt x="4" y="150"/>
                    </a:lnTo>
                    <a:lnTo>
                      <a:pt x="3" y="149"/>
                    </a:lnTo>
                    <a:lnTo>
                      <a:pt x="2" y="149"/>
                    </a:lnTo>
                    <a:lnTo>
                      <a:pt x="2" y="148"/>
                    </a:lnTo>
                    <a:lnTo>
                      <a:pt x="1" y="149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203912" name="Freeform 248"/>
            <p:cNvSpPr>
              <a:spLocks/>
            </p:cNvSpPr>
            <p:nvPr/>
          </p:nvSpPr>
          <p:spPr bwMode="auto">
            <a:xfrm>
              <a:off x="2935288" y="2127250"/>
              <a:ext cx="290512" cy="757238"/>
            </a:xfrm>
            <a:custGeom>
              <a:avLst/>
              <a:gdLst>
                <a:gd name="T0" fmla="*/ 2147483646 w 183"/>
                <a:gd name="T1" fmla="*/ 0 h 477"/>
                <a:gd name="T2" fmla="*/ 2147483646 w 183"/>
                <a:gd name="T3" fmla="*/ 2147483646 h 477"/>
                <a:gd name="T4" fmla="*/ 2147483646 w 183"/>
                <a:gd name="T5" fmla="*/ 2147483646 h 477"/>
                <a:gd name="T6" fmla="*/ 2147483646 w 183"/>
                <a:gd name="T7" fmla="*/ 2147483646 h 477"/>
                <a:gd name="T8" fmla="*/ 2147483646 w 183"/>
                <a:gd name="T9" fmla="*/ 2147483646 h 477"/>
                <a:gd name="T10" fmla="*/ 2147483646 w 183"/>
                <a:gd name="T11" fmla="*/ 2147483646 h 477"/>
                <a:gd name="T12" fmla="*/ 2147483646 w 183"/>
                <a:gd name="T13" fmla="*/ 2147483646 h 477"/>
                <a:gd name="T14" fmla="*/ 2147483646 w 183"/>
                <a:gd name="T15" fmla="*/ 2147483646 h 477"/>
                <a:gd name="T16" fmla="*/ 2147483646 w 183"/>
                <a:gd name="T17" fmla="*/ 2147483646 h 477"/>
                <a:gd name="T18" fmla="*/ 2147483646 w 183"/>
                <a:gd name="T19" fmla="*/ 2147483646 h 477"/>
                <a:gd name="T20" fmla="*/ 2147483646 w 183"/>
                <a:gd name="T21" fmla="*/ 2147483646 h 477"/>
                <a:gd name="T22" fmla="*/ 2147483646 w 183"/>
                <a:gd name="T23" fmla="*/ 2147483646 h 477"/>
                <a:gd name="T24" fmla="*/ 2147483646 w 183"/>
                <a:gd name="T25" fmla="*/ 2147483646 h 477"/>
                <a:gd name="T26" fmla="*/ 2147483646 w 183"/>
                <a:gd name="T27" fmla="*/ 2147483646 h 477"/>
                <a:gd name="T28" fmla="*/ 2147483646 w 183"/>
                <a:gd name="T29" fmla="*/ 2147483646 h 477"/>
                <a:gd name="T30" fmla="*/ 2147483646 w 183"/>
                <a:gd name="T31" fmla="*/ 2147483646 h 477"/>
                <a:gd name="T32" fmla="*/ 2147483646 w 183"/>
                <a:gd name="T33" fmla="*/ 2147483646 h 477"/>
                <a:gd name="T34" fmla="*/ 2147483646 w 183"/>
                <a:gd name="T35" fmla="*/ 2147483646 h 4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3" h="477">
                  <a:moveTo>
                    <a:pt x="106" y="0"/>
                  </a:moveTo>
                  <a:cubicBezTo>
                    <a:pt x="97" y="7"/>
                    <a:pt x="88" y="14"/>
                    <a:pt x="79" y="21"/>
                  </a:cubicBezTo>
                  <a:cubicBezTo>
                    <a:pt x="73" y="34"/>
                    <a:pt x="61" y="41"/>
                    <a:pt x="53" y="52"/>
                  </a:cubicBezTo>
                  <a:cubicBezTo>
                    <a:pt x="51" y="62"/>
                    <a:pt x="41" y="62"/>
                    <a:pt x="34" y="69"/>
                  </a:cubicBezTo>
                  <a:cubicBezTo>
                    <a:pt x="28" y="75"/>
                    <a:pt x="25" y="82"/>
                    <a:pt x="20" y="88"/>
                  </a:cubicBezTo>
                  <a:cubicBezTo>
                    <a:pt x="19" y="94"/>
                    <a:pt x="17" y="100"/>
                    <a:pt x="14" y="106"/>
                  </a:cubicBezTo>
                  <a:cubicBezTo>
                    <a:pt x="12" y="117"/>
                    <a:pt x="9" y="125"/>
                    <a:pt x="8" y="136"/>
                  </a:cubicBezTo>
                  <a:cubicBezTo>
                    <a:pt x="12" y="172"/>
                    <a:pt x="0" y="226"/>
                    <a:pt x="16" y="259"/>
                  </a:cubicBezTo>
                  <a:cubicBezTo>
                    <a:pt x="17" y="266"/>
                    <a:pt x="19" y="267"/>
                    <a:pt x="25" y="271"/>
                  </a:cubicBezTo>
                  <a:cubicBezTo>
                    <a:pt x="27" y="281"/>
                    <a:pt x="27" y="290"/>
                    <a:pt x="29" y="300"/>
                  </a:cubicBezTo>
                  <a:cubicBezTo>
                    <a:pt x="30" y="306"/>
                    <a:pt x="38" y="313"/>
                    <a:pt x="41" y="319"/>
                  </a:cubicBezTo>
                  <a:cubicBezTo>
                    <a:pt x="45" y="329"/>
                    <a:pt x="45" y="338"/>
                    <a:pt x="58" y="340"/>
                  </a:cubicBezTo>
                  <a:cubicBezTo>
                    <a:pt x="74" y="340"/>
                    <a:pt x="90" y="340"/>
                    <a:pt x="106" y="339"/>
                  </a:cubicBezTo>
                  <a:cubicBezTo>
                    <a:pt x="114" y="339"/>
                    <a:pt x="127" y="328"/>
                    <a:pt x="127" y="328"/>
                  </a:cubicBezTo>
                  <a:cubicBezTo>
                    <a:pt x="141" y="330"/>
                    <a:pt x="146" y="335"/>
                    <a:pt x="158" y="337"/>
                  </a:cubicBezTo>
                  <a:cubicBezTo>
                    <a:pt x="166" y="345"/>
                    <a:pt x="171" y="349"/>
                    <a:pt x="178" y="358"/>
                  </a:cubicBezTo>
                  <a:cubicBezTo>
                    <a:pt x="180" y="389"/>
                    <a:pt x="183" y="419"/>
                    <a:pt x="179" y="450"/>
                  </a:cubicBezTo>
                  <a:cubicBezTo>
                    <a:pt x="177" y="461"/>
                    <a:pt x="161" y="468"/>
                    <a:pt x="161" y="477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13" name="Freeform 249"/>
            <p:cNvSpPr>
              <a:spLocks/>
            </p:cNvSpPr>
            <p:nvPr/>
          </p:nvSpPr>
          <p:spPr bwMode="auto">
            <a:xfrm>
              <a:off x="1636713" y="1809750"/>
              <a:ext cx="190500" cy="552450"/>
            </a:xfrm>
            <a:custGeom>
              <a:avLst/>
              <a:gdLst>
                <a:gd name="T0" fmla="*/ 2147483646 w 120"/>
                <a:gd name="T1" fmla="*/ 2147483646 h 348"/>
                <a:gd name="T2" fmla="*/ 2147483646 w 120"/>
                <a:gd name="T3" fmla="*/ 2147483646 h 348"/>
                <a:gd name="T4" fmla="*/ 2147483646 w 120"/>
                <a:gd name="T5" fmla="*/ 2147483646 h 348"/>
                <a:gd name="T6" fmla="*/ 2147483646 w 120"/>
                <a:gd name="T7" fmla="*/ 2147483646 h 348"/>
                <a:gd name="T8" fmla="*/ 2147483646 w 120"/>
                <a:gd name="T9" fmla="*/ 2147483646 h 348"/>
                <a:gd name="T10" fmla="*/ 2147483646 w 120"/>
                <a:gd name="T11" fmla="*/ 2147483646 h 348"/>
                <a:gd name="T12" fmla="*/ 2147483646 w 120"/>
                <a:gd name="T13" fmla="*/ 2147483646 h 348"/>
                <a:gd name="T14" fmla="*/ 2147483646 w 120"/>
                <a:gd name="T15" fmla="*/ 2147483646 h 348"/>
                <a:gd name="T16" fmla="*/ 2147483646 w 120"/>
                <a:gd name="T17" fmla="*/ 2147483646 h 348"/>
                <a:gd name="T18" fmla="*/ 2147483646 w 120"/>
                <a:gd name="T19" fmla="*/ 2147483646 h 348"/>
                <a:gd name="T20" fmla="*/ 2147483646 w 120"/>
                <a:gd name="T21" fmla="*/ 2147483646 h 348"/>
                <a:gd name="T22" fmla="*/ 2147483646 w 120"/>
                <a:gd name="T23" fmla="*/ 2147483646 h 348"/>
                <a:gd name="T24" fmla="*/ 2147483646 w 120"/>
                <a:gd name="T25" fmla="*/ 2147483646 h 348"/>
                <a:gd name="T26" fmla="*/ 2147483646 w 120"/>
                <a:gd name="T27" fmla="*/ 0 h 3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0" h="348">
                  <a:moveTo>
                    <a:pt x="120" y="348"/>
                  </a:moveTo>
                  <a:cubicBezTo>
                    <a:pt x="115" y="345"/>
                    <a:pt x="113" y="341"/>
                    <a:pt x="108" y="338"/>
                  </a:cubicBezTo>
                  <a:cubicBezTo>
                    <a:pt x="105" y="332"/>
                    <a:pt x="103" y="329"/>
                    <a:pt x="97" y="326"/>
                  </a:cubicBezTo>
                  <a:cubicBezTo>
                    <a:pt x="93" y="319"/>
                    <a:pt x="88" y="312"/>
                    <a:pt x="82" y="308"/>
                  </a:cubicBezTo>
                  <a:cubicBezTo>
                    <a:pt x="68" y="290"/>
                    <a:pt x="53" y="275"/>
                    <a:pt x="36" y="260"/>
                  </a:cubicBezTo>
                  <a:cubicBezTo>
                    <a:pt x="30" y="254"/>
                    <a:pt x="26" y="247"/>
                    <a:pt x="19" y="243"/>
                  </a:cubicBezTo>
                  <a:cubicBezTo>
                    <a:pt x="14" y="236"/>
                    <a:pt x="8" y="231"/>
                    <a:pt x="4" y="222"/>
                  </a:cubicBezTo>
                  <a:cubicBezTo>
                    <a:pt x="2" y="208"/>
                    <a:pt x="0" y="186"/>
                    <a:pt x="12" y="176"/>
                  </a:cubicBezTo>
                  <a:cubicBezTo>
                    <a:pt x="14" y="157"/>
                    <a:pt x="31" y="146"/>
                    <a:pt x="39" y="129"/>
                  </a:cubicBezTo>
                  <a:cubicBezTo>
                    <a:pt x="40" y="123"/>
                    <a:pt x="45" y="113"/>
                    <a:pt x="45" y="113"/>
                  </a:cubicBezTo>
                  <a:cubicBezTo>
                    <a:pt x="48" y="97"/>
                    <a:pt x="52" y="86"/>
                    <a:pt x="60" y="72"/>
                  </a:cubicBezTo>
                  <a:cubicBezTo>
                    <a:pt x="61" y="62"/>
                    <a:pt x="60" y="68"/>
                    <a:pt x="64" y="60"/>
                  </a:cubicBezTo>
                  <a:cubicBezTo>
                    <a:pt x="66" y="57"/>
                    <a:pt x="69" y="50"/>
                    <a:pt x="69" y="50"/>
                  </a:cubicBezTo>
                  <a:cubicBezTo>
                    <a:pt x="73" y="30"/>
                    <a:pt x="70" y="47"/>
                    <a:pt x="70" y="0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14" name="Freeform 250"/>
            <p:cNvSpPr>
              <a:spLocks/>
            </p:cNvSpPr>
            <p:nvPr/>
          </p:nvSpPr>
          <p:spPr bwMode="auto">
            <a:xfrm>
              <a:off x="765175" y="2457450"/>
              <a:ext cx="776288" cy="114300"/>
            </a:xfrm>
            <a:custGeom>
              <a:avLst/>
              <a:gdLst>
                <a:gd name="T0" fmla="*/ 2147483646 w 489"/>
                <a:gd name="T1" fmla="*/ 2147483646 h 72"/>
                <a:gd name="T2" fmla="*/ 2147483646 w 489"/>
                <a:gd name="T3" fmla="*/ 2147483646 h 72"/>
                <a:gd name="T4" fmla="*/ 2147483646 w 489"/>
                <a:gd name="T5" fmla="*/ 2147483646 h 72"/>
                <a:gd name="T6" fmla="*/ 2147483646 w 489"/>
                <a:gd name="T7" fmla="*/ 2147483646 h 72"/>
                <a:gd name="T8" fmla="*/ 2147483646 w 489"/>
                <a:gd name="T9" fmla="*/ 2147483646 h 72"/>
                <a:gd name="T10" fmla="*/ 2147483646 w 489"/>
                <a:gd name="T11" fmla="*/ 2147483646 h 72"/>
                <a:gd name="T12" fmla="*/ 2147483646 w 489"/>
                <a:gd name="T13" fmla="*/ 2147483646 h 72"/>
                <a:gd name="T14" fmla="*/ 2147483646 w 489"/>
                <a:gd name="T15" fmla="*/ 2147483646 h 72"/>
                <a:gd name="T16" fmla="*/ 2147483646 w 489"/>
                <a:gd name="T17" fmla="*/ 2147483646 h 72"/>
                <a:gd name="T18" fmla="*/ 2147483646 w 489"/>
                <a:gd name="T19" fmla="*/ 2147483646 h 72"/>
                <a:gd name="T20" fmla="*/ 2147483646 w 489"/>
                <a:gd name="T21" fmla="*/ 2147483646 h 72"/>
                <a:gd name="T22" fmla="*/ 2147483646 w 489"/>
                <a:gd name="T23" fmla="*/ 2147483646 h 72"/>
                <a:gd name="T24" fmla="*/ 2147483646 w 489"/>
                <a:gd name="T25" fmla="*/ 0 h 72"/>
                <a:gd name="T26" fmla="*/ 0 w 489"/>
                <a:gd name="T27" fmla="*/ 2147483646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9" h="72">
                  <a:moveTo>
                    <a:pt x="489" y="15"/>
                  </a:moveTo>
                  <a:cubicBezTo>
                    <a:pt x="473" y="23"/>
                    <a:pt x="453" y="22"/>
                    <a:pt x="437" y="23"/>
                  </a:cubicBezTo>
                  <a:cubicBezTo>
                    <a:pt x="428" y="24"/>
                    <a:pt x="420" y="25"/>
                    <a:pt x="411" y="27"/>
                  </a:cubicBezTo>
                  <a:cubicBezTo>
                    <a:pt x="406" y="28"/>
                    <a:pt x="396" y="30"/>
                    <a:pt x="396" y="30"/>
                  </a:cubicBezTo>
                  <a:cubicBezTo>
                    <a:pt x="388" y="36"/>
                    <a:pt x="382" y="43"/>
                    <a:pt x="372" y="45"/>
                  </a:cubicBezTo>
                  <a:cubicBezTo>
                    <a:pt x="364" y="49"/>
                    <a:pt x="357" y="55"/>
                    <a:pt x="348" y="57"/>
                  </a:cubicBezTo>
                  <a:cubicBezTo>
                    <a:pt x="340" y="63"/>
                    <a:pt x="334" y="62"/>
                    <a:pt x="324" y="63"/>
                  </a:cubicBezTo>
                  <a:cubicBezTo>
                    <a:pt x="292" y="72"/>
                    <a:pt x="259" y="64"/>
                    <a:pt x="228" y="59"/>
                  </a:cubicBezTo>
                  <a:cubicBezTo>
                    <a:pt x="220" y="45"/>
                    <a:pt x="193" y="29"/>
                    <a:pt x="177" y="26"/>
                  </a:cubicBezTo>
                  <a:cubicBezTo>
                    <a:pt x="171" y="23"/>
                    <a:pt x="163" y="21"/>
                    <a:pt x="156" y="20"/>
                  </a:cubicBezTo>
                  <a:cubicBezTo>
                    <a:pt x="150" y="17"/>
                    <a:pt x="142" y="15"/>
                    <a:pt x="135" y="14"/>
                  </a:cubicBezTo>
                  <a:cubicBezTo>
                    <a:pt x="130" y="11"/>
                    <a:pt x="126" y="9"/>
                    <a:pt x="120" y="8"/>
                  </a:cubicBezTo>
                  <a:cubicBezTo>
                    <a:pt x="110" y="3"/>
                    <a:pt x="95" y="2"/>
                    <a:pt x="84" y="0"/>
                  </a:cubicBezTo>
                  <a:cubicBezTo>
                    <a:pt x="56" y="1"/>
                    <a:pt x="28" y="6"/>
                    <a:pt x="0" y="6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15" name="Freeform 283"/>
            <p:cNvSpPr>
              <a:spLocks/>
            </p:cNvSpPr>
            <p:nvPr/>
          </p:nvSpPr>
          <p:spPr bwMode="auto">
            <a:xfrm>
              <a:off x="2743200" y="2205038"/>
              <a:ext cx="212725" cy="65087"/>
            </a:xfrm>
            <a:custGeom>
              <a:avLst/>
              <a:gdLst>
                <a:gd name="T0" fmla="*/ 2147483646 w 134"/>
                <a:gd name="T1" fmla="*/ 2147483646 h 41"/>
                <a:gd name="T2" fmla="*/ 2147483646 w 134"/>
                <a:gd name="T3" fmla="*/ 2147483646 h 41"/>
                <a:gd name="T4" fmla="*/ 2147483646 w 134"/>
                <a:gd name="T5" fmla="*/ 2147483646 h 41"/>
                <a:gd name="T6" fmla="*/ 0 w 134"/>
                <a:gd name="T7" fmla="*/ 214748364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41">
                  <a:moveTo>
                    <a:pt x="134" y="41"/>
                  </a:moveTo>
                  <a:cubicBezTo>
                    <a:pt x="121" y="39"/>
                    <a:pt x="107" y="41"/>
                    <a:pt x="94" y="36"/>
                  </a:cubicBezTo>
                  <a:cubicBezTo>
                    <a:pt x="73" y="28"/>
                    <a:pt x="59" y="3"/>
                    <a:pt x="35" y="1"/>
                  </a:cubicBezTo>
                  <a:cubicBezTo>
                    <a:pt x="23" y="0"/>
                    <a:pt x="12" y="1"/>
                    <a:pt x="0" y="1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16" name="Freeform 292"/>
            <p:cNvSpPr>
              <a:spLocks/>
            </p:cNvSpPr>
            <p:nvPr/>
          </p:nvSpPr>
          <p:spPr bwMode="auto">
            <a:xfrm>
              <a:off x="1538288" y="2005013"/>
              <a:ext cx="1408112" cy="476250"/>
            </a:xfrm>
            <a:custGeom>
              <a:avLst/>
              <a:gdLst>
                <a:gd name="T0" fmla="*/ 2147483646 w 887"/>
                <a:gd name="T1" fmla="*/ 0 h 300"/>
                <a:gd name="T2" fmla="*/ 2147483646 w 887"/>
                <a:gd name="T3" fmla="*/ 2147483646 h 300"/>
                <a:gd name="T4" fmla="*/ 2147483646 w 887"/>
                <a:gd name="T5" fmla="*/ 2147483646 h 300"/>
                <a:gd name="T6" fmla="*/ 2147483646 w 887"/>
                <a:gd name="T7" fmla="*/ 2147483646 h 300"/>
                <a:gd name="T8" fmla="*/ 2147483646 w 887"/>
                <a:gd name="T9" fmla="*/ 2147483646 h 300"/>
                <a:gd name="T10" fmla="*/ 2147483646 w 887"/>
                <a:gd name="T11" fmla="*/ 2147483646 h 300"/>
                <a:gd name="T12" fmla="*/ 2147483646 w 887"/>
                <a:gd name="T13" fmla="*/ 2147483646 h 300"/>
                <a:gd name="T14" fmla="*/ 2147483646 w 887"/>
                <a:gd name="T15" fmla="*/ 2147483646 h 300"/>
                <a:gd name="T16" fmla="*/ 2147483646 w 887"/>
                <a:gd name="T17" fmla="*/ 2147483646 h 300"/>
                <a:gd name="T18" fmla="*/ 2147483646 w 887"/>
                <a:gd name="T19" fmla="*/ 2147483646 h 300"/>
                <a:gd name="T20" fmla="*/ 2147483646 w 887"/>
                <a:gd name="T21" fmla="*/ 2147483646 h 300"/>
                <a:gd name="T22" fmla="*/ 2147483646 w 887"/>
                <a:gd name="T23" fmla="*/ 2147483646 h 300"/>
                <a:gd name="T24" fmla="*/ 2147483646 w 887"/>
                <a:gd name="T25" fmla="*/ 2147483646 h 300"/>
                <a:gd name="T26" fmla="*/ 2147483646 w 887"/>
                <a:gd name="T27" fmla="*/ 2147483646 h 300"/>
                <a:gd name="T28" fmla="*/ 2147483646 w 887"/>
                <a:gd name="T29" fmla="*/ 2147483646 h 300"/>
                <a:gd name="T30" fmla="*/ 2147483646 w 887"/>
                <a:gd name="T31" fmla="*/ 2147483646 h 300"/>
                <a:gd name="T32" fmla="*/ 2147483646 w 887"/>
                <a:gd name="T33" fmla="*/ 2147483646 h 300"/>
                <a:gd name="T34" fmla="*/ 2147483646 w 887"/>
                <a:gd name="T35" fmla="*/ 2147483646 h 300"/>
                <a:gd name="T36" fmla="*/ 2147483646 w 887"/>
                <a:gd name="T37" fmla="*/ 2147483646 h 300"/>
                <a:gd name="T38" fmla="*/ 2147483646 w 887"/>
                <a:gd name="T39" fmla="*/ 2147483646 h 300"/>
                <a:gd name="T40" fmla="*/ 2147483646 w 887"/>
                <a:gd name="T41" fmla="*/ 2147483646 h 300"/>
                <a:gd name="T42" fmla="*/ 2147483646 w 887"/>
                <a:gd name="T43" fmla="*/ 2147483646 h 300"/>
                <a:gd name="T44" fmla="*/ 2147483646 w 887"/>
                <a:gd name="T45" fmla="*/ 2147483646 h 300"/>
                <a:gd name="T46" fmla="*/ 2147483646 w 887"/>
                <a:gd name="T47" fmla="*/ 2147483646 h 300"/>
                <a:gd name="T48" fmla="*/ 2147483646 w 887"/>
                <a:gd name="T49" fmla="*/ 2147483646 h 300"/>
                <a:gd name="T50" fmla="*/ 2147483646 w 887"/>
                <a:gd name="T51" fmla="*/ 2147483646 h 300"/>
                <a:gd name="T52" fmla="*/ 0 w 887"/>
                <a:gd name="T53" fmla="*/ 2147483646 h 3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87" h="300">
                  <a:moveTo>
                    <a:pt x="887" y="0"/>
                  </a:moveTo>
                  <a:cubicBezTo>
                    <a:pt x="870" y="3"/>
                    <a:pt x="870" y="4"/>
                    <a:pt x="857" y="11"/>
                  </a:cubicBezTo>
                  <a:cubicBezTo>
                    <a:pt x="847" y="25"/>
                    <a:pt x="829" y="35"/>
                    <a:pt x="815" y="45"/>
                  </a:cubicBezTo>
                  <a:cubicBezTo>
                    <a:pt x="812" y="51"/>
                    <a:pt x="810" y="54"/>
                    <a:pt x="804" y="57"/>
                  </a:cubicBezTo>
                  <a:cubicBezTo>
                    <a:pt x="801" y="62"/>
                    <a:pt x="799" y="65"/>
                    <a:pt x="794" y="69"/>
                  </a:cubicBezTo>
                  <a:cubicBezTo>
                    <a:pt x="791" y="75"/>
                    <a:pt x="786" y="77"/>
                    <a:pt x="783" y="83"/>
                  </a:cubicBezTo>
                  <a:cubicBezTo>
                    <a:pt x="780" y="99"/>
                    <a:pt x="761" y="130"/>
                    <a:pt x="747" y="138"/>
                  </a:cubicBezTo>
                  <a:cubicBezTo>
                    <a:pt x="742" y="146"/>
                    <a:pt x="734" y="149"/>
                    <a:pt x="726" y="155"/>
                  </a:cubicBezTo>
                  <a:cubicBezTo>
                    <a:pt x="715" y="164"/>
                    <a:pt x="712" y="172"/>
                    <a:pt x="696" y="174"/>
                  </a:cubicBezTo>
                  <a:cubicBezTo>
                    <a:pt x="683" y="181"/>
                    <a:pt x="668" y="182"/>
                    <a:pt x="653" y="183"/>
                  </a:cubicBezTo>
                  <a:cubicBezTo>
                    <a:pt x="644" y="184"/>
                    <a:pt x="627" y="186"/>
                    <a:pt x="627" y="186"/>
                  </a:cubicBezTo>
                  <a:cubicBezTo>
                    <a:pt x="621" y="191"/>
                    <a:pt x="614" y="194"/>
                    <a:pt x="606" y="195"/>
                  </a:cubicBezTo>
                  <a:cubicBezTo>
                    <a:pt x="570" y="194"/>
                    <a:pt x="573" y="194"/>
                    <a:pt x="551" y="191"/>
                  </a:cubicBezTo>
                  <a:cubicBezTo>
                    <a:pt x="542" y="187"/>
                    <a:pt x="531" y="181"/>
                    <a:pt x="522" y="179"/>
                  </a:cubicBezTo>
                  <a:cubicBezTo>
                    <a:pt x="515" y="175"/>
                    <a:pt x="509" y="171"/>
                    <a:pt x="501" y="170"/>
                  </a:cubicBezTo>
                  <a:cubicBezTo>
                    <a:pt x="491" y="165"/>
                    <a:pt x="479" y="169"/>
                    <a:pt x="468" y="171"/>
                  </a:cubicBezTo>
                  <a:cubicBezTo>
                    <a:pt x="456" y="177"/>
                    <a:pt x="440" y="184"/>
                    <a:pt x="426" y="186"/>
                  </a:cubicBezTo>
                  <a:cubicBezTo>
                    <a:pt x="384" y="207"/>
                    <a:pt x="361" y="203"/>
                    <a:pt x="306" y="204"/>
                  </a:cubicBezTo>
                  <a:cubicBezTo>
                    <a:pt x="265" y="206"/>
                    <a:pt x="277" y="206"/>
                    <a:pt x="255" y="210"/>
                  </a:cubicBezTo>
                  <a:cubicBezTo>
                    <a:pt x="249" y="213"/>
                    <a:pt x="241" y="215"/>
                    <a:pt x="234" y="216"/>
                  </a:cubicBezTo>
                  <a:cubicBezTo>
                    <a:pt x="226" y="220"/>
                    <a:pt x="213" y="221"/>
                    <a:pt x="204" y="222"/>
                  </a:cubicBezTo>
                  <a:cubicBezTo>
                    <a:pt x="198" y="225"/>
                    <a:pt x="190" y="227"/>
                    <a:pt x="183" y="228"/>
                  </a:cubicBezTo>
                  <a:cubicBezTo>
                    <a:pt x="174" y="233"/>
                    <a:pt x="164" y="232"/>
                    <a:pt x="153" y="233"/>
                  </a:cubicBezTo>
                  <a:cubicBezTo>
                    <a:pt x="141" y="245"/>
                    <a:pt x="115" y="261"/>
                    <a:pt x="99" y="264"/>
                  </a:cubicBezTo>
                  <a:cubicBezTo>
                    <a:pt x="95" y="271"/>
                    <a:pt x="83" y="277"/>
                    <a:pt x="75" y="279"/>
                  </a:cubicBezTo>
                  <a:cubicBezTo>
                    <a:pt x="66" y="283"/>
                    <a:pt x="58" y="289"/>
                    <a:pt x="48" y="291"/>
                  </a:cubicBezTo>
                  <a:cubicBezTo>
                    <a:pt x="33" y="299"/>
                    <a:pt x="17" y="300"/>
                    <a:pt x="0" y="300"/>
                  </a:cubicBezTo>
                </a:path>
              </a:pathLst>
            </a:custGeom>
            <a:noFill/>
            <a:ln w="25400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3779" name="AutoShape 2"/>
          <p:cNvSpPr>
            <a:spLocks noChangeArrowheads="1"/>
          </p:cNvSpPr>
          <p:nvPr/>
        </p:nvSpPr>
        <p:spPr bwMode="auto">
          <a:xfrm>
            <a:off x="512763" y="6156325"/>
            <a:ext cx="8985250" cy="504825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3B8897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03780" name="AutoShape 474"/>
          <p:cNvSpPr>
            <a:spLocks noChangeAspect="1" noChangeArrowheads="1" noTextEdit="1"/>
          </p:cNvSpPr>
          <p:nvPr/>
        </p:nvSpPr>
        <p:spPr bwMode="auto">
          <a:xfrm>
            <a:off x="33338" y="1406525"/>
            <a:ext cx="4949825" cy="444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3781" name="Freeform 575"/>
          <p:cNvSpPr>
            <a:spLocks/>
          </p:cNvSpPr>
          <p:nvPr/>
        </p:nvSpPr>
        <p:spPr bwMode="auto">
          <a:xfrm>
            <a:off x="3081338" y="3771900"/>
            <a:ext cx="104775" cy="66675"/>
          </a:xfrm>
          <a:custGeom>
            <a:avLst/>
            <a:gdLst>
              <a:gd name="T0" fmla="*/ 2147483646 w 101"/>
              <a:gd name="T1" fmla="*/ 2147483646 h 64"/>
              <a:gd name="T2" fmla="*/ 0 w 101"/>
              <a:gd name="T3" fmla="*/ 2147483646 h 64"/>
              <a:gd name="T4" fmla="*/ 2147483646 w 101"/>
              <a:gd name="T5" fmla="*/ 2147483646 h 64"/>
              <a:gd name="T6" fmla="*/ 2147483646 w 101"/>
              <a:gd name="T7" fmla="*/ 2147483646 h 64"/>
              <a:gd name="T8" fmla="*/ 2147483646 w 101"/>
              <a:gd name="T9" fmla="*/ 2147483646 h 64"/>
              <a:gd name="T10" fmla="*/ 2147483646 w 101"/>
              <a:gd name="T11" fmla="*/ 2147483646 h 64"/>
              <a:gd name="T12" fmla="*/ 2147483646 w 101"/>
              <a:gd name="T13" fmla="*/ 2147483646 h 64"/>
              <a:gd name="T14" fmla="*/ 2147483646 w 101"/>
              <a:gd name="T15" fmla="*/ 2147483646 h 64"/>
              <a:gd name="T16" fmla="*/ 2147483646 w 101"/>
              <a:gd name="T17" fmla="*/ 2147483646 h 64"/>
              <a:gd name="T18" fmla="*/ 2147483646 w 101"/>
              <a:gd name="T19" fmla="*/ 2147483646 h 64"/>
              <a:gd name="T20" fmla="*/ 2147483646 w 101"/>
              <a:gd name="T21" fmla="*/ 2147483646 h 64"/>
              <a:gd name="T22" fmla="*/ 2147483646 w 101"/>
              <a:gd name="T23" fmla="*/ 2147483646 h 64"/>
              <a:gd name="T24" fmla="*/ 2147483646 w 101"/>
              <a:gd name="T25" fmla="*/ 2147483646 h 64"/>
              <a:gd name="T26" fmla="*/ 2147483646 w 101"/>
              <a:gd name="T27" fmla="*/ 2147483646 h 64"/>
              <a:gd name="T28" fmla="*/ 2147483646 w 101"/>
              <a:gd name="T29" fmla="*/ 2147483646 h 64"/>
              <a:gd name="T30" fmla="*/ 2147483646 w 101"/>
              <a:gd name="T31" fmla="*/ 2147483646 h 64"/>
              <a:gd name="T32" fmla="*/ 2147483646 w 101"/>
              <a:gd name="T33" fmla="*/ 2147483646 h 64"/>
              <a:gd name="T34" fmla="*/ 2147483646 w 101"/>
              <a:gd name="T35" fmla="*/ 2147483646 h 64"/>
              <a:gd name="T36" fmla="*/ 2147483646 w 101"/>
              <a:gd name="T37" fmla="*/ 2147483646 h 64"/>
              <a:gd name="T38" fmla="*/ 2147483646 w 101"/>
              <a:gd name="T39" fmla="*/ 2147483646 h 64"/>
              <a:gd name="T40" fmla="*/ 2147483646 w 101"/>
              <a:gd name="T41" fmla="*/ 2147483646 h 64"/>
              <a:gd name="T42" fmla="*/ 2147483646 w 101"/>
              <a:gd name="T43" fmla="*/ 2147483646 h 64"/>
              <a:gd name="T44" fmla="*/ 2147483646 w 101"/>
              <a:gd name="T45" fmla="*/ 2147483646 h 64"/>
              <a:gd name="T46" fmla="*/ 2147483646 w 101"/>
              <a:gd name="T47" fmla="*/ 2147483646 h 64"/>
              <a:gd name="T48" fmla="*/ 2147483646 w 101"/>
              <a:gd name="T49" fmla="*/ 2147483646 h 64"/>
              <a:gd name="T50" fmla="*/ 2147483646 w 101"/>
              <a:gd name="T51" fmla="*/ 2147483646 h 64"/>
              <a:gd name="T52" fmla="*/ 2147483646 w 101"/>
              <a:gd name="T53" fmla="*/ 2147483646 h 64"/>
              <a:gd name="T54" fmla="*/ 2147483646 w 101"/>
              <a:gd name="T55" fmla="*/ 2147483646 h 64"/>
              <a:gd name="T56" fmla="*/ 2147483646 w 101"/>
              <a:gd name="T57" fmla="*/ 2147483646 h 64"/>
              <a:gd name="T58" fmla="*/ 2147483646 w 101"/>
              <a:gd name="T59" fmla="*/ 2147483646 h 64"/>
              <a:gd name="T60" fmla="*/ 2147483646 w 101"/>
              <a:gd name="T61" fmla="*/ 2147483646 h 64"/>
              <a:gd name="T62" fmla="*/ 2147483646 w 101"/>
              <a:gd name="T63" fmla="*/ 2147483646 h 64"/>
              <a:gd name="T64" fmla="*/ 2147483646 w 101"/>
              <a:gd name="T65" fmla="*/ 2147483646 h 64"/>
              <a:gd name="T66" fmla="*/ 2147483646 w 101"/>
              <a:gd name="T67" fmla="*/ 2147483646 h 64"/>
              <a:gd name="T68" fmla="*/ 2147483646 w 101"/>
              <a:gd name="T69" fmla="*/ 2147483646 h 64"/>
              <a:gd name="T70" fmla="*/ 2147483646 w 101"/>
              <a:gd name="T71" fmla="*/ 2147483646 h 64"/>
              <a:gd name="T72" fmla="*/ 2147483646 w 101"/>
              <a:gd name="T73" fmla="*/ 2147483646 h 64"/>
              <a:gd name="T74" fmla="*/ 2147483646 w 101"/>
              <a:gd name="T75" fmla="*/ 2147483646 h 64"/>
              <a:gd name="T76" fmla="*/ 2147483646 w 101"/>
              <a:gd name="T77" fmla="*/ 2147483646 h 64"/>
              <a:gd name="T78" fmla="*/ 2147483646 w 101"/>
              <a:gd name="T79" fmla="*/ 2147483646 h 64"/>
              <a:gd name="T80" fmla="*/ 2147483646 w 101"/>
              <a:gd name="T81" fmla="*/ 2147483646 h 64"/>
              <a:gd name="T82" fmla="*/ 2147483646 w 101"/>
              <a:gd name="T83" fmla="*/ 2147483646 h 64"/>
              <a:gd name="T84" fmla="*/ 2147483646 w 101"/>
              <a:gd name="T85" fmla="*/ 2147483646 h 64"/>
              <a:gd name="T86" fmla="*/ 2147483646 w 101"/>
              <a:gd name="T87" fmla="*/ 2147483646 h 64"/>
              <a:gd name="T88" fmla="*/ 2147483646 w 101"/>
              <a:gd name="T89" fmla="*/ 2147483646 h 64"/>
              <a:gd name="T90" fmla="*/ 2147483646 w 101"/>
              <a:gd name="T91" fmla="*/ 2147483646 h 64"/>
              <a:gd name="T92" fmla="*/ 2147483646 w 101"/>
              <a:gd name="T93" fmla="*/ 2147483646 h 64"/>
              <a:gd name="T94" fmla="*/ 2147483646 w 101"/>
              <a:gd name="T95" fmla="*/ 2147483646 h 64"/>
              <a:gd name="T96" fmla="*/ 2147483646 w 101"/>
              <a:gd name="T97" fmla="*/ 2147483646 h 64"/>
              <a:gd name="T98" fmla="*/ 2147483646 w 101"/>
              <a:gd name="T99" fmla="*/ 2147483646 h 64"/>
              <a:gd name="T100" fmla="*/ 2147483646 w 101"/>
              <a:gd name="T101" fmla="*/ 2147483646 h 64"/>
              <a:gd name="T102" fmla="*/ 2147483646 w 101"/>
              <a:gd name="T103" fmla="*/ 2147483646 h 64"/>
              <a:gd name="T104" fmla="*/ 2147483646 w 101"/>
              <a:gd name="T105" fmla="*/ 2147483646 h 64"/>
              <a:gd name="T106" fmla="*/ 2147483646 w 101"/>
              <a:gd name="T107" fmla="*/ 2147483646 h 64"/>
              <a:gd name="T108" fmla="*/ 2147483646 w 101"/>
              <a:gd name="T109" fmla="*/ 2147483646 h 64"/>
              <a:gd name="T110" fmla="*/ 2147483646 w 101"/>
              <a:gd name="T111" fmla="*/ 2147483646 h 6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101"/>
              <a:gd name="T169" fmla="*/ 0 h 64"/>
              <a:gd name="T170" fmla="*/ 101 w 101"/>
              <a:gd name="T171" fmla="*/ 64 h 6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101" h="64">
                <a:moveTo>
                  <a:pt x="99" y="63"/>
                </a:moveTo>
                <a:lnTo>
                  <a:pt x="99" y="63"/>
                </a:lnTo>
                <a:lnTo>
                  <a:pt x="99" y="64"/>
                </a:lnTo>
                <a:lnTo>
                  <a:pt x="61" y="62"/>
                </a:lnTo>
                <a:lnTo>
                  <a:pt x="35" y="60"/>
                </a:lnTo>
                <a:lnTo>
                  <a:pt x="26" y="60"/>
                </a:lnTo>
                <a:lnTo>
                  <a:pt x="20" y="59"/>
                </a:lnTo>
                <a:lnTo>
                  <a:pt x="0" y="58"/>
                </a:lnTo>
                <a:lnTo>
                  <a:pt x="0" y="57"/>
                </a:lnTo>
                <a:lnTo>
                  <a:pt x="0" y="56"/>
                </a:lnTo>
                <a:lnTo>
                  <a:pt x="1" y="56"/>
                </a:lnTo>
                <a:lnTo>
                  <a:pt x="1" y="55"/>
                </a:lnTo>
                <a:lnTo>
                  <a:pt x="1" y="54"/>
                </a:lnTo>
                <a:lnTo>
                  <a:pt x="1" y="53"/>
                </a:lnTo>
                <a:lnTo>
                  <a:pt x="2" y="52"/>
                </a:lnTo>
                <a:lnTo>
                  <a:pt x="2" y="51"/>
                </a:lnTo>
                <a:lnTo>
                  <a:pt x="3" y="50"/>
                </a:lnTo>
                <a:lnTo>
                  <a:pt x="3" y="49"/>
                </a:lnTo>
                <a:lnTo>
                  <a:pt x="3" y="48"/>
                </a:lnTo>
                <a:lnTo>
                  <a:pt x="4" y="48"/>
                </a:lnTo>
                <a:lnTo>
                  <a:pt x="4" y="47"/>
                </a:lnTo>
                <a:lnTo>
                  <a:pt x="4" y="46"/>
                </a:lnTo>
                <a:lnTo>
                  <a:pt x="3" y="45"/>
                </a:lnTo>
                <a:lnTo>
                  <a:pt x="2" y="45"/>
                </a:lnTo>
                <a:lnTo>
                  <a:pt x="1" y="45"/>
                </a:lnTo>
                <a:lnTo>
                  <a:pt x="1" y="44"/>
                </a:lnTo>
                <a:lnTo>
                  <a:pt x="2" y="44"/>
                </a:lnTo>
                <a:lnTo>
                  <a:pt x="2" y="43"/>
                </a:lnTo>
                <a:lnTo>
                  <a:pt x="1" y="42"/>
                </a:lnTo>
                <a:lnTo>
                  <a:pt x="2" y="42"/>
                </a:lnTo>
                <a:lnTo>
                  <a:pt x="1" y="42"/>
                </a:lnTo>
                <a:lnTo>
                  <a:pt x="2" y="42"/>
                </a:lnTo>
                <a:lnTo>
                  <a:pt x="2" y="41"/>
                </a:lnTo>
                <a:lnTo>
                  <a:pt x="2" y="40"/>
                </a:lnTo>
                <a:lnTo>
                  <a:pt x="2" y="39"/>
                </a:lnTo>
                <a:lnTo>
                  <a:pt x="2" y="38"/>
                </a:lnTo>
                <a:lnTo>
                  <a:pt x="1" y="38"/>
                </a:lnTo>
                <a:lnTo>
                  <a:pt x="1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3" y="32"/>
                </a:lnTo>
                <a:lnTo>
                  <a:pt x="4" y="31"/>
                </a:lnTo>
                <a:lnTo>
                  <a:pt x="5" y="31"/>
                </a:lnTo>
                <a:lnTo>
                  <a:pt x="6" y="31"/>
                </a:lnTo>
                <a:lnTo>
                  <a:pt x="6" y="30"/>
                </a:lnTo>
                <a:lnTo>
                  <a:pt x="7" y="29"/>
                </a:lnTo>
                <a:lnTo>
                  <a:pt x="8" y="28"/>
                </a:lnTo>
                <a:lnTo>
                  <a:pt x="9" y="27"/>
                </a:lnTo>
                <a:lnTo>
                  <a:pt x="9" y="26"/>
                </a:lnTo>
                <a:lnTo>
                  <a:pt x="10" y="26"/>
                </a:lnTo>
                <a:lnTo>
                  <a:pt x="10" y="25"/>
                </a:lnTo>
                <a:lnTo>
                  <a:pt x="10" y="24"/>
                </a:lnTo>
                <a:lnTo>
                  <a:pt x="10" y="23"/>
                </a:lnTo>
                <a:lnTo>
                  <a:pt x="9" y="22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7" y="17"/>
                </a:lnTo>
                <a:lnTo>
                  <a:pt x="7" y="16"/>
                </a:lnTo>
                <a:lnTo>
                  <a:pt x="7" y="15"/>
                </a:lnTo>
                <a:lnTo>
                  <a:pt x="7" y="14"/>
                </a:lnTo>
                <a:lnTo>
                  <a:pt x="8" y="14"/>
                </a:lnTo>
                <a:lnTo>
                  <a:pt x="9" y="13"/>
                </a:lnTo>
                <a:lnTo>
                  <a:pt x="10" y="13"/>
                </a:lnTo>
                <a:lnTo>
                  <a:pt x="11" y="13"/>
                </a:lnTo>
                <a:lnTo>
                  <a:pt x="11" y="11"/>
                </a:lnTo>
                <a:lnTo>
                  <a:pt x="12" y="0"/>
                </a:lnTo>
                <a:lnTo>
                  <a:pt x="27" y="1"/>
                </a:lnTo>
                <a:lnTo>
                  <a:pt x="84" y="5"/>
                </a:lnTo>
                <a:lnTo>
                  <a:pt x="92" y="5"/>
                </a:lnTo>
                <a:lnTo>
                  <a:pt x="91" y="10"/>
                </a:lnTo>
                <a:lnTo>
                  <a:pt x="92" y="11"/>
                </a:lnTo>
                <a:lnTo>
                  <a:pt x="92" y="10"/>
                </a:lnTo>
                <a:lnTo>
                  <a:pt x="93" y="11"/>
                </a:lnTo>
                <a:lnTo>
                  <a:pt x="93" y="12"/>
                </a:lnTo>
                <a:lnTo>
                  <a:pt x="94" y="12"/>
                </a:lnTo>
                <a:lnTo>
                  <a:pt x="94" y="13"/>
                </a:lnTo>
                <a:lnTo>
                  <a:pt x="95" y="13"/>
                </a:lnTo>
                <a:lnTo>
                  <a:pt x="95" y="14"/>
                </a:lnTo>
                <a:lnTo>
                  <a:pt x="96" y="14"/>
                </a:lnTo>
                <a:lnTo>
                  <a:pt x="97" y="14"/>
                </a:lnTo>
                <a:lnTo>
                  <a:pt x="98" y="14"/>
                </a:lnTo>
                <a:lnTo>
                  <a:pt x="99" y="15"/>
                </a:lnTo>
                <a:lnTo>
                  <a:pt x="100" y="15"/>
                </a:lnTo>
                <a:lnTo>
                  <a:pt x="100" y="16"/>
                </a:lnTo>
                <a:lnTo>
                  <a:pt x="101" y="15"/>
                </a:lnTo>
                <a:lnTo>
                  <a:pt x="101" y="16"/>
                </a:lnTo>
                <a:lnTo>
                  <a:pt x="100" y="16"/>
                </a:lnTo>
                <a:lnTo>
                  <a:pt x="100" y="17"/>
                </a:lnTo>
                <a:lnTo>
                  <a:pt x="100" y="18"/>
                </a:lnTo>
                <a:lnTo>
                  <a:pt x="99" y="19"/>
                </a:lnTo>
                <a:lnTo>
                  <a:pt x="100" y="19"/>
                </a:lnTo>
                <a:lnTo>
                  <a:pt x="99" y="19"/>
                </a:lnTo>
                <a:lnTo>
                  <a:pt x="99" y="20"/>
                </a:lnTo>
                <a:lnTo>
                  <a:pt x="100" y="21"/>
                </a:lnTo>
                <a:lnTo>
                  <a:pt x="99" y="21"/>
                </a:lnTo>
                <a:lnTo>
                  <a:pt x="100" y="22"/>
                </a:lnTo>
                <a:lnTo>
                  <a:pt x="99" y="22"/>
                </a:lnTo>
                <a:lnTo>
                  <a:pt x="99" y="23"/>
                </a:lnTo>
                <a:lnTo>
                  <a:pt x="100" y="23"/>
                </a:lnTo>
                <a:lnTo>
                  <a:pt x="99" y="24"/>
                </a:lnTo>
                <a:lnTo>
                  <a:pt x="100" y="24"/>
                </a:lnTo>
                <a:lnTo>
                  <a:pt x="99" y="25"/>
                </a:lnTo>
                <a:lnTo>
                  <a:pt x="99" y="26"/>
                </a:lnTo>
                <a:lnTo>
                  <a:pt x="100" y="26"/>
                </a:lnTo>
                <a:lnTo>
                  <a:pt x="101" y="27"/>
                </a:lnTo>
                <a:lnTo>
                  <a:pt x="101" y="28"/>
                </a:lnTo>
                <a:lnTo>
                  <a:pt x="100" y="28"/>
                </a:lnTo>
                <a:lnTo>
                  <a:pt x="100" y="29"/>
                </a:lnTo>
                <a:lnTo>
                  <a:pt x="100" y="30"/>
                </a:lnTo>
                <a:lnTo>
                  <a:pt x="100" y="31"/>
                </a:lnTo>
                <a:lnTo>
                  <a:pt x="101" y="31"/>
                </a:lnTo>
                <a:lnTo>
                  <a:pt x="100" y="31"/>
                </a:lnTo>
                <a:lnTo>
                  <a:pt x="101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4"/>
                </a:lnTo>
                <a:lnTo>
                  <a:pt x="99" y="35"/>
                </a:lnTo>
                <a:lnTo>
                  <a:pt x="99" y="36"/>
                </a:lnTo>
                <a:lnTo>
                  <a:pt x="98" y="36"/>
                </a:lnTo>
                <a:lnTo>
                  <a:pt x="98" y="37"/>
                </a:lnTo>
                <a:lnTo>
                  <a:pt x="97" y="37"/>
                </a:lnTo>
                <a:lnTo>
                  <a:pt x="97" y="38"/>
                </a:lnTo>
                <a:lnTo>
                  <a:pt x="97" y="39"/>
                </a:lnTo>
                <a:lnTo>
                  <a:pt x="96" y="38"/>
                </a:lnTo>
                <a:lnTo>
                  <a:pt x="96" y="39"/>
                </a:lnTo>
                <a:lnTo>
                  <a:pt x="96" y="40"/>
                </a:lnTo>
                <a:lnTo>
                  <a:pt x="95" y="40"/>
                </a:lnTo>
                <a:lnTo>
                  <a:pt x="94" y="41"/>
                </a:lnTo>
                <a:lnTo>
                  <a:pt x="95" y="41"/>
                </a:lnTo>
                <a:lnTo>
                  <a:pt x="94" y="41"/>
                </a:lnTo>
                <a:lnTo>
                  <a:pt x="94" y="42"/>
                </a:lnTo>
                <a:lnTo>
                  <a:pt x="94" y="43"/>
                </a:lnTo>
                <a:lnTo>
                  <a:pt x="94" y="44"/>
                </a:lnTo>
                <a:lnTo>
                  <a:pt x="94" y="45"/>
                </a:lnTo>
                <a:lnTo>
                  <a:pt x="93" y="45"/>
                </a:lnTo>
                <a:lnTo>
                  <a:pt x="94" y="45"/>
                </a:lnTo>
                <a:lnTo>
                  <a:pt x="93" y="46"/>
                </a:lnTo>
                <a:lnTo>
                  <a:pt x="93" y="47"/>
                </a:lnTo>
                <a:lnTo>
                  <a:pt x="93" y="48"/>
                </a:lnTo>
                <a:lnTo>
                  <a:pt x="93" y="49"/>
                </a:lnTo>
                <a:lnTo>
                  <a:pt x="94" y="49"/>
                </a:lnTo>
                <a:lnTo>
                  <a:pt x="94" y="50"/>
                </a:lnTo>
                <a:lnTo>
                  <a:pt x="94" y="51"/>
                </a:lnTo>
                <a:lnTo>
                  <a:pt x="94" y="52"/>
                </a:lnTo>
                <a:lnTo>
                  <a:pt x="94" y="51"/>
                </a:lnTo>
                <a:lnTo>
                  <a:pt x="94" y="52"/>
                </a:lnTo>
                <a:lnTo>
                  <a:pt x="93" y="52"/>
                </a:lnTo>
                <a:lnTo>
                  <a:pt x="94" y="53"/>
                </a:lnTo>
                <a:lnTo>
                  <a:pt x="93" y="53"/>
                </a:lnTo>
                <a:lnTo>
                  <a:pt x="94" y="53"/>
                </a:lnTo>
                <a:lnTo>
                  <a:pt x="93" y="53"/>
                </a:lnTo>
                <a:lnTo>
                  <a:pt x="93" y="54"/>
                </a:lnTo>
                <a:lnTo>
                  <a:pt x="93" y="55"/>
                </a:lnTo>
                <a:lnTo>
                  <a:pt x="92" y="55"/>
                </a:lnTo>
                <a:lnTo>
                  <a:pt x="93" y="56"/>
                </a:lnTo>
                <a:lnTo>
                  <a:pt x="92" y="56"/>
                </a:lnTo>
                <a:lnTo>
                  <a:pt x="93" y="56"/>
                </a:lnTo>
                <a:lnTo>
                  <a:pt x="93" y="57"/>
                </a:lnTo>
                <a:lnTo>
                  <a:pt x="92" y="57"/>
                </a:lnTo>
                <a:lnTo>
                  <a:pt x="93" y="57"/>
                </a:lnTo>
                <a:lnTo>
                  <a:pt x="93" y="58"/>
                </a:lnTo>
                <a:lnTo>
                  <a:pt x="93" y="59"/>
                </a:lnTo>
                <a:lnTo>
                  <a:pt x="94" y="59"/>
                </a:lnTo>
                <a:lnTo>
                  <a:pt x="93" y="59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7" y="61"/>
                </a:lnTo>
                <a:lnTo>
                  <a:pt x="97" y="62"/>
                </a:lnTo>
                <a:lnTo>
                  <a:pt x="98" y="62"/>
                </a:lnTo>
                <a:lnTo>
                  <a:pt x="98" y="63"/>
                </a:lnTo>
                <a:lnTo>
                  <a:pt x="99" y="63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3782" name="Freeform 576"/>
          <p:cNvSpPr>
            <a:spLocks/>
          </p:cNvSpPr>
          <p:nvPr/>
        </p:nvSpPr>
        <p:spPr bwMode="auto">
          <a:xfrm>
            <a:off x="3081338" y="3771900"/>
            <a:ext cx="104775" cy="66675"/>
          </a:xfrm>
          <a:custGeom>
            <a:avLst/>
            <a:gdLst>
              <a:gd name="T0" fmla="*/ 2147483646 w 101"/>
              <a:gd name="T1" fmla="*/ 2147483646 h 64"/>
              <a:gd name="T2" fmla="*/ 0 w 101"/>
              <a:gd name="T3" fmla="*/ 2147483646 h 64"/>
              <a:gd name="T4" fmla="*/ 2147483646 w 101"/>
              <a:gd name="T5" fmla="*/ 2147483646 h 64"/>
              <a:gd name="T6" fmla="*/ 2147483646 w 101"/>
              <a:gd name="T7" fmla="*/ 2147483646 h 64"/>
              <a:gd name="T8" fmla="*/ 2147483646 w 101"/>
              <a:gd name="T9" fmla="*/ 2147483646 h 64"/>
              <a:gd name="T10" fmla="*/ 2147483646 w 101"/>
              <a:gd name="T11" fmla="*/ 2147483646 h 64"/>
              <a:gd name="T12" fmla="*/ 2147483646 w 101"/>
              <a:gd name="T13" fmla="*/ 2147483646 h 64"/>
              <a:gd name="T14" fmla="*/ 2147483646 w 101"/>
              <a:gd name="T15" fmla="*/ 2147483646 h 64"/>
              <a:gd name="T16" fmla="*/ 2147483646 w 101"/>
              <a:gd name="T17" fmla="*/ 2147483646 h 64"/>
              <a:gd name="T18" fmla="*/ 2147483646 w 101"/>
              <a:gd name="T19" fmla="*/ 2147483646 h 64"/>
              <a:gd name="T20" fmla="*/ 2147483646 w 101"/>
              <a:gd name="T21" fmla="*/ 2147483646 h 64"/>
              <a:gd name="T22" fmla="*/ 2147483646 w 101"/>
              <a:gd name="T23" fmla="*/ 2147483646 h 64"/>
              <a:gd name="T24" fmla="*/ 2147483646 w 101"/>
              <a:gd name="T25" fmla="*/ 2147483646 h 64"/>
              <a:gd name="T26" fmla="*/ 2147483646 w 101"/>
              <a:gd name="T27" fmla="*/ 2147483646 h 64"/>
              <a:gd name="T28" fmla="*/ 2147483646 w 101"/>
              <a:gd name="T29" fmla="*/ 2147483646 h 64"/>
              <a:gd name="T30" fmla="*/ 2147483646 w 101"/>
              <a:gd name="T31" fmla="*/ 2147483646 h 64"/>
              <a:gd name="T32" fmla="*/ 2147483646 w 101"/>
              <a:gd name="T33" fmla="*/ 2147483646 h 64"/>
              <a:gd name="T34" fmla="*/ 2147483646 w 101"/>
              <a:gd name="T35" fmla="*/ 2147483646 h 64"/>
              <a:gd name="T36" fmla="*/ 2147483646 w 101"/>
              <a:gd name="T37" fmla="*/ 2147483646 h 64"/>
              <a:gd name="T38" fmla="*/ 2147483646 w 101"/>
              <a:gd name="T39" fmla="*/ 2147483646 h 64"/>
              <a:gd name="T40" fmla="*/ 2147483646 w 101"/>
              <a:gd name="T41" fmla="*/ 2147483646 h 64"/>
              <a:gd name="T42" fmla="*/ 2147483646 w 101"/>
              <a:gd name="T43" fmla="*/ 2147483646 h 64"/>
              <a:gd name="T44" fmla="*/ 2147483646 w 101"/>
              <a:gd name="T45" fmla="*/ 2147483646 h 64"/>
              <a:gd name="T46" fmla="*/ 2147483646 w 101"/>
              <a:gd name="T47" fmla="*/ 2147483646 h 64"/>
              <a:gd name="T48" fmla="*/ 2147483646 w 101"/>
              <a:gd name="T49" fmla="*/ 2147483646 h 64"/>
              <a:gd name="T50" fmla="*/ 2147483646 w 101"/>
              <a:gd name="T51" fmla="*/ 2147483646 h 64"/>
              <a:gd name="T52" fmla="*/ 2147483646 w 101"/>
              <a:gd name="T53" fmla="*/ 2147483646 h 64"/>
              <a:gd name="T54" fmla="*/ 2147483646 w 101"/>
              <a:gd name="T55" fmla="*/ 2147483646 h 64"/>
              <a:gd name="T56" fmla="*/ 2147483646 w 101"/>
              <a:gd name="T57" fmla="*/ 2147483646 h 64"/>
              <a:gd name="T58" fmla="*/ 2147483646 w 101"/>
              <a:gd name="T59" fmla="*/ 2147483646 h 64"/>
              <a:gd name="T60" fmla="*/ 2147483646 w 101"/>
              <a:gd name="T61" fmla="*/ 2147483646 h 64"/>
              <a:gd name="T62" fmla="*/ 2147483646 w 101"/>
              <a:gd name="T63" fmla="*/ 2147483646 h 64"/>
              <a:gd name="T64" fmla="*/ 2147483646 w 101"/>
              <a:gd name="T65" fmla="*/ 2147483646 h 64"/>
              <a:gd name="T66" fmla="*/ 2147483646 w 101"/>
              <a:gd name="T67" fmla="*/ 2147483646 h 64"/>
              <a:gd name="T68" fmla="*/ 2147483646 w 101"/>
              <a:gd name="T69" fmla="*/ 2147483646 h 64"/>
              <a:gd name="T70" fmla="*/ 2147483646 w 101"/>
              <a:gd name="T71" fmla="*/ 2147483646 h 64"/>
              <a:gd name="T72" fmla="*/ 2147483646 w 101"/>
              <a:gd name="T73" fmla="*/ 2147483646 h 64"/>
              <a:gd name="T74" fmla="*/ 2147483646 w 101"/>
              <a:gd name="T75" fmla="*/ 2147483646 h 64"/>
              <a:gd name="T76" fmla="*/ 2147483646 w 101"/>
              <a:gd name="T77" fmla="*/ 2147483646 h 64"/>
              <a:gd name="T78" fmla="*/ 2147483646 w 101"/>
              <a:gd name="T79" fmla="*/ 2147483646 h 64"/>
              <a:gd name="T80" fmla="*/ 2147483646 w 101"/>
              <a:gd name="T81" fmla="*/ 2147483646 h 64"/>
              <a:gd name="T82" fmla="*/ 2147483646 w 101"/>
              <a:gd name="T83" fmla="*/ 2147483646 h 64"/>
              <a:gd name="T84" fmla="*/ 2147483646 w 101"/>
              <a:gd name="T85" fmla="*/ 2147483646 h 64"/>
              <a:gd name="T86" fmla="*/ 2147483646 w 101"/>
              <a:gd name="T87" fmla="*/ 2147483646 h 64"/>
              <a:gd name="T88" fmla="*/ 2147483646 w 101"/>
              <a:gd name="T89" fmla="*/ 2147483646 h 64"/>
              <a:gd name="T90" fmla="*/ 2147483646 w 101"/>
              <a:gd name="T91" fmla="*/ 2147483646 h 64"/>
              <a:gd name="T92" fmla="*/ 2147483646 w 101"/>
              <a:gd name="T93" fmla="*/ 2147483646 h 64"/>
              <a:gd name="T94" fmla="*/ 2147483646 w 101"/>
              <a:gd name="T95" fmla="*/ 2147483646 h 64"/>
              <a:gd name="T96" fmla="*/ 2147483646 w 101"/>
              <a:gd name="T97" fmla="*/ 2147483646 h 64"/>
              <a:gd name="T98" fmla="*/ 2147483646 w 101"/>
              <a:gd name="T99" fmla="*/ 2147483646 h 64"/>
              <a:gd name="T100" fmla="*/ 2147483646 w 101"/>
              <a:gd name="T101" fmla="*/ 2147483646 h 64"/>
              <a:gd name="T102" fmla="*/ 2147483646 w 101"/>
              <a:gd name="T103" fmla="*/ 2147483646 h 64"/>
              <a:gd name="T104" fmla="*/ 2147483646 w 101"/>
              <a:gd name="T105" fmla="*/ 2147483646 h 64"/>
              <a:gd name="T106" fmla="*/ 2147483646 w 101"/>
              <a:gd name="T107" fmla="*/ 2147483646 h 64"/>
              <a:gd name="T108" fmla="*/ 2147483646 w 101"/>
              <a:gd name="T109" fmla="*/ 2147483646 h 64"/>
              <a:gd name="T110" fmla="*/ 2147483646 w 101"/>
              <a:gd name="T111" fmla="*/ 2147483646 h 6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101"/>
              <a:gd name="T169" fmla="*/ 0 h 64"/>
              <a:gd name="T170" fmla="*/ 101 w 101"/>
              <a:gd name="T171" fmla="*/ 64 h 6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101" h="64">
                <a:moveTo>
                  <a:pt x="99" y="63"/>
                </a:moveTo>
                <a:lnTo>
                  <a:pt x="99" y="63"/>
                </a:lnTo>
                <a:lnTo>
                  <a:pt x="99" y="64"/>
                </a:lnTo>
                <a:lnTo>
                  <a:pt x="61" y="62"/>
                </a:lnTo>
                <a:lnTo>
                  <a:pt x="35" y="60"/>
                </a:lnTo>
                <a:lnTo>
                  <a:pt x="26" y="60"/>
                </a:lnTo>
                <a:lnTo>
                  <a:pt x="20" y="59"/>
                </a:lnTo>
                <a:lnTo>
                  <a:pt x="0" y="58"/>
                </a:lnTo>
                <a:lnTo>
                  <a:pt x="0" y="57"/>
                </a:lnTo>
                <a:lnTo>
                  <a:pt x="0" y="56"/>
                </a:lnTo>
                <a:lnTo>
                  <a:pt x="1" y="56"/>
                </a:lnTo>
                <a:lnTo>
                  <a:pt x="1" y="55"/>
                </a:lnTo>
                <a:lnTo>
                  <a:pt x="1" y="54"/>
                </a:lnTo>
                <a:lnTo>
                  <a:pt x="1" y="53"/>
                </a:lnTo>
                <a:lnTo>
                  <a:pt x="2" y="52"/>
                </a:lnTo>
                <a:lnTo>
                  <a:pt x="2" y="51"/>
                </a:lnTo>
                <a:lnTo>
                  <a:pt x="3" y="50"/>
                </a:lnTo>
                <a:lnTo>
                  <a:pt x="3" y="49"/>
                </a:lnTo>
                <a:lnTo>
                  <a:pt x="3" y="48"/>
                </a:lnTo>
                <a:lnTo>
                  <a:pt x="4" y="48"/>
                </a:lnTo>
                <a:lnTo>
                  <a:pt x="4" y="47"/>
                </a:lnTo>
                <a:lnTo>
                  <a:pt x="4" y="46"/>
                </a:lnTo>
                <a:lnTo>
                  <a:pt x="3" y="45"/>
                </a:lnTo>
                <a:lnTo>
                  <a:pt x="2" y="45"/>
                </a:lnTo>
                <a:lnTo>
                  <a:pt x="1" y="45"/>
                </a:lnTo>
                <a:lnTo>
                  <a:pt x="1" y="44"/>
                </a:lnTo>
                <a:lnTo>
                  <a:pt x="2" y="44"/>
                </a:lnTo>
                <a:lnTo>
                  <a:pt x="2" y="43"/>
                </a:lnTo>
                <a:lnTo>
                  <a:pt x="1" y="42"/>
                </a:lnTo>
                <a:lnTo>
                  <a:pt x="2" y="42"/>
                </a:lnTo>
                <a:lnTo>
                  <a:pt x="1" y="42"/>
                </a:lnTo>
                <a:lnTo>
                  <a:pt x="2" y="42"/>
                </a:lnTo>
                <a:lnTo>
                  <a:pt x="2" y="41"/>
                </a:lnTo>
                <a:lnTo>
                  <a:pt x="2" y="40"/>
                </a:lnTo>
                <a:lnTo>
                  <a:pt x="2" y="39"/>
                </a:lnTo>
                <a:lnTo>
                  <a:pt x="2" y="38"/>
                </a:lnTo>
                <a:lnTo>
                  <a:pt x="1" y="38"/>
                </a:lnTo>
                <a:lnTo>
                  <a:pt x="1" y="37"/>
                </a:lnTo>
                <a:lnTo>
                  <a:pt x="1" y="36"/>
                </a:lnTo>
                <a:lnTo>
                  <a:pt x="1" y="35"/>
                </a:lnTo>
                <a:lnTo>
                  <a:pt x="1" y="34"/>
                </a:lnTo>
                <a:lnTo>
                  <a:pt x="2" y="33"/>
                </a:lnTo>
                <a:lnTo>
                  <a:pt x="3" y="32"/>
                </a:lnTo>
                <a:lnTo>
                  <a:pt x="4" y="31"/>
                </a:lnTo>
                <a:lnTo>
                  <a:pt x="5" y="31"/>
                </a:lnTo>
                <a:lnTo>
                  <a:pt x="6" y="31"/>
                </a:lnTo>
                <a:lnTo>
                  <a:pt x="6" y="30"/>
                </a:lnTo>
                <a:lnTo>
                  <a:pt x="7" y="29"/>
                </a:lnTo>
                <a:lnTo>
                  <a:pt x="8" y="28"/>
                </a:lnTo>
                <a:lnTo>
                  <a:pt x="9" y="27"/>
                </a:lnTo>
                <a:lnTo>
                  <a:pt x="9" y="26"/>
                </a:lnTo>
                <a:lnTo>
                  <a:pt x="10" y="26"/>
                </a:lnTo>
                <a:lnTo>
                  <a:pt x="10" y="25"/>
                </a:lnTo>
                <a:lnTo>
                  <a:pt x="10" y="24"/>
                </a:lnTo>
                <a:lnTo>
                  <a:pt x="10" y="23"/>
                </a:lnTo>
                <a:lnTo>
                  <a:pt x="9" y="22"/>
                </a:lnTo>
                <a:lnTo>
                  <a:pt x="7" y="22"/>
                </a:lnTo>
                <a:lnTo>
                  <a:pt x="6" y="22"/>
                </a:lnTo>
                <a:lnTo>
                  <a:pt x="6" y="21"/>
                </a:lnTo>
                <a:lnTo>
                  <a:pt x="6" y="20"/>
                </a:lnTo>
                <a:lnTo>
                  <a:pt x="7" y="17"/>
                </a:lnTo>
                <a:lnTo>
                  <a:pt x="7" y="16"/>
                </a:lnTo>
                <a:lnTo>
                  <a:pt x="7" y="15"/>
                </a:lnTo>
                <a:lnTo>
                  <a:pt x="7" y="14"/>
                </a:lnTo>
                <a:lnTo>
                  <a:pt x="8" y="14"/>
                </a:lnTo>
                <a:lnTo>
                  <a:pt x="9" y="13"/>
                </a:lnTo>
                <a:lnTo>
                  <a:pt x="10" y="13"/>
                </a:lnTo>
                <a:lnTo>
                  <a:pt x="11" y="13"/>
                </a:lnTo>
                <a:lnTo>
                  <a:pt x="11" y="11"/>
                </a:lnTo>
                <a:lnTo>
                  <a:pt x="12" y="0"/>
                </a:lnTo>
                <a:lnTo>
                  <a:pt x="27" y="1"/>
                </a:lnTo>
                <a:lnTo>
                  <a:pt x="84" y="5"/>
                </a:lnTo>
                <a:lnTo>
                  <a:pt x="92" y="5"/>
                </a:lnTo>
                <a:lnTo>
                  <a:pt x="91" y="10"/>
                </a:lnTo>
                <a:lnTo>
                  <a:pt x="92" y="11"/>
                </a:lnTo>
                <a:lnTo>
                  <a:pt x="92" y="10"/>
                </a:lnTo>
                <a:lnTo>
                  <a:pt x="93" y="11"/>
                </a:lnTo>
                <a:lnTo>
                  <a:pt x="93" y="12"/>
                </a:lnTo>
                <a:lnTo>
                  <a:pt x="94" y="12"/>
                </a:lnTo>
                <a:lnTo>
                  <a:pt x="94" y="13"/>
                </a:lnTo>
                <a:lnTo>
                  <a:pt x="95" y="13"/>
                </a:lnTo>
                <a:lnTo>
                  <a:pt x="95" y="14"/>
                </a:lnTo>
                <a:lnTo>
                  <a:pt x="96" y="14"/>
                </a:lnTo>
                <a:lnTo>
                  <a:pt x="97" y="14"/>
                </a:lnTo>
                <a:lnTo>
                  <a:pt x="98" y="14"/>
                </a:lnTo>
                <a:lnTo>
                  <a:pt x="99" y="15"/>
                </a:lnTo>
                <a:lnTo>
                  <a:pt x="100" y="15"/>
                </a:lnTo>
                <a:lnTo>
                  <a:pt x="100" y="16"/>
                </a:lnTo>
                <a:lnTo>
                  <a:pt x="101" y="15"/>
                </a:lnTo>
                <a:lnTo>
                  <a:pt x="101" y="16"/>
                </a:lnTo>
                <a:lnTo>
                  <a:pt x="100" y="16"/>
                </a:lnTo>
                <a:lnTo>
                  <a:pt x="100" y="17"/>
                </a:lnTo>
                <a:lnTo>
                  <a:pt x="100" y="18"/>
                </a:lnTo>
                <a:lnTo>
                  <a:pt x="99" y="19"/>
                </a:lnTo>
                <a:lnTo>
                  <a:pt x="100" y="19"/>
                </a:lnTo>
                <a:lnTo>
                  <a:pt x="99" y="19"/>
                </a:lnTo>
                <a:lnTo>
                  <a:pt x="99" y="20"/>
                </a:lnTo>
                <a:lnTo>
                  <a:pt x="100" y="21"/>
                </a:lnTo>
                <a:lnTo>
                  <a:pt x="99" y="21"/>
                </a:lnTo>
                <a:lnTo>
                  <a:pt x="100" y="22"/>
                </a:lnTo>
                <a:lnTo>
                  <a:pt x="99" y="22"/>
                </a:lnTo>
                <a:lnTo>
                  <a:pt x="99" y="23"/>
                </a:lnTo>
                <a:lnTo>
                  <a:pt x="100" y="23"/>
                </a:lnTo>
                <a:lnTo>
                  <a:pt x="99" y="24"/>
                </a:lnTo>
                <a:lnTo>
                  <a:pt x="100" y="24"/>
                </a:lnTo>
                <a:lnTo>
                  <a:pt x="99" y="25"/>
                </a:lnTo>
                <a:lnTo>
                  <a:pt x="99" y="26"/>
                </a:lnTo>
                <a:lnTo>
                  <a:pt x="100" y="26"/>
                </a:lnTo>
                <a:lnTo>
                  <a:pt x="101" y="27"/>
                </a:lnTo>
                <a:lnTo>
                  <a:pt x="101" y="28"/>
                </a:lnTo>
                <a:lnTo>
                  <a:pt x="100" y="28"/>
                </a:lnTo>
                <a:lnTo>
                  <a:pt x="100" y="29"/>
                </a:lnTo>
                <a:lnTo>
                  <a:pt x="100" y="30"/>
                </a:lnTo>
                <a:lnTo>
                  <a:pt x="100" y="31"/>
                </a:lnTo>
                <a:lnTo>
                  <a:pt x="101" y="31"/>
                </a:lnTo>
                <a:lnTo>
                  <a:pt x="100" y="31"/>
                </a:lnTo>
                <a:lnTo>
                  <a:pt x="101" y="32"/>
                </a:lnTo>
                <a:lnTo>
                  <a:pt x="100" y="32"/>
                </a:lnTo>
                <a:lnTo>
                  <a:pt x="100" y="33"/>
                </a:lnTo>
                <a:lnTo>
                  <a:pt x="99" y="33"/>
                </a:lnTo>
                <a:lnTo>
                  <a:pt x="99" y="34"/>
                </a:lnTo>
                <a:lnTo>
                  <a:pt x="99" y="35"/>
                </a:lnTo>
                <a:lnTo>
                  <a:pt x="99" y="36"/>
                </a:lnTo>
                <a:lnTo>
                  <a:pt x="98" y="36"/>
                </a:lnTo>
                <a:lnTo>
                  <a:pt x="98" y="37"/>
                </a:lnTo>
                <a:lnTo>
                  <a:pt x="97" y="37"/>
                </a:lnTo>
                <a:lnTo>
                  <a:pt x="97" y="38"/>
                </a:lnTo>
                <a:lnTo>
                  <a:pt x="97" y="39"/>
                </a:lnTo>
                <a:lnTo>
                  <a:pt x="96" y="38"/>
                </a:lnTo>
                <a:lnTo>
                  <a:pt x="96" y="39"/>
                </a:lnTo>
                <a:lnTo>
                  <a:pt x="96" y="40"/>
                </a:lnTo>
                <a:lnTo>
                  <a:pt x="95" y="40"/>
                </a:lnTo>
                <a:lnTo>
                  <a:pt x="94" y="41"/>
                </a:lnTo>
                <a:lnTo>
                  <a:pt x="95" y="41"/>
                </a:lnTo>
                <a:lnTo>
                  <a:pt x="94" y="41"/>
                </a:lnTo>
                <a:lnTo>
                  <a:pt x="94" y="42"/>
                </a:lnTo>
                <a:lnTo>
                  <a:pt x="94" y="43"/>
                </a:lnTo>
                <a:lnTo>
                  <a:pt x="94" y="44"/>
                </a:lnTo>
                <a:lnTo>
                  <a:pt x="94" y="45"/>
                </a:lnTo>
                <a:lnTo>
                  <a:pt x="93" y="45"/>
                </a:lnTo>
                <a:lnTo>
                  <a:pt x="94" y="45"/>
                </a:lnTo>
                <a:lnTo>
                  <a:pt x="93" y="46"/>
                </a:lnTo>
                <a:lnTo>
                  <a:pt x="93" y="47"/>
                </a:lnTo>
                <a:lnTo>
                  <a:pt x="93" y="48"/>
                </a:lnTo>
                <a:lnTo>
                  <a:pt x="93" y="49"/>
                </a:lnTo>
                <a:lnTo>
                  <a:pt x="94" y="49"/>
                </a:lnTo>
                <a:lnTo>
                  <a:pt x="94" y="50"/>
                </a:lnTo>
                <a:lnTo>
                  <a:pt x="94" y="51"/>
                </a:lnTo>
                <a:lnTo>
                  <a:pt x="94" y="52"/>
                </a:lnTo>
                <a:lnTo>
                  <a:pt x="94" y="51"/>
                </a:lnTo>
                <a:lnTo>
                  <a:pt x="94" y="52"/>
                </a:lnTo>
                <a:lnTo>
                  <a:pt x="93" y="52"/>
                </a:lnTo>
                <a:lnTo>
                  <a:pt x="94" y="53"/>
                </a:lnTo>
                <a:lnTo>
                  <a:pt x="93" y="53"/>
                </a:lnTo>
                <a:lnTo>
                  <a:pt x="94" y="53"/>
                </a:lnTo>
                <a:lnTo>
                  <a:pt x="93" y="53"/>
                </a:lnTo>
                <a:lnTo>
                  <a:pt x="93" y="54"/>
                </a:lnTo>
                <a:lnTo>
                  <a:pt x="93" y="55"/>
                </a:lnTo>
                <a:lnTo>
                  <a:pt x="92" y="55"/>
                </a:lnTo>
                <a:lnTo>
                  <a:pt x="93" y="56"/>
                </a:lnTo>
                <a:lnTo>
                  <a:pt x="92" y="56"/>
                </a:lnTo>
                <a:lnTo>
                  <a:pt x="93" y="56"/>
                </a:lnTo>
                <a:lnTo>
                  <a:pt x="93" y="57"/>
                </a:lnTo>
                <a:lnTo>
                  <a:pt x="92" y="57"/>
                </a:lnTo>
                <a:lnTo>
                  <a:pt x="93" y="57"/>
                </a:lnTo>
                <a:lnTo>
                  <a:pt x="93" y="58"/>
                </a:lnTo>
                <a:lnTo>
                  <a:pt x="93" y="59"/>
                </a:lnTo>
                <a:lnTo>
                  <a:pt x="94" y="59"/>
                </a:lnTo>
                <a:lnTo>
                  <a:pt x="93" y="59"/>
                </a:lnTo>
                <a:lnTo>
                  <a:pt x="94" y="59"/>
                </a:lnTo>
                <a:lnTo>
                  <a:pt x="94" y="60"/>
                </a:lnTo>
                <a:lnTo>
                  <a:pt x="95" y="60"/>
                </a:lnTo>
                <a:lnTo>
                  <a:pt x="96" y="60"/>
                </a:lnTo>
                <a:lnTo>
                  <a:pt x="96" y="61"/>
                </a:lnTo>
                <a:lnTo>
                  <a:pt x="97" y="61"/>
                </a:lnTo>
                <a:lnTo>
                  <a:pt x="97" y="62"/>
                </a:lnTo>
                <a:lnTo>
                  <a:pt x="98" y="62"/>
                </a:lnTo>
                <a:lnTo>
                  <a:pt x="98" y="63"/>
                </a:lnTo>
                <a:lnTo>
                  <a:pt x="99" y="63"/>
                </a:lnTo>
              </a:path>
            </a:pathLst>
          </a:custGeom>
          <a:solidFill>
            <a:schemeClr val="bg1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3783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551613"/>
            <a:ext cx="9028113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100" dirty="0"/>
              <a:t>	 </a:t>
            </a:r>
          </a:p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EPL, ANTT, Análise Macrologística</a:t>
            </a:r>
          </a:p>
        </p:txBody>
      </p:sp>
      <p:sp>
        <p:nvSpPr>
          <p:cNvPr id="203784" name="Rectangle 7"/>
          <p:cNvSpPr>
            <a:spLocks noChangeArrowheads="1"/>
          </p:cNvSpPr>
          <p:nvPr/>
        </p:nvSpPr>
        <p:spPr bwMode="auto">
          <a:xfrm>
            <a:off x="393700" y="6175375"/>
            <a:ext cx="9077325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9388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/>
              <a:t>Dentro dos diversos eixos estudados e priorizados, nove tem maior potencial de saírem do papel na próxima década—Muitos destes terão um impacto significativo no agronegócio</a:t>
            </a:r>
          </a:p>
        </p:txBody>
      </p:sp>
      <p:sp>
        <p:nvSpPr>
          <p:cNvPr id="203785" name="Rectangle 8"/>
          <p:cNvSpPr>
            <a:spLocks noChangeArrowheads="1"/>
          </p:cNvSpPr>
          <p:nvPr/>
        </p:nvSpPr>
        <p:spPr bwMode="auto">
          <a:xfrm>
            <a:off x="584200" y="1114425"/>
            <a:ext cx="452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Eixos de Transporte com Maior Potencial</a:t>
            </a:r>
          </a:p>
        </p:txBody>
      </p:sp>
      <p:sp>
        <p:nvSpPr>
          <p:cNvPr id="114" name="Line 33"/>
          <p:cNvSpPr>
            <a:spLocks noChangeShapeType="1"/>
          </p:cNvSpPr>
          <p:nvPr/>
        </p:nvSpPr>
        <p:spPr bwMode="auto">
          <a:xfrm>
            <a:off x="561975" y="1400175"/>
            <a:ext cx="420052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203787" name="AutoShape 16"/>
          <p:cNvSpPr>
            <a:spLocks noChangeArrowheads="1"/>
          </p:cNvSpPr>
          <p:nvPr/>
        </p:nvSpPr>
        <p:spPr bwMode="auto">
          <a:xfrm flipV="1">
            <a:off x="3417888" y="5880100"/>
            <a:ext cx="3033712" cy="157163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208942" name="Rectangle 6"/>
          <p:cNvSpPr>
            <a:spLocks noGrp="1" noChangeArrowheads="1"/>
          </p:cNvSpPr>
          <p:nvPr>
            <p:ph type="title" idx="4294967295"/>
          </p:nvPr>
        </p:nvSpPr>
        <p:spPr>
          <a:xfrm>
            <a:off x="2660650" y="78602"/>
            <a:ext cx="6167438" cy="553998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defTabSz="895350"/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Novos Eixos de Transporte Prioritários com Maior Potencial no Médio Prazo</a:t>
            </a:r>
          </a:p>
        </p:txBody>
      </p:sp>
      <p:sp>
        <p:nvSpPr>
          <p:cNvPr id="203789" name="Forma livre 113"/>
          <p:cNvSpPr>
            <a:spLocks noChangeAspect="1"/>
          </p:cNvSpPr>
          <p:nvPr/>
        </p:nvSpPr>
        <p:spPr bwMode="auto">
          <a:xfrm>
            <a:off x="3105150" y="2630488"/>
            <a:ext cx="150813" cy="622300"/>
          </a:xfrm>
          <a:custGeom>
            <a:avLst/>
            <a:gdLst>
              <a:gd name="T0" fmla="*/ 1 w 258108"/>
              <a:gd name="T1" fmla="*/ 0 h 966368"/>
              <a:gd name="T2" fmla="*/ 1 w 258108"/>
              <a:gd name="T3" fmla="*/ 1 h 966368"/>
              <a:gd name="T4" fmla="*/ 1 w 258108"/>
              <a:gd name="T5" fmla="*/ 1 h 966368"/>
              <a:gd name="T6" fmla="*/ 1 w 258108"/>
              <a:gd name="T7" fmla="*/ 2 h 966368"/>
              <a:gd name="T8" fmla="*/ 1 w 258108"/>
              <a:gd name="T9" fmla="*/ 3 h 966368"/>
              <a:gd name="T10" fmla="*/ 1 w 258108"/>
              <a:gd name="T11" fmla="*/ 3 h 966368"/>
              <a:gd name="T12" fmla="*/ 1 w 258108"/>
              <a:gd name="T13" fmla="*/ 4 h 966368"/>
              <a:gd name="T14" fmla="*/ 1 w 258108"/>
              <a:gd name="T15" fmla="*/ 4 h 966368"/>
              <a:gd name="T16" fmla="*/ 1 w 258108"/>
              <a:gd name="T17" fmla="*/ 5 h 966368"/>
              <a:gd name="T18" fmla="*/ 1 w 258108"/>
              <a:gd name="T19" fmla="*/ 6 h 966368"/>
              <a:gd name="T20" fmla="*/ 1 w 258108"/>
              <a:gd name="T21" fmla="*/ 6 h 966368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58108"/>
              <a:gd name="T34" fmla="*/ 0 h 966368"/>
              <a:gd name="T35" fmla="*/ 258108 w 258108"/>
              <a:gd name="T36" fmla="*/ 966368 h 966368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58108" h="966368">
                <a:moveTo>
                  <a:pt x="157467" y="0"/>
                </a:moveTo>
                <a:cubicBezTo>
                  <a:pt x="168687" y="22907"/>
                  <a:pt x="192062" y="49554"/>
                  <a:pt x="207956" y="78538"/>
                </a:cubicBezTo>
                <a:cubicBezTo>
                  <a:pt x="223850" y="107522"/>
                  <a:pt x="246757" y="141649"/>
                  <a:pt x="252834" y="173905"/>
                </a:cubicBezTo>
                <a:cubicBezTo>
                  <a:pt x="258911" y="206161"/>
                  <a:pt x="263476" y="234211"/>
                  <a:pt x="244419" y="272077"/>
                </a:cubicBezTo>
                <a:cubicBezTo>
                  <a:pt x="225362" y="309943"/>
                  <a:pt x="171602" y="369643"/>
                  <a:pt x="138494" y="401102"/>
                </a:cubicBezTo>
                <a:cubicBezTo>
                  <a:pt x="105386" y="432561"/>
                  <a:pt x="61885" y="434706"/>
                  <a:pt x="45771" y="460830"/>
                </a:cubicBezTo>
                <a:cubicBezTo>
                  <a:pt x="29657" y="486954"/>
                  <a:pt x="44340" y="527321"/>
                  <a:pt x="41810" y="557845"/>
                </a:cubicBezTo>
                <a:cubicBezTo>
                  <a:pt x="39280" y="588369"/>
                  <a:pt x="31057" y="610782"/>
                  <a:pt x="30590" y="643973"/>
                </a:cubicBezTo>
                <a:cubicBezTo>
                  <a:pt x="30122" y="677165"/>
                  <a:pt x="25613" y="706122"/>
                  <a:pt x="20526" y="738516"/>
                </a:cubicBezTo>
                <a:cubicBezTo>
                  <a:pt x="15439" y="770910"/>
                  <a:pt x="1470" y="817300"/>
                  <a:pt x="68" y="838337"/>
                </a:cubicBezTo>
                <a:cubicBezTo>
                  <a:pt x="-1335" y="859374"/>
                  <a:pt x="19247" y="954447"/>
                  <a:pt x="21351" y="966368"/>
                </a:cubicBezTo>
              </a:path>
            </a:pathLst>
          </a:cu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3791" name="Forma livre 115"/>
          <p:cNvSpPr>
            <a:spLocks noChangeAspect="1"/>
          </p:cNvSpPr>
          <p:nvPr/>
        </p:nvSpPr>
        <p:spPr bwMode="auto">
          <a:xfrm>
            <a:off x="3119438" y="2216150"/>
            <a:ext cx="69850" cy="398463"/>
          </a:xfrm>
          <a:custGeom>
            <a:avLst/>
            <a:gdLst>
              <a:gd name="T0" fmla="*/ 0 w 134931"/>
              <a:gd name="T1" fmla="*/ 0 h 704295"/>
              <a:gd name="T2" fmla="*/ 1 w 134931"/>
              <a:gd name="T3" fmla="*/ 1 h 704295"/>
              <a:gd name="T4" fmla="*/ 1 w 134931"/>
              <a:gd name="T5" fmla="*/ 1 h 704295"/>
              <a:gd name="T6" fmla="*/ 1 w 134931"/>
              <a:gd name="T7" fmla="*/ 1 h 704295"/>
              <a:gd name="T8" fmla="*/ 1 w 134931"/>
              <a:gd name="T9" fmla="*/ 1 h 70429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4931"/>
              <a:gd name="T16" fmla="*/ 0 h 704295"/>
              <a:gd name="T17" fmla="*/ 134931 w 134931"/>
              <a:gd name="T18" fmla="*/ 704295 h 70429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4931" h="704295">
                <a:moveTo>
                  <a:pt x="0" y="0"/>
                </a:moveTo>
                <a:cubicBezTo>
                  <a:pt x="26647" y="46749"/>
                  <a:pt x="53294" y="93498"/>
                  <a:pt x="72928" y="140246"/>
                </a:cubicBezTo>
                <a:cubicBezTo>
                  <a:pt x="92562" y="186994"/>
                  <a:pt x="110326" y="227198"/>
                  <a:pt x="117806" y="280491"/>
                </a:cubicBezTo>
                <a:cubicBezTo>
                  <a:pt x="125286" y="333784"/>
                  <a:pt x="119676" y="426346"/>
                  <a:pt x="117806" y="460005"/>
                </a:cubicBezTo>
                <a:cubicBezTo>
                  <a:pt x="115936" y="493664"/>
                  <a:pt x="138978" y="709796"/>
                  <a:pt x="134304" y="704187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3792" name="Text Box 326"/>
          <p:cNvSpPr txBox="1">
            <a:spLocks noChangeAspect="1" noChangeArrowheads="1"/>
          </p:cNvSpPr>
          <p:nvPr/>
        </p:nvSpPr>
        <p:spPr bwMode="auto">
          <a:xfrm>
            <a:off x="3275013" y="2584450"/>
            <a:ext cx="498475" cy="95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70000"/>
              </a:lnSpc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Açailândia</a:t>
            </a:r>
            <a:endParaRPr lang="pt-BR" sz="1000" b="0">
              <a:solidFill>
                <a:srgbClr val="000000"/>
              </a:solidFill>
              <a:latin typeface="Calibri" panose="020F0502020204030204" pitchFamily="34" charset="0"/>
            </a:endParaRPr>
          </a:p>
        </p:txBody>
      </p:sp>
      <p:sp>
        <p:nvSpPr>
          <p:cNvPr id="203793" name="Oval 250"/>
          <p:cNvSpPr>
            <a:spLocks noChangeAspect="1" noChangeArrowheads="1"/>
          </p:cNvSpPr>
          <p:nvPr/>
        </p:nvSpPr>
        <p:spPr bwMode="auto">
          <a:xfrm>
            <a:off x="3186113" y="2586038"/>
            <a:ext cx="61912" cy="66675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3794" name="Oval 250"/>
          <p:cNvSpPr>
            <a:spLocks noChangeAspect="1" noChangeArrowheads="1"/>
          </p:cNvSpPr>
          <p:nvPr/>
        </p:nvSpPr>
        <p:spPr bwMode="auto">
          <a:xfrm>
            <a:off x="3094038" y="3217863"/>
            <a:ext cx="61912" cy="66675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3795" name="Freeform 258"/>
          <p:cNvSpPr>
            <a:spLocks/>
          </p:cNvSpPr>
          <p:nvPr/>
        </p:nvSpPr>
        <p:spPr bwMode="auto">
          <a:xfrm>
            <a:off x="2500313" y="3657600"/>
            <a:ext cx="636587" cy="1908175"/>
          </a:xfrm>
          <a:custGeom>
            <a:avLst/>
            <a:gdLst>
              <a:gd name="T0" fmla="*/ 2147483646 w 401"/>
              <a:gd name="T1" fmla="*/ 0 h 1202"/>
              <a:gd name="T2" fmla="*/ 2147483646 w 401"/>
              <a:gd name="T3" fmla="*/ 2147483646 h 1202"/>
              <a:gd name="T4" fmla="*/ 2147483646 w 401"/>
              <a:gd name="T5" fmla="*/ 2147483646 h 1202"/>
              <a:gd name="T6" fmla="*/ 2147483646 w 401"/>
              <a:gd name="T7" fmla="*/ 2147483646 h 1202"/>
              <a:gd name="T8" fmla="*/ 2147483646 w 401"/>
              <a:gd name="T9" fmla="*/ 2147483646 h 1202"/>
              <a:gd name="T10" fmla="*/ 2147483646 w 401"/>
              <a:gd name="T11" fmla="*/ 2147483646 h 1202"/>
              <a:gd name="T12" fmla="*/ 2147483646 w 401"/>
              <a:gd name="T13" fmla="*/ 2147483646 h 1202"/>
              <a:gd name="T14" fmla="*/ 2147483646 w 401"/>
              <a:gd name="T15" fmla="*/ 2147483646 h 1202"/>
              <a:gd name="T16" fmla="*/ 2147483646 w 401"/>
              <a:gd name="T17" fmla="*/ 2147483646 h 1202"/>
              <a:gd name="T18" fmla="*/ 2147483646 w 401"/>
              <a:gd name="T19" fmla="*/ 2147483646 h 1202"/>
              <a:gd name="T20" fmla="*/ 2147483646 w 401"/>
              <a:gd name="T21" fmla="*/ 2147483646 h 1202"/>
              <a:gd name="T22" fmla="*/ 2147483646 w 401"/>
              <a:gd name="T23" fmla="*/ 2147483646 h 1202"/>
              <a:gd name="T24" fmla="*/ 2147483646 w 401"/>
              <a:gd name="T25" fmla="*/ 2147483646 h 1202"/>
              <a:gd name="T26" fmla="*/ 2147483646 w 401"/>
              <a:gd name="T27" fmla="*/ 2147483646 h 1202"/>
              <a:gd name="T28" fmla="*/ 2147483646 w 401"/>
              <a:gd name="T29" fmla="*/ 2147483646 h 1202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01" h="1202">
                <a:moveTo>
                  <a:pt x="371" y="0"/>
                </a:moveTo>
                <a:cubicBezTo>
                  <a:pt x="342" y="48"/>
                  <a:pt x="401" y="129"/>
                  <a:pt x="342" y="149"/>
                </a:cubicBezTo>
                <a:cubicBezTo>
                  <a:pt x="332" y="164"/>
                  <a:pt x="322" y="179"/>
                  <a:pt x="312" y="194"/>
                </a:cubicBezTo>
                <a:cubicBezTo>
                  <a:pt x="305" y="205"/>
                  <a:pt x="290" y="208"/>
                  <a:pt x="282" y="218"/>
                </a:cubicBezTo>
                <a:cubicBezTo>
                  <a:pt x="278" y="223"/>
                  <a:pt x="277" y="230"/>
                  <a:pt x="272" y="233"/>
                </a:cubicBezTo>
                <a:cubicBezTo>
                  <a:pt x="263" y="239"/>
                  <a:pt x="252" y="240"/>
                  <a:pt x="242" y="243"/>
                </a:cubicBezTo>
                <a:cubicBezTo>
                  <a:pt x="237" y="245"/>
                  <a:pt x="227" y="248"/>
                  <a:pt x="227" y="248"/>
                </a:cubicBezTo>
                <a:cubicBezTo>
                  <a:pt x="191" y="287"/>
                  <a:pt x="215" y="278"/>
                  <a:pt x="198" y="343"/>
                </a:cubicBezTo>
                <a:cubicBezTo>
                  <a:pt x="195" y="354"/>
                  <a:pt x="188" y="365"/>
                  <a:pt x="178" y="372"/>
                </a:cubicBezTo>
                <a:cubicBezTo>
                  <a:pt x="168" y="379"/>
                  <a:pt x="148" y="392"/>
                  <a:pt x="148" y="392"/>
                </a:cubicBezTo>
                <a:cubicBezTo>
                  <a:pt x="137" y="435"/>
                  <a:pt x="129" y="478"/>
                  <a:pt x="118" y="521"/>
                </a:cubicBezTo>
                <a:cubicBezTo>
                  <a:pt x="114" y="549"/>
                  <a:pt x="114" y="578"/>
                  <a:pt x="108" y="606"/>
                </a:cubicBezTo>
                <a:cubicBezTo>
                  <a:pt x="103" y="633"/>
                  <a:pt x="90" y="658"/>
                  <a:pt x="83" y="685"/>
                </a:cubicBezTo>
                <a:cubicBezTo>
                  <a:pt x="75" y="772"/>
                  <a:pt x="52" y="852"/>
                  <a:pt x="39" y="938"/>
                </a:cubicBezTo>
                <a:cubicBezTo>
                  <a:pt x="34" y="1014"/>
                  <a:pt x="0" y="1143"/>
                  <a:pt x="59" y="1202"/>
                </a:cubicBezTo>
              </a:path>
            </a:pathLst>
          </a:custGeom>
          <a:noFill/>
          <a:ln w="38100" cap="flat" cmpd="sng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3796" name="AutoShape 70"/>
          <p:cNvSpPr>
            <a:spLocks noChangeAspect="1" noChangeArrowheads="1"/>
          </p:cNvSpPr>
          <p:nvPr/>
        </p:nvSpPr>
        <p:spPr bwMode="auto">
          <a:xfrm>
            <a:off x="2547938" y="5491163"/>
            <a:ext cx="103187" cy="85725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>
              <a:solidFill>
                <a:srgbClr val="000000"/>
              </a:solidFill>
            </a:endParaRPr>
          </a:p>
        </p:txBody>
      </p:sp>
      <p:sp>
        <p:nvSpPr>
          <p:cNvPr id="203797" name="Text Box 326"/>
          <p:cNvSpPr txBox="1">
            <a:spLocks noChangeAspect="1" noChangeArrowheads="1"/>
          </p:cNvSpPr>
          <p:nvPr/>
        </p:nvSpPr>
        <p:spPr bwMode="auto">
          <a:xfrm>
            <a:off x="2668588" y="5526088"/>
            <a:ext cx="563562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latin typeface="Calibri" panose="020F0502020204030204" pitchFamily="34" charset="0"/>
              </a:rPr>
              <a:t>Rio Grande</a:t>
            </a:r>
          </a:p>
        </p:txBody>
      </p:sp>
      <p:sp>
        <p:nvSpPr>
          <p:cNvPr id="203798" name="Oval 250"/>
          <p:cNvSpPr>
            <a:spLocks noChangeAspect="1" noChangeArrowheads="1"/>
          </p:cNvSpPr>
          <p:nvPr/>
        </p:nvSpPr>
        <p:spPr bwMode="auto">
          <a:xfrm>
            <a:off x="3124200" y="2143125"/>
            <a:ext cx="41275" cy="39688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3799" name="Oval 250"/>
          <p:cNvSpPr>
            <a:spLocks noChangeAspect="1" noChangeArrowheads="1"/>
          </p:cNvSpPr>
          <p:nvPr/>
        </p:nvSpPr>
        <p:spPr bwMode="auto">
          <a:xfrm>
            <a:off x="3081338" y="2133600"/>
            <a:ext cx="60325" cy="66675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3800" name="AutoShape 70"/>
          <p:cNvSpPr>
            <a:spLocks noChangeAspect="1" noChangeArrowheads="1"/>
          </p:cNvSpPr>
          <p:nvPr/>
        </p:nvSpPr>
        <p:spPr bwMode="auto">
          <a:xfrm>
            <a:off x="3019425" y="2162175"/>
            <a:ext cx="103188" cy="85725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>
              <a:solidFill>
                <a:srgbClr val="000000"/>
              </a:solidFill>
            </a:endParaRPr>
          </a:p>
        </p:txBody>
      </p:sp>
      <p:sp>
        <p:nvSpPr>
          <p:cNvPr id="203801" name="Text Box 326"/>
          <p:cNvSpPr txBox="1">
            <a:spLocks noChangeAspect="1" noChangeArrowheads="1"/>
          </p:cNvSpPr>
          <p:nvPr/>
        </p:nvSpPr>
        <p:spPr bwMode="auto">
          <a:xfrm>
            <a:off x="3067050" y="2047875"/>
            <a:ext cx="563563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latin typeface="Calibri" panose="020F0502020204030204" pitchFamily="34" charset="0"/>
              </a:rPr>
              <a:t>Belém</a:t>
            </a:r>
          </a:p>
        </p:txBody>
      </p:sp>
      <p:sp>
        <p:nvSpPr>
          <p:cNvPr id="203802" name="Freeform 268"/>
          <p:cNvSpPr>
            <a:spLocks/>
          </p:cNvSpPr>
          <p:nvPr/>
        </p:nvSpPr>
        <p:spPr bwMode="auto">
          <a:xfrm>
            <a:off x="3092450" y="2654300"/>
            <a:ext cx="244475" cy="787400"/>
          </a:xfrm>
          <a:custGeom>
            <a:avLst/>
            <a:gdLst>
              <a:gd name="T0" fmla="*/ 0 w 154"/>
              <a:gd name="T1" fmla="*/ 2147483646 h 496"/>
              <a:gd name="T2" fmla="*/ 2147483646 w 154"/>
              <a:gd name="T3" fmla="*/ 2147483646 h 496"/>
              <a:gd name="T4" fmla="*/ 2147483646 w 154"/>
              <a:gd name="T5" fmla="*/ 2147483646 h 496"/>
              <a:gd name="T6" fmla="*/ 2147483646 w 154"/>
              <a:gd name="T7" fmla="*/ 2147483646 h 496"/>
              <a:gd name="T8" fmla="*/ 2147483646 w 154"/>
              <a:gd name="T9" fmla="*/ 2147483646 h 496"/>
              <a:gd name="T10" fmla="*/ 2147483646 w 154"/>
              <a:gd name="T11" fmla="*/ 2147483646 h 496"/>
              <a:gd name="T12" fmla="*/ 2147483646 w 154"/>
              <a:gd name="T13" fmla="*/ 2147483646 h 496"/>
              <a:gd name="T14" fmla="*/ 2147483646 w 154"/>
              <a:gd name="T15" fmla="*/ 2147483646 h 496"/>
              <a:gd name="T16" fmla="*/ 2147483646 w 154"/>
              <a:gd name="T17" fmla="*/ 2147483646 h 496"/>
              <a:gd name="T18" fmla="*/ 2147483646 w 154"/>
              <a:gd name="T19" fmla="*/ 2147483646 h 496"/>
              <a:gd name="T20" fmla="*/ 2147483646 w 154"/>
              <a:gd name="T21" fmla="*/ 2147483646 h 496"/>
              <a:gd name="T22" fmla="*/ 2147483646 w 154"/>
              <a:gd name="T23" fmla="*/ 2147483646 h 496"/>
              <a:gd name="T24" fmla="*/ 2147483646 w 154"/>
              <a:gd name="T25" fmla="*/ 2147483646 h 496"/>
              <a:gd name="T26" fmla="*/ 2147483646 w 154"/>
              <a:gd name="T27" fmla="*/ 2147483646 h 496"/>
              <a:gd name="T28" fmla="*/ 2147483646 w 154"/>
              <a:gd name="T29" fmla="*/ 2147483646 h 496"/>
              <a:gd name="T30" fmla="*/ 2147483646 w 154"/>
              <a:gd name="T31" fmla="*/ 2147483646 h 496"/>
              <a:gd name="T32" fmla="*/ 2147483646 w 154"/>
              <a:gd name="T33" fmla="*/ 2147483646 h 496"/>
              <a:gd name="T34" fmla="*/ 2147483646 w 154"/>
              <a:gd name="T35" fmla="*/ 2147483646 h 496"/>
              <a:gd name="T36" fmla="*/ 2147483646 w 154"/>
              <a:gd name="T37" fmla="*/ 2147483646 h 49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54" h="496">
                <a:moveTo>
                  <a:pt x="0" y="10"/>
                </a:moveTo>
                <a:cubicBezTo>
                  <a:pt x="26" y="8"/>
                  <a:pt x="21" y="8"/>
                  <a:pt x="38" y="2"/>
                </a:cubicBezTo>
                <a:cubicBezTo>
                  <a:pt x="48" y="3"/>
                  <a:pt x="68" y="0"/>
                  <a:pt x="72" y="12"/>
                </a:cubicBezTo>
                <a:cubicBezTo>
                  <a:pt x="75" y="30"/>
                  <a:pt x="73" y="22"/>
                  <a:pt x="78" y="38"/>
                </a:cubicBezTo>
                <a:cubicBezTo>
                  <a:pt x="79" y="40"/>
                  <a:pt x="80" y="44"/>
                  <a:pt x="80" y="44"/>
                </a:cubicBezTo>
                <a:cubicBezTo>
                  <a:pt x="81" y="64"/>
                  <a:pt x="89" y="109"/>
                  <a:pt x="76" y="128"/>
                </a:cubicBezTo>
                <a:cubicBezTo>
                  <a:pt x="73" y="142"/>
                  <a:pt x="69" y="153"/>
                  <a:pt x="78" y="166"/>
                </a:cubicBezTo>
                <a:cubicBezTo>
                  <a:pt x="82" y="191"/>
                  <a:pt x="74" y="168"/>
                  <a:pt x="94" y="180"/>
                </a:cubicBezTo>
                <a:cubicBezTo>
                  <a:pt x="96" y="181"/>
                  <a:pt x="94" y="186"/>
                  <a:pt x="96" y="188"/>
                </a:cubicBezTo>
                <a:cubicBezTo>
                  <a:pt x="100" y="194"/>
                  <a:pt x="112" y="193"/>
                  <a:pt x="116" y="194"/>
                </a:cubicBezTo>
                <a:cubicBezTo>
                  <a:pt x="130" y="214"/>
                  <a:pt x="119" y="206"/>
                  <a:pt x="154" y="208"/>
                </a:cubicBezTo>
                <a:cubicBezTo>
                  <a:pt x="152" y="218"/>
                  <a:pt x="150" y="223"/>
                  <a:pt x="142" y="228"/>
                </a:cubicBezTo>
                <a:cubicBezTo>
                  <a:pt x="138" y="230"/>
                  <a:pt x="130" y="232"/>
                  <a:pt x="130" y="232"/>
                </a:cubicBezTo>
                <a:cubicBezTo>
                  <a:pt x="110" y="252"/>
                  <a:pt x="106" y="292"/>
                  <a:pt x="74" y="300"/>
                </a:cubicBezTo>
                <a:cubicBezTo>
                  <a:pt x="62" y="308"/>
                  <a:pt x="57" y="324"/>
                  <a:pt x="46" y="332"/>
                </a:cubicBezTo>
                <a:cubicBezTo>
                  <a:pt x="42" y="337"/>
                  <a:pt x="22" y="358"/>
                  <a:pt x="16" y="360"/>
                </a:cubicBezTo>
                <a:cubicBezTo>
                  <a:pt x="12" y="375"/>
                  <a:pt x="7" y="390"/>
                  <a:pt x="4" y="406"/>
                </a:cubicBezTo>
                <a:cubicBezTo>
                  <a:pt x="6" y="410"/>
                  <a:pt x="14" y="410"/>
                  <a:pt x="14" y="414"/>
                </a:cubicBezTo>
                <a:cubicBezTo>
                  <a:pt x="17" y="440"/>
                  <a:pt x="6" y="470"/>
                  <a:pt x="6" y="496"/>
                </a:cubicBezTo>
              </a:path>
            </a:pathLst>
          </a:custGeom>
          <a:noFill/>
          <a:ln w="38100" cap="flat" cmpd="sng">
            <a:solidFill>
              <a:srgbClr val="0099FF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3803" name="Oval 250"/>
          <p:cNvSpPr>
            <a:spLocks noChangeAspect="1" noChangeArrowheads="1"/>
          </p:cNvSpPr>
          <p:nvPr/>
        </p:nvSpPr>
        <p:spPr bwMode="auto">
          <a:xfrm>
            <a:off x="3195638" y="2586038"/>
            <a:ext cx="61912" cy="666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05" name="Rectangle 83"/>
          <p:cNvSpPr>
            <a:spLocks noChangeAspect="1" noChangeArrowheads="1"/>
          </p:cNvSpPr>
          <p:nvPr/>
        </p:nvSpPr>
        <p:spPr bwMode="auto">
          <a:xfrm>
            <a:off x="2913063" y="2373313"/>
            <a:ext cx="71437" cy="57150"/>
          </a:xfrm>
          <a:prstGeom prst="rect">
            <a:avLst/>
          </a:prstGeom>
          <a:solidFill>
            <a:srgbClr val="0099FF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203806" name="Rectangle 83"/>
          <p:cNvSpPr>
            <a:spLocks noChangeAspect="1" noChangeArrowheads="1"/>
          </p:cNvSpPr>
          <p:nvPr/>
        </p:nvSpPr>
        <p:spPr bwMode="auto">
          <a:xfrm>
            <a:off x="3194050" y="2813050"/>
            <a:ext cx="71438" cy="58738"/>
          </a:xfrm>
          <a:prstGeom prst="rect">
            <a:avLst/>
          </a:prstGeom>
          <a:solidFill>
            <a:srgbClr val="0099FF"/>
          </a:solidFill>
          <a:ln w="6350" algn="ctr">
            <a:solidFill>
              <a:srgbClr val="000000"/>
            </a:solidFill>
            <a:prstDash val="dash"/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203807" name="Rectangle 83"/>
          <p:cNvSpPr>
            <a:spLocks noChangeAspect="1" noChangeArrowheads="1"/>
          </p:cNvSpPr>
          <p:nvPr/>
        </p:nvSpPr>
        <p:spPr bwMode="auto">
          <a:xfrm>
            <a:off x="3092450" y="3167063"/>
            <a:ext cx="71438" cy="58737"/>
          </a:xfrm>
          <a:prstGeom prst="rect">
            <a:avLst/>
          </a:prstGeom>
          <a:solidFill>
            <a:srgbClr val="0099FF"/>
          </a:solidFill>
          <a:ln w="6350" algn="ctr">
            <a:solidFill>
              <a:srgbClr val="000000"/>
            </a:solidFill>
            <a:prstDash val="dash"/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203808" name="AutoShape 70"/>
          <p:cNvSpPr>
            <a:spLocks noChangeAspect="1" noChangeArrowheads="1"/>
          </p:cNvSpPr>
          <p:nvPr/>
        </p:nvSpPr>
        <p:spPr bwMode="auto">
          <a:xfrm rot="10800000">
            <a:off x="3033713" y="3413125"/>
            <a:ext cx="127000" cy="96838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prstDash val="dash"/>
            <a:miter lim="800000"/>
            <a:headEnd/>
            <a:tailEnd/>
          </a:ln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203809" name="AutoShape 70"/>
          <p:cNvSpPr>
            <a:spLocks noChangeAspect="1" noChangeArrowheads="1"/>
          </p:cNvSpPr>
          <p:nvPr/>
        </p:nvSpPr>
        <p:spPr bwMode="auto">
          <a:xfrm rot="10800000">
            <a:off x="3028950" y="2627313"/>
            <a:ext cx="125413" cy="96837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203810" name="AutoShape 70"/>
          <p:cNvSpPr>
            <a:spLocks noChangeAspect="1" noChangeArrowheads="1"/>
          </p:cNvSpPr>
          <p:nvPr/>
        </p:nvSpPr>
        <p:spPr bwMode="auto">
          <a:xfrm rot="10800000">
            <a:off x="3176588" y="2755900"/>
            <a:ext cx="125412" cy="96838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prstDash val="dash"/>
            <a:miter lim="800000"/>
            <a:headEnd/>
            <a:tailEnd/>
          </a:ln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203811" name="Text Box 326"/>
          <p:cNvSpPr txBox="1">
            <a:spLocks noChangeAspect="1" noChangeArrowheads="1"/>
          </p:cNvSpPr>
          <p:nvPr/>
        </p:nvSpPr>
        <p:spPr bwMode="auto">
          <a:xfrm>
            <a:off x="3105150" y="2185988"/>
            <a:ext cx="563563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Vila do Conde</a:t>
            </a:r>
          </a:p>
        </p:txBody>
      </p:sp>
      <p:sp>
        <p:nvSpPr>
          <p:cNvPr id="203812" name="Oval 250"/>
          <p:cNvSpPr>
            <a:spLocks noChangeAspect="1" noChangeArrowheads="1"/>
          </p:cNvSpPr>
          <p:nvPr/>
        </p:nvSpPr>
        <p:spPr bwMode="auto">
          <a:xfrm>
            <a:off x="3124200" y="2143125"/>
            <a:ext cx="41275" cy="39688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3813" name="Oval 250"/>
          <p:cNvSpPr>
            <a:spLocks noChangeAspect="1" noChangeArrowheads="1"/>
          </p:cNvSpPr>
          <p:nvPr/>
        </p:nvSpPr>
        <p:spPr bwMode="auto">
          <a:xfrm>
            <a:off x="3081338" y="2133600"/>
            <a:ext cx="60325" cy="666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14" name="AutoShape 70"/>
          <p:cNvSpPr>
            <a:spLocks noChangeAspect="1" noChangeArrowheads="1"/>
          </p:cNvSpPr>
          <p:nvPr/>
        </p:nvSpPr>
        <p:spPr bwMode="auto">
          <a:xfrm>
            <a:off x="3019425" y="2162175"/>
            <a:ext cx="103188" cy="85725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>
              <a:solidFill>
                <a:srgbClr val="000000"/>
              </a:solidFill>
            </a:endParaRPr>
          </a:p>
        </p:txBody>
      </p:sp>
      <p:sp>
        <p:nvSpPr>
          <p:cNvPr id="203815" name="Text Box 326"/>
          <p:cNvSpPr txBox="1">
            <a:spLocks noChangeAspect="1" noChangeArrowheads="1"/>
          </p:cNvSpPr>
          <p:nvPr/>
        </p:nvSpPr>
        <p:spPr bwMode="auto">
          <a:xfrm>
            <a:off x="3067050" y="2047875"/>
            <a:ext cx="563563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latin typeface="Calibri" panose="020F0502020204030204" pitchFamily="34" charset="0"/>
              </a:rPr>
              <a:t>Belém</a:t>
            </a:r>
          </a:p>
        </p:txBody>
      </p:sp>
      <p:sp>
        <p:nvSpPr>
          <p:cNvPr id="203816" name="Forma livre 189"/>
          <p:cNvSpPr>
            <a:spLocks noChangeArrowheads="1"/>
          </p:cNvSpPr>
          <p:nvPr/>
        </p:nvSpPr>
        <p:spPr bwMode="auto">
          <a:xfrm>
            <a:off x="2300288" y="2300288"/>
            <a:ext cx="71437" cy="279400"/>
          </a:xfrm>
          <a:custGeom>
            <a:avLst/>
            <a:gdLst>
              <a:gd name="T0" fmla="*/ 0 w 123825"/>
              <a:gd name="T1" fmla="*/ 0 h 622300"/>
              <a:gd name="T2" fmla="*/ 1 w 123825"/>
              <a:gd name="T3" fmla="*/ 0 h 622300"/>
              <a:gd name="T4" fmla="*/ 1 w 123825"/>
              <a:gd name="T5" fmla="*/ 0 h 622300"/>
              <a:gd name="T6" fmla="*/ 1 w 123825"/>
              <a:gd name="T7" fmla="*/ 0 h 622300"/>
              <a:gd name="T8" fmla="*/ 0 60000 65536"/>
              <a:gd name="T9" fmla="*/ 0 60000 65536"/>
              <a:gd name="T10" fmla="*/ 0 60000 65536"/>
              <a:gd name="T11" fmla="*/ 0 60000 65536"/>
              <a:gd name="T12" fmla="*/ 0 w 123825"/>
              <a:gd name="T13" fmla="*/ 0 h 622300"/>
              <a:gd name="T14" fmla="*/ 123825 w 123825"/>
              <a:gd name="T15" fmla="*/ 622300 h 6223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23825" h="622300">
                <a:moveTo>
                  <a:pt x="0" y="622300"/>
                </a:moveTo>
                <a:cubicBezTo>
                  <a:pt x="46037" y="575733"/>
                  <a:pt x="92075" y="529167"/>
                  <a:pt x="107950" y="463550"/>
                </a:cubicBezTo>
                <a:cubicBezTo>
                  <a:pt x="123825" y="397933"/>
                  <a:pt x="94192" y="305858"/>
                  <a:pt x="95250" y="228600"/>
                </a:cubicBezTo>
                <a:cubicBezTo>
                  <a:pt x="96308" y="151342"/>
                  <a:pt x="105304" y="75671"/>
                  <a:pt x="114300" y="0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3817" name="Text Box 326"/>
          <p:cNvSpPr txBox="1">
            <a:spLocks noChangeArrowheads="1"/>
          </p:cNvSpPr>
          <p:nvPr/>
        </p:nvSpPr>
        <p:spPr bwMode="auto">
          <a:xfrm>
            <a:off x="2035175" y="2105025"/>
            <a:ext cx="771525" cy="95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70000"/>
              </a:lnSpc>
              <a:spcBef>
                <a:spcPct val="50000"/>
              </a:spcBef>
            </a:pPr>
            <a:r>
              <a:rPr lang="pt-BR" sz="900" b="0" dirty="0">
                <a:solidFill>
                  <a:srgbClr val="000000"/>
                </a:solidFill>
                <a:latin typeface="Calibri" panose="020F0502020204030204" pitchFamily="34" charset="0"/>
              </a:rPr>
              <a:t>Santarém</a:t>
            </a:r>
          </a:p>
        </p:txBody>
      </p:sp>
      <p:sp>
        <p:nvSpPr>
          <p:cNvPr id="203818" name="Text Box 326"/>
          <p:cNvSpPr txBox="1">
            <a:spLocks noChangeArrowheads="1"/>
          </p:cNvSpPr>
          <p:nvPr/>
        </p:nvSpPr>
        <p:spPr bwMode="auto">
          <a:xfrm>
            <a:off x="2454275" y="1919288"/>
            <a:ext cx="433388" cy="95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70000"/>
              </a:lnSpc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Santana</a:t>
            </a:r>
            <a:endParaRPr lang="pt-BR" sz="1000" b="0">
              <a:solidFill>
                <a:srgbClr val="000000"/>
              </a:solidFill>
              <a:latin typeface="Calibri" panose="020F0502020204030204" pitchFamily="34" charset="0"/>
            </a:endParaRPr>
          </a:p>
        </p:txBody>
      </p:sp>
      <p:sp>
        <p:nvSpPr>
          <p:cNvPr id="134" name="Forma livre 133"/>
          <p:cNvSpPr/>
          <p:nvPr/>
        </p:nvSpPr>
        <p:spPr bwMode="auto">
          <a:xfrm>
            <a:off x="2363788" y="2578100"/>
            <a:ext cx="77787" cy="503238"/>
          </a:xfrm>
          <a:custGeom>
            <a:avLst/>
            <a:gdLst>
              <a:gd name="connsiteX0" fmla="*/ 0 w 42257"/>
              <a:gd name="connsiteY0" fmla="*/ 0 h 559558"/>
              <a:gd name="connsiteX1" fmla="*/ 13648 w 42257"/>
              <a:gd name="connsiteY1" fmla="*/ 143301 h 559558"/>
              <a:gd name="connsiteX2" fmla="*/ 27296 w 42257"/>
              <a:gd name="connsiteY2" fmla="*/ 402609 h 559558"/>
              <a:gd name="connsiteX3" fmla="*/ 40944 w 42257"/>
              <a:gd name="connsiteY3" fmla="*/ 532262 h 559558"/>
              <a:gd name="connsiteX4" fmla="*/ 40944 w 42257"/>
              <a:gd name="connsiteY4" fmla="*/ 559558 h 559558"/>
              <a:gd name="connsiteX0" fmla="*/ 0 w 70306"/>
              <a:gd name="connsiteY0" fmla="*/ 0 h 643705"/>
              <a:gd name="connsiteX1" fmla="*/ 41697 w 70306"/>
              <a:gd name="connsiteY1" fmla="*/ 227448 h 643705"/>
              <a:gd name="connsiteX2" fmla="*/ 55345 w 70306"/>
              <a:gd name="connsiteY2" fmla="*/ 486756 h 643705"/>
              <a:gd name="connsiteX3" fmla="*/ 68993 w 70306"/>
              <a:gd name="connsiteY3" fmla="*/ 616409 h 643705"/>
              <a:gd name="connsiteX4" fmla="*/ 68993 w 70306"/>
              <a:gd name="connsiteY4" fmla="*/ 643705 h 643705"/>
              <a:gd name="connsiteX0" fmla="*/ 0 w 70306"/>
              <a:gd name="connsiteY0" fmla="*/ 0 h 643705"/>
              <a:gd name="connsiteX1" fmla="*/ 52917 w 70306"/>
              <a:gd name="connsiteY1" fmla="*/ 126471 h 643705"/>
              <a:gd name="connsiteX2" fmla="*/ 55345 w 70306"/>
              <a:gd name="connsiteY2" fmla="*/ 486756 h 643705"/>
              <a:gd name="connsiteX3" fmla="*/ 68993 w 70306"/>
              <a:gd name="connsiteY3" fmla="*/ 616409 h 643705"/>
              <a:gd name="connsiteX4" fmla="*/ 68993 w 70306"/>
              <a:gd name="connsiteY4" fmla="*/ 643705 h 643705"/>
              <a:gd name="connsiteX0" fmla="*/ 0 w 78132"/>
              <a:gd name="connsiteY0" fmla="*/ 0 h 643705"/>
              <a:gd name="connsiteX1" fmla="*/ 52917 w 78132"/>
              <a:gd name="connsiteY1" fmla="*/ 126471 h 643705"/>
              <a:gd name="connsiteX2" fmla="*/ 77785 w 78132"/>
              <a:gd name="connsiteY2" fmla="*/ 469927 h 643705"/>
              <a:gd name="connsiteX3" fmla="*/ 68993 w 78132"/>
              <a:gd name="connsiteY3" fmla="*/ 616409 h 643705"/>
              <a:gd name="connsiteX4" fmla="*/ 68993 w 78132"/>
              <a:gd name="connsiteY4" fmla="*/ 643705 h 643705"/>
              <a:gd name="connsiteX0" fmla="*/ 0 w 78252"/>
              <a:gd name="connsiteY0" fmla="*/ 0 h 643705"/>
              <a:gd name="connsiteX1" fmla="*/ 52917 w 78252"/>
              <a:gd name="connsiteY1" fmla="*/ 126471 h 643705"/>
              <a:gd name="connsiteX2" fmla="*/ 77785 w 78252"/>
              <a:gd name="connsiteY2" fmla="*/ 469927 h 643705"/>
              <a:gd name="connsiteX3" fmla="*/ 68993 w 78252"/>
              <a:gd name="connsiteY3" fmla="*/ 643705 h 643705"/>
              <a:gd name="connsiteX0" fmla="*/ 0 w 77931"/>
              <a:gd name="connsiteY0" fmla="*/ 0 h 666144"/>
              <a:gd name="connsiteX1" fmla="*/ 52917 w 77931"/>
              <a:gd name="connsiteY1" fmla="*/ 126471 h 666144"/>
              <a:gd name="connsiteX2" fmla="*/ 77785 w 77931"/>
              <a:gd name="connsiteY2" fmla="*/ 469927 h 666144"/>
              <a:gd name="connsiteX3" fmla="*/ 63383 w 77931"/>
              <a:gd name="connsiteY3" fmla="*/ 666144 h 66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931" h="666144">
                <a:moveTo>
                  <a:pt x="0" y="0"/>
                </a:moveTo>
                <a:cubicBezTo>
                  <a:pt x="4549" y="38100"/>
                  <a:pt x="39953" y="48150"/>
                  <a:pt x="52917" y="126471"/>
                </a:cubicBezTo>
                <a:cubicBezTo>
                  <a:pt x="65881" y="204792"/>
                  <a:pt x="76041" y="379982"/>
                  <a:pt x="77785" y="469927"/>
                </a:cubicBezTo>
                <a:cubicBezTo>
                  <a:pt x="79529" y="559872"/>
                  <a:pt x="65215" y="629940"/>
                  <a:pt x="63383" y="666144"/>
                </a:cubicBezTo>
              </a:path>
            </a:pathLst>
          </a:custGeom>
          <a:noFill/>
          <a:ln w="38100">
            <a:solidFill>
              <a:srgbClr val="808080"/>
            </a:solidFill>
            <a:prstDash val="sysDot"/>
            <a:round/>
            <a:headEnd/>
            <a:tailEnd/>
          </a:ln>
          <a:extLst/>
        </p:spPr>
        <p:txBody>
          <a:bodyPr/>
          <a:lstStyle/>
          <a:p>
            <a:pPr defTabSz="977900" eaLnBrk="1" hangingPunct="1">
              <a:defRPr/>
            </a:pPr>
            <a:endParaRPr lang="pt-BR" sz="1400">
              <a:latin typeface="Arial" charset="0"/>
              <a:cs typeface="+mn-cs"/>
            </a:endParaRPr>
          </a:p>
        </p:txBody>
      </p:sp>
      <p:sp>
        <p:nvSpPr>
          <p:cNvPr id="135" name="Forma livre 134"/>
          <p:cNvSpPr/>
          <p:nvPr/>
        </p:nvSpPr>
        <p:spPr bwMode="auto">
          <a:xfrm>
            <a:off x="2387600" y="3065463"/>
            <a:ext cx="42863" cy="401637"/>
          </a:xfrm>
          <a:custGeom>
            <a:avLst/>
            <a:gdLst>
              <a:gd name="connsiteX0" fmla="*/ 150125 w 150125"/>
              <a:gd name="connsiteY0" fmla="*/ 0 h 614149"/>
              <a:gd name="connsiteX1" fmla="*/ 109182 w 150125"/>
              <a:gd name="connsiteY1" fmla="*/ 266131 h 614149"/>
              <a:gd name="connsiteX2" fmla="*/ 75062 w 150125"/>
              <a:gd name="connsiteY2" fmla="*/ 464024 h 614149"/>
              <a:gd name="connsiteX3" fmla="*/ 0 w 150125"/>
              <a:gd name="connsiteY3" fmla="*/ 614149 h 614149"/>
              <a:gd name="connsiteX0" fmla="*/ 150125 w 150125"/>
              <a:gd name="connsiteY0" fmla="*/ 0 h 614149"/>
              <a:gd name="connsiteX1" fmla="*/ 109182 w 150125"/>
              <a:gd name="connsiteY1" fmla="*/ 266131 h 614149"/>
              <a:gd name="connsiteX2" fmla="*/ 111695 w 150125"/>
              <a:gd name="connsiteY2" fmla="*/ 470444 h 614149"/>
              <a:gd name="connsiteX3" fmla="*/ 0 w 150125"/>
              <a:gd name="connsiteY3" fmla="*/ 614149 h 614149"/>
              <a:gd name="connsiteX0" fmla="*/ 49383 w 49383"/>
              <a:gd name="connsiteY0" fmla="*/ 0 h 652668"/>
              <a:gd name="connsiteX1" fmla="*/ 8440 w 49383"/>
              <a:gd name="connsiteY1" fmla="*/ 266131 h 652668"/>
              <a:gd name="connsiteX2" fmla="*/ 10953 w 49383"/>
              <a:gd name="connsiteY2" fmla="*/ 470444 h 652668"/>
              <a:gd name="connsiteX3" fmla="*/ 0 w 49383"/>
              <a:gd name="connsiteY3" fmla="*/ 652668 h 652668"/>
              <a:gd name="connsiteX0" fmla="*/ 49383 w 49383"/>
              <a:gd name="connsiteY0" fmla="*/ 0 h 524272"/>
              <a:gd name="connsiteX1" fmla="*/ 8440 w 49383"/>
              <a:gd name="connsiteY1" fmla="*/ 266131 h 524272"/>
              <a:gd name="connsiteX2" fmla="*/ 10953 w 49383"/>
              <a:gd name="connsiteY2" fmla="*/ 470444 h 524272"/>
              <a:gd name="connsiteX3" fmla="*/ 0 w 49383"/>
              <a:gd name="connsiteY3" fmla="*/ 524272 h 524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83" h="524272">
                <a:moveTo>
                  <a:pt x="49383" y="0"/>
                </a:moveTo>
                <a:cubicBezTo>
                  <a:pt x="35166" y="94397"/>
                  <a:pt x="14845" y="187724"/>
                  <a:pt x="8440" y="266131"/>
                </a:cubicBezTo>
                <a:cubicBezTo>
                  <a:pt x="2035" y="344538"/>
                  <a:pt x="29150" y="412441"/>
                  <a:pt x="10953" y="470444"/>
                </a:cubicBezTo>
                <a:cubicBezTo>
                  <a:pt x="-7244" y="528447"/>
                  <a:pt x="28432" y="478211"/>
                  <a:pt x="0" y="524272"/>
                </a:cubicBezTo>
              </a:path>
            </a:pathLst>
          </a:custGeom>
          <a:noFill/>
          <a:ln w="38100">
            <a:solidFill>
              <a:srgbClr val="808080"/>
            </a:solidFill>
            <a:round/>
            <a:headEnd/>
            <a:tailEnd type="none"/>
          </a:ln>
          <a:extLst/>
        </p:spPr>
        <p:txBody>
          <a:bodyPr/>
          <a:lstStyle/>
          <a:p>
            <a:pPr defTabSz="977900" eaLnBrk="1" hangingPunct="1">
              <a:defRPr/>
            </a:pPr>
            <a:endParaRPr lang="pt-BR" sz="1400">
              <a:latin typeface="Arial" charset="0"/>
              <a:cs typeface="+mn-cs"/>
            </a:endParaRPr>
          </a:p>
        </p:txBody>
      </p:sp>
      <p:sp>
        <p:nvSpPr>
          <p:cNvPr id="203821" name="Oval 250"/>
          <p:cNvSpPr>
            <a:spLocks noChangeArrowheads="1"/>
          </p:cNvSpPr>
          <p:nvPr/>
        </p:nvSpPr>
        <p:spPr bwMode="auto">
          <a:xfrm>
            <a:off x="2387600" y="3046413"/>
            <a:ext cx="71438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" name="Forma livre 1"/>
          <p:cNvSpPr/>
          <p:nvPr/>
        </p:nvSpPr>
        <p:spPr bwMode="auto">
          <a:xfrm>
            <a:off x="2351088" y="2308225"/>
            <a:ext cx="160337" cy="252413"/>
          </a:xfrm>
          <a:custGeom>
            <a:avLst/>
            <a:gdLst>
              <a:gd name="connsiteX0" fmla="*/ 0 w 160481"/>
              <a:gd name="connsiteY0" fmla="*/ 252442 h 252442"/>
              <a:gd name="connsiteX1" fmla="*/ 145856 w 160481"/>
              <a:gd name="connsiteY1" fmla="*/ 190734 h 252442"/>
              <a:gd name="connsiteX2" fmla="*/ 145856 w 160481"/>
              <a:gd name="connsiteY2" fmla="*/ 100977 h 252442"/>
              <a:gd name="connsiteX3" fmla="*/ 61708 w 160481"/>
              <a:gd name="connsiteY3" fmla="*/ 0 h 252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0481" h="252442">
                <a:moveTo>
                  <a:pt x="0" y="252442"/>
                </a:moveTo>
                <a:cubicBezTo>
                  <a:pt x="60773" y="234210"/>
                  <a:pt x="121547" y="215978"/>
                  <a:pt x="145856" y="190734"/>
                </a:cubicBezTo>
                <a:cubicBezTo>
                  <a:pt x="170165" y="165490"/>
                  <a:pt x="159881" y="132766"/>
                  <a:pt x="145856" y="100977"/>
                </a:cubicBezTo>
                <a:cubicBezTo>
                  <a:pt x="131831" y="69188"/>
                  <a:pt x="96769" y="34594"/>
                  <a:pt x="61708" y="0"/>
                </a:cubicBezTo>
              </a:path>
            </a:pathLst>
          </a:custGeom>
          <a:noFill/>
          <a:ln w="38100">
            <a:solidFill>
              <a:srgbClr val="808080"/>
            </a:solidFill>
            <a:prstDash val="sysDot"/>
            <a:round/>
            <a:headEnd/>
            <a:tailEnd/>
          </a:ln>
          <a:extLst/>
        </p:spPr>
        <p:txBody>
          <a:bodyPr/>
          <a:lstStyle/>
          <a:p>
            <a:pPr defTabSz="977900" eaLnBrk="1" hangingPunct="1">
              <a:defRPr/>
            </a:pPr>
            <a:endParaRPr lang="pt-BR" sz="1400">
              <a:latin typeface="Arial" charset="0"/>
              <a:cs typeface="+mn-cs"/>
            </a:endParaRPr>
          </a:p>
        </p:txBody>
      </p:sp>
      <p:sp>
        <p:nvSpPr>
          <p:cNvPr id="203823" name="AutoShape 98"/>
          <p:cNvSpPr>
            <a:spLocks noChangeAspect="1" noChangeArrowheads="1"/>
          </p:cNvSpPr>
          <p:nvPr/>
        </p:nvSpPr>
        <p:spPr bwMode="auto">
          <a:xfrm rot="10800000">
            <a:off x="2266950" y="2513013"/>
            <a:ext cx="114300" cy="76200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203827" name="AutoShape 98"/>
          <p:cNvSpPr>
            <a:spLocks noChangeAspect="1" noChangeArrowheads="1"/>
          </p:cNvSpPr>
          <p:nvPr/>
        </p:nvSpPr>
        <p:spPr bwMode="auto">
          <a:xfrm rot="10800000">
            <a:off x="2116138" y="3267075"/>
            <a:ext cx="114300" cy="76200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prstDash val="dash"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203828" name="Rectangle 76"/>
          <p:cNvSpPr>
            <a:spLocks noChangeArrowheads="1"/>
          </p:cNvSpPr>
          <p:nvPr/>
        </p:nvSpPr>
        <p:spPr bwMode="auto">
          <a:xfrm>
            <a:off x="4102100" y="3829050"/>
            <a:ext cx="788988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en-US" sz="800" b="0"/>
              <a:t>Porto Sul (Ilhéus)</a:t>
            </a:r>
            <a:endParaRPr lang="pt-BR" sz="1000" b="0"/>
          </a:p>
        </p:txBody>
      </p:sp>
      <p:sp>
        <p:nvSpPr>
          <p:cNvPr id="203829" name="Freeform 298"/>
          <p:cNvSpPr>
            <a:spLocks/>
          </p:cNvSpPr>
          <p:nvPr/>
        </p:nvSpPr>
        <p:spPr bwMode="auto">
          <a:xfrm>
            <a:off x="3111500" y="3395663"/>
            <a:ext cx="936625" cy="398462"/>
          </a:xfrm>
          <a:custGeom>
            <a:avLst/>
            <a:gdLst>
              <a:gd name="T0" fmla="*/ 2147483646 w 714"/>
              <a:gd name="T1" fmla="*/ 2147483646 h 251"/>
              <a:gd name="T2" fmla="*/ 2147483646 w 714"/>
              <a:gd name="T3" fmla="*/ 2147483646 h 251"/>
              <a:gd name="T4" fmla="*/ 2147483646 w 714"/>
              <a:gd name="T5" fmla="*/ 2147483646 h 251"/>
              <a:gd name="T6" fmla="*/ 2147483646 w 714"/>
              <a:gd name="T7" fmla="*/ 2147483646 h 251"/>
              <a:gd name="T8" fmla="*/ 2147483646 w 714"/>
              <a:gd name="T9" fmla="*/ 2147483646 h 251"/>
              <a:gd name="T10" fmla="*/ 2147483646 w 714"/>
              <a:gd name="T11" fmla="*/ 2147483646 h 251"/>
              <a:gd name="T12" fmla="*/ 2147483646 w 714"/>
              <a:gd name="T13" fmla="*/ 2147483646 h 251"/>
              <a:gd name="T14" fmla="*/ 2147483646 w 714"/>
              <a:gd name="T15" fmla="*/ 2147483646 h 251"/>
              <a:gd name="T16" fmla="*/ 2147483646 w 714"/>
              <a:gd name="T17" fmla="*/ 2147483646 h 251"/>
              <a:gd name="T18" fmla="*/ 2147483646 w 714"/>
              <a:gd name="T19" fmla="*/ 2147483646 h 251"/>
              <a:gd name="T20" fmla="*/ 2147483646 w 714"/>
              <a:gd name="T21" fmla="*/ 2147483646 h 251"/>
              <a:gd name="T22" fmla="*/ 2147483646 w 714"/>
              <a:gd name="T23" fmla="*/ 2147483646 h 251"/>
              <a:gd name="T24" fmla="*/ 2147483646 w 714"/>
              <a:gd name="T25" fmla="*/ 2147483646 h 251"/>
              <a:gd name="T26" fmla="*/ 2147483646 w 714"/>
              <a:gd name="T27" fmla="*/ 2147483646 h 251"/>
              <a:gd name="T28" fmla="*/ 0 w 714"/>
              <a:gd name="T29" fmla="*/ 2147483646 h 251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714" h="251">
                <a:moveTo>
                  <a:pt x="714" y="251"/>
                </a:moveTo>
                <a:cubicBezTo>
                  <a:pt x="703" y="248"/>
                  <a:pt x="697" y="241"/>
                  <a:pt x="688" y="235"/>
                </a:cubicBezTo>
                <a:cubicBezTo>
                  <a:pt x="674" y="226"/>
                  <a:pt x="655" y="234"/>
                  <a:pt x="638" y="233"/>
                </a:cubicBezTo>
                <a:cubicBezTo>
                  <a:pt x="628" y="228"/>
                  <a:pt x="624" y="225"/>
                  <a:pt x="612" y="223"/>
                </a:cubicBezTo>
                <a:cubicBezTo>
                  <a:pt x="588" y="207"/>
                  <a:pt x="611" y="221"/>
                  <a:pt x="542" y="217"/>
                </a:cubicBezTo>
                <a:cubicBezTo>
                  <a:pt x="532" y="216"/>
                  <a:pt x="523" y="207"/>
                  <a:pt x="514" y="205"/>
                </a:cubicBezTo>
                <a:cubicBezTo>
                  <a:pt x="501" y="186"/>
                  <a:pt x="460" y="184"/>
                  <a:pt x="442" y="183"/>
                </a:cubicBezTo>
                <a:cubicBezTo>
                  <a:pt x="429" y="163"/>
                  <a:pt x="421" y="138"/>
                  <a:pt x="404" y="121"/>
                </a:cubicBezTo>
                <a:cubicBezTo>
                  <a:pt x="395" y="93"/>
                  <a:pt x="385" y="64"/>
                  <a:pt x="360" y="47"/>
                </a:cubicBezTo>
                <a:cubicBezTo>
                  <a:pt x="352" y="35"/>
                  <a:pt x="340" y="21"/>
                  <a:pt x="328" y="13"/>
                </a:cubicBezTo>
                <a:cubicBezTo>
                  <a:pt x="322" y="0"/>
                  <a:pt x="319" y="3"/>
                  <a:pt x="304" y="5"/>
                </a:cubicBezTo>
                <a:cubicBezTo>
                  <a:pt x="270" y="16"/>
                  <a:pt x="259" y="17"/>
                  <a:pt x="218" y="19"/>
                </a:cubicBezTo>
                <a:cubicBezTo>
                  <a:pt x="206" y="27"/>
                  <a:pt x="198" y="34"/>
                  <a:pt x="184" y="37"/>
                </a:cubicBezTo>
                <a:cubicBezTo>
                  <a:pt x="141" y="36"/>
                  <a:pt x="99" y="36"/>
                  <a:pt x="56" y="35"/>
                </a:cubicBezTo>
                <a:cubicBezTo>
                  <a:pt x="37" y="35"/>
                  <a:pt x="0" y="31"/>
                  <a:pt x="0" y="31"/>
                </a:cubicBezTo>
              </a:path>
            </a:pathLst>
          </a:custGeom>
          <a:noFill/>
          <a:ln w="28575" cap="flat" cmpd="sng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3830" name="Oval 250"/>
          <p:cNvSpPr>
            <a:spLocks noChangeArrowheads="1"/>
          </p:cNvSpPr>
          <p:nvPr/>
        </p:nvSpPr>
        <p:spPr bwMode="auto">
          <a:xfrm>
            <a:off x="3495675" y="3370263"/>
            <a:ext cx="71438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32" name="Oval 250"/>
          <p:cNvSpPr>
            <a:spLocks noChangeArrowheads="1"/>
          </p:cNvSpPr>
          <p:nvPr/>
        </p:nvSpPr>
        <p:spPr bwMode="auto">
          <a:xfrm>
            <a:off x="3654425" y="3621088"/>
            <a:ext cx="71438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33" name="AutoShape 70"/>
          <p:cNvSpPr>
            <a:spLocks noChangeAspect="1" noChangeArrowheads="1"/>
          </p:cNvSpPr>
          <p:nvPr/>
        </p:nvSpPr>
        <p:spPr bwMode="auto">
          <a:xfrm>
            <a:off x="3998913" y="3749675"/>
            <a:ext cx="127000" cy="93663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03834" name="Rectangle 76"/>
          <p:cNvSpPr>
            <a:spLocks noChangeArrowheads="1"/>
          </p:cNvSpPr>
          <p:nvPr/>
        </p:nvSpPr>
        <p:spPr bwMode="auto">
          <a:xfrm>
            <a:off x="3830638" y="4524375"/>
            <a:ext cx="176212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en-US" sz="800" b="0"/>
              <a:t>Açu</a:t>
            </a:r>
            <a:endParaRPr lang="pt-BR" sz="1000" b="0"/>
          </a:p>
        </p:txBody>
      </p:sp>
      <p:sp>
        <p:nvSpPr>
          <p:cNvPr id="203835" name="Freeform 306"/>
          <p:cNvSpPr>
            <a:spLocks/>
          </p:cNvSpPr>
          <p:nvPr/>
        </p:nvSpPr>
        <p:spPr bwMode="auto">
          <a:xfrm>
            <a:off x="314325" y="2976563"/>
            <a:ext cx="2005013" cy="479425"/>
          </a:xfrm>
          <a:custGeom>
            <a:avLst/>
            <a:gdLst>
              <a:gd name="T0" fmla="*/ 2147483646 w 1371"/>
              <a:gd name="T1" fmla="*/ 2147483646 h 348"/>
              <a:gd name="T2" fmla="*/ 2147483646 w 1371"/>
              <a:gd name="T3" fmla="*/ 2147483646 h 348"/>
              <a:gd name="T4" fmla="*/ 2147483646 w 1371"/>
              <a:gd name="T5" fmla="*/ 2147483646 h 348"/>
              <a:gd name="T6" fmla="*/ 2147483646 w 1371"/>
              <a:gd name="T7" fmla="*/ 2147483646 h 348"/>
              <a:gd name="T8" fmla="*/ 2147483646 w 1371"/>
              <a:gd name="T9" fmla="*/ 2147483646 h 348"/>
              <a:gd name="T10" fmla="*/ 2147483646 w 1371"/>
              <a:gd name="T11" fmla="*/ 2147483646 h 348"/>
              <a:gd name="T12" fmla="*/ 2147483646 w 1371"/>
              <a:gd name="T13" fmla="*/ 2147483646 h 348"/>
              <a:gd name="T14" fmla="*/ 2147483646 w 1371"/>
              <a:gd name="T15" fmla="*/ 2147483646 h 348"/>
              <a:gd name="T16" fmla="*/ 2147483646 w 1371"/>
              <a:gd name="T17" fmla="*/ 2147483646 h 348"/>
              <a:gd name="T18" fmla="*/ 2147483646 w 1371"/>
              <a:gd name="T19" fmla="*/ 2147483646 h 348"/>
              <a:gd name="T20" fmla="*/ 2147483646 w 1371"/>
              <a:gd name="T21" fmla="*/ 2147483646 h 348"/>
              <a:gd name="T22" fmla="*/ 2147483646 w 1371"/>
              <a:gd name="T23" fmla="*/ 2147483646 h 348"/>
              <a:gd name="T24" fmla="*/ 2147483646 w 1371"/>
              <a:gd name="T25" fmla="*/ 2147483646 h 348"/>
              <a:gd name="T26" fmla="*/ 2147483646 w 1371"/>
              <a:gd name="T27" fmla="*/ 2147483646 h 348"/>
              <a:gd name="T28" fmla="*/ 2147483646 w 1371"/>
              <a:gd name="T29" fmla="*/ 2147483646 h 348"/>
              <a:gd name="T30" fmla="*/ 2147483646 w 1371"/>
              <a:gd name="T31" fmla="*/ 2147483646 h 348"/>
              <a:gd name="T32" fmla="*/ 2147483646 w 1371"/>
              <a:gd name="T33" fmla="*/ 2147483646 h 348"/>
              <a:gd name="T34" fmla="*/ 2147483646 w 1371"/>
              <a:gd name="T35" fmla="*/ 2147483646 h 348"/>
              <a:gd name="T36" fmla="*/ 2147483646 w 1371"/>
              <a:gd name="T37" fmla="*/ 2147483646 h 348"/>
              <a:gd name="T38" fmla="*/ 0 w 1371"/>
              <a:gd name="T39" fmla="*/ 0 h 34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371" h="348">
                <a:moveTo>
                  <a:pt x="1371" y="348"/>
                </a:moveTo>
                <a:cubicBezTo>
                  <a:pt x="1267" y="347"/>
                  <a:pt x="1163" y="347"/>
                  <a:pt x="1059" y="345"/>
                </a:cubicBezTo>
                <a:cubicBezTo>
                  <a:pt x="1026" y="344"/>
                  <a:pt x="974" y="287"/>
                  <a:pt x="948" y="270"/>
                </a:cubicBezTo>
                <a:cubicBezTo>
                  <a:pt x="934" y="250"/>
                  <a:pt x="911" y="238"/>
                  <a:pt x="891" y="225"/>
                </a:cubicBezTo>
                <a:cubicBezTo>
                  <a:pt x="883" y="213"/>
                  <a:pt x="870" y="200"/>
                  <a:pt x="858" y="192"/>
                </a:cubicBezTo>
                <a:cubicBezTo>
                  <a:pt x="851" y="181"/>
                  <a:pt x="839" y="169"/>
                  <a:pt x="828" y="162"/>
                </a:cubicBezTo>
                <a:cubicBezTo>
                  <a:pt x="813" y="139"/>
                  <a:pt x="796" y="115"/>
                  <a:pt x="777" y="96"/>
                </a:cubicBezTo>
                <a:cubicBezTo>
                  <a:pt x="771" y="90"/>
                  <a:pt x="765" y="84"/>
                  <a:pt x="759" y="78"/>
                </a:cubicBezTo>
                <a:cubicBezTo>
                  <a:pt x="754" y="73"/>
                  <a:pt x="741" y="66"/>
                  <a:pt x="741" y="66"/>
                </a:cubicBezTo>
                <a:cubicBezTo>
                  <a:pt x="712" y="72"/>
                  <a:pt x="713" y="75"/>
                  <a:pt x="675" y="78"/>
                </a:cubicBezTo>
                <a:cubicBezTo>
                  <a:pt x="655" y="85"/>
                  <a:pt x="636" y="90"/>
                  <a:pt x="615" y="93"/>
                </a:cubicBezTo>
                <a:cubicBezTo>
                  <a:pt x="592" y="108"/>
                  <a:pt x="617" y="94"/>
                  <a:pt x="561" y="102"/>
                </a:cubicBezTo>
                <a:cubicBezTo>
                  <a:pt x="528" y="107"/>
                  <a:pt x="502" y="130"/>
                  <a:pt x="471" y="138"/>
                </a:cubicBezTo>
                <a:cubicBezTo>
                  <a:pt x="452" y="133"/>
                  <a:pt x="440" y="120"/>
                  <a:pt x="423" y="111"/>
                </a:cubicBezTo>
                <a:cubicBezTo>
                  <a:pt x="404" y="101"/>
                  <a:pt x="381" y="105"/>
                  <a:pt x="360" y="99"/>
                </a:cubicBezTo>
                <a:cubicBezTo>
                  <a:pt x="329" y="90"/>
                  <a:pt x="301" y="74"/>
                  <a:pt x="270" y="66"/>
                </a:cubicBezTo>
                <a:cubicBezTo>
                  <a:pt x="248" y="51"/>
                  <a:pt x="215" y="48"/>
                  <a:pt x="189" y="42"/>
                </a:cubicBezTo>
                <a:cubicBezTo>
                  <a:pt x="178" y="39"/>
                  <a:pt x="156" y="33"/>
                  <a:pt x="156" y="33"/>
                </a:cubicBezTo>
                <a:cubicBezTo>
                  <a:pt x="130" y="16"/>
                  <a:pt x="90" y="12"/>
                  <a:pt x="60" y="9"/>
                </a:cubicBezTo>
                <a:cubicBezTo>
                  <a:pt x="40" y="4"/>
                  <a:pt x="21" y="0"/>
                  <a:pt x="0" y="0"/>
                </a:cubicBezTo>
              </a:path>
            </a:pathLst>
          </a:custGeom>
          <a:noFill/>
          <a:ln w="28575" cap="flat" cmpd="sng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3836" name="Oval 250"/>
          <p:cNvSpPr>
            <a:spLocks noChangeArrowheads="1"/>
          </p:cNvSpPr>
          <p:nvPr/>
        </p:nvSpPr>
        <p:spPr bwMode="auto">
          <a:xfrm>
            <a:off x="2963863" y="3608388"/>
            <a:ext cx="71437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37" name="Oval 250"/>
          <p:cNvSpPr>
            <a:spLocks noChangeArrowheads="1"/>
          </p:cNvSpPr>
          <p:nvPr/>
        </p:nvSpPr>
        <p:spPr bwMode="auto">
          <a:xfrm>
            <a:off x="1770063" y="3405188"/>
            <a:ext cx="71437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38" name="Oval 250"/>
          <p:cNvSpPr>
            <a:spLocks noChangeArrowheads="1"/>
          </p:cNvSpPr>
          <p:nvPr/>
        </p:nvSpPr>
        <p:spPr bwMode="auto">
          <a:xfrm>
            <a:off x="1322388" y="3019425"/>
            <a:ext cx="71437" cy="71438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39" name="Oval 250"/>
          <p:cNvSpPr>
            <a:spLocks noChangeArrowheads="1"/>
          </p:cNvSpPr>
          <p:nvPr/>
        </p:nvSpPr>
        <p:spPr bwMode="auto">
          <a:xfrm>
            <a:off x="936625" y="3133725"/>
            <a:ext cx="71438" cy="71438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40" name="Oval 250"/>
          <p:cNvSpPr>
            <a:spLocks noChangeArrowheads="1"/>
          </p:cNvSpPr>
          <p:nvPr/>
        </p:nvSpPr>
        <p:spPr bwMode="auto">
          <a:xfrm>
            <a:off x="331788" y="2928938"/>
            <a:ext cx="71437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41" name="AutoShape 70"/>
          <p:cNvSpPr>
            <a:spLocks noChangeAspect="1" noChangeArrowheads="1"/>
          </p:cNvSpPr>
          <p:nvPr/>
        </p:nvSpPr>
        <p:spPr bwMode="auto">
          <a:xfrm>
            <a:off x="3708400" y="4464050"/>
            <a:ext cx="127000" cy="93663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03842" name="Text Box 326"/>
          <p:cNvSpPr txBox="1">
            <a:spLocks noChangeArrowheads="1"/>
          </p:cNvSpPr>
          <p:nvPr/>
        </p:nvSpPr>
        <p:spPr bwMode="auto">
          <a:xfrm>
            <a:off x="973138" y="2889250"/>
            <a:ext cx="8509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Porto Velho</a:t>
            </a:r>
          </a:p>
        </p:txBody>
      </p:sp>
      <p:sp>
        <p:nvSpPr>
          <p:cNvPr id="203843" name="Text Box 326"/>
          <p:cNvSpPr txBox="1">
            <a:spLocks noChangeArrowheads="1"/>
          </p:cNvSpPr>
          <p:nvPr/>
        </p:nvSpPr>
        <p:spPr bwMode="auto">
          <a:xfrm>
            <a:off x="600075" y="3282950"/>
            <a:ext cx="8509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latin typeface="Calibri" panose="020F0502020204030204" pitchFamily="34" charset="0"/>
              </a:rPr>
              <a:t>Rio Branco</a:t>
            </a:r>
          </a:p>
        </p:txBody>
      </p:sp>
      <p:sp>
        <p:nvSpPr>
          <p:cNvPr id="203844" name="Rectangle 76"/>
          <p:cNvSpPr>
            <a:spLocks noChangeArrowheads="1"/>
          </p:cNvSpPr>
          <p:nvPr/>
        </p:nvSpPr>
        <p:spPr bwMode="auto">
          <a:xfrm>
            <a:off x="4140200" y="2366963"/>
            <a:ext cx="317500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en-US" sz="800" b="0"/>
              <a:t>Pecém</a:t>
            </a:r>
            <a:endParaRPr lang="pt-BR" sz="1000" b="0"/>
          </a:p>
        </p:txBody>
      </p:sp>
      <p:sp>
        <p:nvSpPr>
          <p:cNvPr id="203845" name="Freeform 317"/>
          <p:cNvSpPr>
            <a:spLocks/>
          </p:cNvSpPr>
          <p:nvPr/>
        </p:nvSpPr>
        <p:spPr bwMode="auto">
          <a:xfrm>
            <a:off x="3552825" y="2547938"/>
            <a:ext cx="633413" cy="519112"/>
          </a:xfrm>
          <a:custGeom>
            <a:avLst/>
            <a:gdLst>
              <a:gd name="T0" fmla="*/ 0 w 450"/>
              <a:gd name="T1" fmla="*/ 2147483646 h 336"/>
              <a:gd name="T2" fmla="*/ 2147483646 w 450"/>
              <a:gd name="T3" fmla="*/ 2147483646 h 336"/>
              <a:gd name="T4" fmla="*/ 2147483646 w 450"/>
              <a:gd name="T5" fmla="*/ 2147483646 h 336"/>
              <a:gd name="T6" fmla="*/ 2147483646 w 450"/>
              <a:gd name="T7" fmla="*/ 2147483646 h 336"/>
              <a:gd name="T8" fmla="*/ 2147483646 w 450"/>
              <a:gd name="T9" fmla="*/ 2147483646 h 336"/>
              <a:gd name="T10" fmla="*/ 2147483646 w 450"/>
              <a:gd name="T11" fmla="*/ 2147483646 h 336"/>
              <a:gd name="T12" fmla="*/ 2147483646 w 450"/>
              <a:gd name="T13" fmla="*/ 2147483646 h 336"/>
              <a:gd name="T14" fmla="*/ 2147483646 w 450"/>
              <a:gd name="T15" fmla="*/ 2147483646 h 336"/>
              <a:gd name="T16" fmla="*/ 2147483646 w 450"/>
              <a:gd name="T17" fmla="*/ 2147483646 h 336"/>
              <a:gd name="T18" fmla="*/ 2147483646 w 450"/>
              <a:gd name="T19" fmla="*/ 2147483646 h 336"/>
              <a:gd name="T20" fmla="*/ 2147483646 w 450"/>
              <a:gd name="T21" fmla="*/ 0 h 3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50" h="336">
                <a:moveTo>
                  <a:pt x="0" y="336"/>
                </a:moveTo>
                <a:cubicBezTo>
                  <a:pt x="37" y="327"/>
                  <a:pt x="70" y="315"/>
                  <a:pt x="108" y="312"/>
                </a:cubicBezTo>
                <a:cubicBezTo>
                  <a:pt x="164" y="293"/>
                  <a:pt x="184" y="293"/>
                  <a:pt x="255" y="291"/>
                </a:cubicBezTo>
                <a:cubicBezTo>
                  <a:pt x="284" y="293"/>
                  <a:pt x="300" y="301"/>
                  <a:pt x="327" y="306"/>
                </a:cubicBezTo>
                <a:cubicBezTo>
                  <a:pt x="339" y="318"/>
                  <a:pt x="351" y="326"/>
                  <a:pt x="366" y="333"/>
                </a:cubicBezTo>
                <a:cubicBezTo>
                  <a:pt x="376" y="318"/>
                  <a:pt x="368" y="302"/>
                  <a:pt x="366" y="285"/>
                </a:cubicBezTo>
                <a:cubicBezTo>
                  <a:pt x="368" y="261"/>
                  <a:pt x="370" y="207"/>
                  <a:pt x="393" y="192"/>
                </a:cubicBezTo>
                <a:cubicBezTo>
                  <a:pt x="405" y="174"/>
                  <a:pt x="398" y="154"/>
                  <a:pt x="414" y="138"/>
                </a:cubicBezTo>
                <a:cubicBezTo>
                  <a:pt x="421" y="117"/>
                  <a:pt x="413" y="142"/>
                  <a:pt x="420" y="102"/>
                </a:cubicBezTo>
                <a:cubicBezTo>
                  <a:pt x="423" y="85"/>
                  <a:pt x="438" y="62"/>
                  <a:pt x="447" y="48"/>
                </a:cubicBezTo>
                <a:cubicBezTo>
                  <a:pt x="450" y="31"/>
                  <a:pt x="447" y="19"/>
                  <a:pt x="447" y="0"/>
                </a:cubicBezTo>
              </a:path>
            </a:pathLst>
          </a:custGeom>
          <a:noFill/>
          <a:ln w="28575" cap="flat" cmpd="sng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3846" name="Freeform 318"/>
          <p:cNvSpPr>
            <a:spLocks/>
          </p:cNvSpPr>
          <p:nvPr/>
        </p:nvSpPr>
        <p:spPr bwMode="auto">
          <a:xfrm>
            <a:off x="4048125" y="3052763"/>
            <a:ext cx="519113" cy="73025"/>
          </a:xfrm>
          <a:custGeom>
            <a:avLst/>
            <a:gdLst>
              <a:gd name="T0" fmla="*/ 2147483646 w 327"/>
              <a:gd name="T1" fmla="*/ 2147483646 h 46"/>
              <a:gd name="T2" fmla="*/ 2147483646 w 327"/>
              <a:gd name="T3" fmla="*/ 2147483646 h 46"/>
              <a:gd name="T4" fmla="*/ 2147483646 w 327"/>
              <a:gd name="T5" fmla="*/ 2147483646 h 46"/>
              <a:gd name="T6" fmla="*/ 2147483646 w 327"/>
              <a:gd name="T7" fmla="*/ 2147483646 h 46"/>
              <a:gd name="T8" fmla="*/ 0 w 327"/>
              <a:gd name="T9" fmla="*/ 0 h 4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27" h="46">
                <a:moveTo>
                  <a:pt x="327" y="27"/>
                </a:moveTo>
                <a:cubicBezTo>
                  <a:pt x="307" y="20"/>
                  <a:pt x="294" y="32"/>
                  <a:pt x="276" y="33"/>
                </a:cubicBezTo>
                <a:cubicBezTo>
                  <a:pt x="253" y="34"/>
                  <a:pt x="230" y="35"/>
                  <a:pt x="207" y="36"/>
                </a:cubicBezTo>
                <a:cubicBezTo>
                  <a:pt x="169" y="46"/>
                  <a:pt x="81" y="22"/>
                  <a:pt x="42" y="9"/>
                </a:cubicBezTo>
                <a:cubicBezTo>
                  <a:pt x="28" y="4"/>
                  <a:pt x="13" y="7"/>
                  <a:pt x="0" y="0"/>
                </a:cubicBezTo>
              </a:path>
            </a:pathLst>
          </a:custGeom>
          <a:noFill/>
          <a:ln w="28575" cap="flat" cmpd="sng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3847" name="Oval 250"/>
          <p:cNvSpPr>
            <a:spLocks noChangeArrowheads="1"/>
          </p:cNvSpPr>
          <p:nvPr/>
        </p:nvSpPr>
        <p:spPr bwMode="auto">
          <a:xfrm>
            <a:off x="3530600" y="3032125"/>
            <a:ext cx="71438" cy="71438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48" name="Oval 250"/>
          <p:cNvSpPr>
            <a:spLocks noChangeArrowheads="1"/>
          </p:cNvSpPr>
          <p:nvPr/>
        </p:nvSpPr>
        <p:spPr bwMode="auto">
          <a:xfrm>
            <a:off x="4046538" y="3009900"/>
            <a:ext cx="71437" cy="71438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49" name="AutoShape 70"/>
          <p:cNvSpPr>
            <a:spLocks noChangeAspect="1" noChangeArrowheads="1"/>
          </p:cNvSpPr>
          <p:nvPr/>
        </p:nvSpPr>
        <p:spPr bwMode="auto">
          <a:xfrm>
            <a:off x="4117975" y="2501900"/>
            <a:ext cx="127000" cy="93663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03850" name="AutoShape 70"/>
          <p:cNvSpPr>
            <a:spLocks noChangeAspect="1" noChangeArrowheads="1"/>
          </p:cNvSpPr>
          <p:nvPr/>
        </p:nvSpPr>
        <p:spPr bwMode="auto">
          <a:xfrm>
            <a:off x="4524375" y="3036888"/>
            <a:ext cx="127000" cy="9366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03851" name="Rectangle 76"/>
          <p:cNvSpPr>
            <a:spLocks noChangeArrowheads="1"/>
          </p:cNvSpPr>
          <p:nvPr/>
        </p:nvSpPr>
        <p:spPr bwMode="auto">
          <a:xfrm>
            <a:off x="4565650" y="3154363"/>
            <a:ext cx="296863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en-US" sz="800" b="0"/>
              <a:t>Suape</a:t>
            </a:r>
            <a:endParaRPr lang="pt-BR" sz="1000" b="0"/>
          </a:p>
        </p:txBody>
      </p:sp>
      <p:sp>
        <p:nvSpPr>
          <p:cNvPr id="203852" name="Oval 250"/>
          <p:cNvSpPr>
            <a:spLocks noChangeArrowheads="1"/>
          </p:cNvSpPr>
          <p:nvPr/>
        </p:nvSpPr>
        <p:spPr bwMode="auto">
          <a:xfrm>
            <a:off x="2330450" y="3430588"/>
            <a:ext cx="71438" cy="71437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latin typeface="Tahoma" panose="020B0604030504040204" pitchFamily="34" charset="0"/>
            </a:endParaRPr>
          </a:p>
        </p:txBody>
      </p:sp>
      <p:sp>
        <p:nvSpPr>
          <p:cNvPr id="203853" name="Oval 250"/>
          <p:cNvSpPr>
            <a:spLocks noChangeAspect="1" noChangeArrowheads="1"/>
          </p:cNvSpPr>
          <p:nvPr/>
        </p:nvSpPr>
        <p:spPr bwMode="auto">
          <a:xfrm>
            <a:off x="2835275" y="4040188"/>
            <a:ext cx="42863" cy="39687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3854" name="Oval 250"/>
          <p:cNvSpPr>
            <a:spLocks noChangeAspect="1" noChangeArrowheads="1"/>
          </p:cNvSpPr>
          <p:nvPr/>
        </p:nvSpPr>
        <p:spPr bwMode="auto">
          <a:xfrm>
            <a:off x="2817813" y="4032250"/>
            <a:ext cx="61912" cy="666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55" name="Oval 250"/>
          <p:cNvSpPr>
            <a:spLocks noChangeAspect="1" noChangeArrowheads="1"/>
          </p:cNvSpPr>
          <p:nvPr/>
        </p:nvSpPr>
        <p:spPr bwMode="auto">
          <a:xfrm>
            <a:off x="2725738" y="4256088"/>
            <a:ext cx="42862" cy="39687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3856" name="Oval 250"/>
          <p:cNvSpPr>
            <a:spLocks noChangeAspect="1" noChangeArrowheads="1"/>
          </p:cNvSpPr>
          <p:nvPr/>
        </p:nvSpPr>
        <p:spPr bwMode="auto">
          <a:xfrm>
            <a:off x="2763838" y="4224338"/>
            <a:ext cx="61912" cy="666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58" name="AutoShape 70"/>
          <p:cNvSpPr>
            <a:spLocks noChangeAspect="1" noChangeArrowheads="1"/>
          </p:cNvSpPr>
          <p:nvPr/>
        </p:nvSpPr>
        <p:spPr bwMode="auto">
          <a:xfrm>
            <a:off x="2338388" y="2259013"/>
            <a:ext cx="120650" cy="92075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203859" name="AutoShape 70"/>
          <p:cNvSpPr>
            <a:spLocks noChangeAspect="1" noChangeArrowheads="1"/>
          </p:cNvSpPr>
          <p:nvPr/>
        </p:nvSpPr>
        <p:spPr bwMode="auto">
          <a:xfrm>
            <a:off x="2836863" y="1970088"/>
            <a:ext cx="119062" cy="92075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203860" name="Oval 250"/>
          <p:cNvSpPr>
            <a:spLocks noChangeArrowheads="1"/>
          </p:cNvSpPr>
          <p:nvPr/>
        </p:nvSpPr>
        <p:spPr bwMode="auto">
          <a:xfrm>
            <a:off x="3179763" y="4646613"/>
            <a:ext cx="71437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61" name="Text Box 326"/>
          <p:cNvSpPr txBox="1">
            <a:spLocks noChangeAspect="1" noChangeArrowheads="1"/>
          </p:cNvSpPr>
          <p:nvPr/>
        </p:nvSpPr>
        <p:spPr bwMode="auto">
          <a:xfrm>
            <a:off x="3175000" y="4733925"/>
            <a:ext cx="563563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latin typeface="Calibri" panose="020F0502020204030204" pitchFamily="34" charset="0"/>
              </a:rPr>
              <a:t>Santos</a:t>
            </a:r>
          </a:p>
        </p:txBody>
      </p:sp>
      <p:sp>
        <p:nvSpPr>
          <p:cNvPr id="203862" name="AutoShape 70"/>
          <p:cNvSpPr>
            <a:spLocks noChangeAspect="1" noChangeArrowheads="1"/>
          </p:cNvSpPr>
          <p:nvPr/>
        </p:nvSpPr>
        <p:spPr bwMode="auto">
          <a:xfrm>
            <a:off x="3216275" y="4656138"/>
            <a:ext cx="127000" cy="9366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03863" name="Text Box 326"/>
          <p:cNvSpPr txBox="1">
            <a:spLocks noChangeArrowheads="1"/>
          </p:cNvSpPr>
          <p:nvPr/>
        </p:nvSpPr>
        <p:spPr bwMode="auto">
          <a:xfrm>
            <a:off x="2693988" y="4476750"/>
            <a:ext cx="8509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São Paulo</a:t>
            </a:r>
          </a:p>
        </p:txBody>
      </p:sp>
      <p:sp>
        <p:nvSpPr>
          <p:cNvPr id="203864" name="Line 7"/>
          <p:cNvSpPr>
            <a:spLocks noChangeShapeType="1"/>
          </p:cNvSpPr>
          <p:nvPr/>
        </p:nvSpPr>
        <p:spPr bwMode="auto">
          <a:xfrm>
            <a:off x="6207675" y="1470026"/>
            <a:ext cx="3423732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3865" name="CaixaDeTexto 246"/>
          <p:cNvSpPr txBox="1">
            <a:spLocks noChangeArrowheads="1"/>
          </p:cNvSpPr>
          <p:nvPr/>
        </p:nvSpPr>
        <p:spPr bwMode="auto">
          <a:xfrm>
            <a:off x="6783388" y="-33338"/>
            <a:ext cx="336550" cy="4286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100" b="0" u="sng">
              <a:sym typeface="Webdings" panose="05030102010509060703" pitchFamily="18" charset="2"/>
            </a:endParaRPr>
          </a:p>
          <a:p>
            <a:pPr eaLnBrk="1" hangingPunct="1"/>
            <a:r>
              <a:rPr lang="pt-BR" sz="1100" b="0">
                <a:sym typeface="Webdings" panose="05030102010509060703" pitchFamily="18" charset="2"/>
              </a:rPr>
              <a:t>    </a:t>
            </a:r>
          </a:p>
        </p:txBody>
      </p:sp>
      <p:sp>
        <p:nvSpPr>
          <p:cNvPr id="203866" name="Rectangle 6"/>
          <p:cNvSpPr>
            <a:spLocks noChangeArrowheads="1"/>
          </p:cNvSpPr>
          <p:nvPr/>
        </p:nvSpPr>
        <p:spPr bwMode="auto">
          <a:xfrm>
            <a:off x="6208191" y="1232127"/>
            <a:ext cx="39020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sz="1400" dirty="0" err="1">
                <a:solidFill>
                  <a:srgbClr val="C00000"/>
                </a:solidFill>
              </a:rPr>
              <a:t>Eixo</a:t>
            </a:r>
            <a:r>
              <a:rPr lang="es-ES_tradnl" sz="1400" dirty="0">
                <a:solidFill>
                  <a:srgbClr val="C00000"/>
                </a:solidFill>
              </a:rPr>
              <a:t> de Transporte Potencial </a:t>
            </a:r>
            <a:r>
              <a:rPr lang="es-ES_tradnl" sz="1400" dirty="0" err="1">
                <a:solidFill>
                  <a:srgbClr val="C00000"/>
                </a:solidFill>
              </a:rPr>
              <a:t>Prioritários</a:t>
            </a:r>
            <a:endParaRPr lang="es-ES_tradnl" sz="1400" dirty="0">
              <a:solidFill>
                <a:srgbClr val="C00000"/>
              </a:solidFill>
            </a:endParaRPr>
          </a:p>
        </p:txBody>
      </p:sp>
      <p:sp>
        <p:nvSpPr>
          <p:cNvPr id="203867" name="AutoShape 86"/>
          <p:cNvSpPr>
            <a:spLocks noChangeAspect="1" noChangeArrowheads="1"/>
          </p:cNvSpPr>
          <p:nvPr/>
        </p:nvSpPr>
        <p:spPr bwMode="auto">
          <a:xfrm>
            <a:off x="6546329" y="1539875"/>
            <a:ext cx="180975" cy="179388"/>
          </a:xfrm>
          <a:prstGeom prst="flowChartConnector">
            <a:avLst/>
          </a:prstGeom>
          <a:solidFill>
            <a:srgbClr val="B2B2B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>
                <a:solidFill>
                  <a:srgbClr val="000000"/>
                </a:solidFill>
              </a:rPr>
              <a:t>1</a:t>
            </a:r>
          </a:p>
        </p:txBody>
      </p:sp>
      <p:sp>
        <p:nvSpPr>
          <p:cNvPr id="203868" name="Text Box 56"/>
          <p:cNvSpPr txBox="1">
            <a:spLocks noChangeArrowheads="1"/>
          </p:cNvSpPr>
          <p:nvPr/>
        </p:nvSpPr>
        <p:spPr bwMode="auto">
          <a:xfrm>
            <a:off x="6712975" y="1533525"/>
            <a:ext cx="3273868" cy="2337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  <a:spcBef>
                <a:spcPts val="800"/>
              </a:spcBef>
            </a:pPr>
            <a:r>
              <a:rPr lang="pt-BR" sz="900" b="0" dirty="0"/>
              <a:t>Eixo rodoviário da BR 163 (Sorriso-MT – </a:t>
            </a:r>
            <a:r>
              <a:rPr lang="pt-BR" sz="900" b="0" dirty="0" err="1"/>
              <a:t>Miritituba</a:t>
            </a:r>
            <a:r>
              <a:rPr lang="pt-BR" sz="900" b="0" dirty="0"/>
              <a:t>-PA)</a:t>
            </a:r>
          </a:p>
          <a:p>
            <a:pPr eaLnBrk="1" hangingPunct="1">
              <a:lnSpc>
                <a:spcPct val="80000"/>
              </a:lnSpc>
              <a:spcBef>
                <a:spcPts val="800"/>
              </a:spcBef>
            </a:pPr>
            <a:r>
              <a:rPr lang="pt-BR" sz="900" b="0" dirty="0"/>
              <a:t>Eixo rodoviário da BR 242 (Sorriso-Entroncamento GO-164)</a:t>
            </a:r>
          </a:p>
          <a:p>
            <a:pPr eaLnBrk="1" hangingPunct="1">
              <a:lnSpc>
                <a:spcPct val="80000"/>
              </a:lnSpc>
              <a:spcBef>
                <a:spcPts val="800"/>
              </a:spcBef>
            </a:pPr>
            <a:r>
              <a:rPr lang="pt-BR" sz="900" b="0" dirty="0"/>
              <a:t>Eixo hidroviário do Tocantins</a:t>
            </a:r>
          </a:p>
          <a:p>
            <a:pPr eaLnBrk="1" hangingPunct="1">
              <a:lnSpc>
                <a:spcPct val="80000"/>
              </a:lnSpc>
              <a:spcBef>
                <a:spcPts val="800"/>
              </a:spcBef>
            </a:pPr>
            <a:r>
              <a:rPr lang="pt-BR" sz="900" b="0" dirty="0"/>
              <a:t>Eixo ferroviário da Norte Sul</a:t>
            </a:r>
          </a:p>
          <a:p>
            <a:pPr eaLnBrk="1" hangingPunct="1">
              <a:lnSpc>
                <a:spcPct val="80000"/>
              </a:lnSpc>
              <a:spcBef>
                <a:spcPts val="800"/>
              </a:spcBef>
            </a:pPr>
            <a:r>
              <a:rPr lang="pt-BR" sz="900" b="0" dirty="0"/>
              <a:t>Eixo ferroviário da Nova </a:t>
            </a:r>
            <a:r>
              <a:rPr lang="pt-BR" sz="900" b="0" dirty="0" err="1"/>
              <a:t>Transnordestina</a:t>
            </a:r>
            <a:endParaRPr lang="pt-BR" sz="900" b="0" dirty="0"/>
          </a:p>
          <a:p>
            <a:pPr eaLnBrk="1" hangingPunct="1">
              <a:lnSpc>
                <a:spcPct val="80000"/>
              </a:lnSpc>
              <a:spcBef>
                <a:spcPts val="800"/>
              </a:spcBef>
            </a:pPr>
            <a:r>
              <a:rPr lang="pt-BR" sz="900" b="0" dirty="0"/>
              <a:t>Eixo ferroviário da FIOL (EF334)</a:t>
            </a:r>
          </a:p>
          <a:p>
            <a:pPr eaLnBrk="1" hangingPunct="1">
              <a:lnSpc>
                <a:spcPct val="80000"/>
              </a:lnSpc>
              <a:spcBef>
                <a:spcPts val="800"/>
              </a:spcBef>
            </a:pPr>
            <a:r>
              <a:rPr lang="pt-BR" sz="900" b="0" dirty="0"/>
              <a:t>Eixo ferroviário Transcontinental (EF354 + FICO)</a:t>
            </a:r>
          </a:p>
          <a:p>
            <a:pPr eaLnBrk="1" hangingPunct="1">
              <a:lnSpc>
                <a:spcPct val="80000"/>
              </a:lnSpc>
              <a:spcBef>
                <a:spcPts val="800"/>
              </a:spcBef>
            </a:pPr>
            <a:endParaRPr lang="pt-BR" sz="900" b="0" dirty="0"/>
          </a:p>
          <a:p>
            <a:pPr eaLnBrk="1" hangingPunct="1">
              <a:lnSpc>
                <a:spcPct val="80000"/>
              </a:lnSpc>
              <a:spcBef>
                <a:spcPts val="800"/>
              </a:spcBef>
            </a:pPr>
            <a:endParaRPr lang="pt-BR" sz="900" b="0" dirty="0"/>
          </a:p>
          <a:p>
            <a:pPr eaLnBrk="1" hangingPunct="1">
              <a:lnSpc>
                <a:spcPct val="80000"/>
              </a:lnSpc>
              <a:spcBef>
                <a:spcPts val="800"/>
              </a:spcBef>
            </a:pPr>
            <a:r>
              <a:rPr lang="pt-BR" sz="900" b="0" dirty="0"/>
              <a:t>Eixo ferroviário </a:t>
            </a:r>
            <a:r>
              <a:rPr lang="pt-BR" sz="900" b="0" dirty="0" err="1"/>
              <a:t>Ferrogrão</a:t>
            </a:r>
            <a:r>
              <a:rPr lang="pt-BR" sz="900" b="0" dirty="0"/>
              <a:t> (Sinop-MT – </a:t>
            </a:r>
            <a:r>
              <a:rPr lang="pt-BR" sz="900" b="0" dirty="0" err="1"/>
              <a:t>Miritituba</a:t>
            </a:r>
            <a:r>
              <a:rPr lang="pt-BR" sz="900" b="0" dirty="0"/>
              <a:t>-PA)</a:t>
            </a:r>
          </a:p>
          <a:p>
            <a:pPr eaLnBrk="1" hangingPunct="1">
              <a:lnSpc>
                <a:spcPct val="80000"/>
              </a:lnSpc>
              <a:spcBef>
                <a:spcPts val="800"/>
              </a:spcBef>
            </a:pPr>
            <a:r>
              <a:rPr lang="pt-BR" sz="900" b="0" dirty="0"/>
              <a:t>Eixo ferroviário Fepasa</a:t>
            </a:r>
          </a:p>
        </p:txBody>
      </p:sp>
      <p:sp>
        <p:nvSpPr>
          <p:cNvPr id="203869" name="AutoShape 150"/>
          <p:cNvSpPr>
            <a:spLocks noChangeAspect="1" noChangeArrowheads="1"/>
          </p:cNvSpPr>
          <p:nvPr/>
        </p:nvSpPr>
        <p:spPr bwMode="auto">
          <a:xfrm>
            <a:off x="6546329" y="2592037"/>
            <a:ext cx="180975" cy="180975"/>
          </a:xfrm>
          <a:prstGeom prst="flowChartConnector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 dirty="0">
                <a:solidFill>
                  <a:srgbClr val="FFFFFF"/>
                </a:solidFill>
              </a:rPr>
              <a:t>6</a:t>
            </a:r>
          </a:p>
        </p:txBody>
      </p:sp>
      <p:sp>
        <p:nvSpPr>
          <p:cNvPr id="203871" name="AutoShape 150"/>
          <p:cNvSpPr>
            <a:spLocks noChangeAspect="1" noChangeArrowheads="1"/>
          </p:cNvSpPr>
          <p:nvPr/>
        </p:nvSpPr>
        <p:spPr bwMode="auto">
          <a:xfrm>
            <a:off x="6547916" y="2804762"/>
            <a:ext cx="179388" cy="180975"/>
          </a:xfrm>
          <a:prstGeom prst="flowChartConnector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 dirty="0">
                <a:solidFill>
                  <a:srgbClr val="FFFFFF"/>
                </a:solidFill>
              </a:rPr>
              <a:t>7</a:t>
            </a:r>
          </a:p>
        </p:txBody>
      </p:sp>
      <p:sp>
        <p:nvSpPr>
          <p:cNvPr id="203872" name="AutoShape 86"/>
          <p:cNvSpPr>
            <a:spLocks noChangeAspect="1" noChangeArrowheads="1"/>
          </p:cNvSpPr>
          <p:nvPr/>
        </p:nvSpPr>
        <p:spPr bwMode="auto">
          <a:xfrm>
            <a:off x="6547916" y="1960212"/>
            <a:ext cx="179388" cy="180975"/>
          </a:xfrm>
          <a:prstGeom prst="flowChartConnector">
            <a:avLst/>
          </a:prstGeom>
          <a:solidFill>
            <a:srgbClr val="0099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 dirty="0">
                <a:solidFill>
                  <a:srgbClr val="FFFFFF"/>
                </a:solidFill>
              </a:rPr>
              <a:t>3</a:t>
            </a:r>
          </a:p>
        </p:txBody>
      </p:sp>
      <p:sp>
        <p:nvSpPr>
          <p:cNvPr id="203873" name="AutoShape 86"/>
          <p:cNvSpPr>
            <a:spLocks noChangeAspect="1" noChangeArrowheads="1"/>
          </p:cNvSpPr>
          <p:nvPr/>
        </p:nvSpPr>
        <p:spPr bwMode="auto">
          <a:xfrm>
            <a:off x="6547916" y="2172937"/>
            <a:ext cx="179388" cy="179387"/>
          </a:xfrm>
          <a:prstGeom prst="flowChartConnector">
            <a:avLst/>
          </a:prstGeom>
          <a:solidFill>
            <a:srgbClr val="000000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 dirty="0">
                <a:solidFill>
                  <a:srgbClr val="FFFFFF"/>
                </a:solidFill>
              </a:rPr>
              <a:t>4</a:t>
            </a:r>
          </a:p>
        </p:txBody>
      </p:sp>
      <p:sp>
        <p:nvSpPr>
          <p:cNvPr id="203874" name="AutoShape 86"/>
          <p:cNvSpPr>
            <a:spLocks noChangeAspect="1" noChangeArrowheads="1"/>
          </p:cNvSpPr>
          <p:nvPr/>
        </p:nvSpPr>
        <p:spPr bwMode="auto">
          <a:xfrm>
            <a:off x="6547916" y="2382487"/>
            <a:ext cx="179388" cy="179387"/>
          </a:xfrm>
          <a:prstGeom prst="flowChartConnector">
            <a:avLst/>
          </a:prstGeom>
          <a:solidFill>
            <a:srgbClr val="000000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 dirty="0">
                <a:solidFill>
                  <a:srgbClr val="FFFFFF"/>
                </a:solidFill>
              </a:rPr>
              <a:t>5</a:t>
            </a:r>
          </a:p>
        </p:txBody>
      </p:sp>
      <p:sp>
        <p:nvSpPr>
          <p:cNvPr id="203875" name="AutoShape 86"/>
          <p:cNvSpPr>
            <a:spLocks noChangeAspect="1" noChangeArrowheads="1"/>
          </p:cNvSpPr>
          <p:nvPr/>
        </p:nvSpPr>
        <p:spPr bwMode="auto">
          <a:xfrm>
            <a:off x="2479675" y="2755900"/>
            <a:ext cx="180975" cy="179388"/>
          </a:xfrm>
          <a:prstGeom prst="flowChartConnector">
            <a:avLst/>
          </a:prstGeom>
          <a:solidFill>
            <a:srgbClr val="B2B2B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>
                <a:solidFill>
                  <a:srgbClr val="000000"/>
                </a:solidFill>
              </a:rPr>
              <a:t>1</a:t>
            </a:r>
          </a:p>
        </p:txBody>
      </p:sp>
      <p:sp>
        <p:nvSpPr>
          <p:cNvPr id="203877" name="AutoShape 86"/>
          <p:cNvSpPr>
            <a:spLocks noChangeAspect="1" noChangeArrowheads="1"/>
          </p:cNvSpPr>
          <p:nvPr/>
        </p:nvSpPr>
        <p:spPr bwMode="auto">
          <a:xfrm>
            <a:off x="3240088" y="3081338"/>
            <a:ext cx="179387" cy="180975"/>
          </a:xfrm>
          <a:prstGeom prst="flowChartConnector">
            <a:avLst/>
          </a:prstGeom>
          <a:solidFill>
            <a:srgbClr val="0099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 dirty="0">
                <a:solidFill>
                  <a:srgbClr val="FFFFFF"/>
                </a:solidFill>
              </a:rPr>
              <a:t>3</a:t>
            </a:r>
          </a:p>
        </p:txBody>
      </p:sp>
      <p:sp>
        <p:nvSpPr>
          <p:cNvPr id="203878" name="AutoShape 86"/>
          <p:cNvSpPr>
            <a:spLocks noChangeAspect="1" noChangeArrowheads="1"/>
          </p:cNvSpPr>
          <p:nvPr/>
        </p:nvSpPr>
        <p:spPr bwMode="auto">
          <a:xfrm>
            <a:off x="2600325" y="3956050"/>
            <a:ext cx="179388" cy="179388"/>
          </a:xfrm>
          <a:prstGeom prst="flowChartConnector">
            <a:avLst/>
          </a:prstGeom>
          <a:solidFill>
            <a:srgbClr val="000000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 dirty="0">
                <a:solidFill>
                  <a:srgbClr val="FFFFFF"/>
                </a:solidFill>
              </a:rPr>
              <a:t>4</a:t>
            </a:r>
          </a:p>
        </p:txBody>
      </p:sp>
      <p:sp>
        <p:nvSpPr>
          <p:cNvPr id="203879" name="AutoShape 86"/>
          <p:cNvSpPr>
            <a:spLocks noChangeAspect="1" noChangeArrowheads="1"/>
          </p:cNvSpPr>
          <p:nvPr/>
        </p:nvSpPr>
        <p:spPr bwMode="auto">
          <a:xfrm>
            <a:off x="4168775" y="2879725"/>
            <a:ext cx="179388" cy="179388"/>
          </a:xfrm>
          <a:prstGeom prst="flowChartConnector">
            <a:avLst/>
          </a:prstGeom>
          <a:solidFill>
            <a:srgbClr val="000000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 dirty="0">
                <a:solidFill>
                  <a:srgbClr val="FFFFFF"/>
                </a:solidFill>
              </a:rPr>
              <a:t>5</a:t>
            </a:r>
          </a:p>
        </p:txBody>
      </p:sp>
      <p:sp>
        <p:nvSpPr>
          <p:cNvPr id="203880" name="AutoShape 150"/>
          <p:cNvSpPr>
            <a:spLocks noChangeAspect="1" noChangeArrowheads="1"/>
          </p:cNvSpPr>
          <p:nvPr/>
        </p:nvSpPr>
        <p:spPr bwMode="auto">
          <a:xfrm>
            <a:off x="3733800" y="3476625"/>
            <a:ext cx="180975" cy="180975"/>
          </a:xfrm>
          <a:prstGeom prst="flowChartConnector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 dirty="0">
                <a:solidFill>
                  <a:srgbClr val="FFFFFF"/>
                </a:solidFill>
              </a:rPr>
              <a:t>6</a:t>
            </a:r>
          </a:p>
        </p:txBody>
      </p:sp>
      <p:sp>
        <p:nvSpPr>
          <p:cNvPr id="203881" name="AutoShape 150"/>
          <p:cNvSpPr>
            <a:spLocks noChangeAspect="1" noChangeArrowheads="1"/>
          </p:cNvSpPr>
          <p:nvPr/>
        </p:nvSpPr>
        <p:spPr bwMode="auto">
          <a:xfrm>
            <a:off x="3482975" y="3957638"/>
            <a:ext cx="179388" cy="180975"/>
          </a:xfrm>
          <a:prstGeom prst="flowChartConnector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 dirty="0">
                <a:solidFill>
                  <a:srgbClr val="FFFFFF"/>
                </a:solidFill>
              </a:rPr>
              <a:t>7</a:t>
            </a:r>
          </a:p>
        </p:txBody>
      </p:sp>
      <p:sp>
        <p:nvSpPr>
          <p:cNvPr id="372" name="Forma livre 371"/>
          <p:cNvSpPr/>
          <p:nvPr/>
        </p:nvSpPr>
        <p:spPr bwMode="auto">
          <a:xfrm>
            <a:off x="2427288" y="3414713"/>
            <a:ext cx="153987" cy="1587"/>
          </a:xfrm>
          <a:custGeom>
            <a:avLst/>
            <a:gdLst>
              <a:gd name="connsiteX0" fmla="*/ 0 w 154781"/>
              <a:gd name="connsiteY0" fmla="*/ 0 h 2381"/>
              <a:gd name="connsiteX1" fmla="*/ 66675 w 154781"/>
              <a:gd name="connsiteY1" fmla="*/ 0 h 2381"/>
              <a:gd name="connsiteX2" fmla="*/ 154781 w 154781"/>
              <a:gd name="connsiteY2" fmla="*/ 2381 h 2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4781" h="2381">
                <a:moveTo>
                  <a:pt x="0" y="0"/>
                </a:moveTo>
                <a:lnTo>
                  <a:pt x="66675" y="0"/>
                </a:lnTo>
                <a:cubicBezTo>
                  <a:pt x="92472" y="397"/>
                  <a:pt x="123626" y="1389"/>
                  <a:pt x="154781" y="2381"/>
                </a:cubicBezTo>
              </a:path>
            </a:pathLst>
          </a:custGeom>
          <a:noFill/>
          <a:ln w="38100">
            <a:solidFill>
              <a:srgbClr val="808080"/>
            </a:solidFill>
            <a:prstDash val="sysDot"/>
            <a:round/>
            <a:headEnd/>
            <a:tailEnd/>
          </a:ln>
        </p:spPr>
        <p:txBody>
          <a:bodyPr/>
          <a:lstStyle/>
          <a:p>
            <a:pPr defTabSz="977900">
              <a:defRPr/>
            </a:pPr>
            <a:endParaRPr lang="pt-BR">
              <a:cs typeface="+mn-cs"/>
            </a:endParaRPr>
          </a:p>
        </p:txBody>
      </p:sp>
      <p:sp>
        <p:nvSpPr>
          <p:cNvPr id="375" name="Forma livre 374"/>
          <p:cNvSpPr/>
          <p:nvPr/>
        </p:nvSpPr>
        <p:spPr bwMode="auto">
          <a:xfrm>
            <a:off x="2792413" y="3455988"/>
            <a:ext cx="298450" cy="123825"/>
          </a:xfrm>
          <a:custGeom>
            <a:avLst/>
            <a:gdLst>
              <a:gd name="connsiteX0" fmla="*/ 0 w 150018"/>
              <a:gd name="connsiteY0" fmla="*/ 0 h 88106"/>
              <a:gd name="connsiteX1" fmla="*/ 85725 w 150018"/>
              <a:gd name="connsiteY1" fmla="*/ 52388 h 88106"/>
              <a:gd name="connsiteX2" fmla="*/ 150018 w 150018"/>
              <a:gd name="connsiteY2" fmla="*/ 88106 h 881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0018" h="88106">
                <a:moveTo>
                  <a:pt x="0" y="0"/>
                </a:moveTo>
                <a:lnTo>
                  <a:pt x="85725" y="52388"/>
                </a:lnTo>
                <a:cubicBezTo>
                  <a:pt x="110728" y="67072"/>
                  <a:pt x="130373" y="77589"/>
                  <a:pt x="150018" y="88106"/>
                </a:cubicBezTo>
              </a:path>
            </a:pathLst>
          </a:custGeom>
          <a:noFill/>
          <a:ln w="38100">
            <a:solidFill>
              <a:srgbClr val="808080"/>
            </a:solidFill>
            <a:prstDash val="sysDot"/>
            <a:round/>
            <a:headEnd/>
            <a:tailEnd/>
          </a:ln>
        </p:spPr>
        <p:txBody>
          <a:bodyPr/>
          <a:lstStyle/>
          <a:p>
            <a:pPr defTabSz="977900">
              <a:defRPr/>
            </a:pPr>
            <a:endParaRPr lang="pt-BR">
              <a:cs typeface="+mn-cs"/>
            </a:endParaRPr>
          </a:p>
        </p:txBody>
      </p:sp>
      <p:sp>
        <p:nvSpPr>
          <p:cNvPr id="203884" name="Oval 250"/>
          <p:cNvSpPr>
            <a:spLocks noChangeArrowheads="1"/>
          </p:cNvSpPr>
          <p:nvPr/>
        </p:nvSpPr>
        <p:spPr bwMode="auto">
          <a:xfrm>
            <a:off x="2719388" y="3403600"/>
            <a:ext cx="73025" cy="71438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86" name="Text Box 326"/>
          <p:cNvSpPr txBox="1">
            <a:spLocks noChangeArrowheads="1"/>
          </p:cNvSpPr>
          <p:nvPr/>
        </p:nvSpPr>
        <p:spPr bwMode="auto">
          <a:xfrm>
            <a:off x="1955800" y="3478213"/>
            <a:ext cx="5207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 dirty="0">
                <a:solidFill>
                  <a:srgbClr val="000000"/>
                </a:solidFill>
                <a:latin typeface="Calibri" panose="020F0502020204030204" pitchFamily="34" charset="0"/>
              </a:rPr>
              <a:t>Lucas do Rio Verde</a:t>
            </a:r>
          </a:p>
        </p:txBody>
      </p:sp>
      <p:sp>
        <p:nvSpPr>
          <p:cNvPr id="4" name="Forma livre 3"/>
          <p:cNvSpPr/>
          <p:nvPr/>
        </p:nvSpPr>
        <p:spPr bwMode="auto">
          <a:xfrm>
            <a:off x="2205038" y="3319463"/>
            <a:ext cx="177800" cy="55562"/>
          </a:xfrm>
          <a:custGeom>
            <a:avLst/>
            <a:gdLst>
              <a:gd name="connsiteX0" fmla="*/ 178861 w 178861"/>
              <a:gd name="connsiteY0" fmla="*/ 54275 h 54275"/>
              <a:gd name="connsiteX1" fmla="*/ 134648 w 178861"/>
              <a:gd name="connsiteY1" fmla="*/ 52266 h 54275"/>
              <a:gd name="connsiteX2" fmla="*/ 130629 w 178861"/>
              <a:gd name="connsiteY2" fmla="*/ 46237 h 54275"/>
              <a:gd name="connsiteX3" fmla="*/ 122590 w 178861"/>
              <a:gd name="connsiteY3" fmla="*/ 44227 h 54275"/>
              <a:gd name="connsiteX4" fmla="*/ 98474 w 178861"/>
              <a:gd name="connsiteY4" fmla="*/ 24130 h 54275"/>
              <a:gd name="connsiteX5" fmla="*/ 84407 w 178861"/>
              <a:gd name="connsiteY5" fmla="*/ 20111 h 54275"/>
              <a:gd name="connsiteX6" fmla="*/ 80387 w 178861"/>
              <a:gd name="connsiteY6" fmla="*/ 16092 h 54275"/>
              <a:gd name="connsiteX7" fmla="*/ 70339 w 178861"/>
              <a:gd name="connsiteY7" fmla="*/ 14082 h 54275"/>
              <a:gd name="connsiteX8" fmla="*/ 46223 w 178861"/>
              <a:gd name="connsiteY8" fmla="*/ 12072 h 54275"/>
              <a:gd name="connsiteX9" fmla="*/ 18087 w 178861"/>
              <a:gd name="connsiteY9" fmla="*/ 10063 h 54275"/>
              <a:gd name="connsiteX10" fmla="*/ 6029 w 178861"/>
              <a:gd name="connsiteY10" fmla="*/ 4034 h 54275"/>
              <a:gd name="connsiteX11" fmla="*/ 0 w 178861"/>
              <a:gd name="connsiteY11" fmla="*/ 14 h 5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8861" h="54275">
                <a:moveTo>
                  <a:pt x="178861" y="54275"/>
                </a:moveTo>
                <a:cubicBezTo>
                  <a:pt x="164123" y="53605"/>
                  <a:pt x="149200" y="54691"/>
                  <a:pt x="134648" y="52266"/>
                </a:cubicBezTo>
                <a:cubicBezTo>
                  <a:pt x="132266" y="51869"/>
                  <a:pt x="132639" y="47577"/>
                  <a:pt x="130629" y="46237"/>
                </a:cubicBezTo>
                <a:cubicBezTo>
                  <a:pt x="128331" y="44705"/>
                  <a:pt x="125270" y="44897"/>
                  <a:pt x="122590" y="44227"/>
                </a:cubicBezTo>
                <a:cubicBezTo>
                  <a:pt x="116995" y="38632"/>
                  <a:pt x="106866" y="26926"/>
                  <a:pt x="98474" y="24130"/>
                </a:cubicBezTo>
                <a:cubicBezTo>
                  <a:pt x="89825" y="21248"/>
                  <a:pt x="94500" y="22635"/>
                  <a:pt x="84407" y="20111"/>
                </a:cubicBezTo>
                <a:cubicBezTo>
                  <a:pt x="83067" y="18771"/>
                  <a:pt x="82129" y="16838"/>
                  <a:pt x="80387" y="16092"/>
                </a:cubicBezTo>
                <a:cubicBezTo>
                  <a:pt x="77247" y="14747"/>
                  <a:pt x="73731" y="14481"/>
                  <a:pt x="70339" y="14082"/>
                </a:cubicBezTo>
                <a:cubicBezTo>
                  <a:pt x="62328" y="13139"/>
                  <a:pt x="54266" y="12691"/>
                  <a:pt x="46223" y="12072"/>
                </a:cubicBezTo>
                <a:lnTo>
                  <a:pt x="18087" y="10063"/>
                </a:lnTo>
                <a:cubicBezTo>
                  <a:pt x="11721" y="7941"/>
                  <a:pt x="11593" y="8485"/>
                  <a:pt x="6029" y="4034"/>
                </a:cubicBezTo>
                <a:cubicBezTo>
                  <a:pt x="412" y="-460"/>
                  <a:pt x="4302" y="14"/>
                  <a:pt x="0" y="14"/>
                </a:cubicBezTo>
              </a:path>
            </a:pathLst>
          </a:custGeom>
          <a:noFill/>
          <a:ln w="38100">
            <a:solidFill>
              <a:srgbClr val="808080"/>
            </a:solidFill>
            <a:prstDash val="sysDot"/>
            <a:round/>
            <a:headEnd/>
            <a:tailEnd/>
          </a:ln>
        </p:spPr>
        <p:txBody>
          <a:bodyPr/>
          <a:lstStyle/>
          <a:p>
            <a:pPr defTabSz="977900">
              <a:defRPr/>
            </a:pPr>
            <a:endParaRPr lang="en-US">
              <a:cs typeface="+mn-cs"/>
            </a:endParaRPr>
          </a:p>
        </p:txBody>
      </p:sp>
      <p:sp>
        <p:nvSpPr>
          <p:cNvPr id="5" name="Forma livre 4"/>
          <p:cNvSpPr/>
          <p:nvPr/>
        </p:nvSpPr>
        <p:spPr bwMode="auto">
          <a:xfrm>
            <a:off x="2552700" y="3417888"/>
            <a:ext cx="165100" cy="7937"/>
          </a:xfrm>
          <a:custGeom>
            <a:avLst/>
            <a:gdLst>
              <a:gd name="connsiteX0" fmla="*/ 164793 w 164793"/>
              <a:gd name="connsiteY0" fmla="*/ 8219 h 8219"/>
              <a:gd name="connsiteX1" fmla="*/ 126610 w 164793"/>
              <a:gd name="connsiteY1" fmla="*/ 6210 h 8219"/>
              <a:gd name="connsiteX2" fmla="*/ 94455 w 164793"/>
              <a:gd name="connsiteY2" fmla="*/ 2190 h 8219"/>
              <a:gd name="connsiteX3" fmla="*/ 0 w 164793"/>
              <a:gd name="connsiteY3" fmla="*/ 181 h 8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4793" h="8219">
                <a:moveTo>
                  <a:pt x="164793" y="8219"/>
                </a:moveTo>
                <a:cubicBezTo>
                  <a:pt x="152065" y="7549"/>
                  <a:pt x="139309" y="7298"/>
                  <a:pt x="126610" y="6210"/>
                </a:cubicBezTo>
                <a:cubicBezTo>
                  <a:pt x="115848" y="5288"/>
                  <a:pt x="105240" y="2789"/>
                  <a:pt x="94455" y="2190"/>
                </a:cubicBezTo>
                <a:cubicBezTo>
                  <a:pt x="38884" y="-896"/>
                  <a:pt x="70358" y="181"/>
                  <a:pt x="0" y="181"/>
                </a:cubicBezTo>
              </a:path>
            </a:pathLst>
          </a:custGeom>
          <a:noFill/>
          <a:ln w="38100">
            <a:solidFill>
              <a:schemeClr val="accent5">
                <a:lumMod val="60000"/>
                <a:lumOff val="40000"/>
              </a:schemeClr>
            </a:solidFill>
            <a:prstDash val="sysDot"/>
            <a:round/>
            <a:headEnd/>
            <a:tailEnd/>
          </a:ln>
        </p:spPr>
        <p:txBody>
          <a:bodyPr/>
          <a:lstStyle/>
          <a:p>
            <a:pPr defTabSz="977900">
              <a:defRPr/>
            </a:pPr>
            <a:endParaRPr lang="en-US">
              <a:cs typeface="+mn-cs"/>
            </a:endParaRPr>
          </a:p>
        </p:txBody>
      </p:sp>
      <p:sp>
        <p:nvSpPr>
          <p:cNvPr id="203889" name="Oval 250"/>
          <p:cNvSpPr>
            <a:spLocks noChangeArrowheads="1"/>
          </p:cNvSpPr>
          <p:nvPr/>
        </p:nvSpPr>
        <p:spPr bwMode="auto">
          <a:xfrm>
            <a:off x="2368550" y="3327400"/>
            <a:ext cx="73025" cy="71438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90" name="AutoShape 86"/>
          <p:cNvSpPr>
            <a:spLocks noChangeAspect="1" noChangeArrowheads="1"/>
          </p:cNvSpPr>
          <p:nvPr/>
        </p:nvSpPr>
        <p:spPr bwMode="auto">
          <a:xfrm>
            <a:off x="2638425" y="3224213"/>
            <a:ext cx="180975" cy="179387"/>
          </a:xfrm>
          <a:prstGeom prst="flowChartConnector">
            <a:avLst/>
          </a:prstGeom>
          <a:solidFill>
            <a:srgbClr val="B2B2B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>
                <a:solidFill>
                  <a:srgbClr val="000000"/>
                </a:solidFill>
              </a:rPr>
              <a:t>2</a:t>
            </a:r>
          </a:p>
        </p:txBody>
      </p:sp>
      <p:sp>
        <p:nvSpPr>
          <p:cNvPr id="203891" name="AutoShape 86"/>
          <p:cNvSpPr>
            <a:spLocks noChangeAspect="1" noChangeArrowheads="1"/>
          </p:cNvSpPr>
          <p:nvPr/>
        </p:nvSpPr>
        <p:spPr bwMode="auto">
          <a:xfrm>
            <a:off x="6546329" y="1741488"/>
            <a:ext cx="180975" cy="179387"/>
          </a:xfrm>
          <a:prstGeom prst="flowChartConnector">
            <a:avLst/>
          </a:prstGeom>
          <a:solidFill>
            <a:srgbClr val="B2B2B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>
                <a:solidFill>
                  <a:srgbClr val="000000"/>
                </a:solidFill>
              </a:rPr>
              <a:t>2</a:t>
            </a:r>
          </a:p>
        </p:txBody>
      </p:sp>
      <p:sp>
        <p:nvSpPr>
          <p:cNvPr id="203892" name="Forma livre 385"/>
          <p:cNvSpPr>
            <a:spLocks/>
          </p:cNvSpPr>
          <p:nvPr/>
        </p:nvSpPr>
        <p:spPr bwMode="auto">
          <a:xfrm>
            <a:off x="3019425" y="3684588"/>
            <a:ext cx="720725" cy="838200"/>
          </a:xfrm>
          <a:custGeom>
            <a:avLst/>
            <a:gdLst>
              <a:gd name="T0" fmla="*/ 697483 w 721022"/>
              <a:gd name="T1" fmla="*/ 840039 h 837049"/>
              <a:gd name="T2" fmla="*/ 672672 w 721022"/>
              <a:gd name="T3" fmla="*/ 812222 h 837049"/>
              <a:gd name="T4" fmla="*/ 642346 w 721022"/>
              <a:gd name="T5" fmla="*/ 787189 h 837049"/>
              <a:gd name="T6" fmla="*/ 628563 w 721022"/>
              <a:gd name="T7" fmla="*/ 773280 h 837049"/>
              <a:gd name="T8" fmla="*/ 614778 w 721022"/>
              <a:gd name="T9" fmla="*/ 745464 h 837049"/>
              <a:gd name="T10" fmla="*/ 603751 w 721022"/>
              <a:gd name="T11" fmla="*/ 728775 h 837049"/>
              <a:gd name="T12" fmla="*/ 581695 w 721022"/>
              <a:gd name="T13" fmla="*/ 695397 h 837049"/>
              <a:gd name="T14" fmla="*/ 554127 w 721022"/>
              <a:gd name="T15" fmla="*/ 659236 h 837049"/>
              <a:gd name="T16" fmla="*/ 529317 w 721022"/>
              <a:gd name="T17" fmla="*/ 623075 h 837049"/>
              <a:gd name="T18" fmla="*/ 521044 w 721022"/>
              <a:gd name="T19" fmla="*/ 606386 h 837049"/>
              <a:gd name="T20" fmla="*/ 493476 w 721022"/>
              <a:gd name="T21" fmla="*/ 581351 h 837049"/>
              <a:gd name="T22" fmla="*/ 465909 w 721022"/>
              <a:gd name="T23" fmla="*/ 547970 h 837049"/>
              <a:gd name="T24" fmla="*/ 449368 w 721022"/>
              <a:gd name="T25" fmla="*/ 520155 h 837049"/>
              <a:gd name="T26" fmla="*/ 432825 w 721022"/>
              <a:gd name="T27" fmla="*/ 509030 h 837049"/>
              <a:gd name="T28" fmla="*/ 399743 w 721022"/>
              <a:gd name="T29" fmla="*/ 481214 h 837049"/>
              <a:gd name="T30" fmla="*/ 391473 w 721022"/>
              <a:gd name="T31" fmla="*/ 464524 h 837049"/>
              <a:gd name="T32" fmla="*/ 366662 w 721022"/>
              <a:gd name="T33" fmla="*/ 447835 h 837049"/>
              <a:gd name="T34" fmla="*/ 344607 w 721022"/>
              <a:gd name="T35" fmla="*/ 428364 h 837049"/>
              <a:gd name="T36" fmla="*/ 300496 w 721022"/>
              <a:gd name="T37" fmla="*/ 417238 h 837049"/>
              <a:gd name="T38" fmla="*/ 283956 w 721022"/>
              <a:gd name="T39" fmla="*/ 403330 h 837049"/>
              <a:gd name="T40" fmla="*/ 270172 w 721022"/>
              <a:gd name="T41" fmla="*/ 381077 h 837049"/>
              <a:gd name="T42" fmla="*/ 250874 w 721022"/>
              <a:gd name="T43" fmla="*/ 344917 h 837049"/>
              <a:gd name="T44" fmla="*/ 234330 w 721022"/>
              <a:gd name="T45" fmla="*/ 325445 h 837049"/>
              <a:gd name="T46" fmla="*/ 217790 w 721022"/>
              <a:gd name="T47" fmla="*/ 300411 h 837049"/>
              <a:gd name="T48" fmla="*/ 201250 w 721022"/>
              <a:gd name="T49" fmla="*/ 280941 h 837049"/>
              <a:gd name="T50" fmla="*/ 173680 w 721022"/>
              <a:gd name="T51" fmla="*/ 244780 h 837049"/>
              <a:gd name="T52" fmla="*/ 162655 w 721022"/>
              <a:gd name="T53" fmla="*/ 211400 h 837049"/>
              <a:gd name="T54" fmla="*/ 151625 w 721022"/>
              <a:gd name="T55" fmla="*/ 189148 h 837049"/>
              <a:gd name="T56" fmla="*/ 143357 w 721022"/>
              <a:gd name="T57" fmla="*/ 172459 h 837049"/>
              <a:gd name="T58" fmla="*/ 132327 w 721022"/>
              <a:gd name="T59" fmla="*/ 152988 h 837049"/>
              <a:gd name="T60" fmla="*/ 104761 w 721022"/>
              <a:gd name="T61" fmla="*/ 125172 h 837049"/>
              <a:gd name="T62" fmla="*/ 88221 w 721022"/>
              <a:gd name="T63" fmla="*/ 105701 h 837049"/>
              <a:gd name="T64" fmla="*/ 71676 w 721022"/>
              <a:gd name="T65" fmla="*/ 80666 h 837049"/>
              <a:gd name="T66" fmla="*/ 55136 w 721022"/>
              <a:gd name="T67" fmla="*/ 52850 h 837049"/>
              <a:gd name="T68" fmla="*/ 27570 w 721022"/>
              <a:gd name="T69" fmla="*/ 13908 h 837049"/>
              <a:gd name="T70" fmla="*/ 0 w 721022"/>
              <a:gd name="T71" fmla="*/ 0 h 83704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721022" h="837049">
                <a:moveTo>
                  <a:pt x="721022" y="837049"/>
                </a:moveTo>
                <a:cubicBezTo>
                  <a:pt x="713655" y="836128"/>
                  <a:pt x="705913" y="836784"/>
                  <a:pt x="698922" y="834287"/>
                </a:cubicBezTo>
                <a:cubicBezTo>
                  <a:pt x="692669" y="832054"/>
                  <a:pt x="682347" y="823237"/>
                  <a:pt x="682347" y="823237"/>
                </a:cubicBezTo>
                <a:cubicBezTo>
                  <a:pt x="680100" y="816497"/>
                  <a:pt x="679414" y="812016"/>
                  <a:pt x="674059" y="806661"/>
                </a:cubicBezTo>
                <a:cubicBezTo>
                  <a:pt x="671711" y="804313"/>
                  <a:pt x="668534" y="802978"/>
                  <a:pt x="665771" y="801136"/>
                </a:cubicBezTo>
                <a:cubicBezTo>
                  <a:pt x="651714" y="780051"/>
                  <a:pt x="661678" y="786944"/>
                  <a:pt x="643671" y="781799"/>
                </a:cubicBezTo>
                <a:cubicBezTo>
                  <a:pt x="640871" y="780999"/>
                  <a:pt x="638146" y="779957"/>
                  <a:pt x="635383" y="779036"/>
                </a:cubicBezTo>
                <a:cubicBezTo>
                  <a:pt x="633541" y="775353"/>
                  <a:pt x="631304" y="771842"/>
                  <a:pt x="629858" y="767986"/>
                </a:cubicBezTo>
                <a:cubicBezTo>
                  <a:pt x="628525" y="764431"/>
                  <a:pt x="628794" y="760332"/>
                  <a:pt x="627096" y="756936"/>
                </a:cubicBezTo>
                <a:cubicBezTo>
                  <a:pt x="624126" y="750996"/>
                  <a:pt x="618146" y="746660"/>
                  <a:pt x="616046" y="740360"/>
                </a:cubicBezTo>
                <a:cubicBezTo>
                  <a:pt x="615125" y="737598"/>
                  <a:pt x="614898" y="734496"/>
                  <a:pt x="613283" y="732073"/>
                </a:cubicBezTo>
                <a:cubicBezTo>
                  <a:pt x="611116" y="728822"/>
                  <a:pt x="607758" y="726548"/>
                  <a:pt x="604996" y="723785"/>
                </a:cubicBezTo>
                <a:cubicBezTo>
                  <a:pt x="599711" y="707935"/>
                  <a:pt x="606017" y="722731"/>
                  <a:pt x="593945" y="707210"/>
                </a:cubicBezTo>
                <a:cubicBezTo>
                  <a:pt x="589868" y="701969"/>
                  <a:pt x="582895" y="690635"/>
                  <a:pt x="582895" y="690635"/>
                </a:cubicBezTo>
                <a:cubicBezTo>
                  <a:pt x="580372" y="683064"/>
                  <a:pt x="580279" y="680361"/>
                  <a:pt x="574608" y="674060"/>
                </a:cubicBezTo>
                <a:cubicBezTo>
                  <a:pt x="568510" y="667284"/>
                  <a:pt x="559347" y="662876"/>
                  <a:pt x="555270" y="654722"/>
                </a:cubicBezTo>
                <a:cubicBezTo>
                  <a:pt x="548260" y="640702"/>
                  <a:pt x="553172" y="645956"/>
                  <a:pt x="541457" y="638147"/>
                </a:cubicBezTo>
                <a:cubicBezTo>
                  <a:pt x="527996" y="617954"/>
                  <a:pt x="544427" y="643344"/>
                  <a:pt x="530407" y="618809"/>
                </a:cubicBezTo>
                <a:cubicBezTo>
                  <a:pt x="528760" y="615926"/>
                  <a:pt x="526367" y="613491"/>
                  <a:pt x="524882" y="610521"/>
                </a:cubicBezTo>
                <a:cubicBezTo>
                  <a:pt x="523580" y="607917"/>
                  <a:pt x="523938" y="604508"/>
                  <a:pt x="522119" y="602234"/>
                </a:cubicBezTo>
                <a:cubicBezTo>
                  <a:pt x="520045" y="599642"/>
                  <a:pt x="516594" y="598551"/>
                  <a:pt x="513832" y="596709"/>
                </a:cubicBezTo>
                <a:cubicBezTo>
                  <a:pt x="501167" y="577710"/>
                  <a:pt x="509082" y="582232"/>
                  <a:pt x="494494" y="577371"/>
                </a:cubicBezTo>
                <a:cubicBezTo>
                  <a:pt x="492652" y="574608"/>
                  <a:pt x="491155" y="571582"/>
                  <a:pt x="488969" y="569083"/>
                </a:cubicBezTo>
                <a:cubicBezTo>
                  <a:pt x="480435" y="559329"/>
                  <a:pt x="473028" y="555307"/>
                  <a:pt x="466869" y="544220"/>
                </a:cubicBezTo>
                <a:cubicBezTo>
                  <a:pt x="457133" y="526695"/>
                  <a:pt x="466088" y="534956"/>
                  <a:pt x="455819" y="522120"/>
                </a:cubicBezTo>
                <a:cubicBezTo>
                  <a:pt x="454192" y="520086"/>
                  <a:pt x="452527" y="517935"/>
                  <a:pt x="450293" y="516595"/>
                </a:cubicBezTo>
                <a:cubicBezTo>
                  <a:pt x="447796" y="515097"/>
                  <a:pt x="444768" y="514753"/>
                  <a:pt x="442006" y="513832"/>
                </a:cubicBezTo>
                <a:cubicBezTo>
                  <a:pt x="439243" y="511070"/>
                  <a:pt x="436684" y="508087"/>
                  <a:pt x="433718" y="505545"/>
                </a:cubicBezTo>
                <a:cubicBezTo>
                  <a:pt x="427716" y="500401"/>
                  <a:pt x="420943" y="496107"/>
                  <a:pt x="414380" y="491732"/>
                </a:cubicBezTo>
                <a:cubicBezTo>
                  <a:pt x="399649" y="469634"/>
                  <a:pt x="418982" y="496333"/>
                  <a:pt x="400568" y="477919"/>
                </a:cubicBezTo>
                <a:cubicBezTo>
                  <a:pt x="398220" y="475571"/>
                  <a:pt x="396528" y="472601"/>
                  <a:pt x="395043" y="469632"/>
                </a:cubicBezTo>
                <a:cubicBezTo>
                  <a:pt x="393741" y="467027"/>
                  <a:pt x="394339" y="463403"/>
                  <a:pt x="392280" y="461344"/>
                </a:cubicBezTo>
                <a:cubicBezTo>
                  <a:pt x="389368" y="458432"/>
                  <a:pt x="384913" y="457661"/>
                  <a:pt x="381230" y="455819"/>
                </a:cubicBezTo>
                <a:cubicBezTo>
                  <a:pt x="371021" y="440504"/>
                  <a:pt x="381546" y="452618"/>
                  <a:pt x="367417" y="444769"/>
                </a:cubicBezTo>
                <a:cubicBezTo>
                  <a:pt x="361612" y="441544"/>
                  <a:pt x="350842" y="433719"/>
                  <a:pt x="350842" y="433719"/>
                </a:cubicBezTo>
                <a:cubicBezTo>
                  <a:pt x="349000" y="430956"/>
                  <a:pt x="347910" y="427505"/>
                  <a:pt x="345317" y="425431"/>
                </a:cubicBezTo>
                <a:cubicBezTo>
                  <a:pt x="343043" y="423612"/>
                  <a:pt x="339756" y="423691"/>
                  <a:pt x="337029" y="422669"/>
                </a:cubicBezTo>
                <a:cubicBezTo>
                  <a:pt x="314250" y="414127"/>
                  <a:pt x="331243" y="418147"/>
                  <a:pt x="301116" y="414381"/>
                </a:cubicBezTo>
                <a:cubicBezTo>
                  <a:pt x="298354" y="413460"/>
                  <a:pt x="295066" y="413483"/>
                  <a:pt x="292829" y="411619"/>
                </a:cubicBezTo>
                <a:cubicBezTo>
                  <a:pt x="289292" y="408671"/>
                  <a:pt x="287797" y="403824"/>
                  <a:pt x="284541" y="400568"/>
                </a:cubicBezTo>
                <a:cubicBezTo>
                  <a:pt x="282193" y="398220"/>
                  <a:pt x="279016" y="396885"/>
                  <a:pt x="276254" y="395043"/>
                </a:cubicBezTo>
                <a:cubicBezTo>
                  <a:pt x="274412" y="389518"/>
                  <a:pt x="273958" y="383314"/>
                  <a:pt x="270728" y="378468"/>
                </a:cubicBezTo>
                <a:cubicBezTo>
                  <a:pt x="265180" y="370146"/>
                  <a:pt x="263883" y="368942"/>
                  <a:pt x="259678" y="359130"/>
                </a:cubicBezTo>
                <a:cubicBezTo>
                  <a:pt x="257067" y="353038"/>
                  <a:pt x="257162" y="347171"/>
                  <a:pt x="251391" y="342555"/>
                </a:cubicBezTo>
                <a:cubicBezTo>
                  <a:pt x="249117" y="340736"/>
                  <a:pt x="245866" y="340714"/>
                  <a:pt x="243103" y="339793"/>
                </a:cubicBezTo>
                <a:cubicBezTo>
                  <a:pt x="240334" y="331484"/>
                  <a:pt x="240767" y="330359"/>
                  <a:pt x="234815" y="323217"/>
                </a:cubicBezTo>
                <a:cubicBezTo>
                  <a:pt x="232314" y="320216"/>
                  <a:pt x="228695" y="318180"/>
                  <a:pt x="226528" y="314930"/>
                </a:cubicBezTo>
                <a:cubicBezTo>
                  <a:pt x="223101" y="309790"/>
                  <a:pt x="221240" y="303754"/>
                  <a:pt x="218240" y="298354"/>
                </a:cubicBezTo>
                <a:cubicBezTo>
                  <a:pt x="216628" y="295452"/>
                  <a:pt x="214557" y="292829"/>
                  <a:pt x="212715" y="290067"/>
                </a:cubicBezTo>
                <a:cubicBezTo>
                  <a:pt x="205350" y="267966"/>
                  <a:pt x="216398" y="293750"/>
                  <a:pt x="201665" y="279017"/>
                </a:cubicBezTo>
                <a:cubicBezTo>
                  <a:pt x="196969" y="274321"/>
                  <a:pt x="195311" y="267136"/>
                  <a:pt x="190615" y="262441"/>
                </a:cubicBezTo>
                <a:cubicBezTo>
                  <a:pt x="179071" y="250899"/>
                  <a:pt x="184671" y="257279"/>
                  <a:pt x="174040" y="243104"/>
                </a:cubicBezTo>
                <a:cubicBezTo>
                  <a:pt x="173119" y="240341"/>
                  <a:pt x="172077" y="237616"/>
                  <a:pt x="171277" y="234816"/>
                </a:cubicBezTo>
                <a:cubicBezTo>
                  <a:pt x="168454" y="224936"/>
                  <a:pt x="168434" y="219479"/>
                  <a:pt x="162990" y="209953"/>
                </a:cubicBezTo>
                <a:cubicBezTo>
                  <a:pt x="161698" y="207691"/>
                  <a:pt x="159306" y="206270"/>
                  <a:pt x="157464" y="204428"/>
                </a:cubicBezTo>
                <a:lnTo>
                  <a:pt x="151939" y="187853"/>
                </a:lnTo>
                <a:cubicBezTo>
                  <a:pt x="151018" y="185090"/>
                  <a:pt x="150792" y="181988"/>
                  <a:pt x="149177" y="179565"/>
                </a:cubicBezTo>
                <a:cubicBezTo>
                  <a:pt x="147335" y="176803"/>
                  <a:pt x="145137" y="174247"/>
                  <a:pt x="143652" y="171278"/>
                </a:cubicBezTo>
                <a:cubicBezTo>
                  <a:pt x="142350" y="168673"/>
                  <a:pt x="142334" y="165518"/>
                  <a:pt x="140889" y="162990"/>
                </a:cubicBezTo>
                <a:cubicBezTo>
                  <a:pt x="138605" y="158993"/>
                  <a:pt x="135364" y="155623"/>
                  <a:pt x="132602" y="151940"/>
                </a:cubicBezTo>
                <a:cubicBezTo>
                  <a:pt x="126707" y="134258"/>
                  <a:pt x="134812" y="151204"/>
                  <a:pt x="121551" y="140890"/>
                </a:cubicBezTo>
                <a:cubicBezTo>
                  <a:pt x="115383" y="136093"/>
                  <a:pt x="111477" y="128649"/>
                  <a:pt x="104976" y="124315"/>
                </a:cubicBezTo>
                <a:cubicBezTo>
                  <a:pt x="94522" y="117345"/>
                  <a:pt x="99036" y="121138"/>
                  <a:pt x="91164" y="113264"/>
                </a:cubicBezTo>
                <a:cubicBezTo>
                  <a:pt x="90243" y="110502"/>
                  <a:pt x="89815" y="107522"/>
                  <a:pt x="88401" y="104977"/>
                </a:cubicBezTo>
                <a:cubicBezTo>
                  <a:pt x="85176" y="99172"/>
                  <a:pt x="81034" y="93927"/>
                  <a:pt x="77351" y="88402"/>
                </a:cubicBezTo>
                <a:cubicBezTo>
                  <a:pt x="75509" y="85639"/>
                  <a:pt x="74174" y="82462"/>
                  <a:pt x="71826" y="80114"/>
                </a:cubicBezTo>
                <a:lnTo>
                  <a:pt x="63538" y="71826"/>
                </a:lnTo>
                <a:cubicBezTo>
                  <a:pt x="61404" y="65424"/>
                  <a:pt x="59348" y="57951"/>
                  <a:pt x="55251" y="52489"/>
                </a:cubicBezTo>
                <a:cubicBezTo>
                  <a:pt x="39058" y="30899"/>
                  <a:pt x="48871" y="50993"/>
                  <a:pt x="38675" y="33151"/>
                </a:cubicBezTo>
                <a:cubicBezTo>
                  <a:pt x="34477" y="25805"/>
                  <a:pt x="33167" y="20147"/>
                  <a:pt x="27625" y="13813"/>
                </a:cubicBezTo>
                <a:cubicBezTo>
                  <a:pt x="23337" y="8913"/>
                  <a:pt x="20324" y="0"/>
                  <a:pt x="13812" y="0"/>
                </a:cubicBezTo>
                <a:lnTo>
                  <a:pt x="0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3893" name="Forma livre 386"/>
          <p:cNvSpPr>
            <a:spLocks/>
          </p:cNvSpPr>
          <p:nvPr/>
        </p:nvSpPr>
        <p:spPr bwMode="auto">
          <a:xfrm>
            <a:off x="2314575" y="3467100"/>
            <a:ext cx="663575" cy="168275"/>
          </a:xfrm>
          <a:custGeom>
            <a:avLst/>
            <a:gdLst>
              <a:gd name="T0" fmla="*/ 666411 w 663009"/>
              <a:gd name="T1" fmla="*/ 167080 h 168515"/>
              <a:gd name="T2" fmla="*/ 633092 w 663009"/>
              <a:gd name="T3" fmla="*/ 161603 h 168515"/>
              <a:gd name="T4" fmla="*/ 610878 w 663009"/>
              <a:gd name="T5" fmla="*/ 156124 h 168515"/>
              <a:gd name="T6" fmla="*/ 602548 w 663009"/>
              <a:gd name="T7" fmla="*/ 153385 h 168515"/>
              <a:gd name="T8" fmla="*/ 580334 w 663009"/>
              <a:gd name="T9" fmla="*/ 145167 h 168515"/>
              <a:gd name="T10" fmla="*/ 563674 w 663009"/>
              <a:gd name="T11" fmla="*/ 139689 h 168515"/>
              <a:gd name="T12" fmla="*/ 513692 w 663009"/>
              <a:gd name="T13" fmla="*/ 136951 h 168515"/>
              <a:gd name="T14" fmla="*/ 488701 w 663009"/>
              <a:gd name="T15" fmla="*/ 128733 h 168515"/>
              <a:gd name="T16" fmla="*/ 480372 w 663009"/>
              <a:gd name="T17" fmla="*/ 125995 h 168515"/>
              <a:gd name="T18" fmla="*/ 469266 w 663009"/>
              <a:gd name="T19" fmla="*/ 123255 h 168515"/>
              <a:gd name="T20" fmla="*/ 427613 w 663009"/>
              <a:gd name="T21" fmla="*/ 128733 h 168515"/>
              <a:gd name="T22" fmla="*/ 399847 w 663009"/>
              <a:gd name="T23" fmla="*/ 125995 h 168515"/>
              <a:gd name="T24" fmla="*/ 385963 w 663009"/>
              <a:gd name="T25" fmla="*/ 123255 h 168515"/>
              <a:gd name="T26" fmla="*/ 360974 w 663009"/>
              <a:gd name="T27" fmla="*/ 115038 h 168515"/>
              <a:gd name="T28" fmla="*/ 344312 w 663009"/>
              <a:gd name="T29" fmla="*/ 109561 h 168515"/>
              <a:gd name="T30" fmla="*/ 333205 w 663009"/>
              <a:gd name="T31" fmla="*/ 104082 h 168515"/>
              <a:gd name="T32" fmla="*/ 288778 w 663009"/>
              <a:gd name="T33" fmla="*/ 95865 h 168515"/>
              <a:gd name="T34" fmla="*/ 280448 w 663009"/>
              <a:gd name="T35" fmla="*/ 93126 h 168515"/>
              <a:gd name="T36" fmla="*/ 233244 w 663009"/>
              <a:gd name="T37" fmla="*/ 90388 h 168515"/>
              <a:gd name="T38" fmla="*/ 227691 w 663009"/>
              <a:gd name="T39" fmla="*/ 79431 h 168515"/>
              <a:gd name="T40" fmla="*/ 211031 w 663009"/>
              <a:gd name="T41" fmla="*/ 65737 h 168515"/>
              <a:gd name="T42" fmla="*/ 163825 w 663009"/>
              <a:gd name="T43" fmla="*/ 57519 h 168515"/>
              <a:gd name="T44" fmla="*/ 138835 w 663009"/>
              <a:gd name="T45" fmla="*/ 46562 h 168515"/>
              <a:gd name="T46" fmla="*/ 130505 w 663009"/>
              <a:gd name="T47" fmla="*/ 43822 h 168515"/>
              <a:gd name="T48" fmla="*/ 122175 w 663009"/>
              <a:gd name="T49" fmla="*/ 38345 h 168515"/>
              <a:gd name="T50" fmla="*/ 105516 w 663009"/>
              <a:gd name="T51" fmla="*/ 32868 h 168515"/>
              <a:gd name="T52" fmla="*/ 97186 w 663009"/>
              <a:gd name="T53" fmla="*/ 30130 h 168515"/>
              <a:gd name="T54" fmla="*/ 86076 w 663009"/>
              <a:gd name="T55" fmla="*/ 21914 h 168515"/>
              <a:gd name="T56" fmla="*/ 66643 w 663009"/>
              <a:gd name="T57" fmla="*/ 19174 h 168515"/>
              <a:gd name="T58" fmla="*/ 44428 w 663009"/>
              <a:gd name="T59" fmla="*/ 13693 h 168515"/>
              <a:gd name="T60" fmla="*/ 27769 w 663009"/>
              <a:gd name="T61" fmla="*/ 5477 h 168515"/>
              <a:gd name="T62" fmla="*/ 0 w 663009"/>
              <a:gd name="T63" fmla="*/ 0 h 1685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63009" h="168515">
                <a:moveTo>
                  <a:pt x="663009" y="168515"/>
                </a:moveTo>
                <a:cubicBezTo>
                  <a:pt x="648839" y="166490"/>
                  <a:pt x="642978" y="166017"/>
                  <a:pt x="629858" y="162990"/>
                </a:cubicBezTo>
                <a:cubicBezTo>
                  <a:pt x="622459" y="161283"/>
                  <a:pt x="614962" y="159867"/>
                  <a:pt x="607758" y="157465"/>
                </a:cubicBezTo>
                <a:cubicBezTo>
                  <a:pt x="604995" y="156544"/>
                  <a:pt x="602075" y="156004"/>
                  <a:pt x="599470" y="154702"/>
                </a:cubicBezTo>
                <a:cubicBezTo>
                  <a:pt x="574474" y="142203"/>
                  <a:pt x="612546" y="156008"/>
                  <a:pt x="577370" y="146414"/>
                </a:cubicBezTo>
                <a:cubicBezTo>
                  <a:pt x="571751" y="144882"/>
                  <a:pt x="566610" y="141212"/>
                  <a:pt x="560795" y="140889"/>
                </a:cubicBezTo>
                <a:lnTo>
                  <a:pt x="511069" y="138127"/>
                </a:lnTo>
                <a:lnTo>
                  <a:pt x="486206" y="129839"/>
                </a:lnTo>
                <a:cubicBezTo>
                  <a:pt x="483444" y="128918"/>
                  <a:pt x="480744" y="127783"/>
                  <a:pt x="477919" y="127077"/>
                </a:cubicBezTo>
                <a:lnTo>
                  <a:pt x="466869" y="124314"/>
                </a:lnTo>
                <a:cubicBezTo>
                  <a:pt x="450588" y="128385"/>
                  <a:pt x="447178" y="129839"/>
                  <a:pt x="425430" y="129839"/>
                </a:cubicBezTo>
                <a:cubicBezTo>
                  <a:pt x="416176" y="129839"/>
                  <a:pt x="407013" y="127998"/>
                  <a:pt x="397805" y="127077"/>
                </a:cubicBezTo>
                <a:cubicBezTo>
                  <a:pt x="393201" y="126156"/>
                  <a:pt x="388522" y="125550"/>
                  <a:pt x="383992" y="124314"/>
                </a:cubicBezTo>
                <a:cubicBezTo>
                  <a:pt x="383955" y="124304"/>
                  <a:pt x="363292" y="117413"/>
                  <a:pt x="359130" y="116026"/>
                </a:cubicBezTo>
                <a:lnTo>
                  <a:pt x="342554" y="110501"/>
                </a:lnTo>
                <a:cubicBezTo>
                  <a:pt x="338871" y="108659"/>
                  <a:pt x="335411" y="106278"/>
                  <a:pt x="331504" y="104976"/>
                </a:cubicBezTo>
                <a:cubicBezTo>
                  <a:pt x="313921" y="99115"/>
                  <a:pt x="305481" y="98961"/>
                  <a:pt x="287304" y="96689"/>
                </a:cubicBezTo>
                <a:cubicBezTo>
                  <a:pt x="284541" y="95768"/>
                  <a:pt x="281914" y="94216"/>
                  <a:pt x="279016" y="93926"/>
                </a:cubicBezTo>
                <a:cubicBezTo>
                  <a:pt x="263412" y="92366"/>
                  <a:pt x="247218" y="95155"/>
                  <a:pt x="232053" y="91164"/>
                </a:cubicBezTo>
                <a:cubicBezTo>
                  <a:pt x="228070" y="90116"/>
                  <a:pt x="228922" y="83464"/>
                  <a:pt x="226528" y="80113"/>
                </a:cubicBezTo>
                <a:cubicBezTo>
                  <a:pt x="224251" y="76925"/>
                  <a:pt x="214388" y="67665"/>
                  <a:pt x="209953" y="66301"/>
                </a:cubicBezTo>
                <a:cubicBezTo>
                  <a:pt x="198167" y="62674"/>
                  <a:pt x="176214" y="59903"/>
                  <a:pt x="162989" y="58013"/>
                </a:cubicBezTo>
                <a:cubicBezTo>
                  <a:pt x="149856" y="49257"/>
                  <a:pt x="157852" y="53538"/>
                  <a:pt x="138127" y="46963"/>
                </a:cubicBezTo>
                <a:cubicBezTo>
                  <a:pt x="135364" y="46042"/>
                  <a:pt x="132262" y="45815"/>
                  <a:pt x="129839" y="44200"/>
                </a:cubicBezTo>
                <a:cubicBezTo>
                  <a:pt x="127076" y="42358"/>
                  <a:pt x="124585" y="40023"/>
                  <a:pt x="121551" y="38675"/>
                </a:cubicBezTo>
                <a:cubicBezTo>
                  <a:pt x="116229" y="36310"/>
                  <a:pt x="110501" y="34992"/>
                  <a:pt x="104976" y="33150"/>
                </a:cubicBezTo>
                <a:lnTo>
                  <a:pt x="96688" y="30388"/>
                </a:lnTo>
                <a:cubicBezTo>
                  <a:pt x="93005" y="27625"/>
                  <a:pt x="89965" y="23673"/>
                  <a:pt x="85638" y="22100"/>
                </a:cubicBezTo>
                <a:cubicBezTo>
                  <a:pt x="79519" y="19875"/>
                  <a:pt x="72723" y="20408"/>
                  <a:pt x="66301" y="19338"/>
                </a:cubicBezTo>
                <a:cubicBezTo>
                  <a:pt x="52971" y="17116"/>
                  <a:pt x="54872" y="17370"/>
                  <a:pt x="44200" y="13813"/>
                </a:cubicBezTo>
                <a:cubicBezTo>
                  <a:pt x="37565" y="9389"/>
                  <a:pt x="35488" y="6955"/>
                  <a:pt x="27625" y="5525"/>
                </a:cubicBezTo>
                <a:cubicBezTo>
                  <a:pt x="-832" y="350"/>
                  <a:pt x="13362" y="6680"/>
                  <a:pt x="0" y="0"/>
                </a:cubicBezTo>
              </a:path>
            </a:pathLst>
          </a:custGeom>
          <a:noFill/>
          <a:ln w="28575" cap="flat" cmpd="sng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3894" name="Oval 250"/>
          <p:cNvSpPr>
            <a:spLocks noChangeArrowheads="1"/>
          </p:cNvSpPr>
          <p:nvPr/>
        </p:nvSpPr>
        <p:spPr bwMode="auto">
          <a:xfrm>
            <a:off x="2330450" y="3430588"/>
            <a:ext cx="73025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grpSp>
        <p:nvGrpSpPr>
          <p:cNvPr id="3" name="Grupo 2"/>
          <p:cNvGrpSpPr/>
          <p:nvPr/>
        </p:nvGrpSpPr>
        <p:grpSpPr>
          <a:xfrm>
            <a:off x="8204886" y="19050"/>
            <a:ext cx="1785757" cy="1222375"/>
            <a:chOff x="8476229" y="19050"/>
            <a:chExt cx="1514414" cy="1222375"/>
          </a:xfrm>
        </p:grpSpPr>
        <p:sp>
          <p:nvSpPr>
            <p:cNvPr id="203896" name="Oval 250"/>
            <p:cNvSpPr>
              <a:spLocks noChangeArrowheads="1"/>
            </p:cNvSpPr>
            <p:nvPr/>
          </p:nvSpPr>
          <p:spPr bwMode="auto">
            <a:xfrm>
              <a:off x="8694738" y="698271"/>
              <a:ext cx="80962" cy="68262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endParaRPr lang="pt-BR" b="0">
                <a:latin typeface="Tahoma" panose="020B0604030504040204" pitchFamily="34" charset="0"/>
              </a:endParaRPr>
            </a:p>
          </p:txBody>
        </p:sp>
        <p:sp>
          <p:nvSpPr>
            <p:cNvPr id="203897" name="Text Box 121"/>
            <p:cNvSpPr txBox="1">
              <a:spLocks noChangeArrowheads="1"/>
            </p:cNvSpPr>
            <p:nvPr/>
          </p:nvSpPr>
          <p:spPr bwMode="auto">
            <a:xfrm>
              <a:off x="8948738" y="22490"/>
              <a:ext cx="38632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Ferrovia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203898" name="Text Box 122"/>
            <p:cNvSpPr txBox="1">
              <a:spLocks noChangeArrowheads="1"/>
            </p:cNvSpPr>
            <p:nvPr/>
          </p:nvSpPr>
          <p:spPr bwMode="auto">
            <a:xfrm>
              <a:off x="8950325" y="287527"/>
              <a:ext cx="3959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203899" name="Line 123"/>
            <p:cNvSpPr>
              <a:spLocks noChangeShapeType="1"/>
            </p:cNvSpPr>
            <p:nvPr/>
          </p:nvSpPr>
          <p:spPr bwMode="auto">
            <a:xfrm>
              <a:off x="8574088" y="358963"/>
              <a:ext cx="346075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00" name="Text Box 124"/>
            <p:cNvSpPr txBox="1">
              <a:spLocks noChangeArrowheads="1"/>
            </p:cNvSpPr>
            <p:nvPr/>
          </p:nvSpPr>
          <p:spPr bwMode="auto">
            <a:xfrm>
              <a:off x="8948738" y="163777"/>
              <a:ext cx="37991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Rodovia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203901" name="Text Box 128"/>
            <p:cNvSpPr txBox="1">
              <a:spLocks noChangeArrowheads="1"/>
            </p:cNvSpPr>
            <p:nvPr/>
          </p:nvSpPr>
          <p:spPr bwMode="auto">
            <a:xfrm>
              <a:off x="8950325" y="663346"/>
              <a:ext cx="8447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Cidades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203902" name="Line 133"/>
            <p:cNvSpPr>
              <a:spLocks noChangeShapeType="1"/>
            </p:cNvSpPr>
            <p:nvPr/>
          </p:nvSpPr>
          <p:spPr bwMode="auto">
            <a:xfrm>
              <a:off x="8567738" y="97102"/>
              <a:ext cx="3476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03" name="Line 134"/>
            <p:cNvSpPr>
              <a:spLocks noChangeShapeType="1"/>
            </p:cNvSpPr>
            <p:nvPr/>
          </p:nvSpPr>
          <p:spPr bwMode="auto">
            <a:xfrm>
              <a:off x="8567738" y="236802"/>
              <a:ext cx="347662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04" name="Rectangle 135"/>
            <p:cNvSpPr>
              <a:spLocks noChangeArrowheads="1"/>
            </p:cNvSpPr>
            <p:nvPr/>
          </p:nvSpPr>
          <p:spPr bwMode="auto">
            <a:xfrm>
              <a:off x="8476229" y="19050"/>
              <a:ext cx="1398587" cy="1222375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203905" name="AutoShape 70"/>
            <p:cNvSpPr>
              <a:spLocks noChangeAspect="1" noChangeArrowheads="1"/>
            </p:cNvSpPr>
            <p:nvPr/>
          </p:nvSpPr>
          <p:spPr bwMode="auto">
            <a:xfrm>
              <a:off x="8682038" y="815746"/>
              <a:ext cx="103187" cy="8572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>
                <a:solidFill>
                  <a:srgbClr val="000000"/>
                </a:solidFill>
              </a:endParaRPr>
            </a:p>
          </p:txBody>
        </p:sp>
        <p:sp>
          <p:nvSpPr>
            <p:cNvPr id="203906" name="Text Box 128"/>
            <p:cNvSpPr txBox="1">
              <a:spLocks noChangeArrowheads="1"/>
            </p:cNvSpPr>
            <p:nvPr/>
          </p:nvSpPr>
          <p:spPr bwMode="auto">
            <a:xfrm>
              <a:off x="8947150" y="776058"/>
              <a:ext cx="8095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Portos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203907" name="Rectangle 83"/>
            <p:cNvSpPr>
              <a:spLocks noChangeAspect="1" noChangeArrowheads="1"/>
            </p:cNvSpPr>
            <p:nvPr/>
          </p:nvSpPr>
          <p:spPr bwMode="auto">
            <a:xfrm>
              <a:off x="8704263" y="1128483"/>
              <a:ext cx="71437" cy="57150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203908" name="AutoShape 70"/>
            <p:cNvSpPr>
              <a:spLocks noChangeAspect="1" noChangeArrowheads="1"/>
            </p:cNvSpPr>
            <p:nvPr/>
          </p:nvSpPr>
          <p:spPr bwMode="auto">
            <a:xfrm rot="10800000">
              <a:off x="8682038" y="982433"/>
              <a:ext cx="106362" cy="8255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203909" name="Text Box 128"/>
            <p:cNvSpPr txBox="1">
              <a:spLocks noChangeArrowheads="1"/>
            </p:cNvSpPr>
            <p:nvPr/>
          </p:nvSpPr>
          <p:spPr bwMode="auto">
            <a:xfrm>
              <a:off x="8953500" y="934808"/>
              <a:ext cx="103714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Terminais de barcaças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203910" name="Text Box 128"/>
            <p:cNvSpPr txBox="1">
              <a:spLocks noChangeArrowheads="1"/>
            </p:cNvSpPr>
            <p:nvPr/>
          </p:nvSpPr>
          <p:spPr bwMode="auto">
            <a:xfrm>
              <a:off x="8959850" y="1074508"/>
              <a:ext cx="5963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Hidrelétricas</a:t>
              </a:r>
            </a:p>
          </p:txBody>
        </p:sp>
        <p:sp>
          <p:nvSpPr>
            <p:cNvPr id="364" name="Line 133"/>
            <p:cNvSpPr>
              <a:spLocks noChangeShapeType="1"/>
            </p:cNvSpPr>
            <p:nvPr/>
          </p:nvSpPr>
          <p:spPr bwMode="auto">
            <a:xfrm>
              <a:off x="8567738" y="484326"/>
              <a:ext cx="347662" cy="0"/>
            </a:xfrm>
            <a:prstGeom prst="line">
              <a:avLst/>
            </a:prstGeom>
            <a:noFill/>
            <a:ln w="28575" cap="flat" cmpd="sng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5" name="Text Box 122"/>
            <p:cNvSpPr txBox="1">
              <a:spLocks noChangeArrowheads="1"/>
            </p:cNvSpPr>
            <p:nvPr/>
          </p:nvSpPr>
          <p:spPr bwMode="auto">
            <a:xfrm>
              <a:off x="8945563" y="411421"/>
              <a:ext cx="83037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ts val="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Planejado ou em construção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</p:grpSp>
      <p:sp>
        <p:nvSpPr>
          <p:cNvPr id="366" name="AutoShape 150"/>
          <p:cNvSpPr>
            <a:spLocks noChangeAspect="1" noChangeArrowheads="1"/>
          </p:cNvSpPr>
          <p:nvPr/>
        </p:nvSpPr>
        <p:spPr bwMode="auto">
          <a:xfrm>
            <a:off x="6547916" y="3425825"/>
            <a:ext cx="179388" cy="180975"/>
          </a:xfrm>
          <a:prstGeom prst="flowChartConnector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 dirty="0">
                <a:solidFill>
                  <a:srgbClr val="FFFFFF"/>
                </a:solidFill>
              </a:rPr>
              <a:t>8</a:t>
            </a:r>
          </a:p>
        </p:txBody>
      </p:sp>
      <p:sp>
        <p:nvSpPr>
          <p:cNvPr id="6" name="Forma livre 5"/>
          <p:cNvSpPr/>
          <p:nvPr/>
        </p:nvSpPr>
        <p:spPr>
          <a:xfrm>
            <a:off x="2329621" y="2576223"/>
            <a:ext cx="56831" cy="683812"/>
          </a:xfrm>
          <a:custGeom>
            <a:avLst/>
            <a:gdLst>
              <a:gd name="connsiteX0" fmla="*/ 47819 w 56831"/>
              <a:gd name="connsiteY0" fmla="*/ 683812 h 683812"/>
              <a:gd name="connsiteX1" fmla="*/ 31916 w 56831"/>
              <a:gd name="connsiteY1" fmla="*/ 612250 h 683812"/>
              <a:gd name="connsiteX2" fmla="*/ 16014 w 56831"/>
              <a:gd name="connsiteY2" fmla="*/ 564542 h 683812"/>
              <a:gd name="connsiteX3" fmla="*/ 23965 w 56831"/>
              <a:gd name="connsiteY3" fmla="*/ 492980 h 683812"/>
              <a:gd name="connsiteX4" fmla="*/ 39868 w 56831"/>
              <a:gd name="connsiteY4" fmla="*/ 445273 h 683812"/>
              <a:gd name="connsiteX5" fmla="*/ 47819 w 56831"/>
              <a:gd name="connsiteY5" fmla="*/ 421419 h 683812"/>
              <a:gd name="connsiteX6" fmla="*/ 47819 w 56831"/>
              <a:gd name="connsiteY6" fmla="*/ 190831 h 683812"/>
              <a:gd name="connsiteX7" fmla="*/ 39868 w 56831"/>
              <a:gd name="connsiteY7" fmla="*/ 166977 h 683812"/>
              <a:gd name="connsiteX8" fmla="*/ 23965 w 56831"/>
              <a:gd name="connsiteY8" fmla="*/ 63610 h 683812"/>
              <a:gd name="connsiteX9" fmla="*/ 8062 w 56831"/>
              <a:gd name="connsiteY9" fmla="*/ 39756 h 683812"/>
              <a:gd name="connsiteX10" fmla="*/ 111 w 56831"/>
              <a:gd name="connsiteY10" fmla="*/ 0 h 683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6831" h="683812">
                <a:moveTo>
                  <a:pt x="47819" y="683812"/>
                </a:moveTo>
                <a:cubicBezTo>
                  <a:pt x="43276" y="661098"/>
                  <a:pt x="38657" y="634721"/>
                  <a:pt x="31916" y="612250"/>
                </a:cubicBezTo>
                <a:cubicBezTo>
                  <a:pt x="27099" y="596194"/>
                  <a:pt x="16014" y="564542"/>
                  <a:pt x="16014" y="564542"/>
                </a:cubicBezTo>
                <a:cubicBezTo>
                  <a:pt x="18664" y="540688"/>
                  <a:pt x="19258" y="516515"/>
                  <a:pt x="23965" y="492980"/>
                </a:cubicBezTo>
                <a:cubicBezTo>
                  <a:pt x="27252" y="476543"/>
                  <a:pt x="34567" y="461175"/>
                  <a:pt x="39868" y="445273"/>
                </a:cubicBezTo>
                <a:lnTo>
                  <a:pt x="47819" y="421419"/>
                </a:lnTo>
                <a:cubicBezTo>
                  <a:pt x="58906" y="310545"/>
                  <a:pt x="60732" y="332882"/>
                  <a:pt x="47819" y="190831"/>
                </a:cubicBezTo>
                <a:cubicBezTo>
                  <a:pt x="47060" y="182484"/>
                  <a:pt x="42518" y="174928"/>
                  <a:pt x="39868" y="166977"/>
                </a:cubicBezTo>
                <a:cubicBezTo>
                  <a:pt x="34567" y="132521"/>
                  <a:pt x="32420" y="97430"/>
                  <a:pt x="23965" y="63610"/>
                </a:cubicBezTo>
                <a:cubicBezTo>
                  <a:pt x="21647" y="54339"/>
                  <a:pt x="12336" y="48303"/>
                  <a:pt x="8062" y="39756"/>
                </a:cubicBezTo>
                <a:cubicBezTo>
                  <a:pt x="-1565" y="20502"/>
                  <a:pt x="111" y="18194"/>
                  <a:pt x="111" y="0"/>
                </a:cubicBezTo>
              </a:path>
            </a:pathLst>
          </a:custGeom>
          <a:noFill/>
          <a:ln w="28575" cap="flat" cmpd="sng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68" name="AutoShape 150"/>
          <p:cNvSpPr>
            <a:spLocks noChangeAspect="1" noChangeArrowheads="1"/>
          </p:cNvSpPr>
          <p:nvPr/>
        </p:nvSpPr>
        <p:spPr bwMode="auto">
          <a:xfrm>
            <a:off x="2132433" y="2844995"/>
            <a:ext cx="179388" cy="180975"/>
          </a:xfrm>
          <a:prstGeom prst="flowChartConnector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 dirty="0">
                <a:solidFill>
                  <a:srgbClr val="FFFFFF"/>
                </a:solidFill>
              </a:rPr>
              <a:t>8</a:t>
            </a:r>
          </a:p>
        </p:txBody>
      </p:sp>
      <p:sp>
        <p:nvSpPr>
          <p:cNvPr id="367" name="Rectangle 6"/>
          <p:cNvSpPr>
            <a:spLocks noChangeArrowheads="1"/>
          </p:cNvSpPr>
          <p:nvPr/>
        </p:nvSpPr>
        <p:spPr bwMode="auto">
          <a:xfrm>
            <a:off x="6207675" y="3130772"/>
            <a:ext cx="39020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sz="1400" dirty="0" err="1">
                <a:solidFill>
                  <a:srgbClr val="C00000"/>
                </a:solidFill>
              </a:rPr>
              <a:t>Outros</a:t>
            </a:r>
            <a:r>
              <a:rPr lang="es-ES_tradnl" sz="1400" dirty="0">
                <a:solidFill>
                  <a:srgbClr val="C00000"/>
                </a:solidFill>
              </a:rPr>
              <a:t> </a:t>
            </a:r>
            <a:r>
              <a:rPr lang="es-ES_tradnl" sz="1400" dirty="0" err="1">
                <a:solidFill>
                  <a:srgbClr val="C00000"/>
                </a:solidFill>
              </a:rPr>
              <a:t>Eixos</a:t>
            </a:r>
            <a:r>
              <a:rPr lang="es-ES_tradnl" sz="1400" dirty="0">
                <a:solidFill>
                  <a:srgbClr val="C00000"/>
                </a:solidFill>
              </a:rPr>
              <a:t> de Transporte </a:t>
            </a:r>
            <a:r>
              <a:rPr lang="es-ES_tradnl" sz="1400" dirty="0" err="1">
                <a:solidFill>
                  <a:srgbClr val="C00000"/>
                </a:solidFill>
              </a:rPr>
              <a:t>em</a:t>
            </a:r>
            <a:r>
              <a:rPr lang="es-ES_tradnl" sz="1400" dirty="0">
                <a:solidFill>
                  <a:srgbClr val="C00000"/>
                </a:solidFill>
              </a:rPr>
              <a:t> </a:t>
            </a:r>
            <a:r>
              <a:rPr lang="es-ES_tradnl" sz="1400" dirty="0" err="1">
                <a:solidFill>
                  <a:srgbClr val="C00000"/>
                </a:solidFill>
              </a:rPr>
              <a:t>Discussão</a:t>
            </a:r>
            <a:endParaRPr lang="es-ES_tradnl" sz="1400" dirty="0">
              <a:solidFill>
                <a:srgbClr val="C00000"/>
              </a:solidFill>
            </a:endParaRPr>
          </a:p>
        </p:txBody>
      </p:sp>
      <p:sp>
        <p:nvSpPr>
          <p:cNvPr id="369" name="Line 7"/>
          <p:cNvSpPr>
            <a:spLocks noChangeShapeType="1"/>
          </p:cNvSpPr>
          <p:nvPr/>
        </p:nvSpPr>
        <p:spPr bwMode="auto">
          <a:xfrm>
            <a:off x="6220999" y="3384434"/>
            <a:ext cx="3550454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0" name="AutoShape 150"/>
          <p:cNvSpPr>
            <a:spLocks noChangeAspect="1" noChangeArrowheads="1"/>
          </p:cNvSpPr>
          <p:nvPr/>
        </p:nvSpPr>
        <p:spPr bwMode="auto">
          <a:xfrm>
            <a:off x="6546329" y="3657600"/>
            <a:ext cx="179388" cy="180975"/>
          </a:xfrm>
          <a:prstGeom prst="flowChartConnector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 dirty="0">
                <a:solidFill>
                  <a:srgbClr val="FFFFFF"/>
                </a:solidFill>
              </a:rPr>
              <a:t>9</a:t>
            </a:r>
          </a:p>
        </p:txBody>
      </p:sp>
      <p:sp>
        <p:nvSpPr>
          <p:cNvPr id="7" name="Forma livre 6"/>
          <p:cNvSpPr/>
          <p:nvPr/>
        </p:nvSpPr>
        <p:spPr>
          <a:xfrm>
            <a:off x="2842054" y="2677297"/>
            <a:ext cx="255404" cy="444844"/>
          </a:xfrm>
          <a:custGeom>
            <a:avLst/>
            <a:gdLst>
              <a:gd name="connsiteX0" fmla="*/ 0 w 255404"/>
              <a:gd name="connsiteY0" fmla="*/ 444844 h 444844"/>
              <a:gd name="connsiteX1" fmla="*/ 41189 w 255404"/>
              <a:gd name="connsiteY1" fmla="*/ 403654 h 444844"/>
              <a:gd name="connsiteX2" fmla="*/ 49427 w 255404"/>
              <a:gd name="connsiteY2" fmla="*/ 370703 h 444844"/>
              <a:gd name="connsiteX3" fmla="*/ 65903 w 255404"/>
              <a:gd name="connsiteY3" fmla="*/ 321276 h 444844"/>
              <a:gd name="connsiteX4" fmla="*/ 74141 w 255404"/>
              <a:gd name="connsiteY4" fmla="*/ 296562 h 444844"/>
              <a:gd name="connsiteX5" fmla="*/ 82378 w 255404"/>
              <a:gd name="connsiteY5" fmla="*/ 271849 h 444844"/>
              <a:gd name="connsiteX6" fmla="*/ 90616 w 255404"/>
              <a:gd name="connsiteY6" fmla="*/ 230660 h 444844"/>
              <a:gd name="connsiteX7" fmla="*/ 107092 w 255404"/>
              <a:gd name="connsiteY7" fmla="*/ 181233 h 444844"/>
              <a:gd name="connsiteX8" fmla="*/ 115330 w 255404"/>
              <a:gd name="connsiteY8" fmla="*/ 156519 h 444844"/>
              <a:gd name="connsiteX9" fmla="*/ 148281 w 255404"/>
              <a:gd name="connsiteY9" fmla="*/ 107092 h 444844"/>
              <a:gd name="connsiteX10" fmla="*/ 172995 w 255404"/>
              <a:gd name="connsiteY10" fmla="*/ 98854 h 444844"/>
              <a:gd name="connsiteX11" fmla="*/ 214184 w 255404"/>
              <a:gd name="connsiteY11" fmla="*/ 57665 h 444844"/>
              <a:gd name="connsiteX12" fmla="*/ 230660 w 255404"/>
              <a:gd name="connsiteY12" fmla="*/ 32952 h 444844"/>
              <a:gd name="connsiteX13" fmla="*/ 255373 w 255404"/>
              <a:gd name="connsiteY13" fmla="*/ 0 h 444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55404" h="444844">
                <a:moveTo>
                  <a:pt x="0" y="444844"/>
                </a:moveTo>
                <a:cubicBezTo>
                  <a:pt x="13730" y="431114"/>
                  <a:pt x="30418" y="419810"/>
                  <a:pt x="41189" y="403654"/>
                </a:cubicBezTo>
                <a:cubicBezTo>
                  <a:pt x="47469" y="394234"/>
                  <a:pt x="46174" y="381547"/>
                  <a:pt x="49427" y="370703"/>
                </a:cubicBezTo>
                <a:cubicBezTo>
                  <a:pt x="54417" y="354069"/>
                  <a:pt x="60411" y="337752"/>
                  <a:pt x="65903" y="321276"/>
                </a:cubicBezTo>
                <a:lnTo>
                  <a:pt x="74141" y="296562"/>
                </a:lnTo>
                <a:cubicBezTo>
                  <a:pt x="76887" y="288324"/>
                  <a:pt x="80675" y="280364"/>
                  <a:pt x="82378" y="271849"/>
                </a:cubicBezTo>
                <a:cubicBezTo>
                  <a:pt x="85124" y="258119"/>
                  <a:pt x="86932" y="244168"/>
                  <a:pt x="90616" y="230660"/>
                </a:cubicBezTo>
                <a:cubicBezTo>
                  <a:pt x="95186" y="213905"/>
                  <a:pt x="101600" y="197709"/>
                  <a:pt x="107092" y="181233"/>
                </a:cubicBezTo>
                <a:lnTo>
                  <a:pt x="115330" y="156519"/>
                </a:lnTo>
                <a:cubicBezTo>
                  <a:pt x="123966" y="130610"/>
                  <a:pt x="121837" y="124722"/>
                  <a:pt x="148281" y="107092"/>
                </a:cubicBezTo>
                <a:cubicBezTo>
                  <a:pt x="155506" y="102275"/>
                  <a:pt x="164757" y="101600"/>
                  <a:pt x="172995" y="98854"/>
                </a:cubicBezTo>
                <a:cubicBezTo>
                  <a:pt x="216925" y="32958"/>
                  <a:pt x="159269" y="112579"/>
                  <a:pt x="214184" y="57665"/>
                </a:cubicBezTo>
                <a:cubicBezTo>
                  <a:pt x="221185" y="50664"/>
                  <a:pt x="224322" y="40558"/>
                  <a:pt x="230660" y="32952"/>
                </a:cubicBezTo>
                <a:cubicBezTo>
                  <a:pt x="257315" y="966"/>
                  <a:pt x="255373" y="21144"/>
                  <a:pt x="255373" y="0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1" name="AutoShape 150"/>
          <p:cNvSpPr>
            <a:spLocks noChangeAspect="1" noChangeArrowheads="1"/>
          </p:cNvSpPr>
          <p:nvPr/>
        </p:nvSpPr>
        <p:spPr bwMode="auto">
          <a:xfrm>
            <a:off x="2721576" y="2832570"/>
            <a:ext cx="179388" cy="180975"/>
          </a:xfrm>
          <a:prstGeom prst="flowChartConnector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800" dirty="0">
                <a:solidFill>
                  <a:srgbClr val="FFFFFF"/>
                </a:solidFill>
              </a:rPr>
              <a:t>9</a:t>
            </a:r>
          </a:p>
        </p:txBody>
      </p:sp>
      <p:sp>
        <p:nvSpPr>
          <p:cNvPr id="373" name="Forma livre 114"/>
          <p:cNvSpPr>
            <a:spLocks noChangeAspect="1"/>
          </p:cNvSpPr>
          <p:nvPr/>
        </p:nvSpPr>
        <p:spPr bwMode="auto">
          <a:xfrm>
            <a:off x="3097213" y="3252788"/>
            <a:ext cx="42862" cy="422275"/>
          </a:xfrm>
          <a:custGeom>
            <a:avLst/>
            <a:gdLst>
              <a:gd name="T0" fmla="*/ 1 w 74205"/>
              <a:gd name="T1" fmla="*/ 0 h 657360"/>
              <a:gd name="T2" fmla="*/ 1 w 74205"/>
              <a:gd name="T3" fmla="*/ 2 h 657360"/>
              <a:gd name="T4" fmla="*/ 1 w 74205"/>
              <a:gd name="T5" fmla="*/ 3 h 657360"/>
              <a:gd name="T6" fmla="*/ 1 w 74205"/>
              <a:gd name="T7" fmla="*/ 3 h 657360"/>
              <a:gd name="T8" fmla="*/ 1 w 74205"/>
              <a:gd name="T9" fmla="*/ 4 h 657360"/>
              <a:gd name="T10" fmla="*/ 1 w 74205"/>
              <a:gd name="T11" fmla="*/ 4 h 6573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4205"/>
              <a:gd name="T19" fmla="*/ 0 h 657360"/>
              <a:gd name="T20" fmla="*/ 74205 w 74205"/>
              <a:gd name="T21" fmla="*/ 657360 h 65736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4205" h="657360">
                <a:moveTo>
                  <a:pt x="34308" y="0"/>
                </a:moveTo>
                <a:cubicBezTo>
                  <a:pt x="49130" y="123633"/>
                  <a:pt x="50804" y="200058"/>
                  <a:pt x="57403" y="262674"/>
                </a:cubicBezTo>
                <a:cubicBezTo>
                  <a:pt x="64002" y="325290"/>
                  <a:pt x="76294" y="335354"/>
                  <a:pt x="73901" y="375695"/>
                </a:cubicBezTo>
                <a:cubicBezTo>
                  <a:pt x="71508" y="416036"/>
                  <a:pt x="54734" y="460310"/>
                  <a:pt x="43047" y="504721"/>
                </a:cubicBezTo>
                <a:cubicBezTo>
                  <a:pt x="31360" y="549132"/>
                  <a:pt x="10323" y="618320"/>
                  <a:pt x="3778" y="642162"/>
                </a:cubicBezTo>
                <a:cubicBezTo>
                  <a:pt x="-2767" y="666004"/>
                  <a:pt x="505" y="656887"/>
                  <a:pt x="3778" y="647771"/>
                </a:cubicBezTo>
              </a:path>
            </a:pathLst>
          </a:cu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4" name="Forma livre 373"/>
          <p:cNvSpPr/>
          <p:nvPr/>
        </p:nvSpPr>
        <p:spPr>
          <a:xfrm>
            <a:off x="3070020" y="3678461"/>
            <a:ext cx="24337" cy="166887"/>
          </a:xfrm>
          <a:custGeom>
            <a:avLst/>
            <a:gdLst>
              <a:gd name="connsiteX0" fmla="*/ 24337 w 24337"/>
              <a:gd name="connsiteY0" fmla="*/ 166887 h 166887"/>
              <a:gd name="connsiteX1" fmla="*/ 13907 w 24337"/>
              <a:gd name="connsiteY1" fmla="*/ 149502 h 166887"/>
              <a:gd name="connsiteX2" fmla="*/ 10430 w 24337"/>
              <a:gd name="connsiteY2" fmla="*/ 139072 h 166887"/>
              <a:gd name="connsiteX3" fmla="*/ 0 w 24337"/>
              <a:gd name="connsiteY3" fmla="*/ 118211 h 166887"/>
              <a:gd name="connsiteX4" fmla="*/ 3477 w 24337"/>
              <a:gd name="connsiteY4" fmla="*/ 24337 h 166887"/>
              <a:gd name="connsiteX5" fmla="*/ 6953 w 24337"/>
              <a:gd name="connsiteY5" fmla="*/ 13907 h 166887"/>
              <a:gd name="connsiteX6" fmla="*/ 17384 w 24337"/>
              <a:gd name="connsiteY6" fmla="*/ 0 h 166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337" h="166887">
                <a:moveTo>
                  <a:pt x="24337" y="166887"/>
                </a:moveTo>
                <a:cubicBezTo>
                  <a:pt x="20860" y="161092"/>
                  <a:pt x="16929" y="155546"/>
                  <a:pt x="13907" y="149502"/>
                </a:cubicBezTo>
                <a:cubicBezTo>
                  <a:pt x="12268" y="146224"/>
                  <a:pt x="12069" y="142350"/>
                  <a:pt x="10430" y="139072"/>
                </a:cubicBezTo>
                <a:cubicBezTo>
                  <a:pt x="-3048" y="112115"/>
                  <a:pt x="8739" y="144427"/>
                  <a:pt x="0" y="118211"/>
                </a:cubicBezTo>
                <a:cubicBezTo>
                  <a:pt x="1159" y="86920"/>
                  <a:pt x="1394" y="55580"/>
                  <a:pt x="3477" y="24337"/>
                </a:cubicBezTo>
                <a:cubicBezTo>
                  <a:pt x="3721" y="20680"/>
                  <a:pt x="4920" y="16956"/>
                  <a:pt x="6953" y="13907"/>
                </a:cubicBezTo>
                <a:cubicBezTo>
                  <a:pt x="18204" y="-2968"/>
                  <a:pt x="17384" y="9720"/>
                  <a:pt x="17384" y="0"/>
                </a:cubicBezTo>
              </a:path>
            </a:pathLst>
          </a:cu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pt-BR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3804" name="Oval 250"/>
          <p:cNvSpPr>
            <a:spLocks noChangeAspect="1" noChangeArrowheads="1"/>
          </p:cNvSpPr>
          <p:nvPr/>
        </p:nvSpPr>
        <p:spPr bwMode="auto">
          <a:xfrm>
            <a:off x="3094038" y="3217863"/>
            <a:ext cx="61912" cy="666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31" name="Oval 250"/>
          <p:cNvSpPr>
            <a:spLocks noChangeArrowheads="1"/>
          </p:cNvSpPr>
          <p:nvPr/>
        </p:nvSpPr>
        <p:spPr bwMode="auto">
          <a:xfrm>
            <a:off x="3109913" y="3363913"/>
            <a:ext cx="71437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57" name="Oval 250"/>
          <p:cNvSpPr>
            <a:spLocks noChangeAspect="1" noChangeArrowheads="1"/>
          </p:cNvSpPr>
          <p:nvPr/>
        </p:nvSpPr>
        <p:spPr bwMode="auto">
          <a:xfrm>
            <a:off x="3046413" y="3854450"/>
            <a:ext cx="60325" cy="666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3885" name="Oval 250"/>
          <p:cNvSpPr>
            <a:spLocks noChangeArrowheads="1"/>
          </p:cNvSpPr>
          <p:nvPr/>
        </p:nvSpPr>
        <p:spPr bwMode="auto">
          <a:xfrm>
            <a:off x="3074988" y="3544888"/>
            <a:ext cx="73025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8" name="Forma livre 7"/>
          <p:cNvSpPr/>
          <p:nvPr/>
        </p:nvSpPr>
        <p:spPr>
          <a:xfrm>
            <a:off x="3072093" y="2181013"/>
            <a:ext cx="138467" cy="453814"/>
          </a:xfrm>
          <a:custGeom>
            <a:avLst/>
            <a:gdLst>
              <a:gd name="connsiteX0" fmla="*/ 23320 w 138467"/>
              <a:gd name="connsiteY0" fmla="*/ 453814 h 453814"/>
              <a:gd name="connsiteX1" fmla="*/ 16547 w 138467"/>
              <a:gd name="connsiteY1" fmla="*/ 176107 h 453814"/>
              <a:gd name="connsiteX2" fmla="*/ 23320 w 138467"/>
              <a:gd name="connsiteY2" fmla="*/ 101600 h 453814"/>
              <a:gd name="connsiteX3" fmla="*/ 36867 w 138467"/>
              <a:gd name="connsiteY3" fmla="*/ 81280 h 453814"/>
              <a:gd name="connsiteX4" fmla="*/ 77507 w 138467"/>
              <a:gd name="connsiteY4" fmla="*/ 54187 h 453814"/>
              <a:gd name="connsiteX5" fmla="*/ 91054 w 138467"/>
              <a:gd name="connsiteY5" fmla="*/ 33867 h 453814"/>
              <a:gd name="connsiteX6" fmla="*/ 131694 w 138467"/>
              <a:gd name="connsiteY6" fmla="*/ 6774 h 453814"/>
              <a:gd name="connsiteX7" fmla="*/ 138467 w 138467"/>
              <a:gd name="connsiteY7" fmla="*/ 0 h 453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8467" h="453814">
                <a:moveTo>
                  <a:pt x="23320" y="453814"/>
                </a:moveTo>
                <a:cubicBezTo>
                  <a:pt x="21062" y="361245"/>
                  <a:pt x="21984" y="268544"/>
                  <a:pt x="16547" y="176107"/>
                </a:cubicBezTo>
                <a:cubicBezTo>
                  <a:pt x="11948" y="97923"/>
                  <a:pt x="-22052" y="116725"/>
                  <a:pt x="23320" y="101600"/>
                </a:cubicBezTo>
                <a:cubicBezTo>
                  <a:pt x="27836" y="94827"/>
                  <a:pt x="30741" y="86641"/>
                  <a:pt x="36867" y="81280"/>
                </a:cubicBezTo>
                <a:cubicBezTo>
                  <a:pt x="49120" y="70559"/>
                  <a:pt x="77507" y="54187"/>
                  <a:pt x="77507" y="54187"/>
                </a:cubicBezTo>
                <a:cubicBezTo>
                  <a:pt x="82023" y="47414"/>
                  <a:pt x="84928" y="39228"/>
                  <a:pt x="91054" y="33867"/>
                </a:cubicBezTo>
                <a:cubicBezTo>
                  <a:pt x="103307" y="23146"/>
                  <a:pt x="120182" y="18287"/>
                  <a:pt x="131694" y="6774"/>
                </a:cubicBezTo>
                <a:lnTo>
                  <a:pt x="138467" y="0"/>
                </a:ln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612129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802" name="Grupo 293"/>
          <p:cNvGrpSpPr>
            <a:grpSpLocks/>
          </p:cNvGrpSpPr>
          <p:nvPr/>
        </p:nvGrpSpPr>
        <p:grpSpPr bwMode="auto">
          <a:xfrm>
            <a:off x="327025" y="1492250"/>
            <a:ext cx="4537075" cy="4237038"/>
            <a:chOff x="327025" y="1492250"/>
            <a:chExt cx="4537075" cy="4237038"/>
          </a:xfrm>
        </p:grpSpPr>
        <p:grpSp>
          <p:nvGrpSpPr>
            <p:cNvPr id="295" name="Grupo 294"/>
            <p:cNvGrpSpPr/>
            <p:nvPr/>
          </p:nvGrpSpPr>
          <p:grpSpPr>
            <a:xfrm>
              <a:off x="327025" y="1492250"/>
              <a:ext cx="4537075" cy="4237038"/>
              <a:chOff x="327025" y="1492250"/>
              <a:chExt cx="4537075" cy="4237038"/>
            </a:xfrm>
            <a:solidFill>
              <a:schemeClr val="bg1"/>
            </a:solidFill>
          </p:grpSpPr>
          <p:grpSp>
            <p:nvGrpSpPr>
              <p:cNvPr id="301" name="Grupo 300"/>
              <p:cNvGrpSpPr/>
              <p:nvPr/>
            </p:nvGrpSpPr>
            <p:grpSpPr>
              <a:xfrm>
                <a:off x="327025" y="1492250"/>
                <a:ext cx="4537075" cy="4237038"/>
                <a:chOff x="327025" y="1492250"/>
                <a:chExt cx="4537075" cy="4237038"/>
              </a:xfrm>
              <a:grpFill/>
            </p:grpSpPr>
            <p:sp>
              <p:nvSpPr>
                <p:cNvPr id="310" name="Freeform 581"/>
                <p:cNvSpPr>
                  <a:spLocks noEditPoints="1"/>
                </p:cNvSpPr>
                <p:nvPr/>
              </p:nvSpPr>
              <p:spPr bwMode="auto">
                <a:xfrm>
                  <a:off x="1973263" y="1782763"/>
                  <a:ext cx="1419225" cy="1360487"/>
                </a:xfrm>
                <a:custGeom>
                  <a:avLst/>
                  <a:gdLst>
                    <a:gd name="T0" fmla="*/ 2147483646 w 1380"/>
                    <a:gd name="T1" fmla="*/ 2147483646 h 1322"/>
                    <a:gd name="T2" fmla="*/ 2147483646 w 1380"/>
                    <a:gd name="T3" fmla="*/ 2147483646 h 1322"/>
                    <a:gd name="T4" fmla="*/ 2147483646 w 1380"/>
                    <a:gd name="T5" fmla="*/ 2147483646 h 1322"/>
                    <a:gd name="T6" fmla="*/ 2147483646 w 1380"/>
                    <a:gd name="T7" fmla="*/ 2147483646 h 1322"/>
                    <a:gd name="T8" fmla="*/ 2147483646 w 1380"/>
                    <a:gd name="T9" fmla="*/ 2147483646 h 1322"/>
                    <a:gd name="T10" fmla="*/ 2147483646 w 1380"/>
                    <a:gd name="T11" fmla="*/ 2147483646 h 1322"/>
                    <a:gd name="T12" fmla="*/ 2147483646 w 1380"/>
                    <a:gd name="T13" fmla="*/ 2147483646 h 1322"/>
                    <a:gd name="T14" fmla="*/ 2147483646 w 1380"/>
                    <a:gd name="T15" fmla="*/ 2147483646 h 1322"/>
                    <a:gd name="T16" fmla="*/ 2147483646 w 1380"/>
                    <a:gd name="T17" fmla="*/ 2147483646 h 1322"/>
                    <a:gd name="T18" fmla="*/ 2147483646 w 1380"/>
                    <a:gd name="T19" fmla="*/ 2147483646 h 1322"/>
                    <a:gd name="T20" fmla="*/ 2147483646 w 1380"/>
                    <a:gd name="T21" fmla="*/ 2147483646 h 1322"/>
                    <a:gd name="T22" fmla="*/ 2147483646 w 1380"/>
                    <a:gd name="T23" fmla="*/ 2147483646 h 1322"/>
                    <a:gd name="T24" fmla="*/ 2147483646 w 1380"/>
                    <a:gd name="T25" fmla="*/ 2147483646 h 1322"/>
                    <a:gd name="T26" fmla="*/ 2147483646 w 1380"/>
                    <a:gd name="T27" fmla="*/ 2147483646 h 1322"/>
                    <a:gd name="T28" fmla="*/ 2147483646 w 1380"/>
                    <a:gd name="T29" fmla="*/ 2147483646 h 1322"/>
                    <a:gd name="T30" fmla="*/ 2147483646 w 1380"/>
                    <a:gd name="T31" fmla="*/ 2147483646 h 1322"/>
                    <a:gd name="T32" fmla="*/ 2147483646 w 1380"/>
                    <a:gd name="T33" fmla="*/ 2147483646 h 1322"/>
                    <a:gd name="T34" fmla="*/ 2147483646 w 1380"/>
                    <a:gd name="T35" fmla="*/ 2147483646 h 1322"/>
                    <a:gd name="T36" fmla="*/ 2147483646 w 1380"/>
                    <a:gd name="T37" fmla="*/ 2147483646 h 1322"/>
                    <a:gd name="T38" fmla="*/ 2147483646 w 1380"/>
                    <a:gd name="T39" fmla="*/ 2147483646 h 1322"/>
                    <a:gd name="T40" fmla="*/ 2147483646 w 1380"/>
                    <a:gd name="T41" fmla="*/ 2147483646 h 1322"/>
                    <a:gd name="T42" fmla="*/ 2147483646 w 1380"/>
                    <a:gd name="T43" fmla="*/ 2147483646 h 1322"/>
                    <a:gd name="T44" fmla="*/ 2147483646 w 1380"/>
                    <a:gd name="T45" fmla="*/ 2147483646 h 1322"/>
                    <a:gd name="T46" fmla="*/ 2147483646 w 1380"/>
                    <a:gd name="T47" fmla="*/ 2147483646 h 1322"/>
                    <a:gd name="T48" fmla="*/ 2147483646 w 1380"/>
                    <a:gd name="T49" fmla="*/ 2147483646 h 1322"/>
                    <a:gd name="T50" fmla="*/ 2147483646 w 1380"/>
                    <a:gd name="T51" fmla="*/ 2147483646 h 1322"/>
                    <a:gd name="T52" fmla="*/ 2147483646 w 1380"/>
                    <a:gd name="T53" fmla="*/ 2147483646 h 1322"/>
                    <a:gd name="T54" fmla="*/ 2147483646 w 1380"/>
                    <a:gd name="T55" fmla="*/ 2147483646 h 1322"/>
                    <a:gd name="T56" fmla="*/ 2147483646 w 1380"/>
                    <a:gd name="T57" fmla="*/ 2147483646 h 1322"/>
                    <a:gd name="T58" fmla="*/ 2147483646 w 1380"/>
                    <a:gd name="T59" fmla="*/ 2147483646 h 1322"/>
                    <a:gd name="T60" fmla="*/ 2147483646 w 1380"/>
                    <a:gd name="T61" fmla="*/ 2147483646 h 1322"/>
                    <a:gd name="T62" fmla="*/ 2147483646 w 1380"/>
                    <a:gd name="T63" fmla="*/ 2147483646 h 1322"/>
                    <a:gd name="T64" fmla="*/ 2147483646 w 1380"/>
                    <a:gd name="T65" fmla="*/ 2147483646 h 1322"/>
                    <a:gd name="T66" fmla="*/ 2147483646 w 1380"/>
                    <a:gd name="T67" fmla="*/ 2147483646 h 1322"/>
                    <a:gd name="T68" fmla="*/ 2147483646 w 1380"/>
                    <a:gd name="T69" fmla="*/ 2147483646 h 1322"/>
                    <a:gd name="T70" fmla="*/ 2147483646 w 1380"/>
                    <a:gd name="T71" fmla="*/ 2147483646 h 1322"/>
                    <a:gd name="T72" fmla="*/ 2147483646 w 1380"/>
                    <a:gd name="T73" fmla="*/ 2147483646 h 1322"/>
                    <a:gd name="T74" fmla="*/ 2147483646 w 1380"/>
                    <a:gd name="T75" fmla="*/ 2147483646 h 1322"/>
                    <a:gd name="T76" fmla="*/ 2147483646 w 1380"/>
                    <a:gd name="T77" fmla="*/ 2147483646 h 1322"/>
                    <a:gd name="T78" fmla="*/ 2147483646 w 1380"/>
                    <a:gd name="T79" fmla="*/ 2147483646 h 1322"/>
                    <a:gd name="T80" fmla="*/ 2147483646 w 1380"/>
                    <a:gd name="T81" fmla="*/ 2147483646 h 1322"/>
                    <a:gd name="T82" fmla="*/ 2147483646 w 1380"/>
                    <a:gd name="T83" fmla="*/ 2147483646 h 1322"/>
                    <a:gd name="T84" fmla="*/ 2147483646 w 1380"/>
                    <a:gd name="T85" fmla="*/ 2147483646 h 1322"/>
                    <a:gd name="T86" fmla="*/ 2147483646 w 1380"/>
                    <a:gd name="T87" fmla="*/ 2147483646 h 1322"/>
                    <a:gd name="T88" fmla="*/ 2147483646 w 1380"/>
                    <a:gd name="T89" fmla="*/ 2147483646 h 1322"/>
                    <a:gd name="T90" fmla="*/ 2147483646 w 1380"/>
                    <a:gd name="T91" fmla="*/ 2147483646 h 1322"/>
                    <a:gd name="T92" fmla="*/ 2147483646 w 1380"/>
                    <a:gd name="T93" fmla="*/ 2147483646 h 1322"/>
                    <a:gd name="T94" fmla="*/ 2147483646 w 1380"/>
                    <a:gd name="T95" fmla="*/ 2147483646 h 1322"/>
                    <a:gd name="T96" fmla="*/ 2147483646 w 1380"/>
                    <a:gd name="T97" fmla="*/ 2147483646 h 1322"/>
                    <a:gd name="T98" fmla="*/ 2147483646 w 1380"/>
                    <a:gd name="T99" fmla="*/ 2147483646 h 1322"/>
                    <a:gd name="T100" fmla="*/ 2147483646 w 1380"/>
                    <a:gd name="T101" fmla="*/ 2147483646 h 1322"/>
                    <a:gd name="T102" fmla="*/ 2147483646 w 1380"/>
                    <a:gd name="T103" fmla="*/ 2147483646 h 1322"/>
                    <a:gd name="T104" fmla="*/ 2147483646 w 1380"/>
                    <a:gd name="T105" fmla="*/ 2147483646 h 1322"/>
                    <a:gd name="T106" fmla="*/ 2147483646 w 1380"/>
                    <a:gd name="T107" fmla="*/ 2147483646 h 1322"/>
                    <a:gd name="T108" fmla="*/ 2147483646 w 1380"/>
                    <a:gd name="T109" fmla="*/ 2147483646 h 1322"/>
                    <a:gd name="T110" fmla="*/ 2147483646 w 1380"/>
                    <a:gd name="T111" fmla="*/ 2147483646 h 1322"/>
                    <a:gd name="T112" fmla="*/ 2147483646 w 1380"/>
                    <a:gd name="T113" fmla="*/ 2147483646 h 1322"/>
                    <a:gd name="T114" fmla="*/ 2147483646 w 1380"/>
                    <a:gd name="T115" fmla="*/ 2147483646 h 1322"/>
                    <a:gd name="T116" fmla="*/ 2147483646 w 1380"/>
                    <a:gd name="T117" fmla="*/ 2147483646 h 1322"/>
                    <a:gd name="T118" fmla="*/ 2147483646 w 1380"/>
                    <a:gd name="T119" fmla="*/ 2147483646 h 1322"/>
                    <a:gd name="T120" fmla="*/ 2147483646 w 1380"/>
                    <a:gd name="T121" fmla="*/ 2147483646 h 1322"/>
                    <a:gd name="T122" fmla="*/ 2147483646 w 1380"/>
                    <a:gd name="T123" fmla="*/ 2147483646 h 1322"/>
                    <a:gd name="T124" fmla="*/ 2147483646 w 1380"/>
                    <a:gd name="T125" fmla="*/ 2147483646 h 132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380"/>
                    <a:gd name="T190" fmla="*/ 0 h 1322"/>
                    <a:gd name="T191" fmla="*/ 1380 w 1380"/>
                    <a:gd name="T192" fmla="*/ 1322 h 132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380" h="1322">
                      <a:moveTo>
                        <a:pt x="79" y="1035"/>
                      </a:moveTo>
                      <a:lnTo>
                        <a:pt x="78" y="1034"/>
                      </a:lnTo>
                      <a:lnTo>
                        <a:pt x="77" y="1033"/>
                      </a:lnTo>
                      <a:lnTo>
                        <a:pt x="76" y="1032"/>
                      </a:lnTo>
                      <a:lnTo>
                        <a:pt x="75" y="1031"/>
                      </a:lnTo>
                      <a:lnTo>
                        <a:pt x="75" y="1030"/>
                      </a:lnTo>
                      <a:lnTo>
                        <a:pt x="75" y="1026"/>
                      </a:lnTo>
                      <a:lnTo>
                        <a:pt x="76" y="1024"/>
                      </a:lnTo>
                      <a:lnTo>
                        <a:pt x="76" y="1023"/>
                      </a:lnTo>
                      <a:lnTo>
                        <a:pt x="76" y="1022"/>
                      </a:lnTo>
                      <a:lnTo>
                        <a:pt x="74" y="1018"/>
                      </a:lnTo>
                      <a:lnTo>
                        <a:pt x="74" y="1017"/>
                      </a:lnTo>
                      <a:lnTo>
                        <a:pt x="74" y="1016"/>
                      </a:lnTo>
                      <a:lnTo>
                        <a:pt x="72" y="1014"/>
                      </a:lnTo>
                      <a:lnTo>
                        <a:pt x="72" y="1013"/>
                      </a:lnTo>
                      <a:lnTo>
                        <a:pt x="71" y="1012"/>
                      </a:lnTo>
                      <a:lnTo>
                        <a:pt x="71" y="1011"/>
                      </a:lnTo>
                      <a:lnTo>
                        <a:pt x="70" y="1011"/>
                      </a:lnTo>
                      <a:lnTo>
                        <a:pt x="69" y="1009"/>
                      </a:lnTo>
                      <a:lnTo>
                        <a:pt x="68" y="1008"/>
                      </a:lnTo>
                      <a:lnTo>
                        <a:pt x="67" y="1007"/>
                      </a:lnTo>
                      <a:lnTo>
                        <a:pt x="67" y="1006"/>
                      </a:lnTo>
                      <a:lnTo>
                        <a:pt x="65" y="1006"/>
                      </a:lnTo>
                      <a:lnTo>
                        <a:pt x="64" y="1005"/>
                      </a:lnTo>
                      <a:lnTo>
                        <a:pt x="63" y="1004"/>
                      </a:lnTo>
                      <a:lnTo>
                        <a:pt x="62" y="1002"/>
                      </a:lnTo>
                      <a:lnTo>
                        <a:pt x="60" y="1000"/>
                      </a:lnTo>
                      <a:lnTo>
                        <a:pt x="59" y="998"/>
                      </a:lnTo>
                      <a:lnTo>
                        <a:pt x="58" y="996"/>
                      </a:lnTo>
                      <a:lnTo>
                        <a:pt x="57" y="995"/>
                      </a:lnTo>
                      <a:lnTo>
                        <a:pt x="56" y="995"/>
                      </a:lnTo>
                      <a:lnTo>
                        <a:pt x="53" y="995"/>
                      </a:lnTo>
                      <a:lnTo>
                        <a:pt x="52" y="994"/>
                      </a:lnTo>
                      <a:lnTo>
                        <a:pt x="52" y="993"/>
                      </a:lnTo>
                      <a:lnTo>
                        <a:pt x="52" y="992"/>
                      </a:lnTo>
                      <a:lnTo>
                        <a:pt x="50" y="991"/>
                      </a:lnTo>
                      <a:lnTo>
                        <a:pt x="49" y="989"/>
                      </a:lnTo>
                      <a:lnTo>
                        <a:pt x="48" y="988"/>
                      </a:lnTo>
                      <a:lnTo>
                        <a:pt x="46" y="985"/>
                      </a:lnTo>
                      <a:lnTo>
                        <a:pt x="44" y="980"/>
                      </a:lnTo>
                      <a:lnTo>
                        <a:pt x="44" y="977"/>
                      </a:lnTo>
                      <a:lnTo>
                        <a:pt x="42" y="975"/>
                      </a:lnTo>
                      <a:lnTo>
                        <a:pt x="43" y="973"/>
                      </a:lnTo>
                      <a:lnTo>
                        <a:pt x="43" y="971"/>
                      </a:lnTo>
                      <a:lnTo>
                        <a:pt x="43" y="969"/>
                      </a:lnTo>
                      <a:lnTo>
                        <a:pt x="43" y="967"/>
                      </a:lnTo>
                      <a:lnTo>
                        <a:pt x="43" y="966"/>
                      </a:lnTo>
                      <a:lnTo>
                        <a:pt x="44" y="964"/>
                      </a:lnTo>
                      <a:lnTo>
                        <a:pt x="44" y="963"/>
                      </a:lnTo>
                      <a:lnTo>
                        <a:pt x="46" y="961"/>
                      </a:lnTo>
                      <a:lnTo>
                        <a:pt x="48" y="957"/>
                      </a:lnTo>
                      <a:lnTo>
                        <a:pt x="49" y="957"/>
                      </a:lnTo>
                      <a:lnTo>
                        <a:pt x="50" y="956"/>
                      </a:lnTo>
                      <a:lnTo>
                        <a:pt x="52" y="955"/>
                      </a:lnTo>
                      <a:lnTo>
                        <a:pt x="53" y="954"/>
                      </a:lnTo>
                      <a:lnTo>
                        <a:pt x="54" y="953"/>
                      </a:lnTo>
                      <a:lnTo>
                        <a:pt x="56" y="952"/>
                      </a:lnTo>
                      <a:lnTo>
                        <a:pt x="57" y="952"/>
                      </a:lnTo>
                      <a:lnTo>
                        <a:pt x="57" y="951"/>
                      </a:lnTo>
                      <a:lnTo>
                        <a:pt x="58" y="950"/>
                      </a:lnTo>
                      <a:lnTo>
                        <a:pt x="58" y="949"/>
                      </a:lnTo>
                      <a:lnTo>
                        <a:pt x="59" y="947"/>
                      </a:lnTo>
                      <a:lnTo>
                        <a:pt x="59" y="945"/>
                      </a:lnTo>
                      <a:lnTo>
                        <a:pt x="60" y="945"/>
                      </a:lnTo>
                      <a:lnTo>
                        <a:pt x="61" y="945"/>
                      </a:lnTo>
                      <a:lnTo>
                        <a:pt x="62" y="945"/>
                      </a:lnTo>
                      <a:lnTo>
                        <a:pt x="63" y="945"/>
                      </a:lnTo>
                      <a:lnTo>
                        <a:pt x="65" y="943"/>
                      </a:lnTo>
                      <a:lnTo>
                        <a:pt x="66" y="942"/>
                      </a:lnTo>
                      <a:lnTo>
                        <a:pt x="90" y="893"/>
                      </a:lnTo>
                      <a:lnTo>
                        <a:pt x="109" y="851"/>
                      </a:lnTo>
                      <a:lnTo>
                        <a:pt x="139" y="789"/>
                      </a:lnTo>
                      <a:lnTo>
                        <a:pt x="203" y="659"/>
                      </a:lnTo>
                      <a:lnTo>
                        <a:pt x="208" y="649"/>
                      </a:lnTo>
                      <a:lnTo>
                        <a:pt x="212" y="639"/>
                      </a:lnTo>
                      <a:lnTo>
                        <a:pt x="215" y="632"/>
                      </a:lnTo>
                      <a:lnTo>
                        <a:pt x="223" y="615"/>
                      </a:lnTo>
                      <a:lnTo>
                        <a:pt x="228" y="605"/>
                      </a:lnTo>
                      <a:lnTo>
                        <a:pt x="240" y="580"/>
                      </a:lnTo>
                      <a:lnTo>
                        <a:pt x="245" y="569"/>
                      </a:lnTo>
                      <a:lnTo>
                        <a:pt x="257" y="545"/>
                      </a:lnTo>
                      <a:lnTo>
                        <a:pt x="265" y="528"/>
                      </a:lnTo>
                      <a:lnTo>
                        <a:pt x="268" y="524"/>
                      </a:lnTo>
                      <a:lnTo>
                        <a:pt x="267" y="523"/>
                      </a:lnTo>
                      <a:lnTo>
                        <a:pt x="266" y="523"/>
                      </a:lnTo>
                      <a:lnTo>
                        <a:pt x="265" y="523"/>
                      </a:lnTo>
                      <a:lnTo>
                        <a:pt x="264" y="522"/>
                      </a:lnTo>
                      <a:lnTo>
                        <a:pt x="262" y="521"/>
                      </a:lnTo>
                      <a:lnTo>
                        <a:pt x="261" y="521"/>
                      </a:lnTo>
                      <a:lnTo>
                        <a:pt x="261" y="520"/>
                      </a:lnTo>
                      <a:lnTo>
                        <a:pt x="266" y="514"/>
                      </a:lnTo>
                      <a:lnTo>
                        <a:pt x="266" y="513"/>
                      </a:lnTo>
                      <a:lnTo>
                        <a:pt x="266" y="512"/>
                      </a:lnTo>
                      <a:lnTo>
                        <a:pt x="267" y="511"/>
                      </a:lnTo>
                      <a:lnTo>
                        <a:pt x="267" y="510"/>
                      </a:lnTo>
                      <a:lnTo>
                        <a:pt x="269" y="505"/>
                      </a:lnTo>
                      <a:lnTo>
                        <a:pt x="270" y="504"/>
                      </a:lnTo>
                      <a:lnTo>
                        <a:pt x="271" y="504"/>
                      </a:lnTo>
                      <a:lnTo>
                        <a:pt x="272" y="503"/>
                      </a:lnTo>
                      <a:lnTo>
                        <a:pt x="274" y="503"/>
                      </a:lnTo>
                      <a:lnTo>
                        <a:pt x="275" y="503"/>
                      </a:lnTo>
                      <a:lnTo>
                        <a:pt x="278" y="502"/>
                      </a:lnTo>
                      <a:lnTo>
                        <a:pt x="283" y="499"/>
                      </a:lnTo>
                      <a:lnTo>
                        <a:pt x="286" y="498"/>
                      </a:lnTo>
                      <a:lnTo>
                        <a:pt x="288" y="497"/>
                      </a:lnTo>
                      <a:lnTo>
                        <a:pt x="289" y="496"/>
                      </a:lnTo>
                      <a:lnTo>
                        <a:pt x="292" y="493"/>
                      </a:lnTo>
                      <a:lnTo>
                        <a:pt x="293" y="492"/>
                      </a:lnTo>
                      <a:lnTo>
                        <a:pt x="296" y="487"/>
                      </a:lnTo>
                      <a:lnTo>
                        <a:pt x="298" y="484"/>
                      </a:lnTo>
                      <a:lnTo>
                        <a:pt x="299" y="484"/>
                      </a:lnTo>
                      <a:lnTo>
                        <a:pt x="301" y="482"/>
                      </a:lnTo>
                      <a:lnTo>
                        <a:pt x="301" y="481"/>
                      </a:lnTo>
                      <a:lnTo>
                        <a:pt x="301" y="479"/>
                      </a:lnTo>
                      <a:lnTo>
                        <a:pt x="300" y="479"/>
                      </a:lnTo>
                      <a:lnTo>
                        <a:pt x="297" y="480"/>
                      </a:lnTo>
                      <a:lnTo>
                        <a:pt x="296" y="481"/>
                      </a:lnTo>
                      <a:lnTo>
                        <a:pt x="294" y="481"/>
                      </a:lnTo>
                      <a:lnTo>
                        <a:pt x="293" y="481"/>
                      </a:lnTo>
                      <a:lnTo>
                        <a:pt x="292" y="481"/>
                      </a:lnTo>
                      <a:lnTo>
                        <a:pt x="291" y="482"/>
                      </a:lnTo>
                      <a:lnTo>
                        <a:pt x="290" y="482"/>
                      </a:lnTo>
                      <a:lnTo>
                        <a:pt x="289" y="483"/>
                      </a:lnTo>
                      <a:lnTo>
                        <a:pt x="288" y="483"/>
                      </a:lnTo>
                      <a:lnTo>
                        <a:pt x="287" y="482"/>
                      </a:lnTo>
                      <a:lnTo>
                        <a:pt x="286" y="483"/>
                      </a:lnTo>
                      <a:lnTo>
                        <a:pt x="285" y="485"/>
                      </a:lnTo>
                      <a:lnTo>
                        <a:pt x="284" y="485"/>
                      </a:lnTo>
                      <a:lnTo>
                        <a:pt x="281" y="486"/>
                      </a:lnTo>
                      <a:lnTo>
                        <a:pt x="280" y="487"/>
                      </a:lnTo>
                      <a:lnTo>
                        <a:pt x="279" y="488"/>
                      </a:lnTo>
                      <a:lnTo>
                        <a:pt x="279" y="489"/>
                      </a:lnTo>
                      <a:lnTo>
                        <a:pt x="278" y="489"/>
                      </a:lnTo>
                      <a:lnTo>
                        <a:pt x="278" y="490"/>
                      </a:lnTo>
                      <a:lnTo>
                        <a:pt x="277" y="491"/>
                      </a:lnTo>
                      <a:lnTo>
                        <a:pt x="276" y="491"/>
                      </a:lnTo>
                      <a:lnTo>
                        <a:pt x="275" y="492"/>
                      </a:lnTo>
                      <a:lnTo>
                        <a:pt x="274" y="492"/>
                      </a:lnTo>
                      <a:lnTo>
                        <a:pt x="272" y="490"/>
                      </a:lnTo>
                      <a:lnTo>
                        <a:pt x="271" y="491"/>
                      </a:lnTo>
                      <a:lnTo>
                        <a:pt x="270" y="491"/>
                      </a:lnTo>
                      <a:lnTo>
                        <a:pt x="270" y="492"/>
                      </a:lnTo>
                      <a:lnTo>
                        <a:pt x="269" y="493"/>
                      </a:lnTo>
                      <a:lnTo>
                        <a:pt x="267" y="494"/>
                      </a:lnTo>
                      <a:lnTo>
                        <a:pt x="266" y="494"/>
                      </a:lnTo>
                      <a:lnTo>
                        <a:pt x="265" y="493"/>
                      </a:lnTo>
                      <a:lnTo>
                        <a:pt x="265" y="492"/>
                      </a:lnTo>
                      <a:lnTo>
                        <a:pt x="264" y="492"/>
                      </a:lnTo>
                      <a:lnTo>
                        <a:pt x="263" y="492"/>
                      </a:lnTo>
                      <a:lnTo>
                        <a:pt x="262" y="492"/>
                      </a:lnTo>
                      <a:lnTo>
                        <a:pt x="261" y="493"/>
                      </a:lnTo>
                      <a:lnTo>
                        <a:pt x="260" y="494"/>
                      </a:lnTo>
                      <a:lnTo>
                        <a:pt x="259" y="493"/>
                      </a:lnTo>
                      <a:lnTo>
                        <a:pt x="258" y="492"/>
                      </a:lnTo>
                      <a:lnTo>
                        <a:pt x="257" y="491"/>
                      </a:lnTo>
                      <a:lnTo>
                        <a:pt x="256" y="490"/>
                      </a:lnTo>
                      <a:lnTo>
                        <a:pt x="255" y="490"/>
                      </a:lnTo>
                      <a:lnTo>
                        <a:pt x="254" y="491"/>
                      </a:lnTo>
                      <a:lnTo>
                        <a:pt x="253" y="492"/>
                      </a:lnTo>
                      <a:lnTo>
                        <a:pt x="252" y="492"/>
                      </a:lnTo>
                      <a:lnTo>
                        <a:pt x="252" y="493"/>
                      </a:lnTo>
                      <a:lnTo>
                        <a:pt x="250" y="494"/>
                      </a:lnTo>
                      <a:lnTo>
                        <a:pt x="249" y="495"/>
                      </a:lnTo>
                      <a:lnTo>
                        <a:pt x="248" y="494"/>
                      </a:lnTo>
                      <a:lnTo>
                        <a:pt x="247" y="494"/>
                      </a:lnTo>
                      <a:lnTo>
                        <a:pt x="247" y="495"/>
                      </a:lnTo>
                      <a:lnTo>
                        <a:pt x="246" y="497"/>
                      </a:lnTo>
                      <a:lnTo>
                        <a:pt x="245" y="498"/>
                      </a:lnTo>
                      <a:lnTo>
                        <a:pt x="244" y="497"/>
                      </a:lnTo>
                      <a:lnTo>
                        <a:pt x="243" y="497"/>
                      </a:lnTo>
                      <a:lnTo>
                        <a:pt x="241" y="498"/>
                      </a:lnTo>
                      <a:lnTo>
                        <a:pt x="239" y="498"/>
                      </a:lnTo>
                      <a:lnTo>
                        <a:pt x="238" y="498"/>
                      </a:lnTo>
                      <a:lnTo>
                        <a:pt x="237" y="497"/>
                      </a:lnTo>
                      <a:lnTo>
                        <a:pt x="236" y="497"/>
                      </a:lnTo>
                      <a:lnTo>
                        <a:pt x="235" y="495"/>
                      </a:lnTo>
                      <a:lnTo>
                        <a:pt x="234" y="494"/>
                      </a:lnTo>
                      <a:lnTo>
                        <a:pt x="233" y="494"/>
                      </a:lnTo>
                      <a:lnTo>
                        <a:pt x="232" y="494"/>
                      </a:lnTo>
                      <a:lnTo>
                        <a:pt x="231" y="494"/>
                      </a:lnTo>
                      <a:lnTo>
                        <a:pt x="230" y="494"/>
                      </a:lnTo>
                      <a:lnTo>
                        <a:pt x="229" y="493"/>
                      </a:lnTo>
                      <a:lnTo>
                        <a:pt x="229" y="491"/>
                      </a:lnTo>
                      <a:lnTo>
                        <a:pt x="229" y="490"/>
                      </a:lnTo>
                      <a:lnTo>
                        <a:pt x="230" y="487"/>
                      </a:lnTo>
                      <a:lnTo>
                        <a:pt x="233" y="485"/>
                      </a:lnTo>
                      <a:lnTo>
                        <a:pt x="233" y="484"/>
                      </a:lnTo>
                      <a:lnTo>
                        <a:pt x="234" y="482"/>
                      </a:lnTo>
                      <a:lnTo>
                        <a:pt x="234" y="481"/>
                      </a:lnTo>
                      <a:lnTo>
                        <a:pt x="234" y="479"/>
                      </a:lnTo>
                      <a:lnTo>
                        <a:pt x="233" y="479"/>
                      </a:lnTo>
                      <a:lnTo>
                        <a:pt x="233" y="478"/>
                      </a:lnTo>
                      <a:lnTo>
                        <a:pt x="232" y="477"/>
                      </a:lnTo>
                      <a:lnTo>
                        <a:pt x="231" y="477"/>
                      </a:lnTo>
                      <a:lnTo>
                        <a:pt x="230" y="476"/>
                      </a:lnTo>
                      <a:lnTo>
                        <a:pt x="229" y="476"/>
                      </a:lnTo>
                      <a:lnTo>
                        <a:pt x="228" y="477"/>
                      </a:lnTo>
                      <a:lnTo>
                        <a:pt x="226" y="478"/>
                      </a:lnTo>
                      <a:lnTo>
                        <a:pt x="224" y="478"/>
                      </a:lnTo>
                      <a:lnTo>
                        <a:pt x="221" y="477"/>
                      </a:lnTo>
                      <a:lnTo>
                        <a:pt x="220" y="477"/>
                      </a:lnTo>
                      <a:lnTo>
                        <a:pt x="219" y="477"/>
                      </a:lnTo>
                      <a:lnTo>
                        <a:pt x="218" y="476"/>
                      </a:lnTo>
                      <a:lnTo>
                        <a:pt x="217" y="474"/>
                      </a:lnTo>
                      <a:lnTo>
                        <a:pt x="216" y="474"/>
                      </a:lnTo>
                      <a:lnTo>
                        <a:pt x="215" y="473"/>
                      </a:lnTo>
                      <a:lnTo>
                        <a:pt x="213" y="472"/>
                      </a:lnTo>
                      <a:lnTo>
                        <a:pt x="212" y="471"/>
                      </a:lnTo>
                      <a:lnTo>
                        <a:pt x="211" y="471"/>
                      </a:lnTo>
                      <a:lnTo>
                        <a:pt x="210" y="471"/>
                      </a:lnTo>
                      <a:lnTo>
                        <a:pt x="209" y="471"/>
                      </a:lnTo>
                      <a:lnTo>
                        <a:pt x="208" y="470"/>
                      </a:lnTo>
                      <a:lnTo>
                        <a:pt x="208" y="469"/>
                      </a:lnTo>
                      <a:lnTo>
                        <a:pt x="208" y="468"/>
                      </a:lnTo>
                      <a:lnTo>
                        <a:pt x="207" y="468"/>
                      </a:lnTo>
                      <a:lnTo>
                        <a:pt x="206" y="467"/>
                      </a:lnTo>
                      <a:lnTo>
                        <a:pt x="206" y="466"/>
                      </a:lnTo>
                      <a:lnTo>
                        <a:pt x="205" y="465"/>
                      </a:lnTo>
                      <a:lnTo>
                        <a:pt x="203" y="466"/>
                      </a:lnTo>
                      <a:lnTo>
                        <a:pt x="201" y="466"/>
                      </a:lnTo>
                      <a:lnTo>
                        <a:pt x="200" y="466"/>
                      </a:lnTo>
                      <a:lnTo>
                        <a:pt x="200" y="465"/>
                      </a:lnTo>
                      <a:lnTo>
                        <a:pt x="200" y="464"/>
                      </a:lnTo>
                      <a:lnTo>
                        <a:pt x="199" y="463"/>
                      </a:lnTo>
                      <a:lnTo>
                        <a:pt x="199" y="462"/>
                      </a:lnTo>
                      <a:lnTo>
                        <a:pt x="198" y="461"/>
                      </a:lnTo>
                      <a:lnTo>
                        <a:pt x="197" y="460"/>
                      </a:lnTo>
                      <a:lnTo>
                        <a:pt x="196" y="457"/>
                      </a:lnTo>
                      <a:lnTo>
                        <a:pt x="197" y="456"/>
                      </a:lnTo>
                      <a:lnTo>
                        <a:pt x="197" y="455"/>
                      </a:lnTo>
                      <a:lnTo>
                        <a:pt x="196" y="454"/>
                      </a:lnTo>
                      <a:lnTo>
                        <a:pt x="195" y="454"/>
                      </a:lnTo>
                      <a:lnTo>
                        <a:pt x="195" y="453"/>
                      </a:lnTo>
                      <a:lnTo>
                        <a:pt x="195" y="452"/>
                      </a:lnTo>
                      <a:lnTo>
                        <a:pt x="194" y="451"/>
                      </a:lnTo>
                      <a:lnTo>
                        <a:pt x="192" y="453"/>
                      </a:lnTo>
                      <a:lnTo>
                        <a:pt x="190" y="450"/>
                      </a:lnTo>
                      <a:lnTo>
                        <a:pt x="188" y="450"/>
                      </a:lnTo>
                      <a:lnTo>
                        <a:pt x="187" y="451"/>
                      </a:lnTo>
                      <a:lnTo>
                        <a:pt x="187" y="449"/>
                      </a:lnTo>
                      <a:lnTo>
                        <a:pt x="186" y="449"/>
                      </a:lnTo>
                      <a:lnTo>
                        <a:pt x="186" y="447"/>
                      </a:lnTo>
                      <a:lnTo>
                        <a:pt x="187" y="447"/>
                      </a:lnTo>
                      <a:lnTo>
                        <a:pt x="186" y="446"/>
                      </a:lnTo>
                      <a:lnTo>
                        <a:pt x="185" y="447"/>
                      </a:lnTo>
                      <a:lnTo>
                        <a:pt x="184" y="446"/>
                      </a:lnTo>
                      <a:lnTo>
                        <a:pt x="183" y="446"/>
                      </a:lnTo>
                      <a:lnTo>
                        <a:pt x="182" y="446"/>
                      </a:lnTo>
                      <a:lnTo>
                        <a:pt x="182" y="445"/>
                      </a:lnTo>
                      <a:lnTo>
                        <a:pt x="181" y="445"/>
                      </a:lnTo>
                      <a:lnTo>
                        <a:pt x="180" y="446"/>
                      </a:lnTo>
                      <a:lnTo>
                        <a:pt x="179" y="446"/>
                      </a:lnTo>
                      <a:lnTo>
                        <a:pt x="178" y="446"/>
                      </a:lnTo>
                      <a:lnTo>
                        <a:pt x="177" y="445"/>
                      </a:lnTo>
                      <a:lnTo>
                        <a:pt x="178" y="444"/>
                      </a:lnTo>
                      <a:lnTo>
                        <a:pt x="177" y="443"/>
                      </a:lnTo>
                      <a:lnTo>
                        <a:pt x="176" y="443"/>
                      </a:lnTo>
                      <a:lnTo>
                        <a:pt x="176" y="444"/>
                      </a:lnTo>
                      <a:lnTo>
                        <a:pt x="176" y="445"/>
                      </a:lnTo>
                      <a:lnTo>
                        <a:pt x="175" y="445"/>
                      </a:lnTo>
                      <a:lnTo>
                        <a:pt x="175" y="444"/>
                      </a:lnTo>
                      <a:lnTo>
                        <a:pt x="173" y="444"/>
                      </a:lnTo>
                      <a:lnTo>
                        <a:pt x="172" y="445"/>
                      </a:lnTo>
                      <a:lnTo>
                        <a:pt x="171" y="446"/>
                      </a:lnTo>
                      <a:lnTo>
                        <a:pt x="170" y="446"/>
                      </a:lnTo>
                      <a:lnTo>
                        <a:pt x="169" y="445"/>
                      </a:lnTo>
                      <a:lnTo>
                        <a:pt x="167" y="445"/>
                      </a:lnTo>
                      <a:lnTo>
                        <a:pt x="167" y="446"/>
                      </a:lnTo>
                      <a:lnTo>
                        <a:pt x="166" y="447"/>
                      </a:lnTo>
                      <a:lnTo>
                        <a:pt x="164" y="445"/>
                      </a:lnTo>
                      <a:lnTo>
                        <a:pt x="163" y="445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1" y="442"/>
                      </a:lnTo>
                      <a:lnTo>
                        <a:pt x="161" y="441"/>
                      </a:lnTo>
                      <a:lnTo>
                        <a:pt x="160" y="440"/>
                      </a:lnTo>
                      <a:lnTo>
                        <a:pt x="159" y="441"/>
                      </a:lnTo>
                      <a:lnTo>
                        <a:pt x="158" y="442"/>
                      </a:lnTo>
                      <a:lnTo>
                        <a:pt x="157" y="442"/>
                      </a:lnTo>
                      <a:lnTo>
                        <a:pt x="157" y="441"/>
                      </a:lnTo>
                      <a:lnTo>
                        <a:pt x="157" y="440"/>
                      </a:lnTo>
                      <a:lnTo>
                        <a:pt x="155" y="440"/>
                      </a:lnTo>
                      <a:lnTo>
                        <a:pt x="154" y="441"/>
                      </a:lnTo>
                      <a:lnTo>
                        <a:pt x="153" y="441"/>
                      </a:lnTo>
                      <a:lnTo>
                        <a:pt x="152" y="439"/>
                      </a:lnTo>
                      <a:lnTo>
                        <a:pt x="152" y="438"/>
                      </a:lnTo>
                      <a:lnTo>
                        <a:pt x="151" y="439"/>
                      </a:lnTo>
                      <a:lnTo>
                        <a:pt x="150" y="438"/>
                      </a:lnTo>
                      <a:lnTo>
                        <a:pt x="150" y="437"/>
                      </a:lnTo>
                      <a:lnTo>
                        <a:pt x="147" y="438"/>
                      </a:lnTo>
                      <a:lnTo>
                        <a:pt x="148" y="436"/>
                      </a:lnTo>
                      <a:lnTo>
                        <a:pt x="148" y="435"/>
                      </a:lnTo>
                      <a:lnTo>
                        <a:pt x="146" y="435"/>
                      </a:lnTo>
                      <a:lnTo>
                        <a:pt x="145" y="434"/>
                      </a:lnTo>
                      <a:lnTo>
                        <a:pt x="145" y="433"/>
                      </a:lnTo>
                      <a:lnTo>
                        <a:pt x="143" y="433"/>
                      </a:lnTo>
                      <a:lnTo>
                        <a:pt x="141" y="432"/>
                      </a:lnTo>
                      <a:lnTo>
                        <a:pt x="140" y="432"/>
                      </a:lnTo>
                      <a:lnTo>
                        <a:pt x="140" y="431"/>
                      </a:lnTo>
                      <a:lnTo>
                        <a:pt x="141" y="430"/>
                      </a:lnTo>
                      <a:lnTo>
                        <a:pt x="139" y="429"/>
                      </a:lnTo>
                      <a:lnTo>
                        <a:pt x="138" y="430"/>
                      </a:lnTo>
                      <a:lnTo>
                        <a:pt x="138" y="431"/>
                      </a:lnTo>
                      <a:lnTo>
                        <a:pt x="137" y="431"/>
                      </a:lnTo>
                      <a:lnTo>
                        <a:pt x="136" y="431"/>
                      </a:lnTo>
                      <a:lnTo>
                        <a:pt x="135" y="431"/>
                      </a:lnTo>
                      <a:lnTo>
                        <a:pt x="134" y="431"/>
                      </a:lnTo>
                      <a:lnTo>
                        <a:pt x="134" y="430"/>
                      </a:lnTo>
                      <a:lnTo>
                        <a:pt x="133" y="431"/>
                      </a:lnTo>
                      <a:lnTo>
                        <a:pt x="131" y="432"/>
                      </a:lnTo>
                      <a:lnTo>
                        <a:pt x="129" y="430"/>
                      </a:lnTo>
                      <a:lnTo>
                        <a:pt x="128" y="430"/>
                      </a:lnTo>
                      <a:lnTo>
                        <a:pt x="129" y="428"/>
                      </a:lnTo>
                      <a:lnTo>
                        <a:pt x="128" y="427"/>
                      </a:lnTo>
                      <a:lnTo>
                        <a:pt x="128" y="426"/>
                      </a:lnTo>
                      <a:lnTo>
                        <a:pt x="128" y="425"/>
                      </a:lnTo>
                      <a:lnTo>
                        <a:pt x="127" y="423"/>
                      </a:lnTo>
                      <a:lnTo>
                        <a:pt x="127" y="422"/>
                      </a:lnTo>
                      <a:lnTo>
                        <a:pt x="126" y="423"/>
                      </a:lnTo>
                      <a:lnTo>
                        <a:pt x="124" y="422"/>
                      </a:lnTo>
                      <a:lnTo>
                        <a:pt x="123" y="423"/>
                      </a:lnTo>
                      <a:lnTo>
                        <a:pt x="122" y="422"/>
                      </a:lnTo>
                      <a:lnTo>
                        <a:pt x="121" y="423"/>
                      </a:lnTo>
                      <a:lnTo>
                        <a:pt x="120" y="423"/>
                      </a:lnTo>
                      <a:lnTo>
                        <a:pt x="120" y="422"/>
                      </a:lnTo>
                      <a:lnTo>
                        <a:pt x="120" y="420"/>
                      </a:lnTo>
                      <a:lnTo>
                        <a:pt x="119" y="421"/>
                      </a:lnTo>
                      <a:lnTo>
                        <a:pt x="118" y="420"/>
                      </a:lnTo>
                      <a:lnTo>
                        <a:pt x="118" y="419"/>
                      </a:lnTo>
                      <a:lnTo>
                        <a:pt x="117" y="419"/>
                      </a:lnTo>
                      <a:lnTo>
                        <a:pt x="117" y="417"/>
                      </a:lnTo>
                      <a:lnTo>
                        <a:pt x="116" y="417"/>
                      </a:lnTo>
                      <a:lnTo>
                        <a:pt x="115" y="416"/>
                      </a:lnTo>
                      <a:lnTo>
                        <a:pt x="114" y="415"/>
                      </a:lnTo>
                      <a:lnTo>
                        <a:pt x="113" y="414"/>
                      </a:lnTo>
                      <a:lnTo>
                        <a:pt x="112" y="414"/>
                      </a:lnTo>
                      <a:lnTo>
                        <a:pt x="109" y="414"/>
                      </a:lnTo>
                      <a:lnTo>
                        <a:pt x="108" y="415"/>
                      </a:lnTo>
                      <a:lnTo>
                        <a:pt x="107" y="414"/>
                      </a:lnTo>
                      <a:lnTo>
                        <a:pt x="106" y="414"/>
                      </a:lnTo>
                      <a:lnTo>
                        <a:pt x="105" y="413"/>
                      </a:lnTo>
                      <a:lnTo>
                        <a:pt x="106" y="412"/>
                      </a:lnTo>
                      <a:lnTo>
                        <a:pt x="105" y="411"/>
                      </a:lnTo>
                      <a:lnTo>
                        <a:pt x="103" y="411"/>
                      </a:lnTo>
                      <a:lnTo>
                        <a:pt x="102" y="412"/>
                      </a:lnTo>
                      <a:lnTo>
                        <a:pt x="101" y="411"/>
                      </a:lnTo>
                      <a:lnTo>
                        <a:pt x="101" y="409"/>
                      </a:lnTo>
                      <a:lnTo>
                        <a:pt x="99" y="409"/>
                      </a:lnTo>
                      <a:lnTo>
                        <a:pt x="99" y="408"/>
                      </a:lnTo>
                      <a:lnTo>
                        <a:pt x="100" y="407"/>
                      </a:lnTo>
                      <a:lnTo>
                        <a:pt x="98" y="406"/>
                      </a:lnTo>
                      <a:lnTo>
                        <a:pt x="97" y="405"/>
                      </a:lnTo>
                      <a:lnTo>
                        <a:pt x="97" y="404"/>
                      </a:lnTo>
                      <a:lnTo>
                        <a:pt x="97" y="403"/>
                      </a:lnTo>
                      <a:lnTo>
                        <a:pt x="98" y="402"/>
                      </a:lnTo>
                      <a:lnTo>
                        <a:pt x="98" y="401"/>
                      </a:lnTo>
                      <a:lnTo>
                        <a:pt x="98" y="400"/>
                      </a:lnTo>
                      <a:lnTo>
                        <a:pt x="98" y="399"/>
                      </a:lnTo>
                      <a:lnTo>
                        <a:pt x="99" y="396"/>
                      </a:lnTo>
                      <a:lnTo>
                        <a:pt x="99" y="395"/>
                      </a:lnTo>
                      <a:lnTo>
                        <a:pt x="99" y="394"/>
                      </a:lnTo>
                      <a:lnTo>
                        <a:pt x="100" y="393"/>
                      </a:lnTo>
                      <a:lnTo>
                        <a:pt x="100" y="392"/>
                      </a:lnTo>
                      <a:lnTo>
                        <a:pt x="100" y="391"/>
                      </a:lnTo>
                      <a:lnTo>
                        <a:pt x="99" y="390"/>
                      </a:lnTo>
                      <a:lnTo>
                        <a:pt x="100" y="388"/>
                      </a:lnTo>
                      <a:lnTo>
                        <a:pt x="100" y="386"/>
                      </a:lnTo>
                      <a:lnTo>
                        <a:pt x="99" y="385"/>
                      </a:lnTo>
                      <a:lnTo>
                        <a:pt x="97" y="385"/>
                      </a:lnTo>
                      <a:lnTo>
                        <a:pt x="96" y="385"/>
                      </a:lnTo>
                      <a:lnTo>
                        <a:pt x="95" y="384"/>
                      </a:lnTo>
                      <a:lnTo>
                        <a:pt x="95" y="383"/>
                      </a:lnTo>
                      <a:lnTo>
                        <a:pt x="96" y="382"/>
                      </a:lnTo>
                      <a:lnTo>
                        <a:pt x="95" y="380"/>
                      </a:lnTo>
                      <a:lnTo>
                        <a:pt x="93" y="380"/>
                      </a:lnTo>
                      <a:lnTo>
                        <a:pt x="92" y="380"/>
                      </a:lnTo>
                      <a:lnTo>
                        <a:pt x="88" y="382"/>
                      </a:lnTo>
                      <a:lnTo>
                        <a:pt x="88" y="384"/>
                      </a:lnTo>
                      <a:lnTo>
                        <a:pt x="88" y="385"/>
                      </a:lnTo>
                      <a:lnTo>
                        <a:pt x="86" y="386"/>
                      </a:lnTo>
                      <a:lnTo>
                        <a:pt x="85" y="386"/>
                      </a:lnTo>
                      <a:lnTo>
                        <a:pt x="84" y="386"/>
                      </a:lnTo>
                      <a:lnTo>
                        <a:pt x="83" y="386"/>
                      </a:lnTo>
                      <a:lnTo>
                        <a:pt x="84" y="387"/>
                      </a:lnTo>
                      <a:lnTo>
                        <a:pt x="84" y="389"/>
                      </a:lnTo>
                      <a:lnTo>
                        <a:pt x="83" y="389"/>
                      </a:lnTo>
                      <a:lnTo>
                        <a:pt x="80" y="393"/>
                      </a:lnTo>
                      <a:lnTo>
                        <a:pt x="79" y="393"/>
                      </a:lnTo>
                      <a:lnTo>
                        <a:pt x="77" y="391"/>
                      </a:lnTo>
                      <a:lnTo>
                        <a:pt x="76" y="390"/>
                      </a:lnTo>
                      <a:lnTo>
                        <a:pt x="75" y="389"/>
                      </a:lnTo>
                      <a:lnTo>
                        <a:pt x="74" y="387"/>
                      </a:lnTo>
                      <a:lnTo>
                        <a:pt x="73" y="386"/>
                      </a:lnTo>
                      <a:lnTo>
                        <a:pt x="71" y="386"/>
                      </a:lnTo>
                      <a:lnTo>
                        <a:pt x="70" y="385"/>
                      </a:lnTo>
                      <a:lnTo>
                        <a:pt x="69" y="383"/>
                      </a:lnTo>
                      <a:lnTo>
                        <a:pt x="68" y="383"/>
                      </a:lnTo>
                      <a:lnTo>
                        <a:pt x="67" y="384"/>
                      </a:lnTo>
                      <a:lnTo>
                        <a:pt x="64" y="384"/>
                      </a:lnTo>
                      <a:lnTo>
                        <a:pt x="63" y="384"/>
                      </a:lnTo>
                      <a:lnTo>
                        <a:pt x="62" y="384"/>
                      </a:lnTo>
                      <a:lnTo>
                        <a:pt x="62" y="383"/>
                      </a:lnTo>
                      <a:lnTo>
                        <a:pt x="61" y="382"/>
                      </a:lnTo>
                      <a:lnTo>
                        <a:pt x="59" y="380"/>
                      </a:lnTo>
                      <a:lnTo>
                        <a:pt x="59" y="381"/>
                      </a:lnTo>
                      <a:lnTo>
                        <a:pt x="58" y="380"/>
                      </a:lnTo>
                      <a:lnTo>
                        <a:pt x="58" y="379"/>
                      </a:lnTo>
                      <a:lnTo>
                        <a:pt x="57" y="377"/>
                      </a:lnTo>
                      <a:lnTo>
                        <a:pt x="57" y="376"/>
                      </a:lnTo>
                      <a:lnTo>
                        <a:pt x="55" y="374"/>
                      </a:lnTo>
                      <a:lnTo>
                        <a:pt x="54" y="373"/>
                      </a:lnTo>
                      <a:lnTo>
                        <a:pt x="54" y="374"/>
                      </a:lnTo>
                      <a:lnTo>
                        <a:pt x="53" y="373"/>
                      </a:lnTo>
                      <a:lnTo>
                        <a:pt x="52" y="374"/>
                      </a:lnTo>
                      <a:lnTo>
                        <a:pt x="51" y="373"/>
                      </a:lnTo>
                      <a:lnTo>
                        <a:pt x="50" y="372"/>
                      </a:lnTo>
                      <a:lnTo>
                        <a:pt x="51" y="371"/>
                      </a:lnTo>
                      <a:lnTo>
                        <a:pt x="51" y="370"/>
                      </a:lnTo>
                      <a:lnTo>
                        <a:pt x="51" y="369"/>
                      </a:lnTo>
                      <a:lnTo>
                        <a:pt x="51" y="368"/>
                      </a:lnTo>
                      <a:lnTo>
                        <a:pt x="52" y="367"/>
                      </a:lnTo>
                      <a:lnTo>
                        <a:pt x="52" y="366"/>
                      </a:lnTo>
                      <a:lnTo>
                        <a:pt x="51" y="365"/>
                      </a:lnTo>
                      <a:lnTo>
                        <a:pt x="50" y="364"/>
                      </a:lnTo>
                      <a:lnTo>
                        <a:pt x="49" y="362"/>
                      </a:lnTo>
                      <a:lnTo>
                        <a:pt x="48" y="361"/>
                      </a:lnTo>
                      <a:lnTo>
                        <a:pt x="48" y="360"/>
                      </a:lnTo>
                      <a:lnTo>
                        <a:pt x="48" y="359"/>
                      </a:lnTo>
                      <a:lnTo>
                        <a:pt x="48" y="358"/>
                      </a:lnTo>
                      <a:lnTo>
                        <a:pt x="49" y="358"/>
                      </a:lnTo>
                      <a:lnTo>
                        <a:pt x="50" y="358"/>
                      </a:lnTo>
                      <a:lnTo>
                        <a:pt x="50" y="357"/>
                      </a:lnTo>
                      <a:lnTo>
                        <a:pt x="49" y="356"/>
                      </a:lnTo>
                      <a:lnTo>
                        <a:pt x="47" y="355"/>
                      </a:lnTo>
                      <a:lnTo>
                        <a:pt x="46" y="355"/>
                      </a:lnTo>
                      <a:lnTo>
                        <a:pt x="46" y="356"/>
                      </a:lnTo>
                      <a:lnTo>
                        <a:pt x="45" y="355"/>
                      </a:lnTo>
                      <a:lnTo>
                        <a:pt x="45" y="354"/>
                      </a:lnTo>
                      <a:lnTo>
                        <a:pt x="44" y="354"/>
                      </a:lnTo>
                      <a:lnTo>
                        <a:pt x="43" y="353"/>
                      </a:lnTo>
                      <a:lnTo>
                        <a:pt x="44" y="351"/>
                      </a:lnTo>
                      <a:lnTo>
                        <a:pt x="43" y="352"/>
                      </a:lnTo>
                      <a:lnTo>
                        <a:pt x="42" y="352"/>
                      </a:lnTo>
                      <a:lnTo>
                        <a:pt x="41" y="352"/>
                      </a:lnTo>
                      <a:lnTo>
                        <a:pt x="41" y="351"/>
                      </a:lnTo>
                      <a:lnTo>
                        <a:pt x="40" y="351"/>
                      </a:lnTo>
                      <a:lnTo>
                        <a:pt x="39" y="350"/>
                      </a:lnTo>
                      <a:lnTo>
                        <a:pt x="38" y="349"/>
                      </a:lnTo>
                      <a:lnTo>
                        <a:pt x="37" y="349"/>
                      </a:lnTo>
                      <a:lnTo>
                        <a:pt x="36" y="348"/>
                      </a:lnTo>
                      <a:lnTo>
                        <a:pt x="35" y="347"/>
                      </a:lnTo>
                      <a:lnTo>
                        <a:pt x="34" y="346"/>
                      </a:lnTo>
                      <a:lnTo>
                        <a:pt x="33" y="345"/>
                      </a:lnTo>
                      <a:lnTo>
                        <a:pt x="33" y="344"/>
                      </a:lnTo>
                      <a:lnTo>
                        <a:pt x="32" y="344"/>
                      </a:lnTo>
                      <a:lnTo>
                        <a:pt x="31" y="344"/>
                      </a:lnTo>
                      <a:lnTo>
                        <a:pt x="30" y="343"/>
                      </a:lnTo>
                      <a:lnTo>
                        <a:pt x="30" y="342"/>
                      </a:lnTo>
                      <a:lnTo>
                        <a:pt x="28" y="340"/>
                      </a:lnTo>
                      <a:lnTo>
                        <a:pt x="28" y="339"/>
                      </a:lnTo>
                      <a:lnTo>
                        <a:pt x="27" y="339"/>
                      </a:lnTo>
                      <a:lnTo>
                        <a:pt x="26" y="339"/>
                      </a:lnTo>
                      <a:lnTo>
                        <a:pt x="25" y="339"/>
                      </a:lnTo>
                      <a:lnTo>
                        <a:pt x="25" y="338"/>
                      </a:lnTo>
                      <a:lnTo>
                        <a:pt x="24" y="338"/>
                      </a:lnTo>
                      <a:lnTo>
                        <a:pt x="23" y="336"/>
                      </a:lnTo>
                      <a:lnTo>
                        <a:pt x="22" y="336"/>
                      </a:lnTo>
                      <a:lnTo>
                        <a:pt x="21" y="335"/>
                      </a:lnTo>
                      <a:lnTo>
                        <a:pt x="21" y="334"/>
                      </a:lnTo>
                      <a:lnTo>
                        <a:pt x="20" y="334"/>
                      </a:lnTo>
                      <a:lnTo>
                        <a:pt x="20" y="333"/>
                      </a:lnTo>
                      <a:lnTo>
                        <a:pt x="20" y="332"/>
                      </a:lnTo>
                      <a:lnTo>
                        <a:pt x="19" y="332"/>
                      </a:lnTo>
                      <a:lnTo>
                        <a:pt x="19" y="331"/>
                      </a:lnTo>
                      <a:lnTo>
                        <a:pt x="18" y="330"/>
                      </a:lnTo>
                      <a:lnTo>
                        <a:pt x="18" y="328"/>
                      </a:lnTo>
                      <a:lnTo>
                        <a:pt x="18" y="327"/>
                      </a:lnTo>
                      <a:lnTo>
                        <a:pt x="18" y="326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9" y="323"/>
                      </a:lnTo>
                      <a:lnTo>
                        <a:pt x="20" y="322"/>
                      </a:lnTo>
                      <a:lnTo>
                        <a:pt x="20" y="321"/>
                      </a:lnTo>
                      <a:lnTo>
                        <a:pt x="20" y="319"/>
                      </a:lnTo>
                      <a:lnTo>
                        <a:pt x="20" y="317"/>
                      </a:lnTo>
                      <a:lnTo>
                        <a:pt x="19" y="317"/>
                      </a:lnTo>
                      <a:lnTo>
                        <a:pt x="18" y="315"/>
                      </a:lnTo>
                      <a:lnTo>
                        <a:pt x="18" y="314"/>
                      </a:lnTo>
                      <a:lnTo>
                        <a:pt x="18" y="313"/>
                      </a:lnTo>
                      <a:lnTo>
                        <a:pt x="18" y="312"/>
                      </a:lnTo>
                      <a:lnTo>
                        <a:pt x="18" y="311"/>
                      </a:lnTo>
                      <a:lnTo>
                        <a:pt x="19" y="311"/>
                      </a:lnTo>
                      <a:lnTo>
                        <a:pt x="18" y="310"/>
                      </a:lnTo>
                      <a:lnTo>
                        <a:pt x="17" y="310"/>
                      </a:lnTo>
                      <a:lnTo>
                        <a:pt x="17" y="308"/>
                      </a:lnTo>
                      <a:lnTo>
                        <a:pt x="16" y="307"/>
                      </a:lnTo>
                      <a:lnTo>
                        <a:pt x="14" y="307"/>
                      </a:lnTo>
                      <a:lnTo>
                        <a:pt x="14" y="306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2" y="305"/>
                      </a:lnTo>
                      <a:lnTo>
                        <a:pt x="11" y="305"/>
                      </a:lnTo>
                      <a:lnTo>
                        <a:pt x="10" y="304"/>
                      </a:lnTo>
                      <a:lnTo>
                        <a:pt x="9" y="304"/>
                      </a:lnTo>
                      <a:lnTo>
                        <a:pt x="8" y="303"/>
                      </a:lnTo>
                      <a:lnTo>
                        <a:pt x="6" y="303"/>
                      </a:lnTo>
                      <a:lnTo>
                        <a:pt x="3" y="301"/>
                      </a:lnTo>
                      <a:lnTo>
                        <a:pt x="3" y="300"/>
                      </a:lnTo>
                      <a:lnTo>
                        <a:pt x="2" y="299"/>
                      </a:lnTo>
                      <a:lnTo>
                        <a:pt x="3" y="299"/>
                      </a:lnTo>
                      <a:lnTo>
                        <a:pt x="3" y="298"/>
                      </a:lnTo>
                      <a:lnTo>
                        <a:pt x="2" y="297"/>
                      </a:lnTo>
                      <a:lnTo>
                        <a:pt x="2" y="296"/>
                      </a:lnTo>
                      <a:lnTo>
                        <a:pt x="2" y="295"/>
                      </a:lnTo>
                      <a:lnTo>
                        <a:pt x="3" y="294"/>
                      </a:lnTo>
                      <a:lnTo>
                        <a:pt x="4" y="293"/>
                      </a:lnTo>
                      <a:lnTo>
                        <a:pt x="4" y="292"/>
                      </a:lnTo>
                      <a:lnTo>
                        <a:pt x="3" y="292"/>
                      </a:lnTo>
                      <a:lnTo>
                        <a:pt x="3" y="291"/>
                      </a:lnTo>
                      <a:lnTo>
                        <a:pt x="2" y="288"/>
                      </a:lnTo>
                      <a:lnTo>
                        <a:pt x="2" y="285"/>
                      </a:lnTo>
                      <a:lnTo>
                        <a:pt x="2" y="284"/>
                      </a:lnTo>
                      <a:lnTo>
                        <a:pt x="2" y="283"/>
                      </a:lnTo>
                      <a:lnTo>
                        <a:pt x="4" y="282"/>
                      </a:lnTo>
                      <a:lnTo>
                        <a:pt x="4" y="281"/>
                      </a:lnTo>
                      <a:lnTo>
                        <a:pt x="4" y="280"/>
                      </a:lnTo>
                      <a:lnTo>
                        <a:pt x="4" y="279"/>
                      </a:lnTo>
                      <a:lnTo>
                        <a:pt x="3" y="279"/>
                      </a:lnTo>
                      <a:lnTo>
                        <a:pt x="4" y="275"/>
                      </a:lnTo>
                      <a:lnTo>
                        <a:pt x="4" y="274"/>
                      </a:lnTo>
                      <a:lnTo>
                        <a:pt x="4" y="272"/>
                      </a:lnTo>
                      <a:lnTo>
                        <a:pt x="3" y="271"/>
                      </a:lnTo>
                      <a:lnTo>
                        <a:pt x="2" y="271"/>
                      </a:lnTo>
                      <a:lnTo>
                        <a:pt x="1" y="271"/>
                      </a:lnTo>
                      <a:lnTo>
                        <a:pt x="1" y="270"/>
                      </a:lnTo>
                      <a:lnTo>
                        <a:pt x="1" y="269"/>
                      </a:lnTo>
                      <a:lnTo>
                        <a:pt x="1" y="268"/>
                      </a:lnTo>
                      <a:lnTo>
                        <a:pt x="1" y="267"/>
                      </a:lnTo>
                      <a:lnTo>
                        <a:pt x="0" y="266"/>
                      </a:lnTo>
                      <a:lnTo>
                        <a:pt x="0" y="237"/>
                      </a:lnTo>
                      <a:lnTo>
                        <a:pt x="0" y="137"/>
                      </a:lnTo>
                      <a:lnTo>
                        <a:pt x="0" y="136"/>
                      </a:lnTo>
                      <a:lnTo>
                        <a:pt x="1" y="136"/>
                      </a:lnTo>
                      <a:lnTo>
                        <a:pt x="2" y="136"/>
                      </a:lnTo>
                      <a:lnTo>
                        <a:pt x="2" y="137"/>
                      </a:lnTo>
                      <a:lnTo>
                        <a:pt x="3" y="137"/>
                      </a:lnTo>
                      <a:lnTo>
                        <a:pt x="3" y="138"/>
                      </a:lnTo>
                      <a:lnTo>
                        <a:pt x="3" y="139"/>
                      </a:lnTo>
                      <a:lnTo>
                        <a:pt x="4" y="139"/>
                      </a:lnTo>
                      <a:lnTo>
                        <a:pt x="4" y="140"/>
                      </a:lnTo>
                      <a:lnTo>
                        <a:pt x="5" y="140"/>
                      </a:lnTo>
                      <a:lnTo>
                        <a:pt x="5" y="141"/>
                      </a:lnTo>
                      <a:lnTo>
                        <a:pt x="6" y="141"/>
                      </a:lnTo>
                      <a:lnTo>
                        <a:pt x="7" y="141"/>
                      </a:lnTo>
                      <a:lnTo>
                        <a:pt x="8" y="141"/>
                      </a:lnTo>
                      <a:lnTo>
                        <a:pt x="8" y="142"/>
                      </a:lnTo>
                      <a:lnTo>
                        <a:pt x="9" y="142"/>
                      </a:lnTo>
                      <a:lnTo>
                        <a:pt x="10" y="142"/>
                      </a:lnTo>
                      <a:lnTo>
                        <a:pt x="10" y="141"/>
                      </a:lnTo>
                      <a:lnTo>
                        <a:pt x="11" y="142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3" y="140"/>
                      </a:lnTo>
                      <a:lnTo>
                        <a:pt x="13" y="141"/>
                      </a:lnTo>
                      <a:lnTo>
                        <a:pt x="14" y="141"/>
                      </a:lnTo>
                      <a:lnTo>
                        <a:pt x="15" y="140"/>
                      </a:lnTo>
                      <a:lnTo>
                        <a:pt x="16" y="139"/>
                      </a:lnTo>
                      <a:lnTo>
                        <a:pt x="17" y="139"/>
                      </a:lnTo>
                      <a:lnTo>
                        <a:pt x="17" y="140"/>
                      </a:lnTo>
                      <a:lnTo>
                        <a:pt x="18" y="139"/>
                      </a:lnTo>
                      <a:lnTo>
                        <a:pt x="18" y="138"/>
                      </a:lnTo>
                      <a:lnTo>
                        <a:pt x="19" y="138"/>
                      </a:lnTo>
                      <a:lnTo>
                        <a:pt x="20" y="136"/>
                      </a:lnTo>
                      <a:lnTo>
                        <a:pt x="20" y="135"/>
                      </a:lnTo>
                      <a:lnTo>
                        <a:pt x="19" y="135"/>
                      </a:lnTo>
                      <a:lnTo>
                        <a:pt x="19" y="134"/>
                      </a:lnTo>
                      <a:lnTo>
                        <a:pt x="20" y="133"/>
                      </a:lnTo>
                      <a:lnTo>
                        <a:pt x="20" y="132"/>
                      </a:lnTo>
                      <a:lnTo>
                        <a:pt x="21" y="131"/>
                      </a:lnTo>
                      <a:lnTo>
                        <a:pt x="20" y="131"/>
                      </a:lnTo>
                      <a:lnTo>
                        <a:pt x="21" y="130"/>
                      </a:lnTo>
                      <a:lnTo>
                        <a:pt x="22" y="130"/>
                      </a:lnTo>
                      <a:lnTo>
                        <a:pt x="22" y="129"/>
                      </a:lnTo>
                      <a:lnTo>
                        <a:pt x="23" y="130"/>
                      </a:lnTo>
                      <a:lnTo>
                        <a:pt x="23" y="129"/>
                      </a:lnTo>
                      <a:lnTo>
                        <a:pt x="24" y="129"/>
                      </a:lnTo>
                      <a:lnTo>
                        <a:pt x="24" y="130"/>
                      </a:lnTo>
                      <a:lnTo>
                        <a:pt x="24" y="131"/>
                      </a:lnTo>
                      <a:lnTo>
                        <a:pt x="25" y="131"/>
                      </a:lnTo>
                      <a:lnTo>
                        <a:pt x="26" y="131"/>
                      </a:lnTo>
                      <a:lnTo>
                        <a:pt x="27" y="131"/>
                      </a:lnTo>
                      <a:lnTo>
                        <a:pt x="28" y="131"/>
                      </a:lnTo>
                      <a:lnTo>
                        <a:pt x="29" y="130"/>
                      </a:lnTo>
                      <a:lnTo>
                        <a:pt x="29" y="131"/>
                      </a:lnTo>
                      <a:lnTo>
                        <a:pt x="30" y="131"/>
                      </a:lnTo>
                      <a:lnTo>
                        <a:pt x="31" y="131"/>
                      </a:lnTo>
                      <a:lnTo>
                        <a:pt x="32" y="132"/>
                      </a:lnTo>
                      <a:lnTo>
                        <a:pt x="33" y="132"/>
                      </a:lnTo>
                      <a:lnTo>
                        <a:pt x="34" y="132"/>
                      </a:lnTo>
                      <a:lnTo>
                        <a:pt x="34" y="133"/>
                      </a:lnTo>
                      <a:lnTo>
                        <a:pt x="35" y="132"/>
                      </a:lnTo>
                      <a:lnTo>
                        <a:pt x="35" y="131"/>
                      </a:lnTo>
                      <a:lnTo>
                        <a:pt x="36" y="131"/>
                      </a:lnTo>
                      <a:lnTo>
                        <a:pt x="36" y="130"/>
                      </a:lnTo>
                      <a:lnTo>
                        <a:pt x="37" y="130"/>
                      </a:lnTo>
                      <a:lnTo>
                        <a:pt x="38" y="130"/>
                      </a:lnTo>
                      <a:lnTo>
                        <a:pt x="39" y="131"/>
                      </a:lnTo>
                      <a:lnTo>
                        <a:pt x="39" y="132"/>
                      </a:lnTo>
                      <a:lnTo>
                        <a:pt x="39" y="133"/>
                      </a:lnTo>
                      <a:lnTo>
                        <a:pt x="40" y="133"/>
                      </a:lnTo>
                      <a:lnTo>
                        <a:pt x="40" y="132"/>
                      </a:lnTo>
                      <a:lnTo>
                        <a:pt x="41" y="133"/>
                      </a:lnTo>
                      <a:lnTo>
                        <a:pt x="41" y="134"/>
                      </a:lnTo>
                      <a:lnTo>
                        <a:pt x="41" y="133"/>
                      </a:lnTo>
                      <a:lnTo>
                        <a:pt x="41" y="132"/>
                      </a:lnTo>
                      <a:lnTo>
                        <a:pt x="42" y="132"/>
                      </a:lnTo>
                      <a:lnTo>
                        <a:pt x="43" y="132"/>
                      </a:lnTo>
                      <a:lnTo>
                        <a:pt x="43" y="133"/>
                      </a:lnTo>
                      <a:lnTo>
                        <a:pt x="44" y="133"/>
                      </a:lnTo>
                      <a:lnTo>
                        <a:pt x="44" y="132"/>
                      </a:lnTo>
                      <a:lnTo>
                        <a:pt x="44" y="131"/>
                      </a:lnTo>
                      <a:lnTo>
                        <a:pt x="44" y="130"/>
                      </a:lnTo>
                      <a:lnTo>
                        <a:pt x="45" y="129"/>
                      </a:lnTo>
                      <a:lnTo>
                        <a:pt x="46" y="128"/>
                      </a:lnTo>
                      <a:lnTo>
                        <a:pt x="47" y="127"/>
                      </a:lnTo>
                      <a:lnTo>
                        <a:pt x="46" y="126"/>
                      </a:lnTo>
                      <a:lnTo>
                        <a:pt x="46" y="124"/>
                      </a:lnTo>
                      <a:lnTo>
                        <a:pt x="47" y="124"/>
                      </a:lnTo>
                      <a:lnTo>
                        <a:pt x="47" y="122"/>
                      </a:lnTo>
                      <a:lnTo>
                        <a:pt x="48" y="122"/>
                      </a:lnTo>
                      <a:lnTo>
                        <a:pt x="47" y="121"/>
                      </a:lnTo>
                      <a:lnTo>
                        <a:pt x="47" y="122"/>
                      </a:lnTo>
                      <a:lnTo>
                        <a:pt x="45" y="121"/>
                      </a:lnTo>
                      <a:lnTo>
                        <a:pt x="45" y="120"/>
                      </a:lnTo>
                      <a:lnTo>
                        <a:pt x="46" y="120"/>
                      </a:lnTo>
                      <a:lnTo>
                        <a:pt x="45" y="120"/>
                      </a:lnTo>
                      <a:lnTo>
                        <a:pt x="44" y="119"/>
                      </a:lnTo>
                      <a:lnTo>
                        <a:pt x="43" y="119"/>
                      </a:lnTo>
                      <a:lnTo>
                        <a:pt x="43" y="118"/>
                      </a:lnTo>
                      <a:lnTo>
                        <a:pt x="43" y="117"/>
                      </a:lnTo>
                      <a:lnTo>
                        <a:pt x="43" y="116"/>
                      </a:lnTo>
                      <a:lnTo>
                        <a:pt x="44" y="116"/>
                      </a:lnTo>
                      <a:lnTo>
                        <a:pt x="43" y="114"/>
                      </a:lnTo>
                      <a:lnTo>
                        <a:pt x="42" y="114"/>
                      </a:lnTo>
                      <a:lnTo>
                        <a:pt x="42" y="113"/>
                      </a:lnTo>
                      <a:lnTo>
                        <a:pt x="42" y="112"/>
                      </a:lnTo>
                      <a:lnTo>
                        <a:pt x="43" y="112"/>
                      </a:lnTo>
                      <a:lnTo>
                        <a:pt x="44" y="112"/>
                      </a:lnTo>
                      <a:lnTo>
                        <a:pt x="45" y="112"/>
                      </a:lnTo>
                      <a:lnTo>
                        <a:pt x="45" y="113"/>
                      </a:lnTo>
                      <a:lnTo>
                        <a:pt x="46" y="113"/>
                      </a:lnTo>
                      <a:lnTo>
                        <a:pt x="47" y="112"/>
                      </a:lnTo>
                      <a:lnTo>
                        <a:pt x="48" y="112"/>
                      </a:lnTo>
                      <a:lnTo>
                        <a:pt x="48" y="113"/>
                      </a:lnTo>
                      <a:lnTo>
                        <a:pt x="49" y="113"/>
                      </a:lnTo>
                      <a:lnTo>
                        <a:pt x="50" y="113"/>
                      </a:lnTo>
                      <a:lnTo>
                        <a:pt x="50" y="112"/>
                      </a:lnTo>
                      <a:lnTo>
                        <a:pt x="51" y="112"/>
                      </a:lnTo>
                      <a:lnTo>
                        <a:pt x="52" y="112"/>
                      </a:lnTo>
                      <a:lnTo>
                        <a:pt x="53" y="111"/>
                      </a:lnTo>
                      <a:lnTo>
                        <a:pt x="54" y="112"/>
                      </a:lnTo>
                      <a:lnTo>
                        <a:pt x="55" y="112"/>
                      </a:lnTo>
                      <a:lnTo>
                        <a:pt x="56" y="112"/>
                      </a:lnTo>
                      <a:lnTo>
                        <a:pt x="56" y="111"/>
                      </a:lnTo>
                      <a:lnTo>
                        <a:pt x="57" y="111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6" y="109"/>
                      </a:lnTo>
                      <a:lnTo>
                        <a:pt x="55" y="109"/>
                      </a:lnTo>
                      <a:lnTo>
                        <a:pt x="55" y="108"/>
                      </a:lnTo>
                      <a:lnTo>
                        <a:pt x="56" y="108"/>
                      </a:lnTo>
                      <a:lnTo>
                        <a:pt x="56" y="107"/>
                      </a:lnTo>
                      <a:lnTo>
                        <a:pt x="55" y="107"/>
                      </a:lnTo>
                      <a:lnTo>
                        <a:pt x="55" y="106"/>
                      </a:lnTo>
                      <a:lnTo>
                        <a:pt x="55" y="105"/>
                      </a:lnTo>
                      <a:lnTo>
                        <a:pt x="56" y="105"/>
                      </a:lnTo>
                      <a:lnTo>
                        <a:pt x="57" y="105"/>
                      </a:lnTo>
                      <a:lnTo>
                        <a:pt x="58" y="105"/>
                      </a:lnTo>
                      <a:lnTo>
                        <a:pt x="59" y="104"/>
                      </a:lnTo>
                      <a:lnTo>
                        <a:pt x="58" y="103"/>
                      </a:lnTo>
                      <a:lnTo>
                        <a:pt x="58" y="102"/>
                      </a:lnTo>
                      <a:lnTo>
                        <a:pt x="59" y="102"/>
                      </a:lnTo>
                      <a:lnTo>
                        <a:pt x="60" y="102"/>
                      </a:lnTo>
                      <a:lnTo>
                        <a:pt x="60" y="101"/>
                      </a:lnTo>
                      <a:lnTo>
                        <a:pt x="61" y="100"/>
                      </a:lnTo>
                      <a:lnTo>
                        <a:pt x="62" y="99"/>
                      </a:lnTo>
                      <a:lnTo>
                        <a:pt x="63" y="99"/>
                      </a:lnTo>
                      <a:lnTo>
                        <a:pt x="64" y="99"/>
                      </a:lnTo>
                      <a:lnTo>
                        <a:pt x="63" y="99"/>
                      </a:lnTo>
                      <a:lnTo>
                        <a:pt x="64" y="100"/>
                      </a:lnTo>
                      <a:lnTo>
                        <a:pt x="63" y="101"/>
                      </a:lnTo>
                      <a:lnTo>
                        <a:pt x="63" y="102"/>
                      </a:lnTo>
                      <a:lnTo>
                        <a:pt x="65" y="102"/>
                      </a:lnTo>
                      <a:lnTo>
                        <a:pt x="66" y="102"/>
                      </a:lnTo>
                      <a:lnTo>
                        <a:pt x="66" y="101"/>
                      </a:lnTo>
                      <a:lnTo>
                        <a:pt x="67" y="101"/>
                      </a:lnTo>
                      <a:lnTo>
                        <a:pt x="68" y="102"/>
                      </a:lnTo>
                      <a:lnTo>
                        <a:pt x="69" y="101"/>
                      </a:lnTo>
                      <a:lnTo>
                        <a:pt x="70" y="102"/>
                      </a:lnTo>
                      <a:lnTo>
                        <a:pt x="70" y="103"/>
                      </a:lnTo>
                      <a:lnTo>
                        <a:pt x="71" y="103"/>
                      </a:lnTo>
                      <a:lnTo>
                        <a:pt x="72" y="104"/>
                      </a:lnTo>
                      <a:lnTo>
                        <a:pt x="73" y="103"/>
                      </a:lnTo>
                      <a:lnTo>
                        <a:pt x="74" y="103"/>
                      </a:lnTo>
                      <a:lnTo>
                        <a:pt x="74" y="102"/>
                      </a:lnTo>
                      <a:lnTo>
                        <a:pt x="76" y="102"/>
                      </a:lnTo>
                      <a:lnTo>
                        <a:pt x="77" y="101"/>
                      </a:lnTo>
                      <a:lnTo>
                        <a:pt x="78" y="102"/>
                      </a:lnTo>
                      <a:lnTo>
                        <a:pt x="80" y="103"/>
                      </a:lnTo>
                      <a:lnTo>
                        <a:pt x="80" y="104"/>
                      </a:lnTo>
                      <a:lnTo>
                        <a:pt x="81" y="104"/>
                      </a:lnTo>
                      <a:lnTo>
                        <a:pt x="81" y="105"/>
                      </a:lnTo>
                      <a:lnTo>
                        <a:pt x="81" y="106"/>
                      </a:lnTo>
                      <a:lnTo>
                        <a:pt x="81" y="107"/>
                      </a:lnTo>
                      <a:lnTo>
                        <a:pt x="82" y="107"/>
                      </a:lnTo>
                      <a:lnTo>
                        <a:pt x="81" y="108"/>
                      </a:lnTo>
                      <a:lnTo>
                        <a:pt x="82" y="108"/>
                      </a:lnTo>
                      <a:lnTo>
                        <a:pt x="83" y="109"/>
                      </a:lnTo>
                      <a:lnTo>
                        <a:pt x="84" y="109"/>
                      </a:lnTo>
                      <a:lnTo>
                        <a:pt x="85" y="109"/>
                      </a:lnTo>
                      <a:lnTo>
                        <a:pt x="86" y="108"/>
                      </a:lnTo>
                      <a:lnTo>
                        <a:pt x="87" y="108"/>
                      </a:lnTo>
                      <a:lnTo>
                        <a:pt x="87" y="107"/>
                      </a:lnTo>
                      <a:lnTo>
                        <a:pt x="88" y="107"/>
                      </a:lnTo>
                      <a:lnTo>
                        <a:pt x="88" y="108"/>
                      </a:lnTo>
                      <a:lnTo>
                        <a:pt x="89" y="108"/>
                      </a:lnTo>
                      <a:lnTo>
                        <a:pt x="90" y="108"/>
                      </a:lnTo>
                      <a:lnTo>
                        <a:pt x="90" y="107"/>
                      </a:lnTo>
                      <a:lnTo>
                        <a:pt x="91" y="107"/>
                      </a:lnTo>
                      <a:lnTo>
                        <a:pt x="91" y="106"/>
                      </a:lnTo>
                      <a:lnTo>
                        <a:pt x="92" y="106"/>
                      </a:lnTo>
                      <a:lnTo>
                        <a:pt x="93" y="107"/>
                      </a:lnTo>
                      <a:lnTo>
                        <a:pt x="94" y="107"/>
                      </a:lnTo>
                      <a:lnTo>
                        <a:pt x="95" y="108"/>
                      </a:lnTo>
                      <a:lnTo>
                        <a:pt x="97" y="109"/>
                      </a:lnTo>
                      <a:lnTo>
                        <a:pt x="97" y="108"/>
                      </a:lnTo>
                      <a:lnTo>
                        <a:pt x="97" y="107"/>
                      </a:lnTo>
                      <a:lnTo>
                        <a:pt x="98" y="107"/>
                      </a:lnTo>
                      <a:lnTo>
                        <a:pt x="97" y="106"/>
                      </a:lnTo>
                      <a:lnTo>
                        <a:pt x="98" y="106"/>
                      </a:lnTo>
                      <a:lnTo>
                        <a:pt x="98" y="105"/>
                      </a:lnTo>
                      <a:lnTo>
                        <a:pt x="99" y="105"/>
                      </a:lnTo>
                      <a:lnTo>
                        <a:pt x="99" y="104"/>
                      </a:lnTo>
                      <a:lnTo>
                        <a:pt x="98" y="103"/>
                      </a:lnTo>
                      <a:lnTo>
                        <a:pt x="99" y="103"/>
                      </a:lnTo>
                      <a:lnTo>
                        <a:pt x="99" y="102"/>
                      </a:lnTo>
                      <a:lnTo>
                        <a:pt x="100" y="101"/>
                      </a:lnTo>
                      <a:lnTo>
                        <a:pt x="99" y="101"/>
                      </a:lnTo>
                      <a:lnTo>
                        <a:pt x="99" y="100"/>
                      </a:lnTo>
                      <a:lnTo>
                        <a:pt x="100" y="99"/>
                      </a:lnTo>
                      <a:lnTo>
                        <a:pt x="99" y="98"/>
                      </a:lnTo>
                      <a:lnTo>
                        <a:pt x="99" y="97"/>
                      </a:lnTo>
                      <a:lnTo>
                        <a:pt x="99" y="96"/>
                      </a:lnTo>
                      <a:lnTo>
                        <a:pt x="100" y="96"/>
                      </a:lnTo>
                      <a:lnTo>
                        <a:pt x="100" y="95"/>
                      </a:lnTo>
                      <a:lnTo>
                        <a:pt x="99" y="95"/>
                      </a:lnTo>
                      <a:lnTo>
                        <a:pt x="99" y="94"/>
                      </a:lnTo>
                      <a:lnTo>
                        <a:pt x="98" y="94"/>
                      </a:lnTo>
                      <a:lnTo>
                        <a:pt x="97" y="94"/>
                      </a:lnTo>
                      <a:lnTo>
                        <a:pt x="97" y="93"/>
                      </a:lnTo>
                      <a:lnTo>
                        <a:pt x="99" y="93"/>
                      </a:lnTo>
                      <a:lnTo>
                        <a:pt x="99" y="92"/>
                      </a:lnTo>
                      <a:lnTo>
                        <a:pt x="100" y="92"/>
                      </a:lnTo>
                      <a:lnTo>
                        <a:pt x="100" y="93"/>
                      </a:lnTo>
                      <a:lnTo>
                        <a:pt x="101" y="93"/>
                      </a:lnTo>
                      <a:lnTo>
                        <a:pt x="102" y="93"/>
                      </a:lnTo>
                      <a:lnTo>
                        <a:pt x="103" y="94"/>
                      </a:lnTo>
                      <a:lnTo>
                        <a:pt x="104" y="93"/>
                      </a:lnTo>
                      <a:lnTo>
                        <a:pt x="104" y="94"/>
                      </a:lnTo>
                      <a:lnTo>
                        <a:pt x="106" y="94"/>
                      </a:lnTo>
                      <a:lnTo>
                        <a:pt x="107" y="94"/>
                      </a:lnTo>
                      <a:lnTo>
                        <a:pt x="107" y="93"/>
                      </a:lnTo>
                      <a:lnTo>
                        <a:pt x="108" y="93"/>
                      </a:lnTo>
                      <a:lnTo>
                        <a:pt x="108" y="92"/>
                      </a:lnTo>
                      <a:lnTo>
                        <a:pt x="108" y="91"/>
                      </a:lnTo>
                      <a:lnTo>
                        <a:pt x="109" y="91"/>
                      </a:lnTo>
                      <a:lnTo>
                        <a:pt x="110" y="91"/>
                      </a:lnTo>
                      <a:lnTo>
                        <a:pt x="111" y="91"/>
                      </a:lnTo>
                      <a:lnTo>
                        <a:pt x="111" y="90"/>
                      </a:lnTo>
                      <a:lnTo>
                        <a:pt x="112" y="91"/>
                      </a:lnTo>
                      <a:lnTo>
                        <a:pt x="113" y="92"/>
                      </a:lnTo>
                      <a:lnTo>
                        <a:pt x="114" y="92"/>
                      </a:lnTo>
                      <a:lnTo>
                        <a:pt x="114" y="91"/>
                      </a:lnTo>
                      <a:lnTo>
                        <a:pt x="113" y="91"/>
                      </a:lnTo>
                      <a:lnTo>
                        <a:pt x="114" y="90"/>
                      </a:lnTo>
                      <a:lnTo>
                        <a:pt x="114" y="89"/>
                      </a:lnTo>
                      <a:lnTo>
                        <a:pt x="115" y="90"/>
                      </a:lnTo>
                      <a:lnTo>
                        <a:pt x="116" y="90"/>
                      </a:lnTo>
                      <a:lnTo>
                        <a:pt x="117" y="90"/>
                      </a:lnTo>
                      <a:lnTo>
                        <a:pt x="118" y="90"/>
                      </a:lnTo>
                      <a:lnTo>
                        <a:pt x="119" y="90"/>
                      </a:lnTo>
                      <a:lnTo>
                        <a:pt x="120" y="90"/>
                      </a:lnTo>
                      <a:lnTo>
                        <a:pt x="120" y="89"/>
                      </a:lnTo>
                      <a:lnTo>
                        <a:pt x="119" y="89"/>
                      </a:lnTo>
                      <a:lnTo>
                        <a:pt x="119" y="88"/>
                      </a:lnTo>
                      <a:lnTo>
                        <a:pt x="120" y="88"/>
                      </a:lnTo>
                      <a:lnTo>
                        <a:pt x="120" y="87"/>
                      </a:lnTo>
                      <a:lnTo>
                        <a:pt x="120" y="86"/>
                      </a:lnTo>
                      <a:lnTo>
                        <a:pt x="121" y="86"/>
                      </a:lnTo>
                      <a:lnTo>
                        <a:pt x="122" y="86"/>
                      </a:lnTo>
                      <a:lnTo>
                        <a:pt x="122" y="85"/>
                      </a:lnTo>
                      <a:lnTo>
                        <a:pt x="123" y="85"/>
                      </a:lnTo>
                      <a:lnTo>
                        <a:pt x="123" y="86"/>
                      </a:lnTo>
                      <a:lnTo>
                        <a:pt x="124" y="86"/>
                      </a:lnTo>
                      <a:lnTo>
                        <a:pt x="125" y="86"/>
                      </a:lnTo>
                      <a:lnTo>
                        <a:pt x="126" y="86"/>
                      </a:lnTo>
                      <a:lnTo>
                        <a:pt x="127" y="86"/>
                      </a:lnTo>
                      <a:lnTo>
                        <a:pt x="128" y="86"/>
                      </a:lnTo>
                      <a:lnTo>
                        <a:pt x="128" y="87"/>
                      </a:lnTo>
                      <a:lnTo>
                        <a:pt x="129" y="87"/>
                      </a:lnTo>
                      <a:lnTo>
                        <a:pt x="129" y="86"/>
                      </a:lnTo>
                      <a:lnTo>
                        <a:pt x="129" y="85"/>
                      </a:lnTo>
                      <a:lnTo>
                        <a:pt x="130" y="86"/>
                      </a:lnTo>
                      <a:lnTo>
                        <a:pt x="130" y="87"/>
                      </a:lnTo>
                      <a:lnTo>
                        <a:pt x="131" y="87"/>
                      </a:lnTo>
                      <a:lnTo>
                        <a:pt x="131" y="88"/>
                      </a:lnTo>
                      <a:lnTo>
                        <a:pt x="132" y="88"/>
                      </a:lnTo>
                      <a:lnTo>
                        <a:pt x="133" y="88"/>
                      </a:lnTo>
                      <a:lnTo>
                        <a:pt x="133" y="87"/>
                      </a:lnTo>
                      <a:lnTo>
                        <a:pt x="134" y="88"/>
                      </a:lnTo>
                      <a:lnTo>
                        <a:pt x="133" y="89"/>
                      </a:lnTo>
                      <a:lnTo>
                        <a:pt x="134" y="89"/>
                      </a:lnTo>
                      <a:lnTo>
                        <a:pt x="134" y="90"/>
                      </a:lnTo>
                      <a:lnTo>
                        <a:pt x="135" y="90"/>
                      </a:lnTo>
                      <a:lnTo>
                        <a:pt x="136" y="90"/>
                      </a:lnTo>
                      <a:lnTo>
                        <a:pt x="137" y="90"/>
                      </a:lnTo>
                      <a:lnTo>
                        <a:pt x="137" y="89"/>
                      </a:lnTo>
                      <a:lnTo>
                        <a:pt x="138" y="89"/>
                      </a:lnTo>
                      <a:lnTo>
                        <a:pt x="139" y="89"/>
                      </a:lnTo>
                      <a:lnTo>
                        <a:pt x="140" y="89"/>
                      </a:lnTo>
                      <a:lnTo>
                        <a:pt x="141" y="89"/>
                      </a:lnTo>
                      <a:lnTo>
                        <a:pt x="142" y="88"/>
                      </a:lnTo>
                      <a:lnTo>
                        <a:pt x="142" y="89"/>
                      </a:lnTo>
                      <a:lnTo>
                        <a:pt x="143" y="88"/>
                      </a:lnTo>
                      <a:lnTo>
                        <a:pt x="143" y="89"/>
                      </a:lnTo>
                      <a:lnTo>
                        <a:pt x="143" y="90"/>
                      </a:lnTo>
                      <a:lnTo>
                        <a:pt x="144" y="90"/>
                      </a:lnTo>
                      <a:lnTo>
                        <a:pt x="145" y="89"/>
                      </a:lnTo>
                      <a:lnTo>
                        <a:pt x="146" y="89"/>
                      </a:lnTo>
                      <a:lnTo>
                        <a:pt x="147" y="89"/>
                      </a:lnTo>
                      <a:lnTo>
                        <a:pt x="148" y="89"/>
                      </a:lnTo>
                      <a:lnTo>
                        <a:pt x="148" y="88"/>
                      </a:lnTo>
                      <a:lnTo>
                        <a:pt x="148" y="87"/>
                      </a:lnTo>
                      <a:lnTo>
                        <a:pt x="147" y="87"/>
                      </a:lnTo>
                      <a:lnTo>
                        <a:pt x="147" y="86"/>
                      </a:lnTo>
                      <a:lnTo>
                        <a:pt x="148" y="86"/>
                      </a:lnTo>
                      <a:lnTo>
                        <a:pt x="149" y="86"/>
                      </a:lnTo>
                      <a:lnTo>
                        <a:pt x="150" y="86"/>
                      </a:lnTo>
                      <a:lnTo>
                        <a:pt x="150" y="85"/>
                      </a:lnTo>
                      <a:lnTo>
                        <a:pt x="150" y="84"/>
                      </a:lnTo>
                      <a:lnTo>
                        <a:pt x="151" y="83"/>
                      </a:lnTo>
                      <a:lnTo>
                        <a:pt x="152" y="82"/>
                      </a:lnTo>
                      <a:lnTo>
                        <a:pt x="152" y="81"/>
                      </a:lnTo>
                      <a:lnTo>
                        <a:pt x="151" y="80"/>
                      </a:lnTo>
                      <a:lnTo>
                        <a:pt x="152" y="79"/>
                      </a:lnTo>
                      <a:lnTo>
                        <a:pt x="153" y="79"/>
                      </a:lnTo>
                      <a:lnTo>
                        <a:pt x="153" y="78"/>
                      </a:lnTo>
                      <a:lnTo>
                        <a:pt x="154" y="78"/>
                      </a:lnTo>
                      <a:lnTo>
                        <a:pt x="154" y="79"/>
                      </a:lnTo>
                      <a:lnTo>
                        <a:pt x="154" y="78"/>
                      </a:lnTo>
                      <a:lnTo>
                        <a:pt x="155" y="79"/>
                      </a:lnTo>
                      <a:lnTo>
                        <a:pt x="155" y="78"/>
                      </a:lnTo>
                      <a:lnTo>
                        <a:pt x="156" y="78"/>
                      </a:lnTo>
                      <a:lnTo>
                        <a:pt x="157" y="78"/>
                      </a:lnTo>
                      <a:lnTo>
                        <a:pt x="157" y="77"/>
                      </a:lnTo>
                      <a:lnTo>
                        <a:pt x="158" y="76"/>
                      </a:lnTo>
                      <a:lnTo>
                        <a:pt x="158" y="75"/>
                      </a:lnTo>
                      <a:lnTo>
                        <a:pt x="158" y="74"/>
                      </a:lnTo>
                      <a:lnTo>
                        <a:pt x="158" y="73"/>
                      </a:lnTo>
                      <a:lnTo>
                        <a:pt x="159" y="73"/>
                      </a:lnTo>
                      <a:lnTo>
                        <a:pt x="159" y="72"/>
                      </a:lnTo>
                      <a:lnTo>
                        <a:pt x="159" y="71"/>
                      </a:lnTo>
                      <a:lnTo>
                        <a:pt x="159" y="70"/>
                      </a:lnTo>
                      <a:lnTo>
                        <a:pt x="159" y="69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1" y="67"/>
                      </a:lnTo>
                      <a:lnTo>
                        <a:pt x="162" y="67"/>
                      </a:lnTo>
                      <a:lnTo>
                        <a:pt x="163" y="66"/>
                      </a:lnTo>
                      <a:lnTo>
                        <a:pt x="163" y="65"/>
                      </a:lnTo>
                      <a:lnTo>
                        <a:pt x="164" y="65"/>
                      </a:lnTo>
                      <a:lnTo>
                        <a:pt x="165" y="66"/>
                      </a:lnTo>
                      <a:lnTo>
                        <a:pt x="166" y="66"/>
                      </a:lnTo>
                      <a:lnTo>
                        <a:pt x="166" y="65"/>
                      </a:lnTo>
                      <a:lnTo>
                        <a:pt x="167" y="65"/>
                      </a:lnTo>
                      <a:lnTo>
                        <a:pt x="167" y="64"/>
                      </a:lnTo>
                      <a:lnTo>
                        <a:pt x="167" y="63"/>
                      </a:lnTo>
                      <a:lnTo>
                        <a:pt x="166" y="63"/>
                      </a:lnTo>
                      <a:lnTo>
                        <a:pt x="166" y="62"/>
                      </a:lnTo>
                      <a:lnTo>
                        <a:pt x="167" y="62"/>
                      </a:lnTo>
                      <a:lnTo>
                        <a:pt x="167" y="61"/>
                      </a:lnTo>
                      <a:lnTo>
                        <a:pt x="168" y="60"/>
                      </a:lnTo>
                      <a:lnTo>
                        <a:pt x="169" y="60"/>
                      </a:lnTo>
                      <a:lnTo>
                        <a:pt x="170" y="60"/>
                      </a:lnTo>
                      <a:lnTo>
                        <a:pt x="171" y="60"/>
                      </a:lnTo>
                      <a:lnTo>
                        <a:pt x="172" y="60"/>
                      </a:lnTo>
                      <a:lnTo>
                        <a:pt x="173" y="58"/>
                      </a:lnTo>
                      <a:lnTo>
                        <a:pt x="175" y="59"/>
                      </a:lnTo>
                      <a:lnTo>
                        <a:pt x="176" y="60"/>
                      </a:lnTo>
                      <a:lnTo>
                        <a:pt x="177" y="60"/>
                      </a:lnTo>
                      <a:lnTo>
                        <a:pt x="176" y="61"/>
                      </a:lnTo>
                      <a:lnTo>
                        <a:pt x="177" y="61"/>
                      </a:lnTo>
                      <a:lnTo>
                        <a:pt x="178" y="62"/>
                      </a:lnTo>
                      <a:lnTo>
                        <a:pt x="178" y="63"/>
                      </a:lnTo>
                      <a:lnTo>
                        <a:pt x="179" y="63"/>
                      </a:lnTo>
                      <a:lnTo>
                        <a:pt x="180" y="64"/>
                      </a:lnTo>
                      <a:lnTo>
                        <a:pt x="181" y="64"/>
                      </a:lnTo>
                      <a:lnTo>
                        <a:pt x="181" y="63"/>
                      </a:lnTo>
                      <a:lnTo>
                        <a:pt x="181" y="62"/>
                      </a:lnTo>
                      <a:lnTo>
                        <a:pt x="182" y="62"/>
                      </a:lnTo>
                      <a:lnTo>
                        <a:pt x="183" y="62"/>
                      </a:lnTo>
                      <a:lnTo>
                        <a:pt x="183" y="61"/>
                      </a:lnTo>
                      <a:lnTo>
                        <a:pt x="184" y="61"/>
                      </a:lnTo>
                      <a:lnTo>
                        <a:pt x="184" y="60"/>
                      </a:lnTo>
                      <a:lnTo>
                        <a:pt x="185" y="60"/>
                      </a:lnTo>
                      <a:lnTo>
                        <a:pt x="186" y="60"/>
                      </a:lnTo>
                      <a:lnTo>
                        <a:pt x="187" y="59"/>
                      </a:lnTo>
                      <a:lnTo>
                        <a:pt x="188" y="58"/>
                      </a:lnTo>
                      <a:lnTo>
                        <a:pt x="189" y="59"/>
                      </a:lnTo>
                      <a:lnTo>
                        <a:pt x="190" y="59"/>
                      </a:lnTo>
                      <a:lnTo>
                        <a:pt x="190" y="58"/>
                      </a:lnTo>
                      <a:lnTo>
                        <a:pt x="191" y="58"/>
                      </a:lnTo>
                      <a:lnTo>
                        <a:pt x="192" y="58"/>
                      </a:lnTo>
                      <a:lnTo>
                        <a:pt x="192" y="57"/>
                      </a:lnTo>
                      <a:lnTo>
                        <a:pt x="193" y="57"/>
                      </a:lnTo>
                      <a:lnTo>
                        <a:pt x="193" y="56"/>
                      </a:lnTo>
                      <a:lnTo>
                        <a:pt x="193" y="55"/>
                      </a:lnTo>
                      <a:lnTo>
                        <a:pt x="194" y="55"/>
                      </a:lnTo>
                      <a:lnTo>
                        <a:pt x="195" y="56"/>
                      </a:lnTo>
                      <a:lnTo>
                        <a:pt x="196" y="56"/>
                      </a:lnTo>
                      <a:lnTo>
                        <a:pt x="196" y="55"/>
                      </a:lnTo>
                      <a:lnTo>
                        <a:pt x="197" y="56"/>
                      </a:lnTo>
                      <a:lnTo>
                        <a:pt x="197" y="57"/>
                      </a:lnTo>
                      <a:lnTo>
                        <a:pt x="198" y="57"/>
                      </a:lnTo>
                      <a:lnTo>
                        <a:pt x="198" y="58"/>
                      </a:lnTo>
                      <a:lnTo>
                        <a:pt x="198" y="59"/>
                      </a:lnTo>
                      <a:lnTo>
                        <a:pt x="198" y="60"/>
                      </a:lnTo>
                      <a:lnTo>
                        <a:pt x="198" y="61"/>
                      </a:lnTo>
                      <a:lnTo>
                        <a:pt x="199" y="62"/>
                      </a:lnTo>
                      <a:lnTo>
                        <a:pt x="199" y="63"/>
                      </a:lnTo>
                      <a:lnTo>
                        <a:pt x="199" y="62"/>
                      </a:lnTo>
                      <a:lnTo>
                        <a:pt x="200" y="63"/>
                      </a:lnTo>
                      <a:lnTo>
                        <a:pt x="201" y="63"/>
                      </a:lnTo>
                      <a:lnTo>
                        <a:pt x="202" y="63"/>
                      </a:lnTo>
                      <a:lnTo>
                        <a:pt x="202" y="64"/>
                      </a:lnTo>
                      <a:lnTo>
                        <a:pt x="203" y="64"/>
                      </a:lnTo>
                      <a:lnTo>
                        <a:pt x="203" y="65"/>
                      </a:lnTo>
                      <a:lnTo>
                        <a:pt x="203" y="66"/>
                      </a:lnTo>
                      <a:lnTo>
                        <a:pt x="204" y="67"/>
                      </a:lnTo>
                      <a:lnTo>
                        <a:pt x="205" y="67"/>
                      </a:lnTo>
                      <a:lnTo>
                        <a:pt x="206" y="68"/>
                      </a:lnTo>
                      <a:lnTo>
                        <a:pt x="207" y="68"/>
                      </a:lnTo>
                      <a:lnTo>
                        <a:pt x="208" y="68"/>
                      </a:lnTo>
                      <a:lnTo>
                        <a:pt x="209" y="68"/>
                      </a:lnTo>
                      <a:lnTo>
                        <a:pt x="209" y="67"/>
                      </a:lnTo>
                      <a:lnTo>
                        <a:pt x="210" y="67"/>
                      </a:lnTo>
                      <a:lnTo>
                        <a:pt x="210" y="66"/>
                      </a:lnTo>
                      <a:lnTo>
                        <a:pt x="211" y="66"/>
                      </a:lnTo>
                      <a:lnTo>
                        <a:pt x="211" y="67"/>
                      </a:lnTo>
                      <a:lnTo>
                        <a:pt x="212" y="66"/>
                      </a:lnTo>
                      <a:lnTo>
                        <a:pt x="213" y="66"/>
                      </a:lnTo>
                      <a:lnTo>
                        <a:pt x="214" y="66"/>
                      </a:lnTo>
                      <a:lnTo>
                        <a:pt x="215" y="65"/>
                      </a:lnTo>
                      <a:lnTo>
                        <a:pt x="215" y="66"/>
                      </a:lnTo>
                      <a:lnTo>
                        <a:pt x="216" y="66"/>
                      </a:lnTo>
                      <a:lnTo>
                        <a:pt x="216" y="67"/>
                      </a:lnTo>
                      <a:lnTo>
                        <a:pt x="216" y="68"/>
                      </a:lnTo>
                      <a:lnTo>
                        <a:pt x="217" y="69"/>
                      </a:lnTo>
                      <a:lnTo>
                        <a:pt x="218" y="69"/>
                      </a:lnTo>
                      <a:lnTo>
                        <a:pt x="219" y="69"/>
                      </a:lnTo>
                      <a:lnTo>
                        <a:pt x="220" y="69"/>
                      </a:lnTo>
                      <a:lnTo>
                        <a:pt x="221" y="69"/>
                      </a:lnTo>
                      <a:lnTo>
                        <a:pt x="221" y="70"/>
                      </a:lnTo>
                      <a:lnTo>
                        <a:pt x="222" y="70"/>
                      </a:lnTo>
                      <a:lnTo>
                        <a:pt x="223" y="69"/>
                      </a:lnTo>
                      <a:lnTo>
                        <a:pt x="223" y="70"/>
                      </a:lnTo>
                      <a:lnTo>
                        <a:pt x="224" y="70"/>
                      </a:lnTo>
                      <a:lnTo>
                        <a:pt x="224" y="71"/>
                      </a:lnTo>
                      <a:lnTo>
                        <a:pt x="225" y="70"/>
                      </a:lnTo>
                      <a:lnTo>
                        <a:pt x="225" y="71"/>
                      </a:lnTo>
                      <a:lnTo>
                        <a:pt x="226" y="71"/>
                      </a:lnTo>
                      <a:lnTo>
                        <a:pt x="227" y="71"/>
                      </a:lnTo>
                      <a:lnTo>
                        <a:pt x="228" y="72"/>
                      </a:lnTo>
                      <a:lnTo>
                        <a:pt x="228" y="73"/>
                      </a:lnTo>
                      <a:lnTo>
                        <a:pt x="228" y="74"/>
                      </a:lnTo>
                      <a:lnTo>
                        <a:pt x="229" y="74"/>
                      </a:lnTo>
                      <a:lnTo>
                        <a:pt x="229" y="72"/>
                      </a:lnTo>
                      <a:lnTo>
                        <a:pt x="230" y="72"/>
                      </a:lnTo>
                      <a:lnTo>
                        <a:pt x="231" y="71"/>
                      </a:lnTo>
                      <a:lnTo>
                        <a:pt x="231" y="70"/>
                      </a:lnTo>
                      <a:lnTo>
                        <a:pt x="232" y="70"/>
                      </a:lnTo>
                      <a:lnTo>
                        <a:pt x="233" y="70"/>
                      </a:lnTo>
                      <a:lnTo>
                        <a:pt x="233" y="69"/>
                      </a:lnTo>
                      <a:lnTo>
                        <a:pt x="234" y="68"/>
                      </a:lnTo>
                      <a:lnTo>
                        <a:pt x="235" y="67"/>
                      </a:lnTo>
                      <a:lnTo>
                        <a:pt x="236" y="67"/>
                      </a:lnTo>
                      <a:lnTo>
                        <a:pt x="236" y="66"/>
                      </a:lnTo>
                      <a:lnTo>
                        <a:pt x="237" y="66"/>
                      </a:lnTo>
                      <a:lnTo>
                        <a:pt x="237" y="67"/>
                      </a:lnTo>
                      <a:lnTo>
                        <a:pt x="238" y="67"/>
                      </a:lnTo>
                      <a:lnTo>
                        <a:pt x="239" y="67"/>
                      </a:lnTo>
                      <a:lnTo>
                        <a:pt x="240" y="68"/>
                      </a:lnTo>
                      <a:lnTo>
                        <a:pt x="240" y="67"/>
                      </a:lnTo>
                      <a:lnTo>
                        <a:pt x="241" y="67"/>
                      </a:lnTo>
                      <a:lnTo>
                        <a:pt x="241" y="68"/>
                      </a:lnTo>
                      <a:lnTo>
                        <a:pt x="242" y="68"/>
                      </a:lnTo>
                      <a:lnTo>
                        <a:pt x="242" y="67"/>
                      </a:lnTo>
                      <a:lnTo>
                        <a:pt x="243" y="68"/>
                      </a:lnTo>
                      <a:lnTo>
                        <a:pt x="243" y="67"/>
                      </a:lnTo>
                      <a:lnTo>
                        <a:pt x="244" y="67"/>
                      </a:lnTo>
                      <a:lnTo>
                        <a:pt x="244" y="66"/>
                      </a:lnTo>
                      <a:lnTo>
                        <a:pt x="245" y="66"/>
                      </a:lnTo>
                      <a:lnTo>
                        <a:pt x="245" y="65"/>
                      </a:lnTo>
                      <a:lnTo>
                        <a:pt x="246" y="65"/>
                      </a:lnTo>
                      <a:lnTo>
                        <a:pt x="247" y="64"/>
                      </a:lnTo>
                      <a:lnTo>
                        <a:pt x="248" y="65"/>
                      </a:lnTo>
                      <a:lnTo>
                        <a:pt x="249" y="65"/>
                      </a:lnTo>
                      <a:lnTo>
                        <a:pt x="250" y="66"/>
                      </a:lnTo>
                      <a:lnTo>
                        <a:pt x="250" y="67"/>
                      </a:lnTo>
                      <a:lnTo>
                        <a:pt x="251" y="68"/>
                      </a:lnTo>
                      <a:lnTo>
                        <a:pt x="251" y="69"/>
                      </a:lnTo>
                      <a:lnTo>
                        <a:pt x="252" y="68"/>
                      </a:lnTo>
                      <a:lnTo>
                        <a:pt x="253" y="68"/>
                      </a:lnTo>
                      <a:lnTo>
                        <a:pt x="254" y="67"/>
                      </a:lnTo>
                      <a:lnTo>
                        <a:pt x="255" y="68"/>
                      </a:lnTo>
                      <a:lnTo>
                        <a:pt x="256" y="68"/>
                      </a:lnTo>
                      <a:lnTo>
                        <a:pt x="256" y="67"/>
                      </a:lnTo>
                      <a:lnTo>
                        <a:pt x="257" y="67"/>
                      </a:lnTo>
                      <a:lnTo>
                        <a:pt x="258" y="66"/>
                      </a:lnTo>
                      <a:lnTo>
                        <a:pt x="259" y="66"/>
                      </a:lnTo>
                      <a:lnTo>
                        <a:pt x="260" y="66"/>
                      </a:lnTo>
                      <a:lnTo>
                        <a:pt x="260" y="65"/>
                      </a:lnTo>
                      <a:lnTo>
                        <a:pt x="261" y="64"/>
                      </a:lnTo>
                      <a:lnTo>
                        <a:pt x="262" y="64"/>
                      </a:lnTo>
                      <a:lnTo>
                        <a:pt x="263" y="64"/>
                      </a:lnTo>
                      <a:lnTo>
                        <a:pt x="264" y="64"/>
                      </a:lnTo>
                      <a:lnTo>
                        <a:pt x="265" y="64"/>
                      </a:lnTo>
                      <a:lnTo>
                        <a:pt x="266" y="64"/>
                      </a:lnTo>
                      <a:lnTo>
                        <a:pt x="267" y="64"/>
                      </a:lnTo>
                      <a:lnTo>
                        <a:pt x="267" y="65"/>
                      </a:lnTo>
                      <a:lnTo>
                        <a:pt x="268" y="65"/>
                      </a:lnTo>
                      <a:lnTo>
                        <a:pt x="269" y="65"/>
                      </a:lnTo>
                      <a:lnTo>
                        <a:pt x="270" y="67"/>
                      </a:lnTo>
                      <a:lnTo>
                        <a:pt x="270" y="66"/>
                      </a:lnTo>
                      <a:lnTo>
                        <a:pt x="271" y="66"/>
                      </a:lnTo>
                      <a:lnTo>
                        <a:pt x="271" y="67"/>
                      </a:lnTo>
                      <a:lnTo>
                        <a:pt x="272" y="67"/>
                      </a:lnTo>
                      <a:lnTo>
                        <a:pt x="272" y="66"/>
                      </a:lnTo>
                      <a:lnTo>
                        <a:pt x="273" y="66"/>
                      </a:lnTo>
                      <a:lnTo>
                        <a:pt x="274" y="66"/>
                      </a:lnTo>
                      <a:lnTo>
                        <a:pt x="275" y="65"/>
                      </a:lnTo>
                      <a:lnTo>
                        <a:pt x="276" y="65"/>
                      </a:lnTo>
                      <a:lnTo>
                        <a:pt x="276" y="66"/>
                      </a:lnTo>
                      <a:lnTo>
                        <a:pt x="276" y="65"/>
                      </a:lnTo>
                      <a:lnTo>
                        <a:pt x="278" y="66"/>
                      </a:lnTo>
                      <a:lnTo>
                        <a:pt x="279" y="66"/>
                      </a:lnTo>
                      <a:lnTo>
                        <a:pt x="279" y="67"/>
                      </a:lnTo>
                      <a:lnTo>
                        <a:pt x="280" y="67"/>
                      </a:lnTo>
                      <a:lnTo>
                        <a:pt x="281" y="68"/>
                      </a:lnTo>
                      <a:lnTo>
                        <a:pt x="282" y="69"/>
                      </a:lnTo>
                      <a:lnTo>
                        <a:pt x="283" y="69"/>
                      </a:lnTo>
                      <a:lnTo>
                        <a:pt x="284" y="70"/>
                      </a:lnTo>
                      <a:lnTo>
                        <a:pt x="285" y="70"/>
                      </a:lnTo>
                      <a:lnTo>
                        <a:pt x="286" y="71"/>
                      </a:lnTo>
                      <a:lnTo>
                        <a:pt x="287" y="72"/>
                      </a:lnTo>
                      <a:lnTo>
                        <a:pt x="288" y="72"/>
                      </a:lnTo>
                      <a:lnTo>
                        <a:pt x="288" y="71"/>
                      </a:lnTo>
                      <a:lnTo>
                        <a:pt x="289" y="70"/>
                      </a:lnTo>
                      <a:lnTo>
                        <a:pt x="291" y="70"/>
                      </a:lnTo>
                      <a:lnTo>
                        <a:pt x="292" y="70"/>
                      </a:lnTo>
                      <a:lnTo>
                        <a:pt x="293" y="71"/>
                      </a:lnTo>
                      <a:lnTo>
                        <a:pt x="293" y="70"/>
                      </a:lnTo>
                      <a:lnTo>
                        <a:pt x="294" y="71"/>
                      </a:lnTo>
                      <a:lnTo>
                        <a:pt x="296" y="70"/>
                      </a:lnTo>
                      <a:lnTo>
                        <a:pt x="296" y="71"/>
                      </a:lnTo>
                      <a:lnTo>
                        <a:pt x="297" y="71"/>
                      </a:lnTo>
                      <a:lnTo>
                        <a:pt x="298" y="71"/>
                      </a:lnTo>
                      <a:lnTo>
                        <a:pt x="298" y="72"/>
                      </a:lnTo>
                      <a:lnTo>
                        <a:pt x="299" y="72"/>
                      </a:lnTo>
                      <a:lnTo>
                        <a:pt x="299" y="73"/>
                      </a:lnTo>
                      <a:lnTo>
                        <a:pt x="300" y="73"/>
                      </a:lnTo>
                      <a:lnTo>
                        <a:pt x="300" y="74"/>
                      </a:lnTo>
                      <a:lnTo>
                        <a:pt x="301" y="74"/>
                      </a:lnTo>
                      <a:lnTo>
                        <a:pt x="301" y="75"/>
                      </a:lnTo>
                      <a:lnTo>
                        <a:pt x="302" y="75"/>
                      </a:lnTo>
                      <a:lnTo>
                        <a:pt x="303" y="75"/>
                      </a:lnTo>
                      <a:lnTo>
                        <a:pt x="303" y="76"/>
                      </a:lnTo>
                      <a:lnTo>
                        <a:pt x="304" y="75"/>
                      </a:lnTo>
                      <a:lnTo>
                        <a:pt x="305" y="75"/>
                      </a:lnTo>
                      <a:lnTo>
                        <a:pt x="305" y="76"/>
                      </a:lnTo>
                      <a:lnTo>
                        <a:pt x="306" y="76"/>
                      </a:lnTo>
                      <a:lnTo>
                        <a:pt x="306" y="75"/>
                      </a:lnTo>
                      <a:lnTo>
                        <a:pt x="307" y="75"/>
                      </a:lnTo>
                      <a:lnTo>
                        <a:pt x="308" y="75"/>
                      </a:lnTo>
                      <a:lnTo>
                        <a:pt x="309" y="75"/>
                      </a:lnTo>
                      <a:lnTo>
                        <a:pt x="309" y="76"/>
                      </a:lnTo>
                      <a:lnTo>
                        <a:pt x="310" y="75"/>
                      </a:lnTo>
                      <a:lnTo>
                        <a:pt x="311" y="76"/>
                      </a:lnTo>
                      <a:lnTo>
                        <a:pt x="313" y="77"/>
                      </a:lnTo>
                      <a:lnTo>
                        <a:pt x="314" y="77"/>
                      </a:lnTo>
                      <a:lnTo>
                        <a:pt x="315" y="77"/>
                      </a:lnTo>
                      <a:lnTo>
                        <a:pt x="316" y="77"/>
                      </a:lnTo>
                      <a:lnTo>
                        <a:pt x="316" y="76"/>
                      </a:lnTo>
                      <a:lnTo>
                        <a:pt x="317" y="76"/>
                      </a:lnTo>
                      <a:lnTo>
                        <a:pt x="318" y="76"/>
                      </a:lnTo>
                      <a:lnTo>
                        <a:pt x="319" y="76"/>
                      </a:lnTo>
                      <a:lnTo>
                        <a:pt x="320" y="75"/>
                      </a:lnTo>
                      <a:lnTo>
                        <a:pt x="321" y="74"/>
                      </a:lnTo>
                      <a:lnTo>
                        <a:pt x="321" y="73"/>
                      </a:lnTo>
                      <a:lnTo>
                        <a:pt x="322" y="73"/>
                      </a:lnTo>
                      <a:lnTo>
                        <a:pt x="323" y="72"/>
                      </a:lnTo>
                      <a:lnTo>
                        <a:pt x="324" y="72"/>
                      </a:lnTo>
                      <a:lnTo>
                        <a:pt x="325" y="72"/>
                      </a:lnTo>
                      <a:lnTo>
                        <a:pt x="325" y="71"/>
                      </a:lnTo>
                      <a:lnTo>
                        <a:pt x="325" y="70"/>
                      </a:lnTo>
                      <a:lnTo>
                        <a:pt x="324" y="69"/>
                      </a:lnTo>
                      <a:lnTo>
                        <a:pt x="323" y="68"/>
                      </a:lnTo>
                      <a:lnTo>
                        <a:pt x="323" y="67"/>
                      </a:lnTo>
                      <a:lnTo>
                        <a:pt x="322" y="67"/>
                      </a:lnTo>
                      <a:lnTo>
                        <a:pt x="322" y="66"/>
                      </a:lnTo>
                      <a:lnTo>
                        <a:pt x="323" y="65"/>
                      </a:lnTo>
                      <a:lnTo>
                        <a:pt x="322" y="64"/>
                      </a:lnTo>
                      <a:lnTo>
                        <a:pt x="322" y="63"/>
                      </a:lnTo>
                      <a:lnTo>
                        <a:pt x="321" y="62"/>
                      </a:lnTo>
                      <a:lnTo>
                        <a:pt x="321" y="61"/>
                      </a:lnTo>
                      <a:lnTo>
                        <a:pt x="321" y="60"/>
                      </a:lnTo>
                      <a:lnTo>
                        <a:pt x="322" y="60"/>
                      </a:lnTo>
                      <a:lnTo>
                        <a:pt x="322" y="61"/>
                      </a:lnTo>
                      <a:lnTo>
                        <a:pt x="323" y="61"/>
                      </a:lnTo>
                      <a:lnTo>
                        <a:pt x="324" y="61"/>
                      </a:lnTo>
                      <a:lnTo>
                        <a:pt x="324" y="60"/>
                      </a:lnTo>
                      <a:lnTo>
                        <a:pt x="324" y="59"/>
                      </a:lnTo>
                      <a:lnTo>
                        <a:pt x="324" y="58"/>
                      </a:lnTo>
                      <a:lnTo>
                        <a:pt x="325" y="57"/>
                      </a:lnTo>
                      <a:lnTo>
                        <a:pt x="325" y="56"/>
                      </a:lnTo>
                      <a:lnTo>
                        <a:pt x="324" y="55"/>
                      </a:lnTo>
                      <a:lnTo>
                        <a:pt x="323" y="55"/>
                      </a:lnTo>
                      <a:lnTo>
                        <a:pt x="322" y="54"/>
                      </a:lnTo>
                      <a:lnTo>
                        <a:pt x="322" y="53"/>
                      </a:lnTo>
                      <a:lnTo>
                        <a:pt x="322" y="52"/>
                      </a:lnTo>
                      <a:lnTo>
                        <a:pt x="321" y="52"/>
                      </a:lnTo>
                      <a:lnTo>
                        <a:pt x="320" y="51"/>
                      </a:lnTo>
                      <a:lnTo>
                        <a:pt x="320" y="50"/>
                      </a:lnTo>
                      <a:lnTo>
                        <a:pt x="319" y="50"/>
                      </a:lnTo>
                      <a:lnTo>
                        <a:pt x="318" y="51"/>
                      </a:lnTo>
                      <a:lnTo>
                        <a:pt x="317" y="49"/>
                      </a:lnTo>
                      <a:lnTo>
                        <a:pt x="318" y="48"/>
                      </a:lnTo>
                      <a:lnTo>
                        <a:pt x="317" y="48"/>
                      </a:lnTo>
                      <a:lnTo>
                        <a:pt x="317" y="47"/>
                      </a:lnTo>
                      <a:lnTo>
                        <a:pt x="316" y="46"/>
                      </a:lnTo>
                      <a:lnTo>
                        <a:pt x="315" y="46"/>
                      </a:lnTo>
                      <a:lnTo>
                        <a:pt x="315" y="45"/>
                      </a:lnTo>
                      <a:lnTo>
                        <a:pt x="316" y="45"/>
                      </a:lnTo>
                      <a:lnTo>
                        <a:pt x="316" y="44"/>
                      </a:lnTo>
                      <a:lnTo>
                        <a:pt x="315" y="44"/>
                      </a:lnTo>
                      <a:lnTo>
                        <a:pt x="315" y="43"/>
                      </a:lnTo>
                      <a:lnTo>
                        <a:pt x="314" y="42"/>
                      </a:lnTo>
                      <a:lnTo>
                        <a:pt x="313" y="43"/>
                      </a:lnTo>
                      <a:lnTo>
                        <a:pt x="311" y="42"/>
                      </a:lnTo>
                      <a:lnTo>
                        <a:pt x="310" y="42"/>
                      </a:lnTo>
                      <a:lnTo>
                        <a:pt x="310" y="41"/>
                      </a:lnTo>
                      <a:lnTo>
                        <a:pt x="309" y="41"/>
                      </a:lnTo>
                      <a:lnTo>
                        <a:pt x="308" y="41"/>
                      </a:lnTo>
                      <a:lnTo>
                        <a:pt x="308" y="40"/>
                      </a:lnTo>
                      <a:lnTo>
                        <a:pt x="309" y="39"/>
                      </a:lnTo>
                      <a:lnTo>
                        <a:pt x="310" y="39"/>
                      </a:lnTo>
                      <a:lnTo>
                        <a:pt x="310" y="38"/>
                      </a:lnTo>
                      <a:lnTo>
                        <a:pt x="310" y="37"/>
                      </a:lnTo>
                      <a:lnTo>
                        <a:pt x="310" y="36"/>
                      </a:lnTo>
                      <a:lnTo>
                        <a:pt x="309" y="36"/>
                      </a:lnTo>
                      <a:lnTo>
                        <a:pt x="308" y="35"/>
                      </a:lnTo>
                      <a:lnTo>
                        <a:pt x="307" y="35"/>
                      </a:lnTo>
                      <a:lnTo>
                        <a:pt x="307" y="34"/>
                      </a:lnTo>
                      <a:lnTo>
                        <a:pt x="307" y="35"/>
                      </a:lnTo>
                      <a:lnTo>
                        <a:pt x="306" y="35"/>
                      </a:lnTo>
                      <a:lnTo>
                        <a:pt x="305" y="34"/>
                      </a:lnTo>
                      <a:lnTo>
                        <a:pt x="304" y="34"/>
                      </a:lnTo>
                      <a:lnTo>
                        <a:pt x="304" y="35"/>
                      </a:lnTo>
                      <a:lnTo>
                        <a:pt x="303" y="34"/>
                      </a:lnTo>
                      <a:lnTo>
                        <a:pt x="302" y="34"/>
                      </a:lnTo>
                      <a:lnTo>
                        <a:pt x="301" y="34"/>
                      </a:lnTo>
                      <a:lnTo>
                        <a:pt x="301" y="33"/>
                      </a:lnTo>
                      <a:lnTo>
                        <a:pt x="300" y="32"/>
                      </a:lnTo>
                      <a:lnTo>
                        <a:pt x="299" y="32"/>
                      </a:lnTo>
                      <a:lnTo>
                        <a:pt x="300" y="31"/>
                      </a:lnTo>
                      <a:lnTo>
                        <a:pt x="301" y="31"/>
                      </a:lnTo>
                      <a:lnTo>
                        <a:pt x="301" y="30"/>
                      </a:lnTo>
                      <a:lnTo>
                        <a:pt x="301" y="29"/>
                      </a:lnTo>
                      <a:lnTo>
                        <a:pt x="302" y="29"/>
                      </a:lnTo>
                      <a:lnTo>
                        <a:pt x="302" y="28"/>
                      </a:lnTo>
                      <a:lnTo>
                        <a:pt x="302" y="27"/>
                      </a:lnTo>
                      <a:lnTo>
                        <a:pt x="303" y="27"/>
                      </a:lnTo>
                      <a:lnTo>
                        <a:pt x="303" y="26"/>
                      </a:lnTo>
                      <a:lnTo>
                        <a:pt x="304" y="26"/>
                      </a:lnTo>
                      <a:lnTo>
                        <a:pt x="304" y="25"/>
                      </a:lnTo>
                      <a:lnTo>
                        <a:pt x="305" y="24"/>
                      </a:lnTo>
                      <a:lnTo>
                        <a:pt x="305" y="23"/>
                      </a:lnTo>
                      <a:lnTo>
                        <a:pt x="304" y="22"/>
                      </a:lnTo>
                      <a:lnTo>
                        <a:pt x="305" y="22"/>
                      </a:lnTo>
                      <a:lnTo>
                        <a:pt x="305" y="21"/>
                      </a:lnTo>
                      <a:lnTo>
                        <a:pt x="306" y="21"/>
                      </a:lnTo>
                      <a:lnTo>
                        <a:pt x="307" y="21"/>
                      </a:lnTo>
                      <a:lnTo>
                        <a:pt x="307" y="22"/>
                      </a:lnTo>
                      <a:lnTo>
                        <a:pt x="308" y="23"/>
                      </a:lnTo>
                      <a:lnTo>
                        <a:pt x="308" y="24"/>
                      </a:lnTo>
                      <a:lnTo>
                        <a:pt x="309" y="25"/>
                      </a:lnTo>
                      <a:lnTo>
                        <a:pt x="310" y="25"/>
                      </a:lnTo>
                      <a:lnTo>
                        <a:pt x="311" y="25"/>
                      </a:lnTo>
                      <a:lnTo>
                        <a:pt x="312" y="24"/>
                      </a:lnTo>
                      <a:lnTo>
                        <a:pt x="311" y="24"/>
                      </a:lnTo>
                      <a:lnTo>
                        <a:pt x="312" y="23"/>
                      </a:lnTo>
                      <a:lnTo>
                        <a:pt x="311" y="23"/>
                      </a:lnTo>
                      <a:lnTo>
                        <a:pt x="311" y="22"/>
                      </a:lnTo>
                      <a:lnTo>
                        <a:pt x="310" y="22"/>
                      </a:lnTo>
                      <a:lnTo>
                        <a:pt x="310" y="21"/>
                      </a:lnTo>
                      <a:lnTo>
                        <a:pt x="311" y="21"/>
                      </a:lnTo>
                      <a:lnTo>
                        <a:pt x="311" y="20"/>
                      </a:lnTo>
                      <a:lnTo>
                        <a:pt x="312" y="20"/>
                      </a:lnTo>
                      <a:lnTo>
                        <a:pt x="312" y="19"/>
                      </a:lnTo>
                      <a:lnTo>
                        <a:pt x="313" y="19"/>
                      </a:lnTo>
                      <a:lnTo>
                        <a:pt x="313" y="18"/>
                      </a:lnTo>
                      <a:lnTo>
                        <a:pt x="314" y="18"/>
                      </a:lnTo>
                      <a:lnTo>
                        <a:pt x="314" y="17"/>
                      </a:lnTo>
                      <a:lnTo>
                        <a:pt x="315" y="17"/>
                      </a:lnTo>
                      <a:lnTo>
                        <a:pt x="316" y="17"/>
                      </a:lnTo>
                      <a:lnTo>
                        <a:pt x="316" y="16"/>
                      </a:lnTo>
                      <a:lnTo>
                        <a:pt x="315" y="16"/>
                      </a:lnTo>
                      <a:lnTo>
                        <a:pt x="316" y="15"/>
                      </a:lnTo>
                      <a:lnTo>
                        <a:pt x="315" y="14"/>
                      </a:lnTo>
                      <a:lnTo>
                        <a:pt x="314" y="14"/>
                      </a:lnTo>
                      <a:lnTo>
                        <a:pt x="314" y="13"/>
                      </a:lnTo>
                      <a:lnTo>
                        <a:pt x="314" y="14"/>
                      </a:lnTo>
                      <a:lnTo>
                        <a:pt x="313" y="13"/>
                      </a:lnTo>
                      <a:lnTo>
                        <a:pt x="314" y="13"/>
                      </a:lnTo>
                      <a:lnTo>
                        <a:pt x="314" y="12"/>
                      </a:lnTo>
                      <a:lnTo>
                        <a:pt x="315" y="11"/>
                      </a:lnTo>
                      <a:lnTo>
                        <a:pt x="316" y="11"/>
                      </a:lnTo>
                      <a:lnTo>
                        <a:pt x="316" y="10"/>
                      </a:lnTo>
                      <a:lnTo>
                        <a:pt x="317" y="10"/>
                      </a:lnTo>
                      <a:lnTo>
                        <a:pt x="317" y="9"/>
                      </a:lnTo>
                      <a:lnTo>
                        <a:pt x="317" y="8"/>
                      </a:lnTo>
                      <a:lnTo>
                        <a:pt x="315" y="8"/>
                      </a:lnTo>
                      <a:lnTo>
                        <a:pt x="315" y="7"/>
                      </a:lnTo>
                      <a:lnTo>
                        <a:pt x="316" y="6"/>
                      </a:lnTo>
                      <a:lnTo>
                        <a:pt x="317" y="6"/>
                      </a:lnTo>
                      <a:lnTo>
                        <a:pt x="317" y="5"/>
                      </a:lnTo>
                      <a:lnTo>
                        <a:pt x="318" y="5"/>
                      </a:lnTo>
                      <a:lnTo>
                        <a:pt x="319" y="5"/>
                      </a:lnTo>
                      <a:lnTo>
                        <a:pt x="321" y="5"/>
                      </a:lnTo>
                      <a:lnTo>
                        <a:pt x="322" y="5"/>
                      </a:lnTo>
                      <a:lnTo>
                        <a:pt x="323" y="5"/>
                      </a:lnTo>
                      <a:lnTo>
                        <a:pt x="323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5" y="7"/>
                      </a:lnTo>
                      <a:lnTo>
                        <a:pt x="326" y="7"/>
                      </a:lnTo>
                      <a:lnTo>
                        <a:pt x="327" y="8"/>
                      </a:lnTo>
                      <a:lnTo>
                        <a:pt x="327" y="9"/>
                      </a:lnTo>
                      <a:lnTo>
                        <a:pt x="328" y="9"/>
                      </a:lnTo>
                      <a:lnTo>
                        <a:pt x="329" y="10"/>
                      </a:lnTo>
                      <a:lnTo>
                        <a:pt x="330" y="10"/>
                      </a:lnTo>
                      <a:lnTo>
                        <a:pt x="331" y="11"/>
                      </a:lnTo>
                      <a:lnTo>
                        <a:pt x="331" y="12"/>
                      </a:lnTo>
                      <a:lnTo>
                        <a:pt x="332" y="12"/>
                      </a:lnTo>
                      <a:lnTo>
                        <a:pt x="333" y="12"/>
                      </a:lnTo>
                      <a:lnTo>
                        <a:pt x="334" y="12"/>
                      </a:lnTo>
                      <a:lnTo>
                        <a:pt x="335" y="13"/>
                      </a:lnTo>
                      <a:lnTo>
                        <a:pt x="336" y="12"/>
                      </a:lnTo>
                      <a:lnTo>
                        <a:pt x="337" y="13"/>
                      </a:lnTo>
                      <a:lnTo>
                        <a:pt x="338" y="13"/>
                      </a:lnTo>
                      <a:lnTo>
                        <a:pt x="338" y="12"/>
                      </a:lnTo>
                      <a:lnTo>
                        <a:pt x="340" y="13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1" y="16"/>
                      </a:lnTo>
                      <a:lnTo>
                        <a:pt x="341" y="17"/>
                      </a:lnTo>
                      <a:lnTo>
                        <a:pt x="342" y="18"/>
                      </a:lnTo>
                      <a:lnTo>
                        <a:pt x="343" y="18"/>
                      </a:lnTo>
                      <a:lnTo>
                        <a:pt x="344" y="18"/>
                      </a:lnTo>
                      <a:lnTo>
                        <a:pt x="345" y="19"/>
                      </a:lnTo>
                      <a:lnTo>
                        <a:pt x="346" y="19"/>
                      </a:lnTo>
                      <a:lnTo>
                        <a:pt x="346" y="18"/>
                      </a:lnTo>
                      <a:lnTo>
                        <a:pt x="347" y="17"/>
                      </a:lnTo>
                      <a:lnTo>
                        <a:pt x="348" y="17"/>
                      </a:lnTo>
                      <a:lnTo>
                        <a:pt x="349" y="17"/>
                      </a:lnTo>
                      <a:lnTo>
                        <a:pt x="350" y="18"/>
                      </a:lnTo>
                      <a:lnTo>
                        <a:pt x="350" y="17"/>
                      </a:lnTo>
                      <a:lnTo>
                        <a:pt x="351" y="17"/>
                      </a:lnTo>
                      <a:lnTo>
                        <a:pt x="352" y="17"/>
                      </a:lnTo>
                      <a:lnTo>
                        <a:pt x="353" y="17"/>
                      </a:lnTo>
                      <a:lnTo>
                        <a:pt x="354" y="17"/>
                      </a:lnTo>
                      <a:lnTo>
                        <a:pt x="355" y="17"/>
                      </a:lnTo>
                      <a:lnTo>
                        <a:pt x="356" y="17"/>
                      </a:lnTo>
                      <a:lnTo>
                        <a:pt x="356" y="16"/>
                      </a:lnTo>
                      <a:lnTo>
                        <a:pt x="357" y="16"/>
                      </a:lnTo>
                      <a:lnTo>
                        <a:pt x="358" y="16"/>
                      </a:lnTo>
                      <a:lnTo>
                        <a:pt x="358" y="15"/>
                      </a:lnTo>
                      <a:lnTo>
                        <a:pt x="359" y="16"/>
                      </a:lnTo>
                      <a:lnTo>
                        <a:pt x="359" y="15"/>
                      </a:lnTo>
                      <a:lnTo>
                        <a:pt x="360" y="15"/>
                      </a:lnTo>
                      <a:lnTo>
                        <a:pt x="361" y="16"/>
                      </a:lnTo>
                      <a:lnTo>
                        <a:pt x="361" y="17"/>
                      </a:lnTo>
                      <a:lnTo>
                        <a:pt x="362" y="16"/>
                      </a:lnTo>
                      <a:lnTo>
                        <a:pt x="362" y="17"/>
                      </a:lnTo>
                      <a:lnTo>
                        <a:pt x="363" y="16"/>
                      </a:lnTo>
                      <a:lnTo>
                        <a:pt x="366" y="16"/>
                      </a:lnTo>
                      <a:lnTo>
                        <a:pt x="366" y="15"/>
                      </a:lnTo>
                      <a:lnTo>
                        <a:pt x="367" y="15"/>
                      </a:lnTo>
                      <a:lnTo>
                        <a:pt x="368" y="15"/>
                      </a:lnTo>
                      <a:lnTo>
                        <a:pt x="369" y="15"/>
                      </a:lnTo>
                      <a:lnTo>
                        <a:pt x="370" y="15"/>
                      </a:lnTo>
                      <a:lnTo>
                        <a:pt x="376" y="15"/>
                      </a:lnTo>
                      <a:lnTo>
                        <a:pt x="381" y="18"/>
                      </a:lnTo>
                      <a:lnTo>
                        <a:pt x="385" y="15"/>
                      </a:lnTo>
                      <a:lnTo>
                        <a:pt x="384" y="12"/>
                      </a:lnTo>
                      <a:lnTo>
                        <a:pt x="388" y="8"/>
                      </a:lnTo>
                      <a:lnTo>
                        <a:pt x="393" y="8"/>
                      </a:lnTo>
                      <a:lnTo>
                        <a:pt x="397" y="9"/>
                      </a:lnTo>
                      <a:lnTo>
                        <a:pt x="400" y="7"/>
                      </a:lnTo>
                      <a:lnTo>
                        <a:pt x="404" y="3"/>
                      </a:lnTo>
                      <a:lnTo>
                        <a:pt x="409" y="3"/>
                      </a:lnTo>
                      <a:lnTo>
                        <a:pt x="412" y="7"/>
                      </a:lnTo>
                      <a:lnTo>
                        <a:pt x="417" y="4"/>
                      </a:lnTo>
                      <a:lnTo>
                        <a:pt x="422" y="0"/>
                      </a:lnTo>
                      <a:lnTo>
                        <a:pt x="428" y="1"/>
                      </a:lnTo>
                      <a:lnTo>
                        <a:pt x="430" y="8"/>
                      </a:lnTo>
                      <a:lnTo>
                        <a:pt x="432" y="11"/>
                      </a:lnTo>
                      <a:lnTo>
                        <a:pt x="437" y="17"/>
                      </a:lnTo>
                      <a:lnTo>
                        <a:pt x="436" y="18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7" y="20"/>
                      </a:lnTo>
                      <a:lnTo>
                        <a:pt x="438" y="21"/>
                      </a:lnTo>
                      <a:lnTo>
                        <a:pt x="440" y="23"/>
                      </a:lnTo>
                      <a:lnTo>
                        <a:pt x="442" y="26"/>
                      </a:lnTo>
                      <a:lnTo>
                        <a:pt x="443" y="26"/>
                      </a:lnTo>
                      <a:lnTo>
                        <a:pt x="444" y="27"/>
                      </a:lnTo>
                      <a:lnTo>
                        <a:pt x="444" y="28"/>
                      </a:lnTo>
                      <a:lnTo>
                        <a:pt x="444" y="29"/>
                      </a:lnTo>
                      <a:lnTo>
                        <a:pt x="445" y="29"/>
                      </a:lnTo>
                      <a:lnTo>
                        <a:pt x="445" y="30"/>
                      </a:lnTo>
                      <a:lnTo>
                        <a:pt x="444" y="31"/>
                      </a:lnTo>
                      <a:lnTo>
                        <a:pt x="444" y="32"/>
                      </a:lnTo>
                      <a:lnTo>
                        <a:pt x="444" y="33"/>
                      </a:lnTo>
                      <a:lnTo>
                        <a:pt x="443" y="33"/>
                      </a:lnTo>
                      <a:lnTo>
                        <a:pt x="443" y="34"/>
                      </a:lnTo>
                      <a:lnTo>
                        <a:pt x="443" y="35"/>
                      </a:lnTo>
                      <a:lnTo>
                        <a:pt x="444" y="36"/>
                      </a:lnTo>
                      <a:lnTo>
                        <a:pt x="444" y="37"/>
                      </a:lnTo>
                      <a:lnTo>
                        <a:pt x="445" y="37"/>
                      </a:lnTo>
                      <a:lnTo>
                        <a:pt x="445" y="38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40"/>
                      </a:lnTo>
                      <a:lnTo>
                        <a:pt x="447" y="41"/>
                      </a:lnTo>
                      <a:lnTo>
                        <a:pt x="448" y="41"/>
                      </a:lnTo>
                      <a:lnTo>
                        <a:pt x="448" y="42"/>
                      </a:lnTo>
                      <a:lnTo>
                        <a:pt x="448" y="43"/>
                      </a:lnTo>
                      <a:lnTo>
                        <a:pt x="448" y="44"/>
                      </a:lnTo>
                      <a:lnTo>
                        <a:pt x="447" y="44"/>
                      </a:lnTo>
                      <a:lnTo>
                        <a:pt x="446" y="44"/>
                      </a:lnTo>
                      <a:lnTo>
                        <a:pt x="446" y="45"/>
                      </a:lnTo>
                      <a:lnTo>
                        <a:pt x="446" y="46"/>
                      </a:lnTo>
                      <a:lnTo>
                        <a:pt x="445" y="46"/>
                      </a:lnTo>
                      <a:lnTo>
                        <a:pt x="444" y="47"/>
                      </a:lnTo>
                      <a:lnTo>
                        <a:pt x="444" y="48"/>
                      </a:lnTo>
                      <a:lnTo>
                        <a:pt x="444" y="49"/>
                      </a:lnTo>
                      <a:lnTo>
                        <a:pt x="443" y="49"/>
                      </a:lnTo>
                      <a:lnTo>
                        <a:pt x="443" y="50"/>
                      </a:lnTo>
                      <a:lnTo>
                        <a:pt x="444" y="51"/>
                      </a:lnTo>
                      <a:lnTo>
                        <a:pt x="443" y="52"/>
                      </a:lnTo>
                      <a:lnTo>
                        <a:pt x="443" y="53"/>
                      </a:lnTo>
                      <a:lnTo>
                        <a:pt x="443" y="54"/>
                      </a:lnTo>
                      <a:lnTo>
                        <a:pt x="444" y="54"/>
                      </a:lnTo>
                      <a:lnTo>
                        <a:pt x="443" y="55"/>
                      </a:lnTo>
                      <a:lnTo>
                        <a:pt x="443" y="56"/>
                      </a:lnTo>
                      <a:lnTo>
                        <a:pt x="444" y="57"/>
                      </a:lnTo>
                      <a:lnTo>
                        <a:pt x="443" y="58"/>
                      </a:lnTo>
                      <a:lnTo>
                        <a:pt x="444" y="60"/>
                      </a:lnTo>
                      <a:lnTo>
                        <a:pt x="445" y="61"/>
                      </a:lnTo>
                      <a:lnTo>
                        <a:pt x="445" y="62"/>
                      </a:lnTo>
                      <a:lnTo>
                        <a:pt x="446" y="62"/>
                      </a:lnTo>
                      <a:lnTo>
                        <a:pt x="447" y="63"/>
                      </a:lnTo>
                      <a:lnTo>
                        <a:pt x="448" y="63"/>
                      </a:lnTo>
                      <a:lnTo>
                        <a:pt x="447" y="64"/>
                      </a:lnTo>
                      <a:lnTo>
                        <a:pt x="447" y="65"/>
                      </a:lnTo>
                      <a:lnTo>
                        <a:pt x="448" y="65"/>
                      </a:lnTo>
                      <a:lnTo>
                        <a:pt x="449" y="65"/>
                      </a:lnTo>
                      <a:lnTo>
                        <a:pt x="449" y="66"/>
                      </a:lnTo>
                      <a:lnTo>
                        <a:pt x="449" y="67"/>
                      </a:lnTo>
                      <a:lnTo>
                        <a:pt x="448" y="67"/>
                      </a:lnTo>
                      <a:lnTo>
                        <a:pt x="449" y="67"/>
                      </a:lnTo>
                      <a:lnTo>
                        <a:pt x="448" y="68"/>
                      </a:lnTo>
                      <a:lnTo>
                        <a:pt x="448" y="69"/>
                      </a:lnTo>
                      <a:lnTo>
                        <a:pt x="447" y="69"/>
                      </a:lnTo>
                      <a:lnTo>
                        <a:pt x="447" y="70"/>
                      </a:lnTo>
                      <a:lnTo>
                        <a:pt x="447" y="71"/>
                      </a:lnTo>
                      <a:lnTo>
                        <a:pt x="448" y="71"/>
                      </a:lnTo>
                      <a:lnTo>
                        <a:pt x="448" y="72"/>
                      </a:lnTo>
                      <a:lnTo>
                        <a:pt x="448" y="73"/>
                      </a:lnTo>
                      <a:lnTo>
                        <a:pt x="448" y="74"/>
                      </a:lnTo>
                      <a:lnTo>
                        <a:pt x="449" y="75"/>
                      </a:lnTo>
                      <a:lnTo>
                        <a:pt x="449" y="76"/>
                      </a:lnTo>
                      <a:lnTo>
                        <a:pt x="449" y="77"/>
                      </a:lnTo>
                      <a:lnTo>
                        <a:pt x="449" y="78"/>
                      </a:lnTo>
                      <a:lnTo>
                        <a:pt x="450" y="79"/>
                      </a:lnTo>
                      <a:lnTo>
                        <a:pt x="451" y="79"/>
                      </a:lnTo>
                      <a:lnTo>
                        <a:pt x="451" y="80"/>
                      </a:lnTo>
                      <a:lnTo>
                        <a:pt x="451" y="81"/>
                      </a:lnTo>
                      <a:lnTo>
                        <a:pt x="450" y="81"/>
                      </a:lnTo>
                      <a:lnTo>
                        <a:pt x="449" y="82"/>
                      </a:lnTo>
                      <a:lnTo>
                        <a:pt x="450" y="83"/>
                      </a:lnTo>
                      <a:lnTo>
                        <a:pt x="449" y="83"/>
                      </a:lnTo>
                      <a:lnTo>
                        <a:pt x="449" y="84"/>
                      </a:lnTo>
                      <a:lnTo>
                        <a:pt x="450" y="85"/>
                      </a:lnTo>
                      <a:lnTo>
                        <a:pt x="450" y="86"/>
                      </a:lnTo>
                      <a:lnTo>
                        <a:pt x="451" y="86"/>
                      </a:lnTo>
                      <a:lnTo>
                        <a:pt x="452" y="86"/>
                      </a:lnTo>
                      <a:lnTo>
                        <a:pt x="453" y="86"/>
                      </a:lnTo>
                      <a:lnTo>
                        <a:pt x="454" y="86"/>
                      </a:lnTo>
                      <a:lnTo>
                        <a:pt x="455" y="86"/>
                      </a:lnTo>
                      <a:lnTo>
                        <a:pt x="456" y="87"/>
                      </a:lnTo>
                      <a:lnTo>
                        <a:pt x="457" y="87"/>
                      </a:lnTo>
                      <a:lnTo>
                        <a:pt x="458" y="87"/>
                      </a:lnTo>
                      <a:lnTo>
                        <a:pt x="460" y="86"/>
                      </a:lnTo>
                      <a:lnTo>
                        <a:pt x="460" y="87"/>
                      </a:lnTo>
                      <a:lnTo>
                        <a:pt x="461" y="87"/>
                      </a:lnTo>
                      <a:lnTo>
                        <a:pt x="461" y="86"/>
                      </a:lnTo>
                      <a:lnTo>
                        <a:pt x="462" y="86"/>
                      </a:lnTo>
                      <a:lnTo>
                        <a:pt x="463" y="86"/>
                      </a:lnTo>
                      <a:lnTo>
                        <a:pt x="464" y="86"/>
                      </a:lnTo>
                      <a:lnTo>
                        <a:pt x="466" y="85"/>
                      </a:lnTo>
                      <a:lnTo>
                        <a:pt x="466" y="86"/>
                      </a:lnTo>
                      <a:lnTo>
                        <a:pt x="467" y="86"/>
                      </a:lnTo>
                      <a:lnTo>
                        <a:pt x="468" y="86"/>
                      </a:lnTo>
                      <a:lnTo>
                        <a:pt x="468" y="85"/>
                      </a:lnTo>
                      <a:lnTo>
                        <a:pt x="469" y="85"/>
                      </a:lnTo>
                      <a:lnTo>
                        <a:pt x="469" y="86"/>
                      </a:lnTo>
                      <a:lnTo>
                        <a:pt x="470" y="87"/>
                      </a:lnTo>
                      <a:lnTo>
                        <a:pt x="472" y="87"/>
                      </a:lnTo>
                      <a:lnTo>
                        <a:pt x="473" y="87"/>
                      </a:lnTo>
                      <a:lnTo>
                        <a:pt x="473" y="88"/>
                      </a:lnTo>
                      <a:lnTo>
                        <a:pt x="474" y="88"/>
                      </a:lnTo>
                      <a:lnTo>
                        <a:pt x="474" y="89"/>
                      </a:lnTo>
                      <a:lnTo>
                        <a:pt x="475" y="89"/>
                      </a:lnTo>
                      <a:lnTo>
                        <a:pt x="476" y="89"/>
                      </a:lnTo>
                      <a:lnTo>
                        <a:pt x="477" y="89"/>
                      </a:lnTo>
                      <a:lnTo>
                        <a:pt x="477" y="90"/>
                      </a:lnTo>
                      <a:lnTo>
                        <a:pt x="478" y="89"/>
                      </a:lnTo>
                      <a:lnTo>
                        <a:pt x="479" y="89"/>
                      </a:lnTo>
                      <a:lnTo>
                        <a:pt x="480" y="89"/>
                      </a:lnTo>
                      <a:lnTo>
                        <a:pt x="480" y="88"/>
                      </a:lnTo>
                      <a:lnTo>
                        <a:pt x="481" y="89"/>
                      </a:lnTo>
                      <a:lnTo>
                        <a:pt x="481" y="88"/>
                      </a:lnTo>
                      <a:lnTo>
                        <a:pt x="482" y="89"/>
                      </a:lnTo>
                      <a:lnTo>
                        <a:pt x="483" y="89"/>
                      </a:lnTo>
                      <a:lnTo>
                        <a:pt x="484" y="89"/>
                      </a:lnTo>
                      <a:lnTo>
                        <a:pt x="485" y="88"/>
                      </a:lnTo>
                      <a:lnTo>
                        <a:pt x="485" y="89"/>
                      </a:lnTo>
                      <a:lnTo>
                        <a:pt x="486" y="89"/>
                      </a:lnTo>
                      <a:lnTo>
                        <a:pt x="487" y="88"/>
                      </a:lnTo>
                      <a:lnTo>
                        <a:pt x="488" y="89"/>
                      </a:lnTo>
                      <a:lnTo>
                        <a:pt x="488" y="90"/>
                      </a:lnTo>
                      <a:lnTo>
                        <a:pt x="489" y="90"/>
                      </a:lnTo>
                      <a:lnTo>
                        <a:pt x="489" y="89"/>
                      </a:lnTo>
                      <a:lnTo>
                        <a:pt x="490" y="89"/>
                      </a:lnTo>
                      <a:lnTo>
                        <a:pt x="490" y="88"/>
                      </a:lnTo>
                      <a:lnTo>
                        <a:pt x="491" y="89"/>
                      </a:lnTo>
                      <a:lnTo>
                        <a:pt x="492" y="89"/>
                      </a:lnTo>
                      <a:lnTo>
                        <a:pt x="492" y="90"/>
                      </a:lnTo>
                      <a:lnTo>
                        <a:pt x="493" y="90"/>
                      </a:lnTo>
                      <a:lnTo>
                        <a:pt x="493" y="91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5" y="90"/>
                      </a:lnTo>
                      <a:lnTo>
                        <a:pt x="496" y="91"/>
                      </a:lnTo>
                      <a:lnTo>
                        <a:pt x="497" y="91"/>
                      </a:lnTo>
                      <a:lnTo>
                        <a:pt x="497" y="92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3"/>
                      </a:lnTo>
                      <a:lnTo>
                        <a:pt x="500" y="93"/>
                      </a:lnTo>
                      <a:lnTo>
                        <a:pt x="500" y="92"/>
                      </a:lnTo>
                      <a:lnTo>
                        <a:pt x="500" y="93"/>
                      </a:lnTo>
                      <a:lnTo>
                        <a:pt x="499" y="94"/>
                      </a:lnTo>
                      <a:lnTo>
                        <a:pt x="500" y="94"/>
                      </a:lnTo>
                      <a:lnTo>
                        <a:pt x="501" y="94"/>
                      </a:lnTo>
                      <a:lnTo>
                        <a:pt x="502" y="94"/>
                      </a:lnTo>
                      <a:lnTo>
                        <a:pt x="501" y="95"/>
                      </a:lnTo>
                      <a:lnTo>
                        <a:pt x="502" y="95"/>
                      </a:lnTo>
                      <a:lnTo>
                        <a:pt x="501" y="96"/>
                      </a:lnTo>
                      <a:lnTo>
                        <a:pt x="502" y="96"/>
                      </a:lnTo>
                      <a:lnTo>
                        <a:pt x="502" y="97"/>
                      </a:lnTo>
                      <a:lnTo>
                        <a:pt x="503" y="97"/>
                      </a:lnTo>
                      <a:lnTo>
                        <a:pt x="504" y="97"/>
                      </a:lnTo>
                      <a:lnTo>
                        <a:pt x="504" y="98"/>
                      </a:lnTo>
                      <a:lnTo>
                        <a:pt x="505" y="98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6" y="99"/>
                      </a:lnTo>
                      <a:lnTo>
                        <a:pt x="507" y="100"/>
                      </a:lnTo>
                      <a:lnTo>
                        <a:pt x="508" y="100"/>
                      </a:lnTo>
                      <a:lnTo>
                        <a:pt x="509" y="100"/>
                      </a:lnTo>
                      <a:lnTo>
                        <a:pt x="509" y="101"/>
                      </a:lnTo>
                      <a:lnTo>
                        <a:pt x="509" y="102"/>
                      </a:lnTo>
                      <a:lnTo>
                        <a:pt x="510" y="103"/>
                      </a:lnTo>
                      <a:lnTo>
                        <a:pt x="510" y="102"/>
                      </a:lnTo>
                      <a:lnTo>
                        <a:pt x="510" y="101"/>
                      </a:lnTo>
                      <a:lnTo>
                        <a:pt x="510" y="100"/>
                      </a:lnTo>
                      <a:lnTo>
                        <a:pt x="511" y="100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3" y="101"/>
                      </a:lnTo>
                      <a:lnTo>
                        <a:pt x="514" y="102"/>
                      </a:lnTo>
                      <a:lnTo>
                        <a:pt x="514" y="101"/>
                      </a:lnTo>
                      <a:lnTo>
                        <a:pt x="515" y="102"/>
                      </a:lnTo>
                      <a:lnTo>
                        <a:pt x="515" y="103"/>
                      </a:lnTo>
                      <a:lnTo>
                        <a:pt x="516" y="103"/>
                      </a:lnTo>
                      <a:lnTo>
                        <a:pt x="516" y="104"/>
                      </a:lnTo>
                      <a:lnTo>
                        <a:pt x="517" y="105"/>
                      </a:lnTo>
                      <a:lnTo>
                        <a:pt x="517" y="106"/>
                      </a:lnTo>
                      <a:lnTo>
                        <a:pt x="516" y="106"/>
                      </a:lnTo>
                      <a:lnTo>
                        <a:pt x="517" y="107"/>
                      </a:lnTo>
                      <a:lnTo>
                        <a:pt x="518" y="108"/>
                      </a:lnTo>
                      <a:lnTo>
                        <a:pt x="518" y="107"/>
                      </a:lnTo>
                      <a:lnTo>
                        <a:pt x="519" y="107"/>
                      </a:lnTo>
                      <a:lnTo>
                        <a:pt x="519" y="108"/>
                      </a:lnTo>
                      <a:lnTo>
                        <a:pt x="518" y="109"/>
                      </a:lnTo>
                      <a:lnTo>
                        <a:pt x="518" y="110"/>
                      </a:lnTo>
                      <a:lnTo>
                        <a:pt x="518" y="111"/>
                      </a:lnTo>
                      <a:lnTo>
                        <a:pt x="519" y="111"/>
                      </a:lnTo>
                      <a:lnTo>
                        <a:pt x="520" y="111"/>
                      </a:lnTo>
                      <a:lnTo>
                        <a:pt x="520" y="112"/>
                      </a:lnTo>
                      <a:lnTo>
                        <a:pt x="521" y="113"/>
                      </a:lnTo>
                      <a:lnTo>
                        <a:pt x="521" y="114"/>
                      </a:lnTo>
                      <a:lnTo>
                        <a:pt x="521" y="115"/>
                      </a:lnTo>
                      <a:lnTo>
                        <a:pt x="521" y="116"/>
                      </a:lnTo>
                      <a:lnTo>
                        <a:pt x="521" y="117"/>
                      </a:lnTo>
                      <a:lnTo>
                        <a:pt x="521" y="118"/>
                      </a:lnTo>
                      <a:lnTo>
                        <a:pt x="522" y="118"/>
                      </a:lnTo>
                      <a:lnTo>
                        <a:pt x="522" y="117"/>
                      </a:lnTo>
                      <a:lnTo>
                        <a:pt x="523" y="116"/>
                      </a:lnTo>
                      <a:lnTo>
                        <a:pt x="524" y="117"/>
                      </a:lnTo>
                      <a:lnTo>
                        <a:pt x="525" y="117"/>
                      </a:lnTo>
                      <a:lnTo>
                        <a:pt x="526" y="116"/>
                      </a:lnTo>
                      <a:lnTo>
                        <a:pt x="527" y="117"/>
                      </a:lnTo>
                      <a:lnTo>
                        <a:pt x="528" y="117"/>
                      </a:lnTo>
                      <a:lnTo>
                        <a:pt x="528" y="116"/>
                      </a:lnTo>
                      <a:lnTo>
                        <a:pt x="527" y="115"/>
                      </a:lnTo>
                      <a:lnTo>
                        <a:pt x="528" y="115"/>
                      </a:lnTo>
                      <a:lnTo>
                        <a:pt x="529" y="114"/>
                      </a:lnTo>
                      <a:lnTo>
                        <a:pt x="530" y="115"/>
                      </a:lnTo>
                      <a:lnTo>
                        <a:pt x="530" y="116"/>
                      </a:lnTo>
                      <a:lnTo>
                        <a:pt x="530" y="117"/>
                      </a:lnTo>
                      <a:lnTo>
                        <a:pt x="530" y="118"/>
                      </a:lnTo>
                      <a:lnTo>
                        <a:pt x="530" y="119"/>
                      </a:lnTo>
                      <a:lnTo>
                        <a:pt x="531" y="119"/>
                      </a:lnTo>
                      <a:lnTo>
                        <a:pt x="532" y="119"/>
                      </a:lnTo>
                      <a:lnTo>
                        <a:pt x="533" y="119"/>
                      </a:lnTo>
                      <a:lnTo>
                        <a:pt x="534" y="118"/>
                      </a:lnTo>
                      <a:lnTo>
                        <a:pt x="535" y="119"/>
                      </a:lnTo>
                      <a:lnTo>
                        <a:pt x="535" y="120"/>
                      </a:lnTo>
                      <a:lnTo>
                        <a:pt x="536" y="120"/>
                      </a:lnTo>
                      <a:lnTo>
                        <a:pt x="537" y="120"/>
                      </a:lnTo>
                      <a:lnTo>
                        <a:pt x="538" y="120"/>
                      </a:lnTo>
                      <a:lnTo>
                        <a:pt x="538" y="121"/>
                      </a:lnTo>
                      <a:lnTo>
                        <a:pt x="538" y="122"/>
                      </a:lnTo>
                      <a:lnTo>
                        <a:pt x="537" y="122"/>
                      </a:lnTo>
                      <a:lnTo>
                        <a:pt x="537" y="123"/>
                      </a:lnTo>
                      <a:lnTo>
                        <a:pt x="537" y="124"/>
                      </a:lnTo>
                      <a:lnTo>
                        <a:pt x="539" y="123"/>
                      </a:lnTo>
                      <a:lnTo>
                        <a:pt x="539" y="122"/>
                      </a:lnTo>
                      <a:lnTo>
                        <a:pt x="539" y="121"/>
                      </a:lnTo>
                      <a:lnTo>
                        <a:pt x="540" y="121"/>
                      </a:lnTo>
                      <a:lnTo>
                        <a:pt x="541" y="121"/>
                      </a:lnTo>
                      <a:lnTo>
                        <a:pt x="542" y="121"/>
                      </a:lnTo>
                      <a:lnTo>
                        <a:pt x="542" y="122"/>
                      </a:lnTo>
                      <a:lnTo>
                        <a:pt x="542" y="123"/>
                      </a:lnTo>
                      <a:lnTo>
                        <a:pt x="543" y="123"/>
                      </a:lnTo>
                      <a:lnTo>
                        <a:pt x="544" y="124"/>
                      </a:lnTo>
                      <a:lnTo>
                        <a:pt x="543" y="124"/>
                      </a:lnTo>
                      <a:lnTo>
                        <a:pt x="543" y="125"/>
                      </a:lnTo>
                      <a:lnTo>
                        <a:pt x="542" y="126"/>
                      </a:lnTo>
                      <a:lnTo>
                        <a:pt x="543" y="127"/>
                      </a:lnTo>
                      <a:lnTo>
                        <a:pt x="544" y="127"/>
                      </a:lnTo>
                      <a:lnTo>
                        <a:pt x="544" y="126"/>
                      </a:lnTo>
                      <a:lnTo>
                        <a:pt x="545" y="127"/>
                      </a:lnTo>
                      <a:lnTo>
                        <a:pt x="546" y="127"/>
                      </a:lnTo>
                      <a:lnTo>
                        <a:pt x="547" y="127"/>
                      </a:lnTo>
                      <a:lnTo>
                        <a:pt x="546" y="127"/>
                      </a:lnTo>
                      <a:lnTo>
                        <a:pt x="546" y="128"/>
                      </a:lnTo>
                      <a:lnTo>
                        <a:pt x="547" y="128"/>
                      </a:lnTo>
                      <a:lnTo>
                        <a:pt x="548" y="128"/>
                      </a:lnTo>
                      <a:lnTo>
                        <a:pt x="549" y="128"/>
                      </a:lnTo>
                      <a:lnTo>
                        <a:pt x="550" y="129"/>
                      </a:lnTo>
                      <a:lnTo>
                        <a:pt x="551" y="128"/>
                      </a:lnTo>
                      <a:lnTo>
                        <a:pt x="551" y="127"/>
                      </a:lnTo>
                      <a:lnTo>
                        <a:pt x="550" y="127"/>
                      </a:lnTo>
                      <a:lnTo>
                        <a:pt x="549" y="126"/>
                      </a:lnTo>
                      <a:lnTo>
                        <a:pt x="550" y="125"/>
                      </a:lnTo>
                      <a:lnTo>
                        <a:pt x="552" y="125"/>
                      </a:lnTo>
                      <a:lnTo>
                        <a:pt x="552" y="126"/>
                      </a:lnTo>
                      <a:lnTo>
                        <a:pt x="553" y="126"/>
                      </a:lnTo>
                      <a:lnTo>
                        <a:pt x="553" y="127"/>
                      </a:lnTo>
                      <a:lnTo>
                        <a:pt x="554" y="127"/>
                      </a:lnTo>
                      <a:lnTo>
                        <a:pt x="555" y="128"/>
                      </a:lnTo>
                      <a:lnTo>
                        <a:pt x="556" y="128"/>
                      </a:lnTo>
                      <a:lnTo>
                        <a:pt x="556" y="127"/>
                      </a:lnTo>
                      <a:lnTo>
                        <a:pt x="557" y="128"/>
                      </a:lnTo>
                      <a:lnTo>
                        <a:pt x="557" y="129"/>
                      </a:lnTo>
                      <a:lnTo>
                        <a:pt x="558" y="129"/>
                      </a:lnTo>
                      <a:lnTo>
                        <a:pt x="559" y="129"/>
                      </a:lnTo>
                      <a:lnTo>
                        <a:pt x="559" y="128"/>
                      </a:lnTo>
                      <a:lnTo>
                        <a:pt x="560" y="128"/>
                      </a:lnTo>
                      <a:lnTo>
                        <a:pt x="561" y="128"/>
                      </a:lnTo>
                      <a:lnTo>
                        <a:pt x="561" y="127"/>
                      </a:lnTo>
                      <a:lnTo>
                        <a:pt x="561" y="126"/>
                      </a:lnTo>
                      <a:lnTo>
                        <a:pt x="560" y="125"/>
                      </a:lnTo>
                      <a:lnTo>
                        <a:pt x="561" y="125"/>
                      </a:lnTo>
                      <a:lnTo>
                        <a:pt x="562" y="125"/>
                      </a:lnTo>
                      <a:lnTo>
                        <a:pt x="563" y="125"/>
                      </a:lnTo>
                      <a:lnTo>
                        <a:pt x="563" y="126"/>
                      </a:lnTo>
                      <a:lnTo>
                        <a:pt x="562" y="127"/>
                      </a:lnTo>
                      <a:lnTo>
                        <a:pt x="561" y="128"/>
                      </a:lnTo>
                      <a:lnTo>
                        <a:pt x="561" y="129"/>
                      </a:lnTo>
                      <a:lnTo>
                        <a:pt x="562" y="130"/>
                      </a:lnTo>
                      <a:lnTo>
                        <a:pt x="564" y="129"/>
                      </a:lnTo>
                      <a:lnTo>
                        <a:pt x="565" y="130"/>
                      </a:lnTo>
                      <a:lnTo>
                        <a:pt x="565" y="131"/>
                      </a:lnTo>
                      <a:lnTo>
                        <a:pt x="566" y="131"/>
                      </a:lnTo>
                      <a:lnTo>
                        <a:pt x="567" y="131"/>
                      </a:lnTo>
                      <a:lnTo>
                        <a:pt x="567" y="129"/>
                      </a:lnTo>
                      <a:lnTo>
                        <a:pt x="567" y="128"/>
                      </a:lnTo>
                      <a:lnTo>
                        <a:pt x="568" y="127"/>
                      </a:lnTo>
                      <a:lnTo>
                        <a:pt x="569" y="127"/>
                      </a:lnTo>
                      <a:lnTo>
                        <a:pt x="569" y="128"/>
                      </a:lnTo>
                      <a:lnTo>
                        <a:pt x="569" y="129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9" y="132"/>
                      </a:lnTo>
                      <a:lnTo>
                        <a:pt x="568" y="132"/>
                      </a:lnTo>
                      <a:lnTo>
                        <a:pt x="568" y="133"/>
                      </a:lnTo>
                      <a:lnTo>
                        <a:pt x="567" y="133"/>
                      </a:lnTo>
                      <a:lnTo>
                        <a:pt x="567" y="134"/>
                      </a:lnTo>
                      <a:lnTo>
                        <a:pt x="568" y="135"/>
                      </a:lnTo>
                      <a:lnTo>
                        <a:pt x="569" y="135"/>
                      </a:lnTo>
                      <a:lnTo>
                        <a:pt x="569" y="134"/>
                      </a:lnTo>
                      <a:lnTo>
                        <a:pt x="570" y="134"/>
                      </a:lnTo>
                      <a:lnTo>
                        <a:pt x="571" y="133"/>
                      </a:lnTo>
                      <a:lnTo>
                        <a:pt x="572" y="133"/>
                      </a:lnTo>
                      <a:lnTo>
                        <a:pt x="573" y="133"/>
                      </a:lnTo>
                      <a:lnTo>
                        <a:pt x="574" y="133"/>
                      </a:lnTo>
                      <a:lnTo>
                        <a:pt x="575" y="133"/>
                      </a:lnTo>
                      <a:lnTo>
                        <a:pt x="575" y="134"/>
                      </a:lnTo>
                      <a:lnTo>
                        <a:pt x="577" y="135"/>
                      </a:lnTo>
                      <a:lnTo>
                        <a:pt x="577" y="134"/>
                      </a:lnTo>
                      <a:lnTo>
                        <a:pt x="577" y="133"/>
                      </a:lnTo>
                      <a:lnTo>
                        <a:pt x="578" y="133"/>
                      </a:lnTo>
                      <a:lnTo>
                        <a:pt x="579" y="134"/>
                      </a:lnTo>
                      <a:lnTo>
                        <a:pt x="580" y="134"/>
                      </a:lnTo>
                      <a:lnTo>
                        <a:pt x="581" y="136"/>
                      </a:lnTo>
                      <a:lnTo>
                        <a:pt x="580" y="137"/>
                      </a:lnTo>
                      <a:lnTo>
                        <a:pt x="578" y="137"/>
                      </a:lnTo>
                      <a:lnTo>
                        <a:pt x="578" y="138"/>
                      </a:lnTo>
                      <a:lnTo>
                        <a:pt x="577" y="138"/>
                      </a:lnTo>
                      <a:lnTo>
                        <a:pt x="577" y="139"/>
                      </a:lnTo>
                      <a:lnTo>
                        <a:pt x="578" y="140"/>
                      </a:lnTo>
                      <a:lnTo>
                        <a:pt x="578" y="141"/>
                      </a:lnTo>
                      <a:lnTo>
                        <a:pt x="580" y="141"/>
                      </a:lnTo>
                      <a:lnTo>
                        <a:pt x="581" y="141"/>
                      </a:lnTo>
                      <a:lnTo>
                        <a:pt x="581" y="142"/>
                      </a:lnTo>
                      <a:lnTo>
                        <a:pt x="582" y="143"/>
                      </a:lnTo>
                      <a:lnTo>
                        <a:pt x="581" y="144"/>
                      </a:lnTo>
                      <a:lnTo>
                        <a:pt x="581" y="145"/>
                      </a:lnTo>
                      <a:lnTo>
                        <a:pt x="580" y="145"/>
                      </a:lnTo>
                      <a:lnTo>
                        <a:pt x="579" y="146"/>
                      </a:lnTo>
                      <a:lnTo>
                        <a:pt x="579" y="147"/>
                      </a:lnTo>
                      <a:lnTo>
                        <a:pt x="580" y="148"/>
                      </a:lnTo>
                      <a:lnTo>
                        <a:pt x="581" y="148"/>
                      </a:lnTo>
                      <a:lnTo>
                        <a:pt x="584" y="147"/>
                      </a:lnTo>
                      <a:lnTo>
                        <a:pt x="585" y="147"/>
                      </a:lnTo>
                      <a:lnTo>
                        <a:pt x="587" y="145"/>
                      </a:lnTo>
                      <a:lnTo>
                        <a:pt x="588" y="146"/>
                      </a:lnTo>
                      <a:lnTo>
                        <a:pt x="590" y="146"/>
                      </a:lnTo>
                      <a:lnTo>
                        <a:pt x="591" y="146"/>
                      </a:lnTo>
                      <a:lnTo>
                        <a:pt x="592" y="145"/>
                      </a:lnTo>
                      <a:lnTo>
                        <a:pt x="592" y="146"/>
                      </a:lnTo>
                      <a:lnTo>
                        <a:pt x="592" y="147"/>
                      </a:lnTo>
                      <a:lnTo>
                        <a:pt x="593" y="148"/>
                      </a:lnTo>
                      <a:lnTo>
                        <a:pt x="593" y="149"/>
                      </a:lnTo>
                      <a:lnTo>
                        <a:pt x="595" y="150"/>
                      </a:lnTo>
                      <a:lnTo>
                        <a:pt x="595" y="151"/>
                      </a:lnTo>
                      <a:lnTo>
                        <a:pt x="595" y="152"/>
                      </a:lnTo>
                      <a:lnTo>
                        <a:pt x="595" y="154"/>
                      </a:lnTo>
                      <a:lnTo>
                        <a:pt x="594" y="155"/>
                      </a:lnTo>
                      <a:lnTo>
                        <a:pt x="593" y="155"/>
                      </a:lnTo>
                      <a:lnTo>
                        <a:pt x="591" y="154"/>
                      </a:lnTo>
                      <a:lnTo>
                        <a:pt x="590" y="155"/>
                      </a:lnTo>
                      <a:lnTo>
                        <a:pt x="589" y="155"/>
                      </a:lnTo>
                      <a:lnTo>
                        <a:pt x="589" y="156"/>
                      </a:lnTo>
                      <a:lnTo>
                        <a:pt x="589" y="157"/>
                      </a:lnTo>
                      <a:lnTo>
                        <a:pt x="589" y="159"/>
                      </a:lnTo>
                      <a:lnTo>
                        <a:pt x="589" y="162"/>
                      </a:lnTo>
                      <a:lnTo>
                        <a:pt x="589" y="163"/>
                      </a:lnTo>
                      <a:lnTo>
                        <a:pt x="590" y="163"/>
                      </a:lnTo>
                      <a:lnTo>
                        <a:pt x="591" y="164"/>
                      </a:lnTo>
                      <a:lnTo>
                        <a:pt x="591" y="165"/>
                      </a:lnTo>
                      <a:lnTo>
                        <a:pt x="591" y="166"/>
                      </a:lnTo>
                      <a:lnTo>
                        <a:pt x="592" y="166"/>
                      </a:lnTo>
                      <a:lnTo>
                        <a:pt x="592" y="167"/>
                      </a:lnTo>
                      <a:lnTo>
                        <a:pt x="592" y="168"/>
                      </a:lnTo>
                      <a:lnTo>
                        <a:pt x="592" y="169"/>
                      </a:lnTo>
                      <a:lnTo>
                        <a:pt x="592" y="170"/>
                      </a:lnTo>
                      <a:lnTo>
                        <a:pt x="592" y="171"/>
                      </a:lnTo>
                      <a:lnTo>
                        <a:pt x="593" y="171"/>
                      </a:lnTo>
                      <a:lnTo>
                        <a:pt x="593" y="172"/>
                      </a:lnTo>
                      <a:lnTo>
                        <a:pt x="593" y="173"/>
                      </a:lnTo>
                      <a:lnTo>
                        <a:pt x="593" y="175"/>
                      </a:lnTo>
                      <a:lnTo>
                        <a:pt x="593" y="176"/>
                      </a:lnTo>
                      <a:lnTo>
                        <a:pt x="593" y="177"/>
                      </a:lnTo>
                      <a:lnTo>
                        <a:pt x="593" y="178"/>
                      </a:lnTo>
                      <a:lnTo>
                        <a:pt x="595" y="179"/>
                      </a:lnTo>
                      <a:lnTo>
                        <a:pt x="596" y="180"/>
                      </a:lnTo>
                      <a:lnTo>
                        <a:pt x="598" y="181"/>
                      </a:lnTo>
                      <a:lnTo>
                        <a:pt x="599" y="181"/>
                      </a:lnTo>
                      <a:lnTo>
                        <a:pt x="599" y="182"/>
                      </a:lnTo>
                      <a:lnTo>
                        <a:pt x="603" y="184"/>
                      </a:lnTo>
                      <a:lnTo>
                        <a:pt x="604" y="184"/>
                      </a:lnTo>
                      <a:lnTo>
                        <a:pt x="605" y="185"/>
                      </a:lnTo>
                      <a:lnTo>
                        <a:pt x="607" y="187"/>
                      </a:lnTo>
                      <a:lnTo>
                        <a:pt x="608" y="188"/>
                      </a:lnTo>
                      <a:lnTo>
                        <a:pt x="608" y="189"/>
                      </a:lnTo>
                      <a:lnTo>
                        <a:pt x="610" y="191"/>
                      </a:lnTo>
                      <a:lnTo>
                        <a:pt x="612" y="192"/>
                      </a:lnTo>
                      <a:lnTo>
                        <a:pt x="614" y="193"/>
                      </a:lnTo>
                      <a:lnTo>
                        <a:pt x="615" y="193"/>
                      </a:lnTo>
                      <a:lnTo>
                        <a:pt x="615" y="194"/>
                      </a:lnTo>
                      <a:lnTo>
                        <a:pt x="615" y="195"/>
                      </a:lnTo>
                      <a:lnTo>
                        <a:pt x="616" y="195"/>
                      </a:lnTo>
                      <a:lnTo>
                        <a:pt x="617" y="195"/>
                      </a:lnTo>
                      <a:lnTo>
                        <a:pt x="618" y="196"/>
                      </a:lnTo>
                      <a:lnTo>
                        <a:pt x="617" y="196"/>
                      </a:lnTo>
                      <a:lnTo>
                        <a:pt x="617" y="197"/>
                      </a:lnTo>
                      <a:lnTo>
                        <a:pt x="618" y="197"/>
                      </a:lnTo>
                      <a:lnTo>
                        <a:pt x="618" y="198"/>
                      </a:lnTo>
                      <a:lnTo>
                        <a:pt x="619" y="199"/>
                      </a:lnTo>
                      <a:lnTo>
                        <a:pt x="620" y="199"/>
                      </a:lnTo>
                      <a:lnTo>
                        <a:pt x="621" y="199"/>
                      </a:lnTo>
                      <a:lnTo>
                        <a:pt x="621" y="200"/>
                      </a:lnTo>
                      <a:lnTo>
                        <a:pt x="621" y="201"/>
                      </a:lnTo>
                      <a:lnTo>
                        <a:pt x="621" y="202"/>
                      </a:lnTo>
                      <a:lnTo>
                        <a:pt x="622" y="203"/>
                      </a:lnTo>
                      <a:lnTo>
                        <a:pt x="623" y="203"/>
                      </a:lnTo>
                      <a:lnTo>
                        <a:pt x="624" y="203"/>
                      </a:lnTo>
                      <a:lnTo>
                        <a:pt x="625" y="203"/>
                      </a:lnTo>
                      <a:lnTo>
                        <a:pt x="625" y="204"/>
                      </a:lnTo>
                      <a:lnTo>
                        <a:pt x="626" y="204"/>
                      </a:lnTo>
                      <a:lnTo>
                        <a:pt x="626" y="205"/>
                      </a:lnTo>
                      <a:lnTo>
                        <a:pt x="626" y="206"/>
                      </a:lnTo>
                      <a:lnTo>
                        <a:pt x="625" y="207"/>
                      </a:lnTo>
                      <a:lnTo>
                        <a:pt x="625" y="208"/>
                      </a:lnTo>
                      <a:lnTo>
                        <a:pt x="625" y="209"/>
                      </a:lnTo>
                      <a:lnTo>
                        <a:pt x="625" y="210"/>
                      </a:lnTo>
                      <a:lnTo>
                        <a:pt x="624" y="210"/>
                      </a:lnTo>
                      <a:lnTo>
                        <a:pt x="623" y="211"/>
                      </a:lnTo>
                      <a:lnTo>
                        <a:pt x="622" y="213"/>
                      </a:lnTo>
                      <a:lnTo>
                        <a:pt x="621" y="214"/>
                      </a:lnTo>
                      <a:lnTo>
                        <a:pt x="621" y="215"/>
                      </a:lnTo>
                      <a:lnTo>
                        <a:pt x="621" y="217"/>
                      </a:lnTo>
                      <a:lnTo>
                        <a:pt x="621" y="218"/>
                      </a:lnTo>
                      <a:lnTo>
                        <a:pt x="621" y="219"/>
                      </a:lnTo>
                      <a:lnTo>
                        <a:pt x="621" y="220"/>
                      </a:lnTo>
                      <a:lnTo>
                        <a:pt x="620" y="221"/>
                      </a:lnTo>
                      <a:lnTo>
                        <a:pt x="620" y="222"/>
                      </a:lnTo>
                      <a:lnTo>
                        <a:pt x="619" y="223"/>
                      </a:lnTo>
                      <a:lnTo>
                        <a:pt x="619" y="224"/>
                      </a:lnTo>
                      <a:lnTo>
                        <a:pt x="620" y="225"/>
                      </a:lnTo>
                      <a:lnTo>
                        <a:pt x="621" y="225"/>
                      </a:lnTo>
                      <a:lnTo>
                        <a:pt x="620" y="228"/>
                      </a:lnTo>
                      <a:lnTo>
                        <a:pt x="619" y="229"/>
                      </a:lnTo>
                      <a:lnTo>
                        <a:pt x="620" y="230"/>
                      </a:lnTo>
                      <a:lnTo>
                        <a:pt x="620" y="232"/>
                      </a:lnTo>
                      <a:lnTo>
                        <a:pt x="620" y="233"/>
                      </a:lnTo>
                      <a:lnTo>
                        <a:pt x="620" y="234"/>
                      </a:lnTo>
                      <a:lnTo>
                        <a:pt x="618" y="236"/>
                      </a:lnTo>
                      <a:lnTo>
                        <a:pt x="619" y="237"/>
                      </a:lnTo>
                      <a:lnTo>
                        <a:pt x="619" y="238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2" y="241"/>
                      </a:lnTo>
                      <a:lnTo>
                        <a:pt x="622" y="243"/>
                      </a:lnTo>
                      <a:lnTo>
                        <a:pt x="623" y="244"/>
                      </a:lnTo>
                      <a:lnTo>
                        <a:pt x="623" y="245"/>
                      </a:lnTo>
                      <a:lnTo>
                        <a:pt x="624" y="245"/>
                      </a:lnTo>
                      <a:lnTo>
                        <a:pt x="625" y="246"/>
                      </a:lnTo>
                      <a:lnTo>
                        <a:pt x="626" y="247"/>
                      </a:lnTo>
                      <a:lnTo>
                        <a:pt x="627" y="248"/>
                      </a:lnTo>
                      <a:lnTo>
                        <a:pt x="627" y="249"/>
                      </a:lnTo>
                      <a:lnTo>
                        <a:pt x="626" y="251"/>
                      </a:lnTo>
                      <a:lnTo>
                        <a:pt x="626" y="252"/>
                      </a:lnTo>
                      <a:lnTo>
                        <a:pt x="626" y="253"/>
                      </a:lnTo>
                      <a:lnTo>
                        <a:pt x="627" y="255"/>
                      </a:lnTo>
                      <a:lnTo>
                        <a:pt x="627" y="256"/>
                      </a:lnTo>
                      <a:lnTo>
                        <a:pt x="628" y="256"/>
                      </a:lnTo>
                      <a:lnTo>
                        <a:pt x="629" y="257"/>
                      </a:lnTo>
                      <a:lnTo>
                        <a:pt x="629" y="258"/>
                      </a:lnTo>
                      <a:lnTo>
                        <a:pt x="630" y="258"/>
                      </a:lnTo>
                      <a:lnTo>
                        <a:pt x="632" y="259"/>
                      </a:lnTo>
                      <a:lnTo>
                        <a:pt x="632" y="260"/>
                      </a:lnTo>
                      <a:lnTo>
                        <a:pt x="632" y="261"/>
                      </a:lnTo>
                      <a:lnTo>
                        <a:pt x="633" y="261"/>
                      </a:lnTo>
                      <a:lnTo>
                        <a:pt x="633" y="262"/>
                      </a:lnTo>
                      <a:lnTo>
                        <a:pt x="633" y="263"/>
                      </a:lnTo>
                      <a:lnTo>
                        <a:pt x="633" y="264"/>
                      </a:lnTo>
                      <a:lnTo>
                        <a:pt x="634" y="265"/>
                      </a:lnTo>
                      <a:lnTo>
                        <a:pt x="635" y="266"/>
                      </a:lnTo>
                      <a:lnTo>
                        <a:pt x="636" y="266"/>
                      </a:lnTo>
                      <a:lnTo>
                        <a:pt x="636" y="267"/>
                      </a:lnTo>
                      <a:lnTo>
                        <a:pt x="636" y="268"/>
                      </a:lnTo>
                      <a:lnTo>
                        <a:pt x="635" y="270"/>
                      </a:lnTo>
                      <a:lnTo>
                        <a:pt x="636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9" y="272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40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8"/>
                      </a:lnTo>
                      <a:lnTo>
                        <a:pt x="640" y="281"/>
                      </a:lnTo>
                      <a:lnTo>
                        <a:pt x="641" y="282"/>
                      </a:lnTo>
                      <a:lnTo>
                        <a:pt x="641" y="283"/>
                      </a:lnTo>
                      <a:lnTo>
                        <a:pt x="641" y="284"/>
                      </a:lnTo>
                      <a:lnTo>
                        <a:pt x="642" y="286"/>
                      </a:lnTo>
                      <a:lnTo>
                        <a:pt x="643" y="288"/>
                      </a:lnTo>
                      <a:lnTo>
                        <a:pt x="643" y="289"/>
                      </a:lnTo>
                      <a:lnTo>
                        <a:pt x="644" y="291"/>
                      </a:lnTo>
                      <a:lnTo>
                        <a:pt x="645" y="292"/>
                      </a:lnTo>
                      <a:lnTo>
                        <a:pt x="646" y="292"/>
                      </a:lnTo>
                      <a:lnTo>
                        <a:pt x="647" y="292"/>
                      </a:lnTo>
                      <a:lnTo>
                        <a:pt x="648" y="292"/>
                      </a:lnTo>
                      <a:lnTo>
                        <a:pt x="649" y="292"/>
                      </a:lnTo>
                      <a:lnTo>
                        <a:pt x="649" y="291"/>
                      </a:lnTo>
                      <a:lnTo>
                        <a:pt x="650" y="291"/>
                      </a:lnTo>
                      <a:lnTo>
                        <a:pt x="651" y="292"/>
                      </a:lnTo>
                      <a:lnTo>
                        <a:pt x="653" y="292"/>
                      </a:lnTo>
                      <a:lnTo>
                        <a:pt x="653" y="293"/>
                      </a:lnTo>
                      <a:lnTo>
                        <a:pt x="654" y="294"/>
                      </a:lnTo>
                      <a:lnTo>
                        <a:pt x="654" y="295"/>
                      </a:lnTo>
                      <a:lnTo>
                        <a:pt x="654" y="296"/>
                      </a:lnTo>
                      <a:lnTo>
                        <a:pt x="656" y="297"/>
                      </a:lnTo>
                      <a:lnTo>
                        <a:pt x="662" y="302"/>
                      </a:lnTo>
                      <a:lnTo>
                        <a:pt x="663" y="302"/>
                      </a:lnTo>
                      <a:lnTo>
                        <a:pt x="663" y="303"/>
                      </a:lnTo>
                      <a:lnTo>
                        <a:pt x="663" y="304"/>
                      </a:lnTo>
                      <a:lnTo>
                        <a:pt x="665" y="306"/>
                      </a:lnTo>
                      <a:lnTo>
                        <a:pt x="666" y="307"/>
                      </a:lnTo>
                      <a:lnTo>
                        <a:pt x="667" y="307"/>
                      </a:lnTo>
                      <a:lnTo>
                        <a:pt x="668" y="307"/>
                      </a:lnTo>
                      <a:lnTo>
                        <a:pt x="669" y="308"/>
                      </a:lnTo>
                      <a:lnTo>
                        <a:pt x="670" y="308"/>
                      </a:lnTo>
                      <a:lnTo>
                        <a:pt x="670" y="309"/>
                      </a:lnTo>
                      <a:lnTo>
                        <a:pt x="671" y="310"/>
                      </a:lnTo>
                      <a:lnTo>
                        <a:pt x="671" y="312"/>
                      </a:lnTo>
                      <a:lnTo>
                        <a:pt x="671" y="313"/>
                      </a:lnTo>
                      <a:lnTo>
                        <a:pt x="670" y="314"/>
                      </a:lnTo>
                      <a:lnTo>
                        <a:pt x="670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69" y="318"/>
                      </a:lnTo>
                      <a:lnTo>
                        <a:pt x="671" y="320"/>
                      </a:lnTo>
                      <a:lnTo>
                        <a:pt x="671" y="321"/>
                      </a:lnTo>
                      <a:lnTo>
                        <a:pt x="670" y="322"/>
                      </a:lnTo>
                      <a:lnTo>
                        <a:pt x="670" y="323"/>
                      </a:lnTo>
                      <a:lnTo>
                        <a:pt x="669" y="323"/>
                      </a:lnTo>
                      <a:lnTo>
                        <a:pt x="669" y="324"/>
                      </a:lnTo>
                      <a:lnTo>
                        <a:pt x="668" y="325"/>
                      </a:lnTo>
                      <a:lnTo>
                        <a:pt x="669" y="325"/>
                      </a:lnTo>
                      <a:lnTo>
                        <a:pt x="669" y="326"/>
                      </a:lnTo>
                      <a:lnTo>
                        <a:pt x="670" y="327"/>
                      </a:lnTo>
                      <a:lnTo>
                        <a:pt x="669" y="328"/>
                      </a:lnTo>
                      <a:lnTo>
                        <a:pt x="669" y="329"/>
                      </a:lnTo>
                      <a:lnTo>
                        <a:pt x="671" y="331"/>
                      </a:lnTo>
                      <a:lnTo>
                        <a:pt x="672" y="332"/>
                      </a:lnTo>
                      <a:lnTo>
                        <a:pt x="672" y="333"/>
                      </a:lnTo>
                      <a:lnTo>
                        <a:pt x="672" y="334"/>
                      </a:lnTo>
                      <a:lnTo>
                        <a:pt x="673" y="335"/>
                      </a:lnTo>
                      <a:lnTo>
                        <a:pt x="675" y="338"/>
                      </a:lnTo>
                      <a:lnTo>
                        <a:pt x="676" y="339"/>
                      </a:lnTo>
                      <a:lnTo>
                        <a:pt x="678" y="340"/>
                      </a:lnTo>
                      <a:lnTo>
                        <a:pt x="680" y="338"/>
                      </a:lnTo>
                      <a:lnTo>
                        <a:pt x="681" y="338"/>
                      </a:lnTo>
                      <a:lnTo>
                        <a:pt x="682" y="338"/>
                      </a:lnTo>
                      <a:lnTo>
                        <a:pt x="685" y="338"/>
                      </a:lnTo>
                      <a:lnTo>
                        <a:pt x="686" y="338"/>
                      </a:lnTo>
                      <a:lnTo>
                        <a:pt x="687" y="338"/>
                      </a:lnTo>
                      <a:lnTo>
                        <a:pt x="687" y="339"/>
                      </a:lnTo>
                      <a:lnTo>
                        <a:pt x="688" y="341"/>
                      </a:lnTo>
                      <a:lnTo>
                        <a:pt x="688" y="342"/>
                      </a:lnTo>
                      <a:lnTo>
                        <a:pt x="689" y="343"/>
                      </a:lnTo>
                      <a:lnTo>
                        <a:pt x="689" y="346"/>
                      </a:lnTo>
                      <a:lnTo>
                        <a:pt x="688" y="347"/>
                      </a:lnTo>
                      <a:lnTo>
                        <a:pt x="689" y="349"/>
                      </a:lnTo>
                      <a:lnTo>
                        <a:pt x="690" y="350"/>
                      </a:lnTo>
                      <a:lnTo>
                        <a:pt x="690" y="352"/>
                      </a:lnTo>
                      <a:lnTo>
                        <a:pt x="690" y="353"/>
                      </a:lnTo>
                      <a:lnTo>
                        <a:pt x="690" y="354"/>
                      </a:lnTo>
                      <a:lnTo>
                        <a:pt x="690" y="356"/>
                      </a:lnTo>
                      <a:lnTo>
                        <a:pt x="688" y="358"/>
                      </a:lnTo>
                      <a:lnTo>
                        <a:pt x="688" y="359"/>
                      </a:lnTo>
                      <a:lnTo>
                        <a:pt x="687" y="360"/>
                      </a:lnTo>
                      <a:lnTo>
                        <a:pt x="687" y="361"/>
                      </a:lnTo>
                      <a:lnTo>
                        <a:pt x="688" y="362"/>
                      </a:lnTo>
                      <a:lnTo>
                        <a:pt x="689" y="363"/>
                      </a:lnTo>
                      <a:lnTo>
                        <a:pt x="688" y="363"/>
                      </a:lnTo>
                      <a:lnTo>
                        <a:pt x="687" y="364"/>
                      </a:lnTo>
                      <a:lnTo>
                        <a:pt x="686" y="365"/>
                      </a:lnTo>
                      <a:lnTo>
                        <a:pt x="686" y="366"/>
                      </a:lnTo>
                      <a:lnTo>
                        <a:pt x="685" y="367"/>
                      </a:lnTo>
                      <a:lnTo>
                        <a:pt x="686" y="367"/>
                      </a:lnTo>
                      <a:lnTo>
                        <a:pt x="687" y="367"/>
                      </a:lnTo>
                      <a:lnTo>
                        <a:pt x="688" y="367"/>
                      </a:lnTo>
                      <a:lnTo>
                        <a:pt x="690" y="367"/>
                      </a:lnTo>
                      <a:lnTo>
                        <a:pt x="691" y="366"/>
                      </a:lnTo>
                      <a:lnTo>
                        <a:pt x="693" y="366"/>
                      </a:lnTo>
                      <a:lnTo>
                        <a:pt x="694" y="366"/>
                      </a:lnTo>
                      <a:lnTo>
                        <a:pt x="694" y="365"/>
                      </a:lnTo>
                      <a:lnTo>
                        <a:pt x="696" y="365"/>
                      </a:lnTo>
                      <a:lnTo>
                        <a:pt x="696" y="366"/>
                      </a:lnTo>
                      <a:lnTo>
                        <a:pt x="697" y="367"/>
                      </a:lnTo>
                      <a:lnTo>
                        <a:pt x="698" y="367"/>
                      </a:lnTo>
                      <a:lnTo>
                        <a:pt x="699" y="369"/>
                      </a:lnTo>
                      <a:lnTo>
                        <a:pt x="700" y="370"/>
                      </a:lnTo>
                      <a:lnTo>
                        <a:pt x="700" y="372"/>
                      </a:lnTo>
                      <a:lnTo>
                        <a:pt x="700" y="374"/>
                      </a:lnTo>
                      <a:lnTo>
                        <a:pt x="699" y="374"/>
                      </a:lnTo>
                      <a:lnTo>
                        <a:pt x="698" y="374"/>
                      </a:lnTo>
                      <a:lnTo>
                        <a:pt x="697" y="374"/>
                      </a:lnTo>
                      <a:lnTo>
                        <a:pt x="696" y="375"/>
                      </a:lnTo>
                      <a:lnTo>
                        <a:pt x="696" y="376"/>
                      </a:lnTo>
                      <a:lnTo>
                        <a:pt x="696" y="377"/>
                      </a:lnTo>
                      <a:lnTo>
                        <a:pt x="697" y="377"/>
                      </a:lnTo>
                      <a:lnTo>
                        <a:pt x="698" y="378"/>
                      </a:lnTo>
                      <a:lnTo>
                        <a:pt x="698" y="379"/>
                      </a:lnTo>
                      <a:lnTo>
                        <a:pt x="698" y="380"/>
                      </a:lnTo>
                      <a:lnTo>
                        <a:pt x="698" y="382"/>
                      </a:lnTo>
                      <a:lnTo>
                        <a:pt x="699" y="384"/>
                      </a:lnTo>
                      <a:lnTo>
                        <a:pt x="698" y="385"/>
                      </a:lnTo>
                      <a:lnTo>
                        <a:pt x="697" y="386"/>
                      </a:lnTo>
                      <a:lnTo>
                        <a:pt x="697" y="387"/>
                      </a:lnTo>
                      <a:lnTo>
                        <a:pt x="697" y="388"/>
                      </a:lnTo>
                      <a:lnTo>
                        <a:pt x="698" y="388"/>
                      </a:lnTo>
                      <a:lnTo>
                        <a:pt x="699" y="387"/>
                      </a:lnTo>
                      <a:lnTo>
                        <a:pt x="700" y="387"/>
                      </a:lnTo>
                      <a:lnTo>
                        <a:pt x="701" y="388"/>
                      </a:lnTo>
                      <a:lnTo>
                        <a:pt x="702" y="388"/>
                      </a:lnTo>
                      <a:lnTo>
                        <a:pt x="704" y="389"/>
                      </a:lnTo>
                      <a:lnTo>
                        <a:pt x="705" y="389"/>
                      </a:lnTo>
                      <a:lnTo>
                        <a:pt x="705" y="390"/>
                      </a:lnTo>
                      <a:lnTo>
                        <a:pt x="707" y="394"/>
                      </a:lnTo>
                      <a:lnTo>
                        <a:pt x="707" y="395"/>
                      </a:lnTo>
                      <a:lnTo>
                        <a:pt x="708" y="395"/>
                      </a:lnTo>
                      <a:lnTo>
                        <a:pt x="709" y="395"/>
                      </a:lnTo>
                      <a:lnTo>
                        <a:pt x="711" y="395"/>
                      </a:lnTo>
                      <a:lnTo>
                        <a:pt x="712" y="396"/>
                      </a:lnTo>
                      <a:lnTo>
                        <a:pt x="714" y="397"/>
                      </a:lnTo>
                      <a:lnTo>
                        <a:pt x="717" y="396"/>
                      </a:lnTo>
                      <a:lnTo>
                        <a:pt x="719" y="397"/>
                      </a:lnTo>
                      <a:lnTo>
                        <a:pt x="720" y="397"/>
                      </a:lnTo>
                      <a:lnTo>
                        <a:pt x="721" y="397"/>
                      </a:lnTo>
                      <a:lnTo>
                        <a:pt x="723" y="397"/>
                      </a:lnTo>
                      <a:lnTo>
                        <a:pt x="724" y="397"/>
                      </a:lnTo>
                      <a:lnTo>
                        <a:pt x="725" y="397"/>
                      </a:lnTo>
                      <a:lnTo>
                        <a:pt x="726" y="398"/>
                      </a:lnTo>
                      <a:lnTo>
                        <a:pt x="727" y="399"/>
                      </a:lnTo>
                      <a:lnTo>
                        <a:pt x="728" y="399"/>
                      </a:lnTo>
                      <a:lnTo>
                        <a:pt x="729" y="399"/>
                      </a:lnTo>
                      <a:lnTo>
                        <a:pt x="730" y="399"/>
                      </a:lnTo>
                      <a:lnTo>
                        <a:pt x="731" y="401"/>
                      </a:lnTo>
                      <a:lnTo>
                        <a:pt x="731" y="403"/>
                      </a:lnTo>
                      <a:lnTo>
                        <a:pt x="731" y="404"/>
                      </a:lnTo>
                      <a:lnTo>
                        <a:pt x="731" y="406"/>
                      </a:lnTo>
                      <a:lnTo>
                        <a:pt x="731" y="407"/>
                      </a:lnTo>
                      <a:lnTo>
                        <a:pt x="732" y="408"/>
                      </a:lnTo>
                      <a:lnTo>
                        <a:pt x="734" y="408"/>
                      </a:lnTo>
                      <a:lnTo>
                        <a:pt x="735" y="409"/>
                      </a:lnTo>
                      <a:lnTo>
                        <a:pt x="736" y="409"/>
                      </a:lnTo>
                      <a:lnTo>
                        <a:pt x="737" y="409"/>
                      </a:lnTo>
                      <a:lnTo>
                        <a:pt x="737" y="408"/>
                      </a:lnTo>
                      <a:lnTo>
                        <a:pt x="738" y="407"/>
                      </a:lnTo>
                      <a:lnTo>
                        <a:pt x="738" y="406"/>
                      </a:lnTo>
                      <a:lnTo>
                        <a:pt x="737" y="405"/>
                      </a:lnTo>
                      <a:lnTo>
                        <a:pt x="736" y="404"/>
                      </a:lnTo>
                      <a:lnTo>
                        <a:pt x="736" y="403"/>
                      </a:lnTo>
                      <a:lnTo>
                        <a:pt x="737" y="402"/>
                      </a:lnTo>
                      <a:lnTo>
                        <a:pt x="739" y="402"/>
                      </a:lnTo>
                      <a:lnTo>
                        <a:pt x="740" y="402"/>
                      </a:lnTo>
                      <a:lnTo>
                        <a:pt x="741" y="402"/>
                      </a:lnTo>
                      <a:lnTo>
                        <a:pt x="742" y="402"/>
                      </a:lnTo>
                      <a:lnTo>
                        <a:pt x="743" y="402"/>
                      </a:lnTo>
                      <a:lnTo>
                        <a:pt x="744" y="402"/>
                      </a:lnTo>
                      <a:lnTo>
                        <a:pt x="744" y="401"/>
                      </a:lnTo>
                      <a:lnTo>
                        <a:pt x="744" y="400"/>
                      </a:lnTo>
                      <a:lnTo>
                        <a:pt x="744" y="398"/>
                      </a:lnTo>
                      <a:lnTo>
                        <a:pt x="744" y="397"/>
                      </a:lnTo>
                      <a:lnTo>
                        <a:pt x="745" y="397"/>
                      </a:lnTo>
                      <a:lnTo>
                        <a:pt x="746" y="397"/>
                      </a:lnTo>
                      <a:lnTo>
                        <a:pt x="747" y="397"/>
                      </a:lnTo>
                      <a:lnTo>
                        <a:pt x="747" y="398"/>
                      </a:lnTo>
                      <a:lnTo>
                        <a:pt x="747" y="400"/>
                      </a:lnTo>
                      <a:lnTo>
                        <a:pt x="747" y="401"/>
                      </a:lnTo>
                      <a:lnTo>
                        <a:pt x="747" y="402"/>
                      </a:lnTo>
                      <a:lnTo>
                        <a:pt x="748" y="402"/>
                      </a:lnTo>
                      <a:lnTo>
                        <a:pt x="749" y="402"/>
                      </a:lnTo>
                      <a:lnTo>
                        <a:pt x="749" y="401"/>
                      </a:lnTo>
                      <a:lnTo>
                        <a:pt x="750" y="400"/>
                      </a:lnTo>
                      <a:lnTo>
                        <a:pt x="750" y="399"/>
                      </a:lnTo>
                      <a:lnTo>
                        <a:pt x="750" y="398"/>
                      </a:lnTo>
                      <a:lnTo>
                        <a:pt x="751" y="398"/>
                      </a:lnTo>
                      <a:lnTo>
                        <a:pt x="752" y="399"/>
                      </a:lnTo>
                      <a:lnTo>
                        <a:pt x="753" y="400"/>
                      </a:lnTo>
                      <a:lnTo>
                        <a:pt x="754" y="402"/>
                      </a:lnTo>
                      <a:lnTo>
                        <a:pt x="755" y="402"/>
                      </a:lnTo>
                      <a:lnTo>
                        <a:pt x="756" y="402"/>
                      </a:lnTo>
                      <a:lnTo>
                        <a:pt x="760" y="402"/>
                      </a:lnTo>
                      <a:lnTo>
                        <a:pt x="761" y="402"/>
                      </a:lnTo>
                      <a:lnTo>
                        <a:pt x="764" y="401"/>
                      </a:lnTo>
                      <a:lnTo>
                        <a:pt x="766" y="400"/>
                      </a:lnTo>
                      <a:lnTo>
                        <a:pt x="767" y="400"/>
                      </a:lnTo>
                      <a:lnTo>
                        <a:pt x="767" y="399"/>
                      </a:lnTo>
                      <a:lnTo>
                        <a:pt x="770" y="397"/>
                      </a:lnTo>
                      <a:lnTo>
                        <a:pt x="773" y="394"/>
                      </a:lnTo>
                      <a:lnTo>
                        <a:pt x="775" y="392"/>
                      </a:lnTo>
                      <a:lnTo>
                        <a:pt x="776" y="392"/>
                      </a:lnTo>
                      <a:lnTo>
                        <a:pt x="777" y="390"/>
                      </a:lnTo>
                      <a:lnTo>
                        <a:pt x="777" y="389"/>
                      </a:lnTo>
                      <a:lnTo>
                        <a:pt x="777" y="387"/>
                      </a:lnTo>
                      <a:lnTo>
                        <a:pt x="777" y="386"/>
                      </a:lnTo>
                      <a:lnTo>
                        <a:pt x="777" y="385"/>
                      </a:lnTo>
                      <a:lnTo>
                        <a:pt x="777" y="383"/>
                      </a:lnTo>
                      <a:lnTo>
                        <a:pt x="776" y="377"/>
                      </a:lnTo>
                      <a:lnTo>
                        <a:pt x="776" y="375"/>
                      </a:lnTo>
                      <a:lnTo>
                        <a:pt x="777" y="374"/>
                      </a:lnTo>
                      <a:lnTo>
                        <a:pt x="777" y="373"/>
                      </a:lnTo>
                      <a:lnTo>
                        <a:pt x="777" y="371"/>
                      </a:lnTo>
                      <a:lnTo>
                        <a:pt x="777" y="370"/>
                      </a:lnTo>
                      <a:lnTo>
                        <a:pt x="777" y="369"/>
                      </a:lnTo>
                      <a:lnTo>
                        <a:pt x="777" y="367"/>
                      </a:lnTo>
                      <a:lnTo>
                        <a:pt x="778" y="364"/>
                      </a:lnTo>
                      <a:lnTo>
                        <a:pt x="778" y="363"/>
                      </a:lnTo>
                      <a:lnTo>
                        <a:pt x="779" y="362"/>
                      </a:lnTo>
                      <a:lnTo>
                        <a:pt x="780" y="361"/>
                      </a:lnTo>
                      <a:lnTo>
                        <a:pt x="781" y="359"/>
                      </a:lnTo>
                      <a:lnTo>
                        <a:pt x="783" y="355"/>
                      </a:lnTo>
                      <a:lnTo>
                        <a:pt x="785" y="353"/>
                      </a:lnTo>
                      <a:lnTo>
                        <a:pt x="786" y="352"/>
                      </a:lnTo>
                      <a:lnTo>
                        <a:pt x="787" y="349"/>
                      </a:lnTo>
                      <a:lnTo>
                        <a:pt x="790" y="347"/>
                      </a:lnTo>
                      <a:lnTo>
                        <a:pt x="795" y="342"/>
                      </a:lnTo>
                      <a:lnTo>
                        <a:pt x="796" y="341"/>
                      </a:lnTo>
                      <a:lnTo>
                        <a:pt x="796" y="340"/>
                      </a:lnTo>
                      <a:lnTo>
                        <a:pt x="798" y="340"/>
                      </a:lnTo>
                      <a:lnTo>
                        <a:pt x="798" y="339"/>
                      </a:lnTo>
                      <a:lnTo>
                        <a:pt x="799" y="339"/>
                      </a:lnTo>
                      <a:lnTo>
                        <a:pt x="800" y="338"/>
                      </a:lnTo>
                      <a:lnTo>
                        <a:pt x="802" y="336"/>
                      </a:lnTo>
                      <a:lnTo>
                        <a:pt x="802" y="335"/>
                      </a:lnTo>
                      <a:lnTo>
                        <a:pt x="805" y="331"/>
                      </a:lnTo>
                      <a:lnTo>
                        <a:pt x="806" y="331"/>
                      </a:lnTo>
                      <a:lnTo>
                        <a:pt x="806" y="328"/>
                      </a:lnTo>
                      <a:lnTo>
                        <a:pt x="807" y="327"/>
                      </a:lnTo>
                      <a:lnTo>
                        <a:pt x="807" y="326"/>
                      </a:lnTo>
                      <a:lnTo>
                        <a:pt x="808" y="325"/>
                      </a:lnTo>
                      <a:lnTo>
                        <a:pt x="809" y="324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16"/>
                      </a:lnTo>
                      <a:lnTo>
                        <a:pt x="815" y="314"/>
                      </a:lnTo>
                      <a:lnTo>
                        <a:pt x="815" y="312"/>
                      </a:lnTo>
                      <a:lnTo>
                        <a:pt x="816" y="311"/>
                      </a:lnTo>
                      <a:lnTo>
                        <a:pt x="817" y="310"/>
                      </a:lnTo>
                      <a:lnTo>
                        <a:pt x="818" y="310"/>
                      </a:lnTo>
                      <a:lnTo>
                        <a:pt x="819" y="309"/>
                      </a:lnTo>
                      <a:lnTo>
                        <a:pt x="820" y="309"/>
                      </a:lnTo>
                      <a:lnTo>
                        <a:pt x="820" y="308"/>
                      </a:lnTo>
                      <a:lnTo>
                        <a:pt x="821" y="306"/>
                      </a:lnTo>
                      <a:lnTo>
                        <a:pt x="824" y="303"/>
                      </a:lnTo>
                      <a:lnTo>
                        <a:pt x="824" y="302"/>
                      </a:lnTo>
                      <a:lnTo>
                        <a:pt x="826" y="299"/>
                      </a:lnTo>
                      <a:lnTo>
                        <a:pt x="827" y="298"/>
                      </a:lnTo>
                      <a:lnTo>
                        <a:pt x="828" y="296"/>
                      </a:lnTo>
                      <a:lnTo>
                        <a:pt x="829" y="296"/>
                      </a:lnTo>
                      <a:lnTo>
                        <a:pt x="829" y="295"/>
                      </a:lnTo>
                      <a:lnTo>
                        <a:pt x="831" y="295"/>
                      </a:lnTo>
                      <a:lnTo>
                        <a:pt x="832" y="295"/>
                      </a:lnTo>
                      <a:lnTo>
                        <a:pt x="834" y="294"/>
                      </a:lnTo>
                      <a:lnTo>
                        <a:pt x="836" y="294"/>
                      </a:lnTo>
                      <a:lnTo>
                        <a:pt x="838" y="294"/>
                      </a:lnTo>
                      <a:lnTo>
                        <a:pt x="840" y="293"/>
                      </a:lnTo>
                      <a:lnTo>
                        <a:pt x="842" y="293"/>
                      </a:lnTo>
                      <a:lnTo>
                        <a:pt x="844" y="292"/>
                      </a:lnTo>
                      <a:lnTo>
                        <a:pt x="845" y="291"/>
                      </a:lnTo>
                      <a:lnTo>
                        <a:pt x="846" y="291"/>
                      </a:lnTo>
                      <a:lnTo>
                        <a:pt x="848" y="288"/>
                      </a:lnTo>
                      <a:lnTo>
                        <a:pt x="851" y="285"/>
                      </a:lnTo>
                      <a:lnTo>
                        <a:pt x="852" y="284"/>
                      </a:lnTo>
                      <a:lnTo>
                        <a:pt x="853" y="283"/>
                      </a:lnTo>
                      <a:lnTo>
                        <a:pt x="854" y="281"/>
                      </a:lnTo>
                      <a:lnTo>
                        <a:pt x="855" y="280"/>
                      </a:lnTo>
                      <a:lnTo>
                        <a:pt x="855" y="279"/>
                      </a:lnTo>
                      <a:lnTo>
                        <a:pt x="857" y="278"/>
                      </a:lnTo>
                      <a:lnTo>
                        <a:pt x="859" y="277"/>
                      </a:lnTo>
                      <a:lnTo>
                        <a:pt x="861" y="276"/>
                      </a:lnTo>
                      <a:lnTo>
                        <a:pt x="875" y="273"/>
                      </a:lnTo>
                      <a:lnTo>
                        <a:pt x="878" y="272"/>
                      </a:lnTo>
                      <a:lnTo>
                        <a:pt x="880" y="271"/>
                      </a:lnTo>
                      <a:lnTo>
                        <a:pt x="883" y="270"/>
                      </a:lnTo>
                      <a:lnTo>
                        <a:pt x="885" y="268"/>
                      </a:lnTo>
                      <a:lnTo>
                        <a:pt x="887" y="267"/>
                      </a:lnTo>
                      <a:lnTo>
                        <a:pt x="888" y="266"/>
                      </a:lnTo>
                      <a:lnTo>
                        <a:pt x="890" y="264"/>
                      </a:lnTo>
                      <a:lnTo>
                        <a:pt x="892" y="262"/>
                      </a:lnTo>
                      <a:lnTo>
                        <a:pt x="893" y="261"/>
                      </a:lnTo>
                      <a:lnTo>
                        <a:pt x="894" y="261"/>
                      </a:lnTo>
                      <a:lnTo>
                        <a:pt x="895" y="260"/>
                      </a:lnTo>
                      <a:lnTo>
                        <a:pt x="896" y="260"/>
                      </a:lnTo>
                      <a:lnTo>
                        <a:pt x="898" y="257"/>
                      </a:lnTo>
                      <a:lnTo>
                        <a:pt x="901" y="254"/>
                      </a:lnTo>
                      <a:lnTo>
                        <a:pt x="902" y="251"/>
                      </a:lnTo>
                      <a:lnTo>
                        <a:pt x="903" y="250"/>
                      </a:lnTo>
                      <a:lnTo>
                        <a:pt x="904" y="247"/>
                      </a:lnTo>
                      <a:lnTo>
                        <a:pt x="905" y="245"/>
                      </a:lnTo>
                      <a:lnTo>
                        <a:pt x="906" y="243"/>
                      </a:lnTo>
                      <a:lnTo>
                        <a:pt x="906" y="242"/>
                      </a:lnTo>
                      <a:lnTo>
                        <a:pt x="907" y="241"/>
                      </a:lnTo>
                      <a:lnTo>
                        <a:pt x="908" y="239"/>
                      </a:lnTo>
                      <a:lnTo>
                        <a:pt x="910" y="236"/>
                      </a:lnTo>
                      <a:lnTo>
                        <a:pt x="910" y="234"/>
                      </a:lnTo>
                      <a:lnTo>
                        <a:pt x="910" y="233"/>
                      </a:lnTo>
                      <a:lnTo>
                        <a:pt x="911" y="231"/>
                      </a:lnTo>
                      <a:lnTo>
                        <a:pt x="911" y="228"/>
                      </a:lnTo>
                      <a:lnTo>
                        <a:pt x="912" y="227"/>
                      </a:lnTo>
                      <a:lnTo>
                        <a:pt x="912" y="226"/>
                      </a:lnTo>
                      <a:lnTo>
                        <a:pt x="914" y="224"/>
                      </a:lnTo>
                      <a:lnTo>
                        <a:pt x="915" y="222"/>
                      </a:lnTo>
                      <a:lnTo>
                        <a:pt x="917" y="221"/>
                      </a:lnTo>
                      <a:lnTo>
                        <a:pt x="918" y="220"/>
                      </a:lnTo>
                      <a:lnTo>
                        <a:pt x="919" y="220"/>
                      </a:lnTo>
                      <a:lnTo>
                        <a:pt x="923" y="217"/>
                      </a:lnTo>
                      <a:lnTo>
                        <a:pt x="925" y="217"/>
                      </a:lnTo>
                      <a:lnTo>
                        <a:pt x="927" y="216"/>
                      </a:lnTo>
                      <a:lnTo>
                        <a:pt x="932" y="215"/>
                      </a:lnTo>
                      <a:lnTo>
                        <a:pt x="940" y="214"/>
                      </a:lnTo>
                      <a:lnTo>
                        <a:pt x="941" y="214"/>
                      </a:lnTo>
                      <a:lnTo>
                        <a:pt x="944" y="214"/>
                      </a:lnTo>
                      <a:lnTo>
                        <a:pt x="947" y="214"/>
                      </a:lnTo>
                      <a:lnTo>
                        <a:pt x="948" y="214"/>
                      </a:lnTo>
                      <a:lnTo>
                        <a:pt x="950" y="215"/>
                      </a:lnTo>
                      <a:lnTo>
                        <a:pt x="951" y="215"/>
                      </a:lnTo>
                      <a:lnTo>
                        <a:pt x="951" y="220"/>
                      </a:lnTo>
                      <a:lnTo>
                        <a:pt x="953" y="222"/>
                      </a:lnTo>
                      <a:lnTo>
                        <a:pt x="955" y="224"/>
                      </a:lnTo>
                      <a:lnTo>
                        <a:pt x="955" y="225"/>
                      </a:lnTo>
                      <a:lnTo>
                        <a:pt x="956" y="227"/>
                      </a:lnTo>
                      <a:lnTo>
                        <a:pt x="957" y="228"/>
                      </a:lnTo>
                      <a:lnTo>
                        <a:pt x="957" y="232"/>
                      </a:lnTo>
                      <a:lnTo>
                        <a:pt x="957" y="233"/>
                      </a:lnTo>
                      <a:lnTo>
                        <a:pt x="957" y="235"/>
                      </a:lnTo>
                      <a:lnTo>
                        <a:pt x="956" y="237"/>
                      </a:lnTo>
                      <a:lnTo>
                        <a:pt x="955" y="249"/>
                      </a:lnTo>
                      <a:lnTo>
                        <a:pt x="955" y="251"/>
                      </a:lnTo>
                      <a:lnTo>
                        <a:pt x="954" y="253"/>
                      </a:lnTo>
                      <a:lnTo>
                        <a:pt x="956" y="253"/>
                      </a:lnTo>
                      <a:lnTo>
                        <a:pt x="958" y="253"/>
                      </a:lnTo>
                      <a:lnTo>
                        <a:pt x="959" y="254"/>
                      </a:lnTo>
                      <a:lnTo>
                        <a:pt x="960" y="254"/>
                      </a:lnTo>
                      <a:lnTo>
                        <a:pt x="962" y="254"/>
                      </a:lnTo>
                      <a:lnTo>
                        <a:pt x="962" y="255"/>
                      </a:lnTo>
                      <a:lnTo>
                        <a:pt x="963" y="255"/>
                      </a:lnTo>
                      <a:lnTo>
                        <a:pt x="964" y="255"/>
                      </a:lnTo>
                      <a:lnTo>
                        <a:pt x="965" y="255"/>
                      </a:lnTo>
                      <a:lnTo>
                        <a:pt x="965" y="254"/>
                      </a:lnTo>
                      <a:lnTo>
                        <a:pt x="966" y="254"/>
                      </a:lnTo>
                      <a:lnTo>
                        <a:pt x="966" y="255"/>
                      </a:lnTo>
                      <a:lnTo>
                        <a:pt x="967" y="255"/>
                      </a:lnTo>
                      <a:lnTo>
                        <a:pt x="968" y="255"/>
                      </a:lnTo>
                      <a:lnTo>
                        <a:pt x="969" y="256"/>
                      </a:lnTo>
                      <a:lnTo>
                        <a:pt x="970" y="256"/>
                      </a:lnTo>
                      <a:lnTo>
                        <a:pt x="971" y="256"/>
                      </a:lnTo>
                      <a:lnTo>
                        <a:pt x="973" y="256"/>
                      </a:lnTo>
                      <a:lnTo>
                        <a:pt x="974" y="255"/>
                      </a:lnTo>
                      <a:lnTo>
                        <a:pt x="975" y="255"/>
                      </a:lnTo>
                      <a:lnTo>
                        <a:pt x="977" y="254"/>
                      </a:lnTo>
                      <a:lnTo>
                        <a:pt x="978" y="254"/>
                      </a:lnTo>
                      <a:lnTo>
                        <a:pt x="979" y="255"/>
                      </a:lnTo>
                      <a:lnTo>
                        <a:pt x="980" y="255"/>
                      </a:lnTo>
                      <a:lnTo>
                        <a:pt x="981" y="254"/>
                      </a:lnTo>
                      <a:lnTo>
                        <a:pt x="981" y="255"/>
                      </a:lnTo>
                      <a:lnTo>
                        <a:pt x="982" y="254"/>
                      </a:lnTo>
                      <a:lnTo>
                        <a:pt x="983" y="254"/>
                      </a:lnTo>
                      <a:lnTo>
                        <a:pt x="984" y="254"/>
                      </a:lnTo>
                      <a:lnTo>
                        <a:pt x="985" y="253"/>
                      </a:lnTo>
                      <a:lnTo>
                        <a:pt x="986" y="254"/>
                      </a:lnTo>
                      <a:lnTo>
                        <a:pt x="986" y="253"/>
                      </a:lnTo>
                      <a:lnTo>
                        <a:pt x="987" y="253"/>
                      </a:lnTo>
                      <a:lnTo>
                        <a:pt x="987" y="254"/>
                      </a:lnTo>
                      <a:lnTo>
                        <a:pt x="987" y="255"/>
                      </a:lnTo>
                      <a:lnTo>
                        <a:pt x="988" y="255"/>
                      </a:lnTo>
                      <a:lnTo>
                        <a:pt x="989" y="256"/>
                      </a:lnTo>
                      <a:lnTo>
                        <a:pt x="989" y="255"/>
                      </a:lnTo>
                      <a:lnTo>
                        <a:pt x="988" y="255"/>
                      </a:lnTo>
                      <a:lnTo>
                        <a:pt x="988" y="254"/>
                      </a:lnTo>
                      <a:lnTo>
                        <a:pt x="988" y="253"/>
                      </a:lnTo>
                      <a:lnTo>
                        <a:pt x="989" y="253"/>
                      </a:lnTo>
                      <a:lnTo>
                        <a:pt x="990" y="253"/>
                      </a:lnTo>
                      <a:lnTo>
                        <a:pt x="991" y="253"/>
                      </a:lnTo>
                      <a:lnTo>
                        <a:pt x="992" y="252"/>
                      </a:lnTo>
                      <a:lnTo>
                        <a:pt x="993" y="252"/>
                      </a:lnTo>
                      <a:lnTo>
                        <a:pt x="994" y="252"/>
                      </a:lnTo>
                      <a:lnTo>
                        <a:pt x="995" y="252"/>
                      </a:lnTo>
                      <a:lnTo>
                        <a:pt x="996" y="252"/>
                      </a:lnTo>
                      <a:lnTo>
                        <a:pt x="997" y="253"/>
                      </a:lnTo>
                      <a:lnTo>
                        <a:pt x="997" y="254"/>
                      </a:lnTo>
                      <a:lnTo>
                        <a:pt x="996" y="254"/>
                      </a:lnTo>
                      <a:lnTo>
                        <a:pt x="997" y="254"/>
                      </a:lnTo>
                      <a:lnTo>
                        <a:pt x="998" y="254"/>
                      </a:lnTo>
                      <a:lnTo>
                        <a:pt x="999" y="254"/>
                      </a:lnTo>
                      <a:lnTo>
                        <a:pt x="1000" y="255"/>
                      </a:lnTo>
                      <a:lnTo>
                        <a:pt x="1000" y="256"/>
                      </a:lnTo>
                      <a:lnTo>
                        <a:pt x="1001" y="256"/>
                      </a:lnTo>
                      <a:lnTo>
                        <a:pt x="1001" y="257"/>
                      </a:lnTo>
                      <a:lnTo>
                        <a:pt x="1002" y="258"/>
                      </a:lnTo>
                      <a:lnTo>
                        <a:pt x="1002" y="260"/>
                      </a:lnTo>
                      <a:lnTo>
                        <a:pt x="1003" y="261"/>
                      </a:lnTo>
                      <a:lnTo>
                        <a:pt x="1003" y="262"/>
                      </a:lnTo>
                      <a:lnTo>
                        <a:pt x="1004" y="264"/>
                      </a:lnTo>
                      <a:lnTo>
                        <a:pt x="1005" y="266"/>
                      </a:lnTo>
                      <a:lnTo>
                        <a:pt x="1008" y="269"/>
                      </a:lnTo>
                      <a:lnTo>
                        <a:pt x="1009" y="271"/>
                      </a:lnTo>
                      <a:lnTo>
                        <a:pt x="1010" y="273"/>
                      </a:lnTo>
                      <a:lnTo>
                        <a:pt x="1013" y="277"/>
                      </a:lnTo>
                      <a:lnTo>
                        <a:pt x="1014" y="278"/>
                      </a:lnTo>
                      <a:lnTo>
                        <a:pt x="1016" y="281"/>
                      </a:lnTo>
                      <a:lnTo>
                        <a:pt x="1016" y="282"/>
                      </a:lnTo>
                      <a:lnTo>
                        <a:pt x="1017" y="283"/>
                      </a:lnTo>
                      <a:lnTo>
                        <a:pt x="1018" y="284"/>
                      </a:lnTo>
                      <a:lnTo>
                        <a:pt x="1019" y="284"/>
                      </a:lnTo>
                      <a:lnTo>
                        <a:pt x="1020" y="284"/>
                      </a:lnTo>
                      <a:lnTo>
                        <a:pt x="1021" y="284"/>
                      </a:lnTo>
                      <a:lnTo>
                        <a:pt x="1022" y="285"/>
                      </a:lnTo>
                      <a:lnTo>
                        <a:pt x="1023" y="285"/>
                      </a:lnTo>
                      <a:lnTo>
                        <a:pt x="1023" y="286"/>
                      </a:lnTo>
                      <a:lnTo>
                        <a:pt x="1024" y="286"/>
                      </a:lnTo>
                      <a:lnTo>
                        <a:pt x="1025" y="286"/>
                      </a:lnTo>
                      <a:lnTo>
                        <a:pt x="1026" y="287"/>
                      </a:lnTo>
                      <a:lnTo>
                        <a:pt x="1026" y="288"/>
                      </a:lnTo>
                      <a:lnTo>
                        <a:pt x="1026" y="289"/>
                      </a:lnTo>
                      <a:lnTo>
                        <a:pt x="1025" y="289"/>
                      </a:lnTo>
                      <a:lnTo>
                        <a:pt x="1025" y="290"/>
                      </a:lnTo>
                      <a:lnTo>
                        <a:pt x="1026" y="290"/>
                      </a:lnTo>
                      <a:lnTo>
                        <a:pt x="1027" y="290"/>
                      </a:lnTo>
                      <a:lnTo>
                        <a:pt x="1028" y="291"/>
                      </a:lnTo>
                      <a:lnTo>
                        <a:pt x="1028" y="292"/>
                      </a:lnTo>
                      <a:lnTo>
                        <a:pt x="1066" y="310"/>
                      </a:lnTo>
                      <a:lnTo>
                        <a:pt x="1067" y="311"/>
                      </a:lnTo>
                      <a:lnTo>
                        <a:pt x="1067" y="312"/>
                      </a:lnTo>
                      <a:lnTo>
                        <a:pt x="1067" y="313"/>
                      </a:lnTo>
                      <a:lnTo>
                        <a:pt x="1069" y="314"/>
                      </a:lnTo>
                      <a:lnTo>
                        <a:pt x="1070" y="314"/>
                      </a:lnTo>
                      <a:lnTo>
                        <a:pt x="1071" y="314"/>
                      </a:lnTo>
                      <a:lnTo>
                        <a:pt x="1071" y="315"/>
                      </a:lnTo>
                      <a:lnTo>
                        <a:pt x="1072" y="315"/>
                      </a:lnTo>
                      <a:lnTo>
                        <a:pt x="1073" y="316"/>
                      </a:lnTo>
                      <a:lnTo>
                        <a:pt x="1074" y="317"/>
                      </a:lnTo>
                      <a:lnTo>
                        <a:pt x="1075" y="318"/>
                      </a:lnTo>
                      <a:lnTo>
                        <a:pt x="1076" y="318"/>
                      </a:lnTo>
                      <a:lnTo>
                        <a:pt x="1077" y="318"/>
                      </a:lnTo>
                      <a:lnTo>
                        <a:pt x="1078" y="318"/>
                      </a:lnTo>
                      <a:lnTo>
                        <a:pt x="1078" y="317"/>
                      </a:lnTo>
                      <a:lnTo>
                        <a:pt x="1079" y="317"/>
                      </a:lnTo>
                      <a:lnTo>
                        <a:pt x="1080" y="317"/>
                      </a:lnTo>
                      <a:lnTo>
                        <a:pt x="1081" y="317"/>
                      </a:lnTo>
                      <a:lnTo>
                        <a:pt x="1082" y="317"/>
                      </a:lnTo>
                      <a:lnTo>
                        <a:pt x="1083" y="317"/>
                      </a:lnTo>
                      <a:lnTo>
                        <a:pt x="1084" y="317"/>
                      </a:lnTo>
                      <a:lnTo>
                        <a:pt x="1085" y="318"/>
                      </a:lnTo>
                      <a:lnTo>
                        <a:pt x="1086" y="317"/>
                      </a:lnTo>
                      <a:lnTo>
                        <a:pt x="1086" y="318"/>
                      </a:lnTo>
                      <a:lnTo>
                        <a:pt x="1087" y="318"/>
                      </a:lnTo>
                      <a:lnTo>
                        <a:pt x="1088" y="318"/>
                      </a:lnTo>
                      <a:lnTo>
                        <a:pt x="1089" y="318"/>
                      </a:lnTo>
                      <a:lnTo>
                        <a:pt x="1090" y="318"/>
                      </a:lnTo>
                      <a:lnTo>
                        <a:pt x="1091" y="320"/>
                      </a:lnTo>
                      <a:lnTo>
                        <a:pt x="1092" y="320"/>
                      </a:lnTo>
                      <a:lnTo>
                        <a:pt x="1095" y="321"/>
                      </a:lnTo>
                      <a:lnTo>
                        <a:pt x="1097" y="321"/>
                      </a:lnTo>
                      <a:lnTo>
                        <a:pt x="1098" y="322"/>
                      </a:lnTo>
                      <a:lnTo>
                        <a:pt x="1099" y="322"/>
                      </a:lnTo>
                      <a:lnTo>
                        <a:pt x="1100" y="322"/>
                      </a:lnTo>
                      <a:lnTo>
                        <a:pt x="1101" y="322"/>
                      </a:lnTo>
                      <a:lnTo>
                        <a:pt x="1102" y="322"/>
                      </a:lnTo>
                      <a:lnTo>
                        <a:pt x="1102" y="321"/>
                      </a:lnTo>
                      <a:lnTo>
                        <a:pt x="1103" y="321"/>
                      </a:lnTo>
                      <a:lnTo>
                        <a:pt x="1105" y="320"/>
                      </a:lnTo>
                      <a:lnTo>
                        <a:pt x="1106" y="320"/>
                      </a:lnTo>
                      <a:lnTo>
                        <a:pt x="1107" y="320"/>
                      </a:lnTo>
                      <a:lnTo>
                        <a:pt x="1108" y="320"/>
                      </a:lnTo>
                      <a:lnTo>
                        <a:pt x="1109" y="320"/>
                      </a:lnTo>
                      <a:lnTo>
                        <a:pt x="1110" y="320"/>
                      </a:lnTo>
                      <a:lnTo>
                        <a:pt x="1111" y="320"/>
                      </a:lnTo>
                      <a:lnTo>
                        <a:pt x="1113" y="320"/>
                      </a:lnTo>
                      <a:lnTo>
                        <a:pt x="1113" y="321"/>
                      </a:lnTo>
                      <a:lnTo>
                        <a:pt x="1114" y="321"/>
                      </a:lnTo>
                      <a:lnTo>
                        <a:pt x="1115" y="321"/>
                      </a:lnTo>
                      <a:lnTo>
                        <a:pt x="1117" y="321"/>
                      </a:lnTo>
                      <a:lnTo>
                        <a:pt x="1118" y="321"/>
                      </a:lnTo>
                      <a:lnTo>
                        <a:pt x="1119" y="321"/>
                      </a:lnTo>
                      <a:lnTo>
                        <a:pt x="1120" y="322"/>
                      </a:lnTo>
                      <a:lnTo>
                        <a:pt x="1121" y="321"/>
                      </a:lnTo>
                      <a:lnTo>
                        <a:pt x="1122" y="321"/>
                      </a:lnTo>
                      <a:lnTo>
                        <a:pt x="1123" y="321"/>
                      </a:lnTo>
                      <a:lnTo>
                        <a:pt x="1124" y="321"/>
                      </a:lnTo>
                      <a:lnTo>
                        <a:pt x="1125" y="321"/>
                      </a:lnTo>
                      <a:lnTo>
                        <a:pt x="1127" y="322"/>
                      </a:lnTo>
                      <a:lnTo>
                        <a:pt x="1128" y="323"/>
                      </a:lnTo>
                      <a:lnTo>
                        <a:pt x="1129" y="324"/>
                      </a:lnTo>
                      <a:lnTo>
                        <a:pt x="1130" y="324"/>
                      </a:lnTo>
                      <a:lnTo>
                        <a:pt x="1131" y="324"/>
                      </a:lnTo>
                      <a:lnTo>
                        <a:pt x="1132" y="325"/>
                      </a:lnTo>
                      <a:lnTo>
                        <a:pt x="1132" y="326"/>
                      </a:lnTo>
                      <a:lnTo>
                        <a:pt x="1133" y="327"/>
                      </a:lnTo>
                      <a:lnTo>
                        <a:pt x="1133" y="328"/>
                      </a:lnTo>
                      <a:lnTo>
                        <a:pt x="1133" y="331"/>
                      </a:lnTo>
                      <a:lnTo>
                        <a:pt x="1133" y="332"/>
                      </a:lnTo>
                      <a:lnTo>
                        <a:pt x="1133" y="334"/>
                      </a:lnTo>
                      <a:lnTo>
                        <a:pt x="1132" y="335"/>
                      </a:lnTo>
                      <a:lnTo>
                        <a:pt x="1132" y="336"/>
                      </a:lnTo>
                      <a:lnTo>
                        <a:pt x="1131" y="336"/>
                      </a:lnTo>
                      <a:lnTo>
                        <a:pt x="1130" y="337"/>
                      </a:lnTo>
                      <a:lnTo>
                        <a:pt x="1129" y="338"/>
                      </a:lnTo>
                      <a:lnTo>
                        <a:pt x="1128" y="339"/>
                      </a:lnTo>
                      <a:lnTo>
                        <a:pt x="1126" y="341"/>
                      </a:lnTo>
                      <a:lnTo>
                        <a:pt x="1126" y="342"/>
                      </a:lnTo>
                      <a:lnTo>
                        <a:pt x="1126" y="344"/>
                      </a:lnTo>
                      <a:lnTo>
                        <a:pt x="1126" y="345"/>
                      </a:lnTo>
                      <a:lnTo>
                        <a:pt x="1125" y="345"/>
                      </a:lnTo>
                      <a:lnTo>
                        <a:pt x="1125" y="346"/>
                      </a:lnTo>
                      <a:lnTo>
                        <a:pt x="1123" y="349"/>
                      </a:lnTo>
                      <a:lnTo>
                        <a:pt x="1149" y="359"/>
                      </a:lnTo>
                      <a:lnTo>
                        <a:pt x="1174" y="369"/>
                      </a:lnTo>
                      <a:lnTo>
                        <a:pt x="1174" y="370"/>
                      </a:lnTo>
                      <a:lnTo>
                        <a:pt x="1174" y="371"/>
                      </a:lnTo>
                      <a:lnTo>
                        <a:pt x="1174" y="372"/>
                      </a:lnTo>
                      <a:lnTo>
                        <a:pt x="1174" y="373"/>
                      </a:lnTo>
                      <a:lnTo>
                        <a:pt x="1175" y="373"/>
                      </a:lnTo>
                      <a:lnTo>
                        <a:pt x="1175" y="371"/>
                      </a:lnTo>
                      <a:lnTo>
                        <a:pt x="1176" y="372"/>
                      </a:lnTo>
                      <a:lnTo>
                        <a:pt x="1176" y="370"/>
                      </a:lnTo>
                      <a:lnTo>
                        <a:pt x="1177" y="370"/>
                      </a:lnTo>
                      <a:lnTo>
                        <a:pt x="1178" y="369"/>
                      </a:lnTo>
                      <a:lnTo>
                        <a:pt x="1178" y="368"/>
                      </a:lnTo>
                      <a:lnTo>
                        <a:pt x="1177" y="367"/>
                      </a:lnTo>
                      <a:lnTo>
                        <a:pt x="1178" y="367"/>
                      </a:lnTo>
                      <a:lnTo>
                        <a:pt x="1178" y="366"/>
                      </a:lnTo>
                      <a:lnTo>
                        <a:pt x="1179" y="365"/>
                      </a:lnTo>
                      <a:lnTo>
                        <a:pt x="1180" y="366"/>
                      </a:lnTo>
                      <a:lnTo>
                        <a:pt x="1181" y="365"/>
                      </a:lnTo>
                      <a:lnTo>
                        <a:pt x="1182" y="365"/>
                      </a:lnTo>
                      <a:lnTo>
                        <a:pt x="1182" y="366"/>
                      </a:lnTo>
                      <a:lnTo>
                        <a:pt x="1183" y="365"/>
                      </a:lnTo>
                      <a:lnTo>
                        <a:pt x="1183" y="364"/>
                      </a:lnTo>
                      <a:lnTo>
                        <a:pt x="1183" y="363"/>
                      </a:lnTo>
                      <a:lnTo>
                        <a:pt x="1184" y="363"/>
                      </a:lnTo>
                      <a:lnTo>
                        <a:pt x="1184" y="362"/>
                      </a:lnTo>
                      <a:lnTo>
                        <a:pt x="1184" y="361"/>
                      </a:lnTo>
                      <a:lnTo>
                        <a:pt x="1185" y="360"/>
                      </a:lnTo>
                      <a:lnTo>
                        <a:pt x="1185" y="359"/>
                      </a:lnTo>
                      <a:lnTo>
                        <a:pt x="1184" y="360"/>
                      </a:lnTo>
                      <a:lnTo>
                        <a:pt x="1184" y="359"/>
                      </a:lnTo>
                      <a:lnTo>
                        <a:pt x="1184" y="358"/>
                      </a:lnTo>
                      <a:lnTo>
                        <a:pt x="1185" y="358"/>
                      </a:lnTo>
                      <a:lnTo>
                        <a:pt x="1186" y="357"/>
                      </a:lnTo>
                      <a:lnTo>
                        <a:pt x="1187" y="358"/>
                      </a:lnTo>
                      <a:lnTo>
                        <a:pt x="1188" y="358"/>
                      </a:lnTo>
                      <a:lnTo>
                        <a:pt x="1189" y="359"/>
                      </a:lnTo>
                      <a:lnTo>
                        <a:pt x="1189" y="360"/>
                      </a:lnTo>
                      <a:lnTo>
                        <a:pt x="1190" y="360"/>
                      </a:lnTo>
                      <a:lnTo>
                        <a:pt x="1189" y="361"/>
                      </a:lnTo>
                      <a:lnTo>
                        <a:pt x="1191" y="362"/>
                      </a:lnTo>
                      <a:lnTo>
                        <a:pt x="1190" y="362"/>
                      </a:lnTo>
                      <a:lnTo>
                        <a:pt x="1190" y="363"/>
                      </a:lnTo>
                      <a:lnTo>
                        <a:pt x="1190" y="364"/>
                      </a:lnTo>
                      <a:lnTo>
                        <a:pt x="1191" y="365"/>
                      </a:lnTo>
                      <a:lnTo>
                        <a:pt x="1190" y="366"/>
                      </a:lnTo>
                      <a:lnTo>
                        <a:pt x="1190" y="367"/>
                      </a:lnTo>
                      <a:lnTo>
                        <a:pt x="1189" y="368"/>
                      </a:lnTo>
                      <a:lnTo>
                        <a:pt x="1189" y="369"/>
                      </a:lnTo>
                      <a:lnTo>
                        <a:pt x="1188" y="369"/>
                      </a:lnTo>
                      <a:lnTo>
                        <a:pt x="1188" y="370"/>
                      </a:lnTo>
                      <a:lnTo>
                        <a:pt x="1188" y="371"/>
                      </a:lnTo>
                      <a:lnTo>
                        <a:pt x="1189" y="371"/>
                      </a:lnTo>
                      <a:lnTo>
                        <a:pt x="1189" y="370"/>
                      </a:lnTo>
                      <a:lnTo>
                        <a:pt x="1190" y="370"/>
                      </a:lnTo>
                      <a:lnTo>
                        <a:pt x="1190" y="371"/>
                      </a:lnTo>
                      <a:lnTo>
                        <a:pt x="1191" y="371"/>
                      </a:lnTo>
                      <a:lnTo>
                        <a:pt x="1192" y="371"/>
                      </a:lnTo>
                      <a:lnTo>
                        <a:pt x="1192" y="370"/>
                      </a:lnTo>
                      <a:lnTo>
                        <a:pt x="1193" y="370"/>
                      </a:lnTo>
                      <a:lnTo>
                        <a:pt x="1193" y="369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6"/>
                      </a:lnTo>
                      <a:lnTo>
                        <a:pt x="1193" y="365"/>
                      </a:lnTo>
                      <a:lnTo>
                        <a:pt x="1193" y="364"/>
                      </a:lnTo>
                      <a:lnTo>
                        <a:pt x="1193" y="363"/>
                      </a:lnTo>
                      <a:lnTo>
                        <a:pt x="1194" y="363"/>
                      </a:lnTo>
                      <a:lnTo>
                        <a:pt x="1195" y="362"/>
                      </a:lnTo>
                      <a:lnTo>
                        <a:pt x="1194" y="362"/>
                      </a:lnTo>
                      <a:lnTo>
                        <a:pt x="1195" y="361"/>
                      </a:lnTo>
                      <a:lnTo>
                        <a:pt x="1195" y="360"/>
                      </a:lnTo>
                      <a:lnTo>
                        <a:pt x="1194" y="360"/>
                      </a:lnTo>
                      <a:lnTo>
                        <a:pt x="1194" y="359"/>
                      </a:lnTo>
                      <a:lnTo>
                        <a:pt x="1195" y="358"/>
                      </a:lnTo>
                      <a:lnTo>
                        <a:pt x="1196" y="358"/>
                      </a:lnTo>
                      <a:lnTo>
                        <a:pt x="1197" y="359"/>
                      </a:lnTo>
                      <a:lnTo>
                        <a:pt x="1197" y="360"/>
                      </a:lnTo>
                      <a:lnTo>
                        <a:pt x="1196" y="360"/>
                      </a:lnTo>
                      <a:lnTo>
                        <a:pt x="1195" y="361"/>
                      </a:lnTo>
                      <a:lnTo>
                        <a:pt x="1195" y="362"/>
                      </a:lnTo>
                      <a:lnTo>
                        <a:pt x="1196" y="362"/>
                      </a:lnTo>
                      <a:lnTo>
                        <a:pt x="1197" y="361"/>
                      </a:lnTo>
                      <a:lnTo>
                        <a:pt x="1198" y="362"/>
                      </a:lnTo>
                      <a:lnTo>
                        <a:pt x="1198" y="361"/>
                      </a:lnTo>
                      <a:lnTo>
                        <a:pt x="1199" y="362"/>
                      </a:lnTo>
                      <a:lnTo>
                        <a:pt x="1198" y="362"/>
                      </a:lnTo>
                      <a:lnTo>
                        <a:pt x="1199" y="364"/>
                      </a:lnTo>
                      <a:lnTo>
                        <a:pt x="1199" y="365"/>
                      </a:lnTo>
                      <a:lnTo>
                        <a:pt x="1199" y="367"/>
                      </a:lnTo>
                      <a:lnTo>
                        <a:pt x="1198" y="367"/>
                      </a:lnTo>
                      <a:lnTo>
                        <a:pt x="1199" y="367"/>
                      </a:lnTo>
                      <a:lnTo>
                        <a:pt x="1200" y="367"/>
                      </a:lnTo>
                      <a:lnTo>
                        <a:pt x="1200" y="366"/>
                      </a:lnTo>
                      <a:lnTo>
                        <a:pt x="1200" y="365"/>
                      </a:lnTo>
                      <a:lnTo>
                        <a:pt x="1200" y="364"/>
                      </a:lnTo>
                      <a:lnTo>
                        <a:pt x="1201" y="364"/>
                      </a:lnTo>
                      <a:lnTo>
                        <a:pt x="1201" y="363"/>
                      </a:lnTo>
                      <a:lnTo>
                        <a:pt x="1200" y="362"/>
                      </a:lnTo>
                      <a:lnTo>
                        <a:pt x="1199" y="361"/>
                      </a:lnTo>
                      <a:lnTo>
                        <a:pt x="1199" y="360"/>
                      </a:lnTo>
                      <a:lnTo>
                        <a:pt x="1201" y="360"/>
                      </a:lnTo>
                      <a:lnTo>
                        <a:pt x="1202" y="360"/>
                      </a:lnTo>
                      <a:lnTo>
                        <a:pt x="1203" y="359"/>
                      </a:lnTo>
                      <a:lnTo>
                        <a:pt x="1203" y="358"/>
                      </a:lnTo>
                      <a:lnTo>
                        <a:pt x="1204" y="358"/>
                      </a:lnTo>
                      <a:lnTo>
                        <a:pt x="1204" y="357"/>
                      </a:lnTo>
                      <a:lnTo>
                        <a:pt x="1205" y="357"/>
                      </a:lnTo>
                      <a:lnTo>
                        <a:pt x="1206" y="357"/>
                      </a:lnTo>
                      <a:lnTo>
                        <a:pt x="1207" y="358"/>
                      </a:lnTo>
                      <a:lnTo>
                        <a:pt x="1206" y="358"/>
                      </a:lnTo>
                      <a:lnTo>
                        <a:pt x="1206" y="359"/>
                      </a:lnTo>
                      <a:lnTo>
                        <a:pt x="1207" y="359"/>
                      </a:lnTo>
                      <a:lnTo>
                        <a:pt x="1206" y="359"/>
                      </a:lnTo>
                      <a:lnTo>
                        <a:pt x="1207" y="360"/>
                      </a:lnTo>
                      <a:lnTo>
                        <a:pt x="1207" y="361"/>
                      </a:lnTo>
                      <a:lnTo>
                        <a:pt x="1206" y="361"/>
                      </a:lnTo>
                      <a:lnTo>
                        <a:pt x="1206" y="362"/>
                      </a:lnTo>
                      <a:lnTo>
                        <a:pt x="1207" y="362"/>
                      </a:lnTo>
                      <a:lnTo>
                        <a:pt x="1206" y="362"/>
                      </a:lnTo>
                      <a:lnTo>
                        <a:pt x="1206" y="363"/>
                      </a:lnTo>
                      <a:lnTo>
                        <a:pt x="1207" y="364"/>
                      </a:lnTo>
                      <a:lnTo>
                        <a:pt x="1208" y="363"/>
                      </a:lnTo>
                      <a:lnTo>
                        <a:pt x="1209" y="362"/>
                      </a:lnTo>
                      <a:lnTo>
                        <a:pt x="1210" y="362"/>
                      </a:lnTo>
                      <a:lnTo>
                        <a:pt x="1211" y="362"/>
                      </a:lnTo>
                      <a:lnTo>
                        <a:pt x="1212" y="363"/>
                      </a:lnTo>
                      <a:lnTo>
                        <a:pt x="1213" y="364"/>
                      </a:lnTo>
                      <a:lnTo>
                        <a:pt x="1213" y="366"/>
                      </a:lnTo>
                      <a:lnTo>
                        <a:pt x="1214" y="367"/>
                      </a:lnTo>
                      <a:lnTo>
                        <a:pt x="1214" y="368"/>
                      </a:lnTo>
                      <a:lnTo>
                        <a:pt x="1213" y="368"/>
                      </a:lnTo>
                      <a:lnTo>
                        <a:pt x="1213" y="369"/>
                      </a:lnTo>
                      <a:lnTo>
                        <a:pt x="1213" y="370"/>
                      </a:lnTo>
                      <a:lnTo>
                        <a:pt x="1212" y="370"/>
                      </a:lnTo>
                      <a:lnTo>
                        <a:pt x="1213" y="370"/>
                      </a:lnTo>
                      <a:lnTo>
                        <a:pt x="1213" y="371"/>
                      </a:lnTo>
                      <a:lnTo>
                        <a:pt x="1213" y="372"/>
                      </a:lnTo>
                      <a:lnTo>
                        <a:pt x="1212" y="373"/>
                      </a:lnTo>
                      <a:lnTo>
                        <a:pt x="1212" y="374"/>
                      </a:lnTo>
                      <a:lnTo>
                        <a:pt x="1213" y="374"/>
                      </a:lnTo>
                      <a:lnTo>
                        <a:pt x="1213" y="373"/>
                      </a:lnTo>
                      <a:lnTo>
                        <a:pt x="1213" y="374"/>
                      </a:lnTo>
                      <a:lnTo>
                        <a:pt x="1213" y="375"/>
                      </a:lnTo>
                      <a:lnTo>
                        <a:pt x="1214" y="375"/>
                      </a:lnTo>
                      <a:lnTo>
                        <a:pt x="1214" y="376"/>
                      </a:lnTo>
                      <a:lnTo>
                        <a:pt x="1215" y="375"/>
                      </a:lnTo>
                      <a:lnTo>
                        <a:pt x="1216" y="373"/>
                      </a:lnTo>
                      <a:lnTo>
                        <a:pt x="1217" y="372"/>
                      </a:lnTo>
                      <a:lnTo>
                        <a:pt x="1217" y="371"/>
                      </a:lnTo>
                      <a:lnTo>
                        <a:pt x="1218" y="371"/>
                      </a:lnTo>
                      <a:lnTo>
                        <a:pt x="1218" y="370"/>
                      </a:lnTo>
                      <a:lnTo>
                        <a:pt x="1219" y="369"/>
                      </a:lnTo>
                      <a:lnTo>
                        <a:pt x="1219" y="368"/>
                      </a:lnTo>
                      <a:lnTo>
                        <a:pt x="1219" y="367"/>
                      </a:lnTo>
                      <a:lnTo>
                        <a:pt x="1219" y="366"/>
                      </a:lnTo>
                      <a:lnTo>
                        <a:pt x="1219" y="364"/>
                      </a:lnTo>
                      <a:lnTo>
                        <a:pt x="1219" y="363"/>
                      </a:lnTo>
                      <a:lnTo>
                        <a:pt x="1221" y="363"/>
                      </a:lnTo>
                      <a:lnTo>
                        <a:pt x="1221" y="364"/>
                      </a:lnTo>
                      <a:lnTo>
                        <a:pt x="1222" y="365"/>
                      </a:lnTo>
                      <a:lnTo>
                        <a:pt x="1223" y="365"/>
                      </a:lnTo>
                      <a:lnTo>
                        <a:pt x="1224" y="366"/>
                      </a:lnTo>
                      <a:lnTo>
                        <a:pt x="1224" y="367"/>
                      </a:lnTo>
                      <a:lnTo>
                        <a:pt x="1224" y="368"/>
                      </a:lnTo>
                      <a:lnTo>
                        <a:pt x="1224" y="369"/>
                      </a:lnTo>
                      <a:lnTo>
                        <a:pt x="1223" y="369"/>
                      </a:lnTo>
                      <a:lnTo>
                        <a:pt x="1224" y="370"/>
                      </a:lnTo>
                      <a:lnTo>
                        <a:pt x="1225" y="371"/>
                      </a:lnTo>
                      <a:lnTo>
                        <a:pt x="1224" y="372"/>
                      </a:lnTo>
                      <a:lnTo>
                        <a:pt x="1225" y="373"/>
                      </a:lnTo>
                      <a:lnTo>
                        <a:pt x="1226" y="373"/>
                      </a:lnTo>
                      <a:lnTo>
                        <a:pt x="1226" y="374"/>
                      </a:lnTo>
                      <a:lnTo>
                        <a:pt x="1227" y="375"/>
                      </a:lnTo>
                      <a:lnTo>
                        <a:pt x="1227" y="377"/>
                      </a:lnTo>
                      <a:lnTo>
                        <a:pt x="1228" y="378"/>
                      </a:lnTo>
                      <a:lnTo>
                        <a:pt x="1229" y="379"/>
                      </a:lnTo>
                      <a:lnTo>
                        <a:pt x="1229" y="380"/>
                      </a:lnTo>
                      <a:lnTo>
                        <a:pt x="1229" y="381"/>
                      </a:lnTo>
                      <a:lnTo>
                        <a:pt x="1228" y="382"/>
                      </a:lnTo>
                      <a:lnTo>
                        <a:pt x="1229" y="383"/>
                      </a:lnTo>
                      <a:lnTo>
                        <a:pt x="1229" y="382"/>
                      </a:lnTo>
                      <a:lnTo>
                        <a:pt x="1231" y="383"/>
                      </a:lnTo>
                      <a:lnTo>
                        <a:pt x="1231" y="381"/>
                      </a:lnTo>
                      <a:lnTo>
                        <a:pt x="1230" y="380"/>
                      </a:lnTo>
                      <a:lnTo>
                        <a:pt x="1230" y="379"/>
                      </a:lnTo>
                      <a:lnTo>
                        <a:pt x="1231" y="376"/>
                      </a:lnTo>
                      <a:lnTo>
                        <a:pt x="1230" y="375"/>
                      </a:lnTo>
                      <a:lnTo>
                        <a:pt x="1230" y="374"/>
                      </a:lnTo>
                      <a:lnTo>
                        <a:pt x="1230" y="372"/>
                      </a:lnTo>
                      <a:lnTo>
                        <a:pt x="1230" y="371"/>
                      </a:lnTo>
                      <a:lnTo>
                        <a:pt x="1230" y="370"/>
                      </a:lnTo>
                      <a:lnTo>
                        <a:pt x="1231" y="369"/>
                      </a:lnTo>
                      <a:lnTo>
                        <a:pt x="1230" y="368"/>
                      </a:lnTo>
                      <a:lnTo>
                        <a:pt x="1229" y="368"/>
                      </a:lnTo>
                      <a:lnTo>
                        <a:pt x="1229" y="367"/>
                      </a:lnTo>
                      <a:lnTo>
                        <a:pt x="1230" y="367"/>
                      </a:lnTo>
                      <a:lnTo>
                        <a:pt x="1230" y="366"/>
                      </a:lnTo>
                      <a:lnTo>
                        <a:pt x="1231" y="366"/>
                      </a:lnTo>
                      <a:lnTo>
                        <a:pt x="1231" y="365"/>
                      </a:lnTo>
                      <a:lnTo>
                        <a:pt x="1230" y="365"/>
                      </a:lnTo>
                      <a:lnTo>
                        <a:pt x="1231" y="364"/>
                      </a:lnTo>
                      <a:lnTo>
                        <a:pt x="1232" y="364"/>
                      </a:lnTo>
                      <a:lnTo>
                        <a:pt x="1234" y="364"/>
                      </a:lnTo>
                      <a:lnTo>
                        <a:pt x="1235" y="364"/>
                      </a:lnTo>
                      <a:lnTo>
                        <a:pt x="1236" y="365"/>
                      </a:lnTo>
                      <a:lnTo>
                        <a:pt x="1237" y="366"/>
                      </a:lnTo>
                      <a:lnTo>
                        <a:pt x="1236" y="367"/>
                      </a:lnTo>
                      <a:lnTo>
                        <a:pt x="1236" y="368"/>
                      </a:lnTo>
                      <a:lnTo>
                        <a:pt x="1236" y="369"/>
                      </a:lnTo>
                      <a:lnTo>
                        <a:pt x="1235" y="370"/>
                      </a:lnTo>
                      <a:lnTo>
                        <a:pt x="1235" y="371"/>
                      </a:lnTo>
                      <a:lnTo>
                        <a:pt x="1235" y="370"/>
                      </a:lnTo>
                      <a:lnTo>
                        <a:pt x="1236" y="370"/>
                      </a:lnTo>
                      <a:lnTo>
                        <a:pt x="1236" y="371"/>
                      </a:lnTo>
                      <a:lnTo>
                        <a:pt x="1237" y="371"/>
                      </a:lnTo>
                      <a:lnTo>
                        <a:pt x="1237" y="372"/>
                      </a:lnTo>
                      <a:lnTo>
                        <a:pt x="1238" y="372"/>
                      </a:lnTo>
                      <a:lnTo>
                        <a:pt x="1238" y="371"/>
                      </a:lnTo>
                      <a:lnTo>
                        <a:pt x="1239" y="371"/>
                      </a:lnTo>
                      <a:lnTo>
                        <a:pt x="1239" y="370"/>
                      </a:lnTo>
                      <a:lnTo>
                        <a:pt x="1239" y="369"/>
                      </a:lnTo>
                      <a:lnTo>
                        <a:pt x="1240" y="369"/>
                      </a:lnTo>
                      <a:lnTo>
                        <a:pt x="1241" y="369"/>
                      </a:lnTo>
                      <a:lnTo>
                        <a:pt x="1242" y="369"/>
                      </a:lnTo>
                      <a:lnTo>
                        <a:pt x="1241" y="368"/>
                      </a:lnTo>
                      <a:lnTo>
                        <a:pt x="1241" y="367"/>
                      </a:lnTo>
                      <a:lnTo>
                        <a:pt x="1240" y="367"/>
                      </a:lnTo>
                      <a:lnTo>
                        <a:pt x="1241" y="367"/>
                      </a:lnTo>
                      <a:lnTo>
                        <a:pt x="1242" y="367"/>
                      </a:lnTo>
                      <a:lnTo>
                        <a:pt x="1243" y="367"/>
                      </a:lnTo>
                      <a:lnTo>
                        <a:pt x="1244" y="366"/>
                      </a:lnTo>
                      <a:lnTo>
                        <a:pt x="1246" y="366"/>
                      </a:lnTo>
                      <a:lnTo>
                        <a:pt x="1247" y="366"/>
                      </a:lnTo>
                      <a:lnTo>
                        <a:pt x="1249" y="366"/>
                      </a:lnTo>
                      <a:lnTo>
                        <a:pt x="1250" y="367"/>
                      </a:lnTo>
                      <a:lnTo>
                        <a:pt x="1251" y="367"/>
                      </a:lnTo>
                      <a:lnTo>
                        <a:pt x="1251" y="368"/>
                      </a:lnTo>
                      <a:lnTo>
                        <a:pt x="1250" y="368"/>
                      </a:lnTo>
                      <a:lnTo>
                        <a:pt x="1250" y="367"/>
                      </a:lnTo>
                      <a:lnTo>
                        <a:pt x="1250" y="368"/>
                      </a:lnTo>
                      <a:lnTo>
                        <a:pt x="1250" y="369"/>
                      </a:lnTo>
                      <a:lnTo>
                        <a:pt x="1250" y="370"/>
                      </a:lnTo>
                      <a:lnTo>
                        <a:pt x="1249" y="370"/>
                      </a:lnTo>
                      <a:lnTo>
                        <a:pt x="1250" y="371"/>
                      </a:lnTo>
                      <a:lnTo>
                        <a:pt x="1251" y="371"/>
                      </a:lnTo>
                      <a:lnTo>
                        <a:pt x="1252" y="371"/>
                      </a:lnTo>
                      <a:lnTo>
                        <a:pt x="1252" y="372"/>
                      </a:lnTo>
                      <a:lnTo>
                        <a:pt x="1253" y="371"/>
                      </a:lnTo>
                      <a:lnTo>
                        <a:pt x="1253" y="372"/>
                      </a:lnTo>
                      <a:lnTo>
                        <a:pt x="1254" y="371"/>
                      </a:lnTo>
                      <a:lnTo>
                        <a:pt x="1253" y="370"/>
                      </a:lnTo>
                      <a:lnTo>
                        <a:pt x="1253" y="369"/>
                      </a:lnTo>
                      <a:lnTo>
                        <a:pt x="1254" y="370"/>
                      </a:lnTo>
                      <a:lnTo>
                        <a:pt x="1254" y="369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8" y="370"/>
                      </a:lnTo>
                      <a:lnTo>
                        <a:pt x="1258" y="371"/>
                      </a:lnTo>
                      <a:lnTo>
                        <a:pt x="1259" y="372"/>
                      </a:lnTo>
                      <a:lnTo>
                        <a:pt x="1259" y="373"/>
                      </a:lnTo>
                      <a:lnTo>
                        <a:pt x="1260" y="374"/>
                      </a:lnTo>
                      <a:lnTo>
                        <a:pt x="1259" y="375"/>
                      </a:lnTo>
                      <a:lnTo>
                        <a:pt x="1258" y="376"/>
                      </a:lnTo>
                      <a:lnTo>
                        <a:pt x="1257" y="376"/>
                      </a:lnTo>
                      <a:lnTo>
                        <a:pt x="1256" y="375"/>
                      </a:lnTo>
                      <a:lnTo>
                        <a:pt x="1255" y="375"/>
                      </a:lnTo>
                      <a:lnTo>
                        <a:pt x="1255" y="376"/>
                      </a:lnTo>
                      <a:lnTo>
                        <a:pt x="1255" y="377"/>
                      </a:lnTo>
                      <a:lnTo>
                        <a:pt x="1254" y="377"/>
                      </a:lnTo>
                      <a:lnTo>
                        <a:pt x="1255" y="378"/>
                      </a:lnTo>
                      <a:lnTo>
                        <a:pt x="1256" y="377"/>
                      </a:lnTo>
                      <a:lnTo>
                        <a:pt x="1256" y="378"/>
                      </a:lnTo>
                      <a:lnTo>
                        <a:pt x="1257" y="377"/>
                      </a:lnTo>
                      <a:lnTo>
                        <a:pt x="1258" y="377"/>
                      </a:lnTo>
                      <a:lnTo>
                        <a:pt x="1258" y="376"/>
                      </a:lnTo>
                      <a:lnTo>
                        <a:pt x="1259" y="376"/>
                      </a:lnTo>
                      <a:lnTo>
                        <a:pt x="1260" y="377"/>
                      </a:lnTo>
                      <a:lnTo>
                        <a:pt x="1260" y="376"/>
                      </a:lnTo>
                      <a:lnTo>
                        <a:pt x="1260" y="375"/>
                      </a:lnTo>
                      <a:lnTo>
                        <a:pt x="1261" y="375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3" y="374"/>
                      </a:lnTo>
                      <a:lnTo>
                        <a:pt x="1264" y="374"/>
                      </a:lnTo>
                      <a:lnTo>
                        <a:pt x="1264" y="375"/>
                      </a:lnTo>
                      <a:lnTo>
                        <a:pt x="1263" y="376"/>
                      </a:lnTo>
                      <a:lnTo>
                        <a:pt x="1263" y="377"/>
                      </a:lnTo>
                      <a:lnTo>
                        <a:pt x="1263" y="378"/>
                      </a:lnTo>
                      <a:lnTo>
                        <a:pt x="1263" y="379"/>
                      </a:lnTo>
                      <a:lnTo>
                        <a:pt x="1263" y="381"/>
                      </a:lnTo>
                      <a:lnTo>
                        <a:pt x="1262" y="381"/>
                      </a:lnTo>
                      <a:lnTo>
                        <a:pt x="1262" y="382"/>
                      </a:lnTo>
                      <a:lnTo>
                        <a:pt x="1262" y="383"/>
                      </a:lnTo>
                      <a:lnTo>
                        <a:pt x="1262" y="384"/>
                      </a:lnTo>
                      <a:lnTo>
                        <a:pt x="1262" y="385"/>
                      </a:lnTo>
                      <a:lnTo>
                        <a:pt x="1263" y="385"/>
                      </a:lnTo>
                      <a:lnTo>
                        <a:pt x="1263" y="384"/>
                      </a:lnTo>
                      <a:lnTo>
                        <a:pt x="1263" y="385"/>
                      </a:lnTo>
                      <a:lnTo>
                        <a:pt x="1264" y="385"/>
                      </a:lnTo>
                      <a:lnTo>
                        <a:pt x="1264" y="384"/>
                      </a:lnTo>
                      <a:lnTo>
                        <a:pt x="1264" y="383"/>
                      </a:lnTo>
                      <a:lnTo>
                        <a:pt x="1263" y="383"/>
                      </a:lnTo>
                      <a:lnTo>
                        <a:pt x="1263" y="382"/>
                      </a:lnTo>
                      <a:lnTo>
                        <a:pt x="1264" y="380"/>
                      </a:lnTo>
                      <a:lnTo>
                        <a:pt x="1265" y="379"/>
                      </a:lnTo>
                      <a:lnTo>
                        <a:pt x="1265" y="380"/>
                      </a:lnTo>
                      <a:lnTo>
                        <a:pt x="1265" y="381"/>
                      </a:lnTo>
                      <a:lnTo>
                        <a:pt x="1266" y="381"/>
                      </a:lnTo>
                      <a:lnTo>
                        <a:pt x="1266" y="380"/>
                      </a:lnTo>
                      <a:lnTo>
                        <a:pt x="1265" y="380"/>
                      </a:lnTo>
                      <a:lnTo>
                        <a:pt x="1265" y="379"/>
                      </a:lnTo>
                      <a:lnTo>
                        <a:pt x="1265" y="378"/>
                      </a:lnTo>
                      <a:lnTo>
                        <a:pt x="1266" y="378"/>
                      </a:lnTo>
                      <a:lnTo>
                        <a:pt x="1266" y="377"/>
                      </a:lnTo>
                      <a:lnTo>
                        <a:pt x="1265" y="377"/>
                      </a:lnTo>
                      <a:lnTo>
                        <a:pt x="1266" y="376"/>
                      </a:lnTo>
                      <a:lnTo>
                        <a:pt x="1267" y="377"/>
                      </a:lnTo>
                      <a:lnTo>
                        <a:pt x="1267" y="376"/>
                      </a:lnTo>
                      <a:lnTo>
                        <a:pt x="1268" y="376"/>
                      </a:lnTo>
                      <a:lnTo>
                        <a:pt x="1269" y="376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1" y="374"/>
                      </a:lnTo>
                      <a:lnTo>
                        <a:pt x="1271" y="375"/>
                      </a:lnTo>
                      <a:lnTo>
                        <a:pt x="1272" y="375"/>
                      </a:lnTo>
                      <a:lnTo>
                        <a:pt x="1272" y="376"/>
                      </a:lnTo>
                      <a:lnTo>
                        <a:pt x="1273" y="377"/>
                      </a:lnTo>
                      <a:lnTo>
                        <a:pt x="1273" y="378"/>
                      </a:lnTo>
                      <a:lnTo>
                        <a:pt x="1273" y="379"/>
                      </a:lnTo>
                      <a:lnTo>
                        <a:pt x="1272" y="379"/>
                      </a:lnTo>
                      <a:lnTo>
                        <a:pt x="1271" y="379"/>
                      </a:lnTo>
                      <a:lnTo>
                        <a:pt x="1272" y="380"/>
                      </a:lnTo>
                      <a:lnTo>
                        <a:pt x="1272" y="381"/>
                      </a:lnTo>
                      <a:lnTo>
                        <a:pt x="1273" y="381"/>
                      </a:lnTo>
                      <a:lnTo>
                        <a:pt x="1273" y="382"/>
                      </a:lnTo>
                      <a:lnTo>
                        <a:pt x="1272" y="383"/>
                      </a:lnTo>
                      <a:lnTo>
                        <a:pt x="1271" y="383"/>
                      </a:lnTo>
                      <a:lnTo>
                        <a:pt x="1272" y="383"/>
                      </a:lnTo>
                      <a:lnTo>
                        <a:pt x="1273" y="383"/>
                      </a:lnTo>
                      <a:lnTo>
                        <a:pt x="1273" y="384"/>
                      </a:lnTo>
                      <a:lnTo>
                        <a:pt x="1272" y="384"/>
                      </a:lnTo>
                      <a:lnTo>
                        <a:pt x="1273" y="384"/>
                      </a:lnTo>
                      <a:lnTo>
                        <a:pt x="1273" y="385"/>
                      </a:lnTo>
                      <a:lnTo>
                        <a:pt x="1273" y="386"/>
                      </a:lnTo>
                      <a:lnTo>
                        <a:pt x="1274" y="386"/>
                      </a:lnTo>
                      <a:lnTo>
                        <a:pt x="1273" y="385"/>
                      </a:lnTo>
                      <a:lnTo>
                        <a:pt x="1274" y="385"/>
                      </a:lnTo>
                      <a:lnTo>
                        <a:pt x="1274" y="383"/>
                      </a:lnTo>
                      <a:lnTo>
                        <a:pt x="1275" y="382"/>
                      </a:lnTo>
                      <a:lnTo>
                        <a:pt x="1275" y="379"/>
                      </a:lnTo>
                      <a:lnTo>
                        <a:pt x="1276" y="379"/>
                      </a:lnTo>
                      <a:lnTo>
                        <a:pt x="1276" y="380"/>
                      </a:lnTo>
                      <a:lnTo>
                        <a:pt x="1275" y="381"/>
                      </a:lnTo>
                      <a:lnTo>
                        <a:pt x="1275" y="382"/>
                      </a:lnTo>
                      <a:lnTo>
                        <a:pt x="1275" y="385"/>
                      </a:lnTo>
                      <a:lnTo>
                        <a:pt x="1275" y="386"/>
                      </a:lnTo>
                      <a:lnTo>
                        <a:pt x="1275" y="387"/>
                      </a:lnTo>
                      <a:lnTo>
                        <a:pt x="1274" y="389"/>
                      </a:lnTo>
                      <a:lnTo>
                        <a:pt x="1275" y="389"/>
                      </a:lnTo>
                      <a:lnTo>
                        <a:pt x="1275" y="388"/>
                      </a:lnTo>
                      <a:lnTo>
                        <a:pt x="1276" y="388"/>
                      </a:lnTo>
                      <a:lnTo>
                        <a:pt x="1277" y="389"/>
                      </a:lnTo>
                      <a:lnTo>
                        <a:pt x="1278" y="389"/>
                      </a:lnTo>
                      <a:lnTo>
                        <a:pt x="1277" y="389"/>
                      </a:lnTo>
                      <a:lnTo>
                        <a:pt x="1276" y="388"/>
                      </a:lnTo>
                      <a:lnTo>
                        <a:pt x="1276" y="387"/>
                      </a:lnTo>
                      <a:lnTo>
                        <a:pt x="1275" y="386"/>
                      </a:lnTo>
                      <a:lnTo>
                        <a:pt x="1276" y="386"/>
                      </a:lnTo>
                      <a:lnTo>
                        <a:pt x="1276" y="385"/>
                      </a:lnTo>
                      <a:lnTo>
                        <a:pt x="1276" y="383"/>
                      </a:lnTo>
                      <a:lnTo>
                        <a:pt x="1276" y="382"/>
                      </a:lnTo>
                      <a:lnTo>
                        <a:pt x="1276" y="381"/>
                      </a:lnTo>
                      <a:lnTo>
                        <a:pt x="1277" y="382"/>
                      </a:lnTo>
                      <a:lnTo>
                        <a:pt x="1277" y="383"/>
                      </a:lnTo>
                      <a:lnTo>
                        <a:pt x="1277" y="382"/>
                      </a:lnTo>
                      <a:lnTo>
                        <a:pt x="1278" y="383"/>
                      </a:lnTo>
                      <a:lnTo>
                        <a:pt x="1278" y="382"/>
                      </a:lnTo>
                      <a:lnTo>
                        <a:pt x="1279" y="382"/>
                      </a:lnTo>
                      <a:lnTo>
                        <a:pt x="1278" y="381"/>
                      </a:lnTo>
                      <a:lnTo>
                        <a:pt x="1279" y="381"/>
                      </a:lnTo>
                      <a:lnTo>
                        <a:pt x="1280" y="381"/>
                      </a:lnTo>
                      <a:lnTo>
                        <a:pt x="1281" y="380"/>
                      </a:lnTo>
                      <a:lnTo>
                        <a:pt x="1283" y="379"/>
                      </a:lnTo>
                      <a:lnTo>
                        <a:pt x="1284" y="379"/>
                      </a:lnTo>
                      <a:lnTo>
                        <a:pt x="1285" y="380"/>
                      </a:lnTo>
                      <a:lnTo>
                        <a:pt x="1285" y="381"/>
                      </a:lnTo>
                      <a:lnTo>
                        <a:pt x="1286" y="382"/>
                      </a:lnTo>
                      <a:lnTo>
                        <a:pt x="1286" y="383"/>
                      </a:lnTo>
                      <a:lnTo>
                        <a:pt x="1286" y="382"/>
                      </a:lnTo>
                      <a:lnTo>
                        <a:pt x="1285" y="382"/>
                      </a:lnTo>
                      <a:lnTo>
                        <a:pt x="1285" y="383"/>
                      </a:lnTo>
                      <a:lnTo>
                        <a:pt x="1285" y="384"/>
                      </a:lnTo>
                      <a:lnTo>
                        <a:pt x="1284" y="384"/>
                      </a:lnTo>
                      <a:lnTo>
                        <a:pt x="1284" y="385"/>
                      </a:lnTo>
                      <a:lnTo>
                        <a:pt x="1285" y="385"/>
                      </a:lnTo>
                      <a:lnTo>
                        <a:pt x="1284" y="386"/>
                      </a:lnTo>
                      <a:lnTo>
                        <a:pt x="1283" y="387"/>
                      </a:lnTo>
                      <a:lnTo>
                        <a:pt x="1283" y="388"/>
                      </a:lnTo>
                      <a:lnTo>
                        <a:pt x="1284" y="387"/>
                      </a:lnTo>
                      <a:lnTo>
                        <a:pt x="1285" y="388"/>
                      </a:lnTo>
                      <a:lnTo>
                        <a:pt x="1285" y="389"/>
                      </a:lnTo>
                      <a:lnTo>
                        <a:pt x="1285" y="388"/>
                      </a:lnTo>
                      <a:lnTo>
                        <a:pt x="1286" y="388"/>
                      </a:lnTo>
                      <a:lnTo>
                        <a:pt x="1286" y="389"/>
                      </a:lnTo>
                      <a:lnTo>
                        <a:pt x="1286" y="390"/>
                      </a:lnTo>
                      <a:lnTo>
                        <a:pt x="1285" y="390"/>
                      </a:lnTo>
                      <a:lnTo>
                        <a:pt x="1286" y="391"/>
                      </a:lnTo>
                      <a:lnTo>
                        <a:pt x="1286" y="392"/>
                      </a:lnTo>
                      <a:lnTo>
                        <a:pt x="1287" y="393"/>
                      </a:lnTo>
                      <a:lnTo>
                        <a:pt x="1288" y="394"/>
                      </a:lnTo>
                      <a:lnTo>
                        <a:pt x="1287" y="395"/>
                      </a:lnTo>
                      <a:lnTo>
                        <a:pt x="1287" y="396"/>
                      </a:lnTo>
                      <a:lnTo>
                        <a:pt x="1286" y="395"/>
                      </a:lnTo>
                      <a:lnTo>
                        <a:pt x="1285" y="396"/>
                      </a:lnTo>
                      <a:lnTo>
                        <a:pt x="1286" y="397"/>
                      </a:lnTo>
                      <a:lnTo>
                        <a:pt x="1287" y="397"/>
                      </a:lnTo>
                      <a:lnTo>
                        <a:pt x="1287" y="398"/>
                      </a:lnTo>
                      <a:lnTo>
                        <a:pt x="1288" y="398"/>
                      </a:lnTo>
                      <a:lnTo>
                        <a:pt x="1289" y="397"/>
                      </a:lnTo>
                      <a:lnTo>
                        <a:pt x="1289" y="398"/>
                      </a:lnTo>
                      <a:lnTo>
                        <a:pt x="1289" y="397"/>
                      </a:lnTo>
                      <a:lnTo>
                        <a:pt x="1289" y="396"/>
                      </a:lnTo>
                      <a:lnTo>
                        <a:pt x="1290" y="396"/>
                      </a:lnTo>
                      <a:lnTo>
                        <a:pt x="1291" y="396"/>
                      </a:lnTo>
                      <a:lnTo>
                        <a:pt x="1290" y="396"/>
                      </a:lnTo>
                      <a:lnTo>
                        <a:pt x="1290" y="395"/>
                      </a:lnTo>
                      <a:lnTo>
                        <a:pt x="1290" y="394"/>
                      </a:lnTo>
                      <a:lnTo>
                        <a:pt x="1290" y="392"/>
                      </a:lnTo>
                      <a:lnTo>
                        <a:pt x="1290" y="391"/>
                      </a:lnTo>
                      <a:lnTo>
                        <a:pt x="1292" y="391"/>
                      </a:lnTo>
                      <a:lnTo>
                        <a:pt x="1293" y="391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88"/>
                      </a:lnTo>
                      <a:lnTo>
                        <a:pt x="1293" y="387"/>
                      </a:lnTo>
                      <a:lnTo>
                        <a:pt x="1293" y="386"/>
                      </a:lnTo>
                      <a:lnTo>
                        <a:pt x="1294" y="386"/>
                      </a:lnTo>
                      <a:lnTo>
                        <a:pt x="1294" y="385"/>
                      </a:lnTo>
                      <a:lnTo>
                        <a:pt x="1295" y="386"/>
                      </a:lnTo>
                      <a:lnTo>
                        <a:pt x="1295" y="387"/>
                      </a:lnTo>
                      <a:lnTo>
                        <a:pt x="1296" y="387"/>
                      </a:lnTo>
                      <a:lnTo>
                        <a:pt x="1296" y="386"/>
                      </a:lnTo>
                      <a:lnTo>
                        <a:pt x="1296" y="385"/>
                      </a:lnTo>
                      <a:lnTo>
                        <a:pt x="1297" y="385"/>
                      </a:lnTo>
                      <a:lnTo>
                        <a:pt x="1297" y="384"/>
                      </a:lnTo>
                      <a:lnTo>
                        <a:pt x="1296" y="384"/>
                      </a:lnTo>
                      <a:lnTo>
                        <a:pt x="1295" y="384"/>
                      </a:lnTo>
                      <a:lnTo>
                        <a:pt x="1296" y="383"/>
                      </a:lnTo>
                      <a:lnTo>
                        <a:pt x="1297" y="383"/>
                      </a:lnTo>
                      <a:lnTo>
                        <a:pt x="1298" y="384"/>
                      </a:lnTo>
                      <a:lnTo>
                        <a:pt x="1299" y="385"/>
                      </a:lnTo>
                      <a:lnTo>
                        <a:pt x="1299" y="386"/>
                      </a:lnTo>
                      <a:lnTo>
                        <a:pt x="1298" y="386"/>
                      </a:lnTo>
                      <a:lnTo>
                        <a:pt x="1298" y="387"/>
                      </a:lnTo>
                      <a:lnTo>
                        <a:pt x="1299" y="387"/>
                      </a:lnTo>
                      <a:lnTo>
                        <a:pt x="1299" y="388"/>
                      </a:lnTo>
                      <a:lnTo>
                        <a:pt x="1299" y="389"/>
                      </a:lnTo>
                      <a:lnTo>
                        <a:pt x="1298" y="389"/>
                      </a:lnTo>
                      <a:lnTo>
                        <a:pt x="1297" y="389"/>
                      </a:lnTo>
                      <a:lnTo>
                        <a:pt x="1296" y="389"/>
                      </a:lnTo>
                      <a:lnTo>
                        <a:pt x="1297" y="390"/>
                      </a:lnTo>
                      <a:lnTo>
                        <a:pt x="1298" y="390"/>
                      </a:lnTo>
                      <a:lnTo>
                        <a:pt x="1298" y="391"/>
                      </a:lnTo>
                      <a:lnTo>
                        <a:pt x="1298" y="392"/>
                      </a:lnTo>
                      <a:lnTo>
                        <a:pt x="1297" y="392"/>
                      </a:lnTo>
                      <a:lnTo>
                        <a:pt x="1297" y="393"/>
                      </a:lnTo>
                      <a:lnTo>
                        <a:pt x="1296" y="394"/>
                      </a:lnTo>
                      <a:lnTo>
                        <a:pt x="1297" y="393"/>
                      </a:lnTo>
                      <a:lnTo>
                        <a:pt x="1298" y="393"/>
                      </a:lnTo>
                      <a:lnTo>
                        <a:pt x="1298" y="394"/>
                      </a:lnTo>
                      <a:lnTo>
                        <a:pt x="1296" y="395"/>
                      </a:lnTo>
                      <a:lnTo>
                        <a:pt x="1296" y="396"/>
                      </a:lnTo>
                      <a:lnTo>
                        <a:pt x="1297" y="396"/>
                      </a:lnTo>
                      <a:lnTo>
                        <a:pt x="1297" y="397"/>
                      </a:lnTo>
                      <a:lnTo>
                        <a:pt x="1297" y="396"/>
                      </a:lnTo>
                      <a:lnTo>
                        <a:pt x="1297" y="395"/>
                      </a:lnTo>
                      <a:lnTo>
                        <a:pt x="1298" y="395"/>
                      </a:lnTo>
                      <a:lnTo>
                        <a:pt x="1299" y="395"/>
                      </a:lnTo>
                      <a:lnTo>
                        <a:pt x="1299" y="394"/>
                      </a:lnTo>
                      <a:lnTo>
                        <a:pt x="1299" y="393"/>
                      </a:lnTo>
                      <a:lnTo>
                        <a:pt x="1300" y="393"/>
                      </a:lnTo>
                      <a:lnTo>
                        <a:pt x="1300" y="394"/>
                      </a:lnTo>
                      <a:lnTo>
                        <a:pt x="1300" y="395"/>
                      </a:lnTo>
                      <a:lnTo>
                        <a:pt x="1301" y="396"/>
                      </a:lnTo>
                      <a:lnTo>
                        <a:pt x="1300" y="396"/>
                      </a:lnTo>
                      <a:lnTo>
                        <a:pt x="1301" y="396"/>
                      </a:lnTo>
                      <a:lnTo>
                        <a:pt x="1301" y="397"/>
                      </a:lnTo>
                      <a:lnTo>
                        <a:pt x="1300" y="398"/>
                      </a:lnTo>
                      <a:lnTo>
                        <a:pt x="1299" y="399"/>
                      </a:lnTo>
                      <a:lnTo>
                        <a:pt x="1299" y="400"/>
                      </a:lnTo>
                      <a:lnTo>
                        <a:pt x="1300" y="401"/>
                      </a:lnTo>
                      <a:lnTo>
                        <a:pt x="1300" y="400"/>
                      </a:lnTo>
                      <a:lnTo>
                        <a:pt x="1300" y="399"/>
                      </a:lnTo>
                      <a:lnTo>
                        <a:pt x="1301" y="398"/>
                      </a:lnTo>
                      <a:lnTo>
                        <a:pt x="1301" y="397"/>
                      </a:lnTo>
                      <a:lnTo>
                        <a:pt x="1302" y="397"/>
                      </a:lnTo>
                      <a:lnTo>
                        <a:pt x="1302" y="398"/>
                      </a:lnTo>
                      <a:lnTo>
                        <a:pt x="1303" y="398"/>
                      </a:lnTo>
                      <a:lnTo>
                        <a:pt x="1303" y="399"/>
                      </a:lnTo>
                      <a:lnTo>
                        <a:pt x="1302" y="400"/>
                      </a:lnTo>
                      <a:lnTo>
                        <a:pt x="1302" y="401"/>
                      </a:lnTo>
                      <a:lnTo>
                        <a:pt x="1303" y="401"/>
                      </a:lnTo>
                      <a:lnTo>
                        <a:pt x="1303" y="400"/>
                      </a:lnTo>
                      <a:lnTo>
                        <a:pt x="1304" y="399"/>
                      </a:lnTo>
                      <a:lnTo>
                        <a:pt x="1304" y="398"/>
                      </a:lnTo>
                      <a:lnTo>
                        <a:pt x="1303" y="398"/>
                      </a:lnTo>
                      <a:lnTo>
                        <a:pt x="1303" y="397"/>
                      </a:lnTo>
                      <a:lnTo>
                        <a:pt x="1304" y="397"/>
                      </a:lnTo>
                      <a:lnTo>
                        <a:pt x="1303" y="397"/>
                      </a:lnTo>
                      <a:lnTo>
                        <a:pt x="1302" y="396"/>
                      </a:lnTo>
                      <a:lnTo>
                        <a:pt x="1303" y="396"/>
                      </a:lnTo>
                      <a:lnTo>
                        <a:pt x="1302" y="395"/>
                      </a:lnTo>
                      <a:lnTo>
                        <a:pt x="1304" y="394"/>
                      </a:lnTo>
                      <a:lnTo>
                        <a:pt x="1305" y="394"/>
                      </a:lnTo>
                      <a:lnTo>
                        <a:pt x="1305" y="395"/>
                      </a:lnTo>
                      <a:lnTo>
                        <a:pt x="1305" y="396"/>
                      </a:lnTo>
                      <a:lnTo>
                        <a:pt x="1306" y="396"/>
                      </a:lnTo>
                      <a:lnTo>
                        <a:pt x="1306" y="395"/>
                      </a:lnTo>
                      <a:lnTo>
                        <a:pt x="1305" y="394"/>
                      </a:lnTo>
                      <a:lnTo>
                        <a:pt x="1306" y="393"/>
                      </a:lnTo>
                      <a:lnTo>
                        <a:pt x="1306" y="392"/>
                      </a:lnTo>
                      <a:lnTo>
                        <a:pt x="1307" y="393"/>
                      </a:lnTo>
                      <a:lnTo>
                        <a:pt x="1307" y="394"/>
                      </a:lnTo>
                      <a:lnTo>
                        <a:pt x="1308" y="394"/>
                      </a:lnTo>
                      <a:lnTo>
                        <a:pt x="1308" y="395"/>
                      </a:lnTo>
                      <a:lnTo>
                        <a:pt x="1308" y="396"/>
                      </a:lnTo>
                      <a:lnTo>
                        <a:pt x="1308" y="397"/>
                      </a:lnTo>
                      <a:lnTo>
                        <a:pt x="1308" y="398"/>
                      </a:lnTo>
                      <a:lnTo>
                        <a:pt x="1308" y="399"/>
                      </a:lnTo>
                      <a:lnTo>
                        <a:pt x="1309" y="401"/>
                      </a:lnTo>
                      <a:lnTo>
                        <a:pt x="1309" y="402"/>
                      </a:lnTo>
                      <a:lnTo>
                        <a:pt x="1308" y="402"/>
                      </a:lnTo>
                      <a:lnTo>
                        <a:pt x="1308" y="403"/>
                      </a:lnTo>
                      <a:lnTo>
                        <a:pt x="1307" y="403"/>
                      </a:lnTo>
                      <a:lnTo>
                        <a:pt x="1308" y="403"/>
                      </a:lnTo>
                      <a:lnTo>
                        <a:pt x="1310" y="402"/>
                      </a:lnTo>
                      <a:lnTo>
                        <a:pt x="1310" y="401"/>
                      </a:lnTo>
                      <a:lnTo>
                        <a:pt x="1310" y="400"/>
                      </a:lnTo>
                      <a:lnTo>
                        <a:pt x="1309" y="398"/>
                      </a:lnTo>
                      <a:lnTo>
                        <a:pt x="1310" y="395"/>
                      </a:lnTo>
                      <a:lnTo>
                        <a:pt x="1311" y="394"/>
                      </a:lnTo>
                      <a:lnTo>
                        <a:pt x="1310" y="394"/>
                      </a:lnTo>
                      <a:lnTo>
                        <a:pt x="1311" y="394"/>
                      </a:lnTo>
                      <a:lnTo>
                        <a:pt x="1311" y="393"/>
                      </a:lnTo>
                      <a:lnTo>
                        <a:pt x="1312" y="393"/>
                      </a:lnTo>
                      <a:lnTo>
                        <a:pt x="1313" y="394"/>
                      </a:lnTo>
                      <a:lnTo>
                        <a:pt x="1314" y="396"/>
                      </a:lnTo>
                      <a:lnTo>
                        <a:pt x="1314" y="397"/>
                      </a:lnTo>
                      <a:lnTo>
                        <a:pt x="1315" y="397"/>
                      </a:lnTo>
                      <a:lnTo>
                        <a:pt x="1315" y="398"/>
                      </a:lnTo>
                      <a:lnTo>
                        <a:pt x="1315" y="397"/>
                      </a:lnTo>
                      <a:lnTo>
                        <a:pt x="1316" y="397"/>
                      </a:lnTo>
                      <a:lnTo>
                        <a:pt x="1316" y="396"/>
                      </a:lnTo>
                      <a:lnTo>
                        <a:pt x="1315" y="396"/>
                      </a:lnTo>
                      <a:lnTo>
                        <a:pt x="1315" y="395"/>
                      </a:lnTo>
                      <a:lnTo>
                        <a:pt x="1314" y="393"/>
                      </a:lnTo>
                      <a:lnTo>
                        <a:pt x="1314" y="392"/>
                      </a:lnTo>
                      <a:lnTo>
                        <a:pt x="1315" y="392"/>
                      </a:lnTo>
                      <a:lnTo>
                        <a:pt x="1316" y="392"/>
                      </a:lnTo>
                      <a:lnTo>
                        <a:pt x="1316" y="393"/>
                      </a:lnTo>
                      <a:lnTo>
                        <a:pt x="1317" y="393"/>
                      </a:lnTo>
                      <a:lnTo>
                        <a:pt x="1317" y="392"/>
                      </a:lnTo>
                      <a:lnTo>
                        <a:pt x="1316" y="392"/>
                      </a:lnTo>
                      <a:lnTo>
                        <a:pt x="1316" y="391"/>
                      </a:lnTo>
                      <a:lnTo>
                        <a:pt x="1316" y="390"/>
                      </a:lnTo>
                      <a:lnTo>
                        <a:pt x="1317" y="390"/>
                      </a:lnTo>
                      <a:lnTo>
                        <a:pt x="1318" y="390"/>
                      </a:lnTo>
                      <a:lnTo>
                        <a:pt x="1319" y="390"/>
                      </a:lnTo>
                      <a:lnTo>
                        <a:pt x="1319" y="391"/>
                      </a:lnTo>
                      <a:lnTo>
                        <a:pt x="1318" y="391"/>
                      </a:lnTo>
                      <a:lnTo>
                        <a:pt x="1319" y="392"/>
                      </a:lnTo>
                      <a:lnTo>
                        <a:pt x="1319" y="393"/>
                      </a:lnTo>
                      <a:lnTo>
                        <a:pt x="1321" y="393"/>
                      </a:lnTo>
                      <a:lnTo>
                        <a:pt x="1322" y="394"/>
                      </a:lnTo>
                      <a:lnTo>
                        <a:pt x="1321" y="395"/>
                      </a:lnTo>
                      <a:lnTo>
                        <a:pt x="1322" y="395"/>
                      </a:lnTo>
                      <a:lnTo>
                        <a:pt x="1322" y="396"/>
                      </a:lnTo>
                      <a:lnTo>
                        <a:pt x="1322" y="397"/>
                      </a:lnTo>
                      <a:lnTo>
                        <a:pt x="1321" y="397"/>
                      </a:lnTo>
                      <a:lnTo>
                        <a:pt x="1321" y="396"/>
                      </a:lnTo>
                      <a:lnTo>
                        <a:pt x="1320" y="397"/>
                      </a:lnTo>
                      <a:lnTo>
                        <a:pt x="1321" y="397"/>
                      </a:lnTo>
                      <a:lnTo>
                        <a:pt x="1321" y="398"/>
                      </a:lnTo>
                      <a:lnTo>
                        <a:pt x="1320" y="398"/>
                      </a:lnTo>
                      <a:lnTo>
                        <a:pt x="1321" y="398"/>
                      </a:lnTo>
                      <a:lnTo>
                        <a:pt x="1321" y="399"/>
                      </a:lnTo>
                      <a:lnTo>
                        <a:pt x="1320" y="399"/>
                      </a:lnTo>
                      <a:lnTo>
                        <a:pt x="1319" y="399"/>
                      </a:lnTo>
                      <a:lnTo>
                        <a:pt x="1319" y="400"/>
                      </a:lnTo>
                      <a:lnTo>
                        <a:pt x="1320" y="401"/>
                      </a:lnTo>
                      <a:lnTo>
                        <a:pt x="1319" y="401"/>
                      </a:lnTo>
                      <a:lnTo>
                        <a:pt x="1318" y="401"/>
                      </a:lnTo>
                      <a:lnTo>
                        <a:pt x="1318" y="402"/>
                      </a:lnTo>
                      <a:lnTo>
                        <a:pt x="1319" y="402"/>
                      </a:lnTo>
                      <a:lnTo>
                        <a:pt x="1319" y="403"/>
                      </a:lnTo>
                      <a:lnTo>
                        <a:pt x="1320" y="403"/>
                      </a:lnTo>
                      <a:lnTo>
                        <a:pt x="1320" y="404"/>
                      </a:lnTo>
                      <a:lnTo>
                        <a:pt x="1319" y="405"/>
                      </a:lnTo>
                      <a:lnTo>
                        <a:pt x="1319" y="406"/>
                      </a:lnTo>
                      <a:lnTo>
                        <a:pt x="1318" y="406"/>
                      </a:lnTo>
                      <a:lnTo>
                        <a:pt x="1317" y="406"/>
                      </a:lnTo>
                      <a:lnTo>
                        <a:pt x="1316" y="406"/>
                      </a:lnTo>
                      <a:lnTo>
                        <a:pt x="1316" y="407"/>
                      </a:lnTo>
                      <a:lnTo>
                        <a:pt x="1315" y="407"/>
                      </a:lnTo>
                      <a:lnTo>
                        <a:pt x="1314" y="407"/>
                      </a:lnTo>
                      <a:lnTo>
                        <a:pt x="1314" y="408"/>
                      </a:lnTo>
                      <a:lnTo>
                        <a:pt x="1315" y="410"/>
                      </a:lnTo>
                      <a:lnTo>
                        <a:pt x="1315" y="409"/>
                      </a:lnTo>
                      <a:lnTo>
                        <a:pt x="1316" y="409"/>
                      </a:lnTo>
                      <a:lnTo>
                        <a:pt x="1317" y="409"/>
                      </a:lnTo>
                      <a:lnTo>
                        <a:pt x="1318" y="408"/>
                      </a:lnTo>
                      <a:lnTo>
                        <a:pt x="1318" y="409"/>
                      </a:lnTo>
                      <a:lnTo>
                        <a:pt x="1317" y="409"/>
                      </a:lnTo>
                      <a:lnTo>
                        <a:pt x="1318" y="409"/>
                      </a:lnTo>
                      <a:lnTo>
                        <a:pt x="1320" y="409"/>
                      </a:lnTo>
                      <a:lnTo>
                        <a:pt x="1320" y="408"/>
                      </a:lnTo>
                      <a:lnTo>
                        <a:pt x="1321" y="408"/>
                      </a:lnTo>
                      <a:lnTo>
                        <a:pt x="1322" y="408"/>
                      </a:lnTo>
                      <a:lnTo>
                        <a:pt x="1323" y="408"/>
                      </a:lnTo>
                      <a:lnTo>
                        <a:pt x="1323" y="407"/>
                      </a:lnTo>
                      <a:lnTo>
                        <a:pt x="1323" y="408"/>
                      </a:lnTo>
                      <a:lnTo>
                        <a:pt x="1323" y="409"/>
                      </a:lnTo>
                      <a:lnTo>
                        <a:pt x="1323" y="410"/>
                      </a:lnTo>
                      <a:lnTo>
                        <a:pt x="1325" y="410"/>
                      </a:lnTo>
                      <a:lnTo>
                        <a:pt x="1326" y="409"/>
                      </a:lnTo>
                      <a:lnTo>
                        <a:pt x="1326" y="408"/>
                      </a:lnTo>
                      <a:lnTo>
                        <a:pt x="1327" y="407"/>
                      </a:lnTo>
                      <a:lnTo>
                        <a:pt x="1327" y="406"/>
                      </a:lnTo>
                      <a:lnTo>
                        <a:pt x="1328" y="406"/>
                      </a:lnTo>
                      <a:lnTo>
                        <a:pt x="1327" y="405"/>
                      </a:lnTo>
                      <a:lnTo>
                        <a:pt x="1328" y="405"/>
                      </a:lnTo>
                      <a:lnTo>
                        <a:pt x="1327" y="404"/>
                      </a:lnTo>
                      <a:lnTo>
                        <a:pt x="1327" y="403"/>
                      </a:lnTo>
                      <a:lnTo>
                        <a:pt x="1328" y="403"/>
                      </a:lnTo>
                      <a:lnTo>
                        <a:pt x="1329" y="403"/>
                      </a:lnTo>
                      <a:lnTo>
                        <a:pt x="1329" y="404"/>
                      </a:lnTo>
                      <a:lnTo>
                        <a:pt x="1329" y="405"/>
                      </a:lnTo>
                      <a:lnTo>
                        <a:pt x="1329" y="406"/>
                      </a:lnTo>
                      <a:lnTo>
                        <a:pt x="1329" y="407"/>
                      </a:lnTo>
                      <a:lnTo>
                        <a:pt x="1329" y="408"/>
                      </a:lnTo>
                      <a:lnTo>
                        <a:pt x="1329" y="409"/>
                      </a:lnTo>
                      <a:lnTo>
                        <a:pt x="1330" y="410"/>
                      </a:lnTo>
                      <a:lnTo>
                        <a:pt x="1329" y="411"/>
                      </a:lnTo>
                      <a:lnTo>
                        <a:pt x="1330" y="411"/>
                      </a:lnTo>
                      <a:lnTo>
                        <a:pt x="1330" y="410"/>
                      </a:lnTo>
                      <a:lnTo>
                        <a:pt x="1330" y="409"/>
                      </a:lnTo>
                      <a:lnTo>
                        <a:pt x="1330" y="408"/>
                      </a:lnTo>
                      <a:lnTo>
                        <a:pt x="1331" y="407"/>
                      </a:lnTo>
                      <a:lnTo>
                        <a:pt x="1331" y="408"/>
                      </a:lnTo>
                      <a:lnTo>
                        <a:pt x="1332" y="407"/>
                      </a:lnTo>
                      <a:lnTo>
                        <a:pt x="1331" y="407"/>
                      </a:lnTo>
                      <a:lnTo>
                        <a:pt x="1330" y="406"/>
                      </a:lnTo>
                      <a:lnTo>
                        <a:pt x="1331" y="405"/>
                      </a:lnTo>
                      <a:lnTo>
                        <a:pt x="1332" y="405"/>
                      </a:lnTo>
                      <a:lnTo>
                        <a:pt x="1332" y="404"/>
                      </a:lnTo>
                      <a:lnTo>
                        <a:pt x="1332" y="403"/>
                      </a:lnTo>
                      <a:lnTo>
                        <a:pt x="1333" y="402"/>
                      </a:lnTo>
                      <a:lnTo>
                        <a:pt x="1333" y="403"/>
                      </a:lnTo>
                      <a:lnTo>
                        <a:pt x="1333" y="402"/>
                      </a:lnTo>
                      <a:lnTo>
                        <a:pt x="1333" y="401"/>
                      </a:lnTo>
                      <a:lnTo>
                        <a:pt x="1334" y="400"/>
                      </a:lnTo>
                      <a:lnTo>
                        <a:pt x="1335" y="400"/>
                      </a:lnTo>
                      <a:lnTo>
                        <a:pt x="1336" y="400"/>
                      </a:lnTo>
                      <a:lnTo>
                        <a:pt x="1337" y="401"/>
                      </a:lnTo>
                      <a:lnTo>
                        <a:pt x="1337" y="402"/>
                      </a:lnTo>
                      <a:lnTo>
                        <a:pt x="1337" y="403"/>
                      </a:lnTo>
                      <a:lnTo>
                        <a:pt x="1338" y="402"/>
                      </a:lnTo>
                      <a:lnTo>
                        <a:pt x="1339" y="401"/>
                      </a:lnTo>
                      <a:lnTo>
                        <a:pt x="1339" y="400"/>
                      </a:lnTo>
                      <a:lnTo>
                        <a:pt x="1340" y="400"/>
                      </a:lnTo>
                      <a:lnTo>
                        <a:pt x="1340" y="399"/>
                      </a:lnTo>
                      <a:lnTo>
                        <a:pt x="1341" y="399"/>
                      </a:lnTo>
                      <a:lnTo>
                        <a:pt x="1342" y="399"/>
                      </a:lnTo>
                      <a:lnTo>
                        <a:pt x="1343" y="400"/>
                      </a:lnTo>
                      <a:lnTo>
                        <a:pt x="1343" y="402"/>
                      </a:lnTo>
                      <a:lnTo>
                        <a:pt x="1342" y="402"/>
                      </a:lnTo>
                      <a:lnTo>
                        <a:pt x="1342" y="403"/>
                      </a:lnTo>
                      <a:lnTo>
                        <a:pt x="1341" y="403"/>
                      </a:lnTo>
                      <a:lnTo>
                        <a:pt x="1340" y="404"/>
                      </a:lnTo>
                      <a:lnTo>
                        <a:pt x="1339" y="403"/>
                      </a:lnTo>
                      <a:lnTo>
                        <a:pt x="1338" y="403"/>
                      </a:lnTo>
                      <a:lnTo>
                        <a:pt x="1338" y="404"/>
                      </a:lnTo>
                      <a:lnTo>
                        <a:pt x="1337" y="404"/>
                      </a:lnTo>
                      <a:lnTo>
                        <a:pt x="1337" y="405"/>
                      </a:lnTo>
                      <a:lnTo>
                        <a:pt x="1336" y="406"/>
                      </a:lnTo>
                      <a:lnTo>
                        <a:pt x="1337" y="406"/>
                      </a:lnTo>
                      <a:lnTo>
                        <a:pt x="1337" y="407"/>
                      </a:lnTo>
                      <a:lnTo>
                        <a:pt x="1337" y="408"/>
                      </a:lnTo>
                      <a:lnTo>
                        <a:pt x="1336" y="407"/>
                      </a:lnTo>
                      <a:lnTo>
                        <a:pt x="1336" y="408"/>
                      </a:lnTo>
                      <a:lnTo>
                        <a:pt x="1337" y="409"/>
                      </a:lnTo>
                      <a:lnTo>
                        <a:pt x="1336" y="409"/>
                      </a:lnTo>
                      <a:lnTo>
                        <a:pt x="1336" y="410"/>
                      </a:lnTo>
                      <a:lnTo>
                        <a:pt x="1335" y="409"/>
                      </a:lnTo>
                      <a:lnTo>
                        <a:pt x="1335" y="410"/>
                      </a:lnTo>
                      <a:lnTo>
                        <a:pt x="1334" y="410"/>
                      </a:lnTo>
                      <a:lnTo>
                        <a:pt x="1334" y="411"/>
                      </a:lnTo>
                      <a:lnTo>
                        <a:pt x="1335" y="410"/>
                      </a:lnTo>
                      <a:lnTo>
                        <a:pt x="1337" y="411"/>
                      </a:lnTo>
                      <a:lnTo>
                        <a:pt x="1338" y="412"/>
                      </a:lnTo>
                      <a:lnTo>
                        <a:pt x="1337" y="414"/>
                      </a:lnTo>
                      <a:lnTo>
                        <a:pt x="1336" y="414"/>
                      </a:lnTo>
                      <a:lnTo>
                        <a:pt x="1336" y="413"/>
                      </a:lnTo>
                      <a:lnTo>
                        <a:pt x="1335" y="413"/>
                      </a:lnTo>
                      <a:lnTo>
                        <a:pt x="1335" y="414"/>
                      </a:lnTo>
                      <a:lnTo>
                        <a:pt x="1336" y="414"/>
                      </a:lnTo>
                      <a:lnTo>
                        <a:pt x="1336" y="415"/>
                      </a:lnTo>
                      <a:lnTo>
                        <a:pt x="1336" y="416"/>
                      </a:lnTo>
                      <a:lnTo>
                        <a:pt x="1336" y="415"/>
                      </a:lnTo>
                      <a:lnTo>
                        <a:pt x="1337" y="416"/>
                      </a:lnTo>
                      <a:lnTo>
                        <a:pt x="1336" y="416"/>
                      </a:lnTo>
                      <a:lnTo>
                        <a:pt x="1336" y="417"/>
                      </a:lnTo>
                      <a:lnTo>
                        <a:pt x="1335" y="417"/>
                      </a:lnTo>
                      <a:lnTo>
                        <a:pt x="1336" y="418"/>
                      </a:lnTo>
                      <a:lnTo>
                        <a:pt x="1336" y="419"/>
                      </a:lnTo>
                      <a:lnTo>
                        <a:pt x="1337" y="419"/>
                      </a:lnTo>
                      <a:lnTo>
                        <a:pt x="1337" y="418"/>
                      </a:lnTo>
                      <a:lnTo>
                        <a:pt x="1337" y="417"/>
                      </a:lnTo>
                      <a:lnTo>
                        <a:pt x="1338" y="417"/>
                      </a:lnTo>
                      <a:lnTo>
                        <a:pt x="1339" y="417"/>
                      </a:lnTo>
                      <a:lnTo>
                        <a:pt x="1338" y="416"/>
                      </a:lnTo>
                      <a:lnTo>
                        <a:pt x="1340" y="416"/>
                      </a:lnTo>
                      <a:lnTo>
                        <a:pt x="1341" y="416"/>
                      </a:lnTo>
                      <a:lnTo>
                        <a:pt x="1341" y="415"/>
                      </a:lnTo>
                      <a:lnTo>
                        <a:pt x="1342" y="416"/>
                      </a:lnTo>
                      <a:lnTo>
                        <a:pt x="1343" y="416"/>
                      </a:lnTo>
                      <a:lnTo>
                        <a:pt x="1343" y="418"/>
                      </a:lnTo>
                      <a:lnTo>
                        <a:pt x="1342" y="419"/>
                      </a:lnTo>
                      <a:lnTo>
                        <a:pt x="1341" y="419"/>
                      </a:lnTo>
                      <a:lnTo>
                        <a:pt x="1341" y="420"/>
                      </a:lnTo>
                      <a:lnTo>
                        <a:pt x="1341" y="421"/>
                      </a:lnTo>
                      <a:lnTo>
                        <a:pt x="1342" y="421"/>
                      </a:lnTo>
                      <a:lnTo>
                        <a:pt x="1342" y="420"/>
                      </a:lnTo>
                      <a:lnTo>
                        <a:pt x="1341" y="420"/>
                      </a:lnTo>
                      <a:lnTo>
                        <a:pt x="1342" y="419"/>
                      </a:lnTo>
                      <a:lnTo>
                        <a:pt x="1343" y="420"/>
                      </a:lnTo>
                      <a:lnTo>
                        <a:pt x="1343" y="419"/>
                      </a:lnTo>
                      <a:lnTo>
                        <a:pt x="1344" y="419"/>
                      </a:lnTo>
                      <a:lnTo>
                        <a:pt x="1343" y="418"/>
                      </a:lnTo>
                      <a:lnTo>
                        <a:pt x="1344" y="417"/>
                      </a:lnTo>
                      <a:lnTo>
                        <a:pt x="1343" y="416"/>
                      </a:lnTo>
                      <a:lnTo>
                        <a:pt x="1343" y="415"/>
                      </a:lnTo>
                      <a:lnTo>
                        <a:pt x="1342" y="415"/>
                      </a:lnTo>
                      <a:lnTo>
                        <a:pt x="1342" y="414"/>
                      </a:lnTo>
                      <a:lnTo>
                        <a:pt x="1342" y="413"/>
                      </a:lnTo>
                      <a:lnTo>
                        <a:pt x="1343" y="413"/>
                      </a:lnTo>
                      <a:lnTo>
                        <a:pt x="1344" y="413"/>
                      </a:lnTo>
                      <a:lnTo>
                        <a:pt x="1345" y="413"/>
                      </a:lnTo>
                      <a:lnTo>
                        <a:pt x="1345" y="416"/>
                      </a:lnTo>
                      <a:lnTo>
                        <a:pt x="1346" y="417"/>
                      </a:lnTo>
                      <a:lnTo>
                        <a:pt x="1346" y="418"/>
                      </a:lnTo>
                      <a:lnTo>
                        <a:pt x="1346" y="419"/>
                      </a:lnTo>
                      <a:lnTo>
                        <a:pt x="1347" y="420"/>
                      </a:lnTo>
                      <a:lnTo>
                        <a:pt x="1347" y="419"/>
                      </a:lnTo>
                      <a:lnTo>
                        <a:pt x="1347" y="418"/>
                      </a:lnTo>
                      <a:lnTo>
                        <a:pt x="1347" y="417"/>
                      </a:lnTo>
                      <a:lnTo>
                        <a:pt x="1347" y="416"/>
                      </a:lnTo>
                      <a:lnTo>
                        <a:pt x="1347" y="417"/>
                      </a:lnTo>
                      <a:lnTo>
                        <a:pt x="1348" y="416"/>
                      </a:lnTo>
                      <a:lnTo>
                        <a:pt x="1348" y="415"/>
                      </a:lnTo>
                      <a:lnTo>
                        <a:pt x="1349" y="414"/>
                      </a:lnTo>
                      <a:lnTo>
                        <a:pt x="1350" y="414"/>
                      </a:lnTo>
                      <a:lnTo>
                        <a:pt x="1350" y="415"/>
                      </a:lnTo>
                      <a:lnTo>
                        <a:pt x="1351" y="415"/>
                      </a:lnTo>
                      <a:lnTo>
                        <a:pt x="1351" y="416"/>
                      </a:lnTo>
                      <a:lnTo>
                        <a:pt x="1351" y="418"/>
                      </a:lnTo>
                      <a:lnTo>
                        <a:pt x="1351" y="419"/>
                      </a:lnTo>
                      <a:lnTo>
                        <a:pt x="1351" y="420"/>
                      </a:lnTo>
                      <a:lnTo>
                        <a:pt x="1350" y="421"/>
                      </a:lnTo>
                      <a:lnTo>
                        <a:pt x="1350" y="422"/>
                      </a:lnTo>
                      <a:lnTo>
                        <a:pt x="1350" y="423"/>
                      </a:lnTo>
                      <a:lnTo>
                        <a:pt x="1351" y="422"/>
                      </a:lnTo>
                      <a:lnTo>
                        <a:pt x="1353" y="422"/>
                      </a:lnTo>
                      <a:lnTo>
                        <a:pt x="1354" y="424"/>
                      </a:lnTo>
                      <a:lnTo>
                        <a:pt x="1355" y="423"/>
                      </a:lnTo>
                      <a:lnTo>
                        <a:pt x="1354" y="423"/>
                      </a:lnTo>
                      <a:lnTo>
                        <a:pt x="1354" y="422"/>
                      </a:lnTo>
                      <a:lnTo>
                        <a:pt x="1352" y="422"/>
                      </a:lnTo>
                      <a:lnTo>
                        <a:pt x="1351" y="422"/>
                      </a:lnTo>
                      <a:lnTo>
                        <a:pt x="1351" y="421"/>
                      </a:lnTo>
                      <a:lnTo>
                        <a:pt x="1352" y="421"/>
                      </a:lnTo>
                      <a:lnTo>
                        <a:pt x="1352" y="420"/>
                      </a:lnTo>
                      <a:lnTo>
                        <a:pt x="1353" y="419"/>
                      </a:lnTo>
                      <a:lnTo>
                        <a:pt x="1353" y="417"/>
                      </a:lnTo>
                      <a:lnTo>
                        <a:pt x="1353" y="416"/>
                      </a:lnTo>
                      <a:lnTo>
                        <a:pt x="1354" y="416"/>
                      </a:lnTo>
                      <a:lnTo>
                        <a:pt x="1355" y="417"/>
                      </a:lnTo>
                      <a:lnTo>
                        <a:pt x="1355" y="418"/>
                      </a:lnTo>
                      <a:lnTo>
                        <a:pt x="1355" y="420"/>
                      </a:lnTo>
                      <a:lnTo>
                        <a:pt x="1356" y="420"/>
                      </a:lnTo>
                      <a:lnTo>
                        <a:pt x="1357" y="420"/>
                      </a:lnTo>
                      <a:lnTo>
                        <a:pt x="1356" y="419"/>
                      </a:lnTo>
                      <a:lnTo>
                        <a:pt x="1356" y="418"/>
                      </a:lnTo>
                      <a:lnTo>
                        <a:pt x="1356" y="417"/>
                      </a:lnTo>
                      <a:lnTo>
                        <a:pt x="1354" y="416"/>
                      </a:lnTo>
                      <a:lnTo>
                        <a:pt x="1354" y="415"/>
                      </a:lnTo>
                      <a:lnTo>
                        <a:pt x="1355" y="414"/>
                      </a:lnTo>
                      <a:lnTo>
                        <a:pt x="1356" y="415"/>
                      </a:lnTo>
                      <a:lnTo>
                        <a:pt x="1357" y="414"/>
                      </a:lnTo>
                      <a:lnTo>
                        <a:pt x="1358" y="414"/>
                      </a:lnTo>
                      <a:lnTo>
                        <a:pt x="1359" y="414"/>
                      </a:lnTo>
                      <a:lnTo>
                        <a:pt x="1358" y="414"/>
                      </a:lnTo>
                      <a:lnTo>
                        <a:pt x="1359" y="413"/>
                      </a:lnTo>
                      <a:lnTo>
                        <a:pt x="1358" y="414"/>
                      </a:lnTo>
                      <a:lnTo>
                        <a:pt x="1357" y="413"/>
                      </a:lnTo>
                      <a:lnTo>
                        <a:pt x="1357" y="412"/>
                      </a:lnTo>
                      <a:lnTo>
                        <a:pt x="1358" y="411"/>
                      </a:lnTo>
                      <a:lnTo>
                        <a:pt x="1358" y="410"/>
                      </a:lnTo>
                      <a:lnTo>
                        <a:pt x="1359" y="409"/>
                      </a:lnTo>
                      <a:lnTo>
                        <a:pt x="1359" y="408"/>
                      </a:lnTo>
                      <a:lnTo>
                        <a:pt x="1360" y="409"/>
                      </a:lnTo>
                      <a:lnTo>
                        <a:pt x="1360" y="410"/>
                      </a:lnTo>
                      <a:lnTo>
                        <a:pt x="1360" y="409"/>
                      </a:lnTo>
                      <a:lnTo>
                        <a:pt x="1360" y="408"/>
                      </a:lnTo>
                      <a:lnTo>
                        <a:pt x="1361" y="408"/>
                      </a:lnTo>
                      <a:lnTo>
                        <a:pt x="1361" y="407"/>
                      </a:lnTo>
                      <a:lnTo>
                        <a:pt x="1360" y="407"/>
                      </a:lnTo>
                      <a:lnTo>
                        <a:pt x="1359" y="408"/>
                      </a:lnTo>
                      <a:lnTo>
                        <a:pt x="1359" y="407"/>
                      </a:lnTo>
                      <a:lnTo>
                        <a:pt x="1358" y="407"/>
                      </a:lnTo>
                      <a:lnTo>
                        <a:pt x="1359" y="406"/>
                      </a:lnTo>
                      <a:lnTo>
                        <a:pt x="1360" y="406"/>
                      </a:lnTo>
                      <a:lnTo>
                        <a:pt x="1361" y="406"/>
                      </a:lnTo>
                      <a:lnTo>
                        <a:pt x="1362" y="406"/>
                      </a:lnTo>
                      <a:lnTo>
                        <a:pt x="1362" y="405"/>
                      </a:lnTo>
                      <a:lnTo>
                        <a:pt x="1363" y="405"/>
                      </a:lnTo>
                      <a:lnTo>
                        <a:pt x="1364" y="405"/>
                      </a:lnTo>
                      <a:lnTo>
                        <a:pt x="1365" y="404"/>
                      </a:lnTo>
                      <a:lnTo>
                        <a:pt x="1365" y="403"/>
                      </a:lnTo>
                      <a:lnTo>
                        <a:pt x="1366" y="403"/>
                      </a:lnTo>
                      <a:lnTo>
                        <a:pt x="1366" y="404"/>
                      </a:lnTo>
                      <a:lnTo>
                        <a:pt x="1367" y="404"/>
                      </a:lnTo>
                      <a:lnTo>
                        <a:pt x="1367" y="405"/>
                      </a:lnTo>
                      <a:lnTo>
                        <a:pt x="1367" y="406"/>
                      </a:lnTo>
                      <a:lnTo>
                        <a:pt x="1367" y="409"/>
                      </a:lnTo>
                      <a:lnTo>
                        <a:pt x="1366" y="408"/>
                      </a:lnTo>
                      <a:lnTo>
                        <a:pt x="1365" y="408"/>
                      </a:lnTo>
                      <a:lnTo>
                        <a:pt x="1365" y="409"/>
                      </a:lnTo>
                      <a:lnTo>
                        <a:pt x="1364" y="410"/>
                      </a:lnTo>
                      <a:lnTo>
                        <a:pt x="1365" y="410"/>
                      </a:lnTo>
                      <a:lnTo>
                        <a:pt x="1366" y="410"/>
                      </a:lnTo>
                      <a:lnTo>
                        <a:pt x="1366" y="411"/>
                      </a:lnTo>
                      <a:lnTo>
                        <a:pt x="1366" y="412"/>
                      </a:lnTo>
                      <a:lnTo>
                        <a:pt x="1365" y="412"/>
                      </a:lnTo>
                      <a:lnTo>
                        <a:pt x="1364" y="413"/>
                      </a:lnTo>
                      <a:lnTo>
                        <a:pt x="1364" y="412"/>
                      </a:lnTo>
                      <a:lnTo>
                        <a:pt x="1363" y="412"/>
                      </a:lnTo>
                      <a:lnTo>
                        <a:pt x="1364" y="413"/>
                      </a:lnTo>
                      <a:lnTo>
                        <a:pt x="1363" y="414"/>
                      </a:lnTo>
                      <a:lnTo>
                        <a:pt x="1362" y="413"/>
                      </a:lnTo>
                      <a:lnTo>
                        <a:pt x="1362" y="414"/>
                      </a:lnTo>
                      <a:lnTo>
                        <a:pt x="1361" y="415"/>
                      </a:lnTo>
                      <a:lnTo>
                        <a:pt x="1360" y="414"/>
                      </a:lnTo>
                      <a:lnTo>
                        <a:pt x="1360" y="415"/>
                      </a:lnTo>
                      <a:lnTo>
                        <a:pt x="1361" y="415"/>
                      </a:lnTo>
                      <a:lnTo>
                        <a:pt x="1362" y="415"/>
                      </a:lnTo>
                      <a:lnTo>
                        <a:pt x="1362" y="414"/>
                      </a:lnTo>
                      <a:lnTo>
                        <a:pt x="1364" y="414"/>
                      </a:lnTo>
                      <a:lnTo>
                        <a:pt x="1364" y="413"/>
                      </a:lnTo>
                      <a:lnTo>
                        <a:pt x="1364" y="414"/>
                      </a:lnTo>
                      <a:lnTo>
                        <a:pt x="1364" y="415"/>
                      </a:lnTo>
                      <a:lnTo>
                        <a:pt x="1364" y="416"/>
                      </a:lnTo>
                      <a:lnTo>
                        <a:pt x="1364" y="417"/>
                      </a:lnTo>
                      <a:lnTo>
                        <a:pt x="1363" y="417"/>
                      </a:lnTo>
                      <a:lnTo>
                        <a:pt x="1364" y="417"/>
                      </a:lnTo>
                      <a:lnTo>
                        <a:pt x="1365" y="417"/>
                      </a:lnTo>
                      <a:lnTo>
                        <a:pt x="1365" y="418"/>
                      </a:lnTo>
                      <a:lnTo>
                        <a:pt x="1365" y="419"/>
                      </a:lnTo>
                      <a:lnTo>
                        <a:pt x="1365" y="421"/>
                      </a:lnTo>
                      <a:lnTo>
                        <a:pt x="1364" y="421"/>
                      </a:lnTo>
                      <a:lnTo>
                        <a:pt x="1364" y="422"/>
                      </a:lnTo>
                      <a:lnTo>
                        <a:pt x="1363" y="423"/>
                      </a:lnTo>
                      <a:lnTo>
                        <a:pt x="1362" y="424"/>
                      </a:lnTo>
                      <a:lnTo>
                        <a:pt x="1360" y="426"/>
                      </a:lnTo>
                      <a:lnTo>
                        <a:pt x="1359" y="428"/>
                      </a:lnTo>
                      <a:lnTo>
                        <a:pt x="1359" y="429"/>
                      </a:lnTo>
                      <a:lnTo>
                        <a:pt x="1358" y="431"/>
                      </a:lnTo>
                      <a:lnTo>
                        <a:pt x="1357" y="433"/>
                      </a:lnTo>
                      <a:lnTo>
                        <a:pt x="1358" y="433"/>
                      </a:lnTo>
                      <a:lnTo>
                        <a:pt x="1358" y="432"/>
                      </a:lnTo>
                      <a:lnTo>
                        <a:pt x="1360" y="431"/>
                      </a:lnTo>
                      <a:lnTo>
                        <a:pt x="1360" y="430"/>
                      </a:lnTo>
                      <a:lnTo>
                        <a:pt x="1360" y="429"/>
                      </a:lnTo>
                      <a:lnTo>
                        <a:pt x="1361" y="429"/>
                      </a:lnTo>
                      <a:lnTo>
                        <a:pt x="1361" y="428"/>
                      </a:lnTo>
                      <a:lnTo>
                        <a:pt x="1362" y="426"/>
                      </a:lnTo>
                      <a:lnTo>
                        <a:pt x="1362" y="425"/>
                      </a:lnTo>
                      <a:lnTo>
                        <a:pt x="1363" y="425"/>
                      </a:lnTo>
                      <a:lnTo>
                        <a:pt x="1364" y="424"/>
                      </a:lnTo>
                      <a:lnTo>
                        <a:pt x="1365" y="424"/>
                      </a:lnTo>
                      <a:lnTo>
                        <a:pt x="1366" y="423"/>
                      </a:lnTo>
                      <a:lnTo>
                        <a:pt x="1366" y="422"/>
                      </a:lnTo>
                      <a:lnTo>
                        <a:pt x="1367" y="421"/>
                      </a:lnTo>
                      <a:lnTo>
                        <a:pt x="1367" y="418"/>
                      </a:lnTo>
                      <a:lnTo>
                        <a:pt x="1367" y="417"/>
                      </a:lnTo>
                      <a:lnTo>
                        <a:pt x="1368" y="416"/>
                      </a:lnTo>
                      <a:lnTo>
                        <a:pt x="1369" y="415"/>
                      </a:lnTo>
                      <a:lnTo>
                        <a:pt x="1370" y="415"/>
                      </a:lnTo>
                      <a:lnTo>
                        <a:pt x="1370" y="416"/>
                      </a:lnTo>
                      <a:lnTo>
                        <a:pt x="1371" y="416"/>
                      </a:lnTo>
                      <a:lnTo>
                        <a:pt x="1370" y="417"/>
                      </a:lnTo>
                      <a:lnTo>
                        <a:pt x="1370" y="418"/>
                      </a:lnTo>
                      <a:lnTo>
                        <a:pt x="1370" y="420"/>
                      </a:lnTo>
                      <a:lnTo>
                        <a:pt x="1370" y="421"/>
                      </a:lnTo>
                      <a:lnTo>
                        <a:pt x="1369" y="422"/>
                      </a:lnTo>
                      <a:lnTo>
                        <a:pt x="1369" y="423"/>
                      </a:lnTo>
                      <a:lnTo>
                        <a:pt x="1368" y="424"/>
                      </a:lnTo>
                      <a:lnTo>
                        <a:pt x="1367" y="425"/>
                      </a:lnTo>
                      <a:lnTo>
                        <a:pt x="1368" y="426"/>
                      </a:lnTo>
                      <a:lnTo>
                        <a:pt x="1367" y="427"/>
                      </a:lnTo>
                      <a:lnTo>
                        <a:pt x="1366" y="428"/>
                      </a:lnTo>
                      <a:lnTo>
                        <a:pt x="1365" y="428"/>
                      </a:lnTo>
                      <a:lnTo>
                        <a:pt x="1365" y="429"/>
                      </a:lnTo>
                      <a:lnTo>
                        <a:pt x="1366" y="429"/>
                      </a:lnTo>
                      <a:lnTo>
                        <a:pt x="1367" y="429"/>
                      </a:lnTo>
                      <a:lnTo>
                        <a:pt x="1368" y="431"/>
                      </a:lnTo>
                      <a:lnTo>
                        <a:pt x="1369" y="432"/>
                      </a:lnTo>
                      <a:lnTo>
                        <a:pt x="1368" y="432"/>
                      </a:lnTo>
                      <a:lnTo>
                        <a:pt x="1369" y="432"/>
                      </a:lnTo>
                      <a:lnTo>
                        <a:pt x="1369" y="431"/>
                      </a:lnTo>
                      <a:lnTo>
                        <a:pt x="1368" y="429"/>
                      </a:lnTo>
                      <a:lnTo>
                        <a:pt x="1367" y="428"/>
                      </a:lnTo>
                      <a:lnTo>
                        <a:pt x="1368" y="428"/>
                      </a:lnTo>
                      <a:lnTo>
                        <a:pt x="1368" y="427"/>
                      </a:lnTo>
                      <a:lnTo>
                        <a:pt x="1369" y="426"/>
                      </a:lnTo>
                      <a:lnTo>
                        <a:pt x="1369" y="425"/>
                      </a:lnTo>
                      <a:lnTo>
                        <a:pt x="1369" y="424"/>
                      </a:lnTo>
                      <a:lnTo>
                        <a:pt x="1370" y="424"/>
                      </a:lnTo>
                      <a:lnTo>
                        <a:pt x="1371" y="425"/>
                      </a:lnTo>
                      <a:lnTo>
                        <a:pt x="1371" y="426"/>
                      </a:lnTo>
                      <a:lnTo>
                        <a:pt x="1371" y="429"/>
                      </a:lnTo>
                      <a:lnTo>
                        <a:pt x="1370" y="430"/>
                      </a:lnTo>
                      <a:lnTo>
                        <a:pt x="1371" y="430"/>
                      </a:lnTo>
                      <a:lnTo>
                        <a:pt x="1371" y="429"/>
                      </a:lnTo>
                      <a:lnTo>
                        <a:pt x="1371" y="428"/>
                      </a:lnTo>
                      <a:lnTo>
                        <a:pt x="1372" y="429"/>
                      </a:lnTo>
                      <a:lnTo>
                        <a:pt x="1372" y="428"/>
                      </a:lnTo>
                      <a:lnTo>
                        <a:pt x="1371" y="428"/>
                      </a:lnTo>
                      <a:lnTo>
                        <a:pt x="1371" y="427"/>
                      </a:lnTo>
                      <a:lnTo>
                        <a:pt x="1371" y="425"/>
                      </a:lnTo>
                      <a:lnTo>
                        <a:pt x="1371" y="424"/>
                      </a:lnTo>
                      <a:lnTo>
                        <a:pt x="1371" y="423"/>
                      </a:lnTo>
                      <a:lnTo>
                        <a:pt x="1372" y="422"/>
                      </a:lnTo>
                      <a:lnTo>
                        <a:pt x="1376" y="420"/>
                      </a:lnTo>
                      <a:lnTo>
                        <a:pt x="1377" y="420"/>
                      </a:lnTo>
                      <a:lnTo>
                        <a:pt x="1378" y="420"/>
                      </a:lnTo>
                      <a:lnTo>
                        <a:pt x="1377" y="419"/>
                      </a:lnTo>
                      <a:lnTo>
                        <a:pt x="1378" y="418"/>
                      </a:lnTo>
                      <a:lnTo>
                        <a:pt x="1379" y="418"/>
                      </a:lnTo>
                      <a:lnTo>
                        <a:pt x="1379" y="419"/>
                      </a:lnTo>
                      <a:lnTo>
                        <a:pt x="1380" y="419"/>
                      </a:lnTo>
                      <a:lnTo>
                        <a:pt x="1379" y="420"/>
                      </a:lnTo>
                      <a:lnTo>
                        <a:pt x="1378" y="420"/>
                      </a:lnTo>
                      <a:lnTo>
                        <a:pt x="1377" y="421"/>
                      </a:lnTo>
                      <a:lnTo>
                        <a:pt x="1376" y="424"/>
                      </a:lnTo>
                      <a:lnTo>
                        <a:pt x="1377" y="424"/>
                      </a:lnTo>
                      <a:lnTo>
                        <a:pt x="1377" y="425"/>
                      </a:lnTo>
                      <a:lnTo>
                        <a:pt x="1378" y="426"/>
                      </a:lnTo>
                      <a:lnTo>
                        <a:pt x="1377" y="426"/>
                      </a:lnTo>
                      <a:lnTo>
                        <a:pt x="1378" y="426"/>
                      </a:lnTo>
                      <a:lnTo>
                        <a:pt x="1379" y="427"/>
                      </a:lnTo>
                      <a:lnTo>
                        <a:pt x="1379" y="428"/>
                      </a:lnTo>
                      <a:lnTo>
                        <a:pt x="1377" y="432"/>
                      </a:lnTo>
                      <a:lnTo>
                        <a:pt x="1376" y="433"/>
                      </a:lnTo>
                      <a:lnTo>
                        <a:pt x="1376" y="434"/>
                      </a:lnTo>
                      <a:lnTo>
                        <a:pt x="1376" y="436"/>
                      </a:lnTo>
                      <a:lnTo>
                        <a:pt x="1375" y="436"/>
                      </a:lnTo>
                      <a:lnTo>
                        <a:pt x="1373" y="437"/>
                      </a:lnTo>
                      <a:lnTo>
                        <a:pt x="1372" y="438"/>
                      </a:lnTo>
                      <a:lnTo>
                        <a:pt x="1371" y="439"/>
                      </a:lnTo>
                      <a:lnTo>
                        <a:pt x="1371" y="440"/>
                      </a:lnTo>
                      <a:lnTo>
                        <a:pt x="1372" y="441"/>
                      </a:lnTo>
                      <a:lnTo>
                        <a:pt x="1371" y="442"/>
                      </a:lnTo>
                      <a:lnTo>
                        <a:pt x="1370" y="443"/>
                      </a:lnTo>
                      <a:lnTo>
                        <a:pt x="1370" y="444"/>
                      </a:lnTo>
                      <a:lnTo>
                        <a:pt x="1371" y="446"/>
                      </a:lnTo>
                      <a:lnTo>
                        <a:pt x="1371" y="447"/>
                      </a:lnTo>
                      <a:lnTo>
                        <a:pt x="1373" y="447"/>
                      </a:lnTo>
                      <a:lnTo>
                        <a:pt x="1373" y="448"/>
                      </a:lnTo>
                      <a:lnTo>
                        <a:pt x="1373" y="449"/>
                      </a:lnTo>
                      <a:lnTo>
                        <a:pt x="1373" y="450"/>
                      </a:lnTo>
                      <a:lnTo>
                        <a:pt x="1374" y="450"/>
                      </a:lnTo>
                      <a:lnTo>
                        <a:pt x="1375" y="450"/>
                      </a:lnTo>
                      <a:lnTo>
                        <a:pt x="1376" y="450"/>
                      </a:lnTo>
                      <a:lnTo>
                        <a:pt x="1375" y="451"/>
                      </a:lnTo>
                      <a:lnTo>
                        <a:pt x="1374" y="452"/>
                      </a:lnTo>
                      <a:lnTo>
                        <a:pt x="1374" y="453"/>
                      </a:lnTo>
                      <a:lnTo>
                        <a:pt x="1374" y="454"/>
                      </a:lnTo>
                      <a:lnTo>
                        <a:pt x="1373" y="454"/>
                      </a:lnTo>
                      <a:lnTo>
                        <a:pt x="1372" y="455"/>
                      </a:lnTo>
                      <a:lnTo>
                        <a:pt x="1372" y="457"/>
                      </a:lnTo>
                      <a:lnTo>
                        <a:pt x="1371" y="458"/>
                      </a:lnTo>
                      <a:lnTo>
                        <a:pt x="1370" y="459"/>
                      </a:lnTo>
                      <a:lnTo>
                        <a:pt x="1372" y="461"/>
                      </a:lnTo>
                      <a:lnTo>
                        <a:pt x="1371" y="461"/>
                      </a:lnTo>
                      <a:lnTo>
                        <a:pt x="1370" y="462"/>
                      </a:lnTo>
                      <a:lnTo>
                        <a:pt x="1370" y="463"/>
                      </a:lnTo>
                      <a:lnTo>
                        <a:pt x="1368" y="464"/>
                      </a:lnTo>
                      <a:lnTo>
                        <a:pt x="1368" y="465"/>
                      </a:lnTo>
                      <a:lnTo>
                        <a:pt x="1368" y="466"/>
                      </a:lnTo>
                      <a:lnTo>
                        <a:pt x="1369" y="466"/>
                      </a:lnTo>
                      <a:lnTo>
                        <a:pt x="1369" y="467"/>
                      </a:lnTo>
                      <a:lnTo>
                        <a:pt x="1370" y="468"/>
                      </a:lnTo>
                      <a:lnTo>
                        <a:pt x="1370" y="469"/>
                      </a:lnTo>
                      <a:lnTo>
                        <a:pt x="1371" y="469"/>
                      </a:lnTo>
                      <a:lnTo>
                        <a:pt x="1371" y="471"/>
                      </a:lnTo>
                      <a:lnTo>
                        <a:pt x="1371" y="473"/>
                      </a:lnTo>
                      <a:lnTo>
                        <a:pt x="1371" y="474"/>
                      </a:lnTo>
                      <a:lnTo>
                        <a:pt x="1372" y="476"/>
                      </a:lnTo>
                      <a:lnTo>
                        <a:pt x="1371" y="476"/>
                      </a:lnTo>
                      <a:lnTo>
                        <a:pt x="1371" y="477"/>
                      </a:lnTo>
                      <a:lnTo>
                        <a:pt x="1370" y="477"/>
                      </a:lnTo>
                      <a:lnTo>
                        <a:pt x="1369" y="478"/>
                      </a:lnTo>
                      <a:lnTo>
                        <a:pt x="1370" y="478"/>
                      </a:lnTo>
                      <a:lnTo>
                        <a:pt x="1370" y="479"/>
                      </a:lnTo>
                      <a:lnTo>
                        <a:pt x="1369" y="480"/>
                      </a:lnTo>
                      <a:lnTo>
                        <a:pt x="1368" y="480"/>
                      </a:lnTo>
                      <a:lnTo>
                        <a:pt x="1368" y="482"/>
                      </a:lnTo>
                      <a:lnTo>
                        <a:pt x="1369" y="484"/>
                      </a:lnTo>
                      <a:lnTo>
                        <a:pt x="1369" y="485"/>
                      </a:lnTo>
                      <a:lnTo>
                        <a:pt x="1369" y="486"/>
                      </a:lnTo>
                      <a:lnTo>
                        <a:pt x="1368" y="488"/>
                      </a:lnTo>
                      <a:lnTo>
                        <a:pt x="1367" y="488"/>
                      </a:lnTo>
                      <a:lnTo>
                        <a:pt x="1367" y="489"/>
                      </a:lnTo>
                      <a:lnTo>
                        <a:pt x="1366" y="489"/>
                      </a:lnTo>
                      <a:lnTo>
                        <a:pt x="1365" y="489"/>
                      </a:lnTo>
                      <a:lnTo>
                        <a:pt x="1364" y="489"/>
                      </a:lnTo>
                      <a:lnTo>
                        <a:pt x="1364" y="490"/>
                      </a:lnTo>
                      <a:lnTo>
                        <a:pt x="1363" y="490"/>
                      </a:lnTo>
                      <a:lnTo>
                        <a:pt x="1363" y="491"/>
                      </a:lnTo>
                      <a:lnTo>
                        <a:pt x="1362" y="491"/>
                      </a:lnTo>
                      <a:lnTo>
                        <a:pt x="1359" y="490"/>
                      </a:lnTo>
                      <a:lnTo>
                        <a:pt x="1357" y="491"/>
                      </a:lnTo>
                      <a:lnTo>
                        <a:pt x="1354" y="490"/>
                      </a:lnTo>
                      <a:lnTo>
                        <a:pt x="1352" y="491"/>
                      </a:lnTo>
                      <a:lnTo>
                        <a:pt x="1351" y="494"/>
                      </a:lnTo>
                      <a:lnTo>
                        <a:pt x="1351" y="495"/>
                      </a:lnTo>
                      <a:lnTo>
                        <a:pt x="1351" y="497"/>
                      </a:lnTo>
                      <a:lnTo>
                        <a:pt x="1352" y="499"/>
                      </a:lnTo>
                      <a:lnTo>
                        <a:pt x="1353" y="498"/>
                      </a:lnTo>
                      <a:lnTo>
                        <a:pt x="1354" y="498"/>
                      </a:lnTo>
                      <a:lnTo>
                        <a:pt x="1355" y="498"/>
                      </a:lnTo>
                      <a:lnTo>
                        <a:pt x="1356" y="498"/>
                      </a:lnTo>
                      <a:lnTo>
                        <a:pt x="1357" y="498"/>
                      </a:lnTo>
                      <a:lnTo>
                        <a:pt x="1358" y="498"/>
                      </a:lnTo>
                      <a:lnTo>
                        <a:pt x="1359" y="499"/>
                      </a:lnTo>
                      <a:lnTo>
                        <a:pt x="1360" y="499"/>
                      </a:lnTo>
                      <a:lnTo>
                        <a:pt x="1361" y="500"/>
                      </a:lnTo>
                      <a:lnTo>
                        <a:pt x="1362" y="500"/>
                      </a:lnTo>
                      <a:lnTo>
                        <a:pt x="1363" y="503"/>
                      </a:lnTo>
                      <a:lnTo>
                        <a:pt x="1362" y="504"/>
                      </a:lnTo>
                      <a:lnTo>
                        <a:pt x="1359" y="507"/>
                      </a:lnTo>
                      <a:lnTo>
                        <a:pt x="1359" y="508"/>
                      </a:lnTo>
                      <a:lnTo>
                        <a:pt x="1361" y="508"/>
                      </a:lnTo>
                      <a:lnTo>
                        <a:pt x="1361" y="510"/>
                      </a:lnTo>
                      <a:lnTo>
                        <a:pt x="1361" y="511"/>
                      </a:lnTo>
                      <a:lnTo>
                        <a:pt x="1360" y="514"/>
                      </a:lnTo>
                      <a:lnTo>
                        <a:pt x="1360" y="516"/>
                      </a:lnTo>
                      <a:lnTo>
                        <a:pt x="1359" y="517"/>
                      </a:lnTo>
                      <a:lnTo>
                        <a:pt x="1358" y="520"/>
                      </a:lnTo>
                      <a:lnTo>
                        <a:pt x="1358" y="521"/>
                      </a:lnTo>
                      <a:lnTo>
                        <a:pt x="1358" y="522"/>
                      </a:lnTo>
                      <a:lnTo>
                        <a:pt x="1357" y="524"/>
                      </a:lnTo>
                      <a:lnTo>
                        <a:pt x="1357" y="525"/>
                      </a:lnTo>
                      <a:lnTo>
                        <a:pt x="1356" y="525"/>
                      </a:lnTo>
                      <a:lnTo>
                        <a:pt x="1355" y="526"/>
                      </a:lnTo>
                      <a:lnTo>
                        <a:pt x="1355" y="527"/>
                      </a:lnTo>
                      <a:lnTo>
                        <a:pt x="1355" y="528"/>
                      </a:lnTo>
                      <a:lnTo>
                        <a:pt x="1355" y="529"/>
                      </a:lnTo>
                      <a:lnTo>
                        <a:pt x="1355" y="530"/>
                      </a:lnTo>
                      <a:lnTo>
                        <a:pt x="1355" y="532"/>
                      </a:lnTo>
                      <a:lnTo>
                        <a:pt x="1355" y="533"/>
                      </a:lnTo>
                      <a:lnTo>
                        <a:pt x="1354" y="533"/>
                      </a:lnTo>
                      <a:lnTo>
                        <a:pt x="1354" y="534"/>
                      </a:lnTo>
                      <a:lnTo>
                        <a:pt x="1353" y="534"/>
                      </a:lnTo>
                      <a:lnTo>
                        <a:pt x="1352" y="535"/>
                      </a:lnTo>
                      <a:lnTo>
                        <a:pt x="1353" y="536"/>
                      </a:lnTo>
                      <a:lnTo>
                        <a:pt x="1354" y="536"/>
                      </a:lnTo>
                      <a:lnTo>
                        <a:pt x="1354" y="537"/>
                      </a:lnTo>
                      <a:lnTo>
                        <a:pt x="1352" y="538"/>
                      </a:lnTo>
                      <a:lnTo>
                        <a:pt x="1350" y="538"/>
                      </a:lnTo>
                      <a:lnTo>
                        <a:pt x="1349" y="539"/>
                      </a:lnTo>
                      <a:lnTo>
                        <a:pt x="1348" y="540"/>
                      </a:lnTo>
                      <a:lnTo>
                        <a:pt x="1347" y="542"/>
                      </a:lnTo>
                      <a:lnTo>
                        <a:pt x="1346" y="543"/>
                      </a:lnTo>
                      <a:lnTo>
                        <a:pt x="1345" y="543"/>
                      </a:lnTo>
                      <a:lnTo>
                        <a:pt x="1344" y="543"/>
                      </a:lnTo>
                      <a:lnTo>
                        <a:pt x="1343" y="545"/>
                      </a:lnTo>
                      <a:lnTo>
                        <a:pt x="1343" y="546"/>
                      </a:lnTo>
                      <a:lnTo>
                        <a:pt x="1342" y="546"/>
                      </a:lnTo>
                      <a:lnTo>
                        <a:pt x="1341" y="545"/>
                      </a:lnTo>
                      <a:lnTo>
                        <a:pt x="1340" y="544"/>
                      </a:lnTo>
                      <a:lnTo>
                        <a:pt x="1340" y="543"/>
                      </a:lnTo>
                      <a:lnTo>
                        <a:pt x="1339" y="543"/>
                      </a:lnTo>
                      <a:lnTo>
                        <a:pt x="1337" y="544"/>
                      </a:lnTo>
                      <a:lnTo>
                        <a:pt x="1338" y="545"/>
                      </a:lnTo>
                      <a:lnTo>
                        <a:pt x="1339" y="546"/>
                      </a:lnTo>
                      <a:lnTo>
                        <a:pt x="1339" y="548"/>
                      </a:lnTo>
                      <a:lnTo>
                        <a:pt x="1338" y="549"/>
                      </a:lnTo>
                      <a:lnTo>
                        <a:pt x="1338" y="550"/>
                      </a:lnTo>
                      <a:lnTo>
                        <a:pt x="1337" y="550"/>
                      </a:lnTo>
                      <a:lnTo>
                        <a:pt x="1337" y="551"/>
                      </a:lnTo>
                      <a:lnTo>
                        <a:pt x="1337" y="552"/>
                      </a:lnTo>
                      <a:lnTo>
                        <a:pt x="1337" y="553"/>
                      </a:lnTo>
                      <a:lnTo>
                        <a:pt x="1337" y="554"/>
                      </a:lnTo>
                      <a:lnTo>
                        <a:pt x="1335" y="555"/>
                      </a:lnTo>
                      <a:lnTo>
                        <a:pt x="1334" y="556"/>
                      </a:lnTo>
                      <a:lnTo>
                        <a:pt x="1334" y="557"/>
                      </a:lnTo>
                      <a:lnTo>
                        <a:pt x="1334" y="558"/>
                      </a:lnTo>
                      <a:lnTo>
                        <a:pt x="1335" y="559"/>
                      </a:lnTo>
                      <a:lnTo>
                        <a:pt x="1336" y="558"/>
                      </a:lnTo>
                      <a:lnTo>
                        <a:pt x="1337" y="557"/>
                      </a:lnTo>
                      <a:lnTo>
                        <a:pt x="1338" y="557"/>
                      </a:lnTo>
                      <a:lnTo>
                        <a:pt x="1339" y="557"/>
                      </a:lnTo>
                      <a:lnTo>
                        <a:pt x="1340" y="558"/>
                      </a:lnTo>
                      <a:lnTo>
                        <a:pt x="1338" y="559"/>
                      </a:lnTo>
                      <a:lnTo>
                        <a:pt x="1338" y="560"/>
                      </a:lnTo>
                      <a:lnTo>
                        <a:pt x="1337" y="561"/>
                      </a:lnTo>
                      <a:lnTo>
                        <a:pt x="1336" y="562"/>
                      </a:lnTo>
                      <a:lnTo>
                        <a:pt x="1336" y="564"/>
                      </a:lnTo>
                      <a:lnTo>
                        <a:pt x="1336" y="566"/>
                      </a:lnTo>
                      <a:lnTo>
                        <a:pt x="1336" y="567"/>
                      </a:lnTo>
                      <a:lnTo>
                        <a:pt x="1337" y="567"/>
                      </a:lnTo>
                      <a:lnTo>
                        <a:pt x="1337" y="568"/>
                      </a:lnTo>
                      <a:lnTo>
                        <a:pt x="1336" y="568"/>
                      </a:lnTo>
                      <a:lnTo>
                        <a:pt x="1336" y="569"/>
                      </a:lnTo>
                      <a:lnTo>
                        <a:pt x="1337" y="570"/>
                      </a:lnTo>
                      <a:lnTo>
                        <a:pt x="1337" y="571"/>
                      </a:lnTo>
                      <a:lnTo>
                        <a:pt x="1336" y="572"/>
                      </a:lnTo>
                      <a:lnTo>
                        <a:pt x="1336" y="573"/>
                      </a:lnTo>
                      <a:lnTo>
                        <a:pt x="1337" y="574"/>
                      </a:lnTo>
                      <a:lnTo>
                        <a:pt x="1338" y="574"/>
                      </a:lnTo>
                      <a:lnTo>
                        <a:pt x="1338" y="575"/>
                      </a:lnTo>
                      <a:lnTo>
                        <a:pt x="1337" y="575"/>
                      </a:lnTo>
                      <a:lnTo>
                        <a:pt x="1336" y="575"/>
                      </a:lnTo>
                      <a:lnTo>
                        <a:pt x="1335" y="575"/>
                      </a:lnTo>
                      <a:lnTo>
                        <a:pt x="1334" y="575"/>
                      </a:lnTo>
                      <a:lnTo>
                        <a:pt x="1334" y="576"/>
                      </a:lnTo>
                      <a:lnTo>
                        <a:pt x="1333" y="576"/>
                      </a:lnTo>
                      <a:lnTo>
                        <a:pt x="1332" y="576"/>
                      </a:lnTo>
                      <a:lnTo>
                        <a:pt x="1331" y="575"/>
                      </a:lnTo>
                      <a:lnTo>
                        <a:pt x="1330" y="575"/>
                      </a:lnTo>
                      <a:lnTo>
                        <a:pt x="1330" y="576"/>
                      </a:lnTo>
                      <a:lnTo>
                        <a:pt x="1329" y="576"/>
                      </a:lnTo>
                      <a:lnTo>
                        <a:pt x="1329" y="577"/>
                      </a:lnTo>
                      <a:lnTo>
                        <a:pt x="1330" y="578"/>
                      </a:lnTo>
                      <a:lnTo>
                        <a:pt x="1331" y="578"/>
                      </a:lnTo>
                      <a:lnTo>
                        <a:pt x="1330" y="579"/>
                      </a:lnTo>
                      <a:lnTo>
                        <a:pt x="1330" y="580"/>
                      </a:lnTo>
                      <a:lnTo>
                        <a:pt x="1329" y="579"/>
                      </a:lnTo>
                      <a:lnTo>
                        <a:pt x="1329" y="580"/>
                      </a:lnTo>
                      <a:lnTo>
                        <a:pt x="1328" y="580"/>
                      </a:lnTo>
                      <a:lnTo>
                        <a:pt x="1328" y="581"/>
                      </a:lnTo>
                      <a:lnTo>
                        <a:pt x="1328" y="582"/>
                      </a:lnTo>
                      <a:lnTo>
                        <a:pt x="1329" y="583"/>
                      </a:lnTo>
                      <a:lnTo>
                        <a:pt x="1328" y="583"/>
                      </a:lnTo>
                      <a:lnTo>
                        <a:pt x="1327" y="583"/>
                      </a:lnTo>
                      <a:lnTo>
                        <a:pt x="1326" y="584"/>
                      </a:lnTo>
                      <a:lnTo>
                        <a:pt x="1325" y="584"/>
                      </a:lnTo>
                      <a:lnTo>
                        <a:pt x="1324" y="584"/>
                      </a:lnTo>
                      <a:lnTo>
                        <a:pt x="1323" y="584"/>
                      </a:lnTo>
                      <a:lnTo>
                        <a:pt x="1322" y="584"/>
                      </a:lnTo>
                      <a:lnTo>
                        <a:pt x="1321" y="584"/>
                      </a:lnTo>
                      <a:lnTo>
                        <a:pt x="1320" y="584"/>
                      </a:lnTo>
                      <a:lnTo>
                        <a:pt x="1320" y="585"/>
                      </a:lnTo>
                      <a:lnTo>
                        <a:pt x="1319" y="587"/>
                      </a:lnTo>
                      <a:lnTo>
                        <a:pt x="1319" y="588"/>
                      </a:lnTo>
                      <a:lnTo>
                        <a:pt x="1318" y="586"/>
                      </a:lnTo>
                      <a:lnTo>
                        <a:pt x="1318" y="585"/>
                      </a:lnTo>
                      <a:lnTo>
                        <a:pt x="1317" y="585"/>
                      </a:lnTo>
                      <a:lnTo>
                        <a:pt x="1316" y="585"/>
                      </a:lnTo>
                      <a:lnTo>
                        <a:pt x="1316" y="586"/>
                      </a:lnTo>
                      <a:lnTo>
                        <a:pt x="1316" y="587"/>
                      </a:lnTo>
                      <a:lnTo>
                        <a:pt x="1316" y="588"/>
                      </a:lnTo>
                      <a:lnTo>
                        <a:pt x="1315" y="588"/>
                      </a:lnTo>
                      <a:lnTo>
                        <a:pt x="1315" y="589"/>
                      </a:lnTo>
                      <a:lnTo>
                        <a:pt x="1314" y="590"/>
                      </a:lnTo>
                      <a:lnTo>
                        <a:pt x="1314" y="589"/>
                      </a:lnTo>
                      <a:lnTo>
                        <a:pt x="1313" y="589"/>
                      </a:lnTo>
                      <a:lnTo>
                        <a:pt x="1313" y="590"/>
                      </a:lnTo>
                      <a:lnTo>
                        <a:pt x="1312" y="590"/>
                      </a:lnTo>
                      <a:lnTo>
                        <a:pt x="1311" y="590"/>
                      </a:lnTo>
                      <a:lnTo>
                        <a:pt x="1311" y="591"/>
                      </a:lnTo>
                      <a:lnTo>
                        <a:pt x="1311" y="592"/>
                      </a:lnTo>
                      <a:lnTo>
                        <a:pt x="1311" y="593"/>
                      </a:lnTo>
                      <a:lnTo>
                        <a:pt x="1311" y="594"/>
                      </a:lnTo>
                      <a:lnTo>
                        <a:pt x="1311" y="595"/>
                      </a:lnTo>
                      <a:lnTo>
                        <a:pt x="1312" y="594"/>
                      </a:lnTo>
                      <a:lnTo>
                        <a:pt x="1313" y="595"/>
                      </a:lnTo>
                      <a:lnTo>
                        <a:pt x="1312" y="595"/>
                      </a:lnTo>
                      <a:lnTo>
                        <a:pt x="1313" y="596"/>
                      </a:lnTo>
                      <a:lnTo>
                        <a:pt x="1313" y="597"/>
                      </a:lnTo>
                      <a:lnTo>
                        <a:pt x="1314" y="596"/>
                      </a:lnTo>
                      <a:lnTo>
                        <a:pt x="1314" y="597"/>
                      </a:lnTo>
                      <a:lnTo>
                        <a:pt x="1314" y="598"/>
                      </a:lnTo>
                      <a:lnTo>
                        <a:pt x="1315" y="598"/>
                      </a:lnTo>
                      <a:lnTo>
                        <a:pt x="1314" y="599"/>
                      </a:lnTo>
                      <a:lnTo>
                        <a:pt x="1314" y="600"/>
                      </a:lnTo>
                      <a:lnTo>
                        <a:pt x="1314" y="601"/>
                      </a:lnTo>
                      <a:lnTo>
                        <a:pt x="1315" y="602"/>
                      </a:lnTo>
                      <a:lnTo>
                        <a:pt x="1316" y="602"/>
                      </a:lnTo>
                      <a:lnTo>
                        <a:pt x="1317" y="602"/>
                      </a:lnTo>
                      <a:lnTo>
                        <a:pt x="1317" y="601"/>
                      </a:lnTo>
                      <a:lnTo>
                        <a:pt x="1318" y="601"/>
                      </a:lnTo>
                      <a:lnTo>
                        <a:pt x="1318" y="602"/>
                      </a:lnTo>
                      <a:lnTo>
                        <a:pt x="1318" y="603"/>
                      </a:lnTo>
                      <a:lnTo>
                        <a:pt x="1318" y="604"/>
                      </a:lnTo>
                      <a:lnTo>
                        <a:pt x="1319" y="604"/>
                      </a:lnTo>
                      <a:lnTo>
                        <a:pt x="1318" y="605"/>
                      </a:lnTo>
                      <a:lnTo>
                        <a:pt x="1319" y="605"/>
                      </a:lnTo>
                      <a:lnTo>
                        <a:pt x="1320" y="605"/>
                      </a:lnTo>
                      <a:lnTo>
                        <a:pt x="1319" y="606"/>
                      </a:lnTo>
                      <a:lnTo>
                        <a:pt x="1320" y="606"/>
                      </a:lnTo>
                      <a:lnTo>
                        <a:pt x="1319" y="606"/>
                      </a:lnTo>
                      <a:lnTo>
                        <a:pt x="1319" y="607"/>
                      </a:lnTo>
                      <a:lnTo>
                        <a:pt x="1318" y="606"/>
                      </a:lnTo>
                      <a:lnTo>
                        <a:pt x="1318" y="605"/>
                      </a:lnTo>
                      <a:lnTo>
                        <a:pt x="1317" y="605"/>
                      </a:lnTo>
                      <a:lnTo>
                        <a:pt x="1316" y="605"/>
                      </a:lnTo>
                      <a:lnTo>
                        <a:pt x="1316" y="606"/>
                      </a:lnTo>
                      <a:lnTo>
                        <a:pt x="1317" y="607"/>
                      </a:lnTo>
                      <a:lnTo>
                        <a:pt x="1316" y="607"/>
                      </a:lnTo>
                      <a:lnTo>
                        <a:pt x="1316" y="608"/>
                      </a:lnTo>
                      <a:lnTo>
                        <a:pt x="1315" y="608"/>
                      </a:lnTo>
                      <a:lnTo>
                        <a:pt x="1314" y="607"/>
                      </a:lnTo>
                      <a:lnTo>
                        <a:pt x="1313" y="607"/>
                      </a:lnTo>
                      <a:lnTo>
                        <a:pt x="1314" y="608"/>
                      </a:lnTo>
                      <a:lnTo>
                        <a:pt x="1313" y="608"/>
                      </a:lnTo>
                      <a:lnTo>
                        <a:pt x="1313" y="609"/>
                      </a:lnTo>
                      <a:lnTo>
                        <a:pt x="1314" y="609"/>
                      </a:lnTo>
                      <a:lnTo>
                        <a:pt x="1313" y="610"/>
                      </a:lnTo>
                      <a:lnTo>
                        <a:pt x="1312" y="610"/>
                      </a:lnTo>
                      <a:lnTo>
                        <a:pt x="1310" y="609"/>
                      </a:lnTo>
                      <a:lnTo>
                        <a:pt x="1309" y="610"/>
                      </a:lnTo>
                      <a:lnTo>
                        <a:pt x="1309" y="611"/>
                      </a:lnTo>
                      <a:lnTo>
                        <a:pt x="1310" y="611"/>
                      </a:lnTo>
                      <a:lnTo>
                        <a:pt x="1310" y="612"/>
                      </a:lnTo>
                      <a:lnTo>
                        <a:pt x="1311" y="612"/>
                      </a:lnTo>
                      <a:lnTo>
                        <a:pt x="1311" y="613"/>
                      </a:lnTo>
                      <a:lnTo>
                        <a:pt x="1311" y="614"/>
                      </a:lnTo>
                      <a:lnTo>
                        <a:pt x="1312" y="614"/>
                      </a:lnTo>
                      <a:lnTo>
                        <a:pt x="1312" y="615"/>
                      </a:lnTo>
                      <a:lnTo>
                        <a:pt x="1310" y="616"/>
                      </a:lnTo>
                      <a:lnTo>
                        <a:pt x="1310" y="617"/>
                      </a:lnTo>
                      <a:lnTo>
                        <a:pt x="1310" y="618"/>
                      </a:lnTo>
                      <a:lnTo>
                        <a:pt x="1311" y="618"/>
                      </a:lnTo>
                      <a:lnTo>
                        <a:pt x="1312" y="619"/>
                      </a:lnTo>
                      <a:lnTo>
                        <a:pt x="1312" y="620"/>
                      </a:lnTo>
                      <a:lnTo>
                        <a:pt x="1311" y="620"/>
                      </a:lnTo>
                      <a:lnTo>
                        <a:pt x="1312" y="620"/>
                      </a:lnTo>
                      <a:lnTo>
                        <a:pt x="1312" y="621"/>
                      </a:lnTo>
                      <a:lnTo>
                        <a:pt x="1312" y="622"/>
                      </a:lnTo>
                      <a:lnTo>
                        <a:pt x="1311" y="622"/>
                      </a:lnTo>
                      <a:lnTo>
                        <a:pt x="1310" y="622"/>
                      </a:lnTo>
                      <a:lnTo>
                        <a:pt x="1309" y="622"/>
                      </a:lnTo>
                      <a:lnTo>
                        <a:pt x="1309" y="623"/>
                      </a:lnTo>
                      <a:lnTo>
                        <a:pt x="1310" y="623"/>
                      </a:lnTo>
                      <a:lnTo>
                        <a:pt x="1310" y="624"/>
                      </a:lnTo>
                      <a:lnTo>
                        <a:pt x="1309" y="625"/>
                      </a:lnTo>
                      <a:lnTo>
                        <a:pt x="1310" y="626"/>
                      </a:lnTo>
                      <a:lnTo>
                        <a:pt x="1309" y="626"/>
                      </a:lnTo>
                      <a:lnTo>
                        <a:pt x="1309" y="627"/>
                      </a:lnTo>
                      <a:lnTo>
                        <a:pt x="1308" y="628"/>
                      </a:lnTo>
                      <a:lnTo>
                        <a:pt x="1309" y="629"/>
                      </a:lnTo>
                      <a:lnTo>
                        <a:pt x="1309" y="630"/>
                      </a:lnTo>
                      <a:lnTo>
                        <a:pt x="1308" y="630"/>
                      </a:lnTo>
                      <a:lnTo>
                        <a:pt x="1308" y="631"/>
                      </a:lnTo>
                      <a:lnTo>
                        <a:pt x="1308" y="632"/>
                      </a:lnTo>
                      <a:lnTo>
                        <a:pt x="1307" y="632"/>
                      </a:lnTo>
                      <a:lnTo>
                        <a:pt x="1306" y="632"/>
                      </a:lnTo>
                      <a:lnTo>
                        <a:pt x="1306" y="633"/>
                      </a:lnTo>
                      <a:lnTo>
                        <a:pt x="1305" y="633"/>
                      </a:lnTo>
                      <a:lnTo>
                        <a:pt x="1306" y="634"/>
                      </a:lnTo>
                      <a:lnTo>
                        <a:pt x="1306" y="635"/>
                      </a:lnTo>
                      <a:lnTo>
                        <a:pt x="1305" y="636"/>
                      </a:lnTo>
                      <a:lnTo>
                        <a:pt x="1304" y="635"/>
                      </a:lnTo>
                      <a:lnTo>
                        <a:pt x="1305" y="634"/>
                      </a:lnTo>
                      <a:lnTo>
                        <a:pt x="1304" y="634"/>
                      </a:lnTo>
                      <a:lnTo>
                        <a:pt x="1304" y="633"/>
                      </a:lnTo>
                      <a:lnTo>
                        <a:pt x="1303" y="634"/>
                      </a:lnTo>
                      <a:lnTo>
                        <a:pt x="1303" y="635"/>
                      </a:lnTo>
                      <a:lnTo>
                        <a:pt x="1302" y="634"/>
                      </a:lnTo>
                      <a:lnTo>
                        <a:pt x="1302" y="635"/>
                      </a:lnTo>
                      <a:lnTo>
                        <a:pt x="1301" y="634"/>
                      </a:lnTo>
                      <a:lnTo>
                        <a:pt x="1301" y="635"/>
                      </a:lnTo>
                      <a:lnTo>
                        <a:pt x="1301" y="636"/>
                      </a:lnTo>
                      <a:lnTo>
                        <a:pt x="1302" y="636"/>
                      </a:lnTo>
                      <a:lnTo>
                        <a:pt x="1303" y="635"/>
                      </a:lnTo>
                      <a:lnTo>
                        <a:pt x="1303" y="636"/>
                      </a:lnTo>
                      <a:lnTo>
                        <a:pt x="1303" y="637"/>
                      </a:lnTo>
                      <a:lnTo>
                        <a:pt x="1304" y="638"/>
                      </a:lnTo>
                      <a:lnTo>
                        <a:pt x="1303" y="639"/>
                      </a:lnTo>
                      <a:lnTo>
                        <a:pt x="1302" y="639"/>
                      </a:lnTo>
                      <a:lnTo>
                        <a:pt x="1301" y="639"/>
                      </a:lnTo>
                      <a:lnTo>
                        <a:pt x="1301" y="640"/>
                      </a:lnTo>
                      <a:lnTo>
                        <a:pt x="1301" y="641"/>
                      </a:lnTo>
                      <a:lnTo>
                        <a:pt x="1300" y="642"/>
                      </a:lnTo>
                      <a:lnTo>
                        <a:pt x="1300" y="641"/>
                      </a:lnTo>
                      <a:lnTo>
                        <a:pt x="1299" y="640"/>
                      </a:lnTo>
                      <a:lnTo>
                        <a:pt x="1298" y="640"/>
                      </a:lnTo>
                      <a:lnTo>
                        <a:pt x="1299" y="641"/>
                      </a:lnTo>
                      <a:lnTo>
                        <a:pt x="1300" y="641"/>
                      </a:lnTo>
                      <a:lnTo>
                        <a:pt x="1300" y="642"/>
                      </a:lnTo>
                      <a:lnTo>
                        <a:pt x="1298" y="642"/>
                      </a:lnTo>
                      <a:lnTo>
                        <a:pt x="1298" y="643"/>
                      </a:lnTo>
                      <a:lnTo>
                        <a:pt x="1300" y="644"/>
                      </a:lnTo>
                      <a:lnTo>
                        <a:pt x="1300" y="645"/>
                      </a:lnTo>
                      <a:lnTo>
                        <a:pt x="1299" y="644"/>
                      </a:lnTo>
                      <a:lnTo>
                        <a:pt x="1297" y="644"/>
                      </a:lnTo>
                      <a:lnTo>
                        <a:pt x="1297" y="645"/>
                      </a:lnTo>
                      <a:lnTo>
                        <a:pt x="1298" y="646"/>
                      </a:lnTo>
                      <a:lnTo>
                        <a:pt x="1297" y="647"/>
                      </a:lnTo>
                      <a:lnTo>
                        <a:pt x="1296" y="647"/>
                      </a:lnTo>
                      <a:lnTo>
                        <a:pt x="1296" y="646"/>
                      </a:lnTo>
                      <a:lnTo>
                        <a:pt x="1295" y="647"/>
                      </a:lnTo>
                      <a:lnTo>
                        <a:pt x="1294" y="647"/>
                      </a:lnTo>
                      <a:lnTo>
                        <a:pt x="1294" y="648"/>
                      </a:lnTo>
                      <a:lnTo>
                        <a:pt x="1295" y="649"/>
                      </a:lnTo>
                      <a:lnTo>
                        <a:pt x="1294" y="650"/>
                      </a:lnTo>
                      <a:lnTo>
                        <a:pt x="1293" y="649"/>
                      </a:lnTo>
                      <a:lnTo>
                        <a:pt x="1292" y="650"/>
                      </a:lnTo>
                      <a:lnTo>
                        <a:pt x="1293" y="650"/>
                      </a:lnTo>
                      <a:lnTo>
                        <a:pt x="1294" y="650"/>
                      </a:lnTo>
                      <a:lnTo>
                        <a:pt x="1294" y="651"/>
                      </a:lnTo>
                      <a:lnTo>
                        <a:pt x="1293" y="652"/>
                      </a:lnTo>
                      <a:lnTo>
                        <a:pt x="1292" y="652"/>
                      </a:lnTo>
                      <a:lnTo>
                        <a:pt x="1292" y="653"/>
                      </a:lnTo>
                      <a:lnTo>
                        <a:pt x="1293" y="653"/>
                      </a:lnTo>
                      <a:lnTo>
                        <a:pt x="1293" y="654"/>
                      </a:lnTo>
                      <a:lnTo>
                        <a:pt x="1292" y="654"/>
                      </a:lnTo>
                      <a:lnTo>
                        <a:pt x="1291" y="654"/>
                      </a:lnTo>
                      <a:lnTo>
                        <a:pt x="1290" y="655"/>
                      </a:lnTo>
                      <a:lnTo>
                        <a:pt x="1290" y="654"/>
                      </a:lnTo>
                      <a:lnTo>
                        <a:pt x="1289" y="655"/>
                      </a:lnTo>
                      <a:lnTo>
                        <a:pt x="1289" y="656"/>
                      </a:lnTo>
                      <a:lnTo>
                        <a:pt x="1289" y="657"/>
                      </a:lnTo>
                      <a:lnTo>
                        <a:pt x="1288" y="656"/>
                      </a:lnTo>
                      <a:lnTo>
                        <a:pt x="1288" y="655"/>
                      </a:lnTo>
                      <a:lnTo>
                        <a:pt x="1287" y="655"/>
                      </a:lnTo>
                      <a:lnTo>
                        <a:pt x="1287" y="656"/>
                      </a:lnTo>
                      <a:lnTo>
                        <a:pt x="1288" y="656"/>
                      </a:lnTo>
                      <a:lnTo>
                        <a:pt x="1287" y="657"/>
                      </a:lnTo>
                      <a:lnTo>
                        <a:pt x="1286" y="657"/>
                      </a:lnTo>
                      <a:lnTo>
                        <a:pt x="1286" y="656"/>
                      </a:lnTo>
                      <a:lnTo>
                        <a:pt x="1285" y="656"/>
                      </a:lnTo>
                      <a:lnTo>
                        <a:pt x="1285" y="657"/>
                      </a:lnTo>
                      <a:lnTo>
                        <a:pt x="1284" y="657"/>
                      </a:lnTo>
                      <a:lnTo>
                        <a:pt x="1284" y="658"/>
                      </a:lnTo>
                      <a:lnTo>
                        <a:pt x="1284" y="659"/>
                      </a:lnTo>
                      <a:lnTo>
                        <a:pt x="1283" y="660"/>
                      </a:lnTo>
                      <a:lnTo>
                        <a:pt x="1283" y="659"/>
                      </a:lnTo>
                      <a:lnTo>
                        <a:pt x="1282" y="659"/>
                      </a:lnTo>
                      <a:lnTo>
                        <a:pt x="1282" y="660"/>
                      </a:lnTo>
                      <a:lnTo>
                        <a:pt x="1281" y="660"/>
                      </a:lnTo>
                      <a:lnTo>
                        <a:pt x="1280" y="660"/>
                      </a:lnTo>
                      <a:lnTo>
                        <a:pt x="1279" y="660"/>
                      </a:lnTo>
                      <a:lnTo>
                        <a:pt x="1280" y="661"/>
                      </a:lnTo>
                      <a:lnTo>
                        <a:pt x="1280" y="662"/>
                      </a:lnTo>
                      <a:lnTo>
                        <a:pt x="1279" y="662"/>
                      </a:lnTo>
                      <a:lnTo>
                        <a:pt x="1279" y="663"/>
                      </a:lnTo>
                      <a:lnTo>
                        <a:pt x="1279" y="664"/>
                      </a:lnTo>
                      <a:lnTo>
                        <a:pt x="1279" y="665"/>
                      </a:lnTo>
                      <a:lnTo>
                        <a:pt x="1278" y="665"/>
                      </a:lnTo>
                      <a:lnTo>
                        <a:pt x="1278" y="666"/>
                      </a:lnTo>
                      <a:lnTo>
                        <a:pt x="1278" y="667"/>
                      </a:lnTo>
                      <a:lnTo>
                        <a:pt x="1279" y="667"/>
                      </a:lnTo>
                      <a:lnTo>
                        <a:pt x="1279" y="668"/>
                      </a:lnTo>
                      <a:lnTo>
                        <a:pt x="1278" y="668"/>
                      </a:lnTo>
                      <a:lnTo>
                        <a:pt x="1279" y="669"/>
                      </a:lnTo>
                      <a:lnTo>
                        <a:pt x="1278" y="669"/>
                      </a:lnTo>
                      <a:lnTo>
                        <a:pt x="1278" y="670"/>
                      </a:lnTo>
                      <a:lnTo>
                        <a:pt x="1279" y="670"/>
                      </a:lnTo>
                      <a:lnTo>
                        <a:pt x="1278" y="671"/>
                      </a:lnTo>
                      <a:lnTo>
                        <a:pt x="1278" y="670"/>
                      </a:lnTo>
                      <a:lnTo>
                        <a:pt x="1277" y="670"/>
                      </a:lnTo>
                      <a:lnTo>
                        <a:pt x="1276" y="670"/>
                      </a:lnTo>
                      <a:lnTo>
                        <a:pt x="1277" y="671"/>
                      </a:lnTo>
                      <a:lnTo>
                        <a:pt x="1277" y="672"/>
                      </a:lnTo>
                      <a:lnTo>
                        <a:pt x="1277" y="673"/>
                      </a:lnTo>
                      <a:lnTo>
                        <a:pt x="1276" y="672"/>
                      </a:lnTo>
                      <a:lnTo>
                        <a:pt x="1275" y="672"/>
                      </a:lnTo>
                      <a:lnTo>
                        <a:pt x="1275" y="673"/>
                      </a:lnTo>
                      <a:lnTo>
                        <a:pt x="1276" y="674"/>
                      </a:lnTo>
                      <a:lnTo>
                        <a:pt x="1276" y="675"/>
                      </a:lnTo>
                      <a:lnTo>
                        <a:pt x="1275" y="675"/>
                      </a:lnTo>
                      <a:lnTo>
                        <a:pt x="1275" y="676"/>
                      </a:lnTo>
                      <a:lnTo>
                        <a:pt x="1274" y="676"/>
                      </a:lnTo>
                      <a:lnTo>
                        <a:pt x="1274" y="677"/>
                      </a:lnTo>
                      <a:lnTo>
                        <a:pt x="1273" y="677"/>
                      </a:lnTo>
                      <a:lnTo>
                        <a:pt x="1272" y="676"/>
                      </a:lnTo>
                      <a:lnTo>
                        <a:pt x="1272" y="677"/>
                      </a:lnTo>
                      <a:lnTo>
                        <a:pt x="1271" y="678"/>
                      </a:lnTo>
                      <a:lnTo>
                        <a:pt x="1271" y="677"/>
                      </a:lnTo>
                      <a:lnTo>
                        <a:pt x="1271" y="678"/>
                      </a:lnTo>
                      <a:lnTo>
                        <a:pt x="1271" y="679"/>
                      </a:lnTo>
                      <a:lnTo>
                        <a:pt x="1270" y="680"/>
                      </a:lnTo>
                      <a:lnTo>
                        <a:pt x="1270" y="679"/>
                      </a:lnTo>
                      <a:lnTo>
                        <a:pt x="1269" y="679"/>
                      </a:lnTo>
                      <a:lnTo>
                        <a:pt x="1269" y="680"/>
                      </a:lnTo>
                      <a:lnTo>
                        <a:pt x="1269" y="681"/>
                      </a:lnTo>
                      <a:lnTo>
                        <a:pt x="1270" y="681"/>
                      </a:lnTo>
                      <a:lnTo>
                        <a:pt x="1269" y="681"/>
                      </a:lnTo>
                      <a:lnTo>
                        <a:pt x="1269" y="682"/>
                      </a:lnTo>
                      <a:lnTo>
                        <a:pt x="1269" y="683"/>
                      </a:lnTo>
                      <a:lnTo>
                        <a:pt x="1269" y="684"/>
                      </a:lnTo>
                      <a:lnTo>
                        <a:pt x="1268" y="685"/>
                      </a:lnTo>
                      <a:lnTo>
                        <a:pt x="1268" y="686"/>
                      </a:lnTo>
                      <a:lnTo>
                        <a:pt x="1267" y="686"/>
                      </a:lnTo>
                      <a:lnTo>
                        <a:pt x="1267" y="687"/>
                      </a:lnTo>
                      <a:lnTo>
                        <a:pt x="1268" y="687"/>
                      </a:lnTo>
                      <a:lnTo>
                        <a:pt x="1268" y="688"/>
                      </a:lnTo>
                      <a:lnTo>
                        <a:pt x="1267" y="688"/>
                      </a:lnTo>
                      <a:lnTo>
                        <a:pt x="1267" y="689"/>
                      </a:lnTo>
                      <a:lnTo>
                        <a:pt x="1267" y="690"/>
                      </a:lnTo>
                      <a:lnTo>
                        <a:pt x="1268" y="690"/>
                      </a:lnTo>
                      <a:lnTo>
                        <a:pt x="1269" y="691"/>
                      </a:lnTo>
                      <a:lnTo>
                        <a:pt x="1267" y="691"/>
                      </a:lnTo>
                      <a:lnTo>
                        <a:pt x="1267" y="692"/>
                      </a:lnTo>
                      <a:lnTo>
                        <a:pt x="1267" y="693"/>
                      </a:lnTo>
                      <a:lnTo>
                        <a:pt x="1268" y="694"/>
                      </a:lnTo>
                      <a:lnTo>
                        <a:pt x="1268" y="695"/>
                      </a:lnTo>
                      <a:lnTo>
                        <a:pt x="1267" y="696"/>
                      </a:lnTo>
                      <a:lnTo>
                        <a:pt x="1266" y="696"/>
                      </a:lnTo>
                      <a:lnTo>
                        <a:pt x="1266" y="697"/>
                      </a:lnTo>
                      <a:lnTo>
                        <a:pt x="1266" y="698"/>
                      </a:lnTo>
                      <a:lnTo>
                        <a:pt x="1266" y="699"/>
                      </a:lnTo>
                      <a:lnTo>
                        <a:pt x="1265" y="700"/>
                      </a:lnTo>
                      <a:lnTo>
                        <a:pt x="1265" y="701"/>
                      </a:lnTo>
                      <a:lnTo>
                        <a:pt x="1266" y="701"/>
                      </a:lnTo>
                      <a:lnTo>
                        <a:pt x="1266" y="702"/>
                      </a:lnTo>
                      <a:lnTo>
                        <a:pt x="1265" y="702"/>
                      </a:lnTo>
                      <a:lnTo>
                        <a:pt x="1265" y="703"/>
                      </a:lnTo>
                      <a:lnTo>
                        <a:pt x="1265" y="704"/>
                      </a:lnTo>
                      <a:lnTo>
                        <a:pt x="1264" y="704"/>
                      </a:lnTo>
                      <a:lnTo>
                        <a:pt x="1264" y="705"/>
                      </a:lnTo>
                      <a:lnTo>
                        <a:pt x="1264" y="706"/>
                      </a:lnTo>
                      <a:lnTo>
                        <a:pt x="1263" y="706"/>
                      </a:lnTo>
                      <a:lnTo>
                        <a:pt x="1263" y="707"/>
                      </a:lnTo>
                      <a:lnTo>
                        <a:pt x="1263" y="708"/>
                      </a:lnTo>
                      <a:lnTo>
                        <a:pt x="1263" y="709"/>
                      </a:lnTo>
                      <a:lnTo>
                        <a:pt x="1262" y="710"/>
                      </a:lnTo>
                      <a:lnTo>
                        <a:pt x="1261" y="710"/>
                      </a:lnTo>
                      <a:lnTo>
                        <a:pt x="1261" y="711"/>
                      </a:lnTo>
                      <a:lnTo>
                        <a:pt x="1260" y="712"/>
                      </a:lnTo>
                      <a:lnTo>
                        <a:pt x="1259" y="712"/>
                      </a:lnTo>
                      <a:lnTo>
                        <a:pt x="1258" y="712"/>
                      </a:lnTo>
                      <a:lnTo>
                        <a:pt x="1257" y="712"/>
                      </a:lnTo>
                      <a:lnTo>
                        <a:pt x="1257" y="713"/>
                      </a:lnTo>
                      <a:lnTo>
                        <a:pt x="1257" y="714"/>
                      </a:lnTo>
                      <a:lnTo>
                        <a:pt x="1256" y="714"/>
                      </a:lnTo>
                      <a:lnTo>
                        <a:pt x="1255" y="716"/>
                      </a:lnTo>
                      <a:lnTo>
                        <a:pt x="1254" y="716"/>
                      </a:lnTo>
                      <a:lnTo>
                        <a:pt x="1254" y="717"/>
                      </a:lnTo>
                      <a:lnTo>
                        <a:pt x="1253" y="717"/>
                      </a:lnTo>
                      <a:lnTo>
                        <a:pt x="1253" y="718"/>
                      </a:lnTo>
                      <a:lnTo>
                        <a:pt x="1252" y="718"/>
                      </a:lnTo>
                      <a:lnTo>
                        <a:pt x="1252" y="719"/>
                      </a:lnTo>
                      <a:lnTo>
                        <a:pt x="1252" y="720"/>
                      </a:lnTo>
                      <a:lnTo>
                        <a:pt x="1252" y="721"/>
                      </a:lnTo>
                      <a:lnTo>
                        <a:pt x="1251" y="721"/>
                      </a:lnTo>
                      <a:lnTo>
                        <a:pt x="1251" y="722"/>
                      </a:lnTo>
                      <a:lnTo>
                        <a:pt x="1250" y="721"/>
                      </a:lnTo>
                      <a:lnTo>
                        <a:pt x="1249" y="723"/>
                      </a:lnTo>
                      <a:lnTo>
                        <a:pt x="1248" y="723"/>
                      </a:lnTo>
                      <a:lnTo>
                        <a:pt x="1248" y="724"/>
                      </a:lnTo>
                      <a:lnTo>
                        <a:pt x="1247" y="724"/>
                      </a:lnTo>
                      <a:lnTo>
                        <a:pt x="1246" y="723"/>
                      </a:lnTo>
                      <a:lnTo>
                        <a:pt x="1246" y="724"/>
                      </a:lnTo>
                      <a:lnTo>
                        <a:pt x="1245" y="725"/>
                      </a:lnTo>
                      <a:lnTo>
                        <a:pt x="1244" y="726"/>
                      </a:lnTo>
                      <a:lnTo>
                        <a:pt x="1243" y="726"/>
                      </a:lnTo>
                      <a:lnTo>
                        <a:pt x="1243" y="727"/>
                      </a:lnTo>
                      <a:lnTo>
                        <a:pt x="1242" y="727"/>
                      </a:lnTo>
                      <a:lnTo>
                        <a:pt x="1241" y="727"/>
                      </a:lnTo>
                      <a:lnTo>
                        <a:pt x="1241" y="728"/>
                      </a:lnTo>
                      <a:lnTo>
                        <a:pt x="1240" y="728"/>
                      </a:lnTo>
                      <a:lnTo>
                        <a:pt x="1240" y="729"/>
                      </a:lnTo>
                      <a:lnTo>
                        <a:pt x="1239" y="729"/>
                      </a:lnTo>
                      <a:lnTo>
                        <a:pt x="1238" y="730"/>
                      </a:lnTo>
                      <a:lnTo>
                        <a:pt x="1238" y="729"/>
                      </a:lnTo>
                      <a:lnTo>
                        <a:pt x="1237" y="728"/>
                      </a:lnTo>
                      <a:lnTo>
                        <a:pt x="1237" y="729"/>
                      </a:lnTo>
                      <a:lnTo>
                        <a:pt x="1236" y="729"/>
                      </a:lnTo>
                      <a:lnTo>
                        <a:pt x="1237" y="730"/>
                      </a:lnTo>
                      <a:lnTo>
                        <a:pt x="1236" y="731"/>
                      </a:lnTo>
                      <a:lnTo>
                        <a:pt x="1235" y="732"/>
                      </a:lnTo>
                      <a:lnTo>
                        <a:pt x="1236" y="733"/>
                      </a:lnTo>
                      <a:lnTo>
                        <a:pt x="1235" y="733"/>
                      </a:lnTo>
                      <a:lnTo>
                        <a:pt x="1234" y="734"/>
                      </a:lnTo>
                      <a:lnTo>
                        <a:pt x="1234" y="735"/>
                      </a:lnTo>
                      <a:lnTo>
                        <a:pt x="1234" y="736"/>
                      </a:lnTo>
                      <a:lnTo>
                        <a:pt x="1234" y="737"/>
                      </a:lnTo>
                      <a:lnTo>
                        <a:pt x="1234" y="738"/>
                      </a:lnTo>
                      <a:lnTo>
                        <a:pt x="1234" y="739"/>
                      </a:lnTo>
                      <a:lnTo>
                        <a:pt x="1234" y="740"/>
                      </a:lnTo>
                      <a:lnTo>
                        <a:pt x="1234" y="741"/>
                      </a:lnTo>
                      <a:lnTo>
                        <a:pt x="1234" y="742"/>
                      </a:lnTo>
                      <a:lnTo>
                        <a:pt x="1233" y="742"/>
                      </a:lnTo>
                      <a:lnTo>
                        <a:pt x="1232" y="742"/>
                      </a:lnTo>
                      <a:lnTo>
                        <a:pt x="1232" y="743"/>
                      </a:lnTo>
                      <a:lnTo>
                        <a:pt x="1231" y="744"/>
                      </a:lnTo>
                      <a:lnTo>
                        <a:pt x="1232" y="744"/>
                      </a:lnTo>
                      <a:lnTo>
                        <a:pt x="1232" y="745"/>
                      </a:lnTo>
                      <a:lnTo>
                        <a:pt x="1231" y="745"/>
                      </a:lnTo>
                      <a:lnTo>
                        <a:pt x="1231" y="746"/>
                      </a:lnTo>
                      <a:lnTo>
                        <a:pt x="1230" y="746"/>
                      </a:lnTo>
                      <a:lnTo>
                        <a:pt x="1230" y="747"/>
                      </a:lnTo>
                      <a:lnTo>
                        <a:pt x="1231" y="747"/>
                      </a:lnTo>
                      <a:lnTo>
                        <a:pt x="1231" y="748"/>
                      </a:lnTo>
                      <a:lnTo>
                        <a:pt x="1231" y="749"/>
                      </a:lnTo>
                      <a:lnTo>
                        <a:pt x="1230" y="749"/>
                      </a:lnTo>
                      <a:lnTo>
                        <a:pt x="1229" y="749"/>
                      </a:lnTo>
                      <a:lnTo>
                        <a:pt x="1229" y="750"/>
                      </a:lnTo>
                      <a:lnTo>
                        <a:pt x="1228" y="750"/>
                      </a:lnTo>
                      <a:lnTo>
                        <a:pt x="1227" y="751"/>
                      </a:lnTo>
                      <a:lnTo>
                        <a:pt x="1226" y="752"/>
                      </a:lnTo>
                      <a:lnTo>
                        <a:pt x="1225" y="752"/>
                      </a:lnTo>
                      <a:lnTo>
                        <a:pt x="1225" y="753"/>
                      </a:lnTo>
                      <a:lnTo>
                        <a:pt x="1224" y="753"/>
                      </a:lnTo>
                      <a:lnTo>
                        <a:pt x="1223" y="753"/>
                      </a:lnTo>
                      <a:lnTo>
                        <a:pt x="1223" y="754"/>
                      </a:lnTo>
                      <a:lnTo>
                        <a:pt x="1222" y="754"/>
                      </a:lnTo>
                      <a:lnTo>
                        <a:pt x="1222" y="755"/>
                      </a:lnTo>
                      <a:lnTo>
                        <a:pt x="1221" y="755"/>
                      </a:lnTo>
                      <a:lnTo>
                        <a:pt x="1220" y="755"/>
                      </a:lnTo>
                      <a:lnTo>
                        <a:pt x="1220" y="756"/>
                      </a:lnTo>
                      <a:lnTo>
                        <a:pt x="1219" y="756"/>
                      </a:lnTo>
                      <a:lnTo>
                        <a:pt x="1219" y="757"/>
                      </a:lnTo>
                      <a:lnTo>
                        <a:pt x="1219" y="758"/>
                      </a:lnTo>
                      <a:lnTo>
                        <a:pt x="1220" y="758"/>
                      </a:lnTo>
                      <a:lnTo>
                        <a:pt x="1219" y="759"/>
                      </a:lnTo>
                      <a:lnTo>
                        <a:pt x="1219" y="760"/>
                      </a:lnTo>
                      <a:lnTo>
                        <a:pt x="1218" y="761"/>
                      </a:lnTo>
                      <a:lnTo>
                        <a:pt x="1218" y="762"/>
                      </a:lnTo>
                      <a:lnTo>
                        <a:pt x="1217" y="763"/>
                      </a:lnTo>
                      <a:lnTo>
                        <a:pt x="1217" y="764"/>
                      </a:lnTo>
                      <a:lnTo>
                        <a:pt x="1217" y="765"/>
                      </a:lnTo>
                      <a:lnTo>
                        <a:pt x="1216" y="766"/>
                      </a:lnTo>
                      <a:lnTo>
                        <a:pt x="1215" y="767"/>
                      </a:lnTo>
                      <a:lnTo>
                        <a:pt x="1213" y="769"/>
                      </a:lnTo>
                      <a:lnTo>
                        <a:pt x="1211" y="771"/>
                      </a:lnTo>
                      <a:lnTo>
                        <a:pt x="1210" y="771"/>
                      </a:lnTo>
                      <a:lnTo>
                        <a:pt x="1210" y="772"/>
                      </a:lnTo>
                      <a:lnTo>
                        <a:pt x="1209" y="773"/>
                      </a:lnTo>
                      <a:lnTo>
                        <a:pt x="1209" y="774"/>
                      </a:lnTo>
                      <a:lnTo>
                        <a:pt x="1208" y="775"/>
                      </a:lnTo>
                      <a:lnTo>
                        <a:pt x="1208" y="776"/>
                      </a:lnTo>
                      <a:lnTo>
                        <a:pt x="1207" y="777"/>
                      </a:lnTo>
                      <a:lnTo>
                        <a:pt x="1207" y="778"/>
                      </a:lnTo>
                      <a:lnTo>
                        <a:pt x="1205" y="779"/>
                      </a:lnTo>
                      <a:lnTo>
                        <a:pt x="1205" y="780"/>
                      </a:lnTo>
                      <a:lnTo>
                        <a:pt x="1204" y="781"/>
                      </a:lnTo>
                      <a:lnTo>
                        <a:pt x="1203" y="781"/>
                      </a:lnTo>
                      <a:lnTo>
                        <a:pt x="1202" y="781"/>
                      </a:lnTo>
                      <a:lnTo>
                        <a:pt x="1201" y="782"/>
                      </a:lnTo>
                      <a:lnTo>
                        <a:pt x="1200" y="783"/>
                      </a:lnTo>
                      <a:lnTo>
                        <a:pt x="1199" y="783"/>
                      </a:lnTo>
                      <a:lnTo>
                        <a:pt x="1199" y="784"/>
                      </a:lnTo>
                      <a:lnTo>
                        <a:pt x="1198" y="785"/>
                      </a:lnTo>
                      <a:lnTo>
                        <a:pt x="1197" y="785"/>
                      </a:lnTo>
                      <a:lnTo>
                        <a:pt x="1195" y="785"/>
                      </a:lnTo>
                      <a:lnTo>
                        <a:pt x="1193" y="785"/>
                      </a:lnTo>
                      <a:lnTo>
                        <a:pt x="1193" y="784"/>
                      </a:lnTo>
                      <a:lnTo>
                        <a:pt x="1192" y="784"/>
                      </a:lnTo>
                      <a:lnTo>
                        <a:pt x="1192" y="785"/>
                      </a:lnTo>
                      <a:lnTo>
                        <a:pt x="1191" y="784"/>
                      </a:lnTo>
                      <a:lnTo>
                        <a:pt x="1190" y="784"/>
                      </a:lnTo>
                      <a:lnTo>
                        <a:pt x="1189" y="784"/>
                      </a:lnTo>
                      <a:lnTo>
                        <a:pt x="1189" y="783"/>
                      </a:lnTo>
                      <a:lnTo>
                        <a:pt x="1188" y="783"/>
                      </a:lnTo>
                      <a:lnTo>
                        <a:pt x="1187" y="783"/>
                      </a:lnTo>
                      <a:lnTo>
                        <a:pt x="1186" y="782"/>
                      </a:lnTo>
                      <a:lnTo>
                        <a:pt x="1185" y="782"/>
                      </a:lnTo>
                      <a:lnTo>
                        <a:pt x="1184" y="783"/>
                      </a:lnTo>
                      <a:lnTo>
                        <a:pt x="1183" y="784"/>
                      </a:lnTo>
                      <a:lnTo>
                        <a:pt x="1182" y="785"/>
                      </a:lnTo>
                      <a:lnTo>
                        <a:pt x="1162" y="799"/>
                      </a:lnTo>
                      <a:lnTo>
                        <a:pt x="1160" y="801"/>
                      </a:lnTo>
                      <a:lnTo>
                        <a:pt x="1156" y="803"/>
                      </a:lnTo>
                      <a:lnTo>
                        <a:pt x="1141" y="814"/>
                      </a:lnTo>
                      <a:lnTo>
                        <a:pt x="1139" y="815"/>
                      </a:lnTo>
                      <a:lnTo>
                        <a:pt x="1128" y="823"/>
                      </a:lnTo>
                      <a:lnTo>
                        <a:pt x="1122" y="828"/>
                      </a:lnTo>
                      <a:lnTo>
                        <a:pt x="1120" y="828"/>
                      </a:lnTo>
                      <a:lnTo>
                        <a:pt x="1119" y="830"/>
                      </a:lnTo>
                      <a:lnTo>
                        <a:pt x="1117" y="831"/>
                      </a:lnTo>
                      <a:lnTo>
                        <a:pt x="1116" y="830"/>
                      </a:lnTo>
                      <a:lnTo>
                        <a:pt x="1115" y="830"/>
                      </a:lnTo>
                      <a:lnTo>
                        <a:pt x="1115" y="831"/>
                      </a:lnTo>
                      <a:lnTo>
                        <a:pt x="1115" y="832"/>
                      </a:lnTo>
                      <a:lnTo>
                        <a:pt x="1114" y="832"/>
                      </a:lnTo>
                      <a:lnTo>
                        <a:pt x="1114" y="833"/>
                      </a:lnTo>
                      <a:lnTo>
                        <a:pt x="1113" y="833"/>
                      </a:lnTo>
                      <a:lnTo>
                        <a:pt x="1113" y="834"/>
                      </a:lnTo>
                      <a:lnTo>
                        <a:pt x="1112" y="834"/>
                      </a:lnTo>
                      <a:lnTo>
                        <a:pt x="1109" y="837"/>
                      </a:lnTo>
                      <a:lnTo>
                        <a:pt x="1080" y="856"/>
                      </a:lnTo>
                      <a:lnTo>
                        <a:pt x="1080" y="857"/>
                      </a:lnTo>
                      <a:lnTo>
                        <a:pt x="1080" y="858"/>
                      </a:lnTo>
                      <a:lnTo>
                        <a:pt x="1081" y="859"/>
                      </a:lnTo>
                      <a:lnTo>
                        <a:pt x="1082" y="859"/>
                      </a:lnTo>
                      <a:lnTo>
                        <a:pt x="1083" y="860"/>
                      </a:lnTo>
                      <a:lnTo>
                        <a:pt x="1084" y="859"/>
                      </a:lnTo>
                      <a:lnTo>
                        <a:pt x="1084" y="860"/>
                      </a:lnTo>
                      <a:lnTo>
                        <a:pt x="1085" y="860"/>
                      </a:lnTo>
                      <a:lnTo>
                        <a:pt x="1087" y="860"/>
                      </a:lnTo>
                      <a:lnTo>
                        <a:pt x="1088" y="860"/>
                      </a:lnTo>
                      <a:lnTo>
                        <a:pt x="1091" y="861"/>
                      </a:lnTo>
                      <a:lnTo>
                        <a:pt x="1092" y="861"/>
                      </a:lnTo>
                      <a:lnTo>
                        <a:pt x="1093" y="864"/>
                      </a:lnTo>
                      <a:lnTo>
                        <a:pt x="1094" y="864"/>
                      </a:lnTo>
                      <a:lnTo>
                        <a:pt x="1095" y="865"/>
                      </a:lnTo>
                      <a:lnTo>
                        <a:pt x="1097" y="865"/>
                      </a:lnTo>
                      <a:lnTo>
                        <a:pt x="1099" y="865"/>
                      </a:lnTo>
                      <a:lnTo>
                        <a:pt x="1106" y="864"/>
                      </a:lnTo>
                      <a:lnTo>
                        <a:pt x="1111" y="863"/>
                      </a:lnTo>
                      <a:lnTo>
                        <a:pt x="1112" y="863"/>
                      </a:lnTo>
                      <a:lnTo>
                        <a:pt x="1113" y="863"/>
                      </a:lnTo>
                      <a:lnTo>
                        <a:pt x="1113" y="865"/>
                      </a:lnTo>
                      <a:lnTo>
                        <a:pt x="1114" y="865"/>
                      </a:lnTo>
                      <a:lnTo>
                        <a:pt x="1115" y="865"/>
                      </a:lnTo>
                      <a:lnTo>
                        <a:pt x="1118" y="866"/>
                      </a:lnTo>
                      <a:lnTo>
                        <a:pt x="1119" y="866"/>
                      </a:lnTo>
                      <a:lnTo>
                        <a:pt x="1121" y="866"/>
                      </a:lnTo>
                      <a:lnTo>
                        <a:pt x="1122" y="867"/>
                      </a:lnTo>
                      <a:lnTo>
                        <a:pt x="1123" y="867"/>
                      </a:lnTo>
                      <a:lnTo>
                        <a:pt x="1123" y="868"/>
                      </a:lnTo>
                      <a:lnTo>
                        <a:pt x="1124" y="869"/>
                      </a:lnTo>
                      <a:lnTo>
                        <a:pt x="1124" y="871"/>
                      </a:lnTo>
                      <a:lnTo>
                        <a:pt x="1124" y="872"/>
                      </a:lnTo>
                      <a:lnTo>
                        <a:pt x="1126" y="873"/>
                      </a:lnTo>
                      <a:lnTo>
                        <a:pt x="1126" y="874"/>
                      </a:lnTo>
                      <a:lnTo>
                        <a:pt x="1126" y="875"/>
                      </a:lnTo>
                      <a:lnTo>
                        <a:pt x="1125" y="875"/>
                      </a:lnTo>
                      <a:lnTo>
                        <a:pt x="1127" y="878"/>
                      </a:lnTo>
                      <a:lnTo>
                        <a:pt x="1128" y="879"/>
                      </a:lnTo>
                      <a:lnTo>
                        <a:pt x="1129" y="880"/>
                      </a:lnTo>
                      <a:lnTo>
                        <a:pt x="1130" y="880"/>
                      </a:lnTo>
                      <a:lnTo>
                        <a:pt x="1131" y="881"/>
                      </a:lnTo>
                      <a:lnTo>
                        <a:pt x="1134" y="881"/>
                      </a:lnTo>
                      <a:lnTo>
                        <a:pt x="1135" y="881"/>
                      </a:lnTo>
                      <a:lnTo>
                        <a:pt x="1136" y="882"/>
                      </a:lnTo>
                      <a:lnTo>
                        <a:pt x="1138" y="884"/>
                      </a:lnTo>
                      <a:lnTo>
                        <a:pt x="1140" y="886"/>
                      </a:lnTo>
                      <a:lnTo>
                        <a:pt x="1141" y="887"/>
                      </a:lnTo>
                      <a:lnTo>
                        <a:pt x="1142" y="887"/>
                      </a:lnTo>
                      <a:lnTo>
                        <a:pt x="1144" y="889"/>
                      </a:lnTo>
                      <a:lnTo>
                        <a:pt x="1144" y="890"/>
                      </a:lnTo>
                      <a:lnTo>
                        <a:pt x="1145" y="891"/>
                      </a:lnTo>
                      <a:lnTo>
                        <a:pt x="1144" y="892"/>
                      </a:lnTo>
                      <a:lnTo>
                        <a:pt x="1143" y="895"/>
                      </a:lnTo>
                      <a:lnTo>
                        <a:pt x="1142" y="897"/>
                      </a:lnTo>
                      <a:lnTo>
                        <a:pt x="1141" y="898"/>
                      </a:lnTo>
                      <a:lnTo>
                        <a:pt x="1140" y="898"/>
                      </a:lnTo>
                      <a:lnTo>
                        <a:pt x="1138" y="899"/>
                      </a:lnTo>
                      <a:lnTo>
                        <a:pt x="1136" y="900"/>
                      </a:lnTo>
                      <a:lnTo>
                        <a:pt x="1134" y="900"/>
                      </a:lnTo>
                      <a:lnTo>
                        <a:pt x="1132" y="899"/>
                      </a:lnTo>
                      <a:lnTo>
                        <a:pt x="1131" y="899"/>
                      </a:lnTo>
                      <a:lnTo>
                        <a:pt x="1130" y="899"/>
                      </a:lnTo>
                      <a:lnTo>
                        <a:pt x="1129" y="900"/>
                      </a:lnTo>
                      <a:lnTo>
                        <a:pt x="1128" y="901"/>
                      </a:lnTo>
                      <a:lnTo>
                        <a:pt x="1128" y="902"/>
                      </a:lnTo>
                      <a:lnTo>
                        <a:pt x="1127" y="903"/>
                      </a:lnTo>
                      <a:lnTo>
                        <a:pt x="1127" y="905"/>
                      </a:lnTo>
                      <a:lnTo>
                        <a:pt x="1127" y="906"/>
                      </a:lnTo>
                      <a:lnTo>
                        <a:pt x="1127" y="908"/>
                      </a:lnTo>
                      <a:lnTo>
                        <a:pt x="1128" y="911"/>
                      </a:lnTo>
                      <a:lnTo>
                        <a:pt x="1128" y="912"/>
                      </a:lnTo>
                      <a:lnTo>
                        <a:pt x="1129" y="913"/>
                      </a:lnTo>
                      <a:lnTo>
                        <a:pt x="1130" y="914"/>
                      </a:lnTo>
                      <a:lnTo>
                        <a:pt x="1131" y="916"/>
                      </a:lnTo>
                      <a:lnTo>
                        <a:pt x="1132" y="917"/>
                      </a:lnTo>
                      <a:lnTo>
                        <a:pt x="1133" y="918"/>
                      </a:lnTo>
                      <a:lnTo>
                        <a:pt x="1133" y="919"/>
                      </a:lnTo>
                      <a:lnTo>
                        <a:pt x="1134" y="920"/>
                      </a:lnTo>
                      <a:lnTo>
                        <a:pt x="1134" y="921"/>
                      </a:lnTo>
                      <a:lnTo>
                        <a:pt x="1134" y="922"/>
                      </a:lnTo>
                      <a:lnTo>
                        <a:pt x="1134" y="923"/>
                      </a:lnTo>
                      <a:lnTo>
                        <a:pt x="1133" y="924"/>
                      </a:lnTo>
                      <a:lnTo>
                        <a:pt x="1131" y="924"/>
                      </a:lnTo>
                      <a:lnTo>
                        <a:pt x="1127" y="925"/>
                      </a:lnTo>
                      <a:lnTo>
                        <a:pt x="1125" y="925"/>
                      </a:lnTo>
                      <a:lnTo>
                        <a:pt x="1124" y="926"/>
                      </a:lnTo>
                      <a:lnTo>
                        <a:pt x="1123" y="928"/>
                      </a:lnTo>
                      <a:lnTo>
                        <a:pt x="1122" y="930"/>
                      </a:lnTo>
                      <a:lnTo>
                        <a:pt x="1122" y="931"/>
                      </a:lnTo>
                      <a:lnTo>
                        <a:pt x="1123" y="932"/>
                      </a:lnTo>
                      <a:lnTo>
                        <a:pt x="1125" y="932"/>
                      </a:lnTo>
                      <a:lnTo>
                        <a:pt x="1126" y="933"/>
                      </a:lnTo>
                      <a:lnTo>
                        <a:pt x="1127" y="935"/>
                      </a:lnTo>
                      <a:lnTo>
                        <a:pt x="1128" y="937"/>
                      </a:lnTo>
                      <a:lnTo>
                        <a:pt x="1127" y="938"/>
                      </a:lnTo>
                      <a:lnTo>
                        <a:pt x="1126" y="939"/>
                      </a:lnTo>
                      <a:lnTo>
                        <a:pt x="1126" y="940"/>
                      </a:lnTo>
                      <a:lnTo>
                        <a:pt x="1125" y="941"/>
                      </a:lnTo>
                      <a:lnTo>
                        <a:pt x="1123" y="942"/>
                      </a:lnTo>
                      <a:lnTo>
                        <a:pt x="1122" y="942"/>
                      </a:lnTo>
                      <a:lnTo>
                        <a:pt x="1119" y="943"/>
                      </a:lnTo>
                      <a:lnTo>
                        <a:pt x="1117" y="943"/>
                      </a:lnTo>
                      <a:lnTo>
                        <a:pt x="1116" y="943"/>
                      </a:lnTo>
                      <a:lnTo>
                        <a:pt x="1115" y="943"/>
                      </a:lnTo>
                      <a:lnTo>
                        <a:pt x="1114" y="944"/>
                      </a:lnTo>
                      <a:lnTo>
                        <a:pt x="1113" y="944"/>
                      </a:lnTo>
                      <a:lnTo>
                        <a:pt x="1112" y="945"/>
                      </a:lnTo>
                      <a:lnTo>
                        <a:pt x="1111" y="946"/>
                      </a:lnTo>
                      <a:lnTo>
                        <a:pt x="1111" y="947"/>
                      </a:lnTo>
                      <a:lnTo>
                        <a:pt x="1111" y="948"/>
                      </a:lnTo>
                      <a:lnTo>
                        <a:pt x="1112" y="950"/>
                      </a:lnTo>
                      <a:lnTo>
                        <a:pt x="1112" y="952"/>
                      </a:lnTo>
                      <a:lnTo>
                        <a:pt x="1112" y="953"/>
                      </a:lnTo>
                      <a:lnTo>
                        <a:pt x="1113" y="955"/>
                      </a:lnTo>
                      <a:lnTo>
                        <a:pt x="1113" y="957"/>
                      </a:lnTo>
                      <a:lnTo>
                        <a:pt x="1113" y="958"/>
                      </a:lnTo>
                      <a:lnTo>
                        <a:pt x="1113" y="959"/>
                      </a:lnTo>
                      <a:lnTo>
                        <a:pt x="1113" y="960"/>
                      </a:lnTo>
                      <a:lnTo>
                        <a:pt x="1114" y="960"/>
                      </a:lnTo>
                      <a:lnTo>
                        <a:pt x="1116" y="961"/>
                      </a:lnTo>
                      <a:lnTo>
                        <a:pt x="1116" y="962"/>
                      </a:lnTo>
                      <a:lnTo>
                        <a:pt x="1117" y="963"/>
                      </a:lnTo>
                      <a:lnTo>
                        <a:pt x="1117" y="964"/>
                      </a:lnTo>
                      <a:lnTo>
                        <a:pt x="1117" y="965"/>
                      </a:lnTo>
                      <a:lnTo>
                        <a:pt x="1116" y="966"/>
                      </a:lnTo>
                      <a:lnTo>
                        <a:pt x="1116" y="967"/>
                      </a:lnTo>
                      <a:lnTo>
                        <a:pt x="1114" y="967"/>
                      </a:lnTo>
                      <a:lnTo>
                        <a:pt x="1112" y="965"/>
                      </a:lnTo>
                      <a:lnTo>
                        <a:pt x="1110" y="964"/>
                      </a:lnTo>
                      <a:lnTo>
                        <a:pt x="1109" y="964"/>
                      </a:lnTo>
                      <a:lnTo>
                        <a:pt x="1107" y="964"/>
                      </a:lnTo>
                      <a:lnTo>
                        <a:pt x="1104" y="964"/>
                      </a:lnTo>
                      <a:lnTo>
                        <a:pt x="1103" y="964"/>
                      </a:lnTo>
                      <a:lnTo>
                        <a:pt x="1102" y="965"/>
                      </a:lnTo>
                      <a:lnTo>
                        <a:pt x="1101" y="966"/>
                      </a:lnTo>
                      <a:lnTo>
                        <a:pt x="1101" y="967"/>
                      </a:lnTo>
                      <a:lnTo>
                        <a:pt x="1100" y="968"/>
                      </a:lnTo>
                      <a:lnTo>
                        <a:pt x="1099" y="968"/>
                      </a:lnTo>
                      <a:lnTo>
                        <a:pt x="1099" y="969"/>
                      </a:lnTo>
                      <a:lnTo>
                        <a:pt x="1098" y="969"/>
                      </a:lnTo>
                      <a:lnTo>
                        <a:pt x="1097" y="970"/>
                      </a:lnTo>
                      <a:lnTo>
                        <a:pt x="1096" y="971"/>
                      </a:lnTo>
                      <a:lnTo>
                        <a:pt x="1094" y="972"/>
                      </a:lnTo>
                      <a:lnTo>
                        <a:pt x="1092" y="973"/>
                      </a:lnTo>
                      <a:lnTo>
                        <a:pt x="1091" y="974"/>
                      </a:lnTo>
                      <a:lnTo>
                        <a:pt x="1091" y="975"/>
                      </a:lnTo>
                      <a:lnTo>
                        <a:pt x="1090" y="976"/>
                      </a:lnTo>
                      <a:lnTo>
                        <a:pt x="1089" y="977"/>
                      </a:lnTo>
                      <a:lnTo>
                        <a:pt x="1089" y="978"/>
                      </a:lnTo>
                      <a:lnTo>
                        <a:pt x="1088" y="979"/>
                      </a:lnTo>
                      <a:lnTo>
                        <a:pt x="1088" y="980"/>
                      </a:lnTo>
                      <a:lnTo>
                        <a:pt x="1088" y="981"/>
                      </a:lnTo>
                      <a:lnTo>
                        <a:pt x="1086" y="983"/>
                      </a:lnTo>
                      <a:lnTo>
                        <a:pt x="1086" y="984"/>
                      </a:lnTo>
                      <a:lnTo>
                        <a:pt x="1085" y="986"/>
                      </a:lnTo>
                      <a:lnTo>
                        <a:pt x="1086" y="987"/>
                      </a:lnTo>
                      <a:lnTo>
                        <a:pt x="1087" y="989"/>
                      </a:lnTo>
                      <a:lnTo>
                        <a:pt x="1087" y="990"/>
                      </a:lnTo>
                      <a:lnTo>
                        <a:pt x="1087" y="993"/>
                      </a:lnTo>
                      <a:lnTo>
                        <a:pt x="1086" y="994"/>
                      </a:lnTo>
                      <a:lnTo>
                        <a:pt x="1085" y="996"/>
                      </a:lnTo>
                      <a:lnTo>
                        <a:pt x="1084" y="997"/>
                      </a:lnTo>
                      <a:lnTo>
                        <a:pt x="1083" y="997"/>
                      </a:lnTo>
                      <a:lnTo>
                        <a:pt x="1082" y="998"/>
                      </a:lnTo>
                      <a:lnTo>
                        <a:pt x="1078" y="998"/>
                      </a:lnTo>
                      <a:lnTo>
                        <a:pt x="1077" y="998"/>
                      </a:lnTo>
                      <a:lnTo>
                        <a:pt x="1077" y="999"/>
                      </a:lnTo>
                      <a:lnTo>
                        <a:pt x="1076" y="999"/>
                      </a:lnTo>
                      <a:lnTo>
                        <a:pt x="1075" y="1001"/>
                      </a:lnTo>
                      <a:lnTo>
                        <a:pt x="1074" y="1002"/>
                      </a:lnTo>
                      <a:lnTo>
                        <a:pt x="1073" y="1003"/>
                      </a:lnTo>
                      <a:lnTo>
                        <a:pt x="1071" y="1003"/>
                      </a:lnTo>
                      <a:lnTo>
                        <a:pt x="1069" y="1004"/>
                      </a:lnTo>
                      <a:lnTo>
                        <a:pt x="1068" y="1004"/>
                      </a:lnTo>
                      <a:lnTo>
                        <a:pt x="1067" y="1004"/>
                      </a:lnTo>
                      <a:lnTo>
                        <a:pt x="1066" y="1004"/>
                      </a:lnTo>
                      <a:lnTo>
                        <a:pt x="1065" y="1004"/>
                      </a:lnTo>
                      <a:lnTo>
                        <a:pt x="1060" y="1004"/>
                      </a:lnTo>
                      <a:lnTo>
                        <a:pt x="1059" y="1004"/>
                      </a:lnTo>
                      <a:lnTo>
                        <a:pt x="1058" y="1004"/>
                      </a:lnTo>
                      <a:lnTo>
                        <a:pt x="1057" y="1005"/>
                      </a:lnTo>
                      <a:lnTo>
                        <a:pt x="1056" y="1005"/>
                      </a:lnTo>
                      <a:lnTo>
                        <a:pt x="1055" y="1005"/>
                      </a:lnTo>
                      <a:lnTo>
                        <a:pt x="1053" y="1006"/>
                      </a:lnTo>
                      <a:lnTo>
                        <a:pt x="1052" y="1006"/>
                      </a:lnTo>
                      <a:lnTo>
                        <a:pt x="1051" y="1006"/>
                      </a:lnTo>
                      <a:lnTo>
                        <a:pt x="1049" y="1006"/>
                      </a:lnTo>
                      <a:lnTo>
                        <a:pt x="1048" y="1006"/>
                      </a:lnTo>
                      <a:lnTo>
                        <a:pt x="1047" y="1006"/>
                      </a:lnTo>
                      <a:lnTo>
                        <a:pt x="1047" y="1007"/>
                      </a:lnTo>
                      <a:lnTo>
                        <a:pt x="1046" y="1008"/>
                      </a:lnTo>
                      <a:lnTo>
                        <a:pt x="1045" y="1010"/>
                      </a:lnTo>
                      <a:lnTo>
                        <a:pt x="1042" y="1011"/>
                      </a:lnTo>
                      <a:lnTo>
                        <a:pt x="1040" y="1012"/>
                      </a:lnTo>
                      <a:lnTo>
                        <a:pt x="1038" y="1013"/>
                      </a:lnTo>
                      <a:lnTo>
                        <a:pt x="1037" y="1015"/>
                      </a:lnTo>
                      <a:lnTo>
                        <a:pt x="1033" y="1017"/>
                      </a:lnTo>
                      <a:lnTo>
                        <a:pt x="1032" y="1017"/>
                      </a:lnTo>
                      <a:lnTo>
                        <a:pt x="1031" y="1017"/>
                      </a:lnTo>
                      <a:lnTo>
                        <a:pt x="1030" y="1017"/>
                      </a:lnTo>
                      <a:lnTo>
                        <a:pt x="1029" y="1018"/>
                      </a:lnTo>
                      <a:lnTo>
                        <a:pt x="1029" y="1019"/>
                      </a:lnTo>
                      <a:lnTo>
                        <a:pt x="1028" y="1019"/>
                      </a:lnTo>
                      <a:lnTo>
                        <a:pt x="1026" y="1020"/>
                      </a:lnTo>
                      <a:lnTo>
                        <a:pt x="1026" y="1021"/>
                      </a:lnTo>
                      <a:lnTo>
                        <a:pt x="1026" y="1024"/>
                      </a:lnTo>
                      <a:lnTo>
                        <a:pt x="1026" y="1025"/>
                      </a:lnTo>
                      <a:lnTo>
                        <a:pt x="1026" y="1026"/>
                      </a:lnTo>
                      <a:lnTo>
                        <a:pt x="1027" y="1028"/>
                      </a:lnTo>
                      <a:lnTo>
                        <a:pt x="1027" y="1030"/>
                      </a:lnTo>
                      <a:lnTo>
                        <a:pt x="1028" y="1031"/>
                      </a:lnTo>
                      <a:lnTo>
                        <a:pt x="1028" y="1032"/>
                      </a:lnTo>
                      <a:lnTo>
                        <a:pt x="1028" y="1034"/>
                      </a:lnTo>
                      <a:lnTo>
                        <a:pt x="1028" y="1036"/>
                      </a:lnTo>
                      <a:lnTo>
                        <a:pt x="1028" y="1038"/>
                      </a:lnTo>
                      <a:lnTo>
                        <a:pt x="1027" y="1042"/>
                      </a:lnTo>
                      <a:lnTo>
                        <a:pt x="1028" y="1048"/>
                      </a:lnTo>
                      <a:lnTo>
                        <a:pt x="1028" y="1051"/>
                      </a:lnTo>
                      <a:lnTo>
                        <a:pt x="1028" y="1052"/>
                      </a:lnTo>
                      <a:lnTo>
                        <a:pt x="1028" y="1053"/>
                      </a:lnTo>
                      <a:lnTo>
                        <a:pt x="1027" y="1054"/>
                      </a:lnTo>
                      <a:lnTo>
                        <a:pt x="1026" y="1056"/>
                      </a:lnTo>
                      <a:lnTo>
                        <a:pt x="1025" y="1057"/>
                      </a:lnTo>
                      <a:lnTo>
                        <a:pt x="1025" y="1058"/>
                      </a:lnTo>
                      <a:lnTo>
                        <a:pt x="1025" y="1059"/>
                      </a:lnTo>
                      <a:lnTo>
                        <a:pt x="1023" y="1062"/>
                      </a:lnTo>
                      <a:lnTo>
                        <a:pt x="1022" y="1063"/>
                      </a:lnTo>
                      <a:lnTo>
                        <a:pt x="1020" y="1064"/>
                      </a:lnTo>
                      <a:lnTo>
                        <a:pt x="1019" y="1066"/>
                      </a:lnTo>
                      <a:lnTo>
                        <a:pt x="1018" y="1067"/>
                      </a:lnTo>
                      <a:lnTo>
                        <a:pt x="1017" y="1069"/>
                      </a:lnTo>
                      <a:lnTo>
                        <a:pt x="1016" y="1069"/>
                      </a:lnTo>
                      <a:lnTo>
                        <a:pt x="1015" y="1071"/>
                      </a:lnTo>
                      <a:lnTo>
                        <a:pt x="1014" y="1072"/>
                      </a:lnTo>
                      <a:lnTo>
                        <a:pt x="1013" y="1073"/>
                      </a:lnTo>
                      <a:lnTo>
                        <a:pt x="1012" y="1074"/>
                      </a:lnTo>
                      <a:lnTo>
                        <a:pt x="1007" y="1079"/>
                      </a:lnTo>
                      <a:lnTo>
                        <a:pt x="1007" y="1080"/>
                      </a:lnTo>
                      <a:lnTo>
                        <a:pt x="1006" y="1084"/>
                      </a:lnTo>
                      <a:lnTo>
                        <a:pt x="1006" y="1086"/>
                      </a:lnTo>
                      <a:lnTo>
                        <a:pt x="1006" y="1087"/>
                      </a:lnTo>
                      <a:lnTo>
                        <a:pt x="1007" y="1089"/>
                      </a:lnTo>
                      <a:lnTo>
                        <a:pt x="1008" y="1092"/>
                      </a:lnTo>
                      <a:lnTo>
                        <a:pt x="1009" y="1094"/>
                      </a:lnTo>
                      <a:lnTo>
                        <a:pt x="1010" y="1095"/>
                      </a:lnTo>
                      <a:lnTo>
                        <a:pt x="1010" y="1096"/>
                      </a:lnTo>
                      <a:lnTo>
                        <a:pt x="1010" y="1097"/>
                      </a:lnTo>
                      <a:lnTo>
                        <a:pt x="1011" y="1098"/>
                      </a:lnTo>
                      <a:lnTo>
                        <a:pt x="1011" y="1099"/>
                      </a:lnTo>
                      <a:lnTo>
                        <a:pt x="1012" y="1099"/>
                      </a:lnTo>
                      <a:lnTo>
                        <a:pt x="1015" y="1101"/>
                      </a:lnTo>
                      <a:lnTo>
                        <a:pt x="1015" y="1102"/>
                      </a:lnTo>
                      <a:lnTo>
                        <a:pt x="1016" y="1102"/>
                      </a:lnTo>
                      <a:lnTo>
                        <a:pt x="1017" y="1104"/>
                      </a:lnTo>
                      <a:lnTo>
                        <a:pt x="1020" y="1106"/>
                      </a:lnTo>
                      <a:lnTo>
                        <a:pt x="1021" y="1107"/>
                      </a:lnTo>
                      <a:lnTo>
                        <a:pt x="1022" y="1108"/>
                      </a:lnTo>
                      <a:lnTo>
                        <a:pt x="1025" y="1110"/>
                      </a:lnTo>
                      <a:lnTo>
                        <a:pt x="1026" y="1111"/>
                      </a:lnTo>
                      <a:lnTo>
                        <a:pt x="1028" y="1111"/>
                      </a:lnTo>
                      <a:lnTo>
                        <a:pt x="1029" y="1112"/>
                      </a:lnTo>
                      <a:lnTo>
                        <a:pt x="1030" y="1113"/>
                      </a:lnTo>
                      <a:lnTo>
                        <a:pt x="1030" y="1114"/>
                      </a:lnTo>
                      <a:lnTo>
                        <a:pt x="1028" y="1116"/>
                      </a:lnTo>
                      <a:lnTo>
                        <a:pt x="1028" y="1118"/>
                      </a:lnTo>
                      <a:lnTo>
                        <a:pt x="1027" y="1118"/>
                      </a:lnTo>
                      <a:lnTo>
                        <a:pt x="1028" y="1119"/>
                      </a:lnTo>
                      <a:lnTo>
                        <a:pt x="1027" y="1121"/>
                      </a:lnTo>
                      <a:lnTo>
                        <a:pt x="1028" y="1123"/>
                      </a:lnTo>
                      <a:lnTo>
                        <a:pt x="1028" y="1125"/>
                      </a:lnTo>
                      <a:lnTo>
                        <a:pt x="1027" y="1128"/>
                      </a:lnTo>
                      <a:lnTo>
                        <a:pt x="1027" y="1129"/>
                      </a:lnTo>
                      <a:lnTo>
                        <a:pt x="1026" y="1130"/>
                      </a:lnTo>
                      <a:lnTo>
                        <a:pt x="1026" y="1131"/>
                      </a:lnTo>
                      <a:lnTo>
                        <a:pt x="1026" y="1132"/>
                      </a:lnTo>
                      <a:lnTo>
                        <a:pt x="1026" y="1135"/>
                      </a:lnTo>
                      <a:lnTo>
                        <a:pt x="1026" y="1136"/>
                      </a:lnTo>
                      <a:lnTo>
                        <a:pt x="1026" y="1138"/>
                      </a:lnTo>
                      <a:lnTo>
                        <a:pt x="1026" y="1139"/>
                      </a:lnTo>
                      <a:lnTo>
                        <a:pt x="1026" y="1140"/>
                      </a:lnTo>
                      <a:lnTo>
                        <a:pt x="1025" y="1141"/>
                      </a:lnTo>
                      <a:lnTo>
                        <a:pt x="1024" y="1142"/>
                      </a:lnTo>
                      <a:lnTo>
                        <a:pt x="1023" y="1143"/>
                      </a:lnTo>
                      <a:lnTo>
                        <a:pt x="1023" y="1144"/>
                      </a:lnTo>
                      <a:lnTo>
                        <a:pt x="1023" y="1145"/>
                      </a:lnTo>
                      <a:lnTo>
                        <a:pt x="1022" y="1146"/>
                      </a:lnTo>
                      <a:lnTo>
                        <a:pt x="1022" y="1147"/>
                      </a:lnTo>
                      <a:lnTo>
                        <a:pt x="1023" y="1148"/>
                      </a:lnTo>
                      <a:lnTo>
                        <a:pt x="1022" y="1152"/>
                      </a:lnTo>
                      <a:lnTo>
                        <a:pt x="1021" y="1154"/>
                      </a:lnTo>
                      <a:lnTo>
                        <a:pt x="1020" y="1155"/>
                      </a:lnTo>
                      <a:lnTo>
                        <a:pt x="1019" y="1156"/>
                      </a:lnTo>
                      <a:lnTo>
                        <a:pt x="1019" y="1158"/>
                      </a:lnTo>
                      <a:lnTo>
                        <a:pt x="1017" y="1160"/>
                      </a:lnTo>
                      <a:lnTo>
                        <a:pt x="1017" y="1162"/>
                      </a:lnTo>
                      <a:lnTo>
                        <a:pt x="1017" y="1163"/>
                      </a:lnTo>
                      <a:lnTo>
                        <a:pt x="1016" y="1165"/>
                      </a:lnTo>
                      <a:lnTo>
                        <a:pt x="1015" y="1168"/>
                      </a:lnTo>
                      <a:lnTo>
                        <a:pt x="1014" y="1171"/>
                      </a:lnTo>
                      <a:lnTo>
                        <a:pt x="1013" y="1173"/>
                      </a:lnTo>
                      <a:lnTo>
                        <a:pt x="1012" y="1174"/>
                      </a:lnTo>
                      <a:lnTo>
                        <a:pt x="1012" y="1175"/>
                      </a:lnTo>
                      <a:lnTo>
                        <a:pt x="1010" y="1175"/>
                      </a:lnTo>
                      <a:lnTo>
                        <a:pt x="1008" y="1176"/>
                      </a:lnTo>
                      <a:lnTo>
                        <a:pt x="1006" y="1177"/>
                      </a:lnTo>
                      <a:lnTo>
                        <a:pt x="1003" y="1181"/>
                      </a:lnTo>
                      <a:lnTo>
                        <a:pt x="1002" y="1183"/>
                      </a:lnTo>
                      <a:lnTo>
                        <a:pt x="1002" y="1184"/>
                      </a:lnTo>
                      <a:lnTo>
                        <a:pt x="1001" y="1186"/>
                      </a:lnTo>
                      <a:lnTo>
                        <a:pt x="1001" y="1187"/>
                      </a:lnTo>
                      <a:lnTo>
                        <a:pt x="1001" y="1188"/>
                      </a:lnTo>
                      <a:lnTo>
                        <a:pt x="1000" y="1190"/>
                      </a:lnTo>
                      <a:lnTo>
                        <a:pt x="1001" y="1191"/>
                      </a:lnTo>
                      <a:lnTo>
                        <a:pt x="1000" y="1191"/>
                      </a:lnTo>
                      <a:lnTo>
                        <a:pt x="1000" y="1193"/>
                      </a:lnTo>
                      <a:lnTo>
                        <a:pt x="999" y="1194"/>
                      </a:lnTo>
                      <a:lnTo>
                        <a:pt x="998" y="1194"/>
                      </a:lnTo>
                      <a:lnTo>
                        <a:pt x="996" y="1195"/>
                      </a:lnTo>
                      <a:lnTo>
                        <a:pt x="994" y="1197"/>
                      </a:lnTo>
                      <a:lnTo>
                        <a:pt x="994" y="1199"/>
                      </a:lnTo>
                      <a:lnTo>
                        <a:pt x="993" y="1199"/>
                      </a:lnTo>
                      <a:lnTo>
                        <a:pt x="993" y="1200"/>
                      </a:lnTo>
                      <a:lnTo>
                        <a:pt x="991" y="1202"/>
                      </a:lnTo>
                      <a:lnTo>
                        <a:pt x="991" y="1203"/>
                      </a:lnTo>
                      <a:lnTo>
                        <a:pt x="991" y="1204"/>
                      </a:lnTo>
                      <a:lnTo>
                        <a:pt x="990" y="1205"/>
                      </a:lnTo>
                      <a:lnTo>
                        <a:pt x="989" y="1206"/>
                      </a:lnTo>
                      <a:lnTo>
                        <a:pt x="988" y="1208"/>
                      </a:lnTo>
                      <a:lnTo>
                        <a:pt x="986" y="1211"/>
                      </a:lnTo>
                      <a:lnTo>
                        <a:pt x="985" y="1211"/>
                      </a:lnTo>
                      <a:lnTo>
                        <a:pt x="984" y="1212"/>
                      </a:lnTo>
                      <a:lnTo>
                        <a:pt x="984" y="1213"/>
                      </a:lnTo>
                      <a:lnTo>
                        <a:pt x="982" y="1216"/>
                      </a:lnTo>
                      <a:lnTo>
                        <a:pt x="981" y="1217"/>
                      </a:lnTo>
                      <a:lnTo>
                        <a:pt x="980" y="1218"/>
                      </a:lnTo>
                      <a:lnTo>
                        <a:pt x="979" y="1220"/>
                      </a:lnTo>
                      <a:lnTo>
                        <a:pt x="978" y="1220"/>
                      </a:lnTo>
                      <a:lnTo>
                        <a:pt x="977" y="1220"/>
                      </a:lnTo>
                      <a:lnTo>
                        <a:pt x="975" y="1221"/>
                      </a:lnTo>
                      <a:lnTo>
                        <a:pt x="974" y="1220"/>
                      </a:lnTo>
                      <a:lnTo>
                        <a:pt x="969" y="1221"/>
                      </a:lnTo>
                      <a:lnTo>
                        <a:pt x="968" y="1223"/>
                      </a:lnTo>
                      <a:lnTo>
                        <a:pt x="967" y="1223"/>
                      </a:lnTo>
                      <a:lnTo>
                        <a:pt x="966" y="1224"/>
                      </a:lnTo>
                      <a:lnTo>
                        <a:pt x="964" y="1226"/>
                      </a:lnTo>
                      <a:lnTo>
                        <a:pt x="963" y="1226"/>
                      </a:lnTo>
                      <a:lnTo>
                        <a:pt x="962" y="1227"/>
                      </a:lnTo>
                      <a:lnTo>
                        <a:pt x="962" y="1228"/>
                      </a:lnTo>
                      <a:lnTo>
                        <a:pt x="960" y="1229"/>
                      </a:lnTo>
                      <a:lnTo>
                        <a:pt x="960" y="1230"/>
                      </a:lnTo>
                      <a:lnTo>
                        <a:pt x="959" y="1232"/>
                      </a:lnTo>
                      <a:lnTo>
                        <a:pt x="957" y="1234"/>
                      </a:lnTo>
                      <a:lnTo>
                        <a:pt x="956" y="1235"/>
                      </a:lnTo>
                      <a:lnTo>
                        <a:pt x="955" y="1235"/>
                      </a:lnTo>
                      <a:lnTo>
                        <a:pt x="955" y="1236"/>
                      </a:lnTo>
                      <a:lnTo>
                        <a:pt x="953" y="1238"/>
                      </a:lnTo>
                      <a:lnTo>
                        <a:pt x="952" y="1238"/>
                      </a:lnTo>
                      <a:lnTo>
                        <a:pt x="951" y="1239"/>
                      </a:lnTo>
                      <a:lnTo>
                        <a:pt x="951" y="1240"/>
                      </a:lnTo>
                      <a:lnTo>
                        <a:pt x="951" y="1242"/>
                      </a:lnTo>
                      <a:lnTo>
                        <a:pt x="951" y="1243"/>
                      </a:lnTo>
                      <a:lnTo>
                        <a:pt x="950" y="1244"/>
                      </a:lnTo>
                      <a:lnTo>
                        <a:pt x="950" y="1245"/>
                      </a:lnTo>
                      <a:lnTo>
                        <a:pt x="949" y="1246"/>
                      </a:lnTo>
                      <a:lnTo>
                        <a:pt x="947" y="1248"/>
                      </a:lnTo>
                      <a:lnTo>
                        <a:pt x="946" y="1250"/>
                      </a:lnTo>
                      <a:lnTo>
                        <a:pt x="945" y="1251"/>
                      </a:lnTo>
                      <a:lnTo>
                        <a:pt x="944" y="1251"/>
                      </a:lnTo>
                      <a:lnTo>
                        <a:pt x="944" y="1252"/>
                      </a:lnTo>
                      <a:lnTo>
                        <a:pt x="945" y="1252"/>
                      </a:lnTo>
                      <a:lnTo>
                        <a:pt x="945" y="1253"/>
                      </a:lnTo>
                      <a:lnTo>
                        <a:pt x="944" y="1254"/>
                      </a:lnTo>
                      <a:lnTo>
                        <a:pt x="943" y="1255"/>
                      </a:lnTo>
                      <a:lnTo>
                        <a:pt x="942" y="1255"/>
                      </a:lnTo>
                      <a:lnTo>
                        <a:pt x="941" y="1256"/>
                      </a:lnTo>
                      <a:lnTo>
                        <a:pt x="940" y="1256"/>
                      </a:lnTo>
                      <a:lnTo>
                        <a:pt x="939" y="1258"/>
                      </a:lnTo>
                      <a:lnTo>
                        <a:pt x="939" y="1259"/>
                      </a:lnTo>
                      <a:lnTo>
                        <a:pt x="938" y="1259"/>
                      </a:lnTo>
                      <a:lnTo>
                        <a:pt x="937" y="1259"/>
                      </a:lnTo>
                      <a:lnTo>
                        <a:pt x="936" y="1259"/>
                      </a:lnTo>
                      <a:lnTo>
                        <a:pt x="935" y="1259"/>
                      </a:lnTo>
                      <a:lnTo>
                        <a:pt x="935" y="1260"/>
                      </a:lnTo>
                      <a:lnTo>
                        <a:pt x="934" y="1262"/>
                      </a:lnTo>
                      <a:lnTo>
                        <a:pt x="934" y="1263"/>
                      </a:lnTo>
                      <a:lnTo>
                        <a:pt x="933" y="1264"/>
                      </a:lnTo>
                      <a:lnTo>
                        <a:pt x="932" y="1264"/>
                      </a:lnTo>
                      <a:lnTo>
                        <a:pt x="930" y="1265"/>
                      </a:lnTo>
                      <a:lnTo>
                        <a:pt x="930" y="1266"/>
                      </a:lnTo>
                      <a:lnTo>
                        <a:pt x="929" y="1267"/>
                      </a:lnTo>
                      <a:lnTo>
                        <a:pt x="928" y="1270"/>
                      </a:lnTo>
                      <a:lnTo>
                        <a:pt x="929" y="1271"/>
                      </a:lnTo>
                      <a:lnTo>
                        <a:pt x="929" y="1274"/>
                      </a:lnTo>
                      <a:lnTo>
                        <a:pt x="928" y="1274"/>
                      </a:lnTo>
                      <a:lnTo>
                        <a:pt x="928" y="1275"/>
                      </a:lnTo>
                      <a:lnTo>
                        <a:pt x="927" y="1277"/>
                      </a:lnTo>
                      <a:lnTo>
                        <a:pt x="926" y="1278"/>
                      </a:lnTo>
                      <a:lnTo>
                        <a:pt x="925" y="1278"/>
                      </a:lnTo>
                      <a:lnTo>
                        <a:pt x="924" y="1280"/>
                      </a:lnTo>
                      <a:lnTo>
                        <a:pt x="924" y="1281"/>
                      </a:lnTo>
                      <a:lnTo>
                        <a:pt x="924" y="1282"/>
                      </a:lnTo>
                      <a:lnTo>
                        <a:pt x="923" y="1284"/>
                      </a:lnTo>
                      <a:lnTo>
                        <a:pt x="923" y="1285"/>
                      </a:lnTo>
                      <a:lnTo>
                        <a:pt x="923" y="1286"/>
                      </a:lnTo>
                      <a:lnTo>
                        <a:pt x="923" y="1287"/>
                      </a:lnTo>
                      <a:lnTo>
                        <a:pt x="922" y="1287"/>
                      </a:lnTo>
                      <a:lnTo>
                        <a:pt x="922" y="1288"/>
                      </a:lnTo>
                      <a:lnTo>
                        <a:pt x="924" y="1290"/>
                      </a:lnTo>
                      <a:lnTo>
                        <a:pt x="924" y="1292"/>
                      </a:lnTo>
                      <a:lnTo>
                        <a:pt x="923" y="1293"/>
                      </a:lnTo>
                      <a:lnTo>
                        <a:pt x="923" y="1294"/>
                      </a:lnTo>
                      <a:lnTo>
                        <a:pt x="922" y="1294"/>
                      </a:lnTo>
                      <a:lnTo>
                        <a:pt x="922" y="1295"/>
                      </a:lnTo>
                      <a:lnTo>
                        <a:pt x="922" y="1296"/>
                      </a:lnTo>
                      <a:lnTo>
                        <a:pt x="922" y="1297"/>
                      </a:lnTo>
                      <a:lnTo>
                        <a:pt x="921" y="1298"/>
                      </a:lnTo>
                      <a:lnTo>
                        <a:pt x="920" y="1298"/>
                      </a:lnTo>
                      <a:lnTo>
                        <a:pt x="920" y="1299"/>
                      </a:lnTo>
                      <a:lnTo>
                        <a:pt x="919" y="1300"/>
                      </a:lnTo>
                      <a:lnTo>
                        <a:pt x="918" y="1300"/>
                      </a:lnTo>
                      <a:lnTo>
                        <a:pt x="918" y="1301"/>
                      </a:lnTo>
                      <a:lnTo>
                        <a:pt x="918" y="1302"/>
                      </a:lnTo>
                      <a:lnTo>
                        <a:pt x="918" y="1303"/>
                      </a:lnTo>
                      <a:lnTo>
                        <a:pt x="918" y="1304"/>
                      </a:lnTo>
                      <a:lnTo>
                        <a:pt x="917" y="1305"/>
                      </a:lnTo>
                      <a:lnTo>
                        <a:pt x="917" y="1306"/>
                      </a:lnTo>
                      <a:lnTo>
                        <a:pt x="917" y="1307"/>
                      </a:lnTo>
                      <a:lnTo>
                        <a:pt x="917" y="1308"/>
                      </a:lnTo>
                      <a:lnTo>
                        <a:pt x="916" y="1308"/>
                      </a:lnTo>
                      <a:lnTo>
                        <a:pt x="916" y="1309"/>
                      </a:lnTo>
                      <a:lnTo>
                        <a:pt x="914" y="1311"/>
                      </a:lnTo>
                      <a:lnTo>
                        <a:pt x="913" y="1312"/>
                      </a:lnTo>
                      <a:lnTo>
                        <a:pt x="912" y="1313"/>
                      </a:lnTo>
                      <a:lnTo>
                        <a:pt x="912" y="1314"/>
                      </a:lnTo>
                      <a:lnTo>
                        <a:pt x="912" y="1315"/>
                      </a:lnTo>
                      <a:lnTo>
                        <a:pt x="911" y="1317"/>
                      </a:lnTo>
                      <a:lnTo>
                        <a:pt x="911" y="1318"/>
                      </a:lnTo>
                      <a:lnTo>
                        <a:pt x="910" y="1319"/>
                      </a:lnTo>
                      <a:lnTo>
                        <a:pt x="910" y="1320"/>
                      </a:lnTo>
                      <a:lnTo>
                        <a:pt x="910" y="1321"/>
                      </a:lnTo>
                      <a:lnTo>
                        <a:pt x="909" y="1322"/>
                      </a:lnTo>
                      <a:lnTo>
                        <a:pt x="880" y="1319"/>
                      </a:lnTo>
                      <a:lnTo>
                        <a:pt x="844" y="1315"/>
                      </a:lnTo>
                      <a:lnTo>
                        <a:pt x="796" y="1310"/>
                      </a:lnTo>
                      <a:lnTo>
                        <a:pt x="723" y="1301"/>
                      </a:lnTo>
                      <a:lnTo>
                        <a:pt x="696" y="1298"/>
                      </a:lnTo>
                      <a:lnTo>
                        <a:pt x="658" y="1294"/>
                      </a:lnTo>
                      <a:lnTo>
                        <a:pt x="604" y="1288"/>
                      </a:lnTo>
                      <a:lnTo>
                        <a:pt x="556" y="1283"/>
                      </a:lnTo>
                      <a:lnTo>
                        <a:pt x="502" y="1277"/>
                      </a:lnTo>
                      <a:lnTo>
                        <a:pt x="448" y="1272"/>
                      </a:lnTo>
                      <a:lnTo>
                        <a:pt x="408" y="1267"/>
                      </a:lnTo>
                      <a:lnTo>
                        <a:pt x="325" y="1259"/>
                      </a:lnTo>
                      <a:lnTo>
                        <a:pt x="286" y="1255"/>
                      </a:lnTo>
                      <a:lnTo>
                        <a:pt x="274" y="1253"/>
                      </a:lnTo>
                      <a:lnTo>
                        <a:pt x="232" y="1249"/>
                      </a:lnTo>
                      <a:lnTo>
                        <a:pt x="231" y="1249"/>
                      </a:lnTo>
                      <a:lnTo>
                        <a:pt x="230" y="1249"/>
                      </a:lnTo>
                      <a:lnTo>
                        <a:pt x="229" y="1250"/>
                      </a:lnTo>
                      <a:lnTo>
                        <a:pt x="228" y="1250"/>
                      </a:lnTo>
                      <a:lnTo>
                        <a:pt x="227" y="1250"/>
                      </a:lnTo>
                      <a:lnTo>
                        <a:pt x="227" y="1251"/>
                      </a:lnTo>
                      <a:lnTo>
                        <a:pt x="226" y="1251"/>
                      </a:lnTo>
                      <a:lnTo>
                        <a:pt x="225" y="1252"/>
                      </a:lnTo>
                      <a:lnTo>
                        <a:pt x="224" y="1253"/>
                      </a:lnTo>
                      <a:lnTo>
                        <a:pt x="223" y="1253"/>
                      </a:lnTo>
                      <a:lnTo>
                        <a:pt x="222" y="1253"/>
                      </a:lnTo>
                      <a:lnTo>
                        <a:pt x="222" y="1252"/>
                      </a:lnTo>
                      <a:lnTo>
                        <a:pt x="221" y="1251"/>
                      </a:lnTo>
                      <a:lnTo>
                        <a:pt x="222" y="1251"/>
                      </a:lnTo>
                      <a:lnTo>
                        <a:pt x="222" y="1250"/>
                      </a:lnTo>
                      <a:lnTo>
                        <a:pt x="221" y="1249"/>
                      </a:lnTo>
                      <a:lnTo>
                        <a:pt x="221" y="1247"/>
                      </a:lnTo>
                      <a:lnTo>
                        <a:pt x="221" y="1246"/>
                      </a:lnTo>
                      <a:lnTo>
                        <a:pt x="221" y="1245"/>
                      </a:lnTo>
                      <a:lnTo>
                        <a:pt x="221" y="1244"/>
                      </a:lnTo>
                      <a:lnTo>
                        <a:pt x="220" y="1244"/>
                      </a:lnTo>
                      <a:lnTo>
                        <a:pt x="220" y="1241"/>
                      </a:lnTo>
                      <a:lnTo>
                        <a:pt x="219" y="1240"/>
                      </a:lnTo>
                      <a:lnTo>
                        <a:pt x="218" y="1240"/>
                      </a:lnTo>
                      <a:lnTo>
                        <a:pt x="218" y="1238"/>
                      </a:lnTo>
                      <a:lnTo>
                        <a:pt x="217" y="1237"/>
                      </a:lnTo>
                      <a:lnTo>
                        <a:pt x="216" y="1236"/>
                      </a:lnTo>
                      <a:lnTo>
                        <a:pt x="215" y="1236"/>
                      </a:lnTo>
                      <a:lnTo>
                        <a:pt x="214" y="1235"/>
                      </a:lnTo>
                      <a:lnTo>
                        <a:pt x="213" y="1235"/>
                      </a:lnTo>
                      <a:lnTo>
                        <a:pt x="212" y="1234"/>
                      </a:lnTo>
                      <a:lnTo>
                        <a:pt x="211" y="1235"/>
                      </a:lnTo>
                      <a:lnTo>
                        <a:pt x="210" y="1235"/>
                      </a:lnTo>
                      <a:lnTo>
                        <a:pt x="209" y="1235"/>
                      </a:lnTo>
                      <a:lnTo>
                        <a:pt x="207" y="1235"/>
                      </a:lnTo>
                      <a:lnTo>
                        <a:pt x="206" y="1234"/>
                      </a:lnTo>
                      <a:lnTo>
                        <a:pt x="204" y="1234"/>
                      </a:lnTo>
                      <a:lnTo>
                        <a:pt x="203" y="1233"/>
                      </a:lnTo>
                      <a:lnTo>
                        <a:pt x="202" y="1233"/>
                      </a:lnTo>
                      <a:lnTo>
                        <a:pt x="201" y="1233"/>
                      </a:lnTo>
                      <a:lnTo>
                        <a:pt x="200" y="1234"/>
                      </a:lnTo>
                      <a:lnTo>
                        <a:pt x="199" y="1234"/>
                      </a:lnTo>
                      <a:lnTo>
                        <a:pt x="198" y="1234"/>
                      </a:lnTo>
                      <a:lnTo>
                        <a:pt x="197" y="1234"/>
                      </a:lnTo>
                      <a:lnTo>
                        <a:pt x="197" y="1233"/>
                      </a:lnTo>
                      <a:lnTo>
                        <a:pt x="195" y="1233"/>
                      </a:lnTo>
                      <a:lnTo>
                        <a:pt x="194" y="1232"/>
                      </a:lnTo>
                      <a:lnTo>
                        <a:pt x="194" y="1231"/>
                      </a:lnTo>
                      <a:lnTo>
                        <a:pt x="193" y="1231"/>
                      </a:lnTo>
                      <a:lnTo>
                        <a:pt x="193" y="1230"/>
                      </a:lnTo>
                      <a:lnTo>
                        <a:pt x="192" y="1230"/>
                      </a:lnTo>
                      <a:lnTo>
                        <a:pt x="192" y="1229"/>
                      </a:lnTo>
                      <a:lnTo>
                        <a:pt x="191" y="1229"/>
                      </a:lnTo>
                      <a:lnTo>
                        <a:pt x="191" y="1228"/>
                      </a:lnTo>
                      <a:lnTo>
                        <a:pt x="192" y="1227"/>
                      </a:lnTo>
                      <a:lnTo>
                        <a:pt x="192" y="1226"/>
                      </a:lnTo>
                      <a:lnTo>
                        <a:pt x="192" y="1225"/>
                      </a:lnTo>
                      <a:lnTo>
                        <a:pt x="191" y="1225"/>
                      </a:lnTo>
                      <a:lnTo>
                        <a:pt x="191" y="1224"/>
                      </a:lnTo>
                      <a:lnTo>
                        <a:pt x="192" y="1223"/>
                      </a:lnTo>
                      <a:lnTo>
                        <a:pt x="193" y="1223"/>
                      </a:lnTo>
                      <a:lnTo>
                        <a:pt x="193" y="1222"/>
                      </a:lnTo>
                      <a:lnTo>
                        <a:pt x="194" y="1221"/>
                      </a:lnTo>
                      <a:lnTo>
                        <a:pt x="194" y="1220"/>
                      </a:lnTo>
                      <a:lnTo>
                        <a:pt x="193" y="1219"/>
                      </a:lnTo>
                      <a:lnTo>
                        <a:pt x="191" y="1218"/>
                      </a:lnTo>
                      <a:lnTo>
                        <a:pt x="191" y="1217"/>
                      </a:lnTo>
                      <a:lnTo>
                        <a:pt x="191" y="1216"/>
                      </a:lnTo>
                      <a:lnTo>
                        <a:pt x="190" y="1216"/>
                      </a:lnTo>
                      <a:lnTo>
                        <a:pt x="189" y="1215"/>
                      </a:lnTo>
                      <a:lnTo>
                        <a:pt x="189" y="1214"/>
                      </a:lnTo>
                      <a:lnTo>
                        <a:pt x="188" y="1214"/>
                      </a:lnTo>
                      <a:lnTo>
                        <a:pt x="188" y="1213"/>
                      </a:lnTo>
                      <a:lnTo>
                        <a:pt x="188" y="1212"/>
                      </a:lnTo>
                      <a:lnTo>
                        <a:pt x="188" y="1211"/>
                      </a:lnTo>
                      <a:lnTo>
                        <a:pt x="187" y="1211"/>
                      </a:lnTo>
                      <a:lnTo>
                        <a:pt x="186" y="1211"/>
                      </a:lnTo>
                      <a:lnTo>
                        <a:pt x="184" y="1210"/>
                      </a:lnTo>
                      <a:lnTo>
                        <a:pt x="183" y="1209"/>
                      </a:lnTo>
                      <a:lnTo>
                        <a:pt x="182" y="1208"/>
                      </a:lnTo>
                      <a:lnTo>
                        <a:pt x="181" y="1207"/>
                      </a:lnTo>
                      <a:lnTo>
                        <a:pt x="181" y="1206"/>
                      </a:lnTo>
                      <a:lnTo>
                        <a:pt x="179" y="1203"/>
                      </a:lnTo>
                      <a:lnTo>
                        <a:pt x="177" y="1202"/>
                      </a:lnTo>
                      <a:lnTo>
                        <a:pt x="176" y="1201"/>
                      </a:lnTo>
                      <a:lnTo>
                        <a:pt x="175" y="1201"/>
                      </a:lnTo>
                      <a:lnTo>
                        <a:pt x="174" y="1200"/>
                      </a:lnTo>
                      <a:lnTo>
                        <a:pt x="172" y="1200"/>
                      </a:lnTo>
                      <a:lnTo>
                        <a:pt x="172" y="1199"/>
                      </a:lnTo>
                      <a:lnTo>
                        <a:pt x="170" y="1200"/>
                      </a:lnTo>
                      <a:lnTo>
                        <a:pt x="168" y="1201"/>
                      </a:lnTo>
                      <a:lnTo>
                        <a:pt x="167" y="1201"/>
                      </a:lnTo>
                      <a:lnTo>
                        <a:pt x="166" y="1200"/>
                      </a:lnTo>
                      <a:lnTo>
                        <a:pt x="165" y="1199"/>
                      </a:lnTo>
                      <a:lnTo>
                        <a:pt x="165" y="1198"/>
                      </a:lnTo>
                      <a:lnTo>
                        <a:pt x="165" y="1197"/>
                      </a:lnTo>
                      <a:lnTo>
                        <a:pt x="164" y="1197"/>
                      </a:lnTo>
                      <a:lnTo>
                        <a:pt x="161" y="1197"/>
                      </a:lnTo>
                      <a:lnTo>
                        <a:pt x="160" y="1197"/>
                      </a:lnTo>
                      <a:lnTo>
                        <a:pt x="159" y="1197"/>
                      </a:lnTo>
                      <a:lnTo>
                        <a:pt x="158" y="1197"/>
                      </a:lnTo>
                      <a:lnTo>
                        <a:pt x="157" y="1197"/>
                      </a:lnTo>
                      <a:lnTo>
                        <a:pt x="155" y="1195"/>
                      </a:lnTo>
                      <a:lnTo>
                        <a:pt x="154" y="1195"/>
                      </a:lnTo>
                      <a:lnTo>
                        <a:pt x="154" y="1194"/>
                      </a:lnTo>
                      <a:lnTo>
                        <a:pt x="153" y="1194"/>
                      </a:lnTo>
                      <a:lnTo>
                        <a:pt x="153" y="1193"/>
                      </a:lnTo>
                      <a:lnTo>
                        <a:pt x="154" y="1192"/>
                      </a:lnTo>
                      <a:lnTo>
                        <a:pt x="154" y="1191"/>
                      </a:lnTo>
                      <a:lnTo>
                        <a:pt x="154" y="1189"/>
                      </a:lnTo>
                      <a:lnTo>
                        <a:pt x="154" y="1188"/>
                      </a:lnTo>
                      <a:lnTo>
                        <a:pt x="154" y="1187"/>
                      </a:lnTo>
                      <a:lnTo>
                        <a:pt x="153" y="1187"/>
                      </a:lnTo>
                      <a:lnTo>
                        <a:pt x="153" y="1186"/>
                      </a:lnTo>
                      <a:lnTo>
                        <a:pt x="152" y="1186"/>
                      </a:lnTo>
                      <a:lnTo>
                        <a:pt x="150" y="1187"/>
                      </a:lnTo>
                      <a:lnTo>
                        <a:pt x="149" y="1187"/>
                      </a:lnTo>
                      <a:lnTo>
                        <a:pt x="148" y="1186"/>
                      </a:lnTo>
                      <a:lnTo>
                        <a:pt x="147" y="1185"/>
                      </a:lnTo>
                      <a:lnTo>
                        <a:pt x="144" y="1184"/>
                      </a:lnTo>
                      <a:lnTo>
                        <a:pt x="144" y="1183"/>
                      </a:lnTo>
                      <a:lnTo>
                        <a:pt x="143" y="1183"/>
                      </a:lnTo>
                      <a:lnTo>
                        <a:pt x="142" y="1182"/>
                      </a:lnTo>
                      <a:lnTo>
                        <a:pt x="141" y="1183"/>
                      </a:lnTo>
                      <a:lnTo>
                        <a:pt x="139" y="1184"/>
                      </a:lnTo>
                      <a:lnTo>
                        <a:pt x="137" y="1184"/>
                      </a:lnTo>
                      <a:lnTo>
                        <a:pt x="136" y="1184"/>
                      </a:lnTo>
                      <a:lnTo>
                        <a:pt x="135" y="1183"/>
                      </a:lnTo>
                      <a:lnTo>
                        <a:pt x="135" y="1182"/>
                      </a:lnTo>
                      <a:lnTo>
                        <a:pt x="135" y="1179"/>
                      </a:lnTo>
                      <a:lnTo>
                        <a:pt x="135" y="1178"/>
                      </a:lnTo>
                      <a:lnTo>
                        <a:pt x="135" y="1176"/>
                      </a:lnTo>
                      <a:lnTo>
                        <a:pt x="134" y="1175"/>
                      </a:lnTo>
                      <a:lnTo>
                        <a:pt x="134" y="1174"/>
                      </a:lnTo>
                      <a:lnTo>
                        <a:pt x="134" y="1173"/>
                      </a:lnTo>
                      <a:lnTo>
                        <a:pt x="132" y="1172"/>
                      </a:lnTo>
                      <a:lnTo>
                        <a:pt x="132" y="1171"/>
                      </a:lnTo>
                      <a:lnTo>
                        <a:pt x="132" y="1169"/>
                      </a:lnTo>
                      <a:lnTo>
                        <a:pt x="132" y="1167"/>
                      </a:lnTo>
                      <a:lnTo>
                        <a:pt x="132" y="1166"/>
                      </a:lnTo>
                      <a:lnTo>
                        <a:pt x="131" y="1165"/>
                      </a:lnTo>
                      <a:lnTo>
                        <a:pt x="130" y="1165"/>
                      </a:lnTo>
                      <a:lnTo>
                        <a:pt x="130" y="1164"/>
                      </a:lnTo>
                      <a:lnTo>
                        <a:pt x="130" y="1163"/>
                      </a:lnTo>
                      <a:lnTo>
                        <a:pt x="129" y="1162"/>
                      </a:lnTo>
                      <a:lnTo>
                        <a:pt x="130" y="1161"/>
                      </a:lnTo>
                      <a:lnTo>
                        <a:pt x="131" y="1161"/>
                      </a:lnTo>
                      <a:lnTo>
                        <a:pt x="131" y="1159"/>
                      </a:lnTo>
                      <a:lnTo>
                        <a:pt x="131" y="1158"/>
                      </a:lnTo>
                      <a:lnTo>
                        <a:pt x="130" y="1157"/>
                      </a:lnTo>
                      <a:lnTo>
                        <a:pt x="129" y="1156"/>
                      </a:lnTo>
                      <a:lnTo>
                        <a:pt x="128" y="1156"/>
                      </a:lnTo>
                      <a:lnTo>
                        <a:pt x="128" y="1155"/>
                      </a:lnTo>
                      <a:lnTo>
                        <a:pt x="129" y="1155"/>
                      </a:lnTo>
                      <a:lnTo>
                        <a:pt x="129" y="1154"/>
                      </a:lnTo>
                      <a:lnTo>
                        <a:pt x="129" y="1153"/>
                      </a:lnTo>
                      <a:lnTo>
                        <a:pt x="128" y="1152"/>
                      </a:lnTo>
                      <a:lnTo>
                        <a:pt x="128" y="1151"/>
                      </a:lnTo>
                      <a:lnTo>
                        <a:pt x="127" y="1150"/>
                      </a:lnTo>
                      <a:lnTo>
                        <a:pt x="126" y="1149"/>
                      </a:lnTo>
                      <a:lnTo>
                        <a:pt x="126" y="1148"/>
                      </a:lnTo>
                      <a:lnTo>
                        <a:pt x="126" y="1147"/>
                      </a:lnTo>
                      <a:lnTo>
                        <a:pt x="126" y="1146"/>
                      </a:lnTo>
                      <a:lnTo>
                        <a:pt x="128" y="1144"/>
                      </a:lnTo>
                      <a:lnTo>
                        <a:pt x="128" y="1143"/>
                      </a:lnTo>
                      <a:lnTo>
                        <a:pt x="128" y="1142"/>
                      </a:lnTo>
                      <a:lnTo>
                        <a:pt x="128" y="1141"/>
                      </a:lnTo>
                      <a:lnTo>
                        <a:pt x="127" y="1139"/>
                      </a:lnTo>
                      <a:lnTo>
                        <a:pt x="127" y="1138"/>
                      </a:lnTo>
                      <a:lnTo>
                        <a:pt x="127" y="1137"/>
                      </a:lnTo>
                      <a:lnTo>
                        <a:pt x="127" y="1136"/>
                      </a:lnTo>
                      <a:lnTo>
                        <a:pt x="128" y="1135"/>
                      </a:lnTo>
                      <a:lnTo>
                        <a:pt x="128" y="1134"/>
                      </a:lnTo>
                      <a:lnTo>
                        <a:pt x="128" y="1133"/>
                      </a:lnTo>
                      <a:lnTo>
                        <a:pt x="128" y="1132"/>
                      </a:lnTo>
                      <a:lnTo>
                        <a:pt x="129" y="1131"/>
                      </a:lnTo>
                      <a:lnTo>
                        <a:pt x="130" y="1128"/>
                      </a:lnTo>
                      <a:lnTo>
                        <a:pt x="131" y="1127"/>
                      </a:lnTo>
                      <a:lnTo>
                        <a:pt x="131" y="1126"/>
                      </a:lnTo>
                      <a:lnTo>
                        <a:pt x="130" y="1125"/>
                      </a:lnTo>
                      <a:lnTo>
                        <a:pt x="129" y="1123"/>
                      </a:lnTo>
                      <a:lnTo>
                        <a:pt x="128" y="1122"/>
                      </a:lnTo>
                      <a:lnTo>
                        <a:pt x="127" y="1122"/>
                      </a:lnTo>
                      <a:lnTo>
                        <a:pt x="127" y="1121"/>
                      </a:lnTo>
                      <a:lnTo>
                        <a:pt x="126" y="1121"/>
                      </a:lnTo>
                      <a:lnTo>
                        <a:pt x="125" y="1121"/>
                      </a:lnTo>
                      <a:lnTo>
                        <a:pt x="124" y="1121"/>
                      </a:lnTo>
                      <a:lnTo>
                        <a:pt x="123" y="1121"/>
                      </a:lnTo>
                      <a:lnTo>
                        <a:pt x="123" y="1120"/>
                      </a:lnTo>
                      <a:lnTo>
                        <a:pt x="123" y="1119"/>
                      </a:lnTo>
                      <a:lnTo>
                        <a:pt x="122" y="1119"/>
                      </a:lnTo>
                      <a:lnTo>
                        <a:pt x="122" y="1118"/>
                      </a:lnTo>
                      <a:lnTo>
                        <a:pt x="122" y="1116"/>
                      </a:lnTo>
                      <a:lnTo>
                        <a:pt x="122" y="1114"/>
                      </a:lnTo>
                      <a:lnTo>
                        <a:pt x="122" y="1113"/>
                      </a:lnTo>
                      <a:lnTo>
                        <a:pt x="121" y="1113"/>
                      </a:lnTo>
                      <a:lnTo>
                        <a:pt x="119" y="1111"/>
                      </a:lnTo>
                      <a:lnTo>
                        <a:pt x="116" y="1109"/>
                      </a:lnTo>
                      <a:lnTo>
                        <a:pt x="115" y="1106"/>
                      </a:lnTo>
                      <a:lnTo>
                        <a:pt x="114" y="1104"/>
                      </a:lnTo>
                      <a:lnTo>
                        <a:pt x="113" y="1103"/>
                      </a:lnTo>
                      <a:lnTo>
                        <a:pt x="112" y="1102"/>
                      </a:lnTo>
                      <a:lnTo>
                        <a:pt x="111" y="1101"/>
                      </a:lnTo>
                      <a:lnTo>
                        <a:pt x="111" y="1100"/>
                      </a:lnTo>
                      <a:lnTo>
                        <a:pt x="111" y="1099"/>
                      </a:lnTo>
                      <a:lnTo>
                        <a:pt x="111" y="1098"/>
                      </a:lnTo>
                      <a:lnTo>
                        <a:pt x="111" y="1096"/>
                      </a:lnTo>
                      <a:lnTo>
                        <a:pt x="111" y="1094"/>
                      </a:lnTo>
                      <a:lnTo>
                        <a:pt x="111" y="1092"/>
                      </a:lnTo>
                      <a:lnTo>
                        <a:pt x="110" y="1091"/>
                      </a:lnTo>
                      <a:lnTo>
                        <a:pt x="110" y="1088"/>
                      </a:lnTo>
                      <a:lnTo>
                        <a:pt x="108" y="1086"/>
                      </a:lnTo>
                      <a:lnTo>
                        <a:pt x="107" y="1084"/>
                      </a:lnTo>
                      <a:lnTo>
                        <a:pt x="106" y="1082"/>
                      </a:lnTo>
                      <a:lnTo>
                        <a:pt x="106" y="1081"/>
                      </a:lnTo>
                      <a:lnTo>
                        <a:pt x="106" y="1080"/>
                      </a:lnTo>
                      <a:lnTo>
                        <a:pt x="106" y="1077"/>
                      </a:lnTo>
                      <a:lnTo>
                        <a:pt x="105" y="1075"/>
                      </a:lnTo>
                      <a:lnTo>
                        <a:pt x="105" y="1073"/>
                      </a:lnTo>
                      <a:lnTo>
                        <a:pt x="104" y="1069"/>
                      </a:lnTo>
                      <a:lnTo>
                        <a:pt x="104" y="1068"/>
                      </a:lnTo>
                      <a:lnTo>
                        <a:pt x="103" y="1068"/>
                      </a:lnTo>
                      <a:lnTo>
                        <a:pt x="102" y="1067"/>
                      </a:lnTo>
                      <a:lnTo>
                        <a:pt x="101" y="1067"/>
                      </a:lnTo>
                      <a:lnTo>
                        <a:pt x="100" y="1067"/>
                      </a:lnTo>
                      <a:lnTo>
                        <a:pt x="99" y="1066"/>
                      </a:lnTo>
                      <a:lnTo>
                        <a:pt x="99" y="1063"/>
                      </a:lnTo>
                      <a:lnTo>
                        <a:pt x="99" y="1061"/>
                      </a:lnTo>
                      <a:lnTo>
                        <a:pt x="98" y="1059"/>
                      </a:lnTo>
                      <a:lnTo>
                        <a:pt x="97" y="1056"/>
                      </a:lnTo>
                      <a:lnTo>
                        <a:pt x="96" y="1055"/>
                      </a:lnTo>
                      <a:lnTo>
                        <a:pt x="96" y="1054"/>
                      </a:lnTo>
                      <a:lnTo>
                        <a:pt x="95" y="1052"/>
                      </a:lnTo>
                      <a:lnTo>
                        <a:pt x="94" y="1051"/>
                      </a:lnTo>
                      <a:lnTo>
                        <a:pt x="93" y="1049"/>
                      </a:lnTo>
                      <a:lnTo>
                        <a:pt x="91" y="1048"/>
                      </a:lnTo>
                      <a:lnTo>
                        <a:pt x="90" y="1046"/>
                      </a:lnTo>
                      <a:lnTo>
                        <a:pt x="89" y="1045"/>
                      </a:lnTo>
                      <a:lnTo>
                        <a:pt x="88" y="1042"/>
                      </a:lnTo>
                      <a:lnTo>
                        <a:pt x="87" y="1039"/>
                      </a:lnTo>
                      <a:lnTo>
                        <a:pt x="85" y="1038"/>
                      </a:lnTo>
                      <a:lnTo>
                        <a:pt x="84" y="1037"/>
                      </a:lnTo>
                      <a:lnTo>
                        <a:pt x="81" y="1035"/>
                      </a:lnTo>
                      <a:lnTo>
                        <a:pt x="80" y="1035"/>
                      </a:lnTo>
                      <a:lnTo>
                        <a:pt x="79" y="1034"/>
                      </a:lnTo>
                      <a:lnTo>
                        <a:pt x="79" y="1035"/>
                      </a:lnTo>
                      <a:close/>
                      <a:moveTo>
                        <a:pt x="1359" y="408"/>
                      </a:moveTo>
                      <a:lnTo>
                        <a:pt x="1358" y="408"/>
                      </a:lnTo>
                      <a:lnTo>
                        <a:pt x="1359" y="408"/>
                      </a:lnTo>
                      <a:close/>
                      <a:moveTo>
                        <a:pt x="1365" y="409"/>
                      </a:moveTo>
                      <a:lnTo>
                        <a:pt x="1366" y="409"/>
                      </a:lnTo>
                      <a:lnTo>
                        <a:pt x="1365" y="409"/>
                      </a:lnTo>
                      <a:close/>
                      <a:moveTo>
                        <a:pt x="1354" y="414"/>
                      </a:moveTo>
                      <a:lnTo>
                        <a:pt x="1353" y="414"/>
                      </a:lnTo>
                      <a:lnTo>
                        <a:pt x="1352" y="413"/>
                      </a:lnTo>
                      <a:lnTo>
                        <a:pt x="1352" y="412"/>
                      </a:lnTo>
                      <a:lnTo>
                        <a:pt x="1352" y="411"/>
                      </a:lnTo>
                      <a:lnTo>
                        <a:pt x="1352" y="410"/>
                      </a:lnTo>
                      <a:lnTo>
                        <a:pt x="1351" y="409"/>
                      </a:lnTo>
                      <a:lnTo>
                        <a:pt x="1352" y="409"/>
                      </a:lnTo>
                      <a:lnTo>
                        <a:pt x="1352" y="408"/>
                      </a:lnTo>
                      <a:lnTo>
                        <a:pt x="1353" y="408"/>
                      </a:lnTo>
                      <a:lnTo>
                        <a:pt x="1354" y="408"/>
                      </a:lnTo>
                      <a:lnTo>
                        <a:pt x="1354" y="409"/>
                      </a:lnTo>
                      <a:lnTo>
                        <a:pt x="1354" y="410"/>
                      </a:lnTo>
                      <a:lnTo>
                        <a:pt x="1353" y="409"/>
                      </a:lnTo>
                      <a:lnTo>
                        <a:pt x="1353" y="410"/>
                      </a:lnTo>
                      <a:lnTo>
                        <a:pt x="1353" y="411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3"/>
                      </a:lnTo>
                      <a:lnTo>
                        <a:pt x="1355" y="413"/>
                      </a:lnTo>
                      <a:lnTo>
                        <a:pt x="1354" y="414"/>
                      </a:lnTo>
                      <a:close/>
                      <a:moveTo>
                        <a:pt x="1380" y="427"/>
                      </a:moveTo>
                      <a:lnTo>
                        <a:pt x="1379" y="426"/>
                      </a:lnTo>
                      <a:lnTo>
                        <a:pt x="1378" y="425"/>
                      </a:lnTo>
                      <a:lnTo>
                        <a:pt x="1377" y="423"/>
                      </a:lnTo>
                      <a:lnTo>
                        <a:pt x="1378" y="423"/>
                      </a:lnTo>
                      <a:lnTo>
                        <a:pt x="1378" y="422"/>
                      </a:lnTo>
                      <a:lnTo>
                        <a:pt x="1379" y="423"/>
                      </a:lnTo>
                      <a:lnTo>
                        <a:pt x="1379" y="424"/>
                      </a:lnTo>
                      <a:lnTo>
                        <a:pt x="1380" y="426"/>
                      </a:lnTo>
                      <a:lnTo>
                        <a:pt x="1380" y="427"/>
                      </a:lnTo>
                      <a:close/>
                      <a:moveTo>
                        <a:pt x="1260" y="371"/>
                      </a:moveTo>
                      <a:lnTo>
                        <a:pt x="1260" y="371"/>
                      </a:lnTo>
                      <a:lnTo>
                        <a:pt x="1260" y="370"/>
                      </a:lnTo>
                      <a:lnTo>
                        <a:pt x="1260" y="371"/>
                      </a:lnTo>
                      <a:close/>
                      <a:moveTo>
                        <a:pt x="1261" y="373"/>
                      </a:moveTo>
                      <a:lnTo>
                        <a:pt x="1261" y="373"/>
                      </a:lnTo>
                      <a:lnTo>
                        <a:pt x="1261" y="372"/>
                      </a:lnTo>
                      <a:lnTo>
                        <a:pt x="1262" y="372"/>
                      </a:lnTo>
                      <a:lnTo>
                        <a:pt x="1261" y="373"/>
                      </a:lnTo>
                      <a:close/>
                      <a:moveTo>
                        <a:pt x="1265" y="373"/>
                      </a:moveTo>
                      <a:lnTo>
                        <a:pt x="1266" y="374"/>
                      </a:lnTo>
                      <a:lnTo>
                        <a:pt x="1265" y="374"/>
                      </a:lnTo>
                      <a:lnTo>
                        <a:pt x="1264" y="373"/>
                      </a:lnTo>
                      <a:lnTo>
                        <a:pt x="1265" y="373"/>
                      </a:lnTo>
                      <a:close/>
                      <a:moveTo>
                        <a:pt x="1267" y="374"/>
                      </a:moveTo>
                      <a:lnTo>
                        <a:pt x="1267" y="374"/>
                      </a:lnTo>
                      <a:lnTo>
                        <a:pt x="1268" y="374"/>
                      </a:lnTo>
                      <a:lnTo>
                        <a:pt x="1269" y="374"/>
                      </a:lnTo>
                      <a:lnTo>
                        <a:pt x="1267" y="374"/>
                      </a:lnTo>
                      <a:close/>
                      <a:moveTo>
                        <a:pt x="1274" y="375"/>
                      </a:moveTo>
                      <a:lnTo>
                        <a:pt x="1274" y="375"/>
                      </a:lnTo>
                      <a:lnTo>
                        <a:pt x="1273" y="375"/>
                      </a:lnTo>
                      <a:lnTo>
                        <a:pt x="1274" y="375"/>
                      </a:lnTo>
                      <a:lnTo>
                        <a:pt x="1275" y="375"/>
                      </a:lnTo>
                      <a:lnTo>
                        <a:pt x="1274" y="375"/>
                      </a:lnTo>
                      <a:close/>
                      <a:moveTo>
                        <a:pt x="1275" y="376"/>
                      </a:moveTo>
                      <a:lnTo>
                        <a:pt x="1276" y="377"/>
                      </a:lnTo>
                      <a:lnTo>
                        <a:pt x="1275" y="378"/>
                      </a:lnTo>
                      <a:lnTo>
                        <a:pt x="1275" y="376"/>
                      </a:lnTo>
                      <a:close/>
                      <a:moveTo>
                        <a:pt x="1340" y="412"/>
                      </a:moveTo>
                      <a:lnTo>
                        <a:pt x="1340" y="412"/>
                      </a:lnTo>
                      <a:lnTo>
                        <a:pt x="1341" y="412"/>
                      </a:lnTo>
                      <a:lnTo>
                        <a:pt x="1341" y="411"/>
                      </a:lnTo>
                      <a:lnTo>
                        <a:pt x="1341" y="410"/>
                      </a:lnTo>
                      <a:lnTo>
                        <a:pt x="1342" y="410"/>
                      </a:lnTo>
                      <a:lnTo>
                        <a:pt x="1342" y="409"/>
                      </a:lnTo>
                      <a:lnTo>
                        <a:pt x="1343" y="409"/>
                      </a:lnTo>
                      <a:lnTo>
                        <a:pt x="1343" y="408"/>
                      </a:lnTo>
                      <a:lnTo>
                        <a:pt x="1343" y="407"/>
                      </a:lnTo>
                      <a:lnTo>
                        <a:pt x="1344" y="407"/>
                      </a:lnTo>
                      <a:lnTo>
                        <a:pt x="1345" y="408"/>
                      </a:lnTo>
                      <a:lnTo>
                        <a:pt x="1344" y="409"/>
                      </a:lnTo>
                      <a:lnTo>
                        <a:pt x="1345" y="409"/>
                      </a:lnTo>
                      <a:lnTo>
                        <a:pt x="1344" y="409"/>
                      </a:lnTo>
                      <a:lnTo>
                        <a:pt x="1344" y="410"/>
                      </a:lnTo>
                      <a:lnTo>
                        <a:pt x="1344" y="409"/>
                      </a:lnTo>
                      <a:lnTo>
                        <a:pt x="1343" y="410"/>
                      </a:lnTo>
                      <a:lnTo>
                        <a:pt x="1343" y="411"/>
                      </a:lnTo>
                      <a:lnTo>
                        <a:pt x="1340" y="412"/>
                      </a:lnTo>
                      <a:close/>
                      <a:moveTo>
                        <a:pt x="1336" y="410"/>
                      </a:moveTo>
                      <a:lnTo>
                        <a:pt x="1337" y="409"/>
                      </a:lnTo>
                      <a:lnTo>
                        <a:pt x="1337" y="410"/>
                      </a:lnTo>
                      <a:lnTo>
                        <a:pt x="1336" y="410"/>
                      </a:lnTo>
                      <a:close/>
                      <a:moveTo>
                        <a:pt x="1346" y="414"/>
                      </a:moveTo>
                      <a:lnTo>
                        <a:pt x="1346" y="413"/>
                      </a:lnTo>
                      <a:lnTo>
                        <a:pt x="1347" y="413"/>
                      </a:lnTo>
                      <a:lnTo>
                        <a:pt x="1348" y="413"/>
                      </a:lnTo>
                      <a:lnTo>
                        <a:pt x="1347" y="414"/>
                      </a:lnTo>
                      <a:lnTo>
                        <a:pt x="1347" y="415"/>
                      </a:lnTo>
                      <a:lnTo>
                        <a:pt x="1346" y="416"/>
                      </a:lnTo>
                      <a:lnTo>
                        <a:pt x="1346" y="414"/>
                      </a:lnTo>
                      <a:close/>
                      <a:moveTo>
                        <a:pt x="1339" y="415"/>
                      </a:moveTo>
                      <a:lnTo>
                        <a:pt x="1339" y="415"/>
                      </a:lnTo>
                      <a:lnTo>
                        <a:pt x="1339" y="414"/>
                      </a:lnTo>
                      <a:lnTo>
                        <a:pt x="1340" y="414"/>
                      </a:lnTo>
                      <a:lnTo>
                        <a:pt x="1341" y="414"/>
                      </a:lnTo>
                      <a:lnTo>
                        <a:pt x="1340" y="414"/>
                      </a:lnTo>
                      <a:lnTo>
                        <a:pt x="1341" y="415"/>
                      </a:lnTo>
                      <a:lnTo>
                        <a:pt x="1339" y="415"/>
                      </a:lnTo>
                      <a:close/>
                      <a:moveTo>
                        <a:pt x="1191" y="370"/>
                      </a:moveTo>
                      <a:lnTo>
                        <a:pt x="1191" y="370"/>
                      </a:lnTo>
                      <a:lnTo>
                        <a:pt x="1191" y="369"/>
                      </a:lnTo>
                      <a:lnTo>
                        <a:pt x="1192" y="369"/>
                      </a:lnTo>
                      <a:lnTo>
                        <a:pt x="1191" y="369"/>
                      </a:lnTo>
                      <a:lnTo>
                        <a:pt x="1191" y="370"/>
                      </a:lnTo>
                      <a:close/>
                      <a:moveTo>
                        <a:pt x="1278" y="378"/>
                      </a:move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9"/>
                      </a:lnTo>
                      <a:lnTo>
                        <a:pt x="1279" y="379"/>
                      </a:lnTo>
                      <a:lnTo>
                        <a:pt x="1278" y="379"/>
                      </a:lnTo>
                      <a:lnTo>
                        <a:pt x="1277" y="379"/>
                      </a:lnTo>
                      <a:lnTo>
                        <a:pt x="1277" y="378"/>
                      </a:lnTo>
                      <a:lnTo>
                        <a:pt x="1278" y="378"/>
                      </a:lnTo>
                      <a:close/>
                      <a:moveTo>
                        <a:pt x="1279" y="380"/>
                      </a:moveTo>
                      <a:lnTo>
                        <a:pt x="1279" y="380"/>
                      </a:lnTo>
                      <a:lnTo>
                        <a:pt x="1278" y="380"/>
                      </a:lnTo>
                      <a:lnTo>
                        <a:pt x="1279" y="380"/>
                      </a:lnTo>
                      <a:close/>
                      <a:moveTo>
                        <a:pt x="1277" y="380"/>
                      </a:moveTo>
                      <a:lnTo>
                        <a:pt x="1277" y="380"/>
                      </a:lnTo>
                      <a:lnTo>
                        <a:pt x="1277" y="381"/>
                      </a:lnTo>
                      <a:lnTo>
                        <a:pt x="1276" y="381"/>
                      </a:lnTo>
                      <a:lnTo>
                        <a:pt x="1276" y="380"/>
                      </a:lnTo>
                      <a:lnTo>
                        <a:pt x="1277" y="380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1" name="Freeform 478"/>
                <p:cNvSpPr>
                  <a:spLocks/>
                </p:cNvSpPr>
                <p:nvPr/>
              </p:nvSpPr>
              <p:spPr bwMode="auto">
                <a:xfrm>
                  <a:off x="2074863" y="5006975"/>
                  <a:ext cx="768350" cy="722313"/>
                </a:xfrm>
                <a:custGeom>
                  <a:avLst/>
                  <a:gdLst>
                    <a:gd name="T0" fmla="*/ 2147483646 w 747"/>
                    <a:gd name="T1" fmla="*/ 2147483646 h 703"/>
                    <a:gd name="T2" fmla="*/ 2147483646 w 747"/>
                    <a:gd name="T3" fmla="*/ 2147483646 h 703"/>
                    <a:gd name="T4" fmla="*/ 2147483646 w 747"/>
                    <a:gd name="T5" fmla="*/ 2147483646 h 703"/>
                    <a:gd name="T6" fmla="*/ 2147483646 w 747"/>
                    <a:gd name="T7" fmla="*/ 2147483646 h 703"/>
                    <a:gd name="T8" fmla="*/ 2147483646 w 747"/>
                    <a:gd name="T9" fmla="*/ 2147483646 h 703"/>
                    <a:gd name="T10" fmla="*/ 2147483646 w 747"/>
                    <a:gd name="T11" fmla="*/ 2147483646 h 703"/>
                    <a:gd name="T12" fmla="*/ 2147483646 w 747"/>
                    <a:gd name="T13" fmla="*/ 2147483646 h 703"/>
                    <a:gd name="T14" fmla="*/ 2147483646 w 747"/>
                    <a:gd name="T15" fmla="*/ 2147483646 h 703"/>
                    <a:gd name="T16" fmla="*/ 2147483646 w 747"/>
                    <a:gd name="T17" fmla="*/ 2147483646 h 703"/>
                    <a:gd name="T18" fmla="*/ 2147483646 w 747"/>
                    <a:gd name="T19" fmla="*/ 2147483646 h 703"/>
                    <a:gd name="T20" fmla="*/ 2147483646 w 747"/>
                    <a:gd name="T21" fmla="*/ 2147483646 h 703"/>
                    <a:gd name="T22" fmla="*/ 2147483646 w 747"/>
                    <a:gd name="T23" fmla="*/ 2147483646 h 703"/>
                    <a:gd name="T24" fmla="*/ 2147483646 w 747"/>
                    <a:gd name="T25" fmla="*/ 2147483646 h 703"/>
                    <a:gd name="T26" fmla="*/ 2147483646 w 747"/>
                    <a:gd name="T27" fmla="*/ 2147483646 h 703"/>
                    <a:gd name="T28" fmla="*/ 2147483646 w 747"/>
                    <a:gd name="T29" fmla="*/ 2147483646 h 703"/>
                    <a:gd name="T30" fmla="*/ 2147483646 w 747"/>
                    <a:gd name="T31" fmla="*/ 2147483646 h 703"/>
                    <a:gd name="T32" fmla="*/ 2147483646 w 747"/>
                    <a:gd name="T33" fmla="*/ 2147483646 h 703"/>
                    <a:gd name="T34" fmla="*/ 2147483646 w 747"/>
                    <a:gd name="T35" fmla="*/ 2147483646 h 703"/>
                    <a:gd name="T36" fmla="*/ 2147483646 w 747"/>
                    <a:gd name="T37" fmla="*/ 2147483646 h 703"/>
                    <a:gd name="T38" fmla="*/ 2147483646 w 747"/>
                    <a:gd name="T39" fmla="*/ 2147483646 h 703"/>
                    <a:gd name="T40" fmla="*/ 2147483646 w 747"/>
                    <a:gd name="T41" fmla="*/ 2147483646 h 703"/>
                    <a:gd name="T42" fmla="*/ 2147483646 w 747"/>
                    <a:gd name="T43" fmla="*/ 2147483646 h 703"/>
                    <a:gd name="T44" fmla="*/ 2147483646 w 747"/>
                    <a:gd name="T45" fmla="*/ 2147483646 h 703"/>
                    <a:gd name="T46" fmla="*/ 2147483646 w 747"/>
                    <a:gd name="T47" fmla="*/ 2147483646 h 703"/>
                    <a:gd name="T48" fmla="*/ 2147483646 w 747"/>
                    <a:gd name="T49" fmla="*/ 2147483646 h 703"/>
                    <a:gd name="T50" fmla="*/ 2147483646 w 747"/>
                    <a:gd name="T51" fmla="*/ 2147483646 h 703"/>
                    <a:gd name="T52" fmla="*/ 2147483646 w 747"/>
                    <a:gd name="T53" fmla="*/ 2147483646 h 703"/>
                    <a:gd name="T54" fmla="*/ 2147483646 w 747"/>
                    <a:gd name="T55" fmla="*/ 2147483646 h 703"/>
                    <a:gd name="T56" fmla="*/ 2147483646 w 747"/>
                    <a:gd name="T57" fmla="*/ 2147483646 h 703"/>
                    <a:gd name="T58" fmla="*/ 2147483646 w 747"/>
                    <a:gd name="T59" fmla="*/ 2147483646 h 703"/>
                    <a:gd name="T60" fmla="*/ 2147483646 w 747"/>
                    <a:gd name="T61" fmla="*/ 2147483646 h 703"/>
                    <a:gd name="T62" fmla="*/ 2147483646 w 747"/>
                    <a:gd name="T63" fmla="*/ 2147483646 h 703"/>
                    <a:gd name="T64" fmla="*/ 2147483646 w 747"/>
                    <a:gd name="T65" fmla="*/ 2147483646 h 703"/>
                    <a:gd name="T66" fmla="*/ 2147483646 w 747"/>
                    <a:gd name="T67" fmla="*/ 2147483646 h 703"/>
                    <a:gd name="T68" fmla="*/ 2147483646 w 747"/>
                    <a:gd name="T69" fmla="*/ 2147483646 h 703"/>
                    <a:gd name="T70" fmla="*/ 2147483646 w 747"/>
                    <a:gd name="T71" fmla="*/ 2147483646 h 703"/>
                    <a:gd name="T72" fmla="*/ 2147483646 w 747"/>
                    <a:gd name="T73" fmla="*/ 2147483646 h 703"/>
                    <a:gd name="T74" fmla="*/ 2147483646 w 747"/>
                    <a:gd name="T75" fmla="*/ 2147483646 h 703"/>
                    <a:gd name="T76" fmla="*/ 2147483646 w 747"/>
                    <a:gd name="T77" fmla="*/ 2147483646 h 703"/>
                    <a:gd name="T78" fmla="*/ 2147483646 w 747"/>
                    <a:gd name="T79" fmla="*/ 2147483646 h 703"/>
                    <a:gd name="T80" fmla="*/ 2147483646 w 747"/>
                    <a:gd name="T81" fmla="*/ 2147483646 h 703"/>
                    <a:gd name="T82" fmla="*/ 2147483646 w 747"/>
                    <a:gd name="T83" fmla="*/ 2147483646 h 703"/>
                    <a:gd name="T84" fmla="*/ 2147483646 w 747"/>
                    <a:gd name="T85" fmla="*/ 2147483646 h 703"/>
                    <a:gd name="T86" fmla="*/ 2147483646 w 747"/>
                    <a:gd name="T87" fmla="*/ 2147483646 h 703"/>
                    <a:gd name="T88" fmla="*/ 2147483646 w 747"/>
                    <a:gd name="T89" fmla="*/ 2147483646 h 703"/>
                    <a:gd name="T90" fmla="*/ 2147483646 w 747"/>
                    <a:gd name="T91" fmla="*/ 2147483646 h 703"/>
                    <a:gd name="T92" fmla="*/ 2147483646 w 747"/>
                    <a:gd name="T93" fmla="*/ 2147483646 h 703"/>
                    <a:gd name="T94" fmla="*/ 2147483646 w 747"/>
                    <a:gd name="T95" fmla="*/ 2147483646 h 703"/>
                    <a:gd name="T96" fmla="*/ 2147483646 w 747"/>
                    <a:gd name="T97" fmla="*/ 2147483646 h 703"/>
                    <a:gd name="T98" fmla="*/ 2147483646 w 747"/>
                    <a:gd name="T99" fmla="*/ 2147483646 h 703"/>
                    <a:gd name="T100" fmla="*/ 2147483646 w 747"/>
                    <a:gd name="T101" fmla="*/ 2147483646 h 703"/>
                    <a:gd name="T102" fmla="*/ 2147483646 w 747"/>
                    <a:gd name="T103" fmla="*/ 2147483646 h 703"/>
                    <a:gd name="T104" fmla="*/ 2147483646 w 747"/>
                    <a:gd name="T105" fmla="*/ 2147483646 h 703"/>
                    <a:gd name="T106" fmla="*/ 2147483646 w 747"/>
                    <a:gd name="T107" fmla="*/ 2147483646 h 703"/>
                    <a:gd name="T108" fmla="*/ 2147483646 w 747"/>
                    <a:gd name="T109" fmla="*/ 2147483646 h 703"/>
                    <a:gd name="T110" fmla="*/ 2147483646 w 747"/>
                    <a:gd name="T111" fmla="*/ 2147483646 h 703"/>
                    <a:gd name="T112" fmla="*/ 2147483646 w 747"/>
                    <a:gd name="T113" fmla="*/ 2147483646 h 703"/>
                    <a:gd name="T114" fmla="*/ 2147483646 w 747"/>
                    <a:gd name="T115" fmla="*/ 2147483646 h 703"/>
                    <a:gd name="T116" fmla="*/ 2147483646 w 747"/>
                    <a:gd name="T117" fmla="*/ 2147483646 h 703"/>
                    <a:gd name="T118" fmla="*/ 2147483646 w 747"/>
                    <a:gd name="T119" fmla="*/ 2147483646 h 703"/>
                    <a:gd name="T120" fmla="*/ 2147483646 w 747"/>
                    <a:gd name="T121" fmla="*/ 2147483646 h 703"/>
                    <a:gd name="T122" fmla="*/ 2147483646 w 747"/>
                    <a:gd name="T123" fmla="*/ 2147483646 h 703"/>
                    <a:gd name="T124" fmla="*/ 2147483646 w 747"/>
                    <a:gd name="T125" fmla="*/ 2147483646 h 70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47"/>
                    <a:gd name="T190" fmla="*/ 0 h 703"/>
                    <a:gd name="T191" fmla="*/ 747 w 747"/>
                    <a:gd name="T192" fmla="*/ 703 h 70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47" h="703">
                      <a:moveTo>
                        <a:pt x="360" y="687"/>
                      </a:moveTo>
                      <a:lnTo>
                        <a:pt x="361" y="686"/>
                      </a:lnTo>
                      <a:lnTo>
                        <a:pt x="361" y="679"/>
                      </a:lnTo>
                      <a:lnTo>
                        <a:pt x="362" y="676"/>
                      </a:lnTo>
                      <a:lnTo>
                        <a:pt x="362" y="672"/>
                      </a:lnTo>
                      <a:lnTo>
                        <a:pt x="364" y="661"/>
                      </a:lnTo>
                      <a:lnTo>
                        <a:pt x="363" y="652"/>
                      </a:lnTo>
                      <a:lnTo>
                        <a:pt x="363" y="650"/>
                      </a:lnTo>
                      <a:lnTo>
                        <a:pt x="363" y="640"/>
                      </a:lnTo>
                      <a:lnTo>
                        <a:pt x="365" y="637"/>
                      </a:lnTo>
                      <a:lnTo>
                        <a:pt x="371" y="630"/>
                      </a:lnTo>
                      <a:lnTo>
                        <a:pt x="379" y="625"/>
                      </a:lnTo>
                      <a:lnTo>
                        <a:pt x="383" y="625"/>
                      </a:lnTo>
                      <a:lnTo>
                        <a:pt x="389" y="618"/>
                      </a:lnTo>
                      <a:lnTo>
                        <a:pt x="390" y="618"/>
                      </a:lnTo>
                      <a:lnTo>
                        <a:pt x="387" y="617"/>
                      </a:lnTo>
                      <a:lnTo>
                        <a:pt x="384" y="616"/>
                      </a:lnTo>
                      <a:lnTo>
                        <a:pt x="386" y="614"/>
                      </a:lnTo>
                      <a:lnTo>
                        <a:pt x="386" y="615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5" y="615"/>
                      </a:lnTo>
                      <a:lnTo>
                        <a:pt x="386" y="616"/>
                      </a:lnTo>
                      <a:lnTo>
                        <a:pt x="387" y="616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7" y="616"/>
                      </a:lnTo>
                      <a:lnTo>
                        <a:pt x="387" y="615"/>
                      </a:lnTo>
                      <a:lnTo>
                        <a:pt x="387" y="614"/>
                      </a:lnTo>
                      <a:lnTo>
                        <a:pt x="387" y="615"/>
                      </a:lnTo>
                      <a:lnTo>
                        <a:pt x="386" y="615"/>
                      </a:lnTo>
                      <a:lnTo>
                        <a:pt x="386" y="614"/>
                      </a:lnTo>
                      <a:lnTo>
                        <a:pt x="395" y="609"/>
                      </a:lnTo>
                      <a:lnTo>
                        <a:pt x="397" y="608"/>
                      </a:lnTo>
                      <a:lnTo>
                        <a:pt x="398" y="605"/>
                      </a:lnTo>
                      <a:lnTo>
                        <a:pt x="399" y="603"/>
                      </a:lnTo>
                      <a:lnTo>
                        <a:pt x="401" y="602"/>
                      </a:lnTo>
                      <a:lnTo>
                        <a:pt x="402" y="602"/>
                      </a:lnTo>
                      <a:lnTo>
                        <a:pt x="403" y="602"/>
                      </a:lnTo>
                      <a:lnTo>
                        <a:pt x="404" y="602"/>
                      </a:lnTo>
                      <a:lnTo>
                        <a:pt x="405" y="602"/>
                      </a:lnTo>
                      <a:lnTo>
                        <a:pt x="406" y="599"/>
                      </a:lnTo>
                      <a:lnTo>
                        <a:pt x="406" y="598"/>
                      </a:lnTo>
                      <a:lnTo>
                        <a:pt x="398" y="589"/>
                      </a:lnTo>
                      <a:lnTo>
                        <a:pt x="397" y="589"/>
                      </a:lnTo>
                      <a:lnTo>
                        <a:pt x="397" y="588"/>
                      </a:lnTo>
                      <a:lnTo>
                        <a:pt x="397" y="587"/>
                      </a:lnTo>
                      <a:lnTo>
                        <a:pt x="396" y="587"/>
                      </a:lnTo>
                      <a:lnTo>
                        <a:pt x="394" y="587"/>
                      </a:lnTo>
                      <a:lnTo>
                        <a:pt x="392" y="586"/>
                      </a:lnTo>
                      <a:lnTo>
                        <a:pt x="392" y="585"/>
                      </a:lnTo>
                      <a:lnTo>
                        <a:pt x="391" y="583"/>
                      </a:lnTo>
                      <a:lnTo>
                        <a:pt x="390" y="583"/>
                      </a:lnTo>
                      <a:lnTo>
                        <a:pt x="389" y="583"/>
                      </a:lnTo>
                      <a:lnTo>
                        <a:pt x="389" y="584"/>
                      </a:lnTo>
                      <a:lnTo>
                        <a:pt x="388" y="584"/>
                      </a:lnTo>
                      <a:lnTo>
                        <a:pt x="388" y="585"/>
                      </a:lnTo>
                      <a:lnTo>
                        <a:pt x="387" y="584"/>
                      </a:lnTo>
                      <a:lnTo>
                        <a:pt x="386" y="583"/>
                      </a:lnTo>
                      <a:lnTo>
                        <a:pt x="385" y="582"/>
                      </a:lnTo>
                      <a:lnTo>
                        <a:pt x="384" y="581"/>
                      </a:lnTo>
                      <a:lnTo>
                        <a:pt x="383" y="581"/>
                      </a:lnTo>
                      <a:lnTo>
                        <a:pt x="382" y="581"/>
                      </a:lnTo>
                      <a:lnTo>
                        <a:pt x="381" y="580"/>
                      </a:lnTo>
                      <a:lnTo>
                        <a:pt x="381" y="579"/>
                      </a:lnTo>
                      <a:lnTo>
                        <a:pt x="380" y="579"/>
                      </a:lnTo>
                      <a:lnTo>
                        <a:pt x="379" y="580"/>
                      </a:lnTo>
                      <a:lnTo>
                        <a:pt x="379" y="581"/>
                      </a:lnTo>
                      <a:lnTo>
                        <a:pt x="377" y="580"/>
                      </a:lnTo>
                      <a:lnTo>
                        <a:pt x="376" y="579"/>
                      </a:lnTo>
                      <a:lnTo>
                        <a:pt x="376" y="578"/>
                      </a:lnTo>
                      <a:lnTo>
                        <a:pt x="376" y="577"/>
                      </a:lnTo>
                      <a:lnTo>
                        <a:pt x="375" y="578"/>
                      </a:lnTo>
                      <a:lnTo>
                        <a:pt x="375" y="577"/>
                      </a:lnTo>
                      <a:lnTo>
                        <a:pt x="374" y="576"/>
                      </a:lnTo>
                      <a:lnTo>
                        <a:pt x="374" y="574"/>
                      </a:lnTo>
                      <a:lnTo>
                        <a:pt x="373" y="574"/>
                      </a:lnTo>
                      <a:lnTo>
                        <a:pt x="373" y="573"/>
                      </a:lnTo>
                      <a:lnTo>
                        <a:pt x="373" y="572"/>
                      </a:lnTo>
                      <a:lnTo>
                        <a:pt x="372" y="572"/>
                      </a:lnTo>
                      <a:lnTo>
                        <a:pt x="372" y="571"/>
                      </a:lnTo>
                      <a:lnTo>
                        <a:pt x="372" y="570"/>
                      </a:lnTo>
                      <a:lnTo>
                        <a:pt x="372" y="569"/>
                      </a:lnTo>
                      <a:lnTo>
                        <a:pt x="371" y="569"/>
                      </a:lnTo>
                      <a:lnTo>
                        <a:pt x="370" y="569"/>
                      </a:lnTo>
                      <a:lnTo>
                        <a:pt x="369" y="569"/>
                      </a:lnTo>
                      <a:lnTo>
                        <a:pt x="368" y="569"/>
                      </a:lnTo>
                      <a:lnTo>
                        <a:pt x="368" y="570"/>
                      </a:lnTo>
                      <a:lnTo>
                        <a:pt x="368" y="569"/>
                      </a:lnTo>
                      <a:lnTo>
                        <a:pt x="367" y="569"/>
                      </a:lnTo>
                      <a:lnTo>
                        <a:pt x="366" y="569"/>
                      </a:lnTo>
                      <a:lnTo>
                        <a:pt x="365" y="568"/>
                      </a:lnTo>
                      <a:lnTo>
                        <a:pt x="364" y="568"/>
                      </a:lnTo>
                      <a:lnTo>
                        <a:pt x="363" y="566"/>
                      </a:lnTo>
                      <a:lnTo>
                        <a:pt x="362" y="566"/>
                      </a:lnTo>
                      <a:lnTo>
                        <a:pt x="362" y="565"/>
                      </a:lnTo>
                      <a:lnTo>
                        <a:pt x="362" y="564"/>
                      </a:lnTo>
                      <a:lnTo>
                        <a:pt x="361" y="563"/>
                      </a:lnTo>
                      <a:lnTo>
                        <a:pt x="360" y="563"/>
                      </a:lnTo>
                      <a:lnTo>
                        <a:pt x="359" y="562"/>
                      </a:lnTo>
                      <a:lnTo>
                        <a:pt x="360" y="560"/>
                      </a:lnTo>
                      <a:lnTo>
                        <a:pt x="359" y="559"/>
                      </a:lnTo>
                      <a:lnTo>
                        <a:pt x="358" y="559"/>
                      </a:lnTo>
                      <a:lnTo>
                        <a:pt x="357" y="558"/>
                      </a:lnTo>
                      <a:lnTo>
                        <a:pt x="357" y="557"/>
                      </a:lnTo>
                      <a:lnTo>
                        <a:pt x="358" y="556"/>
                      </a:lnTo>
                      <a:lnTo>
                        <a:pt x="358" y="555"/>
                      </a:lnTo>
                      <a:lnTo>
                        <a:pt x="357" y="553"/>
                      </a:lnTo>
                      <a:lnTo>
                        <a:pt x="357" y="552"/>
                      </a:lnTo>
                      <a:lnTo>
                        <a:pt x="356" y="552"/>
                      </a:lnTo>
                      <a:lnTo>
                        <a:pt x="356" y="551"/>
                      </a:lnTo>
                      <a:lnTo>
                        <a:pt x="357" y="551"/>
                      </a:lnTo>
                      <a:lnTo>
                        <a:pt x="357" y="549"/>
                      </a:lnTo>
                      <a:lnTo>
                        <a:pt x="356" y="548"/>
                      </a:lnTo>
                      <a:lnTo>
                        <a:pt x="356" y="547"/>
                      </a:lnTo>
                      <a:lnTo>
                        <a:pt x="355" y="546"/>
                      </a:lnTo>
                      <a:lnTo>
                        <a:pt x="355" y="545"/>
                      </a:lnTo>
                      <a:lnTo>
                        <a:pt x="355" y="544"/>
                      </a:lnTo>
                      <a:lnTo>
                        <a:pt x="354" y="543"/>
                      </a:lnTo>
                      <a:lnTo>
                        <a:pt x="355" y="543"/>
                      </a:lnTo>
                      <a:lnTo>
                        <a:pt x="355" y="542"/>
                      </a:lnTo>
                      <a:lnTo>
                        <a:pt x="354" y="541"/>
                      </a:lnTo>
                      <a:lnTo>
                        <a:pt x="353" y="540"/>
                      </a:lnTo>
                      <a:lnTo>
                        <a:pt x="353" y="539"/>
                      </a:lnTo>
                      <a:lnTo>
                        <a:pt x="352" y="539"/>
                      </a:lnTo>
                      <a:lnTo>
                        <a:pt x="352" y="538"/>
                      </a:lnTo>
                      <a:lnTo>
                        <a:pt x="353" y="538"/>
                      </a:lnTo>
                      <a:lnTo>
                        <a:pt x="353" y="537"/>
                      </a:lnTo>
                      <a:lnTo>
                        <a:pt x="352" y="537"/>
                      </a:lnTo>
                      <a:lnTo>
                        <a:pt x="352" y="536"/>
                      </a:lnTo>
                      <a:lnTo>
                        <a:pt x="351" y="536"/>
                      </a:lnTo>
                      <a:lnTo>
                        <a:pt x="351" y="535"/>
                      </a:lnTo>
                      <a:lnTo>
                        <a:pt x="352" y="534"/>
                      </a:lnTo>
                      <a:lnTo>
                        <a:pt x="352" y="533"/>
                      </a:lnTo>
                      <a:lnTo>
                        <a:pt x="351" y="533"/>
                      </a:lnTo>
                      <a:lnTo>
                        <a:pt x="350" y="533"/>
                      </a:lnTo>
                      <a:lnTo>
                        <a:pt x="351" y="533"/>
                      </a:lnTo>
                      <a:lnTo>
                        <a:pt x="351" y="532"/>
                      </a:lnTo>
                      <a:lnTo>
                        <a:pt x="350" y="531"/>
                      </a:lnTo>
                      <a:lnTo>
                        <a:pt x="349" y="530"/>
                      </a:lnTo>
                      <a:lnTo>
                        <a:pt x="349" y="529"/>
                      </a:lnTo>
                      <a:lnTo>
                        <a:pt x="350" y="529"/>
                      </a:lnTo>
                      <a:lnTo>
                        <a:pt x="350" y="528"/>
                      </a:lnTo>
                      <a:lnTo>
                        <a:pt x="351" y="528"/>
                      </a:lnTo>
                      <a:lnTo>
                        <a:pt x="351" y="527"/>
                      </a:lnTo>
                      <a:lnTo>
                        <a:pt x="350" y="527"/>
                      </a:lnTo>
                      <a:lnTo>
                        <a:pt x="349" y="527"/>
                      </a:lnTo>
                      <a:lnTo>
                        <a:pt x="349" y="526"/>
                      </a:lnTo>
                      <a:lnTo>
                        <a:pt x="349" y="525"/>
                      </a:lnTo>
                      <a:lnTo>
                        <a:pt x="349" y="526"/>
                      </a:lnTo>
                      <a:lnTo>
                        <a:pt x="348" y="525"/>
                      </a:lnTo>
                      <a:lnTo>
                        <a:pt x="348" y="526"/>
                      </a:lnTo>
                      <a:lnTo>
                        <a:pt x="347" y="525"/>
                      </a:lnTo>
                      <a:lnTo>
                        <a:pt x="346" y="525"/>
                      </a:lnTo>
                      <a:lnTo>
                        <a:pt x="345" y="525"/>
                      </a:lnTo>
                      <a:lnTo>
                        <a:pt x="346" y="524"/>
                      </a:lnTo>
                      <a:lnTo>
                        <a:pt x="345" y="524"/>
                      </a:lnTo>
                      <a:lnTo>
                        <a:pt x="344" y="525"/>
                      </a:lnTo>
                      <a:lnTo>
                        <a:pt x="344" y="524"/>
                      </a:lnTo>
                      <a:lnTo>
                        <a:pt x="343" y="524"/>
                      </a:lnTo>
                      <a:lnTo>
                        <a:pt x="343" y="523"/>
                      </a:lnTo>
                      <a:lnTo>
                        <a:pt x="342" y="523"/>
                      </a:lnTo>
                      <a:lnTo>
                        <a:pt x="341" y="522"/>
                      </a:lnTo>
                      <a:lnTo>
                        <a:pt x="342" y="522"/>
                      </a:lnTo>
                      <a:lnTo>
                        <a:pt x="341" y="521"/>
                      </a:lnTo>
                      <a:lnTo>
                        <a:pt x="341" y="520"/>
                      </a:lnTo>
                      <a:lnTo>
                        <a:pt x="340" y="520"/>
                      </a:lnTo>
                      <a:lnTo>
                        <a:pt x="340" y="519"/>
                      </a:lnTo>
                      <a:lnTo>
                        <a:pt x="340" y="518"/>
                      </a:lnTo>
                      <a:lnTo>
                        <a:pt x="340" y="517"/>
                      </a:lnTo>
                      <a:lnTo>
                        <a:pt x="340" y="516"/>
                      </a:lnTo>
                      <a:lnTo>
                        <a:pt x="339" y="516"/>
                      </a:lnTo>
                      <a:lnTo>
                        <a:pt x="339" y="517"/>
                      </a:lnTo>
                      <a:lnTo>
                        <a:pt x="338" y="516"/>
                      </a:lnTo>
                      <a:lnTo>
                        <a:pt x="337" y="516"/>
                      </a:lnTo>
                      <a:lnTo>
                        <a:pt x="336" y="515"/>
                      </a:lnTo>
                      <a:lnTo>
                        <a:pt x="336" y="514"/>
                      </a:lnTo>
                      <a:lnTo>
                        <a:pt x="335" y="514"/>
                      </a:lnTo>
                      <a:lnTo>
                        <a:pt x="335" y="513"/>
                      </a:lnTo>
                      <a:lnTo>
                        <a:pt x="334" y="513"/>
                      </a:lnTo>
                      <a:lnTo>
                        <a:pt x="333" y="513"/>
                      </a:lnTo>
                      <a:lnTo>
                        <a:pt x="333" y="512"/>
                      </a:lnTo>
                      <a:lnTo>
                        <a:pt x="332" y="512"/>
                      </a:lnTo>
                      <a:lnTo>
                        <a:pt x="331" y="512"/>
                      </a:lnTo>
                      <a:lnTo>
                        <a:pt x="330" y="511"/>
                      </a:lnTo>
                      <a:lnTo>
                        <a:pt x="329" y="510"/>
                      </a:lnTo>
                      <a:lnTo>
                        <a:pt x="330" y="510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1" y="508"/>
                      </a:lnTo>
                      <a:lnTo>
                        <a:pt x="330" y="508"/>
                      </a:lnTo>
                      <a:lnTo>
                        <a:pt x="329" y="508"/>
                      </a:lnTo>
                      <a:lnTo>
                        <a:pt x="328" y="508"/>
                      </a:lnTo>
                      <a:lnTo>
                        <a:pt x="327" y="507"/>
                      </a:lnTo>
                      <a:lnTo>
                        <a:pt x="327" y="508"/>
                      </a:lnTo>
                      <a:lnTo>
                        <a:pt x="327" y="507"/>
                      </a:lnTo>
                      <a:lnTo>
                        <a:pt x="326" y="507"/>
                      </a:lnTo>
                      <a:lnTo>
                        <a:pt x="326" y="506"/>
                      </a:lnTo>
                      <a:lnTo>
                        <a:pt x="325" y="506"/>
                      </a:lnTo>
                      <a:lnTo>
                        <a:pt x="325" y="505"/>
                      </a:lnTo>
                      <a:lnTo>
                        <a:pt x="324" y="505"/>
                      </a:lnTo>
                      <a:lnTo>
                        <a:pt x="324" y="506"/>
                      </a:lnTo>
                      <a:lnTo>
                        <a:pt x="323" y="506"/>
                      </a:lnTo>
                      <a:lnTo>
                        <a:pt x="322" y="507"/>
                      </a:lnTo>
                      <a:lnTo>
                        <a:pt x="322" y="508"/>
                      </a:lnTo>
                      <a:lnTo>
                        <a:pt x="321" y="508"/>
                      </a:lnTo>
                      <a:lnTo>
                        <a:pt x="320" y="508"/>
                      </a:lnTo>
                      <a:lnTo>
                        <a:pt x="320" y="509"/>
                      </a:lnTo>
                      <a:lnTo>
                        <a:pt x="319" y="509"/>
                      </a:lnTo>
                      <a:lnTo>
                        <a:pt x="318" y="509"/>
                      </a:lnTo>
                      <a:lnTo>
                        <a:pt x="318" y="508"/>
                      </a:lnTo>
                      <a:lnTo>
                        <a:pt x="318" y="507"/>
                      </a:lnTo>
                      <a:lnTo>
                        <a:pt x="317" y="506"/>
                      </a:lnTo>
                      <a:lnTo>
                        <a:pt x="316" y="506"/>
                      </a:lnTo>
                      <a:lnTo>
                        <a:pt x="316" y="505"/>
                      </a:lnTo>
                      <a:lnTo>
                        <a:pt x="315" y="505"/>
                      </a:lnTo>
                      <a:lnTo>
                        <a:pt x="314" y="504"/>
                      </a:lnTo>
                      <a:lnTo>
                        <a:pt x="314" y="503"/>
                      </a:lnTo>
                      <a:lnTo>
                        <a:pt x="313" y="503"/>
                      </a:lnTo>
                      <a:lnTo>
                        <a:pt x="287" y="478"/>
                      </a:lnTo>
                      <a:lnTo>
                        <a:pt x="287" y="477"/>
                      </a:lnTo>
                      <a:lnTo>
                        <a:pt x="288" y="477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7" y="475"/>
                      </a:lnTo>
                      <a:lnTo>
                        <a:pt x="287" y="474"/>
                      </a:lnTo>
                      <a:lnTo>
                        <a:pt x="286" y="474"/>
                      </a:lnTo>
                      <a:lnTo>
                        <a:pt x="287" y="474"/>
                      </a:lnTo>
                      <a:lnTo>
                        <a:pt x="287" y="473"/>
                      </a:lnTo>
                      <a:lnTo>
                        <a:pt x="288" y="473"/>
                      </a:lnTo>
                      <a:lnTo>
                        <a:pt x="287" y="472"/>
                      </a:lnTo>
                      <a:lnTo>
                        <a:pt x="287" y="471"/>
                      </a:lnTo>
                      <a:lnTo>
                        <a:pt x="287" y="472"/>
                      </a:lnTo>
                      <a:lnTo>
                        <a:pt x="286" y="472"/>
                      </a:lnTo>
                      <a:lnTo>
                        <a:pt x="286" y="471"/>
                      </a:lnTo>
                      <a:lnTo>
                        <a:pt x="286" y="470"/>
                      </a:lnTo>
                      <a:lnTo>
                        <a:pt x="286" y="469"/>
                      </a:lnTo>
                      <a:lnTo>
                        <a:pt x="285" y="469"/>
                      </a:lnTo>
                      <a:lnTo>
                        <a:pt x="284" y="469"/>
                      </a:lnTo>
                      <a:lnTo>
                        <a:pt x="284" y="468"/>
                      </a:lnTo>
                      <a:lnTo>
                        <a:pt x="284" y="467"/>
                      </a:lnTo>
                      <a:lnTo>
                        <a:pt x="284" y="466"/>
                      </a:lnTo>
                      <a:lnTo>
                        <a:pt x="283" y="465"/>
                      </a:lnTo>
                      <a:lnTo>
                        <a:pt x="284" y="465"/>
                      </a:lnTo>
                      <a:lnTo>
                        <a:pt x="283" y="465"/>
                      </a:lnTo>
                      <a:lnTo>
                        <a:pt x="283" y="464"/>
                      </a:lnTo>
                      <a:lnTo>
                        <a:pt x="283" y="463"/>
                      </a:lnTo>
                      <a:lnTo>
                        <a:pt x="282" y="463"/>
                      </a:lnTo>
                      <a:lnTo>
                        <a:pt x="282" y="462"/>
                      </a:lnTo>
                      <a:lnTo>
                        <a:pt x="281" y="462"/>
                      </a:lnTo>
                      <a:lnTo>
                        <a:pt x="281" y="461"/>
                      </a:lnTo>
                      <a:lnTo>
                        <a:pt x="280" y="461"/>
                      </a:lnTo>
                      <a:lnTo>
                        <a:pt x="279" y="461"/>
                      </a:lnTo>
                      <a:lnTo>
                        <a:pt x="278" y="461"/>
                      </a:lnTo>
                      <a:lnTo>
                        <a:pt x="278" y="460"/>
                      </a:lnTo>
                      <a:lnTo>
                        <a:pt x="277" y="460"/>
                      </a:lnTo>
                      <a:lnTo>
                        <a:pt x="277" y="458"/>
                      </a:lnTo>
                      <a:lnTo>
                        <a:pt x="276" y="458"/>
                      </a:lnTo>
                      <a:lnTo>
                        <a:pt x="276" y="457"/>
                      </a:lnTo>
                      <a:lnTo>
                        <a:pt x="269" y="457"/>
                      </a:lnTo>
                      <a:lnTo>
                        <a:pt x="268" y="456"/>
                      </a:lnTo>
                      <a:lnTo>
                        <a:pt x="267" y="456"/>
                      </a:lnTo>
                      <a:lnTo>
                        <a:pt x="266" y="455"/>
                      </a:lnTo>
                      <a:lnTo>
                        <a:pt x="265" y="455"/>
                      </a:lnTo>
                      <a:lnTo>
                        <a:pt x="264" y="455"/>
                      </a:lnTo>
                      <a:lnTo>
                        <a:pt x="264" y="454"/>
                      </a:lnTo>
                      <a:lnTo>
                        <a:pt x="263" y="454"/>
                      </a:lnTo>
                      <a:lnTo>
                        <a:pt x="262" y="453"/>
                      </a:lnTo>
                      <a:lnTo>
                        <a:pt x="262" y="454"/>
                      </a:lnTo>
                      <a:lnTo>
                        <a:pt x="261" y="453"/>
                      </a:lnTo>
                      <a:lnTo>
                        <a:pt x="260" y="453"/>
                      </a:lnTo>
                      <a:lnTo>
                        <a:pt x="259" y="453"/>
                      </a:lnTo>
                      <a:lnTo>
                        <a:pt x="258" y="454"/>
                      </a:lnTo>
                      <a:lnTo>
                        <a:pt x="257" y="453"/>
                      </a:lnTo>
                      <a:lnTo>
                        <a:pt x="257" y="454"/>
                      </a:lnTo>
                      <a:lnTo>
                        <a:pt x="257" y="453"/>
                      </a:lnTo>
                      <a:lnTo>
                        <a:pt x="256" y="453"/>
                      </a:lnTo>
                      <a:lnTo>
                        <a:pt x="256" y="454"/>
                      </a:lnTo>
                      <a:lnTo>
                        <a:pt x="254" y="454"/>
                      </a:lnTo>
                      <a:lnTo>
                        <a:pt x="254" y="455"/>
                      </a:lnTo>
                      <a:lnTo>
                        <a:pt x="253" y="454"/>
                      </a:lnTo>
                      <a:lnTo>
                        <a:pt x="253" y="453"/>
                      </a:lnTo>
                      <a:lnTo>
                        <a:pt x="252" y="453"/>
                      </a:lnTo>
                      <a:lnTo>
                        <a:pt x="252" y="452"/>
                      </a:lnTo>
                      <a:lnTo>
                        <a:pt x="251" y="452"/>
                      </a:lnTo>
                      <a:lnTo>
                        <a:pt x="252" y="451"/>
                      </a:lnTo>
                      <a:lnTo>
                        <a:pt x="251" y="451"/>
                      </a:lnTo>
                      <a:lnTo>
                        <a:pt x="251" y="450"/>
                      </a:lnTo>
                      <a:lnTo>
                        <a:pt x="250" y="450"/>
                      </a:lnTo>
                      <a:lnTo>
                        <a:pt x="249" y="449"/>
                      </a:lnTo>
                      <a:lnTo>
                        <a:pt x="249" y="448"/>
                      </a:lnTo>
                      <a:lnTo>
                        <a:pt x="249" y="447"/>
                      </a:lnTo>
                      <a:lnTo>
                        <a:pt x="248" y="447"/>
                      </a:lnTo>
                      <a:lnTo>
                        <a:pt x="248" y="448"/>
                      </a:lnTo>
                      <a:lnTo>
                        <a:pt x="247" y="448"/>
                      </a:lnTo>
                      <a:lnTo>
                        <a:pt x="246" y="448"/>
                      </a:lnTo>
                      <a:lnTo>
                        <a:pt x="245" y="448"/>
                      </a:lnTo>
                      <a:lnTo>
                        <a:pt x="244" y="448"/>
                      </a:lnTo>
                      <a:lnTo>
                        <a:pt x="245" y="447"/>
                      </a:lnTo>
                      <a:lnTo>
                        <a:pt x="244" y="447"/>
                      </a:lnTo>
                      <a:lnTo>
                        <a:pt x="245" y="447"/>
                      </a:lnTo>
                      <a:lnTo>
                        <a:pt x="245" y="446"/>
                      </a:lnTo>
                      <a:lnTo>
                        <a:pt x="245" y="445"/>
                      </a:lnTo>
                      <a:lnTo>
                        <a:pt x="244" y="445"/>
                      </a:lnTo>
                      <a:lnTo>
                        <a:pt x="243" y="445"/>
                      </a:lnTo>
                      <a:lnTo>
                        <a:pt x="243" y="444"/>
                      </a:lnTo>
                      <a:lnTo>
                        <a:pt x="242" y="444"/>
                      </a:lnTo>
                      <a:lnTo>
                        <a:pt x="243" y="444"/>
                      </a:lnTo>
                      <a:lnTo>
                        <a:pt x="243" y="443"/>
                      </a:lnTo>
                      <a:lnTo>
                        <a:pt x="243" y="442"/>
                      </a:lnTo>
                      <a:lnTo>
                        <a:pt x="242" y="441"/>
                      </a:lnTo>
                      <a:lnTo>
                        <a:pt x="241" y="441"/>
                      </a:lnTo>
                      <a:lnTo>
                        <a:pt x="241" y="440"/>
                      </a:lnTo>
                      <a:lnTo>
                        <a:pt x="241" y="439"/>
                      </a:lnTo>
                      <a:lnTo>
                        <a:pt x="241" y="438"/>
                      </a:lnTo>
                      <a:lnTo>
                        <a:pt x="240" y="438"/>
                      </a:lnTo>
                      <a:lnTo>
                        <a:pt x="240" y="437"/>
                      </a:lnTo>
                      <a:lnTo>
                        <a:pt x="239" y="437"/>
                      </a:lnTo>
                      <a:lnTo>
                        <a:pt x="239" y="436"/>
                      </a:lnTo>
                      <a:lnTo>
                        <a:pt x="238" y="436"/>
                      </a:lnTo>
                      <a:lnTo>
                        <a:pt x="237" y="436"/>
                      </a:lnTo>
                      <a:lnTo>
                        <a:pt x="236" y="436"/>
                      </a:lnTo>
                      <a:lnTo>
                        <a:pt x="237" y="437"/>
                      </a:lnTo>
                      <a:lnTo>
                        <a:pt x="236" y="437"/>
                      </a:lnTo>
                      <a:lnTo>
                        <a:pt x="236" y="438"/>
                      </a:lnTo>
                      <a:lnTo>
                        <a:pt x="236" y="439"/>
                      </a:lnTo>
                      <a:lnTo>
                        <a:pt x="235" y="439"/>
                      </a:lnTo>
                      <a:lnTo>
                        <a:pt x="235" y="440"/>
                      </a:lnTo>
                      <a:lnTo>
                        <a:pt x="234" y="440"/>
                      </a:lnTo>
                      <a:lnTo>
                        <a:pt x="234" y="441"/>
                      </a:lnTo>
                      <a:lnTo>
                        <a:pt x="233" y="441"/>
                      </a:lnTo>
                      <a:lnTo>
                        <a:pt x="234" y="442"/>
                      </a:lnTo>
                      <a:lnTo>
                        <a:pt x="233" y="442"/>
                      </a:lnTo>
                      <a:lnTo>
                        <a:pt x="232" y="442"/>
                      </a:lnTo>
                      <a:lnTo>
                        <a:pt x="232" y="441"/>
                      </a:lnTo>
                      <a:lnTo>
                        <a:pt x="231" y="441"/>
                      </a:lnTo>
                      <a:lnTo>
                        <a:pt x="230" y="440"/>
                      </a:lnTo>
                      <a:lnTo>
                        <a:pt x="229" y="440"/>
                      </a:lnTo>
                      <a:lnTo>
                        <a:pt x="228" y="440"/>
                      </a:lnTo>
                      <a:lnTo>
                        <a:pt x="228" y="439"/>
                      </a:lnTo>
                      <a:lnTo>
                        <a:pt x="227" y="439"/>
                      </a:lnTo>
                      <a:lnTo>
                        <a:pt x="226" y="438"/>
                      </a:lnTo>
                      <a:lnTo>
                        <a:pt x="225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4" y="436"/>
                      </a:lnTo>
                      <a:lnTo>
                        <a:pt x="224" y="435"/>
                      </a:lnTo>
                      <a:lnTo>
                        <a:pt x="223" y="435"/>
                      </a:lnTo>
                      <a:lnTo>
                        <a:pt x="222" y="435"/>
                      </a:lnTo>
                      <a:lnTo>
                        <a:pt x="221" y="435"/>
                      </a:lnTo>
                      <a:lnTo>
                        <a:pt x="221" y="434"/>
                      </a:lnTo>
                      <a:lnTo>
                        <a:pt x="220" y="434"/>
                      </a:lnTo>
                      <a:lnTo>
                        <a:pt x="218" y="434"/>
                      </a:lnTo>
                      <a:lnTo>
                        <a:pt x="217" y="434"/>
                      </a:lnTo>
                      <a:lnTo>
                        <a:pt x="218" y="434"/>
                      </a:lnTo>
                      <a:lnTo>
                        <a:pt x="217" y="433"/>
                      </a:lnTo>
                      <a:lnTo>
                        <a:pt x="217" y="432"/>
                      </a:lnTo>
                      <a:lnTo>
                        <a:pt x="217" y="431"/>
                      </a:lnTo>
                      <a:lnTo>
                        <a:pt x="217" y="430"/>
                      </a:lnTo>
                      <a:lnTo>
                        <a:pt x="217" y="429"/>
                      </a:lnTo>
                      <a:lnTo>
                        <a:pt x="216" y="429"/>
                      </a:lnTo>
                      <a:lnTo>
                        <a:pt x="217" y="428"/>
                      </a:lnTo>
                      <a:lnTo>
                        <a:pt x="216" y="428"/>
                      </a:lnTo>
                      <a:lnTo>
                        <a:pt x="216" y="427"/>
                      </a:lnTo>
                      <a:lnTo>
                        <a:pt x="215" y="427"/>
                      </a:lnTo>
                      <a:lnTo>
                        <a:pt x="214" y="427"/>
                      </a:lnTo>
                      <a:lnTo>
                        <a:pt x="214" y="426"/>
                      </a:lnTo>
                      <a:lnTo>
                        <a:pt x="215" y="425"/>
                      </a:lnTo>
                      <a:lnTo>
                        <a:pt x="214" y="424"/>
                      </a:lnTo>
                      <a:lnTo>
                        <a:pt x="213" y="424"/>
                      </a:lnTo>
                      <a:lnTo>
                        <a:pt x="213" y="423"/>
                      </a:lnTo>
                      <a:lnTo>
                        <a:pt x="214" y="423"/>
                      </a:lnTo>
                      <a:lnTo>
                        <a:pt x="213" y="422"/>
                      </a:lnTo>
                      <a:lnTo>
                        <a:pt x="212" y="422"/>
                      </a:lnTo>
                      <a:lnTo>
                        <a:pt x="211" y="422"/>
                      </a:lnTo>
                      <a:lnTo>
                        <a:pt x="211" y="421"/>
                      </a:lnTo>
                      <a:lnTo>
                        <a:pt x="210" y="421"/>
                      </a:lnTo>
                      <a:lnTo>
                        <a:pt x="209" y="420"/>
                      </a:lnTo>
                      <a:lnTo>
                        <a:pt x="209" y="419"/>
                      </a:lnTo>
                      <a:lnTo>
                        <a:pt x="210" y="419"/>
                      </a:lnTo>
                      <a:lnTo>
                        <a:pt x="210" y="418"/>
                      </a:lnTo>
                      <a:lnTo>
                        <a:pt x="210" y="417"/>
                      </a:lnTo>
                      <a:lnTo>
                        <a:pt x="210" y="416"/>
                      </a:lnTo>
                      <a:lnTo>
                        <a:pt x="209" y="415"/>
                      </a:lnTo>
                      <a:lnTo>
                        <a:pt x="209" y="414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8" y="413"/>
                      </a:lnTo>
                      <a:lnTo>
                        <a:pt x="208" y="412"/>
                      </a:lnTo>
                      <a:lnTo>
                        <a:pt x="208" y="411"/>
                      </a:lnTo>
                      <a:lnTo>
                        <a:pt x="208" y="410"/>
                      </a:lnTo>
                      <a:lnTo>
                        <a:pt x="208" y="411"/>
                      </a:lnTo>
                      <a:lnTo>
                        <a:pt x="207" y="410"/>
                      </a:lnTo>
                      <a:lnTo>
                        <a:pt x="206" y="410"/>
                      </a:lnTo>
                      <a:lnTo>
                        <a:pt x="206" y="409"/>
                      </a:lnTo>
                      <a:lnTo>
                        <a:pt x="206" y="408"/>
                      </a:lnTo>
                      <a:lnTo>
                        <a:pt x="206" y="409"/>
                      </a:lnTo>
                      <a:lnTo>
                        <a:pt x="205" y="409"/>
                      </a:lnTo>
                      <a:lnTo>
                        <a:pt x="204" y="409"/>
                      </a:lnTo>
                      <a:lnTo>
                        <a:pt x="203" y="409"/>
                      </a:lnTo>
                      <a:lnTo>
                        <a:pt x="203" y="408"/>
                      </a:lnTo>
                      <a:lnTo>
                        <a:pt x="202" y="408"/>
                      </a:lnTo>
                      <a:lnTo>
                        <a:pt x="202" y="407"/>
                      </a:lnTo>
                      <a:lnTo>
                        <a:pt x="201" y="407"/>
                      </a:lnTo>
                      <a:lnTo>
                        <a:pt x="201" y="406"/>
                      </a:lnTo>
                      <a:lnTo>
                        <a:pt x="201" y="405"/>
                      </a:lnTo>
                      <a:lnTo>
                        <a:pt x="202" y="404"/>
                      </a:lnTo>
                      <a:lnTo>
                        <a:pt x="201" y="404"/>
                      </a:lnTo>
                      <a:lnTo>
                        <a:pt x="201" y="403"/>
                      </a:lnTo>
                      <a:lnTo>
                        <a:pt x="201" y="402"/>
                      </a:lnTo>
                      <a:lnTo>
                        <a:pt x="200" y="402"/>
                      </a:lnTo>
                      <a:lnTo>
                        <a:pt x="199" y="402"/>
                      </a:lnTo>
                      <a:lnTo>
                        <a:pt x="199" y="401"/>
                      </a:lnTo>
                      <a:lnTo>
                        <a:pt x="198" y="401"/>
                      </a:lnTo>
                      <a:lnTo>
                        <a:pt x="197" y="401"/>
                      </a:lnTo>
                      <a:lnTo>
                        <a:pt x="196" y="401"/>
                      </a:lnTo>
                      <a:lnTo>
                        <a:pt x="196" y="400"/>
                      </a:lnTo>
                      <a:lnTo>
                        <a:pt x="196" y="399"/>
                      </a:lnTo>
                      <a:lnTo>
                        <a:pt x="196" y="398"/>
                      </a:lnTo>
                      <a:lnTo>
                        <a:pt x="195" y="398"/>
                      </a:lnTo>
                      <a:lnTo>
                        <a:pt x="194" y="398"/>
                      </a:lnTo>
                      <a:lnTo>
                        <a:pt x="194" y="396"/>
                      </a:lnTo>
                      <a:lnTo>
                        <a:pt x="194" y="395"/>
                      </a:lnTo>
                      <a:lnTo>
                        <a:pt x="193" y="395"/>
                      </a:lnTo>
                      <a:lnTo>
                        <a:pt x="192" y="395"/>
                      </a:lnTo>
                      <a:lnTo>
                        <a:pt x="191" y="394"/>
                      </a:lnTo>
                      <a:lnTo>
                        <a:pt x="190" y="394"/>
                      </a:lnTo>
                      <a:lnTo>
                        <a:pt x="190" y="393"/>
                      </a:lnTo>
                      <a:lnTo>
                        <a:pt x="189" y="392"/>
                      </a:lnTo>
                      <a:lnTo>
                        <a:pt x="189" y="391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8" y="389"/>
                      </a:lnTo>
                      <a:lnTo>
                        <a:pt x="188" y="388"/>
                      </a:lnTo>
                      <a:lnTo>
                        <a:pt x="187" y="389"/>
                      </a:lnTo>
                      <a:lnTo>
                        <a:pt x="186" y="390"/>
                      </a:lnTo>
                      <a:lnTo>
                        <a:pt x="185" y="390"/>
                      </a:lnTo>
                      <a:lnTo>
                        <a:pt x="185" y="389"/>
                      </a:lnTo>
                      <a:lnTo>
                        <a:pt x="184" y="389"/>
                      </a:lnTo>
                      <a:lnTo>
                        <a:pt x="183" y="389"/>
                      </a:lnTo>
                      <a:lnTo>
                        <a:pt x="182" y="390"/>
                      </a:lnTo>
                      <a:lnTo>
                        <a:pt x="182" y="391"/>
                      </a:lnTo>
                      <a:lnTo>
                        <a:pt x="181" y="391"/>
                      </a:lnTo>
                      <a:lnTo>
                        <a:pt x="181" y="392"/>
                      </a:lnTo>
                      <a:lnTo>
                        <a:pt x="181" y="393"/>
                      </a:lnTo>
                      <a:lnTo>
                        <a:pt x="181" y="394"/>
                      </a:lnTo>
                      <a:lnTo>
                        <a:pt x="181" y="395"/>
                      </a:lnTo>
                      <a:lnTo>
                        <a:pt x="181" y="396"/>
                      </a:lnTo>
                      <a:lnTo>
                        <a:pt x="182" y="396"/>
                      </a:lnTo>
                      <a:lnTo>
                        <a:pt x="182" y="397"/>
                      </a:lnTo>
                      <a:lnTo>
                        <a:pt x="181" y="397"/>
                      </a:lnTo>
                      <a:lnTo>
                        <a:pt x="181" y="398"/>
                      </a:lnTo>
                      <a:lnTo>
                        <a:pt x="180" y="398"/>
                      </a:lnTo>
                      <a:lnTo>
                        <a:pt x="180" y="399"/>
                      </a:lnTo>
                      <a:lnTo>
                        <a:pt x="180" y="400"/>
                      </a:lnTo>
                      <a:lnTo>
                        <a:pt x="180" y="401"/>
                      </a:lnTo>
                      <a:lnTo>
                        <a:pt x="179" y="401"/>
                      </a:lnTo>
                      <a:lnTo>
                        <a:pt x="178" y="400"/>
                      </a:lnTo>
                      <a:lnTo>
                        <a:pt x="177" y="400"/>
                      </a:lnTo>
                      <a:lnTo>
                        <a:pt x="176" y="401"/>
                      </a:lnTo>
                      <a:lnTo>
                        <a:pt x="176" y="400"/>
                      </a:lnTo>
                      <a:lnTo>
                        <a:pt x="175" y="399"/>
                      </a:lnTo>
                      <a:lnTo>
                        <a:pt x="175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4" y="401"/>
                      </a:lnTo>
                      <a:lnTo>
                        <a:pt x="174" y="402"/>
                      </a:lnTo>
                      <a:lnTo>
                        <a:pt x="174" y="403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2" y="404"/>
                      </a:lnTo>
                      <a:lnTo>
                        <a:pt x="172" y="405"/>
                      </a:lnTo>
                      <a:lnTo>
                        <a:pt x="171" y="405"/>
                      </a:lnTo>
                      <a:lnTo>
                        <a:pt x="170" y="405"/>
                      </a:lnTo>
                      <a:lnTo>
                        <a:pt x="169" y="405"/>
                      </a:lnTo>
                      <a:lnTo>
                        <a:pt x="170" y="406"/>
                      </a:lnTo>
                      <a:lnTo>
                        <a:pt x="169" y="407"/>
                      </a:lnTo>
                      <a:lnTo>
                        <a:pt x="168" y="407"/>
                      </a:lnTo>
                      <a:lnTo>
                        <a:pt x="167" y="407"/>
                      </a:lnTo>
                      <a:lnTo>
                        <a:pt x="166" y="407"/>
                      </a:lnTo>
                      <a:lnTo>
                        <a:pt x="166" y="408"/>
                      </a:lnTo>
                      <a:lnTo>
                        <a:pt x="165" y="408"/>
                      </a:lnTo>
                      <a:lnTo>
                        <a:pt x="165" y="409"/>
                      </a:lnTo>
                      <a:lnTo>
                        <a:pt x="164" y="409"/>
                      </a:lnTo>
                      <a:lnTo>
                        <a:pt x="164" y="410"/>
                      </a:lnTo>
                      <a:lnTo>
                        <a:pt x="163" y="410"/>
                      </a:lnTo>
                      <a:lnTo>
                        <a:pt x="163" y="409"/>
                      </a:lnTo>
                      <a:lnTo>
                        <a:pt x="162" y="410"/>
                      </a:lnTo>
                      <a:lnTo>
                        <a:pt x="161" y="411"/>
                      </a:lnTo>
                      <a:lnTo>
                        <a:pt x="161" y="412"/>
                      </a:lnTo>
                      <a:lnTo>
                        <a:pt x="160" y="412"/>
                      </a:lnTo>
                      <a:lnTo>
                        <a:pt x="160" y="413"/>
                      </a:lnTo>
                      <a:lnTo>
                        <a:pt x="159" y="413"/>
                      </a:lnTo>
                      <a:lnTo>
                        <a:pt x="158" y="412"/>
                      </a:lnTo>
                      <a:lnTo>
                        <a:pt x="157" y="413"/>
                      </a:lnTo>
                      <a:lnTo>
                        <a:pt x="156" y="413"/>
                      </a:lnTo>
                      <a:lnTo>
                        <a:pt x="155" y="413"/>
                      </a:lnTo>
                      <a:lnTo>
                        <a:pt x="155" y="414"/>
                      </a:lnTo>
                      <a:lnTo>
                        <a:pt x="154" y="414"/>
                      </a:lnTo>
                      <a:lnTo>
                        <a:pt x="154" y="413"/>
                      </a:lnTo>
                      <a:lnTo>
                        <a:pt x="153" y="413"/>
                      </a:lnTo>
                      <a:lnTo>
                        <a:pt x="152" y="413"/>
                      </a:lnTo>
                      <a:lnTo>
                        <a:pt x="151" y="412"/>
                      </a:lnTo>
                      <a:lnTo>
                        <a:pt x="150" y="413"/>
                      </a:lnTo>
                      <a:lnTo>
                        <a:pt x="149" y="413"/>
                      </a:lnTo>
                      <a:lnTo>
                        <a:pt x="148" y="413"/>
                      </a:lnTo>
                      <a:lnTo>
                        <a:pt x="148" y="412"/>
                      </a:lnTo>
                      <a:lnTo>
                        <a:pt x="147" y="411"/>
                      </a:lnTo>
                      <a:lnTo>
                        <a:pt x="147" y="410"/>
                      </a:lnTo>
                      <a:lnTo>
                        <a:pt x="147" y="409"/>
                      </a:lnTo>
                      <a:lnTo>
                        <a:pt x="147" y="408"/>
                      </a:lnTo>
                      <a:lnTo>
                        <a:pt x="147" y="407"/>
                      </a:lnTo>
                      <a:lnTo>
                        <a:pt x="147" y="405"/>
                      </a:lnTo>
                      <a:lnTo>
                        <a:pt x="148" y="404"/>
                      </a:lnTo>
                      <a:lnTo>
                        <a:pt x="148" y="403"/>
                      </a:lnTo>
                      <a:lnTo>
                        <a:pt x="148" y="402"/>
                      </a:lnTo>
                      <a:lnTo>
                        <a:pt x="148" y="401"/>
                      </a:lnTo>
                      <a:lnTo>
                        <a:pt x="148" y="400"/>
                      </a:lnTo>
                      <a:lnTo>
                        <a:pt x="148" y="399"/>
                      </a:lnTo>
                      <a:lnTo>
                        <a:pt x="148" y="398"/>
                      </a:lnTo>
                      <a:lnTo>
                        <a:pt x="148" y="397"/>
                      </a:lnTo>
                      <a:lnTo>
                        <a:pt x="149" y="396"/>
                      </a:lnTo>
                      <a:lnTo>
                        <a:pt x="148" y="396"/>
                      </a:lnTo>
                      <a:lnTo>
                        <a:pt x="148" y="395"/>
                      </a:lnTo>
                      <a:lnTo>
                        <a:pt x="149" y="394"/>
                      </a:lnTo>
                      <a:lnTo>
                        <a:pt x="148" y="393"/>
                      </a:lnTo>
                      <a:lnTo>
                        <a:pt x="149" y="392"/>
                      </a:lnTo>
                      <a:lnTo>
                        <a:pt x="150" y="391"/>
                      </a:lnTo>
                      <a:lnTo>
                        <a:pt x="150" y="390"/>
                      </a:lnTo>
                      <a:lnTo>
                        <a:pt x="150" y="389"/>
                      </a:lnTo>
                      <a:lnTo>
                        <a:pt x="150" y="388"/>
                      </a:lnTo>
                      <a:lnTo>
                        <a:pt x="149" y="388"/>
                      </a:lnTo>
                      <a:lnTo>
                        <a:pt x="149" y="387"/>
                      </a:lnTo>
                      <a:lnTo>
                        <a:pt x="149" y="386"/>
                      </a:lnTo>
                      <a:lnTo>
                        <a:pt x="148" y="386"/>
                      </a:lnTo>
                      <a:lnTo>
                        <a:pt x="148" y="385"/>
                      </a:lnTo>
                      <a:lnTo>
                        <a:pt x="148" y="384"/>
                      </a:lnTo>
                      <a:lnTo>
                        <a:pt x="147" y="384"/>
                      </a:lnTo>
                      <a:lnTo>
                        <a:pt x="147" y="383"/>
                      </a:lnTo>
                      <a:lnTo>
                        <a:pt x="148" y="383"/>
                      </a:lnTo>
                      <a:lnTo>
                        <a:pt x="148" y="382"/>
                      </a:lnTo>
                      <a:lnTo>
                        <a:pt x="147" y="382"/>
                      </a:lnTo>
                      <a:lnTo>
                        <a:pt x="146" y="382"/>
                      </a:lnTo>
                      <a:lnTo>
                        <a:pt x="146" y="381"/>
                      </a:lnTo>
                      <a:lnTo>
                        <a:pt x="145" y="381"/>
                      </a:lnTo>
                      <a:lnTo>
                        <a:pt x="144" y="381"/>
                      </a:lnTo>
                      <a:lnTo>
                        <a:pt x="144" y="380"/>
                      </a:lnTo>
                      <a:lnTo>
                        <a:pt x="144" y="379"/>
                      </a:lnTo>
                      <a:lnTo>
                        <a:pt x="144" y="378"/>
                      </a:lnTo>
                      <a:lnTo>
                        <a:pt x="143" y="378"/>
                      </a:lnTo>
                      <a:lnTo>
                        <a:pt x="142" y="378"/>
                      </a:lnTo>
                      <a:lnTo>
                        <a:pt x="142" y="379"/>
                      </a:lnTo>
                      <a:lnTo>
                        <a:pt x="141" y="379"/>
                      </a:lnTo>
                      <a:lnTo>
                        <a:pt x="141" y="378"/>
                      </a:lnTo>
                      <a:lnTo>
                        <a:pt x="140" y="377"/>
                      </a:lnTo>
                      <a:lnTo>
                        <a:pt x="140" y="376"/>
                      </a:lnTo>
                      <a:lnTo>
                        <a:pt x="139" y="376"/>
                      </a:lnTo>
                      <a:lnTo>
                        <a:pt x="139" y="377"/>
                      </a:lnTo>
                      <a:lnTo>
                        <a:pt x="138" y="377"/>
                      </a:lnTo>
                      <a:lnTo>
                        <a:pt x="138" y="376"/>
                      </a:lnTo>
                      <a:lnTo>
                        <a:pt x="138" y="375"/>
                      </a:lnTo>
                      <a:lnTo>
                        <a:pt x="138" y="374"/>
                      </a:lnTo>
                      <a:lnTo>
                        <a:pt x="137" y="374"/>
                      </a:lnTo>
                      <a:lnTo>
                        <a:pt x="136" y="373"/>
                      </a:lnTo>
                      <a:lnTo>
                        <a:pt x="136" y="372"/>
                      </a:lnTo>
                      <a:lnTo>
                        <a:pt x="137" y="372"/>
                      </a:lnTo>
                      <a:lnTo>
                        <a:pt x="137" y="371"/>
                      </a:lnTo>
                      <a:lnTo>
                        <a:pt x="137" y="370"/>
                      </a:lnTo>
                      <a:lnTo>
                        <a:pt x="137" y="371"/>
                      </a:lnTo>
                      <a:lnTo>
                        <a:pt x="136" y="370"/>
                      </a:lnTo>
                      <a:lnTo>
                        <a:pt x="135" y="369"/>
                      </a:lnTo>
                      <a:lnTo>
                        <a:pt x="134" y="368"/>
                      </a:lnTo>
                      <a:lnTo>
                        <a:pt x="134" y="367"/>
                      </a:lnTo>
                      <a:lnTo>
                        <a:pt x="135" y="367"/>
                      </a:lnTo>
                      <a:lnTo>
                        <a:pt x="135" y="366"/>
                      </a:lnTo>
                      <a:lnTo>
                        <a:pt x="134" y="366"/>
                      </a:lnTo>
                      <a:lnTo>
                        <a:pt x="133" y="365"/>
                      </a:lnTo>
                      <a:lnTo>
                        <a:pt x="134" y="364"/>
                      </a:lnTo>
                      <a:lnTo>
                        <a:pt x="134" y="363"/>
                      </a:lnTo>
                      <a:lnTo>
                        <a:pt x="133" y="362"/>
                      </a:lnTo>
                      <a:lnTo>
                        <a:pt x="132" y="362"/>
                      </a:lnTo>
                      <a:lnTo>
                        <a:pt x="131" y="363"/>
                      </a:lnTo>
                      <a:lnTo>
                        <a:pt x="130" y="363"/>
                      </a:lnTo>
                      <a:lnTo>
                        <a:pt x="130" y="362"/>
                      </a:lnTo>
                      <a:lnTo>
                        <a:pt x="129" y="361"/>
                      </a:lnTo>
                      <a:lnTo>
                        <a:pt x="129" y="360"/>
                      </a:lnTo>
                      <a:lnTo>
                        <a:pt x="130" y="360"/>
                      </a:lnTo>
                      <a:lnTo>
                        <a:pt x="129" y="360"/>
                      </a:lnTo>
                      <a:lnTo>
                        <a:pt x="129" y="359"/>
                      </a:lnTo>
                      <a:lnTo>
                        <a:pt x="128" y="359"/>
                      </a:lnTo>
                      <a:lnTo>
                        <a:pt x="127" y="359"/>
                      </a:lnTo>
                      <a:lnTo>
                        <a:pt x="127" y="361"/>
                      </a:lnTo>
                      <a:lnTo>
                        <a:pt x="126" y="360"/>
                      </a:lnTo>
                      <a:lnTo>
                        <a:pt x="126" y="359"/>
                      </a:lnTo>
                      <a:lnTo>
                        <a:pt x="127" y="358"/>
                      </a:lnTo>
                      <a:lnTo>
                        <a:pt x="126" y="357"/>
                      </a:lnTo>
                      <a:lnTo>
                        <a:pt x="125" y="358"/>
                      </a:lnTo>
                      <a:lnTo>
                        <a:pt x="124" y="358"/>
                      </a:lnTo>
                      <a:lnTo>
                        <a:pt x="125" y="357"/>
                      </a:lnTo>
                      <a:lnTo>
                        <a:pt x="125" y="356"/>
                      </a:lnTo>
                      <a:lnTo>
                        <a:pt x="124" y="356"/>
                      </a:lnTo>
                      <a:lnTo>
                        <a:pt x="124" y="355"/>
                      </a:lnTo>
                      <a:lnTo>
                        <a:pt x="124" y="354"/>
                      </a:lnTo>
                      <a:lnTo>
                        <a:pt x="124" y="353"/>
                      </a:lnTo>
                      <a:lnTo>
                        <a:pt x="124" y="354"/>
                      </a:lnTo>
                      <a:lnTo>
                        <a:pt x="123" y="354"/>
                      </a:lnTo>
                      <a:lnTo>
                        <a:pt x="122" y="354"/>
                      </a:lnTo>
                      <a:lnTo>
                        <a:pt x="121" y="354"/>
                      </a:lnTo>
                      <a:lnTo>
                        <a:pt x="120" y="354"/>
                      </a:lnTo>
                      <a:lnTo>
                        <a:pt x="120" y="353"/>
                      </a:lnTo>
                      <a:lnTo>
                        <a:pt x="119" y="353"/>
                      </a:lnTo>
                      <a:lnTo>
                        <a:pt x="120" y="353"/>
                      </a:lnTo>
                      <a:lnTo>
                        <a:pt x="120" y="352"/>
                      </a:lnTo>
                      <a:lnTo>
                        <a:pt x="119" y="352"/>
                      </a:lnTo>
                      <a:lnTo>
                        <a:pt x="118" y="351"/>
                      </a:lnTo>
                      <a:lnTo>
                        <a:pt x="118" y="350"/>
                      </a:lnTo>
                      <a:lnTo>
                        <a:pt x="117" y="350"/>
                      </a:lnTo>
                      <a:lnTo>
                        <a:pt x="117" y="351"/>
                      </a:lnTo>
                      <a:lnTo>
                        <a:pt x="116" y="351"/>
                      </a:lnTo>
                      <a:lnTo>
                        <a:pt x="115" y="351"/>
                      </a:lnTo>
                      <a:lnTo>
                        <a:pt x="115" y="350"/>
                      </a:lnTo>
                      <a:lnTo>
                        <a:pt x="114" y="349"/>
                      </a:lnTo>
                      <a:lnTo>
                        <a:pt x="114" y="348"/>
                      </a:lnTo>
                      <a:lnTo>
                        <a:pt x="113" y="348"/>
                      </a:lnTo>
                      <a:lnTo>
                        <a:pt x="113" y="347"/>
                      </a:lnTo>
                      <a:lnTo>
                        <a:pt x="114" y="347"/>
                      </a:lnTo>
                      <a:lnTo>
                        <a:pt x="114" y="346"/>
                      </a:lnTo>
                      <a:lnTo>
                        <a:pt x="114" y="345"/>
                      </a:lnTo>
                      <a:lnTo>
                        <a:pt x="113" y="345"/>
                      </a:lnTo>
                      <a:lnTo>
                        <a:pt x="113" y="344"/>
                      </a:lnTo>
                      <a:lnTo>
                        <a:pt x="112" y="344"/>
                      </a:lnTo>
                      <a:lnTo>
                        <a:pt x="111" y="344"/>
                      </a:lnTo>
                      <a:lnTo>
                        <a:pt x="110" y="344"/>
                      </a:lnTo>
                      <a:lnTo>
                        <a:pt x="110" y="343"/>
                      </a:lnTo>
                      <a:lnTo>
                        <a:pt x="109" y="343"/>
                      </a:lnTo>
                      <a:lnTo>
                        <a:pt x="109" y="342"/>
                      </a:lnTo>
                      <a:lnTo>
                        <a:pt x="110" y="342"/>
                      </a:lnTo>
                      <a:lnTo>
                        <a:pt x="110" y="341"/>
                      </a:lnTo>
                      <a:lnTo>
                        <a:pt x="109" y="340"/>
                      </a:lnTo>
                      <a:lnTo>
                        <a:pt x="109" y="339"/>
                      </a:lnTo>
                      <a:lnTo>
                        <a:pt x="108" y="339"/>
                      </a:lnTo>
                      <a:lnTo>
                        <a:pt x="107" y="339"/>
                      </a:lnTo>
                      <a:lnTo>
                        <a:pt x="107" y="340"/>
                      </a:lnTo>
                      <a:lnTo>
                        <a:pt x="106" y="340"/>
                      </a:lnTo>
                      <a:lnTo>
                        <a:pt x="105" y="339"/>
                      </a:lnTo>
                      <a:lnTo>
                        <a:pt x="104" y="338"/>
                      </a:lnTo>
                      <a:lnTo>
                        <a:pt x="105" y="337"/>
                      </a:lnTo>
                      <a:lnTo>
                        <a:pt x="104" y="337"/>
                      </a:lnTo>
                      <a:lnTo>
                        <a:pt x="104" y="336"/>
                      </a:lnTo>
                      <a:lnTo>
                        <a:pt x="103" y="336"/>
                      </a:lnTo>
                      <a:lnTo>
                        <a:pt x="102" y="336"/>
                      </a:lnTo>
                      <a:lnTo>
                        <a:pt x="101" y="336"/>
                      </a:lnTo>
                      <a:lnTo>
                        <a:pt x="101" y="335"/>
                      </a:lnTo>
                      <a:lnTo>
                        <a:pt x="100" y="334"/>
                      </a:lnTo>
                      <a:lnTo>
                        <a:pt x="101" y="334"/>
                      </a:lnTo>
                      <a:lnTo>
                        <a:pt x="101" y="333"/>
                      </a:lnTo>
                      <a:lnTo>
                        <a:pt x="102" y="333"/>
                      </a:lnTo>
                      <a:lnTo>
                        <a:pt x="101" y="332"/>
                      </a:lnTo>
                      <a:lnTo>
                        <a:pt x="101" y="331"/>
                      </a:lnTo>
                      <a:lnTo>
                        <a:pt x="100" y="332"/>
                      </a:lnTo>
                      <a:lnTo>
                        <a:pt x="100" y="331"/>
                      </a:lnTo>
                      <a:lnTo>
                        <a:pt x="98" y="330"/>
                      </a:lnTo>
                      <a:lnTo>
                        <a:pt x="98" y="329"/>
                      </a:lnTo>
                      <a:lnTo>
                        <a:pt x="98" y="328"/>
                      </a:lnTo>
                      <a:lnTo>
                        <a:pt x="97" y="328"/>
                      </a:lnTo>
                      <a:lnTo>
                        <a:pt x="96" y="329"/>
                      </a:lnTo>
                      <a:lnTo>
                        <a:pt x="95" y="329"/>
                      </a:lnTo>
                      <a:lnTo>
                        <a:pt x="95" y="330"/>
                      </a:lnTo>
                      <a:lnTo>
                        <a:pt x="94" y="330"/>
                      </a:lnTo>
                      <a:lnTo>
                        <a:pt x="94" y="329"/>
                      </a:lnTo>
                      <a:lnTo>
                        <a:pt x="95" y="328"/>
                      </a:lnTo>
                      <a:lnTo>
                        <a:pt x="95" y="327"/>
                      </a:lnTo>
                      <a:lnTo>
                        <a:pt x="95" y="326"/>
                      </a:lnTo>
                      <a:lnTo>
                        <a:pt x="95" y="325"/>
                      </a:lnTo>
                      <a:lnTo>
                        <a:pt x="94" y="326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4" y="324"/>
                      </a:lnTo>
                      <a:lnTo>
                        <a:pt x="92" y="322"/>
                      </a:lnTo>
                      <a:lnTo>
                        <a:pt x="92" y="321"/>
                      </a:lnTo>
                      <a:lnTo>
                        <a:pt x="91" y="321"/>
                      </a:lnTo>
                      <a:lnTo>
                        <a:pt x="90" y="321"/>
                      </a:lnTo>
                      <a:lnTo>
                        <a:pt x="90" y="320"/>
                      </a:lnTo>
                      <a:lnTo>
                        <a:pt x="91" y="320"/>
                      </a:lnTo>
                      <a:lnTo>
                        <a:pt x="92" y="320"/>
                      </a:lnTo>
                      <a:lnTo>
                        <a:pt x="92" y="319"/>
                      </a:lnTo>
                      <a:lnTo>
                        <a:pt x="91" y="319"/>
                      </a:lnTo>
                      <a:lnTo>
                        <a:pt x="90" y="318"/>
                      </a:lnTo>
                      <a:lnTo>
                        <a:pt x="89" y="319"/>
                      </a:lnTo>
                      <a:lnTo>
                        <a:pt x="89" y="318"/>
                      </a:lnTo>
                      <a:lnTo>
                        <a:pt x="88" y="318"/>
                      </a:lnTo>
                      <a:lnTo>
                        <a:pt x="88" y="319"/>
                      </a:lnTo>
                      <a:lnTo>
                        <a:pt x="87" y="319"/>
                      </a:lnTo>
                      <a:lnTo>
                        <a:pt x="87" y="318"/>
                      </a:lnTo>
                      <a:lnTo>
                        <a:pt x="86" y="317"/>
                      </a:lnTo>
                      <a:lnTo>
                        <a:pt x="87" y="317"/>
                      </a:lnTo>
                      <a:lnTo>
                        <a:pt x="87" y="316"/>
                      </a:lnTo>
                      <a:lnTo>
                        <a:pt x="86" y="316"/>
                      </a:lnTo>
                      <a:lnTo>
                        <a:pt x="85" y="317"/>
                      </a:lnTo>
                      <a:lnTo>
                        <a:pt x="84" y="316"/>
                      </a:lnTo>
                      <a:lnTo>
                        <a:pt x="83" y="315"/>
                      </a:lnTo>
                      <a:lnTo>
                        <a:pt x="82" y="314"/>
                      </a:lnTo>
                      <a:lnTo>
                        <a:pt x="81" y="314"/>
                      </a:lnTo>
                      <a:lnTo>
                        <a:pt x="80" y="315"/>
                      </a:lnTo>
                      <a:lnTo>
                        <a:pt x="80" y="314"/>
                      </a:lnTo>
                      <a:lnTo>
                        <a:pt x="79" y="313"/>
                      </a:lnTo>
                      <a:lnTo>
                        <a:pt x="80" y="313"/>
                      </a:lnTo>
                      <a:lnTo>
                        <a:pt x="80" y="312"/>
                      </a:lnTo>
                      <a:lnTo>
                        <a:pt x="80" y="311"/>
                      </a:lnTo>
                      <a:lnTo>
                        <a:pt x="79" y="310"/>
                      </a:lnTo>
                      <a:lnTo>
                        <a:pt x="78" y="310"/>
                      </a:lnTo>
                      <a:lnTo>
                        <a:pt x="78" y="309"/>
                      </a:lnTo>
                      <a:lnTo>
                        <a:pt x="77" y="308"/>
                      </a:lnTo>
                      <a:lnTo>
                        <a:pt x="77" y="309"/>
                      </a:lnTo>
                      <a:lnTo>
                        <a:pt x="76" y="309"/>
                      </a:lnTo>
                      <a:lnTo>
                        <a:pt x="76" y="308"/>
                      </a:lnTo>
                      <a:lnTo>
                        <a:pt x="75" y="307"/>
                      </a:lnTo>
                      <a:lnTo>
                        <a:pt x="74" y="307"/>
                      </a:lnTo>
                      <a:lnTo>
                        <a:pt x="73" y="307"/>
                      </a:lnTo>
                      <a:lnTo>
                        <a:pt x="72" y="307"/>
                      </a:lnTo>
                      <a:lnTo>
                        <a:pt x="71" y="307"/>
                      </a:lnTo>
                      <a:lnTo>
                        <a:pt x="71" y="306"/>
                      </a:lnTo>
                      <a:lnTo>
                        <a:pt x="70" y="306"/>
                      </a:lnTo>
                      <a:lnTo>
                        <a:pt x="70" y="307"/>
                      </a:lnTo>
                      <a:lnTo>
                        <a:pt x="69" y="308"/>
                      </a:lnTo>
                      <a:lnTo>
                        <a:pt x="69" y="309"/>
                      </a:lnTo>
                      <a:lnTo>
                        <a:pt x="68" y="309"/>
                      </a:lnTo>
                      <a:lnTo>
                        <a:pt x="67" y="309"/>
                      </a:lnTo>
                      <a:lnTo>
                        <a:pt x="67" y="308"/>
                      </a:lnTo>
                      <a:lnTo>
                        <a:pt x="68" y="308"/>
                      </a:lnTo>
                      <a:lnTo>
                        <a:pt x="67" y="308"/>
                      </a:lnTo>
                      <a:lnTo>
                        <a:pt x="67" y="307"/>
                      </a:lnTo>
                      <a:lnTo>
                        <a:pt x="66" y="307"/>
                      </a:lnTo>
                      <a:lnTo>
                        <a:pt x="65" y="307"/>
                      </a:lnTo>
                      <a:lnTo>
                        <a:pt x="64" y="308"/>
                      </a:lnTo>
                      <a:lnTo>
                        <a:pt x="63" y="307"/>
                      </a:lnTo>
                      <a:lnTo>
                        <a:pt x="62" y="307"/>
                      </a:lnTo>
                      <a:lnTo>
                        <a:pt x="61" y="307"/>
                      </a:lnTo>
                      <a:lnTo>
                        <a:pt x="61" y="306"/>
                      </a:lnTo>
                      <a:lnTo>
                        <a:pt x="60" y="306"/>
                      </a:lnTo>
                      <a:lnTo>
                        <a:pt x="59" y="306"/>
                      </a:lnTo>
                      <a:lnTo>
                        <a:pt x="57" y="306"/>
                      </a:lnTo>
                      <a:lnTo>
                        <a:pt x="57" y="307"/>
                      </a:lnTo>
                      <a:lnTo>
                        <a:pt x="57" y="308"/>
                      </a:lnTo>
                      <a:lnTo>
                        <a:pt x="56" y="308"/>
                      </a:lnTo>
                      <a:lnTo>
                        <a:pt x="55" y="308"/>
                      </a:lnTo>
                      <a:lnTo>
                        <a:pt x="54" y="307"/>
                      </a:lnTo>
                      <a:lnTo>
                        <a:pt x="53" y="308"/>
                      </a:lnTo>
                      <a:lnTo>
                        <a:pt x="53" y="307"/>
                      </a:lnTo>
                      <a:lnTo>
                        <a:pt x="53" y="306"/>
                      </a:lnTo>
                      <a:lnTo>
                        <a:pt x="54" y="306"/>
                      </a:lnTo>
                      <a:lnTo>
                        <a:pt x="53" y="306"/>
                      </a:lnTo>
                      <a:lnTo>
                        <a:pt x="52" y="306"/>
                      </a:lnTo>
                      <a:lnTo>
                        <a:pt x="52" y="307"/>
                      </a:lnTo>
                      <a:lnTo>
                        <a:pt x="51" y="308"/>
                      </a:lnTo>
                      <a:lnTo>
                        <a:pt x="51" y="309"/>
                      </a:lnTo>
                      <a:lnTo>
                        <a:pt x="52" y="309"/>
                      </a:lnTo>
                      <a:lnTo>
                        <a:pt x="51" y="310"/>
                      </a:lnTo>
                      <a:lnTo>
                        <a:pt x="51" y="309"/>
                      </a:lnTo>
                      <a:lnTo>
                        <a:pt x="50" y="309"/>
                      </a:lnTo>
                      <a:lnTo>
                        <a:pt x="49" y="309"/>
                      </a:lnTo>
                      <a:lnTo>
                        <a:pt x="49" y="310"/>
                      </a:lnTo>
                      <a:lnTo>
                        <a:pt x="50" y="310"/>
                      </a:lnTo>
                      <a:lnTo>
                        <a:pt x="50" y="311"/>
                      </a:lnTo>
                      <a:lnTo>
                        <a:pt x="49" y="312"/>
                      </a:lnTo>
                      <a:lnTo>
                        <a:pt x="48" y="312"/>
                      </a:lnTo>
                      <a:lnTo>
                        <a:pt x="47" y="312"/>
                      </a:lnTo>
                      <a:lnTo>
                        <a:pt x="47" y="313"/>
                      </a:lnTo>
                      <a:lnTo>
                        <a:pt x="46" y="314"/>
                      </a:lnTo>
                      <a:lnTo>
                        <a:pt x="46" y="315"/>
                      </a:lnTo>
                      <a:lnTo>
                        <a:pt x="45" y="316"/>
                      </a:lnTo>
                      <a:lnTo>
                        <a:pt x="45" y="317"/>
                      </a:lnTo>
                      <a:lnTo>
                        <a:pt x="44" y="317"/>
                      </a:lnTo>
                      <a:lnTo>
                        <a:pt x="44" y="318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5" y="321"/>
                      </a:lnTo>
                      <a:lnTo>
                        <a:pt x="45" y="322"/>
                      </a:lnTo>
                      <a:lnTo>
                        <a:pt x="44" y="322"/>
                      </a:lnTo>
                      <a:lnTo>
                        <a:pt x="44" y="323"/>
                      </a:lnTo>
                      <a:lnTo>
                        <a:pt x="43" y="323"/>
                      </a:lnTo>
                      <a:lnTo>
                        <a:pt x="42" y="324"/>
                      </a:lnTo>
                      <a:lnTo>
                        <a:pt x="41" y="325"/>
                      </a:lnTo>
                      <a:lnTo>
                        <a:pt x="41" y="326"/>
                      </a:lnTo>
                      <a:lnTo>
                        <a:pt x="40" y="326"/>
                      </a:lnTo>
                      <a:lnTo>
                        <a:pt x="40" y="327"/>
                      </a:lnTo>
                      <a:lnTo>
                        <a:pt x="39" y="327"/>
                      </a:lnTo>
                      <a:lnTo>
                        <a:pt x="38" y="327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6" y="325"/>
                      </a:lnTo>
                      <a:lnTo>
                        <a:pt x="35" y="325"/>
                      </a:lnTo>
                      <a:lnTo>
                        <a:pt x="34" y="325"/>
                      </a:lnTo>
                      <a:lnTo>
                        <a:pt x="34" y="326"/>
                      </a:lnTo>
                      <a:lnTo>
                        <a:pt x="34" y="327"/>
                      </a:lnTo>
                      <a:lnTo>
                        <a:pt x="33" y="327"/>
                      </a:lnTo>
                      <a:lnTo>
                        <a:pt x="32" y="327"/>
                      </a:lnTo>
                      <a:lnTo>
                        <a:pt x="32" y="326"/>
                      </a:lnTo>
                      <a:lnTo>
                        <a:pt x="31" y="326"/>
                      </a:lnTo>
                      <a:lnTo>
                        <a:pt x="31" y="325"/>
                      </a:lnTo>
                      <a:lnTo>
                        <a:pt x="31" y="324"/>
                      </a:lnTo>
                      <a:lnTo>
                        <a:pt x="30" y="324"/>
                      </a:lnTo>
                      <a:lnTo>
                        <a:pt x="29" y="325"/>
                      </a:lnTo>
                      <a:lnTo>
                        <a:pt x="28" y="325"/>
                      </a:lnTo>
                      <a:lnTo>
                        <a:pt x="27" y="326"/>
                      </a:lnTo>
                      <a:lnTo>
                        <a:pt x="26" y="326"/>
                      </a:lnTo>
                      <a:lnTo>
                        <a:pt x="26" y="325"/>
                      </a:lnTo>
                      <a:lnTo>
                        <a:pt x="25" y="325"/>
                      </a:lnTo>
                      <a:lnTo>
                        <a:pt x="24" y="325"/>
                      </a:lnTo>
                      <a:lnTo>
                        <a:pt x="24" y="326"/>
                      </a:lnTo>
                      <a:lnTo>
                        <a:pt x="24" y="327"/>
                      </a:lnTo>
                      <a:lnTo>
                        <a:pt x="23" y="327"/>
                      </a:lnTo>
                      <a:lnTo>
                        <a:pt x="23" y="328"/>
                      </a:lnTo>
                      <a:lnTo>
                        <a:pt x="22" y="328"/>
                      </a:lnTo>
                      <a:lnTo>
                        <a:pt x="21" y="328"/>
                      </a:lnTo>
                      <a:lnTo>
                        <a:pt x="20" y="328"/>
                      </a:lnTo>
                      <a:lnTo>
                        <a:pt x="20" y="327"/>
                      </a:lnTo>
                      <a:lnTo>
                        <a:pt x="20" y="326"/>
                      </a:lnTo>
                      <a:lnTo>
                        <a:pt x="21" y="326"/>
                      </a:lnTo>
                      <a:lnTo>
                        <a:pt x="21" y="325"/>
                      </a:lnTo>
                      <a:lnTo>
                        <a:pt x="20" y="325"/>
                      </a:lnTo>
                      <a:lnTo>
                        <a:pt x="18" y="325"/>
                      </a:lnTo>
                      <a:lnTo>
                        <a:pt x="17" y="325"/>
                      </a:lnTo>
                      <a:lnTo>
                        <a:pt x="17" y="324"/>
                      </a:lnTo>
                      <a:lnTo>
                        <a:pt x="16" y="324"/>
                      </a:lnTo>
                      <a:lnTo>
                        <a:pt x="15" y="324"/>
                      </a:lnTo>
                      <a:lnTo>
                        <a:pt x="14" y="324"/>
                      </a:lnTo>
                      <a:lnTo>
                        <a:pt x="14" y="325"/>
                      </a:lnTo>
                      <a:lnTo>
                        <a:pt x="13" y="326"/>
                      </a:lnTo>
                      <a:lnTo>
                        <a:pt x="13" y="327"/>
                      </a:lnTo>
                      <a:lnTo>
                        <a:pt x="12" y="326"/>
                      </a:lnTo>
                      <a:lnTo>
                        <a:pt x="11" y="326"/>
                      </a:lnTo>
                      <a:lnTo>
                        <a:pt x="10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7" y="323"/>
                      </a:lnTo>
                      <a:lnTo>
                        <a:pt x="7" y="322"/>
                      </a:lnTo>
                      <a:lnTo>
                        <a:pt x="8" y="321"/>
                      </a:lnTo>
                      <a:lnTo>
                        <a:pt x="8" y="319"/>
                      </a:lnTo>
                      <a:lnTo>
                        <a:pt x="8" y="318"/>
                      </a:lnTo>
                      <a:lnTo>
                        <a:pt x="3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3" y="315"/>
                      </a:lnTo>
                      <a:lnTo>
                        <a:pt x="4" y="315"/>
                      </a:lnTo>
                      <a:lnTo>
                        <a:pt x="6" y="314"/>
                      </a:lnTo>
                      <a:lnTo>
                        <a:pt x="7" y="314"/>
                      </a:lnTo>
                      <a:lnTo>
                        <a:pt x="9" y="313"/>
                      </a:lnTo>
                      <a:lnTo>
                        <a:pt x="10" y="312"/>
                      </a:lnTo>
                      <a:lnTo>
                        <a:pt x="14" y="310"/>
                      </a:lnTo>
                      <a:lnTo>
                        <a:pt x="15" y="309"/>
                      </a:lnTo>
                      <a:lnTo>
                        <a:pt x="16" y="308"/>
                      </a:lnTo>
                      <a:lnTo>
                        <a:pt x="17" y="307"/>
                      </a:lnTo>
                      <a:lnTo>
                        <a:pt x="17" y="306"/>
                      </a:lnTo>
                      <a:lnTo>
                        <a:pt x="18" y="305"/>
                      </a:lnTo>
                      <a:lnTo>
                        <a:pt x="18" y="304"/>
                      </a:lnTo>
                      <a:lnTo>
                        <a:pt x="19" y="302"/>
                      </a:lnTo>
                      <a:lnTo>
                        <a:pt x="23" y="299"/>
                      </a:lnTo>
                      <a:lnTo>
                        <a:pt x="24" y="298"/>
                      </a:lnTo>
                      <a:lnTo>
                        <a:pt x="27" y="297"/>
                      </a:lnTo>
                      <a:lnTo>
                        <a:pt x="29" y="295"/>
                      </a:lnTo>
                      <a:lnTo>
                        <a:pt x="29" y="294"/>
                      </a:lnTo>
                      <a:lnTo>
                        <a:pt x="29" y="293"/>
                      </a:lnTo>
                      <a:lnTo>
                        <a:pt x="30" y="293"/>
                      </a:lnTo>
                      <a:lnTo>
                        <a:pt x="30" y="290"/>
                      </a:lnTo>
                      <a:lnTo>
                        <a:pt x="30" y="289"/>
                      </a:lnTo>
                      <a:lnTo>
                        <a:pt x="30" y="287"/>
                      </a:lnTo>
                      <a:lnTo>
                        <a:pt x="30" y="286"/>
                      </a:lnTo>
                      <a:lnTo>
                        <a:pt x="30" y="284"/>
                      </a:lnTo>
                      <a:lnTo>
                        <a:pt x="30" y="283"/>
                      </a:lnTo>
                      <a:lnTo>
                        <a:pt x="31" y="282"/>
                      </a:lnTo>
                      <a:lnTo>
                        <a:pt x="33" y="279"/>
                      </a:lnTo>
                      <a:lnTo>
                        <a:pt x="34" y="277"/>
                      </a:lnTo>
                      <a:lnTo>
                        <a:pt x="36" y="276"/>
                      </a:lnTo>
                      <a:lnTo>
                        <a:pt x="38" y="274"/>
                      </a:lnTo>
                      <a:lnTo>
                        <a:pt x="39" y="273"/>
                      </a:lnTo>
                      <a:lnTo>
                        <a:pt x="40" y="273"/>
                      </a:lnTo>
                      <a:lnTo>
                        <a:pt x="42" y="273"/>
                      </a:lnTo>
                      <a:lnTo>
                        <a:pt x="45" y="274"/>
                      </a:lnTo>
                      <a:lnTo>
                        <a:pt x="48" y="272"/>
                      </a:lnTo>
                      <a:lnTo>
                        <a:pt x="51" y="270"/>
                      </a:lnTo>
                      <a:lnTo>
                        <a:pt x="56" y="266"/>
                      </a:lnTo>
                      <a:lnTo>
                        <a:pt x="57" y="265"/>
                      </a:lnTo>
                      <a:lnTo>
                        <a:pt x="58" y="264"/>
                      </a:lnTo>
                      <a:lnTo>
                        <a:pt x="59" y="263"/>
                      </a:lnTo>
                      <a:lnTo>
                        <a:pt x="59" y="262"/>
                      </a:lnTo>
                      <a:lnTo>
                        <a:pt x="60" y="261"/>
                      </a:lnTo>
                      <a:lnTo>
                        <a:pt x="60" y="260"/>
                      </a:lnTo>
                      <a:lnTo>
                        <a:pt x="61" y="260"/>
                      </a:lnTo>
                      <a:lnTo>
                        <a:pt x="63" y="259"/>
                      </a:lnTo>
                      <a:lnTo>
                        <a:pt x="64" y="259"/>
                      </a:lnTo>
                      <a:lnTo>
                        <a:pt x="64" y="258"/>
                      </a:lnTo>
                      <a:lnTo>
                        <a:pt x="63" y="257"/>
                      </a:lnTo>
                      <a:lnTo>
                        <a:pt x="64" y="255"/>
                      </a:lnTo>
                      <a:lnTo>
                        <a:pt x="65" y="253"/>
                      </a:lnTo>
                      <a:lnTo>
                        <a:pt x="66" y="252"/>
                      </a:lnTo>
                      <a:lnTo>
                        <a:pt x="67" y="252"/>
                      </a:lnTo>
                      <a:lnTo>
                        <a:pt x="68" y="251"/>
                      </a:lnTo>
                      <a:lnTo>
                        <a:pt x="68" y="250"/>
                      </a:lnTo>
                      <a:lnTo>
                        <a:pt x="69" y="248"/>
                      </a:lnTo>
                      <a:lnTo>
                        <a:pt x="70" y="248"/>
                      </a:lnTo>
                      <a:lnTo>
                        <a:pt x="71" y="247"/>
                      </a:lnTo>
                      <a:lnTo>
                        <a:pt x="73" y="246"/>
                      </a:lnTo>
                      <a:lnTo>
                        <a:pt x="73" y="245"/>
                      </a:lnTo>
                      <a:lnTo>
                        <a:pt x="76" y="244"/>
                      </a:lnTo>
                      <a:lnTo>
                        <a:pt x="77" y="243"/>
                      </a:lnTo>
                      <a:lnTo>
                        <a:pt x="78" y="243"/>
                      </a:lnTo>
                      <a:lnTo>
                        <a:pt x="79" y="242"/>
                      </a:lnTo>
                      <a:lnTo>
                        <a:pt x="79" y="241"/>
                      </a:lnTo>
                      <a:lnTo>
                        <a:pt x="80" y="240"/>
                      </a:lnTo>
                      <a:lnTo>
                        <a:pt x="80" y="239"/>
                      </a:lnTo>
                      <a:lnTo>
                        <a:pt x="81" y="238"/>
                      </a:lnTo>
                      <a:lnTo>
                        <a:pt x="82" y="237"/>
                      </a:lnTo>
                      <a:lnTo>
                        <a:pt x="82" y="236"/>
                      </a:lnTo>
                      <a:lnTo>
                        <a:pt x="82" y="235"/>
                      </a:lnTo>
                      <a:lnTo>
                        <a:pt x="82" y="233"/>
                      </a:lnTo>
                      <a:lnTo>
                        <a:pt x="83" y="232"/>
                      </a:lnTo>
                      <a:lnTo>
                        <a:pt x="83" y="231"/>
                      </a:lnTo>
                      <a:lnTo>
                        <a:pt x="84" y="231"/>
                      </a:lnTo>
                      <a:lnTo>
                        <a:pt x="88" y="230"/>
                      </a:lnTo>
                      <a:lnTo>
                        <a:pt x="89" y="230"/>
                      </a:lnTo>
                      <a:lnTo>
                        <a:pt x="90" y="229"/>
                      </a:lnTo>
                      <a:lnTo>
                        <a:pt x="90" y="228"/>
                      </a:lnTo>
                      <a:lnTo>
                        <a:pt x="91" y="227"/>
                      </a:lnTo>
                      <a:lnTo>
                        <a:pt x="92" y="225"/>
                      </a:lnTo>
                      <a:lnTo>
                        <a:pt x="92" y="224"/>
                      </a:lnTo>
                      <a:lnTo>
                        <a:pt x="94" y="221"/>
                      </a:lnTo>
                      <a:lnTo>
                        <a:pt x="95" y="219"/>
                      </a:lnTo>
                      <a:lnTo>
                        <a:pt x="94" y="218"/>
                      </a:lnTo>
                      <a:lnTo>
                        <a:pt x="94" y="217"/>
                      </a:lnTo>
                      <a:lnTo>
                        <a:pt x="94" y="216"/>
                      </a:lnTo>
                      <a:lnTo>
                        <a:pt x="94" y="215"/>
                      </a:lnTo>
                      <a:lnTo>
                        <a:pt x="95" y="213"/>
                      </a:lnTo>
                      <a:lnTo>
                        <a:pt x="95" y="212"/>
                      </a:lnTo>
                      <a:lnTo>
                        <a:pt x="97" y="211"/>
                      </a:lnTo>
                      <a:lnTo>
                        <a:pt x="98" y="209"/>
                      </a:lnTo>
                      <a:lnTo>
                        <a:pt x="100" y="207"/>
                      </a:lnTo>
                      <a:lnTo>
                        <a:pt x="100" y="205"/>
                      </a:lnTo>
                      <a:lnTo>
                        <a:pt x="101" y="204"/>
                      </a:lnTo>
                      <a:lnTo>
                        <a:pt x="102" y="204"/>
                      </a:lnTo>
                      <a:lnTo>
                        <a:pt x="104" y="204"/>
                      </a:lnTo>
                      <a:lnTo>
                        <a:pt x="105" y="204"/>
                      </a:lnTo>
                      <a:lnTo>
                        <a:pt x="107" y="202"/>
                      </a:lnTo>
                      <a:lnTo>
                        <a:pt x="108" y="202"/>
                      </a:lnTo>
                      <a:lnTo>
                        <a:pt x="115" y="201"/>
                      </a:lnTo>
                      <a:lnTo>
                        <a:pt x="116" y="201"/>
                      </a:lnTo>
                      <a:lnTo>
                        <a:pt x="117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9" y="194"/>
                      </a:lnTo>
                      <a:lnTo>
                        <a:pt x="118" y="194"/>
                      </a:lnTo>
                      <a:lnTo>
                        <a:pt x="117" y="193"/>
                      </a:lnTo>
                      <a:lnTo>
                        <a:pt x="117" y="192"/>
                      </a:lnTo>
                      <a:lnTo>
                        <a:pt x="118" y="190"/>
                      </a:lnTo>
                      <a:lnTo>
                        <a:pt x="118" y="189"/>
                      </a:lnTo>
                      <a:lnTo>
                        <a:pt x="120" y="188"/>
                      </a:lnTo>
                      <a:lnTo>
                        <a:pt x="121" y="187"/>
                      </a:lnTo>
                      <a:lnTo>
                        <a:pt x="122" y="187"/>
                      </a:lnTo>
                      <a:lnTo>
                        <a:pt x="123" y="186"/>
                      </a:lnTo>
                      <a:lnTo>
                        <a:pt x="125" y="186"/>
                      </a:lnTo>
                      <a:lnTo>
                        <a:pt x="125" y="185"/>
                      </a:lnTo>
                      <a:lnTo>
                        <a:pt x="126" y="184"/>
                      </a:lnTo>
                      <a:lnTo>
                        <a:pt x="127" y="183"/>
                      </a:lnTo>
                      <a:lnTo>
                        <a:pt x="128" y="182"/>
                      </a:lnTo>
                      <a:lnTo>
                        <a:pt x="128" y="181"/>
                      </a:lnTo>
                      <a:lnTo>
                        <a:pt x="128" y="179"/>
                      </a:lnTo>
                      <a:lnTo>
                        <a:pt x="129" y="179"/>
                      </a:lnTo>
                      <a:lnTo>
                        <a:pt x="129" y="178"/>
                      </a:lnTo>
                      <a:lnTo>
                        <a:pt x="129" y="175"/>
                      </a:lnTo>
                      <a:lnTo>
                        <a:pt x="128" y="174"/>
                      </a:lnTo>
                      <a:lnTo>
                        <a:pt x="128" y="173"/>
                      </a:lnTo>
                      <a:lnTo>
                        <a:pt x="128" y="172"/>
                      </a:lnTo>
                      <a:lnTo>
                        <a:pt x="129" y="171"/>
                      </a:lnTo>
                      <a:lnTo>
                        <a:pt x="130" y="170"/>
                      </a:lnTo>
                      <a:lnTo>
                        <a:pt x="132" y="169"/>
                      </a:lnTo>
                      <a:lnTo>
                        <a:pt x="133" y="169"/>
                      </a:lnTo>
                      <a:lnTo>
                        <a:pt x="135" y="169"/>
                      </a:lnTo>
                      <a:lnTo>
                        <a:pt x="137" y="169"/>
                      </a:lnTo>
                      <a:lnTo>
                        <a:pt x="138" y="169"/>
                      </a:lnTo>
                      <a:lnTo>
                        <a:pt x="139" y="169"/>
                      </a:lnTo>
                      <a:lnTo>
                        <a:pt x="139" y="168"/>
                      </a:lnTo>
                      <a:lnTo>
                        <a:pt x="140" y="168"/>
                      </a:lnTo>
                      <a:lnTo>
                        <a:pt x="141" y="167"/>
                      </a:lnTo>
                      <a:lnTo>
                        <a:pt x="142" y="165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4" y="162"/>
                      </a:lnTo>
                      <a:lnTo>
                        <a:pt x="145" y="160"/>
                      </a:lnTo>
                      <a:lnTo>
                        <a:pt x="146" y="159"/>
                      </a:lnTo>
                      <a:lnTo>
                        <a:pt x="147" y="159"/>
                      </a:lnTo>
                      <a:lnTo>
                        <a:pt x="149" y="156"/>
                      </a:lnTo>
                      <a:lnTo>
                        <a:pt x="151" y="155"/>
                      </a:lnTo>
                      <a:lnTo>
                        <a:pt x="152" y="154"/>
                      </a:lnTo>
                      <a:lnTo>
                        <a:pt x="153" y="154"/>
                      </a:lnTo>
                      <a:lnTo>
                        <a:pt x="153" y="153"/>
                      </a:lnTo>
                      <a:lnTo>
                        <a:pt x="155" y="153"/>
                      </a:lnTo>
                      <a:lnTo>
                        <a:pt x="156" y="152"/>
                      </a:lnTo>
                      <a:lnTo>
                        <a:pt x="157" y="152"/>
                      </a:lnTo>
                      <a:lnTo>
                        <a:pt x="157" y="151"/>
                      </a:lnTo>
                      <a:lnTo>
                        <a:pt x="157" y="150"/>
                      </a:lnTo>
                      <a:lnTo>
                        <a:pt x="157" y="149"/>
                      </a:lnTo>
                      <a:lnTo>
                        <a:pt x="157" y="148"/>
                      </a:lnTo>
                      <a:lnTo>
                        <a:pt x="155" y="146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2"/>
                      </a:lnTo>
                      <a:lnTo>
                        <a:pt x="156" y="141"/>
                      </a:lnTo>
                      <a:lnTo>
                        <a:pt x="157" y="141"/>
                      </a:lnTo>
                      <a:lnTo>
                        <a:pt x="158" y="140"/>
                      </a:lnTo>
                      <a:lnTo>
                        <a:pt x="159" y="140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5" y="139"/>
                      </a:lnTo>
                      <a:lnTo>
                        <a:pt x="166" y="139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68" y="137"/>
                      </a:lnTo>
                      <a:lnTo>
                        <a:pt x="168" y="136"/>
                      </a:lnTo>
                      <a:lnTo>
                        <a:pt x="168" y="133"/>
                      </a:lnTo>
                      <a:lnTo>
                        <a:pt x="167" y="132"/>
                      </a:lnTo>
                      <a:lnTo>
                        <a:pt x="167" y="131"/>
                      </a:lnTo>
                      <a:lnTo>
                        <a:pt x="167" y="130"/>
                      </a:lnTo>
                      <a:lnTo>
                        <a:pt x="168" y="129"/>
                      </a:lnTo>
                      <a:lnTo>
                        <a:pt x="169" y="127"/>
                      </a:lnTo>
                      <a:lnTo>
                        <a:pt x="169" y="126"/>
                      </a:lnTo>
                      <a:lnTo>
                        <a:pt x="170" y="126"/>
                      </a:lnTo>
                      <a:lnTo>
                        <a:pt x="171" y="126"/>
                      </a:lnTo>
                      <a:lnTo>
                        <a:pt x="172" y="126"/>
                      </a:lnTo>
                      <a:lnTo>
                        <a:pt x="173" y="126"/>
                      </a:lnTo>
                      <a:lnTo>
                        <a:pt x="174" y="127"/>
                      </a:lnTo>
                      <a:lnTo>
                        <a:pt x="176" y="127"/>
                      </a:lnTo>
                      <a:lnTo>
                        <a:pt x="180" y="127"/>
                      </a:lnTo>
                      <a:lnTo>
                        <a:pt x="181" y="127"/>
                      </a:lnTo>
                      <a:lnTo>
                        <a:pt x="182" y="128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4" y="133"/>
                      </a:lnTo>
                      <a:lnTo>
                        <a:pt x="185" y="133"/>
                      </a:lnTo>
                      <a:lnTo>
                        <a:pt x="186" y="134"/>
                      </a:lnTo>
                      <a:lnTo>
                        <a:pt x="187" y="133"/>
                      </a:lnTo>
                      <a:lnTo>
                        <a:pt x="187" y="132"/>
                      </a:lnTo>
                      <a:lnTo>
                        <a:pt x="187" y="131"/>
                      </a:lnTo>
                      <a:lnTo>
                        <a:pt x="187" y="130"/>
                      </a:lnTo>
                      <a:lnTo>
                        <a:pt x="188" y="127"/>
                      </a:lnTo>
                      <a:lnTo>
                        <a:pt x="189" y="126"/>
                      </a:lnTo>
                      <a:lnTo>
                        <a:pt x="189" y="125"/>
                      </a:lnTo>
                      <a:lnTo>
                        <a:pt x="189" y="124"/>
                      </a:lnTo>
                      <a:lnTo>
                        <a:pt x="189" y="123"/>
                      </a:lnTo>
                      <a:lnTo>
                        <a:pt x="188" y="122"/>
                      </a:lnTo>
                      <a:lnTo>
                        <a:pt x="187" y="122"/>
                      </a:lnTo>
                      <a:lnTo>
                        <a:pt x="186" y="121"/>
                      </a:lnTo>
                      <a:lnTo>
                        <a:pt x="185" y="120"/>
                      </a:lnTo>
                      <a:lnTo>
                        <a:pt x="183" y="119"/>
                      </a:lnTo>
                      <a:lnTo>
                        <a:pt x="182" y="118"/>
                      </a:lnTo>
                      <a:lnTo>
                        <a:pt x="180" y="118"/>
                      </a:lnTo>
                      <a:lnTo>
                        <a:pt x="179" y="117"/>
                      </a:lnTo>
                      <a:lnTo>
                        <a:pt x="179" y="116"/>
                      </a:lnTo>
                      <a:lnTo>
                        <a:pt x="179" y="115"/>
                      </a:lnTo>
                      <a:lnTo>
                        <a:pt x="179" y="114"/>
                      </a:lnTo>
                      <a:lnTo>
                        <a:pt x="180" y="114"/>
                      </a:lnTo>
                      <a:lnTo>
                        <a:pt x="182" y="113"/>
                      </a:lnTo>
                      <a:lnTo>
                        <a:pt x="183" y="113"/>
                      </a:lnTo>
                      <a:lnTo>
                        <a:pt x="186" y="112"/>
                      </a:lnTo>
                      <a:lnTo>
                        <a:pt x="187" y="112"/>
                      </a:lnTo>
                      <a:lnTo>
                        <a:pt x="187" y="111"/>
                      </a:lnTo>
                      <a:lnTo>
                        <a:pt x="188" y="111"/>
                      </a:lnTo>
                      <a:lnTo>
                        <a:pt x="190" y="109"/>
                      </a:lnTo>
                      <a:lnTo>
                        <a:pt x="191" y="108"/>
                      </a:lnTo>
                      <a:lnTo>
                        <a:pt x="192" y="108"/>
                      </a:lnTo>
                      <a:lnTo>
                        <a:pt x="193" y="107"/>
                      </a:lnTo>
                      <a:lnTo>
                        <a:pt x="194" y="106"/>
                      </a:lnTo>
                      <a:lnTo>
                        <a:pt x="194" y="105"/>
                      </a:lnTo>
                      <a:lnTo>
                        <a:pt x="194" y="104"/>
                      </a:lnTo>
                      <a:lnTo>
                        <a:pt x="194" y="103"/>
                      </a:lnTo>
                      <a:lnTo>
                        <a:pt x="195" y="102"/>
                      </a:lnTo>
                      <a:lnTo>
                        <a:pt x="195" y="101"/>
                      </a:lnTo>
                      <a:lnTo>
                        <a:pt x="196" y="101"/>
                      </a:lnTo>
                      <a:lnTo>
                        <a:pt x="197" y="101"/>
                      </a:lnTo>
                      <a:lnTo>
                        <a:pt x="198" y="102"/>
                      </a:lnTo>
                      <a:lnTo>
                        <a:pt x="197" y="103"/>
                      </a:lnTo>
                      <a:lnTo>
                        <a:pt x="197" y="104"/>
                      </a:lnTo>
                      <a:lnTo>
                        <a:pt x="199" y="105"/>
                      </a:lnTo>
                      <a:lnTo>
                        <a:pt x="199" y="106"/>
                      </a:lnTo>
                      <a:lnTo>
                        <a:pt x="200" y="106"/>
                      </a:lnTo>
                      <a:lnTo>
                        <a:pt x="201" y="106"/>
                      </a:lnTo>
                      <a:lnTo>
                        <a:pt x="201" y="105"/>
                      </a:lnTo>
                      <a:lnTo>
                        <a:pt x="201" y="103"/>
                      </a:lnTo>
                      <a:lnTo>
                        <a:pt x="202" y="102"/>
                      </a:lnTo>
                      <a:lnTo>
                        <a:pt x="203" y="101"/>
                      </a:lnTo>
                      <a:lnTo>
                        <a:pt x="204" y="101"/>
                      </a:lnTo>
                      <a:lnTo>
                        <a:pt x="205" y="100"/>
                      </a:lnTo>
                      <a:lnTo>
                        <a:pt x="205" y="99"/>
                      </a:lnTo>
                      <a:lnTo>
                        <a:pt x="206" y="98"/>
                      </a:lnTo>
                      <a:lnTo>
                        <a:pt x="206" y="97"/>
                      </a:lnTo>
                      <a:lnTo>
                        <a:pt x="207" y="97"/>
                      </a:lnTo>
                      <a:lnTo>
                        <a:pt x="208" y="98"/>
                      </a:lnTo>
                      <a:lnTo>
                        <a:pt x="209" y="99"/>
                      </a:lnTo>
                      <a:lnTo>
                        <a:pt x="210" y="99"/>
                      </a:lnTo>
                      <a:lnTo>
                        <a:pt x="211" y="99"/>
                      </a:lnTo>
                      <a:lnTo>
                        <a:pt x="212" y="98"/>
                      </a:lnTo>
                      <a:lnTo>
                        <a:pt x="212" y="97"/>
                      </a:lnTo>
                      <a:lnTo>
                        <a:pt x="213" y="97"/>
                      </a:lnTo>
                      <a:lnTo>
                        <a:pt x="213" y="96"/>
                      </a:lnTo>
                      <a:lnTo>
                        <a:pt x="214" y="95"/>
                      </a:lnTo>
                      <a:lnTo>
                        <a:pt x="215" y="94"/>
                      </a:lnTo>
                      <a:lnTo>
                        <a:pt x="217" y="94"/>
                      </a:lnTo>
                      <a:lnTo>
                        <a:pt x="218" y="93"/>
                      </a:lnTo>
                      <a:lnTo>
                        <a:pt x="218" y="92"/>
                      </a:lnTo>
                      <a:lnTo>
                        <a:pt x="218" y="91"/>
                      </a:lnTo>
                      <a:lnTo>
                        <a:pt x="218" y="90"/>
                      </a:lnTo>
                      <a:lnTo>
                        <a:pt x="217" y="89"/>
                      </a:lnTo>
                      <a:lnTo>
                        <a:pt x="217" y="88"/>
                      </a:lnTo>
                      <a:lnTo>
                        <a:pt x="218" y="87"/>
                      </a:lnTo>
                      <a:lnTo>
                        <a:pt x="220" y="87"/>
                      </a:lnTo>
                      <a:lnTo>
                        <a:pt x="221" y="86"/>
                      </a:lnTo>
                      <a:lnTo>
                        <a:pt x="222" y="86"/>
                      </a:lnTo>
                      <a:lnTo>
                        <a:pt x="222" y="85"/>
                      </a:lnTo>
                      <a:lnTo>
                        <a:pt x="222" y="84"/>
                      </a:lnTo>
                      <a:lnTo>
                        <a:pt x="222" y="82"/>
                      </a:lnTo>
                      <a:lnTo>
                        <a:pt x="223" y="82"/>
                      </a:lnTo>
                      <a:lnTo>
                        <a:pt x="223" y="81"/>
                      </a:lnTo>
                      <a:lnTo>
                        <a:pt x="224" y="81"/>
                      </a:lnTo>
                      <a:lnTo>
                        <a:pt x="225" y="81"/>
                      </a:lnTo>
                      <a:lnTo>
                        <a:pt x="225" y="82"/>
                      </a:lnTo>
                      <a:lnTo>
                        <a:pt x="226" y="82"/>
                      </a:lnTo>
                      <a:lnTo>
                        <a:pt x="227" y="83"/>
                      </a:lnTo>
                      <a:lnTo>
                        <a:pt x="228" y="82"/>
                      </a:lnTo>
                      <a:lnTo>
                        <a:pt x="229" y="82"/>
                      </a:lnTo>
                      <a:lnTo>
                        <a:pt x="230" y="81"/>
                      </a:lnTo>
                      <a:lnTo>
                        <a:pt x="231" y="80"/>
                      </a:lnTo>
                      <a:lnTo>
                        <a:pt x="232" y="78"/>
                      </a:lnTo>
                      <a:lnTo>
                        <a:pt x="232" y="77"/>
                      </a:lnTo>
                      <a:lnTo>
                        <a:pt x="233" y="76"/>
                      </a:lnTo>
                      <a:lnTo>
                        <a:pt x="234" y="75"/>
                      </a:lnTo>
                      <a:lnTo>
                        <a:pt x="235" y="75"/>
                      </a:lnTo>
                      <a:lnTo>
                        <a:pt x="236" y="75"/>
                      </a:lnTo>
                      <a:lnTo>
                        <a:pt x="237" y="75"/>
                      </a:lnTo>
                      <a:lnTo>
                        <a:pt x="238" y="75"/>
                      </a:lnTo>
                      <a:lnTo>
                        <a:pt x="238" y="76"/>
                      </a:lnTo>
                      <a:lnTo>
                        <a:pt x="239" y="77"/>
                      </a:lnTo>
                      <a:lnTo>
                        <a:pt x="240" y="78"/>
                      </a:lnTo>
                      <a:lnTo>
                        <a:pt x="241" y="79"/>
                      </a:lnTo>
                      <a:lnTo>
                        <a:pt x="242" y="79"/>
                      </a:lnTo>
                      <a:lnTo>
                        <a:pt x="242" y="78"/>
                      </a:lnTo>
                      <a:lnTo>
                        <a:pt x="242" y="77"/>
                      </a:lnTo>
                      <a:lnTo>
                        <a:pt x="242" y="76"/>
                      </a:lnTo>
                      <a:lnTo>
                        <a:pt x="242" y="75"/>
                      </a:lnTo>
                      <a:lnTo>
                        <a:pt x="243" y="74"/>
                      </a:lnTo>
                      <a:lnTo>
                        <a:pt x="244" y="74"/>
                      </a:lnTo>
                      <a:lnTo>
                        <a:pt x="246" y="73"/>
                      </a:lnTo>
                      <a:lnTo>
                        <a:pt x="247" y="74"/>
                      </a:lnTo>
                      <a:lnTo>
                        <a:pt x="248" y="74"/>
                      </a:lnTo>
                      <a:lnTo>
                        <a:pt x="249" y="75"/>
                      </a:lnTo>
                      <a:lnTo>
                        <a:pt x="250" y="75"/>
                      </a:lnTo>
                      <a:lnTo>
                        <a:pt x="251" y="75"/>
                      </a:lnTo>
                      <a:lnTo>
                        <a:pt x="252" y="74"/>
                      </a:lnTo>
                      <a:lnTo>
                        <a:pt x="252" y="73"/>
                      </a:lnTo>
                      <a:lnTo>
                        <a:pt x="251" y="72"/>
                      </a:lnTo>
                      <a:lnTo>
                        <a:pt x="249" y="71"/>
                      </a:lnTo>
                      <a:lnTo>
                        <a:pt x="247" y="69"/>
                      </a:lnTo>
                      <a:lnTo>
                        <a:pt x="246" y="69"/>
                      </a:lnTo>
                      <a:lnTo>
                        <a:pt x="246" y="68"/>
                      </a:lnTo>
                      <a:lnTo>
                        <a:pt x="246" y="67"/>
                      </a:lnTo>
                      <a:lnTo>
                        <a:pt x="247" y="66"/>
                      </a:lnTo>
                      <a:lnTo>
                        <a:pt x="249" y="66"/>
                      </a:lnTo>
                      <a:lnTo>
                        <a:pt x="250" y="66"/>
                      </a:lnTo>
                      <a:lnTo>
                        <a:pt x="251" y="68"/>
                      </a:lnTo>
                      <a:lnTo>
                        <a:pt x="252" y="68"/>
                      </a:lnTo>
                      <a:lnTo>
                        <a:pt x="252" y="69"/>
                      </a:lnTo>
                      <a:lnTo>
                        <a:pt x="253" y="69"/>
                      </a:lnTo>
                      <a:lnTo>
                        <a:pt x="254" y="69"/>
                      </a:lnTo>
                      <a:lnTo>
                        <a:pt x="254" y="68"/>
                      </a:lnTo>
                      <a:lnTo>
                        <a:pt x="255" y="67"/>
                      </a:lnTo>
                      <a:lnTo>
                        <a:pt x="256" y="66"/>
                      </a:lnTo>
                      <a:lnTo>
                        <a:pt x="257" y="67"/>
                      </a:lnTo>
                      <a:lnTo>
                        <a:pt x="258" y="67"/>
                      </a:lnTo>
                      <a:lnTo>
                        <a:pt x="259" y="67"/>
                      </a:lnTo>
                      <a:lnTo>
                        <a:pt x="260" y="67"/>
                      </a:lnTo>
                      <a:lnTo>
                        <a:pt x="260" y="66"/>
                      </a:lnTo>
                      <a:lnTo>
                        <a:pt x="261" y="65"/>
                      </a:lnTo>
                      <a:lnTo>
                        <a:pt x="261" y="64"/>
                      </a:lnTo>
                      <a:lnTo>
                        <a:pt x="263" y="62"/>
                      </a:lnTo>
                      <a:lnTo>
                        <a:pt x="263" y="61"/>
                      </a:lnTo>
                      <a:lnTo>
                        <a:pt x="264" y="59"/>
                      </a:lnTo>
                      <a:lnTo>
                        <a:pt x="264" y="58"/>
                      </a:lnTo>
                      <a:lnTo>
                        <a:pt x="264" y="57"/>
                      </a:lnTo>
                      <a:lnTo>
                        <a:pt x="263" y="54"/>
                      </a:lnTo>
                      <a:lnTo>
                        <a:pt x="263" y="53"/>
                      </a:lnTo>
                      <a:lnTo>
                        <a:pt x="264" y="52"/>
                      </a:lnTo>
                      <a:lnTo>
                        <a:pt x="265" y="51"/>
                      </a:lnTo>
                      <a:lnTo>
                        <a:pt x="266" y="51"/>
                      </a:lnTo>
                      <a:lnTo>
                        <a:pt x="268" y="52"/>
                      </a:lnTo>
                      <a:lnTo>
                        <a:pt x="269" y="51"/>
                      </a:lnTo>
                      <a:lnTo>
                        <a:pt x="270" y="50"/>
                      </a:lnTo>
                      <a:lnTo>
                        <a:pt x="270" y="49"/>
                      </a:lnTo>
                      <a:lnTo>
                        <a:pt x="270" y="47"/>
                      </a:lnTo>
                      <a:lnTo>
                        <a:pt x="271" y="44"/>
                      </a:lnTo>
                      <a:lnTo>
                        <a:pt x="272" y="42"/>
                      </a:lnTo>
                      <a:lnTo>
                        <a:pt x="273" y="41"/>
                      </a:lnTo>
                      <a:lnTo>
                        <a:pt x="274" y="41"/>
                      </a:lnTo>
                      <a:lnTo>
                        <a:pt x="274" y="42"/>
                      </a:lnTo>
                      <a:lnTo>
                        <a:pt x="275" y="43"/>
                      </a:lnTo>
                      <a:lnTo>
                        <a:pt x="275" y="44"/>
                      </a:lnTo>
                      <a:lnTo>
                        <a:pt x="275" y="45"/>
                      </a:lnTo>
                      <a:lnTo>
                        <a:pt x="275" y="46"/>
                      </a:lnTo>
                      <a:lnTo>
                        <a:pt x="275" y="47"/>
                      </a:lnTo>
                      <a:lnTo>
                        <a:pt x="276" y="47"/>
                      </a:lnTo>
                      <a:lnTo>
                        <a:pt x="277" y="47"/>
                      </a:lnTo>
                      <a:lnTo>
                        <a:pt x="278" y="46"/>
                      </a:lnTo>
                      <a:lnTo>
                        <a:pt x="279" y="45"/>
                      </a:lnTo>
                      <a:lnTo>
                        <a:pt x="280" y="45"/>
                      </a:lnTo>
                      <a:lnTo>
                        <a:pt x="281" y="45"/>
                      </a:lnTo>
                      <a:lnTo>
                        <a:pt x="282" y="46"/>
                      </a:lnTo>
                      <a:lnTo>
                        <a:pt x="283" y="46"/>
                      </a:lnTo>
                      <a:lnTo>
                        <a:pt x="284" y="46"/>
                      </a:lnTo>
                      <a:lnTo>
                        <a:pt x="285" y="46"/>
                      </a:lnTo>
                      <a:lnTo>
                        <a:pt x="286" y="46"/>
                      </a:lnTo>
                      <a:lnTo>
                        <a:pt x="286" y="45"/>
                      </a:lnTo>
                      <a:lnTo>
                        <a:pt x="286" y="44"/>
                      </a:lnTo>
                      <a:lnTo>
                        <a:pt x="285" y="42"/>
                      </a:lnTo>
                      <a:lnTo>
                        <a:pt x="285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8" y="40"/>
                      </a:lnTo>
                      <a:lnTo>
                        <a:pt x="288" y="42"/>
                      </a:lnTo>
                      <a:lnTo>
                        <a:pt x="289" y="43"/>
                      </a:lnTo>
                      <a:lnTo>
                        <a:pt x="289" y="44"/>
                      </a:lnTo>
                      <a:lnTo>
                        <a:pt x="290" y="44"/>
                      </a:lnTo>
                      <a:lnTo>
                        <a:pt x="291" y="43"/>
                      </a:lnTo>
                      <a:lnTo>
                        <a:pt x="291" y="42"/>
                      </a:lnTo>
                      <a:lnTo>
                        <a:pt x="292" y="42"/>
                      </a:lnTo>
                      <a:lnTo>
                        <a:pt x="292" y="40"/>
                      </a:lnTo>
                      <a:lnTo>
                        <a:pt x="292" y="39"/>
                      </a:lnTo>
                      <a:lnTo>
                        <a:pt x="293" y="39"/>
                      </a:lnTo>
                      <a:lnTo>
                        <a:pt x="293" y="38"/>
                      </a:lnTo>
                      <a:lnTo>
                        <a:pt x="294" y="37"/>
                      </a:lnTo>
                      <a:lnTo>
                        <a:pt x="294" y="35"/>
                      </a:lnTo>
                      <a:lnTo>
                        <a:pt x="294" y="34"/>
                      </a:lnTo>
                      <a:lnTo>
                        <a:pt x="295" y="34"/>
                      </a:lnTo>
                      <a:lnTo>
                        <a:pt x="296" y="34"/>
                      </a:lnTo>
                      <a:lnTo>
                        <a:pt x="297" y="35"/>
                      </a:lnTo>
                      <a:lnTo>
                        <a:pt x="298" y="37"/>
                      </a:lnTo>
                      <a:lnTo>
                        <a:pt x="299" y="39"/>
                      </a:lnTo>
                      <a:lnTo>
                        <a:pt x="299" y="40"/>
                      </a:lnTo>
                      <a:lnTo>
                        <a:pt x="300" y="40"/>
                      </a:lnTo>
                      <a:lnTo>
                        <a:pt x="301" y="39"/>
                      </a:lnTo>
                      <a:lnTo>
                        <a:pt x="302" y="38"/>
                      </a:lnTo>
                      <a:lnTo>
                        <a:pt x="302" y="37"/>
                      </a:lnTo>
                      <a:lnTo>
                        <a:pt x="303" y="37"/>
                      </a:lnTo>
                      <a:lnTo>
                        <a:pt x="305" y="37"/>
                      </a:lnTo>
                      <a:lnTo>
                        <a:pt x="306" y="37"/>
                      </a:lnTo>
                      <a:lnTo>
                        <a:pt x="307" y="37"/>
                      </a:lnTo>
                      <a:lnTo>
                        <a:pt x="308" y="37"/>
                      </a:lnTo>
                      <a:lnTo>
                        <a:pt x="308" y="36"/>
                      </a:lnTo>
                      <a:lnTo>
                        <a:pt x="308" y="35"/>
                      </a:lnTo>
                      <a:lnTo>
                        <a:pt x="307" y="34"/>
                      </a:lnTo>
                      <a:lnTo>
                        <a:pt x="306" y="33"/>
                      </a:lnTo>
                      <a:lnTo>
                        <a:pt x="306" y="32"/>
                      </a:lnTo>
                      <a:lnTo>
                        <a:pt x="306" y="31"/>
                      </a:lnTo>
                      <a:lnTo>
                        <a:pt x="307" y="31"/>
                      </a:lnTo>
                      <a:lnTo>
                        <a:pt x="308" y="31"/>
                      </a:lnTo>
                      <a:lnTo>
                        <a:pt x="309" y="31"/>
                      </a:lnTo>
                      <a:lnTo>
                        <a:pt x="310" y="31"/>
                      </a:lnTo>
                      <a:lnTo>
                        <a:pt x="311" y="30"/>
                      </a:lnTo>
                      <a:lnTo>
                        <a:pt x="312" y="30"/>
                      </a:lnTo>
                      <a:lnTo>
                        <a:pt x="313" y="31"/>
                      </a:lnTo>
                      <a:lnTo>
                        <a:pt x="314" y="32"/>
                      </a:lnTo>
                      <a:lnTo>
                        <a:pt x="314" y="33"/>
                      </a:lnTo>
                      <a:lnTo>
                        <a:pt x="315" y="35"/>
                      </a:lnTo>
                      <a:lnTo>
                        <a:pt x="316" y="36"/>
                      </a:lnTo>
                      <a:lnTo>
                        <a:pt x="317" y="36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4"/>
                      </a:lnTo>
                      <a:lnTo>
                        <a:pt x="318" y="34"/>
                      </a:lnTo>
                      <a:lnTo>
                        <a:pt x="318" y="33"/>
                      </a:lnTo>
                      <a:lnTo>
                        <a:pt x="318" y="32"/>
                      </a:lnTo>
                      <a:lnTo>
                        <a:pt x="318" y="31"/>
                      </a:lnTo>
                      <a:lnTo>
                        <a:pt x="318" y="30"/>
                      </a:lnTo>
                      <a:lnTo>
                        <a:pt x="318" y="29"/>
                      </a:lnTo>
                      <a:lnTo>
                        <a:pt x="319" y="30"/>
                      </a:lnTo>
                      <a:lnTo>
                        <a:pt x="320" y="30"/>
                      </a:lnTo>
                      <a:lnTo>
                        <a:pt x="321" y="32"/>
                      </a:lnTo>
                      <a:lnTo>
                        <a:pt x="322" y="33"/>
                      </a:lnTo>
                      <a:lnTo>
                        <a:pt x="322" y="34"/>
                      </a:lnTo>
                      <a:lnTo>
                        <a:pt x="323" y="34"/>
                      </a:lnTo>
                      <a:lnTo>
                        <a:pt x="324" y="34"/>
                      </a:lnTo>
                      <a:lnTo>
                        <a:pt x="325" y="33"/>
                      </a:lnTo>
                      <a:lnTo>
                        <a:pt x="325" y="32"/>
                      </a:lnTo>
                      <a:lnTo>
                        <a:pt x="325" y="31"/>
                      </a:lnTo>
                      <a:lnTo>
                        <a:pt x="325" y="30"/>
                      </a:lnTo>
                      <a:lnTo>
                        <a:pt x="325" y="29"/>
                      </a:lnTo>
                      <a:lnTo>
                        <a:pt x="326" y="29"/>
                      </a:lnTo>
                      <a:lnTo>
                        <a:pt x="327" y="29"/>
                      </a:lnTo>
                      <a:lnTo>
                        <a:pt x="328" y="29"/>
                      </a:lnTo>
                      <a:lnTo>
                        <a:pt x="329" y="29"/>
                      </a:lnTo>
                      <a:lnTo>
                        <a:pt x="329" y="28"/>
                      </a:lnTo>
                      <a:lnTo>
                        <a:pt x="330" y="28"/>
                      </a:lnTo>
                      <a:lnTo>
                        <a:pt x="330" y="27"/>
                      </a:lnTo>
                      <a:lnTo>
                        <a:pt x="330" y="25"/>
                      </a:lnTo>
                      <a:lnTo>
                        <a:pt x="331" y="24"/>
                      </a:lnTo>
                      <a:lnTo>
                        <a:pt x="331" y="23"/>
                      </a:lnTo>
                      <a:lnTo>
                        <a:pt x="333" y="20"/>
                      </a:lnTo>
                      <a:lnTo>
                        <a:pt x="333" y="19"/>
                      </a:lnTo>
                      <a:lnTo>
                        <a:pt x="333" y="18"/>
                      </a:lnTo>
                      <a:lnTo>
                        <a:pt x="333" y="17"/>
                      </a:lnTo>
                      <a:lnTo>
                        <a:pt x="333" y="16"/>
                      </a:lnTo>
                      <a:lnTo>
                        <a:pt x="333" y="15"/>
                      </a:lnTo>
                      <a:lnTo>
                        <a:pt x="334" y="15"/>
                      </a:lnTo>
                      <a:lnTo>
                        <a:pt x="335" y="14"/>
                      </a:lnTo>
                      <a:lnTo>
                        <a:pt x="336" y="15"/>
                      </a:lnTo>
                      <a:lnTo>
                        <a:pt x="336" y="16"/>
                      </a:lnTo>
                      <a:lnTo>
                        <a:pt x="336" y="17"/>
                      </a:lnTo>
                      <a:lnTo>
                        <a:pt x="336" y="18"/>
                      </a:lnTo>
                      <a:lnTo>
                        <a:pt x="336" y="19"/>
                      </a:lnTo>
                      <a:lnTo>
                        <a:pt x="338" y="19"/>
                      </a:lnTo>
                      <a:lnTo>
                        <a:pt x="339" y="19"/>
                      </a:lnTo>
                      <a:lnTo>
                        <a:pt x="340" y="20"/>
                      </a:lnTo>
                      <a:lnTo>
                        <a:pt x="341" y="20"/>
                      </a:lnTo>
                      <a:lnTo>
                        <a:pt x="343" y="19"/>
                      </a:lnTo>
                      <a:lnTo>
                        <a:pt x="344" y="19"/>
                      </a:lnTo>
                      <a:lnTo>
                        <a:pt x="345" y="17"/>
                      </a:lnTo>
                      <a:lnTo>
                        <a:pt x="346" y="16"/>
                      </a:lnTo>
                      <a:lnTo>
                        <a:pt x="347" y="15"/>
                      </a:lnTo>
                      <a:lnTo>
                        <a:pt x="348" y="15"/>
                      </a:lnTo>
                      <a:lnTo>
                        <a:pt x="349" y="15"/>
                      </a:lnTo>
                      <a:lnTo>
                        <a:pt x="348" y="14"/>
                      </a:lnTo>
                      <a:lnTo>
                        <a:pt x="349" y="12"/>
                      </a:lnTo>
                      <a:lnTo>
                        <a:pt x="349" y="10"/>
                      </a:lnTo>
                      <a:lnTo>
                        <a:pt x="349" y="9"/>
                      </a:lnTo>
                      <a:lnTo>
                        <a:pt x="350" y="9"/>
                      </a:lnTo>
                      <a:lnTo>
                        <a:pt x="351" y="9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5"/>
                      </a:lnTo>
                      <a:lnTo>
                        <a:pt x="356" y="4"/>
                      </a:lnTo>
                      <a:lnTo>
                        <a:pt x="357" y="4"/>
                      </a:lnTo>
                      <a:lnTo>
                        <a:pt x="358" y="5"/>
                      </a:lnTo>
                      <a:lnTo>
                        <a:pt x="359" y="7"/>
                      </a:lnTo>
                      <a:lnTo>
                        <a:pt x="360" y="7"/>
                      </a:lnTo>
                      <a:lnTo>
                        <a:pt x="361" y="6"/>
                      </a:lnTo>
                      <a:lnTo>
                        <a:pt x="362" y="6"/>
                      </a:lnTo>
                      <a:lnTo>
                        <a:pt x="362" y="5"/>
                      </a:lnTo>
                      <a:lnTo>
                        <a:pt x="362" y="3"/>
                      </a:lnTo>
                      <a:lnTo>
                        <a:pt x="363" y="2"/>
                      </a:lnTo>
                      <a:lnTo>
                        <a:pt x="364" y="2"/>
                      </a:lnTo>
                      <a:lnTo>
                        <a:pt x="365" y="2"/>
                      </a:lnTo>
                      <a:lnTo>
                        <a:pt x="365" y="3"/>
                      </a:lnTo>
                      <a:lnTo>
                        <a:pt x="366" y="5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7" y="7"/>
                      </a:lnTo>
                      <a:lnTo>
                        <a:pt x="368" y="7"/>
                      </a:lnTo>
                      <a:lnTo>
                        <a:pt x="369" y="7"/>
                      </a:lnTo>
                      <a:lnTo>
                        <a:pt x="370" y="7"/>
                      </a:lnTo>
                      <a:lnTo>
                        <a:pt x="372" y="5"/>
                      </a:lnTo>
                      <a:lnTo>
                        <a:pt x="373" y="4"/>
                      </a:lnTo>
                      <a:lnTo>
                        <a:pt x="373" y="5"/>
                      </a:lnTo>
                      <a:lnTo>
                        <a:pt x="374" y="5"/>
                      </a:lnTo>
                      <a:lnTo>
                        <a:pt x="374" y="6"/>
                      </a:lnTo>
                      <a:lnTo>
                        <a:pt x="375" y="9"/>
                      </a:lnTo>
                      <a:lnTo>
                        <a:pt x="376" y="9"/>
                      </a:lnTo>
                      <a:lnTo>
                        <a:pt x="377" y="9"/>
                      </a:lnTo>
                      <a:lnTo>
                        <a:pt x="378" y="8"/>
                      </a:lnTo>
                      <a:lnTo>
                        <a:pt x="379" y="7"/>
                      </a:lnTo>
                      <a:lnTo>
                        <a:pt x="381" y="6"/>
                      </a:lnTo>
                      <a:lnTo>
                        <a:pt x="382" y="6"/>
                      </a:lnTo>
                      <a:lnTo>
                        <a:pt x="383" y="6"/>
                      </a:lnTo>
                      <a:lnTo>
                        <a:pt x="384" y="7"/>
                      </a:lnTo>
                      <a:lnTo>
                        <a:pt x="384" y="8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4" y="12"/>
                      </a:lnTo>
                      <a:lnTo>
                        <a:pt x="385" y="13"/>
                      </a:lnTo>
                      <a:lnTo>
                        <a:pt x="386" y="12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8" y="9"/>
                      </a:lnTo>
                      <a:lnTo>
                        <a:pt x="389" y="10"/>
                      </a:lnTo>
                      <a:lnTo>
                        <a:pt x="390" y="9"/>
                      </a:lnTo>
                      <a:lnTo>
                        <a:pt x="391" y="9"/>
                      </a:lnTo>
                      <a:lnTo>
                        <a:pt x="392" y="8"/>
                      </a:lnTo>
                      <a:lnTo>
                        <a:pt x="393" y="8"/>
                      </a:lnTo>
                      <a:lnTo>
                        <a:pt x="394" y="8"/>
                      </a:lnTo>
                      <a:lnTo>
                        <a:pt x="396" y="11"/>
                      </a:lnTo>
                      <a:lnTo>
                        <a:pt x="397" y="11"/>
                      </a:lnTo>
                      <a:lnTo>
                        <a:pt x="399" y="12"/>
                      </a:lnTo>
                      <a:lnTo>
                        <a:pt x="399" y="11"/>
                      </a:lnTo>
                      <a:lnTo>
                        <a:pt x="400" y="11"/>
                      </a:lnTo>
                      <a:lnTo>
                        <a:pt x="400" y="10"/>
                      </a:lnTo>
                      <a:lnTo>
                        <a:pt x="400" y="9"/>
                      </a:lnTo>
                      <a:lnTo>
                        <a:pt x="398" y="7"/>
                      </a:lnTo>
                      <a:lnTo>
                        <a:pt x="398" y="6"/>
                      </a:lnTo>
                      <a:lnTo>
                        <a:pt x="398" y="5"/>
                      </a:lnTo>
                      <a:lnTo>
                        <a:pt x="399" y="4"/>
                      </a:lnTo>
                      <a:lnTo>
                        <a:pt x="400" y="4"/>
                      </a:lnTo>
                      <a:lnTo>
                        <a:pt x="401" y="4"/>
                      </a:lnTo>
                      <a:lnTo>
                        <a:pt x="401" y="5"/>
                      </a:lnTo>
                      <a:lnTo>
                        <a:pt x="402" y="6"/>
                      </a:lnTo>
                      <a:lnTo>
                        <a:pt x="403" y="6"/>
                      </a:lnTo>
                      <a:lnTo>
                        <a:pt x="403" y="7"/>
                      </a:lnTo>
                      <a:lnTo>
                        <a:pt x="403" y="6"/>
                      </a:lnTo>
                      <a:lnTo>
                        <a:pt x="405" y="6"/>
                      </a:lnTo>
                      <a:lnTo>
                        <a:pt x="407" y="5"/>
                      </a:lnTo>
                      <a:lnTo>
                        <a:pt x="408" y="4"/>
                      </a:lnTo>
                      <a:lnTo>
                        <a:pt x="409" y="2"/>
                      </a:lnTo>
                      <a:lnTo>
                        <a:pt x="410" y="1"/>
                      </a:lnTo>
                      <a:lnTo>
                        <a:pt x="410" y="0"/>
                      </a:lnTo>
                      <a:lnTo>
                        <a:pt x="411" y="0"/>
                      </a:lnTo>
                      <a:lnTo>
                        <a:pt x="412" y="0"/>
                      </a:lnTo>
                      <a:lnTo>
                        <a:pt x="412" y="1"/>
                      </a:lnTo>
                      <a:lnTo>
                        <a:pt x="413" y="2"/>
                      </a:lnTo>
                      <a:lnTo>
                        <a:pt x="413" y="3"/>
                      </a:lnTo>
                      <a:lnTo>
                        <a:pt x="414" y="3"/>
                      </a:lnTo>
                      <a:lnTo>
                        <a:pt x="415" y="3"/>
                      </a:lnTo>
                      <a:lnTo>
                        <a:pt x="416" y="3"/>
                      </a:lnTo>
                      <a:lnTo>
                        <a:pt x="417" y="3"/>
                      </a:lnTo>
                      <a:lnTo>
                        <a:pt x="418" y="4"/>
                      </a:lnTo>
                      <a:lnTo>
                        <a:pt x="419" y="5"/>
                      </a:lnTo>
                      <a:lnTo>
                        <a:pt x="419" y="6"/>
                      </a:lnTo>
                      <a:lnTo>
                        <a:pt x="418" y="6"/>
                      </a:lnTo>
                      <a:lnTo>
                        <a:pt x="417" y="9"/>
                      </a:lnTo>
                      <a:lnTo>
                        <a:pt x="416" y="11"/>
                      </a:lnTo>
                      <a:lnTo>
                        <a:pt x="415" y="12"/>
                      </a:lnTo>
                      <a:lnTo>
                        <a:pt x="415" y="13"/>
                      </a:lnTo>
                      <a:lnTo>
                        <a:pt x="416" y="13"/>
                      </a:lnTo>
                      <a:lnTo>
                        <a:pt x="416" y="14"/>
                      </a:lnTo>
                      <a:lnTo>
                        <a:pt x="417" y="14"/>
                      </a:lnTo>
                      <a:lnTo>
                        <a:pt x="418" y="12"/>
                      </a:lnTo>
                      <a:lnTo>
                        <a:pt x="420" y="11"/>
                      </a:lnTo>
                      <a:lnTo>
                        <a:pt x="421" y="10"/>
                      </a:lnTo>
                      <a:lnTo>
                        <a:pt x="422" y="10"/>
                      </a:lnTo>
                      <a:lnTo>
                        <a:pt x="423" y="9"/>
                      </a:lnTo>
                      <a:lnTo>
                        <a:pt x="424" y="9"/>
                      </a:lnTo>
                      <a:lnTo>
                        <a:pt x="427" y="11"/>
                      </a:lnTo>
                      <a:lnTo>
                        <a:pt x="428" y="11"/>
                      </a:lnTo>
                      <a:lnTo>
                        <a:pt x="429" y="11"/>
                      </a:lnTo>
                      <a:lnTo>
                        <a:pt x="429" y="10"/>
                      </a:lnTo>
                      <a:lnTo>
                        <a:pt x="430" y="9"/>
                      </a:lnTo>
                      <a:lnTo>
                        <a:pt x="430" y="8"/>
                      </a:lnTo>
                      <a:lnTo>
                        <a:pt x="430" y="7"/>
                      </a:lnTo>
                      <a:lnTo>
                        <a:pt x="430" y="6"/>
                      </a:lnTo>
                      <a:lnTo>
                        <a:pt x="431" y="6"/>
                      </a:lnTo>
                      <a:lnTo>
                        <a:pt x="432" y="6"/>
                      </a:lnTo>
                      <a:lnTo>
                        <a:pt x="432" y="7"/>
                      </a:lnTo>
                      <a:lnTo>
                        <a:pt x="433" y="10"/>
                      </a:lnTo>
                      <a:lnTo>
                        <a:pt x="434" y="10"/>
                      </a:lnTo>
                      <a:lnTo>
                        <a:pt x="436" y="9"/>
                      </a:lnTo>
                      <a:lnTo>
                        <a:pt x="438" y="9"/>
                      </a:lnTo>
                      <a:lnTo>
                        <a:pt x="439" y="9"/>
                      </a:lnTo>
                      <a:lnTo>
                        <a:pt x="440" y="8"/>
                      </a:lnTo>
                      <a:lnTo>
                        <a:pt x="440" y="7"/>
                      </a:lnTo>
                      <a:lnTo>
                        <a:pt x="440" y="6"/>
                      </a:lnTo>
                      <a:lnTo>
                        <a:pt x="439" y="4"/>
                      </a:lnTo>
                      <a:lnTo>
                        <a:pt x="439" y="3"/>
                      </a:lnTo>
                      <a:lnTo>
                        <a:pt x="440" y="2"/>
                      </a:lnTo>
                      <a:lnTo>
                        <a:pt x="440" y="1"/>
                      </a:lnTo>
                      <a:lnTo>
                        <a:pt x="441" y="1"/>
                      </a:lnTo>
                      <a:lnTo>
                        <a:pt x="442" y="1"/>
                      </a:lnTo>
                      <a:lnTo>
                        <a:pt x="443" y="0"/>
                      </a:lnTo>
                      <a:lnTo>
                        <a:pt x="444" y="1"/>
                      </a:lnTo>
                      <a:lnTo>
                        <a:pt x="445" y="1"/>
                      </a:lnTo>
                      <a:lnTo>
                        <a:pt x="445" y="2"/>
                      </a:lnTo>
                      <a:lnTo>
                        <a:pt x="444" y="3"/>
                      </a:lnTo>
                      <a:lnTo>
                        <a:pt x="444" y="4"/>
                      </a:lnTo>
                      <a:lnTo>
                        <a:pt x="443" y="5"/>
                      </a:lnTo>
                      <a:lnTo>
                        <a:pt x="442" y="5"/>
                      </a:lnTo>
                      <a:lnTo>
                        <a:pt x="442" y="6"/>
                      </a:lnTo>
                      <a:lnTo>
                        <a:pt x="442" y="8"/>
                      </a:lnTo>
                      <a:lnTo>
                        <a:pt x="443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7" y="7"/>
                      </a:lnTo>
                      <a:lnTo>
                        <a:pt x="448" y="8"/>
                      </a:lnTo>
                      <a:lnTo>
                        <a:pt x="448" y="9"/>
                      </a:lnTo>
                      <a:lnTo>
                        <a:pt x="447" y="10"/>
                      </a:lnTo>
                      <a:lnTo>
                        <a:pt x="446" y="11"/>
                      </a:lnTo>
                      <a:lnTo>
                        <a:pt x="446" y="12"/>
                      </a:lnTo>
                      <a:lnTo>
                        <a:pt x="446" y="14"/>
                      </a:lnTo>
                      <a:lnTo>
                        <a:pt x="446" y="15"/>
                      </a:lnTo>
                      <a:lnTo>
                        <a:pt x="447" y="15"/>
                      </a:lnTo>
                      <a:lnTo>
                        <a:pt x="448" y="16"/>
                      </a:lnTo>
                      <a:lnTo>
                        <a:pt x="449" y="15"/>
                      </a:lnTo>
                      <a:lnTo>
                        <a:pt x="449" y="14"/>
                      </a:lnTo>
                      <a:lnTo>
                        <a:pt x="449" y="12"/>
                      </a:lnTo>
                      <a:lnTo>
                        <a:pt x="449" y="11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51" y="9"/>
                      </a:lnTo>
                      <a:lnTo>
                        <a:pt x="452" y="10"/>
                      </a:lnTo>
                      <a:lnTo>
                        <a:pt x="452" y="11"/>
                      </a:lnTo>
                      <a:lnTo>
                        <a:pt x="452" y="13"/>
                      </a:lnTo>
                      <a:lnTo>
                        <a:pt x="453" y="14"/>
                      </a:lnTo>
                      <a:lnTo>
                        <a:pt x="454" y="14"/>
                      </a:lnTo>
                      <a:lnTo>
                        <a:pt x="455" y="13"/>
                      </a:lnTo>
                      <a:lnTo>
                        <a:pt x="456" y="13"/>
                      </a:lnTo>
                      <a:lnTo>
                        <a:pt x="457" y="12"/>
                      </a:lnTo>
                      <a:lnTo>
                        <a:pt x="458" y="11"/>
                      </a:lnTo>
                      <a:lnTo>
                        <a:pt x="459" y="10"/>
                      </a:lnTo>
                      <a:lnTo>
                        <a:pt x="460" y="10"/>
                      </a:lnTo>
                      <a:lnTo>
                        <a:pt x="461" y="11"/>
                      </a:lnTo>
                      <a:lnTo>
                        <a:pt x="461" y="12"/>
                      </a:lnTo>
                      <a:lnTo>
                        <a:pt x="461" y="13"/>
                      </a:lnTo>
                      <a:lnTo>
                        <a:pt x="460" y="14"/>
                      </a:lnTo>
                      <a:lnTo>
                        <a:pt x="461" y="15"/>
                      </a:lnTo>
                      <a:lnTo>
                        <a:pt x="462" y="15"/>
                      </a:lnTo>
                      <a:lnTo>
                        <a:pt x="463" y="14"/>
                      </a:lnTo>
                      <a:lnTo>
                        <a:pt x="464" y="14"/>
                      </a:lnTo>
                      <a:lnTo>
                        <a:pt x="465" y="14"/>
                      </a:lnTo>
                      <a:lnTo>
                        <a:pt x="466" y="15"/>
                      </a:lnTo>
                      <a:lnTo>
                        <a:pt x="468" y="15"/>
                      </a:lnTo>
                      <a:lnTo>
                        <a:pt x="469" y="16"/>
                      </a:lnTo>
                      <a:lnTo>
                        <a:pt x="468" y="18"/>
                      </a:lnTo>
                      <a:lnTo>
                        <a:pt x="468" y="19"/>
                      </a:lnTo>
                      <a:lnTo>
                        <a:pt x="469" y="20"/>
                      </a:lnTo>
                      <a:lnTo>
                        <a:pt x="470" y="20"/>
                      </a:lnTo>
                      <a:lnTo>
                        <a:pt x="471" y="19"/>
                      </a:lnTo>
                      <a:lnTo>
                        <a:pt x="471" y="18"/>
                      </a:lnTo>
                      <a:lnTo>
                        <a:pt x="472" y="18"/>
                      </a:lnTo>
                      <a:lnTo>
                        <a:pt x="473" y="18"/>
                      </a:lnTo>
                      <a:lnTo>
                        <a:pt x="473" y="19"/>
                      </a:lnTo>
                      <a:lnTo>
                        <a:pt x="473" y="20"/>
                      </a:lnTo>
                      <a:lnTo>
                        <a:pt x="473" y="21"/>
                      </a:lnTo>
                      <a:lnTo>
                        <a:pt x="473" y="22"/>
                      </a:lnTo>
                      <a:lnTo>
                        <a:pt x="473" y="23"/>
                      </a:lnTo>
                      <a:lnTo>
                        <a:pt x="474" y="23"/>
                      </a:lnTo>
                      <a:lnTo>
                        <a:pt x="475" y="23"/>
                      </a:lnTo>
                      <a:lnTo>
                        <a:pt x="476" y="22"/>
                      </a:lnTo>
                      <a:lnTo>
                        <a:pt x="476" y="21"/>
                      </a:lnTo>
                      <a:lnTo>
                        <a:pt x="476" y="20"/>
                      </a:lnTo>
                      <a:lnTo>
                        <a:pt x="476" y="19"/>
                      </a:lnTo>
                      <a:lnTo>
                        <a:pt x="477" y="19"/>
                      </a:lnTo>
                      <a:lnTo>
                        <a:pt x="478" y="19"/>
                      </a:lnTo>
                      <a:lnTo>
                        <a:pt x="479" y="20"/>
                      </a:lnTo>
                      <a:lnTo>
                        <a:pt x="479" y="21"/>
                      </a:lnTo>
                      <a:lnTo>
                        <a:pt x="480" y="22"/>
                      </a:lnTo>
                      <a:lnTo>
                        <a:pt x="481" y="22"/>
                      </a:lnTo>
                      <a:lnTo>
                        <a:pt x="482" y="22"/>
                      </a:lnTo>
                      <a:lnTo>
                        <a:pt x="483" y="21"/>
                      </a:lnTo>
                      <a:lnTo>
                        <a:pt x="484" y="20"/>
                      </a:lnTo>
                      <a:lnTo>
                        <a:pt x="485" y="20"/>
                      </a:lnTo>
                      <a:lnTo>
                        <a:pt x="486" y="20"/>
                      </a:lnTo>
                      <a:lnTo>
                        <a:pt x="487" y="20"/>
                      </a:lnTo>
                      <a:lnTo>
                        <a:pt x="488" y="19"/>
                      </a:lnTo>
                      <a:lnTo>
                        <a:pt x="489" y="19"/>
                      </a:lnTo>
                      <a:lnTo>
                        <a:pt x="489" y="20"/>
                      </a:lnTo>
                      <a:lnTo>
                        <a:pt x="489" y="21"/>
                      </a:lnTo>
                      <a:lnTo>
                        <a:pt x="490" y="22"/>
                      </a:lnTo>
                      <a:lnTo>
                        <a:pt x="491" y="22"/>
                      </a:lnTo>
                      <a:lnTo>
                        <a:pt x="494" y="23"/>
                      </a:lnTo>
                      <a:lnTo>
                        <a:pt x="495" y="23"/>
                      </a:lnTo>
                      <a:lnTo>
                        <a:pt x="495" y="22"/>
                      </a:lnTo>
                      <a:lnTo>
                        <a:pt x="495" y="21"/>
                      </a:lnTo>
                      <a:lnTo>
                        <a:pt x="495" y="20"/>
                      </a:lnTo>
                      <a:lnTo>
                        <a:pt x="495" y="19"/>
                      </a:lnTo>
                      <a:lnTo>
                        <a:pt x="497" y="19"/>
                      </a:lnTo>
                      <a:lnTo>
                        <a:pt x="498" y="18"/>
                      </a:lnTo>
                      <a:lnTo>
                        <a:pt x="498" y="17"/>
                      </a:lnTo>
                      <a:lnTo>
                        <a:pt x="499" y="17"/>
                      </a:lnTo>
                      <a:lnTo>
                        <a:pt x="499" y="18"/>
                      </a:lnTo>
                      <a:lnTo>
                        <a:pt x="500" y="18"/>
                      </a:lnTo>
                      <a:lnTo>
                        <a:pt x="499" y="19"/>
                      </a:lnTo>
                      <a:lnTo>
                        <a:pt x="499" y="20"/>
                      </a:lnTo>
                      <a:lnTo>
                        <a:pt x="498" y="21"/>
                      </a:lnTo>
                      <a:lnTo>
                        <a:pt x="498" y="22"/>
                      </a:lnTo>
                      <a:lnTo>
                        <a:pt x="499" y="22"/>
                      </a:lnTo>
                      <a:lnTo>
                        <a:pt x="499" y="23"/>
                      </a:lnTo>
                      <a:lnTo>
                        <a:pt x="500" y="24"/>
                      </a:lnTo>
                      <a:lnTo>
                        <a:pt x="502" y="25"/>
                      </a:lnTo>
                      <a:lnTo>
                        <a:pt x="502" y="26"/>
                      </a:lnTo>
                      <a:lnTo>
                        <a:pt x="503" y="25"/>
                      </a:lnTo>
                      <a:lnTo>
                        <a:pt x="502" y="23"/>
                      </a:lnTo>
                      <a:lnTo>
                        <a:pt x="502" y="22"/>
                      </a:lnTo>
                      <a:lnTo>
                        <a:pt x="503" y="22"/>
                      </a:lnTo>
                      <a:lnTo>
                        <a:pt x="503" y="21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4" y="26"/>
                      </a:lnTo>
                      <a:lnTo>
                        <a:pt x="504" y="27"/>
                      </a:lnTo>
                      <a:lnTo>
                        <a:pt x="505" y="27"/>
                      </a:lnTo>
                      <a:lnTo>
                        <a:pt x="506" y="27"/>
                      </a:lnTo>
                      <a:lnTo>
                        <a:pt x="506" y="26"/>
                      </a:lnTo>
                      <a:lnTo>
                        <a:pt x="507" y="25"/>
                      </a:lnTo>
                      <a:lnTo>
                        <a:pt x="508" y="26"/>
                      </a:lnTo>
                      <a:lnTo>
                        <a:pt x="509" y="27"/>
                      </a:lnTo>
                      <a:lnTo>
                        <a:pt x="510" y="28"/>
                      </a:lnTo>
                      <a:lnTo>
                        <a:pt x="511" y="29"/>
                      </a:lnTo>
                      <a:lnTo>
                        <a:pt x="512" y="29"/>
                      </a:lnTo>
                      <a:lnTo>
                        <a:pt x="512" y="28"/>
                      </a:lnTo>
                      <a:lnTo>
                        <a:pt x="512" y="27"/>
                      </a:lnTo>
                      <a:lnTo>
                        <a:pt x="511" y="25"/>
                      </a:lnTo>
                      <a:lnTo>
                        <a:pt x="511" y="23"/>
                      </a:lnTo>
                      <a:lnTo>
                        <a:pt x="512" y="23"/>
                      </a:lnTo>
                      <a:lnTo>
                        <a:pt x="512" y="22"/>
                      </a:lnTo>
                      <a:lnTo>
                        <a:pt x="513" y="23"/>
                      </a:lnTo>
                      <a:lnTo>
                        <a:pt x="514" y="23"/>
                      </a:lnTo>
                      <a:lnTo>
                        <a:pt x="515" y="23"/>
                      </a:lnTo>
                      <a:lnTo>
                        <a:pt x="516" y="23"/>
                      </a:lnTo>
                      <a:lnTo>
                        <a:pt x="518" y="23"/>
                      </a:lnTo>
                      <a:lnTo>
                        <a:pt x="518" y="24"/>
                      </a:lnTo>
                      <a:lnTo>
                        <a:pt x="517" y="25"/>
                      </a:lnTo>
                      <a:lnTo>
                        <a:pt x="516" y="25"/>
                      </a:lnTo>
                      <a:lnTo>
                        <a:pt x="515" y="25"/>
                      </a:lnTo>
                      <a:lnTo>
                        <a:pt x="514" y="26"/>
                      </a:lnTo>
                      <a:lnTo>
                        <a:pt x="514" y="27"/>
                      </a:lnTo>
                      <a:lnTo>
                        <a:pt x="516" y="27"/>
                      </a:lnTo>
                      <a:lnTo>
                        <a:pt x="517" y="28"/>
                      </a:lnTo>
                      <a:lnTo>
                        <a:pt x="518" y="28"/>
                      </a:lnTo>
                      <a:lnTo>
                        <a:pt x="518" y="30"/>
                      </a:lnTo>
                      <a:lnTo>
                        <a:pt x="519" y="30"/>
                      </a:lnTo>
                      <a:lnTo>
                        <a:pt x="519" y="31"/>
                      </a:lnTo>
                      <a:lnTo>
                        <a:pt x="520" y="31"/>
                      </a:lnTo>
                      <a:lnTo>
                        <a:pt x="520" y="30"/>
                      </a:lnTo>
                      <a:lnTo>
                        <a:pt x="521" y="30"/>
                      </a:lnTo>
                      <a:lnTo>
                        <a:pt x="522" y="26"/>
                      </a:lnTo>
                      <a:lnTo>
                        <a:pt x="523" y="25"/>
                      </a:lnTo>
                      <a:lnTo>
                        <a:pt x="524" y="25"/>
                      </a:lnTo>
                      <a:lnTo>
                        <a:pt x="525" y="25"/>
                      </a:lnTo>
                      <a:lnTo>
                        <a:pt x="525" y="26"/>
                      </a:lnTo>
                      <a:lnTo>
                        <a:pt x="524" y="27"/>
                      </a:lnTo>
                      <a:lnTo>
                        <a:pt x="524" y="28"/>
                      </a:lnTo>
                      <a:lnTo>
                        <a:pt x="524" y="29"/>
                      </a:lnTo>
                      <a:lnTo>
                        <a:pt x="526" y="29"/>
                      </a:lnTo>
                      <a:lnTo>
                        <a:pt x="527" y="28"/>
                      </a:lnTo>
                      <a:lnTo>
                        <a:pt x="528" y="28"/>
                      </a:lnTo>
                      <a:lnTo>
                        <a:pt x="529" y="28"/>
                      </a:lnTo>
                      <a:lnTo>
                        <a:pt x="529" y="29"/>
                      </a:lnTo>
                      <a:lnTo>
                        <a:pt x="530" y="29"/>
                      </a:lnTo>
                      <a:lnTo>
                        <a:pt x="530" y="30"/>
                      </a:lnTo>
                      <a:lnTo>
                        <a:pt x="529" y="31"/>
                      </a:lnTo>
                      <a:lnTo>
                        <a:pt x="529" y="32"/>
                      </a:lnTo>
                      <a:lnTo>
                        <a:pt x="530" y="33"/>
                      </a:lnTo>
                      <a:lnTo>
                        <a:pt x="531" y="33"/>
                      </a:lnTo>
                      <a:lnTo>
                        <a:pt x="532" y="32"/>
                      </a:lnTo>
                      <a:lnTo>
                        <a:pt x="533" y="32"/>
                      </a:lnTo>
                      <a:lnTo>
                        <a:pt x="534" y="32"/>
                      </a:lnTo>
                      <a:lnTo>
                        <a:pt x="535" y="33"/>
                      </a:lnTo>
                      <a:lnTo>
                        <a:pt x="536" y="33"/>
                      </a:lnTo>
                      <a:lnTo>
                        <a:pt x="538" y="32"/>
                      </a:lnTo>
                      <a:lnTo>
                        <a:pt x="539" y="32"/>
                      </a:lnTo>
                      <a:lnTo>
                        <a:pt x="539" y="33"/>
                      </a:lnTo>
                      <a:lnTo>
                        <a:pt x="538" y="34"/>
                      </a:lnTo>
                      <a:lnTo>
                        <a:pt x="537" y="34"/>
                      </a:lnTo>
                      <a:lnTo>
                        <a:pt x="537" y="35"/>
                      </a:lnTo>
                      <a:lnTo>
                        <a:pt x="538" y="35"/>
                      </a:lnTo>
                      <a:lnTo>
                        <a:pt x="540" y="37"/>
                      </a:lnTo>
                      <a:lnTo>
                        <a:pt x="541" y="36"/>
                      </a:lnTo>
                      <a:lnTo>
                        <a:pt x="542" y="36"/>
                      </a:lnTo>
                      <a:lnTo>
                        <a:pt x="543" y="36"/>
                      </a:lnTo>
                      <a:lnTo>
                        <a:pt x="544" y="37"/>
                      </a:lnTo>
                      <a:lnTo>
                        <a:pt x="544" y="38"/>
                      </a:lnTo>
                      <a:lnTo>
                        <a:pt x="544" y="39"/>
                      </a:lnTo>
                      <a:lnTo>
                        <a:pt x="543" y="38"/>
                      </a:lnTo>
                      <a:lnTo>
                        <a:pt x="542" y="38"/>
                      </a:lnTo>
                      <a:lnTo>
                        <a:pt x="541" y="38"/>
                      </a:lnTo>
                      <a:lnTo>
                        <a:pt x="540" y="38"/>
                      </a:lnTo>
                      <a:lnTo>
                        <a:pt x="539" y="38"/>
                      </a:lnTo>
                      <a:lnTo>
                        <a:pt x="539" y="39"/>
                      </a:lnTo>
                      <a:lnTo>
                        <a:pt x="538" y="39"/>
                      </a:lnTo>
                      <a:lnTo>
                        <a:pt x="539" y="39"/>
                      </a:lnTo>
                      <a:lnTo>
                        <a:pt x="539" y="40"/>
                      </a:lnTo>
                      <a:lnTo>
                        <a:pt x="542" y="40"/>
                      </a:lnTo>
                      <a:lnTo>
                        <a:pt x="543" y="40"/>
                      </a:lnTo>
                      <a:lnTo>
                        <a:pt x="545" y="42"/>
                      </a:lnTo>
                      <a:lnTo>
                        <a:pt x="545" y="43"/>
                      </a:lnTo>
                      <a:lnTo>
                        <a:pt x="545" y="44"/>
                      </a:lnTo>
                      <a:lnTo>
                        <a:pt x="544" y="45"/>
                      </a:lnTo>
                      <a:lnTo>
                        <a:pt x="542" y="46"/>
                      </a:lnTo>
                      <a:lnTo>
                        <a:pt x="542" y="47"/>
                      </a:lnTo>
                      <a:lnTo>
                        <a:pt x="543" y="47"/>
                      </a:lnTo>
                      <a:lnTo>
                        <a:pt x="544" y="47"/>
                      </a:lnTo>
                      <a:lnTo>
                        <a:pt x="545" y="47"/>
                      </a:lnTo>
                      <a:lnTo>
                        <a:pt x="545" y="46"/>
                      </a:lnTo>
                      <a:lnTo>
                        <a:pt x="547" y="46"/>
                      </a:lnTo>
                      <a:lnTo>
                        <a:pt x="548" y="46"/>
                      </a:lnTo>
                      <a:lnTo>
                        <a:pt x="548" y="48"/>
                      </a:lnTo>
                      <a:lnTo>
                        <a:pt x="548" y="49"/>
                      </a:lnTo>
                      <a:lnTo>
                        <a:pt x="548" y="50"/>
                      </a:lnTo>
                      <a:lnTo>
                        <a:pt x="549" y="52"/>
                      </a:lnTo>
                      <a:lnTo>
                        <a:pt x="550" y="52"/>
                      </a:lnTo>
                      <a:lnTo>
                        <a:pt x="550" y="51"/>
                      </a:lnTo>
                      <a:lnTo>
                        <a:pt x="550" y="49"/>
                      </a:lnTo>
                      <a:lnTo>
                        <a:pt x="551" y="48"/>
                      </a:lnTo>
                      <a:lnTo>
                        <a:pt x="552" y="48"/>
                      </a:lnTo>
                      <a:lnTo>
                        <a:pt x="553" y="48"/>
                      </a:lnTo>
                      <a:lnTo>
                        <a:pt x="553" y="49"/>
                      </a:lnTo>
                      <a:lnTo>
                        <a:pt x="553" y="50"/>
                      </a:lnTo>
                      <a:lnTo>
                        <a:pt x="552" y="52"/>
                      </a:lnTo>
                      <a:lnTo>
                        <a:pt x="552" y="53"/>
                      </a:lnTo>
                      <a:lnTo>
                        <a:pt x="553" y="53"/>
                      </a:lnTo>
                      <a:lnTo>
                        <a:pt x="554" y="53"/>
                      </a:lnTo>
                      <a:lnTo>
                        <a:pt x="555" y="52"/>
                      </a:lnTo>
                      <a:lnTo>
                        <a:pt x="556" y="52"/>
                      </a:lnTo>
                      <a:lnTo>
                        <a:pt x="556" y="53"/>
                      </a:lnTo>
                      <a:lnTo>
                        <a:pt x="557" y="53"/>
                      </a:lnTo>
                      <a:lnTo>
                        <a:pt x="558" y="54"/>
                      </a:lnTo>
                      <a:lnTo>
                        <a:pt x="559" y="54"/>
                      </a:lnTo>
                      <a:lnTo>
                        <a:pt x="559" y="53"/>
                      </a:lnTo>
                      <a:lnTo>
                        <a:pt x="558" y="52"/>
                      </a:lnTo>
                      <a:lnTo>
                        <a:pt x="557" y="51"/>
                      </a:lnTo>
                      <a:lnTo>
                        <a:pt x="557" y="50"/>
                      </a:lnTo>
                      <a:lnTo>
                        <a:pt x="558" y="50"/>
                      </a:lnTo>
                      <a:lnTo>
                        <a:pt x="559" y="50"/>
                      </a:lnTo>
                      <a:lnTo>
                        <a:pt x="560" y="49"/>
                      </a:lnTo>
                      <a:lnTo>
                        <a:pt x="561" y="49"/>
                      </a:lnTo>
                      <a:lnTo>
                        <a:pt x="562" y="49"/>
                      </a:lnTo>
                      <a:lnTo>
                        <a:pt x="562" y="50"/>
                      </a:lnTo>
                      <a:lnTo>
                        <a:pt x="563" y="50"/>
                      </a:lnTo>
                      <a:lnTo>
                        <a:pt x="564" y="52"/>
                      </a:lnTo>
                      <a:lnTo>
                        <a:pt x="565" y="52"/>
                      </a:lnTo>
                      <a:lnTo>
                        <a:pt x="566" y="51"/>
                      </a:lnTo>
                      <a:lnTo>
                        <a:pt x="566" y="49"/>
                      </a:lnTo>
                      <a:lnTo>
                        <a:pt x="567" y="49"/>
                      </a:lnTo>
                      <a:lnTo>
                        <a:pt x="568" y="49"/>
                      </a:lnTo>
                      <a:lnTo>
                        <a:pt x="569" y="49"/>
                      </a:lnTo>
                      <a:lnTo>
                        <a:pt x="569" y="50"/>
                      </a:lnTo>
                      <a:lnTo>
                        <a:pt x="570" y="50"/>
                      </a:lnTo>
                      <a:lnTo>
                        <a:pt x="569" y="51"/>
                      </a:lnTo>
                      <a:lnTo>
                        <a:pt x="569" y="52"/>
                      </a:lnTo>
                      <a:lnTo>
                        <a:pt x="570" y="53"/>
                      </a:lnTo>
                      <a:lnTo>
                        <a:pt x="571" y="53"/>
                      </a:lnTo>
                      <a:lnTo>
                        <a:pt x="572" y="53"/>
                      </a:lnTo>
                      <a:lnTo>
                        <a:pt x="572" y="52"/>
                      </a:lnTo>
                      <a:lnTo>
                        <a:pt x="572" y="51"/>
                      </a:lnTo>
                      <a:lnTo>
                        <a:pt x="573" y="50"/>
                      </a:lnTo>
                      <a:lnTo>
                        <a:pt x="574" y="51"/>
                      </a:lnTo>
                      <a:lnTo>
                        <a:pt x="574" y="52"/>
                      </a:lnTo>
                      <a:lnTo>
                        <a:pt x="574" y="53"/>
                      </a:lnTo>
                      <a:lnTo>
                        <a:pt x="573" y="54"/>
                      </a:lnTo>
                      <a:lnTo>
                        <a:pt x="573" y="55"/>
                      </a:lnTo>
                      <a:lnTo>
                        <a:pt x="573" y="56"/>
                      </a:lnTo>
                      <a:lnTo>
                        <a:pt x="574" y="56"/>
                      </a:lnTo>
                      <a:lnTo>
                        <a:pt x="575" y="56"/>
                      </a:lnTo>
                      <a:lnTo>
                        <a:pt x="576" y="55"/>
                      </a:lnTo>
                      <a:lnTo>
                        <a:pt x="577" y="54"/>
                      </a:lnTo>
                      <a:lnTo>
                        <a:pt x="578" y="54"/>
                      </a:lnTo>
                      <a:lnTo>
                        <a:pt x="578" y="55"/>
                      </a:lnTo>
                      <a:lnTo>
                        <a:pt x="578" y="56"/>
                      </a:lnTo>
                      <a:lnTo>
                        <a:pt x="577" y="58"/>
                      </a:lnTo>
                      <a:lnTo>
                        <a:pt x="577" y="59"/>
                      </a:lnTo>
                      <a:lnTo>
                        <a:pt x="578" y="60"/>
                      </a:lnTo>
                      <a:lnTo>
                        <a:pt x="579" y="61"/>
                      </a:lnTo>
                      <a:lnTo>
                        <a:pt x="580" y="60"/>
                      </a:lnTo>
                      <a:lnTo>
                        <a:pt x="580" y="59"/>
                      </a:lnTo>
                      <a:lnTo>
                        <a:pt x="580" y="58"/>
                      </a:lnTo>
                      <a:lnTo>
                        <a:pt x="581" y="58"/>
                      </a:lnTo>
                      <a:lnTo>
                        <a:pt x="582" y="58"/>
                      </a:lnTo>
                      <a:lnTo>
                        <a:pt x="583" y="58"/>
                      </a:lnTo>
                      <a:lnTo>
                        <a:pt x="584" y="58"/>
                      </a:lnTo>
                      <a:lnTo>
                        <a:pt x="585" y="58"/>
                      </a:lnTo>
                      <a:lnTo>
                        <a:pt x="586" y="58"/>
                      </a:lnTo>
                      <a:lnTo>
                        <a:pt x="587" y="59"/>
                      </a:lnTo>
                      <a:lnTo>
                        <a:pt x="587" y="60"/>
                      </a:lnTo>
                      <a:lnTo>
                        <a:pt x="587" y="61"/>
                      </a:lnTo>
                      <a:lnTo>
                        <a:pt x="587" y="62"/>
                      </a:lnTo>
                      <a:lnTo>
                        <a:pt x="587" y="63"/>
                      </a:lnTo>
                      <a:lnTo>
                        <a:pt x="588" y="63"/>
                      </a:lnTo>
                      <a:lnTo>
                        <a:pt x="589" y="63"/>
                      </a:lnTo>
                      <a:lnTo>
                        <a:pt x="589" y="64"/>
                      </a:lnTo>
                      <a:lnTo>
                        <a:pt x="590" y="65"/>
                      </a:lnTo>
                      <a:lnTo>
                        <a:pt x="591" y="66"/>
                      </a:lnTo>
                      <a:lnTo>
                        <a:pt x="591" y="67"/>
                      </a:lnTo>
                      <a:lnTo>
                        <a:pt x="591" y="68"/>
                      </a:lnTo>
                      <a:lnTo>
                        <a:pt x="591" y="69"/>
                      </a:lnTo>
                      <a:lnTo>
                        <a:pt x="592" y="69"/>
                      </a:lnTo>
                      <a:lnTo>
                        <a:pt x="593" y="69"/>
                      </a:lnTo>
                      <a:lnTo>
                        <a:pt x="593" y="68"/>
                      </a:lnTo>
                      <a:lnTo>
                        <a:pt x="593" y="67"/>
                      </a:lnTo>
                      <a:lnTo>
                        <a:pt x="594" y="67"/>
                      </a:lnTo>
                      <a:lnTo>
                        <a:pt x="594" y="66"/>
                      </a:lnTo>
                      <a:lnTo>
                        <a:pt x="595" y="66"/>
                      </a:lnTo>
                      <a:lnTo>
                        <a:pt x="596" y="66"/>
                      </a:lnTo>
                      <a:lnTo>
                        <a:pt x="597" y="67"/>
                      </a:lnTo>
                      <a:lnTo>
                        <a:pt x="597" y="68"/>
                      </a:lnTo>
                      <a:lnTo>
                        <a:pt x="596" y="69"/>
                      </a:lnTo>
                      <a:lnTo>
                        <a:pt x="596" y="70"/>
                      </a:lnTo>
                      <a:lnTo>
                        <a:pt x="597" y="71"/>
                      </a:lnTo>
                      <a:lnTo>
                        <a:pt x="598" y="72"/>
                      </a:lnTo>
                      <a:lnTo>
                        <a:pt x="599" y="72"/>
                      </a:lnTo>
                      <a:lnTo>
                        <a:pt x="600" y="71"/>
                      </a:lnTo>
                      <a:lnTo>
                        <a:pt x="601" y="71"/>
                      </a:lnTo>
                      <a:lnTo>
                        <a:pt x="602" y="71"/>
                      </a:lnTo>
                      <a:lnTo>
                        <a:pt x="602" y="72"/>
                      </a:lnTo>
                      <a:lnTo>
                        <a:pt x="602" y="73"/>
                      </a:lnTo>
                      <a:lnTo>
                        <a:pt x="602" y="74"/>
                      </a:lnTo>
                      <a:lnTo>
                        <a:pt x="603" y="74"/>
                      </a:lnTo>
                      <a:lnTo>
                        <a:pt x="603" y="75"/>
                      </a:lnTo>
                      <a:lnTo>
                        <a:pt x="602" y="76"/>
                      </a:lnTo>
                      <a:lnTo>
                        <a:pt x="603" y="77"/>
                      </a:lnTo>
                      <a:lnTo>
                        <a:pt x="604" y="77"/>
                      </a:lnTo>
                      <a:lnTo>
                        <a:pt x="605" y="77"/>
                      </a:lnTo>
                      <a:lnTo>
                        <a:pt x="606" y="77"/>
                      </a:lnTo>
                      <a:lnTo>
                        <a:pt x="606" y="78"/>
                      </a:lnTo>
                      <a:lnTo>
                        <a:pt x="605" y="79"/>
                      </a:lnTo>
                      <a:lnTo>
                        <a:pt x="605" y="80"/>
                      </a:lnTo>
                      <a:lnTo>
                        <a:pt x="606" y="80"/>
                      </a:lnTo>
                      <a:lnTo>
                        <a:pt x="607" y="80"/>
                      </a:lnTo>
                      <a:lnTo>
                        <a:pt x="608" y="81"/>
                      </a:lnTo>
                      <a:lnTo>
                        <a:pt x="608" y="82"/>
                      </a:lnTo>
                      <a:lnTo>
                        <a:pt x="608" y="83"/>
                      </a:lnTo>
                      <a:lnTo>
                        <a:pt x="609" y="83"/>
                      </a:lnTo>
                      <a:lnTo>
                        <a:pt x="610" y="82"/>
                      </a:lnTo>
                      <a:lnTo>
                        <a:pt x="611" y="83"/>
                      </a:lnTo>
                      <a:lnTo>
                        <a:pt x="612" y="83"/>
                      </a:lnTo>
                      <a:lnTo>
                        <a:pt x="613" y="83"/>
                      </a:lnTo>
                      <a:lnTo>
                        <a:pt x="614" y="84"/>
                      </a:lnTo>
                      <a:lnTo>
                        <a:pt x="616" y="86"/>
                      </a:lnTo>
                      <a:lnTo>
                        <a:pt x="618" y="86"/>
                      </a:lnTo>
                      <a:lnTo>
                        <a:pt x="618" y="87"/>
                      </a:lnTo>
                      <a:lnTo>
                        <a:pt x="618" y="88"/>
                      </a:lnTo>
                      <a:lnTo>
                        <a:pt x="618" y="89"/>
                      </a:lnTo>
                      <a:lnTo>
                        <a:pt x="619" y="89"/>
                      </a:lnTo>
                      <a:lnTo>
                        <a:pt x="620" y="89"/>
                      </a:lnTo>
                      <a:lnTo>
                        <a:pt x="621" y="89"/>
                      </a:lnTo>
                      <a:lnTo>
                        <a:pt x="622" y="89"/>
                      </a:lnTo>
                      <a:lnTo>
                        <a:pt x="623" y="90"/>
                      </a:lnTo>
                      <a:lnTo>
                        <a:pt x="623" y="91"/>
                      </a:lnTo>
                      <a:lnTo>
                        <a:pt x="623" y="92"/>
                      </a:lnTo>
                      <a:lnTo>
                        <a:pt x="623" y="93"/>
                      </a:lnTo>
                      <a:lnTo>
                        <a:pt x="624" y="93"/>
                      </a:lnTo>
                      <a:lnTo>
                        <a:pt x="625" y="93"/>
                      </a:lnTo>
                      <a:lnTo>
                        <a:pt x="625" y="95"/>
                      </a:lnTo>
                      <a:lnTo>
                        <a:pt x="625" y="96"/>
                      </a:lnTo>
                      <a:lnTo>
                        <a:pt x="624" y="97"/>
                      </a:lnTo>
                      <a:lnTo>
                        <a:pt x="625" y="97"/>
                      </a:lnTo>
                      <a:lnTo>
                        <a:pt x="625" y="98"/>
                      </a:lnTo>
                      <a:lnTo>
                        <a:pt x="626" y="98"/>
                      </a:lnTo>
                      <a:lnTo>
                        <a:pt x="627" y="98"/>
                      </a:lnTo>
                      <a:lnTo>
                        <a:pt x="628" y="99"/>
                      </a:lnTo>
                      <a:lnTo>
                        <a:pt x="628" y="100"/>
                      </a:lnTo>
                      <a:lnTo>
                        <a:pt x="628" y="101"/>
                      </a:lnTo>
                      <a:lnTo>
                        <a:pt x="628" y="102"/>
                      </a:lnTo>
                      <a:lnTo>
                        <a:pt x="628" y="103"/>
                      </a:lnTo>
                      <a:lnTo>
                        <a:pt x="629" y="104"/>
                      </a:lnTo>
                      <a:lnTo>
                        <a:pt x="630" y="103"/>
                      </a:lnTo>
                      <a:lnTo>
                        <a:pt x="630" y="102"/>
                      </a:lnTo>
                      <a:lnTo>
                        <a:pt x="631" y="102"/>
                      </a:lnTo>
                      <a:lnTo>
                        <a:pt x="632" y="102"/>
                      </a:lnTo>
                      <a:lnTo>
                        <a:pt x="632" y="103"/>
                      </a:lnTo>
                      <a:lnTo>
                        <a:pt x="634" y="104"/>
                      </a:lnTo>
                      <a:lnTo>
                        <a:pt x="635" y="105"/>
                      </a:lnTo>
                      <a:lnTo>
                        <a:pt x="636" y="105"/>
                      </a:lnTo>
                      <a:lnTo>
                        <a:pt x="637" y="106"/>
                      </a:lnTo>
                      <a:lnTo>
                        <a:pt x="636" y="106"/>
                      </a:lnTo>
                      <a:lnTo>
                        <a:pt x="636" y="107"/>
                      </a:lnTo>
                      <a:lnTo>
                        <a:pt x="636" y="108"/>
                      </a:lnTo>
                      <a:lnTo>
                        <a:pt x="637" y="108"/>
                      </a:lnTo>
                      <a:lnTo>
                        <a:pt x="636" y="109"/>
                      </a:lnTo>
                      <a:lnTo>
                        <a:pt x="637" y="109"/>
                      </a:lnTo>
                      <a:lnTo>
                        <a:pt x="637" y="110"/>
                      </a:lnTo>
                      <a:lnTo>
                        <a:pt x="638" y="110"/>
                      </a:lnTo>
                      <a:lnTo>
                        <a:pt x="639" y="111"/>
                      </a:lnTo>
                      <a:lnTo>
                        <a:pt x="641" y="113"/>
                      </a:lnTo>
                      <a:lnTo>
                        <a:pt x="641" y="114"/>
                      </a:lnTo>
                      <a:lnTo>
                        <a:pt x="640" y="115"/>
                      </a:lnTo>
                      <a:lnTo>
                        <a:pt x="639" y="116"/>
                      </a:lnTo>
                      <a:lnTo>
                        <a:pt x="638" y="116"/>
                      </a:lnTo>
                      <a:lnTo>
                        <a:pt x="638" y="117"/>
                      </a:lnTo>
                      <a:lnTo>
                        <a:pt x="638" y="118"/>
                      </a:lnTo>
                      <a:lnTo>
                        <a:pt x="639" y="118"/>
                      </a:lnTo>
                      <a:lnTo>
                        <a:pt x="640" y="118"/>
                      </a:lnTo>
                      <a:lnTo>
                        <a:pt x="641" y="119"/>
                      </a:lnTo>
                      <a:lnTo>
                        <a:pt x="641" y="120"/>
                      </a:lnTo>
                      <a:lnTo>
                        <a:pt x="641" y="121"/>
                      </a:lnTo>
                      <a:lnTo>
                        <a:pt x="640" y="122"/>
                      </a:lnTo>
                      <a:lnTo>
                        <a:pt x="640" y="123"/>
                      </a:lnTo>
                      <a:lnTo>
                        <a:pt x="641" y="123"/>
                      </a:lnTo>
                      <a:lnTo>
                        <a:pt x="643" y="122"/>
                      </a:lnTo>
                      <a:lnTo>
                        <a:pt x="644" y="121"/>
                      </a:lnTo>
                      <a:lnTo>
                        <a:pt x="645" y="121"/>
                      </a:lnTo>
                      <a:lnTo>
                        <a:pt x="645" y="122"/>
                      </a:lnTo>
                      <a:lnTo>
                        <a:pt x="645" y="123"/>
                      </a:lnTo>
                      <a:lnTo>
                        <a:pt x="645" y="124"/>
                      </a:lnTo>
                      <a:lnTo>
                        <a:pt x="646" y="124"/>
                      </a:lnTo>
                      <a:lnTo>
                        <a:pt x="647" y="123"/>
                      </a:lnTo>
                      <a:lnTo>
                        <a:pt x="648" y="124"/>
                      </a:lnTo>
                      <a:lnTo>
                        <a:pt x="648" y="125"/>
                      </a:lnTo>
                      <a:lnTo>
                        <a:pt x="648" y="126"/>
                      </a:lnTo>
                      <a:lnTo>
                        <a:pt x="648" y="127"/>
                      </a:lnTo>
                      <a:lnTo>
                        <a:pt x="648" y="128"/>
                      </a:lnTo>
                      <a:lnTo>
                        <a:pt x="648" y="129"/>
                      </a:lnTo>
                      <a:lnTo>
                        <a:pt x="648" y="130"/>
                      </a:lnTo>
                      <a:lnTo>
                        <a:pt x="649" y="130"/>
                      </a:lnTo>
                      <a:lnTo>
                        <a:pt x="650" y="129"/>
                      </a:lnTo>
                      <a:lnTo>
                        <a:pt x="650" y="130"/>
                      </a:lnTo>
                      <a:lnTo>
                        <a:pt x="650" y="131"/>
                      </a:lnTo>
                      <a:lnTo>
                        <a:pt x="651" y="132"/>
                      </a:lnTo>
                      <a:lnTo>
                        <a:pt x="651" y="133"/>
                      </a:lnTo>
                      <a:lnTo>
                        <a:pt x="651" y="134"/>
                      </a:lnTo>
                      <a:lnTo>
                        <a:pt x="651" y="135"/>
                      </a:lnTo>
                      <a:lnTo>
                        <a:pt x="652" y="136"/>
                      </a:lnTo>
                      <a:lnTo>
                        <a:pt x="653" y="136"/>
                      </a:lnTo>
                      <a:lnTo>
                        <a:pt x="654" y="137"/>
                      </a:lnTo>
                      <a:lnTo>
                        <a:pt x="655" y="138"/>
                      </a:lnTo>
                      <a:lnTo>
                        <a:pt x="656" y="138"/>
                      </a:lnTo>
                      <a:lnTo>
                        <a:pt x="656" y="139"/>
                      </a:lnTo>
                      <a:lnTo>
                        <a:pt x="656" y="140"/>
                      </a:lnTo>
                      <a:lnTo>
                        <a:pt x="657" y="141"/>
                      </a:lnTo>
                      <a:lnTo>
                        <a:pt x="658" y="142"/>
                      </a:lnTo>
                      <a:lnTo>
                        <a:pt x="659" y="144"/>
                      </a:lnTo>
                      <a:lnTo>
                        <a:pt x="658" y="145"/>
                      </a:lnTo>
                      <a:lnTo>
                        <a:pt x="659" y="146"/>
                      </a:lnTo>
                      <a:lnTo>
                        <a:pt x="660" y="147"/>
                      </a:lnTo>
                      <a:lnTo>
                        <a:pt x="661" y="148"/>
                      </a:lnTo>
                      <a:lnTo>
                        <a:pt x="661" y="149"/>
                      </a:lnTo>
                      <a:lnTo>
                        <a:pt x="661" y="150"/>
                      </a:lnTo>
                      <a:lnTo>
                        <a:pt x="661" y="151"/>
                      </a:lnTo>
                      <a:lnTo>
                        <a:pt x="662" y="151"/>
                      </a:lnTo>
                      <a:lnTo>
                        <a:pt x="663" y="151"/>
                      </a:lnTo>
                      <a:lnTo>
                        <a:pt x="664" y="151"/>
                      </a:lnTo>
                      <a:lnTo>
                        <a:pt x="664" y="150"/>
                      </a:lnTo>
                      <a:lnTo>
                        <a:pt x="665" y="150"/>
                      </a:lnTo>
                      <a:lnTo>
                        <a:pt x="665" y="151"/>
                      </a:lnTo>
                      <a:lnTo>
                        <a:pt x="666" y="152"/>
                      </a:lnTo>
                      <a:lnTo>
                        <a:pt x="667" y="153"/>
                      </a:lnTo>
                      <a:lnTo>
                        <a:pt x="667" y="154"/>
                      </a:lnTo>
                      <a:lnTo>
                        <a:pt x="668" y="155"/>
                      </a:lnTo>
                      <a:lnTo>
                        <a:pt x="669" y="155"/>
                      </a:lnTo>
                      <a:lnTo>
                        <a:pt x="670" y="156"/>
                      </a:lnTo>
                      <a:lnTo>
                        <a:pt x="670" y="155"/>
                      </a:lnTo>
                      <a:lnTo>
                        <a:pt x="670" y="154"/>
                      </a:lnTo>
                      <a:lnTo>
                        <a:pt x="670" y="153"/>
                      </a:lnTo>
                      <a:lnTo>
                        <a:pt x="671" y="153"/>
                      </a:lnTo>
                      <a:lnTo>
                        <a:pt x="672" y="153"/>
                      </a:lnTo>
                      <a:lnTo>
                        <a:pt x="673" y="154"/>
                      </a:lnTo>
                      <a:lnTo>
                        <a:pt x="674" y="154"/>
                      </a:lnTo>
                      <a:lnTo>
                        <a:pt x="676" y="154"/>
                      </a:lnTo>
                      <a:lnTo>
                        <a:pt x="677" y="154"/>
                      </a:lnTo>
                      <a:lnTo>
                        <a:pt x="678" y="155"/>
                      </a:lnTo>
                      <a:lnTo>
                        <a:pt x="678" y="156"/>
                      </a:lnTo>
                      <a:lnTo>
                        <a:pt x="679" y="156"/>
                      </a:lnTo>
                      <a:lnTo>
                        <a:pt x="680" y="157"/>
                      </a:lnTo>
                      <a:lnTo>
                        <a:pt x="682" y="157"/>
                      </a:lnTo>
                      <a:lnTo>
                        <a:pt x="683" y="157"/>
                      </a:lnTo>
                      <a:lnTo>
                        <a:pt x="683" y="158"/>
                      </a:lnTo>
                      <a:lnTo>
                        <a:pt x="684" y="158"/>
                      </a:lnTo>
                      <a:lnTo>
                        <a:pt x="685" y="157"/>
                      </a:lnTo>
                      <a:lnTo>
                        <a:pt x="685" y="156"/>
                      </a:lnTo>
                      <a:lnTo>
                        <a:pt x="686" y="156"/>
                      </a:lnTo>
                      <a:lnTo>
                        <a:pt x="687" y="156"/>
                      </a:lnTo>
                      <a:lnTo>
                        <a:pt x="687" y="157"/>
                      </a:lnTo>
                      <a:lnTo>
                        <a:pt x="687" y="158"/>
                      </a:lnTo>
                      <a:lnTo>
                        <a:pt x="687" y="159"/>
                      </a:lnTo>
                      <a:lnTo>
                        <a:pt x="687" y="160"/>
                      </a:lnTo>
                      <a:lnTo>
                        <a:pt x="688" y="160"/>
                      </a:lnTo>
                      <a:lnTo>
                        <a:pt x="688" y="159"/>
                      </a:lnTo>
                      <a:lnTo>
                        <a:pt x="688" y="158"/>
                      </a:lnTo>
                      <a:lnTo>
                        <a:pt x="689" y="158"/>
                      </a:lnTo>
                      <a:lnTo>
                        <a:pt x="690" y="158"/>
                      </a:lnTo>
                      <a:lnTo>
                        <a:pt x="691" y="158"/>
                      </a:lnTo>
                      <a:lnTo>
                        <a:pt x="692" y="158"/>
                      </a:lnTo>
                      <a:lnTo>
                        <a:pt x="692" y="159"/>
                      </a:lnTo>
                      <a:lnTo>
                        <a:pt x="694" y="160"/>
                      </a:lnTo>
                      <a:lnTo>
                        <a:pt x="695" y="160"/>
                      </a:lnTo>
                      <a:lnTo>
                        <a:pt x="696" y="159"/>
                      </a:lnTo>
                      <a:lnTo>
                        <a:pt x="695" y="159"/>
                      </a:lnTo>
                      <a:lnTo>
                        <a:pt x="696" y="158"/>
                      </a:lnTo>
                      <a:lnTo>
                        <a:pt x="696" y="157"/>
                      </a:lnTo>
                      <a:lnTo>
                        <a:pt x="697" y="157"/>
                      </a:lnTo>
                      <a:lnTo>
                        <a:pt x="697" y="158"/>
                      </a:lnTo>
                      <a:lnTo>
                        <a:pt x="697" y="159"/>
                      </a:lnTo>
                      <a:lnTo>
                        <a:pt x="697" y="160"/>
                      </a:lnTo>
                      <a:lnTo>
                        <a:pt x="697" y="161"/>
                      </a:lnTo>
                      <a:lnTo>
                        <a:pt x="698" y="161"/>
                      </a:lnTo>
                      <a:lnTo>
                        <a:pt x="699" y="161"/>
                      </a:lnTo>
                      <a:lnTo>
                        <a:pt x="700" y="160"/>
                      </a:lnTo>
                      <a:lnTo>
                        <a:pt x="700" y="159"/>
                      </a:lnTo>
                      <a:lnTo>
                        <a:pt x="701" y="159"/>
                      </a:lnTo>
                      <a:lnTo>
                        <a:pt x="702" y="160"/>
                      </a:lnTo>
                      <a:lnTo>
                        <a:pt x="703" y="160"/>
                      </a:lnTo>
                      <a:lnTo>
                        <a:pt x="704" y="162"/>
                      </a:lnTo>
                      <a:lnTo>
                        <a:pt x="704" y="163"/>
                      </a:lnTo>
                      <a:lnTo>
                        <a:pt x="704" y="165"/>
                      </a:lnTo>
                      <a:lnTo>
                        <a:pt x="705" y="165"/>
                      </a:lnTo>
                      <a:lnTo>
                        <a:pt x="706" y="165"/>
                      </a:lnTo>
                      <a:lnTo>
                        <a:pt x="706" y="163"/>
                      </a:lnTo>
                      <a:lnTo>
                        <a:pt x="704" y="162"/>
                      </a:lnTo>
                      <a:lnTo>
                        <a:pt x="704" y="161"/>
                      </a:lnTo>
                      <a:lnTo>
                        <a:pt x="705" y="161"/>
                      </a:lnTo>
                      <a:lnTo>
                        <a:pt x="706" y="161"/>
                      </a:lnTo>
                      <a:lnTo>
                        <a:pt x="706" y="160"/>
                      </a:lnTo>
                      <a:lnTo>
                        <a:pt x="707" y="159"/>
                      </a:lnTo>
                      <a:lnTo>
                        <a:pt x="708" y="159"/>
                      </a:lnTo>
                      <a:lnTo>
                        <a:pt x="707" y="158"/>
                      </a:lnTo>
                      <a:lnTo>
                        <a:pt x="708" y="158"/>
                      </a:lnTo>
                      <a:lnTo>
                        <a:pt x="709" y="159"/>
                      </a:lnTo>
                      <a:lnTo>
                        <a:pt x="709" y="160"/>
                      </a:lnTo>
                      <a:lnTo>
                        <a:pt x="709" y="161"/>
                      </a:lnTo>
                      <a:lnTo>
                        <a:pt x="708" y="161"/>
                      </a:lnTo>
                      <a:lnTo>
                        <a:pt x="708" y="162"/>
                      </a:lnTo>
                      <a:lnTo>
                        <a:pt x="707" y="162"/>
                      </a:lnTo>
                      <a:lnTo>
                        <a:pt x="708" y="163"/>
                      </a:lnTo>
                      <a:lnTo>
                        <a:pt x="709" y="163"/>
                      </a:lnTo>
                      <a:lnTo>
                        <a:pt x="710" y="164"/>
                      </a:lnTo>
                      <a:lnTo>
                        <a:pt x="711" y="163"/>
                      </a:lnTo>
                      <a:lnTo>
                        <a:pt x="712" y="163"/>
                      </a:lnTo>
                      <a:lnTo>
                        <a:pt x="713" y="164"/>
                      </a:lnTo>
                      <a:lnTo>
                        <a:pt x="713" y="163"/>
                      </a:lnTo>
                      <a:lnTo>
                        <a:pt x="714" y="163"/>
                      </a:lnTo>
                      <a:lnTo>
                        <a:pt x="715" y="164"/>
                      </a:lnTo>
                      <a:lnTo>
                        <a:pt x="716" y="164"/>
                      </a:lnTo>
                      <a:lnTo>
                        <a:pt x="717" y="163"/>
                      </a:lnTo>
                      <a:lnTo>
                        <a:pt x="717" y="162"/>
                      </a:lnTo>
                      <a:lnTo>
                        <a:pt x="717" y="161"/>
                      </a:lnTo>
                      <a:lnTo>
                        <a:pt x="718" y="161"/>
                      </a:lnTo>
                      <a:lnTo>
                        <a:pt x="719" y="162"/>
                      </a:lnTo>
                      <a:lnTo>
                        <a:pt x="721" y="162"/>
                      </a:lnTo>
                      <a:lnTo>
                        <a:pt x="721" y="161"/>
                      </a:lnTo>
                      <a:lnTo>
                        <a:pt x="721" y="160"/>
                      </a:lnTo>
                      <a:lnTo>
                        <a:pt x="722" y="160"/>
                      </a:lnTo>
                      <a:lnTo>
                        <a:pt x="722" y="161"/>
                      </a:lnTo>
                      <a:lnTo>
                        <a:pt x="722" y="162"/>
                      </a:lnTo>
                      <a:lnTo>
                        <a:pt x="723" y="162"/>
                      </a:lnTo>
                      <a:lnTo>
                        <a:pt x="723" y="161"/>
                      </a:lnTo>
                      <a:lnTo>
                        <a:pt x="724" y="161"/>
                      </a:lnTo>
                      <a:lnTo>
                        <a:pt x="724" y="163"/>
                      </a:lnTo>
                      <a:lnTo>
                        <a:pt x="724" y="164"/>
                      </a:lnTo>
                      <a:lnTo>
                        <a:pt x="724" y="165"/>
                      </a:lnTo>
                      <a:lnTo>
                        <a:pt x="725" y="165"/>
                      </a:lnTo>
                      <a:lnTo>
                        <a:pt x="725" y="164"/>
                      </a:lnTo>
                      <a:lnTo>
                        <a:pt x="726" y="164"/>
                      </a:lnTo>
                      <a:lnTo>
                        <a:pt x="726" y="163"/>
                      </a:lnTo>
                      <a:lnTo>
                        <a:pt x="725" y="162"/>
                      </a:lnTo>
                      <a:lnTo>
                        <a:pt x="726" y="162"/>
                      </a:lnTo>
                      <a:lnTo>
                        <a:pt x="727" y="162"/>
                      </a:lnTo>
                      <a:lnTo>
                        <a:pt x="728" y="163"/>
                      </a:lnTo>
                      <a:lnTo>
                        <a:pt x="729" y="163"/>
                      </a:lnTo>
                      <a:lnTo>
                        <a:pt x="730" y="163"/>
                      </a:lnTo>
                      <a:lnTo>
                        <a:pt x="730" y="162"/>
                      </a:lnTo>
                      <a:lnTo>
                        <a:pt x="729" y="162"/>
                      </a:lnTo>
                      <a:lnTo>
                        <a:pt x="729" y="161"/>
                      </a:lnTo>
                      <a:lnTo>
                        <a:pt x="730" y="161"/>
                      </a:lnTo>
                      <a:lnTo>
                        <a:pt x="731" y="161"/>
                      </a:lnTo>
                      <a:lnTo>
                        <a:pt x="732" y="161"/>
                      </a:lnTo>
                      <a:lnTo>
                        <a:pt x="733" y="161"/>
                      </a:lnTo>
                      <a:lnTo>
                        <a:pt x="733" y="162"/>
                      </a:lnTo>
                      <a:lnTo>
                        <a:pt x="732" y="162"/>
                      </a:lnTo>
                      <a:lnTo>
                        <a:pt x="731" y="162"/>
                      </a:lnTo>
                      <a:lnTo>
                        <a:pt x="731" y="163"/>
                      </a:lnTo>
                      <a:lnTo>
                        <a:pt x="732" y="163"/>
                      </a:lnTo>
                      <a:lnTo>
                        <a:pt x="732" y="164"/>
                      </a:lnTo>
                      <a:lnTo>
                        <a:pt x="731" y="165"/>
                      </a:lnTo>
                      <a:lnTo>
                        <a:pt x="732" y="166"/>
                      </a:lnTo>
                      <a:lnTo>
                        <a:pt x="733" y="166"/>
                      </a:lnTo>
                      <a:lnTo>
                        <a:pt x="734" y="166"/>
                      </a:lnTo>
                      <a:lnTo>
                        <a:pt x="733" y="167"/>
                      </a:lnTo>
                      <a:lnTo>
                        <a:pt x="734" y="167"/>
                      </a:lnTo>
                      <a:lnTo>
                        <a:pt x="735" y="167"/>
                      </a:lnTo>
                      <a:lnTo>
                        <a:pt x="735" y="166"/>
                      </a:lnTo>
                      <a:lnTo>
                        <a:pt x="736" y="165"/>
                      </a:lnTo>
                      <a:lnTo>
                        <a:pt x="736" y="166"/>
                      </a:lnTo>
                      <a:lnTo>
                        <a:pt x="737" y="166"/>
                      </a:lnTo>
                      <a:lnTo>
                        <a:pt x="736" y="165"/>
                      </a:lnTo>
                      <a:lnTo>
                        <a:pt x="736" y="164"/>
                      </a:lnTo>
                      <a:lnTo>
                        <a:pt x="737" y="164"/>
                      </a:lnTo>
                      <a:lnTo>
                        <a:pt x="738" y="165"/>
                      </a:lnTo>
                      <a:lnTo>
                        <a:pt x="738" y="166"/>
                      </a:lnTo>
                      <a:lnTo>
                        <a:pt x="738" y="167"/>
                      </a:lnTo>
                      <a:lnTo>
                        <a:pt x="739" y="167"/>
                      </a:lnTo>
                      <a:lnTo>
                        <a:pt x="739" y="166"/>
                      </a:lnTo>
                      <a:lnTo>
                        <a:pt x="740" y="165"/>
                      </a:lnTo>
                      <a:lnTo>
                        <a:pt x="740" y="164"/>
                      </a:lnTo>
                      <a:lnTo>
                        <a:pt x="741" y="164"/>
                      </a:lnTo>
                      <a:lnTo>
                        <a:pt x="741" y="163"/>
                      </a:lnTo>
                      <a:lnTo>
                        <a:pt x="741" y="164"/>
                      </a:lnTo>
                      <a:lnTo>
                        <a:pt x="741" y="165"/>
                      </a:lnTo>
                      <a:lnTo>
                        <a:pt x="741" y="166"/>
                      </a:lnTo>
                      <a:lnTo>
                        <a:pt x="740" y="167"/>
                      </a:lnTo>
                      <a:lnTo>
                        <a:pt x="741" y="168"/>
                      </a:lnTo>
                      <a:lnTo>
                        <a:pt x="742" y="168"/>
                      </a:lnTo>
                      <a:lnTo>
                        <a:pt x="743" y="167"/>
                      </a:lnTo>
                      <a:lnTo>
                        <a:pt x="743" y="168"/>
                      </a:lnTo>
                      <a:lnTo>
                        <a:pt x="743" y="169"/>
                      </a:lnTo>
                      <a:lnTo>
                        <a:pt x="744" y="169"/>
                      </a:lnTo>
                      <a:lnTo>
                        <a:pt x="744" y="170"/>
                      </a:lnTo>
                      <a:lnTo>
                        <a:pt x="743" y="170"/>
                      </a:lnTo>
                      <a:lnTo>
                        <a:pt x="743" y="171"/>
                      </a:lnTo>
                      <a:lnTo>
                        <a:pt x="742" y="172"/>
                      </a:lnTo>
                      <a:lnTo>
                        <a:pt x="742" y="173"/>
                      </a:lnTo>
                      <a:lnTo>
                        <a:pt x="743" y="173"/>
                      </a:lnTo>
                      <a:lnTo>
                        <a:pt x="744" y="173"/>
                      </a:lnTo>
                      <a:lnTo>
                        <a:pt x="744" y="175"/>
                      </a:lnTo>
                      <a:lnTo>
                        <a:pt x="744" y="176"/>
                      </a:lnTo>
                      <a:lnTo>
                        <a:pt x="745" y="176"/>
                      </a:lnTo>
                      <a:lnTo>
                        <a:pt x="746" y="177"/>
                      </a:lnTo>
                      <a:lnTo>
                        <a:pt x="745" y="177"/>
                      </a:lnTo>
                      <a:lnTo>
                        <a:pt x="745" y="178"/>
                      </a:lnTo>
                      <a:lnTo>
                        <a:pt x="745" y="179"/>
                      </a:lnTo>
                      <a:lnTo>
                        <a:pt x="746" y="179"/>
                      </a:lnTo>
                      <a:lnTo>
                        <a:pt x="746" y="180"/>
                      </a:lnTo>
                      <a:lnTo>
                        <a:pt x="747" y="181"/>
                      </a:lnTo>
                      <a:lnTo>
                        <a:pt x="747" y="182"/>
                      </a:lnTo>
                      <a:lnTo>
                        <a:pt x="746" y="182"/>
                      </a:lnTo>
                      <a:lnTo>
                        <a:pt x="745" y="182"/>
                      </a:lnTo>
                      <a:lnTo>
                        <a:pt x="745" y="181"/>
                      </a:lnTo>
                      <a:lnTo>
                        <a:pt x="744" y="181"/>
                      </a:lnTo>
                      <a:lnTo>
                        <a:pt x="743" y="181"/>
                      </a:lnTo>
                      <a:lnTo>
                        <a:pt x="742" y="181"/>
                      </a:lnTo>
                      <a:lnTo>
                        <a:pt x="741" y="182"/>
                      </a:lnTo>
                      <a:lnTo>
                        <a:pt x="741" y="181"/>
                      </a:lnTo>
                      <a:lnTo>
                        <a:pt x="741" y="180"/>
                      </a:lnTo>
                      <a:lnTo>
                        <a:pt x="740" y="180"/>
                      </a:lnTo>
                      <a:lnTo>
                        <a:pt x="739" y="180"/>
                      </a:lnTo>
                      <a:lnTo>
                        <a:pt x="740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8" y="180"/>
                      </a:lnTo>
                      <a:lnTo>
                        <a:pt x="738" y="179"/>
                      </a:lnTo>
                      <a:lnTo>
                        <a:pt x="738" y="180"/>
                      </a:lnTo>
                      <a:lnTo>
                        <a:pt x="737" y="180"/>
                      </a:lnTo>
                      <a:lnTo>
                        <a:pt x="737" y="181"/>
                      </a:lnTo>
                      <a:lnTo>
                        <a:pt x="736" y="181"/>
                      </a:lnTo>
                      <a:lnTo>
                        <a:pt x="736" y="182"/>
                      </a:lnTo>
                      <a:lnTo>
                        <a:pt x="735" y="182"/>
                      </a:lnTo>
                      <a:lnTo>
                        <a:pt x="735" y="183"/>
                      </a:lnTo>
                      <a:lnTo>
                        <a:pt x="735" y="184"/>
                      </a:lnTo>
                      <a:lnTo>
                        <a:pt x="734" y="184"/>
                      </a:lnTo>
                      <a:lnTo>
                        <a:pt x="734" y="185"/>
                      </a:lnTo>
                      <a:lnTo>
                        <a:pt x="733" y="185"/>
                      </a:lnTo>
                      <a:lnTo>
                        <a:pt x="732" y="185"/>
                      </a:lnTo>
                      <a:lnTo>
                        <a:pt x="732" y="186"/>
                      </a:lnTo>
                      <a:lnTo>
                        <a:pt x="733" y="186"/>
                      </a:lnTo>
                      <a:lnTo>
                        <a:pt x="733" y="187"/>
                      </a:lnTo>
                      <a:lnTo>
                        <a:pt x="732" y="187"/>
                      </a:lnTo>
                      <a:lnTo>
                        <a:pt x="733" y="187"/>
                      </a:lnTo>
                      <a:lnTo>
                        <a:pt x="734" y="187"/>
                      </a:lnTo>
                      <a:lnTo>
                        <a:pt x="735" y="187"/>
                      </a:lnTo>
                      <a:lnTo>
                        <a:pt x="734" y="188"/>
                      </a:lnTo>
                      <a:lnTo>
                        <a:pt x="733" y="188"/>
                      </a:lnTo>
                      <a:lnTo>
                        <a:pt x="732" y="188"/>
                      </a:lnTo>
                      <a:lnTo>
                        <a:pt x="732" y="189"/>
                      </a:lnTo>
                      <a:lnTo>
                        <a:pt x="732" y="190"/>
                      </a:lnTo>
                      <a:lnTo>
                        <a:pt x="732" y="189"/>
                      </a:lnTo>
                      <a:lnTo>
                        <a:pt x="731" y="189"/>
                      </a:lnTo>
                      <a:lnTo>
                        <a:pt x="730" y="189"/>
                      </a:lnTo>
                      <a:lnTo>
                        <a:pt x="730" y="188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1"/>
                      </a:lnTo>
                      <a:lnTo>
                        <a:pt x="728" y="192"/>
                      </a:lnTo>
                      <a:lnTo>
                        <a:pt x="728" y="193"/>
                      </a:lnTo>
                      <a:lnTo>
                        <a:pt x="729" y="193"/>
                      </a:lnTo>
                      <a:lnTo>
                        <a:pt x="728" y="193"/>
                      </a:lnTo>
                      <a:lnTo>
                        <a:pt x="727" y="193"/>
                      </a:lnTo>
                      <a:lnTo>
                        <a:pt x="728" y="192"/>
                      </a:lnTo>
                      <a:lnTo>
                        <a:pt x="727" y="192"/>
                      </a:lnTo>
                      <a:lnTo>
                        <a:pt x="728" y="191"/>
                      </a:lnTo>
                      <a:lnTo>
                        <a:pt x="728" y="190"/>
                      </a:lnTo>
                      <a:lnTo>
                        <a:pt x="727" y="190"/>
                      </a:lnTo>
                      <a:lnTo>
                        <a:pt x="727" y="191"/>
                      </a:lnTo>
                      <a:lnTo>
                        <a:pt x="727" y="190"/>
                      </a:lnTo>
                      <a:lnTo>
                        <a:pt x="726" y="190"/>
                      </a:lnTo>
                      <a:lnTo>
                        <a:pt x="725" y="190"/>
                      </a:lnTo>
                      <a:lnTo>
                        <a:pt x="726" y="190"/>
                      </a:lnTo>
                      <a:lnTo>
                        <a:pt x="726" y="189"/>
                      </a:lnTo>
                      <a:lnTo>
                        <a:pt x="725" y="189"/>
                      </a:lnTo>
                      <a:lnTo>
                        <a:pt x="725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3" y="191"/>
                      </a:lnTo>
                      <a:lnTo>
                        <a:pt x="724" y="191"/>
                      </a:lnTo>
                      <a:lnTo>
                        <a:pt x="723" y="192"/>
                      </a:lnTo>
                      <a:lnTo>
                        <a:pt x="724" y="192"/>
                      </a:lnTo>
                      <a:lnTo>
                        <a:pt x="724" y="193"/>
                      </a:lnTo>
                      <a:lnTo>
                        <a:pt x="724" y="194"/>
                      </a:lnTo>
                      <a:lnTo>
                        <a:pt x="723" y="194"/>
                      </a:lnTo>
                      <a:lnTo>
                        <a:pt x="722" y="193"/>
                      </a:lnTo>
                      <a:lnTo>
                        <a:pt x="722" y="194"/>
                      </a:lnTo>
                      <a:lnTo>
                        <a:pt x="721" y="194"/>
                      </a:lnTo>
                      <a:lnTo>
                        <a:pt x="721" y="195"/>
                      </a:lnTo>
                      <a:lnTo>
                        <a:pt x="720" y="195"/>
                      </a:lnTo>
                      <a:lnTo>
                        <a:pt x="721" y="196"/>
                      </a:lnTo>
                      <a:lnTo>
                        <a:pt x="720" y="196"/>
                      </a:lnTo>
                      <a:lnTo>
                        <a:pt x="721" y="196"/>
                      </a:lnTo>
                      <a:lnTo>
                        <a:pt x="721" y="197"/>
                      </a:lnTo>
                      <a:lnTo>
                        <a:pt x="721" y="198"/>
                      </a:lnTo>
                      <a:lnTo>
                        <a:pt x="720" y="198"/>
                      </a:lnTo>
                      <a:lnTo>
                        <a:pt x="720" y="199"/>
                      </a:lnTo>
                      <a:lnTo>
                        <a:pt x="719" y="200"/>
                      </a:lnTo>
                      <a:lnTo>
                        <a:pt x="719" y="201"/>
                      </a:lnTo>
                      <a:lnTo>
                        <a:pt x="720" y="201"/>
                      </a:lnTo>
                      <a:lnTo>
                        <a:pt x="720" y="202"/>
                      </a:lnTo>
                      <a:lnTo>
                        <a:pt x="720" y="203"/>
                      </a:lnTo>
                      <a:lnTo>
                        <a:pt x="720" y="204"/>
                      </a:lnTo>
                      <a:lnTo>
                        <a:pt x="721" y="204"/>
                      </a:lnTo>
                      <a:lnTo>
                        <a:pt x="720" y="204"/>
                      </a:lnTo>
                      <a:lnTo>
                        <a:pt x="720" y="205"/>
                      </a:lnTo>
                      <a:lnTo>
                        <a:pt x="719" y="205"/>
                      </a:lnTo>
                      <a:lnTo>
                        <a:pt x="719" y="206"/>
                      </a:lnTo>
                      <a:lnTo>
                        <a:pt x="720" y="206"/>
                      </a:lnTo>
                      <a:lnTo>
                        <a:pt x="720" y="205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0" y="207"/>
                      </a:lnTo>
                      <a:lnTo>
                        <a:pt x="721" y="206"/>
                      </a:lnTo>
                      <a:lnTo>
                        <a:pt x="722" y="206"/>
                      </a:lnTo>
                      <a:lnTo>
                        <a:pt x="722" y="207"/>
                      </a:lnTo>
                      <a:lnTo>
                        <a:pt x="721" y="207"/>
                      </a:lnTo>
                      <a:lnTo>
                        <a:pt x="720" y="208"/>
                      </a:lnTo>
                      <a:lnTo>
                        <a:pt x="721" y="208"/>
                      </a:lnTo>
                      <a:lnTo>
                        <a:pt x="720" y="208"/>
                      </a:lnTo>
                      <a:lnTo>
                        <a:pt x="720" y="209"/>
                      </a:lnTo>
                      <a:lnTo>
                        <a:pt x="719" y="209"/>
                      </a:lnTo>
                      <a:lnTo>
                        <a:pt x="719" y="210"/>
                      </a:lnTo>
                      <a:lnTo>
                        <a:pt x="719" y="211"/>
                      </a:lnTo>
                      <a:lnTo>
                        <a:pt x="718" y="211"/>
                      </a:lnTo>
                      <a:lnTo>
                        <a:pt x="719" y="211"/>
                      </a:lnTo>
                      <a:lnTo>
                        <a:pt x="719" y="212"/>
                      </a:lnTo>
                      <a:lnTo>
                        <a:pt x="720" y="211"/>
                      </a:lnTo>
                      <a:lnTo>
                        <a:pt x="720" y="212"/>
                      </a:lnTo>
                      <a:lnTo>
                        <a:pt x="719" y="212"/>
                      </a:lnTo>
                      <a:lnTo>
                        <a:pt x="719" y="213"/>
                      </a:lnTo>
                      <a:lnTo>
                        <a:pt x="719" y="214"/>
                      </a:lnTo>
                      <a:lnTo>
                        <a:pt x="719" y="215"/>
                      </a:lnTo>
                      <a:lnTo>
                        <a:pt x="720" y="215"/>
                      </a:lnTo>
                      <a:lnTo>
                        <a:pt x="721" y="216"/>
                      </a:lnTo>
                      <a:lnTo>
                        <a:pt x="721" y="217"/>
                      </a:lnTo>
                      <a:lnTo>
                        <a:pt x="722" y="217"/>
                      </a:lnTo>
                      <a:lnTo>
                        <a:pt x="721" y="217"/>
                      </a:lnTo>
                      <a:lnTo>
                        <a:pt x="721" y="218"/>
                      </a:lnTo>
                      <a:lnTo>
                        <a:pt x="721" y="217"/>
                      </a:lnTo>
                      <a:lnTo>
                        <a:pt x="720" y="217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19" y="219"/>
                      </a:lnTo>
                      <a:lnTo>
                        <a:pt x="719" y="220"/>
                      </a:lnTo>
                      <a:lnTo>
                        <a:pt x="718" y="221"/>
                      </a:lnTo>
                      <a:lnTo>
                        <a:pt x="718" y="222"/>
                      </a:lnTo>
                      <a:lnTo>
                        <a:pt x="719" y="222"/>
                      </a:lnTo>
                      <a:lnTo>
                        <a:pt x="720" y="222"/>
                      </a:lnTo>
                      <a:lnTo>
                        <a:pt x="719" y="222"/>
                      </a:lnTo>
                      <a:lnTo>
                        <a:pt x="719" y="223"/>
                      </a:lnTo>
                      <a:lnTo>
                        <a:pt x="718" y="223"/>
                      </a:lnTo>
                      <a:lnTo>
                        <a:pt x="719" y="224"/>
                      </a:lnTo>
                      <a:lnTo>
                        <a:pt x="718" y="224"/>
                      </a:lnTo>
                      <a:lnTo>
                        <a:pt x="718" y="225"/>
                      </a:lnTo>
                      <a:lnTo>
                        <a:pt x="717" y="225"/>
                      </a:lnTo>
                      <a:lnTo>
                        <a:pt x="716" y="226"/>
                      </a:lnTo>
                      <a:lnTo>
                        <a:pt x="715" y="226"/>
                      </a:lnTo>
                      <a:lnTo>
                        <a:pt x="714" y="226"/>
                      </a:lnTo>
                      <a:lnTo>
                        <a:pt x="714" y="227"/>
                      </a:lnTo>
                      <a:lnTo>
                        <a:pt x="715" y="227"/>
                      </a:lnTo>
                      <a:lnTo>
                        <a:pt x="715" y="228"/>
                      </a:lnTo>
                      <a:lnTo>
                        <a:pt x="716" y="227"/>
                      </a:lnTo>
                      <a:lnTo>
                        <a:pt x="715" y="227"/>
                      </a:lnTo>
                      <a:lnTo>
                        <a:pt x="716" y="227"/>
                      </a:lnTo>
                      <a:lnTo>
                        <a:pt x="717" y="226"/>
                      </a:lnTo>
                      <a:lnTo>
                        <a:pt x="717" y="227"/>
                      </a:lnTo>
                      <a:lnTo>
                        <a:pt x="718" y="226"/>
                      </a:lnTo>
                      <a:lnTo>
                        <a:pt x="718" y="227"/>
                      </a:lnTo>
                      <a:lnTo>
                        <a:pt x="718" y="226"/>
                      </a:lnTo>
                      <a:lnTo>
                        <a:pt x="719" y="226"/>
                      </a:lnTo>
                      <a:lnTo>
                        <a:pt x="720" y="226"/>
                      </a:lnTo>
                      <a:lnTo>
                        <a:pt x="719" y="226"/>
                      </a:lnTo>
                      <a:lnTo>
                        <a:pt x="719" y="227"/>
                      </a:lnTo>
                      <a:lnTo>
                        <a:pt x="718" y="227"/>
                      </a:lnTo>
                      <a:lnTo>
                        <a:pt x="718" y="228"/>
                      </a:lnTo>
                      <a:lnTo>
                        <a:pt x="718" y="229"/>
                      </a:lnTo>
                      <a:lnTo>
                        <a:pt x="717" y="228"/>
                      </a:lnTo>
                      <a:lnTo>
                        <a:pt x="717" y="229"/>
                      </a:lnTo>
                      <a:lnTo>
                        <a:pt x="717" y="230"/>
                      </a:lnTo>
                      <a:lnTo>
                        <a:pt x="717" y="231"/>
                      </a:lnTo>
                      <a:lnTo>
                        <a:pt x="717" y="232"/>
                      </a:lnTo>
                      <a:lnTo>
                        <a:pt x="716" y="232"/>
                      </a:lnTo>
                      <a:lnTo>
                        <a:pt x="715" y="232"/>
                      </a:lnTo>
                      <a:lnTo>
                        <a:pt x="715" y="233"/>
                      </a:lnTo>
                      <a:lnTo>
                        <a:pt x="715" y="234"/>
                      </a:lnTo>
                      <a:lnTo>
                        <a:pt x="715" y="233"/>
                      </a:lnTo>
                      <a:lnTo>
                        <a:pt x="714" y="233"/>
                      </a:lnTo>
                      <a:lnTo>
                        <a:pt x="713" y="233"/>
                      </a:lnTo>
                      <a:lnTo>
                        <a:pt x="713" y="232"/>
                      </a:lnTo>
                      <a:lnTo>
                        <a:pt x="712" y="233"/>
                      </a:lnTo>
                      <a:lnTo>
                        <a:pt x="713" y="233"/>
                      </a:lnTo>
                      <a:lnTo>
                        <a:pt x="713" y="234"/>
                      </a:lnTo>
                      <a:lnTo>
                        <a:pt x="713" y="235"/>
                      </a:lnTo>
                      <a:lnTo>
                        <a:pt x="713" y="236"/>
                      </a:lnTo>
                      <a:lnTo>
                        <a:pt x="712" y="235"/>
                      </a:lnTo>
                      <a:lnTo>
                        <a:pt x="712" y="236"/>
                      </a:lnTo>
                      <a:lnTo>
                        <a:pt x="712" y="237"/>
                      </a:lnTo>
                      <a:lnTo>
                        <a:pt x="711" y="237"/>
                      </a:lnTo>
                      <a:lnTo>
                        <a:pt x="711" y="236"/>
                      </a:lnTo>
                      <a:lnTo>
                        <a:pt x="711" y="237"/>
                      </a:lnTo>
                      <a:lnTo>
                        <a:pt x="711" y="238"/>
                      </a:lnTo>
                      <a:lnTo>
                        <a:pt x="710" y="238"/>
                      </a:lnTo>
                      <a:lnTo>
                        <a:pt x="709" y="238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7"/>
                      </a:lnTo>
                      <a:lnTo>
                        <a:pt x="707" y="238"/>
                      </a:lnTo>
                      <a:lnTo>
                        <a:pt x="707" y="239"/>
                      </a:lnTo>
                      <a:lnTo>
                        <a:pt x="706" y="239"/>
                      </a:lnTo>
                      <a:lnTo>
                        <a:pt x="706" y="238"/>
                      </a:lnTo>
                      <a:lnTo>
                        <a:pt x="706" y="237"/>
                      </a:lnTo>
                      <a:lnTo>
                        <a:pt x="705" y="237"/>
                      </a:lnTo>
                      <a:lnTo>
                        <a:pt x="705" y="236"/>
                      </a:lnTo>
                      <a:lnTo>
                        <a:pt x="706" y="236"/>
                      </a:lnTo>
                      <a:lnTo>
                        <a:pt x="705" y="236"/>
                      </a:lnTo>
                      <a:lnTo>
                        <a:pt x="704" y="237"/>
                      </a:lnTo>
                      <a:lnTo>
                        <a:pt x="705" y="237"/>
                      </a:lnTo>
                      <a:lnTo>
                        <a:pt x="704" y="238"/>
                      </a:lnTo>
                      <a:lnTo>
                        <a:pt x="705" y="238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40"/>
                      </a:lnTo>
                      <a:lnTo>
                        <a:pt x="705" y="240"/>
                      </a:lnTo>
                      <a:lnTo>
                        <a:pt x="705" y="241"/>
                      </a:lnTo>
                      <a:lnTo>
                        <a:pt x="704" y="242"/>
                      </a:lnTo>
                      <a:lnTo>
                        <a:pt x="705" y="242"/>
                      </a:lnTo>
                      <a:lnTo>
                        <a:pt x="705" y="243"/>
                      </a:lnTo>
                      <a:lnTo>
                        <a:pt x="704" y="243"/>
                      </a:lnTo>
                      <a:lnTo>
                        <a:pt x="704" y="244"/>
                      </a:lnTo>
                      <a:lnTo>
                        <a:pt x="704" y="243"/>
                      </a:lnTo>
                      <a:lnTo>
                        <a:pt x="704" y="242"/>
                      </a:lnTo>
                      <a:lnTo>
                        <a:pt x="704" y="243"/>
                      </a:lnTo>
                      <a:lnTo>
                        <a:pt x="703" y="243"/>
                      </a:lnTo>
                      <a:lnTo>
                        <a:pt x="703" y="244"/>
                      </a:lnTo>
                      <a:lnTo>
                        <a:pt x="702" y="244"/>
                      </a:lnTo>
                      <a:lnTo>
                        <a:pt x="703" y="243"/>
                      </a:lnTo>
                      <a:lnTo>
                        <a:pt x="703" y="242"/>
                      </a:lnTo>
                      <a:lnTo>
                        <a:pt x="703" y="243"/>
                      </a:lnTo>
                      <a:lnTo>
                        <a:pt x="704" y="242"/>
                      </a:lnTo>
                      <a:lnTo>
                        <a:pt x="704" y="241"/>
                      </a:lnTo>
                      <a:lnTo>
                        <a:pt x="703" y="241"/>
                      </a:lnTo>
                      <a:lnTo>
                        <a:pt x="702" y="241"/>
                      </a:lnTo>
                      <a:lnTo>
                        <a:pt x="702" y="240"/>
                      </a:lnTo>
                      <a:lnTo>
                        <a:pt x="703" y="240"/>
                      </a:lnTo>
                      <a:lnTo>
                        <a:pt x="702" y="240"/>
                      </a:lnTo>
                      <a:lnTo>
                        <a:pt x="701" y="240"/>
                      </a:lnTo>
                      <a:lnTo>
                        <a:pt x="702" y="239"/>
                      </a:lnTo>
                      <a:lnTo>
                        <a:pt x="701" y="239"/>
                      </a:lnTo>
                      <a:lnTo>
                        <a:pt x="700" y="239"/>
                      </a:lnTo>
                      <a:lnTo>
                        <a:pt x="701" y="239"/>
                      </a:lnTo>
                      <a:lnTo>
                        <a:pt x="701" y="238"/>
                      </a:lnTo>
                      <a:lnTo>
                        <a:pt x="700" y="238"/>
                      </a:lnTo>
                      <a:lnTo>
                        <a:pt x="700" y="239"/>
                      </a:lnTo>
                      <a:lnTo>
                        <a:pt x="699" y="240"/>
                      </a:lnTo>
                      <a:lnTo>
                        <a:pt x="700" y="240"/>
                      </a:lnTo>
                      <a:lnTo>
                        <a:pt x="701" y="240"/>
                      </a:lnTo>
                      <a:lnTo>
                        <a:pt x="701" y="241"/>
                      </a:lnTo>
                      <a:lnTo>
                        <a:pt x="700" y="241"/>
                      </a:lnTo>
                      <a:lnTo>
                        <a:pt x="699" y="241"/>
                      </a:lnTo>
                      <a:lnTo>
                        <a:pt x="699" y="242"/>
                      </a:lnTo>
                      <a:lnTo>
                        <a:pt x="700" y="242"/>
                      </a:lnTo>
                      <a:lnTo>
                        <a:pt x="699" y="243"/>
                      </a:lnTo>
                      <a:lnTo>
                        <a:pt x="700" y="243"/>
                      </a:lnTo>
                      <a:lnTo>
                        <a:pt x="700" y="244"/>
                      </a:lnTo>
                      <a:lnTo>
                        <a:pt x="699" y="244"/>
                      </a:lnTo>
                      <a:lnTo>
                        <a:pt x="698" y="244"/>
                      </a:lnTo>
                      <a:lnTo>
                        <a:pt x="697" y="244"/>
                      </a:lnTo>
                      <a:lnTo>
                        <a:pt x="697" y="245"/>
                      </a:lnTo>
                      <a:lnTo>
                        <a:pt x="698" y="245"/>
                      </a:lnTo>
                      <a:lnTo>
                        <a:pt x="699" y="245"/>
                      </a:lnTo>
                      <a:lnTo>
                        <a:pt x="699" y="246"/>
                      </a:lnTo>
                      <a:lnTo>
                        <a:pt x="699" y="245"/>
                      </a:lnTo>
                      <a:lnTo>
                        <a:pt x="700" y="245"/>
                      </a:lnTo>
                      <a:lnTo>
                        <a:pt x="699" y="246"/>
                      </a:lnTo>
                      <a:lnTo>
                        <a:pt x="699" y="247"/>
                      </a:lnTo>
                      <a:lnTo>
                        <a:pt x="699" y="248"/>
                      </a:lnTo>
                      <a:lnTo>
                        <a:pt x="699" y="249"/>
                      </a:lnTo>
                      <a:lnTo>
                        <a:pt x="700" y="249"/>
                      </a:lnTo>
                      <a:lnTo>
                        <a:pt x="700" y="250"/>
                      </a:lnTo>
                      <a:lnTo>
                        <a:pt x="700" y="251"/>
                      </a:lnTo>
                      <a:lnTo>
                        <a:pt x="700" y="250"/>
                      </a:lnTo>
                      <a:lnTo>
                        <a:pt x="701" y="250"/>
                      </a:lnTo>
                      <a:lnTo>
                        <a:pt x="700" y="249"/>
                      </a:lnTo>
                      <a:lnTo>
                        <a:pt x="701" y="249"/>
                      </a:lnTo>
                      <a:lnTo>
                        <a:pt x="700" y="249"/>
                      </a:lnTo>
                      <a:lnTo>
                        <a:pt x="701" y="248"/>
                      </a:lnTo>
                      <a:lnTo>
                        <a:pt x="701" y="249"/>
                      </a:lnTo>
                      <a:lnTo>
                        <a:pt x="702" y="249"/>
                      </a:lnTo>
                      <a:lnTo>
                        <a:pt x="701" y="250"/>
                      </a:lnTo>
                      <a:lnTo>
                        <a:pt x="702" y="250"/>
                      </a:lnTo>
                      <a:lnTo>
                        <a:pt x="703" y="250"/>
                      </a:lnTo>
                      <a:lnTo>
                        <a:pt x="702" y="251"/>
                      </a:lnTo>
                      <a:lnTo>
                        <a:pt x="703" y="251"/>
                      </a:lnTo>
                      <a:lnTo>
                        <a:pt x="703" y="252"/>
                      </a:lnTo>
                      <a:lnTo>
                        <a:pt x="704" y="252"/>
                      </a:lnTo>
                      <a:lnTo>
                        <a:pt x="704" y="253"/>
                      </a:lnTo>
                      <a:lnTo>
                        <a:pt x="705" y="253"/>
                      </a:lnTo>
                      <a:lnTo>
                        <a:pt x="706" y="253"/>
                      </a:lnTo>
                      <a:lnTo>
                        <a:pt x="705" y="253"/>
                      </a:lnTo>
                      <a:lnTo>
                        <a:pt x="707" y="253"/>
                      </a:lnTo>
                      <a:lnTo>
                        <a:pt x="707" y="254"/>
                      </a:lnTo>
                      <a:lnTo>
                        <a:pt x="706" y="254"/>
                      </a:lnTo>
                      <a:lnTo>
                        <a:pt x="707" y="254"/>
                      </a:lnTo>
                      <a:lnTo>
                        <a:pt x="706" y="255"/>
                      </a:lnTo>
                      <a:lnTo>
                        <a:pt x="707" y="255"/>
                      </a:lnTo>
                      <a:lnTo>
                        <a:pt x="708" y="255"/>
                      </a:lnTo>
                      <a:lnTo>
                        <a:pt x="708" y="256"/>
                      </a:lnTo>
                      <a:lnTo>
                        <a:pt x="709" y="256"/>
                      </a:lnTo>
                      <a:lnTo>
                        <a:pt x="708" y="255"/>
                      </a:lnTo>
                      <a:lnTo>
                        <a:pt x="708" y="254"/>
                      </a:lnTo>
                      <a:lnTo>
                        <a:pt x="707" y="254"/>
                      </a:lnTo>
                      <a:lnTo>
                        <a:pt x="707" y="253"/>
                      </a:lnTo>
                      <a:lnTo>
                        <a:pt x="707" y="252"/>
                      </a:lnTo>
                      <a:lnTo>
                        <a:pt x="706" y="252"/>
                      </a:lnTo>
                      <a:lnTo>
                        <a:pt x="705" y="251"/>
                      </a:lnTo>
                      <a:lnTo>
                        <a:pt x="704" y="251"/>
                      </a:lnTo>
                      <a:lnTo>
                        <a:pt x="704" y="250"/>
                      </a:lnTo>
                      <a:lnTo>
                        <a:pt x="703" y="249"/>
                      </a:lnTo>
                      <a:lnTo>
                        <a:pt x="702" y="248"/>
                      </a:lnTo>
                      <a:lnTo>
                        <a:pt x="702" y="247"/>
                      </a:lnTo>
                      <a:lnTo>
                        <a:pt x="702" y="246"/>
                      </a:lnTo>
                      <a:lnTo>
                        <a:pt x="703" y="246"/>
                      </a:lnTo>
                      <a:lnTo>
                        <a:pt x="703" y="245"/>
                      </a:lnTo>
                      <a:lnTo>
                        <a:pt x="703" y="246"/>
                      </a:lnTo>
                      <a:lnTo>
                        <a:pt x="704" y="245"/>
                      </a:lnTo>
                      <a:lnTo>
                        <a:pt x="705" y="246"/>
                      </a:lnTo>
                      <a:lnTo>
                        <a:pt x="705" y="245"/>
                      </a:lnTo>
                      <a:lnTo>
                        <a:pt x="706" y="245"/>
                      </a:lnTo>
                      <a:lnTo>
                        <a:pt x="707" y="245"/>
                      </a:lnTo>
                      <a:lnTo>
                        <a:pt x="708" y="244"/>
                      </a:lnTo>
                      <a:lnTo>
                        <a:pt x="708" y="245"/>
                      </a:lnTo>
                      <a:lnTo>
                        <a:pt x="709" y="244"/>
                      </a:lnTo>
                      <a:lnTo>
                        <a:pt x="710" y="244"/>
                      </a:lnTo>
                      <a:lnTo>
                        <a:pt x="711" y="244"/>
                      </a:lnTo>
                      <a:lnTo>
                        <a:pt x="711" y="243"/>
                      </a:lnTo>
                      <a:lnTo>
                        <a:pt x="712" y="243"/>
                      </a:lnTo>
                      <a:lnTo>
                        <a:pt x="713" y="243"/>
                      </a:lnTo>
                      <a:lnTo>
                        <a:pt x="715" y="243"/>
                      </a:lnTo>
                      <a:lnTo>
                        <a:pt x="715" y="242"/>
                      </a:lnTo>
                      <a:lnTo>
                        <a:pt x="716" y="242"/>
                      </a:lnTo>
                      <a:lnTo>
                        <a:pt x="716" y="241"/>
                      </a:lnTo>
                      <a:lnTo>
                        <a:pt x="717" y="241"/>
                      </a:lnTo>
                      <a:lnTo>
                        <a:pt x="718" y="241"/>
                      </a:lnTo>
                      <a:lnTo>
                        <a:pt x="719" y="242"/>
                      </a:lnTo>
                      <a:lnTo>
                        <a:pt x="720" y="242"/>
                      </a:lnTo>
                      <a:lnTo>
                        <a:pt x="720" y="241"/>
                      </a:lnTo>
                      <a:lnTo>
                        <a:pt x="721" y="242"/>
                      </a:lnTo>
                      <a:lnTo>
                        <a:pt x="722" y="242"/>
                      </a:lnTo>
                      <a:lnTo>
                        <a:pt x="722" y="243"/>
                      </a:lnTo>
                      <a:lnTo>
                        <a:pt x="723" y="243"/>
                      </a:lnTo>
                      <a:lnTo>
                        <a:pt x="724" y="243"/>
                      </a:lnTo>
                      <a:lnTo>
                        <a:pt x="724" y="244"/>
                      </a:lnTo>
                      <a:lnTo>
                        <a:pt x="725" y="244"/>
                      </a:lnTo>
                      <a:lnTo>
                        <a:pt x="726" y="245"/>
                      </a:lnTo>
                      <a:lnTo>
                        <a:pt x="726" y="246"/>
                      </a:lnTo>
                      <a:lnTo>
                        <a:pt x="727" y="246"/>
                      </a:lnTo>
                      <a:lnTo>
                        <a:pt x="727" y="247"/>
                      </a:lnTo>
                      <a:lnTo>
                        <a:pt x="726" y="246"/>
                      </a:lnTo>
                      <a:lnTo>
                        <a:pt x="726" y="247"/>
                      </a:lnTo>
                      <a:lnTo>
                        <a:pt x="727" y="248"/>
                      </a:lnTo>
                      <a:lnTo>
                        <a:pt x="727" y="249"/>
                      </a:lnTo>
                      <a:lnTo>
                        <a:pt x="728" y="250"/>
                      </a:lnTo>
                      <a:lnTo>
                        <a:pt x="728" y="249"/>
                      </a:lnTo>
                      <a:lnTo>
                        <a:pt x="729" y="250"/>
                      </a:lnTo>
                      <a:lnTo>
                        <a:pt x="729" y="251"/>
                      </a:lnTo>
                      <a:lnTo>
                        <a:pt x="730" y="251"/>
                      </a:lnTo>
                      <a:lnTo>
                        <a:pt x="731" y="251"/>
                      </a:lnTo>
                      <a:lnTo>
                        <a:pt x="732" y="251"/>
                      </a:lnTo>
                      <a:lnTo>
                        <a:pt x="733" y="251"/>
                      </a:lnTo>
                      <a:lnTo>
                        <a:pt x="733" y="252"/>
                      </a:lnTo>
                      <a:lnTo>
                        <a:pt x="734" y="252"/>
                      </a:lnTo>
                      <a:lnTo>
                        <a:pt x="735" y="252"/>
                      </a:lnTo>
                      <a:lnTo>
                        <a:pt x="736" y="252"/>
                      </a:lnTo>
                      <a:lnTo>
                        <a:pt x="737" y="253"/>
                      </a:lnTo>
                      <a:lnTo>
                        <a:pt x="736" y="253"/>
                      </a:lnTo>
                      <a:lnTo>
                        <a:pt x="736" y="254"/>
                      </a:lnTo>
                      <a:lnTo>
                        <a:pt x="737" y="254"/>
                      </a:lnTo>
                      <a:lnTo>
                        <a:pt x="737" y="255"/>
                      </a:lnTo>
                      <a:lnTo>
                        <a:pt x="736" y="255"/>
                      </a:lnTo>
                      <a:lnTo>
                        <a:pt x="736" y="256"/>
                      </a:lnTo>
                      <a:lnTo>
                        <a:pt x="737" y="255"/>
                      </a:lnTo>
                      <a:lnTo>
                        <a:pt x="737" y="256"/>
                      </a:lnTo>
                      <a:lnTo>
                        <a:pt x="738" y="255"/>
                      </a:lnTo>
                      <a:lnTo>
                        <a:pt x="739" y="255"/>
                      </a:lnTo>
                      <a:lnTo>
                        <a:pt x="739" y="256"/>
                      </a:lnTo>
                      <a:lnTo>
                        <a:pt x="737" y="258"/>
                      </a:lnTo>
                      <a:lnTo>
                        <a:pt x="737" y="259"/>
                      </a:lnTo>
                      <a:lnTo>
                        <a:pt x="736" y="259"/>
                      </a:lnTo>
                      <a:lnTo>
                        <a:pt x="735" y="261"/>
                      </a:lnTo>
                      <a:lnTo>
                        <a:pt x="733" y="263"/>
                      </a:lnTo>
                      <a:lnTo>
                        <a:pt x="731" y="266"/>
                      </a:lnTo>
                      <a:lnTo>
                        <a:pt x="729" y="267"/>
                      </a:lnTo>
                      <a:lnTo>
                        <a:pt x="725" y="273"/>
                      </a:lnTo>
                      <a:lnTo>
                        <a:pt x="722" y="277"/>
                      </a:lnTo>
                      <a:lnTo>
                        <a:pt x="720" y="280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6" y="286"/>
                      </a:lnTo>
                      <a:lnTo>
                        <a:pt x="711" y="293"/>
                      </a:lnTo>
                      <a:lnTo>
                        <a:pt x="710" y="296"/>
                      </a:lnTo>
                      <a:lnTo>
                        <a:pt x="709" y="296"/>
                      </a:lnTo>
                      <a:lnTo>
                        <a:pt x="709" y="297"/>
                      </a:lnTo>
                      <a:lnTo>
                        <a:pt x="708" y="298"/>
                      </a:lnTo>
                      <a:lnTo>
                        <a:pt x="708" y="299"/>
                      </a:lnTo>
                      <a:lnTo>
                        <a:pt x="707" y="301"/>
                      </a:lnTo>
                      <a:lnTo>
                        <a:pt x="705" y="304"/>
                      </a:lnTo>
                      <a:lnTo>
                        <a:pt x="704" y="306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1" y="312"/>
                      </a:lnTo>
                      <a:lnTo>
                        <a:pt x="698" y="317"/>
                      </a:lnTo>
                      <a:lnTo>
                        <a:pt x="697" y="319"/>
                      </a:lnTo>
                      <a:lnTo>
                        <a:pt x="696" y="322"/>
                      </a:lnTo>
                      <a:lnTo>
                        <a:pt x="695" y="324"/>
                      </a:lnTo>
                      <a:lnTo>
                        <a:pt x="693" y="328"/>
                      </a:lnTo>
                      <a:lnTo>
                        <a:pt x="690" y="334"/>
                      </a:lnTo>
                      <a:lnTo>
                        <a:pt x="687" y="340"/>
                      </a:lnTo>
                      <a:lnTo>
                        <a:pt x="685" y="346"/>
                      </a:lnTo>
                      <a:lnTo>
                        <a:pt x="684" y="348"/>
                      </a:lnTo>
                      <a:lnTo>
                        <a:pt x="683" y="350"/>
                      </a:lnTo>
                      <a:lnTo>
                        <a:pt x="682" y="352"/>
                      </a:lnTo>
                      <a:lnTo>
                        <a:pt x="682" y="354"/>
                      </a:lnTo>
                      <a:lnTo>
                        <a:pt x="681" y="356"/>
                      </a:lnTo>
                      <a:lnTo>
                        <a:pt x="678" y="363"/>
                      </a:lnTo>
                      <a:lnTo>
                        <a:pt x="677" y="365"/>
                      </a:lnTo>
                      <a:lnTo>
                        <a:pt x="676" y="366"/>
                      </a:lnTo>
                      <a:lnTo>
                        <a:pt x="676" y="367"/>
                      </a:lnTo>
                      <a:lnTo>
                        <a:pt x="675" y="370"/>
                      </a:lnTo>
                      <a:lnTo>
                        <a:pt x="674" y="372"/>
                      </a:lnTo>
                      <a:lnTo>
                        <a:pt x="672" y="376"/>
                      </a:lnTo>
                      <a:lnTo>
                        <a:pt x="669" y="380"/>
                      </a:lnTo>
                      <a:lnTo>
                        <a:pt x="668" y="380"/>
                      </a:lnTo>
                      <a:lnTo>
                        <a:pt x="668" y="381"/>
                      </a:lnTo>
                      <a:lnTo>
                        <a:pt x="666" y="383"/>
                      </a:lnTo>
                      <a:lnTo>
                        <a:pt x="666" y="384"/>
                      </a:lnTo>
                      <a:lnTo>
                        <a:pt x="665" y="386"/>
                      </a:lnTo>
                      <a:lnTo>
                        <a:pt x="659" y="392"/>
                      </a:lnTo>
                      <a:lnTo>
                        <a:pt x="657" y="396"/>
                      </a:lnTo>
                      <a:lnTo>
                        <a:pt x="655" y="398"/>
                      </a:lnTo>
                      <a:lnTo>
                        <a:pt x="648" y="408"/>
                      </a:lnTo>
                      <a:lnTo>
                        <a:pt x="645" y="413"/>
                      </a:lnTo>
                      <a:lnTo>
                        <a:pt x="641" y="418"/>
                      </a:lnTo>
                      <a:lnTo>
                        <a:pt x="640" y="419"/>
                      </a:lnTo>
                      <a:lnTo>
                        <a:pt x="637" y="422"/>
                      </a:lnTo>
                      <a:lnTo>
                        <a:pt x="635" y="425"/>
                      </a:lnTo>
                      <a:lnTo>
                        <a:pt x="633" y="428"/>
                      </a:lnTo>
                      <a:lnTo>
                        <a:pt x="632" y="430"/>
                      </a:lnTo>
                      <a:lnTo>
                        <a:pt x="628" y="436"/>
                      </a:lnTo>
                      <a:lnTo>
                        <a:pt x="625" y="440"/>
                      </a:lnTo>
                      <a:lnTo>
                        <a:pt x="623" y="441"/>
                      </a:lnTo>
                      <a:lnTo>
                        <a:pt x="623" y="442"/>
                      </a:lnTo>
                      <a:lnTo>
                        <a:pt x="622" y="443"/>
                      </a:lnTo>
                      <a:lnTo>
                        <a:pt x="621" y="444"/>
                      </a:lnTo>
                      <a:lnTo>
                        <a:pt x="621" y="445"/>
                      </a:lnTo>
                      <a:lnTo>
                        <a:pt x="613" y="452"/>
                      </a:lnTo>
                      <a:lnTo>
                        <a:pt x="610" y="454"/>
                      </a:lnTo>
                      <a:lnTo>
                        <a:pt x="609" y="455"/>
                      </a:lnTo>
                      <a:lnTo>
                        <a:pt x="607" y="457"/>
                      </a:lnTo>
                      <a:lnTo>
                        <a:pt x="605" y="459"/>
                      </a:lnTo>
                      <a:lnTo>
                        <a:pt x="601" y="461"/>
                      </a:lnTo>
                      <a:lnTo>
                        <a:pt x="599" y="464"/>
                      </a:lnTo>
                      <a:lnTo>
                        <a:pt x="595" y="468"/>
                      </a:lnTo>
                      <a:lnTo>
                        <a:pt x="593" y="470"/>
                      </a:lnTo>
                      <a:lnTo>
                        <a:pt x="590" y="472"/>
                      </a:lnTo>
                      <a:lnTo>
                        <a:pt x="589" y="474"/>
                      </a:lnTo>
                      <a:lnTo>
                        <a:pt x="588" y="474"/>
                      </a:lnTo>
                      <a:lnTo>
                        <a:pt x="588" y="475"/>
                      </a:lnTo>
                      <a:lnTo>
                        <a:pt x="587" y="476"/>
                      </a:lnTo>
                      <a:lnTo>
                        <a:pt x="586" y="476"/>
                      </a:lnTo>
                      <a:lnTo>
                        <a:pt x="586" y="477"/>
                      </a:lnTo>
                      <a:lnTo>
                        <a:pt x="584" y="479"/>
                      </a:lnTo>
                      <a:lnTo>
                        <a:pt x="582" y="481"/>
                      </a:lnTo>
                      <a:lnTo>
                        <a:pt x="581" y="482"/>
                      </a:lnTo>
                      <a:lnTo>
                        <a:pt x="579" y="483"/>
                      </a:lnTo>
                      <a:lnTo>
                        <a:pt x="570" y="490"/>
                      </a:lnTo>
                      <a:lnTo>
                        <a:pt x="566" y="493"/>
                      </a:lnTo>
                      <a:lnTo>
                        <a:pt x="566" y="494"/>
                      </a:lnTo>
                      <a:lnTo>
                        <a:pt x="565" y="494"/>
                      </a:lnTo>
                      <a:lnTo>
                        <a:pt x="564" y="495"/>
                      </a:lnTo>
                      <a:lnTo>
                        <a:pt x="562" y="496"/>
                      </a:lnTo>
                      <a:lnTo>
                        <a:pt x="561" y="497"/>
                      </a:lnTo>
                      <a:lnTo>
                        <a:pt x="559" y="498"/>
                      </a:lnTo>
                      <a:lnTo>
                        <a:pt x="558" y="499"/>
                      </a:lnTo>
                      <a:lnTo>
                        <a:pt x="557" y="500"/>
                      </a:lnTo>
                      <a:lnTo>
                        <a:pt x="556" y="500"/>
                      </a:lnTo>
                      <a:lnTo>
                        <a:pt x="554" y="501"/>
                      </a:lnTo>
                      <a:lnTo>
                        <a:pt x="553" y="502"/>
                      </a:lnTo>
                      <a:lnTo>
                        <a:pt x="552" y="502"/>
                      </a:lnTo>
                      <a:lnTo>
                        <a:pt x="550" y="503"/>
                      </a:lnTo>
                      <a:lnTo>
                        <a:pt x="548" y="505"/>
                      </a:lnTo>
                      <a:lnTo>
                        <a:pt x="547" y="505"/>
                      </a:lnTo>
                      <a:lnTo>
                        <a:pt x="545" y="506"/>
                      </a:lnTo>
                      <a:lnTo>
                        <a:pt x="544" y="507"/>
                      </a:lnTo>
                      <a:lnTo>
                        <a:pt x="543" y="507"/>
                      </a:lnTo>
                      <a:lnTo>
                        <a:pt x="540" y="509"/>
                      </a:lnTo>
                      <a:lnTo>
                        <a:pt x="539" y="509"/>
                      </a:lnTo>
                      <a:lnTo>
                        <a:pt x="538" y="509"/>
                      </a:lnTo>
                      <a:lnTo>
                        <a:pt x="530" y="513"/>
                      </a:lnTo>
                      <a:lnTo>
                        <a:pt x="525" y="517"/>
                      </a:lnTo>
                      <a:lnTo>
                        <a:pt x="520" y="520"/>
                      </a:lnTo>
                      <a:lnTo>
                        <a:pt x="517" y="522"/>
                      </a:lnTo>
                      <a:lnTo>
                        <a:pt x="513" y="526"/>
                      </a:lnTo>
                      <a:lnTo>
                        <a:pt x="512" y="527"/>
                      </a:lnTo>
                      <a:lnTo>
                        <a:pt x="509" y="530"/>
                      </a:lnTo>
                      <a:lnTo>
                        <a:pt x="507" y="533"/>
                      </a:lnTo>
                      <a:lnTo>
                        <a:pt x="506" y="534"/>
                      </a:lnTo>
                      <a:lnTo>
                        <a:pt x="504" y="535"/>
                      </a:lnTo>
                      <a:lnTo>
                        <a:pt x="503" y="537"/>
                      </a:lnTo>
                      <a:lnTo>
                        <a:pt x="500" y="539"/>
                      </a:lnTo>
                      <a:lnTo>
                        <a:pt x="500" y="540"/>
                      </a:lnTo>
                      <a:lnTo>
                        <a:pt x="499" y="541"/>
                      </a:lnTo>
                      <a:lnTo>
                        <a:pt x="499" y="542"/>
                      </a:lnTo>
                      <a:lnTo>
                        <a:pt x="499" y="543"/>
                      </a:lnTo>
                      <a:lnTo>
                        <a:pt x="500" y="544"/>
                      </a:lnTo>
                      <a:lnTo>
                        <a:pt x="499" y="544"/>
                      </a:lnTo>
                      <a:lnTo>
                        <a:pt x="499" y="543"/>
                      </a:lnTo>
                      <a:lnTo>
                        <a:pt x="498" y="541"/>
                      </a:lnTo>
                      <a:lnTo>
                        <a:pt x="497" y="542"/>
                      </a:lnTo>
                      <a:lnTo>
                        <a:pt x="496" y="542"/>
                      </a:lnTo>
                      <a:lnTo>
                        <a:pt x="495" y="542"/>
                      </a:lnTo>
                      <a:lnTo>
                        <a:pt x="494" y="543"/>
                      </a:lnTo>
                      <a:lnTo>
                        <a:pt x="494" y="544"/>
                      </a:lnTo>
                      <a:lnTo>
                        <a:pt x="493" y="544"/>
                      </a:lnTo>
                      <a:lnTo>
                        <a:pt x="491" y="546"/>
                      </a:lnTo>
                      <a:lnTo>
                        <a:pt x="490" y="547"/>
                      </a:lnTo>
                      <a:lnTo>
                        <a:pt x="489" y="547"/>
                      </a:lnTo>
                      <a:lnTo>
                        <a:pt x="487" y="549"/>
                      </a:lnTo>
                      <a:lnTo>
                        <a:pt x="486" y="550"/>
                      </a:lnTo>
                      <a:lnTo>
                        <a:pt x="486" y="551"/>
                      </a:lnTo>
                      <a:lnTo>
                        <a:pt x="484" y="553"/>
                      </a:lnTo>
                      <a:lnTo>
                        <a:pt x="482" y="555"/>
                      </a:lnTo>
                      <a:lnTo>
                        <a:pt x="479" y="560"/>
                      </a:lnTo>
                      <a:lnTo>
                        <a:pt x="476" y="565"/>
                      </a:lnTo>
                      <a:lnTo>
                        <a:pt x="475" y="566"/>
                      </a:lnTo>
                      <a:lnTo>
                        <a:pt x="474" y="568"/>
                      </a:lnTo>
                      <a:lnTo>
                        <a:pt x="473" y="572"/>
                      </a:lnTo>
                      <a:lnTo>
                        <a:pt x="472" y="573"/>
                      </a:lnTo>
                      <a:lnTo>
                        <a:pt x="471" y="576"/>
                      </a:lnTo>
                      <a:lnTo>
                        <a:pt x="470" y="576"/>
                      </a:lnTo>
                      <a:lnTo>
                        <a:pt x="469" y="579"/>
                      </a:lnTo>
                      <a:lnTo>
                        <a:pt x="469" y="580"/>
                      </a:lnTo>
                      <a:lnTo>
                        <a:pt x="468" y="583"/>
                      </a:lnTo>
                      <a:lnTo>
                        <a:pt x="466" y="587"/>
                      </a:lnTo>
                      <a:lnTo>
                        <a:pt x="465" y="589"/>
                      </a:lnTo>
                      <a:lnTo>
                        <a:pt x="463" y="597"/>
                      </a:lnTo>
                      <a:lnTo>
                        <a:pt x="463" y="598"/>
                      </a:lnTo>
                      <a:lnTo>
                        <a:pt x="462" y="601"/>
                      </a:lnTo>
                      <a:lnTo>
                        <a:pt x="462" y="603"/>
                      </a:lnTo>
                      <a:lnTo>
                        <a:pt x="461" y="603"/>
                      </a:lnTo>
                      <a:lnTo>
                        <a:pt x="461" y="605"/>
                      </a:lnTo>
                      <a:lnTo>
                        <a:pt x="460" y="607"/>
                      </a:lnTo>
                      <a:lnTo>
                        <a:pt x="460" y="608"/>
                      </a:lnTo>
                      <a:lnTo>
                        <a:pt x="459" y="608"/>
                      </a:lnTo>
                      <a:lnTo>
                        <a:pt x="459" y="609"/>
                      </a:lnTo>
                      <a:lnTo>
                        <a:pt x="458" y="611"/>
                      </a:lnTo>
                      <a:lnTo>
                        <a:pt x="458" y="612"/>
                      </a:lnTo>
                      <a:lnTo>
                        <a:pt x="457" y="615"/>
                      </a:lnTo>
                      <a:lnTo>
                        <a:pt x="456" y="617"/>
                      </a:lnTo>
                      <a:lnTo>
                        <a:pt x="455" y="619"/>
                      </a:lnTo>
                      <a:lnTo>
                        <a:pt x="452" y="623"/>
                      </a:lnTo>
                      <a:lnTo>
                        <a:pt x="448" y="630"/>
                      </a:lnTo>
                      <a:lnTo>
                        <a:pt x="447" y="634"/>
                      </a:lnTo>
                      <a:lnTo>
                        <a:pt x="446" y="635"/>
                      </a:lnTo>
                      <a:lnTo>
                        <a:pt x="445" y="637"/>
                      </a:lnTo>
                      <a:lnTo>
                        <a:pt x="444" y="638"/>
                      </a:lnTo>
                      <a:lnTo>
                        <a:pt x="444" y="639"/>
                      </a:lnTo>
                      <a:lnTo>
                        <a:pt x="442" y="642"/>
                      </a:lnTo>
                      <a:lnTo>
                        <a:pt x="441" y="643"/>
                      </a:lnTo>
                      <a:lnTo>
                        <a:pt x="441" y="644"/>
                      </a:lnTo>
                      <a:lnTo>
                        <a:pt x="440" y="645"/>
                      </a:lnTo>
                      <a:lnTo>
                        <a:pt x="438" y="646"/>
                      </a:lnTo>
                      <a:lnTo>
                        <a:pt x="437" y="648"/>
                      </a:lnTo>
                      <a:lnTo>
                        <a:pt x="436" y="649"/>
                      </a:lnTo>
                      <a:lnTo>
                        <a:pt x="436" y="650"/>
                      </a:lnTo>
                      <a:lnTo>
                        <a:pt x="435" y="651"/>
                      </a:lnTo>
                      <a:lnTo>
                        <a:pt x="434" y="652"/>
                      </a:lnTo>
                      <a:lnTo>
                        <a:pt x="433" y="653"/>
                      </a:lnTo>
                      <a:lnTo>
                        <a:pt x="430" y="656"/>
                      </a:lnTo>
                      <a:lnTo>
                        <a:pt x="428" y="658"/>
                      </a:lnTo>
                      <a:lnTo>
                        <a:pt x="425" y="660"/>
                      </a:lnTo>
                      <a:lnTo>
                        <a:pt x="423" y="662"/>
                      </a:lnTo>
                      <a:lnTo>
                        <a:pt x="419" y="666"/>
                      </a:lnTo>
                      <a:lnTo>
                        <a:pt x="414" y="670"/>
                      </a:lnTo>
                      <a:lnTo>
                        <a:pt x="413" y="670"/>
                      </a:lnTo>
                      <a:lnTo>
                        <a:pt x="406" y="677"/>
                      </a:lnTo>
                      <a:lnTo>
                        <a:pt x="405" y="677"/>
                      </a:lnTo>
                      <a:lnTo>
                        <a:pt x="404" y="678"/>
                      </a:lnTo>
                      <a:lnTo>
                        <a:pt x="403" y="679"/>
                      </a:lnTo>
                      <a:lnTo>
                        <a:pt x="397" y="684"/>
                      </a:lnTo>
                      <a:lnTo>
                        <a:pt x="394" y="686"/>
                      </a:lnTo>
                      <a:lnTo>
                        <a:pt x="394" y="687"/>
                      </a:lnTo>
                      <a:lnTo>
                        <a:pt x="391" y="689"/>
                      </a:lnTo>
                      <a:lnTo>
                        <a:pt x="390" y="690"/>
                      </a:lnTo>
                      <a:lnTo>
                        <a:pt x="389" y="691"/>
                      </a:lnTo>
                      <a:lnTo>
                        <a:pt x="385" y="694"/>
                      </a:lnTo>
                      <a:lnTo>
                        <a:pt x="383" y="695"/>
                      </a:lnTo>
                      <a:lnTo>
                        <a:pt x="383" y="696"/>
                      </a:lnTo>
                      <a:lnTo>
                        <a:pt x="381" y="697"/>
                      </a:lnTo>
                      <a:lnTo>
                        <a:pt x="380" y="698"/>
                      </a:lnTo>
                      <a:lnTo>
                        <a:pt x="377" y="700"/>
                      </a:lnTo>
                      <a:lnTo>
                        <a:pt x="375" y="701"/>
                      </a:lnTo>
                      <a:lnTo>
                        <a:pt x="373" y="703"/>
                      </a:lnTo>
                      <a:lnTo>
                        <a:pt x="372" y="703"/>
                      </a:lnTo>
                      <a:lnTo>
                        <a:pt x="371" y="703"/>
                      </a:lnTo>
                      <a:lnTo>
                        <a:pt x="370" y="703"/>
                      </a:lnTo>
                      <a:lnTo>
                        <a:pt x="369" y="703"/>
                      </a:lnTo>
                      <a:lnTo>
                        <a:pt x="368" y="702"/>
                      </a:lnTo>
                      <a:lnTo>
                        <a:pt x="368" y="701"/>
                      </a:lnTo>
                      <a:lnTo>
                        <a:pt x="368" y="700"/>
                      </a:lnTo>
                      <a:lnTo>
                        <a:pt x="368" y="699"/>
                      </a:lnTo>
                      <a:lnTo>
                        <a:pt x="367" y="699"/>
                      </a:lnTo>
                      <a:lnTo>
                        <a:pt x="367" y="698"/>
                      </a:lnTo>
                      <a:lnTo>
                        <a:pt x="368" y="698"/>
                      </a:lnTo>
                      <a:lnTo>
                        <a:pt x="367" y="697"/>
                      </a:lnTo>
                      <a:lnTo>
                        <a:pt x="367" y="698"/>
                      </a:lnTo>
                      <a:lnTo>
                        <a:pt x="367" y="697"/>
                      </a:lnTo>
                      <a:lnTo>
                        <a:pt x="360" y="696"/>
                      </a:lnTo>
                      <a:lnTo>
                        <a:pt x="359" y="696"/>
                      </a:lnTo>
                      <a:lnTo>
                        <a:pt x="359" y="695"/>
                      </a:lnTo>
                      <a:lnTo>
                        <a:pt x="360" y="695"/>
                      </a:lnTo>
                      <a:lnTo>
                        <a:pt x="360" y="694"/>
                      </a:lnTo>
                      <a:lnTo>
                        <a:pt x="359" y="694"/>
                      </a:lnTo>
                      <a:lnTo>
                        <a:pt x="359" y="693"/>
                      </a:lnTo>
                      <a:lnTo>
                        <a:pt x="359" y="692"/>
                      </a:lnTo>
                      <a:lnTo>
                        <a:pt x="360" y="692"/>
                      </a:lnTo>
                      <a:lnTo>
                        <a:pt x="360" y="691"/>
                      </a:lnTo>
                      <a:lnTo>
                        <a:pt x="360" y="690"/>
                      </a:lnTo>
                      <a:lnTo>
                        <a:pt x="360" y="689"/>
                      </a:lnTo>
                      <a:lnTo>
                        <a:pt x="359" y="688"/>
                      </a:lnTo>
                      <a:lnTo>
                        <a:pt x="360" y="688"/>
                      </a:lnTo>
                      <a:lnTo>
                        <a:pt x="360" y="687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2" name="Freeform 481"/>
                <p:cNvSpPr>
                  <a:spLocks/>
                </p:cNvSpPr>
                <p:nvPr/>
              </p:nvSpPr>
              <p:spPr bwMode="auto">
                <a:xfrm>
                  <a:off x="2452688" y="4902200"/>
                  <a:ext cx="528637" cy="366713"/>
                </a:xfrm>
                <a:custGeom>
                  <a:avLst/>
                  <a:gdLst>
                    <a:gd name="T0" fmla="*/ 2147483646 w 514"/>
                    <a:gd name="T1" fmla="*/ 2147483646 h 357"/>
                    <a:gd name="T2" fmla="*/ 2147483646 w 514"/>
                    <a:gd name="T3" fmla="*/ 2147483646 h 357"/>
                    <a:gd name="T4" fmla="*/ 2147483646 w 514"/>
                    <a:gd name="T5" fmla="*/ 2147483646 h 357"/>
                    <a:gd name="T6" fmla="*/ 2147483646 w 514"/>
                    <a:gd name="T7" fmla="*/ 2147483646 h 357"/>
                    <a:gd name="T8" fmla="*/ 2147483646 w 514"/>
                    <a:gd name="T9" fmla="*/ 2147483646 h 357"/>
                    <a:gd name="T10" fmla="*/ 2147483646 w 514"/>
                    <a:gd name="T11" fmla="*/ 2147483646 h 357"/>
                    <a:gd name="T12" fmla="*/ 2147483646 w 514"/>
                    <a:gd name="T13" fmla="*/ 2147483646 h 357"/>
                    <a:gd name="T14" fmla="*/ 2147483646 w 514"/>
                    <a:gd name="T15" fmla="*/ 2147483646 h 357"/>
                    <a:gd name="T16" fmla="*/ 2147483646 w 514"/>
                    <a:gd name="T17" fmla="*/ 2147483646 h 357"/>
                    <a:gd name="T18" fmla="*/ 2147483646 w 514"/>
                    <a:gd name="T19" fmla="*/ 2147483646 h 357"/>
                    <a:gd name="T20" fmla="*/ 2147483646 w 514"/>
                    <a:gd name="T21" fmla="*/ 2147483646 h 357"/>
                    <a:gd name="T22" fmla="*/ 2147483646 w 514"/>
                    <a:gd name="T23" fmla="*/ 2147483646 h 357"/>
                    <a:gd name="T24" fmla="*/ 2147483646 w 514"/>
                    <a:gd name="T25" fmla="*/ 2147483646 h 357"/>
                    <a:gd name="T26" fmla="*/ 2147483646 w 514"/>
                    <a:gd name="T27" fmla="*/ 2147483646 h 357"/>
                    <a:gd name="T28" fmla="*/ 2147483646 w 514"/>
                    <a:gd name="T29" fmla="*/ 2147483646 h 357"/>
                    <a:gd name="T30" fmla="*/ 2147483646 w 514"/>
                    <a:gd name="T31" fmla="*/ 2147483646 h 357"/>
                    <a:gd name="T32" fmla="*/ 2147483646 w 514"/>
                    <a:gd name="T33" fmla="*/ 2147483646 h 357"/>
                    <a:gd name="T34" fmla="*/ 2147483646 w 514"/>
                    <a:gd name="T35" fmla="*/ 2147483646 h 357"/>
                    <a:gd name="T36" fmla="*/ 2147483646 w 514"/>
                    <a:gd name="T37" fmla="*/ 2147483646 h 357"/>
                    <a:gd name="T38" fmla="*/ 2147483646 w 514"/>
                    <a:gd name="T39" fmla="*/ 2147483646 h 357"/>
                    <a:gd name="T40" fmla="*/ 2147483646 w 514"/>
                    <a:gd name="T41" fmla="*/ 2147483646 h 357"/>
                    <a:gd name="T42" fmla="*/ 2147483646 w 514"/>
                    <a:gd name="T43" fmla="*/ 2147483646 h 357"/>
                    <a:gd name="T44" fmla="*/ 2147483646 w 514"/>
                    <a:gd name="T45" fmla="*/ 2147483646 h 357"/>
                    <a:gd name="T46" fmla="*/ 2147483646 w 514"/>
                    <a:gd name="T47" fmla="*/ 2147483646 h 357"/>
                    <a:gd name="T48" fmla="*/ 2147483646 w 514"/>
                    <a:gd name="T49" fmla="*/ 2147483646 h 357"/>
                    <a:gd name="T50" fmla="*/ 2147483646 w 514"/>
                    <a:gd name="T51" fmla="*/ 2147483646 h 357"/>
                    <a:gd name="T52" fmla="*/ 2147483646 w 514"/>
                    <a:gd name="T53" fmla="*/ 2147483646 h 357"/>
                    <a:gd name="T54" fmla="*/ 2147483646 w 514"/>
                    <a:gd name="T55" fmla="*/ 2147483646 h 357"/>
                    <a:gd name="T56" fmla="*/ 2147483646 w 514"/>
                    <a:gd name="T57" fmla="*/ 2147483646 h 357"/>
                    <a:gd name="T58" fmla="*/ 2147483646 w 514"/>
                    <a:gd name="T59" fmla="*/ 2147483646 h 357"/>
                    <a:gd name="T60" fmla="*/ 2147483646 w 514"/>
                    <a:gd name="T61" fmla="*/ 2147483646 h 357"/>
                    <a:gd name="T62" fmla="*/ 2147483646 w 514"/>
                    <a:gd name="T63" fmla="*/ 2147483646 h 357"/>
                    <a:gd name="T64" fmla="*/ 2147483646 w 514"/>
                    <a:gd name="T65" fmla="*/ 2147483646 h 357"/>
                    <a:gd name="T66" fmla="*/ 2147483646 w 514"/>
                    <a:gd name="T67" fmla="*/ 2147483646 h 357"/>
                    <a:gd name="T68" fmla="*/ 2147483646 w 514"/>
                    <a:gd name="T69" fmla="*/ 2147483646 h 357"/>
                    <a:gd name="T70" fmla="*/ 2147483646 w 514"/>
                    <a:gd name="T71" fmla="*/ 2147483646 h 357"/>
                    <a:gd name="T72" fmla="*/ 2147483646 w 514"/>
                    <a:gd name="T73" fmla="*/ 2147483646 h 357"/>
                    <a:gd name="T74" fmla="*/ 2147483646 w 514"/>
                    <a:gd name="T75" fmla="*/ 2147483646 h 357"/>
                    <a:gd name="T76" fmla="*/ 2147483646 w 514"/>
                    <a:gd name="T77" fmla="*/ 2147483646 h 357"/>
                    <a:gd name="T78" fmla="*/ 2147483646 w 514"/>
                    <a:gd name="T79" fmla="*/ 2147483646 h 357"/>
                    <a:gd name="T80" fmla="*/ 2147483646 w 514"/>
                    <a:gd name="T81" fmla="*/ 2147483646 h 357"/>
                    <a:gd name="T82" fmla="*/ 2147483646 w 514"/>
                    <a:gd name="T83" fmla="*/ 2147483646 h 357"/>
                    <a:gd name="T84" fmla="*/ 2147483646 w 514"/>
                    <a:gd name="T85" fmla="*/ 2147483646 h 357"/>
                    <a:gd name="T86" fmla="*/ 2147483646 w 514"/>
                    <a:gd name="T87" fmla="*/ 2147483646 h 357"/>
                    <a:gd name="T88" fmla="*/ 2147483646 w 514"/>
                    <a:gd name="T89" fmla="*/ 2147483646 h 357"/>
                    <a:gd name="T90" fmla="*/ 2147483646 w 514"/>
                    <a:gd name="T91" fmla="*/ 2147483646 h 357"/>
                    <a:gd name="T92" fmla="*/ 2147483646 w 514"/>
                    <a:gd name="T93" fmla="*/ 2147483646 h 357"/>
                    <a:gd name="T94" fmla="*/ 2147483646 w 514"/>
                    <a:gd name="T95" fmla="*/ 2147483646 h 357"/>
                    <a:gd name="T96" fmla="*/ 2147483646 w 514"/>
                    <a:gd name="T97" fmla="*/ 2147483646 h 357"/>
                    <a:gd name="T98" fmla="*/ 2147483646 w 514"/>
                    <a:gd name="T99" fmla="*/ 2147483646 h 357"/>
                    <a:gd name="T100" fmla="*/ 2147483646 w 514"/>
                    <a:gd name="T101" fmla="*/ 2147483646 h 357"/>
                    <a:gd name="T102" fmla="*/ 2147483646 w 514"/>
                    <a:gd name="T103" fmla="*/ 2147483646 h 357"/>
                    <a:gd name="T104" fmla="*/ 2147483646 w 514"/>
                    <a:gd name="T105" fmla="*/ 2147483646 h 357"/>
                    <a:gd name="T106" fmla="*/ 2147483646 w 514"/>
                    <a:gd name="T107" fmla="*/ 2147483646 h 357"/>
                    <a:gd name="T108" fmla="*/ 2147483646 w 514"/>
                    <a:gd name="T109" fmla="*/ 2147483646 h 357"/>
                    <a:gd name="T110" fmla="*/ 2147483646 w 514"/>
                    <a:gd name="T111" fmla="*/ 2147483646 h 357"/>
                    <a:gd name="T112" fmla="*/ 2147483646 w 514"/>
                    <a:gd name="T113" fmla="*/ 2147483646 h 357"/>
                    <a:gd name="T114" fmla="*/ 2147483646 w 514"/>
                    <a:gd name="T115" fmla="*/ 2147483646 h 357"/>
                    <a:gd name="T116" fmla="*/ 2147483646 w 514"/>
                    <a:gd name="T117" fmla="*/ 2147483646 h 357"/>
                    <a:gd name="T118" fmla="*/ 2147483646 w 514"/>
                    <a:gd name="T119" fmla="*/ 2147483646 h 357"/>
                    <a:gd name="T120" fmla="*/ 2147483646 w 514"/>
                    <a:gd name="T121" fmla="*/ 2147483646 h 357"/>
                    <a:gd name="T122" fmla="*/ 2147483646 w 514"/>
                    <a:gd name="T123" fmla="*/ 2147483646 h 357"/>
                    <a:gd name="T124" fmla="*/ 2147483646 w 514"/>
                    <a:gd name="T125" fmla="*/ 2147483646 h 35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14"/>
                    <a:gd name="T190" fmla="*/ 0 h 357"/>
                    <a:gd name="T191" fmla="*/ 514 w 514"/>
                    <a:gd name="T192" fmla="*/ 357 h 35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14" h="357">
                      <a:moveTo>
                        <a:pt x="372" y="356"/>
                      </a:moveTo>
                      <a:lnTo>
                        <a:pt x="371" y="356"/>
                      </a:lnTo>
                      <a:lnTo>
                        <a:pt x="370" y="357"/>
                      </a:lnTo>
                      <a:lnTo>
                        <a:pt x="370" y="356"/>
                      </a:lnTo>
                      <a:lnTo>
                        <a:pt x="369" y="357"/>
                      </a:lnTo>
                      <a:lnTo>
                        <a:pt x="369" y="356"/>
                      </a:lnTo>
                      <a:lnTo>
                        <a:pt x="370" y="356"/>
                      </a:lnTo>
                      <a:lnTo>
                        <a:pt x="370" y="355"/>
                      </a:lnTo>
                      <a:lnTo>
                        <a:pt x="369" y="355"/>
                      </a:lnTo>
                      <a:lnTo>
                        <a:pt x="369" y="354"/>
                      </a:lnTo>
                      <a:lnTo>
                        <a:pt x="370" y="354"/>
                      </a:lnTo>
                      <a:lnTo>
                        <a:pt x="369" y="353"/>
                      </a:lnTo>
                      <a:lnTo>
                        <a:pt x="368" y="353"/>
                      </a:lnTo>
                      <a:lnTo>
                        <a:pt x="367" y="353"/>
                      </a:lnTo>
                      <a:lnTo>
                        <a:pt x="366" y="353"/>
                      </a:lnTo>
                      <a:lnTo>
                        <a:pt x="366" y="352"/>
                      </a:lnTo>
                      <a:lnTo>
                        <a:pt x="365" y="352"/>
                      </a:lnTo>
                      <a:lnTo>
                        <a:pt x="364" y="352"/>
                      </a:lnTo>
                      <a:lnTo>
                        <a:pt x="363" y="352"/>
                      </a:lnTo>
                      <a:lnTo>
                        <a:pt x="362" y="352"/>
                      </a:lnTo>
                      <a:lnTo>
                        <a:pt x="362" y="351"/>
                      </a:lnTo>
                      <a:lnTo>
                        <a:pt x="361" y="350"/>
                      </a:lnTo>
                      <a:lnTo>
                        <a:pt x="361" y="351"/>
                      </a:lnTo>
                      <a:lnTo>
                        <a:pt x="360" y="350"/>
                      </a:lnTo>
                      <a:lnTo>
                        <a:pt x="360" y="349"/>
                      </a:lnTo>
                      <a:lnTo>
                        <a:pt x="359" y="348"/>
                      </a:lnTo>
                      <a:lnTo>
                        <a:pt x="359" y="347"/>
                      </a:lnTo>
                      <a:lnTo>
                        <a:pt x="360" y="348"/>
                      </a:lnTo>
                      <a:lnTo>
                        <a:pt x="360" y="347"/>
                      </a:lnTo>
                      <a:lnTo>
                        <a:pt x="359" y="347"/>
                      </a:lnTo>
                      <a:lnTo>
                        <a:pt x="359" y="346"/>
                      </a:lnTo>
                      <a:lnTo>
                        <a:pt x="358" y="345"/>
                      </a:lnTo>
                      <a:lnTo>
                        <a:pt x="357" y="345"/>
                      </a:lnTo>
                      <a:lnTo>
                        <a:pt x="357" y="344"/>
                      </a:lnTo>
                      <a:lnTo>
                        <a:pt x="356" y="344"/>
                      </a:lnTo>
                      <a:lnTo>
                        <a:pt x="355" y="344"/>
                      </a:lnTo>
                      <a:lnTo>
                        <a:pt x="355" y="343"/>
                      </a:lnTo>
                      <a:lnTo>
                        <a:pt x="354" y="343"/>
                      </a:lnTo>
                      <a:lnTo>
                        <a:pt x="353" y="342"/>
                      </a:lnTo>
                      <a:lnTo>
                        <a:pt x="353" y="343"/>
                      </a:lnTo>
                      <a:lnTo>
                        <a:pt x="352" y="343"/>
                      </a:lnTo>
                      <a:lnTo>
                        <a:pt x="351" y="342"/>
                      </a:lnTo>
                      <a:lnTo>
                        <a:pt x="350" y="342"/>
                      </a:lnTo>
                      <a:lnTo>
                        <a:pt x="349" y="342"/>
                      </a:lnTo>
                      <a:lnTo>
                        <a:pt x="349" y="343"/>
                      </a:lnTo>
                      <a:lnTo>
                        <a:pt x="348" y="343"/>
                      </a:lnTo>
                      <a:lnTo>
                        <a:pt x="348" y="344"/>
                      </a:lnTo>
                      <a:lnTo>
                        <a:pt x="346" y="344"/>
                      </a:lnTo>
                      <a:lnTo>
                        <a:pt x="345" y="344"/>
                      </a:lnTo>
                      <a:lnTo>
                        <a:pt x="344" y="344"/>
                      </a:lnTo>
                      <a:lnTo>
                        <a:pt x="344" y="345"/>
                      </a:lnTo>
                      <a:lnTo>
                        <a:pt x="343" y="345"/>
                      </a:lnTo>
                      <a:lnTo>
                        <a:pt x="342" y="345"/>
                      </a:lnTo>
                      <a:lnTo>
                        <a:pt x="341" y="346"/>
                      </a:lnTo>
                      <a:lnTo>
                        <a:pt x="341" y="345"/>
                      </a:lnTo>
                      <a:lnTo>
                        <a:pt x="340" y="346"/>
                      </a:lnTo>
                      <a:lnTo>
                        <a:pt x="339" y="346"/>
                      </a:lnTo>
                      <a:lnTo>
                        <a:pt x="338" y="346"/>
                      </a:lnTo>
                      <a:lnTo>
                        <a:pt x="338" y="347"/>
                      </a:lnTo>
                      <a:lnTo>
                        <a:pt x="337" y="346"/>
                      </a:lnTo>
                      <a:lnTo>
                        <a:pt x="336" y="347"/>
                      </a:lnTo>
                      <a:lnTo>
                        <a:pt x="336" y="346"/>
                      </a:lnTo>
                      <a:lnTo>
                        <a:pt x="336" y="347"/>
                      </a:lnTo>
                      <a:lnTo>
                        <a:pt x="335" y="347"/>
                      </a:lnTo>
                      <a:lnTo>
                        <a:pt x="335" y="348"/>
                      </a:lnTo>
                      <a:lnTo>
                        <a:pt x="335" y="349"/>
                      </a:lnTo>
                      <a:lnTo>
                        <a:pt x="336" y="350"/>
                      </a:lnTo>
                      <a:lnTo>
                        <a:pt x="337" y="351"/>
                      </a:lnTo>
                      <a:lnTo>
                        <a:pt x="337" y="352"/>
                      </a:lnTo>
                      <a:lnTo>
                        <a:pt x="338" y="352"/>
                      </a:lnTo>
                      <a:lnTo>
                        <a:pt x="339" y="353"/>
                      </a:lnTo>
                      <a:lnTo>
                        <a:pt x="340" y="353"/>
                      </a:lnTo>
                      <a:lnTo>
                        <a:pt x="340" y="354"/>
                      </a:lnTo>
                      <a:lnTo>
                        <a:pt x="340" y="355"/>
                      </a:lnTo>
                      <a:lnTo>
                        <a:pt x="341" y="355"/>
                      </a:lnTo>
                      <a:lnTo>
                        <a:pt x="341" y="356"/>
                      </a:lnTo>
                      <a:lnTo>
                        <a:pt x="342" y="357"/>
                      </a:lnTo>
                      <a:lnTo>
                        <a:pt x="341" y="357"/>
                      </a:lnTo>
                      <a:lnTo>
                        <a:pt x="341" y="356"/>
                      </a:lnTo>
                      <a:lnTo>
                        <a:pt x="340" y="356"/>
                      </a:lnTo>
                      <a:lnTo>
                        <a:pt x="339" y="356"/>
                      </a:lnTo>
                      <a:lnTo>
                        <a:pt x="340" y="355"/>
                      </a:lnTo>
                      <a:lnTo>
                        <a:pt x="339" y="355"/>
                      </a:lnTo>
                      <a:lnTo>
                        <a:pt x="340" y="355"/>
                      </a:lnTo>
                      <a:lnTo>
                        <a:pt x="340" y="354"/>
                      </a:lnTo>
                      <a:lnTo>
                        <a:pt x="338" y="354"/>
                      </a:lnTo>
                      <a:lnTo>
                        <a:pt x="339" y="354"/>
                      </a:lnTo>
                      <a:lnTo>
                        <a:pt x="338" y="354"/>
                      </a:lnTo>
                      <a:lnTo>
                        <a:pt x="337" y="354"/>
                      </a:lnTo>
                      <a:lnTo>
                        <a:pt x="337" y="353"/>
                      </a:lnTo>
                      <a:lnTo>
                        <a:pt x="336" y="353"/>
                      </a:lnTo>
                      <a:lnTo>
                        <a:pt x="336" y="352"/>
                      </a:lnTo>
                      <a:lnTo>
                        <a:pt x="335" y="352"/>
                      </a:lnTo>
                      <a:lnTo>
                        <a:pt x="336" y="351"/>
                      </a:lnTo>
                      <a:lnTo>
                        <a:pt x="335" y="351"/>
                      </a:lnTo>
                      <a:lnTo>
                        <a:pt x="334" y="351"/>
                      </a:lnTo>
                      <a:lnTo>
                        <a:pt x="335" y="350"/>
                      </a:lnTo>
                      <a:lnTo>
                        <a:pt x="334" y="350"/>
                      </a:lnTo>
                      <a:lnTo>
                        <a:pt x="334" y="349"/>
                      </a:lnTo>
                      <a:lnTo>
                        <a:pt x="333" y="350"/>
                      </a:lnTo>
                      <a:lnTo>
                        <a:pt x="334" y="350"/>
                      </a:lnTo>
                      <a:lnTo>
                        <a:pt x="333" y="350"/>
                      </a:lnTo>
                      <a:lnTo>
                        <a:pt x="334" y="351"/>
                      </a:lnTo>
                      <a:lnTo>
                        <a:pt x="333" y="351"/>
                      </a:lnTo>
                      <a:lnTo>
                        <a:pt x="333" y="352"/>
                      </a:lnTo>
                      <a:lnTo>
                        <a:pt x="333" y="351"/>
                      </a:lnTo>
                      <a:lnTo>
                        <a:pt x="333" y="350"/>
                      </a:lnTo>
                      <a:lnTo>
                        <a:pt x="332" y="350"/>
                      </a:lnTo>
                      <a:lnTo>
                        <a:pt x="332" y="349"/>
                      </a:lnTo>
                      <a:lnTo>
                        <a:pt x="332" y="348"/>
                      </a:lnTo>
                      <a:lnTo>
                        <a:pt x="332" y="347"/>
                      </a:lnTo>
                      <a:lnTo>
                        <a:pt x="333" y="346"/>
                      </a:lnTo>
                      <a:lnTo>
                        <a:pt x="332" y="346"/>
                      </a:lnTo>
                      <a:lnTo>
                        <a:pt x="332" y="347"/>
                      </a:lnTo>
                      <a:lnTo>
                        <a:pt x="332" y="346"/>
                      </a:lnTo>
                      <a:lnTo>
                        <a:pt x="331" y="346"/>
                      </a:lnTo>
                      <a:lnTo>
                        <a:pt x="330" y="346"/>
                      </a:lnTo>
                      <a:lnTo>
                        <a:pt x="330" y="345"/>
                      </a:lnTo>
                      <a:lnTo>
                        <a:pt x="331" y="345"/>
                      </a:lnTo>
                      <a:lnTo>
                        <a:pt x="332" y="345"/>
                      </a:lnTo>
                      <a:lnTo>
                        <a:pt x="333" y="345"/>
                      </a:lnTo>
                      <a:lnTo>
                        <a:pt x="333" y="344"/>
                      </a:lnTo>
                      <a:lnTo>
                        <a:pt x="332" y="344"/>
                      </a:lnTo>
                      <a:lnTo>
                        <a:pt x="333" y="343"/>
                      </a:lnTo>
                      <a:lnTo>
                        <a:pt x="332" y="343"/>
                      </a:lnTo>
                      <a:lnTo>
                        <a:pt x="332" y="342"/>
                      </a:lnTo>
                      <a:lnTo>
                        <a:pt x="333" y="342"/>
                      </a:lnTo>
                      <a:lnTo>
                        <a:pt x="334" y="342"/>
                      </a:lnTo>
                      <a:lnTo>
                        <a:pt x="334" y="341"/>
                      </a:lnTo>
                      <a:lnTo>
                        <a:pt x="333" y="341"/>
                      </a:lnTo>
                      <a:lnTo>
                        <a:pt x="332" y="341"/>
                      </a:lnTo>
                      <a:lnTo>
                        <a:pt x="333" y="340"/>
                      </a:lnTo>
                      <a:lnTo>
                        <a:pt x="333" y="339"/>
                      </a:lnTo>
                      <a:lnTo>
                        <a:pt x="334" y="339"/>
                      </a:lnTo>
                      <a:lnTo>
                        <a:pt x="334" y="340"/>
                      </a:lnTo>
                      <a:lnTo>
                        <a:pt x="333" y="340"/>
                      </a:lnTo>
                      <a:lnTo>
                        <a:pt x="334" y="340"/>
                      </a:lnTo>
                      <a:lnTo>
                        <a:pt x="335" y="340"/>
                      </a:lnTo>
                      <a:lnTo>
                        <a:pt x="334" y="341"/>
                      </a:lnTo>
                      <a:lnTo>
                        <a:pt x="335" y="341"/>
                      </a:lnTo>
                      <a:lnTo>
                        <a:pt x="336" y="341"/>
                      </a:lnTo>
                      <a:lnTo>
                        <a:pt x="335" y="341"/>
                      </a:lnTo>
                      <a:lnTo>
                        <a:pt x="335" y="342"/>
                      </a:lnTo>
                      <a:lnTo>
                        <a:pt x="336" y="342"/>
                      </a:lnTo>
                      <a:lnTo>
                        <a:pt x="337" y="342"/>
                      </a:lnTo>
                      <a:lnTo>
                        <a:pt x="337" y="343"/>
                      </a:lnTo>
                      <a:lnTo>
                        <a:pt x="336" y="344"/>
                      </a:lnTo>
                      <a:lnTo>
                        <a:pt x="336" y="343"/>
                      </a:lnTo>
                      <a:lnTo>
                        <a:pt x="336" y="344"/>
                      </a:lnTo>
                      <a:lnTo>
                        <a:pt x="335" y="345"/>
                      </a:lnTo>
                      <a:lnTo>
                        <a:pt x="336" y="345"/>
                      </a:lnTo>
                      <a:lnTo>
                        <a:pt x="336" y="344"/>
                      </a:lnTo>
                      <a:lnTo>
                        <a:pt x="337" y="344"/>
                      </a:lnTo>
                      <a:lnTo>
                        <a:pt x="337" y="343"/>
                      </a:lnTo>
                      <a:lnTo>
                        <a:pt x="337" y="344"/>
                      </a:lnTo>
                      <a:lnTo>
                        <a:pt x="337" y="345"/>
                      </a:lnTo>
                      <a:lnTo>
                        <a:pt x="337" y="344"/>
                      </a:lnTo>
                      <a:lnTo>
                        <a:pt x="338" y="344"/>
                      </a:lnTo>
                      <a:lnTo>
                        <a:pt x="338" y="343"/>
                      </a:lnTo>
                      <a:lnTo>
                        <a:pt x="337" y="343"/>
                      </a:lnTo>
                      <a:lnTo>
                        <a:pt x="338" y="342"/>
                      </a:lnTo>
                      <a:lnTo>
                        <a:pt x="338" y="341"/>
                      </a:lnTo>
                      <a:lnTo>
                        <a:pt x="337" y="341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39"/>
                      </a:lnTo>
                      <a:lnTo>
                        <a:pt x="337" y="339"/>
                      </a:lnTo>
                      <a:lnTo>
                        <a:pt x="338" y="338"/>
                      </a:lnTo>
                      <a:lnTo>
                        <a:pt x="337" y="338"/>
                      </a:lnTo>
                      <a:lnTo>
                        <a:pt x="338" y="337"/>
                      </a:lnTo>
                      <a:lnTo>
                        <a:pt x="339" y="337"/>
                      </a:lnTo>
                      <a:lnTo>
                        <a:pt x="338" y="337"/>
                      </a:lnTo>
                      <a:lnTo>
                        <a:pt x="338" y="338"/>
                      </a:lnTo>
                      <a:lnTo>
                        <a:pt x="339" y="338"/>
                      </a:lnTo>
                      <a:lnTo>
                        <a:pt x="339" y="339"/>
                      </a:lnTo>
                      <a:lnTo>
                        <a:pt x="339" y="340"/>
                      </a:lnTo>
                      <a:lnTo>
                        <a:pt x="340" y="340"/>
                      </a:lnTo>
                      <a:lnTo>
                        <a:pt x="340" y="339"/>
                      </a:lnTo>
                      <a:lnTo>
                        <a:pt x="341" y="338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2" y="339"/>
                      </a:lnTo>
                      <a:lnTo>
                        <a:pt x="343" y="339"/>
                      </a:lnTo>
                      <a:lnTo>
                        <a:pt x="344" y="339"/>
                      </a:lnTo>
                      <a:lnTo>
                        <a:pt x="344" y="338"/>
                      </a:lnTo>
                      <a:lnTo>
                        <a:pt x="344" y="337"/>
                      </a:lnTo>
                      <a:lnTo>
                        <a:pt x="344" y="338"/>
                      </a:lnTo>
                      <a:lnTo>
                        <a:pt x="345" y="338"/>
                      </a:lnTo>
                      <a:lnTo>
                        <a:pt x="345" y="337"/>
                      </a:lnTo>
                      <a:lnTo>
                        <a:pt x="345" y="336"/>
                      </a:lnTo>
                      <a:lnTo>
                        <a:pt x="346" y="337"/>
                      </a:lnTo>
                      <a:lnTo>
                        <a:pt x="346" y="336"/>
                      </a:lnTo>
                      <a:lnTo>
                        <a:pt x="346" y="335"/>
                      </a:lnTo>
                      <a:lnTo>
                        <a:pt x="346" y="334"/>
                      </a:lnTo>
                      <a:lnTo>
                        <a:pt x="345" y="334"/>
                      </a:lnTo>
                      <a:lnTo>
                        <a:pt x="346" y="333"/>
                      </a:lnTo>
                      <a:lnTo>
                        <a:pt x="346" y="334"/>
                      </a:lnTo>
                      <a:lnTo>
                        <a:pt x="347" y="334"/>
                      </a:lnTo>
                      <a:lnTo>
                        <a:pt x="348" y="334"/>
                      </a:lnTo>
                      <a:lnTo>
                        <a:pt x="348" y="335"/>
                      </a:lnTo>
                      <a:lnTo>
                        <a:pt x="348" y="334"/>
                      </a:lnTo>
                      <a:lnTo>
                        <a:pt x="348" y="333"/>
                      </a:lnTo>
                      <a:lnTo>
                        <a:pt x="349" y="333"/>
                      </a:lnTo>
                      <a:lnTo>
                        <a:pt x="350" y="333"/>
                      </a:lnTo>
                      <a:lnTo>
                        <a:pt x="350" y="332"/>
                      </a:lnTo>
                      <a:lnTo>
                        <a:pt x="350" y="331"/>
                      </a:lnTo>
                      <a:lnTo>
                        <a:pt x="350" y="330"/>
                      </a:lnTo>
                      <a:lnTo>
                        <a:pt x="350" y="329"/>
                      </a:lnTo>
                      <a:lnTo>
                        <a:pt x="351" y="330"/>
                      </a:lnTo>
                      <a:lnTo>
                        <a:pt x="351" y="329"/>
                      </a:lnTo>
                      <a:lnTo>
                        <a:pt x="351" y="328"/>
                      </a:lnTo>
                      <a:lnTo>
                        <a:pt x="352" y="328"/>
                      </a:lnTo>
                      <a:lnTo>
                        <a:pt x="352" y="327"/>
                      </a:lnTo>
                      <a:lnTo>
                        <a:pt x="353" y="327"/>
                      </a:lnTo>
                      <a:lnTo>
                        <a:pt x="352" y="327"/>
                      </a:lnTo>
                      <a:lnTo>
                        <a:pt x="351" y="327"/>
                      </a:lnTo>
                      <a:lnTo>
                        <a:pt x="351" y="328"/>
                      </a:lnTo>
                      <a:lnTo>
                        <a:pt x="351" y="327"/>
                      </a:lnTo>
                      <a:lnTo>
                        <a:pt x="350" y="328"/>
                      </a:lnTo>
                      <a:lnTo>
                        <a:pt x="350" y="327"/>
                      </a:lnTo>
                      <a:lnTo>
                        <a:pt x="349" y="328"/>
                      </a:lnTo>
                      <a:lnTo>
                        <a:pt x="348" y="328"/>
                      </a:lnTo>
                      <a:lnTo>
                        <a:pt x="349" y="328"/>
                      </a:lnTo>
                      <a:lnTo>
                        <a:pt x="348" y="329"/>
                      </a:lnTo>
                      <a:lnTo>
                        <a:pt x="348" y="328"/>
                      </a:lnTo>
                      <a:lnTo>
                        <a:pt x="347" y="328"/>
                      </a:lnTo>
                      <a:lnTo>
                        <a:pt x="347" y="327"/>
                      </a:lnTo>
                      <a:lnTo>
                        <a:pt x="348" y="327"/>
                      </a:lnTo>
                      <a:lnTo>
                        <a:pt x="349" y="327"/>
                      </a:lnTo>
                      <a:lnTo>
                        <a:pt x="350" y="326"/>
                      </a:lnTo>
                      <a:lnTo>
                        <a:pt x="351" y="326"/>
                      </a:lnTo>
                      <a:lnTo>
                        <a:pt x="351" y="325"/>
                      </a:lnTo>
                      <a:lnTo>
                        <a:pt x="352" y="325"/>
                      </a:lnTo>
                      <a:lnTo>
                        <a:pt x="351" y="324"/>
                      </a:lnTo>
                      <a:lnTo>
                        <a:pt x="352" y="324"/>
                      </a:lnTo>
                      <a:lnTo>
                        <a:pt x="352" y="323"/>
                      </a:lnTo>
                      <a:lnTo>
                        <a:pt x="353" y="323"/>
                      </a:lnTo>
                      <a:lnTo>
                        <a:pt x="352" y="323"/>
                      </a:lnTo>
                      <a:lnTo>
                        <a:pt x="351" y="323"/>
                      </a:lnTo>
                      <a:lnTo>
                        <a:pt x="351" y="322"/>
                      </a:lnTo>
                      <a:lnTo>
                        <a:pt x="352" y="321"/>
                      </a:lnTo>
                      <a:lnTo>
                        <a:pt x="352" y="320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18"/>
                      </a:lnTo>
                      <a:lnTo>
                        <a:pt x="354" y="318"/>
                      </a:lnTo>
                      <a:lnTo>
                        <a:pt x="354" y="319"/>
                      </a:lnTo>
                      <a:lnTo>
                        <a:pt x="354" y="318"/>
                      </a:lnTo>
                      <a:lnTo>
                        <a:pt x="355" y="318"/>
                      </a:lnTo>
                      <a:lnTo>
                        <a:pt x="354" y="318"/>
                      </a:lnTo>
                      <a:lnTo>
                        <a:pt x="354" y="317"/>
                      </a:lnTo>
                      <a:lnTo>
                        <a:pt x="353" y="316"/>
                      </a:lnTo>
                      <a:lnTo>
                        <a:pt x="352" y="316"/>
                      </a:lnTo>
                      <a:lnTo>
                        <a:pt x="352" y="315"/>
                      </a:lnTo>
                      <a:lnTo>
                        <a:pt x="352" y="314"/>
                      </a:lnTo>
                      <a:lnTo>
                        <a:pt x="352" y="313"/>
                      </a:lnTo>
                      <a:lnTo>
                        <a:pt x="353" y="313"/>
                      </a:lnTo>
                      <a:lnTo>
                        <a:pt x="353" y="312"/>
                      </a:lnTo>
                      <a:lnTo>
                        <a:pt x="352" y="313"/>
                      </a:lnTo>
                      <a:lnTo>
                        <a:pt x="352" y="312"/>
                      </a:lnTo>
                      <a:lnTo>
                        <a:pt x="351" y="312"/>
                      </a:lnTo>
                      <a:lnTo>
                        <a:pt x="352" y="312"/>
                      </a:lnTo>
                      <a:lnTo>
                        <a:pt x="352" y="311"/>
                      </a:lnTo>
                      <a:lnTo>
                        <a:pt x="352" y="310"/>
                      </a:lnTo>
                      <a:lnTo>
                        <a:pt x="353" y="310"/>
                      </a:lnTo>
                      <a:lnTo>
                        <a:pt x="353" y="309"/>
                      </a:lnTo>
                      <a:lnTo>
                        <a:pt x="354" y="309"/>
                      </a:lnTo>
                      <a:lnTo>
                        <a:pt x="353" y="309"/>
                      </a:lnTo>
                      <a:lnTo>
                        <a:pt x="354" y="308"/>
                      </a:lnTo>
                      <a:lnTo>
                        <a:pt x="355" y="308"/>
                      </a:lnTo>
                      <a:lnTo>
                        <a:pt x="355" y="307"/>
                      </a:lnTo>
                      <a:lnTo>
                        <a:pt x="354" y="307"/>
                      </a:lnTo>
                      <a:lnTo>
                        <a:pt x="353" y="308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6"/>
                      </a:lnTo>
                      <a:lnTo>
                        <a:pt x="353" y="307"/>
                      </a:lnTo>
                      <a:lnTo>
                        <a:pt x="352" y="307"/>
                      </a:lnTo>
                      <a:lnTo>
                        <a:pt x="352" y="306"/>
                      </a:lnTo>
                      <a:lnTo>
                        <a:pt x="353" y="306"/>
                      </a:lnTo>
                      <a:lnTo>
                        <a:pt x="353" y="305"/>
                      </a:lnTo>
                      <a:lnTo>
                        <a:pt x="354" y="305"/>
                      </a:lnTo>
                      <a:lnTo>
                        <a:pt x="353" y="305"/>
                      </a:lnTo>
                      <a:lnTo>
                        <a:pt x="353" y="304"/>
                      </a:lnTo>
                      <a:lnTo>
                        <a:pt x="353" y="303"/>
                      </a:lnTo>
                      <a:lnTo>
                        <a:pt x="353" y="302"/>
                      </a:lnTo>
                      <a:lnTo>
                        <a:pt x="352" y="302"/>
                      </a:lnTo>
                      <a:lnTo>
                        <a:pt x="352" y="301"/>
                      </a:lnTo>
                      <a:lnTo>
                        <a:pt x="353" y="300"/>
                      </a:lnTo>
                      <a:lnTo>
                        <a:pt x="353" y="299"/>
                      </a:lnTo>
                      <a:lnTo>
                        <a:pt x="354" y="299"/>
                      </a:lnTo>
                      <a:lnTo>
                        <a:pt x="354" y="298"/>
                      </a:lnTo>
                      <a:lnTo>
                        <a:pt x="354" y="297"/>
                      </a:lnTo>
                      <a:lnTo>
                        <a:pt x="353" y="297"/>
                      </a:lnTo>
                      <a:lnTo>
                        <a:pt x="354" y="297"/>
                      </a:lnTo>
                      <a:lnTo>
                        <a:pt x="353" y="296"/>
                      </a:lnTo>
                      <a:lnTo>
                        <a:pt x="354" y="296"/>
                      </a:lnTo>
                      <a:lnTo>
                        <a:pt x="354" y="295"/>
                      </a:lnTo>
                      <a:lnTo>
                        <a:pt x="355" y="295"/>
                      </a:lnTo>
                      <a:lnTo>
                        <a:pt x="355" y="294"/>
                      </a:lnTo>
                      <a:lnTo>
                        <a:pt x="356" y="295"/>
                      </a:lnTo>
                      <a:lnTo>
                        <a:pt x="357" y="295"/>
                      </a:lnTo>
                      <a:lnTo>
                        <a:pt x="357" y="294"/>
                      </a:lnTo>
                      <a:lnTo>
                        <a:pt x="357" y="293"/>
                      </a:lnTo>
                      <a:lnTo>
                        <a:pt x="356" y="293"/>
                      </a:lnTo>
                      <a:lnTo>
                        <a:pt x="357" y="292"/>
                      </a:lnTo>
                      <a:lnTo>
                        <a:pt x="356" y="292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8" y="291"/>
                      </a:lnTo>
                      <a:lnTo>
                        <a:pt x="358" y="290"/>
                      </a:lnTo>
                      <a:lnTo>
                        <a:pt x="359" y="290"/>
                      </a:lnTo>
                      <a:lnTo>
                        <a:pt x="359" y="291"/>
                      </a:lnTo>
                      <a:lnTo>
                        <a:pt x="358" y="291"/>
                      </a:lnTo>
                      <a:lnTo>
                        <a:pt x="359" y="291"/>
                      </a:lnTo>
                      <a:lnTo>
                        <a:pt x="360" y="291"/>
                      </a:lnTo>
                      <a:lnTo>
                        <a:pt x="360" y="292"/>
                      </a:lnTo>
                      <a:lnTo>
                        <a:pt x="360" y="291"/>
                      </a:lnTo>
                      <a:lnTo>
                        <a:pt x="361" y="291"/>
                      </a:lnTo>
                      <a:lnTo>
                        <a:pt x="361" y="292"/>
                      </a:lnTo>
                      <a:lnTo>
                        <a:pt x="360" y="293"/>
                      </a:lnTo>
                      <a:lnTo>
                        <a:pt x="361" y="293"/>
                      </a:lnTo>
                      <a:lnTo>
                        <a:pt x="360" y="294"/>
                      </a:lnTo>
                      <a:lnTo>
                        <a:pt x="361" y="294"/>
                      </a:lnTo>
                      <a:lnTo>
                        <a:pt x="362" y="294"/>
                      </a:lnTo>
                      <a:lnTo>
                        <a:pt x="361" y="294"/>
                      </a:lnTo>
                      <a:lnTo>
                        <a:pt x="361" y="293"/>
                      </a:lnTo>
                      <a:lnTo>
                        <a:pt x="362" y="292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89"/>
                      </a:lnTo>
                      <a:lnTo>
                        <a:pt x="363" y="290"/>
                      </a:lnTo>
                      <a:lnTo>
                        <a:pt x="364" y="290"/>
                      </a:lnTo>
                      <a:lnTo>
                        <a:pt x="365" y="290"/>
                      </a:lnTo>
                      <a:lnTo>
                        <a:pt x="365" y="291"/>
                      </a:lnTo>
                      <a:lnTo>
                        <a:pt x="365" y="290"/>
                      </a:lnTo>
                      <a:lnTo>
                        <a:pt x="365" y="289"/>
                      </a:lnTo>
                      <a:lnTo>
                        <a:pt x="366" y="289"/>
                      </a:lnTo>
                      <a:lnTo>
                        <a:pt x="367" y="289"/>
                      </a:lnTo>
                      <a:lnTo>
                        <a:pt x="368" y="288"/>
                      </a:lnTo>
                      <a:lnTo>
                        <a:pt x="367" y="288"/>
                      </a:lnTo>
                      <a:lnTo>
                        <a:pt x="366" y="288"/>
                      </a:lnTo>
                      <a:lnTo>
                        <a:pt x="365" y="288"/>
                      </a:lnTo>
                      <a:lnTo>
                        <a:pt x="366" y="288"/>
                      </a:lnTo>
                      <a:lnTo>
                        <a:pt x="366" y="287"/>
                      </a:lnTo>
                      <a:lnTo>
                        <a:pt x="365" y="287"/>
                      </a:lnTo>
                      <a:lnTo>
                        <a:pt x="365" y="286"/>
                      </a:lnTo>
                      <a:lnTo>
                        <a:pt x="366" y="286"/>
                      </a:lnTo>
                      <a:lnTo>
                        <a:pt x="367" y="286"/>
                      </a:lnTo>
                      <a:lnTo>
                        <a:pt x="367" y="285"/>
                      </a:lnTo>
                      <a:lnTo>
                        <a:pt x="368" y="285"/>
                      </a:lnTo>
                      <a:lnTo>
                        <a:pt x="368" y="284"/>
                      </a:lnTo>
                      <a:lnTo>
                        <a:pt x="368" y="283"/>
                      </a:lnTo>
                      <a:lnTo>
                        <a:pt x="369" y="283"/>
                      </a:lnTo>
                      <a:lnTo>
                        <a:pt x="369" y="282"/>
                      </a:lnTo>
                      <a:lnTo>
                        <a:pt x="370" y="282"/>
                      </a:lnTo>
                      <a:lnTo>
                        <a:pt x="370" y="281"/>
                      </a:lnTo>
                      <a:lnTo>
                        <a:pt x="371" y="281"/>
                      </a:lnTo>
                      <a:lnTo>
                        <a:pt x="371" y="280"/>
                      </a:lnTo>
                      <a:lnTo>
                        <a:pt x="371" y="281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3" y="282"/>
                      </a:lnTo>
                      <a:lnTo>
                        <a:pt x="372" y="281"/>
                      </a:lnTo>
                      <a:lnTo>
                        <a:pt x="373" y="281"/>
                      </a:lnTo>
                      <a:lnTo>
                        <a:pt x="374" y="281"/>
                      </a:lnTo>
                      <a:lnTo>
                        <a:pt x="374" y="282"/>
                      </a:lnTo>
                      <a:lnTo>
                        <a:pt x="374" y="283"/>
                      </a:lnTo>
                      <a:lnTo>
                        <a:pt x="375" y="282"/>
                      </a:lnTo>
                      <a:lnTo>
                        <a:pt x="376" y="282"/>
                      </a:lnTo>
                      <a:lnTo>
                        <a:pt x="377" y="282"/>
                      </a:lnTo>
                      <a:lnTo>
                        <a:pt x="378" y="282"/>
                      </a:lnTo>
                      <a:lnTo>
                        <a:pt x="378" y="283"/>
                      </a:lnTo>
                      <a:lnTo>
                        <a:pt x="379" y="283"/>
                      </a:lnTo>
                      <a:lnTo>
                        <a:pt x="380" y="283"/>
                      </a:lnTo>
                      <a:lnTo>
                        <a:pt x="380" y="282"/>
                      </a:lnTo>
                      <a:lnTo>
                        <a:pt x="379" y="281"/>
                      </a:lnTo>
                      <a:lnTo>
                        <a:pt x="379" y="280"/>
                      </a:lnTo>
                      <a:lnTo>
                        <a:pt x="378" y="280"/>
                      </a:lnTo>
                      <a:lnTo>
                        <a:pt x="378" y="279"/>
                      </a:lnTo>
                      <a:lnTo>
                        <a:pt x="378" y="278"/>
                      </a:lnTo>
                      <a:lnTo>
                        <a:pt x="379" y="278"/>
                      </a:lnTo>
                      <a:lnTo>
                        <a:pt x="378" y="277"/>
                      </a:lnTo>
                      <a:lnTo>
                        <a:pt x="377" y="277"/>
                      </a:lnTo>
                      <a:lnTo>
                        <a:pt x="377" y="276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5" y="274"/>
                      </a:lnTo>
                      <a:lnTo>
                        <a:pt x="375" y="273"/>
                      </a:lnTo>
                      <a:lnTo>
                        <a:pt x="376" y="272"/>
                      </a:lnTo>
                      <a:lnTo>
                        <a:pt x="376" y="271"/>
                      </a:lnTo>
                      <a:lnTo>
                        <a:pt x="377" y="271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6" y="269"/>
                      </a:lnTo>
                      <a:lnTo>
                        <a:pt x="376" y="268"/>
                      </a:lnTo>
                      <a:lnTo>
                        <a:pt x="375" y="269"/>
                      </a:lnTo>
                      <a:lnTo>
                        <a:pt x="374" y="269"/>
                      </a:lnTo>
                      <a:lnTo>
                        <a:pt x="373" y="268"/>
                      </a:lnTo>
                      <a:lnTo>
                        <a:pt x="374" y="267"/>
                      </a:lnTo>
                      <a:lnTo>
                        <a:pt x="374" y="266"/>
                      </a:lnTo>
                      <a:lnTo>
                        <a:pt x="374" y="265"/>
                      </a:lnTo>
                      <a:lnTo>
                        <a:pt x="374" y="264"/>
                      </a:lnTo>
                      <a:lnTo>
                        <a:pt x="374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2" y="267"/>
                      </a:lnTo>
                      <a:lnTo>
                        <a:pt x="372" y="268"/>
                      </a:lnTo>
                      <a:lnTo>
                        <a:pt x="371" y="268"/>
                      </a:lnTo>
                      <a:lnTo>
                        <a:pt x="371" y="267"/>
                      </a:lnTo>
                      <a:lnTo>
                        <a:pt x="371" y="266"/>
                      </a:lnTo>
                      <a:lnTo>
                        <a:pt x="370" y="265"/>
                      </a:lnTo>
                      <a:lnTo>
                        <a:pt x="369" y="265"/>
                      </a:lnTo>
                      <a:lnTo>
                        <a:pt x="369" y="266"/>
                      </a:lnTo>
                      <a:lnTo>
                        <a:pt x="370" y="267"/>
                      </a:lnTo>
                      <a:lnTo>
                        <a:pt x="369" y="267"/>
                      </a:lnTo>
                      <a:lnTo>
                        <a:pt x="369" y="266"/>
                      </a:lnTo>
                      <a:lnTo>
                        <a:pt x="368" y="267"/>
                      </a:lnTo>
                      <a:lnTo>
                        <a:pt x="368" y="268"/>
                      </a:lnTo>
                      <a:lnTo>
                        <a:pt x="367" y="268"/>
                      </a:lnTo>
                      <a:lnTo>
                        <a:pt x="366" y="268"/>
                      </a:lnTo>
                      <a:lnTo>
                        <a:pt x="367" y="267"/>
                      </a:lnTo>
                      <a:lnTo>
                        <a:pt x="366" y="267"/>
                      </a:lnTo>
                      <a:lnTo>
                        <a:pt x="365" y="267"/>
                      </a:lnTo>
                      <a:lnTo>
                        <a:pt x="364" y="266"/>
                      </a:lnTo>
                      <a:lnTo>
                        <a:pt x="365" y="265"/>
                      </a:lnTo>
                      <a:lnTo>
                        <a:pt x="365" y="264"/>
                      </a:lnTo>
                      <a:lnTo>
                        <a:pt x="364" y="264"/>
                      </a:lnTo>
                      <a:lnTo>
                        <a:pt x="364" y="263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6" y="262"/>
                      </a:lnTo>
                      <a:lnTo>
                        <a:pt x="365" y="262"/>
                      </a:lnTo>
                      <a:lnTo>
                        <a:pt x="364" y="262"/>
                      </a:lnTo>
                      <a:lnTo>
                        <a:pt x="363" y="262"/>
                      </a:lnTo>
                      <a:lnTo>
                        <a:pt x="362" y="262"/>
                      </a:lnTo>
                      <a:lnTo>
                        <a:pt x="362" y="263"/>
                      </a:lnTo>
                      <a:lnTo>
                        <a:pt x="363" y="263"/>
                      </a:lnTo>
                      <a:lnTo>
                        <a:pt x="363" y="264"/>
                      </a:lnTo>
                      <a:lnTo>
                        <a:pt x="362" y="264"/>
                      </a:lnTo>
                      <a:lnTo>
                        <a:pt x="361" y="264"/>
                      </a:lnTo>
                      <a:lnTo>
                        <a:pt x="360" y="263"/>
                      </a:lnTo>
                      <a:lnTo>
                        <a:pt x="359" y="263"/>
                      </a:lnTo>
                      <a:lnTo>
                        <a:pt x="358" y="263"/>
                      </a:lnTo>
                      <a:lnTo>
                        <a:pt x="359" y="264"/>
                      </a:lnTo>
                      <a:lnTo>
                        <a:pt x="359" y="265"/>
                      </a:lnTo>
                      <a:lnTo>
                        <a:pt x="358" y="265"/>
                      </a:lnTo>
                      <a:lnTo>
                        <a:pt x="358" y="266"/>
                      </a:lnTo>
                      <a:lnTo>
                        <a:pt x="357" y="266"/>
                      </a:lnTo>
                      <a:lnTo>
                        <a:pt x="357" y="265"/>
                      </a:lnTo>
                      <a:lnTo>
                        <a:pt x="357" y="264"/>
                      </a:lnTo>
                      <a:lnTo>
                        <a:pt x="357" y="262"/>
                      </a:lnTo>
                      <a:lnTo>
                        <a:pt x="356" y="262"/>
                      </a:lnTo>
                      <a:lnTo>
                        <a:pt x="356" y="263"/>
                      </a:lnTo>
                      <a:lnTo>
                        <a:pt x="355" y="263"/>
                      </a:lnTo>
                      <a:lnTo>
                        <a:pt x="355" y="262"/>
                      </a:lnTo>
                      <a:lnTo>
                        <a:pt x="355" y="261"/>
                      </a:lnTo>
                      <a:lnTo>
                        <a:pt x="354" y="261"/>
                      </a:lnTo>
                      <a:lnTo>
                        <a:pt x="354" y="262"/>
                      </a:lnTo>
                      <a:lnTo>
                        <a:pt x="354" y="263"/>
                      </a:lnTo>
                      <a:lnTo>
                        <a:pt x="352" y="263"/>
                      </a:lnTo>
                      <a:lnTo>
                        <a:pt x="351" y="262"/>
                      </a:lnTo>
                      <a:lnTo>
                        <a:pt x="350" y="262"/>
                      </a:lnTo>
                      <a:lnTo>
                        <a:pt x="350" y="263"/>
                      </a:lnTo>
                      <a:lnTo>
                        <a:pt x="350" y="264"/>
                      </a:lnTo>
                      <a:lnTo>
                        <a:pt x="349" y="265"/>
                      </a:lnTo>
                      <a:lnTo>
                        <a:pt x="348" y="265"/>
                      </a:lnTo>
                      <a:lnTo>
                        <a:pt x="347" y="264"/>
                      </a:lnTo>
                      <a:lnTo>
                        <a:pt x="346" y="264"/>
                      </a:lnTo>
                      <a:lnTo>
                        <a:pt x="346" y="265"/>
                      </a:lnTo>
                      <a:lnTo>
                        <a:pt x="345" y="264"/>
                      </a:lnTo>
                      <a:lnTo>
                        <a:pt x="344" y="264"/>
                      </a:lnTo>
                      <a:lnTo>
                        <a:pt x="343" y="265"/>
                      </a:lnTo>
                      <a:lnTo>
                        <a:pt x="342" y="264"/>
                      </a:lnTo>
                      <a:lnTo>
                        <a:pt x="341" y="264"/>
                      </a:lnTo>
                      <a:lnTo>
                        <a:pt x="340" y="263"/>
                      </a:lnTo>
                      <a:lnTo>
                        <a:pt x="341" y="263"/>
                      </a:lnTo>
                      <a:lnTo>
                        <a:pt x="341" y="262"/>
                      </a:lnTo>
                      <a:lnTo>
                        <a:pt x="342" y="262"/>
                      </a:lnTo>
                      <a:lnTo>
                        <a:pt x="342" y="261"/>
                      </a:lnTo>
                      <a:lnTo>
                        <a:pt x="342" y="260"/>
                      </a:lnTo>
                      <a:lnTo>
                        <a:pt x="341" y="259"/>
                      </a:lnTo>
                      <a:lnTo>
                        <a:pt x="340" y="259"/>
                      </a:lnTo>
                      <a:lnTo>
                        <a:pt x="341" y="260"/>
                      </a:lnTo>
                      <a:lnTo>
                        <a:pt x="340" y="260"/>
                      </a:lnTo>
                      <a:lnTo>
                        <a:pt x="339" y="261"/>
                      </a:lnTo>
                      <a:lnTo>
                        <a:pt x="339" y="262"/>
                      </a:lnTo>
                      <a:lnTo>
                        <a:pt x="338" y="262"/>
                      </a:lnTo>
                      <a:lnTo>
                        <a:pt x="337" y="262"/>
                      </a:lnTo>
                      <a:lnTo>
                        <a:pt x="337" y="263"/>
                      </a:lnTo>
                      <a:lnTo>
                        <a:pt x="339" y="264"/>
                      </a:lnTo>
                      <a:lnTo>
                        <a:pt x="339" y="266"/>
                      </a:lnTo>
                      <a:lnTo>
                        <a:pt x="338" y="266"/>
                      </a:lnTo>
                      <a:lnTo>
                        <a:pt x="337" y="266"/>
                      </a:lnTo>
                      <a:lnTo>
                        <a:pt x="337" y="264"/>
                      </a:lnTo>
                      <a:lnTo>
                        <a:pt x="337" y="263"/>
                      </a:lnTo>
                      <a:lnTo>
                        <a:pt x="336" y="261"/>
                      </a:lnTo>
                      <a:lnTo>
                        <a:pt x="335" y="261"/>
                      </a:lnTo>
                      <a:lnTo>
                        <a:pt x="334" y="260"/>
                      </a:lnTo>
                      <a:lnTo>
                        <a:pt x="333" y="260"/>
                      </a:lnTo>
                      <a:lnTo>
                        <a:pt x="333" y="261"/>
                      </a:lnTo>
                      <a:lnTo>
                        <a:pt x="332" y="262"/>
                      </a:lnTo>
                      <a:lnTo>
                        <a:pt x="331" y="262"/>
                      </a:lnTo>
                      <a:lnTo>
                        <a:pt x="330" y="262"/>
                      </a:lnTo>
                      <a:lnTo>
                        <a:pt x="330" y="261"/>
                      </a:lnTo>
                      <a:lnTo>
                        <a:pt x="330" y="260"/>
                      </a:lnTo>
                      <a:lnTo>
                        <a:pt x="330" y="259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60"/>
                      </a:lnTo>
                      <a:lnTo>
                        <a:pt x="329" y="260"/>
                      </a:lnTo>
                      <a:lnTo>
                        <a:pt x="328" y="261"/>
                      </a:lnTo>
                      <a:lnTo>
                        <a:pt x="327" y="261"/>
                      </a:lnTo>
                      <a:lnTo>
                        <a:pt x="325" y="260"/>
                      </a:lnTo>
                      <a:lnTo>
                        <a:pt x="325" y="259"/>
                      </a:lnTo>
                      <a:lnTo>
                        <a:pt x="324" y="259"/>
                      </a:lnTo>
                      <a:lnTo>
                        <a:pt x="323" y="259"/>
                      </a:lnTo>
                      <a:lnTo>
                        <a:pt x="322" y="259"/>
                      </a:lnTo>
                      <a:lnTo>
                        <a:pt x="321" y="259"/>
                      </a:lnTo>
                      <a:lnTo>
                        <a:pt x="321" y="260"/>
                      </a:lnTo>
                      <a:lnTo>
                        <a:pt x="321" y="261"/>
                      </a:lnTo>
                      <a:lnTo>
                        <a:pt x="320" y="261"/>
                      </a:lnTo>
                      <a:lnTo>
                        <a:pt x="320" y="260"/>
                      </a:lnTo>
                      <a:lnTo>
                        <a:pt x="320" y="259"/>
                      </a:lnTo>
                      <a:lnTo>
                        <a:pt x="320" y="258"/>
                      </a:lnTo>
                      <a:lnTo>
                        <a:pt x="320" y="257"/>
                      </a:lnTo>
                      <a:lnTo>
                        <a:pt x="319" y="257"/>
                      </a:lnTo>
                      <a:lnTo>
                        <a:pt x="318" y="257"/>
                      </a:lnTo>
                      <a:lnTo>
                        <a:pt x="318" y="258"/>
                      </a:lnTo>
                      <a:lnTo>
                        <a:pt x="317" y="259"/>
                      </a:lnTo>
                      <a:lnTo>
                        <a:pt x="316" y="259"/>
                      </a:lnTo>
                      <a:lnTo>
                        <a:pt x="316" y="258"/>
                      </a:lnTo>
                      <a:lnTo>
                        <a:pt x="315" y="258"/>
                      </a:lnTo>
                      <a:lnTo>
                        <a:pt x="313" y="258"/>
                      </a:lnTo>
                      <a:lnTo>
                        <a:pt x="312" y="257"/>
                      </a:lnTo>
                      <a:lnTo>
                        <a:pt x="311" y="257"/>
                      </a:lnTo>
                      <a:lnTo>
                        <a:pt x="311" y="256"/>
                      </a:lnTo>
                      <a:lnTo>
                        <a:pt x="310" y="255"/>
                      </a:lnTo>
                      <a:lnTo>
                        <a:pt x="309" y="255"/>
                      </a:lnTo>
                      <a:lnTo>
                        <a:pt x="307" y="255"/>
                      </a:lnTo>
                      <a:lnTo>
                        <a:pt x="306" y="255"/>
                      </a:lnTo>
                      <a:lnTo>
                        <a:pt x="305" y="254"/>
                      </a:lnTo>
                      <a:lnTo>
                        <a:pt x="304" y="254"/>
                      </a:lnTo>
                      <a:lnTo>
                        <a:pt x="303" y="254"/>
                      </a:lnTo>
                      <a:lnTo>
                        <a:pt x="303" y="255"/>
                      </a:lnTo>
                      <a:lnTo>
                        <a:pt x="303" y="256"/>
                      </a:lnTo>
                      <a:lnTo>
                        <a:pt x="303" y="257"/>
                      </a:lnTo>
                      <a:lnTo>
                        <a:pt x="302" y="256"/>
                      </a:lnTo>
                      <a:lnTo>
                        <a:pt x="301" y="256"/>
                      </a:lnTo>
                      <a:lnTo>
                        <a:pt x="300" y="255"/>
                      </a:lnTo>
                      <a:lnTo>
                        <a:pt x="300" y="254"/>
                      </a:lnTo>
                      <a:lnTo>
                        <a:pt x="299" y="253"/>
                      </a:lnTo>
                      <a:lnTo>
                        <a:pt x="298" y="252"/>
                      </a:lnTo>
                      <a:lnTo>
                        <a:pt x="298" y="251"/>
                      </a:lnTo>
                      <a:lnTo>
                        <a:pt x="297" y="251"/>
                      </a:lnTo>
                      <a:lnTo>
                        <a:pt x="297" y="252"/>
                      </a:lnTo>
                      <a:lnTo>
                        <a:pt x="296" y="252"/>
                      </a:lnTo>
                      <a:lnTo>
                        <a:pt x="295" y="252"/>
                      </a:lnTo>
                      <a:lnTo>
                        <a:pt x="294" y="252"/>
                      </a:lnTo>
                      <a:lnTo>
                        <a:pt x="294" y="251"/>
                      </a:lnTo>
                      <a:lnTo>
                        <a:pt x="294" y="250"/>
                      </a:lnTo>
                      <a:lnTo>
                        <a:pt x="294" y="249"/>
                      </a:lnTo>
                      <a:lnTo>
                        <a:pt x="293" y="248"/>
                      </a:lnTo>
                      <a:lnTo>
                        <a:pt x="292" y="247"/>
                      </a:lnTo>
                      <a:lnTo>
                        <a:pt x="291" y="246"/>
                      </a:lnTo>
                      <a:lnTo>
                        <a:pt x="292" y="245"/>
                      </a:lnTo>
                      <a:lnTo>
                        <a:pt x="291" y="243"/>
                      </a:lnTo>
                      <a:lnTo>
                        <a:pt x="290" y="242"/>
                      </a:lnTo>
                      <a:lnTo>
                        <a:pt x="289" y="241"/>
                      </a:lnTo>
                      <a:lnTo>
                        <a:pt x="289" y="240"/>
                      </a:lnTo>
                      <a:lnTo>
                        <a:pt x="289" y="239"/>
                      </a:lnTo>
                      <a:lnTo>
                        <a:pt x="288" y="239"/>
                      </a:lnTo>
                      <a:lnTo>
                        <a:pt x="287" y="238"/>
                      </a:lnTo>
                      <a:lnTo>
                        <a:pt x="286" y="237"/>
                      </a:lnTo>
                      <a:lnTo>
                        <a:pt x="285" y="237"/>
                      </a:lnTo>
                      <a:lnTo>
                        <a:pt x="284" y="236"/>
                      </a:lnTo>
                      <a:lnTo>
                        <a:pt x="284" y="235"/>
                      </a:lnTo>
                      <a:lnTo>
                        <a:pt x="284" y="234"/>
                      </a:lnTo>
                      <a:lnTo>
                        <a:pt x="284" y="233"/>
                      </a:lnTo>
                      <a:lnTo>
                        <a:pt x="283" y="232"/>
                      </a:lnTo>
                      <a:lnTo>
                        <a:pt x="283" y="231"/>
                      </a:lnTo>
                      <a:lnTo>
                        <a:pt x="283" y="230"/>
                      </a:lnTo>
                      <a:lnTo>
                        <a:pt x="282" y="231"/>
                      </a:lnTo>
                      <a:lnTo>
                        <a:pt x="281" y="231"/>
                      </a:lnTo>
                      <a:lnTo>
                        <a:pt x="281" y="230"/>
                      </a:lnTo>
                      <a:lnTo>
                        <a:pt x="281" y="229"/>
                      </a:lnTo>
                      <a:lnTo>
                        <a:pt x="281" y="228"/>
                      </a:lnTo>
                      <a:lnTo>
                        <a:pt x="281" y="227"/>
                      </a:lnTo>
                      <a:lnTo>
                        <a:pt x="281" y="226"/>
                      </a:lnTo>
                      <a:lnTo>
                        <a:pt x="281" y="225"/>
                      </a:lnTo>
                      <a:lnTo>
                        <a:pt x="280" y="224"/>
                      </a:lnTo>
                      <a:lnTo>
                        <a:pt x="279" y="225"/>
                      </a:lnTo>
                      <a:lnTo>
                        <a:pt x="278" y="225"/>
                      </a:lnTo>
                      <a:lnTo>
                        <a:pt x="278" y="224"/>
                      </a:lnTo>
                      <a:lnTo>
                        <a:pt x="278" y="223"/>
                      </a:lnTo>
                      <a:lnTo>
                        <a:pt x="278" y="222"/>
                      </a:lnTo>
                      <a:lnTo>
                        <a:pt x="277" y="222"/>
                      </a:lnTo>
                      <a:lnTo>
                        <a:pt x="276" y="223"/>
                      </a:lnTo>
                      <a:lnTo>
                        <a:pt x="274" y="224"/>
                      </a:lnTo>
                      <a:lnTo>
                        <a:pt x="273" y="224"/>
                      </a:lnTo>
                      <a:lnTo>
                        <a:pt x="273" y="223"/>
                      </a:lnTo>
                      <a:lnTo>
                        <a:pt x="274" y="222"/>
                      </a:lnTo>
                      <a:lnTo>
                        <a:pt x="274" y="221"/>
                      </a:lnTo>
                      <a:lnTo>
                        <a:pt x="274" y="220"/>
                      </a:lnTo>
                      <a:lnTo>
                        <a:pt x="273" y="219"/>
                      </a:lnTo>
                      <a:lnTo>
                        <a:pt x="272" y="219"/>
                      </a:lnTo>
                      <a:lnTo>
                        <a:pt x="271" y="219"/>
                      </a:lnTo>
                      <a:lnTo>
                        <a:pt x="271" y="218"/>
                      </a:lnTo>
                      <a:lnTo>
                        <a:pt x="271" y="217"/>
                      </a:lnTo>
                      <a:lnTo>
                        <a:pt x="272" y="217"/>
                      </a:lnTo>
                      <a:lnTo>
                        <a:pt x="273" y="216"/>
                      </a:lnTo>
                      <a:lnTo>
                        <a:pt x="274" y="215"/>
                      </a:lnTo>
                      <a:lnTo>
                        <a:pt x="274" y="214"/>
                      </a:lnTo>
                      <a:lnTo>
                        <a:pt x="272" y="212"/>
                      </a:lnTo>
                      <a:lnTo>
                        <a:pt x="271" y="211"/>
                      </a:lnTo>
                      <a:lnTo>
                        <a:pt x="270" y="211"/>
                      </a:lnTo>
                      <a:lnTo>
                        <a:pt x="270" y="210"/>
                      </a:lnTo>
                      <a:lnTo>
                        <a:pt x="269" y="210"/>
                      </a:lnTo>
                      <a:lnTo>
                        <a:pt x="270" y="209"/>
                      </a:lnTo>
                      <a:lnTo>
                        <a:pt x="269" y="209"/>
                      </a:lnTo>
                      <a:lnTo>
                        <a:pt x="269" y="208"/>
                      </a:lnTo>
                      <a:lnTo>
                        <a:pt x="269" y="207"/>
                      </a:lnTo>
                      <a:lnTo>
                        <a:pt x="270" y="207"/>
                      </a:lnTo>
                      <a:lnTo>
                        <a:pt x="269" y="206"/>
                      </a:lnTo>
                      <a:lnTo>
                        <a:pt x="268" y="206"/>
                      </a:lnTo>
                      <a:lnTo>
                        <a:pt x="267" y="205"/>
                      </a:lnTo>
                      <a:lnTo>
                        <a:pt x="265" y="204"/>
                      </a:lnTo>
                      <a:lnTo>
                        <a:pt x="265" y="203"/>
                      </a:lnTo>
                      <a:lnTo>
                        <a:pt x="264" y="203"/>
                      </a:lnTo>
                      <a:lnTo>
                        <a:pt x="263" y="203"/>
                      </a:lnTo>
                      <a:lnTo>
                        <a:pt x="263" y="204"/>
                      </a:lnTo>
                      <a:lnTo>
                        <a:pt x="262" y="205"/>
                      </a:lnTo>
                      <a:lnTo>
                        <a:pt x="261" y="204"/>
                      </a:lnTo>
                      <a:lnTo>
                        <a:pt x="261" y="203"/>
                      </a:lnTo>
                      <a:lnTo>
                        <a:pt x="261" y="202"/>
                      </a:lnTo>
                      <a:lnTo>
                        <a:pt x="261" y="201"/>
                      </a:lnTo>
                      <a:lnTo>
                        <a:pt x="261" y="200"/>
                      </a:lnTo>
                      <a:lnTo>
                        <a:pt x="260" y="199"/>
                      </a:lnTo>
                      <a:lnTo>
                        <a:pt x="259" y="199"/>
                      </a:lnTo>
                      <a:lnTo>
                        <a:pt x="258" y="199"/>
                      </a:lnTo>
                      <a:lnTo>
                        <a:pt x="258" y="198"/>
                      </a:lnTo>
                      <a:lnTo>
                        <a:pt x="257" y="198"/>
                      </a:lnTo>
                      <a:lnTo>
                        <a:pt x="258" y="197"/>
                      </a:lnTo>
                      <a:lnTo>
                        <a:pt x="258" y="196"/>
                      </a:lnTo>
                      <a:lnTo>
                        <a:pt x="258" y="194"/>
                      </a:lnTo>
                      <a:lnTo>
                        <a:pt x="257" y="194"/>
                      </a:lnTo>
                      <a:lnTo>
                        <a:pt x="256" y="194"/>
                      </a:lnTo>
                      <a:lnTo>
                        <a:pt x="256" y="193"/>
                      </a:lnTo>
                      <a:lnTo>
                        <a:pt x="256" y="192"/>
                      </a:lnTo>
                      <a:lnTo>
                        <a:pt x="256" y="191"/>
                      </a:lnTo>
                      <a:lnTo>
                        <a:pt x="255" y="190"/>
                      </a:lnTo>
                      <a:lnTo>
                        <a:pt x="254" y="190"/>
                      </a:lnTo>
                      <a:lnTo>
                        <a:pt x="253" y="190"/>
                      </a:lnTo>
                      <a:lnTo>
                        <a:pt x="252" y="190"/>
                      </a:lnTo>
                      <a:lnTo>
                        <a:pt x="251" y="190"/>
                      </a:lnTo>
                      <a:lnTo>
                        <a:pt x="251" y="189"/>
                      </a:lnTo>
                      <a:lnTo>
                        <a:pt x="251" y="188"/>
                      </a:lnTo>
                      <a:lnTo>
                        <a:pt x="251" y="187"/>
                      </a:lnTo>
                      <a:lnTo>
                        <a:pt x="249" y="187"/>
                      </a:lnTo>
                      <a:lnTo>
                        <a:pt x="247" y="185"/>
                      </a:lnTo>
                      <a:lnTo>
                        <a:pt x="246" y="184"/>
                      </a:lnTo>
                      <a:lnTo>
                        <a:pt x="245" y="184"/>
                      </a:lnTo>
                      <a:lnTo>
                        <a:pt x="244" y="184"/>
                      </a:lnTo>
                      <a:lnTo>
                        <a:pt x="243" y="183"/>
                      </a:lnTo>
                      <a:lnTo>
                        <a:pt x="242" y="184"/>
                      </a:lnTo>
                      <a:lnTo>
                        <a:pt x="241" y="184"/>
                      </a:lnTo>
                      <a:lnTo>
                        <a:pt x="241" y="183"/>
                      </a:lnTo>
                      <a:lnTo>
                        <a:pt x="241" y="182"/>
                      </a:lnTo>
                      <a:lnTo>
                        <a:pt x="240" y="181"/>
                      </a:lnTo>
                      <a:lnTo>
                        <a:pt x="239" y="181"/>
                      </a:lnTo>
                      <a:lnTo>
                        <a:pt x="238" y="181"/>
                      </a:lnTo>
                      <a:lnTo>
                        <a:pt x="238" y="180"/>
                      </a:lnTo>
                      <a:lnTo>
                        <a:pt x="239" y="179"/>
                      </a:lnTo>
                      <a:lnTo>
                        <a:pt x="239" y="178"/>
                      </a:lnTo>
                      <a:lnTo>
                        <a:pt x="238" y="178"/>
                      </a:lnTo>
                      <a:lnTo>
                        <a:pt x="237" y="178"/>
                      </a:lnTo>
                      <a:lnTo>
                        <a:pt x="236" y="178"/>
                      </a:lnTo>
                      <a:lnTo>
                        <a:pt x="235" y="177"/>
                      </a:lnTo>
                      <a:lnTo>
                        <a:pt x="236" y="176"/>
                      </a:lnTo>
                      <a:lnTo>
                        <a:pt x="236" y="175"/>
                      </a:lnTo>
                      <a:lnTo>
                        <a:pt x="235" y="175"/>
                      </a:lnTo>
                      <a:lnTo>
                        <a:pt x="235" y="174"/>
                      </a:lnTo>
                      <a:lnTo>
                        <a:pt x="235" y="173"/>
                      </a:lnTo>
                      <a:lnTo>
                        <a:pt x="235" y="172"/>
                      </a:lnTo>
                      <a:lnTo>
                        <a:pt x="234" y="172"/>
                      </a:lnTo>
                      <a:lnTo>
                        <a:pt x="233" y="172"/>
                      </a:lnTo>
                      <a:lnTo>
                        <a:pt x="232" y="173"/>
                      </a:lnTo>
                      <a:lnTo>
                        <a:pt x="231" y="173"/>
                      </a:lnTo>
                      <a:lnTo>
                        <a:pt x="230" y="172"/>
                      </a:lnTo>
                      <a:lnTo>
                        <a:pt x="229" y="171"/>
                      </a:lnTo>
                      <a:lnTo>
                        <a:pt x="229" y="170"/>
                      </a:lnTo>
                      <a:lnTo>
                        <a:pt x="230" y="169"/>
                      </a:lnTo>
                      <a:lnTo>
                        <a:pt x="230" y="168"/>
                      </a:lnTo>
                      <a:lnTo>
                        <a:pt x="229" y="167"/>
                      </a:lnTo>
                      <a:lnTo>
                        <a:pt x="228" y="167"/>
                      </a:lnTo>
                      <a:lnTo>
                        <a:pt x="227" y="167"/>
                      </a:lnTo>
                      <a:lnTo>
                        <a:pt x="227" y="168"/>
                      </a:lnTo>
                      <a:lnTo>
                        <a:pt x="226" y="168"/>
                      </a:lnTo>
                      <a:lnTo>
                        <a:pt x="226" y="169"/>
                      </a:lnTo>
                      <a:lnTo>
                        <a:pt x="226" y="170"/>
                      </a:lnTo>
                      <a:lnTo>
                        <a:pt x="225" y="170"/>
                      </a:lnTo>
                      <a:lnTo>
                        <a:pt x="224" y="170"/>
                      </a:lnTo>
                      <a:lnTo>
                        <a:pt x="224" y="169"/>
                      </a:lnTo>
                      <a:lnTo>
                        <a:pt x="224" y="168"/>
                      </a:lnTo>
                      <a:lnTo>
                        <a:pt x="224" y="167"/>
                      </a:lnTo>
                      <a:lnTo>
                        <a:pt x="223" y="166"/>
                      </a:lnTo>
                      <a:lnTo>
                        <a:pt x="222" y="165"/>
                      </a:lnTo>
                      <a:lnTo>
                        <a:pt x="222" y="164"/>
                      </a:lnTo>
                      <a:lnTo>
                        <a:pt x="221" y="164"/>
                      </a:lnTo>
                      <a:lnTo>
                        <a:pt x="220" y="164"/>
                      </a:lnTo>
                      <a:lnTo>
                        <a:pt x="220" y="163"/>
                      </a:lnTo>
                      <a:lnTo>
                        <a:pt x="220" y="162"/>
                      </a:lnTo>
                      <a:lnTo>
                        <a:pt x="220" y="161"/>
                      </a:lnTo>
                      <a:lnTo>
                        <a:pt x="220" y="160"/>
                      </a:lnTo>
                      <a:lnTo>
                        <a:pt x="219" y="159"/>
                      </a:lnTo>
                      <a:lnTo>
                        <a:pt x="218" y="159"/>
                      </a:lnTo>
                      <a:lnTo>
                        <a:pt x="217" y="159"/>
                      </a:lnTo>
                      <a:lnTo>
                        <a:pt x="216" y="159"/>
                      </a:lnTo>
                      <a:lnTo>
                        <a:pt x="215" y="159"/>
                      </a:lnTo>
                      <a:lnTo>
                        <a:pt x="214" y="159"/>
                      </a:lnTo>
                      <a:lnTo>
                        <a:pt x="213" y="159"/>
                      </a:lnTo>
                      <a:lnTo>
                        <a:pt x="213" y="160"/>
                      </a:lnTo>
                      <a:lnTo>
                        <a:pt x="213" y="161"/>
                      </a:lnTo>
                      <a:lnTo>
                        <a:pt x="212" y="162"/>
                      </a:lnTo>
                      <a:lnTo>
                        <a:pt x="211" y="161"/>
                      </a:lnTo>
                      <a:lnTo>
                        <a:pt x="210" y="160"/>
                      </a:lnTo>
                      <a:lnTo>
                        <a:pt x="210" y="159"/>
                      </a:lnTo>
                      <a:lnTo>
                        <a:pt x="211" y="157"/>
                      </a:lnTo>
                      <a:lnTo>
                        <a:pt x="211" y="156"/>
                      </a:lnTo>
                      <a:lnTo>
                        <a:pt x="211" y="155"/>
                      </a:lnTo>
                      <a:lnTo>
                        <a:pt x="210" y="155"/>
                      </a:lnTo>
                      <a:lnTo>
                        <a:pt x="209" y="156"/>
                      </a:lnTo>
                      <a:lnTo>
                        <a:pt x="208" y="157"/>
                      </a:lnTo>
                      <a:lnTo>
                        <a:pt x="207" y="157"/>
                      </a:lnTo>
                      <a:lnTo>
                        <a:pt x="206" y="157"/>
                      </a:lnTo>
                      <a:lnTo>
                        <a:pt x="206" y="156"/>
                      </a:lnTo>
                      <a:lnTo>
                        <a:pt x="206" y="155"/>
                      </a:lnTo>
                      <a:lnTo>
                        <a:pt x="207" y="154"/>
                      </a:lnTo>
                      <a:lnTo>
                        <a:pt x="207" y="153"/>
                      </a:lnTo>
                      <a:lnTo>
                        <a:pt x="207" y="152"/>
                      </a:lnTo>
                      <a:lnTo>
                        <a:pt x="206" y="151"/>
                      </a:lnTo>
                      <a:lnTo>
                        <a:pt x="205" y="152"/>
                      </a:lnTo>
                      <a:lnTo>
                        <a:pt x="205" y="153"/>
                      </a:lnTo>
                      <a:lnTo>
                        <a:pt x="205" y="154"/>
                      </a:lnTo>
                      <a:lnTo>
                        <a:pt x="204" y="154"/>
                      </a:lnTo>
                      <a:lnTo>
                        <a:pt x="203" y="154"/>
                      </a:lnTo>
                      <a:lnTo>
                        <a:pt x="202" y="153"/>
                      </a:lnTo>
                      <a:lnTo>
                        <a:pt x="202" y="152"/>
                      </a:lnTo>
                      <a:lnTo>
                        <a:pt x="203" y="151"/>
                      </a:lnTo>
                      <a:lnTo>
                        <a:pt x="202" y="151"/>
                      </a:lnTo>
                      <a:lnTo>
                        <a:pt x="202" y="150"/>
                      </a:lnTo>
                      <a:lnTo>
                        <a:pt x="201" y="150"/>
                      </a:lnTo>
                      <a:lnTo>
                        <a:pt x="200" y="150"/>
                      </a:lnTo>
                      <a:lnTo>
                        <a:pt x="199" y="150"/>
                      </a:lnTo>
                      <a:lnTo>
                        <a:pt x="199" y="152"/>
                      </a:lnTo>
                      <a:lnTo>
                        <a:pt x="198" y="153"/>
                      </a:lnTo>
                      <a:lnTo>
                        <a:pt x="197" y="153"/>
                      </a:lnTo>
                      <a:lnTo>
                        <a:pt x="196" y="151"/>
                      </a:lnTo>
                      <a:lnTo>
                        <a:pt x="195" y="151"/>
                      </a:lnTo>
                      <a:lnTo>
                        <a:pt x="195" y="150"/>
                      </a:lnTo>
                      <a:lnTo>
                        <a:pt x="194" y="150"/>
                      </a:lnTo>
                      <a:lnTo>
                        <a:pt x="193" y="150"/>
                      </a:lnTo>
                      <a:lnTo>
                        <a:pt x="192" y="151"/>
                      </a:lnTo>
                      <a:lnTo>
                        <a:pt x="191" y="151"/>
                      </a:lnTo>
                      <a:lnTo>
                        <a:pt x="190" y="151"/>
                      </a:lnTo>
                      <a:lnTo>
                        <a:pt x="190" y="152"/>
                      </a:lnTo>
                      <a:lnTo>
                        <a:pt x="191" y="153"/>
                      </a:lnTo>
                      <a:lnTo>
                        <a:pt x="192" y="154"/>
                      </a:lnTo>
                      <a:lnTo>
                        <a:pt x="192" y="155"/>
                      </a:lnTo>
                      <a:lnTo>
                        <a:pt x="191" y="155"/>
                      </a:lnTo>
                      <a:lnTo>
                        <a:pt x="190" y="154"/>
                      </a:lnTo>
                      <a:lnTo>
                        <a:pt x="189" y="154"/>
                      </a:lnTo>
                      <a:lnTo>
                        <a:pt x="189" y="153"/>
                      </a:lnTo>
                      <a:lnTo>
                        <a:pt x="188" y="153"/>
                      </a:lnTo>
                      <a:lnTo>
                        <a:pt x="187" y="154"/>
                      </a:lnTo>
                      <a:lnTo>
                        <a:pt x="186" y="154"/>
                      </a:lnTo>
                      <a:lnTo>
                        <a:pt x="185" y="154"/>
                      </a:lnTo>
                      <a:lnTo>
                        <a:pt x="185" y="153"/>
                      </a:lnTo>
                      <a:lnTo>
                        <a:pt x="186" y="151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5" y="149"/>
                      </a:lnTo>
                      <a:lnTo>
                        <a:pt x="184" y="149"/>
                      </a:lnTo>
                      <a:lnTo>
                        <a:pt x="183" y="150"/>
                      </a:lnTo>
                      <a:lnTo>
                        <a:pt x="183" y="152"/>
                      </a:lnTo>
                      <a:lnTo>
                        <a:pt x="183" y="153"/>
                      </a:lnTo>
                      <a:lnTo>
                        <a:pt x="182" y="153"/>
                      </a:lnTo>
                      <a:lnTo>
                        <a:pt x="181" y="151"/>
                      </a:lnTo>
                      <a:lnTo>
                        <a:pt x="181" y="150"/>
                      </a:lnTo>
                      <a:lnTo>
                        <a:pt x="181" y="149"/>
                      </a:lnTo>
                      <a:lnTo>
                        <a:pt x="181" y="147"/>
                      </a:lnTo>
                      <a:lnTo>
                        <a:pt x="180" y="147"/>
                      </a:lnTo>
                      <a:lnTo>
                        <a:pt x="178" y="147"/>
                      </a:lnTo>
                      <a:lnTo>
                        <a:pt x="178" y="148"/>
                      </a:lnTo>
                      <a:lnTo>
                        <a:pt x="177" y="148"/>
                      </a:lnTo>
                      <a:lnTo>
                        <a:pt x="176" y="148"/>
                      </a:lnTo>
                      <a:lnTo>
                        <a:pt x="175" y="148"/>
                      </a:lnTo>
                      <a:lnTo>
                        <a:pt x="175" y="147"/>
                      </a:lnTo>
                      <a:lnTo>
                        <a:pt x="177" y="146"/>
                      </a:lnTo>
                      <a:lnTo>
                        <a:pt x="178" y="145"/>
                      </a:lnTo>
                      <a:lnTo>
                        <a:pt x="178" y="144"/>
                      </a:lnTo>
                      <a:lnTo>
                        <a:pt x="178" y="143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2" y="141"/>
                      </a:lnTo>
                      <a:lnTo>
                        <a:pt x="172" y="140"/>
                      </a:lnTo>
                      <a:lnTo>
                        <a:pt x="171" y="140"/>
                      </a:lnTo>
                      <a:lnTo>
                        <a:pt x="172" y="140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4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7" y="140"/>
                      </a:lnTo>
                      <a:lnTo>
                        <a:pt x="177" y="139"/>
                      </a:lnTo>
                      <a:lnTo>
                        <a:pt x="177" y="138"/>
                      </a:lnTo>
                      <a:lnTo>
                        <a:pt x="176" y="137"/>
                      </a:lnTo>
                      <a:lnTo>
                        <a:pt x="175" y="137"/>
                      </a:lnTo>
                      <a:lnTo>
                        <a:pt x="174" y="137"/>
                      </a:lnTo>
                      <a:lnTo>
                        <a:pt x="173" y="138"/>
                      </a:lnTo>
                      <a:lnTo>
                        <a:pt x="171" y="136"/>
                      </a:lnTo>
                      <a:lnTo>
                        <a:pt x="170" y="136"/>
                      </a:lnTo>
                      <a:lnTo>
                        <a:pt x="170" y="135"/>
                      </a:lnTo>
                      <a:lnTo>
                        <a:pt x="171" y="135"/>
                      </a:lnTo>
                      <a:lnTo>
                        <a:pt x="172" y="134"/>
                      </a:lnTo>
                      <a:lnTo>
                        <a:pt x="172" y="133"/>
                      </a:lnTo>
                      <a:lnTo>
                        <a:pt x="171" y="133"/>
                      </a:lnTo>
                      <a:lnTo>
                        <a:pt x="169" y="134"/>
                      </a:lnTo>
                      <a:lnTo>
                        <a:pt x="168" y="134"/>
                      </a:lnTo>
                      <a:lnTo>
                        <a:pt x="167" y="133"/>
                      </a:lnTo>
                      <a:lnTo>
                        <a:pt x="166" y="133"/>
                      </a:lnTo>
                      <a:lnTo>
                        <a:pt x="165" y="133"/>
                      </a:lnTo>
                      <a:lnTo>
                        <a:pt x="164" y="134"/>
                      </a:lnTo>
                      <a:lnTo>
                        <a:pt x="163" y="134"/>
                      </a:lnTo>
                      <a:lnTo>
                        <a:pt x="162" y="133"/>
                      </a:lnTo>
                      <a:lnTo>
                        <a:pt x="162" y="132"/>
                      </a:lnTo>
                      <a:lnTo>
                        <a:pt x="163" y="131"/>
                      </a:lnTo>
                      <a:lnTo>
                        <a:pt x="163" y="130"/>
                      </a:lnTo>
                      <a:lnTo>
                        <a:pt x="162" y="130"/>
                      </a:lnTo>
                      <a:lnTo>
                        <a:pt x="162" y="129"/>
                      </a:lnTo>
                      <a:lnTo>
                        <a:pt x="161" y="129"/>
                      </a:lnTo>
                      <a:lnTo>
                        <a:pt x="160" y="129"/>
                      </a:lnTo>
                      <a:lnTo>
                        <a:pt x="159" y="130"/>
                      </a:lnTo>
                      <a:lnTo>
                        <a:pt x="157" y="130"/>
                      </a:lnTo>
                      <a:lnTo>
                        <a:pt x="157" y="129"/>
                      </a:lnTo>
                      <a:lnTo>
                        <a:pt x="157" y="128"/>
                      </a:lnTo>
                      <a:lnTo>
                        <a:pt x="158" y="127"/>
                      </a:lnTo>
                      <a:lnTo>
                        <a:pt x="158" y="126"/>
                      </a:lnTo>
                      <a:lnTo>
                        <a:pt x="157" y="126"/>
                      </a:lnTo>
                      <a:lnTo>
                        <a:pt x="156" y="126"/>
                      </a:lnTo>
                      <a:lnTo>
                        <a:pt x="155" y="127"/>
                      </a:lnTo>
                      <a:lnTo>
                        <a:pt x="154" y="131"/>
                      </a:lnTo>
                      <a:lnTo>
                        <a:pt x="153" y="131"/>
                      </a:lnTo>
                      <a:lnTo>
                        <a:pt x="153" y="132"/>
                      </a:lnTo>
                      <a:lnTo>
                        <a:pt x="152" y="132"/>
                      </a:lnTo>
                      <a:lnTo>
                        <a:pt x="152" y="131"/>
                      </a:lnTo>
                      <a:lnTo>
                        <a:pt x="151" y="131"/>
                      </a:lnTo>
                      <a:lnTo>
                        <a:pt x="151" y="129"/>
                      </a:lnTo>
                      <a:lnTo>
                        <a:pt x="150" y="129"/>
                      </a:lnTo>
                      <a:lnTo>
                        <a:pt x="149" y="128"/>
                      </a:lnTo>
                      <a:lnTo>
                        <a:pt x="147" y="128"/>
                      </a:lnTo>
                      <a:lnTo>
                        <a:pt x="147" y="127"/>
                      </a:lnTo>
                      <a:lnTo>
                        <a:pt x="148" y="126"/>
                      </a:lnTo>
                      <a:lnTo>
                        <a:pt x="149" y="126"/>
                      </a:lnTo>
                      <a:lnTo>
                        <a:pt x="150" y="126"/>
                      </a:lnTo>
                      <a:lnTo>
                        <a:pt x="151" y="125"/>
                      </a:lnTo>
                      <a:lnTo>
                        <a:pt x="151" y="124"/>
                      </a:lnTo>
                      <a:lnTo>
                        <a:pt x="149" y="124"/>
                      </a:lnTo>
                      <a:lnTo>
                        <a:pt x="148" y="124"/>
                      </a:lnTo>
                      <a:lnTo>
                        <a:pt x="147" y="124"/>
                      </a:lnTo>
                      <a:lnTo>
                        <a:pt x="146" y="124"/>
                      </a:lnTo>
                      <a:lnTo>
                        <a:pt x="145" y="123"/>
                      </a:lnTo>
                      <a:lnTo>
                        <a:pt x="145" y="124"/>
                      </a:lnTo>
                      <a:lnTo>
                        <a:pt x="144" y="124"/>
                      </a:lnTo>
                      <a:lnTo>
                        <a:pt x="144" y="126"/>
                      </a:lnTo>
                      <a:lnTo>
                        <a:pt x="145" y="128"/>
                      </a:lnTo>
                      <a:lnTo>
                        <a:pt x="145" y="129"/>
                      </a:lnTo>
                      <a:lnTo>
                        <a:pt x="145" y="130"/>
                      </a:lnTo>
                      <a:lnTo>
                        <a:pt x="144" y="130"/>
                      </a:lnTo>
                      <a:lnTo>
                        <a:pt x="143" y="129"/>
                      </a:lnTo>
                      <a:lnTo>
                        <a:pt x="142" y="128"/>
                      </a:lnTo>
                      <a:lnTo>
                        <a:pt x="141" y="127"/>
                      </a:lnTo>
                      <a:lnTo>
                        <a:pt x="140" y="126"/>
                      </a:lnTo>
                      <a:lnTo>
                        <a:pt x="139" y="127"/>
                      </a:lnTo>
                      <a:lnTo>
                        <a:pt x="139" y="128"/>
                      </a:lnTo>
                      <a:lnTo>
                        <a:pt x="138" y="128"/>
                      </a:lnTo>
                      <a:lnTo>
                        <a:pt x="137" y="128"/>
                      </a:lnTo>
                      <a:lnTo>
                        <a:pt x="137" y="127"/>
                      </a:lnTo>
                      <a:lnTo>
                        <a:pt x="137" y="126"/>
                      </a:lnTo>
                      <a:lnTo>
                        <a:pt x="137" y="123"/>
                      </a:lnTo>
                      <a:lnTo>
                        <a:pt x="136" y="122"/>
                      </a:lnTo>
                      <a:lnTo>
                        <a:pt x="136" y="123"/>
                      </a:lnTo>
                      <a:lnTo>
                        <a:pt x="135" y="123"/>
                      </a:lnTo>
                      <a:lnTo>
                        <a:pt x="135" y="124"/>
                      </a:lnTo>
                      <a:lnTo>
                        <a:pt x="136" y="126"/>
                      </a:lnTo>
                      <a:lnTo>
                        <a:pt x="135" y="127"/>
                      </a:lnTo>
                      <a:lnTo>
                        <a:pt x="135" y="126"/>
                      </a:lnTo>
                      <a:lnTo>
                        <a:pt x="133" y="125"/>
                      </a:lnTo>
                      <a:lnTo>
                        <a:pt x="132" y="124"/>
                      </a:lnTo>
                      <a:lnTo>
                        <a:pt x="132" y="123"/>
                      </a:lnTo>
                      <a:lnTo>
                        <a:pt x="131" y="123"/>
                      </a:lnTo>
                      <a:lnTo>
                        <a:pt x="131" y="122"/>
                      </a:lnTo>
                      <a:lnTo>
                        <a:pt x="132" y="121"/>
                      </a:lnTo>
                      <a:lnTo>
                        <a:pt x="132" y="120"/>
                      </a:lnTo>
                      <a:lnTo>
                        <a:pt x="133" y="119"/>
                      </a:lnTo>
                      <a:lnTo>
                        <a:pt x="132" y="119"/>
                      </a:lnTo>
                      <a:lnTo>
                        <a:pt x="132" y="118"/>
                      </a:lnTo>
                      <a:lnTo>
                        <a:pt x="131" y="118"/>
                      </a:lnTo>
                      <a:lnTo>
                        <a:pt x="131" y="119"/>
                      </a:lnTo>
                      <a:lnTo>
                        <a:pt x="130" y="120"/>
                      </a:lnTo>
                      <a:lnTo>
                        <a:pt x="128" y="120"/>
                      </a:lnTo>
                      <a:lnTo>
                        <a:pt x="128" y="121"/>
                      </a:lnTo>
                      <a:lnTo>
                        <a:pt x="128" y="122"/>
                      </a:lnTo>
                      <a:lnTo>
                        <a:pt x="128" y="123"/>
                      </a:lnTo>
                      <a:lnTo>
                        <a:pt x="128" y="124"/>
                      </a:lnTo>
                      <a:lnTo>
                        <a:pt x="127" y="124"/>
                      </a:lnTo>
                      <a:lnTo>
                        <a:pt x="124" y="123"/>
                      </a:lnTo>
                      <a:lnTo>
                        <a:pt x="123" y="123"/>
                      </a:lnTo>
                      <a:lnTo>
                        <a:pt x="122" y="122"/>
                      </a:lnTo>
                      <a:lnTo>
                        <a:pt x="122" y="121"/>
                      </a:lnTo>
                      <a:lnTo>
                        <a:pt x="122" y="120"/>
                      </a:lnTo>
                      <a:lnTo>
                        <a:pt x="121" y="120"/>
                      </a:lnTo>
                      <a:lnTo>
                        <a:pt x="120" y="121"/>
                      </a:lnTo>
                      <a:lnTo>
                        <a:pt x="119" y="121"/>
                      </a:lnTo>
                      <a:lnTo>
                        <a:pt x="118" y="121"/>
                      </a:lnTo>
                      <a:lnTo>
                        <a:pt x="117" y="121"/>
                      </a:lnTo>
                      <a:lnTo>
                        <a:pt x="116" y="122"/>
                      </a:lnTo>
                      <a:lnTo>
                        <a:pt x="115" y="123"/>
                      </a:lnTo>
                      <a:lnTo>
                        <a:pt x="114" y="123"/>
                      </a:lnTo>
                      <a:lnTo>
                        <a:pt x="113" y="123"/>
                      </a:lnTo>
                      <a:lnTo>
                        <a:pt x="112" y="122"/>
                      </a:lnTo>
                      <a:lnTo>
                        <a:pt x="112" y="121"/>
                      </a:lnTo>
                      <a:lnTo>
                        <a:pt x="111" y="120"/>
                      </a:lnTo>
                      <a:lnTo>
                        <a:pt x="110" y="120"/>
                      </a:lnTo>
                      <a:lnTo>
                        <a:pt x="109" y="120"/>
                      </a:lnTo>
                      <a:lnTo>
                        <a:pt x="109" y="121"/>
                      </a:lnTo>
                      <a:lnTo>
                        <a:pt x="109" y="122"/>
                      </a:lnTo>
                      <a:lnTo>
                        <a:pt x="109" y="123"/>
                      </a:lnTo>
                      <a:lnTo>
                        <a:pt x="108" y="124"/>
                      </a:lnTo>
                      <a:lnTo>
                        <a:pt x="107" y="124"/>
                      </a:lnTo>
                      <a:lnTo>
                        <a:pt x="106" y="124"/>
                      </a:lnTo>
                      <a:lnTo>
                        <a:pt x="106" y="123"/>
                      </a:lnTo>
                      <a:lnTo>
                        <a:pt x="106" y="122"/>
                      </a:lnTo>
                      <a:lnTo>
                        <a:pt x="106" y="121"/>
                      </a:lnTo>
                      <a:lnTo>
                        <a:pt x="106" y="120"/>
                      </a:lnTo>
                      <a:lnTo>
                        <a:pt x="106" y="119"/>
                      </a:lnTo>
                      <a:lnTo>
                        <a:pt x="105" y="119"/>
                      </a:lnTo>
                      <a:lnTo>
                        <a:pt x="104" y="119"/>
                      </a:lnTo>
                      <a:lnTo>
                        <a:pt x="104" y="120"/>
                      </a:lnTo>
                      <a:lnTo>
                        <a:pt x="103" y="121"/>
                      </a:lnTo>
                      <a:lnTo>
                        <a:pt x="102" y="121"/>
                      </a:lnTo>
                      <a:lnTo>
                        <a:pt x="101" y="120"/>
                      </a:lnTo>
                      <a:lnTo>
                        <a:pt x="101" y="119"/>
                      </a:lnTo>
                      <a:lnTo>
                        <a:pt x="102" y="117"/>
                      </a:lnTo>
                      <a:lnTo>
                        <a:pt x="101" y="116"/>
                      </a:lnTo>
                      <a:lnTo>
                        <a:pt x="99" y="116"/>
                      </a:lnTo>
                      <a:lnTo>
                        <a:pt x="98" y="115"/>
                      </a:lnTo>
                      <a:lnTo>
                        <a:pt x="97" y="115"/>
                      </a:lnTo>
                      <a:lnTo>
                        <a:pt x="96" y="115"/>
                      </a:lnTo>
                      <a:lnTo>
                        <a:pt x="95" y="116"/>
                      </a:lnTo>
                      <a:lnTo>
                        <a:pt x="94" y="116"/>
                      </a:lnTo>
                      <a:lnTo>
                        <a:pt x="93" y="115"/>
                      </a:lnTo>
                      <a:lnTo>
                        <a:pt x="94" y="114"/>
                      </a:lnTo>
                      <a:lnTo>
                        <a:pt x="94" y="113"/>
                      </a:lnTo>
                      <a:lnTo>
                        <a:pt x="94" y="112"/>
                      </a:lnTo>
                      <a:lnTo>
                        <a:pt x="93" y="111"/>
                      </a:lnTo>
                      <a:lnTo>
                        <a:pt x="92" y="111"/>
                      </a:lnTo>
                      <a:lnTo>
                        <a:pt x="91" y="112"/>
                      </a:lnTo>
                      <a:lnTo>
                        <a:pt x="90" y="113"/>
                      </a:lnTo>
                      <a:lnTo>
                        <a:pt x="89" y="114"/>
                      </a:lnTo>
                      <a:lnTo>
                        <a:pt x="88" y="114"/>
                      </a:lnTo>
                      <a:lnTo>
                        <a:pt x="87" y="115"/>
                      </a:lnTo>
                      <a:lnTo>
                        <a:pt x="86" y="115"/>
                      </a:lnTo>
                      <a:lnTo>
                        <a:pt x="85" y="114"/>
                      </a:lnTo>
                      <a:lnTo>
                        <a:pt x="85" y="112"/>
                      </a:lnTo>
                      <a:lnTo>
                        <a:pt x="85" y="111"/>
                      </a:lnTo>
                      <a:lnTo>
                        <a:pt x="84" y="110"/>
                      </a:lnTo>
                      <a:lnTo>
                        <a:pt x="83" y="110"/>
                      </a:lnTo>
                      <a:lnTo>
                        <a:pt x="83" y="111"/>
                      </a:lnTo>
                      <a:lnTo>
                        <a:pt x="82" y="112"/>
                      </a:lnTo>
                      <a:lnTo>
                        <a:pt x="82" y="113"/>
                      </a:lnTo>
                      <a:lnTo>
                        <a:pt x="82" y="115"/>
                      </a:lnTo>
                      <a:lnTo>
                        <a:pt x="82" y="116"/>
                      </a:lnTo>
                      <a:lnTo>
                        <a:pt x="81" y="117"/>
                      </a:lnTo>
                      <a:lnTo>
                        <a:pt x="80" y="116"/>
                      </a:lnTo>
                      <a:lnTo>
                        <a:pt x="79" y="116"/>
                      </a:lnTo>
                      <a:lnTo>
                        <a:pt x="79" y="115"/>
                      </a:lnTo>
                      <a:lnTo>
                        <a:pt x="79" y="113"/>
                      </a:lnTo>
                      <a:lnTo>
                        <a:pt x="79" y="112"/>
                      </a:lnTo>
                      <a:lnTo>
                        <a:pt x="80" y="111"/>
                      </a:lnTo>
                      <a:lnTo>
                        <a:pt x="81" y="110"/>
                      </a:lnTo>
                      <a:lnTo>
                        <a:pt x="81" y="109"/>
                      </a:lnTo>
                      <a:lnTo>
                        <a:pt x="80" y="108"/>
                      </a:lnTo>
                      <a:lnTo>
                        <a:pt x="80" y="107"/>
                      </a:lnTo>
                      <a:lnTo>
                        <a:pt x="79" y="107"/>
                      </a:lnTo>
                      <a:lnTo>
                        <a:pt x="78" y="108"/>
                      </a:lnTo>
                      <a:lnTo>
                        <a:pt x="77" y="109"/>
                      </a:lnTo>
                      <a:lnTo>
                        <a:pt x="76" y="109"/>
                      </a:lnTo>
                      <a:lnTo>
                        <a:pt x="75" y="109"/>
                      </a:lnTo>
                      <a:lnTo>
                        <a:pt x="75" y="107"/>
                      </a:lnTo>
                      <a:lnTo>
                        <a:pt x="75" y="106"/>
                      </a:lnTo>
                      <a:lnTo>
                        <a:pt x="76" y="106"/>
                      </a:lnTo>
                      <a:lnTo>
                        <a:pt x="77" y="105"/>
                      </a:lnTo>
                      <a:lnTo>
                        <a:pt x="77" y="104"/>
                      </a:lnTo>
                      <a:lnTo>
                        <a:pt x="78" y="103"/>
                      </a:lnTo>
                      <a:lnTo>
                        <a:pt x="78" y="102"/>
                      </a:lnTo>
                      <a:lnTo>
                        <a:pt x="77" y="102"/>
                      </a:lnTo>
                      <a:lnTo>
                        <a:pt x="76" y="101"/>
                      </a:lnTo>
                      <a:lnTo>
                        <a:pt x="75" y="102"/>
                      </a:lnTo>
                      <a:lnTo>
                        <a:pt x="74" y="102"/>
                      </a:lnTo>
                      <a:lnTo>
                        <a:pt x="73" y="102"/>
                      </a:lnTo>
                      <a:lnTo>
                        <a:pt x="73" y="103"/>
                      </a:lnTo>
                      <a:lnTo>
                        <a:pt x="72" y="104"/>
                      </a:lnTo>
                      <a:lnTo>
                        <a:pt x="72" y="105"/>
                      </a:lnTo>
                      <a:lnTo>
                        <a:pt x="73" y="107"/>
                      </a:lnTo>
                      <a:lnTo>
                        <a:pt x="73" y="108"/>
                      </a:lnTo>
                      <a:lnTo>
                        <a:pt x="73" y="109"/>
                      </a:lnTo>
                      <a:lnTo>
                        <a:pt x="72" y="110"/>
                      </a:lnTo>
                      <a:lnTo>
                        <a:pt x="71" y="110"/>
                      </a:lnTo>
                      <a:lnTo>
                        <a:pt x="69" y="110"/>
                      </a:lnTo>
                      <a:lnTo>
                        <a:pt x="67" y="111"/>
                      </a:lnTo>
                      <a:lnTo>
                        <a:pt x="66" y="111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4" y="107"/>
                      </a:lnTo>
                      <a:lnTo>
                        <a:pt x="63" y="107"/>
                      </a:lnTo>
                      <a:lnTo>
                        <a:pt x="63" y="108"/>
                      </a:lnTo>
                      <a:lnTo>
                        <a:pt x="63" y="109"/>
                      </a:lnTo>
                      <a:lnTo>
                        <a:pt x="63" y="110"/>
                      </a:lnTo>
                      <a:lnTo>
                        <a:pt x="62" y="111"/>
                      </a:lnTo>
                      <a:lnTo>
                        <a:pt x="62" y="112"/>
                      </a:lnTo>
                      <a:lnTo>
                        <a:pt x="61" y="112"/>
                      </a:lnTo>
                      <a:lnTo>
                        <a:pt x="60" y="112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5" y="111"/>
                      </a:lnTo>
                      <a:lnTo>
                        <a:pt x="54" y="111"/>
                      </a:lnTo>
                      <a:lnTo>
                        <a:pt x="53" y="112"/>
                      </a:lnTo>
                      <a:lnTo>
                        <a:pt x="51" y="113"/>
                      </a:lnTo>
                      <a:lnTo>
                        <a:pt x="50" y="115"/>
                      </a:lnTo>
                      <a:lnTo>
                        <a:pt x="49" y="115"/>
                      </a:lnTo>
                      <a:lnTo>
                        <a:pt x="49" y="114"/>
                      </a:lnTo>
                      <a:lnTo>
                        <a:pt x="48" y="114"/>
                      </a:lnTo>
                      <a:lnTo>
                        <a:pt x="48" y="113"/>
                      </a:lnTo>
                      <a:lnTo>
                        <a:pt x="49" y="112"/>
                      </a:lnTo>
                      <a:lnTo>
                        <a:pt x="50" y="110"/>
                      </a:lnTo>
                      <a:lnTo>
                        <a:pt x="51" y="107"/>
                      </a:lnTo>
                      <a:lnTo>
                        <a:pt x="52" y="107"/>
                      </a:lnTo>
                      <a:lnTo>
                        <a:pt x="52" y="106"/>
                      </a:lnTo>
                      <a:lnTo>
                        <a:pt x="51" y="105"/>
                      </a:lnTo>
                      <a:lnTo>
                        <a:pt x="50" y="104"/>
                      </a:lnTo>
                      <a:lnTo>
                        <a:pt x="49" y="104"/>
                      </a:lnTo>
                      <a:lnTo>
                        <a:pt x="48" y="104"/>
                      </a:lnTo>
                      <a:lnTo>
                        <a:pt x="47" y="104"/>
                      </a:lnTo>
                      <a:lnTo>
                        <a:pt x="46" y="104"/>
                      </a:lnTo>
                      <a:lnTo>
                        <a:pt x="46" y="103"/>
                      </a:lnTo>
                      <a:lnTo>
                        <a:pt x="45" y="102"/>
                      </a:lnTo>
                      <a:lnTo>
                        <a:pt x="45" y="101"/>
                      </a:lnTo>
                      <a:lnTo>
                        <a:pt x="44" y="101"/>
                      </a:lnTo>
                      <a:lnTo>
                        <a:pt x="43" y="101"/>
                      </a:lnTo>
                      <a:lnTo>
                        <a:pt x="43" y="102"/>
                      </a:lnTo>
                      <a:lnTo>
                        <a:pt x="42" y="103"/>
                      </a:lnTo>
                      <a:lnTo>
                        <a:pt x="41" y="105"/>
                      </a:lnTo>
                      <a:lnTo>
                        <a:pt x="40" y="106"/>
                      </a:lnTo>
                      <a:lnTo>
                        <a:pt x="38" y="107"/>
                      </a:lnTo>
                      <a:lnTo>
                        <a:pt x="36" y="107"/>
                      </a:lnTo>
                      <a:lnTo>
                        <a:pt x="36" y="108"/>
                      </a:lnTo>
                      <a:lnTo>
                        <a:pt x="36" y="107"/>
                      </a:lnTo>
                      <a:lnTo>
                        <a:pt x="35" y="107"/>
                      </a:lnTo>
                      <a:lnTo>
                        <a:pt x="34" y="106"/>
                      </a:lnTo>
                      <a:lnTo>
                        <a:pt x="34" y="105"/>
                      </a:lnTo>
                      <a:lnTo>
                        <a:pt x="33" y="105"/>
                      </a:lnTo>
                      <a:lnTo>
                        <a:pt x="32" y="105"/>
                      </a:lnTo>
                      <a:lnTo>
                        <a:pt x="31" y="106"/>
                      </a:lnTo>
                      <a:lnTo>
                        <a:pt x="31" y="107"/>
                      </a:lnTo>
                      <a:lnTo>
                        <a:pt x="31" y="108"/>
                      </a:lnTo>
                      <a:lnTo>
                        <a:pt x="33" y="110"/>
                      </a:lnTo>
                      <a:lnTo>
                        <a:pt x="33" y="111"/>
                      </a:lnTo>
                      <a:lnTo>
                        <a:pt x="33" y="112"/>
                      </a:lnTo>
                      <a:lnTo>
                        <a:pt x="32" y="112"/>
                      </a:lnTo>
                      <a:lnTo>
                        <a:pt x="32" y="113"/>
                      </a:lnTo>
                      <a:lnTo>
                        <a:pt x="30" y="112"/>
                      </a:lnTo>
                      <a:lnTo>
                        <a:pt x="29" y="112"/>
                      </a:lnTo>
                      <a:lnTo>
                        <a:pt x="27" y="109"/>
                      </a:lnTo>
                      <a:lnTo>
                        <a:pt x="26" y="109"/>
                      </a:lnTo>
                      <a:lnTo>
                        <a:pt x="25" y="109"/>
                      </a:lnTo>
                      <a:lnTo>
                        <a:pt x="24" y="110"/>
                      </a:lnTo>
                      <a:lnTo>
                        <a:pt x="23" y="110"/>
                      </a:lnTo>
                      <a:lnTo>
                        <a:pt x="22" y="111"/>
                      </a:lnTo>
                      <a:lnTo>
                        <a:pt x="21" y="110"/>
                      </a:lnTo>
                      <a:lnTo>
                        <a:pt x="20" y="111"/>
                      </a:lnTo>
                      <a:lnTo>
                        <a:pt x="20" y="112"/>
                      </a:lnTo>
                      <a:lnTo>
                        <a:pt x="19" y="113"/>
                      </a:lnTo>
                      <a:lnTo>
                        <a:pt x="18" y="114"/>
                      </a:lnTo>
                      <a:lnTo>
                        <a:pt x="17" y="113"/>
                      </a:lnTo>
                      <a:lnTo>
                        <a:pt x="18" y="111"/>
                      </a:lnTo>
                      <a:lnTo>
                        <a:pt x="18" y="110"/>
                      </a:lnTo>
                      <a:lnTo>
                        <a:pt x="17" y="109"/>
                      </a:lnTo>
                      <a:lnTo>
                        <a:pt x="17" y="108"/>
                      </a:lnTo>
                      <a:lnTo>
                        <a:pt x="16" y="107"/>
                      </a:lnTo>
                      <a:lnTo>
                        <a:pt x="15" y="107"/>
                      </a:lnTo>
                      <a:lnTo>
                        <a:pt x="14" y="107"/>
                      </a:lnTo>
                      <a:lnTo>
                        <a:pt x="12" y="108"/>
                      </a:lnTo>
                      <a:lnTo>
                        <a:pt x="11" y="109"/>
                      </a:lnTo>
                      <a:lnTo>
                        <a:pt x="10" y="110"/>
                      </a:lnTo>
                      <a:lnTo>
                        <a:pt x="9" y="110"/>
                      </a:lnTo>
                      <a:lnTo>
                        <a:pt x="8" y="110"/>
                      </a:lnTo>
                      <a:lnTo>
                        <a:pt x="7" y="107"/>
                      </a:lnTo>
                      <a:lnTo>
                        <a:pt x="7" y="106"/>
                      </a:lnTo>
                      <a:lnTo>
                        <a:pt x="6" y="106"/>
                      </a:lnTo>
                      <a:lnTo>
                        <a:pt x="6" y="105"/>
                      </a:lnTo>
                      <a:lnTo>
                        <a:pt x="5" y="106"/>
                      </a:lnTo>
                      <a:lnTo>
                        <a:pt x="3" y="108"/>
                      </a:lnTo>
                      <a:lnTo>
                        <a:pt x="2" y="108"/>
                      </a:lnTo>
                      <a:lnTo>
                        <a:pt x="1" y="108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6"/>
                      </a:lnTo>
                      <a:lnTo>
                        <a:pt x="1" y="105"/>
                      </a:lnTo>
                      <a:lnTo>
                        <a:pt x="2" y="105"/>
                      </a:lnTo>
                      <a:lnTo>
                        <a:pt x="3" y="105"/>
                      </a:lnTo>
                      <a:lnTo>
                        <a:pt x="4" y="105"/>
                      </a:lnTo>
                      <a:lnTo>
                        <a:pt x="4" y="104"/>
                      </a:lnTo>
                      <a:lnTo>
                        <a:pt x="3" y="104"/>
                      </a:lnTo>
                      <a:lnTo>
                        <a:pt x="2" y="104"/>
                      </a:lnTo>
                      <a:lnTo>
                        <a:pt x="1" y="104"/>
                      </a:lnTo>
                      <a:lnTo>
                        <a:pt x="1" y="103"/>
                      </a:lnTo>
                      <a:lnTo>
                        <a:pt x="2" y="103"/>
                      </a:lnTo>
                      <a:lnTo>
                        <a:pt x="3" y="103"/>
                      </a:lnTo>
                      <a:lnTo>
                        <a:pt x="3" y="102"/>
                      </a:lnTo>
                      <a:lnTo>
                        <a:pt x="2" y="101"/>
                      </a:lnTo>
                      <a:lnTo>
                        <a:pt x="2" y="100"/>
                      </a:lnTo>
                      <a:lnTo>
                        <a:pt x="3" y="100"/>
                      </a:lnTo>
                      <a:lnTo>
                        <a:pt x="3" y="101"/>
                      </a:lnTo>
                      <a:lnTo>
                        <a:pt x="4" y="101"/>
                      </a:lnTo>
                      <a:lnTo>
                        <a:pt x="5" y="101"/>
                      </a:lnTo>
                      <a:lnTo>
                        <a:pt x="6" y="101"/>
                      </a:lnTo>
                      <a:lnTo>
                        <a:pt x="6" y="100"/>
                      </a:lnTo>
                      <a:lnTo>
                        <a:pt x="4" y="99"/>
                      </a:lnTo>
                      <a:lnTo>
                        <a:pt x="3" y="98"/>
                      </a:lnTo>
                      <a:lnTo>
                        <a:pt x="4" y="97"/>
                      </a:lnTo>
                      <a:lnTo>
                        <a:pt x="5" y="97"/>
                      </a:lnTo>
                      <a:lnTo>
                        <a:pt x="5" y="98"/>
                      </a:lnTo>
                      <a:lnTo>
                        <a:pt x="6" y="98"/>
                      </a:lnTo>
                      <a:lnTo>
                        <a:pt x="7" y="98"/>
                      </a:lnTo>
                      <a:lnTo>
                        <a:pt x="7" y="97"/>
                      </a:lnTo>
                      <a:lnTo>
                        <a:pt x="6" y="97"/>
                      </a:lnTo>
                      <a:lnTo>
                        <a:pt x="5" y="97"/>
                      </a:lnTo>
                      <a:lnTo>
                        <a:pt x="4" y="96"/>
                      </a:lnTo>
                      <a:lnTo>
                        <a:pt x="4" y="95"/>
                      </a:lnTo>
                      <a:lnTo>
                        <a:pt x="4" y="94"/>
                      </a:lnTo>
                      <a:lnTo>
                        <a:pt x="5" y="94"/>
                      </a:lnTo>
                      <a:lnTo>
                        <a:pt x="5" y="96"/>
                      </a:lnTo>
                      <a:lnTo>
                        <a:pt x="7" y="97"/>
                      </a:lnTo>
                      <a:lnTo>
                        <a:pt x="8" y="97"/>
                      </a:lnTo>
                      <a:lnTo>
                        <a:pt x="8" y="96"/>
                      </a:lnTo>
                      <a:lnTo>
                        <a:pt x="7" y="96"/>
                      </a:lnTo>
                      <a:lnTo>
                        <a:pt x="6" y="95"/>
                      </a:lnTo>
                      <a:lnTo>
                        <a:pt x="6" y="94"/>
                      </a:lnTo>
                      <a:lnTo>
                        <a:pt x="6" y="93"/>
                      </a:lnTo>
                      <a:lnTo>
                        <a:pt x="5" y="93"/>
                      </a:lnTo>
                      <a:lnTo>
                        <a:pt x="6" y="92"/>
                      </a:lnTo>
                      <a:lnTo>
                        <a:pt x="6" y="93"/>
                      </a:lnTo>
                      <a:lnTo>
                        <a:pt x="7" y="93"/>
                      </a:lnTo>
                      <a:lnTo>
                        <a:pt x="7" y="95"/>
                      </a:lnTo>
                      <a:lnTo>
                        <a:pt x="8" y="95"/>
                      </a:lnTo>
                      <a:lnTo>
                        <a:pt x="8" y="93"/>
                      </a:lnTo>
                      <a:lnTo>
                        <a:pt x="9" y="93"/>
                      </a:lnTo>
                      <a:lnTo>
                        <a:pt x="9" y="92"/>
                      </a:lnTo>
                      <a:lnTo>
                        <a:pt x="8" y="92"/>
                      </a:lnTo>
                      <a:lnTo>
                        <a:pt x="8" y="91"/>
                      </a:lnTo>
                      <a:lnTo>
                        <a:pt x="8" y="90"/>
                      </a:lnTo>
                      <a:lnTo>
                        <a:pt x="9" y="90"/>
                      </a:lnTo>
                      <a:lnTo>
                        <a:pt x="10" y="91"/>
                      </a:lnTo>
                      <a:lnTo>
                        <a:pt x="11" y="91"/>
                      </a:lnTo>
                      <a:lnTo>
                        <a:pt x="11" y="90"/>
                      </a:lnTo>
                      <a:lnTo>
                        <a:pt x="10" y="90"/>
                      </a:lnTo>
                      <a:lnTo>
                        <a:pt x="10" y="89"/>
                      </a:lnTo>
                      <a:lnTo>
                        <a:pt x="11" y="89"/>
                      </a:lnTo>
                      <a:lnTo>
                        <a:pt x="12" y="89"/>
                      </a:lnTo>
                      <a:lnTo>
                        <a:pt x="12" y="88"/>
                      </a:lnTo>
                      <a:lnTo>
                        <a:pt x="10" y="88"/>
                      </a:lnTo>
                      <a:lnTo>
                        <a:pt x="10" y="87"/>
                      </a:lnTo>
                      <a:lnTo>
                        <a:pt x="11" y="87"/>
                      </a:lnTo>
                      <a:lnTo>
                        <a:pt x="11" y="86"/>
                      </a:lnTo>
                      <a:lnTo>
                        <a:pt x="12" y="86"/>
                      </a:lnTo>
                      <a:lnTo>
                        <a:pt x="13" y="86"/>
                      </a:lnTo>
                      <a:lnTo>
                        <a:pt x="14" y="86"/>
                      </a:lnTo>
                      <a:lnTo>
                        <a:pt x="14" y="85"/>
                      </a:lnTo>
                      <a:lnTo>
                        <a:pt x="13" y="84"/>
                      </a:lnTo>
                      <a:lnTo>
                        <a:pt x="13" y="83"/>
                      </a:lnTo>
                      <a:lnTo>
                        <a:pt x="14" y="83"/>
                      </a:lnTo>
                      <a:lnTo>
                        <a:pt x="15" y="83"/>
                      </a:lnTo>
                      <a:lnTo>
                        <a:pt x="15" y="84"/>
                      </a:lnTo>
                      <a:lnTo>
                        <a:pt x="16" y="84"/>
                      </a:lnTo>
                      <a:lnTo>
                        <a:pt x="17" y="84"/>
                      </a:lnTo>
                      <a:lnTo>
                        <a:pt x="16" y="84"/>
                      </a:lnTo>
                      <a:lnTo>
                        <a:pt x="15" y="83"/>
                      </a:lnTo>
                      <a:lnTo>
                        <a:pt x="14" y="83"/>
                      </a:lnTo>
                      <a:lnTo>
                        <a:pt x="14" y="82"/>
                      </a:lnTo>
                      <a:lnTo>
                        <a:pt x="15" y="82"/>
                      </a:lnTo>
                      <a:lnTo>
                        <a:pt x="16" y="81"/>
                      </a:lnTo>
                      <a:lnTo>
                        <a:pt x="17" y="81"/>
                      </a:lnTo>
                      <a:lnTo>
                        <a:pt x="16" y="81"/>
                      </a:lnTo>
                      <a:lnTo>
                        <a:pt x="16" y="80"/>
                      </a:lnTo>
                      <a:lnTo>
                        <a:pt x="17" y="79"/>
                      </a:lnTo>
                      <a:lnTo>
                        <a:pt x="15" y="78"/>
                      </a:lnTo>
                      <a:lnTo>
                        <a:pt x="15" y="77"/>
                      </a:lnTo>
                      <a:lnTo>
                        <a:pt x="16" y="77"/>
                      </a:lnTo>
                      <a:lnTo>
                        <a:pt x="16" y="76"/>
                      </a:lnTo>
                      <a:lnTo>
                        <a:pt x="15" y="76"/>
                      </a:lnTo>
                      <a:lnTo>
                        <a:pt x="15" y="75"/>
                      </a:lnTo>
                      <a:lnTo>
                        <a:pt x="16" y="75"/>
                      </a:lnTo>
                      <a:lnTo>
                        <a:pt x="17" y="76"/>
                      </a:lnTo>
                      <a:lnTo>
                        <a:pt x="18" y="76"/>
                      </a:lnTo>
                      <a:lnTo>
                        <a:pt x="18" y="75"/>
                      </a:lnTo>
                      <a:lnTo>
                        <a:pt x="17" y="75"/>
                      </a:lnTo>
                      <a:lnTo>
                        <a:pt x="17" y="74"/>
                      </a:lnTo>
                      <a:lnTo>
                        <a:pt x="16" y="74"/>
                      </a:lnTo>
                      <a:lnTo>
                        <a:pt x="15" y="74"/>
                      </a:lnTo>
                      <a:lnTo>
                        <a:pt x="15" y="73"/>
                      </a:lnTo>
                      <a:lnTo>
                        <a:pt x="16" y="73"/>
                      </a:lnTo>
                      <a:lnTo>
                        <a:pt x="15" y="72"/>
                      </a:lnTo>
                      <a:lnTo>
                        <a:pt x="15" y="71"/>
                      </a:lnTo>
                      <a:lnTo>
                        <a:pt x="14" y="70"/>
                      </a:lnTo>
                      <a:lnTo>
                        <a:pt x="15" y="70"/>
                      </a:lnTo>
                      <a:lnTo>
                        <a:pt x="15" y="69"/>
                      </a:lnTo>
                      <a:lnTo>
                        <a:pt x="14" y="69"/>
                      </a:lnTo>
                      <a:lnTo>
                        <a:pt x="13" y="68"/>
                      </a:lnTo>
                      <a:lnTo>
                        <a:pt x="13" y="67"/>
                      </a:lnTo>
                      <a:lnTo>
                        <a:pt x="14" y="66"/>
                      </a:lnTo>
                      <a:lnTo>
                        <a:pt x="15" y="66"/>
                      </a:lnTo>
                      <a:lnTo>
                        <a:pt x="14" y="65"/>
                      </a:lnTo>
                      <a:lnTo>
                        <a:pt x="13" y="66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12" y="65"/>
                      </a:lnTo>
                      <a:lnTo>
                        <a:pt x="13" y="64"/>
                      </a:lnTo>
                      <a:lnTo>
                        <a:pt x="14" y="64"/>
                      </a:lnTo>
                      <a:lnTo>
                        <a:pt x="14" y="63"/>
                      </a:lnTo>
                      <a:lnTo>
                        <a:pt x="13" y="63"/>
                      </a:lnTo>
                      <a:lnTo>
                        <a:pt x="12" y="63"/>
                      </a:lnTo>
                      <a:lnTo>
                        <a:pt x="12" y="62"/>
                      </a:lnTo>
                      <a:lnTo>
                        <a:pt x="12" y="63"/>
                      </a:lnTo>
                      <a:lnTo>
                        <a:pt x="11" y="63"/>
                      </a:lnTo>
                      <a:lnTo>
                        <a:pt x="10" y="63"/>
                      </a:lnTo>
                      <a:lnTo>
                        <a:pt x="10" y="62"/>
                      </a:lnTo>
                      <a:lnTo>
                        <a:pt x="11" y="62"/>
                      </a:lnTo>
                      <a:lnTo>
                        <a:pt x="11" y="61"/>
                      </a:lnTo>
                      <a:lnTo>
                        <a:pt x="10" y="61"/>
                      </a:lnTo>
                      <a:lnTo>
                        <a:pt x="10" y="60"/>
                      </a:lnTo>
                      <a:lnTo>
                        <a:pt x="10" y="59"/>
                      </a:lnTo>
                      <a:lnTo>
                        <a:pt x="10" y="60"/>
                      </a:lnTo>
                      <a:lnTo>
                        <a:pt x="11" y="60"/>
                      </a:lnTo>
                      <a:lnTo>
                        <a:pt x="12" y="60"/>
                      </a:lnTo>
                      <a:lnTo>
                        <a:pt x="12" y="59"/>
                      </a:lnTo>
                      <a:lnTo>
                        <a:pt x="12" y="58"/>
                      </a:lnTo>
                      <a:lnTo>
                        <a:pt x="11" y="57"/>
                      </a:lnTo>
                      <a:lnTo>
                        <a:pt x="11" y="56"/>
                      </a:lnTo>
                      <a:lnTo>
                        <a:pt x="12" y="56"/>
                      </a:lnTo>
                      <a:lnTo>
                        <a:pt x="12" y="57"/>
                      </a:lnTo>
                      <a:lnTo>
                        <a:pt x="13" y="57"/>
                      </a:lnTo>
                      <a:lnTo>
                        <a:pt x="14" y="56"/>
                      </a:lnTo>
                      <a:lnTo>
                        <a:pt x="13" y="56"/>
                      </a:lnTo>
                      <a:lnTo>
                        <a:pt x="12" y="56"/>
                      </a:lnTo>
                      <a:lnTo>
                        <a:pt x="13" y="55"/>
                      </a:lnTo>
                      <a:lnTo>
                        <a:pt x="14" y="55"/>
                      </a:lnTo>
                      <a:lnTo>
                        <a:pt x="14" y="54"/>
                      </a:lnTo>
                      <a:lnTo>
                        <a:pt x="13" y="53"/>
                      </a:lnTo>
                      <a:lnTo>
                        <a:pt x="14" y="53"/>
                      </a:lnTo>
                      <a:lnTo>
                        <a:pt x="13" y="53"/>
                      </a:lnTo>
                      <a:lnTo>
                        <a:pt x="13" y="54"/>
                      </a:lnTo>
                      <a:lnTo>
                        <a:pt x="12" y="54"/>
                      </a:lnTo>
                      <a:lnTo>
                        <a:pt x="12" y="53"/>
                      </a:lnTo>
                      <a:lnTo>
                        <a:pt x="12" y="52"/>
                      </a:lnTo>
                      <a:lnTo>
                        <a:pt x="11" y="53"/>
                      </a:lnTo>
                      <a:lnTo>
                        <a:pt x="10" y="52"/>
                      </a:lnTo>
                      <a:lnTo>
                        <a:pt x="11" y="51"/>
                      </a:lnTo>
                      <a:lnTo>
                        <a:pt x="11" y="52"/>
                      </a:lnTo>
                      <a:lnTo>
                        <a:pt x="12" y="52"/>
                      </a:lnTo>
                      <a:lnTo>
                        <a:pt x="12" y="51"/>
                      </a:lnTo>
                      <a:lnTo>
                        <a:pt x="12" y="50"/>
                      </a:lnTo>
                      <a:lnTo>
                        <a:pt x="13" y="50"/>
                      </a:lnTo>
                      <a:lnTo>
                        <a:pt x="13" y="49"/>
                      </a:lnTo>
                      <a:lnTo>
                        <a:pt x="12" y="49"/>
                      </a:lnTo>
                      <a:lnTo>
                        <a:pt x="12" y="48"/>
                      </a:lnTo>
                      <a:lnTo>
                        <a:pt x="13" y="48"/>
                      </a:lnTo>
                      <a:lnTo>
                        <a:pt x="13" y="47"/>
                      </a:lnTo>
                      <a:lnTo>
                        <a:pt x="13" y="46"/>
                      </a:lnTo>
                      <a:lnTo>
                        <a:pt x="13" y="47"/>
                      </a:lnTo>
                      <a:lnTo>
                        <a:pt x="14" y="46"/>
                      </a:lnTo>
                      <a:lnTo>
                        <a:pt x="14" y="45"/>
                      </a:lnTo>
                      <a:lnTo>
                        <a:pt x="14" y="44"/>
                      </a:lnTo>
                      <a:lnTo>
                        <a:pt x="15" y="44"/>
                      </a:lnTo>
                      <a:lnTo>
                        <a:pt x="15" y="43"/>
                      </a:lnTo>
                      <a:lnTo>
                        <a:pt x="14" y="43"/>
                      </a:lnTo>
                      <a:lnTo>
                        <a:pt x="14" y="44"/>
                      </a:lnTo>
                      <a:lnTo>
                        <a:pt x="13" y="44"/>
                      </a:lnTo>
                      <a:lnTo>
                        <a:pt x="12" y="44"/>
                      </a:lnTo>
                      <a:lnTo>
                        <a:pt x="12" y="43"/>
                      </a:lnTo>
                      <a:lnTo>
                        <a:pt x="13" y="43"/>
                      </a:lnTo>
                      <a:lnTo>
                        <a:pt x="14" y="43"/>
                      </a:lnTo>
                      <a:lnTo>
                        <a:pt x="13" y="42"/>
                      </a:lnTo>
                      <a:lnTo>
                        <a:pt x="12" y="42"/>
                      </a:lnTo>
                      <a:lnTo>
                        <a:pt x="12" y="41"/>
                      </a:lnTo>
                      <a:lnTo>
                        <a:pt x="13" y="41"/>
                      </a:lnTo>
                      <a:lnTo>
                        <a:pt x="14" y="42"/>
                      </a:lnTo>
                      <a:lnTo>
                        <a:pt x="14" y="41"/>
                      </a:lnTo>
                      <a:lnTo>
                        <a:pt x="14" y="40"/>
                      </a:lnTo>
                      <a:lnTo>
                        <a:pt x="13" y="39"/>
                      </a:lnTo>
                      <a:lnTo>
                        <a:pt x="13" y="38"/>
                      </a:lnTo>
                      <a:lnTo>
                        <a:pt x="14" y="37"/>
                      </a:lnTo>
                      <a:lnTo>
                        <a:pt x="14" y="38"/>
                      </a:lnTo>
                      <a:lnTo>
                        <a:pt x="15" y="38"/>
                      </a:lnTo>
                      <a:lnTo>
                        <a:pt x="16" y="38"/>
                      </a:lnTo>
                      <a:lnTo>
                        <a:pt x="15" y="37"/>
                      </a:lnTo>
                      <a:lnTo>
                        <a:pt x="16" y="37"/>
                      </a:lnTo>
                      <a:lnTo>
                        <a:pt x="16" y="36"/>
                      </a:lnTo>
                      <a:lnTo>
                        <a:pt x="17" y="36"/>
                      </a:lnTo>
                      <a:lnTo>
                        <a:pt x="16" y="36"/>
                      </a:lnTo>
                      <a:lnTo>
                        <a:pt x="16" y="35"/>
                      </a:lnTo>
                      <a:lnTo>
                        <a:pt x="17" y="35"/>
                      </a:lnTo>
                      <a:lnTo>
                        <a:pt x="16" y="34"/>
                      </a:lnTo>
                      <a:lnTo>
                        <a:pt x="16" y="35"/>
                      </a:lnTo>
                      <a:lnTo>
                        <a:pt x="15" y="34"/>
                      </a:lnTo>
                      <a:lnTo>
                        <a:pt x="16" y="33"/>
                      </a:lnTo>
                      <a:lnTo>
                        <a:pt x="16" y="34"/>
                      </a:lnTo>
                      <a:lnTo>
                        <a:pt x="17" y="34"/>
                      </a:lnTo>
                      <a:lnTo>
                        <a:pt x="16" y="33"/>
                      </a:lnTo>
                      <a:lnTo>
                        <a:pt x="17" y="33"/>
                      </a:lnTo>
                      <a:lnTo>
                        <a:pt x="17" y="32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7" y="31"/>
                      </a:lnTo>
                      <a:lnTo>
                        <a:pt x="18" y="31"/>
                      </a:lnTo>
                      <a:lnTo>
                        <a:pt x="18" y="30"/>
                      </a:lnTo>
                      <a:lnTo>
                        <a:pt x="17" y="30"/>
                      </a:lnTo>
                      <a:lnTo>
                        <a:pt x="17" y="29"/>
                      </a:lnTo>
                      <a:lnTo>
                        <a:pt x="17" y="28"/>
                      </a:lnTo>
                      <a:lnTo>
                        <a:pt x="16" y="28"/>
                      </a:lnTo>
                      <a:lnTo>
                        <a:pt x="16" y="27"/>
                      </a:lnTo>
                      <a:lnTo>
                        <a:pt x="16" y="28"/>
                      </a:lnTo>
                      <a:lnTo>
                        <a:pt x="17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17" y="25"/>
                      </a:lnTo>
                      <a:lnTo>
                        <a:pt x="17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7" y="22"/>
                      </a:lnTo>
                      <a:lnTo>
                        <a:pt x="18" y="22"/>
                      </a:lnTo>
                      <a:lnTo>
                        <a:pt x="18" y="21"/>
                      </a:lnTo>
                      <a:lnTo>
                        <a:pt x="18" y="20"/>
                      </a:lnTo>
                      <a:lnTo>
                        <a:pt x="19" y="20"/>
                      </a:lnTo>
                      <a:lnTo>
                        <a:pt x="19" y="19"/>
                      </a:lnTo>
                      <a:lnTo>
                        <a:pt x="19" y="20"/>
                      </a:lnTo>
                      <a:lnTo>
                        <a:pt x="20" y="19"/>
                      </a:lnTo>
                      <a:lnTo>
                        <a:pt x="19" y="19"/>
                      </a:lnTo>
                      <a:lnTo>
                        <a:pt x="20" y="19"/>
                      </a:lnTo>
                      <a:lnTo>
                        <a:pt x="20" y="18"/>
                      </a:lnTo>
                      <a:lnTo>
                        <a:pt x="21" y="17"/>
                      </a:lnTo>
                      <a:lnTo>
                        <a:pt x="21" y="16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4"/>
                      </a:lnTo>
                      <a:lnTo>
                        <a:pt x="23" y="13"/>
                      </a:lnTo>
                      <a:lnTo>
                        <a:pt x="23" y="12"/>
                      </a:lnTo>
                      <a:lnTo>
                        <a:pt x="23" y="11"/>
                      </a:lnTo>
                      <a:lnTo>
                        <a:pt x="23" y="12"/>
                      </a:lnTo>
                      <a:lnTo>
                        <a:pt x="24" y="12"/>
                      </a:lnTo>
                      <a:lnTo>
                        <a:pt x="25" y="12"/>
                      </a:lnTo>
                      <a:lnTo>
                        <a:pt x="26" y="12"/>
                      </a:lnTo>
                      <a:lnTo>
                        <a:pt x="27" y="12"/>
                      </a:lnTo>
                      <a:lnTo>
                        <a:pt x="28" y="12"/>
                      </a:lnTo>
                      <a:lnTo>
                        <a:pt x="28" y="13"/>
                      </a:lnTo>
                      <a:lnTo>
                        <a:pt x="29" y="14"/>
                      </a:lnTo>
                      <a:lnTo>
                        <a:pt x="30" y="14"/>
                      </a:lnTo>
                      <a:lnTo>
                        <a:pt x="30" y="15"/>
                      </a:lnTo>
                      <a:lnTo>
                        <a:pt x="31" y="15"/>
                      </a:lnTo>
                      <a:lnTo>
                        <a:pt x="31" y="16"/>
                      </a:lnTo>
                      <a:lnTo>
                        <a:pt x="32" y="16"/>
                      </a:lnTo>
                      <a:lnTo>
                        <a:pt x="33" y="16"/>
                      </a:lnTo>
                      <a:lnTo>
                        <a:pt x="34" y="16"/>
                      </a:lnTo>
                      <a:lnTo>
                        <a:pt x="35" y="16"/>
                      </a:lnTo>
                      <a:lnTo>
                        <a:pt x="35" y="17"/>
                      </a:lnTo>
                      <a:lnTo>
                        <a:pt x="37" y="17"/>
                      </a:lnTo>
                      <a:lnTo>
                        <a:pt x="38" y="17"/>
                      </a:lnTo>
                      <a:lnTo>
                        <a:pt x="38" y="16"/>
                      </a:lnTo>
                      <a:lnTo>
                        <a:pt x="39" y="16"/>
                      </a:lnTo>
                      <a:lnTo>
                        <a:pt x="39" y="17"/>
                      </a:lnTo>
                      <a:lnTo>
                        <a:pt x="40" y="17"/>
                      </a:lnTo>
                      <a:lnTo>
                        <a:pt x="40" y="16"/>
                      </a:lnTo>
                      <a:lnTo>
                        <a:pt x="41" y="16"/>
                      </a:lnTo>
                      <a:lnTo>
                        <a:pt x="41" y="15"/>
                      </a:lnTo>
                      <a:lnTo>
                        <a:pt x="42" y="15"/>
                      </a:lnTo>
                      <a:lnTo>
                        <a:pt x="42" y="16"/>
                      </a:lnTo>
                      <a:lnTo>
                        <a:pt x="43" y="16"/>
                      </a:lnTo>
                      <a:lnTo>
                        <a:pt x="43" y="15"/>
                      </a:lnTo>
                      <a:lnTo>
                        <a:pt x="44" y="15"/>
                      </a:lnTo>
                      <a:lnTo>
                        <a:pt x="44" y="14"/>
                      </a:lnTo>
                      <a:lnTo>
                        <a:pt x="45" y="14"/>
                      </a:lnTo>
                      <a:lnTo>
                        <a:pt x="46" y="14"/>
                      </a:lnTo>
                      <a:lnTo>
                        <a:pt x="46" y="13"/>
                      </a:lnTo>
                      <a:lnTo>
                        <a:pt x="45" y="13"/>
                      </a:lnTo>
                      <a:lnTo>
                        <a:pt x="46" y="13"/>
                      </a:lnTo>
                      <a:lnTo>
                        <a:pt x="46" y="12"/>
                      </a:lnTo>
                      <a:lnTo>
                        <a:pt x="47" y="12"/>
                      </a:lnTo>
                      <a:lnTo>
                        <a:pt x="47" y="11"/>
                      </a:lnTo>
                      <a:lnTo>
                        <a:pt x="48" y="12"/>
                      </a:lnTo>
                      <a:lnTo>
                        <a:pt x="48" y="11"/>
                      </a:lnTo>
                      <a:lnTo>
                        <a:pt x="49" y="12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1" y="13"/>
                      </a:lnTo>
                      <a:lnTo>
                        <a:pt x="51" y="12"/>
                      </a:lnTo>
                      <a:lnTo>
                        <a:pt x="52" y="12"/>
                      </a:lnTo>
                      <a:lnTo>
                        <a:pt x="52" y="13"/>
                      </a:lnTo>
                      <a:lnTo>
                        <a:pt x="53" y="13"/>
                      </a:lnTo>
                      <a:lnTo>
                        <a:pt x="54" y="13"/>
                      </a:lnTo>
                      <a:lnTo>
                        <a:pt x="55" y="13"/>
                      </a:lnTo>
                      <a:lnTo>
                        <a:pt x="56" y="13"/>
                      </a:lnTo>
                      <a:lnTo>
                        <a:pt x="56" y="12"/>
                      </a:lnTo>
                      <a:lnTo>
                        <a:pt x="56" y="13"/>
                      </a:lnTo>
                      <a:lnTo>
                        <a:pt x="57" y="12"/>
                      </a:lnTo>
                      <a:lnTo>
                        <a:pt x="58" y="12"/>
                      </a:lnTo>
                      <a:lnTo>
                        <a:pt x="57" y="13"/>
                      </a:lnTo>
                      <a:lnTo>
                        <a:pt x="57" y="14"/>
                      </a:lnTo>
                      <a:lnTo>
                        <a:pt x="58" y="13"/>
                      </a:lnTo>
                      <a:lnTo>
                        <a:pt x="58" y="14"/>
                      </a:lnTo>
                      <a:lnTo>
                        <a:pt x="59" y="14"/>
                      </a:lnTo>
                      <a:lnTo>
                        <a:pt x="59" y="15"/>
                      </a:lnTo>
                      <a:lnTo>
                        <a:pt x="59" y="16"/>
                      </a:lnTo>
                      <a:lnTo>
                        <a:pt x="59" y="17"/>
                      </a:lnTo>
                      <a:lnTo>
                        <a:pt x="60" y="17"/>
                      </a:lnTo>
                      <a:lnTo>
                        <a:pt x="60" y="18"/>
                      </a:lnTo>
                      <a:lnTo>
                        <a:pt x="61" y="18"/>
                      </a:lnTo>
                      <a:lnTo>
                        <a:pt x="61" y="19"/>
                      </a:lnTo>
                      <a:lnTo>
                        <a:pt x="62" y="19"/>
                      </a:lnTo>
                      <a:lnTo>
                        <a:pt x="61" y="20"/>
                      </a:lnTo>
                      <a:lnTo>
                        <a:pt x="62" y="19"/>
                      </a:lnTo>
                      <a:lnTo>
                        <a:pt x="62" y="20"/>
                      </a:lnTo>
                      <a:lnTo>
                        <a:pt x="63" y="20"/>
                      </a:lnTo>
                      <a:lnTo>
                        <a:pt x="63" y="21"/>
                      </a:lnTo>
                      <a:lnTo>
                        <a:pt x="64" y="21"/>
                      </a:lnTo>
                      <a:lnTo>
                        <a:pt x="65" y="21"/>
                      </a:lnTo>
                      <a:lnTo>
                        <a:pt x="66" y="22"/>
                      </a:lnTo>
                      <a:lnTo>
                        <a:pt x="66" y="23"/>
                      </a:lnTo>
                      <a:lnTo>
                        <a:pt x="67" y="23"/>
                      </a:lnTo>
                      <a:lnTo>
                        <a:pt x="68" y="24"/>
                      </a:lnTo>
                      <a:lnTo>
                        <a:pt x="68" y="23"/>
                      </a:lnTo>
                      <a:lnTo>
                        <a:pt x="69" y="23"/>
                      </a:lnTo>
                      <a:lnTo>
                        <a:pt x="70" y="23"/>
                      </a:lnTo>
                      <a:lnTo>
                        <a:pt x="70" y="24"/>
                      </a:lnTo>
                      <a:lnTo>
                        <a:pt x="71" y="25"/>
                      </a:lnTo>
                      <a:lnTo>
                        <a:pt x="71" y="26"/>
                      </a:lnTo>
                      <a:lnTo>
                        <a:pt x="72" y="27"/>
                      </a:lnTo>
                      <a:lnTo>
                        <a:pt x="73" y="27"/>
                      </a:lnTo>
                      <a:lnTo>
                        <a:pt x="74" y="27"/>
                      </a:lnTo>
                      <a:lnTo>
                        <a:pt x="75" y="27"/>
                      </a:lnTo>
                      <a:lnTo>
                        <a:pt x="75" y="28"/>
                      </a:lnTo>
                      <a:lnTo>
                        <a:pt x="76" y="28"/>
                      </a:lnTo>
                      <a:lnTo>
                        <a:pt x="77" y="28"/>
                      </a:lnTo>
                      <a:lnTo>
                        <a:pt x="78" y="28"/>
                      </a:lnTo>
                      <a:lnTo>
                        <a:pt x="78" y="27"/>
                      </a:lnTo>
                      <a:lnTo>
                        <a:pt x="79" y="27"/>
                      </a:lnTo>
                      <a:lnTo>
                        <a:pt x="80" y="27"/>
                      </a:lnTo>
                      <a:lnTo>
                        <a:pt x="80" y="26"/>
                      </a:lnTo>
                      <a:lnTo>
                        <a:pt x="81" y="26"/>
                      </a:lnTo>
                      <a:lnTo>
                        <a:pt x="82" y="25"/>
                      </a:lnTo>
                      <a:lnTo>
                        <a:pt x="83" y="25"/>
                      </a:lnTo>
                      <a:lnTo>
                        <a:pt x="84" y="24"/>
                      </a:lnTo>
                      <a:lnTo>
                        <a:pt x="85" y="24"/>
                      </a:lnTo>
                      <a:lnTo>
                        <a:pt x="86" y="24"/>
                      </a:lnTo>
                      <a:lnTo>
                        <a:pt x="86" y="25"/>
                      </a:lnTo>
                      <a:lnTo>
                        <a:pt x="87" y="25"/>
                      </a:lnTo>
                      <a:lnTo>
                        <a:pt x="87" y="26"/>
                      </a:lnTo>
                      <a:lnTo>
                        <a:pt x="88" y="26"/>
                      </a:lnTo>
                      <a:lnTo>
                        <a:pt x="89" y="26"/>
                      </a:lnTo>
                      <a:lnTo>
                        <a:pt x="90" y="26"/>
                      </a:lnTo>
                      <a:lnTo>
                        <a:pt x="91" y="26"/>
                      </a:lnTo>
                      <a:lnTo>
                        <a:pt x="91" y="25"/>
                      </a:lnTo>
                      <a:lnTo>
                        <a:pt x="92" y="26"/>
                      </a:lnTo>
                      <a:lnTo>
                        <a:pt x="93" y="26"/>
                      </a:lnTo>
                      <a:lnTo>
                        <a:pt x="94" y="26"/>
                      </a:lnTo>
                      <a:lnTo>
                        <a:pt x="95" y="26"/>
                      </a:lnTo>
                      <a:lnTo>
                        <a:pt x="96" y="26"/>
                      </a:lnTo>
                      <a:lnTo>
                        <a:pt x="97" y="25"/>
                      </a:lnTo>
                      <a:lnTo>
                        <a:pt x="98" y="25"/>
                      </a:lnTo>
                      <a:lnTo>
                        <a:pt x="98" y="24"/>
                      </a:lnTo>
                      <a:lnTo>
                        <a:pt x="99" y="25"/>
                      </a:lnTo>
                      <a:lnTo>
                        <a:pt x="99" y="24"/>
                      </a:lnTo>
                      <a:lnTo>
                        <a:pt x="100" y="24"/>
                      </a:lnTo>
                      <a:lnTo>
                        <a:pt x="101" y="24"/>
                      </a:lnTo>
                      <a:lnTo>
                        <a:pt x="102" y="25"/>
                      </a:lnTo>
                      <a:lnTo>
                        <a:pt x="103" y="25"/>
                      </a:lnTo>
                      <a:lnTo>
                        <a:pt x="104" y="25"/>
                      </a:lnTo>
                      <a:lnTo>
                        <a:pt x="105" y="25"/>
                      </a:lnTo>
                      <a:lnTo>
                        <a:pt x="106" y="25"/>
                      </a:lnTo>
                      <a:lnTo>
                        <a:pt x="106" y="26"/>
                      </a:lnTo>
                      <a:lnTo>
                        <a:pt x="107" y="26"/>
                      </a:lnTo>
                      <a:lnTo>
                        <a:pt x="107" y="25"/>
                      </a:lnTo>
                      <a:lnTo>
                        <a:pt x="108" y="25"/>
                      </a:lnTo>
                      <a:lnTo>
                        <a:pt x="109" y="25"/>
                      </a:lnTo>
                      <a:lnTo>
                        <a:pt x="110" y="25"/>
                      </a:lnTo>
                      <a:lnTo>
                        <a:pt x="110" y="26"/>
                      </a:lnTo>
                      <a:lnTo>
                        <a:pt x="111" y="26"/>
                      </a:lnTo>
                      <a:lnTo>
                        <a:pt x="112" y="26"/>
                      </a:lnTo>
                      <a:lnTo>
                        <a:pt x="113" y="26"/>
                      </a:lnTo>
                      <a:lnTo>
                        <a:pt x="114" y="26"/>
                      </a:lnTo>
                      <a:lnTo>
                        <a:pt x="115" y="26"/>
                      </a:lnTo>
                      <a:lnTo>
                        <a:pt x="115" y="27"/>
                      </a:lnTo>
                      <a:lnTo>
                        <a:pt x="116" y="28"/>
                      </a:lnTo>
                      <a:lnTo>
                        <a:pt x="117" y="29"/>
                      </a:lnTo>
                      <a:lnTo>
                        <a:pt x="118" y="29"/>
                      </a:lnTo>
                      <a:lnTo>
                        <a:pt x="118" y="30"/>
                      </a:lnTo>
                      <a:lnTo>
                        <a:pt x="119" y="31"/>
                      </a:lnTo>
                      <a:lnTo>
                        <a:pt x="120" y="32"/>
                      </a:lnTo>
                      <a:lnTo>
                        <a:pt x="121" y="33"/>
                      </a:lnTo>
                      <a:lnTo>
                        <a:pt x="122" y="33"/>
                      </a:lnTo>
                      <a:lnTo>
                        <a:pt x="123" y="32"/>
                      </a:lnTo>
                      <a:lnTo>
                        <a:pt x="124" y="32"/>
                      </a:lnTo>
                      <a:lnTo>
                        <a:pt x="125" y="33"/>
                      </a:lnTo>
                      <a:lnTo>
                        <a:pt x="125" y="32"/>
                      </a:lnTo>
                      <a:lnTo>
                        <a:pt x="125" y="33"/>
                      </a:lnTo>
                      <a:lnTo>
                        <a:pt x="126" y="33"/>
                      </a:lnTo>
                      <a:lnTo>
                        <a:pt x="126" y="32"/>
                      </a:lnTo>
                      <a:lnTo>
                        <a:pt x="127" y="32"/>
                      </a:lnTo>
                      <a:lnTo>
                        <a:pt x="128" y="32"/>
                      </a:lnTo>
                      <a:lnTo>
                        <a:pt x="129" y="32"/>
                      </a:lnTo>
                      <a:lnTo>
                        <a:pt x="130" y="33"/>
                      </a:lnTo>
                      <a:lnTo>
                        <a:pt x="131" y="33"/>
                      </a:lnTo>
                      <a:lnTo>
                        <a:pt x="131" y="34"/>
                      </a:lnTo>
                      <a:lnTo>
                        <a:pt x="132" y="34"/>
                      </a:lnTo>
                      <a:lnTo>
                        <a:pt x="133" y="34"/>
                      </a:lnTo>
                      <a:lnTo>
                        <a:pt x="134" y="35"/>
                      </a:lnTo>
                      <a:lnTo>
                        <a:pt x="134" y="36"/>
                      </a:lnTo>
                      <a:lnTo>
                        <a:pt x="135" y="36"/>
                      </a:lnTo>
                      <a:lnTo>
                        <a:pt x="136" y="36"/>
                      </a:lnTo>
                      <a:lnTo>
                        <a:pt x="137" y="36"/>
                      </a:lnTo>
                      <a:lnTo>
                        <a:pt x="138" y="36"/>
                      </a:lnTo>
                      <a:lnTo>
                        <a:pt x="139" y="36"/>
                      </a:lnTo>
                      <a:lnTo>
                        <a:pt x="139" y="35"/>
                      </a:lnTo>
                      <a:lnTo>
                        <a:pt x="140" y="35"/>
                      </a:lnTo>
                      <a:lnTo>
                        <a:pt x="141" y="35"/>
                      </a:lnTo>
                      <a:lnTo>
                        <a:pt x="141" y="36"/>
                      </a:lnTo>
                      <a:lnTo>
                        <a:pt x="142" y="37"/>
                      </a:lnTo>
                      <a:lnTo>
                        <a:pt x="143" y="36"/>
                      </a:lnTo>
                      <a:lnTo>
                        <a:pt x="144" y="36"/>
                      </a:lnTo>
                      <a:lnTo>
                        <a:pt x="145" y="37"/>
                      </a:lnTo>
                      <a:lnTo>
                        <a:pt x="145" y="36"/>
                      </a:lnTo>
                      <a:lnTo>
                        <a:pt x="146" y="36"/>
                      </a:lnTo>
                      <a:lnTo>
                        <a:pt x="146" y="37"/>
                      </a:lnTo>
                      <a:lnTo>
                        <a:pt x="147" y="37"/>
                      </a:lnTo>
                      <a:lnTo>
                        <a:pt x="148" y="37"/>
                      </a:lnTo>
                      <a:lnTo>
                        <a:pt x="149" y="37"/>
                      </a:lnTo>
                      <a:lnTo>
                        <a:pt x="150" y="38"/>
                      </a:lnTo>
                      <a:lnTo>
                        <a:pt x="151" y="39"/>
                      </a:lnTo>
                      <a:lnTo>
                        <a:pt x="152" y="39"/>
                      </a:lnTo>
                      <a:lnTo>
                        <a:pt x="153" y="39"/>
                      </a:lnTo>
                      <a:lnTo>
                        <a:pt x="154" y="39"/>
                      </a:lnTo>
                      <a:lnTo>
                        <a:pt x="155" y="39"/>
                      </a:lnTo>
                      <a:lnTo>
                        <a:pt x="155" y="40"/>
                      </a:lnTo>
                      <a:lnTo>
                        <a:pt x="156" y="40"/>
                      </a:lnTo>
                      <a:lnTo>
                        <a:pt x="157" y="40"/>
                      </a:lnTo>
                      <a:lnTo>
                        <a:pt x="159" y="39"/>
                      </a:lnTo>
                      <a:lnTo>
                        <a:pt x="160" y="38"/>
                      </a:lnTo>
                      <a:lnTo>
                        <a:pt x="161" y="38"/>
                      </a:lnTo>
                      <a:lnTo>
                        <a:pt x="161" y="39"/>
                      </a:lnTo>
                      <a:lnTo>
                        <a:pt x="162" y="40"/>
                      </a:lnTo>
                      <a:lnTo>
                        <a:pt x="163" y="41"/>
                      </a:lnTo>
                      <a:lnTo>
                        <a:pt x="164" y="41"/>
                      </a:lnTo>
                      <a:lnTo>
                        <a:pt x="165" y="41"/>
                      </a:lnTo>
                      <a:lnTo>
                        <a:pt x="166" y="41"/>
                      </a:lnTo>
                      <a:lnTo>
                        <a:pt x="166" y="42"/>
                      </a:lnTo>
                      <a:lnTo>
                        <a:pt x="167" y="42"/>
                      </a:lnTo>
                      <a:lnTo>
                        <a:pt x="167" y="41"/>
                      </a:lnTo>
                      <a:lnTo>
                        <a:pt x="169" y="42"/>
                      </a:lnTo>
                      <a:lnTo>
                        <a:pt x="169" y="43"/>
                      </a:lnTo>
                      <a:lnTo>
                        <a:pt x="169" y="44"/>
                      </a:lnTo>
                      <a:lnTo>
                        <a:pt x="169" y="45"/>
                      </a:lnTo>
                      <a:lnTo>
                        <a:pt x="169" y="46"/>
                      </a:lnTo>
                      <a:lnTo>
                        <a:pt x="170" y="45"/>
                      </a:lnTo>
                      <a:lnTo>
                        <a:pt x="170" y="46"/>
                      </a:lnTo>
                      <a:lnTo>
                        <a:pt x="170" y="47"/>
                      </a:lnTo>
                      <a:lnTo>
                        <a:pt x="171" y="47"/>
                      </a:lnTo>
                      <a:lnTo>
                        <a:pt x="172" y="48"/>
                      </a:lnTo>
                      <a:lnTo>
                        <a:pt x="172" y="47"/>
                      </a:lnTo>
                      <a:lnTo>
                        <a:pt x="173" y="47"/>
                      </a:lnTo>
                      <a:lnTo>
                        <a:pt x="173" y="48"/>
                      </a:lnTo>
                      <a:lnTo>
                        <a:pt x="174" y="48"/>
                      </a:lnTo>
                      <a:lnTo>
                        <a:pt x="175" y="49"/>
                      </a:lnTo>
                      <a:lnTo>
                        <a:pt x="175" y="50"/>
                      </a:lnTo>
                      <a:lnTo>
                        <a:pt x="176" y="50"/>
                      </a:lnTo>
                      <a:lnTo>
                        <a:pt x="176" y="51"/>
                      </a:lnTo>
                      <a:lnTo>
                        <a:pt x="176" y="52"/>
                      </a:lnTo>
                      <a:lnTo>
                        <a:pt x="177" y="52"/>
                      </a:lnTo>
                      <a:lnTo>
                        <a:pt x="179" y="52"/>
                      </a:lnTo>
                      <a:lnTo>
                        <a:pt x="180" y="52"/>
                      </a:lnTo>
                      <a:lnTo>
                        <a:pt x="181" y="52"/>
                      </a:lnTo>
                      <a:lnTo>
                        <a:pt x="181" y="53"/>
                      </a:lnTo>
                      <a:lnTo>
                        <a:pt x="182" y="53"/>
                      </a:lnTo>
                      <a:lnTo>
                        <a:pt x="182" y="52"/>
                      </a:lnTo>
                      <a:lnTo>
                        <a:pt x="183" y="52"/>
                      </a:lnTo>
                      <a:lnTo>
                        <a:pt x="183" y="53"/>
                      </a:lnTo>
                      <a:lnTo>
                        <a:pt x="184" y="54"/>
                      </a:lnTo>
                      <a:lnTo>
                        <a:pt x="185" y="54"/>
                      </a:lnTo>
                      <a:lnTo>
                        <a:pt x="187" y="54"/>
                      </a:lnTo>
                      <a:lnTo>
                        <a:pt x="188" y="54"/>
                      </a:lnTo>
                      <a:lnTo>
                        <a:pt x="189" y="55"/>
                      </a:lnTo>
                      <a:lnTo>
                        <a:pt x="189" y="56"/>
                      </a:lnTo>
                      <a:lnTo>
                        <a:pt x="190" y="56"/>
                      </a:lnTo>
                      <a:lnTo>
                        <a:pt x="191" y="55"/>
                      </a:lnTo>
                      <a:lnTo>
                        <a:pt x="192" y="55"/>
                      </a:lnTo>
                      <a:lnTo>
                        <a:pt x="192" y="56"/>
                      </a:lnTo>
                      <a:lnTo>
                        <a:pt x="192" y="55"/>
                      </a:lnTo>
                      <a:lnTo>
                        <a:pt x="195" y="54"/>
                      </a:lnTo>
                      <a:lnTo>
                        <a:pt x="196" y="55"/>
                      </a:lnTo>
                      <a:lnTo>
                        <a:pt x="197" y="55"/>
                      </a:lnTo>
                      <a:lnTo>
                        <a:pt x="198" y="55"/>
                      </a:lnTo>
                      <a:lnTo>
                        <a:pt x="199" y="55"/>
                      </a:lnTo>
                      <a:lnTo>
                        <a:pt x="200" y="55"/>
                      </a:lnTo>
                      <a:lnTo>
                        <a:pt x="201" y="55"/>
                      </a:lnTo>
                      <a:lnTo>
                        <a:pt x="202" y="55"/>
                      </a:lnTo>
                      <a:lnTo>
                        <a:pt x="203" y="55"/>
                      </a:lnTo>
                      <a:lnTo>
                        <a:pt x="202" y="55"/>
                      </a:lnTo>
                      <a:lnTo>
                        <a:pt x="203" y="54"/>
                      </a:lnTo>
                      <a:lnTo>
                        <a:pt x="204" y="54"/>
                      </a:lnTo>
                      <a:lnTo>
                        <a:pt x="205" y="55"/>
                      </a:lnTo>
                      <a:lnTo>
                        <a:pt x="206" y="55"/>
                      </a:lnTo>
                      <a:lnTo>
                        <a:pt x="207" y="55"/>
                      </a:lnTo>
                      <a:lnTo>
                        <a:pt x="208" y="54"/>
                      </a:lnTo>
                      <a:lnTo>
                        <a:pt x="209" y="53"/>
                      </a:lnTo>
                      <a:lnTo>
                        <a:pt x="209" y="52"/>
                      </a:lnTo>
                      <a:lnTo>
                        <a:pt x="210" y="53"/>
                      </a:lnTo>
                      <a:lnTo>
                        <a:pt x="210" y="54"/>
                      </a:lnTo>
                      <a:lnTo>
                        <a:pt x="211" y="54"/>
                      </a:lnTo>
                      <a:lnTo>
                        <a:pt x="211" y="55"/>
                      </a:lnTo>
                      <a:lnTo>
                        <a:pt x="212" y="55"/>
                      </a:lnTo>
                      <a:lnTo>
                        <a:pt x="212" y="56"/>
                      </a:lnTo>
                      <a:lnTo>
                        <a:pt x="213" y="56"/>
                      </a:lnTo>
                      <a:lnTo>
                        <a:pt x="214" y="56"/>
                      </a:lnTo>
                      <a:lnTo>
                        <a:pt x="215" y="56"/>
                      </a:lnTo>
                      <a:lnTo>
                        <a:pt x="216" y="56"/>
                      </a:lnTo>
                      <a:lnTo>
                        <a:pt x="216" y="55"/>
                      </a:lnTo>
                      <a:lnTo>
                        <a:pt x="216" y="56"/>
                      </a:lnTo>
                      <a:lnTo>
                        <a:pt x="217" y="56"/>
                      </a:lnTo>
                      <a:lnTo>
                        <a:pt x="218" y="56"/>
                      </a:lnTo>
                      <a:lnTo>
                        <a:pt x="219" y="56"/>
                      </a:lnTo>
                      <a:lnTo>
                        <a:pt x="220" y="56"/>
                      </a:lnTo>
                      <a:lnTo>
                        <a:pt x="220" y="57"/>
                      </a:lnTo>
                      <a:lnTo>
                        <a:pt x="221" y="56"/>
                      </a:lnTo>
                      <a:lnTo>
                        <a:pt x="222" y="57"/>
                      </a:lnTo>
                      <a:lnTo>
                        <a:pt x="223" y="57"/>
                      </a:lnTo>
                      <a:lnTo>
                        <a:pt x="224" y="56"/>
                      </a:lnTo>
                      <a:lnTo>
                        <a:pt x="225" y="57"/>
                      </a:lnTo>
                      <a:lnTo>
                        <a:pt x="226" y="58"/>
                      </a:lnTo>
                      <a:lnTo>
                        <a:pt x="226" y="59"/>
                      </a:lnTo>
                      <a:lnTo>
                        <a:pt x="225" y="60"/>
                      </a:lnTo>
                      <a:lnTo>
                        <a:pt x="226" y="60"/>
                      </a:lnTo>
                      <a:lnTo>
                        <a:pt x="226" y="61"/>
                      </a:lnTo>
                      <a:lnTo>
                        <a:pt x="227" y="60"/>
                      </a:lnTo>
                      <a:lnTo>
                        <a:pt x="228" y="61"/>
                      </a:lnTo>
                      <a:lnTo>
                        <a:pt x="228" y="62"/>
                      </a:lnTo>
                      <a:lnTo>
                        <a:pt x="229" y="62"/>
                      </a:lnTo>
                      <a:lnTo>
                        <a:pt x="229" y="63"/>
                      </a:lnTo>
                      <a:lnTo>
                        <a:pt x="228" y="63"/>
                      </a:lnTo>
                      <a:lnTo>
                        <a:pt x="229" y="63"/>
                      </a:lnTo>
                      <a:lnTo>
                        <a:pt x="229" y="64"/>
                      </a:lnTo>
                      <a:lnTo>
                        <a:pt x="229" y="65"/>
                      </a:lnTo>
                      <a:lnTo>
                        <a:pt x="230" y="65"/>
                      </a:lnTo>
                      <a:lnTo>
                        <a:pt x="230" y="66"/>
                      </a:lnTo>
                      <a:lnTo>
                        <a:pt x="231" y="68"/>
                      </a:lnTo>
                      <a:lnTo>
                        <a:pt x="232" y="68"/>
                      </a:lnTo>
                      <a:lnTo>
                        <a:pt x="233" y="69"/>
                      </a:lnTo>
                      <a:lnTo>
                        <a:pt x="233" y="70"/>
                      </a:lnTo>
                      <a:lnTo>
                        <a:pt x="232" y="70"/>
                      </a:lnTo>
                      <a:lnTo>
                        <a:pt x="232" y="71"/>
                      </a:lnTo>
                      <a:lnTo>
                        <a:pt x="233" y="70"/>
                      </a:lnTo>
                      <a:lnTo>
                        <a:pt x="234" y="70"/>
                      </a:lnTo>
                      <a:lnTo>
                        <a:pt x="234" y="69"/>
                      </a:lnTo>
                      <a:lnTo>
                        <a:pt x="234" y="68"/>
                      </a:lnTo>
                      <a:lnTo>
                        <a:pt x="234" y="67"/>
                      </a:lnTo>
                      <a:lnTo>
                        <a:pt x="233" y="67"/>
                      </a:lnTo>
                      <a:lnTo>
                        <a:pt x="233" y="66"/>
                      </a:lnTo>
                      <a:lnTo>
                        <a:pt x="234" y="66"/>
                      </a:lnTo>
                      <a:lnTo>
                        <a:pt x="235" y="65"/>
                      </a:lnTo>
                      <a:lnTo>
                        <a:pt x="236" y="65"/>
                      </a:lnTo>
                      <a:lnTo>
                        <a:pt x="237" y="65"/>
                      </a:lnTo>
                      <a:lnTo>
                        <a:pt x="238" y="64"/>
                      </a:lnTo>
                      <a:lnTo>
                        <a:pt x="239" y="64"/>
                      </a:lnTo>
                      <a:lnTo>
                        <a:pt x="240" y="64"/>
                      </a:lnTo>
                      <a:lnTo>
                        <a:pt x="241" y="64"/>
                      </a:lnTo>
                      <a:lnTo>
                        <a:pt x="241" y="65"/>
                      </a:lnTo>
                      <a:lnTo>
                        <a:pt x="242" y="64"/>
                      </a:lnTo>
                      <a:lnTo>
                        <a:pt x="243" y="65"/>
                      </a:lnTo>
                      <a:lnTo>
                        <a:pt x="243" y="64"/>
                      </a:lnTo>
                      <a:lnTo>
                        <a:pt x="243" y="65"/>
                      </a:lnTo>
                      <a:lnTo>
                        <a:pt x="244" y="65"/>
                      </a:lnTo>
                      <a:lnTo>
                        <a:pt x="245" y="64"/>
                      </a:lnTo>
                      <a:lnTo>
                        <a:pt x="245" y="65"/>
                      </a:lnTo>
                      <a:lnTo>
                        <a:pt x="245" y="64"/>
                      </a:lnTo>
                      <a:lnTo>
                        <a:pt x="245" y="63"/>
                      </a:lnTo>
                      <a:lnTo>
                        <a:pt x="246" y="63"/>
                      </a:lnTo>
                      <a:lnTo>
                        <a:pt x="247" y="63"/>
                      </a:lnTo>
                      <a:lnTo>
                        <a:pt x="247" y="62"/>
                      </a:lnTo>
                      <a:lnTo>
                        <a:pt x="248" y="62"/>
                      </a:lnTo>
                      <a:lnTo>
                        <a:pt x="249" y="62"/>
                      </a:lnTo>
                      <a:lnTo>
                        <a:pt x="250" y="62"/>
                      </a:lnTo>
                      <a:lnTo>
                        <a:pt x="250" y="61"/>
                      </a:lnTo>
                      <a:lnTo>
                        <a:pt x="250" y="60"/>
                      </a:lnTo>
                      <a:lnTo>
                        <a:pt x="250" y="59"/>
                      </a:lnTo>
                      <a:lnTo>
                        <a:pt x="251" y="59"/>
                      </a:lnTo>
                      <a:lnTo>
                        <a:pt x="251" y="58"/>
                      </a:lnTo>
                      <a:lnTo>
                        <a:pt x="251" y="57"/>
                      </a:lnTo>
                      <a:lnTo>
                        <a:pt x="251" y="56"/>
                      </a:lnTo>
                      <a:lnTo>
                        <a:pt x="252" y="56"/>
                      </a:lnTo>
                      <a:lnTo>
                        <a:pt x="251" y="56"/>
                      </a:lnTo>
                      <a:lnTo>
                        <a:pt x="251" y="55"/>
                      </a:lnTo>
                      <a:lnTo>
                        <a:pt x="251" y="54"/>
                      </a:lnTo>
                      <a:lnTo>
                        <a:pt x="250" y="53"/>
                      </a:lnTo>
                      <a:lnTo>
                        <a:pt x="249" y="53"/>
                      </a:lnTo>
                      <a:lnTo>
                        <a:pt x="249" y="51"/>
                      </a:lnTo>
                      <a:lnTo>
                        <a:pt x="249" y="50"/>
                      </a:lnTo>
                      <a:lnTo>
                        <a:pt x="248" y="50"/>
                      </a:lnTo>
                      <a:lnTo>
                        <a:pt x="248" y="49"/>
                      </a:lnTo>
                      <a:lnTo>
                        <a:pt x="247" y="49"/>
                      </a:lnTo>
                      <a:lnTo>
                        <a:pt x="247" y="48"/>
                      </a:lnTo>
                      <a:lnTo>
                        <a:pt x="247" y="47"/>
                      </a:lnTo>
                      <a:lnTo>
                        <a:pt x="248" y="47"/>
                      </a:lnTo>
                      <a:lnTo>
                        <a:pt x="248" y="48"/>
                      </a:lnTo>
                      <a:lnTo>
                        <a:pt x="248" y="47"/>
                      </a:lnTo>
                      <a:lnTo>
                        <a:pt x="248" y="46"/>
                      </a:lnTo>
                      <a:lnTo>
                        <a:pt x="249" y="46"/>
                      </a:lnTo>
                      <a:lnTo>
                        <a:pt x="248" y="46"/>
                      </a:lnTo>
                      <a:lnTo>
                        <a:pt x="248" y="45"/>
                      </a:lnTo>
                      <a:lnTo>
                        <a:pt x="249" y="45"/>
                      </a:lnTo>
                      <a:lnTo>
                        <a:pt x="249" y="44"/>
                      </a:lnTo>
                      <a:lnTo>
                        <a:pt x="248" y="44"/>
                      </a:lnTo>
                      <a:lnTo>
                        <a:pt x="247" y="44"/>
                      </a:lnTo>
                      <a:lnTo>
                        <a:pt x="247" y="43"/>
                      </a:lnTo>
                      <a:lnTo>
                        <a:pt x="247" y="42"/>
                      </a:lnTo>
                      <a:lnTo>
                        <a:pt x="246" y="42"/>
                      </a:lnTo>
                      <a:lnTo>
                        <a:pt x="246" y="41"/>
                      </a:lnTo>
                      <a:lnTo>
                        <a:pt x="245" y="40"/>
                      </a:lnTo>
                      <a:lnTo>
                        <a:pt x="246" y="39"/>
                      </a:lnTo>
                      <a:lnTo>
                        <a:pt x="246" y="38"/>
                      </a:lnTo>
                      <a:lnTo>
                        <a:pt x="247" y="38"/>
                      </a:lnTo>
                      <a:lnTo>
                        <a:pt x="248" y="38"/>
                      </a:lnTo>
                      <a:lnTo>
                        <a:pt x="247" y="37"/>
                      </a:lnTo>
                      <a:lnTo>
                        <a:pt x="248" y="36"/>
                      </a:lnTo>
                      <a:lnTo>
                        <a:pt x="249" y="36"/>
                      </a:lnTo>
                      <a:lnTo>
                        <a:pt x="250" y="35"/>
                      </a:lnTo>
                      <a:lnTo>
                        <a:pt x="249" y="35"/>
                      </a:lnTo>
                      <a:lnTo>
                        <a:pt x="249" y="34"/>
                      </a:lnTo>
                      <a:lnTo>
                        <a:pt x="250" y="33"/>
                      </a:lnTo>
                      <a:lnTo>
                        <a:pt x="250" y="32"/>
                      </a:lnTo>
                      <a:lnTo>
                        <a:pt x="250" y="31"/>
                      </a:lnTo>
                      <a:lnTo>
                        <a:pt x="251" y="31"/>
                      </a:lnTo>
                      <a:lnTo>
                        <a:pt x="251" y="30"/>
                      </a:lnTo>
                      <a:lnTo>
                        <a:pt x="252" y="30"/>
                      </a:lnTo>
                      <a:lnTo>
                        <a:pt x="253" y="30"/>
                      </a:lnTo>
                      <a:lnTo>
                        <a:pt x="253" y="29"/>
                      </a:lnTo>
                      <a:lnTo>
                        <a:pt x="254" y="29"/>
                      </a:lnTo>
                      <a:lnTo>
                        <a:pt x="254" y="28"/>
                      </a:lnTo>
                      <a:lnTo>
                        <a:pt x="255" y="27"/>
                      </a:lnTo>
                      <a:lnTo>
                        <a:pt x="256" y="28"/>
                      </a:lnTo>
                      <a:lnTo>
                        <a:pt x="257" y="27"/>
                      </a:lnTo>
                      <a:lnTo>
                        <a:pt x="258" y="27"/>
                      </a:lnTo>
                      <a:lnTo>
                        <a:pt x="259" y="27"/>
                      </a:lnTo>
                      <a:lnTo>
                        <a:pt x="259" y="26"/>
                      </a:lnTo>
                      <a:lnTo>
                        <a:pt x="260" y="26"/>
                      </a:lnTo>
                      <a:lnTo>
                        <a:pt x="261" y="26"/>
                      </a:lnTo>
                      <a:lnTo>
                        <a:pt x="262" y="26"/>
                      </a:lnTo>
                      <a:lnTo>
                        <a:pt x="263" y="26"/>
                      </a:lnTo>
                      <a:lnTo>
                        <a:pt x="264" y="25"/>
                      </a:lnTo>
                      <a:lnTo>
                        <a:pt x="265" y="26"/>
                      </a:lnTo>
                      <a:lnTo>
                        <a:pt x="265" y="25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6" y="23"/>
                      </a:lnTo>
                      <a:lnTo>
                        <a:pt x="267" y="22"/>
                      </a:lnTo>
                      <a:lnTo>
                        <a:pt x="267" y="21"/>
                      </a:lnTo>
                      <a:lnTo>
                        <a:pt x="268" y="22"/>
                      </a:lnTo>
                      <a:lnTo>
                        <a:pt x="269" y="22"/>
                      </a:lnTo>
                      <a:lnTo>
                        <a:pt x="270" y="23"/>
                      </a:lnTo>
                      <a:lnTo>
                        <a:pt x="275" y="21"/>
                      </a:lnTo>
                      <a:lnTo>
                        <a:pt x="276" y="22"/>
                      </a:lnTo>
                      <a:lnTo>
                        <a:pt x="277" y="23"/>
                      </a:lnTo>
                      <a:lnTo>
                        <a:pt x="277" y="24"/>
                      </a:lnTo>
                      <a:lnTo>
                        <a:pt x="277" y="25"/>
                      </a:lnTo>
                      <a:lnTo>
                        <a:pt x="278" y="25"/>
                      </a:lnTo>
                      <a:lnTo>
                        <a:pt x="279" y="26"/>
                      </a:lnTo>
                      <a:lnTo>
                        <a:pt x="280" y="27"/>
                      </a:lnTo>
                      <a:lnTo>
                        <a:pt x="281" y="27"/>
                      </a:lnTo>
                      <a:lnTo>
                        <a:pt x="281" y="26"/>
                      </a:lnTo>
                      <a:lnTo>
                        <a:pt x="281" y="25"/>
                      </a:lnTo>
                      <a:lnTo>
                        <a:pt x="281" y="24"/>
                      </a:lnTo>
                      <a:lnTo>
                        <a:pt x="280" y="23"/>
                      </a:lnTo>
                      <a:lnTo>
                        <a:pt x="281" y="22"/>
                      </a:lnTo>
                      <a:lnTo>
                        <a:pt x="282" y="22"/>
                      </a:lnTo>
                      <a:lnTo>
                        <a:pt x="283" y="24"/>
                      </a:lnTo>
                      <a:lnTo>
                        <a:pt x="284" y="24"/>
                      </a:lnTo>
                      <a:lnTo>
                        <a:pt x="284" y="25"/>
                      </a:lnTo>
                      <a:lnTo>
                        <a:pt x="284" y="26"/>
                      </a:lnTo>
                      <a:lnTo>
                        <a:pt x="283" y="28"/>
                      </a:lnTo>
                      <a:lnTo>
                        <a:pt x="284" y="28"/>
                      </a:lnTo>
                      <a:lnTo>
                        <a:pt x="285" y="28"/>
                      </a:lnTo>
                      <a:lnTo>
                        <a:pt x="286" y="27"/>
                      </a:lnTo>
                      <a:lnTo>
                        <a:pt x="286" y="26"/>
                      </a:lnTo>
                      <a:lnTo>
                        <a:pt x="286" y="25"/>
                      </a:lnTo>
                      <a:lnTo>
                        <a:pt x="287" y="23"/>
                      </a:lnTo>
                      <a:lnTo>
                        <a:pt x="288" y="23"/>
                      </a:lnTo>
                      <a:lnTo>
                        <a:pt x="289" y="24"/>
                      </a:lnTo>
                      <a:lnTo>
                        <a:pt x="289" y="26"/>
                      </a:lnTo>
                      <a:lnTo>
                        <a:pt x="290" y="27"/>
                      </a:lnTo>
                      <a:lnTo>
                        <a:pt x="291" y="26"/>
                      </a:lnTo>
                      <a:lnTo>
                        <a:pt x="291" y="24"/>
                      </a:lnTo>
                      <a:lnTo>
                        <a:pt x="293" y="23"/>
                      </a:lnTo>
                      <a:lnTo>
                        <a:pt x="295" y="22"/>
                      </a:lnTo>
                      <a:lnTo>
                        <a:pt x="296" y="22"/>
                      </a:lnTo>
                      <a:lnTo>
                        <a:pt x="297" y="22"/>
                      </a:lnTo>
                      <a:lnTo>
                        <a:pt x="298" y="22"/>
                      </a:lnTo>
                      <a:lnTo>
                        <a:pt x="299" y="22"/>
                      </a:lnTo>
                      <a:lnTo>
                        <a:pt x="299" y="23"/>
                      </a:lnTo>
                      <a:lnTo>
                        <a:pt x="299" y="24"/>
                      </a:lnTo>
                      <a:lnTo>
                        <a:pt x="299" y="25"/>
                      </a:lnTo>
                      <a:lnTo>
                        <a:pt x="300" y="25"/>
                      </a:lnTo>
                      <a:lnTo>
                        <a:pt x="302" y="24"/>
                      </a:lnTo>
                      <a:lnTo>
                        <a:pt x="302" y="23"/>
                      </a:lnTo>
                      <a:lnTo>
                        <a:pt x="301" y="21"/>
                      </a:lnTo>
                      <a:lnTo>
                        <a:pt x="301" y="20"/>
                      </a:lnTo>
                      <a:lnTo>
                        <a:pt x="302" y="19"/>
                      </a:lnTo>
                      <a:lnTo>
                        <a:pt x="304" y="18"/>
                      </a:lnTo>
                      <a:lnTo>
                        <a:pt x="305" y="17"/>
                      </a:lnTo>
                      <a:lnTo>
                        <a:pt x="306" y="14"/>
                      </a:lnTo>
                      <a:lnTo>
                        <a:pt x="308" y="13"/>
                      </a:lnTo>
                      <a:lnTo>
                        <a:pt x="309" y="13"/>
                      </a:lnTo>
                      <a:lnTo>
                        <a:pt x="309" y="12"/>
                      </a:lnTo>
                      <a:lnTo>
                        <a:pt x="309" y="10"/>
                      </a:lnTo>
                      <a:lnTo>
                        <a:pt x="308" y="10"/>
                      </a:lnTo>
                      <a:lnTo>
                        <a:pt x="309" y="9"/>
                      </a:lnTo>
                      <a:lnTo>
                        <a:pt x="310" y="9"/>
                      </a:lnTo>
                      <a:lnTo>
                        <a:pt x="310" y="8"/>
                      </a:lnTo>
                      <a:lnTo>
                        <a:pt x="310" y="7"/>
                      </a:lnTo>
                      <a:lnTo>
                        <a:pt x="311" y="6"/>
                      </a:lnTo>
                      <a:lnTo>
                        <a:pt x="312" y="6"/>
                      </a:lnTo>
                      <a:lnTo>
                        <a:pt x="313" y="6"/>
                      </a:lnTo>
                      <a:lnTo>
                        <a:pt x="314" y="7"/>
                      </a:lnTo>
                      <a:lnTo>
                        <a:pt x="315" y="7"/>
                      </a:lnTo>
                      <a:lnTo>
                        <a:pt x="317" y="6"/>
                      </a:lnTo>
                      <a:lnTo>
                        <a:pt x="318" y="6"/>
                      </a:lnTo>
                      <a:lnTo>
                        <a:pt x="319" y="6"/>
                      </a:lnTo>
                      <a:lnTo>
                        <a:pt x="319" y="5"/>
                      </a:lnTo>
                      <a:lnTo>
                        <a:pt x="319" y="4"/>
                      </a:lnTo>
                      <a:lnTo>
                        <a:pt x="318" y="4"/>
                      </a:lnTo>
                      <a:lnTo>
                        <a:pt x="317" y="4"/>
                      </a:lnTo>
                      <a:lnTo>
                        <a:pt x="316" y="4"/>
                      </a:lnTo>
                      <a:lnTo>
                        <a:pt x="315" y="4"/>
                      </a:lnTo>
                      <a:lnTo>
                        <a:pt x="315" y="3"/>
                      </a:lnTo>
                      <a:lnTo>
                        <a:pt x="315" y="2"/>
                      </a:lnTo>
                      <a:lnTo>
                        <a:pt x="317" y="0"/>
                      </a:lnTo>
                      <a:lnTo>
                        <a:pt x="318" y="0"/>
                      </a:lnTo>
                      <a:lnTo>
                        <a:pt x="318" y="1"/>
                      </a:lnTo>
                      <a:lnTo>
                        <a:pt x="319" y="2"/>
                      </a:lnTo>
                      <a:lnTo>
                        <a:pt x="319" y="3"/>
                      </a:lnTo>
                      <a:lnTo>
                        <a:pt x="319" y="4"/>
                      </a:lnTo>
                      <a:lnTo>
                        <a:pt x="320" y="4"/>
                      </a:lnTo>
                      <a:lnTo>
                        <a:pt x="320" y="3"/>
                      </a:lnTo>
                      <a:lnTo>
                        <a:pt x="321" y="3"/>
                      </a:lnTo>
                      <a:lnTo>
                        <a:pt x="323" y="3"/>
                      </a:lnTo>
                      <a:lnTo>
                        <a:pt x="324" y="2"/>
                      </a:lnTo>
                      <a:lnTo>
                        <a:pt x="325" y="3"/>
                      </a:lnTo>
                      <a:lnTo>
                        <a:pt x="326" y="3"/>
                      </a:lnTo>
                      <a:lnTo>
                        <a:pt x="326" y="2"/>
                      </a:lnTo>
                      <a:lnTo>
                        <a:pt x="327" y="2"/>
                      </a:lnTo>
                      <a:lnTo>
                        <a:pt x="327" y="3"/>
                      </a:lnTo>
                      <a:lnTo>
                        <a:pt x="328" y="3"/>
                      </a:lnTo>
                      <a:lnTo>
                        <a:pt x="328" y="4"/>
                      </a:lnTo>
                      <a:lnTo>
                        <a:pt x="328" y="3"/>
                      </a:lnTo>
                      <a:lnTo>
                        <a:pt x="329" y="4"/>
                      </a:lnTo>
                      <a:lnTo>
                        <a:pt x="329" y="5"/>
                      </a:lnTo>
                      <a:lnTo>
                        <a:pt x="330" y="6"/>
                      </a:lnTo>
                      <a:lnTo>
                        <a:pt x="330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3" y="6"/>
                      </a:lnTo>
                      <a:lnTo>
                        <a:pt x="333" y="7"/>
                      </a:lnTo>
                      <a:lnTo>
                        <a:pt x="335" y="8"/>
                      </a:lnTo>
                      <a:lnTo>
                        <a:pt x="335" y="9"/>
                      </a:lnTo>
                      <a:lnTo>
                        <a:pt x="336" y="9"/>
                      </a:lnTo>
                      <a:lnTo>
                        <a:pt x="336" y="10"/>
                      </a:lnTo>
                      <a:lnTo>
                        <a:pt x="337" y="11"/>
                      </a:lnTo>
                      <a:lnTo>
                        <a:pt x="336" y="12"/>
                      </a:lnTo>
                      <a:lnTo>
                        <a:pt x="337" y="12"/>
                      </a:lnTo>
                      <a:lnTo>
                        <a:pt x="337" y="13"/>
                      </a:lnTo>
                      <a:lnTo>
                        <a:pt x="338" y="14"/>
                      </a:lnTo>
                      <a:lnTo>
                        <a:pt x="339" y="14"/>
                      </a:lnTo>
                      <a:lnTo>
                        <a:pt x="339" y="15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0" y="14"/>
                      </a:lnTo>
                      <a:lnTo>
                        <a:pt x="339" y="14"/>
                      </a:lnTo>
                      <a:lnTo>
                        <a:pt x="340" y="14"/>
                      </a:lnTo>
                      <a:lnTo>
                        <a:pt x="340" y="13"/>
                      </a:lnTo>
                      <a:lnTo>
                        <a:pt x="339" y="12"/>
                      </a:lnTo>
                      <a:lnTo>
                        <a:pt x="340" y="11"/>
                      </a:lnTo>
                      <a:lnTo>
                        <a:pt x="340" y="10"/>
                      </a:lnTo>
                      <a:lnTo>
                        <a:pt x="340" y="9"/>
                      </a:lnTo>
                      <a:lnTo>
                        <a:pt x="341" y="9"/>
                      </a:lnTo>
                      <a:lnTo>
                        <a:pt x="341" y="8"/>
                      </a:lnTo>
                      <a:lnTo>
                        <a:pt x="342" y="8"/>
                      </a:lnTo>
                      <a:lnTo>
                        <a:pt x="342" y="7"/>
                      </a:lnTo>
                      <a:lnTo>
                        <a:pt x="343" y="7"/>
                      </a:lnTo>
                      <a:lnTo>
                        <a:pt x="344" y="7"/>
                      </a:lnTo>
                      <a:lnTo>
                        <a:pt x="345" y="6"/>
                      </a:lnTo>
                      <a:lnTo>
                        <a:pt x="346" y="6"/>
                      </a:lnTo>
                      <a:lnTo>
                        <a:pt x="347" y="6"/>
                      </a:lnTo>
                      <a:lnTo>
                        <a:pt x="347" y="7"/>
                      </a:lnTo>
                      <a:lnTo>
                        <a:pt x="348" y="7"/>
                      </a:lnTo>
                      <a:lnTo>
                        <a:pt x="348" y="6"/>
                      </a:lnTo>
                      <a:lnTo>
                        <a:pt x="347" y="6"/>
                      </a:lnTo>
                      <a:lnTo>
                        <a:pt x="347" y="5"/>
                      </a:lnTo>
                      <a:lnTo>
                        <a:pt x="348" y="5"/>
                      </a:lnTo>
                      <a:lnTo>
                        <a:pt x="348" y="4"/>
                      </a:lnTo>
                      <a:lnTo>
                        <a:pt x="348" y="5"/>
                      </a:lnTo>
                      <a:lnTo>
                        <a:pt x="349" y="5"/>
                      </a:lnTo>
                      <a:lnTo>
                        <a:pt x="349" y="6"/>
                      </a:lnTo>
                      <a:lnTo>
                        <a:pt x="350" y="7"/>
                      </a:lnTo>
                      <a:lnTo>
                        <a:pt x="350" y="8"/>
                      </a:lnTo>
                      <a:lnTo>
                        <a:pt x="351" y="7"/>
                      </a:lnTo>
                      <a:lnTo>
                        <a:pt x="352" y="8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4" y="10"/>
                      </a:lnTo>
                      <a:lnTo>
                        <a:pt x="355" y="10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6" y="8"/>
                      </a:lnTo>
                      <a:lnTo>
                        <a:pt x="357" y="7"/>
                      </a:lnTo>
                      <a:lnTo>
                        <a:pt x="357" y="6"/>
                      </a:lnTo>
                      <a:lnTo>
                        <a:pt x="356" y="5"/>
                      </a:lnTo>
                      <a:lnTo>
                        <a:pt x="356" y="6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4"/>
                      </a:lnTo>
                      <a:lnTo>
                        <a:pt x="356" y="5"/>
                      </a:lnTo>
                      <a:lnTo>
                        <a:pt x="357" y="4"/>
                      </a:lnTo>
                      <a:lnTo>
                        <a:pt x="358" y="4"/>
                      </a:lnTo>
                      <a:lnTo>
                        <a:pt x="358" y="5"/>
                      </a:lnTo>
                      <a:lnTo>
                        <a:pt x="358" y="6"/>
                      </a:lnTo>
                      <a:lnTo>
                        <a:pt x="357" y="7"/>
                      </a:lnTo>
                      <a:lnTo>
                        <a:pt x="357" y="8"/>
                      </a:lnTo>
                      <a:lnTo>
                        <a:pt x="358" y="8"/>
                      </a:lnTo>
                      <a:lnTo>
                        <a:pt x="358" y="7"/>
                      </a:lnTo>
                      <a:lnTo>
                        <a:pt x="359" y="6"/>
                      </a:lnTo>
                      <a:lnTo>
                        <a:pt x="360" y="7"/>
                      </a:lnTo>
                      <a:lnTo>
                        <a:pt x="360" y="9"/>
                      </a:lnTo>
                      <a:lnTo>
                        <a:pt x="360" y="8"/>
                      </a:lnTo>
                      <a:lnTo>
                        <a:pt x="361" y="7"/>
                      </a:lnTo>
                      <a:lnTo>
                        <a:pt x="361" y="8"/>
                      </a:lnTo>
                      <a:lnTo>
                        <a:pt x="362" y="7"/>
                      </a:lnTo>
                      <a:lnTo>
                        <a:pt x="363" y="7"/>
                      </a:lnTo>
                      <a:lnTo>
                        <a:pt x="363" y="6"/>
                      </a:lnTo>
                      <a:lnTo>
                        <a:pt x="363" y="5"/>
                      </a:lnTo>
                      <a:lnTo>
                        <a:pt x="364" y="5"/>
                      </a:lnTo>
                      <a:lnTo>
                        <a:pt x="364" y="7"/>
                      </a:lnTo>
                      <a:lnTo>
                        <a:pt x="365" y="7"/>
                      </a:lnTo>
                      <a:lnTo>
                        <a:pt x="365" y="6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8" y="6"/>
                      </a:lnTo>
                      <a:lnTo>
                        <a:pt x="368" y="5"/>
                      </a:lnTo>
                      <a:lnTo>
                        <a:pt x="369" y="6"/>
                      </a:lnTo>
                      <a:lnTo>
                        <a:pt x="370" y="6"/>
                      </a:lnTo>
                      <a:lnTo>
                        <a:pt x="370" y="7"/>
                      </a:lnTo>
                      <a:lnTo>
                        <a:pt x="371" y="7"/>
                      </a:lnTo>
                      <a:lnTo>
                        <a:pt x="371" y="5"/>
                      </a:lnTo>
                      <a:lnTo>
                        <a:pt x="371" y="4"/>
                      </a:lnTo>
                      <a:lnTo>
                        <a:pt x="372" y="4"/>
                      </a:lnTo>
                      <a:lnTo>
                        <a:pt x="373" y="4"/>
                      </a:lnTo>
                      <a:lnTo>
                        <a:pt x="374" y="4"/>
                      </a:lnTo>
                      <a:lnTo>
                        <a:pt x="375" y="5"/>
                      </a:lnTo>
                      <a:lnTo>
                        <a:pt x="375" y="6"/>
                      </a:lnTo>
                      <a:lnTo>
                        <a:pt x="375" y="7"/>
                      </a:lnTo>
                      <a:lnTo>
                        <a:pt x="374" y="8"/>
                      </a:lnTo>
                      <a:lnTo>
                        <a:pt x="374" y="9"/>
                      </a:lnTo>
                      <a:lnTo>
                        <a:pt x="375" y="9"/>
                      </a:lnTo>
                      <a:lnTo>
                        <a:pt x="375" y="8"/>
                      </a:lnTo>
                      <a:lnTo>
                        <a:pt x="376" y="8"/>
                      </a:lnTo>
                      <a:lnTo>
                        <a:pt x="376" y="7"/>
                      </a:lnTo>
                      <a:lnTo>
                        <a:pt x="376" y="6"/>
                      </a:lnTo>
                      <a:lnTo>
                        <a:pt x="377" y="6"/>
                      </a:lnTo>
                      <a:lnTo>
                        <a:pt x="376" y="6"/>
                      </a:lnTo>
                      <a:lnTo>
                        <a:pt x="376" y="5"/>
                      </a:lnTo>
                      <a:lnTo>
                        <a:pt x="377" y="4"/>
                      </a:lnTo>
                      <a:lnTo>
                        <a:pt x="378" y="5"/>
                      </a:lnTo>
                      <a:lnTo>
                        <a:pt x="377" y="6"/>
                      </a:lnTo>
                      <a:lnTo>
                        <a:pt x="378" y="6"/>
                      </a:lnTo>
                      <a:lnTo>
                        <a:pt x="380" y="6"/>
                      </a:lnTo>
                      <a:lnTo>
                        <a:pt x="381" y="6"/>
                      </a:lnTo>
                      <a:lnTo>
                        <a:pt x="381" y="7"/>
                      </a:lnTo>
                      <a:lnTo>
                        <a:pt x="382" y="6"/>
                      </a:lnTo>
                      <a:lnTo>
                        <a:pt x="384" y="7"/>
                      </a:lnTo>
                      <a:lnTo>
                        <a:pt x="385" y="7"/>
                      </a:lnTo>
                      <a:lnTo>
                        <a:pt x="384" y="8"/>
                      </a:lnTo>
                      <a:lnTo>
                        <a:pt x="384" y="9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6" y="11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7" y="9"/>
                      </a:lnTo>
                      <a:lnTo>
                        <a:pt x="388" y="9"/>
                      </a:lnTo>
                      <a:lnTo>
                        <a:pt x="387" y="10"/>
                      </a:lnTo>
                      <a:lnTo>
                        <a:pt x="387" y="11"/>
                      </a:lnTo>
                      <a:lnTo>
                        <a:pt x="386" y="11"/>
                      </a:lnTo>
                      <a:lnTo>
                        <a:pt x="386" y="12"/>
                      </a:lnTo>
                      <a:lnTo>
                        <a:pt x="387" y="12"/>
                      </a:lnTo>
                      <a:lnTo>
                        <a:pt x="387" y="11"/>
                      </a:lnTo>
                      <a:lnTo>
                        <a:pt x="388" y="11"/>
                      </a:lnTo>
                      <a:lnTo>
                        <a:pt x="388" y="12"/>
                      </a:lnTo>
                      <a:lnTo>
                        <a:pt x="387" y="13"/>
                      </a:lnTo>
                      <a:lnTo>
                        <a:pt x="388" y="14"/>
                      </a:lnTo>
                      <a:lnTo>
                        <a:pt x="389" y="14"/>
                      </a:lnTo>
                      <a:lnTo>
                        <a:pt x="389" y="13"/>
                      </a:lnTo>
                      <a:lnTo>
                        <a:pt x="390" y="13"/>
                      </a:lnTo>
                      <a:lnTo>
                        <a:pt x="390" y="14"/>
                      </a:lnTo>
                      <a:lnTo>
                        <a:pt x="390" y="15"/>
                      </a:lnTo>
                      <a:lnTo>
                        <a:pt x="390" y="16"/>
                      </a:lnTo>
                      <a:lnTo>
                        <a:pt x="391" y="16"/>
                      </a:lnTo>
                      <a:lnTo>
                        <a:pt x="391" y="15"/>
                      </a:lnTo>
                      <a:lnTo>
                        <a:pt x="391" y="14"/>
                      </a:lnTo>
                      <a:lnTo>
                        <a:pt x="392" y="16"/>
                      </a:lnTo>
                      <a:lnTo>
                        <a:pt x="392" y="17"/>
                      </a:lnTo>
                      <a:lnTo>
                        <a:pt x="393" y="17"/>
                      </a:lnTo>
                      <a:lnTo>
                        <a:pt x="393" y="16"/>
                      </a:lnTo>
                      <a:lnTo>
                        <a:pt x="392" y="16"/>
                      </a:lnTo>
                      <a:lnTo>
                        <a:pt x="392" y="15"/>
                      </a:lnTo>
                      <a:lnTo>
                        <a:pt x="393" y="15"/>
                      </a:lnTo>
                      <a:lnTo>
                        <a:pt x="393" y="16"/>
                      </a:lnTo>
                      <a:lnTo>
                        <a:pt x="394" y="17"/>
                      </a:lnTo>
                      <a:lnTo>
                        <a:pt x="395" y="17"/>
                      </a:lnTo>
                      <a:lnTo>
                        <a:pt x="395" y="18"/>
                      </a:lnTo>
                      <a:lnTo>
                        <a:pt x="395" y="19"/>
                      </a:lnTo>
                      <a:lnTo>
                        <a:pt x="396" y="19"/>
                      </a:lnTo>
                      <a:lnTo>
                        <a:pt x="397" y="19"/>
                      </a:lnTo>
                      <a:lnTo>
                        <a:pt x="397" y="20"/>
                      </a:lnTo>
                      <a:lnTo>
                        <a:pt x="396" y="21"/>
                      </a:lnTo>
                      <a:lnTo>
                        <a:pt x="397" y="23"/>
                      </a:lnTo>
                      <a:lnTo>
                        <a:pt x="397" y="22"/>
                      </a:lnTo>
                      <a:lnTo>
                        <a:pt x="398" y="21"/>
                      </a:lnTo>
                      <a:lnTo>
                        <a:pt x="399" y="21"/>
                      </a:lnTo>
                      <a:lnTo>
                        <a:pt x="399" y="22"/>
                      </a:lnTo>
                      <a:lnTo>
                        <a:pt x="400" y="23"/>
                      </a:lnTo>
                      <a:lnTo>
                        <a:pt x="400" y="24"/>
                      </a:lnTo>
                      <a:lnTo>
                        <a:pt x="401" y="23"/>
                      </a:lnTo>
                      <a:lnTo>
                        <a:pt x="401" y="24"/>
                      </a:lnTo>
                      <a:lnTo>
                        <a:pt x="400" y="24"/>
                      </a:lnTo>
                      <a:lnTo>
                        <a:pt x="400" y="25"/>
                      </a:lnTo>
                      <a:lnTo>
                        <a:pt x="401" y="24"/>
                      </a:lnTo>
                      <a:lnTo>
                        <a:pt x="401" y="25"/>
                      </a:lnTo>
                      <a:lnTo>
                        <a:pt x="402" y="25"/>
                      </a:lnTo>
                      <a:lnTo>
                        <a:pt x="401" y="25"/>
                      </a:lnTo>
                      <a:lnTo>
                        <a:pt x="402" y="24"/>
                      </a:lnTo>
                      <a:lnTo>
                        <a:pt x="402" y="25"/>
                      </a:lnTo>
                      <a:lnTo>
                        <a:pt x="403" y="25"/>
                      </a:lnTo>
                      <a:lnTo>
                        <a:pt x="404" y="25"/>
                      </a:lnTo>
                      <a:lnTo>
                        <a:pt x="403" y="25"/>
                      </a:lnTo>
                      <a:lnTo>
                        <a:pt x="404" y="26"/>
                      </a:lnTo>
                      <a:lnTo>
                        <a:pt x="404" y="27"/>
                      </a:lnTo>
                      <a:lnTo>
                        <a:pt x="405" y="26"/>
                      </a:lnTo>
                      <a:lnTo>
                        <a:pt x="405" y="25"/>
                      </a:lnTo>
                      <a:lnTo>
                        <a:pt x="406" y="25"/>
                      </a:lnTo>
                      <a:lnTo>
                        <a:pt x="406" y="26"/>
                      </a:lnTo>
                      <a:lnTo>
                        <a:pt x="406" y="27"/>
                      </a:lnTo>
                      <a:lnTo>
                        <a:pt x="405" y="27"/>
                      </a:lnTo>
                      <a:lnTo>
                        <a:pt x="406" y="27"/>
                      </a:lnTo>
                      <a:lnTo>
                        <a:pt x="406" y="28"/>
                      </a:lnTo>
                      <a:lnTo>
                        <a:pt x="407" y="28"/>
                      </a:lnTo>
                      <a:lnTo>
                        <a:pt x="407" y="27"/>
                      </a:lnTo>
                      <a:lnTo>
                        <a:pt x="407" y="28"/>
                      </a:lnTo>
                      <a:lnTo>
                        <a:pt x="408" y="28"/>
                      </a:lnTo>
                      <a:lnTo>
                        <a:pt x="408" y="29"/>
                      </a:lnTo>
                      <a:lnTo>
                        <a:pt x="408" y="30"/>
                      </a:lnTo>
                      <a:lnTo>
                        <a:pt x="408" y="29"/>
                      </a:lnTo>
                      <a:lnTo>
                        <a:pt x="409" y="29"/>
                      </a:lnTo>
                      <a:lnTo>
                        <a:pt x="409" y="28"/>
                      </a:lnTo>
                      <a:lnTo>
                        <a:pt x="409" y="29"/>
                      </a:lnTo>
                      <a:lnTo>
                        <a:pt x="409" y="30"/>
                      </a:lnTo>
                      <a:lnTo>
                        <a:pt x="410" y="30"/>
                      </a:lnTo>
                      <a:lnTo>
                        <a:pt x="410" y="29"/>
                      </a:lnTo>
                      <a:lnTo>
                        <a:pt x="410" y="28"/>
                      </a:lnTo>
                      <a:lnTo>
                        <a:pt x="411" y="28"/>
                      </a:lnTo>
                      <a:lnTo>
                        <a:pt x="411" y="29"/>
                      </a:lnTo>
                      <a:lnTo>
                        <a:pt x="411" y="30"/>
                      </a:lnTo>
                      <a:lnTo>
                        <a:pt x="412" y="31"/>
                      </a:lnTo>
                      <a:lnTo>
                        <a:pt x="413" y="31"/>
                      </a:lnTo>
                      <a:lnTo>
                        <a:pt x="413" y="30"/>
                      </a:lnTo>
                      <a:lnTo>
                        <a:pt x="413" y="29"/>
                      </a:lnTo>
                      <a:lnTo>
                        <a:pt x="414" y="30"/>
                      </a:lnTo>
                      <a:lnTo>
                        <a:pt x="414" y="29"/>
                      </a:lnTo>
                      <a:lnTo>
                        <a:pt x="414" y="28"/>
                      </a:lnTo>
                      <a:lnTo>
                        <a:pt x="415" y="29"/>
                      </a:lnTo>
                      <a:lnTo>
                        <a:pt x="415" y="30"/>
                      </a:lnTo>
                      <a:lnTo>
                        <a:pt x="415" y="29"/>
                      </a:lnTo>
                      <a:lnTo>
                        <a:pt x="416" y="29"/>
                      </a:lnTo>
                      <a:lnTo>
                        <a:pt x="416" y="30"/>
                      </a:lnTo>
                      <a:lnTo>
                        <a:pt x="417" y="29"/>
                      </a:lnTo>
                      <a:lnTo>
                        <a:pt x="417" y="30"/>
                      </a:lnTo>
                      <a:lnTo>
                        <a:pt x="417" y="29"/>
                      </a:lnTo>
                      <a:lnTo>
                        <a:pt x="418" y="29"/>
                      </a:lnTo>
                      <a:lnTo>
                        <a:pt x="419" y="28"/>
                      </a:lnTo>
                      <a:lnTo>
                        <a:pt x="418" y="28"/>
                      </a:lnTo>
                      <a:lnTo>
                        <a:pt x="418" y="27"/>
                      </a:lnTo>
                      <a:lnTo>
                        <a:pt x="419" y="27"/>
                      </a:lnTo>
                      <a:lnTo>
                        <a:pt x="419" y="26"/>
                      </a:lnTo>
                      <a:lnTo>
                        <a:pt x="420" y="25"/>
                      </a:lnTo>
                      <a:lnTo>
                        <a:pt x="419" y="25"/>
                      </a:lnTo>
                      <a:lnTo>
                        <a:pt x="420" y="25"/>
                      </a:lnTo>
                      <a:lnTo>
                        <a:pt x="420" y="26"/>
                      </a:lnTo>
                      <a:lnTo>
                        <a:pt x="421" y="25"/>
                      </a:lnTo>
                      <a:lnTo>
                        <a:pt x="421" y="24"/>
                      </a:lnTo>
                      <a:lnTo>
                        <a:pt x="422" y="25"/>
                      </a:lnTo>
                      <a:lnTo>
                        <a:pt x="422" y="24"/>
                      </a:lnTo>
                      <a:lnTo>
                        <a:pt x="422" y="23"/>
                      </a:lnTo>
                      <a:lnTo>
                        <a:pt x="423" y="23"/>
                      </a:lnTo>
                      <a:lnTo>
                        <a:pt x="423" y="24"/>
                      </a:lnTo>
                      <a:lnTo>
                        <a:pt x="424" y="24"/>
                      </a:lnTo>
                      <a:lnTo>
                        <a:pt x="424" y="25"/>
                      </a:lnTo>
                      <a:lnTo>
                        <a:pt x="425" y="24"/>
                      </a:lnTo>
                      <a:lnTo>
                        <a:pt x="426" y="24"/>
                      </a:lnTo>
                      <a:lnTo>
                        <a:pt x="426" y="23"/>
                      </a:lnTo>
                      <a:lnTo>
                        <a:pt x="427" y="23"/>
                      </a:lnTo>
                      <a:lnTo>
                        <a:pt x="427" y="24"/>
                      </a:lnTo>
                      <a:lnTo>
                        <a:pt x="427" y="23"/>
                      </a:lnTo>
                      <a:lnTo>
                        <a:pt x="428" y="23"/>
                      </a:lnTo>
                      <a:lnTo>
                        <a:pt x="429" y="24"/>
                      </a:lnTo>
                      <a:lnTo>
                        <a:pt x="429" y="23"/>
                      </a:lnTo>
                      <a:lnTo>
                        <a:pt x="430" y="23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2" y="22"/>
                      </a:lnTo>
                      <a:lnTo>
                        <a:pt x="432" y="21"/>
                      </a:lnTo>
                      <a:lnTo>
                        <a:pt x="433" y="21"/>
                      </a:lnTo>
                      <a:lnTo>
                        <a:pt x="433" y="20"/>
                      </a:lnTo>
                      <a:lnTo>
                        <a:pt x="434" y="21"/>
                      </a:lnTo>
                      <a:lnTo>
                        <a:pt x="434" y="20"/>
                      </a:lnTo>
                      <a:lnTo>
                        <a:pt x="435" y="19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8" y="19"/>
                      </a:lnTo>
                      <a:lnTo>
                        <a:pt x="438" y="18"/>
                      </a:lnTo>
                      <a:lnTo>
                        <a:pt x="439" y="18"/>
                      </a:lnTo>
                      <a:lnTo>
                        <a:pt x="438" y="18"/>
                      </a:lnTo>
                      <a:lnTo>
                        <a:pt x="438" y="17"/>
                      </a:lnTo>
                      <a:lnTo>
                        <a:pt x="438" y="16"/>
                      </a:lnTo>
                      <a:lnTo>
                        <a:pt x="439" y="16"/>
                      </a:lnTo>
                      <a:lnTo>
                        <a:pt x="440" y="16"/>
                      </a:lnTo>
                      <a:lnTo>
                        <a:pt x="441" y="16"/>
                      </a:lnTo>
                      <a:lnTo>
                        <a:pt x="441" y="15"/>
                      </a:lnTo>
                      <a:lnTo>
                        <a:pt x="441" y="14"/>
                      </a:lnTo>
                      <a:lnTo>
                        <a:pt x="442" y="15"/>
                      </a:lnTo>
                      <a:lnTo>
                        <a:pt x="442" y="14"/>
                      </a:lnTo>
                      <a:lnTo>
                        <a:pt x="443" y="14"/>
                      </a:lnTo>
                      <a:lnTo>
                        <a:pt x="443" y="13"/>
                      </a:lnTo>
                      <a:lnTo>
                        <a:pt x="443" y="12"/>
                      </a:lnTo>
                      <a:lnTo>
                        <a:pt x="444" y="12"/>
                      </a:lnTo>
                      <a:lnTo>
                        <a:pt x="444" y="11"/>
                      </a:lnTo>
                      <a:lnTo>
                        <a:pt x="445" y="11"/>
                      </a:lnTo>
                      <a:lnTo>
                        <a:pt x="446" y="11"/>
                      </a:lnTo>
                      <a:lnTo>
                        <a:pt x="446" y="10"/>
                      </a:lnTo>
                      <a:lnTo>
                        <a:pt x="447" y="10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9" y="9"/>
                      </a:lnTo>
                      <a:lnTo>
                        <a:pt x="450" y="9"/>
                      </a:lnTo>
                      <a:lnTo>
                        <a:pt x="450" y="8"/>
                      </a:lnTo>
                      <a:lnTo>
                        <a:pt x="451" y="8"/>
                      </a:lnTo>
                      <a:lnTo>
                        <a:pt x="452" y="9"/>
                      </a:lnTo>
                      <a:lnTo>
                        <a:pt x="453" y="9"/>
                      </a:lnTo>
                      <a:lnTo>
                        <a:pt x="453" y="10"/>
                      </a:lnTo>
                      <a:lnTo>
                        <a:pt x="453" y="9"/>
                      </a:lnTo>
                      <a:lnTo>
                        <a:pt x="454" y="10"/>
                      </a:lnTo>
                      <a:lnTo>
                        <a:pt x="454" y="9"/>
                      </a:lnTo>
                      <a:lnTo>
                        <a:pt x="455" y="9"/>
                      </a:lnTo>
                      <a:lnTo>
                        <a:pt x="455" y="8"/>
                      </a:lnTo>
                      <a:lnTo>
                        <a:pt x="456" y="8"/>
                      </a:lnTo>
                      <a:lnTo>
                        <a:pt x="456" y="9"/>
                      </a:lnTo>
                      <a:lnTo>
                        <a:pt x="457" y="9"/>
                      </a:lnTo>
                      <a:lnTo>
                        <a:pt x="457" y="8"/>
                      </a:lnTo>
                      <a:lnTo>
                        <a:pt x="457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9" y="9"/>
                      </a:lnTo>
                      <a:lnTo>
                        <a:pt x="460" y="9"/>
                      </a:lnTo>
                      <a:lnTo>
                        <a:pt x="461" y="9"/>
                      </a:lnTo>
                      <a:lnTo>
                        <a:pt x="460" y="10"/>
                      </a:lnTo>
                      <a:lnTo>
                        <a:pt x="461" y="10"/>
                      </a:lnTo>
                      <a:lnTo>
                        <a:pt x="461" y="11"/>
                      </a:lnTo>
                      <a:lnTo>
                        <a:pt x="462" y="11"/>
                      </a:lnTo>
                      <a:lnTo>
                        <a:pt x="463" y="11"/>
                      </a:lnTo>
                      <a:lnTo>
                        <a:pt x="463" y="10"/>
                      </a:lnTo>
                      <a:lnTo>
                        <a:pt x="463" y="9"/>
                      </a:lnTo>
                      <a:lnTo>
                        <a:pt x="464" y="9"/>
                      </a:lnTo>
                      <a:lnTo>
                        <a:pt x="465" y="10"/>
                      </a:lnTo>
                      <a:lnTo>
                        <a:pt x="465" y="11"/>
                      </a:lnTo>
                      <a:lnTo>
                        <a:pt x="466" y="10"/>
                      </a:lnTo>
                      <a:lnTo>
                        <a:pt x="466" y="11"/>
                      </a:lnTo>
                      <a:lnTo>
                        <a:pt x="467" y="10"/>
                      </a:lnTo>
                      <a:lnTo>
                        <a:pt x="468" y="10"/>
                      </a:lnTo>
                      <a:lnTo>
                        <a:pt x="469" y="10"/>
                      </a:lnTo>
                      <a:lnTo>
                        <a:pt x="469" y="9"/>
                      </a:lnTo>
                      <a:lnTo>
                        <a:pt x="469" y="8"/>
                      </a:lnTo>
                      <a:lnTo>
                        <a:pt x="470" y="8"/>
                      </a:lnTo>
                      <a:lnTo>
                        <a:pt x="471" y="8"/>
                      </a:lnTo>
                      <a:lnTo>
                        <a:pt x="471" y="9"/>
                      </a:lnTo>
                      <a:lnTo>
                        <a:pt x="472" y="9"/>
                      </a:lnTo>
                      <a:lnTo>
                        <a:pt x="471" y="7"/>
                      </a:lnTo>
                      <a:lnTo>
                        <a:pt x="493" y="9"/>
                      </a:lnTo>
                      <a:lnTo>
                        <a:pt x="498" y="9"/>
                      </a:lnTo>
                      <a:lnTo>
                        <a:pt x="499" y="9"/>
                      </a:lnTo>
                      <a:lnTo>
                        <a:pt x="500" y="9"/>
                      </a:lnTo>
                      <a:lnTo>
                        <a:pt x="500" y="8"/>
                      </a:lnTo>
                      <a:lnTo>
                        <a:pt x="501" y="8"/>
                      </a:lnTo>
                      <a:lnTo>
                        <a:pt x="501" y="7"/>
                      </a:lnTo>
                      <a:lnTo>
                        <a:pt x="502" y="7"/>
                      </a:lnTo>
                      <a:lnTo>
                        <a:pt x="502" y="8"/>
                      </a:lnTo>
                      <a:lnTo>
                        <a:pt x="502" y="9"/>
                      </a:lnTo>
                      <a:lnTo>
                        <a:pt x="503" y="9"/>
                      </a:lnTo>
                      <a:lnTo>
                        <a:pt x="503" y="10"/>
                      </a:lnTo>
                      <a:lnTo>
                        <a:pt x="504" y="10"/>
                      </a:lnTo>
                      <a:lnTo>
                        <a:pt x="505" y="10"/>
                      </a:lnTo>
                      <a:lnTo>
                        <a:pt x="506" y="10"/>
                      </a:lnTo>
                      <a:lnTo>
                        <a:pt x="505" y="12"/>
                      </a:lnTo>
                      <a:lnTo>
                        <a:pt x="505" y="13"/>
                      </a:lnTo>
                      <a:lnTo>
                        <a:pt x="504" y="17"/>
                      </a:lnTo>
                      <a:lnTo>
                        <a:pt x="504" y="19"/>
                      </a:lnTo>
                      <a:lnTo>
                        <a:pt x="505" y="19"/>
                      </a:lnTo>
                      <a:lnTo>
                        <a:pt x="505" y="20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5" y="26"/>
                      </a:lnTo>
                      <a:lnTo>
                        <a:pt x="505" y="28"/>
                      </a:lnTo>
                      <a:lnTo>
                        <a:pt x="506" y="30"/>
                      </a:lnTo>
                      <a:lnTo>
                        <a:pt x="506" y="31"/>
                      </a:lnTo>
                      <a:lnTo>
                        <a:pt x="507" y="32"/>
                      </a:lnTo>
                      <a:lnTo>
                        <a:pt x="508" y="30"/>
                      </a:lnTo>
                      <a:lnTo>
                        <a:pt x="509" y="30"/>
                      </a:lnTo>
                      <a:lnTo>
                        <a:pt x="510" y="30"/>
                      </a:lnTo>
                      <a:lnTo>
                        <a:pt x="511" y="30"/>
                      </a:lnTo>
                      <a:lnTo>
                        <a:pt x="510" y="32"/>
                      </a:lnTo>
                      <a:lnTo>
                        <a:pt x="510" y="33"/>
                      </a:lnTo>
                      <a:lnTo>
                        <a:pt x="510" y="34"/>
                      </a:lnTo>
                      <a:lnTo>
                        <a:pt x="511" y="34"/>
                      </a:lnTo>
                      <a:lnTo>
                        <a:pt x="511" y="35"/>
                      </a:lnTo>
                      <a:lnTo>
                        <a:pt x="511" y="36"/>
                      </a:lnTo>
                      <a:lnTo>
                        <a:pt x="512" y="36"/>
                      </a:lnTo>
                      <a:lnTo>
                        <a:pt x="513" y="36"/>
                      </a:lnTo>
                      <a:lnTo>
                        <a:pt x="514" y="36"/>
                      </a:lnTo>
                      <a:lnTo>
                        <a:pt x="513" y="36"/>
                      </a:lnTo>
                      <a:lnTo>
                        <a:pt x="513" y="37"/>
                      </a:lnTo>
                      <a:lnTo>
                        <a:pt x="513" y="38"/>
                      </a:lnTo>
                      <a:lnTo>
                        <a:pt x="512" y="38"/>
                      </a:lnTo>
                      <a:lnTo>
                        <a:pt x="510" y="41"/>
                      </a:lnTo>
                      <a:lnTo>
                        <a:pt x="508" y="44"/>
                      </a:lnTo>
                      <a:lnTo>
                        <a:pt x="507" y="47"/>
                      </a:lnTo>
                      <a:lnTo>
                        <a:pt x="506" y="48"/>
                      </a:lnTo>
                      <a:lnTo>
                        <a:pt x="506" y="49"/>
                      </a:lnTo>
                      <a:lnTo>
                        <a:pt x="506" y="50"/>
                      </a:lnTo>
                      <a:lnTo>
                        <a:pt x="503" y="53"/>
                      </a:lnTo>
                      <a:lnTo>
                        <a:pt x="502" y="55"/>
                      </a:lnTo>
                      <a:lnTo>
                        <a:pt x="502" y="56"/>
                      </a:lnTo>
                      <a:lnTo>
                        <a:pt x="502" y="57"/>
                      </a:lnTo>
                      <a:lnTo>
                        <a:pt x="502" y="59"/>
                      </a:lnTo>
                      <a:lnTo>
                        <a:pt x="502" y="60"/>
                      </a:lnTo>
                      <a:lnTo>
                        <a:pt x="500" y="62"/>
                      </a:lnTo>
                      <a:lnTo>
                        <a:pt x="499" y="64"/>
                      </a:lnTo>
                      <a:lnTo>
                        <a:pt x="498" y="66"/>
                      </a:lnTo>
                      <a:lnTo>
                        <a:pt x="496" y="69"/>
                      </a:lnTo>
                      <a:lnTo>
                        <a:pt x="495" y="70"/>
                      </a:lnTo>
                      <a:lnTo>
                        <a:pt x="495" y="72"/>
                      </a:lnTo>
                      <a:lnTo>
                        <a:pt x="494" y="72"/>
                      </a:lnTo>
                      <a:lnTo>
                        <a:pt x="494" y="73"/>
                      </a:lnTo>
                      <a:lnTo>
                        <a:pt x="493" y="74"/>
                      </a:lnTo>
                      <a:lnTo>
                        <a:pt x="493" y="75"/>
                      </a:lnTo>
                      <a:lnTo>
                        <a:pt x="493" y="76"/>
                      </a:lnTo>
                      <a:lnTo>
                        <a:pt x="492" y="77"/>
                      </a:lnTo>
                      <a:lnTo>
                        <a:pt x="492" y="78"/>
                      </a:lnTo>
                      <a:lnTo>
                        <a:pt x="492" y="79"/>
                      </a:lnTo>
                      <a:lnTo>
                        <a:pt x="492" y="80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1" y="84"/>
                      </a:lnTo>
                      <a:lnTo>
                        <a:pt x="491" y="85"/>
                      </a:lnTo>
                      <a:lnTo>
                        <a:pt x="492" y="85"/>
                      </a:lnTo>
                      <a:lnTo>
                        <a:pt x="491" y="86"/>
                      </a:lnTo>
                      <a:lnTo>
                        <a:pt x="491" y="87"/>
                      </a:lnTo>
                      <a:lnTo>
                        <a:pt x="491" y="88"/>
                      </a:lnTo>
                      <a:lnTo>
                        <a:pt x="491" y="89"/>
                      </a:lnTo>
                      <a:lnTo>
                        <a:pt x="491" y="91"/>
                      </a:lnTo>
                      <a:lnTo>
                        <a:pt x="492" y="92"/>
                      </a:lnTo>
                      <a:lnTo>
                        <a:pt x="493" y="93"/>
                      </a:lnTo>
                      <a:lnTo>
                        <a:pt x="494" y="92"/>
                      </a:lnTo>
                      <a:lnTo>
                        <a:pt x="495" y="92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6" y="95"/>
                      </a:lnTo>
                      <a:lnTo>
                        <a:pt x="497" y="95"/>
                      </a:lnTo>
                      <a:lnTo>
                        <a:pt x="498" y="95"/>
                      </a:lnTo>
                      <a:lnTo>
                        <a:pt x="498" y="94"/>
                      </a:lnTo>
                      <a:lnTo>
                        <a:pt x="499" y="93"/>
                      </a:lnTo>
                      <a:lnTo>
                        <a:pt x="499" y="94"/>
                      </a:lnTo>
                      <a:lnTo>
                        <a:pt x="499" y="95"/>
                      </a:lnTo>
                      <a:lnTo>
                        <a:pt x="500" y="95"/>
                      </a:lnTo>
                      <a:lnTo>
                        <a:pt x="500" y="96"/>
                      </a:lnTo>
                      <a:lnTo>
                        <a:pt x="499" y="96"/>
                      </a:lnTo>
                      <a:lnTo>
                        <a:pt x="499" y="97"/>
                      </a:lnTo>
                      <a:lnTo>
                        <a:pt x="498" y="98"/>
                      </a:lnTo>
                      <a:lnTo>
                        <a:pt x="498" y="99"/>
                      </a:lnTo>
                      <a:lnTo>
                        <a:pt x="497" y="99"/>
                      </a:lnTo>
                      <a:lnTo>
                        <a:pt x="496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4" y="102"/>
                      </a:lnTo>
                      <a:lnTo>
                        <a:pt x="494" y="105"/>
                      </a:lnTo>
                      <a:lnTo>
                        <a:pt x="493" y="107"/>
                      </a:lnTo>
                      <a:lnTo>
                        <a:pt x="493" y="108"/>
                      </a:lnTo>
                      <a:lnTo>
                        <a:pt x="493" y="109"/>
                      </a:lnTo>
                      <a:lnTo>
                        <a:pt x="494" y="109"/>
                      </a:lnTo>
                      <a:lnTo>
                        <a:pt x="494" y="110"/>
                      </a:lnTo>
                      <a:lnTo>
                        <a:pt x="495" y="110"/>
                      </a:lnTo>
                      <a:lnTo>
                        <a:pt x="494" y="110"/>
                      </a:lnTo>
                      <a:lnTo>
                        <a:pt x="494" y="112"/>
                      </a:lnTo>
                      <a:lnTo>
                        <a:pt x="494" y="113"/>
                      </a:lnTo>
                      <a:lnTo>
                        <a:pt x="494" y="114"/>
                      </a:lnTo>
                      <a:lnTo>
                        <a:pt x="493" y="114"/>
                      </a:lnTo>
                      <a:lnTo>
                        <a:pt x="493" y="115"/>
                      </a:lnTo>
                      <a:lnTo>
                        <a:pt x="493" y="116"/>
                      </a:lnTo>
                      <a:lnTo>
                        <a:pt x="494" y="116"/>
                      </a:lnTo>
                      <a:lnTo>
                        <a:pt x="494" y="117"/>
                      </a:lnTo>
                      <a:lnTo>
                        <a:pt x="495" y="118"/>
                      </a:lnTo>
                      <a:lnTo>
                        <a:pt x="496" y="118"/>
                      </a:lnTo>
                      <a:lnTo>
                        <a:pt x="496" y="117"/>
                      </a:lnTo>
                      <a:lnTo>
                        <a:pt x="497" y="117"/>
                      </a:lnTo>
                      <a:lnTo>
                        <a:pt x="498" y="117"/>
                      </a:lnTo>
                      <a:lnTo>
                        <a:pt x="498" y="118"/>
                      </a:lnTo>
                      <a:lnTo>
                        <a:pt x="498" y="119"/>
                      </a:lnTo>
                      <a:lnTo>
                        <a:pt x="499" y="119"/>
                      </a:lnTo>
                      <a:lnTo>
                        <a:pt x="499" y="120"/>
                      </a:lnTo>
                      <a:lnTo>
                        <a:pt x="498" y="120"/>
                      </a:lnTo>
                      <a:lnTo>
                        <a:pt x="498" y="121"/>
                      </a:lnTo>
                      <a:lnTo>
                        <a:pt x="498" y="122"/>
                      </a:lnTo>
                      <a:lnTo>
                        <a:pt x="497" y="123"/>
                      </a:lnTo>
                      <a:lnTo>
                        <a:pt x="497" y="124"/>
                      </a:lnTo>
                      <a:lnTo>
                        <a:pt x="496" y="124"/>
                      </a:lnTo>
                      <a:lnTo>
                        <a:pt x="496" y="125"/>
                      </a:lnTo>
                      <a:lnTo>
                        <a:pt x="496" y="126"/>
                      </a:lnTo>
                      <a:lnTo>
                        <a:pt x="497" y="126"/>
                      </a:lnTo>
                      <a:lnTo>
                        <a:pt x="496" y="126"/>
                      </a:lnTo>
                      <a:lnTo>
                        <a:pt x="496" y="127"/>
                      </a:lnTo>
                      <a:lnTo>
                        <a:pt x="495" y="128"/>
                      </a:lnTo>
                      <a:lnTo>
                        <a:pt x="495" y="127"/>
                      </a:lnTo>
                      <a:lnTo>
                        <a:pt x="494" y="128"/>
                      </a:lnTo>
                      <a:lnTo>
                        <a:pt x="495" y="130"/>
                      </a:lnTo>
                      <a:lnTo>
                        <a:pt x="495" y="131"/>
                      </a:lnTo>
                      <a:lnTo>
                        <a:pt x="496" y="132"/>
                      </a:lnTo>
                      <a:lnTo>
                        <a:pt x="497" y="133"/>
                      </a:lnTo>
                      <a:lnTo>
                        <a:pt x="497" y="134"/>
                      </a:lnTo>
                      <a:lnTo>
                        <a:pt x="498" y="134"/>
                      </a:lnTo>
                      <a:lnTo>
                        <a:pt x="499" y="134"/>
                      </a:lnTo>
                      <a:lnTo>
                        <a:pt x="499" y="135"/>
                      </a:lnTo>
                      <a:lnTo>
                        <a:pt x="500" y="135"/>
                      </a:lnTo>
                      <a:lnTo>
                        <a:pt x="501" y="134"/>
                      </a:lnTo>
                      <a:lnTo>
                        <a:pt x="501" y="133"/>
                      </a:lnTo>
                      <a:lnTo>
                        <a:pt x="502" y="133"/>
                      </a:lnTo>
                      <a:lnTo>
                        <a:pt x="502" y="132"/>
                      </a:lnTo>
                      <a:lnTo>
                        <a:pt x="502" y="131"/>
                      </a:lnTo>
                      <a:lnTo>
                        <a:pt x="503" y="131"/>
                      </a:lnTo>
                      <a:lnTo>
                        <a:pt x="504" y="131"/>
                      </a:lnTo>
                      <a:lnTo>
                        <a:pt x="504" y="130"/>
                      </a:lnTo>
                      <a:lnTo>
                        <a:pt x="504" y="131"/>
                      </a:lnTo>
                      <a:lnTo>
                        <a:pt x="505" y="131"/>
                      </a:lnTo>
                      <a:lnTo>
                        <a:pt x="504" y="131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3"/>
                      </a:lnTo>
                      <a:lnTo>
                        <a:pt x="505" y="134"/>
                      </a:lnTo>
                      <a:lnTo>
                        <a:pt x="506" y="134"/>
                      </a:lnTo>
                      <a:lnTo>
                        <a:pt x="507" y="134"/>
                      </a:lnTo>
                      <a:lnTo>
                        <a:pt x="507" y="133"/>
                      </a:lnTo>
                      <a:lnTo>
                        <a:pt x="506" y="133"/>
                      </a:lnTo>
                      <a:lnTo>
                        <a:pt x="507" y="133"/>
                      </a:lnTo>
                      <a:lnTo>
                        <a:pt x="507" y="134"/>
                      </a:lnTo>
                      <a:lnTo>
                        <a:pt x="508" y="134"/>
                      </a:lnTo>
                      <a:lnTo>
                        <a:pt x="507" y="134"/>
                      </a:lnTo>
                      <a:lnTo>
                        <a:pt x="507" y="135"/>
                      </a:lnTo>
                      <a:lnTo>
                        <a:pt x="506" y="135"/>
                      </a:lnTo>
                      <a:lnTo>
                        <a:pt x="506" y="136"/>
                      </a:lnTo>
                      <a:lnTo>
                        <a:pt x="505" y="136"/>
                      </a:lnTo>
                      <a:lnTo>
                        <a:pt x="504" y="137"/>
                      </a:lnTo>
                      <a:lnTo>
                        <a:pt x="504" y="138"/>
                      </a:lnTo>
                      <a:lnTo>
                        <a:pt x="504" y="139"/>
                      </a:lnTo>
                      <a:lnTo>
                        <a:pt x="505" y="139"/>
                      </a:lnTo>
                      <a:lnTo>
                        <a:pt x="505" y="140"/>
                      </a:lnTo>
                      <a:lnTo>
                        <a:pt x="506" y="140"/>
                      </a:lnTo>
                      <a:lnTo>
                        <a:pt x="506" y="141"/>
                      </a:lnTo>
                      <a:lnTo>
                        <a:pt x="505" y="141"/>
                      </a:lnTo>
                      <a:lnTo>
                        <a:pt x="504" y="141"/>
                      </a:lnTo>
                      <a:lnTo>
                        <a:pt x="503" y="141"/>
                      </a:lnTo>
                      <a:lnTo>
                        <a:pt x="503" y="142"/>
                      </a:lnTo>
                      <a:lnTo>
                        <a:pt x="502" y="142"/>
                      </a:lnTo>
                      <a:lnTo>
                        <a:pt x="502" y="141"/>
                      </a:lnTo>
                      <a:lnTo>
                        <a:pt x="503" y="141"/>
                      </a:lnTo>
                      <a:lnTo>
                        <a:pt x="504" y="140"/>
                      </a:lnTo>
                      <a:lnTo>
                        <a:pt x="504" y="139"/>
                      </a:lnTo>
                      <a:lnTo>
                        <a:pt x="503" y="139"/>
                      </a:lnTo>
                      <a:lnTo>
                        <a:pt x="503" y="138"/>
                      </a:lnTo>
                      <a:lnTo>
                        <a:pt x="502" y="138"/>
                      </a:lnTo>
                      <a:lnTo>
                        <a:pt x="501" y="137"/>
                      </a:lnTo>
                      <a:lnTo>
                        <a:pt x="501" y="138"/>
                      </a:lnTo>
                      <a:lnTo>
                        <a:pt x="500" y="138"/>
                      </a:lnTo>
                      <a:lnTo>
                        <a:pt x="499" y="138"/>
                      </a:lnTo>
                      <a:lnTo>
                        <a:pt x="499" y="139"/>
                      </a:lnTo>
                      <a:lnTo>
                        <a:pt x="498" y="139"/>
                      </a:lnTo>
                      <a:lnTo>
                        <a:pt x="497" y="140"/>
                      </a:lnTo>
                      <a:lnTo>
                        <a:pt x="496" y="140"/>
                      </a:lnTo>
                      <a:lnTo>
                        <a:pt x="495" y="141"/>
                      </a:lnTo>
                      <a:lnTo>
                        <a:pt x="494" y="141"/>
                      </a:lnTo>
                      <a:lnTo>
                        <a:pt x="493" y="142"/>
                      </a:lnTo>
                      <a:lnTo>
                        <a:pt x="493" y="143"/>
                      </a:lnTo>
                      <a:lnTo>
                        <a:pt x="493" y="144"/>
                      </a:lnTo>
                      <a:lnTo>
                        <a:pt x="493" y="145"/>
                      </a:lnTo>
                      <a:lnTo>
                        <a:pt x="492" y="145"/>
                      </a:lnTo>
                      <a:lnTo>
                        <a:pt x="492" y="146"/>
                      </a:lnTo>
                      <a:lnTo>
                        <a:pt x="493" y="148"/>
                      </a:lnTo>
                      <a:lnTo>
                        <a:pt x="493" y="150"/>
                      </a:lnTo>
                      <a:lnTo>
                        <a:pt x="494" y="151"/>
                      </a:lnTo>
                      <a:lnTo>
                        <a:pt x="494" y="152"/>
                      </a:lnTo>
                      <a:lnTo>
                        <a:pt x="495" y="152"/>
                      </a:lnTo>
                      <a:lnTo>
                        <a:pt x="495" y="151"/>
                      </a:lnTo>
                      <a:lnTo>
                        <a:pt x="496" y="151"/>
                      </a:lnTo>
                      <a:lnTo>
                        <a:pt x="497" y="151"/>
                      </a:lnTo>
                      <a:lnTo>
                        <a:pt x="497" y="152"/>
                      </a:lnTo>
                      <a:lnTo>
                        <a:pt x="497" y="151"/>
                      </a:lnTo>
                      <a:lnTo>
                        <a:pt x="498" y="151"/>
                      </a:lnTo>
                      <a:lnTo>
                        <a:pt x="498" y="150"/>
                      </a:lnTo>
                      <a:lnTo>
                        <a:pt x="499" y="150"/>
                      </a:lnTo>
                      <a:lnTo>
                        <a:pt x="499" y="151"/>
                      </a:lnTo>
                      <a:lnTo>
                        <a:pt x="499" y="152"/>
                      </a:lnTo>
                      <a:lnTo>
                        <a:pt x="500" y="154"/>
                      </a:lnTo>
                      <a:lnTo>
                        <a:pt x="501" y="154"/>
                      </a:lnTo>
                      <a:lnTo>
                        <a:pt x="500" y="154"/>
                      </a:lnTo>
                      <a:lnTo>
                        <a:pt x="500" y="155"/>
                      </a:lnTo>
                      <a:lnTo>
                        <a:pt x="499" y="155"/>
                      </a:lnTo>
                      <a:lnTo>
                        <a:pt x="499" y="156"/>
                      </a:lnTo>
                      <a:lnTo>
                        <a:pt x="499" y="157"/>
                      </a:lnTo>
                      <a:lnTo>
                        <a:pt x="499" y="158"/>
                      </a:lnTo>
                      <a:lnTo>
                        <a:pt x="500" y="158"/>
                      </a:lnTo>
                      <a:lnTo>
                        <a:pt x="500" y="159"/>
                      </a:lnTo>
                      <a:lnTo>
                        <a:pt x="499" y="158"/>
                      </a:lnTo>
                      <a:lnTo>
                        <a:pt x="499" y="159"/>
                      </a:lnTo>
                      <a:lnTo>
                        <a:pt x="499" y="158"/>
                      </a:lnTo>
                      <a:lnTo>
                        <a:pt x="498" y="158"/>
                      </a:lnTo>
                      <a:lnTo>
                        <a:pt x="498" y="157"/>
                      </a:lnTo>
                      <a:lnTo>
                        <a:pt x="499" y="157"/>
                      </a:lnTo>
                      <a:lnTo>
                        <a:pt x="498" y="157"/>
                      </a:lnTo>
                      <a:lnTo>
                        <a:pt x="497" y="157"/>
                      </a:lnTo>
                      <a:lnTo>
                        <a:pt x="497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6" y="161"/>
                      </a:lnTo>
                      <a:lnTo>
                        <a:pt x="496" y="162"/>
                      </a:lnTo>
                      <a:lnTo>
                        <a:pt x="496" y="163"/>
                      </a:lnTo>
                      <a:lnTo>
                        <a:pt x="495" y="163"/>
                      </a:lnTo>
                      <a:lnTo>
                        <a:pt x="494" y="163"/>
                      </a:lnTo>
                      <a:lnTo>
                        <a:pt x="495" y="164"/>
                      </a:lnTo>
                      <a:lnTo>
                        <a:pt x="494" y="164"/>
                      </a:lnTo>
                      <a:lnTo>
                        <a:pt x="493" y="163"/>
                      </a:lnTo>
                      <a:lnTo>
                        <a:pt x="492" y="163"/>
                      </a:lnTo>
                      <a:lnTo>
                        <a:pt x="491" y="163"/>
                      </a:lnTo>
                      <a:lnTo>
                        <a:pt x="490" y="163"/>
                      </a:lnTo>
                      <a:lnTo>
                        <a:pt x="490" y="164"/>
                      </a:lnTo>
                      <a:lnTo>
                        <a:pt x="490" y="165"/>
                      </a:lnTo>
                      <a:lnTo>
                        <a:pt x="489" y="165"/>
                      </a:lnTo>
                      <a:lnTo>
                        <a:pt x="489" y="166"/>
                      </a:lnTo>
                      <a:lnTo>
                        <a:pt x="488" y="167"/>
                      </a:lnTo>
                      <a:lnTo>
                        <a:pt x="489" y="167"/>
                      </a:lnTo>
                      <a:lnTo>
                        <a:pt x="488" y="167"/>
                      </a:lnTo>
                      <a:lnTo>
                        <a:pt x="488" y="168"/>
                      </a:lnTo>
                      <a:lnTo>
                        <a:pt x="488" y="169"/>
                      </a:lnTo>
                      <a:lnTo>
                        <a:pt x="488" y="170"/>
                      </a:lnTo>
                      <a:lnTo>
                        <a:pt x="488" y="171"/>
                      </a:lnTo>
                      <a:lnTo>
                        <a:pt x="488" y="172"/>
                      </a:lnTo>
                      <a:lnTo>
                        <a:pt x="489" y="172"/>
                      </a:lnTo>
                      <a:lnTo>
                        <a:pt x="489" y="173"/>
                      </a:lnTo>
                      <a:lnTo>
                        <a:pt x="489" y="174"/>
                      </a:lnTo>
                      <a:lnTo>
                        <a:pt x="490" y="175"/>
                      </a:lnTo>
                      <a:lnTo>
                        <a:pt x="490" y="176"/>
                      </a:lnTo>
                      <a:lnTo>
                        <a:pt x="490" y="177"/>
                      </a:lnTo>
                      <a:lnTo>
                        <a:pt x="491" y="178"/>
                      </a:lnTo>
                      <a:lnTo>
                        <a:pt x="492" y="179"/>
                      </a:lnTo>
                      <a:lnTo>
                        <a:pt x="493" y="179"/>
                      </a:lnTo>
                      <a:lnTo>
                        <a:pt x="493" y="180"/>
                      </a:lnTo>
                      <a:lnTo>
                        <a:pt x="494" y="181"/>
                      </a:lnTo>
                      <a:lnTo>
                        <a:pt x="494" y="182"/>
                      </a:lnTo>
                      <a:lnTo>
                        <a:pt x="493" y="182"/>
                      </a:lnTo>
                      <a:lnTo>
                        <a:pt x="493" y="183"/>
                      </a:lnTo>
                      <a:lnTo>
                        <a:pt x="492" y="183"/>
                      </a:lnTo>
                      <a:lnTo>
                        <a:pt x="491" y="183"/>
                      </a:lnTo>
                      <a:lnTo>
                        <a:pt x="491" y="182"/>
                      </a:lnTo>
                      <a:lnTo>
                        <a:pt x="490" y="181"/>
                      </a:lnTo>
                      <a:lnTo>
                        <a:pt x="489" y="182"/>
                      </a:lnTo>
                      <a:lnTo>
                        <a:pt x="488" y="182"/>
                      </a:lnTo>
                      <a:lnTo>
                        <a:pt x="488" y="183"/>
                      </a:lnTo>
                      <a:lnTo>
                        <a:pt x="488" y="184"/>
                      </a:lnTo>
                      <a:lnTo>
                        <a:pt x="488" y="185"/>
                      </a:lnTo>
                      <a:lnTo>
                        <a:pt x="487" y="185"/>
                      </a:lnTo>
                      <a:lnTo>
                        <a:pt x="486" y="185"/>
                      </a:lnTo>
                      <a:lnTo>
                        <a:pt x="485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6" y="187"/>
                      </a:lnTo>
                      <a:lnTo>
                        <a:pt x="486" y="188"/>
                      </a:lnTo>
                      <a:lnTo>
                        <a:pt x="487" y="188"/>
                      </a:lnTo>
                      <a:lnTo>
                        <a:pt x="487" y="189"/>
                      </a:lnTo>
                      <a:lnTo>
                        <a:pt x="486" y="190"/>
                      </a:lnTo>
                      <a:lnTo>
                        <a:pt x="487" y="190"/>
                      </a:lnTo>
                      <a:lnTo>
                        <a:pt x="488" y="191"/>
                      </a:lnTo>
                      <a:lnTo>
                        <a:pt x="487" y="191"/>
                      </a:lnTo>
                      <a:lnTo>
                        <a:pt x="487" y="192"/>
                      </a:lnTo>
                      <a:lnTo>
                        <a:pt x="486" y="192"/>
                      </a:lnTo>
                      <a:lnTo>
                        <a:pt x="487" y="193"/>
                      </a:lnTo>
                      <a:lnTo>
                        <a:pt x="486" y="194"/>
                      </a:lnTo>
                      <a:lnTo>
                        <a:pt x="486" y="195"/>
                      </a:lnTo>
                      <a:lnTo>
                        <a:pt x="487" y="196"/>
                      </a:lnTo>
                      <a:lnTo>
                        <a:pt x="486" y="196"/>
                      </a:lnTo>
                      <a:lnTo>
                        <a:pt x="487" y="197"/>
                      </a:lnTo>
                      <a:lnTo>
                        <a:pt x="488" y="197"/>
                      </a:lnTo>
                      <a:lnTo>
                        <a:pt x="488" y="198"/>
                      </a:lnTo>
                      <a:lnTo>
                        <a:pt x="488" y="199"/>
                      </a:lnTo>
                      <a:lnTo>
                        <a:pt x="487" y="199"/>
                      </a:lnTo>
                      <a:lnTo>
                        <a:pt x="486" y="199"/>
                      </a:lnTo>
                      <a:lnTo>
                        <a:pt x="486" y="200"/>
                      </a:lnTo>
                      <a:lnTo>
                        <a:pt x="486" y="201"/>
                      </a:lnTo>
                      <a:lnTo>
                        <a:pt x="486" y="202"/>
                      </a:lnTo>
                      <a:lnTo>
                        <a:pt x="487" y="202"/>
                      </a:lnTo>
                      <a:lnTo>
                        <a:pt x="487" y="201"/>
                      </a:lnTo>
                      <a:lnTo>
                        <a:pt x="488" y="201"/>
                      </a:lnTo>
                      <a:lnTo>
                        <a:pt x="487" y="202"/>
                      </a:lnTo>
                      <a:lnTo>
                        <a:pt x="487" y="203"/>
                      </a:lnTo>
                      <a:lnTo>
                        <a:pt x="487" y="204"/>
                      </a:lnTo>
                      <a:lnTo>
                        <a:pt x="487" y="205"/>
                      </a:lnTo>
                      <a:lnTo>
                        <a:pt x="490" y="205"/>
                      </a:lnTo>
                      <a:lnTo>
                        <a:pt x="490" y="207"/>
                      </a:lnTo>
                      <a:lnTo>
                        <a:pt x="491" y="207"/>
                      </a:lnTo>
                      <a:lnTo>
                        <a:pt x="491" y="208"/>
                      </a:lnTo>
                      <a:lnTo>
                        <a:pt x="490" y="208"/>
                      </a:lnTo>
                      <a:lnTo>
                        <a:pt x="489" y="208"/>
                      </a:lnTo>
                      <a:lnTo>
                        <a:pt x="488" y="209"/>
                      </a:lnTo>
                      <a:lnTo>
                        <a:pt x="488" y="210"/>
                      </a:lnTo>
                      <a:lnTo>
                        <a:pt x="488" y="211"/>
                      </a:lnTo>
                      <a:lnTo>
                        <a:pt x="489" y="212"/>
                      </a:lnTo>
                      <a:lnTo>
                        <a:pt x="489" y="211"/>
                      </a:lnTo>
                      <a:lnTo>
                        <a:pt x="490" y="211"/>
                      </a:lnTo>
                      <a:lnTo>
                        <a:pt x="491" y="211"/>
                      </a:lnTo>
                      <a:lnTo>
                        <a:pt x="491" y="212"/>
                      </a:lnTo>
                      <a:lnTo>
                        <a:pt x="491" y="213"/>
                      </a:lnTo>
                      <a:lnTo>
                        <a:pt x="490" y="213"/>
                      </a:lnTo>
                      <a:lnTo>
                        <a:pt x="490" y="214"/>
                      </a:lnTo>
                      <a:lnTo>
                        <a:pt x="489" y="214"/>
                      </a:lnTo>
                      <a:lnTo>
                        <a:pt x="488" y="215"/>
                      </a:lnTo>
                      <a:lnTo>
                        <a:pt x="487" y="216"/>
                      </a:lnTo>
                      <a:lnTo>
                        <a:pt x="486" y="217"/>
                      </a:lnTo>
                      <a:lnTo>
                        <a:pt x="486" y="218"/>
                      </a:lnTo>
                      <a:lnTo>
                        <a:pt x="485" y="219"/>
                      </a:lnTo>
                      <a:lnTo>
                        <a:pt x="486" y="219"/>
                      </a:lnTo>
                      <a:lnTo>
                        <a:pt x="486" y="220"/>
                      </a:lnTo>
                      <a:lnTo>
                        <a:pt x="485" y="221"/>
                      </a:lnTo>
                      <a:lnTo>
                        <a:pt x="484" y="224"/>
                      </a:lnTo>
                      <a:lnTo>
                        <a:pt x="484" y="225"/>
                      </a:lnTo>
                      <a:lnTo>
                        <a:pt x="485" y="225"/>
                      </a:lnTo>
                      <a:lnTo>
                        <a:pt x="485" y="226"/>
                      </a:lnTo>
                      <a:lnTo>
                        <a:pt x="486" y="226"/>
                      </a:lnTo>
                      <a:lnTo>
                        <a:pt x="486" y="225"/>
                      </a:lnTo>
                      <a:lnTo>
                        <a:pt x="486" y="226"/>
                      </a:lnTo>
                      <a:lnTo>
                        <a:pt x="487" y="226"/>
                      </a:lnTo>
                      <a:lnTo>
                        <a:pt x="487" y="227"/>
                      </a:lnTo>
                      <a:lnTo>
                        <a:pt x="486" y="227"/>
                      </a:lnTo>
                      <a:lnTo>
                        <a:pt x="486" y="228"/>
                      </a:lnTo>
                      <a:lnTo>
                        <a:pt x="486" y="229"/>
                      </a:lnTo>
                      <a:lnTo>
                        <a:pt x="486" y="230"/>
                      </a:lnTo>
                      <a:lnTo>
                        <a:pt x="485" y="231"/>
                      </a:lnTo>
                      <a:lnTo>
                        <a:pt x="484" y="231"/>
                      </a:lnTo>
                      <a:lnTo>
                        <a:pt x="484" y="232"/>
                      </a:lnTo>
                      <a:lnTo>
                        <a:pt x="483" y="233"/>
                      </a:lnTo>
                      <a:lnTo>
                        <a:pt x="484" y="233"/>
                      </a:lnTo>
                      <a:lnTo>
                        <a:pt x="483" y="233"/>
                      </a:lnTo>
                      <a:lnTo>
                        <a:pt x="483" y="234"/>
                      </a:lnTo>
                      <a:lnTo>
                        <a:pt x="483" y="235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2" y="236"/>
                      </a:lnTo>
                      <a:lnTo>
                        <a:pt x="482" y="237"/>
                      </a:lnTo>
                      <a:lnTo>
                        <a:pt x="482" y="238"/>
                      </a:lnTo>
                      <a:lnTo>
                        <a:pt x="483" y="238"/>
                      </a:lnTo>
                      <a:lnTo>
                        <a:pt x="482" y="238"/>
                      </a:lnTo>
                      <a:lnTo>
                        <a:pt x="482" y="239"/>
                      </a:lnTo>
                      <a:lnTo>
                        <a:pt x="481" y="239"/>
                      </a:lnTo>
                      <a:lnTo>
                        <a:pt x="481" y="240"/>
                      </a:lnTo>
                      <a:lnTo>
                        <a:pt x="480" y="242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5"/>
                      </a:lnTo>
                      <a:lnTo>
                        <a:pt x="479" y="245"/>
                      </a:lnTo>
                      <a:lnTo>
                        <a:pt x="479" y="246"/>
                      </a:lnTo>
                      <a:lnTo>
                        <a:pt x="479" y="247"/>
                      </a:lnTo>
                      <a:lnTo>
                        <a:pt x="479" y="248"/>
                      </a:lnTo>
                      <a:lnTo>
                        <a:pt x="480" y="248"/>
                      </a:lnTo>
                      <a:lnTo>
                        <a:pt x="480" y="247"/>
                      </a:lnTo>
                      <a:lnTo>
                        <a:pt x="481" y="248"/>
                      </a:lnTo>
                      <a:lnTo>
                        <a:pt x="480" y="248"/>
                      </a:lnTo>
                      <a:lnTo>
                        <a:pt x="480" y="249"/>
                      </a:lnTo>
                      <a:lnTo>
                        <a:pt x="479" y="249"/>
                      </a:lnTo>
                      <a:lnTo>
                        <a:pt x="478" y="250"/>
                      </a:lnTo>
                      <a:lnTo>
                        <a:pt x="476" y="252"/>
                      </a:lnTo>
                      <a:lnTo>
                        <a:pt x="475" y="255"/>
                      </a:lnTo>
                      <a:lnTo>
                        <a:pt x="474" y="257"/>
                      </a:lnTo>
                      <a:lnTo>
                        <a:pt x="474" y="258"/>
                      </a:lnTo>
                      <a:lnTo>
                        <a:pt x="474" y="259"/>
                      </a:lnTo>
                      <a:lnTo>
                        <a:pt x="475" y="259"/>
                      </a:lnTo>
                      <a:lnTo>
                        <a:pt x="474" y="259"/>
                      </a:lnTo>
                      <a:lnTo>
                        <a:pt x="473" y="260"/>
                      </a:lnTo>
                      <a:lnTo>
                        <a:pt x="472" y="261"/>
                      </a:lnTo>
                      <a:lnTo>
                        <a:pt x="471" y="264"/>
                      </a:lnTo>
                      <a:lnTo>
                        <a:pt x="470" y="265"/>
                      </a:lnTo>
                      <a:lnTo>
                        <a:pt x="470" y="267"/>
                      </a:lnTo>
                      <a:lnTo>
                        <a:pt x="470" y="268"/>
                      </a:lnTo>
                      <a:lnTo>
                        <a:pt x="469" y="269"/>
                      </a:lnTo>
                      <a:lnTo>
                        <a:pt x="468" y="270"/>
                      </a:lnTo>
                      <a:lnTo>
                        <a:pt x="467" y="271"/>
                      </a:lnTo>
                      <a:lnTo>
                        <a:pt x="467" y="273"/>
                      </a:lnTo>
                      <a:lnTo>
                        <a:pt x="467" y="275"/>
                      </a:lnTo>
                      <a:lnTo>
                        <a:pt x="468" y="275"/>
                      </a:lnTo>
                      <a:lnTo>
                        <a:pt x="469" y="275"/>
                      </a:lnTo>
                      <a:lnTo>
                        <a:pt x="469" y="276"/>
                      </a:lnTo>
                      <a:lnTo>
                        <a:pt x="468" y="276"/>
                      </a:lnTo>
                      <a:lnTo>
                        <a:pt x="468" y="277"/>
                      </a:lnTo>
                      <a:lnTo>
                        <a:pt x="467" y="277"/>
                      </a:lnTo>
                      <a:lnTo>
                        <a:pt x="467" y="278"/>
                      </a:lnTo>
                      <a:lnTo>
                        <a:pt x="467" y="279"/>
                      </a:lnTo>
                      <a:lnTo>
                        <a:pt x="467" y="280"/>
                      </a:lnTo>
                      <a:lnTo>
                        <a:pt x="467" y="279"/>
                      </a:lnTo>
                      <a:lnTo>
                        <a:pt x="465" y="280"/>
                      </a:lnTo>
                      <a:lnTo>
                        <a:pt x="465" y="281"/>
                      </a:lnTo>
                      <a:lnTo>
                        <a:pt x="464" y="281"/>
                      </a:lnTo>
                      <a:lnTo>
                        <a:pt x="464" y="282"/>
                      </a:lnTo>
                      <a:lnTo>
                        <a:pt x="465" y="282"/>
                      </a:lnTo>
                      <a:lnTo>
                        <a:pt x="464" y="283"/>
                      </a:lnTo>
                      <a:lnTo>
                        <a:pt x="464" y="282"/>
                      </a:lnTo>
                      <a:lnTo>
                        <a:pt x="463" y="283"/>
                      </a:lnTo>
                      <a:lnTo>
                        <a:pt x="462" y="284"/>
                      </a:lnTo>
                      <a:lnTo>
                        <a:pt x="462" y="285"/>
                      </a:lnTo>
                      <a:lnTo>
                        <a:pt x="461" y="285"/>
                      </a:lnTo>
                      <a:lnTo>
                        <a:pt x="462" y="286"/>
                      </a:lnTo>
                      <a:lnTo>
                        <a:pt x="461" y="286"/>
                      </a:lnTo>
                      <a:lnTo>
                        <a:pt x="461" y="287"/>
                      </a:lnTo>
                      <a:lnTo>
                        <a:pt x="461" y="286"/>
                      </a:lnTo>
                      <a:lnTo>
                        <a:pt x="460" y="286"/>
                      </a:lnTo>
                      <a:lnTo>
                        <a:pt x="460" y="287"/>
                      </a:lnTo>
                      <a:lnTo>
                        <a:pt x="459" y="287"/>
                      </a:lnTo>
                      <a:lnTo>
                        <a:pt x="458" y="287"/>
                      </a:lnTo>
                      <a:lnTo>
                        <a:pt x="452" y="289"/>
                      </a:lnTo>
                      <a:lnTo>
                        <a:pt x="446" y="292"/>
                      </a:lnTo>
                      <a:lnTo>
                        <a:pt x="433" y="300"/>
                      </a:lnTo>
                      <a:lnTo>
                        <a:pt x="429" y="302"/>
                      </a:lnTo>
                      <a:lnTo>
                        <a:pt x="426" y="304"/>
                      </a:lnTo>
                      <a:lnTo>
                        <a:pt x="425" y="305"/>
                      </a:lnTo>
                      <a:lnTo>
                        <a:pt x="422" y="307"/>
                      </a:lnTo>
                      <a:lnTo>
                        <a:pt x="419" y="309"/>
                      </a:lnTo>
                      <a:lnTo>
                        <a:pt x="415" y="312"/>
                      </a:lnTo>
                      <a:lnTo>
                        <a:pt x="413" y="314"/>
                      </a:lnTo>
                      <a:lnTo>
                        <a:pt x="411" y="315"/>
                      </a:lnTo>
                      <a:lnTo>
                        <a:pt x="411" y="316"/>
                      </a:lnTo>
                      <a:lnTo>
                        <a:pt x="409" y="317"/>
                      </a:lnTo>
                      <a:lnTo>
                        <a:pt x="406" y="319"/>
                      </a:lnTo>
                      <a:lnTo>
                        <a:pt x="401" y="324"/>
                      </a:lnTo>
                      <a:lnTo>
                        <a:pt x="398" y="327"/>
                      </a:lnTo>
                      <a:lnTo>
                        <a:pt x="394" y="331"/>
                      </a:lnTo>
                      <a:lnTo>
                        <a:pt x="393" y="332"/>
                      </a:lnTo>
                      <a:lnTo>
                        <a:pt x="392" y="333"/>
                      </a:lnTo>
                      <a:lnTo>
                        <a:pt x="391" y="334"/>
                      </a:lnTo>
                      <a:lnTo>
                        <a:pt x="390" y="336"/>
                      </a:lnTo>
                      <a:lnTo>
                        <a:pt x="388" y="337"/>
                      </a:lnTo>
                      <a:lnTo>
                        <a:pt x="386" y="340"/>
                      </a:lnTo>
                      <a:lnTo>
                        <a:pt x="384" y="342"/>
                      </a:lnTo>
                      <a:lnTo>
                        <a:pt x="378" y="349"/>
                      </a:lnTo>
                      <a:lnTo>
                        <a:pt x="372" y="355"/>
                      </a:lnTo>
                      <a:lnTo>
                        <a:pt x="372" y="356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3" name="Freeform 533"/>
                <p:cNvSpPr>
                  <a:spLocks/>
                </p:cNvSpPr>
                <p:nvPr/>
              </p:nvSpPr>
              <p:spPr bwMode="auto">
                <a:xfrm>
                  <a:off x="2382838" y="4513263"/>
                  <a:ext cx="652462" cy="461962"/>
                </a:xfrm>
                <a:custGeom>
                  <a:avLst/>
                  <a:gdLst>
                    <a:gd name="T0" fmla="*/ 2147483646 w 634"/>
                    <a:gd name="T1" fmla="*/ 2147483646 h 449"/>
                    <a:gd name="T2" fmla="*/ 2147483646 w 634"/>
                    <a:gd name="T3" fmla="*/ 2147483646 h 449"/>
                    <a:gd name="T4" fmla="*/ 2147483646 w 634"/>
                    <a:gd name="T5" fmla="*/ 2147483646 h 449"/>
                    <a:gd name="T6" fmla="*/ 2147483646 w 634"/>
                    <a:gd name="T7" fmla="*/ 2147483646 h 449"/>
                    <a:gd name="T8" fmla="*/ 2147483646 w 634"/>
                    <a:gd name="T9" fmla="*/ 2147483646 h 449"/>
                    <a:gd name="T10" fmla="*/ 2147483646 w 634"/>
                    <a:gd name="T11" fmla="*/ 2147483646 h 449"/>
                    <a:gd name="T12" fmla="*/ 2147483646 w 634"/>
                    <a:gd name="T13" fmla="*/ 2147483646 h 449"/>
                    <a:gd name="T14" fmla="*/ 2147483646 w 634"/>
                    <a:gd name="T15" fmla="*/ 2147483646 h 449"/>
                    <a:gd name="T16" fmla="*/ 2147483646 w 634"/>
                    <a:gd name="T17" fmla="*/ 2147483646 h 449"/>
                    <a:gd name="T18" fmla="*/ 2147483646 w 634"/>
                    <a:gd name="T19" fmla="*/ 2147483646 h 449"/>
                    <a:gd name="T20" fmla="*/ 2147483646 w 634"/>
                    <a:gd name="T21" fmla="*/ 2147483646 h 449"/>
                    <a:gd name="T22" fmla="*/ 2147483646 w 634"/>
                    <a:gd name="T23" fmla="*/ 2147483646 h 449"/>
                    <a:gd name="T24" fmla="*/ 2147483646 w 634"/>
                    <a:gd name="T25" fmla="*/ 2147483646 h 449"/>
                    <a:gd name="T26" fmla="*/ 2147483646 w 634"/>
                    <a:gd name="T27" fmla="*/ 2147483646 h 449"/>
                    <a:gd name="T28" fmla="*/ 2147483646 w 634"/>
                    <a:gd name="T29" fmla="*/ 2147483646 h 449"/>
                    <a:gd name="T30" fmla="*/ 2147483646 w 634"/>
                    <a:gd name="T31" fmla="*/ 2147483646 h 449"/>
                    <a:gd name="T32" fmla="*/ 2147483646 w 634"/>
                    <a:gd name="T33" fmla="*/ 2147483646 h 449"/>
                    <a:gd name="T34" fmla="*/ 2147483646 w 634"/>
                    <a:gd name="T35" fmla="*/ 2147483646 h 449"/>
                    <a:gd name="T36" fmla="*/ 2147483646 w 634"/>
                    <a:gd name="T37" fmla="*/ 2147483646 h 449"/>
                    <a:gd name="T38" fmla="*/ 2147483646 w 634"/>
                    <a:gd name="T39" fmla="*/ 2147483646 h 449"/>
                    <a:gd name="T40" fmla="*/ 2147483646 w 634"/>
                    <a:gd name="T41" fmla="*/ 2147483646 h 449"/>
                    <a:gd name="T42" fmla="*/ 2147483646 w 634"/>
                    <a:gd name="T43" fmla="*/ 2147483646 h 449"/>
                    <a:gd name="T44" fmla="*/ 2147483646 w 634"/>
                    <a:gd name="T45" fmla="*/ 2147483646 h 449"/>
                    <a:gd name="T46" fmla="*/ 2147483646 w 634"/>
                    <a:gd name="T47" fmla="*/ 2147483646 h 449"/>
                    <a:gd name="T48" fmla="*/ 2147483646 w 634"/>
                    <a:gd name="T49" fmla="*/ 2147483646 h 449"/>
                    <a:gd name="T50" fmla="*/ 2147483646 w 634"/>
                    <a:gd name="T51" fmla="*/ 2147483646 h 449"/>
                    <a:gd name="T52" fmla="*/ 2147483646 w 634"/>
                    <a:gd name="T53" fmla="*/ 2147483646 h 449"/>
                    <a:gd name="T54" fmla="*/ 2147483646 w 634"/>
                    <a:gd name="T55" fmla="*/ 2147483646 h 449"/>
                    <a:gd name="T56" fmla="*/ 2147483646 w 634"/>
                    <a:gd name="T57" fmla="*/ 2147483646 h 449"/>
                    <a:gd name="T58" fmla="*/ 2147483646 w 634"/>
                    <a:gd name="T59" fmla="*/ 2147483646 h 449"/>
                    <a:gd name="T60" fmla="*/ 2147483646 w 634"/>
                    <a:gd name="T61" fmla="*/ 2147483646 h 449"/>
                    <a:gd name="T62" fmla="*/ 2147483646 w 634"/>
                    <a:gd name="T63" fmla="*/ 2147483646 h 449"/>
                    <a:gd name="T64" fmla="*/ 2147483646 w 634"/>
                    <a:gd name="T65" fmla="*/ 2147483646 h 449"/>
                    <a:gd name="T66" fmla="*/ 2147483646 w 634"/>
                    <a:gd name="T67" fmla="*/ 2147483646 h 449"/>
                    <a:gd name="T68" fmla="*/ 2147483646 w 634"/>
                    <a:gd name="T69" fmla="*/ 2147483646 h 449"/>
                    <a:gd name="T70" fmla="*/ 2147483646 w 634"/>
                    <a:gd name="T71" fmla="*/ 2147483646 h 449"/>
                    <a:gd name="T72" fmla="*/ 2147483646 w 634"/>
                    <a:gd name="T73" fmla="*/ 2147483646 h 449"/>
                    <a:gd name="T74" fmla="*/ 2147483646 w 634"/>
                    <a:gd name="T75" fmla="*/ 2147483646 h 449"/>
                    <a:gd name="T76" fmla="*/ 2147483646 w 634"/>
                    <a:gd name="T77" fmla="*/ 2147483646 h 449"/>
                    <a:gd name="T78" fmla="*/ 2147483646 w 634"/>
                    <a:gd name="T79" fmla="*/ 2147483646 h 449"/>
                    <a:gd name="T80" fmla="*/ 2147483646 w 634"/>
                    <a:gd name="T81" fmla="*/ 2147483646 h 449"/>
                    <a:gd name="T82" fmla="*/ 2147483646 w 634"/>
                    <a:gd name="T83" fmla="*/ 2147483646 h 449"/>
                    <a:gd name="T84" fmla="*/ 2147483646 w 634"/>
                    <a:gd name="T85" fmla="*/ 2147483646 h 449"/>
                    <a:gd name="T86" fmla="*/ 2147483646 w 634"/>
                    <a:gd name="T87" fmla="*/ 2147483646 h 449"/>
                    <a:gd name="T88" fmla="*/ 2147483646 w 634"/>
                    <a:gd name="T89" fmla="*/ 2147483646 h 449"/>
                    <a:gd name="T90" fmla="*/ 2147483646 w 634"/>
                    <a:gd name="T91" fmla="*/ 2147483646 h 449"/>
                    <a:gd name="T92" fmla="*/ 2147483646 w 634"/>
                    <a:gd name="T93" fmla="*/ 2147483646 h 449"/>
                    <a:gd name="T94" fmla="*/ 2147483646 w 634"/>
                    <a:gd name="T95" fmla="*/ 2147483646 h 449"/>
                    <a:gd name="T96" fmla="*/ 2147483646 w 634"/>
                    <a:gd name="T97" fmla="*/ 2147483646 h 449"/>
                    <a:gd name="T98" fmla="*/ 2147483646 w 634"/>
                    <a:gd name="T99" fmla="*/ 2147483646 h 449"/>
                    <a:gd name="T100" fmla="*/ 2147483646 w 634"/>
                    <a:gd name="T101" fmla="*/ 2147483646 h 449"/>
                    <a:gd name="T102" fmla="*/ 2147483646 w 634"/>
                    <a:gd name="T103" fmla="*/ 2147483646 h 449"/>
                    <a:gd name="T104" fmla="*/ 2147483646 w 634"/>
                    <a:gd name="T105" fmla="*/ 2147483646 h 449"/>
                    <a:gd name="T106" fmla="*/ 2147483646 w 634"/>
                    <a:gd name="T107" fmla="*/ 2147483646 h 449"/>
                    <a:gd name="T108" fmla="*/ 2147483646 w 634"/>
                    <a:gd name="T109" fmla="*/ 2147483646 h 449"/>
                    <a:gd name="T110" fmla="*/ 2147483646 w 634"/>
                    <a:gd name="T111" fmla="*/ 2147483646 h 449"/>
                    <a:gd name="T112" fmla="*/ 2147483646 w 634"/>
                    <a:gd name="T113" fmla="*/ 2147483646 h 449"/>
                    <a:gd name="T114" fmla="*/ 2147483646 w 634"/>
                    <a:gd name="T115" fmla="*/ 2147483646 h 449"/>
                    <a:gd name="T116" fmla="*/ 2147483646 w 634"/>
                    <a:gd name="T117" fmla="*/ 2147483646 h 449"/>
                    <a:gd name="T118" fmla="*/ 2147483646 w 634"/>
                    <a:gd name="T119" fmla="*/ 2147483646 h 449"/>
                    <a:gd name="T120" fmla="*/ 2147483646 w 634"/>
                    <a:gd name="T121" fmla="*/ 2147483646 h 449"/>
                    <a:gd name="T122" fmla="*/ 2147483646 w 634"/>
                    <a:gd name="T123" fmla="*/ 2147483646 h 449"/>
                    <a:gd name="T124" fmla="*/ 2147483646 w 634"/>
                    <a:gd name="T125" fmla="*/ 2147483646 h 44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34"/>
                    <a:gd name="T190" fmla="*/ 0 h 449"/>
                    <a:gd name="T191" fmla="*/ 634 w 634"/>
                    <a:gd name="T192" fmla="*/ 449 h 44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34" h="449">
                      <a:moveTo>
                        <a:pt x="159" y="7"/>
                      </a:moveTo>
                      <a:lnTo>
                        <a:pt x="160" y="7"/>
                      </a:lnTo>
                      <a:lnTo>
                        <a:pt x="160" y="9"/>
                      </a:lnTo>
                      <a:lnTo>
                        <a:pt x="161" y="9"/>
                      </a:lnTo>
                      <a:lnTo>
                        <a:pt x="161" y="11"/>
                      </a:lnTo>
                      <a:lnTo>
                        <a:pt x="162" y="9"/>
                      </a:lnTo>
                      <a:lnTo>
                        <a:pt x="163" y="9"/>
                      </a:lnTo>
                      <a:lnTo>
                        <a:pt x="164" y="8"/>
                      </a:lnTo>
                      <a:lnTo>
                        <a:pt x="165" y="8"/>
                      </a:lnTo>
                      <a:lnTo>
                        <a:pt x="165" y="7"/>
                      </a:lnTo>
                      <a:lnTo>
                        <a:pt x="166" y="7"/>
                      </a:lnTo>
                      <a:lnTo>
                        <a:pt x="167" y="6"/>
                      </a:lnTo>
                      <a:lnTo>
                        <a:pt x="168" y="5"/>
                      </a:lnTo>
                      <a:lnTo>
                        <a:pt x="169" y="5"/>
                      </a:lnTo>
                      <a:lnTo>
                        <a:pt x="170" y="4"/>
                      </a:lnTo>
                      <a:lnTo>
                        <a:pt x="171" y="3"/>
                      </a:lnTo>
                      <a:lnTo>
                        <a:pt x="173" y="2"/>
                      </a:lnTo>
                      <a:lnTo>
                        <a:pt x="176" y="2"/>
                      </a:lnTo>
                      <a:lnTo>
                        <a:pt x="177" y="2"/>
                      </a:lnTo>
                      <a:lnTo>
                        <a:pt x="178" y="2"/>
                      </a:lnTo>
                      <a:lnTo>
                        <a:pt x="179" y="3"/>
                      </a:lnTo>
                      <a:lnTo>
                        <a:pt x="181" y="4"/>
                      </a:lnTo>
                      <a:lnTo>
                        <a:pt x="183" y="6"/>
                      </a:lnTo>
                      <a:lnTo>
                        <a:pt x="184" y="7"/>
                      </a:lnTo>
                      <a:lnTo>
                        <a:pt x="185" y="7"/>
                      </a:lnTo>
                      <a:lnTo>
                        <a:pt x="185" y="6"/>
                      </a:lnTo>
                      <a:lnTo>
                        <a:pt x="187" y="6"/>
                      </a:lnTo>
                      <a:lnTo>
                        <a:pt x="188" y="5"/>
                      </a:lnTo>
                      <a:lnTo>
                        <a:pt x="189" y="6"/>
                      </a:lnTo>
                      <a:lnTo>
                        <a:pt x="191" y="6"/>
                      </a:lnTo>
                      <a:lnTo>
                        <a:pt x="193" y="7"/>
                      </a:lnTo>
                      <a:lnTo>
                        <a:pt x="194" y="7"/>
                      </a:lnTo>
                      <a:lnTo>
                        <a:pt x="196" y="9"/>
                      </a:lnTo>
                      <a:lnTo>
                        <a:pt x="197" y="9"/>
                      </a:lnTo>
                      <a:lnTo>
                        <a:pt x="198" y="9"/>
                      </a:lnTo>
                      <a:lnTo>
                        <a:pt x="199" y="9"/>
                      </a:lnTo>
                      <a:lnTo>
                        <a:pt x="200" y="9"/>
                      </a:lnTo>
                      <a:lnTo>
                        <a:pt x="203" y="8"/>
                      </a:lnTo>
                      <a:lnTo>
                        <a:pt x="205" y="6"/>
                      </a:lnTo>
                      <a:lnTo>
                        <a:pt x="206" y="6"/>
                      </a:lnTo>
                      <a:lnTo>
                        <a:pt x="207" y="5"/>
                      </a:lnTo>
                      <a:lnTo>
                        <a:pt x="208" y="4"/>
                      </a:lnTo>
                      <a:lnTo>
                        <a:pt x="209" y="4"/>
                      </a:lnTo>
                      <a:lnTo>
                        <a:pt x="210" y="3"/>
                      </a:lnTo>
                      <a:lnTo>
                        <a:pt x="211" y="3"/>
                      </a:lnTo>
                      <a:lnTo>
                        <a:pt x="212" y="4"/>
                      </a:lnTo>
                      <a:lnTo>
                        <a:pt x="212" y="5"/>
                      </a:lnTo>
                      <a:lnTo>
                        <a:pt x="212" y="6"/>
                      </a:lnTo>
                      <a:lnTo>
                        <a:pt x="214" y="7"/>
                      </a:lnTo>
                      <a:lnTo>
                        <a:pt x="214" y="8"/>
                      </a:lnTo>
                      <a:lnTo>
                        <a:pt x="215" y="9"/>
                      </a:lnTo>
                      <a:lnTo>
                        <a:pt x="216" y="9"/>
                      </a:lnTo>
                      <a:lnTo>
                        <a:pt x="218" y="11"/>
                      </a:lnTo>
                      <a:lnTo>
                        <a:pt x="219" y="11"/>
                      </a:lnTo>
                      <a:lnTo>
                        <a:pt x="220" y="11"/>
                      </a:lnTo>
                      <a:lnTo>
                        <a:pt x="222" y="9"/>
                      </a:lnTo>
                      <a:lnTo>
                        <a:pt x="223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7" y="9"/>
                      </a:lnTo>
                      <a:lnTo>
                        <a:pt x="228" y="9"/>
                      </a:lnTo>
                      <a:lnTo>
                        <a:pt x="230" y="10"/>
                      </a:lnTo>
                      <a:lnTo>
                        <a:pt x="231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6" y="11"/>
                      </a:lnTo>
                      <a:lnTo>
                        <a:pt x="237" y="12"/>
                      </a:lnTo>
                      <a:lnTo>
                        <a:pt x="238" y="12"/>
                      </a:lnTo>
                      <a:lnTo>
                        <a:pt x="239" y="11"/>
                      </a:lnTo>
                      <a:lnTo>
                        <a:pt x="241" y="10"/>
                      </a:lnTo>
                      <a:lnTo>
                        <a:pt x="242" y="10"/>
                      </a:lnTo>
                      <a:lnTo>
                        <a:pt x="243" y="10"/>
                      </a:lnTo>
                      <a:lnTo>
                        <a:pt x="244" y="11"/>
                      </a:lnTo>
                      <a:lnTo>
                        <a:pt x="245" y="11"/>
                      </a:lnTo>
                      <a:lnTo>
                        <a:pt x="245" y="12"/>
                      </a:lnTo>
                      <a:lnTo>
                        <a:pt x="245" y="13"/>
                      </a:lnTo>
                      <a:lnTo>
                        <a:pt x="245" y="14"/>
                      </a:lnTo>
                      <a:lnTo>
                        <a:pt x="245" y="16"/>
                      </a:lnTo>
                      <a:lnTo>
                        <a:pt x="246" y="17"/>
                      </a:lnTo>
                      <a:lnTo>
                        <a:pt x="246" y="16"/>
                      </a:lnTo>
                      <a:lnTo>
                        <a:pt x="247" y="16"/>
                      </a:lnTo>
                      <a:lnTo>
                        <a:pt x="248" y="15"/>
                      </a:lnTo>
                      <a:lnTo>
                        <a:pt x="249" y="15"/>
                      </a:lnTo>
                      <a:lnTo>
                        <a:pt x="250" y="14"/>
                      </a:lnTo>
                      <a:lnTo>
                        <a:pt x="252" y="14"/>
                      </a:lnTo>
                      <a:lnTo>
                        <a:pt x="252" y="13"/>
                      </a:lnTo>
                      <a:lnTo>
                        <a:pt x="252" y="12"/>
                      </a:lnTo>
                      <a:lnTo>
                        <a:pt x="252" y="11"/>
                      </a:lnTo>
                      <a:lnTo>
                        <a:pt x="252" y="10"/>
                      </a:lnTo>
                      <a:lnTo>
                        <a:pt x="252" y="9"/>
                      </a:lnTo>
                      <a:lnTo>
                        <a:pt x="252" y="7"/>
                      </a:lnTo>
                      <a:lnTo>
                        <a:pt x="253" y="6"/>
                      </a:lnTo>
                      <a:lnTo>
                        <a:pt x="253" y="5"/>
                      </a:lnTo>
                      <a:lnTo>
                        <a:pt x="254" y="3"/>
                      </a:lnTo>
                      <a:lnTo>
                        <a:pt x="255" y="2"/>
                      </a:lnTo>
                      <a:lnTo>
                        <a:pt x="255" y="1"/>
                      </a:lnTo>
                      <a:lnTo>
                        <a:pt x="256" y="0"/>
                      </a:lnTo>
                      <a:lnTo>
                        <a:pt x="257" y="0"/>
                      </a:lnTo>
                      <a:lnTo>
                        <a:pt x="258" y="0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2" y="2"/>
                      </a:lnTo>
                      <a:lnTo>
                        <a:pt x="262" y="3"/>
                      </a:lnTo>
                      <a:lnTo>
                        <a:pt x="263" y="3"/>
                      </a:lnTo>
                      <a:lnTo>
                        <a:pt x="265" y="3"/>
                      </a:lnTo>
                      <a:lnTo>
                        <a:pt x="267" y="3"/>
                      </a:lnTo>
                      <a:lnTo>
                        <a:pt x="268" y="4"/>
                      </a:lnTo>
                      <a:lnTo>
                        <a:pt x="269" y="4"/>
                      </a:lnTo>
                      <a:lnTo>
                        <a:pt x="272" y="6"/>
                      </a:lnTo>
                      <a:lnTo>
                        <a:pt x="274" y="6"/>
                      </a:lnTo>
                      <a:lnTo>
                        <a:pt x="274" y="7"/>
                      </a:lnTo>
                      <a:lnTo>
                        <a:pt x="275" y="7"/>
                      </a:lnTo>
                      <a:lnTo>
                        <a:pt x="276" y="9"/>
                      </a:lnTo>
                      <a:lnTo>
                        <a:pt x="277" y="10"/>
                      </a:lnTo>
                      <a:lnTo>
                        <a:pt x="278" y="10"/>
                      </a:lnTo>
                      <a:lnTo>
                        <a:pt x="278" y="11"/>
                      </a:lnTo>
                      <a:lnTo>
                        <a:pt x="279" y="11"/>
                      </a:lnTo>
                      <a:lnTo>
                        <a:pt x="280" y="13"/>
                      </a:lnTo>
                      <a:lnTo>
                        <a:pt x="281" y="13"/>
                      </a:lnTo>
                      <a:lnTo>
                        <a:pt x="282" y="14"/>
                      </a:lnTo>
                      <a:lnTo>
                        <a:pt x="283" y="14"/>
                      </a:lnTo>
                      <a:lnTo>
                        <a:pt x="284" y="13"/>
                      </a:lnTo>
                      <a:lnTo>
                        <a:pt x="285" y="13"/>
                      </a:lnTo>
                      <a:lnTo>
                        <a:pt x="286" y="13"/>
                      </a:lnTo>
                      <a:lnTo>
                        <a:pt x="288" y="13"/>
                      </a:lnTo>
                      <a:lnTo>
                        <a:pt x="289" y="13"/>
                      </a:lnTo>
                      <a:lnTo>
                        <a:pt x="289" y="12"/>
                      </a:lnTo>
                      <a:lnTo>
                        <a:pt x="290" y="12"/>
                      </a:lnTo>
                      <a:lnTo>
                        <a:pt x="292" y="13"/>
                      </a:lnTo>
                      <a:lnTo>
                        <a:pt x="293" y="13"/>
                      </a:lnTo>
                      <a:lnTo>
                        <a:pt x="294" y="13"/>
                      </a:lnTo>
                      <a:lnTo>
                        <a:pt x="294" y="16"/>
                      </a:lnTo>
                      <a:lnTo>
                        <a:pt x="294" y="17"/>
                      </a:lnTo>
                      <a:lnTo>
                        <a:pt x="295" y="18"/>
                      </a:lnTo>
                      <a:lnTo>
                        <a:pt x="296" y="18"/>
                      </a:lnTo>
                      <a:lnTo>
                        <a:pt x="297" y="18"/>
                      </a:lnTo>
                      <a:lnTo>
                        <a:pt x="298" y="18"/>
                      </a:lnTo>
                      <a:lnTo>
                        <a:pt x="299" y="18"/>
                      </a:lnTo>
                      <a:lnTo>
                        <a:pt x="301" y="17"/>
                      </a:lnTo>
                      <a:lnTo>
                        <a:pt x="302" y="17"/>
                      </a:lnTo>
                      <a:lnTo>
                        <a:pt x="304" y="18"/>
                      </a:lnTo>
                      <a:lnTo>
                        <a:pt x="304" y="17"/>
                      </a:lnTo>
                      <a:lnTo>
                        <a:pt x="304" y="18"/>
                      </a:lnTo>
                      <a:lnTo>
                        <a:pt x="305" y="18"/>
                      </a:lnTo>
                      <a:lnTo>
                        <a:pt x="307" y="20"/>
                      </a:lnTo>
                      <a:lnTo>
                        <a:pt x="308" y="21"/>
                      </a:lnTo>
                      <a:lnTo>
                        <a:pt x="309" y="21"/>
                      </a:lnTo>
                      <a:lnTo>
                        <a:pt x="310" y="22"/>
                      </a:lnTo>
                      <a:lnTo>
                        <a:pt x="311" y="22"/>
                      </a:lnTo>
                      <a:lnTo>
                        <a:pt x="312" y="21"/>
                      </a:lnTo>
                      <a:lnTo>
                        <a:pt x="313" y="21"/>
                      </a:lnTo>
                      <a:lnTo>
                        <a:pt x="314" y="21"/>
                      </a:lnTo>
                      <a:lnTo>
                        <a:pt x="315" y="21"/>
                      </a:lnTo>
                      <a:lnTo>
                        <a:pt x="315" y="22"/>
                      </a:lnTo>
                      <a:lnTo>
                        <a:pt x="316" y="22"/>
                      </a:lnTo>
                      <a:lnTo>
                        <a:pt x="318" y="21"/>
                      </a:lnTo>
                      <a:lnTo>
                        <a:pt x="319" y="20"/>
                      </a:lnTo>
                      <a:lnTo>
                        <a:pt x="320" y="20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3" y="18"/>
                      </a:lnTo>
                      <a:lnTo>
                        <a:pt x="324" y="18"/>
                      </a:lnTo>
                      <a:lnTo>
                        <a:pt x="324" y="19"/>
                      </a:lnTo>
                      <a:lnTo>
                        <a:pt x="325" y="19"/>
                      </a:lnTo>
                      <a:lnTo>
                        <a:pt x="326" y="20"/>
                      </a:lnTo>
                      <a:lnTo>
                        <a:pt x="327" y="20"/>
                      </a:lnTo>
                      <a:lnTo>
                        <a:pt x="328" y="20"/>
                      </a:lnTo>
                      <a:lnTo>
                        <a:pt x="328" y="19"/>
                      </a:lnTo>
                      <a:lnTo>
                        <a:pt x="329" y="19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3" y="20"/>
                      </a:lnTo>
                      <a:lnTo>
                        <a:pt x="335" y="21"/>
                      </a:lnTo>
                      <a:lnTo>
                        <a:pt x="336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40" y="21"/>
                      </a:lnTo>
                      <a:lnTo>
                        <a:pt x="341" y="22"/>
                      </a:lnTo>
                      <a:lnTo>
                        <a:pt x="342" y="23"/>
                      </a:lnTo>
                      <a:lnTo>
                        <a:pt x="342" y="24"/>
                      </a:lnTo>
                      <a:lnTo>
                        <a:pt x="342" y="25"/>
                      </a:lnTo>
                      <a:lnTo>
                        <a:pt x="343" y="26"/>
                      </a:lnTo>
                      <a:lnTo>
                        <a:pt x="344" y="27"/>
                      </a:lnTo>
                      <a:lnTo>
                        <a:pt x="345" y="27"/>
                      </a:lnTo>
                      <a:lnTo>
                        <a:pt x="346" y="27"/>
                      </a:lnTo>
                      <a:lnTo>
                        <a:pt x="347" y="27"/>
                      </a:lnTo>
                      <a:lnTo>
                        <a:pt x="347" y="28"/>
                      </a:lnTo>
                      <a:lnTo>
                        <a:pt x="348" y="28"/>
                      </a:lnTo>
                      <a:lnTo>
                        <a:pt x="349" y="30"/>
                      </a:lnTo>
                      <a:lnTo>
                        <a:pt x="350" y="30"/>
                      </a:lnTo>
                      <a:lnTo>
                        <a:pt x="352" y="31"/>
                      </a:lnTo>
                      <a:lnTo>
                        <a:pt x="353" y="31"/>
                      </a:lnTo>
                      <a:lnTo>
                        <a:pt x="355" y="31"/>
                      </a:lnTo>
                      <a:lnTo>
                        <a:pt x="356" y="31"/>
                      </a:lnTo>
                      <a:lnTo>
                        <a:pt x="357" y="32"/>
                      </a:lnTo>
                      <a:lnTo>
                        <a:pt x="358" y="32"/>
                      </a:lnTo>
                      <a:lnTo>
                        <a:pt x="359" y="32"/>
                      </a:lnTo>
                      <a:lnTo>
                        <a:pt x="360" y="33"/>
                      </a:lnTo>
                      <a:lnTo>
                        <a:pt x="364" y="35"/>
                      </a:lnTo>
                      <a:lnTo>
                        <a:pt x="365" y="35"/>
                      </a:lnTo>
                      <a:lnTo>
                        <a:pt x="366" y="34"/>
                      </a:lnTo>
                      <a:lnTo>
                        <a:pt x="367" y="34"/>
                      </a:lnTo>
                      <a:lnTo>
                        <a:pt x="368" y="35"/>
                      </a:lnTo>
                      <a:lnTo>
                        <a:pt x="369" y="35"/>
                      </a:lnTo>
                      <a:lnTo>
                        <a:pt x="369" y="36"/>
                      </a:lnTo>
                      <a:lnTo>
                        <a:pt x="370" y="37"/>
                      </a:lnTo>
                      <a:lnTo>
                        <a:pt x="371" y="37"/>
                      </a:lnTo>
                      <a:lnTo>
                        <a:pt x="372" y="36"/>
                      </a:lnTo>
                      <a:lnTo>
                        <a:pt x="373" y="36"/>
                      </a:lnTo>
                      <a:lnTo>
                        <a:pt x="375" y="36"/>
                      </a:lnTo>
                      <a:lnTo>
                        <a:pt x="376" y="36"/>
                      </a:lnTo>
                      <a:lnTo>
                        <a:pt x="377" y="37"/>
                      </a:lnTo>
                      <a:lnTo>
                        <a:pt x="378" y="38"/>
                      </a:lnTo>
                      <a:lnTo>
                        <a:pt x="379" y="39"/>
                      </a:lnTo>
                      <a:lnTo>
                        <a:pt x="380" y="40"/>
                      </a:lnTo>
                      <a:lnTo>
                        <a:pt x="380" y="41"/>
                      </a:lnTo>
                      <a:lnTo>
                        <a:pt x="380" y="43"/>
                      </a:lnTo>
                      <a:lnTo>
                        <a:pt x="381" y="43"/>
                      </a:lnTo>
                      <a:lnTo>
                        <a:pt x="381" y="44"/>
                      </a:lnTo>
                      <a:lnTo>
                        <a:pt x="382" y="45"/>
                      </a:lnTo>
                      <a:lnTo>
                        <a:pt x="383" y="46"/>
                      </a:lnTo>
                      <a:lnTo>
                        <a:pt x="384" y="46"/>
                      </a:lnTo>
                      <a:lnTo>
                        <a:pt x="384" y="47"/>
                      </a:lnTo>
                      <a:lnTo>
                        <a:pt x="384" y="48"/>
                      </a:lnTo>
                      <a:lnTo>
                        <a:pt x="384" y="49"/>
                      </a:lnTo>
                      <a:lnTo>
                        <a:pt x="383" y="50"/>
                      </a:lnTo>
                      <a:lnTo>
                        <a:pt x="383" y="51"/>
                      </a:lnTo>
                      <a:lnTo>
                        <a:pt x="383" y="52"/>
                      </a:lnTo>
                      <a:lnTo>
                        <a:pt x="383" y="53"/>
                      </a:lnTo>
                      <a:lnTo>
                        <a:pt x="384" y="53"/>
                      </a:lnTo>
                      <a:lnTo>
                        <a:pt x="385" y="53"/>
                      </a:lnTo>
                      <a:lnTo>
                        <a:pt x="386" y="53"/>
                      </a:lnTo>
                      <a:lnTo>
                        <a:pt x="387" y="53"/>
                      </a:lnTo>
                      <a:lnTo>
                        <a:pt x="388" y="53"/>
                      </a:lnTo>
                      <a:lnTo>
                        <a:pt x="388" y="54"/>
                      </a:lnTo>
                      <a:lnTo>
                        <a:pt x="389" y="54"/>
                      </a:lnTo>
                      <a:lnTo>
                        <a:pt x="389" y="55"/>
                      </a:lnTo>
                      <a:lnTo>
                        <a:pt x="390" y="55"/>
                      </a:lnTo>
                      <a:lnTo>
                        <a:pt x="390" y="54"/>
                      </a:lnTo>
                      <a:lnTo>
                        <a:pt x="392" y="54"/>
                      </a:lnTo>
                      <a:lnTo>
                        <a:pt x="392" y="53"/>
                      </a:lnTo>
                      <a:lnTo>
                        <a:pt x="393" y="53"/>
                      </a:lnTo>
                      <a:lnTo>
                        <a:pt x="394" y="50"/>
                      </a:lnTo>
                      <a:lnTo>
                        <a:pt x="395" y="49"/>
                      </a:lnTo>
                      <a:lnTo>
                        <a:pt x="396" y="48"/>
                      </a:lnTo>
                      <a:lnTo>
                        <a:pt x="397" y="48"/>
                      </a:lnTo>
                      <a:lnTo>
                        <a:pt x="398" y="48"/>
                      </a:lnTo>
                      <a:lnTo>
                        <a:pt x="399" y="48"/>
                      </a:lnTo>
                      <a:lnTo>
                        <a:pt x="399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4" y="50"/>
                      </a:lnTo>
                      <a:lnTo>
                        <a:pt x="405" y="49"/>
                      </a:lnTo>
                      <a:lnTo>
                        <a:pt x="406" y="49"/>
                      </a:lnTo>
                      <a:lnTo>
                        <a:pt x="407" y="50"/>
                      </a:lnTo>
                      <a:lnTo>
                        <a:pt x="409" y="50"/>
                      </a:lnTo>
                      <a:lnTo>
                        <a:pt x="410" y="51"/>
                      </a:lnTo>
                      <a:lnTo>
                        <a:pt x="410" y="53"/>
                      </a:lnTo>
                      <a:lnTo>
                        <a:pt x="411" y="54"/>
                      </a:lnTo>
                      <a:lnTo>
                        <a:pt x="412" y="54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4" y="53"/>
                      </a:lnTo>
                      <a:lnTo>
                        <a:pt x="416" y="54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9" y="55"/>
                      </a:lnTo>
                      <a:lnTo>
                        <a:pt x="420" y="54"/>
                      </a:lnTo>
                      <a:lnTo>
                        <a:pt x="421" y="53"/>
                      </a:lnTo>
                      <a:lnTo>
                        <a:pt x="421" y="52"/>
                      </a:lnTo>
                      <a:lnTo>
                        <a:pt x="421" y="51"/>
                      </a:lnTo>
                      <a:lnTo>
                        <a:pt x="423" y="50"/>
                      </a:lnTo>
                      <a:lnTo>
                        <a:pt x="424" y="51"/>
                      </a:lnTo>
                      <a:lnTo>
                        <a:pt x="424" y="50"/>
                      </a:lnTo>
                      <a:lnTo>
                        <a:pt x="425" y="51"/>
                      </a:lnTo>
                      <a:lnTo>
                        <a:pt x="426" y="52"/>
                      </a:lnTo>
                      <a:lnTo>
                        <a:pt x="428" y="54"/>
                      </a:lnTo>
                      <a:lnTo>
                        <a:pt x="428" y="55"/>
                      </a:lnTo>
                      <a:lnTo>
                        <a:pt x="429" y="55"/>
                      </a:lnTo>
                      <a:lnTo>
                        <a:pt x="430" y="56"/>
                      </a:lnTo>
                      <a:lnTo>
                        <a:pt x="431" y="55"/>
                      </a:lnTo>
                      <a:lnTo>
                        <a:pt x="432" y="55"/>
                      </a:lnTo>
                      <a:lnTo>
                        <a:pt x="432" y="54"/>
                      </a:lnTo>
                      <a:lnTo>
                        <a:pt x="433" y="54"/>
                      </a:lnTo>
                      <a:lnTo>
                        <a:pt x="434" y="54"/>
                      </a:lnTo>
                      <a:lnTo>
                        <a:pt x="435" y="54"/>
                      </a:lnTo>
                      <a:lnTo>
                        <a:pt x="436" y="55"/>
                      </a:lnTo>
                      <a:lnTo>
                        <a:pt x="437" y="55"/>
                      </a:lnTo>
                      <a:lnTo>
                        <a:pt x="437" y="56"/>
                      </a:lnTo>
                      <a:lnTo>
                        <a:pt x="438" y="56"/>
                      </a:lnTo>
                      <a:lnTo>
                        <a:pt x="439" y="56"/>
                      </a:lnTo>
                      <a:lnTo>
                        <a:pt x="440" y="56"/>
                      </a:lnTo>
                      <a:lnTo>
                        <a:pt x="441" y="57"/>
                      </a:lnTo>
                      <a:lnTo>
                        <a:pt x="442" y="56"/>
                      </a:lnTo>
                      <a:lnTo>
                        <a:pt x="443" y="57"/>
                      </a:lnTo>
                      <a:lnTo>
                        <a:pt x="444" y="56"/>
                      </a:lnTo>
                      <a:lnTo>
                        <a:pt x="445" y="56"/>
                      </a:lnTo>
                      <a:lnTo>
                        <a:pt x="446" y="55"/>
                      </a:lnTo>
                      <a:lnTo>
                        <a:pt x="447" y="55"/>
                      </a:lnTo>
                      <a:lnTo>
                        <a:pt x="448" y="56"/>
                      </a:lnTo>
                      <a:lnTo>
                        <a:pt x="449" y="56"/>
                      </a:lnTo>
                      <a:lnTo>
                        <a:pt x="450" y="56"/>
                      </a:lnTo>
                      <a:lnTo>
                        <a:pt x="451" y="55"/>
                      </a:lnTo>
                      <a:lnTo>
                        <a:pt x="452" y="54"/>
                      </a:lnTo>
                      <a:lnTo>
                        <a:pt x="454" y="54"/>
                      </a:lnTo>
                      <a:lnTo>
                        <a:pt x="454" y="55"/>
                      </a:lnTo>
                      <a:lnTo>
                        <a:pt x="455" y="55"/>
                      </a:lnTo>
                      <a:lnTo>
                        <a:pt x="455" y="54"/>
                      </a:lnTo>
                      <a:lnTo>
                        <a:pt x="456" y="54"/>
                      </a:lnTo>
                      <a:lnTo>
                        <a:pt x="457" y="52"/>
                      </a:lnTo>
                      <a:lnTo>
                        <a:pt x="458" y="53"/>
                      </a:lnTo>
                      <a:lnTo>
                        <a:pt x="459" y="53"/>
                      </a:lnTo>
                      <a:lnTo>
                        <a:pt x="460" y="53"/>
                      </a:lnTo>
                      <a:lnTo>
                        <a:pt x="460" y="54"/>
                      </a:lnTo>
                      <a:lnTo>
                        <a:pt x="461" y="55"/>
                      </a:lnTo>
                      <a:lnTo>
                        <a:pt x="462" y="55"/>
                      </a:lnTo>
                      <a:lnTo>
                        <a:pt x="462" y="54"/>
                      </a:lnTo>
                      <a:lnTo>
                        <a:pt x="462" y="53"/>
                      </a:lnTo>
                      <a:lnTo>
                        <a:pt x="462" y="52"/>
                      </a:lnTo>
                      <a:lnTo>
                        <a:pt x="463" y="52"/>
                      </a:lnTo>
                      <a:lnTo>
                        <a:pt x="464" y="52"/>
                      </a:lnTo>
                      <a:lnTo>
                        <a:pt x="464" y="53"/>
                      </a:lnTo>
                      <a:lnTo>
                        <a:pt x="465" y="54"/>
                      </a:lnTo>
                      <a:lnTo>
                        <a:pt x="465" y="55"/>
                      </a:lnTo>
                      <a:lnTo>
                        <a:pt x="465" y="56"/>
                      </a:lnTo>
                      <a:lnTo>
                        <a:pt x="465" y="57"/>
                      </a:lnTo>
                      <a:lnTo>
                        <a:pt x="464" y="58"/>
                      </a:lnTo>
                      <a:lnTo>
                        <a:pt x="464" y="59"/>
                      </a:lnTo>
                      <a:lnTo>
                        <a:pt x="465" y="60"/>
                      </a:lnTo>
                      <a:lnTo>
                        <a:pt x="466" y="61"/>
                      </a:lnTo>
                      <a:lnTo>
                        <a:pt x="467" y="61"/>
                      </a:lnTo>
                      <a:lnTo>
                        <a:pt x="468" y="61"/>
                      </a:lnTo>
                      <a:lnTo>
                        <a:pt x="468" y="62"/>
                      </a:lnTo>
                      <a:lnTo>
                        <a:pt x="469" y="62"/>
                      </a:lnTo>
                      <a:lnTo>
                        <a:pt x="470" y="63"/>
                      </a:lnTo>
                      <a:lnTo>
                        <a:pt x="471" y="63"/>
                      </a:lnTo>
                      <a:lnTo>
                        <a:pt x="471" y="64"/>
                      </a:lnTo>
                      <a:lnTo>
                        <a:pt x="470" y="64"/>
                      </a:lnTo>
                      <a:lnTo>
                        <a:pt x="470" y="65"/>
                      </a:lnTo>
                      <a:lnTo>
                        <a:pt x="469" y="66"/>
                      </a:lnTo>
                      <a:lnTo>
                        <a:pt x="469" y="67"/>
                      </a:lnTo>
                      <a:lnTo>
                        <a:pt x="469" y="69"/>
                      </a:lnTo>
                      <a:lnTo>
                        <a:pt x="470" y="69"/>
                      </a:lnTo>
                      <a:lnTo>
                        <a:pt x="471" y="70"/>
                      </a:lnTo>
                      <a:lnTo>
                        <a:pt x="472" y="70"/>
                      </a:lnTo>
                      <a:lnTo>
                        <a:pt x="473" y="71"/>
                      </a:lnTo>
                      <a:lnTo>
                        <a:pt x="474" y="71"/>
                      </a:lnTo>
                      <a:lnTo>
                        <a:pt x="475" y="71"/>
                      </a:lnTo>
                      <a:lnTo>
                        <a:pt x="476" y="71"/>
                      </a:lnTo>
                      <a:lnTo>
                        <a:pt x="477" y="71"/>
                      </a:lnTo>
                      <a:lnTo>
                        <a:pt x="477" y="72"/>
                      </a:lnTo>
                      <a:lnTo>
                        <a:pt x="478" y="72"/>
                      </a:lnTo>
                      <a:lnTo>
                        <a:pt x="479" y="72"/>
                      </a:lnTo>
                      <a:lnTo>
                        <a:pt x="479" y="73"/>
                      </a:lnTo>
                      <a:lnTo>
                        <a:pt x="479" y="74"/>
                      </a:lnTo>
                      <a:lnTo>
                        <a:pt x="480" y="74"/>
                      </a:lnTo>
                      <a:lnTo>
                        <a:pt x="481" y="75"/>
                      </a:lnTo>
                      <a:lnTo>
                        <a:pt x="482" y="75"/>
                      </a:lnTo>
                      <a:lnTo>
                        <a:pt x="483" y="75"/>
                      </a:lnTo>
                      <a:lnTo>
                        <a:pt x="484" y="75"/>
                      </a:lnTo>
                      <a:lnTo>
                        <a:pt x="485" y="75"/>
                      </a:lnTo>
                      <a:lnTo>
                        <a:pt x="486" y="75"/>
                      </a:lnTo>
                      <a:lnTo>
                        <a:pt x="486" y="76"/>
                      </a:lnTo>
                      <a:lnTo>
                        <a:pt x="487" y="76"/>
                      </a:lnTo>
                      <a:lnTo>
                        <a:pt x="487" y="77"/>
                      </a:lnTo>
                      <a:lnTo>
                        <a:pt x="486" y="78"/>
                      </a:lnTo>
                      <a:lnTo>
                        <a:pt x="486" y="79"/>
                      </a:lnTo>
                      <a:lnTo>
                        <a:pt x="486" y="80"/>
                      </a:lnTo>
                      <a:lnTo>
                        <a:pt x="487" y="80"/>
                      </a:lnTo>
                      <a:lnTo>
                        <a:pt x="488" y="80"/>
                      </a:lnTo>
                      <a:lnTo>
                        <a:pt x="488" y="81"/>
                      </a:lnTo>
                      <a:lnTo>
                        <a:pt x="489" y="81"/>
                      </a:lnTo>
                      <a:lnTo>
                        <a:pt x="489" y="82"/>
                      </a:lnTo>
                      <a:lnTo>
                        <a:pt x="490" y="82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2" y="84"/>
                      </a:lnTo>
                      <a:lnTo>
                        <a:pt x="492" y="85"/>
                      </a:lnTo>
                      <a:lnTo>
                        <a:pt x="493" y="86"/>
                      </a:lnTo>
                      <a:lnTo>
                        <a:pt x="493" y="87"/>
                      </a:lnTo>
                      <a:lnTo>
                        <a:pt x="493" y="88"/>
                      </a:lnTo>
                      <a:lnTo>
                        <a:pt x="493" y="89"/>
                      </a:lnTo>
                      <a:lnTo>
                        <a:pt x="493" y="90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4" y="92"/>
                      </a:lnTo>
                      <a:lnTo>
                        <a:pt x="494" y="93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5" y="95"/>
                      </a:lnTo>
                      <a:lnTo>
                        <a:pt x="495" y="96"/>
                      </a:lnTo>
                      <a:lnTo>
                        <a:pt x="495" y="97"/>
                      </a:lnTo>
                      <a:lnTo>
                        <a:pt x="495" y="98"/>
                      </a:lnTo>
                      <a:lnTo>
                        <a:pt x="495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5" y="102"/>
                      </a:lnTo>
                      <a:lnTo>
                        <a:pt x="494" y="102"/>
                      </a:lnTo>
                      <a:lnTo>
                        <a:pt x="494" y="101"/>
                      </a:lnTo>
                      <a:lnTo>
                        <a:pt x="494" y="102"/>
                      </a:lnTo>
                      <a:lnTo>
                        <a:pt x="494" y="103"/>
                      </a:lnTo>
                      <a:lnTo>
                        <a:pt x="495" y="103"/>
                      </a:lnTo>
                      <a:lnTo>
                        <a:pt x="496" y="102"/>
                      </a:lnTo>
                      <a:lnTo>
                        <a:pt x="496" y="103"/>
                      </a:lnTo>
                      <a:lnTo>
                        <a:pt x="497" y="103"/>
                      </a:lnTo>
                      <a:lnTo>
                        <a:pt x="497" y="104"/>
                      </a:lnTo>
                      <a:lnTo>
                        <a:pt x="498" y="104"/>
                      </a:lnTo>
                      <a:lnTo>
                        <a:pt x="497" y="105"/>
                      </a:lnTo>
                      <a:lnTo>
                        <a:pt x="498" y="106"/>
                      </a:lnTo>
                      <a:lnTo>
                        <a:pt x="498" y="107"/>
                      </a:lnTo>
                      <a:lnTo>
                        <a:pt x="498" y="106"/>
                      </a:lnTo>
                      <a:lnTo>
                        <a:pt x="497" y="106"/>
                      </a:lnTo>
                      <a:lnTo>
                        <a:pt x="496" y="106"/>
                      </a:lnTo>
                      <a:lnTo>
                        <a:pt x="495" y="106"/>
                      </a:lnTo>
                      <a:lnTo>
                        <a:pt x="495" y="107"/>
                      </a:lnTo>
                      <a:lnTo>
                        <a:pt x="496" y="107"/>
                      </a:lnTo>
                      <a:lnTo>
                        <a:pt x="497" y="107"/>
                      </a:lnTo>
                      <a:lnTo>
                        <a:pt x="497" y="108"/>
                      </a:lnTo>
                      <a:lnTo>
                        <a:pt x="497" y="109"/>
                      </a:lnTo>
                      <a:lnTo>
                        <a:pt x="498" y="108"/>
                      </a:lnTo>
                      <a:lnTo>
                        <a:pt x="498" y="109"/>
                      </a:lnTo>
                      <a:lnTo>
                        <a:pt x="498" y="110"/>
                      </a:lnTo>
                      <a:lnTo>
                        <a:pt x="499" y="109"/>
                      </a:lnTo>
                      <a:lnTo>
                        <a:pt x="499" y="110"/>
                      </a:lnTo>
                      <a:lnTo>
                        <a:pt x="498" y="111"/>
                      </a:lnTo>
                      <a:lnTo>
                        <a:pt x="499" y="111"/>
                      </a:lnTo>
                      <a:lnTo>
                        <a:pt x="500" y="111"/>
                      </a:lnTo>
                      <a:lnTo>
                        <a:pt x="500" y="112"/>
                      </a:lnTo>
                      <a:lnTo>
                        <a:pt x="499" y="112"/>
                      </a:lnTo>
                      <a:lnTo>
                        <a:pt x="498" y="112"/>
                      </a:lnTo>
                      <a:lnTo>
                        <a:pt x="497" y="112"/>
                      </a:lnTo>
                      <a:lnTo>
                        <a:pt x="497" y="113"/>
                      </a:lnTo>
                      <a:lnTo>
                        <a:pt x="496" y="113"/>
                      </a:lnTo>
                      <a:lnTo>
                        <a:pt x="497" y="114"/>
                      </a:lnTo>
                      <a:lnTo>
                        <a:pt x="496" y="114"/>
                      </a:lnTo>
                      <a:lnTo>
                        <a:pt x="496" y="115"/>
                      </a:lnTo>
                      <a:lnTo>
                        <a:pt x="497" y="116"/>
                      </a:lnTo>
                      <a:lnTo>
                        <a:pt x="496" y="116"/>
                      </a:lnTo>
                      <a:lnTo>
                        <a:pt x="495" y="115"/>
                      </a:lnTo>
                      <a:lnTo>
                        <a:pt x="495" y="116"/>
                      </a:lnTo>
                      <a:lnTo>
                        <a:pt x="495" y="117"/>
                      </a:lnTo>
                      <a:lnTo>
                        <a:pt x="494" y="117"/>
                      </a:lnTo>
                      <a:lnTo>
                        <a:pt x="494" y="118"/>
                      </a:lnTo>
                      <a:lnTo>
                        <a:pt x="495" y="118"/>
                      </a:lnTo>
                      <a:lnTo>
                        <a:pt x="495" y="119"/>
                      </a:lnTo>
                      <a:lnTo>
                        <a:pt x="494" y="119"/>
                      </a:lnTo>
                      <a:lnTo>
                        <a:pt x="493" y="119"/>
                      </a:lnTo>
                      <a:lnTo>
                        <a:pt x="493" y="120"/>
                      </a:lnTo>
                      <a:lnTo>
                        <a:pt x="494" y="121"/>
                      </a:lnTo>
                      <a:lnTo>
                        <a:pt x="495" y="121"/>
                      </a:lnTo>
                      <a:lnTo>
                        <a:pt x="496" y="122"/>
                      </a:lnTo>
                      <a:lnTo>
                        <a:pt x="496" y="123"/>
                      </a:lnTo>
                      <a:lnTo>
                        <a:pt x="495" y="123"/>
                      </a:lnTo>
                      <a:lnTo>
                        <a:pt x="496" y="123"/>
                      </a:lnTo>
                      <a:lnTo>
                        <a:pt x="496" y="124"/>
                      </a:lnTo>
                      <a:lnTo>
                        <a:pt x="495" y="125"/>
                      </a:lnTo>
                      <a:lnTo>
                        <a:pt x="496" y="126"/>
                      </a:lnTo>
                      <a:lnTo>
                        <a:pt x="495" y="127"/>
                      </a:lnTo>
                      <a:lnTo>
                        <a:pt x="495" y="128"/>
                      </a:lnTo>
                      <a:lnTo>
                        <a:pt x="494" y="128"/>
                      </a:lnTo>
                      <a:lnTo>
                        <a:pt x="493" y="130"/>
                      </a:lnTo>
                      <a:lnTo>
                        <a:pt x="494" y="130"/>
                      </a:lnTo>
                      <a:lnTo>
                        <a:pt x="494" y="131"/>
                      </a:lnTo>
                      <a:lnTo>
                        <a:pt x="495" y="131"/>
                      </a:lnTo>
                      <a:lnTo>
                        <a:pt x="495" y="132"/>
                      </a:lnTo>
                      <a:lnTo>
                        <a:pt x="494" y="133"/>
                      </a:lnTo>
                      <a:lnTo>
                        <a:pt x="495" y="133"/>
                      </a:lnTo>
                      <a:lnTo>
                        <a:pt x="495" y="134"/>
                      </a:lnTo>
                      <a:lnTo>
                        <a:pt x="496" y="135"/>
                      </a:lnTo>
                      <a:lnTo>
                        <a:pt x="496" y="136"/>
                      </a:lnTo>
                      <a:lnTo>
                        <a:pt x="497" y="136"/>
                      </a:lnTo>
                      <a:lnTo>
                        <a:pt x="497" y="137"/>
                      </a:lnTo>
                      <a:lnTo>
                        <a:pt x="497" y="138"/>
                      </a:lnTo>
                      <a:lnTo>
                        <a:pt x="498" y="138"/>
                      </a:lnTo>
                      <a:lnTo>
                        <a:pt x="499" y="138"/>
                      </a:lnTo>
                      <a:lnTo>
                        <a:pt x="498" y="138"/>
                      </a:lnTo>
                      <a:lnTo>
                        <a:pt x="499" y="139"/>
                      </a:lnTo>
                      <a:lnTo>
                        <a:pt x="499" y="140"/>
                      </a:lnTo>
                      <a:lnTo>
                        <a:pt x="500" y="140"/>
                      </a:lnTo>
                      <a:lnTo>
                        <a:pt x="500" y="141"/>
                      </a:lnTo>
                      <a:lnTo>
                        <a:pt x="499" y="141"/>
                      </a:lnTo>
                      <a:lnTo>
                        <a:pt x="499" y="142"/>
                      </a:lnTo>
                      <a:lnTo>
                        <a:pt x="499" y="143"/>
                      </a:lnTo>
                      <a:lnTo>
                        <a:pt x="500" y="143"/>
                      </a:lnTo>
                      <a:lnTo>
                        <a:pt x="500" y="144"/>
                      </a:lnTo>
                      <a:lnTo>
                        <a:pt x="499" y="144"/>
                      </a:lnTo>
                      <a:lnTo>
                        <a:pt x="498" y="143"/>
                      </a:lnTo>
                      <a:lnTo>
                        <a:pt x="498" y="144"/>
                      </a:lnTo>
                      <a:lnTo>
                        <a:pt x="498" y="145"/>
                      </a:lnTo>
                      <a:lnTo>
                        <a:pt x="497" y="145"/>
                      </a:lnTo>
                      <a:lnTo>
                        <a:pt x="497" y="146"/>
                      </a:lnTo>
                      <a:lnTo>
                        <a:pt x="498" y="146"/>
                      </a:lnTo>
                      <a:lnTo>
                        <a:pt x="498" y="147"/>
                      </a:lnTo>
                      <a:lnTo>
                        <a:pt x="497" y="147"/>
                      </a:lnTo>
                      <a:lnTo>
                        <a:pt x="497" y="148"/>
                      </a:lnTo>
                      <a:lnTo>
                        <a:pt x="498" y="149"/>
                      </a:lnTo>
                      <a:lnTo>
                        <a:pt x="498" y="150"/>
                      </a:lnTo>
                      <a:lnTo>
                        <a:pt x="498" y="151"/>
                      </a:lnTo>
                      <a:lnTo>
                        <a:pt x="498" y="152"/>
                      </a:lnTo>
                      <a:lnTo>
                        <a:pt x="497" y="152"/>
                      </a:lnTo>
                      <a:lnTo>
                        <a:pt x="497" y="153"/>
                      </a:lnTo>
                      <a:lnTo>
                        <a:pt x="496" y="153"/>
                      </a:lnTo>
                      <a:lnTo>
                        <a:pt x="495" y="153"/>
                      </a:lnTo>
                      <a:lnTo>
                        <a:pt x="494" y="153"/>
                      </a:lnTo>
                      <a:lnTo>
                        <a:pt x="494" y="154"/>
                      </a:lnTo>
                      <a:lnTo>
                        <a:pt x="495" y="154"/>
                      </a:lnTo>
                      <a:lnTo>
                        <a:pt x="495" y="155"/>
                      </a:lnTo>
                      <a:lnTo>
                        <a:pt x="494" y="154"/>
                      </a:lnTo>
                      <a:lnTo>
                        <a:pt x="493" y="154"/>
                      </a:lnTo>
                      <a:lnTo>
                        <a:pt x="494" y="155"/>
                      </a:lnTo>
                      <a:lnTo>
                        <a:pt x="493" y="155"/>
                      </a:lnTo>
                      <a:lnTo>
                        <a:pt x="493" y="156"/>
                      </a:lnTo>
                      <a:lnTo>
                        <a:pt x="494" y="156"/>
                      </a:lnTo>
                      <a:lnTo>
                        <a:pt x="493" y="157"/>
                      </a:lnTo>
                      <a:lnTo>
                        <a:pt x="494" y="158"/>
                      </a:lnTo>
                      <a:lnTo>
                        <a:pt x="494" y="159"/>
                      </a:lnTo>
                      <a:lnTo>
                        <a:pt x="495" y="160"/>
                      </a:lnTo>
                      <a:lnTo>
                        <a:pt x="495" y="159"/>
                      </a:lnTo>
                      <a:lnTo>
                        <a:pt x="496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7" y="162"/>
                      </a:lnTo>
                      <a:lnTo>
                        <a:pt x="498" y="163"/>
                      </a:lnTo>
                      <a:lnTo>
                        <a:pt x="497" y="163"/>
                      </a:lnTo>
                      <a:lnTo>
                        <a:pt x="498" y="163"/>
                      </a:lnTo>
                      <a:lnTo>
                        <a:pt x="498" y="164"/>
                      </a:lnTo>
                      <a:lnTo>
                        <a:pt x="499" y="164"/>
                      </a:lnTo>
                      <a:lnTo>
                        <a:pt x="500" y="164"/>
                      </a:lnTo>
                      <a:lnTo>
                        <a:pt x="500" y="163"/>
                      </a:lnTo>
                      <a:lnTo>
                        <a:pt x="501" y="163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2" y="165"/>
                      </a:lnTo>
                      <a:lnTo>
                        <a:pt x="501" y="165"/>
                      </a:lnTo>
                      <a:lnTo>
                        <a:pt x="500" y="165"/>
                      </a:lnTo>
                      <a:lnTo>
                        <a:pt x="501" y="166"/>
                      </a:lnTo>
                      <a:lnTo>
                        <a:pt x="502" y="166"/>
                      </a:lnTo>
                      <a:lnTo>
                        <a:pt x="502" y="167"/>
                      </a:lnTo>
                      <a:lnTo>
                        <a:pt x="503" y="168"/>
                      </a:lnTo>
                      <a:lnTo>
                        <a:pt x="502" y="168"/>
                      </a:lnTo>
                      <a:lnTo>
                        <a:pt x="501" y="168"/>
                      </a:lnTo>
                      <a:lnTo>
                        <a:pt x="501" y="169"/>
                      </a:lnTo>
                      <a:lnTo>
                        <a:pt x="502" y="169"/>
                      </a:lnTo>
                      <a:lnTo>
                        <a:pt x="502" y="168"/>
                      </a:lnTo>
                      <a:lnTo>
                        <a:pt x="502" y="169"/>
                      </a:lnTo>
                      <a:lnTo>
                        <a:pt x="503" y="169"/>
                      </a:lnTo>
                      <a:lnTo>
                        <a:pt x="503" y="170"/>
                      </a:lnTo>
                      <a:lnTo>
                        <a:pt x="502" y="171"/>
                      </a:lnTo>
                      <a:lnTo>
                        <a:pt x="503" y="171"/>
                      </a:lnTo>
                      <a:lnTo>
                        <a:pt x="503" y="172"/>
                      </a:lnTo>
                      <a:lnTo>
                        <a:pt x="504" y="172"/>
                      </a:lnTo>
                      <a:lnTo>
                        <a:pt x="503" y="173"/>
                      </a:lnTo>
                      <a:lnTo>
                        <a:pt x="504" y="173"/>
                      </a:lnTo>
                      <a:lnTo>
                        <a:pt x="503" y="173"/>
                      </a:lnTo>
                      <a:lnTo>
                        <a:pt x="503" y="174"/>
                      </a:lnTo>
                      <a:lnTo>
                        <a:pt x="503" y="175"/>
                      </a:lnTo>
                      <a:lnTo>
                        <a:pt x="504" y="175"/>
                      </a:lnTo>
                      <a:lnTo>
                        <a:pt x="504" y="174"/>
                      </a:lnTo>
                      <a:lnTo>
                        <a:pt x="505" y="174"/>
                      </a:lnTo>
                      <a:lnTo>
                        <a:pt x="504" y="175"/>
                      </a:lnTo>
                      <a:lnTo>
                        <a:pt x="505" y="175"/>
                      </a:lnTo>
                      <a:lnTo>
                        <a:pt x="506" y="175"/>
                      </a:lnTo>
                      <a:lnTo>
                        <a:pt x="506" y="176"/>
                      </a:lnTo>
                      <a:lnTo>
                        <a:pt x="505" y="176"/>
                      </a:lnTo>
                      <a:lnTo>
                        <a:pt x="506" y="177"/>
                      </a:lnTo>
                      <a:lnTo>
                        <a:pt x="507" y="178"/>
                      </a:lnTo>
                      <a:lnTo>
                        <a:pt x="508" y="178"/>
                      </a:lnTo>
                      <a:lnTo>
                        <a:pt x="508" y="179"/>
                      </a:lnTo>
                      <a:lnTo>
                        <a:pt x="508" y="180"/>
                      </a:lnTo>
                      <a:lnTo>
                        <a:pt x="509" y="180"/>
                      </a:lnTo>
                      <a:lnTo>
                        <a:pt x="508" y="180"/>
                      </a:lnTo>
                      <a:lnTo>
                        <a:pt x="508" y="181"/>
                      </a:lnTo>
                      <a:lnTo>
                        <a:pt x="509" y="181"/>
                      </a:lnTo>
                      <a:lnTo>
                        <a:pt x="508" y="181"/>
                      </a:lnTo>
                      <a:lnTo>
                        <a:pt x="508" y="182"/>
                      </a:lnTo>
                      <a:lnTo>
                        <a:pt x="509" y="182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4"/>
                      </a:lnTo>
                      <a:lnTo>
                        <a:pt x="511" y="184"/>
                      </a:lnTo>
                      <a:lnTo>
                        <a:pt x="512" y="185"/>
                      </a:lnTo>
                      <a:lnTo>
                        <a:pt x="513" y="185"/>
                      </a:lnTo>
                      <a:lnTo>
                        <a:pt x="514" y="185"/>
                      </a:lnTo>
                      <a:lnTo>
                        <a:pt x="515" y="185"/>
                      </a:lnTo>
                      <a:lnTo>
                        <a:pt x="515" y="186"/>
                      </a:lnTo>
                      <a:lnTo>
                        <a:pt x="514" y="186"/>
                      </a:lnTo>
                      <a:lnTo>
                        <a:pt x="515" y="186"/>
                      </a:lnTo>
                      <a:lnTo>
                        <a:pt x="515" y="187"/>
                      </a:lnTo>
                      <a:lnTo>
                        <a:pt x="516" y="187"/>
                      </a:lnTo>
                      <a:lnTo>
                        <a:pt x="516" y="188"/>
                      </a:lnTo>
                      <a:lnTo>
                        <a:pt x="517" y="188"/>
                      </a:lnTo>
                      <a:lnTo>
                        <a:pt x="517" y="187"/>
                      </a:lnTo>
                      <a:lnTo>
                        <a:pt x="517" y="188"/>
                      </a:lnTo>
                      <a:lnTo>
                        <a:pt x="517" y="189"/>
                      </a:lnTo>
                      <a:lnTo>
                        <a:pt x="516" y="190"/>
                      </a:lnTo>
                      <a:lnTo>
                        <a:pt x="516" y="191"/>
                      </a:lnTo>
                      <a:lnTo>
                        <a:pt x="516" y="193"/>
                      </a:lnTo>
                      <a:lnTo>
                        <a:pt x="516" y="194"/>
                      </a:lnTo>
                      <a:lnTo>
                        <a:pt x="516" y="195"/>
                      </a:lnTo>
                      <a:lnTo>
                        <a:pt x="515" y="195"/>
                      </a:lnTo>
                      <a:lnTo>
                        <a:pt x="515" y="196"/>
                      </a:lnTo>
                      <a:lnTo>
                        <a:pt x="516" y="197"/>
                      </a:lnTo>
                      <a:lnTo>
                        <a:pt x="517" y="198"/>
                      </a:lnTo>
                      <a:lnTo>
                        <a:pt x="518" y="198"/>
                      </a:lnTo>
                      <a:lnTo>
                        <a:pt x="518" y="199"/>
                      </a:lnTo>
                      <a:lnTo>
                        <a:pt x="519" y="199"/>
                      </a:lnTo>
                      <a:lnTo>
                        <a:pt x="519" y="200"/>
                      </a:lnTo>
                      <a:lnTo>
                        <a:pt x="519" y="201"/>
                      </a:lnTo>
                      <a:lnTo>
                        <a:pt x="520" y="202"/>
                      </a:lnTo>
                      <a:lnTo>
                        <a:pt x="519" y="202"/>
                      </a:lnTo>
                      <a:lnTo>
                        <a:pt x="519" y="203"/>
                      </a:lnTo>
                      <a:lnTo>
                        <a:pt x="520" y="203"/>
                      </a:lnTo>
                      <a:lnTo>
                        <a:pt x="519" y="203"/>
                      </a:lnTo>
                      <a:lnTo>
                        <a:pt x="520" y="204"/>
                      </a:lnTo>
                      <a:lnTo>
                        <a:pt x="519" y="204"/>
                      </a:lnTo>
                      <a:lnTo>
                        <a:pt x="520" y="204"/>
                      </a:lnTo>
                      <a:lnTo>
                        <a:pt x="520" y="205"/>
                      </a:lnTo>
                      <a:lnTo>
                        <a:pt x="521" y="205"/>
                      </a:lnTo>
                      <a:lnTo>
                        <a:pt x="520" y="205"/>
                      </a:lnTo>
                      <a:lnTo>
                        <a:pt x="521" y="206"/>
                      </a:lnTo>
                      <a:lnTo>
                        <a:pt x="522" y="206"/>
                      </a:lnTo>
                      <a:lnTo>
                        <a:pt x="523" y="207"/>
                      </a:lnTo>
                      <a:lnTo>
                        <a:pt x="524" y="207"/>
                      </a:lnTo>
                      <a:lnTo>
                        <a:pt x="524" y="208"/>
                      </a:lnTo>
                      <a:lnTo>
                        <a:pt x="524" y="209"/>
                      </a:lnTo>
                      <a:lnTo>
                        <a:pt x="525" y="209"/>
                      </a:lnTo>
                      <a:lnTo>
                        <a:pt x="526" y="209"/>
                      </a:lnTo>
                      <a:lnTo>
                        <a:pt x="526" y="210"/>
                      </a:lnTo>
                      <a:lnTo>
                        <a:pt x="527" y="210"/>
                      </a:lnTo>
                      <a:lnTo>
                        <a:pt x="528" y="210"/>
                      </a:lnTo>
                      <a:lnTo>
                        <a:pt x="529" y="210"/>
                      </a:lnTo>
                      <a:lnTo>
                        <a:pt x="528" y="211"/>
                      </a:lnTo>
                      <a:lnTo>
                        <a:pt x="527" y="211"/>
                      </a:lnTo>
                      <a:lnTo>
                        <a:pt x="526" y="212"/>
                      </a:lnTo>
                      <a:lnTo>
                        <a:pt x="525" y="213"/>
                      </a:lnTo>
                      <a:lnTo>
                        <a:pt x="525" y="214"/>
                      </a:lnTo>
                      <a:lnTo>
                        <a:pt x="524" y="214"/>
                      </a:lnTo>
                      <a:lnTo>
                        <a:pt x="524" y="215"/>
                      </a:lnTo>
                      <a:lnTo>
                        <a:pt x="523" y="216"/>
                      </a:lnTo>
                      <a:lnTo>
                        <a:pt x="523" y="217"/>
                      </a:lnTo>
                      <a:lnTo>
                        <a:pt x="524" y="217"/>
                      </a:lnTo>
                      <a:lnTo>
                        <a:pt x="524" y="216"/>
                      </a:lnTo>
                      <a:lnTo>
                        <a:pt x="524" y="217"/>
                      </a:lnTo>
                      <a:lnTo>
                        <a:pt x="525" y="217"/>
                      </a:lnTo>
                      <a:lnTo>
                        <a:pt x="524" y="218"/>
                      </a:lnTo>
                      <a:lnTo>
                        <a:pt x="523" y="219"/>
                      </a:lnTo>
                      <a:lnTo>
                        <a:pt x="523" y="220"/>
                      </a:lnTo>
                      <a:lnTo>
                        <a:pt x="523" y="221"/>
                      </a:lnTo>
                      <a:lnTo>
                        <a:pt x="523" y="222"/>
                      </a:lnTo>
                      <a:lnTo>
                        <a:pt x="523" y="223"/>
                      </a:lnTo>
                      <a:lnTo>
                        <a:pt x="523" y="224"/>
                      </a:lnTo>
                      <a:lnTo>
                        <a:pt x="522" y="223"/>
                      </a:lnTo>
                      <a:lnTo>
                        <a:pt x="522" y="224"/>
                      </a:lnTo>
                      <a:lnTo>
                        <a:pt x="521" y="224"/>
                      </a:lnTo>
                      <a:lnTo>
                        <a:pt x="520" y="225"/>
                      </a:lnTo>
                      <a:lnTo>
                        <a:pt x="521" y="225"/>
                      </a:lnTo>
                      <a:lnTo>
                        <a:pt x="520" y="225"/>
                      </a:lnTo>
                      <a:lnTo>
                        <a:pt x="521" y="226"/>
                      </a:lnTo>
                      <a:lnTo>
                        <a:pt x="519" y="226"/>
                      </a:lnTo>
                      <a:lnTo>
                        <a:pt x="518" y="226"/>
                      </a:lnTo>
                      <a:lnTo>
                        <a:pt x="518" y="227"/>
                      </a:lnTo>
                      <a:lnTo>
                        <a:pt x="519" y="227"/>
                      </a:lnTo>
                      <a:lnTo>
                        <a:pt x="519" y="228"/>
                      </a:lnTo>
                      <a:lnTo>
                        <a:pt x="519" y="229"/>
                      </a:lnTo>
                      <a:lnTo>
                        <a:pt x="519" y="230"/>
                      </a:lnTo>
                      <a:lnTo>
                        <a:pt x="519" y="231"/>
                      </a:lnTo>
                      <a:lnTo>
                        <a:pt x="518" y="231"/>
                      </a:lnTo>
                      <a:lnTo>
                        <a:pt x="518" y="232"/>
                      </a:lnTo>
                      <a:lnTo>
                        <a:pt x="517" y="232"/>
                      </a:lnTo>
                      <a:lnTo>
                        <a:pt x="517" y="231"/>
                      </a:lnTo>
                      <a:lnTo>
                        <a:pt x="517" y="232"/>
                      </a:lnTo>
                      <a:lnTo>
                        <a:pt x="516" y="231"/>
                      </a:lnTo>
                      <a:lnTo>
                        <a:pt x="516" y="232"/>
                      </a:lnTo>
                      <a:lnTo>
                        <a:pt x="516" y="233"/>
                      </a:lnTo>
                      <a:lnTo>
                        <a:pt x="516" y="234"/>
                      </a:lnTo>
                      <a:lnTo>
                        <a:pt x="516" y="235"/>
                      </a:lnTo>
                      <a:lnTo>
                        <a:pt x="515" y="235"/>
                      </a:lnTo>
                      <a:lnTo>
                        <a:pt x="516" y="236"/>
                      </a:lnTo>
                      <a:lnTo>
                        <a:pt x="517" y="237"/>
                      </a:lnTo>
                      <a:lnTo>
                        <a:pt x="516" y="237"/>
                      </a:lnTo>
                      <a:lnTo>
                        <a:pt x="516" y="238"/>
                      </a:lnTo>
                      <a:lnTo>
                        <a:pt x="515" y="238"/>
                      </a:lnTo>
                      <a:lnTo>
                        <a:pt x="516" y="239"/>
                      </a:lnTo>
                      <a:lnTo>
                        <a:pt x="516" y="240"/>
                      </a:lnTo>
                      <a:lnTo>
                        <a:pt x="515" y="240"/>
                      </a:lnTo>
                      <a:lnTo>
                        <a:pt x="515" y="241"/>
                      </a:lnTo>
                      <a:lnTo>
                        <a:pt x="516" y="241"/>
                      </a:lnTo>
                      <a:lnTo>
                        <a:pt x="516" y="242"/>
                      </a:lnTo>
                      <a:lnTo>
                        <a:pt x="517" y="242"/>
                      </a:lnTo>
                      <a:lnTo>
                        <a:pt x="517" y="243"/>
                      </a:lnTo>
                      <a:lnTo>
                        <a:pt x="516" y="243"/>
                      </a:lnTo>
                      <a:lnTo>
                        <a:pt x="515" y="243"/>
                      </a:lnTo>
                      <a:lnTo>
                        <a:pt x="515" y="244"/>
                      </a:lnTo>
                      <a:lnTo>
                        <a:pt x="516" y="244"/>
                      </a:lnTo>
                      <a:lnTo>
                        <a:pt x="516" y="245"/>
                      </a:lnTo>
                      <a:lnTo>
                        <a:pt x="517" y="245"/>
                      </a:lnTo>
                      <a:lnTo>
                        <a:pt x="517" y="246"/>
                      </a:lnTo>
                      <a:lnTo>
                        <a:pt x="518" y="247"/>
                      </a:lnTo>
                      <a:lnTo>
                        <a:pt x="519" y="247"/>
                      </a:lnTo>
                      <a:lnTo>
                        <a:pt x="520" y="247"/>
                      </a:lnTo>
                      <a:lnTo>
                        <a:pt x="522" y="247"/>
                      </a:lnTo>
                      <a:lnTo>
                        <a:pt x="522" y="248"/>
                      </a:lnTo>
                      <a:lnTo>
                        <a:pt x="524" y="248"/>
                      </a:lnTo>
                      <a:lnTo>
                        <a:pt x="525" y="248"/>
                      </a:lnTo>
                      <a:lnTo>
                        <a:pt x="525" y="247"/>
                      </a:lnTo>
                      <a:lnTo>
                        <a:pt x="526" y="246"/>
                      </a:lnTo>
                      <a:lnTo>
                        <a:pt x="527" y="246"/>
                      </a:lnTo>
                      <a:lnTo>
                        <a:pt x="527" y="245"/>
                      </a:lnTo>
                      <a:lnTo>
                        <a:pt x="528" y="245"/>
                      </a:lnTo>
                      <a:lnTo>
                        <a:pt x="529" y="246"/>
                      </a:lnTo>
                      <a:lnTo>
                        <a:pt x="530" y="245"/>
                      </a:lnTo>
                      <a:lnTo>
                        <a:pt x="531" y="246"/>
                      </a:lnTo>
                      <a:lnTo>
                        <a:pt x="532" y="246"/>
                      </a:lnTo>
                      <a:lnTo>
                        <a:pt x="533" y="247"/>
                      </a:lnTo>
                      <a:lnTo>
                        <a:pt x="534" y="247"/>
                      </a:lnTo>
                      <a:lnTo>
                        <a:pt x="535" y="247"/>
                      </a:lnTo>
                      <a:lnTo>
                        <a:pt x="535" y="246"/>
                      </a:lnTo>
                      <a:lnTo>
                        <a:pt x="536" y="246"/>
                      </a:lnTo>
                      <a:lnTo>
                        <a:pt x="536" y="247"/>
                      </a:lnTo>
                      <a:lnTo>
                        <a:pt x="537" y="247"/>
                      </a:lnTo>
                      <a:lnTo>
                        <a:pt x="537" y="246"/>
                      </a:lnTo>
                      <a:lnTo>
                        <a:pt x="538" y="246"/>
                      </a:lnTo>
                      <a:lnTo>
                        <a:pt x="538" y="247"/>
                      </a:lnTo>
                      <a:lnTo>
                        <a:pt x="539" y="247"/>
                      </a:lnTo>
                      <a:lnTo>
                        <a:pt x="540" y="247"/>
                      </a:lnTo>
                      <a:lnTo>
                        <a:pt x="541" y="246"/>
                      </a:lnTo>
                      <a:lnTo>
                        <a:pt x="542" y="245"/>
                      </a:lnTo>
                      <a:lnTo>
                        <a:pt x="541" y="244"/>
                      </a:lnTo>
                      <a:lnTo>
                        <a:pt x="542" y="244"/>
                      </a:lnTo>
                      <a:lnTo>
                        <a:pt x="542" y="243"/>
                      </a:lnTo>
                      <a:lnTo>
                        <a:pt x="541" y="243"/>
                      </a:lnTo>
                      <a:lnTo>
                        <a:pt x="542" y="242"/>
                      </a:lnTo>
                      <a:lnTo>
                        <a:pt x="543" y="242"/>
                      </a:lnTo>
                      <a:lnTo>
                        <a:pt x="543" y="243"/>
                      </a:lnTo>
                      <a:lnTo>
                        <a:pt x="544" y="243"/>
                      </a:lnTo>
                      <a:lnTo>
                        <a:pt x="545" y="242"/>
                      </a:lnTo>
                      <a:lnTo>
                        <a:pt x="546" y="243"/>
                      </a:lnTo>
                      <a:lnTo>
                        <a:pt x="545" y="243"/>
                      </a:lnTo>
                      <a:lnTo>
                        <a:pt x="545" y="244"/>
                      </a:lnTo>
                      <a:lnTo>
                        <a:pt x="544" y="245"/>
                      </a:lnTo>
                      <a:lnTo>
                        <a:pt x="545" y="245"/>
                      </a:lnTo>
                      <a:lnTo>
                        <a:pt x="546" y="245"/>
                      </a:lnTo>
                      <a:lnTo>
                        <a:pt x="546" y="246"/>
                      </a:lnTo>
                      <a:lnTo>
                        <a:pt x="547" y="246"/>
                      </a:lnTo>
                      <a:lnTo>
                        <a:pt x="548" y="246"/>
                      </a:lnTo>
                      <a:lnTo>
                        <a:pt x="548" y="247"/>
                      </a:lnTo>
                      <a:lnTo>
                        <a:pt x="549" y="247"/>
                      </a:lnTo>
                      <a:lnTo>
                        <a:pt x="549" y="248"/>
                      </a:lnTo>
                      <a:lnTo>
                        <a:pt x="550" y="247"/>
                      </a:lnTo>
                      <a:lnTo>
                        <a:pt x="551" y="247"/>
                      </a:lnTo>
                      <a:lnTo>
                        <a:pt x="552" y="247"/>
                      </a:lnTo>
                      <a:lnTo>
                        <a:pt x="553" y="247"/>
                      </a:lnTo>
                      <a:lnTo>
                        <a:pt x="553" y="248"/>
                      </a:lnTo>
                      <a:lnTo>
                        <a:pt x="554" y="248"/>
                      </a:lnTo>
                      <a:lnTo>
                        <a:pt x="554" y="247"/>
                      </a:lnTo>
                      <a:lnTo>
                        <a:pt x="556" y="247"/>
                      </a:lnTo>
                      <a:lnTo>
                        <a:pt x="557" y="247"/>
                      </a:lnTo>
                      <a:lnTo>
                        <a:pt x="558" y="247"/>
                      </a:lnTo>
                      <a:lnTo>
                        <a:pt x="559" y="247"/>
                      </a:lnTo>
                      <a:lnTo>
                        <a:pt x="559" y="248"/>
                      </a:lnTo>
                      <a:lnTo>
                        <a:pt x="560" y="248"/>
                      </a:lnTo>
                      <a:lnTo>
                        <a:pt x="560" y="247"/>
                      </a:lnTo>
                      <a:lnTo>
                        <a:pt x="559" y="247"/>
                      </a:lnTo>
                      <a:lnTo>
                        <a:pt x="559" y="246"/>
                      </a:lnTo>
                      <a:lnTo>
                        <a:pt x="560" y="246"/>
                      </a:lnTo>
                      <a:lnTo>
                        <a:pt x="560" y="247"/>
                      </a:lnTo>
                      <a:lnTo>
                        <a:pt x="561" y="247"/>
                      </a:lnTo>
                      <a:lnTo>
                        <a:pt x="562" y="246"/>
                      </a:lnTo>
                      <a:lnTo>
                        <a:pt x="563" y="246"/>
                      </a:lnTo>
                      <a:lnTo>
                        <a:pt x="563" y="247"/>
                      </a:lnTo>
                      <a:lnTo>
                        <a:pt x="563" y="248"/>
                      </a:lnTo>
                      <a:lnTo>
                        <a:pt x="564" y="248"/>
                      </a:lnTo>
                      <a:lnTo>
                        <a:pt x="565" y="248"/>
                      </a:lnTo>
                      <a:lnTo>
                        <a:pt x="566" y="249"/>
                      </a:lnTo>
                      <a:lnTo>
                        <a:pt x="566" y="250"/>
                      </a:lnTo>
                      <a:lnTo>
                        <a:pt x="567" y="250"/>
                      </a:lnTo>
                      <a:lnTo>
                        <a:pt x="568" y="250"/>
                      </a:lnTo>
                      <a:lnTo>
                        <a:pt x="568" y="249"/>
                      </a:lnTo>
                      <a:lnTo>
                        <a:pt x="569" y="249"/>
                      </a:lnTo>
                      <a:lnTo>
                        <a:pt x="569" y="250"/>
                      </a:lnTo>
                      <a:lnTo>
                        <a:pt x="570" y="250"/>
                      </a:lnTo>
                      <a:lnTo>
                        <a:pt x="571" y="249"/>
                      </a:lnTo>
                      <a:lnTo>
                        <a:pt x="571" y="250"/>
                      </a:lnTo>
                      <a:lnTo>
                        <a:pt x="572" y="250"/>
                      </a:lnTo>
                      <a:lnTo>
                        <a:pt x="572" y="249"/>
                      </a:lnTo>
                      <a:lnTo>
                        <a:pt x="573" y="249"/>
                      </a:lnTo>
                      <a:lnTo>
                        <a:pt x="573" y="250"/>
                      </a:lnTo>
                      <a:lnTo>
                        <a:pt x="574" y="249"/>
                      </a:lnTo>
                      <a:lnTo>
                        <a:pt x="574" y="250"/>
                      </a:lnTo>
                      <a:lnTo>
                        <a:pt x="575" y="251"/>
                      </a:lnTo>
                      <a:lnTo>
                        <a:pt x="575" y="250"/>
                      </a:lnTo>
                      <a:lnTo>
                        <a:pt x="575" y="249"/>
                      </a:lnTo>
                      <a:lnTo>
                        <a:pt x="575" y="248"/>
                      </a:lnTo>
                      <a:lnTo>
                        <a:pt x="576" y="248"/>
                      </a:lnTo>
                      <a:lnTo>
                        <a:pt x="576" y="249"/>
                      </a:lnTo>
                      <a:lnTo>
                        <a:pt x="577" y="249"/>
                      </a:lnTo>
                      <a:lnTo>
                        <a:pt x="576" y="250"/>
                      </a:lnTo>
                      <a:lnTo>
                        <a:pt x="577" y="250"/>
                      </a:lnTo>
                      <a:lnTo>
                        <a:pt x="576" y="251"/>
                      </a:lnTo>
                      <a:lnTo>
                        <a:pt x="577" y="251"/>
                      </a:lnTo>
                      <a:lnTo>
                        <a:pt x="577" y="252"/>
                      </a:lnTo>
                      <a:lnTo>
                        <a:pt x="576" y="251"/>
                      </a:lnTo>
                      <a:lnTo>
                        <a:pt x="576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8" y="251"/>
                      </a:lnTo>
                      <a:lnTo>
                        <a:pt x="579" y="251"/>
                      </a:lnTo>
                      <a:lnTo>
                        <a:pt x="580" y="251"/>
                      </a:lnTo>
                      <a:lnTo>
                        <a:pt x="580" y="250"/>
                      </a:lnTo>
                      <a:lnTo>
                        <a:pt x="579" y="250"/>
                      </a:lnTo>
                      <a:lnTo>
                        <a:pt x="580" y="250"/>
                      </a:lnTo>
                      <a:lnTo>
                        <a:pt x="580" y="249"/>
                      </a:lnTo>
                      <a:lnTo>
                        <a:pt x="581" y="249"/>
                      </a:lnTo>
                      <a:lnTo>
                        <a:pt x="581" y="250"/>
                      </a:lnTo>
                      <a:lnTo>
                        <a:pt x="582" y="249"/>
                      </a:lnTo>
                      <a:lnTo>
                        <a:pt x="583" y="249"/>
                      </a:lnTo>
                      <a:lnTo>
                        <a:pt x="584" y="249"/>
                      </a:lnTo>
                      <a:lnTo>
                        <a:pt x="584" y="250"/>
                      </a:lnTo>
                      <a:lnTo>
                        <a:pt x="585" y="250"/>
                      </a:lnTo>
                      <a:lnTo>
                        <a:pt x="585" y="249"/>
                      </a:lnTo>
                      <a:lnTo>
                        <a:pt x="585" y="251"/>
                      </a:lnTo>
                      <a:lnTo>
                        <a:pt x="586" y="251"/>
                      </a:lnTo>
                      <a:lnTo>
                        <a:pt x="586" y="252"/>
                      </a:lnTo>
                      <a:lnTo>
                        <a:pt x="587" y="252"/>
                      </a:lnTo>
                      <a:lnTo>
                        <a:pt x="586" y="252"/>
                      </a:lnTo>
                      <a:lnTo>
                        <a:pt x="587" y="253"/>
                      </a:lnTo>
                      <a:lnTo>
                        <a:pt x="587" y="254"/>
                      </a:lnTo>
                      <a:lnTo>
                        <a:pt x="588" y="253"/>
                      </a:lnTo>
                      <a:lnTo>
                        <a:pt x="588" y="254"/>
                      </a:lnTo>
                      <a:lnTo>
                        <a:pt x="589" y="254"/>
                      </a:lnTo>
                      <a:lnTo>
                        <a:pt x="589" y="255"/>
                      </a:lnTo>
                      <a:lnTo>
                        <a:pt x="590" y="256"/>
                      </a:lnTo>
                      <a:lnTo>
                        <a:pt x="590" y="257"/>
                      </a:lnTo>
                      <a:lnTo>
                        <a:pt x="591" y="256"/>
                      </a:lnTo>
                      <a:lnTo>
                        <a:pt x="592" y="257"/>
                      </a:lnTo>
                      <a:lnTo>
                        <a:pt x="592" y="256"/>
                      </a:lnTo>
                      <a:lnTo>
                        <a:pt x="592" y="257"/>
                      </a:lnTo>
                      <a:lnTo>
                        <a:pt x="593" y="257"/>
                      </a:lnTo>
                      <a:lnTo>
                        <a:pt x="592" y="257"/>
                      </a:lnTo>
                      <a:lnTo>
                        <a:pt x="592" y="258"/>
                      </a:lnTo>
                      <a:lnTo>
                        <a:pt x="592" y="259"/>
                      </a:lnTo>
                      <a:lnTo>
                        <a:pt x="592" y="260"/>
                      </a:lnTo>
                      <a:lnTo>
                        <a:pt x="591" y="260"/>
                      </a:lnTo>
                      <a:lnTo>
                        <a:pt x="591" y="261"/>
                      </a:lnTo>
                      <a:lnTo>
                        <a:pt x="590" y="261"/>
                      </a:lnTo>
                      <a:lnTo>
                        <a:pt x="589" y="262"/>
                      </a:lnTo>
                      <a:lnTo>
                        <a:pt x="588" y="263"/>
                      </a:lnTo>
                      <a:lnTo>
                        <a:pt x="587" y="264"/>
                      </a:lnTo>
                      <a:lnTo>
                        <a:pt x="586" y="265"/>
                      </a:lnTo>
                      <a:lnTo>
                        <a:pt x="587" y="266"/>
                      </a:lnTo>
                      <a:lnTo>
                        <a:pt x="586" y="266"/>
                      </a:lnTo>
                      <a:lnTo>
                        <a:pt x="586" y="267"/>
                      </a:lnTo>
                      <a:lnTo>
                        <a:pt x="585" y="267"/>
                      </a:lnTo>
                      <a:lnTo>
                        <a:pt x="585" y="268"/>
                      </a:lnTo>
                      <a:lnTo>
                        <a:pt x="585" y="269"/>
                      </a:lnTo>
                      <a:lnTo>
                        <a:pt x="585" y="270"/>
                      </a:lnTo>
                      <a:lnTo>
                        <a:pt x="587" y="270"/>
                      </a:lnTo>
                      <a:lnTo>
                        <a:pt x="587" y="271"/>
                      </a:lnTo>
                      <a:lnTo>
                        <a:pt x="587" y="272"/>
                      </a:lnTo>
                      <a:lnTo>
                        <a:pt x="586" y="272"/>
                      </a:lnTo>
                      <a:lnTo>
                        <a:pt x="586" y="273"/>
                      </a:lnTo>
                      <a:lnTo>
                        <a:pt x="586" y="274"/>
                      </a:lnTo>
                      <a:lnTo>
                        <a:pt x="585" y="274"/>
                      </a:lnTo>
                      <a:lnTo>
                        <a:pt x="585" y="273"/>
                      </a:lnTo>
                      <a:lnTo>
                        <a:pt x="584" y="273"/>
                      </a:lnTo>
                      <a:lnTo>
                        <a:pt x="584" y="274"/>
                      </a:lnTo>
                      <a:lnTo>
                        <a:pt x="585" y="274"/>
                      </a:lnTo>
                      <a:lnTo>
                        <a:pt x="585" y="275"/>
                      </a:lnTo>
                      <a:lnTo>
                        <a:pt x="585" y="276"/>
                      </a:lnTo>
                      <a:lnTo>
                        <a:pt x="584" y="276"/>
                      </a:lnTo>
                      <a:lnTo>
                        <a:pt x="584" y="277"/>
                      </a:lnTo>
                      <a:lnTo>
                        <a:pt x="585" y="277"/>
                      </a:lnTo>
                      <a:lnTo>
                        <a:pt x="585" y="278"/>
                      </a:lnTo>
                      <a:lnTo>
                        <a:pt x="584" y="278"/>
                      </a:lnTo>
                      <a:lnTo>
                        <a:pt x="585" y="279"/>
                      </a:lnTo>
                      <a:lnTo>
                        <a:pt x="584" y="279"/>
                      </a:lnTo>
                      <a:lnTo>
                        <a:pt x="584" y="280"/>
                      </a:lnTo>
                      <a:lnTo>
                        <a:pt x="584" y="281"/>
                      </a:lnTo>
                      <a:lnTo>
                        <a:pt x="584" y="282"/>
                      </a:lnTo>
                      <a:lnTo>
                        <a:pt x="583" y="282"/>
                      </a:lnTo>
                      <a:lnTo>
                        <a:pt x="583" y="283"/>
                      </a:lnTo>
                      <a:lnTo>
                        <a:pt x="582" y="283"/>
                      </a:lnTo>
                      <a:lnTo>
                        <a:pt x="582" y="284"/>
                      </a:lnTo>
                      <a:lnTo>
                        <a:pt x="581" y="283"/>
                      </a:lnTo>
                      <a:lnTo>
                        <a:pt x="581" y="284"/>
                      </a:lnTo>
                      <a:lnTo>
                        <a:pt x="581" y="285"/>
                      </a:lnTo>
                      <a:lnTo>
                        <a:pt x="581" y="286"/>
                      </a:lnTo>
                      <a:lnTo>
                        <a:pt x="582" y="286"/>
                      </a:lnTo>
                      <a:lnTo>
                        <a:pt x="582" y="287"/>
                      </a:lnTo>
                      <a:lnTo>
                        <a:pt x="582" y="288"/>
                      </a:lnTo>
                      <a:lnTo>
                        <a:pt x="582" y="289"/>
                      </a:lnTo>
                      <a:lnTo>
                        <a:pt x="582" y="290"/>
                      </a:lnTo>
                      <a:lnTo>
                        <a:pt x="583" y="289"/>
                      </a:lnTo>
                      <a:lnTo>
                        <a:pt x="583" y="290"/>
                      </a:lnTo>
                      <a:lnTo>
                        <a:pt x="584" y="290"/>
                      </a:lnTo>
                      <a:lnTo>
                        <a:pt x="584" y="291"/>
                      </a:lnTo>
                      <a:lnTo>
                        <a:pt x="584" y="292"/>
                      </a:lnTo>
                      <a:lnTo>
                        <a:pt x="584" y="293"/>
                      </a:lnTo>
                      <a:lnTo>
                        <a:pt x="586" y="295"/>
                      </a:lnTo>
                      <a:lnTo>
                        <a:pt x="587" y="295"/>
                      </a:lnTo>
                      <a:lnTo>
                        <a:pt x="588" y="294"/>
                      </a:lnTo>
                      <a:lnTo>
                        <a:pt x="589" y="294"/>
                      </a:lnTo>
                      <a:lnTo>
                        <a:pt x="589" y="293"/>
                      </a:lnTo>
                      <a:lnTo>
                        <a:pt x="589" y="292"/>
                      </a:lnTo>
                      <a:lnTo>
                        <a:pt x="590" y="291"/>
                      </a:lnTo>
                      <a:lnTo>
                        <a:pt x="591" y="291"/>
                      </a:lnTo>
                      <a:lnTo>
                        <a:pt x="591" y="290"/>
                      </a:lnTo>
                      <a:lnTo>
                        <a:pt x="592" y="290"/>
                      </a:lnTo>
                      <a:lnTo>
                        <a:pt x="591" y="290"/>
                      </a:lnTo>
                      <a:lnTo>
                        <a:pt x="591" y="289"/>
                      </a:lnTo>
                      <a:lnTo>
                        <a:pt x="592" y="289"/>
                      </a:lnTo>
                      <a:lnTo>
                        <a:pt x="592" y="288"/>
                      </a:lnTo>
                      <a:lnTo>
                        <a:pt x="593" y="287"/>
                      </a:lnTo>
                      <a:lnTo>
                        <a:pt x="593" y="286"/>
                      </a:lnTo>
                      <a:lnTo>
                        <a:pt x="594" y="286"/>
                      </a:lnTo>
                      <a:lnTo>
                        <a:pt x="594" y="285"/>
                      </a:lnTo>
                      <a:lnTo>
                        <a:pt x="595" y="285"/>
                      </a:lnTo>
                      <a:lnTo>
                        <a:pt x="596" y="285"/>
                      </a:lnTo>
                      <a:lnTo>
                        <a:pt x="597" y="284"/>
                      </a:lnTo>
                      <a:lnTo>
                        <a:pt x="598" y="284"/>
                      </a:lnTo>
                      <a:lnTo>
                        <a:pt x="599" y="284"/>
                      </a:lnTo>
                      <a:lnTo>
                        <a:pt x="599" y="283"/>
                      </a:lnTo>
                      <a:lnTo>
                        <a:pt x="600" y="283"/>
                      </a:lnTo>
                      <a:lnTo>
                        <a:pt x="600" y="284"/>
                      </a:lnTo>
                      <a:lnTo>
                        <a:pt x="601" y="284"/>
                      </a:lnTo>
                      <a:lnTo>
                        <a:pt x="602" y="285"/>
                      </a:lnTo>
                      <a:lnTo>
                        <a:pt x="602" y="286"/>
                      </a:lnTo>
                      <a:lnTo>
                        <a:pt x="603" y="286"/>
                      </a:lnTo>
                      <a:lnTo>
                        <a:pt x="603" y="287"/>
                      </a:lnTo>
                      <a:lnTo>
                        <a:pt x="604" y="287"/>
                      </a:lnTo>
                      <a:lnTo>
                        <a:pt x="604" y="288"/>
                      </a:lnTo>
                      <a:lnTo>
                        <a:pt x="605" y="289"/>
                      </a:lnTo>
                      <a:lnTo>
                        <a:pt x="604" y="289"/>
                      </a:lnTo>
                      <a:lnTo>
                        <a:pt x="604" y="290"/>
                      </a:lnTo>
                      <a:lnTo>
                        <a:pt x="605" y="290"/>
                      </a:lnTo>
                      <a:lnTo>
                        <a:pt x="605" y="289"/>
                      </a:lnTo>
                      <a:lnTo>
                        <a:pt x="605" y="290"/>
                      </a:lnTo>
                      <a:lnTo>
                        <a:pt x="606" y="290"/>
                      </a:lnTo>
                      <a:lnTo>
                        <a:pt x="607" y="290"/>
                      </a:lnTo>
                      <a:lnTo>
                        <a:pt x="607" y="291"/>
                      </a:lnTo>
                      <a:lnTo>
                        <a:pt x="607" y="292"/>
                      </a:lnTo>
                      <a:lnTo>
                        <a:pt x="608" y="291"/>
                      </a:lnTo>
                      <a:lnTo>
                        <a:pt x="609" y="291"/>
                      </a:lnTo>
                      <a:lnTo>
                        <a:pt x="609" y="290"/>
                      </a:lnTo>
                      <a:lnTo>
                        <a:pt x="610" y="290"/>
                      </a:lnTo>
                      <a:lnTo>
                        <a:pt x="610" y="289"/>
                      </a:lnTo>
                      <a:lnTo>
                        <a:pt x="610" y="290"/>
                      </a:lnTo>
                      <a:lnTo>
                        <a:pt x="611" y="290"/>
                      </a:lnTo>
                      <a:lnTo>
                        <a:pt x="612" y="289"/>
                      </a:lnTo>
                      <a:lnTo>
                        <a:pt x="612" y="288"/>
                      </a:lnTo>
                      <a:lnTo>
                        <a:pt x="612" y="287"/>
                      </a:lnTo>
                      <a:lnTo>
                        <a:pt x="613" y="286"/>
                      </a:lnTo>
                      <a:lnTo>
                        <a:pt x="613" y="285"/>
                      </a:lnTo>
                      <a:lnTo>
                        <a:pt x="613" y="286"/>
                      </a:lnTo>
                      <a:lnTo>
                        <a:pt x="614" y="286"/>
                      </a:lnTo>
                      <a:lnTo>
                        <a:pt x="614" y="285"/>
                      </a:lnTo>
                      <a:lnTo>
                        <a:pt x="614" y="284"/>
                      </a:lnTo>
                      <a:lnTo>
                        <a:pt x="615" y="284"/>
                      </a:lnTo>
                      <a:lnTo>
                        <a:pt x="615" y="285"/>
                      </a:lnTo>
                      <a:lnTo>
                        <a:pt x="616" y="285"/>
                      </a:lnTo>
                      <a:lnTo>
                        <a:pt x="616" y="286"/>
                      </a:lnTo>
                      <a:lnTo>
                        <a:pt x="616" y="287"/>
                      </a:lnTo>
                      <a:lnTo>
                        <a:pt x="616" y="288"/>
                      </a:lnTo>
                      <a:lnTo>
                        <a:pt x="617" y="287"/>
                      </a:lnTo>
                      <a:lnTo>
                        <a:pt x="617" y="288"/>
                      </a:lnTo>
                      <a:lnTo>
                        <a:pt x="616" y="288"/>
                      </a:lnTo>
                      <a:lnTo>
                        <a:pt x="616" y="289"/>
                      </a:lnTo>
                      <a:lnTo>
                        <a:pt x="617" y="289"/>
                      </a:lnTo>
                      <a:lnTo>
                        <a:pt x="618" y="290"/>
                      </a:lnTo>
                      <a:lnTo>
                        <a:pt x="618" y="291"/>
                      </a:lnTo>
                      <a:lnTo>
                        <a:pt x="617" y="291"/>
                      </a:lnTo>
                      <a:lnTo>
                        <a:pt x="617" y="292"/>
                      </a:lnTo>
                      <a:lnTo>
                        <a:pt x="618" y="293"/>
                      </a:lnTo>
                      <a:lnTo>
                        <a:pt x="618" y="294"/>
                      </a:lnTo>
                      <a:lnTo>
                        <a:pt x="617" y="294"/>
                      </a:lnTo>
                      <a:lnTo>
                        <a:pt x="617" y="295"/>
                      </a:lnTo>
                      <a:lnTo>
                        <a:pt x="618" y="295"/>
                      </a:lnTo>
                      <a:lnTo>
                        <a:pt x="617" y="295"/>
                      </a:lnTo>
                      <a:lnTo>
                        <a:pt x="617" y="296"/>
                      </a:lnTo>
                      <a:lnTo>
                        <a:pt x="618" y="296"/>
                      </a:lnTo>
                      <a:lnTo>
                        <a:pt x="618" y="297"/>
                      </a:lnTo>
                      <a:lnTo>
                        <a:pt x="619" y="298"/>
                      </a:lnTo>
                      <a:lnTo>
                        <a:pt x="619" y="299"/>
                      </a:lnTo>
                      <a:lnTo>
                        <a:pt x="619" y="300"/>
                      </a:lnTo>
                      <a:lnTo>
                        <a:pt x="620" y="301"/>
                      </a:lnTo>
                      <a:lnTo>
                        <a:pt x="621" y="302"/>
                      </a:lnTo>
                      <a:lnTo>
                        <a:pt x="622" y="303"/>
                      </a:lnTo>
                      <a:lnTo>
                        <a:pt x="622" y="302"/>
                      </a:lnTo>
                      <a:lnTo>
                        <a:pt x="622" y="303"/>
                      </a:lnTo>
                      <a:lnTo>
                        <a:pt x="621" y="303"/>
                      </a:lnTo>
                      <a:lnTo>
                        <a:pt x="621" y="304"/>
                      </a:lnTo>
                      <a:lnTo>
                        <a:pt x="621" y="305"/>
                      </a:lnTo>
                      <a:lnTo>
                        <a:pt x="620" y="305"/>
                      </a:lnTo>
                      <a:lnTo>
                        <a:pt x="620" y="306"/>
                      </a:lnTo>
                      <a:lnTo>
                        <a:pt x="619" y="307"/>
                      </a:lnTo>
                      <a:lnTo>
                        <a:pt x="618" y="307"/>
                      </a:lnTo>
                      <a:lnTo>
                        <a:pt x="618" y="308"/>
                      </a:lnTo>
                      <a:lnTo>
                        <a:pt x="619" y="308"/>
                      </a:lnTo>
                      <a:lnTo>
                        <a:pt x="619" y="309"/>
                      </a:lnTo>
                      <a:lnTo>
                        <a:pt x="620" y="309"/>
                      </a:lnTo>
                      <a:lnTo>
                        <a:pt x="621" y="309"/>
                      </a:lnTo>
                      <a:lnTo>
                        <a:pt x="621" y="310"/>
                      </a:lnTo>
                      <a:lnTo>
                        <a:pt x="622" y="311"/>
                      </a:lnTo>
                      <a:lnTo>
                        <a:pt x="623" y="312"/>
                      </a:lnTo>
                      <a:lnTo>
                        <a:pt x="624" y="312"/>
                      </a:lnTo>
                      <a:lnTo>
                        <a:pt x="624" y="313"/>
                      </a:lnTo>
                      <a:lnTo>
                        <a:pt x="625" y="313"/>
                      </a:lnTo>
                      <a:lnTo>
                        <a:pt x="625" y="314"/>
                      </a:lnTo>
                      <a:lnTo>
                        <a:pt x="626" y="314"/>
                      </a:lnTo>
                      <a:lnTo>
                        <a:pt x="626" y="313"/>
                      </a:lnTo>
                      <a:lnTo>
                        <a:pt x="627" y="313"/>
                      </a:lnTo>
                      <a:lnTo>
                        <a:pt x="628" y="313"/>
                      </a:lnTo>
                      <a:lnTo>
                        <a:pt x="628" y="314"/>
                      </a:lnTo>
                      <a:lnTo>
                        <a:pt x="629" y="313"/>
                      </a:lnTo>
                      <a:lnTo>
                        <a:pt x="630" y="313"/>
                      </a:lnTo>
                      <a:lnTo>
                        <a:pt x="631" y="313"/>
                      </a:lnTo>
                      <a:lnTo>
                        <a:pt x="631" y="312"/>
                      </a:lnTo>
                      <a:lnTo>
                        <a:pt x="631" y="311"/>
                      </a:lnTo>
                      <a:lnTo>
                        <a:pt x="631" y="312"/>
                      </a:lnTo>
                      <a:lnTo>
                        <a:pt x="632" y="312"/>
                      </a:lnTo>
                      <a:lnTo>
                        <a:pt x="632" y="311"/>
                      </a:lnTo>
                      <a:lnTo>
                        <a:pt x="633" y="311"/>
                      </a:lnTo>
                      <a:lnTo>
                        <a:pt x="634" y="311"/>
                      </a:lnTo>
                      <a:lnTo>
                        <a:pt x="634" y="312"/>
                      </a:lnTo>
                      <a:lnTo>
                        <a:pt x="634" y="313"/>
                      </a:lnTo>
                      <a:lnTo>
                        <a:pt x="633" y="313"/>
                      </a:lnTo>
                      <a:lnTo>
                        <a:pt x="631" y="314"/>
                      </a:lnTo>
                      <a:lnTo>
                        <a:pt x="631" y="316"/>
                      </a:lnTo>
                      <a:lnTo>
                        <a:pt x="629" y="317"/>
                      </a:lnTo>
                      <a:lnTo>
                        <a:pt x="627" y="318"/>
                      </a:lnTo>
                      <a:lnTo>
                        <a:pt x="626" y="319"/>
                      </a:lnTo>
                      <a:lnTo>
                        <a:pt x="626" y="320"/>
                      </a:lnTo>
                      <a:lnTo>
                        <a:pt x="626" y="321"/>
                      </a:lnTo>
                      <a:lnTo>
                        <a:pt x="627" y="321"/>
                      </a:lnTo>
                      <a:lnTo>
                        <a:pt x="626" y="321"/>
                      </a:lnTo>
                      <a:lnTo>
                        <a:pt x="625" y="322"/>
                      </a:lnTo>
                      <a:lnTo>
                        <a:pt x="623" y="324"/>
                      </a:lnTo>
                      <a:lnTo>
                        <a:pt x="619" y="327"/>
                      </a:lnTo>
                      <a:lnTo>
                        <a:pt x="618" y="328"/>
                      </a:lnTo>
                      <a:lnTo>
                        <a:pt x="618" y="329"/>
                      </a:lnTo>
                      <a:lnTo>
                        <a:pt x="616" y="331"/>
                      </a:lnTo>
                      <a:lnTo>
                        <a:pt x="616" y="332"/>
                      </a:lnTo>
                      <a:lnTo>
                        <a:pt x="615" y="333"/>
                      </a:lnTo>
                      <a:lnTo>
                        <a:pt x="614" y="335"/>
                      </a:lnTo>
                      <a:lnTo>
                        <a:pt x="614" y="336"/>
                      </a:lnTo>
                      <a:lnTo>
                        <a:pt x="613" y="337"/>
                      </a:lnTo>
                      <a:lnTo>
                        <a:pt x="610" y="337"/>
                      </a:lnTo>
                      <a:lnTo>
                        <a:pt x="609" y="337"/>
                      </a:lnTo>
                      <a:lnTo>
                        <a:pt x="607" y="338"/>
                      </a:lnTo>
                      <a:lnTo>
                        <a:pt x="605" y="338"/>
                      </a:lnTo>
                      <a:lnTo>
                        <a:pt x="604" y="338"/>
                      </a:lnTo>
                      <a:lnTo>
                        <a:pt x="604" y="339"/>
                      </a:lnTo>
                      <a:lnTo>
                        <a:pt x="604" y="340"/>
                      </a:lnTo>
                      <a:lnTo>
                        <a:pt x="604" y="342"/>
                      </a:lnTo>
                      <a:lnTo>
                        <a:pt x="604" y="343"/>
                      </a:lnTo>
                      <a:lnTo>
                        <a:pt x="605" y="343"/>
                      </a:lnTo>
                      <a:lnTo>
                        <a:pt x="605" y="344"/>
                      </a:lnTo>
                      <a:lnTo>
                        <a:pt x="605" y="343"/>
                      </a:lnTo>
                      <a:lnTo>
                        <a:pt x="606" y="343"/>
                      </a:lnTo>
                      <a:lnTo>
                        <a:pt x="606" y="344"/>
                      </a:lnTo>
                      <a:lnTo>
                        <a:pt x="605" y="344"/>
                      </a:lnTo>
                      <a:lnTo>
                        <a:pt x="605" y="345"/>
                      </a:lnTo>
                      <a:lnTo>
                        <a:pt x="605" y="346"/>
                      </a:lnTo>
                      <a:lnTo>
                        <a:pt x="604" y="346"/>
                      </a:lnTo>
                      <a:lnTo>
                        <a:pt x="604" y="347"/>
                      </a:lnTo>
                      <a:lnTo>
                        <a:pt x="603" y="347"/>
                      </a:lnTo>
                      <a:lnTo>
                        <a:pt x="600" y="346"/>
                      </a:lnTo>
                      <a:lnTo>
                        <a:pt x="600" y="347"/>
                      </a:lnTo>
                      <a:lnTo>
                        <a:pt x="599" y="347"/>
                      </a:lnTo>
                      <a:lnTo>
                        <a:pt x="598" y="348"/>
                      </a:lnTo>
                      <a:lnTo>
                        <a:pt x="597" y="349"/>
                      </a:lnTo>
                      <a:lnTo>
                        <a:pt x="595" y="350"/>
                      </a:lnTo>
                      <a:lnTo>
                        <a:pt x="593" y="352"/>
                      </a:lnTo>
                      <a:lnTo>
                        <a:pt x="592" y="353"/>
                      </a:lnTo>
                      <a:lnTo>
                        <a:pt x="591" y="354"/>
                      </a:lnTo>
                      <a:lnTo>
                        <a:pt x="589" y="356"/>
                      </a:lnTo>
                      <a:lnTo>
                        <a:pt x="588" y="358"/>
                      </a:lnTo>
                      <a:lnTo>
                        <a:pt x="587" y="360"/>
                      </a:lnTo>
                      <a:lnTo>
                        <a:pt x="583" y="366"/>
                      </a:lnTo>
                      <a:lnTo>
                        <a:pt x="581" y="369"/>
                      </a:lnTo>
                      <a:lnTo>
                        <a:pt x="581" y="371"/>
                      </a:lnTo>
                      <a:lnTo>
                        <a:pt x="580" y="373"/>
                      </a:lnTo>
                      <a:lnTo>
                        <a:pt x="580" y="374"/>
                      </a:lnTo>
                      <a:lnTo>
                        <a:pt x="580" y="375"/>
                      </a:lnTo>
                      <a:lnTo>
                        <a:pt x="580" y="374"/>
                      </a:lnTo>
                      <a:lnTo>
                        <a:pt x="579" y="374"/>
                      </a:lnTo>
                      <a:lnTo>
                        <a:pt x="578" y="375"/>
                      </a:lnTo>
                      <a:lnTo>
                        <a:pt x="577" y="375"/>
                      </a:lnTo>
                      <a:lnTo>
                        <a:pt x="577" y="376"/>
                      </a:lnTo>
                      <a:lnTo>
                        <a:pt x="577" y="377"/>
                      </a:lnTo>
                      <a:lnTo>
                        <a:pt x="576" y="378"/>
                      </a:lnTo>
                      <a:lnTo>
                        <a:pt x="577" y="378"/>
                      </a:lnTo>
                      <a:lnTo>
                        <a:pt x="576" y="380"/>
                      </a:lnTo>
                      <a:lnTo>
                        <a:pt x="575" y="382"/>
                      </a:lnTo>
                      <a:lnTo>
                        <a:pt x="573" y="385"/>
                      </a:lnTo>
                      <a:lnTo>
                        <a:pt x="573" y="387"/>
                      </a:lnTo>
                      <a:lnTo>
                        <a:pt x="573" y="388"/>
                      </a:lnTo>
                      <a:lnTo>
                        <a:pt x="572" y="388"/>
                      </a:lnTo>
                      <a:lnTo>
                        <a:pt x="571" y="388"/>
                      </a:lnTo>
                      <a:lnTo>
                        <a:pt x="570" y="388"/>
                      </a:lnTo>
                      <a:lnTo>
                        <a:pt x="570" y="387"/>
                      </a:lnTo>
                      <a:lnTo>
                        <a:pt x="569" y="387"/>
                      </a:lnTo>
                      <a:lnTo>
                        <a:pt x="569" y="386"/>
                      </a:lnTo>
                      <a:lnTo>
                        <a:pt x="569" y="385"/>
                      </a:lnTo>
                      <a:lnTo>
                        <a:pt x="568" y="385"/>
                      </a:lnTo>
                      <a:lnTo>
                        <a:pt x="568" y="386"/>
                      </a:lnTo>
                      <a:lnTo>
                        <a:pt x="567" y="386"/>
                      </a:lnTo>
                      <a:lnTo>
                        <a:pt x="567" y="387"/>
                      </a:lnTo>
                      <a:lnTo>
                        <a:pt x="566" y="387"/>
                      </a:lnTo>
                      <a:lnTo>
                        <a:pt x="565" y="387"/>
                      </a:lnTo>
                      <a:lnTo>
                        <a:pt x="560" y="387"/>
                      </a:lnTo>
                      <a:lnTo>
                        <a:pt x="538" y="385"/>
                      </a:lnTo>
                      <a:lnTo>
                        <a:pt x="539" y="387"/>
                      </a:lnTo>
                      <a:lnTo>
                        <a:pt x="538" y="387"/>
                      </a:lnTo>
                      <a:lnTo>
                        <a:pt x="538" y="386"/>
                      </a:lnTo>
                      <a:lnTo>
                        <a:pt x="537" y="386"/>
                      </a:lnTo>
                      <a:lnTo>
                        <a:pt x="536" y="386"/>
                      </a:lnTo>
                      <a:lnTo>
                        <a:pt x="536" y="387"/>
                      </a:lnTo>
                      <a:lnTo>
                        <a:pt x="536" y="388"/>
                      </a:lnTo>
                      <a:lnTo>
                        <a:pt x="535" y="388"/>
                      </a:lnTo>
                      <a:lnTo>
                        <a:pt x="534" y="388"/>
                      </a:lnTo>
                      <a:lnTo>
                        <a:pt x="533" y="389"/>
                      </a:lnTo>
                      <a:lnTo>
                        <a:pt x="533" y="388"/>
                      </a:lnTo>
                      <a:lnTo>
                        <a:pt x="532" y="389"/>
                      </a:lnTo>
                      <a:lnTo>
                        <a:pt x="532" y="388"/>
                      </a:lnTo>
                      <a:lnTo>
                        <a:pt x="531" y="387"/>
                      </a:lnTo>
                      <a:lnTo>
                        <a:pt x="530" y="387"/>
                      </a:lnTo>
                      <a:lnTo>
                        <a:pt x="530" y="388"/>
                      </a:lnTo>
                      <a:lnTo>
                        <a:pt x="530" y="389"/>
                      </a:lnTo>
                      <a:lnTo>
                        <a:pt x="529" y="389"/>
                      </a:lnTo>
                      <a:lnTo>
                        <a:pt x="528" y="389"/>
                      </a:lnTo>
                      <a:lnTo>
                        <a:pt x="528" y="388"/>
                      </a:lnTo>
                      <a:lnTo>
                        <a:pt x="527" y="388"/>
                      </a:lnTo>
                      <a:lnTo>
                        <a:pt x="528" y="387"/>
                      </a:lnTo>
                      <a:lnTo>
                        <a:pt x="527" y="387"/>
                      </a:lnTo>
                      <a:lnTo>
                        <a:pt x="526" y="387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4" y="387"/>
                      </a:lnTo>
                      <a:lnTo>
                        <a:pt x="524" y="386"/>
                      </a:lnTo>
                      <a:lnTo>
                        <a:pt x="524" y="387"/>
                      </a:lnTo>
                      <a:lnTo>
                        <a:pt x="523" y="387"/>
                      </a:lnTo>
                      <a:lnTo>
                        <a:pt x="523" y="386"/>
                      </a:lnTo>
                      <a:lnTo>
                        <a:pt x="522" y="386"/>
                      </a:lnTo>
                      <a:lnTo>
                        <a:pt x="522" y="387"/>
                      </a:lnTo>
                      <a:lnTo>
                        <a:pt x="521" y="387"/>
                      </a:lnTo>
                      <a:lnTo>
                        <a:pt x="521" y="388"/>
                      </a:lnTo>
                      <a:lnTo>
                        <a:pt x="520" y="387"/>
                      </a:lnTo>
                      <a:lnTo>
                        <a:pt x="520" y="388"/>
                      </a:lnTo>
                      <a:lnTo>
                        <a:pt x="520" y="387"/>
                      </a:lnTo>
                      <a:lnTo>
                        <a:pt x="519" y="387"/>
                      </a:lnTo>
                      <a:lnTo>
                        <a:pt x="518" y="386"/>
                      </a:lnTo>
                      <a:lnTo>
                        <a:pt x="517" y="386"/>
                      </a:lnTo>
                      <a:lnTo>
                        <a:pt x="517" y="387"/>
                      </a:lnTo>
                      <a:lnTo>
                        <a:pt x="516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4" y="388"/>
                      </a:lnTo>
                      <a:lnTo>
                        <a:pt x="513" y="388"/>
                      </a:lnTo>
                      <a:lnTo>
                        <a:pt x="513" y="389"/>
                      </a:lnTo>
                      <a:lnTo>
                        <a:pt x="512" y="389"/>
                      </a:lnTo>
                      <a:lnTo>
                        <a:pt x="511" y="389"/>
                      </a:lnTo>
                      <a:lnTo>
                        <a:pt x="511" y="390"/>
                      </a:lnTo>
                      <a:lnTo>
                        <a:pt x="510" y="390"/>
                      </a:lnTo>
                      <a:lnTo>
                        <a:pt x="510" y="391"/>
                      </a:lnTo>
                      <a:lnTo>
                        <a:pt x="510" y="392"/>
                      </a:lnTo>
                      <a:lnTo>
                        <a:pt x="509" y="392"/>
                      </a:lnTo>
                      <a:lnTo>
                        <a:pt x="509" y="393"/>
                      </a:lnTo>
                      <a:lnTo>
                        <a:pt x="508" y="392"/>
                      </a:lnTo>
                      <a:lnTo>
                        <a:pt x="508" y="393"/>
                      </a:lnTo>
                      <a:lnTo>
                        <a:pt x="508" y="394"/>
                      </a:lnTo>
                      <a:lnTo>
                        <a:pt x="507" y="394"/>
                      </a:lnTo>
                      <a:lnTo>
                        <a:pt x="506" y="394"/>
                      </a:lnTo>
                      <a:lnTo>
                        <a:pt x="505" y="394"/>
                      </a:lnTo>
                      <a:lnTo>
                        <a:pt x="505" y="395"/>
                      </a:lnTo>
                      <a:lnTo>
                        <a:pt x="505" y="396"/>
                      </a:lnTo>
                      <a:lnTo>
                        <a:pt x="506" y="396"/>
                      </a:lnTo>
                      <a:lnTo>
                        <a:pt x="505" y="396"/>
                      </a:lnTo>
                      <a:lnTo>
                        <a:pt x="505" y="397"/>
                      </a:lnTo>
                      <a:lnTo>
                        <a:pt x="504" y="397"/>
                      </a:lnTo>
                      <a:lnTo>
                        <a:pt x="503" y="397"/>
                      </a:lnTo>
                      <a:lnTo>
                        <a:pt x="502" y="397"/>
                      </a:lnTo>
                      <a:lnTo>
                        <a:pt x="501" y="398"/>
                      </a:lnTo>
                      <a:lnTo>
                        <a:pt x="501" y="399"/>
                      </a:lnTo>
                      <a:lnTo>
                        <a:pt x="500" y="398"/>
                      </a:lnTo>
                      <a:lnTo>
                        <a:pt x="500" y="399"/>
                      </a:lnTo>
                      <a:lnTo>
                        <a:pt x="499" y="399"/>
                      </a:lnTo>
                      <a:lnTo>
                        <a:pt x="499" y="400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7" y="401"/>
                      </a:lnTo>
                      <a:lnTo>
                        <a:pt x="496" y="401"/>
                      </a:lnTo>
                      <a:lnTo>
                        <a:pt x="496" y="402"/>
                      </a:lnTo>
                      <a:lnTo>
                        <a:pt x="495" y="401"/>
                      </a:lnTo>
                      <a:lnTo>
                        <a:pt x="494" y="401"/>
                      </a:lnTo>
                      <a:lnTo>
                        <a:pt x="494" y="402"/>
                      </a:lnTo>
                      <a:lnTo>
                        <a:pt x="494" y="401"/>
                      </a:lnTo>
                      <a:lnTo>
                        <a:pt x="493" y="401"/>
                      </a:lnTo>
                      <a:lnTo>
                        <a:pt x="493" y="402"/>
                      </a:lnTo>
                      <a:lnTo>
                        <a:pt x="492" y="402"/>
                      </a:lnTo>
                      <a:lnTo>
                        <a:pt x="491" y="403"/>
                      </a:lnTo>
                      <a:lnTo>
                        <a:pt x="491" y="402"/>
                      </a:lnTo>
                      <a:lnTo>
                        <a:pt x="490" y="402"/>
                      </a:lnTo>
                      <a:lnTo>
                        <a:pt x="490" y="401"/>
                      </a:lnTo>
                      <a:lnTo>
                        <a:pt x="489" y="401"/>
                      </a:lnTo>
                      <a:lnTo>
                        <a:pt x="489" y="402"/>
                      </a:lnTo>
                      <a:lnTo>
                        <a:pt x="489" y="403"/>
                      </a:lnTo>
                      <a:lnTo>
                        <a:pt x="488" y="402"/>
                      </a:lnTo>
                      <a:lnTo>
                        <a:pt x="488" y="403"/>
                      </a:lnTo>
                      <a:lnTo>
                        <a:pt x="487" y="404"/>
                      </a:lnTo>
                      <a:lnTo>
                        <a:pt x="487" y="403"/>
                      </a:lnTo>
                      <a:lnTo>
                        <a:pt x="486" y="403"/>
                      </a:lnTo>
                      <a:lnTo>
                        <a:pt x="487" y="403"/>
                      </a:lnTo>
                      <a:lnTo>
                        <a:pt x="486" y="404"/>
                      </a:lnTo>
                      <a:lnTo>
                        <a:pt x="486" y="405"/>
                      </a:lnTo>
                      <a:lnTo>
                        <a:pt x="485" y="405"/>
                      </a:lnTo>
                      <a:lnTo>
                        <a:pt x="485" y="406"/>
                      </a:lnTo>
                      <a:lnTo>
                        <a:pt x="486" y="406"/>
                      </a:lnTo>
                      <a:lnTo>
                        <a:pt x="485" y="407"/>
                      </a:lnTo>
                      <a:lnTo>
                        <a:pt x="484" y="407"/>
                      </a:lnTo>
                      <a:lnTo>
                        <a:pt x="484" y="408"/>
                      </a:lnTo>
                      <a:lnTo>
                        <a:pt x="484" y="407"/>
                      </a:lnTo>
                      <a:lnTo>
                        <a:pt x="483" y="408"/>
                      </a:lnTo>
                      <a:lnTo>
                        <a:pt x="483" y="407"/>
                      </a:lnTo>
                      <a:lnTo>
                        <a:pt x="482" y="407"/>
                      </a:lnTo>
                      <a:lnTo>
                        <a:pt x="482" y="408"/>
                      </a:lnTo>
                      <a:lnTo>
                        <a:pt x="482" y="407"/>
                      </a:lnTo>
                      <a:lnTo>
                        <a:pt x="481" y="406"/>
                      </a:lnTo>
                      <a:lnTo>
                        <a:pt x="481" y="407"/>
                      </a:lnTo>
                      <a:lnTo>
                        <a:pt x="481" y="408"/>
                      </a:lnTo>
                      <a:lnTo>
                        <a:pt x="480" y="407"/>
                      </a:lnTo>
                      <a:lnTo>
                        <a:pt x="480" y="408"/>
                      </a:lnTo>
                      <a:lnTo>
                        <a:pt x="480" y="409"/>
                      </a:lnTo>
                      <a:lnTo>
                        <a:pt x="479" y="409"/>
                      </a:lnTo>
                      <a:lnTo>
                        <a:pt x="478" y="408"/>
                      </a:lnTo>
                      <a:lnTo>
                        <a:pt x="478" y="407"/>
                      </a:lnTo>
                      <a:lnTo>
                        <a:pt x="478" y="406"/>
                      </a:lnTo>
                      <a:lnTo>
                        <a:pt x="477" y="406"/>
                      </a:lnTo>
                      <a:lnTo>
                        <a:pt x="477" y="407"/>
                      </a:lnTo>
                      <a:lnTo>
                        <a:pt x="477" y="408"/>
                      </a:lnTo>
                      <a:lnTo>
                        <a:pt x="476" y="408"/>
                      </a:lnTo>
                      <a:lnTo>
                        <a:pt x="476" y="407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7"/>
                      </a:lnTo>
                      <a:lnTo>
                        <a:pt x="475" y="408"/>
                      </a:lnTo>
                      <a:lnTo>
                        <a:pt x="475" y="407"/>
                      </a:lnTo>
                      <a:lnTo>
                        <a:pt x="475" y="406"/>
                      </a:lnTo>
                      <a:lnTo>
                        <a:pt x="474" y="406"/>
                      </a:lnTo>
                      <a:lnTo>
                        <a:pt x="474" y="405"/>
                      </a:lnTo>
                      <a:lnTo>
                        <a:pt x="474" y="406"/>
                      </a:lnTo>
                      <a:lnTo>
                        <a:pt x="473" y="406"/>
                      </a:lnTo>
                      <a:lnTo>
                        <a:pt x="473" y="405"/>
                      </a:lnTo>
                      <a:lnTo>
                        <a:pt x="472" y="405"/>
                      </a:lnTo>
                      <a:lnTo>
                        <a:pt x="473" y="405"/>
                      </a:lnTo>
                      <a:lnTo>
                        <a:pt x="473" y="404"/>
                      </a:lnTo>
                      <a:lnTo>
                        <a:pt x="473" y="403"/>
                      </a:lnTo>
                      <a:lnTo>
                        <a:pt x="472" y="403"/>
                      </a:lnTo>
                      <a:lnTo>
                        <a:pt x="472" y="404"/>
                      </a:lnTo>
                      <a:lnTo>
                        <a:pt x="471" y="405"/>
                      </a:lnTo>
                      <a:lnTo>
                        <a:pt x="471" y="404"/>
                      </a:lnTo>
                      <a:lnTo>
                        <a:pt x="470" y="403"/>
                      </a:lnTo>
                      <a:lnTo>
                        <a:pt x="471" y="403"/>
                      </a:lnTo>
                      <a:lnTo>
                        <a:pt x="470" y="403"/>
                      </a:lnTo>
                      <a:lnTo>
                        <a:pt x="469" y="403"/>
                      </a:lnTo>
                      <a:lnTo>
                        <a:pt x="469" y="402"/>
                      </a:lnTo>
                      <a:lnTo>
                        <a:pt x="468" y="403"/>
                      </a:lnTo>
                      <a:lnTo>
                        <a:pt x="469" y="403"/>
                      </a:lnTo>
                      <a:lnTo>
                        <a:pt x="468" y="403"/>
                      </a:lnTo>
                      <a:lnTo>
                        <a:pt x="468" y="402"/>
                      </a:lnTo>
                      <a:lnTo>
                        <a:pt x="467" y="403"/>
                      </a:lnTo>
                      <a:lnTo>
                        <a:pt x="467" y="402"/>
                      </a:lnTo>
                      <a:lnTo>
                        <a:pt x="468" y="402"/>
                      </a:lnTo>
                      <a:lnTo>
                        <a:pt x="468" y="401"/>
                      </a:lnTo>
                      <a:lnTo>
                        <a:pt x="467" y="402"/>
                      </a:lnTo>
                      <a:lnTo>
                        <a:pt x="467" y="401"/>
                      </a:lnTo>
                      <a:lnTo>
                        <a:pt x="466" y="400"/>
                      </a:lnTo>
                      <a:lnTo>
                        <a:pt x="466" y="399"/>
                      </a:lnTo>
                      <a:lnTo>
                        <a:pt x="465" y="399"/>
                      </a:lnTo>
                      <a:lnTo>
                        <a:pt x="464" y="400"/>
                      </a:lnTo>
                      <a:lnTo>
                        <a:pt x="464" y="401"/>
                      </a:lnTo>
                      <a:lnTo>
                        <a:pt x="463" y="399"/>
                      </a:lnTo>
                      <a:lnTo>
                        <a:pt x="464" y="398"/>
                      </a:lnTo>
                      <a:lnTo>
                        <a:pt x="464" y="397"/>
                      </a:lnTo>
                      <a:lnTo>
                        <a:pt x="463" y="397"/>
                      </a:lnTo>
                      <a:lnTo>
                        <a:pt x="462" y="397"/>
                      </a:lnTo>
                      <a:lnTo>
                        <a:pt x="462" y="396"/>
                      </a:lnTo>
                      <a:lnTo>
                        <a:pt x="462" y="395"/>
                      </a:lnTo>
                      <a:lnTo>
                        <a:pt x="461" y="395"/>
                      </a:lnTo>
                      <a:lnTo>
                        <a:pt x="460" y="394"/>
                      </a:lnTo>
                      <a:lnTo>
                        <a:pt x="460" y="393"/>
                      </a:lnTo>
                      <a:lnTo>
                        <a:pt x="459" y="393"/>
                      </a:lnTo>
                      <a:lnTo>
                        <a:pt x="459" y="394"/>
                      </a:lnTo>
                      <a:lnTo>
                        <a:pt x="460" y="394"/>
                      </a:lnTo>
                      <a:lnTo>
                        <a:pt x="460" y="395"/>
                      </a:lnTo>
                      <a:lnTo>
                        <a:pt x="459" y="395"/>
                      </a:lnTo>
                      <a:lnTo>
                        <a:pt x="459" y="394"/>
                      </a:lnTo>
                      <a:lnTo>
                        <a:pt x="458" y="392"/>
                      </a:lnTo>
                      <a:lnTo>
                        <a:pt x="458" y="393"/>
                      </a:lnTo>
                      <a:lnTo>
                        <a:pt x="458" y="394"/>
                      </a:lnTo>
                      <a:lnTo>
                        <a:pt x="457" y="394"/>
                      </a:lnTo>
                      <a:lnTo>
                        <a:pt x="457" y="393"/>
                      </a:lnTo>
                      <a:lnTo>
                        <a:pt x="457" y="392"/>
                      </a:lnTo>
                      <a:lnTo>
                        <a:pt x="457" y="391"/>
                      </a:lnTo>
                      <a:lnTo>
                        <a:pt x="456" y="391"/>
                      </a:lnTo>
                      <a:lnTo>
                        <a:pt x="456" y="392"/>
                      </a:lnTo>
                      <a:lnTo>
                        <a:pt x="455" y="392"/>
                      </a:lnTo>
                      <a:lnTo>
                        <a:pt x="454" y="391"/>
                      </a:lnTo>
                      <a:lnTo>
                        <a:pt x="455" y="390"/>
                      </a:lnTo>
                      <a:lnTo>
                        <a:pt x="455" y="389"/>
                      </a:lnTo>
                      <a:lnTo>
                        <a:pt x="454" y="389"/>
                      </a:lnTo>
                      <a:lnTo>
                        <a:pt x="454" y="390"/>
                      </a:lnTo>
                      <a:lnTo>
                        <a:pt x="453" y="390"/>
                      </a:lnTo>
                      <a:lnTo>
                        <a:pt x="453" y="389"/>
                      </a:lnTo>
                      <a:lnTo>
                        <a:pt x="454" y="389"/>
                      </a:lnTo>
                      <a:lnTo>
                        <a:pt x="454" y="388"/>
                      </a:lnTo>
                      <a:lnTo>
                        <a:pt x="455" y="387"/>
                      </a:lnTo>
                      <a:lnTo>
                        <a:pt x="454" y="387"/>
                      </a:lnTo>
                      <a:lnTo>
                        <a:pt x="454" y="388"/>
                      </a:lnTo>
                      <a:lnTo>
                        <a:pt x="454" y="389"/>
                      </a:lnTo>
                      <a:lnTo>
                        <a:pt x="453" y="389"/>
                      </a:lnTo>
                      <a:lnTo>
                        <a:pt x="452" y="388"/>
                      </a:lnTo>
                      <a:lnTo>
                        <a:pt x="452" y="387"/>
                      </a:lnTo>
                      <a:lnTo>
                        <a:pt x="451" y="387"/>
                      </a:lnTo>
                      <a:lnTo>
                        <a:pt x="451" y="386"/>
                      </a:lnTo>
                      <a:lnTo>
                        <a:pt x="452" y="385"/>
                      </a:lnTo>
                      <a:lnTo>
                        <a:pt x="451" y="385"/>
                      </a:lnTo>
                      <a:lnTo>
                        <a:pt x="449" y="384"/>
                      </a:lnTo>
                      <a:lnTo>
                        <a:pt x="448" y="385"/>
                      </a:lnTo>
                      <a:lnTo>
                        <a:pt x="448" y="384"/>
                      </a:lnTo>
                      <a:lnTo>
                        <a:pt x="447" y="384"/>
                      </a:lnTo>
                      <a:lnTo>
                        <a:pt x="445" y="384"/>
                      </a:lnTo>
                      <a:lnTo>
                        <a:pt x="444" y="384"/>
                      </a:lnTo>
                      <a:lnTo>
                        <a:pt x="445" y="383"/>
                      </a:lnTo>
                      <a:lnTo>
                        <a:pt x="444" y="382"/>
                      </a:lnTo>
                      <a:lnTo>
                        <a:pt x="443" y="383"/>
                      </a:lnTo>
                      <a:lnTo>
                        <a:pt x="443" y="384"/>
                      </a:lnTo>
                      <a:lnTo>
                        <a:pt x="444" y="384"/>
                      </a:lnTo>
                      <a:lnTo>
                        <a:pt x="443" y="384"/>
                      </a:lnTo>
                      <a:lnTo>
                        <a:pt x="443" y="385"/>
                      </a:lnTo>
                      <a:lnTo>
                        <a:pt x="443" y="386"/>
                      </a:lnTo>
                      <a:lnTo>
                        <a:pt x="442" y="386"/>
                      </a:lnTo>
                      <a:lnTo>
                        <a:pt x="442" y="387"/>
                      </a:lnTo>
                      <a:lnTo>
                        <a:pt x="441" y="387"/>
                      </a:lnTo>
                      <a:lnTo>
                        <a:pt x="441" y="386"/>
                      </a:lnTo>
                      <a:lnTo>
                        <a:pt x="442" y="385"/>
                      </a:lnTo>
                      <a:lnTo>
                        <a:pt x="442" y="384"/>
                      </a:lnTo>
                      <a:lnTo>
                        <a:pt x="442" y="383"/>
                      </a:lnTo>
                      <a:lnTo>
                        <a:pt x="441" y="382"/>
                      </a:lnTo>
                      <a:lnTo>
                        <a:pt x="440" y="382"/>
                      </a:lnTo>
                      <a:lnTo>
                        <a:pt x="439" y="382"/>
                      </a:lnTo>
                      <a:lnTo>
                        <a:pt x="438" y="382"/>
                      </a:lnTo>
                      <a:lnTo>
                        <a:pt x="438" y="383"/>
                      </a:lnTo>
                      <a:lnTo>
                        <a:pt x="438" y="385"/>
                      </a:lnTo>
                      <a:lnTo>
                        <a:pt x="437" y="385"/>
                      </a:lnTo>
                      <a:lnTo>
                        <a:pt x="437" y="384"/>
                      </a:lnTo>
                      <a:lnTo>
                        <a:pt x="436" y="384"/>
                      </a:lnTo>
                      <a:lnTo>
                        <a:pt x="435" y="383"/>
                      </a:lnTo>
                      <a:lnTo>
                        <a:pt x="435" y="384"/>
                      </a:lnTo>
                      <a:lnTo>
                        <a:pt x="434" y="384"/>
                      </a:lnTo>
                      <a:lnTo>
                        <a:pt x="433" y="384"/>
                      </a:lnTo>
                      <a:lnTo>
                        <a:pt x="432" y="384"/>
                      </a:lnTo>
                      <a:lnTo>
                        <a:pt x="432" y="385"/>
                      </a:lnTo>
                      <a:lnTo>
                        <a:pt x="431" y="385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5"/>
                      </a:lnTo>
                      <a:lnTo>
                        <a:pt x="428" y="386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7" y="387"/>
                      </a:lnTo>
                      <a:lnTo>
                        <a:pt x="427" y="385"/>
                      </a:lnTo>
                      <a:lnTo>
                        <a:pt x="426" y="384"/>
                      </a:lnTo>
                      <a:lnTo>
                        <a:pt x="425" y="385"/>
                      </a:lnTo>
                      <a:lnTo>
                        <a:pt x="425" y="386"/>
                      </a:lnTo>
                      <a:lnTo>
                        <a:pt x="424" y="386"/>
                      </a:lnTo>
                      <a:lnTo>
                        <a:pt x="424" y="385"/>
                      </a:lnTo>
                      <a:lnTo>
                        <a:pt x="425" y="384"/>
                      </a:lnTo>
                      <a:lnTo>
                        <a:pt x="425" y="383"/>
                      </a:lnTo>
                      <a:lnTo>
                        <a:pt x="425" y="382"/>
                      </a:lnTo>
                      <a:lnTo>
                        <a:pt x="424" y="382"/>
                      </a:lnTo>
                      <a:lnTo>
                        <a:pt x="423" y="383"/>
                      </a:lnTo>
                      <a:lnTo>
                        <a:pt x="423" y="382"/>
                      </a:lnTo>
                      <a:lnTo>
                        <a:pt x="422" y="383"/>
                      </a:lnTo>
                      <a:lnTo>
                        <a:pt x="422" y="384"/>
                      </a:lnTo>
                      <a:lnTo>
                        <a:pt x="423" y="384"/>
                      </a:lnTo>
                      <a:lnTo>
                        <a:pt x="423" y="383"/>
                      </a:lnTo>
                      <a:lnTo>
                        <a:pt x="424" y="384"/>
                      </a:lnTo>
                      <a:lnTo>
                        <a:pt x="424" y="385"/>
                      </a:lnTo>
                      <a:lnTo>
                        <a:pt x="423" y="386"/>
                      </a:lnTo>
                      <a:lnTo>
                        <a:pt x="422" y="386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7"/>
                      </a:lnTo>
                      <a:lnTo>
                        <a:pt x="420" y="387"/>
                      </a:lnTo>
                      <a:lnTo>
                        <a:pt x="419" y="386"/>
                      </a:lnTo>
                      <a:lnTo>
                        <a:pt x="418" y="385"/>
                      </a:lnTo>
                      <a:lnTo>
                        <a:pt x="417" y="386"/>
                      </a:lnTo>
                      <a:lnTo>
                        <a:pt x="417" y="385"/>
                      </a:lnTo>
                      <a:lnTo>
                        <a:pt x="416" y="384"/>
                      </a:lnTo>
                      <a:lnTo>
                        <a:pt x="416" y="383"/>
                      </a:lnTo>
                      <a:lnTo>
                        <a:pt x="415" y="383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5" y="384"/>
                      </a:lnTo>
                      <a:lnTo>
                        <a:pt x="415" y="385"/>
                      </a:lnTo>
                      <a:lnTo>
                        <a:pt x="414" y="385"/>
                      </a:lnTo>
                      <a:lnTo>
                        <a:pt x="414" y="384"/>
                      </a:lnTo>
                      <a:lnTo>
                        <a:pt x="413" y="384"/>
                      </a:lnTo>
                      <a:lnTo>
                        <a:pt x="412" y="384"/>
                      </a:lnTo>
                      <a:lnTo>
                        <a:pt x="411" y="385"/>
                      </a:lnTo>
                      <a:lnTo>
                        <a:pt x="410" y="385"/>
                      </a:lnTo>
                      <a:lnTo>
                        <a:pt x="409" y="385"/>
                      </a:lnTo>
                      <a:lnTo>
                        <a:pt x="409" y="386"/>
                      </a:lnTo>
                      <a:lnTo>
                        <a:pt x="408" y="386"/>
                      </a:lnTo>
                      <a:lnTo>
                        <a:pt x="408" y="387"/>
                      </a:lnTo>
                      <a:lnTo>
                        <a:pt x="407" y="387"/>
                      </a:lnTo>
                      <a:lnTo>
                        <a:pt x="407" y="388"/>
                      </a:lnTo>
                      <a:lnTo>
                        <a:pt x="407" y="389"/>
                      </a:lnTo>
                      <a:lnTo>
                        <a:pt x="406" y="390"/>
                      </a:lnTo>
                      <a:lnTo>
                        <a:pt x="407" y="391"/>
                      </a:lnTo>
                      <a:lnTo>
                        <a:pt x="407" y="392"/>
                      </a:lnTo>
                      <a:lnTo>
                        <a:pt x="406" y="392"/>
                      </a:lnTo>
                      <a:lnTo>
                        <a:pt x="407" y="392"/>
                      </a:lnTo>
                      <a:lnTo>
                        <a:pt x="407" y="393"/>
                      </a:lnTo>
                      <a:lnTo>
                        <a:pt x="407" y="392"/>
                      </a:lnTo>
                      <a:lnTo>
                        <a:pt x="406" y="393"/>
                      </a:lnTo>
                      <a:lnTo>
                        <a:pt x="406" y="392"/>
                      </a:lnTo>
                      <a:lnTo>
                        <a:pt x="405" y="392"/>
                      </a:lnTo>
                      <a:lnTo>
                        <a:pt x="404" y="391"/>
                      </a:lnTo>
                      <a:lnTo>
                        <a:pt x="404" y="390"/>
                      </a:lnTo>
                      <a:lnTo>
                        <a:pt x="403" y="390"/>
                      </a:lnTo>
                      <a:lnTo>
                        <a:pt x="404" y="389"/>
                      </a:lnTo>
                      <a:lnTo>
                        <a:pt x="403" y="388"/>
                      </a:lnTo>
                      <a:lnTo>
                        <a:pt x="403" y="387"/>
                      </a:lnTo>
                      <a:lnTo>
                        <a:pt x="402" y="387"/>
                      </a:lnTo>
                      <a:lnTo>
                        <a:pt x="402" y="386"/>
                      </a:lnTo>
                      <a:lnTo>
                        <a:pt x="400" y="385"/>
                      </a:lnTo>
                      <a:lnTo>
                        <a:pt x="400" y="384"/>
                      </a:lnTo>
                      <a:lnTo>
                        <a:pt x="400" y="385"/>
                      </a:lnTo>
                      <a:lnTo>
                        <a:pt x="399" y="385"/>
                      </a:lnTo>
                      <a:lnTo>
                        <a:pt x="397" y="385"/>
                      </a:lnTo>
                      <a:lnTo>
                        <a:pt x="397" y="384"/>
                      </a:lnTo>
                      <a:lnTo>
                        <a:pt x="396" y="383"/>
                      </a:lnTo>
                      <a:lnTo>
                        <a:pt x="396" y="382"/>
                      </a:lnTo>
                      <a:lnTo>
                        <a:pt x="395" y="381"/>
                      </a:lnTo>
                      <a:lnTo>
                        <a:pt x="395" y="382"/>
                      </a:lnTo>
                      <a:lnTo>
                        <a:pt x="395" y="381"/>
                      </a:lnTo>
                      <a:lnTo>
                        <a:pt x="394" y="381"/>
                      </a:lnTo>
                      <a:lnTo>
                        <a:pt x="394" y="380"/>
                      </a:lnTo>
                      <a:lnTo>
                        <a:pt x="393" y="380"/>
                      </a:lnTo>
                      <a:lnTo>
                        <a:pt x="393" y="381"/>
                      </a:lnTo>
                      <a:lnTo>
                        <a:pt x="392" y="381"/>
                      </a:lnTo>
                      <a:lnTo>
                        <a:pt x="391" y="380"/>
                      </a:lnTo>
                      <a:lnTo>
                        <a:pt x="390" y="381"/>
                      </a:lnTo>
                      <a:lnTo>
                        <a:pt x="388" y="381"/>
                      </a:lnTo>
                      <a:lnTo>
                        <a:pt x="387" y="381"/>
                      </a:lnTo>
                      <a:lnTo>
                        <a:pt x="387" y="382"/>
                      </a:lnTo>
                      <a:lnTo>
                        <a:pt x="386" y="382"/>
                      </a:lnTo>
                      <a:lnTo>
                        <a:pt x="386" y="381"/>
                      </a:lnTo>
                      <a:lnTo>
                        <a:pt x="386" y="380"/>
                      </a:lnTo>
                      <a:lnTo>
                        <a:pt x="385" y="379"/>
                      </a:lnTo>
                      <a:lnTo>
                        <a:pt x="385" y="378"/>
                      </a:lnTo>
                      <a:lnTo>
                        <a:pt x="384" y="378"/>
                      </a:lnTo>
                      <a:lnTo>
                        <a:pt x="382" y="380"/>
                      </a:lnTo>
                      <a:lnTo>
                        <a:pt x="382" y="381"/>
                      </a:lnTo>
                      <a:lnTo>
                        <a:pt x="382" y="382"/>
                      </a:lnTo>
                      <a:lnTo>
                        <a:pt x="383" y="382"/>
                      </a:lnTo>
                      <a:lnTo>
                        <a:pt x="384" y="382"/>
                      </a:lnTo>
                      <a:lnTo>
                        <a:pt x="385" y="382"/>
                      </a:lnTo>
                      <a:lnTo>
                        <a:pt x="386" y="382"/>
                      </a:lnTo>
                      <a:lnTo>
                        <a:pt x="386" y="383"/>
                      </a:lnTo>
                      <a:lnTo>
                        <a:pt x="386" y="384"/>
                      </a:lnTo>
                      <a:lnTo>
                        <a:pt x="385" y="384"/>
                      </a:lnTo>
                      <a:lnTo>
                        <a:pt x="384" y="384"/>
                      </a:lnTo>
                      <a:lnTo>
                        <a:pt x="382" y="385"/>
                      </a:lnTo>
                      <a:lnTo>
                        <a:pt x="381" y="385"/>
                      </a:lnTo>
                      <a:lnTo>
                        <a:pt x="380" y="384"/>
                      </a:lnTo>
                      <a:lnTo>
                        <a:pt x="379" y="384"/>
                      </a:lnTo>
                      <a:lnTo>
                        <a:pt x="378" y="384"/>
                      </a:lnTo>
                      <a:lnTo>
                        <a:pt x="377" y="385"/>
                      </a:lnTo>
                      <a:lnTo>
                        <a:pt x="377" y="386"/>
                      </a:lnTo>
                      <a:lnTo>
                        <a:pt x="377" y="387"/>
                      </a:lnTo>
                      <a:lnTo>
                        <a:pt x="376" y="387"/>
                      </a:lnTo>
                      <a:lnTo>
                        <a:pt x="375" y="388"/>
                      </a:lnTo>
                      <a:lnTo>
                        <a:pt x="376" y="388"/>
                      </a:lnTo>
                      <a:lnTo>
                        <a:pt x="376" y="390"/>
                      </a:lnTo>
                      <a:lnTo>
                        <a:pt x="376" y="391"/>
                      </a:lnTo>
                      <a:lnTo>
                        <a:pt x="375" y="391"/>
                      </a:lnTo>
                      <a:lnTo>
                        <a:pt x="373" y="392"/>
                      </a:lnTo>
                      <a:lnTo>
                        <a:pt x="372" y="395"/>
                      </a:lnTo>
                      <a:lnTo>
                        <a:pt x="371" y="396"/>
                      </a:lnTo>
                      <a:lnTo>
                        <a:pt x="369" y="397"/>
                      </a:lnTo>
                      <a:lnTo>
                        <a:pt x="368" y="398"/>
                      </a:lnTo>
                      <a:lnTo>
                        <a:pt x="368" y="399"/>
                      </a:lnTo>
                      <a:lnTo>
                        <a:pt x="369" y="401"/>
                      </a:lnTo>
                      <a:lnTo>
                        <a:pt x="369" y="402"/>
                      </a:lnTo>
                      <a:lnTo>
                        <a:pt x="367" y="403"/>
                      </a:lnTo>
                      <a:lnTo>
                        <a:pt x="366" y="403"/>
                      </a:lnTo>
                      <a:lnTo>
                        <a:pt x="366" y="402"/>
                      </a:lnTo>
                      <a:lnTo>
                        <a:pt x="366" y="401"/>
                      </a:lnTo>
                      <a:lnTo>
                        <a:pt x="366" y="400"/>
                      </a:lnTo>
                      <a:lnTo>
                        <a:pt x="365" y="400"/>
                      </a:lnTo>
                      <a:lnTo>
                        <a:pt x="364" y="400"/>
                      </a:lnTo>
                      <a:lnTo>
                        <a:pt x="363" y="400"/>
                      </a:lnTo>
                      <a:lnTo>
                        <a:pt x="362" y="400"/>
                      </a:lnTo>
                      <a:lnTo>
                        <a:pt x="360" y="401"/>
                      </a:lnTo>
                      <a:lnTo>
                        <a:pt x="358" y="402"/>
                      </a:lnTo>
                      <a:lnTo>
                        <a:pt x="358" y="404"/>
                      </a:lnTo>
                      <a:lnTo>
                        <a:pt x="357" y="405"/>
                      </a:lnTo>
                      <a:lnTo>
                        <a:pt x="356" y="404"/>
                      </a:lnTo>
                      <a:lnTo>
                        <a:pt x="356" y="402"/>
                      </a:lnTo>
                      <a:lnTo>
                        <a:pt x="355" y="401"/>
                      </a:lnTo>
                      <a:lnTo>
                        <a:pt x="354" y="401"/>
                      </a:lnTo>
                      <a:lnTo>
                        <a:pt x="353" y="403"/>
                      </a:lnTo>
                      <a:lnTo>
                        <a:pt x="353" y="404"/>
                      </a:lnTo>
                      <a:lnTo>
                        <a:pt x="353" y="405"/>
                      </a:lnTo>
                      <a:lnTo>
                        <a:pt x="352" y="406"/>
                      </a:lnTo>
                      <a:lnTo>
                        <a:pt x="351" y="406"/>
                      </a:lnTo>
                      <a:lnTo>
                        <a:pt x="350" y="406"/>
                      </a:lnTo>
                      <a:lnTo>
                        <a:pt x="351" y="404"/>
                      </a:lnTo>
                      <a:lnTo>
                        <a:pt x="351" y="403"/>
                      </a:lnTo>
                      <a:lnTo>
                        <a:pt x="351" y="402"/>
                      </a:lnTo>
                      <a:lnTo>
                        <a:pt x="350" y="402"/>
                      </a:lnTo>
                      <a:lnTo>
                        <a:pt x="349" y="400"/>
                      </a:lnTo>
                      <a:lnTo>
                        <a:pt x="348" y="400"/>
                      </a:lnTo>
                      <a:lnTo>
                        <a:pt x="347" y="401"/>
                      </a:lnTo>
                      <a:lnTo>
                        <a:pt x="348" y="402"/>
                      </a:lnTo>
                      <a:lnTo>
                        <a:pt x="348" y="403"/>
                      </a:lnTo>
                      <a:lnTo>
                        <a:pt x="348" y="404"/>
                      </a:lnTo>
                      <a:lnTo>
                        <a:pt x="348" y="405"/>
                      </a:lnTo>
                      <a:lnTo>
                        <a:pt x="347" y="405"/>
                      </a:lnTo>
                      <a:lnTo>
                        <a:pt x="346" y="404"/>
                      </a:lnTo>
                      <a:lnTo>
                        <a:pt x="345" y="403"/>
                      </a:lnTo>
                      <a:lnTo>
                        <a:pt x="344" y="403"/>
                      </a:lnTo>
                      <a:lnTo>
                        <a:pt x="344" y="402"/>
                      </a:lnTo>
                      <a:lnTo>
                        <a:pt x="344" y="401"/>
                      </a:lnTo>
                      <a:lnTo>
                        <a:pt x="343" y="400"/>
                      </a:lnTo>
                      <a:lnTo>
                        <a:pt x="342" y="399"/>
                      </a:lnTo>
                      <a:lnTo>
                        <a:pt x="337" y="401"/>
                      </a:lnTo>
                      <a:lnTo>
                        <a:pt x="336" y="400"/>
                      </a:lnTo>
                      <a:lnTo>
                        <a:pt x="335" y="400"/>
                      </a:lnTo>
                      <a:lnTo>
                        <a:pt x="334" y="399"/>
                      </a:lnTo>
                      <a:lnTo>
                        <a:pt x="334" y="400"/>
                      </a:lnTo>
                      <a:lnTo>
                        <a:pt x="333" y="401"/>
                      </a:lnTo>
                      <a:lnTo>
                        <a:pt x="333" y="402"/>
                      </a:lnTo>
                      <a:lnTo>
                        <a:pt x="332" y="402"/>
                      </a:lnTo>
                      <a:lnTo>
                        <a:pt x="332" y="403"/>
                      </a:lnTo>
                      <a:lnTo>
                        <a:pt x="332" y="404"/>
                      </a:lnTo>
                      <a:lnTo>
                        <a:pt x="331" y="403"/>
                      </a:lnTo>
                      <a:lnTo>
                        <a:pt x="330" y="404"/>
                      </a:lnTo>
                      <a:lnTo>
                        <a:pt x="329" y="404"/>
                      </a:lnTo>
                      <a:lnTo>
                        <a:pt x="328" y="404"/>
                      </a:lnTo>
                      <a:lnTo>
                        <a:pt x="327" y="404"/>
                      </a:lnTo>
                      <a:lnTo>
                        <a:pt x="326" y="404"/>
                      </a:lnTo>
                      <a:lnTo>
                        <a:pt x="326" y="405"/>
                      </a:lnTo>
                      <a:lnTo>
                        <a:pt x="325" y="405"/>
                      </a:lnTo>
                      <a:lnTo>
                        <a:pt x="324" y="405"/>
                      </a:lnTo>
                      <a:lnTo>
                        <a:pt x="323" y="406"/>
                      </a:lnTo>
                      <a:lnTo>
                        <a:pt x="322" y="405"/>
                      </a:lnTo>
                      <a:lnTo>
                        <a:pt x="321" y="406"/>
                      </a:lnTo>
                      <a:lnTo>
                        <a:pt x="321" y="407"/>
                      </a:lnTo>
                      <a:lnTo>
                        <a:pt x="320" y="407"/>
                      </a:lnTo>
                      <a:lnTo>
                        <a:pt x="320" y="408"/>
                      </a:lnTo>
                      <a:lnTo>
                        <a:pt x="319" y="408"/>
                      </a:lnTo>
                      <a:lnTo>
                        <a:pt x="318" y="408"/>
                      </a:lnTo>
                      <a:lnTo>
                        <a:pt x="318" y="409"/>
                      </a:lnTo>
                      <a:lnTo>
                        <a:pt x="317" y="409"/>
                      </a:lnTo>
                      <a:lnTo>
                        <a:pt x="317" y="410"/>
                      </a:lnTo>
                      <a:lnTo>
                        <a:pt x="317" y="411"/>
                      </a:lnTo>
                      <a:lnTo>
                        <a:pt x="316" y="412"/>
                      </a:lnTo>
                      <a:lnTo>
                        <a:pt x="316" y="413"/>
                      </a:lnTo>
                      <a:lnTo>
                        <a:pt x="317" y="413"/>
                      </a:lnTo>
                      <a:lnTo>
                        <a:pt x="316" y="414"/>
                      </a:lnTo>
                      <a:lnTo>
                        <a:pt x="315" y="414"/>
                      </a:lnTo>
                      <a:lnTo>
                        <a:pt x="314" y="415"/>
                      </a:lnTo>
                      <a:lnTo>
                        <a:pt x="315" y="416"/>
                      </a:lnTo>
                      <a:lnTo>
                        <a:pt x="314" y="416"/>
                      </a:lnTo>
                      <a:lnTo>
                        <a:pt x="313" y="416"/>
                      </a:lnTo>
                      <a:lnTo>
                        <a:pt x="313" y="417"/>
                      </a:lnTo>
                      <a:lnTo>
                        <a:pt x="312" y="418"/>
                      </a:lnTo>
                      <a:lnTo>
                        <a:pt x="313" y="419"/>
                      </a:lnTo>
                      <a:lnTo>
                        <a:pt x="313" y="420"/>
                      </a:lnTo>
                      <a:lnTo>
                        <a:pt x="314" y="420"/>
                      </a:lnTo>
                      <a:lnTo>
                        <a:pt x="314" y="421"/>
                      </a:lnTo>
                      <a:lnTo>
                        <a:pt x="314" y="422"/>
                      </a:lnTo>
                      <a:lnTo>
                        <a:pt x="315" y="422"/>
                      </a:lnTo>
                      <a:lnTo>
                        <a:pt x="316" y="422"/>
                      </a:lnTo>
                      <a:lnTo>
                        <a:pt x="316" y="423"/>
                      </a:lnTo>
                      <a:lnTo>
                        <a:pt x="315" y="423"/>
                      </a:lnTo>
                      <a:lnTo>
                        <a:pt x="315" y="424"/>
                      </a:lnTo>
                      <a:lnTo>
                        <a:pt x="316" y="424"/>
                      </a:lnTo>
                      <a:lnTo>
                        <a:pt x="315" y="424"/>
                      </a:lnTo>
                      <a:lnTo>
                        <a:pt x="315" y="425"/>
                      </a:lnTo>
                      <a:lnTo>
                        <a:pt x="315" y="426"/>
                      </a:lnTo>
                      <a:lnTo>
                        <a:pt x="315" y="425"/>
                      </a:lnTo>
                      <a:lnTo>
                        <a:pt x="314" y="425"/>
                      </a:lnTo>
                      <a:lnTo>
                        <a:pt x="314" y="426"/>
                      </a:lnTo>
                      <a:lnTo>
                        <a:pt x="314" y="427"/>
                      </a:lnTo>
                      <a:lnTo>
                        <a:pt x="315" y="427"/>
                      </a:lnTo>
                      <a:lnTo>
                        <a:pt x="315" y="428"/>
                      </a:lnTo>
                      <a:lnTo>
                        <a:pt x="316" y="428"/>
                      </a:lnTo>
                      <a:lnTo>
                        <a:pt x="316" y="429"/>
                      </a:lnTo>
                      <a:lnTo>
                        <a:pt x="316" y="431"/>
                      </a:lnTo>
                      <a:lnTo>
                        <a:pt x="317" y="431"/>
                      </a:lnTo>
                      <a:lnTo>
                        <a:pt x="318" y="432"/>
                      </a:lnTo>
                      <a:lnTo>
                        <a:pt x="318" y="433"/>
                      </a:lnTo>
                      <a:lnTo>
                        <a:pt x="318" y="434"/>
                      </a:lnTo>
                      <a:lnTo>
                        <a:pt x="319" y="434"/>
                      </a:lnTo>
                      <a:lnTo>
                        <a:pt x="318" y="434"/>
                      </a:lnTo>
                      <a:lnTo>
                        <a:pt x="318" y="435"/>
                      </a:lnTo>
                      <a:lnTo>
                        <a:pt x="318" y="436"/>
                      </a:lnTo>
                      <a:lnTo>
                        <a:pt x="318" y="437"/>
                      </a:lnTo>
                      <a:lnTo>
                        <a:pt x="317" y="437"/>
                      </a:lnTo>
                      <a:lnTo>
                        <a:pt x="317" y="438"/>
                      </a:lnTo>
                      <a:lnTo>
                        <a:pt x="317" y="439"/>
                      </a:lnTo>
                      <a:lnTo>
                        <a:pt x="317" y="440"/>
                      </a:lnTo>
                      <a:lnTo>
                        <a:pt x="316" y="440"/>
                      </a:lnTo>
                      <a:lnTo>
                        <a:pt x="315" y="440"/>
                      </a:lnTo>
                      <a:lnTo>
                        <a:pt x="314" y="440"/>
                      </a:lnTo>
                      <a:lnTo>
                        <a:pt x="314" y="441"/>
                      </a:lnTo>
                      <a:lnTo>
                        <a:pt x="313" y="441"/>
                      </a:lnTo>
                      <a:lnTo>
                        <a:pt x="312" y="441"/>
                      </a:lnTo>
                      <a:lnTo>
                        <a:pt x="312" y="442"/>
                      </a:lnTo>
                      <a:lnTo>
                        <a:pt x="312" y="443"/>
                      </a:lnTo>
                      <a:lnTo>
                        <a:pt x="312" y="442"/>
                      </a:lnTo>
                      <a:lnTo>
                        <a:pt x="311" y="443"/>
                      </a:lnTo>
                      <a:lnTo>
                        <a:pt x="310" y="443"/>
                      </a:lnTo>
                      <a:lnTo>
                        <a:pt x="310" y="442"/>
                      </a:lnTo>
                      <a:lnTo>
                        <a:pt x="310" y="443"/>
                      </a:lnTo>
                      <a:lnTo>
                        <a:pt x="309" y="442"/>
                      </a:lnTo>
                      <a:lnTo>
                        <a:pt x="308" y="443"/>
                      </a:lnTo>
                      <a:lnTo>
                        <a:pt x="308" y="442"/>
                      </a:lnTo>
                      <a:lnTo>
                        <a:pt x="307" y="442"/>
                      </a:lnTo>
                      <a:lnTo>
                        <a:pt x="306" y="442"/>
                      </a:lnTo>
                      <a:lnTo>
                        <a:pt x="305" y="442"/>
                      </a:lnTo>
                      <a:lnTo>
                        <a:pt x="304" y="443"/>
                      </a:lnTo>
                      <a:lnTo>
                        <a:pt x="303" y="443"/>
                      </a:lnTo>
                      <a:lnTo>
                        <a:pt x="302" y="443"/>
                      </a:lnTo>
                      <a:lnTo>
                        <a:pt x="301" y="444"/>
                      </a:lnTo>
                      <a:lnTo>
                        <a:pt x="300" y="444"/>
                      </a:lnTo>
                      <a:lnTo>
                        <a:pt x="300" y="445"/>
                      </a:lnTo>
                      <a:lnTo>
                        <a:pt x="301" y="445"/>
                      </a:lnTo>
                      <a:lnTo>
                        <a:pt x="301" y="446"/>
                      </a:lnTo>
                      <a:lnTo>
                        <a:pt x="301" y="447"/>
                      </a:lnTo>
                      <a:lnTo>
                        <a:pt x="301" y="448"/>
                      </a:lnTo>
                      <a:lnTo>
                        <a:pt x="300" y="448"/>
                      </a:lnTo>
                      <a:lnTo>
                        <a:pt x="299" y="449"/>
                      </a:lnTo>
                      <a:lnTo>
                        <a:pt x="299" y="448"/>
                      </a:lnTo>
                      <a:lnTo>
                        <a:pt x="300" y="448"/>
                      </a:lnTo>
                      <a:lnTo>
                        <a:pt x="300" y="447"/>
                      </a:lnTo>
                      <a:lnTo>
                        <a:pt x="299" y="446"/>
                      </a:lnTo>
                      <a:lnTo>
                        <a:pt x="298" y="446"/>
                      </a:lnTo>
                      <a:lnTo>
                        <a:pt x="297" y="444"/>
                      </a:lnTo>
                      <a:lnTo>
                        <a:pt x="297" y="443"/>
                      </a:lnTo>
                      <a:lnTo>
                        <a:pt x="296" y="443"/>
                      </a:lnTo>
                      <a:lnTo>
                        <a:pt x="296" y="442"/>
                      </a:lnTo>
                      <a:lnTo>
                        <a:pt x="296" y="441"/>
                      </a:lnTo>
                      <a:lnTo>
                        <a:pt x="295" y="441"/>
                      </a:lnTo>
                      <a:lnTo>
                        <a:pt x="296" y="441"/>
                      </a:lnTo>
                      <a:lnTo>
                        <a:pt x="296" y="440"/>
                      </a:lnTo>
                      <a:lnTo>
                        <a:pt x="295" y="440"/>
                      </a:lnTo>
                      <a:lnTo>
                        <a:pt x="295" y="439"/>
                      </a:lnTo>
                      <a:lnTo>
                        <a:pt x="294" y="438"/>
                      </a:lnTo>
                      <a:lnTo>
                        <a:pt x="293" y="439"/>
                      </a:lnTo>
                      <a:lnTo>
                        <a:pt x="293" y="438"/>
                      </a:lnTo>
                      <a:lnTo>
                        <a:pt x="292" y="438"/>
                      </a:lnTo>
                      <a:lnTo>
                        <a:pt x="293" y="437"/>
                      </a:lnTo>
                      <a:lnTo>
                        <a:pt x="293" y="436"/>
                      </a:lnTo>
                      <a:lnTo>
                        <a:pt x="292" y="435"/>
                      </a:lnTo>
                      <a:lnTo>
                        <a:pt x="291" y="434"/>
                      </a:lnTo>
                      <a:lnTo>
                        <a:pt x="290" y="435"/>
                      </a:lnTo>
                      <a:lnTo>
                        <a:pt x="289" y="435"/>
                      </a:lnTo>
                      <a:lnTo>
                        <a:pt x="288" y="434"/>
                      </a:lnTo>
                      <a:lnTo>
                        <a:pt x="287" y="435"/>
                      </a:lnTo>
                      <a:lnTo>
                        <a:pt x="287" y="434"/>
                      </a:lnTo>
                      <a:lnTo>
                        <a:pt x="286" y="434"/>
                      </a:lnTo>
                      <a:lnTo>
                        <a:pt x="285" y="434"/>
                      </a:lnTo>
                      <a:lnTo>
                        <a:pt x="284" y="434"/>
                      </a:lnTo>
                      <a:lnTo>
                        <a:pt x="283" y="434"/>
                      </a:lnTo>
                      <a:lnTo>
                        <a:pt x="283" y="433"/>
                      </a:lnTo>
                      <a:lnTo>
                        <a:pt x="283" y="434"/>
                      </a:lnTo>
                      <a:lnTo>
                        <a:pt x="282" y="434"/>
                      </a:lnTo>
                      <a:lnTo>
                        <a:pt x="281" y="434"/>
                      </a:lnTo>
                      <a:lnTo>
                        <a:pt x="280" y="434"/>
                      </a:lnTo>
                      <a:lnTo>
                        <a:pt x="279" y="434"/>
                      </a:lnTo>
                      <a:lnTo>
                        <a:pt x="279" y="433"/>
                      </a:lnTo>
                      <a:lnTo>
                        <a:pt x="278" y="433"/>
                      </a:lnTo>
                      <a:lnTo>
                        <a:pt x="278" y="432"/>
                      </a:lnTo>
                      <a:lnTo>
                        <a:pt x="277" y="432"/>
                      </a:lnTo>
                      <a:lnTo>
                        <a:pt x="277" y="431"/>
                      </a:lnTo>
                      <a:lnTo>
                        <a:pt x="276" y="430"/>
                      </a:lnTo>
                      <a:lnTo>
                        <a:pt x="276" y="431"/>
                      </a:lnTo>
                      <a:lnTo>
                        <a:pt x="275" y="432"/>
                      </a:lnTo>
                      <a:lnTo>
                        <a:pt x="274" y="433"/>
                      </a:lnTo>
                      <a:lnTo>
                        <a:pt x="273" y="433"/>
                      </a:lnTo>
                      <a:lnTo>
                        <a:pt x="272" y="433"/>
                      </a:lnTo>
                      <a:lnTo>
                        <a:pt x="271" y="432"/>
                      </a:lnTo>
                      <a:lnTo>
                        <a:pt x="270" y="432"/>
                      </a:lnTo>
                      <a:lnTo>
                        <a:pt x="269" y="433"/>
                      </a:lnTo>
                      <a:lnTo>
                        <a:pt x="270" y="433"/>
                      </a:lnTo>
                      <a:lnTo>
                        <a:pt x="269" y="433"/>
                      </a:lnTo>
                      <a:lnTo>
                        <a:pt x="268" y="433"/>
                      </a:lnTo>
                      <a:lnTo>
                        <a:pt x="267" y="433"/>
                      </a:lnTo>
                      <a:lnTo>
                        <a:pt x="266" y="433"/>
                      </a:lnTo>
                      <a:lnTo>
                        <a:pt x="265" y="433"/>
                      </a:lnTo>
                      <a:lnTo>
                        <a:pt x="264" y="433"/>
                      </a:lnTo>
                      <a:lnTo>
                        <a:pt x="263" y="433"/>
                      </a:lnTo>
                      <a:lnTo>
                        <a:pt x="262" y="432"/>
                      </a:lnTo>
                      <a:lnTo>
                        <a:pt x="259" y="433"/>
                      </a:lnTo>
                      <a:lnTo>
                        <a:pt x="259" y="434"/>
                      </a:lnTo>
                      <a:lnTo>
                        <a:pt x="259" y="433"/>
                      </a:lnTo>
                      <a:lnTo>
                        <a:pt x="258" y="433"/>
                      </a:lnTo>
                      <a:lnTo>
                        <a:pt x="257" y="434"/>
                      </a:lnTo>
                      <a:lnTo>
                        <a:pt x="256" y="434"/>
                      </a:lnTo>
                      <a:lnTo>
                        <a:pt x="256" y="433"/>
                      </a:lnTo>
                      <a:lnTo>
                        <a:pt x="255" y="432"/>
                      </a:lnTo>
                      <a:lnTo>
                        <a:pt x="254" y="432"/>
                      </a:lnTo>
                      <a:lnTo>
                        <a:pt x="252" y="432"/>
                      </a:lnTo>
                      <a:lnTo>
                        <a:pt x="251" y="432"/>
                      </a:lnTo>
                      <a:lnTo>
                        <a:pt x="250" y="431"/>
                      </a:lnTo>
                      <a:lnTo>
                        <a:pt x="250" y="430"/>
                      </a:lnTo>
                      <a:lnTo>
                        <a:pt x="249" y="430"/>
                      </a:lnTo>
                      <a:lnTo>
                        <a:pt x="249" y="431"/>
                      </a:lnTo>
                      <a:lnTo>
                        <a:pt x="248" y="431"/>
                      </a:lnTo>
                      <a:lnTo>
                        <a:pt x="248" y="430"/>
                      </a:lnTo>
                      <a:lnTo>
                        <a:pt x="247" y="430"/>
                      </a:lnTo>
                      <a:lnTo>
                        <a:pt x="246" y="430"/>
                      </a:lnTo>
                      <a:lnTo>
                        <a:pt x="244" y="430"/>
                      </a:lnTo>
                      <a:lnTo>
                        <a:pt x="243" y="430"/>
                      </a:lnTo>
                      <a:lnTo>
                        <a:pt x="243" y="429"/>
                      </a:lnTo>
                      <a:lnTo>
                        <a:pt x="243" y="428"/>
                      </a:lnTo>
                      <a:lnTo>
                        <a:pt x="242" y="428"/>
                      </a:lnTo>
                      <a:lnTo>
                        <a:pt x="242" y="427"/>
                      </a:lnTo>
                      <a:lnTo>
                        <a:pt x="241" y="426"/>
                      </a:lnTo>
                      <a:lnTo>
                        <a:pt x="240" y="426"/>
                      </a:lnTo>
                      <a:lnTo>
                        <a:pt x="240" y="425"/>
                      </a:lnTo>
                      <a:lnTo>
                        <a:pt x="239" y="425"/>
                      </a:lnTo>
                      <a:lnTo>
                        <a:pt x="239" y="426"/>
                      </a:lnTo>
                      <a:lnTo>
                        <a:pt x="238" y="425"/>
                      </a:lnTo>
                      <a:lnTo>
                        <a:pt x="237" y="425"/>
                      </a:lnTo>
                      <a:lnTo>
                        <a:pt x="237" y="424"/>
                      </a:lnTo>
                      <a:lnTo>
                        <a:pt x="237" y="423"/>
                      </a:lnTo>
                      <a:lnTo>
                        <a:pt x="236" y="424"/>
                      </a:lnTo>
                      <a:lnTo>
                        <a:pt x="236" y="423"/>
                      </a:lnTo>
                      <a:lnTo>
                        <a:pt x="236" y="422"/>
                      </a:lnTo>
                      <a:lnTo>
                        <a:pt x="236" y="421"/>
                      </a:lnTo>
                      <a:lnTo>
                        <a:pt x="236" y="420"/>
                      </a:lnTo>
                      <a:lnTo>
                        <a:pt x="234" y="419"/>
                      </a:lnTo>
                      <a:lnTo>
                        <a:pt x="234" y="420"/>
                      </a:lnTo>
                      <a:lnTo>
                        <a:pt x="233" y="420"/>
                      </a:lnTo>
                      <a:lnTo>
                        <a:pt x="233" y="419"/>
                      </a:lnTo>
                      <a:lnTo>
                        <a:pt x="232" y="419"/>
                      </a:lnTo>
                      <a:lnTo>
                        <a:pt x="231" y="419"/>
                      </a:lnTo>
                      <a:lnTo>
                        <a:pt x="230" y="419"/>
                      </a:lnTo>
                      <a:lnTo>
                        <a:pt x="229" y="418"/>
                      </a:lnTo>
                      <a:lnTo>
                        <a:pt x="228" y="417"/>
                      </a:lnTo>
                      <a:lnTo>
                        <a:pt x="228" y="416"/>
                      </a:lnTo>
                      <a:lnTo>
                        <a:pt x="227" y="416"/>
                      </a:lnTo>
                      <a:lnTo>
                        <a:pt x="226" y="417"/>
                      </a:lnTo>
                      <a:lnTo>
                        <a:pt x="224" y="418"/>
                      </a:lnTo>
                      <a:lnTo>
                        <a:pt x="223" y="418"/>
                      </a:lnTo>
                      <a:lnTo>
                        <a:pt x="222" y="418"/>
                      </a:lnTo>
                      <a:lnTo>
                        <a:pt x="222" y="417"/>
                      </a:lnTo>
                      <a:lnTo>
                        <a:pt x="221" y="417"/>
                      </a:lnTo>
                      <a:lnTo>
                        <a:pt x="220" y="417"/>
                      </a:lnTo>
                      <a:lnTo>
                        <a:pt x="219" y="417"/>
                      </a:lnTo>
                      <a:lnTo>
                        <a:pt x="218" y="417"/>
                      </a:lnTo>
                      <a:lnTo>
                        <a:pt x="217" y="416"/>
                      </a:lnTo>
                      <a:lnTo>
                        <a:pt x="216" y="415"/>
                      </a:lnTo>
                      <a:lnTo>
                        <a:pt x="215" y="415"/>
                      </a:lnTo>
                      <a:lnTo>
                        <a:pt x="214" y="415"/>
                      </a:lnTo>
                      <a:lnTo>
                        <a:pt x="213" y="415"/>
                      </a:lnTo>
                      <a:lnTo>
                        <a:pt x="213" y="414"/>
                      </a:lnTo>
                      <a:lnTo>
                        <a:pt x="212" y="414"/>
                      </a:lnTo>
                      <a:lnTo>
                        <a:pt x="212" y="415"/>
                      </a:lnTo>
                      <a:lnTo>
                        <a:pt x="211" y="414"/>
                      </a:lnTo>
                      <a:lnTo>
                        <a:pt x="210" y="414"/>
                      </a:lnTo>
                      <a:lnTo>
                        <a:pt x="209" y="415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6" y="413"/>
                      </a:lnTo>
                      <a:lnTo>
                        <a:pt x="206" y="414"/>
                      </a:lnTo>
                      <a:lnTo>
                        <a:pt x="205" y="414"/>
                      </a:lnTo>
                      <a:lnTo>
                        <a:pt x="204" y="414"/>
                      </a:lnTo>
                      <a:lnTo>
                        <a:pt x="203" y="414"/>
                      </a:lnTo>
                      <a:lnTo>
                        <a:pt x="202" y="414"/>
                      </a:lnTo>
                      <a:lnTo>
                        <a:pt x="201" y="414"/>
                      </a:lnTo>
                      <a:lnTo>
                        <a:pt x="201" y="413"/>
                      </a:lnTo>
                      <a:lnTo>
                        <a:pt x="200" y="412"/>
                      </a:lnTo>
                      <a:lnTo>
                        <a:pt x="199" y="412"/>
                      </a:lnTo>
                      <a:lnTo>
                        <a:pt x="198" y="412"/>
                      </a:lnTo>
                      <a:lnTo>
                        <a:pt x="198" y="411"/>
                      </a:lnTo>
                      <a:lnTo>
                        <a:pt x="197" y="411"/>
                      </a:lnTo>
                      <a:lnTo>
                        <a:pt x="196" y="410"/>
                      </a:lnTo>
                      <a:lnTo>
                        <a:pt x="195" y="410"/>
                      </a:lnTo>
                      <a:lnTo>
                        <a:pt x="194" y="410"/>
                      </a:lnTo>
                      <a:lnTo>
                        <a:pt x="193" y="410"/>
                      </a:lnTo>
                      <a:lnTo>
                        <a:pt x="193" y="411"/>
                      </a:lnTo>
                      <a:lnTo>
                        <a:pt x="192" y="411"/>
                      </a:lnTo>
                      <a:lnTo>
                        <a:pt x="192" y="410"/>
                      </a:lnTo>
                      <a:lnTo>
                        <a:pt x="192" y="411"/>
                      </a:lnTo>
                      <a:lnTo>
                        <a:pt x="191" y="410"/>
                      </a:lnTo>
                      <a:lnTo>
                        <a:pt x="190" y="410"/>
                      </a:lnTo>
                      <a:lnTo>
                        <a:pt x="189" y="411"/>
                      </a:lnTo>
                      <a:lnTo>
                        <a:pt x="188" y="411"/>
                      </a:lnTo>
                      <a:lnTo>
                        <a:pt x="187" y="410"/>
                      </a:lnTo>
                      <a:lnTo>
                        <a:pt x="186" y="409"/>
                      </a:lnTo>
                      <a:lnTo>
                        <a:pt x="185" y="408"/>
                      </a:lnTo>
                      <a:lnTo>
                        <a:pt x="185" y="407"/>
                      </a:lnTo>
                      <a:lnTo>
                        <a:pt x="184" y="407"/>
                      </a:lnTo>
                      <a:lnTo>
                        <a:pt x="183" y="406"/>
                      </a:lnTo>
                      <a:lnTo>
                        <a:pt x="182" y="405"/>
                      </a:lnTo>
                      <a:lnTo>
                        <a:pt x="182" y="404"/>
                      </a:lnTo>
                      <a:lnTo>
                        <a:pt x="181" y="404"/>
                      </a:lnTo>
                      <a:lnTo>
                        <a:pt x="180" y="404"/>
                      </a:lnTo>
                      <a:lnTo>
                        <a:pt x="179" y="404"/>
                      </a:lnTo>
                      <a:lnTo>
                        <a:pt x="178" y="404"/>
                      </a:lnTo>
                      <a:lnTo>
                        <a:pt x="177" y="404"/>
                      </a:lnTo>
                      <a:lnTo>
                        <a:pt x="177" y="403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4" y="404"/>
                      </a:lnTo>
                      <a:lnTo>
                        <a:pt x="173" y="404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1" y="403"/>
                      </a:lnTo>
                      <a:lnTo>
                        <a:pt x="170" y="403"/>
                      </a:lnTo>
                      <a:lnTo>
                        <a:pt x="169" y="403"/>
                      </a:lnTo>
                      <a:lnTo>
                        <a:pt x="168" y="402"/>
                      </a:lnTo>
                      <a:lnTo>
                        <a:pt x="167" y="402"/>
                      </a:lnTo>
                      <a:lnTo>
                        <a:pt x="166" y="402"/>
                      </a:lnTo>
                      <a:lnTo>
                        <a:pt x="166" y="403"/>
                      </a:lnTo>
                      <a:lnTo>
                        <a:pt x="165" y="402"/>
                      </a:lnTo>
                      <a:lnTo>
                        <a:pt x="165" y="403"/>
                      </a:lnTo>
                      <a:lnTo>
                        <a:pt x="164" y="403"/>
                      </a:lnTo>
                      <a:lnTo>
                        <a:pt x="163" y="404"/>
                      </a:lnTo>
                      <a:lnTo>
                        <a:pt x="162" y="404"/>
                      </a:lnTo>
                      <a:lnTo>
                        <a:pt x="161" y="404"/>
                      </a:lnTo>
                      <a:lnTo>
                        <a:pt x="160" y="404"/>
                      </a:lnTo>
                      <a:lnTo>
                        <a:pt x="159" y="404"/>
                      </a:lnTo>
                      <a:lnTo>
                        <a:pt x="158" y="403"/>
                      </a:lnTo>
                      <a:lnTo>
                        <a:pt x="158" y="404"/>
                      </a:lnTo>
                      <a:lnTo>
                        <a:pt x="157" y="404"/>
                      </a:lnTo>
                      <a:lnTo>
                        <a:pt x="156" y="404"/>
                      </a:lnTo>
                      <a:lnTo>
                        <a:pt x="155" y="404"/>
                      </a:lnTo>
                      <a:lnTo>
                        <a:pt x="154" y="404"/>
                      </a:lnTo>
                      <a:lnTo>
                        <a:pt x="154" y="403"/>
                      </a:lnTo>
                      <a:lnTo>
                        <a:pt x="153" y="403"/>
                      </a:lnTo>
                      <a:lnTo>
                        <a:pt x="153" y="402"/>
                      </a:lnTo>
                      <a:lnTo>
                        <a:pt x="152" y="402"/>
                      </a:lnTo>
                      <a:lnTo>
                        <a:pt x="151" y="402"/>
                      </a:lnTo>
                      <a:lnTo>
                        <a:pt x="150" y="403"/>
                      </a:lnTo>
                      <a:lnTo>
                        <a:pt x="149" y="403"/>
                      </a:lnTo>
                      <a:lnTo>
                        <a:pt x="148" y="404"/>
                      </a:lnTo>
                      <a:lnTo>
                        <a:pt x="147" y="404"/>
                      </a:lnTo>
                      <a:lnTo>
                        <a:pt x="147" y="405"/>
                      </a:lnTo>
                      <a:lnTo>
                        <a:pt x="146" y="405"/>
                      </a:lnTo>
                      <a:lnTo>
                        <a:pt x="145" y="405"/>
                      </a:lnTo>
                      <a:lnTo>
                        <a:pt x="145" y="406"/>
                      </a:lnTo>
                      <a:lnTo>
                        <a:pt x="144" y="406"/>
                      </a:lnTo>
                      <a:lnTo>
                        <a:pt x="143" y="406"/>
                      </a:lnTo>
                      <a:lnTo>
                        <a:pt x="142" y="406"/>
                      </a:lnTo>
                      <a:lnTo>
                        <a:pt x="142" y="405"/>
                      </a:lnTo>
                      <a:lnTo>
                        <a:pt x="141" y="405"/>
                      </a:lnTo>
                      <a:lnTo>
                        <a:pt x="140" y="405"/>
                      </a:lnTo>
                      <a:lnTo>
                        <a:pt x="139" y="405"/>
                      </a:lnTo>
                      <a:lnTo>
                        <a:pt x="138" y="404"/>
                      </a:lnTo>
                      <a:lnTo>
                        <a:pt x="138" y="403"/>
                      </a:lnTo>
                      <a:lnTo>
                        <a:pt x="137" y="402"/>
                      </a:lnTo>
                      <a:lnTo>
                        <a:pt x="137" y="401"/>
                      </a:lnTo>
                      <a:lnTo>
                        <a:pt x="136" y="401"/>
                      </a:lnTo>
                      <a:lnTo>
                        <a:pt x="135" y="401"/>
                      </a:lnTo>
                      <a:lnTo>
                        <a:pt x="135" y="402"/>
                      </a:lnTo>
                      <a:lnTo>
                        <a:pt x="134" y="401"/>
                      </a:lnTo>
                      <a:lnTo>
                        <a:pt x="133" y="401"/>
                      </a:lnTo>
                      <a:lnTo>
                        <a:pt x="133" y="400"/>
                      </a:lnTo>
                      <a:lnTo>
                        <a:pt x="132" y="399"/>
                      </a:lnTo>
                      <a:lnTo>
                        <a:pt x="131" y="399"/>
                      </a:lnTo>
                      <a:lnTo>
                        <a:pt x="130" y="399"/>
                      </a:lnTo>
                      <a:lnTo>
                        <a:pt x="130" y="398"/>
                      </a:lnTo>
                      <a:lnTo>
                        <a:pt x="129" y="398"/>
                      </a:lnTo>
                      <a:lnTo>
                        <a:pt x="129" y="397"/>
                      </a:lnTo>
                      <a:lnTo>
                        <a:pt x="128" y="398"/>
                      </a:lnTo>
                      <a:lnTo>
                        <a:pt x="129" y="397"/>
                      </a:lnTo>
                      <a:lnTo>
                        <a:pt x="128" y="397"/>
                      </a:lnTo>
                      <a:lnTo>
                        <a:pt x="128" y="396"/>
                      </a:lnTo>
                      <a:lnTo>
                        <a:pt x="127" y="396"/>
                      </a:lnTo>
                      <a:lnTo>
                        <a:pt x="127" y="395"/>
                      </a:lnTo>
                      <a:lnTo>
                        <a:pt x="126" y="395"/>
                      </a:lnTo>
                      <a:lnTo>
                        <a:pt x="126" y="394"/>
                      </a:lnTo>
                      <a:lnTo>
                        <a:pt x="126" y="393"/>
                      </a:lnTo>
                      <a:lnTo>
                        <a:pt x="126" y="392"/>
                      </a:lnTo>
                      <a:lnTo>
                        <a:pt x="125" y="392"/>
                      </a:lnTo>
                      <a:lnTo>
                        <a:pt x="125" y="391"/>
                      </a:lnTo>
                      <a:lnTo>
                        <a:pt x="124" y="392"/>
                      </a:lnTo>
                      <a:lnTo>
                        <a:pt x="124" y="391"/>
                      </a:lnTo>
                      <a:lnTo>
                        <a:pt x="125" y="390"/>
                      </a:lnTo>
                      <a:lnTo>
                        <a:pt x="124" y="390"/>
                      </a:lnTo>
                      <a:lnTo>
                        <a:pt x="123" y="391"/>
                      </a:lnTo>
                      <a:lnTo>
                        <a:pt x="123" y="390"/>
                      </a:lnTo>
                      <a:lnTo>
                        <a:pt x="123" y="391"/>
                      </a:lnTo>
                      <a:lnTo>
                        <a:pt x="122" y="391"/>
                      </a:lnTo>
                      <a:lnTo>
                        <a:pt x="121" y="391"/>
                      </a:lnTo>
                      <a:lnTo>
                        <a:pt x="120" y="391"/>
                      </a:lnTo>
                      <a:lnTo>
                        <a:pt x="119" y="391"/>
                      </a:lnTo>
                      <a:lnTo>
                        <a:pt x="119" y="390"/>
                      </a:lnTo>
                      <a:lnTo>
                        <a:pt x="118" y="390"/>
                      </a:lnTo>
                      <a:lnTo>
                        <a:pt x="118" y="391"/>
                      </a:lnTo>
                      <a:lnTo>
                        <a:pt x="118" y="390"/>
                      </a:lnTo>
                      <a:lnTo>
                        <a:pt x="117" y="390"/>
                      </a:lnTo>
                      <a:lnTo>
                        <a:pt x="116" y="390"/>
                      </a:lnTo>
                      <a:lnTo>
                        <a:pt x="115" y="389"/>
                      </a:lnTo>
                      <a:lnTo>
                        <a:pt x="115" y="390"/>
                      </a:lnTo>
                      <a:lnTo>
                        <a:pt x="114" y="389"/>
                      </a:lnTo>
                      <a:lnTo>
                        <a:pt x="114" y="390"/>
                      </a:lnTo>
                      <a:lnTo>
                        <a:pt x="113" y="390"/>
                      </a:lnTo>
                      <a:lnTo>
                        <a:pt x="113" y="391"/>
                      </a:lnTo>
                      <a:lnTo>
                        <a:pt x="112" y="391"/>
                      </a:lnTo>
                      <a:lnTo>
                        <a:pt x="113" y="391"/>
                      </a:lnTo>
                      <a:lnTo>
                        <a:pt x="113" y="392"/>
                      </a:lnTo>
                      <a:lnTo>
                        <a:pt x="112" y="392"/>
                      </a:lnTo>
                      <a:lnTo>
                        <a:pt x="111" y="392"/>
                      </a:lnTo>
                      <a:lnTo>
                        <a:pt x="111" y="393"/>
                      </a:lnTo>
                      <a:lnTo>
                        <a:pt x="110" y="393"/>
                      </a:lnTo>
                      <a:lnTo>
                        <a:pt x="110" y="394"/>
                      </a:lnTo>
                      <a:lnTo>
                        <a:pt x="109" y="394"/>
                      </a:lnTo>
                      <a:lnTo>
                        <a:pt x="109" y="393"/>
                      </a:lnTo>
                      <a:lnTo>
                        <a:pt x="108" y="393"/>
                      </a:lnTo>
                      <a:lnTo>
                        <a:pt x="108" y="394"/>
                      </a:lnTo>
                      <a:lnTo>
                        <a:pt x="107" y="394"/>
                      </a:lnTo>
                      <a:lnTo>
                        <a:pt x="107" y="395"/>
                      </a:lnTo>
                      <a:lnTo>
                        <a:pt x="106" y="395"/>
                      </a:lnTo>
                      <a:lnTo>
                        <a:pt x="106" y="394"/>
                      </a:lnTo>
                      <a:lnTo>
                        <a:pt x="105" y="394"/>
                      </a:lnTo>
                      <a:lnTo>
                        <a:pt x="105" y="395"/>
                      </a:lnTo>
                      <a:lnTo>
                        <a:pt x="104" y="395"/>
                      </a:lnTo>
                      <a:lnTo>
                        <a:pt x="102" y="395"/>
                      </a:lnTo>
                      <a:lnTo>
                        <a:pt x="102" y="394"/>
                      </a:lnTo>
                      <a:lnTo>
                        <a:pt x="101" y="394"/>
                      </a:lnTo>
                      <a:lnTo>
                        <a:pt x="100" y="394"/>
                      </a:lnTo>
                      <a:lnTo>
                        <a:pt x="99" y="394"/>
                      </a:lnTo>
                      <a:lnTo>
                        <a:pt x="98" y="394"/>
                      </a:lnTo>
                      <a:lnTo>
                        <a:pt x="98" y="393"/>
                      </a:lnTo>
                      <a:lnTo>
                        <a:pt x="97" y="393"/>
                      </a:lnTo>
                      <a:lnTo>
                        <a:pt x="97" y="392"/>
                      </a:lnTo>
                      <a:lnTo>
                        <a:pt x="96" y="392"/>
                      </a:lnTo>
                      <a:lnTo>
                        <a:pt x="95" y="391"/>
                      </a:lnTo>
                      <a:lnTo>
                        <a:pt x="95" y="390"/>
                      </a:lnTo>
                      <a:lnTo>
                        <a:pt x="94" y="390"/>
                      </a:lnTo>
                      <a:lnTo>
                        <a:pt x="93" y="390"/>
                      </a:lnTo>
                      <a:lnTo>
                        <a:pt x="92" y="390"/>
                      </a:lnTo>
                      <a:lnTo>
                        <a:pt x="91" y="390"/>
                      </a:lnTo>
                      <a:lnTo>
                        <a:pt x="90" y="390"/>
                      </a:lnTo>
                      <a:lnTo>
                        <a:pt x="90" y="389"/>
                      </a:lnTo>
                      <a:lnTo>
                        <a:pt x="90" y="388"/>
                      </a:lnTo>
                      <a:lnTo>
                        <a:pt x="89" y="388"/>
                      </a:lnTo>
                      <a:lnTo>
                        <a:pt x="89" y="387"/>
                      </a:lnTo>
                      <a:lnTo>
                        <a:pt x="90" y="386"/>
                      </a:lnTo>
                      <a:lnTo>
                        <a:pt x="90" y="385"/>
                      </a:lnTo>
                      <a:lnTo>
                        <a:pt x="89" y="384"/>
                      </a:lnTo>
                      <a:lnTo>
                        <a:pt x="89" y="383"/>
                      </a:lnTo>
                      <a:lnTo>
                        <a:pt x="89" y="382"/>
                      </a:lnTo>
                      <a:lnTo>
                        <a:pt x="88" y="382"/>
                      </a:lnTo>
                      <a:lnTo>
                        <a:pt x="88" y="381"/>
                      </a:lnTo>
                      <a:lnTo>
                        <a:pt x="87" y="381"/>
                      </a:lnTo>
                      <a:lnTo>
                        <a:pt x="87" y="380"/>
                      </a:lnTo>
                      <a:lnTo>
                        <a:pt x="86" y="380"/>
                      </a:lnTo>
                      <a:lnTo>
                        <a:pt x="86" y="379"/>
                      </a:lnTo>
                      <a:lnTo>
                        <a:pt x="85" y="378"/>
                      </a:lnTo>
                      <a:lnTo>
                        <a:pt x="84" y="378"/>
                      </a:lnTo>
                      <a:lnTo>
                        <a:pt x="84" y="377"/>
                      </a:lnTo>
                      <a:lnTo>
                        <a:pt x="84" y="376"/>
                      </a:lnTo>
                      <a:lnTo>
                        <a:pt x="83" y="376"/>
                      </a:lnTo>
                      <a:lnTo>
                        <a:pt x="82" y="376"/>
                      </a:lnTo>
                      <a:lnTo>
                        <a:pt x="82" y="375"/>
                      </a:lnTo>
                      <a:lnTo>
                        <a:pt x="81" y="375"/>
                      </a:lnTo>
                      <a:lnTo>
                        <a:pt x="81" y="374"/>
                      </a:lnTo>
                      <a:lnTo>
                        <a:pt x="82" y="373"/>
                      </a:lnTo>
                      <a:lnTo>
                        <a:pt x="81" y="373"/>
                      </a:lnTo>
                      <a:lnTo>
                        <a:pt x="82" y="372"/>
                      </a:lnTo>
                      <a:lnTo>
                        <a:pt x="81" y="372"/>
                      </a:lnTo>
                      <a:lnTo>
                        <a:pt x="81" y="371"/>
                      </a:lnTo>
                      <a:lnTo>
                        <a:pt x="82" y="370"/>
                      </a:lnTo>
                      <a:lnTo>
                        <a:pt x="82" y="369"/>
                      </a:lnTo>
                      <a:lnTo>
                        <a:pt x="83" y="369"/>
                      </a:lnTo>
                      <a:lnTo>
                        <a:pt x="82" y="368"/>
                      </a:lnTo>
                      <a:lnTo>
                        <a:pt x="82" y="367"/>
                      </a:lnTo>
                      <a:lnTo>
                        <a:pt x="81" y="366"/>
                      </a:lnTo>
                      <a:lnTo>
                        <a:pt x="81" y="367"/>
                      </a:lnTo>
                      <a:lnTo>
                        <a:pt x="81" y="366"/>
                      </a:lnTo>
                      <a:lnTo>
                        <a:pt x="80" y="366"/>
                      </a:lnTo>
                      <a:lnTo>
                        <a:pt x="80" y="367"/>
                      </a:lnTo>
                      <a:lnTo>
                        <a:pt x="80" y="366"/>
                      </a:lnTo>
                      <a:lnTo>
                        <a:pt x="80" y="365"/>
                      </a:lnTo>
                      <a:lnTo>
                        <a:pt x="79" y="366"/>
                      </a:lnTo>
                      <a:lnTo>
                        <a:pt x="79" y="365"/>
                      </a:lnTo>
                      <a:lnTo>
                        <a:pt x="78" y="365"/>
                      </a:lnTo>
                      <a:lnTo>
                        <a:pt x="78" y="364"/>
                      </a:lnTo>
                      <a:lnTo>
                        <a:pt x="78" y="363"/>
                      </a:lnTo>
                      <a:lnTo>
                        <a:pt x="77" y="363"/>
                      </a:lnTo>
                      <a:lnTo>
                        <a:pt x="77" y="362"/>
                      </a:lnTo>
                      <a:lnTo>
                        <a:pt x="76" y="362"/>
                      </a:lnTo>
                      <a:lnTo>
                        <a:pt x="76" y="361"/>
                      </a:lnTo>
                      <a:lnTo>
                        <a:pt x="76" y="360"/>
                      </a:lnTo>
                      <a:lnTo>
                        <a:pt x="75" y="360"/>
                      </a:lnTo>
                      <a:lnTo>
                        <a:pt x="75" y="361"/>
                      </a:lnTo>
                      <a:lnTo>
                        <a:pt x="74" y="361"/>
                      </a:lnTo>
                      <a:lnTo>
                        <a:pt x="74" y="360"/>
                      </a:lnTo>
                      <a:lnTo>
                        <a:pt x="75" y="360"/>
                      </a:lnTo>
                      <a:lnTo>
                        <a:pt x="74" y="359"/>
                      </a:lnTo>
                      <a:lnTo>
                        <a:pt x="73" y="359"/>
                      </a:lnTo>
                      <a:lnTo>
                        <a:pt x="73" y="358"/>
                      </a:lnTo>
                      <a:lnTo>
                        <a:pt x="74" y="358"/>
                      </a:lnTo>
                      <a:lnTo>
                        <a:pt x="73" y="358"/>
                      </a:lnTo>
                      <a:lnTo>
                        <a:pt x="73" y="357"/>
                      </a:lnTo>
                      <a:lnTo>
                        <a:pt x="72" y="357"/>
                      </a:lnTo>
                      <a:lnTo>
                        <a:pt x="72" y="356"/>
                      </a:lnTo>
                      <a:lnTo>
                        <a:pt x="72" y="355"/>
                      </a:lnTo>
                      <a:lnTo>
                        <a:pt x="73" y="355"/>
                      </a:lnTo>
                      <a:lnTo>
                        <a:pt x="73" y="354"/>
                      </a:lnTo>
                      <a:lnTo>
                        <a:pt x="73" y="353"/>
                      </a:lnTo>
                      <a:lnTo>
                        <a:pt x="73" y="354"/>
                      </a:lnTo>
                      <a:lnTo>
                        <a:pt x="74" y="354"/>
                      </a:lnTo>
                      <a:lnTo>
                        <a:pt x="74" y="353"/>
                      </a:lnTo>
                      <a:lnTo>
                        <a:pt x="75" y="353"/>
                      </a:lnTo>
                      <a:lnTo>
                        <a:pt x="74" y="352"/>
                      </a:lnTo>
                      <a:lnTo>
                        <a:pt x="73" y="353"/>
                      </a:lnTo>
                      <a:lnTo>
                        <a:pt x="73" y="352"/>
                      </a:lnTo>
                      <a:lnTo>
                        <a:pt x="74" y="352"/>
                      </a:lnTo>
                      <a:lnTo>
                        <a:pt x="75" y="351"/>
                      </a:lnTo>
                      <a:lnTo>
                        <a:pt x="74" y="351"/>
                      </a:lnTo>
                      <a:lnTo>
                        <a:pt x="73" y="351"/>
                      </a:lnTo>
                      <a:lnTo>
                        <a:pt x="73" y="350"/>
                      </a:lnTo>
                      <a:lnTo>
                        <a:pt x="72" y="350"/>
                      </a:lnTo>
                      <a:lnTo>
                        <a:pt x="72" y="349"/>
                      </a:lnTo>
                      <a:lnTo>
                        <a:pt x="73" y="349"/>
                      </a:lnTo>
                      <a:lnTo>
                        <a:pt x="74" y="349"/>
                      </a:lnTo>
                      <a:lnTo>
                        <a:pt x="74" y="348"/>
                      </a:lnTo>
                      <a:lnTo>
                        <a:pt x="73" y="348"/>
                      </a:lnTo>
                      <a:lnTo>
                        <a:pt x="74" y="347"/>
                      </a:lnTo>
                      <a:lnTo>
                        <a:pt x="73" y="347"/>
                      </a:lnTo>
                      <a:lnTo>
                        <a:pt x="72" y="347"/>
                      </a:lnTo>
                      <a:lnTo>
                        <a:pt x="73" y="347"/>
                      </a:lnTo>
                      <a:lnTo>
                        <a:pt x="73" y="346"/>
                      </a:lnTo>
                      <a:lnTo>
                        <a:pt x="73" y="345"/>
                      </a:lnTo>
                      <a:lnTo>
                        <a:pt x="72" y="345"/>
                      </a:lnTo>
                      <a:lnTo>
                        <a:pt x="72" y="344"/>
                      </a:lnTo>
                      <a:lnTo>
                        <a:pt x="73" y="344"/>
                      </a:lnTo>
                      <a:lnTo>
                        <a:pt x="73" y="343"/>
                      </a:lnTo>
                      <a:lnTo>
                        <a:pt x="73" y="342"/>
                      </a:lnTo>
                      <a:lnTo>
                        <a:pt x="74" y="342"/>
                      </a:lnTo>
                      <a:lnTo>
                        <a:pt x="75" y="342"/>
                      </a:lnTo>
                      <a:lnTo>
                        <a:pt x="74" y="342"/>
                      </a:lnTo>
                      <a:lnTo>
                        <a:pt x="74" y="341"/>
                      </a:lnTo>
                      <a:lnTo>
                        <a:pt x="75" y="341"/>
                      </a:lnTo>
                      <a:lnTo>
                        <a:pt x="75" y="340"/>
                      </a:lnTo>
                      <a:lnTo>
                        <a:pt x="74" y="340"/>
                      </a:lnTo>
                      <a:lnTo>
                        <a:pt x="73" y="340"/>
                      </a:lnTo>
                      <a:lnTo>
                        <a:pt x="73" y="339"/>
                      </a:lnTo>
                      <a:lnTo>
                        <a:pt x="74" y="339"/>
                      </a:lnTo>
                      <a:lnTo>
                        <a:pt x="74" y="338"/>
                      </a:lnTo>
                      <a:lnTo>
                        <a:pt x="73" y="338"/>
                      </a:lnTo>
                      <a:lnTo>
                        <a:pt x="72" y="337"/>
                      </a:lnTo>
                      <a:lnTo>
                        <a:pt x="72" y="336"/>
                      </a:lnTo>
                      <a:lnTo>
                        <a:pt x="73" y="336"/>
                      </a:lnTo>
                      <a:lnTo>
                        <a:pt x="73" y="337"/>
                      </a:lnTo>
                      <a:lnTo>
                        <a:pt x="73" y="336"/>
                      </a:lnTo>
                      <a:lnTo>
                        <a:pt x="73" y="335"/>
                      </a:lnTo>
                      <a:lnTo>
                        <a:pt x="74" y="336"/>
                      </a:lnTo>
                      <a:lnTo>
                        <a:pt x="74" y="335"/>
                      </a:lnTo>
                      <a:lnTo>
                        <a:pt x="73" y="335"/>
                      </a:lnTo>
                      <a:lnTo>
                        <a:pt x="72" y="334"/>
                      </a:lnTo>
                      <a:lnTo>
                        <a:pt x="72" y="335"/>
                      </a:lnTo>
                      <a:lnTo>
                        <a:pt x="71" y="335"/>
                      </a:lnTo>
                      <a:lnTo>
                        <a:pt x="71" y="334"/>
                      </a:lnTo>
                      <a:lnTo>
                        <a:pt x="71" y="333"/>
                      </a:lnTo>
                      <a:lnTo>
                        <a:pt x="72" y="333"/>
                      </a:lnTo>
                      <a:lnTo>
                        <a:pt x="72" y="332"/>
                      </a:lnTo>
                      <a:lnTo>
                        <a:pt x="71" y="332"/>
                      </a:lnTo>
                      <a:lnTo>
                        <a:pt x="71" y="331"/>
                      </a:lnTo>
                      <a:lnTo>
                        <a:pt x="70" y="331"/>
                      </a:lnTo>
                      <a:lnTo>
                        <a:pt x="71" y="331"/>
                      </a:lnTo>
                      <a:lnTo>
                        <a:pt x="71" y="330"/>
                      </a:lnTo>
                      <a:lnTo>
                        <a:pt x="70" y="330"/>
                      </a:lnTo>
                      <a:lnTo>
                        <a:pt x="70" y="329"/>
                      </a:lnTo>
                      <a:lnTo>
                        <a:pt x="72" y="330"/>
                      </a:lnTo>
                      <a:lnTo>
                        <a:pt x="72" y="331"/>
                      </a:lnTo>
                      <a:lnTo>
                        <a:pt x="72" y="330"/>
                      </a:lnTo>
                      <a:lnTo>
                        <a:pt x="72" y="329"/>
                      </a:lnTo>
                      <a:lnTo>
                        <a:pt x="73" y="329"/>
                      </a:lnTo>
                      <a:lnTo>
                        <a:pt x="73" y="328"/>
                      </a:lnTo>
                      <a:lnTo>
                        <a:pt x="72" y="328"/>
                      </a:lnTo>
                      <a:lnTo>
                        <a:pt x="72" y="327"/>
                      </a:lnTo>
                      <a:lnTo>
                        <a:pt x="72" y="326"/>
                      </a:lnTo>
                      <a:lnTo>
                        <a:pt x="70" y="325"/>
                      </a:lnTo>
                      <a:lnTo>
                        <a:pt x="71" y="325"/>
                      </a:lnTo>
                      <a:lnTo>
                        <a:pt x="70" y="325"/>
                      </a:lnTo>
                      <a:lnTo>
                        <a:pt x="69" y="326"/>
                      </a:lnTo>
                      <a:lnTo>
                        <a:pt x="69" y="325"/>
                      </a:lnTo>
                      <a:lnTo>
                        <a:pt x="70" y="324"/>
                      </a:lnTo>
                      <a:lnTo>
                        <a:pt x="69" y="324"/>
                      </a:lnTo>
                      <a:lnTo>
                        <a:pt x="69" y="323"/>
                      </a:lnTo>
                      <a:lnTo>
                        <a:pt x="69" y="322"/>
                      </a:lnTo>
                      <a:lnTo>
                        <a:pt x="68" y="322"/>
                      </a:lnTo>
                      <a:lnTo>
                        <a:pt x="67" y="323"/>
                      </a:lnTo>
                      <a:lnTo>
                        <a:pt x="67" y="322"/>
                      </a:lnTo>
                      <a:lnTo>
                        <a:pt x="67" y="323"/>
                      </a:lnTo>
                      <a:lnTo>
                        <a:pt x="66" y="323"/>
                      </a:lnTo>
                      <a:lnTo>
                        <a:pt x="66" y="322"/>
                      </a:lnTo>
                      <a:lnTo>
                        <a:pt x="67" y="322"/>
                      </a:lnTo>
                      <a:lnTo>
                        <a:pt x="67" y="321"/>
                      </a:lnTo>
                      <a:lnTo>
                        <a:pt x="66" y="321"/>
                      </a:lnTo>
                      <a:lnTo>
                        <a:pt x="65" y="321"/>
                      </a:lnTo>
                      <a:lnTo>
                        <a:pt x="64" y="321"/>
                      </a:lnTo>
                      <a:lnTo>
                        <a:pt x="64" y="320"/>
                      </a:lnTo>
                      <a:lnTo>
                        <a:pt x="63" y="321"/>
                      </a:lnTo>
                      <a:lnTo>
                        <a:pt x="63" y="322"/>
                      </a:lnTo>
                      <a:lnTo>
                        <a:pt x="64" y="322"/>
                      </a:lnTo>
                      <a:lnTo>
                        <a:pt x="64" y="323"/>
                      </a:lnTo>
                      <a:lnTo>
                        <a:pt x="63" y="324"/>
                      </a:lnTo>
                      <a:lnTo>
                        <a:pt x="62" y="324"/>
                      </a:lnTo>
                      <a:lnTo>
                        <a:pt x="62" y="323"/>
                      </a:lnTo>
                      <a:lnTo>
                        <a:pt x="62" y="322"/>
                      </a:lnTo>
                      <a:lnTo>
                        <a:pt x="62" y="321"/>
                      </a:lnTo>
                      <a:lnTo>
                        <a:pt x="62" y="320"/>
                      </a:lnTo>
                      <a:lnTo>
                        <a:pt x="61" y="320"/>
                      </a:lnTo>
                      <a:lnTo>
                        <a:pt x="61" y="319"/>
                      </a:lnTo>
                      <a:lnTo>
                        <a:pt x="62" y="319"/>
                      </a:lnTo>
                      <a:lnTo>
                        <a:pt x="61" y="319"/>
                      </a:lnTo>
                      <a:lnTo>
                        <a:pt x="61" y="318"/>
                      </a:lnTo>
                      <a:lnTo>
                        <a:pt x="60" y="318"/>
                      </a:lnTo>
                      <a:lnTo>
                        <a:pt x="60" y="317"/>
                      </a:lnTo>
                      <a:lnTo>
                        <a:pt x="58" y="317"/>
                      </a:lnTo>
                      <a:lnTo>
                        <a:pt x="58" y="316"/>
                      </a:lnTo>
                      <a:lnTo>
                        <a:pt x="58" y="315"/>
                      </a:lnTo>
                      <a:lnTo>
                        <a:pt x="57" y="315"/>
                      </a:lnTo>
                      <a:lnTo>
                        <a:pt x="56" y="315"/>
                      </a:lnTo>
                      <a:lnTo>
                        <a:pt x="56" y="316"/>
                      </a:lnTo>
                      <a:lnTo>
                        <a:pt x="55" y="316"/>
                      </a:lnTo>
                      <a:lnTo>
                        <a:pt x="55" y="317"/>
                      </a:lnTo>
                      <a:lnTo>
                        <a:pt x="54" y="317"/>
                      </a:lnTo>
                      <a:lnTo>
                        <a:pt x="53" y="317"/>
                      </a:lnTo>
                      <a:lnTo>
                        <a:pt x="53" y="316"/>
                      </a:lnTo>
                      <a:lnTo>
                        <a:pt x="53" y="315"/>
                      </a:lnTo>
                      <a:lnTo>
                        <a:pt x="52" y="314"/>
                      </a:lnTo>
                      <a:lnTo>
                        <a:pt x="51" y="314"/>
                      </a:lnTo>
                      <a:lnTo>
                        <a:pt x="51" y="315"/>
                      </a:lnTo>
                      <a:lnTo>
                        <a:pt x="51" y="316"/>
                      </a:lnTo>
                      <a:lnTo>
                        <a:pt x="50" y="317"/>
                      </a:lnTo>
                      <a:lnTo>
                        <a:pt x="50" y="319"/>
                      </a:lnTo>
                      <a:lnTo>
                        <a:pt x="50" y="320"/>
                      </a:lnTo>
                      <a:lnTo>
                        <a:pt x="49" y="320"/>
                      </a:lnTo>
                      <a:lnTo>
                        <a:pt x="48" y="319"/>
                      </a:lnTo>
                      <a:lnTo>
                        <a:pt x="47" y="317"/>
                      </a:lnTo>
                      <a:lnTo>
                        <a:pt x="47" y="315"/>
                      </a:lnTo>
                      <a:lnTo>
                        <a:pt x="47" y="314"/>
                      </a:lnTo>
                      <a:lnTo>
                        <a:pt x="47" y="313"/>
                      </a:lnTo>
                      <a:lnTo>
                        <a:pt x="49" y="312"/>
                      </a:lnTo>
                      <a:lnTo>
                        <a:pt x="50" y="310"/>
                      </a:lnTo>
                      <a:lnTo>
                        <a:pt x="50" y="309"/>
                      </a:lnTo>
                      <a:lnTo>
                        <a:pt x="50" y="308"/>
                      </a:lnTo>
                      <a:lnTo>
                        <a:pt x="50" y="307"/>
                      </a:lnTo>
                      <a:lnTo>
                        <a:pt x="49" y="307"/>
                      </a:lnTo>
                      <a:lnTo>
                        <a:pt x="48" y="307"/>
                      </a:lnTo>
                      <a:lnTo>
                        <a:pt x="47" y="309"/>
                      </a:lnTo>
                      <a:lnTo>
                        <a:pt x="45" y="310"/>
                      </a:lnTo>
                      <a:lnTo>
                        <a:pt x="44" y="311"/>
                      </a:lnTo>
                      <a:lnTo>
                        <a:pt x="44" y="312"/>
                      </a:lnTo>
                      <a:lnTo>
                        <a:pt x="43" y="312"/>
                      </a:lnTo>
                      <a:lnTo>
                        <a:pt x="42" y="312"/>
                      </a:lnTo>
                      <a:lnTo>
                        <a:pt x="41" y="311"/>
                      </a:lnTo>
                      <a:lnTo>
                        <a:pt x="40" y="311"/>
                      </a:lnTo>
                      <a:lnTo>
                        <a:pt x="39" y="312"/>
                      </a:lnTo>
                      <a:lnTo>
                        <a:pt x="39" y="313"/>
                      </a:lnTo>
                      <a:lnTo>
                        <a:pt x="39" y="314"/>
                      </a:lnTo>
                      <a:lnTo>
                        <a:pt x="40" y="314"/>
                      </a:lnTo>
                      <a:lnTo>
                        <a:pt x="41" y="314"/>
                      </a:lnTo>
                      <a:lnTo>
                        <a:pt x="42" y="315"/>
                      </a:lnTo>
                      <a:lnTo>
                        <a:pt x="42" y="316"/>
                      </a:lnTo>
                      <a:lnTo>
                        <a:pt x="42" y="317"/>
                      </a:lnTo>
                      <a:lnTo>
                        <a:pt x="41" y="317"/>
                      </a:lnTo>
                      <a:lnTo>
                        <a:pt x="40" y="316"/>
                      </a:lnTo>
                      <a:lnTo>
                        <a:pt x="39" y="316"/>
                      </a:lnTo>
                      <a:lnTo>
                        <a:pt x="37" y="314"/>
                      </a:lnTo>
                      <a:lnTo>
                        <a:pt x="36" y="314"/>
                      </a:lnTo>
                      <a:lnTo>
                        <a:pt x="36" y="315"/>
                      </a:lnTo>
                      <a:lnTo>
                        <a:pt x="36" y="316"/>
                      </a:lnTo>
                      <a:lnTo>
                        <a:pt x="36" y="317"/>
                      </a:lnTo>
                      <a:lnTo>
                        <a:pt x="36" y="318"/>
                      </a:lnTo>
                      <a:lnTo>
                        <a:pt x="35" y="318"/>
                      </a:lnTo>
                      <a:lnTo>
                        <a:pt x="34" y="317"/>
                      </a:lnTo>
                      <a:lnTo>
                        <a:pt x="33" y="316"/>
                      </a:lnTo>
                      <a:lnTo>
                        <a:pt x="32" y="314"/>
                      </a:lnTo>
                      <a:lnTo>
                        <a:pt x="32" y="313"/>
                      </a:lnTo>
                      <a:lnTo>
                        <a:pt x="31" y="313"/>
                      </a:lnTo>
                      <a:lnTo>
                        <a:pt x="29" y="314"/>
                      </a:lnTo>
                      <a:lnTo>
                        <a:pt x="28" y="314"/>
                      </a:lnTo>
                      <a:lnTo>
                        <a:pt x="27" y="315"/>
                      </a:lnTo>
                      <a:lnTo>
                        <a:pt x="26" y="317"/>
                      </a:lnTo>
                      <a:lnTo>
                        <a:pt x="26" y="318"/>
                      </a:lnTo>
                      <a:lnTo>
                        <a:pt x="25" y="318"/>
                      </a:lnTo>
                      <a:lnTo>
                        <a:pt x="24" y="318"/>
                      </a:lnTo>
                      <a:lnTo>
                        <a:pt x="24" y="317"/>
                      </a:lnTo>
                      <a:lnTo>
                        <a:pt x="23" y="317"/>
                      </a:lnTo>
                      <a:lnTo>
                        <a:pt x="22" y="317"/>
                      </a:lnTo>
                      <a:lnTo>
                        <a:pt x="21" y="318"/>
                      </a:lnTo>
                      <a:lnTo>
                        <a:pt x="21" y="319"/>
                      </a:lnTo>
                      <a:lnTo>
                        <a:pt x="21" y="320"/>
                      </a:lnTo>
                      <a:lnTo>
                        <a:pt x="21" y="321"/>
                      </a:lnTo>
                      <a:lnTo>
                        <a:pt x="20" y="322"/>
                      </a:lnTo>
                      <a:lnTo>
                        <a:pt x="18" y="323"/>
                      </a:lnTo>
                      <a:lnTo>
                        <a:pt x="18" y="324"/>
                      </a:lnTo>
                      <a:lnTo>
                        <a:pt x="17" y="324"/>
                      </a:lnTo>
                      <a:lnTo>
                        <a:pt x="17" y="325"/>
                      </a:lnTo>
                      <a:lnTo>
                        <a:pt x="18" y="326"/>
                      </a:lnTo>
                      <a:lnTo>
                        <a:pt x="18" y="327"/>
                      </a:lnTo>
                      <a:lnTo>
                        <a:pt x="17" y="327"/>
                      </a:lnTo>
                      <a:lnTo>
                        <a:pt x="16" y="327"/>
                      </a:lnTo>
                      <a:lnTo>
                        <a:pt x="16" y="326"/>
                      </a:lnTo>
                      <a:lnTo>
                        <a:pt x="16" y="325"/>
                      </a:lnTo>
                      <a:lnTo>
                        <a:pt x="16" y="324"/>
                      </a:lnTo>
                      <a:lnTo>
                        <a:pt x="14" y="322"/>
                      </a:lnTo>
                      <a:lnTo>
                        <a:pt x="14" y="321"/>
                      </a:lnTo>
                      <a:lnTo>
                        <a:pt x="12" y="320"/>
                      </a:lnTo>
                      <a:lnTo>
                        <a:pt x="11" y="319"/>
                      </a:lnTo>
                      <a:lnTo>
                        <a:pt x="10" y="319"/>
                      </a:lnTo>
                      <a:lnTo>
                        <a:pt x="9" y="320"/>
                      </a:lnTo>
                      <a:lnTo>
                        <a:pt x="8" y="320"/>
                      </a:lnTo>
                      <a:lnTo>
                        <a:pt x="7" y="319"/>
                      </a:lnTo>
                      <a:lnTo>
                        <a:pt x="7" y="318"/>
                      </a:lnTo>
                      <a:lnTo>
                        <a:pt x="7" y="317"/>
                      </a:lnTo>
                      <a:lnTo>
                        <a:pt x="7" y="316"/>
                      </a:lnTo>
                      <a:lnTo>
                        <a:pt x="6" y="316"/>
                      </a:lnTo>
                      <a:lnTo>
                        <a:pt x="5" y="316"/>
                      </a:lnTo>
                      <a:lnTo>
                        <a:pt x="4" y="316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2" y="315"/>
                      </a:lnTo>
                      <a:lnTo>
                        <a:pt x="2" y="312"/>
                      </a:lnTo>
                      <a:lnTo>
                        <a:pt x="2" y="311"/>
                      </a:lnTo>
                      <a:lnTo>
                        <a:pt x="2" y="310"/>
                      </a:lnTo>
                      <a:lnTo>
                        <a:pt x="2" y="309"/>
                      </a:lnTo>
                      <a:lnTo>
                        <a:pt x="1" y="309"/>
                      </a:lnTo>
                      <a:lnTo>
                        <a:pt x="2" y="307"/>
                      </a:lnTo>
                      <a:lnTo>
                        <a:pt x="1" y="306"/>
                      </a:lnTo>
                      <a:lnTo>
                        <a:pt x="2" y="305"/>
                      </a:lnTo>
                      <a:lnTo>
                        <a:pt x="1" y="304"/>
                      </a:lnTo>
                      <a:lnTo>
                        <a:pt x="0" y="304"/>
                      </a:lnTo>
                      <a:lnTo>
                        <a:pt x="0" y="303"/>
                      </a:lnTo>
                      <a:lnTo>
                        <a:pt x="0" y="301"/>
                      </a:lnTo>
                      <a:lnTo>
                        <a:pt x="1" y="301"/>
                      </a:lnTo>
                      <a:lnTo>
                        <a:pt x="1" y="300"/>
                      </a:lnTo>
                      <a:lnTo>
                        <a:pt x="2" y="299"/>
                      </a:lnTo>
                      <a:lnTo>
                        <a:pt x="2" y="298"/>
                      </a:lnTo>
                      <a:lnTo>
                        <a:pt x="3" y="297"/>
                      </a:lnTo>
                      <a:lnTo>
                        <a:pt x="3" y="296"/>
                      </a:lnTo>
                      <a:lnTo>
                        <a:pt x="3" y="295"/>
                      </a:lnTo>
                      <a:lnTo>
                        <a:pt x="4" y="294"/>
                      </a:lnTo>
                      <a:lnTo>
                        <a:pt x="5" y="293"/>
                      </a:lnTo>
                      <a:lnTo>
                        <a:pt x="5" y="292"/>
                      </a:lnTo>
                      <a:lnTo>
                        <a:pt x="7" y="291"/>
                      </a:lnTo>
                      <a:lnTo>
                        <a:pt x="8" y="290"/>
                      </a:lnTo>
                      <a:lnTo>
                        <a:pt x="9" y="289"/>
                      </a:lnTo>
                      <a:lnTo>
                        <a:pt x="9" y="288"/>
                      </a:lnTo>
                      <a:lnTo>
                        <a:pt x="10" y="287"/>
                      </a:lnTo>
                      <a:lnTo>
                        <a:pt x="11" y="286"/>
                      </a:lnTo>
                      <a:lnTo>
                        <a:pt x="12" y="285"/>
                      </a:lnTo>
                      <a:lnTo>
                        <a:pt x="13" y="283"/>
                      </a:lnTo>
                      <a:lnTo>
                        <a:pt x="13" y="282"/>
                      </a:lnTo>
                      <a:lnTo>
                        <a:pt x="13" y="280"/>
                      </a:lnTo>
                      <a:lnTo>
                        <a:pt x="14" y="278"/>
                      </a:lnTo>
                      <a:lnTo>
                        <a:pt x="15" y="276"/>
                      </a:lnTo>
                      <a:lnTo>
                        <a:pt x="15" y="275"/>
                      </a:lnTo>
                      <a:lnTo>
                        <a:pt x="16" y="274"/>
                      </a:lnTo>
                      <a:lnTo>
                        <a:pt x="17" y="273"/>
                      </a:lnTo>
                      <a:lnTo>
                        <a:pt x="17" y="272"/>
                      </a:lnTo>
                      <a:lnTo>
                        <a:pt x="18" y="272"/>
                      </a:lnTo>
                      <a:lnTo>
                        <a:pt x="19" y="272"/>
                      </a:lnTo>
                      <a:lnTo>
                        <a:pt x="19" y="271"/>
                      </a:lnTo>
                      <a:lnTo>
                        <a:pt x="19" y="270"/>
                      </a:lnTo>
                      <a:lnTo>
                        <a:pt x="19" y="268"/>
                      </a:lnTo>
                      <a:lnTo>
                        <a:pt x="18" y="267"/>
                      </a:lnTo>
                      <a:lnTo>
                        <a:pt x="17" y="266"/>
                      </a:lnTo>
                      <a:lnTo>
                        <a:pt x="17" y="265"/>
                      </a:lnTo>
                      <a:lnTo>
                        <a:pt x="17" y="264"/>
                      </a:lnTo>
                      <a:lnTo>
                        <a:pt x="17" y="263"/>
                      </a:lnTo>
                      <a:lnTo>
                        <a:pt x="17" y="262"/>
                      </a:lnTo>
                      <a:lnTo>
                        <a:pt x="17" y="261"/>
                      </a:lnTo>
                      <a:lnTo>
                        <a:pt x="17" y="260"/>
                      </a:lnTo>
                      <a:lnTo>
                        <a:pt x="17" y="258"/>
                      </a:lnTo>
                      <a:lnTo>
                        <a:pt x="17" y="256"/>
                      </a:lnTo>
                      <a:lnTo>
                        <a:pt x="18" y="255"/>
                      </a:lnTo>
                      <a:lnTo>
                        <a:pt x="19" y="253"/>
                      </a:lnTo>
                      <a:lnTo>
                        <a:pt x="19" y="250"/>
                      </a:lnTo>
                      <a:lnTo>
                        <a:pt x="19" y="249"/>
                      </a:lnTo>
                      <a:lnTo>
                        <a:pt x="19" y="248"/>
                      </a:lnTo>
                      <a:lnTo>
                        <a:pt x="20" y="246"/>
                      </a:lnTo>
                      <a:lnTo>
                        <a:pt x="20" y="245"/>
                      </a:lnTo>
                      <a:lnTo>
                        <a:pt x="21" y="244"/>
                      </a:lnTo>
                      <a:lnTo>
                        <a:pt x="22" y="241"/>
                      </a:lnTo>
                      <a:lnTo>
                        <a:pt x="22" y="240"/>
                      </a:lnTo>
                      <a:lnTo>
                        <a:pt x="23" y="238"/>
                      </a:lnTo>
                      <a:lnTo>
                        <a:pt x="23" y="237"/>
                      </a:lnTo>
                      <a:lnTo>
                        <a:pt x="24" y="235"/>
                      </a:lnTo>
                      <a:lnTo>
                        <a:pt x="24" y="234"/>
                      </a:lnTo>
                      <a:lnTo>
                        <a:pt x="24" y="232"/>
                      </a:lnTo>
                      <a:lnTo>
                        <a:pt x="25" y="231"/>
                      </a:lnTo>
                      <a:lnTo>
                        <a:pt x="25" y="230"/>
                      </a:lnTo>
                      <a:lnTo>
                        <a:pt x="27" y="228"/>
                      </a:lnTo>
                      <a:lnTo>
                        <a:pt x="28" y="227"/>
                      </a:lnTo>
                      <a:lnTo>
                        <a:pt x="28" y="226"/>
                      </a:lnTo>
                      <a:lnTo>
                        <a:pt x="29" y="224"/>
                      </a:lnTo>
                      <a:lnTo>
                        <a:pt x="30" y="222"/>
                      </a:lnTo>
                      <a:lnTo>
                        <a:pt x="30" y="221"/>
                      </a:lnTo>
                      <a:lnTo>
                        <a:pt x="31" y="218"/>
                      </a:lnTo>
                      <a:lnTo>
                        <a:pt x="31" y="217"/>
                      </a:lnTo>
                      <a:lnTo>
                        <a:pt x="32" y="216"/>
                      </a:lnTo>
                      <a:lnTo>
                        <a:pt x="32" y="213"/>
                      </a:lnTo>
                      <a:lnTo>
                        <a:pt x="32" y="211"/>
                      </a:lnTo>
                      <a:lnTo>
                        <a:pt x="32" y="209"/>
                      </a:lnTo>
                      <a:lnTo>
                        <a:pt x="32" y="206"/>
                      </a:lnTo>
                      <a:lnTo>
                        <a:pt x="31" y="205"/>
                      </a:lnTo>
                      <a:lnTo>
                        <a:pt x="31" y="204"/>
                      </a:lnTo>
                      <a:lnTo>
                        <a:pt x="31" y="201"/>
                      </a:lnTo>
                      <a:lnTo>
                        <a:pt x="32" y="199"/>
                      </a:lnTo>
                      <a:lnTo>
                        <a:pt x="32" y="198"/>
                      </a:lnTo>
                      <a:lnTo>
                        <a:pt x="32" y="197"/>
                      </a:lnTo>
                      <a:lnTo>
                        <a:pt x="35" y="194"/>
                      </a:lnTo>
                      <a:lnTo>
                        <a:pt x="35" y="193"/>
                      </a:lnTo>
                      <a:lnTo>
                        <a:pt x="36" y="193"/>
                      </a:lnTo>
                      <a:lnTo>
                        <a:pt x="36" y="192"/>
                      </a:lnTo>
                      <a:lnTo>
                        <a:pt x="37" y="190"/>
                      </a:lnTo>
                      <a:lnTo>
                        <a:pt x="38" y="190"/>
                      </a:lnTo>
                      <a:lnTo>
                        <a:pt x="38" y="189"/>
                      </a:lnTo>
                      <a:lnTo>
                        <a:pt x="39" y="187"/>
                      </a:lnTo>
                      <a:lnTo>
                        <a:pt x="39" y="186"/>
                      </a:lnTo>
                      <a:lnTo>
                        <a:pt x="39" y="185"/>
                      </a:lnTo>
                      <a:lnTo>
                        <a:pt x="39" y="183"/>
                      </a:lnTo>
                      <a:lnTo>
                        <a:pt x="38" y="181"/>
                      </a:lnTo>
                      <a:lnTo>
                        <a:pt x="38" y="180"/>
                      </a:lnTo>
                      <a:lnTo>
                        <a:pt x="37" y="178"/>
                      </a:lnTo>
                      <a:lnTo>
                        <a:pt x="36" y="177"/>
                      </a:lnTo>
                      <a:lnTo>
                        <a:pt x="34" y="175"/>
                      </a:lnTo>
                      <a:lnTo>
                        <a:pt x="33" y="175"/>
                      </a:lnTo>
                      <a:lnTo>
                        <a:pt x="33" y="174"/>
                      </a:lnTo>
                      <a:lnTo>
                        <a:pt x="33" y="171"/>
                      </a:lnTo>
                      <a:lnTo>
                        <a:pt x="33" y="170"/>
                      </a:lnTo>
                      <a:lnTo>
                        <a:pt x="33" y="168"/>
                      </a:lnTo>
                      <a:lnTo>
                        <a:pt x="33" y="167"/>
                      </a:lnTo>
                      <a:lnTo>
                        <a:pt x="32" y="167"/>
                      </a:lnTo>
                      <a:lnTo>
                        <a:pt x="32" y="166"/>
                      </a:lnTo>
                      <a:lnTo>
                        <a:pt x="32" y="165"/>
                      </a:lnTo>
                      <a:lnTo>
                        <a:pt x="32" y="163"/>
                      </a:lnTo>
                      <a:lnTo>
                        <a:pt x="32" y="162"/>
                      </a:lnTo>
                      <a:lnTo>
                        <a:pt x="33" y="161"/>
                      </a:lnTo>
                      <a:lnTo>
                        <a:pt x="33" y="160"/>
                      </a:lnTo>
                      <a:lnTo>
                        <a:pt x="34" y="160"/>
                      </a:lnTo>
                      <a:lnTo>
                        <a:pt x="35" y="159"/>
                      </a:lnTo>
                      <a:lnTo>
                        <a:pt x="36" y="158"/>
                      </a:lnTo>
                      <a:lnTo>
                        <a:pt x="37" y="156"/>
                      </a:lnTo>
                      <a:lnTo>
                        <a:pt x="38" y="156"/>
                      </a:lnTo>
                      <a:lnTo>
                        <a:pt x="39" y="155"/>
                      </a:lnTo>
                      <a:lnTo>
                        <a:pt x="40" y="155"/>
                      </a:lnTo>
                      <a:lnTo>
                        <a:pt x="41" y="155"/>
                      </a:lnTo>
                      <a:lnTo>
                        <a:pt x="41" y="154"/>
                      </a:lnTo>
                      <a:lnTo>
                        <a:pt x="43" y="154"/>
                      </a:lnTo>
                      <a:lnTo>
                        <a:pt x="44" y="153"/>
                      </a:lnTo>
                      <a:lnTo>
                        <a:pt x="45" y="152"/>
                      </a:lnTo>
                      <a:lnTo>
                        <a:pt x="46" y="151"/>
                      </a:lnTo>
                      <a:lnTo>
                        <a:pt x="49" y="149"/>
                      </a:lnTo>
                      <a:lnTo>
                        <a:pt x="51" y="148"/>
                      </a:lnTo>
                      <a:lnTo>
                        <a:pt x="52" y="148"/>
                      </a:lnTo>
                      <a:lnTo>
                        <a:pt x="53" y="147"/>
                      </a:lnTo>
                      <a:lnTo>
                        <a:pt x="54" y="147"/>
                      </a:lnTo>
                      <a:lnTo>
                        <a:pt x="54" y="146"/>
                      </a:lnTo>
                      <a:lnTo>
                        <a:pt x="55" y="145"/>
                      </a:lnTo>
                      <a:lnTo>
                        <a:pt x="56" y="144"/>
                      </a:lnTo>
                      <a:lnTo>
                        <a:pt x="58" y="139"/>
                      </a:lnTo>
                      <a:lnTo>
                        <a:pt x="58" y="138"/>
                      </a:lnTo>
                      <a:lnTo>
                        <a:pt x="58" y="137"/>
                      </a:lnTo>
                      <a:lnTo>
                        <a:pt x="58" y="135"/>
                      </a:lnTo>
                      <a:lnTo>
                        <a:pt x="58" y="134"/>
                      </a:lnTo>
                      <a:lnTo>
                        <a:pt x="58" y="133"/>
                      </a:lnTo>
                      <a:lnTo>
                        <a:pt x="58" y="132"/>
                      </a:lnTo>
                      <a:lnTo>
                        <a:pt x="58" y="131"/>
                      </a:lnTo>
                      <a:lnTo>
                        <a:pt x="58" y="130"/>
                      </a:lnTo>
                      <a:lnTo>
                        <a:pt x="58" y="128"/>
                      </a:lnTo>
                      <a:lnTo>
                        <a:pt x="59" y="126"/>
                      </a:lnTo>
                      <a:lnTo>
                        <a:pt x="59" y="124"/>
                      </a:lnTo>
                      <a:lnTo>
                        <a:pt x="60" y="124"/>
                      </a:lnTo>
                      <a:lnTo>
                        <a:pt x="60" y="123"/>
                      </a:lnTo>
                      <a:lnTo>
                        <a:pt x="60" y="122"/>
                      </a:lnTo>
                      <a:lnTo>
                        <a:pt x="61" y="122"/>
                      </a:lnTo>
                      <a:lnTo>
                        <a:pt x="61" y="121"/>
                      </a:lnTo>
                      <a:lnTo>
                        <a:pt x="62" y="120"/>
                      </a:lnTo>
                      <a:lnTo>
                        <a:pt x="62" y="119"/>
                      </a:lnTo>
                      <a:lnTo>
                        <a:pt x="62" y="116"/>
                      </a:lnTo>
                      <a:lnTo>
                        <a:pt x="62" y="114"/>
                      </a:lnTo>
                      <a:lnTo>
                        <a:pt x="63" y="113"/>
                      </a:lnTo>
                      <a:lnTo>
                        <a:pt x="64" y="112"/>
                      </a:lnTo>
                      <a:lnTo>
                        <a:pt x="64" y="111"/>
                      </a:lnTo>
                      <a:lnTo>
                        <a:pt x="64" y="110"/>
                      </a:lnTo>
                      <a:lnTo>
                        <a:pt x="64" y="109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5" y="105"/>
                      </a:lnTo>
                      <a:lnTo>
                        <a:pt x="66" y="104"/>
                      </a:lnTo>
                      <a:lnTo>
                        <a:pt x="66" y="103"/>
                      </a:lnTo>
                      <a:lnTo>
                        <a:pt x="67" y="102"/>
                      </a:lnTo>
                      <a:lnTo>
                        <a:pt x="67" y="99"/>
                      </a:lnTo>
                      <a:lnTo>
                        <a:pt x="67" y="98"/>
                      </a:lnTo>
                      <a:lnTo>
                        <a:pt x="68" y="96"/>
                      </a:lnTo>
                      <a:lnTo>
                        <a:pt x="69" y="93"/>
                      </a:lnTo>
                      <a:lnTo>
                        <a:pt x="70" y="92"/>
                      </a:lnTo>
                      <a:lnTo>
                        <a:pt x="71" y="91"/>
                      </a:lnTo>
                      <a:lnTo>
                        <a:pt x="72" y="90"/>
                      </a:lnTo>
                      <a:lnTo>
                        <a:pt x="72" y="91"/>
                      </a:lnTo>
                      <a:lnTo>
                        <a:pt x="74" y="91"/>
                      </a:lnTo>
                      <a:lnTo>
                        <a:pt x="75" y="91"/>
                      </a:lnTo>
                      <a:lnTo>
                        <a:pt x="77" y="90"/>
                      </a:lnTo>
                      <a:lnTo>
                        <a:pt x="78" y="89"/>
                      </a:lnTo>
                      <a:lnTo>
                        <a:pt x="80" y="88"/>
                      </a:lnTo>
                      <a:lnTo>
                        <a:pt x="82" y="87"/>
                      </a:lnTo>
                      <a:lnTo>
                        <a:pt x="86" y="85"/>
                      </a:lnTo>
                      <a:lnTo>
                        <a:pt x="88" y="85"/>
                      </a:lnTo>
                      <a:lnTo>
                        <a:pt x="89" y="84"/>
                      </a:lnTo>
                      <a:lnTo>
                        <a:pt x="90" y="84"/>
                      </a:lnTo>
                      <a:lnTo>
                        <a:pt x="91" y="84"/>
                      </a:lnTo>
                      <a:lnTo>
                        <a:pt x="91" y="83"/>
                      </a:lnTo>
                      <a:lnTo>
                        <a:pt x="92" y="83"/>
                      </a:lnTo>
                      <a:lnTo>
                        <a:pt x="92" y="82"/>
                      </a:lnTo>
                      <a:lnTo>
                        <a:pt x="93" y="81"/>
                      </a:lnTo>
                      <a:lnTo>
                        <a:pt x="94" y="80"/>
                      </a:lnTo>
                      <a:lnTo>
                        <a:pt x="97" y="75"/>
                      </a:lnTo>
                      <a:lnTo>
                        <a:pt x="98" y="73"/>
                      </a:lnTo>
                      <a:lnTo>
                        <a:pt x="98" y="71"/>
                      </a:lnTo>
                      <a:lnTo>
                        <a:pt x="99" y="68"/>
                      </a:lnTo>
                      <a:lnTo>
                        <a:pt x="100" y="66"/>
                      </a:lnTo>
                      <a:lnTo>
                        <a:pt x="100" y="65"/>
                      </a:lnTo>
                      <a:lnTo>
                        <a:pt x="101" y="64"/>
                      </a:lnTo>
                      <a:lnTo>
                        <a:pt x="103" y="62"/>
                      </a:lnTo>
                      <a:lnTo>
                        <a:pt x="103" y="61"/>
                      </a:lnTo>
                      <a:lnTo>
                        <a:pt x="103" y="60"/>
                      </a:lnTo>
                      <a:lnTo>
                        <a:pt x="104" y="59"/>
                      </a:lnTo>
                      <a:lnTo>
                        <a:pt x="105" y="58"/>
                      </a:lnTo>
                      <a:lnTo>
                        <a:pt x="105" y="57"/>
                      </a:lnTo>
                      <a:lnTo>
                        <a:pt x="105" y="56"/>
                      </a:lnTo>
                      <a:lnTo>
                        <a:pt x="106" y="53"/>
                      </a:lnTo>
                      <a:lnTo>
                        <a:pt x="106" y="52"/>
                      </a:lnTo>
                      <a:lnTo>
                        <a:pt x="106" y="49"/>
                      </a:lnTo>
                      <a:lnTo>
                        <a:pt x="106" y="48"/>
                      </a:lnTo>
                      <a:lnTo>
                        <a:pt x="106" y="47"/>
                      </a:lnTo>
                      <a:lnTo>
                        <a:pt x="106" y="46"/>
                      </a:lnTo>
                      <a:lnTo>
                        <a:pt x="106" y="45"/>
                      </a:lnTo>
                      <a:lnTo>
                        <a:pt x="108" y="41"/>
                      </a:lnTo>
                      <a:lnTo>
                        <a:pt x="110" y="40"/>
                      </a:lnTo>
                      <a:lnTo>
                        <a:pt x="111" y="40"/>
                      </a:lnTo>
                      <a:lnTo>
                        <a:pt x="111" y="39"/>
                      </a:lnTo>
                      <a:lnTo>
                        <a:pt x="113" y="37"/>
                      </a:lnTo>
                      <a:lnTo>
                        <a:pt x="114" y="35"/>
                      </a:lnTo>
                      <a:lnTo>
                        <a:pt x="115" y="35"/>
                      </a:lnTo>
                      <a:lnTo>
                        <a:pt x="116" y="35"/>
                      </a:lnTo>
                      <a:lnTo>
                        <a:pt x="116" y="34"/>
                      </a:lnTo>
                      <a:lnTo>
                        <a:pt x="117" y="33"/>
                      </a:lnTo>
                      <a:lnTo>
                        <a:pt x="119" y="32"/>
                      </a:lnTo>
                      <a:lnTo>
                        <a:pt x="120" y="32"/>
                      </a:lnTo>
                      <a:lnTo>
                        <a:pt x="121" y="31"/>
                      </a:lnTo>
                      <a:lnTo>
                        <a:pt x="122" y="31"/>
                      </a:lnTo>
                      <a:lnTo>
                        <a:pt x="125" y="30"/>
                      </a:lnTo>
                      <a:lnTo>
                        <a:pt x="126" y="28"/>
                      </a:lnTo>
                      <a:lnTo>
                        <a:pt x="127" y="27"/>
                      </a:lnTo>
                      <a:lnTo>
                        <a:pt x="128" y="27"/>
                      </a:lnTo>
                      <a:lnTo>
                        <a:pt x="129" y="26"/>
                      </a:lnTo>
                      <a:lnTo>
                        <a:pt x="129" y="25"/>
                      </a:lnTo>
                      <a:lnTo>
                        <a:pt x="130" y="25"/>
                      </a:lnTo>
                      <a:lnTo>
                        <a:pt x="132" y="25"/>
                      </a:lnTo>
                      <a:lnTo>
                        <a:pt x="133" y="24"/>
                      </a:lnTo>
                      <a:lnTo>
                        <a:pt x="134" y="23"/>
                      </a:lnTo>
                      <a:lnTo>
                        <a:pt x="134" y="22"/>
                      </a:lnTo>
                      <a:lnTo>
                        <a:pt x="136" y="22"/>
                      </a:lnTo>
                      <a:lnTo>
                        <a:pt x="137" y="21"/>
                      </a:lnTo>
                      <a:lnTo>
                        <a:pt x="141" y="20"/>
                      </a:lnTo>
                      <a:lnTo>
                        <a:pt x="145" y="18"/>
                      </a:lnTo>
                      <a:lnTo>
                        <a:pt x="146" y="18"/>
                      </a:lnTo>
                      <a:lnTo>
                        <a:pt x="147" y="18"/>
                      </a:lnTo>
                      <a:lnTo>
                        <a:pt x="148" y="18"/>
                      </a:lnTo>
                      <a:lnTo>
                        <a:pt x="150" y="18"/>
                      </a:lnTo>
                      <a:lnTo>
                        <a:pt x="151" y="17"/>
                      </a:lnTo>
                      <a:lnTo>
                        <a:pt x="153" y="14"/>
                      </a:lnTo>
                      <a:lnTo>
                        <a:pt x="154" y="14"/>
                      </a:lnTo>
                      <a:lnTo>
                        <a:pt x="155" y="13"/>
                      </a:lnTo>
                      <a:lnTo>
                        <a:pt x="155" y="12"/>
                      </a:lnTo>
                      <a:lnTo>
                        <a:pt x="157" y="11"/>
                      </a:lnTo>
                      <a:lnTo>
                        <a:pt x="158" y="8"/>
                      </a:lnTo>
                      <a:lnTo>
                        <a:pt x="159" y="7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4" name="Freeform 538"/>
                <p:cNvSpPr>
                  <a:spLocks/>
                </p:cNvSpPr>
                <p:nvPr/>
              </p:nvSpPr>
              <p:spPr bwMode="auto">
                <a:xfrm>
                  <a:off x="327025" y="2873375"/>
                  <a:ext cx="808038" cy="406400"/>
                </a:xfrm>
                <a:custGeom>
                  <a:avLst/>
                  <a:gdLst>
                    <a:gd name="T0" fmla="*/ 2147483646 w 785"/>
                    <a:gd name="T1" fmla="*/ 2147483646 h 395"/>
                    <a:gd name="T2" fmla="*/ 2147483646 w 785"/>
                    <a:gd name="T3" fmla="*/ 2147483646 h 395"/>
                    <a:gd name="T4" fmla="*/ 2147483646 w 785"/>
                    <a:gd name="T5" fmla="*/ 2147483646 h 395"/>
                    <a:gd name="T6" fmla="*/ 2147483646 w 785"/>
                    <a:gd name="T7" fmla="*/ 2147483646 h 395"/>
                    <a:gd name="T8" fmla="*/ 2147483646 w 785"/>
                    <a:gd name="T9" fmla="*/ 2147483646 h 395"/>
                    <a:gd name="T10" fmla="*/ 2147483646 w 785"/>
                    <a:gd name="T11" fmla="*/ 2147483646 h 395"/>
                    <a:gd name="T12" fmla="*/ 2147483646 w 785"/>
                    <a:gd name="T13" fmla="*/ 2147483646 h 395"/>
                    <a:gd name="T14" fmla="*/ 2147483646 w 785"/>
                    <a:gd name="T15" fmla="*/ 2147483646 h 395"/>
                    <a:gd name="T16" fmla="*/ 2147483646 w 785"/>
                    <a:gd name="T17" fmla="*/ 2147483646 h 395"/>
                    <a:gd name="T18" fmla="*/ 2147483646 w 785"/>
                    <a:gd name="T19" fmla="*/ 2147483646 h 395"/>
                    <a:gd name="T20" fmla="*/ 2147483646 w 785"/>
                    <a:gd name="T21" fmla="*/ 2147483646 h 395"/>
                    <a:gd name="T22" fmla="*/ 2147483646 w 785"/>
                    <a:gd name="T23" fmla="*/ 2147483646 h 395"/>
                    <a:gd name="T24" fmla="*/ 2147483646 w 785"/>
                    <a:gd name="T25" fmla="*/ 2147483646 h 395"/>
                    <a:gd name="T26" fmla="*/ 2147483646 w 785"/>
                    <a:gd name="T27" fmla="*/ 2147483646 h 395"/>
                    <a:gd name="T28" fmla="*/ 2147483646 w 785"/>
                    <a:gd name="T29" fmla="*/ 2147483646 h 395"/>
                    <a:gd name="T30" fmla="*/ 2147483646 w 785"/>
                    <a:gd name="T31" fmla="*/ 2147483646 h 395"/>
                    <a:gd name="T32" fmla="*/ 2147483646 w 785"/>
                    <a:gd name="T33" fmla="*/ 2147483646 h 395"/>
                    <a:gd name="T34" fmla="*/ 2147483646 w 785"/>
                    <a:gd name="T35" fmla="*/ 2147483646 h 395"/>
                    <a:gd name="T36" fmla="*/ 2147483646 w 785"/>
                    <a:gd name="T37" fmla="*/ 2147483646 h 395"/>
                    <a:gd name="T38" fmla="*/ 2147483646 w 785"/>
                    <a:gd name="T39" fmla="*/ 2147483646 h 395"/>
                    <a:gd name="T40" fmla="*/ 2147483646 w 785"/>
                    <a:gd name="T41" fmla="*/ 2147483646 h 395"/>
                    <a:gd name="T42" fmla="*/ 2147483646 w 785"/>
                    <a:gd name="T43" fmla="*/ 2147483646 h 395"/>
                    <a:gd name="T44" fmla="*/ 2147483646 w 785"/>
                    <a:gd name="T45" fmla="*/ 2147483646 h 395"/>
                    <a:gd name="T46" fmla="*/ 2147483646 w 785"/>
                    <a:gd name="T47" fmla="*/ 2147483646 h 395"/>
                    <a:gd name="T48" fmla="*/ 2147483646 w 785"/>
                    <a:gd name="T49" fmla="*/ 2147483646 h 395"/>
                    <a:gd name="T50" fmla="*/ 2147483646 w 785"/>
                    <a:gd name="T51" fmla="*/ 2147483646 h 395"/>
                    <a:gd name="T52" fmla="*/ 2147483646 w 785"/>
                    <a:gd name="T53" fmla="*/ 2147483646 h 395"/>
                    <a:gd name="T54" fmla="*/ 2147483646 w 785"/>
                    <a:gd name="T55" fmla="*/ 2147483646 h 395"/>
                    <a:gd name="T56" fmla="*/ 2147483646 w 785"/>
                    <a:gd name="T57" fmla="*/ 2147483646 h 395"/>
                    <a:gd name="T58" fmla="*/ 2147483646 w 785"/>
                    <a:gd name="T59" fmla="*/ 2147483646 h 395"/>
                    <a:gd name="T60" fmla="*/ 2147483646 w 785"/>
                    <a:gd name="T61" fmla="*/ 2147483646 h 395"/>
                    <a:gd name="T62" fmla="*/ 2147483646 w 785"/>
                    <a:gd name="T63" fmla="*/ 2147483646 h 395"/>
                    <a:gd name="T64" fmla="*/ 2147483646 w 785"/>
                    <a:gd name="T65" fmla="*/ 2147483646 h 395"/>
                    <a:gd name="T66" fmla="*/ 2147483646 w 785"/>
                    <a:gd name="T67" fmla="*/ 2147483646 h 395"/>
                    <a:gd name="T68" fmla="*/ 2147483646 w 785"/>
                    <a:gd name="T69" fmla="*/ 2147483646 h 395"/>
                    <a:gd name="T70" fmla="*/ 2147483646 w 785"/>
                    <a:gd name="T71" fmla="*/ 2147483646 h 395"/>
                    <a:gd name="T72" fmla="*/ 2147483646 w 785"/>
                    <a:gd name="T73" fmla="*/ 2147483646 h 395"/>
                    <a:gd name="T74" fmla="*/ 2147483646 w 785"/>
                    <a:gd name="T75" fmla="*/ 2147483646 h 395"/>
                    <a:gd name="T76" fmla="*/ 2147483646 w 785"/>
                    <a:gd name="T77" fmla="*/ 2147483646 h 395"/>
                    <a:gd name="T78" fmla="*/ 2147483646 w 785"/>
                    <a:gd name="T79" fmla="*/ 2147483646 h 395"/>
                    <a:gd name="T80" fmla="*/ 2147483646 w 785"/>
                    <a:gd name="T81" fmla="*/ 2147483646 h 395"/>
                    <a:gd name="T82" fmla="*/ 2147483646 w 785"/>
                    <a:gd name="T83" fmla="*/ 2147483646 h 395"/>
                    <a:gd name="T84" fmla="*/ 2147483646 w 785"/>
                    <a:gd name="T85" fmla="*/ 2147483646 h 395"/>
                    <a:gd name="T86" fmla="*/ 2147483646 w 785"/>
                    <a:gd name="T87" fmla="*/ 2147483646 h 395"/>
                    <a:gd name="T88" fmla="*/ 2147483646 w 785"/>
                    <a:gd name="T89" fmla="*/ 2147483646 h 395"/>
                    <a:gd name="T90" fmla="*/ 2147483646 w 785"/>
                    <a:gd name="T91" fmla="*/ 2147483646 h 395"/>
                    <a:gd name="T92" fmla="*/ 2147483646 w 785"/>
                    <a:gd name="T93" fmla="*/ 2147483646 h 395"/>
                    <a:gd name="T94" fmla="*/ 2147483646 w 785"/>
                    <a:gd name="T95" fmla="*/ 2147483646 h 395"/>
                    <a:gd name="T96" fmla="*/ 2147483646 w 785"/>
                    <a:gd name="T97" fmla="*/ 2147483646 h 395"/>
                    <a:gd name="T98" fmla="*/ 2147483646 w 785"/>
                    <a:gd name="T99" fmla="*/ 2147483646 h 395"/>
                    <a:gd name="T100" fmla="*/ 2147483646 w 785"/>
                    <a:gd name="T101" fmla="*/ 2147483646 h 395"/>
                    <a:gd name="T102" fmla="*/ 2147483646 w 785"/>
                    <a:gd name="T103" fmla="*/ 2147483646 h 395"/>
                    <a:gd name="T104" fmla="*/ 2147483646 w 785"/>
                    <a:gd name="T105" fmla="*/ 2147483646 h 395"/>
                    <a:gd name="T106" fmla="*/ 2147483646 w 785"/>
                    <a:gd name="T107" fmla="*/ 2147483646 h 395"/>
                    <a:gd name="T108" fmla="*/ 2147483646 w 785"/>
                    <a:gd name="T109" fmla="*/ 2147483646 h 395"/>
                    <a:gd name="T110" fmla="*/ 2147483646 w 785"/>
                    <a:gd name="T111" fmla="*/ 2147483646 h 395"/>
                    <a:gd name="T112" fmla="*/ 2147483646 w 785"/>
                    <a:gd name="T113" fmla="*/ 2147483646 h 395"/>
                    <a:gd name="T114" fmla="*/ 2147483646 w 785"/>
                    <a:gd name="T115" fmla="*/ 2147483646 h 395"/>
                    <a:gd name="T116" fmla="*/ 2147483646 w 785"/>
                    <a:gd name="T117" fmla="*/ 2147483646 h 395"/>
                    <a:gd name="T118" fmla="*/ 2147483646 w 785"/>
                    <a:gd name="T119" fmla="*/ 2147483646 h 395"/>
                    <a:gd name="T120" fmla="*/ 2147483646 w 785"/>
                    <a:gd name="T121" fmla="*/ 2147483646 h 395"/>
                    <a:gd name="T122" fmla="*/ 2147483646 w 785"/>
                    <a:gd name="T123" fmla="*/ 2147483646 h 39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785"/>
                    <a:gd name="T187" fmla="*/ 0 h 395"/>
                    <a:gd name="T188" fmla="*/ 785 w 785"/>
                    <a:gd name="T189" fmla="*/ 395 h 39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785" h="395">
                      <a:moveTo>
                        <a:pt x="18" y="0"/>
                      </a:moveTo>
                      <a:lnTo>
                        <a:pt x="25" y="2"/>
                      </a:lnTo>
                      <a:lnTo>
                        <a:pt x="118" y="37"/>
                      </a:lnTo>
                      <a:lnTo>
                        <a:pt x="141" y="46"/>
                      </a:lnTo>
                      <a:lnTo>
                        <a:pt x="193" y="54"/>
                      </a:lnTo>
                      <a:lnTo>
                        <a:pt x="211" y="58"/>
                      </a:lnTo>
                      <a:lnTo>
                        <a:pt x="263" y="65"/>
                      </a:lnTo>
                      <a:lnTo>
                        <a:pt x="264" y="66"/>
                      </a:lnTo>
                      <a:lnTo>
                        <a:pt x="292" y="71"/>
                      </a:lnTo>
                      <a:lnTo>
                        <a:pt x="314" y="75"/>
                      </a:lnTo>
                      <a:lnTo>
                        <a:pt x="362" y="82"/>
                      </a:lnTo>
                      <a:lnTo>
                        <a:pt x="370" y="84"/>
                      </a:lnTo>
                      <a:lnTo>
                        <a:pt x="384" y="86"/>
                      </a:lnTo>
                      <a:lnTo>
                        <a:pt x="450" y="117"/>
                      </a:lnTo>
                      <a:lnTo>
                        <a:pt x="472" y="128"/>
                      </a:lnTo>
                      <a:lnTo>
                        <a:pt x="485" y="134"/>
                      </a:lnTo>
                      <a:lnTo>
                        <a:pt x="531" y="156"/>
                      </a:lnTo>
                      <a:lnTo>
                        <a:pt x="559" y="168"/>
                      </a:lnTo>
                      <a:lnTo>
                        <a:pt x="618" y="190"/>
                      </a:lnTo>
                      <a:lnTo>
                        <a:pt x="644" y="200"/>
                      </a:lnTo>
                      <a:lnTo>
                        <a:pt x="709" y="225"/>
                      </a:lnTo>
                      <a:lnTo>
                        <a:pt x="710" y="225"/>
                      </a:lnTo>
                      <a:lnTo>
                        <a:pt x="730" y="232"/>
                      </a:lnTo>
                      <a:lnTo>
                        <a:pt x="733" y="234"/>
                      </a:lnTo>
                      <a:lnTo>
                        <a:pt x="765" y="246"/>
                      </a:lnTo>
                      <a:lnTo>
                        <a:pt x="785" y="254"/>
                      </a:lnTo>
                      <a:lnTo>
                        <a:pt x="784" y="254"/>
                      </a:lnTo>
                      <a:lnTo>
                        <a:pt x="784" y="255"/>
                      </a:lnTo>
                      <a:lnTo>
                        <a:pt x="783" y="256"/>
                      </a:lnTo>
                      <a:lnTo>
                        <a:pt x="784" y="256"/>
                      </a:lnTo>
                      <a:lnTo>
                        <a:pt x="784" y="257"/>
                      </a:lnTo>
                      <a:lnTo>
                        <a:pt x="783" y="257"/>
                      </a:lnTo>
                      <a:lnTo>
                        <a:pt x="784" y="258"/>
                      </a:lnTo>
                      <a:lnTo>
                        <a:pt x="783" y="258"/>
                      </a:lnTo>
                      <a:lnTo>
                        <a:pt x="783" y="259"/>
                      </a:lnTo>
                      <a:lnTo>
                        <a:pt x="783" y="260"/>
                      </a:lnTo>
                      <a:lnTo>
                        <a:pt x="782" y="260"/>
                      </a:lnTo>
                      <a:lnTo>
                        <a:pt x="782" y="259"/>
                      </a:lnTo>
                      <a:lnTo>
                        <a:pt x="781" y="258"/>
                      </a:lnTo>
                      <a:lnTo>
                        <a:pt x="781" y="259"/>
                      </a:lnTo>
                      <a:lnTo>
                        <a:pt x="781" y="258"/>
                      </a:lnTo>
                      <a:lnTo>
                        <a:pt x="780" y="259"/>
                      </a:lnTo>
                      <a:lnTo>
                        <a:pt x="780" y="260"/>
                      </a:lnTo>
                      <a:lnTo>
                        <a:pt x="780" y="261"/>
                      </a:lnTo>
                      <a:lnTo>
                        <a:pt x="779" y="261"/>
                      </a:lnTo>
                      <a:lnTo>
                        <a:pt x="779" y="260"/>
                      </a:lnTo>
                      <a:lnTo>
                        <a:pt x="779" y="261"/>
                      </a:lnTo>
                      <a:lnTo>
                        <a:pt x="779" y="262"/>
                      </a:lnTo>
                      <a:lnTo>
                        <a:pt x="778" y="262"/>
                      </a:lnTo>
                      <a:lnTo>
                        <a:pt x="777" y="262"/>
                      </a:lnTo>
                      <a:lnTo>
                        <a:pt x="776" y="262"/>
                      </a:lnTo>
                      <a:lnTo>
                        <a:pt x="776" y="263"/>
                      </a:lnTo>
                      <a:lnTo>
                        <a:pt x="775" y="263"/>
                      </a:lnTo>
                      <a:lnTo>
                        <a:pt x="774" y="263"/>
                      </a:lnTo>
                      <a:lnTo>
                        <a:pt x="774" y="264"/>
                      </a:lnTo>
                      <a:lnTo>
                        <a:pt x="773" y="263"/>
                      </a:lnTo>
                      <a:lnTo>
                        <a:pt x="773" y="264"/>
                      </a:lnTo>
                      <a:lnTo>
                        <a:pt x="772" y="265"/>
                      </a:lnTo>
                      <a:lnTo>
                        <a:pt x="771" y="265"/>
                      </a:lnTo>
                      <a:lnTo>
                        <a:pt x="770" y="265"/>
                      </a:lnTo>
                      <a:lnTo>
                        <a:pt x="770" y="266"/>
                      </a:lnTo>
                      <a:lnTo>
                        <a:pt x="769" y="266"/>
                      </a:lnTo>
                      <a:lnTo>
                        <a:pt x="769" y="267"/>
                      </a:lnTo>
                      <a:lnTo>
                        <a:pt x="768" y="267"/>
                      </a:lnTo>
                      <a:lnTo>
                        <a:pt x="767" y="268"/>
                      </a:lnTo>
                      <a:lnTo>
                        <a:pt x="766" y="268"/>
                      </a:lnTo>
                      <a:lnTo>
                        <a:pt x="766" y="269"/>
                      </a:lnTo>
                      <a:lnTo>
                        <a:pt x="765" y="270"/>
                      </a:lnTo>
                      <a:lnTo>
                        <a:pt x="766" y="270"/>
                      </a:lnTo>
                      <a:lnTo>
                        <a:pt x="765" y="270"/>
                      </a:lnTo>
                      <a:lnTo>
                        <a:pt x="765" y="271"/>
                      </a:lnTo>
                      <a:lnTo>
                        <a:pt x="764" y="271"/>
                      </a:lnTo>
                      <a:lnTo>
                        <a:pt x="764" y="272"/>
                      </a:lnTo>
                      <a:lnTo>
                        <a:pt x="763" y="272"/>
                      </a:lnTo>
                      <a:lnTo>
                        <a:pt x="762" y="272"/>
                      </a:lnTo>
                      <a:lnTo>
                        <a:pt x="762" y="273"/>
                      </a:lnTo>
                      <a:lnTo>
                        <a:pt x="762" y="274"/>
                      </a:lnTo>
                      <a:lnTo>
                        <a:pt x="761" y="275"/>
                      </a:lnTo>
                      <a:lnTo>
                        <a:pt x="761" y="274"/>
                      </a:lnTo>
                      <a:lnTo>
                        <a:pt x="760" y="274"/>
                      </a:lnTo>
                      <a:lnTo>
                        <a:pt x="759" y="274"/>
                      </a:lnTo>
                      <a:lnTo>
                        <a:pt x="759" y="275"/>
                      </a:lnTo>
                      <a:lnTo>
                        <a:pt x="759" y="274"/>
                      </a:lnTo>
                      <a:lnTo>
                        <a:pt x="758" y="274"/>
                      </a:lnTo>
                      <a:lnTo>
                        <a:pt x="759" y="275"/>
                      </a:lnTo>
                      <a:lnTo>
                        <a:pt x="758" y="275"/>
                      </a:lnTo>
                      <a:lnTo>
                        <a:pt x="759" y="276"/>
                      </a:lnTo>
                      <a:lnTo>
                        <a:pt x="758" y="277"/>
                      </a:lnTo>
                      <a:lnTo>
                        <a:pt x="758" y="276"/>
                      </a:lnTo>
                      <a:lnTo>
                        <a:pt x="758" y="277"/>
                      </a:lnTo>
                      <a:lnTo>
                        <a:pt x="757" y="277"/>
                      </a:lnTo>
                      <a:lnTo>
                        <a:pt x="757" y="276"/>
                      </a:lnTo>
                      <a:lnTo>
                        <a:pt x="757" y="277"/>
                      </a:lnTo>
                      <a:lnTo>
                        <a:pt x="757" y="278"/>
                      </a:lnTo>
                      <a:lnTo>
                        <a:pt x="756" y="278"/>
                      </a:lnTo>
                      <a:lnTo>
                        <a:pt x="756" y="279"/>
                      </a:lnTo>
                      <a:lnTo>
                        <a:pt x="755" y="279"/>
                      </a:lnTo>
                      <a:lnTo>
                        <a:pt x="755" y="280"/>
                      </a:lnTo>
                      <a:lnTo>
                        <a:pt x="754" y="280"/>
                      </a:lnTo>
                      <a:lnTo>
                        <a:pt x="755" y="281"/>
                      </a:lnTo>
                      <a:lnTo>
                        <a:pt x="754" y="281"/>
                      </a:lnTo>
                      <a:lnTo>
                        <a:pt x="753" y="281"/>
                      </a:lnTo>
                      <a:lnTo>
                        <a:pt x="753" y="282"/>
                      </a:lnTo>
                      <a:lnTo>
                        <a:pt x="752" y="281"/>
                      </a:lnTo>
                      <a:lnTo>
                        <a:pt x="752" y="282"/>
                      </a:lnTo>
                      <a:lnTo>
                        <a:pt x="751" y="282"/>
                      </a:lnTo>
                      <a:lnTo>
                        <a:pt x="751" y="283"/>
                      </a:lnTo>
                      <a:lnTo>
                        <a:pt x="751" y="284"/>
                      </a:lnTo>
                      <a:lnTo>
                        <a:pt x="751" y="285"/>
                      </a:lnTo>
                      <a:lnTo>
                        <a:pt x="751" y="286"/>
                      </a:lnTo>
                      <a:lnTo>
                        <a:pt x="750" y="286"/>
                      </a:lnTo>
                      <a:lnTo>
                        <a:pt x="749" y="285"/>
                      </a:lnTo>
                      <a:lnTo>
                        <a:pt x="749" y="286"/>
                      </a:lnTo>
                      <a:lnTo>
                        <a:pt x="748" y="286"/>
                      </a:lnTo>
                      <a:lnTo>
                        <a:pt x="747" y="286"/>
                      </a:lnTo>
                      <a:lnTo>
                        <a:pt x="748" y="286"/>
                      </a:lnTo>
                      <a:lnTo>
                        <a:pt x="748" y="287"/>
                      </a:lnTo>
                      <a:lnTo>
                        <a:pt x="747" y="287"/>
                      </a:lnTo>
                      <a:lnTo>
                        <a:pt x="746" y="288"/>
                      </a:lnTo>
                      <a:lnTo>
                        <a:pt x="746" y="287"/>
                      </a:lnTo>
                      <a:lnTo>
                        <a:pt x="746" y="288"/>
                      </a:lnTo>
                      <a:lnTo>
                        <a:pt x="746" y="289"/>
                      </a:lnTo>
                      <a:lnTo>
                        <a:pt x="747" y="289"/>
                      </a:lnTo>
                      <a:lnTo>
                        <a:pt x="747" y="290"/>
                      </a:lnTo>
                      <a:lnTo>
                        <a:pt x="746" y="290"/>
                      </a:lnTo>
                      <a:lnTo>
                        <a:pt x="746" y="291"/>
                      </a:lnTo>
                      <a:lnTo>
                        <a:pt x="746" y="290"/>
                      </a:lnTo>
                      <a:lnTo>
                        <a:pt x="745" y="291"/>
                      </a:lnTo>
                      <a:lnTo>
                        <a:pt x="745" y="292"/>
                      </a:lnTo>
                      <a:lnTo>
                        <a:pt x="745" y="293"/>
                      </a:lnTo>
                      <a:lnTo>
                        <a:pt x="744" y="293"/>
                      </a:lnTo>
                      <a:lnTo>
                        <a:pt x="743" y="293"/>
                      </a:lnTo>
                      <a:lnTo>
                        <a:pt x="743" y="294"/>
                      </a:lnTo>
                      <a:lnTo>
                        <a:pt x="742" y="294"/>
                      </a:lnTo>
                      <a:lnTo>
                        <a:pt x="741" y="294"/>
                      </a:lnTo>
                      <a:lnTo>
                        <a:pt x="741" y="295"/>
                      </a:lnTo>
                      <a:lnTo>
                        <a:pt x="741" y="294"/>
                      </a:lnTo>
                      <a:lnTo>
                        <a:pt x="740" y="295"/>
                      </a:lnTo>
                      <a:lnTo>
                        <a:pt x="741" y="295"/>
                      </a:lnTo>
                      <a:lnTo>
                        <a:pt x="740" y="296"/>
                      </a:lnTo>
                      <a:lnTo>
                        <a:pt x="739" y="296"/>
                      </a:lnTo>
                      <a:lnTo>
                        <a:pt x="738" y="296"/>
                      </a:lnTo>
                      <a:lnTo>
                        <a:pt x="738" y="297"/>
                      </a:lnTo>
                      <a:lnTo>
                        <a:pt x="737" y="297"/>
                      </a:lnTo>
                      <a:lnTo>
                        <a:pt x="736" y="297"/>
                      </a:lnTo>
                      <a:lnTo>
                        <a:pt x="737" y="297"/>
                      </a:lnTo>
                      <a:lnTo>
                        <a:pt x="735" y="296"/>
                      </a:lnTo>
                      <a:lnTo>
                        <a:pt x="735" y="297"/>
                      </a:lnTo>
                      <a:lnTo>
                        <a:pt x="734" y="297"/>
                      </a:lnTo>
                      <a:lnTo>
                        <a:pt x="734" y="298"/>
                      </a:lnTo>
                      <a:lnTo>
                        <a:pt x="733" y="298"/>
                      </a:lnTo>
                      <a:lnTo>
                        <a:pt x="732" y="298"/>
                      </a:lnTo>
                      <a:lnTo>
                        <a:pt x="731" y="298"/>
                      </a:lnTo>
                      <a:lnTo>
                        <a:pt x="731" y="299"/>
                      </a:lnTo>
                      <a:lnTo>
                        <a:pt x="731" y="300"/>
                      </a:lnTo>
                      <a:lnTo>
                        <a:pt x="732" y="300"/>
                      </a:lnTo>
                      <a:lnTo>
                        <a:pt x="731" y="300"/>
                      </a:lnTo>
                      <a:lnTo>
                        <a:pt x="731" y="301"/>
                      </a:lnTo>
                      <a:lnTo>
                        <a:pt x="730" y="301"/>
                      </a:lnTo>
                      <a:lnTo>
                        <a:pt x="730" y="302"/>
                      </a:lnTo>
                      <a:lnTo>
                        <a:pt x="729" y="301"/>
                      </a:lnTo>
                      <a:lnTo>
                        <a:pt x="729" y="302"/>
                      </a:lnTo>
                      <a:lnTo>
                        <a:pt x="728" y="302"/>
                      </a:lnTo>
                      <a:lnTo>
                        <a:pt x="727" y="303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5" y="302"/>
                      </a:lnTo>
                      <a:lnTo>
                        <a:pt x="725" y="301"/>
                      </a:lnTo>
                      <a:lnTo>
                        <a:pt x="724" y="301"/>
                      </a:lnTo>
                      <a:lnTo>
                        <a:pt x="723" y="301"/>
                      </a:lnTo>
                      <a:lnTo>
                        <a:pt x="722" y="300"/>
                      </a:lnTo>
                      <a:lnTo>
                        <a:pt x="722" y="301"/>
                      </a:lnTo>
                      <a:lnTo>
                        <a:pt x="721" y="301"/>
                      </a:lnTo>
                      <a:lnTo>
                        <a:pt x="720" y="301"/>
                      </a:lnTo>
                      <a:lnTo>
                        <a:pt x="720" y="302"/>
                      </a:lnTo>
                      <a:lnTo>
                        <a:pt x="719" y="302"/>
                      </a:lnTo>
                      <a:lnTo>
                        <a:pt x="718" y="302"/>
                      </a:lnTo>
                      <a:lnTo>
                        <a:pt x="717" y="302"/>
                      </a:lnTo>
                      <a:lnTo>
                        <a:pt x="717" y="301"/>
                      </a:lnTo>
                      <a:lnTo>
                        <a:pt x="716" y="301"/>
                      </a:lnTo>
                      <a:lnTo>
                        <a:pt x="715" y="301"/>
                      </a:lnTo>
                      <a:lnTo>
                        <a:pt x="715" y="302"/>
                      </a:lnTo>
                      <a:lnTo>
                        <a:pt x="715" y="301"/>
                      </a:lnTo>
                      <a:lnTo>
                        <a:pt x="714" y="301"/>
                      </a:lnTo>
                      <a:lnTo>
                        <a:pt x="714" y="302"/>
                      </a:lnTo>
                      <a:lnTo>
                        <a:pt x="714" y="301"/>
                      </a:lnTo>
                      <a:lnTo>
                        <a:pt x="713" y="301"/>
                      </a:lnTo>
                      <a:lnTo>
                        <a:pt x="712" y="301"/>
                      </a:lnTo>
                      <a:lnTo>
                        <a:pt x="712" y="302"/>
                      </a:lnTo>
                      <a:lnTo>
                        <a:pt x="712" y="303"/>
                      </a:lnTo>
                      <a:lnTo>
                        <a:pt x="712" y="304"/>
                      </a:lnTo>
                      <a:lnTo>
                        <a:pt x="713" y="304"/>
                      </a:lnTo>
                      <a:lnTo>
                        <a:pt x="713" y="305"/>
                      </a:lnTo>
                      <a:lnTo>
                        <a:pt x="712" y="306"/>
                      </a:lnTo>
                      <a:lnTo>
                        <a:pt x="713" y="306"/>
                      </a:lnTo>
                      <a:lnTo>
                        <a:pt x="713" y="307"/>
                      </a:lnTo>
                      <a:lnTo>
                        <a:pt x="712" y="308"/>
                      </a:lnTo>
                      <a:lnTo>
                        <a:pt x="711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09" y="308"/>
                      </a:lnTo>
                      <a:lnTo>
                        <a:pt x="709" y="309"/>
                      </a:lnTo>
                      <a:lnTo>
                        <a:pt x="708" y="308"/>
                      </a:lnTo>
                      <a:lnTo>
                        <a:pt x="708" y="307"/>
                      </a:lnTo>
                      <a:lnTo>
                        <a:pt x="707" y="307"/>
                      </a:lnTo>
                      <a:lnTo>
                        <a:pt x="707" y="308"/>
                      </a:lnTo>
                      <a:lnTo>
                        <a:pt x="706" y="308"/>
                      </a:lnTo>
                      <a:lnTo>
                        <a:pt x="705" y="308"/>
                      </a:lnTo>
                      <a:lnTo>
                        <a:pt x="705" y="307"/>
                      </a:lnTo>
                      <a:lnTo>
                        <a:pt x="705" y="308"/>
                      </a:lnTo>
                      <a:lnTo>
                        <a:pt x="704" y="308"/>
                      </a:lnTo>
                      <a:lnTo>
                        <a:pt x="704" y="307"/>
                      </a:lnTo>
                      <a:lnTo>
                        <a:pt x="703" y="307"/>
                      </a:lnTo>
                      <a:lnTo>
                        <a:pt x="703" y="308"/>
                      </a:lnTo>
                      <a:lnTo>
                        <a:pt x="702" y="308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3" y="310"/>
                      </a:lnTo>
                      <a:lnTo>
                        <a:pt x="703" y="311"/>
                      </a:lnTo>
                      <a:lnTo>
                        <a:pt x="703" y="312"/>
                      </a:lnTo>
                      <a:lnTo>
                        <a:pt x="703" y="313"/>
                      </a:lnTo>
                      <a:lnTo>
                        <a:pt x="702" y="313"/>
                      </a:lnTo>
                      <a:lnTo>
                        <a:pt x="701" y="313"/>
                      </a:lnTo>
                      <a:lnTo>
                        <a:pt x="701" y="314"/>
                      </a:lnTo>
                      <a:lnTo>
                        <a:pt x="700" y="314"/>
                      </a:lnTo>
                      <a:lnTo>
                        <a:pt x="701" y="315"/>
                      </a:lnTo>
                      <a:lnTo>
                        <a:pt x="700" y="316"/>
                      </a:lnTo>
                      <a:lnTo>
                        <a:pt x="699" y="316"/>
                      </a:lnTo>
                      <a:lnTo>
                        <a:pt x="697" y="317"/>
                      </a:lnTo>
                      <a:lnTo>
                        <a:pt x="696" y="317"/>
                      </a:lnTo>
                      <a:lnTo>
                        <a:pt x="695" y="318"/>
                      </a:lnTo>
                      <a:lnTo>
                        <a:pt x="694" y="318"/>
                      </a:lnTo>
                      <a:lnTo>
                        <a:pt x="693" y="318"/>
                      </a:lnTo>
                      <a:lnTo>
                        <a:pt x="693" y="319"/>
                      </a:lnTo>
                      <a:lnTo>
                        <a:pt x="692" y="319"/>
                      </a:lnTo>
                      <a:lnTo>
                        <a:pt x="692" y="320"/>
                      </a:lnTo>
                      <a:lnTo>
                        <a:pt x="691" y="320"/>
                      </a:lnTo>
                      <a:lnTo>
                        <a:pt x="690" y="320"/>
                      </a:lnTo>
                      <a:lnTo>
                        <a:pt x="689" y="320"/>
                      </a:lnTo>
                      <a:lnTo>
                        <a:pt x="688" y="321"/>
                      </a:lnTo>
                      <a:lnTo>
                        <a:pt x="687" y="321"/>
                      </a:lnTo>
                      <a:lnTo>
                        <a:pt x="686" y="321"/>
                      </a:lnTo>
                      <a:lnTo>
                        <a:pt x="686" y="322"/>
                      </a:lnTo>
                      <a:lnTo>
                        <a:pt x="685" y="322"/>
                      </a:lnTo>
                      <a:lnTo>
                        <a:pt x="684" y="324"/>
                      </a:lnTo>
                      <a:lnTo>
                        <a:pt x="684" y="325"/>
                      </a:lnTo>
                      <a:lnTo>
                        <a:pt x="683" y="326"/>
                      </a:lnTo>
                      <a:lnTo>
                        <a:pt x="682" y="327"/>
                      </a:lnTo>
                      <a:lnTo>
                        <a:pt x="682" y="328"/>
                      </a:lnTo>
                      <a:lnTo>
                        <a:pt x="682" y="329"/>
                      </a:lnTo>
                      <a:lnTo>
                        <a:pt x="680" y="330"/>
                      </a:lnTo>
                      <a:lnTo>
                        <a:pt x="680" y="331"/>
                      </a:lnTo>
                      <a:lnTo>
                        <a:pt x="680" y="332"/>
                      </a:lnTo>
                      <a:lnTo>
                        <a:pt x="679" y="332"/>
                      </a:lnTo>
                      <a:lnTo>
                        <a:pt x="678" y="333"/>
                      </a:lnTo>
                      <a:lnTo>
                        <a:pt x="677" y="334"/>
                      </a:lnTo>
                      <a:lnTo>
                        <a:pt x="676" y="333"/>
                      </a:lnTo>
                      <a:lnTo>
                        <a:pt x="673" y="344"/>
                      </a:lnTo>
                      <a:lnTo>
                        <a:pt x="672" y="344"/>
                      </a:lnTo>
                      <a:lnTo>
                        <a:pt x="671" y="344"/>
                      </a:lnTo>
                      <a:lnTo>
                        <a:pt x="670" y="344"/>
                      </a:lnTo>
                      <a:lnTo>
                        <a:pt x="670" y="345"/>
                      </a:lnTo>
                      <a:lnTo>
                        <a:pt x="670" y="344"/>
                      </a:lnTo>
                      <a:lnTo>
                        <a:pt x="669" y="344"/>
                      </a:lnTo>
                      <a:lnTo>
                        <a:pt x="669" y="343"/>
                      </a:lnTo>
                      <a:lnTo>
                        <a:pt x="668" y="343"/>
                      </a:lnTo>
                      <a:lnTo>
                        <a:pt x="668" y="342"/>
                      </a:lnTo>
                      <a:lnTo>
                        <a:pt x="667" y="342"/>
                      </a:lnTo>
                      <a:lnTo>
                        <a:pt x="666" y="342"/>
                      </a:lnTo>
                      <a:lnTo>
                        <a:pt x="665" y="341"/>
                      </a:lnTo>
                      <a:lnTo>
                        <a:pt x="666" y="341"/>
                      </a:lnTo>
                      <a:lnTo>
                        <a:pt x="665" y="341"/>
                      </a:lnTo>
                      <a:lnTo>
                        <a:pt x="664" y="341"/>
                      </a:lnTo>
                      <a:lnTo>
                        <a:pt x="663" y="341"/>
                      </a:lnTo>
                      <a:lnTo>
                        <a:pt x="663" y="340"/>
                      </a:lnTo>
                      <a:lnTo>
                        <a:pt x="662" y="340"/>
                      </a:lnTo>
                      <a:lnTo>
                        <a:pt x="662" y="339"/>
                      </a:lnTo>
                      <a:lnTo>
                        <a:pt x="661" y="340"/>
                      </a:lnTo>
                      <a:lnTo>
                        <a:pt x="661" y="339"/>
                      </a:lnTo>
                      <a:lnTo>
                        <a:pt x="661" y="338"/>
                      </a:lnTo>
                      <a:lnTo>
                        <a:pt x="660" y="339"/>
                      </a:lnTo>
                      <a:lnTo>
                        <a:pt x="660" y="338"/>
                      </a:lnTo>
                      <a:lnTo>
                        <a:pt x="659" y="338"/>
                      </a:lnTo>
                      <a:lnTo>
                        <a:pt x="659" y="339"/>
                      </a:lnTo>
                      <a:lnTo>
                        <a:pt x="659" y="338"/>
                      </a:lnTo>
                      <a:lnTo>
                        <a:pt x="658" y="338"/>
                      </a:lnTo>
                      <a:lnTo>
                        <a:pt x="657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5" y="338"/>
                      </a:lnTo>
                      <a:lnTo>
                        <a:pt x="655" y="337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3" y="337"/>
                      </a:lnTo>
                      <a:lnTo>
                        <a:pt x="654" y="338"/>
                      </a:lnTo>
                      <a:lnTo>
                        <a:pt x="653" y="338"/>
                      </a:lnTo>
                      <a:lnTo>
                        <a:pt x="652" y="338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8" y="339"/>
                      </a:lnTo>
                      <a:lnTo>
                        <a:pt x="647" y="339"/>
                      </a:lnTo>
                      <a:lnTo>
                        <a:pt x="646" y="339"/>
                      </a:lnTo>
                      <a:lnTo>
                        <a:pt x="645" y="339"/>
                      </a:lnTo>
                      <a:lnTo>
                        <a:pt x="645" y="340"/>
                      </a:lnTo>
                      <a:lnTo>
                        <a:pt x="644" y="340"/>
                      </a:lnTo>
                      <a:lnTo>
                        <a:pt x="644" y="339"/>
                      </a:lnTo>
                      <a:lnTo>
                        <a:pt x="643" y="339"/>
                      </a:lnTo>
                      <a:lnTo>
                        <a:pt x="642" y="339"/>
                      </a:lnTo>
                      <a:lnTo>
                        <a:pt x="641" y="339"/>
                      </a:lnTo>
                      <a:lnTo>
                        <a:pt x="640" y="339"/>
                      </a:lnTo>
                      <a:lnTo>
                        <a:pt x="640" y="340"/>
                      </a:lnTo>
                      <a:lnTo>
                        <a:pt x="639" y="339"/>
                      </a:lnTo>
                      <a:lnTo>
                        <a:pt x="639" y="340"/>
                      </a:lnTo>
                      <a:lnTo>
                        <a:pt x="639" y="341"/>
                      </a:lnTo>
                      <a:lnTo>
                        <a:pt x="638" y="341"/>
                      </a:lnTo>
                      <a:lnTo>
                        <a:pt x="637" y="341"/>
                      </a:lnTo>
                      <a:lnTo>
                        <a:pt x="637" y="342"/>
                      </a:lnTo>
                      <a:lnTo>
                        <a:pt x="636" y="341"/>
                      </a:lnTo>
                      <a:lnTo>
                        <a:pt x="636" y="342"/>
                      </a:lnTo>
                      <a:lnTo>
                        <a:pt x="635" y="342"/>
                      </a:lnTo>
                      <a:lnTo>
                        <a:pt x="636" y="343"/>
                      </a:lnTo>
                      <a:lnTo>
                        <a:pt x="635" y="343"/>
                      </a:lnTo>
                      <a:lnTo>
                        <a:pt x="634" y="343"/>
                      </a:lnTo>
                      <a:lnTo>
                        <a:pt x="634" y="344"/>
                      </a:lnTo>
                      <a:lnTo>
                        <a:pt x="633" y="344"/>
                      </a:lnTo>
                      <a:lnTo>
                        <a:pt x="633" y="345"/>
                      </a:lnTo>
                      <a:lnTo>
                        <a:pt x="632" y="345"/>
                      </a:lnTo>
                      <a:lnTo>
                        <a:pt x="632" y="346"/>
                      </a:lnTo>
                      <a:lnTo>
                        <a:pt x="631" y="346"/>
                      </a:lnTo>
                      <a:lnTo>
                        <a:pt x="631" y="347"/>
                      </a:lnTo>
                      <a:lnTo>
                        <a:pt x="631" y="348"/>
                      </a:lnTo>
                      <a:lnTo>
                        <a:pt x="631" y="349"/>
                      </a:lnTo>
                      <a:lnTo>
                        <a:pt x="632" y="349"/>
                      </a:lnTo>
                      <a:lnTo>
                        <a:pt x="632" y="350"/>
                      </a:lnTo>
                      <a:lnTo>
                        <a:pt x="632" y="351"/>
                      </a:lnTo>
                      <a:lnTo>
                        <a:pt x="631" y="351"/>
                      </a:lnTo>
                      <a:lnTo>
                        <a:pt x="631" y="352"/>
                      </a:lnTo>
                      <a:lnTo>
                        <a:pt x="632" y="353"/>
                      </a:lnTo>
                      <a:lnTo>
                        <a:pt x="631" y="353"/>
                      </a:lnTo>
                      <a:lnTo>
                        <a:pt x="630" y="353"/>
                      </a:lnTo>
                      <a:lnTo>
                        <a:pt x="630" y="354"/>
                      </a:lnTo>
                      <a:lnTo>
                        <a:pt x="629" y="355"/>
                      </a:lnTo>
                      <a:lnTo>
                        <a:pt x="628" y="356"/>
                      </a:lnTo>
                      <a:lnTo>
                        <a:pt x="628" y="357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6" y="358"/>
                      </a:lnTo>
                      <a:lnTo>
                        <a:pt x="626" y="359"/>
                      </a:lnTo>
                      <a:lnTo>
                        <a:pt x="625" y="359"/>
                      </a:lnTo>
                      <a:lnTo>
                        <a:pt x="625" y="360"/>
                      </a:lnTo>
                      <a:lnTo>
                        <a:pt x="624" y="360"/>
                      </a:lnTo>
                      <a:lnTo>
                        <a:pt x="624" y="361"/>
                      </a:lnTo>
                      <a:lnTo>
                        <a:pt x="624" y="362"/>
                      </a:lnTo>
                      <a:lnTo>
                        <a:pt x="623" y="362"/>
                      </a:lnTo>
                      <a:lnTo>
                        <a:pt x="622" y="362"/>
                      </a:lnTo>
                      <a:lnTo>
                        <a:pt x="622" y="363"/>
                      </a:lnTo>
                      <a:lnTo>
                        <a:pt x="622" y="364"/>
                      </a:lnTo>
                      <a:lnTo>
                        <a:pt x="621" y="364"/>
                      </a:lnTo>
                      <a:lnTo>
                        <a:pt x="622" y="365"/>
                      </a:lnTo>
                      <a:lnTo>
                        <a:pt x="622" y="366"/>
                      </a:lnTo>
                      <a:lnTo>
                        <a:pt x="621" y="366"/>
                      </a:lnTo>
                      <a:lnTo>
                        <a:pt x="621" y="367"/>
                      </a:lnTo>
                      <a:lnTo>
                        <a:pt x="620" y="367"/>
                      </a:lnTo>
                      <a:lnTo>
                        <a:pt x="619" y="368"/>
                      </a:lnTo>
                      <a:lnTo>
                        <a:pt x="619" y="369"/>
                      </a:lnTo>
                      <a:lnTo>
                        <a:pt x="619" y="370"/>
                      </a:lnTo>
                      <a:lnTo>
                        <a:pt x="619" y="371"/>
                      </a:lnTo>
                      <a:lnTo>
                        <a:pt x="619" y="372"/>
                      </a:lnTo>
                      <a:lnTo>
                        <a:pt x="618" y="372"/>
                      </a:lnTo>
                      <a:lnTo>
                        <a:pt x="618" y="373"/>
                      </a:lnTo>
                      <a:lnTo>
                        <a:pt x="617" y="373"/>
                      </a:lnTo>
                      <a:lnTo>
                        <a:pt x="616" y="374"/>
                      </a:lnTo>
                      <a:lnTo>
                        <a:pt x="615" y="375"/>
                      </a:lnTo>
                      <a:lnTo>
                        <a:pt x="615" y="376"/>
                      </a:lnTo>
                      <a:lnTo>
                        <a:pt x="614" y="376"/>
                      </a:lnTo>
                      <a:lnTo>
                        <a:pt x="613" y="376"/>
                      </a:lnTo>
                      <a:lnTo>
                        <a:pt x="612" y="376"/>
                      </a:lnTo>
                      <a:lnTo>
                        <a:pt x="611" y="377"/>
                      </a:lnTo>
                      <a:lnTo>
                        <a:pt x="610" y="377"/>
                      </a:lnTo>
                      <a:lnTo>
                        <a:pt x="609" y="378"/>
                      </a:lnTo>
                      <a:lnTo>
                        <a:pt x="609" y="379"/>
                      </a:lnTo>
                      <a:lnTo>
                        <a:pt x="608" y="379"/>
                      </a:lnTo>
                      <a:lnTo>
                        <a:pt x="608" y="378"/>
                      </a:lnTo>
                      <a:lnTo>
                        <a:pt x="607" y="378"/>
                      </a:lnTo>
                      <a:lnTo>
                        <a:pt x="606" y="378"/>
                      </a:lnTo>
                      <a:lnTo>
                        <a:pt x="605" y="378"/>
                      </a:lnTo>
                      <a:lnTo>
                        <a:pt x="605" y="379"/>
                      </a:lnTo>
                      <a:lnTo>
                        <a:pt x="604" y="379"/>
                      </a:lnTo>
                      <a:lnTo>
                        <a:pt x="603" y="380"/>
                      </a:lnTo>
                      <a:lnTo>
                        <a:pt x="602" y="381"/>
                      </a:lnTo>
                      <a:lnTo>
                        <a:pt x="603" y="382"/>
                      </a:lnTo>
                      <a:lnTo>
                        <a:pt x="602" y="383"/>
                      </a:lnTo>
                      <a:lnTo>
                        <a:pt x="601" y="383"/>
                      </a:lnTo>
                      <a:lnTo>
                        <a:pt x="601" y="384"/>
                      </a:lnTo>
                      <a:lnTo>
                        <a:pt x="601" y="383"/>
                      </a:lnTo>
                      <a:lnTo>
                        <a:pt x="601" y="382"/>
                      </a:lnTo>
                      <a:lnTo>
                        <a:pt x="600" y="382"/>
                      </a:lnTo>
                      <a:lnTo>
                        <a:pt x="599" y="382"/>
                      </a:lnTo>
                      <a:lnTo>
                        <a:pt x="598" y="381"/>
                      </a:lnTo>
                      <a:lnTo>
                        <a:pt x="598" y="382"/>
                      </a:lnTo>
                      <a:lnTo>
                        <a:pt x="597" y="382"/>
                      </a:lnTo>
                      <a:lnTo>
                        <a:pt x="597" y="383"/>
                      </a:lnTo>
                      <a:lnTo>
                        <a:pt x="596" y="383"/>
                      </a:lnTo>
                      <a:lnTo>
                        <a:pt x="595" y="383"/>
                      </a:lnTo>
                      <a:lnTo>
                        <a:pt x="594" y="383"/>
                      </a:lnTo>
                      <a:lnTo>
                        <a:pt x="594" y="384"/>
                      </a:lnTo>
                      <a:lnTo>
                        <a:pt x="593" y="383"/>
                      </a:lnTo>
                      <a:lnTo>
                        <a:pt x="593" y="384"/>
                      </a:lnTo>
                      <a:lnTo>
                        <a:pt x="591" y="385"/>
                      </a:lnTo>
                      <a:lnTo>
                        <a:pt x="591" y="386"/>
                      </a:lnTo>
                      <a:lnTo>
                        <a:pt x="590" y="386"/>
                      </a:lnTo>
                      <a:lnTo>
                        <a:pt x="590" y="387"/>
                      </a:lnTo>
                      <a:lnTo>
                        <a:pt x="589" y="388"/>
                      </a:lnTo>
                      <a:lnTo>
                        <a:pt x="588" y="388"/>
                      </a:lnTo>
                      <a:lnTo>
                        <a:pt x="587" y="388"/>
                      </a:lnTo>
                      <a:lnTo>
                        <a:pt x="587" y="389"/>
                      </a:lnTo>
                      <a:lnTo>
                        <a:pt x="587" y="390"/>
                      </a:lnTo>
                      <a:lnTo>
                        <a:pt x="569" y="395"/>
                      </a:lnTo>
                      <a:lnTo>
                        <a:pt x="569" y="394"/>
                      </a:lnTo>
                      <a:lnTo>
                        <a:pt x="569" y="393"/>
                      </a:lnTo>
                      <a:lnTo>
                        <a:pt x="569" y="392"/>
                      </a:lnTo>
                      <a:lnTo>
                        <a:pt x="568" y="391"/>
                      </a:lnTo>
                      <a:lnTo>
                        <a:pt x="568" y="390"/>
                      </a:lnTo>
                      <a:lnTo>
                        <a:pt x="567" y="390"/>
                      </a:lnTo>
                      <a:lnTo>
                        <a:pt x="567" y="389"/>
                      </a:lnTo>
                      <a:lnTo>
                        <a:pt x="566" y="389"/>
                      </a:lnTo>
                      <a:lnTo>
                        <a:pt x="565" y="389"/>
                      </a:lnTo>
                      <a:lnTo>
                        <a:pt x="564" y="389"/>
                      </a:lnTo>
                      <a:lnTo>
                        <a:pt x="565" y="388"/>
                      </a:lnTo>
                      <a:lnTo>
                        <a:pt x="564" y="387"/>
                      </a:lnTo>
                      <a:lnTo>
                        <a:pt x="564" y="386"/>
                      </a:lnTo>
                      <a:lnTo>
                        <a:pt x="563" y="385"/>
                      </a:lnTo>
                      <a:lnTo>
                        <a:pt x="564" y="385"/>
                      </a:lnTo>
                      <a:lnTo>
                        <a:pt x="564" y="384"/>
                      </a:lnTo>
                      <a:lnTo>
                        <a:pt x="565" y="384"/>
                      </a:lnTo>
                      <a:lnTo>
                        <a:pt x="565" y="383"/>
                      </a:lnTo>
                      <a:lnTo>
                        <a:pt x="565" y="382"/>
                      </a:lnTo>
                      <a:lnTo>
                        <a:pt x="565" y="381"/>
                      </a:lnTo>
                      <a:lnTo>
                        <a:pt x="565" y="380"/>
                      </a:lnTo>
                      <a:lnTo>
                        <a:pt x="564" y="381"/>
                      </a:lnTo>
                      <a:lnTo>
                        <a:pt x="564" y="382"/>
                      </a:lnTo>
                      <a:lnTo>
                        <a:pt x="564" y="381"/>
                      </a:lnTo>
                      <a:lnTo>
                        <a:pt x="564" y="380"/>
                      </a:lnTo>
                      <a:lnTo>
                        <a:pt x="563" y="380"/>
                      </a:lnTo>
                      <a:lnTo>
                        <a:pt x="562" y="380"/>
                      </a:lnTo>
                      <a:lnTo>
                        <a:pt x="561" y="380"/>
                      </a:lnTo>
                      <a:lnTo>
                        <a:pt x="561" y="381"/>
                      </a:lnTo>
                      <a:lnTo>
                        <a:pt x="561" y="380"/>
                      </a:lnTo>
                      <a:lnTo>
                        <a:pt x="560" y="380"/>
                      </a:lnTo>
                      <a:lnTo>
                        <a:pt x="560" y="379"/>
                      </a:lnTo>
                      <a:lnTo>
                        <a:pt x="559" y="379"/>
                      </a:lnTo>
                      <a:lnTo>
                        <a:pt x="558" y="379"/>
                      </a:lnTo>
                      <a:lnTo>
                        <a:pt x="559" y="380"/>
                      </a:lnTo>
                      <a:lnTo>
                        <a:pt x="558" y="380"/>
                      </a:lnTo>
                      <a:lnTo>
                        <a:pt x="557" y="380"/>
                      </a:lnTo>
                      <a:lnTo>
                        <a:pt x="557" y="381"/>
                      </a:lnTo>
                      <a:lnTo>
                        <a:pt x="556" y="380"/>
                      </a:lnTo>
                      <a:lnTo>
                        <a:pt x="557" y="380"/>
                      </a:lnTo>
                      <a:lnTo>
                        <a:pt x="556" y="379"/>
                      </a:lnTo>
                      <a:lnTo>
                        <a:pt x="556" y="380"/>
                      </a:lnTo>
                      <a:lnTo>
                        <a:pt x="555" y="380"/>
                      </a:lnTo>
                      <a:lnTo>
                        <a:pt x="555" y="379"/>
                      </a:lnTo>
                      <a:lnTo>
                        <a:pt x="554" y="379"/>
                      </a:lnTo>
                      <a:lnTo>
                        <a:pt x="554" y="380"/>
                      </a:lnTo>
                      <a:lnTo>
                        <a:pt x="553" y="381"/>
                      </a:lnTo>
                      <a:lnTo>
                        <a:pt x="553" y="382"/>
                      </a:lnTo>
                      <a:lnTo>
                        <a:pt x="552" y="382"/>
                      </a:lnTo>
                      <a:lnTo>
                        <a:pt x="552" y="381"/>
                      </a:lnTo>
                      <a:lnTo>
                        <a:pt x="551" y="381"/>
                      </a:lnTo>
                      <a:lnTo>
                        <a:pt x="551" y="382"/>
                      </a:lnTo>
                      <a:lnTo>
                        <a:pt x="551" y="381"/>
                      </a:lnTo>
                      <a:lnTo>
                        <a:pt x="552" y="381"/>
                      </a:lnTo>
                      <a:lnTo>
                        <a:pt x="552" y="382"/>
                      </a:lnTo>
                      <a:lnTo>
                        <a:pt x="551" y="382"/>
                      </a:lnTo>
                      <a:lnTo>
                        <a:pt x="550" y="381"/>
                      </a:lnTo>
                      <a:lnTo>
                        <a:pt x="549" y="382"/>
                      </a:lnTo>
                      <a:lnTo>
                        <a:pt x="548" y="382"/>
                      </a:lnTo>
                      <a:lnTo>
                        <a:pt x="547" y="382"/>
                      </a:lnTo>
                      <a:lnTo>
                        <a:pt x="546" y="382"/>
                      </a:lnTo>
                      <a:lnTo>
                        <a:pt x="546" y="381"/>
                      </a:lnTo>
                      <a:lnTo>
                        <a:pt x="545" y="381"/>
                      </a:lnTo>
                      <a:lnTo>
                        <a:pt x="545" y="382"/>
                      </a:lnTo>
                      <a:lnTo>
                        <a:pt x="544" y="382"/>
                      </a:lnTo>
                      <a:lnTo>
                        <a:pt x="544" y="381"/>
                      </a:lnTo>
                      <a:lnTo>
                        <a:pt x="543" y="381"/>
                      </a:lnTo>
                      <a:lnTo>
                        <a:pt x="544" y="380"/>
                      </a:lnTo>
                      <a:lnTo>
                        <a:pt x="544" y="379"/>
                      </a:lnTo>
                      <a:lnTo>
                        <a:pt x="543" y="380"/>
                      </a:lnTo>
                      <a:lnTo>
                        <a:pt x="542" y="379"/>
                      </a:lnTo>
                      <a:lnTo>
                        <a:pt x="541" y="380"/>
                      </a:lnTo>
                      <a:lnTo>
                        <a:pt x="540" y="380"/>
                      </a:lnTo>
                      <a:lnTo>
                        <a:pt x="540" y="381"/>
                      </a:lnTo>
                      <a:lnTo>
                        <a:pt x="540" y="382"/>
                      </a:lnTo>
                      <a:lnTo>
                        <a:pt x="539" y="382"/>
                      </a:lnTo>
                      <a:lnTo>
                        <a:pt x="539" y="381"/>
                      </a:lnTo>
                      <a:lnTo>
                        <a:pt x="538" y="381"/>
                      </a:lnTo>
                      <a:lnTo>
                        <a:pt x="537" y="381"/>
                      </a:lnTo>
                      <a:lnTo>
                        <a:pt x="538" y="380"/>
                      </a:lnTo>
                      <a:lnTo>
                        <a:pt x="537" y="380"/>
                      </a:lnTo>
                      <a:lnTo>
                        <a:pt x="536" y="380"/>
                      </a:lnTo>
                      <a:lnTo>
                        <a:pt x="536" y="379"/>
                      </a:lnTo>
                      <a:lnTo>
                        <a:pt x="535" y="379"/>
                      </a:lnTo>
                      <a:lnTo>
                        <a:pt x="535" y="378"/>
                      </a:lnTo>
                      <a:lnTo>
                        <a:pt x="534" y="379"/>
                      </a:lnTo>
                      <a:lnTo>
                        <a:pt x="533" y="379"/>
                      </a:lnTo>
                      <a:lnTo>
                        <a:pt x="534" y="378"/>
                      </a:lnTo>
                      <a:lnTo>
                        <a:pt x="533" y="378"/>
                      </a:lnTo>
                      <a:lnTo>
                        <a:pt x="533" y="379"/>
                      </a:lnTo>
                      <a:lnTo>
                        <a:pt x="532" y="379"/>
                      </a:lnTo>
                      <a:lnTo>
                        <a:pt x="531" y="378"/>
                      </a:lnTo>
                      <a:lnTo>
                        <a:pt x="530" y="378"/>
                      </a:lnTo>
                      <a:lnTo>
                        <a:pt x="529" y="379"/>
                      </a:lnTo>
                      <a:lnTo>
                        <a:pt x="528" y="379"/>
                      </a:lnTo>
                      <a:lnTo>
                        <a:pt x="528" y="378"/>
                      </a:lnTo>
                      <a:lnTo>
                        <a:pt x="527" y="378"/>
                      </a:lnTo>
                      <a:lnTo>
                        <a:pt x="527" y="379"/>
                      </a:lnTo>
                      <a:lnTo>
                        <a:pt x="526" y="379"/>
                      </a:lnTo>
                      <a:lnTo>
                        <a:pt x="526" y="378"/>
                      </a:lnTo>
                      <a:lnTo>
                        <a:pt x="524" y="379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2" y="377"/>
                      </a:lnTo>
                      <a:lnTo>
                        <a:pt x="523" y="377"/>
                      </a:lnTo>
                      <a:lnTo>
                        <a:pt x="522" y="377"/>
                      </a:lnTo>
                      <a:lnTo>
                        <a:pt x="522" y="378"/>
                      </a:lnTo>
                      <a:lnTo>
                        <a:pt x="521" y="378"/>
                      </a:lnTo>
                      <a:lnTo>
                        <a:pt x="521" y="377"/>
                      </a:lnTo>
                      <a:lnTo>
                        <a:pt x="520" y="377"/>
                      </a:lnTo>
                      <a:lnTo>
                        <a:pt x="519" y="376"/>
                      </a:lnTo>
                      <a:lnTo>
                        <a:pt x="518" y="376"/>
                      </a:lnTo>
                      <a:lnTo>
                        <a:pt x="517" y="376"/>
                      </a:lnTo>
                      <a:lnTo>
                        <a:pt x="516" y="377"/>
                      </a:lnTo>
                      <a:lnTo>
                        <a:pt x="515" y="376"/>
                      </a:lnTo>
                      <a:lnTo>
                        <a:pt x="514" y="375"/>
                      </a:lnTo>
                      <a:lnTo>
                        <a:pt x="514" y="376"/>
                      </a:lnTo>
                      <a:lnTo>
                        <a:pt x="514" y="377"/>
                      </a:lnTo>
                      <a:lnTo>
                        <a:pt x="513" y="377"/>
                      </a:lnTo>
                      <a:lnTo>
                        <a:pt x="512" y="377"/>
                      </a:lnTo>
                      <a:lnTo>
                        <a:pt x="512" y="376"/>
                      </a:lnTo>
                      <a:lnTo>
                        <a:pt x="513" y="376"/>
                      </a:lnTo>
                      <a:lnTo>
                        <a:pt x="512" y="376"/>
                      </a:lnTo>
                      <a:lnTo>
                        <a:pt x="511" y="376"/>
                      </a:lnTo>
                      <a:lnTo>
                        <a:pt x="510" y="376"/>
                      </a:lnTo>
                      <a:lnTo>
                        <a:pt x="510" y="377"/>
                      </a:lnTo>
                      <a:lnTo>
                        <a:pt x="509" y="376"/>
                      </a:lnTo>
                      <a:lnTo>
                        <a:pt x="509" y="377"/>
                      </a:lnTo>
                      <a:lnTo>
                        <a:pt x="508" y="377"/>
                      </a:lnTo>
                      <a:lnTo>
                        <a:pt x="507" y="377"/>
                      </a:lnTo>
                      <a:lnTo>
                        <a:pt x="506" y="377"/>
                      </a:lnTo>
                      <a:lnTo>
                        <a:pt x="505" y="376"/>
                      </a:lnTo>
                      <a:lnTo>
                        <a:pt x="504" y="376"/>
                      </a:lnTo>
                      <a:lnTo>
                        <a:pt x="504" y="377"/>
                      </a:lnTo>
                      <a:lnTo>
                        <a:pt x="504" y="376"/>
                      </a:lnTo>
                      <a:lnTo>
                        <a:pt x="503" y="376"/>
                      </a:lnTo>
                      <a:lnTo>
                        <a:pt x="503" y="377"/>
                      </a:lnTo>
                      <a:lnTo>
                        <a:pt x="502" y="377"/>
                      </a:lnTo>
                      <a:lnTo>
                        <a:pt x="502" y="376"/>
                      </a:lnTo>
                      <a:lnTo>
                        <a:pt x="501" y="376"/>
                      </a:lnTo>
                      <a:lnTo>
                        <a:pt x="501" y="377"/>
                      </a:lnTo>
                      <a:lnTo>
                        <a:pt x="500" y="376"/>
                      </a:lnTo>
                      <a:lnTo>
                        <a:pt x="500" y="377"/>
                      </a:lnTo>
                      <a:lnTo>
                        <a:pt x="500" y="378"/>
                      </a:lnTo>
                      <a:lnTo>
                        <a:pt x="499" y="378"/>
                      </a:lnTo>
                      <a:lnTo>
                        <a:pt x="499" y="377"/>
                      </a:lnTo>
                      <a:lnTo>
                        <a:pt x="499" y="376"/>
                      </a:lnTo>
                      <a:lnTo>
                        <a:pt x="499" y="377"/>
                      </a:lnTo>
                      <a:lnTo>
                        <a:pt x="498" y="377"/>
                      </a:lnTo>
                      <a:lnTo>
                        <a:pt x="498" y="376"/>
                      </a:lnTo>
                      <a:lnTo>
                        <a:pt x="497" y="376"/>
                      </a:lnTo>
                      <a:lnTo>
                        <a:pt x="498" y="377"/>
                      </a:lnTo>
                      <a:lnTo>
                        <a:pt x="497" y="377"/>
                      </a:lnTo>
                      <a:lnTo>
                        <a:pt x="497" y="376"/>
                      </a:lnTo>
                      <a:lnTo>
                        <a:pt x="497" y="375"/>
                      </a:lnTo>
                      <a:lnTo>
                        <a:pt x="496" y="375"/>
                      </a:lnTo>
                      <a:lnTo>
                        <a:pt x="496" y="376"/>
                      </a:lnTo>
                      <a:lnTo>
                        <a:pt x="495" y="376"/>
                      </a:lnTo>
                      <a:lnTo>
                        <a:pt x="495" y="375"/>
                      </a:lnTo>
                      <a:lnTo>
                        <a:pt x="494" y="375"/>
                      </a:lnTo>
                      <a:lnTo>
                        <a:pt x="494" y="376"/>
                      </a:lnTo>
                      <a:lnTo>
                        <a:pt x="493" y="376"/>
                      </a:lnTo>
                      <a:lnTo>
                        <a:pt x="492" y="376"/>
                      </a:lnTo>
                      <a:lnTo>
                        <a:pt x="491" y="377"/>
                      </a:lnTo>
                      <a:lnTo>
                        <a:pt x="491" y="378"/>
                      </a:lnTo>
                      <a:lnTo>
                        <a:pt x="491" y="377"/>
                      </a:lnTo>
                      <a:lnTo>
                        <a:pt x="490" y="377"/>
                      </a:lnTo>
                      <a:lnTo>
                        <a:pt x="491" y="378"/>
                      </a:lnTo>
                      <a:lnTo>
                        <a:pt x="490" y="378"/>
                      </a:lnTo>
                      <a:lnTo>
                        <a:pt x="489" y="377"/>
                      </a:lnTo>
                      <a:lnTo>
                        <a:pt x="489" y="378"/>
                      </a:lnTo>
                      <a:lnTo>
                        <a:pt x="488" y="378"/>
                      </a:lnTo>
                      <a:lnTo>
                        <a:pt x="487" y="378"/>
                      </a:lnTo>
                      <a:lnTo>
                        <a:pt x="486" y="377"/>
                      </a:lnTo>
                      <a:lnTo>
                        <a:pt x="485" y="377"/>
                      </a:lnTo>
                      <a:lnTo>
                        <a:pt x="484" y="377"/>
                      </a:lnTo>
                      <a:lnTo>
                        <a:pt x="483" y="377"/>
                      </a:lnTo>
                      <a:lnTo>
                        <a:pt x="482" y="377"/>
                      </a:lnTo>
                      <a:lnTo>
                        <a:pt x="482" y="378"/>
                      </a:lnTo>
                      <a:lnTo>
                        <a:pt x="481" y="378"/>
                      </a:lnTo>
                      <a:lnTo>
                        <a:pt x="480" y="378"/>
                      </a:lnTo>
                      <a:lnTo>
                        <a:pt x="479" y="378"/>
                      </a:lnTo>
                      <a:lnTo>
                        <a:pt x="478" y="377"/>
                      </a:lnTo>
                      <a:lnTo>
                        <a:pt x="477" y="378"/>
                      </a:lnTo>
                      <a:lnTo>
                        <a:pt x="478" y="378"/>
                      </a:lnTo>
                      <a:lnTo>
                        <a:pt x="477" y="378"/>
                      </a:lnTo>
                      <a:lnTo>
                        <a:pt x="476" y="378"/>
                      </a:lnTo>
                      <a:lnTo>
                        <a:pt x="475" y="378"/>
                      </a:lnTo>
                      <a:lnTo>
                        <a:pt x="475" y="379"/>
                      </a:lnTo>
                      <a:lnTo>
                        <a:pt x="474" y="379"/>
                      </a:lnTo>
                      <a:lnTo>
                        <a:pt x="473" y="379"/>
                      </a:lnTo>
                      <a:lnTo>
                        <a:pt x="472" y="379"/>
                      </a:lnTo>
                      <a:lnTo>
                        <a:pt x="470" y="379"/>
                      </a:lnTo>
                      <a:lnTo>
                        <a:pt x="469" y="380"/>
                      </a:lnTo>
                      <a:lnTo>
                        <a:pt x="468" y="380"/>
                      </a:lnTo>
                      <a:lnTo>
                        <a:pt x="467" y="380"/>
                      </a:lnTo>
                      <a:lnTo>
                        <a:pt x="466" y="380"/>
                      </a:lnTo>
                      <a:lnTo>
                        <a:pt x="466" y="381"/>
                      </a:lnTo>
                      <a:lnTo>
                        <a:pt x="465" y="381"/>
                      </a:lnTo>
                      <a:lnTo>
                        <a:pt x="464" y="382"/>
                      </a:lnTo>
                      <a:lnTo>
                        <a:pt x="463" y="381"/>
                      </a:lnTo>
                      <a:lnTo>
                        <a:pt x="462" y="382"/>
                      </a:lnTo>
                      <a:lnTo>
                        <a:pt x="461" y="382"/>
                      </a:lnTo>
                      <a:lnTo>
                        <a:pt x="461" y="381"/>
                      </a:lnTo>
                      <a:lnTo>
                        <a:pt x="462" y="381"/>
                      </a:lnTo>
                      <a:lnTo>
                        <a:pt x="461" y="381"/>
                      </a:lnTo>
                      <a:lnTo>
                        <a:pt x="460" y="380"/>
                      </a:lnTo>
                      <a:lnTo>
                        <a:pt x="460" y="379"/>
                      </a:lnTo>
                      <a:lnTo>
                        <a:pt x="459" y="378"/>
                      </a:lnTo>
                      <a:lnTo>
                        <a:pt x="459" y="379"/>
                      </a:lnTo>
                      <a:lnTo>
                        <a:pt x="458" y="378"/>
                      </a:lnTo>
                      <a:lnTo>
                        <a:pt x="458" y="377"/>
                      </a:lnTo>
                      <a:lnTo>
                        <a:pt x="458" y="378"/>
                      </a:lnTo>
                      <a:lnTo>
                        <a:pt x="457" y="378"/>
                      </a:lnTo>
                      <a:lnTo>
                        <a:pt x="456" y="378"/>
                      </a:lnTo>
                      <a:lnTo>
                        <a:pt x="455" y="378"/>
                      </a:lnTo>
                      <a:lnTo>
                        <a:pt x="455" y="377"/>
                      </a:lnTo>
                      <a:lnTo>
                        <a:pt x="454" y="377"/>
                      </a:lnTo>
                      <a:lnTo>
                        <a:pt x="454" y="378"/>
                      </a:lnTo>
                      <a:lnTo>
                        <a:pt x="453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0" y="377"/>
                      </a:lnTo>
                      <a:lnTo>
                        <a:pt x="449" y="377"/>
                      </a:lnTo>
                      <a:lnTo>
                        <a:pt x="449" y="378"/>
                      </a:lnTo>
                      <a:lnTo>
                        <a:pt x="448" y="377"/>
                      </a:lnTo>
                      <a:lnTo>
                        <a:pt x="448" y="378"/>
                      </a:lnTo>
                      <a:lnTo>
                        <a:pt x="447" y="378"/>
                      </a:lnTo>
                      <a:lnTo>
                        <a:pt x="447" y="377"/>
                      </a:lnTo>
                      <a:lnTo>
                        <a:pt x="446" y="377"/>
                      </a:lnTo>
                      <a:lnTo>
                        <a:pt x="444" y="377"/>
                      </a:lnTo>
                      <a:lnTo>
                        <a:pt x="443" y="377"/>
                      </a:lnTo>
                      <a:lnTo>
                        <a:pt x="443" y="378"/>
                      </a:lnTo>
                      <a:lnTo>
                        <a:pt x="442" y="378"/>
                      </a:lnTo>
                      <a:lnTo>
                        <a:pt x="441" y="378"/>
                      </a:lnTo>
                      <a:lnTo>
                        <a:pt x="441" y="377"/>
                      </a:lnTo>
                      <a:lnTo>
                        <a:pt x="440" y="378"/>
                      </a:lnTo>
                      <a:lnTo>
                        <a:pt x="439" y="378"/>
                      </a:lnTo>
                      <a:lnTo>
                        <a:pt x="439" y="379"/>
                      </a:lnTo>
                      <a:lnTo>
                        <a:pt x="438" y="379"/>
                      </a:lnTo>
                      <a:lnTo>
                        <a:pt x="437" y="380"/>
                      </a:lnTo>
                      <a:lnTo>
                        <a:pt x="436" y="380"/>
                      </a:lnTo>
                      <a:lnTo>
                        <a:pt x="436" y="381"/>
                      </a:lnTo>
                      <a:lnTo>
                        <a:pt x="435" y="381"/>
                      </a:lnTo>
                      <a:lnTo>
                        <a:pt x="435" y="382"/>
                      </a:lnTo>
                      <a:lnTo>
                        <a:pt x="434" y="382"/>
                      </a:lnTo>
                      <a:lnTo>
                        <a:pt x="433" y="382"/>
                      </a:lnTo>
                      <a:lnTo>
                        <a:pt x="433" y="383"/>
                      </a:lnTo>
                      <a:lnTo>
                        <a:pt x="432" y="383"/>
                      </a:lnTo>
                      <a:lnTo>
                        <a:pt x="431" y="383"/>
                      </a:lnTo>
                      <a:lnTo>
                        <a:pt x="431" y="384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29" y="384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4"/>
                      </a:lnTo>
                      <a:lnTo>
                        <a:pt x="429" y="385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6" y="385"/>
                      </a:lnTo>
                      <a:lnTo>
                        <a:pt x="425" y="385"/>
                      </a:lnTo>
                      <a:lnTo>
                        <a:pt x="424" y="385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3" y="387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9"/>
                      </a:lnTo>
                      <a:lnTo>
                        <a:pt x="420" y="389"/>
                      </a:lnTo>
                      <a:lnTo>
                        <a:pt x="420" y="390"/>
                      </a:lnTo>
                      <a:lnTo>
                        <a:pt x="419" y="390"/>
                      </a:lnTo>
                      <a:lnTo>
                        <a:pt x="418" y="391"/>
                      </a:lnTo>
                      <a:lnTo>
                        <a:pt x="417" y="391"/>
                      </a:lnTo>
                      <a:lnTo>
                        <a:pt x="416" y="391"/>
                      </a:lnTo>
                      <a:lnTo>
                        <a:pt x="416" y="392"/>
                      </a:lnTo>
                      <a:lnTo>
                        <a:pt x="415" y="392"/>
                      </a:lnTo>
                      <a:lnTo>
                        <a:pt x="414" y="393"/>
                      </a:lnTo>
                      <a:lnTo>
                        <a:pt x="413" y="392"/>
                      </a:lnTo>
                      <a:lnTo>
                        <a:pt x="412" y="393"/>
                      </a:lnTo>
                      <a:lnTo>
                        <a:pt x="411" y="393"/>
                      </a:lnTo>
                      <a:lnTo>
                        <a:pt x="411" y="392"/>
                      </a:lnTo>
                      <a:lnTo>
                        <a:pt x="410" y="393"/>
                      </a:lnTo>
                      <a:lnTo>
                        <a:pt x="409" y="392"/>
                      </a:lnTo>
                      <a:lnTo>
                        <a:pt x="409" y="393"/>
                      </a:lnTo>
                      <a:lnTo>
                        <a:pt x="408" y="393"/>
                      </a:lnTo>
                      <a:lnTo>
                        <a:pt x="407" y="393"/>
                      </a:lnTo>
                      <a:lnTo>
                        <a:pt x="407" y="394"/>
                      </a:lnTo>
                      <a:lnTo>
                        <a:pt x="406" y="394"/>
                      </a:lnTo>
                      <a:lnTo>
                        <a:pt x="405" y="394"/>
                      </a:lnTo>
                      <a:lnTo>
                        <a:pt x="404" y="394"/>
                      </a:lnTo>
                      <a:lnTo>
                        <a:pt x="404" y="395"/>
                      </a:lnTo>
                      <a:lnTo>
                        <a:pt x="403" y="395"/>
                      </a:lnTo>
                      <a:lnTo>
                        <a:pt x="402" y="395"/>
                      </a:lnTo>
                      <a:lnTo>
                        <a:pt x="401" y="395"/>
                      </a:lnTo>
                      <a:lnTo>
                        <a:pt x="400" y="395"/>
                      </a:lnTo>
                      <a:lnTo>
                        <a:pt x="399" y="395"/>
                      </a:lnTo>
                      <a:lnTo>
                        <a:pt x="398" y="395"/>
                      </a:lnTo>
                      <a:lnTo>
                        <a:pt x="398" y="394"/>
                      </a:lnTo>
                      <a:lnTo>
                        <a:pt x="397" y="394"/>
                      </a:lnTo>
                      <a:lnTo>
                        <a:pt x="396" y="394"/>
                      </a:lnTo>
                      <a:lnTo>
                        <a:pt x="395" y="394"/>
                      </a:lnTo>
                      <a:lnTo>
                        <a:pt x="394" y="393"/>
                      </a:lnTo>
                      <a:lnTo>
                        <a:pt x="393" y="393"/>
                      </a:lnTo>
                      <a:lnTo>
                        <a:pt x="392" y="393"/>
                      </a:lnTo>
                      <a:lnTo>
                        <a:pt x="391" y="393"/>
                      </a:lnTo>
                      <a:lnTo>
                        <a:pt x="390" y="393"/>
                      </a:lnTo>
                      <a:lnTo>
                        <a:pt x="390" y="392"/>
                      </a:lnTo>
                      <a:lnTo>
                        <a:pt x="390" y="393"/>
                      </a:lnTo>
                      <a:lnTo>
                        <a:pt x="389" y="393"/>
                      </a:lnTo>
                      <a:lnTo>
                        <a:pt x="388" y="392"/>
                      </a:lnTo>
                      <a:lnTo>
                        <a:pt x="389" y="392"/>
                      </a:lnTo>
                      <a:lnTo>
                        <a:pt x="389" y="391"/>
                      </a:lnTo>
                      <a:lnTo>
                        <a:pt x="388" y="391"/>
                      </a:lnTo>
                      <a:lnTo>
                        <a:pt x="388" y="390"/>
                      </a:lnTo>
                      <a:lnTo>
                        <a:pt x="388" y="389"/>
                      </a:lnTo>
                      <a:lnTo>
                        <a:pt x="387" y="389"/>
                      </a:lnTo>
                      <a:lnTo>
                        <a:pt x="387" y="388"/>
                      </a:lnTo>
                      <a:lnTo>
                        <a:pt x="386" y="387"/>
                      </a:lnTo>
                      <a:lnTo>
                        <a:pt x="385" y="387"/>
                      </a:lnTo>
                      <a:lnTo>
                        <a:pt x="385" y="386"/>
                      </a:lnTo>
                      <a:lnTo>
                        <a:pt x="384" y="386"/>
                      </a:lnTo>
                      <a:lnTo>
                        <a:pt x="384" y="385"/>
                      </a:lnTo>
                      <a:lnTo>
                        <a:pt x="383" y="385"/>
                      </a:lnTo>
                      <a:lnTo>
                        <a:pt x="381" y="384"/>
                      </a:lnTo>
                      <a:lnTo>
                        <a:pt x="380" y="384"/>
                      </a:lnTo>
                      <a:lnTo>
                        <a:pt x="380" y="383"/>
                      </a:lnTo>
                      <a:lnTo>
                        <a:pt x="379" y="382"/>
                      </a:lnTo>
                      <a:lnTo>
                        <a:pt x="370" y="389"/>
                      </a:lnTo>
                      <a:lnTo>
                        <a:pt x="368" y="359"/>
                      </a:lnTo>
                      <a:lnTo>
                        <a:pt x="367" y="322"/>
                      </a:lnTo>
                      <a:lnTo>
                        <a:pt x="366" y="292"/>
                      </a:lnTo>
                      <a:lnTo>
                        <a:pt x="364" y="265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7" y="263"/>
                      </a:lnTo>
                      <a:lnTo>
                        <a:pt x="368" y="262"/>
                      </a:lnTo>
                      <a:lnTo>
                        <a:pt x="368" y="261"/>
                      </a:lnTo>
                      <a:lnTo>
                        <a:pt x="368" y="260"/>
                      </a:lnTo>
                      <a:lnTo>
                        <a:pt x="369" y="260"/>
                      </a:lnTo>
                      <a:lnTo>
                        <a:pt x="370" y="261"/>
                      </a:lnTo>
                      <a:lnTo>
                        <a:pt x="371" y="260"/>
                      </a:lnTo>
                      <a:lnTo>
                        <a:pt x="372" y="260"/>
                      </a:lnTo>
                      <a:lnTo>
                        <a:pt x="372" y="259"/>
                      </a:lnTo>
                      <a:lnTo>
                        <a:pt x="373" y="258"/>
                      </a:lnTo>
                      <a:lnTo>
                        <a:pt x="372" y="257"/>
                      </a:lnTo>
                      <a:lnTo>
                        <a:pt x="373" y="256"/>
                      </a:lnTo>
                      <a:lnTo>
                        <a:pt x="373" y="255"/>
                      </a:lnTo>
                      <a:lnTo>
                        <a:pt x="374" y="254"/>
                      </a:lnTo>
                      <a:lnTo>
                        <a:pt x="373" y="253"/>
                      </a:lnTo>
                      <a:lnTo>
                        <a:pt x="374" y="253"/>
                      </a:lnTo>
                      <a:lnTo>
                        <a:pt x="373" y="252"/>
                      </a:lnTo>
                      <a:lnTo>
                        <a:pt x="372" y="250"/>
                      </a:lnTo>
                      <a:lnTo>
                        <a:pt x="371" y="249"/>
                      </a:lnTo>
                      <a:lnTo>
                        <a:pt x="371" y="248"/>
                      </a:lnTo>
                      <a:lnTo>
                        <a:pt x="370" y="248"/>
                      </a:lnTo>
                      <a:lnTo>
                        <a:pt x="369" y="248"/>
                      </a:lnTo>
                      <a:lnTo>
                        <a:pt x="369" y="247"/>
                      </a:lnTo>
                      <a:lnTo>
                        <a:pt x="368" y="247"/>
                      </a:lnTo>
                      <a:lnTo>
                        <a:pt x="368" y="246"/>
                      </a:lnTo>
                      <a:lnTo>
                        <a:pt x="367" y="246"/>
                      </a:lnTo>
                      <a:lnTo>
                        <a:pt x="367" y="245"/>
                      </a:lnTo>
                      <a:lnTo>
                        <a:pt x="367" y="244"/>
                      </a:lnTo>
                      <a:lnTo>
                        <a:pt x="366" y="243"/>
                      </a:lnTo>
                      <a:lnTo>
                        <a:pt x="366" y="242"/>
                      </a:lnTo>
                      <a:lnTo>
                        <a:pt x="367" y="241"/>
                      </a:lnTo>
                      <a:lnTo>
                        <a:pt x="367" y="240"/>
                      </a:lnTo>
                      <a:lnTo>
                        <a:pt x="367" y="239"/>
                      </a:lnTo>
                      <a:lnTo>
                        <a:pt x="367" y="238"/>
                      </a:lnTo>
                      <a:lnTo>
                        <a:pt x="366" y="238"/>
                      </a:lnTo>
                      <a:lnTo>
                        <a:pt x="366" y="237"/>
                      </a:lnTo>
                      <a:lnTo>
                        <a:pt x="366" y="236"/>
                      </a:lnTo>
                      <a:lnTo>
                        <a:pt x="367" y="236"/>
                      </a:lnTo>
                      <a:lnTo>
                        <a:pt x="367" y="237"/>
                      </a:lnTo>
                      <a:lnTo>
                        <a:pt x="367" y="238"/>
                      </a:lnTo>
                      <a:lnTo>
                        <a:pt x="368" y="237"/>
                      </a:lnTo>
                      <a:lnTo>
                        <a:pt x="368" y="238"/>
                      </a:lnTo>
                      <a:lnTo>
                        <a:pt x="369" y="238"/>
                      </a:lnTo>
                      <a:lnTo>
                        <a:pt x="370" y="238"/>
                      </a:lnTo>
                      <a:lnTo>
                        <a:pt x="370" y="237"/>
                      </a:lnTo>
                      <a:lnTo>
                        <a:pt x="369" y="237"/>
                      </a:lnTo>
                      <a:lnTo>
                        <a:pt x="369" y="236"/>
                      </a:lnTo>
                      <a:lnTo>
                        <a:pt x="369" y="235"/>
                      </a:lnTo>
                      <a:lnTo>
                        <a:pt x="369" y="234"/>
                      </a:lnTo>
                      <a:lnTo>
                        <a:pt x="370" y="235"/>
                      </a:lnTo>
                      <a:lnTo>
                        <a:pt x="371" y="235"/>
                      </a:lnTo>
                      <a:lnTo>
                        <a:pt x="371" y="234"/>
                      </a:lnTo>
                      <a:lnTo>
                        <a:pt x="372" y="234"/>
                      </a:lnTo>
                      <a:lnTo>
                        <a:pt x="371" y="234"/>
                      </a:lnTo>
                      <a:lnTo>
                        <a:pt x="371" y="232"/>
                      </a:lnTo>
                      <a:lnTo>
                        <a:pt x="372" y="232"/>
                      </a:lnTo>
                      <a:lnTo>
                        <a:pt x="372" y="231"/>
                      </a:lnTo>
                      <a:lnTo>
                        <a:pt x="373" y="231"/>
                      </a:lnTo>
                      <a:lnTo>
                        <a:pt x="374" y="230"/>
                      </a:lnTo>
                      <a:lnTo>
                        <a:pt x="375" y="231"/>
                      </a:lnTo>
                      <a:lnTo>
                        <a:pt x="375" y="230"/>
                      </a:lnTo>
                      <a:lnTo>
                        <a:pt x="374" y="229"/>
                      </a:lnTo>
                      <a:lnTo>
                        <a:pt x="373" y="228"/>
                      </a:lnTo>
                      <a:lnTo>
                        <a:pt x="373" y="227"/>
                      </a:lnTo>
                      <a:lnTo>
                        <a:pt x="372" y="227"/>
                      </a:lnTo>
                      <a:lnTo>
                        <a:pt x="373" y="227"/>
                      </a:lnTo>
                      <a:lnTo>
                        <a:pt x="373" y="226"/>
                      </a:lnTo>
                      <a:lnTo>
                        <a:pt x="374" y="227"/>
                      </a:lnTo>
                      <a:lnTo>
                        <a:pt x="375" y="227"/>
                      </a:lnTo>
                      <a:lnTo>
                        <a:pt x="375" y="226"/>
                      </a:lnTo>
                      <a:lnTo>
                        <a:pt x="374" y="225"/>
                      </a:lnTo>
                      <a:lnTo>
                        <a:pt x="375" y="224"/>
                      </a:lnTo>
                      <a:lnTo>
                        <a:pt x="376" y="224"/>
                      </a:lnTo>
                      <a:lnTo>
                        <a:pt x="376" y="223"/>
                      </a:lnTo>
                      <a:lnTo>
                        <a:pt x="376" y="222"/>
                      </a:lnTo>
                      <a:lnTo>
                        <a:pt x="376" y="223"/>
                      </a:lnTo>
                      <a:lnTo>
                        <a:pt x="375" y="223"/>
                      </a:lnTo>
                      <a:lnTo>
                        <a:pt x="375" y="222"/>
                      </a:lnTo>
                      <a:lnTo>
                        <a:pt x="374" y="222"/>
                      </a:lnTo>
                      <a:lnTo>
                        <a:pt x="374" y="223"/>
                      </a:lnTo>
                      <a:lnTo>
                        <a:pt x="373" y="223"/>
                      </a:lnTo>
                      <a:lnTo>
                        <a:pt x="372" y="224"/>
                      </a:lnTo>
                      <a:lnTo>
                        <a:pt x="373" y="223"/>
                      </a:lnTo>
                      <a:lnTo>
                        <a:pt x="372" y="223"/>
                      </a:lnTo>
                      <a:lnTo>
                        <a:pt x="371" y="224"/>
                      </a:lnTo>
                      <a:lnTo>
                        <a:pt x="371" y="223"/>
                      </a:lnTo>
                      <a:lnTo>
                        <a:pt x="370" y="223"/>
                      </a:lnTo>
                      <a:lnTo>
                        <a:pt x="370" y="224"/>
                      </a:lnTo>
                      <a:lnTo>
                        <a:pt x="369" y="224"/>
                      </a:lnTo>
                      <a:lnTo>
                        <a:pt x="369" y="223"/>
                      </a:lnTo>
                      <a:lnTo>
                        <a:pt x="369" y="224"/>
                      </a:lnTo>
                      <a:lnTo>
                        <a:pt x="368" y="224"/>
                      </a:lnTo>
                      <a:lnTo>
                        <a:pt x="368" y="223"/>
                      </a:lnTo>
                      <a:lnTo>
                        <a:pt x="368" y="224"/>
                      </a:lnTo>
                      <a:lnTo>
                        <a:pt x="367" y="224"/>
                      </a:lnTo>
                      <a:lnTo>
                        <a:pt x="366" y="225"/>
                      </a:lnTo>
                      <a:lnTo>
                        <a:pt x="365" y="224"/>
                      </a:lnTo>
                      <a:lnTo>
                        <a:pt x="365" y="225"/>
                      </a:lnTo>
                      <a:lnTo>
                        <a:pt x="365" y="227"/>
                      </a:lnTo>
                      <a:lnTo>
                        <a:pt x="364" y="227"/>
                      </a:lnTo>
                      <a:lnTo>
                        <a:pt x="364" y="228"/>
                      </a:lnTo>
                      <a:lnTo>
                        <a:pt x="363" y="228"/>
                      </a:lnTo>
                      <a:lnTo>
                        <a:pt x="363" y="229"/>
                      </a:lnTo>
                      <a:lnTo>
                        <a:pt x="362" y="229"/>
                      </a:lnTo>
                      <a:lnTo>
                        <a:pt x="361" y="230"/>
                      </a:lnTo>
                      <a:lnTo>
                        <a:pt x="362" y="230"/>
                      </a:lnTo>
                      <a:lnTo>
                        <a:pt x="362" y="231"/>
                      </a:lnTo>
                      <a:lnTo>
                        <a:pt x="361" y="231"/>
                      </a:lnTo>
                      <a:lnTo>
                        <a:pt x="360" y="231"/>
                      </a:lnTo>
                      <a:lnTo>
                        <a:pt x="360" y="232"/>
                      </a:lnTo>
                      <a:lnTo>
                        <a:pt x="359" y="233"/>
                      </a:lnTo>
                      <a:lnTo>
                        <a:pt x="360" y="233"/>
                      </a:lnTo>
                      <a:lnTo>
                        <a:pt x="359" y="233"/>
                      </a:lnTo>
                      <a:lnTo>
                        <a:pt x="359" y="234"/>
                      </a:lnTo>
                      <a:lnTo>
                        <a:pt x="358" y="234"/>
                      </a:lnTo>
                      <a:lnTo>
                        <a:pt x="358" y="233"/>
                      </a:lnTo>
                      <a:lnTo>
                        <a:pt x="358" y="234"/>
                      </a:lnTo>
                      <a:lnTo>
                        <a:pt x="358" y="235"/>
                      </a:lnTo>
                      <a:lnTo>
                        <a:pt x="358" y="234"/>
                      </a:lnTo>
                      <a:lnTo>
                        <a:pt x="357" y="235"/>
                      </a:lnTo>
                      <a:lnTo>
                        <a:pt x="356" y="235"/>
                      </a:lnTo>
                      <a:lnTo>
                        <a:pt x="355" y="236"/>
                      </a:lnTo>
                      <a:lnTo>
                        <a:pt x="354" y="236"/>
                      </a:lnTo>
                      <a:lnTo>
                        <a:pt x="353" y="237"/>
                      </a:lnTo>
                      <a:lnTo>
                        <a:pt x="352" y="237"/>
                      </a:lnTo>
                      <a:lnTo>
                        <a:pt x="353" y="238"/>
                      </a:lnTo>
                      <a:lnTo>
                        <a:pt x="352" y="238"/>
                      </a:lnTo>
                      <a:lnTo>
                        <a:pt x="351" y="238"/>
                      </a:lnTo>
                      <a:lnTo>
                        <a:pt x="350" y="238"/>
                      </a:lnTo>
                      <a:lnTo>
                        <a:pt x="350" y="239"/>
                      </a:lnTo>
                      <a:lnTo>
                        <a:pt x="349" y="239"/>
                      </a:lnTo>
                      <a:lnTo>
                        <a:pt x="349" y="240"/>
                      </a:lnTo>
                      <a:lnTo>
                        <a:pt x="349" y="241"/>
                      </a:lnTo>
                      <a:lnTo>
                        <a:pt x="349" y="242"/>
                      </a:lnTo>
                      <a:lnTo>
                        <a:pt x="349" y="243"/>
                      </a:lnTo>
                      <a:lnTo>
                        <a:pt x="348" y="243"/>
                      </a:lnTo>
                      <a:lnTo>
                        <a:pt x="347" y="243"/>
                      </a:lnTo>
                      <a:lnTo>
                        <a:pt x="347" y="244"/>
                      </a:lnTo>
                      <a:lnTo>
                        <a:pt x="346" y="244"/>
                      </a:lnTo>
                      <a:lnTo>
                        <a:pt x="346" y="245"/>
                      </a:lnTo>
                      <a:lnTo>
                        <a:pt x="345" y="245"/>
                      </a:lnTo>
                      <a:lnTo>
                        <a:pt x="346" y="245"/>
                      </a:lnTo>
                      <a:lnTo>
                        <a:pt x="345" y="246"/>
                      </a:lnTo>
                      <a:lnTo>
                        <a:pt x="345" y="247"/>
                      </a:lnTo>
                      <a:lnTo>
                        <a:pt x="344" y="247"/>
                      </a:lnTo>
                      <a:lnTo>
                        <a:pt x="343" y="246"/>
                      </a:lnTo>
                      <a:lnTo>
                        <a:pt x="343" y="247"/>
                      </a:lnTo>
                      <a:lnTo>
                        <a:pt x="342" y="247"/>
                      </a:lnTo>
                      <a:lnTo>
                        <a:pt x="341" y="248"/>
                      </a:lnTo>
                      <a:lnTo>
                        <a:pt x="341" y="249"/>
                      </a:lnTo>
                      <a:lnTo>
                        <a:pt x="340" y="248"/>
                      </a:lnTo>
                      <a:lnTo>
                        <a:pt x="340" y="249"/>
                      </a:lnTo>
                      <a:lnTo>
                        <a:pt x="340" y="248"/>
                      </a:lnTo>
                      <a:lnTo>
                        <a:pt x="339" y="249"/>
                      </a:lnTo>
                      <a:lnTo>
                        <a:pt x="338" y="249"/>
                      </a:lnTo>
                      <a:lnTo>
                        <a:pt x="337" y="250"/>
                      </a:lnTo>
                      <a:lnTo>
                        <a:pt x="338" y="250"/>
                      </a:lnTo>
                      <a:lnTo>
                        <a:pt x="337" y="250"/>
                      </a:lnTo>
                      <a:lnTo>
                        <a:pt x="337" y="251"/>
                      </a:lnTo>
                      <a:lnTo>
                        <a:pt x="336" y="251"/>
                      </a:lnTo>
                      <a:lnTo>
                        <a:pt x="336" y="252"/>
                      </a:lnTo>
                      <a:lnTo>
                        <a:pt x="335" y="254"/>
                      </a:lnTo>
                      <a:lnTo>
                        <a:pt x="335" y="255"/>
                      </a:lnTo>
                      <a:lnTo>
                        <a:pt x="334" y="255"/>
                      </a:lnTo>
                      <a:lnTo>
                        <a:pt x="334" y="256"/>
                      </a:lnTo>
                      <a:lnTo>
                        <a:pt x="333" y="256"/>
                      </a:lnTo>
                      <a:lnTo>
                        <a:pt x="333" y="258"/>
                      </a:lnTo>
                      <a:lnTo>
                        <a:pt x="332" y="258"/>
                      </a:lnTo>
                      <a:lnTo>
                        <a:pt x="331" y="258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59"/>
                      </a:lnTo>
                      <a:lnTo>
                        <a:pt x="327" y="260"/>
                      </a:lnTo>
                      <a:lnTo>
                        <a:pt x="325" y="264"/>
                      </a:lnTo>
                      <a:lnTo>
                        <a:pt x="325" y="265"/>
                      </a:lnTo>
                      <a:lnTo>
                        <a:pt x="325" y="266"/>
                      </a:lnTo>
                      <a:lnTo>
                        <a:pt x="324" y="266"/>
                      </a:lnTo>
                      <a:lnTo>
                        <a:pt x="323" y="266"/>
                      </a:lnTo>
                      <a:lnTo>
                        <a:pt x="322" y="266"/>
                      </a:lnTo>
                      <a:lnTo>
                        <a:pt x="322" y="267"/>
                      </a:lnTo>
                      <a:lnTo>
                        <a:pt x="321" y="267"/>
                      </a:lnTo>
                      <a:lnTo>
                        <a:pt x="320" y="267"/>
                      </a:lnTo>
                      <a:lnTo>
                        <a:pt x="319" y="267"/>
                      </a:lnTo>
                      <a:lnTo>
                        <a:pt x="319" y="268"/>
                      </a:lnTo>
                      <a:lnTo>
                        <a:pt x="318" y="268"/>
                      </a:lnTo>
                      <a:lnTo>
                        <a:pt x="316" y="268"/>
                      </a:lnTo>
                      <a:lnTo>
                        <a:pt x="314" y="268"/>
                      </a:lnTo>
                      <a:lnTo>
                        <a:pt x="313" y="268"/>
                      </a:lnTo>
                      <a:lnTo>
                        <a:pt x="312" y="269"/>
                      </a:lnTo>
                      <a:lnTo>
                        <a:pt x="312" y="270"/>
                      </a:lnTo>
                      <a:lnTo>
                        <a:pt x="311" y="271"/>
                      </a:lnTo>
                      <a:lnTo>
                        <a:pt x="311" y="272"/>
                      </a:lnTo>
                      <a:lnTo>
                        <a:pt x="308" y="274"/>
                      </a:lnTo>
                      <a:lnTo>
                        <a:pt x="308" y="275"/>
                      </a:lnTo>
                      <a:lnTo>
                        <a:pt x="307" y="275"/>
                      </a:lnTo>
                      <a:lnTo>
                        <a:pt x="306" y="278"/>
                      </a:lnTo>
                      <a:lnTo>
                        <a:pt x="305" y="279"/>
                      </a:lnTo>
                      <a:lnTo>
                        <a:pt x="305" y="281"/>
                      </a:lnTo>
                      <a:lnTo>
                        <a:pt x="304" y="282"/>
                      </a:lnTo>
                      <a:lnTo>
                        <a:pt x="303" y="284"/>
                      </a:lnTo>
                      <a:lnTo>
                        <a:pt x="301" y="284"/>
                      </a:lnTo>
                      <a:lnTo>
                        <a:pt x="300" y="284"/>
                      </a:lnTo>
                      <a:lnTo>
                        <a:pt x="299" y="284"/>
                      </a:lnTo>
                      <a:lnTo>
                        <a:pt x="299" y="285"/>
                      </a:lnTo>
                      <a:lnTo>
                        <a:pt x="298" y="285"/>
                      </a:lnTo>
                      <a:lnTo>
                        <a:pt x="297" y="285"/>
                      </a:lnTo>
                      <a:lnTo>
                        <a:pt x="296" y="286"/>
                      </a:lnTo>
                      <a:lnTo>
                        <a:pt x="295" y="286"/>
                      </a:lnTo>
                      <a:lnTo>
                        <a:pt x="294" y="287"/>
                      </a:lnTo>
                      <a:lnTo>
                        <a:pt x="293" y="287"/>
                      </a:lnTo>
                      <a:lnTo>
                        <a:pt x="292" y="287"/>
                      </a:lnTo>
                      <a:lnTo>
                        <a:pt x="290" y="285"/>
                      </a:lnTo>
                      <a:lnTo>
                        <a:pt x="289" y="285"/>
                      </a:lnTo>
                      <a:lnTo>
                        <a:pt x="289" y="286"/>
                      </a:lnTo>
                      <a:lnTo>
                        <a:pt x="288" y="287"/>
                      </a:lnTo>
                      <a:lnTo>
                        <a:pt x="287" y="287"/>
                      </a:lnTo>
                      <a:lnTo>
                        <a:pt x="286" y="288"/>
                      </a:lnTo>
                      <a:lnTo>
                        <a:pt x="240" y="291"/>
                      </a:lnTo>
                      <a:lnTo>
                        <a:pt x="221" y="292"/>
                      </a:lnTo>
                      <a:lnTo>
                        <a:pt x="202" y="294"/>
                      </a:lnTo>
                      <a:lnTo>
                        <a:pt x="202" y="293"/>
                      </a:lnTo>
                      <a:lnTo>
                        <a:pt x="202" y="292"/>
                      </a:lnTo>
                      <a:lnTo>
                        <a:pt x="203" y="291"/>
                      </a:lnTo>
                      <a:lnTo>
                        <a:pt x="204" y="291"/>
                      </a:lnTo>
                      <a:lnTo>
                        <a:pt x="204" y="290"/>
                      </a:lnTo>
                      <a:lnTo>
                        <a:pt x="204" y="289"/>
                      </a:lnTo>
                      <a:lnTo>
                        <a:pt x="204" y="288"/>
                      </a:lnTo>
                      <a:lnTo>
                        <a:pt x="204" y="287"/>
                      </a:lnTo>
                      <a:lnTo>
                        <a:pt x="203" y="287"/>
                      </a:lnTo>
                      <a:lnTo>
                        <a:pt x="202" y="287"/>
                      </a:lnTo>
                      <a:lnTo>
                        <a:pt x="202" y="286"/>
                      </a:lnTo>
                      <a:lnTo>
                        <a:pt x="202" y="285"/>
                      </a:lnTo>
                      <a:lnTo>
                        <a:pt x="203" y="285"/>
                      </a:lnTo>
                      <a:lnTo>
                        <a:pt x="203" y="284"/>
                      </a:lnTo>
                      <a:lnTo>
                        <a:pt x="204" y="283"/>
                      </a:lnTo>
                      <a:lnTo>
                        <a:pt x="204" y="282"/>
                      </a:lnTo>
                      <a:lnTo>
                        <a:pt x="205" y="281"/>
                      </a:lnTo>
                      <a:lnTo>
                        <a:pt x="206" y="280"/>
                      </a:lnTo>
                      <a:lnTo>
                        <a:pt x="204" y="279"/>
                      </a:lnTo>
                      <a:lnTo>
                        <a:pt x="204" y="278"/>
                      </a:lnTo>
                      <a:lnTo>
                        <a:pt x="204" y="277"/>
                      </a:lnTo>
                      <a:lnTo>
                        <a:pt x="204" y="276"/>
                      </a:lnTo>
                      <a:lnTo>
                        <a:pt x="203" y="276"/>
                      </a:lnTo>
                      <a:lnTo>
                        <a:pt x="203" y="275"/>
                      </a:lnTo>
                      <a:lnTo>
                        <a:pt x="203" y="274"/>
                      </a:lnTo>
                      <a:lnTo>
                        <a:pt x="204" y="274"/>
                      </a:lnTo>
                      <a:lnTo>
                        <a:pt x="204" y="273"/>
                      </a:lnTo>
                      <a:lnTo>
                        <a:pt x="204" y="272"/>
                      </a:lnTo>
                      <a:lnTo>
                        <a:pt x="203" y="271"/>
                      </a:lnTo>
                      <a:lnTo>
                        <a:pt x="202" y="271"/>
                      </a:lnTo>
                      <a:lnTo>
                        <a:pt x="200" y="270"/>
                      </a:lnTo>
                      <a:lnTo>
                        <a:pt x="199" y="270"/>
                      </a:lnTo>
                      <a:lnTo>
                        <a:pt x="198" y="270"/>
                      </a:lnTo>
                      <a:lnTo>
                        <a:pt x="197" y="270"/>
                      </a:lnTo>
                      <a:lnTo>
                        <a:pt x="196" y="269"/>
                      </a:lnTo>
                      <a:lnTo>
                        <a:pt x="195" y="269"/>
                      </a:lnTo>
                      <a:lnTo>
                        <a:pt x="194" y="269"/>
                      </a:lnTo>
                      <a:lnTo>
                        <a:pt x="193" y="268"/>
                      </a:lnTo>
                      <a:lnTo>
                        <a:pt x="192" y="268"/>
                      </a:lnTo>
                      <a:lnTo>
                        <a:pt x="191" y="267"/>
                      </a:lnTo>
                      <a:lnTo>
                        <a:pt x="191" y="266"/>
                      </a:lnTo>
                      <a:lnTo>
                        <a:pt x="192" y="266"/>
                      </a:lnTo>
                      <a:lnTo>
                        <a:pt x="192" y="265"/>
                      </a:lnTo>
                      <a:lnTo>
                        <a:pt x="192" y="264"/>
                      </a:lnTo>
                      <a:lnTo>
                        <a:pt x="192" y="263"/>
                      </a:lnTo>
                      <a:lnTo>
                        <a:pt x="193" y="261"/>
                      </a:lnTo>
                      <a:lnTo>
                        <a:pt x="193" y="260"/>
                      </a:lnTo>
                      <a:lnTo>
                        <a:pt x="193" y="259"/>
                      </a:lnTo>
                      <a:lnTo>
                        <a:pt x="194" y="258"/>
                      </a:lnTo>
                      <a:lnTo>
                        <a:pt x="193" y="257"/>
                      </a:lnTo>
                      <a:lnTo>
                        <a:pt x="192" y="256"/>
                      </a:lnTo>
                      <a:lnTo>
                        <a:pt x="192" y="255"/>
                      </a:lnTo>
                      <a:lnTo>
                        <a:pt x="193" y="253"/>
                      </a:lnTo>
                      <a:lnTo>
                        <a:pt x="192" y="253"/>
                      </a:lnTo>
                      <a:lnTo>
                        <a:pt x="191" y="253"/>
                      </a:lnTo>
                      <a:lnTo>
                        <a:pt x="190" y="253"/>
                      </a:lnTo>
                      <a:lnTo>
                        <a:pt x="189" y="252"/>
                      </a:lnTo>
                      <a:lnTo>
                        <a:pt x="189" y="251"/>
                      </a:lnTo>
                      <a:lnTo>
                        <a:pt x="189" y="250"/>
                      </a:lnTo>
                      <a:lnTo>
                        <a:pt x="189" y="249"/>
                      </a:lnTo>
                      <a:lnTo>
                        <a:pt x="189" y="248"/>
                      </a:lnTo>
                      <a:lnTo>
                        <a:pt x="189" y="247"/>
                      </a:lnTo>
                      <a:lnTo>
                        <a:pt x="189" y="246"/>
                      </a:lnTo>
                      <a:lnTo>
                        <a:pt x="188" y="245"/>
                      </a:lnTo>
                      <a:lnTo>
                        <a:pt x="187" y="245"/>
                      </a:lnTo>
                      <a:lnTo>
                        <a:pt x="186" y="246"/>
                      </a:lnTo>
                      <a:lnTo>
                        <a:pt x="185" y="246"/>
                      </a:lnTo>
                      <a:lnTo>
                        <a:pt x="184" y="245"/>
                      </a:lnTo>
                      <a:lnTo>
                        <a:pt x="183" y="244"/>
                      </a:lnTo>
                      <a:lnTo>
                        <a:pt x="183" y="243"/>
                      </a:lnTo>
                      <a:lnTo>
                        <a:pt x="183" y="242"/>
                      </a:lnTo>
                      <a:lnTo>
                        <a:pt x="182" y="242"/>
                      </a:lnTo>
                      <a:lnTo>
                        <a:pt x="182" y="241"/>
                      </a:lnTo>
                      <a:lnTo>
                        <a:pt x="181" y="241"/>
                      </a:lnTo>
                      <a:lnTo>
                        <a:pt x="180" y="241"/>
                      </a:lnTo>
                      <a:lnTo>
                        <a:pt x="179" y="241"/>
                      </a:lnTo>
                      <a:lnTo>
                        <a:pt x="178" y="241"/>
                      </a:lnTo>
                      <a:lnTo>
                        <a:pt x="177" y="241"/>
                      </a:lnTo>
                      <a:lnTo>
                        <a:pt x="176" y="240"/>
                      </a:lnTo>
                      <a:lnTo>
                        <a:pt x="175" y="240"/>
                      </a:lnTo>
                      <a:lnTo>
                        <a:pt x="174" y="240"/>
                      </a:lnTo>
                      <a:lnTo>
                        <a:pt x="174" y="241"/>
                      </a:lnTo>
                      <a:lnTo>
                        <a:pt x="174" y="240"/>
                      </a:lnTo>
                      <a:lnTo>
                        <a:pt x="173" y="240"/>
                      </a:lnTo>
                      <a:lnTo>
                        <a:pt x="172" y="240"/>
                      </a:lnTo>
                      <a:lnTo>
                        <a:pt x="171" y="240"/>
                      </a:lnTo>
                      <a:lnTo>
                        <a:pt x="171" y="241"/>
                      </a:lnTo>
                      <a:lnTo>
                        <a:pt x="170" y="241"/>
                      </a:lnTo>
                      <a:lnTo>
                        <a:pt x="169" y="241"/>
                      </a:lnTo>
                      <a:lnTo>
                        <a:pt x="168" y="241"/>
                      </a:lnTo>
                      <a:lnTo>
                        <a:pt x="167" y="241"/>
                      </a:lnTo>
                      <a:lnTo>
                        <a:pt x="166" y="241"/>
                      </a:lnTo>
                      <a:lnTo>
                        <a:pt x="165" y="241"/>
                      </a:lnTo>
                      <a:lnTo>
                        <a:pt x="165" y="242"/>
                      </a:lnTo>
                      <a:lnTo>
                        <a:pt x="164" y="242"/>
                      </a:lnTo>
                      <a:lnTo>
                        <a:pt x="164" y="241"/>
                      </a:lnTo>
                      <a:lnTo>
                        <a:pt x="163" y="241"/>
                      </a:lnTo>
                      <a:lnTo>
                        <a:pt x="163" y="240"/>
                      </a:lnTo>
                      <a:lnTo>
                        <a:pt x="162" y="241"/>
                      </a:lnTo>
                      <a:lnTo>
                        <a:pt x="162" y="240"/>
                      </a:lnTo>
                      <a:lnTo>
                        <a:pt x="162" y="239"/>
                      </a:lnTo>
                      <a:lnTo>
                        <a:pt x="161" y="240"/>
                      </a:lnTo>
                      <a:lnTo>
                        <a:pt x="161" y="239"/>
                      </a:lnTo>
                      <a:lnTo>
                        <a:pt x="161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59" y="240"/>
                      </a:lnTo>
                      <a:lnTo>
                        <a:pt x="159" y="239"/>
                      </a:lnTo>
                      <a:lnTo>
                        <a:pt x="158" y="239"/>
                      </a:lnTo>
                      <a:lnTo>
                        <a:pt x="157" y="239"/>
                      </a:lnTo>
                      <a:lnTo>
                        <a:pt x="156" y="239"/>
                      </a:lnTo>
                      <a:lnTo>
                        <a:pt x="155" y="239"/>
                      </a:lnTo>
                      <a:lnTo>
                        <a:pt x="155" y="238"/>
                      </a:lnTo>
                      <a:lnTo>
                        <a:pt x="154" y="238"/>
                      </a:lnTo>
                      <a:lnTo>
                        <a:pt x="154" y="239"/>
                      </a:lnTo>
                      <a:lnTo>
                        <a:pt x="153" y="238"/>
                      </a:lnTo>
                      <a:lnTo>
                        <a:pt x="152" y="238"/>
                      </a:lnTo>
                      <a:lnTo>
                        <a:pt x="151" y="238"/>
                      </a:lnTo>
                      <a:lnTo>
                        <a:pt x="150" y="238"/>
                      </a:lnTo>
                      <a:lnTo>
                        <a:pt x="150" y="239"/>
                      </a:lnTo>
                      <a:lnTo>
                        <a:pt x="149" y="238"/>
                      </a:lnTo>
                      <a:lnTo>
                        <a:pt x="148" y="238"/>
                      </a:lnTo>
                      <a:lnTo>
                        <a:pt x="149" y="238"/>
                      </a:lnTo>
                      <a:lnTo>
                        <a:pt x="148" y="237"/>
                      </a:lnTo>
                      <a:lnTo>
                        <a:pt x="147" y="238"/>
                      </a:lnTo>
                      <a:lnTo>
                        <a:pt x="147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5" y="237"/>
                      </a:lnTo>
                      <a:lnTo>
                        <a:pt x="144" y="237"/>
                      </a:lnTo>
                      <a:lnTo>
                        <a:pt x="143" y="236"/>
                      </a:lnTo>
                      <a:lnTo>
                        <a:pt x="143" y="235"/>
                      </a:lnTo>
                      <a:lnTo>
                        <a:pt x="92" y="238"/>
                      </a:lnTo>
                      <a:lnTo>
                        <a:pt x="91" y="239"/>
                      </a:lnTo>
                      <a:lnTo>
                        <a:pt x="91" y="238"/>
                      </a:lnTo>
                      <a:lnTo>
                        <a:pt x="92" y="237"/>
                      </a:lnTo>
                      <a:lnTo>
                        <a:pt x="93" y="236"/>
                      </a:lnTo>
                      <a:lnTo>
                        <a:pt x="93" y="234"/>
                      </a:lnTo>
                      <a:lnTo>
                        <a:pt x="94" y="233"/>
                      </a:lnTo>
                      <a:lnTo>
                        <a:pt x="96" y="232"/>
                      </a:lnTo>
                      <a:lnTo>
                        <a:pt x="97" y="232"/>
                      </a:lnTo>
                      <a:lnTo>
                        <a:pt x="98" y="230"/>
                      </a:lnTo>
                      <a:lnTo>
                        <a:pt x="98" y="229"/>
                      </a:lnTo>
                      <a:lnTo>
                        <a:pt x="99" y="228"/>
                      </a:lnTo>
                      <a:lnTo>
                        <a:pt x="100" y="227"/>
                      </a:lnTo>
                      <a:lnTo>
                        <a:pt x="102" y="227"/>
                      </a:lnTo>
                      <a:lnTo>
                        <a:pt x="102" y="226"/>
                      </a:lnTo>
                      <a:lnTo>
                        <a:pt x="102" y="225"/>
                      </a:lnTo>
                      <a:lnTo>
                        <a:pt x="101" y="224"/>
                      </a:lnTo>
                      <a:lnTo>
                        <a:pt x="101" y="223"/>
                      </a:lnTo>
                      <a:lnTo>
                        <a:pt x="103" y="222"/>
                      </a:lnTo>
                      <a:lnTo>
                        <a:pt x="104" y="220"/>
                      </a:lnTo>
                      <a:lnTo>
                        <a:pt x="104" y="219"/>
                      </a:lnTo>
                      <a:lnTo>
                        <a:pt x="106" y="218"/>
                      </a:lnTo>
                      <a:lnTo>
                        <a:pt x="107" y="218"/>
                      </a:lnTo>
                      <a:lnTo>
                        <a:pt x="108" y="219"/>
                      </a:lnTo>
                      <a:lnTo>
                        <a:pt x="110" y="218"/>
                      </a:lnTo>
                      <a:lnTo>
                        <a:pt x="110" y="217"/>
                      </a:lnTo>
                      <a:lnTo>
                        <a:pt x="112" y="216"/>
                      </a:lnTo>
                      <a:lnTo>
                        <a:pt x="112" y="215"/>
                      </a:lnTo>
                      <a:lnTo>
                        <a:pt x="113" y="214"/>
                      </a:lnTo>
                      <a:lnTo>
                        <a:pt x="111" y="213"/>
                      </a:lnTo>
                      <a:lnTo>
                        <a:pt x="111" y="212"/>
                      </a:lnTo>
                      <a:lnTo>
                        <a:pt x="112" y="211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6" y="209"/>
                      </a:lnTo>
                      <a:lnTo>
                        <a:pt x="117" y="207"/>
                      </a:lnTo>
                      <a:lnTo>
                        <a:pt x="118" y="205"/>
                      </a:lnTo>
                      <a:lnTo>
                        <a:pt x="118" y="204"/>
                      </a:lnTo>
                      <a:lnTo>
                        <a:pt x="118" y="203"/>
                      </a:lnTo>
                      <a:lnTo>
                        <a:pt x="118" y="202"/>
                      </a:lnTo>
                      <a:lnTo>
                        <a:pt x="117" y="201"/>
                      </a:lnTo>
                      <a:lnTo>
                        <a:pt x="118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7" y="196"/>
                      </a:lnTo>
                      <a:lnTo>
                        <a:pt x="116" y="195"/>
                      </a:lnTo>
                      <a:lnTo>
                        <a:pt x="116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8" y="192"/>
                      </a:lnTo>
                      <a:lnTo>
                        <a:pt x="117" y="191"/>
                      </a:lnTo>
                      <a:lnTo>
                        <a:pt x="116" y="191"/>
                      </a:lnTo>
                      <a:lnTo>
                        <a:pt x="115" y="191"/>
                      </a:lnTo>
                      <a:lnTo>
                        <a:pt x="114" y="191"/>
                      </a:lnTo>
                      <a:lnTo>
                        <a:pt x="114" y="190"/>
                      </a:lnTo>
                      <a:lnTo>
                        <a:pt x="113" y="188"/>
                      </a:lnTo>
                      <a:lnTo>
                        <a:pt x="113" y="187"/>
                      </a:lnTo>
                      <a:lnTo>
                        <a:pt x="112" y="186"/>
                      </a:lnTo>
                      <a:lnTo>
                        <a:pt x="112" y="185"/>
                      </a:lnTo>
                      <a:lnTo>
                        <a:pt x="111" y="185"/>
                      </a:lnTo>
                      <a:lnTo>
                        <a:pt x="110" y="184"/>
                      </a:lnTo>
                      <a:lnTo>
                        <a:pt x="109" y="184"/>
                      </a:lnTo>
                      <a:lnTo>
                        <a:pt x="106" y="185"/>
                      </a:lnTo>
                      <a:lnTo>
                        <a:pt x="105" y="184"/>
                      </a:lnTo>
                      <a:lnTo>
                        <a:pt x="104" y="183"/>
                      </a:lnTo>
                      <a:lnTo>
                        <a:pt x="104" y="181"/>
                      </a:lnTo>
                      <a:lnTo>
                        <a:pt x="103" y="180"/>
                      </a:lnTo>
                      <a:lnTo>
                        <a:pt x="103" y="179"/>
                      </a:lnTo>
                      <a:lnTo>
                        <a:pt x="102" y="177"/>
                      </a:lnTo>
                      <a:lnTo>
                        <a:pt x="101" y="177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2"/>
                      </a:lnTo>
                      <a:lnTo>
                        <a:pt x="98" y="172"/>
                      </a:lnTo>
                      <a:lnTo>
                        <a:pt x="98" y="171"/>
                      </a:lnTo>
                      <a:lnTo>
                        <a:pt x="97" y="171"/>
                      </a:lnTo>
                      <a:lnTo>
                        <a:pt x="97" y="170"/>
                      </a:lnTo>
                      <a:lnTo>
                        <a:pt x="96" y="170"/>
                      </a:lnTo>
                      <a:lnTo>
                        <a:pt x="96" y="168"/>
                      </a:lnTo>
                      <a:lnTo>
                        <a:pt x="96" y="167"/>
                      </a:lnTo>
                      <a:lnTo>
                        <a:pt x="95" y="166"/>
                      </a:lnTo>
                      <a:lnTo>
                        <a:pt x="95" y="165"/>
                      </a:lnTo>
                      <a:lnTo>
                        <a:pt x="94" y="164"/>
                      </a:lnTo>
                      <a:lnTo>
                        <a:pt x="92" y="163"/>
                      </a:lnTo>
                      <a:lnTo>
                        <a:pt x="92" y="162"/>
                      </a:lnTo>
                      <a:lnTo>
                        <a:pt x="91" y="162"/>
                      </a:lnTo>
                      <a:lnTo>
                        <a:pt x="91" y="161"/>
                      </a:lnTo>
                      <a:lnTo>
                        <a:pt x="89" y="162"/>
                      </a:lnTo>
                      <a:lnTo>
                        <a:pt x="88" y="161"/>
                      </a:lnTo>
                      <a:lnTo>
                        <a:pt x="87" y="161"/>
                      </a:lnTo>
                      <a:lnTo>
                        <a:pt x="85" y="162"/>
                      </a:lnTo>
                      <a:lnTo>
                        <a:pt x="84" y="162"/>
                      </a:lnTo>
                      <a:lnTo>
                        <a:pt x="83" y="162"/>
                      </a:lnTo>
                      <a:lnTo>
                        <a:pt x="83" y="161"/>
                      </a:lnTo>
                      <a:lnTo>
                        <a:pt x="82" y="161"/>
                      </a:lnTo>
                      <a:lnTo>
                        <a:pt x="81" y="160"/>
                      </a:lnTo>
                      <a:lnTo>
                        <a:pt x="80" y="160"/>
                      </a:lnTo>
                      <a:lnTo>
                        <a:pt x="79" y="160"/>
                      </a:lnTo>
                      <a:lnTo>
                        <a:pt x="78" y="159"/>
                      </a:lnTo>
                      <a:lnTo>
                        <a:pt x="78" y="158"/>
                      </a:lnTo>
                      <a:lnTo>
                        <a:pt x="78" y="157"/>
                      </a:lnTo>
                      <a:lnTo>
                        <a:pt x="77" y="157"/>
                      </a:lnTo>
                      <a:lnTo>
                        <a:pt x="77" y="156"/>
                      </a:lnTo>
                      <a:lnTo>
                        <a:pt x="77" y="155"/>
                      </a:lnTo>
                      <a:lnTo>
                        <a:pt x="76" y="155"/>
                      </a:lnTo>
                      <a:lnTo>
                        <a:pt x="74" y="156"/>
                      </a:lnTo>
                      <a:lnTo>
                        <a:pt x="74" y="155"/>
                      </a:lnTo>
                      <a:lnTo>
                        <a:pt x="73" y="154"/>
                      </a:lnTo>
                      <a:lnTo>
                        <a:pt x="73" y="153"/>
                      </a:lnTo>
                      <a:lnTo>
                        <a:pt x="74" y="151"/>
                      </a:lnTo>
                      <a:lnTo>
                        <a:pt x="74" y="150"/>
                      </a:lnTo>
                      <a:lnTo>
                        <a:pt x="74" y="149"/>
                      </a:lnTo>
                      <a:lnTo>
                        <a:pt x="74" y="147"/>
                      </a:lnTo>
                      <a:lnTo>
                        <a:pt x="74" y="146"/>
                      </a:lnTo>
                      <a:lnTo>
                        <a:pt x="75" y="145"/>
                      </a:lnTo>
                      <a:lnTo>
                        <a:pt x="74" y="143"/>
                      </a:lnTo>
                      <a:lnTo>
                        <a:pt x="74" y="141"/>
                      </a:lnTo>
                      <a:lnTo>
                        <a:pt x="74" y="140"/>
                      </a:lnTo>
                      <a:lnTo>
                        <a:pt x="74" y="139"/>
                      </a:lnTo>
                      <a:lnTo>
                        <a:pt x="72" y="140"/>
                      </a:lnTo>
                      <a:lnTo>
                        <a:pt x="72" y="139"/>
                      </a:lnTo>
                      <a:lnTo>
                        <a:pt x="71" y="139"/>
                      </a:lnTo>
                      <a:lnTo>
                        <a:pt x="70" y="139"/>
                      </a:lnTo>
                      <a:lnTo>
                        <a:pt x="70" y="140"/>
                      </a:lnTo>
                      <a:lnTo>
                        <a:pt x="69" y="140"/>
                      </a:lnTo>
                      <a:lnTo>
                        <a:pt x="69" y="139"/>
                      </a:lnTo>
                      <a:lnTo>
                        <a:pt x="69" y="140"/>
                      </a:lnTo>
                      <a:lnTo>
                        <a:pt x="68" y="140"/>
                      </a:lnTo>
                      <a:lnTo>
                        <a:pt x="67" y="138"/>
                      </a:lnTo>
                      <a:lnTo>
                        <a:pt x="66" y="137"/>
                      </a:lnTo>
                      <a:lnTo>
                        <a:pt x="66" y="135"/>
                      </a:lnTo>
                      <a:lnTo>
                        <a:pt x="65" y="134"/>
                      </a:lnTo>
                      <a:lnTo>
                        <a:pt x="64" y="134"/>
                      </a:lnTo>
                      <a:lnTo>
                        <a:pt x="63" y="134"/>
                      </a:lnTo>
                      <a:lnTo>
                        <a:pt x="62" y="134"/>
                      </a:lnTo>
                      <a:lnTo>
                        <a:pt x="61" y="134"/>
                      </a:lnTo>
                      <a:lnTo>
                        <a:pt x="61" y="133"/>
                      </a:lnTo>
                      <a:lnTo>
                        <a:pt x="60" y="133"/>
                      </a:lnTo>
                      <a:lnTo>
                        <a:pt x="59" y="133"/>
                      </a:lnTo>
                      <a:lnTo>
                        <a:pt x="58" y="132"/>
                      </a:lnTo>
                      <a:lnTo>
                        <a:pt x="57" y="132"/>
                      </a:lnTo>
                      <a:lnTo>
                        <a:pt x="57" y="131"/>
                      </a:lnTo>
                      <a:lnTo>
                        <a:pt x="56" y="131"/>
                      </a:lnTo>
                      <a:lnTo>
                        <a:pt x="55" y="131"/>
                      </a:lnTo>
                      <a:lnTo>
                        <a:pt x="54" y="130"/>
                      </a:lnTo>
                      <a:lnTo>
                        <a:pt x="53" y="129"/>
                      </a:lnTo>
                      <a:lnTo>
                        <a:pt x="52" y="128"/>
                      </a:lnTo>
                      <a:lnTo>
                        <a:pt x="52" y="126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2" y="123"/>
                      </a:lnTo>
                      <a:lnTo>
                        <a:pt x="51" y="123"/>
                      </a:lnTo>
                      <a:lnTo>
                        <a:pt x="51" y="122"/>
                      </a:lnTo>
                      <a:lnTo>
                        <a:pt x="52" y="121"/>
                      </a:lnTo>
                      <a:lnTo>
                        <a:pt x="52" y="120"/>
                      </a:lnTo>
                      <a:lnTo>
                        <a:pt x="51" y="119"/>
                      </a:lnTo>
                      <a:lnTo>
                        <a:pt x="50" y="119"/>
                      </a:lnTo>
                      <a:lnTo>
                        <a:pt x="50" y="118"/>
                      </a:lnTo>
                      <a:lnTo>
                        <a:pt x="49" y="118"/>
                      </a:lnTo>
                      <a:lnTo>
                        <a:pt x="49" y="117"/>
                      </a:lnTo>
                      <a:lnTo>
                        <a:pt x="48" y="116"/>
                      </a:lnTo>
                      <a:lnTo>
                        <a:pt x="47" y="116"/>
                      </a:lnTo>
                      <a:lnTo>
                        <a:pt x="47" y="115"/>
                      </a:lnTo>
                      <a:lnTo>
                        <a:pt x="47" y="114"/>
                      </a:lnTo>
                      <a:lnTo>
                        <a:pt x="46" y="114"/>
                      </a:lnTo>
                      <a:lnTo>
                        <a:pt x="45" y="114"/>
                      </a:lnTo>
                      <a:lnTo>
                        <a:pt x="45" y="113"/>
                      </a:lnTo>
                      <a:lnTo>
                        <a:pt x="46" y="112"/>
                      </a:lnTo>
                      <a:lnTo>
                        <a:pt x="46" y="111"/>
                      </a:lnTo>
                      <a:lnTo>
                        <a:pt x="46" y="110"/>
                      </a:lnTo>
                      <a:lnTo>
                        <a:pt x="46" y="109"/>
                      </a:lnTo>
                      <a:lnTo>
                        <a:pt x="45" y="108"/>
                      </a:lnTo>
                      <a:lnTo>
                        <a:pt x="45" y="107"/>
                      </a:lnTo>
                      <a:lnTo>
                        <a:pt x="45" y="106"/>
                      </a:lnTo>
                      <a:lnTo>
                        <a:pt x="46" y="106"/>
                      </a:lnTo>
                      <a:lnTo>
                        <a:pt x="46" y="105"/>
                      </a:lnTo>
                      <a:lnTo>
                        <a:pt x="45" y="102"/>
                      </a:lnTo>
                      <a:lnTo>
                        <a:pt x="43" y="101"/>
                      </a:lnTo>
                      <a:lnTo>
                        <a:pt x="42" y="100"/>
                      </a:lnTo>
                      <a:lnTo>
                        <a:pt x="41" y="99"/>
                      </a:lnTo>
                      <a:lnTo>
                        <a:pt x="40" y="99"/>
                      </a:lnTo>
                      <a:lnTo>
                        <a:pt x="40" y="98"/>
                      </a:lnTo>
                      <a:lnTo>
                        <a:pt x="41" y="97"/>
                      </a:lnTo>
                      <a:lnTo>
                        <a:pt x="41" y="96"/>
                      </a:lnTo>
                      <a:lnTo>
                        <a:pt x="41" y="95"/>
                      </a:lnTo>
                      <a:lnTo>
                        <a:pt x="41" y="94"/>
                      </a:lnTo>
                      <a:lnTo>
                        <a:pt x="40" y="94"/>
                      </a:lnTo>
                      <a:lnTo>
                        <a:pt x="39" y="93"/>
                      </a:lnTo>
                      <a:lnTo>
                        <a:pt x="38" y="93"/>
                      </a:lnTo>
                      <a:lnTo>
                        <a:pt x="37" y="93"/>
                      </a:lnTo>
                      <a:lnTo>
                        <a:pt x="36" y="93"/>
                      </a:lnTo>
                      <a:lnTo>
                        <a:pt x="35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4" y="90"/>
                      </a:lnTo>
                      <a:lnTo>
                        <a:pt x="34" y="89"/>
                      </a:lnTo>
                      <a:lnTo>
                        <a:pt x="33" y="88"/>
                      </a:lnTo>
                      <a:lnTo>
                        <a:pt x="32" y="88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0"/>
                      </a:lnTo>
                      <a:lnTo>
                        <a:pt x="29" y="89"/>
                      </a:lnTo>
                      <a:lnTo>
                        <a:pt x="28" y="88"/>
                      </a:lnTo>
                      <a:lnTo>
                        <a:pt x="28" y="87"/>
                      </a:lnTo>
                      <a:lnTo>
                        <a:pt x="28" y="86"/>
                      </a:lnTo>
                      <a:lnTo>
                        <a:pt x="27" y="85"/>
                      </a:lnTo>
                      <a:lnTo>
                        <a:pt x="26" y="84"/>
                      </a:lnTo>
                      <a:lnTo>
                        <a:pt x="25" y="83"/>
                      </a:lnTo>
                      <a:lnTo>
                        <a:pt x="25" y="82"/>
                      </a:lnTo>
                      <a:lnTo>
                        <a:pt x="26" y="82"/>
                      </a:lnTo>
                      <a:lnTo>
                        <a:pt x="27" y="82"/>
                      </a:lnTo>
                      <a:lnTo>
                        <a:pt x="27" y="81"/>
                      </a:lnTo>
                      <a:lnTo>
                        <a:pt x="26" y="80"/>
                      </a:lnTo>
                      <a:lnTo>
                        <a:pt x="25" y="80"/>
                      </a:lnTo>
                      <a:lnTo>
                        <a:pt x="25" y="79"/>
                      </a:lnTo>
                      <a:lnTo>
                        <a:pt x="26" y="78"/>
                      </a:lnTo>
                      <a:lnTo>
                        <a:pt x="27" y="79"/>
                      </a:lnTo>
                      <a:lnTo>
                        <a:pt x="28" y="79"/>
                      </a:lnTo>
                      <a:lnTo>
                        <a:pt x="28" y="80"/>
                      </a:lnTo>
                      <a:lnTo>
                        <a:pt x="31" y="80"/>
                      </a:lnTo>
                      <a:lnTo>
                        <a:pt x="32" y="79"/>
                      </a:lnTo>
                      <a:lnTo>
                        <a:pt x="33" y="79"/>
                      </a:lnTo>
                      <a:lnTo>
                        <a:pt x="33" y="78"/>
                      </a:lnTo>
                      <a:lnTo>
                        <a:pt x="34" y="76"/>
                      </a:lnTo>
                      <a:lnTo>
                        <a:pt x="34" y="75"/>
                      </a:lnTo>
                      <a:lnTo>
                        <a:pt x="34" y="74"/>
                      </a:lnTo>
                      <a:lnTo>
                        <a:pt x="33" y="74"/>
                      </a:lnTo>
                      <a:lnTo>
                        <a:pt x="34" y="72"/>
                      </a:lnTo>
                      <a:lnTo>
                        <a:pt x="34" y="71"/>
                      </a:lnTo>
                      <a:lnTo>
                        <a:pt x="34" y="70"/>
                      </a:lnTo>
                      <a:lnTo>
                        <a:pt x="34" y="69"/>
                      </a:lnTo>
                      <a:lnTo>
                        <a:pt x="33" y="68"/>
                      </a:lnTo>
                      <a:lnTo>
                        <a:pt x="32" y="68"/>
                      </a:lnTo>
                      <a:lnTo>
                        <a:pt x="31" y="67"/>
                      </a:lnTo>
                      <a:lnTo>
                        <a:pt x="30" y="67"/>
                      </a:lnTo>
                      <a:lnTo>
                        <a:pt x="29" y="66"/>
                      </a:lnTo>
                      <a:lnTo>
                        <a:pt x="28" y="66"/>
                      </a:lnTo>
                      <a:lnTo>
                        <a:pt x="27" y="65"/>
                      </a:lnTo>
                      <a:lnTo>
                        <a:pt x="26" y="65"/>
                      </a:lnTo>
                      <a:lnTo>
                        <a:pt x="25" y="65"/>
                      </a:lnTo>
                      <a:lnTo>
                        <a:pt x="23" y="64"/>
                      </a:lnTo>
                      <a:lnTo>
                        <a:pt x="20" y="64"/>
                      </a:lnTo>
                      <a:lnTo>
                        <a:pt x="19" y="64"/>
                      </a:lnTo>
                      <a:lnTo>
                        <a:pt x="18" y="63"/>
                      </a:lnTo>
                      <a:lnTo>
                        <a:pt x="18" y="62"/>
                      </a:lnTo>
                      <a:lnTo>
                        <a:pt x="17" y="61"/>
                      </a:lnTo>
                      <a:lnTo>
                        <a:pt x="16" y="60"/>
                      </a:lnTo>
                      <a:lnTo>
                        <a:pt x="16" y="59"/>
                      </a:lnTo>
                      <a:lnTo>
                        <a:pt x="15" y="60"/>
                      </a:lnTo>
                      <a:lnTo>
                        <a:pt x="14" y="60"/>
                      </a:lnTo>
                      <a:lnTo>
                        <a:pt x="12" y="58"/>
                      </a:lnTo>
                      <a:lnTo>
                        <a:pt x="12" y="57"/>
                      </a:lnTo>
                      <a:lnTo>
                        <a:pt x="12" y="56"/>
                      </a:lnTo>
                      <a:lnTo>
                        <a:pt x="12" y="55"/>
                      </a:lnTo>
                      <a:lnTo>
                        <a:pt x="11" y="55"/>
                      </a:lnTo>
                      <a:lnTo>
                        <a:pt x="9" y="54"/>
                      </a:lnTo>
                      <a:lnTo>
                        <a:pt x="7" y="53"/>
                      </a:lnTo>
                      <a:lnTo>
                        <a:pt x="6" y="52"/>
                      </a:lnTo>
                      <a:lnTo>
                        <a:pt x="5" y="52"/>
                      </a:lnTo>
                      <a:lnTo>
                        <a:pt x="5" y="51"/>
                      </a:lnTo>
                      <a:lnTo>
                        <a:pt x="4" y="50"/>
                      </a:lnTo>
                      <a:lnTo>
                        <a:pt x="3" y="49"/>
                      </a:lnTo>
                      <a:lnTo>
                        <a:pt x="2" y="49"/>
                      </a:lnTo>
                      <a:lnTo>
                        <a:pt x="1" y="49"/>
                      </a:lnTo>
                      <a:lnTo>
                        <a:pt x="1" y="48"/>
                      </a:lnTo>
                      <a:lnTo>
                        <a:pt x="0" y="46"/>
                      </a:lnTo>
                      <a:lnTo>
                        <a:pt x="1" y="45"/>
                      </a:lnTo>
                      <a:lnTo>
                        <a:pt x="2" y="45"/>
                      </a:lnTo>
                      <a:lnTo>
                        <a:pt x="3" y="45"/>
                      </a:lnTo>
                      <a:lnTo>
                        <a:pt x="4" y="45"/>
                      </a:lnTo>
                      <a:lnTo>
                        <a:pt x="5" y="44"/>
                      </a:lnTo>
                      <a:lnTo>
                        <a:pt x="5" y="43"/>
                      </a:lnTo>
                      <a:lnTo>
                        <a:pt x="6" y="41"/>
                      </a:lnTo>
                      <a:lnTo>
                        <a:pt x="6" y="39"/>
                      </a:lnTo>
                      <a:lnTo>
                        <a:pt x="7" y="38"/>
                      </a:lnTo>
                      <a:lnTo>
                        <a:pt x="7" y="37"/>
                      </a:lnTo>
                      <a:lnTo>
                        <a:pt x="6" y="36"/>
                      </a:lnTo>
                      <a:lnTo>
                        <a:pt x="6" y="34"/>
                      </a:lnTo>
                      <a:lnTo>
                        <a:pt x="4" y="32"/>
                      </a:lnTo>
                      <a:lnTo>
                        <a:pt x="4" y="31"/>
                      </a:lnTo>
                      <a:lnTo>
                        <a:pt x="3" y="29"/>
                      </a:lnTo>
                      <a:lnTo>
                        <a:pt x="2" y="28"/>
                      </a:lnTo>
                      <a:lnTo>
                        <a:pt x="2" y="27"/>
                      </a:lnTo>
                      <a:lnTo>
                        <a:pt x="2" y="26"/>
                      </a:lnTo>
                      <a:lnTo>
                        <a:pt x="3" y="25"/>
                      </a:lnTo>
                      <a:lnTo>
                        <a:pt x="4" y="27"/>
                      </a:lnTo>
                      <a:lnTo>
                        <a:pt x="5" y="26"/>
                      </a:lnTo>
                      <a:lnTo>
                        <a:pt x="7" y="27"/>
                      </a:lnTo>
                      <a:lnTo>
                        <a:pt x="8" y="28"/>
                      </a:lnTo>
                      <a:lnTo>
                        <a:pt x="8" y="29"/>
                      </a:lnTo>
                      <a:lnTo>
                        <a:pt x="9" y="29"/>
                      </a:lnTo>
                      <a:lnTo>
                        <a:pt x="10" y="28"/>
                      </a:lnTo>
                      <a:lnTo>
                        <a:pt x="11" y="28"/>
                      </a:lnTo>
                      <a:lnTo>
                        <a:pt x="12" y="28"/>
                      </a:lnTo>
                      <a:lnTo>
                        <a:pt x="13" y="28"/>
                      </a:lnTo>
                      <a:lnTo>
                        <a:pt x="13" y="27"/>
                      </a:lnTo>
                      <a:lnTo>
                        <a:pt x="13" y="25"/>
                      </a:lnTo>
                      <a:lnTo>
                        <a:pt x="14" y="25"/>
                      </a:lnTo>
                      <a:lnTo>
                        <a:pt x="15" y="24"/>
                      </a:lnTo>
                      <a:lnTo>
                        <a:pt x="16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9" y="24"/>
                      </a:lnTo>
                      <a:lnTo>
                        <a:pt x="20" y="24"/>
                      </a:lnTo>
                      <a:lnTo>
                        <a:pt x="21" y="24"/>
                      </a:lnTo>
                      <a:lnTo>
                        <a:pt x="21" y="23"/>
                      </a:lnTo>
                      <a:lnTo>
                        <a:pt x="22" y="23"/>
                      </a:lnTo>
                      <a:lnTo>
                        <a:pt x="23" y="23"/>
                      </a:lnTo>
                      <a:lnTo>
                        <a:pt x="24" y="23"/>
                      </a:lnTo>
                      <a:lnTo>
                        <a:pt x="23" y="24"/>
                      </a:lnTo>
                      <a:lnTo>
                        <a:pt x="24" y="24"/>
                      </a:lnTo>
                      <a:lnTo>
                        <a:pt x="25" y="24"/>
                      </a:lnTo>
                      <a:lnTo>
                        <a:pt x="27" y="23"/>
                      </a:lnTo>
                      <a:lnTo>
                        <a:pt x="28" y="22"/>
                      </a:lnTo>
                      <a:lnTo>
                        <a:pt x="29" y="21"/>
                      </a:lnTo>
                      <a:lnTo>
                        <a:pt x="29" y="20"/>
                      </a:lnTo>
                      <a:lnTo>
                        <a:pt x="30" y="19"/>
                      </a:lnTo>
                      <a:lnTo>
                        <a:pt x="30" y="18"/>
                      </a:lnTo>
                      <a:lnTo>
                        <a:pt x="29" y="17"/>
                      </a:lnTo>
                      <a:lnTo>
                        <a:pt x="28" y="16"/>
                      </a:lnTo>
                      <a:lnTo>
                        <a:pt x="28" y="15"/>
                      </a:lnTo>
                      <a:lnTo>
                        <a:pt x="28" y="14"/>
                      </a:lnTo>
                      <a:lnTo>
                        <a:pt x="28" y="13"/>
                      </a:lnTo>
                      <a:lnTo>
                        <a:pt x="28" y="12"/>
                      </a:lnTo>
                      <a:lnTo>
                        <a:pt x="27" y="10"/>
                      </a:lnTo>
                      <a:lnTo>
                        <a:pt x="26" y="10"/>
                      </a:lnTo>
                      <a:lnTo>
                        <a:pt x="24" y="9"/>
                      </a:lnTo>
                      <a:lnTo>
                        <a:pt x="23" y="8"/>
                      </a:lnTo>
                      <a:lnTo>
                        <a:pt x="23" y="6"/>
                      </a:lnTo>
                      <a:lnTo>
                        <a:pt x="22" y="5"/>
                      </a:lnTo>
                      <a:lnTo>
                        <a:pt x="21" y="4"/>
                      </a:lnTo>
                      <a:lnTo>
                        <a:pt x="21" y="3"/>
                      </a:lnTo>
                      <a:lnTo>
                        <a:pt x="20" y="3"/>
                      </a:lnTo>
                      <a:lnTo>
                        <a:pt x="19" y="2"/>
                      </a:lnTo>
                      <a:lnTo>
                        <a:pt x="19" y="1"/>
                      </a:lnTo>
                      <a:lnTo>
                        <a:pt x="19" y="0"/>
                      </a:lnTo>
                      <a:lnTo>
                        <a:pt x="18" y="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5" name="Freeform 539"/>
                <p:cNvSpPr>
                  <a:spLocks/>
                </p:cNvSpPr>
                <p:nvPr/>
              </p:nvSpPr>
              <p:spPr bwMode="auto">
                <a:xfrm>
                  <a:off x="1114425" y="2916238"/>
                  <a:ext cx="758825" cy="619125"/>
                </a:xfrm>
                <a:custGeom>
                  <a:avLst/>
                  <a:gdLst>
                    <a:gd name="T0" fmla="*/ 2147483646 w 739"/>
                    <a:gd name="T1" fmla="*/ 2147483646 h 601"/>
                    <a:gd name="T2" fmla="*/ 2147483646 w 739"/>
                    <a:gd name="T3" fmla="*/ 2147483646 h 601"/>
                    <a:gd name="T4" fmla="*/ 2147483646 w 739"/>
                    <a:gd name="T5" fmla="*/ 2147483646 h 601"/>
                    <a:gd name="T6" fmla="*/ 2147483646 w 739"/>
                    <a:gd name="T7" fmla="*/ 2147483646 h 601"/>
                    <a:gd name="T8" fmla="*/ 2147483646 w 739"/>
                    <a:gd name="T9" fmla="*/ 2147483646 h 601"/>
                    <a:gd name="T10" fmla="*/ 2147483646 w 739"/>
                    <a:gd name="T11" fmla="*/ 2147483646 h 601"/>
                    <a:gd name="T12" fmla="*/ 2147483646 w 739"/>
                    <a:gd name="T13" fmla="*/ 2147483646 h 601"/>
                    <a:gd name="T14" fmla="*/ 2147483646 w 739"/>
                    <a:gd name="T15" fmla="*/ 2147483646 h 601"/>
                    <a:gd name="T16" fmla="*/ 2147483646 w 739"/>
                    <a:gd name="T17" fmla="*/ 2147483646 h 601"/>
                    <a:gd name="T18" fmla="*/ 2147483646 w 739"/>
                    <a:gd name="T19" fmla="*/ 2147483646 h 601"/>
                    <a:gd name="T20" fmla="*/ 2147483646 w 739"/>
                    <a:gd name="T21" fmla="*/ 2147483646 h 601"/>
                    <a:gd name="T22" fmla="*/ 2147483646 w 739"/>
                    <a:gd name="T23" fmla="*/ 2147483646 h 601"/>
                    <a:gd name="T24" fmla="*/ 2147483646 w 739"/>
                    <a:gd name="T25" fmla="*/ 2147483646 h 601"/>
                    <a:gd name="T26" fmla="*/ 2147483646 w 739"/>
                    <a:gd name="T27" fmla="*/ 2147483646 h 601"/>
                    <a:gd name="T28" fmla="*/ 2147483646 w 739"/>
                    <a:gd name="T29" fmla="*/ 2147483646 h 601"/>
                    <a:gd name="T30" fmla="*/ 2147483646 w 739"/>
                    <a:gd name="T31" fmla="*/ 2147483646 h 601"/>
                    <a:gd name="T32" fmla="*/ 2147483646 w 739"/>
                    <a:gd name="T33" fmla="*/ 2147483646 h 601"/>
                    <a:gd name="T34" fmla="*/ 2147483646 w 739"/>
                    <a:gd name="T35" fmla="*/ 2147483646 h 601"/>
                    <a:gd name="T36" fmla="*/ 2147483646 w 739"/>
                    <a:gd name="T37" fmla="*/ 2147483646 h 601"/>
                    <a:gd name="T38" fmla="*/ 2147483646 w 739"/>
                    <a:gd name="T39" fmla="*/ 2147483646 h 601"/>
                    <a:gd name="T40" fmla="*/ 2147483646 w 739"/>
                    <a:gd name="T41" fmla="*/ 2147483646 h 601"/>
                    <a:gd name="T42" fmla="*/ 2147483646 w 739"/>
                    <a:gd name="T43" fmla="*/ 2147483646 h 601"/>
                    <a:gd name="T44" fmla="*/ 2147483646 w 739"/>
                    <a:gd name="T45" fmla="*/ 2147483646 h 601"/>
                    <a:gd name="T46" fmla="*/ 2147483646 w 739"/>
                    <a:gd name="T47" fmla="*/ 2147483646 h 601"/>
                    <a:gd name="T48" fmla="*/ 2147483646 w 739"/>
                    <a:gd name="T49" fmla="*/ 2147483646 h 601"/>
                    <a:gd name="T50" fmla="*/ 2147483646 w 739"/>
                    <a:gd name="T51" fmla="*/ 2147483646 h 601"/>
                    <a:gd name="T52" fmla="*/ 2147483646 w 739"/>
                    <a:gd name="T53" fmla="*/ 2147483646 h 601"/>
                    <a:gd name="T54" fmla="*/ 2147483646 w 739"/>
                    <a:gd name="T55" fmla="*/ 2147483646 h 601"/>
                    <a:gd name="T56" fmla="*/ 2147483646 w 739"/>
                    <a:gd name="T57" fmla="*/ 2147483646 h 601"/>
                    <a:gd name="T58" fmla="*/ 2147483646 w 739"/>
                    <a:gd name="T59" fmla="*/ 2147483646 h 601"/>
                    <a:gd name="T60" fmla="*/ 2147483646 w 739"/>
                    <a:gd name="T61" fmla="*/ 2147483646 h 601"/>
                    <a:gd name="T62" fmla="*/ 2147483646 w 739"/>
                    <a:gd name="T63" fmla="*/ 2147483646 h 601"/>
                    <a:gd name="T64" fmla="*/ 2147483646 w 739"/>
                    <a:gd name="T65" fmla="*/ 2147483646 h 601"/>
                    <a:gd name="T66" fmla="*/ 2147483646 w 739"/>
                    <a:gd name="T67" fmla="*/ 2147483646 h 601"/>
                    <a:gd name="T68" fmla="*/ 2147483646 w 739"/>
                    <a:gd name="T69" fmla="*/ 2147483646 h 601"/>
                    <a:gd name="T70" fmla="*/ 2147483646 w 739"/>
                    <a:gd name="T71" fmla="*/ 2147483646 h 601"/>
                    <a:gd name="T72" fmla="*/ 2147483646 w 739"/>
                    <a:gd name="T73" fmla="*/ 2147483646 h 601"/>
                    <a:gd name="T74" fmla="*/ 2147483646 w 739"/>
                    <a:gd name="T75" fmla="*/ 2147483646 h 601"/>
                    <a:gd name="T76" fmla="*/ 2147483646 w 739"/>
                    <a:gd name="T77" fmla="*/ 2147483646 h 601"/>
                    <a:gd name="T78" fmla="*/ 2147483646 w 739"/>
                    <a:gd name="T79" fmla="*/ 2147483646 h 601"/>
                    <a:gd name="T80" fmla="*/ 2147483646 w 739"/>
                    <a:gd name="T81" fmla="*/ 2147483646 h 601"/>
                    <a:gd name="T82" fmla="*/ 2147483646 w 739"/>
                    <a:gd name="T83" fmla="*/ 2147483646 h 601"/>
                    <a:gd name="T84" fmla="*/ 2147483646 w 739"/>
                    <a:gd name="T85" fmla="*/ 2147483646 h 601"/>
                    <a:gd name="T86" fmla="*/ 2147483646 w 739"/>
                    <a:gd name="T87" fmla="*/ 2147483646 h 601"/>
                    <a:gd name="T88" fmla="*/ 2147483646 w 739"/>
                    <a:gd name="T89" fmla="*/ 2147483646 h 601"/>
                    <a:gd name="T90" fmla="*/ 2147483646 w 739"/>
                    <a:gd name="T91" fmla="*/ 2147483646 h 601"/>
                    <a:gd name="T92" fmla="*/ 2147483646 w 739"/>
                    <a:gd name="T93" fmla="*/ 2147483646 h 601"/>
                    <a:gd name="T94" fmla="*/ 2147483646 w 739"/>
                    <a:gd name="T95" fmla="*/ 2147483646 h 601"/>
                    <a:gd name="T96" fmla="*/ 2147483646 w 739"/>
                    <a:gd name="T97" fmla="*/ 2147483646 h 601"/>
                    <a:gd name="T98" fmla="*/ 2147483646 w 739"/>
                    <a:gd name="T99" fmla="*/ 2147483646 h 601"/>
                    <a:gd name="T100" fmla="*/ 2147483646 w 739"/>
                    <a:gd name="T101" fmla="*/ 2147483646 h 601"/>
                    <a:gd name="T102" fmla="*/ 2147483646 w 739"/>
                    <a:gd name="T103" fmla="*/ 2147483646 h 601"/>
                    <a:gd name="T104" fmla="*/ 2147483646 w 739"/>
                    <a:gd name="T105" fmla="*/ 2147483646 h 601"/>
                    <a:gd name="T106" fmla="*/ 2147483646 w 739"/>
                    <a:gd name="T107" fmla="*/ 2147483646 h 601"/>
                    <a:gd name="T108" fmla="*/ 2147483646 w 739"/>
                    <a:gd name="T109" fmla="*/ 2147483646 h 601"/>
                    <a:gd name="T110" fmla="*/ 2147483646 w 739"/>
                    <a:gd name="T111" fmla="*/ 2147483646 h 601"/>
                    <a:gd name="T112" fmla="*/ 2147483646 w 739"/>
                    <a:gd name="T113" fmla="*/ 2147483646 h 601"/>
                    <a:gd name="T114" fmla="*/ 2147483646 w 739"/>
                    <a:gd name="T115" fmla="*/ 2147483646 h 601"/>
                    <a:gd name="T116" fmla="*/ 2147483646 w 739"/>
                    <a:gd name="T117" fmla="*/ 2147483646 h 601"/>
                    <a:gd name="T118" fmla="*/ 2147483646 w 739"/>
                    <a:gd name="T119" fmla="*/ 2147483646 h 601"/>
                    <a:gd name="T120" fmla="*/ 2147483646 w 739"/>
                    <a:gd name="T121" fmla="*/ 2147483646 h 601"/>
                    <a:gd name="T122" fmla="*/ 2147483646 w 739"/>
                    <a:gd name="T123" fmla="*/ 2147483646 h 601"/>
                    <a:gd name="T124" fmla="*/ 2147483646 w 739"/>
                    <a:gd name="T125" fmla="*/ 2147483646 h 60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39"/>
                    <a:gd name="T190" fmla="*/ 0 h 601"/>
                    <a:gd name="T191" fmla="*/ 739 w 739"/>
                    <a:gd name="T192" fmla="*/ 601 h 60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39" h="601">
                      <a:moveTo>
                        <a:pt x="0" y="204"/>
                      </a:moveTo>
                      <a:lnTo>
                        <a:pt x="1" y="202"/>
                      </a:lnTo>
                      <a:lnTo>
                        <a:pt x="2" y="202"/>
                      </a:lnTo>
                      <a:lnTo>
                        <a:pt x="2" y="201"/>
                      </a:lnTo>
                      <a:lnTo>
                        <a:pt x="3" y="199"/>
                      </a:lnTo>
                      <a:lnTo>
                        <a:pt x="2" y="198"/>
                      </a:lnTo>
                      <a:lnTo>
                        <a:pt x="3" y="197"/>
                      </a:lnTo>
                      <a:lnTo>
                        <a:pt x="4" y="198"/>
                      </a:lnTo>
                      <a:lnTo>
                        <a:pt x="5" y="198"/>
                      </a:lnTo>
                      <a:lnTo>
                        <a:pt x="6" y="198"/>
                      </a:lnTo>
                      <a:lnTo>
                        <a:pt x="7" y="197"/>
                      </a:lnTo>
                      <a:lnTo>
                        <a:pt x="8" y="197"/>
                      </a:lnTo>
                      <a:lnTo>
                        <a:pt x="9" y="197"/>
                      </a:lnTo>
                      <a:lnTo>
                        <a:pt x="10" y="197"/>
                      </a:lnTo>
                      <a:lnTo>
                        <a:pt x="11" y="196"/>
                      </a:lnTo>
                      <a:lnTo>
                        <a:pt x="12" y="195"/>
                      </a:lnTo>
                      <a:lnTo>
                        <a:pt x="12" y="194"/>
                      </a:lnTo>
                      <a:lnTo>
                        <a:pt x="12" y="193"/>
                      </a:lnTo>
                      <a:lnTo>
                        <a:pt x="13" y="192"/>
                      </a:lnTo>
                      <a:lnTo>
                        <a:pt x="14" y="192"/>
                      </a:lnTo>
                      <a:lnTo>
                        <a:pt x="15" y="191"/>
                      </a:lnTo>
                      <a:lnTo>
                        <a:pt x="19" y="189"/>
                      </a:lnTo>
                      <a:lnTo>
                        <a:pt x="19" y="188"/>
                      </a:lnTo>
                      <a:lnTo>
                        <a:pt x="20" y="187"/>
                      </a:lnTo>
                      <a:lnTo>
                        <a:pt x="21" y="187"/>
                      </a:lnTo>
                      <a:lnTo>
                        <a:pt x="22" y="188"/>
                      </a:lnTo>
                      <a:lnTo>
                        <a:pt x="23" y="188"/>
                      </a:lnTo>
                      <a:lnTo>
                        <a:pt x="24" y="187"/>
                      </a:lnTo>
                      <a:lnTo>
                        <a:pt x="25" y="187"/>
                      </a:lnTo>
                      <a:lnTo>
                        <a:pt x="26" y="186"/>
                      </a:lnTo>
                      <a:lnTo>
                        <a:pt x="27" y="186"/>
                      </a:lnTo>
                      <a:lnTo>
                        <a:pt x="28" y="185"/>
                      </a:lnTo>
                      <a:lnTo>
                        <a:pt x="29" y="185"/>
                      </a:lnTo>
                      <a:lnTo>
                        <a:pt x="30" y="184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2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3" y="179"/>
                      </a:lnTo>
                      <a:lnTo>
                        <a:pt x="35" y="178"/>
                      </a:lnTo>
                      <a:lnTo>
                        <a:pt x="36" y="177"/>
                      </a:lnTo>
                      <a:lnTo>
                        <a:pt x="38" y="175"/>
                      </a:lnTo>
                      <a:lnTo>
                        <a:pt x="38" y="174"/>
                      </a:lnTo>
                      <a:lnTo>
                        <a:pt x="39" y="173"/>
                      </a:lnTo>
                      <a:lnTo>
                        <a:pt x="39" y="172"/>
                      </a:lnTo>
                      <a:lnTo>
                        <a:pt x="40" y="171"/>
                      </a:lnTo>
                      <a:lnTo>
                        <a:pt x="41" y="170"/>
                      </a:lnTo>
                      <a:lnTo>
                        <a:pt x="42" y="169"/>
                      </a:lnTo>
                      <a:lnTo>
                        <a:pt x="42" y="167"/>
                      </a:lnTo>
                      <a:lnTo>
                        <a:pt x="43" y="165"/>
                      </a:lnTo>
                      <a:lnTo>
                        <a:pt x="42" y="164"/>
                      </a:lnTo>
                      <a:lnTo>
                        <a:pt x="42" y="163"/>
                      </a:lnTo>
                      <a:lnTo>
                        <a:pt x="41" y="162"/>
                      </a:lnTo>
                      <a:lnTo>
                        <a:pt x="40" y="162"/>
                      </a:lnTo>
                      <a:lnTo>
                        <a:pt x="40" y="161"/>
                      </a:lnTo>
                      <a:lnTo>
                        <a:pt x="40" y="160"/>
                      </a:lnTo>
                      <a:lnTo>
                        <a:pt x="40" y="159"/>
                      </a:lnTo>
                      <a:lnTo>
                        <a:pt x="41" y="160"/>
                      </a:lnTo>
                      <a:lnTo>
                        <a:pt x="42" y="160"/>
                      </a:lnTo>
                      <a:lnTo>
                        <a:pt x="44" y="161"/>
                      </a:lnTo>
                      <a:lnTo>
                        <a:pt x="45" y="161"/>
                      </a:lnTo>
                      <a:lnTo>
                        <a:pt x="46" y="161"/>
                      </a:lnTo>
                      <a:lnTo>
                        <a:pt x="46" y="160"/>
                      </a:lnTo>
                      <a:lnTo>
                        <a:pt x="47" y="161"/>
                      </a:lnTo>
                      <a:lnTo>
                        <a:pt x="48" y="161"/>
                      </a:lnTo>
                      <a:lnTo>
                        <a:pt x="49" y="161"/>
                      </a:lnTo>
                      <a:lnTo>
                        <a:pt x="50" y="160"/>
                      </a:lnTo>
                      <a:lnTo>
                        <a:pt x="51" y="161"/>
                      </a:lnTo>
                      <a:lnTo>
                        <a:pt x="51" y="162"/>
                      </a:lnTo>
                      <a:lnTo>
                        <a:pt x="52" y="162"/>
                      </a:lnTo>
                      <a:lnTo>
                        <a:pt x="53" y="162"/>
                      </a:lnTo>
                      <a:lnTo>
                        <a:pt x="54" y="162"/>
                      </a:lnTo>
                      <a:lnTo>
                        <a:pt x="53" y="161"/>
                      </a:lnTo>
                      <a:lnTo>
                        <a:pt x="53" y="160"/>
                      </a:lnTo>
                      <a:lnTo>
                        <a:pt x="55" y="159"/>
                      </a:lnTo>
                      <a:lnTo>
                        <a:pt x="56" y="159"/>
                      </a:lnTo>
                      <a:lnTo>
                        <a:pt x="58" y="161"/>
                      </a:lnTo>
                      <a:lnTo>
                        <a:pt x="59" y="161"/>
                      </a:lnTo>
                      <a:lnTo>
                        <a:pt x="60" y="161"/>
                      </a:lnTo>
                      <a:lnTo>
                        <a:pt x="61" y="161"/>
                      </a:lnTo>
                      <a:lnTo>
                        <a:pt x="62" y="161"/>
                      </a:lnTo>
                      <a:lnTo>
                        <a:pt x="63" y="161"/>
                      </a:lnTo>
                      <a:lnTo>
                        <a:pt x="64" y="161"/>
                      </a:lnTo>
                      <a:lnTo>
                        <a:pt x="65" y="161"/>
                      </a:lnTo>
                      <a:lnTo>
                        <a:pt x="67" y="161"/>
                      </a:lnTo>
                      <a:lnTo>
                        <a:pt x="67" y="160"/>
                      </a:lnTo>
                      <a:lnTo>
                        <a:pt x="70" y="159"/>
                      </a:lnTo>
                      <a:lnTo>
                        <a:pt x="71" y="159"/>
                      </a:lnTo>
                      <a:lnTo>
                        <a:pt x="73" y="159"/>
                      </a:lnTo>
                      <a:lnTo>
                        <a:pt x="74" y="159"/>
                      </a:lnTo>
                      <a:lnTo>
                        <a:pt x="76" y="159"/>
                      </a:lnTo>
                      <a:lnTo>
                        <a:pt x="77" y="159"/>
                      </a:lnTo>
                      <a:lnTo>
                        <a:pt x="78" y="159"/>
                      </a:lnTo>
                      <a:lnTo>
                        <a:pt x="79" y="158"/>
                      </a:lnTo>
                      <a:lnTo>
                        <a:pt x="80" y="158"/>
                      </a:lnTo>
                      <a:lnTo>
                        <a:pt x="81" y="158"/>
                      </a:lnTo>
                      <a:lnTo>
                        <a:pt x="83" y="158"/>
                      </a:lnTo>
                      <a:lnTo>
                        <a:pt x="84" y="158"/>
                      </a:lnTo>
                      <a:lnTo>
                        <a:pt x="85" y="159"/>
                      </a:lnTo>
                      <a:lnTo>
                        <a:pt x="86" y="159"/>
                      </a:lnTo>
                      <a:lnTo>
                        <a:pt x="87" y="159"/>
                      </a:lnTo>
                      <a:lnTo>
                        <a:pt x="88" y="160"/>
                      </a:lnTo>
                      <a:lnTo>
                        <a:pt x="89" y="160"/>
                      </a:lnTo>
                      <a:lnTo>
                        <a:pt x="89" y="161"/>
                      </a:lnTo>
                      <a:lnTo>
                        <a:pt x="90" y="162"/>
                      </a:lnTo>
                      <a:lnTo>
                        <a:pt x="91" y="162"/>
                      </a:lnTo>
                      <a:lnTo>
                        <a:pt x="91" y="163"/>
                      </a:lnTo>
                      <a:lnTo>
                        <a:pt x="91" y="164"/>
                      </a:lnTo>
                      <a:lnTo>
                        <a:pt x="92" y="165"/>
                      </a:lnTo>
                      <a:lnTo>
                        <a:pt x="93" y="166"/>
                      </a:lnTo>
                      <a:lnTo>
                        <a:pt x="94" y="166"/>
                      </a:lnTo>
                      <a:lnTo>
                        <a:pt x="95" y="166"/>
                      </a:lnTo>
                      <a:lnTo>
                        <a:pt x="96" y="166"/>
                      </a:lnTo>
                      <a:lnTo>
                        <a:pt x="97" y="167"/>
                      </a:lnTo>
                      <a:lnTo>
                        <a:pt x="98" y="168"/>
                      </a:lnTo>
                      <a:lnTo>
                        <a:pt x="99" y="168"/>
                      </a:lnTo>
                      <a:lnTo>
                        <a:pt x="100" y="169"/>
                      </a:lnTo>
                      <a:lnTo>
                        <a:pt x="100" y="170"/>
                      </a:lnTo>
                      <a:lnTo>
                        <a:pt x="100" y="171"/>
                      </a:lnTo>
                      <a:lnTo>
                        <a:pt x="101" y="171"/>
                      </a:lnTo>
                      <a:lnTo>
                        <a:pt x="102" y="171"/>
                      </a:lnTo>
                      <a:lnTo>
                        <a:pt x="103" y="171"/>
                      </a:lnTo>
                      <a:lnTo>
                        <a:pt x="103" y="172"/>
                      </a:lnTo>
                      <a:lnTo>
                        <a:pt x="103" y="173"/>
                      </a:lnTo>
                      <a:lnTo>
                        <a:pt x="103" y="174"/>
                      </a:lnTo>
                      <a:lnTo>
                        <a:pt x="104" y="174"/>
                      </a:lnTo>
                      <a:lnTo>
                        <a:pt x="104" y="175"/>
                      </a:lnTo>
                      <a:lnTo>
                        <a:pt x="105" y="175"/>
                      </a:lnTo>
                      <a:lnTo>
                        <a:pt x="105" y="176"/>
                      </a:lnTo>
                      <a:lnTo>
                        <a:pt x="106" y="176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10" y="174"/>
                      </a:lnTo>
                      <a:lnTo>
                        <a:pt x="110" y="173"/>
                      </a:lnTo>
                      <a:lnTo>
                        <a:pt x="111" y="173"/>
                      </a:lnTo>
                      <a:lnTo>
                        <a:pt x="112" y="174"/>
                      </a:lnTo>
                      <a:lnTo>
                        <a:pt x="113" y="173"/>
                      </a:lnTo>
                      <a:lnTo>
                        <a:pt x="114" y="172"/>
                      </a:lnTo>
                      <a:lnTo>
                        <a:pt x="115" y="169"/>
                      </a:lnTo>
                      <a:lnTo>
                        <a:pt x="116" y="168"/>
                      </a:lnTo>
                      <a:lnTo>
                        <a:pt x="117" y="167"/>
                      </a:lnTo>
                      <a:lnTo>
                        <a:pt x="117" y="163"/>
                      </a:lnTo>
                      <a:lnTo>
                        <a:pt x="117" y="162"/>
                      </a:lnTo>
                      <a:lnTo>
                        <a:pt x="118" y="161"/>
                      </a:lnTo>
                      <a:lnTo>
                        <a:pt x="120" y="161"/>
                      </a:lnTo>
                      <a:lnTo>
                        <a:pt x="121" y="160"/>
                      </a:lnTo>
                      <a:lnTo>
                        <a:pt x="122" y="159"/>
                      </a:lnTo>
                      <a:lnTo>
                        <a:pt x="123" y="159"/>
                      </a:lnTo>
                      <a:lnTo>
                        <a:pt x="124" y="159"/>
                      </a:lnTo>
                      <a:lnTo>
                        <a:pt x="125" y="158"/>
                      </a:lnTo>
                      <a:lnTo>
                        <a:pt x="126" y="158"/>
                      </a:lnTo>
                      <a:lnTo>
                        <a:pt x="127" y="158"/>
                      </a:lnTo>
                      <a:lnTo>
                        <a:pt x="129" y="158"/>
                      </a:lnTo>
                      <a:lnTo>
                        <a:pt x="130" y="158"/>
                      </a:lnTo>
                      <a:lnTo>
                        <a:pt x="131" y="159"/>
                      </a:lnTo>
                      <a:lnTo>
                        <a:pt x="132" y="160"/>
                      </a:lnTo>
                      <a:lnTo>
                        <a:pt x="134" y="161"/>
                      </a:lnTo>
                      <a:lnTo>
                        <a:pt x="135" y="161"/>
                      </a:lnTo>
                      <a:lnTo>
                        <a:pt x="136" y="161"/>
                      </a:lnTo>
                      <a:lnTo>
                        <a:pt x="136" y="163"/>
                      </a:lnTo>
                      <a:lnTo>
                        <a:pt x="137" y="164"/>
                      </a:lnTo>
                      <a:lnTo>
                        <a:pt x="138" y="164"/>
                      </a:lnTo>
                      <a:lnTo>
                        <a:pt x="139" y="163"/>
                      </a:lnTo>
                      <a:lnTo>
                        <a:pt x="140" y="162"/>
                      </a:lnTo>
                      <a:lnTo>
                        <a:pt x="141" y="163"/>
                      </a:lnTo>
                      <a:lnTo>
                        <a:pt x="142" y="163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3" y="161"/>
                      </a:lnTo>
                      <a:lnTo>
                        <a:pt x="142" y="159"/>
                      </a:lnTo>
                      <a:lnTo>
                        <a:pt x="142" y="158"/>
                      </a:lnTo>
                      <a:lnTo>
                        <a:pt x="141" y="157"/>
                      </a:lnTo>
                      <a:lnTo>
                        <a:pt x="141" y="156"/>
                      </a:lnTo>
                      <a:lnTo>
                        <a:pt x="141" y="154"/>
                      </a:lnTo>
                      <a:lnTo>
                        <a:pt x="142" y="153"/>
                      </a:lnTo>
                      <a:lnTo>
                        <a:pt x="142" y="152"/>
                      </a:lnTo>
                      <a:lnTo>
                        <a:pt x="142" y="150"/>
                      </a:lnTo>
                      <a:lnTo>
                        <a:pt x="142" y="149"/>
                      </a:lnTo>
                      <a:lnTo>
                        <a:pt x="142" y="148"/>
                      </a:lnTo>
                      <a:lnTo>
                        <a:pt x="141" y="148"/>
                      </a:lnTo>
                      <a:lnTo>
                        <a:pt x="142" y="147"/>
                      </a:lnTo>
                      <a:lnTo>
                        <a:pt x="142" y="146"/>
                      </a:lnTo>
                      <a:lnTo>
                        <a:pt x="143" y="146"/>
                      </a:lnTo>
                      <a:lnTo>
                        <a:pt x="144" y="147"/>
                      </a:lnTo>
                      <a:lnTo>
                        <a:pt x="145" y="147"/>
                      </a:lnTo>
                      <a:lnTo>
                        <a:pt x="146" y="147"/>
                      </a:lnTo>
                      <a:lnTo>
                        <a:pt x="147" y="149"/>
                      </a:lnTo>
                      <a:lnTo>
                        <a:pt x="148" y="149"/>
                      </a:lnTo>
                      <a:lnTo>
                        <a:pt x="149" y="148"/>
                      </a:lnTo>
                      <a:lnTo>
                        <a:pt x="149" y="147"/>
                      </a:lnTo>
                      <a:lnTo>
                        <a:pt x="152" y="147"/>
                      </a:lnTo>
                      <a:lnTo>
                        <a:pt x="153" y="146"/>
                      </a:lnTo>
                      <a:lnTo>
                        <a:pt x="154" y="145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4"/>
                      </a:lnTo>
                      <a:lnTo>
                        <a:pt x="157" y="143"/>
                      </a:lnTo>
                      <a:lnTo>
                        <a:pt x="158" y="142"/>
                      </a:lnTo>
                      <a:lnTo>
                        <a:pt x="159" y="142"/>
                      </a:lnTo>
                      <a:lnTo>
                        <a:pt x="160" y="141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4" y="141"/>
                      </a:lnTo>
                      <a:lnTo>
                        <a:pt x="165" y="141"/>
                      </a:lnTo>
                      <a:lnTo>
                        <a:pt x="166" y="142"/>
                      </a:lnTo>
                      <a:lnTo>
                        <a:pt x="167" y="143"/>
                      </a:lnTo>
                      <a:lnTo>
                        <a:pt x="167" y="144"/>
                      </a:lnTo>
                      <a:lnTo>
                        <a:pt x="167" y="145"/>
                      </a:lnTo>
                      <a:lnTo>
                        <a:pt x="168" y="147"/>
                      </a:lnTo>
                      <a:lnTo>
                        <a:pt x="169" y="148"/>
                      </a:lnTo>
                      <a:lnTo>
                        <a:pt x="169" y="149"/>
                      </a:lnTo>
                      <a:lnTo>
                        <a:pt x="169" y="151"/>
                      </a:lnTo>
                      <a:lnTo>
                        <a:pt x="168" y="151"/>
                      </a:lnTo>
                      <a:lnTo>
                        <a:pt x="168" y="152"/>
                      </a:lnTo>
                      <a:lnTo>
                        <a:pt x="171" y="153"/>
                      </a:lnTo>
                      <a:lnTo>
                        <a:pt x="170" y="154"/>
                      </a:lnTo>
                      <a:lnTo>
                        <a:pt x="169" y="156"/>
                      </a:lnTo>
                      <a:lnTo>
                        <a:pt x="169" y="157"/>
                      </a:lnTo>
                      <a:lnTo>
                        <a:pt x="169" y="158"/>
                      </a:lnTo>
                      <a:lnTo>
                        <a:pt x="170" y="158"/>
                      </a:lnTo>
                      <a:lnTo>
                        <a:pt x="171" y="158"/>
                      </a:lnTo>
                      <a:lnTo>
                        <a:pt x="172" y="159"/>
                      </a:lnTo>
                      <a:lnTo>
                        <a:pt x="173" y="159"/>
                      </a:lnTo>
                      <a:lnTo>
                        <a:pt x="174" y="160"/>
                      </a:lnTo>
                      <a:lnTo>
                        <a:pt x="176" y="159"/>
                      </a:lnTo>
                      <a:lnTo>
                        <a:pt x="177" y="158"/>
                      </a:lnTo>
                      <a:lnTo>
                        <a:pt x="179" y="158"/>
                      </a:lnTo>
                      <a:lnTo>
                        <a:pt x="179" y="157"/>
                      </a:lnTo>
                      <a:lnTo>
                        <a:pt x="179" y="156"/>
                      </a:lnTo>
                      <a:lnTo>
                        <a:pt x="180" y="155"/>
                      </a:lnTo>
                      <a:lnTo>
                        <a:pt x="181" y="155"/>
                      </a:lnTo>
                      <a:lnTo>
                        <a:pt x="183" y="155"/>
                      </a:lnTo>
                      <a:lnTo>
                        <a:pt x="184" y="154"/>
                      </a:lnTo>
                      <a:lnTo>
                        <a:pt x="184" y="153"/>
                      </a:lnTo>
                      <a:lnTo>
                        <a:pt x="185" y="152"/>
                      </a:lnTo>
                      <a:lnTo>
                        <a:pt x="185" y="150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7" y="148"/>
                      </a:lnTo>
                      <a:lnTo>
                        <a:pt x="188" y="148"/>
                      </a:lnTo>
                      <a:lnTo>
                        <a:pt x="188" y="147"/>
                      </a:lnTo>
                      <a:lnTo>
                        <a:pt x="187" y="147"/>
                      </a:lnTo>
                      <a:lnTo>
                        <a:pt x="188" y="146"/>
                      </a:lnTo>
                      <a:lnTo>
                        <a:pt x="189" y="146"/>
                      </a:lnTo>
                      <a:lnTo>
                        <a:pt x="189" y="144"/>
                      </a:lnTo>
                      <a:lnTo>
                        <a:pt x="190" y="144"/>
                      </a:lnTo>
                      <a:lnTo>
                        <a:pt x="190" y="143"/>
                      </a:lnTo>
                      <a:lnTo>
                        <a:pt x="191" y="143"/>
                      </a:lnTo>
                      <a:lnTo>
                        <a:pt x="192" y="143"/>
                      </a:lnTo>
                      <a:lnTo>
                        <a:pt x="193" y="143"/>
                      </a:lnTo>
                      <a:lnTo>
                        <a:pt x="193" y="142"/>
                      </a:lnTo>
                      <a:lnTo>
                        <a:pt x="193" y="141"/>
                      </a:lnTo>
                      <a:lnTo>
                        <a:pt x="194" y="140"/>
                      </a:lnTo>
                      <a:lnTo>
                        <a:pt x="195" y="140"/>
                      </a:lnTo>
                      <a:lnTo>
                        <a:pt x="195" y="139"/>
                      </a:lnTo>
                      <a:lnTo>
                        <a:pt x="196" y="137"/>
                      </a:lnTo>
                      <a:lnTo>
                        <a:pt x="197" y="136"/>
                      </a:lnTo>
                      <a:lnTo>
                        <a:pt x="197" y="135"/>
                      </a:lnTo>
                      <a:lnTo>
                        <a:pt x="196" y="134"/>
                      </a:lnTo>
                      <a:lnTo>
                        <a:pt x="197" y="133"/>
                      </a:lnTo>
                      <a:lnTo>
                        <a:pt x="196" y="131"/>
                      </a:lnTo>
                      <a:lnTo>
                        <a:pt x="196" y="130"/>
                      </a:lnTo>
                      <a:lnTo>
                        <a:pt x="195" y="129"/>
                      </a:lnTo>
                      <a:lnTo>
                        <a:pt x="195" y="128"/>
                      </a:lnTo>
                      <a:lnTo>
                        <a:pt x="195" y="127"/>
                      </a:lnTo>
                      <a:lnTo>
                        <a:pt x="195" y="125"/>
                      </a:lnTo>
                      <a:lnTo>
                        <a:pt x="196" y="123"/>
                      </a:lnTo>
                      <a:lnTo>
                        <a:pt x="196" y="122"/>
                      </a:lnTo>
                      <a:lnTo>
                        <a:pt x="197" y="121"/>
                      </a:lnTo>
                      <a:lnTo>
                        <a:pt x="197" y="120"/>
                      </a:lnTo>
                      <a:lnTo>
                        <a:pt x="197" y="119"/>
                      </a:lnTo>
                      <a:lnTo>
                        <a:pt x="197" y="118"/>
                      </a:lnTo>
                      <a:lnTo>
                        <a:pt x="197" y="117"/>
                      </a:lnTo>
                      <a:lnTo>
                        <a:pt x="197" y="116"/>
                      </a:lnTo>
                      <a:lnTo>
                        <a:pt x="198" y="117"/>
                      </a:lnTo>
                      <a:lnTo>
                        <a:pt x="199" y="117"/>
                      </a:lnTo>
                      <a:lnTo>
                        <a:pt x="199" y="116"/>
                      </a:lnTo>
                      <a:lnTo>
                        <a:pt x="200" y="115"/>
                      </a:lnTo>
                      <a:lnTo>
                        <a:pt x="201" y="115"/>
                      </a:lnTo>
                      <a:lnTo>
                        <a:pt x="202" y="113"/>
                      </a:lnTo>
                      <a:lnTo>
                        <a:pt x="203" y="113"/>
                      </a:lnTo>
                      <a:lnTo>
                        <a:pt x="204" y="111"/>
                      </a:lnTo>
                      <a:lnTo>
                        <a:pt x="205" y="111"/>
                      </a:lnTo>
                      <a:lnTo>
                        <a:pt x="207" y="110"/>
                      </a:lnTo>
                      <a:lnTo>
                        <a:pt x="209" y="110"/>
                      </a:lnTo>
                      <a:lnTo>
                        <a:pt x="210" y="110"/>
                      </a:lnTo>
                      <a:lnTo>
                        <a:pt x="211" y="110"/>
                      </a:lnTo>
                      <a:lnTo>
                        <a:pt x="212" y="111"/>
                      </a:lnTo>
                      <a:lnTo>
                        <a:pt x="212" y="112"/>
                      </a:lnTo>
                      <a:lnTo>
                        <a:pt x="213" y="114"/>
                      </a:lnTo>
                      <a:lnTo>
                        <a:pt x="214" y="114"/>
                      </a:lnTo>
                      <a:lnTo>
                        <a:pt x="216" y="113"/>
                      </a:lnTo>
                      <a:lnTo>
                        <a:pt x="217" y="113"/>
                      </a:lnTo>
                      <a:lnTo>
                        <a:pt x="218" y="112"/>
                      </a:lnTo>
                      <a:lnTo>
                        <a:pt x="218" y="111"/>
                      </a:lnTo>
                      <a:lnTo>
                        <a:pt x="219" y="110"/>
                      </a:lnTo>
                      <a:lnTo>
                        <a:pt x="220" y="110"/>
                      </a:lnTo>
                      <a:lnTo>
                        <a:pt x="221" y="110"/>
                      </a:lnTo>
                      <a:lnTo>
                        <a:pt x="221" y="111"/>
                      </a:lnTo>
                      <a:lnTo>
                        <a:pt x="222" y="111"/>
                      </a:lnTo>
                      <a:lnTo>
                        <a:pt x="222" y="112"/>
                      </a:lnTo>
                      <a:lnTo>
                        <a:pt x="223" y="113"/>
                      </a:lnTo>
                      <a:lnTo>
                        <a:pt x="224" y="112"/>
                      </a:lnTo>
                      <a:lnTo>
                        <a:pt x="226" y="112"/>
                      </a:lnTo>
                      <a:lnTo>
                        <a:pt x="228" y="113"/>
                      </a:lnTo>
                      <a:lnTo>
                        <a:pt x="229" y="113"/>
                      </a:lnTo>
                      <a:lnTo>
                        <a:pt x="230" y="113"/>
                      </a:lnTo>
                      <a:lnTo>
                        <a:pt x="231" y="112"/>
                      </a:lnTo>
                      <a:lnTo>
                        <a:pt x="232" y="112"/>
                      </a:lnTo>
                      <a:lnTo>
                        <a:pt x="233" y="111"/>
                      </a:lnTo>
                      <a:lnTo>
                        <a:pt x="233" y="110"/>
                      </a:lnTo>
                      <a:lnTo>
                        <a:pt x="234" y="110"/>
                      </a:lnTo>
                      <a:lnTo>
                        <a:pt x="235" y="109"/>
                      </a:lnTo>
                      <a:lnTo>
                        <a:pt x="237" y="108"/>
                      </a:lnTo>
                      <a:lnTo>
                        <a:pt x="239" y="109"/>
                      </a:lnTo>
                      <a:lnTo>
                        <a:pt x="241" y="109"/>
                      </a:lnTo>
                      <a:lnTo>
                        <a:pt x="243" y="108"/>
                      </a:lnTo>
                      <a:lnTo>
                        <a:pt x="244" y="108"/>
                      </a:lnTo>
                      <a:lnTo>
                        <a:pt x="245" y="108"/>
                      </a:lnTo>
                      <a:lnTo>
                        <a:pt x="246" y="108"/>
                      </a:lnTo>
                      <a:lnTo>
                        <a:pt x="247" y="108"/>
                      </a:lnTo>
                      <a:lnTo>
                        <a:pt x="248" y="107"/>
                      </a:lnTo>
                      <a:lnTo>
                        <a:pt x="250" y="107"/>
                      </a:lnTo>
                      <a:lnTo>
                        <a:pt x="253" y="105"/>
                      </a:lnTo>
                      <a:lnTo>
                        <a:pt x="255" y="104"/>
                      </a:lnTo>
                      <a:lnTo>
                        <a:pt x="258" y="103"/>
                      </a:lnTo>
                      <a:lnTo>
                        <a:pt x="259" y="103"/>
                      </a:lnTo>
                      <a:lnTo>
                        <a:pt x="260" y="103"/>
                      </a:lnTo>
                      <a:lnTo>
                        <a:pt x="261" y="103"/>
                      </a:lnTo>
                      <a:lnTo>
                        <a:pt x="261" y="105"/>
                      </a:lnTo>
                      <a:lnTo>
                        <a:pt x="259" y="108"/>
                      </a:lnTo>
                      <a:lnTo>
                        <a:pt x="259" y="109"/>
                      </a:lnTo>
                      <a:lnTo>
                        <a:pt x="260" y="110"/>
                      </a:lnTo>
                      <a:lnTo>
                        <a:pt x="261" y="110"/>
                      </a:lnTo>
                      <a:lnTo>
                        <a:pt x="262" y="110"/>
                      </a:lnTo>
                      <a:lnTo>
                        <a:pt x="263" y="110"/>
                      </a:lnTo>
                      <a:lnTo>
                        <a:pt x="264" y="110"/>
                      </a:lnTo>
                      <a:lnTo>
                        <a:pt x="265" y="109"/>
                      </a:lnTo>
                      <a:lnTo>
                        <a:pt x="266" y="109"/>
                      </a:lnTo>
                      <a:lnTo>
                        <a:pt x="268" y="109"/>
                      </a:lnTo>
                      <a:lnTo>
                        <a:pt x="269" y="109"/>
                      </a:lnTo>
                      <a:lnTo>
                        <a:pt x="271" y="108"/>
                      </a:lnTo>
                      <a:lnTo>
                        <a:pt x="275" y="106"/>
                      </a:lnTo>
                      <a:lnTo>
                        <a:pt x="276" y="106"/>
                      </a:lnTo>
                      <a:lnTo>
                        <a:pt x="278" y="106"/>
                      </a:lnTo>
                      <a:lnTo>
                        <a:pt x="278" y="105"/>
                      </a:lnTo>
                      <a:lnTo>
                        <a:pt x="279" y="104"/>
                      </a:lnTo>
                      <a:lnTo>
                        <a:pt x="278" y="103"/>
                      </a:lnTo>
                      <a:lnTo>
                        <a:pt x="278" y="102"/>
                      </a:lnTo>
                      <a:lnTo>
                        <a:pt x="278" y="100"/>
                      </a:lnTo>
                      <a:lnTo>
                        <a:pt x="277" y="99"/>
                      </a:lnTo>
                      <a:lnTo>
                        <a:pt x="277" y="98"/>
                      </a:lnTo>
                      <a:lnTo>
                        <a:pt x="278" y="97"/>
                      </a:lnTo>
                      <a:lnTo>
                        <a:pt x="277" y="96"/>
                      </a:lnTo>
                      <a:lnTo>
                        <a:pt x="277" y="95"/>
                      </a:lnTo>
                      <a:lnTo>
                        <a:pt x="277" y="94"/>
                      </a:lnTo>
                      <a:lnTo>
                        <a:pt x="277" y="93"/>
                      </a:lnTo>
                      <a:lnTo>
                        <a:pt x="278" y="92"/>
                      </a:lnTo>
                      <a:lnTo>
                        <a:pt x="279" y="91"/>
                      </a:lnTo>
                      <a:lnTo>
                        <a:pt x="279" y="90"/>
                      </a:lnTo>
                      <a:lnTo>
                        <a:pt x="280" y="89"/>
                      </a:lnTo>
                      <a:lnTo>
                        <a:pt x="279" y="89"/>
                      </a:lnTo>
                      <a:lnTo>
                        <a:pt x="278" y="87"/>
                      </a:lnTo>
                      <a:lnTo>
                        <a:pt x="278" y="85"/>
                      </a:lnTo>
                      <a:lnTo>
                        <a:pt x="278" y="84"/>
                      </a:lnTo>
                      <a:lnTo>
                        <a:pt x="278" y="83"/>
                      </a:lnTo>
                      <a:lnTo>
                        <a:pt x="279" y="81"/>
                      </a:lnTo>
                      <a:lnTo>
                        <a:pt x="280" y="80"/>
                      </a:lnTo>
                      <a:lnTo>
                        <a:pt x="281" y="80"/>
                      </a:lnTo>
                      <a:lnTo>
                        <a:pt x="282" y="81"/>
                      </a:lnTo>
                      <a:lnTo>
                        <a:pt x="283" y="81"/>
                      </a:lnTo>
                      <a:lnTo>
                        <a:pt x="284" y="81"/>
                      </a:lnTo>
                      <a:lnTo>
                        <a:pt x="285" y="80"/>
                      </a:lnTo>
                      <a:lnTo>
                        <a:pt x="286" y="79"/>
                      </a:lnTo>
                      <a:lnTo>
                        <a:pt x="287" y="79"/>
                      </a:lnTo>
                      <a:lnTo>
                        <a:pt x="288" y="79"/>
                      </a:lnTo>
                      <a:lnTo>
                        <a:pt x="289" y="79"/>
                      </a:lnTo>
                      <a:lnTo>
                        <a:pt x="289" y="80"/>
                      </a:lnTo>
                      <a:lnTo>
                        <a:pt x="290" y="80"/>
                      </a:lnTo>
                      <a:lnTo>
                        <a:pt x="290" y="79"/>
                      </a:lnTo>
                      <a:lnTo>
                        <a:pt x="290" y="78"/>
                      </a:lnTo>
                      <a:lnTo>
                        <a:pt x="289" y="78"/>
                      </a:lnTo>
                      <a:lnTo>
                        <a:pt x="290" y="77"/>
                      </a:lnTo>
                      <a:lnTo>
                        <a:pt x="290" y="76"/>
                      </a:lnTo>
                      <a:lnTo>
                        <a:pt x="291" y="75"/>
                      </a:lnTo>
                      <a:lnTo>
                        <a:pt x="291" y="74"/>
                      </a:lnTo>
                      <a:lnTo>
                        <a:pt x="291" y="73"/>
                      </a:lnTo>
                      <a:lnTo>
                        <a:pt x="292" y="73"/>
                      </a:lnTo>
                      <a:lnTo>
                        <a:pt x="293" y="72"/>
                      </a:lnTo>
                      <a:lnTo>
                        <a:pt x="292" y="71"/>
                      </a:lnTo>
                      <a:lnTo>
                        <a:pt x="293" y="70"/>
                      </a:lnTo>
                      <a:lnTo>
                        <a:pt x="294" y="69"/>
                      </a:lnTo>
                      <a:lnTo>
                        <a:pt x="294" y="66"/>
                      </a:lnTo>
                      <a:lnTo>
                        <a:pt x="295" y="66"/>
                      </a:lnTo>
                      <a:lnTo>
                        <a:pt x="296" y="66"/>
                      </a:lnTo>
                      <a:lnTo>
                        <a:pt x="297" y="66"/>
                      </a:lnTo>
                      <a:lnTo>
                        <a:pt x="297" y="67"/>
                      </a:lnTo>
                      <a:lnTo>
                        <a:pt x="298" y="68"/>
                      </a:lnTo>
                      <a:lnTo>
                        <a:pt x="299" y="68"/>
                      </a:lnTo>
                      <a:lnTo>
                        <a:pt x="300" y="67"/>
                      </a:lnTo>
                      <a:lnTo>
                        <a:pt x="300" y="66"/>
                      </a:lnTo>
                      <a:lnTo>
                        <a:pt x="301" y="65"/>
                      </a:lnTo>
                      <a:lnTo>
                        <a:pt x="301" y="64"/>
                      </a:lnTo>
                      <a:lnTo>
                        <a:pt x="301" y="63"/>
                      </a:lnTo>
                      <a:lnTo>
                        <a:pt x="299" y="63"/>
                      </a:lnTo>
                      <a:lnTo>
                        <a:pt x="299" y="62"/>
                      </a:lnTo>
                      <a:lnTo>
                        <a:pt x="299" y="61"/>
                      </a:lnTo>
                      <a:lnTo>
                        <a:pt x="299" y="60"/>
                      </a:lnTo>
                      <a:lnTo>
                        <a:pt x="297" y="58"/>
                      </a:lnTo>
                      <a:lnTo>
                        <a:pt x="296" y="57"/>
                      </a:lnTo>
                      <a:lnTo>
                        <a:pt x="295" y="56"/>
                      </a:lnTo>
                      <a:lnTo>
                        <a:pt x="296" y="55"/>
                      </a:lnTo>
                      <a:lnTo>
                        <a:pt x="297" y="54"/>
                      </a:lnTo>
                      <a:lnTo>
                        <a:pt x="299" y="52"/>
                      </a:lnTo>
                      <a:lnTo>
                        <a:pt x="299" y="51"/>
                      </a:lnTo>
                      <a:lnTo>
                        <a:pt x="299" y="50"/>
                      </a:lnTo>
                      <a:lnTo>
                        <a:pt x="298" y="49"/>
                      </a:lnTo>
                      <a:lnTo>
                        <a:pt x="296" y="49"/>
                      </a:lnTo>
                      <a:lnTo>
                        <a:pt x="295" y="49"/>
                      </a:lnTo>
                      <a:lnTo>
                        <a:pt x="295" y="47"/>
                      </a:lnTo>
                      <a:lnTo>
                        <a:pt x="296" y="47"/>
                      </a:lnTo>
                      <a:lnTo>
                        <a:pt x="297" y="46"/>
                      </a:lnTo>
                      <a:lnTo>
                        <a:pt x="298" y="45"/>
                      </a:lnTo>
                      <a:lnTo>
                        <a:pt x="299" y="44"/>
                      </a:lnTo>
                      <a:lnTo>
                        <a:pt x="299" y="43"/>
                      </a:lnTo>
                      <a:lnTo>
                        <a:pt x="298" y="41"/>
                      </a:lnTo>
                      <a:lnTo>
                        <a:pt x="298" y="40"/>
                      </a:lnTo>
                      <a:lnTo>
                        <a:pt x="299" y="39"/>
                      </a:lnTo>
                      <a:lnTo>
                        <a:pt x="300" y="38"/>
                      </a:lnTo>
                      <a:lnTo>
                        <a:pt x="302" y="39"/>
                      </a:lnTo>
                      <a:lnTo>
                        <a:pt x="303" y="38"/>
                      </a:lnTo>
                      <a:lnTo>
                        <a:pt x="303" y="37"/>
                      </a:lnTo>
                      <a:lnTo>
                        <a:pt x="304" y="36"/>
                      </a:lnTo>
                      <a:lnTo>
                        <a:pt x="305" y="35"/>
                      </a:lnTo>
                      <a:lnTo>
                        <a:pt x="306" y="35"/>
                      </a:lnTo>
                      <a:lnTo>
                        <a:pt x="307" y="35"/>
                      </a:lnTo>
                      <a:lnTo>
                        <a:pt x="309" y="35"/>
                      </a:lnTo>
                      <a:lnTo>
                        <a:pt x="311" y="36"/>
                      </a:lnTo>
                      <a:lnTo>
                        <a:pt x="313" y="38"/>
                      </a:lnTo>
                      <a:lnTo>
                        <a:pt x="314" y="39"/>
                      </a:lnTo>
                      <a:lnTo>
                        <a:pt x="315" y="39"/>
                      </a:lnTo>
                      <a:lnTo>
                        <a:pt x="316" y="39"/>
                      </a:lnTo>
                      <a:lnTo>
                        <a:pt x="316" y="38"/>
                      </a:lnTo>
                      <a:lnTo>
                        <a:pt x="317" y="37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2"/>
                      </a:lnTo>
                      <a:lnTo>
                        <a:pt x="322" y="30"/>
                      </a:lnTo>
                      <a:lnTo>
                        <a:pt x="321" y="29"/>
                      </a:lnTo>
                      <a:lnTo>
                        <a:pt x="320" y="28"/>
                      </a:lnTo>
                      <a:lnTo>
                        <a:pt x="319" y="26"/>
                      </a:lnTo>
                      <a:lnTo>
                        <a:pt x="319" y="25"/>
                      </a:lnTo>
                      <a:lnTo>
                        <a:pt x="320" y="24"/>
                      </a:lnTo>
                      <a:lnTo>
                        <a:pt x="321" y="23"/>
                      </a:lnTo>
                      <a:lnTo>
                        <a:pt x="322" y="22"/>
                      </a:lnTo>
                      <a:lnTo>
                        <a:pt x="325" y="21"/>
                      </a:lnTo>
                      <a:lnTo>
                        <a:pt x="326" y="19"/>
                      </a:lnTo>
                      <a:lnTo>
                        <a:pt x="326" y="18"/>
                      </a:lnTo>
                      <a:lnTo>
                        <a:pt x="327" y="17"/>
                      </a:lnTo>
                      <a:lnTo>
                        <a:pt x="328" y="14"/>
                      </a:lnTo>
                      <a:lnTo>
                        <a:pt x="327" y="13"/>
                      </a:lnTo>
                      <a:lnTo>
                        <a:pt x="328" y="12"/>
                      </a:lnTo>
                      <a:lnTo>
                        <a:pt x="329" y="11"/>
                      </a:lnTo>
                      <a:lnTo>
                        <a:pt x="330" y="10"/>
                      </a:lnTo>
                      <a:lnTo>
                        <a:pt x="330" y="9"/>
                      </a:lnTo>
                      <a:lnTo>
                        <a:pt x="332" y="8"/>
                      </a:lnTo>
                      <a:lnTo>
                        <a:pt x="332" y="7"/>
                      </a:lnTo>
                      <a:lnTo>
                        <a:pt x="332" y="5"/>
                      </a:lnTo>
                      <a:lnTo>
                        <a:pt x="332" y="4"/>
                      </a:lnTo>
                      <a:lnTo>
                        <a:pt x="332" y="3"/>
                      </a:lnTo>
                      <a:lnTo>
                        <a:pt x="332" y="2"/>
                      </a:lnTo>
                      <a:lnTo>
                        <a:pt x="332" y="0"/>
                      </a:lnTo>
                      <a:lnTo>
                        <a:pt x="345" y="1"/>
                      </a:lnTo>
                      <a:lnTo>
                        <a:pt x="386" y="0"/>
                      </a:lnTo>
                      <a:lnTo>
                        <a:pt x="412" y="0"/>
                      </a:lnTo>
                      <a:lnTo>
                        <a:pt x="413" y="0"/>
                      </a:lnTo>
                      <a:lnTo>
                        <a:pt x="414" y="1"/>
                      </a:lnTo>
                      <a:lnTo>
                        <a:pt x="415" y="2"/>
                      </a:lnTo>
                      <a:lnTo>
                        <a:pt x="416" y="2"/>
                      </a:lnTo>
                      <a:lnTo>
                        <a:pt x="417" y="4"/>
                      </a:lnTo>
                      <a:lnTo>
                        <a:pt x="418" y="4"/>
                      </a:lnTo>
                      <a:lnTo>
                        <a:pt x="418" y="5"/>
                      </a:lnTo>
                      <a:lnTo>
                        <a:pt x="419" y="5"/>
                      </a:lnTo>
                      <a:lnTo>
                        <a:pt x="420" y="5"/>
                      </a:lnTo>
                      <a:lnTo>
                        <a:pt x="421" y="5"/>
                      </a:lnTo>
                      <a:lnTo>
                        <a:pt x="421" y="6"/>
                      </a:lnTo>
                      <a:lnTo>
                        <a:pt x="422" y="6"/>
                      </a:lnTo>
                      <a:lnTo>
                        <a:pt x="423" y="6"/>
                      </a:lnTo>
                      <a:lnTo>
                        <a:pt x="424" y="6"/>
                      </a:lnTo>
                      <a:lnTo>
                        <a:pt x="424" y="7"/>
                      </a:lnTo>
                      <a:lnTo>
                        <a:pt x="425" y="7"/>
                      </a:lnTo>
                      <a:lnTo>
                        <a:pt x="426" y="7"/>
                      </a:lnTo>
                      <a:lnTo>
                        <a:pt x="427" y="9"/>
                      </a:lnTo>
                      <a:lnTo>
                        <a:pt x="428" y="10"/>
                      </a:lnTo>
                      <a:lnTo>
                        <a:pt x="429" y="11"/>
                      </a:lnTo>
                      <a:lnTo>
                        <a:pt x="430" y="11"/>
                      </a:lnTo>
                      <a:lnTo>
                        <a:pt x="431" y="12"/>
                      </a:lnTo>
                      <a:lnTo>
                        <a:pt x="431" y="13"/>
                      </a:lnTo>
                      <a:lnTo>
                        <a:pt x="432" y="13"/>
                      </a:lnTo>
                      <a:lnTo>
                        <a:pt x="432" y="14"/>
                      </a:lnTo>
                      <a:lnTo>
                        <a:pt x="431" y="14"/>
                      </a:lnTo>
                      <a:lnTo>
                        <a:pt x="432" y="15"/>
                      </a:lnTo>
                      <a:lnTo>
                        <a:pt x="432" y="16"/>
                      </a:lnTo>
                      <a:lnTo>
                        <a:pt x="433" y="16"/>
                      </a:lnTo>
                      <a:lnTo>
                        <a:pt x="433" y="17"/>
                      </a:lnTo>
                      <a:lnTo>
                        <a:pt x="432" y="18"/>
                      </a:lnTo>
                      <a:lnTo>
                        <a:pt x="432" y="19"/>
                      </a:lnTo>
                      <a:lnTo>
                        <a:pt x="431" y="20"/>
                      </a:lnTo>
                      <a:lnTo>
                        <a:pt x="432" y="21"/>
                      </a:lnTo>
                      <a:lnTo>
                        <a:pt x="432" y="22"/>
                      </a:lnTo>
                      <a:lnTo>
                        <a:pt x="433" y="22"/>
                      </a:lnTo>
                      <a:lnTo>
                        <a:pt x="434" y="23"/>
                      </a:lnTo>
                      <a:lnTo>
                        <a:pt x="435" y="25"/>
                      </a:lnTo>
                      <a:lnTo>
                        <a:pt x="435" y="26"/>
                      </a:lnTo>
                      <a:lnTo>
                        <a:pt x="435" y="27"/>
                      </a:lnTo>
                      <a:lnTo>
                        <a:pt x="436" y="27"/>
                      </a:lnTo>
                      <a:lnTo>
                        <a:pt x="437" y="28"/>
                      </a:lnTo>
                      <a:lnTo>
                        <a:pt x="438" y="28"/>
                      </a:lnTo>
                      <a:lnTo>
                        <a:pt x="439" y="29"/>
                      </a:lnTo>
                      <a:lnTo>
                        <a:pt x="440" y="30"/>
                      </a:lnTo>
                      <a:lnTo>
                        <a:pt x="441" y="31"/>
                      </a:lnTo>
                      <a:lnTo>
                        <a:pt x="442" y="31"/>
                      </a:lnTo>
                      <a:lnTo>
                        <a:pt x="442" y="30"/>
                      </a:lnTo>
                      <a:lnTo>
                        <a:pt x="443" y="31"/>
                      </a:lnTo>
                      <a:lnTo>
                        <a:pt x="444" y="32"/>
                      </a:lnTo>
                      <a:lnTo>
                        <a:pt x="445" y="32"/>
                      </a:lnTo>
                      <a:lnTo>
                        <a:pt x="445" y="33"/>
                      </a:lnTo>
                      <a:lnTo>
                        <a:pt x="445" y="34"/>
                      </a:lnTo>
                      <a:lnTo>
                        <a:pt x="445" y="35"/>
                      </a:lnTo>
                      <a:lnTo>
                        <a:pt x="445" y="36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39"/>
                      </a:lnTo>
                      <a:lnTo>
                        <a:pt x="448" y="41"/>
                      </a:lnTo>
                      <a:lnTo>
                        <a:pt x="449" y="41"/>
                      </a:lnTo>
                      <a:lnTo>
                        <a:pt x="449" y="42"/>
                      </a:lnTo>
                      <a:lnTo>
                        <a:pt x="451" y="41"/>
                      </a:lnTo>
                      <a:lnTo>
                        <a:pt x="451" y="40"/>
                      </a:lnTo>
                      <a:lnTo>
                        <a:pt x="452" y="40"/>
                      </a:lnTo>
                      <a:lnTo>
                        <a:pt x="453" y="40"/>
                      </a:lnTo>
                      <a:lnTo>
                        <a:pt x="454" y="38"/>
                      </a:lnTo>
                      <a:lnTo>
                        <a:pt x="455" y="37"/>
                      </a:lnTo>
                      <a:lnTo>
                        <a:pt x="456" y="38"/>
                      </a:lnTo>
                      <a:lnTo>
                        <a:pt x="457" y="40"/>
                      </a:lnTo>
                      <a:lnTo>
                        <a:pt x="458" y="40"/>
                      </a:lnTo>
                      <a:lnTo>
                        <a:pt x="459" y="41"/>
                      </a:lnTo>
                      <a:lnTo>
                        <a:pt x="460" y="41"/>
                      </a:lnTo>
                      <a:lnTo>
                        <a:pt x="461" y="41"/>
                      </a:lnTo>
                      <a:lnTo>
                        <a:pt x="462" y="41"/>
                      </a:lnTo>
                      <a:lnTo>
                        <a:pt x="463" y="41"/>
                      </a:lnTo>
                      <a:lnTo>
                        <a:pt x="464" y="41"/>
                      </a:lnTo>
                      <a:lnTo>
                        <a:pt x="465" y="42"/>
                      </a:lnTo>
                      <a:lnTo>
                        <a:pt x="466" y="43"/>
                      </a:lnTo>
                      <a:lnTo>
                        <a:pt x="466" y="44"/>
                      </a:lnTo>
                      <a:lnTo>
                        <a:pt x="466" y="46"/>
                      </a:lnTo>
                      <a:lnTo>
                        <a:pt x="465" y="48"/>
                      </a:lnTo>
                      <a:lnTo>
                        <a:pt x="465" y="49"/>
                      </a:lnTo>
                      <a:lnTo>
                        <a:pt x="466" y="52"/>
                      </a:lnTo>
                      <a:lnTo>
                        <a:pt x="466" y="53"/>
                      </a:lnTo>
                      <a:lnTo>
                        <a:pt x="466" y="54"/>
                      </a:lnTo>
                      <a:lnTo>
                        <a:pt x="466" y="55"/>
                      </a:lnTo>
                      <a:lnTo>
                        <a:pt x="467" y="56"/>
                      </a:lnTo>
                      <a:lnTo>
                        <a:pt x="468" y="56"/>
                      </a:lnTo>
                      <a:lnTo>
                        <a:pt x="469" y="56"/>
                      </a:lnTo>
                      <a:lnTo>
                        <a:pt x="469" y="57"/>
                      </a:lnTo>
                      <a:lnTo>
                        <a:pt x="469" y="58"/>
                      </a:lnTo>
                      <a:lnTo>
                        <a:pt x="469" y="59"/>
                      </a:lnTo>
                      <a:lnTo>
                        <a:pt x="470" y="61"/>
                      </a:lnTo>
                      <a:lnTo>
                        <a:pt x="470" y="62"/>
                      </a:lnTo>
                      <a:lnTo>
                        <a:pt x="469" y="62"/>
                      </a:lnTo>
                      <a:lnTo>
                        <a:pt x="468" y="63"/>
                      </a:lnTo>
                      <a:lnTo>
                        <a:pt x="468" y="64"/>
                      </a:lnTo>
                      <a:lnTo>
                        <a:pt x="468" y="65"/>
                      </a:lnTo>
                      <a:lnTo>
                        <a:pt x="469" y="66"/>
                      </a:lnTo>
                      <a:lnTo>
                        <a:pt x="471" y="67"/>
                      </a:lnTo>
                      <a:lnTo>
                        <a:pt x="472" y="67"/>
                      </a:lnTo>
                      <a:lnTo>
                        <a:pt x="474" y="69"/>
                      </a:lnTo>
                      <a:lnTo>
                        <a:pt x="475" y="69"/>
                      </a:lnTo>
                      <a:lnTo>
                        <a:pt x="475" y="68"/>
                      </a:lnTo>
                      <a:lnTo>
                        <a:pt x="474" y="67"/>
                      </a:lnTo>
                      <a:lnTo>
                        <a:pt x="474" y="66"/>
                      </a:lnTo>
                      <a:lnTo>
                        <a:pt x="473" y="65"/>
                      </a:lnTo>
                      <a:lnTo>
                        <a:pt x="473" y="64"/>
                      </a:lnTo>
                      <a:lnTo>
                        <a:pt x="474" y="64"/>
                      </a:lnTo>
                      <a:lnTo>
                        <a:pt x="475" y="63"/>
                      </a:lnTo>
                      <a:lnTo>
                        <a:pt x="476" y="62"/>
                      </a:lnTo>
                      <a:lnTo>
                        <a:pt x="478" y="62"/>
                      </a:lnTo>
                      <a:lnTo>
                        <a:pt x="479" y="62"/>
                      </a:lnTo>
                      <a:lnTo>
                        <a:pt x="480" y="63"/>
                      </a:lnTo>
                      <a:lnTo>
                        <a:pt x="480" y="64"/>
                      </a:lnTo>
                      <a:lnTo>
                        <a:pt x="482" y="64"/>
                      </a:lnTo>
                      <a:lnTo>
                        <a:pt x="483" y="64"/>
                      </a:lnTo>
                      <a:lnTo>
                        <a:pt x="484" y="64"/>
                      </a:lnTo>
                      <a:lnTo>
                        <a:pt x="485" y="64"/>
                      </a:lnTo>
                      <a:lnTo>
                        <a:pt x="486" y="67"/>
                      </a:lnTo>
                      <a:lnTo>
                        <a:pt x="486" y="68"/>
                      </a:lnTo>
                      <a:lnTo>
                        <a:pt x="484" y="68"/>
                      </a:lnTo>
                      <a:lnTo>
                        <a:pt x="483" y="69"/>
                      </a:lnTo>
                      <a:lnTo>
                        <a:pt x="484" y="70"/>
                      </a:lnTo>
                      <a:lnTo>
                        <a:pt x="485" y="71"/>
                      </a:lnTo>
                      <a:lnTo>
                        <a:pt x="486" y="71"/>
                      </a:lnTo>
                      <a:lnTo>
                        <a:pt x="487" y="73"/>
                      </a:lnTo>
                      <a:lnTo>
                        <a:pt x="487" y="74"/>
                      </a:lnTo>
                      <a:lnTo>
                        <a:pt x="486" y="74"/>
                      </a:lnTo>
                      <a:lnTo>
                        <a:pt x="487" y="75"/>
                      </a:lnTo>
                      <a:lnTo>
                        <a:pt x="488" y="76"/>
                      </a:lnTo>
                      <a:lnTo>
                        <a:pt x="489" y="77"/>
                      </a:lnTo>
                      <a:lnTo>
                        <a:pt x="488" y="78"/>
                      </a:lnTo>
                      <a:lnTo>
                        <a:pt x="488" y="79"/>
                      </a:lnTo>
                      <a:lnTo>
                        <a:pt x="491" y="85"/>
                      </a:lnTo>
                      <a:lnTo>
                        <a:pt x="491" y="86"/>
                      </a:lnTo>
                      <a:lnTo>
                        <a:pt x="493" y="86"/>
                      </a:lnTo>
                      <a:lnTo>
                        <a:pt x="494" y="86"/>
                      </a:lnTo>
                      <a:lnTo>
                        <a:pt x="495" y="86"/>
                      </a:lnTo>
                      <a:lnTo>
                        <a:pt x="496" y="86"/>
                      </a:lnTo>
                      <a:lnTo>
                        <a:pt x="497" y="85"/>
                      </a:lnTo>
                      <a:lnTo>
                        <a:pt x="499" y="85"/>
                      </a:lnTo>
                      <a:lnTo>
                        <a:pt x="500" y="85"/>
                      </a:lnTo>
                      <a:lnTo>
                        <a:pt x="501" y="85"/>
                      </a:lnTo>
                      <a:lnTo>
                        <a:pt x="502" y="86"/>
                      </a:lnTo>
                      <a:lnTo>
                        <a:pt x="502" y="88"/>
                      </a:lnTo>
                      <a:lnTo>
                        <a:pt x="503" y="88"/>
                      </a:lnTo>
                      <a:lnTo>
                        <a:pt x="504" y="89"/>
                      </a:lnTo>
                      <a:lnTo>
                        <a:pt x="505" y="90"/>
                      </a:lnTo>
                      <a:lnTo>
                        <a:pt x="506" y="92"/>
                      </a:lnTo>
                      <a:lnTo>
                        <a:pt x="506" y="93"/>
                      </a:lnTo>
                      <a:lnTo>
                        <a:pt x="506" y="94"/>
                      </a:lnTo>
                      <a:lnTo>
                        <a:pt x="507" y="93"/>
                      </a:lnTo>
                      <a:lnTo>
                        <a:pt x="508" y="93"/>
                      </a:lnTo>
                      <a:lnTo>
                        <a:pt x="509" y="93"/>
                      </a:lnTo>
                      <a:lnTo>
                        <a:pt x="510" y="94"/>
                      </a:lnTo>
                      <a:lnTo>
                        <a:pt x="511" y="94"/>
                      </a:lnTo>
                      <a:lnTo>
                        <a:pt x="512" y="94"/>
                      </a:lnTo>
                      <a:lnTo>
                        <a:pt x="513" y="93"/>
                      </a:lnTo>
                      <a:lnTo>
                        <a:pt x="514" y="93"/>
                      </a:lnTo>
                      <a:lnTo>
                        <a:pt x="515" y="93"/>
                      </a:lnTo>
                      <a:lnTo>
                        <a:pt x="515" y="92"/>
                      </a:lnTo>
                      <a:lnTo>
                        <a:pt x="517" y="92"/>
                      </a:lnTo>
                      <a:lnTo>
                        <a:pt x="518" y="91"/>
                      </a:lnTo>
                      <a:lnTo>
                        <a:pt x="519" y="91"/>
                      </a:lnTo>
                      <a:lnTo>
                        <a:pt x="519" y="89"/>
                      </a:lnTo>
                      <a:lnTo>
                        <a:pt x="519" y="88"/>
                      </a:lnTo>
                      <a:lnTo>
                        <a:pt x="520" y="87"/>
                      </a:lnTo>
                      <a:lnTo>
                        <a:pt x="519" y="86"/>
                      </a:lnTo>
                      <a:lnTo>
                        <a:pt x="520" y="85"/>
                      </a:lnTo>
                      <a:lnTo>
                        <a:pt x="520" y="84"/>
                      </a:lnTo>
                      <a:lnTo>
                        <a:pt x="521" y="84"/>
                      </a:lnTo>
                      <a:lnTo>
                        <a:pt x="521" y="83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1" y="79"/>
                      </a:lnTo>
                      <a:lnTo>
                        <a:pt x="522" y="78"/>
                      </a:lnTo>
                      <a:lnTo>
                        <a:pt x="523" y="78"/>
                      </a:lnTo>
                      <a:lnTo>
                        <a:pt x="524" y="79"/>
                      </a:lnTo>
                      <a:lnTo>
                        <a:pt x="525" y="80"/>
                      </a:lnTo>
                      <a:lnTo>
                        <a:pt x="527" y="79"/>
                      </a:lnTo>
                      <a:lnTo>
                        <a:pt x="528" y="80"/>
                      </a:lnTo>
                      <a:lnTo>
                        <a:pt x="529" y="79"/>
                      </a:lnTo>
                      <a:lnTo>
                        <a:pt x="530" y="79"/>
                      </a:lnTo>
                      <a:lnTo>
                        <a:pt x="530" y="78"/>
                      </a:lnTo>
                      <a:lnTo>
                        <a:pt x="531" y="77"/>
                      </a:lnTo>
                      <a:lnTo>
                        <a:pt x="532" y="76"/>
                      </a:lnTo>
                      <a:lnTo>
                        <a:pt x="532" y="75"/>
                      </a:lnTo>
                      <a:lnTo>
                        <a:pt x="532" y="74"/>
                      </a:lnTo>
                      <a:lnTo>
                        <a:pt x="533" y="74"/>
                      </a:lnTo>
                      <a:lnTo>
                        <a:pt x="535" y="73"/>
                      </a:lnTo>
                      <a:lnTo>
                        <a:pt x="535" y="75"/>
                      </a:lnTo>
                      <a:lnTo>
                        <a:pt x="536" y="75"/>
                      </a:lnTo>
                      <a:lnTo>
                        <a:pt x="537" y="75"/>
                      </a:lnTo>
                      <a:lnTo>
                        <a:pt x="539" y="75"/>
                      </a:lnTo>
                      <a:lnTo>
                        <a:pt x="540" y="75"/>
                      </a:lnTo>
                      <a:lnTo>
                        <a:pt x="542" y="76"/>
                      </a:lnTo>
                      <a:lnTo>
                        <a:pt x="542" y="77"/>
                      </a:lnTo>
                      <a:lnTo>
                        <a:pt x="543" y="76"/>
                      </a:lnTo>
                      <a:lnTo>
                        <a:pt x="544" y="77"/>
                      </a:lnTo>
                      <a:lnTo>
                        <a:pt x="544" y="78"/>
                      </a:lnTo>
                      <a:lnTo>
                        <a:pt x="544" y="80"/>
                      </a:lnTo>
                      <a:lnTo>
                        <a:pt x="544" y="81"/>
                      </a:lnTo>
                      <a:lnTo>
                        <a:pt x="545" y="82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8" y="84"/>
                      </a:lnTo>
                      <a:lnTo>
                        <a:pt x="549" y="85"/>
                      </a:lnTo>
                      <a:lnTo>
                        <a:pt x="550" y="85"/>
                      </a:lnTo>
                      <a:lnTo>
                        <a:pt x="551" y="86"/>
                      </a:lnTo>
                      <a:lnTo>
                        <a:pt x="552" y="86"/>
                      </a:lnTo>
                      <a:lnTo>
                        <a:pt x="553" y="87"/>
                      </a:lnTo>
                      <a:lnTo>
                        <a:pt x="554" y="87"/>
                      </a:lnTo>
                      <a:lnTo>
                        <a:pt x="555" y="87"/>
                      </a:lnTo>
                      <a:lnTo>
                        <a:pt x="555" y="88"/>
                      </a:lnTo>
                      <a:lnTo>
                        <a:pt x="556" y="89"/>
                      </a:lnTo>
                      <a:lnTo>
                        <a:pt x="556" y="90"/>
                      </a:lnTo>
                      <a:lnTo>
                        <a:pt x="556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3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60" y="97"/>
                      </a:lnTo>
                      <a:lnTo>
                        <a:pt x="561" y="97"/>
                      </a:lnTo>
                      <a:lnTo>
                        <a:pt x="560" y="99"/>
                      </a:lnTo>
                      <a:lnTo>
                        <a:pt x="559" y="99"/>
                      </a:lnTo>
                      <a:lnTo>
                        <a:pt x="558" y="100"/>
                      </a:lnTo>
                      <a:lnTo>
                        <a:pt x="558" y="101"/>
                      </a:lnTo>
                      <a:lnTo>
                        <a:pt x="557" y="102"/>
                      </a:lnTo>
                      <a:lnTo>
                        <a:pt x="556" y="103"/>
                      </a:lnTo>
                      <a:lnTo>
                        <a:pt x="556" y="104"/>
                      </a:lnTo>
                      <a:lnTo>
                        <a:pt x="556" y="105"/>
                      </a:lnTo>
                      <a:lnTo>
                        <a:pt x="555" y="106"/>
                      </a:lnTo>
                      <a:lnTo>
                        <a:pt x="555" y="107"/>
                      </a:lnTo>
                      <a:lnTo>
                        <a:pt x="555" y="108"/>
                      </a:lnTo>
                      <a:lnTo>
                        <a:pt x="554" y="110"/>
                      </a:lnTo>
                      <a:lnTo>
                        <a:pt x="554" y="111"/>
                      </a:lnTo>
                      <a:lnTo>
                        <a:pt x="553" y="111"/>
                      </a:lnTo>
                      <a:lnTo>
                        <a:pt x="553" y="112"/>
                      </a:lnTo>
                      <a:lnTo>
                        <a:pt x="553" y="113"/>
                      </a:lnTo>
                      <a:lnTo>
                        <a:pt x="552" y="115"/>
                      </a:lnTo>
                      <a:lnTo>
                        <a:pt x="552" y="116"/>
                      </a:lnTo>
                      <a:lnTo>
                        <a:pt x="552" y="117"/>
                      </a:lnTo>
                      <a:lnTo>
                        <a:pt x="551" y="118"/>
                      </a:lnTo>
                      <a:lnTo>
                        <a:pt x="552" y="120"/>
                      </a:lnTo>
                      <a:lnTo>
                        <a:pt x="552" y="121"/>
                      </a:lnTo>
                      <a:lnTo>
                        <a:pt x="553" y="121"/>
                      </a:lnTo>
                      <a:lnTo>
                        <a:pt x="553" y="122"/>
                      </a:lnTo>
                      <a:lnTo>
                        <a:pt x="554" y="123"/>
                      </a:lnTo>
                      <a:lnTo>
                        <a:pt x="554" y="124"/>
                      </a:lnTo>
                      <a:lnTo>
                        <a:pt x="555" y="125"/>
                      </a:lnTo>
                      <a:lnTo>
                        <a:pt x="555" y="126"/>
                      </a:lnTo>
                      <a:lnTo>
                        <a:pt x="555" y="127"/>
                      </a:lnTo>
                      <a:lnTo>
                        <a:pt x="555" y="128"/>
                      </a:lnTo>
                      <a:lnTo>
                        <a:pt x="555" y="130"/>
                      </a:lnTo>
                      <a:lnTo>
                        <a:pt x="555" y="131"/>
                      </a:lnTo>
                      <a:lnTo>
                        <a:pt x="555" y="132"/>
                      </a:lnTo>
                      <a:lnTo>
                        <a:pt x="554" y="132"/>
                      </a:lnTo>
                      <a:lnTo>
                        <a:pt x="553" y="132"/>
                      </a:lnTo>
                      <a:lnTo>
                        <a:pt x="552" y="132"/>
                      </a:lnTo>
                      <a:lnTo>
                        <a:pt x="551" y="131"/>
                      </a:lnTo>
                      <a:lnTo>
                        <a:pt x="550" y="131"/>
                      </a:lnTo>
                      <a:lnTo>
                        <a:pt x="549" y="131"/>
                      </a:lnTo>
                      <a:lnTo>
                        <a:pt x="548" y="132"/>
                      </a:lnTo>
                      <a:lnTo>
                        <a:pt x="548" y="133"/>
                      </a:lnTo>
                      <a:lnTo>
                        <a:pt x="547" y="133"/>
                      </a:lnTo>
                      <a:lnTo>
                        <a:pt x="545" y="133"/>
                      </a:lnTo>
                      <a:lnTo>
                        <a:pt x="544" y="133"/>
                      </a:lnTo>
                      <a:lnTo>
                        <a:pt x="544" y="134"/>
                      </a:lnTo>
                      <a:lnTo>
                        <a:pt x="544" y="135"/>
                      </a:lnTo>
                      <a:lnTo>
                        <a:pt x="544" y="136"/>
                      </a:lnTo>
                      <a:lnTo>
                        <a:pt x="545" y="136"/>
                      </a:lnTo>
                      <a:lnTo>
                        <a:pt x="546" y="135"/>
                      </a:lnTo>
                      <a:lnTo>
                        <a:pt x="546" y="136"/>
                      </a:lnTo>
                      <a:lnTo>
                        <a:pt x="546" y="137"/>
                      </a:lnTo>
                      <a:lnTo>
                        <a:pt x="546" y="138"/>
                      </a:lnTo>
                      <a:lnTo>
                        <a:pt x="546" y="139"/>
                      </a:lnTo>
                      <a:lnTo>
                        <a:pt x="546" y="140"/>
                      </a:lnTo>
                      <a:lnTo>
                        <a:pt x="545" y="140"/>
                      </a:lnTo>
                      <a:lnTo>
                        <a:pt x="545" y="142"/>
                      </a:lnTo>
                      <a:lnTo>
                        <a:pt x="544" y="143"/>
                      </a:lnTo>
                      <a:lnTo>
                        <a:pt x="544" y="144"/>
                      </a:lnTo>
                      <a:lnTo>
                        <a:pt x="545" y="144"/>
                      </a:lnTo>
                      <a:lnTo>
                        <a:pt x="546" y="144"/>
                      </a:lnTo>
                      <a:lnTo>
                        <a:pt x="547" y="145"/>
                      </a:lnTo>
                      <a:lnTo>
                        <a:pt x="548" y="145"/>
                      </a:lnTo>
                      <a:lnTo>
                        <a:pt x="550" y="145"/>
                      </a:lnTo>
                      <a:lnTo>
                        <a:pt x="551" y="146"/>
                      </a:lnTo>
                      <a:lnTo>
                        <a:pt x="552" y="147"/>
                      </a:lnTo>
                      <a:lnTo>
                        <a:pt x="551" y="148"/>
                      </a:lnTo>
                      <a:lnTo>
                        <a:pt x="551" y="149"/>
                      </a:lnTo>
                      <a:lnTo>
                        <a:pt x="552" y="150"/>
                      </a:lnTo>
                      <a:lnTo>
                        <a:pt x="552" y="152"/>
                      </a:lnTo>
                      <a:lnTo>
                        <a:pt x="551" y="152"/>
                      </a:lnTo>
                      <a:lnTo>
                        <a:pt x="551" y="153"/>
                      </a:lnTo>
                      <a:lnTo>
                        <a:pt x="550" y="153"/>
                      </a:lnTo>
                      <a:lnTo>
                        <a:pt x="550" y="154"/>
                      </a:lnTo>
                      <a:lnTo>
                        <a:pt x="549" y="154"/>
                      </a:lnTo>
                      <a:lnTo>
                        <a:pt x="550" y="155"/>
                      </a:lnTo>
                      <a:lnTo>
                        <a:pt x="550" y="156"/>
                      </a:lnTo>
                      <a:lnTo>
                        <a:pt x="551" y="156"/>
                      </a:lnTo>
                      <a:lnTo>
                        <a:pt x="551" y="157"/>
                      </a:lnTo>
                      <a:lnTo>
                        <a:pt x="552" y="158"/>
                      </a:lnTo>
                      <a:lnTo>
                        <a:pt x="553" y="158"/>
                      </a:lnTo>
                      <a:lnTo>
                        <a:pt x="554" y="158"/>
                      </a:lnTo>
                      <a:lnTo>
                        <a:pt x="555" y="159"/>
                      </a:lnTo>
                      <a:lnTo>
                        <a:pt x="554" y="159"/>
                      </a:lnTo>
                      <a:lnTo>
                        <a:pt x="553" y="160"/>
                      </a:lnTo>
                      <a:lnTo>
                        <a:pt x="553" y="161"/>
                      </a:lnTo>
                      <a:lnTo>
                        <a:pt x="554" y="161"/>
                      </a:lnTo>
                      <a:lnTo>
                        <a:pt x="554" y="162"/>
                      </a:lnTo>
                      <a:lnTo>
                        <a:pt x="555" y="162"/>
                      </a:lnTo>
                      <a:lnTo>
                        <a:pt x="557" y="162"/>
                      </a:lnTo>
                      <a:lnTo>
                        <a:pt x="556" y="163"/>
                      </a:lnTo>
                      <a:lnTo>
                        <a:pt x="557" y="163"/>
                      </a:lnTo>
                      <a:lnTo>
                        <a:pt x="557" y="164"/>
                      </a:lnTo>
                      <a:lnTo>
                        <a:pt x="557" y="166"/>
                      </a:lnTo>
                      <a:lnTo>
                        <a:pt x="558" y="166"/>
                      </a:lnTo>
                      <a:lnTo>
                        <a:pt x="558" y="167"/>
                      </a:lnTo>
                      <a:lnTo>
                        <a:pt x="558" y="168"/>
                      </a:lnTo>
                      <a:lnTo>
                        <a:pt x="558" y="169"/>
                      </a:lnTo>
                      <a:lnTo>
                        <a:pt x="558" y="170"/>
                      </a:lnTo>
                      <a:lnTo>
                        <a:pt x="558" y="171"/>
                      </a:lnTo>
                      <a:lnTo>
                        <a:pt x="558" y="172"/>
                      </a:lnTo>
                      <a:lnTo>
                        <a:pt x="559" y="172"/>
                      </a:lnTo>
                      <a:lnTo>
                        <a:pt x="560" y="172"/>
                      </a:lnTo>
                      <a:lnTo>
                        <a:pt x="560" y="173"/>
                      </a:lnTo>
                      <a:lnTo>
                        <a:pt x="559" y="174"/>
                      </a:lnTo>
                      <a:lnTo>
                        <a:pt x="559" y="175"/>
                      </a:lnTo>
                      <a:lnTo>
                        <a:pt x="558" y="175"/>
                      </a:lnTo>
                      <a:lnTo>
                        <a:pt x="557" y="176"/>
                      </a:lnTo>
                      <a:lnTo>
                        <a:pt x="558" y="176"/>
                      </a:lnTo>
                      <a:lnTo>
                        <a:pt x="558" y="178"/>
                      </a:lnTo>
                      <a:lnTo>
                        <a:pt x="557" y="179"/>
                      </a:lnTo>
                      <a:lnTo>
                        <a:pt x="556" y="179"/>
                      </a:lnTo>
                      <a:lnTo>
                        <a:pt x="555" y="180"/>
                      </a:lnTo>
                      <a:lnTo>
                        <a:pt x="555" y="181"/>
                      </a:lnTo>
                      <a:lnTo>
                        <a:pt x="554" y="181"/>
                      </a:lnTo>
                      <a:lnTo>
                        <a:pt x="553" y="181"/>
                      </a:lnTo>
                      <a:lnTo>
                        <a:pt x="552" y="181"/>
                      </a:lnTo>
                      <a:lnTo>
                        <a:pt x="551" y="181"/>
                      </a:lnTo>
                      <a:lnTo>
                        <a:pt x="550" y="182"/>
                      </a:lnTo>
                      <a:lnTo>
                        <a:pt x="551" y="183"/>
                      </a:lnTo>
                      <a:lnTo>
                        <a:pt x="552" y="183"/>
                      </a:lnTo>
                      <a:lnTo>
                        <a:pt x="554" y="184"/>
                      </a:lnTo>
                      <a:lnTo>
                        <a:pt x="555" y="184"/>
                      </a:lnTo>
                      <a:lnTo>
                        <a:pt x="554" y="185"/>
                      </a:lnTo>
                      <a:lnTo>
                        <a:pt x="554" y="186"/>
                      </a:lnTo>
                      <a:lnTo>
                        <a:pt x="554" y="187"/>
                      </a:lnTo>
                      <a:lnTo>
                        <a:pt x="554" y="188"/>
                      </a:lnTo>
                      <a:lnTo>
                        <a:pt x="553" y="189"/>
                      </a:lnTo>
                      <a:lnTo>
                        <a:pt x="554" y="189"/>
                      </a:lnTo>
                      <a:lnTo>
                        <a:pt x="554" y="190"/>
                      </a:lnTo>
                      <a:lnTo>
                        <a:pt x="555" y="190"/>
                      </a:lnTo>
                      <a:lnTo>
                        <a:pt x="555" y="191"/>
                      </a:lnTo>
                      <a:lnTo>
                        <a:pt x="555" y="192"/>
                      </a:lnTo>
                      <a:lnTo>
                        <a:pt x="555" y="193"/>
                      </a:lnTo>
                      <a:lnTo>
                        <a:pt x="556" y="193"/>
                      </a:lnTo>
                      <a:lnTo>
                        <a:pt x="556" y="194"/>
                      </a:lnTo>
                      <a:lnTo>
                        <a:pt x="556" y="195"/>
                      </a:lnTo>
                      <a:lnTo>
                        <a:pt x="557" y="196"/>
                      </a:lnTo>
                      <a:lnTo>
                        <a:pt x="557" y="197"/>
                      </a:lnTo>
                      <a:lnTo>
                        <a:pt x="557" y="198"/>
                      </a:lnTo>
                      <a:lnTo>
                        <a:pt x="557" y="199"/>
                      </a:lnTo>
                      <a:lnTo>
                        <a:pt x="557" y="200"/>
                      </a:lnTo>
                      <a:lnTo>
                        <a:pt x="556" y="201"/>
                      </a:lnTo>
                      <a:lnTo>
                        <a:pt x="555" y="202"/>
                      </a:lnTo>
                      <a:lnTo>
                        <a:pt x="555" y="203"/>
                      </a:lnTo>
                      <a:lnTo>
                        <a:pt x="556" y="204"/>
                      </a:lnTo>
                      <a:lnTo>
                        <a:pt x="555" y="204"/>
                      </a:lnTo>
                      <a:lnTo>
                        <a:pt x="555" y="205"/>
                      </a:lnTo>
                      <a:lnTo>
                        <a:pt x="556" y="206"/>
                      </a:lnTo>
                      <a:lnTo>
                        <a:pt x="555" y="206"/>
                      </a:lnTo>
                      <a:lnTo>
                        <a:pt x="554" y="207"/>
                      </a:lnTo>
                      <a:lnTo>
                        <a:pt x="554" y="208"/>
                      </a:lnTo>
                      <a:lnTo>
                        <a:pt x="555" y="208"/>
                      </a:lnTo>
                      <a:lnTo>
                        <a:pt x="555" y="209"/>
                      </a:lnTo>
                      <a:lnTo>
                        <a:pt x="555" y="210"/>
                      </a:lnTo>
                      <a:lnTo>
                        <a:pt x="554" y="211"/>
                      </a:lnTo>
                      <a:lnTo>
                        <a:pt x="554" y="212"/>
                      </a:lnTo>
                      <a:lnTo>
                        <a:pt x="553" y="213"/>
                      </a:lnTo>
                      <a:lnTo>
                        <a:pt x="553" y="215"/>
                      </a:lnTo>
                      <a:lnTo>
                        <a:pt x="552" y="216"/>
                      </a:lnTo>
                      <a:lnTo>
                        <a:pt x="551" y="216"/>
                      </a:lnTo>
                      <a:lnTo>
                        <a:pt x="550" y="217"/>
                      </a:lnTo>
                      <a:lnTo>
                        <a:pt x="549" y="218"/>
                      </a:lnTo>
                      <a:lnTo>
                        <a:pt x="550" y="219"/>
                      </a:lnTo>
                      <a:lnTo>
                        <a:pt x="550" y="220"/>
                      </a:lnTo>
                      <a:lnTo>
                        <a:pt x="549" y="221"/>
                      </a:lnTo>
                      <a:lnTo>
                        <a:pt x="550" y="222"/>
                      </a:lnTo>
                      <a:lnTo>
                        <a:pt x="549" y="222"/>
                      </a:lnTo>
                      <a:lnTo>
                        <a:pt x="549" y="223"/>
                      </a:lnTo>
                      <a:lnTo>
                        <a:pt x="548" y="224"/>
                      </a:lnTo>
                      <a:lnTo>
                        <a:pt x="549" y="224"/>
                      </a:lnTo>
                      <a:lnTo>
                        <a:pt x="548" y="225"/>
                      </a:lnTo>
                      <a:lnTo>
                        <a:pt x="548" y="226"/>
                      </a:lnTo>
                      <a:lnTo>
                        <a:pt x="548" y="227"/>
                      </a:lnTo>
                      <a:lnTo>
                        <a:pt x="547" y="228"/>
                      </a:lnTo>
                      <a:lnTo>
                        <a:pt x="548" y="229"/>
                      </a:lnTo>
                      <a:lnTo>
                        <a:pt x="549" y="229"/>
                      </a:lnTo>
                      <a:lnTo>
                        <a:pt x="550" y="229"/>
                      </a:lnTo>
                      <a:lnTo>
                        <a:pt x="551" y="229"/>
                      </a:lnTo>
                      <a:lnTo>
                        <a:pt x="552" y="230"/>
                      </a:lnTo>
                      <a:lnTo>
                        <a:pt x="552" y="231"/>
                      </a:lnTo>
                      <a:lnTo>
                        <a:pt x="552" y="232"/>
                      </a:lnTo>
                      <a:lnTo>
                        <a:pt x="553" y="232"/>
                      </a:lnTo>
                      <a:lnTo>
                        <a:pt x="552" y="232"/>
                      </a:lnTo>
                      <a:lnTo>
                        <a:pt x="552" y="233"/>
                      </a:lnTo>
                      <a:lnTo>
                        <a:pt x="551" y="233"/>
                      </a:lnTo>
                      <a:lnTo>
                        <a:pt x="551" y="235"/>
                      </a:lnTo>
                      <a:lnTo>
                        <a:pt x="550" y="235"/>
                      </a:lnTo>
                      <a:lnTo>
                        <a:pt x="550" y="236"/>
                      </a:lnTo>
                      <a:lnTo>
                        <a:pt x="550" y="237"/>
                      </a:lnTo>
                      <a:lnTo>
                        <a:pt x="550" y="238"/>
                      </a:lnTo>
                      <a:lnTo>
                        <a:pt x="551" y="239"/>
                      </a:lnTo>
                      <a:lnTo>
                        <a:pt x="552" y="240"/>
                      </a:lnTo>
                      <a:lnTo>
                        <a:pt x="553" y="241"/>
                      </a:lnTo>
                      <a:lnTo>
                        <a:pt x="553" y="242"/>
                      </a:lnTo>
                      <a:lnTo>
                        <a:pt x="554" y="243"/>
                      </a:lnTo>
                      <a:lnTo>
                        <a:pt x="553" y="244"/>
                      </a:lnTo>
                      <a:lnTo>
                        <a:pt x="553" y="245"/>
                      </a:lnTo>
                      <a:lnTo>
                        <a:pt x="554" y="245"/>
                      </a:lnTo>
                      <a:lnTo>
                        <a:pt x="554" y="246"/>
                      </a:lnTo>
                      <a:lnTo>
                        <a:pt x="555" y="246"/>
                      </a:lnTo>
                      <a:lnTo>
                        <a:pt x="556" y="246"/>
                      </a:lnTo>
                      <a:lnTo>
                        <a:pt x="557" y="247"/>
                      </a:lnTo>
                      <a:lnTo>
                        <a:pt x="557" y="248"/>
                      </a:lnTo>
                      <a:lnTo>
                        <a:pt x="558" y="249"/>
                      </a:lnTo>
                      <a:lnTo>
                        <a:pt x="558" y="250"/>
                      </a:lnTo>
                      <a:lnTo>
                        <a:pt x="558" y="251"/>
                      </a:lnTo>
                      <a:lnTo>
                        <a:pt x="559" y="252"/>
                      </a:lnTo>
                      <a:lnTo>
                        <a:pt x="560" y="253"/>
                      </a:lnTo>
                      <a:lnTo>
                        <a:pt x="560" y="254"/>
                      </a:lnTo>
                      <a:lnTo>
                        <a:pt x="561" y="254"/>
                      </a:lnTo>
                      <a:lnTo>
                        <a:pt x="561" y="255"/>
                      </a:lnTo>
                      <a:lnTo>
                        <a:pt x="561" y="256"/>
                      </a:lnTo>
                      <a:lnTo>
                        <a:pt x="562" y="255"/>
                      </a:lnTo>
                      <a:lnTo>
                        <a:pt x="562" y="256"/>
                      </a:lnTo>
                      <a:lnTo>
                        <a:pt x="562" y="257"/>
                      </a:lnTo>
                      <a:lnTo>
                        <a:pt x="562" y="259"/>
                      </a:lnTo>
                      <a:lnTo>
                        <a:pt x="561" y="259"/>
                      </a:lnTo>
                      <a:lnTo>
                        <a:pt x="561" y="260"/>
                      </a:lnTo>
                      <a:lnTo>
                        <a:pt x="561" y="261"/>
                      </a:lnTo>
                      <a:lnTo>
                        <a:pt x="561" y="262"/>
                      </a:lnTo>
                      <a:lnTo>
                        <a:pt x="560" y="263"/>
                      </a:lnTo>
                      <a:lnTo>
                        <a:pt x="560" y="264"/>
                      </a:lnTo>
                      <a:lnTo>
                        <a:pt x="561" y="264"/>
                      </a:lnTo>
                      <a:lnTo>
                        <a:pt x="560" y="266"/>
                      </a:lnTo>
                      <a:lnTo>
                        <a:pt x="561" y="267"/>
                      </a:lnTo>
                      <a:lnTo>
                        <a:pt x="561" y="268"/>
                      </a:lnTo>
                      <a:lnTo>
                        <a:pt x="562" y="268"/>
                      </a:lnTo>
                      <a:lnTo>
                        <a:pt x="562" y="269"/>
                      </a:lnTo>
                      <a:lnTo>
                        <a:pt x="562" y="270"/>
                      </a:lnTo>
                      <a:lnTo>
                        <a:pt x="561" y="271"/>
                      </a:lnTo>
                      <a:lnTo>
                        <a:pt x="560" y="272"/>
                      </a:lnTo>
                      <a:lnTo>
                        <a:pt x="561" y="273"/>
                      </a:lnTo>
                      <a:lnTo>
                        <a:pt x="561" y="274"/>
                      </a:lnTo>
                      <a:lnTo>
                        <a:pt x="560" y="274"/>
                      </a:lnTo>
                      <a:lnTo>
                        <a:pt x="561" y="275"/>
                      </a:lnTo>
                      <a:lnTo>
                        <a:pt x="561" y="276"/>
                      </a:lnTo>
                      <a:lnTo>
                        <a:pt x="560" y="277"/>
                      </a:lnTo>
                      <a:lnTo>
                        <a:pt x="560" y="278"/>
                      </a:lnTo>
                      <a:lnTo>
                        <a:pt x="561" y="279"/>
                      </a:lnTo>
                      <a:lnTo>
                        <a:pt x="561" y="280"/>
                      </a:lnTo>
                      <a:lnTo>
                        <a:pt x="560" y="280"/>
                      </a:lnTo>
                      <a:lnTo>
                        <a:pt x="561" y="281"/>
                      </a:lnTo>
                      <a:lnTo>
                        <a:pt x="560" y="282"/>
                      </a:lnTo>
                      <a:lnTo>
                        <a:pt x="559" y="283"/>
                      </a:lnTo>
                      <a:lnTo>
                        <a:pt x="559" y="284"/>
                      </a:lnTo>
                      <a:lnTo>
                        <a:pt x="559" y="285"/>
                      </a:lnTo>
                      <a:lnTo>
                        <a:pt x="559" y="286"/>
                      </a:lnTo>
                      <a:lnTo>
                        <a:pt x="560" y="286"/>
                      </a:lnTo>
                      <a:lnTo>
                        <a:pt x="561" y="287"/>
                      </a:lnTo>
                      <a:lnTo>
                        <a:pt x="561" y="288"/>
                      </a:lnTo>
                      <a:lnTo>
                        <a:pt x="560" y="288"/>
                      </a:lnTo>
                      <a:lnTo>
                        <a:pt x="560" y="289"/>
                      </a:lnTo>
                      <a:lnTo>
                        <a:pt x="560" y="290"/>
                      </a:lnTo>
                      <a:lnTo>
                        <a:pt x="561" y="290"/>
                      </a:lnTo>
                      <a:lnTo>
                        <a:pt x="560" y="291"/>
                      </a:lnTo>
                      <a:lnTo>
                        <a:pt x="560" y="292"/>
                      </a:lnTo>
                      <a:lnTo>
                        <a:pt x="561" y="292"/>
                      </a:lnTo>
                      <a:lnTo>
                        <a:pt x="561" y="293"/>
                      </a:lnTo>
                      <a:lnTo>
                        <a:pt x="561" y="294"/>
                      </a:lnTo>
                      <a:lnTo>
                        <a:pt x="561" y="295"/>
                      </a:lnTo>
                      <a:lnTo>
                        <a:pt x="561" y="296"/>
                      </a:lnTo>
                      <a:lnTo>
                        <a:pt x="560" y="296"/>
                      </a:lnTo>
                      <a:lnTo>
                        <a:pt x="559" y="295"/>
                      </a:lnTo>
                      <a:lnTo>
                        <a:pt x="559" y="294"/>
                      </a:lnTo>
                      <a:lnTo>
                        <a:pt x="558" y="294"/>
                      </a:lnTo>
                      <a:lnTo>
                        <a:pt x="558" y="295"/>
                      </a:lnTo>
                      <a:lnTo>
                        <a:pt x="558" y="297"/>
                      </a:lnTo>
                      <a:lnTo>
                        <a:pt x="558" y="298"/>
                      </a:lnTo>
                      <a:lnTo>
                        <a:pt x="557" y="298"/>
                      </a:lnTo>
                      <a:lnTo>
                        <a:pt x="558" y="299"/>
                      </a:lnTo>
                      <a:lnTo>
                        <a:pt x="558" y="300"/>
                      </a:lnTo>
                      <a:lnTo>
                        <a:pt x="557" y="300"/>
                      </a:lnTo>
                      <a:lnTo>
                        <a:pt x="556" y="300"/>
                      </a:lnTo>
                      <a:lnTo>
                        <a:pt x="556" y="302"/>
                      </a:lnTo>
                      <a:lnTo>
                        <a:pt x="556" y="304"/>
                      </a:lnTo>
                      <a:lnTo>
                        <a:pt x="556" y="305"/>
                      </a:lnTo>
                      <a:lnTo>
                        <a:pt x="557" y="305"/>
                      </a:lnTo>
                      <a:lnTo>
                        <a:pt x="557" y="306"/>
                      </a:lnTo>
                      <a:lnTo>
                        <a:pt x="556" y="307"/>
                      </a:lnTo>
                      <a:lnTo>
                        <a:pt x="557" y="307"/>
                      </a:lnTo>
                      <a:lnTo>
                        <a:pt x="557" y="308"/>
                      </a:lnTo>
                      <a:lnTo>
                        <a:pt x="557" y="309"/>
                      </a:lnTo>
                      <a:lnTo>
                        <a:pt x="556" y="310"/>
                      </a:lnTo>
                      <a:lnTo>
                        <a:pt x="557" y="310"/>
                      </a:lnTo>
                      <a:lnTo>
                        <a:pt x="556" y="310"/>
                      </a:lnTo>
                      <a:lnTo>
                        <a:pt x="556" y="311"/>
                      </a:lnTo>
                      <a:lnTo>
                        <a:pt x="557" y="311"/>
                      </a:lnTo>
                      <a:lnTo>
                        <a:pt x="556" y="312"/>
                      </a:lnTo>
                      <a:lnTo>
                        <a:pt x="556" y="313"/>
                      </a:lnTo>
                      <a:lnTo>
                        <a:pt x="556" y="314"/>
                      </a:lnTo>
                      <a:lnTo>
                        <a:pt x="555" y="315"/>
                      </a:lnTo>
                      <a:lnTo>
                        <a:pt x="555" y="314"/>
                      </a:lnTo>
                      <a:lnTo>
                        <a:pt x="554" y="315"/>
                      </a:lnTo>
                      <a:lnTo>
                        <a:pt x="553" y="315"/>
                      </a:lnTo>
                      <a:lnTo>
                        <a:pt x="566" y="315"/>
                      </a:lnTo>
                      <a:lnTo>
                        <a:pt x="611" y="316"/>
                      </a:lnTo>
                      <a:lnTo>
                        <a:pt x="668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70" y="318"/>
                      </a:lnTo>
                      <a:lnTo>
                        <a:pt x="670" y="319"/>
                      </a:lnTo>
                      <a:lnTo>
                        <a:pt x="669" y="319"/>
                      </a:lnTo>
                      <a:lnTo>
                        <a:pt x="669" y="320"/>
                      </a:lnTo>
                      <a:lnTo>
                        <a:pt x="669" y="321"/>
                      </a:lnTo>
                      <a:lnTo>
                        <a:pt x="670" y="321"/>
                      </a:lnTo>
                      <a:lnTo>
                        <a:pt x="671" y="320"/>
                      </a:lnTo>
                      <a:lnTo>
                        <a:pt x="672" y="321"/>
                      </a:lnTo>
                      <a:lnTo>
                        <a:pt x="673" y="321"/>
                      </a:lnTo>
                      <a:lnTo>
                        <a:pt x="673" y="322"/>
                      </a:lnTo>
                      <a:lnTo>
                        <a:pt x="673" y="323"/>
                      </a:lnTo>
                      <a:lnTo>
                        <a:pt x="673" y="324"/>
                      </a:lnTo>
                      <a:lnTo>
                        <a:pt x="674" y="324"/>
                      </a:lnTo>
                      <a:lnTo>
                        <a:pt x="674" y="325"/>
                      </a:lnTo>
                      <a:lnTo>
                        <a:pt x="675" y="326"/>
                      </a:lnTo>
                      <a:lnTo>
                        <a:pt x="676" y="326"/>
                      </a:lnTo>
                      <a:lnTo>
                        <a:pt x="677" y="326"/>
                      </a:lnTo>
                      <a:lnTo>
                        <a:pt x="677" y="327"/>
                      </a:lnTo>
                      <a:lnTo>
                        <a:pt x="678" y="327"/>
                      </a:lnTo>
                      <a:lnTo>
                        <a:pt x="679" y="327"/>
                      </a:lnTo>
                      <a:lnTo>
                        <a:pt x="679" y="328"/>
                      </a:lnTo>
                      <a:lnTo>
                        <a:pt x="680" y="328"/>
                      </a:lnTo>
                      <a:lnTo>
                        <a:pt x="680" y="327"/>
                      </a:lnTo>
                      <a:lnTo>
                        <a:pt x="680" y="326"/>
                      </a:lnTo>
                      <a:lnTo>
                        <a:pt x="680" y="325"/>
                      </a:lnTo>
                      <a:lnTo>
                        <a:pt x="680" y="324"/>
                      </a:lnTo>
                      <a:lnTo>
                        <a:pt x="681" y="325"/>
                      </a:lnTo>
                      <a:lnTo>
                        <a:pt x="682" y="324"/>
                      </a:lnTo>
                      <a:lnTo>
                        <a:pt x="682" y="323"/>
                      </a:lnTo>
                      <a:lnTo>
                        <a:pt x="683" y="323"/>
                      </a:lnTo>
                      <a:lnTo>
                        <a:pt x="684" y="323"/>
                      </a:lnTo>
                      <a:lnTo>
                        <a:pt x="684" y="322"/>
                      </a:lnTo>
                      <a:lnTo>
                        <a:pt x="685" y="323"/>
                      </a:lnTo>
                      <a:lnTo>
                        <a:pt x="686" y="323"/>
                      </a:lnTo>
                      <a:lnTo>
                        <a:pt x="687" y="323"/>
                      </a:lnTo>
                      <a:lnTo>
                        <a:pt x="687" y="324"/>
                      </a:lnTo>
                      <a:lnTo>
                        <a:pt x="687" y="325"/>
                      </a:lnTo>
                      <a:lnTo>
                        <a:pt x="687" y="326"/>
                      </a:lnTo>
                      <a:lnTo>
                        <a:pt x="688" y="327"/>
                      </a:lnTo>
                      <a:lnTo>
                        <a:pt x="688" y="326"/>
                      </a:lnTo>
                      <a:lnTo>
                        <a:pt x="690" y="326"/>
                      </a:lnTo>
                      <a:lnTo>
                        <a:pt x="691" y="326"/>
                      </a:lnTo>
                      <a:lnTo>
                        <a:pt x="692" y="327"/>
                      </a:lnTo>
                      <a:lnTo>
                        <a:pt x="694" y="328"/>
                      </a:lnTo>
                      <a:lnTo>
                        <a:pt x="695" y="328"/>
                      </a:lnTo>
                      <a:lnTo>
                        <a:pt x="696" y="328"/>
                      </a:lnTo>
                      <a:lnTo>
                        <a:pt x="697" y="327"/>
                      </a:lnTo>
                      <a:lnTo>
                        <a:pt x="698" y="327"/>
                      </a:lnTo>
                      <a:lnTo>
                        <a:pt x="699" y="326"/>
                      </a:lnTo>
                      <a:lnTo>
                        <a:pt x="700" y="327"/>
                      </a:lnTo>
                      <a:lnTo>
                        <a:pt x="701" y="327"/>
                      </a:lnTo>
                      <a:lnTo>
                        <a:pt x="702" y="327"/>
                      </a:lnTo>
                      <a:lnTo>
                        <a:pt x="703" y="328"/>
                      </a:lnTo>
                      <a:lnTo>
                        <a:pt x="704" y="327"/>
                      </a:lnTo>
                      <a:lnTo>
                        <a:pt x="705" y="327"/>
                      </a:lnTo>
                      <a:lnTo>
                        <a:pt x="705" y="328"/>
                      </a:lnTo>
                      <a:lnTo>
                        <a:pt x="706" y="328"/>
                      </a:lnTo>
                      <a:lnTo>
                        <a:pt x="707" y="328"/>
                      </a:lnTo>
                      <a:lnTo>
                        <a:pt x="706" y="327"/>
                      </a:lnTo>
                      <a:lnTo>
                        <a:pt x="707" y="326"/>
                      </a:lnTo>
                      <a:lnTo>
                        <a:pt x="707" y="327"/>
                      </a:lnTo>
                      <a:lnTo>
                        <a:pt x="708" y="327"/>
                      </a:lnTo>
                      <a:lnTo>
                        <a:pt x="709" y="329"/>
                      </a:lnTo>
                      <a:lnTo>
                        <a:pt x="710" y="329"/>
                      </a:lnTo>
                      <a:lnTo>
                        <a:pt x="710" y="330"/>
                      </a:lnTo>
                      <a:lnTo>
                        <a:pt x="711" y="329"/>
                      </a:lnTo>
                      <a:lnTo>
                        <a:pt x="712" y="329"/>
                      </a:lnTo>
                      <a:lnTo>
                        <a:pt x="713" y="330"/>
                      </a:lnTo>
                      <a:lnTo>
                        <a:pt x="714" y="330"/>
                      </a:lnTo>
                      <a:lnTo>
                        <a:pt x="714" y="329"/>
                      </a:lnTo>
                      <a:lnTo>
                        <a:pt x="715" y="329"/>
                      </a:lnTo>
                      <a:lnTo>
                        <a:pt x="716" y="329"/>
                      </a:lnTo>
                      <a:lnTo>
                        <a:pt x="717" y="329"/>
                      </a:lnTo>
                      <a:lnTo>
                        <a:pt x="717" y="328"/>
                      </a:lnTo>
                      <a:lnTo>
                        <a:pt x="718" y="329"/>
                      </a:lnTo>
                      <a:lnTo>
                        <a:pt x="718" y="330"/>
                      </a:lnTo>
                      <a:lnTo>
                        <a:pt x="718" y="331"/>
                      </a:lnTo>
                      <a:lnTo>
                        <a:pt x="717" y="331"/>
                      </a:lnTo>
                      <a:lnTo>
                        <a:pt x="718" y="332"/>
                      </a:lnTo>
                      <a:lnTo>
                        <a:pt x="717" y="332"/>
                      </a:lnTo>
                      <a:lnTo>
                        <a:pt x="716" y="332"/>
                      </a:lnTo>
                      <a:lnTo>
                        <a:pt x="716" y="333"/>
                      </a:lnTo>
                      <a:lnTo>
                        <a:pt x="717" y="333"/>
                      </a:lnTo>
                      <a:lnTo>
                        <a:pt x="717" y="334"/>
                      </a:lnTo>
                      <a:lnTo>
                        <a:pt x="718" y="335"/>
                      </a:lnTo>
                      <a:lnTo>
                        <a:pt x="719" y="335"/>
                      </a:lnTo>
                      <a:lnTo>
                        <a:pt x="719" y="336"/>
                      </a:lnTo>
                      <a:lnTo>
                        <a:pt x="720" y="336"/>
                      </a:lnTo>
                      <a:lnTo>
                        <a:pt x="720" y="337"/>
                      </a:lnTo>
                      <a:lnTo>
                        <a:pt x="719" y="337"/>
                      </a:lnTo>
                      <a:lnTo>
                        <a:pt x="718" y="337"/>
                      </a:lnTo>
                      <a:lnTo>
                        <a:pt x="718" y="338"/>
                      </a:lnTo>
                      <a:lnTo>
                        <a:pt x="718" y="339"/>
                      </a:lnTo>
                      <a:lnTo>
                        <a:pt x="718" y="340"/>
                      </a:lnTo>
                      <a:lnTo>
                        <a:pt x="718" y="341"/>
                      </a:lnTo>
                      <a:lnTo>
                        <a:pt x="718" y="342"/>
                      </a:lnTo>
                      <a:lnTo>
                        <a:pt x="719" y="342"/>
                      </a:lnTo>
                      <a:lnTo>
                        <a:pt x="719" y="343"/>
                      </a:lnTo>
                      <a:lnTo>
                        <a:pt x="719" y="344"/>
                      </a:lnTo>
                      <a:lnTo>
                        <a:pt x="720" y="345"/>
                      </a:lnTo>
                      <a:lnTo>
                        <a:pt x="720" y="346"/>
                      </a:lnTo>
                      <a:lnTo>
                        <a:pt x="720" y="347"/>
                      </a:lnTo>
                      <a:lnTo>
                        <a:pt x="721" y="348"/>
                      </a:lnTo>
                      <a:lnTo>
                        <a:pt x="723" y="349"/>
                      </a:lnTo>
                      <a:lnTo>
                        <a:pt x="724" y="349"/>
                      </a:lnTo>
                      <a:lnTo>
                        <a:pt x="724" y="350"/>
                      </a:lnTo>
                      <a:lnTo>
                        <a:pt x="724" y="351"/>
                      </a:lnTo>
                      <a:lnTo>
                        <a:pt x="725" y="352"/>
                      </a:lnTo>
                      <a:lnTo>
                        <a:pt x="725" y="353"/>
                      </a:lnTo>
                      <a:lnTo>
                        <a:pt x="724" y="353"/>
                      </a:lnTo>
                      <a:lnTo>
                        <a:pt x="724" y="354"/>
                      </a:lnTo>
                      <a:lnTo>
                        <a:pt x="724" y="356"/>
                      </a:lnTo>
                      <a:lnTo>
                        <a:pt x="724" y="357"/>
                      </a:lnTo>
                      <a:lnTo>
                        <a:pt x="724" y="358"/>
                      </a:lnTo>
                      <a:lnTo>
                        <a:pt x="724" y="359"/>
                      </a:lnTo>
                      <a:lnTo>
                        <a:pt x="724" y="360"/>
                      </a:lnTo>
                      <a:lnTo>
                        <a:pt x="723" y="361"/>
                      </a:lnTo>
                      <a:lnTo>
                        <a:pt x="722" y="361"/>
                      </a:lnTo>
                      <a:lnTo>
                        <a:pt x="722" y="362"/>
                      </a:lnTo>
                      <a:lnTo>
                        <a:pt x="721" y="362"/>
                      </a:lnTo>
                      <a:lnTo>
                        <a:pt x="720" y="362"/>
                      </a:lnTo>
                      <a:lnTo>
                        <a:pt x="720" y="363"/>
                      </a:lnTo>
                      <a:lnTo>
                        <a:pt x="718" y="363"/>
                      </a:lnTo>
                      <a:lnTo>
                        <a:pt x="718" y="364"/>
                      </a:lnTo>
                      <a:lnTo>
                        <a:pt x="718" y="365"/>
                      </a:lnTo>
                      <a:lnTo>
                        <a:pt x="718" y="366"/>
                      </a:lnTo>
                      <a:lnTo>
                        <a:pt x="717" y="366"/>
                      </a:lnTo>
                      <a:lnTo>
                        <a:pt x="716" y="367"/>
                      </a:lnTo>
                      <a:lnTo>
                        <a:pt x="715" y="367"/>
                      </a:lnTo>
                      <a:lnTo>
                        <a:pt x="714" y="368"/>
                      </a:lnTo>
                      <a:lnTo>
                        <a:pt x="714" y="369"/>
                      </a:lnTo>
                      <a:lnTo>
                        <a:pt x="713" y="368"/>
                      </a:lnTo>
                      <a:lnTo>
                        <a:pt x="713" y="369"/>
                      </a:lnTo>
                      <a:lnTo>
                        <a:pt x="712" y="369"/>
                      </a:lnTo>
                      <a:lnTo>
                        <a:pt x="713" y="369"/>
                      </a:lnTo>
                      <a:lnTo>
                        <a:pt x="713" y="370"/>
                      </a:lnTo>
                      <a:lnTo>
                        <a:pt x="712" y="370"/>
                      </a:lnTo>
                      <a:lnTo>
                        <a:pt x="712" y="371"/>
                      </a:lnTo>
                      <a:lnTo>
                        <a:pt x="711" y="372"/>
                      </a:lnTo>
                      <a:lnTo>
                        <a:pt x="710" y="372"/>
                      </a:lnTo>
                      <a:lnTo>
                        <a:pt x="711" y="372"/>
                      </a:lnTo>
                      <a:lnTo>
                        <a:pt x="710" y="373"/>
                      </a:lnTo>
                      <a:lnTo>
                        <a:pt x="709" y="374"/>
                      </a:lnTo>
                      <a:lnTo>
                        <a:pt x="708" y="374"/>
                      </a:lnTo>
                      <a:lnTo>
                        <a:pt x="708" y="375"/>
                      </a:lnTo>
                      <a:lnTo>
                        <a:pt x="707" y="375"/>
                      </a:lnTo>
                      <a:lnTo>
                        <a:pt x="706" y="375"/>
                      </a:lnTo>
                      <a:lnTo>
                        <a:pt x="706" y="376"/>
                      </a:lnTo>
                      <a:lnTo>
                        <a:pt x="707" y="376"/>
                      </a:lnTo>
                      <a:lnTo>
                        <a:pt x="706" y="376"/>
                      </a:lnTo>
                      <a:lnTo>
                        <a:pt x="706" y="377"/>
                      </a:lnTo>
                      <a:lnTo>
                        <a:pt x="705" y="377"/>
                      </a:lnTo>
                      <a:lnTo>
                        <a:pt x="706" y="378"/>
                      </a:lnTo>
                      <a:lnTo>
                        <a:pt x="705" y="378"/>
                      </a:lnTo>
                      <a:lnTo>
                        <a:pt x="704" y="378"/>
                      </a:lnTo>
                      <a:lnTo>
                        <a:pt x="704" y="379"/>
                      </a:lnTo>
                      <a:lnTo>
                        <a:pt x="704" y="380"/>
                      </a:lnTo>
                      <a:lnTo>
                        <a:pt x="704" y="381"/>
                      </a:lnTo>
                      <a:lnTo>
                        <a:pt x="704" y="382"/>
                      </a:lnTo>
                      <a:lnTo>
                        <a:pt x="704" y="383"/>
                      </a:lnTo>
                      <a:lnTo>
                        <a:pt x="704" y="384"/>
                      </a:lnTo>
                      <a:lnTo>
                        <a:pt x="704" y="385"/>
                      </a:lnTo>
                      <a:lnTo>
                        <a:pt x="704" y="386"/>
                      </a:lnTo>
                      <a:lnTo>
                        <a:pt x="704" y="387"/>
                      </a:lnTo>
                      <a:lnTo>
                        <a:pt x="703" y="387"/>
                      </a:lnTo>
                      <a:lnTo>
                        <a:pt x="704" y="388"/>
                      </a:lnTo>
                      <a:lnTo>
                        <a:pt x="703" y="388"/>
                      </a:lnTo>
                      <a:lnTo>
                        <a:pt x="703" y="389"/>
                      </a:lnTo>
                      <a:lnTo>
                        <a:pt x="704" y="389"/>
                      </a:lnTo>
                      <a:lnTo>
                        <a:pt x="704" y="390"/>
                      </a:lnTo>
                      <a:lnTo>
                        <a:pt x="704" y="391"/>
                      </a:lnTo>
                      <a:lnTo>
                        <a:pt x="703" y="391"/>
                      </a:lnTo>
                      <a:lnTo>
                        <a:pt x="704" y="392"/>
                      </a:lnTo>
                      <a:lnTo>
                        <a:pt x="704" y="393"/>
                      </a:lnTo>
                      <a:lnTo>
                        <a:pt x="704" y="394"/>
                      </a:lnTo>
                      <a:lnTo>
                        <a:pt x="704" y="395"/>
                      </a:lnTo>
                      <a:lnTo>
                        <a:pt x="705" y="395"/>
                      </a:lnTo>
                      <a:lnTo>
                        <a:pt x="704" y="396"/>
                      </a:lnTo>
                      <a:lnTo>
                        <a:pt x="704" y="397"/>
                      </a:lnTo>
                      <a:lnTo>
                        <a:pt x="705" y="397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400"/>
                      </a:lnTo>
                      <a:lnTo>
                        <a:pt x="706" y="400"/>
                      </a:lnTo>
                      <a:lnTo>
                        <a:pt x="706" y="401"/>
                      </a:lnTo>
                      <a:lnTo>
                        <a:pt x="705" y="400"/>
                      </a:lnTo>
                      <a:lnTo>
                        <a:pt x="705" y="401"/>
                      </a:lnTo>
                      <a:lnTo>
                        <a:pt x="706" y="401"/>
                      </a:lnTo>
                      <a:lnTo>
                        <a:pt x="705" y="402"/>
                      </a:lnTo>
                      <a:lnTo>
                        <a:pt x="706" y="402"/>
                      </a:lnTo>
                      <a:lnTo>
                        <a:pt x="706" y="403"/>
                      </a:lnTo>
                      <a:lnTo>
                        <a:pt x="705" y="403"/>
                      </a:lnTo>
                      <a:lnTo>
                        <a:pt x="706" y="404"/>
                      </a:lnTo>
                      <a:lnTo>
                        <a:pt x="705" y="404"/>
                      </a:lnTo>
                      <a:lnTo>
                        <a:pt x="705" y="405"/>
                      </a:lnTo>
                      <a:lnTo>
                        <a:pt x="705" y="404"/>
                      </a:lnTo>
                      <a:lnTo>
                        <a:pt x="706" y="405"/>
                      </a:lnTo>
                      <a:lnTo>
                        <a:pt x="706" y="406"/>
                      </a:lnTo>
                      <a:lnTo>
                        <a:pt x="706" y="407"/>
                      </a:lnTo>
                      <a:lnTo>
                        <a:pt x="706" y="406"/>
                      </a:lnTo>
                      <a:lnTo>
                        <a:pt x="707" y="406"/>
                      </a:lnTo>
                      <a:lnTo>
                        <a:pt x="706" y="407"/>
                      </a:lnTo>
                      <a:lnTo>
                        <a:pt x="707" y="407"/>
                      </a:lnTo>
                      <a:lnTo>
                        <a:pt x="708" y="407"/>
                      </a:lnTo>
                      <a:lnTo>
                        <a:pt x="707" y="408"/>
                      </a:lnTo>
                      <a:lnTo>
                        <a:pt x="708" y="408"/>
                      </a:lnTo>
                      <a:lnTo>
                        <a:pt x="708" y="409"/>
                      </a:lnTo>
                      <a:lnTo>
                        <a:pt x="708" y="410"/>
                      </a:lnTo>
                      <a:lnTo>
                        <a:pt x="709" y="410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1" y="411"/>
                      </a:lnTo>
                      <a:lnTo>
                        <a:pt x="711" y="410"/>
                      </a:lnTo>
                      <a:lnTo>
                        <a:pt x="712" y="410"/>
                      </a:lnTo>
                      <a:lnTo>
                        <a:pt x="712" y="411"/>
                      </a:lnTo>
                      <a:lnTo>
                        <a:pt x="713" y="411"/>
                      </a:lnTo>
                      <a:lnTo>
                        <a:pt x="714" y="411"/>
                      </a:lnTo>
                      <a:lnTo>
                        <a:pt x="714" y="410"/>
                      </a:lnTo>
                      <a:lnTo>
                        <a:pt x="715" y="410"/>
                      </a:lnTo>
                      <a:lnTo>
                        <a:pt x="715" y="411"/>
                      </a:lnTo>
                      <a:lnTo>
                        <a:pt x="716" y="411"/>
                      </a:lnTo>
                      <a:lnTo>
                        <a:pt x="716" y="412"/>
                      </a:lnTo>
                      <a:lnTo>
                        <a:pt x="717" y="412"/>
                      </a:lnTo>
                      <a:lnTo>
                        <a:pt x="717" y="413"/>
                      </a:lnTo>
                      <a:lnTo>
                        <a:pt x="718" y="413"/>
                      </a:lnTo>
                      <a:lnTo>
                        <a:pt x="717" y="414"/>
                      </a:lnTo>
                      <a:lnTo>
                        <a:pt x="717" y="415"/>
                      </a:lnTo>
                      <a:lnTo>
                        <a:pt x="718" y="415"/>
                      </a:lnTo>
                      <a:lnTo>
                        <a:pt x="718" y="416"/>
                      </a:lnTo>
                      <a:lnTo>
                        <a:pt x="718" y="417"/>
                      </a:lnTo>
                      <a:lnTo>
                        <a:pt x="717" y="417"/>
                      </a:lnTo>
                      <a:lnTo>
                        <a:pt x="718" y="418"/>
                      </a:lnTo>
                      <a:lnTo>
                        <a:pt x="719" y="418"/>
                      </a:lnTo>
                      <a:lnTo>
                        <a:pt x="719" y="419"/>
                      </a:lnTo>
                      <a:lnTo>
                        <a:pt x="719" y="420"/>
                      </a:lnTo>
                      <a:lnTo>
                        <a:pt x="719" y="421"/>
                      </a:lnTo>
                      <a:lnTo>
                        <a:pt x="718" y="421"/>
                      </a:lnTo>
                      <a:lnTo>
                        <a:pt x="719" y="421"/>
                      </a:lnTo>
                      <a:lnTo>
                        <a:pt x="719" y="422"/>
                      </a:lnTo>
                      <a:lnTo>
                        <a:pt x="719" y="423"/>
                      </a:lnTo>
                      <a:lnTo>
                        <a:pt x="718" y="424"/>
                      </a:lnTo>
                      <a:lnTo>
                        <a:pt x="718" y="425"/>
                      </a:lnTo>
                      <a:lnTo>
                        <a:pt x="719" y="425"/>
                      </a:lnTo>
                      <a:lnTo>
                        <a:pt x="719" y="426"/>
                      </a:lnTo>
                      <a:lnTo>
                        <a:pt x="720" y="427"/>
                      </a:lnTo>
                      <a:lnTo>
                        <a:pt x="720" y="428"/>
                      </a:lnTo>
                      <a:lnTo>
                        <a:pt x="721" y="428"/>
                      </a:lnTo>
                      <a:lnTo>
                        <a:pt x="721" y="429"/>
                      </a:lnTo>
                      <a:lnTo>
                        <a:pt x="722" y="430"/>
                      </a:lnTo>
                      <a:lnTo>
                        <a:pt x="723" y="430"/>
                      </a:lnTo>
                      <a:lnTo>
                        <a:pt x="724" y="430"/>
                      </a:lnTo>
                      <a:lnTo>
                        <a:pt x="724" y="431"/>
                      </a:lnTo>
                      <a:lnTo>
                        <a:pt x="724" y="432"/>
                      </a:lnTo>
                      <a:lnTo>
                        <a:pt x="725" y="432"/>
                      </a:lnTo>
                      <a:lnTo>
                        <a:pt x="726" y="434"/>
                      </a:lnTo>
                      <a:lnTo>
                        <a:pt x="726" y="435"/>
                      </a:lnTo>
                      <a:lnTo>
                        <a:pt x="726" y="437"/>
                      </a:lnTo>
                      <a:lnTo>
                        <a:pt x="726" y="439"/>
                      </a:lnTo>
                      <a:lnTo>
                        <a:pt x="726" y="440"/>
                      </a:lnTo>
                      <a:lnTo>
                        <a:pt x="725" y="441"/>
                      </a:lnTo>
                      <a:lnTo>
                        <a:pt x="726" y="443"/>
                      </a:lnTo>
                      <a:lnTo>
                        <a:pt x="726" y="444"/>
                      </a:lnTo>
                      <a:lnTo>
                        <a:pt x="726" y="445"/>
                      </a:lnTo>
                      <a:lnTo>
                        <a:pt x="727" y="446"/>
                      </a:lnTo>
                      <a:lnTo>
                        <a:pt x="727" y="447"/>
                      </a:lnTo>
                      <a:lnTo>
                        <a:pt x="727" y="448"/>
                      </a:lnTo>
                      <a:lnTo>
                        <a:pt x="728" y="448"/>
                      </a:lnTo>
                      <a:lnTo>
                        <a:pt x="739" y="458"/>
                      </a:lnTo>
                      <a:lnTo>
                        <a:pt x="738" y="458"/>
                      </a:lnTo>
                      <a:lnTo>
                        <a:pt x="738" y="459"/>
                      </a:lnTo>
                      <a:lnTo>
                        <a:pt x="737" y="459"/>
                      </a:lnTo>
                      <a:lnTo>
                        <a:pt x="737" y="460"/>
                      </a:lnTo>
                      <a:lnTo>
                        <a:pt x="736" y="460"/>
                      </a:lnTo>
                      <a:lnTo>
                        <a:pt x="736" y="461"/>
                      </a:lnTo>
                      <a:lnTo>
                        <a:pt x="735" y="461"/>
                      </a:lnTo>
                      <a:lnTo>
                        <a:pt x="735" y="462"/>
                      </a:lnTo>
                      <a:lnTo>
                        <a:pt x="735" y="463"/>
                      </a:lnTo>
                      <a:lnTo>
                        <a:pt x="734" y="463"/>
                      </a:lnTo>
                      <a:lnTo>
                        <a:pt x="734" y="464"/>
                      </a:lnTo>
                      <a:lnTo>
                        <a:pt x="733" y="464"/>
                      </a:lnTo>
                      <a:lnTo>
                        <a:pt x="733" y="465"/>
                      </a:lnTo>
                      <a:lnTo>
                        <a:pt x="732" y="467"/>
                      </a:lnTo>
                      <a:lnTo>
                        <a:pt x="732" y="468"/>
                      </a:lnTo>
                      <a:lnTo>
                        <a:pt x="733" y="468"/>
                      </a:lnTo>
                      <a:lnTo>
                        <a:pt x="732" y="469"/>
                      </a:lnTo>
                      <a:lnTo>
                        <a:pt x="732" y="470"/>
                      </a:lnTo>
                      <a:lnTo>
                        <a:pt x="732" y="471"/>
                      </a:lnTo>
                      <a:lnTo>
                        <a:pt x="732" y="472"/>
                      </a:lnTo>
                      <a:lnTo>
                        <a:pt x="731" y="472"/>
                      </a:lnTo>
                      <a:lnTo>
                        <a:pt x="730" y="472"/>
                      </a:lnTo>
                      <a:lnTo>
                        <a:pt x="730" y="473"/>
                      </a:lnTo>
                      <a:lnTo>
                        <a:pt x="728" y="472"/>
                      </a:lnTo>
                      <a:lnTo>
                        <a:pt x="727" y="472"/>
                      </a:lnTo>
                      <a:lnTo>
                        <a:pt x="726" y="472"/>
                      </a:lnTo>
                      <a:lnTo>
                        <a:pt x="725" y="472"/>
                      </a:lnTo>
                      <a:lnTo>
                        <a:pt x="724" y="472"/>
                      </a:lnTo>
                      <a:lnTo>
                        <a:pt x="724" y="473"/>
                      </a:lnTo>
                      <a:lnTo>
                        <a:pt x="723" y="473"/>
                      </a:lnTo>
                      <a:lnTo>
                        <a:pt x="723" y="474"/>
                      </a:lnTo>
                      <a:lnTo>
                        <a:pt x="721" y="474"/>
                      </a:lnTo>
                      <a:lnTo>
                        <a:pt x="720" y="475"/>
                      </a:lnTo>
                      <a:lnTo>
                        <a:pt x="720" y="476"/>
                      </a:lnTo>
                      <a:lnTo>
                        <a:pt x="719" y="477"/>
                      </a:lnTo>
                      <a:lnTo>
                        <a:pt x="719" y="478"/>
                      </a:lnTo>
                      <a:lnTo>
                        <a:pt x="718" y="478"/>
                      </a:lnTo>
                      <a:lnTo>
                        <a:pt x="717" y="478"/>
                      </a:lnTo>
                      <a:lnTo>
                        <a:pt x="716" y="478"/>
                      </a:lnTo>
                      <a:lnTo>
                        <a:pt x="715" y="479"/>
                      </a:lnTo>
                      <a:lnTo>
                        <a:pt x="714" y="480"/>
                      </a:lnTo>
                      <a:lnTo>
                        <a:pt x="713" y="481"/>
                      </a:lnTo>
                      <a:lnTo>
                        <a:pt x="713" y="482"/>
                      </a:lnTo>
                      <a:lnTo>
                        <a:pt x="713" y="483"/>
                      </a:lnTo>
                      <a:lnTo>
                        <a:pt x="713" y="484"/>
                      </a:lnTo>
                      <a:lnTo>
                        <a:pt x="712" y="485"/>
                      </a:lnTo>
                      <a:lnTo>
                        <a:pt x="711" y="485"/>
                      </a:lnTo>
                      <a:lnTo>
                        <a:pt x="710" y="486"/>
                      </a:lnTo>
                      <a:lnTo>
                        <a:pt x="709" y="486"/>
                      </a:lnTo>
                      <a:lnTo>
                        <a:pt x="709" y="487"/>
                      </a:lnTo>
                      <a:lnTo>
                        <a:pt x="710" y="488"/>
                      </a:lnTo>
                      <a:lnTo>
                        <a:pt x="710" y="489"/>
                      </a:lnTo>
                      <a:lnTo>
                        <a:pt x="709" y="490"/>
                      </a:lnTo>
                      <a:lnTo>
                        <a:pt x="708" y="491"/>
                      </a:lnTo>
                      <a:lnTo>
                        <a:pt x="708" y="492"/>
                      </a:lnTo>
                      <a:lnTo>
                        <a:pt x="708" y="493"/>
                      </a:lnTo>
                      <a:lnTo>
                        <a:pt x="708" y="494"/>
                      </a:lnTo>
                      <a:lnTo>
                        <a:pt x="708" y="495"/>
                      </a:lnTo>
                      <a:lnTo>
                        <a:pt x="708" y="496"/>
                      </a:lnTo>
                      <a:lnTo>
                        <a:pt x="707" y="497"/>
                      </a:lnTo>
                      <a:lnTo>
                        <a:pt x="706" y="499"/>
                      </a:lnTo>
                      <a:lnTo>
                        <a:pt x="706" y="500"/>
                      </a:lnTo>
                      <a:lnTo>
                        <a:pt x="707" y="500"/>
                      </a:lnTo>
                      <a:lnTo>
                        <a:pt x="708" y="502"/>
                      </a:lnTo>
                      <a:lnTo>
                        <a:pt x="708" y="503"/>
                      </a:lnTo>
                      <a:lnTo>
                        <a:pt x="708" y="504"/>
                      </a:lnTo>
                      <a:lnTo>
                        <a:pt x="708" y="506"/>
                      </a:lnTo>
                      <a:lnTo>
                        <a:pt x="707" y="508"/>
                      </a:lnTo>
                      <a:lnTo>
                        <a:pt x="707" y="509"/>
                      </a:lnTo>
                      <a:lnTo>
                        <a:pt x="707" y="510"/>
                      </a:lnTo>
                      <a:lnTo>
                        <a:pt x="708" y="514"/>
                      </a:lnTo>
                      <a:lnTo>
                        <a:pt x="708" y="515"/>
                      </a:lnTo>
                      <a:lnTo>
                        <a:pt x="707" y="516"/>
                      </a:lnTo>
                      <a:lnTo>
                        <a:pt x="707" y="517"/>
                      </a:lnTo>
                      <a:lnTo>
                        <a:pt x="705" y="518"/>
                      </a:lnTo>
                      <a:lnTo>
                        <a:pt x="705" y="519"/>
                      </a:lnTo>
                      <a:lnTo>
                        <a:pt x="705" y="520"/>
                      </a:lnTo>
                      <a:lnTo>
                        <a:pt x="704" y="522"/>
                      </a:lnTo>
                      <a:lnTo>
                        <a:pt x="704" y="523"/>
                      </a:lnTo>
                      <a:lnTo>
                        <a:pt x="703" y="523"/>
                      </a:lnTo>
                      <a:lnTo>
                        <a:pt x="702" y="523"/>
                      </a:lnTo>
                      <a:lnTo>
                        <a:pt x="702" y="524"/>
                      </a:lnTo>
                      <a:lnTo>
                        <a:pt x="701" y="524"/>
                      </a:lnTo>
                      <a:lnTo>
                        <a:pt x="700" y="524"/>
                      </a:lnTo>
                      <a:lnTo>
                        <a:pt x="699" y="524"/>
                      </a:lnTo>
                      <a:lnTo>
                        <a:pt x="698" y="524"/>
                      </a:lnTo>
                      <a:lnTo>
                        <a:pt x="697" y="524"/>
                      </a:lnTo>
                      <a:lnTo>
                        <a:pt x="696" y="524"/>
                      </a:lnTo>
                      <a:lnTo>
                        <a:pt x="696" y="525"/>
                      </a:lnTo>
                      <a:lnTo>
                        <a:pt x="695" y="526"/>
                      </a:lnTo>
                      <a:lnTo>
                        <a:pt x="695" y="527"/>
                      </a:lnTo>
                      <a:lnTo>
                        <a:pt x="694" y="528"/>
                      </a:lnTo>
                      <a:lnTo>
                        <a:pt x="694" y="529"/>
                      </a:lnTo>
                      <a:lnTo>
                        <a:pt x="694" y="530"/>
                      </a:lnTo>
                      <a:lnTo>
                        <a:pt x="693" y="530"/>
                      </a:lnTo>
                      <a:lnTo>
                        <a:pt x="693" y="531"/>
                      </a:lnTo>
                      <a:lnTo>
                        <a:pt x="692" y="531"/>
                      </a:lnTo>
                      <a:lnTo>
                        <a:pt x="691" y="531"/>
                      </a:lnTo>
                      <a:lnTo>
                        <a:pt x="691" y="532"/>
                      </a:lnTo>
                      <a:lnTo>
                        <a:pt x="690" y="532"/>
                      </a:lnTo>
                      <a:lnTo>
                        <a:pt x="690" y="533"/>
                      </a:lnTo>
                      <a:lnTo>
                        <a:pt x="689" y="534"/>
                      </a:lnTo>
                      <a:lnTo>
                        <a:pt x="689" y="535"/>
                      </a:lnTo>
                      <a:lnTo>
                        <a:pt x="688" y="535"/>
                      </a:lnTo>
                      <a:lnTo>
                        <a:pt x="688" y="536"/>
                      </a:lnTo>
                      <a:lnTo>
                        <a:pt x="687" y="536"/>
                      </a:lnTo>
                      <a:lnTo>
                        <a:pt x="686" y="536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8"/>
                      </a:lnTo>
                      <a:lnTo>
                        <a:pt x="687" y="538"/>
                      </a:lnTo>
                      <a:lnTo>
                        <a:pt x="687" y="539"/>
                      </a:lnTo>
                      <a:lnTo>
                        <a:pt x="687" y="540"/>
                      </a:lnTo>
                      <a:lnTo>
                        <a:pt x="687" y="541"/>
                      </a:lnTo>
                      <a:lnTo>
                        <a:pt x="687" y="542"/>
                      </a:lnTo>
                      <a:lnTo>
                        <a:pt x="688" y="542"/>
                      </a:lnTo>
                      <a:lnTo>
                        <a:pt x="688" y="543"/>
                      </a:lnTo>
                      <a:lnTo>
                        <a:pt x="687" y="543"/>
                      </a:lnTo>
                      <a:lnTo>
                        <a:pt x="687" y="544"/>
                      </a:lnTo>
                      <a:lnTo>
                        <a:pt x="686" y="545"/>
                      </a:lnTo>
                      <a:lnTo>
                        <a:pt x="687" y="545"/>
                      </a:lnTo>
                      <a:lnTo>
                        <a:pt x="686" y="545"/>
                      </a:lnTo>
                      <a:lnTo>
                        <a:pt x="685" y="546"/>
                      </a:lnTo>
                      <a:lnTo>
                        <a:pt x="684" y="546"/>
                      </a:lnTo>
                      <a:lnTo>
                        <a:pt x="684" y="547"/>
                      </a:lnTo>
                      <a:lnTo>
                        <a:pt x="684" y="548"/>
                      </a:lnTo>
                      <a:lnTo>
                        <a:pt x="684" y="549"/>
                      </a:lnTo>
                      <a:lnTo>
                        <a:pt x="683" y="549"/>
                      </a:lnTo>
                      <a:lnTo>
                        <a:pt x="683" y="550"/>
                      </a:lnTo>
                      <a:lnTo>
                        <a:pt x="682" y="551"/>
                      </a:lnTo>
                      <a:lnTo>
                        <a:pt x="682" y="552"/>
                      </a:lnTo>
                      <a:lnTo>
                        <a:pt x="682" y="553"/>
                      </a:lnTo>
                      <a:lnTo>
                        <a:pt x="682" y="554"/>
                      </a:lnTo>
                      <a:lnTo>
                        <a:pt x="681" y="555"/>
                      </a:lnTo>
                      <a:lnTo>
                        <a:pt x="681" y="556"/>
                      </a:lnTo>
                      <a:lnTo>
                        <a:pt x="680" y="556"/>
                      </a:lnTo>
                      <a:lnTo>
                        <a:pt x="679" y="557"/>
                      </a:lnTo>
                      <a:lnTo>
                        <a:pt x="680" y="558"/>
                      </a:lnTo>
                      <a:lnTo>
                        <a:pt x="679" y="558"/>
                      </a:lnTo>
                      <a:lnTo>
                        <a:pt x="678" y="559"/>
                      </a:lnTo>
                      <a:lnTo>
                        <a:pt x="678" y="560"/>
                      </a:lnTo>
                      <a:lnTo>
                        <a:pt x="678" y="561"/>
                      </a:lnTo>
                      <a:lnTo>
                        <a:pt x="677" y="561"/>
                      </a:lnTo>
                      <a:lnTo>
                        <a:pt x="677" y="562"/>
                      </a:lnTo>
                      <a:lnTo>
                        <a:pt x="678" y="563"/>
                      </a:lnTo>
                      <a:lnTo>
                        <a:pt x="678" y="564"/>
                      </a:lnTo>
                      <a:lnTo>
                        <a:pt x="677" y="564"/>
                      </a:lnTo>
                      <a:lnTo>
                        <a:pt x="677" y="565"/>
                      </a:lnTo>
                      <a:lnTo>
                        <a:pt x="678" y="565"/>
                      </a:lnTo>
                      <a:lnTo>
                        <a:pt x="677" y="566"/>
                      </a:lnTo>
                      <a:lnTo>
                        <a:pt x="677" y="567"/>
                      </a:lnTo>
                      <a:lnTo>
                        <a:pt x="677" y="568"/>
                      </a:lnTo>
                      <a:lnTo>
                        <a:pt x="677" y="569"/>
                      </a:lnTo>
                      <a:lnTo>
                        <a:pt x="677" y="570"/>
                      </a:lnTo>
                      <a:lnTo>
                        <a:pt x="677" y="571"/>
                      </a:lnTo>
                      <a:lnTo>
                        <a:pt x="676" y="572"/>
                      </a:lnTo>
                      <a:lnTo>
                        <a:pt x="677" y="572"/>
                      </a:lnTo>
                      <a:lnTo>
                        <a:pt x="676" y="573"/>
                      </a:lnTo>
                      <a:lnTo>
                        <a:pt x="677" y="573"/>
                      </a:lnTo>
                      <a:lnTo>
                        <a:pt x="676" y="573"/>
                      </a:lnTo>
                      <a:lnTo>
                        <a:pt x="676" y="574"/>
                      </a:lnTo>
                      <a:lnTo>
                        <a:pt x="676" y="575"/>
                      </a:lnTo>
                      <a:lnTo>
                        <a:pt x="675" y="575"/>
                      </a:lnTo>
                      <a:lnTo>
                        <a:pt x="674" y="576"/>
                      </a:lnTo>
                      <a:lnTo>
                        <a:pt x="673" y="576"/>
                      </a:lnTo>
                      <a:lnTo>
                        <a:pt x="673" y="577"/>
                      </a:lnTo>
                      <a:lnTo>
                        <a:pt x="672" y="578"/>
                      </a:lnTo>
                      <a:lnTo>
                        <a:pt x="671" y="578"/>
                      </a:lnTo>
                      <a:lnTo>
                        <a:pt x="671" y="579"/>
                      </a:lnTo>
                      <a:lnTo>
                        <a:pt x="670" y="579"/>
                      </a:lnTo>
                      <a:lnTo>
                        <a:pt x="669" y="580"/>
                      </a:lnTo>
                      <a:lnTo>
                        <a:pt x="668" y="579"/>
                      </a:lnTo>
                      <a:lnTo>
                        <a:pt x="667" y="579"/>
                      </a:lnTo>
                      <a:lnTo>
                        <a:pt x="666" y="579"/>
                      </a:lnTo>
                      <a:lnTo>
                        <a:pt x="666" y="580"/>
                      </a:lnTo>
                      <a:lnTo>
                        <a:pt x="665" y="580"/>
                      </a:lnTo>
                      <a:lnTo>
                        <a:pt x="664" y="580"/>
                      </a:lnTo>
                      <a:lnTo>
                        <a:pt x="663" y="581"/>
                      </a:lnTo>
                      <a:lnTo>
                        <a:pt x="662" y="582"/>
                      </a:lnTo>
                      <a:lnTo>
                        <a:pt x="661" y="582"/>
                      </a:lnTo>
                      <a:lnTo>
                        <a:pt x="661" y="583"/>
                      </a:lnTo>
                      <a:lnTo>
                        <a:pt x="661" y="584"/>
                      </a:lnTo>
                      <a:lnTo>
                        <a:pt x="660" y="584"/>
                      </a:lnTo>
                      <a:lnTo>
                        <a:pt x="659" y="584"/>
                      </a:lnTo>
                      <a:lnTo>
                        <a:pt x="659" y="585"/>
                      </a:lnTo>
                      <a:lnTo>
                        <a:pt x="658" y="586"/>
                      </a:lnTo>
                      <a:lnTo>
                        <a:pt x="659" y="586"/>
                      </a:lnTo>
                      <a:lnTo>
                        <a:pt x="658" y="586"/>
                      </a:lnTo>
                      <a:lnTo>
                        <a:pt x="657" y="586"/>
                      </a:lnTo>
                      <a:lnTo>
                        <a:pt x="657" y="587"/>
                      </a:lnTo>
                      <a:lnTo>
                        <a:pt x="656" y="587"/>
                      </a:lnTo>
                      <a:lnTo>
                        <a:pt x="655" y="587"/>
                      </a:lnTo>
                      <a:lnTo>
                        <a:pt x="655" y="588"/>
                      </a:lnTo>
                      <a:lnTo>
                        <a:pt x="654" y="588"/>
                      </a:lnTo>
                      <a:lnTo>
                        <a:pt x="653" y="588"/>
                      </a:lnTo>
                      <a:lnTo>
                        <a:pt x="653" y="587"/>
                      </a:lnTo>
                      <a:lnTo>
                        <a:pt x="652" y="588"/>
                      </a:lnTo>
                      <a:lnTo>
                        <a:pt x="651" y="588"/>
                      </a:lnTo>
                      <a:lnTo>
                        <a:pt x="650" y="588"/>
                      </a:lnTo>
                      <a:lnTo>
                        <a:pt x="650" y="589"/>
                      </a:lnTo>
                      <a:lnTo>
                        <a:pt x="649" y="589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48" y="591"/>
                      </a:lnTo>
                      <a:lnTo>
                        <a:pt x="647" y="591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6" y="593"/>
                      </a:lnTo>
                      <a:lnTo>
                        <a:pt x="645" y="593"/>
                      </a:lnTo>
                      <a:lnTo>
                        <a:pt x="645" y="594"/>
                      </a:lnTo>
                      <a:lnTo>
                        <a:pt x="645" y="595"/>
                      </a:lnTo>
                      <a:lnTo>
                        <a:pt x="644" y="596"/>
                      </a:lnTo>
                      <a:lnTo>
                        <a:pt x="644" y="597"/>
                      </a:lnTo>
                      <a:lnTo>
                        <a:pt x="643" y="597"/>
                      </a:lnTo>
                      <a:lnTo>
                        <a:pt x="644" y="597"/>
                      </a:lnTo>
                      <a:lnTo>
                        <a:pt x="644" y="598"/>
                      </a:lnTo>
                      <a:lnTo>
                        <a:pt x="643" y="598"/>
                      </a:lnTo>
                      <a:lnTo>
                        <a:pt x="643" y="599"/>
                      </a:lnTo>
                      <a:lnTo>
                        <a:pt x="642" y="599"/>
                      </a:lnTo>
                      <a:lnTo>
                        <a:pt x="642" y="600"/>
                      </a:lnTo>
                      <a:lnTo>
                        <a:pt x="642" y="601"/>
                      </a:lnTo>
                      <a:lnTo>
                        <a:pt x="640" y="600"/>
                      </a:lnTo>
                      <a:lnTo>
                        <a:pt x="639" y="600"/>
                      </a:lnTo>
                      <a:lnTo>
                        <a:pt x="638" y="600"/>
                      </a:lnTo>
                      <a:lnTo>
                        <a:pt x="637" y="600"/>
                      </a:lnTo>
                      <a:lnTo>
                        <a:pt x="636" y="600"/>
                      </a:lnTo>
                      <a:lnTo>
                        <a:pt x="636" y="599"/>
                      </a:lnTo>
                      <a:lnTo>
                        <a:pt x="636" y="598"/>
                      </a:lnTo>
                      <a:lnTo>
                        <a:pt x="636" y="597"/>
                      </a:lnTo>
                      <a:lnTo>
                        <a:pt x="635" y="597"/>
                      </a:lnTo>
                      <a:lnTo>
                        <a:pt x="634" y="597"/>
                      </a:lnTo>
                      <a:lnTo>
                        <a:pt x="633" y="597"/>
                      </a:lnTo>
                      <a:lnTo>
                        <a:pt x="632" y="597"/>
                      </a:lnTo>
                      <a:lnTo>
                        <a:pt x="632" y="595"/>
                      </a:lnTo>
                      <a:lnTo>
                        <a:pt x="631" y="595"/>
                      </a:lnTo>
                      <a:lnTo>
                        <a:pt x="630" y="594"/>
                      </a:lnTo>
                      <a:lnTo>
                        <a:pt x="629" y="594"/>
                      </a:lnTo>
                      <a:lnTo>
                        <a:pt x="628" y="594"/>
                      </a:lnTo>
                      <a:lnTo>
                        <a:pt x="627" y="594"/>
                      </a:lnTo>
                      <a:lnTo>
                        <a:pt x="625" y="593"/>
                      </a:lnTo>
                      <a:lnTo>
                        <a:pt x="624" y="592"/>
                      </a:lnTo>
                      <a:lnTo>
                        <a:pt x="624" y="591"/>
                      </a:lnTo>
                      <a:lnTo>
                        <a:pt x="623" y="590"/>
                      </a:lnTo>
                      <a:lnTo>
                        <a:pt x="622" y="590"/>
                      </a:lnTo>
                      <a:lnTo>
                        <a:pt x="622" y="589"/>
                      </a:lnTo>
                      <a:lnTo>
                        <a:pt x="620" y="588"/>
                      </a:lnTo>
                      <a:lnTo>
                        <a:pt x="620" y="586"/>
                      </a:lnTo>
                      <a:lnTo>
                        <a:pt x="621" y="586"/>
                      </a:lnTo>
                      <a:lnTo>
                        <a:pt x="621" y="585"/>
                      </a:lnTo>
                      <a:lnTo>
                        <a:pt x="620" y="585"/>
                      </a:lnTo>
                      <a:lnTo>
                        <a:pt x="619" y="585"/>
                      </a:lnTo>
                      <a:lnTo>
                        <a:pt x="618" y="586"/>
                      </a:lnTo>
                      <a:lnTo>
                        <a:pt x="617" y="586"/>
                      </a:lnTo>
                      <a:lnTo>
                        <a:pt x="616" y="585"/>
                      </a:lnTo>
                      <a:lnTo>
                        <a:pt x="616" y="584"/>
                      </a:lnTo>
                      <a:lnTo>
                        <a:pt x="615" y="584"/>
                      </a:lnTo>
                      <a:lnTo>
                        <a:pt x="615" y="585"/>
                      </a:lnTo>
                      <a:lnTo>
                        <a:pt x="614" y="585"/>
                      </a:lnTo>
                      <a:lnTo>
                        <a:pt x="614" y="586"/>
                      </a:lnTo>
                      <a:lnTo>
                        <a:pt x="613" y="586"/>
                      </a:lnTo>
                      <a:lnTo>
                        <a:pt x="612" y="586"/>
                      </a:lnTo>
                      <a:lnTo>
                        <a:pt x="611" y="584"/>
                      </a:lnTo>
                      <a:lnTo>
                        <a:pt x="611" y="583"/>
                      </a:lnTo>
                      <a:lnTo>
                        <a:pt x="612" y="583"/>
                      </a:lnTo>
                      <a:lnTo>
                        <a:pt x="612" y="584"/>
                      </a:lnTo>
                      <a:lnTo>
                        <a:pt x="612" y="583"/>
                      </a:lnTo>
                      <a:lnTo>
                        <a:pt x="612" y="582"/>
                      </a:lnTo>
                      <a:lnTo>
                        <a:pt x="611" y="582"/>
                      </a:lnTo>
                      <a:lnTo>
                        <a:pt x="611" y="581"/>
                      </a:lnTo>
                      <a:lnTo>
                        <a:pt x="612" y="581"/>
                      </a:lnTo>
                      <a:lnTo>
                        <a:pt x="612" y="580"/>
                      </a:lnTo>
                      <a:lnTo>
                        <a:pt x="613" y="581"/>
                      </a:lnTo>
                      <a:lnTo>
                        <a:pt x="613" y="580"/>
                      </a:lnTo>
                      <a:lnTo>
                        <a:pt x="612" y="580"/>
                      </a:lnTo>
                      <a:lnTo>
                        <a:pt x="611" y="580"/>
                      </a:lnTo>
                      <a:lnTo>
                        <a:pt x="611" y="579"/>
                      </a:lnTo>
                      <a:lnTo>
                        <a:pt x="610" y="579"/>
                      </a:lnTo>
                      <a:lnTo>
                        <a:pt x="609" y="579"/>
                      </a:lnTo>
                      <a:lnTo>
                        <a:pt x="608" y="579"/>
                      </a:lnTo>
                      <a:lnTo>
                        <a:pt x="607" y="579"/>
                      </a:lnTo>
                      <a:lnTo>
                        <a:pt x="607" y="580"/>
                      </a:lnTo>
                      <a:lnTo>
                        <a:pt x="609" y="580"/>
                      </a:lnTo>
                      <a:lnTo>
                        <a:pt x="609" y="581"/>
                      </a:lnTo>
                      <a:lnTo>
                        <a:pt x="608" y="581"/>
                      </a:lnTo>
                      <a:lnTo>
                        <a:pt x="607" y="582"/>
                      </a:lnTo>
                      <a:lnTo>
                        <a:pt x="606" y="582"/>
                      </a:lnTo>
                      <a:lnTo>
                        <a:pt x="606" y="581"/>
                      </a:lnTo>
                      <a:lnTo>
                        <a:pt x="605" y="581"/>
                      </a:lnTo>
                      <a:lnTo>
                        <a:pt x="604" y="580"/>
                      </a:lnTo>
                      <a:lnTo>
                        <a:pt x="603" y="580"/>
                      </a:lnTo>
                      <a:lnTo>
                        <a:pt x="602" y="580"/>
                      </a:lnTo>
                      <a:lnTo>
                        <a:pt x="602" y="581"/>
                      </a:lnTo>
                      <a:lnTo>
                        <a:pt x="602" y="582"/>
                      </a:lnTo>
                      <a:lnTo>
                        <a:pt x="602" y="583"/>
                      </a:lnTo>
                      <a:lnTo>
                        <a:pt x="602" y="584"/>
                      </a:lnTo>
                      <a:lnTo>
                        <a:pt x="601" y="584"/>
                      </a:lnTo>
                      <a:lnTo>
                        <a:pt x="600" y="583"/>
                      </a:lnTo>
                      <a:lnTo>
                        <a:pt x="599" y="583"/>
                      </a:lnTo>
                      <a:lnTo>
                        <a:pt x="598" y="584"/>
                      </a:lnTo>
                      <a:lnTo>
                        <a:pt x="598" y="583"/>
                      </a:lnTo>
                      <a:lnTo>
                        <a:pt x="598" y="582"/>
                      </a:lnTo>
                      <a:lnTo>
                        <a:pt x="597" y="582"/>
                      </a:lnTo>
                      <a:lnTo>
                        <a:pt x="597" y="584"/>
                      </a:lnTo>
                      <a:lnTo>
                        <a:pt x="596" y="584"/>
                      </a:lnTo>
                      <a:lnTo>
                        <a:pt x="596" y="583"/>
                      </a:lnTo>
                      <a:lnTo>
                        <a:pt x="596" y="582"/>
                      </a:lnTo>
                      <a:lnTo>
                        <a:pt x="595" y="582"/>
                      </a:lnTo>
                      <a:lnTo>
                        <a:pt x="594" y="582"/>
                      </a:lnTo>
                      <a:lnTo>
                        <a:pt x="593" y="582"/>
                      </a:lnTo>
                      <a:lnTo>
                        <a:pt x="594" y="581"/>
                      </a:lnTo>
                      <a:lnTo>
                        <a:pt x="593" y="581"/>
                      </a:lnTo>
                      <a:lnTo>
                        <a:pt x="593" y="582"/>
                      </a:lnTo>
                      <a:lnTo>
                        <a:pt x="593" y="583"/>
                      </a:lnTo>
                      <a:lnTo>
                        <a:pt x="593" y="584"/>
                      </a:lnTo>
                      <a:lnTo>
                        <a:pt x="592" y="584"/>
                      </a:lnTo>
                      <a:lnTo>
                        <a:pt x="591" y="584"/>
                      </a:lnTo>
                      <a:lnTo>
                        <a:pt x="591" y="583"/>
                      </a:lnTo>
                      <a:lnTo>
                        <a:pt x="590" y="584"/>
                      </a:lnTo>
                      <a:lnTo>
                        <a:pt x="589" y="584"/>
                      </a:lnTo>
                      <a:lnTo>
                        <a:pt x="588" y="583"/>
                      </a:lnTo>
                      <a:lnTo>
                        <a:pt x="588" y="582"/>
                      </a:lnTo>
                      <a:lnTo>
                        <a:pt x="587" y="582"/>
                      </a:lnTo>
                      <a:lnTo>
                        <a:pt x="587" y="581"/>
                      </a:lnTo>
                      <a:lnTo>
                        <a:pt x="587" y="580"/>
                      </a:lnTo>
                      <a:lnTo>
                        <a:pt x="585" y="580"/>
                      </a:lnTo>
                      <a:lnTo>
                        <a:pt x="584" y="581"/>
                      </a:lnTo>
                      <a:lnTo>
                        <a:pt x="583" y="581"/>
                      </a:lnTo>
                      <a:lnTo>
                        <a:pt x="583" y="580"/>
                      </a:lnTo>
                      <a:lnTo>
                        <a:pt x="582" y="579"/>
                      </a:lnTo>
                      <a:lnTo>
                        <a:pt x="582" y="578"/>
                      </a:lnTo>
                      <a:lnTo>
                        <a:pt x="581" y="578"/>
                      </a:lnTo>
                      <a:lnTo>
                        <a:pt x="581" y="579"/>
                      </a:lnTo>
                      <a:lnTo>
                        <a:pt x="581" y="580"/>
                      </a:lnTo>
                      <a:lnTo>
                        <a:pt x="581" y="581"/>
                      </a:lnTo>
                      <a:lnTo>
                        <a:pt x="580" y="581"/>
                      </a:lnTo>
                      <a:lnTo>
                        <a:pt x="578" y="581"/>
                      </a:lnTo>
                      <a:lnTo>
                        <a:pt x="577" y="581"/>
                      </a:lnTo>
                      <a:lnTo>
                        <a:pt x="577" y="582"/>
                      </a:lnTo>
                      <a:lnTo>
                        <a:pt x="577" y="583"/>
                      </a:lnTo>
                      <a:lnTo>
                        <a:pt x="576" y="583"/>
                      </a:lnTo>
                      <a:lnTo>
                        <a:pt x="573" y="583"/>
                      </a:lnTo>
                      <a:lnTo>
                        <a:pt x="572" y="583"/>
                      </a:lnTo>
                      <a:lnTo>
                        <a:pt x="571" y="583"/>
                      </a:lnTo>
                      <a:lnTo>
                        <a:pt x="570" y="584"/>
                      </a:lnTo>
                      <a:lnTo>
                        <a:pt x="571" y="585"/>
                      </a:lnTo>
                      <a:lnTo>
                        <a:pt x="570" y="585"/>
                      </a:lnTo>
                      <a:lnTo>
                        <a:pt x="569" y="585"/>
                      </a:lnTo>
                      <a:lnTo>
                        <a:pt x="568" y="586"/>
                      </a:lnTo>
                      <a:lnTo>
                        <a:pt x="565" y="586"/>
                      </a:lnTo>
                      <a:lnTo>
                        <a:pt x="564" y="587"/>
                      </a:lnTo>
                      <a:lnTo>
                        <a:pt x="563" y="586"/>
                      </a:lnTo>
                      <a:lnTo>
                        <a:pt x="561" y="586"/>
                      </a:lnTo>
                      <a:lnTo>
                        <a:pt x="560" y="586"/>
                      </a:lnTo>
                      <a:lnTo>
                        <a:pt x="559" y="585"/>
                      </a:lnTo>
                      <a:lnTo>
                        <a:pt x="558" y="585"/>
                      </a:lnTo>
                      <a:lnTo>
                        <a:pt x="557" y="585"/>
                      </a:lnTo>
                      <a:lnTo>
                        <a:pt x="557" y="584"/>
                      </a:lnTo>
                      <a:lnTo>
                        <a:pt x="555" y="584"/>
                      </a:lnTo>
                      <a:lnTo>
                        <a:pt x="555" y="583"/>
                      </a:lnTo>
                      <a:lnTo>
                        <a:pt x="554" y="583"/>
                      </a:lnTo>
                      <a:lnTo>
                        <a:pt x="553" y="583"/>
                      </a:lnTo>
                      <a:lnTo>
                        <a:pt x="553" y="582"/>
                      </a:lnTo>
                      <a:lnTo>
                        <a:pt x="552" y="582"/>
                      </a:lnTo>
                      <a:lnTo>
                        <a:pt x="552" y="581"/>
                      </a:lnTo>
                      <a:lnTo>
                        <a:pt x="553" y="580"/>
                      </a:lnTo>
                      <a:lnTo>
                        <a:pt x="552" y="580"/>
                      </a:lnTo>
                      <a:lnTo>
                        <a:pt x="552" y="581"/>
                      </a:lnTo>
                      <a:lnTo>
                        <a:pt x="551" y="581"/>
                      </a:lnTo>
                      <a:lnTo>
                        <a:pt x="550" y="581"/>
                      </a:lnTo>
                      <a:lnTo>
                        <a:pt x="549" y="582"/>
                      </a:lnTo>
                      <a:lnTo>
                        <a:pt x="548" y="582"/>
                      </a:lnTo>
                      <a:lnTo>
                        <a:pt x="548" y="581"/>
                      </a:lnTo>
                      <a:lnTo>
                        <a:pt x="547" y="581"/>
                      </a:lnTo>
                      <a:lnTo>
                        <a:pt x="548" y="582"/>
                      </a:lnTo>
                      <a:lnTo>
                        <a:pt x="547" y="582"/>
                      </a:lnTo>
                      <a:lnTo>
                        <a:pt x="546" y="582"/>
                      </a:lnTo>
                      <a:lnTo>
                        <a:pt x="545" y="582"/>
                      </a:lnTo>
                      <a:lnTo>
                        <a:pt x="545" y="583"/>
                      </a:lnTo>
                      <a:lnTo>
                        <a:pt x="544" y="582"/>
                      </a:lnTo>
                      <a:lnTo>
                        <a:pt x="543" y="582"/>
                      </a:lnTo>
                      <a:lnTo>
                        <a:pt x="543" y="581"/>
                      </a:lnTo>
                      <a:lnTo>
                        <a:pt x="542" y="582"/>
                      </a:lnTo>
                      <a:lnTo>
                        <a:pt x="541" y="582"/>
                      </a:lnTo>
                      <a:lnTo>
                        <a:pt x="540" y="581"/>
                      </a:lnTo>
                      <a:lnTo>
                        <a:pt x="540" y="582"/>
                      </a:lnTo>
                      <a:lnTo>
                        <a:pt x="539" y="582"/>
                      </a:lnTo>
                      <a:lnTo>
                        <a:pt x="539" y="583"/>
                      </a:lnTo>
                      <a:lnTo>
                        <a:pt x="538" y="583"/>
                      </a:lnTo>
                      <a:lnTo>
                        <a:pt x="537" y="583"/>
                      </a:lnTo>
                      <a:lnTo>
                        <a:pt x="536" y="583"/>
                      </a:lnTo>
                      <a:lnTo>
                        <a:pt x="537" y="584"/>
                      </a:lnTo>
                      <a:lnTo>
                        <a:pt x="536" y="584"/>
                      </a:lnTo>
                      <a:lnTo>
                        <a:pt x="535" y="584"/>
                      </a:lnTo>
                      <a:lnTo>
                        <a:pt x="535" y="583"/>
                      </a:lnTo>
                      <a:lnTo>
                        <a:pt x="534" y="583"/>
                      </a:lnTo>
                      <a:lnTo>
                        <a:pt x="534" y="584"/>
                      </a:lnTo>
                      <a:lnTo>
                        <a:pt x="534" y="585"/>
                      </a:lnTo>
                      <a:lnTo>
                        <a:pt x="533" y="585"/>
                      </a:lnTo>
                      <a:lnTo>
                        <a:pt x="533" y="584"/>
                      </a:lnTo>
                      <a:lnTo>
                        <a:pt x="532" y="583"/>
                      </a:lnTo>
                      <a:lnTo>
                        <a:pt x="532" y="584"/>
                      </a:lnTo>
                      <a:lnTo>
                        <a:pt x="532" y="585"/>
                      </a:lnTo>
                      <a:lnTo>
                        <a:pt x="531" y="585"/>
                      </a:lnTo>
                      <a:lnTo>
                        <a:pt x="530" y="585"/>
                      </a:lnTo>
                      <a:lnTo>
                        <a:pt x="529" y="584"/>
                      </a:lnTo>
                      <a:lnTo>
                        <a:pt x="528" y="584"/>
                      </a:lnTo>
                      <a:lnTo>
                        <a:pt x="528" y="585"/>
                      </a:lnTo>
                      <a:lnTo>
                        <a:pt x="527" y="585"/>
                      </a:lnTo>
                      <a:lnTo>
                        <a:pt x="526" y="585"/>
                      </a:lnTo>
                      <a:lnTo>
                        <a:pt x="525" y="586"/>
                      </a:lnTo>
                      <a:lnTo>
                        <a:pt x="525" y="585"/>
                      </a:lnTo>
                      <a:lnTo>
                        <a:pt x="525" y="584"/>
                      </a:lnTo>
                      <a:lnTo>
                        <a:pt x="524" y="584"/>
                      </a:lnTo>
                      <a:lnTo>
                        <a:pt x="524" y="585"/>
                      </a:lnTo>
                      <a:lnTo>
                        <a:pt x="523" y="585"/>
                      </a:lnTo>
                      <a:lnTo>
                        <a:pt x="522" y="584"/>
                      </a:lnTo>
                      <a:lnTo>
                        <a:pt x="522" y="582"/>
                      </a:lnTo>
                      <a:lnTo>
                        <a:pt x="521" y="581"/>
                      </a:lnTo>
                      <a:lnTo>
                        <a:pt x="521" y="580"/>
                      </a:lnTo>
                      <a:lnTo>
                        <a:pt x="521" y="579"/>
                      </a:lnTo>
                      <a:lnTo>
                        <a:pt x="521" y="577"/>
                      </a:lnTo>
                      <a:lnTo>
                        <a:pt x="520" y="576"/>
                      </a:lnTo>
                      <a:lnTo>
                        <a:pt x="520" y="575"/>
                      </a:lnTo>
                      <a:lnTo>
                        <a:pt x="520" y="574"/>
                      </a:lnTo>
                      <a:lnTo>
                        <a:pt x="519" y="573"/>
                      </a:lnTo>
                      <a:lnTo>
                        <a:pt x="518" y="574"/>
                      </a:lnTo>
                      <a:lnTo>
                        <a:pt x="517" y="574"/>
                      </a:lnTo>
                      <a:lnTo>
                        <a:pt x="516" y="574"/>
                      </a:lnTo>
                      <a:lnTo>
                        <a:pt x="516" y="573"/>
                      </a:lnTo>
                      <a:lnTo>
                        <a:pt x="516" y="572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3" y="572"/>
                      </a:lnTo>
                      <a:lnTo>
                        <a:pt x="512" y="572"/>
                      </a:lnTo>
                      <a:lnTo>
                        <a:pt x="511" y="571"/>
                      </a:lnTo>
                      <a:lnTo>
                        <a:pt x="512" y="570"/>
                      </a:lnTo>
                      <a:lnTo>
                        <a:pt x="512" y="569"/>
                      </a:lnTo>
                      <a:lnTo>
                        <a:pt x="511" y="570"/>
                      </a:lnTo>
                      <a:lnTo>
                        <a:pt x="511" y="568"/>
                      </a:lnTo>
                      <a:lnTo>
                        <a:pt x="511" y="567"/>
                      </a:lnTo>
                      <a:lnTo>
                        <a:pt x="510" y="567"/>
                      </a:lnTo>
                      <a:lnTo>
                        <a:pt x="509" y="567"/>
                      </a:lnTo>
                      <a:lnTo>
                        <a:pt x="509" y="568"/>
                      </a:lnTo>
                      <a:lnTo>
                        <a:pt x="508" y="568"/>
                      </a:lnTo>
                      <a:lnTo>
                        <a:pt x="508" y="567"/>
                      </a:lnTo>
                      <a:lnTo>
                        <a:pt x="507" y="566"/>
                      </a:lnTo>
                      <a:lnTo>
                        <a:pt x="507" y="565"/>
                      </a:lnTo>
                      <a:lnTo>
                        <a:pt x="507" y="564"/>
                      </a:lnTo>
                      <a:lnTo>
                        <a:pt x="507" y="563"/>
                      </a:lnTo>
                      <a:lnTo>
                        <a:pt x="506" y="563"/>
                      </a:lnTo>
                      <a:lnTo>
                        <a:pt x="506" y="564"/>
                      </a:lnTo>
                      <a:lnTo>
                        <a:pt x="505" y="564"/>
                      </a:lnTo>
                      <a:lnTo>
                        <a:pt x="505" y="563"/>
                      </a:lnTo>
                      <a:lnTo>
                        <a:pt x="504" y="563"/>
                      </a:lnTo>
                      <a:lnTo>
                        <a:pt x="504" y="562"/>
                      </a:lnTo>
                      <a:lnTo>
                        <a:pt x="503" y="562"/>
                      </a:lnTo>
                      <a:lnTo>
                        <a:pt x="503" y="561"/>
                      </a:lnTo>
                      <a:lnTo>
                        <a:pt x="502" y="560"/>
                      </a:lnTo>
                      <a:lnTo>
                        <a:pt x="503" y="560"/>
                      </a:lnTo>
                      <a:lnTo>
                        <a:pt x="502" y="559"/>
                      </a:lnTo>
                      <a:lnTo>
                        <a:pt x="501" y="560"/>
                      </a:lnTo>
                      <a:lnTo>
                        <a:pt x="501" y="559"/>
                      </a:lnTo>
                      <a:lnTo>
                        <a:pt x="500" y="559"/>
                      </a:lnTo>
                      <a:lnTo>
                        <a:pt x="500" y="558"/>
                      </a:lnTo>
                      <a:lnTo>
                        <a:pt x="499" y="558"/>
                      </a:lnTo>
                      <a:lnTo>
                        <a:pt x="498" y="557"/>
                      </a:lnTo>
                      <a:lnTo>
                        <a:pt x="497" y="557"/>
                      </a:lnTo>
                      <a:lnTo>
                        <a:pt x="496" y="556"/>
                      </a:lnTo>
                      <a:lnTo>
                        <a:pt x="497" y="556"/>
                      </a:lnTo>
                      <a:lnTo>
                        <a:pt x="497" y="555"/>
                      </a:lnTo>
                      <a:lnTo>
                        <a:pt x="497" y="554"/>
                      </a:lnTo>
                      <a:lnTo>
                        <a:pt x="497" y="553"/>
                      </a:lnTo>
                      <a:lnTo>
                        <a:pt x="497" y="552"/>
                      </a:lnTo>
                      <a:lnTo>
                        <a:pt x="496" y="551"/>
                      </a:lnTo>
                      <a:lnTo>
                        <a:pt x="496" y="550"/>
                      </a:lnTo>
                      <a:lnTo>
                        <a:pt x="496" y="549"/>
                      </a:lnTo>
                      <a:lnTo>
                        <a:pt x="496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5" y="544"/>
                      </a:lnTo>
                      <a:lnTo>
                        <a:pt x="494" y="544"/>
                      </a:lnTo>
                      <a:lnTo>
                        <a:pt x="493" y="546"/>
                      </a:lnTo>
                      <a:lnTo>
                        <a:pt x="493" y="545"/>
                      </a:lnTo>
                      <a:lnTo>
                        <a:pt x="492" y="544"/>
                      </a:lnTo>
                      <a:lnTo>
                        <a:pt x="491" y="543"/>
                      </a:lnTo>
                      <a:lnTo>
                        <a:pt x="491" y="542"/>
                      </a:lnTo>
                      <a:lnTo>
                        <a:pt x="491" y="541"/>
                      </a:lnTo>
                      <a:lnTo>
                        <a:pt x="490" y="541"/>
                      </a:lnTo>
                      <a:lnTo>
                        <a:pt x="489" y="541"/>
                      </a:lnTo>
                      <a:lnTo>
                        <a:pt x="489" y="542"/>
                      </a:lnTo>
                      <a:lnTo>
                        <a:pt x="489" y="543"/>
                      </a:lnTo>
                      <a:lnTo>
                        <a:pt x="490" y="543"/>
                      </a:lnTo>
                      <a:lnTo>
                        <a:pt x="490" y="544"/>
                      </a:lnTo>
                      <a:lnTo>
                        <a:pt x="489" y="544"/>
                      </a:lnTo>
                      <a:lnTo>
                        <a:pt x="488" y="545"/>
                      </a:lnTo>
                      <a:lnTo>
                        <a:pt x="487" y="545"/>
                      </a:lnTo>
                      <a:lnTo>
                        <a:pt x="487" y="544"/>
                      </a:lnTo>
                      <a:lnTo>
                        <a:pt x="488" y="543"/>
                      </a:lnTo>
                      <a:lnTo>
                        <a:pt x="487" y="542"/>
                      </a:lnTo>
                      <a:lnTo>
                        <a:pt x="487" y="541"/>
                      </a:lnTo>
                      <a:lnTo>
                        <a:pt x="486" y="540"/>
                      </a:lnTo>
                      <a:lnTo>
                        <a:pt x="485" y="540"/>
                      </a:lnTo>
                      <a:lnTo>
                        <a:pt x="485" y="541"/>
                      </a:lnTo>
                      <a:lnTo>
                        <a:pt x="484" y="542"/>
                      </a:lnTo>
                      <a:lnTo>
                        <a:pt x="484" y="541"/>
                      </a:lnTo>
                      <a:lnTo>
                        <a:pt x="483" y="541"/>
                      </a:lnTo>
                      <a:lnTo>
                        <a:pt x="483" y="542"/>
                      </a:lnTo>
                      <a:lnTo>
                        <a:pt x="483" y="543"/>
                      </a:lnTo>
                      <a:lnTo>
                        <a:pt x="483" y="544"/>
                      </a:lnTo>
                      <a:lnTo>
                        <a:pt x="482" y="544"/>
                      </a:lnTo>
                      <a:lnTo>
                        <a:pt x="481" y="544"/>
                      </a:lnTo>
                      <a:lnTo>
                        <a:pt x="481" y="545"/>
                      </a:lnTo>
                      <a:lnTo>
                        <a:pt x="480" y="545"/>
                      </a:lnTo>
                      <a:lnTo>
                        <a:pt x="480" y="544"/>
                      </a:lnTo>
                      <a:lnTo>
                        <a:pt x="480" y="545"/>
                      </a:lnTo>
                      <a:lnTo>
                        <a:pt x="479" y="545"/>
                      </a:lnTo>
                      <a:lnTo>
                        <a:pt x="479" y="544"/>
                      </a:lnTo>
                      <a:lnTo>
                        <a:pt x="478" y="544"/>
                      </a:lnTo>
                      <a:lnTo>
                        <a:pt x="478" y="545"/>
                      </a:lnTo>
                      <a:lnTo>
                        <a:pt x="477" y="545"/>
                      </a:lnTo>
                      <a:lnTo>
                        <a:pt x="477" y="544"/>
                      </a:lnTo>
                      <a:lnTo>
                        <a:pt x="475" y="543"/>
                      </a:lnTo>
                      <a:lnTo>
                        <a:pt x="475" y="544"/>
                      </a:lnTo>
                      <a:lnTo>
                        <a:pt x="475" y="545"/>
                      </a:lnTo>
                      <a:lnTo>
                        <a:pt x="474" y="545"/>
                      </a:lnTo>
                      <a:lnTo>
                        <a:pt x="474" y="544"/>
                      </a:lnTo>
                      <a:lnTo>
                        <a:pt x="473" y="545"/>
                      </a:lnTo>
                      <a:lnTo>
                        <a:pt x="473" y="544"/>
                      </a:lnTo>
                      <a:lnTo>
                        <a:pt x="472" y="543"/>
                      </a:lnTo>
                      <a:lnTo>
                        <a:pt x="472" y="544"/>
                      </a:lnTo>
                      <a:lnTo>
                        <a:pt x="471" y="544"/>
                      </a:lnTo>
                      <a:lnTo>
                        <a:pt x="470" y="544"/>
                      </a:lnTo>
                      <a:lnTo>
                        <a:pt x="469" y="544"/>
                      </a:lnTo>
                      <a:lnTo>
                        <a:pt x="469" y="543"/>
                      </a:lnTo>
                      <a:lnTo>
                        <a:pt x="468" y="543"/>
                      </a:lnTo>
                      <a:lnTo>
                        <a:pt x="467" y="543"/>
                      </a:lnTo>
                      <a:lnTo>
                        <a:pt x="467" y="542"/>
                      </a:lnTo>
                      <a:lnTo>
                        <a:pt x="467" y="541"/>
                      </a:lnTo>
                      <a:lnTo>
                        <a:pt x="466" y="542"/>
                      </a:lnTo>
                      <a:lnTo>
                        <a:pt x="465" y="543"/>
                      </a:lnTo>
                      <a:lnTo>
                        <a:pt x="465" y="542"/>
                      </a:lnTo>
                      <a:lnTo>
                        <a:pt x="465" y="541"/>
                      </a:lnTo>
                      <a:lnTo>
                        <a:pt x="463" y="540"/>
                      </a:lnTo>
                      <a:lnTo>
                        <a:pt x="463" y="539"/>
                      </a:lnTo>
                      <a:lnTo>
                        <a:pt x="463" y="538"/>
                      </a:lnTo>
                      <a:lnTo>
                        <a:pt x="463" y="537"/>
                      </a:lnTo>
                      <a:lnTo>
                        <a:pt x="462" y="537"/>
                      </a:lnTo>
                      <a:lnTo>
                        <a:pt x="461" y="538"/>
                      </a:lnTo>
                      <a:lnTo>
                        <a:pt x="460" y="538"/>
                      </a:lnTo>
                      <a:lnTo>
                        <a:pt x="461" y="537"/>
                      </a:lnTo>
                      <a:lnTo>
                        <a:pt x="461" y="536"/>
                      </a:lnTo>
                      <a:lnTo>
                        <a:pt x="460" y="536"/>
                      </a:lnTo>
                      <a:lnTo>
                        <a:pt x="460" y="537"/>
                      </a:lnTo>
                      <a:lnTo>
                        <a:pt x="459" y="537"/>
                      </a:lnTo>
                      <a:lnTo>
                        <a:pt x="459" y="536"/>
                      </a:lnTo>
                      <a:lnTo>
                        <a:pt x="459" y="535"/>
                      </a:lnTo>
                      <a:lnTo>
                        <a:pt x="458" y="535"/>
                      </a:lnTo>
                      <a:lnTo>
                        <a:pt x="458" y="536"/>
                      </a:lnTo>
                      <a:lnTo>
                        <a:pt x="458" y="537"/>
                      </a:lnTo>
                      <a:lnTo>
                        <a:pt x="457" y="538"/>
                      </a:lnTo>
                      <a:lnTo>
                        <a:pt x="456" y="538"/>
                      </a:lnTo>
                      <a:lnTo>
                        <a:pt x="455" y="537"/>
                      </a:lnTo>
                      <a:lnTo>
                        <a:pt x="454" y="537"/>
                      </a:lnTo>
                      <a:lnTo>
                        <a:pt x="454" y="536"/>
                      </a:lnTo>
                      <a:lnTo>
                        <a:pt x="453" y="537"/>
                      </a:lnTo>
                      <a:lnTo>
                        <a:pt x="452" y="537"/>
                      </a:lnTo>
                      <a:lnTo>
                        <a:pt x="451" y="537"/>
                      </a:lnTo>
                      <a:lnTo>
                        <a:pt x="450" y="536"/>
                      </a:lnTo>
                      <a:lnTo>
                        <a:pt x="449" y="536"/>
                      </a:lnTo>
                      <a:lnTo>
                        <a:pt x="448" y="535"/>
                      </a:lnTo>
                      <a:lnTo>
                        <a:pt x="447" y="535"/>
                      </a:lnTo>
                      <a:lnTo>
                        <a:pt x="446" y="534"/>
                      </a:lnTo>
                      <a:lnTo>
                        <a:pt x="445" y="534"/>
                      </a:lnTo>
                      <a:lnTo>
                        <a:pt x="444" y="533"/>
                      </a:lnTo>
                      <a:lnTo>
                        <a:pt x="444" y="532"/>
                      </a:lnTo>
                      <a:lnTo>
                        <a:pt x="446" y="531"/>
                      </a:lnTo>
                      <a:lnTo>
                        <a:pt x="445" y="531"/>
                      </a:lnTo>
                      <a:lnTo>
                        <a:pt x="445" y="530"/>
                      </a:lnTo>
                      <a:lnTo>
                        <a:pt x="444" y="531"/>
                      </a:lnTo>
                      <a:lnTo>
                        <a:pt x="443" y="531"/>
                      </a:lnTo>
                      <a:lnTo>
                        <a:pt x="442" y="531"/>
                      </a:lnTo>
                      <a:lnTo>
                        <a:pt x="442" y="530"/>
                      </a:lnTo>
                      <a:lnTo>
                        <a:pt x="443" y="529"/>
                      </a:lnTo>
                      <a:lnTo>
                        <a:pt x="443" y="528"/>
                      </a:lnTo>
                      <a:lnTo>
                        <a:pt x="442" y="528"/>
                      </a:lnTo>
                      <a:lnTo>
                        <a:pt x="441" y="529"/>
                      </a:lnTo>
                      <a:lnTo>
                        <a:pt x="441" y="528"/>
                      </a:lnTo>
                      <a:lnTo>
                        <a:pt x="440" y="528"/>
                      </a:lnTo>
                      <a:lnTo>
                        <a:pt x="441" y="528"/>
                      </a:lnTo>
                      <a:lnTo>
                        <a:pt x="441" y="527"/>
                      </a:lnTo>
                      <a:lnTo>
                        <a:pt x="441" y="526"/>
                      </a:lnTo>
                      <a:lnTo>
                        <a:pt x="440" y="526"/>
                      </a:lnTo>
                      <a:lnTo>
                        <a:pt x="439" y="526"/>
                      </a:lnTo>
                      <a:lnTo>
                        <a:pt x="439" y="527"/>
                      </a:lnTo>
                      <a:lnTo>
                        <a:pt x="439" y="528"/>
                      </a:lnTo>
                      <a:lnTo>
                        <a:pt x="438" y="528"/>
                      </a:lnTo>
                      <a:lnTo>
                        <a:pt x="437" y="529"/>
                      </a:lnTo>
                      <a:lnTo>
                        <a:pt x="436" y="529"/>
                      </a:lnTo>
                      <a:lnTo>
                        <a:pt x="436" y="530"/>
                      </a:lnTo>
                      <a:lnTo>
                        <a:pt x="435" y="529"/>
                      </a:lnTo>
                      <a:lnTo>
                        <a:pt x="435" y="530"/>
                      </a:lnTo>
                      <a:lnTo>
                        <a:pt x="434" y="530"/>
                      </a:lnTo>
                      <a:lnTo>
                        <a:pt x="433" y="530"/>
                      </a:lnTo>
                      <a:lnTo>
                        <a:pt x="432" y="530"/>
                      </a:lnTo>
                      <a:lnTo>
                        <a:pt x="433" y="531"/>
                      </a:lnTo>
                      <a:lnTo>
                        <a:pt x="432" y="532"/>
                      </a:lnTo>
                      <a:lnTo>
                        <a:pt x="431" y="531"/>
                      </a:lnTo>
                      <a:lnTo>
                        <a:pt x="431" y="530"/>
                      </a:lnTo>
                      <a:lnTo>
                        <a:pt x="431" y="529"/>
                      </a:lnTo>
                      <a:lnTo>
                        <a:pt x="430" y="529"/>
                      </a:lnTo>
                      <a:lnTo>
                        <a:pt x="430" y="530"/>
                      </a:lnTo>
                      <a:lnTo>
                        <a:pt x="430" y="531"/>
                      </a:lnTo>
                      <a:lnTo>
                        <a:pt x="429" y="531"/>
                      </a:lnTo>
                      <a:lnTo>
                        <a:pt x="428" y="531"/>
                      </a:lnTo>
                      <a:lnTo>
                        <a:pt x="427" y="531"/>
                      </a:lnTo>
                      <a:lnTo>
                        <a:pt x="426" y="530"/>
                      </a:lnTo>
                      <a:lnTo>
                        <a:pt x="426" y="529"/>
                      </a:lnTo>
                      <a:lnTo>
                        <a:pt x="425" y="528"/>
                      </a:lnTo>
                      <a:lnTo>
                        <a:pt x="424" y="526"/>
                      </a:lnTo>
                      <a:lnTo>
                        <a:pt x="424" y="525"/>
                      </a:lnTo>
                      <a:lnTo>
                        <a:pt x="425" y="524"/>
                      </a:lnTo>
                      <a:lnTo>
                        <a:pt x="424" y="523"/>
                      </a:lnTo>
                      <a:lnTo>
                        <a:pt x="423" y="523"/>
                      </a:lnTo>
                      <a:lnTo>
                        <a:pt x="422" y="523"/>
                      </a:lnTo>
                      <a:lnTo>
                        <a:pt x="421" y="524"/>
                      </a:lnTo>
                      <a:lnTo>
                        <a:pt x="420" y="524"/>
                      </a:lnTo>
                      <a:lnTo>
                        <a:pt x="420" y="523"/>
                      </a:lnTo>
                      <a:lnTo>
                        <a:pt x="420" y="522"/>
                      </a:lnTo>
                      <a:lnTo>
                        <a:pt x="419" y="521"/>
                      </a:lnTo>
                      <a:lnTo>
                        <a:pt x="418" y="521"/>
                      </a:lnTo>
                      <a:lnTo>
                        <a:pt x="418" y="520"/>
                      </a:lnTo>
                      <a:lnTo>
                        <a:pt x="417" y="520"/>
                      </a:lnTo>
                      <a:lnTo>
                        <a:pt x="417" y="519"/>
                      </a:lnTo>
                      <a:lnTo>
                        <a:pt x="416" y="518"/>
                      </a:lnTo>
                      <a:lnTo>
                        <a:pt x="416" y="517"/>
                      </a:lnTo>
                      <a:lnTo>
                        <a:pt x="415" y="517"/>
                      </a:lnTo>
                      <a:lnTo>
                        <a:pt x="415" y="516"/>
                      </a:lnTo>
                      <a:lnTo>
                        <a:pt x="415" y="515"/>
                      </a:lnTo>
                      <a:lnTo>
                        <a:pt x="414" y="514"/>
                      </a:lnTo>
                      <a:lnTo>
                        <a:pt x="413" y="513"/>
                      </a:lnTo>
                      <a:lnTo>
                        <a:pt x="412" y="513"/>
                      </a:lnTo>
                      <a:lnTo>
                        <a:pt x="410" y="513"/>
                      </a:lnTo>
                      <a:lnTo>
                        <a:pt x="410" y="514"/>
                      </a:lnTo>
                      <a:lnTo>
                        <a:pt x="409" y="515"/>
                      </a:lnTo>
                      <a:lnTo>
                        <a:pt x="409" y="514"/>
                      </a:lnTo>
                      <a:lnTo>
                        <a:pt x="408" y="514"/>
                      </a:lnTo>
                      <a:lnTo>
                        <a:pt x="407" y="515"/>
                      </a:lnTo>
                      <a:lnTo>
                        <a:pt x="406" y="515"/>
                      </a:lnTo>
                      <a:lnTo>
                        <a:pt x="406" y="514"/>
                      </a:lnTo>
                      <a:lnTo>
                        <a:pt x="406" y="513"/>
                      </a:lnTo>
                      <a:lnTo>
                        <a:pt x="405" y="513"/>
                      </a:lnTo>
                      <a:lnTo>
                        <a:pt x="404" y="513"/>
                      </a:lnTo>
                      <a:lnTo>
                        <a:pt x="403" y="513"/>
                      </a:lnTo>
                      <a:lnTo>
                        <a:pt x="403" y="512"/>
                      </a:lnTo>
                      <a:lnTo>
                        <a:pt x="403" y="511"/>
                      </a:lnTo>
                      <a:lnTo>
                        <a:pt x="403" y="510"/>
                      </a:lnTo>
                      <a:lnTo>
                        <a:pt x="402" y="509"/>
                      </a:lnTo>
                      <a:lnTo>
                        <a:pt x="402" y="508"/>
                      </a:lnTo>
                      <a:lnTo>
                        <a:pt x="400" y="507"/>
                      </a:lnTo>
                      <a:lnTo>
                        <a:pt x="400" y="506"/>
                      </a:lnTo>
                      <a:lnTo>
                        <a:pt x="400" y="505"/>
                      </a:lnTo>
                      <a:lnTo>
                        <a:pt x="400" y="504"/>
                      </a:lnTo>
                      <a:lnTo>
                        <a:pt x="400" y="503"/>
                      </a:lnTo>
                      <a:lnTo>
                        <a:pt x="399" y="503"/>
                      </a:lnTo>
                      <a:lnTo>
                        <a:pt x="398" y="502"/>
                      </a:lnTo>
                      <a:lnTo>
                        <a:pt x="398" y="501"/>
                      </a:lnTo>
                      <a:lnTo>
                        <a:pt x="397" y="501"/>
                      </a:lnTo>
                      <a:lnTo>
                        <a:pt x="397" y="502"/>
                      </a:lnTo>
                      <a:lnTo>
                        <a:pt x="396" y="502"/>
                      </a:lnTo>
                      <a:lnTo>
                        <a:pt x="396" y="501"/>
                      </a:lnTo>
                      <a:lnTo>
                        <a:pt x="395" y="501"/>
                      </a:lnTo>
                      <a:lnTo>
                        <a:pt x="395" y="500"/>
                      </a:lnTo>
                      <a:lnTo>
                        <a:pt x="395" y="499"/>
                      </a:lnTo>
                      <a:lnTo>
                        <a:pt x="396" y="498"/>
                      </a:lnTo>
                      <a:lnTo>
                        <a:pt x="397" y="498"/>
                      </a:lnTo>
                      <a:lnTo>
                        <a:pt x="398" y="497"/>
                      </a:lnTo>
                      <a:lnTo>
                        <a:pt x="397" y="497"/>
                      </a:lnTo>
                      <a:lnTo>
                        <a:pt x="397" y="496"/>
                      </a:lnTo>
                      <a:lnTo>
                        <a:pt x="396" y="496"/>
                      </a:lnTo>
                      <a:lnTo>
                        <a:pt x="396" y="497"/>
                      </a:lnTo>
                      <a:lnTo>
                        <a:pt x="395" y="497"/>
                      </a:lnTo>
                      <a:lnTo>
                        <a:pt x="394" y="497"/>
                      </a:lnTo>
                      <a:lnTo>
                        <a:pt x="394" y="496"/>
                      </a:lnTo>
                      <a:lnTo>
                        <a:pt x="394" y="495"/>
                      </a:lnTo>
                      <a:lnTo>
                        <a:pt x="394" y="494"/>
                      </a:lnTo>
                      <a:lnTo>
                        <a:pt x="393" y="494"/>
                      </a:lnTo>
                      <a:lnTo>
                        <a:pt x="392" y="494"/>
                      </a:lnTo>
                      <a:lnTo>
                        <a:pt x="391" y="494"/>
                      </a:lnTo>
                      <a:lnTo>
                        <a:pt x="391" y="493"/>
                      </a:lnTo>
                      <a:lnTo>
                        <a:pt x="390" y="493"/>
                      </a:lnTo>
                      <a:lnTo>
                        <a:pt x="389" y="493"/>
                      </a:lnTo>
                      <a:lnTo>
                        <a:pt x="389" y="492"/>
                      </a:lnTo>
                      <a:lnTo>
                        <a:pt x="388" y="492"/>
                      </a:lnTo>
                      <a:lnTo>
                        <a:pt x="388" y="491"/>
                      </a:lnTo>
                      <a:lnTo>
                        <a:pt x="388" y="490"/>
                      </a:lnTo>
                      <a:lnTo>
                        <a:pt x="387" y="489"/>
                      </a:lnTo>
                      <a:lnTo>
                        <a:pt x="386" y="490"/>
                      </a:lnTo>
                      <a:lnTo>
                        <a:pt x="386" y="491"/>
                      </a:lnTo>
                      <a:lnTo>
                        <a:pt x="387" y="491"/>
                      </a:lnTo>
                      <a:lnTo>
                        <a:pt x="387" y="492"/>
                      </a:lnTo>
                      <a:lnTo>
                        <a:pt x="386" y="492"/>
                      </a:lnTo>
                      <a:lnTo>
                        <a:pt x="385" y="492"/>
                      </a:lnTo>
                      <a:lnTo>
                        <a:pt x="385" y="491"/>
                      </a:lnTo>
                      <a:lnTo>
                        <a:pt x="384" y="490"/>
                      </a:lnTo>
                      <a:lnTo>
                        <a:pt x="383" y="491"/>
                      </a:lnTo>
                      <a:lnTo>
                        <a:pt x="384" y="492"/>
                      </a:lnTo>
                      <a:lnTo>
                        <a:pt x="384" y="493"/>
                      </a:lnTo>
                      <a:lnTo>
                        <a:pt x="383" y="494"/>
                      </a:lnTo>
                      <a:lnTo>
                        <a:pt x="382" y="494"/>
                      </a:lnTo>
                      <a:lnTo>
                        <a:pt x="381" y="494"/>
                      </a:lnTo>
                      <a:lnTo>
                        <a:pt x="380" y="495"/>
                      </a:lnTo>
                      <a:lnTo>
                        <a:pt x="379" y="495"/>
                      </a:lnTo>
                      <a:lnTo>
                        <a:pt x="378" y="494"/>
                      </a:lnTo>
                      <a:lnTo>
                        <a:pt x="378" y="495"/>
                      </a:lnTo>
                      <a:lnTo>
                        <a:pt x="379" y="495"/>
                      </a:lnTo>
                      <a:lnTo>
                        <a:pt x="379" y="496"/>
                      </a:lnTo>
                      <a:lnTo>
                        <a:pt x="380" y="497"/>
                      </a:lnTo>
                      <a:lnTo>
                        <a:pt x="379" y="497"/>
                      </a:lnTo>
                      <a:lnTo>
                        <a:pt x="379" y="498"/>
                      </a:lnTo>
                      <a:lnTo>
                        <a:pt x="378" y="497"/>
                      </a:lnTo>
                      <a:lnTo>
                        <a:pt x="377" y="497"/>
                      </a:lnTo>
                      <a:lnTo>
                        <a:pt x="376" y="497"/>
                      </a:lnTo>
                      <a:lnTo>
                        <a:pt x="375" y="497"/>
                      </a:lnTo>
                      <a:lnTo>
                        <a:pt x="373" y="497"/>
                      </a:lnTo>
                      <a:lnTo>
                        <a:pt x="370" y="496"/>
                      </a:lnTo>
                      <a:lnTo>
                        <a:pt x="369" y="495"/>
                      </a:lnTo>
                      <a:lnTo>
                        <a:pt x="367" y="494"/>
                      </a:lnTo>
                      <a:lnTo>
                        <a:pt x="366" y="494"/>
                      </a:lnTo>
                      <a:lnTo>
                        <a:pt x="365" y="495"/>
                      </a:lnTo>
                      <a:lnTo>
                        <a:pt x="364" y="494"/>
                      </a:lnTo>
                      <a:lnTo>
                        <a:pt x="362" y="492"/>
                      </a:lnTo>
                      <a:lnTo>
                        <a:pt x="361" y="490"/>
                      </a:lnTo>
                      <a:lnTo>
                        <a:pt x="361" y="489"/>
                      </a:lnTo>
                      <a:lnTo>
                        <a:pt x="360" y="489"/>
                      </a:lnTo>
                      <a:lnTo>
                        <a:pt x="359" y="489"/>
                      </a:lnTo>
                      <a:lnTo>
                        <a:pt x="358" y="489"/>
                      </a:lnTo>
                      <a:lnTo>
                        <a:pt x="358" y="488"/>
                      </a:lnTo>
                      <a:lnTo>
                        <a:pt x="359" y="488"/>
                      </a:lnTo>
                      <a:lnTo>
                        <a:pt x="358" y="487"/>
                      </a:lnTo>
                      <a:lnTo>
                        <a:pt x="358" y="486"/>
                      </a:lnTo>
                      <a:lnTo>
                        <a:pt x="358" y="485"/>
                      </a:lnTo>
                      <a:lnTo>
                        <a:pt x="356" y="484"/>
                      </a:lnTo>
                      <a:lnTo>
                        <a:pt x="355" y="485"/>
                      </a:lnTo>
                      <a:lnTo>
                        <a:pt x="354" y="484"/>
                      </a:lnTo>
                      <a:lnTo>
                        <a:pt x="353" y="485"/>
                      </a:lnTo>
                      <a:lnTo>
                        <a:pt x="352" y="485"/>
                      </a:lnTo>
                      <a:lnTo>
                        <a:pt x="351" y="485"/>
                      </a:lnTo>
                      <a:lnTo>
                        <a:pt x="350" y="484"/>
                      </a:lnTo>
                      <a:lnTo>
                        <a:pt x="349" y="483"/>
                      </a:lnTo>
                      <a:lnTo>
                        <a:pt x="348" y="482"/>
                      </a:lnTo>
                      <a:lnTo>
                        <a:pt x="347" y="480"/>
                      </a:lnTo>
                      <a:lnTo>
                        <a:pt x="346" y="479"/>
                      </a:lnTo>
                      <a:lnTo>
                        <a:pt x="345" y="479"/>
                      </a:lnTo>
                      <a:lnTo>
                        <a:pt x="344" y="478"/>
                      </a:lnTo>
                      <a:lnTo>
                        <a:pt x="342" y="477"/>
                      </a:lnTo>
                      <a:lnTo>
                        <a:pt x="340" y="477"/>
                      </a:lnTo>
                      <a:lnTo>
                        <a:pt x="339" y="476"/>
                      </a:lnTo>
                      <a:lnTo>
                        <a:pt x="339" y="475"/>
                      </a:lnTo>
                      <a:lnTo>
                        <a:pt x="337" y="475"/>
                      </a:lnTo>
                      <a:lnTo>
                        <a:pt x="335" y="474"/>
                      </a:lnTo>
                      <a:lnTo>
                        <a:pt x="334" y="474"/>
                      </a:lnTo>
                      <a:lnTo>
                        <a:pt x="333" y="474"/>
                      </a:lnTo>
                      <a:lnTo>
                        <a:pt x="332" y="473"/>
                      </a:lnTo>
                      <a:lnTo>
                        <a:pt x="331" y="473"/>
                      </a:lnTo>
                      <a:lnTo>
                        <a:pt x="327" y="472"/>
                      </a:lnTo>
                      <a:lnTo>
                        <a:pt x="326" y="472"/>
                      </a:lnTo>
                      <a:lnTo>
                        <a:pt x="324" y="472"/>
                      </a:lnTo>
                      <a:lnTo>
                        <a:pt x="323" y="472"/>
                      </a:lnTo>
                      <a:lnTo>
                        <a:pt x="322" y="471"/>
                      </a:lnTo>
                      <a:lnTo>
                        <a:pt x="321" y="471"/>
                      </a:lnTo>
                      <a:lnTo>
                        <a:pt x="320" y="473"/>
                      </a:lnTo>
                      <a:lnTo>
                        <a:pt x="319" y="473"/>
                      </a:lnTo>
                      <a:lnTo>
                        <a:pt x="318" y="473"/>
                      </a:lnTo>
                      <a:lnTo>
                        <a:pt x="317" y="474"/>
                      </a:lnTo>
                      <a:lnTo>
                        <a:pt x="317" y="475"/>
                      </a:lnTo>
                      <a:lnTo>
                        <a:pt x="316" y="475"/>
                      </a:lnTo>
                      <a:lnTo>
                        <a:pt x="315" y="474"/>
                      </a:lnTo>
                      <a:lnTo>
                        <a:pt x="313" y="473"/>
                      </a:lnTo>
                      <a:lnTo>
                        <a:pt x="312" y="473"/>
                      </a:lnTo>
                      <a:lnTo>
                        <a:pt x="311" y="473"/>
                      </a:lnTo>
                      <a:lnTo>
                        <a:pt x="311" y="474"/>
                      </a:lnTo>
                      <a:lnTo>
                        <a:pt x="311" y="475"/>
                      </a:lnTo>
                      <a:lnTo>
                        <a:pt x="310" y="476"/>
                      </a:lnTo>
                      <a:lnTo>
                        <a:pt x="310" y="477"/>
                      </a:lnTo>
                      <a:lnTo>
                        <a:pt x="310" y="478"/>
                      </a:lnTo>
                      <a:lnTo>
                        <a:pt x="310" y="479"/>
                      </a:lnTo>
                      <a:lnTo>
                        <a:pt x="309" y="480"/>
                      </a:lnTo>
                      <a:lnTo>
                        <a:pt x="308" y="480"/>
                      </a:lnTo>
                      <a:lnTo>
                        <a:pt x="306" y="482"/>
                      </a:lnTo>
                      <a:lnTo>
                        <a:pt x="304" y="482"/>
                      </a:lnTo>
                      <a:lnTo>
                        <a:pt x="303" y="482"/>
                      </a:lnTo>
                      <a:lnTo>
                        <a:pt x="302" y="481"/>
                      </a:lnTo>
                      <a:lnTo>
                        <a:pt x="301" y="480"/>
                      </a:lnTo>
                      <a:lnTo>
                        <a:pt x="300" y="480"/>
                      </a:lnTo>
                      <a:lnTo>
                        <a:pt x="300" y="479"/>
                      </a:lnTo>
                      <a:lnTo>
                        <a:pt x="299" y="479"/>
                      </a:lnTo>
                      <a:lnTo>
                        <a:pt x="299" y="481"/>
                      </a:lnTo>
                      <a:lnTo>
                        <a:pt x="298" y="481"/>
                      </a:lnTo>
                      <a:lnTo>
                        <a:pt x="298" y="480"/>
                      </a:lnTo>
                      <a:lnTo>
                        <a:pt x="297" y="480"/>
                      </a:lnTo>
                      <a:lnTo>
                        <a:pt x="297" y="481"/>
                      </a:lnTo>
                      <a:lnTo>
                        <a:pt x="296" y="481"/>
                      </a:lnTo>
                      <a:lnTo>
                        <a:pt x="295" y="481"/>
                      </a:lnTo>
                      <a:lnTo>
                        <a:pt x="295" y="480"/>
                      </a:lnTo>
                      <a:lnTo>
                        <a:pt x="295" y="479"/>
                      </a:lnTo>
                      <a:lnTo>
                        <a:pt x="294" y="479"/>
                      </a:lnTo>
                      <a:lnTo>
                        <a:pt x="294" y="478"/>
                      </a:lnTo>
                      <a:lnTo>
                        <a:pt x="293" y="478"/>
                      </a:lnTo>
                      <a:lnTo>
                        <a:pt x="292" y="479"/>
                      </a:lnTo>
                      <a:lnTo>
                        <a:pt x="291" y="479"/>
                      </a:lnTo>
                      <a:lnTo>
                        <a:pt x="290" y="479"/>
                      </a:lnTo>
                      <a:lnTo>
                        <a:pt x="290" y="478"/>
                      </a:lnTo>
                      <a:lnTo>
                        <a:pt x="289" y="478"/>
                      </a:lnTo>
                      <a:lnTo>
                        <a:pt x="289" y="479"/>
                      </a:lnTo>
                      <a:lnTo>
                        <a:pt x="288" y="479"/>
                      </a:lnTo>
                      <a:lnTo>
                        <a:pt x="287" y="480"/>
                      </a:lnTo>
                      <a:lnTo>
                        <a:pt x="286" y="480"/>
                      </a:lnTo>
                      <a:lnTo>
                        <a:pt x="287" y="479"/>
                      </a:lnTo>
                      <a:lnTo>
                        <a:pt x="287" y="478"/>
                      </a:lnTo>
                      <a:lnTo>
                        <a:pt x="286" y="477"/>
                      </a:lnTo>
                      <a:lnTo>
                        <a:pt x="285" y="477"/>
                      </a:lnTo>
                      <a:lnTo>
                        <a:pt x="284" y="477"/>
                      </a:lnTo>
                      <a:lnTo>
                        <a:pt x="284" y="478"/>
                      </a:lnTo>
                      <a:lnTo>
                        <a:pt x="284" y="479"/>
                      </a:lnTo>
                      <a:lnTo>
                        <a:pt x="284" y="480"/>
                      </a:lnTo>
                      <a:lnTo>
                        <a:pt x="283" y="481"/>
                      </a:lnTo>
                      <a:lnTo>
                        <a:pt x="282" y="481"/>
                      </a:lnTo>
                      <a:lnTo>
                        <a:pt x="282" y="480"/>
                      </a:lnTo>
                      <a:lnTo>
                        <a:pt x="281" y="479"/>
                      </a:lnTo>
                      <a:lnTo>
                        <a:pt x="282" y="478"/>
                      </a:lnTo>
                      <a:lnTo>
                        <a:pt x="282" y="476"/>
                      </a:lnTo>
                      <a:lnTo>
                        <a:pt x="281" y="476"/>
                      </a:lnTo>
                      <a:lnTo>
                        <a:pt x="280" y="476"/>
                      </a:lnTo>
                      <a:lnTo>
                        <a:pt x="280" y="477"/>
                      </a:lnTo>
                      <a:lnTo>
                        <a:pt x="279" y="477"/>
                      </a:lnTo>
                      <a:lnTo>
                        <a:pt x="278" y="476"/>
                      </a:lnTo>
                      <a:lnTo>
                        <a:pt x="278" y="475"/>
                      </a:lnTo>
                      <a:lnTo>
                        <a:pt x="277" y="475"/>
                      </a:lnTo>
                      <a:lnTo>
                        <a:pt x="276" y="475"/>
                      </a:lnTo>
                      <a:lnTo>
                        <a:pt x="275" y="475"/>
                      </a:lnTo>
                      <a:lnTo>
                        <a:pt x="274" y="476"/>
                      </a:lnTo>
                      <a:lnTo>
                        <a:pt x="273" y="477"/>
                      </a:lnTo>
                      <a:lnTo>
                        <a:pt x="272" y="478"/>
                      </a:lnTo>
                      <a:lnTo>
                        <a:pt x="271" y="478"/>
                      </a:lnTo>
                      <a:lnTo>
                        <a:pt x="271" y="479"/>
                      </a:lnTo>
                      <a:lnTo>
                        <a:pt x="271" y="480"/>
                      </a:lnTo>
                      <a:lnTo>
                        <a:pt x="270" y="480"/>
                      </a:lnTo>
                      <a:lnTo>
                        <a:pt x="269" y="480"/>
                      </a:lnTo>
                      <a:lnTo>
                        <a:pt x="269" y="479"/>
                      </a:lnTo>
                      <a:lnTo>
                        <a:pt x="268" y="479"/>
                      </a:lnTo>
                      <a:lnTo>
                        <a:pt x="268" y="478"/>
                      </a:lnTo>
                      <a:lnTo>
                        <a:pt x="269" y="478"/>
                      </a:lnTo>
                      <a:lnTo>
                        <a:pt x="269" y="477"/>
                      </a:lnTo>
                      <a:lnTo>
                        <a:pt x="269" y="476"/>
                      </a:lnTo>
                      <a:lnTo>
                        <a:pt x="269" y="475"/>
                      </a:lnTo>
                      <a:lnTo>
                        <a:pt x="268" y="475"/>
                      </a:lnTo>
                      <a:lnTo>
                        <a:pt x="266" y="475"/>
                      </a:lnTo>
                      <a:lnTo>
                        <a:pt x="263" y="476"/>
                      </a:lnTo>
                      <a:lnTo>
                        <a:pt x="262" y="475"/>
                      </a:lnTo>
                      <a:lnTo>
                        <a:pt x="261" y="475"/>
                      </a:lnTo>
                      <a:lnTo>
                        <a:pt x="259" y="475"/>
                      </a:lnTo>
                      <a:lnTo>
                        <a:pt x="258" y="475"/>
                      </a:lnTo>
                      <a:lnTo>
                        <a:pt x="257" y="474"/>
                      </a:lnTo>
                      <a:lnTo>
                        <a:pt x="256" y="474"/>
                      </a:lnTo>
                      <a:lnTo>
                        <a:pt x="256" y="473"/>
                      </a:lnTo>
                      <a:lnTo>
                        <a:pt x="255" y="472"/>
                      </a:lnTo>
                      <a:lnTo>
                        <a:pt x="254" y="472"/>
                      </a:lnTo>
                      <a:lnTo>
                        <a:pt x="253" y="471"/>
                      </a:lnTo>
                      <a:lnTo>
                        <a:pt x="252" y="470"/>
                      </a:lnTo>
                      <a:lnTo>
                        <a:pt x="252" y="469"/>
                      </a:lnTo>
                      <a:lnTo>
                        <a:pt x="251" y="468"/>
                      </a:lnTo>
                      <a:lnTo>
                        <a:pt x="249" y="467"/>
                      </a:lnTo>
                      <a:lnTo>
                        <a:pt x="248" y="467"/>
                      </a:lnTo>
                      <a:lnTo>
                        <a:pt x="248" y="466"/>
                      </a:lnTo>
                      <a:lnTo>
                        <a:pt x="247" y="466"/>
                      </a:lnTo>
                      <a:lnTo>
                        <a:pt x="246" y="465"/>
                      </a:lnTo>
                      <a:lnTo>
                        <a:pt x="246" y="464"/>
                      </a:lnTo>
                      <a:lnTo>
                        <a:pt x="246" y="463"/>
                      </a:lnTo>
                      <a:lnTo>
                        <a:pt x="247" y="462"/>
                      </a:lnTo>
                      <a:lnTo>
                        <a:pt x="247" y="461"/>
                      </a:lnTo>
                      <a:lnTo>
                        <a:pt x="248" y="460"/>
                      </a:lnTo>
                      <a:lnTo>
                        <a:pt x="248" y="458"/>
                      </a:lnTo>
                      <a:lnTo>
                        <a:pt x="247" y="455"/>
                      </a:lnTo>
                      <a:lnTo>
                        <a:pt x="247" y="454"/>
                      </a:lnTo>
                      <a:lnTo>
                        <a:pt x="247" y="453"/>
                      </a:lnTo>
                      <a:lnTo>
                        <a:pt x="247" y="452"/>
                      </a:lnTo>
                      <a:lnTo>
                        <a:pt x="246" y="451"/>
                      </a:lnTo>
                      <a:lnTo>
                        <a:pt x="244" y="451"/>
                      </a:lnTo>
                      <a:lnTo>
                        <a:pt x="244" y="452"/>
                      </a:lnTo>
                      <a:lnTo>
                        <a:pt x="243" y="452"/>
                      </a:lnTo>
                      <a:lnTo>
                        <a:pt x="242" y="453"/>
                      </a:lnTo>
                      <a:lnTo>
                        <a:pt x="241" y="453"/>
                      </a:lnTo>
                      <a:lnTo>
                        <a:pt x="240" y="452"/>
                      </a:lnTo>
                      <a:lnTo>
                        <a:pt x="240" y="451"/>
                      </a:lnTo>
                      <a:lnTo>
                        <a:pt x="239" y="450"/>
                      </a:lnTo>
                      <a:lnTo>
                        <a:pt x="238" y="450"/>
                      </a:lnTo>
                      <a:lnTo>
                        <a:pt x="237" y="450"/>
                      </a:lnTo>
                      <a:lnTo>
                        <a:pt x="236" y="451"/>
                      </a:lnTo>
                      <a:lnTo>
                        <a:pt x="235" y="450"/>
                      </a:lnTo>
                      <a:lnTo>
                        <a:pt x="232" y="450"/>
                      </a:lnTo>
                      <a:lnTo>
                        <a:pt x="232" y="449"/>
                      </a:lnTo>
                      <a:lnTo>
                        <a:pt x="230" y="449"/>
                      </a:lnTo>
                      <a:lnTo>
                        <a:pt x="229" y="448"/>
                      </a:lnTo>
                      <a:lnTo>
                        <a:pt x="227" y="448"/>
                      </a:lnTo>
                      <a:lnTo>
                        <a:pt x="226" y="448"/>
                      </a:lnTo>
                      <a:lnTo>
                        <a:pt x="226" y="447"/>
                      </a:lnTo>
                      <a:lnTo>
                        <a:pt x="225" y="446"/>
                      </a:lnTo>
                      <a:lnTo>
                        <a:pt x="224" y="446"/>
                      </a:lnTo>
                      <a:lnTo>
                        <a:pt x="224" y="444"/>
                      </a:lnTo>
                      <a:lnTo>
                        <a:pt x="224" y="443"/>
                      </a:lnTo>
                      <a:lnTo>
                        <a:pt x="224" y="442"/>
                      </a:lnTo>
                      <a:lnTo>
                        <a:pt x="225" y="441"/>
                      </a:lnTo>
                      <a:lnTo>
                        <a:pt x="225" y="440"/>
                      </a:lnTo>
                      <a:lnTo>
                        <a:pt x="226" y="439"/>
                      </a:lnTo>
                      <a:lnTo>
                        <a:pt x="226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3" y="437"/>
                      </a:lnTo>
                      <a:lnTo>
                        <a:pt x="222" y="438"/>
                      </a:lnTo>
                      <a:lnTo>
                        <a:pt x="222" y="439"/>
                      </a:lnTo>
                      <a:lnTo>
                        <a:pt x="222" y="440"/>
                      </a:lnTo>
                      <a:lnTo>
                        <a:pt x="222" y="443"/>
                      </a:lnTo>
                      <a:lnTo>
                        <a:pt x="221" y="444"/>
                      </a:lnTo>
                      <a:lnTo>
                        <a:pt x="221" y="445"/>
                      </a:lnTo>
                      <a:lnTo>
                        <a:pt x="220" y="445"/>
                      </a:lnTo>
                      <a:lnTo>
                        <a:pt x="219" y="444"/>
                      </a:lnTo>
                      <a:lnTo>
                        <a:pt x="219" y="443"/>
                      </a:lnTo>
                      <a:lnTo>
                        <a:pt x="219" y="442"/>
                      </a:lnTo>
                      <a:lnTo>
                        <a:pt x="220" y="441"/>
                      </a:lnTo>
                      <a:lnTo>
                        <a:pt x="220" y="440"/>
                      </a:lnTo>
                      <a:lnTo>
                        <a:pt x="220" y="439"/>
                      </a:lnTo>
                      <a:lnTo>
                        <a:pt x="219" y="438"/>
                      </a:lnTo>
                      <a:lnTo>
                        <a:pt x="217" y="437"/>
                      </a:lnTo>
                      <a:lnTo>
                        <a:pt x="215" y="437"/>
                      </a:lnTo>
                      <a:lnTo>
                        <a:pt x="214" y="438"/>
                      </a:lnTo>
                      <a:lnTo>
                        <a:pt x="214" y="439"/>
                      </a:lnTo>
                      <a:lnTo>
                        <a:pt x="214" y="440"/>
                      </a:lnTo>
                      <a:lnTo>
                        <a:pt x="213" y="441"/>
                      </a:lnTo>
                      <a:lnTo>
                        <a:pt x="212" y="441"/>
                      </a:lnTo>
                      <a:lnTo>
                        <a:pt x="211" y="440"/>
                      </a:lnTo>
                      <a:lnTo>
                        <a:pt x="211" y="439"/>
                      </a:lnTo>
                      <a:lnTo>
                        <a:pt x="211" y="438"/>
                      </a:lnTo>
                      <a:lnTo>
                        <a:pt x="212" y="437"/>
                      </a:lnTo>
                      <a:lnTo>
                        <a:pt x="212" y="436"/>
                      </a:lnTo>
                      <a:lnTo>
                        <a:pt x="213" y="436"/>
                      </a:lnTo>
                      <a:lnTo>
                        <a:pt x="214" y="436"/>
                      </a:lnTo>
                      <a:lnTo>
                        <a:pt x="214" y="435"/>
                      </a:lnTo>
                      <a:lnTo>
                        <a:pt x="214" y="434"/>
                      </a:lnTo>
                      <a:lnTo>
                        <a:pt x="214" y="433"/>
                      </a:lnTo>
                      <a:lnTo>
                        <a:pt x="213" y="431"/>
                      </a:lnTo>
                      <a:lnTo>
                        <a:pt x="212" y="430"/>
                      </a:lnTo>
                      <a:lnTo>
                        <a:pt x="211" y="429"/>
                      </a:lnTo>
                      <a:lnTo>
                        <a:pt x="210" y="429"/>
                      </a:lnTo>
                      <a:lnTo>
                        <a:pt x="209" y="430"/>
                      </a:lnTo>
                      <a:lnTo>
                        <a:pt x="207" y="430"/>
                      </a:lnTo>
                      <a:lnTo>
                        <a:pt x="206" y="430"/>
                      </a:lnTo>
                      <a:lnTo>
                        <a:pt x="205" y="430"/>
                      </a:lnTo>
                      <a:lnTo>
                        <a:pt x="205" y="431"/>
                      </a:lnTo>
                      <a:lnTo>
                        <a:pt x="204" y="431"/>
                      </a:lnTo>
                      <a:lnTo>
                        <a:pt x="203" y="431"/>
                      </a:lnTo>
                      <a:lnTo>
                        <a:pt x="202" y="431"/>
                      </a:lnTo>
                      <a:lnTo>
                        <a:pt x="201" y="429"/>
                      </a:lnTo>
                      <a:lnTo>
                        <a:pt x="200" y="429"/>
                      </a:lnTo>
                      <a:lnTo>
                        <a:pt x="200" y="428"/>
                      </a:lnTo>
                      <a:lnTo>
                        <a:pt x="199" y="428"/>
                      </a:lnTo>
                      <a:lnTo>
                        <a:pt x="198" y="429"/>
                      </a:lnTo>
                      <a:lnTo>
                        <a:pt x="197" y="430"/>
                      </a:lnTo>
                      <a:lnTo>
                        <a:pt x="197" y="431"/>
                      </a:lnTo>
                      <a:lnTo>
                        <a:pt x="196" y="430"/>
                      </a:lnTo>
                      <a:lnTo>
                        <a:pt x="195" y="429"/>
                      </a:lnTo>
                      <a:lnTo>
                        <a:pt x="194" y="428"/>
                      </a:lnTo>
                      <a:lnTo>
                        <a:pt x="193" y="428"/>
                      </a:lnTo>
                      <a:lnTo>
                        <a:pt x="192" y="429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1" y="427"/>
                      </a:lnTo>
                      <a:lnTo>
                        <a:pt x="191" y="426"/>
                      </a:lnTo>
                      <a:lnTo>
                        <a:pt x="192" y="426"/>
                      </a:lnTo>
                      <a:lnTo>
                        <a:pt x="191" y="426"/>
                      </a:lnTo>
                      <a:lnTo>
                        <a:pt x="191" y="425"/>
                      </a:lnTo>
                      <a:lnTo>
                        <a:pt x="190" y="426"/>
                      </a:lnTo>
                      <a:lnTo>
                        <a:pt x="190" y="425"/>
                      </a:lnTo>
                      <a:lnTo>
                        <a:pt x="190" y="424"/>
                      </a:lnTo>
                      <a:lnTo>
                        <a:pt x="191" y="424"/>
                      </a:lnTo>
                      <a:lnTo>
                        <a:pt x="191" y="423"/>
                      </a:lnTo>
                      <a:lnTo>
                        <a:pt x="192" y="420"/>
                      </a:lnTo>
                      <a:lnTo>
                        <a:pt x="192" y="419"/>
                      </a:lnTo>
                      <a:lnTo>
                        <a:pt x="192" y="418"/>
                      </a:lnTo>
                      <a:lnTo>
                        <a:pt x="192" y="417"/>
                      </a:lnTo>
                      <a:lnTo>
                        <a:pt x="191" y="417"/>
                      </a:lnTo>
                      <a:lnTo>
                        <a:pt x="189" y="417"/>
                      </a:lnTo>
                      <a:lnTo>
                        <a:pt x="188" y="416"/>
                      </a:lnTo>
                      <a:lnTo>
                        <a:pt x="187" y="416"/>
                      </a:lnTo>
                      <a:lnTo>
                        <a:pt x="187" y="415"/>
                      </a:lnTo>
                      <a:lnTo>
                        <a:pt x="186" y="415"/>
                      </a:lnTo>
                      <a:lnTo>
                        <a:pt x="186" y="414"/>
                      </a:lnTo>
                      <a:lnTo>
                        <a:pt x="187" y="410"/>
                      </a:lnTo>
                      <a:lnTo>
                        <a:pt x="187" y="408"/>
                      </a:lnTo>
                      <a:lnTo>
                        <a:pt x="187" y="407"/>
                      </a:lnTo>
                      <a:lnTo>
                        <a:pt x="187" y="406"/>
                      </a:lnTo>
                      <a:lnTo>
                        <a:pt x="187" y="404"/>
                      </a:lnTo>
                      <a:lnTo>
                        <a:pt x="186" y="403"/>
                      </a:lnTo>
                      <a:lnTo>
                        <a:pt x="185" y="401"/>
                      </a:lnTo>
                      <a:lnTo>
                        <a:pt x="185" y="399"/>
                      </a:lnTo>
                      <a:lnTo>
                        <a:pt x="184" y="398"/>
                      </a:lnTo>
                      <a:lnTo>
                        <a:pt x="183" y="398"/>
                      </a:lnTo>
                      <a:lnTo>
                        <a:pt x="182" y="398"/>
                      </a:lnTo>
                      <a:lnTo>
                        <a:pt x="181" y="399"/>
                      </a:lnTo>
                      <a:lnTo>
                        <a:pt x="180" y="400"/>
                      </a:lnTo>
                      <a:lnTo>
                        <a:pt x="175" y="400"/>
                      </a:lnTo>
                      <a:lnTo>
                        <a:pt x="174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5" y="402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2" y="403"/>
                      </a:lnTo>
                      <a:lnTo>
                        <a:pt x="171" y="402"/>
                      </a:lnTo>
                      <a:lnTo>
                        <a:pt x="168" y="401"/>
                      </a:lnTo>
                      <a:lnTo>
                        <a:pt x="168" y="400"/>
                      </a:lnTo>
                      <a:lnTo>
                        <a:pt x="167" y="399"/>
                      </a:lnTo>
                      <a:lnTo>
                        <a:pt x="166" y="399"/>
                      </a:lnTo>
                      <a:lnTo>
                        <a:pt x="166" y="398"/>
                      </a:lnTo>
                      <a:lnTo>
                        <a:pt x="167" y="398"/>
                      </a:lnTo>
                      <a:lnTo>
                        <a:pt x="167" y="397"/>
                      </a:lnTo>
                      <a:lnTo>
                        <a:pt x="168" y="396"/>
                      </a:lnTo>
                      <a:lnTo>
                        <a:pt x="169" y="395"/>
                      </a:lnTo>
                      <a:lnTo>
                        <a:pt x="170" y="394"/>
                      </a:lnTo>
                      <a:lnTo>
                        <a:pt x="171" y="393"/>
                      </a:lnTo>
                      <a:lnTo>
                        <a:pt x="171" y="392"/>
                      </a:lnTo>
                      <a:lnTo>
                        <a:pt x="171" y="391"/>
                      </a:lnTo>
                      <a:lnTo>
                        <a:pt x="169" y="390"/>
                      </a:lnTo>
                      <a:lnTo>
                        <a:pt x="169" y="389"/>
                      </a:lnTo>
                      <a:lnTo>
                        <a:pt x="170" y="388"/>
                      </a:lnTo>
                      <a:lnTo>
                        <a:pt x="170" y="387"/>
                      </a:lnTo>
                      <a:lnTo>
                        <a:pt x="170" y="386"/>
                      </a:lnTo>
                      <a:lnTo>
                        <a:pt x="169" y="385"/>
                      </a:lnTo>
                      <a:lnTo>
                        <a:pt x="169" y="384"/>
                      </a:lnTo>
                      <a:lnTo>
                        <a:pt x="169" y="383"/>
                      </a:lnTo>
                      <a:lnTo>
                        <a:pt x="170" y="382"/>
                      </a:lnTo>
                      <a:lnTo>
                        <a:pt x="171" y="382"/>
                      </a:lnTo>
                      <a:lnTo>
                        <a:pt x="171" y="381"/>
                      </a:lnTo>
                      <a:lnTo>
                        <a:pt x="171" y="380"/>
                      </a:lnTo>
                      <a:lnTo>
                        <a:pt x="171" y="379"/>
                      </a:lnTo>
                      <a:lnTo>
                        <a:pt x="170" y="379"/>
                      </a:lnTo>
                      <a:lnTo>
                        <a:pt x="170" y="378"/>
                      </a:lnTo>
                      <a:lnTo>
                        <a:pt x="166" y="378"/>
                      </a:lnTo>
                      <a:lnTo>
                        <a:pt x="165" y="378"/>
                      </a:lnTo>
                      <a:lnTo>
                        <a:pt x="163" y="377"/>
                      </a:lnTo>
                      <a:lnTo>
                        <a:pt x="162" y="377"/>
                      </a:lnTo>
                      <a:lnTo>
                        <a:pt x="161" y="377"/>
                      </a:lnTo>
                      <a:lnTo>
                        <a:pt x="161" y="376"/>
                      </a:lnTo>
                      <a:lnTo>
                        <a:pt x="161" y="375"/>
                      </a:lnTo>
                      <a:lnTo>
                        <a:pt x="160" y="371"/>
                      </a:lnTo>
                      <a:lnTo>
                        <a:pt x="159" y="366"/>
                      </a:lnTo>
                      <a:lnTo>
                        <a:pt x="159" y="365"/>
                      </a:lnTo>
                      <a:lnTo>
                        <a:pt x="158" y="363"/>
                      </a:lnTo>
                      <a:lnTo>
                        <a:pt x="158" y="361"/>
                      </a:lnTo>
                      <a:lnTo>
                        <a:pt x="158" y="360"/>
                      </a:lnTo>
                      <a:lnTo>
                        <a:pt x="159" y="360"/>
                      </a:lnTo>
                      <a:lnTo>
                        <a:pt x="162" y="359"/>
                      </a:lnTo>
                      <a:lnTo>
                        <a:pt x="162" y="358"/>
                      </a:lnTo>
                      <a:lnTo>
                        <a:pt x="162" y="357"/>
                      </a:lnTo>
                      <a:lnTo>
                        <a:pt x="158" y="357"/>
                      </a:lnTo>
                      <a:lnTo>
                        <a:pt x="157" y="357"/>
                      </a:lnTo>
                      <a:lnTo>
                        <a:pt x="156" y="356"/>
                      </a:lnTo>
                      <a:lnTo>
                        <a:pt x="155" y="351"/>
                      </a:lnTo>
                      <a:lnTo>
                        <a:pt x="155" y="350"/>
                      </a:lnTo>
                      <a:lnTo>
                        <a:pt x="155" y="348"/>
                      </a:lnTo>
                      <a:lnTo>
                        <a:pt x="155" y="347"/>
                      </a:lnTo>
                      <a:lnTo>
                        <a:pt x="156" y="346"/>
                      </a:lnTo>
                      <a:lnTo>
                        <a:pt x="157" y="346"/>
                      </a:lnTo>
                      <a:lnTo>
                        <a:pt x="158" y="346"/>
                      </a:lnTo>
                      <a:lnTo>
                        <a:pt x="159" y="346"/>
                      </a:lnTo>
                      <a:lnTo>
                        <a:pt x="159" y="345"/>
                      </a:lnTo>
                      <a:lnTo>
                        <a:pt x="159" y="344"/>
                      </a:lnTo>
                      <a:lnTo>
                        <a:pt x="158" y="344"/>
                      </a:lnTo>
                      <a:lnTo>
                        <a:pt x="157" y="344"/>
                      </a:lnTo>
                      <a:lnTo>
                        <a:pt x="156" y="344"/>
                      </a:lnTo>
                      <a:lnTo>
                        <a:pt x="155" y="342"/>
                      </a:lnTo>
                      <a:lnTo>
                        <a:pt x="154" y="340"/>
                      </a:lnTo>
                      <a:lnTo>
                        <a:pt x="154" y="339"/>
                      </a:lnTo>
                      <a:lnTo>
                        <a:pt x="155" y="338"/>
                      </a:lnTo>
                      <a:lnTo>
                        <a:pt x="156" y="337"/>
                      </a:lnTo>
                      <a:lnTo>
                        <a:pt x="157" y="336"/>
                      </a:lnTo>
                      <a:lnTo>
                        <a:pt x="158" y="335"/>
                      </a:lnTo>
                      <a:lnTo>
                        <a:pt x="159" y="335"/>
                      </a:lnTo>
                      <a:lnTo>
                        <a:pt x="162" y="334"/>
                      </a:lnTo>
                      <a:lnTo>
                        <a:pt x="163" y="333"/>
                      </a:lnTo>
                      <a:lnTo>
                        <a:pt x="163" y="332"/>
                      </a:lnTo>
                      <a:lnTo>
                        <a:pt x="163" y="331"/>
                      </a:lnTo>
                      <a:lnTo>
                        <a:pt x="163" y="330"/>
                      </a:lnTo>
                      <a:lnTo>
                        <a:pt x="161" y="328"/>
                      </a:lnTo>
                      <a:lnTo>
                        <a:pt x="161" y="327"/>
                      </a:lnTo>
                      <a:lnTo>
                        <a:pt x="164" y="324"/>
                      </a:lnTo>
                      <a:lnTo>
                        <a:pt x="165" y="323"/>
                      </a:lnTo>
                      <a:lnTo>
                        <a:pt x="166" y="323"/>
                      </a:lnTo>
                      <a:lnTo>
                        <a:pt x="166" y="322"/>
                      </a:lnTo>
                      <a:lnTo>
                        <a:pt x="165" y="321"/>
                      </a:lnTo>
                      <a:lnTo>
                        <a:pt x="164" y="320"/>
                      </a:lnTo>
                      <a:lnTo>
                        <a:pt x="163" y="319"/>
                      </a:lnTo>
                      <a:lnTo>
                        <a:pt x="163" y="318"/>
                      </a:lnTo>
                      <a:lnTo>
                        <a:pt x="162" y="317"/>
                      </a:lnTo>
                      <a:lnTo>
                        <a:pt x="162" y="316"/>
                      </a:lnTo>
                      <a:lnTo>
                        <a:pt x="162" y="315"/>
                      </a:lnTo>
                      <a:lnTo>
                        <a:pt x="163" y="315"/>
                      </a:lnTo>
                      <a:lnTo>
                        <a:pt x="163" y="316"/>
                      </a:lnTo>
                      <a:lnTo>
                        <a:pt x="164" y="316"/>
                      </a:lnTo>
                      <a:lnTo>
                        <a:pt x="164" y="315"/>
                      </a:lnTo>
                      <a:lnTo>
                        <a:pt x="164" y="313"/>
                      </a:lnTo>
                      <a:lnTo>
                        <a:pt x="163" y="311"/>
                      </a:lnTo>
                      <a:lnTo>
                        <a:pt x="163" y="310"/>
                      </a:lnTo>
                      <a:lnTo>
                        <a:pt x="161" y="309"/>
                      </a:lnTo>
                      <a:lnTo>
                        <a:pt x="160" y="307"/>
                      </a:lnTo>
                      <a:lnTo>
                        <a:pt x="158" y="306"/>
                      </a:lnTo>
                      <a:lnTo>
                        <a:pt x="158" y="305"/>
                      </a:lnTo>
                      <a:lnTo>
                        <a:pt x="157" y="305"/>
                      </a:lnTo>
                      <a:lnTo>
                        <a:pt x="156" y="304"/>
                      </a:lnTo>
                      <a:lnTo>
                        <a:pt x="155" y="304"/>
                      </a:lnTo>
                      <a:lnTo>
                        <a:pt x="154" y="303"/>
                      </a:lnTo>
                      <a:lnTo>
                        <a:pt x="153" y="303"/>
                      </a:lnTo>
                      <a:lnTo>
                        <a:pt x="153" y="302"/>
                      </a:lnTo>
                      <a:lnTo>
                        <a:pt x="153" y="301"/>
                      </a:lnTo>
                      <a:lnTo>
                        <a:pt x="154" y="301"/>
                      </a:lnTo>
                      <a:lnTo>
                        <a:pt x="155" y="301"/>
                      </a:lnTo>
                      <a:lnTo>
                        <a:pt x="155" y="300"/>
                      </a:lnTo>
                      <a:lnTo>
                        <a:pt x="155" y="299"/>
                      </a:lnTo>
                      <a:lnTo>
                        <a:pt x="155" y="297"/>
                      </a:lnTo>
                      <a:lnTo>
                        <a:pt x="155" y="294"/>
                      </a:lnTo>
                      <a:lnTo>
                        <a:pt x="155" y="292"/>
                      </a:lnTo>
                      <a:lnTo>
                        <a:pt x="155" y="291"/>
                      </a:lnTo>
                      <a:lnTo>
                        <a:pt x="155" y="289"/>
                      </a:lnTo>
                      <a:lnTo>
                        <a:pt x="154" y="288"/>
                      </a:lnTo>
                      <a:lnTo>
                        <a:pt x="153" y="287"/>
                      </a:lnTo>
                      <a:lnTo>
                        <a:pt x="152" y="287"/>
                      </a:lnTo>
                      <a:lnTo>
                        <a:pt x="150" y="287"/>
                      </a:lnTo>
                      <a:lnTo>
                        <a:pt x="149" y="287"/>
                      </a:lnTo>
                      <a:lnTo>
                        <a:pt x="149" y="286"/>
                      </a:lnTo>
                      <a:lnTo>
                        <a:pt x="148" y="285"/>
                      </a:lnTo>
                      <a:lnTo>
                        <a:pt x="148" y="284"/>
                      </a:lnTo>
                      <a:lnTo>
                        <a:pt x="148" y="282"/>
                      </a:lnTo>
                      <a:lnTo>
                        <a:pt x="149" y="281"/>
                      </a:lnTo>
                      <a:lnTo>
                        <a:pt x="150" y="281"/>
                      </a:lnTo>
                      <a:lnTo>
                        <a:pt x="149" y="280"/>
                      </a:lnTo>
                      <a:lnTo>
                        <a:pt x="149" y="279"/>
                      </a:lnTo>
                      <a:lnTo>
                        <a:pt x="149" y="277"/>
                      </a:lnTo>
                      <a:lnTo>
                        <a:pt x="148" y="277"/>
                      </a:lnTo>
                      <a:lnTo>
                        <a:pt x="147" y="276"/>
                      </a:lnTo>
                      <a:lnTo>
                        <a:pt x="147" y="275"/>
                      </a:lnTo>
                      <a:lnTo>
                        <a:pt x="147" y="274"/>
                      </a:lnTo>
                      <a:lnTo>
                        <a:pt x="148" y="273"/>
                      </a:lnTo>
                      <a:lnTo>
                        <a:pt x="148" y="272"/>
                      </a:lnTo>
                      <a:lnTo>
                        <a:pt x="147" y="272"/>
                      </a:lnTo>
                      <a:lnTo>
                        <a:pt x="147" y="271"/>
                      </a:lnTo>
                      <a:lnTo>
                        <a:pt x="146" y="270"/>
                      </a:lnTo>
                      <a:lnTo>
                        <a:pt x="146" y="269"/>
                      </a:lnTo>
                      <a:lnTo>
                        <a:pt x="146" y="268"/>
                      </a:lnTo>
                      <a:lnTo>
                        <a:pt x="147" y="268"/>
                      </a:lnTo>
                      <a:lnTo>
                        <a:pt x="148" y="268"/>
                      </a:lnTo>
                      <a:lnTo>
                        <a:pt x="149" y="268"/>
                      </a:lnTo>
                      <a:lnTo>
                        <a:pt x="150" y="266"/>
                      </a:lnTo>
                      <a:lnTo>
                        <a:pt x="151" y="264"/>
                      </a:lnTo>
                      <a:lnTo>
                        <a:pt x="151" y="263"/>
                      </a:lnTo>
                      <a:lnTo>
                        <a:pt x="151" y="262"/>
                      </a:lnTo>
                      <a:lnTo>
                        <a:pt x="151" y="261"/>
                      </a:lnTo>
                      <a:lnTo>
                        <a:pt x="150" y="260"/>
                      </a:lnTo>
                      <a:lnTo>
                        <a:pt x="150" y="259"/>
                      </a:lnTo>
                      <a:lnTo>
                        <a:pt x="150" y="258"/>
                      </a:lnTo>
                      <a:lnTo>
                        <a:pt x="150" y="257"/>
                      </a:lnTo>
                      <a:lnTo>
                        <a:pt x="151" y="256"/>
                      </a:lnTo>
                      <a:lnTo>
                        <a:pt x="153" y="255"/>
                      </a:lnTo>
                      <a:lnTo>
                        <a:pt x="154" y="252"/>
                      </a:lnTo>
                      <a:lnTo>
                        <a:pt x="155" y="252"/>
                      </a:lnTo>
                      <a:lnTo>
                        <a:pt x="156" y="251"/>
                      </a:lnTo>
                      <a:lnTo>
                        <a:pt x="157" y="250"/>
                      </a:lnTo>
                      <a:lnTo>
                        <a:pt x="157" y="249"/>
                      </a:lnTo>
                      <a:lnTo>
                        <a:pt x="157" y="248"/>
                      </a:lnTo>
                      <a:lnTo>
                        <a:pt x="158" y="246"/>
                      </a:lnTo>
                      <a:lnTo>
                        <a:pt x="158" y="245"/>
                      </a:lnTo>
                      <a:lnTo>
                        <a:pt x="160" y="244"/>
                      </a:lnTo>
                      <a:lnTo>
                        <a:pt x="160" y="243"/>
                      </a:lnTo>
                      <a:lnTo>
                        <a:pt x="160" y="242"/>
                      </a:lnTo>
                      <a:lnTo>
                        <a:pt x="160" y="240"/>
                      </a:lnTo>
                      <a:lnTo>
                        <a:pt x="159" y="238"/>
                      </a:lnTo>
                      <a:lnTo>
                        <a:pt x="158" y="236"/>
                      </a:lnTo>
                      <a:lnTo>
                        <a:pt x="158" y="235"/>
                      </a:lnTo>
                      <a:lnTo>
                        <a:pt x="159" y="234"/>
                      </a:lnTo>
                      <a:lnTo>
                        <a:pt x="159" y="233"/>
                      </a:lnTo>
                      <a:lnTo>
                        <a:pt x="158" y="231"/>
                      </a:lnTo>
                      <a:lnTo>
                        <a:pt x="159" y="230"/>
                      </a:lnTo>
                      <a:lnTo>
                        <a:pt x="159" y="229"/>
                      </a:lnTo>
                      <a:lnTo>
                        <a:pt x="158" y="229"/>
                      </a:lnTo>
                      <a:lnTo>
                        <a:pt x="157" y="228"/>
                      </a:lnTo>
                      <a:lnTo>
                        <a:pt x="157" y="227"/>
                      </a:lnTo>
                      <a:lnTo>
                        <a:pt x="156" y="225"/>
                      </a:lnTo>
                      <a:lnTo>
                        <a:pt x="155" y="224"/>
                      </a:lnTo>
                      <a:lnTo>
                        <a:pt x="155" y="223"/>
                      </a:lnTo>
                      <a:lnTo>
                        <a:pt x="156" y="219"/>
                      </a:lnTo>
                      <a:lnTo>
                        <a:pt x="156" y="218"/>
                      </a:lnTo>
                      <a:lnTo>
                        <a:pt x="156" y="216"/>
                      </a:lnTo>
                      <a:lnTo>
                        <a:pt x="155" y="215"/>
                      </a:lnTo>
                      <a:lnTo>
                        <a:pt x="155" y="214"/>
                      </a:lnTo>
                      <a:lnTo>
                        <a:pt x="155" y="213"/>
                      </a:lnTo>
                      <a:lnTo>
                        <a:pt x="155" y="212"/>
                      </a:lnTo>
                      <a:lnTo>
                        <a:pt x="155" y="211"/>
                      </a:lnTo>
                      <a:lnTo>
                        <a:pt x="156" y="209"/>
                      </a:lnTo>
                      <a:lnTo>
                        <a:pt x="157" y="207"/>
                      </a:lnTo>
                      <a:lnTo>
                        <a:pt x="159" y="206"/>
                      </a:lnTo>
                      <a:lnTo>
                        <a:pt x="159" y="204"/>
                      </a:lnTo>
                      <a:lnTo>
                        <a:pt x="160" y="203"/>
                      </a:lnTo>
                      <a:lnTo>
                        <a:pt x="160" y="202"/>
                      </a:lnTo>
                      <a:lnTo>
                        <a:pt x="159" y="201"/>
                      </a:lnTo>
                      <a:lnTo>
                        <a:pt x="157" y="200"/>
                      </a:lnTo>
                      <a:lnTo>
                        <a:pt x="156" y="199"/>
                      </a:lnTo>
                      <a:lnTo>
                        <a:pt x="155" y="195"/>
                      </a:lnTo>
                      <a:lnTo>
                        <a:pt x="153" y="193"/>
                      </a:lnTo>
                      <a:lnTo>
                        <a:pt x="153" y="191"/>
                      </a:lnTo>
                      <a:lnTo>
                        <a:pt x="152" y="189"/>
                      </a:lnTo>
                      <a:lnTo>
                        <a:pt x="151" y="188"/>
                      </a:lnTo>
                      <a:lnTo>
                        <a:pt x="150" y="187"/>
                      </a:lnTo>
                      <a:lnTo>
                        <a:pt x="148" y="186"/>
                      </a:lnTo>
                      <a:lnTo>
                        <a:pt x="146" y="185"/>
                      </a:lnTo>
                      <a:lnTo>
                        <a:pt x="144" y="185"/>
                      </a:lnTo>
                      <a:lnTo>
                        <a:pt x="143" y="184"/>
                      </a:lnTo>
                      <a:lnTo>
                        <a:pt x="142" y="184"/>
                      </a:lnTo>
                      <a:lnTo>
                        <a:pt x="142" y="185"/>
                      </a:lnTo>
                      <a:lnTo>
                        <a:pt x="143" y="185"/>
                      </a:lnTo>
                      <a:lnTo>
                        <a:pt x="143" y="186"/>
                      </a:lnTo>
                      <a:lnTo>
                        <a:pt x="142" y="187"/>
                      </a:lnTo>
                      <a:lnTo>
                        <a:pt x="141" y="188"/>
                      </a:lnTo>
                      <a:lnTo>
                        <a:pt x="140" y="189"/>
                      </a:lnTo>
                      <a:lnTo>
                        <a:pt x="139" y="189"/>
                      </a:lnTo>
                      <a:lnTo>
                        <a:pt x="139" y="188"/>
                      </a:lnTo>
                      <a:lnTo>
                        <a:pt x="138" y="188"/>
                      </a:lnTo>
                      <a:lnTo>
                        <a:pt x="138" y="189"/>
                      </a:lnTo>
                      <a:lnTo>
                        <a:pt x="139" y="190"/>
                      </a:lnTo>
                      <a:lnTo>
                        <a:pt x="138" y="190"/>
                      </a:lnTo>
                      <a:lnTo>
                        <a:pt x="137" y="190"/>
                      </a:lnTo>
                      <a:lnTo>
                        <a:pt x="137" y="191"/>
                      </a:lnTo>
                      <a:lnTo>
                        <a:pt x="137" y="192"/>
                      </a:lnTo>
                      <a:lnTo>
                        <a:pt x="136" y="193"/>
                      </a:lnTo>
                      <a:lnTo>
                        <a:pt x="136" y="195"/>
                      </a:lnTo>
                      <a:lnTo>
                        <a:pt x="137" y="195"/>
                      </a:lnTo>
                      <a:lnTo>
                        <a:pt x="137" y="196"/>
                      </a:lnTo>
                      <a:lnTo>
                        <a:pt x="136" y="197"/>
                      </a:lnTo>
                      <a:lnTo>
                        <a:pt x="135" y="197"/>
                      </a:lnTo>
                      <a:lnTo>
                        <a:pt x="134" y="197"/>
                      </a:lnTo>
                      <a:lnTo>
                        <a:pt x="134" y="196"/>
                      </a:lnTo>
                      <a:lnTo>
                        <a:pt x="133" y="196"/>
                      </a:lnTo>
                      <a:lnTo>
                        <a:pt x="133" y="197"/>
                      </a:lnTo>
                      <a:lnTo>
                        <a:pt x="133" y="198"/>
                      </a:lnTo>
                      <a:lnTo>
                        <a:pt x="132" y="199"/>
                      </a:lnTo>
                      <a:lnTo>
                        <a:pt x="131" y="199"/>
                      </a:lnTo>
                      <a:lnTo>
                        <a:pt x="130" y="199"/>
                      </a:lnTo>
                      <a:lnTo>
                        <a:pt x="130" y="200"/>
                      </a:lnTo>
                      <a:lnTo>
                        <a:pt x="131" y="201"/>
                      </a:lnTo>
                      <a:lnTo>
                        <a:pt x="132" y="202"/>
                      </a:lnTo>
                      <a:lnTo>
                        <a:pt x="131" y="202"/>
                      </a:lnTo>
                      <a:lnTo>
                        <a:pt x="131" y="203"/>
                      </a:lnTo>
                      <a:lnTo>
                        <a:pt x="130" y="202"/>
                      </a:lnTo>
                      <a:lnTo>
                        <a:pt x="127" y="203"/>
                      </a:lnTo>
                      <a:lnTo>
                        <a:pt x="127" y="202"/>
                      </a:lnTo>
                      <a:lnTo>
                        <a:pt x="127" y="201"/>
                      </a:lnTo>
                      <a:lnTo>
                        <a:pt x="126" y="201"/>
                      </a:lnTo>
                      <a:lnTo>
                        <a:pt x="124" y="202"/>
                      </a:lnTo>
                      <a:lnTo>
                        <a:pt x="123" y="202"/>
                      </a:lnTo>
                      <a:lnTo>
                        <a:pt x="123" y="200"/>
                      </a:lnTo>
                      <a:lnTo>
                        <a:pt x="123" y="199"/>
                      </a:lnTo>
                      <a:lnTo>
                        <a:pt x="122" y="199"/>
                      </a:lnTo>
                      <a:lnTo>
                        <a:pt x="122" y="200"/>
                      </a:lnTo>
                      <a:lnTo>
                        <a:pt x="121" y="200"/>
                      </a:lnTo>
                      <a:lnTo>
                        <a:pt x="121" y="199"/>
                      </a:lnTo>
                      <a:lnTo>
                        <a:pt x="122" y="198"/>
                      </a:lnTo>
                      <a:lnTo>
                        <a:pt x="121" y="197"/>
                      </a:lnTo>
                      <a:lnTo>
                        <a:pt x="120" y="198"/>
                      </a:lnTo>
                      <a:lnTo>
                        <a:pt x="120" y="197"/>
                      </a:lnTo>
                      <a:lnTo>
                        <a:pt x="119" y="196"/>
                      </a:lnTo>
                      <a:lnTo>
                        <a:pt x="119" y="197"/>
                      </a:lnTo>
                      <a:lnTo>
                        <a:pt x="118" y="198"/>
                      </a:lnTo>
                      <a:lnTo>
                        <a:pt x="117" y="199"/>
                      </a:lnTo>
                      <a:lnTo>
                        <a:pt x="117" y="200"/>
                      </a:lnTo>
                      <a:lnTo>
                        <a:pt x="116" y="200"/>
                      </a:lnTo>
                      <a:lnTo>
                        <a:pt x="115" y="199"/>
                      </a:lnTo>
                      <a:lnTo>
                        <a:pt x="116" y="198"/>
                      </a:lnTo>
                      <a:lnTo>
                        <a:pt x="116" y="197"/>
                      </a:lnTo>
                      <a:lnTo>
                        <a:pt x="115" y="196"/>
                      </a:lnTo>
                      <a:lnTo>
                        <a:pt x="115" y="195"/>
                      </a:lnTo>
                      <a:lnTo>
                        <a:pt x="116" y="195"/>
                      </a:lnTo>
                      <a:lnTo>
                        <a:pt x="117" y="195"/>
                      </a:lnTo>
                      <a:lnTo>
                        <a:pt x="118" y="195"/>
                      </a:lnTo>
                      <a:lnTo>
                        <a:pt x="118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7" y="193"/>
                      </a:lnTo>
                      <a:lnTo>
                        <a:pt x="116" y="193"/>
                      </a:lnTo>
                      <a:lnTo>
                        <a:pt x="115" y="194"/>
                      </a:lnTo>
                      <a:lnTo>
                        <a:pt x="114" y="194"/>
                      </a:lnTo>
                      <a:lnTo>
                        <a:pt x="113" y="194"/>
                      </a:lnTo>
                      <a:lnTo>
                        <a:pt x="112" y="195"/>
                      </a:lnTo>
                      <a:lnTo>
                        <a:pt x="112" y="196"/>
                      </a:lnTo>
                      <a:lnTo>
                        <a:pt x="112" y="197"/>
                      </a:lnTo>
                      <a:lnTo>
                        <a:pt x="111" y="197"/>
                      </a:lnTo>
                      <a:lnTo>
                        <a:pt x="111" y="196"/>
                      </a:lnTo>
                      <a:lnTo>
                        <a:pt x="110" y="195"/>
                      </a:lnTo>
                      <a:lnTo>
                        <a:pt x="109" y="195"/>
                      </a:lnTo>
                      <a:lnTo>
                        <a:pt x="108" y="194"/>
                      </a:lnTo>
                      <a:lnTo>
                        <a:pt x="109" y="192"/>
                      </a:lnTo>
                      <a:lnTo>
                        <a:pt x="108" y="192"/>
                      </a:lnTo>
                      <a:lnTo>
                        <a:pt x="107" y="193"/>
                      </a:lnTo>
                      <a:lnTo>
                        <a:pt x="108" y="194"/>
                      </a:lnTo>
                      <a:lnTo>
                        <a:pt x="108" y="195"/>
                      </a:lnTo>
                      <a:lnTo>
                        <a:pt x="107" y="196"/>
                      </a:lnTo>
                      <a:lnTo>
                        <a:pt x="107" y="197"/>
                      </a:lnTo>
                      <a:lnTo>
                        <a:pt x="106" y="197"/>
                      </a:lnTo>
                      <a:lnTo>
                        <a:pt x="106" y="198"/>
                      </a:lnTo>
                      <a:lnTo>
                        <a:pt x="106" y="197"/>
                      </a:lnTo>
                      <a:lnTo>
                        <a:pt x="105" y="198"/>
                      </a:lnTo>
                      <a:lnTo>
                        <a:pt x="105" y="197"/>
                      </a:lnTo>
                      <a:lnTo>
                        <a:pt x="104" y="196"/>
                      </a:lnTo>
                      <a:lnTo>
                        <a:pt x="105" y="196"/>
                      </a:lnTo>
                      <a:lnTo>
                        <a:pt x="105" y="195"/>
                      </a:lnTo>
                      <a:lnTo>
                        <a:pt x="105" y="194"/>
                      </a:lnTo>
                      <a:lnTo>
                        <a:pt x="105" y="195"/>
                      </a:lnTo>
                      <a:lnTo>
                        <a:pt x="104" y="195"/>
                      </a:lnTo>
                      <a:lnTo>
                        <a:pt x="104" y="194"/>
                      </a:lnTo>
                      <a:lnTo>
                        <a:pt x="103" y="194"/>
                      </a:lnTo>
                      <a:lnTo>
                        <a:pt x="103" y="195"/>
                      </a:lnTo>
                      <a:lnTo>
                        <a:pt x="102" y="195"/>
                      </a:lnTo>
                      <a:lnTo>
                        <a:pt x="102" y="196"/>
                      </a:lnTo>
                      <a:lnTo>
                        <a:pt x="101" y="197"/>
                      </a:lnTo>
                      <a:lnTo>
                        <a:pt x="101" y="198"/>
                      </a:lnTo>
                      <a:lnTo>
                        <a:pt x="100" y="198"/>
                      </a:lnTo>
                      <a:lnTo>
                        <a:pt x="100" y="199"/>
                      </a:lnTo>
                      <a:lnTo>
                        <a:pt x="99" y="199"/>
                      </a:lnTo>
                      <a:lnTo>
                        <a:pt x="98" y="198"/>
                      </a:lnTo>
                      <a:lnTo>
                        <a:pt x="98" y="197"/>
                      </a:lnTo>
                      <a:lnTo>
                        <a:pt x="98" y="196"/>
                      </a:lnTo>
                      <a:lnTo>
                        <a:pt x="99" y="196"/>
                      </a:lnTo>
                      <a:lnTo>
                        <a:pt x="98" y="195"/>
                      </a:lnTo>
                      <a:lnTo>
                        <a:pt x="98" y="194"/>
                      </a:lnTo>
                      <a:lnTo>
                        <a:pt x="97" y="194"/>
                      </a:lnTo>
                      <a:lnTo>
                        <a:pt x="96" y="194"/>
                      </a:lnTo>
                      <a:lnTo>
                        <a:pt x="96" y="195"/>
                      </a:lnTo>
                      <a:lnTo>
                        <a:pt x="95" y="195"/>
                      </a:lnTo>
                      <a:lnTo>
                        <a:pt x="95" y="196"/>
                      </a:lnTo>
                      <a:lnTo>
                        <a:pt x="93" y="195"/>
                      </a:lnTo>
                      <a:lnTo>
                        <a:pt x="93" y="194"/>
                      </a:lnTo>
                      <a:lnTo>
                        <a:pt x="92" y="194"/>
                      </a:lnTo>
                      <a:lnTo>
                        <a:pt x="92" y="195"/>
                      </a:lnTo>
                      <a:lnTo>
                        <a:pt x="92" y="196"/>
                      </a:lnTo>
                      <a:lnTo>
                        <a:pt x="91" y="196"/>
                      </a:lnTo>
                      <a:lnTo>
                        <a:pt x="91" y="195"/>
                      </a:lnTo>
                      <a:lnTo>
                        <a:pt x="90" y="195"/>
                      </a:lnTo>
                      <a:lnTo>
                        <a:pt x="90" y="196"/>
                      </a:lnTo>
                      <a:lnTo>
                        <a:pt x="89" y="196"/>
                      </a:lnTo>
                      <a:lnTo>
                        <a:pt x="88" y="196"/>
                      </a:lnTo>
                      <a:lnTo>
                        <a:pt x="87" y="197"/>
                      </a:lnTo>
                      <a:lnTo>
                        <a:pt x="87" y="198"/>
                      </a:lnTo>
                      <a:lnTo>
                        <a:pt x="87" y="199"/>
                      </a:lnTo>
                      <a:lnTo>
                        <a:pt x="88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5" y="200"/>
                      </a:lnTo>
                      <a:lnTo>
                        <a:pt x="84" y="200"/>
                      </a:lnTo>
                      <a:lnTo>
                        <a:pt x="85" y="199"/>
                      </a:lnTo>
                      <a:lnTo>
                        <a:pt x="84" y="199"/>
                      </a:lnTo>
                      <a:lnTo>
                        <a:pt x="83" y="200"/>
                      </a:lnTo>
                      <a:lnTo>
                        <a:pt x="83" y="201"/>
                      </a:lnTo>
                      <a:lnTo>
                        <a:pt x="82" y="201"/>
                      </a:lnTo>
                      <a:lnTo>
                        <a:pt x="82" y="200"/>
                      </a:lnTo>
                      <a:lnTo>
                        <a:pt x="81" y="200"/>
                      </a:lnTo>
                      <a:lnTo>
                        <a:pt x="81" y="199"/>
                      </a:lnTo>
                      <a:lnTo>
                        <a:pt x="81" y="198"/>
                      </a:lnTo>
                      <a:lnTo>
                        <a:pt x="80" y="198"/>
                      </a:lnTo>
                      <a:lnTo>
                        <a:pt x="79" y="198"/>
                      </a:lnTo>
                      <a:lnTo>
                        <a:pt x="78" y="198"/>
                      </a:lnTo>
                      <a:lnTo>
                        <a:pt x="77" y="198"/>
                      </a:lnTo>
                      <a:lnTo>
                        <a:pt x="75" y="199"/>
                      </a:lnTo>
                      <a:lnTo>
                        <a:pt x="76" y="199"/>
                      </a:lnTo>
                      <a:lnTo>
                        <a:pt x="76" y="200"/>
                      </a:lnTo>
                      <a:lnTo>
                        <a:pt x="75" y="201"/>
                      </a:lnTo>
                      <a:lnTo>
                        <a:pt x="74" y="201"/>
                      </a:lnTo>
                      <a:lnTo>
                        <a:pt x="74" y="200"/>
                      </a:lnTo>
                      <a:lnTo>
                        <a:pt x="74" y="199"/>
                      </a:lnTo>
                      <a:lnTo>
                        <a:pt x="74" y="198"/>
                      </a:lnTo>
                      <a:lnTo>
                        <a:pt x="73" y="198"/>
                      </a:lnTo>
                      <a:lnTo>
                        <a:pt x="73" y="199"/>
                      </a:lnTo>
                      <a:lnTo>
                        <a:pt x="72" y="199"/>
                      </a:lnTo>
                      <a:lnTo>
                        <a:pt x="71" y="199"/>
                      </a:lnTo>
                      <a:lnTo>
                        <a:pt x="70" y="199"/>
                      </a:lnTo>
                      <a:lnTo>
                        <a:pt x="69" y="199"/>
                      </a:lnTo>
                      <a:lnTo>
                        <a:pt x="68" y="199"/>
                      </a:lnTo>
                      <a:lnTo>
                        <a:pt x="67" y="199"/>
                      </a:lnTo>
                      <a:lnTo>
                        <a:pt x="66" y="199"/>
                      </a:lnTo>
                      <a:lnTo>
                        <a:pt x="66" y="200"/>
                      </a:lnTo>
                      <a:lnTo>
                        <a:pt x="66" y="201"/>
                      </a:lnTo>
                      <a:lnTo>
                        <a:pt x="65" y="201"/>
                      </a:lnTo>
                      <a:lnTo>
                        <a:pt x="64" y="201"/>
                      </a:lnTo>
                      <a:lnTo>
                        <a:pt x="64" y="202"/>
                      </a:lnTo>
                      <a:lnTo>
                        <a:pt x="65" y="202"/>
                      </a:lnTo>
                      <a:lnTo>
                        <a:pt x="65" y="203"/>
                      </a:lnTo>
                      <a:lnTo>
                        <a:pt x="64" y="202"/>
                      </a:lnTo>
                      <a:lnTo>
                        <a:pt x="64" y="203"/>
                      </a:lnTo>
                      <a:lnTo>
                        <a:pt x="63" y="204"/>
                      </a:lnTo>
                      <a:lnTo>
                        <a:pt x="62" y="204"/>
                      </a:lnTo>
                      <a:lnTo>
                        <a:pt x="61" y="202"/>
                      </a:lnTo>
                      <a:lnTo>
                        <a:pt x="60" y="202"/>
                      </a:lnTo>
                      <a:lnTo>
                        <a:pt x="59" y="202"/>
                      </a:lnTo>
                      <a:lnTo>
                        <a:pt x="59" y="203"/>
                      </a:lnTo>
                      <a:lnTo>
                        <a:pt x="58" y="203"/>
                      </a:lnTo>
                      <a:lnTo>
                        <a:pt x="58" y="204"/>
                      </a:lnTo>
                      <a:lnTo>
                        <a:pt x="57" y="204"/>
                      </a:lnTo>
                      <a:lnTo>
                        <a:pt x="56" y="204"/>
                      </a:lnTo>
                      <a:lnTo>
                        <a:pt x="55" y="204"/>
                      </a:lnTo>
                      <a:lnTo>
                        <a:pt x="56" y="203"/>
                      </a:lnTo>
                      <a:lnTo>
                        <a:pt x="55" y="203"/>
                      </a:lnTo>
                      <a:lnTo>
                        <a:pt x="55" y="204"/>
                      </a:lnTo>
                      <a:lnTo>
                        <a:pt x="55" y="205"/>
                      </a:lnTo>
                      <a:lnTo>
                        <a:pt x="54" y="205"/>
                      </a:lnTo>
                      <a:lnTo>
                        <a:pt x="53" y="204"/>
                      </a:lnTo>
                      <a:lnTo>
                        <a:pt x="52" y="205"/>
                      </a:lnTo>
                      <a:lnTo>
                        <a:pt x="52" y="204"/>
                      </a:lnTo>
                      <a:lnTo>
                        <a:pt x="51" y="204"/>
                      </a:lnTo>
                      <a:lnTo>
                        <a:pt x="50" y="204"/>
                      </a:lnTo>
                      <a:lnTo>
                        <a:pt x="49" y="205"/>
                      </a:lnTo>
                      <a:lnTo>
                        <a:pt x="48" y="205"/>
                      </a:lnTo>
                      <a:lnTo>
                        <a:pt x="48" y="206"/>
                      </a:lnTo>
                      <a:lnTo>
                        <a:pt x="47" y="206"/>
                      </a:lnTo>
                      <a:lnTo>
                        <a:pt x="47" y="207"/>
                      </a:lnTo>
                      <a:lnTo>
                        <a:pt x="47" y="208"/>
                      </a:lnTo>
                      <a:lnTo>
                        <a:pt x="46" y="208"/>
                      </a:lnTo>
                      <a:lnTo>
                        <a:pt x="45" y="208"/>
                      </a:lnTo>
                      <a:lnTo>
                        <a:pt x="43" y="208"/>
                      </a:lnTo>
                      <a:lnTo>
                        <a:pt x="42" y="208"/>
                      </a:lnTo>
                      <a:lnTo>
                        <a:pt x="42" y="209"/>
                      </a:lnTo>
                      <a:lnTo>
                        <a:pt x="41" y="209"/>
                      </a:lnTo>
                      <a:lnTo>
                        <a:pt x="41" y="210"/>
                      </a:lnTo>
                      <a:lnTo>
                        <a:pt x="40" y="210"/>
                      </a:lnTo>
                      <a:lnTo>
                        <a:pt x="40" y="211"/>
                      </a:lnTo>
                      <a:lnTo>
                        <a:pt x="41" y="211"/>
                      </a:lnTo>
                      <a:lnTo>
                        <a:pt x="40" y="211"/>
                      </a:lnTo>
                      <a:lnTo>
                        <a:pt x="39" y="211"/>
                      </a:lnTo>
                      <a:lnTo>
                        <a:pt x="40" y="209"/>
                      </a:lnTo>
                      <a:lnTo>
                        <a:pt x="40" y="208"/>
                      </a:lnTo>
                      <a:lnTo>
                        <a:pt x="39" y="208"/>
                      </a:lnTo>
                      <a:lnTo>
                        <a:pt x="38" y="208"/>
                      </a:lnTo>
                      <a:lnTo>
                        <a:pt x="38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5" y="208"/>
                      </a:lnTo>
                      <a:lnTo>
                        <a:pt x="34" y="208"/>
                      </a:lnTo>
                      <a:lnTo>
                        <a:pt x="33" y="209"/>
                      </a:lnTo>
                      <a:lnTo>
                        <a:pt x="33" y="210"/>
                      </a:lnTo>
                      <a:lnTo>
                        <a:pt x="32" y="210"/>
                      </a:lnTo>
                      <a:lnTo>
                        <a:pt x="32" y="209"/>
                      </a:lnTo>
                      <a:lnTo>
                        <a:pt x="31" y="209"/>
                      </a:lnTo>
                      <a:lnTo>
                        <a:pt x="31" y="210"/>
                      </a:lnTo>
                      <a:lnTo>
                        <a:pt x="30" y="210"/>
                      </a:lnTo>
                      <a:lnTo>
                        <a:pt x="29" y="210"/>
                      </a:lnTo>
                      <a:lnTo>
                        <a:pt x="28" y="210"/>
                      </a:lnTo>
                      <a:lnTo>
                        <a:pt x="27" y="210"/>
                      </a:lnTo>
                      <a:lnTo>
                        <a:pt x="27" y="211"/>
                      </a:lnTo>
                      <a:lnTo>
                        <a:pt x="26" y="210"/>
                      </a:lnTo>
                      <a:lnTo>
                        <a:pt x="25" y="210"/>
                      </a:lnTo>
                      <a:lnTo>
                        <a:pt x="25" y="211"/>
                      </a:lnTo>
                      <a:lnTo>
                        <a:pt x="26" y="211"/>
                      </a:lnTo>
                      <a:lnTo>
                        <a:pt x="25" y="211"/>
                      </a:lnTo>
                      <a:lnTo>
                        <a:pt x="24" y="211"/>
                      </a:lnTo>
                      <a:lnTo>
                        <a:pt x="24" y="212"/>
                      </a:lnTo>
                      <a:lnTo>
                        <a:pt x="24" y="213"/>
                      </a:lnTo>
                      <a:lnTo>
                        <a:pt x="23" y="212"/>
                      </a:lnTo>
                      <a:lnTo>
                        <a:pt x="22" y="212"/>
                      </a:lnTo>
                      <a:lnTo>
                        <a:pt x="21" y="212"/>
                      </a:lnTo>
                      <a:lnTo>
                        <a:pt x="20" y="212"/>
                      </a:lnTo>
                      <a:lnTo>
                        <a:pt x="0" y="204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6" name="Freeform 541"/>
                <p:cNvSpPr>
                  <a:spLocks/>
                </p:cNvSpPr>
                <p:nvPr/>
              </p:nvSpPr>
              <p:spPr bwMode="auto">
                <a:xfrm>
                  <a:off x="346075" y="1817688"/>
                  <a:ext cx="1936750" cy="1308100"/>
                </a:xfrm>
                <a:custGeom>
                  <a:avLst/>
                  <a:gdLst>
                    <a:gd name="T0" fmla="*/ 2147483646 w 1883"/>
                    <a:gd name="T1" fmla="*/ 2147483646 h 1272"/>
                    <a:gd name="T2" fmla="*/ 2147483646 w 1883"/>
                    <a:gd name="T3" fmla="*/ 2147483646 h 1272"/>
                    <a:gd name="T4" fmla="*/ 2147483646 w 1883"/>
                    <a:gd name="T5" fmla="*/ 2147483646 h 1272"/>
                    <a:gd name="T6" fmla="*/ 2147483646 w 1883"/>
                    <a:gd name="T7" fmla="*/ 2147483646 h 1272"/>
                    <a:gd name="T8" fmla="*/ 2147483646 w 1883"/>
                    <a:gd name="T9" fmla="*/ 2147483646 h 1272"/>
                    <a:gd name="T10" fmla="*/ 2147483646 w 1883"/>
                    <a:gd name="T11" fmla="*/ 2147483646 h 1272"/>
                    <a:gd name="T12" fmla="*/ 2147483646 w 1883"/>
                    <a:gd name="T13" fmla="*/ 2147483646 h 1272"/>
                    <a:gd name="T14" fmla="*/ 2147483646 w 1883"/>
                    <a:gd name="T15" fmla="*/ 2147483646 h 1272"/>
                    <a:gd name="T16" fmla="*/ 2147483646 w 1883"/>
                    <a:gd name="T17" fmla="*/ 2147483646 h 1272"/>
                    <a:gd name="T18" fmla="*/ 2147483646 w 1883"/>
                    <a:gd name="T19" fmla="*/ 2147483646 h 1272"/>
                    <a:gd name="T20" fmla="*/ 2147483646 w 1883"/>
                    <a:gd name="T21" fmla="*/ 2147483646 h 1272"/>
                    <a:gd name="T22" fmla="*/ 2147483646 w 1883"/>
                    <a:gd name="T23" fmla="*/ 2147483646 h 1272"/>
                    <a:gd name="T24" fmla="*/ 2147483646 w 1883"/>
                    <a:gd name="T25" fmla="*/ 2147483646 h 1272"/>
                    <a:gd name="T26" fmla="*/ 2147483646 w 1883"/>
                    <a:gd name="T27" fmla="*/ 2147483646 h 1272"/>
                    <a:gd name="T28" fmla="*/ 2147483646 w 1883"/>
                    <a:gd name="T29" fmla="*/ 2147483646 h 1272"/>
                    <a:gd name="T30" fmla="*/ 2147483646 w 1883"/>
                    <a:gd name="T31" fmla="*/ 2147483646 h 1272"/>
                    <a:gd name="T32" fmla="*/ 2147483646 w 1883"/>
                    <a:gd name="T33" fmla="*/ 2147483646 h 1272"/>
                    <a:gd name="T34" fmla="*/ 2147483646 w 1883"/>
                    <a:gd name="T35" fmla="*/ 2147483646 h 1272"/>
                    <a:gd name="T36" fmla="*/ 2147483646 w 1883"/>
                    <a:gd name="T37" fmla="*/ 2147483646 h 1272"/>
                    <a:gd name="T38" fmla="*/ 2147483646 w 1883"/>
                    <a:gd name="T39" fmla="*/ 2147483646 h 1272"/>
                    <a:gd name="T40" fmla="*/ 2147483646 w 1883"/>
                    <a:gd name="T41" fmla="*/ 2147483646 h 1272"/>
                    <a:gd name="T42" fmla="*/ 2147483646 w 1883"/>
                    <a:gd name="T43" fmla="*/ 2147483646 h 1272"/>
                    <a:gd name="T44" fmla="*/ 2147483646 w 1883"/>
                    <a:gd name="T45" fmla="*/ 2147483646 h 1272"/>
                    <a:gd name="T46" fmla="*/ 2147483646 w 1883"/>
                    <a:gd name="T47" fmla="*/ 2147483646 h 1272"/>
                    <a:gd name="T48" fmla="*/ 2147483646 w 1883"/>
                    <a:gd name="T49" fmla="*/ 2147483646 h 1272"/>
                    <a:gd name="T50" fmla="*/ 2147483646 w 1883"/>
                    <a:gd name="T51" fmla="*/ 2147483646 h 1272"/>
                    <a:gd name="T52" fmla="*/ 2147483646 w 1883"/>
                    <a:gd name="T53" fmla="*/ 2147483646 h 1272"/>
                    <a:gd name="T54" fmla="*/ 2147483646 w 1883"/>
                    <a:gd name="T55" fmla="*/ 2147483646 h 1272"/>
                    <a:gd name="T56" fmla="*/ 2147483646 w 1883"/>
                    <a:gd name="T57" fmla="*/ 2147483646 h 1272"/>
                    <a:gd name="T58" fmla="*/ 2147483646 w 1883"/>
                    <a:gd name="T59" fmla="*/ 2147483646 h 1272"/>
                    <a:gd name="T60" fmla="*/ 2147483646 w 1883"/>
                    <a:gd name="T61" fmla="*/ 2147483646 h 1272"/>
                    <a:gd name="T62" fmla="*/ 2147483646 w 1883"/>
                    <a:gd name="T63" fmla="*/ 2147483646 h 1272"/>
                    <a:gd name="T64" fmla="*/ 2147483646 w 1883"/>
                    <a:gd name="T65" fmla="*/ 2147483646 h 1272"/>
                    <a:gd name="T66" fmla="*/ 2147483646 w 1883"/>
                    <a:gd name="T67" fmla="*/ 2147483646 h 1272"/>
                    <a:gd name="T68" fmla="*/ 2147483646 w 1883"/>
                    <a:gd name="T69" fmla="*/ 2147483646 h 1272"/>
                    <a:gd name="T70" fmla="*/ 2147483646 w 1883"/>
                    <a:gd name="T71" fmla="*/ 2147483646 h 1272"/>
                    <a:gd name="T72" fmla="*/ 2147483646 w 1883"/>
                    <a:gd name="T73" fmla="*/ 2147483646 h 1272"/>
                    <a:gd name="T74" fmla="*/ 2147483646 w 1883"/>
                    <a:gd name="T75" fmla="*/ 2147483646 h 1272"/>
                    <a:gd name="T76" fmla="*/ 2147483646 w 1883"/>
                    <a:gd name="T77" fmla="*/ 2147483646 h 1272"/>
                    <a:gd name="T78" fmla="*/ 2147483646 w 1883"/>
                    <a:gd name="T79" fmla="*/ 2147483646 h 1272"/>
                    <a:gd name="T80" fmla="*/ 2147483646 w 1883"/>
                    <a:gd name="T81" fmla="*/ 2147483646 h 1272"/>
                    <a:gd name="T82" fmla="*/ 2147483646 w 1883"/>
                    <a:gd name="T83" fmla="*/ 2147483646 h 1272"/>
                    <a:gd name="T84" fmla="*/ 2147483646 w 1883"/>
                    <a:gd name="T85" fmla="*/ 2147483646 h 1272"/>
                    <a:gd name="T86" fmla="*/ 2147483646 w 1883"/>
                    <a:gd name="T87" fmla="*/ 2147483646 h 1272"/>
                    <a:gd name="T88" fmla="*/ 2147483646 w 1883"/>
                    <a:gd name="T89" fmla="*/ 2147483646 h 1272"/>
                    <a:gd name="T90" fmla="*/ 2147483646 w 1883"/>
                    <a:gd name="T91" fmla="*/ 2147483646 h 1272"/>
                    <a:gd name="T92" fmla="*/ 2147483646 w 1883"/>
                    <a:gd name="T93" fmla="*/ 2147483646 h 1272"/>
                    <a:gd name="T94" fmla="*/ 2147483646 w 1883"/>
                    <a:gd name="T95" fmla="*/ 2147483646 h 1272"/>
                    <a:gd name="T96" fmla="*/ 2147483646 w 1883"/>
                    <a:gd name="T97" fmla="*/ 2147483646 h 1272"/>
                    <a:gd name="T98" fmla="*/ 2147483646 w 1883"/>
                    <a:gd name="T99" fmla="*/ 2147483646 h 1272"/>
                    <a:gd name="T100" fmla="*/ 2147483646 w 1883"/>
                    <a:gd name="T101" fmla="*/ 2147483646 h 1272"/>
                    <a:gd name="T102" fmla="*/ 2147483646 w 1883"/>
                    <a:gd name="T103" fmla="*/ 2147483646 h 1272"/>
                    <a:gd name="T104" fmla="*/ 2147483646 w 1883"/>
                    <a:gd name="T105" fmla="*/ 2147483646 h 1272"/>
                    <a:gd name="T106" fmla="*/ 2147483646 w 1883"/>
                    <a:gd name="T107" fmla="*/ 2147483646 h 1272"/>
                    <a:gd name="T108" fmla="*/ 2147483646 w 1883"/>
                    <a:gd name="T109" fmla="*/ 2147483646 h 1272"/>
                    <a:gd name="T110" fmla="*/ 2147483646 w 1883"/>
                    <a:gd name="T111" fmla="*/ 2147483646 h 1272"/>
                    <a:gd name="T112" fmla="*/ 2147483646 w 1883"/>
                    <a:gd name="T113" fmla="*/ 2147483646 h 1272"/>
                    <a:gd name="T114" fmla="*/ 2147483646 w 1883"/>
                    <a:gd name="T115" fmla="*/ 2147483646 h 1272"/>
                    <a:gd name="T116" fmla="*/ 2147483646 w 1883"/>
                    <a:gd name="T117" fmla="*/ 2147483646 h 1272"/>
                    <a:gd name="T118" fmla="*/ 2147483646 w 1883"/>
                    <a:gd name="T119" fmla="*/ 2147483646 h 1272"/>
                    <a:gd name="T120" fmla="*/ 2147483646 w 1883"/>
                    <a:gd name="T121" fmla="*/ 2147483646 h 1272"/>
                    <a:gd name="T122" fmla="*/ 2147483646 w 1883"/>
                    <a:gd name="T123" fmla="*/ 2147483646 h 1272"/>
                    <a:gd name="T124" fmla="*/ 2147483646 w 1883"/>
                    <a:gd name="T125" fmla="*/ 2147483646 h 127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883"/>
                    <a:gd name="T190" fmla="*/ 0 h 1272"/>
                    <a:gd name="T191" fmla="*/ 1883 w 1883"/>
                    <a:gd name="T192" fmla="*/ 1272 h 127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883" h="1272">
                      <a:moveTo>
                        <a:pt x="1582" y="203"/>
                      </a:moveTo>
                      <a:lnTo>
                        <a:pt x="1582" y="232"/>
                      </a:lnTo>
                      <a:lnTo>
                        <a:pt x="1583" y="233"/>
                      </a:lnTo>
                      <a:lnTo>
                        <a:pt x="1583" y="234"/>
                      </a:lnTo>
                      <a:lnTo>
                        <a:pt x="1583" y="235"/>
                      </a:lnTo>
                      <a:lnTo>
                        <a:pt x="1583" y="236"/>
                      </a:lnTo>
                      <a:lnTo>
                        <a:pt x="1583" y="237"/>
                      </a:lnTo>
                      <a:lnTo>
                        <a:pt x="1584" y="237"/>
                      </a:lnTo>
                      <a:lnTo>
                        <a:pt x="1585" y="237"/>
                      </a:lnTo>
                      <a:lnTo>
                        <a:pt x="1586" y="238"/>
                      </a:lnTo>
                      <a:lnTo>
                        <a:pt x="1586" y="240"/>
                      </a:lnTo>
                      <a:lnTo>
                        <a:pt x="1586" y="241"/>
                      </a:lnTo>
                      <a:lnTo>
                        <a:pt x="1585" y="245"/>
                      </a:lnTo>
                      <a:lnTo>
                        <a:pt x="1586" y="245"/>
                      </a:lnTo>
                      <a:lnTo>
                        <a:pt x="1586" y="246"/>
                      </a:lnTo>
                      <a:lnTo>
                        <a:pt x="1586" y="247"/>
                      </a:lnTo>
                      <a:lnTo>
                        <a:pt x="1586" y="248"/>
                      </a:lnTo>
                      <a:lnTo>
                        <a:pt x="1584" y="249"/>
                      </a:lnTo>
                      <a:lnTo>
                        <a:pt x="1584" y="250"/>
                      </a:lnTo>
                      <a:lnTo>
                        <a:pt x="1584" y="251"/>
                      </a:lnTo>
                      <a:lnTo>
                        <a:pt x="1584" y="254"/>
                      </a:lnTo>
                      <a:lnTo>
                        <a:pt x="1585" y="257"/>
                      </a:lnTo>
                      <a:lnTo>
                        <a:pt x="1585" y="258"/>
                      </a:lnTo>
                      <a:lnTo>
                        <a:pt x="1586" y="258"/>
                      </a:lnTo>
                      <a:lnTo>
                        <a:pt x="1586" y="259"/>
                      </a:lnTo>
                      <a:lnTo>
                        <a:pt x="1585" y="260"/>
                      </a:lnTo>
                      <a:lnTo>
                        <a:pt x="1584" y="261"/>
                      </a:lnTo>
                      <a:lnTo>
                        <a:pt x="1584" y="262"/>
                      </a:lnTo>
                      <a:lnTo>
                        <a:pt x="1584" y="263"/>
                      </a:lnTo>
                      <a:lnTo>
                        <a:pt x="1585" y="264"/>
                      </a:lnTo>
                      <a:lnTo>
                        <a:pt x="1585" y="265"/>
                      </a:lnTo>
                      <a:lnTo>
                        <a:pt x="1584" y="265"/>
                      </a:lnTo>
                      <a:lnTo>
                        <a:pt x="1585" y="266"/>
                      </a:lnTo>
                      <a:lnTo>
                        <a:pt x="1585" y="267"/>
                      </a:lnTo>
                      <a:lnTo>
                        <a:pt x="1588" y="269"/>
                      </a:lnTo>
                      <a:lnTo>
                        <a:pt x="1590" y="269"/>
                      </a:lnTo>
                      <a:lnTo>
                        <a:pt x="1591" y="270"/>
                      </a:lnTo>
                      <a:lnTo>
                        <a:pt x="1592" y="270"/>
                      </a:lnTo>
                      <a:lnTo>
                        <a:pt x="1593" y="271"/>
                      </a:lnTo>
                      <a:lnTo>
                        <a:pt x="1594" y="271"/>
                      </a:lnTo>
                      <a:lnTo>
                        <a:pt x="1595" y="271"/>
                      </a:lnTo>
                      <a:lnTo>
                        <a:pt x="1595" y="272"/>
                      </a:lnTo>
                      <a:lnTo>
                        <a:pt x="1596" y="272"/>
                      </a:lnTo>
                      <a:lnTo>
                        <a:pt x="1596" y="273"/>
                      </a:lnTo>
                      <a:lnTo>
                        <a:pt x="1598" y="273"/>
                      </a:lnTo>
                      <a:lnTo>
                        <a:pt x="1599" y="274"/>
                      </a:lnTo>
                      <a:lnTo>
                        <a:pt x="1599" y="276"/>
                      </a:lnTo>
                      <a:lnTo>
                        <a:pt x="1600" y="276"/>
                      </a:lnTo>
                      <a:lnTo>
                        <a:pt x="1601" y="277"/>
                      </a:lnTo>
                      <a:lnTo>
                        <a:pt x="1600" y="277"/>
                      </a:lnTo>
                      <a:lnTo>
                        <a:pt x="1600" y="278"/>
                      </a:lnTo>
                      <a:lnTo>
                        <a:pt x="1600" y="279"/>
                      </a:lnTo>
                      <a:lnTo>
                        <a:pt x="1600" y="280"/>
                      </a:lnTo>
                      <a:lnTo>
                        <a:pt x="1600" y="281"/>
                      </a:lnTo>
                      <a:lnTo>
                        <a:pt x="1601" y="283"/>
                      </a:lnTo>
                      <a:lnTo>
                        <a:pt x="1602" y="283"/>
                      </a:lnTo>
                      <a:lnTo>
                        <a:pt x="1602" y="285"/>
                      </a:lnTo>
                      <a:lnTo>
                        <a:pt x="1602" y="287"/>
                      </a:lnTo>
                      <a:lnTo>
                        <a:pt x="1602" y="288"/>
                      </a:lnTo>
                      <a:lnTo>
                        <a:pt x="1601" y="289"/>
                      </a:lnTo>
                      <a:lnTo>
                        <a:pt x="1600" y="289"/>
                      </a:lnTo>
                      <a:lnTo>
                        <a:pt x="1600" y="290"/>
                      </a:lnTo>
                      <a:lnTo>
                        <a:pt x="1600" y="291"/>
                      </a:lnTo>
                      <a:lnTo>
                        <a:pt x="1600" y="292"/>
                      </a:lnTo>
                      <a:lnTo>
                        <a:pt x="1600" y="293"/>
                      </a:lnTo>
                      <a:lnTo>
                        <a:pt x="1600" y="294"/>
                      </a:lnTo>
                      <a:lnTo>
                        <a:pt x="1600" y="296"/>
                      </a:lnTo>
                      <a:lnTo>
                        <a:pt x="1601" y="297"/>
                      </a:lnTo>
                      <a:lnTo>
                        <a:pt x="1601" y="298"/>
                      </a:lnTo>
                      <a:lnTo>
                        <a:pt x="1602" y="298"/>
                      </a:lnTo>
                      <a:lnTo>
                        <a:pt x="1602" y="299"/>
                      </a:lnTo>
                      <a:lnTo>
                        <a:pt x="1602" y="300"/>
                      </a:lnTo>
                      <a:lnTo>
                        <a:pt x="1603" y="300"/>
                      </a:lnTo>
                      <a:lnTo>
                        <a:pt x="1603" y="301"/>
                      </a:lnTo>
                      <a:lnTo>
                        <a:pt x="1604" y="302"/>
                      </a:lnTo>
                      <a:lnTo>
                        <a:pt x="1605" y="302"/>
                      </a:lnTo>
                      <a:lnTo>
                        <a:pt x="1606" y="304"/>
                      </a:lnTo>
                      <a:lnTo>
                        <a:pt x="1607" y="304"/>
                      </a:lnTo>
                      <a:lnTo>
                        <a:pt x="1607" y="305"/>
                      </a:lnTo>
                      <a:lnTo>
                        <a:pt x="1608" y="305"/>
                      </a:lnTo>
                      <a:lnTo>
                        <a:pt x="1609" y="305"/>
                      </a:lnTo>
                      <a:lnTo>
                        <a:pt x="1610" y="305"/>
                      </a:lnTo>
                      <a:lnTo>
                        <a:pt x="1610" y="306"/>
                      </a:lnTo>
                      <a:lnTo>
                        <a:pt x="1612" y="308"/>
                      </a:lnTo>
                      <a:lnTo>
                        <a:pt x="1612" y="309"/>
                      </a:lnTo>
                      <a:lnTo>
                        <a:pt x="1613" y="310"/>
                      </a:lnTo>
                      <a:lnTo>
                        <a:pt x="1614" y="310"/>
                      </a:lnTo>
                      <a:lnTo>
                        <a:pt x="1615" y="310"/>
                      </a:lnTo>
                      <a:lnTo>
                        <a:pt x="1615" y="311"/>
                      </a:lnTo>
                      <a:lnTo>
                        <a:pt x="1616" y="312"/>
                      </a:lnTo>
                      <a:lnTo>
                        <a:pt x="1617" y="313"/>
                      </a:lnTo>
                      <a:lnTo>
                        <a:pt x="1618" y="314"/>
                      </a:lnTo>
                      <a:lnTo>
                        <a:pt x="1619" y="315"/>
                      </a:lnTo>
                      <a:lnTo>
                        <a:pt x="1620" y="315"/>
                      </a:lnTo>
                      <a:lnTo>
                        <a:pt x="1621" y="316"/>
                      </a:lnTo>
                      <a:lnTo>
                        <a:pt x="1622" y="317"/>
                      </a:lnTo>
                      <a:lnTo>
                        <a:pt x="1623" y="317"/>
                      </a:lnTo>
                      <a:lnTo>
                        <a:pt x="1623" y="318"/>
                      </a:lnTo>
                      <a:lnTo>
                        <a:pt x="1624" y="318"/>
                      </a:lnTo>
                      <a:lnTo>
                        <a:pt x="1625" y="318"/>
                      </a:lnTo>
                      <a:lnTo>
                        <a:pt x="1626" y="317"/>
                      </a:lnTo>
                      <a:lnTo>
                        <a:pt x="1625" y="319"/>
                      </a:lnTo>
                      <a:lnTo>
                        <a:pt x="1626" y="320"/>
                      </a:lnTo>
                      <a:lnTo>
                        <a:pt x="1627" y="320"/>
                      </a:lnTo>
                      <a:lnTo>
                        <a:pt x="1627" y="321"/>
                      </a:lnTo>
                      <a:lnTo>
                        <a:pt x="1628" y="322"/>
                      </a:lnTo>
                      <a:lnTo>
                        <a:pt x="1628" y="321"/>
                      </a:lnTo>
                      <a:lnTo>
                        <a:pt x="1629" y="321"/>
                      </a:lnTo>
                      <a:lnTo>
                        <a:pt x="1631" y="322"/>
                      </a:lnTo>
                      <a:lnTo>
                        <a:pt x="1632" y="323"/>
                      </a:lnTo>
                      <a:lnTo>
                        <a:pt x="1632" y="324"/>
                      </a:lnTo>
                      <a:lnTo>
                        <a:pt x="1631" y="324"/>
                      </a:lnTo>
                      <a:lnTo>
                        <a:pt x="1630" y="324"/>
                      </a:lnTo>
                      <a:lnTo>
                        <a:pt x="1630" y="325"/>
                      </a:lnTo>
                      <a:lnTo>
                        <a:pt x="1630" y="326"/>
                      </a:lnTo>
                      <a:lnTo>
                        <a:pt x="1630" y="327"/>
                      </a:lnTo>
                      <a:lnTo>
                        <a:pt x="1631" y="328"/>
                      </a:lnTo>
                      <a:lnTo>
                        <a:pt x="1632" y="330"/>
                      </a:lnTo>
                      <a:lnTo>
                        <a:pt x="1633" y="331"/>
                      </a:lnTo>
                      <a:lnTo>
                        <a:pt x="1634" y="332"/>
                      </a:lnTo>
                      <a:lnTo>
                        <a:pt x="1634" y="333"/>
                      </a:lnTo>
                      <a:lnTo>
                        <a:pt x="1633" y="334"/>
                      </a:lnTo>
                      <a:lnTo>
                        <a:pt x="1633" y="335"/>
                      </a:lnTo>
                      <a:lnTo>
                        <a:pt x="1633" y="336"/>
                      </a:lnTo>
                      <a:lnTo>
                        <a:pt x="1633" y="337"/>
                      </a:lnTo>
                      <a:lnTo>
                        <a:pt x="1632" y="338"/>
                      </a:lnTo>
                      <a:lnTo>
                        <a:pt x="1633" y="339"/>
                      </a:lnTo>
                      <a:lnTo>
                        <a:pt x="1634" y="340"/>
                      </a:lnTo>
                      <a:lnTo>
                        <a:pt x="1635" y="339"/>
                      </a:lnTo>
                      <a:lnTo>
                        <a:pt x="1636" y="340"/>
                      </a:lnTo>
                      <a:lnTo>
                        <a:pt x="1636" y="339"/>
                      </a:lnTo>
                      <a:lnTo>
                        <a:pt x="1637" y="340"/>
                      </a:lnTo>
                      <a:lnTo>
                        <a:pt x="1639" y="342"/>
                      </a:lnTo>
                      <a:lnTo>
                        <a:pt x="1639" y="343"/>
                      </a:lnTo>
                      <a:lnTo>
                        <a:pt x="1640" y="345"/>
                      </a:lnTo>
                      <a:lnTo>
                        <a:pt x="1640" y="346"/>
                      </a:lnTo>
                      <a:lnTo>
                        <a:pt x="1641" y="347"/>
                      </a:lnTo>
                      <a:lnTo>
                        <a:pt x="1641" y="346"/>
                      </a:lnTo>
                      <a:lnTo>
                        <a:pt x="1643" y="348"/>
                      </a:lnTo>
                      <a:lnTo>
                        <a:pt x="1644" y="349"/>
                      </a:lnTo>
                      <a:lnTo>
                        <a:pt x="1644" y="350"/>
                      </a:lnTo>
                      <a:lnTo>
                        <a:pt x="1645" y="350"/>
                      </a:lnTo>
                      <a:lnTo>
                        <a:pt x="1646" y="350"/>
                      </a:lnTo>
                      <a:lnTo>
                        <a:pt x="1649" y="350"/>
                      </a:lnTo>
                      <a:lnTo>
                        <a:pt x="1650" y="349"/>
                      </a:lnTo>
                      <a:lnTo>
                        <a:pt x="1651" y="349"/>
                      </a:lnTo>
                      <a:lnTo>
                        <a:pt x="1652" y="351"/>
                      </a:lnTo>
                      <a:lnTo>
                        <a:pt x="1653" y="352"/>
                      </a:lnTo>
                      <a:lnTo>
                        <a:pt x="1655" y="352"/>
                      </a:lnTo>
                      <a:lnTo>
                        <a:pt x="1656" y="353"/>
                      </a:lnTo>
                      <a:lnTo>
                        <a:pt x="1657" y="355"/>
                      </a:lnTo>
                      <a:lnTo>
                        <a:pt x="1658" y="356"/>
                      </a:lnTo>
                      <a:lnTo>
                        <a:pt x="1659" y="357"/>
                      </a:lnTo>
                      <a:lnTo>
                        <a:pt x="1661" y="359"/>
                      </a:lnTo>
                      <a:lnTo>
                        <a:pt x="1662" y="359"/>
                      </a:lnTo>
                      <a:lnTo>
                        <a:pt x="1665" y="355"/>
                      </a:lnTo>
                      <a:lnTo>
                        <a:pt x="1666" y="355"/>
                      </a:lnTo>
                      <a:lnTo>
                        <a:pt x="1666" y="353"/>
                      </a:lnTo>
                      <a:lnTo>
                        <a:pt x="1665" y="352"/>
                      </a:lnTo>
                      <a:lnTo>
                        <a:pt x="1666" y="352"/>
                      </a:lnTo>
                      <a:lnTo>
                        <a:pt x="1667" y="352"/>
                      </a:lnTo>
                      <a:lnTo>
                        <a:pt x="1668" y="352"/>
                      </a:lnTo>
                      <a:lnTo>
                        <a:pt x="1670" y="351"/>
                      </a:lnTo>
                      <a:lnTo>
                        <a:pt x="1670" y="350"/>
                      </a:lnTo>
                      <a:lnTo>
                        <a:pt x="1670" y="348"/>
                      </a:lnTo>
                      <a:lnTo>
                        <a:pt x="1674" y="346"/>
                      </a:lnTo>
                      <a:lnTo>
                        <a:pt x="1675" y="346"/>
                      </a:lnTo>
                      <a:lnTo>
                        <a:pt x="1677" y="346"/>
                      </a:lnTo>
                      <a:lnTo>
                        <a:pt x="1678" y="348"/>
                      </a:lnTo>
                      <a:lnTo>
                        <a:pt x="1677" y="349"/>
                      </a:lnTo>
                      <a:lnTo>
                        <a:pt x="1677" y="350"/>
                      </a:lnTo>
                      <a:lnTo>
                        <a:pt x="1678" y="351"/>
                      </a:lnTo>
                      <a:lnTo>
                        <a:pt x="1679" y="351"/>
                      </a:lnTo>
                      <a:lnTo>
                        <a:pt x="1681" y="351"/>
                      </a:lnTo>
                      <a:lnTo>
                        <a:pt x="1682" y="352"/>
                      </a:lnTo>
                      <a:lnTo>
                        <a:pt x="1682" y="354"/>
                      </a:lnTo>
                      <a:lnTo>
                        <a:pt x="1681" y="356"/>
                      </a:lnTo>
                      <a:lnTo>
                        <a:pt x="1682" y="357"/>
                      </a:lnTo>
                      <a:lnTo>
                        <a:pt x="1682" y="358"/>
                      </a:lnTo>
                      <a:lnTo>
                        <a:pt x="1682" y="359"/>
                      </a:lnTo>
                      <a:lnTo>
                        <a:pt x="1681" y="360"/>
                      </a:lnTo>
                      <a:lnTo>
                        <a:pt x="1681" y="361"/>
                      </a:lnTo>
                      <a:lnTo>
                        <a:pt x="1681" y="362"/>
                      </a:lnTo>
                      <a:lnTo>
                        <a:pt x="1680" y="365"/>
                      </a:lnTo>
                      <a:lnTo>
                        <a:pt x="1680" y="366"/>
                      </a:lnTo>
                      <a:lnTo>
                        <a:pt x="1680" y="367"/>
                      </a:lnTo>
                      <a:lnTo>
                        <a:pt x="1680" y="368"/>
                      </a:lnTo>
                      <a:lnTo>
                        <a:pt x="1679" y="369"/>
                      </a:lnTo>
                      <a:lnTo>
                        <a:pt x="1679" y="370"/>
                      </a:lnTo>
                      <a:lnTo>
                        <a:pt x="1679" y="371"/>
                      </a:lnTo>
                      <a:lnTo>
                        <a:pt x="1680" y="372"/>
                      </a:lnTo>
                      <a:lnTo>
                        <a:pt x="1682" y="373"/>
                      </a:lnTo>
                      <a:lnTo>
                        <a:pt x="1681" y="374"/>
                      </a:lnTo>
                      <a:lnTo>
                        <a:pt x="1681" y="375"/>
                      </a:lnTo>
                      <a:lnTo>
                        <a:pt x="1683" y="375"/>
                      </a:lnTo>
                      <a:lnTo>
                        <a:pt x="1683" y="377"/>
                      </a:lnTo>
                      <a:lnTo>
                        <a:pt x="1684" y="378"/>
                      </a:lnTo>
                      <a:lnTo>
                        <a:pt x="1685" y="377"/>
                      </a:lnTo>
                      <a:lnTo>
                        <a:pt x="1687" y="377"/>
                      </a:lnTo>
                      <a:lnTo>
                        <a:pt x="1688" y="378"/>
                      </a:lnTo>
                      <a:lnTo>
                        <a:pt x="1687" y="379"/>
                      </a:lnTo>
                      <a:lnTo>
                        <a:pt x="1688" y="380"/>
                      </a:lnTo>
                      <a:lnTo>
                        <a:pt x="1689" y="380"/>
                      </a:lnTo>
                      <a:lnTo>
                        <a:pt x="1690" y="381"/>
                      </a:lnTo>
                      <a:lnTo>
                        <a:pt x="1691" y="380"/>
                      </a:lnTo>
                      <a:lnTo>
                        <a:pt x="1694" y="380"/>
                      </a:lnTo>
                      <a:lnTo>
                        <a:pt x="1695" y="380"/>
                      </a:lnTo>
                      <a:lnTo>
                        <a:pt x="1696" y="381"/>
                      </a:lnTo>
                      <a:lnTo>
                        <a:pt x="1697" y="382"/>
                      </a:lnTo>
                      <a:lnTo>
                        <a:pt x="1698" y="383"/>
                      </a:lnTo>
                      <a:lnTo>
                        <a:pt x="1699" y="383"/>
                      </a:lnTo>
                      <a:lnTo>
                        <a:pt x="1699" y="385"/>
                      </a:lnTo>
                      <a:lnTo>
                        <a:pt x="1700" y="385"/>
                      </a:lnTo>
                      <a:lnTo>
                        <a:pt x="1700" y="386"/>
                      </a:lnTo>
                      <a:lnTo>
                        <a:pt x="1701" y="387"/>
                      </a:lnTo>
                      <a:lnTo>
                        <a:pt x="1702" y="386"/>
                      </a:lnTo>
                      <a:lnTo>
                        <a:pt x="1702" y="388"/>
                      </a:lnTo>
                      <a:lnTo>
                        <a:pt x="1702" y="389"/>
                      </a:lnTo>
                      <a:lnTo>
                        <a:pt x="1703" y="389"/>
                      </a:lnTo>
                      <a:lnTo>
                        <a:pt x="1704" y="388"/>
                      </a:lnTo>
                      <a:lnTo>
                        <a:pt x="1705" y="389"/>
                      </a:lnTo>
                      <a:lnTo>
                        <a:pt x="1706" y="388"/>
                      </a:lnTo>
                      <a:lnTo>
                        <a:pt x="1708" y="389"/>
                      </a:lnTo>
                      <a:lnTo>
                        <a:pt x="1709" y="388"/>
                      </a:lnTo>
                      <a:lnTo>
                        <a:pt x="1709" y="389"/>
                      </a:lnTo>
                      <a:lnTo>
                        <a:pt x="1710" y="391"/>
                      </a:lnTo>
                      <a:lnTo>
                        <a:pt x="1710" y="392"/>
                      </a:lnTo>
                      <a:lnTo>
                        <a:pt x="1710" y="393"/>
                      </a:lnTo>
                      <a:lnTo>
                        <a:pt x="1711" y="394"/>
                      </a:lnTo>
                      <a:lnTo>
                        <a:pt x="1710" y="396"/>
                      </a:lnTo>
                      <a:lnTo>
                        <a:pt x="1711" y="396"/>
                      </a:lnTo>
                      <a:lnTo>
                        <a:pt x="1713" y="398"/>
                      </a:lnTo>
                      <a:lnTo>
                        <a:pt x="1715" y="397"/>
                      </a:lnTo>
                      <a:lnTo>
                        <a:pt x="1716" y="396"/>
                      </a:lnTo>
                      <a:lnTo>
                        <a:pt x="1716" y="397"/>
                      </a:lnTo>
                      <a:lnTo>
                        <a:pt x="1717" y="397"/>
                      </a:lnTo>
                      <a:lnTo>
                        <a:pt x="1718" y="397"/>
                      </a:lnTo>
                      <a:lnTo>
                        <a:pt x="1719" y="397"/>
                      </a:lnTo>
                      <a:lnTo>
                        <a:pt x="1720" y="397"/>
                      </a:lnTo>
                      <a:lnTo>
                        <a:pt x="1720" y="396"/>
                      </a:lnTo>
                      <a:lnTo>
                        <a:pt x="1721" y="395"/>
                      </a:lnTo>
                      <a:lnTo>
                        <a:pt x="1723" y="396"/>
                      </a:lnTo>
                      <a:lnTo>
                        <a:pt x="1722" y="397"/>
                      </a:lnTo>
                      <a:lnTo>
                        <a:pt x="1722" y="398"/>
                      </a:lnTo>
                      <a:lnTo>
                        <a:pt x="1723" y="398"/>
                      </a:lnTo>
                      <a:lnTo>
                        <a:pt x="1725" y="399"/>
                      </a:lnTo>
                      <a:lnTo>
                        <a:pt x="1727" y="399"/>
                      </a:lnTo>
                      <a:lnTo>
                        <a:pt x="1727" y="400"/>
                      </a:lnTo>
                      <a:lnTo>
                        <a:pt x="1728" y="401"/>
                      </a:lnTo>
                      <a:lnTo>
                        <a:pt x="1730" y="401"/>
                      </a:lnTo>
                      <a:lnTo>
                        <a:pt x="1730" y="402"/>
                      </a:lnTo>
                      <a:lnTo>
                        <a:pt x="1729" y="404"/>
                      </a:lnTo>
                      <a:lnTo>
                        <a:pt x="1732" y="403"/>
                      </a:lnTo>
                      <a:lnTo>
                        <a:pt x="1732" y="404"/>
                      </a:lnTo>
                      <a:lnTo>
                        <a:pt x="1733" y="405"/>
                      </a:lnTo>
                      <a:lnTo>
                        <a:pt x="1734" y="404"/>
                      </a:lnTo>
                      <a:lnTo>
                        <a:pt x="1734" y="405"/>
                      </a:lnTo>
                      <a:lnTo>
                        <a:pt x="1735" y="407"/>
                      </a:lnTo>
                      <a:lnTo>
                        <a:pt x="1736" y="407"/>
                      </a:lnTo>
                      <a:lnTo>
                        <a:pt x="1737" y="406"/>
                      </a:lnTo>
                      <a:lnTo>
                        <a:pt x="1739" y="406"/>
                      </a:lnTo>
                      <a:lnTo>
                        <a:pt x="1739" y="407"/>
                      </a:lnTo>
                      <a:lnTo>
                        <a:pt x="1739" y="408"/>
                      </a:lnTo>
                      <a:lnTo>
                        <a:pt x="1740" y="408"/>
                      </a:lnTo>
                      <a:lnTo>
                        <a:pt x="1741" y="407"/>
                      </a:lnTo>
                      <a:lnTo>
                        <a:pt x="1742" y="406"/>
                      </a:lnTo>
                      <a:lnTo>
                        <a:pt x="1743" y="407"/>
                      </a:lnTo>
                      <a:lnTo>
                        <a:pt x="1743" y="408"/>
                      </a:lnTo>
                      <a:lnTo>
                        <a:pt x="1744" y="409"/>
                      </a:lnTo>
                      <a:lnTo>
                        <a:pt x="1744" y="410"/>
                      </a:lnTo>
                      <a:lnTo>
                        <a:pt x="1743" y="411"/>
                      </a:lnTo>
                      <a:lnTo>
                        <a:pt x="1744" y="412"/>
                      </a:lnTo>
                      <a:lnTo>
                        <a:pt x="1745" y="411"/>
                      </a:lnTo>
                      <a:lnTo>
                        <a:pt x="1746" y="411"/>
                      </a:lnTo>
                      <a:lnTo>
                        <a:pt x="1748" y="413"/>
                      </a:lnTo>
                      <a:lnTo>
                        <a:pt x="1749" y="412"/>
                      </a:lnTo>
                      <a:lnTo>
                        <a:pt x="1749" y="411"/>
                      </a:lnTo>
                      <a:lnTo>
                        <a:pt x="1751" y="411"/>
                      </a:lnTo>
                      <a:lnTo>
                        <a:pt x="1752" y="412"/>
                      </a:lnTo>
                      <a:lnTo>
                        <a:pt x="1753" y="412"/>
                      </a:lnTo>
                      <a:lnTo>
                        <a:pt x="1754" y="411"/>
                      </a:lnTo>
                      <a:lnTo>
                        <a:pt x="1755" y="410"/>
                      </a:lnTo>
                      <a:lnTo>
                        <a:pt x="1757" y="410"/>
                      </a:lnTo>
                      <a:lnTo>
                        <a:pt x="1757" y="411"/>
                      </a:lnTo>
                      <a:lnTo>
                        <a:pt x="1758" y="411"/>
                      </a:lnTo>
                      <a:lnTo>
                        <a:pt x="1758" y="410"/>
                      </a:lnTo>
                      <a:lnTo>
                        <a:pt x="1758" y="409"/>
                      </a:lnTo>
                      <a:lnTo>
                        <a:pt x="1759" y="409"/>
                      </a:lnTo>
                      <a:lnTo>
                        <a:pt x="1760" y="410"/>
                      </a:lnTo>
                      <a:lnTo>
                        <a:pt x="1759" y="411"/>
                      </a:lnTo>
                      <a:lnTo>
                        <a:pt x="1760" y="412"/>
                      </a:lnTo>
                      <a:lnTo>
                        <a:pt x="1761" y="412"/>
                      </a:lnTo>
                      <a:lnTo>
                        <a:pt x="1762" y="412"/>
                      </a:lnTo>
                      <a:lnTo>
                        <a:pt x="1763" y="411"/>
                      </a:lnTo>
                      <a:lnTo>
                        <a:pt x="1764" y="411"/>
                      </a:lnTo>
                      <a:lnTo>
                        <a:pt x="1764" y="412"/>
                      </a:lnTo>
                      <a:lnTo>
                        <a:pt x="1765" y="412"/>
                      </a:lnTo>
                      <a:lnTo>
                        <a:pt x="1766" y="412"/>
                      </a:lnTo>
                      <a:lnTo>
                        <a:pt x="1767" y="413"/>
                      </a:lnTo>
                      <a:lnTo>
                        <a:pt x="1768" y="412"/>
                      </a:lnTo>
                      <a:lnTo>
                        <a:pt x="1769" y="413"/>
                      </a:lnTo>
                      <a:lnTo>
                        <a:pt x="1768" y="413"/>
                      </a:lnTo>
                      <a:lnTo>
                        <a:pt x="1768" y="415"/>
                      </a:lnTo>
                      <a:lnTo>
                        <a:pt x="1769" y="415"/>
                      </a:lnTo>
                      <a:lnTo>
                        <a:pt x="1769" y="417"/>
                      </a:lnTo>
                      <a:lnTo>
                        <a:pt x="1770" y="416"/>
                      </a:lnTo>
                      <a:lnTo>
                        <a:pt x="1772" y="416"/>
                      </a:lnTo>
                      <a:lnTo>
                        <a:pt x="1774" y="419"/>
                      </a:lnTo>
                      <a:lnTo>
                        <a:pt x="1776" y="417"/>
                      </a:lnTo>
                      <a:lnTo>
                        <a:pt x="1777" y="418"/>
                      </a:lnTo>
                      <a:lnTo>
                        <a:pt x="1777" y="419"/>
                      </a:lnTo>
                      <a:lnTo>
                        <a:pt x="1777" y="420"/>
                      </a:lnTo>
                      <a:lnTo>
                        <a:pt x="1778" y="420"/>
                      </a:lnTo>
                      <a:lnTo>
                        <a:pt x="1779" y="421"/>
                      </a:lnTo>
                      <a:lnTo>
                        <a:pt x="1779" y="422"/>
                      </a:lnTo>
                      <a:lnTo>
                        <a:pt x="1778" y="423"/>
                      </a:lnTo>
                      <a:lnTo>
                        <a:pt x="1779" y="426"/>
                      </a:lnTo>
                      <a:lnTo>
                        <a:pt x="1780" y="427"/>
                      </a:lnTo>
                      <a:lnTo>
                        <a:pt x="1781" y="428"/>
                      </a:lnTo>
                      <a:lnTo>
                        <a:pt x="1781" y="429"/>
                      </a:lnTo>
                      <a:lnTo>
                        <a:pt x="1782" y="430"/>
                      </a:lnTo>
                      <a:lnTo>
                        <a:pt x="1782" y="431"/>
                      </a:lnTo>
                      <a:lnTo>
                        <a:pt x="1782" y="432"/>
                      </a:lnTo>
                      <a:lnTo>
                        <a:pt x="1783" y="432"/>
                      </a:lnTo>
                      <a:lnTo>
                        <a:pt x="1785" y="432"/>
                      </a:lnTo>
                      <a:lnTo>
                        <a:pt x="1787" y="431"/>
                      </a:lnTo>
                      <a:lnTo>
                        <a:pt x="1788" y="432"/>
                      </a:lnTo>
                      <a:lnTo>
                        <a:pt x="1788" y="433"/>
                      </a:lnTo>
                      <a:lnTo>
                        <a:pt x="1789" y="434"/>
                      </a:lnTo>
                      <a:lnTo>
                        <a:pt x="1790" y="434"/>
                      </a:lnTo>
                      <a:lnTo>
                        <a:pt x="1790" y="435"/>
                      </a:lnTo>
                      <a:lnTo>
                        <a:pt x="1790" y="436"/>
                      </a:lnTo>
                      <a:lnTo>
                        <a:pt x="1791" y="437"/>
                      </a:lnTo>
                      <a:lnTo>
                        <a:pt x="1792" y="437"/>
                      </a:lnTo>
                      <a:lnTo>
                        <a:pt x="1793" y="437"/>
                      </a:lnTo>
                      <a:lnTo>
                        <a:pt x="1794" y="437"/>
                      </a:lnTo>
                      <a:lnTo>
                        <a:pt x="1795" y="438"/>
                      </a:lnTo>
                      <a:lnTo>
                        <a:pt x="1797" y="439"/>
                      </a:lnTo>
                      <a:lnTo>
                        <a:pt x="1798" y="440"/>
                      </a:lnTo>
                      <a:lnTo>
                        <a:pt x="1799" y="440"/>
                      </a:lnTo>
                      <a:lnTo>
                        <a:pt x="1800" y="442"/>
                      </a:lnTo>
                      <a:lnTo>
                        <a:pt x="1801" y="443"/>
                      </a:lnTo>
                      <a:lnTo>
                        <a:pt x="1802" y="443"/>
                      </a:lnTo>
                      <a:lnTo>
                        <a:pt x="1803" y="443"/>
                      </a:lnTo>
                      <a:lnTo>
                        <a:pt x="1806" y="444"/>
                      </a:lnTo>
                      <a:lnTo>
                        <a:pt x="1808" y="444"/>
                      </a:lnTo>
                      <a:lnTo>
                        <a:pt x="1810" y="443"/>
                      </a:lnTo>
                      <a:lnTo>
                        <a:pt x="1811" y="442"/>
                      </a:lnTo>
                      <a:lnTo>
                        <a:pt x="1812" y="442"/>
                      </a:lnTo>
                      <a:lnTo>
                        <a:pt x="1813" y="443"/>
                      </a:lnTo>
                      <a:lnTo>
                        <a:pt x="1814" y="443"/>
                      </a:lnTo>
                      <a:lnTo>
                        <a:pt x="1815" y="444"/>
                      </a:lnTo>
                      <a:lnTo>
                        <a:pt x="1815" y="445"/>
                      </a:lnTo>
                      <a:lnTo>
                        <a:pt x="1816" y="445"/>
                      </a:lnTo>
                      <a:lnTo>
                        <a:pt x="1816" y="447"/>
                      </a:lnTo>
                      <a:lnTo>
                        <a:pt x="1816" y="448"/>
                      </a:lnTo>
                      <a:lnTo>
                        <a:pt x="1815" y="450"/>
                      </a:lnTo>
                      <a:lnTo>
                        <a:pt x="1815" y="451"/>
                      </a:lnTo>
                      <a:lnTo>
                        <a:pt x="1812" y="453"/>
                      </a:lnTo>
                      <a:lnTo>
                        <a:pt x="1811" y="456"/>
                      </a:lnTo>
                      <a:lnTo>
                        <a:pt x="1811" y="457"/>
                      </a:lnTo>
                      <a:lnTo>
                        <a:pt x="1811" y="459"/>
                      </a:lnTo>
                      <a:lnTo>
                        <a:pt x="1812" y="460"/>
                      </a:lnTo>
                      <a:lnTo>
                        <a:pt x="1813" y="460"/>
                      </a:lnTo>
                      <a:lnTo>
                        <a:pt x="1814" y="460"/>
                      </a:lnTo>
                      <a:lnTo>
                        <a:pt x="1815" y="460"/>
                      </a:lnTo>
                      <a:lnTo>
                        <a:pt x="1816" y="460"/>
                      </a:lnTo>
                      <a:lnTo>
                        <a:pt x="1817" y="461"/>
                      </a:lnTo>
                      <a:lnTo>
                        <a:pt x="1818" y="463"/>
                      </a:lnTo>
                      <a:lnTo>
                        <a:pt x="1819" y="463"/>
                      </a:lnTo>
                      <a:lnTo>
                        <a:pt x="1820" y="464"/>
                      </a:lnTo>
                      <a:lnTo>
                        <a:pt x="1821" y="464"/>
                      </a:lnTo>
                      <a:lnTo>
                        <a:pt x="1823" y="464"/>
                      </a:lnTo>
                      <a:lnTo>
                        <a:pt x="1825" y="463"/>
                      </a:lnTo>
                      <a:lnTo>
                        <a:pt x="1826" y="463"/>
                      </a:lnTo>
                      <a:lnTo>
                        <a:pt x="1827" y="464"/>
                      </a:lnTo>
                      <a:lnTo>
                        <a:pt x="1828" y="463"/>
                      </a:lnTo>
                      <a:lnTo>
                        <a:pt x="1829" y="461"/>
                      </a:lnTo>
                      <a:lnTo>
                        <a:pt x="1829" y="460"/>
                      </a:lnTo>
                      <a:lnTo>
                        <a:pt x="1830" y="460"/>
                      </a:lnTo>
                      <a:lnTo>
                        <a:pt x="1831" y="461"/>
                      </a:lnTo>
                      <a:lnTo>
                        <a:pt x="1832" y="460"/>
                      </a:lnTo>
                      <a:lnTo>
                        <a:pt x="1834" y="459"/>
                      </a:lnTo>
                      <a:lnTo>
                        <a:pt x="1834" y="458"/>
                      </a:lnTo>
                      <a:lnTo>
                        <a:pt x="1835" y="458"/>
                      </a:lnTo>
                      <a:lnTo>
                        <a:pt x="1836" y="457"/>
                      </a:lnTo>
                      <a:lnTo>
                        <a:pt x="1837" y="456"/>
                      </a:lnTo>
                      <a:lnTo>
                        <a:pt x="1838" y="456"/>
                      </a:lnTo>
                      <a:lnTo>
                        <a:pt x="1839" y="457"/>
                      </a:lnTo>
                      <a:lnTo>
                        <a:pt x="1840" y="458"/>
                      </a:lnTo>
                      <a:lnTo>
                        <a:pt x="1841" y="459"/>
                      </a:lnTo>
                      <a:lnTo>
                        <a:pt x="1842" y="460"/>
                      </a:lnTo>
                      <a:lnTo>
                        <a:pt x="1843" y="459"/>
                      </a:lnTo>
                      <a:lnTo>
                        <a:pt x="1844" y="458"/>
                      </a:lnTo>
                      <a:lnTo>
                        <a:pt x="1845" y="458"/>
                      </a:lnTo>
                      <a:lnTo>
                        <a:pt x="1846" y="458"/>
                      </a:lnTo>
                      <a:lnTo>
                        <a:pt x="1847" y="458"/>
                      </a:lnTo>
                      <a:lnTo>
                        <a:pt x="1847" y="459"/>
                      </a:lnTo>
                      <a:lnTo>
                        <a:pt x="1848" y="460"/>
                      </a:lnTo>
                      <a:lnTo>
                        <a:pt x="1849" y="460"/>
                      </a:lnTo>
                      <a:lnTo>
                        <a:pt x="1851" y="459"/>
                      </a:lnTo>
                      <a:lnTo>
                        <a:pt x="1852" y="458"/>
                      </a:lnTo>
                      <a:lnTo>
                        <a:pt x="1852" y="457"/>
                      </a:lnTo>
                      <a:lnTo>
                        <a:pt x="1853" y="457"/>
                      </a:lnTo>
                      <a:lnTo>
                        <a:pt x="1854" y="456"/>
                      </a:lnTo>
                      <a:lnTo>
                        <a:pt x="1856" y="458"/>
                      </a:lnTo>
                      <a:lnTo>
                        <a:pt x="1857" y="458"/>
                      </a:lnTo>
                      <a:lnTo>
                        <a:pt x="1858" y="457"/>
                      </a:lnTo>
                      <a:lnTo>
                        <a:pt x="1859" y="457"/>
                      </a:lnTo>
                      <a:lnTo>
                        <a:pt x="1860" y="456"/>
                      </a:lnTo>
                      <a:lnTo>
                        <a:pt x="1860" y="455"/>
                      </a:lnTo>
                      <a:lnTo>
                        <a:pt x="1861" y="455"/>
                      </a:lnTo>
                      <a:lnTo>
                        <a:pt x="1861" y="454"/>
                      </a:lnTo>
                      <a:lnTo>
                        <a:pt x="1862" y="453"/>
                      </a:lnTo>
                      <a:lnTo>
                        <a:pt x="1863" y="452"/>
                      </a:lnTo>
                      <a:lnTo>
                        <a:pt x="1866" y="451"/>
                      </a:lnTo>
                      <a:lnTo>
                        <a:pt x="1867" y="451"/>
                      </a:lnTo>
                      <a:lnTo>
                        <a:pt x="1868" y="449"/>
                      </a:lnTo>
                      <a:lnTo>
                        <a:pt x="1869" y="448"/>
                      </a:lnTo>
                      <a:lnTo>
                        <a:pt x="1870" y="449"/>
                      </a:lnTo>
                      <a:lnTo>
                        <a:pt x="1871" y="449"/>
                      </a:lnTo>
                      <a:lnTo>
                        <a:pt x="1872" y="448"/>
                      </a:lnTo>
                      <a:lnTo>
                        <a:pt x="1873" y="448"/>
                      </a:lnTo>
                      <a:lnTo>
                        <a:pt x="1874" y="447"/>
                      </a:lnTo>
                      <a:lnTo>
                        <a:pt x="1875" y="447"/>
                      </a:lnTo>
                      <a:lnTo>
                        <a:pt x="1876" y="447"/>
                      </a:lnTo>
                      <a:lnTo>
                        <a:pt x="1878" y="447"/>
                      </a:lnTo>
                      <a:lnTo>
                        <a:pt x="1879" y="446"/>
                      </a:lnTo>
                      <a:lnTo>
                        <a:pt x="1882" y="445"/>
                      </a:lnTo>
                      <a:lnTo>
                        <a:pt x="1883" y="445"/>
                      </a:lnTo>
                      <a:lnTo>
                        <a:pt x="1883" y="447"/>
                      </a:lnTo>
                      <a:lnTo>
                        <a:pt x="1883" y="448"/>
                      </a:lnTo>
                      <a:lnTo>
                        <a:pt x="1881" y="450"/>
                      </a:lnTo>
                      <a:lnTo>
                        <a:pt x="1880" y="450"/>
                      </a:lnTo>
                      <a:lnTo>
                        <a:pt x="1878" y="453"/>
                      </a:lnTo>
                      <a:lnTo>
                        <a:pt x="1875" y="458"/>
                      </a:lnTo>
                      <a:lnTo>
                        <a:pt x="1874" y="459"/>
                      </a:lnTo>
                      <a:lnTo>
                        <a:pt x="1871" y="462"/>
                      </a:lnTo>
                      <a:lnTo>
                        <a:pt x="1870" y="463"/>
                      </a:lnTo>
                      <a:lnTo>
                        <a:pt x="1868" y="464"/>
                      </a:lnTo>
                      <a:lnTo>
                        <a:pt x="1865" y="465"/>
                      </a:lnTo>
                      <a:lnTo>
                        <a:pt x="1860" y="468"/>
                      </a:lnTo>
                      <a:lnTo>
                        <a:pt x="1857" y="469"/>
                      </a:lnTo>
                      <a:lnTo>
                        <a:pt x="1856" y="469"/>
                      </a:lnTo>
                      <a:lnTo>
                        <a:pt x="1854" y="469"/>
                      </a:lnTo>
                      <a:lnTo>
                        <a:pt x="1853" y="470"/>
                      </a:lnTo>
                      <a:lnTo>
                        <a:pt x="1852" y="470"/>
                      </a:lnTo>
                      <a:lnTo>
                        <a:pt x="1851" y="471"/>
                      </a:lnTo>
                      <a:lnTo>
                        <a:pt x="1849" y="476"/>
                      </a:lnTo>
                      <a:lnTo>
                        <a:pt x="1849" y="477"/>
                      </a:lnTo>
                      <a:lnTo>
                        <a:pt x="1848" y="478"/>
                      </a:lnTo>
                      <a:lnTo>
                        <a:pt x="1848" y="479"/>
                      </a:lnTo>
                      <a:lnTo>
                        <a:pt x="1848" y="480"/>
                      </a:lnTo>
                      <a:lnTo>
                        <a:pt x="1843" y="486"/>
                      </a:lnTo>
                      <a:lnTo>
                        <a:pt x="1843" y="487"/>
                      </a:lnTo>
                      <a:lnTo>
                        <a:pt x="1844" y="487"/>
                      </a:lnTo>
                      <a:lnTo>
                        <a:pt x="1846" y="488"/>
                      </a:lnTo>
                      <a:lnTo>
                        <a:pt x="1847" y="489"/>
                      </a:lnTo>
                      <a:lnTo>
                        <a:pt x="1848" y="489"/>
                      </a:lnTo>
                      <a:lnTo>
                        <a:pt x="1849" y="489"/>
                      </a:lnTo>
                      <a:lnTo>
                        <a:pt x="1850" y="490"/>
                      </a:lnTo>
                      <a:lnTo>
                        <a:pt x="1847" y="494"/>
                      </a:lnTo>
                      <a:lnTo>
                        <a:pt x="1839" y="511"/>
                      </a:lnTo>
                      <a:lnTo>
                        <a:pt x="1827" y="535"/>
                      </a:lnTo>
                      <a:lnTo>
                        <a:pt x="1822" y="546"/>
                      </a:lnTo>
                      <a:lnTo>
                        <a:pt x="1810" y="571"/>
                      </a:lnTo>
                      <a:lnTo>
                        <a:pt x="1805" y="581"/>
                      </a:lnTo>
                      <a:lnTo>
                        <a:pt x="1797" y="598"/>
                      </a:lnTo>
                      <a:lnTo>
                        <a:pt x="1794" y="605"/>
                      </a:lnTo>
                      <a:lnTo>
                        <a:pt x="1790" y="615"/>
                      </a:lnTo>
                      <a:lnTo>
                        <a:pt x="1785" y="625"/>
                      </a:lnTo>
                      <a:lnTo>
                        <a:pt x="1721" y="755"/>
                      </a:lnTo>
                      <a:lnTo>
                        <a:pt x="1691" y="817"/>
                      </a:lnTo>
                      <a:lnTo>
                        <a:pt x="1672" y="859"/>
                      </a:lnTo>
                      <a:lnTo>
                        <a:pt x="1648" y="908"/>
                      </a:lnTo>
                      <a:lnTo>
                        <a:pt x="1647" y="909"/>
                      </a:lnTo>
                      <a:lnTo>
                        <a:pt x="1645" y="911"/>
                      </a:lnTo>
                      <a:lnTo>
                        <a:pt x="1644" y="911"/>
                      </a:lnTo>
                      <a:lnTo>
                        <a:pt x="1643" y="911"/>
                      </a:lnTo>
                      <a:lnTo>
                        <a:pt x="1642" y="911"/>
                      </a:lnTo>
                      <a:lnTo>
                        <a:pt x="1641" y="911"/>
                      </a:lnTo>
                      <a:lnTo>
                        <a:pt x="1641" y="913"/>
                      </a:lnTo>
                      <a:lnTo>
                        <a:pt x="1640" y="915"/>
                      </a:lnTo>
                      <a:lnTo>
                        <a:pt x="1640" y="916"/>
                      </a:lnTo>
                      <a:lnTo>
                        <a:pt x="1639" y="917"/>
                      </a:lnTo>
                      <a:lnTo>
                        <a:pt x="1639" y="918"/>
                      </a:lnTo>
                      <a:lnTo>
                        <a:pt x="1638" y="918"/>
                      </a:lnTo>
                      <a:lnTo>
                        <a:pt x="1636" y="919"/>
                      </a:lnTo>
                      <a:lnTo>
                        <a:pt x="1635" y="920"/>
                      </a:lnTo>
                      <a:lnTo>
                        <a:pt x="1634" y="921"/>
                      </a:lnTo>
                      <a:lnTo>
                        <a:pt x="1632" y="922"/>
                      </a:lnTo>
                      <a:lnTo>
                        <a:pt x="1631" y="923"/>
                      </a:lnTo>
                      <a:lnTo>
                        <a:pt x="1630" y="923"/>
                      </a:lnTo>
                      <a:lnTo>
                        <a:pt x="1628" y="927"/>
                      </a:lnTo>
                      <a:lnTo>
                        <a:pt x="1626" y="929"/>
                      </a:lnTo>
                      <a:lnTo>
                        <a:pt x="1626" y="930"/>
                      </a:lnTo>
                      <a:lnTo>
                        <a:pt x="1625" y="932"/>
                      </a:lnTo>
                      <a:lnTo>
                        <a:pt x="1625" y="933"/>
                      </a:lnTo>
                      <a:lnTo>
                        <a:pt x="1625" y="935"/>
                      </a:lnTo>
                      <a:lnTo>
                        <a:pt x="1625" y="937"/>
                      </a:lnTo>
                      <a:lnTo>
                        <a:pt x="1625" y="939"/>
                      </a:lnTo>
                      <a:lnTo>
                        <a:pt x="1624" y="941"/>
                      </a:lnTo>
                      <a:lnTo>
                        <a:pt x="1626" y="943"/>
                      </a:lnTo>
                      <a:lnTo>
                        <a:pt x="1626" y="946"/>
                      </a:lnTo>
                      <a:lnTo>
                        <a:pt x="1628" y="951"/>
                      </a:lnTo>
                      <a:lnTo>
                        <a:pt x="1630" y="954"/>
                      </a:lnTo>
                      <a:lnTo>
                        <a:pt x="1631" y="955"/>
                      </a:lnTo>
                      <a:lnTo>
                        <a:pt x="1632" y="957"/>
                      </a:lnTo>
                      <a:lnTo>
                        <a:pt x="1634" y="958"/>
                      </a:lnTo>
                      <a:lnTo>
                        <a:pt x="1634" y="959"/>
                      </a:lnTo>
                      <a:lnTo>
                        <a:pt x="1634" y="960"/>
                      </a:lnTo>
                      <a:lnTo>
                        <a:pt x="1635" y="961"/>
                      </a:lnTo>
                      <a:lnTo>
                        <a:pt x="1638" y="961"/>
                      </a:lnTo>
                      <a:lnTo>
                        <a:pt x="1639" y="961"/>
                      </a:lnTo>
                      <a:lnTo>
                        <a:pt x="1640" y="962"/>
                      </a:lnTo>
                      <a:lnTo>
                        <a:pt x="1641" y="964"/>
                      </a:lnTo>
                      <a:lnTo>
                        <a:pt x="1642" y="966"/>
                      </a:lnTo>
                      <a:lnTo>
                        <a:pt x="1644" y="968"/>
                      </a:lnTo>
                      <a:lnTo>
                        <a:pt x="1645" y="970"/>
                      </a:lnTo>
                      <a:lnTo>
                        <a:pt x="1646" y="971"/>
                      </a:lnTo>
                      <a:lnTo>
                        <a:pt x="1647" y="972"/>
                      </a:lnTo>
                      <a:lnTo>
                        <a:pt x="1649" y="972"/>
                      </a:lnTo>
                      <a:lnTo>
                        <a:pt x="1649" y="973"/>
                      </a:lnTo>
                      <a:lnTo>
                        <a:pt x="1650" y="974"/>
                      </a:lnTo>
                      <a:lnTo>
                        <a:pt x="1651" y="975"/>
                      </a:lnTo>
                      <a:lnTo>
                        <a:pt x="1652" y="977"/>
                      </a:lnTo>
                      <a:lnTo>
                        <a:pt x="1653" y="977"/>
                      </a:lnTo>
                      <a:lnTo>
                        <a:pt x="1653" y="978"/>
                      </a:lnTo>
                      <a:lnTo>
                        <a:pt x="1654" y="979"/>
                      </a:lnTo>
                      <a:lnTo>
                        <a:pt x="1654" y="980"/>
                      </a:lnTo>
                      <a:lnTo>
                        <a:pt x="1656" y="982"/>
                      </a:lnTo>
                      <a:lnTo>
                        <a:pt x="1656" y="983"/>
                      </a:lnTo>
                      <a:lnTo>
                        <a:pt x="1656" y="984"/>
                      </a:lnTo>
                      <a:lnTo>
                        <a:pt x="1658" y="988"/>
                      </a:lnTo>
                      <a:lnTo>
                        <a:pt x="1658" y="989"/>
                      </a:lnTo>
                      <a:lnTo>
                        <a:pt x="1658" y="990"/>
                      </a:lnTo>
                      <a:lnTo>
                        <a:pt x="1657" y="992"/>
                      </a:lnTo>
                      <a:lnTo>
                        <a:pt x="1657" y="996"/>
                      </a:lnTo>
                      <a:lnTo>
                        <a:pt x="1657" y="997"/>
                      </a:lnTo>
                      <a:lnTo>
                        <a:pt x="1658" y="998"/>
                      </a:lnTo>
                      <a:lnTo>
                        <a:pt x="1659" y="999"/>
                      </a:lnTo>
                      <a:lnTo>
                        <a:pt x="1660" y="1000"/>
                      </a:lnTo>
                      <a:lnTo>
                        <a:pt x="1661" y="1001"/>
                      </a:lnTo>
                      <a:lnTo>
                        <a:pt x="1660" y="1002"/>
                      </a:lnTo>
                      <a:lnTo>
                        <a:pt x="1660" y="1003"/>
                      </a:lnTo>
                      <a:lnTo>
                        <a:pt x="1658" y="1004"/>
                      </a:lnTo>
                      <a:lnTo>
                        <a:pt x="1657" y="1005"/>
                      </a:lnTo>
                      <a:lnTo>
                        <a:pt x="1654" y="1010"/>
                      </a:lnTo>
                      <a:lnTo>
                        <a:pt x="1653" y="1012"/>
                      </a:lnTo>
                      <a:lnTo>
                        <a:pt x="1653" y="1013"/>
                      </a:lnTo>
                      <a:lnTo>
                        <a:pt x="1653" y="1015"/>
                      </a:lnTo>
                      <a:lnTo>
                        <a:pt x="1653" y="1016"/>
                      </a:lnTo>
                      <a:lnTo>
                        <a:pt x="1652" y="1019"/>
                      </a:lnTo>
                      <a:lnTo>
                        <a:pt x="1652" y="1021"/>
                      </a:lnTo>
                      <a:lnTo>
                        <a:pt x="1652" y="1022"/>
                      </a:lnTo>
                      <a:lnTo>
                        <a:pt x="1654" y="1026"/>
                      </a:lnTo>
                      <a:lnTo>
                        <a:pt x="1654" y="1027"/>
                      </a:lnTo>
                      <a:lnTo>
                        <a:pt x="1654" y="1028"/>
                      </a:lnTo>
                      <a:lnTo>
                        <a:pt x="1654" y="1029"/>
                      </a:lnTo>
                      <a:lnTo>
                        <a:pt x="1653" y="1030"/>
                      </a:lnTo>
                      <a:lnTo>
                        <a:pt x="1652" y="1030"/>
                      </a:lnTo>
                      <a:lnTo>
                        <a:pt x="1650" y="1033"/>
                      </a:lnTo>
                      <a:lnTo>
                        <a:pt x="1648" y="1035"/>
                      </a:lnTo>
                      <a:lnTo>
                        <a:pt x="1646" y="1037"/>
                      </a:lnTo>
                      <a:lnTo>
                        <a:pt x="1645" y="1038"/>
                      </a:lnTo>
                      <a:lnTo>
                        <a:pt x="1645" y="1039"/>
                      </a:lnTo>
                      <a:lnTo>
                        <a:pt x="1645" y="1042"/>
                      </a:lnTo>
                      <a:lnTo>
                        <a:pt x="1644" y="1044"/>
                      </a:lnTo>
                      <a:lnTo>
                        <a:pt x="1644" y="1045"/>
                      </a:lnTo>
                      <a:lnTo>
                        <a:pt x="1643" y="1046"/>
                      </a:lnTo>
                      <a:lnTo>
                        <a:pt x="1642" y="1047"/>
                      </a:lnTo>
                      <a:lnTo>
                        <a:pt x="1640" y="1048"/>
                      </a:lnTo>
                      <a:lnTo>
                        <a:pt x="1639" y="1049"/>
                      </a:lnTo>
                      <a:lnTo>
                        <a:pt x="1636" y="1049"/>
                      </a:lnTo>
                      <a:lnTo>
                        <a:pt x="1636" y="1050"/>
                      </a:lnTo>
                      <a:lnTo>
                        <a:pt x="1635" y="1051"/>
                      </a:lnTo>
                      <a:lnTo>
                        <a:pt x="1634" y="1051"/>
                      </a:lnTo>
                      <a:lnTo>
                        <a:pt x="1634" y="1052"/>
                      </a:lnTo>
                      <a:lnTo>
                        <a:pt x="1634" y="1053"/>
                      </a:lnTo>
                      <a:lnTo>
                        <a:pt x="1635" y="1055"/>
                      </a:lnTo>
                      <a:lnTo>
                        <a:pt x="1635" y="1058"/>
                      </a:lnTo>
                      <a:lnTo>
                        <a:pt x="1635" y="1059"/>
                      </a:lnTo>
                      <a:lnTo>
                        <a:pt x="1636" y="1061"/>
                      </a:lnTo>
                      <a:lnTo>
                        <a:pt x="1637" y="1063"/>
                      </a:lnTo>
                      <a:lnTo>
                        <a:pt x="1638" y="1064"/>
                      </a:lnTo>
                      <a:lnTo>
                        <a:pt x="1640" y="1065"/>
                      </a:lnTo>
                      <a:lnTo>
                        <a:pt x="1640" y="1066"/>
                      </a:lnTo>
                      <a:lnTo>
                        <a:pt x="1640" y="1068"/>
                      </a:lnTo>
                      <a:lnTo>
                        <a:pt x="1640" y="1070"/>
                      </a:lnTo>
                      <a:lnTo>
                        <a:pt x="1641" y="1071"/>
                      </a:lnTo>
                      <a:lnTo>
                        <a:pt x="1644" y="1077"/>
                      </a:lnTo>
                      <a:lnTo>
                        <a:pt x="1645" y="1078"/>
                      </a:lnTo>
                      <a:lnTo>
                        <a:pt x="1644" y="1079"/>
                      </a:lnTo>
                      <a:lnTo>
                        <a:pt x="1644" y="1080"/>
                      </a:lnTo>
                      <a:lnTo>
                        <a:pt x="1644" y="1081"/>
                      </a:lnTo>
                      <a:lnTo>
                        <a:pt x="1644" y="1082"/>
                      </a:lnTo>
                      <a:lnTo>
                        <a:pt x="1644" y="1083"/>
                      </a:lnTo>
                      <a:lnTo>
                        <a:pt x="1643" y="1084"/>
                      </a:lnTo>
                      <a:lnTo>
                        <a:pt x="1642" y="1085"/>
                      </a:lnTo>
                      <a:lnTo>
                        <a:pt x="1641" y="1085"/>
                      </a:lnTo>
                      <a:lnTo>
                        <a:pt x="1641" y="1087"/>
                      </a:lnTo>
                      <a:lnTo>
                        <a:pt x="1641" y="1088"/>
                      </a:lnTo>
                      <a:lnTo>
                        <a:pt x="1641" y="1089"/>
                      </a:lnTo>
                      <a:lnTo>
                        <a:pt x="1642" y="1091"/>
                      </a:lnTo>
                      <a:lnTo>
                        <a:pt x="1641" y="1092"/>
                      </a:lnTo>
                      <a:lnTo>
                        <a:pt x="1641" y="1093"/>
                      </a:lnTo>
                      <a:lnTo>
                        <a:pt x="1641" y="1095"/>
                      </a:lnTo>
                      <a:lnTo>
                        <a:pt x="1641" y="1096"/>
                      </a:lnTo>
                      <a:lnTo>
                        <a:pt x="1641" y="1097"/>
                      </a:lnTo>
                      <a:lnTo>
                        <a:pt x="1640" y="1098"/>
                      </a:lnTo>
                      <a:lnTo>
                        <a:pt x="1640" y="1099"/>
                      </a:lnTo>
                      <a:lnTo>
                        <a:pt x="1640" y="1100"/>
                      </a:lnTo>
                      <a:lnTo>
                        <a:pt x="1641" y="1100"/>
                      </a:lnTo>
                      <a:lnTo>
                        <a:pt x="1641" y="1101"/>
                      </a:lnTo>
                      <a:lnTo>
                        <a:pt x="1641" y="1102"/>
                      </a:lnTo>
                      <a:lnTo>
                        <a:pt x="1641" y="1103"/>
                      </a:lnTo>
                      <a:lnTo>
                        <a:pt x="1641" y="1104"/>
                      </a:lnTo>
                      <a:lnTo>
                        <a:pt x="1640" y="1104"/>
                      </a:lnTo>
                      <a:lnTo>
                        <a:pt x="1639" y="1104"/>
                      </a:lnTo>
                      <a:lnTo>
                        <a:pt x="1638" y="1105"/>
                      </a:lnTo>
                      <a:lnTo>
                        <a:pt x="1638" y="1106"/>
                      </a:lnTo>
                      <a:lnTo>
                        <a:pt x="1638" y="1108"/>
                      </a:lnTo>
                      <a:lnTo>
                        <a:pt x="1637" y="1108"/>
                      </a:lnTo>
                      <a:lnTo>
                        <a:pt x="1637" y="1109"/>
                      </a:lnTo>
                      <a:lnTo>
                        <a:pt x="1637" y="1110"/>
                      </a:lnTo>
                      <a:lnTo>
                        <a:pt x="1636" y="1112"/>
                      </a:lnTo>
                      <a:lnTo>
                        <a:pt x="1635" y="1114"/>
                      </a:lnTo>
                      <a:lnTo>
                        <a:pt x="1634" y="1115"/>
                      </a:lnTo>
                      <a:lnTo>
                        <a:pt x="1633" y="1115"/>
                      </a:lnTo>
                      <a:lnTo>
                        <a:pt x="1633" y="1116"/>
                      </a:lnTo>
                      <a:lnTo>
                        <a:pt x="1632" y="1118"/>
                      </a:lnTo>
                      <a:lnTo>
                        <a:pt x="1630" y="1121"/>
                      </a:lnTo>
                      <a:lnTo>
                        <a:pt x="1630" y="1122"/>
                      </a:lnTo>
                      <a:lnTo>
                        <a:pt x="1631" y="1123"/>
                      </a:lnTo>
                      <a:lnTo>
                        <a:pt x="1631" y="1124"/>
                      </a:lnTo>
                      <a:lnTo>
                        <a:pt x="1632" y="1125"/>
                      </a:lnTo>
                      <a:lnTo>
                        <a:pt x="1632" y="1126"/>
                      </a:lnTo>
                      <a:lnTo>
                        <a:pt x="1631" y="1127"/>
                      </a:lnTo>
                      <a:lnTo>
                        <a:pt x="1631" y="1128"/>
                      </a:lnTo>
                      <a:lnTo>
                        <a:pt x="1631" y="1129"/>
                      </a:lnTo>
                      <a:lnTo>
                        <a:pt x="1632" y="1129"/>
                      </a:lnTo>
                      <a:lnTo>
                        <a:pt x="1632" y="1130"/>
                      </a:lnTo>
                      <a:lnTo>
                        <a:pt x="1633" y="1130"/>
                      </a:lnTo>
                      <a:lnTo>
                        <a:pt x="1633" y="1131"/>
                      </a:lnTo>
                      <a:lnTo>
                        <a:pt x="1633" y="1132"/>
                      </a:lnTo>
                      <a:lnTo>
                        <a:pt x="1632" y="1133"/>
                      </a:lnTo>
                      <a:lnTo>
                        <a:pt x="1632" y="1134"/>
                      </a:lnTo>
                      <a:lnTo>
                        <a:pt x="1632" y="1135"/>
                      </a:lnTo>
                      <a:lnTo>
                        <a:pt x="1631" y="1136"/>
                      </a:lnTo>
                      <a:lnTo>
                        <a:pt x="1630" y="1140"/>
                      </a:lnTo>
                      <a:lnTo>
                        <a:pt x="1629" y="1141"/>
                      </a:lnTo>
                      <a:lnTo>
                        <a:pt x="1628" y="1142"/>
                      </a:lnTo>
                      <a:lnTo>
                        <a:pt x="1628" y="1143"/>
                      </a:lnTo>
                      <a:lnTo>
                        <a:pt x="1629" y="1143"/>
                      </a:lnTo>
                      <a:lnTo>
                        <a:pt x="1629" y="1144"/>
                      </a:lnTo>
                      <a:lnTo>
                        <a:pt x="1631" y="1145"/>
                      </a:lnTo>
                      <a:lnTo>
                        <a:pt x="1632" y="1144"/>
                      </a:lnTo>
                      <a:lnTo>
                        <a:pt x="1633" y="1143"/>
                      </a:lnTo>
                      <a:lnTo>
                        <a:pt x="1634" y="1143"/>
                      </a:lnTo>
                      <a:lnTo>
                        <a:pt x="1635" y="1143"/>
                      </a:lnTo>
                      <a:lnTo>
                        <a:pt x="1636" y="1143"/>
                      </a:lnTo>
                      <a:lnTo>
                        <a:pt x="1637" y="1143"/>
                      </a:lnTo>
                      <a:lnTo>
                        <a:pt x="1639" y="1143"/>
                      </a:lnTo>
                      <a:lnTo>
                        <a:pt x="1640" y="1144"/>
                      </a:lnTo>
                      <a:lnTo>
                        <a:pt x="1640" y="1145"/>
                      </a:lnTo>
                      <a:lnTo>
                        <a:pt x="1639" y="1145"/>
                      </a:lnTo>
                      <a:lnTo>
                        <a:pt x="1638" y="1146"/>
                      </a:lnTo>
                      <a:lnTo>
                        <a:pt x="1637" y="1146"/>
                      </a:lnTo>
                      <a:lnTo>
                        <a:pt x="1636" y="1147"/>
                      </a:lnTo>
                      <a:lnTo>
                        <a:pt x="1636" y="1148"/>
                      </a:lnTo>
                      <a:lnTo>
                        <a:pt x="1635" y="1148"/>
                      </a:lnTo>
                      <a:lnTo>
                        <a:pt x="1634" y="1150"/>
                      </a:lnTo>
                      <a:lnTo>
                        <a:pt x="1633" y="1150"/>
                      </a:lnTo>
                      <a:lnTo>
                        <a:pt x="1633" y="1151"/>
                      </a:lnTo>
                      <a:lnTo>
                        <a:pt x="1630" y="1152"/>
                      </a:lnTo>
                      <a:lnTo>
                        <a:pt x="1629" y="1152"/>
                      </a:lnTo>
                      <a:lnTo>
                        <a:pt x="1627" y="1153"/>
                      </a:lnTo>
                      <a:lnTo>
                        <a:pt x="1622" y="1153"/>
                      </a:lnTo>
                      <a:lnTo>
                        <a:pt x="1555" y="1153"/>
                      </a:lnTo>
                      <a:lnTo>
                        <a:pt x="1516" y="1153"/>
                      </a:lnTo>
                      <a:lnTo>
                        <a:pt x="1463" y="1152"/>
                      </a:lnTo>
                      <a:lnTo>
                        <a:pt x="1419" y="1152"/>
                      </a:lnTo>
                      <a:lnTo>
                        <a:pt x="1304" y="1153"/>
                      </a:lnTo>
                      <a:lnTo>
                        <a:pt x="1296" y="1153"/>
                      </a:lnTo>
                      <a:lnTo>
                        <a:pt x="1295" y="1152"/>
                      </a:lnTo>
                      <a:lnTo>
                        <a:pt x="1293" y="1153"/>
                      </a:lnTo>
                      <a:lnTo>
                        <a:pt x="1293" y="1152"/>
                      </a:lnTo>
                      <a:lnTo>
                        <a:pt x="1292" y="1150"/>
                      </a:lnTo>
                      <a:lnTo>
                        <a:pt x="1291" y="1149"/>
                      </a:lnTo>
                      <a:lnTo>
                        <a:pt x="1291" y="1148"/>
                      </a:lnTo>
                      <a:lnTo>
                        <a:pt x="1291" y="1146"/>
                      </a:lnTo>
                      <a:lnTo>
                        <a:pt x="1291" y="1145"/>
                      </a:lnTo>
                      <a:lnTo>
                        <a:pt x="1290" y="1144"/>
                      </a:lnTo>
                      <a:lnTo>
                        <a:pt x="1289" y="1145"/>
                      </a:lnTo>
                      <a:lnTo>
                        <a:pt x="1289" y="1144"/>
                      </a:lnTo>
                      <a:lnTo>
                        <a:pt x="1287" y="1143"/>
                      </a:lnTo>
                      <a:lnTo>
                        <a:pt x="1286" y="1143"/>
                      </a:lnTo>
                      <a:lnTo>
                        <a:pt x="1284" y="1143"/>
                      </a:lnTo>
                      <a:lnTo>
                        <a:pt x="1283" y="1143"/>
                      </a:lnTo>
                      <a:lnTo>
                        <a:pt x="1282" y="1143"/>
                      </a:lnTo>
                      <a:lnTo>
                        <a:pt x="1282" y="1141"/>
                      </a:lnTo>
                      <a:lnTo>
                        <a:pt x="1280" y="1142"/>
                      </a:lnTo>
                      <a:lnTo>
                        <a:pt x="1279" y="1142"/>
                      </a:lnTo>
                      <a:lnTo>
                        <a:pt x="1279" y="1143"/>
                      </a:lnTo>
                      <a:lnTo>
                        <a:pt x="1279" y="1144"/>
                      </a:lnTo>
                      <a:lnTo>
                        <a:pt x="1278" y="1145"/>
                      </a:lnTo>
                      <a:lnTo>
                        <a:pt x="1277" y="1146"/>
                      </a:lnTo>
                      <a:lnTo>
                        <a:pt x="1277" y="1147"/>
                      </a:lnTo>
                      <a:lnTo>
                        <a:pt x="1276" y="1147"/>
                      </a:lnTo>
                      <a:lnTo>
                        <a:pt x="1275" y="1148"/>
                      </a:lnTo>
                      <a:lnTo>
                        <a:pt x="1274" y="1147"/>
                      </a:lnTo>
                      <a:lnTo>
                        <a:pt x="1272" y="1148"/>
                      </a:lnTo>
                      <a:lnTo>
                        <a:pt x="1271" y="1147"/>
                      </a:lnTo>
                      <a:lnTo>
                        <a:pt x="1270" y="1146"/>
                      </a:lnTo>
                      <a:lnTo>
                        <a:pt x="1269" y="1146"/>
                      </a:lnTo>
                      <a:lnTo>
                        <a:pt x="1268" y="1147"/>
                      </a:lnTo>
                      <a:lnTo>
                        <a:pt x="1268" y="1148"/>
                      </a:lnTo>
                      <a:lnTo>
                        <a:pt x="1268" y="1149"/>
                      </a:lnTo>
                      <a:lnTo>
                        <a:pt x="1268" y="1151"/>
                      </a:lnTo>
                      <a:lnTo>
                        <a:pt x="1268" y="1152"/>
                      </a:lnTo>
                      <a:lnTo>
                        <a:pt x="1267" y="1152"/>
                      </a:lnTo>
                      <a:lnTo>
                        <a:pt x="1267" y="1153"/>
                      </a:lnTo>
                      <a:lnTo>
                        <a:pt x="1266" y="1154"/>
                      </a:lnTo>
                      <a:lnTo>
                        <a:pt x="1267" y="1155"/>
                      </a:lnTo>
                      <a:lnTo>
                        <a:pt x="1266" y="1156"/>
                      </a:lnTo>
                      <a:lnTo>
                        <a:pt x="1266" y="1157"/>
                      </a:lnTo>
                      <a:lnTo>
                        <a:pt x="1266" y="1159"/>
                      </a:lnTo>
                      <a:lnTo>
                        <a:pt x="1265" y="1159"/>
                      </a:lnTo>
                      <a:lnTo>
                        <a:pt x="1264" y="1160"/>
                      </a:lnTo>
                      <a:lnTo>
                        <a:pt x="1262" y="1160"/>
                      </a:lnTo>
                      <a:lnTo>
                        <a:pt x="1262" y="1161"/>
                      </a:lnTo>
                      <a:lnTo>
                        <a:pt x="1261" y="1161"/>
                      </a:lnTo>
                      <a:lnTo>
                        <a:pt x="1260" y="1161"/>
                      </a:lnTo>
                      <a:lnTo>
                        <a:pt x="1259" y="1162"/>
                      </a:lnTo>
                      <a:lnTo>
                        <a:pt x="1258" y="1162"/>
                      </a:lnTo>
                      <a:lnTo>
                        <a:pt x="1257" y="1162"/>
                      </a:lnTo>
                      <a:lnTo>
                        <a:pt x="1256" y="1161"/>
                      </a:lnTo>
                      <a:lnTo>
                        <a:pt x="1255" y="1161"/>
                      </a:lnTo>
                      <a:lnTo>
                        <a:pt x="1254" y="1161"/>
                      </a:lnTo>
                      <a:lnTo>
                        <a:pt x="1253" y="1162"/>
                      </a:lnTo>
                      <a:lnTo>
                        <a:pt x="1253" y="1161"/>
                      </a:lnTo>
                      <a:lnTo>
                        <a:pt x="1253" y="1160"/>
                      </a:lnTo>
                      <a:lnTo>
                        <a:pt x="1252" y="1158"/>
                      </a:lnTo>
                      <a:lnTo>
                        <a:pt x="1251" y="1157"/>
                      </a:lnTo>
                      <a:lnTo>
                        <a:pt x="1250" y="1156"/>
                      </a:lnTo>
                      <a:lnTo>
                        <a:pt x="1249" y="1156"/>
                      </a:lnTo>
                      <a:lnTo>
                        <a:pt x="1249" y="1154"/>
                      </a:lnTo>
                      <a:lnTo>
                        <a:pt x="1248" y="1153"/>
                      </a:lnTo>
                      <a:lnTo>
                        <a:pt x="1247" y="1153"/>
                      </a:lnTo>
                      <a:lnTo>
                        <a:pt x="1246" y="1153"/>
                      </a:lnTo>
                      <a:lnTo>
                        <a:pt x="1244" y="1153"/>
                      </a:lnTo>
                      <a:lnTo>
                        <a:pt x="1243" y="1154"/>
                      </a:lnTo>
                      <a:lnTo>
                        <a:pt x="1242" y="1154"/>
                      </a:lnTo>
                      <a:lnTo>
                        <a:pt x="1241" y="1154"/>
                      </a:lnTo>
                      <a:lnTo>
                        <a:pt x="1240" y="1154"/>
                      </a:lnTo>
                      <a:lnTo>
                        <a:pt x="1238" y="1154"/>
                      </a:lnTo>
                      <a:lnTo>
                        <a:pt x="1238" y="1153"/>
                      </a:lnTo>
                      <a:lnTo>
                        <a:pt x="1235" y="1147"/>
                      </a:lnTo>
                      <a:lnTo>
                        <a:pt x="1235" y="1146"/>
                      </a:lnTo>
                      <a:lnTo>
                        <a:pt x="1236" y="1145"/>
                      </a:lnTo>
                      <a:lnTo>
                        <a:pt x="1235" y="1144"/>
                      </a:lnTo>
                      <a:lnTo>
                        <a:pt x="1234" y="1143"/>
                      </a:lnTo>
                      <a:lnTo>
                        <a:pt x="1233" y="1142"/>
                      </a:lnTo>
                      <a:lnTo>
                        <a:pt x="1234" y="1142"/>
                      </a:lnTo>
                      <a:lnTo>
                        <a:pt x="1234" y="1141"/>
                      </a:lnTo>
                      <a:lnTo>
                        <a:pt x="1233" y="1139"/>
                      </a:lnTo>
                      <a:lnTo>
                        <a:pt x="1232" y="1139"/>
                      </a:lnTo>
                      <a:lnTo>
                        <a:pt x="1231" y="1138"/>
                      </a:lnTo>
                      <a:lnTo>
                        <a:pt x="1230" y="1137"/>
                      </a:lnTo>
                      <a:lnTo>
                        <a:pt x="1231" y="1136"/>
                      </a:lnTo>
                      <a:lnTo>
                        <a:pt x="1233" y="1136"/>
                      </a:lnTo>
                      <a:lnTo>
                        <a:pt x="1233" y="1135"/>
                      </a:lnTo>
                      <a:lnTo>
                        <a:pt x="1232" y="1132"/>
                      </a:lnTo>
                      <a:lnTo>
                        <a:pt x="1231" y="1132"/>
                      </a:lnTo>
                      <a:lnTo>
                        <a:pt x="1230" y="1132"/>
                      </a:lnTo>
                      <a:lnTo>
                        <a:pt x="1229" y="1132"/>
                      </a:lnTo>
                      <a:lnTo>
                        <a:pt x="1227" y="1132"/>
                      </a:lnTo>
                      <a:lnTo>
                        <a:pt x="1227" y="1131"/>
                      </a:lnTo>
                      <a:lnTo>
                        <a:pt x="1226" y="1130"/>
                      </a:lnTo>
                      <a:lnTo>
                        <a:pt x="1225" y="1130"/>
                      </a:lnTo>
                      <a:lnTo>
                        <a:pt x="1223" y="1130"/>
                      </a:lnTo>
                      <a:lnTo>
                        <a:pt x="1222" y="1131"/>
                      </a:lnTo>
                      <a:lnTo>
                        <a:pt x="1221" y="1132"/>
                      </a:lnTo>
                      <a:lnTo>
                        <a:pt x="1220" y="1132"/>
                      </a:lnTo>
                      <a:lnTo>
                        <a:pt x="1220" y="1133"/>
                      </a:lnTo>
                      <a:lnTo>
                        <a:pt x="1221" y="1134"/>
                      </a:lnTo>
                      <a:lnTo>
                        <a:pt x="1221" y="1135"/>
                      </a:lnTo>
                      <a:lnTo>
                        <a:pt x="1222" y="1136"/>
                      </a:lnTo>
                      <a:lnTo>
                        <a:pt x="1222" y="1137"/>
                      </a:lnTo>
                      <a:lnTo>
                        <a:pt x="1221" y="1137"/>
                      </a:lnTo>
                      <a:lnTo>
                        <a:pt x="1219" y="1135"/>
                      </a:lnTo>
                      <a:lnTo>
                        <a:pt x="1218" y="1135"/>
                      </a:lnTo>
                      <a:lnTo>
                        <a:pt x="1216" y="1134"/>
                      </a:lnTo>
                      <a:lnTo>
                        <a:pt x="1215" y="1133"/>
                      </a:lnTo>
                      <a:lnTo>
                        <a:pt x="1215" y="1132"/>
                      </a:lnTo>
                      <a:lnTo>
                        <a:pt x="1215" y="1131"/>
                      </a:lnTo>
                      <a:lnTo>
                        <a:pt x="1216" y="1130"/>
                      </a:lnTo>
                      <a:lnTo>
                        <a:pt x="1217" y="1130"/>
                      </a:lnTo>
                      <a:lnTo>
                        <a:pt x="1217" y="1129"/>
                      </a:lnTo>
                      <a:lnTo>
                        <a:pt x="1216" y="1127"/>
                      </a:lnTo>
                      <a:lnTo>
                        <a:pt x="1216" y="1126"/>
                      </a:lnTo>
                      <a:lnTo>
                        <a:pt x="1216" y="1125"/>
                      </a:lnTo>
                      <a:lnTo>
                        <a:pt x="1216" y="1124"/>
                      </a:lnTo>
                      <a:lnTo>
                        <a:pt x="1215" y="1124"/>
                      </a:lnTo>
                      <a:lnTo>
                        <a:pt x="1214" y="1124"/>
                      </a:lnTo>
                      <a:lnTo>
                        <a:pt x="1213" y="1123"/>
                      </a:lnTo>
                      <a:lnTo>
                        <a:pt x="1213" y="1122"/>
                      </a:lnTo>
                      <a:lnTo>
                        <a:pt x="1213" y="1121"/>
                      </a:lnTo>
                      <a:lnTo>
                        <a:pt x="1213" y="1120"/>
                      </a:lnTo>
                      <a:lnTo>
                        <a:pt x="1212" y="1117"/>
                      </a:lnTo>
                      <a:lnTo>
                        <a:pt x="1212" y="1116"/>
                      </a:lnTo>
                      <a:lnTo>
                        <a:pt x="1213" y="1114"/>
                      </a:lnTo>
                      <a:lnTo>
                        <a:pt x="1213" y="1112"/>
                      </a:lnTo>
                      <a:lnTo>
                        <a:pt x="1213" y="1111"/>
                      </a:lnTo>
                      <a:lnTo>
                        <a:pt x="1212" y="1110"/>
                      </a:lnTo>
                      <a:lnTo>
                        <a:pt x="1211" y="1109"/>
                      </a:lnTo>
                      <a:lnTo>
                        <a:pt x="1210" y="1109"/>
                      </a:lnTo>
                      <a:lnTo>
                        <a:pt x="1209" y="1109"/>
                      </a:lnTo>
                      <a:lnTo>
                        <a:pt x="1208" y="1109"/>
                      </a:lnTo>
                      <a:lnTo>
                        <a:pt x="1207" y="1109"/>
                      </a:lnTo>
                      <a:lnTo>
                        <a:pt x="1206" y="1109"/>
                      </a:lnTo>
                      <a:lnTo>
                        <a:pt x="1205" y="1108"/>
                      </a:lnTo>
                      <a:lnTo>
                        <a:pt x="1204" y="1108"/>
                      </a:lnTo>
                      <a:lnTo>
                        <a:pt x="1203" y="1106"/>
                      </a:lnTo>
                      <a:lnTo>
                        <a:pt x="1202" y="1105"/>
                      </a:lnTo>
                      <a:lnTo>
                        <a:pt x="1201" y="1106"/>
                      </a:lnTo>
                      <a:lnTo>
                        <a:pt x="1200" y="1108"/>
                      </a:lnTo>
                      <a:lnTo>
                        <a:pt x="1199" y="1108"/>
                      </a:lnTo>
                      <a:lnTo>
                        <a:pt x="1198" y="1108"/>
                      </a:lnTo>
                      <a:lnTo>
                        <a:pt x="1198" y="1109"/>
                      </a:lnTo>
                      <a:lnTo>
                        <a:pt x="1196" y="1110"/>
                      </a:lnTo>
                      <a:lnTo>
                        <a:pt x="1196" y="1109"/>
                      </a:lnTo>
                      <a:lnTo>
                        <a:pt x="1195" y="1109"/>
                      </a:lnTo>
                      <a:lnTo>
                        <a:pt x="1194" y="1107"/>
                      </a:lnTo>
                      <a:lnTo>
                        <a:pt x="1193" y="1107"/>
                      </a:lnTo>
                      <a:lnTo>
                        <a:pt x="1193" y="1106"/>
                      </a:lnTo>
                      <a:lnTo>
                        <a:pt x="1192" y="1104"/>
                      </a:lnTo>
                      <a:lnTo>
                        <a:pt x="1192" y="1103"/>
                      </a:lnTo>
                      <a:lnTo>
                        <a:pt x="1192" y="1102"/>
                      </a:lnTo>
                      <a:lnTo>
                        <a:pt x="1192" y="1101"/>
                      </a:lnTo>
                      <a:lnTo>
                        <a:pt x="1192" y="1100"/>
                      </a:lnTo>
                      <a:lnTo>
                        <a:pt x="1191" y="1100"/>
                      </a:lnTo>
                      <a:lnTo>
                        <a:pt x="1190" y="1099"/>
                      </a:lnTo>
                      <a:lnTo>
                        <a:pt x="1189" y="1098"/>
                      </a:lnTo>
                      <a:lnTo>
                        <a:pt x="1189" y="1099"/>
                      </a:lnTo>
                      <a:lnTo>
                        <a:pt x="1188" y="1099"/>
                      </a:lnTo>
                      <a:lnTo>
                        <a:pt x="1187" y="1098"/>
                      </a:lnTo>
                      <a:lnTo>
                        <a:pt x="1186" y="1097"/>
                      </a:lnTo>
                      <a:lnTo>
                        <a:pt x="1185" y="1096"/>
                      </a:lnTo>
                      <a:lnTo>
                        <a:pt x="1184" y="1096"/>
                      </a:lnTo>
                      <a:lnTo>
                        <a:pt x="1183" y="1095"/>
                      </a:lnTo>
                      <a:lnTo>
                        <a:pt x="1182" y="1095"/>
                      </a:lnTo>
                      <a:lnTo>
                        <a:pt x="1182" y="1094"/>
                      </a:lnTo>
                      <a:lnTo>
                        <a:pt x="1182" y="1093"/>
                      </a:lnTo>
                      <a:lnTo>
                        <a:pt x="1181" y="1091"/>
                      </a:lnTo>
                      <a:lnTo>
                        <a:pt x="1180" y="1090"/>
                      </a:lnTo>
                      <a:lnTo>
                        <a:pt x="1179" y="1090"/>
                      </a:lnTo>
                      <a:lnTo>
                        <a:pt x="1179" y="1089"/>
                      </a:lnTo>
                      <a:lnTo>
                        <a:pt x="1178" y="1088"/>
                      </a:lnTo>
                      <a:lnTo>
                        <a:pt x="1179" y="1087"/>
                      </a:lnTo>
                      <a:lnTo>
                        <a:pt x="1179" y="1086"/>
                      </a:lnTo>
                      <a:lnTo>
                        <a:pt x="1180" y="1085"/>
                      </a:lnTo>
                      <a:lnTo>
                        <a:pt x="1180" y="1084"/>
                      </a:lnTo>
                      <a:lnTo>
                        <a:pt x="1179" y="1084"/>
                      </a:lnTo>
                      <a:lnTo>
                        <a:pt x="1179" y="1083"/>
                      </a:lnTo>
                      <a:lnTo>
                        <a:pt x="1178" y="1082"/>
                      </a:lnTo>
                      <a:lnTo>
                        <a:pt x="1179" y="1082"/>
                      </a:lnTo>
                      <a:lnTo>
                        <a:pt x="1179" y="1081"/>
                      </a:lnTo>
                      <a:lnTo>
                        <a:pt x="1178" y="1081"/>
                      </a:lnTo>
                      <a:lnTo>
                        <a:pt x="1178" y="1080"/>
                      </a:lnTo>
                      <a:lnTo>
                        <a:pt x="1177" y="1079"/>
                      </a:lnTo>
                      <a:lnTo>
                        <a:pt x="1176" y="1079"/>
                      </a:lnTo>
                      <a:lnTo>
                        <a:pt x="1175" y="1078"/>
                      </a:lnTo>
                      <a:lnTo>
                        <a:pt x="1174" y="1077"/>
                      </a:lnTo>
                      <a:lnTo>
                        <a:pt x="1173" y="1075"/>
                      </a:lnTo>
                      <a:lnTo>
                        <a:pt x="1172" y="1075"/>
                      </a:lnTo>
                      <a:lnTo>
                        <a:pt x="1171" y="1075"/>
                      </a:lnTo>
                      <a:lnTo>
                        <a:pt x="1171" y="1074"/>
                      </a:lnTo>
                      <a:lnTo>
                        <a:pt x="1170" y="1074"/>
                      </a:lnTo>
                      <a:lnTo>
                        <a:pt x="1169" y="1074"/>
                      </a:lnTo>
                      <a:lnTo>
                        <a:pt x="1168" y="1074"/>
                      </a:lnTo>
                      <a:lnTo>
                        <a:pt x="1168" y="1073"/>
                      </a:lnTo>
                      <a:lnTo>
                        <a:pt x="1167" y="1073"/>
                      </a:lnTo>
                      <a:lnTo>
                        <a:pt x="1166" y="1073"/>
                      </a:lnTo>
                      <a:lnTo>
                        <a:pt x="1165" y="1073"/>
                      </a:lnTo>
                      <a:lnTo>
                        <a:pt x="1165" y="1072"/>
                      </a:lnTo>
                      <a:lnTo>
                        <a:pt x="1164" y="1072"/>
                      </a:lnTo>
                      <a:lnTo>
                        <a:pt x="1163" y="1070"/>
                      </a:lnTo>
                      <a:lnTo>
                        <a:pt x="1162" y="1070"/>
                      </a:lnTo>
                      <a:lnTo>
                        <a:pt x="1161" y="1069"/>
                      </a:lnTo>
                      <a:lnTo>
                        <a:pt x="1160" y="1068"/>
                      </a:lnTo>
                      <a:lnTo>
                        <a:pt x="1159" y="1068"/>
                      </a:lnTo>
                      <a:lnTo>
                        <a:pt x="1133" y="1068"/>
                      </a:lnTo>
                      <a:lnTo>
                        <a:pt x="1092" y="1069"/>
                      </a:lnTo>
                      <a:lnTo>
                        <a:pt x="1079" y="1068"/>
                      </a:lnTo>
                      <a:lnTo>
                        <a:pt x="1079" y="1070"/>
                      </a:lnTo>
                      <a:lnTo>
                        <a:pt x="1079" y="1071"/>
                      </a:lnTo>
                      <a:lnTo>
                        <a:pt x="1079" y="1072"/>
                      </a:lnTo>
                      <a:lnTo>
                        <a:pt x="1079" y="1073"/>
                      </a:lnTo>
                      <a:lnTo>
                        <a:pt x="1079" y="1075"/>
                      </a:lnTo>
                      <a:lnTo>
                        <a:pt x="1079" y="1076"/>
                      </a:lnTo>
                      <a:lnTo>
                        <a:pt x="1077" y="1077"/>
                      </a:lnTo>
                      <a:lnTo>
                        <a:pt x="1077" y="1078"/>
                      </a:lnTo>
                      <a:lnTo>
                        <a:pt x="1076" y="1079"/>
                      </a:lnTo>
                      <a:lnTo>
                        <a:pt x="1075" y="1080"/>
                      </a:lnTo>
                      <a:lnTo>
                        <a:pt x="1074" y="1081"/>
                      </a:lnTo>
                      <a:lnTo>
                        <a:pt x="1075" y="1082"/>
                      </a:lnTo>
                      <a:lnTo>
                        <a:pt x="1074" y="1085"/>
                      </a:lnTo>
                      <a:lnTo>
                        <a:pt x="1073" y="1086"/>
                      </a:lnTo>
                      <a:lnTo>
                        <a:pt x="1073" y="1087"/>
                      </a:lnTo>
                      <a:lnTo>
                        <a:pt x="1072" y="1089"/>
                      </a:lnTo>
                      <a:lnTo>
                        <a:pt x="1069" y="1090"/>
                      </a:lnTo>
                      <a:lnTo>
                        <a:pt x="1068" y="1091"/>
                      </a:lnTo>
                      <a:lnTo>
                        <a:pt x="1067" y="1092"/>
                      </a:lnTo>
                      <a:lnTo>
                        <a:pt x="1066" y="1093"/>
                      </a:lnTo>
                      <a:lnTo>
                        <a:pt x="1066" y="1094"/>
                      </a:lnTo>
                      <a:lnTo>
                        <a:pt x="1067" y="1096"/>
                      </a:lnTo>
                      <a:lnTo>
                        <a:pt x="1068" y="1097"/>
                      </a:lnTo>
                      <a:lnTo>
                        <a:pt x="1069" y="1098"/>
                      </a:lnTo>
                      <a:lnTo>
                        <a:pt x="1066" y="1100"/>
                      </a:lnTo>
                      <a:lnTo>
                        <a:pt x="1065" y="1103"/>
                      </a:lnTo>
                      <a:lnTo>
                        <a:pt x="1065" y="1104"/>
                      </a:lnTo>
                      <a:lnTo>
                        <a:pt x="1064" y="1105"/>
                      </a:lnTo>
                      <a:lnTo>
                        <a:pt x="1063" y="1106"/>
                      </a:lnTo>
                      <a:lnTo>
                        <a:pt x="1063" y="1107"/>
                      </a:lnTo>
                      <a:lnTo>
                        <a:pt x="1062" y="1107"/>
                      </a:lnTo>
                      <a:lnTo>
                        <a:pt x="1061" y="1107"/>
                      </a:lnTo>
                      <a:lnTo>
                        <a:pt x="1060" y="1106"/>
                      </a:lnTo>
                      <a:lnTo>
                        <a:pt x="1058" y="1104"/>
                      </a:lnTo>
                      <a:lnTo>
                        <a:pt x="1056" y="1103"/>
                      </a:lnTo>
                      <a:lnTo>
                        <a:pt x="1054" y="1103"/>
                      </a:lnTo>
                      <a:lnTo>
                        <a:pt x="1053" y="1103"/>
                      </a:lnTo>
                      <a:lnTo>
                        <a:pt x="1052" y="1103"/>
                      </a:lnTo>
                      <a:lnTo>
                        <a:pt x="1051" y="1104"/>
                      </a:lnTo>
                      <a:lnTo>
                        <a:pt x="1050" y="1105"/>
                      </a:lnTo>
                      <a:lnTo>
                        <a:pt x="1050" y="1106"/>
                      </a:lnTo>
                      <a:lnTo>
                        <a:pt x="1049" y="1107"/>
                      </a:lnTo>
                      <a:lnTo>
                        <a:pt x="1047" y="1106"/>
                      </a:lnTo>
                      <a:lnTo>
                        <a:pt x="1046" y="1107"/>
                      </a:lnTo>
                      <a:lnTo>
                        <a:pt x="1045" y="1108"/>
                      </a:lnTo>
                      <a:lnTo>
                        <a:pt x="1045" y="1109"/>
                      </a:lnTo>
                      <a:lnTo>
                        <a:pt x="1046" y="1111"/>
                      </a:lnTo>
                      <a:lnTo>
                        <a:pt x="1046" y="1112"/>
                      </a:lnTo>
                      <a:lnTo>
                        <a:pt x="1045" y="1113"/>
                      </a:lnTo>
                      <a:lnTo>
                        <a:pt x="1044" y="1114"/>
                      </a:lnTo>
                      <a:lnTo>
                        <a:pt x="1043" y="1115"/>
                      </a:lnTo>
                      <a:lnTo>
                        <a:pt x="1042" y="1115"/>
                      </a:lnTo>
                      <a:lnTo>
                        <a:pt x="1042" y="1117"/>
                      </a:lnTo>
                      <a:lnTo>
                        <a:pt x="1043" y="1117"/>
                      </a:lnTo>
                      <a:lnTo>
                        <a:pt x="1045" y="1117"/>
                      </a:lnTo>
                      <a:lnTo>
                        <a:pt x="1046" y="1118"/>
                      </a:lnTo>
                      <a:lnTo>
                        <a:pt x="1046" y="1119"/>
                      </a:lnTo>
                      <a:lnTo>
                        <a:pt x="1046" y="1120"/>
                      </a:lnTo>
                      <a:lnTo>
                        <a:pt x="1044" y="1122"/>
                      </a:lnTo>
                      <a:lnTo>
                        <a:pt x="1043" y="1123"/>
                      </a:lnTo>
                      <a:lnTo>
                        <a:pt x="1042" y="1124"/>
                      </a:lnTo>
                      <a:lnTo>
                        <a:pt x="1043" y="1125"/>
                      </a:lnTo>
                      <a:lnTo>
                        <a:pt x="1044" y="1126"/>
                      </a:lnTo>
                      <a:lnTo>
                        <a:pt x="1046" y="1128"/>
                      </a:lnTo>
                      <a:lnTo>
                        <a:pt x="1046" y="1129"/>
                      </a:lnTo>
                      <a:lnTo>
                        <a:pt x="1046" y="1130"/>
                      </a:lnTo>
                      <a:lnTo>
                        <a:pt x="1046" y="1131"/>
                      </a:lnTo>
                      <a:lnTo>
                        <a:pt x="1048" y="1131"/>
                      </a:lnTo>
                      <a:lnTo>
                        <a:pt x="1048" y="1132"/>
                      </a:lnTo>
                      <a:lnTo>
                        <a:pt x="1048" y="1133"/>
                      </a:lnTo>
                      <a:lnTo>
                        <a:pt x="1047" y="1134"/>
                      </a:lnTo>
                      <a:lnTo>
                        <a:pt x="1047" y="1135"/>
                      </a:lnTo>
                      <a:lnTo>
                        <a:pt x="1046" y="1136"/>
                      </a:lnTo>
                      <a:lnTo>
                        <a:pt x="1045" y="1136"/>
                      </a:lnTo>
                      <a:lnTo>
                        <a:pt x="1044" y="1135"/>
                      </a:lnTo>
                      <a:lnTo>
                        <a:pt x="1044" y="1134"/>
                      </a:lnTo>
                      <a:lnTo>
                        <a:pt x="1043" y="1134"/>
                      </a:lnTo>
                      <a:lnTo>
                        <a:pt x="1042" y="1134"/>
                      </a:lnTo>
                      <a:lnTo>
                        <a:pt x="1041" y="1134"/>
                      </a:lnTo>
                      <a:lnTo>
                        <a:pt x="1041" y="1137"/>
                      </a:lnTo>
                      <a:lnTo>
                        <a:pt x="1040" y="1138"/>
                      </a:lnTo>
                      <a:lnTo>
                        <a:pt x="1039" y="1139"/>
                      </a:lnTo>
                      <a:lnTo>
                        <a:pt x="1040" y="1140"/>
                      </a:lnTo>
                      <a:lnTo>
                        <a:pt x="1039" y="1141"/>
                      </a:lnTo>
                      <a:lnTo>
                        <a:pt x="1038" y="1141"/>
                      </a:lnTo>
                      <a:lnTo>
                        <a:pt x="1038" y="1142"/>
                      </a:lnTo>
                      <a:lnTo>
                        <a:pt x="1038" y="1143"/>
                      </a:lnTo>
                      <a:lnTo>
                        <a:pt x="1037" y="1144"/>
                      </a:lnTo>
                      <a:lnTo>
                        <a:pt x="1037" y="1145"/>
                      </a:lnTo>
                      <a:lnTo>
                        <a:pt x="1036" y="1146"/>
                      </a:lnTo>
                      <a:lnTo>
                        <a:pt x="1037" y="1146"/>
                      </a:lnTo>
                      <a:lnTo>
                        <a:pt x="1037" y="1147"/>
                      </a:lnTo>
                      <a:lnTo>
                        <a:pt x="1037" y="1148"/>
                      </a:lnTo>
                      <a:lnTo>
                        <a:pt x="1036" y="1148"/>
                      </a:lnTo>
                      <a:lnTo>
                        <a:pt x="1036" y="1147"/>
                      </a:lnTo>
                      <a:lnTo>
                        <a:pt x="1035" y="1147"/>
                      </a:lnTo>
                      <a:lnTo>
                        <a:pt x="1034" y="1147"/>
                      </a:lnTo>
                      <a:lnTo>
                        <a:pt x="1033" y="1147"/>
                      </a:lnTo>
                      <a:lnTo>
                        <a:pt x="1032" y="1148"/>
                      </a:lnTo>
                      <a:lnTo>
                        <a:pt x="1031" y="1149"/>
                      </a:lnTo>
                      <a:lnTo>
                        <a:pt x="1030" y="1149"/>
                      </a:lnTo>
                      <a:lnTo>
                        <a:pt x="1029" y="1149"/>
                      </a:lnTo>
                      <a:lnTo>
                        <a:pt x="1028" y="1148"/>
                      </a:lnTo>
                      <a:lnTo>
                        <a:pt x="1027" y="1148"/>
                      </a:lnTo>
                      <a:lnTo>
                        <a:pt x="1026" y="1149"/>
                      </a:lnTo>
                      <a:lnTo>
                        <a:pt x="1025" y="1151"/>
                      </a:lnTo>
                      <a:lnTo>
                        <a:pt x="1025" y="1152"/>
                      </a:lnTo>
                      <a:lnTo>
                        <a:pt x="1025" y="1153"/>
                      </a:lnTo>
                      <a:lnTo>
                        <a:pt x="1025" y="1155"/>
                      </a:lnTo>
                      <a:lnTo>
                        <a:pt x="1026" y="1157"/>
                      </a:lnTo>
                      <a:lnTo>
                        <a:pt x="1027" y="1157"/>
                      </a:lnTo>
                      <a:lnTo>
                        <a:pt x="1026" y="1158"/>
                      </a:lnTo>
                      <a:lnTo>
                        <a:pt x="1026" y="1159"/>
                      </a:lnTo>
                      <a:lnTo>
                        <a:pt x="1025" y="1160"/>
                      </a:lnTo>
                      <a:lnTo>
                        <a:pt x="1024" y="1161"/>
                      </a:lnTo>
                      <a:lnTo>
                        <a:pt x="1024" y="1162"/>
                      </a:lnTo>
                      <a:lnTo>
                        <a:pt x="1024" y="1163"/>
                      </a:lnTo>
                      <a:lnTo>
                        <a:pt x="1024" y="1164"/>
                      </a:lnTo>
                      <a:lnTo>
                        <a:pt x="1025" y="1165"/>
                      </a:lnTo>
                      <a:lnTo>
                        <a:pt x="1024" y="1166"/>
                      </a:lnTo>
                      <a:lnTo>
                        <a:pt x="1024" y="1167"/>
                      </a:lnTo>
                      <a:lnTo>
                        <a:pt x="1025" y="1168"/>
                      </a:lnTo>
                      <a:lnTo>
                        <a:pt x="1025" y="1170"/>
                      </a:lnTo>
                      <a:lnTo>
                        <a:pt x="1025" y="1171"/>
                      </a:lnTo>
                      <a:lnTo>
                        <a:pt x="1026" y="1172"/>
                      </a:lnTo>
                      <a:lnTo>
                        <a:pt x="1025" y="1173"/>
                      </a:lnTo>
                      <a:lnTo>
                        <a:pt x="1025" y="1174"/>
                      </a:lnTo>
                      <a:lnTo>
                        <a:pt x="1023" y="1174"/>
                      </a:lnTo>
                      <a:lnTo>
                        <a:pt x="1022" y="1174"/>
                      </a:lnTo>
                      <a:lnTo>
                        <a:pt x="1018" y="1176"/>
                      </a:lnTo>
                      <a:lnTo>
                        <a:pt x="1016" y="1177"/>
                      </a:lnTo>
                      <a:lnTo>
                        <a:pt x="1015" y="1177"/>
                      </a:lnTo>
                      <a:lnTo>
                        <a:pt x="1013" y="1177"/>
                      </a:lnTo>
                      <a:lnTo>
                        <a:pt x="1012" y="1177"/>
                      </a:lnTo>
                      <a:lnTo>
                        <a:pt x="1011" y="1178"/>
                      </a:lnTo>
                      <a:lnTo>
                        <a:pt x="1010" y="1178"/>
                      </a:lnTo>
                      <a:lnTo>
                        <a:pt x="1009" y="1178"/>
                      </a:lnTo>
                      <a:lnTo>
                        <a:pt x="1008" y="1178"/>
                      </a:lnTo>
                      <a:lnTo>
                        <a:pt x="1007" y="1178"/>
                      </a:lnTo>
                      <a:lnTo>
                        <a:pt x="1006" y="1177"/>
                      </a:lnTo>
                      <a:lnTo>
                        <a:pt x="1006" y="1176"/>
                      </a:lnTo>
                      <a:lnTo>
                        <a:pt x="1008" y="1173"/>
                      </a:lnTo>
                      <a:lnTo>
                        <a:pt x="1008" y="1171"/>
                      </a:lnTo>
                      <a:lnTo>
                        <a:pt x="1007" y="1171"/>
                      </a:lnTo>
                      <a:lnTo>
                        <a:pt x="1006" y="1171"/>
                      </a:lnTo>
                      <a:lnTo>
                        <a:pt x="1005" y="1171"/>
                      </a:lnTo>
                      <a:lnTo>
                        <a:pt x="1002" y="1172"/>
                      </a:lnTo>
                      <a:lnTo>
                        <a:pt x="1000" y="1173"/>
                      </a:lnTo>
                      <a:lnTo>
                        <a:pt x="997" y="1175"/>
                      </a:lnTo>
                      <a:lnTo>
                        <a:pt x="995" y="1175"/>
                      </a:lnTo>
                      <a:lnTo>
                        <a:pt x="994" y="1176"/>
                      </a:lnTo>
                      <a:lnTo>
                        <a:pt x="993" y="1176"/>
                      </a:lnTo>
                      <a:lnTo>
                        <a:pt x="992" y="1176"/>
                      </a:lnTo>
                      <a:lnTo>
                        <a:pt x="991" y="1176"/>
                      </a:lnTo>
                      <a:lnTo>
                        <a:pt x="990" y="1176"/>
                      </a:lnTo>
                      <a:lnTo>
                        <a:pt x="988" y="1177"/>
                      </a:lnTo>
                      <a:lnTo>
                        <a:pt x="986" y="1177"/>
                      </a:lnTo>
                      <a:lnTo>
                        <a:pt x="984" y="1176"/>
                      </a:lnTo>
                      <a:lnTo>
                        <a:pt x="982" y="1177"/>
                      </a:lnTo>
                      <a:lnTo>
                        <a:pt x="981" y="1178"/>
                      </a:lnTo>
                      <a:lnTo>
                        <a:pt x="980" y="1178"/>
                      </a:lnTo>
                      <a:lnTo>
                        <a:pt x="980" y="1179"/>
                      </a:lnTo>
                      <a:lnTo>
                        <a:pt x="979" y="1180"/>
                      </a:lnTo>
                      <a:lnTo>
                        <a:pt x="978" y="1180"/>
                      </a:lnTo>
                      <a:lnTo>
                        <a:pt x="977" y="1181"/>
                      </a:lnTo>
                      <a:lnTo>
                        <a:pt x="976" y="1181"/>
                      </a:lnTo>
                      <a:lnTo>
                        <a:pt x="975" y="1181"/>
                      </a:lnTo>
                      <a:lnTo>
                        <a:pt x="973" y="1180"/>
                      </a:lnTo>
                      <a:lnTo>
                        <a:pt x="971" y="1180"/>
                      </a:lnTo>
                      <a:lnTo>
                        <a:pt x="970" y="1181"/>
                      </a:lnTo>
                      <a:lnTo>
                        <a:pt x="969" y="1180"/>
                      </a:lnTo>
                      <a:lnTo>
                        <a:pt x="969" y="1179"/>
                      </a:lnTo>
                      <a:lnTo>
                        <a:pt x="968" y="1179"/>
                      </a:lnTo>
                      <a:lnTo>
                        <a:pt x="968" y="1178"/>
                      </a:lnTo>
                      <a:lnTo>
                        <a:pt x="967" y="1178"/>
                      </a:lnTo>
                      <a:lnTo>
                        <a:pt x="966" y="1178"/>
                      </a:lnTo>
                      <a:lnTo>
                        <a:pt x="965" y="1179"/>
                      </a:lnTo>
                      <a:lnTo>
                        <a:pt x="965" y="1180"/>
                      </a:lnTo>
                      <a:lnTo>
                        <a:pt x="964" y="1181"/>
                      </a:lnTo>
                      <a:lnTo>
                        <a:pt x="963" y="1181"/>
                      </a:lnTo>
                      <a:lnTo>
                        <a:pt x="961" y="1182"/>
                      </a:lnTo>
                      <a:lnTo>
                        <a:pt x="960" y="1182"/>
                      </a:lnTo>
                      <a:lnTo>
                        <a:pt x="959" y="1180"/>
                      </a:lnTo>
                      <a:lnTo>
                        <a:pt x="959" y="1179"/>
                      </a:lnTo>
                      <a:lnTo>
                        <a:pt x="958" y="1178"/>
                      </a:lnTo>
                      <a:lnTo>
                        <a:pt x="957" y="1178"/>
                      </a:lnTo>
                      <a:lnTo>
                        <a:pt x="956" y="1178"/>
                      </a:lnTo>
                      <a:lnTo>
                        <a:pt x="954" y="1178"/>
                      </a:lnTo>
                      <a:lnTo>
                        <a:pt x="952" y="1179"/>
                      </a:lnTo>
                      <a:lnTo>
                        <a:pt x="951" y="1179"/>
                      </a:lnTo>
                      <a:lnTo>
                        <a:pt x="950" y="1181"/>
                      </a:lnTo>
                      <a:lnTo>
                        <a:pt x="949" y="1181"/>
                      </a:lnTo>
                      <a:lnTo>
                        <a:pt x="948" y="1183"/>
                      </a:lnTo>
                      <a:lnTo>
                        <a:pt x="947" y="1183"/>
                      </a:lnTo>
                      <a:lnTo>
                        <a:pt x="946" y="1184"/>
                      </a:lnTo>
                      <a:lnTo>
                        <a:pt x="946" y="1185"/>
                      </a:lnTo>
                      <a:lnTo>
                        <a:pt x="945" y="1185"/>
                      </a:lnTo>
                      <a:lnTo>
                        <a:pt x="944" y="1184"/>
                      </a:lnTo>
                      <a:lnTo>
                        <a:pt x="944" y="1185"/>
                      </a:lnTo>
                      <a:lnTo>
                        <a:pt x="944" y="1186"/>
                      </a:lnTo>
                      <a:lnTo>
                        <a:pt x="944" y="1187"/>
                      </a:lnTo>
                      <a:lnTo>
                        <a:pt x="944" y="1188"/>
                      </a:lnTo>
                      <a:lnTo>
                        <a:pt x="944" y="1189"/>
                      </a:lnTo>
                      <a:lnTo>
                        <a:pt x="943" y="1190"/>
                      </a:lnTo>
                      <a:lnTo>
                        <a:pt x="943" y="1191"/>
                      </a:lnTo>
                      <a:lnTo>
                        <a:pt x="942" y="1193"/>
                      </a:lnTo>
                      <a:lnTo>
                        <a:pt x="942" y="1195"/>
                      </a:lnTo>
                      <a:lnTo>
                        <a:pt x="942" y="1196"/>
                      </a:lnTo>
                      <a:lnTo>
                        <a:pt x="942" y="1197"/>
                      </a:lnTo>
                      <a:lnTo>
                        <a:pt x="943" y="1198"/>
                      </a:lnTo>
                      <a:lnTo>
                        <a:pt x="943" y="1199"/>
                      </a:lnTo>
                      <a:lnTo>
                        <a:pt x="944" y="1201"/>
                      </a:lnTo>
                      <a:lnTo>
                        <a:pt x="943" y="1202"/>
                      </a:lnTo>
                      <a:lnTo>
                        <a:pt x="944" y="1203"/>
                      </a:lnTo>
                      <a:lnTo>
                        <a:pt x="944" y="1204"/>
                      </a:lnTo>
                      <a:lnTo>
                        <a:pt x="943" y="1205"/>
                      </a:lnTo>
                      <a:lnTo>
                        <a:pt x="942" y="1207"/>
                      </a:lnTo>
                      <a:lnTo>
                        <a:pt x="942" y="1208"/>
                      </a:lnTo>
                      <a:lnTo>
                        <a:pt x="941" y="1208"/>
                      </a:lnTo>
                      <a:lnTo>
                        <a:pt x="940" y="1209"/>
                      </a:lnTo>
                      <a:lnTo>
                        <a:pt x="940" y="1210"/>
                      </a:lnTo>
                      <a:lnTo>
                        <a:pt x="940" y="1211"/>
                      </a:lnTo>
                      <a:lnTo>
                        <a:pt x="939" y="1211"/>
                      </a:lnTo>
                      <a:lnTo>
                        <a:pt x="938" y="1211"/>
                      </a:lnTo>
                      <a:lnTo>
                        <a:pt x="937" y="1211"/>
                      </a:lnTo>
                      <a:lnTo>
                        <a:pt x="937" y="1212"/>
                      </a:lnTo>
                      <a:lnTo>
                        <a:pt x="936" y="1212"/>
                      </a:lnTo>
                      <a:lnTo>
                        <a:pt x="936" y="1214"/>
                      </a:lnTo>
                      <a:lnTo>
                        <a:pt x="935" y="1214"/>
                      </a:lnTo>
                      <a:lnTo>
                        <a:pt x="934" y="1215"/>
                      </a:lnTo>
                      <a:lnTo>
                        <a:pt x="935" y="1215"/>
                      </a:lnTo>
                      <a:lnTo>
                        <a:pt x="935" y="1216"/>
                      </a:lnTo>
                      <a:lnTo>
                        <a:pt x="934" y="1216"/>
                      </a:lnTo>
                      <a:lnTo>
                        <a:pt x="933" y="1217"/>
                      </a:lnTo>
                      <a:lnTo>
                        <a:pt x="933" y="1218"/>
                      </a:lnTo>
                      <a:lnTo>
                        <a:pt x="932" y="1218"/>
                      </a:lnTo>
                      <a:lnTo>
                        <a:pt x="932" y="1220"/>
                      </a:lnTo>
                      <a:lnTo>
                        <a:pt x="931" y="1221"/>
                      </a:lnTo>
                      <a:lnTo>
                        <a:pt x="931" y="1222"/>
                      </a:lnTo>
                      <a:lnTo>
                        <a:pt x="930" y="1223"/>
                      </a:lnTo>
                      <a:lnTo>
                        <a:pt x="928" y="1223"/>
                      </a:lnTo>
                      <a:lnTo>
                        <a:pt x="927" y="1223"/>
                      </a:lnTo>
                      <a:lnTo>
                        <a:pt x="926" y="1224"/>
                      </a:lnTo>
                      <a:lnTo>
                        <a:pt x="926" y="1225"/>
                      </a:lnTo>
                      <a:lnTo>
                        <a:pt x="926" y="1226"/>
                      </a:lnTo>
                      <a:lnTo>
                        <a:pt x="924" y="1226"/>
                      </a:lnTo>
                      <a:lnTo>
                        <a:pt x="923" y="1227"/>
                      </a:lnTo>
                      <a:lnTo>
                        <a:pt x="921" y="1228"/>
                      </a:lnTo>
                      <a:lnTo>
                        <a:pt x="920" y="1227"/>
                      </a:lnTo>
                      <a:lnTo>
                        <a:pt x="919" y="1227"/>
                      </a:lnTo>
                      <a:lnTo>
                        <a:pt x="918" y="1226"/>
                      </a:lnTo>
                      <a:lnTo>
                        <a:pt x="917" y="1226"/>
                      </a:lnTo>
                      <a:lnTo>
                        <a:pt x="916" y="1226"/>
                      </a:lnTo>
                      <a:lnTo>
                        <a:pt x="916" y="1225"/>
                      </a:lnTo>
                      <a:lnTo>
                        <a:pt x="916" y="1224"/>
                      </a:lnTo>
                      <a:lnTo>
                        <a:pt x="917" y="1222"/>
                      </a:lnTo>
                      <a:lnTo>
                        <a:pt x="918" y="1221"/>
                      </a:lnTo>
                      <a:lnTo>
                        <a:pt x="915" y="1220"/>
                      </a:lnTo>
                      <a:lnTo>
                        <a:pt x="915" y="1219"/>
                      </a:lnTo>
                      <a:lnTo>
                        <a:pt x="916" y="1219"/>
                      </a:lnTo>
                      <a:lnTo>
                        <a:pt x="916" y="1217"/>
                      </a:lnTo>
                      <a:lnTo>
                        <a:pt x="916" y="1216"/>
                      </a:lnTo>
                      <a:lnTo>
                        <a:pt x="915" y="1215"/>
                      </a:lnTo>
                      <a:lnTo>
                        <a:pt x="914" y="1213"/>
                      </a:lnTo>
                      <a:lnTo>
                        <a:pt x="914" y="1212"/>
                      </a:lnTo>
                      <a:lnTo>
                        <a:pt x="914" y="1211"/>
                      </a:lnTo>
                      <a:lnTo>
                        <a:pt x="913" y="1210"/>
                      </a:lnTo>
                      <a:lnTo>
                        <a:pt x="912" y="1209"/>
                      </a:lnTo>
                      <a:lnTo>
                        <a:pt x="911" y="1209"/>
                      </a:lnTo>
                      <a:lnTo>
                        <a:pt x="910" y="1208"/>
                      </a:lnTo>
                      <a:lnTo>
                        <a:pt x="909" y="1208"/>
                      </a:lnTo>
                      <a:lnTo>
                        <a:pt x="907" y="1209"/>
                      </a:lnTo>
                      <a:lnTo>
                        <a:pt x="906" y="1210"/>
                      </a:lnTo>
                      <a:lnTo>
                        <a:pt x="905" y="1210"/>
                      </a:lnTo>
                      <a:lnTo>
                        <a:pt x="904" y="1211"/>
                      </a:lnTo>
                      <a:lnTo>
                        <a:pt x="903" y="1212"/>
                      </a:lnTo>
                      <a:lnTo>
                        <a:pt x="902" y="1212"/>
                      </a:lnTo>
                      <a:lnTo>
                        <a:pt x="902" y="1213"/>
                      </a:lnTo>
                      <a:lnTo>
                        <a:pt x="901" y="1213"/>
                      </a:lnTo>
                      <a:lnTo>
                        <a:pt x="900" y="1214"/>
                      </a:lnTo>
                      <a:lnTo>
                        <a:pt x="899" y="1215"/>
                      </a:lnTo>
                      <a:lnTo>
                        <a:pt x="896" y="1215"/>
                      </a:lnTo>
                      <a:lnTo>
                        <a:pt x="896" y="1216"/>
                      </a:lnTo>
                      <a:lnTo>
                        <a:pt x="895" y="1217"/>
                      </a:lnTo>
                      <a:lnTo>
                        <a:pt x="894" y="1217"/>
                      </a:lnTo>
                      <a:lnTo>
                        <a:pt x="893" y="1215"/>
                      </a:lnTo>
                      <a:lnTo>
                        <a:pt x="892" y="1215"/>
                      </a:lnTo>
                      <a:lnTo>
                        <a:pt x="891" y="1215"/>
                      </a:lnTo>
                      <a:lnTo>
                        <a:pt x="890" y="1214"/>
                      </a:lnTo>
                      <a:lnTo>
                        <a:pt x="889" y="1214"/>
                      </a:lnTo>
                      <a:lnTo>
                        <a:pt x="889" y="1215"/>
                      </a:lnTo>
                      <a:lnTo>
                        <a:pt x="888" y="1216"/>
                      </a:lnTo>
                      <a:lnTo>
                        <a:pt x="889" y="1216"/>
                      </a:lnTo>
                      <a:lnTo>
                        <a:pt x="889" y="1217"/>
                      </a:lnTo>
                      <a:lnTo>
                        <a:pt x="889" y="1218"/>
                      </a:lnTo>
                      <a:lnTo>
                        <a:pt x="889" y="1220"/>
                      </a:lnTo>
                      <a:lnTo>
                        <a:pt x="889" y="1221"/>
                      </a:lnTo>
                      <a:lnTo>
                        <a:pt x="888" y="1222"/>
                      </a:lnTo>
                      <a:lnTo>
                        <a:pt x="888" y="1224"/>
                      </a:lnTo>
                      <a:lnTo>
                        <a:pt x="888" y="1225"/>
                      </a:lnTo>
                      <a:lnTo>
                        <a:pt x="889" y="1226"/>
                      </a:lnTo>
                      <a:lnTo>
                        <a:pt x="889" y="1227"/>
                      </a:lnTo>
                      <a:lnTo>
                        <a:pt x="890" y="1229"/>
                      </a:lnTo>
                      <a:lnTo>
                        <a:pt x="890" y="1230"/>
                      </a:lnTo>
                      <a:lnTo>
                        <a:pt x="890" y="1231"/>
                      </a:lnTo>
                      <a:lnTo>
                        <a:pt x="889" y="1231"/>
                      </a:lnTo>
                      <a:lnTo>
                        <a:pt x="888" y="1231"/>
                      </a:lnTo>
                      <a:lnTo>
                        <a:pt x="887" y="1230"/>
                      </a:lnTo>
                      <a:lnTo>
                        <a:pt x="886" y="1231"/>
                      </a:lnTo>
                      <a:lnTo>
                        <a:pt x="885" y="1232"/>
                      </a:lnTo>
                      <a:lnTo>
                        <a:pt x="884" y="1232"/>
                      </a:lnTo>
                      <a:lnTo>
                        <a:pt x="883" y="1231"/>
                      </a:lnTo>
                      <a:lnTo>
                        <a:pt x="883" y="1229"/>
                      </a:lnTo>
                      <a:lnTo>
                        <a:pt x="882" y="1229"/>
                      </a:lnTo>
                      <a:lnTo>
                        <a:pt x="881" y="1229"/>
                      </a:lnTo>
                      <a:lnTo>
                        <a:pt x="879" y="1228"/>
                      </a:lnTo>
                      <a:lnTo>
                        <a:pt x="878" y="1227"/>
                      </a:lnTo>
                      <a:lnTo>
                        <a:pt x="877" y="1226"/>
                      </a:lnTo>
                      <a:lnTo>
                        <a:pt x="876" y="1226"/>
                      </a:lnTo>
                      <a:lnTo>
                        <a:pt x="874" y="1226"/>
                      </a:lnTo>
                      <a:lnTo>
                        <a:pt x="873" y="1226"/>
                      </a:lnTo>
                      <a:lnTo>
                        <a:pt x="872" y="1226"/>
                      </a:lnTo>
                      <a:lnTo>
                        <a:pt x="871" y="1227"/>
                      </a:lnTo>
                      <a:lnTo>
                        <a:pt x="870" y="1227"/>
                      </a:lnTo>
                      <a:lnTo>
                        <a:pt x="869" y="1227"/>
                      </a:lnTo>
                      <a:lnTo>
                        <a:pt x="868" y="1228"/>
                      </a:lnTo>
                      <a:lnTo>
                        <a:pt x="867" y="1229"/>
                      </a:lnTo>
                      <a:lnTo>
                        <a:pt x="865" y="1229"/>
                      </a:lnTo>
                      <a:lnTo>
                        <a:pt x="864" y="1230"/>
                      </a:lnTo>
                      <a:lnTo>
                        <a:pt x="864" y="1231"/>
                      </a:lnTo>
                      <a:lnTo>
                        <a:pt x="864" y="1235"/>
                      </a:lnTo>
                      <a:lnTo>
                        <a:pt x="863" y="1236"/>
                      </a:lnTo>
                      <a:lnTo>
                        <a:pt x="862" y="1237"/>
                      </a:lnTo>
                      <a:lnTo>
                        <a:pt x="861" y="1240"/>
                      </a:lnTo>
                      <a:lnTo>
                        <a:pt x="860" y="1241"/>
                      </a:lnTo>
                      <a:lnTo>
                        <a:pt x="859" y="1242"/>
                      </a:lnTo>
                      <a:lnTo>
                        <a:pt x="858" y="1241"/>
                      </a:lnTo>
                      <a:lnTo>
                        <a:pt x="857" y="1241"/>
                      </a:lnTo>
                      <a:lnTo>
                        <a:pt x="857" y="1242"/>
                      </a:lnTo>
                      <a:lnTo>
                        <a:pt x="855" y="1242"/>
                      </a:lnTo>
                      <a:lnTo>
                        <a:pt x="854" y="1243"/>
                      </a:lnTo>
                      <a:lnTo>
                        <a:pt x="854" y="1244"/>
                      </a:lnTo>
                      <a:lnTo>
                        <a:pt x="853" y="1244"/>
                      </a:lnTo>
                      <a:lnTo>
                        <a:pt x="852" y="1244"/>
                      </a:lnTo>
                      <a:lnTo>
                        <a:pt x="852" y="1243"/>
                      </a:lnTo>
                      <a:lnTo>
                        <a:pt x="851" y="1243"/>
                      </a:lnTo>
                      <a:lnTo>
                        <a:pt x="851" y="1242"/>
                      </a:lnTo>
                      <a:lnTo>
                        <a:pt x="850" y="1242"/>
                      </a:lnTo>
                      <a:lnTo>
                        <a:pt x="850" y="1241"/>
                      </a:lnTo>
                      <a:lnTo>
                        <a:pt x="850" y="1240"/>
                      </a:lnTo>
                      <a:lnTo>
                        <a:pt x="850" y="1239"/>
                      </a:lnTo>
                      <a:lnTo>
                        <a:pt x="849" y="1239"/>
                      </a:lnTo>
                      <a:lnTo>
                        <a:pt x="848" y="1239"/>
                      </a:lnTo>
                      <a:lnTo>
                        <a:pt x="847" y="1239"/>
                      </a:lnTo>
                      <a:lnTo>
                        <a:pt x="847" y="1238"/>
                      </a:lnTo>
                      <a:lnTo>
                        <a:pt x="847" y="1237"/>
                      </a:lnTo>
                      <a:lnTo>
                        <a:pt x="846" y="1236"/>
                      </a:lnTo>
                      <a:lnTo>
                        <a:pt x="845" y="1236"/>
                      </a:lnTo>
                      <a:lnTo>
                        <a:pt x="844" y="1235"/>
                      </a:lnTo>
                      <a:lnTo>
                        <a:pt x="843" y="1234"/>
                      </a:lnTo>
                      <a:lnTo>
                        <a:pt x="842" y="1234"/>
                      </a:lnTo>
                      <a:lnTo>
                        <a:pt x="841" y="1234"/>
                      </a:lnTo>
                      <a:lnTo>
                        <a:pt x="840" y="1234"/>
                      </a:lnTo>
                      <a:lnTo>
                        <a:pt x="839" y="1233"/>
                      </a:lnTo>
                      <a:lnTo>
                        <a:pt x="838" y="1232"/>
                      </a:lnTo>
                      <a:lnTo>
                        <a:pt x="838" y="1231"/>
                      </a:lnTo>
                      <a:lnTo>
                        <a:pt x="838" y="1230"/>
                      </a:lnTo>
                      <a:lnTo>
                        <a:pt x="837" y="1230"/>
                      </a:lnTo>
                      <a:lnTo>
                        <a:pt x="836" y="1229"/>
                      </a:lnTo>
                      <a:lnTo>
                        <a:pt x="836" y="1228"/>
                      </a:lnTo>
                      <a:lnTo>
                        <a:pt x="835" y="1228"/>
                      </a:lnTo>
                      <a:lnTo>
                        <a:pt x="834" y="1227"/>
                      </a:lnTo>
                      <a:lnTo>
                        <a:pt x="833" y="1227"/>
                      </a:lnTo>
                      <a:lnTo>
                        <a:pt x="832" y="1227"/>
                      </a:lnTo>
                      <a:lnTo>
                        <a:pt x="831" y="1226"/>
                      </a:lnTo>
                      <a:lnTo>
                        <a:pt x="830" y="1226"/>
                      </a:lnTo>
                      <a:lnTo>
                        <a:pt x="828" y="1226"/>
                      </a:lnTo>
                      <a:lnTo>
                        <a:pt x="827" y="1226"/>
                      </a:lnTo>
                      <a:lnTo>
                        <a:pt x="826" y="1226"/>
                      </a:lnTo>
                      <a:lnTo>
                        <a:pt x="825" y="1227"/>
                      </a:lnTo>
                      <a:lnTo>
                        <a:pt x="824" y="1227"/>
                      </a:lnTo>
                      <a:lnTo>
                        <a:pt x="823" y="1227"/>
                      </a:lnTo>
                      <a:lnTo>
                        <a:pt x="821" y="1227"/>
                      </a:lnTo>
                      <a:lnTo>
                        <a:pt x="820" y="1227"/>
                      </a:lnTo>
                      <a:lnTo>
                        <a:pt x="818" y="1227"/>
                      </a:lnTo>
                      <a:lnTo>
                        <a:pt x="817" y="1227"/>
                      </a:lnTo>
                      <a:lnTo>
                        <a:pt x="814" y="1228"/>
                      </a:lnTo>
                      <a:lnTo>
                        <a:pt x="814" y="1229"/>
                      </a:lnTo>
                      <a:lnTo>
                        <a:pt x="812" y="1229"/>
                      </a:lnTo>
                      <a:lnTo>
                        <a:pt x="811" y="1229"/>
                      </a:lnTo>
                      <a:lnTo>
                        <a:pt x="810" y="1229"/>
                      </a:lnTo>
                      <a:lnTo>
                        <a:pt x="809" y="1229"/>
                      </a:lnTo>
                      <a:lnTo>
                        <a:pt x="808" y="1229"/>
                      </a:lnTo>
                      <a:lnTo>
                        <a:pt x="807" y="1229"/>
                      </a:lnTo>
                      <a:lnTo>
                        <a:pt x="806" y="1229"/>
                      </a:lnTo>
                      <a:lnTo>
                        <a:pt x="805" y="1229"/>
                      </a:lnTo>
                      <a:lnTo>
                        <a:pt x="803" y="1227"/>
                      </a:lnTo>
                      <a:lnTo>
                        <a:pt x="802" y="1227"/>
                      </a:lnTo>
                      <a:lnTo>
                        <a:pt x="800" y="1228"/>
                      </a:lnTo>
                      <a:lnTo>
                        <a:pt x="800" y="1229"/>
                      </a:lnTo>
                      <a:lnTo>
                        <a:pt x="801" y="1230"/>
                      </a:lnTo>
                      <a:lnTo>
                        <a:pt x="800" y="1230"/>
                      </a:lnTo>
                      <a:lnTo>
                        <a:pt x="799" y="1230"/>
                      </a:lnTo>
                      <a:lnTo>
                        <a:pt x="798" y="1230"/>
                      </a:lnTo>
                      <a:lnTo>
                        <a:pt x="798" y="1229"/>
                      </a:lnTo>
                      <a:lnTo>
                        <a:pt x="797" y="1228"/>
                      </a:lnTo>
                      <a:lnTo>
                        <a:pt x="796" y="1229"/>
                      </a:lnTo>
                      <a:lnTo>
                        <a:pt x="795" y="1229"/>
                      </a:lnTo>
                      <a:lnTo>
                        <a:pt x="794" y="1229"/>
                      </a:lnTo>
                      <a:lnTo>
                        <a:pt x="793" y="1228"/>
                      </a:lnTo>
                      <a:lnTo>
                        <a:pt x="793" y="1229"/>
                      </a:lnTo>
                      <a:lnTo>
                        <a:pt x="792" y="1229"/>
                      </a:lnTo>
                      <a:lnTo>
                        <a:pt x="791" y="1229"/>
                      </a:lnTo>
                      <a:lnTo>
                        <a:pt x="789" y="1228"/>
                      </a:lnTo>
                      <a:lnTo>
                        <a:pt x="788" y="1228"/>
                      </a:lnTo>
                      <a:lnTo>
                        <a:pt x="787" y="1227"/>
                      </a:lnTo>
                      <a:lnTo>
                        <a:pt x="787" y="1228"/>
                      </a:lnTo>
                      <a:lnTo>
                        <a:pt x="787" y="1229"/>
                      </a:lnTo>
                      <a:lnTo>
                        <a:pt x="787" y="1230"/>
                      </a:lnTo>
                      <a:lnTo>
                        <a:pt x="788" y="1230"/>
                      </a:lnTo>
                      <a:lnTo>
                        <a:pt x="789" y="1231"/>
                      </a:lnTo>
                      <a:lnTo>
                        <a:pt x="789" y="1232"/>
                      </a:lnTo>
                      <a:lnTo>
                        <a:pt x="790" y="1233"/>
                      </a:lnTo>
                      <a:lnTo>
                        <a:pt x="789" y="1235"/>
                      </a:lnTo>
                      <a:lnTo>
                        <a:pt x="789" y="1237"/>
                      </a:lnTo>
                      <a:lnTo>
                        <a:pt x="788" y="1238"/>
                      </a:lnTo>
                      <a:lnTo>
                        <a:pt x="787" y="1239"/>
                      </a:lnTo>
                      <a:lnTo>
                        <a:pt x="786" y="1240"/>
                      </a:lnTo>
                      <a:lnTo>
                        <a:pt x="786" y="1241"/>
                      </a:lnTo>
                      <a:lnTo>
                        <a:pt x="785" y="1242"/>
                      </a:lnTo>
                      <a:lnTo>
                        <a:pt x="785" y="1243"/>
                      </a:lnTo>
                      <a:lnTo>
                        <a:pt x="783" y="1245"/>
                      </a:lnTo>
                      <a:lnTo>
                        <a:pt x="782" y="1246"/>
                      </a:lnTo>
                      <a:lnTo>
                        <a:pt x="780" y="1247"/>
                      </a:lnTo>
                      <a:lnTo>
                        <a:pt x="779" y="1248"/>
                      </a:lnTo>
                      <a:lnTo>
                        <a:pt x="779" y="1249"/>
                      </a:lnTo>
                      <a:lnTo>
                        <a:pt x="779" y="1250"/>
                      </a:lnTo>
                      <a:lnTo>
                        <a:pt x="779" y="1251"/>
                      </a:lnTo>
                      <a:lnTo>
                        <a:pt x="778" y="1252"/>
                      </a:lnTo>
                      <a:lnTo>
                        <a:pt x="777" y="1252"/>
                      </a:lnTo>
                      <a:lnTo>
                        <a:pt x="776" y="1253"/>
                      </a:lnTo>
                      <a:lnTo>
                        <a:pt x="775" y="1253"/>
                      </a:lnTo>
                      <a:lnTo>
                        <a:pt x="774" y="1254"/>
                      </a:lnTo>
                      <a:lnTo>
                        <a:pt x="773" y="1254"/>
                      </a:lnTo>
                      <a:lnTo>
                        <a:pt x="772" y="1255"/>
                      </a:lnTo>
                      <a:lnTo>
                        <a:pt x="771" y="1255"/>
                      </a:lnTo>
                      <a:lnTo>
                        <a:pt x="770" y="1256"/>
                      </a:lnTo>
                      <a:lnTo>
                        <a:pt x="769" y="1256"/>
                      </a:lnTo>
                      <a:lnTo>
                        <a:pt x="768" y="1255"/>
                      </a:lnTo>
                      <a:lnTo>
                        <a:pt x="767" y="1255"/>
                      </a:lnTo>
                      <a:lnTo>
                        <a:pt x="766" y="1256"/>
                      </a:lnTo>
                      <a:lnTo>
                        <a:pt x="766" y="1257"/>
                      </a:lnTo>
                      <a:lnTo>
                        <a:pt x="762" y="1259"/>
                      </a:lnTo>
                      <a:lnTo>
                        <a:pt x="761" y="1260"/>
                      </a:lnTo>
                      <a:lnTo>
                        <a:pt x="760" y="1260"/>
                      </a:lnTo>
                      <a:lnTo>
                        <a:pt x="759" y="1261"/>
                      </a:lnTo>
                      <a:lnTo>
                        <a:pt x="759" y="1262"/>
                      </a:lnTo>
                      <a:lnTo>
                        <a:pt x="759" y="1263"/>
                      </a:lnTo>
                      <a:lnTo>
                        <a:pt x="758" y="1264"/>
                      </a:lnTo>
                      <a:lnTo>
                        <a:pt x="757" y="1265"/>
                      </a:lnTo>
                      <a:lnTo>
                        <a:pt x="756" y="1265"/>
                      </a:lnTo>
                      <a:lnTo>
                        <a:pt x="755" y="1265"/>
                      </a:lnTo>
                      <a:lnTo>
                        <a:pt x="754" y="1265"/>
                      </a:lnTo>
                      <a:lnTo>
                        <a:pt x="753" y="1266"/>
                      </a:lnTo>
                      <a:lnTo>
                        <a:pt x="752" y="1266"/>
                      </a:lnTo>
                      <a:lnTo>
                        <a:pt x="751" y="1266"/>
                      </a:lnTo>
                      <a:lnTo>
                        <a:pt x="750" y="1265"/>
                      </a:lnTo>
                      <a:lnTo>
                        <a:pt x="749" y="1266"/>
                      </a:lnTo>
                      <a:lnTo>
                        <a:pt x="750" y="1267"/>
                      </a:lnTo>
                      <a:lnTo>
                        <a:pt x="749" y="1269"/>
                      </a:lnTo>
                      <a:lnTo>
                        <a:pt x="749" y="1270"/>
                      </a:lnTo>
                      <a:lnTo>
                        <a:pt x="748" y="1270"/>
                      </a:lnTo>
                      <a:lnTo>
                        <a:pt x="747" y="1272"/>
                      </a:lnTo>
                      <a:lnTo>
                        <a:pt x="715" y="1260"/>
                      </a:lnTo>
                      <a:lnTo>
                        <a:pt x="712" y="1258"/>
                      </a:lnTo>
                      <a:lnTo>
                        <a:pt x="692" y="1251"/>
                      </a:lnTo>
                      <a:lnTo>
                        <a:pt x="691" y="1251"/>
                      </a:lnTo>
                      <a:lnTo>
                        <a:pt x="626" y="1226"/>
                      </a:lnTo>
                      <a:lnTo>
                        <a:pt x="600" y="1216"/>
                      </a:lnTo>
                      <a:lnTo>
                        <a:pt x="541" y="1194"/>
                      </a:lnTo>
                      <a:lnTo>
                        <a:pt x="513" y="1182"/>
                      </a:lnTo>
                      <a:lnTo>
                        <a:pt x="467" y="1160"/>
                      </a:lnTo>
                      <a:lnTo>
                        <a:pt x="454" y="1154"/>
                      </a:lnTo>
                      <a:lnTo>
                        <a:pt x="432" y="1143"/>
                      </a:lnTo>
                      <a:lnTo>
                        <a:pt x="366" y="1112"/>
                      </a:lnTo>
                      <a:lnTo>
                        <a:pt x="352" y="1110"/>
                      </a:lnTo>
                      <a:lnTo>
                        <a:pt x="344" y="1108"/>
                      </a:lnTo>
                      <a:lnTo>
                        <a:pt x="296" y="1101"/>
                      </a:lnTo>
                      <a:lnTo>
                        <a:pt x="274" y="1097"/>
                      </a:lnTo>
                      <a:lnTo>
                        <a:pt x="246" y="1092"/>
                      </a:lnTo>
                      <a:lnTo>
                        <a:pt x="245" y="1091"/>
                      </a:lnTo>
                      <a:lnTo>
                        <a:pt x="193" y="1084"/>
                      </a:lnTo>
                      <a:lnTo>
                        <a:pt x="175" y="1080"/>
                      </a:lnTo>
                      <a:lnTo>
                        <a:pt x="123" y="1072"/>
                      </a:lnTo>
                      <a:lnTo>
                        <a:pt x="100" y="1063"/>
                      </a:lnTo>
                      <a:lnTo>
                        <a:pt x="7" y="1028"/>
                      </a:lnTo>
                      <a:lnTo>
                        <a:pt x="0" y="1026"/>
                      </a:lnTo>
                      <a:lnTo>
                        <a:pt x="1" y="1025"/>
                      </a:lnTo>
                      <a:lnTo>
                        <a:pt x="1" y="1024"/>
                      </a:lnTo>
                      <a:lnTo>
                        <a:pt x="2" y="1023"/>
                      </a:lnTo>
                      <a:lnTo>
                        <a:pt x="3" y="1022"/>
                      </a:lnTo>
                      <a:lnTo>
                        <a:pt x="6" y="1019"/>
                      </a:lnTo>
                      <a:lnTo>
                        <a:pt x="6" y="1018"/>
                      </a:lnTo>
                      <a:lnTo>
                        <a:pt x="8" y="1015"/>
                      </a:lnTo>
                      <a:lnTo>
                        <a:pt x="7" y="1015"/>
                      </a:lnTo>
                      <a:lnTo>
                        <a:pt x="7" y="1014"/>
                      </a:lnTo>
                      <a:lnTo>
                        <a:pt x="6" y="1013"/>
                      </a:lnTo>
                      <a:lnTo>
                        <a:pt x="6" y="1012"/>
                      </a:lnTo>
                      <a:lnTo>
                        <a:pt x="6" y="1011"/>
                      </a:lnTo>
                      <a:lnTo>
                        <a:pt x="6" y="1010"/>
                      </a:lnTo>
                      <a:lnTo>
                        <a:pt x="4" y="1007"/>
                      </a:lnTo>
                      <a:lnTo>
                        <a:pt x="5" y="1006"/>
                      </a:lnTo>
                      <a:lnTo>
                        <a:pt x="5" y="1005"/>
                      </a:lnTo>
                      <a:lnTo>
                        <a:pt x="5" y="1004"/>
                      </a:lnTo>
                      <a:lnTo>
                        <a:pt x="6" y="1004"/>
                      </a:lnTo>
                      <a:lnTo>
                        <a:pt x="6" y="1003"/>
                      </a:lnTo>
                      <a:lnTo>
                        <a:pt x="8" y="1001"/>
                      </a:lnTo>
                      <a:lnTo>
                        <a:pt x="8" y="999"/>
                      </a:lnTo>
                      <a:lnTo>
                        <a:pt x="8" y="998"/>
                      </a:lnTo>
                      <a:lnTo>
                        <a:pt x="9" y="996"/>
                      </a:lnTo>
                      <a:lnTo>
                        <a:pt x="10" y="996"/>
                      </a:lnTo>
                      <a:lnTo>
                        <a:pt x="11" y="995"/>
                      </a:lnTo>
                      <a:lnTo>
                        <a:pt x="11" y="994"/>
                      </a:lnTo>
                      <a:lnTo>
                        <a:pt x="12" y="994"/>
                      </a:lnTo>
                      <a:lnTo>
                        <a:pt x="12" y="993"/>
                      </a:lnTo>
                      <a:lnTo>
                        <a:pt x="13" y="992"/>
                      </a:lnTo>
                      <a:lnTo>
                        <a:pt x="13" y="991"/>
                      </a:lnTo>
                      <a:lnTo>
                        <a:pt x="14" y="990"/>
                      </a:lnTo>
                      <a:lnTo>
                        <a:pt x="15" y="989"/>
                      </a:lnTo>
                      <a:lnTo>
                        <a:pt x="15" y="988"/>
                      </a:lnTo>
                      <a:lnTo>
                        <a:pt x="15" y="987"/>
                      </a:lnTo>
                      <a:lnTo>
                        <a:pt x="17" y="986"/>
                      </a:lnTo>
                      <a:lnTo>
                        <a:pt x="18" y="986"/>
                      </a:lnTo>
                      <a:lnTo>
                        <a:pt x="18" y="985"/>
                      </a:lnTo>
                      <a:lnTo>
                        <a:pt x="19" y="985"/>
                      </a:lnTo>
                      <a:lnTo>
                        <a:pt x="20" y="984"/>
                      </a:lnTo>
                      <a:lnTo>
                        <a:pt x="21" y="983"/>
                      </a:lnTo>
                      <a:lnTo>
                        <a:pt x="22" y="983"/>
                      </a:lnTo>
                      <a:lnTo>
                        <a:pt x="24" y="982"/>
                      </a:lnTo>
                      <a:lnTo>
                        <a:pt x="25" y="981"/>
                      </a:lnTo>
                      <a:lnTo>
                        <a:pt x="26" y="980"/>
                      </a:lnTo>
                      <a:lnTo>
                        <a:pt x="26" y="979"/>
                      </a:lnTo>
                      <a:lnTo>
                        <a:pt x="27" y="979"/>
                      </a:lnTo>
                      <a:lnTo>
                        <a:pt x="28" y="978"/>
                      </a:lnTo>
                      <a:lnTo>
                        <a:pt x="28" y="977"/>
                      </a:lnTo>
                      <a:lnTo>
                        <a:pt x="30" y="977"/>
                      </a:lnTo>
                      <a:lnTo>
                        <a:pt x="31" y="977"/>
                      </a:lnTo>
                      <a:lnTo>
                        <a:pt x="32" y="977"/>
                      </a:lnTo>
                      <a:lnTo>
                        <a:pt x="33" y="976"/>
                      </a:lnTo>
                      <a:lnTo>
                        <a:pt x="34" y="976"/>
                      </a:lnTo>
                      <a:lnTo>
                        <a:pt x="36" y="975"/>
                      </a:lnTo>
                      <a:lnTo>
                        <a:pt x="37" y="974"/>
                      </a:lnTo>
                      <a:lnTo>
                        <a:pt x="38" y="974"/>
                      </a:lnTo>
                      <a:lnTo>
                        <a:pt x="39" y="973"/>
                      </a:lnTo>
                      <a:lnTo>
                        <a:pt x="40" y="973"/>
                      </a:lnTo>
                      <a:lnTo>
                        <a:pt x="42" y="972"/>
                      </a:lnTo>
                      <a:lnTo>
                        <a:pt x="42" y="971"/>
                      </a:lnTo>
                      <a:lnTo>
                        <a:pt x="43" y="970"/>
                      </a:lnTo>
                      <a:lnTo>
                        <a:pt x="43" y="969"/>
                      </a:lnTo>
                      <a:lnTo>
                        <a:pt x="44" y="969"/>
                      </a:lnTo>
                      <a:lnTo>
                        <a:pt x="45" y="968"/>
                      </a:lnTo>
                      <a:lnTo>
                        <a:pt x="46" y="968"/>
                      </a:lnTo>
                      <a:lnTo>
                        <a:pt x="47" y="967"/>
                      </a:lnTo>
                      <a:lnTo>
                        <a:pt x="48" y="968"/>
                      </a:lnTo>
                      <a:lnTo>
                        <a:pt x="48" y="967"/>
                      </a:lnTo>
                      <a:lnTo>
                        <a:pt x="49" y="967"/>
                      </a:lnTo>
                      <a:lnTo>
                        <a:pt x="50" y="967"/>
                      </a:lnTo>
                      <a:lnTo>
                        <a:pt x="51" y="967"/>
                      </a:lnTo>
                      <a:lnTo>
                        <a:pt x="52" y="966"/>
                      </a:lnTo>
                      <a:lnTo>
                        <a:pt x="53" y="966"/>
                      </a:lnTo>
                      <a:lnTo>
                        <a:pt x="54" y="966"/>
                      </a:lnTo>
                      <a:lnTo>
                        <a:pt x="55" y="966"/>
                      </a:lnTo>
                      <a:lnTo>
                        <a:pt x="56" y="966"/>
                      </a:lnTo>
                      <a:lnTo>
                        <a:pt x="58" y="965"/>
                      </a:lnTo>
                      <a:lnTo>
                        <a:pt x="58" y="964"/>
                      </a:lnTo>
                      <a:lnTo>
                        <a:pt x="59" y="963"/>
                      </a:lnTo>
                      <a:lnTo>
                        <a:pt x="59" y="964"/>
                      </a:lnTo>
                      <a:lnTo>
                        <a:pt x="60" y="965"/>
                      </a:lnTo>
                      <a:lnTo>
                        <a:pt x="61" y="964"/>
                      </a:lnTo>
                      <a:lnTo>
                        <a:pt x="61" y="963"/>
                      </a:lnTo>
                      <a:lnTo>
                        <a:pt x="61" y="962"/>
                      </a:lnTo>
                      <a:lnTo>
                        <a:pt x="61" y="961"/>
                      </a:lnTo>
                      <a:lnTo>
                        <a:pt x="62" y="961"/>
                      </a:lnTo>
                      <a:lnTo>
                        <a:pt x="63" y="961"/>
                      </a:lnTo>
                      <a:lnTo>
                        <a:pt x="63" y="959"/>
                      </a:lnTo>
                      <a:lnTo>
                        <a:pt x="64" y="958"/>
                      </a:lnTo>
                      <a:lnTo>
                        <a:pt x="65" y="959"/>
                      </a:lnTo>
                      <a:lnTo>
                        <a:pt x="66" y="958"/>
                      </a:lnTo>
                      <a:lnTo>
                        <a:pt x="66" y="957"/>
                      </a:lnTo>
                      <a:lnTo>
                        <a:pt x="67" y="957"/>
                      </a:lnTo>
                      <a:lnTo>
                        <a:pt x="67" y="956"/>
                      </a:lnTo>
                      <a:lnTo>
                        <a:pt x="67" y="955"/>
                      </a:lnTo>
                      <a:lnTo>
                        <a:pt x="67" y="954"/>
                      </a:lnTo>
                      <a:lnTo>
                        <a:pt x="68" y="954"/>
                      </a:lnTo>
                      <a:lnTo>
                        <a:pt x="68" y="953"/>
                      </a:lnTo>
                      <a:lnTo>
                        <a:pt x="69" y="952"/>
                      </a:lnTo>
                      <a:lnTo>
                        <a:pt x="69" y="951"/>
                      </a:lnTo>
                      <a:lnTo>
                        <a:pt x="69" y="950"/>
                      </a:lnTo>
                      <a:lnTo>
                        <a:pt x="69" y="949"/>
                      </a:lnTo>
                      <a:lnTo>
                        <a:pt x="69" y="948"/>
                      </a:lnTo>
                      <a:lnTo>
                        <a:pt x="70" y="947"/>
                      </a:lnTo>
                      <a:lnTo>
                        <a:pt x="70" y="946"/>
                      </a:lnTo>
                      <a:lnTo>
                        <a:pt x="69" y="945"/>
                      </a:lnTo>
                      <a:lnTo>
                        <a:pt x="68" y="944"/>
                      </a:lnTo>
                      <a:lnTo>
                        <a:pt x="67" y="944"/>
                      </a:lnTo>
                      <a:lnTo>
                        <a:pt x="67" y="943"/>
                      </a:lnTo>
                      <a:lnTo>
                        <a:pt x="67" y="942"/>
                      </a:lnTo>
                      <a:lnTo>
                        <a:pt x="66" y="941"/>
                      </a:lnTo>
                      <a:lnTo>
                        <a:pt x="66" y="940"/>
                      </a:lnTo>
                      <a:lnTo>
                        <a:pt x="66" y="939"/>
                      </a:lnTo>
                      <a:lnTo>
                        <a:pt x="66" y="938"/>
                      </a:lnTo>
                      <a:lnTo>
                        <a:pt x="65" y="937"/>
                      </a:lnTo>
                      <a:lnTo>
                        <a:pt x="65" y="938"/>
                      </a:lnTo>
                      <a:lnTo>
                        <a:pt x="64" y="937"/>
                      </a:lnTo>
                      <a:lnTo>
                        <a:pt x="64" y="936"/>
                      </a:lnTo>
                      <a:lnTo>
                        <a:pt x="64" y="935"/>
                      </a:lnTo>
                      <a:lnTo>
                        <a:pt x="64" y="934"/>
                      </a:lnTo>
                      <a:lnTo>
                        <a:pt x="64" y="933"/>
                      </a:lnTo>
                      <a:lnTo>
                        <a:pt x="64" y="932"/>
                      </a:lnTo>
                      <a:lnTo>
                        <a:pt x="63" y="932"/>
                      </a:lnTo>
                      <a:lnTo>
                        <a:pt x="62" y="931"/>
                      </a:lnTo>
                      <a:lnTo>
                        <a:pt x="61" y="931"/>
                      </a:lnTo>
                      <a:lnTo>
                        <a:pt x="60" y="930"/>
                      </a:lnTo>
                      <a:lnTo>
                        <a:pt x="60" y="929"/>
                      </a:lnTo>
                      <a:lnTo>
                        <a:pt x="59" y="928"/>
                      </a:lnTo>
                      <a:lnTo>
                        <a:pt x="58" y="927"/>
                      </a:lnTo>
                      <a:lnTo>
                        <a:pt x="58" y="926"/>
                      </a:lnTo>
                      <a:lnTo>
                        <a:pt x="58" y="925"/>
                      </a:lnTo>
                      <a:lnTo>
                        <a:pt x="58" y="923"/>
                      </a:lnTo>
                      <a:lnTo>
                        <a:pt x="57" y="923"/>
                      </a:lnTo>
                      <a:lnTo>
                        <a:pt x="56" y="921"/>
                      </a:lnTo>
                      <a:lnTo>
                        <a:pt x="55" y="921"/>
                      </a:lnTo>
                      <a:lnTo>
                        <a:pt x="54" y="919"/>
                      </a:lnTo>
                      <a:lnTo>
                        <a:pt x="54" y="918"/>
                      </a:lnTo>
                      <a:lnTo>
                        <a:pt x="54" y="916"/>
                      </a:lnTo>
                      <a:lnTo>
                        <a:pt x="54" y="915"/>
                      </a:lnTo>
                      <a:lnTo>
                        <a:pt x="55" y="914"/>
                      </a:lnTo>
                      <a:lnTo>
                        <a:pt x="56" y="913"/>
                      </a:lnTo>
                      <a:lnTo>
                        <a:pt x="55" y="912"/>
                      </a:lnTo>
                      <a:lnTo>
                        <a:pt x="56" y="912"/>
                      </a:lnTo>
                      <a:lnTo>
                        <a:pt x="55" y="910"/>
                      </a:lnTo>
                      <a:lnTo>
                        <a:pt x="55" y="909"/>
                      </a:lnTo>
                      <a:lnTo>
                        <a:pt x="55" y="907"/>
                      </a:lnTo>
                      <a:lnTo>
                        <a:pt x="56" y="907"/>
                      </a:lnTo>
                      <a:lnTo>
                        <a:pt x="56" y="906"/>
                      </a:lnTo>
                      <a:lnTo>
                        <a:pt x="57" y="906"/>
                      </a:lnTo>
                      <a:lnTo>
                        <a:pt x="57" y="905"/>
                      </a:lnTo>
                      <a:lnTo>
                        <a:pt x="58" y="904"/>
                      </a:lnTo>
                      <a:lnTo>
                        <a:pt x="59" y="904"/>
                      </a:lnTo>
                      <a:lnTo>
                        <a:pt x="60" y="904"/>
                      </a:lnTo>
                      <a:lnTo>
                        <a:pt x="60" y="903"/>
                      </a:lnTo>
                      <a:lnTo>
                        <a:pt x="59" y="902"/>
                      </a:lnTo>
                      <a:lnTo>
                        <a:pt x="60" y="900"/>
                      </a:lnTo>
                      <a:lnTo>
                        <a:pt x="61" y="900"/>
                      </a:lnTo>
                      <a:lnTo>
                        <a:pt x="60" y="899"/>
                      </a:lnTo>
                      <a:lnTo>
                        <a:pt x="60" y="898"/>
                      </a:lnTo>
                      <a:lnTo>
                        <a:pt x="60" y="897"/>
                      </a:lnTo>
                      <a:lnTo>
                        <a:pt x="60" y="896"/>
                      </a:lnTo>
                      <a:lnTo>
                        <a:pt x="61" y="896"/>
                      </a:lnTo>
                      <a:lnTo>
                        <a:pt x="61" y="895"/>
                      </a:lnTo>
                      <a:lnTo>
                        <a:pt x="62" y="894"/>
                      </a:lnTo>
                      <a:lnTo>
                        <a:pt x="62" y="893"/>
                      </a:lnTo>
                      <a:lnTo>
                        <a:pt x="62" y="892"/>
                      </a:lnTo>
                      <a:lnTo>
                        <a:pt x="63" y="891"/>
                      </a:lnTo>
                      <a:lnTo>
                        <a:pt x="63" y="890"/>
                      </a:lnTo>
                      <a:lnTo>
                        <a:pt x="64" y="889"/>
                      </a:lnTo>
                      <a:lnTo>
                        <a:pt x="65" y="888"/>
                      </a:lnTo>
                      <a:lnTo>
                        <a:pt x="66" y="888"/>
                      </a:lnTo>
                      <a:lnTo>
                        <a:pt x="67" y="888"/>
                      </a:lnTo>
                      <a:lnTo>
                        <a:pt x="67" y="886"/>
                      </a:lnTo>
                      <a:lnTo>
                        <a:pt x="67" y="885"/>
                      </a:lnTo>
                      <a:lnTo>
                        <a:pt x="68" y="885"/>
                      </a:lnTo>
                      <a:lnTo>
                        <a:pt x="69" y="884"/>
                      </a:lnTo>
                      <a:lnTo>
                        <a:pt x="69" y="883"/>
                      </a:lnTo>
                      <a:lnTo>
                        <a:pt x="71" y="882"/>
                      </a:lnTo>
                      <a:lnTo>
                        <a:pt x="72" y="880"/>
                      </a:lnTo>
                      <a:lnTo>
                        <a:pt x="73" y="880"/>
                      </a:lnTo>
                      <a:lnTo>
                        <a:pt x="73" y="879"/>
                      </a:lnTo>
                      <a:lnTo>
                        <a:pt x="74" y="878"/>
                      </a:lnTo>
                      <a:lnTo>
                        <a:pt x="74" y="877"/>
                      </a:lnTo>
                      <a:lnTo>
                        <a:pt x="74" y="876"/>
                      </a:lnTo>
                      <a:lnTo>
                        <a:pt x="75" y="876"/>
                      </a:lnTo>
                      <a:lnTo>
                        <a:pt x="76" y="876"/>
                      </a:lnTo>
                      <a:lnTo>
                        <a:pt x="77" y="875"/>
                      </a:lnTo>
                      <a:lnTo>
                        <a:pt x="77" y="874"/>
                      </a:lnTo>
                      <a:lnTo>
                        <a:pt x="78" y="873"/>
                      </a:lnTo>
                      <a:lnTo>
                        <a:pt x="79" y="873"/>
                      </a:lnTo>
                      <a:lnTo>
                        <a:pt x="79" y="872"/>
                      </a:lnTo>
                      <a:lnTo>
                        <a:pt x="78" y="872"/>
                      </a:lnTo>
                      <a:lnTo>
                        <a:pt x="80" y="871"/>
                      </a:lnTo>
                      <a:lnTo>
                        <a:pt x="80" y="870"/>
                      </a:lnTo>
                      <a:lnTo>
                        <a:pt x="80" y="869"/>
                      </a:lnTo>
                      <a:lnTo>
                        <a:pt x="80" y="868"/>
                      </a:lnTo>
                      <a:lnTo>
                        <a:pt x="80" y="867"/>
                      </a:lnTo>
                      <a:lnTo>
                        <a:pt x="81" y="866"/>
                      </a:lnTo>
                      <a:lnTo>
                        <a:pt x="82" y="866"/>
                      </a:lnTo>
                      <a:lnTo>
                        <a:pt x="83" y="866"/>
                      </a:lnTo>
                      <a:lnTo>
                        <a:pt x="82" y="865"/>
                      </a:lnTo>
                      <a:lnTo>
                        <a:pt x="82" y="864"/>
                      </a:lnTo>
                      <a:lnTo>
                        <a:pt x="82" y="863"/>
                      </a:lnTo>
                      <a:lnTo>
                        <a:pt x="81" y="863"/>
                      </a:lnTo>
                      <a:lnTo>
                        <a:pt x="81" y="861"/>
                      </a:lnTo>
                      <a:lnTo>
                        <a:pt x="82" y="859"/>
                      </a:lnTo>
                      <a:lnTo>
                        <a:pt x="84" y="858"/>
                      </a:lnTo>
                      <a:lnTo>
                        <a:pt x="83" y="857"/>
                      </a:lnTo>
                      <a:lnTo>
                        <a:pt x="83" y="856"/>
                      </a:lnTo>
                      <a:lnTo>
                        <a:pt x="83" y="855"/>
                      </a:lnTo>
                      <a:lnTo>
                        <a:pt x="83" y="854"/>
                      </a:lnTo>
                      <a:lnTo>
                        <a:pt x="83" y="853"/>
                      </a:lnTo>
                      <a:lnTo>
                        <a:pt x="82" y="852"/>
                      </a:lnTo>
                      <a:lnTo>
                        <a:pt x="82" y="851"/>
                      </a:lnTo>
                      <a:lnTo>
                        <a:pt x="82" y="850"/>
                      </a:lnTo>
                      <a:lnTo>
                        <a:pt x="82" y="849"/>
                      </a:lnTo>
                      <a:lnTo>
                        <a:pt x="83" y="848"/>
                      </a:lnTo>
                      <a:lnTo>
                        <a:pt x="82" y="848"/>
                      </a:lnTo>
                      <a:lnTo>
                        <a:pt x="83" y="846"/>
                      </a:lnTo>
                      <a:lnTo>
                        <a:pt x="83" y="845"/>
                      </a:lnTo>
                      <a:lnTo>
                        <a:pt x="83" y="844"/>
                      </a:lnTo>
                      <a:lnTo>
                        <a:pt x="83" y="843"/>
                      </a:lnTo>
                      <a:lnTo>
                        <a:pt x="84" y="843"/>
                      </a:lnTo>
                      <a:lnTo>
                        <a:pt x="84" y="842"/>
                      </a:lnTo>
                      <a:lnTo>
                        <a:pt x="85" y="841"/>
                      </a:lnTo>
                      <a:lnTo>
                        <a:pt x="85" y="840"/>
                      </a:lnTo>
                      <a:lnTo>
                        <a:pt x="85" y="839"/>
                      </a:lnTo>
                      <a:lnTo>
                        <a:pt x="86" y="838"/>
                      </a:lnTo>
                      <a:lnTo>
                        <a:pt x="86" y="837"/>
                      </a:lnTo>
                      <a:lnTo>
                        <a:pt x="87" y="836"/>
                      </a:lnTo>
                      <a:lnTo>
                        <a:pt x="87" y="835"/>
                      </a:lnTo>
                      <a:lnTo>
                        <a:pt x="88" y="833"/>
                      </a:lnTo>
                      <a:lnTo>
                        <a:pt x="88" y="832"/>
                      </a:lnTo>
                      <a:lnTo>
                        <a:pt x="89" y="831"/>
                      </a:lnTo>
                      <a:lnTo>
                        <a:pt x="89" y="830"/>
                      </a:lnTo>
                      <a:lnTo>
                        <a:pt x="89" y="829"/>
                      </a:lnTo>
                      <a:lnTo>
                        <a:pt x="90" y="829"/>
                      </a:lnTo>
                      <a:lnTo>
                        <a:pt x="91" y="828"/>
                      </a:lnTo>
                      <a:lnTo>
                        <a:pt x="91" y="827"/>
                      </a:lnTo>
                      <a:lnTo>
                        <a:pt x="91" y="826"/>
                      </a:lnTo>
                      <a:lnTo>
                        <a:pt x="92" y="825"/>
                      </a:lnTo>
                      <a:lnTo>
                        <a:pt x="91" y="824"/>
                      </a:lnTo>
                      <a:lnTo>
                        <a:pt x="91" y="823"/>
                      </a:lnTo>
                      <a:lnTo>
                        <a:pt x="92" y="821"/>
                      </a:lnTo>
                      <a:lnTo>
                        <a:pt x="91" y="821"/>
                      </a:lnTo>
                      <a:lnTo>
                        <a:pt x="91" y="819"/>
                      </a:lnTo>
                      <a:lnTo>
                        <a:pt x="91" y="818"/>
                      </a:lnTo>
                      <a:lnTo>
                        <a:pt x="90" y="818"/>
                      </a:lnTo>
                      <a:lnTo>
                        <a:pt x="91" y="817"/>
                      </a:lnTo>
                      <a:lnTo>
                        <a:pt x="90" y="816"/>
                      </a:lnTo>
                      <a:lnTo>
                        <a:pt x="90" y="815"/>
                      </a:lnTo>
                      <a:lnTo>
                        <a:pt x="89" y="814"/>
                      </a:lnTo>
                      <a:lnTo>
                        <a:pt x="90" y="813"/>
                      </a:lnTo>
                      <a:lnTo>
                        <a:pt x="90" y="812"/>
                      </a:lnTo>
                      <a:lnTo>
                        <a:pt x="91" y="812"/>
                      </a:lnTo>
                      <a:lnTo>
                        <a:pt x="92" y="811"/>
                      </a:lnTo>
                      <a:lnTo>
                        <a:pt x="93" y="811"/>
                      </a:lnTo>
                      <a:lnTo>
                        <a:pt x="93" y="812"/>
                      </a:lnTo>
                      <a:lnTo>
                        <a:pt x="94" y="811"/>
                      </a:lnTo>
                      <a:lnTo>
                        <a:pt x="95" y="811"/>
                      </a:lnTo>
                      <a:lnTo>
                        <a:pt x="96" y="810"/>
                      </a:lnTo>
                      <a:lnTo>
                        <a:pt x="96" y="807"/>
                      </a:lnTo>
                      <a:lnTo>
                        <a:pt x="98" y="808"/>
                      </a:lnTo>
                      <a:lnTo>
                        <a:pt x="99" y="807"/>
                      </a:lnTo>
                      <a:lnTo>
                        <a:pt x="100" y="807"/>
                      </a:lnTo>
                      <a:lnTo>
                        <a:pt x="100" y="806"/>
                      </a:lnTo>
                      <a:lnTo>
                        <a:pt x="101" y="806"/>
                      </a:lnTo>
                      <a:lnTo>
                        <a:pt x="102" y="806"/>
                      </a:lnTo>
                      <a:lnTo>
                        <a:pt x="102" y="805"/>
                      </a:lnTo>
                      <a:lnTo>
                        <a:pt x="103" y="804"/>
                      </a:lnTo>
                      <a:lnTo>
                        <a:pt x="104" y="805"/>
                      </a:lnTo>
                      <a:lnTo>
                        <a:pt x="104" y="804"/>
                      </a:lnTo>
                      <a:lnTo>
                        <a:pt x="105" y="803"/>
                      </a:lnTo>
                      <a:lnTo>
                        <a:pt x="105" y="802"/>
                      </a:lnTo>
                      <a:lnTo>
                        <a:pt x="106" y="802"/>
                      </a:lnTo>
                      <a:lnTo>
                        <a:pt x="106" y="801"/>
                      </a:lnTo>
                      <a:lnTo>
                        <a:pt x="107" y="801"/>
                      </a:lnTo>
                      <a:lnTo>
                        <a:pt x="107" y="800"/>
                      </a:lnTo>
                      <a:lnTo>
                        <a:pt x="108" y="801"/>
                      </a:lnTo>
                      <a:lnTo>
                        <a:pt x="109" y="802"/>
                      </a:lnTo>
                      <a:lnTo>
                        <a:pt x="110" y="800"/>
                      </a:lnTo>
                      <a:lnTo>
                        <a:pt x="112" y="800"/>
                      </a:lnTo>
                      <a:lnTo>
                        <a:pt x="113" y="801"/>
                      </a:lnTo>
                      <a:lnTo>
                        <a:pt x="114" y="800"/>
                      </a:lnTo>
                      <a:lnTo>
                        <a:pt x="115" y="801"/>
                      </a:lnTo>
                      <a:lnTo>
                        <a:pt x="116" y="800"/>
                      </a:lnTo>
                      <a:lnTo>
                        <a:pt x="118" y="798"/>
                      </a:lnTo>
                      <a:lnTo>
                        <a:pt x="118" y="796"/>
                      </a:lnTo>
                      <a:lnTo>
                        <a:pt x="118" y="795"/>
                      </a:lnTo>
                      <a:lnTo>
                        <a:pt x="118" y="794"/>
                      </a:lnTo>
                      <a:lnTo>
                        <a:pt x="119" y="793"/>
                      </a:lnTo>
                      <a:lnTo>
                        <a:pt x="120" y="793"/>
                      </a:lnTo>
                      <a:lnTo>
                        <a:pt x="121" y="792"/>
                      </a:lnTo>
                      <a:lnTo>
                        <a:pt x="122" y="792"/>
                      </a:lnTo>
                      <a:lnTo>
                        <a:pt x="122" y="791"/>
                      </a:lnTo>
                      <a:lnTo>
                        <a:pt x="123" y="791"/>
                      </a:lnTo>
                      <a:lnTo>
                        <a:pt x="123" y="790"/>
                      </a:lnTo>
                      <a:lnTo>
                        <a:pt x="124" y="790"/>
                      </a:lnTo>
                      <a:lnTo>
                        <a:pt x="125" y="790"/>
                      </a:lnTo>
                      <a:lnTo>
                        <a:pt x="126" y="789"/>
                      </a:lnTo>
                      <a:lnTo>
                        <a:pt x="127" y="788"/>
                      </a:lnTo>
                      <a:lnTo>
                        <a:pt x="127" y="787"/>
                      </a:lnTo>
                      <a:lnTo>
                        <a:pt x="128" y="787"/>
                      </a:lnTo>
                      <a:lnTo>
                        <a:pt x="128" y="788"/>
                      </a:lnTo>
                      <a:lnTo>
                        <a:pt x="129" y="789"/>
                      </a:lnTo>
                      <a:lnTo>
                        <a:pt x="130" y="788"/>
                      </a:lnTo>
                      <a:lnTo>
                        <a:pt x="130" y="787"/>
                      </a:lnTo>
                      <a:lnTo>
                        <a:pt x="131" y="787"/>
                      </a:lnTo>
                      <a:lnTo>
                        <a:pt x="130" y="788"/>
                      </a:lnTo>
                      <a:lnTo>
                        <a:pt x="131" y="789"/>
                      </a:lnTo>
                      <a:lnTo>
                        <a:pt x="132" y="788"/>
                      </a:lnTo>
                      <a:lnTo>
                        <a:pt x="131" y="786"/>
                      </a:lnTo>
                      <a:lnTo>
                        <a:pt x="132" y="785"/>
                      </a:lnTo>
                      <a:lnTo>
                        <a:pt x="134" y="785"/>
                      </a:lnTo>
                      <a:lnTo>
                        <a:pt x="134" y="784"/>
                      </a:lnTo>
                      <a:lnTo>
                        <a:pt x="133" y="784"/>
                      </a:lnTo>
                      <a:lnTo>
                        <a:pt x="132" y="783"/>
                      </a:lnTo>
                      <a:lnTo>
                        <a:pt x="133" y="782"/>
                      </a:lnTo>
                      <a:lnTo>
                        <a:pt x="134" y="782"/>
                      </a:lnTo>
                      <a:lnTo>
                        <a:pt x="134" y="783"/>
                      </a:lnTo>
                      <a:lnTo>
                        <a:pt x="135" y="783"/>
                      </a:lnTo>
                      <a:lnTo>
                        <a:pt x="135" y="784"/>
                      </a:lnTo>
                      <a:lnTo>
                        <a:pt x="136" y="784"/>
                      </a:lnTo>
                      <a:lnTo>
                        <a:pt x="136" y="783"/>
                      </a:lnTo>
                      <a:lnTo>
                        <a:pt x="137" y="782"/>
                      </a:lnTo>
                      <a:lnTo>
                        <a:pt x="137" y="781"/>
                      </a:lnTo>
                      <a:lnTo>
                        <a:pt x="137" y="780"/>
                      </a:lnTo>
                      <a:lnTo>
                        <a:pt x="138" y="781"/>
                      </a:lnTo>
                      <a:lnTo>
                        <a:pt x="139" y="780"/>
                      </a:lnTo>
                      <a:lnTo>
                        <a:pt x="141" y="779"/>
                      </a:lnTo>
                      <a:lnTo>
                        <a:pt x="141" y="778"/>
                      </a:lnTo>
                      <a:lnTo>
                        <a:pt x="141" y="777"/>
                      </a:lnTo>
                      <a:lnTo>
                        <a:pt x="141" y="776"/>
                      </a:lnTo>
                      <a:lnTo>
                        <a:pt x="141" y="775"/>
                      </a:lnTo>
                      <a:lnTo>
                        <a:pt x="142" y="775"/>
                      </a:lnTo>
                      <a:lnTo>
                        <a:pt x="142" y="772"/>
                      </a:lnTo>
                      <a:lnTo>
                        <a:pt x="144" y="772"/>
                      </a:lnTo>
                      <a:lnTo>
                        <a:pt x="145" y="772"/>
                      </a:lnTo>
                      <a:lnTo>
                        <a:pt x="146" y="771"/>
                      </a:lnTo>
                      <a:lnTo>
                        <a:pt x="147" y="771"/>
                      </a:lnTo>
                      <a:lnTo>
                        <a:pt x="147" y="770"/>
                      </a:lnTo>
                      <a:lnTo>
                        <a:pt x="147" y="769"/>
                      </a:lnTo>
                      <a:lnTo>
                        <a:pt x="148" y="769"/>
                      </a:lnTo>
                      <a:lnTo>
                        <a:pt x="149" y="770"/>
                      </a:lnTo>
                      <a:lnTo>
                        <a:pt x="150" y="769"/>
                      </a:lnTo>
                      <a:lnTo>
                        <a:pt x="152" y="769"/>
                      </a:lnTo>
                      <a:lnTo>
                        <a:pt x="152" y="770"/>
                      </a:lnTo>
                      <a:lnTo>
                        <a:pt x="152" y="771"/>
                      </a:lnTo>
                      <a:lnTo>
                        <a:pt x="153" y="771"/>
                      </a:lnTo>
                      <a:lnTo>
                        <a:pt x="154" y="769"/>
                      </a:lnTo>
                      <a:lnTo>
                        <a:pt x="154" y="768"/>
                      </a:lnTo>
                      <a:lnTo>
                        <a:pt x="154" y="767"/>
                      </a:lnTo>
                      <a:lnTo>
                        <a:pt x="155" y="768"/>
                      </a:lnTo>
                      <a:lnTo>
                        <a:pt x="155" y="769"/>
                      </a:lnTo>
                      <a:lnTo>
                        <a:pt x="157" y="768"/>
                      </a:lnTo>
                      <a:lnTo>
                        <a:pt x="159" y="767"/>
                      </a:lnTo>
                      <a:lnTo>
                        <a:pt x="159" y="766"/>
                      </a:lnTo>
                      <a:lnTo>
                        <a:pt x="160" y="765"/>
                      </a:lnTo>
                      <a:lnTo>
                        <a:pt x="160" y="766"/>
                      </a:lnTo>
                      <a:lnTo>
                        <a:pt x="161" y="766"/>
                      </a:lnTo>
                      <a:lnTo>
                        <a:pt x="161" y="765"/>
                      </a:lnTo>
                      <a:lnTo>
                        <a:pt x="162" y="765"/>
                      </a:lnTo>
                      <a:lnTo>
                        <a:pt x="164" y="763"/>
                      </a:lnTo>
                      <a:lnTo>
                        <a:pt x="164" y="764"/>
                      </a:lnTo>
                      <a:lnTo>
                        <a:pt x="164" y="763"/>
                      </a:lnTo>
                      <a:lnTo>
                        <a:pt x="165" y="762"/>
                      </a:lnTo>
                      <a:lnTo>
                        <a:pt x="166" y="762"/>
                      </a:lnTo>
                      <a:lnTo>
                        <a:pt x="166" y="761"/>
                      </a:lnTo>
                      <a:lnTo>
                        <a:pt x="167" y="762"/>
                      </a:lnTo>
                      <a:lnTo>
                        <a:pt x="168" y="762"/>
                      </a:lnTo>
                      <a:lnTo>
                        <a:pt x="170" y="760"/>
                      </a:lnTo>
                      <a:lnTo>
                        <a:pt x="171" y="760"/>
                      </a:lnTo>
                      <a:lnTo>
                        <a:pt x="171" y="759"/>
                      </a:lnTo>
                      <a:lnTo>
                        <a:pt x="172" y="758"/>
                      </a:lnTo>
                      <a:lnTo>
                        <a:pt x="173" y="757"/>
                      </a:lnTo>
                      <a:lnTo>
                        <a:pt x="173" y="756"/>
                      </a:lnTo>
                      <a:lnTo>
                        <a:pt x="174" y="754"/>
                      </a:lnTo>
                      <a:lnTo>
                        <a:pt x="175" y="754"/>
                      </a:lnTo>
                      <a:lnTo>
                        <a:pt x="176" y="754"/>
                      </a:lnTo>
                      <a:lnTo>
                        <a:pt x="177" y="753"/>
                      </a:lnTo>
                      <a:lnTo>
                        <a:pt x="177" y="752"/>
                      </a:lnTo>
                      <a:lnTo>
                        <a:pt x="177" y="751"/>
                      </a:lnTo>
                      <a:lnTo>
                        <a:pt x="179" y="752"/>
                      </a:lnTo>
                      <a:lnTo>
                        <a:pt x="180" y="752"/>
                      </a:lnTo>
                      <a:lnTo>
                        <a:pt x="181" y="753"/>
                      </a:lnTo>
                      <a:lnTo>
                        <a:pt x="181" y="752"/>
                      </a:lnTo>
                      <a:lnTo>
                        <a:pt x="181" y="751"/>
                      </a:lnTo>
                      <a:lnTo>
                        <a:pt x="182" y="751"/>
                      </a:lnTo>
                      <a:lnTo>
                        <a:pt x="183" y="751"/>
                      </a:lnTo>
                      <a:lnTo>
                        <a:pt x="183" y="750"/>
                      </a:lnTo>
                      <a:lnTo>
                        <a:pt x="184" y="749"/>
                      </a:lnTo>
                      <a:lnTo>
                        <a:pt x="185" y="749"/>
                      </a:lnTo>
                      <a:lnTo>
                        <a:pt x="187" y="748"/>
                      </a:lnTo>
                      <a:lnTo>
                        <a:pt x="186" y="748"/>
                      </a:lnTo>
                      <a:lnTo>
                        <a:pt x="187" y="747"/>
                      </a:lnTo>
                      <a:lnTo>
                        <a:pt x="187" y="746"/>
                      </a:lnTo>
                      <a:lnTo>
                        <a:pt x="187" y="745"/>
                      </a:lnTo>
                      <a:lnTo>
                        <a:pt x="188" y="745"/>
                      </a:lnTo>
                      <a:lnTo>
                        <a:pt x="188" y="744"/>
                      </a:lnTo>
                      <a:lnTo>
                        <a:pt x="189" y="744"/>
                      </a:lnTo>
                      <a:lnTo>
                        <a:pt x="189" y="743"/>
                      </a:lnTo>
                      <a:lnTo>
                        <a:pt x="189" y="742"/>
                      </a:lnTo>
                      <a:lnTo>
                        <a:pt x="190" y="741"/>
                      </a:lnTo>
                      <a:lnTo>
                        <a:pt x="190" y="742"/>
                      </a:lnTo>
                      <a:lnTo>
                        <a:pt x="191" y="742"/>
                      </a:lnTo>
                      <a:lnTo>
                        <a:pt x="191" y="740"/>
                      </a:lnTo>
                      <a:lnTo>
                        <a:pt x="192" y="741"/>
                      </a:lnTo>
                      <a:lnTo>
                        <a:pt x="193" y="741"/>
                      </a:lnTo>
                      <a:lnTo>
                        <a:pt x="193" y="739"/>
                      </a:lnTo>
                      <a:lnTo>
                        <a:pt x="194" y="739"/>
                      </a:lnTo>
                      <a:lnTo>
                        <a:pt x="195" y="740"/>
                      </a:lnTo>
                      <a:lnTo>
                        <a:pt x="196" y="739"/>
                      </a:lnTo>
                      <a:lnTo>
                        <a:pt x="196" y="738"/>
                      </a:lnTo>
                      <a:lnTo>
                        <a:pt x="199" y="737"/>
                      </a:lnTo>
                      <a:lnTo>
                        <a:pt x="201" y="736"/>
                      </a:lnTo>
                      <a:lnTo>
                        <a:pt x="202" y="735"/>
                      </a:lnTo>
                      <a:lnTo>
                        <a:pt x="203" y="735"/>
                      </a:lnTo>
                      <a:lnTo>
                        <a:pt x="204" y="735"/>
                      </a:lnTo>
                      <a:lnTo>
                        <a:pt x="205" y="736"/>
                      </a:lnTo>
                      <a:lnTo>
                        <a:pt x="205" y="737"/>
                      </a:lnTo>
                      <a:lnTo>
                        <a:pt x="206" y="737"/>
                      </a:lnTo>
                      <a:lnTo>
                        <a:pt x="207" y="736"/>
                      </a:lnTo>
                      <a:lnTo>
                        <a:pt x="207" y="735"/>
                      </a:lnTo>
                      <a:lnTo>
                        <a:pt x="207" y="734"/>
                      </a:lnTo>
                      <a:lnTo>
                        <a:pt x="207" y="733"/>
                      </a:lnTo>
                      <a:lnTo>
                        <a:pt x="208" y="735"/>
                      </a:lnTo>
                      <a:lnTo>
                        <a:pt x="208" y="736"/>
                      </a:lnTo>
                      <a:lnTo>
                        <a:pt x="210" y="736"/>
                      </a:lnTo>
                      <a:lnTo>
                        <a:pt x="210" y="737"/>
                      </a:lnTo>
                      <a:lnTo>
                        <a:pt x="211" y="737"/>
                      </a:lnTo>
                      <a:lnTo>
                        <a:pt x="212" y="737"/>
                      </a:lnTo>
                      <a:lnTo>
                        <a:pt x="213" y="737"/>
                      </a:lnTo>
                      <a:lnTo>
                        <a:pt x="214" y="736"/>
                      </a:lnTo>
                      <a:lnTo>
                        <a:pt x="215" y="736"/>
                      </a:lnTo>
                      <a:lnTo>
                        <a:pt x="216" y="737"/>
                      </a:lnTo>
                      <a:lnTo>
                        <a:pt x="216" y="736"/>
                      </a:lnTo>
                      <a:lnTo>
                        <a:pt x="217" y="735"/>
                      </a:lnTo>
                      <a:lnTo>
                        <a:pt x="218" y="736"/>
                      </a:lnTo>
                      <a:lnTo>
                        <a:pt x="219" y="735"/>
                      </a:lnTo>
                      <a:lnTo>
                        <a:pt x="220" y="734"/>
                      </a:lnTo>
                      <a:lnTo>
                        <a:pt x="220" y="733"/>
                      </a:lnTo>
                      <a:lnTo>
                        <a:pt x="221" y="732"/>
                      </a:lnTo>
                      <a:lnTo>
                        <a:pt x="222" y="733"/>
                      </a:lnTo>
                      <a:lnTo>
                        <a:pt x="222" y="734"/>
                      </a:lnTo>
                      <a:lnTo>
                        <a:pt x="221" y="736"/>
                      </a:lnTo>
                      <a:lnTo>
                        <a:pt x="220" y="737"/>
                      </a:lnTo>
                      <a:lnTo>
                        <a:pt x="221" y="738"/>
                      </a:lnTo>
                      <a:lnTo>
                        <a:pt x="222" y="739"/>
                      </a:lnTo>
                      <a:lnTo>
                        <a:pt x="223" y="739"/>
                      </a:lnTo>
                      <a:lnTo>
                        <a:pt x="224" y="739"/>
                      </a:lnTo>
                      <a:lnTo>
                        <a:pt x="225" y="737"/>
                      </a:lnTo>
                      <a:lnTo>
                        <a:pt x="226" y="736"/>
                      </a:lnTo>
                      <a:lnTo>
                        <a:pt x="227" y="735"/>
                      </a:lnTo>
                      <a:lnTo>
                        <a:pt x="228" y="733"/>
                      </a:lnTo>
                      <a:lnTo>
                        <a:pt x="229" y="733"/>
                      </a:lnTo>
                      <a:lnTo>
                        <a:pt x="229" y="732"/>
                      </a:lnTo>
                      <a:lnTo>
                        <a:pt x="230" y="732"/>
                      </a:lnTo>
                      <a:lnTo>
                        <a:pt x="231" y="732"/>
                      </a:lnTo>
                      <a:lnTo>
                        <a:pt x="233" y="732"/>
                      </a:lnTo>
                      <a:lnTo>
                        <a:pt x="233" y="733"/>
                      </a:lnTo>
                      <a:lnTo>
                        <a:pt x="235" y="733"/>
                      </a:lnTo>
                      <a:lnTo>
                        <a:pt x="235" y="732"/>
                      </a:lnTo>
                      <a:lnTo>
                        <a:pt x="234" y="732"/>
                      </a:lnTo>
                      <a:lnTo>
                        <a:pt x="233" y="731"/>
                      </a:lnTo>
                      <a:lnTo>
                        <a:pt x="233" y="730"/>
                      </a:lnTo>
                      <a:lnTo>
                        <a:pt x="233" y="729"/>
                      </a:lnTo>
                      <a:lnTo>
                        <a:pt x="234" y="729"/>
                      </a:lnTo>
                      <a:lnTo>
                        <a:pt x="235" y="730"/>
                      </a:lnTo>
                      <a:lnTo>
                        <a:pt x="236" y="730"/>
                      </a:lnTo>
                      <a:lnTo>
                        <a:pt x="236" y="729"/>
                      </a:lnTo>
                      <a:lnTo>
                        <a:pt x="237" y="728"/>
                      </a:lnTo>
                      <a:lnTo>
                        <a:pt x="238" y="728"/>
                      </a:lnTo>
                      <a:lnTo>
                        <a:pt x="239" y="729"/>
                      </a:lnTo>
                      <a:lnTo>
                        <a:pt x="240" y="729"/>
                      </a:lnTo>
                      <a:lnTo>
                        <a:pt x="240" y="730"/>
                      </a:lnTo>
                      <a:lnTo>
                        <a:pt x="241" y="731"/>
                      </a:lnTo>
                      <a:lnTo>
                        <a:pt x="243" y="731"/>
                      </a:lnTo>
                      <a:lnTo>
                        <a:pt x="243" y="730"/>
                      </a:lnTo>
                      <a:lnTo>
                        <a:pt x="244" y="729"/>
                      </a:lnTo>
                      <a:lnTo>
                        <a:pt x="244" y="728"/>
                      </a:lnTo>
                      <a:lnTo>
                        <a:pt x="245" y="727"/>
                      </a:lnTo>
                      <a:lnTo>
                        <a:pt x="246" y="726"/>
                      </a:lnTo>
                      <a:lnTo>
                        <a:pt x="247" y="727"/>
                      </a:lnTo>
                      <a:lnTo>
                        <a:pt x="249" y="727"/>
                      </a:lnTo>
                      <a:lnTo>
                        <a:pt x="249" y="726"/>
                      </a:lnTo>
                      <a:lnTo>
                        <a:pt x="250" y="727"/>
                      </a:lnTo>
                      <a:lnTo>
                        <a:pt x="250" y="728"/>
                      </a:lnTo>
                      <a:lnTo>
                        <a:pt x="251" y="728"/>
                      </a:lnTo>
                      <a:lnTo>
                        <a:pt x="252" y="728"/>
                      </a:lnTo>
                      <a:lnTo>
                        <a:pt x="253" y="728"/>
                      </a:lnTo>
                      <a:lnTo>
                        <a:pt x="254" y="728"/>
                      </a:lnTo>
                      <a:lnTo>
                        <a:pt x="253" y="729"/>
                      </a:lnTo>
                      <a:lnTo>
                        <a:pt x="255" y="728"/>
                      </a:lnTo>
                      <a:lnTo>
                        <a:pt x="254" y="727"/>
                      </a:lnTo>
                      <a:lnTo>
                        <a:pt x="253" y="727"/>
                      </a:lnTo>
                      <a:lnTo>
                        <a:pt x="252" y="725"/>
                      </a:lnTo>
                      <a:lnTo>
                        <a:pt x="254" y="725"/>
                      </a:lnTo>
                      <a:lnTo>
                        <a:pt x="255" y="727"/>
                      </a:lnTo>
                      <a:lnTo>
                        <a:pt x="257" y="727"/>
                      </a:lnTo>
                      <a:lnTo>
                        <a:pt x="258" y="726"/>
                      </a:lnTo>
                      <a:lnTo>
                        <a:pt x="259" y="726"/>
                      </a:lnTo>
                      <a:lnTo>
                        <a:pt x="258" y="725"/>
                      </a:lnTo>
                      <a:lnTo>
                        <a:pt x="258" y="722"/>
                      </a:lnTo>
                      <a:lnTo>
                        <a:pt x="257" y="722"/>
                      </a:lnTo>
                      <a:lnTo>
                        <a:pt x="258" y="721"/>
                      </a:lnTo>
                      <a:lnTo>
                        <a:pt x="259" y="721"/>
                      </a:lnTo>
                      <a:lnTo>
                        <a:pt x="260" y="722"/>
                      </a:lnTo>
                      <a:lnTo>
                        <a:pt x="261" y="721"/>
                      </a:lnTo>
                      <a:lnTo>
                        <a:pt x="262" y="721"/>
                      </a:lnTo>
                      <a:lnTo>
                        <a:pt x="262" y="722"/>
                      </a:lnTo>
                      <a:lnTo>
                        <a:pt x="262" y="723"/>
                      </a:lnTo>
                      <a:lnTo>
                        <a:pt x="263" y="723"/>
                      </a:lnTo>
                      <a:lnTo>
                        <a:pt x="263" y="721"/>
                      </a:lnTo>
                      <a:lnTo>
                        <a:pt x="264" y="720"/>
                      </a:lnTo>
                      <a:lnTo>
                        <a:pt x="265" y="720"/>
                      </a:lnTo>
                      <a:lnTo>
                        <a:pt x="265" y="721"/>
                      </a:lnTo>
                      <a:lnTo>
                        <a:pt x="265" y="722"/>
                      </a:lnTo>
                      <a:lnTo>
                        <a:pt x="266" y="725"/>
                      </a:lnTo>
                      <a:lnTo>
                        <a:pt x="267" y="724"/>
                      </a:lnTo>
                      <a:lnTo>
                        <a:pt x="267" y="722"/>
                      </a:lnTo>
                      <a:lnTo>
                        <a:pt x="267" y="721"/>
                      </a:lnTo>
                      <a:lnTo>
                        <a:pt x="268" y="722"/>
                      </a:lnTo>
                      <a:lnTo>
                        <a:pt x="269" y="721"/>
                      </a:lnTo>
                      <a:lnTo>
                        <a:pt x="270" y="722"/>
                      </a:lnTo>
                      <a:lnTo>
                        <a:pt x="270" y="723"/>
                      </a:lnTo>
                      <a:lnTo>
                        <a:pt x="271" y="722"/>
                      </a:lnTo>
                      <a:lnTo>
                        <a:pt x="271" y="721"/>
                      </a:lnTo>
                      <a:lnTo>
                        <a:pt x="271" y="720"/>
                      </a:lnTo>
                      <a:lnTo>
                        <a:pt x="272" y="721"/>
                      </a:lnTo>
                      <a:lnTo>
                        <a:pt x="273" y="721"/>
                      </a:lnTo>
                      <a:lnTo>
                        <a:pt x="273" y="722"/>
                      </a:lnTo>
                      <a:lnTo>
                        <a:pt x="274" y="723"/>
                      </a:lnTo>
                      <a:lnTo>
                        <a:pt x="275" y="722"/>
                      </a:lnTo>
                      <a:lnTo>
                        <a:pt x="275" y="720"/>
                      </a:lnTo>
                      <a:lnTo>
                        <a:pt x="276" y="719"/>
                      </a:lnTo>
                      <a:lnTo>
                        <a:pt x="277" y="719"/>
                      </a:lnTo>
                      <a:lnTo>
                        <a:pt x="278" y="720"/>
                      </a:lnTo>
                      <a:lnTo>
                        <a:pt x="278" y="721"/>
                      </a:lnTo>
                      <a:lnTo>
                        <a:pt x="281" y="720"/>
                      </a:lnTo>
                      <a:lnTo>
                        <a:pt x="281" y="719"/>
                      </a:lnTo>
                      <a:lnTo>
                        <a:pt x="282" y="719"/>
                      </a:lnTo>
                      <a:lnTo>
                        <a:pt x="282" y="720"/>
                      </a:lnTo>
                      <a:lnTo>
                        <a:pt x="281" y="721"/>
                      </a:lnTo>
                      <a:lnTo>
                        <a:pt x="282" y="722"/>
                      </a:lnTo>
                      <a:lnTo>
                        <a:pt x="283" y="721"/>
                      </a:lnTo>
                      <a:lnTo>
                        <a:pt x="284" y="720"/>
                      </a:lnTo>
                      <a:lnTo>
                        <a:pt x="285" y="720"/>
                      </a:lnTo>
                      <a:lnTo>
                        <a:pt x="286" y="720"/>
                      </a:lnTo>
                      <a:lnTo>
                        <a:pt x="287" y="720"/>
                      </a:lnTo>
                      <a:lnTo>
                        <a:pt x="288" y="718"/>
                      </a:lnTo>
                      <a:lnTo>
                        <a:pt x="288" y="717"/>
                      </a:lnTo>
                      <a:lnTo>
                        <a:pt x="287" y="716"/>
                      </a:lnTo>
                      <a:lnTo>
                        <a:pt x="287" y="715"/>
                      </a:lnTo>
                      <a:lnTo>
                        <a:pt x="288" y="716"/>
                      </a:lnTo>
                      <a:lnTo>
                        <a:pt x="289" y="717"/>
                      </a:lnTo>
                      <a:lnTo>
                        <a:pt x="290" y="719"/>
                      </a:lnTo>
                      <a:lnTo>
                        <a:pt x="291" y="719"/>
                      </a:lnTo>
                      <a:lnTo>
                        <a:pt x="292" y="719"/>
                      </a:lnTo>
                      <a:lnTo>
                        <a:pt x="293" y="719"/>
                      </a:lnTo>
                      <a:lnTo>
                        <a:pt x="294" y="718"/>
                      </a:lnTo>
                      <a:lnTo>
                        <a:pt x="293" y="717"/>
                      </a:lnTo>
                      <a:lnTo>
                        <a:pt x="294" y="716"/>
                      </a:lnTo>
                      <a:lnTo>
                        <a:pt x="295" y="717"/>
                      </a:lnTo>
                      <a:lnTo>
                        <a:pt x="296" y="716"/>
                      </a:lnTo>
                      <a:lnTo>
                        <a:pt x="296" y="714"/>
                      </a:lnTo>
                      <a:lnTo>
                        <a:pt x="297" y="713"/>
                      </a:lnTo>
                      <a:lnTo>
                        <a:pt x="298" y="713"/>
                      </a:lnTo>
                      <a:lnTo>
                        <a:pt x="299" y="712"/>
                      </a:lnTo>
                      <a:lnTo>
                        <a:pt x="299" y="711"/>
                      </a:lnTo>
                      <a:lnTo>
                        <a:pt x="299" y="710"/>
                      </a:lnTo>
                      <a:lnTo>
                        <a:pt x="299" y="709"/>
                      </a:lnTo>
                      <a:lnTo>
                        <a:pt x="302" y="708"/>
                      </a:lnTo>
                      <a:lnTo>
                        <a:pt x="303" y="708"/>
                      </a:lnTo>
                      <a:lnTo>
                        <a:pt x="301" y="707"/>
                      </a:lnTo>
                      <a:lnTo>
                        <a:pt x="301" y="706"/>
                      </a:lnTo>
                      <a:lnTo>
                        <a:pt x="300" y="705"/>
                      </a:lnTo>
                      <a:lnTo>
                        <a:pt x="302" y="704"/>
                      </a:lnTo>
                      <a:lnTo>
                        <a:pt x="303" y="705"/>
                      </a:lnTo>
                      <a:lnTo>
                        <a:pt x="304" y="705"/>
                      </a:lnTo>
                      <a:lnTo>
                        <a:pt x="304" y="704"/>
                      </a:lnTo>
                      <a:lnTo>
                        <a:pt x="305" y="703"/>
                      </a:lnTo>
                      <a:lnTo>
                        <a:pt x="304" y="701"/>
                      </a:lnTo>
                      <a:lnTo>
                        <a:pt x="305" y="699"/>
                      </a:lnTo>
                      <a:lnTo>
                        <a:pt x="306" y="699"/>
                      </a:lnTo>
                      <a:lnTo>
                        <a:pt x="307" y="697"/>
                      </a:lnTo>
                      <a:lnTo>
                        <a:pt x="308" y="698"/>
                      </a:lnTo>
                      <a:lnTo>
                        <a:pt x="310" y="696"/>
                      </a:lnTo>
                      <a:lnTo>
                        <a:pt x="311" y="695"/>
                      </a:lnTo>
                      <a:lnTo>
                        <a:pt x="312" y="695"/>
                      </a:lnTo>
                      <a:lnTo>
                        <a:pt x="313" y="695"/>
                      </a:lnTo>
                      <a:lnTo>
                        <a:pt x="314" y="697"/>
                      </a:lnTo>
                      <a:lnTo>
                        <a:pt x="315" y="697"/>
                      </a:lnTo>
                      <a:lnTo>
                        <a:pt x="316" y="697"/>
                      </a:lnTo>
                      <a:lnTo>
                        <a:pt x="317" y="697"/>
                      </a:lnTo>
                      <a:lnTo>
                        <a:pt x="318" y="697"/>
                      </a:lnTo>
                      <a:lnTo>
                        <a:pt x="319" y="698"/>
                      </a:lnTo>
                      <a:lnTo>
                        <a:pt x="320" y="698"/>
                      </a:lnTo>
                      <a:lnTo>
                        <a:pt x="321" y="697"/>
                      </a:lnTo>
                      <a:lnTo>
                        <a:pt x="321" y="695"/>
                      </a:lnTo>
                      <a:lnTo>
                        <a:pt x="321" y="693"/>
                      </a:lnTo>
                      <a:lnTo>
                        <a:pt x="322" y="693"/>
                      </a:lnTo>
                      <a:lnTo>
                        <a:pt x="322" y="694"/>
                      </a:lnTo>
                      <a:lnTo>
                        <a:pt x="323" y="695"/>
                      </a:lnTo>
                      <a:lnTo>
                        <a:pt x="323" y="693"/>
                      </a:lnTo>
                      <a:lnTo>
                        <a:pt x="323" y="692"/>
                      </a:lnTo>
                      <a:lnTo>
                        <a:pt x="323" y="691"/>
                      </a:lnTo>
                      <a:lnTo>
                        <a:pt x="324" y="691"/>
                      </a:lnTo>
                      <a:lnTo>
                        <a:pt x="325" y="690"/>
                      </a:lnTo>
                      <a:lnTo>
                        <a:pt x="326" y="691"/>
                      </a:lnTo>
                      <a:lnTo>
                        <a:pt x="326" y="692"/>
                      </a:lnTo>
                      <a:lnTo>
                        <a:pt x="325" y="695"/>
                      </a:lnTo>
                      <a:lnTo>
                        <a:pt x="325" y="696"/>
                      </a:lnTo>
                      <a:lnTo>
                        <a:pt x="325" y="697"/>
                      </a:lnTo>
                      <a:lnTo>
                        <a:pt x="326" y="697"/>
                      </a:lnTo>
                      <a:lnTo>
                        <a:pt x="327" y="697"/>
                      </a:lnTo>
                      <a:lnTo>
                        <a:pt x="328" y="697"/>
                      </a:lnTo>
                      <a:lnTo>
                        <a:pt x="330" y="696"/>
                      </a:lnTo>
                      <a:lnTo>
                        <a:pt x="331" y="695"/>
                      </a:lnTo>
                      <a:lnTo>
                        <a:pt x="333" y="694"/>
                      </a:lnTo>
                      <a:lnTo>
                        <a:pt x="334" y="693"/>
                      </a:lnTo>
                      <a:lnTo>
                        <a:pt x="334" y="692"/>
                      </a:lnTo>
                      <a:lnTo>
                        <a:pt x="334" y="691"/>
                      </a:lnTo>
                      <a:lnTo>
                        <a:pt x="336" y="691"/>
                      </a:lnTo>
                      <a:lnTo>
                        <a:pt x="337" y="691"/>
                      </a:lnTo>
                      <a:lnTo>
                        <a:pt x="338" y="692"/>
                      </a:lnTo>
                      <a:lnTo>
                        <a:pt x="338" y="694"/>
                      </a:lnTo>
                      <a:lnTo>
                        <a:pt x="338" y="695"/>
                      </a:lnTo>
                      <a:lnTo>
                        <a:pt x="337" y="697"/>
                      </a:lnTo>
                      <a:lnTo>
                        <a:pt x="338" y="697"/>
                      </a:lnTo>
                      <a:lnTo>
                        <a:pt x="339" y="697"/>
                      </a:lnTo>
                      <a:lnTo>
                        <a:pt x="340" y="694"/>
                      </a:lnTo>
                      <a:lnTo>
                        <a:pt x="341" y="693"/>
                      </a:lnTo>
                      <a:lnTo>
                        <a:pt x="342" y="694"/>
                      </a:lnTo>
                      <a:lnTo>
                        <a:pt x="342" y="695"/>
                      </a:lnTo>
                      <a:lnTo>
                        <a:pt x="343" y="694"/>
                      </a:lnTo>
                      <a:lnTo>
                        <a:pt x="344" y="693"/>
                      </a:lnTo>
                      <a:lnTo>
                        <a:pt x="345" y="693"/>
                      </a:lnTo>
                      <a:lnTo>
                        <a:pt x="346" y="693"/>
                      </a:lnTo>
                      <a:lnTo>
                        <a:pt x="346" y="692"/>
                      </a:lnTo>
                      <a:lnTo>
                        <a:pt x="345" y="691"/>
                      </a:lnTo>
                      <a:lnTo>
                        <a:pt x="346" y="690"/>
                      </a:lnTo>
                      <a:lnTo>
                        <a:pt x="347" y="690"/>
                      </a:lnTo>
                      <a:lnTo>
                        <a:pt x="348" y="691"/>
                      </a:lnTo>
                      <a:lnTo>
                        <a:pt x="351" y="691"/>
                      </a:lnTo>
                      <a:lnTo>
                        <a:pt x="351" y="690"/>
                      </a:lnTo>
                      <a:lnTo>
                        <a:pt x="353" y="691"/>
                      </a:lnTo>
                      <a:lnTo>
                        <a:pt x="353" y="692"/>
                      </a:lnTo>
                      <a:lnTo>
                        <a:pt x="354" y="693"/>
                      </a:lnTo>
                      <a:lnTo>
                        <a:pt x="355" y="695"/>
                      </a:lnTo>
                      <a:lnTo>
                        <a:pt x="356" y="695"/>
                      </a:lnTo>
                      <a:lnTo>
                        <a:pt x="357" y="694"/>
                      </a:lnTo>
                      <a:lnTo>
                        <a:pt x="358" y="693"/>
                      </a:lnTo>
                      <a:lnTo>
                        <a:pt x="357" y="692"/>
                      </a:lnTo>
                      <a:lnTo>
                        <a:pt x="358" y="691"/>
                      </a:lnTo>
                      <a:lnTo>
                        <a:pt x="359" y="692"/>
                      </a:lnTo>
                      <a:lnTo>
                        <a:pt x="361" y="693"/>
                      </a:lnTo>
                      <a:lnTo>
                        <a:pt x="362" y="694"/>
                      </a:lnTo>
                      <a:lnTo>
                        <a:pt x="362" y="695"/>
                      </a:lnTo>
                      <a:lnTo>
                        <a:pt x="361" y="696"/>
                      </a:lnTo>
                      <a:lnTo>
                        <a:pt x="363" y="700"/>
                      </a:lnTo>
                      <a:lnTo>
                        <a:pt x="362" y="701"/>
                      </a:lnTo>
                      <a:lnTo>
                        <a:pt x="361" y="701"/>
                      </a:lnTo>
                      <a:lnTo>
                        <a:pt x="360" y="702"/>
                      </a:lnTo>
                      <a:lnTo>
                        <a:pt x="359" y="703"/>
                      </a:lnTo>
                      <a:lnTo>
                        <a:pt x="360" y="704"/>
                      </a:lnTo>
                      <a:lnTo>
                        <a:pt x="362" y="704"/>
                      </a:lnTo>
                      <a:lnTo>
                        <a:pt x="362" y="705"/>
                      </a:lnTo>
                      <a:lnTo>
                        <a:pt x="361" y="706"/>
                      </a:lnTo>
                      <a:lnTo>
                        <a:pt x="363" y="706"/>
                      </a:lnTo>
                      <a:lnTo>
                        <a:pt x="366" y="704"/>
                      </a:lnTo>
                      <a:lnTo>
                        <a:pt x="366" y="705"/>
                      </a:lnTo>
                      <a:lnTo>
                        <a:pt x="366" y="706"/>
                      </a:lnTo>
                      <a:lnTo>
                        <a:pt x="365" y="706"/>
                      </a:lnTo>
                      <a:lnTo>
                        <a:pt x="364" y="707"/>
                      </a:lnTo>
                      <a:lnTo>
                        <a:pt x="365" y="708"/>
                      </a:lnTo>
                      <a:lnTo>
                        <a:pt x="366" y="708"/>
                      </a:lnTo>
                      <a:lnTo>
                        <a:pt x="367" y="709"/>
                      </a:lnTo>
                      <a:lnTo>
                        <a:pt x="368" y="709"/>
                      </a:lnTo>
                      <a:lnTo>
                        <a:pt x="369" y="709"/>
                      </a:lnTo>
                      <a:lnTo>
                        <a:pt x="370" y="708"/>
                      </a:lnTo>
                      <a:lnTo>
                        <a:pt x="371" y="709"/>
                      </a:lnTo>
                      <a:lnTo>
                        <a:pt x="371" y="711"/>
                      </a:lnTo>
                      <a:lnTo>
                        <a:pt x="371" y="712"/>
                      </a:lnTo>
                      <a:lnTo>
                        <a:pt x="372" y="713"/>
                      </a:lnTo>
                      <a:lnTo>
                        <a:pt x="373" y="713"/>
                      </a:lnTo>
                      <a:lnTo>
                        <a:pt x="374" y="712"/>
                      </a:lnTo>
                      <a:lnTo>
                        <a:pt x="374" y="711"/>
                      </a:lnTo>
                      <a:lnTo>
                        <a:pt x="375" y="711"/>
                      </a:lnTo>
                      <a:lnTo>
                        <a:pt x="376" y="710"/>
                      </a:lnTo>
                      <a:lnTo>
                        <a:pt x="377" y="710"/>
                      </a:lnTo>
                      <a:lnTo>
                        <a:pt x="377" y="709"/>
                      </a:lnTo>
                      <a:lnTo>
                        <a:pt x="376" y="708"/>
                      </a:lnTo>
                      <a:lnTo>
                        <a:pt x="375" y="708"/>
                      </a:lnTo>
                      <a:lnTo>
                        <a:pt x="375" y="707"/>
                      </a:lnTo>
                      <a:lnTo>
                        <a:pt x="376" y="706"/>
                      </a:lnTo>
                      <a:lnTo>
                        <a:pt x="376" y="705"/>
                      </a:lnTo>
                      <a:lnTo>
                        <a:pt x="377" y="704"/>
                      </a:lnTo>
                      <a:lnTo>
                        <a:pt x="378" y="704"/>
                      </a:lnTo>
                      <a:lnTo>
                        <a:pt x="379" y="705"/>
                      </a:lnTo>
                      <a:lnTo>
                        <a:pt x="380" y="705"/>
                      </a:lnTo>
                      <a:lnTo>
                        <a:pt x="381" y="704"/>
                      </a:lnTo>
                      <a:lnTo>
                        <a:pt x="381" y="703"/>
                      </a:lnTo>
                      <a:lnTo>
                        <a:pt x="382" y="702"/>
                      </a:lnTo>
                      <a:lnTo>
                        <a:pt x="382" y="703"/>
                      </a:lnTo>
                      <a:lnTo>
                        <a:pt x="382" y="705"/>
                      </a:lnTo>
                      <a:lnTo>
                        <a:pt x="383" y="705"/>
                      </a:lnTo>
                      <a:lnTo>
                        <a:pt x="384" y="705"/>
                      </a:lnTo>
                      <a:lnTo>
                        <a:pt x="385" y="705"/>
                      </a:lnTo>
                      <a:lnTo>
                        <a:pt x="384" y="707"/>
                      </a:lnTo>
                      <a:lnTo>
                        <a:pt x="385" y="708"/>
                      </a:lnTo>
                      <a:lnTo>
                        <a:pt x="385" y="709"/>
                      </a:lnTo>
                      <a:lnTo>
                        <a:pt x="387" y="709"/>
                      </a:lnTo>
                      <a:lnTo>
                        <a:pt x="388" y="709"/>
                      </a:lnTo>
                      <a:lnTo>
                        <a:pt x="389" y="710"/>
                      </a:lnTo>
                      <a:lnTo>
                        <a:pt x="389" y="711"/>
                      </a:lnTo>
                      <a:lnTo>
                        <a:pt x="390" y="711"/>
                      </a:lnTo>
                      <a:lnTo>
                        <a:pt x="391" y="710"/>
                      </a:lnTo>
                      <a:lnTo>
                        <a:pt x="392" y="709"/>
                      </a:lnTo>
                      <a:lnTo>
                        <a:pt x="393" y="709"/>
                      </a:lnTo>
                      <a:lnTo>
                        <a:pt x="395" y="708"/>
                      </a:lnTo>
                      <a:lnTo>
                        <a:pt x="396" y="707"/>
                      </a:lnTo>
                      <a:lnTo>
                        <a:pt x="397" y="706"/>
                      </a:lnTo>
                      <a:lnTo>
                        <a:pt x="397" y="705"/>
                      </a:lnTo>
                      <a:lnTo>
                        <a:pt x="398" y="703"/>
                      </a:lnTo>
                      <a:lnTo>
                        <a:pt x="398" y="701"/>
                      </a:lnTo>
                      <a:lnTo>
                        <a:pt x="398" y="697"/>
                      </a:lnTo>
                      <a:lnTo>
                        <a:pt x="399" y="696"/>
                      </a:lnTo>
                      <a:lnTo>
                        <a:pt x="400" y="696"/>
                      </a:lnTo>
                      <a:lnTo>
                        <a:pt x="404" y="673"/>
                      </a:lnTo>
                      <a:lnTo>
                        <a:pt x="409" y="640"/>
                      </a:lnTo>
                      <a:lnTo>
                        <a:pt x="421" y="567"/>
                      </a:lnTo>
                      <a:lnTo>
                        <a:pt x="430" y="508"/>
                      </a:lnTo>
                      <a:lnTo>
                        <a:pt x="438" y="462"/>
                      </a:lnTo>
                      <a:lnTo>
                        <a:pt x="445" y="412"/>
                      </a:lnTo>
                      <a:lnTo>
                        <a:pt x="445" y="411"/>
                      </a:lnTo>
                      <a:lnTo>
                        <a:pt x="445" y="410"/>
                      </a:lnTo>
                      <a:lnTo>
                        <a:pt x="445" y="408"/>
                      </a:lnTo>
                      <a:lnTo>
                        <a:pt x="446" y="407"/>
                      </a:lnTo>
                      <a:lnTo>
                        <a:pt x="447" y="406"/>
                      </a:lnTo>
                      <a:lnTo>
                        <a:pt x="447" y="404"/>
                      </a:lnTo>
                      <a:lnTo>
                        <a:pt x="447" y="403"/>
                      </a:lnTo>
                      <a:lnTo>
                        <a:pt x="447" y="400"/>
                      </a:lnTo>
                      <a:lnTo>
                        <a:pt x="447" y="398"/>
                      </a:lnTo>
                      <a:lnTo>
                        <a:pt x="448" y="397"/>
                      </a:lnTo>
                      <a:lnTo>
                        <a:pt x="448" y="396"/>
                      </a:lnTo>
                      <a:lnTo>
                        <a:pt x="450" y="395"/>
                      </a:lnTo>
                      <a:lnTo>
                        <a:pt x="451" y="395"/>
                      </a:lnTo>
                      <a:lnTo>
                        <a:pt x="451" y="393"/>
                      </a:lnTo>
                      <a:lnTo>
                        <a:pt x="450" y="391"/>
                      </a:lnTo>
                      <a:lnTo>
                        <a:pt x="450" y="387"/>
                      </a:lnTo>
                      <a:lnTo>
                        <a:pt x="449" y="386"/>
                      </a:lnTo>
                      <a:lnTo>
                        <a:pt x="449" y="384"/>
                      </a:lnTo>
                      <a:lnTo>
                        <a:pt x="448" y="383"/>
                      </a:lnTo>
                      <a:lnTo>
                        <a:pt x="447" y="382"/>
                      </a:lnTo>
                      <a:lnTo>
                        <a:pt x="447" y="381"/>
                      </a:lnTo>
                      <a:lnTo>
                        <a:pt x="447" y="380"/>
                      </a:lnTo>
                      <a:lnTo>
                        <a:pt x="448" y="378"/>
                      </a:lnTo>
                      <a:lnTo>
                        <a:pt x="448" y="377"/>
                      </a:lnTo>
                      <a:lnTo>
                        <a:pt x="449" y="376"/>
                      </a:lnTo>
                      <a:lnTo>
                        <a:pt x="449" y="375"/>
                      </a:lnTo>
                      <a:lnTo>
                        <a:pt x="449" y="373"/>
                      </a:lnTo>
                      <a:lnTo>
                        <a:pt x="450" y="372"/>
                      </a:lnTo>
                      <a:lnTo>
                        <a:pt x="450" y="371"/>
                      </a:lnTo>
                      <a:lnTo>
                        <a:pt x="451" y="370"/>
                      </a:lnTo>
                      <a:lnTo>
                        <a:pt x="451" y="369"/>
                      </a:lnTo>
                      <a:lnTo>
                        <a:pt x="450" y="368"/>
                      </a:lnTo>
                      <a:lnTo>
                        <a:pt x="448" y="365"/>
                      </a:lnTo>
                      <a:lnTo>
                        <a:pt x="447" y="364"/>
                      </a:lnTo>
                      <a:lnTo>
                        <a:pt x="448" y="362"/>
                      </a:lnTo>
                      <a:lnTo>
                        <a:pt x="447" y="361"/>
                      </a:lnTo>
                      <a:lnTo>
                        <a:pt x="446" y="360"/>
                      </a:lnTo>
                      <a:lnTo>
                        <a:pt x="445" y="359"/>
                      </a:lnTo>
                      <a:lnTo>
                        <a:pt x="446" y="359"/>
                      </a:lnTo>
                      <a:lnTo>
                        <a:pt x="447" y="358"/>
                      </a:lnTo>
                      <a:lnTo>
                        <a:pt x="448" y="357"/>
                      </a:lnTo>
                      <a:lnTo>
                        <a:pt x="448" y="356"/>
                      </a:lnTo>
                      <a:lnTo>
                        <a:pt x="446" y="356"/>
                      </a:lnTo>
                      <a:lnTo>
                        <a:pt x="445" y="356"/>
                      </a:lnTo>
                      <a:lnTo>
                        <a:pt x="444" y="356"/>
                      </a:lnTo>
                      <a:lnTo>
                        <a:pt x="443" y="355"/>
                      </a:lnTo>
                      <a:lnTo>
                        <a:pt x="443" y="354"/>
                      </a:lnTo>
                      <a:lnTo>
                        <a:pt x="443" y="353"/>
                      </a:lnTo>
                      <a:lnTo>
                        <a:pt x="442" y="352"/>
                      </a:lnTo>
                      <a:lnTo>
                        <a:pt x="441" y="351"/>
                      </a:lnTo>
                      <a:lnTo>
                        <a:pt x="440" y="351"/>
                      </a:lnTo>
                      <a:lnTo>
                        <a:pt x="439" y="351"/>
                      </a:lnTo>
                      <a:lnTo>
                        <a:pt x="438" y="350"/>
                      </a:lnTo>
                      <a:lnTo>
                        <a:pt x="437" y="349"/>
                      </a:lnTo>
                      <a:lnTo>
                        <a:pt x="436" y="349"/>
                      </a:lnTo>
                      <a:lnTo>
                        <a:pt x="437" y="345"/>
                      </a:lnTo>
                      <a:lnTo>
                        <a:pt x="436" y="344"/>
                      </a:lnTo>
                      <a:lnTo>
                        <a:pt x="435" y="343"/>
                      </a:lnTo>
                      <a:lnTo>
                        <a:pt x="435" y="342"/>
                      </a:lnTo>
                      <a:lnTo>
                        <a:pt x="434" y="342"/>
                      </a:lnTo>
                      <a:lnTo>
                        <a:pt x="432" y="341"/>
                      </a:lnTo>
                      <a:lnTo>
                        <a:pt x="431" y="341"/>
                      </a:lnTo>
                      <a:lnTo>
                        <a:pt x="432" y="340"/>
                      </a:lnTo>
                      <a:lnTo>
                        <a:pt x="433" y="338"/>
                      </a:lnTo>
                      <a:lnTo>
                        <a:pt x="432" y="337"/>
                      </a:lnTo>
                      <a:lnTo>
                        <a:pt x="431" y="336"/>
                      </a:lnTo>
                      <a:lnTo>
                        <a:pt x="430" y="336"/>
                      </a:lnTo>
                      <a:lnTo>
                        <a:pt x="430" y="335"/>
                      </a:lnTo>
                      <a:lnTo>
                        <a:pt x="429" y="335"/>
                      </a:lnTo>
                      <a:lnTo>
                        <a:pt x="427" y="333"/>
                      </a:lnTo>
                      <a:lnTo>
                        <a:pt x="427" y="332"/>
                      </a:lnTo>
                      <a:lnTo>
                        <a:pt x="426" y="332"/>
                      </a:lnTo>
                      <a:lnTo>
                        <a:pt x="426" y="331"/>
                      </a:lnTo>
                      <a:lnTo>
                        <a:pt x="425" y="331"/>
                      </a:lnTo>
                      <a:lnTo>
                        <a:pt x="426" y="330"/>
                      </a:lnTo>
                      <a:lnTo>
                        <a:pt x="426" y="329"/>
                      </a:lnTo>
                      <a:lnTo>
                        <a:pt x="427" y="328"/>
                      </a:lnTo>
                      <a:lnTo>
                        <a:pt x="428" y="328"/>
                      </a:lnTo>
                      <a:lnTo>
                        <a:pt x="427" y="327"/>
                      </a:lnTo>
                      <a:lnTo>
                        <a:pt x="428" y="326"/>
                      </a:lnTo>
                      <a:lnTo>
                        <a:pt x="429" y="325"/>
                      </a:lnTo>
                      <a:lnTo>
                        <a:pt x="430" y="324"/>
                      </a:lnTo>
                      <a:lnTo>
                        <a:pt x="430" y="323"/>
                      </a:lnTo>
                      <a:lnTo>
                        <a:pt x="430" y="322"/>
                      </a:lnTo>
                      <a:lnTo>
                        <a:pt x="431" y="321"/>
                      </a:lnTo>
                      <a:lnTo>
                        <a:pt x="431" y="320"/>
                      </a:lnTo>
                      <a:lnTo>
                        <a:pt x="432" y="319"/>
                      </a:lnTo>
                      <a:lnTo>
                        <a:pt x="431" y="319"/>
                      </a:lnTo>
                      <a:lnTo>
                        <a:pt x="431" y="318"/>
                      </a:lnTo>
                      <a:lnTo>
                        <a:pt x="430" y="317"/>
                      </a:lnTo>
                      <a:lnTo>
                        <a:pt x="429" y="318"/>
                      </a:lnTo>
                      <a:lnTo>
                        <a:pt x="429" y="316"/>
                      </a:lnTo>
                      <a:lnTo>
                        <a:pt x="428" y="316"/>
                      </a:lnTo>
                      <a:lnTo>
                        <a:pt x="427" y="315"/>
                      </a:lnTo>
                      <a:lnTo>
                        <a:pt x="428" y="314"/>
                      </a:lnTo>
                      <a:lnTo>
                        <a:pt x="428" y="313"/>
                      </a:lnTo>
                      <a:lnTo>
                        <a:pt x="428" y="312"/>
                      </a:lnTo>
                      <a:lnTo>
                        <a:pt x="428" y="311"/>
                      </a:lnTo>
                      <a:lnTo>
                        <a:pt x="427" y="310"/>
                      </a:lnTo>
                      <a:lnTo>
                        <a:pt x="427" y="309"/>
                      </a:lnTo>
                      <a:lnTo>
                        <a:pt x="426" y="309"/>
                      </a:lnTo>
                      <a:lnTo>
                        <a:pt x="426" y="308"/>
                      </a:lnTo>
                      <a:lnTo>
                        <a:pt x="426" y="307"/>
                      </a:lnTo>
                      <a:lnTo>
                        <a:pt x="427" y="306"/>
                      </a:lnTo>
                      <a:lnTo>
                        <a:pt x="426" y="306"/>
                      </a:lnTo>
                      <a:lnTo>
                        <a:pt x="425" y="305"/>
                      </a:lnTo>
                      <a:lnTo>
                        <a:pt x="424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3" y="303"/>
                      </a:lnTo>
                      <a:lnTo>
                        <a:pt x="422" y="303"/>
                      </a:lnTo>
                      <a:lnTo>
                        <a:pt x="421" y="302"/>
                      </a:lnTo>
                      <a:lnTo>
                        <a:pt x="420" y="302"/>
                      </a:lnTo>
                      <a:lnTo>
                        <a:pt x="419" y="302"/>
                      </a:lnTo>
                      <a:lnTo>
                        <a:pt x="418" y="302"/>
                      </a:lnTo>
                      <a:lnTo>
                        <a:pt x="418" y="301"/>
                      </a:lnTo>
                      <a:lnTo>
                        <a:pt x="417" y="301"/>
                      </a:lnTo>
                      <a:lnTo>
                        <a:pt x="416" y="301"/>
                      </a:lnTo>
                      <a:lnTo>
                        <a:pt x="415" y="301"/>
                      </a:lnTo>
                      <a:lnTo>
                        <a:pt x="414" y="300"/>
                      </a:lnTo>
                      <a:lnTo>
                        <a:pt x="413" y="300"/>
                      </a:lnTo>
                      <a:lnTo>
                        <a:pt x="413" y="299"/>
                      </a:lnTo>
                      <a:lnTo>
                        <a:pt x="412" y="298"/>
                      </a:lnTo>
                      <a:lnTo>
                        <a:pt x="411" y="298"/>
                      </a:lnTo>
                      <a:lnTo>
                        <a:pt x="411" y="297"/>
                      </a:lnTo>
                      <a:lnTo>
                        <a:pt x="410" y="296"/>
                      </a:lnTo>
                      <a:lnTo>
                        <a:pt x="409" y="296"/>
                      </a:lnTo>
                      <a:lnTo>
                        <a:pt x="409" y="295"/>
                      </a:lnTo>
                      <a:lnTo>
                        <a:pt x="408" y="295"/>
                      </a:lnTo>
                      <a:lnTo>
                        <a:pt x="407" y="295"/>
                      </a:lnTo>
                      <a:lnTo>
                        <a:pt x="407" y="294"/>
                      </a:lnTo>
                      <a:lnTo>
                        <a:pt x="405" y="294"/>
                      </a:lnTo>
                      <a:lnTo>
                        <a:pt x="404" y="293"/>
                      </a:lnTo>
                      <a:lnTo>
                        <a:pt x="403" y="293"/>
                      </a:lnTo>
                      <a:lnTo>
                        <a:pt x="402" y="291"/>
                      </a:lnTo>
                      <a:lnTo>
                        <a:pt x="401" y="290"/>
                      </a:lnTo>
                      <a:lnTo>
                        <a:pt x="400" y="290"/>
                      </a:lnTo>
                      <a:lnTo>
                        <a:pt x="399" y="290"/>
                      </a:lnTo>
                      <a:lnTo>
                        <a:pt x="398" y="290"/>
                      </a:lnTo>
                      <a:lnTo>
                        <a:pt x="397" y="290"/>
                      </a:lnTo>
                      <a:lnTo>
                        <a:pt x="396" y="290"/>
                      </a:lnTo>
                      <a:lnTo>
                        <a:pt x="395" y="290"/>
                      </a:lnTo>
                      <a:lnTo>
                        <a:pt x="394" y="290"/>
                      </a:lnTo>
                      <a:lnTo>
                        <a:pt x="394" y="289"/>
                      </a:lnTo>
                      <a:lnTo>
                        <a:pt x="393" y="289"/>
                      </a:lnTo>
                      <a:lnTo>
                        <a:pt x="391" y="287"/>
                      </a:lnTo>
                      <a:lnTo>
                        <a:pt x="391" y="286"/>
                      </a:lnTo>
                      <a:lnTo>
                        <a:pt x="390" y="286"/>
                      </a:lnTo>
                      <a:lnTo>
                        <a:pt x="389" y="285"/>
                      </a:lnTo>
                      <a:lnTo>
                        <a:pt x="388" y="284"/>
                      </a:lnTo>
                      <a:lnTo>
                        <a:pt x="387" y="283"/>
                      </a:lnTo>
                      <a:lnTo>
                        <a:pt x="386" y="281"/>
                      </a:lnTo>
                      <a:lnTo>
                        <a:pt x="385" y="281"/>
                      </a:lnTo>
                      <a:lnTo>
                        <a:pt x="384" y="279"/>
                      </a:lnTo>
                      <a:lnTo>
                        <a:pt x="384" y="278"/>
                      </a:lnTo>
                      <a:lnTo>
                        <a:pt x="382" y="277"/>
                      </a:lnTo>
                      <a:lnTo>
                        <a:pt x="381" y="276"/>
                      </a:lnTo>
                      <a:lnTo>
                        <a:pt x="380" y="276"/>
                      </a:lnTo>
                      <a:lnTo>
                        <a:pt x="380" y="275"/>
                      </a:lnTo>
                      <a:lnTo>
                        <a:pt x="379" y="275"/>
                      </a:lnTo>
                      <a:lnTo>
                        <a:pt x="378" y="274"/>
                      </a:lnTo>
                      <a:lnTo>
                        <a:pt x="378" y="271"/>
                      </a:lnTo>
                      <a:lnTo>
                        <a:pt x="379" y="270"/>
                      </a:lnTo>
                      <a:lnTo>
                        <a:pt x="380" y="268"/>
                      </a:lnTo>
                      <a:lnTo>
                        <a:pt x="380" y="266"/>
                      </a:lnTo>
                      <a:lnTo>
                        <a:pt x="379" y="266"/>
                      </a:lnTo>
                      <a:lnTo>
                        <a:pt x="379" y="258"/>
                      </a:lnTo>
                      <a:lnTo>
                        <a:pt x="379" y="257"/>
                      </a:lnTo>
                      <a:lnTo>
                        <a:pt x="379" y="248"/>
                      </a:lnTo>
                      <a:lnTo>
                        <a:pt x="378" y="196"/>
                      </a:lnTo>
                      <a:lnTo>
                        <a:pt x="379" y="196"/>
                      </a:lnTo>
                      <a:lnTo>
                        <a:pt x="380" y="196"/>
                      </a:lnTo>
                      <a:lnTo>
                        <a:pt x="381" y="198"/>
                      </a:lnTo>
                      <a:lnTo>
                        <a:pt x="383" y="198"/>
                      </a:lnTo>
                      <a:lnTo>
                        <a:pt x="383" y="197"/>
                      </a:lnTo>
                      <a:lnTo>
                        <a:pt x="384" y="196"/>
                      </a:lnTo>
                      <a:lnTo>
                        <a:pt x="383" y="195"/>
                      </a:lnTo>
                      <a:lnTo>
                        <a:pt x="384" y="195"/>
                      </a:lnTo>
                      <a:lnTo>
                        <a:pt x="386" y="195"/>
                      </a:lnTo>
                      <a:lnTo>
                        <a:pt x="387" y="195"/>
                      </a:lnTo>
                      <a:lnTo>
                        <a:pt x="388" y="196"/>
                      </a:lnTo>
                      <a:lnTo>
                        <a:pt x="389" y="196"/>
                      </a:lnTo>
                      <a:lnTo>
                        <a:pt x="391" y="195"/>
                      </a:lnTo>
                      <a:lnTo>
                        <a:pt x="392" y="193"/>
                      </a:lnTo>
                      <a:lnTo>
                        <a:pt x="393" y="193"/>
                      </a:lnTo>
                      <a:lnTo>
                        <a:pt x="394" y="193"/>
                      </a:lnTo>
                      <a:lnTo>
                        <a:pt x="395" y="194"/>
                      </a:lnTo>
                      <a:lnTo>
                        <a:pt x="397" y="193"/>
                      </a:lnTo>
                      <a:lnTo>
                        <a:pt x="398" y="193"/>
                      </a:lnTo>
                      <a:lnTo>
                        <a:pt x="399" y="192"/>
                      </a:lnTo>
                      <a:lnTo>
                        <a:pt x="401" y="193"/>
                      </a:lnTo>
                      <a:lnTo>
                        <a:pt x="401" y="192"/>
                      </a:lnTo>
                      <a:lnTo>
                        <a:pt x="402" y="192"/>
                      </a:lnTo>
                      <a:lnTo>
                        <a:pt x="403" y="193"/>
                      </a:lnTo>
                      <a:lnTo>
                        <a:pt x="404" y="194"/>
                      </a:lnTo>
                      <a:lnTo>
                        <a:pt x="404" y="193"/>
                      </a:lnTo>
                      <a:lnTo>
                        <a:pt x="405" y="192"/>
                      </a:lnTo>
                      <a:lnTo>
                        <a:pt x="406" y="191"/>
                      </a:lnTo>
                      <a:lnTo>
                        <a:pt x="407" y="190"/>
                      </a:lnTo>
                      <a:lnTo>
                        <a:pt x="408" y="190"/>
                      </a:lnTo>
                      <a:lnTo>
                        <a:pt x="410" y="188"/>
                      </a:lnTo>
                      <a:lnTo>
                        <a:pt x="411" y="189"/>
                      </a:lnTo>
                      <a:lnTo>
                        <a:pt x="412" y="189"/>
                      </a:lnTo>
                      <a:lnTo>
                        <a:pt x="413" y="188"/>
                      </a:lnTo>
                      <a:lnTo>
                        <a:pt x="413" y="186"/>
                      </a:lnTo>
                      <a:lnTo>
                        <a:pt x="414" y="185"/>
                      </a:lnTo>
                      <a:lnTo>
                        <a:pt x="415" y="185"/>
                      </a:lnTo>
                      <a:lnTo>
                        <a:pt x="416" y="185"/>
                      </a:lnTo>
                      <a:lnTo>
                        <a:pt x="416" y="183"/>
                      </a:lnTo>
                      <a:lnTo>
                        <a:pt x="417" y="183"/>
                      </a:lnTo>
                      <a:lnTo>
                        <a:pt x="419" y="183"/>
                      </a:lnTo>
                      <a:lnTo>
                        <a:pt x="420" y="183"/>
                      </a:lnTo>
                      <a:lnTo>
                        <a:pt x="421" y="184"/>
                      </a:lnTo>
                      <a:lnTo>
                        <a:pt x="422" y="186"/>
                      </a:lnTo>
                      <a:lnTo>
                        <a:pt x="423" y="186"/>
                      </a:lnTo>
                      <a:lnTo>
                        <a:pt x="424" y="187"/>
                      </a:lnTo>
                      <a:lnTo>
                        <a:pt x="425" y="187"/>
                      </a:lnTo>
                      <a:lnTo>
                        <a:pt x="425" y="186"/>
                      </a:lnTo>
                      <a:lnTo>
                        <a:pt x="426" y="186"/>
                      </a:lnTo>
                      <a:lnTo>
                        <a:pt x="427" y="185"/>
                      </a:lnTo>
                      <a:lnTo>
                        <a:pt x="427" y="184"/>
                      </a:lnTo>
                      <a:lnTo>
                        <a:pt x="428" y="183"/>
                      </a:lnTo>
                      <a:lnTo>
                        <a:pt x="430" y="182"/>
                      </a:lnTo>
                      <a:lnTo>
                        <a:pt x="430" y="181"/>
                      </a:lnTo>
                      <a:lnTo>
                        <a:pt x="432" y="181"/>
                      </a:lnTo>
                      <a:lnTo>
                        <a:pt x="433" y="181"/>
                      </a:lnTo>
                      <a:lnTo>
                        <a:pt x="433" y="180"/>
                      </a:lnTo>
                      <a:lnTo>
                        <a:pt x="433" y="179"/>
                      </a:lnTo>
                      <a:lnTo>
                        <a:pt x="434" y="178"/>
                      </a:lnTo>
                      <a:lnTo>
                        <a:pt x="435" y="178"/>
                      </a:lnTo>
                      <a:lnTo>
                        <a:pt x="436" y="177"/>
                      </a:lnTo>
                      <a:lnTo>
                        <a:pt x="437" y="176"/>
                      </a:lnTo>
                      <a:lnTo>
                        <a:pt x="439" y="175"/>
                      </a:lnTo>
                      <a:lnTo>
                        <a:pt x="440" y="175"/>
                      </a:lnTo>
                      <a:lnTo>
                        <a:pt x="441" y="176"/>
                      </a:lnTo>
                      <a:lnTo>
                        <a:pt x="441" y="177"/>
                      </a:lnTo>
                      <a:lnTo>
                        <a:pt x="442" y="177"/>
                      </a:lnTo>
                      <a:lnTo>
                        <a:pt x="443" y="178"/>
                      </a:lnTo>
                      <a:lnTo>
                        <a:pt x="444" y="179"/>
                      </a:lnTo>
                      <a:lnTo>
                        <a:pt x="445" y="180"/>
                      </a:lnTo>
                      <a:lnTo>
                        <a:pt x="446" y="181"/>
                      </a:lnTo>
                      <a:lnTo>
                        <a:pt x="447" y="183"/>
                      </a:lnTo>
                      <a:lnTo>
                        <a:pt x="449" y="185"/>
                      </a:lnTo>
                      <a:lnTo>
                        <a:pt x="451" y="186"/>
                      </a:lnTo>
                      <a:lnTo>
                        <a:pt x="452" y="187"/>
                      </a:lnTo>
                      <a:lnTo>
                        <a:pt x="453" y="187"/>
                      </a:lnTo>
                      <a:lnTo>
                        <a:pt x="454" y="186"/>
                      </a:lnTo>
                      <a:lnTo>
                        <a:pt x="454" y="185"/>
                      </a:lnTo>
                      <a:lnTo>
                        <a:pt x="456" y="185"/>
                      </a:lnTo>
                      <a:lnTo>
                        <a:pt x="457" y="185"/>
                      </a:lnTo>
                      <a:lnTo>
                        <a:pt x="458" y="183"/>
                      </a:lnTo>
                      <a:lnTo>
                        <a:pt x="460" y="184"/>
                      </a:lnTo>
                      <a:lnTo>
                        <a:pt x="459" y="185"/>
                      </a:lnTo>
                      <a:lnTo>
                        <a:pt x="460" y="186"/>
                      </a:lnTo>
                      <a:lnTo>
                        <a:pt x="459" y="187"/>
                      </a:lnTo>
                      <a:lnTo>
                        <a:pt x="459" y="188"/>
                      </a:lnTo>
                      <a:lnTo>
                        <a:pt x="460" y="188"/>
                      </a:lnTo>
                      <a:lnTo>
                        <a:pt x="461" y="188"/>
                      </a:lnTo>
                      <a:lnTo>
                        <a:pt x="462" y="187"/>
                      </a:lnTo>
                      <a:lnTo>
                        <a:pt x="463" y="188"/>
                      </a:lnTo>
                      <a:lnTo>
                        <a:pt x="464" y="187"/>
                      </a:lnTo>
                      <a:lnTo>
                        <a:pt x="465" y="188"/>
                      </a:lnTo>
                      <a:lnTo>
                        <a:pt x="468" y="187"/>
                      </a:lnTo>
                      <a:lnTo>
                        <a:pt x="469" y="187"/>
                      </a:lnTo>
                      <a:lnTo>
                        <a:pt x="469" y="186"/>
                      </a:lnTo>
                      <a:lnTo>
                        <a:pt x="469" y="185"/>
                      </a:lnTo>
                      <a:lnTo>
                        <a:pt x="469" y="184"/>
                      </a:lnTo>
                      <a:lnTo>
                        <a:pt x="470" y="183"/>
                      </a:lnTo>
                      <a:lnTo>
                        <a:pt x="471" y="182"/>
                      </a:lnTo>
                      <a:lnTo>
                        <a:pt x="472" y="183"/>
                      </a:lnTo>
                      <a:lnTo>
                        <a:pt x="474" y="183"/>
                      </a:lnTo>
                      <a:lnTo>
                        <a:pt x="475" y="183"/>
                      </a:lnTo>
                      <a:lnTo>
                        <a:pt x="476" y="183"/>
                      </a:lnTo>
                      <a:lnTo>
                        <a:pt x="477" y="184"/>
                      </a:lnTo>
                      <a:lnTo>
                        <a:pt x="478" y="184"/>
                      </a:lnTo>
                      <a:lnTo>
                        <a:pt x="478" y="182"/>
                      </a:lnTo>
                      <a:lnTo>
                        <a:pt x="478" y="181"/>
                      </a:lnTo>
                      <a:lnTo>
                        <a:pt x="477" y="180"/>
                      </a:lnTo>
                      <a:lnTo>
                        <a:pt x="475" y="177"/>
                      </a:lnTo>
                      <a:lnTo>
                        <a:pt x="474" y="176"/>
                      </a:lnTo>
                      <a:lnTo>
                        <a:pt x="473" y="176"/>
                      </a:lnTo>
                      <a:lnTo>
                        <a:pt x="471" y="175"/>
                      </a:lnTo>
                      <a:lnTo>
                        <a:pt x="470" y="174"/>
                      </a:lnTo>
                      <a:lnTo>
                        <a:pt x="470" y="172"/>
                      </a:lnTo>
                      <a:lnTo>
                        <a:pt x="471" y="172"/>
                      </a:lnTo>
                      <a:lnTo>
                        <a:pt x="472" y="171"/>
                      </a:lnTo>
                      <a:lnTo>
                        <a:pt x="473" y="171"/>
                      </a:lnTo>
                      <a:lnTo>
                        <a:pt x="474" y="171"/>
                      </a:lnTo>
                      <a:lnTo>
                        <a:pt x="475" y="169"/>
                      </a:lnTo>
                      <a:lnTo>
                        <a:pt x="475" y="168"/>
                      </a:lnTo>
                      <a:lnTo>
                        <a:pt x="474" y="167"/>
                      </a:lnTo>
                      <a:lnTo>
                        <a:pt x="474" y="166"/>
                      </a:lnTo>
                      <a:lnTo>
                        <a:pt x="473" y="165"/>
                      </a:lnTo>
                      <a:lnTo>
                        <a:pt x="473" y="164"/>
                      </a:lnTo>
                      <a:lnTo>
                        <a:pt x="473" y="163"/>
                      </a:lnTo>
                      <a:lnTo>
                        <a:pt x="473" y="162"/>
                      </a:lnTo>
                      <a:lnTo>
                        <a:pt x="474" y="161"/>
                      </a:lnTo>
                      <a:lnTo>
                        <a:pt x="475" y="161"/>
                      </a:lnTo>
                      <a:lnTo>
                        <a:pt x="476" y="160"/>
                      </a:lnTo>
                      <a:lnTo>
                        <a:pt x="476" y="159"/>
                      </a:lnTo>
                      <a:lnTo>
                        <a:pt x="475" y="158"/>
                      </a:lnTo>
                      <a:lnTo>
                        <a:pt x="474" y="158"/>
                      </a:lnTo>
                      <a:lnTo>
                        <a:pt x="473" y="157"/>
                      </a:lnTo>
                      <a:lnTo>
                        <a:pt x="472" y="156"/>
                      </a:lnTo>
                      <a:lnTo>
                        <a:pt x="470" y="156"/>
                      </a:lnTo>
                      <a:lnTo>
                        <a:pt x="470" y="155"/>
                      </a:lnTo>
                      <a:lnTo>
                        <a:pt x="470" y="154"/>
                      </a:lnTo>
                      <a:lnTo>
                        <a:pt x="470" y="153"/>
                      </a:lnTo>
                      <a:lnTo>
                        <a:pt x="470" y="152"/>
                      </a:lnTo>
                      <a:lnTo>
                        <a:pt x="472" y="152"/>
                      </a:lnTo>
                      <a:lnTo>
                        <a:pt x="473" y="152"/>
                      </a:lnTo>
                      <a:lnTo>
                        <a:pt x="471" y="150"/>
                      </a:lnTo>
                      <a:lnTo>
                        <a:pt x="470" y="150"/>
                      </a:lnTo>
                      <a:lnTo>
                        <a:pt x="468" y="149"/>
                      </a:lnTo>
                      <a:lnTo>
                        <a:pt x="467" y="148"/>
                      </a:lnTo>
                      <a:lnTo>
                        <a:pt x="466" y="148"/>
                      </a:lnTo>
                      <a:lnTo>
                        <a:pt x="468" y="146"/>
                      </a:lnTo>
                      <a:lnTo>
                        <a:pt x="468" y="145"/>
                      </a:lnTo>
                      <a:lnTo>
                        <a:pt x="467" y="144"/>
                      </a:lnTo>
                      <a:lnTo>
                        <a:pt x="466" y="143"/>
                      </a:lnTo>
                      <a:lnTo>
                        <a:pt x="464" y="142"/>
                      </a:lnTo>
                      <a:lnTo>
                        <a:pt x="463" y="141"/>
                      </a:lnTo>
                      <a:lnTo>
                        <a:pt x="461" y="140"/>
                      </a:lnTo>
                      <a:lnTo>
                        <a:pt x="460" y="140"/>
                      </a:lnTo>
                      <a:lnTo>
                        <a:pt x="459" y="140"/>
                      </a:lnTo>
                      <a:lnTo>
                        <a:pt x="458" y="139"/>
                      </a:lnTo>
                      <a:lnTo>
                        <a:pt x="457" y="139"/>
                      </a:lnTo>
                      <a:lnTo>
                        <a:pt x="457" y="138"/>
                      </a:lnTo>
                      <a:lnTo>
                        <a:pt x="455" y="137"/>
                      </a:lnTo>
                      <a:lnTo>
                        <a:pt x="454" y="137"/>
                      </a:lnTo>
                      <a:lnTo>
                        <a:pt x="452" y="137"/>
                      </a:lnTo>
                      <a:lnTo>
                        <a:pt x="451" y="138"/>
                      </a:lnTo>
                      <a:lnTo>
                        <a:pt x="450" y="137"/>
                      </a:lnTo>
                      <a:lnTo>
                        <a:pt x="449" y="137"/>
                      </a:lnTo>
                      <a:lnTo>
                        <a:pt x="448" y="138"/>
                      </a:lnTo>
                      <a:lnTo>
                        <a:pt x="447" y="139"/>
                      </a:lnTo>
                      <a:lnTo>
                        <a:pt x="446" y="141"/>
                      </a:lnTo>
                      <a:lnTo>
                        <a:pt x="445" y="142"/>
                      </a:lnTo>
                      <a:lnTo>
                        <a:pt x="443" y="141"/>
                      </a:lnTo>
                      <a:lnTo>
                        <a:pt x="443" y="140"/>
                      </a:lnTo>
                      <a:lnTo>
                        <a:pt x="443" y="139"/>
                      </a:lnTo>
                      <a:lnTo>
                        <a:pt x="442" y="139"/>
                      </a:lnTo>
                      <a:lnTo>
                        <a:pt x="441" y="139"/>
                      </a:lnTo>
                      <a:lnTo>
                        <a:pt x="439" y="138"/>
                      </a:lnTo>
                      <a:lnTo>
                        <a:pt x="438" y="138"/>
                      </a:lnTo>
                      <a:lnTo>
                        <a:pt x="437" y="138"/>
                      </a:lnTo>
                      <a:lnTo>
                        <a:pt x="435" y="139"/>
                      </a:lnTo>
                      <a:lnTo>
                        <a:pt x="434" y="139"/>
                      </a:lnTo>
                      <a:lnTo>
                        <a:pt x="433" y="140"/>
                      </a:lnTo>
                      <a:lnTo>
                        <a:pt x="432" y="139"/>
                      </a:lnTo>
                      <a:lnTo>
                        <a:pt x="430" y="139"/>
                      </a:lnTo>
                      <a:lnTo>
                        <a:pt x="429" y="140"/>
                      </a:lnTo>
                      <a:lnTo>
                        <a:pt x="427" y="139"/>
                      </a:lnTo>
                      <a:lnTo>
                        <a:pt x="426" y="138"/>
                      </a:lnTo>
                      <a:lnTo>
                        <a:pt x="425" y="137"/>
                      </a:lnTo>
                      <a:lnTo>
                        <a:pt x="423" y="137"/>
                      </a:lnTo>
                      <a:lnTo>
                        <a:pt x="422" y="138"/>
                      </a:lnTo>
                      <a:lnTo>
                        <a:pt x="420" y="138"/>
                      </a:lnTo>
                      <a:lnTo>
                        <a:pt x="419" y="139"/>
                      </a:lnTo>
                      <a:lnTo>
                        <a:pt x="418" y="139"/>
                      </a:lnTo>
                      <a:lnTo>
                        <a:pt x="416" y="141"/>
                      </a:lnTo>
                      <a:lnTo>
                        <a:pt x="415" y="140"/>
                      </a:lnTo>
                      <a:lnTo>
                        <a:pt x="414" y="140"/>
                      </a:lnTo>
                      <a:lnTo>
                        <a:pt x="413" y="139"/>
                      </a:lnTo>
                      <a:lnTo>
                        <a:pt x="414" y="137"/>
                      </a:lnTo>
                      <a:lnTo>
                        <a:pt x="413" y="135"/>
                      </a:lnTo>
                      <a:lnTo>
                        <a:pt x="412" y="136"/>
                      </a:lnTo>
                      <a:lnTo>
                        <a:pt x="411" y="137"/>
                      </a:lnTo>
                      <a:lnTo>
                        <a:pt x="410" y="136"/>
                      </a:lnTo>
                      <a:lnTo>
                        <a:pt x="409" y="136"/>
                      </a:lnTo>
                      <a:lnTo>
                        <a:pt x="407" y="137"/>
                      </a:lnTo>
                      <a:lnTo>
                        <a:pt x="405" y="138"/>
                      </a:lnTo>
                      <a:lnTo>
                        <a:pt x="404" y="140"/>
                      </a:lnTo>
                      <a:lnTo>
                        <a:pt x="404" y="141"/>
                      </a:lnTo>
                      <a:lnTo>
                        <a:pt x="403" y="142"/>
                      </a:lnTo>
                      <a:lnTo>
                        <a:pt x="401" y="142"/>
                      </a:lnTo>
                      <a:lnTo>
                        <a:pt x="400" y="141"/>
                      </a:lnTo>
                      <a:lnTo>
                        <a:pt x="399" y="140"/>
                      </a:lnTo>
                      <a:lnTo>
                        <a:pt x="398" y="97"/>
                      </a:lnTo>
                      <a:lnTo>
                        <a:pt x="398" y="74"/>
                      </a:lnTo>
                      <a:lnTo>
                        <a:pt x="400" y="74"/>
                      </a:lnTo>
                      <a:lnTo>
                        <a:pt x="400" y="75"/>
                      </a:lnTo>
                      <a:lnTo>
                        <a:pt x="401" y="76"/>
                      </a:lnTo>
                      <a:lnTo>
                        <a:pt x="402" y="75"/>
                      </a:lnTo>
                      <a:lnTo>
                        <a:pt x="404" y="75"/>
                      </a:lnTo>
                      <a:lnTo>
                        <a:pt x="405" y="74"/>
                      </a:lnTo>
                      <a:lnTo>
                        <a:pt x="405" y="73"/>
                      </a:lnTo>
                      <a:lnTo>
                        <a:pt x="406" y="73"/>
                      </a:lnTo>
                      <a:lnTo>
                        <a:pt x="408" y="72"/>
                      </a:lnTo>
                      <a:lnTo>
                        <a:pt x="409" y="71"/>
                      </a:lnTo>
                      <a:lnTo>
                        <a:pt x="411" y="71"/>
                      </a:lnTo>
                      <a:lnTo>
                        <a:pt x="412" y="71"/>
                      </a:lnTo>
                      <a:lnTo>
                        <a:pt x="412" y="70"/>
                      </a:lnTo>
                      <a:lnTo>
                        <a:pt x="414" y="71"/>
                      </a:lnTo>
                      <a:lnTo>
                        <a:pt x="416" y="71"/>
                      </a:lnTo>
                      <a:lnTo>
                        <a:pt x="416" y="72"/>
                      </a:lnTo>
                      <a:lnTo>
                        <a:pt x="417" y="71"/>
                      </a:lnTo>
                      <a:lnTo>
                        <a:pt x="418" y="71"/>
                      </a:lnTo>
                      <a:lnTo>
                        <a:pt x="420" y="71"/>
                      </a:lnTo>
                      <a:lnTo>
                        <a:pt x="421" y="71"/>
                      </a:lnTo>
                      <a:lnTo>
                        <a:pt x="421" y="70"/>
                      </a:lnTo>
                      <a:lnTo>
                        <a:pt x="422" y="70"/>
                      </a:lnTo>
                      <a:lnTo>
                        <a:pt x="424" y="68"/>
                      </a:lnTo>
                      <a:lnTo>
                        <a:pt x="426" y="68"/>
                      </a:lnTo>
                      <a:lnTo>
                        <a:pt x="427" y="67"/>
                      </a:lnTo>
                      <a:lnTo>
                        <a:pt x="428" y="67"/>
                      </a:lnTo>
                      <a:lnTo>
                        <a:pt x="429" y="66"/>
                      </a:lnTo>
                      <a:lnTo>
                        <a:pt x="430" y="65"/>
                      </a:lnTo>
                      <a:lnTo>
                        <a:pt x="433" y="66"/>
                      </a:lnTo>
                      <a:lnTo>
                        <a:pt x="434" y="67"/>
                      </a:lnTo>
                      <a:lnTo>
                        <a:pt x="435" y="67"/>
                      </a:lnTo>
                      <a:lnTo>
                        <a:pt x="436" y="68"/>
                      </a:lnTo>
                      <a:lnTo>
                        <a:pt x="437" y="67"/>
                      </a:lnTo>
                      <a:lnTo>
                        <a:pt x="437" y="68"/>
                      </a:lnTo>
                      <a:lnTo>
                        <a:pt x="438" y="68"/>
                      </a:lnTo>
                      <a:lnTo>
                        <a:pt x="438" y="67"/>
                      </a:lnTo>
                      <a:lnTo>
                        <a:pt x="439" y="68"/>
                      </a:lnTo>
                      <a:lnTo>
                        <a:pt x="440" y="68"/>
                      </a:lnTo>
                      <a:lnTo>
                        <a:pt x="441" y="68"/>
                      </a:lnTo>
                      <a:lnTo>
                        <a:pt x="443" y="68"/>
                      </a:lnTo>
                      <a:lnTo>
                        <a:pt x="444" y="69"/>
                      </a:lnTo>
                      <a:lnTo>
                        <a:pt x="445" y="69"/>
                      </a:lnTo>
                      <a:lnTo>
                        <a:pt x="446" y="70"/>
                      </a:lnTo>
                      <a:lnTo>
                        <a:pt x="447" y="71"/>
                      </a:lnTo>
                      <a:lnTo>
                        <a:pt x="447" y="72"/>
                      </a:lnTo>
                      <a:lnTo>
                        <a:pt x="448" y="71"/>
                      </a:lnTo>
                      <a:lnTo>
                        <a:pt x="470" y="70"/>
                      </a:lnTo>
                      <a:lnTo>
                        <a:pt x="489" y="69"/>
                      </a:lnTo>
                      <a:lnTo>
                        <a:pt x="580" y="66"/>
                      </a:lnTo>
                      <a:lnTo>
                        <a:pt x="580" y="65"/>
                      </a:lnTo>
                      <a:lnTo>
                        <a:pt x="580" y="64"/>
                      </a:lnTo>
                      <a:lnTo>
                        <a:pt x="578" y="63"/>
                      </a:lnTo>
                      <a:lnTo>
                        <a:pt x="579" y="62"/>
                      </a:lnTo>
                      <a:lnTo>
                        <a:pt x="578" y="61"/>
                      </a:lnTo>
                      <a:lnTo>
                        <a:pt x="577" y="60"/>
                      </a:lnTo>
                      <a:lnTo>
                        <a:pt x="575" y="60"/>
                      </a:lnTo>
                      <a:lnTo>
                        <a:pt x="575" y="61"/>
                      </a:lnTo>
                      <a:lnTo>
                        <a:pt x="574" y="62"/>
                      </a:lnTo>
                      <a:lnTo>
                        <a:pt x="572" y="62"/>
                      </a:lnTo>
                      <a:lnTo>
                        <a:pt x="571" y="61"/>
                      </a:lnTo>
                      <a:lnTo>
                        <a:pt x="571" y="59"/>
                      </a:lnTo>
                      <a:lnTo>
                        <a:pt x="571" y="58"/>
                      </a:lnTo>
                      <a:lnTo>
                        <a:pt x="572" y="57"/>
                      </a:lnTo>
                      <a:lnTo>
                        <a:pt x="572" y="56"/>
                      </a:lnTo>
                      <a:lnTo>
                        <a:pt x="571" y="56"/>
                      </a:lnTo>
                      <a:lnTo>
                        <a:pt x="568" y="56"/>
                      </a:lnTo>
                      <a:lnTo>
                        <a:pt x="568" y="54"/>
                      </a:lnTo>
                      <a:lnTo>
                        <a:pt x="569" y="54"/>
                      </a:lnTo>
                      <a:lnTo>
                        <a:pt x="569" y="53"/>
                      </a:lnTo>
                      <a:lnTo>
                        <a:pt x="570" y="51"/>
                      </a:lnTo>
                      <a:lnTo>
                        <a:pt x="571" y="46"/>
                      </a:lnTo>
                      <a:lnTo>
                        <a:pt x="572" y="44"/>
                      </a:lnTo>
                      <a:lnTo>
                        <a:pt x="573" y="44"/>
                      </a:lnTo>
                      <a:lnTo>
                        <a:pt x="574" y="43"/>
                      </a:lnTo>
                      <a:lnTo>
                        <a:pt x="575" y="42"/>
                      </a:lnTo>
                      <a:lnTo>
                        <a:pt x="576" y="42"/>
                      </a:lnTo>
                      <a:lnTo>
                        <a:pt x="577" y="41"/>
                      </a:lnTo>
                      <a:lnTo>
                        <a:pt x="577" y="40"/>
                      </a:lnTo>
                      <a:lnTo>
                        <a:pt x="579" y="39"/>
                      </a:lnTo>
                      <a:lnTo>
                        <a:pt x="580" y="40"/>
                      </a:lnTo>
                      <a:lnTo>
                        <a:pt x="582" y="39"/>
                      </a:lnTo>
                      <a:lnTo>
                        <a:pt x="583" y="40"/>
                      </a:lnTo>
                      <a:lnTo>
                        <a:pt x="583" y="41"/>
                      </a:lnTo>
                      <a:lnTo>
                        <a:pt x="584" y="41"/>
                      </a:lnTo>
                      <a:lnTo>
                        <a:pt x="585" y="43"/>
                      </a:lnTo>
                      <a:lnTo>
                        <a:pt x="586" y="44"/>
                      </a:lnTo>
                      <a:lnTo>
                        <a:pt x="587" y="47"/>
                      </a:lnTo>
                      <a:lnTo>
                        <a:pt x="588" y="48"/>
                      </a:lnTo>
                      <a:lnTo>
                        <a:pt x="589" y="48"/>
                      </a:lnTo>
                      <a:lnTo>
                        <a:pt x="590" y="48"/>
                      </a:lnTo>
                      <a:lnTo>
                        <a:pt x="592" y="48"/>
                      </a:lnTo>
                      <a:lnTo>
                        <a:pt x="594" y="49"/>
                      </a:lnTo>
                      <a:lnTo>
                        <a:pt x="597" y="52"/>
                      </a:lnTo>
                      <a:lnTo>
                        <a:pt x="600" y="54"/>
                      </a:lnTo>
                      <a:lnTo>
                        <a:pt x="601" y="55"/>
                      </a:lnTo>
                      <a:lnTo>
                        <a:pt x="604" y="55"/>
                      </a:lnTo>
                      <a:lnTo>
                        <a:pt x="605" y="54"/>
                      </a:lnTo>
                      <a:lnTo>
                        <a:pt x="605" y="53"/>
                      </a:lnTo>
                      <a:lnTo>
                        <a:pt x="606" y="52"/>
                      </a:lnTo>
                      <a:lnTo>
                        <a:pt x="607" y="52"/>
                      </a:lnTo>
                      <a:lnTo>
                        <a:pt x="607" y="51"/>
                      </a:lnTo>
                      <a:lnTo>
                        <a:pt x="607" y="49"/>
                      </a:lnTo>
                      <a:lnTo>
                        <a:pt x="606" y="47"/>
                      </a:lnTo>
                      <a:lnTo>
                        <a:pt x="608" y="47"/>
                      </a:lnTo>
                      <a:lnTo>
                        <a:pt x="610" y="47"/>
                      </a:lnTo>
                      <a:lnTo>
                        <a:pt x="612" y="45"/>
                      </a:lnTo>
                      <a:lnTo>
                        <a:pt x="613" y="44"/>
                      </a:lnTo>
                      <a:lnTo>
                        <a:pt x="615" y="42"/>
                      </a:lnTo>
                      <a:lnTo>
                        <a:pt x="615" y="41"/>
                      </a:lnTo>
                      <a:lnTo>
                        <a:pt x="617" y="40"/>
                      </a:lnTo>
                      <a:lnTo>
                        <a:pt x="618" y="38"/>
                      </a:lnTo>
                      <a:lnTo>
                        <a:pt x="619" y="37"/>
                      </a:lnTo>
                      <a:lnTo>
                        <a:pt x="621" y="33"/>
                      </a:lnTo>
                      <a:lnTo>
                        <a:pt x="622" y="32"/>
                      </a:lnTo>
                      <a:lnTo>
                        <a:pt x="624" y="32"/>
                      </a:lnTo>
                      <a:lnTo>
                        <a:pt x="627" y="33"/>
                      </a:lnTo>
                      <a:lnTo>
                        <a:pt x="630" y="34"/>
                      </a:lnTo>
                      <a:lnTo>
                        <a:pt x="633" y="34"/>
                      </a:lnTo>
                      <a:lnTo>
                        <a:pt x="636" y="34"/>
                      </a:lnTo>
                      <a:lnTo>
                        <a:pt x="638" y="33"/>
                      </a:lnTo>
                      <a:lnTo>
                        <a:pt x="639" y="32"/>
                      </a:lnTo>
                      <a:lnTo>
                        <a:pt x="640" y="30"/>
                      </a:lnTo>
                      <a:lnTo>
                        <a:pt x="642" y="27"/>
                      </a:lnTo>
                      <a:lnTo>
                        <a:pt x="643" y="25"/>
                      </a:lnTo>
                      <a:lnTo>
                        <a:pt x="645" y="24"/>
                      </a:lnTo>
                      <a:lnTo>
                        <a:pt x="645" y="23"/>
                      </a:lnTo>
                      <a:lnTo>
                        <a:pt x="645" y="21"/>
                      </a:lnTo>
                      <a:lnTo>
                        <a:pt x="647" y="19"/>
                      </a:lnTo>
                      <a:lnTo>
                        <a:pt x="649" y="18"/>
                      </a:lnTo>
                      <a:lnTo>
                        <a:pt x="651" y="17"/>
                      </a:lnTo>
                      <a:lnTo>
                        <a:pt x="653" y="15"/>
                      </a:lnTo>
                      <a:lnTo>
                        <a:pt x="655" y="14"/>
                      </a:lnTo>
                      <a:lnTo>
                        <a:pt x="656" y="13"/>
                      </a:lnTo>
                      <a:lnTo>
                        <a:pt x="657" y="12"/>
                      </a:lnTo>
                      <a:lnTo>
                        <a:pt x="657" y="11"/>
                      </a:lnTo>
                      <a:lnTo>
                        <a:pt x="658" y="10"/>
                      </a:lnTo>
                      <a:lnTo>
                        <a:pt x="661" y="9"/>
                      </a:lnTo>
                      <a:lnTo>
                        <a:pt x="663" y="9"/>
                      </a:lnTo>
                      <a:lnTo>
                        <a:pt x="665" y="11"/>
                      </a:lnTo>
                      <a:lnTo>
                        <a:pt x="668" y="13"/>
                      </a:lnTo>
                      <a:lnTo>
                        <a:pt x="668" y="15"/>
                      </a:lnTo>
                      <a:lnTo>
                        <a:pt x="668" y="19"/>
                      </a:lnTo>
                      <a:lnTo>
                        <a:pt x="669" y="23"/>
                      </a:lnTo>
                      <a:lnTo>
                        <a:pt x="669" y="24"/>
                      </a:lnTo>
                      <a:lnTo>
                        <a:pt x="669" y="27"/>
                      </a:lnTo>
                      <a:lnTo>
                        <a:pt x="669" y="28"/>
                      </a:lnTo>
                      <a:lnTo>
                        <a:pt x="670" y="31"/>
                      </a:lnTo>
                      <a:lnTo>
                        <a:pt x="671" y="35"/>
                      </a:lnTo>
                      <a:lnTo>
                        <a:pt x="672" y="38"/>
                      </a:lnTo>
                      <a:lnTo>
                        <a:pt x="673" y="42"/>
                      </a:lnTo>
                      <a:lnTo>
                        <a:pt x="674" y="45"/>
                      </a:lnTo>
                      <a:lnTo>
                        <a:pt x="674" y="46"/>
                      </a:lnTo>
                      <a:lnTo>
                        <a:pt x="675" y="48"/>
                      </a:lnTo>
                      <a:lnTo>
                        <a:pt x="677" y="48"/>
                      </a:lnTo>
                      <a:lnTo>
                        <a:pt x="679" y="49"/>
                      </a:lnTo>
                      <a:lnTo>
                        <a:pt x="680" y="49"/>
                      </a:lnTo>
                      <a:lnTo>
                        <a:pt x="683" y="49"/>
                      </a:lnTo>
                      <a:lnTo>
                        <a:pt x="686" y="49"/>
                      </a:lnTo>
                      <a:lnTo>
                        <a:pt x="688" y="50"/>
                      </a:lnTo>
                      <a:lnTo>
                        <a:pt x="690" y="52"/>
                      </a:lnTo>
                      <a:lnTo>
                        <a:pt x="692" y="55"/>
                      </a:lnTo>
                      <a:lnTo>
                        <a:pt x="693" y="58"/>
                      </a:lnTo>
                      <a:lnTo>
                        <a:pt x="695" y="62"/>
                      </a:lnTo>
                      <a:lnTo>
                        <a:pt x="694" y="64"/>
                      </a:lnTo>
                      <a:lnTo>
                        <a:pt x="695" y="67"/>
                      </a:lnTo>
                      <a:lnTo>
                        <a:pt x="696" y="70"/>
                      </a:lnTo>
                      <a:lnTo>
                        <a:pt x="697" y="71"/>
                      </a:lnTo>
                      <a:lnTo>
                        <a:pt x="697" y="75"/>
                      </a:lnTo>
                      <a:lnTo>
                        <a:pt x="697" y="77"/>
                      </a:lnTo>
                      <a:lnTo>
                        <a:pt x="697" y="81"/>
                      </a:lnTo>
                      <a:lnTo>
                        <a:pt x="697" y="86"/>
                      </a:lnTo>
                      <a:lnTo>
                        <a:pt x="698" y="89"/>
                      </a:lnTo>
                      <a:lnTo>
                        <a:pt x="698" y="92"/>
                      </a:lnTo>
                      <a:lnTo>
                        <a:pt x="697" y="96"/>
                      </a:lnTo>
                      <a:lnTo>
                        <a:pt x="697" y="100"/>
                      </a:lnTo>
                      <a:lnTo>
                        <a:pt x="696" y="104"/>
                      </a:lnTo>
                      <a:lnTo>
                        <a:pt x="696" y="108"/>
                      </a:lnTo>
                      <a:lnTo>
                        <a:pt x="697" y="111"/>
                      </a:lnTo>
                      <a:lnTo>
                        <a:pt x="696" y="114"/>
                      </a:lnTo>
                      <a:lnTo>
                        <a:pt x="697" y="117"/>
                      </a:lnTo>
                      <a:lnTo>
                        <a:pt x="697" y="119"/>
                      </a:lnTo>
                      <a:lnTo>
                        <a:pt x="696" y="121"/>
                      </a:lnTo>
                      <a:lnTo>
                        <a:pt x="721" y="113"/>
                      </a:lnTo>
                      <a:lnTo>
                        <a:pt x="749" y="136"/>
                      </a:lnTo>
                      <a:lnTo>
                        <a:pt x="780" y="161"/>
                      </a:lnTo>
                      <a:lnTo>
                        <a:pt x="791" y="158"/>
                      </a:lnTo>
                      <a:lnTo>
                        <a:pt x="792" y="158"/>
                      </a:lnTo>
                      <a:lnTo>
                        <a:pt x="794" y="158"/>
                      </a:lnTo>
                      <a:lnTo>
                        <a:pt x="794" y="159"/>
                      </a:lnTo>
                      <a:lnTo>
                        <a:pt x="796" y="161"/>
                      </a:lnTo>
                      <a:lnTo>
                        <a:pt x="797" y="162"/>
                      </a:lnTo>
                      <a:lnTo>
                        <a:pt x="798" y="162"/>
                      </a:lnTo>
                      <a:lnTo>
                        <a:pt x="799" y="161"/>
                      </a:lnTo>
                      <a:lnTo>
                        <a:pt x="800" y="161"/>
                      </a:lnTo>
                      <a:lnTo>
                        <a:pt x="801" y="161"/>
                      </a:lnTo>
                      <a:lnTo>
                        <a:pt x="802" y="159"/>
                      </a:lnTo>
                      <a:lnTo>
                        <a:pt x="803" y="159"/>
                      </a:lnTo>
                      <a:lnTo>
                        <a:pt x="805" y="160"/>
                      </a:lnTo>
                      <a:lnTo>
                        <a:pt x="806" y="159"/>
                      </a:lnTo>
                      <a:lnTo>
                        <a:pt x="806" y="158"/>
                      </a:lnTo>
                      <a:lnTo>
                        <a:pt x="806" y="157"/>
                      </a:lnTo>
                      <a:lnTo>
                        <a:pt x="806" y="156"/>
                      </a:lnTo>
                      <a:lnTo>
                        <a:pt x="807" y="155"/>
                      </a:lnTo>
                      <a:lnTo>
                        <a:pt x="808" y="155"/>
                      </a:lnTo>
                      <a:lnTo>
                        <a:pt x="810" y="154"/>
                      </a:lnTo>
                      <a:lnTo>
                        <a:pt x="812" y="156"/>
                      </a:lnTo>
                      <a:lnTo>
                        <a:pt x="814" y="155"/>
                      </a:lnTo>
                      <a:lnTo>
                        <a:pt x="815" y="155"/>
                      </a:lnTo>
                      <a:lnTo>
                        <a:pt x="816" y="155"/>
                      </a:lnTo>
                      <a:lnTo>
                        <a:pt x="817" y="154"/>
                      </a:lnTo>
                      <a:lnTo>
                        <a:pt x="817" y="155"/>
                      </a:lnTo>
                      <a:lnTo>
                        <a:pt x="818" y="154"/>
                      </a:lnTo>
                      <a:lnTo>
                        <a:pt x="818" y="153"/>
                      </a:lnTo>
                      <a:lnTo>
                        <a:pt x="819" y="151"/>
                      </a:lnTo>
                      <a:lnTo>
                        <a:pt x="820" y="150"/>
                      </a:lnTo>
                      <a:lnTo>
                        <a:pt x="821" y="149"/>
                      </a:lnTo>
                      <a:lnTo>
                        <a:pt x="821" y="148"/>
                      </a:lnTo>
                      <a:lnTo>
                        <a:pt x="821" y="147"/>
                      </a:lnTo>
                      <a:lnTo>
                        <a:pt x="822" y="146"/>
                      </a:lnTo>
                      <a:lnTo>
                        <a:pt x="823" y="146"/>
                      </a:lnTo>
                      <a:lnTo>
                        <a:pt x="824" y="146"/>
                      </a:lnTo>
                      <a:lnTo>
                        <a:pt x="825" y="147"/>
                      </a:lnTo>
                      <a:lnTo>
                        <a:pt x="825" y="145"/>
                      </a:lnTo>
                      <a:lnTo>
                        <a:pt x="827" y="144"/>
                      </a:lnTo>
                      <a:lnTo>
                        <a:pt x="827" y="143"/>
                      </a:lnTo>
                      <a:lnTo>
                        <a:pt x="828" y="142"/>
                      </a:lnTo>
                      <a:lnTo>
                        <a:pt x="827" y="141"/>
                      </a:lnTo>
                      <a:lnTo>
                        <a:pt x="829" y="141"/>
                      </a:lnTo>
                      <a:lnTo>
                        <a:pt x="831" y="141"/>
                      </a:lnTo>
                      <a:lnTo>
                        <a:pt x="832" y="140"/>
                      </a:lnTo>
                      <a:lnTo>
                        <a:pt x="833" y="140"/>
                      </a:lnTo>
                      <a:lnTo>
                        <a:pt x="834" y="139"/>
                      </a:lnTo>
                      <a:lnTo>
                        <a:pt x="835" y="139"/>
                      </a:lnTo>
                      <a:lnTo>
                        <a:pt x="836" y="139"/>
                      </a:lnTo>
                      <a:lnTo>
                        <a:pt x="837" y="138"/>
                      </a:lnTo>
                      <a:lnTo>
                        <a:pt x="838" y="138"/>
                      </a:lnTo>
                      <a:lnTo>
                        <a:pt x="839" y="138"/>
                      </a:lnTo>
                      <a:lnTo>
                        <a:pt x="839" y="137"/>
                      </a:lnTo>
                      <a:lnTo>
                        <a:pt x="840" y="136"/>
                      </a:lnTo>
                      <a:lnTo>
                        <a:pt x="841" y="136"/>
                      </a:lnTo>
                      <a:lnTo>
                        <a:pt x="842" y="134"/>
                      </a:lnTo>
                      <a:lnTo>
                        <a:pt x="843" y="134"/>
                      </a:lnTo>
                      <a:lnTo>
                        <a:pt x="844" y="134"/>
                      </a:lnTo>
                      <a:lnTo>
                        <a:pt x="845" y="134"/>
                      </a:lnTo>
                      <a:lnTo>
                        <a:pt x="846" y="134"/>
                      </a:lnTo>
                      <a:lnTo>
                        <a:pt x="847" y="133"/>
                      </a:lnTo>
                      <a:lnTo>
                        <a:pt x="848" y="134"/>
                      </a:lnTo>
                      <a:lnTo>
                        <a:pt x="848" y="135"/>
                      </a:lnTo>
                      <a:lnTo>
                        <a:pt x="849" y="135"/>
                      </a:lnTo>
                      <a:lnTo>
                        <a:pt x="849" y="134"/>
                      </a:lnTo>
                      <a:lnTo>
                        <a:pt x="850" y="133"/>
                      </a:lnTo>
                      <a:lnTo>
                        <a:pt x="852" y="132"/>
                      </a:lnTo>
                      <a:lnTo>
                        <a:pt x="852" y="133"/>
                      </a:lnTo>
                      <a:lnTo>
                        <a:pt x="853" y="134"/>
                      </a:lnTo>
                      <a:lnTo>
                        <a:pt x="854" y="135"/>
                      </a:lnTo>
                      <a:lnTo>
                        <a:pt x="854" y="133"/>
                      </a:lnTo>
                      <a:lnTo>
                        <a:pt x="855" y="133"/>
                      </a:lnTo>
                      <a:lnTo>
                        <a:pt x="856" y="132"/>
                      </a:lnTo>
                      <a:lnTo>
                        <a:pt x="857" y="133"/>
                      </a:lnTo>
                      <a:lnTo>
                        <a:pt x="858" y="133"/>
                      </a:lnTo>
                      <a:lnTo>
                        <a:pt x="859" y="133"/>
                      </a:lnTo>
                      <a:lnTo>
                        <a:pt x="860" y="135"/>
                      </a:lnTo>
                      <a:lnTo>
                        <a:pt x="861" y="134"/>
                      </a:lnTo>
                      <a:lnTo>
                        <a:pt x="862" y="134"/>
                      </a:lnTo>
                      <a:lnTo>
                        <a:pt x="861" y="135"/>
                      </a:lnTo>
                      <a:lnTo>
                        <a:pt x="862" y="136"/>
                      </a:lnTo>
                      <a:lnTo>
                        <a:pt x="864" y="136"/>
                      </a:lnTo>
                      <a:lnTo>
                        <a:pt x="864" y="137"/>
                      </a:lnTo>
                      <a:lnTo>
                        <a:pt x="865" y="138"/>
                      </a:lnTo>
                      <a:lnTo>
                        <a:pt x="864" y="139"/>
                      </a:lnTo>
                      <a:lnTo>
                        <a:pt x="865" y="140"/>
                      </a:lnTo>
                      <a:lnTo>
                        <a:pt x="866" y="141"/>
                      </a:lnTo>
                      <a:lnTo>
                        <a:pt x="867" y="142"/>
                      </a:lnTo>
                      <a:lnTo>
                        <a:pt x="867" y="143"/>
                      </a:lnTo>
                      <a:lnTo>
                        <a:pt x="867" y="144"/>
                      </a:lnTo>
                      <a:lnTo>
                        <a:pt x="867" y="145"/>
                      </a:lnTo>
                      <a:lnTo>
                        <a:pt x="868" y="145"/>
                      </a:lnTo>
                      <a:lnTo>
                        <a:pt x="869" y="145"/>
                      </a:lnTo>
                      <a:lnTo>
                        <a:pt x="868" y="147"/>
                      </a:lnTo>
                      <a:lnTo>
                        <a:pt x="868" y="149"/>
                      </a:lnTo>
                      <a:lnTo>
                        <a:pt x="868" y="150"/>
                      </a:lnTo>
                      <a:lnTo>
                        <a:pt x="867" y="150"/>
                      </a:lnTo>
                      <a:lnTo>
                        <a:pt x="866" y="150"/>
                      </a:lnTo>
                      <a:lnTo>
                        <a:pt x="865" y="151"/>
                      </a:lnTo>
                      <a:lnTo>
                        <a:pt x="866" y="151"/>
                      </a:lnTo>
                      <a:lnTo>
                        <a:pt x="865" y="154"/>
                      </a:lnTo>
                      <a:lnTo>
                        <a:pt x="864" y="154"/>
                      </a:lnTo>
                      <a:lnTo>
                        <a:pt x="864" y="155"/>
                      </a:lnTo>
                      <a:lnTo>
                        <a:pt x="864" y="156"/>
                      </a:lnTo>
                      <a:lnTo>
                        <a:pt x="863" y="157"/>
                      </a:lnTo>
                      <a:lnTo>
                        <a:pt x="862" y="157"/>
                      </a:lnTo>
                      <a:lnTo>
                        <a:pt x="861" y="157"/>
                      </a:lnTo>
                      <a:lnTo>
                        <a:pt x="860" y="158"/>
                      </a:lnTo>
                      <a:lnTo>
                        <a:pt x="860" y="159"/>
                      </a:lnTo>
                      <a:lnTo>
                        <a:pt x="860" y="160"/>
                      </a:lnTo>
                      <a:lnTo>
                        <a:pt x="859" y="161"/>
                      </a:lnTo>
                      <a:lnTo>
                        <a:pt x="858" y="162"/>
                      </a:lnTo>
                      <a:lnTo>
                        <a:pt x="859" y="163"/>
                      </a:lnTo>
                      <a:lnTo>
                        <a:pt x="860" y="163"/>
                      </a:lnTo>
                      <a:lnTo>
                        <a:pt x="861" y="165"/>
                      </a:lnTo>
                      <a:lnTo>
                        <a:pt x="861" y="166"/>
                      </a:lnTo>
                      <a:lnTo>
                        <a:pt x="861" y="167"/>
                      </a:lnTo>
                      <a:lnTo>
                        <a:pt x="862" y="168"/>
                      </a:lnTo>
                      <a:lnTo>
                        <a:pt x="863" y="169"/>
                      </a:lnTo>
                      <a:lnTo>
                        <a:pt x="864" y="170"/>
                      </a:lnTo>
                      <a:lnTo>
                        <a:pt x="865" y="169"/>
                      </a:lnTo>
                      <a:lnTo>
                        <a:pt x="865" y="168"/>
                      </a:lnTo>
                      <a:lnTo>
                        <a:pt x="866" y="168"/>
                      </a:lnTo>
                      <a:lnTo>
                        <a:pt x="867" y="168"/>
                      </a:lnTo>
                      <a:lnTo>
                        <a:pt x="868" y="167"/>
                      </a:lnTo>
                      <a:lnTo>
                        <a:pt x="869" y="167"/>
                      </a:lnTo>
                      <a:lnTo>
                        <a:pt x="870" y="167"/>
                      </a:lnTo>
                      <a:lnTo>
                        <a:pt x="870" y="166"/>
                      </a:lnTo>
                      <a:lnTo>
                        <a:pt x="871" y="166"/>
                      </a:lnTo>
                      <a:lnTo>
                        <a:pt x="873" y="166"/>
                      </a:lnTo>
                      <a:lnTo>
                        <a:pt x="874" y="165"/>
                      </a:lnTo>
                      <a:lnTo>
                        <a:pt x="875" y="164"/>
                      </a:lnTo>
                      <a:lnTo>
                        <a:pt x="876" y="164"/>
                      </a:lnTo>
                      <a:lnTo>
                        <a:pt x="876" y="163"/>
                      </a:lnTo>
                      <a:lnTo>
                        <a:pt x="877" y="161"/>
                      </a:lnTo>
                      <a:lnTo>
                        <a:pt x="878" y="160"/>
                      </a:lnTo>
                      <a:lnTo>
                        <a:pt x="877" y="159"/>
                      </a:lnTo>
                      <a:lnTo>
                        <a:pt x="878" y="158"/>
                      </a:lnTo>
                      <a:lnTo>
                        <a:pt x="879" y="159"/>
                      </a:lnTo>
                      <a:lnTo>
                        <a:pt x="880" y="158"/>
                      </a:lnTo>
                      <a:lnTo>
                        <a:pt x="879" y="157"/>
                      </a:lnTo>
                      <a:lnTo>
                        <a:pt x="880" y="156"/>
                      </a:lnTo>
                      <a:lnTo>
                        <a:pt x="879" y="156"/>
                      </a:lnTo>
                      <a:lnTo>
                        <a:pt x="879" y="155"/>
                      </a:lnTo>
                      <a:lnTo>
                        <a:pt x="879" y="154"/>
                      </a:lnTo>
                      <a:lnTo>
                        <a:pt x="878" y="153"/>
                      </a:lnTo>
                      <a:lnTo>
                        <a:pt x="878" y="152"/>
                      </a:lnTo>
                      <a:lnTo>
                        <a:pt x="879" y="152"/>
                      </a:lnTo>
                      <a:lnTo>
                        <a:pt x="879" y="151"/>
                      </a:lnTo>
                      <a:lnTo>
                        <a:pt x="880" y="149"/>
                      </a:lnTo>
                      <a:lnTo>
                        <a:pt x="881" y="149"/>
                      </a:lnTo>
                      <a:lnTo>
                        <a:pt x="881" y="148"/>
                      </a:lnTo>
                      <a:lnTo>
                        <a:pt x="882" y="147"/>
                      </a:lnTo>
                      <a:lnTo>
                        <a:pt x="883" y="147"/>
                      </a:lnTo>
                      <a:lnTo>
                        <a:pt x="884" y="146"/>
                      </a:lnTo>
                      <a:lnTo>
                        <a:pt x="884" y="145"/>
                      </a:lnTo>
                      <a:lnTo>
                        <a:pt x="885" y="144"/>
                      </a:lnTo>
                      <a:lnTo>
                        <a:pt x="885" y="143"/>
                      </a:lnTo>
                      <a:lnTo>
                        <a:pt x="886" y="142"/>
                      </a:lnTo>
                      <a:lnTo>
                        <a:pt x="887" y="140"/>
                      </a:lnTo>
                      <a:lnTo>
                        <a:pt x="889" y="139"/>
                      </a:lnTo>
                      <a:lnTo>
                        <a:pt x="892" y="139"/>
                      </a:lnTo>
                      <a:lnTo>
                        <a:pt x="893" y="138"/>
                      </a:lnTo>
                      <a:lnTo>
                        <a:pt x="894" y="140"/>
                      </a:lnTo>
                      <a:lnTo>
                        <a:pt x="893" y="140"/>
                      </a:lnTo>
                      <a:lnTo>
                        <a:pt x="894" y="141"/>
                      </a:lnTo>
                      <a:lnTo>
                        <a:pt x="894" y="140"/>
                      </a:lnTo>
                      <a:lnTo>
                        <a:pt x="895" y="141"/>
                      </a:lnTo>
                      <a:lnTo>
                        <a:pt x="896" y="141"/>
                      </a:lnTo>
                      <a:lnTo>
                        <a:pt x="897" y="140"/>
                      </a:lnTo>
                      <a:lnTo>
                        <a:pt x="898" y="140"/>
                      </a:lnTo>
                      <a:lnTo>
                        <a:pt x="900" y="140"/>
                      </a:lnTo>
                      <a:lnTo>
                        <a:pt x="900" y="141"/>
                      </a:lnTo>
                      <a:lnTo>
                        <a:pt x="900" y="142"/>
                      </a:lnTo>
                      <a:lnTo>
                        <a:pt x="901" y="142"/>
                      </a:lnTo>
                      <a:lnTo>
                        <a:pt x="902" y="141"/>
                      </a:lnTo>
                      <a:lnTo>
                        <a:pt x="903" y="139"/>
                      </a:lnTo>
                      <a:lnTo>
                        <a:pt x="904" y="139"/>
                      </a:lnTo>
                      <a:lnTo>
                        <a:pt x="904" y="137"/>
                      </a:lnTo>
                      <a:lnTo>
                        <a:pt x="904" y="135"/>
                      </a:lnTo>
                      <a:lnTo>
                        <a:pt x="905" y="135"/>
                      </a:lnTo>
                      <a:lnTo>
                        <a:pt x="905" y="134"/>
                      </a:lnTo>
                      <a:lnTo>
                        <a:pt x="906" y="132"/>
                      </a:lnTo>
                      <a:lnTo>
                        <a:pt x="906" y="131"/>
                      </a:lnTo>
                      <a:lnTo>
                        <a:pt x="905" y="131"/>
                      </a:lnTo>
                      <a:lnTo>
                        <a:pt x="904" y="131"/>
                      </a:lnTo>
                      <a:lnTo>
                        <a:pt x="904" y="130"/>
                      </a:lnTo>
                      <a:lnTo>
                        <a:pt x="905" y="129"/>
                      </a:lnTo>
                      <a:lnTo>
                        <a:pt x="905" y="128"/>
                      </a:lnTo>
                      <a:lnTo>
                        <a:pt x="905" y="127"/>
                      </a:lnTo>
                      <a:lnTo>
                        <a:pt x="905" y="124"/>
                      </a:lnTo>
                      <a:lnTo>
                        <a:pt x="905" y="123"/>
                      </a:lnTo>
                      <a:lnTo>
                        <a:pt x="906" y="122"/>
                      </a:lnTo>
                      <a:lnTo>
                        <a:pt x="906" y="121"/>
                      </a:lnTo>
                      <a:lnTo>
                        <a:pt x="906" y="120"/>
                      </a:lnTo>
                      <a:lnTo>
                        <a:pt x="905" y="119"/>
                      </a:lnTo>
                      <a:lnTo>
                        <a:pt x="907" y="119"/>
                      </a:lnTo>
                      <a:lnTo>
                        <a:pt x="908" y="119"/>
                      </a:lnTo>
                      <a:lnTo>
                        <a:pt x="909" y="118"/>
                      </a:lnTo>
                      <a:lnTo>
                        <a:pt x="909" y="117"/>
                      </a:lnTo>
                      <a:lnTo>
                        <a:pt x="910" y="116"/>
                      </a:lnTo>
                      <a:lnTo>
                        <a:pt x="911" y="116"/>
                      </a:lnTo>
                      <a:lnTo>
                        <a:pt x="912" y="117"/>
                      </a:lnTo>
                      <a:lnTo>
                        <a:pt x="914" y="117"/>
                      </a:lnTo>
                      <a:lnTo>
                        <a:pt x="914" y="116"/>
                      </a:lnTo>
                      <a:lnTo>
                        <a:pt x="915" y="118"/>
                      </a:lnTo>
                      <a:lnTo>
                        <a:pt x="915" y="119"/>
                      </a:lnTo>
                      <a:lnTo>
                        <a:pt x="915" y="120"/>
                      </a:lnTo>
                      <a:lnTo>
                        <a:pt x="916" y="120"/>
                      </a:lnTo>
                      <a:lnTo>
                        <a:pt x="917" y="120"/>
                      </a:lnTo>
                      <a:lnTo>
                        <a:pt x="920" y="120"/>
                      </a:lnTo>
                      <a:lnTo>
                        <a:pt x="920" y="119"/>
                      </a:lnTo>
                      <a:lnTo>
                        <a:pt x="921" y="119"/>
                      </a:lnTo>
                      <a:lnTo>
                        <a:pt x="923" y="116"/>
                      </a:lnTo>
                      <a:lnTo>
                        <a:pt x="925" y="114"/>
                      </a:lnTo>
                      <a:lnTo>
                        <a:pt x="926" y="112"/>
                      </a:lnTo>
                      <a:lnTo>
                        <a:pt x="926" y="111"/>
                      </a:lnTo>
                      <a:lnTo>
                        <a:pt x="925" y="109"/>
                      </a:lnTo>
                      <a:lnTo>
                        <a:pt x="926" y="108"/>
                      </a:lnTo>
                      <a:lnTo>
                        <a:pt x="927" y="108"/>
                      </a:lnTo>
                      <a:lnTo>
                        <a:pt x="928" y="108"/>
                      </a:lnTo>
                      <a:lnTo>
                        <a:pt x="928" y="109"/>
                      </a:lnTo>
                      <a:lnTo>
                        <a:pt x="929" y="110"/>
                      </a:lnTo>
                      <a:lnTo>
                        <a:pt x="930" y="109"/>
                      </a:lnTo>
                      <a:lnTo>
                        <a:pt x="931" y="109"/>
                      </a:lnTo>
                      <a:lnTo>
                        <a:pt x="931" y="108"/>
                      </a:lnTo>
                      <a:lnTo>
                        <a:pt x="931" y="107"/>
                      </a:lnTo>
                      <a:lnTo>
                        <a:pt x="932" y="107"/>
                      </a:lnTo>
                      <a:lnTo>
                        <a:pt x="932" y="106"/>
                      </a:lnTo>
                      <a:lnTo>
                        <a:pt x="933" y="105"/>
                      </a:lnTo>
                      <a:lnTo>
                        <a:pt x="934" y="106"/>
                      </a:lnTo>
                      <a:lnTo>
                        <a:pt x="934" y="107"/>
                      </a:lnTo>
                      <a:lnTo>
                        <a:pt x="934" y="108"/>
                      </a:lnTo>
                      <a:lnTo>
                        <a:pt x="935" y="108"/>
                      </a:lnTo>
                      <a:lnTo>
                        <a:pt x="936" y="107"/>
                      </a:lnTo>
                      <a:lnTo>
                        <a:pt x="938" y="104"/>
                      </a:lnTo>
                      <a:lnTo>
                        <a:pt x="937" y="104"/>
                      </a:lnTo>
                      <a:lnTo>
                        <a:pt x="938" y="103"/>
                      </a:lnTo>
                      <a:lnTo>
                        <a:pt x="939" y="102"/>
                      </a:lnTo>
                      <a:lnTo>
                        <a:pt x="940" y="102"/>
                      </a:lnTo>
                      <a:lnTo>
                        <a:pt x="941" y="101"/>
                      </a:lnTo>
                      <a:lnTo>
                        <a:pt x="941" y="100"/>
                      </a:lnTo>
                      <a:lnTo>
                        <a:pt x="942" y="99"/>
                      </a:lnTo>
                      <a:lnTo>
                        <a:pt x="943" y="99"/>
                      </a:lnTo>
                      <a:lnTo>
                        <a:pt x="945" y="102"/>
                      </a:lnTo>
                      <a:lnTo>
                        <a:pt x="944" y="102"/>
                      </a:lnTo>
                      <a:lnTo>
                        <a:pt x="944" y="104"/>
                      </a:lnTo>
                      <a:lnTo>
                        <a:pt x="946" y="105"/>
                      </a:lnTo>
                      <a:lnTo>
                        <a:pt x="946" y="106"/>
                      </a:lnTo>
                      <a:lnTo>
                        <a:pt x="947" y="107"/>
                      </a:lnTo>
                      <a:lnTo>
                        <a:pt x="948" y="108"/>
                      </a:lnTo>
                      <a:lnTo>
                        <a:pt x="949" y="108"/>
                      </a:lnTo>
                      <a:lnTo>
                        <a:pt x="950" y="107"/>
                      </a:lnTo>
                      <a:lnTo>
                        <a:pt x="951" y="107"/>
                      </a:lnTo>
                      <a:lnTo>
                        <a:pt x="952" y="106"/>
                      </a:lnTo>
                      <a:lnTo>
                        <a:pt x="953" y="105"/>
                      </a:lnTo>
                      <a:lnTo>
                        <a:pt x="953" y="103"/>
                      </a:lnTo>
                      <a:lnTo>
                        <a:pt x="954" y="102"/>
                      </a:lnTo>
                      <a:lnTo>
                        <a:pt x="954" y="101"/>
                      </a:lnTo>
                      <a:lnTo>
                        <a:pt x="956" y="102"/>
                      </a:lnTo>
                      <a:lnTo>
                        <a:pt x="957" y="101"/>
                      </a:lnTo>
                      <a:lnTo>
                        <a:pt x="958" y="101"/>
                      </a:lnTo>
                      <a:lnTo>
                        <a:pt x="959" y="101"/>
                      </a:lnTo>
                      <a:lnTo>
                        <a:pt x="959" y="100"/>
                      </a:lnTo>
                      <a:lnTo>
                        <a:pt x="960" y="99"/>
                      </a:lnTo>
                      <a:lnTo>
                        <a:pt x="961" y="98"/>
                      </a:lnTo>
                      <a:lnTo>
                        <a:pt x="962" y="97"/>
                      </a:lnTo>
                      <a:lnTo>
                        <a:pt x="964" y="96"/>
                      </a:lnTo>
                      <a:lnTo>
                        <a:pt x="965" y="96"/>
                      </a:lnTo>
                      <a:lnTo>
                        <a:pt x="966" y="96"/>
                      </a:lnTo>
                      <a:lnTo>
                        <a:pt x="967" y="95"/>
                      </a:lnTo>
                      <a:lnTo>
                        <a:pt x="968" y="94"/>
                      </a:lnTo>
                      <a:lnTo>
                        <a:pt x="967" y="94"/>
                      </a:lnTo>
                      <a:lnTo>
                        <a:pt x="967" y="93"/>
                      </a:lnTo>
                      <a:lnTo>
                        <a:pt x="967" y="92"/>
                      </a:lnTo>
                      <a:lnTo>
                        <a:pt x="968" y="91"/>
                      </a:lnTo>
                      <a:lnTo>
                        <a:pt x="968" y="90"/>
                      </a:lnTo>
                      <a:lnTo>
                        <a:pt x="969" y="89"/>
                      </a:lnTo>
                      <a:lnTo>
                        <a:pt x="969" y="88"/>
                      </a:lnTo>
                      <a:lnTo>
                        <a:pt x="970" y="87"/>
                      </a:lnTo>
                      <a:lnTo>
                        <a:pt x="972" y="87"/>
                      </a:lnTo>
                      <a:lnTo>
                        <a:pt x="973" y="87"/>
                      </a:lnTo>
                      <a:lnTo>
                        <a:pt x="973" y="86"/>
                      </a:lnTo>
                      <a:lnTo>
                        <a:pt x="973" y="85"/>
                      </a:lnTo>
                      <a:lnTo>
                        <a:pt x="974" y="85"/>
                      </a:lnTo>
                      <a:lnTo>
                        <a:pt x="976" y="85"/>
                      </a:lnTo>
                      <a:lnTo>
                        <a:pt x="977" y="84"/>
                      </a:lnTo>
                      <a:lnTo>
                        <a:pt x="978" y="83"/>
                      </a:lnTo>
                      <a:lnTo>
                        <a:pt x="978" y="82"/>
                      </a:lnTo>
                      <a:lnTo>
                        <a:pt x="981" y="81"/>
                      </a:lnTo>
                      <a:lnTo>
                        <a:pt x="982" y="81"/>
                      </a:lnTo>
                      <a:lnTo>
                        <a:pt x="983" y="81"/>
                      </a:lnTo>
                      <a:lnTo>
                        <a:pt x="984" y="80"/>
                      </a:lnTo>
                      <a:lnTo>
                        <a:pt x="984" y="79"/>
                      </a:lnTo>
                      <a:lnTo>
                        <a:pt x="985" y="79"/>
                      </a:lnTo>
                      <a:lnTo>
                        <a:pt x="986" y="78"/>
                      </a:lnTo>
                      <a:lnTo>
                        <a:pt x="986" y="77"/>
                      </a:lnTo>
                      <a:lnTo>
                        <a:pt x="987" y="76"/>
                      </a:lnTo>
                      <a:lnTo>
                        <a:pt x="988" y="76"/>
                      </a:lnTo>
                      <a:lnTo>
                        <a:pt x="989" y="76"/>
                      </a:lnTo>
                      <a:lnTo>
                        <a:pt x="990" y="76"/>
                      </a:lnTo>
                      <a:lnTo>
                        <a:pt x="991" y="76"/>
                      </a:lnTo>
                      <a:lnTo>
                        <a:pt x="992" y="77"/>
                      </a:lnTo>
                      <a:lnTo>
                        <a:pt x="992" y="78"/>
                      </a:lnTo>
                      <a:lnTo>
                        <a:pt x="992" y="79"/>
                      </a:lnTo>
                      <a:lnTo>
                        <a:pt x="991" y="80"/>
                      </a:lnTo>
                      <a:lnTo>
                        <a:pt x="990" y="81"/>
                      </a:lnTo>
                      <a:lnTo>
                        <a:pt x="989" y="82"/>
                      </a:lnTo>
                      <a:lnTo>
                        <a:pt x="989" y="83"/>
                      </a:lnTo>
                      <a:lnTo>
                        <a:pt x="989" y="84"/>
                      </a:lnTo>
                      <a:lnTo>
                        <a:pt x="988" y="84"/>
                      </a:lnTo>
                      <a:lnTo>
                        <a:pt x="988" y="85"/>
                      </a:lnTo>
                      <a:lnTo>
                        <a:pt x="988" y="86"/>
                      </a:lnTo>
                      <a:lnTo>
                        <a:pt x="987" y="86"/>
                      </a:lnTo>
                      <a:lnTo>
                        <a:pt x="987" y="87"/>
                      </a:lnTo>
                      <a:lnTo>
                        <a:pt x="987" y="88"/>
                      </a:lnTo>
                      <a:lnTo>
                        <a:pt x="987" y="89"/>
                      </a:lnTo>
                      <a:lnTo>
                        <a:pt x="987" y="90"/>
                      </a:lnTo>
                      <a:lnTo>
                        <a:pt x="988" y="90"/>
                      </a:lnTo>
                      <a:lnTo>
                        <a:pt x="989" y="90"/>
                      </a:lnTo>
                      <a:lnTo>
                        <a:pt x="991" y="90"/>
                      </a:lnTo>
                      <a:lnTo>
                        <a:pt x="991" y="91"/>
                      </a:lnTo>
                      <a:lnTo>
                        <a:pt x="993" y="92"/>
                      </a:lnTo>
                      <a:lnTo>
                        <a:pt x="994" y="93"/>
                      </a:lnTo>
                      <a:lnTo>
                        <a:pt x="994" y="92"/>
                      </a:lnTo>
                      <a:lnTo>
                        <a:pt x="993" y="91"/>
                      </a:lnTo>
                      <a:lnTo>
                        <a:pt x="994" y="90"/>
                      </a:lnTo>
                      <a:lnTo>
                        <a:pt x="994" y="89"/>
                      </a:lnTo>
                      <a:lnTo>
                        <a:pt x="995" y="89"/>
                      </a:lnTo>
                      <a:lnTo>
                        <a:pt x="995" y="88"/>
                      </a:lnTo>
                      <a:lnTo>
                        <a:pt x="994" y="87"/>
                      </a:lnTo>
                      <a:lnTo>
                        <a:pt x="995" y="85"/>
                      </a:lnTo>
                      <a:lnTo>
                        <a:pt x="996" y="85"/>
                      </a:lnTo>
                      <a:lnTo>
                        <a:pt x="996" y="84"/>
                      </a:lnTo>
                      <a:lnTo>
                        <a:pt x="996" y="83"/>
                      </a:lnTo>
                      <a:lnTo>
                        <a:pt x="997" y="83"/>
                      </a:lnTo>
                      <a:lnTo>
                        <a:pt x="997" y="82"/>
                      </a:lnTo>
                      <a:lnTo>
                        <a:pt x="999" y="81"/>
                      </a:lnTo>
                      <a:lnTo>
                        <a:pt x="1000" y="80"/>
                      </a:lnTo>
                      <a:lnTo>
                        <a:pt x="1001" y="80"/>
                      </a:lnTo>
                      <a:lnTo>
                        <a:pt x="1001" y="79"/>
                      </a:lnTo>
                      <a:lnTo>
                        <a:pt x="1002" y="78"/>
                      </a:lnTo>
                      <a:lnTo>
                        <a:pt x="1003" y="77"/>
                      </a:lnTo>
                      <a:lnTo>
                        <a:pt x="1004" y="77"/>
                      </a:lnTo>
                      <a:lnTo>
                        <a:pt x="1006" y="77"/>
                      </a:lnTo>
                      <a:lnTo>
                        <a:pt x="1007" y="77"/>
                      </a:lnTo>
                      <a:lnTo>
                        <a:pt x="1008" y="76"/>
                      </a:lnTo>
                      <a:lnTo>
                        <a:pt x="1009" y="76"/>
                      </a:lnTo>
                      <a:lnTo>
                        <a:pt x="1009" y="75"/>
                      </a:lnTo>
                      <a:lnTo>
                        <a:pt x="1009" y="74"/>
                      </a:lnTo>
                      <a:lnTo>
                        <a:pt x="1010" y="73"/>
                      </a:lnTo>
                      <a:lnTo>
                        <a:pt x="1010" y="72"/>
                      </a:lnTo>
                      <a:lnTo>
                        <a:pt x="1011" y="72"/>
                      </a:lnTo>
                      <a:lnTo>
                        <a:pt x="1011" y="71"/>
                      </a:lnTo>
                      <a:lnTo>
                        <a:pt x="1012" y="70"/>
                      </a:lnTo>
                      <a:lnTo>
                        <a:pt x="1013" y="70"/>
                      </a:lnTo>
                      <a:lnTo>
                        <a:pt x="1014" y="70"/>
                      </a:lnTo>
                      <a:lnTo>
                        <a:pt x="1015" y="70"/>
                      </a:lnTo>
                      <a:lnTo>
                        <a:pt x="1016" y="70"/>
                      </a:lnTo>
                      <a:lnTo>
                        <a:pt x="1017" y="69"/>
                      </a:lnTo>
                      <a:lnTo>
                        <a:pt x="1018" y="69"/>
                      </a:lnTo>
                      <a:lnTo>
                        <a:pt x="1018" y="68"/>
                      </a:lnTo>
                      <a:lnTo>
                        <a:pt x="1018" y="67"/>
                      </a:lnTo>
                      <a:lnTo>
                        <a:pt x="1020" y="66"/>
                      </a:lnTo>
                      <a:lnTo>
                        <a:pt x="1020" y="63"/>
                      </a:lnTo>
                      <a:lnTo>
                        <a:pt x="1022" y="62"/>
                      </a:lnTo>
                      <a:lnTo>
                        <a:pt x="1023" y="60"/>
                      </a:lnTo>
                      <a:lnTo>
                        <a:pt x="1023" y="59"/>
                      </a:lnTo>
                      <a:lnTo>
                        <a:pt x="1023" y="58"/>
                      </a:lnTo>
                      <a:lnTo>
                        <a:pt x="1023" y="57"/>
                      </a:lnTo>
                      <a:lnTo>
                        <a:pt x="1023" y="56"/>
                      </a:lnTo>
                      <a:lnTo>
                        <a:pt x="1022" y="55"/>
                      </a:lnTo>
                      <a:lnTo>
                        <a:pt x="1023" y="54"/>
                      </a:lnTo>
                      <a:lnTo>
                        <a:pt x="1023" y="53"/>
                      </a:lnTo>
                      <a:lnTo>
                        <a:pt x="1022" y="52"/>
                      </a:lnTo>
                      <a:lnTo>
                        <a:pt x="1021" y="51"/>
                      </a:lnTo>
                      <a:lnTo>
                        <a:pt x="1022" y="50"/>
                      </a:lnTo>
                      <a:lnTo>
                        <a:pt x="1023" y="48"/>
                      </a:lnTo>
                      <a:lnTo>
                        <a:pt x="1023" y="47"/>
                      </a:lnTo>
                      <a:lnTo>
                        <a:pt x="1023" y="46"/>
                      </a:lnTo>
                      <a:lnTo>
                        <a:pt x="1024" y="45"/>
                      </a:lnTo>
                      <a:lnTo>
                        <a:pt x="1023" y="44"/>
                      </a:lnTo>
                      <a:lnTo>
                        <a:pt x="1024" y="44"/>
                      </a:lnTo>
                      <a:lnTo>
                        <a:pt x="1024" y="43"/>
                      </a:lnTo>
                      <a:lnTo>
                        <a:pt x="1024" y="42"/>
                      </a:lnTo>
                      <a:lnTo>
                        <a:pt x="1023" y="42"/>
                      </a:lnTo>
                      <a:lnTo>
                        <a:pt x="1022" y="41"/>
                      </a:lnTo>
                      <a:lnTo>
                        <a:pt x="1022" y="40"/>
                      </a:lnTo>
                      <a:lnTo>
                        <a:pt x="1023" y="38"/>
                      </a:lnTo>
                      <a:lnTo>
                        <a:pt x="1023" y="36"/>
                      </a:lnTo>
                      <a:lnTo>
                        <a:pt x="1023" y="35"/>
                      </a:lnTo>
                      <a:lnTo>
                        <a:pt x="1023" y="34"/>
                      </a:lnTo>
                      <a:lnTo>
                        <a:pt x="1023" y="33"/>
                      </a:lnTo>
                      <a:lnTo>
                        <a:pt x="1024" y="33"/>
                      </a:lnTo>
                      <a:lnTo>
                        <a:pt x="1025" y="33"/>
                      </a:lnTo>
                      <a:lnTo>
                        <a:pt x="1025" y="32"/>
                      </a:lnTo>
                      <a:lnTo>
                        <a:pt x="1026" y="32"/>
                      </a:lnTo>
                      <a:lnTo>
                        <a:pt x="1028" y="31"/>
                      </a:lnTo>
                      <a:lnTo>
                        <a:pt x="1028" y="30"/>
                      </a:lnTo>
                      <a:lnTo>
                        <a:pt x="1029" y="30"/>
                      </a:lnTo>
                      <a:lnTo>
                        <a:pt x="1030" y="28"/>
                      </a:lnTo>
                      <a:lnTo>
                        <a:pt x="1031" y="28"/>
                      </a:lnTo>
                      <a:lnTo>
                        <a:pt x="1032" y="27"/>
                      </a:lnTo>
                      <a:lnTo>
                        <a:pt x="1033" y="27"/>
                      </a:lnTo>
                      <a:lnTo>
                        <a:pt x="1034" y="27"/>
                      </a:lnTo>
                      <a:lnTo>
                        <a:pt x="1035" y="27"/>
                      </a:lnTo>
                      <a:lnTo>
                        <a:pt x="1036" y="27"/>
                      </a:lnTo>
                      <a:lnTo>
                        <a:pt x="1037" y="27"/>
                      </a:lnTo>
                      <a:lnTo>
                        <a:pt x="1038" y="27"/>
                      </a:lnTo>
                      <a:lnTo>
                        <a:pt x="1039" y="27"/>
                      </a:lnTo>
                      <a:lnTo>
                        <a:pt x="1040" y="27"/>
                      </a:lnTo>
                      <a:lnTo>
                        <a:pt x="1041" y="26"/>
                      </a:lnTo>
                      <a:lnTo>
                        <a:pt x="1041" y="27"/>
                      </a:lnTo>
                      <a:lnTo>
                        <a:pt x="1042" y="27"/>
                      </a:lnTo>
                      <a:lnTo>
                        <a:pt x="1043" y="28"/>
                      </a:lnTo>
                      <a:lnTo>
                        <a:pt x="1044" y="28"/>
                      </a:lnTo>
                      <a:lnTo>
                        <a:pt x="1045" y="28"/>
                      </a:lnTo>
                      <a:lnTo>
                        <a:pt x="1046" y="28"/>
                      </a:lnTo>
                      <a:lnTo>
                        <a:pt x="1046" y="29"/>
                      </a:lnTo>
                      <a:lnTo>
                        <a:pt x="1047" y="29"/>
                      </a:lnTo>
                      <a:lnTo>
                        <a:pt x="1048" y="29"/>
                      </a:lnTo>
                      <a:lnTo>
                        <a:pt x="1049" y="27"/>
                      </a:lnTo>
                      <a:lnTo>
                        <a:pt x="1049" y="26"/>
                      </a:lnTo>
                      <a:lnTo>
                        <a:pt x="1050" y="26"/>
                      </a:lnTo>
                      <a:lnTo>
                        <a:pt x="1051" y="27"/>
                      </a:lnTo>
                      <a:lnTo>
                        <a:pt x="1052" y="27"/>
                      </a:lnTo>
                      <a:lnTo>
                        <a:pt x="1053" y="27"/>
                      </a:lnTo>
                      <a:lnTo>
                        <a:pt x="1054" y="27"/>
                      </a:lnTo>
                      <a:lnTo>
                        <a:pt x="1054" y="26"/>
                      </a:lnTo>
                      <a:lnTo>
                        <a:pt x="1055" y="25"/>
                      </a:lnTo>
                      <a:lnTo>
                        <a:pt x="1056" y="25"/>
                      </a:lnTo>
                      <a:lnTo>
                        <a:pt x="1056" y="26"/>
                      </a:lnTo>
                      <a:lnTo>
                        <a:pt x="1058" y="25"/>
                      </a:lnTo>
                      <a:lnTo>
                        <a:pt x="1058" y="24"/>
                      </a:lnTo>
                      <a:lnTo>
                        <a:pt x="1059" y="23"/>
                      </a:lnTo>
                      <a:lnTo>
                        <a:pt x="1060" y="22"/>
                      </a:lnTo>
                      <a:lnTo>
                        <a:pt x="1062" y="20"/>
                      </a:lnTo>
                      <a:lnTo>
                        <a:pt x="1063" y="21"/>
                      </a:lnTo>
                      <a:lnTo>
                        <a:pt x="1063" y="22"/>
                      </a:lnTo>
                      <a:lnTo>
                        <a:pt x="1063" y="23"/>
                      </a:lnTo>
                      <a:lnTo>
                        <a:pt x="1065" y="23"/>
                      </a:lnTo>
                      <a:lnTo>
                        <a:pt x="1066" y="23"/>
                      </a:lnTo>
                      <a:lnTo>
                        <a:pt x="1066" y="22"/>
                      </a:lnTo>
                      <a:lnTo>
                        <a:pt x="1066" y="19"/>
                      </a:lnTo>
                      <a:lnTo>
                        <a:pt x="1066" y="18"/>
                      </a:lnTo>
                      <a:lnTo>
                        <a:pt x="1067" y="18"/>
                      </a:lnTo>
                      <a:lnTo>
                        <a:pt x="1068" y="18"/>
                      </a:lnTo>
                      <a:lnTo>
                        <a:pt x="1069" y="18"/>
                      </a:lnTo>
                      <a:lnTo>
                        <a:pt x="1069" y="17"/>
                      </a:lnTo>
                      <a:lnTo>
                        <a:pt x="1070" y="16"/>
                      </a:lnTo>
                      <a:lnTo>
                        <a:pt x="1071" y="15"/>
                      </a:lnTo>
                      <a:lnTo>
                        <a:pt x="1071" y="14"/>
                      </a:lnTo>
                      <a:lnTo>
                        <a:pt x="1072" y="14"/>
                      </a:lnTo>
                      <a:lnTo>
                        <a:pt x="1073" y="13"/>
                      </a:lnTo>
                      <a:lnTo>
                        <a:pt x="1074" y="13"/>
                      </a:lnTo>
                      <a:lnTo>
                        <a:pt x="1075" y="13"/>
                      </a:lnTo>
                      <a:lnTo>
                        <a:pt x="1076" y="12"/>
                      </a:lnTo>
                      <a:lnTo>
                        <a:pt x="1077" y="11"/>
                      </a:lnTo>
                      <a:lnTo>
                        <a:pt x="1079" y="12"/>
                      </a:lnTo>
                      <a:lnTo>
                        <a:pt x="1080" y="11"/>
                      </a:lnTo>
                      <a:lnTo>
                        <a:pt x="1081" y="12"/>
                      </a:lnTo>
                      <a:lnTo>
                        <a:pt x="1082" y="12"/>
                      </a:lnTo>
                      <a:lnTo>
                        <a:pt x="1083" y="13"/>
                      </a:lnTo>
                      <a:lnTo>
                        <a:pt x="1084" y="13"/>
                      </a:lnTo>
                      <a:lnTo>
                        <a:pt x="1085" y="13"/>
                      </a:lnTo>
                      <a:lnTo>
                        <a:pt x="1085" y="12"/>
                      </a:lnTo>
                      <a:lnTo>
                        <a:pt x="1087" y="12"/>
                      </a:lnTo>
                      <a:lnTo>
                        <a:pt x="1087" y="11"/>
                      </a:lnTo>
                      <a:lnTo>
                        <a:pt x="1087" y="10"/>
                      </a:lnTo>
                      <a:lnTo>
                        <a:pt x="1088" y="11"/>
                      </a:lnTo>
                      <a:lnTo>
                        <a:pt x="1089" y="12"/>
                      </a:lnTo>
                      <a:lnTo>
                        <a:pt x="1090" y="12"/>
                      </a:lnTo>
                      <a:lnTo>
                        <a:pt x="1091" y="12"/>
                      </a:lnTo>
                      <a:lnTo>
                        <a:pt x="1092" y="11"/>
                      </a:lnTo>
                      <a:lnTo>
                        <a:pt x="1093" y="11"/>
                      </a:lnTo>
                      <a:lnTo>
                        <a:pt x="1094" y="10"/>
                      </a:lnTo>
                      <a:lnTo>
                        <a:pt x="1095" y="9"/>
                      </a:lnTo>
                      <a:lnTo>
                        <a:pt x="1095" y="8"/>
                      </a:lnTo>
                      <a:lnTo>
                        <a:pt x="1096" y="7"/>
                      </a:lnTo>
                      <a:lnTo>
                        <a:pt x="1096" y="6"/>
                      </a:lnTo>
                      <a:lnTo>
                        <a:pt x="1095" y="5"/>
                      </a:lnTo>
                      <a:lnTo>
                        <a:pt x="1095" y="4"/>
                      </a:lnTo>
                      <a:lnTo>
                        <a:pt x="1096" y="4"/>
                      </a:lnTo>
                      <a:lnTo>
                        <a:pt x="1098" y="3"/>
                      </a:lnTo>
                      <a:lnTo>
                        <a:pt x="1097" y="2"/>
                      </a:lnTo>
                      <a:lnTo>
                        <a:pt x="1097" y="0"/>
                      </a:lnTo>
                      <a:lnTo>
                        <a:pt x="1098" y="1"/>
                      </a:lnTo>
                      <a:lnTo>
                        <a:pt x="1100" y="3"/>
                      </a:lnTo>
                      <a:lnTo>
                        <a:pt x="1101" y="5"/>
                      </a:lnTo>
                      <a:lnTo>
                        <a:pt x="1102" y="6"/>
                      </a:lnTo>
                      <a:lnTo>
                        <a:pt x="1103" y="6"/>
                      </a:lnTo>
                      <a:lnTo>
                        <a:pt x="1106" y="7"/>
                      </a:lnTo>
                      <a:lnTo>
                        <a:pt x="1107" y="8"/>
                      </a:lnTo>
                      <a:lnTo>
                        <a:pt x="1108" y="9"/>
                      </a:lnTo>
                      <a:lnTo>
                        <a:pt x="1109" y="9"/>
                      </a:lnTo>
                      <a:lnTo>
                        <a:pt x="1110" y="9"/>
                      </a:lnTo>
                      <a:lnTo>
                        <a:pt x="1111" y="9"/>
                      </a:lnTo>
                      <a:lnTo>
                        <a:pt x="1115" y="7"/>
                      </a:lnTo>
                      <a:lnTo>
                        <a:pt x="1118" y="7"/>
                      </a:lnTo>
                      <a:lnTo>
                        <a:pt x="1120" y="6"/>
                      </a:lnTo>
                      <a:lnTo>
                        <a:pt x="1121" y="6"/>
                      </a:lnTo>
                      <a:lnTo>
                        <a:pt x="1123" y="6"/>
                      </a:lnTo>
                      <a:lnTo>
                        <a:pt x="1124" y="7"/>
                      </a:lnTo>
                      <a:lnTo>
                        <a:pt x="1125" y="7"/>
                      </a:lnTo>
                      <a:lnTo>
                        <a:pt x="1126" y="8"/>
                      </a:lnTo>
                      <a:lnTo>
                        <a:pt x="1125" y="11"/>
                      </a:lnTo>
                      <a:lnTo>
                        <a:pt x="1126" y="12"/>
                      </a:lnTo>
                      <a:lnTo>
                        <a:pt x="1126" y="13"/>
                      </a:lnTo>
                      <a:lnTo>
                        <a:pt x="1127" y="14"/>
                      </a:lnTo>
                      <a:lnTo>
                        <a:pt x="1128" y="15"/>
                      </a:lnTo>
                      <a:lnTo>
                        <a:pt x="1129" y="18"/>
                      </a:lnTo>
                      <a:lnTo>
                        <a:pt x="1130" y="18"/>
                      </a:lnTo>
                      <a:lnTo>
                        <a:pt x="1131" y="19"/>
                      </a:lnTo>
                      <a:lnTo>
                        <a:pt x="1132" y="20"/>
                      </a:lnTo>
                      <a:lnTo>
                        <a:pt x="1133" y="21"/>
                      </a:lnTo>
                      <a:lnTo>
                        <a:pt x="1136" y="22"/>
                      </a:lnTo>
                      <a:lnTo>
                        <a:pt x="1137" y="23"/>
                      </a:lnTo>
                      <a:lnTo>
                        <a:pt x="1138" y="23"/>
                      </a:lnTo>
                      <a:lnTo>
                        <a:pt x="1139" y="23"/>
                      </a:lnTo>
                      <a:lnTo>
                        <a:pt x="1140" y="23"/>
                      </a:lnTo>
                      <a:lnTo>
                        <a:pt x="1141" y="23"/>
                      </a:lnTo>
                      <a:lnTo>
                        <a:pt x="1142" y="23"/>
                      </a:lnTo>
                      <a:lnTo>
                        <a:pt x="1143" y="23"/>
                      </a:lnTo>
                      <a:lnTo>
                        <a:pt x="1143" y="22"/>
                      </a:lnTo>
                      <a:lnTo>
                        <a:pt x="1144" y="22"/>
                      </a:lnTo>
                      <a:lnTo>
                        <a:pt x="1146" y="21"/>
                      </a:lnTo>
                      <a:lnTo>
                        <a:pt x="1147" y="22"/>
                      </a:lnTo>
                      <a:lnTo>
                        <a:pt x="1148" y="22"/>
                      </a:lnTo>
                      <a:lnTo>
                        <a:pt x="1149" y="22"/>
                      </a:lnTo>
                      <a:lnTo>
                        <a:pt x="1153" y="22"/>
                      </a:lnTo>
                      <a:lnTo>
                        <a:pt x="1155" y="23"/>
                      </a:lnTo>
                      <a:lnTo>
                        <a:pt x="1157" y="23"/>
                      </a:lnTo>
                      <a:lnTo>
                        <a:pt x="1158" y="23"/>
                      </a:lnTo>
                      <a:lnTo>
                        <a:pt x="1159" y="24"/>
                      </a:lnTo>
                      <a:lnTo>
                        <a:pt x="1160" y="25"/>
                      </a:lnTo>
                      <a:lnTo>
                        <a:pt x="1161" y="25"/>
                      </a:lnTo>
                      <a:lnTo>
                        <a:pt x="1162" y="26"/>
                      </a:lnTo>
                      <a:lnTo>
                        <a:pt x="1164" y="26"/>
                      </a:lnTo>
                      <a:lnTo>
                        <a:pt x="1167" y="27"/>
                      </a:lnTo>
                      <a:lnTo>
                        <a:pt x="1169" y="28"/>
                      </a:lnTo>
                      <a:lnTo>
                        <a:pt x="1170" y="29"/>
                      </a:lnTo>
                      <a:lnTo>
                        <a:pt x="1171" y="30"/>
                      </a:lnTo>
                      <a:lnTo>
                        <a:pt x="1172" y="31"/>
                      </a:lnTo>
                      <a:lnTo>
                        <a:pt x="1172" y="32"/>
                      </a:lnTo>
                      <a:lnTo>
                        <a:pt x="1172" y="33"/>
                      </a:lnTo>
                      <a:lnTo>
                        <a:pt x="1172" y="35"/>
                      </a:lnTo>
                      <a:lnTo>
                        <a:pt x="1172" y="36"/>
                      </a:lnTo>
                      <a:lnTo>
                        <a:pt x="1171" y="38"/>
                      </a:lnTo>
                      <a:lnTo>
                        <a:pt x="1170" y="40"/>
                      </a:lnTo>
                      <a:lnTo>
                        <a:pt x="1169" y="42"/>
                      </a:lnTo>
                      <a:lnTo>
                        <a:pt x="1169" y="43"/>
                      </a:lnTo>
                      <a:lnTo>
                        <a:pt x="1168" y="44"/>
                      </a:lnTo>
                      <a:lnTo>
                        <a:pt x="1169" y="45"/>
                      </a:lnTo>
                      <a:lnTo>
                        <a:pt x="1169" y="48"/>
                      </a:lnTo>
                      <a:lnTo>
                        <a:pt x="1169" y="49"/>
                      </a:lnTo>
                      <a:lnTo>
                        <a:pt x="1170" y="50"/>
                      </a:lnTo>
                      <a:lnTo>
                        <a:pt x="1170" y="53"/>
                      </a:lnTo>
                      <a:lnTo>
                        <a:pt x="1170" y="54"/>
                      </a:lnTo>
                      <a:lnTo>
                        <a:pt x="1169" y="55"/>
                      </a:lnTo>
                      <a:lnTo>
                        <a:pt x="1169" y="56"/>
                      </a:lnTo>
                      <a:lnTo>
                        <a:pt x="1168" y="57"/>
                      </a:lnTo>
                      <a:lnTo>
                        <a:pt x="1167" y="57"/>
                      </a:lnTo>
                      <a:lnTo>
                        <a:pt x="1166" y="58"/>
                      </a:lnTo>
                      <a:lnTo>
                        <a:pt x="1165" y="59"/>
                      </a:lnTo>
                      <a:lnTo>
                        <a:pt x="1163" y="61"/>
                      </a:lnTo>
                      <a:lnTo>
                        <a:pt x="1162" y="62"/>
                      </a:lnTo>
                      <a:lnTo>
                        <a:pt x="1161" y="63"/>
                      </a:lnTo>
                      <a:lnTo>
                        <a:pt x="1161" y="64"/>
                      </a:lnTo>
                      <a:lnTo>
                        <a:pt x="1160" y="65"/>
                      </a:lnTo>
                      <a:lnTo>
                        <a:pt x="1160" y="66"/>
                      </a:lnTo>
                      <a:lnTo>
                        <a:pt x="1161" y="67"/>
                      </a:lnTo>
                      <a:lnTo>
                        <a:pt x="1161" y="68"/>
                      </a:lnTo>
                      <a:lnTo>
                        <a:pt x="1162" y="68"/>
                      </a:lnTo>
                      <a:lnTo>
                        <a:pt x="1163" y="69"/>
                      </a:lnTo>
                      <a:lnTo>
                        <a:pt x="1166" y="72"/>
                      </a:lnTo>
                      <a:lnTo>
                        <a:pt x="1167" y="73"/>
                      </a:lnTo>
                      <a:lnTo>
                        <a:pt x="1167" y="74"/>
                      </a:lnTo>
                      <a:lnTo>
                        <a:pt x="1167" y="76"/>
                      </a:lnTo>
                      <a:lnTo>
                        <a:pt x="1168" y="77"/>
                      </a:lnTo>
                      <a:lnTo>
                        <a:pt x="1170" y="78"/>
                      </a:lnTo>
                      <a:lnTo>
                        <a:pt x="1171" y="78"/>
                      </a:lnTo>
                      <a:lnTo>
                        <a:pt x="1172" y="80"/>
                      </a:lnTo>
                      <a:lnTo>
                        <a:pt x="1173" y="80"/>
                      </a:lnTo>
                      <a:lnTo>
                        <a:pt x="1175" y="81"/>
                      </a:lnTo>
                      <a:lnTo>
                        <a:pt x="1176" y="81"/>
                      </a:lnTo>
                      <a:lnTo>
                        <a:pt x="1177" y="82"/>
                      </a:lnTo>
                      <a:lnTo>
                        <a:pt x="1178" y="83"/>
                      </a:lnTo>
                      <a:lnTo>
                        <a:pt x="1178" y="85"/>
                      </a:lnTo>
                      <a:lnTo>
                        <a:pt x="1179" y="86"/>
                      </a:lnTo>
                      <a:lnTo>
                        <a:pt x="1179" y="87"/>
                      </a:lnTo>
                      <a:lnTo>
                        <a:pt x="1179" y="90"/>
                      </a:lnTo>
                      <a:lnTo>
                        <a:pt x="1180" y="91"/>
                      </a:lnTo>
                      <a:lnTo>
                        <a:pt x="1181" y="92"/>
                      </a:lnTo>
                      <a:lnTo>
                        <a:pt x="1181" y="93"/>
                      </a:lnTo>
                      <a:lnTo>
                        <a:pt x="1181" y="94"/>
                      </a:lnTo>
                      <a:lnTo>
                        <a:pt x="1182" y="95"/>
                      </a:lnTo>
                      <a:lnTo>
                        <a:pt x="1182" y="97"/>
                      </a:lnTo>
                      <a:lnTo>
                        <a:pt x="1182" y="99"/>
                      </a:lnTo>
                      <a:lnTo>
                        <a:pt x="1184" y="104"/>
                      </a:lnTo>
                      <a:lnTo>
                        <a:pt x="1186" y="108"/>
                      </a:lnTo>
                      <a:lnTo>
                        <a:pt x="1186" y="109"/>
                      </a:lnTo>
                      <a:lnTo>
                        <a:pt x="1187" y="113"/>
                      </a:lnTo>
                      <a:lnTo>
                        <a:pt x="1188" y="115"/>
                      </a:lnTo>
                      <a:lnTo>
                        <a:pt x="1189" y="118"/>
                      </a:lnTo>
                      <a:lnTo>
                        <a:pt x="1190" y="119"/>
                      </a:lnTo>
                      <a:lnTo>
                        <a:pt x="1193" y="119"/>
                      </a:lnTo>
                      <a:lnTo>
                        <a:pt x="1194" y="118"/>
                      </a:lnTo>
                      <a:lnTo>
                        <a:pt x="1196" y="119"/>
                      </a:lnTo>
                      <a:lnTo>
                        <a:pt x="1195" y="120"/>
                      </a:lnTo>
                      <a:lnTo>
                        <a:pt x="1195" y="122"/>
                      </a:lnTo>
                      <a:lnTo>
                        <a:pt x="1195" y="123"/>
                      </a:lnTo>
                      <a:lnTo>
                        <a:pt x="1195" y="125"/>
                      </a:lnTo>
                      <a:lnTo>
                        <a:pt x="1195" y="126"/>
                      </a:lnTo>
                      <a:lnTo>
                        <a:pt x="1196" y="127"/>
                      </a:lnTo>
                      <a:lnTo>
                        <a:pt x="1197" y="128"/>
                      </a:lnTo>
                      <a:lnTo>
                        <a:pt x="1197" y="129"/>
                      </a:lnTo>
                      <a:lnTo>
                        <a:pt x="1198" y="129"/>
                      </a:lnTo>
                      <a:lnTo>
                        <a:pt x="1198" y="130"/>
                      </a:lnTo>
                      <a:lnTo>
                        <a:pt x="1199" y="131"/>
                      </a:lnTo>
                      <a:lnTo>
                        <a:pt x="1199" y="132"/>
                      </a:lnTo>
                      <a:lnTo>
                        <a:pt x="1198" y="133"/>
                      </a:lnTo>
                      <a:lnTo>
                        <a:pt x="1198" y="134"/>
                      </a:lnTo>
                      <a:lnTo>
                        <a:pt x="1196" y="135"/>
                      </a:lnTo>
                      <a:lnTo>
                        <a:pt x="1196" y="136"/>
                      </a:lnTo>
                      <a:lnTo>
                        <a:pt x="1195" y="138"/>
                      </a:lnTo>
                      <a:lnTo>
                        <a:pt x="1194" y="140"/>
                      </a:lnTo>
                      <a:lnTo>
                        <a:pt x="1194" y="141"/>
                      </a:lnTo>
                      <a:lnTo>
                        <a:pt x="1194" y="142"/>
                      </a:lnTo>
                      <a:lnTo>
                        <a:pt x="1194" y="143"/>
                      </a:lnTo>
                      <a:lnTo>
                        <a:pt x="1194" y="144"/>
                      </a:lnTo>
                      <a:lnTo>
                        <a:pt x="1196" y="145"/>
                      </a:lnTo>
                      <a:lnTo>
                        <a:pt x="1197" y="146"/>
                      </a:lnTo>
                      <a:lnTo>
                        <a:pt x="1197" y="148"/>
                      </a:lnTo>
                      <a:lnTo>
                        <a:pt x="1197" y="150"/>
                      </a:lnTo>
                      <a:lnTo>
                        <a:pt x="1197" y="151"/>
                      </a:lnTo>
                      <a:lnTo>
                        <a:pt x="1195" y="152"/>
                      </a:lnTo>
                      <a:lnTo>
                        <a:pt x="1192" y="154"/>
                      </a:lnTo>
                      <a:lnTo>
                        <a:pt x="1191" y="155"/>
                      </a:lnTo>
                      <a:lnTo>
                        <a:pt x="1190" y="157"/>
                      </a:lnTo>
                      <a:lnTo>
                        <a:pt x="1190" y="158"/>
                      </a:lnTo>
                      <a:lnTo>
                        <a:pt x="1189" y="159"/>
                      </a:lnTo>
                      <a:lnTo>
                        <a:pt x="1188" y="161"/>
                      </a:lnTo>
                      <a:lnTo>
                        <a:pt x="1189" y="164"/>
                      </a:lnTo>
                      <a:lnTo>
                        <a:pt x="1190" y="166"/>
                      </a:lnTo>
                      <a:lnTo>
                        <a:pt x="1190" y="167"/>
                      </a:lnTo>
                      <a:lnTo>
                        <a:pt x="1190" y="169"/>
                      </a:lnTo>
                      <a:lnTo>
                        <a:pt x="1191" y="170"/>
                      </a:lnTo>
                      <a:lnTo>
                        <a:pt x="1191" y="171"/>
                      </a:lnTo>
                      <a:lnTo>
                        <a:pt x="1190" y="172"/>
                      </a:lnTo>
                      <a:lnTo>
                        <a:pt x="1190" y="174"/>
                      </a:lnTo>
                      <a:lnTo>
                        <a:pt x="1190" y="175"/>
                      </a:lnTo>
                      <a:lnTo>
                        <a:pt x="1189" y="177"/>
                      </a:lnTo>
                      <a:lnTo>
                        <a:pt x="1189" y="178"/>
                      </a:lnTo>
                      <a:lnTo>
                        <a:pt x="1189" y="179"/>
                      </a:lnTo>
                      <a:lnTo>
                        <a:pt x="1189" y="180"/>
                      </a:lnTo>
                      <a:lnTo>
                        <a:pt x="1190" y="181"/>
                      </a:lnTo>
                      <a:lnTo>
                        <a:pt x="1190" y="184"/>
                      </a:lnTo>
                      <a:lnTo>
                        <a:pt x="1191" y="185"/>
                      </a:lnTo>
                      <a:lnTo>
                        <a:pt x="1192" y="186"/>
                      </a:lnTo>
                      <a:lnTo>
                        <a:pt x="1193" y="185"/>
                      </a:lnTo>
                      <a:lnTo>
                        <a:pt x="1194" y="184"/>
                      </a:lnTo>
                      <a:lnTo>
                        <a:pt x="1196" y="187"/>
                      </a:lnTo>
                      <a:lnTo>
                        <a:pt x="1197" y="188"/>
                      </a:lnTo>
                      <a:lnTo>
                        <a:pt x="1197" y="189"/>
                      </a:lnTo>
                      <a:lnTo>
                        <a:pt x="1197" y="190"/>
                      </a:lnTo>
                      <a:lnTo>
                        <a:pt x="1197" y="191"/>
                      </a:lnTo>
                      <a:lnTo>
                        <a:pt x="1198" y="191"/>
                      </a:lnTo>
                      <a:lnTo>
                        <a:pt x="1198" y="192"/>
                      </a:lnTo>
                      <a:lnTo>
                        <a:pt x="1198" y="193"/>
                      </a:lnTo>
                      <a:lnTo>
                        <a:pt x="1197" y="194"/>
                      </a:lnTo>
                      <a:lnTo>
                        <a:pt x="1197" y="195"/>
                      </a:lnTo>
                      <a:lnTo>
                        <a:pt x="1197" y="196"/>
                      </a:lnTo>
                      <a:lnTo>
                        <a:pt x="1196" y="197"/>
                      </a:lnTo>
                      <a:lnTo>
                        <a:pt x="1197" y="199"/>
                      </a:lnTo>
                      <a:lnTo>
                        <a:pt x="1197" y="202"/>
                      </a:lnTo>
                      <a:lnTo>
                        <a:pt x="1196" y="203"/>
                      </a:lnTo>
                      <a:lnTo>
                        <a:pt x="1196" y="204"/>
                      </a:lnTo>
                      <a:lnTo>
                        <a:pt x="1197" y="204"/>
                      </a:lnTo>
                      <a:lnTo>
                        <a:pt x="1197" y="205"/>
                      </a:lnTo>
                      <a:lnTo>
                        <a:pt x="1198" y="206"/>
                      </a:lnTo>
                      <a:lnTo>
                        <a:pt x="1198" y="208"/>
                      </a:lnTo>
                      <a:lnTo>
                        <a:pt x="1198" y="210"/>
                      </a:lnTo>
                      <a:lnTo>
                        <a:pt x="1198" y="211"/>
                      </a:lnTo>
                      <a:lnTo>
                        <a:pt x="1199" y="211"/>
                      </a:lnTo>
                      <a:lnTo>
                        <a:pt x="1200" y="212"/>
                      </a:lnTo>
                      <a:lnTo>
                        <a:pt x="1200" y="213"/>
                      </a:lnTo>
                      <a:lnTo>
                        <a:pt x="1201" y="215"/>
                      </a:lnTo>
                      <a:lnTo>
                        <a:pt x="1201" y="216"/>
                      </a:lnTo>
                      <a:lnTo>
                        <a:pt x="1201" y="218"/>
                      </a:lnTo>
                      <a:lnTo>
                        <a:pt x="1200" y="218"/>
                      </a:lnTo>
                      <a:lnTo>
                        <a:pt x="1200" y="219"/>
                      </a:lnTo>
                      <a:lnTo>
                        <a:pt x="1201" y="220"/>
                      </a:lnTo>
                      <a:lnTo>
                        <a:pt x="1201" y="221"/>
                      </a:lnTo>
                      <a:lnTo>
                        <a:pt x="1201" y="222"/>
                      </a:lnTo>
                      <a:lnTo>
                        <a:pt x="1202" y="224"/>
                      </a:lnTo>
                      <a:lnTo>
                        <a:pt x="1204" y="225"/>
                      </a:lnTo>
                      <a:lnTo>
                        <a:pt x="1205" y="225"/>
                      </a:lnTo>
                      <a:lnTo>
                        <a:pt x="1206" y="226"/>
                      </a:lnTo>
                      <a:lnTo>
                        <a:pt x="1207" y="226"/>
                      </a:lnTo>
                      <a:lnTo>
                        <a:pt x="1207" y="227"/>
                      </a:lnTo>
                      <a:lnTo>
                        <a:pt x="1208" y="227"/>
                      </a:lnTo>
                      <a:lnTo>
                        <a:pt x="1209" y="228"/>
                      </a:lnTo>
                      <a:lnTo>
                        <a:pt x="1210" y="230"/>
                      </a:lnTo>
                      <a:lnTo>
                        <a:pt x="1211" y="232"/>
                      </a:lnTo>
                      <a:lnTo>
                        <a:pt x="1212" y="233"/>
                      </a:lnTo>
                      <a:lnTo>
                        <a:pt x="1212" y="234"/>
                      </a:lnTo>
                      <a:lnTo>
                        <a:pt x="1212" y="235"/>
                      </a:lnTo>
                      <a:lnTo>
                        <a:pt x="1212" y="238"/>
                      </a:lnTo>
                      <a:lnTo>
                        <a:pt x="1211" y="238"/>
                      </a:lnTo>
                      <a:lnTo>
                        <a:pt x="1212" y="239"/>
                      </a:lnTo>
                      <a:lnTo>
                        <a:pt x="1213" y="240"/>
                      </a:lnTo>
                      <a:lnTo>
                        <a:pt x="1212" y="242"/>
                      </a:lnTo>
                      <a:lnTo>
                        <a:pt x="1213" y="243"/>
                      </a:lnTo>
                      <a:lnTo>
                        <a:pt x="1214" y="244"/>
                      </a:lnTo>
                      <a:lnTo>
                        <a:pt x="1215" y="244"/>
                      </a:lnTo>
                      <a:lnTo>
                        <a:pt x="1215" y="245"/>
                      </a:lnTo>
                      <a:lnTo>
                        <a:pt x="1215" y="246"/>
                      </a:lnTo>
                      <a:lnTo>
                        <a:pt x="1216" y="247"/>
                      </a:lnTo>
                      <a:lnTo>
                        <a:pt x="1217" y="247"/>
                      </a:lnTo>
                      <a:lnTo>
                        <a:pt x="1217" y="248"/>
                      </a:lnTo>
                      <a:lnTo>
                        <a:pt x="1218" y="248"/>
                      </a:lnTo>
                      <a:lnTo>
                        <a:pt x="1219" y="249"/>
                      </a:lnTo>
                      <a:lnTo>
                        <a:pt x="1220" y="249"/>
                      </a:lnTo>
                      <a:lnTo>
                        <a:pt x="1220" y="250"/>
                      </a:lnTo>
                      <a:lnTo>
                        <a:pt x="1221" y="250"/>
                      </a:lnTo>
                      <a:lnTo>
                        <a:pt x="1220" y="251"/>
                      </a:lnTo>
                      <a:lnTo>
                        <a:pt x="1220" y="253"/>
                      </a:lnTo>
                      <a:lnTo>
                        <a:pt x="1220" y="254"/>
                      </a:lnTo>
                      <a:lnTo>
                        <a:pt x="1220" y="255"/>
                      </a:lnTo>
                      <a:lnTo>
                        <a:pt x="1220" y="256"/>
                      </a:lnTo>
                      <a:lnTo>
                        <a:pt x="1220" y="257"/>
                      </a:lnTo>
                      <a:lnTo>
                        <a:pt x="1220" y="258"/>
                      </a:lnTo>
                      <a:lnTo>
                        <a:pt x="1221" y="258"/>
                      </a:lnTo>
                      <a:lnTo>
                        <a:pt x="1220" y="260"/>
                      </a:lnTo>
                      <a:lnTo>
                        <a:pt x="1220" y="261"/>
                      </a:lnTo>
                      <a:lnTo>
                        <a:pt x="1220" y="262"/>
                      </a:lnTo>
                      <a:lnTo>
                        <a:pt x="1220" y="263"/>
                      </a:lnTo>
                      <a:lnTo>
                        <a:pt x="1221" y="263"/>
                      </a:lnTo>
                      <a:lnTo>
                        <a:pt x="1221" y="264"/>
                      </a:lnTo>
                      <a:lnTo>
                        <a:pt x="1222" y="264"/>
                      </a:lnTo>
                      <a:lnTo>
                        <a:pt x="1223" y="264"/>
                      </a:lnTo>
                      <a:lnTo>
                        <a:pt x="1224" y="264"/>
                      </a:lnTo>
                      <a:lnTo>
                        <a:pt x="1226" y="265"/>
                      </a:lnTo>
                      <a:lnTo>
                        <a:pt x="1227" y="266"/>
                      </a:lnTo>
                      <a:lnTo>
                        <a:pt x="1226" y="266"/>
                      </a:lnTo>
                      <a:lnTo>
                        <a:pt x="1226" y="269"/>
                      </a:lnTo>
                      <a:lnTo>
                        <a:pt x="1225" y="270"/>
                      </a:lnTo>
                      <a:lnTo>
                        <a:pt x="1225" y="271"/>
                      </a:lnTo>
                      <a:lnTo>
                        <a:pt x="1225" y="272"/>
                      </a:lnTo>
                      <a:lnTo>
                        <a:pt x="1224" y="272"/>
                      </a:lnTo>
                      <a:lnTo>
                        <a:pt x="1224" y="273"/>
                      </a:lnTo>
                      <a:lnTo>
                        <a:pt x="1224" y="274"/>
                      </a:lnTo>
                      <a:lnTo>
                        <a:pt x="1223" y="274"/>
                      </a:lnTo>
                      <a:lnTo>
                        <a:pt x="1222" y="276"/>
                      </a:lnTo>
                      <a:lnTo>
                        <a:pt x="1221" y="276"/>
                      </a:lnTo>
                      <a:lnTo>
                        <a:pt x="1220" y="277"/>
                      </a:lnTo>
                      <a:lnTo>
                        <a:pt x="1219" y="278"/>
                      </a:lnTo>
                      <a:lnTo>
                        <a:pt x="1217" y="279"/>
                      </a:lnTo>
                      <a:lnTo>
                        <a:pt x="1217" y="280"/>
                      </a:lnTo>
                      <a:lnTo>
                        <a:pt x="1218" y="280"/>
                      </a:lnTo>
                      <a:lnTo>
                        <a:pt x="1217" y="281"/>
                      </a:lnTo>
                      <a:lnTo>
                        <a:pt x="1216" y="281"/>
                      </a:lnTo>
                      <a:lnTo>
                        <a:pt x="1216" y="282"/>
                      </a:lnTo>
                      <a:lnTo>
                        <a:pt x="1216" y="283"/>
                      </a:lnTo>
                      <a:lnTo>
                        <a:pt x="1215" y="284"/>
                      </a:lnTo>
                      <a:lnTo>
                        <a:pt x="1214" y="284"/>
                      </a:lnTo>
                      <a:lnTo>
                        <a:pt x="1214" y="285"/>
                      </a:lnTo>
                      <a:lnTo>
                        <a:pt x="1214" y="287"/>
                      </a:lnTo>
                      <a:lnTo>
                        <a:pt x="1213" y="287"/>
                      </a:lnTo>
                      <a:lnTo>
                        <a:pt x="1214" y="288"/>
                      </a:lnTo>
                      <a:lnTo>
                        <a:pt x="1213" y="289"/>
                      </a:lnTo>
                      <a:lnTo>
                        <a:pt x="1213" y="290"/>
                      </a:lnTo>
                      <a:lnTo>
                        <a:pt x="1214" y="291"/>
                      </a:lnTo>
                      <a:lnTo>
                        <a:pt x="1214" y="292"/>
                      </a:lnTo>
                      <a:lnTo>
                        <a:pt x="1214" y="293"/>
                      </a:lnTo>
                      <a:lnTo>
                        <a:pt x="1215" y="293"/>
                      </a:lnTo>
                      <a:lnTo>
                        <a:pt x="1216" y="294"/>
                      </a:lnTo>
                      <a:lnTo>
                        <a:pt x="1215" y="295"/>
                      </a:lnTo>
                      <a:lnTo>
                        <a:pt x="1214" y="296"/>
                      </a:lnTo>
                      <a:lnTo>
                        <a:pt x="1215" y="296"/>
                      </a:lnTo>
                      <a:lnTo>
                        <a:pt x="1216" y="297"/>
                      </a:lnTo>
                      <a:lnTo>
                        <a:pt x="1216" y="298"/>
                      </a:lnTo>
                      <a:lnTo>
                        <a:pt x="1216" y="299"/>
                      </a:lnTo>
                      <a:lnTo>
                        <a:pt x="1215" y="299"/>
                      </a:lnTo>
                      <a:lnTo>
                        <a:pt x="1214" y="300"/>
                      </a:lnTo>
                      <a:lnTo>
                        <a:pt x="1213" y="300"/>
                      </a:lnTo>
                      <a:lnTo>
                        <a:pt x="1212" y="300"/>
                      </a:lnTo>
                      <a:lnTo>
                        <a:pt x="1211" y="300"/>
                      </a:lnTo>
                      <a:lnTo>
                        <a:pt x="1211" y="301"/>
                      </a:lnTo>
                      <a:lnTo>
                        <a:pt x="1210" y="302"/>
                      </a:lnTo>
                      <a:lnTo>
                        <a:pt x="1210" y="301"/>
                      </a:lnTo>
                      <a:lnTo>
                        <a:pt x="1209" y="302"/>
                      </a:lnTo>
                      <a:lnTo>
                        <a:pt x="1208" y="302"/>
                      </a:lnTo>
                      <a:lnTo>
                        <a:pt x="1207" y="302"/>
                      </a:lnTo>
                      <a:lnTo>
                        <a:pt x="1207" y="303"/>
                      </a:lnTo>
                      <a:lnTo>
                        <a:pt x="1207" y="304"/>
                      </a:lnTo>
                      <a:lnTo>
                        <a:pt x="1208" y="304"/>
                      </a:lnTo>
                      <a:lnTo>
                        <a:pt x="1208" y="305"/>
                      </a:lnTo>
                      <a:lnTo>
                        <a:pt x="1207" y="306"/>
                      </a:lnTo>
                      <a:lnTo>
                        <a:pt x="1207" y="305"/>
                      </a:lnTo>
                      <a:lnTo>
                        <a:pt x="1206" y="305"/>
                      </a:lnTo>
                      <a:lnTo>
                        <a:pt x="1205" y="305"/>
                      </a:lnTo>
                      <a:lnTo>
                        <a:pt x="1205" y="307"/>
                      </a:lnTo>
                      <a:lnTo>
                        <a:pt x="1203" y="307"/>
                      </a:lnTo>
                      <a:lnTo>
                        <a:pt x="1203" y="306"/>
                      </a:lnTo>
                      <a:lnTo>
                        <a:pt x="1202" y="305"/>
                      </a:lnTo>
                      <a:lnTo>
                        <a:pt x="1201" y="305"/>
                      </a:lnTo>
                      <a:lnTo>
                        <a:pt x="1201" y="304"/>
                      </a:lnTo>
                      <a:lnTo>
                        <a:pt x="1200" y="304"/>
                      </a:lnTo>
                      <a:lnTo>
                        <a:pt x="1198" y="304"/>
                      </a:lnTo>
                      <a:lnTo>
                        <a:pt x="1197" y="303"/>
                      </a:lnTo>
                      <a:lnTo>
                        <a:pt x="1196" y="304"/>
                      </a:lnTo>
                      <a:lnTo>
                        <a:pt x="1196" y="303"/>
                      </a:lnTo>
                      <a:lnTo>
                        <a:pt x="1194" y="303"/>
                      </a:lnTo>
                      <a:lnTo>
                        <a:pt x="1194" y="304"/>
                      </a:lnTo>
                      <a:lnTo>
                        <a:pt x="1194" y="305"/>
                      </a:lnTo>
                      <a:lnTo>
                        <a:pt x="1193" y="305"/>
                      </a:lnTo>
                      <a:lnTo>
                        <a:pt x="1192" y="306"/>
                      </a:lnTo>
                      <a:lnTo>
                        <a:pt x="1193" y="307"/>
                      </a:lnTo>
                      <a:lnTo>
                        <a:pt x="1192" y="308"/>
                      </a:lnTo>
                      <a:lnTo>
                        <a:pt x="1193" y="308"/>
                      </a:lnTo>
                      <a:lnTo>
                        <a:pt x="1193" y="309"/>
                      </a:lnTo>
                      <a:lnTo>
                        <a:pt x="1194" y="310"/>
                      </a:lnTo>
                      <a:lnTo>
                        <a:pt x="1193" y="310"/>
                      </a:lnTo>
                      <a:lnTo>
                        <a:pt x="1192" y="311"/>
                      </a:lnTo>
                      <a:lnTo>
                        <a:pt x="1193" y="312"/>
                      </a:lnTo>
                      <a:lnTo>
                        <a:pt x="1193" y="313"/>
                      </a:lnTo>
                      <a:lnTo>
                        <a:pt x="1194" y="314"/>
                      </a:lnTo>
                      <a:lnTo>
                        <a:pt x="1195" y="314"/>
                      </a:lnTo>
                      <a:lnTo>
                        <a:pt x="1196" y="314"/>
                      </a:lnTo>
                      <a:lnTo>
                        <a:pt x="1197" y="314"/>
                      </a:lnTo>
                      <a:lnTo>
                        <a:pt x="1197" y="315"/>
                      </a:lnTo>
                      <a:lnTo>
                        <a:pt x="1198" y="315"/>
                      </a:lnTo>
                      <a:lnTo>
                        <a:pt x="1199" y="316"/>
                      </a:lnTo>
                      <a:lnTo>
                        <a:pt x="1199" y="315"/>
                      </a:lnTo>
                      <a:lnTo>
                        <a:pt x="1200" y="315"/>
                      </a:lnTo>
                      <a:lnTo>
                        <a:pt x="1201" y="316"/>
                      </a:lnTo>
                      <a:lnTo>
                        <a:pt x="1202" y="316"/>
                      </a:lnTo>
                      <a:lnTo>
                        <a:pt x="1204" y="317"/>
                      </a:lnTo>
                      <a:lnTo>
                        <a:pt x="1205" y="318"/>
                      </a:lnTo>
                      <a:lnTo>
                        <a:pt x="1207" y="319"/>
                      </a:lnTo>
                      <a:lnTo>
                        <a:pt x="1206" y="319"/>
                      </a:lnTo>
                      <a:lnTo>
                        <a:pt x="1207" y="320"/>
                      </a:lnTo>
                      <a:lnTo>
                        <a:pt x="1207" y="321"/>
                      </a:lnTo>
                      <a:lnTo>
                        <a:pt x="1207" y="322"/>
                      </a:lnTo>
                      <a:lnTo>
                        <a:pt x="1208" y="322"/>
                      </a:lnTo>
                      <a:lnTo>
                        <a:pt x="1208" y="323"/>
                      </a:lnTo>
                      <a:lnTo>
                        <a:pt x="1209" y="323"/>
                      </a:lnTo>
                      <a:lnTo>
                        <a:pt x="1210" y="324"/>
                      </a:lnTo>
                      <a:lnTo>
                        <a:pt x="1210" y="325"/>
                      </a:lnTo>
                      <a:lnTo>
                        <a:pt x="1211" y="326"/>
                      </a:lnTo>
                      <a:lnTo>
                        <a:pt x="1212" y="327"/>
                      </a:lnTo>
                      <a:lnTo>
                        <a:pt x="1213" y="327"/>
                      </a:lnTo>
                      <a:lnTo>
                        <a:pt x="1213" y="328"/>
                      </a:lnTo>
                      <a:lnTo>
                        <a:pt x="1215" y="329"/>
                      </a:lnTo>
                      <a:lnTo>
                        <a:pt x="1215" y="330"/>
                      </a:lnTo>
                      <a:lnTo>
                        <a:pt x="1216" y="330"/>
                      </a:lnTo>
                      <a:lnTo>
                        <a:pt x="1217" y="330"/>
                      </a:lnTo>
                      <a:lnTo>
                        <a:pt x="1218" y="331"/>
                      </a:lnTo>
                      <a:lnTo>
                        <a:pt x="1218" y="332"/>
                      </a:lnTo>
                      <a:lnTo>
                        <a:pt x="1219" y="332"/>
                      </a:lnTo>
                      <a:lnTo>
                        <a:pt x="1219" y="333"/>
                      </a:lnTo>
                      <a:lnTo>
                        <a:pt x="1221" y="333"/>
                      </a:lnTo>
                      <a:lnTo>
                        <a:pt x="1223" y="333"/>
                      </a:lnTo>
                      <a:lnTo>
                        <a:pt x="1224" y="334"/>
                      </a:lnTo>
                      <a:lnTo>
                        <a:pt x="1225" y="334"/>
                      </a:lnTo>
                      <a:lnTo>
                        <a:pt x="1226" y="336"/>
                      </a:lnTo>
                      <a:lnTo>
                        <a:pt x="1229" y="336"/>
                      </a:lnTo>
                      <a:lnTo>
                        <a:pt x="1229" y="337"/>
                      </a:lnTo>
                      <a:lnTo>
                        <a:pt x="1230" y="337"/>
                      </a:lnTo>
                      <a:lnTo>
                        <a:pt x="1230" y="338"/>
                      </a:lnTo>
                      <a:lnTo>
                        <a:pt x="1232" y="339"/>
                      </a:lnTo>
                      <a:lnTo>
                        <a:pt x="1233" y="339"/>
                      </a:lnTo>
                      <a:lnTo>
                        <a:pt x="1234" y="339"/>
                      </a:lnTo>
                      <a:lnTo>
                        <a:pt x="1234" y="340"/>
                      </a:lnTo>
                      <a:lnTo>
                        <a:pt x="1235" y="342"/>
                      </a:lnTo>
                      <a:lnTo>
                        <a:pt x="1235" y="343"/>
                      </a:lnTo>
                      <a:lnTo>
                        <a:pt x="1234" y="343"/>
                      </a:lnTo>
                      <a:lnTo>
                        <a:pt x="1235" y="344"/>
                      </a:lnTo>
                      <a:lnTo>
                        <a:pt x="1236" y="344"/>
                      </a:lnTo>
                      <a:lnTo>
                        <a:pt x="1236" y="345"/>
                      </a:lnTo>
                      <a:lnTo>
                        <a:pt x="1238" y="346"/>
                      </a:lnTo>
                      <a:lnTo>
                        <a:pt x="1240" y="346"/>
                      </a:lnTo>
                      <a:lnTo>
                        <a:pt x="1241" y="346"/>
                      </a:lnTo>
                      <a:lnTo>
                        <a:pt x="1242" y="347"/>
                      </a:lnTo>
                      <a:lnTo>
                        <a:pt x="1243" y="348"/>
                      </a:lnTo>
                      <a:lnTo>
                        <a:pt x="1245" y="350"/>
                      </a:lnTo>
                      <a:lnTo>
                        <a:pt x="1246" y="351"/>
                      </a:lnTo>
                      <a:lnTo>
                        <a:pt x="1248" y="356"/>
                      </a:lnTo>
                      <a:lnTo>
                        <a:pt x="1249" y="358"/>
                      </a:lnTo>
                      <a:lnTo>
                        <a:pt x="1251" y="361"/>
                      </a:lnTo>
                      <a:lnTo>
                        <a:pt x="1252" y="363"/>
                      </a:lnTo>
                      <a:lnTo>
                        <a:pt x="1252" y="364"/>
                      </a:lnTo>
                      <a:lnTo>
                        <a:pt x="1253" y="366"/>
                      </a:lnTo>
                      <a:lnTo>
                        <a:pt x="1253" y="367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7" y="372"/>
                      </a:lnTo>
                      <a:lnTo>
                        <a:pt x="1257" y="375"/>
                      </a:lnTo>
                      <a:lnTo>
                        <a:pt x="1258" y="376"/>
                      </a:lnTo>
                      <a:lnTo>
                        <a:pt x="1258" y="377"/>
                      </a:lnTo>
                      <a:lnTo>
                        <a:pt x="1261" y="377"/>
                      </a:lnTo>
                      <a:lnTo>
                        <a:pt x="1264" y="377"/>
                      </a:lnTo>
                      <a:lnTo>
                        <a:pt x="1265" y="377"/>
                      </a:lnTo>
                      <a:lnTo>
                        <a:pt x="1266" y="377"/>
                      </a:lnTo>
                      <a:lnTo>
                        <a:pt x="1267" y="377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2" y="375"/>
                      </a:lnTo>
                      <a:lnTo>
                        <a:pt x="1273" y="375"/>
                      </a:lnTo>
                      <a:lnTo>
                        <a:pt x="1275" y="376"/>
                      </a:lnTo>
                      <a:lnTo>
                        <a:pt x="1277" y="377"/>
                      </a:ln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8"/>
                      </a:lnTo>
                      <a:lnTo>
                        <a:pt x="1281" y="379"/>
                      </a:lnTo>
                      <a:lnTo>
                        <a:pt x="1282" y="379"/>
                      </a:lnTo>
                      <a:lnTo>
                        <a:pt x="1284" y="380"/>
                      </a:lnTo>
                      <a:lnTo>
                        <a:pt x="1285" y="380"/>
                      </a:lnTo>
                      <a:lnTo>
                        <a:pt x="1287" y="380"/>
                      </a:lnTo>
                      <a:lnTo>
                        <a:pt x="1290" y="382"/>
                      </a:lnTo>
                      <a:lnTo>
                        <a:pt x="1292" y="383"/>
                      </a:lnTo>
                      <a:lnTo>
                        <a:pt x="1293" y="385"/>
                      </a:lnTo>
                      <a:lnTo>
                        <a:pt x="1295" y="387"/>
                      </a:lnTo>
                      <a:lnTo>
                        <a:pt x="1297" y="390"/>
                      </a:lnTo>
                      <a:lnTo>
                        <a:pt x="1300" y="393"/>
                      </a:lnTo>
                      <a:lnTo>
                        <a:pt x="1301" y="393"/>
                      </a:lnTo>
                      <a:lnTo>
                        <a:pt x="1301" y="394"/>
                      </a:lnTo>
                      <a:lnTo>
                        <a:pt x="1302" y="395"/>
                      </a:lnTo>
                      <a:lnTo>
                        <a:pt x="1303" y="395"/>
                      </a:lnTo>
                      <a:lnTo>
                        <a:pt x="1304" y="395"/>
                      </a:lnTo>
                      <a:lnTo>
                        <a:pt x="1304" y="394"/>
                      </a:lnTo>
                      <a:lnTo>
                        <a:pt x="1304" y="393"/>
                      </a:lnTo>
                      <a:lnTo>
                        <a:pt x="1305" y="392"/>
                      </a:lnTo>
                      <a:lnTo>
                        <a:pt x="1305" y="391"/>
                      </a:lnTo>
                      <a:lnTo>
                        <a:pt x="1304" y="390"/>
                      </a:lnTo>
                      <a:lnTo>
                        <a:pt x="1303" y="389"/>
                      </a:lnTo>
                      <a:lnTo>
                        <a:pt x="1302" y="388"/>
                      </a:lnTo>
                      <a:lnTo>
                        <a:pt x="1300" y="388"/>
                      </a:lnTo>
                      <a:lnTo>
                        <a:pt x="1300" y="387"/>
                      </a:lnTo>
                      <a:lnTo>
                        <a:pt x="1299" y="386"/>
                      </a:lnTo>
                      <a:lnTo>
                        <a:pt x="1298" y="385"/>
                      </a:lnTo>
                      <a:lnTo>
                        <a:pt x="1298" y="384"/>
                      </a:lnTo>
                      <a:lnTo>
                        <a:pt x="1298" y="382"/>
                      </a:lnTo>
                      <a:lnTo>
                        <a:pt x="1297" y="381"/>
                      </a:lnTo>
                      <a:lnTo>
                        <a:pt x="1297" y="380"/>
                      </a:lnTo>
                      <a:lnTo>
                        <a:pt x="1296" y="380"/>
                      </a:lnTo>
                      <a:lnTo>
                        <a:pt x="1293" y="380"/>
                      </a:lnTo>
                      <a:lnTo>
                        <a:pt x="1293" y="379"/>
                      </a:lnTo>
                      <a:lnTo>
                        <a:pt x="1292" y="378"/>
                      </a:lnTo>
                      <a:lnTo>
                        <a:pt x="1291" y="377"/>
                      </a:lnTo>
                      <a:lnTo>
                        <a:pt x="1290" y="378"/>
                      </a:lnTo>
                      <a:lnTo>
                        <a:pt x="1289" y="377"/>
                      </a:lnTo>
                      <a:lnTo>
                        <a:pt x="1289" y="376"/>
                      </a:lnTo>
                      <a:lnTo>
                        <a:pt x="1289" y="375"/>
                      </a:lnTo>
                      <a:lnTo>
                        <a:pt x="1291" y="373"/>
                      </a:lnTo>
                      <a:lnTo>
                        <a:pt x="1292" y="373"/>
                      </a:lnTo>
                      <a:lnTo>
                        <a:pt x="1292" y="372"/>
                      </a:lnTo>
                      <a:lnTo>
                        <a:pt x="1292" y="370"/>
                      </a:lnTo>
                      <a:lnTo>
                        <a:pt x="1291" y="369"/>
                      </a:lnTo>
                      <a:lnTo>
                        <a:pt x="1289" y="367"/>
                      </a:lnTo>
                      <a:lnTo>
                        <a:pt x="1288" y="367"/>
                      </a:lnTo>
                      <a:lnTo>
                        <a:pt x="1287" y="366"/>
                      </a:lnTo>
                      <a:lnTo>
                        <a:pt x="1290" y="364"/>
                      </a:lnTo>
                      <a:lnTo>
                        <a:pt x="1290" y="363"/>
                      </a:lnTo>
                      <a:lnTo>
                        <a:pt x="1290" y="361"/>
                      </a:lnTo>
                      <a:lnTo>
                        <a:pt x="1291" y="358"/>
                      </a:lnTo>
                      <a:lnTo>
                        <a:pt x="1291" y="357"/>
                      </a:lnTo>
                      <a:lnTo>
                        <a:pt x="1292" y="356"/>
                      </a:lnTo>
                      <a:lnTo>
                        <a:pt x="1292" y="355"/>
                      </a:lnTo>
                      <a:lnTo>
                        <a:pt x="1293" y="354"/>
                      </a:lnTo>
                      <a:lnTo>
                        <a:pt x="1293" y="353"/>
                      </a:lnTo>
                      <a:lnTo>
                        <a:pt x="1292" y="352"/>
                      </a:lnTo>
                      <a:lnTo>
                        <a:pt x="1293" y="351"/>
                      </a:lnTo>
                      <a:lnTo>
                        <a:pt x="1294" y="350"/>
                      </a:lnTo>
                      <a:lnTo>
                        <a:pt x="1294" y="349"/>
                      </a:lnTo>
                      <a:lnTo>
                        <a:pt x="1293" y="348"/>
                      </a:lnTo>
                      <a:lnTo>
                        <a:pt x="1293" y="347"/>
                      </a:lnTo>
                      <a:lnTo>
                        <a:pt x="1293" y="346"/>
                      </a:lnTo>
                      <a:lnTo>
                        <a:pt x="1294" y="345"/>
                      </a:lnTo>
                      <a:lnTo>
                        <a:pt x="1293" y="345"/>
                      </a:lnTo>
                      <a:lnTo>
                        <a:pt x="1293" y="344"/>
                      </a:lnTo>
                      <a:lnTo>
                        <a:pt x="1293" y="343"/>
                      </a:lnTo>
                      <a:lnTo>
                        <a:pt x="1294" y="343"/>
                      </a:lnTo>
                      <a:lnTo>
                        <a:pt x="1295" y="343"/>
                      </a:lnTo>
                      <a:lnTo>
                        <a:pt x="1296" y="342"/>
                      </a:lnTo>
                      <a:lnTo>
                        <a:pt x="1296" y="341"/>
                      </a:lnTo>
                      <a:lnTo>
                        <a:pt x="1297" y="339"/>
                      </a:lnTo>
                      <a:lnTo>
                        <a:pt x="1296" y="337"/>
                      </a:lnTo>
                      <a:lnTo>
                        <a:pt x="1295" y="336"/>
                      </a:lnTo>
                      <a:lnTo>
                        <a:pt x="1294" y="335"/>
                      </a:lnTo>
                      <a:lnTo>
                        <a:pt x="1295" y="334"/>
                      </a:lnTo>
                      <a:lnTo>
                        <a:pt x="1293" y="334"/>
                      </a:lnTo>
                      <a:lnTo>
                        <a:pt x="1292" y="333"/>
                      </a:lnTo>
                      <a:lnTo>
                        <a:pt x="1292" y="332"/>
                      </a:lnTo>
                      <a:lnTo>
                        <a:pt x="1293" y="330"/>
                      </a:lnTo>
                      <a:lnTo>
                        <a:pt x="1292" y="329"/>
                      </a:lnTo>
                      <a:lnTo>
                        <a:pt x="1292" y="328"/>
                      </a:lnTo>
                      <a:lnTo>
                        <a:pt x="1292" y="327"/>
                      </a:lnTo>
                      <a:lnTo>
                        <a:pt x="1293" y="326"/>
                      </a:lnTo>
                      <a:lnTo>
                        <a:pt x="1293" y="325"/>
                      </a:lnTo>
                      <a:lnTo>
                        <a:pt x="1295" y="324"/>
                      </a:lnTo>
                      <a:lnTo>
                        <a:pt x="1295" y="323"/>
                      </a:lnTo>
                      <a:lnTo>
                        <a:pt x="1295" y="322"/>
                      </a:lnTo>
                      <a:lnTo>
                        <a:pt x="1295" y="321"/>
                      </a:lnTo>
                      <a:lnTo>
                        <a:pt x="1296" y="320"/>
                      </a:lnTo>
                      <a:lnTo>
                        <a:pt x="1296" y="319"/>
                      </a:lnTo>
                      <a:lnTo>
                        <a:pt x="1296" y="318"/>
                      </a:lnTo>
                      <a:lnTo>
                        <a:pt x="1295" y="316"/>
                      </a:lnTo>
                      <a:lnTo>
                        <a:pt x="1295" y="315"/>
                      </a:lnTo>
                      <a:lnTo>
                        <a:pt x="1295" y="314"/>
                      </a:lnTo>
                      <a:lnTo>
                        <a:pt x="1296" y="312"/>
                      </a:lnTo>
                      <a:lnTo>
                        <a:pt x="1297" y="310"/>
                      </a:lnTo>
                      <a:lnTo>
                        <a:pt x="1297" y="309"/>
                      </a:lnTo>
                      <a:lnTo>
                        <a:pt x="1298" y="309"/>
                      </a:lnTo>
                      <a:lnTo>
                        <a:pt x="1299" y="308"/>
                      </a:lnTo>
                      <a:lnTo>
                        <a:pt x="1300" y="308"/>
                      </a:lnTo>
                      <a:lnTo>
                        <a:pt x="1301" y="307"/>
                      </a:lnTo>
                      <a:lnTo>
                        <a:pt x="1302" y="306"/>
                      </a:lnTo>
                      <a:lnTo>
                        <a:pt x="1303" y="305"/>
                      </a:lnTo>
                      <a:lnTo>
                        <a:pt x="1304" y="304"/>
                      </a:lnTo>
                      <a:lnTo>
                        <a:pt x="1304" y="302"/>
                      </a:lnTo>
                      <a:lnTo>
                        <a:pt x="1305" y="300"/>
                      </a:lnTo>
                      <a:lnTo>
                        <a:pt x="1306" y="299"/>
                      </a:lnTo>
                      <a:lnTo>
                        <a:pt x="1307" y="299"/>
                      </a:lnTo>
                      <a:lnTo>
                        <a:pt x="1308" y="299"/>
                      </a:lnTo>
                      <a:lnTo>
                        <a:pt x="1309" y="299"/>
                      </a:lnTo>
                      <a:lnTo>
                        <a:pt x="1308" y="298"/>
                      </a:lnTo>
                      <a:lnTo>
                        <a:pt x="1309" y="297"/>
                      </a:lnTo>
                      <a:lnTo>
                        <a:pt x="1311" y="296"/>
                      </a:lnTo>
                      <a:lnTo>
                        <a:pt x="1313" y="295"/>
                      </a:lnTo>
                      <a:lnTo>
                        <a:pt x="1315" y="294"/>
                      </a:lnTo>
                      <a:lnTo>
                        <a:pt x="1316" y="293"/>
                      </a:lnTo>
                      <a:lnTo>
                        <a:pt x="1318" y="293"/>
                      </a:lnTo>
                      <a:lnTo>
                        <a:pt x="1319" y="293"/>
                      </a:lnTo>
                      <a:lnTo>
                        <a:pt x="1320" y="293"/>
                      </a:lnTo>
                      <a:lnTo>
                        <a:pt x="1321" y="292"/>
                      </a:lnTo>
                      <a:lnTo>
                        <a:pt x="1322" y="292"/>
                      </a:lnTo>
                      <a:lnTo>
                        <a:pt x="1323" y="291"/>
                      </a:lnTo>
                      <a:lnTo>
                        <a:pt x="1324" y="290"/>
                      </a:lnTo>
                      <a:lnTo>
                        <a:pt x="1325" y="291"/>
                      </a:lnTo>
                      <a:lnTo>
                        <a:pt x="1327" y="290"/>
                      </a:lnTo>
                      <a:lnTo>
                        <a:pt x="1328" y="290"/>
                      </a:lnTo>
                      <a:lnTo>
                        <a:pt x="1329" y="290"/>
                      </a:lnTo>
                      <a:lnTo>
                        <a:pt x="1330" y="289"/>
                      </a:lnTo>
                      <a:lnTo>
                        <a:pt x="1331" y="289"/>
                      </a:lnTo>
                      <a:lnTo>
                        <a:pt x="1331" y="287"/>
                      </a:lnTo>
                      <a:lnTo>
                        <a:pt x="1332" y="286"/>
                      </a:lnTo>
                      <a:lnTo>
                        <a:pt x="1331" y="285"/>
                      </a:lnTo>
                      <a:lnTo>
                        <a:pt x="1331" y="283"/>
                      </a:lnTo>
                      <a:lnTo>
                        <a:pt x="1333" y="282"/>
                      </a:lnTo>
                      <a:lnTo>
                        <a:pt x="1334" y="283"/>
                      </a:lnTo>
                      <a:lnTo>
                        <a:pt x="1335" y="283"/>
                      </a:lnTo>
                      <a:lnTo>
                        <a:pt x="1336" y="283"/>
                      </a:lnTo>
                      <a:lnTo>
                        <a:pt x="1337" y="284"/>
                      </a:lnTo>
                      <a:lnTo>
                        <a:pt x="1338" y="284"/>
                      </a:lnTo>
                      <a:lnTo>
                        <a:pt x="1338" y="283"/>
                      </a:lnTo>
                      <a:lnTo>
                        <a:pt x="1339" y="283"/>
                      </a:lnTo>
                      <a:lnTo>
                        <a:pt x="1341" y="282"/>
                      </a:lnTo>
                      <a:lnTo>
                        <a:pt x="1342" y="283"/>
                      </a:lnTo>
                      <a:lnTo>
                        <a:pt x="1343" y="283"/>
                      </a:lnTo>
                      <a:lnTo>
                        <a:pt x="1344" y="283"/>
                      </a:lnTo>
                      <a:lnTo>
                        <a:pt x="1345" y="283"/>
                      </a:lnTo>
                      <a:lnTo>
                        <a:pt x="1346" y="283"/>
                      </a:lnTo>
                      <a:lnTo>
                        <a:pt x="1347" y="283"/>
                      </a:lnTo>
                      <a:lnTo>
                        <a:pt x="1348" y="284"/>
                      </a:lnTo>
                      <a:lnTo>
                        <a:pt x="1349" y="285"/>
                      </a:lnTo>
                      <a:lnTo>
                        <a:pt x="1349" y="286"/>
                      </a:lnTo>
                      <a:lnTo>
                        <a:pt x="1350" y="287"/>
                      </a:lnTo>
                      <a:lnTo>
                        <a:pt x="1351" y="288"/>
                      </a:lnTo>
                      <a:lnTo>
                        <a:pt x="1352" y="287"/>
                      </a:lnTo>
                      <a:lnTo>
                        <a:pt x="1353" y="288"/>
                      </a:lnTo>
                      <a:lnTo>
                        <a:pt x="1354" y="288"/>
                      </a:lnTo>
                      <a:lnTo>
                        <a:pt x="1355" y="289"/>
                      </a:lnTo>
                      <a:lnTo>
                        <a:pt x="1358" y="289"/>
                      </a:lnTo>
                      <a:lnTo>
                        <a:pt x="1359" y="289"/>
                      </a:lnTo>
                      <a:lnTo>
                        <a:pt x="1360" y="288"/>
                      </a:lnTo>
                      <a:lnTo>
                        <a:pt x="1361" y="289"/>
                      </a:lnTo>
                      <a:lnTo>
                        <a:pt x="1362" y="289"/>
                      </a:lnTo>
                      <a:lnTo>
                        <a:pt x="1363" y="288"/>
                      </a:lnTo>
                      <a:lnTo>
                        <a:pt x="1364" y="288"/>
                      </a:lnTo>
                      <a:lnTo>
                        <a:pt x="1364" y="290"/>
                      </a:lnTo>
                      <a:lnTo>
                        <a:pt x="1364" y="291"/>
                      </a:lnTo>
                      <a:lnTo>
                        <a:pt x="1364" y="292"/>
                      </a:lnTo>
                      <a:lnTo>
                        <a:pt x="1364" y="294"/>
                      </a:lnTo>
                      <a:lnTo>
                        <a:pt x="1365" y="294"/>
                      </a:lnTo>
                      <a:lnTo>
                        <a:pt x="1365" y="295"/>
                      </a:lnTo>
                      <a:lnTo>
                        <a:pt x="1366" y="296"/>
                      </a:lnTo>
                      <a:lnTo>
                        <a:pt x="1366" y="297"/>
                      </a:lnTo>
                      <a:lnTo>
                        <a:pt x="1367" y="297"/>
                      </a:lnTo>
                      <a:lnTo>
                        <a:pt x="1368" y="298"/>
                      </a:lnTo>
                      <a:lnTo>
                        <a:pt x="1369" y="298"/>
                      </a:lnTo>
                      <a:lnTo>
                        <a:pt x="1370" y="297"/>
                      </a:lnTo>
                      <a:lnTo>
                        <a:pt x="1371" y="298"/>
                      </a:lnTo>
                      <a:lnTo>
                        <a:pt x="1371" y="299"/>
                      </a:lnTo>
                      <a:lnTo>
                        <a:pt x="1371" y="301"/>
                      </a:lnTo>
                      <a:lnTo>
                        <a:pt x="1372" y="302"/>
                      </a:lnTo>
                      <a:lnTo>
                        <a:pt x="1373" y="302"/>
                      </a:lnTo>
                      <a:lnTo>
                        <a:pt x="1374" y="302"/>
                      </a:lnTo>
                      <a:lnTo>
                        <a:pt x="1375" y="302"/>
                      </a:lnTo>
                      <a:lnTo>
                        <a:pt x="1377" y="303"/>
                      </a:lnTo>
                      <a:lnTo>
                        <a:pt x="1377" y="304"/>
                      </a:lnTo>
                      <a:lnTo>
                        <a:pt x="1377" y="305"/>
                      </a:lnTo>
                      <a:lnTo>
                        <a:pt x="1377" y="306"/>
                      </a:lnTo>
                      <a:lnTo>
                        <a:pt x="1377" y="307"/>
                      </a:lnTo>
                      <a:lnTo>
                        <a:pt x="1377" y="308"/>
                      </a:lnTo>
                      <a:lnTo>
                        <a:pt x="1378" y="308"/>
                      </a:lnTo>
                      <a:lnTo>
                        <a:pt x="1379" y="308"/>
                      </a:lnTo>
                      <a:lnTo>
                        <a:pt x="1379" y="309"/>
                      </a:lnTo>
                      <a:lnTo>
                        <a:pt x="1380" y="309"/>
                      </a:lnTo>
                      <a:lnTo>
                        <a:pt x="1381" y="310"/>
                      </a:lnTo>
                      <a:lnTo>
                        <a:pt x="1380" y="311"/>
                      </a:lnTo>
                      <a:lnTo>
                        <a:pt x="1379" y="312"/>
                      </a:lnTo>
                      <a:lnTo>
                        <a:pt x="1379" y="313"/>
                      </a:lnTo>
                      <a:lnTo>
                        <a:pt x="1380" y="313"/>
                      </a:lnTo>
                      <a:lnTo>
                        <a:pt x="1381" y="313"/>
                      </a:lnTo>
                      <a:lnTo>
                        <a:pt x="1381" y="315"/>
                      </a:lnTo>
                      <a:lnTo>
                        <a:pt x="1382" y="316"/>
                      </a:lnTo>
                      <a:lnTo>
                        <a:pt x="1381" y="317"/>
                      </a:lnTo>
                      <a:lnTo>
                        <a:pt x="1381" y="318"/>
                      </a:lnTo>
                      <a:lnTo>
                        <a:pt x="1382" y="319"/>
                      </a:lnTo>
                      <a:lnTo>
                        <a:pt x="1382" y="320"/>
                      </a:lnTo>
                      <a:lnTo>
                        <a:pt x="1383" y="320"/>
                      </a:lnTo>
                      <a:lnTo>
                        <a:pt x="1384" y="320"/>
                      </a:lnTo>
                      <a:lnTo>
                        <a:pt x="1385" y="320"/>
                      </a:lnTo>
                      <a:lnTo>
                        <a:pt x="1386" y="321"/>
                      </a:lnTo>
                      <a:lnTo>
                        <a:pt x="1387" y="320"/>
                      </a:lnTo>
                      <a:lnTo>
                        <a:pt x="1388" y="321"/>
                      </a:lnTo>
                      <a:lnTo>
                        <a:pt x="1389" y="321"/>
                      </a:lnTo>
                      <a:lnTo>
                        <a:pt x="1390" y="321"/>
                      </a:lnTo>
                      <a:lnTo>
                        <a:pt x="1391" y="322"/>
                      </a:lnTo>
                      <a:lnTo>
                        <a:pt x="1390" y="323"/>
                      </a:lnTo>
                      <a:lnTo>
                        <a:pt x="1391" y="323"/>
                      </a:lnTo>
                      <a:lnTo>
                        <a:pt x="1392" y="323"/>
                      </a:lnTo>
                      <a:lnTo>
                        <a:pt x="1392" y="322"/>
                      </a:lnTo>
                      <a:lnTo>
                        <a:pt x="1394" y="322"/>
                      </a:lnTo>
                      <a:lnTo>
                        <a:pt x="1395" y="321"/>
                      </a:lnTo>
                      <a:lnTo>
                        <a:pt x="1396" y="321"/>
                      </a:lnTo>
                      <a:lnTo>
                        <a:pt x="1396" y="320"/>
                      </a:lnTo>
                      <a:lnTo>
                        <a:pt x="1397" y="320"/>
                      </a:lnTo>
                      <a:lnTo>
                        <a:pt x="1399" y="321"/>
                      </a:lnTo>
                      <a:lnTo>
                        <a:pt x="1399" y="320"/>
                      </a:lnTo>
                      <a:lnTo>
                        <a:pt x="1399" y="319"/>
                      </a:lnTo>
                      <a:lnTo>
                        <a:pt x="1400" y="319"/>
                      </a:lnTo>
                      <a:lnTo>
                        <a:pt x="1401" y="320"/>
                      </a:lnTo>
                      <a:lnTo>
                        <a:pt x="1402" y="320"/>
                      </a:lnTo>
                      <a:lnTo>
                        <a:pt x="1403" y="320"/>
                      </a:lnTo>
                      <a:lnTo>
                        <a:pt x="1403" y="321"/>
                      </a:lnTo>
                      <a:lnTo>
                        <a:pt x="1404" y="321"/>
                      </a:lnTo>
                      <a:lnTo>
                        <a:pt x="1405" y="321"/>
                      </a:lnTo>
                      <a:lnTo>
                        <a:pt x="1406" y="321"/>
                      </a:lnTo>
                      <a:lnTo>
                        <a:pt x="1407" y="320"/>
                      </a:lnTo>
                      <a:lnTo>
                        <a:pt x="1408" y="319"/>
                      </a:lnTo>
                      <a:lnTo>
                        <a:pt x="1409" y="318"/>
                      </a:lnTo>
                      <a:lnTo>
                        <a:pt x="1407" y="317"/>
                      </a:lnTo>
                      <a:lnTo>
                        <a:pt x="1408" y="316"/>
                      </a:lnTo>
                      <a:lnTo>
                        <a:pt x="1409" y="316"/>
                      </a:lnTo>
                      <a:lnTo>
                        <a:pt x="1410" y="315"/>
                      </a:lnTo>
                      <a:lnTo>
                        <a:pt x="1409" y="314"/>
                      </a:lnTo>
                      <a:lnTo>
                        <a:pt x="1410" y="313"/>
                      </a:lnTo>
                      <a:lnTo>
                        <a:pt x="1409" y="312"/>
                      </a:lnTo>
                      <a:lnTo>
                        <a:pt x="1410" y="312"/>
                      </a:lnTo>
                      <a:lnTo>
                        <a:pt x="1411" y="311"/>
                      </a:lnTo>
                      <a:lnTo>
                        <a:pt x="1413" y="310"/>
                      </a:lnTo>
                      <a:lnTo>
                        <a:pt x="1414" y="311"/>
                      </a:lnTo>
                      <a:lnTo>
                        <a:pt x="1415" y="311"/>
                      </a:lnTo>
                      <a:lnTo>
                        <a:pt x="1416" y="311"/>
                      </a:lnTo>
                      <a:lnTo>
                        <a:pt x="1417" y="311"/>
                      </a:lnTo>
                      <a:lnTo>
                        <a:pt x="1418" y="310"/>
                      </a:lnTo>
                      <a:lnTo>
                        <a:pt x="1419" y="309"/>
                      </a:lnTo>
                      <a:lnTo>
                        <a:pt x="1420" y="309"/>
                      </a:lnTo>
                      <a:lnTo>
                        <a:pt x="1421" y="309"/>
                      </a:lnTo>
                      <a:lnTo>
                        <a:pt x="1422" y="309"/>
                      </a:lnTo>
                      <a:lnTo>
                        <a:pt x="1422" y="308"/>
                      </a:lnTo>
                      <a:lnTo>
                        <a:pt x="1425" y="308"/>
                      </a:lnTo>
                      <a:lnTo>
                        <a:pt x="1426" y="308"/>
                      </a:lnTo>
                      <a:lnTo>
                        <a:pt x="1426" y="307"/>
                      </a:lnTo>
                      <a:lnTo>
                        <a:pt x="1429" y="305"/>
                      </a:lnTo>
                      <a:lnTo>
                        <a:pt x="1430" y="306"/>
                      </a:lnTo>
                      <a:lnTo>
                        <a:pt x="1430" y="304"/>
                      </a:lnTo>
                      <a:lnTo>
                        <a:pt x="1430" y="303"/>
                      </a:lnTo>
                      <a:lnTo>
                        <a:pt x="1430" y="302"/>
                      </a:lnTo>
                      <a:lnTo>
                        <a:pt x="1430" y="301"/>
                      </a:lnTo>
                      <a:lnTo>
                        <a:pt x="1430" y="300"/>
                      </a:lnTo>
                      <a:lnTo>
                        <a:pt x="1429" y="299"/>
                      </a:lnTo>
                      <a:lnTo>
                        <a:pt x="1429" y="298"/>
                      </a:lnTo>
                      <a:lnTo>
                        <a:pt x="1429" y="297"/>
                      </a:lnTo>
                      <a:lnTo>
                        <a:pt x="1428" y="297"/>
                      </a:lnTo>
                      <a:lnTo>
                        <a:pt x="1427" y="296"/>
                      </a:lnTo>
                      <a:lnTo>
                        <a:pt x="1426" y="295"/>
                      </a:lnTo>
                      <a:lnTo>
                        <a:pt x="1425" y="295"/>
                      </a:lnTo>
                      <a:lnTo>
                        <a:pt x="1424" y="293"/>
                      </a:lnTo>
                      <a:lnTo>
                        <a:pt x="1423" y="292"/>
                      </a:lnTo>
                      <a:lnTo>
                        <a:pt x="1423" y="291"/>
                      </a:lnTo>
                      <a:lnTo>
                        <a:pt x="1422" y="292"/>
                      </a:lnTo>
                      <a:lnTo>
                        <a:pt x="1421" y="291"/>
                      </a:lnTo>
                      <a:lnTo>
                        <a:pt x="1422" y="290"/>
                      </a:lnTo>
                      <a:lnTo>
                        <a:pt x="1422" y="289"/>
                      </a:lnTo>
                      <a:lnTo>
                        <a:pt x="1422" y="288"/>
                      </a:lnTo>
                      <a:lnTo>
                        <a:pt x="1420" y="288"/>
                      </a:lnTo>
                      <a:lnTo>
                        <a:pt x="1420" y="287"/>
                      </a:lnTo>
                      <a:lnTo>
                        <a:pt x="1420" y="285"/>
                      </a:lnTo>
                      <a:lnTo>
                        <a:pt x="1420" y="284"/>
                      </a:lnTo>
                      <a:lnTo>
                        <a:pt x="1420" y="283"/>
                      </a:lnTo>
                      <a:lnTo>
                        <a:pt x="1421" y="283"/>
                      </a:lnTo>
                      <a:lnTo>
                        <a:pt x="1421" y="282"/>
                      </a:lnTo>
                      <a:lnTo>
                        <a:pt x="1421" y="281"/>
                      </a:lnTo>
                      <a:lnTo>
                        <a:pt x="1422" y="280"/>
                      </a:lnTo>
                      <a:lnTo>
                        <a:pt x="1422" y="279"/>
                      </a:lnTo>
                      <a:lnTo>
                        <a:pt x="1422" y="278"/>
                      </a:lnTo>
                      <a:lnTo>
                        <a:pt x="1424" y="277"/>
                      </a:lnTo>
                      <a:lnTo>
                        <a:pt x="1425" y="277"/>
                      </a:lnTo>
                      <a:lnTo>
                        <a:pt x="1426" y="276"/>
                      </a:lnTo>
                      <a:lnTo>
                        <a:pt x="1426" y="275"/>
                      </a:lnTo>
                      <a:lnTo>
                        <a:pt x="1426" y="274"/>
                      </a:lnTo>
                      <a:lnTo>
                        <a:pt x="1426" y="273"/>
                      </a:lnTo>
                      <a:lnTo>
                        <a:pt x="1425" y="273"/>
                      </a:lnTo>
                      <a:lnTo>
                        <a:pt x="1426" y="272"/>
                      </a:lnTo>
                      <a:lnTo>
                        <a:pt x="1427" y="271"/>
                      </a:lnTo>
                      <a:lnTo>
                        <a:pt x="1427" y="270"/>
                      </a:lnTo>
                      <a:lnTo>
                        <a:pt x="1428" y="270"/>
                      </a:lnTo>
                      <a:lnTo>
                        <a:pt x="1428" y="269"/>
                      </a:lnTo>
                      <a:lnTo>
                        <a:pt x="1429" y="268"/>
                      </a:lnTo>
                      <a:lnTo>
                        <a:pt x="1429" y="266"/>
                      </a:lnTo>
                      <a:lnTo>
                        <a:pt x="1428" y="265"/>
                      </a:lnTo>
                      <a:lnTo>
                        <a:pt x="1429" y="265"/>
                      </a:lnTo>
                      <a:lnTo>
                        <a:pt x="1429" y="264"/>
                      </a:lnTo>
                      <a:lnTo>
                        <a:pt x="1430" y="264"/>
                      </a:lnTo>
                      <a:lnTo>
                        <a:pt x="1430" y="262"/>
                      </a:lnTo>
                      <a:lnTo>
                        <a:pt x="1431" y="261"/>
                      </a:lnTo>
                      <a:lnTo>
                        <a:pt x="1432" y="261"/>
                      </a:lnTo>
                      <a:lnTo>
                        <a:pt x="1431" y="260"/>
                      </a:lnTo>
                      <a:lnTo>
                        <a:pt x="1431" y="259"/>
                      </a:lnTo>
                      <a:lnTo>
                        <a:pt x="1430" y="258"/>
                      </a:lnTo>
                      <a:lnTo>
                        <a:pt x="1431" y="257"/>
                      </a:lnTo>
                      <a:lnTo>
                        <a:pt x="1431" y="254"/>
                      </a:lnTo>
                      <a:lnTo>
                        <a:pt x="1431" y="253"/>
                      </a:lnTo>
                      <a:lnTo>
                        <a:pt x="1431" y="252"/>
                      </a:lnTo>
                      <a:lnTo>
                        <a:pt x="1431" y="251"/>
                      </a:lnTo>
                      <a:lnTo>
                        <a:pt x="1432" y="252"/>
                      </a:lnTo>
                      <a:lnTo>
                        <a:pt x="1433" y="251"/>
                      </a:lnTo>
                      <a:lnTo>
                        <a:pt x="1434" y="250"/>
                      </a:lnTo>
                      <a:lnTo>
                        <a:pt x="1434" y="249"/>
                      </a:lnTo>
                      <a:lnTo>
                        <a:pt x="1435" y="248"/>
                      </a:lnTo>
                      <a:lnTo>
                        <a:pt x="1436" y="248"/>
                      </a:lnTo>
                      <a:lnTo>
                        <a:pt x="1438" y="245"/>
                      </a:lnTo>
                      <a:lnTo>
                        <a:pt x="1439" y="245"/>
                      </a:lnTo>
                      <a:lnTo>
                        <a:pt x="1439" y="244"/>
                      </a:lnTo>
                      <a:lnTo>
                        <a:pt x="1438" y="243"/>
                      </a:lnTo>
                      <a:lnTo>
                        <a:pt x="1439" y="243"/>
                      </a:lnTo>
                      <a:lnTo>
                        <a:pt x="1438" y="242"/>
                      </a:lnTo>
                      <a:lnTo>
                        <a:pt x="1438" y="241"/>
                      </a:lnTo>
                      <a:lnTo>
                        <a:pt x="1439" y="240"/>
                      </a:lnTo>
                      <a:lnTo>
                        <a:pt x="1439" y="239"/>
                      </a:lnTo>
                      <a:lnTo>
                        <a:pt x="1439" y="238"/>
                      </a:lnTo>
                      <a:lnTo>
                        <a:pt x="1440" y="237"/>
                      </a:lnTo>
                      <a:lnTo>
                        <a:pt x="1441" y="236"/>
                      </a:lnTo>
                      <a:lnTo>
                        <a:pt x="1441" y="235"/>
                      </a:lnTo>
                      <a:lnTo>
                        <a:pt x="1441" y="234"/>
                      </a:lnTo>
                      <a:lnTo>
                        <a:pt x="1442" y="233"/>
                      </a:lnTo>
                      <a:lnTo>
                        <a:pt x="1443" y="231"/>
                      </a:lnTo>
                      <a:lnTo>
                        <a:pt x="1443" y="230"/>
                      </a:lnTo>
                      <a:lnTo>
                        <a:pt x="1444" y="230"/>
                      </a:lnTo>
                      <a:lnTo>
                        <a:pt x="1445" y="229"/>
                      </a:lnTo>
                      <a:lnTo>
                        <a:pt x="1446" y="228"/>
                      </a:lnTo>
                      <a:lnTo>
                        <a:pt x="1447" y="228"/>
                      </a:lnTo>
                      <a:lnTo>
                        <a:pt x="1448" y="227"/>
                      </a:lnTo>
                      <a:lnTo>
                        <a:pt x="1448" y="226"/>
                      </a:lnTo>
                      <a:lnTo>
                        <a:pt x="1448" y="225"/>
                      </a:lnTo>
                      <a:lnTo>
                        <a:pt x="1448" y="223"/>
                      </a:lnTo>
                      <a:lnTo>
                        <a:pt x="1449" y="222"/>
                      </a:lnTo>
                      <a:lnTo>
                        <a:pt x="1450" y="222"/>
                      </a:lnTo>
                      <a:lnTo>
                        <a:pt x="1449" y="221"/>
                      </a:lnTo>
                      <a:lnTo>
                        <a:pt x="1448" y="220"/>
                      </a:lnTo>
                      <a:lnTo>
                        <a:pt x="1448" y="219"/>
                      </a:lnTo>
                      <a:lnTo>
                        <a:pt x="1450" y="217"/>
                      </a:lnTo>
                      <a:lnTo>
                        <a:pt x="1450" y="216"/>
                      </a:lnTo>
                      <a:lnTo>
                        <a:pt x="1451" y="216"/>
                      </a:lnTo>
                      <a:lnTo>
                        <a:pt x="1453" y="215"/>
                      </a:lnTo>
                      <a:lnTo>
                        <a:pt x="1454" y="215"/>
                      </a:lnTo>
                      <a:lnTo>
                        <a:pt x="1455" y="214"/>
                      </a:lnTo>
                      <a:lnTo>
                        <a:pt x="1457" y="213"/>
                      </a:lnTo>
                      <a:lnTo>
                        <a:pt x="1457" y="212"/>
                      </a:lnTo>
                      <a:lnTo>
                        <a:pt x="1457" y="211"/>
                      </a:lnTo>
                      <a:lnTo>
                        <a:pt x="1458" y="207"/>
                      </a:lnTo>
                      <a:lnTo>
                        <a:pt x="1458" y="206"/>
                      </a:lnTo>
                      <a:lnTo>
                        <a:pt x="1458" y="204"/>
                      </a:lnTo>
                      <a:lnTo>
                        <a:pt x="1459" y="203"/>
                      </a:lnTo>
                      <a:lnTo>
                        <a:pt x="1524" y="203"/>
                      </a:lnTo>
                      <a:lnTo>
                        <a:pt x="1550" y="203"/>
                      </a:lnTo>
                      <a:lnTo>
                        <a:pt x="1582" y="20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7" name="Freeform 545"/>
                <p:cNvSpPr>
                  <a:spLocks/>
                </p:cNvSpPr>
                <p:nvPr/>
              </p:nvSpPr>
              <p:spPr bwMode="auto">
                <a:xfrm>
                  <a:off x="1673225" y="2846388"/>
                  <a:ext cx="1235075" cy="1174750"/>
                </a:xfrm>
                <a:custGeom>
                  <a:avLst/>
                  <a:gdLst>
                    <a:gd name="T0" fmla="*/ 2147483646 w 1200"/>
                    <a:gd name="T1" fmla="*/ 2147483646 h 1142"/>
                    <a:gd name="T2" fmla="*/ 2147483646 w 1200"/>
                    <a:gd name="T3" fmla="*/ 2147483646 h 1142"/>
                    <a:gd name="T4" fmla="*/ 2147483646 w 1200"/>
                    <a:gd name="T5" fmla="*/ 2147483646 h 1142"/>
                    <a:gd name="T6" fmla="*/ 2147483646 w 1200"/>
                    <a:gd name="T7" fmla="*/ 2147483646 h 1142"/>
                    <a:gd name="T8" fmla="*/ 2147483646 w 1200"/>
                    <a:gd name="T9" fmla="*/ 2147483646 h 1142"/>
                    <a:gd name="T10" fmla="*/ 2147483646 w 1200"/>
                    <a:gd name="T11" fmla="*/ 2147483646 h 1142"/>
                    <a:gd name="T12" fmla="*/ 2147483646 w 1200"/>
                    <a:gd name="T13" fmla="*/ 2147483646 h 1142"/>
                    <a:gd name="T14" fmla="*/ 2147483646 w 1200"/>
                    <a:gd name="T15" fmla="*/ 2147483646 h 1142"/>
                    <a:gd name="T16" fmla="*/ 2147483646 w 1200"/>
                    <a:gd name="T17" fmla="*/ 2147483646 h 1142"/>
                    <a:gd name="T18" fmla="*/ 2147483646 w 1200"/>
                    <a:gd name="T19" fmla="*/ 2147483646 h 1142"/>
                    <a:gd name="T20" fmla="*/ 2147483646 w 1200"/>
                    <a:gd name="T21" fmla="*/ 2147483646 h 1142"/>
                    <a:gd name="T22" fmla="*/ 2147483646 w 1200"/>
                    <a:gd name="T23" fmla="*/ 2147483646 h 1142"/>
                    <a:gd name="T24" fmla="*/ 2147483646 w 1200"/>
                    <a:gd name="T25" fmla="*/ 2147483646 h 1142"/>
                    <a:gd name="T26" fmla="*/ 2147483646 w 1200"/>
                    <a:gd name="T27" fmla="*/ 2147483646 h 1142"/>
                    <a:gd name="T28" fmla="*/ 2147483646 w 1200"/>
                    <a:gd name="T29" fmla="*/ 2147483646 h 1142"/>
                    <a:gd name="T30" fmla="*/ 2147483646 w 1200"/>
                    <a:gd name="T31" fmla="*/ 2147483646 h 1142"/>
                    <a:gd name="T32" fmla="*/ 2147483646 w 1200"/>
                    <a:gd name="T33" fmla="*/ 2147483646 h 1142"/>
                    <a:gd name="T34" fmla="*/ 2147483646 w 1200"/>
                    <a:gd name="T35" fmla="*/ 2147483646 h 1142"/>
                    <a:gd name="T36" fmla="*/ 2147483646 w 1200"/>
                    <a:gd name="T37" fmla="*/ 2147483646 h 1142"/>
                    <a:gd name="T38" fmla="*/ 2147483646 w 1200"/>
                    <a:gd name="T39" fmla="*/ 2147483646 h 1142"/>
                    <a:gd name="T40" fmla="*/ 2147483646 w 1200"/>
                    <a:gd name="T41" fmla="*/ 2147483646 h 1142"/>
                    <a:gd name="T42" fmla="*/ 2147483646 w 1200"/>
                    <a:gd name="T43" fmla="*/ 2147483646 h 1142"/>
                    <a:gd name="T44" fmla="*/ 2147483646 w 1200"/>
                    <a:gd name="T45" fmla="*/ 2147483646 h 1142"/>
                    <a:gd name="T46" fmla="*/ 2147483646 w 1200"/>
                    <a:gd name="T47" fmla="*/ 2147483646 h 1142"/>
                    <a:gd name="T48" fmla="*/ 2147483646 w 1200"/>
                    <a:gd name="T49" fmla="*/ 2147483646 h 1142"/>
                    <a:gd name="T50" fmla="*/ 2147483646 w 1200"/>
                    <a:gd name="T51" fmla="*/ 2147483646 h 1142"/>
                    <a:gd name="T52" fmla="*/ 2147483646 w 1200"/>
                    <a:gd name="T53" fmla="*/ 2147483646 h 1142"/>
                    <a:gd name="T54" fmla="*/ 2147483646 w 1200"/>
                    <a:gd name="T55" fmla="*/ 2147483646 h 1142"/>
                    <a:gd name="T56" fmla="*/ 2147483646 w 1200"/>
                    <a:gd name="T57" fmla="*/ 2147483646 h 1142"/>
                    <a:gd name="T58" fmla="*/ 2147483646 w 1200"/>
                    <a:gd name="T59" fmla="*/ 2147483646 h 1142"/>
                    <a:gd name="T60" fmla="*/ 2147483646 w 1200"/>
                    <a:gd name="T61" fmla="*/ 2147483646 h 1142"/>
                    <a:gd name="T62" fmla="*/ 2147483646 w 1200"/>
                    <a:gd name="T63" fmla="*/ 2147483646 h 1142"/>
                    <a:gd name="T64" fmla="*/ 2147483646 w 1200"/>
                    <a:gd name="T65" fmla="*/ 2147483646 h 1142"/>
                    <a:gd name="T66" fmla="*/ 2147483646 w 1200"/>
                    <a:gd name="T67" fmla="*/ 2147483646 h 1142"/>
                    <a:gd name="T68" fmla="*/ 2147483646 w 1200"/>
                    <a:gd name="T69" fmla="*/ 2147483646 h 1142"/>
                    <a:gd name="T70" fmla="*/ 2147483646 w 1200"/>
                    <a:gd name="T71" fmla="*/ 2147483646 h 1142"/>
                    <a:gd name="T72" fmla="*/ 2147483646 w 1200"/>
                    <a:gd name="T73" fmla="*/ 2147483646 h 1142"/>
                    <a:gd name="T74" fmla="*/ 2147483646 w 1200"/>
                    <a:gd name="T75" fmla="*/ 2147483646 h 1142"/>
                    <a:gd name="T76" fmla="*/ 2147483646 w 1200"/>
                    <a:gd name="T77" fmla="*/ 2147483646 h 1142"/>
                    <a:gd name="T78" fmla="*/ 2147483646 w 1200"/>
                    <a:gd name="T79" fmla="*/ 2147483646 h 1142"/>
                    <a:gd name="T80" fmla="*/ 2147483646 w 1200"/>
                    <a:gd name="T81" fmla="*/ 2147483646 h 1142"/>
                    <a:gd name="T82" fmla="*/ 2147483646 w 1200"/>
                    <a:gd name="T83" fmla="*/ 2147483646 h 1142"/>
                    <a:gd name="T84" fmla="*/ 2147483646 w 1200"/>
                    <a:gd name="T85" fmla="*/ 2147483646 h 1142"/>
                    <a:gd name="T86" fmla="*/ 2147483646 w 1200"/>
                    <a:gd name="T87" fmla="*/ 2147483646 h 1142"/>
                    <a:gd name="T88" fmla="*/ 2147483646 w 1200"/>
                    <a:gd name="T89" fmla="*/ 2147483646 h 1142"/>
                    <a:gd name="T90" fmla="*/ 2147483646 w 1200"/>
                    <a:gd name="T91" fmla="*/ 2147483646 h 1142"/>
                    <a:gd name="T92" fmla="*/ 2147483646 w 1200"/>
                    <a:gd name="T93" fmla="*/ 2147483646 h 1142"/>
                    <a:gd name="T94" fmla="*/ 2147483646 w 1200"/>
                    <a:gd name="T95" fmla="*/ 2147483646 h 1142"/>
                    <a:gd name="T96" fmla="*/ 2147483646 w 1200"/>
                    <a:gd name="T97" fmla="*/ 2147483646 h 1142"/>
                    <a:gd name="T98" fmla="*/ 2147483646 w 1200"/>
                    <a:gd name="T99" fmla="*/ 2147483646 h 1142"/>
                    <a:gd name="T100" fmla="*/ 2147483646 w 1200"/>
                    <a:gd name="T101" fmla="*/ 2147483646 h 1142"/>
                    <a:gd name="T102" fmla="*/ 2147483646 w 1200"/>
                    <a:gd name="T103" fmla="*/ 2147483646 h 1142"/>
                    <a:gd name="T104" fmla="*/ 2147483646 w 1200"/>
                    <a:gd name="T105" fmla="*/ 2147483646 h 1142"/>
                    <a:gd name="T106" fmla="*/ 2147483646 w 1200"/>
                    <a:gd name="T107" fmla="*/ 2147483646 h 1142"/>
                    <a:gd name="T108" fmla="*/ 2147483646 w 1200"/>
                    <a:gd name="T109" fmla="*/ 2147483646 h 1142"/>
                    <a:gd name="T110" fmla="*/ 2147483646 w 1200"/>
                    <a:gd name="T111" fmla="*/ 2147483646 h 1142"/>
                    <a:gd name="T112" fmla="*/ 2147483646 w 1200"/>
                    <a:gd name="T113" fmla="*/ 2147483646 h 1142"/>
                    <a:gd name="T114" fmla="*/ 2147483646 w 1200"/>
                    <a:gd name="T115" fmla="*/ 2147483646 h 1142"/>
                    <a:gd name="T116" fmla="*/ 2147483646 w 1200"/>
                    <a:gd name="T117" fmla="*/ 2147483646 h 1142"/>
                    <a:gd name="T118" fmla="*/ 2147483646 w 1200"/>
                    <a:gd name="T119" fmla="*/ 2147483646 h 1142"/>
                    <a:gd name="T120" fmla="*/ 2147483646 w 1200"/>
                    <a:gd name="T121" fmla="*/ 2147483646 h 1142"/>
                    <a:gd name="T122" fmla="*/ 2147483646 w 1200"/>
                    <a:gd name="T123" fmla="*/ 2147483646 h 1142"/>
                    <a:gd name="T124" fmla="*/ 2147483646 w 1200"/>
                    <a:gd name="T125" fmla="*/ 2147483646 h 114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200"/>
                    <a:gd name="T190" fmla="*/ 0 h 1142"/>
                    <a:gd name="T191" fmla="*/ 1200 w 1200"/>
                    <a:gd name="T192" fmla="*/ 1142 h 114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200" h="1142">
                      <a:moveTo>
                        <a:pt x="5" y="153"/>
                      </a:moveTo>
                      <a:lnTo>
                        <a:pt x="13" y="153"/>
                      </a:lnTo>
                      <a:lnTo>
                        <a:pt x="128" y="152"/>
                      </a:lnTo>
                      <a:lnTo>
                        <a:pt x="172" y="152"/>
                      </a:lnTo>
                      <a:lnTo>
                        <a:pt x="225" y="153"/>
                      </a:lnTo>
                      <a:lnTo>
                        <a:pt x="264" y="153"/>
                      </a:lnTo>
                      <a:lnTo>
                        <a:pt x="331" y="153"/>
                      </a:lnTo>
                      <a:lnTo>
                        <a:pt x="336" y="153"/>
                      </a:lnTo>
                      <a:lnTo>
                        <a:pt x="338" y="152"/>
                      </a:lnTo>
                      <a:lnTo>
                        <a:pt x="339" y="152"/>
                      </a:lnTo>
                      <a:lnTo>
                        <a:pt x="342" y="151"/>
                      </a:lnTo>
                      <a:lnTo>
                        <a:pt x="342" y="150"/>
                      </a:lnTo>
                      <a:lnTo>
                        <a:pt x="343" y="150"/>
                      </a:lnTo>
                      <a:lnTo>
                        <a:pt x="344" y="148"/>
                      </a:lnTo>
                      <a:lnTo>
                        <a:pt x="345" y="148"/>
                      </a:lnTo>
                      <a:lnTo>
                        <a:pt x="345" y="147"/>
                      </a:lnTo>
                      <a:lnTo>
                        <a:pt x="346" y="146"/>
                      </a:lnTo>
                      <a:lnTo>
                        <a:pt x="347" y="146"/>
                      </a:lnTo>
                      <a:lnTo>
                        <a:pt x="348" y="145"/>
                      </a:lnTo>
                      <a:lnTo>
                        <a:pt x="349" y="145"/>
                      </a:lnTo>
                      <a:lnTo>
                        <a:pt x="349" y="144"/>
                      </a:lnTo>
                      <a:lnTo>
                        <a:pt x="348" y="143"/>
                      </a:lnTo>
                      <a:lnTo>
                        <a:pt x="346" y="143"/>
                      </a:lnTo>
                      <a:lnTo>
                        <a:pt x="345" y="143"/>
                      </a:lnTo>
                      <a:lnTo>
                        <a:pt x="344" y="143"/>
                      </a:lnTo>
                      <a:lnTo>
                        <a:pt x="343" y="143"/>
                      </a:lnTo>
                      <a:lnTo>
                        <a:pt x="342" y="143"/>
                      </a:lnTo>
                      <a:lnTo>
                        <a:pt x="341" y="144"/>
                      </a:lnTo>
                      <a:lnTo>
                        <a:pt x="340" y="145"/>
                      </a:lnTo>
                      <a:lnTo>
                        <a:pt x="338" y="144"/>
                      </a:lnTo>
                      <a:lnTo>
                        <a:pt x="338" y="143"/>
                      </a:lnTo>
                      <a:lnTo>
                        <a:pt x="337" y="143"/>
                      </a:lnTo>
                      <a:lnTo>
                        <a:pt x="337" y="142"/>
                      </a:lnTo>
                      <a:lnTo>
                        <a:pt x="338" y="141"/>
                      </a:lnTo>
                      <a:lnTo>
                        <a:pt x="339" y="140"/>
                      </a:lnTo>
                      <a:lnTo>
                        <a:pt x="340" y="136"/>
                      </a:lnTo>
                      <a:lnTo>
                        <a:pt x="341" y="135"/>
                      </a:lnTo>
                      <a:lnTo>
                        <a:pt x="341" y="134"/>
                      </a:lnTo>
                      <a:lnTo>
                        <a:pt x="341" y="133"/>
                      </a:lnTo>
                      <a:lnTo>
                        <a:pt x="342" y="132"/>
                      </a:lnTo>
                      <a:lnTo>
                        <a:pt x="342" y="131"/>
                      </a:lnTo>
                      <a:lnTo>
                        <a:pt x="342" y="130"/>
                      </a:lnTo>
                      <a:lnTo>
                        <a:pt x="341" y="130"/>
                      </a:lnTo>
                      <a:lnTo>
                        <a:pt x="341" y="129"/>
                      </a:lnTo>
                      <a:lnTo>
                        <a:pt x="340" y="129"/>
                      </a:lnTo>
                      <a:lnTo>
                        <a:pt x="340" y="128"/>
                      </a:lnTo>
                      <a:lnTo>
                        <a:pt x="340" y="127"/>
                      </a:lnTo>
                      <a:lnTo>
                        <a:pt x="341" y="126"/>
                      </a:lnTo>
                      <a:lnTo>
                        <a:pt x="341" y="125"/>
                      </a:lnTo>
                      <a:lnTo>
                        <a:pt x="340" y="124"/>
                      </a:lnTo>
                      <a:lnTo>
                        <a:pt x="340" y="123"/>
                      </a:lnTo>
                      <a:lnTo>
                        <a:pt x="339" y="122"/>
                      </a:lnTo>
                      <a:lnTo>
                        <a:pt x="339" y="121"/>
                      </a:lnTo>
                      <a:lnTo>
                        <a:pt x="341" y="118"/>
                      </a:lnTo>
                      <a:lnTo>
                        <a:pt x="342" y="116"/>
                      </a:lnTo>
                      <a:lnTo>
                        <a:pt x="342" y="115"/>
                      </a:lnTo>
                      <a:lnTo>
                        <a:pt x="343" y="115"/>
                      </a:lnTo>
                      <a:lnTo>
                        <a:pt x="344" y="114"/>
                      </a:lnTo>
                      <a:lnTo>
                        <a:pt x="345" y="112"/>
                      </a:lnTo>
                      <a:lnTo>
                        <a:pt x="346" y="110"/>
                      </a:lnTo>
                      <a:lnTo>
                        <a:pt x="346" y="109"/>
                      </a:lnTo>
                      <a:lnTo>
                        <a:pt x="346" y="108"/>
                      </a:lnTo>
                      <a:lnTo>
                        <a:pt x="347" y="108"/>
                      </a:lnTo>
                      <a:lnTo>
                        <a:pt x="347" y="106"/>
                      </a:lnTo>
                      <a:lnTo>
                        <a:pt x="347" y="105"/>
                      </a:lnTo>
                      <a:lnTo>
                        <a:pt x="348" y="104"/>
                      </a:lnTo>
                      <a:lnTo>
                        <a:pt x="349" y="104"/>
                      </a:lnTo>
                      <a:lnTo>
                        <a:pt x="350" y="104"/>
                      </a:lnTo>
                      <a:lnTo>
                        <a:pt x="350" y="103"/>
                      </a:lnTo>
                      <a:lnTo>
                        <a:pt x="350" y="102"/>
                      </a:lnTo>
                      <a:lnTo>
                        <a:pt x="350" y="101"/>
                      </a:lnTo>
                      <a:lnTo>
                        <a:pt x="350" y="100"/>
                      </a:lnTo>
                      <a:lnTo>
                        <a:pt x="349" y="100"/>
                      </a:lnTo>
                      <a:lnTo>
                        <a:pt x="349" y="99"/>
                      </a:lnTo>
                      <a:lnTo>
                        <a:pt x="349" y="98"/>
                      </a:lnTo>
                      <a:lnTo>
                        <a:pt x="350" y="97"/>
                      </a:lnTo>
                      <a:lnTo>
                        <a:pt x="350" y="96"/>
                      </a:lnTo>
                      <a:lnTo>
                        <a:pt x="350" y="95"/>
                      </a:lnTo>
                      <a:lnTo>
                        <a:pt x="350" y="93"/>
                      </a:lnTo>
                      <a:lnTo>
                        <a:pt x="350" y="92"/>
                      </a:lnTo>
                      <a:lnTo>
                        <a:pt x="351" y="91"/>
                      </a:lnTo>
                      <a:lnTo>
                        <a:pt x="350" y="89"/>
                      </a:lnTo>
                      <a:lnTo>
                        <a:pt x="350" y="88"/>
                      </a:lnTo>
                      <a:lnTo>
                        <a:pt x="350" y="87"/>
                      </a:lnTo>
                      <a:lnTo>
                        <a:pt x="350" y="85"/>
                      </a:lnTo>
                      <a:lnTo>
                        <a:pt x="351" y="85"/>
                      </a:lnTo>
                      <a:lnTo>
                        <a:pt x="352" y="84"/>
                      </a:lnTo>
                      <a:lnTo>
                        <a:pt x="353" y="83"/>
                      </a:lnTo>
                      <a:lnTo>
                        <a:pt x="353" y="82"/>
                      </a:lnTo>
                      <a:lnTo>
                        <a:pt x="353" y="81"/>
                      </a:lnTo>
                      <a:lnTo>
                        <a:pt x="353" y="80"/>
                      </a:lnTo>
                      <a:lnTo>
                        <a:pt x="353" y="79"/>
                      </a:lnTo>
                      <a:lnTo>
                        <a:pt x="354" y="78"/>
                      </a:lnTo>
                      <a:lnTo>
                        <a:pt x="353" y="77"/>
                      </a:lnTo>
                      <a:lnTo>
                        <a:pt x="350" y="71"/>
                      </a:lnTo>
                      <a:lnTo>
                        <a:pt x="349" y="70"/>
                      </a:lnTo>
                      <a:lnTo>
                        <a:pt x="349" y="68"/>
                      </a:lnTo>
                      <a:lnTo>
                        <a:pt x="349" y="66"/>
                      </a:lnTo>
                      <a:lnTo>
                        <a:pt x="349" y="65"/>
                      </a:lnTo>
                      <a:lnTo>
                        <a:pt x="347" y="64"/>
                      </a:lnTo>
                      <a:lnTo>
                        <a:pt x="346" y="63"/>
                      </a:lnTo>
                      <a:lnTo>
                        <a:pt x="345" y="61"/>
                      </a:lnTo>
                      <a:lnTo>
                        <a:pt x="344" y="59"/>
                      </a:lnTo>
                      <a:lnTo>
                        <a:pt x="344" y="58"/>
                      </a:lnTo>
                      <a:lnTo>
                        <a:pt x="344" y="55"/>
                      </a:lnTo>
                      <a:lnTo>
                        <a:pt x="343" y="53"/>
                      </a:lnTo>
                      <a:lnTo>
                        <a:pt x="343" y="52"/>
                      </a:lnTo>
                      <a:lnTo>
                        <a:pt x="343" y="51"/>
                      </a:lnTo>
                      <a:lnTo>
                        <a:pt x="344" y="51"/>
                      </a:lnTo>
                      <a:lnTo>
                        <a:pt x="345" y="50"/>
                      </a:lnTo>
                      <a:lnTo>
                        <a:pt x="345" y="49"/>
                      </a:lnTo>
                      <a:lnTo>
                        <a:pt x="348" y="49"/>
                      </a:lnTo>
                      <a:lnTo>
                        <a:pt x="349" y="48"/>
                      </a:lnTo>
                      <a:lnTo>
                        <a:pt x="351" y="47"/>
                      </a:lnTo>
                      <a:lnTo>
                        <a:pt x="352" y="46"/>
                      </a:lnTo>
                      <a:lnTo>
                        <a:pt x="353" y="45"/>
                      </a:lnTo>
                      <a:lnTo>
                        <a:pt x="353" y="44"/>
                      </a:lnTo>
                      <a:lnTo>
                        <a:pt x="354" y="42"/>
                      </a:lnTo>
                      <a:lnTo>
                        <a:pt x="354" y="39"/>
                      </a:lnTo>
                      <a:lnTo>
                        <a:pt x="354" y="38"/>
                      </a:lnTo>
                      <a:lnTo>
                        <a:pt x="355" y="37"/>
                      </a:lnTo>
                      <a:lnTo>
                        <a:pt x="357" y="35"/>
                      </a:lnTo>
                      <a:lnTo>
                        <a:pt x="359" y="33"/>
                      </a:lnTo>
                      <a:lnTo>
                        <a:pt x="361" y="30"/>
                      </a:lnTo>
                      <a:lnTo>
                        <a:pt x="362" y="30"/>
                      </a:lnTo>
                      <a:lnTo>
                        <a:pt x="363" y="29"/>
                      </a:lnTo>
                      <a:lnTo>
                        <a:pt x="363" y="28"/>
                      </a:lnTo>
                      <a:lnTo>
                        <a:pt x="363" y="27"/>
                      </a:lnTo>
                      <a:lnTo>
                        <a:pt x="363" y="26"/>
                      </a:lnTo>
                      <a:lnTo>
                        <a:pt x="361" y="22"/>
                      </a:lnTo>
                      <a:lnTo>
                        <a:pt x="361" y="21"/>
                      </a:lnTo>
                      <a:lnTo>
                        <a:pt x="361" y="19"/>
                      </a:lnTo>
                      <a:lnTo>
                        <a:pt x="362" y="16"/>
                      </a:lnTo>
                      <a:lnTo>
                        <a:pt x="362" y="15"/>
                      </a:lnTo>
                      <a:lnTo>
                        <a:pt x="362" y="13"/>
                      </a:lnTo>
                      <a:lnTo>
                        <a:pt x="362" y="12"/>
                      </a:lnTo>
                      <a:lnTo>
                        <a:pt x="363" y="10"/>
                      </a:lnTo>
                      <a:lnTo>
                        <a:pt x="366" y="5"/>
                      </a:lnTo>
                      <a:lnTo>
                        <a:pt x="367" y="4"/>
                      </a:lnTo>
                      <a:lnTo>
                        <a:pt x="369" y="3"/>
                      </a:lnTo>
                      <a:lnTo>
                        <a:pt x="369" y="2"/>
                      </a:lnTo>
                      <a:lnTo>
                        <a:pt x="370" y="1"/>
                      </a:lnTo>
                      <a:lnTo>
                        <a:pt x="370" y="0"/>
                      </a:lnTo>
                      <a:lnTo>
                        <a:pt x="371" y="1"/>
                      </a:lnTo>
                      <a:lnTo>
                        <a:pt x="372" y="1"/>
                      </a:lnTo>
                      <a:lnTo>
                        <a:pt x="375" y="3"/>
                      </a:lnTo>
                      <a:lnTo>
                        <a:pt x="376" y="4"/>
                      </a:lnTo>
                      <a:lnTo>
                        <a:pt x="378" y="5"/>
                      </a:lnTo>
                      <a:lnTo>
                        <a:pt x="379" y="8"/>
                      </a:lnTo>
                      <a:lnTo>
                        <a:pt x="380" y="11"/>
                      </a:lnTo>
                      <a:lnTo>
                        <a:pt x="381" y="12"/>
                      </a:lnTo>
                      <a:lnTo>
                        <a:pt x="382" y="14"/>
                      </a:lnTo>
                      <a:lnTo>
                        <a:pt x="384" y="15"/>
                      </a:lnTo>
                      <a:lnTo>
                        <a:pt x="385" y="17"/>
                      </a:lnTo>
                      <a:lnTo>
                        <a:pt x="386" y="18"/>
                      </a:lnTo>
                      <a:lnTo>
                        <a:pt x="387" y="20"/>
                      </a:lnTo>
                      <a:lnTo>
                        <a:pt x="387" y="21"/>
                      </a:lnTo>
                      <a:lnTo>
                        <a:pt x="388" y="22"/>
                      </a:lnTo>
                      <a:lnTo>
                        <a:pt x="389" y="25"/>
                      </a:lnTo>
                      <a:lnTo>
                        <a:pt x="390" y="27"/>
                      </a:lnTo>
                      <a:lnTo>
                        <a:pt x="390" y="29"/>
                      </a:lnTo>
                      <a:lnTo>
                        <a:pt x="390" y="32"/>
                      </a:lnTo>
                      <a:lnTo>
                        <a:pt x="391" y="33"/>
                      </a:lnTo>
                      <a:lnTo>
                        <a:pt x="392" y="33"/>
                      </a:lnTo>
                      <a:lnTo>
                        <a:pt x="393" y="33"/>
                      </a:lnTo>
                      <a:lnTo>
                        <a:pt x="394" y="34"/>
                      </a:lnTo>
                      <a:lnTo>
                        <a:pt x="395" y="34"/>
                      </a:lnTo>
                      <a:lnTo>
                        <a:pt x="395" y="35"/>
                      </a:lnTo>
                      <a:lnTo>
                        <a:pt x="396" y="39"/>
                      </a:lnTo>
                      <a:lnTo>
                        <a:pt x="396" y="41"/>
                      </a:lnTo>
                      <a:lnTo>
                        <a:pt x="397" y="43"/>
                      </a:lnTo>
                      <a:lnTo>
                        <a:pt x="397" y="46"/>
                      </a:lnTo>
                      <a:lnTo>
                        <a:pt x="397" y="47"/>
                      </a:lnTo>
                      <a:lnTo>
                        <a:pt x="397" y="48"/>
                      </a:lnTo>
                      <a:lnTo>
                        <a:pt x="398" y="50"/>
                      </a:lnTo>
                      <a:lnTo>
                        <a:pt x="399" y="52"/>
                      </a:lnTo>
                      <a:lnTo>
                        <a:pt x="401" y="54"/>
                      </a:lnTo>
                      <a:lnTo>
                        <a:pt x="401" y="57"/>
                      </a:lnTo>
                      <a:lnTo>
                        <a:pt x="402" y="58"/>
                      </a:lnTo>
                      <a:lnTo>
                        <a:pt x="402" y="60"/>
                      </a:lnTo>
                      <a:lnTo>
                        <a:pt x="402" y="62"/>
                      </a:lnTo>
                      <a:lnTo>
                        <a:pt x="402" y="64"/>
                      </a:lnTo>
                      <a:lnTo>
                        <a:pt x="402" y="65"/>
                      </a:lnTo>
                      <a:lnTo>
                        <a:pt x="402" y="66"/>
                      </a:lnTo>
                      <a:lnTo>
                        <a:pt x="402" y="67"/>
                      </a:lnTo>
                      <a:lnTo>
                        <a:pt x="403" y="68"/>
                      </a:lnTo>
                      <a:lnTo>
                        <a:pt x="404" y="69"/>
                      </a:lnTo>
                      <a:lnTo>
                        <a:pt x="405" y="70"/>
                      </a:lnTo>
                      <a:lnTo>
                        <a:pt x="406" y="72"/>
                      </a:lnTo>
                      <a:lnTo>
                        <a:pt x="407" y="75"/>
                      </a:lnTo>
                      <a:lnTo>
                        <a:pt x="410" y="77"/>
                      </a:lnTo>
                      <a:lnTo>
                        <a:pt x="412" y="79"/>
                      </a:lnTo>
                      <a:lnTo>
                        <a:pt x="413" y="79"/>
                      </a:lnTo>
                      <a:lnTo>
                        <a:pt x="413" y="80"/>
                      </a:lnTo>
                      <a:lnTo>
                        <a:pt x="413" y="82"/>
                      </a:lnTo>
                      <a:lnTo>
                        <a:pt x="413" y="84"/>
                      </a:lnTo>
                      <a:lnTo>
                        <a:pt x="413" y="85"/>
                      </a:lnTo>
                      <a:lnTo>
                        <a:pt x="414" y="85"/>
                      </a:lnTo>
                      <a:lnTo>
                        <a:pt x="414" y="86"/>
                      </a:lnTo>
                      <a:lnTo>
                        <a:pt x="414" y="87"/>
                      </a:lnTo>
                      <a:lnTo>
                        <a:pt x="415" y="87"/>
                      </a:lnTo>
                      <a:lnTo>
                        <a:pt x="416" y="87"/>
                      </a:lnTo>
                      <a:lnTo>
                        <a:pt x="417" y="87"/>
                      </a:lnTo>
                      <a:lnTo>
                        <a:pt x="418" y="87"/>
                      </a:lnTo>
                      <a:lnTo>
                        <a:pt x="418" y="88"/>
                      </a:lnTo>
                      <a:lnTo>
                        <a:pt x="419" y="88"/>
                      </a:lnTo>
                      <a:lnTo>
                        <a:pt x="420" y="89"/>
                      </a:lnTo>
                      <a:lnTo>
                        <a:pt x="421" y="91"/>
                      </a:lnTo>
                      <a:lnTo>
                        <a:pt x="422" y="92"/>
                      </a:lnTo>
                      <a:lnTo>
                        <a:pt x="422" y="93"/>
                      </a:lnTo>
                      <a:lnTo>
                        <a:pt x="421" y="94"/>
                      </a:lnTo>
                      <a:lnTo>
                        <a:pt x="420" y="97"/>
                      </a:lnTo>
                      <a:lnTo>
                        <a:pt x="419" y="98"/>
                      </a:lnTo>
                      <a:lnTo>
                        <a:pt x="419" y="99"/>
                      </a:lnTo>
                      <a:lnTo>
                        <a:pt x="419" y="100"/>
                      </a:lnTo>
                      <a:lnTo>
                        <a:pt x="419" y="101"/>
                      </a:lnTo>
                      <a:lnTo>
                        <a:pt x="418" y="102"/>
                      </a:lnTo>
                      <a:lnTo>
                        <a:pt x="418" y="103"/>
                      </a:lnTo>
                      <a:lnTo>
                        <a:pt x="418" y="104"/>
                      </a:lnTo>
                      <a:lnTo>
                        <a:pt x="418" y="105"/>
                      </a:lnTo>
                      <a:lnTo>
                        <a:pt x="419" y="107"/>
                      </a:lnTo>
                      <a:lnTo>
                        <a:pt x="419" y="108"/>
                      </a:lnTo>
                      <a:lnTo>
                        <a:pt x="419" y="109"/>
                      </a:lnTo>
                      <a:lnTo>
                        <a:pt x="419" y="110"/>
                      </a:lnTo>
                      <a:lnTo>
                        <a:pt x="417" y="112"/>
                      </a:lnTo>
                      <a:lnTo>
                        <a:pt x="417" y="113"/>
                      </a:lnTo>
                      <a:lnTo>
                        <a:pt x="417" y="114"/>
                      </a:lnTo>
                      <a:lnTo>
                        <a:pt x="417" y="115"/>
                      </a:lnTo>
                      <a:lnTo>
                        <a:pt x="418" y="116"/>
                      </a:lnTo>
                      <a:lnTo>
                        <a:pt x="419" y="117"/>
                      </a:lnTo>
                      <a:lnTo>
                        <a:pt x="419" y="118"/>
                      </a:lnTo>
                      <a:lnTo>
                        <a:pt x="420" y="119"/>
                      </a:lnTo>
                      <a:lnTo>
                        <a:pt x="420" y="120"/>
                      </a:lnTo>
                      <a:lnTo>
                        <a:pt x="420" y="121"/>
                      </a:lnTo>
                      <a:lnTo>
                        <a:pt x="419" y="121"/>
                      </a:lnTo>
                      <a:lnTo>
                        <a:pt x="419" y="122"/>
                      </a:lnTo>
                      <a:lnTo>
                        <a:pt x="420" y="122"/>
                      </a:lnTo>
                      <a:lnTo>
                        <a:pt x="421" y="123"/>
                      </a:lnTo>
                      <a:lnTo>
                        <a:pt x="422" y="124"/>
                      </a:lnTo>
                      <a:lnTo>
                        <a:pt x="422" y="125"/>
                      </a:lnTo>
                      <a:lnTo>
                        <a:pt x="422" y="127"/>
                      </a:lnTo>
                      <a:lnTo>
                        <a:pt x="421" y="127"/>
                      </a:lnTo>
                      <a:lnTo>
                        <a:pt x="420" y="128"/>
                      </a:lnTo>
                      <a:lnTo>
                        <a:pt x="421" y="129"/>
                      </a:lnTo>
                      <a:lnTo>
                        <a:pt x="421" y="130"/>
                      </a:lnTo>
                      <a:lnTo>
                        <a:pt x="421" y="131"/>
                      </a:lnTo>
                      <a:lnTo>
                        <a:pt x="422" y="131"/>
                      </a:lnTo>
                      <a:lnTo>
                        <a:pt x="423" y="132"/>
                      </a:lnTo>
                      <a:lnTo>
                        <a:pt x="423" y="133"/>
                      </a:lnTo>
                      <a:lnTo>
                        <a:pt x="423" y="135"/>
                      </a:lnTo>
                      <a:lnTo>
                        <a:pt x="423" y="137"/>
                      </a:lnTo>
                      <a:lnTo>
                        <a:pt x="423" y="138"/>
                      </a:lnTo>
                      <a:lnTo>
                        <a:pt x="425" y="139"/>
                      </a:lnTo>
                      <a:lnTo>
                        <a:pt x="425" y="140"/>
                      </a:lnTo>
                      <a:lnTo>
                        <a:pt x="425" y="141"/>
                      </a:lnTo>
                      <a:lnTo>
                        <a:pt x="426" y="142"/>
                      </a:lnTo>
                      <a:lnTo>
                        <a:pt x="426" y="144"/>
                      </a:lnTo>
                      <a:lnTo>
                        <a:pt x="426" y="145"/>
                      </a:lnTo>
                      <a:lnTo>
                        <a:pt x="426" y="148"/>
                      </a:lnTo>
                      <a:lnTo>
                        <a:pt x="426" y="149"/>
                      </a:lnTo>
                      <a:lnTo>
                        <a:pt x="427" y="150"/>
                      </a:lnTo>
                      <a:lnTo>
                        <a:pt x="428" y="150"/>
                      </a:lnTo>
                      <a:lnTo>
                        <a:pt x="430" y="150"/>
                      </a:lnTo>
                      <a:lnTo>
                        <a:pt x="432" y="149"/>
                      </a:lnTo>
                      <a:lnTo>
                        <a:pt x="433" y="148"/>
                      </a:lnTo>
                      <a:lnTo>
                        <a:pt x="434" y="149"/>
                      </a:lnTo>
                      <a:lnTo>
                        <a:pt x="435" y="149"/>
                      </a:lnTo>
                      <a:lnTo>
                        <a:pt x="435" y="150"/>
                      </a:lnTo>
                      <a:lnTo>
                        <a:pt x="438" y="151"/>
                      </a:lnTo>
                      <a:lnTo>
                        <a:pt x="439" y="152"/>
                      </a:lnTo>
                      <a:lnTo>
                        <a:pt x="440" y="153"/>
                      </a:lnTo>
                      <a:lnTo>
                        <a:pt x="441" y="153"/>
                      </a:lnTo>
                      <a:lnTo>
                        <a:pt x="443" y="152"/>
                      </a:lnTo>
                      <a:lnTo>
                        <a:pt x="444" y="152"/>
                      </a:lnTo>
                      <a:lnTo>
                        <a:pt x="444" y="153"/>
                      </a:lnTo>
                      <a:lnTo>
                        <a:pt x="445" y="153"/>
                      </a:lnTo>
                      <a:lnTo>
                        <a:pt x="445" y="154"/>
                      </a:lnTo>
                      <a:lnTo>
                        <a:pt x="445" y="155"/>
                      </a:lnTo>
                      <a:lnTo>
                        <a:pt x="445" y="157"/>
                      </a:lnTo>
                      <a:lnTo>
                        <a:pt x="445" y="158"/>
                      </a:lnTo>
                      <a:lnTo>
                        <a:pt x="444" y="159"/>
                      </a:lnTo>
                      <a:lnTo>
                        <a:pt x="444" y="160"/>
                      </a:lnTo>
                      <a:lnTo>
                        <a:pt x="445" y="160"/>
                      </a:lnTo>
                      <a:lnTo>
                        <a:pt x="445" y="161"/>
                      </a:lnTo>
                      <a:lnTo>
                        <a:pt x="446" y="161"/>
                      </a:lnTo>
                      <a:lnTo>
                        <a:pt x="448" y="163"/>
                      </a:lnTo>
                      <a:lnTo>
                        <a:pt x="449" y="163"/>
                      </a:lnTo>
                      <a:lnTo>
                        <a:pt x="450" y="163"/>
                      </a:lnTo>
                      <a:lnTo>
                        <a:pt x="451" y="163"/>
                      </a:lnTo>
                      <a:lnTo>
                        <a:pt x="452" y="163"/>
                      </a:lnTo>
                      <a:lnTo>
                        <a:pt x="455" y="163"/>
                      </a:lnTo>
                      <a:lnTo>
                        <a:pt x="456" y="163"/>
                      </a:lnTo>
                      <a:lnTo>
                        <a:pt x="456" y="164"/>
                      </a:lnTo>
                      <a:lnTo>
                        <a:pt x="456" y="165"/>
                      </a:lnTo>
                      <a:lnTo>
                        <a:pt x="457" y="166"/>
                      </a:lnTo>
                      <a:lnTo>
                        <a:pt x="458" y="167"/>
                      </a:lnTo>
                      <a:lnTo>
                        <a:pt x="459" y="167"/>
                      </a:lnTo>
                      <a:lnTo>
                        <a:pt x="461" y="166"/>
                      </a:lnTo>
                      <a:lnTo>
                        <a:pt x="463" y="165"/>
                      </a:lnTo>
                      <a:lnTo>
                        <a:pt x="463" y="166"/>
                      </a:lnTo>
                      <a:lnTo>
                        <a:pt x="465" y="166"/>
                      </a:lnTo>
                      <a:lnTo>
                        <a:pt x="466" y="167"/>
                      </a:lnTo>
                      <a:lnTo>
                        <a:pt x="467" y="167"/>
                      </a:lnTo>
                      <a:lnTo>
                        <a:pt x="468" y="168"/>
                      </a:lnTo>
                      <a:lnTo>
                        <a:pt x="470" y="169"/>
                      </a:lnTo>
                      <a:lnTo>
                        <a:pt x="472" y="172"/>
                      </a:lnTo>
                      <a:lnTo>
                        <a:pt x="472" y="173"/>
                      </a:lnTo>
                      <a:lnTo>
                        <a:pt x="473" y="174"/>
                      </a:lnTo>
                      <a:lnTo>
                        <a:pt x="474" y="175"/>
                      </a:lnTo>
                      <a:lnTo>
                        <a:pt x="475" y="176"/>
                      </a:lnTo>
                      <a:lnTo>
                        <a:pt x="477" y="177"/>
                      </a:lnTo>
                      <a:lnTo>
                        <a:pt x="478" y="177"/>
                      </a:lnTo>
                      <a:lnTo>
                        <a:pt x="479" y="177"/>
                      </a:lnTo>
                      <a:lnTo>
                        <a:pt x="479" y="178"/>
                      </a:lnTo>
                      <a:lnTo>
                        <a:pt x="479" y="179"/>
                      </a:lnTo>
                      <a:lnTo>
                        <a:pt x="479" y="180"/>
                      </a:lnTo>
                      <a:lnTo>
                        <a:pt x="480" y="180"/>
                      </a:lnTo>
                      <a:lnTo>
                        <a:pt x="480" y="181"/>
                      </a:lnTo>
                      <a:lnTo>
                        <a:pt x="481" y="182"/>
                      </a:lnTo>
                      <a:lnTo>
                        <a:pt x="482" y="182"/>
                      </a:lnTo>
                      <a:lnTo>
                        <a:pt x="482" y="183"/>
                      </a:lnTo>
                      <a:lnTo>
                        <a:pt x="482" y="184"/>
                      </a:lnTo>
                      <a:lnTo>
                        <a:pt x="484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4" y="188"/>
                      </a:lnTo>
                      <a:lnTo>
                        <a:pt x="484" y="189"/>
                      </a:lnTo>
                      <a:lnTo>
                        <a:pt x="483" y="189"/>
                      </a:lnTo>
                      <a:lnTo>
                        <a:pt x="482" y="190"/>
                      </a:lnTo>
                      <a:lnTo>
                        <a:pt x="482" y="191"/>
                      </a:lnTo>
                      <a:lnTo>
                        <a:pt x="483" y="191"/>
                      </a:lnTo>
                      <a:lnTo>
                        <a:pt x="483" y="192"/>
                      </a:lnTo>
                      <a:lnTo>
                        <a:pt x="483" y="193"/>
                      </a:lnTo>
                      <a:lnTo>
                        <a:pt x="482" y="194"/>
                      </a:lnTo>
                      <a:lnTo>
                        <a:pt x="482" y="195"/>
                      </a:lnTo>
                      <a:lnTo>
                        <a:pt x="483" y="195"/>
                      </a:lnTo>
                      <a:lnTo>
                        <a:pt x="483" y="196"/>
                      </a:lnTo>
                      <a:lnTo>
                        <a:pt x="484" y="196"/>
                      </a:lnTo>
                      <a:lnTo>
                        <a:pt x="484" y="197"/>
                      </a:lnTo>
                      <a:lnTo>
                        <a:pt x="485" y="197"/>
                      </a:lnTo>
                      <a:lnTo>
                        <a:pt x="485" y="198"/>
                      </a:lnTo>
                      <a:lnTo>
                        <a:pt x="486" y="199"/>
                      </a:lnTo>
                      <a:lnTo>
                        <a:pt x="488" y="199"/>
                      </a:lnTo>
                      <a:lnTo>
                        <a:pt x="488" y="200"/>
                      </a:lnTo>
                      <a:lnTo>
                        <a:pt x="489" y="200"/>
                      </a:lnTo>
                      <a:lnTo>
                        <a:pt x="490" y="200"/>
                      </a:lnTo>
                      <a:lnTo>
                        <a:pt x="491" y="200"/>
                      </a:lnTo>
                      <a:lnTo>
                        <a:pt x="492" y="199"/>
                      </a:lnTo>
                      <a:lnTo>
                        <a:pt x="493" y="199"/>
                      </a:lnTo>
                      <a:lnTo>
                        <a:pt x="494" y="199"/>
                      </a:lnTo>
                      <a:lnTo>
                        <a:pt x="495" y="200"/>
                      </a:lnTo>
                      <a:lnTo>
                        <a:pt x="497" y="200"/>
                      </a:lnTo>
                      <a:lnTo>
                        <a:pt x="498" y="201"/>
                      </a:lnTo>
                      <a:lnTo>
                        <a:pt x="500" y="201"/>
                      </a:lnTo>
                      <a:lnTo>
                        <a:pt x="501" y="201"/>
                      </a:lnTo>
                      <a:lnTo>
                        <a:pt x="502" y="201"/>
                      </a:lnTo>
                      <a:lnTo>
                        <a:pt x="503" y="200"/>
                      </a:lnTo>
                      <a:lnTo>
                        <a:pt x="504" y="201"/>
                      </a:lnTo>
                      <a:lnTo>
                        <a:pt x="505" y="201"/>
                      </a:lnTo>
                      <a:lnTo>
                        <a:pt x="506" y="202"/>
                      </a:lnTo>
                      <a:lnTo>
                        <a:pt x="507" y="202"/>
                      </a:lnTo>
                      <a:lnTo>
                        <a:pt x="508" y="203"/>
                      </a:lnTo>
                      <a:lnTo>
                        <a:pt x="509" y="204"/>
                      </a:lnTo>
                      <a:lnTo>
                        <a:pt x="509" y="206"/>
                      </a:lnTo>
                      <a:lnTo>
                        <a:pt x="510" y="206"/>
                      </a:lnTo>
                      <a:lnTo>
                        <a:pt x="511" y="207"/>
                      </a:lnTo>
                      <a:lnTo>
                        <a:pt x="511" y="210"/>
                      </a:lnTo>
                      <a:lnTo>
                        <a:pt x="512" y="210"/>
                      </a:lnTo>
                      <a:lnTo>
                        <a:pt x="512" y="211"/>
                      </a:lnTo>
                      <a:lnTo>
                        <a:pt x="512" y="212"/>
                      </a:lnTo>
                      <a:lnTo>
                        <a:pt x="512" y="213"/>
                      </a:lnTo>
                      <a:lnTo>
                        <a:pt x="512" y="215"/>
                      </a:lnTo>
                      <a:lnTo>
                        <a:pt x="513" y="216"/>
                      </a:lnTo>
                      <a:lnTo>
                        <a:pt x="513" y="217"/>
                      </a:lnTo>
                      <a:lnTo>
                        <a:pt x="512" y="217"/>
                      </a:lnTo>
                      <a:lnTo>
                        <a:pt x="513" y="218"/>
                      </a:lnTo>
                      <a:lnTo>
                        <a:pt x="513" y="219"/>
                      </a:lnTo>
                      <a:lnTo>
                        <a:pt x="514" y="219"/>
                      </a:lnTo>
                      <a:lnTo>
                        <a:pt x="515" y="219"/>
                      </a:lnTo>
                      <a:lnTo>
                        <a:pt x="516" y="218"/>
                      </a:lnTo>
                      <a:lnTo>
                        <a:pt x="517" y="217"/>
                      </a:lnTo>
                      <a:lnTo>
                        <a:pt x="518" y="217"/>
                      </a:lnTo>
                      <a:lnTo>
                        <a:pt x="518" y="216"/>
                      </a:lnTo>
                      <a:lnTo>
                        <a:pt x="519" y="216"/>
                      </a:lnTo>
                      <a:lnTo>
                        <a:pt x="520" y="216"/>
                      </a:lnTo>
                      <a:lnTo>
                        <a:pt x="521" y="215"/>
                      </a:lnTo>
                      <a:lnTo>
                        <a:pt x="522" y="215"/>
                      </a:lnTo>
                      <a:lnTo>
                        <a:pt x="523" y="215"/>
                      </a:lnTo>
                      <a:lnTo>
                        <a:pt x="565" y="219"/>
                      </a:lnTo>
                      <a:lnTo>
                        <a:pt x="577" y="221"/>
                      </a:lnTo>
                      <a:lnTo>
                        <a:pt x="616" y="225"/>
                      </a:lnTo>
                      <a:lnTo>
                        <a:pt x="699" y="233"/>
                      </a:lnTo>
                      <a:lnTo>
                        <a:pt x="739" y="238"/>
                      </a:lnTo>
                      <a:lnTo>
                        <a:pt x="793" y="243"/>
                      </a:lnTo>
                      <a:lnTo>
                        <a:pt x="847" y="249"/>
                      </a:lnTo>
                      <a:lnTo>
                        <a:pt x="895" y="254"/>
                      </a:lnTo>
                      <a:lnTo>
                        <a:pt x="949" y="260"/>
                      </a:lnTo>
                      <a:lnTo>
                        <a:pt x="987" y="264"/>
                      </a:lnTo>
                      <a:lnTo>
                        <a:pt x="1014" y="267"/>
                      </a:lnTo>
                      <a:lnTo>
                        <a:pt x="1087" y="276"/>
                      </a:lnTo>
                      <a:lnTo>
                        <a:pt x="1135" y="281"/>
                      </a:lnTo>
                      <a:lnTo>
                        <a:pt x="1171" y="285"/>
                      </a:lnTo>
                      <a:lnTo>
                        <a:pt x="1200" y="288"/>
                      </a:lnTo>
                      <a:lnTo>
                        <a:pt x="1199" y="289"/>
                      </a:lnTo>
                      <a:lnTo>
                        <a:pt x="1200" y="289"/>
                      </a:lnTo>
                      <a:lnTo>
                        <a:pt x="1200" y="290"/>
                      </a:lnTo>
                      <a:lnTo>
                        <a:pt x="1199" y="290"/>
                      </a:lnTo>
                      <a:lnTo>
                        <a:pt x="1198" y="291"/>
                      </a:lnTo>
                      <a:lnTo>
                        <a:pt x="1196" y="293"/>
                      </a:lnTo>
                      <a:lnTo>
                        <a:pt x="1195" y="295"/>
                      </a:lnTo>
                      <a:lnTo>
                        <a:pt x="1195" y="296"/>
                      </a:lnTo>
                      <a:lnTo>
                        <a:pt x="1195" y="297"/>
                      </a:lnTo>
                      <a:lnTo>
                        <a:pt x="1195" y="298"/>
                      </a:lnTo>
                      <a:lnTo>
                        <a:pt x="1194" y="299"/>
                      </a:lnTo>
                      <a:lnTo>
                        <a:pt x="1194" y="300"/>
                      </a:lnTo>
                      <a:lnTo>
                        <a:pt x="1193" y="301"/>
                      </a:lnTo>
                      <a:lnTo>
                        <a:pt x="1194" y="302"/>
                      </a:lnTo>
                      <a:lnTo>
                        <a:pt x="1193" y="303"/>
                      </a:lnTo>
                      <a:lnTo>
                        <a:pt x="1192" y="303"/>
                      </a:lnTo>
                      <a:lnTo>
                        <a:pt x="1192" y="304"/>
                      </a:lnTo>
                      <a:lnTo>
                        <a:pt x="1192" y="305"/>
                      </a:lnTo>
                      <a:lnTo>
                        <a:pt x="1192" y="306"/>
                      </a:lnTo>
                      <a:lnTo>
                        <a:pt x="1191" y="308"/>
                      </a:lnTo>
                      <a:lnTo>
                        <a:pt x="1190" y="309"/>
                      </a:lnTo>
                      <a:lnTo>
                        <a:pt x="1188" y="310"/>
                      </a:lnTo>
                      <a:lnTo>
                        <a:pt x="1187" y="311"/>
                      </a:lnTo>
                      <a:lnTo>
                        <a:pt x="1185" y="312"/>
                      </a:lnTo>
                      <a:lnTo>
                        <a:pt x="1185" y="313"/>
                      </a:lnTo>
                      <a:lnTo>
                        <a:pt x="1185" y="314"/>
                      </a:lnTo>
                      <a:lnTo>
                        <a:pt x="1184" y="315"/>
                      </a:lnTo>
                      <a:lnTo>
                        <a:pt x="1183" y="315"/>
                      </a:lnTo>
                      <a:lnTo>
                        <a:pt x="1183" y="316"/>
                      </a:lnTo>
                      <a:lnTo>
                        <a:pt x="1182" y="317"/>
                      </a:lnTo>
                      <a:lnTo>
                        <a:pt x="1181" y="318"/>
                      </a:lnTo>
                      <a:lnTo>
                        <a:pt x="1180" y="320"/>
                      </a:lnTo>
                      <a:lnTo>
                        <a:pt x="1180" y="321"/>
                      </a:lnTo>
                      <a:lnTo>
                        <a:pt x="1180" y="322"/>
                      </a:lnTo>
                      <a:lnTo>
                        <a:pt x="1181" y="323"/>
                      </a:lnTo>
                      <a:lnTo>
                        <a:pt x="1182" y="327"/>
                      </a:lnTo>
                      <a:lnTo>
                        <a:pt x="1181" y="329"/>
                      </a:lnTo>
                      <a:lnTo>
                        <a:pt x="1180" y="330"/>
                      </a:lnTo>
                      <a:lnTo>
                        <a:pt x="1180" y="331"/>
                      </a:lnTo>
                      <a:lnTo>
                        <a:pt x="1180" y="332"/>
                      </a:lnTo>
                      <a:lnTo>
                        <a:pt x="1179" y="334"/>
                      </a:lnTo>
                      <a:lnTo>
                        <a:pt x="1178" y="337"/>
                      </a:lnTo>
                      <a:lnTo>
                        <a:pt x="1177" y="339"/>
                      </a:lnTo>
                      <a:lnTo>
                        <a:pt x="1177" y="340"/>
                      </a:lnTo>
                      <a:lnTo>
                        <a:pt x="1177" y="341"/>
                      </a:lnTo>
                      <a:lnTo>
                        <a:pt x="1177" y="342"/>
                      </a:lnTo>
                      <a:lnTo>
                        <a:pt x="1175" y="343"/>
                      </a:lnTo>
                      <a:lnTo>
                        <a:pt x="1175" y="344"/>
                      </a:lnTo>
                      <a:lnTo>
                        <a:pt x="1174" y="345"/>
                      </a:lnTo>
                      <a:lnTo>
                        <a:pt x="1173" y="346"/>
                      </a:lnTo>
                      <a:lnTo>
                        <a:pt x="1172" y="346"/>
                      </a:lnTo>
                      <a:lnTo>
                        <a:pt x="1171" y="347"/>
                      </a:lnTo>
                      <a:lnTo>
                        <a:pt x="1171" y="348"/>
                      </a:lnTo>
                      <a:lnTo>
                        <a:pt x="1171" y="350"/>
                      </a:lnTo>
                      <a:lnTo>
                        <a:pt x="1170" y="353"/>
                      </a:lnTo>
                      <a:lnTo>
                        <a:pt x="1170" y="354"/>
                      </a:lnTo>
                      <a:lnTo>
                        <a:pt x="1170" y="355"/>
                      </a:lnTo>
                      <a:lnTo>
                        <a:pt x="1170" y="356"/>
                      </a:lnTo>
                      <a:lnTo>
                        <a:pt x="1169" y="356"/>
                      </a:lnTo>
                      <a:lnTo>
                        <a:pt x="1168" y="356"/>
                      </a:lnTo>
                      <a:lnTo>
                        <a:pt x="1167" y="356"/>
                      </a:lnTo>
                      <a:lnTo>
                        <a:pt x="1167" y="357"/>
                      </a:lnTo>
                      <a:lnTo>
                        <a:pt x="1166" y="357"/>
                      </a:lnTo>
                      <a:lnTo>
                        <a:pt x="1166" y="358"/>
                      </a:lnTo>
                      <a:lnTo>
                        <a:pt x="1167" y="359"/>
                      </a:lnTo>
                      <a:lnTo>
                        <a:pt x="1166" y="361"/>
                      </a:lnTo>
                      <a:lnTo>
                        <a:pt x="1166" y="362"/>
                      </a:lnTo>
                      <a:lnTo>
                        <a:pt x="1166" y="363"/>
                      </a:lnTo>
                      <a:lnTo>
                        <a:pt x="1166" y="364"/>
                      </a:lnTo>
                      <a:lnTo>
                        <a:pt x="1165" y="364"/>
                      </a:lnTo>
                      <a:lnTo>
                        <a:pt x="1164" y="365"/>
                      </a:lnTo>
                      <a:lnTo>
                        <a:pt x="1164" y="366"/>
                      </a:lnTo>
                      <a:lnTo>
                        <a:pt x="1164" y="367"/>
                      </a:lnTo>
                      <a:lnTo>
                        <a:pt x="1164" y="368"/>
                      </a:lnTo>
                      <a:lnTo>
                        <a:pt x="1163" y="368"/>
                      </a:lnTo>
                      <a:lnTo>
                        <a:pt x="1162" y="368"/>
                      </a:lnTo>
                      <a:lnTo>
                        <a:pt x="1161" y="368"/>
                      </a:lnTo>
                      <a:lnTo>
                        <a:pt x="1160" y="369"/>
                      </a:lnTo>
                      <a:lnTo>
                        <a:pt x="1160" y="370"/>
                      </a:lnTo>
                      <a:lnTo>
                        <a:pt x="1159" y="370"/>
                      </a:lnTo>
                      <a:lnTo>
                        <a:pt x="1159" y="371"/>
                      </a:lnTo>
                      <a:lnTo>
                        <a:pt x="1158" y="372"/>
                      </a:lnTo>
                      <a:lnTo>
                        <a:pt x="1157" y="372"/>
                      </a:lnTo>
                      <a:lnTo>
                        <a:pt x="1157" y="373"/>
                      </a:lnTo>
                      <a:lnTo>
                        <a:pt x="1157" y="374"/>
                      </a:lnTo>
                      <a:lnTo>
                        <a:pt x="1157" y="375"/>
                      </a:lnTo>
                      <a:lnTo>
                        <a:pt x="1158" y="375"/>
                      </a:lnTo>
                      <a:lnTo>
                        <a:pt x="1158" y="376"/>
                      </a:lnTo>
                      <a:lnTo>
                        <a:pt x="1158" y="377"/>
                      </a:lnTo>
                      <a:lnTo>
                        <a:pt x="1158" y="378"/>
                      </a:lnTo>
                      <a:lnTo>
                        <a:pt x="1159" y="378"/>
                      </a:lnTo>
                      <a:lnTo>
                        <a:pt x="1159" y="379"/>
                      </a:lnTo>
                      <a:lnTo>
                        <a:pt x="1159" y="380"/>
                      </a:lnTo>
                      <a:lnTo>
                        <a:pt x="1159" y="381"/>
                      </a:lnTo>
                      <a:lnTo>
                        <a:pt x="1160" y="382"/>
                      </a:lnTo>
                      <a:lnTo>
                        <a:pt x="1160" y="383"/>
                      </a:lnTo>
                      <a:lnTo>
                        <a:pt x="1159" y="384"/>
                      </a:lnTo>
                      <a:lnTo>
                        <a:pt x="1159" y="385"/>
                      </a:lnTo>
                      <a:lnTo>
                        <a:pt x="1158" y="385"/>
                      </a:lnTo>
                      <a:lnTo>
                        <a:pt x="1158" y="386"/>
                      </a:lnTo>
                      <a:lnTo>
                        <a:pt x="1158" y="388"/>
                      </a:lnTo>
                      <a:lnTo>
                        <a:pt x="1157" y="388"/>
                      </a:lnTo>
                      <a:lnTo>
                        <a:pt x="1156" y="388"/>
                      </a:lnTo>
                      <a:lnTo>
                        <a:pt x="1155" y="389"/>
                      </a:lnTo>
                      <a:lnTo>
                        <a:pt x="1155" y="390"/>
                      </a:lnTo>
                      <a:lnTo>
                        <a:pt x="1155" y="391"/>
                      </a:lnTo>
                      <a:lnTo>
                        <a:pt x="1154" y="392"/>
                      </a:lnTo>
                      <a:lnTo>
                        <a:pt x="1154" y="394"/>
                      </a:lnTo>
                      <a:lnTo>
                        <a:pt x="1155" y="394"/>
                      </a:lnTo>
                      <a:lnTo>
                        <a:pt x="1155" y="395"/>
                      </a:lnTo>
                      <a:lnTo>
                        <a:pt x="1156" y="395"/>
                      </a:lnTo>
                      <a:lnTo>
                        <a:pt x="1156" y="396"/>
                      </a:lnTo>
                      <a:lnTo>
                        <a:pt x="1156" y="397"/>
                      </a:lnTo>
                      <a:lnTo>
                        <a:pt x="1156" y="398"/>
                      </a:lnTo>
                      <a:lnTo>
                        <a:pt x="1155" y="399"/>
                      </a:lnTo>
                      <a:lnTo>
                        <a:pt x="1154" y="400"/>
                      </a:lnTo>
                      <a:lnTo>
                        <a:pt x="1153" y="401"/>
                      </a:lnTo>
                      <a:lnTo>
                        <a:pt x="1153" y="402"/>
                      </a:lnTo>
                      <a:lnTo>
                        <a:pt x="1153" y="403"/>
                      </a:lnTo>
                      <a:lnTo>
                        <a:pt x="1153" y="404"/>
                      </a:lnTo>
                      <a:lnTo>
                        <a:pt x="1154" y="405"/>
                      </a:lnTo>
                      <a:lnTo>
                        <a:pt x="1153" y="407"/>
                      </a:lnTo>
                      <a:lnTo>
                        <a:pt x="1154" y="408"/>
                      </a:lnTo>
                      <a:lnTo>
                        <a:pt x="1154" y="409"/>
                      </a:lnTo>
                      <a:lnTo>
                        <a:pt x="1154" y="410"/>
                      </a:lnTo>
                      <a:lnTo>
                        <a:pt x="1154" y="411"/>
                      </a:lnTo>
                      <a:lnTo>
                        <a:pt x="1154" y="412"/>
                      </a:lnTo>
                      <a:lnTo>
                        <a:pt x="1154" y="413"/>
                      </a:lnTo>
                      <a:lnTo>
                        <a:pt x="1155" y="413"/>
                      </a:lnTo>
                      <a:lnTo>
                        <a:pt x="1155" y="416"/>
                      </a:lnTo>
                      <a:lnTo>
                        <a:pt x="1154" y="416"/>
                      </a:lnTo>
                      <a:lnTo>
                        <a:pt x="1154" y="417"/>
                      </a:lnTo>
                      <a:lnTo>
                        <a:pt x="1154" y="418"/>
                      </a:lnTo>
                      <a:lnTo>
                        <a:pt x="1152" y="418"/>
                      </a:lnTo>
                      <a:lnTo>
                        <a:pt x="1152" y="419"/>
                      </a:lnTo>
                      <a:lnTo>
                        <a:pt x="1151" y="421"/>
                      </a:lnTo>
                      <a:lnTo>
                        <a:pt x="1150" y="422"/>
                      </a:lnTo>
                      <a:lnTo>
                        <a:pt x="1149" y="422"/>
                      </a:lnTo>
                      <a:lnTo>
                        <a:pt x="1149" y="423"/>
                      </a:lnTo>
                      <a:lnTo>
                        <a:pt x="1149" y="424"/>
                      </a:lnTo>
                      <a:lnTo>
                        <a:pt x="1148" y="426"/>
                      </a:lnTo>
                      <a:lnTo>
                        <a:pt x="1149" y="428"/>
                      </a:lnTo>
                      <a:lnTo>
                        <a:pt x="1149" y="429"/>
                      </a:lnTo>
                      <a:lnTo>
                        <a:pt x="1149" y="430"/>
                      </a:lnTo>
                      <a:lnTo>
                        <a:pt x="1149" y="431"/>
                      </a:lnTo>
                      <a:lnTo>
                        <a:pt x="1149" y="434"/>
                      </a:lnTo>
                      <a:lnTo>
                        <a:pt x="1149" y="435"/>
                      </a:lnTo>
                      <a:lnTo>
                        <a:pt x="1148" y="436"/>
                      </a:lnTo>
                      <a:lnTo>
                        <a:pt x="1148" y="438"/>
                      </a:lnTo>
                      <a:lnTo>
                        <a:pt x="1147" y="439"/>
                      </a:lnTo>
                      <a:lnTo>
                        <a:pt x="1147" y="440"/>
                      </a:lnTo>
                      <a:lnTo>
                        <a:pt x="1144" y="440"/>
                      </a:lnTo>
                      <a:lnTo>
                        <a:pt x="1144" y="441"/>
                      </a:lnTo>
                      <a:lnTo>
                        <a:pt x="1143" y="443"/>
                      </a:lnTo>
                      <a:lnTo>
                        <a:pt x="1143" y="444"/>
                      </a:lnTo>
                      <a:lnTo>
                        <a:pt x="1143" y="446"/>
                      </a:lnTo>
                      <a:lnTo>
                        <a:pt x="1142" y="447"/>
                      </a:lnTo>
                      <a:lnTo>
                        <a:pt x="1141" y="448"/>
                      </a:lnTo>
                      <a:lnTo>
                        <a:pt x="1141" y="449"/>
                      </a:lnTo>
                      <a:lnTo>
                        <a:pt x="1141" y="451"/>
                      </a:lnTo>
                      <a:lnTo>
                        <a:pt x="1141" y="452"/>
                      </a:lnTo>
                      <a:lnTo>
                        <a:pt x="1140" y="454"/>
                      </a:lnTo>
                      <a:lnTo>
                        <a:pt x="1140" y="455"/>
                      </a:lnTo>
                      <a:lnTo>
                        <a:pt x="1139" y="456"/>
                      </a:lnTo>
                      <a:lnTo>
                        <a:pt x="1139" y="457"/>
                      </a:lnTo>
                      <a:lnTo>
                        <a:pt x="1140" y="458"/>
                      </a:lnTo>
                      <a:lnTo>
                        <a:pt x="1139" y="461"/>
                      </a:lnTo>
                      <a:lnTo>
                        <a:pt x="1140" y="461"/>
                      </a:lnTo>
                      <a:lnTo>
                        <a:pt x="1140" y="462"/>
                      </a:lnTo>
                      <a:lnTo>
                        <a:pt x="1140" y="463"/>
                      </a:lnTo>
                      <a:lnTo>
                        <a:pt x="1139" y="464"/>
                      </a:lnTo>
                      <a:lnTo>
                        <a:pt x="1139" y="465"/>
                      </a:lnTo>
                      <a:lnTo>
                        <a:pt x="1140" y="466"/>
                      </a:lnTo>
                      <a:lnTo>
                        <a:pt x="1140" y="467"/>
                      </a:lnTo>
                      <a:lnTo>
                        <a:pt x="1141" y="468"/>
                      </a:lnTo>
                      <a:lnTo>
                        <a:pt x="1141" y="469"/>
                      </a:lnTo>
                      <a:lnTo>
                        <a:pt x="1142" y="470"/>
                      </a:lnTo>
                      <a:lnTo>
                        <a:pt x="1143" y="470"/>
                      </a:lnTo>
                      <a:lnTo>
                        <a:pt x="1144" y="470"/>
                      </a:lnTo>
                      <a:lnTo>
                        <a:pt x="1145" y="470"/>
                      </a:lnTo>
                      <a:lnTo>
                        <a:pt x="1146" y="470"/>
                      </a:lnTo>
                      <a:lnTo>
                        <a:pt x="1147" y="470"/>
                      </a:lnTo>
                      <a:lnTo>
                        <a:pt x="1147" y="471"/>
                      </a:lnTo>
                      <a:lnTo>
                        <a:pt x="1148" y="471"/>
                      </a:lnTo>
                      <a:lnTo>
                        <a:pt x="1148" y="472"/>
                      </a:lnTo>
                      <a:lnTo>
                        <a:pt x="1147" y="472"/>
                      </a:lnTo>
                      <a:lnTo>
                        <a:pt x="1147" y="474"/>
                      </a:lnTo>
                      <a:lnTo>
                        <a:pt x="1147" y="475"/>
                      </a:lnTo>
                      <a:lnTo>
                        <a:pt x="1147" y="476"/>
                      </a:lnTo>
                      <a:lnTo>
                        <a:pt x="1147" y="478"/>
                      </a:lnTo>
                      <a:lnTo>
                        <a:pt x="1147" y="479"/>
                      </a:lnTo>
                      <a:lnTo>
                        <a:pt x="1147" y="480"/>
                      </a:lnTo>
                      <a:lnTo>
                        <a:pt x="1146" y="481"/>
                      </a:lnTo>
                      <a:lnTo>
                        <a:pt x="1145" y="482"/>
                      </a:lnTo>
                      <a:lnTo>
                        <a:pt x="1144" y="482"/>
                      </a:lnTo>
                      <a:lnTo>
                        <a:pt x="1143" y="482"/>
                      </a:lnTo>
                      <a:lnTo>
                        <a:pt x="1143" y="483"/>
                      </a:lnTo>
                      <a:lnTo>
                        <a:pt x="1142" y="483"/>
                      </a:lnTo>
                      <a:lnTo>
                        <a:pt x="1141" y="485"/>
                      </a:lnTo>
                      <a:lnTo>
                        <a:pt x="1140" y="485"/>
                      </a:lnTo>
                      <a:lnTo>
                        <a:pt x="1140" y="486"/>
                      </a:lnTo>
                      <a:lnTo>
                        <a:pt x="1141" y="488"/>
                      </a:lnTo>
                      <a:lnTo>
                        <a:pt x="1142" y="489"/>
                      </a:lnTo>
                      <a:lnTo>
                        <a:pt x="1142" y="492"/>
                      </a:lnTo>
                      <a:lnTo>
                        <a:pt x="1142" y="493"/>
                      </a:lnTo>
                      <a:lnTo>
                        <a:pt x="1143" y="494"/>
                      </a:lnTo>
                      <a:lnTo>
                        <a:pt x="1143" y="496"/>
                      </a:lnTo>
                      <a:lnTo>
                        <a:pt x="1143" y="497"/>
                      </a:lnTo>
                      <a:lnTo>
                        <a:pt x="1143" y="498"/>
                      </a:lnTo>
                      <a:lnTo>
                        <a:pt x="1143" y="499"/>
                      </a:lnTo>
                      <a:lnTo>
                        <a:pt x="1144" y="499"/>
                      </a:lnTo>
                      <a:lnTo>
                        <a:pt x="1144" y="500"/>
                      </a:lnTo>
                      <a:lnTo>
                        <a:pt x="1145" y="500"/>
                      </a:lnTo>
                      <a:lnTo>
                        <a:pt x="1146" y="500"/>
                      </a:lnTo>
                      <a:lnTo>
                        <a:pt x="1147" y="501"/>
                      </a:lnTo>
                      <a:lnTo>
                        <a:pt x="1148" y="501"/>
                      </a:lnTo>
                      <a:lnTo>
                        <a:pt x="1148" y="502"/>
                      </a:lnTo>
                      <a:lnTo>
                        <a:pt x="1148" y="503"/>
                      </a:lnTo>
                      <a:lnTo>
                        <a:pt x="1148" y="504"/>
                      </a:lnTo>
                      <a:lnTo>
                        <a:pt x="1147" y="504"/>
                      </a:lnTo>
                      <a:lnTo>
                        <a:pt x="1146" y="505"/>
                      </a:lnTo>
                      <a:lnTo>
                        <a:pt x="1145" y="506"/>
                      </a:lnTo>
                      <a:lnTo>
                        <a:pt x="1145" y="507"/>
                      </a:lnTo>
                      <a:lnTo>
                        <a:pt x="1146" y="508"/>
                      </a:lnTo>
                      <a:lnTo>
                        <a:pt x="1146" y="509"/>
                      </a:lnTo>
                      <a:lnTo>
                        <a:pt x="1146" y="510"/>
                      </a:lnTo>
                      <a:lnTo>
                        <a:pt x="1146" y="511"/>
                      </a:lnTo>
                      <a:lnTo>
                        <a:pt x="1145" y="512"/>
                      </a:lnTo>
                      <a:lnTo>
                        <a:pt x="1144" y="512"/>
                      </a:lnTo>
                      <a:lnTo>
                        <a:pt x="1144" y="513"/>
                      </a:lnTo>
                      <a:lnTo>
                        <a:pt x="1143" y="513"/>
                      </a:lnTo>
                      <a:lnTo>
                        <a:pt x="1143" y="514"/>
                      </a:lnTo>
                      <a:lnTo>
                        <a:pt x="1143" y="515"/>
                      </a:lnTo>
                      <a:lnTo>
                        <a:pt x="1143" y="516"/>
                      </a:lnTo>
                      <a:lnTo>
                        <a:pt x="1144" y="516"/>
                      </a:lnTo>
                      <a:lnTo>
                        <a:pt x="1143" y="517"/>
                      </a:lnTo>
                      <a:lnTo>
                        <a:pt x="1143" y="518"/>
                      </a:lnTo>
                      <a:lnTo>
                        <a:pt x="1143" y="519"/>
                      </a:lnTo>
                      <a:lnTo>
                        <a:pt x="1143" y="520"/>
                      </a:lnTo>
                      <a:lnTo>
                        <a:pt x="1144" y="520"/>
                      </a:lnTo>
                      <a:lnTo>
                        <a:pt x="1144" y="521"/>
                      </a:lnTo>
                      <a:lnTo>
                        <a:pt x="1144" y="522"/>
                      </a:lnTo>
                      <a:lnTo>
                        <a:pt x="1144" y="523"/>
                      </a:lnTo>
                      <a:lnTo>
                        <a:pt x="1144" y="524"/>
                      </a:lnTo>
                      <a:lnTo>
                        <a:pt x="1144" y="525"/>
                      </a:lnTo>
                      <a:lnTo>
                        <a:pt x="1144" y="526"/>
                      </a:lnTo>
                      <a:lnTo>
                        <a:pt x="1143" y="526"/>
                      </a:lnTo>
                      <a:lnTo>
                        <a:pt x="1143" y="527"/>
                      </a:lnTo>
                      <a:lnTo>
                        <a:pt x="1143" y="528"/>
                      </a:lnTo>
                      <a:lnTo>
                        <a:pt x="1144" y="528"/>
                      </a:lnTo>
                      <a:lnTo>
                        <a:pt x="1144" y="529"/>
                      </a:lnTo>
                      <a:lnTo>
                        <a:pt x="1143" y="530"/>
                      </a:lnTo>
                      <a:lnTo>
                        <a:pt x="1143" y="531"/>
                      </a:lnTo>
                      <a:lnTo>
                        <a:pt x="1143" y="532"/>
                      </a:lnTo>
                      <a:lnTo>
                        <a:pt x="1143" y="534"/>
                      </a:lnTo>
                      <a:lnTo>
                        <a:pt x="1142" y="535"/>
                      </a:lnTo>
                      <a:lnTo>
                        <a:pt x="1142" y="537"/>
                      </a:lnTo>
                      <a:lnTo>
                        <a:pt x="1143" y="537"/>
                      </a:lnTo>
                      <a:lnTo>
                        <a:pt x="1144" y="537"/>
                      </a:lnTo>
                      <a:lnTo>
                        <a:pt x="1145" y="537"/>
                      </a:lnTo>
                      <a:lnTo>
                        <a:pt x="1146" y="538"/>
                      </a:lnTo>
                      <a:lnTo>
                        <a:pt x="1146" y="539"/>
                      </a:lnTo>
                      <a:lnTo>
                        <a:pt x="1145" y="540"/>
                      </a:lnTo>
                      <a:lnTo>
                        <a:pt x="1145" y="541"/>
                      </a:lnTo>
                      <a:lnTo>
                        <a:pt x="1146" y="541"/>
                      </a:lnTo>
                      <a:lnTo>
                        <a:pt x="1147" y="543"/>
                      </a:lnTo>
                      <a:lnTo>
                        <a:pt x="1148" y="543"/>
                      </a:lnTo>
                      <a:lnTo>
                        <a:pt x="1148" y="544"/>
                      </a:lnTo>
                      <a:lnTo>
                        <a:pt x="1147" y="545"/>
                      </a:lnTo>
                      <a:lnTo>
                        <a:pt x="1146" y="545"/>
                      </a:lnTo>
                      <a:lnTo>
                        <a:pt x="1145" y="546"/>
                      </a:lnTo>
                      <a:lnTo>
                        <a:pt x="1146" y="547"/>
                      </a:lnTo>
                      <a:lnTo>
                        <a:pt x="1146" y="548"/>
                      </a:lnTo>
                      <a:lnTo>
                        <a:pt x="1147" y="549"/>
                      </a:lnTo>
                      <a:lnTo>
                        <a:pt x="1146" y="549"/>
                      </a:lnTo>
                      <a:lnTo>
                        <a:pt x="1146" y="550"/>
                      </a:lnTo>
                      <a:lnTo>
                        <a:pt x="1146" y="551"/>
                      </a:lnTo>
                      <a:lnTo>
                        <a:pt x="1146" y="552"/>
                      </a:lnTo>
                      <a:lnTo>
                        <a:pt x="1147" y="553"/>
                      </a:lnTo>
                      <a:lnTo>
                        <a:pt x="1147" y="554"/>
                      </a:lnTo>
                      <a:lnTo>
                        <a:pt x="1147" y="555"/>
                      </a:lnTo>
                      <a:lnTo>
                        <a:pt x="1147" y="556"/>
                      </a:lnTo>
                      <a:lnTo>
                        <a:pt x="1147" y="557"/>
                      </a:lnTo>
                      <a:lnTo>
                        <a:pt x="1147" y="558"/>
                      </a:lnTo>
                      <a:lnTo>
                        <a:pt x="1147" y="559"/>
                      </a:lnTo>
                      <a:lnTo>
                        <a:pt x="1148" y="559"/>
                      </a:lnTo>
                      <a:lnTo>
                        <a:pt x="1148" y="560"/>
                      </a:lnTo>
                      <a:lnTo>
                        <a:pt x="1148" y="561"/>
                      </a:lnTo>
                      <a:lnTo>
                        <a:pt x="1148" y="562"/>
                      </a:lnTo>
                      <a:lnTo>
                        <a:pt x="1147" y="563"/>
                      </a:lnTo>
                      <a:lnTo>
                        <a:pt x="1146" y="562"/>
                      </a:lnTo>
                      <a:lnTo>
                        <a:pt x="1145" y="562"/>
                      </a:lnTo>
                      <a:lnTo>
                        <a:pt x="1144" y="563"/>
                      </a:lnTo>
                      <a:lnTo>
                        <a:pt x="1144" y="564"/>
                      </a:lnTo>
                      <a:lnTo>
                        <a:pt x="1145" y="564"/>
                      </a:lnTo>
                      <a:lnTo>
                        <a:pt x="1145" y="565"/>
                      </a:lnTo>
                      <a:lnTo>
                        <a:pt x="1145" y="566"/>
                      </a:lnTo>
                      <a:lnTo>
                        <a:pt x="1144" y="566"/>
                      </a:lnTo>
                      <a:lnTo>
                        <a:pt x="1144" y="567"/>
                      </a:lnTo>
                      <a:lnTo>
                        <a:pt x="1143" y="568"/>
                      </a:lnTo>
                      <a:lnTo>
                        <a:pt x="1143" y="570"/>
                      </a:lnTo>
                      <a:lnTo>
                        <a:pt x="1143" y="571"/>
                      </a:lnTo>
                      <a:lnTo>
                        <a:pt x="1141" y="572"/>
                      </a:lnTo>
                      <a:lnTo>
                        <a:pt x="1140" y="574"/>
                      </a:lnTo>
                      <a:lnTo>
                        <a:pt x="1140" y="575"/>
                      </a:lnTo>
                      <a:lnTo>
                        <a:pt x="1141" y="575"/>
                      </a:lnTo>
                      <a:lnTo>
                        <a:pt x="1142" y="575"/>
                      </a:lnTo>
                      <a:lnTo>
                        <a:pt x="1142" y="576"/>
                      </a:lnTo>
                      <a:lnTo>
                        <a:pt x="1142" y="577"/>
                      </a:lnTo>
                      <a:lnTo>
                        <a:pt x="1142" y="578"/>
                      </a:lnTo>
                      <a:lnTo>
                        <a:pt x="1141" y="577"/>
                      </a:lnTo>
                      <a:lnTo>
                        <a:pt x="1140" y="577"/>
                      </a:lnTo>
                      <a:lnTo>
                        <a:pt x="1139" y="577"/>
                      </a:lnTo>
                      <a:lnTo>
                        <a:pt x="1138" y="577"/>
                      </a:lnTo>
                      <a:lnTo>
                        <a:pt x="1138" y="578"/>
                      </a:lnTo>
                      <a:lnTo>
                        <a:pt x="1138" y="579"/>
                      </a:lnTo>
                      <a:lnTo>
                        <a:pt x="1139" y="580"/>
                      </a:lnTo>
                      <a:lnTo>
                        <a:pt x="1139" y="581"/>
                      </a:lnTo>
                      <a:lnTo>
                        <a:pt x="1138" y="582"/>
                      </a:lnTo>
                      <a:lnTo>
                        <a:pt x="1139" y="583"/>
                      </a:lnTo>
                      <a:lnTo>
                        <a:pt x="1140" y="583"/>
                      </a:lnTo>
                      <a:lnTo>
                        <a:pt x="1141" y="583"/>
                      </a:lnTo>
                      <a:lnTo>
                        <a:pt x="1142" y="583"/>
                      </a:lnTo>
                      <a:lnTo>
                        <a:pt x="1143" y="583"/>
                      </a:lnTo>
                      <a:lnTo>
                        <a:pt x="1144" y="583"/>
                      </a:lnTo>
                      <a:lnTo>
                        <a:pt x="1144" y="584"/>
                      </a:lnTo>
                      <a:lnTo>
                        <a:pt x="1143" y="585"/>
                      </a:lnTo>
                      <a:lnTo>
                        <a:pt x="1143" y="586"/>
                      </a:lnTo>
                      <a:lnTo>
                        <a:pt x="1144" y="588"/>
                      </a:lnTo>
                      <a:lnTo>
                        <a:pt x="1144" y="589"/>
                      </a:lnTo>
                      <a:lnTo>
                        <a:pt x="1145" y="589"/>
                      </a:lnTo>
                      <a:lnTo>
                        <a:pt x="1146" y="589"/>
                      </a:lnTo>
                      <a:lnTo>
                        <a:pt x="1145" y="589"/>
                      </a:lnTo>
                      <a:lnTo>
                        <a:pt x="1145" y="590"/>
                      </a:lnTo>
                      <a:lnTo>
                        <a:pt x="1145" y="591"/>
                      </a:lnTo>
                      <a:lnTo>
                        <a:pt x="1146" y="591"/>
                      </a:lnTo>
                      <a:lnTo>
                        <a:pt x="1146" y="592"/>
                      </a:lnTo>
                      <a:lnTo>
                        <a:pt x="1146" y="594"/>
                      </a:lnTo>
                      <a:lnTo>
                        <a:pt x="1146" y="595"/>
                      </a:lnTo>
                      <a:lnTo>
                        <a:pt x="1145" y="595"/>
                      </a:lnTo>
                      <a:lnTo>
                        <a:pt x="1145" y="596"/>
                      </a:lnTo>
                      <a:lnTo>
                        <a:pt x="1147" y="596"/>
                      </a:lnTo>
                      <a:lnTo>
                        <a:pt x="1147" y="597"/>
                      </a:lnTo>
                      <a:lnTo>
                        <a:pt x="1147" y="598"/>
                      </a:lnTo>
                      <a:lnTo>
                        <a:pt x="1146" y="598"/>
                      </a:lnTo>
                      <a:lnTo>
                        <a:pt x="1146" y="599"/>
                      </a:lnTo>
                      <a:lnTo>
                        <a:pt x="1145" y="600"/>
                      </a:lnTo>
                      <a:lnTo>
                        <a:pt x="1146" y="601"/>
                      </a:lnTo>
                      <a:lnTo>
                        <a:pt x="1147" y="601"/>
                      </a:lnTo>
                      <a:lnTo>
                        <a:pt x="1148" y="600"/>
                      </a:lnTo>
                      <a:lnTo>
                        <a:pt x="1148" y="599"/>
                      </a:lnTo>
                      <a:lnTo>
                        <a:pt x="1149" y="599"/>
                      </a:lnTo>
                      <a:lnTo>
                        <a:pt x="1150" y="599"/>
                      </a:lnTo>
                      <a:lnTo>
                        <a:pt x="1150" y="600"/>
                      </a:lnTo>
                      <a:lnTo>
                        <a:pt x="1149" y="601"/>
                      </a:lnTo>
                      <a:lnTo>
                        <a:pt x="1148" y="601"/>
                      </a:lnTo>
                      <a:lnTo>
                        <a:pt x="1148" y="602"/>
                      </a:lnTo>
                      <a:lnTo>
                        <a:pt x="1150" y="603"/>
                      </a:lnTo>
                      <a:lnTo>
                        <a:pt x="1152" y="604"/>
                      </a:lnTo>
                      <a:lnTo>
                        <a:pt x="1154" y="604"/>
                      </a:lnTo>
                      <a:lnTo>
                        <a:pt x="1155" y="604"/>
                      </a:lnTo>
                      <a:lnTo>
                        <a:pt x="1156" y="603"/>
                      </a:lnTo>
                      <a:lnTo>
                        <a:pt x="1157" y="604"/>
                      </a:lnTo>
                      <a:lnTo>
                        <a:pt x="1157" y="606"/>
                      </a:lnTo>
                      <a:lnTo>
                        <a:pt x="1158" y="607"/>
                      </a:lnTo>
                      <a:lnTo>
                        <a:pt x="1158" y="608"/>
                      </a:lnTo>
                      <a:lnTo>
                        <a:pt x="1158" y="609"/>
                      </a:lnTo>
                      <a:lnTo>
                        <a:pt x="1157" y="610"/>
                      </a:lnTo>
                      <a:lnTo>
                        <a:pt x="1157" y="611"/>
                      </a:lnTo>
                      <a:lnTo>
                        <a:pt x="1156" y="612"/>
                      </a:lnTo>
                      <a:lnTo>
                        <a:pt x="1156" y="614"/>
                      </a:lnTo>
                      <a:lnTo>
                        <a:pt x="1155" y="614"/>
                      </a:lnTo>
                      <a:lnTo>
                        <a:pt x="1155" y="615"/>
                      </a:lnTo>
                      <a:lnTo>
                        <a:pt x="1155" y="617"/>
                      </a:lnTo>
                      <a:lnTo>
                        <a:pt x="1155" y="618"/>
                      </a:lnTo>
                      <a:lnTo>
                        <a:pt x="1155" y="619"/>
                      </a:lnTo>
                      <a:lnTo>
                        <a:pt x="1154" y="619"/>
                      </a:lnTo>
                      <a:lnTo>
                        <a:pt x="1153" y="619"/>
                      </a:lnTo>
                      <a:lnTo>
                        <a:pt x="1152" y="620"/>
                      </a:lnTo>
                      <a:lnTo>
                        <a:pt x="1152" y="621"/>
                      </a:lnTo>
                      <a:lnTo>
                        <a:pt x="1151" y="621"/>
                      </a:lnTo>
                      <a:lnTo>
                        <a:pt x="1150" y="620"/>
                      </a:lnTo>
                      <a:lnTo>
                        <a:pt x="1149" y="620"/>
                      </a:lnTo>
                      <a:lnTo>
                        <a:pt x="1148" y="621"/>
                      </a:lnTo>
                      <a:lnTo>
                        <a:pt x="1149" y="623"/>
                      </a:lnTo>
                      <a:lnTo>
                        <a:pt x="1150" y="624"/>
                      </a:lnTo>
                      <a:lnTo>
                        <a:pt x="1150" y="625"/>
                      </a:lnTo>
                      <a:lnTo>
                        <a:pt x="1150" y="626"/>
                      </a:lnTo>
                      <a:lnTo>
                        <a:pt x="1149" y="626"/>
                      </a:lnTo>
                      <a:lnTo>
                        <a:pt x="1148" y="626"/>
                      </a:lnTo>
                      <a:lnTo>
                        <a:pt x="1147" y="626"/>
                      </a:lnTo>
                      <a:lnTo>
                        <a:pt x="1146" y="626"/>
                      </a:lnTo>
                      <a:lnTo>
                        <a:pt x="1146" y="627"/>
                      </a:lnTo>
                      <a:lnTo>
                        <a:pt x="1146" y="628"/>
                      </a:lnTo>
                      <a:lnTo>
                        <a:pt x="1147" y="629"/>
                      </a:lnTo>
                      <a:lnTo>
                        <a:pt x="1147" y="630"/>
                      </a:lnTo>
                      <a:lnTo>
                        <a:pt x="1148" y="631"/>
                      </a:lnTo>
                      <a:lnTo>
                        <a:pt x="1148" y="632"/>
                      </a:lnTo>
                      <a:lnTo>
                        <a:pt x="1148" y="633"/>
                      </a:lnTo>
                      <a:lnTo>
                        <a:pt x="1148" y="634"/>
                      </a:lnTo>
                      <a:lnTo>
                        <a:pt x="1147" y="635"/>
                      </a:lnTo>
                      <a:lnTo>
                        <a:pt x="1147" y="636"/>
                      </a:lnTo>
                      <a:lnTo>
                        <a:pt x="1147" y="637"/>
                      </a:lnTo>
                      <a:lnTo>
                        <a:pt x="1147" y="638"/>
                      </a:lnTo>
                      <a:lnTo>
                        <a:pt x="1147" y="639"/>
                      </a:lnTo>
                      <a:lnTo>
                        <a:pt x="1146" y="641"/>
                      </a:lnTo>
                      <a:lnTo>
                        <a:pt x="1147" y="642"/>
                      </a:lnTo>
                      <a:lnTo>
                        <a:pt x="1148" y="642"/>
                      </a:lnTo>
                      <a:lnTo>
                        <a:pt x="1148" y="643"/>
                      </a:lnTo>
                      <a:lnTo>
                        <a:pt x="1148" y="644"/>
                      </a:lnTo>
                      <a:lnTo>
                        <a:pt x="1148" y="645"/>
                      </a:lnTo>
                      <a:lnTo>
                        <a:pt x="1148" y="647"/>
                      </a:lnTo>
                      <a:lnTo>
                        <a:pt x="1147" y="647"/>
                      </a:lnTo>
                      <a:lnTo>
                        <a:pt x="1147" y="648"/>
                      </a:lnTo>
                      <a:lnTo>
                        <a:pt x="1146" y="649"/>
                      </a:lnTo>
                      <a:lnTo>
                        <a:pt x="1145" y="650"/>
                      </a:lnTo>
                      <a:lnTo>
                        <a:pt x="1146" y="650"/>
                      </a:lnTo>
                      <a:lnTo>
                        <a:pt x="1145" y="653"/>
                      </a:lnTo>
                      <a:lnTo>
                        <a:pt x="1145" y="654"/>
                      </a:lnTo>
                      <a:lnTo>
                        <a:pt x="1144" y="655"/>
                      </a:lnTo>
                      <a:lnTo>
                        <a:pt x="1143" y="656"/>
                      </a:lnTo>
                      <a:lnTo>
                        <a:pt x="1142" y="657"/>
                      </a:lnTo>
                      <a:lnTo>
                        <a:pt x="1141" y="658"/>
                      </a:lnTo>
                      <a:lnTo>
                        <a:pt x="1140" y="659"/>
                      </a:lnTo>
                      <a:lnTo>
                        <a:pt x="1139" y="660"/>
                      </a:lnTo>
                      <a:lnTo>
                        <a:pt x="1139" y="661"/>
                      </a:lnTo>
                      <a:lnTo>
                        <a:pt x="1138" y="662"/>
                      </a:lnTo>
                      <a:lnTo>
                        <a:pt x="1139" y="664"/>
                      </a:lnTo>
                      <a:lnTo>
                        <a:pt x="1139" y="666"/>
                      </a:lnTo>
                      <a:lnTo>
                        <a:pt x="1139" y="667"/>
                      </a:lnTo>
                      <a:lnTo>
                        <a:pt x="1138" y="667"/>
                      </a:lnTo>
                      <a:lnTo>
                        <a:pt x="1137" y="667"/>
                      </a:lnTo>
                      <a:lnTo>
                        <a:pt x="1136" y="668"/>
                      </a:lnTo>
                      <a:lnTo>
                        <a:pt x="1136" y="670"/>
                      </a:lnTo>
                      <a:lnTo>
                        <a:pt x="1135" y="670"/>
                      </a:lnTo>
                      <a:lnTo>
                        <a:pt x="1135" y="671"/>
                      </a:lnTo>
                      <a:lnTo>
                        <a:pt x="1133" y="672"/>
                      </a:lnTo>
                      <a:lnTo>
                        <a:pt x="1132" y="672"/>
                      </a:lnTo>
                      <a:lnTo>
                        <a:pt x="1132" y="673"/>
                      </a:lnTo>
                      <a:lnTo>
                        <a:pt x="1131" y="673"/>
                      </a:lnTo>
                      <a:lnTo>
                        <a:pt x="1130" y="673"/>
                      </a:lnTo>
                      <a:lnTo>
                        <a:pt x="1129" y="675"/>
                      </a:lnTo>
                      <a:lnTo>
                        <a:pt x="1128" y="675"/>
                      </a:lnTo>
                      <a:lnTo>
                        <a:pt x="1128" y="676"/>
                      </a:lnTo>
                      <a:lnTo>
                        <a:pt x="1128" y="678"/>
                      </a:lnTo>
                      <a:lnTo>
                        <a:pt x="1128" y="680"/>
                      </a:lnTo>
                      <a:lnTo>
                        <a:pt x="1127" y="681"/>
                      </a:lnTo>
                      <a:lnTo>
                        <a:pt x="1127" y="682"/>
                      </a:lnTo>
                      <a:lnTo>
                        <a:pt x="1127" y="683"/>
                      </a:lnTo>
                      <a:lnTo>
                        <a:pt x="1126" y="684"/>
                      </a:lnTo>
                      <a:lnTo>
                        <a:pt x="1126" y="685"/>
                      </a:lnTo>
                      <a:lnTo>
                        <a:pt x="1125" y="688"/>
                      </a:lnTo>
                      <a:lnTo>
                        <a:pt x="1125" y="690"/>
                      </a:lnTo>
                      <a:lnTo>
                        <a:pt x="1124" y="691"/>
                      </a:lnTo>
                      <a:lnTo>
                        <a:pt x="1123" y="692"/>
                      </a:lnTo>
                      <a:lnTo>
                        <a:pt x="1123" y="693"/>
                      </a:lnTo>
                      <a:lnTo>
                        <a:pt x="1122" y="693"/>
                      </a:lnTo>
                      <a:lnTo>
                        <a:pt x="1122" y="694"/>
                      </a:lnTo>
                      <a:lnTo>
                        <a:pt x="1121" y="695"/>
                      </a:lnTo>
                      <a:lnTo>
                        <a:pt x="1120" y="694"/>
                      </a:lnTo>
                      <a:lnTo>
                        <a:pt x="1119" y="695"/>
                      </a:lnTo>
                      <a:lnTo>
                        <a:pt x="1118" y="695"/>
                      </a:lnTo>
                      <a:lnTo>
                        <a:pt x="1117" y="695"/>
                      </a:lnTo>
                      <a:lnTo>
                        <a:pt x="1116" y="696"/>
                      </a:lnTo>
                      <a:lnTo>
                        <a:pt x="1116" y="697"/>
                      </a:lnTo>
                      <a:lnTo>
                        <a:pt x="1117" y="698"/>
                      </a:lnTo>
                      <a:lnTo>
                        <a:pt x="1117" y="699"/>
                      </a:lnTo>
                      <a:lnTo>
                        <a:pt x="1118" y="700"/>
                      </a:lnTo>
                      <a:lnTo>
                        <a:pt x="1118" y="701"/>
                      </a:lnTo>
                      <a:lnTo>
                        <a:pt x="1118" y="702"/>
                      </a:lnTo>
                      <a:lnTo>
                        <a:pt x="1117" y="703"/>
                      </a:lnTo>
                      <a:lnTo>
                        <a:pt x="1118" y="704"/>
                      </a:lnTo>
                      <a:lnTo>
                        <a:pt x="1118" y="705"/>
                      </a:lnTo>
                      <a:lnTo>
                        <a:pt x="1117" y="706"/>
                      </a:lnTo>
                      <a:lnTo>
                        <a:pt x="1117" y="707"/>
                      </a:lnTo>
                      <a:lnTo>
                        <a:pt x="1118" y="708"/>
                      </a:lnTo>
                      <a:lnTo>
                        <a:pt x="1118" y="709"/>
                      </a:lnTo>
                      <a:lnTo>
                        <a:pt x="1119" y="710"/>
                      </a:lnTo>
                      <a:lnTo>
                        <a:pt x="1119" y="711"/>
                      </a:lnTo>
                      <a:lnTo>
                        <a:pt x="1119" y="713"/>
                      </a:lnTo>
                      <a:lnTo>
                        <a:pt x="1118" y="714"/>
                      </a:lnTo>
                      <a:lnTo>
                        <a:pt x="1118" y="715"/>
                      </a:lnTo>
                      <a:lnTo>
                        <a:pt x="1118" y="716"/>
                      </a:lnTo>
                      <a:lnTo>
                        <a:pt x="1118" y="717"/>
                      </a:lnTo>
                      <a:lnTo>
                        <a:pt x="1118" y="718"/>
                      </a:lnTo>
                      <a:lnTo>
                        <a:pt x="1118" y="719"/>
                      </a:lnTo>
                      <a:lnTo>
                        <a:pt x="1117" y="719"/>
                      </a:lnTo>
                      <a:lnTo>
                        <a:pt x="1116" y="720"/>
                      </a:lnTo>
                      <a:lnTo>
                        <a:pt x="1116" y="721"/>
                      </a:lnTo>
                      <a:lnTo>
                        <a:pt x="1116" y="722"/>
                      </a:lnTo>
                      <a:lnTo>
                        <a:pt x="1116" y="723"/>
                      </a:lnTo>
                      <a:lnTo>
                        <a:pt x="1117" y="724"/>
                      </a:lnTo>
                      <a:lnTo>
                        <a:pt x="1117" y="725"/>
                      </a:lnTo>
                      <a:lnTo>
                        <a:pt x="1117" y="726"/>
                      </a:lnTo>
                      <a:lnTo>
                        <a:pt x="1117" y="727"/>
                      </a:lnTo>
                      <a:lnTo>
                        <a:pt x="1117" y="728"/>
                      </a:lnTo>
                      <a:lnTo>
                        <a:pt x="1117" y="729"/>
                      </a:lnTo>
                      <a:lnTo>
                        <a:pt x="1118" y="731"/>
                      </a:lnTo>
                      <a:lnTo>
                        <a:pt x="1118" y="732"/>
                      </a:lnTo>
                      <a:lnTo>
                        <a:pt x="1119" y="732"/>
                      </a:lnTo>
                      <a:lnTo>
                        <a:pt x="1119" y="733"/>
                      </a:lnTo>
                      <a:lnTo>
                        <a:pt x="1119" y="734"/>
                      </a:lnTo>
                      <a:lnTo>
                        <a:pt x="1118" y="734"/>
                      </a:lnTo>
                      <a:lnTo>
                        <a:pt x="1118" y="736"/>
                      </a:lnTo>
                      <a:lnTo>
                        <a:pt x="1117" y="737"/>
                      </a:lnTo>
                      <a:lnTo>
                        <a:pt x="1115" y="738"/>
                      </a:lnTo>
                      <a:lnTo>
                        <a:pt x="1114" y="738"/>
                      </a:lnTo>
                      <a:lnTo>
                        <a:pt x="1112" y="738"/>
                      </a:lnTo>
                      <a:lnTo>
                        <a:pt x="1111" y="737"/>
                      </a:lnTo>
                      <a:lnTo>
                        <a:pt x="1111" y="736"/>
                      </a:lnTo>
                      <a:lnTo>
                        <a:pt x="1110" y="736"/>
                      </a:lnTo>
                      <a:lnTo>
                        <a:pt x="1110" y="737"/>
                      </a:lnTo>
                      <a:lnTo>
                        <a:pt x="1109" y="737"/>
                      </a:lnTo>
                      <a:lnTo>
                        <a:pt x="1109" y="738"/>
                      </a:lnTo>
                      <a:lnTo>
                        <a:pt x="1110" y="740"/>
                      </a:lnTo>
                      <a:lnTo>
                        <a:pt x="1110" y="741"/>
                      </a:lnTo>
                      <a:lnTo>
                        <a:pt x="1110" y="742"/>
                      </a:lnTo>
                      <a:lnTo>
                        <a:pt x="1110" y="743"/>
                      </a:lnTo>
                      <a:lnTo>
                        <a:pt x="1108" y="744"/>
                      </a:lnTo>
                      <a:lnTo>
                        <a:pt x="1108" y="745"/>
                      </a:lnTo>
                      <a:lnTo>
                        <a:pt x="1108" y="746"/>
                      </a:lnTo>
                      <a:lnTo>
                        <a:pt x="1107" y="746"/>
                      </a:lnTo>
                      <a:lnTo>
                        <a:pt x="1107" y="747"/>
                      </a:lnTo>
                      <a:lnTo>
                        <a:pt x="1106" y="748"/>
                      </a:lnTo>
                      <a:lnTo>
                        <a:pt x="1105" y="750"/>
                      </a:lnTo>
                      <a:lnTo>
                        <a:pt x="1105" y="751"/>
                      </a:lnTo>
                      <a:lnTo>
                        <a:pt x="1104" y="752"/>
                      </a:lnTo>
                      <a:lnTo>
                        <a:pt x="1104" y="753"/>
                      </a:lnTo>
                      <a:lnTo>
                        <a:pt x="1103" y="754"/>
                      </a:lnTo>
                      <a:lnTo>
                        <a:pt x="1103" y="755"/>
                      </a:lnTo>
                      <a:lnTo>
                        <a:pt x="1103" y="756"/>
                      </a:lnTo>
                      <a:lnTo>
                        <a:pt x="1103" y="757"/>
                      </a:lnTo>
                      <a:lnTo>
                        <a:pt x="1103" y="759"/>
                      </a:lnTo>
                      <a:lnTo>
                        <a:pt x="1103" y="760"/>
                      </a:lnTo>
                      <a:lnTo>
                        <a:pt x="1103" y="761"/>
                      </a:lnTo>
                      <a:lnTo>
                        <a:pt x="1102" y="762"/>
                      </a:lnTo>
                      <a:lnTo>
                        <a:pt x="1101" y="762"/>
                      </a:lnTo>
                      <a:lnTo>
                        <a:pt x="1101" y="763"/>
                      </a:lnTo>
                      <a:lnTo>
                        <a:pt x="1101" y="764"/>
                      </a:lnTo>
                      <a:lnTo>
                        <a:pt x="1101" y="766"/>
                      </a:lnTo>
                      <a:lnTo>
                        <a:pt x="1101" y="767"/>
                      </a:lnTo>
                      <a:lnTo>
                        <a:pt x="1100" y="767"/>
                      </a:lnTo>
                      <a:lnTo>
                        <a:pt x="1100" y="768"/>
                      </a:lnTo>
                      <a:lnTo>
                        <a:pt x="1100" y="769"/>
                      </a:lnTo>
                      <a:lnTo>
                        <a:pt x="1101" y="770"/>
                      </a:lnTo>
                      <a:lnTo>
                        <a:pt x="1101" y="771"/>
                      </a:lnTo>
                      <a:lnTo>
                        <a:pt x="1101" y="772"/>
                      </a:lnTo>
                      <a:lnTo>
                        <a:pt x="1101" y="773"/>
                      </a:lnTo>
                      <a:lnTo>
                        <a:pt x="1102" y="773"/>
                      </a:lnTo>
                      <a:lnTo>
                        <a:pt x="1102" y="774"/>
                      </a:lnTo>
                      <a:lnTo>
                        <a:pt x="1103" y="775"/>
                      </a:lnTo>
                      <a:lnTo>
                        <a:pt x="1102" y="777"/>
                      </a:lnTo>
                      <a:lnTo>
                        <a:pt x="1103" y="779"/>
                      </a:lnTo>
                      <a:lnTo>
                        <a:pt x="1103" y="780"/>
                      </a:lnTo>
                      <a:lnTo>
                        <a:pt x="1103" y="781"/>
                      </a:lnTo>
                      <a:lnTo>
                        <a:pt x="1102" y="782"/>
                      </a:lnTo>
                      <a:lnTo>
                        <a:pt x="1100" y="784"/>
                      </a:lnTo>
                      <a:lnTo>
                        <a:pt x="1099" y="785"/>
                      </a:lnTo>
                      <a:lnTo>
                        <a:pt x="1099" y="786"/>
                      </a:lnTo>
                      <a:lnTo>
                        <a:pt x="1100" y="786"/>
                      </a:lnTo>
                      <a:lnTo>
                        <a:pt x="1100" y="787"/>
                      </a:lnTo>
                      <a:lnTo>
                        <a:pt x="1100" y="788"/>
                      </a:lnTo>
                      <a:lnTo>
                        <a:pt x="1100" y="789"/>
                      </a:lnTo>
                      <a:lnTo>
                        <a:pt x="1099" y="791"/>
                      </a:lnTo>
                      <a:lnTo>
                        <a:pt x="1098" y="791"/>
                      </a:lnTo>
                      <a:lnTo>
                        <a:pt x="1098" y="793"/>
                      </a:lnTo>
                      <a:lnTo>
                        <a:pt x="1097" y="793"/>
                      </a:lnTo>
                      <a:lnTo>
                        <a:pt x="1097" y="794"/>
                      </a:lnTo>
                      <a:lnTo>
                        <a:pt x="1096" y="794"/>
                      </a:lnTo>
                      <a:lnTo>
                        <a:pt x="1096" y="795"/>
                      </a:lnTo>
                      <a:lnTo>
                        <a:pt x="1095" y="796"/>
                      </a:lnTo>
                      <a:lnTo>
                        <a:pt x="1096" y="798"/>
                      </a:lnTo>
                      <a:lnTo>
                        <a:pt x="1096" y="799"/>
                      </a:lnTo>
                      <a:lnTo>
                        <a:pt x="1095" y="800"/>
                      </a:lnTo>
                      <a:lnTo>
                        <a:pt x="1094" y="800"/>
                      </a:lnTo>
                      <a:lnTo>
                        <a:pt x="1094" y="801"/>
                      </a:lnTo>
                      <a:lnTo>
                        <a:pt x="1093" y="802"/>
                      </a:lnTo>
                      <a:lnTo>
                        <a:pt x="1093" y="803"/>
                      </a:lnTo>
                      <a:lnTo>
                        <a:pt x="1093" y="804"/>
                      </a:lnTo>
                      <a:lnTo>
                        <a:pt x="1093" y="805"/>
                      </a:lnTo>
                      <a:lnTo>
                        <a:pt x="1093" y="806"/>
                      </a:lnTo>
                      <a:lnTo>
                        <a:pt x="1094" y="807"/>
                      </a:lnTo>
                      <a:lnTo>
                        <a:pt x="1094" y="808"/>
                      </a:lnTo>
                      <a:lnTo>
                        <a:pt x="1093" y="808"/>
                      </a:lnTo>
                      <a:lnTo>
                        <a:pt x="1093" y="809"/>
                      </a:lnTo>
                      <a:lnTo>
                        <a:pt x="1092" y="809"/>
                      </a:lnTo>
                      <a:lnTo>
                        <a:pt x="1091" y="810"/>
                      </a:lnTo>
                      <a:lnTo>
                        <a:pt x="1090" y="810"/>
                      </a:lnTo>
                      <a:lnTo>
                        <a:pt x="1090" y="811"/>
                      </a:lnTo>
                      <a:lnTo>
                        <a:pt x="1089" y="812"/>
                      </a:lnTo>
                      <a:lnTo>
                        <a:pt x="1089" y="813"/>
                      </a:lnTo>
                      <a:lnTo>
                        <a:pt x="1089" y="814"/>
                      </a:lnTo>
                      <a:lnTo>
                        <a:pt x="1089" y="815"/>
                      </a:lnTo>
                      <a:lnTo>
                        <a:pt x="1088" y="816"/>
                      </a:lnTo>
                      <a:lnTo>
                        <a:pt x="1088" y="818"/>
                      </a:lnTo>
                      <a:lnTo>
                        <a:pt x="1089" y="819"/>
                      </a:lnTo>
                      <a:lnTo>
                        <a:pt x="1089" y="820"/>
                      </a:lnTo>
                      <a:lnTo>
                        <a:pt x="1089" y="821"/>
                      </a:lnTo>
                      <a:lnTo>
                        <a:pt x="1088" y="821"/>
                      </a:lnTo>
                      <a:lnTo>
                        <a:pt x="1087" y="821"/>
                      </a:lnTo>
                      <a:lnTo>
                        <a:pt x="1086" y="822"/>
                      </a:lnTo>
                      <a:lnTo>
                        <a:pt x="1085" y="822"/>
                      </a:lnTo>
                      <a:lnTo>
                        <a:pt x="1084" y="823"/>
                      </a:lnTo>
                      <a:lnTo>
                        <a:pt x="1082" y="825"/>
                      </a:lnTo>
                      <a:lnTo>
                        <a:pt x="1082" y="826"/>
                      </a:lnTo>
                      <a:lnTo>
                        <a:pt x="1082" y="827"/>
                      </a:lnTo>
                      <a:lnTo>
                        <a:pt x="1081" y="828"/>
                      </a:lnTo>
                      <a:lnTo>
                        <a:pt x="1079" y="828"/>
                      </a:lnTo>
                      <a:lnTo>
                        <a:pt x="1079" y="829"/>
                      </a:lnTo>
                      <a:lnTo>
                        <a:pt x="1078" y="829"/>
                      </a:lnTo>
                      <a:lnTo>
                        <a:pt x="1077" y="829"/>
                      </a:lnTo>
                      <a:lnTo>
                        <a:pt x="1076" y="830"/>
                      </a:lnTo>
                      <a:lnTo>
                        <a:pt x="1075" y="830"/>
                      </a:lnTo>
                      <a:lnTo>
                        <a:pt x="1075" y="831"/>
                      </a:lnTo>
                      <a:lnTo>
                        <a:pt x="1073" y="832"/>
                      </a:lnTo>
                      <a:lnTo>
                        <a:pt x="1072" y="832"/>
                      </a:lnTo>
                      <a:lnTo>
                        <a:pt x="1072" y="833"/>
                      </a:lnTo>
                      <a:lnTo>
                        <a:pt x="1071" y="832"/>
                      </a:lnTo>
                      <a:lnTo>
                        <a:pt x="1069" y="833"/>
                      </a:lnTo>
                      <a:lnTo>
                        <a:pt x="1068" y="833"/>
                      </a:lnTo>
                      <a:lnTo>
                        <a:pt x="1067" y="832"/>
                      </a:lnTo>
                      <a:lnTo>
                        <a:pt x="1067" y="831"/>
                      </a:lnTo>
                      <a:lnTo>
                        <a:pt x="1066" y="829"/>
                      </a:lnTo>
                      <a:lnTo>
                        <a:pt x="1067" y="828"/>
                      </a:lnTo>
                      <a:lnTo>
                        <a:pt x="1066" y="827"/>
                      </a:lnTo>
                      <a:lnTo>
                        <a:pt x="1066" y="826"/>
                      </a:lnTo>
                      <a:lnTo>
                        <a:pt x="1065" y="826"/>
                      </a:lnTo>
                      <a:lnTo>
                        <a:pt x="1064" y="825"/>
                      </a:lnTo>
                      <a:lnTo>
                        <a:pt x="1063" y="825"/>
                      </a:lnTo>
                      <a:lnTo>
                        <a:pt x="1062" y="827"/>
                      </a:lnTo>
                      <a:lnTo>
                        <a:pt x="1061" y="828"/>
                      </a:lnTo>
                      <a:lnTo>
                        <a:pt x="1059" y="829"/>
                      </a:lnTo>
                      <a:lnTo>
                        <a:pt x="1058" y="829"/>
                      </a:lnTo>
                      <a:lnTo>
                        <a:pt x="1057" y="829"/>
                      </a:lnTo>
                      <a:lnTo>
                        <a:pt x="1056" y="828"/>
                      </a:lnTo>
                      <a:lnTo>
                        <a:pt x="1055" y="828"/>
                      </a:lnTo>
                      <a:lnTo>
                        <a:pt x="1054" y="828"/>
                      </a:lnTo>
                      <a:lnTo>
                        <a:pt x="1053" y="829"/>
                      </a:lnTo>
                      <a:lnTo>
                        <a:pt x="1052" y="831"/>
                      </a:lnTo>
                      <a:lnTo>
                        <a:pt x="1051" y="831"/>
                      </a:lnTo>
                      <a:lnTo>
                        <a:pt x="1050" y="832"/>
                      </a:lnTo>
                      <a:lnTo>
                        <a:pt x="1049" y="833"/>
                      </a:lnTo>
                      <a:lnTo>
                        <a:pt x="1048" y="834"/>
                      </a:lnTo>
                      <a:lnTo>
                        <a:pt x="1047" y="834"/>
                      </a:lnTo>
                      <a:lnTo>
                        <a:pt x="1046" y="833"/>
                      </a:lnTo>
                      <a:lnTo>
                        <a:pt x="1045" y="833"/>
                      </a:lnTo>
                      <a:lnTo>
                        <a:pt x="1044" y="833"/>
                      </a:lnTo>
                      <a:lnTo>
                        <a:pt x="1043" y="834"/>
                      </a:lnTo>
                      <a:lnTo>
                        <a:pt x="1042" y="834"/>
                      </a:lnTo>
                      <a:lnTo>
                        <a:pt x="1042" y="835"/>
                      </a:lnTo>
                      <a:lnTo>
                        <a:pt x="1041" y="836"/>
                      </a:lnTo>
                      <a:lnTo>
                        <a:pt x="1041" y="837"/>
                      </a:lnTo>
                      <a:lnTo>
                        <a:pt x="1041" y="838"/>
                      </a:lnTo>
                      <a:lnTo>
                        <a:pt x="1040" y="838"/>
                      </a:lnTo>
                      <a:lnTo>
                        <a:pt x="1040" y="839"/>
                      </a:lnTo>
                      <a:lnTo>
                        <a:pt x="1038" y="839"/>
                      </a:lnTo>
                      <a:lnTo>
                        <a:pt x="1037" y="840"/>
                      </a:lnTo>
                      <a:lnTo>
                        <a:pt x="1036" y="842"/>
                      </a:lnTo>
                      <a:lnTo>
                        <a:pt x="1035" y="843"/>
                      </a:lnTo>
                      <a:lnTo>
                        <a:pt x="1035" y="844"/>
                      </a:lnTo>
                      <a:lnTo>
                        <a:pt x="1034" y="844"/>
                      </a:lnTo>
                      <a:lnTo>
                        <a:pt x="1033" y="844"/>
                      </a:lnTo>
                      <a:lnTo>
                        <a:pt x="1032" y="844"/>
                      </a:lnTo>
                      <a:lnTo>
                        <a:pt x="1031" y="845"/>
                      </a:lnTo>
                      <a:lnTo>
                        <a:pt x="1029" y="846"/>
                      </a:lnTo>
                      <a:lnTo>
                        <a:pt x="1029" y="847"/>
                      </a:lnTo>
                      <a:lnTo>
                        <a:pt x="1029" y="849"/>
                      </a:lnTo>
                      <a:lnTo>
                        <a:pt x="1028" y="850"/>
                      </a:lnTo>
                      <a:lnTo>
                        <a:pt x="1028" y="852"/>
                      </a:lnTo>
                      <a:lnTo>
                        <a:pt x="1028" y="853"/>
                      </a:lnTo>
                      <a:lnTo>
                        <a:pt x="1028" y="854"/>
                      </a:lnTo>
                      <a:lnTo>
                        <a:pt x="1029" y="854"/>
                      </a:lnTo>
                      <a:lnTo>
                        <a:pt x="1030" y="854"/>
                      </a:lnTo>
                      <a:lnTo>
                        <a:pt x="1030" y="855"/>
                      </a:lnTo>
                      <a:lnTo>
                        <a:pt x="1029" y="855"/>
                      </a:lnTo>
                      <a:lnTo>
                        <a:pt x="1028" y="856"/>
                      </a:lnTo>
                      <a:lnTo>
                        <a:pt x="1027" y="857"/>
                      </a:lnTo>
                      <a:lnTo>
                        <a:pt x="1026" y="857"/>
                      </a:lnTo>
                      <a:lnTo>
                        <a:pt x="1026" y="858"/>
                      </a:lnTo>
                      <a:lnTo>
                        <a:pt x="1025" y="859"/>
                      </a:lnTo>
                      <a:lnTo>
                        <a:pt x="1025" y="860"/>
                      </a:lnTo>
                      <a:lnTo>
                        <a:pt x="1025" y="862"/>
                      </a:lnTo>
                      <a:lnTo>
                        <a:pt x="1025" y="863"/>
                      </a:lnTo>
                      <a:lnTo>
                        <a:pt x="1026" y="864"/>
                      </a:lnTo>
                      <a:lnTo>
                        <a:pt x="1027" y="864"/>
                      </a:lnTo>
                      <a:lnTo>
                        <a:pt x="1027" y="865"/>
                      </a:lnTo>
                      <a:lnTo>
                        <a:pt x="1027" y="866"/>
                      </a:lnTo>
                      <a:lnTo>
                        <a:pt x="1026" y="867"/>
                      </a:lnTo>
                      <a:lnTo>
                        <a:pt x="1025" y="868"/>
                      </a:lnTo>
                      <a:lnTo>
                        <a:pt x="1024" y="869"/>
                      </a:lnTo>
                      <a:lnTo>
                        <a:pt x="1024" y="870"/>
                      </a:lnTo>
                      <a:lnTo>
                        <a:pt x="1024" y="871"/>
                      </a:lnTo>
                      <a:lnTo>
                        <a:pt x="1024" y="872"/>
                      </a:lnTo>
                      <a:lnTo>
                        <a:pt x="1023" y="874"/>
                      </a:lnTo>
                      <a:lnTo>
                        <a:pt x="1022" y="875"/>
                      </a:lnTo>
                      <a:lnTo>
                        <a:pt x="1023" y="876"/>
                      </a:lnTo>
                      <a:lnTo>
                        <a:pt x="1023" y="877"/>
                      </a:lnTo>
                      <a:lnTo>
                        <a:pt x="1023" y="878"/>
                      </a:lnTo>
                      <a:lnTo>
                        <a:pt x="1023" y="879"/>
                      </a:lnTo>
                      <a:lnTo>
                        <a:pt x="1022" y="879"/>
                      </a:lnTo>
                      <a:lnTo>
                        <a:pt x="1021" y="879"/>
                      </a:lnTo>
                      <a:lnTo>
                        <a:pt x="1020" y="880"/>
                      </a:lnTo>
                      <a:lnTo>
                        <a:pt x="1020" y="881"/>
                      </a:lnTo>
                      <a:lnTo>
                        <a:pt x="1019" y="881"/>
                      </a:lnTo>
                      <a:lnTo>
                        <a:pt x="1019" y="882"/>
                      </a:lnTo>
                      <a:lnTo>
                        <a:pt x="1020" y="883"/>
                      </a:lnTo>
                      <a:lnTo>
                        <a:pt x="1020" y="884"/>
                      </a:lnTo>
                      <a:lnTo>
                        <a:pt x="1020" y="885"/>
                      </a:lnTo>
                      <a:lnTo>
                        <a:pt x="1019" y="885"/>
                      </a:lnTo>
                      <a:lnTo>
                        <a:pt x="1018" y="885"/>
                      </a:lnTo>
                      <a:lnTo>
                        <a:pt x="1017" y="885"/>
                      </a:lnTo>
                      <a:lnTo>
                        <a:pt x="1017" y="884"/>
                      </a:lnTo>
                      <a:lnTo>
                        <a:pt x="1017" y="883"/>
                      </a:lnTo>
                      <a:lnTo>
                        <a:pt x="1016" y="882"/>
                      </a:lnTo>
                      <a:lnTo>
                        <a:pt x="1016" y="883"/>
                      </a:lnTo>
                      <a:lnTo>
                        <a:pt x="1015" y="883"/>
                      </a:lnTo>
                      <a:lnTo>
                        <a:pt x="1015" y="884"/>
                      </a:lnTo>
                      <a:lnTo>
                        <a:pt x="1015" y="885"/>
                      </a:lnTo>
                      <a:lnTo>
                        <a:pt x="1017" y="891"/>
                      </a:lnTo>
                      <a:lnTo>
                        <a:pt x="1017" y="892"/>
                      </a:lnTo>
                      <a:lnTo>
                        <a:pt x="1017" y="894"/>
                      </a:lnTo>
                      <a:lnTo>
                        <a:pt x="1016" y="895"/>
                      </a:lnTo>
                      <a:lnTo>
                        <a:pt x="1012" y="900"/>
                      </a:lnTo>
                      <a:lnTo>
                        <a:pt x="1012" y="901"/>
                      </a:lnTo>
                      <a:lnTo>
                        <a:pt x="1012" y="902"/>
                      </a:lnTo>
                      <a:lnTo>
                        <a:pt x="1012" y="903"/>
                      </a:lnTo>
                      <a:lnTo>
                        <a:pt x="1011" y="903"/>
                      </a:lnTo>
                      <a:lnTo>
                        <a:pt x="1010" y="903"/>
                      </a:lnTo>
                      <a:lnTo>
                        <a:pt x="1010" y="904"/>
                      </a:lnTo>
                      <a:lnTo>
                        <a:pt x="1008" y="905"/>
                      </a:lnTo>
                      <a:lnTo>
                        <a:pt x="1007" y="907"/>
                      </a:lnTo>
                      <a:lnTo>
                        <a:pt x="1006" y="909"/>
                      </a:lnTo>
                      <a:lnTo>
                        <a:pt x="1005" y="910"/>
                      </a:lnTo>
                      <a:lnTo>
                        <a:pt x="1004" y="910"/>
                      </a:lnTo>
                      <a:lnTo>
                        <a:pt x="1004" y="911"/>
                      </a:lnTo>
                      <a:lnTo>
                        <a:pt x="1004" y="912"/>
                      </a:lnTo>
                      <a:lnTo>
                        <a:pt x="1004" y="913"/>
                      </a:lnTo>
                      <a:lnTo>
                        <a:pt x="1003" y="913"/>
                      </a:lnTo>
                      <a:lnTo>
                        <a:pt x="1003" y="914"/>
                      </a:lnTo>
                      <a:lnTo>
                        <a:pt x="1002" y="914"/>
                      </a:lnTo>
                      <a:lnTo>
                        <a:pt x="1002" y="913"/>
                      </a:lnTo>
                      <a:lnTo>
                        <a:pt x="1001" y="912"/>
                      </a:lnTo>
                      <a:lnTo>
                        <a:pt x="1000" y="912"/>
                      </a:lnTo>
                      <a:lnTo>
                        <a:pt x="998" y="911"/>
                      </a:lnTo>
                      <a:lnTo>
                        <a:pt x="996" y="911"/>
                      </a:lnTo>
                      <a:lnTo>
                        <a:pt x="996" y="912"/>
                      </a:lnTo>
                      <a:lnTo>
                        <a:pt x="996" y="913"/>
                      </a:lnTo>
                      <a:lnTo>
                        <a:pt x="996" y="914"/>
                      </a:lnTo>
                      <a:lnTo>
                        <a:pt x="995" y="914"/>
                      </a:lnTo>
                      <a:lnTo>
                        <a:pt x="994" y="914"/>
                      </a:lnTo>
                      <a:lnTo>
                        <a:pt x="993" y="914"/>
                      </a:lnTo>
                      <a:lnTo>
                        <a:pt x="993" y="915"/>
                      </a:lnTo>
                      <a:lnTo>
                        <a:pt x="992" y="916"/>
                      </a:lnTo>
                      <a:lnTo>
                        <a:pt x="991" y="917"/>
                      </a:lnTo>
                      <a:lnTo>
                        <a:pt x="991" y="918"/>
                      </a:lnTo>
                      <a:lnTo>
                        <a:pt x="990" y="918"/>
                      </a:lnTo>
                      <a:lnTo>
                        <a:pt x="990" y="919"/>
                      </a:lnTo>
                      <a:lnTo>
                        <a:pt x="989" y="919"/>
                      </a:lnTo>
                      <a:lnTo>
                        <a:pt x="988" y="919"/>
                      </a:lnTo>
                      <a:lnTo>
                        <a:pt x="987" y="919"/>
                      </a:lnTo>
                      <a:lnTo>
                        <a:pt x="986" y="919"/>
                      </a:lnTo>
                      <a:lnTo>
                        <a:pt x="985" y="919"/>
                      </a:lnTo>
                      <a:lnTo>
                        <a:pt x="984" y="919"/>
                      </a:lnTo>
                      <a:lnTo>
                        <a:pt x="984" y="918"/>
                      </a:lnTo>
                      <a:lnTo>
                        <a:pt x="983" y="918"/>
                      </a:lnTo>
                      <a:lnTo>
                        <a:pt x="982" y="918"/>
                      </a:lnTo>
                      <a:lnTo>
                        <a:pt x="981" y="919"/>
                      </a:lnTo>
                      <a:lnTo>
                        <a:pt x="980" y="919"/>
                      </a:lnTo>
                      <a:lnTo>
                        <a:pt x="980" y="918"/>
                      </a:lnTo>
                      <a:lnTo>
                        <a:pt x="979" y="918"/>
                      </a:lnTo>
                      <a:lnTo>
                        <a:pt x="978" y="919"/>
                      </a:lnTo>
                      <a:lnTo>
                        <a:pt x="977" y="919"/>
                      </a:lnTo>
                      <a:lnTo>
                        <a:pt x="976" y="919"/>
                      </a:lnTo>
                      <a:lnTo>
                        <a:pt x="975" y="919"/>
                      </a:lnTo>
                      <a:lnTo>
                        <a:pt x="973" y="918"/>
                      </a:lnTo>
                      <a:lnTo>
                        <a:pt x="972" y="918"/>
                      </a:lnTo>
                      <a:lnTo>
                        <a:pt x="971" y="918"/>
                      </a:lnTo>
                      <a:lnTo>
                        <a:pt x="970" y="918"/>
                      </a:lnTo>
                      <a:lnTo>
                        <a:pt x="969" y="918"/>
                      </a:lnTo>
                      <a:lnTo>
                        <a:pt x="968" y="918"/>
                      </a:lnTo>
                      <a:lnTo>
                        <a:pt x="967" y="918"/>
                      </a:lnTo>
                      <a:lnTo>
                        <a:pt x="966" y="918"/>
                      </a:lnTo>
                      <a:lnTo>
                        <a:pt x="965" y="919"/>
                      </a:lnTo>
                      <a:lnTo>
                        <a:pt x="965" y="920"/>
                      </a:lnTo>
                      <a:lnTo>
                        <a:pt x="965" y="921"/>
                      </a:lnTo>
                      <a:lnTo>
                        <a:pt x="964" y="922"/>
                      </a:lnTo>
                      <a:lnTo>
                        <a:pt x="964" y="923"/>
                      </a:lnTo>
                      <a:lnTo>
                        <a:pt x="963" y="924"/>
                      </a:lnTo>
                      <a:lnTo>
                        <a:pt x="962" y="925"/>
                      </a:lnTo>
                      <a:lnTo>
                        <a:pt x="961" y="926"/>
                      </a:lnTo>
                      <a:lnTo>
                        <a:pt x="961" y="927"/>
                      </a:lnTo>
                      <a:lnTo>
                        <a:pt x="961" y="928"/>
                      </a:lnTo>
                      <a:lnTo>
                        <a:pt x="960" y="929"/>
                      </a:lnTo>
                      <a:lnTo>
                        <a:pt x="959" y="930"/>
                      </a:lnTo>
                      <a:lnTo>
                        <a:pt x="958" y="931"/>
                      </a:lnTo>
                      <a:lnTo>
                        <a:pt x="958" y="933"/>
                      </a:lnTo>
                      <a:lnTo>
                        <a:pt x="957" y="933"/>
                      </a:lnTo>
                      <a:lnTo>
                        <a:pt x="957" y="934"/>
                      </a:lnTo>
                      <a:lnTo>
                        <a:pt x="957" y="935"/>
                      </a:lnTo>
                      <a:lnTo>
                        <a:pt x="957" y="937"/>
                      </a:lnTo>
                      <a:lnTo>
                        <a:pt x="956" y="937"/>
                      </a:lnTo>
                      <a:lnTo>
                        <a:pt x="955" y="938"/>
                      </a:lnTo>
                      <a:lnTo>
                        <a:pt x="954" y="938"/>
                      </a:lnTo>
                      <a:lnTo>
                        <a:pt x="953" y="938"/>
                      </a:lnTo>
                      <a:lnTo>
                        <a:pt x="952" y="939"/>
                      </a:lnTo>
                      <a:lnTo>
                        <a:pt x="952" y="940"/>
                      </a:lnTo>
                      <a:lnTo>
                        <a:pt x="951" y="940"/>
                      </a:lnTo>
                      <a:lnTo>
                        <a:pt x="950" y="939"/>
                      </a:lnTo>
                      <a:lnTo>
                        <a:pt x="949" y="939"/>
                      </a:lnTo>
                      <a:lnTo>
                        <a:pt x="948" y="940"/>
                      </a:lnTo>
                      <a:lnTo>
                        <a:pt x="947" y="940"/>
                      </a:lnTo>
                      <a:lnTo>
                        <a:pt x="946" y="940"/>
                      </a:lnTo>
                      <a:lnTo>
                        <a:pt x="945" y="941"/>
                      </a:lnTo>
                      <a:lnTo>
                        <a:pt x="944" y="941"/>
                      </a:lnTo>
                      <a:lnTo>
                        <a:pt x="943" y="942"/>
                      </a:lnTo>
                      <a:lnTo>
                        <a:pt x="942" y="942"/>
                      </a:lnTo>
                      <a:lnTo>
                        <a:pt x="941" y="942"/>
                      </a:lnTo>
                      <a:lnTo>
                        <a:pt x="941" y="943"/>
                      </a:lnTo>
                      <a:lnTo>
                        <a:pt x="940" y="943"/>
                      </a:lnTo>
                      <a:lnTo>
                        <a:pt x="939" y="944"/>
                      </a:lnTo>
                      <a:lnTo>
                        <a:pt x="938" y="944"/>
                      </a:lnTo>
                      <a:lnTo>
                        <a:pt x="938" y="943"/>
                      </a:lnTo>
                      <a:lnTo>
                        <a:pt x="937" y="943"/>
                      </a:lnTo>
                      <a:lnTo>
                        <a:pt x="936" y="943"/>
                      </a:lnTo>
                      <a:lnTo>
                        <a:pt x="936" y="944"/>
                      </a:lnTo>
                      <a:lnTo>
                        <a:pt x="936" y="945"/>
                      </a:lnTo>
                      <a:lnTo>
                        <a:pt x="935" y="946"/>
                      </a:lnTo>
                      <a:lnTo>
                        <a:pt x="934" y="946"/>
                      </a:lnTo>
                      <a:lnTo>
                        <a:pt x="934" y="947"/>
                      </a:lnTo>
                      <a:lnTo>
                        <a:pt x="934" y="948"/>
                      </a:lnTo>
                      <a:lnTo>
                        <a:pt x="933" y="948"/>
                      </a:lnTo>
                      <a:lnTo>
                        <a:pt x="933" y="949"/>
                      </a:lnTo>
                      <a:lnTo>
                        <a:pt x="934" y="950"/>
                      </a:lnTo>
                      <a:lnTo>
                        <a:pt x="934" y="951"/>
                      </a:lnTo>
                      <a:lnTo>
                        <a:pt x="934" y="952"/>
                      </a:lnTo>
                      <a:lnTo>
                        <a:pt x="933" y="952"/>
                      </a:lnTo>
                      <a:lnTo>
                        <a:pt x="933" y="953"/>
                      </a:lnTo>
                      <a:lnTo>
                        <a:pt x="932" y="952"/>
                      </a:lnTo>
                      <a:lnTo>
                        <a:pt x="931" y="953"/>
                      </a:lnTo>
                      <a:lnTo>
                        <a:pt x="932" y="954"/>
                      </a:lnTo>
                      <a:lnTo>
                        <a:pt x="932" y="955"/>
                      </a:lnTo>
                      <a:lnTo>
                        <a:pt x="933" y="955"/>
                      </a:lnTo>
                      <a:lnTo>
                        <a:pt x="934" y="956"/>
                      </a:lnTo>
                      <a:lnTo>
                        <a:pt x="933" y="956"/>
                      </a:lnTo>
                      <a:lnTo>
                        <a:pt x="933" y="957"/>
                      </a:lnTo>
                      <a:lnTo>
                        <a:pt x="932" y="957"/>
                      </a:lnTo>
                      <a:lnTo>
                        <a:pt x="932" y="956"/>
                      </a:lnTo>
                      <a:lnTo>
                        <a:pt x="931" y="955"/>
                      </a:lnTo>
                      <a:lnTo>
                        <a:pt x="930" y="955"/>
                      </a:lnTo>
                      <a:lnTo>
                        <a:pt x="930" y="956"/>
                      </a:lnTo>
                      <a:lnTo>
                        <a:pt x="930" y="957"/>
                      </a:lnTo>
                      <a:lnTo>
                        <a:pt x="929" y="957"/>
                      </a:lnTo>
                      <a:lnTo>
                        <a:pt x="927" y="957"/>
                      </a:lnTo>
                      <a:lnTo>
                        <a:pt x="926" y="958"/>
                      </a:lnTo>
                      <a:lnTo>
                        <a:pt x="926" y="959"/>
                      </a:lnTo>
                      <a:lnTo>
                        <a:pt x="925" y="959"/>
                      </a:lnTo>
                      <a:lnTo>
                        <a:pt x="925" y="958"/>
                      </a:lnTo>
                      <a:lnTo>
                        <a:pt x="924" y="958"/>
                      </a:lnTo>
                      <a:lnTo>
                        <a:pt x="923" y="958"/>
                      </a:lnTo>
                      <a:lnTo>
                        <a:pt x="922" y="958"/>
                      </a:lnTo>
                      <a:lnTo>
                        <a:pt x="921" y="958"/>
                      </a:lnTo>
                      <a:lnTo>
                        <a:pt x="921" y="959"/>
                      </a:lnTo>
                      <a:lnTo>
                        <a:pt x="920" y="959"/>
                      </a:lnTo>
                      <a:lnTo>
                        <a:pt x="920" y="960"/>
                      </a:lnTo>
                      <a:lnTo>
                        <a:pt x="919" y="960"/>
                      </a:lnTo>
                      <a:lnTo>
                        <a:pt x="919" y="961"/>
                      </a:lnTo>
                      <a:lnTo>
                        <a:pt x="919" y="962"/>
                      </a:lnTo>
                      <a:lnTo>
                        <a:pt x="919" y="963"/>
                      </a:lnTo>
                      <a:lnTo>
                        <a:pt x="919" y="964"/>
                      </a:lnTo>
                      <a:lnTo>
                        <a:pt x="918" y="965"/>
                      </a:lnTo>
                      <a:lnTo>
                        <a:pt x="918" y="966"/>
                      </a:lnTo>
                      <a:lnTo>
                        <a:pt x="919" y="966"/>
                      </a:lnTo>
                      <a:lnTo>
                        <a:pt x="918" y="967"/>
                      </a:lnTo>
                      <a:lnTo>
                        <a:pt x="919" y="967"/>
                      </a:lnTo>
                      <a:lnTo>
                        <a:pt x="919" y="968"/>
                      </a:lnTo>
                      <a:lnTo>
                        <a:pt x="920" y="968"/>
                      </a:lnTo>
                      <a:lnTo>
                        <a:pt x="919" y="969"/>
                      </a:lnTo>
                      <a:lnTo>
                        <a:pt x="918" y="970"/>
                      </a:lnTo>
                      <a:lnTo>
                        <a:pt x="920" y="972"/>
                      </a:lnTo>
                      <a:lnTo>
                        <a:pt x="922" y="971"/>
                      </a:lnTo>
                      <a:lnTo>
                        <a:pt x="923" y="972"/>
                      </a:lnTo>
                      <a:lnTo>
                        <a:pt x="923" y="973"/>
                      </a:lnTo>
                      <a:lnTo>
                        <a:pt x="923" y="974"/>
                      </a:lnTo>
                      <a:lnTo>
                        <a:pt x="923" y="975"/>
                      </a:lnTo>
                      <a:lnTo>
                        <a:pt x="924" y="975"/>
                      </a:lnTo>
                      <a:lnTo>
                        <a:pt x="925" y="975"/>
                      </a:lnTo>
                      <a:lnTo>
                        <a:pt x="925" y="976"/>
                      </a:lnTo>
                      <a:lnTo>
                        <a:pt x="926" y="976"/>
                      </a:lnTo>
                      <a:lnTo>
                        <a:pt x="925" y="977"/>
                      </a:lnTo>
                      <a:lnTo>
                        <a:pt x="925" y="978"/>
                      </a:lnTo>
                      <a:lnTo>
                        <a:pt x="925" y="977"/>
                      </a:lnTo>
                      <a:lnTo>
                        <a:pt x="926" y="977"/>
                      </a:lnTo>
                      <a:lnTo>
                        <a:pt x="927" y="977"/>
                      </a:lnTo>
                      <a:lnTo>
                        <a:pt x="927" y="978"/>
                      </a:lnTo>
                      <a:lnTo>
                        <a:pt x="926" y="978"/>
                      </a:lnTo>
                      <a:lnTo>
                        <a:pt x="926" y="979"/>
                      </a:lnTo>
                      <a:lnTo>
                        <a:pt x="927" y="979"/>
                      </a:lnTo>
                      <a:lnTo>
                        <a:pt x="926" y="979"/>
                      </a:lnTo>
                      <a:lnTo>
                        <a:pt x="927" y="980"/>
                      </a:lnTo>
                      <a:lnTo>
                        <a:pt x="926" y="981"/>
                      </a:lnTo>
                      <a:lnTo>
                        <a:pt x="926" y="982"/>
                      </a:lnTo>
                      <a:lnTo>
                        <a:pt x="925" y="982"/>
                      </a:lnTo>
                      <a:lnTo>
                        <a:pt x="924" y="982"/>
                      </a:lnTo>
                      <a:lnTo>
                        <a:pt x="924" y="981"/>
                      </a:lnTo>
                      <a:lnTo>
                        <a:pt x="923" y="981"/>
                      </a:lnTo>
                      <a:lnTo>
                        <a:pt x="923" y="982"/>
                      </a:lnTo>
                      <a:lnTo>
                        <a:pt x="923" y="983"/>
                      </a:lnTo>
                      <a:lnTo>
                        <a:pt x="924" y="983"/>
                      </a:lnTo>
                      <a:lnTo>
                        <a:pt x="924" y="984"/>
                      </a:lnTo>
                      <a:lnTo>
                        <a:pt x="924" y="985"/>
                      </a:lnTo>
                      <a:lnTo>
                        <a:pt x="923" y="985"/>
                      </a:lnTo>
                      <a:lnTo>
                        <a:pt x="923" y="987"/>
                      </a:lnTo>
                      <a:lnTo>
                        <a:pt x="923" y="986"/>
                      </a:lnTo>
                      <a:lnTo>
                        <a:pt x="922" y="986"/>
                      </a:lnTo>
                      <a:lnTo>
                        <a:pt x="922" y="987"/>
                      </a:lnTo>
                      <a:lnTo>
                        <a:pt x="922" y="988"/>
                      </a:lnTo>
                      <a:lnTo>
                        <a:pt x="921" y="988"/>
                      </a:lnTo>
                      <a:lnTo>
                        <a:pt x="920" y="986"/>
                      </a:lnTo>
                      <a:lnTo>
                        <a:pt x="920" y="987"/>
                      </a:lnTo>
                      <a:lnTo>
                        <a:pt x="920" y="988"/>
                      </a:lnTo>
                      <a:lnTo>
                        <a:pt x="921" y="989"/>
                      </a:lnTo>
                      <a:lnTo>
                        <a:pt x="920" y="989"/>
                      </a:lnTo>
                      <a:lnTo>
                        <a:pt x="920" y="988"/>
                      </a:lnTo>
                      <a:lnTo>
                        <a:pt x="919" y="988"/>
                      </a:lnTo>
                      <a:lnTo>
                        <a:pt x="919" y="989"/>
                      </a:lnTo>
                      <a:lnTo>
                        <a:pt x="920" y="990"/>
                      </a:lnTo>
                      <a:lnTo>
                        <a:pt x="919" y="990"/>
                      </a:lnTo>
                      <a:lnTo>
                        <a:pt x="918" y="990"/>
                      </a:lnTo>
                      <a:lnTo>
                        <a:pt x="917" y="990"/>
                      </a:lnTo>
                      <a:lnTo>
                        <a:pt x="917" y="988"/>
                      </a:lnTo>
                      <a:lnTo>
                        <a:pt x="916" y="988"/>
                      </a:lnTo>
                      <a:lnTo>
                        <a:pt x="916" y="989"/>
                      </a:lnTo>
                      <a:lnTo>
                        <a:pt x="916" y="990"/>
                      </a:lnTo>
                      <a:lnTo>
                        <a:pt x="916" y="991"/>
                      </a:lnTo>
                      <a:lnTo>
                        <a:pt x="915" y="991"/>
                      </a:lnTo>
                      <a:lnTo>
                        <a:pt x="914" y="990"/>
                      </a:lnTo>
                      <a:lnTo>
                        <a:pt x="913" y="990"/>
                      </a:lnTo>
                      <a:lnTo>
                        <a:pt x="912" y="990"/>
                      </a:lnTo>
                      <a:lnTo>
                        <a:pt x="913" y="991"/>
                      </a:lnTo>
                      <a:lnTo>
                        <a:pt x="912" y="992"/>
                      </a:lnTo>
                      <a:lnTo>
                        <a:pt x="913" y="993"/>
                      </a:lnTo>
                      <a:lnTo>
                        <a:pt x="914" y="993"/>
                      </a:lnTo>
                      <a:lnTo>
                        <a:pt x="914" y="994"/>
                      </a:lnTo>
                      <a:lnTo>
                        <a:pt x="915" y="995"/>
                      </a:lnTo>
                      <a:lnTo>
                        <a:pt x="915" y="996"/>
                      </a:lnTo>
                      <a:lnTo>
                        <a:pt x="914" y="996"/>
                      </a:lnTo>
                      <a:lnTo>
                        <a:pt x="913" y="996"/>
                      </a:lnTo>
                      <a:lnTo>
                        <a:pt x="913" y="995"/>
                      </a:lnTo>
                      <a:lnTo>
                        <a:pt x="912" y="995"/>
                      </a:lnTo>
                      <a:lnTo>
                        <a:pt x="912" y="994"/>
                      </a:lnTo>
                      <a:lnTo>
                        <a:pt x="912" y="995"/>
                      </a:lnTo>
                      <a:lnTo>
                        <a:pt x="911" y="995"/>
                      </a:lnTo>
                      <a:lnTo>
                        <a:pt x="912" y="996"/>
                      </a:lnTo>
                      <a:lnTo>
                        <a:pt x="912" y="997"/>
                      </a:lnTo>
                      <a:lnTo>
                        <a:pt x="911" y="997"/>
                      </a:lnTo>
                      <a:lnTo>
                        <a:pt x="911" y="998"/>
                      </a:lnTo>
                      <a:lnTo>
                        <a:pt x="910" y="998"/>
                      </a:lnTo>
                      <a:lnTo>
                        <a:pt x="909" y="998"/>
                      </a:lnTo>
                      <a:lnTo>
                        <a:pt x="909" y="999"/>
                      </a:lnTo>
                      <a:lnTo>
                        <a:pt x="910" y="999"/>
                      </a:lnTo>
                      <a:lnTo>
                        <a:pt x="911" y="999"/>
                      </a:lnTo>
                      <a:lnTo>
                        <a:pt x="910" y="999"/>
                      </a:lnTo>
                      <a:lnTo>
                        <a:pt x="910" y="1000"/>
                      </a:lnTo>
                      <a:lnTo>
                        <a:pt x="910" y="1001"/>
                      </a:lnTo>
                      <a:lnTo>
                        <a:pt x="910" y="1002"/>
                      </a:lnTo>
                      <a:lnTo>
                        <a:pt x="910" y="1003"/>
                      </a:lnTo>
                      <a:lnTo>
                        <a:pt x="909" y="1002"/>
                      </a:lnTo>
                      <a:lnTo>
                        <a:pt x="908" y="1003"/>
                      </a:lnTo>
                      <a:lnTo>
                        <a:pt x="907" y="1003"/>
                      </a:lnTo>
                      <a:lnTo>
                        <a:pt x="907" y="1004"/>
                      </a:lnTo>
                      <a:lnTo>
                        <a:pt x="907" y="1005"/>
                      </a:lnTo>
                      <a:lnTo>
                        <a:pt x="907" y="1006"/>
                      </a:lnTo>
                      <a:lnTo>
                        <a:pt x="906" y="1006"/>
                      </a:lnTo>
                      <a:lnTo>
                        <a:pt x="906" y="1007"/>
                      </a:lnTo>
                      <a:lnTo>
                        <a:pt x="905" y="1007"/>
                      </a:lnTo>
                      <a:lnTo>
                        <a:pt x="905" y="1006"/>
                      </a:lnTo>
                      <a:lnTo>
                        <a:pt x="904" y="1006"/>
                      </a:lnTo>
                      <a:lnTo>
                        <a:pt x="904" y="1007"/>
                      </a:lnTo>
                      <a:lnTo>
                        <a:pt x="903" y="1008"/>
                      </a:lnTo>
                      <a:lnTo>
                        <a:pt x="903" y="1009"/>
                      </a:lnTo>
                      <a:lnTo>
                        <a:pt x="902" y="1009"/>
                      </a:lnTo>
                      <a:lnTo>
                        <a:pt x="901" y="1009"/>
                      </a:lnTo>
                      <a:lnTo>
                        <a:pt x="900" y="1009"/>
                      </a:lnTo>
                      <a:lnTo>
                        <a:pt x="899" y="1009"/>
                      </a:lnTo>
                      <a:lnTo>
                        <a:pt x="899" y="1010"/>
                      </a:lnTo>
                      <a:lnTo>
                        <a:pt x="898" y="1010"/>
                      </a:lnTo>
                      <a:lnTo>
                        <a:pt x="897" y="1009"/>
                      </a:lnTo>
                      <a:lnTo>
                        <a:pt x="897" y="1010"/>
                      </a:lnTo>
                      <a:lnTo>
                        <a:pt x="896" y="1010"/>
                      </a:lnTo>
                      <a:lnTo>
                        <a:pt x="897" y="1011"/>
                      </a:lnTo>
                      <a:lnTo>
                        <a:pt x="896" y="1011"/>
                      </a:lnTo>
                      <a:lnTo>
                        <a:pt x="895" y="1011"/>
                      </a:lnTo>
                      <a:lnTo>
                        <a:pt x="895" y="1012"/>
                      </a:lnTo>
                      <a:lnTo>
                        <a:pt x="895" y="1013"/>
                      </a:lnTo>
                      <a:lnTo>
                        <a:pt x="894" y="1013"/>
                      </a:lnTo>
                      <a:lnTo>
                        <a:pt x="893" y="1014"/>
                      </a:lnTo>
                      <a:lnTo>
                        <a:pt x="892" y="1014"/>
                      </a:lnTo>
                      <a:lnTo>
                        <a:pt x="892" y="1013"/>
                      </a:lnTo>
                      <a:lnTo>
                        <a:pt x="893" y="1013"/>
                      </a:lnTo>
                      <a:lnTo>
                        <a:pt x="893" y="1012"/>
                      </a:lnTo>
                      <a:lnTo>
                        <a:pt x="892" y="1012"/>
                      </a:lnTo>
                      <a:lnTo>
                        <a:pt x="892" y="1013"/>
                      </a:lnTo>
                      <a:lnTo>
                        <a:pt x="891" y="1013"/>
                      </a:lnTo>
                      <a:lnTo>
                        <a:pt x="892" y="1014"/>
                      </a:lnTo>
                      <a:lnTo>
                        <a:pt x="892" y="1015"/>
                      </a:lnTo>
                      <a:lnTo>
                        <a:pt x="892" y="1016"/>
                      </a:lnTo>
                      <a:lnTo>
                        <a:pt x="891" y="1016"/>
                      </a:lnTo>
                      <a:lnTo>
                        <a:pt x="890" y="1016"/>
                      </a:lnTo>
                      <a:lnTo>
                        <a:pt x="890" y="1017"/>
                      </a:lnTo>
                      <a:lnTo>
                        <a:pt x="891" y="1017"/>
                      </a:lnTo>
                      <a:lnTo>
                        <a:pt x="891" y="1018"/>
                      </a:lnTo>
                      <a:lnTo>
                        <a:pt x="890" y="1018"/>
                      </a:lnTo>
                      <a:lnTo>
                        <a:pt x="890" y="1017"/>
                      </a:lnTo>
                      <a:lnTo>
                        <a:pt x="889" y="1017"/>
                      </a:lnTo>
                      <a:lnTo>
                        <a:pt x="890" y="1017"/>
                      </a:lnTo>
                      <a:lnTo>
                        <a:pt x="890" y="1018"/>
                      </a:lnTo>
                      <a:lnTo>
                        <a:pt x="889" y="1018"/>
                      </a:lnTo>
                      <a:lnTo>
                        <a:pt x="888" y="1018"/>
                      </a:lnTo>
                      <a:lnTo>
                        <a:pt x="889" y="1018"/>
                      </a:lnTo>
                      <a:lnTo>
                        <a:pt x="889" y="1019"/>
                      </a:lnTo>
                      <a:lnTo>
                        <a:pt x="888" y="1019"/>
                      </a:lnTo>
                      <a:lnTo>
                        <a:pt x="887" y="1018"/>
                      </a:lnTo>
                      <a:lnTo>
                        <a:pt x="886" y="1019"/>
                      </a:lnTo>
                      <a:lnTo>
                        <a:pt x="886" y="1018"/>
                      </a:lnTo>
                      <a:lnTo>
                        <a:pt x="885" y="1018"/>
                      </a:lnTo>
                      <a:lnTo>
                        <a:pt x="884" y="1018"/>
                      </a:lnTo>
                      <a:lnTo>
                        <a:pt x="883" y="1018"/>
                      </a:lnTo>
                      <a:lnTo>
                        <a:pt x="884" y="1019"/>
                      </a:lnTo>
                      <a:lnTo>
                        <a:pt x="883" y="1019"/>
                      </a:lnTo>
                      <a:lnTo>
                        <a:pt x="883" y="1020"/>
                      </a:lnTo>
                      <a:lnTo>
                        <a:pt x="884" y="1020"/>
                      </a:lnTo>
                      <a:lnTo>
                        <a:pt x="883" y="1020"/>
                      </a:lnTo>
                      <a:lnTo>
                        <a:pt x="883" y="1021"/>
                      </a:lnTo>
                      <a:lnTo>
                        <a:pt x="883" y="1022"/>
                      </a:lnTo>
                      <a:lnTo>
                        <a:pt x="882" y="1022"/>
                      </a:lnTo>
                      <a:lnTo>
                        <a:pt x="882" y="1023"/>
                      </a:lnTo>
                      <a:lnTo>
                        <a:pt x="881" y="1023"/>
                      </a:lnTo>
                      <a:lnTo>
                        <a:pt x="881" y="1024"/>
                      </a:lnTo>
                      <a:lnTo>
                        <a:pt x="881" y="1025"/>
                      </a:lnTo>
                      <a:lnTo>
                        <a:pt x="881" y="1026"/>
                      </a:lnTo>
                      <a:lnTo>
                        <a:pt x="881" y="1027"/>
                      </a:lnTo>
                      <a:lnTo>
                        <a:pt x="880" y="1027"/>
                      </a:lnTo>
                      <a:lnTo>
                        <a:pt x="880" y="1028"/>
                      </a:lnTo>
                      <a:lnTo>
                        <a:pt x="880" y="1029"/>
                      </a:lnTo>
                      <a:lnTo>
                        <a:pt x="879" y="1029"/>
                      </a:lnTo>
                      <a:lnTo>
                        <a:pt x="879" y="1028"/>
                      </a:lnTo>
                      <a:lnTo>
                        <a:pt x="879" y="1030"/>
                      </a:lnTo>
                      <a:lnTo>
                        <a:pt x="879" y="1031"/>
                      </a:lnTo>
                      <a:lnTo>
                        <a:pt x="879" y="1032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4"/>
                      </a:lnTo>
                      <a:lnTo>
                        <a:pt x="878" y="1034"/>
                      </a:lnTo>
                      <a:lnTo>
                        <a:pt x="879" y="1034"/>
                      </a:lnTo>
                      <a:lnTo>
                        <a:pt x="878" y="1035"/>
                      </a:lnTo>
                      <a:lnTo>
                        <a:pt x="878" y="1034"/>
                      </a:lnTo>
                      <a:lnTo>
                        <a:pt x="878" y="1035"/>
                      </a:lnTo>
                      <a:lnTo>
                        <a:pt x="878" y="1036"/>
                      </a:lnTo>
                      <a:lnTo>
                        <a:pt x="877" y="1035"/>
                      </a:lnTo>
                      <a:lnTo>
                        <a:pt x="877" y="1036"/>
                      </a:lnTo>
                      <a:lnTo>
                        <a:pt x="877" y="1037"/>
                      </a:lnTo>
                      <a:lnTo>
                        <a:pt x="877" y="1038"/>
                      </a:lnTo>
                      <a:lnTo>
                        <a:pt x="877" y="1037"/>
                      </a:lnTo>
                      <a:lnTo>
                        <a:pt x="878" y="1037"/>
                      </a:lnTo>
                      <a:lnTo>
                        <a:pt x="878" y="1038"/>
                      </a:lnTo>
                      <a:lnTo>
                        <a:pt x="877" y="1038"/>
                      </a:lnTo>
                      <a:lnTo>
                        <a:pt x="877" y="1039"/>
                      </a:lnTo>
                      <a:lnTo>
                        <a:pt x="878" y="1038"/>
                      </a:lnTo>
                      <a:lnTo>
                        <a:pt x="878" y="1039"/>
                      </a:lnTo>
                      <a:lnTo>
                        <a:pt x="878" y="1040"/>
                      </a:lnTo>
                      <a:lnTo>
                        <a:pt x="878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6" y="1041"/>
                      </a:lnTo>
                      <a:lnTo>
                        <a:pt x="876" y="1042"/>
                      </a:lnTo>
                      <a:lnTo>
                        <a:pt x="875" y="1041"/>
                      </a:lnTo>
                      <a:lnTo>
                        <a:pt x="875" y="1042"/>
                      </a:lnTo>
                      <a:lnTo>
                        <a:pt x="875" y="1043"/>
                      </a:lnTo>
                      <a:lnTo>
                        <a:pt x="874" y="1043"/>
                      </a:lnTo>
                      <a:lnTo>
                        <a:pt x="874" y="1044"/>
                      </a:lnTo>
                      <a:lnTo>
                        <a:pt x="873" y="1043"/>
                      </a:lnTo>
                      <a:lnTo>
                        <a:pt x="873" y="1044"/>
                      </a:lnTo>
                      <a:lnTo>
                        <a:pt x="872" y="1044"/>
                      </a:lnTo>
                      <a:lnTo>
                        <a:pt x="872" y="1045"/>
                      </a:lnTo>
                      <a:lnTo>
                        <a:pt x="872" y="1046"/>
                      </a:lnTo>
                      <a:lnTo>
                        <a:pt x="871" y="1047"/>
                      </a:lnTo>
                      <a:lnTo>
                        <a:pt x="870" y="1047"/>
                      </a:lnTo>
                      <a:lnTo>
                        <a:pt x="871" y="1048"/>
                      </a:lnTo>
                      <a:lnTo>
                        <a:pt x="870" y="1049"/>
                      </a:lnTo>
                      <a:lnTo>
                        <a:pt x="869" y="1049"/>
                      </a:lnTo>
                      <a:lnTo>
                        <a:pt x="869" y="1050"/>
                      </a:lnTo>
                      <a:lnTo>
                        <a:pt x="868" y="1050"/>
                      </a:lnTo>
                      <a:lnTo>
                        <a:pt x="868" y="1051"/>
                      </a:lnTo>
                      <a:lnTo>
                        <a:pt x="868" y="1052"/>
                      </a:lnTo>
                      <a:lnTo>
                        <a:pt x="867" y="1053"/>
                      </a:lnTo>
                      <a:lnTo>
                        <a:pt x="867" y="1054"/>
                      </a:lnTo>
                      <a:lnTo>
                        <a:pt x="867" y="1055"/>
                      </a:lnTo>
                      <a:lnTo>
                        <a:pt x="866" y="1055"/>
                      </a:lnTo>
                      <a:lnTo>
                        <a:pt x="866" y="1057"/>
                      </a:lnTo>
                      <a:lnTo>
                        <a:pt x="865" y="1058"/>
                      </a:lnTo>
                      <a:lnTo>
                        <a:pt x="865" y="1059"/>
                      </a:lnTo>
                      <a:lnTo>
                        <a:pt x="864" y="1059"/>
                      </a:lnTo>
                      <a:lnTo>
                        <a:pt x="863" y="1059"/>
                      </a:lnTo>
                      <a:lnTo>
                        <a:pt x="863" y="1060"/>
                      </a:lnTo>
                      <a:lnTo>
                        <a:pt x="863" y="1061"/>
                      </a:lnTo>
                      <a:lnTo>
                        <a:pt x="863" y="1062"/>
                      </a:lnTo>
                      <a:lnTo>
                        <a:pt x="862" y="1062"/>
                      </a:lnTo>
                      <a:lnTo>
                        <a:pt x="862" y="1063"/>
                      </a:lnTo>
                      <a:lnTo>
                        <a:pt x="861" y="1063"/>
                      </a:lnTo>
                      <a:lnTo>
                        <a:pt x="861" y="1064"/>
                      </a:lnTo>
                      <a:lnTo>
                        <a:pt x="862" y="1065"/>
                      </a:lnTo>
                      <a:lnTo>
                        <a:pt x="861" y="1065"/>
                      </a:lnTo>
                      <a:lnTo>
                        <a:pt x="862" y="1065"/>
                      </a:lnTo>
                      <a:lnTo>
                        <a:pt x="861" y="1066"/>
                      </a:lnTo>
                      <a:lnTo>
                        <a:pt x="861" y="1067"/>
                      </a:lnTo>
                      <a:lnTo>
                        <a:pt x="862" y="1067"/>
                      </a:lnTo>
                      <a:lnTo>
                        <a:pt x="862" y="1068"/>
                      </a:lnTo>
                      <a:lnTo>
                        <a:pt x="863" y="1068"/>
                      </a:lnTo>
                      <a:lnTo>
                        <a:pt x="862" y="1069"/>
                      </a:lnTo>
                      <a:lnTo>
                        <a:pt x="863" y="1069"/>
                      </a:lnTo>
                      <a:lnTo>
                        <a:pt x="862" y="1069"/>
                      </a:lnTo>
                      <a:lnTo>
                        <a:pt x="862" y="1070"/>
                      </a:lnTo>
                      <a:lnTo>
                        <a:pt x="863" y="1070"/>
                      </a:lnTo>
                      <a:lnTo>
                        <a:pt x="863" y="1071"/>
                      </a:lnTo>
                      <a:lnTo>
                        <a:pt x="862" y="1071"/>
                      </a:lnTo>
                      <a:lnTo>
                        <a:pt x="863" y="1072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4"/>
                      </a:lnTo>
                      <a:lnTo>
                        <a:pt x="861" y="1073"/>
                      </a:lnTo>
                      <a:lnTo>
                        <a:pt x="861" y="1074"/>
                      </a:lnTo>
                      <a:lnTo>
                        <a:pt x="862" y="1074"/>
                      </a:lnTo>
                      <a:lnTo>
                        <a:pt x="861" y="1075"/>
                      </a:lnTo>
                      <a:lnTo>
                        <a:pt x="861" y="1076"/>
                      </a:lnTo>
                      <a:lnTo>
                        <a:pt x="860" y="1075"/>
                      </a:lnTo>
                      <a:lnTo>
                        <a:pt x="860" y="1076"/>
                      </a:lnTo>
                      <a:lnTo>
                        <a:pt x="860" y="1077"/>
                      </a:lnTo>
                      <a:lnTo>
                        <a:pt x="859" y="1077"/>
                      </a:lnTo>
                      <a:lnTo>
                        <a:pt x="860" y="1078"/>
                      </a:lnTo>
                      <a:lnTo>
                        <a:pt x="859" y="1077"/>
                      </a:lnTo>
                      <a:lnTo>
                        <a:pt x="859" y="1078"/>
                      </a:lnTo>
                      <a:lnTo>
                        <a:pt x="859" y="1079"/>
                      </a:lnTo>
                      <a:lnTo>
                        <a:pt x="860" y="1079"/>
                      </a:lnTo>
                      <a:lnTo>
                        <a:pt x="860" y="1080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59" y="1082"/>
                      </a:lnTo>
                      <a:lnTo>
                        <a:pt x="859" y="1083"/>
                      </a:lnTo>
                      <a:lnTo>
                        <a:pt x="858" y="1083"/>
                      </a:lnTo>
                      <a:lnTo>
                        <a:pt x="858" y="1084"/>
                      </a:lnTo>
                      <a:lnTo>
                        <a:pt x="858" y="1085"/>
                      </a:lnTo>
                      <a:lnTo>
                        <a:pt x="858" y="1086"/>
                      </a:lnTo>
                      <a:lnTo>
                        <a:pt x="858" y="1087"/>
                      </a:lnTo>
                      <a:lnTo>
                        <a:pt x="857" y="1087"/>
                      </a:lnTo>
                      <a:lnTo>
                        <a:pt x="858" y="1087"/>
                      </a:lnTo>
                      <a:lnTo>
                        <a:pt x="857" y="1088"/>
                      </a:lnTo>
                      <a:lnTo>
                        <a:pt x="858" y="1088"/>
                      </a:lnTo>
                      <a:lnTo>
                        <a:pt x="857" y="1088"/>
                      </a:lnTo>
                      <a:lnTo>
                        <a:pt x="857" y="1089"/>
                      </a:lnTo>
                      <a:lnTo>
                        <a:pt x="858" y="1089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1"/>
                      </a:lnTo>
                      <a:lnTo>
                        <a:pt x="858" y="1092"/>
                      </a:lnTo>
                      <a:lnTo>
                        <a:pt x="858" y="1093"/>
                      </a:lnTo>
                      <a:lnTo>
                        <a:pt x="858" y="1094"/>
                      </a:lnTo>
                      <a:lnTo>
                        <a:pt x="857" y="1095"/>
                      </a:lnTo>
                      <a:lnTo>
                        <a:pt x="858" y="1095"/>
                      </a:lnTo>
                      <a:lnTo>
                        <a:pt x="857" y="1095"/>
                      </a:lnTo>
                      <a:lnTo>
                        <a:pt x="857" y="1096"/>
                      </a:lnTo>
                      <a:lnTo>
                        <a:pt x="857" y="1097"/>
                      </a:lnTo>
                      <a:lnTo>
                        <a:pt x="856" y="1097"/>
                      </a:lnTo>
                      <a:lnTo>
                        <a:pt x="857" y="1098"/>
                      </a:lnTo>
                      <a:lnTo>
                        <a:pt x="856" y="1098"/>
                      </a:lnTo>
                      <a:lnTo>
                        <a:pt x="857" y="1099"/>
                      </a:lnTo>
                      <a:lnTo>
                        <a:pt x="856" y="1099"/>
                      </a:lnTo>
                      <a:lnTo>
                        <a:pt x="856" y="1100"/>
                      </a:lnTo>
                      <a:lnTo>
                        <a:pt x="856" y="1101"/>
                      </a:lnTo>
                      <a:lnTo>
                        <a:pt x="857" y="1101"/>
                      </a:lnTo>
                      <a:lnTo>
                        <a:pt x="857" y="1100"/>
                      </a:lnTo>
                      <a:lnTo>
                        <a:pt x="857" y="1101"/>
                      </a:lnTo>
                      <a:lnTo>
                        <a:pt x="857" y="1102"/>
                      </a:lnTo>
                      <a:lnTo>
                        <a:pt x="857" y="1103"/>
                      </a:lnTo>
                      <a:lnTo>
                        <a:pt x="857" y="1104"/>
                      </a:lnTo>
                      <a:lnTo>
                        <a:pt x="857" y="1105"/>
                      </a:lnTo>
                      <a:lnTo>
                        <a:pt x="857" y="1106"/>
                      </a:lnTo>
                      <a:lnTo>
                        <a:pt x="858" y="1107"/>
                      </a:lnTo>
                      <a:lnTo>
                        <a:pt x="857" y="1107"/>
                      </a:lnTo>
                      <a:lnTo>
                        <a:pt x="858" y="1107"/>
                      </a:lnTo>
                      <a:lnTo>
                        <a:pt x="858" y="1108"/>
                      </a:lnTo>
                      <a:lnTo>
                        <a:pt x="859" y="1108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1" y="1109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2" y="1111"/>
                      </a:lnTo>
                      <a:lnTo>
                        <a:pt x="862" y="1112"/>
                      </a:lnTo>
                      <a:lnTo>
                        <a:pt x="863" y="1111"/>
                      </a:lnTo>
                      <a:lnTo>
                        <a:pt x="863" y="1112"/>
                      </a:lnTo>
                      <a:lnTo>
                        <a:pt x="864" y="1112"/>
                      </a:lnTo>
                      <a:lnTo>
                        <a:pt x="863" y="1113"/>
                      </a:lnTo>
                      <a:lnTo>
                        <a:pt x="864" y="1113"/>
                      </a:lnTo>
                      <a:lnTo>
                        <a:pt x="864" y="1114"/>
                      </a:lnTo>
                      <a:lnTo>
                        <a:pt x="865" y="1114"/>
                      </a:lnTo>
                      <a:lnTo>
                        <a:pt x="865" y="1115"/>
                      </a:lnTo>
                      <a:lnTo>
                        <a:pt x="865" y="1116"/>
                      </a:lnTo>
                      <a:lnTo>
                        <a:pt x="865" y="1117"/>
                      </a:lnTo>
                      <a:lnTo>
                        <a:pt x="865" y="1118"/>
                      </a:lnTo>
                      <a:lnTo>
                        <a:pt x="866" y="1118"/>
                      </a:lnTo>
                      <a:lnTo>
                        <a:pt x="866" y="1119"/>
                      </a:lnTo>
                      <a:lnTo>
                        <a:pt x="866" y="1120"/>
                      </a:lnTo>
                      <a:lnTo>
                        <a:pt x="867" y="1120"/>
                      </a:lnTo>
                      <a:lnTo>
                        <a:pt x="867" y="1121"/>
                      </a:lnTo>
                      <a:lnTo>
                        <a:pt x="867" y="1122"/>
                      </a:lnTo>
                      <a:lnTo>
                        <a:pt x="867" y="1123"/>
                      </a:lnTo>
                      <a:lnTo>
                        <a:pt x="867" y="1124"/>
                      </a:lnTo>
                      <a:lnTo>
                        <a:pt x="866" y="1124"/>
                      </a:lnTo>
                      <a:lnTo>
                        <a:pt x="867" y="1125"/>
                      </a:lnTo>
                      <a:lnTo>
                        <a:pt x="867" y="1126"/>
                      </a:lnTo>
                      <a:lnTo>
                        <a:pt x="868" y="1126"/>
                      </a:lnTo>
                      <a:lnTo>
                        <a:pt x="867" y="1126"/>
                      </a:lnTo>
                      <a:lnTo>
                        <a:pt x="868" y="1127"/>
                      </a:lnTo>
                      <a:lnTo>
                        <a:pt x="868" y="1128"/>
                      </a:lnTo>
                      <a:lnTo>
                        <a:pt x="867" y="1128"/>
                      </a:lnTo>
                      <a:lnTo>
                        <a:pt x="867" y="1129"/>
                      </a:lnTo>
                      <a:lnTo>
                        <a:pt x="868" y="1130"/>
                      </a:lnTo>
                      <a:lnTo>
                        <a:pt x="869" y="1130"/>
                      </a:lnTo>
                      <a:lnTo>
                        <a:pt x="869" y="1131"/>
                      </a:lnTo>
                      <a:lnTo>
                        <a:pt x="870" y="1131"/>
                      </a:lnTo>
                      <a:lnTo>
                        <a:pt x="871" y="1132"/>
                      </a:lnTo>
                      <a:lnTo>
                        <a:pt x="871" y="1133"/>
                      </a:lnTo>
                      <a:lnTo>
                        <a:pt x="872" y="1134"/>
                      </a:lnTo>
                      <a:lnTo>
                        <a:pt x="873" y="1135"/>
                      </a:lnTo>
                      <a:lnTo>
                        <a:pt x="873" y="1137"/>
                      </a:lnTo>
                      <a:lnTo>
                        <a:pt x="873" y="1138"/>
                      </a:lnTo>
                      <a:lnTo>
                        <a:pt x="873" y="1139"/>
                      </a:lnTo>
                      <a:lnTo>
                        <a:pt x="873" y="1140"/>
                      </a:lnTo>
                      <a:lnTo>
                        <a:pt x="873" y="1141"/>
                      </a:lnTo>
                      <a:lnTo>
                        <a:pt x="873" y="1142"/>
                      </a:lnTo>
                      <a:lnTo>
                        <a:pt x="862" y="1142"/>
                      </a:lnTo>
                      <a:lnTo>
                        <a:pt x="861" y="1142"/>
                      </a:lnTo>
                      <a:lnTo>
                        <a:pt x="861" y="1141"/>
                      </a:lnTo>
                      <a:lnTo>
                        <a:pt x="860" y="1140"/>
                      </a:lnTo>
                      <a:lnTo>
                        <a:pt x="859" y="1140"/>
                      </a:lnTo>
                      <a:lnTo>
                        <a:pt x="858" y="1139"/>
                      </a:lnTo>
                      <a:lnTo>
                        <a:pt x="857" y="1139"/>
                      </a:lnTo>
                      <a:lnTo>
                        <a:pt x="856" y="1138"/>
                      </a:lnTo>
                      <a:lnTo>
                        <a:pt x="851" y="1137"/>
                      </a:lnTo>
                      <a:lnTo>
                        <a:pt x="850" y="1137"/>
                      </a:lnTo>
                      <a:lnTo>
                        <a:pt x="849" y="1137"/>
                      </a:lnTo>
                      <a:lnTo>
                        <a:pt x="848" y="1137"/>
                      </a:lnTo>
                      <a:lnTo>
                        <a:pt x="847" y="1137"/>
                      </a:lnTo>
                      <a:lnTo>
                        <a:pt x="847" y="1138"/>
                      </a:lnTo>
                      <a:lnTo>
                        <a:pt x="846" y="1138"/>
                      </a:lnTo>
                      <a:lnTo>
                        <a:pt x="845" y="1138"/>
                      </a:lnTo>
                      <a:lnTo>
                        <a:pt x="844" y="1138"/>
                      </a:lnTo>
                      <a:lnTo>
                        <a:pt x="843" y="1138"/>
                      </a:lnTo>
                      <a:lnTo>
                        <a:pt x="842" y="1138"/>
                      </a:lnTo>
                      <a:lnTo>
                        <a:pt x="840" y="1137"/>
                      </a:lnTo>
                      <a:lnTo>
                        <a:pt x="840" y="1136"/>
                      </a:lnTo>
                      <a:lnTo>
                        <a:pt x="839" y="1136"/>
                      </a:lnTo>
                      <a:lnTo>
                        <a:pt x="838" y="1136"/>
                      </a:lnTo>
                      <a:lnTo>
                        <a:pt x="838" y="1135"/>
                      </a:lnTo>
                      <a:lnTo>
                        <a:pt x="837" y="1135"/>
                      </a:lnTo>
                      <a:lnTo>
                        <a:pt x="837" y="1136"/>
                      </a:lnTo>
                      <a:lnTo>
                        <a:pt x="837" y="1135"/>
                      </a:lnTo>
                      <a:lnTo>
                        <a:pt x="836" y="1135"/>
                      </a:lnTo>
                      <a:lnTo>
                        <a:pt x="836" y="1136"/>
                      </a:lnTo>
                      <a:lnTo>
                        <a:pt x="835" y="1136"/>
                      </a:lnTo>
                      <a:lnTo>
                        <a:pt x="835" y="1137"/>
                      </a:lnTo>
                      <a:lnTo>
                        <a:pt x="834" y="1136"/>
                      </a:lnTo>
                      <a:lnTo>
                        <a:pt x="834" y="1137"/>
                      </a:lnTo>
                      <a:lnTo>
                        <a:pt x="834" y="1138"/>
                      </a:lnTo>
                      <a:lnTo>
                        <a:pt x="834" y="1139"/>
                      </a:lnTo>
                      <a:lnTo>
                        <a:pt x="833" y="1139"/>
                      </a:lnTo>
                      <a:lnTo>
                        <a:pt x="833" y="1140"/>
                      </a:lnTo>
                      <a:lnTo>
                        <a:pt x="832" y="1141"/>
                      </a:lnTo>
                      <a:lnTo>
                        <a:pt x="832" y="1140"/>
                      </a:lnTo>
                      <a:lnTo>
                        <a:pt x="832" y="1141"/>
                      </a:lnTo>
                      <a:lnTo>
                        <a:pt x="831" y="1141"/>
                      </a:lnTo>
                      <a:lnTo>
                        <a:pt x="830" y="1140"/>
                      </a:lnTo>
                      <a:lnTo>
                        <a:pt x="829" y="1140"/>
                      </a:lnTo>
                      <a:lnTo>
                        <a:pt x="829" y="1139"/>
                      </a:lnTo>
                      <a:lnTo>
                        <a:pt x="828" y="1139"/>
                      </a:lnTo>
                      <a:lnTo>
                        <a:pt x="827" y="1139"/>
                      </a:lnTo>
                      <a:lnTo>
                        <a:pt x="825" y="1138"/>
                      </a:lnTo>
                      <a:lnTo>
                        <a:pt x="824" y="1138"/>
                      </a:lnTo>
                      <a:lnTo>
                        <a:pt x="824" y="1137"/>
                      </a:lnTo>
                      <a:lnTo>
                        <a:pt x="823" y="1137"/>
                      </a:lnTo>
                      <a:lnTo>
                        <a:pt x="822" y="1138"/>
                      </a:lnTo>
                      <a:lnTo>
                        <a:pt x="822" y="1137"/>
                      </a:lnTo>
                      <a:lnTo>
                        <a:pt x="821" y="1137"/>
                      </a:lnTo>
                      <a:lnTo>
                        <a:pt x="821" y="1138"/>
                      </a:lnTo>
                      <a:lnTo>
                        <a:pt x="821" y="1137"/>
                      </a:lnTo>
                      <a:lnTo>
                        <a:pt x="820" y="1136"/>
                      </a:lnTo>
                      <a:lnTo>
                        <a:pt x="819" y="1136"/>
                      </a:lnTo>
                      <a:lnTo>
                        <a:pt x="819" y="1135"/>
                      </a:lnTo>
                      <a:lnTo>
                        <a:pt x="819" y="1134"/>
                      </a:lnTo>
                      <a:lnTo>
                        <a:pt x="818" y="1134"/>
                      </a:lnTo>
                      <a:lnTo>
                        <a:pt x="817" y="1134"/>
                      </a:lnTo>
                      <a:lnTo>
                        <a:pt x="816" y="1134"/>
                      </a:lnTo>
                      <a:lnTo>
                        <a:pt x="815" y="1134"/>
                      </a:lnTo>
                      <a:lnTo>
                        <a:pt x="815" y="1133"/>
                      </a:lnTo>
                      <a:lnTo>
                        <a:pt x="814" y="1134"/>
                      </a:lnTo>
                      <a:lnTo>
                        <a:pt x="813" y="1134"/>
                      </a:lnTo>
                      <a:lnTo>
                        <a:pt x="813" y="1135"/>
                      </a:lnTo>
                      <a:lnTo>
                        <a:pt x="812" y="1135"/>
                      </a:lnTo>
                      <a:lnTo>
                        <a:pt x="811" y="1136"/>
                      </a:lnTo>
                      <a:lnTo>
                        <a:pt x="810" y="1136"/>
                      </a:lnTo>
                      <a:lnTo>
                        <a:pt x="811" y="1137"/>
                      </a:lnTo>
                      <a:lnTo>
                        <a:pt x="810" y="1137"/>
                      </a:lnTo>
                      <a:lnTo>
                        <a:pt x="810" y="1136"/>
                      </a:lnTo>
                      <a:lnTo>
                        <a:pt x="809" y="1136"/>
                      </a:lnTo>
                      <a:lnTo>
                        <a:pt x="808" y="1136"/>
                      </a:lnTo>
                      <a:lnTo>
                        <a:pt x="808" y="1135"/>
                      </a:lnTo>
                      <a:lnTo>
                        <a:pt x="807" y="1136"/>
                      </a:lnTo>
                      <a:lnTo>
                        <a:pt x="807" y="1135"/>
                      </a:lnTo>
                      <a:lnTo>
                        <a:pt x="806" y="1135"/>
                      </a:lnTo>
                      <a:lnTo>
                        <a:pt x="805" y="1135"/>
                      </a:lnTo>
                      <a:lnTo>
                        <a:pt x="804" y="1135"/>
                      </a:lnTo>
                      <a:lnTo>
                        <a:pt x="803" y="1135"/>
                      </a:lnTo>
                      <a:lnTo>
                        <a:pt x="802" y="1136"/>
                      </a:lnTo>
                      <a:lnTo>
                        <a:pt x="802" y="1135"/>
                      </a:lnTo>
                      <a:lnTo>
                        <a:pt x="801" y="1135"/>
                      </a:lnTo>
                      <a:lnTo>
                        <a:pt x="801" y="1134"/>
                      </a:lnTo>
                      <a:lnTo>
                        <a:pt x="801" y="1133"/>
                      </a:lnTo>
                      <a:lnTo>
                        <a:pt x="800" y="1133"/>
                      </a:lnTo>
                      <a:lnTo>
                        <a:pt x="799" y="1133"/>
                      </a:lnTo>
                      <a:lnTo>
                        <a:pt x="799" y="1132"/>
                      </a:lnTo>
                      <a:lnTo>
                        <a:pt x="798" y="1132"/>
                      </a:lnTo>
                      <a:lnTo>
                        <a:pt x="798" y="1131"/>
                      </a:lnTo>
                      <a:lnTo>
                        <a:pt x="799" y="1131"/>
                      </a:lnTo>
                      <a:lnTo>
                        <a:pt x="798" y="1131"/>
                      </a:lnTo>
                      <a:lnTo>
                        <a:pt x="797" y="1131"/>
                      </a:lnTo>
                      <a:lnTo>
                        <a:pt x="797" y="1130"/>
                      </a:lnTo>
                      <a:lnTo>
                        <a:pt x="797" y="1129"/>
                      </a:lnTo>
                      <a:lnTo>
                        <a:pt x="796" y="1129"/>
                      </a:lnTo>
                      <a:lnTo>
                        <a:pt x="796" y="1130"/>
                      </a:lnTo>
                      <a:lnTo>
                        <a:pt x="796" y="1129"/>
                      </a:lnTo>
                      <a:lnTo>
                        <a:pt x="796" y="1128"/>
                      </a:lnTo>
                      <a:lnTo>
                        <a:pt x="796" y="1129"/>
                      </a:lnTo>
                      <a:lnTo>
                        <a:pt x="795" y="1129"/>
                      </a:lnTo>
                      <a:lnTo>
                        <a:pt x="795" y="1128"/>
                      </a:lnTo>
                      <a:lnTo>
                        <a:pt x="794" y="1127"/>
                      </a:lnTo>
                      <a:lnTo>
                        <a:pt x="793" y="1127"/>
                      </a:lnTo>
                      <a:lnTo>
                        <a:pt x="793" y="1126"/>
                      </a:lnTo>
                      <a:lnTo>
                        <a:pt x="792" y="1127"/>
                      </a:lnTo>
                      <a:lnTo>
                        <a:pt x="791" y="1126"/>
                      </a:lnTo>
                      <a:lnTo>
                        <a:pt x="790" y="1125"/>
                      </a:lnTo>
                      <a:lnTo>
                        <a:pt x="789" y="1126"/>
                      </a:lnTo>
                      <a:lnTo>
                        <a:pt x="790" y="1126"/>
                      </a:lnTo>
                      <a:lnTo>
                        <a:pt x="789" y="1126"/>
                      </a:lnTo>
                      <a:lnTo>
                        <a:pt x="788" y="1126"/>
                      </a:lnTo>
                      <a:lnTo>
                        <a:pt x="787" y="1127"/>
                      </a:lnTo>
                      <a:lnTo>
                        <a:pt x="787" y="1126"/>
                      </a:lnTo>
                      <a:lnTo>
                        <a:pt x="786" y="1126"/>
                      </a:lnTo>
                      <a:lnTo>
                        <a:pt x="785" y="1126"/>
                      </a:lnTo>
                      <a:lnTo>
                        <a:pt x="785" y="1127"/>
                      </a:lnTo>
                      <a:lnTo>
                        <a:pt x="785" y="1126"/>
                      </a:lnTo>
                      <a:lnTo>
                        <a:pt x="784" y="1126"/>
                      </a:lnTo>
                      <a:lnTo>
                        <a:pt x="785" y="1126"/>
                      </a:lnTo>
                      <a:lnTo>
                        <a:pt x="785" y="1125"/>
                      </a:lnTo>
                      <a:lnTo>
                        <a:pt x="784" y="1125"/>
                      </a:lnTo>
                      <a:lnTo>
                        <a:pt x="785" y="1124"/>
                      </a:lnTo>
                      <a:lnTo>
                        <a:pt x="784" y="1123"/>
                      </a:lnTo>
                      <a:lnTo>
                        <a:pt x="785" y="1123"/>
                      </a:lnTo>
                      <a:lnTo>
                        <a:pt x="784" y="1123"/>
                      </a:lnTo>
                      <a:lnTo>
                        <a:pt x="784" y="1122"/>
                      </a:lnTo>
                      <a:lnTo>
                        <a:pt x="784" y="1121"/>
                      </a:lnTo>
                      <a:lnTo>
                        <a:pt x="785" y="1121"/>
                      </a:lnTo>
                      <a:lnTo>
                        <a:pt x="785" y="1120"/>
                      </a:lnTo>
                      <a:lnTo>
                        <a:pt x="786" y="1119"/>
                      </a:lnTo>
                      <a:lnTo>
                        <a:pt x="786" y="1118"/>
                      </a:lnTo>
                      <a:lnTo>
                        <a:pt x="786" y="1117"/>
                      </a:lnTo>
                      <a:lnTo>
                        <a:pt x="787" y="1117"/>
                      </a:lnTo>
                      <a:lnTo>
                        <a:pt x="787" y="1116"/>
                      </a:lnTo>
                      <a:lnTo>
                        <a:pt x="788" y="1116"/>
                      </a:lnTo>
                      <a:lnTo>
                        <a:pt x="788" y="1115"/>
                      </a:lnTo>
                      <a:lnTo>
                        <a:pt x="789" y="1115"/>
                      </a:lnTo>
                      <a:lnTo>
                        <a:pt x="789" y="1114"/>
                      </a:lnTo>
                      <a:lnTo>
                        <a:pt x="789" y="1113"/>
                      </a:lnTo>
                      <a:lnTo>
                        <a:pt x="790" y="1113"/>
                      </a:lnTo>
                      <a:lnTo>
                        <a:pt x="790" y="1112"/>
                      </a:lnTo>
                      <a:lnTo>
                        <a:pt x="791" y="1111"/>
                      </a:lnTo>
                      <a:lnTo>
                        <a:pt x="791" y="1110"/>
                      </a:lnTo>
                      <a:lnTo>
                        <a:pt x="791" y="1109"/>
                      </a:lnTo>
                      <a:lnTo>
                        <a:pt x="792" y="1108"/>
                      </a:lnTo>
                      <a:lnTo>
                        <a:pt x="793" y="1107"/>
                      </a:lnTo>
                      <a:lnTo>
                        <a:pt x="794" y="1106"/>
                      </a:lnTo>
                      <a:lnTo>
                        <a:pt x="795" y="1104"/>
                      </a:lnTo>
                      <a:lnTo>
                        <a:pt x="796" y="1103"/>
                      </a:lnTo>
                      <a:lnTo>
                        <a:pt x="797" y="1103"/>
                      </a:lnTo>
                      <a:lnTo>
                        <a:pt x="797" y="1102"/>
                      </a:lnTo>
                      <a:lnTo>
                        <a:pt x="798" y="1102"/>
                      </a:lnTo>
                      <a:lnTo>
                        <a:pt x="799" y="1102"/>
                      </a:lnTo>
                      <a:lnTo>
                        <a:pt x="800" y="1101"/>
                      </a:lnTo>
                      <a:lnTo>
                        <a:pt x="801" y="1100"/>
                      </a:lnTo>
                      <a:lnTo>
                        <a:pt x="801" y="1101"/>
                      </a:lnTo>
                      <a:lnTo>
                        <a:pt x="802" y="1101"/>
                      </a:lnTo>
                      <a:lnTo>
                        <a:pt x="803" y="1101"/>
                      </a:lnTo>
                      <a:lnTo>
                        <a:pt x="804" y="1101"/>
                      </a:lnTo>
                      <a:lnTo>
                        <a:pt x="805" y="1101"/>
                      </a:lnTo>
                      <a:lnTo>
                        <a:pt x="806" y="1101"/>
                      </a:lnTo>
                      <a:lnTo>
                        <a:pt x="807" y="1100"/>
                      </a:lnTo>
                      <a:lnTo>
                        <a:pt x="808" y="1100"/>
                      </a:lnTo>
                      <a:lnTo>
                        <a:pt x="809" y="1100"/>
                      </a:lnTo>
                      <a:lnTo>
                        <a:pt x="809" y="1101"/>
                      </a:lnTo>
                      <a:lnTo>
                        <a:pt x="810" y="1100"/>
                      </a:lnTo>
                      <a:lnTo>
                        <a:pt x="812" y="1083"/>
                      </a:lnTo>
                      <a:lnTo>
                        <a:pt x="814" y="1057"/>
                      </a:lnTo>
                      <a:lnTo>
                        <a:pt x="813" y="1056"/>
                      </a:lnTo>
                      <a:lnTo>
                        <a:pt x="813" y="1055"/>
                      </a:lnTo>
                      <a:lnTo>
                        <a:pt x="812" y="1054"/>
                      </a:lnTo>
                      <a:lnTo>
                        <a:pt x="811" y="1054"/>
                      </a:lnTo>
                      <a:lnTo>
                        <a:pt x="810" y="1054"/>
                      </a:lnTo>
                      <a:lnTo>
                        <a:pt x="809" y="1054"/>
                      </a:lnTo>
                      <a:lnTo>
                        <a:pt x="808" y="1055"/>
                      </a:lnTo>
                      <a:lnTo>
                        <a:pt x="807" y="1055"/>
                      </a:lnTo>
                      <a:lnTo>
                        <a:pt x="806" y="1055"/>
                      </a:lnTo>
                      <a:lnTo>
                        <a:pt x="806" y="1056"/>
                      </a:lnTo>
                      <a:lnTo>
                        <a:pt x="806" y="1057"/>
                      </a:lnTo>
                      <a:lnTo>
                        <a:pt x="805" y="1057"/>
                      </a:lnTo>
                      <a:lnTo>
                        <a:pt x="805" y="1058"/>
                      </a:lnTo>
                      <a:lnTo>
                        <a:pt x="805" y="1059"/>
                      </a:lnTo>
                      <a:lnTo>
                        <a:pt x="804" y="1059"/>
                      </a:lnTo>
                      <a:lnTo>
                        <a:pt x="803" y="1060"/>
                      </a:lnTo>
                      <a:lnTo>
                        <a:pt x="802" y="1060"/>
                      </a:lnTo>
                      <a:lnTo>
                        <a:pt x="801" y="1060"/>
                      </a:lnTo>
                      <a:lnTo>
                        <a:pt x="800" y="1061"/>
                      </a:lnTo>
                      <a:lnTo>
                        <a:pt x="799" y="1063"/>
                      </a:lnTo>
                      <a:lnTo>
                        <a:pt x="799" y="1064"/>
                      </a:lnTo>
                      <a:lnTo>
                        <a:pt x="798" y="1064"/>
                      </a:lnTo>
                      <a:lnTo>
                        <a:pt x="798" y="1065"/>
                      </a:lnTo>
                      <a:lnTo>
                        <a:pt x="798" y="1066"/>
                      </a:lnTo>
                      <a:lnTo>
                        <a:pt x="799" y="1066"/>
                      </a:lnTo>
                      <a:lnTo>
                        <a:pt x="799" y="1067"/>
                      </a:lnTo>
                      <a:lnTo>
                        <a:pt x="798" y="1067"/>
                      </a:lnTo>
                      <a:lnTo>
                        <a:pt x="797" y="1068"/>
                      </a:lnTo>
                      <a:lnTo>
                        <a:pt x="796" y="1068"/>
                      </a:lnTo>
                      <a:lnTo>
                        <a:pt x="795" y="1068"/>
                      </a:lnTo>
                      <a:lnTo>
                        <a:pt x="794" y="1069"/>
                      </a:lnTo>
                      <a:lnTo>
                        <a:pt x="793" y="1070"/>
                      </a:lnTo>
                      <a:lnTo>
                        <a:pt x="793" y="1071"/>
                      </a:lnTo>
                      <a:lnTo>
                        <a:pt x="792" y="1071"/>
                      </a:lnTo>
                      <a:lnTo>
                        <a:pt x="791" y="1072"/>
                      </a:lnTo>
                      <a:lnTo>
                        <a:pt x="790" y="1073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89" y="1075"/>
                      </a:lnTo>
                      <a:lnTo>
                        <a:pt x="788" y="1075"/>
                      </a:lnTo>
                      <a:lnTo>
                        <a:pt x="788" y="1076"/>
                      </a:lnTo>
                      <a:lnTo>
                        <a:pt x="787" y="1076"/>
                      </a:lnTo>
                      <a:lnTo>
                        <a:pt x="787" y="1077"/>
                      </a:lnTo>
                      <a:lnTo>
                        <a:pt x="786" y="1078"/>
                      </a:lnTo>
                      <a:lnTo>
                        <a:pt x="786" y="1077"/>
                      </a:lnTo>
                      <a:lnTo>
                        <a:pt x="785" y="1078"/>
                      </a:lnTo>
                      <a:lnTo>
                        <a:pt x="784" y="1078"/>
                      </a:lnTo>
                      <a:lnTo>
                        <a:pt x="784" y="1079"/>
                      </a:lnTo>
                      <a:lnTo>
                        <a:pt x="783" y="1079"/>
                      </a:lnTo>
                      <a:lnTo>
                        <a:pt x="782" y="1079"/>
                      </a:lnTo>
                      <a:lnTo>
                        <a:pt x="782" y="1078"/>
                      </a:lnTo>
                      <a:lnTo>
                        <a:pt x="781" y="1078"/>
                      </a:lnTo>
                      <a:lnTo>
                        <a:pt x="781" y="1079"/>
                      </a:lnTo>
                      <a:lnTo>
                        <a:pt x="780" y="1079"/>
                      </a:lnTo>
                      <a:lnTo>
                        <a:pt x="779" y="1079"/>
                      </a:lnTo>
                      <a:lnTo>
                        <a:pt x="778" y="1080"/>
                      </a:lnTo>
                      <a:lnTo>
                        <a:pt x="777" y="1080"/>
                      </a:lnTo>
                      <a:lnTo>
                        <a:pt x="777" y="1081"/>
                      </a:lnTo>
                      <a:lnTo>
                        <a:pt x="777" y="1082"/>
                      </a:lnTo>
                      <a:lnTo>
                        <a:pt x="776" y="1082"/>
                      </a:lnTo>
                      <a:lnTo>
                        <a:pt x="775" y="1083"/>
                      </a:lnTo>
                      <a:lnTo>
                        <a:pt x="775" y="1084"/>
                      </a:lnTo>
                      <a:lnTo>
                        <a:pt x="776" y="1084"/>
                      </a:lnTo>
                      <a:lnTo>
                        <a:pt x="775" y="1085"/>
                      </a:lnTo>
                      <a:lnTo>
                        <a:pt x="776" y="1085"/>
                      </a:lnTo>
                      <a:lnTo>
                        <a:pt x="776" y="1086"/>
                      </a:lnTo>
                      <a:lnTo>
                        <a:pt x="776" y="1087"/>
                      </a:lnTo>
                      <a:lnTo>
                        <a:pt x="776" y="1088"/>
                      </a:lnTo>
                      <a:lnTo>
                        <a:pt x="775" y="1089"/>
                      </a:lnTo>
                      <a:lnTo>
                        <a:pt x="775" y="1090"/>
                      </a:lnTo>
                      <a:lnTo>
                        <a:pt x="774" y="1090"/>
                      </a:lnTo>
                      <a:lnTo>
                        <a:pt x="773" y="1091"/>
                      </a:lnTo>
                      <a:lnTo>
                        <a:pt x="773" y="1092"/>
                      </a:lnTo>
                      <a:lnTo>
                        <a:pt x="773" y="1093"/>
                      </a:lnTo>
                      <a:lnTo>
                        <a:pt x="773" y="1094"/>
                      </a:lnTo>
                      <a:lnTo>
                        <a:pt x="772" y="1094"/>
                      </a:lnTo>
                      <a:lnTo>
                        <a:pt x="771" y="1093"/>
                      </a:lnTo>
                      <a:lnTo>
                        <a:pt x="770" y="1093"/>
                      </a:lnTo>
                      <a:lnTo>
                        <a:pt x="769" y="1093"/>
                      </a:lnTo>
                      <a:lnTo>
                        <a:pt x="769" y="1094"/>
                      </a:lnTo>
                      <a:lnTo>
                        <a:pt x="768" y="1094"/>
                      </a:lnTo>
                      <a:lnTo>
                        <a:pt x="768" y="1093"/>
                      </a:lnTo>
                      <a:lnTo>
                        <a:pt x="768" y="1094"/>
                      </a:lnTo>
                      <a:lnTo>
                        <a:pt x="767" y="1093"/>
                      </a:lnTo>
                      <a:lnTo>
                        <a:pt x="767" y="1094"/>
                      </a:lnTo>
                      <a:lnTo>
                        <a:pt x="767" y="1093"/>
                      </a:lnTo>
                      <a:lnTo>
                        <a:pt x="766" y="1093"/>
                      </a:lnTo>
                      <a:lnTo>
                        <a:pt x="765" y="1093"/>
                      </a:lnTo>
                      <a:lnTo>
                        <a:pt x="765" y="1092"/>
                      </a:lnTo>
                      <a:lnTo>
                        <a:pt x="764" y="1092"/>
                      </a:lnTo>
                      <a:lnTo>
                        <a:pt x="764" y="1093"/>
                      </a:lnTo>
                      <a:lnTo>
                        <a:pt x="764" y="1092"/>
                      </a:lnTo>
                      <a:lnTo>
                        <a:pt x="763" y="1092"/>
                      </a:lnTo>
                      <a:lnTo>
                        <a:pt x="762" y="1092"/>
                      </a:lnTo>
                      <a:lnTo>
                        <a:pt x="761" y="1092"/>
                      </a:lnTo>
                      <a:lnTo>
                        <a:pt x="761" y="1093"/>
                      </a:lnTo>
                      <a:lnTo>
                        <a:pt x="760" y="1093"/>
                      </a:lnTo>
                      <a:lnTo>
                        <a:pt x="759" y="1093"/>
                      </a:lnTo>
                      <a:lnTo>
                        <a:pt x="759" y="1094"/>
                      </a:lnTo>
                      <a:lnTo>
                        <a:pt x="758" y="1094"/>
                      </a:lnTo>
                      <a:lnTo>
                        <a:pt x="757" y="1094"/>
                      </a:lnTo>
                      <a:lnTo>
                        <a:pt x="756" y="1095"/>
                      </a:lnTo>
                      <a:lnTo>
                        <a:pt x="755" y="1095"/>
                      </a:lnTo>
                      <a:lnTo>
                        <a:pt x="755" y="1096"/>
                      </a:lnTo>
                      <a:lnTo>
                        <a:pt x="754" y="1096"/>
                      </a:lnTo>
                      <a:lnTo>
                        <a:pt x="753" y="1097"/>
                      </a:lnTo>
                      <a:lnTo>
                        <a:pt x="752" y="1097"/>
                      </a:lnTo>
                      <a:lnTo>
                        <a:pt x="751" y="1097"/>
                      </a:lnTo>
                      <a:lnTo>
                        <a:pt x="750" y="1098"/>
                      </a:lnTo>
                      <a:lnTo>
                        <a:pt x="749" y="1098"/>
                      </a:lnTo>
                      <a:lnTo>
                        <a:pt x="748" y="1098"/>
                      </a:lnTo>
                      <a:lnTo>
                        <a:pt x="747" y="1098"/>
                      </a:lnTo>
                      <a:lnTo>
                        <a:pt x="747" y="1097"/>
                      </a:lnTo>
                      <a:lnTo>
                        <a:pt x="747" y="1098"/>
                      </a:lnTo>
                      <a:lnTo>
                        <a:pt x="746" y="1098"/>
                      </a:lnTo>
                      <a:lnTo>
                        <a:pt x="746" y="1097"/>
                      </a:lnTo>
                      <a:lnTo>
                        <a:pt x="745" y="1097"/>
                      </a:lnTo>
                      <a:lnTo>
                        <a:pt x="744" y="1096"/>
                      </a:lnTo>
                      <a:lnTo>
                        <a:pt x="744" y="1097"/>
                      </a:lnTo>
                      <a:lnTo>
                        <a:pt x="744" y="1096"/>
                      </a:lnTo>
                      <a:lnTo>
                        <a:pt x="743" y="1096"/>
                      </a:lnTo>
                      <a:lnTo>
                        <a:pt x="743" y="1095"/>
                      </a:lnTo>
                      <a:lnTo>
                        <a:pt x="742" y="1095"/>
                      </a:lnTo>
                      <a:lnTo>
                        <a:pt x="741" y="1095"/>
                      </a:lnTo>
                      <a:lnTo>
                        <a:pt x="741" y="1094"/>
                      </a:lnTo>
                      <a:lnTo>
                        <a:pt x="742" y="1094"/>
                      </a:lnTo>
                      <a:lnTo>
                        <a:pt x="742" y="1093"/>
                      </a:lnTo>
                      <a:lnTo>
                        <a:pt x="742" y="1092"/>
                      </a:lnTo>
                      <a:lnTo>
                        <a:pt x="743" y="1092"/>
                      </a:lnTo>
                      <a:lnTo>
                        <a:pt x="742" y="1092"/>
                      </a:lnTo>
                      <a:lnTo>
                        <a:pt x="742" y="1091"/>
                      </a:lnTo>
                      <a:lnTo>
                        <a:pt x="742" y="1090"/>
                      </a:lnTo>
                      <a:lnTo>
                        <a:pt x="742" y="1089"/>
                      </a:lnTo>
                      <a:lnTo>
                        <a:pt x="742" y="1088"/>
                      </a:lnTo>
                      <a:lnTo>
                        <a:pt x="741" y="1088"/>
                      </a:lnTo>
                      <a:lnTo>
                        <a:pt x="741" y="1087"/>
                      </a:lnTo>
                      <a:lnTo>
                        <a:pt x="740" y="1088"/>
                      </a:lnTo>
                      <a:lnTo>
                        <a:pt x="740" y="1087"/>
                      </a:lnTo>
                      <a:lnTo>
                        <a:pt x="740" y="1086"/>
                      </a:lnTo>
                      <a:lnTo>
                        <a:pt x="739" y="1086"/>
                      </a:lnTo>
                      <a:lnTo>
                        <a:pt x="739" y="1085"/>
                      </a:lnTo>
                      <a:lnTo>
                        <a:pt x="738" y="1084"/>
                      </a:lnTo>
                      <a:lnTo>
                        <a:pt x="737" y="1084"/>
                      </a:lnTo>
                      <a:lnTo>
                        <a:pt x="736" y="1084"/>
                      </a:lnTo>
                      <a:lnTo>
                        <a:pt x="735" y="1084"/>
                      </a:lnTo>
                      <a:lnTo>
                        <a:pt x="734" y="1083"/>
                      </a:lnTo>
                      <a:lnTo>
                        <a:pt x="733" y="1083"/>
                      </a:lnTo>
                      <a:lnTo>
                        <a:pt x="733" y="1082"/>
                      </a:lnTo>
                      <a:lnTo>
                        <a:pt x="732" y="1082"/>
                      </a:lnTo>
                      <a:lnTo>
                        <a:pt x="733" y="1081"/>
                      </a:lnTo>
                      <a:lnTo>
                        <a:pt x="732" y="1081"/>
                      </a:lnTo>
                      <a:lnTo>
                        <a:pt x="733" y="1081"/>
                      </a:lnTo>
                      <a:lnTo>
                        <a:pt x="733" y="1080"/>
                      </a:lnTo>
                      <a:lnTo>
                        <a:pt x="732" y="1080"/>
                      </a:lnTo>
                      <a:lnTo>
                        <a:pt x="732" y="1079"/>
                      </a:lnTo>
                      <a:lnTo>
                        <a:pt x="731" y="1079"/>
                      </a:lnTo>
                      <a:lnTo>
                        <a:pt x="731" y="1078"/>
                      </a:lnTo>
                      <a:lnTo>
                        <a:pt x="730" y="1078"/>
                      </a:lnTo>
                      <a:lnTo>
                        <a:pt x="729" y="1078"/>
                      </a:lnTo>
                      <a:lnTo>
                        <a:pt x="728" y="1078"/>
                      </a:lnTo>
                      <a:lnTo>
                        <a:pt x="727" y="1078"/>
                      </a:lnTo>
                      <a:lnTo>
                        <a:pt x="726" y="1078"/>
                      </a:lnTo>
                      <a:lnTo>
                        <a:pt x="725" y="1078"/>
                      </a:lnTo>
                      <a:lnTo>
                        <a:pt x="725" y="1079"/>
                      </a:lnTo>
                      <a:lnTo>
                        <a:pt x="725" y="1078"/>
                      </a:lnTo>
                      <a:lnTo>
                        <a:pt x="724" y="1078"/>
                      </a:lnTo>
                      <a:lnTo>
                        <a:pt x="723" y="1078"/>
                      </a:lnTo>
                      <a:lnTo>
                        <a:pt x="724" y="1077"/>
                      </a:lnTo>
                      <a:lnTo>
                        <a:pt x="723" y="1077"/>
                      </a:lnTo>
                      <a:lnTo>
                        <a:pt x="722" y="1077"/>
                      </a:lnTo>
                      <a:lnTo>
                        <a:pt x="722" y="1076"/>
                      </a:lnTo>
                      <a:lnTo>
                        <a:pt x="721" y="1077"/>
                      </a:lnTo>
                      <a:lnTo>
                        <a:pt x="721" y="1078"/>
                      </a:lnTo>
                      <a:lnTo>
                        <a:pt x="720" y="1078"/>
                      </a:lnTo>
                      <a:lnTo>
                        <a:pt x="719" y="1078"/>
                      </a:lnTo>
                      <a:lnTo>
                        <a:pt x="718" y="1079"/>
                      </a:lnTo>
                      <a:lnTo>
                        <a:pt x="718" y="1078"/>
                      </a:lnTo>
                      <a:lnTo>
                        <a:pt x="718" y="1079"/>
                      </a:lnTo>
                      <a:lnTo>
                        <a:pt x="717" y="1079"/>
                      </a:lnTo>
                      <a:lnTo>
                        <a:pt x="716" y="1079"/>
                      </a:lnTo>
                      <a:lnTo>
                        <a:pt x="715" y="1079"/>
                      </a:lnTo>
                      <a:lnTo>
                        <a:pt x="715" y="1078"/>
                      </a:lnTo>
                      <a:lnTo>
                        <a:pt x="715" y="1079"/>
                      </a:lnTo>
                      <a:lnTo>
                        <a:pt x="714" y="1079"/>
                      </a:lnTo>
                      <a:lnTo>
                        <a:pt x="713" y="1080"/>
                      </a:lnTo>
                      <a:lnTo>
                        <a:pt x="712" y="1080"/>
                      </a:lnTo>
                      <a:lnTo>
                        <a:pt x="711" y="1080"/>
                      </a:lnTo>
                      <a:lnTo>
                        <a:pt x="710" y="1080"/>
                      </a:lnTo>
                      <a:lnTo>
                        <a:pt x="710" y="1079"/>
                      </a:lnTo>
                      <a:lnTo>
                        <a:pt x="710" y="1080"/>
                      </a:lnTo>
                      <a:lnTo>
                        <a:pt x="709" y="1080"/>
                      </a:lnTo>
                      <a:lnTo>
                        <a:pt x="709" y="1081"/>
                      </a:lnTo>
                      <a:lnTo>
                        <a:pt x="708" y="1081"/>
                      </a:lnTo>
                      <a:lnTo>
                        <a:pt x="707" y="1081"/>
                      </a:lnTo>
                      <a:lnTo>
                        <a:pt x="706" y="1081"/>
                      </a:lnTo>
                      <a:lnTo>
                        <a:pt x="706" y="1082"/>
                      </a:lnTo>
                      <a:lnTo>
                        <a:pt x="705" y="1081"/>
                      </a:lnTo>
                      <a:lnTo>
                        <a:pt x="705" y="1082"/>
                      </a:lnTo>
                      <a:lnTo>
                        <a:pt x="704" y="1082"/>
                      </a:lnTo>
                      <a:lnTo>
                        <a:pt x="704" y="1083"/>
                      </a:lnTo>
                      <a:lnTo>
                        <a:pt x="704" y="1084"/>
                      </a:lnTo>
                      <a:lnTo>
                        <a:pt x="704" y="1085"/>
                      </a:lnTo>
                      <a:lnTo>
                        <a:pt x="704" y="1086"/>
                      </a:lnTo>
                      <a:lnTo>
                        <a:pt x="703" y="1086"/>
                      </a:lnTo>
                      <a:lnTo>
                        <a:pt x="702" y="1087"/>
                      </a:lnTo>
                      <a:lnTo>
                        <a:pt x="701" y="1087"/>
                      </a:lnTo>
                      <a:lnTo>
                        <a:pt x="701" y="1088"/>
                      </a:lnTo>
                      <a:lnTo>
                        <a:pt x="700" y="1088"/>
                      </a:lnTo>
                      <a:lnTo>
                        <a:pt x="699" y="1088"/>
                      </a:lnTo>
                      <a:lnTo>
                        <a:pt x="698" y="1089"/>
                      </a:lnTo>
                      <a:lnTo>
                        <a:pt x="697" y="1089"/>
                      </a:lnTo>
                      <a:lnTo>
                        <a:pt x="697" y="1090"/>
                      </a:lnTo>
                      <a:lnTo>
                        <a:pt x="697" y="1091"/>
                      </a:lnTo>
                      <a:lnTo>
                        <a:pt x="696" y="1091"/>
                      </a:lnTo>
                      <a:lnTo>
                        <a:pt x="694" y="1091"/>
                      </a:lnTo>
                      <a:lnTo>
                        <a:pt x="694" y="1092"/>
                      </a:lnTo>
                      <a:lnTo>
                        <a:pt x="693" y="1092"/>
                      </a:lnTo>
                      <a:lnTo>
                        <a:pt x="692" y="1091"/>
                      </a:lnTo>
                      <a:lnTo>
                        <a:pt x="691" y="1091"/>
                      </a:lnTo>
                      <a:lnTo>
                        <a:pt x="690" y="1092"/>
                      </a:lnTo>
                      <a:lnTo>
                        <a:pt x="689" y="1091"/>
                      </a:lnTo>
                      <a:lnTo>
                        <a:pt x="689" y="1090"/>
                      </a:lnTo>
                      <a:lnTo>
                        <a:pt x="688" y="1090"/>
                      </a:lnTo>
                      <a:lnTo>
                        <a:pt x="687" y="1090"/>
                      </a:lnTo>
                      <a:lnTo>
                        <a:pt x="686" y="1090"/>
                      </a:lnTo>
                      <a:lnTo>
                        <a:pt x="685" y="1090"/>
                      </a:lnTo>
                      <a:lnTo>
                        <a:pt x="685" y="1091"/>
                      </a:lnTo>
                      <a:lnTo>
                        <a:pt x="684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1" y="1092"/>
                      </a:lnTo>
                      <a:lnTo>
                        <a:pt x="680" y="1092"/>
                      </a:lnTo>
                      <a:lnTo>
                        <a:pt x="680" y="1093"/>
                      </a:lnTo>
                      <a:lnTo>
                        <a:pt x="679" y="1093"/>
                      </a:lnTo>
                      <a:lnTo>
                        <a:pt x="679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7" y="1092"/>
                      </a:lnTo>
                      <a:lnTo>
                        <a:pt x="678" y="1093"/>
                      </a:lnTo>
                      <a:lnTo>
                        <a:pt x="677" y="1093"/>
                      </a:lnTo>
                      <a:lnTo>
                        <a:pt x="676" y="1093"/>
                      </a:lnTo>
                      <a:lnTo>
                        <a:pt x="675" y="1093"/>
                      </a:lnTo>
                      <a:lnTo>
                        <a:pt x="674" y="1093"/>
                      </a:lnTo>
                      <a:lnTo>
                        <a:pt x="673" y="1093"/>
                      </a:lnTo>
                      <a:lnTo>
                        <a:pt x="672" y="1093"/>
                      </a:lnTo>
                      <a:lnTo>
                        <a:pt x="672" y="1092"/>
                      </a:lnTo>
                      <a:lnTo>
                        <a:pt x="671" y="1092"/>
                      </a:lnTo>
                      <a:lnTo>
                        <a:pt x="670" y="1092"/>
                      </a:lnTo>
                      <a:lnTo>
                        <a:pt x="670" y="1093"/>
                      </a:lnTo>
                      <a:lnTo>
                        <a:pt x="669" y="1092"/>
                      </a:lnTo>
                      <a:lnTo>
                        <a:pt x="670" y="1092"/>
                      </a:lnTo>
                      <a:lnTo>
                        <a:pt x="669" y="1092"/>
                      </a:lnTo>
                      <a:lnTo>
                        <a:pt x="668" y="1092"/>
                      </a:lnTo>
                      <a:lnTo>
                        <a:pt x="668" y="1093"/>
                      </a:lnTo>
                      <a:lnTo>
                        <a:pt x="667" y="1093"/>
                      </a:lnTo>
                      <a:lnTo>
                        <a:pt x="667" y="1094"/>
                      </a:lnTo>
                      <a:lnTo>
                        <a:pt x="666" y="1094"/>
                      </a:lnTo>
                      <a:lnTo>
                        <a:pt x="665" y="1094"/>
                      </a:lnTo>
                      <a:lnTo>
                        <a:pt x="665" y="1093"/>
                      </a:lnTo>
                      <a:lnTo>
                        <a:pt x="664" y="1093"/>
                      </a:lnTo>
                      <a:lnTo>
                        <a:pt x="663" y="1093"/>
                      </a:lnTo>
                      <a:lnTo>
                        <a:pt x="662" y="1093"/>
                      </a:lnTo>
                      <a:lnTo>
                        <a:pt x="662" y="1092"/>
                      </a:lnTo>
                      <a:lnTo>
                        <a:pt x="661" y="1092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0" y="1092"/>
                      </a:lnTo>
                      <a:lnTo>
                        <a:pt x="660" y="1091"/>
                      </a:lnTo>
                      <a:lnTo>
                        <a:pt x="659" y="1091"/>
                      </a:lnTo>
                      <a:lnTo>
                        <a:pt x="659" y="1090"/>
                      </a:lnTo>
                      <a:lnTo>
                        <a:pt x="658" y="1090"/>
                      </a:lnTo>
                      <a:lnTo>
                        <a:pt x="657" y="1090"/>
                      </a:lnTo>
                      <a:lnTo>
                        <a:pt x="656" y="1090"/>
                      </a:lnTo>
                      <a:lnTo>
                        <a:pt x="656" y="1089"/>
                      </a:lnTo>
                      <a:lnTo>
                        <a:pt x="657" y="1089"/>
                      </a:lnTo>
                      <a:lnTo>
                        <a:pt x="657" y="1090"/>
                      </a:lnTo>
                      <a:lnTo>
                        <a:pt x="657" y="1089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4" y="1089"/>
                      </a:lnTo>
                      <a:lnTo>
                        <a:pt x="654" y="1088"/>
                      </a:lnTo>
                      <a:lnTo>
                        <a:pt x="654" y="1087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3" y="1085"/>
                      </a:lnTo>
                      <a:lnTo>
                        <a:pt x="652" y="1085"/>
                      </a:lnTo>
                      <a:lnTo>
                        <a:pt x="653" y="1085"/>
                      </a:lnTo>
                      <a:lnTo>
                        <a:pt x="652" y="1084"/>
                      </a:lnTo>
                      <a:lnTo>
                        <a:pt x="652" y="1085"/>
                      </a:lnTo>
                      <a:lnTo>
                        <a:pt x="651" y="1085"/>
                      </a:lnTo>
                      <a:lnTo>
                        <a:pt x="651" y="1084"/>
                      </a:lnTo>
                      <a:lnTo>
                        <a:pt x="650" y="1084"/>
                      </a:lnTo>
                      <a:lnTo>
                        <a:pt x="651" y="1083"/>
                      </a:lnTo>
                      <a:lnTo>
                        <a:pt x="650" y="1083"/>
                      </a:lnTo>
                      <a:lnTo>
                        <a:pt x="649" y="1083"/>
                      </a:lnTo>
                      <a:lnTo>
                        <a:pt x="650" y="1082"/>
                      </a:lnTo>
                      <a:lnTo>
                        <a:pt x="649" y="1082"/>
                      </a:lnTo>
                      <a:lnTo>
                        <a:pt x="648" y="1082"/>
                      </a:lnTo>
                      <a:lnTo>
                        <a:pt x="648" y="1083"/>
                      </a:lnTo>
                      <a:lnTo>
                        <a:pt x="647" y="1082"/>
                      </a:lnTo>
                      <a:lnTo>
                        <a:pt x="646" y="1083"/>
                      </a:lnTo>
                      <a:lnTo>
                        <a:pt x="647" y="1083"/>
                      </a:lnTo>
                      <a:lnTo>
                        <a:pt x="646" y="1083"/>
                      </a:lnTo>
                      <a:lnTo>
                        <a:pt x="645" y="1083"/>
                      </a:lnTo>
                      <a:lnTo>
                        <a:pt x="645" y="1082"/>
                      </a:lnTo>
                      <a:lnTo>
                        <a:pt x="645" y="1083"/>
                      </a:lnTo>
                      <a:lnTo>
                        <a:pt x="644" y="1083"/>
                      </a:lnTo>
                      <a:lnTo>
                        <a:pt x="644" y="1082"/>
                      </a:lnTo>
                      <a:lnTo>
                        <a:pt x="644" y="1081"/>
                      </a:lnTo>
                      <a:lnTo>
                        <a:pt x="643" y="1080"/>
                      </a:lnTo>
                      <a:lnTo>
                        <a:pt x="642" y="1080"/>
                      </a:lnTo>
                      <a:lnTo>
                        <a:pt x="642" y="1079"/>
                      </a:lnTo>
                      <a:lnTo>
                        <a:pt x="641" y="1079"/>
                      </a:lnTo>
                      <a:lnTo>
                        <a:pt x="641" y="1080"/>
                      </a:lnTo>
                      <a:lnTo>
                        <a:pt x="641" y="1079"/>
                      </a:lnTo>
                      <a:lnTo>
                        <a:pt x="640" y="1079"/>
                      </a:lnTo>
                      <a:lnTo>
                        <a:pt x="640" y="1080"/>
                      </a:lnTo>
                      <a:lnTo>
                        <a:pt x="640" y="1079"/>
                      </a:lnTo>
                      <a:lnTo>
                        <a:pt x="639" y="1079"/>
                      </a:lnTo>
                      <a:lnTo>
                        <a:pt x="638" y="1079"/>
                      </a:lnTo>
                      <a:lnTo>
                        <a:pt x="637" y="1079"/>
                      </a:lnTo>
                      <a:lnTo>
                        <a:pt x="637" y="1078"/>
                      </a:lnTo>
                      <a:lnTo>
                        <a:pt x="636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4" y="1077"/>
                      </a:lnTo>
                      <a:lnTo>
                        <a:pt x="633" y="1077"/>
                      </a:lnTo>
                      <a:lnTo>
                        <a:pt x="633" y="1076"/>
                      </a:lnTo>
                      <a:lnTo>
                        <a:pt x="632" y="1076"/>
                      </a:lnTo>
                      <a:lnTo>
                        <a:pt x="632" y="1075"/>
                      </a:lnTo>
                      <a:lnTo>
                        <a:pt x="631" y="1076"/>
                      </a:lnTo>
                      <a:lnTo>
                        <a:pt x="631" y="1075"/>
                      </a:lnTo>
                      <a:lnTo>
                        <a:pt x="630" y="1075"/>
                      </a:lnTo>
                      <a:lnTo>
                        <a:pt x="630" y="1076"/>
                      </a:lnTo>
                      <a:lnTo>
                        <a:pt x="630" y="1075"/>
                      </a:lnTo>
                      <a:lnTo>
                        <a:pt x="629" y="1076"/>
                      </a:lnTo>
                      <a:lnTo>
                        <a:pt x="629" y="1075"/>
                      </a:lnTo>
                      <a:lnTo>
                        <a:pt x="629" y="1076"/>
                      </a:lnTo>
                      <a:lnTo>
                        <a:pt x="628" y="1076"/>
                      </a:lnTo>
                      <a:lnTo>
                        <a:pt x="629" y="1075"/>
                      </a:lnTo>
                      <a:lnTo>
                        <a:pt x="628" y="1075"/>
                      </a:lnTo>
                      <a:lnTo>
                        <a:pt x="627" y="1075"/>
                      </a:lnTo>
                      <a:lnTo>
                        <a:pt x="627" y="1074"/>
                      </a:lnTo>
                      <a:lnTo>
                        <a:pt x="626" y="1074"/>
                      </a:lnTo>
                      <a:lnTo>
                        <a:pt x="625" y="1074"/>
                      </a:lnTo>
                      <a:lnTo>
                        <a:pt x="625" y="1073"/>
                      </a:lnTo>
                      <a:lnTo>
                        <a:pt x="624" y="1073"/>
                      </a:lnTo>
                      <a:lnTo>
                        <a:pt x="625" y="1073"/>
                      </a:lnTo>
                      <a:lnTo>
                        <a:pt x="624" y="1072"/>
                      </a:lnTo>
                      <a:lnTo>
                        <a:pt x="623" y="1072"/>
                      </a:lnTo>
                      <a:lnTo>
                        <a:pt x="623" y="1071"/>
                      </a:lnTo>
                      <a:lnTo>
                        <a:pt x="624" y="1072"/>
                      </a:lnTo>
                      <a:lnTo>
                        <a:pt x="624" y="1071"/>
                      </a:lnTo>
                      <a:lnTo>
                        <a:pt x="623" y="1071"/>
                      </a:lnTo>
                      <a:lnTo>
                        <a:pt x="622" y="1071"/>
                      </a:lnTo>
                      <a:lnTo>
                        <a:pt x="622" y="1070"/>
                      </a:lnTo>
                      <a:lnTo>
                        <a:pt x="621" y="1070"/>
                      </a:lnTo>
                      <a:lnTo>
                        <a:pt x="621" y="1069"/>
                      </a:lnTo>
                      <a:lnTo>
                        <a:pt x="621" y="1068"/>
                      </a:lnTo>
                      <a:lnTo>
                        <a:pt x="621" y="1069"/>
                      </a:lnTo>
                      <a:lnTo>
                        <a:pt x="620" y="1069"/>
                      </a:lnTo>
                      <a:lnTo>
                        <a:pt x="620" y="1068"/>
                      </a:lnTo>
                      <a:lnTo>
                        <a:pt x="621" y="1067"/>
                      </a:lnTo>
                      <a:lnTo>
                        <a:pt x="620" y="1067"/>
                      </a:lnTo>
                      <a:lnTo>
                        <a:pt x="621" y="1067"/>
                      </a:lnTo>
                      <a:lnTo>
                        <a:pt x="620" y="1066"/>
                      </a:lnTo>
                      <a:lnTo>
                        <a:pt x="621" y="1066"/>
                      </a:lnTo>
                      <a:lnTo>
                        <a:pt x="621" y="1065"/>
                      </a:lnTo>
                      <a:lnTo>
                        <a:pt x="620" y="1065"/>
                      </a:lnTo>
                      <a:lnTo>
                        <a:pt x="621" y="1064"/>
                      </a:lnTo>
                      <a:lnTo>
                        <a:pt x="620" y="1064"/>
                      </a:lnTo>
                      <a:lnTo>
                        <a:pt x="621" y="1064"/>
                      </a:lnTo>
                      <a:lnTo>
                        <a:pt x="621" y="1063"/>
                      </a:lnTo>
                      <a:lnTo>
                        <a:pt x="620" y="1063"/>
                      </a:lnTo>
                      <a:lnTo>
                        <a:pt x="620" y="1064"/>
                      </a:lnTo>
                      <a:lnTo>
                        <a:pt x="620" y="1063"/>
                      </a:lnTo>
                      <a:lnTo>
                        <a:pt x="619" y="1063"/>
                      </a:lnTo>
                      <a:lnTo>
                        <a:pt x="618" y="1062"/>
                      </a:lnTo>
                      <a:lnTo>
                        <a:pt x="617" y="1062"/>
                      </a:lnTo>
                      <a:lnTo>
                        <a:pt x="618" y="1063"/>
                      </a:lnTo>
                      <a:lnTo>
                        <a:pt x="617" y="1063"/>
                      </a:lnTo>
                      <a:lnTo>
                        <a:pt x="616" y="1062"/>
                      </a:lnTo>
                      <a:lnTo>
                        <a:pt x="616" y="1061"/>
                      </a:lnTo>
                      <a:lnTo>
                        <a:pt x="615" y="1061"/>
                      </a:lnTo>
                      <a:lnTo>
                        <a:pt x="615" y="1060"/>
                      </a:lnTo>
                      <a:lnTo>
                        <a:pt x="615" y="1061"/>
                      </a:lnTo>
                      <a:lnTo>
                        <a:pt x="615" y="1062"/>
                      </a:lnTo>
                      <a:lnTo>
                        <a:pt x="614" y="1062"/>
                      </a:lnTo>
                      <a:lnTo>
                        <a:pt x="614" y="1061"/>
                      </a:lnTo>
                      <a:lnTo>
                        <a:pt x="613" y="1061"/>
                      </a:lnTo>
                      <a:lnTo>
                        <a:pt x="614" y="1060"/>
                      </a:lnTo>
                      <a:lnTo>
                        <a:pt x="613" y="1060"/>
                      </a:lnTo>
                      <a:lnTo>
                        <a:pt x="612" y="1061"/>
                      </a:lnTo>
                      <a:lnTo>
                        <a:pt x="612" y="1060"/>
                      </a:lnTo>
                      <a:lnTo>
                        <a:pt x="611" y="1060"/>
                      </a:lnTo>
                      <a:lnTo>
                        <a:pt x="611" y="1061"/>
                      </a:lnTo>
                      <a:lnTo>
                        <a:pt x="610" y="1061"/>
                      </a:lnTo>
                      <a:lnTo>
                        <a:pt x="610" y="1060"/>
                      </a:lnTo>
                      <a:lnTo>
                        <a:pt x="609" y="1061"/>
                      </a:lnTo>
                      <a:lnTo>
                        <a:pt x="608" y="1061"/>
                      </a:lnTo>
                      <a:lnTo>
                        <a:pt x="608" y="1060"/>
                      </a:lnTo>
                      <a:lnTo>
                        <a:pt x="608" y="1059"/>
                      </a:lnTo>
                      <a:lnTo>
                        <a:pt x="607" y="1060"/>
                      </a:lnTo>
                      <a:lnTo>
                        <a:pt x="607" y="1061"/>
                      </a:lnTo>
                      <a:lnTo>
                        <a:pt x="606" y="1060"/>
                      </a:lnTo>
                      <a:lnTo>
                        <a:pt x="606" y="1059"/>
                      </a:lnTo>
                      <a:lnTo>
                        <a:pt x="605" y="1059"/>
                      </a:lnTo>
                      <a:lnTo>
                        <a:pt x="604" y="1059"/>
                      </a:lnTo>
                      <a:lnTo>
                        <a:pt x="603" y="1058"/>
                      </a:lnTo>
                      <a:lnTo>
                        <a:pt x="602" y="1058"/>
                      </a:lnTo>
                      <a:lnTo>
                        <a:pt x="602" y="1059"/>
                      </a:lnTo>
                      <a:lnTo>
                        <a:pt x="601" y="1059"/>
                      </a:lnTo>
                      <a:lnTo>
                        <a:pt x="601" y="1058"/>
                      </a:lnTo>
                      <a:lnTo>
                        <a:pt x="601" y="1057"/>
                      </a:lnTo>
                      <a:lnTo>
                        <a:pt x="600" y="1058"/>
                      </a:lnTo>
                      <a:lnTo>
                        <a:pt x="601" y="1058"/>
                      </a:lnTo>
                      <a:lnTo>
                        <a:pt x="600" y="1059"/>
                      </a:lnTo>
                      <a:lnTo>
                        <a:pt x="600" y="1058"/>
                      </a:lnTo>
                      <a:lnTo>
                        <a:pt x="599" y="1057"/>
                      </a:lnTo>
                      <a:lnTo>
                        <a:pt x="598" y="1056"/>
                      </a:lnTo>
                      <a:lnTo>
                        <a:pt x="599" y="1055"/>
                      </a:lnTo>
                      <a:lnTo>
                        <a:pt x="598" y="1055"/>
                      </a:lnTo>
                      <a:lnTo>
                        <a:pt x="597" y="1055"/>
                      </a:lnTo>
                      <a:lnTo>
                        <a:pt x="596" y="1056"/>
                      </a:lnTo>
                      <a:lnTo>
                        <a:pt x="596" y="1055"/>
                      </a:lnTo>
                      <a:lnTo>
                        <a:pt x="596" y="1054"/>
                      </a:lnTo>
                      <a:lnTo>
                        <a:pt x="595" y="1054"/>
                      </a:lnTo>
                      <a:lnTo>
                        <a:pt x="595" y="1055"/>
                      </a:lnTo>
                      <a:lnTo>
                        <a:pt x="594" y="1055"/>
                      </a:lnTo>
                      <a:lnTo>
                        <a:pt x="594" y="1054"/>
                      </a:lnTo>
                      <a:lnTo>
                        <a:pt x="594" y="1053"/>
                      </a:lnTo>
                      <a:lnTo>
                        <a:pt x="593" y="1053"/>
                      </a:lnTo>
                      <a:lnTo>
                        <a:pt x="592" y="1052"/>
                      </a:lnTo>
                      <a:lnTo>
                        <a:pt x="591" y="1052"/>
                      </a:lnTo>
                      <a:lnTo>
                        <a:pt x="591" y="1053"/>
                      </a:lnTo>
                      <a:lnTo>
                        <a:pt x="590" y="1053"/>
                      </a:lnTo>
                      <a:lnTo>
                        <a:pt x="589" y="1053"/>
                      </a:lnTo>
                      <a:lnTo>
                        <a:pt x="590" y="1052"/>
                      </a:lnTo>
                      <a:lnTo>
                        <a:pt x="589" y="1052"/>
                      </a:lnTo>
                      <a:lnTo>
                        <a:pt x="589" y="1053"/>
                      </a:lnTo>
                      <a:lnTo>
                        <a:pt x="589" y="1052"/>
                      </a:lnTo>
                      <a:lnTo>
                        <a:pt x="590" y="1052"/>
                      </a:lnTo>
                      <a:lnTo>
                        <a:pt x="590" y="1051"/>
                      </a:lnTo>
                      <a:lnTo>
                        <a:pt x="589" y="1051"/>
                      </a:lnTo>
                      <a:lnTo>
                        <a:pt x="588" y="1051"/>
                      </a:lnTo>
                      <a:lnTo>
                        <a:pt x="587" y="1051"/>
                      </a:lnTo>
                      <a:lnTo>
                        <a:pt x="586" y="1050"/>
                      </a:lnTo>
                      <a:lnTo>
                        <a:pt x="586" y="1051"/>
                      </a:lnTo>
                      <a:lnTo>
                        <a:pt x="586" y="1052"/>
                      </a:lnTo>
                      <a:lnTo>
                        <a:pt x="585" y="1053"/>
                      </a:lnTo>
                      <a:lnTo>
                        <a:pt x="584" y="1052"/>
                      </a:lnTo>
                      <a:lnTo>
                        <a:pt x="584" y="1051"/>
                      </a:lnTo>
                      <a:lnTo>
                        <a:pt x="583" y="1050"/>
                      </a:lnTo>
                      <a:lnTo>
                        <a:pt x="584" y="1050"/>
                      </a:lnTo>
                      <a:lnTo>
                        <a:pt x="583" y="1049"/>
                      </a:lnTo>
                      <a:lnTo>
                        <a:pt x="582" y="1050"/>
                      </a:lnTo>
                      <a:lnTo>
                        <a:pt x="581" y="1050"/>
                      </a:lnTo>
                      <a:lnTo>
                        <a:pt x="581" y="1049"/>
                      </a:lnTo>
                      <a:lnTo>
                        <a:pt x="580" y="1049"/>
                      </a:lnTo>
                      <a:lnTo>
                        <a:pt x="580" y="1050"/>
                      </a:lnTo>
                      <a:lnTo>
                        <a:pt x="579" y="1050"/>
                      </a:lnTo>
                      <a:lnTo>
                        <a:pt x="580" y="1049"/>
                      </a:lnTo>
                      <a:lnTo>
                        <a:pt x="580" y="1048"/>
                      </a:lnTo>
                      <a:lnTo>
                        <a:pt x="579" y="1048"/>
                      </a:lnTo>
                      <a:lnTo>
                        <a:pt x="579" y="1049"/>
                      </a:lnTo>
                      <a:lnTo>
                        <a:pt x="578" y="1049"/>
                      </a:lnTo>
                      <a:lnTo>
                        <a:pt x="578" y="1048"/>
                      </a:lnTo>
                      <a:lnTo>
                        <a:pt x="578" y="1047"/>
                      </a:lnTo>
                      <a:lnTo>
                        <a:pt x="578" y="1046"/>
                      </a:lnTo>
                      <a:lnTo>
                        <a:pt x="577" y="1046"/>
                      </a:lnTo>
                      <a:lnTo>
                        <a:pt x="577" y="1045"/>
                      </a:lnTo>
                      <a:lnTo>
                        <a:pt x="578" y="1045"/>
                      </a:lnTo>
                      <a:lnTo>
                        <a:pt x="578" y="1044"/>
                      </a:lnTo>
                      <a:lnTo>
                        <a:pt x="577" y="1043"/>
                      </a:lnTo>
                      <a:lnTo>
                        <a:pt x="576" y="1043"/>
                      </a:lnTo>
                      <a:lnTo>
                        <a:pt x="576" y="1042"/>
                      </a:lnTo>
                      <a:lnTo>
                        <a:pt x="575" y="1042"/>
                      </a:lnTo>
                      <a:lnTo>
                        <a:pt x="575" y="1041"/>
                      </a:lnTo>
                      <a:lnTo>
                        <a:pt x="574" y="1041"/>
                      </a:lnTo>
                      <a:lnTo>
                        <a:pt x="574" y="1042"/>
                      </a:lnTo>
                      <a:lnTo>
                        <a:pt x="574" y="1043"/>
                      </a:lnTo>
                      <a:lnTo>
                        <a:pt x="573" y="1042"/>
                      </a:lnTo>
                      <a:lnTo>
                        <a:pt x="573" y="1041"/>
                      </a:lnTo>
                      <a:lnTo>
                        <a:pt x="572" y="1041"/>
                      </a:lnTo>
                      <a:lnTo>
                        <a:pt x="571" y="1041"/>
                      </a:lnTo>
                      <a:lnTo>
                        <a:pt x="570" y="1042"/>
                      </a:lnTo>
                      <a:lnTo>
                        <a:pt x="569" y="1041"/>
                      </a:lnTo>
                      <a:lnTo>
                        <a:pt x="568" y="1041"/>
                      </a:lnTo>
                      <a:lnTo>
                        <a:pt x="567" y="1040"/>
                      </a:lnTo>
                      <a:lnTo>
                        <a:pt x="567" y="1041"/>
                      </a:lnTo>
                      <a:lnTo>
                        <a:pt x="566" y="1041"/>
                      </a:lnTo>
                      <a:lnTo>
                        <a:pt x="566" y="1042"/>
                      </a:lnTo>
                      <a:lnTo>
                        <a:pt x="565" y="1042"/>
                      </a:lnTo>
                      <a:lnTo>
                        <a:pt x="565" y="1043"/>
                      </a:lnTo>
                      <a:lnTo>
                        <a:pt x="564" y="1043"/>
                      </a:lnTo>
                      <a:lnTo>
                        <a:pt x="564" y="1042"/>
                      </a:lnTo>
                      <a:lnTo>
                        <a:pt x="563" y="1042"/>
                      </a:lnTo>
                      <a:lnTo>
                        <a:pt x="562" y="1043"/>
                      </a:lnTo>
                      <a:lnTo>
                        <a:pt x="562" y="1042"/>
                      </a:lnTo>
                      <a:lnTo>
                        <a:pt x="561" y="1043"/>
                      </a:lnTo>
                      <a:lnTo>
                        <a:pt x="560" y="1043"/>
                      </a:lnTo>
                      <a:lnTo>
                        <a:pt x="560" y="1044"/>
                      </a:lnTo>
                      <a:lnTo>
                        <a:pt x="560" y="1045"/>
                      </a:lnTo>
                      <a:lnTo>
                        <a:pt x="559" y="1045"/>
                      </a:lnTo>
                      <a:lnTo>
                        <a:pt x="559" y="1044"/>
                      </a:lnTo>
                      <a:lnTo>
                        <a:pt x="558" y="1044"/>
                      </a:lnTo>
                      <a:lnTo>
                        <a:pt x="558" y="1045"/>
                      </a:lnTo>
                      <a:lnTo>
                        <a:pt x="557" y="1045"/>
                      </a:lnTo>
                      <a:lnTo>
                        <a:pt x="557" y="1046"/>
                      </a:lnTo>
                      <a:lnTo>
                        <a:pt x="558" y="1046"/>
                      </a:lnTo>
                      <a:lnTo>
                        <a:pt x="558" y="1047"/>
                      </a:lnTo>
                      <a:lnTo>
                        <a:pt x="557" y="1046"/>
                      </a:lnTo>
                      <a:lnTo>
                        <a:pt x="556" y="1046"/>
                      </a:lnTo>
                      <a:lnTo>
                        <a:pt x="556" y="1047"/>
                      </a:lnTo>
                      <a:lnTo>
                        <a:pt x="555" y="1047"/>
                      </a:lnTo>
                      <a:lnTo>
                        <a:pt x="555" y="1046"/>
                      </a:lnTo>
                      <a:lnTo>
                        <a:pt x="553" y="1046"/>
                      </a:lnTo>
                      <a:lnTo>
                        <a:pt x="553" y="1047"/>
                      </a:lnTo>
                      <a:lnTo>
                        <a:pt x="552" y="1047"/>
                      </a:lnTo>
                      <a:lnTo>
                        <a:pt x="552" y="1048"/>
                      </a:lnTo>
                      <a:lnTo>
                        <a:pt x="553" y="1048"/>
                      </a:lnTo>
                      <a:lnTo>
                        <a:pt x="552" y="1048"/>
                      </a:lnTo>
                      <a:lnTo>
                        <a:pt x="551" y="1048"/>
                      </a:lnTo>
                      <a:lnTo>
                        <a:pt x="551" y="1049"/>
                      </a:lnTo>
                      <a:lnTo>
                        <a:pt x="550" y="1048"/>
                      </a:lnTo>
                      <a:lnTo>
                        <a:pt x="550" y="1049"/>
                      </a:lnTo>
                      <a:lnTo>
                        <a:pt x="550" y="1050"/>
                      </a:lnTo>
                      <a:lnTo>
                        <a:pt x="550" y="1051"/>
                      </a:lnTo>
                      <a:lnTo>
                        <a:pt x="549" y="1051"/>
                      </a:lnTo>
                      <a:lnTo>
                        <a:pt x="548" y="1052"/>
                      </a:lnTo>
                      <a:lnTo>
                        <a:pt x="547" y="1051"/>
                      </a:lnTo>
                      <a:lnTo>
                        <a:pt x="546" y="1051"/>
                      </a:lnTo>
                      <a:lnTo>
                        <a:pt x="546" y="1052"/>
                      </a:lnTo>
                      <a:lnTo>
                        <a:pt x="546" y="1053"/>
                      </a:lnTo>
                      <a:lnTo>
                        <a:pt x="545" y="1053"/>
                      </a:lnTo>
                      <a:lnTo>
                        <a:pt x="545" y="1052"/>
                      </a:lnTo>
                      <a:lnTo>
                        <a:pt x="545" y="1053"/>
                      </a:lnTo>
                      <a:lnTo>
                        <a:pt x="544" y="1053"/>
                      </a:lnTo>
                      <a:lnTo>
                        <a:pt x="544" y="1052"/>
                      </a:lnTo>
                      <a:lnTo>
                        <a:pt x="543" y="1052"/>
                      </a:lnTo>
                      <a:lnTo>
                        <a:pt x="543" y="1051"/>
                      </a:lnTo>
                      <a:lnTo>
                        <a:pt x="544" y="1051"/>
                      </a:lnTo>
                      <a:lnTo>
                        <a:pt x="543" y="1051"/>
                      </a:lnTo>
                      <a:lnTo>
                        <a:pt x="543" y="1050"/>
                      </a:lnTo>
                      <a:lnTo>
                        <a:pt x="542" y="1050"/>
                      </a:lnTo>
                      <a:lnTo>
                        <a:pt x="542" y="1051"/>
                      </a:lnTo>
                      <a:lnTo>
                        <a:pt x="542" y="1052"/>
                      </a:lnTo>
                      <a:lnTo>
                        <a:pt x="541" y="1052"/>
                      </a:lnTo>
                      <a:lnTo>
                        <a:pt x="540" y="1053"/>
                      </a:lnTo>
                      <a:lnTo>
                        <a:pt x="539" y="1054"/>
                      </a:lnTo>
                      <a:lnTo>
                        <a:pt x="538" y="1054"/>
                      </a:lnTo>
                      <a:lnTo>
                        <a:pt x="537" y="1055"/>
                      </a:lnTo>
                      <a:lnTo>
                        <a:pt x="537" y="1056"/>
                      </a:lnTo>
                      <a:lnTo>
                        <a:pt x="536" y="1055"/>
                      </a:lnTo>
                      <a:lnTo>
                        <a:pt x="535" y="1056"/>
                      </a:lnTo>
                      <a:lnTo>
                        <a:pt x="534" y="1056"/>
                      </a:lnTo>
                      <a:lnTo>
                        <a:pt x="534" y="1057"/>
                      </a:lnTo>
                      <a:lnTo>
                        <a:pt x="533" y="1057"/>
                      </a:lnTo>
                      <a:lnTo>
                        <a:pt x="533" y="1056"/>
                      </a:lnTo>
                      <a:lnTo>
                        <a:pt x="533" y="1055"/>
                      </a:lnTo>
                      <a:lnTo>
                        <a:pt x="532" y="1055"/>
                      </a:lnTo>
                      <a:lnTo>
                        <a:pt x="531" y="1055"/>
                      </a:lnTo>
                      <a:lnTo>
                        <a:pt x="531" y="1054"/>
                      </a:lnTo>
                      <a:lnTo>
                        <a:pt x="531" y="1055"/>
                      </a:lnTo>
                      <a:lnTo>
                        <a:pt x="530" y="1055"/>
                      </a:lnTo>
                      <a:lnTo>
                        <a:pt x="530" y="1054"/>
                      </a:lnTo>
                      <a:lnTo>
                        <a:pt x="529" y="1054"/>
                      </a:lnTo>
                      <a:lnTo>
                        <a:pt x="528" y="1054"/>
                      </a:lnTo>
                      <a:lnTo>
                        <a:pt x="528" y="1053"/>
                      </a:lnTo>
                      <a:lnTo>
                        <a:pt x="528" y="1052"/>
                      </a:lnTo>
                      <a:lnTo>
                        <a:pt x="527" y="1053"/>
                      </a:lnTo>
                      <a:lnTo>
                        <a:pt x="526" y="1053"/>
                      </a:lnTo>
                      <a:lnTo>
                        <a:pt x="527" y="1054"/>
                      </a:lnTo>
                      <a:lnTo>
                        <a:pt x="526" y="1055"/>
                      </a:lnTo>
                      <a:lnTo>
                        <a:pt x="525" y="1055"/>
                      </a:lnTo>
                      <a:lnTo>
                        <a:pt x="525" y="1056"/>
                      </a:lnTo>
                      <a:lnTo>
                        <a:pt x="525" y="1055"/>
                      </a:lnTo>
                      <a:lnTo>
                        <a:pt x="524" y="1055"/>
                      </a:lnTo>
                      <a:lnTo>
                        <a:pt x="523" y="1055"/>
                      </a:lnTo>
                      <a:lnTo>
                        <a:pt x="523" y="1056"/>
                      </a:lnTo>
                      <a:lnTo>
                        <a:pt x="521" y="1055"/>
                      </a:lnTo>
                      <a:lnTo>
                        <a:pt x="520" y="1055"/>
                      </a:lnTo>
                      <a:lnTo>
                        <a:pt x="520" y="1056"/>
                      </a:lnTo>
                      <a:lnTo>
                        <a:pt x="520" y="1057"/>
                      </a:lnTo>
                      <a:lnTo>
                        <a:pt x="519" y="1056"/>
                      </a:lnTo>
                      <a:lnTo>
                        <a:pt x="518" y="1057"/>
                      </a:lnTo>
                      <a:lnTo>
                        <a:pt x="517" y="1056"/>
                      </a:lnTo>
                      <a:lnTo>
                        <a:pt x="516" y="1057"/>
                      </a:lnTo>
                      <a:lnTo>
                        <a:pt x="516" y="1056"/>
                      </a:lnTo>
                      <a:lnTo>
                        <a:pt x="515" y="1056"/>
                      </a:lnTo>
                      <a:lnTo>
                        <a:pt x="515" y="1057"/>
                      </a:lnTo>
                      <a:lnTo>
                        <a:pt x="514" y="1057"/>
                      </a:lnTo>
                      <a:lnTo>
                        <a:pt x="513" y="1056"/>
                      </a:lnTo>
                      <a:lnTo>
                        <a:pt x="513" y="1055"/>
                      </a:lnTo>
                      <a:lnTo>
                        <a:pt x="513" y="1056"/>
                      </a:lnTo>
                      <a:lnTo>
                        <a:pt x="513" y="1057"/>
                      </a:lnTo>
                      <a:lnTo>
                        <a:pt x="512" y="1056"/>
                      </a:lnTo>
                      <a:lnTo>
                        <a:pt x="511" y="1056"/>
                      </a:lnTo>
                      <a:lnTo>
                        <a:pt x="512" y="1057"/>
                      </a:lnTo>
                      <a:lnTo>
                        <a:pt x="511" y="1057"/>
                      </a:lnTo>
                      <a:lnTo>
                        <a:pt x="510" y="1057"/>
                      </a:lnTo>
                      <a:lnTo>
                        <a:pt x="510" y="1056"/>
                      </a:lnTo>
                      <a:lnTo>
                        <a:pt x="509" y="1055"/>
                      </a:lnTo>
                      <a:lnTo>
                        <a:pt x="508" y="1056"/>
                      </a:lnTo>
                      <a:lnTo>
                        <a:pt x="508" y="1055"/>
                      </a:lnTo>
                      <a:lnTo>
                        <a:pt x="507" y="1055"/>
                      </a:lnTo>
                      <a:lnTo>
                        <a:pt x="506" y="1055"/>
                      </a:lnTo>
                      <a:lnTo>
                        <a:pt x="506" y="1054"/>
                      </a:lnTo>
                      <a:lnTo>
                        <a:pt x="505" y="1054"/>
                      </a:lnTo>
                      <a:lnTo>
                        <a:pt x="504" y="1054"/>
                      </a:lnTo>
                      <a:lnTo>
                        <a:pt x="504" y="1055"/>
                      </a:lnTo>
                      <a:lnTo>
                        <a:pt x="504" y="1056"/>
                      </a:lnTo>
                      <a:lnTo>
                        <a:pt x="503" y="1056"/>
                      </a:lnTo>
                      <a:lnTo>
                        <a:pt x="502" y="1056"/>
                      </a:lnTo>
                      <a:lnTo>
                        <a:pt x="501" y="1056"/>
                      </a:lnTo>
                      <a:lnTo>
                        <a:pt x="502" y="1057"/>
                      </a:lnTo>
                      <a:lnTo>
                        <a:pt x="501" y="1057"/>
                      </a:lnTo>
                      <a:lnTo>
                        <a:pt x="500" y="1057"/>
                      </a:lnTo>
                      <a:lnTo>
                        <a:pt x="500" y="1058"/>
                      </a:lnTo>
                      <a:lnTo>
                        <a:pt x="501" y="1058"/>
                      </a:lnTo>
                      <a:lnTo>
                        <a:pt x="501" y="1059"/>
                      </a:lnTo>
                      <a:lnTo>
                        <a:pt x="501" y="1060"/>
                      </a:lnTo>
                      <a:lnTo>
                        <a:pt x="500" y="1060"/>
                      </a:lnTo>
                      <a:lnTo>
                        <a:pt x="499" y="1060"/>
                      </a:lnTo>
                      <a:lnTo>
                        <a:pt x="499" y="1061"/>
                      </a:lnTo>
                      <a:lnTo>
                        <a:pt x="498" y="1061"/>
                      </a:lnTo>
                      <a:lnTo>
                        <a:pt x="499" y="1062"/>
                      </a:lnTo>
                      <a:lnTo>
                        <a:pt x="498" y="1063"/>
                      </a:lnTo>
                      <a:lnTo>
                        <a:pt x="497" y="1062"/>
                      </a:lnTo>
                      <a:lnTo>
                        <a:pt x="495" y="1063"/>
                      </a:lnTo>
                      <a:lnTo>
                        <a:pt x="494" y="1062"/>
                      </a:lnTo>
                      <a:lnTo>
                        <a:pt x="494" y="1063"/>
                      </a:lnTo>
                      <a:lnTo>
                        <a:pt x="494" y="1064"/>
                      </a:lnTo>
                      <a:lnTo>
                        <a:pt x="494" y="1065"/>
                      </a:lnTo>
                      <a:lnTo>
                        <a:pt x="493" y="1065"/>
                      </a:lnTo>
                      <a:lnTo>
                        <a:pt x="493" y="1066"/>
                      </a:lnTo>
                      <a:lnTo>
                        <a:pt x="494" y="1066"/>
                      </a:lnTo>
                      <a:lnTo>
                        <a:pt x="495" y="1066"/>
                      </a:lnTo>
                      <a:lnTo>
                        <a:pt x="495" y="1067"/>
                      </a:lnTo>
                      <a:lnTo>
                        <a:pt x="495" y="1068"/>
                      </a:lnTo>
                      <a:lnTo>
                        <a:pt x="494" y="1068"/>
                      </a:lnTo>
                      <a:lnTo>
                        <a:pt x="494" y="1067"/>
                      </a:lnTo>
                      <a:lnTo>
                        <a:pt x="493" y="1067"/>
                      </a:lnTo>
                      <a:lnTo>
                        <a:pt x="493" y="1068"/>
                      </a:lnTo>
                      <a:lnTo>
                        <a:pt x="494" y="1069"/>
                      </a:lnTo>
                      <a:lnTo>
                        <a:pt x="494" y="1070"/>
                      </a:lnTo>
                      <a:lnTo>
                        <a:pt x="492" y="1070"/>
                      </a:lnTo>
                      <a:lnTo>
                        <a:pt x="492" y="1071"/>
                      </a:lnTo>
                      <a:lnTo>
                        <a:pt x="492" y="1072"/>
                      </a:lnTo>
                      <a:lnTo>
                        <a:pt x="492" y="1073"/>
                      </a:lnTo>
                      <a:lnTo>
                        <a:pt x="491" y="1072"/>
                      </a:lnTo>
                      <a:lnTo>
                        <a:pt x="490" y="1073"/>
                      </a:lnTo>
                      <a:lnTo>
                        <a:pt x="490" y="1074"/>
                      </a:lnTo>
                      <a:lnTo>
                        <a:pt x="491" y="1075"/>
                      </a:lnTo>
                      <a:lnTo>
                        <a:pt x="490" y="1076"/>
                      </a:lnTo>
                      <a:lnTo>
                        <a:pt x="489" y="1077"/>
                      </a:lnTo>
                      <a:lnTo>
                        <a:pt x="489" y="1078"/>
                      </a:lnTo>
                      <a:lnTo>
                        <a:pt x="489" y="1077"/>
                      </a:lnTo>
                      <a:lnTo>
                        <a:pt x="488" y="1078"/>
                      </a:lnTo>
                      <a:lnTo>
                        <a:pt x="487" y="1078"/>
                      </a:lnTo>
                      <a:lnTo>
                        <a:pt x="486" y="1078"/>
                      </a:lnTo>
                      <a:lnTo>
                        <a:pt x="486" y="1077"/>
                      </a:lnTo>
                      <a:lnTo>
                        <a:pt x="485" y="1078"/>
                      </a:lnTo>
                      <a:lnTo>
                        <a:pt x="484" y="1078"/>
                      </a:lnTo>
                      <a:lnTo>
                        <a:pt x="483" y="1079"/>
                      </a:lnTo>
                      <a:lnTo>
                        <a:pt x="482" y="1079"/>
                      </a:lnTo>
                      <a:lnTo>
                        <a:pt x="482" y="1080"/>
                      </a:lnTo>
                      <a:lnTo>
                        <a:pt x="482" y="1081"/>
                      </a:lnTo>
                      <a:lnTo>
                        <a:pt x="480" y="1082"/>
                      </a:lnTo>
                      <a:lnTo>
                        <a:pt x="479" y="1082"/>
                      </a:lnTo>
                      <a:lnTo>
                        <a:pt x="478" y="1082"/>
                      </a:lnTo>
                      <a:lnTo>
                        <a:pt x="479" y="1083"/>
                      </a:lnTo>
                      <a:lnTo>
                        <a:pt x="479" y="1084"/>
                      </a:lnTo>
                      <a:lnTo>
                        <a:pt x="478" y="1085"/>
                      </a:lnTo>
                      <a:lnTo>
                        <a:pt x="478" y="1086"/>
                      </a:lnTo>
                      <a:lnTo>
                        <a:pt x="479" y="1086"/>
                      </a:lnTo>
                      <a:lnTo>
                        <a:pt x="480" y="1085"/>
                      </a:lnTo>
                      <a:lnTo>
                        <a:pt x="481" y="1085"/>
                      </a:lnTo>
                      <a:lnTo>
                        <a:pt x="480" y="1086"/>
                      </a:lnTo>
                      <a:lnTo>
                        <a:pt x="480" y="1087"/>
                      </a:lnTo>
                      <a:lnTo>
                        <a:pt x="479" y="1088"/>
                      </a:lnTo>
                      <a:lnTo>
                        <a:pt x="478" y="1089"/>
                      </a:lnTo>
                      <a:lnTo>
                        <a:pt x="478" y="1090"/>
                      </a:lnTo>
                      <a:lnTo>
                        <a:pt x="478" y="1091"/>
                      </a:lnTo>
                      <a:lnTo>
                        <a:pt x="476" y="1092"/>
                      </a:lnTo>
                      <a:lnTo>
                        <a:pt x="475" y="1092"/>
                      </a:lnTo>
                      <a:lnTo>
                        <a:pt x="475" y="1093"/>
                      </a:lnTo>
                      <a:lnTo>
                        <a:pt x="474" y="1093"/>
                      </a:lnTo>
                      <a:lnTo>
                        <a:pt x="474" y="1094"/>
                      </a:lnTo>
                      <a:lnTo>
                        <a:pt x="473" y="1094"/>
                      </a:lnTo>
                      <a:lnTo>
                        <a:pt x="472" y="1095"/>
                      </a:lnTo>
                      <a:lnTo>
                        <a:pt x="472" y="1096"/>
                      </a:lnTo>
                      <a:lnTo>
                        <a:pt x="472" y="1097"/>
                      </a:lnTo>
                      <a:lnTo>
                        <a:pt x="472" y="1098"/>
                      </a:lnTo>
                      <a:lnTo>
                        <a:pt x="471" y="1098"/>
                      </a:lnTo>
                      <a:lnTo>
                        <a:pt x="470" y="1098"/>
                      </a:lnTo>
                      <a:lnTo>
                        <a:pt x="470" y="1099"/>
                      </a:lnTo>
                      <a:lnTo>
                        <a:pt x="469" y="1099"/>
                      </a:lnTo>
                      <a:lnTo>
                        <a:pt x="468" y="1099"/>
                      </a:lnTo>
                      <a:lnTo>
                        <a:pt x="468" y="1100"/>
                      </a:lnTo>
                      <a:lnTo>
                        <a:pt x="467" y="1100"/>
                      </a:lnTo>
                      <a:lnTo>
                        <a:pt x="466" y="1101"/>
                      </a:lnTo>
                      <a:lnTo>
                        <a:pt x="466" y="1102"/>
                      </a:lnTo>
                      <a:lnTo>
                        <a:pt x="466" y="1103"/>
                      </a:lnTo>
                      <a:lnTo>
                        <a:pt x="465" y="1103"/>
                      </a:lnTo>
                      <a:lnTo>
                        <a:pt x="465" y="1102"/>
                      </a:lnTo>
                      <a:lnTo>
                        <a:pt x="464" y="1103"/>
                      </a:lnTo>
                      <a:lnTo>
                        <a:pt x="465" y="1103"/>
                      </a:lnTo>
                      <a:lnTo>
                        <a:pt x="464" y="1103"/>
                      </a:lnTo>
                      <a:lnTo>
                        <a:pt x="463" y="1103"/>
                      </a:lnTo>
                      <a:lnTo>
                        <a:pt x="462" y="1102"/>
                      </a:lnTo>
                      <a:lnTo>
                        <a:pt x="461" y="1102"/>
                      </a:lnTo>
                      <a:lnTo>
                        <a:pt x="461" y="1103"/>
                      </a:lnTo>
                      <a:lnTo>
                        <a:pt x="460" y="1103"/>
                      </a:lnTo>
                      <a:lnTo>
                        <a:pt x="458" y="1103"/>
                      </a:lnTo>
                      <a:lnTo>
                        <a:pt x="457" y="1104"/>
                      </a:lnTo>
                      <a:lnTo>
                        <a:pt x="455" y="1104"/>
                      </a:lnTo>
                      <a:lnTo>
                        <a:pt x="454" y="1104"/>
                      </a:lnTo>
                      <a:lnTo>
                        <a:pt x="453" y="1103"/>
                      </a:lnTo>
                      <a:lnTo>
                        <a:pt x="453" y="1104"/>
                      </a:lnTo>
                      <a:lnTo>
                        <a:pt x="452" y="1104"/>
                      </a:lnTo>
                      <a:lnTo>
                        <a:pt x="452" y="1105"/>
                      </a:lnTo>
                      <a:lnTo>
                        <a:pt x="451" y="1105"/>
                      </a:lnTo>
                      <a:lnTo>
                        <a:pt x="451" y="1104"/>
                      </a:lnTo>
                      <a:lnTo>
                        <a:pt x="450" y="1105"/>
                      </a:lnTo>
                      <a:lnTo>
                        <a:pt x="451" y="1105"/>
                      </a:lnTo>
                      <a:lnTo>
                        <a:pt x="451" y="1106"/>
                      </a:lnTo>
                      <a:lnTo>
                        <a:pt x="452" y="1106"/>
                      </a:lnTo>
                      <a:lnTo>
                        <a:pt x="453" y="1106"/>
                      </a:lnTo>
                      <a:lnTo>
                        <a:pt x="450" y="1106"/>
                      </a:lnTo>
                      <a:lnTo>
                        <a:pt x="450" y="1107"/>
                      </a:lnTo>
                      <a:lnTo>
                        <a:pt x="449" y="1107"/>
                      </a:lnTo>
                      <a:lnTo>
                        <a:pt x="448" y="1107"/>
                      </a:lnTo>
                      <a:lnTo>
                        <a:pt x="447" y="1106"/>
                      </a:lnTo>
                      <a:lnTo>
                        <a:pt x="447" y="1107"/>
                      </a:lnTo>
                      <a:lnTo>
                        <a:pt x="446" y="1107"/>
                      </a:lnTo>
                      <a:lnTo>
                        <a:pt x="447" y="1107"/>
                      </a:lnTo>
                      <a:lnTo>
                        <a:pt x="447" y="1106"/>
                      </a:lnTo>
                      <a:lnTo>
                        <a:pt x="446" y="1106"/>
                      </a:lnTo>
                      <a:lnTo>
                        <a:pt x="446" y="1107"/>
                      </a:lnTo>
                      <a:lnTo>
                        <a:pt x="445" y="1106"/>
                      </a:lnTo>
                      <a:lnTo>
                        <a:pt x="444" y="1107"/>
                      </a:lnTo>
                      <a:lnTo>
                        <a:pt x="443" y="1108"/>
                      </a:lnTo>
                      <a:lnTo>
                        <a:pt x="442" y="1108"/>
                      </a:lnTo>
                      <a:lnTo>
                        <a:pt x="441" y="1108"/>
                      </a:lnTo>
                      <a:lnTo>
                        <a:pt x="441" y="1109"/>
                      </a:lnTo>
                      <a:lnTo>
                        <a:pt x="440" y="1109"/>
                      </a:lnTo>
                      <a:lnTo>
                        <a:pt x="439" y="1109"/>
                      </a:lnTo>
                      <a:lnTo>
                        <a:pt x="439" y="1108"/>
                      </a:lnTo>
                      <a:lnTo>
                        <a:pt x="438" y="1108"/>
                      </a:lnTo>
                      <a:lnTo>
                        <a:pt x="437" y="1108"/>
                      </a:lnTo>
                      <a:lnTo>
                        <a:pt x="437" y="1109"/>
                      </a:lnTo>
                      <a:lnTo>
                        <a:pt x="437" y="1110"/>
                      </a:lnTo>
                      <a:lnTo>
                        <a:pt x="436" y="1110"/>
                      </a:lnTo>
                      <a:lnTo>
                        <a:pt x="436" y="1109"/>
                      </a:lnTo>
                      <a:lnTo>
                        <a:pt x="435" y="1110"/>
                      </a:lnTo>
                      <a:lnTo>
                        <a:pt x="435" y="1111"/>
                      </a:lnTo>
                      <a:lnTo>
                        <a:pt x="434" y="1111"/>
                      </a:lnTo>
                      <a:lnTo>
                        <a:pt x="433" y="1111"/>
                      </a:lnTo>
                      <a:lnTo>
                        <a:pt x="432" y="1112"/>
                      </a:lnTo>
                      <a:lnTo>
                        <a:pt x="431" y="1113"/>
                      </a:lnTo>
                      <a:lnTo>
                        <a:pt x="431" y="1115"/>
                      </a:lnTo>
                      <a:lnTo>
                        <a:pt x="430" y="1116"/>
                      </a:lnTo>
                      <a:lnTo>
                        <a:pt x="429" y="1116"/>
                      </a:lnTo>
                      <a:lnTo>
                        <a:pt x="429" y="1115"/>
                      </a:lnTo>
                      <a:lnTo>
                        <a:pt x="429" y="1114"/>
                      </a:lnTo>
                      <a:lnTo>
                        <a:pt x="428" y="1114"/>
                      </a:lnTo>
                      <a:lnTo>
                        <a:pt x="427" y="1113"/>
                      </a:lnTo>
                      <a:lnTo>
                        <a:pt x="427" y="1112"/>
                      </a:lnTo>
                      <a:lnTo>
                        <a:pt x="428" y="1111"/>
                      </a:lnTo>
                      <a:lnTo>
                        <a:pt x="427" y="1111"/>
                      </a:lnTo>
                      <a:lnTo>
                        <a:pt x="426" y="1111"/>
                      </a:lnTo>
                      <a:lnTo>
                        <a:pt x="425" y="1111"/>
                      </a:lnTo>
                      <a:lnTo>
                        <a:pt x="424" y="1112"/>
                      </a:lnTo>
                      <a:lnTo>
                        <a:pt x="423" y="1111"/>
                      </a:lnTo>
                      <a:lnTo>
                        <a:pt x="422" y="1111"/>
                      </a:lnTo>
                      <a:lnTo>
                        <a:pt x="422" y="1110"/>
                      </a:lnTo>
                      <a:lnTo>
                        <a:pt x="422" y="1109"/>
                      </a:lnTo>
                      <a:lnTo>
                        <a:pt x="421" y="1108"/>
                      </a:lnTo>
                      <a:lnTo>
                        <a:pt x="420" y="1108"/>
                      </a:lnTo>
                      <a:lnTo>
                        <a:pt x="420" y="1107"/>
                      </a:lnTo>
                      <a:lnTo>
                        <a:pt x="419" y="1106"/>
                      </a:lnTo>
                      <a:lnTo>
                        <a:pt x="418" y="1106"/>
                      </a:lnTo>
                      <a:lnTo>
                        <a:pt x="418" y="1105"/>
                      </a:lnTo>
                      <a:lnTo>
                        <a:pt x="417" y="1105"/>
                      </a:lnTo>
                      <a:lnTo>
                        <a:pt x="415" y="1105"/>
                      </a:lnTo>
                      <a:lnTo>
                        <a:pt x="414" y="1104"/>
                      </a:lnTo>
                      <a:lnTo>
                        <a:pt x="414" y="1103"/>
                      </a:lnTo>
                      <a:lnTo>
                        <a:pt x="414" y="1102"/>
                      </a:lnTo>
                      <a:lnTo>
                        <a:pt x="415" y="1103"/>
                      </a:lnTo>
                      <a:lnTo>
                        <a:pt x="415" y="1102"/>
                      </a:lnTo>
                      <a:lnTo>
                        <a:pt x="414" y="1102"/>
                      </a:lnTo>
                      <a:lnTo>
                        <a:pt x="414" y="1101"/>
                      </a:lnTo>
                      <a:lnTo>
                        <a:pt x="413" y="1100"/>
                      </a:lnTo>
                      <a:lnTo>
                        <a:pt x="414" y="1100"/>
                      </a:lnTo>
                      <a:lnTo>
                        <a:pt x="414" y="1099"/>
                      </a:lnTo>
                      <a:lnTo>
                        <a:pt x="413" y="1099"/>
                      </a:lnTo>
                      <a:lnTo>
                        <a:pt x="413" y="1098"/>
                      </a:lnTo>
                      <a:lnTo>
                        <a:pt x="413" y="1097"/>
                      </a:lnTo>
                      <a:lnTo>
                        <a:pt x="411" y="1096"/>
                      </a:lnTo>
                      <a:lnTo>
                        <a:pt x="411" y="1097"/>
                      </a:lnTo>
                      <a:lnTo>
                        <a:pt x="410" y="1097"/>
                      </a:lnTo>
                      <a:lnTo>
                        <a:pt x="409" y="1097"/>
                      </a:lnTo>
                      <a:lnTo>
                        <a:pt x="408" y="1097"/>
                      </a:lnTo>
                      <a:lnTo>
                        <a:pt x="408" y="1096"/>
                      </a:lnTo>
                      <a:lnTo>
                        <a:pt x="407" y="1096"/>
                      </a:lnTo>
                      <a:lnTo>
                        <a:pt x="407" y="1095"/>
                      </a:lnTo>
                      <a:lnTo>
                        <a:pt x="407" y="1094"/>
                      </a:lnTo>
                      <a:lnTo>
                        <a:pt x="407" y="1093"/>
                      </a:lnTo>
                      <a:lnTo>
                        <a:pt x="407" y="1092"/>
                      </a:lnTo>
                      <a:lnTo>
                        <a:pt x="408" y="1092"/>
                      </a:lnTo>
                      <a:lnTo>
                        <a:pt x="408" y="1091"/>
                      </a:lnTo>
                      <a:lnTo>
                        <a:pt x="408" y="1090"/>
                      </a:lnTo>
                      <a:lnTo>
                        <a:pt x="407" y="1090"/>
                      </a:lnTo>
                      <a:lnTo>
                        <a:pt x="408" y="1089"/>
                      </a:lnTo>
                      <a:lnTo>
                        <a:pt x="407" y="1089"/>
                      </a:lnTo>
                      <a:lnTo>
                        <a:pt x="407" y="1088"/>
                      </a:lnTo>
                      <a:lnTo>
                        <a:pt x="406" y="1088"/>
                      </a:lnTo>
                      <a:lnTo>
                        <a:pt x="407" y="1087"/>
                      </a:lnTo>
                      <a:lnTo>
                        <a:pt x="407" y="1086"/>
                      </a:lnTo>
                      <a:lnTo>
                        <a:pt x="406" y="1086"/>
                      </a:lnTo>
                      <a:lnTo>
                        <a:pt x="406" y="1085"/>
                      </a:lnTo>
                      <a:lnTo>
                        <a:pt x="405" y="1084"/>
                      </a:lnTo>
                      <a:lnTo>
                        <a:pt x="405" y="1083"/>
                      </a:lnTo>
                      <a:lnTo>
                        <a:pt x="406" y="1083"/>
                      </a:lnTo>
                      <a:lnTo>
                        <a:pt x="405" y="1083"/>
                      </a:lnTo>
                      <a:lnTo>
                        <a:pt x="405" y="1082"/>
                      </a:lnTo>
                      <a:lnTo>
                        <a:pt x="405" y="1081"/>
                      </a:lnTo>
                      <a:lnTo>
                        <a:pt x="404" y="1080"/>
                      </a:lnTo>
                      <a:lnTo>
                        <a:pt x="405" y="1079"/>
                      </a:lnTo>
                      <a:lnTo>
                        <a:pt x="404" y="1079"/>
                      </a:lnTo>
                      <a:lnTo>
                        <a:pt x="404" y="1077"/>
                      </a:lnTo>
                      <a:lnTo>
                        <a:pt x="403" y="1076"/>
                      </a:lnTo>
                      <a:lnTo>
                        <a:pt x="402" y="1076"/>
                      </a:lnTo>
                      <a:lnTo>
                        <a:pt x="401" y="1077"/>
                      </a:lnTo>
                      <a:lnTo>
                        <a:pt x="401" y="1079"/>
                      </a:lnTo>
                      <a:lnTo>
                        <a:pt x="400" y="1079"/>
                      </a:lnTo>
                      <a:lnTo>
                        <a:pt x="387" y="1067"/>
                      </a:lnTo>
                      <a:lnTo>
                        <a:pt x="378" y="1073"/>
                      </a:lnTo>
                      <a:lnTo>
                        <a:pt x="377" y="1074"/>
                      </a:lnTo>
                      <a:lnTo>
                        <a:pt x="376" y="1074"/>
                      </a:lnTo>
                      <a:lnTo>
                        <a:pt x="375" y="1074"/>
                      </a:lnTo>
                      <a:lnTo>
                        <a:pt x="375" y="1073"/>
                      </a:lnTo>
                      <a:lnTo>
                        <a:pt x="374" y="1072"/>
                      </a:lnTo>
                      <a:lnTo>
                        <a:pt x="373" y="1072"/>
                      </a:lnTo>
                      <a:lnTo>
                        <a:pt x="372" y="1072"/>
                      </a:lnTo>
                      <a:lnTo>
                        <a:pt x="371" y="1072"/>
                      </a:lnTo>
                      <a:lnTo>
                        <a:pt x="371" y="1071"/>
                      </a:lnTo>
                      <a:lnTo>
                        <a:pt x="370" y="1071"/>
                      </a:lnTo>
                      <a:lnTo>
                        <a:pt x="371" y="1070"/>
                      </a:lnTo>
                      <a:lnTo>
                        <a:pt x="370" y="1070"/>
                      </a:lnTo>
                      <a:lnTo>
                        <a:pt x="370" y="1068"/>
                      </a:lnTo>
                      <a:lnTo>
                        <a:pt x="369" y="1068"/>
                      </a:lnTo>
                      <a:lnTo>
                        <a:pt x="369" y="1067"/>
                      </a:lnTo>
                      <a:lnTo>
                        <a:pt x="368" y="1067"/>
                      </a:lnTo>
                      <a:lnTo>
                        <a:pt x="367" y="1068"/>
                      </a:lnTo>
                      <a:lnTo>
                        <a:pt x="366" y="1068"/>
                      </a:lnTo>
                      <a:lnTo>
                        <a:pt x="365" y="1068"/>
                      </a:lnTo>
                      <a:lnTo>
                        <a:pt x="364" y="1067"/>
                      </a:lnTo>
                      <a:lnTo>
                        <a:pt x="363" y="1067"/>
                      </a:lnTo>
                      <a:lnTo>
                        <a:pt x="363" y="1066"/>
                      </a:lnTo>
                      <a:lnTo>
                        <a:pt x="363" y="1065"/>
                      </a:lnTo>
                      <a:lnTo>
                        <a:pt x="363" y="1063"/>
                      </a:lnTo>
                      <a:lnTo>
                        <a:pt x="362" y="1063"/>
                      </a:lnTo>
                      <a:lnTo>
                        <a:pt x="361" y="1063"/>
                      </a:lnTo>
                      <a:lnTo>
                        <a:pt x="360" y="1063"/>
                      </a:lnTo>
                      <a:lnTo>
                        <a:pt x="360" y="1062"/>
                      </a:lnTo>
                      <a:lnTo>
                        <a:pt x="360" y="1060"/>
                      </a:lnTo>
                      <a:lnTo>
                        <a:pt x="359" y="1060"/>
                      </a:lnTo>
                      <a:lnTo>
                        <a:pt x="358" y="1061"/>
                      </a:lnTo>
                      <a:lnTo>
                        <a:pt x="357" y="1061"/>
                      </a:lnTo>
                      <a:lnTo>
                        <a:pt x="356" y="1061"/>
                      </a:lnTo>
                      <a:lnTo>
                        <a:pt x="355" y="1060"/>
                      </a:lnTo>
                      <a:lnTo>
                        <a:pt x="355" y="1059"/>
                      </a:lnTo>
                      <a:lnTo>
                        <a:pt x="355" y="1058"/>
                      </a:lnTo>
                      <a:lnTo>
                        <a:pt x="355" y="1057"/>
                      </a:lnTo>
                      <a:lnTo>
                        <a:pt x="354" y="1057"/>
                      </a:lnTo>
                      <a:lnTo>
                        <a:pt x="353" y="1057"/>
                      </a:lnTo>
                      <a:lnTo>
                        <a:pt x="352" y="1057"/>
                      </a:lnTo>
                      <a:lnTo>
                        <a:pt x="352" y="1056"/>
                      </a:lnTo>
                      <a:lnTo>
                        <a:pt x="351" y="1056"/>
                      </a:lnTo>
                      <a:lnTo>
                        <a:pt x="350" y="1056"/>
                      </a:lnTo>
                      <a:lnTo>
                        <a:pt x="350" y="1057"/>
                      </a:lnTo>
                      <a:lnTo>
                        <a:pt x="349" y="1057"/>
                      </a:lnTo>
                      <a:lnTo>
                        <a:pt x="349" y="1056"/>
                      </a:lnTo>
                      <a:lnTo>
                        <a:pt x="348" y="1056"/>
                      </a:lnTo>
                      <a:lnTo>
                        <a:pt x="348" y="1055"/>
                      </a:lnTo>
                      <a:lnTo>
                        <a:pt x="349" y="1055"/>
                      </a:lnTo>
                      <a:lnTo>
                        <a:pt x="348" y="1054"/>
                      </a:lnTo>
                      <a:lnTo>
                        <a:pt x="347" y="1053"/>
                      </a:lnTo>
                      <a:lnTo>
                        <a:pt x="347" y="1052"/>
                      </a:lnTo>
                      <a:lnTo>
                        <a:pt x="347" y="1051"/>
                      </a:lnTo>
                      <a:lnTo>
                        <a:pt x="346" y="1051"/>
                      </a:lnTo>
                      <a:lnTo>
                        <a:pt x="345" y="1051"/>
                      </a:lnTo>
                      <a:lnTo>
                        <a:pt x="345" y="1050"/>
                      </a:lnTo>
                      <a:lnTo>
                        <a:pt x="346" y="1050"/>
                      </a:lnTo>
                      <a:lnTo>
                        <a:pt x="345" y="1049"/>
                      </a:lnTo>
                      <a:lnTo>
                        <a:pt x="345" y="1048"/>
                      </a:lnTo>
                      <a:lnTo>
                        <a:pt x="344" y="1047"/>
                      </a:lnTo>
                      <a:lnTo>
                        <a:pt x="343" y="1047"/>
                      </a:lnTo>
                      <a:lnTo>
                        <a:pt x="343" y="1046"/>
                      </a:lnTo>
                      <a:lnTo>
                        <a:pt x="342" y="1046"/>
                      </a:lnTo>
                      <a:lnTo>
                        <a:pt x="342" y="1045"/>
                      </a:lnTo>
                      <a:lnTo>
                        <a:pt x="341" y="1045"/>
                      </a:lnTo>
                      <a:lnTo>
                        <a:pt x="341" y="1044"/>
                      </a:lnTo>
                      <a:lnTo>
                        <a:pt x="340" y="1044"/>
                      </a:lnTo>
                      <a:lnTo>
                        <a:pt x="340" y="1043"/>
                      </a:lnTo>
                      <a:lnTo>
                        <a:pt x="340" y="1042"/>
                      </a:lnTo>
                      <a:lnTo>
                        <a:pt x="339" y="1042"/>
                      </a:lnTo>
                      <a:lnTo>
                        <a:pt x="339" y="1041"/>
                      </a:lnTo>
                      <a:lnTo>
                        <a:pt x="339" y="1042"/>
                      </a:lnTo>
                      <a:lnTo>
                        <a:pt x="338" y="1042"/>
                      </a:lnTo>
                      <a:lnTo>
                        <a:pt x="339" y="1041"/>
                      </a:lnTo>
                      <a:lnTo>
                        <a:pt x="338" y="1040"/>
                      </a:lnTo>
                      <a:lnTo>
                        <a:pt x="337" y="1040"/>
                      </a:lnTo>
                      <a:lnTo>
                        <a:pt x="336" y="1039"/>
                      </a:lnTo>
                      <a:lnTo>
                        <a:pt x="335" y="1039"/>
                      </a:lnTo>
                      <a:lnTo>
                        <a:pt x="335" y="1038"/>
                      </a:lnTo>
                      <a:lnTo>
                        <a:pt x="335" y="1035"/>
                      </a:lnTo>
                      <a:lnTo>
                        <a:pt x="335" y="1034"/>
                      </a:lnTo>
                      <a:lnTo>
                        <a:pt x="335" y="1033"/>
                      </a:lnTo>
                      <a:lnTo>
                        <a:pt x="336" y="1032"/>
                      </a:lnTo>
                      <a:lnTo>
                        <a:pt x="336" y="1031"/>
                      </a:lnTo>
                      <a:lnTo>
                        <a:pt x="336" y="1030"/>
                      </a:lnTo>
                      <a:lnTo>
                        <a:pt x="335" y="1030"/>
                      </a:lnTo>
                      <a:lnTo>
                        <a:pt x="334" y="1031"/>
                      </a:lnTo>
                      <a:lnTo>
                        <a:pt x="333" y="1031"/>
                      </a:lnTo>
                      <a:lnTo>
                        <a:pt x="332" y="1031"/>
                      </a:lnTo>
                      <a:lnTo>
                        <a:pt x="332" y="1030"/>
                      </a:lnTo>
                      <a:lnTo>
                        <a:pt x="332" y="1029"/>
                      </a:lnTo>
                      <a:lnTo>
                        <a:pt x="332" y="1028"/>
                      </a:lnTo>
                      <a:lnTo>
                        <a:pt x="331" y="1028"/>
                      </a:lnTo>
                      <a:lnTo>
                        <a:pt x="331" y="1027"/>
                      </a:lnTo>
                      <a:lnTo>
                        <a:pt x="332" y="1027"/>
                      </a:lnTo>
                      <a:lnTo>
                        <a:pt x="332" y="1026"/>
                      </a:lnTo>
                      <a:lnTo>
                        <a:pt x="332" y="1025"/>
                      </a:lnTo>
                      <a:lnTo>
                        <a:pt x="333" y="1025"/>
                      </a:lnTo>
                      <a:lnTo>
                        <a:pt x="333" y="1024"/>
                      </a:lnTo>
                      <a:lnTo>
                        <a:pt x="332" y="1024"/>
                      </a:lnTo>
                      <a:lnTo>
                        <a:pt x="331" y="1024"/>
                      </a:lnTo>
                      <a:lnTo>
                        <a:pt x="331" y="1023"/>
                      </a:lnTo>
                      <a:lnTo>
                        <a:pt x="332" y="1023"/>
                      </a:lnTo>
                      <a:lnTo>
                        <a:pt x="333" y="1023"/>
                      </a:lnTo>
                      <a:lnTo>
                        <a:pt x="333" y="1022"/>
                      </a:lnTo>
                      <a:lnTo>
                        <a:pt x="332" y="1022"/>
                      </a:lnTo>
                      <a:lnTo>
                        <a:pt x="331" y="1022"/>
                      </a:lnTo>
                      <a:lnTo>
                        <a:pt x="332" y="1021"/>
                      </a:lnTo>
                      <a:lnTo>
                        <a:pt x="331" y="1020"/>
                      </a:lnTo>
                      <a:lnTo>
                        <a:pt x="332" y="1019"/>
                      </a:lnTo>
                      <a:lnTo>
                        <a:pt x="333" y="1018"/>
                      </a:lnTo>
                      <a:lnTo>
                        <a:pt x="332" y="1018"/>
                      </a:lnTo>
                      <a:lnTo>
                        <a:pt x="331" y="1018"/>
                      </a:lnTo>
                      <a:lnTo>
                        <a:pt x="330" y="1017"/>
                      </a:lnTo>
                      <a:lnTo>
                        <a:pt x="330" y="1016"/>
                      </a:lnTo>
                      <a:lnTo>
                        <a:pt x="329" y="1016"/>
                      </a:lnTo>
                      <a:lnTo>
                        <a:pt x="329" y="1015"/>
                      </a:lnTo>
                      <a:lnTo>
                        <a:pt x="329" y="1014"/>
                      </a:lnTo>
                      <a:lnTo>
                        <a:pt x="329" y="1013"/>
                      </a:lnTo>
                      <a:lnTo>
                        <a:pt x="329" y="1012"/>
                      </a:lnTo>
                      <a:lnTo>
                        <a:pt x="328" y="1013"/>
                      </a:lnTo>
                      <a:lnTo>
                        <a:pt x="328" y="1012"/>
                      </a:lnTo>
                      <a:lnTo>
                        <a:pt x="327" y="1012"/>
                      </a:lnTo>
                      <a:lnTo>
                        <a:pt x="328" y="1011"/>
                      </a:lnTo>
                      <a:lnTo>
                        <a:pt x="327" y="1010"/>
                      </a:lnTo>
                      <a:lnTo>
                        <a:pt x="328" y="1010"/>
                      </a:lnTo>
                      <a:lnTo>
                        <a:pt x="329" y="1009"/>
                      </a:lnTo>
                      <a:lnTo>
                        <a:pt x="329" y="1008"/>
                      </a:lnTo>
                      <a:lnTo>
                        <a:pt x="328" y="1008"/>
                      </a:lnTo>
                      <a:lnTo>
                        <a:pt x="328" y="1007"/>
                      </a:lnTo>
                      <a:lnTo>
                        <a:pt x="328" y="1006"/>
                      </a:lnTo>
                      <a:lnTo>
                        <a:pt x="329" y="1006"/>
                      </a:lnTo>
                      <a:lnTo>
                        <a:pt x="328" y="1005"/>
                      </a:lnTo>
                      <a:lnTo>
                        <a:pt x="329" y="1005"/>
                      </a:lnTo>
                      <a:lnTo>
                        <a:pt x="329" y="1004"/>
                      </a:lnTo>
                      <a:lnTo>
                        <a:pt x="328" y="1004"/>
                      </a:lnTo>
                      <a:lnTo>
                        <a:pt x="329" y="1004"/>
                      </a:lnTo>
                      <a:lnTo>
                        <a:pt x="329" y="1003"/>
                      </a:lnTo>
                      <a:lnTo>
                        <a:pt x="328" y="1003"/>
                      </a:lnTo>
                      <a:lnTo>
                        <a:pt x="329" y="1003"/>
                      </a:lnTo>
                      <a:lnTo>
                        <a:pt x="329" y="1002"/>
                      </a:lnTo>
                      <a:lnTo>
                        <a:pt x="328" y="1001"/>
                      </a:lnTo>
                      <a:lnTo>
                        <a:pt x="327" y="1001"/>
                      </a:lnTo>
                      <a:lnTo>
                        <a:pt x="327" y="999"/>
                      </a:lnTo>
                      <a:lnTo>
                        <a:pt x="327" y="998"/>
                      </a:lnTo>
                      <a:lnTo>
                        <a:pt x="328" y="998"/>
                      </a:lnTo>
                      <a:lnTo>
                        <a:pt x="328" y="997"/>
                      </a:lnTo>
                      <a:lnTo>
                        <a:pt x="329" y="997"/>
                      </a:lnTo>
                      <a:lnTo>
                        <a:pt x="329" y="996"/>
                      </a:lnTo>
                      <a:lnTo>
                        <a:pt x="329" y="995"/>
                      </a:lnTo>
                      <a:lnTo>
                        <a:pt x="328" y="993"/>
                      </a:lnTo>
                      <a:lnTo>
                        <a:pt x="328" y="992"/>
                      </a:lnTo>
                      <a:lnTo>
                        <a:pt x="328" y="991"/>
                      </a:lnTo>
                      <a:lnTo>
                        <a:pt x="328" y="989"/>
                      </a:lnTo>
                      <a:lnTo>
                        <a:pt x="328" y="988"/>
                      </a:lnTo>
                      <a:lnTo>
                        <a:pt x="328" y="987"/>
                      </a:lnTo>
                      <a:lnTo>
                        <a:pt x="329" y="984"/>
                      </a:lnTo>
                      <a:lnTo>
                        <a:pt x="329" y="982"/>
                      </a:lnTo>
                      <a:lnTo>
                        <a:pt x="330" y="979"/>
                      </a:lnTo>
                      <a:lnTo>
                        <a:pt x="332" y="976"/>
                      </a:lnTo>
                      <a:lnTo>
                        <a:pt x="332" y="975"/>
                      </a:lnTo>
                      <a:lnTo>
                        <a:pt x="333" y="974"/>
                      </a:lnTo>
                      <a:lnTo>
                        <a:pt x="336" y="973"/>
                      </a:lnTo>
                      <a:lnTo>
                        <a:pt x="336" y="972"/>
                      </a:lnTo>
                      <a:lnTo>
                        <a:pt x="337" y="971"/>
                      </a:lnTo>
                      <a:lnTo>
                        <a:pt x="340" y="969"/>
                      </a:lnTo>
                      <a:lnTo>
                        <a:pt x="341" y="968"/>
                      </a:lnTo>
                      <a:lnTo>
                        <a:pt x="342" y="965"/>
                      </a:lnTo>
                      <a:lnTo>
                        <a:pt x="342" y="964"/>
                      </a:lnTo>
                      <a:lnTo>
                        <a:pt x="341" y="961"/>
                      </a:lnTo>
                      <a:lnTo>
                        <a:pt x="340" y="960"/>
                      </a:lnTo>
                      <a:lnTo>
                        <a:pt x="340" y="959"/>
                      </a:lnTo>
                      <a:lnTo>
                        <a:pt x="340" y="958"/>
                      </a:lnTo>
                      <a:lnTo>
                        <a:pt x="340" y="957"/>
                      </a:lnTo>
                      <a:lnTo>
                        <a:pt x="341" y="956"/>
                      </a:lnTo>
                      <a:lnTo>
                        <a:pt x="341" y="955"/>
                      </a:lnTo>
                      <a:lnTo>
                        <a:pt x="341" y="954"/>
                      </a:lnTo>
                      <a:lnTo>
                        <a:pt x="342" y="954"/>
                      </a:lnTo>
                      <a:lnTo>
                        <a:pt x="343" y="953"/>
                      </a:lnTo>
                      <a:lnTo>
                        <a:pt x="344" y="953"/>
                      </a:lnTo>
                      <a:lnTo>
                        <a:pt x="345" y="953"/>
                      </a:lnTo>
                      <a:lnTo>
                        <a:pt x="345" y="952"/>
                      </a:lnTo>
                      <a:lnTo>
                        <a:pt x="345" y="949"/>
                      </a:lnTo>
                      <a:lnTo>
                        <a:pt x="345" y="948"/>
                      </a:lnTo>
                      <a:lnTo>
                        <a:pt x="346" y="946"/>
                      </a:lnTo>
                      <a:lnTo>
                        <a:pt x="344" y="944"/>
                      </a:lnTo>
                      <a:lnTo>
                        <a:pt x="344" y="941"/>
                      </a:lnTo>
                      <a:lnTo>
                        <a:pt x="343" y="941"/>
                      </a:lnTo>
                      <a:lnTo>
                        <a:pt x="343" y="942"/>
                      </a:lnTo>
                      <a:lnTo>
                        <a:pt x="342" y="942"/>
                      </a:lnTo>
                      <a:lnTo>
                        <a:pt x="341" y="942"/>
                      </a:lnTo>
                      <a:lnTo>
                        <a:pt x="340" y="942"/>
                      </a:lnTo>
                      <a:lnTo>
                        <a:pt x="339" y="942"/>
                      </a:lnTo>
                      <a:lnTo>
                        <a:pt x="337" y="941"/>
                      </a:lnTo>
                      <a:lnTo>
                        <a:pt x="336" y="942"/>
                      </a:lnTo>
                      <a:lnTo>
                        <a:pt x="336" y="943"/>
                      </a:lnTo>
                      <a:lnTo>
                        <a:pt x="336" y="945"/>
                      </a:lnTo>
                      <a:lnTo>
                        <a:pt x="335" y="946"/>
                      </a:lnTo>
                      <a:lnTo>
                        <a:pt x="333" y="947"/>
                      </a:lnTo>
                      <a:lnTo>
                        <a:pt x="332" y="947"/>
                      </a:lnTo>
                      <a:lnTo>
                        <a:pt x="296" y="945"/>
                      </a:lnTo>
                      <a:lnTo>
                        <a:pt x="226" y="942"/>
                      </a:lnTo>
                      <a:lnTo>
                        <a:pt x="219" y="942"/>
                      </a:lnTo>
                      <a:lnTo>
                        <a:pt x="190" y="941"/>
                      </a:lnTo>
                      <a:lnTo>
                        <a:pt x="168" y="941"/>
                      </a:lnTo>
                      <a:lnTo>
                        <a:pt x="154" y="941"/>
                      </a:lnTo>
                      <a:lnTo>
                        <a:pt x="148" y="869"/>
                      </a:lnTo>
                      <a:lnTo>
                        <a:pt x="147" y="857"/>
                      </a:lnTo>
                      <a:lnTo>
                        <a:pt x="121" y="826"/>
                      </a:lnTo>
                      <a:lnTo>
                        <a:pt x="117" y="822"/>
                      </a:lnTo>
                      <a:lnTo>
                        <a:pt x="114" y="818"/>
                      </a:lnTo>
                      <a:lnTo>
                        <a:pt x="121" y="817"/>
                      </a:lnTo>
                      <a:lnTo>
                        <a:pt x="147" y="817"/>
                      </a:lnTo>
                      <a:lnTo>
                        <a:pt x="144" y="767"/>
                      </a:lnTo>
                      <a:lnTo>
                        <a:pt x="143" y="767"/>
                      </a:lnTo>
                      <a:lnTo>
                        <a:pt x="142" y="767"/>
                      </a:lnTo>
                      <a:lnTo>
                        <a:pt x="140" y="766"/>
                      </a:lnTo>
                      <a:lnTo>
                        <a:pt x="139" y="766"/>
                      </a:lnTo>
                      <a:lnTo>
                        <a:pt x="139" y="765"/>
                      </a:lnTo>
                      <a:lnTo>
                        <a:pt x="138" y="764"/>
                      </a:lnTo>
                      <a:lnTo>
                        <a:pt x="138" y="762"/>
                      </a:lnTo>
                      <a:lnTo>
                        <a:pt x="138" y="761"/>
                      </a:lnTo>
                      <a:lnTo>
                        <a:pt x="138" y="760"/>
                      </a:lnTo>
                      <a:lnTo>
                        <a:pt x="138" y="759"/>
                      </a:lnTo>
                      <a:lnTo>
                        <a:pt x="137" y="759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6"/>
                      </a:lnTo>
                      <a:lnTo>
                        <a:pt x="137" y="755"/>
                      </a:lnTo>
                      <a:lnTo>
                        <a:pt x="136" y="755"/>
                      </a:lnTo>
                      <a:lnTo>
                        <a:pt x="136" y="754"/>
                      </a:lnTo>
                      <a:lnTo>
                        <a:pt x="134" y="753"/>
                      </a:lnTo>
                      <a:lnTo>
                        <a:pt x="134" y="752"/>
                      </a:lnTo>
                      <a:lnTo>
                        <a:pt x="134" y="753"/>
                      </a:lnTo>
                      <a:lnTo>
                        <a:pt x="135" y="752"/>
                      </a:lnTo>
                      <a:lnTo>
                        <a:pt x="134" y="751"/>
                      </a:lnTo>
                      <a:lnTo>
                        <a:pt x="135" y="751"/>
                      </a:lnTo>
                      <a:lnTo>
                        <a:pt x="134" y="751"/>
                      </a:lnTo>
                      <a:lnTo>
                        <a:pt x="134" y="750"/>
                      </a:lnTo>
                      <a:lnTo>
                        <a:pt x="133" y="750"/>
                      </a:lnTo>
                      <a:lnTo>
                        <a:pt x="133" y="749"/>
                      </a:lnTo>
                      <a:lnTo>
                        <a:pt x="132" y="748"/>
                      </a:lnTo>
                      <a:lnTo>
                        <a:pt x="132" y="747"/>
                      </a:lnTo>
                      <a:lnTo>
                        <a:pt x="131" y="747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4"/>
                      </a:lnTo>
                      <a:lnTo>
                        <a:pt x="130" y="744"/>
                      </a:lnTo>
                      <a:lnTo>
                        <a:pt x="130" y="743"/>
                      </a:lnTo>
                      <a:lnTo>
                        <a:pt x="131" y="742"/>
                      </a:lnTo>
                      <a:lnTo>
                        <a:pt x="130" y="742"/>
                      </a:lnTo>
                      <a:lnTo>
                        <a:pt x="131" y="741"/>
                      </a:lnTo>
                      <a:lnTo>
                        <a:pt x="131" y="742"/>
                      </a:lnTo>
                      <a:lnTo>
                        <a:pt x="131" y="741"/>
                      </a:lnTo>
                      <a:lnTo>
                        <a:pt x="131" y="740"/>
                      </a:lnTo>
                      <a:lnTo>
                        <a:pt x="130" y="740"/>
                      </a:lnTo>
                      <a:lnTo>
                        <a:pt x="130" y="739"/>
                      </a:lnTo>
                      <a:lnTo>
                        <a:pt x="129" y="739"/>
                      </a:lnTo>
                      <a:lnTo>
                        <a:pt x="129" y="738"/>
                      </a:lnTo>
                      <a:lnTo>
                        <a:pt x="129" y="739"/>
                      </a:lnTo>
                      <a:lnTo>
                        <a:pt x="128" y="738"/>
                      </a:lnTo>
                      <a:lnTo>
                        <a:pt x="128" y="737"/>
                      </a:lnTo>
                      <a:lnTo>
                        <a:pt x="127" y="736"/>
                      </a:lnTo>
                      <a:lnTo>
                        <a:pt x="126" y="735"/>
                      </a:lnTo>
                      <a:lnTo>
                        <a:pt x="127" y="735"/>
                      </a:lnTo>
                      <a:lnTo>
                        <a:pt x="126" y="735"/>
                      </a:lnTo>
                      <a:lnTo>
                        <a:pt x="126" y="734"/>
                      </a:lnTo>
                      <a:lnTo>
                        <a:pt x="125" y="734"/>
                      </a:lnTo>
                      <a:lnTo>
                        <a:pt x="125" y="733"/>
                      </a:lnTo>
                      <a:lnTo>
                        <a:pt x="125" y="732"/>
                      </a:lnTo>
                      <a:lnTo>
                        <a:pt x="124" y="732"/>
                      </a:lnTo>
                      <a:lnTo>
                        <a:pt x="124" y="731"/>
                      </a:lnTo>
                      <a:lnTo>
                        <a:pt x="124" y="730"/>
                      </a:lnTo>
                      <a:lnTo>
                        <a:pt x="124" y="729"/>
                      </a:lnTo>
                      <a:lnTo>
                        <a:pt x="124" y="728"/>
                      </a:lnTo>
                      <a:lnTo>
                        <a:pt x="125" y="728"/>
                      </a:lnTo>
                      <a:lnTo>
                        <a:pt x="125" y="727"/>
                      </a:lnTo>
                      <a:lnTo>
                        <a:pt x="125" y="726"/>
                      </a:lnTo>
                      <a:lnTo>
                        <a:pt x="124" y="726"/>
                      </a:lnTo>
                      <a:lnTo>
                        <a:pt x="124" y="725"/>
                      </a:lnTo>
                      <a:lnTo>
                        <a:pt x="123" y="724"/>
                      </a:lnTo>
                      <a:lnTo>
                        <a:pt x="124" y="723"/>
                      </a:lnTo>
                      <a:lnTo>
                        <a:pt x="123" y="722"/>
                      </a:lnTo>
                      <a:lnTo>
                        <a:pt x="123" y="721"/>
                      </a:lnTo>
                      <a:lnTo>
                        <a:pt x="122" y="721"/>
                      </a:lnTo>
                      <a:lnTo>
                        <a:pt x="121" y="721"/>
                      </a:lnTo>
                      <a:lnTo>
                        <a:pt x="122" y="720"/>
                      </a:lnTo>
                      <a:lnTo>
                        <a:pt x="122" y="719"/>
                      </a:lnTo>
                      <a:lnTo>
                        <a:pt x="122" y="718"/>
                      </a:lnTo>
                      <a:lnTo>
                        <a:pt x="123" y="718"/>
                      </a:lnTo>
                      <a:lnTo>
                        <a:pt x="123" y="717"/>
                      </a:lnTo>
                      <a:lnTo>
                        <a:pt x="122" y="715"/>
                      </a:lnTo>
                      <a:lnTo>
                        <a:pt x="123" y="715"/>
                      </a:lnTo>
                      <a:lnTo>
                        <a:pt x="123" y="714"/>
                      </a:lnTo>
                      <a:lnTo>
                        <a:pt x="122" y="714"/>
                      </a:lnTo>
                      <a:lnTo>
                        <a:pt x="122" y="713"/>
                      </a:lnTo>
                      <a:lnTo>
                        <a:pt x="123" y="713"/>
                      </a:lnTo>
                      <a:lnTo>
                        <a:pt x="123" y="712"/>
                      </a:lnTo>
                      <a:lnTo>
                        <a:pt x="122" y="712"/>
                      </a:lnTo>
                      <a:lnTo>
                        <a:pt x="122" y="711"/>
                      </a:lnTo>
                      <a:lnTo>
                        <a:pt x="123" y="711"/>
                      </a:lnTo>
                      <a:lnTo>
                        <a:pt x="124" y="711"/>
                      </a:lnTo>
                      <a:lnTo>
                        <a:pt x="125" y="711"/>
                      </a:lnTo>
                      <a:lnTo>
                        <a:pt x="125" y="710"/>
                      </a:lnTo>
                      <a:lnTo>
                        <a:pt x="126" y="710"/>
                      </a:lnTo>
                      <a:lnTo>
                        <a:pt x="126" y="709"/>
                      </a:lnTo>
                      <a:lnTo>
                        <a:pt x="127" y="709"/>
                      </a:lnTo>
                      <a:lnTo>
                        <a:pt x="127" y="708"/>
                      </a:lnTo>
                      <a:lnTo>
                        <a:pt x="128" y="708"/>
                      </a:lnTo>
                      <a:lnTo>
                        <a:pt x="128" y="707"/>
                      </a:lnTo>
                      <a:lnTo>
                        <a:pt x="128" y="706"/>
                      </a:lnTo>
                      <a:lnTo>
                        <a:pt x="129" y="706"/>
                      </a:lnTo>
                      <a:lnTo>
                        <a:pt x="129" y="705"/>
                      </a:lnTo>
                      <a:lnTo>
                        <a:pt x="130" y="704"/>
                      </a:lnTo>
                      <a:lnTo>
                        <a:pt x="130" y="703"/>
                      </a:lnTo>
                      <a:lnTo>
                        <a:pt x="131" y="702"/>
                      </a:lnTo>
                      <a:lnTo>
                        <a:pt x="130" y="702"/>
                      </a:lnTo>
                      <a:lnTo>
                        <a:pt x="130" y="701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2" y="700"/>
                      </a:lnTo>
                      <a:lnTo>
                        <a:pt x="132" y="699"/>
                      </a:lnTo>
                      <a:lnTo>
                        <a:pt x="131" y="699"/>
                      </a:lnTo>
                      <a:lnTo>
                        <a:pt x="129" y="699"/>
                      </a:lnTo>
                      <a:lnTo>
                        <a:pt x="129" y="698"/>
                      </a:lnTo>
                      <a:lnTo>
                        <a:pt x="128" y="697"/>
                      </a:lnTo>
                      <a:lnTo>
                        <a:pt x="129" y="697"/>
                      </a:lnTo>
                      <a:lnTo>
                        <a:pt x="129" y="696"/>
                      </a:lnTo>
                      <a:lnTo>
                        <a:pt x="130" y="696"/>
                      </a:lnTo>
                      <a:lnTo>
                        <a:pt x="129" y="696"/>
                      </a:lnTo>
                      <a:lnTo>
                        <a:pt x="129" y="695"/>
                      </a:lnTo>
                      <a:lnTo>
                        <a:pt x="128" y="694"/>
                      </a:lnTo>
                      <a:lnTo>
                        <a:pt x="128" y="695"/>
                      </a:lnTo>
                      <a:lnTo>
                        <a:pt x="127" y="695"/>
                      </a:lnTo>
                      <a:lnTo>
                        <a:pt x="126" y="694"/>
                      </a:lnTo>
                      <a:lnTo>
                        <a:pt x="126" y="695"/>
                      </a:lnTo>
                      <a:lnTo>
                        <a:pt x="125" y="695"/>
                      </a:lnTo>
                      <a:lnTo>
                        <a:pt x="125" y="693"/>
                      </a:lnTo>
                      <a:lnTo>
                        <a:pt x="125" y="692"/>
                      </a:lnTo>
                      <a:lnTo>
                        <a:pt x="125" y="691"/>
                      </a:lnTo>
                      <a:lnTo>
                        <a:pt x="125" y="690"/>
                      </a:lnTo>
                      <a:lnTo>
                        <a:pt x="125" y="689"/>
                      </a:lnTo>
                      <a:lnTo>
                        <a:pt x="124" y="689"/>
                      </a:lnTo>
                      <a:lnTo>
                        <a:pt x="124" y="690"/>
                      </a:lnTo>
                      <a:lnTo>
                        <a:pt x="123" y="690"/>
                      </a:lnTo>
                      <a:lnTo>
                        <a:pt x="123" y="689"/>
                      </a:lnTo>
                      <a:lnTo>
                        <a:pt x="123" y="688"/>
                      </a:lnTo>
                      <a:lnTo>
                        <a:pt x="124" y="688"/>
                      </a:lnTo>
                      <a:lnTo>
                        <a:pt x="124" y="687"/>
                      </a:lnTo>
                      <a:lnTo>
                        <a:pt x="125" y="686"/>
                      </a:lnTo>
                      <a:lnTo>
                        <a:pt x="124" y="685"/>
                      </a:lnTo>
                      <a:lnTo>
                        <a:pt x="124" y="686"/>
                      </a:lnTo>
                      <a:lnTo>
                        <a:pt x="123" y="685"/>
                      </a:lnTo>
                      <a:lnTo>
                        <a:pt x="122" y="685"/>
                      </a:lnTo>
                      <a:lnTo>
                        <a:pt x="122" y="686"/>
                      </a:lnTo>
                      <a:lnTo>
                        <a:pt x="121" y="686"/>
                      </a:lnTo>
                      <a:lnTo>
                        <a:pt x="121" y="685"/>
                      </a:lnTo>
                      <a:lnTo>
                        <a:pt x="122" y="685"/>
                      </a:lnTo>
                      <a:lnTo>
                        <a:pt x="122" y="684"/>
                      </a:lnTo>
                      <a:lnTo>
                        <a:pt x="123" y="683"/>
                      </a:lnTo>
                      <a:lnTo>
                        <a:pt x="122" y="683"/>
                      </a:lnTo>
                      <a:lnTo>
                        <a:pt x="121" y="683"/>
                      </a:lnTo>
                      <a:lnTo>
                        <a:pt x="121" y="682"/>
                      </a:lnTo>
                      <a:lnTo>
                        <a:pt x="122" y="682"/>
                      </a:lnTo>
                      <a:lnTo>
                        <a:pt x="123" y="682"/>
                      </a:lnTo>
                      <a:lnTo>
                        <a:pt x="123" y="683"/>
                      </a:lnTo>
                      <a:lnTo>
                        <a:pt x="123" y="682"/>
                      </a:lnTo>
                      <a:lnTo>
                        <a:pt x="124" y="682"/>
                      </a:lnTo>
                      <a:lnTo>
                        <a:pt x="124" y="681"/>
                      </a:lnTo>
                      <a:lnTo>
                        <a:pt x="123" y="681"/>
                      </a:lnTo>
                      <a:lnTo>
                        <a:pt x="122" y="680"/>
                      </a:lnTo>
                      <a:lnTo>
                        <a:pt x="123" y="680"/>
                      </a:lnTo>
                      <a:lnTo>
                        <a:pt x="124" y="680"/>
                      </a:lnTo>
                      <a:lnTo>
                        <a:pt x="124" y="679"/>
                      </a:lnTo>
                      <a:lnTo>
                        <a:pt x="123" y="679"/>
                      </a:lnTo>
                      <a:lnTo>
                        <a:pt x="122" y="679"/>
                      </a:lnTo>
                      <a:lnTo>
                        <a:pt x="121" y="679"/>
                      </a:lnTo>
                      <a:lnTo>
                        <a:pt x="120" y="679"/>
                      </a:lnTo>
                      <a:lnTo>
                        <a:pt x="119" y="679"/>
                      </a:lnTo>
                      <a:lnTo>
                        <a:pt x="118" y="679"/>
                      </a:lnTo>
                      <a:lnTo>
                        <a:pt x="117" y="679"/>
                      </a:lnTo>
                      <a:lnTo>
                        <a:pt x="118" y="678"/>
                      </a:lnTo>
                      <a:lnTo>
                        <a:pt x="118" y="677"/>
                      </a:lnTo>
                      <a:lnTo>
                        <a:pt x="117" y="677"/>
                      </a:lnTo>
                      <a:lnTo>
                        <a:pt x="116" y="677"/>
                      </a:lnTo>
                      <a:lnTo>
                        <a:pt x="115" y="677"/>
                      </a:lnTo>
                      <a:lnTo>
                        <a:pt x="115" y="678"/>
                      </a:lnTo>
                      <a:lnTo>
                        <a:pt x="114" y="677"/>
                      </a:lnTo>
                      <a:lnTo>
                        <a:pt x="113" y="677"/>
                      </a:lnTo>
                      <a:lnTo>
                        <a:pt x="113" y="676"/>
                      </a:lnTo>
                      <a:lnTo>
                        <a:pt x="112" y="675"/>
                      </a:lnTo>
                      <a:lnTo>
                        <a:pt x="112" y="674"/>
                      </a:lnTo>
                      <a:lnTo>
                        <a:pt x="111" y="674"/>
                      </a:lnTo>
                      <a:lnTo>
                        <a:pt x="110" y="674"/>
                      </a:lnTo>
                      <a:lnTo>
                        <a:pt x="110" y="675"/>
                      </a:lnTo>
                      <a:lnTo>
                        <a:pt x="109" y="675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2"/>
                      </a:lnTo>
                      <a:lnTo>
                        <a:pt x="108" y="672"/>
                      </a:lnTo>
                      <a:lnTo>
                        <a:pt x="107" y="671"/>
                      </a:lnTo>
                      <a:lnTo>
                        <a:pt x="107" y="672"/>
                      </a:lnTo>
                      <a:lnTo>
                        <a:pt x="106" y="672"/>
                      </a:lnTo>
                      <a:lnTo>
                        <a:pt x="105" y="673"/>
                      </a:lnTo>
                      <a:lnTo>
                        <a:pt x="105" y="674"/>
                      </a:lnTo>
                      <a:lnTo>
                        <a:pt x="104" y="673"/>
                      </a:lnTo>
                      <a:lnTo>
                        <a:pt x="104" y="674"/>
                      </a:lnTo>
                      <a:lnTo>
                        <a:pt x="104" y="673"/>
                      </a:lnTo>
                      <a:lnTo>
                        <a:pt x="103" y="672"/>
                      </a:lnTo>
                      <a:lnTo>
                        <a:pt x="102" y="672"/>
                      </a:lnTo>
                      <a:lnTo>
                        <a:pt x="101" y="671"/>
                      </a:lnTo>
                      <a:lnTo>
                        <a:pt x="101" y="670"/>
                      </a:lnTo>
                      <a:lnTo>
                        <a:pt x="101" y="669"/>
                      </a:lnTo>
                      <a:lnTo>
                        <a:pt x="100" y="670"/>
                      </a:lnTo>
                      <a:lnTo>
                        <a:pt x="100" y="671"/>
                      </a:lnTo>
                      <a:lnTo>
                        <a:pt x="99" y="670"/>
                      </a:lnTo>
                      <a:lnTo>
                        <a:pt x="99" y="669"/>
                      </a:lnTo>
                      <a:lnTo>
                        <a:pt x="98" y="669"/>
                      </a:lnTo>
                      <a:lnTo>
                        <a:pt x="98" y="668"/>
                      </a:lnTo>
                      <a:lnTo>
                        <a:pt x="98" y="667"/>
                      </a:lnTo>
                      <a:lnTo>
                        <a:pt x="99" y="667"/>
                      </a:lnTo>
                      <a:lnTo>
                        <a:pt x="99" y="666"/>
                      </a:lnTo>
                      <a:lnTo>
                        <a:pt x="100" y="666"/>
                      </a:lnTo>
                      <a:lnTo>
                        <a:pt x="100" y="665"/>
                      </a:lnTo>
                      <a:lnTo>
                        <a:pt x="99" y="665"/>
                      </a:lnTo>
                      <a:lnTo>
                        <a:pt x="100" y="665"/>
                      </a:lnTo>
                      <a:lnTo>
                        <a:pt x="100" y="664"/>
                      </a:lnTo>
                      <a:lnTo>
                        <a:pt x="101" y="663"/>
                      </a:lnTo>
                      <a:lnTo>
                        <a:pt x="101" y="662"/>
                      </a:lnTo>
                      <a:lnTo>
                        <a:pt x="101" y="661"/>
                      </a:lnTo>
                      <a:lnTo>
                        <a:pt x="102" y="661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3" y="659"/>
                      </a:lnTo>
                      <a:lnTo>
                        <a:pt x="104" y="659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7"/>
                      </a:lnTo>
                      <a:lnTo>
                        <a:pt x="106" y="657"/>
                      </a:lnTo>
                      <a:lnTo>
                        <a:pt x="106" y="656"/>
                      </a:lnTo>
                      <a:lnTo>
                        <a:pt x="107" y="656"/>
                      </a:lnTo>
                      <a:lnTo>
                        <a:pt x="108" y="656"/>
                      </a:lnTo>
                      <a:lnTo>
                        <a:pt x="109" y="655"/>
                      </a:lnTo>
                      <a:lnTo>
                        <a:pt x="109" y="656"/>
                      </a:lnTo>
                      <a:lnTo>
                        <a:pt x="110" y="656"/>
                      </a:lnTo>
                      <a:lnTo>
                        <a:pt x="111" y="656"/>
                      </a:lnTo>
                      <a:lnTo>
                        <a:pt x="111" y="655"/>
                      </a:lnTo>
                      <a:lnTo>
                        <a:pt x="112" y="655"/>
                      </a:lnTo>
                      <a:lnTo>
                        <a:pt x="113" y="655"/>
                      </a:lnTo>
                      <a:lnTo>
                        <a:pt x="113" y="654"/>
                      </a:lnTo>
                      <a:lnTo>
                        <a:pt x="114" y="654"/>
                      </a:lnTo>
                      <a:lnTo>
                        <a:pt x="115" y="654"/>
                      </a:lnTo>
                      <a:lnTo>
                        <a:pt x="114" y="654"/>
                      </a:lnTo>
                      <a:lnTo>
                        <a:pt x="115" y="653"/>
                      </a:lnTo>
                      <a:lnTo>
                        <a:pt x="115" y="652"/>
                      </a:lnTo>
                      <a:lnTo>
                        <a:pt x="116" y="652"/>
                      </a:lnTo>
                      <a:lnTo>
                        <a:pt x="117" y="652"/>
                      </a:lnTo>
                      <a:lnTo>
                        <a:pt x="117" y="651"/>
                      </a:lnTo>
                      <a:lnTo>
                        <a:pt x="117" y="650"/>
                      </a:lnTo>
                      <a:lnTo>
                        <a:pt x="118" y="650"/>
                      </a:lnTo>
                      <a:lnTo>
                        <a:pt x="119" y="649"/>
                      </a:lnTo>
                      <a:lnTo>
                        <a:pt x="120" y="648"/>
                      </a:lnTo>
                      <a:lnTo>
                        <a:pt x="121" y="648"/>
                      </a:lnTo>
                      <a:lnTo>
                        <a:pt x="122" y="648"/>
                      </a:lnTo>
                      <a:lnTo>
                        <a:pt x="122" y="647"/>
                      </a:lnTo>
                      <a:lnTo>
                        <a:pt x="123" y="647"/>
                      </a:lnTo>
                      <a:lnTo>
                        <a:pt x="124" y="647"/>
                      </a:lnTo>
                      <a:lnTo>
                        <a:pt x="125" y="648"/>
                      </a:lnTo>
                      <a:lnTo>
                        <a:pt x="126" y="647"/>
                      </a:lnTo>
                      <a:lnTo>
                        <a:pt x="127" y="647"/>
                      </a:lnTo>
                      <a:lnTo>
                        <a:pt x="127" y="646"/>
                      </a:lnTo>
                      <a:lnTo>
                        <a:pt x="128" y="646"/>
                      </a:lnTo>
                      <a:lnTo>
                        <a:pt x="129" y="645"/>
                      </a:lnTo>
                      <a:lnTo>
                        <a:pt x="129" y="644"/>
                      </a:lnTo>
                      <a:lnTo>
                        <a:pt x="130" y="644"/>
                      </a:lnTo>
                      <a:lnTo>
                        <a:pt x="131" y="643"/>
                      </a:lnTo>
                      <a:lnTo>
                        <a:pt x="132" y="643"/>
                      </a:lnTo>
                      <a:lnTo>
                        <a:pt x="132" y="642"/>
                      </a:lnTo>
                      <a:lnTo>
                        <a:pt x="132" y="641"/>
                      </a:lnTo>
                      <a:lnTo>
                        <a:pt x="133" y="641"/>
                      </a:lnTo>
                      <a:lnTo>
                        <a:pt x="132" y="641"/>
                      </a:lnTo>
                      <a:lnTo>
                        <a:pt x="133" y="640"/>
                      </a:lnTo>
                      <a:lnTo>
                        <a:pt x="132" y="640"/>
                      </a:lnTo>
                      <a:lnTo>
                        <a:pt x="133" y="639"/>
                      </a:lnTo>
                      <a:lnTo>
                        <a:pt x="133" y="638"/>
                      </a:lnTo>
                      <a:lnTo>
                        <a:pt x="133" y="637"/>
                      </a:lnTo>
                      <a:lnTo>
                        <a:pt x="133" y="636"/>
                      </a:lnTo>
                      <a:lnTo>
                        <a:pt x="133" y="635"/>
                      </a:lnTo>
                      <a:lnTo>
                        <a:pt x="133" y="634"/>
                      </a:lnTo>
                      <a:lnTo>
                        <a:pt x="134" y="633"/>
                      </a:lnTo>
                      <a:lnTo>
                        <a:pt x="133" y="633"/>
                      </a:lnTo>
                      <a:lnTo>
                        <a:pt x="133" y="632"/>
                      </a:lnTo>
                      <a:lnTo>
                        <a:pt x="134" y="632"/>
                      </a:lnTo>
                      <a:lnTo>
                        <a:pt x="134" y="631"/>
                      </a:lnTo>
                      <a:lnTo>
                        <a:pt x="133" y="630"/>
                      </a:lnTo>
                      <a:lnTo>
                        <a:pt x="133" y="629"/>
                      </a:lnTo>
                      <a:lnTo>
                        <a:pt x="134" y="629"/>
                      </a:lnTo>
                      <a:lnTo>
                        <a:pt x="134" y="628"/>
                      </a:lnTo>
                      <a:lnTo>
                        <a:pt x="134" y="627"/>
                      </a:lnTo>
                      <a:lnTo>
                        <a:pt x="135" y="626"/>
                      </a:lnTo>
                      <a:lnTo>
                        <a:pt x="136" y="626"/>
                      </a:lnTo>
                      <a:lnTo>
                        <a:pt x="135" y="625"/>
                      </a:lnTo>
                      <a:lnTo>
                        <a:pt x="136" y="624"/>
                      </a:lnTo>
                      <a:lnTo>
                        <a:pt x="137" y="624"/>
                      </a:lnTo>
                      <a:lnTo>
                        <a:pt x="137" y="623"/>
                      </a:lnTo>
                      <a:lnTo>
                        <a:pt x="138" y="622"/>
                      </a:lnTo>
                      <a:lnTo>
                        <a:pt x="138" y="621"/>
                      </a:lnTo>
                      <a:lnTo>
                        <a:pt x="138" y="620"/>
                      </a:lnTo>
                      <a:lnTo>
                        <a:pt x="138" y="619"/>
                      </a:lnTo>
                      <a:lnTo>
                        <a:pt x="139" y="618"/>
                      </a:lnTo>
                      <a:lnTo>
                        <a:pt x="139" y="617"/>
                      </a:lnTo>
                      <a:lnTo>
                        <a:pt x="140" y="617"/>
                      </a:lnTo>
                      <a:lnTo>
                        <a:pt x="140" y="616"/>
                      </a:lnTo>
                      <a:lnTo>
                        <a:pt x="140" y="615"/>
                      </a:lnTo>
                      <a:lnTo>
                        <a:pt x="140" y="614"/>
                      </a:lnTo>
                      <a:lnTo>
                        <a:pt x="141" y="614"/>
                      </a:lnTo>
                      <a:lnTo>
                        <a:pt x="142" y="613"/>
                      </a:lnTo>
                      <a:lnTo>
                        <a:pt x="143" y="613"/>
                      </a:lnTo>
                      <a:lnTo>
                        <a:pt x="142" y="613"/>
                      </a:lnTo>
                      <a:lnTo>
                        <a:pt x="143" y="612"/>
                      </a:lnTo>
                      <a:lnTo>
                        <a:pt x="143" y="611"/>
                      </a:lnTo>
                      <a:lnTo>
                        <a:pt x="144" y="611"/>
                      </a:lnTo>
                      <a:lnTo>
                        <a:pt x="144" y="610"/>
                      </a:lnTo>
                      <a:lnTo>
                        <a:pt x="143" y="610"/>
                      </a:lnTo>
                      <a:lnTo>
                        <a:pt x="143" y="609"/>
                      </a:lnTo>
                      <a:lnTo>
                        <a:pt x="143" y="608"/>
                      </a:lnTo>
                      <a:lnTo>
                        <a:pt x="143" y="607"/>
                      </a:lnTo>
                      <a:lnTo>
                        <a:pt x="143" y="606"/>
                      </a:lnTo>
                      <a:lnTo>
                        <a:pt x="142" y="606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4"/>
                      </a:lnTo>
                      <a:lnTo>
                        <a:pt x="143" y="604"/>
                      </a:lnTo>
                      <a:lnTo>
                        <a:pt x="144" y="604"/>
                      </a:lnTo>
                      <a:lnTo>
                        <a:pt x="144" y="603"/>
                      </a:lnTo>
                      <a:lnTo>
                        <a:pt x="145" y="603"/>
                      </a:lnTo>
                      <a:lnTo>
                        <a:pt x="145" y="602"/>
                      </a:lnTo>
                      <a:lnTo>
                        <a:pt x="146" y="601"/>
                      </a:lnTo>
                      <a:lnTo>
                        <a:pt x="146" y="600"/>
                      </a:lnTo>
                      <a:lnTo>
                        <a:pt x="147" y="600"/>
                      </a:lnTo>
                      <a:lnTo>
                        <a:pt x="147" y="599"/>
                      </a:lnTo>
                      <a:lnTo>
                        <a:pt x="148" y="599"/>
                      </a:lnTo>
                      <a:lnTo>
                        <a:pt x="149" y="599"/>
                      </a:lnTo>
                      <a:lnTo>
                        <a:pt x="149" y="598"/>
                      </a:lnTo>
                      <a:lnTo>
                        <a:pt x="150" y="598"/>
                      </a:lnTo>
                      <a:lnTo>
                        <a:pt x="150" y="597"/>
                      </a:lnTo>
                      <a:lnTo>
                        <a:pt x="150" y="596"/>
                      </a:lnTo>
                      <a:lnTo>
                        <a:pt x="151" y="595"/>
                      </a:lnTo>
                      <a:lnTo>
                        <a:pt x="151" y="594"/>
                      </a:lnTo>
                      <a:lnTo>
                        <a:pt x="152" y="593"/>
                      </a:lnTo>
                      <a:lnTo>
                        <a:pt x="152" y="592"/>
                      </a:lnTo>
                      <a:lnTo>
                        <a:pt x="153" y="592"/>
                      </a:lnTo>
                      <a:lnTo>
                        <a:pt x="154" y="592"/>
                      </a:lnTo>
                      <a:lnTo>
                        <a:pt x="155" y="592"/>
                      </a:lnTo>
                      <a:lnTo>
                        <a:pt x="156" y="592"/>
                      </a:lnTo>
                      <a:lnTo>
                        <a:pt x="157" y="592"/>
                      </a:lnTo>
                      <a:lnTo>
                        <a:pt x="158" y="592"/>
                      </a:lnTo>
                      <a:lnTo>
                        <a:pt x="158" y="591"/>
                      </a:lnTo>
                      <a:lnTo>
                        <a:pt x="159" y="591"/>
                      </a:lnTo>
                      <a:lnTo>
                        <a:pt x="160" y="591"/>
                      </a:lnTo>
                      <a:lnTo>
                        <a:pt x="160" y="590"/>
                      </a:lnTo>
                      <a:lnTo>
                        <a:pt x="161" y="588"/>
                      </a:lnTo>
                      <a:lnTo>
                        <a:pt x="161" y="587"/>
                      </a:lnTo>
                      <a:lnTo>
                        <a:pt x="161" y="586"/>
                      </a:lnTo>
                      <a:lnTo>
                        <a:pt x="163" y="585"/>
                      </a:lnTo>
                      <a:lnTo>
                        <a:pt x="163" y="584"/>
                      </a:lnTo>
                      <a:lnTo>
                        <a:pt x="164" y="583"/>
                      </a:lnTo>
                      <a:lnTo>
                        <a:pt x="164" y="582"/>
                      </a:lnTo>
                      <a:lnTo>
                        <a:pt x="163" y="578"/>
                      </a:lnTo>
                      <a:lnTo>
                        <a:pt x="163" y="577"/>
                      </a:lnTo>
                      <a:lnTo>
                        <a:pt x="163" y="576"/>
                      </a:lnTo>
                      <a:lnTo>
                        <a:pt x="164" y="574"/>
                      </a:lnTo>
                      <a:lnTo>
                        <a:pt x="164" y="572"/>
                      </a:lnTo>
                      <a:lnTo>
                        <a:pt x="164" y="571"/>
                      </a:lnTo>
                      <a:lnTo>
                        <a:pt x="164" y="570"/>
                      </a:lnTo>
                      <a:lnTo>
                        <a:pt x="163" y="568"/>
                      </a:lnTo>
                      <a:lnTo>
                        <a:pt x="162" y="568"/>
                      </a:lnTo>
                      <a:lnTo>
                        <a:pt x="162" y="567"/>
                      </a:lnTo>
                      <a:lnTo>
                        <a:pt x="163" y="565"/>
                      </a:lnTo>
                      <a:lnTo>
                        <a:pt x="164" y="564"/>
                      </a:lnTo>
                      <a:lnTo>
                        <a:pt x="164" y="563"/>
                      </a:lnTo>
                      <a:lnTo>
                        <a:pt x="164" y="562"/>
                      </a:lnTo>
                      <a:lnTo>
                        <a:pt x="164" y="561"/>
                      </a:lnTo>
                      <a:lnTo>
                        <a:pt x="164" y="560"/>
                      </a:lnTo>
                      <a:lnTo>
                        <a:pt x="164" y="559"/>
                      </a:lnTo>
                      <a:lnTo>
                        <a:pt x="165" y="558"/>
                      </a:lnTo>
                      <a:lnTo>
                        <a:pt x="166" y="557"/>
                      </a:lnTo>
                      <a:lnTo>
                        <a:pt x="166" y="556"/>
                      </a:lnTo>
                      <a:lnTo>
                        <a:pt x="165" y="555"/>
                      </a:lnTo>
                      <a:lnTo>
                        <a:pt x="165" y="554"/>
                      </a:lnTo>
                      <a:lnTo>
                        <a:pt x="166" y="554"/>
                      </a:lnTo>
                      <a:lnTo>
                        <a:pt x="167" y="553"/>
                      </a:lnTo>
                      <a:lnTo>
                        <a:pt x="168" y="553"/>
                      </a:lnTo>
                      <a:lnTo>
                        <a:pt x="169" y="552"/>
                      </a:lnTo>
                      <a:lnTo>
                        <a:pt x="169" y="551"/>
                      </a:lnTo>
                      <a:lnTo>
                        <a:pt x="169" y="550"/>
                      </a:lnTo>
                      <a:lnTo>
                        <a:pt x="169" y="549"/>
                      </a:lnTo>
                      <a:lnTo>
                        <a:pt x="170" y="548"/>
                      </a:lnTo>
                      <a:lnTo>
                        <a:pt x="171" y="547"/>
                      </a:lnTo>
                      <a:lnTo>
                        <a:pt x="172" y="546"/>
                      </a:lnTo>
                      <a:lnTo>
                        <a:pt x="173" y="546"/>
                      </a:lnTo>
                      <a:lnTo>
                        <a:pt x="174" y="546"/>
                      </a:lnTo>
                      <a:lnTo>
                        <a:pt x="175" y="546"/>
                      </a:lnTo>
                      <a:lnTo>
                        <a:pt x="175" y="545"/>
                      </a:lnTo>
                      <a:lnTo>
                        <a:pt x="176" y="544"/>
                      </a:lnTo>
                      <a:lnTo>
                        <a:pt x="176" y="543"/>
                      </a:lnTo>
                      <a:lnTo>
                        <a:pt x="177" y="542"/>
                      </a:lnTo>
                      <a:lnTo>
                        <a:pt x="179" y="542"/>
                      </a:lnTo>
                      <a:lnTo>
                        <a:pt x="179" y="541"/>
                      </a:lnTo>
                      <a:lnTo>
                        <a:pt x="180" y="541"/>
                      </a:lnTo>
                      <a:lnTo>
                        <a:pt x="180" y="540"/>
                      </a:lnTo>
                      <a:lnTo>
                        <a:pt x="181" y="540"/>
                      </a:lnTo>
                      <a:lnTo>
                        <a:pt x="182" y="540"/>
                      </a:lnTo>
                      <a:lnTo>
                        <a:pt x="183" y="540"/>
                      </a:lnTo>
                      <a:lnTo>
                        <a:pt x="184" y="540"/>
                      </a:lnTo>
                      <a:lnTo>
                        <a:pt x="186" y="541"/>
                      </a:lnTo>
                      <a:lnTo>
                        <a:pt x="186" y="540"/>
                      </a:lnTo>
                      <a:lnTo>
                        <a:pt x="187" y="540"/>
                      </a:lnTo>
                      <a:lnTo>
                        <a:pt x="188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9" y="536"/>
                      </a:lnTo>
                      <a:lnTo>
                        <a:pt x="188" y="536"/>
                      </a:lnTo>
                      <a:lnTo>
                        <a:pt x="188" y="535"/>
                      </a:lnTo>
                      <a:lnTo>
                        <a:pt x="189" y="533"/>
                      </a:lnTo>
                      <a:lnTo>
                        <a:pt x="189" y="532"/>
                      </a:lnTo>
                      <a:lnTo>
                        <a:pt x="190" y="532"/>
                      </a:lnTo>
                      <a:lnTo>
                        <a:pt x="190" y="531"/>
                      </a:lnTo>
                      <a:lnTo>
                        <a:pt x="191" y="531"/>
                      </a:lnTo>
                      <a:lnTo>
                        <a:pt x="191" y="530"/>
                      </a:lnTo>
                      <a:lnTo>
                        <a:pt x="191" y="529"/>
                      </a:lnTo>
                      <a:lnTo>
                        <a:pt x="192" y="529"/>
                      </a:lnTo>
                      <a:lnTo>
                        <a:pt x="192" y="528"/>
                      </a:lnTo>
                      <a:lnTo>
                        <a:pt x="193" y="528"/>
                      </a:lnTo>
                      <a:lnTo>
                        <a:pt x="193" y="527"/>
                      </a:lnTo>
                      <a:lnTo>
                        <a:pt x="194" y="527"/>
                      </a:lnTo>
                      <a:lnTo>
                        <a:pt x="194" y="526"/>
                      </a:lnTo>
                      <a:lnTo>
                        <a:pt x="195" y="526"/>
                      </a:lnTo>
                      <a:lnTo>
                        <a:pt x="184" y="516"/>
                      </a:lnTo>
                      <a:lnTo>
                        <a:pt x="183" y="516"/>
                      </a:lnTo>
                      <a:lnTo>
                        <a:pt x="183" y="515"/>
                      </a:lnTo>
                      <a:lnTo>
                        <a:pt x="183" y="514"/>
                      </a:lnTo>
                      <a:lnTo>
                        <a:pt x="182" y="513"/>
                      </a:lnTo>
                      <a:lnTo>
                        <a:pt x="182" y="512"/>
                      </a:lnTo>
                      <a:lnTo>
                        <a:pt x="182" y="511"/>
                      </a:lnTo>
                      <a:lnTo>
                        <a:pt x="181" y="509"/>
                      </a:lnTo>
                      <a:lnTo>
                        <a:pt x="182" y="508"/>
                      </a:lnTo>
                      <a:lnTo>
                        <a:pt x="182" y="507"/>
                      </a:lnTo>
                      <a:lnTo>
                        <a:pt x="182" y="505"/>
                      </a:lnTo>
                      <a:lnTo>
                        <a:pt x="182" y="503"/>
                      </a:lnTo>
                      <a:lnTo>
                        <a:pt x="182" y="502"/>
                      </a:lnTo>
                      <a:lnTo>
                        <a:pt x="181" y="500"/>
                      </a:lnTo>
                      <a:lnTo>
                        <a:pt x="180" y="500"/>
                      </a:lnTo>
                      <a:lnTo>
                        <a:pt x="180" y="499"/>
                      </a:lnTo>
                      <a:lnTo>
                        <a:pt x="180" y="498"/>
                      </a:lnTo>
                      <a:lnTo>
                        <a:pt x="179" y="498"/>
                      </a:lnTo>
                      <a:lnTo>
                        <a:pt x="178" y="498"/>
                      </a:lnTo>
                      <a:lnTo>
                        <a:pt x="177" y="497"/>
                      </a:lnTo>
                      <a:lnTo>
                        <a:pt x="177" y="496"/>
                      </a:lnTo>
                      <a:lnTo>
                        <a:pt x="176" y="496"/>
                      </a:lnTo>
                      <a:lnTo>
                        <a:pt x="176" y="495"/>
                      </a:lnTo>
                      <a:lnTo>
                        <a:pt x="175" y="494"/>
                      </a:lnTo>
                      <a:lnTo>
                        <a:pt x="175" y="493"/>
                      </a:lnTo>
                      <a:lnTo>
                        <a:pt x="174" y="493"/>
                      </a:lnTo>
                      <a:lnTo>
                        <a:pt x="174" y="492"/>
                      </a:lnTo>
                      <a:lnTo>
                        <a:pt x="175" y="491"/>
                      </a:lnTo>
                      <a:lnTo>
                        <a:pt x="175" y="490"/>
                      </a:lnTo>
                      <a:lnTo>
                        <a:pt x="175" y="489"/>
                      </a:lnTo>
                      <a:lnTo>
                        <a:pt x="174" y="489"/>
                      </a:lnTo>
                      <a:lnTo>
                        <a:pt x="175" y="489"/>
                      </a:lnTo>
                      <a:lnTo>
                        <a:pt x="175" y="488"/>
                      </a:lnTo>
                      <a:lnTo>
                        <a:pt x="175" y="487"/>
                      </a:lnTo>
                      <a:lnTo>
                        <a:pt x="175" y="486"/>
                      </a:lnTo>
                      <a:lnTo>
                        <a:pt x="174" y="486"/>
                      </a:lnTo>
                      <a:lnTo>
                        <a:pt x="173" y="485"/>
                      </a:lnTo>
                      <a:lnTo>
                        <a:pt x="174" y="485"/>
                      </a:lnTo>
                      <a:lnTo>
                        <a:pt x="174" y="484"/>
                      </a:lnTo>
                      <a:lnTo>
                        <a:pt x="174" y="483"/>
                      </a:lnTo>
                      <a:lnTo>
                        <a:pt x="173" y="483"/>
                      </a:lnTo>
                      <a:lnTo>
                        <a:pt x="173" y="482"/>
                      </a:lnTo>
                      <a:lnTo>
                        <a:pt x="174" y="481"/>
                      </a:lnTo>
                      <a:lnTo>
                        <a:pt x="173" y="481"/>
                      </a:lnTo>
                      <a:lnTo>
                        <a:pt x="173" y="480"/>
                      </a:lnTo>
                      <a:lnTo>
                        <a:pt x="172" y="480"/>
                      </a:lnTo>
                      <a:lnTo>
                        <a:pt x="172" y="479"/>
                      </a:lnTo>
                      <a:lnTo>
                        <a:pt x="171" y="479"/>
                      </a:lnTo>
                      <a:lnTo>
                        <a:pt x="171" y="478"/>
                      </a:lnTo>
                      <a:lnTo>
                        <a:pt x="170" y="478"/>
                      </a:lnTo>
                      <a:lnTo>
                        <a:pt x="170" y="479"/>
                      </a:lnTo>
                      <a:lnTo>
                        <a:pt x="169" y="479"/>
                      </a:lnTo>
                      <a:lnTo>
                        <a:pt x="168" y="479"/>
                      </a:lnTo>
                      <a:lnTo>
                        <a:pt x="168" y="478"/>
                      </a:lnTo>
                      <a:lnTo>
                        <a:pt x="167" y="478"/>
                      </a:lnTo>
                      <a:lnTo>
                        <a:pt x="167" y="479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5" y="478"/>
                      </a:lnTo>
                      <a:lnTo>
                        <a:pt x="164" y="478"/>
                      </a:lnTo>
                      <a:lnTo>
                        <a:pt x="164" y="477"/>
                      </a:lnTo>
                      <a:lnTo>
                        <a:pt x="164" y="476"/>
                      </a:lnTo>
                      <a:lnTo>
                        <a:pt x="163" y="476"/>
                      </a:lnTo>
                      <a:lnTo>
                        <a:pt x="164" y="475"/>
                      </a:lnTo>
                      <a:lnTo>
                        <a:pt x="163" y="475"/>
                      </a:lnTo>
                      <a:lnTo>
                        <a:pt x="162" y="475"/>
                      </a:lnTo>
                      <a:lnTo>
                        <a:pt x="163" y="474"/>
                      </a:lnTo>
                      <a:lnTo>
                        <a:pt x="162" y="474"/>
                      </a:lnTo>
                      <a:lnTo>
                        <a:pt x="162" y="475"/>
                      </a:lnTo>
                      <a:lnTo>
                        <a:pt x="162" y="474"/>
                      </a:lnTo>
                      <a:lnTo>
                        <a:pt x="162" y="473"/>
                      </a:lnTo>
                      <a:lnTo>
                        <a:pt x="161" y="472"/>
                      </a:lnTo>
                      <a:lnTo>
                        <a:pt x="161" y="473"/>
                      </a:lnTo>
                      <a:lnTo>
                        <a:pt x="161" y="472"/>
                      </a:lnTo>
                      <a:lnTo>
                        <a:pt x="162" y="472"/>
                      </a:lnTo>
                      <a:lnTo>
                        <a:pt x="161" y="471"/>
                      </a:lnTo>
                      <a:lnTo>
                        <a:pt x="162" y="471"/>
                      </a:lnTo>
                      <a:lnTo>
                        <a:pt x="162" y="470"/>
                      </a:lnTo>
                      <a:lnTo>
                        <a:pt x="161" y="470"/>
                      </a:lnTo>
                      <a:lnTo>
                        <a:pt x="162" y="469"/>
                      </a:lnTo>
                      <a:lnTo>
                        <a:pt x="161" y="469"/>
                      </a:lnTo>
                      <a:lnTo>
                        <a:pt x="161" y="468"/>
                      </a:lnTo>
                      <a:lnTo>
                        <a:pt x="162" y="469"/>
                      </a:lnTo>
                      <a:lnTo>
                        <a:pt x="162" y="468"/>
                      </a:lnTo>
                      <a:lnTo>
                        <a:pt x="161" y="468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5"/>
                      </a:lnTo>
                      <a:lnTo>
                        <a:pt x="160" y="465"/>
                      </a:lnTo>
                      <a:lnTo>
                        <a:pt x="160" y="464"/>
                      </a:lnTo>
                      <a:lnTo>
                        <a:pt x="161" y="463"/>
                      </a:lnTo>
                      <a:lnTo>
                        <a:pt x="160" y="463"/>
                      </a:lnTo>
                      <a:lnTo>
                        <a:pt x="160" y="462"/>
                      </a:lnTo>
                      <a:lnTo>
                        <a:pt x="160" y="461"/>
                      </a:lnTo>
                      <a:lnTo>
                        <a:pt x="160" y="460"/>
                      </a:lnTo>
                      <a:lnTo>
                        <a:pt x="159" y="459"/>
                      </a:lnTo>
                      <a:lnTo>
                        <a:pt x="160" y="459"/>
                      </a:lnTo>
                      <a:lnTo>
                        <a:pt x="160" y="458"/>
                      </a:lnTo>
                      <a:lnTo>
                        <a:pt x="160" y="457"/>
                      </a:lnTo>
                      <a:lnTo>
                        <a:pt x="159" y="457"/>
                      </a:lnTo>
                      <a:lnTo>
                        <a:pt x="159" y="456"/>
                      </a:lnTo>
                      <a:lnTo>
                        <a:pt x="160" y="456"/>
                      </a:lnTo>
                      <a:lnTo>
                        <a:pt x="159" y="455"/>
                      </a:lnTo>
                      <a:lnTo>
                        <a:pt x="160" y="455"/>
                      </a:lnTo>
                      <a:lnTo>
                        <a:pt x="160" y="454"/>
                      </a:lnTo>
                      <a:lnTo>
                        <a:pt x="160" y="453"/>
                      </a:lnTo>
                      <a:lnTo>
                        <a:pt x="160" y="452"/>
                      </a:lnTo>
                      <a:lnTo>
                        <a:pt x="160" y="451"/>
                      </a:lnTo>
                      <a:lnTo>
                        <a:pt x="160" y="450"/>
                      </a:lnTo>
                      <a:lnTo>
                        <a:pt x="160" y="449"/>
                      </a:lnTo>
                      <a:lnTo>
                        <a:pt x="160" y="448"/>
                      </a:lnTo>
                      <a:lnTo>
                        <a:pt x="160" y="447"/>
                      </a:lnTo>
                      <a:lnTo>
                        <a:pt x="160" y="446"/>
                      </a:lnTo>
                      <a:lnTo>
                        <a:pt x="161" y="446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5"/>
                      </a:lnTo>
                      <a:lnTo>
                        <a:pt x="162" y="444"/>
                      </a:lnTo>
                      <a:lnTo>
                        <a:pt x="163" y="444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3" y="443"/>
                      </a:lnTo>
                      <a:lnTo>
                        <a:pt x="164" y="443"/>
                      </a:lnTo>
                      <a:lnTo>
                        <a:pt x="164" y="442"/>
                      </a:lnTo>
                      <a:lnTo>
                        <a:pt x="165" y="442"/>
                      </a:lnTo>
                      <a:lnTo>
                        <a:pt x="166" y="441"/>
                      </a:lnTo>
                      <a:lnTo>
                        <a:pt x="167" y="440"/>
                      </a:lnTo>
                      <a:lnTo>
                        <a:pt x="166" y="440"/>
                      </a:lnTo>
                      <a:lnTo>
                        <a:pt x="167" y="440"/>
                      </a:lnTo>
                      <a:lnTo>
                        <a:pt x="168" y="439"/>
                      </a:lnTo>
                      <a:lnTo>
                        <a:pt x="168" y="438"/>
                      </a:lnTo>
                      <a:lnTo>
                        <a:pt x="169" y="438"/>
                      </a:lnTo>
                      <a:lnTo>
                        <a:pt x="169" y="437"/>
                      </a:lnTo>
                      <a:lnTo>
                        <a:pt x="168" y="437"/>
                      </a:lnTo>
                      <a:lnTo>
                        <a:pt x="169" y="437"/>
                      </a:lnTo>
                      <a:lnTo>
                        <a:pt x="169" y="436"/>
                      </a:lnTo>
                      <a:lnTo>
                        <a:pt x="170" y="437"/>
                      </a:lnTo>
                      <a:lnTo>
                        <a:pt x="170" y="436"/>
                      </a:lnTo>
                      <a:lnTo>
                        <a:pt x="171" y="435"/>
                      </a:lnTo>
                      <a:lnTo>
                        <a:pt x="172" y="435"/>
                      </a:lnTo>
                      <a:lnTo>
                        <a:pt x="173" y="434"/>
                      </a:lnTo>
                      <a:lnTo>
                        <a:pt x="174" y="434"/>
                      </a:lnTo>
                      <a:lnTo>
                        <a:pt x="174" y="433"/>
                      </a:lnTo>
                      <a:lnTo>
                        <a:pt x="174" y="432"/>
                      </a:lnTo>
                      <a:lnTo>
                        <a:pt x="174" y="431"/>
                      </a:lnTo>
                      <a:lnTo>
                        <a:pt x="176" y="431"/>
                      </a:lnTo>
                      <a:lnTo>
                        <a:pt x="176" y="430"/>
                      </a:lnTo>
                      <a:lnTo>
                        <a:pt x="177" y="430"/>
                      </a:lnTo>
                      <a:lnTo>
                        <a:pt x="178" y="430"/>
                      </a:lnTo>
                      <a:lnTo>
                        <a:pt x="178" y="429"/>
                      </a:lnTo>
                      <a:lnTo>
                        <a:pt x="179" y="429"/>
                      </a:lnTo>
                      <a:lnTo>
                        <a:pt x="180" y="428"/>
                      </a:lnTo>
                      <a:lnTo>
                        <a:pt x="180" y="427"/>
                      </a:lnTo>
                      <a:lnTo>
                        <a:pt x="180" y="426"/>
                      </a:lnTo>
                      <a:lnTo>
                        <a:pt x="180" y="425"/>
                      </a:lnTo>
                      <a:lnTo>
                        <a:pt x="180" y="424"/>
                      </a:lnTo>
                      <a:lnTo>
                        <a:pt x="180" y="422"/>
                      </a:lnTo>
                      <a:lnTo>
                        <a:pt x="180" y="421"/>
                      </a:lnTo>
                      <a:lnTo>
                        <a:pt x="181" y="421"/>
                      </a:lnTo>
                      <a:lnTo>
                        <a:pt x="181" y="420"/>
                      </a:lnTo>
                      <a:lnTo>
                        <a:pt x="180" y="419"/>
                      </a:lnTo>
                      <a:lnTo>
                        <a:pt x="180" y="418"/>
                      </a:lnTo>
                      <a:lnTo>
                        <a:pt x="180" y="417"/>
                      </a:lnTo>
                      <a:lnTo>
                        <a:pt x="179" y="417"/>
                      </a:lnTo>
                      <a:lnTo>
                        <a:pt x="177" y="416"/>
                      </a:lnTo>
                      <a:lnTo>
                        <a:pt x="176" y="415"/>
                      </a:lnTo>
                      <a:lnTo>
                        <a:pt x="176" y="414"/>
                      </a:lnTo>
                      <a:lnTo>
                        <a:pt x="176" y="413"/>
                      </a:lnTo>
                      <a:lnTo>
                        <a:pt x="175" y="412"/>
                      </a:lnTo>
                      <a:lnTo>
                        <a:pt x="175" y="411"/>
                      </a:lnTo>
                      <a:lnTo>
                        <a:pt x="175" y="410"/>
                      </a:lnTo>
                      <a:lnTo>
                        <a:pt x="174" y="410"/>
                      </a:lnTo>
                      <a:lnTo>
                        <a:pt x="174" y="409"/>
                      </a:lnTo>
                      <a:lnTo>
                        <a:pt x="174" y="408"/>
                      </a:lnTo>
                      <a:lnTo>
                        <a:pt x="174" y="407"/>
                      </a:lnTo>
                      <a:lnTo>
                        <a:pt x="174" y="406"/>
                      </a:lnTo>
                      <a:lnTo>
                        <a:pt x="174" y="405"/>
                      </a:lnTo>
                      <a:lnTo>
                        <a:pt x="175" y="405"/>
                      </a:lnTo>
                      <a:lnTo>
                        <a:pt x="176" y="405"/>
                      </a:lnTo>
                      <a:lnTo>
                        <a:pt x="176" y="404"/>
                      </a:lnTo>
                      <a:lnTo>
                        <a:pt x="175" y="404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3" y="402"/>
                      </a:lnTo>
                      <a:lnTo>
                        <a:pt x="173" y="401"/>
                      </a:lnTo>
                      <a:lnTo>
                        <a:pt x="172" y="401"/>
                      </a:lnTo>
                      <a:lnTo>
                        <a:pt x="172" y="400"/>
                      </a:lnTo>
                      <a:lnTo>
                        <a:pt x="173" y="400"/>
                      </a:lnTo>
                      <a:lnTo>
                        <a:pt x="174" y="400"/>
                      </a:lnTo>
                      <a:lnTo>
                        <a:pt x="173" y="399"/>
                      </a:lnTo>
                      <a:lnTo>
                        <a:pt x="174" y="399"/>
                      </a:lnTo>
                      <a:lnTo>
                        <a:pt x="174" y="398"/>
                      </a:lnTo>
                      <a:lnTo>
                        <a:pt x="174" y="397"/>
                      </a:lnTo>
                      <a:lnTo>
                        <a:pt x="173" y="396"/>
                      </a:lnTo>
                      <a:lnTo>
                        <a:pt x="173" y="397"/>
                      </a:lnTo>
                      <a:lnTo>
                        <a:pt x="172" y="397"/>
                      </a:lnTo>
                      <a:lnTo>
                        <a:pt x="171" y="397"/>
                      </a:lnTo>
                      <a:lnTo>
                        <a:pt x="170" y="397"/>
                      </a:lnTo>
                      <a:lnTo>
                        <a:pt x="170" y="398"/>
                      </a:lnTo>
                      <a:lnTo>
                        <a:pt x="169" y="398"/>
                      </a:lnTo>
                      <a:lnTo>
                        <a:pt x="168" y="397"/>
                      </a:lnTo>
                      <a:lnTo>
                        <a:pt x="167" y="397"/>
                      </a:lnTo>
                      <a:lnTo>
                        <a:pt x="166" y="398"/>
                      </a:lnTo>
                      <a:lnTo>
                        <a:pt x="166" y="397"/>
                      </a:lnTo>
                      <a:lnTo>
                        <a:pt x="165" y="397"/>
                      </a:lnTo>
                      <a:lnTo>
                        <a:pt x="164" y="395"/>
                      </a:lnTo>
                      <a:lnTo>
                        <a:pt x="163" y="395"/>
                      </a:lnTo>
                      <a:lnTo>
                        <a:pt x="163" y="394"/>
                      </a:lnTo>
                      <a:lnTo>
                        <a:pt x="162" y="395"/>
                      </a:lnTo>
                      <a:lnTo>
                        <a:pt x="163" y="396"/>
                      </a:lnTo>
                      <a:lnTo>
                        <a:pt x="162" y="396"/>
                      </a:lnTo>
                      <a:lnTo>
                        <a:pt x="161" y="396"/>
                      </a:lnTo>
                      <a:lnTo>
                        <a:pt x="161" y="395"/>
                      </a:lnTo>
                      <a:lnTo>
                        <a:pt x="160" y="395"/>
                      </a:lnTo>
                      <a:lnTo>
                        <a:pt x="159" y="396"/>
                      </a:lnTo>
                      <a:lnTo>
                        <a:pt x="158" y="395"/>
                      </a:lnTo>
                      <a:lnTo>
                        <a:pt x="157" y="395"/>
                      </a:lnTo>
                      <a:lnTo>
                        <a:pt x="156" y="395"/>
                      </a:lnTo>
                      <a:lnTo>
                        <a:pt x="155" y="394"/>
                      </a:lnTo>
                      <a:lnTo>
                        <a:pt x="154" y="395"/>
                      </a:lnTo>
                      <a:lnTo>
                        <a:pt x="153" y="395"/>
                      </a:lnTo>
                      <a:lnTo>
                        <a:pt x="152" y="396"/>
                      </a:lnTo>
                      <a:lnTo>
                        <a:pt x="151" y="396"/>
                      </a:lnTo>
                      <a:lnTo>
                        <a:pt x="150" y="396"/>
                      </a:lnTo>
                      <a:lnTo>
                        <a:pt x="148" y="395"/>
                      </a:lnTo>
                      <a:lnTo>
                        <a:pt x="147" y="394"/>
                      </a:lnTo>
                      <a:lnTo>
                        <a:pt x="146" y="394"/>
                      </a:lnTo>
                      <a:lnTo>
                        <a:pt x="144" y="394"/>
                      </a:lnTo>
                      <a:lnTo>
                        <a:pt x="144" y="395"/>
                      </a:lnTo>
                      <a:lnTo>
                        <a:pt x="143" y="394"/>
                      </a:lnTo>
                      <a:lnTo>
                        <a:pt x="143" y="393"/>
                      </a:lnTo>
                      <a:lnTo>
                        <a:pt x="143" y="392"/>
                      </a:lnTo>
                      <a:lnTo>
                        <a:pt x="143" y="391"/>
                      </a:lnTo>
                      <a:lnTo>
                        <a:pt x="142" y="391"/>
                      </a:lnTo>
                      <a:lnTo>
                        <a:pt x="141" y="391"/>
                      </a:lnTo>
                      <a:lnTo>
                        <a:pt x="140" y="390"/>
                      </a:lnTo>
                      <a:lnTo>
                        <a:pt x="140" y="391"/>
                      </a:lnTo>
                      <a:lnTo>
                        <a:pt x="139" y="391"/>
                      </a:lnTo>
                      <a:lnTo>
                        <a:pt x="138" y="391"/>
                      </a:lnTo>
                      <a:lnTo>
                        <a:pt x="138" y="392"/>
                      </a:lnTo>
                      <a:lnTo>
                        <a:pt x="137" y="393"/>
                      </a:lnTo>
                      <a:lnTo>
                        <a:pt x="136" y="392"/>
                      </a:lnTo>
                      <a:lnTo>
                        <a:pt x="136" y="393"/>
                      </a:lnTo>
                      <a:lnTo>
                        <a:pt x="136" y="394"/>
                      </a:lnTo>
                      <a:lnTo>
                        <a:pt x="136" y="395"/>
                      </a:lnTo>
                      <a:lnTo>
                        <a:pt x="136" y="396"/>
                      </a:lnTo>
                      <a:lnTo>
                        <a:pt x="135" y="396"/>
                      </a:lnTo>
                      <a:lnTo>
                        <a:pt x="135" y="395"/>
                      </a:lnTo>
                      <a:lnTo>
                        <a:pt x="134" y="395"/>
                      </a:lnTo>
                      <a:lnTo>
                        <a:pt x="133" y="395"/>
                      </a:lnTo>
                      <a:lnTo>
                        <a:pt x="133" y="394"/>
                      </a:lnTo>
                      <a:lnTo>
                        <a:pt x="132" y="394"/>
                      </a:lnTo>
                      <a:lnTo>
                        <a:pt x="131" y="394"/>
                      </a:lnTo>
                      <a:lnTo>
                        <a:pt x="130" y="393"/>
                      </a:lnTo>
                      <a:lnTo>
                        <a:pt x="130" y="392"/>
                      </a:lnTo>
                      <a:lnTo>
                        <a:pt x="129" y="392"/>
                      </a:lnTo>
                      <a:lnTo>
                        <a:pt x="129" y="391"/>
                      </a:lnTo>
                      <a:lnTo>
                        <a:pt x="129" y="390"/>
                      </a:lnTo>
                      <a:lnTo>
                        <a:pt x="129" y="389"/>
                      </a:lnTo>
                      <a:lnTo>
                        <a:pt x="128" y="389"/>
                      </a:lnTo>
                      <a:lnTo>
                        <a:pt x="127" y="388"/>
                      </a:lnTo>
                      <a:lnTo>
                        <a:pt x="126" y="389"/>
                      </a:lnTo>
                      <a:lnTo>
                        <a:pt x="125" y="389"/>
                      </a:lnTo>
                      <a:lnTo>
                        <a:pt x="125" y="388"/>
                      </a:lnTo>
                      <a:lnTo>
                        <a:pt x="125" y="387"/>
                      </a:lnTo>
                      <a:lnTo>
                        <a:pt x="126" y="387"/>
                      </a:lnTo>
                      <a:lnTo>
                        <a:pt x="126" y="386"/>
                      </a:lnTo>
                      <a:lnTo>
                        <a:pt x="125" y="385"/>
                      </a:lnTo>
                      <a:lnTo>
                        <a:pt x="125" y="384"/>
                      </a:lnTo>
                      <a:lnTo>
                        <a:pt x="124" y="383"/>
                      </a:lnTo>
                      <a:lnTo>
                        <a:pt x="67" y="384"/>
                      </a:lnTo>
                      <a:lnTo>
                        <a:pt x="22" y="383"/>
                      </a:lnTo>
                      <a:lnTo>
                        <a:pt x="9" y="383"/>
                      </a:lnTo>
                      <a:lnTo>
                        <a:pt x="10" y="383"/>
                      </a:lnTo>
                      <a:lnTo>
                        <a:pt x="11" y="382"/>
                      </a:lnTo>
                      <a:lnTo>
                        <a:pt x="11" y="383"/>
                      </a:lnTo>
                      <a:lnTo>
                        <a:pt x="12" y="382"/>
                      </a:lnTo>
                      <a:lnTo>
                        <a:pt x="12" y="381"/>
                      </a:lnTo>
                      <a:lnTo>
                        <a:pt x="12" y="380"/>
                      </a:lnTo>
                      <a:lnTo>
                        <a:pt x="13" y="379"/>
                      </a:lnTo>
                      <a:lnTo>
                        <a:pt x="12" y="379"/>
                      </a:lnTo>
                      <a:lnTo>
                        <a:pt x="12" y="378"/>
                      </a:lnTo>
                      <a:lnTo>
                        <a:pt x="13" y="378"/>
                      </a:lnTo>
                      <a:lnTo>
                        <a:pt x="12" y="378"/>
                      </a:lnTo>
                      <a:lnTo>
                        <a:pt x="13" y="377"/>
                      </a:lnTo>
                      <a:lnTo>
                        <a:pt x="13" y="376"/>
                      </a:lnTo>
                      <a:lnTo>
                        <a:pt x="13" y="375"/>
                      </a:lnTo>
                      <a:lnTo>
                        <a:pt x="12" y="375"/>
                      </a:lnTo>
                      <a:lnTo>
                        <a:pt x="13" y="374"/>
                      </a:lnTo>
                      <a:lnTo>
                        <a:pt x="13" y="373"/>
                      </a:lnTo>
                      <a:lnTo>
                        <a:pt x="12" y="373"/>
                      </a:lnTo>
                      <a:lnTo>
                        <a:pt x="12" y="372"/>
                      </a:lnTo>
                      <a:lnTo>
                        <a:pt x="12" y="370"/>
                      </a:lnTo>
                      <a:lnTo>
                        <a:pt x="12" y="368"/>
                      </a:lnTo>
                      <a:lnTo>
                        <a:pt x="13" y="368"/>
                      </a:lnTo>
                      <a:lnTo>
                        <a:pt x="14" y="368"/>
                      </a:lnTo>
                      <a:lnTo>
                        <a:pt x="14" y="367"/>
                      </a:lnTo>
                      <a:lnTo>
                        <a:pt x="13" y="366"/>
                      </a:lnTo>
                      <a:lnTo>
                        <a:pt x="14" y="366"/>
                      </a:lnTo>
                      <a:lnTo>
                        <a:pt x="14" y="365"/>
                      </a:lnTo>
                      <a:lnTo>
                        <a:pt x="14" y="363"/>
                      </a:lnTo>
                      <a:lnTo>
                        <a:pt x="14" y="362"/>
                      </a:lnTo>
                      <a:lnTo>
                        <a:pt x="15" y="362"/>
                      </a:lnTo>
                      <a:lnTo>
                        <a:pt x="15" y="363"/>
                      </a:lnTo>
                      <a:lnTo>
                        <a:pt x="16" y="364"/>
                      </a:lnTo>
                      <a:lnTo>
                        <a:pt x="17" y="364"/>
                      </a:lnTo>
                      <a:lnTo>
                        <a:pt x="17" y="363"/>
                      </a:lnTo>
                      <a:lnTo>
                        <a:pt x="17" y="362"/>
                      </a:lnTo>
                      <a:lnTo>
                        <a:pt x="17" y="361"/>
                      </a:lnTo>
                      <a:lnTo>
                        <a:pt x="17" y="360"/>
                      </a:lnTo>
                      <a:lnTo>
                        <a:pt x="16" y="360"/>
                      </a:lnTo>
                      <a:lnTo>
                        <a:pt x="16" y="359"/>
                      </a:lnTo>
                      <a:lnTo>
                        <a:pt x="17" y="358"/>
                      </a:lnTo>
                      <a:lnTo>
                        <a:pt x="16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7" y="356"/>
                      </a:lnTo>
                      <a:lnTo>
                        <a:pt x="17" y="355"/>
                      </a:lnTo>
                      <a:lnTo>
                        <a:pt x="16" y="354"/>
                      </a:lnTo>
                      <a:lnTo>
                        <a:pt x="15" y="354"/>
                      </a:lnTo>
                      <a:lnTo>
                        <a:pt x="15" y="353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6" y="350"/>
                      </a:lnTo>
                      <a:lnTo>
                        <a:pt x="17" y="349"/>
                      </a:lnTo>
                      <a:lnTo>
                        <a:pt x="16" y="348"/>
                      </a:lnTo>
                      <a:lnTo>
                        <a:pt x="17" y="348"/>
                      </a:lnTo>
                      <a:lnTo>
                        <a:pt x="17" y="347"/>
                      </a:lnTo>
                      <a:lnTo>
                        <a:pt x="16" y="346"/>
                      </a:lnTo>
                      <a:lnTo>
                        <a:pt x="16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2"/>
                      </a:lnTo>
                      <a:lnTo>
                        <a:pt x="17" y="342"/>
                      </a:lnTo>
                      <a:lnTo>
                        <a:pt x="17" y="341"/>
                      </a:lnTo>
                      <a:lnTo>
                        <a:pt x="16" y="340"/>
                      </a:lnTo>
                      <a:lnTo>
                        <a:pt x="17" y="339"/>
                      </a:lnTo>
                      <a:lnTo>
                        <a:pt x="18" y="338"/>
                      </a:lnTo>
                      <a:lnTo>
                        <a:pt x="18" y="337"/>
                      </a:lnTo>
                      <a:lnTo>
                        <a:pt x="18" y="336"/>
                      </a:lnTo>
                      <a:lnTo>
                        <a:pt x="17" y="336"/>
                      </a:lnTo>
                      <a:lnTo>
                        <a:pt x="17" y="335"/>
                      </a:lnTo>
                      <a:lnTo>
                        <a:pt x="16" y="334"/>
                      </a:lnTo>
                      <a:lnTo>
                        <a:pt x="17" y="332"/>
                      </a:lnTo>
                      <a:lnTo>
                        <a:pt x="16" y="332"/>
                      </a:lnTo>
                      <a:lnTo>
                        <a:pt x="16" y="331"/>
                      </a:lnTo>
                      <a:lnTo>
                        <a:pt x="17" y="330"/>
                      </a:lnTo>
                      <a:lnTo>
                        <a:pt x="17" y="329"/>
                      </a:lnTo>
                      <a:lnTo>
                        <a:pt x="17" y="328"/>
                      </a:lnTo>
                      <a:lnTo>
                        <a:pt x="17" y="327"/>
                      </a:lnTo>
                      <a:lnTo>
                        <a:pt x="18" y="327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7" y="324"/>
                      </a:lnTo>
                      <a:lnTo>
                        <a:pt x="17" y="323"/>
                      </a:lnTo>
                      <a:lnTo>
                        <a:pt x="17" y="322"/>
                      </a:lnTo>
                      <a:lnTo>
                        <a:pt x="16" y="322"/>
                      </a:lnTo>
                      <a:lnTo>
                        <a:pt x="16" y="321"/>
                      </a:lnTo>
                      <a:lnTo>
                        <a:pt x="15" y="320"/>
                      </a:lnTo>
                      <a:lnTo>
                        <a:pt x="14" y="319"/>
                      </a:lnTo>
                      <a:lnTo>
                        <a:pt x="14" y="318"/>
                      </a:lnTo>
                      <a:lnTo>
                        <a:pt x="14" y="317"/>
                      </a:lnTo>
                      <a:lnTo>
                        <a:pt x="13" y="316"/>
                      </a:lnTo>
                      <a:lnTo>
                        <a:pt x="13" y="315"/>
                      </a:lnTo>
                      <a:lnTo>
                        <a:pt x="12" y="314"/>
                      </a:lnTo>
                      <a:lnTo>
                        <a:pt x="11" y="314"/>
                      </a:lnTo>
                      <a:lnTo>
                        <a:pt x="10" y="314"/>
                      </a:lnTo>
                      <a:lnTo>
                        <a:pt x="10" y="313"/>
                      </a:lnTo>
                      <a:lnTo>
                        <a:pt x="9" y="313"/>
                      </a:lnTo>
                      <a:lnTo>
                        <a:pt x="9" y="312"/>
                      </a:lnTo>
                      <a:lnTo>
                        <a:pt x="10" y="311"/>
                      </a:lnTo>
                      <a:lnTo>
                        <a:pt x="9" y="310"/>
                      </a:lnTo>
                      <a:lnTo>
                        <a:pt x="9" y="309"/>
                      </a:lnTo>
                      <a:lnTo>
                        <a:pt x="8" y="308"/>
                      </a:lnTo>
                      <a:lnTo>
                        <a:pt x="7" y="307"/>
                      </a:lnTo>
                      <a:lnTo>
                        <a:pt x="6" y="306"/>
                      </a:lnTo>
                      <a:lnTo>
                        <a:pt x="6" y="305"/>
                      </a:lnTo>
                      <a:lnTo>
                        <a:pt x="6" y="304"/>
                      </a:lnTo>
                      <a:lnTo>
                        <a:pt x="6" y="303"/>
                      </a:lnTo>
                      <a:lnTo>
                        <a:pt x="7" y="303"/>
                      </a:lnTo>
                      <a:lnTo>
                        <a:pt x="7" y="301"/>
                      </a:lnTo>
                      <a:lnTo>
                        <a:pt x="8" y="301"/>
                      </a:lnTo>
                      <a:lnTo>
                        <a:pt x="8" y="300"/>
                      </a:lnTo>
                      <a:lnTo>
                        <a:pt x="9" y="300"/>
                      </a:lnTo>
                      <a:lnTo>
                        <a:pt x="8" y="300"/>
                      </a:lnTo>
                      <a:lnTo>
                        <a:pt x="8" y="299"/>
                      </a:lnTo>
                      <a:lnTo>
                        <a:pt x="8" y="298"/>
                      </a:lnTo>
                      <a:lnTo>
                        <a:pt x="7" y="297"/>
                      </a:lnTo>
                      <a:lnTo>
                        <a:pt x="6" y="297"/>
                      </a:lnTo>
                      <a:lnTo>
                        <a:pt x="5" y="297"/>
                      </a:lnTo>
                      <a:lnTo>
                        <a:pt x="4" y="297"/>
                      </a:lnTo>
                      <a:lnTo>
                        <a:pt x="3" y="296"/>
                      </a:lnTo>
                      <a:lnTo>
                        <a:pt x="4" y="295"/>
                      </a:lnTo>
                      <a:lnTo>
                        <a:pt x="4" y="294"/>
                      </a:lnTo>
                      <a:lnTo>
                        <a:pt x="4" y="293"/>
                      </a:lnTo>
                      <a:lnTo>
                        <a:pt x="5" y="292"/>
                      </a:lnTo>
                      <a:lnTo>
                        <a:pt x="4" y="292"/>
                      </a:lnTo>
                      <a:lnTo>
                        <a:pt x="5" y="291"/>
                      </a:lnTo>
                      <a:lnTo>
                        <a:pt x="5" y="290"/>
                      </a:lnTo>
                      <a:lnTo>
                        <a:pt x="6" y="290"/>
                      </a:lnTo>
                      <a:lnTo>
                        <a:pt x="5" y="289"/>
                      </a:lnTo>
                      <a:lnTo>
                        <a:pt x="6" y="288"/>
                      </a:lnTo>
                      <a:lnTo>
                        <a:pt x="6" y="287"/>
                      </a:lnTo>
                      <a:lnTo>
                        <a:pt x="5" y="286"/>
                      </a:lnTo>
                      <a:lnTo>
                        <a:pt x="6" y="285"/>
                      </a:lnTo>
                      <a:lnTo>
                        <a:pt x="7" y="284"/>
                      </a:lnTo>
                      <a:lnTo>
                        <a:pt x="8" y="284"/>
                      </a:lnTo>
                      <a:lnTo>
                        <a:pt x="9" y="283"/>
                      </a:lnTo>
                      <a:lnTo>
                        <a:pt x="9" y="281"/>
                      </a:lnTo>
                      <a:lnTo>
                        <a:pt x="10" y="280"/>
                      </a:lnTo>
                      <a:lnTo>
                        <a:pt x="10" y="279"/>
                      </a:lnTo>
                      <a:lnTo>
                        <a:pt x="11" y="278"/>
                      </a:lnTo>
                      <a:lnTo>
                        <a:pt x="11" y="277"/>
                      </a:lnTo>
                      <a:lnTo>
                        <a:pt x="11" y="276"/>
                      </a:lnTo>
                      <a:lnTo>
                        <a:pt x="10" y="276"/>
                      </a:lnTo>
                      <a:lnTo>
                        <a:pt x="10" y="275"/>
                      </a:lnTo>
                      <a:lnTo>
                        <a:pt x="11" y="274"/>
                      </a:lnTo>
                      <a:lnTo>
                        <a:pt x="12" y="274"/>
                      </a:lnTo>
                      <a:lnTo>
                        <a:pt x="11" y="273"/>
                      </a:lnTo>
                      <a:lnTo>
                        <a:pt x="11" y="272"/>
                      </a:lnTo>
                      <a:lnTo>
                        <a:pt x="12" y="272"/>
                      </a:lnTo>
                      <a:lnTo>
                        <a:pt x="11" y="271"/>
                      </a:lnTo>
                      <a:lnTo>
                        <a:pt x="11" y="270"/>
                      </a:lnTo>
                      <a:lnTo>
                        <a:pt x="12" y="269"/>
                      </a:lnTo>
                      <a:lnTo>
                        <a:pt x="13" y="268"/>
                      </a:lnTo>
                      <a:lnTo>
                        <a:pt x="13" y="267"/>
                      </a:lnTo>
                      <a:lnTo>
                        <a:pt x="13" y="266"/>
                      </a:lnTo>
                      <a:lnTo>
                        <a:pt x="13" y="265"/>
                      </a:lnTo>
                      <a:lnTo>
                        <a:pt x="13" y="264"/>
                      </a:lnTo>
                      <a:lnTo>
                        <a:pt x="12" y="263"/>
                      </a:lnTo>
                      <a:lnTo>
                        <a:pt x="12" y="262"/>
                      </a:lnTo>
                      <a:lnTo>
                        <a:pt x="12" y="261"/>
                      </a:lnTo>
                      <a:lnTo>
                        <a:pt x="11" y="261"/>
                      </a:lnTo>
                      <a:lnTo>
                        <a:pt x="11" y="260"/>
                      </a:lnTo>
                      <a:lnTo>
                        <a:pt x="11" y="259"/>
                      </a:lnTo>
                      <a:lnTo>
                        <a:pt x="11" y="258"/>
                      </a:lnTo>
                      <a:lnTo>
                        <a:pt x="10" y="258"/>
                      </a:lnTo>
                      <a:lnTo>
                        <a:pt x="10" y="257"/>
                      </a:lnTo>
                      <a:lnTo>
                        <a:pt x="9" y="257"/>
                      </a:lnTo>
                      <a:lnTo>
                        <a:pt x="10" y="256"/>
                      </a:lnTo>
                      <a:lnTo>
                        <a:pt x="10" y="255"/>
                      </a:lnTo>
                      <a:lnTo>
                        <a:pt x="10" y="254"/>
                      </a:lnTo>
                      <a:lnTo>
                        <a:pt x="10" y="253"/>
                      </a:lnTo>
                      <a:lnTo>
                        <a:pt x="11" y="252"/>
                      </a:lnTo>
                      <a:lnTo>
                        <a:pt x="10" y="252"/>
                      </a:lnTo>
                      <a:lnTo>
                        <a:pt x="8" y="251"/>
                      </a:lnTo>
                      <a:lnTo>
                        <a:pt x="7" y="251"/>
                      </a:lnTo>
                      <a:lnTo>
                        <a:pt x="6" y="250"/>
                      </a:lnTo>
                      <a:lnTo>
                        <a:pt x="7" y="249"/>
                      </a:lnTo>
                      <a:lnTo>
                        <a:pt x="8" y="249"/>
                      </a:lnTo>
                      <a:lnTo>
                        <a:pt x="9" y="249"/>
                      </a:lnTo>
                      <a:lnTo>
                        <a:pt x="10" y="249"/>
                      </a:lnTo>
                      <a:lnTo>
                        <a:pt x="11" y="249"/>
                      </a:lnTo>
                      <a:lnTo>
                        <a:pt x="11" y="248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4" y="246"/>
                      </a:lnTo>
                      <a:lnTo>
                        <a:pt x="14" y="244"/>
                      </a:lnTo>
                      <a:lnTo>
                        <a:pt x="13" y="244"/>
                      </a:lnTo>
                      <a:lnTo>
                        <a:pt x="14" y="243"/>
                      </a:lnTo>
                      <a:lnTo>
                        <a:pt x="15" y="243"/>
                      </a:lnTo>
                      <a:lnTo>
                        <a:pt x="15" y="242"/>
                      </a:lnTo>
                      <a:lnTo>
                        <a:pt x="16" y="241"/>
                      </a:lnTo>
                      <a:lnTo>
                        <a:pt x="16" y="240"/>
                      </a:lnTo>
                      <a:lnTo>
                        <a:pt x="15" y="240"/>
                      </a:lnTo>
                      <a:lnTo>
                        <a:pt x="14" y="240"/>
                      </a:lnTo>
                      <a:lnTo>
                        <a:pt x="14" y="239"/>
                      </a:lnTo>
                      <a:lnTo>
                        <a:pt x="14" y="238"/>
                      </a:lnTo>
                      <a:lnTo>
                        <a:pt x="14" y="237"/>
                      </a:lnTo>
                      <a:lnTo>
                        <a:pt x="14" y="236"/>
                      </a:lnTo>
                      <a:lnTo>
                        <a:pt x="14" y="235"/>
                      </a:lnTo>
                      <a:lnTo>
                        <a:pt x="14" y="234"/>
                      </a:lnTo>
                      <a:lnTo>
                        <a:pt x="13" y="234"/>
                      </a:lnTo>
                      <a:lnTo>
                        <a:pt x="13" y="232"/>
                      </a:lnTo>
                      <a:lnTo>
                        <a:pt x="13" y="231"/>
                      </a:lnTo>
                      <a:lnTo>
                        <a:pt x="12" y="231"/>
                      </a:lnTo>
                      <a:lnTo>
                        <a:pt x="13" y="230"/>
                      </a:lnTo>
                      <a:lnTo>
                        <a:pt x="11" y="230"/>
                      </a:lnTo>
                      <a:lnTo>
                        <a:pt x="10" y="230"/>
                      </a:lnTo>
                      <a:lnTo>
                        <a:pt x="10" y="229"/>
                      </a:lnTo>
                      <a:lnTo>
                        <a:pt x="9" y="229"/>
                      </a:lnTo>
                      <a:lnTo>
                        <a:pt x="9" y="228"/>
                      </a:lnTo>
                      <a:lnTo>
                        <a:pt x="10" y="227"/>
                      </a:lnTo>
                      <a:lnTo>
                        <a:pt x="11" y="227"/>
                      </a:lnTo>
                      <a:lnTo>
                        <a:pt x="10" y="226"/>
                      </a:lnTo>
                      <a:lnTo>
                        <a:pt x="9" y="226"/>
                      </a:lnTo>
                      <a:lnTo>
                        <a:pt x="8" y="226"/>
                      </a:lnTo>
                      <a:lnTo>
                        <a:pt x="7" y="225"/>
                      </a:lnTo>
                      <a:lnTo>
                        <a:pt x="7" y="224"/>
                      </a:lnTo>
                      <a:lnTo>
                        <a:pt x="6" y="224"/>
                      </a:lnTo>
                      <a:lnTo>
                        <a:pt x="6" y="223"/>
                      </a:lnTo>
                      <a:lnTo>
                        <a:pt x="5" y="222"/>
                      </a:lnTo>
                      <a:lnTo>
                        <a:pt x="6" y="222"/>
                      </a:lnTo>
                      <a:lnTo>
                        <a:pt x="6" y="221"/>
                      </a:lnTo>
                      <a:lnTo>
                        <a:pt x="7" y="221"/>
                      </a:lnTo>
                      <a:lnTo>
                        <a:pt x="7" y="220"/>
                      </a:lnTo>
                      <a:lnTo>
                        <a:pt x="8" y="220"/>
                      </a:lnTo>
                      <a:lnTo>
                        <a:pt x="8" y="218"/>
                      </a:lnTo>
                      <a:lnTo>
                        <a:pt x="7" y="217"/>
                      </a:lnTo>
                      <a:lnTo>
                        <a:pt x="7" y="216"/>
                      </a:lnTo>
                      <a:lnTo>
                        <a:pt x="8" y="215"/>
                      </a:lnTo>
                      <a:lnTo>
                        <a:pt x="7" y="214"/>
                      </a:lnTo>
                      <a:lnTo>
                        <a:pt x="6" y="213"/>
                      </a:lnTo>
                      <a:lnTo>
                        <a:pt x="4" y="213"/>
                      </a:lnTo>
                      <a:lnTo>
                        <a:pt x="3" y="213"/>
                      </a:lnTo>
                      <a:lnTo>
                        <a:pt x="2" y="212"/>
                      </a:lnTo>
                      <a:lnTo>
                        <a:pt x="1" y="212"/>
                      </a:lnTo>
                      <a:lnTo>
                        <a:pt x="0" y="212"/>
                      </a:lnTo>
                      <a:lnTo>
                        <a:pt x="0" y="211"/>
                      </a:lnTo>
                      <a:lnTo>
                        <a:pt x="1" y="210"/>
                      </a:lnTo>
                      <a:lnTo>
                        <a:pt x="1" y="208"/>
                      </a:lnTo>
                      <a:lnTo>
                        <a:pt x="2" y="208"/>
                      </a:lnTo>
                      <a:lnTo>
                        <a:pt x="2" y="207"/>
                      </a:lnTo>
                      <a:lnTo>
                        <a:pt x="2" y="206"/>
                      </a:lnTo>
                      <a:lnTo>
                        <a:pt x="2" y="205"/>
                      </a:lnTo>
                      <a:lnTo>
                        <a:pt x="2" y="204"/>
                      </a:lnTo>
                      <a:lnTo>
                        <a:pt x="2" y="203"/>
                      </a:lnTo>
                      <a:lnTo>
                        <a:pt x="1" y="204"/>
                      </a:lnTo>
                      <a:lnTo>
                        <a:pt x="0" y="204"/>
                      </a:lnTo>
                      <a:lnTo>
                        <a:pt x="0" y="203"/>
                      </a:lnTo>
                      <a:lnTo>
                        <a:pt x="0" y="202"/>
                      </a:lnTo>
                      <a:lnTo>
                        <a:pt x="0" y="201"/>
                      </a:lnTo>
                      <a:lnTo>
                        <a:pt x="1" y="201"/>
                      </a:lnTo>
                      <a:lnTo>
                        <a:pt x="3" y="201"/>
                      </a:lnTo>
                      <a:lnTo>
                        <a:pt x="4" y="201"/>
                      </a:lnTo>
                      <a:lnTo>
                        <a:pt x="4" y="200"/>
                      </a:lnTo>
                      <a:lnTo>
                        <a:pt x="5" y="199"/>
                      </a:lnTo>
                      <a:lnTo>
                        <a:pt x="6" y="199"/>
                      </a:lnTo>
                      <a:lnTo>
                        <a:pt x="7" y="199"/>
                      </a:lnTo>
                      <a:lnTo>
                        <a:pt x="8" y="200"/>
                      </a:lnTo>
                      <a:lnTo>
                        <a:pt x="9" y="200"/>
                      </a:lnTo>
                      <a:lnTo>
                        <a:pt x="10" y="200"/>
                      </a:lnTo>
                      <a:lnTo>
                        <a:pt x="11" y="200"/>
                      </a:lnTo>
                      <a:lnTo>
                        <a:pt x="11" y="199"/>
                      </a:lnTo>
                      <a:lnTo>
                        <a:pt x="11" y="198"/>
                      </a:lnTo>
                      <a:lnTo>
                        <a:pt x="11" y="196"/>
                      </a:lnTo>
                      <a:lnTo>
                        <a:pt x="11" y="195"/>
                      </a:lnTo>
                      <a:lnTo>
                        <a:pt x="11" y="194"/>
                      </a:lnTo>
                      <a:lnTo>
                        <a:pt x="11" y="193"/>
                      </a:lnTo>
                      <a:lnTo>
                        <a:pt x="10" y="192"/>
                      </a:lnTo>
                      <a:lnTo>
                        <a:pt x="10" y="191"/>
                      </a:lnTo>
                      <a:lnTo>
                        <a:pt x="9" y="190"/>
                      </a:lnTo>
                      <a:lnTo>
                        <a:pt x="9" y="189"/>
                      </a:lnTo>
                      <a:lnTo>
                        <a:pt x="8" y="189"/>
                      </a:lnTo>
                      <a:lnTo>
                        <a:pt x="8" y="188"/>
                      </a:lnTo>
                      <a:lnTo>
                        <a:pt x="7" y="186"/>
                      </a:lnTo>
                      <a:lnTo>
                        <a:pt x="8" y="185"/>
                      </a:lnTo>
                      <a:lnTo>
                        <a:pt x="8" y="184"/>
                      </a:lnTo>
                      <a:lnTo>
                        <a:pt x="8" y="183"/>
                      </a:lnTo>
                      <a:lnTo>
                        <a:pt x="9" y="181"/>
                      </a:lnTo>
                      <a:lnTo>
                        <a:pt x="9" y="180"/>
                      </a:lnTo>
                      <a:lnTo>
                        <a:pt x="9" y="179"/>
                      </a:lnTo>
                      <a:lnTo>
                        <a:pt x="10" y="179"/>
                      </a:lnTo>
                      <a:lnTo>
                        <a:pt x="10" y="178"/>
                      </a:lnTo>
                      <a:lnTo>
                        <a:pt x="11" y="176"/>
                      </a:lnTo>
                      <a:lnTo>
                        <a:pt x="11" y="175"/>
                      </a:lnTo>
                      <a:lnTo>
                        <a:pt x="11" y="174"/>
                      </a:lnTo>
                      <a:lnTo>
                        <a:pt x="12" y="173"/>
                      </a:lnTo>
                      <a:lnTo>
                        <a:pt x="12" y="172"/>
                      </a:lnTo>
                      <a:lnTo>
                        <a:pt x="12" y="171"/>
                      </a:lnTo>
                      <a:lnTo>
                        <a:pt x="13" y="170"/>
                      </a:lnTo>
                      <a:lnTo>
                        <a:pt x="14" y="169"/>
                      </a:lnTo>
                      <a:lnTo>
                        <a:pt x="14" y="168"/>
                      </a:lnTo>
                      <a:lnTo>
                        <a:pt x="15" y="167"/>
                      </a:lnTo>
                      <a:lnTo>
                        <a:pt x="16" y="167"/>
                      </a:lnTo>
                      <a:lnTo>
                        <a:pt x="17" y="165"/>
                      </a:lnTo>
                      <a:lnTo>
                        <a:pt x="16" y="165"/>
                      </a:lnTo>
                      <a:lnTo>
                        <a:pt x="15" y="164"/>
                      </a:lnTo>
                      <a:lnTo>
                        <a:pt x="14" y="162"/>
                      </a:lnTo>
                      <a:lnTo>
                        <a:pt x="14" y="161"/>
                      </a:lnTo>
                      <a:lnTo>
                        <a:pt x="13" y="161"/>
                      </a:lnTo>
                      <a:lnTo>
                        <a:pt x="12" y="160"/>
                      </a:lnTo>
                      <a:lnTo>
                        <a:pt x="12" y="159"/>
                      </a:lnTo>
                      <a:lnTo>
                        <a:pt x="12" y="158"/>
                      </a:lnTo>
                      <a:lnTo>
                        <a:pt x="12" y="157"/>
                      </a:lnTo>
                      <a:lnTo>
                        <a:pt x="11" y="156"/>
                      </a:lnTo>
                      <a:lnTo>
                        <a:pt x="11" y="155"/>
                      </a:lnTo>
                      <a:lnTo>
                        <a:pt x="10" y="155"/>
                      </a:lnTo>
                      <a:lnTo>
                        <a:pt x="9" y="155"/>
                      </a:lnTo>
                      <a:lnTo>
                        <a:pt x="8" y="154"/>
                      </a:lnTo>
                      <a:lnTo>
                        <a:pt x="7" y="154"/>
                      </a:lnTo>
                      <a:lnTo>
                        <a:pt x="6" y="153"/>
                      </a:lnTo>
                      <a:lnTo>
                        <a:pt x="5" y="15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8" name="Freeform 547"/>
                <p:cNvSpPr>
                  <a:spLocks noEditPoints="1"/>
                </p:cNvSpPr>
                <p:nvPr/>
              </p:nvSpPr>
              <p:spPr bwMode="auto">
                <a:xfrm>
                  <a:off x="2546350" y="4224338"/>
                  <a:ext cx="898525" cy="619125"/>
                </a:xfrm>
                <a:custGeom>
                  <a:avLst/>
                  <a:gdLst>
                    <a:gd name="T0" fmla="*/ 2147483646 w 873"/>
                    <a:gd name="T1" fmla="*/ 2147483646 h 602"/>
                    <a:gd name="T2" fmla="*/ 2147483646 w 873"/>
                    <a:gd name="T3" fmla="*/ 2147483646 h 602"/>
                    <a:gd name="T4" fmla="*/ 2147483646 w 873"/>
                    <a:gd name="T5" fmla="*/ 2147483646 h 602"/>
                    <a:gd name="T6" fmla="*/ 2147483646 w 873"/>
                    <a:gd name="T7" fmla="*/ 2147483646 h 602"/>
                    <a:gd name="T8" fmla="*/ 2147483646 w 873"/>
                    <a:gd name="T9" fmla="*/ 2147483646 h 602"/>
                    <a:gd name="T10" fmla="*/ 2147483646 w 873"/>
                    <a:gd name="T11" fmla="*/ 2147483646 h 602"/>
                    <a:gd name="T12" fmla="*/ 2147483646 w 873"/>
                    <a:gd name="T13" fmla="*/ 2147483646 h 602"/>
                    <a:gd name="T14" fmla="*/ 2147483646 w 873"/>
                    <a:gd name="T15" fmla="*/ 2147483646 h 602"/>
                    <a:gd name="T16" fmla="*/ 2147483646 w 873"/>
                    <a:gd name="T17" fmla="*/ 2147483646 h 602"/>
                    <a:gd name="T18" fmla="*/ 2147483646 w 873"/>
                    <a:gd name="T19" fmla="*/ 2147483646 h 602"/>
                    <a:gd name="T20" fmla="*/ 2147483646 w 873"/>
                    <a:gd name="T21" fmla="*/ 2147483646 h 602"/>
                    <a:gd name="T22" fmla="*/ 2147483646 w 873"/>
                    <a:gd name="T23" fmla="*/ 2147483646 h 602"/>
                    <a:gd name="T24" fmla="*/ 2147483646 w 873"/>
                    <a:gd name="T25" fmla="*/ 2147483646 h 602"/>
                    <a:gd name="T26" fmla="*/ 2147483646 w 873"/>
                    <a:gd name="T27" fmla="*/ 2147483646 h 602"/>
                    <a:gd name="T28" fmla="*/ 2147483646 w 873"/>
                    <a:gd name="T29" fmla="*/ 2147483646 h 602"/>
                    <a:gd name="T30" fmla="*/ 2147483646 w 873"/>
                    <a:gd name="T31" fmla="*/ 2147483646 h 602"/>
                    <a:gd name="T32" fmla="*/ 2147483646 w 873"/>
                    <a:gd name="T33" fmla="*/ 2147483646 h 602"/>
                    <a:gd name="T34" fmla="*/ 2147483646 w 873"/>
                    <a:gd name="T35" fmla="*/ 2147483646 h 602"/>
                    <a:gd name="T36" fmla="*/ 2147483646 w 873"/>
                    <a:gd name="T37" fmla="*/ 2147483646 h 602"/>
                    <a:gd name="T38" fmla="*/ 2147483646 w 873"/>
                    <a:gd name="T39" fmla="*/ 2147483646 h 602"/>
                    <a:gd name="T40" fmla="*/ 2147483646 w 873"/>
                    <a:gd name="T41" fmla="*/ 2147483646 h 602"/>
                    <a:gd name="T42" fmla="*/ 2147483646 w 873"/>
                    <a:gd name="T43" fmla="*/ 2147483646 h 602"/>
                    <a:gd name="T44" fmla="*/ 2147483646 w 873"/>
                    <a:gd name="T45" fmla="*/ 2147483646 h 602"/>
                    <a:gd name="T46" fmla="*/ 2147483646 w 873"/>
                    <a:gd name="T47" fmla="*/ 2147483646 h 602"/>
                    <a:gd name="T48" fmla="*/ 2147483646 w 873"/>
                    <a:gd name="T49" fmla="*/ 2147483646 h 602"/>
                    <a:gd name="T50" fmla="*/ 2147483646 w 873"/>
                    <a:gd name="T51" fmla="*/ 2147483646 h 602"/>
                    <a:gd name="T52" fmla="*/ 2147483646 w 873"/>
                    <a:gd name="T53" fmla="*/ 2147483646 h 602"/>
                    <a:gd name="T54" fmla="*/ 2147483646 w 873"/>
                    <a:gd name="T55" fmla="*/ 2147483646 h 602"/>
                    <a:gd name="T56" fmla="*/ 2147483646 w 873"/>
                    <a:gd name="T57" fmla="*/ 2147483646 h 602"/>
                    <a:gd name="T58" fmla="*/ 2147483646 w 873"/>
                    <a:gd name="T59" fmla="*/ 2147483646 h 602"/>
                    <a:gd name="T60" fmla="*/ 2147483646 w 873"/>
                    <a:gd name="T61" fmla="*/ 2147483646 h 602"/>
                    <a:gd name="T62" fmla="*/ 2147483646 w 873"/>
                    <a:gd name="T63" fmla="*/ 2147483646 h 602"/>
                    <a:gd name="T64" fmla="*/ 2147483646 w 873"/>
                    <a:gd name="T65" fmla="*/ 2147483646 h 602"/>
                    <a:gd name="T66" fmla="*/ 2147483646 w 873"/>
                    <a:gd name="T67" fmla="*/ 2147483646 h 602"/>
                    <a:gd name="T68" fmla="*/ 2147483646 w 873"/>
                    <a:gd name="T69" fmla="*/ 2147483646 h 602"/>
                    <a:gd name="T70" fmla="*/ 2147483646 w 873"/>
                    <a:gd name="T71" fmla="*/ 2147483646 h 602"/>
                    <a:gd name="T72" fmla="*/ 2147483646 w 873"/>
                    <a:gd name="T73" fmla="*/ 2147483646 h 602"/>
                    <a:gd name="T74" fmla="*/ 2147483646 w 873"/>
                    <a:gd name="T75" fmla="*/ 2147483646 h 602"/>
                    <a:gd name="T76" fmla="*/ 2147483646 w 873"/>
                    <a:gd name="T77" fmla="*/ 2147483646 h 602"/>
                    <a:gd name="T78" fmla="*/ 2147483646 w 873"/>
                    <a:gd name="T79" fmla="*/ 2147483646 h 602"/>
                    <a:gd name="T80" fmla="*/ 2147483646 w 873"/>
                    <a:gd name="T81" fmla="*/ 2147483646 h 602"/>
                    <a:gd name="T82" fmla="*/ 2147483646 w 873"/>
                    <a:gd name="T83" fmla="*/ 2147483646 h 602"/>
                    <a:gd name="T84" fmla="*/ 2147483646 w 873"/>
                    <a:gd name="T85" fmla="*/ 2147483646 h 602"/>
                    <a:gd name="T86" fmla="*/ 2147483646 w 873"/>
                    <a:gd name="T87" fmla="*/ 2147483646 h 602"/>
                    <a:gd name="T88" fmla="*/ 2147483646 w 873"/>
                    <a:gd name="T89" fmla="*/ 2147483646 h 602"/>
                    <a:gd name="T90" fmla="*/ 2147483646 w 873"/>
                    <a:gd name="T91" fmla="*/ 2147483646 h 602"/>
                    <a:gd name="T92" fmla="*/ 2147483646 w 873"/>
                    <a:gd name="T93" fmla="*/ 2147483646 h 602"/>
                    <a:gd name="T94" fmla="*/ 2147483646 w 873"/>
                    <a:gd name="T95" fmla="*/ 2147483646 h 602"/>
                    <a:gd name="T96" fmla="*/ 2147483646 w 873"/>
                    <a:gd name="T97" fmla="*/ 2147483646 h 602"/>
                    <a:gd name="T98" fmla="*/ 2147483646 w 873"/>
                    <a:gd name="T99" fmla="*/ 2147483646 h 602"/>
                    <a:gd name="T100" fmla="*/ 2147483646 w 873"/>
                    <a:gd name="T101" fmla="*/ 2147483646 h 602"/>
                    <a:gd name="T102" fmla="*/ 2147483646 w 873"/>
                    <a:gd name="T103" fmla="*/ 2147483646 h 602"/>
                    <a:gd name="T104" fmla="*/ 2147483646 w 873"/>
                    <a:gd name="T105" fmla="*/ 2147483646 h 602"/>
                    <a:gd name="T106" fmla="*/ 2147483646 w 873"/>
                    <a:gd name="T107" fmla="*/ 2147483646 h 602"/>
                    <a:gd name="T108" fmla="*/ 2147483646 w 873"/>
                    <a:gd name="T109" fmla="*/ 2147483646 h 602"/>
                    <a:gd name="T110" fmla="*/ 2147483646 w 873"/>
                    <a:gd name="T111" fmla="*/ 2147483646 h 602"/>
                    <a:gd name="T112" fmla="*/ 2147483646 w 873"/>
                    <a:gd name="T113" fmla="*/ 2147483646 h 602"/>
                    <a:gd name="T114" fmla="*/ 2147483646 w 873"/>
                    <a:gd name="T115" fmla="*/ 2147483646 h 602"/>
                    <a:gd name="T116" fmla="*/ 2147483646 w 873"/>
                    <a:gd name="T117" fmla="*/ 2147483646 h 602"/>
                    <a:gd name="T118" fmla="*/ 2147483646 w 873"/>
                    <a:gd name="T119" fmla="*/ 2147483646 h 602"/>
                    <a:gd name="T120" fmla="*/ 2147483646 w 873"/>
                    <a:gd name="T121" fmla="*/ 2147483646 h 602"/>
                    <a:gd name="T122" fmla="*/ 2147483646 w 873"/>
                    <a:gd name="T123" fmla="*/ 2147483646 h 602"/>
                    <a:gd name="T124" fmla="*/ 2147483646 w 873"/>
                    <a:gd name="T125" fmla="*/ 2147483646 h 60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873"/>
                    <a:gd name="T190" fmla="*/ 0 h 602"/>
                    <a:gd name="T191" fmla="*/ 873 w 873"/>
                    <a:gd name="T192" fmla="*/ 602 h 60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873" h="602">
                      <a:moveTo>
                        <a:pt x="222" y="29"/>
                      </a:moveTo>
                      <a:lnTo>
                        <a:pt x="222" y="28"/>
                      </a:lnTo>
                      <a:lnTo>
                        <a:pt x="224" y="26"/>
                      </a:lnTo>
                      <a:lnTo>
                        <a:pt x="224" y="25"/>
                      </a:lnTo>
                      <a:lnTo>
                        <a:pt x="225" y="24"/>
                      </a:lnTo>
                      <a:lnTo>
                        <a:pt x="226" y="24"/>
                      </a:lnTo>
                      <a:lnTo>
                        <a:pt x="227" y="24"/>
                      </a:lnTo>
                      <a:lnTo>
                        <a:pt x="229" y="22"/>
                      </a:lnTo>
                      <a:lnTo>
                        <a:pt x="230" y="22"/>
                      </a:lnTo>
                      <a:lnTo>
                        <a:pt x="231" y="21"/>
                      </a:lnTo>
                      <a:lnTo>
                        <a:pt x="231" y="20"/>
                      </a:lnTo>
                      <a:lnTo>
                        <a:pt x="233" y="20"/>
                      </a:lnTo>
                      <a:lnTo>
                        <a:pt x="234" y="20"/>
                      </a:lnTo>
                      <a:lnTo>
                        <a:pt x="235" y="20"/>
                      </a:lnTo>
                      <a:lnTo>
                        <a:pt x="236" y="19"/>
                      </a:lnTo>
                      <a:lnTo>
                        <a:pt x="237" y="18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9" y="17"/>
                      </a:lnTo>
                      <a:lnTo>
                        <a:pt x="241" y="16"/>
                      </a:lnTo>
                      <a:lnTo>
                        <a:pt x="242" y="16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5" y="14"/>
                      </a:lnTo>
                      <a:lnTo>
                        <a:pt x="249" y="14"/>
                      </a:lnTo>
                      <a:lnTo>
                        <a:pt x="252" y="13"/>
                      </a:lnTo>
                      <a:lnTo>
                        <a:pt x="254" y="13"/>
                      </a:lnTo>
                      <a:lnTo>
                        <a:pt x="256" y="12"/>
                      </a:lnTo>
                      <a:lnTo>
                        <a:pt x="257" y="12"/>
                      </a:lnTo>
                      <a:lnTo>
                        <a:pt x="258" y="12"/>
                      </a:lnTo>
                      <a:lnTo>
                        <a:pt x="258" y="11"/>
                      </a:lnTo>
                      <a:lnTo>
                        <a:pt x="259" y="9"/>
                      </a:lnTo>
                      <a:lnTo>
                        <a:pt x="260" y="8"/>
                      </a:lnTo>
                      <a:lnTo>
                        <a:pt x="261" y="7"/>
                      </a:lnTo>
                      <a:lnTo>
                        <a:pt x="262" y="7"/>
                      </a:lnTo>
                      <a:lnTo>
                        <a:pt x="263" y="7"/>
                      </a:lnTo>
                      <a:lnTo>
                        <a:pt x="263" y="6"/>
                      </a:lnTo>
                      <a:lnTo>
                        <a:pt x="264" y="5"/>
                      </a:lnTo>
                      <a:lnTo>
                        <a:pt x="264" y="4"/>
                      </a:lnTo>
                      <a:lnTo>
                        <a:pt x="265" y="3"/>
                      </a:lnTo>
                      <a:lnTo>
                        <a:pt x="266" y="2"/>
                      </a:lnTo>
                      <a:lnTo>
                        <a:pt x="267" y="3"/>
                      </a:lnTo>
                      <a:lnTo>
                        <a:pt x="269" y="2"/>
                      </a:lnTo>
                      <a:lnTo>
                        <a:pt x="271" y="1"/>
                      </a:lnTo>
                      <a:lnTo>
                        <a:pt x="272" y="1"/>
                      </a:lnTo>
                      <a:lnTo>
                        <a:pt x="273" y="1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7" y="0"/>
                      </a:lnTo>
                      <a:lnTo>
                        <a:pt x="278" y="0"/>
                      </a:lnTo>
                      <a:lnTo>
                        <a:pt x="279" y="1"/>
                      </a:lnTo>
                      <a:lnTo>
                        <a:pt x="281" y="2"/>
                      </a:lnTo>
                      <a:lnTo>
                        <a:pt x="284" y="4"/>
                      </a:lnTo>
                      <a:lnTo>
                        <a:pt x="284" y="5"/>
                      </a:lnTo>
                      <a:lnTo>
                        <a:pt x="285" y="6"/>
                      </a:lnTo>
                      <a:lnTo>
                        <a:pt x="286" y="7"/>
                      </a:lnTo>
                      <a:lnTo>
                        <a:pt x="287" y="8"/>
                      </a:lnTo>
                      <a:lnTo>
                        <a:pt x="288" y="9"/>
                      </a:lnTo>
                      <a:lnTo>
                        <a:pt x="289" y="10"/>
                      </a:lnTo>
                      <a:lnTo>
                        <a:pt x="290" y="10"/>
                      </a:lnTo>
                      <a:lnTo>
                        <a:pt x="291" y="10"/>
                      </a:lnTo>
                      <a:lnTo>
                        <a:pt x="292" y="10"/>
                      </a:lnTo>
                      <a:lnTo>
                        <a:pt x="293" y="10"/>
                      </a:lnTo>
                      <a:lnTo>
                        <a:pt x="294" y="10"/>
                      </a:lnTo>
                      <a:lnTo>
                        <a:pt x="298" y="11"/>
                      </a:lnTo>
                      <a:lnTo>
                        <a:pt x="299" y="11"/>
                      </a:lnTo>
                      <a:lnTo>
                        <a:pt x="301" y="10"/>
                      </a:lnTo>
                      <a:lnTo>
                        <a:pt x="302" y="10"/>
                      </a:lnTo>
                      <a:lnTo>
                        <a:pt x="303" y="10"/>
                      </a:lnTo>
                      <a:lnTo>
                        <a:pt x="305" y="11"/>
                      </a:lnTo>
                      <a:lnTo>
                        <a:pt x="306" y="12"/>
                      </a:lnTo>
                      <a:lnTo>
                        <a:pt x="307" y="12"/>
                      </a:lnTo>
                      <a:lnTo>
                        <a:pt x="309" y="12"/>
                      </a:lnTo>
                      <a:lnTo>
                        <a:pt x="312" y="12"/>
                      </a:lnTo>
                      <a:lnTo>
                        <a:pt x="313" y="12"/>
                      </a:lnTo>
                      <a:lnTo>
                        <a:pt x="314" y="13"/>
                      </a:lnTo>
                      <a:lnTo>
                        <a:pt x="315" y="13"/>
                      </a:lnTo>
                      <a:lnTo>
                        <a:pt x="316" y="15"/>
                      </a:lnTo>
                      <a:lnTo>
                        <a:pt x="318" y="16"/>
                      </a:lnTo>
                      <a:lnTo>
                        <a:pt x="320" y="17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5" y="17"/>
                      </a:lnTo>
                      <a:lnTo>
                        <a:pt x="327" y="17"/>
                      </a:lnTo>
                      <a:lnTo>
                        <a:pt x="328" y="18"/>
                      </a:lnTo>
                      <a:lnTo>
                        <a:pt x="329" y="18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4" y="21"/>
                      </a:lnTo>
                      <a:lnTo>
                        <a:pt x="336" y="21"/>
                      </a:lnTo>
                      <a:lnTo>
                        <a:pt x="337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39" y="19"/>
                      </a:lnTo>
                      <a:lnTo>
                        <a:pt x="342" y="20"/>
                      </a:lnTo>
                      <a:lnTo>
                        <a:pt x="344" y="19"/>
                      </a:lnTo>
                      <a:lnTo>
                        <a:pt x="347" y="19"/>
                      </a:lnTo>
                      <a:lnTo>
                        <a:pt x="349" y="19"/>
                      </a:lnTo>
                      <a:lnTo>
                        <a:pt x="351" y="20"/>
                      </a:lnTo>
                      <a:lnTo>
                        <a:pt x="353" y="20"/>
                      </a:lnTo>
                      <a:lnTo>
                        <a:pt x="354" y="20"/>
                      </a:lnTo>
                      <a:lnTo>
                        <a:pt x="355" y="21"/>
                      </a:lnTo>
                      <a:lnTo>
                        <a:pt x="357" y="20"/>
                      </a:lnTo>
                      <a:lnTo>
                        <a:pt x="359" y="21"/>
                      </a:lnTo>
                      <a:lnTo>
                        <a:pt x="360" y="20"/>
                      </a:lnTo>
                      <a:lnTo>
                        <a:pt x="362" y="19"/>
                      </a:lnTo>
                      <a:lnTo>
                        <a:pt x="364" y="19"/>
                      </a:lnTo>
                      <a:lnTo>
                        <a:pt x="366" y="19"/>
                      </a:lnTo>
                      <a:lnTo>
                        <a:pt x="367" y="19"/>
                      </a:lnTo>
                      <a:lnTo>
                        <a:pt x="367" y="18"/>
                      </a:lnTo>
                      <a:lnTo>
                        <a:pt x="368" y="19"/>
                      </a:lnTo>
                      <a:lnTo>
                        <a:pt x="371" y="19"/>
                      </a:lnTo>
                      <a:lnTo>
                        <a:pt x="372" y="20"/>
                      </a:lnTo>
                      <a:lnTo>
                        <a:pt x="372" y="21"/>
                      </a:lnTo>
                      <a:lnTo>
                        <a:pt x="373" y="23"/>
                      </a:lnTo>
                      <a:lnTo>
                        <a:pt x="373" y="24"/>
                      </a:lnTo>
                      <a:lnTo>
                        <a:pt x="374" y="25"/>
                      </a:lnTo>
                      <a:lnTo>
                        <a:pt x="375" y="26"/>
                      </a:lnTo>
                      <a:lnTo>
                        <a:pt x="376" y="26"/>
                      </a:lnTo>
                      <a:lnTo>
                        <a:pt x="377" y="27"/>
                      </a:lnTo>
                      <a:lnTo>
                        <a:pt x="378" y="27"/>
                      </a:lnTo>
                      <a:lnTo>
                        <a:pt x="380" y="28"/>
                      </a:lnTo>
                      <a:lnTo>
                        <a:pt x="382" y="28"/>
                      </a:lnTo>
                      <a:lnTo>
                        <a:pt x="385" y="28"/>
                      </a:lnTo>
                      <a:lnTo>
                        <a:pt x="386" y="28"/>
                      </a:lnTo>
                      <a:lnTo>
                        <a:pt x="388" y="28"/>
                      </a:lnTo>
                      <a:lnTo>
                        <a:pt x="389" y="27"/>
                      </a:lnTo>
                      <a:lnTo>
                        <a:pt x="391" y="26"/>
                      </a:lnTo>
                      <a:lnTo>
                        <a:pt x="392" y="26"/>
                      </a:lnTo>
                      <a:lnTo>
                        <a:pt x="394" y="26"/>
                      </a:lnTo>
                      <a:lnTo>
                        <a:pt x="395" y="26"/>
                      </a:lnTo>
                      <a:lnTo>
                        <a:pt x="396" y="27"/>
                      </a:lnTo>
                      <a:lnTo>
                        <a:pt x="397" y="27"/>
                      </a:lnTo>
                      <a:lnTo>
                        <a:pt x="397" y="28"/>
                      </a:lnTo>
                      <a:lnTo>
                        <a:pt x="397" y="30"/>
                      </a:lnTo>
                      <a:lnTo>
                        <a:pt x="396" y="31"/>
                      </a:lnTo>
                      <a:lnTo>
                        <a:pt x="395" y="31"/>
                      </a:lnTo>
                      <a:lnTo>
                        <a:pt x="394" y="30"/>
                      </a:lnTo>
                      <a:lnTo>
                        <a:pt x="393" y="30"/>
                      </a:lnTo>
                      <a:lnTo>
                        <a:pt x="392" y="31"/>
                      </a:lnTo>
                      <a:lnTo>
                        <a:pt x="392" y="32"/>
                      </a:lnTo>
                      <a:lnTo>
                        <a:pt x="392" y="34"/>
                      </a:lnTo>
                      <a:lnTo>
                        <a:pt x="390" y="36"/>
                      </a:lnTo>
                      <a:lnTo>
                        <a:pt x="390" y="38"/>
                      </a:lnTo>
                      <a:lnTo>
                        <a:pt x="390" y="41"/>
                      </a:lnTo>
                      <a:lnTo>
                        <a:pt x="390" y="42"/>
                      </a:lnTo>
                      <a:lnTo>
                        <a:pt x="390" y="45"/>
                      </a:lnTo>
                      <a:lnTo>
                        <a:pt x="390" y="48"/>
                      </a:lnTo>
                      <a:lnTo>
                        <a:pt x="392" y="50"/>
                      </a:lnTo>
                      <a:lnTo>
                        <a:pt x="392" y="51"/>
                      </a:lnTo>
                      <a:lnTo>
                        <a:pt x="393" y="53"/>
                      </a:lnTo>
                      <a:lnTo>
                        <a:pt x="393" y="54"/>
                      </a:lnTo>
                      <a:lnTo>
                        <a:pt x="394" y="55"/>
                      </a:lnTo>
                      <a:lnTo>
                        <a:pt x="394" y="56"/>
                      </a:lnTo>
                      <a:lnTo>
                        <a:pt x="394" y="58"/>
                      </a:lnTo>
                      <a:lnTo>
                        <a:pt x="394" y="59"/>
                      </a:lnTo>
                      <a:lnTo>
                        <a:pt x="395" y="59"/>
                      </a:lnTo>
                      <a:lnTo>
                        <a:pt x="395" y="60"/>
                      </a:lnTo>
                      <a:lnTo>
                        <a:pt x="396" y="61"/>
                      </a:lnTo>
                      <a:lnTo>
                        <a:pt x="396" y="62"/>
                      </a:lnTo>
                      <a:lnTo>
                        <a:pt x="397" y="63"/>
                      </a:lnTo>
                      <a:lnTo>
                        <a:pt x="398" y="63"/>
                      </a:lnTo>
                      <a:lnTo>
                        <a:pt x="399" y="63"/>
                      </a:lnTo>
                      <a:lnTo>
                        <a:pt x="400" y="63"/>
                      </a:lnTo>
                      <a:lnTo>
                        <a:pt x="401" y="64"/>
                      </a:lnTo>
                      <a:lnTo>
                        <a:pt x="402" y="64"/>
                      </a:lnTo>
                      <a:lnTo>
                        <a:pt x="402" y="63"/>
                      </a:lnTo>
                      <a:lnTo>
                        <a:pt x="403" y="63"/>
                      </a:lnTo>
                      <a:lnTo>
                        <a:pt x="404" y="62"/>
                      </a:lnTo>
                      <a:lnTo>
                        <a:pt x="406" y="61"/>
                      </a:lnTo>
                      <a:lnTo>
                        <a:pt x="407" y="60"/>
                      </a:lnTo>
                      <a:lnTo>
                        <a:pt x="408" y="60"/>
                      </a:lnTo>
                      <a:lnTo>
                        <a:pt x="408" y="59"/>
                      </a:lnTo>
                      <a:lnTo>
                        <a:pt x="409" y="58"/>
                      </a:lnTo>
                      <a:lnTo>
                        <a:pt x="409" y="57"/>
                      </a:lnTo>
                      <a:lnTo>
                        <a:pt x="410" y="56"/>
                      </a:lnTo>
                      <a:lnTo>
                        <a:pt x="411" y="54"/>
                      </a:lnTo>
                      <a:lnTo>
                        <a:pt x="411" y="53"/>
                      </a:lnTo>
                      <a:lnTo>
                        <a:pt x="412" y="51"/>
                      </a:lnTo>
                      <a:lnTo>
                        <a:pt x="413" y="50"/>
                      </a:lnTo>
                      <a:lnTo>
                        <a:pt x="413" y="49"/>
                      </a:lnTo>
                      <a:lnTo>
                        <a:pt x="414" y="48"/>
                      </a:lnTo>
                      <a:lnTo>
                        <a:pt x="415" y="48"/>
                      </a:lnTo>
                      <a:lnTo>
                        <a:pt x="417" y="48"/>
                      </a:lnTo>
                      <a:lnTo>
                        <a:pt x="418" y="48"/>
                      </a:lnTo>
                      <a:lnTo>
                        <a:pt x="419" y="48"/>
                      </a:lnTo>
                      <a:lnTo>
                        <a:pt x="420" y="49"/>
                      </a:lnTo>
                      <a:lnTo>
                        <a:pt x="421" y="49"/>
                      </a:lnTo>
                      <a:lnTo>
                        <a:pt x="422" y="50"/>
                      </a:lnTo>
                      <a:lnTo>
                        <a:pt x="423" y="54"/>
                      </a:lnTo>
                      <a:lnTo>
                        <a:pt x="423" y="60"/>
                      </a:lnTo>
                      <a:lnTo>
                        <a:pt x="423" y="61"/>
                      </a:lnTo>
                      <a:lnTo>
                        <a:pt x="423" y="62"/>
                      </a:lnTo>
                      <a:lnTo>
                        <a:pt x="423" y="64"/>
                      </a:lnTo>
                      <a:lnTo>
                        <a:pt x="423" y="65"/>
                      </a:lnTo>
                      <a:lnTo>
                        <a:pt x="423" y="67"/>
                      </a:lnTo>
                      <a:lnTo>
                        <a:pt x="422" y="69"/>
                      </a:lnTo>
                      <a:lnTo>
                        <a:pt x="422" y="70"/>
                      </a:lnTo>
                      <a:lnTo>
                        <a:pt x="422" y="71"/>
                      </a:lnTo>
                      <a:lnTo>
                        <a:pt x="422" y="73"/>
                      </a:lnTo>
                      <a:lnTo>
                        <a:pt x="422" y="74"/>
                      </a:lnTo>
                      <a:lnTo>
                        <a:pt x="422" y="75"/>
                      </a:lnTo>
                      <a:lnTo>
                        <a:pt x="423" y="76"/>
                      </a:lnTo>
                      <a:lnTo>
                        <a:pt x="425" y="77"/>
                      </a:lnTo>
                      <a:lnTo>
                        <a:pt x="426" y="78"/>
                      </a:lnTo>
                      <a:lnTo>
                        <a:pt x="427" y="78"/>
                      </a:lnTo>
                      <a:lnTo>
                        <a:pt x="428" y="79"/>
                      </a:lnTo>
                      <a:lnTo>
                        <a:pt x="429" y="79"/>
                      </a:lnTo>
                      <a:lnTo>
                        <a:pt x="430" y="79"/>
                      </a:lnTo>
                      <a:lnTo>
                        <a:pt x="430" y="78"/>
                      </a:lnTo>
                      <a:lnTo>
                        <a:pt x="431" y="77"/>
                      </a:lnTo>
                      <a:lnTo>
                        <a:pt x="432" y="76"/>
                      </a:lnTo>
                      <a:lnTo>
                        <a:pt x="432" y="75"/>
                      </a:lnTo>
                      <a:lnTo>
                        <a:pt x="432" y="73"/>
                      </a:lnTo>
                      <a:lnTo>
                        <a:pt x="431" y="72"/>
                      </a:lnTo>
                      <a:lnTo>
                        <a:pt x="431" y="71"/>
                      </a:lnTo>
                      <a:lnTo>
                        <a:pt x="431" y="70"/>
                      </a:lnTo>
                      <a:lnTo>
                        <a:pt x="431" y="69"/>
                      </a:lnTo>
                      <a:lnTo>
                        <a:pt x="432" y="66"/>
                      </a:lnTo>
                      <a:lnTo>
                        <a:pt x="431" y="65"/>
                      </a:lnTo>
                      <a:lnTo>
                        <a:pt x="431" y="64"/>
                      </a:lnTo>
                      <a:lnTo>
                        <a:pt x="430" y="64"/>
                      </a:lnTo>
                      <a:lnTo>
                        <a:pt x="431" y="63"/>
                      </a:lnTo>
                      <a:lnTo>
                        <a:pt x="431" y="62"/>
                      </a:lnTo>
                      <a:lnTo>
                        <a:pt x="431" y="61"/>
                      </a:lnTo>
                      <a:lnTo>
                        <a:pt x="432" y="60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4" y="56"/>
                      </a:lnTo>
                      <a:lnTo>
                        <a:pt x="435" y="56"/>
                      </a:lnTo>
                      <a:lnTo>
                        <a:pt x="435" y="55"/>
                      </a:lnTo>
                      <a:lnTo>
                        <a:pt x="434" y="54"/>
                      </a:lnTo>
                      <a:lnTo>
                        <a:pt x="434" y="53"/>
                      </a:lnTo>
                      <a:lnTo>
                        <a:pt x="434" y="52"/>
                      </a:lnTo>
                      <a:lnTo>
                        <a:pt x="435" y="52"/>
                      </a:lnTo>
                      <a:lnTo>
                        <a:pt x="436" y="51"/>
                      </a:lnTo>
                      <a:lnTo>
                        <a:pt x="438" y="50"/>
                      </a:lnTo>
                      <a:lnTo>
                        <a:pt x="439" y="50"/>
                      </a:lnTo>
                      <a:lnTo>
                        <a:pt x="442" y="51"/>
                      </a:lnTo>
                      <a:lnTo>
                        <a:pt x="443" y="51"/>
                      </a:lnTo>
                      <a:lnTo>
                        <a:pt x="444" y="50"/>
                      </a:lnTo>
                      <a:lnTo>
                        <a:pt x="445" y="50"/>
                      </a:lnTo>
                      <a:lnTo>
                        <a:pt x="446" y="50"/>
                      </a:lnTo>
                      <a:lnTo>
                        <a:pt x="447" y="49"/>
                      </a:lnTo>
                      <a:lnTo>
                        <a:pt x="447" y="50"/>
                      </a:lnTo>
                      <a:lnTo>
                        <a:pt x="448" y="50"/>
                      </a:lnTo>
                      <a:lnTo>
                        <a:pt x="450" y="51"/>
                      </a:lnTo>
                      <a:lnTo>
                        <a:pt x="451" y="51"/>
                      </a:lnTo>
                      <a:lnTo>
                        <a:pt x="453" y="51"/>
                      </a:lnTo>
                      <a:lnTo>
                        <a:pt x="454" y="52"/>
                      </a:lnTo>
                      <a:lnTo>
                        <a:pt x="455" y="52"/>
                      </a:lnTo>
                      <a:lnTo>
                        <a:pt x="456" y="52"/>
                      </a:lnTo>
                      <a:lnTo>
                        <a:pt x="457" y="51"/>
                      </a:lnTo>
                      <a:lnTo>
                        <a:pt x="459" y="50"/>
                      </a:lnTo>
                      <a:lnTo>
                        <a:pt x="460" y="49"/>
                      </a:lnTo>
                      <a:lnTo>
                        <a:pt x="461" y="49"/>
                      </a:lnTo>
                      <a:lnTo>
                        <a:pt x="462" y="49"/>
                      </a:lnTo>
                      <a:lnTo>
                        <a:pt x="463" y="49"/>
                      </a:lnTo>
                      <a:lnTo>
                        <a:pt x="465" y="49"/>
                      </a:lnTo>
                      <a:lnTo>
                        <a:pt x="466" y="49"/>
                      </a:lnTo>
                      <a:lnTo>
                        <a:pt x="467" y="49"/>
                      </a:lnTo>
                      <a:lnTo>
                        <a:pt x="469" y="50"/>
                      </a:lnTo>
                      <a:lnTo>
                        <a:pt x="471" y="50"/>
                      </a:lnTo>
                      <a:lnTo>
                        <a:pt x="472" y="50"/>
                      </a:lnTo>
                      <a:lnTo>
                        <a:pt x="473" y="50"/>
                      </a:lnTo>
                      <a:lnTo>
                        <a:pt x="474" y="49"/>
                      </a:lnTo>
                      <a:lnTo>
                        <a:pt x="475" y="49"/>
                      </a:lnTo>
                      <a:lnTo>
                        <a:pt x="476" y="48"/>
                      </a:lnTo>
                      <a:lnTo>
                        <a:pt x="480" y="48"/>
                      </a:lnTo>
                      <a:lnTo>
                        <a:pt x="481" y="49"/>
                      </a:lnTo>
                      <a:lnTo>
                        <a:pt x="482" y="49"/>
                      </a:lnTo>
                      <a:lnTo>
                        <a:pt x="483" y="49"/>
                      </a:lnTo>
                      <a:lnTo>
                        <a:pt x="484" y="49"/>
                      </a:lnTo>
                      <a:lnTo>
                        <a:pt x="485" y="49"/>
                      </a:lnTo>
                      <a:lnTo>
                        <a:pt x="486" y="49"/>
                      </a:lnTo>
                      <a:lnTo>
                        <a:pt x="486" y="48"/>
                      </a:lnTo>
                      <a:lnTo>
                        <a:pt x="487" y="49"/>
                      </a:lnTo>
                      <a:lnTo>
                        <a:pt x="487" y="48"/>
                      </a:lnTo>
                      <a:lnTo>
                        <a:pt x="488" y="49"/>
                      </a:lnTo>
                      <a:lnTo>
                        <a:pt x="489" y="49"/>
                      </a:lnTo>
                      <a:lnTo>
                        <a:pt x="490" y="50"/>
                      </a:lnTo>
                      <a:lnTo>
                        <a:pt x="491" y="50"/>
                      </a:lnTo>
                      <a:lnTo>
                        <a:pt x="491" y="51"/>
                      </a:lnTo>
                      <a:lnTo>
                        <a:pt x="492" y="52"/>
                      </a:lnTo>
                      <a:lnTo>
                        <a:pt x="493" y="52"/>
                      </a:lnTo>
                      <a:lnTo>
                        <a:pt x="494" y="52"/>
                      </a:lnTo>
                      <a:lnTo>
                        <a:pt x="496" y="52"/>
                      </a:lnTo>
                      <a:lnTo>
                        <a:pt x="496" y="51"/>
                      </a:lnTo>
                      <a:lnTo>
                        <a:pt x="497" y="51"/>
                      </a:lnTo>
                      <a:lnTo>
                        <a:pt x="498" y="51"/>
                      </a:lnTo>
                      <a:lnTo>
                        <a:pt x="498" y="50"/>
                      </a:lnTo>
                      <a:lnTo>
                        <a:pt x="498" y="49"/>
                      </a:lnTo>
                      <a:lnTo>
                        <a:pt x="497" y="48"/>
                      </a:lnTo>
                      <a:lnTo>
                        <a:pt x="496" y="46"/>
                      </a:lnTo>
                      <a:lnTo>
                        <a:pt x="495" y="46"/>
                      </a:lnTo>
                      <a:lnTo>
                        <a:pt x="495" y="45"/>
                      </a:lnTo>
                      <a:lnTo>
                        <a:pt x="496" y="43"/>
                      </a:lnTo>
                      <a:lnTo>
                        <a:pt x="496" y="42"/>
                      </a:lnTo>
                      <a:lnTo>
                        <a:pt x="496" y="41"/>
                      </a:lnTo>
                      <a:lnTo>
                        <a:pt x="497" y="40"/>
                      </a:lnTo>
                      <a:lnTo>
                        <a:pt x="498" y="40"/>
                      </a:lnTo>
                      <a:lnTo>
                        <a:pt x="499" y="41"/>
                      </a:lnTo>
                      <a:lnTo>
                        <a:pt x="500" y="41"/>
                      </a:lnTo>
                      <a:lnTo>
                        <a:pt x="500" y="42"/>
                      </a:lnTo>
                      <a:lnTo>
                        <a:pt x="501" y="42"/>
                      </a:lnTo>
                      <a:lnTo>
                        <a:pt x="501" y="43"/>
                      </a:lnTo>
                      <a:lnTo>
                        <a:pt x="501" y="44"/>
                      </a:lnTo>
                      <a:lnTo>
                        <a:pt x="502" y="45"/>
                      </a:lnTo>
                      <a:lnTo>
                        <a:pt x="502" y="47"/>
                      </a:lnTo>
                      <a:lnTo>
                        <a:pt x="502" y="48"/>
                      </a:lnTo>
                      <a:lnTo>
                        <a:pt x="503" y="49"/>
                      </a:lnTo>
                      <a:lnTo>
                        <a:pt x="504" y="49"/>
                      </a:lnTo>
                      <a:lnTo>
                        <a:pt x="505" y="50"/>
                      </a:lnTo>
                      <a:lnTo>
                        <a:pt x="505" y="51"/>
                      </a:lnTo>
                      <a:lnTo>
                        <a:pt x="506" y="51"/>
                      </a:lnTo>
                      <a:lnTo>
                        <a:pt x="507" y="52"/>
                      </a:lnTo>
                      <a:lnTo>
                        <a:pt x="508" y="53"/>
                      </a:lnTo>
                      <a:lnTo>
                        <a:pt x="509" y="54"/>
                      </a:lnTo>
                      <a:lnTo>
                        <a:pt x="510" y="54"/>
                      </a:lnTo>
                      <a:lnTo>
                        <a:pt x="511" y="54"/>
                      </a:lnTo>
                      <a:lnTo>
                        <a:pt x="512" y="54"/>
                      </a:lnTo>
                      <a:lnTo>
                        <a:pt x="513" y="54"/>
                      </a:lnTo>
                      <a:lnTo>
                        <a:pt x="514" y="53"/>
                      </a:lnTo>
                      <a:lnTo>
                        <a:pt x="515" y="53"/>
                      </a:lnTo>
                      <a:lnTo>
                        <a:pt x="515" y="52"/>
                      </a:lnTo>
                      <a:lnTo>
                        <a:pt x="516" y="51"/>
                      </a:lnTo>
                      <a:lnTo>
                        <a:pt x="517" y="51"/>
                      </a:lnTo>
                      <a:lnTo>
                        <a:pt x="518" y="51"/>
                      </a:lnTo>
                      <a:lnTo>
                        <a:pt x="519" y="50"/>
                      </a:lnTo>
                      <a:lnTo>
                        <a:pt x="520" y="50"/>
                      </a:lnTo>
                      <a:lnTo>
                        <a:pt x="520" y="49"/>
                      </a:lnTo>
                      <a:lnTo>
                        <a:pt x="521" y="47"/>
                      </a:lnTo>
                      <a:lnTo>
                        <a:pt x="521" y="44"/>
                      </a:lnTo>
                      <a:lnTo>
                        <a:pt x="522" y="43"/>
                      </a:lnTo>
                      <a:lnTo>
                        <a:pt x="523" y="43"/>
                      </a:lnTo>
                      <a:lnTo>
                        <a:pt x="525" y="44"/>
                      </a:lnTo>
                      <a:lnTo>
                        <a:pt x="525" y="45"/>
                      </a:lnTo>
                      <a:lnTo>
                        <a:pt x="526" y="45"/>
                      </a:lnTo>
                      <a:lnTo>
                        <a:pt x="526" y="46"/>
                      </a:lnTo>
                      <a:lnTo>
                        <a:pt x="526" y="48"/>
                      </a:lnTo>
                      <a:lnTo>
                        <a:pt x="526" y="49"/>
                      </a:lnTo>
                      <a:lnTo>
                        <a:pt x="526" y="51"/>
                      </a:lnTo>
                      <a:lnTo>
                        <a:pt x="527" y="51"/>
                      </a:lnTo>
                      <a:lnTo>
                        <a:pt x="528" y="51"/>
                      </a:lnTo>
                      <a:lnTo>
                        <a:pt x="529" y="52"/>
                      </a:lnTo>
                      <a:lnTo>
                        <a:pt x="530" y="53"/>
                      </a:lnTo>
                      <a:lnTo>
                        <a:pt x="531" y="52"/>
                      </a:lnTo>
                      <a:lnTo>
                        <a:pt x="532" y="51"/>
                      </a:lnTo>
                      <a:lnTo>
                        <a:pt x="532" y="50"/>
                      </a:lnTo>
                      <a:lnTo>
                        <a:pt x="533" y="48"/>
                      </a:lnTo>
                      <a:lnTo>
                        <a:pt x="533" y="47"/>
                      </a:lnTo>
                      <a:lnTo>
                        <a:pt x="533" y="46"/>
                      </a:lnTo>
                      <a:lnTo>
                        <a:pt x="534" y="46"/>
                      </a:lnTo>
                      <a:lnTo>
                        <a:pt x="534" y="45"/>
                      </a:lnTo>
                      <a:lnTo>
                        <a:pt x="534" y="44"/>
                      </a:lnTo>
                      <a:lnTo>
                        <a:pt x="533" y="44"/>
                      </a:lnTo>
                      <a:lnTo>
                        <a:pt x="533" y="43"/>
                      </a:lnTo>
                      <a:lnTo>
                        <a:pt x="533" y="42"/>
                      </a:lnTo>
                      <a:lnTo>
                        <a:pt x="533" y="41"/>
                      </a:lnTo>
                      <a:lnTo>
                        <a:pt x="534" y="40"/>
                      </a:lnTo>
                      <a:lnTo>
                        <a:pt x="535" y="39"/>
                      </a:lnTo>
                      <a:lnTo>
                        <a:pt x="536" y="39"/>
                      </a:lnTo>
                      <a:lnTo>
                        <a:pt x="537" y="39"/>
                      </a:lnTo>
                      <a:lnTo>
                        <a:pt x="537" y="40"/>
                      </a:lnTo>
                      <a:lnTo>
                        <a:pt x="538" y="39"/>
                      </a:lnTo>
                      <a:lnTo>
                        <a:pt x="540" y="38"/>
                      </a:lnTo>
                      <a:lnTo>
                        <a:pt x="544" y="39"/>
                      </a:lnTo>
                      <a:lnTo>
                        <a:pt x="545" y="39"/>
                      </a:lnTo>
                      <a:lnTo>
                        <a:pt x="545" y="40"/>
                      </a:lnTo>
                      <a:lnTo>
                        <a:pt x="546" y="40"/>
                      </a:lnTo>
                      <a:lnTo>
                        <a:pt x="547" y="39"/>
                      </a:lnTo>
                      <a:lnTo>
                        <a:pt x="548" y="39"/>
                      </a:lnTo>
                      <a:lnTo>
                        <a:pt x="549" y="38"/>
                      </a:lnTo>
                      <a:lnTo>
                        <a:pt x="550" y="39"/>
                      </a:lnTo>
                      <a:lnTo>
                        <a:pt x="551" y="39"/>
                      </a:lnTo>
                      <a:lnTo>
                        <a:pt x="552" y="40"/>
                      </a:lnTo>
                      <a:lnTo>
                        <a:pt x="553" y="41"/>
                      </a:lnTo>
                      <a:lnTo>
                        <a:pt x="553" y="42"/>
                      </a:lnTo>
                      <a:lnTo>
                        <a:pt x="553" y="43"/>
                      </a:lnTo>
                      <a:lnTo>
                        <a:pt x="555" y="45"/>
                      </a:lnTo>
                      <a:lnTo>
                        <a:pt x="556" y="46"/>
                      </a:lnTo>
                      <a:lnTo>
                        <a:pt x="557" y="47"/>
                      </a:lnTo>
                      <a:lnTo>
                        <a:pt x="557" y="46"/>
                      </a:lnTo>
                      <a:lnTo>
                        <a:pt x="558" y="46"/>
                      </a:lnTo>
                      <a:lnTo>
                        <a:pt x="559" y="46"/>
                      </a:lnTo>
                      <a:lnTo>
                        <a:pt x="559" y="45"/>
                      </a:lnTo>
                      <a:lnTo>
                        <a:pt x="560" y="45"/>
                      </a:lnTo>
                      <a:lnTo>
                        <a:pt x="561" y="44"/>
                      </a:lnTo>
                      <a:lnTo>
                        <a:pt x="561" y="43"/>
                      </a:lnTo>
                      <a:lnTo>
                        <a:pt x="561" y="42"/>
                      </a:lnTo>
                      <a:lnTo>
                        <a:pt x="562" y="42"/>
                      </a:lnTo>
                      <a:lnTo>
                        <a:pt x="562" y="41"/>
                      </a:lnTo>
                      <a:lnTo>
                        <a:pt x="563" y="41"/>
                      </a:lnTo>
                      <a:lnTo>
                        <a:pt x="565" y="42"/>
                      </a:lnTo>
                      <a:lnTo>
                        <a:pt x="566" y="41"/>
                      </a:lnTo>
                      <a:lnTo>
                        <a:pt x="567" y="40"/>
                      </a:lnTo>
                      <a:lnTo>
                        <a:pt x="568" y="41"/>
                      </a:lnTo>
                      <a:lnTo>
                        <a:pt x="570" y="41"/>
                      </a:lnTo>
                      <a:lnTo>
                        <a:pt x="570" y="40"/>
                      </a:lnTo>
                      <a:lnTo>
                        <a:pt x="571" y="39"/>
                      </a:lnTo>
                      <a:lnTo>
                        <a:pt x="572" y="39"/>
                      </a:lnTo>
                      <a:lnTo>
                        <a:pt x="573" y="39"/>
                      </a:lnTo>
                      <a:lnTo>
                        <a:pt x="574" y="38"/>
                      </a:lnTo>
                      <a:lnTo>
                        <a:pt x="574" y="39"/>
                      </a:lnTo>
                      <a:lnTo>
                        <a:pt x="575" y="39"/>
                      </a:lnTo>
                      <a:lnTo>
                        <a:pt x="575" y="40"/>
                      </a:lnTo>
                      <a:lnTo>
                        <a:pt x="575" y="41"/>
                      </a:lnTo>
                      <a:lnTo>
                        <a:pt x="576" y="42"/>
                      </a:lnTo>
                      <a:lnTo>
                        <a:pt x="577" y="43"/>
                      </a:lnTo>
                      <a:lnTo>
                        <a:pt x="577" y="44"/>
                      </a:lnTo>
                      <a:lnTo>
                        <a:pt x="578" y="44"/>
                      </a:lnTo>
                      <a:lnTo>
                        <a:pt x="578" y="45"/>
                      </a:lnTo>
                      <a:lnTo>
                        <a:pt x="577" y="45"/>
                      </a:lnTo>
                      <a:lnTo>
                        <a:pt x="576" y="46"/>
                      </a:lnTo>
                      <a:lnTo>
                        <a:pt x="576" y="48"/>
                      </a:lnTo>
                      <a:lnTo>
                        <a:pt x="577" y="49"/>
                      </a:lnTo>
                      <a:lnTo>
                        <a:pt x="578" y="50"/>
                      </a:lnTo>
                      <a:lnTo>
                        <a:pt x="579" y="50"/>
                      </a:lnTo>
                      <a:lnTo>
                        <a:pt x="579" y="52"/>
                      </a:lnTo>
                      <a:lnTo>
                        <a:pt x="580" y="52"/>
                      </a:lnTo>
                      <a:lnTo>
                        <a:pt x="581" y="52"/>
                      </a:lnTo>
                      <a:lnTo>
                        <a:pt x="582" y="52"/>
                      </a:lnTo>
                      <a:lnTo>
                        <a:pt x="583" y="54"/>
                      </a:lnTo>
                      <a:lnTo>
                        <a:pt x="584" y="55"/>
                      </a:lnTo>
                      <a:lnTo>
                        <a:pt x="585" y="55"/>
                      </a:lnTo>
                      <a:lnTo>
                        <a:pt x="586" y="56"/>
                      </a:lnTo>
                      <a:lnTo>
                        <a:pt x="587" y="56"/>
                      </a:lnTo>
                      <a:lnTo>
                        <a:pt x="588" y="57"/>
                      </a:lnTo>
                      <a:lnTo>
                        <a:pt x="589" y="58"/>
                      </a:lnTo>
                      <a:lnTo>
                        <a:pt x="589" y="59"/>
                      </a:lnTo>
                      <a:lnTo>
                        <a:pt x="590" y="60"/>
                      </a:lnTo>
                      <a:lnTo>
                        <a:pt x="591" y="60"/>
                      </a:lnTo>
                      <a:lnTo>
                        <a:pt x="593" y="61"/>
                      </a:lnTo>
                      <a:lnTo>
                        <a:pt x="593" y="62"/>
                      </a:lnTo>
                      <a:lnTo>
                        <a:pt x="593" y="64"/>
                      </a:lnTo>
                      <a:lnTo>
                        <a:pt x="593" y="65"/>
                      </a:lnTo>
                      <a:lnTo>
                        <a:pt x="594" y="65"/>
                      </a:lnTo>
                      <a:lnTo>
                        <a:pt x="595" y="66"/>
                      </a:lnTo>
                      <a:lnTo>
                        <a:pt x="595" y="68"/>
                      </a:lnTo>
                      <a:lnTo>
                        <a:pt x="595" y="69"/>
                      </a:lnTo>
                      <a:lnTo>
                        <a:pt x="594" y="70"/>
                      </a:lnTo>
                      <a:lnTo>
                        <a:pt x="594" y="71"/>
                      </a:lnTo>
                      <a:lnTo>
                        <a:pt x="594" y="72"/>
                      </a:lnTo>
                      <a:lnTo>
                        <a:pt x="593" y="72"/>
                      </a:lnTo>
                      <a:lnTo>
                        <a:pt x="593" y="73"/>
                      </a:lnTo>
                      <a:lnTo>
                        <a:pt x="592" y="73"/>
                      </a:lnTo>
                      <a:lnTo>
                        <a:pt x="592" y="74"/>
                      </a:lnTo>
                      <a:lnTo>
                        <a:pt x="591" y="74"/>
                      </a:lnTo>
                      <a:lnTo>
                        <a:pt x="591" y="75"/>
                      </a:lnTo>
                      <a:lnTo>
                        <a:pt x="590" y="75"/>
                      </a:lnTo>
                      <a:lnTo>
                        <a:pt x="590" y="76"/>
                      </a:lnTo>
                      <a:lnTo>
                        <a:pt x="590" y="77"/>
                      </a:lnTo>
                      <a:lnTo>
                        <a:pt x="589" y="78"/>
                      </a:lnTo>
                      <a:lnTo>
                        <a:pt x="589" y="77"/>
                      </a:lnTo>
                      <a:lnTo>
                        <a:pt x="589" y="78"/>
                      </a:lnTo>
                      <a:lnTo>
                        <a:pt x="589" y="79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8" y="81"/>
                      </a:lnTo>
                      <a:lnTo>
                        <a:pt x="588" y="82"/>
                      </a:lnTo>
                      <a:lnTo>
                        <a:pt x="588" y="83"/>
                      </a:lnTo>
                      <a:lnTo>
                        <a:pt x="588" y="84"/>
                      </a:lnTo>
                      <a:lnTo>
                        <a:pt x="588" y="85"/>
                      </a:lnTo>
                      <a:lnTo>
                        <a:pt x="588" y="86"/>
                      </a:lnTo>
                      <a:lnTo>
                        <a:pt x="588" y="87"/>
                      </a:lnTo>
                      <a:lnTo>
                        <a:pt x="588" y="88"/>
                      </a:lnTo>
                      <a:lnTo>
                        <a:pt x="588" y="89"/>
                      </a:lnTo>
                      <a:lnTo>
                        <a:pt x="587" y="89"/>
                      </a:lnTo>
                      <a:lnTo>
                        <a:pt x="588" y="89"/>
                      </a:lnTo>
                      <a:lnTo>
                        <a:pt x="587" y="90"/>
                      </a:lnTo>
                      <a:lnTo>
                        <a:pt x="588" y="90"/>
                      </a:lnTo>
                      <a:lnTo>
                        <a:pt x="588" y="91"/>
                      </a:lnTo>
                      <a:lnTo>
                        <a:pt x="587" y="91"/>
                      </a:lnTo>
                      <a:lnTo>
                        <a:pt x="588" y="92"/>
                      </a:lnTo>
                      <a:lnTo>
                        <a:pt x="587" y="92"/>
                      </a:lnTo>
                      <a:lnTo>
                        <a:pt x="588" y="92"/>
                      </a:lnTo>
                      <a:lnTo>
                        <a:pt x="588" y="93"/>
                      </a:lnTo>
                      <a:lnTo>
                        <a:pt x="589" y="93"/>
                      </a:lnTo>
                      <a:lnTo>
                        <a:pt x="589" y="94"/>
                      </a:lnTo>
                      <a:lnTo>
                        <a:pt x="590" y="94"/>
                      </a:lnTo>
                      <a:lnTo>
                        <a:pt x="591" y="94"/>
                      </a:lnTo>
                      <a:lnTo>
                        <a:pt x="591" y="95"/>
                      </a:lnTo>
                      <a:lnTo>
                        <a:pt x="592" y="95"/>
                      </a:lnTo>
                      <a:lnTo>
                        <a:pt x="592" y="96"/>
                      </a:lnTo>
                      <a:lnTo>
                        <a:pt x="593" y="96"/>
                      </a:lnTo>
                      <a:lnTo>
                        <a:pt x="594" y="96"/>
                      </a:lnTo>
                      <a:lnTo>
                        <a:pt x="594" y="97"/>
                      </a:lnTo>
                      <a:lnTo>
                        <a:pt x="595" y="97"/>
                      </a:lnTo>
                      <a:lnTo>
                        <a:pt x="595" y="98"/>
                      </a:lnTo>
                      <a:lnTo>
                        <a:pt x="596" y="98"/>
                      </a:lnTo>
                      <a:lnTo>
                        <a:pt x="597" y="99"/>
                      </a:lnTo>
                      <a:lnTo>
                        <a:pt x="598" y="99"/>
                      </a:lnTo>
                      <a:lnTo>
                        <a:pt x="599" y="100"/>
                      </a:lnTo>
                      <a:lnTo>
                        <a:pt x="600" y="100"/>
                      </a:lnTo>
                      <a:lnTo>
                        <a:pt x="601" y="100"/>
                      </a:lnTo>
                      <a:lnTo>
                        <a:pt x="601" y="101"/>
                      </a:lnTo>
                      <a:lnTo>
                        <a:pt x="601" y="102"/>
                      </a:lnTo>
                      <a:lnTo>
                        <a:pt x="602" y="102"/>
                      </a:lnTo>
                      <a:lnTo>
                        <a:pt x="602" y="103"/>
                      </a:lnTo>
                      <a:lnTo>
                        <a:pt x="602" y="104"/>
                      </a:lnTo>
                      <a:lnTo>
                        <a:pt x="602" y="105"/>
                      </a:lnTo>
                      <a:lnTo>
                        <a:pt x="601" y="105"/>
                      </a:lnTo>
                      <a:lnTo>
                        <a:pt x="602" y="106"/>
                      </a:lnTo>
                      <a:lnTo>
                        <a:pt x="602" y="107"/>
                      </a:lnTo>
                      <a:lnTo>
                        <a:pt x="602" y="108"/>
                      </a:lnTo>
                      <a:lnTo>
                        <a:pt x="603" y="108"/>
                      </a:lnTo>
                      <a:lnTo>
                        <a:pt x="603" y="109"/>
                      </a:lnTo>
                      <a:lnTo>
                        <a:pt x="603" y="110"/>
                      </a:lnTo>
                      <a:lnTo>
                        <a:pt x="603" y="111"/>
                      </a:lnTo>
                      <a:lnTo>
                        <a:pt x="604" y="111"/>
                      </a:lnTo>
                      <a:lnTo>
                        <a:pt x="604" y="112"/>
                      </a:lnTo>
                      <a:lnTo>
                        <a:pt x="604" y="113"/>
                      </a:lnTo>
                      <a:lnTo>
                        <a:pt x="605" y="114"/>
                      </a:lnTo>
                      <a:lnTo>
                        <a:pt x="605" y="115"/>
                      </a:lnTo>
                      <a:lnTo>
                        <a:pt x="605" y="116"/>
                      </a:lnTo>
                      <a:lnTo>
                        <a:pt x="604" y="116"/>
                      </a:lnTo>
                      <a:lnTo>
                        <a:pt x="604" y="117"/>
                      </a:lnTo>
                      <a:lnTo>
                        <a:pt x="604" y="118"/>
                      </a:lnTo>
                      <a:lnTo>
                        <a:pt x="604" y="119"/>
                      </a:lnTo>
                      <a:lnTo>
                        <a:pt x="603" y="119"/>
                      </a:lnTo>
                      <a:lnTo>
                        <a:pt x="603" y="120"/>
                      </a:lnTo>
                      <a:lnTo>
                        <a:pt x="602" y="121"/>
                      </a:lnTo>
                      <a:lnTo>
                        <a:pt x="601" y="120"/>
                      </a:lnTo>
                      <a:lnTo>
                        <a:pt x="600" y="120"/>
                      </a:lnTo>
                      <a:lnTo>
                        <a:pt x="599" y="120"/>
                      </a:lnTo>
                      <a:lnTo>
                        <a:pt x="598" y="120"/>
                      </a:lnTo>
                      <a:lnTo>
                        <a:pt x="598" y="119"/>
                      </a:lnTo>
                      <a:lnTo>
                        <a:pt x="598" y="120"/>
                      </a:lnTo>
                      <a:lnTo>
                        <a:pt x="597" y="120"/>
                      </a:lnTo>
                      <a:lnTo>
                        <a:pt x="597" y="121"/>
                      </a:lnTo>
                      <a:lnTo>
                        <a:pt x="596" y="122"/>
                      </a:lnTo>
                      <a:lnTo>
                        <a:pt x="596" y="123"/>
                      </a:lnTo>
                      <a:lnTo>
                        <a:pt x="597" y="123"/>
                      </a:lnTo>
                      <a:lnTo>
                        <a:pt x="596" y="123"/>
                      </a:lnTo>
                      <a:lnTo>
                        <a:pt x="596" y="124"/>
                      </a:lnTo>
                      <a:lnTo>
                        <a:pt x="596" y="125"/>
                      </a:lnTo>
                      <a:lnTo>
                        <a:pt x="595" y="125"/>
                      </a:lnTo>
                      <a:lnTo>
                        <a:pt x="595" y="126"/>
                      </a:lnTo>
                      <a:lnTo>
                        <a:pt x="595" y="127"/>
                      </a:lnTo>
                      <a:lnTo>
                        <a:pt x="594" y="127"/>
                      </a:lnTo>
                      <a:lnTo>
                        <a:pt x="593" y="127"/>
                      </a:lnTo>
                      <a:lnTo>
                        <a:pt x="592" y="129"/>
                      </a:lnTo>
                      <a:lnTo>
                        <a:pt x="591" y="129"/>
                      </a:lnTo>
                      <a:lnTo>
                        <a:pt x="591" y="130"/>
                      </a:lnTo>
                      <a:lnTo>
                        <a:pt x="592" y="131"/>
                      </a:lnTo>
                      <a:lnTo>
                        <a:pt x="592" y="132"/>
                      </a:lnTo>
                      <a:lnTo>
                        <a:pt x="590" y="135"/>
                      </a:lnTo>
                      <a:lnTo>
                        <a:pt x="589" y="138"/>
                      </a:lnTo>
                      <a:lnTo>
                        <a:pt x="590" y="141"/>
                      </a:lnTo>
                      <a:lnTo>
                        <a:pt x="592" y="143"/>
                      </a:lnTo>
                      <a:lnTo>
                        <a:pt x="594" y="143"/>
                      </a:lnTo>
                      <a:lnTo>
                        <a:pt x="593" y="145"/>
                      </a:lnTo>
                      <a:lnTo>
                        <a:pt x="594" y="145"/>
                      </a:lnTo>
                      <a:lnTo>
                        <a:pt x="594" y="146"/>
                      </a:lnTo>
                      <a:lnTo>
                        <a:pt x="595" y="146"/>
                      </a:lnTo>
                      <a:lnTo>
                        <a:pt x="595" y="147"/>
                      </a:lnTo>
                      <a:lnTo>
                        <a:pt x="596" y="147"/>
                      </a:lnTo>
                      <a:lnTo>
                        <a:pt x="596" y="148"/>
                      </a:lnTo>
                      <a:lnTo>
                        <a:pt x="597" y="148"/>
                      </a:lnTo>
                      <a:lnTo>
                        <a:pt x="597" y="149"/>
                      </a:lnTo>
                      <a:lnTo>
                        <a:pt x="598" y="149"/>
                      </a:lnTo>
                      <a:lnTo>
                        <a:pt x="598" y="150"/>
                      </a:lnTo>
                      <a:lnTo>
                        <a:pt x="597" y="150"/>
                      </a:lnTo>
                      <a:lnTo>
                        <a:pt x="597" y="151"/>
                      </a:lnTo>
                      <a:lnTo>
                        <a:pt x="597" y="152"/>
                      </a:lnTo>
                      <a:lnTo>
                        <a:pt x="596" y="152"/>
                      </a:lnTo>
                      <a:lnTo>
                        <a:pt x="596" y="153"/>
                      </a:lnTo>
                      <a:lnTo>
                        <a:pt x="596" y="154"/>
                      </a:lnTo>
                      <a:lnTo>
                        <a:pt x="597" y="155"/>
                      </a:lnTo>
                      <a:lnTo>
                        <a:pt x="597" y="156"/>
                      </a:lnTo>
                      <a:lnTo>
                        <a:pt x="597" y="157"/>
                      </a:lnTo>
                      <a:lnTo>
                        <a:pt x="597" y="159"/>
                      </a:lnTo>
                      <a:lnTo>
                        <a:pt x="597" y="161"/>
                      </a:lnTo>
                      <a:lnTo>
                        <a:pt x="598" y="161"/>
                      </a:lnTo>
                      <a:lnTo>
                        <a:pt x="598" y="162"/>
                      </a:lnTo>
                      <a:lnTo>
                        <a:pt x="599" y="162"/>
                      </a:lnTo>
                      <a:lnTo>
                        <a:pt x="599" y="163"/>
                      </a:lnTo>
                      <a:lnTo>
                        <a:pt x="600" y="163"/>
                      </a:lnTo>
                      <a:lnTo>
                        <a:pt x="599" y="163"/>
                      </a:lnTo>
                      <a:lnTo>
                        <a:pt x="598" y="164"/>
                      </a:lnTo>
                      <a:lnTo>
                        <a:pt x="598" y="165"/>
                      </a:lnTo>
                      <a:lnTo>
                        <a:pt x="597" y="165"/>
                      </a:lnTo>
                      <a:lnTo>
                        <a:pt x="598" y="166"/>
                      </a:lnTo>
                      <a:lnTo>
                        <a:pt x="598" y="167"/>
                      </a:lnTo>
                      <a:lnTo>
                        <a:pt x="599" y="167"/>
                      </a:lnTo>
                      <a:lnTo>
                        <a:pt x="599" y="168"/>
                      </a:lnTo>
                      <a:lnTo>
                        <a:pt x="598" y="169"/>
                      </a:lnTo>
                      <a:lnTo>
                        <a:pt x="598" y="170"/>
                      </a:lnTo>
                      <a:lnTo>
                        <a:pt x="598" y="171"/>
                      </a:lnTo>
                      <a:lnTo>
                        <a:pt x="599" y="171"/>
                      </a:lnTo>
                      <a:lnTo>
                        <a:pt x="599" y="172"/>
                      </a:lnTo>
                      <a:lnTo>
                        <a:pt x="600" y="173"/>
                      </a:lnTo>
                      <a:lnTo>
                        <a:pt x="600" y="174"/>
                      </a:lnTo>
                      <a:lnTo>
                        <a:pt x="601" y="174"/>
                      </a:lnTo>
                      <a:lnTo>
                        <a:pt x="602" y="174"/>
                      </a:lnTo>
                      <a:lnTo>
                        <a:pt x="603" y="174"/>
                      </a:lnTo>
                      <a:lnTo>
                        <a:pt x="604" y="174"/>
                      </a:lnTo>
                      <a:lnTo>
                        <a:pt x="603" y="174"/>
                      </a:lnTo>
                      <a:lnTo>
                        <a:pt x="603" y="175"/>
                      </a:lnTo>
                      <a:lnTo>
                        <a:pt x="603" y="176"/>
                      </a:lnTo>
                      <a:lnTo>
                        <a:pt x="602" y="176"/>
                      </a:lnTo>
                      <a:lnTo>
                        <a:pt x="602" y="177"/>
                      </a:lnTo>
                      <a:lnTo>
                        <a:pt x="603" y="177"/>
                      </a:lnTo>
                      <a:lnTo>
                        <a:pt x="604" y="178"/>
                      </a:lnTo>
                      <a:lnTo>
                        <a:pt x="604" y="179"/>
                      </a:lnTo>
                      <a:lnTo>
                        <a:pt x="605" y="179"/>
                      </a:lnTo>
                      <a:lnTo>
                        <a:pt x="604" y="179"/>
                      </a:lnTo>
                      <a:lnTo>
                        <a:pt x="605" y="180"/>
                      </a:lnTo>
                      <a:lnTo>
                        <a:pt x="605" y="181"/>
                      </a:lnTo>
                      <a:lnTo>
                        <a:pt x="605" y="182"/>
                      </a:lnTo>
                      <a:lnTo>
                        <a:pt x="605" y="183"/>
                      </a:lnTo>
                      <a:lnTo>
                        <a:pt x="606" y="184"/>
                      </a:lnTo>
                      <a:lnTo>
                        <a:pt x="606" y="185"/>
                      </a:lnTo>
                      <a:lnTo>
                        <a:pt x="606" y="186"/>
                      </a:lnTo>
                      <a:lnTo>
                        <a:pt x="607" y="186"/>
                      </a:lnTo>
                      <a:lnTo>
                        <a:pt x="607" y="187"/>
                      </a:lnTo>
                      <a:lnTo>
                        <a:pt x="606" y="187"/>
                      </a:lnTo>
                      <a:lnTo>
                        <a:pt x="607" y="187"/>
                      </a:lnTo>
                      <a:lnTo>
                        <a:pt x="607" y="188"/>
                      </a:lnTo>
                      <a:lnTo>
                        <a:pt x="608" y="189"/>
                      </a:lnTo>
                      <a:lnTo>
                        <a:pt x="608" y="190"/>
                      </a:lnTo>
                      <a:lnTo>
                        <a:pt x="609" y="190"/>
                      </a:lnTo>
                      <a:lnTo>
                        <a:pt x="609" y="189"/>
                      </a:lnTo>
                      <a:lnTo>
                        <a:pt x="609" y="190"/>
                      </a:lnTo>
                      <a:lnTo>
                        <a:pt x="609" y="191"/>
                      </a:lnTo>
                      <a:lnTo>
                        <a:pt x="608" y="191"/>
                      </a:lnTo>
                      <a:lnTo>
                        <a:pt x="608" y="192"/>
                      </a:lnTo>
                      <a:lnTo>
                        <a:pt x="608" y="193"/>
                      </a:lnTo>
                      <a:lnTo>
                        <a:pt x="608" y="194"/>
                      </a:lnTo>
                      <a:lnTo>
                        <a:pt x="607" y="194"/>
                      </a:lnTo>
                      <a:lnTo>
                        <a:pt x="607" y="195"/>
                      </a:lnTo>
                      <a:lnTo>
                        <a:pt x="607" y="196"/>
                      </a:lnTo>
                      <a:lnTo>
                        <a:pt x="608" y="196"/>
                      </a:lnTo>
                      <a:lnTo>
                        <a:pt x="607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0" y="197"/>
                      </a:lnTo>
                      <a:lnTo>
                        <a:pt x="611" y="197"/>
                      </a:lnTo>
                      <a:lnTo>
                        <a:pt x="612" y="197"/>
                      </a:lnTo>
                      <a:lnTo>
                        <a:pt x="612" y="198"/>
                      </a:lnTo>
                      <a:lnTo>
                        <a:pt x="613" y="198"/>
                      </a:lnTo>
                      <a:lnTo>
                        <a:pt x="613" y="197"/>
                      </a:lnTo>
                      <a:lnTo>
                        <a:pt x="613" y="198"/>
                      </a:lnTo>
                      <a:lnTo>
                        <a:pt x="614" y="198"/>
                      </a:lnTo>
                      <a:lnTo>
                        <a:pt x="615" y="198"/>
                      </a:lnTo>
                      <a:lnTo>
                        <a:pt x="616" y="198"/>
                      </a:lnTo>
                      <a:lnTo>
                        <a:pt x="617" y="198"/>
                      </a:lnTo>
                      <a:lnTo>
                        <a:pt x="618" y="198"/>
                      </a:lnTo>
                      <a:lnTo>
                        <a:pt x="618" y="197"/>
                      </a:lnTo>
                      <a:lnTo>
                        <a:pt x="619" y="197"/>
                      </a:lnTo>
                      <a:lnTo>
                        <a:pt x="620" y="196"/>
                      </a:lnTo>
                      <a:lnTo>
                        <a:pt x="621" y="196"/>
                      </a:lnTo>
                      <a:lnTo>
                        <a:pt x="621" y="195"/>
                      </a:lnTo>
                      <a:lnTo>
                        <a:pt x="622" y="195"/>
                      </a:lnTo>
                      <a:lnTo>
                        <a:pt x="623" y="195"/>
                      </a:lnTo>
                      <a:lnTo>
                        <a:pt x="624" y="195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5" y="193"/>
                      </a:lnTo>
                      <a:lnTo>
                        <a:pt x="626" y="193"/>
                      </a:lnTo>
                      <a:lnTo>
                        <a:pt x="628" y="193"/>
                      </a:lnTo>
                      <a:lnTo>
                        <a:pt x="629" y="193"/>
                      </a:lnTo>
                      <a:lnTo>
                        <a:pt x="629" y="194"/>
                      </a:lnTo>
                      <a:lnTo>
                        <a:pt x="630" y="193"/>
                      </a:lnTo>
                      <a:lnTo>
                        <a:pt x="631" y="193"/>
                      </a:lnTo>
                      <a:lnTo>
                        <a:pt x="632" y="192"/>
                      </a:lnTo>
                      <a:lnTo>
                        <a:pt x="632" y="193"/>
                      </a:lnTo>
                      <a:lnTo>
                        <a:pt x="632" y="194"/>
                      </a:lnTo>
                      <a:lnTo>
                        <a:pt x="633" y="195"/>
                      </a:lnTo>
                      <a:lnTo>
                        <a:pt x="634" y="195"/>
                      </a:lnTo>
                      <a:lnTo>
                        <a:pt x="634" y="196"/>
                      </a:lnTo>
                      <a:lnTo>
                        <a:pt x="635" y="196"/>
                      </a:lnTo>
                      <a:lnTo>
                        <a:pt x="636" y="196"/>
                      </a:lnTo>
                      <a:lnTo>
                        <a:pt x="637" y="197"/>
                      </a:lnTo>
                      <a:lnTo>
                        <a:pt x="637" y="198"/>
                      </a:lnTo>
                      <a:lnTo>
                        <a:pt x="638" y="197"/>
                      </a:lnTo>
                      <a:lnTo>
                        <a:pt x="638" y="196"/>
                      </a:lnTo>
                      <a:lnTo>
                        <a:pt x="639" y="195"/>
                      </a:lnTo>
                      <a:lnTo>
                        <a:pt x="640" y="195"/>
                      </a:lnTo>
                      <a:lnTo>
                        <a:pt x="641" y="195"/>
                      </a:lnTo>
                      <a:lnTo>
                        <a:pt x="641" y="194"/>
                      </a:lnTo>
                      <a:lnTo>
                        <a:pt x="641" y="193"/>
                      </a:lnTo>
                      <a:lnTo>
                        <a:pt x="642" y="193"/>
                      </a:lnTo>
                      <a:lnTo>
                        <a:pt x="642" y="194"/>
                      </a:lnTo>
                      <a:lnTo>
                        <a:pt x="643" y="194"/>
                      </a:lnTo>
                      <a:lnTo>
                        <a:pt x="644" y="195"/>
                      </a:lnTo>
                      <a:lnTo>
                        <a:pt x="643" y="195"/>
                      </a:lnTo>
                      <a:lnTo>
                        <a:pt x="643" y="196"/>
                      </a:lnTo>
                      <a:lnTo>
                        <a:pt x="643" y="197"/>
                      </a:lnTo>
                      <a:lnTo>
                        <a:pt x="644" y="197"/>
                      </a:lnTo>
                      <a:lnTo>
                        <a:pt x="644" y="198"/>
                      </a:lnTo>
                      <a:lnTo>
                        <a:pt x="644" y="199"/>
                      </a:lnTo>
                      <a:lnTo>
                        <a:pt x="645" y="199"/>
                      </a:lnTo>
                      <a:lnTo>
                        <a:pt x="645" y="200"/>
                      </a:lnTo>
                      <a:lnTo>
                        <a:pt x="646" y="200"/>
                      </a:lnTo>
                      <a:lnTo>
                        <a:pt x="645" y="200"/>
                      </a:lnTo>
                      <a:lnTo>
                        <a:pt x="645" y="201"/>
                      </a:lnTo>
                      <a:lnTo>
                        <a:pt x="646" y="201"/>
                      </a:lnTo>
                      <a:lnTo>
                        <a:pt x="645" y="201"/>
                      </a:lnTo>
                      <a:lnTo>
                        <a:pt x="645" y="202"/>
                      </a:lnTo>
                      <a:lnTo>
                        <a:pt x="646" y="202"/>
                      </a:lnTo>
                      <a:lnTo>
                        <a:pt x="647" y="203"/>
                      </a:lnTo>
                      <a:lnTo>
                        <a:pt x="647" y="202"/>
                      </a:lnTo>
                      <a:lnTo>
                        <a:pt x="648" y="202"/>
                      </a:lnTo>
                      <a:lnTo>
                        <a:pt x="649" y="202"/>
                      </a:lnTo>
                      <a:lnTo>
                        <a:pt x="650" y="201"/>
                      </a:lnTo>
                      <a:lnTo>
                        <a:pt x="650" y="202"/>
                      </a:lnTo>
                      <a:lnTo>
                        <a:pt x="651" y="202"/>
                      </a:lnTo>
                      <a:lnTo>
                        <a:pt x="651" y="203"/>
                      </a:lnTo>
                      <a:lnTo>
                        <a:pt x="652" y="203"/>
                      </a:lnTo>
                      <a:lnTo>
                        <a:pt x="653" y="203"/>
                      </a:lnTo>
                      <a:lnTo>
                        <a:pt x="653" y="204"/>
                      </a:lnTo>
                      <a:lnTo>
                        <a:pt x="654" y="203"/>
                      </a:lnTo>
                      <a:lnTo>
                        <a:pt x="655" y="204"/>
                      </a:lnTo>
                      <a:lnTo>
                        <a:pt x="655" y="205"/>
                      </a:lnTo>
                      <a:lnTo>
                        <a:pt x="655" y="206"/>
                      </a:lnTo>
                      <a:lnTo>
                        <a:pt x="656" y="206"/>
                      </a:lnTo>
                      <a:lnTo>
                        <a:pt x="656" y="207"/>
                      </a:lnTo>
                      <a:lnTo>
                        <a:pt x="655" y="207"/>
                      </a:lnTo>
                      <a:lnTo>
                        <a:pt x="656" y="207"/>
                      </a:lnTo>
                      <a:lnTo>
                        <a:pt x="656" y="208"/>
                      </a:lnTo>
                      <a:lnTo>
                        <a:pt x="655" y="208"/>
                      </a:lnTo>
                      <a:lnTo>
                        <a:pt x="655" y="209"/>
                      </a:lnTo>
                      <a:lnTo>
                        <a:pt x="654" y="210"/>
                      </a:lnTo>
                      <a:lnTo>
                        <a:pt x="655" y="211"/>
                      </a:lnTo>
                      <a:lnTo>
                        <a:pt x="654" y="211"/>
                      </a:lnTo>
                      <a:lnTo>
                        <a:pt x="654" y="212"/>
                      </a:lnTo>
                      <a:lnTo>
                        <a:pt x="654" y="213"/>
                      </a:lnTo>
                      <a:lnTo>
                        <a:pt x="655" y="213"/>
                      </a:lnTo>
                      <a:lnTo>
                        <a:pt x="655" y="214"/>
                      </a:lnTo>
                      <a:lnTo>
                        <a:pt x="656" y="214"/>
                      </a:lnTo>
                      <a:lnTo>
                        <a:pt x="656" y="215"/>
                      </a:lnTo>
                      <a:lnTo>
                        <a:pt x="656" y="216"/>
                      </a:lnTo>
                      <a:lnTo>
                        <a:pt x="655" y="216"/>
                      </a:lnTo>
                      <a:lnTo>
                        <a:pt x="655" y="217"/>
                      </a:lnTo>
                      <a:lnTo>
                        <a:pt x="654" y="217"/>
                      </a:lnTo>
                      <a:lnTo>
                        <a:pt x="654" y="218"/>
                      </a:lnTo>
                      <a:lnTo>
                        <a:pt x="654" y="219"/>
                      </a:lnTo>
                      <a:lnTo>
                        <a:pt x="653" y="220"/>
                      </a:lnTo>
                      <a:lnTo>
                        <a:pt x="654" y="221"/>
                      </a:lnTo>
                      <a:lnTo>
                        <a:pt x="653" y="221"/>
                      </a:lnTo>
                      <a:lnTo>
                        <a:pt x="652" y="222"/>
                      </a:lnTo>
                      <a:lnTo>
                        <a:pt x="652" y="223"/>
                      </a:lnTo>
                      <a:lnTo>
                        <a:pt x="651" y="223"/>
                      </a:lnTo>
                      <a:lnTo>
                        <a:pt x="650" y="223"/>
                      </a:lnTo>
                      <a:lnTo>
                        <a:pt x="650" y="224"/>
                      </a:lnTo>
                      <a:lnTo>
                        <a:pt x="650" y="225"/>
                      </a:lnTo>
                      <a:lnTo>
                        <a:pt x="649" y="225"/>
                      </a:lnTo>
                      <a:lnTo>
                        <a:pt x="649" y="226"/>
                      </a:lnTo>
                      <a:lnTo>
                        <a:pt x="648" y="226"/>
                      </a:lnTo>
                      <a:lnTo>
                        <a:pt x="649" y="226"/>
                      </a:lnTo>
                      <a:lnTo>
                        <a:pt x="648" y="227"/>
                      </a:lnTo>
                      <a:lnTo>
                        <a:pt x="648" y="228"/>
                      </a:lnTo>
                      <a:lnTo>
                        <a:pt x="647" y="228"/>
                      </a:lnTo>
                      <a:lnTo>
                        <a:pt x="646" y="228"/>
                      </a:lnTo>
                      <a:lnTo>
                        <a:pt x="645" y="228"/>
                      </a:lnTo>
                      <a:lnTo>
                        <a:pt x="644" y="227"/>
                      </a:lnTo>
                      <a:lnTo>
                        <a:pt x="643" y="227"/>
                      </a:lnTo>
                      <a:lnTo>
                        <a:pt x="643" y="228"/>
                      </a:lnTo>
                      <a:lnTo>
                        <a:pt x="642" y="228"/>
                      </a:lnTo>
                      <a:lnTo>
                        <a:pt x="643" y="229"/>
                      </a:lnTo>
                      <a:lnTo>
                        <a:pt x="642" y="229"/>
                      </a:lnTo>
                      <a:lnTo>
                        <a:pt x="642" y="230"/>
                      </a:lnTo>
                      <a:lnTo>
                        <a:pt x="642" y="231"/>
                      </a:lnTo>
                      <a:lnTo>
                        <a:pt x="642" y="232"/>
                      </a:lnTo>
                      <a:lnTo>
                        <a:pt x="642" y="233"/>
                      </a:lnTo>
                      <a:lnTo>
                        <a:pt x="641" y="234"/>
                      </a:lnTo>
                      <a:lnTo>
                        <a:pt x="642" y="235"/>
                      </a:lnTo>
                      <a:lnTo>
                        <a:pt x="642" y="237"/>
                      </a:lnTo>
                      <a:lnTo>
                        <a:pt x="641" y="237"/>
                      </a:lnTo>
                      <a:lnTo>
                        <a:pt x="640" y="237"/>
                      </a:lnTo>
                      <a:lnTo>
                        <a:pt x="639" y="238"/>
                      </a:lnTo>
                      <a:lnTo>
                        <a:pt x="639" y="239"/>
                      </a:lnTo>
                      <a:lnTo>
                        <a:pt x="637" y="241"/>
                      </a:lnTo>
                      <a:lnTo>
                        <a:pt x="637" y="242"/>
                      </a:lnTo>
                      <a:lnTo>
                        <a:pt x="636" y="242"/>
                      </a:lnTo>
                      <a:lnTo>
                        <a:pt x="635" y="243"/>
                      </a:lnTo>
                      <a:lnTo>
                        <a:pt x="635" y="244"/>
                      </a:lnTo>
                      <a:lnTo>
                        <a:pt x="635" y="245"/>
                      </a:lnTo>
                      <a:lnTo>
                        <a:pt x="636" y="245"/>
                      </a:lnTo>
                      <a:lnTo>
                        <a:pt x="637" y="245"/>
                      </a:lnTo>
                      <a:lnTo>
                        <a:pt x="637" y="246"/>
                      </a:lnTo>
                      <a:lnTo>
                        <a:pt x="638" y="247"/>
                      </a:lnTo>
                      <a:lnTo>
                        <a:pt x="638" y="248"/>
                      </a:lnTo>
                      <a:lnTo>
                        <a:pt x="638" y="249"/>
                      </a:lnTo>
                      <a:lnTo>
                        <a:pt x="639" y="249"/>
                      </a:lnTo>
                      <a:lnTo>
                        <a:pt x="638" y="249"/>
                      </a:lnTo>
                      <a:lnTo>
                        <a:pt x="638" y="250"/>
                      </a:lnTo>
                      <a:lnTo>
                        <a:pt x="637" y="250"/>
                      </a:lnTo>
                      <a:lnTo>
                        <a:pt x="637" y="251"/>
                      </a:lnTo>
                      <a:lnTo>
                        <a:pt x="636" y="251"/>
                      </a:lnTo>
                      <a:lnTo>
                        <a:pt x="636" y="252"/>
                      </a:lnTo>
                      <a:lnTo>
                        <a:pt x="637" y="253"/>
                      </a:lnTo>
                      <a:lnTo>
                        <a:pt x="636" y="254"/>
                      </a:lnTo>
                      <a:lnTo>
                        <a:pt x="637" y="255"/>
                      </a:lnTo>
                      <a:lnTo>
                        <a:pt x="638" y="255"/>
                      </a:lnTo>
                      <a:lnTo>
                        <a:pt x="637" y="256"/>
                      </a:lnTo>
                      <a:lnTo>
                        <a:pt x="638" y="257"/>
                      </a:lnTo>
                      <a:lnTo>
                        <a:pt x="638" y="258"/>
                      </a:lnTo>
                      <a:lnTo>
                        <a:pt x="638" y="259"/>
                      </a:lnTo>
                      <a:lnTo>
                        <a:pt x="639" y="259"/>
                      </a:lnTo>
                      <a:lnTo>
                        <a:pt x="639" y="260"/>
                      </a:lnTo>
                      <a:lnTo>
                        <a:pt x="640" y="261"/>
                      </a:lnTo>
                      <a:lnTo>
                        <a:pt x="641" y="261"/>
                      </a:lnTo>
                      <a:lnTo>
                        <a:pt x="641" y="262"/>
                      </a:lnTo>
                      <a:lnTo>
                        <a:pt x="641" y="263"/>
                      </a:lnTo>
                      <a:lnTo>
                        <a:pt x="640" y="263"/>
                      </a:lnTo>
                      <a:lnTo>
                        <a:pt x="639" y="263"/>
                      </a:lnTo>
                      <a:lnTo>
                        <a:pt x="638" y="262"/>
                      </a:lnTo>
                      <a:lnTo>
                        <a:pt x="637" y="262"/>
                      </a:lnTo>
                      <a:lnTo>
                        <a:pt x="637" y="263"/>
                      </a:lnTo>
                      <a:lnTo>
                        <a:pt x="636" y="263"/>
                      </a:lnTo>
                      <a:lnTo>
                        <a:pt x="636" y="264"/>
                      </a:lnTo>
                      <a:lnTo>
                        <a:pt x="635" y="263"/>
                      </a:lnTo>
                      <a:lnTo>
                        <a:pt x="634" y="263"/>
                      </a:lnTo>
                      <a:lnTo>
                        <a:pt x="634" y="264"/>
                      </a:lnTo>
                      <a:lnTo>
                        <a:pt x="633" y="265"/>
                      </a:lnTo>
                      <a:lnTo>
                        <a:pt x="634" y="265"/>
                      </a:lnTo>
                      <a:lnTo>
                        <a:pt x="634" y="266"/>
                      </a:lnTo>
                      <a:lnTo>
                        <a:pt x="634" y="267"/>
                      </a:lnTo>
                      <a:lnTo>
                        <a:pt x="635" y="267"/>
                      </a:lnTo>
                      <a:lnTo>
                        <a:pt x="636" y="268"/>
                      </a:lnTo>
                      <a:lnTo>
                        <a:pt x="635" y="269"/>
                      </a:lnTo>
                      <a:lnTo>
                        <a:pt x="634" y="269"/>
                      </a:lnTo>
                      <a:lnTo>
                        <a:pt x="633" y="269"/>
                      </a:lnTo>
                      <a:lnTo>
                        <a:pt x="632" y="269"/>
                      </a:lnTo>
                      <a:lnTo>
                        <a:pt x="631" y="269"/>
                      </a:lnTo>
                      <a:lnTo>
                        <a:pt x="630" y="269"/>
                      </a:lnTo>
                      <a:lnTo>
                        <a:pt x="629" y="269"/>
                      </a:lnTo>
                      <a:lnTo>
                        <a:pt x="630" y="269"/>
                      </a:lnTo>
                      <a:lnTo>
                        <a:pt x="630" y="270"/>
                      </a:lnTo>
                      <a:lnTo>
                        <a:pt x="631" y="271"/>
                      </a:lnTo>
                      <a:lnTo>
                        <a:pt x="632" y="271"/>
                      </a:lnTo>
                      <a:lnTo>
                        <a:pt x="633" y="271"/>
                      </a:lnTo>
                      <a:lnTo>
                        <a:pt x="634" y="271"/>
                      </a:lnTo>
                      <a:lnTo>
                        <a:pt x="635" y="271"/>
                      </a:lnTo>
                      <a:lnTo>
                        <a:pt x="636" y="271"/>
                      </a:lnTo>
                      <a:lnTo>
                        <a:pt x="637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8" y="273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6"/>
                      </a:lnTo>
                      <a:lnTo>
                        <a:pt x="641" y="276"/>
                      </a:lnTo>
                      <a:lnTo>
                        <a:pt x="640" y="277"/>
                      </a:lnTo>
                      <a:lnTo>
                        <a:pt x="640" y="278"/>
                      </a:lnTo>
                      <a:lnTo>
                        <a:pt x="639" y="278"/>
                      </a:lnTo>
                      <a:lnTo>
                        <a:pt x="638" y="278"/>
                      </a:lnTo>
                      <a:lnTo>
                        <a:pt x="637" y="278"/>
                      </a:lnTo>
                      <a:lnTo>
                        <a:pt x="637" y="279"/>
                      </a:lnTo>
                      <a:lnTo>
                        <a:pt x="636" y="280"/>
                      </a:lnTo>
                      <a:lnTo>
                        <a:pt x="635" y="280"/>
                      </a:lnTo>
                      <a:lnTo>
                        <a:pt x="634" y="280"/>
                      </a:lnTo>
                      <a:lnTo>
                        <a:pt x="633" y="280"/>
                      </a:lnTo>
                      <a:lnTo>
                        <a:pt x="634" y="280"/>
                      </a:lnTo>
                      <a:lnTo>
                        <a:pt x="634" y="281"/>
                      </a:lnTo>
                      <a:lnTo>
                        <a:pt x="632" y="283"/>
                      </a:lnTo>
                      <a:lnTo>
                        <a:pt x="632" y="284"/>
                      </a:lnTo>
                      <a:lnTo>
                        <a:pt x="633" y="285"/>
                      </a:lnTo>
                      <a:lnTo>
                        <a:pt x="632" y="285"/>
                      </a:lnTo>
                      <a:lnTo>
                        <a:pt x="631" y="286"/>
                      </a:lnTo>
                      <a:lnTo>
                        <a:pt x="631" y="287"/>
                      </a:lnTo>
                      <a:lnTo>
                        <a:pt x="630" y="287"/>
                      </a:lnTo>
                      <a:lnTo>
                        <a:pt x="629" y="288"/>
                      </a:lnTo>
                      <a:lnTo>
                        <a:pt x="629" y="289"/>
                      </a:lnTo>
                      <a:lnTo>
                        <a:pt x="629" y="290"/>
                      </a:lnTo>
                      <a:lnTo>
                        <a:pt x="630" y="290"/>
                      </a:lnTo>
                      <a:lnTo>
                        <a:pt x="630" y="291"/>
                      </a:lnTo>
                      <a:lnTo>
                        <a:pt x="629" y="291"/>
                      </a:lnTo>
                      <a:lnTo>
                        <a:pt x="629" y="292"/>
                      </a:lnTo>
                      <a:lnTo>
                        <a:pt x="629" y="293"/>
                      </a:lnTo>
                      <a:lnTo>
                        <a:pt x="628" y="293"/>
                      </a:lnTo>
                      <a:lnTo>
                        <a:pt x="627" y="293"/>
                      </a:lnTo>
                      <a:lnTo>
                        <a:pt x="627" y="294"/>
                      </a:lnTo>
                      <a:lnTo>
                        <a:pt x="628" y="294"/>
                      </a:lnTo>
                      <a:lnTo>
                        <a:pt x="628" y="295"/>
                      </a:lnTo>
                      <a:lnTo>
                        <a:pt x="629" y="295"/>
                      </a:lnTo>
                      <a:lnTo>
                        <a:pt x="630" y="295"/>
                      </a:lnTo>
                      <a:lnTo>
                        <a:pt x="630" y="296"/>
                      </a:lnTo>
                      <a:lnTo>
                        <a:pt x="630" y="297"/>
                      </a:lnTo>
                      <a:lnTo>
                        <a:pt x="630" y="298"/>
                      </a:lnTo>
                      <a:lnTo>
                        <a:pt x="631" y="298"/>
                      </a:lnTo>
                      <a:lnTo>
                        <a:pt x="630" y="299"/>
                      </a:lnTo>
                      <a:lnTo>
                        <a:pt x="631" y="299"/>
                      </a:lnTo>
                      <a:lnTo>
                        <a:pt x="631" y="300"/>
                      </a:lnTo>
                      <a:lnTo>
                        <a:pt x="632" y="300"/>
                      </a:lnTo>
                      <a:lnTo>
                        <a:pt x="633" y="300"/>
                      </a:lnTo>
                      <a:lnTo>
                        <a:pt x="633" y="301"/>
                      </a:lnTo>
                      <a:lnTo>
                        <a:pt x="632" y="302"/>
                      </a:lnTo>
                      <a:lnTo>
                        <a:pt x="632" y="303"/>
                      </a:lnTo>
                      <a:lnTo>
                        <a:pt x="632" y="304"/>
                      </a:lnTo>
                      <a:lnTo>
                        <a:pt x="632" y="305"/>
                      </a:lnTo>
                      <a:lnTo>
                        <a:pt x="632" y="306"/>
                      </a:lnTo>
                      <a:lnTo>
                        <a:pt x="633" y="306"/>
                      </a:lnTo>
                      <a:lnTo>
                        <a:pt x="633" y="307"/>
                      </a:lnTo>
                      <a:lnTo>
                        <a:pt x="634" y="307"/>
                      </a:lnTo>
                      <a:lnTo>
                        <a:pt x="635" y="307"/>
                      </a:lnTo>
                      <a:lnTo>
                        <a:pt x="635" y="308"/>
                      </a:lnTo>
                      <a:lnTo>
                        <a:pt x="636" y="308"/>
                      </a:lnTo>
                      <a:lnTo>
                        <a:pt x="637" y="308"/>
                      </a:lnTo>
                      <a:lnTo>
                        <a:pt x="638" y="308"/>
                      </a:lnTo>
                      <a:lnTo>
                        <a:pt x="638" y="309"/>
                      </a:lnTo>
                      <a:lnTo>
                        <a:pt x="638" y="308"/>
                      </a:lnTo>
                      <a:lnTo>
                        <a:pt x="639" y="308"/>
                      </a:lnTo>
                      <a:lnTo>
                        <a:pt x="640" y="308"/>
                      </a:lnTo>
                      <a:lnTo>
                        <a:pt x="641" y="309"/>
                      </a:lnTo>
                      <a:lnTo>
                        <a:pt x="640" y="309"/>
                      </a:lnTo>
                      <a:lnTo>
                        <a:pt x="641" y="310"/>
                      </a:lnTo>
                      <a:lnTo>
                        <a:pt x="641" y="309"/>
                      </a:lnTo>
                      <a:lnTo>
                        <a:pt x="642" y="309"/>
                      </a:lnTo>
                      <a:lnTo>
                        <a:pt x="643" y="311"/>
                      </a:lnTo>
                      <a:lnTo>
                        <a:pt x="643" y="312"/>
                      </a:lnTo>
                      <a:lnTo>
                        <a:pt x="644" y="312"/>
                      </a:lnTo>
                      <a:lnTo>
                        <a:pt x="645" y="312"/>
                      </a:lnTo>
                      <a:lnTo>
                        <a:pt x="644" y="314"/>
                      </a:lnTo>
                      <a:lnTo>
                        <a:pt x="643" y="315"/>
                      </a:lnTo>
                      <a:lnTo>
                        <a:pt x="647" y="316"/>
                      </a:lnTo>
                      <a:lnTo>
                        <a:pt x="647" y="317"/>
                      </a:lnTo>
                      <a:lnTo>
                        <a:pt x="648" y="317"/>
                      </a:lnTo>
                      <a:lnTo>
                        <a:pt x="649" y="318"/>
                      </a:lnTo>
                      <a:lnTo>
                        <a:pt x="650" y="318"/>
                      </a:lnTo>
                      <a:lnTo>
                        <a:pt x="651" y="318"/>
                      </a:lnTo>
                      <a:lnTo>
                        <a:pt x="652" y="318"/>
                      </a:lnTo>
                      <a:lnTo>
                        <a:pt x="652" y="319"/>
                      </a:lnTo>
                      <a:lnTo>
                        <a:pt x="653" y="320"/>
                      </a:lnTo>
                      <a:lnTo>
                        <a:pt x="654" y="321"/>
                      </a:lnTo>
                      <a:lnTo>
                        <a:pt x="655" y="321"/>
                      </a:lnTo>
                      <a:lnTo>
                        <a:pt x="656" y="320"/>
                      </a:lnTo>
                      <a:lnTo>
                        <a:pt x="656" y="321"/>
                      </a:lnTo>
                      <a:lnTo>
                        <a:pt x="656" y="322"/>
                      </a:lnTo>
                      <a:lnTo>
                        <a:pt x="655" y="322"/>
                      </a:lnTo>
                      <a:lnTo>
                        <a:pt x="655" y="323"/>
                      </a:lnTo>
                      <a:lnTo>
                        <a:pt x="654" y="323"/>
                      </a:lnTo>
                      <a:lnTo>
                        <a:pt x="653" y="324"/>
                      </a:lnTo>
                      <a:lnTo>
                        <a:pt x="654" y="325"/>
                      </a:lnTo>
                      <a:lnTo>
                        <a:pt x="655" y="325"/>
                      </a:lnTo>
                      <a:lnTo>
                        <a:pt x="655" y="326"/>
                      </a:lnTo>
                      <a:lnTo>
                        <a:pt x="654" y="326"/>
                      </a:lnTo>
                      <a:lnTo>
                        <a:pt x="654" y="327"/>
                      </a:lnTo>
                      <a:lnTo>
                        <a:pt x="655" y="328"/>
                      </a:lnTo>
                      <a:lnTo>
                        <a:pt x="655" y="329"/>
                      </a:lnTo>
                      <a:lnTo>
                        <a:pt x="654" y="329"/>
                      </a:lnTo>
                      <a:lnTo>
                        <a:pt x="653" y="330"/>
                      </a:lnTo>
                      <a:lnTo>
                        <a:pt x="654" y="331"/>
                      </a:lnTo>
                      <a:lnTo>
                        <a:pt x="655" y="331"/>
                      </a:lnTo>
                      <a:lnTo>
                        <a:pt x="656" y="332"/>
                      </a:lnTo>
                      <a:lnTo>
                        <a:pt x="656" y="333"/>
                      </a:lnTo>
                      <a:lnTo>
                        <a:pt x="656" y="334"/>
                      </a:lnTo>
                      <a:lnTo>
                        <a:pt x="655" y="335"/>
                      </a:lnTo>
                      <a:lnTo>
                        <a:pt x="655" y="334"/>
                      </a:lnTo>
                      <a:lnTo>
                        <a:pt x="654" y="333"/>
                      </a:lnTo>
                      <a:lnTo>
                        <a:pt x="654" y="334"/>
                      </a:lnTo>
                      <a:lnTo>
                        <a:pt x="653" y="334"/>
                      </a:lnTo>
                      <a:lnTo>
                        <a:pt x="653" y="333"/>
                      </a:lnTo>
                      <a:lnTo>
                        <a:pt x="652" y="334"/>
                      </a:lnTo>
                      <a:lnTo>
                        <a:pt x="651" y="334"/>
                      </a:lnTo>
                      <a:lnTo>
                        <a:pt x="650" y="334"/>
                      </a:lnTo>
                      <a:lnTo>
                        <a:pt x="649" y="335"/>
                      </a:lnTo>
                      <a:lnTo>
                        <a:pt x="649" y="334"/>
                      </a:lnTo>
                      <a:lnTo>
                        <a:pt x="648" y="335"/>
                      </a:lnTo>
                      <a:lnTo>
                        <a:pt x="648" y="336"/>
                      </a:lnTo>
                      <a:lnTo>
                        <a:pt x="648" y="337"/>
                      </a:lnTo>
                      <a:lnTo>
                        <a:pt x="648" y="338"/>
                      </a:lnTo>
                      <a:lnTo>
                        <a:pt x="648" y="337"/>
                      </a:lnTo>
                      <a:lnTo>
                        <a:pt x="649" y="337"/>
                      </a:lnTo>
                      <a:lnTo>
                        <a:pt x="649" y="338"/>
                      </a:lnTo>
                      <a:lnTo>
                        <a:pt x="650" y="338"/>
                      </a:lnTo>
                      <a:lnTo>
                        <a:pt x="649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9" y="340"/>
                      </a:lnTo>
                      <a:lnTo>
                        <a:pt x="650" y="340"/>
                      </a:lnTo>
                      <a:lnTo>
                        <a:pt x="651" y="340"/>
                      </a:lnTo>
                      <a:lnTo>
                        <a:pt x="651" y="341"/>
                      </a:lnTo>
                      <a:lnTo>
                        <a:pt x="652" y="341"/>
                      </a:lnTo>
                      <a:lnTo>
                        <a:pt x="653" y="341"/>
                      </a:lnTo>
                      <a:lnTo>
                        <a:pt x="654" y="342"/>
                      </a:lnTo>
                      <a:lnTo>
                        <a:pt x="655" y="342"/>
                      </a:lnTo>
                      <a:lnTo>
                        <a:pt x="656" y="342"/>
                      </a:lnTo>
                      <a:lnTo>
                        <a:pt x="657" y="343"/>
                      </a:lnTo>
                      <a:lnTo>
                        <a:pt x="658" y="343"/>
                      </a:lnTo>
                      <a:lnTo>
                        <a:pt x="658" y="344"/>
                      </a:lnTo>
                      <a:lnTo>
                        <a:pt x="659" y="344"/>
                      </a:lnTo>
                      <a:lnTo>
                        <a:pt x="660" y="344"/>
                      </a:lnTo>
                      <a:lnTo>
                        <a:pt x="661" y="345"/>
                      </a:lnTo>
                      <a:lnTo>
                        <a:pt x="661" y="344"/>
                      </a:lnTo>
                      <a:lnTo>
                        <a:pt x="661" y="345"/>
                      </a:lnTo>
                      <a:lnTo>
                        <a:pt x="660" y="345"/>
                      </a:lnTo>
                      <a:lnTo>
                        <a:pt x="660" y="346"/>
                      </a:lnTo>
                      <a:lnTo>
                        <a:pt x="659" y="347"/>
                      </a:lnTo>
                      <a:lnTo>
                        <a:pt x="658" y="347"/>
                      </a:lnTo>
                      <a:lnTo>
                        <a:pt x="658" y="348"/>
                      </a:lnTo>
                      <a:lnTo>
                        <a:pt x="657" y="348"/>
                      </a:lnTo>
                      <a:lnTo>
                        <a:pt x="657" y="350"/>
                      </a:lnTo>
                      <a:lnTo>
                        <a:pt x="656" y="351"/>
                      </a:lnTo>
                      <a:lnTo>
                        <a:pt x="656" y="352"/>
                      </a:lnTo>
                      <a:lnTo>
                        <a:pt x="657" y="352"/>
                      </a:lnTo>
                      <a:lnTo>
                        <a:pt x="656" y="353"/>
                      </a:lnTo>
                      <a:lnTo>
                        <a:pt x="656" y="354"/>
                      </a:lnTo>
                      <a:lnTo>
                        <a:pt x="656" y="355"/>
                      </a:lnTo>
                      <a:lnTo>
                        <a:pt x="655" y="355"/>
                      </a:lnTo>
                      <a:lnTo>
                        <a:pt x="655" y="356"/>
                      </a:lnTo>
                      <a:lnTo>
                        <a:pt x="656" y="356"/>
                      </a:lnTo>
                      <a:lnTo>
                        <a:pt x="656" y="357"/>
                      </a:lnTo>
                      <a:lnTo>
                        <a:pt x="657" y="358"/>
                      </a:lnTo>
                      <a:lnTo>
                        <a:pt x="657" y="359"/>
                      </a:lnTo>
                      <a:lnTo>
                        <a:pt x="658" y="359"/>
                      </a:lnTo>
                      <a:lnTo>
                        <a:pt x="659" y="360"/>
                      </a:lnTo>
                      <a:lnTo>
                        <a:pt x="660" y="359"/>
                      </a:lnTo>
                      <a:lnTo>
                        <a:pt x="662" y="358"/>
                      </a:lnTo>
                      <a:lnTo>
                        <a:pt x="662" y="359"/>
                      </a:lnTo>
                      <a:lnTo>
                        <a:pt x="663" y="359"/>
                      </a:lnTo>
                      <a:lnTo>
                        <a:pt x="664" y="359"/>
                      </a:lnTo>
                      <a:lnTo>
                        <a:pt x="664" y="358"/>
                      </a:lnTo>
                      <a:lnTo>
                        <a:pt x="665" y="358"/>
                      </a:lnTo>
                      <a:lnTo>
                        <a:pt x="666" y="357"/>
                      </a:lnTo>
                      <a:lnTo>
                        <a:pt x="667" y="357"/>
                      </a:lnTo>
                      <a:lnTo>
                        <a:pt x="667" y="358"/>
                      </a:lnTo>
                      <a:lnTo>
                        <a:pt x="667" y="359"/>
                      </a:lnTo>
                      <a:lnTo>
                        <a:pt x="668" y="359"/>
                      </a:lnTo>
                      <a:lnTo>
                        <a:pt x="669" y="359"/>
                      </a:lnTo>
                      <a:lnTo>
                        <a:pt x="670" y="358"/>
                      </a:lnTo>
                      <a:lnTo>
                        <a:pt x="671" y="358"/>
                      </a:lnTo>
                      <a:lnTo>
                        <a:pt x="672" y="358"/>
                      </a:lnTo>
                      <a:lnTo>
                        <a:pt x="673" y="357"/>
                      </a:lnTo>
                      <a:lnTo>
                        <a:pt x="674" y="357"/>
                      </a:lnTo>
                      <a:lnTo>
                        <a:pt x="675" y="357"/>
                      </a:lnTo>
                      <a:lnTo>
                        <a:pt x="676" y="357"/>
                      </a:lnTo>
                      <a:lnTo>
                        <a:pt x="677" y="357"/>
                      </a:lnTo>
                      <a:lnTo>
                        <a:pt x="678" y="357"/>
                      </a:lnTo>
                      <a:lnTo>
                        <a:pt x="678" y="356"/>
                      </a:lnTo>
                      <a:lnTo>
                        <a:pt x="679" y="357"/>
                      </a:lnTo>
                      <a:lnTo>
                        <a:pt x="679" y="358"/>
                      </a:lnTo>
                      <a:lnTo>
                        <a:pt x="678" y="359"/>
                      </a:lnTo>
                      <a:lnTo>
                        <a:pt x="679" y="359"/>
                      </a:lnTo>
                      <a:lnTo>
                        <a:pt x="679" y="360"/>
                      </a:lnTo>
                      <a:lnTo>
                        <a:pt x="679" y="361"/>
                      </a:lnTo>
                      <a:lnTo>
                        <a:pt x="678" y="361"/>
                      </a:lnTo>
                      <a:lnTo>
                        <a:pt x="678" y="362"/>
                      </a:lnTo>
                      <a:lnTo>
                        <a:pt x="677" y="362"/>
                      </a:lnTo>
                      <a:lnTo>
                        <a:pt x="677" y="363"/>
                      </a:lnTo>
                      <a:lnTo>
                        <a:pt x="678" y="363"/>
                      </a:lnTo>
                      <a:lnTo>
                        <a:pt x="679" y="363"/>
                      </a:lnTo>
                      <a:lnTo>
                        <a:pt x="680" y="362"/>
                      </a:lnTo>
                      <a:lnTo>
                        <a:pt x="681" y="362"/>
                      </a:lnTo>
                      <a:lnTo>
                        <a:pt x="682" y="362"/>
                      </a:lnTo>
                      <a:lnTo>
                        <a:pt x="683" y="361"/>
                      </a:lnTo>
                      <a:lnTo>
                        <a:pt x="684" y="361"/>
                      </a:lnTo>
                      <a:lnTo>
                        <a:pt x="685" y="361"/>
                      </a:lnTo>
                      <a:lnTo>
                        <a:pt x="686" y="361"/>
                      </a:lnTo>
                      <a:lnTo>
                        <a:pt x="687" y="361"/>
                      </a:lnTo>
                      <a:lnTo>
                        <a:pt x="688" y="361"/>
                      </a:lnTo>
                      <a:lnTo>
                        <a:pt x="689" y="361"/>
                      </a:lnTo>
                      <a:lnTo>
                        <a:pt x="690" y="360"/>
                      </a:lnTo>
                      <a:lnTo>
                        <a:pt x="690" y="361"/>
                      </a:lnTo>
                      <a:lnTo>
                        <a:pt x="691" y="361"/>
                      </a:lnTo>
                      <a:lnTo>
                        <a:pt x="692" y="360"/>
                      </a:lnTo>
                      <a:lnTo>
                        <a:pt x="693" y="360"/>
                      </a:lnTo>
                      <a:lnTo>
                        <a:pt x="693" y="359"/>
                      </a:lnTo>
                      <a:lnTo>
                        <a:pt x="694" y="359"/>
                      </a:lnTo>
                      <a:lnTo>
                        <a:pt x="695" y="359"/>
                      </a:lnTo>
                      <a:lnTo>
                        <a:pt x="696" y="358"/>
                      </a:lnTo>
                      <a:lnTo>
                        <a:pt x="697" y="357"/>
                      </a:lnTo>
                      <a:lnTo>
                        <a:pt x="698" y="357"/>
                      </a:lnTo>
                      <a:lnTo>
                        <a:pt x="699" y="357"/>
                      </a:lnTo>
                      <a:lnTo>
                        <a:pt x="700" y="356"/>
                      </a:lnTo>
                      <a:lnTo>
                        <a:pt x="700" y="355"/>
                      </a:lnTo>
                      <a:lnTo>
                        <a:pt x="702" y="354"/>
                      </a:lnTo>
                      <a:lnTo>
                        <a:pt x="702" y="355"/>
                      </a:lnTo>
                      <a:lnTo>
                        <a:pt x="702" y="356"/>
                      </a:lnTo>
                      <a:lnTo>
                        <a:pt x="703" y="356"/>
                      </a:lnTo>
                      <a:lnTo>
                        <a:pt x="703" y="357"/>
                      </a:lnTo>
                      <a:lnTo>
                        <a:pt x="703" y="358"/>
                      </a:lnTo>
                      <a:lnTo>
                        <a:pt x="703" y="359"/>
                      </a:lnTo>
                      <a:lnTo>
                        <a:pt x="703" y="360"/>
                      </a:lnTo>
                      <a:lnTo>
                        <a:pt x="703" y="361"/>
                      </a:lnTo>
                      <a:lnTo>
                        <a:pt x="704" y="361"/>
                      </a:lnTo>
                      <a:lnTo>
                        <a:pt x="704" y="360"/>
                      </a:lnTo>
                      <a:lnTo>
                        <a:pt x="705" y="360"/>
                      </a:lnTo>
                      <a:lnTo>
                        <a:pt x="706" y="360"/>
                      </a:lnTo>
                      <a:lnTo>
                        <a:pt x="706" y="359"/>
                      </a:lnTo>
                      <a:lnTo>
                        <a:pt x="706" y="358"/>
                      </a:lnTo>
                      <a:lnTo>
                        <a:pt x="707" y="358"/>
                      </a:lnTo>
                      <a:lnTo>
                        <a:pt x="707" y="357"/>
                      </a:lnTo>
                      <a:lnTo>
                        <a:pt x="708" y="356"/>
                      </a:lnTo>
                      <a:lnTo>
                        <a:pt x="709" y="356"/>
                      </a:lnTo>
                      <a:lnTo>
                        <a:pt x="709" y="357"/>
                      </a:lnTo>
                      <a:lnTo>
                        <a:pt x="710" y="357"/>
                      </a:lnTo>
                      <a:lnTo>
                        <a:pt x="710" y="356"/>
                      </a:lnTo>
                      <a:lnTo>
                        <a:pt x="711" y="357"/>
                      </a:lnTo>
                      <a:lnTo>
                        <a:pt x="711" y="356"/>
                      </a:lnTo>
                      <a:lnTo>
                        <a:pt x="711" y="357"/>
                      </a:lnTo>
                      <a:lnTo>
                        <a:pt x="712" y="357"/>
                      </a:lnTo>
                      <a:lnTo>
                        <a:pt x="712" y="358"/>
                      </a:lnTo>
                      <a:lnTo>
                        <a:pt x="712" y="359"/>
                      </a:lnTo>
                      <a:lnTo>
                        <a:pt x="713" y="359"/>
                      </a:lnTo>
                      <a:lnTo>
                        <a:pt x="713" y="360"/>
                      </a:lnTo>
                      <a:lnTo>
                        <a:pt x="714" y="359"/>
                      </a:lnTo>
                      <a:lnTo>
                        <a:pt x="715" y="358"/>
                      </a:lnTo>
                      <a:lnTo>
                        <a:pt x="715" y="357"/>
                      </a:lnTo>
                      <a:lnTo>
                        <a:pt x="715" y="354"/>
                      </a:lnTo>
                      <a:lnTo>
                        <a:pt x="716" y="354"/>
                      </a:lnTo>
                      <a:lnTo>
                        <a:pt x="717" y="354"/>
                      </a:lnTo>
                      <a:lnTo>
                        <a:pt x="717" y="353"/>
                      </a:lnTo>
                      <a:lnTo>
                        <a:pt x="718" y="353"/>
                      </a:lnTo>
                      <a:lnTo>
                        <a:pt x="718" y="354"/>
                      </a:lnTo>
                      <a:lnTo>
                        <a:pt x="718" y="355"/>
                      </a:lnTo>
                      <a:lnTo>
                        <a:pt x="719" y="355"/>
                      </a:lnTo>
                      <a:lnTo>
                        <a:pt x="720" y="356"/>
                      </a:lnTo>
                      <a:lnTo>
                        <a:pt x="721" y="356"/>
                      </a:lnTo>
                      <a:lnTo>
                        <a:pt x="721" y="355"/>
                      </a:lnTo>
                      <a:lnTo>
                        <a:pt x="720" y="355"/>
                      </a:lnTo>
                      <a:lnTo>
                        <a:pt x="720" y="354"/>
                      </a:lnTo>
                      <a:lnTo>
                        <a:pt x="719" y="354"/>
                      </a:lnTo>
                      <a:lnTo>
                        <a:pt x="719" y="353"/>
                      </a:lnTo>
                      <a:lnTo>
                        <a:pt x="720" y="352"/>
                      </a:lnTo>
                      <a:lnTo>
                        <a:pt x="721" y="352"/>
                      </a:lnTo>
                      <a:lnTo>
                        <a:pt x="721" y="351"/>
                      </a:lnTo>
                      <a:lnTo>
                        <a:pt x="721" y="350"/>
                      </a:lnTo>
                      <a:lnTo>
                        <a:pt x="721" y="349"/>
                      </a:lnTo>
                      <a:lnTo>
                        <a:pt x="721" y="347"/>
                      </a:lnTo>
                      <a:lnTo>
                        <a:pt x="720" y="347"/>
                      </a:lnTo>
                      <a:lnTo>
                        <a:pt x="720" y="346"/>
                      </a:lnTo>
                      <a:lnTo>
                        <a:pt x="720" y="345"/>
                      </a:lnTo>
                      <a:lnTo>
                        <a:pt x="719" y="345"/>
                      </a:lnTo>
                      <a:lnTo>
                        <a:pt x="718" y="345"/>
                      </a:lnTo>
                      <a:lnTo>
                        <a:pt x="717" y="345"/>
                      </a:lnTo>
                      <a:lnTo>
                        <a:pt x="717" y="346"/>
                      </a:lnTo>
                      <a:lnTo>
                        <a:pt x="716" y="346"/>
                      </a:lnTo>
                      <a:lnTo>
                        <a:pt x="715" y="346"/>
                      </a:lnTo>
                      <a:lnTo>
                        <a:pt x="714" y="347"/>
                      </a:lnTo>
                      <a:lnTo>
                        <a:pt x="713" y="347"/>
                      </a:lnTo>
                      <a:lnTo>
                        <a:pt x="712" y="346"/>
                      </a:lnTo>
                      <a:lnTo>
                        <a:pt x="712" y="345"/>
                      </a:lnTo>
                      <a:lnTo>
                        <a:pt x="711" y="345"/>
                      </a:lnTo>
                      <a:lnTo>
                        <a:pt x="712" y="344"/>
                      </a:lnTo>
                      <a:lnTo>
                        <a:pt x="712" y="343"/>
                      </a:lnTo>
                      <a:lnTo>
                        <a:pt x="712" y="342"/>
                      </a:lnTo>
                      <a:lnTo>
                        <a:pt x="713" y="342"/>
                      </a:lnTo>
                      <a:lnTo>
                        <a:pt x="714" y="342"/>
                      </a:lnTo>
                      <a:lnTo>
                        <a:pt x="715" y="342"/>
                      </a:lnTo>
                      <a:lnTo>
                        <a:pt x="716" y="341"/>
                      </a:lnTo>
                      <a:lnTo>
                        <a:pt x="717" y="341"/>
                      </a:lnTo>
                      <a:lnTo>
                        <a:pt x="718" y="341"/>
                      </a:lnTo>
                      <a:lnTo>
                        <a:pt x="718" y="340"/>
                      </a:lnTo>
                      <a:lnTo>
                        <a:pt x="719" y="340"/>
                      </a:lnTo>
                      <a:lnTo>
                        <a:pt x="720" y="340"/>
                      </a:lnTo>
                      <a:lnTo>
                        <a:pt x="721" y="339"/>
                      </a:lnTo>
                      <a:lnTo>
                        <a:pt x="722" y="339"/>
                      </a:lnTo>
                      <a:lnTo>
                        <a:pt x="723" y="339"/>
                      </a:lnTo>
                      <a:lnTo>
                        <a:pt x="724" y="339"/>
                      </a:lnTo>
                      <a:lnTo>
                        <a:pt x="724" y="338"/>
                      </a:lnTo>
                      <a:lnTo>
                        <a:pt x="724" y="337"/>
                      </a:lnTo>
                      <a:lnTo>
                        <a:pt x="723" y="337"/>
                      </a:lnTo>
                      <a:lnTo>
                        <a:pt x="722" y="335"/>
                      </a:lnTo>
                      <a:lnTo>
                        <a:pt x="721" y="335"/>
                      </a:lnTo>
                      <a:lnTo>
                        <a:pt x="721" y="334"/>
                      </a:lnTo>
                      <a:lnTo>
                        <a:pt x="721" y="333"/>
                      </a:lnTo>
                      <a:lnTo>
                        <a:pt x="721" y="332"/>
                      </a:lnTo>
                      <a:lnTo>
                        <a:pt x="722" y="332"/>
                      </a:lnTo>
                      <a:lnTo>
                        <a:pt x="721" y="332"/>
                      </a:lnTo>
                      <a:lnTo>
                        <a:pt x="722" y="331"/>
                      </a:lnTo>
                      <a:lnTo>
                        <a:pt x="723" y="331"/>
                      </a:lnTo>
                      <a:lnTo>
                        <a:pt x="723" y="330"/>
                      </a:lnTo>
                      <a:lnTo>
                        <a:pt x="723" y="331"/>
                      </a:lnTo>
                      <a:lnTo>
                        <a:pt x="724" y="331"/>
                      </a:lnTo>
                      <a:lnTo>
                        <a:pt x="725" y="331"/>
                      </a:lnTo>
                      <a:lnTo>
                        <a:pt x="726" y="330"/>
                      </a:lnTo>
                      <a:lnTo>
                        <a:pt x="727" y="330"/>
                      </a:lnTo>
                      <a:lnTo>
                        <a:pt x="727" y="331"/>
                      </a:lnTo>
                      <a:lnTo>
                        <a:pt x="728" y="331"/>
                      </a:lnTo>
                      <a:lnTo>
                        <a:pt x="728" y="332"/>
                      </a:lnTo>
                      <a:lnTo>
                        <a:pt x="728" y="333"/>
                      </a:lnTo>
                      <a:lnTo>
                        <a:pt x="728" y="334"/>
                      </a:lnTo>
                      <a:lnTo>
                        <a:pt x="727" y="334"/>
                      </a:lnTo>
                      <a:lnTo>
                        <a:pt x="727" y="335"/>
                      </a:lnTo>
                      <a:lnTo>
                        <a:pt x="726" y="336"/>
                      </a:lnTo>
                      <a:lnTo>
                        <a:pt x="727" y="336"/>
                      </a:lnTo>
                      <a:lnTo>
                        <a:pt x="726" y="336"/>
                      </a:lnTo>
                      <a:lnTo>
                        <a:pt x="726" y="337"/>
                      </a:lnTo>
                      <a:lnTo>
                        <a:pt x="726" y="338"/>
                      </a:lnTo>
                      <a:lnTo>
                        <a:pt x="727" y="338"/>
                      </a:lnTo>
                      <a:lnTo>
                        <a:pt x="727" y="339"/>
                      </a:lnTo>
                      <a:lnTo>
                        <a:pt x="728" y="338"/>
                      </a:lnTo>
                      <a:lnTo>
                        <a:pt x="729" y="338"/>
                      </a:lnTo>
                      <a:lnTo>
                        <a:pt x="731" y="338"/>
                      </a:lnTo>
                      <a:lnTo>
                        <a:pt x="732" y="338"/>
                      </a:lnTo>
                      <a:lnTo>
                        <a:pt x="733" y="336"/>
                      </a:lnTo>
                      <a:lnTo>
                        <a:pt x="734" y="336"/>
                      </a:lnTo>
                      <a:lnTo>
                        <a:pt x="735" y="336"/>
                      </a:lnTo>
                      <a:lnTo>
                        <a:pt x="735" y="335"/>
                      </a:lnTo>
                      <a:lnTo>
                        <a:pt x="736" y="334"/>
                      </a:lnTo>
                      <a:lnTo>
                        <a:pt x="736" y="335"/>
                      </a:lnTo>
                      <a:lnTo>
                        <a:pt x="738" y="335"/>
                      </a:lnTo>
                      <a:lnTo>
                        <a:pt x="738" y="337"/>
                      </a:lnTo>
                      <a:lnTo>
                        <a:pt x="737" y="338"/>
                      </a:lnTo>
                      <a:lnTo>
                        <a:pt x="736" y="338"/>
                      </a:lnTo>
                      <a:lnTo>
                        <a:pt x="735" y="339"/>
                      </a:lnTo>
                      <a:lnTo>
                        <a:pt x="735" y="340"/>
                      </a:lnTo>
                      <a:lnTo>
                        <a:pt x="736" y="340"/>
                      </a:lnTo>
                      <a:lnTo>
                        <a:pt x="737" y="340"/>
                      </a:lnTo>
                      <a:lnTo>
                        <a:pt x="738" y="340"/>
                      </a:lnTo>
                      <a:lnTo>
                        <a:pt x="739" y="340"/>
                      </a:lnTo>
                      <a:lnTo>
                        <a:pt x="740" y="340"/>
                      </a:lnTo>
                      <a:lnTo>
                        <a:pt x="740" y="339"/>
                      </a:lnTo>
                      <a:lnTo>
                        <a:pt x="741" y="339"/>
                      </a:lnTo>
                      <a:lnTo>
                        <a:pt x="742" y="339"/>
                      </a:lnTo>
                      <a:lnTo>
                        <a:pt x="742" y="338"/>
                      </a:lnTo>
                      <a:lnTo>
                        <a:pt x="743" y="338"/>
                      </a:lnTo>
                      <a:lnTo>
                        <a:pt x="743" y="337"/>
                      </a:lnTo>
                      <a:lnTo>
                        <a:pt x="744" y="337"/>
                      </a:lnTo>
                      <a:lnTo>
                        <a:pt x="744" y="338"/>
                      </a:lnTo>
                      <a:lnTo>
                        <a:pt x="745" y="337"/>
                      </a:lnTo>
                      <a:lnTo>
                        <a:pt x="745" y="336"/>
                      </a:lnTo>
                      <a:lnTo>
                        <a:pt x="746" y="336"/>
                      </a:lnTo>
                      <a:lnTo>
                        <a:pt x="746" y="335"/>
                      </a:lnTo>
                      <a:lnTo>
                        <a:pt x="746" y="334"/>
                      </a:lnTo>
                      <a:lnTo>
                        <a:pt x="748" y="335"/>
                      </a:lnTo>
                      <a:lnTo>
                        <a:pt x="748" y="336"/>
                      </a:lnTo>
                      <a:lnTo>
                        <a:pt x="749" y="336"/>
                      </a:lnTo>
                      <a:lnTo>
                        <a:pt x="750" y="336"/>
                      </a:lnTo>
                      <a:lnTo>
                        <a:pt x="750" y="337"/>
                      </a:lnTo>
                      <a:lnTo>
                        <a:pt x="751" y="337"/>
                      </a:lnTo>
                      <a:lnTo>
                        <a:pt x="751" y="338"/>
                      </a:lnTo>
                      <a:lnTo>
                        <a:pt x="752" y="338"/>
                      </a:lnTo>
                      <a:lnTo>
                        <a:pt x="752" y="339"/>
                      </a:lnTo>
                      <a:lnTo>
                        <a:pt x="752" y="340"/>
                      </a:lnTo>
                      <a:lnTo>
                        <a:pt x="752" y="341"/>
                      </a:lnTo>
                      <a:lnTo>
                        <a:pt x="753" y="341"/>
                      </a:lnTo>
                      <a:lnTo>
                        <a:pt x="754" y="341"/>
                      </a:lnTo>
                      <a:lnTo>
                        <a:pt x="755" y="341"/>
                      </a:lnTo>
                      <a:lnTo>
                        <a:pt x="755" y="340"/>
                      </a:lnTo>
                      <a:lnTo>
                        <a:pt x="756" y="340"/>
                      </a:lnTo>
                      <a:lnTo>
                        <a:pt x="757" y="340"/>
                      </a:lnTo>
                      <a:lnTo>
                        <a:pt x="758" y="339"/>
                      </a:lnTo>
                      <a:lnTo>
                        <a:pt x="760" y="338"/>
                      </a:lnTo>
                      <a:lnTo>
                        <a:pt x="761" y="338"/>
                      </a:lnTo>
                      <a:lnTo>
                        <a:pt x="763" y="338"/>
                      </a:lnTo>
                      <a:lnTo>
                        <a:pt x="764" y="338"/>
                      </a:lnTo>
                      <a:lnTo>
                        <a:pt x="765" y="338"/>
                      </a:lnTo>
                      <a:lnTo>
                        <a:pt x="766" y="338"/>
                      </a:lnTo>
                      <a:lnTo>
                        <a:pt x="767" y="337"/>
                      </a:lnTo>
                      <a:lnTo>
                        <a:pt x="767" y="336"/>
                      </a:lnTo>
                      <a:lnTo>
                        <a:pt x="768" y="336"/>
                      </a:lnTo>
                      <a:lnTo>
                        <a:pt x="767" y="335"/>
                      </a:lnTo>
                      <a:lnTo>
                        <a:pt x="768" y="335"/>
                      </a:lnTo>
                      <a:lnTo>
                        <a:pt x="769" y="335"/>
                      </a:lnTo>
                      <a:lnTo>
                        <a:pt x="769" y="334"/>
                      </a:lnTo>
                      <a:lnTo>
                        <a:pt x="770" y="334"/>
                      </a:lnTo>
                      <a:lnTo>
                        <a:pt x="771" y="333"/>
                      </a:lnTo>
                      <a:lnTo>
                        <a:pt x="772" y="333"/>
                      </a:lnTo>
                      <a:lnTo>
                        <a:pt x="773" y="333"/>
                      </a:lnTo>
                      <a:lnTo>
                        <a:pt x="774" y="333"/>
                      </a:lnTo>
                      <a:lnTo>
                        <a:pt x="774" y="332"/>
                      </a:lnTo>
                      <a:lnTo>
                        <a:pt x="775" y="332"/>
                      </a:lnTo>
                      <a:lnTo>
                        <a:pt x="776" y="332"/>
                      </a:lnTo>
                      <a:lnTo>
                        <a:pt x="776" y="331"/>
                      </a:lnTo>
                      <a:lnTo>
                        <a:pt x="777" y="331"/>
                      </a:lnTo>
                      <a:lnTo>
                        <a:pt x="777" y="330"/>
                      </a:lnTo>
                      <a:lnTo>
                        <a:pt x="777" y="329"/>
                      </a:lnTo>
                      <a:lnTo>
                        <a:pt x="778" y="329"/>
                      </a:lnTo>
                      <a:lnTo>
                        <a:pt x="778" y="328"/>
                      </a:lnTo>
                      <a:lnTo>
                        <a:pt x="779" y="328"/>
                      </a:lnTo>
                      <a:lnTo>
                        <a:pt x="780" y="327"/>
                      </a:lnTo>
                      <a:lnTo>
                        <a:pt x="781" y="327"/>
                      </a:lnTo>
                      <a:lnTo>
                        <a:pt x="782" y="327"/>
                      </a:lnTo>
                      <a:lnTo>
                        <a:pt x="783" y="327"/>
                      </a:lnTo>
                      <a:lnTo>
                        <a:pt x="784" y="326"/>
                      </a:lnTo>
                      <a:lnTo>
                        <a:pt x="785" y="326"/>
                      </a:lnTo>
                      <a:lnTo>
                        <a:pt x="787" y="326"/>
                      </a:lnTo>
                      <a:lnTo>
                        <a:pt x="788" y="325"/>
                      </a:lnTo>
                      <a:lnTo>
                        <a:pt x="790" y="325"/>
                      </a:lnTo>
                      <a:lnTo>
                        <a:pt x="791" y="324"/>
                      </a:lnTo>
                      <a:lnTo>
                        <a:pt x="791" y="325"/>
                      </a:lnTo>
                      <a:lnTo>
                        <a:pt x="793" y="325"/>
                      </a:lnTo>
                      <a:lnTo>
                        <a:pt x="794" y="325"/>
                      </a:lnTo>
                      <a:lnTo>
                        <a:pt x="795" y="325"/>
                      </a:lnTo>
                      <a:lnTo>
                        <a:pt x="796" y="325"/>
                      </a:lnTo>
                      <a:lnTo>
                        <a:pt x="797" y="326"/>
                      </a:lnTo>
                      <a:lnTo>
                        <a:pt x="798" y="325"/>
                      </a:lnTo>
                      <a:lnTo>
                        <a:pt x="799" y="324"/>
                      </a:lnTo>
                      <a:lnTo>
                        <a:pt x="800" y="324"/>
                      </a:lnTo>
                      <a:lnTo>
                        <a:pt x="801" y="324"/>
                      </a:lnTo>
                      <a:lnTo>
                        <a:pt x="802" y="324"/>
                      </a:lnTo>
                      <a:lnTo>
                        <a:pt x="803" y="324"/>
                      </a:lnTo>
                      <a:lnTo>
                        <a:pt x="804" y="324"/>
                      </a:lnTo>
                      <a:lnTo>
                        <a:pt x="804" y="323"/>
                      </a:lnTo>
                      <a:lnTo>
                        <a:pt x="805" y="323"/>
                      </a:lnTo>
                      <a:lnTo>
                        <a:pt x="805" y="322"/>
                      </a:lnTo>
                      <a:lnTo>
                        <a:pt x="806" y="322"/>
                      </a:lnTo>
                      <a:lnTo>
                        <a:pt x="807" y="322"/>
                      </a:lnTo>
                      <a:lnTo>
                        <a:pt x="808" y="322"/>
                      </a:lnTo>
                      <a:lnTo>
                        <a:pt x="809" y="322"/>
                      </a:lnTo>
                      <a:lnTo>
                        <a:pt x="810" y="322"/>
                      </a:lnTo>
                      <a:lnTo>
                        <a:pt x="810" y="323"/>
                      </a:lnTo>
                      <a:lnTo>
                        <a:pt x="811" y="322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20"/>
                      </a:lnTo>
                      <a:lnTo>
                        <a:pt x="814" y="321"/>
                      </a:lnTo>
                      <a:lnTo>
                        <a:pt x="815" y="321"/>
                      </a:lnTo>
                      <a:lnTo>
                        <a:pt x="816" y="321"/>
                      </a:lnTo>
                      <a:lnTo>
                        <a:pt x="817" y="322"/>
                      </a:lnTo>
                      <a:lnTo>
                        <a:pt x="818" y="322"/>
                      </a:lnTo>
                      <a:lnTo>
                        <a:pt x="819" y="322"/>
                      </a:lnTo>
                      <a:lnTo>
                        <a:pt x="819" y="323"/>
                      </a:lnTo>
                      <a:lnTo>
                        <a:pt x="820" y="323"/>
                      </a:lnTo>
                      <a:lnTo>
                        <a:pt x="820" y="324"/>
                      </a:lnTo>
                      <a:lnTo>
                        <a:pt x="820" y="325"/>
                      </a:lnTo>
                      <a:lnTo>
                        <a:pt x="820" y="326"/>
                      </a:lnTo>
                      <a:lnTo>
                        <a:pt x="821" y="326"/>
                      </a:lnTo>
                      <a:lnTo>
                        <a:pt x="821" y="327"/>
                      </a:lnTo>
                      <a:lnTo>
                        <a:pt x="821" y="328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1" y="330"/>
                      </a:lnTo>
                      <a:lnTo>
                        <a:pt x="821" y="331"/>
                      </a:lnTo>
                      <a:lnTo>
                        <a:pt x="822" y="331"/>
                      </a:lnTo>
                      <a:lnTo>
                        <a:pt x="821" y="332"/>
                      </a:lnTo>
                      <a:lnTo>
                        <a:pt x="821" y="333"/>
                      </a:lnTo>
                      <a:lnTo>
                        <a:pt x="822" y="333"/>
                      </a:lnTo>
                      <a:lnTo>
                        <a:pt x="823" y="333"/>
                      </a:lnTo>
                      <a:lnTo>
                        <a:pt x="823" y="334"/>
                      </a:lnTo>
                      <a:lnTo>
                        <a:pt x="824" y="334"/>
                      </a:lnTo>
                      <a:lnTo>
                        <a:pt x="824" y="335"/>
                      </a:lnTo>
                      <a:lnTo>
                        <a:pt x="825" y="335"/>
                      </a:lnTo>
                      <a:lnTo>
                        <a:pt x="825" y="336"/>
                      </a:lnTo>
                      <a:lnTo>
                        <a:pt x="824" y="336"/>
                      </a:lnTo>
                      <a:lnTo>
                        <a:pt x="824" y="337"/>
                      </a:lnTo>
                      <a:lnTo>
                        <a:pt x="824" y="338"/>
                      </a:lnTo>
                      <a:lnTo>
                        <a:pt x="825" y="337"/>
                      </a:lnTo>
                      <a:lnTo>
                        <a:pt x="826" y="337"/>
                      </a:lnTo>
                      <a:lnTo>
                        <a:pt x="827" y="338"/>
                      </a:lnTo>
                      <a:lnTo>
                        <a:pt x="827" y="337"/>
                      </a:lnTo>
                      <a:lnTo>
                        <a:pt x="828" y="338"/>
                      </a:lnTo>
                      <a:lnTo>
                        <a:pt x="827" y="339"/>
                      </a:lnTo>
                      <a:lnTo>
                        <a:pt x="827" y="340"/>
                      </a:lnTo>
                      <a:lnTo>
                        <a:pt x="827" y="341"/>
                      </a:lnTo>
                      <a:lnTo>
                        <a:pt x="827" y="342"/>
                      </a:lnTo>
                      <a:lnTo>
                        <a:pt x="827" y="343"/>
                      </a:lnTo>
                      <a:lnTo>
                        <a:pt x="828" y="343"/>
                      </a:lnTo>
                      <a:lnTo>
                        <a:pt x="829" y="343"/>
                      </a:lnTo>
                      <a:lnTo>
                        <a:pt x="829" y="344"/>
                      </a:lnTo>
                      <a:lnTo>
                        <a:pt x="830" y="344"/>
                      </a:lnTo>
                      <a:lnTo>
                        <a:pt x="831" y="344"/>
                      </a:lnTo>
                      <a:lnTo>
                        <a:pt x="832" y="344"/>
                      </a:lnTo>
                      <a:lnTo>
                        <a:pt x="832" y="345"/>
                      </a:lnTo>
                      <a:lnTo>
                        <a:pt x="833" y="346"/>
                      </a:lnTo>
                      <a:lnTo>
                        <a:pt x="833" y="345"/>
                      </a:lnTo>
                      <a:lnTo>
                        <a:pt x="833" y="344"/>
                      </a:lnTo>
                      <a:lnTo>
                        <a:pt x="834" y="343"/>
                      </a:lnTo>
                      <a:lnTo>
                        <a:pt x="834" y="344"/>
                      </a:lnTo>
                      <a:lnTo>
                        <a:pt x="835" y="344"/>
                      </a:lnTo>
                      <a:lnTo>
                        <a:pt x="836" y="344"/>
                      </a:lnTo>
                      <a:lnTo>
                        <a:pt x="837" y="345"/>
                      </a:lnTo>
                      <a:lnTo>
                        <a:pt x="838" y="345"/>
                      </a:lnTo>
                      <a:lnTo>
                        <a:pt x="838" y="346"/>
                      </a:lnTo>
                      <a:lnTo>
                        <a:pt x="837" y="346"/>
                      </a:lnTo>
                      <a:lnTo>
                        <a:pt x="837" y="347"/>
                      </a:lnTo>
                      <a:lnTo>
                        <a:pt x="837" y="348"/>
                      </a:lnTo>
                      <a:lnTo>
                        <a:pt x="837" y="347"/>
                      </a:lnTo>
                      <a:lnTo>
                        <a:pt x="838" y="347"/>
                      </a:lnTo>
                      <a:lnTo>
                        <a:pt x="839" y="347"/>
                      </a:lnTo>
                      <a:lnTo>
                        <a:pt x="839" y="348"/>
                      </a:lnTo>
                      <a:lnTo>
                        <a:pt x="840" y="348"/>
                      </a:lnTo>
                      <a:lnTo>
                        <a:pt x="841" y="347"/>
                      </a:lnTo>
                      <a:lnTo>
                        <a:pt x="841" y="346"/>
                      </a:lnTo>
                      <a:lnTo>
                        <a:pt x="842" y="345"/>
                      </a:lnTo>
                      <a:lnTo>
                        <a:pt x="842" y="344"/>
                      </a:lnTo>
                      <a:lnTo>
                        <a:pt x="843" y="345"/>
                      </a:lnTo>
                      <a:lnTo>
                        <a:pt x="844" y="346"/>
                      </a:lnTo>
                      <a:lnTo>
                        <a:pt x="844" y="345"/>
                      </a:lnTo>
                      <a:lnTo>
                        <a:pt x="845" y="345"/>
                      </a:lnTo>
                      <a:lnTo>
                        <a:pt x="846" y="345"/>
                      </a:lnTo>
                      <a:lnTo>
                        <a:pt x="847" y="345"/>
                      </a:lnTo>
                      <a:lnTo>
                        <a:pt x="847" y="344"/>
                      </a:lnTo>
                      <a:lnTo>
                        <a:pt x="848" y="344"/>
                      </a:lnTo>
                      <a:lnTo>
                        <a:pt x="849" y="345"/>
                      </a:lnTo>
                      <a:lnTo>
                        <a:pt x="850" y="345"/>
                      </a:lnTo>
                      <a:lnTo>
                        <a:pt x="851" y="345"/>
                      </a:lnTo>
                      <a:lnTo>
                        <a:pt x="850" y="345"/>
                      </a:lnTo>
                      <a:lnTo>
                        <a:pt x="850" y="344"/>
                      </a:lnTo>
                      <a:lnTo>
                        <a:pt x="850" y="343"/>
                      </a:lnTo>
                      <a:lnTo>
                        <a:pt x="851" y="343"/>
                      </a:lnTo>
                      <a:lnTo>
                        <a:pt x="851" y="342"/>
                      </a:lnTo>
                      <a:lnTo>
                        <a:pt x="852" y="342"/>
                      </a:lnTo>
                      <a:lnTo>
                        <a:pt x="854" y="343"/>
                      </a:lnTo>
                      <a:lnTo>
                        <a:pt x="855" y="343"/>
                      </a:lnTo>
                      <a:lnTo>
                        <a:pt x="854" y="343"/>
                      </a:lnTo>
                      <a:lnTo>
                        <a:pt x="854" y="344"/>
                      </a:lnTo>
                      <a:lnTo>
                        <a:pt x="854" y="345"/>
                      </a:lnTo>
                      <a:lnTo>
                        <a:pt x="854" y="346"/>
                      </a:lnTo>
                      <a:lnTo>
                        <a:pt x="855" y="347"/>
                      </a:lnTo>
                      <a:lnTo>
                        <a:pt x="855" y="346"/>
                      </a:lnTo>
                      <a:lnTo>
                        <a:pt x="856" y="346"/>
                      </a:lnTo>
                      <a:lnTo>
                        <a:pt x="855" y="345"/>
                      </a:lnTo>
                      <a:lnTo>
                        <a:pt x="856" y="345"/>
                      </a:lnTo>
                      <a:lnTo>
                        <a:pt x="856" y="344"/>
                      </a:lnTo>
                      <a:lnTo>
                        <a:pt x="857" y="344"/>
                      </a:lnTo>
                      <a:lnTo>
                        <a:pt x="858" y="344"/>
                      </a:lnTo>
                      <a:lnTo>
                        <a:pt x="858" y="345"/>
                      </a:lnTo>
                      <a:lnTo>
                        <a:pt x="859" y="345"/>
                      </a:lnTo>
                      <a:lnTo>
                        <a:pt x="860" y="345"/>
                      </a:lnTo>
                      <a:lnTo>
                        <a:pt x="861" y="345"/>
                      </a:lnTo>
                      <a:lnTo>
                        <a:pt x="861" y="346"/>
                      </a:lnTo>
                      <a:lnTo>
                        <a:pt x="862" y="347"/>
                      </a:lnTo>
                      <a:lnTo>
                        <a:pt x="862" y="346"/>
                      </a:lnTo>
                      <a:lnTo>
                        <a:pt x="863" y="346"/>
                      </a:lnTo>
                      <a:lnTo>
                        <a:pt x="864" y="347"/>
                      </a:lnTo>
                      <a:lnTo>
                        <a:pt x="865" y="347"/>
                      </a:lnTo>
                      <a:lnTo>
                        <a:pt x="866" y="347"/>
                      </a:lnTo>
                      <a:lnTo>
                        <a:pt x="867" y="347"/>
                      </a:lnTo>
                      <a:lnTo>
                        <a:pt x="868" y="347"/>
                      </a:lnTo>
                      <a:lnTo>
                        <a:pt x="868" y="348"/>
                      </a:lnTo>
                      <a:lnTo>
                        <a:pt x="869" y="348"/>
                      </a:lnTo>
                      <a:lnTo>
                        <a:pt x="870" y="348"/>
                      </a:lnTo>
                      <a:lnTo>
                        <a:pt x="869" y="349"/>
                      </a:lnTo>
                      <a:lnTo>
                        <a:pt x="870" y="349"/>
                      </a:lnTo>
                      <a:lnTo>
                        <a:pt x="869" y="349"/>
                      </a:lnTo>
                      <a:lnTo>
                        <a:pt x="870" y="350"/>
                      </a:lnTo>
                      <a:lnTo>
                        <a:pt x="871" y="350"/>
                      </a:lnTo>
                      <a:lnTo>
                        <a:pt x="871" y="351"/>
                      </a:lnTo>
                      <a:lnTo>
                        <a:pt x="870" y="351"/>
                      </a:lnTo>
                      <a:lnTo>
                        <a:pt x="870" y="352"/>
                      </a:lnTo>
                      <a:lnTo>
                        <a:pt x="871" y="352"/>
                      </a:lnTo>
                      <a:lnTo>
                        <a:pt x="872" y="353"/>
                      </a:lnTo>
                      <a:lnTo>
                        <a:pt x="872" y="354"/>
                      </a:lnTo>
                      <a:lnTo>
                        <a:pt x="873" y="354"/>
                      </a:lnTo>
                      <a:lnTo>
                        <a:pt x="872" y="355"/>
                      </a:lnTo>
                      <a:lnTo>
                        <a:pt x="873" y="355"/>
                      </a:lnTo>
                      <a:lnTo>
                        <a:pt x="872" y="356"/>
                      </a:lnTo>
                      <a:lnTo>
                        <a:pt x="871" y="357"/>
                      </a:lnTo>
                      <a:lnTo>
                        <a:pt x="871" y="358"/>
                      </a:lnTo>
                      <a:lnTo>
                        <a:pt x="870" y="359"/>
                      </a:lnTo>
                      <a:lnTo>
                        <a:pt x="868" y="359"/>
                      </a:lnTo>
                      <a:lnTo>
                        <a:pt x="869" y="360"/>
                      </a:lnTo>
                      <a:lnTo>
                        <a:pt x="868" y="361"/>
                      </a:lnTo>
                      <a:lnTo>
                        <a:pt x="867" y="360"/>
                      </a:lnTo>
                      <a:lnTo>
                        <a:pt x="866" y="361"/>
                      </a:lnTo>
                      <a:lnTo>
                        <a:pt x="865" y="361"/>
                      </a:lnTo>
                      <a:lnTo>
                        <a:pt x="865" y="362"/>
                      </a:lnTo>
                      <a:lnTo>
                        <a:pt x="864" y="362"/>
                      </a:lnTo>
                      <a:lnTo>
                        <a:pt x="865" y="363"/>
                      </a:lnTo>
                      <a:lnTo>
                        <a:pt x="864" y="363"/>
                      </a:lnTo>
                      <a:lnTo>
                        <a:pt x="863" y="363"/>
                      </a:lnTo>
                      <a:lnTo>
                        <a:pt x="863" y="364"/>
                      </a:lnTo>
                      <a:lnTo>
                        <a:pt x="862" y="364"/>
                      </a:lnTo>
                      <a:lnTo>
                        <a:pt x="863" y="365"/>
                      </a:lnTo>
                      <a:lnTo>
                        <a:pt x="863" y="366"/>
                      </a:lnTo>
                      <a:lnTo>
                        <a:pt x="862" y="366"/>
                      </a:lnTo>
                      <a:lnTo>
                        <a:pt x="863" y="366"/>
                      </a:lnTo>
                      <a:lnTo>
                        <a:pt x="864" y="366"/>
                      </a:lnTo>
                      <a:lnTo>
                        <a:pt x="864" y="367"/>
                      </a:lnTo>
                      <a:lnTo>
                        <a:pt x="864" y="368"/>
                      </a:lnTo>
                      <a:lnTo>
                        <a:pt x="862" y="368"/>
                      </a:lnTo>
                      <a:lnTo>
                        <a:pt x="861" y="369"/>
                      </a:lnTo>
                      <a:lnTo>
                        <a:pt x="861" y="370"/>
                      </a:lnTo>
                      <a:lnTo>
                        <a:pt x="859" y="371"/>
                      </a:lnTo>
                      <a:lnTo>
                        <a:pt x="859" y="370"/>
                      </a:lnTo>
                      <a:lnTo>
                        <a:pt x="858" y="370"/>
                      </a:lnTo>
                      <a:lnTo>
                        <a:pt x="857" y="370"/>
                      </a:lnTo>
                      <a:lnTo>
                        <a:pt x="856" y="371"/>
                      </a:lnTo>
                      <a:lnTo>
                        <a:pt x="856" y="372"/>
                      </a:lnTo>
                      <a:lnTo>
                        <a:pt x="855" y="372"/>
                      </a:lnTo>
                      <a:lnTo>
                        <a:pt x="856" y="372"/>
                      </a:lnTo>
                      <a:lnTo>
                        <a:pt x="856" y="371"/>
                      </a:lnTo>
                      <a:lnTo>
                        <a:pt x="855" y="371"/>
                      </a:lnTo>
                      <a:lnTo>
                        <a:pt x="854" y="371"/>
                      </a:lnTo>
                      <a:lnTo>
                        <a:pt x="853" y="371"/>
                      </a:lnTo>
                      <a:lnTo>
                        <a:pt x="852" y="372"/>
                      </a:lnTo>
                      <a:lnTo>
                        <a:pt x="851" y="372"/>
                      </a:lnTo>
                      <a:lnTo>
                        <a:pt x="850" y="372"/>
                      </a:lnTo>
                      <a:lnTo>
                        <a:pt x="849" y="372"/>
                      </a:lnTo>
                      <a:lnTo>
                        <a:pt x="848" y="372"/>
                      </a:lnTo>
                      <a:lnTo>
                        <a:pt x="848" y="371"/>
                      </a:lnTo>
                      <a:lnTo>
                        <a:pt x="847" y="371"/>
                      </a:lnTo>
                      <a:lnTo>
                        <a:pt x="846" y="371"/>
                      </a:lnTo>
                      <a:lnTo>
                        <a:pt x="845" y="371"/>
                      </a:lnTo>
                      <a:lnTo>
                        <a:pt x="845" y="372"/>
                      </a:lnTo>
                      <a:lnTo>
                        <a:pt x="844" y="372"/>
                      </a:lnTo>
                      <a:lnTo>
                        <a:pt x="844" y="373"/>
                      </a:lnTo>
                      <a:lnTo>
                        <a:pt x="843" y="373"/>
                      </a:lnTo>
                      <a:lnTo>
                        <a:pt x="842" y="374"/>
                      </a:lnTo>
                      <a:lnTo>
                        <a:pt x="841" y="374"/>
                      </a:lnTo>
                      <a:lnTo>
                        <a:pt x="841" y="373"/>
                      </a:lnTo>
                      <a:lnTo>
                        <a:pt x="840" y="373"/>
                      </a:lnTo>
                      <a:lnTo>
                        <a:pt x="840" y="372"/>
                      </a:lnTo>
                      <a:lnTo>
                        <a:pt x="840" y="371"/>
                      </a:lnTo>
                      <a:lnTo>
                        <a:pt x="840" y="370"/>
                      </a:lnTo>
                      <a:lnTo>
                        <a:pt x="839" y="370"/>
                      </a:lnTo>
                      <a:lnTo>
                        <a:pt x="838" y="370"/>
                      </a:lnTo>
                      <a:lnTo>
                        <a:pt x="837" y="371"/>
                      </a:lnTo>
                      <a:lnTo>
                        <a:pt x="836" y="372"/>
                      </a:lnTo>
                      <a:lnTo>
                        <a:pt x="835" y="372"/>
                      </a:lnTo>
                      <a:lnTo>
                        <a:pt x="834" y="372"/>
                      </a:lnTo>
                      <a:lnTo>
                        <a:pt x="833" y="373"/>
                      </a:lnTo>
                      <a:lnTo>
                        <a:pt x="834" y="373"/>
                      </a:lnTo>
                      <a:lnTo>
                        <a:pt x="834" y="374"/>
                      </a:lnTo>
                      <a:lnTo>
                        <a:pt x="832" y="374"/>
                      </a:lnTo>
                      <a:lnTo>
                        <a:pt x="832" y="373"/>
                      </a:lnTo>
                      <a:lnTo>
                        <a:pt x="831" y="373"/>
                      </a:lnTo>
                      <a:lnTo>
                        <a:pt x="830" y="373"/>
                      </a:lnTo>
                      <a:lnTo>
                        <a:pt x="829" y="373"/>
                      </a:lnTo>
                      <a:lnTo>
                        <a:pt x="828" y="373"/>
                      </a:lnTo>
                      <a:lnTo>
                        <a:pt x="827" y="373"/>
                      </a:lnTo>
                      <a:lnTo>
                        <a:pt x="827" y="374"/>
                      </a:lnTo>
                      <a:lnTo>
                        <a:pt x="826" y="374"/>
                      </a:lnTo>
                      <a:lnTo>
                        <a:pt x="825" y="375"/>
                      </a:lnTo>
                      <a:lnTo>
                        <a:pt x="824" y="376"/>
                      </a:lnTo>
                      <a:lnTo>
                        <a:pt x="823" y="376"/>
                      </a:lnTo>
                      <a:lnTo>
                        <a:pt x="822" y="377"/>
                      </a:lnTo>
                      <a:lnTo>
                        <a:pt x="821" y="377"/>
                      </a:lnTo>
                      <a:lnTo>
                        <a:pt x="821" y="376"/>
                      </a:lnTo>
                      <a:lnTo>
                        <a:pt x="820" y="377"/>
                      </a:lnTo>
                      <a:lnTo>
                        <a:pt x="819" y="377"/>
                      </a:lnTo>
                      <a:lnTo>
                        <a:pt x="819" y="378"/>
                      </a:lnTo>
                      <a:lnTo>
                        <a:pt x="818" y="377"/>
                      </a:lnTo>
                      <a:lnTo>
                        <a:pt x="818" y="378"/>
                      </a:lnTo>
                      <a:lnTo>
                        <a:pt x="817" y="377"/>
                      </a:lnTo>
                      <a:lnTo>
                        <a:pt x="816" y="377"/>
                      </a:lnTo>
                      <a:lnTo>
                        <a:pt x="815" y="378"/>
                      </a:lnTo>
                      <a:lnTo>
                        <a:pt x="814" y="378"/>
                      </a:lnTo>
                      <a:lnTo>
                        <a:pt x="813" y="378"/>
                      </a:lnTo>
                      <a:lnTo>
                        <a:pt x="813" y="379"/>
                      </a:lnTo>
                      <a:lnTo>
                        <a:pt x="813" y="380"/>
                      </a:lnTo>
                      <a:lnTo>
                        <a:pt x="813" y="381"/>
                      </a:lnTo>
                      <a:lnTo>
                        <a:pt x="812" y="381"/>
                      </a:lnTo>
                      <a:lnTo>
                        <a:pt x="812" y="382"/>
                      </a:lnTo>
                      <a:lnTo>
                        <a:pt x="812" y="381"/>
                      </a:lnTo>
                      <a:lnTo>
                        <a:pt x="811" y="382"/>
                      </a:lnTo>
                      <a:lnTo>
                        <a:pt x="810" y="382"/>
                      </a:lnTo>
                      <a:lnTo>
                        <a:pt x="810" y="381"/>
                      </a:lnTo>
                      <a:lnTo>
                        <a:pt x="809" y="381"/>
                      </a:lnTo>
                      <a:lnTo>
                        <a:pt x="809" y="382"/>
                      </a:lnTo>
                      <a:lnTo>
                        <a:pt x="809" y="381"/>
                      </a:lnTo>
                      <a:lnTo>
                        <a:pt x="808" y="381"/>
                      </a:lnTo>
                      <a:lnTo>
                        <a:pt x="808" y="382"/>
                      </a:lnTo>
                      <a:lnTo>
                        <a:pt x="808" y="383"/>
                      </a:lnTo>
                      <a:lnTo>
                        <a:pt x="807" y="383"/>
                      </a:lnTo>
                      <a:lnTo>
                        <a:pt x="807" y="384"/>
                      </a:lnTo>
                      <a:lnTo>
                        <a:pt x="808" y="384"/>
                      </a:lnTo>
                      <a:lnTo>
                        <a:pt x="808" y="385"/>
                      </a:lnTo>
                      <a:lnTo>
                        <a:pt x="807" y="386"/>
                      </a:lnTo>
                      <a:lnTo>
                        <a:pt x="808" y="386"/>
                      </a:lnTo>
                      <a:lnTo>
                        <a:pt x="807" y="386"/>
                      </a:lnTo>
                      <a:lnTo>
                        <a:pt x="807" y="387"/>
                      </a:lnTo>
                      <a:lnTo>
                        <a:pt x="807" y="388"/>
                      </a:lnTo>
                      <a:lnTo>
                        <a:pt x="807" y="389"/>
                      </a:lnTo>
                      <a:lnTo>
                        <a:pt x="806" y="389"/>
                      </a:lnTo>
                      <a:lnTo>
                        <a:pt x="806" y="390"/>
                      </a:lnTo>
                      <a:lnTo>
                        <a:pt x="805" y="391"/>
                      </a:lnTo>
                      <a:lnTo>
                        <a:pt x="806" y="391"/>
                      </a:lnTo>
                      <a:lnTo>
                        <a:pt x="805" y="391"/>
                      </a:lnTo>
                      <a:lnTo>
                        <a:pt x="805" y="392"/>
                      </a:lnTo>
                      <a:lnTo>
                        <a:pt x="805" y="393"/>
                      </a:lnTo>
                      <a:lnTo>
                        <a:pt x="805" y="394"/>
                      </a:lnTo>
                      <a:lnTo>
                        <a:pt x="806" y="394"/>
                      </a:lnTo>
                      <a:lnTo>
                        <a:pt x="805" y="395"/>
                      </a:lnTo>
                      <a:lnTo>
                        <a:pt x="805" y="396"/>
                      </a:lnTo>
                      <a:lnTo>
                        <a:pt x="805" y="397"/>
                      </a:lnTo>
                      <a:lnTo>
                        <a:pt x="804" y="397"/>
                      </a:lnTo>
                      <a:lnTo>
                        <a:pt x="804" y="398"/>
                      </a:lnTo>
                      <a:lnTo>
                        <a:pt x="804" y="399"/>
                      </a:lnTo>
                      <a:lnTo>
                        <a:pt x="804" y="400"/>
                      </a:lnTo>
                      <a:lnTo>
                        <a:pt x="803" y="400"/>
                      </a:lnTo>
                      <a:lnTo>
                        <a:pt x="803" y="401"/>
                      </a:lnTo>
                      <a:lnTo>
                        <a:pt x="801" y="401"/>
                      </a:lnTo>
                      <a:lnTo>
                        <a:pt x="800" y="401"/>
                      </a:lnTo>
                      <a:lnTo>
                        <a:pt x="800" y="402"/>
                      </a:lnTo>
                      <a:lnTo>
                        <a:pt x="799" y="402"/>
                      </a:lnTo>
                      <a:lnTo>
                        <a:pt x="798" y="402"/>
                      </a:lnTo>
                      <a:lnTo>
                        <a:pt x="798" y="403"/>
                      </a:lnTo>
                      <a:lnTo>
                        <a:pt x="798" y="404"/>
                      </a:lnTo>
                      <a:lnTo>
                        <a:pt x="797" y="404"/>
                      </a:lnTo>
                      <a:lnTo>
                        <a:pt x="797" y="405"/>
                      </a:lnTo>
                      <a:lnTo>
                        <a:pt x="797" y="406"/>
                      </a:lnTo>
                      <a:lnTo>
                        <a:pt x="797" y="407"/>
                      </a:lnTo>
                      <a:lnTo>
                        <a:pt x="797" y="408"/>
                      </a:lnTo>
                      <a:lnTo>
                        <a:pt x="798" y="409"/>
                      </a:lnTo>
                      <a:lnTo>
                        <a:pt x="799" y="409"/>
                      </a:lnTo>
                      <a:lnTo>
                        <a:pt x="800" y="409"/>
                      </a:lnTo>
                      <a:lnTo>
                        <a:pt x="800" y="410"/>
                      </a:lnTo>
                      <a:lnTo>
                        <a:pt x="801" y="410"/>
                      </a:lnTo>
                      <a:lnTo>
                        <a:pt x="801" y="411"/>
                      </a:lnTo>
                      <a:lnTo>
                        <a:pt x="801" y="412"/>
                      </a:lnTo>
                      <a:lnTo>
                        <a:pt x="802" y="412"/>
                      </a:lnTo>
                      <a:lnTo>
                        <a:pt x="802" y="413"/>
                      </a:lnTo>
                      <a:lnTo>
                        <a:pt x="802" y="414"/>
                      </a:lnTo>
                      <a:lnTo>
                        <a:pt x="803" y="414"/>
                      </a:lnTo>
                      <a:lnTo>
                        <a:pt x="804" y="413"/>
                      </a:lnTo>
                      <a:lnTo>
                        <a:pt x="804" y="414"/>
                      </a:lnTo>
                      <a:lnTo>
                        <a:pt x="806" y="415"/>
                      </a:lnTo>
                      <a:lnTo>
                        <a:pt x="805" y="416"/>
                      </a:lnTo>
                      <a:lnTo>
                        <a:pt x="806" y="417"/>
                      </a:lnTo>
                      <a:lnTo>
                        <a:pt x="806" y="418"/>
                      </a:lnTo>
                      <a:lnTo>
                        <a:pt x="806" y="419"/>
                      </a:lnTo>
                      <a:lnTo>
                        <a:pt x="806" y="420"/>
                      </a:lnTo>
                      <a:lnTo>
                        <a:pt x="808" y="420"/>
                      </a:lnTo>
                      <a:lnTo>
                        <a:pt x="808" y="421"/>
                      </a:lnTo>
                      <a:lnTo>
                        <a:pt x="808" y="422"/>
                      </a:lnTo>
                      <a:lnTo>
                        <a:pt x="809" y="422"/>
                      </a:lnTo>
                      <a:lnTo>
                        <a:pt x="810" y="423"/>
                      </a:lnTo>
                      <a:lnTo>
                        <a:pt x="811" y="423"/>
                      </a:lnTo>
                      <a:lnTo>
                        <a:pt x="810" y="423"/>
                      </a:lnTo>
                      <a:lnTo>
                        <a:pt x="809" y="423"/>
                      </a:lnTo>
                      <a:lnTo>
                        <a:pt x="808" y="423"/>
                      </a:lnTo>
                      <a:lnTo>
                        <a:pt x="807" y="423"/>
                      </a:lnTo>
                      <a:lnTo>
                        <a:pt x="806" y="423"/>
                      </a:lnTo>
                      <a:lnTo>
                        <a:pt x="805" y="424"/>
                      </a:lnTo>
                      <a:lnTo>
                        <a:pt x="805" y="423"/>
                      </a:lnTo>
                      <a:lnTo>
                        <a:pt x="804" y="423"/>
                      </a:lnTo>
                      <a:lnTo>
                        <a:pt x="803" y="423"/>
                      </a:lnTo>
                      <a:lnTo>
                        <a:pt x="803" y="424"/>
                      </a:lnTo>
                      <a:lnTo>
                        <a:pt x="801" y="424"/>
                      </a:lnTo>
                      <a:lnTo>
                        <a:pt x="801" y="425"/>
                      </a:lnTo>
                      <a:lnTo>
                        <a:pt x="800" y="424"/>
                      </a:lnTo>
                      <a:lnTo>
                        <a:pt x="799" y="424"/>
                      </a:lnTo>
                      <a:lnTo>
                        <a:pt x="799" y="423"/>
                      </a:lnTo>
                      <a:lnTo>
                        <a:pt x="800" y="423"/>
                      </a:lnTo>
                      <a:lnTo>
                        <a:pt x="800" y="422"/>
                      </a:lnTo>
                      <a:lnTo>
                        <a:pt x="799" y="422"/>
                      </a:lnTo>
                      <a:lnTo>
                        <a:pt x="799" y="421"/>
                      </a:lnTo>
                      <a:lnTo>
                        <a:pt x="797" y="421"/>
                      </a:lnTo>
                      <a:lnTo>
                        <a:pt x="796" y="421"/>
                      </a:lnTo>
                      <a:lnTo>
                        <a:pt x="795" y="422"/>
                      </a:lnTo>
                      <a:lnTo>
                        <a:pt x="795" y="421"/>
                      </a:lnTo>
                      <a:lnTo>
                        <a:pt x="795" y="420"/>
                      </a:lnTo>
                      <a:lnTo>
                        <a:pt x="796" y="420"/>
                      </a:lnTo>
                      <a:lnTo>
                        <a:pt x="796" y="419"/>
                      </a:lnTo>
                      <a:lnTo>
                        <a:pt x="795" y="418"/>
                      </a:lnTo>
                      <a:lnTo>
                        <a:pt x="795" y="419"/>
                      </a:lnTo>
                      <a:lnTo>
                        <a:pt x="795" y="418"/>
                      </a:lnTo>
                      <a:lnTo>
                        <a:pt x="793" y="418"/>
                      </a:lnTo>
                      <a:lnTo>
                        <a:pt x="793" y="419"/>
                      </a:lnTo>
                      <a:lnTo>
                        <a:pt x="792" y="419"/>
                      </a:lnTo>
                      <a:lnTo>
                        <a:pt x="792" y="420"/>
                      </a:lnTo>
                      <a:lnTo>
                        <a:pt x="791" y="420"/>
                      </a:lnTo>
                      <a:lnTo>
                        <a:pt x="790" y="420"/>
                      </a:lnTo>
                      <a:lnTo>
                        <a:pt x="789" y="421"/>
                      </a:lnTo>
                      <a:lnTo>
                        <a:pt x="789" y="422"/>
                      </a:lnTo>
                      <a:lnTo>
                        <a:pt x="788" y="422"/>
                      </a:lnTo>
                      <a:lnTo>
                        <a:pt x="788" y="423"/>
                      </a:lnTo>
                      <a:lnTo>
                        <a:pt x="787" y="423"/>
                      </a:lnTo>
                      <a:lnTo>
                        <a:pt x="787" y="424"/>
                      </a:lnTo>
                      <a:lnTo>
                        <a:pt x="786" y="424"/>
                      </a:lnTo>
                      <a:lnTo>
                        <a:pt x="785" y="424"/>
                      </a:lnTo>
                      <a:lnTo>
                        <a:pt x="783" y="425"/>
                      </a:lnTo>
                      <a:lnTo>
                        <a:pt x="783" y="426"/>
                      </a:lnTo>
                      <a:lnTo>
                        <a:pt x="782" y="426"/>
                      </a:lnTo>
                      <a:lnTo>
                        <a:pt x="782" y="425"/>
                      </a:lnTo>
                      <a:lnTo>
                        <a:pt x="781" y="425"/>
                      </a:lnTo>
                      <a:lnTo>
                        <a:pt x="780" y="426"/>
                      </a:lnTo>
                      <a:lnTo>
                        <a:pt x="779" y="426"/>
                      </a:lnTo>
                      <a:lnTo>
                        <a:pt x="779" y="425"/>
                      </a:lnTo>
                      <a:lnTo>
                        <a:pt x="778" y="425"/>
                      </a:lnTo>
                      <a:lnTo>
                        <a:pt x="778" y="426"/>
                      </a:lnTo>
                      <a:lnTo>
                        <a:pt x="777" y="426"/>
                      </a:lnTo>
                      <a:lnTo>
                        <a:pt x="778" y="427"/>
                      </a:lnTo>
                      <a:lnTo>
                        <a:pt x="777" y="427"/>
                      </a:lnTo>
                      <a:lnTo>
                        <a:pt x="777" y="428"/>
                      </a:lnTo>
                      <a:lnTo>
                        <a:pt x="778" y="430"/>
                      </a:lnTo>
                      <a:lnTo>
                        <a:pt x="779" y="429"/>
                      </a:lnTo>
                      <a:lnTo>
                        <a:pt x="780" y="429"/>
                      </a:lnTo>
                      <a:lnTo>
                        <a:pt x="780" y="430"/>
                      </a:lnTo>
                      <a:lnTo>
                        <a:pt x="781" y="430"/>
                      </a:lnTo>
                      <a:lnTo>
                        <a:pt x="782" y="430"/>
                      </a:lnTo>
                      <a:lnTo>
                        <a:pt x="781" y="430"/>
                      </a:lnTo>
                      <a:lnTo>
                        <a:pt x="780" y="430"/>
                      </a:lnTo>
                      <a:lnTo>
                        <a:pt x="780" y="431"/>
                      </a:lnTo>
                      <a:lnTo>
                        <a:pt x="779" y="430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7" y="431"/>
                      </a:lnTo>
                      <a:lnTo>
                        <a:pt x="776" y="432"/>
                      </a:lnTo>
                      <a:lnTo>
                        <a:pt x="776" y="433"/>
                      </a:lnTo>
                      <a:lnTo>
                        <a:pt x="775" y="434"/>
                      </a:lnTo>
                      <a:lnTo>
                        <a:pt x="775" y="435"/>
                      </a:lnTo>
                      <a:lnTo>
                        <a:pt x="775" y="436"/>
                      </a:lnTo>
                      <a:lnTo>
                        <a:pt x="774" y="436"/>
                      </a:lnTo>
                      <a:lnTo>
                        <a:pt x="774" y="435"/>
                      </a:lnTo>
                      <a:lnTo>
                        <a:pt x="775" y="435"/>
                      </a:lnTo>
                      <a:lnTo>
                        <a:pt x="775" y="434"/>
                      </a:lnTo>
                      <a:lnTo>
                        <a:pt x="774" y="433"/>
                      </a:lnTo>
                      <a:lnTo>
                        <a:pt x="773" y="433"/>
                      </a:lnTo>
                      <a:lnTo>
                        <a:pt x="772" y="433"/>
                      </a:lnTo>
                      <a:lnTo>
                        <a:pt x="771" y="434"/>
                      </a:lnTo>
                      <a:lnTo>
                        <a:pt x="772" y="434"/>
                      </a:lnTo>
                      <a:lnTo>
                        <a:pt x="772" y="435"/>
                      </a:lnTo>
                      <a:lnTo>
                        <a:pt x="772" y="436"/>
                      </a:lnTo>
                      <a:lnTo>
                        <a:pt x="771" y="436"/>
                      </a:lnTo>
                      <a:lnTo>
                        <a:pt x="771" y="435"/>
                      </a:lnTo>
                      <a:lnTo>
                        <a:pt x="770" y="435"/>
                      </a:lnTo>
                      <a:lnTo>
                        <a:pt x="770" y="434"/>
                      </a:lnTo>
                      <a:lnTo>
                        <a:pt x="769" y="435"/>
                      </a:lnTo>
                      <a:lnTo>
                        <a:pt x="769" y="434"/>
                      </a:lnTo>
                      <a:lnTo>
                        <a:pt x="770" y="434"/>
                      </a:lnTo>
                      <a:lnTo>
                        <a:pt x="769" y="434"/>
                      </a:lnTo>
                      <a:lnTo>
                        <a:pt x="769" y="433"/>
                      </a:lnTo>
                      <a:lnTo>
                        <a:pt x="768" y="433"/>
                      </a:lnTo>
                      <a:lnTo>
                        <a:pt x="767" y="433"/>
                      </a:lnTo>
                      <a:lnTo>
                        <a:pt x="767" y="432"/>
                      </a:lnTo>
                      <a:lnTo>
                        <a:pt x="766" y="433"/>
                      </a:lnTo>
                      <a:lnTo>
                        <a:pt x="766" y="434"/>
                      </a:lnTo>
                      <a:lnTo>
                        <a:pt x="767" y="435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8"/>
                      </a:lnTo>
                      <a:lnTo>
                        <a:pt x="766" y="438"/>
                      </a:lnTo>
                      <a:lnTo>
                        <a:pt x="766" y="437"/>
                      </a:lnTo>
                      <a:lnTo>
                        <a:pt x="765" y="438"/>
                      </a:lnTo>
                      <a:lnTo>
                        <a:pt x="765" y="437"/>
                      </a:lnTo>
                      <a:lnTo>
                        <a:pt x="764" y="437"/>
                      </a:lnTo>
                      <a:lnTo>
                        <a:pt x="764" y="436"/>
                      </a:lnTo>
                      <a:lnTo>
                        <a:pt x="764" y="435"/>
                      </a:lnTo>
                      <a:lnTo>
                        <a:pt x="763" y="435"/>
                      </a:lnTo>
                      <a:lnTo>
                        <a:pt x="762" y="435"/>
                      </a:lnTo>
                      <a:lnTo>
                        <a:pt x="762" y="436"/>
                      </a:lnTo>
                      <a:lnTo>
                        <a:pt x="761" y="436"/>
                      </a:lnTo>
                      <a:lnTo>
                        <a:pt x="760" y="437"/>
                      </a:lnTo>
                      <a:lnTo>
                        <a:pt x="760" y="438"/>
                      </a:lnTo>
                      <a:lnTo>
                        <a:pt x="761" y="438"/>
                      </a:lnTo>
                      <a:lnTo>
                        <a:pt x="761" y="439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2" y="441"/>
                      </a:lnTo>
                      <a:lnTo>
                        <a:pt x="762" y="442"/>
                      </a:lnTo>
                      <a:lnTo>
                        <a:pt x="761" y="441"/>
                      </a:lnTo>
                      <a:lnTo>
                        <a:pt x="761" y="442"/>
                      </a:lnTo>
                      <a:lnTo>
                        <a:pt x="761" y="441"/>
                      </a:lnTo>
                      <a:lnTo>
                        <a:pt x="760" y="442"/>
                      </a:lnTo>
                      <a:lnTo>
                        <a:pt x="760" y="441"/>
                      </a:lnTo>
                      <a:lnTo>
                        <a:pt x="759" y="441"/>
                      </a:lnTo>
                      <a:lnTo>
                        <a:pt x="759" y="442"/>
                      </a:lnTo>
                      <a:lnTo>
                        <a:pt x="758" y="442"/>
                      </a:lnTo>
                      <a:lnTo>
                        <a:pt x="757" y="442"/>
                      </a:lnTo>
                      <a:lnTo>
                        <a:pt x="756" y="443"/>
                      </a:lnTo>
                      <a:lnTo>
                        <a:pt x="757" y="442"/>
                      </a:lnTo>
                      <a:lnTo>
                        <a:pt x="756" y="442"/>
                      </a:lnTo>
                      <a:lnTo>
                        <a:pt x="756" y="441"/>
                      </a:lnTo>
                      <a:lnTo>
                        <a:pt x="755" y="442"/>
                      </a:lnTo>
                      <a:lnTo>
                        <a:pt x="755" y="441"/>
                      </a:lnTo>
                      <a:lnTo>
                        <a:pt x="755" y="440"/>
                      </a:lnTo>
                      <a:lnTo>
                        <a:pt x="754" y="440"/>
                      </a:lnTo>
                      <a:lnTo>
                        <a:pt x="753" y="440"/>
                      </a:lnTo>
                      <a:lnTo>
                        <a:pt x="752" y="440"/>
                      </a:lnTo>
                      <a:lnTo>
                        <a:pt x="751" y="440"/>
                      </a:lnTo>
                      <a:lnTo>
                        <a:pt x="750" y="441"/>
                      </a:lnTo>
                      <a:lnTo>
                        <a:pt x="749" y="442"/>
                      </a:lnTo>
                      <a:lnTo>
                        <a:pt x="748" y="444"/>
                      </a:lnTo>
                      <a:lnTo>
                        <a:pt x="747" y="445"/>
                      </a:lnTo>
                      <a:lnTo>
                        <a:pt x="746" y="445"/>
                      </a:lnTo>
                      <a:lnTo>
                        <a:pt x="745" y="445"/>
                      </a:lnTo>
                      <a:lnTo>
                        <a:pt x="745" y="444"/>
                      </a:lnTo>
                      <a:lnTo>
                        <a:pt x="744" y="445"/>
                      </a:lnTo>
                      <a:lnTo>
                        <a:pt x="743" y="445"/>
                      </a:lnTo>
                      <a:lnTo>
                        <a:pt x="743" y="444"/>
                      </a:lnTo>
                      <a:lnTo>
                        <a:pt x="742" y="444"/>
                      </a:lnTo>
                      <a:lnTo>
                        <a:pt x="741" y="446"/>
                      </a:lnTo>
                      <a:lnTo>
                        <a:pt x="740" y="447"/>
                      </a:lnTo>
                      <a:lnTo>
                        <a:pt x="740" y="448"/>
                      </a:lnTo>
                      <a:lnTo>
                        <a:pt x="739" y="449"/>
                      </a:lnTo>
                      <a:lnTo>
                        <a:pt x="739" y="450"/>
                      </a:lnTo>
                      <a:lnTo>
                        <a:pt x="739" y="451"/>
                      </a:lnTo>
                      <a:lnTo>
                        <a:pt x="739" y="453"/>
                      </a:lnTo>
                      <a:lnTo>
                        <a:pt x="740" y="453"/>
                      </a:lnTo>
                      <a:lnTo>
                        <a:pt x="740" y="454"/>
                      </a:lnTo>
                      <a:lnTo>
                        <a:pt x="740" y="455"/>
                      </a:lnTo>
                      <a:lnTo>
                        <a:pt x="741" y="455"/>
                      </a:lnTo>
                      <a:lnTo>
                        <a:pt x="742" y="455"/>
                      </a:lnTo>
                      <a:lnTo>
                        <a:pt x="742" y="456"/>
                      </a:lnTo>
                      <a:lnTo>
                        <a:pt x="741" y="457"/>
                      </a:lnTo>
                      <a:lnTo>
                        <a:pt x="741" y="458"/>
                      </a:lnTo>
                      <a:lnTo>
                        <a:pt x="740" y="458"/>
                      </a:lnTo>
                      <a:lnTo>
                        <a:pt x="741" y="458"/>
                      </a:lnTo>
                      <a:lnTo>
                        <a:pt x="741" y="459"/>
                      </a:lnTo>
                      <a:lnTo>
                        <a:pt x="741" y="460"/>
                      </a:lnTo>
                      <a:lnTo>
                        <a:pt x="742" y="461"/>
                      </a:lnTo>
                      <a:lnTo>
                        <a:pt x="741" y="461"/>
                      </a:lnTo>
                      <a:lnTo>
                        <a:pt x="742" y="462"/>
                      </a:lnTo>
                      <a:lnTo>
                        <a:pt x="741" y="462"/>
                      </a:lnTo>
                      <a:lnTo>
                        <a:pt x="741" y="463"/>
                      </a:lnTo>
                      <a:lnTo>
                        <a:pt x="741" y="464"/>
                      </a:lnTo>
                      <a:lnTo>
                        <a:pt x="740" y="464"/>
                      </a:lnTo>
                      <a:lnTo>
                        <a:pt x="740" y="465"/>
                      </a:lnTo>
                      <a:lnTo>
                        <a:pt x="739" y="465"/>
                      </a:lnTo>
                      <a:lnTo>
                        <a:pt x="739" y="466"/>
                      </a:lnTo>
                      <a:lnTo>
                        <a:pt x="738" y="466"/>
                      </a:lnTo>
                      <a:lnTo>
                        <a:pt x="737" y="465"/>
                      </a:lnTo>
                      <a:lnTo>
                        <a:pt x="737" y="466"/>
                      </a:lnTo>
                      <a:lnTo>
                        <a:pt x="736" y="466"/>
                      </a:lnTo>
                      <a:lnTo>
                        <a:pt x="736" y="465"/>
                      </a:lnTo>
                      <a:lnTo>
                        <a:pt x="735" y="464"/>
                      </a:lnTo>
                      <a:lnTo>
                        <a:pt x="734" y="464"/>
                      </a:lnTo>
                      <a:lnTo>
                        <a:pt x="734" y="465"/>
                      </a:lnTo>
                      <a:lnTo>
                        <a:pt x="733" y="465"/>
                      </a:lnTo>
                      <a:lnTo>
                        <a:pt x="732" y="465"/>
                      </a:lnTo>
                      <a:lnTo>
                        <a:pt x="732" y="466"/>
                      </a:lnTo>
                      <a:lnTo>
                        <a:pt x="731" y="466"/>
                      </a:lnTo>
                      <a:lnTo>
                        <a:pt x="730" y="466"/>
                      </a:lnTo>
                      <a:lnTo>
                        <a:pt x="730" y="465"/>
                      </a:lnTo>
                      <a:lnTo>
                        <a:pt x="729" y="465"/>
                      </a:lnTo>
                      <a:lnTo>
                        <a:pt x="728" y="465"/>
                      </a:lnTo>
                      <a:lnTo>
                        <a:pt x="727" y="465"/>
                      </a:lnTo>
                      <a:lnTo>
                        <a:pt x="728" y="464"/>
                      </a:lnTo>
                      <a:lnTo>
                        <a:pt x="728" y="463"/>
                      </a:lnTo>
                      <a:lnTo>
                        <a:pt x="727" y="463"/>
                      </a:lnTo>
                      <a:lnTo>
                        <a:pt x="726" y="463"/>
                      </a:lnTo>
                      <a:lnTo>
                        <a:pt x="726" y="462"/>
                      </a:lnTo>
                      <a:lnTo>
                        <a:pt x="726" y="461"/>
                      </a:lnTo>
                      <a:lnTo>
                        <a:pt x="723" y="461"/>
                      </a:lnTo>
                      <a:lnTo>
                        <a:pt x="722" y="461"/>
                      </a:lnTo>
                      <a:lnTo>
                        <a:pt x="721" y="461"/>
                      </a:lnTo>
                      <a:lnTo>
                        <a:pt x="720" y="461"/>
                      </a:lnTo>
                      <a:lnTo>
                        <a:pt x="719" y="461"/>
                      </a:lnTo>
                      <a:lnTo>
                        <a:pt x="719" y="460"/>
                      </a:lnTo>
                      <a:lnTo>
                        <a:pt x="720" y="460"/>
                      </a:lnTo>
                      <a:lnTo>
                        <a:pt x="719" y="459"/>
                      </a:lnTo>
                      <a:lnTo>
                        <a:pt x="718" y="459"/>
                      </a:lnTo>
                      <a:lnTo>
                        <a:pt x="718" y="458"/>
                      </a:lnTo>
                      <a:lnTo>
                        <a:pt x="717" y="459"/>
                      </a:lnTo>
                      <a:lnTo>
                        <a:pt x="717" y="458"/>
                      </a:lnTo>
                      <a:lnTo>
                        <a:pt x="716" y="458"/>
                      </a:lnTo>
                      <a:lnTo>
                        <a:pt x="716" y="459"/>
                      </a:lnTo>
                      <a:lnTo>
                        <a:pt x="715" y="459"/>
                      </a:lnTo>
                      <a:lnTo>
                        <a:pt x="716" y="458"/>
                      </a:lnTo>
                      <a:lnTo>
                        <a:pt x="715" y="458"/>
                      </a:lnTo>
                      <a:lnTo>
                        <a:pt x="714" y="458"/>
                      </a:lnTo>
                      <a:lnTo>
                        <a:pt x="713" y="458"/>
                      </a:lnTo>
                      <a:lnTo>
                        <a:pt x="712" y="457"/>
                      </a:lnTo>
                      <a:lnTo>
                        <a:pt x="712" y="458"/>
                      </a:lnTo>
                      <a:lnTo>
                        <a:pt x="712" y="457"/>
                      </a:lnTo>
                      <a:lnTo>
                        <a:pt x="711" y="457"/>
                      </a:lnTo>
                      <a:lnTo>
                        <a:pt x="710" y="457"/>
                      </a:lnTo>
                      <a:lnTo>
                        <a:pt x="709" y="457"/>
                      </a:lnTo>
                      <a:lnTo>
                        <a:pt x="708" y="456"/>
                      </a:lnTo>
                      <a:lnTo>
                        <a:pt x="707" y="457"/>
                      </a:lnTo>
                      <a:lnTo>
                        <a:pt x="706" y="456"/>
                      </a:lnTo>
                      <a:lnTo>
                        <a:pt x="707" y="456"/>
                      </a:lnTo>
                      <a:lnTo>
                        <a:pt x="706" y="456"/>
                      </a:lnTo>
                      <a:lnTo>
                        <a:pt x="705" y="456"/>
                      </a:lnTo>
                      <a:lnTo>
                        <a:pt x="704" y="456"/>
                      </a:lnTo>
                      <a:lnTo>
                        <a:pt x="703" y="456"/>
                      </a:lnTo>
                      <a:lnTo>
                        <a:pt x="702" y="456"/>
                      </a:lnTo>
                      <a:lnTo>
                        <a:pt x="703" y="456"/>
                      </a:lnTo>
                      <a:lnTo>
                        <a:pt x="703" y="455"/>
                      </a:lnTo>
                      <a:lnTo>
                        <a:pt x="702" y="455"/>
                      </a:lnTo>
                      <a:lnTo>
                        <a:pt x="701" y="455"/>
                      </a:lnTo>
                      <a:lnTo>
                        <a:pt x="699" y="455"/>
                      </a:lnTo>
                      <a:lnTo>
                        <a:pt x="696" y="455"/>
                      </a:lnTo>
                      <a:lnTo>
                        <a:pt x="695" y="455"/>
                      </a:lnTo>
                      <a:lnTo>
                        <a:pt x="694" y="455"/>
                      </a:lnTo>
                      <a:lnTo>
                        <a:pt x="693" y="455"/>
                      </a:lnTo>
                      <a:lnTo>
                        <a:pt x="688" y="456"/>
                      </a:lnTo>
                      <a:lnTo>
                        <a:pt x="685" y="457"/>
                      </a:lnTo>
                      <a:lnTo>
                        <a:pt x="684" y="457"/>
                      </a:lnTo>
                      <a:lnTo>
                        <a:pt x="684" y="458"/>
                      </a:lnTo>
                      <a:lnTo>
                        <a:pt x="683" y="458"/>
                      </a:lnTo>
                      <a:lnTo>
                        <a:pt x="681" y="458"/>
                      </a:lnTo>
                      <a:lnTo>
                        <a:pt x="680" y="458"/>
                      </a:lnTo>
                      <a:lnTo>
                        <a:pt x="679" y="459"/>
                      </a:lnTo>
                      <a:lnTo>
                        <a:pt x="679" y="460"/>
                      </a:lnTo>
                      <a:lnTo>
                        <a:pt x="679" y="461"/>
                      </a:lnTo>
                      <a:lnTo>
                        <a:pt x="678" y="461"/>
                      </a:lnTo>
                      <a:lnTo>
                        <a:pt x="678" y="460"/>
                      </a:lnTo>
                      <a:lnTo>
                        <a:pt x="679" y="460"/>
                      </a:lnTo>
                      <a:lnTo>
                        <a:pt x="678" y="459"/>
                      </a:lnTo>
                      <a:lnTo>
                        <a:pt x="677" y="459"/>
                      </a:lnTo>
                      <a:lnTo>
                        <a:pt x="676" y="459"/>
                      </a:lnTo>
                      <a:lnTo>
                        <a:pt x="674" y="459"/>
                      </a:lnTo>
                      <a:lnTo>
                        <a:pt x="671" y="461"/>
                      </a:lnTo>
                      <a:lnTo>
                        <a:pt x="670" y="462"/>
                      </a:lnTo>
                      <a:lnTo>
                        <a:pt x="670" y="463"/>
                      </a:lnTo>
                      <a:lnTo>
                        <a:pt x="669" y="463"/>
                      </a:lnTo>
                      <a:lnTo>
                        <a:pt x="670" y="463"/>
                      </a:lnTo>
                      <a:lnTo>
                        <a:pt x="671" y="463"/>
                      </a:lnTo>
                      <a:lnTo>
                        <a:pt x="670" y="463"/>
                      </a:lnTo>
                      <a:lnTo>
                        <a:pt x="669" y="464"/>
                      </a:lnTo>
                      <a:lnTo>
                        <a:pt x="669" y="465"/>
                      </a:lnTo>
                      <a:lnTo>
                        <a:pt x="669" y="466"/>
                      </a:lnTo>
                      <a:lnTo>
                        <a:pt x="668" y="466"/>
                      </a:lnTo>
                      <a:lnTo>
                        <a:pt x="668" y="467"/>
                      </a:lnTo>
                      <a:lnTo>
                        <a:pt x="668" y="468"/>
                      </a:lnTo>
                      <a:lnTo>
                        <a:pt x="667" y="468"/>
                      </a:lnTo>
                      <a:lnTo>
                        <a:pt x="666" y="468"/>
                      </a:lnTo>
                      <a:lnTo>
                        <a:pt x="666" y="469"/>
                      </a:lnTo>
                      <a:lnTo>
                        <a:pt x="665" y="469"/>
                      </a:lnTo>
                      <a:lnTo>
                        <a:pt x="664" y="470"/>
                      </a:lnTo>
                      <a:lnTo>
                        <a:pt x="665" y="471"/>
                      </a:lnTo>
                      <a:lnTo>
                        <a:pt x="666" y="471"/>
                      </a:lnTo>
                      <a:lnTo>
                        <a:pt x="666" y="472"/>
                      </a:lnTo>
                      <a:lnTo>
                        <a:pt x="665" y="472"/>
                      </a:lnTo>
                      <a:lnTo>
                        <a:pt x="665" y="473"/>
                      </a:lnTo>
                      <a:lnTo>
                        <a:pt x="664" y="473"/>
                      </a:lnTo>
                      <a:lnTo>
                        <a:pt x="664" y="474"/>
                      </a:lnTo>
                      <a:lnTo>
                        <a:pt x="663" y="475"/>
                      </a:lnTo>
                      <a:lnTo>
                        <a:pt x="664" y="475"/>
                      </a:lnTo>
                      <a:lnTo>
                        <a:pt x="663" y="475"/>
                      </a:lnTo>
                      <a:lnTo>
                        <a:pt x="663" y="476"/>
                      </a:lnTo>
                      <a:lnTo>
                        <a:pt x="664" y="476"/>
                      </a:lnTo>
                      <a:lnTo>
                        <a:pt x="664" y="477"/>
                      </a:lnTo>
                      <a:lnTo>
                        <a:pt x="663" y="476"/>
                      </a:lnTo>
                      <a:lnTo>
                        <a:pt x="662" y="477"/>
                      </a:lnTo>
                      <a:lnTo>
                        <a:pt x="661" y="477"/>
                      </a:lnTo>
                      <a:lnTo>
                        <a:pt x="662" y="477"/>
                      </a:lnTo>
                      <a:lnTo>
                        <a:pt x="662" y="476"/>
                      </a:lnTo>
                      <a:lnTo>
                        <a:pt x="661" y="476"/>
                      </a:lnTo>
                      <a:lnTo>
                        <a:pt x="660" y="476"/>
                      </a:lnTo>
                      <a:lnTo>
                        <a:pt x="658" y="476"/>
                      </a:lnTo>
                      <a:lnTo>
                        <a:pt x="657" y="476"/>
                      </a:lnTo>
                      <a:lnTo>
                        <a:pt x="657" y="477"/>
                      </a:lnTo>
                      <a:lnTo>
                        <a:pt x="656" y="477"/>
                      </a:lnTo>
                      <a:lnTo>
                        <a:pt x="655" y="477"/>
                      </a:lnTo>
                      <a:lnTo>
                        <a:pt x="655" y="478"/>
                      </a:lnTo>
                      <a:lnTo>
                        <a:pt x="656" y="478"/>
                      </a:lnTo>
                      <a:lnTo>
                        <a:pt x="655" y="478"/>
                      </a:lnTo>
                      <a:lnTo>
                        <a:pt x="655" y="479"/>
                      </a:lnTo>
                      <a:lnTo>
                        <a:pt x="654" y="479"/>
                      </a:lnTo>
                      <a:lnTo>
                        <a:pt x="654" y="480"/>
                      </a:lnTo>
                      <a:lnTo>
                        <a:pt x="654" y="481"/>
                      </a:lnTo>
                      <a:lnTo>
                        <a:pt x="653" y="481"/>
                      </a:lnTo>
                      <a:lnTo>
                        <a:pt x="653" y="480"/>
                      </a:lnTo>
                      <a:lnTo>
                        <a:pt x="654" y="480"/>
                      </a:lnTo>
                      <a:lnTo>
                        <a:pt x="653" y="480"/>
                      </a:lnTo>
                      <a:lnTo>
                        <a:pt x="654" y="479"/>
                      </a:lnTo>
                      <a:lnTo>
                        <a:pt x="653" y="479"/>
                      </a:lnTo>
                      <a:lnTo>
                        <a:pt x="653" y="478"/>
                      </a:lnTo>
                      <a:lnTo>
                        <a:pt x="652" y="478"/>
                      </a:lnTo>
                      <a:lnTo>
                        <a:pt x="651" y="479"/>
                      </a:lnTo>
                      <a:lnTo>
                        <a:pt x="651" y="478"/>
                      </a:lnTo>
                      <a:lnTo>
                        <a:pt x="650" y="478"/>
                      </a:lnTo>
                      <a:lnTo>
                        <a:pt x="650" y="479"/>
                      </a:lnTo>
                      <a:lnTo>
                        <a:pt x="650" y="478"/>
                      </a:lnTo>
                      <a:lnTo>
                        <a:pt x="650" y="477"/>
                      </a:lnTo>
                      <a:lnTo>
                        <a:pt x="650" y="476"/>
                      </a:lnTo>
                      <a:lnTo>
                        <a:pt x="651" y="476"/>
                      </a:lnTo>
                      <a:lnTo>
                        <a:pt x="652" y="476"/>
                      </a:lnTo>
                      <a:lnTo>
                        <a:pt x="652" y="475"/>
                      </a:lnTo>
                      <a:lnTo>
                        <a:pt x="651" y="474"/>
                      </a:lnTo>
                      <a:lnTo>
                        <a:pt x="650" y="473"/>
                      </a:lnTo>
                      <a:lnTo>
                        <a:pt x="649" y="473"/>
                      </a:lnTo>
                      <a:lnTo>
                        <a:pt x="648" y="473"/>
                      </a:lnTo>
                      <a:lnTo>
                        <a:pt x="647" y="473"/>
                      </a:lnTo>
                      <a:lnTo>
                        <a:pt x="646" y="473"/>
                      </a:lnTo>
                      <a:lnTo>
                        <a:pt x="646" y="474"/>
                      </a:lnTo>
                      <a:lnTo>
                        <a:pt x="646" y="473"/>
                      </a:lnTo>
                      <a:lnTo>
                        <a:pt x="645" y="472"/>
                      </a:lnTo>
                      <a:lnTo>
                        <a:pt x="645" y="473"/>
                      </a:lnTo>
                      <a:lnTo>
                        <a:pt x="644" y="473"/>
                      </a:lnTo>
                      <a:lnTo>
                        <a:pt x="645" y="473"/>
                      </a:lnTo>
                      <a:lnTo>
                        <a:pt x="645" y="474"/>
                      </a:lnTo>
                      <a:lnTo>
                        <a:pt x="645" y="475"/>
                      </a:lnTo>
                      <a:lnTo>
                        <a:pt x="644" y="475"/>
                      </a:lnTo>
                      <a:lnTo>
                        <a:pt x="644" y="476"/>
                      </a:lnTo>
                      <a:lnTo>
                        <a:pt x="643" y="477"/>
                      </a:lnTo>
                      <a:lnTo>
                        <a:pt x="644" y="477"/>
                      </a:lnTo>
                      <a:lnTo>
                        <a:pt x="644" y="478"/>
                      </a:lnTo>
                      <a:lnTo>
                        <a:pt x="644" y="477"/>
                      </a:lnTo>
                      <a:lnTo>
                        <a:pt x="643" y="478"/>
                      </a:lnTo>
                      <a:lnTo>
                        <a:pt x="642" y="479"/>
                      </a:lnTo>
                      <a:lnTo>
                        <a:pt x="642" y="478"/>
                      </a:lnTo>
                      <a:lnTo>
                        <a:pt x="642" y="477"/>
                      </a:lnTo>
                      <a:lnTo>
                        <a:pt x="641" y="477"/>
                      </a:lnTo>
                      <a:lnTo>
                        <a:pt x="640" y="477"/>
                      </a:lnTo>
                      <a:lnTo>
                        <a:pt x="636" y="478"/>
                      </a:lnTo>
                      <a:lnTo>
                        <a:pt x="633" y="479"/>
                      </a:lnTo>
                      <a:lnTo>
                        <a:pt x="631" y="479"/>
                      </a:lnTo>
                      <a:lnTo>
                        <a:pt x="625" y="482"/>
                      </a:lnTo>
                      <a:lnTo>
                        <a:pt x="622" y="483"/>
                      </a:lnTo>
                      <a:lnTo>
                        <a:pt x="619" y="484"/>
                      </a:lnTo>
                      <a:lnTo>
                        <a:pt x="617" y="485"/>
                      </a:lnTo>
                      <a:lnTo>
                        <a:pt x="615" y="486"/>
                      </a:lnTo>
                      <a:lnTo>
                        <a:pt x="611" y="488"/>
                      </a:lnTo>
                      <a:lnTo>
                        <a:pt x="610" y="489"/>
                      </a:lnTo>
                      <a:lnTo>
                        <a:pt x="608" y="490"/>
                      </a:lnTo>
                      <a:lnTo>
                        <a:pt x="606" y="491"/>
                      </a:lnTo>
                      <a:lnTo>
                        <a:pt x="603" y="492"/>
                      </a:lnTo>
                      <a:lnTo>
                        <a:pt x="603" y="493"/>
                      </a:lnTo>
                      <a:lnTo>
                        <a:pt x="602" y="493"/>
                      </a:lnTo>
                      <a:lnTo>
                        <a:pt x="602" y="494"/>
                      </a:lnTo>
                      <a:lnTo>
                        <a:pt x="601" y="494"/>
                      </a:lnTo>
                      <a:lnTo>
                        <a:pt x="598" y="495"/>
                      </a:lnTo>
                      <a:lnTo>
                        <a:pt x="596" y="496"/>
                      </a:lnTo>
                      <a:lnTo>
                        <a:pt x="594" y="497"/>
                      </a:lnTo>
                      <a:lnTo>
                        <a:pt x="593" y="498"/>
                      </a:lnTo>
                      <a:lnTo>
                        <a:pt x="590" y="499"/>
                      </a:lnTo>
                      <a:lnTo>
                        <a:pt x="588" y="501"/>
                      </a:lnTo>
                      <a:lnTo>
                        <a:pt x="585" y="503"/>
                      </a:lnTo>
                      <a:lnTo>
                        <a:pt x="583" y="504"/>
                      </a:lnTo>
                      <a:lnTo>
                        <a:pt x="582" y="505"/>
                      </a:lnTo>
                      <a:lnTo>
                        <a:pt x="582" y="506"/>
                      </a:lnTo>
                      <a:lnTo>
                        <a:pt x="581" y="506"/>
                      </a:lnTo>
                      <a:lnTo>
                        <a:pt x="581" y="507"/>
                      </a:lnTo>
                      <a:lnTo>
                        <a:pt x="581" y="508"/>
                      </a:lnTo>
                      <a:lnTo>
                        <a:pt x="581" y="509"/>
                      </a:lnTo>
                      <a:lnTo>
                        <a:pt x="580" y="509"/>
                      </a:lnTo>
                      <a:lnTo>
                        <a:pt x="580" y="510"/>
                      </a:lnTo>
                      <a:lnTo>
                        <a:pt x="580" y="511"/>
                      </a:lnTo>
                      <a:lnTo>
                        <a:pt x="579" y="511"/>
                      </a:lnTo>
                      <a:lnTo>
                        <a:pt x="579" y="512"/>
                      </a:lnTo>
                      <a:lnTo>
                        <a:pt x="579" y="513"/>
                      </a:lnTo>
                      <a:lnTo>
                        <a:pt x="579" y="514"/>
                      </a:lnTo>
                      <a:lnTo>
                        <a:pt x="580" y="514"/>
                      </a:lnTo>
                      <a:lnTo>
                        <a:pt x="579" y="514"/>
                      </a:lnTo>
                      <a:lnTo>
                        <a:pt x="580" y="515"/>
                      </a:lnTo>
                      <a:lnTo>
                        <a:pt x="579" y="515"/>
                      </a:lnTo>
                      <a:lnTo>
                        <a:pt x="578" y="515"/>
                      </a:lnTo>
                      <a:lnTo>
                        <a:pt x="578" y="516"/>
                      </a:lnTo>
                      <a:lnTo>
                        <a:pt x="577" y="516"/>
                      </a:lnTo>
                      <a:lnTo>
                        <a:pt x="576" y="516"/>
                      </a:lnTo>
                      <a:lnTo>
                        <a:pt x="576" y="517"/>
                      </a:lnTo>
                      <a:lnTo>
                        <a:pt x="575" y="517"/>
                      </a:lnTo>
                      <a:lnTo>
                        <a:pt x="574" y="517"/>
                      </a:lnTo>
                      <a:lnTo>
                        <a:pt x="573" y="518"/>
                      </a:lnTo>
                      <a:lnTo>
                        <a:pt x="572" y="518"/>
                      </a:lnTo>
                      <a:lnTo>
                        <a:pt x="572" y="519"/>
                      </a:lnTo>
                      <a:lnTo>
                        <a:pt x="569" y="520"/>
                      </a:lnTo>
                      <a:lnTo>
                        <a:pt x="567" y="521"/>
                      </a:lnTo>
                      <a:lnTo>
                        <a:pt x="565" y="522"/>
                      </a:lnTo>
                      <a:lnTo>
                        <a:pt x="565" y="523"/>
                      </a:lnTo>
                      <a:lnTo>
                        <a:pt x="563" y="524"/>
                      </a:lnTo>
                      <a:lnTo>
                        <a:pt x="562" y="525"/>
                      </a:lnTo>
                      <a:lnTo>
                        <a:pt x="562" y="526"/>
                      </a:lnTo>
                      <a:lnTo>
                        <a:pt x="561" y="526"/>
                      </a:lnTo>
                      <a:lnTo>
                        <a:pt x="560" y="526"/>
                      </a:lnTo>
                      <a:lnTo>
                        <a:pt x="559" y="527"/>
                      </a:lnTo>
                      <a:lnTo>
                        <a:pt x="558" y="528"/>
                      </a:lnTo>
                      <a:lnTo>
                        <a:pt x="558" y="529"/>
                      </a:lnTo>
                      <a:lnTo>
                        <a:pt x="557" y="530"/>
                      </a:lnTo>
                      <a:lnTo>
                        <a:pt x="557" y="529"/>
                      </a:lnTo>
                      <a:lnTo>
                        <a:pt x="556" y="530"/>
                      </a:lnTo>
                      <a:lnTo>
                        <a:pt x="555" y="530"/>
                      </a:lnTo>
                      <a:lnTo>
                        <a:pt x="554" y="530"/>
                      </a:lnTo>
                      <a:lnTo>
                        <a:pt x="554" y="531"/>
                      </a:lnTo>
                      <a:lnTo>
                        <a:pt x="552" y="531"/>
                      </a:lnTo>
                      <a:lnTo>
                        <a:pt x="551" y="532"/>
                      </a:lnTo>
                      <a:lnTo>
                        <a:pt x="551" y="533"/>
                      </a:lnTo>
                      <a:lnTo>
                        <a:pt x="547" y="534"/>
                      </a:lnTo>
                      <a:lnTo>
                        <a:pt x="544" y="536"/>
                      </a:lnTo>
                      <a:lnTo>
                        <a:pt x="541" y="538"/>
                      </a:lnTo>
                      <a:lnTo>
                        <a:pt x="540" y="538"/>
                      </a:lnTo>
                      <a:lnTo>
                        <a:pt x="538" y="540"/>
                      </a:lnTo>
                      <a:lnTo>
                        <a:pt x="537" y="540"/>
                      </a:lnTo>
                      <a:lnTo>
                        <a:pt x="536" y="541"/>
                      </a:lnTo>
                      <a:lnTo>
                        <a:pt x="534" y="542"/>
                      </a:lnTo>
                      <a:lnTo>
                        <a:pt x="531" y="543"/>
                      </a:lnTo>
                      <a:lnTo>
                        <a:pt x="527" y="545"/>
                      </a:lnTo>
                      <a:lnTo>
                        <a:pt x="525" y="546"/>
                      </a:lnTo>
                      <a:lnTo>
                        <a:pt x="524" y="547"/>
                      </a:lnTo>
                      <a:lnTo>
                        <a:pt x="523" y="547"/>
                      </a:lnTo>
                      <a:lnTo>
                        <a:pt x="522" y="548"/>
                      </a:lnTo>
                      <a:lnTo>
                        <a:pt x="518" y="550"/>
                      </a:lnTo>
                      <a:lnTo>
                        <a:pt x="517" y="551"/>
                      </a:lnTo>
                      <a:lnTo>
                        <a:pt x="516" y="551"/>
                      </a:lnTo>
                      <a:lnTo>
                        <a:pt x="514" y="552"/>
                      </a:lnTo>
                      <a:lnTo>
                        <a:pt x="512" y="554"/>
                      </a:lnTo>
                      <a:lnTo>
                        <a:pt x="511" y="555"/>
                      </a:lnTo>
                      <a:lnTo>
                        <a:pt x="510" y="556"/>
                      </a:lnTo>
                      <a:lnTo>
                        <a:pt x="509" y="557"/>
                      </a:lnTo>
                      <a:lnTo>
                        <a:pt x="504" y="560"/>
                      </a:lnTo>
                      <a:lnTo>
                        <a:pt x="502" y="562"/>
                      </a:lnTo>
                      <a:lnTo>
                        <a:pt x="498" y="565"/>
                      </a:lnTo>
                      <a:lnTo>
                        <a:pt x="495" y="568"/>
                      </a:lnTo>
                      <a:lnTo>
                        <a:pt x="492" y="571"/>
                      </a:lnTo>
                      <a:lnTo>
                        <a:pt x="491" y="572"/>
                      </a:lnTo>
                      <a:lnTo>
                        <a:pt x="490" y="573"/>
                      </a:lnTo>
                      <a:lnTo>
                        <a:pt x="490" y="574"/>
                      </a:lnTo>
                      <a:lnTo>
                        <a:pt x="490" y="575"/>
                      </a:lnTo>
                      <a:lnTo>
                        <a:pt x="490" y="576"/>
                      </a:lnTo>
                      <a:lnTo>
                        <a:pt x="489" y="576"/>
                      </a:lnTo>
                      <a:lnTo>
                        <a:pt x="488" y="576"/>
                      </a:lnTo>
                      <a:lnTo>
                        <a:pt x="488" y="577"/>
                      </a:lnTo>
                      <a:lnTo>
                        <a:pt x="488" y="578"/>
                      </a:lnTo>
                      <a:lnTo>
                        <a:pt x="489" y="579"/>
                      </a:lnTo>
                      <a:lnTo>
                        <a:pt x="489" y="580"/>
                      </a:lnTo>
                      <a:lnTo>
                        <a:pt x="488" y="580"/>
                      </a:lnTo>
                      <a:lnTo>
                        <a:pt x="488" y="581"/>
                      </a:lnTo>
                      <a:lnTo>
                        <a:pt x="489" y="581"/>
                      </a:lnTo>
                      <a:lnTo>
                        <a:pt x="489" y="582"/>
                      </a:lnTo>
                      <a:lnTo>
                        <a:pt x="488" y="582"/>
                      </a:lnTo>
                      <a:lnTo>
                        <a:pt x="487" y="582"/>
                      </a:lnTo>
                      <a:lnTo>
                        <a:pt x="487" y="583"/>
                      </a:lnTo>
                      <a:lnTo>
                        <a:pt x="487" y="584"/>
                      </a:lnTo>
                      <a:lnTo>
                        <a:pt x="486" y="584"/>
                      </a:lnTo>
                      <a:lnTo>
                        <a:pt x="486" y="585"/>
                      </a:lnTo>
                      <a:lnTo>
                        <a:pt x="486" y="586"/>
                      </a:lnTo>
                      <a:lnTo>
                        <a:pt x="486" y="587"/>
                      </a:lnTo>
                      <a:lnTo>
                        <a:pt x="487" y="587"/>
                      </a:lnTo>
                      <a:lnTo>
                        <a:pt x="487" y="588"/>
                      </a:lnTo>
                      <a:lnTo>
                        <a:pt x="486" y="587"/>
                      </a:lnTo>
                      <a:lnTo>
                        <a:pt x="485" y="587"/>
                      </a:lnTo>
                      <a:lnTo>
                        <a:pt x="484" y="587"/>
                      </a:lnTo>
                      <a:lnTo>
                        <a:pt x="483" y="588"/>
                      </a:lnTo>
                      <a:lnTo>
                        <a:pt x="482" y="589"/>
                      </a:lnTo>
                      <a:lnTo>
                        <a:pt x="480" y="590"/>
                      </a:lnTo>
                      <a:lnTo>
                        <a:pt x="480" y="591"/>
                      </a:lnTo>
                      <a:lnTo>
                        <a:pt x="478" y="592"/>
                      </a:lnTo>
                      <a:lnTo>
                        <a:pt x="478" y="593"/>
                      </a:lnTo>
                      <a:lnTo>
                        <a:pt x="477" y="593"/>
                      </a:lnTo>
                      <a:lnTo>
                        <a:pt x="474" y="595"/>
                      </a:lnTo>
                      <a:lnTo>
                        <a:pt x="473" y="596"/>
                      </a:lnTo>
                      <a:lnTo>
                        <a:pt x="472" y="597"/>
                      </a:lnTo>
                      <a:lnTo>
                        <a:pt x="469" y="600"/>
                      </a:lnTo>
                      <a:lnTo>
                        <a:pt x="467" y="602"/>
                      </a:lnTo>
                      <a:lnTo>
                        <a:pt x="467" y="601"/>
                      </a:lnTo>
                      <a:lnTo>
                        <a:pt x="467" y="600"/>
                      </a:lnTo>
                      <a:lnTo>
                        <a:pt x="468" y="599"/>
                      </a:lnTo>
                      <a:lnTo>
                        <a:pt x="470" y="598"/>
                      </a:lnTo>
                      <a:lnTo>
                        <a:pt x="472" y="597"/>
                      </a:lnTo>
                      <a:lnTo>
                        <a:pt x="472" y="595"/>
                      </a:lnTo>
                      <a:lnTo>
                        <a:pt x="474" y="594"/>
                      </a:lnTo>
                      <a:lnTo>
                        <a:pt x="475" y="594"/>
                      </a:lnTo>
                      <a:lnTo>
                        <a:pt x="475" y="593"/>
                      </a:lnTo>
                      <a:lnTo>
                        <a:pt x="475" y="592"/>
                      </a:lnTo>
                      <a:lnTo>
                        <a:pt x="474" y="592"/>
                      </a:lnTo>
                      <a:lnTo>
                        <a:pt x="473" y="592"/>
                      </a:lnTo>
                      <a:lnTo>
                        <a:pt x="473" y="593"/>
                      </a:lnTo>
                      <a:lnTo>
                        <a:pt x="472" y="593"/>
                      </a:lnTo>
                      <a:lnTo>
                        <a:pt x="472" y="592"/>
                      </a:lnTo>
                      <a:lnTo>
                        <a:pt x="472" y="593"/>
                      </a:lnTo>
                      <a:lnTo>
                        <a:pt x="472" y="594"/>
                      </a:lnTo>
                      <a:lnTo>
                        <a:pt x="471" y="594"/>
                      </a:lnTo>
                      <a:lnTo>
                        <a:pt x="470" y="594"/>
                      </a:lnTo>
                      <a:lnTo>
                        <a:pt x="469" y="595"/>
                      </a:lnTo>
                      <a:lnTo>
                        <a:pt x="469" y="594"/>
                      </a:lnTo>
                      <a:lnTo>
                        <a:pt x="468" y="594"/>
                      </a:lnTo>
                      <a:lnTo>
                        <a:pt x="467" y="594"/>
                      </a:lnTo>
                      <a:lnTo>
                        <a:pt x="467" y="595"/>
                      </a:lnTo>
                      <a:lnTo>
                        <a:pt x="466" y="595"/>
                      </a:lnTo>
                      <a:lnTo>
                        <a:pt x="466" y="594"/>
                      </a:lnTo>
                      <a:lnTo>
                        <a:pt x="465" y="594"/>
                      </a:lnTo>
                      <a:lnTo>
                        <a:pt x="465" y="593"/>
                      </a:lnTo>
                      <a:lnTo>
                        <a:pt x="464" y="593"/>
                      </a:lnTo>
                      <a:lnTo>
                        <a:pt x="463" y="592"/>
                      </a:lnTo>
                      <a:lnTo>
                        <a:pt x="462" y="591"/>
                      </a:lnTo>
                      <a:lnTo>
                        <a:pt x="462" y="590"/>
                      </a:lnTo>
                      <a:lnTo>
                        <a:pt x="461" y="590"/>
                      </a:lnTo>
                      <a:lnTo>
                        <a:pt x="460" y="590"/>
                      </a:lnTo>
                      <a:lnTo>
                        <a:pt x="460" y="589"/>
                      </a:lnTo>
                      <a:lnTo>
                        <a:pt x="459" y="589"/>
                      </a:lnTo>
                      <a:lnTo>
                        <a:pt x="459" y="588"/>
                      </a:lnTo>
                      <a:lnTo>
                        <a:pt x="460" y="588"/>
                      </a:lnTo>
                      <a:lnTo>
                        <a:pt x="461" y="587"/>
                      </a:lnTo>
                      <a:lnTo>
                        <a:pt x="461" y="586"/>
                      </a:lnTo>
                      <a:lnTo>
                        <a:pt x="462" y="586"/>
                      </a:lnTo>
                      <a:lnTo>
                        <a:pt x="462" y="585"/>
                      </a:lnTo>
                      <a:lnTo>
                        <a:pt x="462" y="584"/>
                      </a:lnTo>
                      <a:lnTo>
                        <a:pt x="463" y="584"/>
                      </a:lnTo>
                      <a:lnTo>
                        <a:pt x="463" y="583"/>
                      </a:lnTo>
                      <a:lnTo>
                        <a:pt x="463" y="584"/>
                      </a:lnTo>
                      <a:lnTo>
                        <a:pt x="462" y="583"/>
                      </a:lnTo>
                      <a:lnTo>
                        <a:pt x="461" y="582"/>
                      </a:lnTo>
                      <a:lnTo>
                        <a:pt x="460" y="581"/>
                      </a:lnTo>
                      <a:lnTo>
                        <a:pt x="460" y="580"/>
                      </a:lnTo>
                      <a:lnTo>
                        <a:pt x="460" y="579"/>
                      </a:lnTo>
                      <a:lnTo>
                        <a:pt x="459" y="578"/>
                      </a:lnTo>
                      <a:lnTo>
                        <a:pt x="459" y="577"/>
                      </a:lnTo>
                      <a:lnTo>
                        <a:pt x="458" y="577"/>
                      </a:lnTo>
                      <a:lnTo>
                        <a:pt x="458" y="576"/>
                      </a:lnTo>
                      <a:lnTo>
                        <a:pt x="459" y="576"/>
                      </a:lnTo>
                      <a:lnTo>
                        <a:pt x="458" y="576"/>
                      </a:lnTo>
                      <a:lnTo>
                        <a:pt x="458" y="575"/>
                      </a:lnTo>
                      <a:lnTo>
                        <a:pt x="459" y="575"/>
                      </a:lnTo>
                      <a:lnTo>
                        <a:pt x="459" y="574"/>
                      </a:lnTo>
                      <a:lnTo>
                        <a:pt x="458" y="573"/>
                      </a:lnTo>
                      <a:lnTo>
                        <a:pt x="458" y="572"/>
                      </a:lnTo>
                      <a:lnTo>
                        <a:pt x="459" y="572"/>
                      </a:lnTo>
                      <a:lnTo>
                        <a:pt x="459" y="571"/>
                      </a:lnTo>
                      <a:lnTo>
                        <a:pt x="458" y="570"/>
                      </a:lnTo>
                      <a:lnTo>
                        <a:pt x="457" y="570"/>
                      </a:lnTo>
                      <a:lnTo>
                        <a:pt x="457" y="569"/>
                      </a:lnTo>
                      <a:lnTo>
                        <a:pt x="458" y="569"/>
                      </a:lnTo>
                      <a:lnTo>
                        <a:pt x="458" y="568"/>
                      </a:lnTo>
                      <a:lnTo>
                        <a:pt x="457" y="569"/>
                      </a:lnTo>
                      <a:lnTo>
                        <a:pt x="457" y="568"/>
                      </a:lnTo>
                      <a:lnTo>
                        <a:pt x="457" y="567"/>
                      </a:lnTo>
                      <a:lnTo>
                        <a:pt x="457" y="566"/>
                      </a:lnTo>
                      <a:lnTo>
                        <a:pt x="456" y="566"/>
                      </a:lnTo>
                      <a:lnTo>
                        <a:pt x="456" y="565"/>
                      </a:lnTo>
                      <a:lnTo>
                        <a:pt x="455" y="565"/>
                      </a:lnTo>
                      <a:lnTo>
                        <a:pt x="455" y="566"/>
                      </a:lnTo>
                      <a:lnTo>
                        <a:pt x="455" y="567"/>
                      </a:lnTo>
                      <a:lnTo>
                        <a:pt x="454" y="567"/>
                      </a:lnTo>
                      <a:lnTo>
                        <a:pt x="454" y="566"/>
                      </a:lnTo>
                      <a:lnTo>
                        <a:pt x="454" y="567"/>
                      </a:lnTo>
                      <a:lnTo>
                        <a:pt x="453" y="568"/>
                      </a:lnTo>
                      <a:lnTo>
                        <a:pt x="453" y="569"/>
                      </a:lnTo>
                      <a:lnTo>
                        <a:pt x="453" y="570"/>
                      </a:lnTo>
                      <a:lnTo>
                        <a:pt x="452" y="571"/>
                      </a:lnTo>
                      <a:lnTo>
                        <a:pt x="451" y="571"/>
                      </a:lnTo>
                      <a:lnTo>
                        <a:pt x="451" y="570"/>
                      </a:lnTo>
                      <a:lnTo>
                        <a:pt x="451" y="571"/>
                      </a:lnTo>
                      <a:lnTo>
                        <a:pt x="450" y="571"/>
                      </a:lnTo>
                      <a:lnTo>
                        <a:pt x="450" y="572"/>
                      </a:lnTo>
                      <a:lnTo>
                        <a:pt x="449" y="572"/>
                      </a:lnTo>
                      <a:lnTo>
                        <a:pt x="448" y="573"/>
                      </a:lnTo>
                      <a:lnTo>
                        <a:pt x="448" y="572"/>
                      </a:lnTo>
                      <a:lnTo>
                        <a:pt x="448" y="571"/>
                      </a:lnTo>
                      <a:lnTo>
                        <a:pt x="447" y="571"/>
                      </a:lnTo>
                      <a:lnTo>
                        <a:pt x="446" y="571"/>
                      </a:lnTo>
                      <a:lnTo>
                        <a:pt x="446" y="570"/>
                      </a:lnTo>
                      <a:lnTo>
                        <a:pt x="446" y="571"/>
                      </a:lnTo>
                      <a:lnTo>
                        <a:pt x="445" y="571"/>
                      </a:lnTo>
                      <a:lnTo>
                        <a:pt x="445" y="570"/>
                      </a:lnTo>
                      <a:lnTo>
                        <a:pt x="446" y="570"/>
                      </a:lnTo>
                      <a:lnTo>
                        <a:pt x="445" y="569"/>
                      </a:lnTo>
                      <a:lnTo>
                        <a:pt x="445" y="568"/>
                      </a:lnTo>
                      <a:lnTo>
                        <a:pt x="444" y="568"/>
                      </a:lnTo>
                      <a:lnTo>
                        <a:pt x="444" y="567"/>
                      </a:lnTo>
                      <a:lnTo>
                        <a:pt x="443" y="567"/>
                      </a:lnTo>
                      <a:lnTo>
                        <a:pt x="443" y="566"/>
                      </a:lnTo>
                      <a:lnTo>
                        <a:pt x="442" y="565"/>
                      </a:lnTo>
                      <a:lnTo>
                        <a:pt x="441" y="565"/>
                      </a:lnTo>
                      <a:lnTo>
                        <a:pt x="441" y="564"/>
                      </a:lnTo>
                      <a:lnTo>
                        <a:pt x="440" y="564"/>
                      </a:lnTo>
                      <a:lnTo>
                        <a:pt x="440" y="565"/>
                      </a:lnTo>
                      <a:lnTo>
                        <a:pt x="439" y="565"/>
                      </a:lnTo>
                      <a:lnTo>
                        <a:pt x="438" y="565"/>
                      </a:lnTo>
                      <a:lnTo>
                        <a:pt x="437" y="566"/>
                      </a:lnTo>
                      <a:lnTo>
                        <a:pt x="436" y="566"/>
                      </a:lnTo>
                      <a:lnTo>
                        <a:pt x="435" y="566"/>
                      </a:lnTo>
                      <a:lnTo>
                        <a:pt x="435" y="567"/>
                      </a:lnTo>
                      <a:lnTo>
                        <a:pt x="434" y="567"/>
                      </a:lnTo>
                      <a:lnTo>
                        <a:pt x="434" y="568"/>
                      </a:lnTo>
                      <a:lnTo>
                        <a:pt x="433" y="569"/>
                      </a:lnTo>
                      <a:lnTo>
                        <a:pt x="433" y="570"/>
                      </a:lnTo>
                      <a:lnTo>
                        <a:pt x="432" y="570"/>
                      </a:lnTo>
                      <a:lnTo>
                        <a:pt x="432" y="571"/>
                      </a:lnTo>
                      <a:lnTo>
                        <a:pt x="433" y="571"/>
                      </a:lnTo>
                      <a:lnTo>
                        <a:pt x="432" y="571"/>
                      </a:lnTo>
                      <a:lnTo>
                        <a:pt x="432" y="572"/>
                      </a:lnTo>
                      <a:lnTo>
                        <a:pt x="431" y="572"/>
                      </a:lnTo>
                      <a:lnTo>
                        <a:pt x="430" y="573"/>
                      </a:lnTo>
                      <a:lnTo>
                        <a:pt x="430" y="574"/>
                      </a:lnTo>
                      <a:lnTo>
                        <a:pt x="430" y="575"/>
                      </a:lnTo>
                      <a:lnTo>
                        <a:pt x="429" y="575"/>
                      </a:lnTo>
                      <a:lnTo>
                        <a:pt x="428" y="576"/>
                      </a:lnTo>
                      <a:lnTo>
                        <a:pt x="427" y="576"/>
                      </a:lnTo>
                      <a:lnTo>
                        <a:pt x="425" y="574"/>
                      </a:lnTo>
                      <a:lnTo>
                        <a:pt x="425" y="573"/>
                      </a:lnTo>
                      <a:lnTo>
                        <a:pt x="425" y="572"/>
                      </a:lnTo>
                      <a:lnTo>
                        <a:pt x="425" y="571"/>
                      </a:lnTo>
                      <a:lnTo>
                        <a:pt x="424" y="571"/>
                      </a:lnTo>
                      <a:lnTo>
                        <a:pt x="424" y="570"/>
                      </a:lnTo>
                      <a:lnTo>
                        <a:pt x="423" y="571"/>
                      </a:lnTo>
                      <a:lnTo>
                        <a:pt x="423" y="570"/>
                      </a:lnTo>
                      <a:lnTo>
                        <a:pt x="423" y="569"/>
                      </a:lnTo>
                      <a:lnTo>
                        <a:pt x="423" y="568"/>
                      </a:lnTo>
                      <a:lnTo>
                        <a:pt x="423" y="567"/>
                      </a:lnTo>
                      <a:lnTo>
                        <a:pt x="422" y="567"/>
                      </a:lnTo>
                      <a:lnTo>
                        <a:pt x="422" y="566"/>
                      </a:lnTo>
                      <a:lnTo>
                        <a:pt x="422" y="565"/>
                      </a:lnTo>
                      <a:lnTo>
                        <a:pt x="422" y="564"/>
                      </a:lnTo>
                      <a:lnTo>
                        <a:pt x="423" y="565"/>
                      </a:lnTo>
                      <a:lnTo>
                        <a:pt x="423" y="564"/>
                      </a:lnTo>
                      <a:lnTo>
                        <a:pt x="424" y="564"/>
                      </a:lnTo>
                      <a:lnTo>
                        <a:pt x="424" y="563"/>
                      </a:lnTo>
                      <a:lnTo>
                        <a:pt x="425" y="563"/>
                      </a:lnTo>
                      <a:lnTo>
                        <a:pt x="425" y="562"/>
                      </a:lnTo>
                      <a:lnTo>
                        <a:pt x="425" y="561"/>
                      </a:lnTo>
                      <a:lnTo>
                        <a:pt x="425" y="560"/>
                      </a:lnTo>
                      <a:lnTo>
                        <a:pt x="426" y="560"/>
                      </a:lnTo>
                      <a:lnTo>
                        <a:pt x="425" y="559"/>
                      </a:lnTo>
                      <a:lnTo>
                        <a:pt x="426" y="559"/>
                      </a:lnTo>
                      <a:lnTo>
                        <a:pt x="426" y="558"/>
                      </a:lnTo>
                      <a:lnTo>
                        <a:pt x="425" y="558"/>
                      </a:lnTo>
                      <a:lnTo>
                        <a:pt x="425" y="557"/>
                      </a:lnTo>
                      <a:lnTo>
                        <a:pt x="426" y="557"/>
                      </a:lnTo>
                      <a:lnTo>
                        <a:pt x="426" y="556"/>
                      </a:lnTo>
                      <a:lnTo>
                        <a:pt x="426" y="555"/>
                      </a:lnTo>
                      <a:lnTo>
                        <a:pt x="425" y="555"/>
                      </a:lnTo>
                      <a:lnTo>
                        <a:pt x="425" y="554"/>
                      </a:lnTo>
                      <a:lnTo>
                        <a:pt x="426" y="554"/>
                      </a:lnTo>
                      <a:lnTo>
                        <a:pt x="426" y="555"/>
                      </a:lnTo>
                      <a:lnTo>
                        <a:pt x="427" y="555"/>
                      </a:lnTo>
                      <a:lnTo>
                        <a:pt x="427" y="554"/>
                      </a:lnTo>
                      <a:lnTo>
                        <a:pt x="427" y="553"/>
                      </a:lnTo>
                      <a:lnTo>
                        <a:pt x="428" y="553"/>
                      </a:lnTo>
                      <a:lnTo>
                        <a:pt x="428" y="552"/>
                      </a:lnTo>
                      <a:lnTo>
                        <a:pt x="428" y="551"/>
                      </a:lnTo>
                      <a:lnTo>
                        <a:pt x="426" y="551"/>
                      </a:lnTo>
                      <a:lnTo>
                        <a:pt x="426" y="550"/>
                      </a:lnTo>
                      <a:lnTo>
                        <a:pt x="426" y="549"/>
                      </a:lnTo>
                      <a:lnTo>
                        <a:pt x="426" y="548"/>
                      </a:lnTo>
                      <a:lnTo>
                        <a:pt x="427" y="548"/>
                      </a:lnTo>
                      <a:lnTo>
                        <a:pt x="427" y="547"/>
                      </a:lnTo>
                      <a:lnTo>
                        <a:pt x="428" y="547"/>
                      </a:lnTo>
                      <a:lnTo>
                        <a:pt x="427" y="546"/>
                      </a:lnTo>
                      <a:lnTo>
                        <a:pt x="428" y="545"/>
                      </a:lnTo>
                      <a:lnTo>
                        <a:pt x="429" y="544"/>
                      </a:lnTo>
                      <a:lnTo>
                        <a:pt x="430" y="543"/>
                      </a:lnTo>
                      <a:lnTo>
                        <a:pt x="431" y="542"/>
                      </a:lnTo>
                      <a:lnTo>
                        <a:pt x="432" y="542"/>
                      </a:lnTo>
                      <a:lnTo>
                        <a:pt x="432" y="541"/>
                      </a:lnTo>
                      <a:lnTo>
                        <a:pt x="433" y="541"/>
                      </a:lnTo>
                      <a:lnTo>
                        <a:pt x="433" y="540"/>
                      </a:lnTo>
                      <a:lnTo>
                        <a:pt x="433" y="539"/>
                      </a:lnTo>
                      <a:lnTo>
                        <a:pt x="433" y="538"/>
                      </a:lnTo>
                      <a:lnTo>
                        <a:pt x="434" y="538"/>
                      </a:lnTo>
                      <a:lnTo>
                        <a:pt x="433" y="538"/>
                      </a:lnTo>
                      <a:lnTo>
                        <a:pt x="433" y="537"/>
                      </a:lnTo>
                      <a:lnTo>
                        <a:pt x="433" y="538"/>
                      </a:lnTo>
                      <a:lnTo>
                        <a:pt x="432" y="537"/>
                      </a:lnTo>
                      <a:lnTo>
                        <a:pt x="431" y="538"/>
                      </a:lnTo>
                      <a:lnTo>
                        <a:pt x="431" y="537"/>
                      </a:lnTo>
                      <a:lnTo>
                        <a:pt x="430" y="536"/>
                      </a:lnTo>
                      <a:lnTo>
                        <a:pt x="430" y="535"/>
                      </a:lnTo>
                      <a:lnTo>
                        <a:pt x="429" y="535"/>
                      </a:lnTo>
                      <a:lnTo>
                        <a:pt x="429" y="534"/>
                      </a:lnTo>
                      <a:lnTo>
                        <a:pt x="428" y="535"/>
                      </a:lnTo>
                      <a:lnTo>
                        <a:pt x="428" y="534"/>
                      </a:lnTo>
                      <a:lnTo>
                        <a:pt x="427" y="533"/>
                      </a:lnTo>
                      <a:lnTo>
                        <a:pt x="428" y="533"/>
                      </a:lnTo>
                      <a:lnTo>
                        <a:pt x="427" y="533"/>
                      </a:lnTo>
                      <a:lnTo>
                        <a:pt x="427" y="532"/>
                      </a:lnTo>
                      <a:lnTo>
                        <a:pt x="426" y="532"/>
                      </a:lnTo>
                      <a:lnTo>
                        <a:pt x="426" y="530"/>
                      </a:lnTo>
                      <a:lnTo>
                        <a:pt x="426" y="531"/>
                      </a:lnTo>
                      <a:lnTo>
                        <a:pt x="425" y="531"/>
                      </a:lnTo>
                      <a:lnTo>
                        <a:pt x="425" y="530"/>
                      </a:lnTo>
                      <a:lnTo>
                        <a:pt x="424" y="530"/>
                      </a:lnTo>
                      <a:lnTo>
                        <a:pt x="423" y="530"/>
                      </a:lnTo>
                      <a:lnTo>
                        <a:pt x="422" y="531"/>
                      </a:lnTo>
                      <a:lnTo>
                        <a:pt x="422" y="530"/>
                      </a:lnTo>
                      <a:lnTo>
                        <a:pt x="421" y="530"/>
                      </a:lnTo>
                      <a:lnTo>
                        <a:pt x="421" y="531"/>
                      </a:lnTo>
                      <a:lnTo>
                        <a:pt x="420" y="531"/>
                      </a:lnTo>
                      <a:lnTo>
                        <a:pt x="421" y="531"/>
                      </a:lnTo>
                      <a:lnTo>
                        <a:pt x="421" y="532"/>
                      </a:lnTo>
                      <a:lnTo>
                        <a:pt x="420" y="532"/>
                      </a:lnTo>
                      <a:lnTo>
                        <a:pt x="419" y="532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7" y="533"/>
                      </a:lnTo>
                      <a:lnTo>
                        <a:pt x="417" y="532"/>
                      </a:lnTo>
                      <a:lnTo>
                        <a:pt x="418" y="533"/>
                      </a:lnTo>
                      <a:lnTo>
                        <a:pt x="418" y="532"/>
                      </a:lnTo>
                      <a:lnTo>
                        <a:pt x="417" y="532"/>
                      </a:lnTo>
                      <a:lnTo>
                        <a:pt x="418" y="531"/>
                      </a:lnTo>
                      <a:lnTo>
                        <a:pt x="417" y="531"/>
                      </a:lnTo>
                      <a:lnTo>
                        <a:pt x="418" y="530"/>
                      </a:lnTo>
                      <a:lnTo>
                        <a:pt x="417" y="530"/>
                      </a:lnTo>
                      <a:lnTo>
                        <a:pt x="417" y="529"/>
                      </a:lnTo>
                      <a:lnTo>
                        <a:pt x="416" y="529"/>
                      </a:lnTo>
                      <a:lnTo>
                        <a:pt x="416" y="530"/>
                      </a:lnTo>
                      <a:lnTo>
                        <a:pt x="416" y="531"/>
                      </a:lnTo>
                      <a:lnTo>
                        <a:pt x="416" y="532"/>
                      </a:lnTo>
                      <a:lnTo>
                        <a:pt x="415" y="531"/>
                      </a:lnTo>
                      <a:lnTo>
                        <a:pt x="415" y="530"/>
                      </a:lnTo>
                      <a:lnTo>
                        <a:pt x="414" y="531"/>
                      </a:lnTo>
                      <a:lnTo>
                        <a:pt x="414" y="530"/>
                      </a:lnTo>
                      <a:lnTo>
                        <a:pt x="413" y="530"/>
                      </a:lnTo>
                      <a:lnTo>
                        <a:pt x="413" y="531"/>
                      </a:lnTo>
                      <a:lnTo>
                        <a:pt x="412" y="531"/>
                      </a:lnTo>
                      <a:lnTo>
                        <a:pt x="412" y="530"/>
                      </a:lnTo>
                      <a:lnTo>
                        <a:pt x="411" y="531"/>
                      </a:lnTo>
                      <a:lnTo>
                        <a:pt x="410" y="531"/>
                      </a:lnTo>
                      <a:lnTo>
                        <a:pt x="410" y="530"/>
                      </a:lnTo>
                      <a:lnTo>
                        <a:pt x="409" y="530"/>
                      </a:lnTo>
                      <a:lnTo>
                        <a:pt x="409" y="531"/>
                      </a:lnTo>
                      <a:lnTo>
                        <a:pt x="408" y="531"/>
                      </a:lnTo>
                      <a:lnTo>
                        <a:pt x="407" y="531"/>
                      </a:lnTo>
                      <a:lnTo>
                        <a:pt x="407" y="530"/>
                      </a:lnTo>
                      <a:lnTo>
                        <a:pt x="406" y="529"/>
                      </a:lnTo>
                      <a:lnTo>
                        <a:pt x="405" y="529"/>
                      </a:lnTo>
                      <a:lnTo>
                        <a:pt x="404" y="529"/>
                      </a:lnTo>
                      <a:lnTo>
                        <a:pt x="404" y="528"/>
                      </a:lnTo>
                      <a:lnTo>
                        <a:pt x="404" y="527"/>
                      </a:lnTo>
                      <a:lnTo>
                        <a:pt x="403" y="527"/>
                      </a:lnTo>
                      <a:lnTo>
                        <a:pt x="402" y="528"/>
                      </a:lnTo>
                      <a:lnTo>
                        <a:pt x="401" y="528"/>
                      </a:lnTo>
                      <a:lnTo>
                        <a:pt x="401" y="527"/>
                      </a:lnTo>
                      <a:lnTo>
                        <a:pt x="400" y="527"/>
                      </a:lnTo>
                      <a:lnTo>
                        <a:pt x="400" y="528"/>
                      </a:lnTo>
                      <a:lnTo>
                        <a:pt x="401" y="528"/>
                      </a:lnTo>
                      <a:lnTo>
                        <a:pt x="401" y="529"/>
                      </a:lnTo>
                      <a:lnTo>
                        <a:pt x="400" y="529"/>
                      </a:lnTo>
                      <a:lnTo>
                        <a:pt x="400" y="528"/>
                      </a:lnTo>
                      <a:lnTo>
                        <a:pt x="399" y="528"/>
                      </a:lnTo>
                      <a:lnTo>
                        <a:pt x="398" y="528"/>
                      </a:lnTo>
                      <a:lnTo>
                        <a:pt x="397" y="528"/>
                      </a:lnTo>
                      <a:lnTo>
                        <a:pt x="395" y="528"/>
                      </a:lnTo>
                      <a:lnTo>
                        <a:pt x="395" y="529"/>
                      </a:lnTo>
                      <a:lnTo>
                        <a:pt x="394" y="529"/>
                      </a:lnTo>
                      <a:lnTo>
                        <a:pt x="394" y="528"/>
                      </a:lnTo>
                      <a:lnTo>
                        <a:pt x="393" y="528"/>
                      </a:lnTo>
                      <a:lnTo>
                        <a:pt x="392" y="528"/>
                      </a:lnTo>
                      <a:lnTo>
                        <a:pt x="391" y="528"/>
                      </a:lnTo>
                      <a:lnTo>
                        <a:pt x="390" y="529"/>
                      </a:lnTo>
                      <a:lnTo>
                        <a:pt x="390" y="528"/>
                      </a:lnTo>
                      <a:lnTo>
                        <a:pt x="389" y="528"/>
                      </a:lnTo>
                      <a:lnTo>
                        <a:pt x="389" y="527"/>
                      </a:lnTo>
                      <a:lnTo>
                        <a:pt x="388" y="527"/>
                      </a:lnTo>
                      <a:lnTo>
                        <a:pt x="387" y="527"/>
                      </a:lnTo>
                      <a:lnTo>
                        <a:pt x="387" y="526"/>
                      </a:lnTo>
                      <a:lnTo>
                        <a:pt x="386" y="526"/>
                      </a:lnTo>
                      <a:lnTo>
                        <a:pt x="385" y="526"/>
                      </a:lnTo>
                      <a:lnTo>
                        <a:pt x="386" y="525"/>
                      </a:lnTo>
                      <a:lnTo>
                        <a:pt x="386" y="524"/>
                      </a:lnTo>
                      <a:lnTo>
                        <a:pt x="387" y="524"/>
                      </a:lnTo>
                      <a:lnTo>
                        <a:pt x="386" y="523"/>
                      </a:lnTo>
                      <a:lnTo>
                        <a:pt x="385" y="524"/>
                      </a:lnTo>
                      <a:lnTo>
                        <a:pt x="384" y="524"/>
                      </a:lnTo>
                      <a:lnTo>
                        <a:pt x="384" y="523"/>
                      </a:lnTo>
                      <a:lnTo>
                        <a:pt x="383" y="523"/>
                      </a:lnTo>
                      <a:lnTo>
                        <a:pt x="382" y="524"/>
                      </a:lnTo>
                      <a:lnTo>
                        <a:pt x="383" y="524"/>
                      </a:lnTo>
                      <a:lnTo>
                        <a:pt x="383" y="525"/>
                      </a:lnTo>
                      <a:lnTo>
                        <a:pt x="382" y="525"/>
                      </a:lnTo>
                      <a:lnTo>
                        <a:pt x="383" y="526"/>
                      </a:lnTo>
                      <a:lnTo>
                        <a:pt x="382" y="527"/>
                      </a:lnTo>
                      <a:lnTo>
                        <a:pt x="381" y="528"/>
                      </a:lnTo>
                      <a:lnTo>
                        <a:pt x="380" y="528"/>
                      </a:lnTo>
                      <a:lnTo>
                        <a:pt x="379" y="528"/>
                      </a:lnTo>
                      <a:lnTo>
                        <a:pt x="379" y="527"/>
                      </a:lnTo>
                      <a:lnTo>
                        <a:pt x="378" y="527"/>
                      </a:lnTo>
                      <a:lnTo>
                        <a:pt x="378" y="528"/>
                      </a:lnTo>
                      <a:lnTo>
                        <a:pt x="377" y="528"/>
                      </a:lnTo>
                      <a:lnTo>
                        <a:pt x="377" y="527"/>
                      </a:lnTo>
                      <a:lnTo>
                        <a:pt x="376" y="527"/>
                      </a:lnTo>
                      <a:lnTo>
                        <a:pt x="376" y="528"/>
                      </a:lnTo>
                      <a:lnTo>
                        <a:pt x="375" y="528"/>
                      </a:lnTo>
                      <a:lnTo>
                        <a:pt x="374" y="528"/>
                      </a:lnTo>
                      <a:lnTo>
                        <a:pt x="373" y="527"/>
                      </a:lnTo>
                      <a:lnTo>
                        <a:pt x="372" y="527"/>
                      </a:lnTo>
                      <a:lnTo>
                        <a:pt x="371" y="526"/>
                      </a:lnTo>
                      <a:lnTo>
                        <a:pt x="370" y="527"/>
                      </a:lnTo>
                      <a:lnTo>
                        <a:pt x="369" y="526"/>
                      </a:lnTo>
                      <a:lnTo>
                        <a:pt x="368" y="526"/>
                      </a:lnTo>
                      <a:lnTo>
                        <a:pt x="368" y="527"/>
                      </a:lnTo>
                      <a:lnTo>
                        <a:pt x="367" y="527"/>
                      </a:lnTo>
                      <a:lnTo>
                        <a:pt x="366" y="528"/>
                      </a:lnTo>
                      <a:lnTo>
                        <a:pt x="366" y="529"/>
                      </a:lnTo>
                      <a:lnTo>
                        <a:pt x="365" y="529"/>
                      </a:lnTo>
                      <a:lnTo>
                        <a:pt x="363" y="529"/>
                      </a:lnTo>
                      <a:lnTo>
                        <a:pt x="363" y="528"/>
                      </a:lnTo>
                      <a:lnTo>
                        <a:pt x="361" y="528"/>
                      </a:lnTo>
                      <a:lnTo>
                        <a:pt x="360" y="528"/>
                      </a:lnTo>
                      <a:lnTo>
                        <a:pt x="359" y="528"/>
                      </a:lnTo>
                      <a:lnTo>
                        <a:pt x="358" y="527"/>
                      </a:lnTo>
                      <a:lnTo>
                        <a:pt x="358" y="526"/>
                      </a:lnTo>
                      <a:lnTo>
                        <a:pt x="357" y="526"/>
                      </a:lnTo>
                      <a:lnTo>
                        <a:pt x="357" y="525"/>
                      </a:lnTo>
                      <a:lnTo>
                        <a:pt x="356" y="525"/>
                      </a:lnTo>
                      <a:lnTo>
                        <a:pt x="356" y="524"/>
                      </a:lnTo>
                      <a:lnTo>
                        <a:pt x="357" y="524"/>
                      </a:lnTo>
                      <a:lnTo>
                        <a:pt x="358" y="524"/>
                      </a:lnTo>
                      <a:lnTo>
                        <a:pt x="358" y="523"/>
                      </a:lnTo>
                      <a:lnTo>
                        <a:pt x="357" y="523"/>
                      </a:lnTo>
                      <a:lnTo>
                        <a:pt x="357" y="522"/>
                      </a:lnTo>
                      <a:lnTo>
                        <a:pt x="356" y="522"/>
                      </a:lnTo>
                      <a:lnTo>
                        <a:pt x="356" y="521"/>
                      </a:lnTo>
                      <a:lnTo>
                        <a:pt x="357" y="521"/>
                      </a:lnTo>
                      <a:lnTo>
                        <a:pt x="357" y="520"/>
                      </a:lnTo>
                      <a:lnTo>
                        <a:pt x="356" y="519"/>
                      </a:lnTo>
                      <a:lnTo>
                        <a:pt x="357" y="519"/>
                      </a:lnTo>
                      <a:lnTo>
                        <a:pt x="357" y="518"/>
                      </a:lnTo>
                      <a:lnTo>
                        <a:pt x="358" y="518"/>
                      </a:lnTo>
                      <a:lnTo>
                        <a:pt x="357" y="517"/>
                      </a:lnTo>
                      <a:lnTo>
                        <a:pt x="356" y="516"/>
                      </a:lnTo>
                      <a:lnTo>
                        <a:pt x="357" y="516"/>
                      </a:lnTo>
                      <a:lnTo>
                        <a:pt x="357" y="515"/>
                      </a:lnTo>
                      <a:lnTo>
                        <a:pt x="357" y="514"/>
                      </a:lnTo>
                      <a:lnTo>
                        <a:pt x="357" y="513"/>
                      </a:lnTo>
                      <a:lnTo>
                        <a:pt x="357" y="512"/>
                      </a:lnTo>
                      <a:lnTo>
                        <a:pt x="358" y="513"/>
                      </a:lnTo>
                      <a:lnTo>
                        <a:pt x="358" y="512"/>
                      </a:lnTo>
                      <a:lnTo>
                        <a:pt x="358" y="513"/>
                      </a:lnTo>
                      <a:lnTo>
                        <a:pt x="359" y="513"/>
                      </a:lnTo>
                      <a:lnTo>
                        <a:pt x="359" y="512"/>
                      </a:lnTo>
                      <a:lnTo>
                        <a:pt x="360" y="512"/>
                      </a:lnTo>
                      <a:lnTo>
                        <a:pt x="360" y="511"/>
                      </a:lnTo>
                      <a:lnTo>
                        <a:pt x="360" y="510"/>
                      </a:lnTo>
                      <a:lnTo>
                        <a:pt x="360" y="509"/>
                      </a:lnTo>
                      <a:lnTo>
                        <a:pt x="360" y="508"/>
                      </a:lnTo>
                      <a:lnTo>
                        <a:pt x="359" y="508"/>
                      </a:lnTo>
                      <a:lnTo>
                        <a:pt x="359" y="507"/>
                      </a:lnTo>
                      <a:lnTo>
                        <a:pt x="360" y="507"/>
                      </a:lnTo>
                      <a:lnTo>
                        <a:pt x="362" y="507"/>
                      </a:lnTo>
                      <a:lnTo>
                        <a:pt x="361" y="506"/>
                      </a:lnTo>
                      <a:lnTo>
                        <a:pt x="362" y="506"/>
                      </a:lnTo>
                      <a:lnTo>
                        <a:pt x="361" y="506"/>
                      </a:lnTo>
                      <a:lnTo>
                        <a:pt x="362" y="505"/>
                      </a:lnTo>
                      <a:lnTo>
                        <a:pt x="363" y="505"/>
                      </a:lnTo>
                      <a:lnTo>
                        <a:pt x="363" y="504"/>
                      </a:lnTo>
                      <a:lnTo>
                        <a:pt x="364" y="505"/>
                      </a:lnTo>
                      <a:lnTo>
                        <a:pt x="364" y="504"/>
                      </a:lnTo>
                      <a:lnTo>
                        <a:pt x="364" y="503"/>
                      </a:lnTo>
                      <a:lnTo>
                        <a:pt x="364" y="502"/>
                      </a:lnTo>
                      <a:lnTo>
                        <a:pt x="364" y="501"/>
                      </a:lnTo>
                      <a:lnTo>
                        <a:pt x="364" y="500"/>
                      </a:lnTo>
                      <a:lnTo>
                        <a:pt x="365" y="499"/>
                      </a:lnTo>
                      <a:lnTo>
                        <a:pt x="366" y="498"/>
                      </a:lnTo>
                      <a:lnTo>
                        <a:pt x="365" y="498"/>
                      </a:lnTo>
                      <a:lnTo>
                        <a:pt x="365" y="497"/>
                      </a:lnTo>
                      <a:lnTo>
                        <a:pt x="365" y="498"/>
                      </a:lnTo>
                      <a:lnTo>
                        <a:pt x="364" y="498"/>
                      </a:lnTo>
                      <a:lnTo>
                        <a:pt x="364" y="497"/>
                      </a:lnTo>
                      <a:lnTo>
                        <a:pt x="365" y="496"/>
                      </a:lnTo>
                      <a:lnTo>
                        <a:pt x="365" y="495"/>
                      </a:lnTo>
                      <a:lnTo>
                        <a:pt x="366" y="495"/>
                      </a:lnTo>
                      <a:lnTo>
                        <a:pt x="366" y="494"/>
                      </a:lnTo>
                      <a:lnTo>
                        <a:pt x="367" y="493"/>
                      </a:lnTo>
                      <a:lnTo>
                        <a:pt x="368" y="492"/>
                      </a:lnTo>
                      <a:lnTo>
                        <a:pt x="369" y="492"/>
                      </a:lnTo>
                      <a:lnTo>
                        <a:pt x="370" y="491"/>
                      </a:lnTo>
                      <a:lnTo>
                        <a:pt x="369" y="491"/>
                      </a:lnTo>
                      <a:lnTo>
                        <a:pt x="368" y="491"/>
                      </a:lnTo>
                      <a:lnTo>
                        <a:pt x="367" y="491"/>
                      </a:lnTo>
                      <a:lnTo>
                        <a:pt x="367" y="490"/>
                      </a:lnTo>
                      <a:lnTo>
                        <a:pt x="366" y="490"/>
                      </a:lnTo>
                      <a:lnTo>
                        <a:pt x="365" y="490"/>
                      </a:lnTo>
                      <a:lnTo>
                        <a:pt x="365" y="489"/>
                      </a:lnTo>
                      <a:lnTo>
                        <a:pt x="365" y="488"/>
                      </a:lnTo>
                      <a:lnTo>
                        <a:pt x="364" y="488"/>
                      </a:lnTo>
                      <a:lnTo>
                        <a:pt x="363" y="487"/>
                      </a:lnTo>
                      <a:lnTo>
                        <a:pt x="362" y="487"/>
                      </a:lnTo>
                      <a:lnTo>
                        <a:pt x="361" y="486"/>
                      </a:lnTo>
                      <a:lnTo>
                        <a:pt x="362" y="486"/>
                      </a:lnTo>
                      <a:lnTo>
                        <a:pt x="361" y="486"/>
                      </a:lnTo>
                      <a:lnTo>
                        <a:pt x="361" y="485"/>
                      </a:lnTo>
                      <a:lnTo>
                        <a:pt x="360" y="485"/>
                      </a:lnTo>
                      <a:lnTo>
                        <a:pt x="361" y="485"/>
                      </a:lnTo>
                      <a:lnTo>
                        <a:pt x="360" y="484"/>
                      </a:lnTo>
                      <a:lnTo>
                        <a:pt x="361" y="484"/>
                      </a:lnTo>
                      <a:lnTo>
                        <a:pt x="360" y="484"/>
                      </a:lnTo>
                      <a:lnTo>
                        <a:pt x="360" y="483"/>
                      </a:lnTo>
                      <a:lnTo>
                        <a:pt x="361" y="483"/>
                      </a:lnTo>
                      <a:lnTo>
                        <a:pt x="360" y="482"/>
                      </a:lnTo>
                      <a:lnTo>
                        <a:pt x="360" y="481"/>
                      </a:lnTo>
                      <a:lnTo>
                        <a:pt x="360" y="480"/>
                      </a:lnTo>
                      <a:lnTo>
                        <a:pt x="359" y="480"/>
                      </a:lnTo>
                      <a:lnTo>
                        <a:pt x="359" y="479"/>
                      </a:lnTo>
                      <a:lnTo>
                        <a:pt x="358" y="479"/>
                      </a:lnTo>
                      <a:lnTo>
                        <a:pt x="357" y="478"/>
                      </a:lnTo>
                      <a:lnTo>
                        <a:pt x="356" y="477"/>
                      </a:lnTo>
                      <a:lnTo>
                        <a:pt x="356" y="476"/>
                      </a:lnTo>
                      <a:lnTo>
                        <a:pt x="357" y="476"/>
                      </a:lnTo>
                      <a:lnTo>
                        <a:pt x="357" y="475"/>
                      </a:lnTo>
                      <a:lnTo>
                        <a:pt x="357" y="474"/>
                      </a:lnTo>
                      <a:lnTo>
                        <a:pt x="357" y="472"/>
                      </a:lnTo>
                      <a:lnTo>
                        <a:pt x="357" y="471"/>
                      </a:lnTo>
                      <a:lnTo>
                        <a:pt x="358" y="470"/>
                      </a:lnTo>
                      <a:lnTo>
                        <a:pt x="358" y="469"/>
                      </a:lnTo>
                      <a:lnTo>
                        <a:pt x="358" y="468"/>
                      </a:lnTo>
                      <a:lnTo>
                        <a:pt x="358" y="469"/>
                      </a:lnTo>
                      <a:lnTo>
                        <a:pt x="357" y="469"/>
                      </a:lnTo>
                      <a:lnTo>
                        <a:pt x="357" y="468"/>
                      </a:lnTo>
                      <a:lnTo>
                        <a:pt x="356" y="468"/>
                      </a:lnTo>
                      <a:lnTo>
                        <a:pt x="356" y="467"/>
                      </a:lnTo>
                      <a:lnTo>
                        <a:pt x="355" y="467"/>
                      </a:lnTo>
                      <a:lnTo>
                        <a:pt x="356" y="467"/>
                      </a:lnTo>
                      <a:lnTo>
                        <a:pt x="356" y="466"/>
                      </a:lnTo>
                      <a:lnTo>
                        <a:pt x="355" y="466"/>
                      </a:lnTo>
                      <a:lnTo>
                        <a:pt x="354" y="466"/>
                      </a:lnTo>
                      <a:lnTo>
                        <a:pt x="353" y="466"/>
                      </a:lnTo>
                      <a:lnTo>
                        <a:pt x="352" y="465"/>
                      </a:lnTo>
                      <a:lnTo>
                        <a:pt x="351" y="465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0" y="463"/>
                      </a:lnTo>
                      <a:lnTo>
                        <a:pt x="349" y="463"/>
                      </a:lnTo>
                      <a:lnTo>
                        <a:pt x="349" y="462"/>
                      </a:lnTo>
                      <a:lnTo>
                        <a:pt x="350" y="462"/>
                      </a:lnTo>
                      <a:lnTo>
                        <a:pt x="349" y="462"/>
                      </a:lnTo>
                      <a:lnTo>
                        <a:pt x="349" y="461"/>
                      </a:lnTo>
                      <a:lnTo>
                        <a:pt x="350" y="461"/>
                      </a:lnTo>
                      <a:lnTo>
                        <a:pt x="349" y="461"/>
                      </a:lnTo>
                      <a:lnTo>
                        <a:pt x="349" y="460"/>
                      </a:lnTo>
                      <a:lnTo>
                        <a:pt x="349" y="459"/>
                      </a:lnTo>
                      <a:lnTo>
                        <a:pt x="348" y="459"/>
                      </a:lnTo>
                      <a:lnTo>
                        <a:pt x="347" y="458"/>
                      </a:lnTo>
                      <a:lnTo>
                        <a:pt x="346" y="457"/>
                      </a:lnTo>
                      <a:lnTo>
                        <a:pt x="347" y="457"/>
                      </a:lnTo>
                      <a:lnTo>
                        <a:pt x="347" y="456"/>
                      </a:lnTo>
                      <a:lnTo>
                        <a:pt x="346" y="456"/>
                      </a:lnTo>
                      <a:lnTo>
                        <a:pt x="345" y="456"/>
                      </a:lnTo>
                      <a:lnTo>
                        <a:pt x="346" y="455"/>
                      </a:lnTo>
                      <a:lnTo>
                        <a:pt x="345" y="455"/>
                      </a:lnTo>
                      <a:lnTo>
                        <a:pt x="345" y="456"/>
                      </a:lnTo>
                      <a:lnTo>
                        <a:pt x="344" y="456"/>
                      </a:lnTo>
                      <a:lnTo>
                        <a:pt x="344" y="455"/>
                      </a:lnTo>
                      <a:lnTo>
                        <a:pt x="344" y="454"/>
                      </a:lnTo>
                      <a:lnTo>
                        <a:pt x="345" y="454"/>
                      </a:lnTo>
                      <a:lnTo>
                        <a:pt x="344" y="454"/>
                      </a:lnTo>
                      <a:lnTo>
                        <a:pt x="345" y="453"/>
                      </a:lnTo>
                      <a:lnTo>
                        <a:pt x="344" y="453"/>
                      </a:lnTo>
                      <a:lnTo>
                        <a:pt x="344" y="452"/>
                      </a:lnTo>
                      <a:lnTo>
                        <a:pt x="343" y="452"/>
                      </a:lnTo>
                      <a:lnTo>
                        <a:pt x="344" y="451"/>
                      </a:lnTo>
                      <a:lnTo>
                        <a:pt x="344" y="450"/>
                      </a:lnTo>
                      <a:lnTo>
                        <a:pt x="343" y="450"/>
                      </a:lnTo>
                      <a:lnTo>
                        <a:pt x="343" y="449"/>
                      </a:lnTo>
                      <a:lnTo>
                        <a:pt x="343" y="450"/>
                      </a:lnTo>
                      <a:lnTo>
                        <a:pt x="342" y="450"/>
                      </a:lnTo>
                      <a:lnTo>
                        <a:pt x="342" y="449"/>
                      </a:lnTo>
                      <a:lnTo>
                        <a:pt x="343" y="449"/>
                      </a:lnTo>
                      <a:lnTo>
                        <a:pt x="344" y="449"/>
                      </a:lnTo>
                      <a:lnTo>
                        <a:pt x="343" y="448"/>
                      </a:lnTo>
                      <a:lnTo>
                        <a:pt x="343" y="447"/>
                      </a:lnTo>
                      <a:lnTo>
                        <a:pt x="342" y="447"/>
                      </a:lnTo>
                      <a:lnTo>
                        <a:pt x="341" y="446"/>
                      </a:lnTo>
                      <a:lnTo>
                        <a:pt x="342" y="446"/>
                      </a:lnTo>
                      <a:lnTo>
                        <a:pt x="343" y="446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2" y="444"/>
                      </a:lnTo>
                      <a:lnTo>
                        <a:pt x="341" y="444"/>
                      </a:lnTo>
                      <a:lnTo>
                        <a:pt x="341" y="445"/>
                      </a:lnTo>
                      <a:lnTo>
                        <a:pt x="340" y="445"/>
                      </a:lnTo>
                      <a:lnTo>
                        <a:pt x="339" y="445"/>
                      </a:lnTo>
                      <a:lnTo>
                        <a:pt x="339" y="444"/>
                      </a:lnTo>
                      <a:lnTo>
                        <a:pt x="338" y="444"/>
                      </a:lnTo>
                      <a:lnTo>
                        <a:pt x="339" y="444"/>
                      </a:lnTo>
                      <a:lnTo>
                        <a:pt x="338" y="443"/>
                      </a:lnTo>
                      <a:lnTo>
                        <a:pt x="338" y="442"/>
                      </a:lnTo>
                      <a:lnTo>
                        <a:pt x="337" y="442"/>
                      </a:lnTo>
                      <a:lnTo>
                        <a:pt x="337" y="441"/>
                      </a:lnTo>
                      <a:lnTo>
                        <a:pt x="337" y="440"/>
                      </a:lnTo>
                      <a:lnTo>
                        <a:pt x="337" y="439"/>
                      </a:lnTo>
                      <a:lnTo>
                        <a:pt x="336" y="440"/>
                      </a:lnTo>
                      <a:lnTo>
                        <a:pt x="336" y="441"/>
                      </a:lnTo>
                      <a:lnTo>
                        <a:pt x="335" y="440"/>
                      </a:lnTo>
                      <a:lnTo>
                        <a:pt x="335" y="439"/>
                      </a:lnTo>
                      <a:lnTo>
                        <a:pt x="334" y="438"/>
                      </a:lnTo>
                      <a:lnTo>
                        <a:pt x="335" y="437"/>
                      </a:lnTo>
                      <a:lnTo>
                        <a:pt x="334" y="437"/>
                      </a:lnTo>
                      <a:lnTo>
                        <a:pt x="334" y="436"/>
                      </a:lnTo>
                      <a:lnTo>
                        <a:pt x="335" y="436"/>
                      </a:lnTo>
                      <a:lnTo>
                        <a:pt x="334" y="435"/>
                      </a:lnTo>
                      <a:lnTo>
                        <a:pt x="335" y="435"/>
                      </a:lnTo>
                      <a:lnTo>
                        <a:pt x="336" y="436"/>
                      </a:lnTo>
                      <a:lnTo>
                        <a:pt x="336" y="435"/>
                      </a:lnTo>
                      <a:lnTo>
                        <a:pt x="335" y="435"/>
                      </a:lnTo>
                      <a:lnTo>
                        <a:pt x="335" y="434"/>
                      </a:lnTo>
                      <a:lnTo>
                        <a:pt x="336" y="434"/>
                      </a:lnTo>
                      <a:lnTo>
                        <a:pt x="337" y="434"/>
                      </a:lnTo>
                      <a:lnTo>
                        <a:pt x="338" y="434"/>
                      </a:lnTo>
                      <a:lnTo>
                        <a:pt x="338" y="433"/>
                      </a:lnTo>
                      <a:lnTo>
                        <a:pt x="339" y="433"/>
                      </a:lnTo>
                      <a:lnTo>
                        <a:pt x="339" y="432"/>
                      </a:lnTo>
                      <a:lnTo>
                        <a:pt x="339" y="431"/>
                      </a:lnTo>
                      <a:lnTo>
                        <a:pt x="339" y="430"/>
                      </a:lnTo>
                      <a:lnTo>
                        <a:pt x="338" y="429"/>
                      </a:lnTo>
                      <a:lnTo>
                        <a:pt x="338" y="428"/>
                      </a:lnTo>
                      <a:lnTo>
                        <a:pt x="339" y="428"/>
                      </a:lnTo>
                      <a:lnTo>
                        <a:pt x="339" y="427"/>
                      </a:lnTo>
                      <a:lnTo>
                        <a:pt x="338" y="427"/>
                      </a:lnTo>
                      <a:lnTo>
                        <a:pt x="338" y="426"/>
                      </a:lnTo>
                      <a:lnTo>
                        <a:pt x="339" y="426"/>
                      </a:lnTo>
                      <a:lnTo>
                        <a:pt x="339" y="425"/>
                      </a:lnTo>
                      <a:lnTo>
                        <a:pt x="339" y="424"/>
                      </a:lnTo>
                      <a:lnTo>
                        <a:pt x="340" y="425"/>
                      </a:lnTo>
                      <a:lnTo>
                        <a:pt x="341" y="425"/>
                      </a:lnTo>
                      <a:lnTo>
                        <a:pt x="341" y="424"/>
                      </a:lnTo>
                      <a:lnTo>
                        <a:pt x="340" y="424"/>
                      </a:lnTo>
                      <a:lnTo>
                        <a:pt x="340" y="423"/>
                      </a:lnTo>
                      <a:lnTo>
                        <a:pt x="340" y="422"/>
                      </a:lnTo>
                      <a:lnTo>
                        <a:pt x="341" y="422"/>
                      </a:lnTo>
                      <a:lnTo>
                        <a:pt x="341" y="421"/>
                      </a:lnTo>
                      <a:lnTo>
                        <a:pt x="340" y="421"/>
                      </a:lnTo>
                      <a:lnTo>
                        <a:pt x="340" y="420"/>
                      </a:lnTo>
                      <a:lnTo>
                        <a:pt x="339" y="419"/>
                      </a:lnTo>
                      <a:lnTo>
                        <a:pt x="340" y="419"/>
                      </a:lnTo>
                      <a:lnTo>
                        <a:pt x="339" y="419"/>
                      </a:lnTo>
                      <a:lnTo>
                        <a:pt x="338" y="419"/>
                      </a:lnTo>
                      <a:lnTo>
                        <a:pt x="338" y="418"/>
                      </a:lnTo>
                      <a:lnTo>
                        <a:pt x="338" y="417"/>
                      </a:lnTo>
                      <a:lnTo>
                        <a:pt x="337" y="417"/>
                      </a:lnTo>
                      <a:lnTo>
                        <a:pt x="337" y="416"/>
                      </a:lnTo>
                      <a:lnTo>
                        <a:pt x="336" y="415"/>
                      </a:lnTo>
                      <a:lnTo>
                        <a:pt x="336" y="414"/>
                      </a:lnTo>
                      <a:lnTo>
                        <a:pt x="335" y="414"/>
                      </a:lnTo>
                      <a:lnTo>
                        <a:pt x="336" y="413"/>
                      </a:lnTo>
                      <a:lnTo>
                        <a:pt x="336" y="412"/>
                      </a:lnTo>
                      <a:lnTo>
                        <a:pt x="335" y="412"/>
                      </a:lnTo>
                      <a:lnTo>
                        <a:pt x="335" y="411"/>
                      </a:lnTo>
                      <a:lnTo>
                        <a:pt x="334" y="411"/>
                      </a:lnTo>
                      <a:lnTo>
                        <a:pt x="335" y="409"/>
                      </a:lnTo>
                      <a:lnTo>
                        <a:pt x="336" y="409"/>
                      </a:lnTo>
                      <a:lnTo>
                        <a:pt x="336" y="408"/>
                      </a:lnTo>
                      <a:lnTo>
                        <a:pt x="337" y="407"/>
                      </a:lnTo>
                      <a:lnTo>
                        <a:pt x="336" y="406"/>
                      </a:lnTo>
                      <a:lnTo>
                        <a:pt x="337" y="405"/>
                      </a:lnTo>
                      <a:lnTo>
                        <a:pt x="337" y="404"/>
                      </a:lnTo>
                      <a:lnTo>
                        <a:pt x="336" y="404"/>
                      </a:lnTo>
                      <a:lnTo>
                        <a:pt x="337" y="404"/>
                      </a:lnTo>
                      <a:lnTo>
                        <a:pt x="337" y="403"/>
                      </a:lnTo>
                      <a:lnTo>
                        <a:pt x="336" y="402"/>
                      </a:lnTo>
                      <a:lnTo>
                        <a:pt x="335" y="402"/>
                      </a:lnTo>
                      <a:lnTo>
                        <a:pt x="334" y="401"/>
                      </a:lnTo>
                      <a:lnTo>
                        <a:pt x="334" y="400"/>
                      </a:lnTo>
                      <a:lnTo>
                        <a:pt x="335" y="400"/>
                      </a:lnTo>
                      <a:lnTo>
                        <a:pt x="336" y="400"/>
                      </a:lnTo>
                      <a:lnTo>
                        <a:pt x="336" y="399"/>
                      </a:lnTo>
                      <a:lnTo>
                        <a:pt x="335" y="399"/>
                      </a:lnTo>
                      <a:lnTo>
                        <a:pt x="335" y="398"/>
                      </a:lnTo>
                      <a:lnTo>
                        <a:pt x="336" y="398"/>
                      </a:lnTo>
                      <a:lnTo>
                        <a:pt x="336" y="397"/>
                      </a:lnTo>
                      <a:lnTo>
                        <a:pt x="336" y="396"/>
                      </a:lnTo>
                      <a:lnTo>
                        <a:pt x="337" y="397"/>
                      </a:lnTo>
                      <a:lnTo>
                        <a:pt x="338" y="397"/>
                      </a:lnTo>
                      <a:lnTo>
                        <a:pt x="337" y="396"/>
                      </a:lnTo>
                      <a:lnTo>
                        <a:pt x="337" y="395"/>
                      </a:lnTo>
                      <a:lnTo>
                        <a:pt x="338" y="395"/>
                      </a:lnTo>
                      <a:lnTo>
                        <a:pt x="337" y="394"/>
                      </a:lnTo>
                      <a:lnTo>
                        <a:pt x="338" y="394"/>
                      </a:lnTo>
                      <a:lnTo>
                        <a:pt x="338" y="393"/>
                      </a:lnTo>
                      <a:lnTo>
                        <a:pt x="339" y="393"/>
                      </a:lnTo>
                      <a:lnTo>
                        <a:pt x="340" y="393"/>
                      </a:lnTo>
                      <a:lnTo>
                        <a:pt x="341" y="393"/>
                      </a:lnTo>
                      <a:lnTo>
                        <a:pt x="341" y="392"/>
                      </a:lnTo>
                      <a:lnTo>
                        <a:pt x="340" y="392"/>
                      </a:lnTo>
                      <a:lnTo>
                        <a:pt x="339" y="392"/>
                      </a:lnTo>
                      <a:lnTo>
                        <a:pt x="340" y="391"/>
                      </a:lnTo>
                      <a:lnTo>
                        <a:pt x="340" y="390"/>
                      </a:lnTo>
                      <a:lnTo>
                        <a:pt x="339" y="391"/>
                      </a:lnTo>
                      <a:lnTo>
                        <a:pt x="339" y="390"/>
                      </a:lnTo>
                      <a:lnTo>
                        <a:pt x="339" y="389"/>
                      </a:lnTo>
                      <a:lnTo>
                        <a:pt x="338" y="390"/>
                      </a:lnTo>
                      <a:lnTo>
                        <a:pt x="338" y="389"/>
                      </a:lnTo>
                      <a:lnTo>
                        <a:pt x="338" y="388"/>
                      </a:lnTo>
                      <a:lnTo>
                        <a:pt x="337" y="388"/>
                      </a:lnTo>
                      <a:lnTo>
                        <a:pt x="336" y="388"/>
                      </a:lnTo>
                      <a:lnTo>
                        <a:pt x="336" y="387"/>
                      </a:lnTo>
                      <a:lnTo>
                        <a:pt x="337" y="387"/>
                      </a:lnTo>
                      <a:lnTo>
                        <a:pt x="338" y="387"/>
                      </a:lnTo>
                      <a:lnTo>
                        <a:pt x="339" y="387"/>
                      </a:lnTo>
                      <a:lnTo>
                        <a:pt x="339" y="388"/>
                      </a:lnTo>
                      <a:lnTo>
                        <a:pt x="339" y="387"/>
                      </a:lnTo>
                      <a:lnTo>
                        <a:pt x="338" y="386"/>
                      </a:lnTo>
                      <a:lnTo>
                        <a:pt x="339" y="385"/>
                      </a:lnTo>
                      <a:lnTo>
                        <a:pt x="338" y="385"/>
                      </a:lnTo>
                      <a:lnTo>
                        <a:pt x="338" y="384"/>
                      </a:lnTo>
                      <a:lnTo>
                        <a:pt x="337" y="384"/>
                      </a:lnTo>
                      <a:lnTo>
                        <a:pt x="337" y="383"/>
                      </a:lnTo>
                      <a:lnTo>
                        <a:pt x="336" y="384"/>
                      </a:lnTo>
                      <a:lnTo>
                        <a:pt x="335" y="384"/>
                      </a:lnTo>
                      <a:lnTo>
                        <a:pt x="335" y="383"/>
                      </a:lnTo>
                      <a:lnTo>
                        <a:pt x="335" y="382"/>
                      </a:lnTo>
                      <a:lnTo>
                        <a:pt x="335" y="383"/>
                      </a:lnTo>
                      <a:lnTo>
                        <a:pt x="336" y="383"/>
                      </a:lnTo>
                      <a:lnTo>
                        <a:pt x="336" y="382"/>
                      </a:lnTo>
                      <a:lnTo>
                        <a:pt x="336" y="381"/>
                      </a:lnTo>
                      <a:lnTo>
                        <a:pt x="336" y="380"/>
                      </a:lnTo>
                      <a:lnTo>
                        <a:pt x="336" y="379"/>
                      </a:lnTo>
                      <a:lnTo>
                        <a:pt x="336" y="378"/>
                      </a:lnTo>
                      <a:lnTo>
                        <a:pt x="336" y="377"/>
                      </a:lnTo>
                      <a:lnTo>
                        <a:pt x="336" y="376"/>
                      </a:lnTo>
                      <a:lnTo>
                        <a:pt x="336" y="375"/>
                      </a:lnTo>
                      <a:lnTo>
                        <a:pt x="336" y="374"/>
                      </a:lnTo>
                      <a:lnTo>
                        <a:pt x="335" y="374"/>
                      </a:lnTo>
                      <a:lnTo>
                        <a:pt x="335" y="373"/>
                      </a:lnTo>
                      <a:lnTo>
                        <a:pt x="335" y="372"/>
                      </a:lnTo>
                      <a:lnTo>
                        <a:pt x="335" y="371"/>
                      </a:lnTo>
                      <a:lnTo>
                        <a:pt x="334" y="371"/>
                      </a:lnTo>
                      <a:lnTo>
                        <a:pt x="334" y="370"/>
                      </a:lnTo>
                      <a:lnTo>
                        <a:pt x="334" y="369"/>
                      </a:lnTo>
                      <a:lnTo>
                        <a:pt x="334" y="368"/>
                      </a:lnTo>
                      <a:lnTo>
                        <a:pt x="334" y="367"/>
                      </a:lnTo>
                      <a:lnTo>
                        <a:pt x="333" y="366"/>
                      </a:lnTo>
                      <a:lnTo>
                        <a:pt x="333" y="365"/>
                      </a:lnTo>
                      <a:lnTo>
                        <a:pt x="332" y="364"/>
                      </a:lnTo>
                      <a:lnTo>
                        <a:pt x="332" y="363"/>
                      </a:lnTo>
                      <a:lnTo>
                        <a:pt x="331" y="363"/>
                      </a:lnTo>
                      <a:lnTo>
                        <a:pt x="330" y="363"/>
                      </a:lnTo>
                      <a:lnTo>
                        <a:pt x="330" y="362"/>
                      </a:lnTo>
                      <a:lnTo>
                        <a:pt x="329" y="362"/>
                      </a:lnTo>
                      <a:lnTo>
                        <a:pt x="329" y="361"/>
                      </a:lnTo>
                      <a:lnTo>
                        <a:pt x="328" y="361"/>
                      </a:lnTo>
                      <a:lnTo>
                        <a:pt x="327" y="361"/>
                      </a:lnTo>
                      <a:lnTo>
                        <a:pt x="327" y="360"/>
                      </a:lnTo>
                      <a:lnTo>
                        <a:pt x="327" y="359"/>
                      </a:lnTo>
                      <a:lnTo>
                        <a:pt x="328" y="358"/>
                      </a:lnTo>
                      <a:lnTo>
                        <a:pt x="328" y="357"/>
                      </a:lnTo>
                      <a:lnTo>
                        <a:pt x="327" y="357"/>
                      </a:lnTo>
                      <a:lnTo>
                        <a:pt x="327" y="356"/>
                      </a:lnTo>
                      <a:lnTo>
                        <a:pt x="326" y="356"/>
                      </a:lnTo>
                      <a:lnTo>
                        <a:pt x="325" y="356"/>
                      </a:lnTo>
                      <a:lnTo>
                        <a:pt x="324" y="356"/>
                      </a:lnTo>
                      <a:lnTo>
                        <a:pt x="323" y="356"/>
                      </a:lnTo>
                      <a:lnTo>
                        <a:pt x="322" y="356"/>
                      </a:lnTo>
                      <a:lnTo>
                        <a:pt x="321" y="355"/>
                      </a:lnTo>
                      <a:lnTo>
                        <a:pt x="320" y="355"/>
                      </a:lnTo>
                      <a:lnTo>
                        <a:pt x="320" y="354"/>
                      </a:lnTo>
                      <a:lnTo>
                        <a:pt x="320" y="353"/>
                      </a:lnTo>
                      <a:lnTo>
                        <a:pt x="319" y="353"/>
                      </a:lnTo>
                      <a:lnTo>
                        <a:pt x="318" y="353"/>
                      </a:lnTo>
                      <a:lnTo>
                        <a:pt x="318" y="352"/>
                      </a:lnTo>
                      <a:lnTo>
                        <a:pt x="317" y="352"/>
                      </a:lnTo>
                      <a:lnTo>
                        <a:pt x="316" y="352"/>
                      </a:lnTo>
                      <a:lnTo>
                        <a:pt x="315" y="352"/>
                      </a:lnTo>
                      <a:lnTo>
                        <a:pt x="314" y="352"/>
                      </a:lnTo>
                      <a:lnTo>
                        <a:pt x="313" y="351"/>
                      </a:lnTo>
                      <a:lnTo>
                        <a:pt x="312" y="351"/>
                      </a:lnTo>
                      <a:lnTo>
                        <a:pt x="311" y="350"/>
                      </a:lnTo>
                      <a:lnTo>
                        <a:pt x="310" y="350"/>
                      </a:lnTo>
                      <a:lnTo>
                        <a:pt x="310" y="348"/>
                      </a:lnTo>
                      <a:lnTo>
                        <a:pt x="310" y="347"/>
                      </a:lnTo>
                      <a:lnTo>
                        <a:pt x="311" y="346"/>
                      </a:lnTo>
                      <a:lnTo>
                        <a:pt x="311" y="345"/>
                      </a:lnTo>
                      <a:lnTo>
                        <a:pt x="312" y="345"/>
                      </a:lnTo>
                      <a:lnTo>
                        <a:pt x="312" y="344"/>
                      </a:lnTo>
                      <a:lnTo>
                        <a:pt x="311" y="344"/>
                      </a:lnTo>
                      <a:lnTo>
                        <a:pt x="310" y="343"/>
                      </a:lnTo>
                      <a:lnTo>
                        <a:pt x="309" y="343"/>
                      </a:lnTo>
                      <a:lnTo>
                        <a:pt x="309" y="342"/>
                      </a:lnTo>
                      <a:lnTo>
                        <a:pt x="308" y="342"/>
                      </a:lnTo>
                      <a:lnTo>
                        <a:pt x="307" y="342"/>
                      </a:lnTo>
                      <a:lnTo>
                        <a:pt x="306" y="341"/>
                      </a:lnTo>
                      <a:lnTo>
                        <a:pt x="305" y="340"/>
                      </a:lnTo>
                      <a:lnTo>
                        <a:pt x="305" y="339"/>
                      </a:lnTo>
                      <a:lnTo>
                        <a:pt x="306" y="338"/>
                      </a:lnTo>
                      <a:lnTo>
                        <a:pt x="306" y="337"/>
                      </a:lnTo>
                      <a:lnTo>
                        <a:pt x="306" y="336"/>
                      </a:lnTo>
                      <a:lnTo>
                        <a:pt x="306" y="335"/>
                      </a:lnTo>
                      <a:lnTo>
                        <a:pt x="305" y="334"/>
                      </a:lnTo>
                      <a:lnTo>
                        <a:pt x="305" y="333"/>
                      </a:lnTo>
                      <a:lnTo>
                        <a:pt x="304" y="333"/>
                      </a:lnTo>
                      <a:lnTo>
                        <a:pt x="303" y="333"/>
                      </a:lnTo>
                      <a:lnTo>
                        <a:pt x="303" y="334"/>
                      </a:lnTo>
                      <a:lnTo>
                        <a:pt x="303" y="335"/>
                      </a:lnTo>
                      <a:lnTo>
                        <a:pt x="303" y="336"/>
                      </a:lnTo>
                      <a:lnTo>
                        <a:pt x="302" y="336"/>
                      </a:lnTo>
                      <a:lnTo>
                        <a:pt x="301" y="335"/>
                      </a:lnTo>
                      <a:lnTo>
                        <a:pt x="301" y="334"/>
                      </a:lnTo>
                      <a:lnTo>
                        <a:pt x="300" y="334"/>
                      </a:lnTo>
                      <a:lnTo>
                        <a:pt x="299" y="334"/>
                      </a:lnTo>
                      <a:lnTo>
                        <a:pt x="298" y="333"/>
                      </a:lnTo>
                      <a:lnTo>
                        <a:pt x="297" y="335"/>
                      </a:lnTo>
                      <a:lnTo>
                        <a:pt x="296" y="335"/>
                      </a:lnTo>
                      <a:lnTo>
                        <a:pt x="296" y="336"/>
                      </a:lnTo>
                      <a:lnTo>
                        <a:pt x="295" y="336"/>
                      </a:lnTo>
                      <a:lnTo>
                        <a:pt x="295" y="335"/>
                      </a:lnTo>
                      <a:lnTo>
                        <a:pt x="293" y="335"/>
                      </a:lnTo>
                      <a:lnTo>
                        <a:pt x="292" y="336"/>
                      </a:lnTo>
                      <a:lnTo>
                        <a:pt x="291" y="337"/>
                      </a:lnTo>
                      <a:lnTo>
                        <a:pt x="290" y="337"/>
                      </a:lnTo>
                      <a:lnTo>
                        <a:pt x="289" y="337"/>
                      </a:lnTo>
                      <a:lnTo>
                        <a:pt x="288" y="336"/>
                      </a:lnTo>
                      <a:lnTo>
                        <a:pt x="287" y="336"/>
                      </a:lnTo>
                      <a:lnTo>
                        <a:pt x="286" y="337"/>
                      </a:lnTo>
                      <a:lnTo>
                        <a:pt x="285" y="337"/>
                      </a:lnTo>
                      <a:lnTo>
                        <a:pt x="284" y="338"/>
                      </a:lnTo>
                      <a:lnTo>
                        <a:pt x="283" y="337"/>
                      </a:lnTo>
                      <a:lnTo>
                        <a:pt x="282" y="338"/>
                      </a:lnTo>
                      <a:lnTo>
                        <a:pt x="281" y="337"/>
                      </a:lnTo>
                      <a:lnTo>
                        <a:pt x="280" y="337"/>
                      </a:lnTo>
                      <a:lnTo>
                        <a:pt x="279" y="337"/>
                      </a:lnTo>
                      <a:lnTo>
                        <a:pt x="278" y="337"/>
                      </a:lnTo>
                      <a:lnTo>
                        <a:pt x="278" y="336"/>
                      </a:lnTo>
                      <a:lnTo>
                        <a:pt x="277" y="336"/>
                      </a:lnTo>
                      <a:lnTo>
                        <a:pt x="276" y="335"/>
                      </a:lnTo>
                      <a:lnTo>
                        <a:pt x="275" y="335"/>
                      </a:lnTo>
                      <a:lnTo>
                        <a:pt x="274" y="335"/>
                      </a:lnTo>
                      <a:lnTo>
                        <a:pt x="273" y="335"/>
                      </a:lnTo>
                      <a:lnTo>
                        <a:pt x="273" y="336"/>
                      </a:lnTo>
                      <a:lnTo>
                        <a:pt x="272" y="336"/>
                      </a:lnTo>
                      <a:lnTo>
                        <a:pt x="271" y="337"/>
                      </a:lnTo>
                      <a:lnTo>
                        <a:pt x="270" y="336"/>
                      </a:lnTo>
                      <a:lnTo>
                        <a:pt x="269" y="336"/>
                      </a:lnTo>
                      <a:lnTo>
                        <a:pt x="269" y="335"/>
                      </a:lnTo>
                      <a:lnTo>
                        <a:pt x="267" y="333"/>
                      </a:lnTo>
                      <a:lnTo>
                        <a:pt x="266" y="332"/>
                      </a:lnTo>
                      <a:lnTo>
                        <a:pt x="265" y="331"/>
                      </a:lnTo>
                      <a:lnTo>
                        <a:pt x="265" y="332"/>
                      </a:lnTo>
                      <a:lnTo>
                        <a:pt x="264" y="331"/>
                      </a:lnTo>
                      <a:lnTo>
                        <a:pt x="262" y="332"/>
                      </a:lnTo>
                      <a:lnTo>
                        <a:pt x="262" y="333"/>
                      </a:lnTo>
                      <a:lnTo>
                        <a:pt x="262" y="334"/>
                      </a:lnTo>
                      <a:lnTo>
                        <a:pt x="261" y="335"/>
                      </a:lnTo>
                      <a:lnTo>
                        <a:pt x="260" y="336"/>
                      </a:lnTo>
                      <a:lnTo>
                        <a:pt x="259" y="335"/>
                      </a:lnTo>
                      <a:lnTo>
                        <a:pt x="258" y="335"/>
                      </a:lnTo>
                      <a:lnTo>
                        <a:pt x="257" y="335"/>
                      </a:lnTo>
                      <a:lnTo>
                        <a:pt x="255" y="334"/>
                      </a:lnTo>
                      <a:lnTo>
                        <a:pt x="254" y="334"/>
                      </a:lnTo>
                      <a:lnTo>
                        <a:pt x="254" y="335"/>
                      </a:lnTo>
                      <a:lnTo>
                        <a:pt x="253" y="335"/>
                      </a:lnTo>
                      <a:lnTo>
                        <a:pt x="252" y="335"/>
                      </a:lnTo>
                      <a:lnTo>
                        <a:pt x="251" y="334"/>
                      </a:lnTo>
                      <a:lnTo>
                        <a:pt x="251" y="332"/>
                      </a:lnTo>
                      <a:lnTo>
                        <a:pt x="250" y="331"/>
                      </a:lnTo>
                      <a:lnTo>
                        <a:pt x="248" y="331"/>
                      </a:lnTo>
                      <a:lnTo>
                        <a:pt x="247" y="330"/>
                      </a:lnTo>
                      <a:lnTo>
                        <a:pt x="246" y="330"/>
                      </a:lnTo>
                      <a:lnTo>
                        <a:pt x="245" y="331"/>
                      </a:lnTo>
                      <a:lnTo>
                        <a:pt x="243" y="332"/>
                      </a:lnTo>
                      <a:lnTo>
                        <a:pt x="242" y="331"/>
                      </a:lnTo>
                      <a:lnTo>
                        <a:pt x="240" y="330"/>
                      </a:lnTo>
                      <a:lnTo>
                        <a:pt x="240" y="329"/>
                      </a:lnTo>
                      <a:lnTo>
                        <a:pt x="239" y="329"/>
                      </a:lnTo>
                      <a:lnTo>
                        <a:pt x="238" y="329"/>
                      </a:lnTo>
                      <a:lnTo>
                        <a:pt x="237" y="329"/>
                      </a:lnTo>
                      <a:lnTo>
                        <a:pt x="236" y="330"/>
                      </a:lnTo>
                      <a:lnTo>
                        <a:pt x="235" y="331"/>
                      </a:lnTo>
                      <a:lnTo>
                        <a:pt x="234" y="334"/>
                      </a:lnTo>
                      <a:lnTo>
                        <a:pt x="233" y="334"/>
                      </a:lnTo>
                      <a:lnTo>
                        <a:pt x="233" y="335"/>
                      </a:lnTo>
                      <a:lnTo>
                        <a:pt x="231" y="335"/>
                      </a:lnTo>
                      <a:lnTo>
                        <a:pt x="231" y="336"/>
                      </a:lnTo>
                      <a:lnTo>
                        <a:pt x="230" y="336"/>
                      </a:lnTo>
                      <a:lnTo>
                        <a:pt x="230" y="335"/>
                      </a:lnTo>
                      <a:lnTo>
                        <a:pt x="229" y="335"/>
                      </a:lnTo>
                      <a:lnTo>
                        <a:pt x="229" y="334"/>
                      </a:lnTo>
                      <a:lnTo>
                        <a:pt x="228" y="334"/>
                      </a:lnTo>
                      <a:lnTo>
                        <a:pt x="227" y="334"/>
                      </a:lnTo>
                      <a:lnTo>
                        <a:pt x="226" y="334"/>
                      </a:lnTo>
                      <a:lnTo>
                        <a:pt x="225" y="334"/>
                      </a:lnTo>
                      <a:lnTo>
                        <a:pt x="224" y="334"/>
                      </a:lnTo>
                      <a:lnTo>
                        <a:pt x="224" y="333"/>
                      </a:lnTo>
                      <a:lnTo>
                        <a:pt x="224" y="332"/>
                      </a:lnTo>
                      <a:lnTo>
                        <a:pt x="224" y="331"/>
                      </a:lnTo>
                      <a:lnTo>
                        <a:pt x="225" y="330"/>
                      </a:lnTo>
                      <a:lnTo>
                        <a:pt x="225" y="329"/>
                      </a:lnTo>
                      <a:lnTo>
                        <a:pt x="225" y="328"/>
                      </a:lnTo>
                      <a:lnTo>
                        <a:pt x="225" y="327"/>
                      </a:lnTo>
                      <a:lnTo>
                        <a:pt x="224" y="327"/>
                      </a:lnTo>
                      <a:lnTo>
                        <a:pt x="223" y="326"/>
                      </a:lnTo>
                      <a:lnTo>
                        <a:pt x="222" y="325"/>
                      </a:lnTo>
                      <a:lnTo>
                        <a:pt x="222" y="324"/>
                      </a:lnTo>
                      <a:lnTo>
                        <a:pt x="221" y="324"/>
                      </a:lnTo>
                      <a:lnTo>
                        <a:pt x="221" y="322"/>
                      </a:lnTo>
                      <a:lnTo>
                        <a:pt x="221" y="321"/>
                      </a:lnTo>
                      <a:lnTo>
                        <a:pt x="220" y="320"/>
                      </a:lnTo>
                      <a:lnTo>
                        <a:pt x="219" y="319"/>
                      </a:lnTo>
                      <a:lnTo>
                        <a:pt x="218" y="318"/>
                      </a:lnTo>
                      <a:lnTo>
                        <a:pt x="217" y="317"/>
                      </a:lnTo>
                      <a:lnTo>
                        <a:pt x="216" y="317"/>
                      </a:lnTo>
                      <a:lnTo>
                        <a:pt x="214" y="317"/>
                      </a:lnTo>
                      <a:lnTo>
                        <a:pt x="213" y="317"/>
                      </a:lnTo>
                      <a:lnTo>
                        <a:pt x="212" y="318"/>
                      </a:lnTo>
                      <a:lnTo>
                        <a:pt x="211" y="318"/>
                      </a:lnTo>
                      <a:lnTo>
                        <a:pt x="210" y="317"/>
                      </a:lnTo>
                      <a:lnTo>
                        <a:pt x="210" y="316"/>
                      </a:lnTo>
                      <a:lnTo>
                        <a:pt x="209" y="316"/>
                      </a:lnTo>
                      <a:lnTo>
                        <a:pt x="208" y="315"/>
                      </a:lnTo>
                      <a:lnTo>
                        <a:pt x="207" y="315"/>
                      </a:lnTo>
                      <a:lnTo>
                        <a:pt x="206" y="316"/>
                      </a:lnTo>
                      <a:lnTo>
                        <a:pt x="205" y="316"/>
                      </a:lnTo>
                      <a:lnTo>
                        <a:pt x="201" y="314"/>
                      </a:lnTo>
                      <a:lnTo>
                        <a:pt x="200" y="313"/>
                      </a:lnTo>
                      <a:lnTo>
                        <a:pt x="199" y="313"/>
                      </a:lnTo>
                      <a:lnTo>
                        <a:pt x="198" y="313"/>
                      </a:lnTo>
                      <a:lnTo>
                        <a:pt x="197" y="312"/>
                      </a:lnTo>
                      <a:lnTo>
                        <a:pt x="196" y="312"/>
                      </a:lnTo>
                      <a:lnTo>
                        <a:pt x="194" y="312"/>
                      </a:lnTo>
                      <a:lnTo>
                        <a:pt x="193" y="312"/>
                      </a:lnTo>
                      <a:lnTo>
                        <a:pt x="191" y="311"/>
                      </a:lnTo>
                      <a:lnTo>
                        <a:pt x="190" y="311"/>
                      </a:lnTo>
                      <a:lnTo>
                        <a:pt x="189" y="309"/>
                      </a:lnTo>
                      <a:lnTo>
                        <a:pt x="188" y="309"/>
                      </a:lnTo>
                      <a:lnTo>
                        <a:pt x="188" y="308"/>
                      </a:lnTo>
                      <a:lnTo>
                        <a:pt x="187" y="308"/>
                      </a:lnTo>
                      <a:lnTo>
                        <a:pt x="186" y="308"/>
                      </a:lnTo>
                      <a:lnTo>
                        <a:pt x="185" y="308"/>
                      </a:lnTo>
                      <a:lnTo>
                        <a:pt x="184" y="307"/>
                      </a:lnTo>
                      <a:lnTo>
                        <a:pt x="183" y="306"/>
                      </a:lnTo>
                      <a:lnTo>
                        <a:pt x="183" y="305"/>
                      </a:lnTo>
                      <a:lnTo>
                        <a:pt x="183" y="304"/>
                      </a:lnTo>
                      <a:lnTo>
                        <a:pt x="182" y="303"/>
                      </a:lnTo>
                      <a:lnTo>
                        <a:pt x="181" y="302"/>
                      </a:lnTo>
                      <a:lnTo>
                        <a:pt x="180" y="301"/>
                      </a:lnTo>
                      <a:lnTo>
                        <a:pt x="179" y="301"/>
                      </a:lnTo>
                      <a:lnTo>
                        <a:pt x="177" y="302"/>
                      </a:lnTo>
                      <a:lnTo>
                        <a:pt x="176" y="302"/>
                      </a:lnTo>
                      <a:lnTo>
                        <a:pt x="174" y="301"/>
                      </a:lnTo>
                      <a:lnTo>
                        <a:pt x="173" y="301"/>
                      </a:lnTo>
                      <a:lnTo>
                        <a:pt x="172" y="300"/>
                      </a:lnTo>
                      <a:lnTo>
                        <a:pt x="171" y="300"/>
                      </a:lnTo>
                      <a:lnTo>
                        <a:pt x="170" y="300"/>
                      </a:lnTo>
                      <a:lnTo>
                        <a:pt x="169" y="300"/>
                      </a:lnTo>
                      <a:lnTo>
                        <a:pt x="169" y="301"/>
                      </a:lnTo>
                      <a:lnTo>
                        <a:pt x="168" y="301"/>
                      </a:lnTo>
                      <a:lnTo>
                        <a:pt x="167" y="301"/>
                      </a:lnTo>
                      <a:lnTo>
                        <a:pt x="166" y="300"/>
                      </a:lnTo>
                      <a:lnTo>
                        <a:pt x="165" y="300"/>
                      </a:lnTo>
                      <a:lnTo>
                        <a:pt x="165" y="299"/>
                      </a:lnTo>
                      <a:lnTo>
                        <a:pt x="164" y="299"/>
                      </a:lnTo>
                      <a:lnTo>
                        <a:pt x="163" y="299"/>
                      </a:lnTo>
                      <a:lnTo>
                        <a:pt x="162" y="299"/>
                      </a:lnTo>
                      <a:lnTo>
                        <a:pt x="161" y="301"/>
                      </a:lnTo>
                      <a:lnTo>
                        <a:pt x="160" y="301"/>
                      </a:lnTo>
                      <a:lnTo>
                        <a:pt x="159" y="302"/>
                      </a:lnTo>
                      <a:lnTo>
                        <a:pt x="157" y="303"/>
                      </a:lnTo>
                      <a:lnTo>
                        <a:pt x="156" y="303"/>
                      </a:lnTo>
                      <a:lnTo>
                        <a:pt x="156" y="302"/>
                      </a:lnTo>
                      <a:lnTo>
                        <a:pt x="155" y="302"/>
                      </a:lnTo>
                      <a:lnTo>
                        <a:pt x="154" y="302"/>
                      </a:lnTo>
                      <a:lnTo>
                        <a:pt x="153" y="302"/>
                      </a:lnTo>
                      <a:lnTo>
                        <a:pt x="152" y="303"/>
                      </a:lnTo>
                      <a:lnTo>
                        <a:pt x="151" y="303"/>
                      </a:lnTo>
                      <a:lnTo>
                        <a:pt x="150" y="302"/>
                      </a:lnTo>
                      <a:lnTo>
                        <a:pt x="149" y="302"/>
                      </a:lnTo>
                      <a:lnTo>
                        <a:pt x="148" y="301"/>
                      </a:lnTo>
                      <a:lnTo>
                        <a:pt x="146" y="299"/>
                      </a:lnTo>
                      <a:lnTo>
                        <a:pt x="145" y="299"/>
                      </a:lnTo>
                      <a:lnTo>
                        <a:pt x="145" y="298"/>
                      </a:lnTo>
                      <a:lnTo>
                        <a:pt x="145" y="299"/>
                      </a:lnTo>
                      <a:lnTo>
                        <a:pt x="143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9" y="299"/>
                      </a:lnTo>
                      <a:lnTo>
                        <a:pt x="138" y="299"/>
                      </a:lnTo>
                      <a:lnTo>
                        <a:pt x="137" y="299"/>
                      </a:lnTo>
                      <a:lnTo>
                        <a:pt x="136" y="299"/>
                      </a:lnTo>
                      <a:lnTo>
                        <a:pt x="135" y="298"/>
                      </a:lnTo>
                      <a:lnTo>
                        <a:pt x="135" y="297"/>
                      </a:lnTo>
                      <a:lnTo>
                        <a:pt x="135" y="294"/>
                      </a:lnTo>
                      <a:lnTo>
                        <a:pt x="134" y="294"/>
                      </a:lnTo>
                      <a:lnTo>
                        <a:pt x="133" y="294"/>
                      </a:lnTo>
                      <a:lnTo>
                        <a:pt x="131" y="293"/>
                      </a:lnTo>
                      <a:lnTo>
                        <a:pt x="130" y="293"/>
                      </a:lnTo>
                      <a:lnTo>
                        <a:pt x="130" y="294"/>
                      </a:lnTo>
                      <a:lnTo>
                        <a:pt x="129" y="294"/>
                      </a:lnTo>
                      <a:lnTo>
                        <a:pt x="127" y="294"/>
                      </a:lnTo>
                      <a:lnTo>
                        <a:pt x="126" y="294"/>
                      </a:lnTo>
                      <a:lnTo>
                        <a:pt x="125" y="294"/>
                      </a:lnTo>
                      <a:lnTo>
                        <a:pt x="124" y="295"/>
                      </a:lnTo>
                      <a:lnTo>
                        <a:pt x="123" y="295"/>
                      </a:lnTo>
                      <a:lnTo>
                        <a:pt x="122" y="294"/>
                      </a:lnTo>
                      <a:lnTo>
                        <a:pt x="121" y="294"/>
                      </a:lnTo>
                      <a:lnTo>
                        <a:pt x="120" y="292"/>
                      </a:lnTo>
                      <a:lnTo>
                        <a:pt x="119" y="292"/>
                      </a:lnTo>
                      <a:lnTo>
                        <a:pt x="119" y="291"/>
                      </a:lnTo>
                      <a:lnTo>
                        <a:pt x="118" y="291"/>
                      </a:lnTo>
                      <a:lnTo>
                        <a:pt x="117" y="290"/>
                      </a:lnTo>
                      <a:lnTo>
                        <a:pt x="116" y="288"/>
                      </a:lnTo>
                      <a:lnTo>
                        <a:pt x="115" y="288"/>
                      </a:lnTo>
                      <a:lnTo>
                        <a:pt x="115" y="287"/>
                      </a:lnTo>
                      <a:lnTo>
                        <a:pt x="113" y="287"/>
                      </a:lnTo>
                      <a:lnTo>
                        <a:pt x="110" y="285"/>
                      </a:lnTo>
                      <a:lnTo>
                        <a:pt x="109" y="285"/>
                      </a:lnTo>
                      <a:lnTo>
                        <a:pt x="108" y="284"/>
                      </a:lnTo>
                      <a:lnTo>
                        <a:pt x="106" y="284"/>
                      </a:lnTo>
                      <a:lnTo>
                        <a:pt x="104" y="284"/>
                      </a:lnTo>
                      <a:lnTo>
                        <a:pt x="103" y="284"/>
                      </a:lnTo>
                      <a:lnTo>
                        <a:pt x="103" y="283"/>
                      </a:lnTo>
                      <a:lnTo>
                        <a:pt x="101" y="282"/>
                      </a:lnTo>
                      <a:lnTo>
                        <a:pt x="100" y="282"/>
                      </a:lnTo>
                      <a:lnTo>
                        <a:pt x="99" y="281"/>
                      </a:lnTo>
                      <a:lnTo>
                        <a:pt x="98" y="281"/>
                      </a:lnTo>
                      <a:lnTo>
                        <a:pt x="97" y="281"/>
                      </a:lnTo>
                      <a:lnTo>
                        <a:pt x="96" y="282"/>
                      </a:lnTo>
                      <a:lnTo>
                        <a:pt x="96" y="283"/>
                      </a:lnTo>
                      <a:lnTo>
                        <a:pt x="95" y="284"/>
                      </a:lnTo>
                      <a:lnTo>
                        <a:pt x="94" y="286"/>
                      </a:lnTo>
                      <a:lnTo>
                        <a:pt x="94" y="287"/>
                      </a:lnTo>
                      <a:lnTo>
                        <a:pt x="93" y="288"/>
                      </a:lnTo>
                      <a:lnTo>
                        <a:pt x="93" y="290"/>
                      </a:lnTo>
                      <a:lnTo>
                        <a:pt x="93" y="291"/>
                      </a:lnTo>
                      <a:lnTo>
                        <a:pt x="93" y="292"/>
                      </a:lnTo>
                      <a:lnTo>
                        <a:pt x="93" y="293"/>
                      </a:lnTo>
                      <a:lnTo>
                        <a:pt x="93" y="294"/>
                      </a:lnTo>
                      <a:lnTo>
                        <a:pt x="93" y="295"/>
                      </a:lnTo>
                      <a:lnTo>
                        <a:pt x="91" y="295"/>
                      </a:lnTo>
                      <a:lnTo>
                        <a:pt x="90" y="296"/>
                      </a:lnTo>
                      <a:lnTo>
                        <a:pt x="89" y="296"/>
                      </a:lnTo>
                      <a:lnTo>
                        <a:pt x="88" y="297"/>
                      </a:lnTo>
                      <a:lnTo>
                        <a:pt x="87" y="297"/>
                      </a:lnTo>
                      <a:lnTo>
                        <a:pt x="87" y="298"/>
                      </a:lnTo>
                      <a:lnTo>
                        <a:pt x="86" y="297"/>
                      </a:lnTo>
                      <a:lnTo>
                        <a:pt x="86" y="295"/>
                      </a:lnTo>
                      <a:lnTo>
                        <a:pt x="86" y="294"/>
                      </a:lnTo>
                      <a:lnTo>
                        <a:pt x="86" y="293"/>
                      </a:lnTo>
                      <a:lnTo>
                        <a:pt x="86" y="292"/>
                      </a:lnTo>
                      <a:lnTo>
                        <a:pt x="85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0" y="292"/>
                      </a:lnTo>
                      <a:lnTo>
                        <a:pt x="79" y="293"/>
                      </a:lnTo>
                      <a:lnTo>
                        <a:pt x="78" y="293"/>
                      </a:lnTo>
                      <a:lnTo>
                        <a:pt x="77" y="292"/>
                      </a:lnTo>
                      <a:lnTo>
                        <a:pt x="76" y="292"/>
                      </a:lnTo>
                      <a:lnTo>
                        <a:pt x="75" y="292"/>
                      </a:lnTo>
                      <a:lnTo>
                        <a:pt x="74" y="292"/>
                      </a:lnTo>
                      <a:lnTo>
                        <a:pt x="72" y="292"/>
                      </a:lnTo>
                      <a:lnTo>
                        <a:pt x="71" y="291"/>
                      </a:lnTo>
                      <a:lnTo>
                        <a:pt x="69" y="290"/>
                      </a:lnTo>
                      <a:lnTo>
                        <a:pt x="68" y="290"/>
                      </a:lnTo>
                      <a:lnTo>
                        <a:pt x="66" y="289"/>
                      </a:lnTo>
                      <a:lnTo>
                        <a:pt x="65" y="289"/>
                      </a:lnTo>
                      <a:lnTo>
                        <a:pt x="64" y="290"/>
                      </a:lnTo>
                      <a:lnTo>
                        <a:pt x="63" y="290"/>
                      </a:lnTo>
                      <a:lnTo>
                        <a:pt x="61" y="292"/>
                      </a:lnTo>
                      <a:lnTo>
                        <a:pt x="60" y="292"/>
                      </a:lnTo>
                      <a:lnTo>
                        <a:pt x="59" y="292"/>
                      </a:lnTo>
                      <a:lnTo>
                        <a:pt x="57" y="290"/>
                      </a:lnTo>
                      <a:lnTo>
                        <a:pt x="56" y="290"/>
                      </a:lnTo>
                      <a:lnTo>
                        <a:pt x="55" y="289"/>
                      </a:lnTo>
                      <a:lnTo>
                        <a:pt x="55" y="288"/>
                      </a:lnTo>
                      <a:lnTo>
                        <a:pt x="53" y="287"/>
                      </a:lnTo>
                      <a:lnTo>
                        <a:pt x="53" y="286"/>
                      </a:lnTo>
                      <a:lnTo>
                        <a:pt x="53" y="285"/>
                      </a:lnTo>
                      <a:lnTo>
                        <a:pt x="52" y="284"/>
                      </a:lnTo>
                      <a:lnTo>
                        <a:pt x="51" y="284"/>
                      </a:lnTo>
                      <a:lnTo>
                        <a:pt x="50" y="285"/>
                      </a:lnTo>
                      <a:lnTo>
                        <a:pt x="49" y="285"/>
                      </a:lnTo>
                      <a:lnTo>
                        <a:pt x="48" y="286"/>
                      </a:lnTo>
                      <a:lnTo>
                        <a:pt x="47" y="287"/>
                      </a:lnTo>
                      <a:lnTo>
                        <a:pt x="46" y="287"/>
                      </a:lnTo>
                      <a:lnTo>
                        <a:pt x="44" y="289"/>
                      </a:lnTo>
                      <a:lnTo>
                        <a:pt x="41" y="290"/>
                      </a:lnTo>
                      <a:lnTo>
                        <a:pt x="40" y="290"/>
                      </a:lnTo>
                      <a:lnTo>
                        <a:pt x="39" y="290"/>
                      </a:lnTo>
                      <a:lnTo>
                        <a:pt x="38" y="290"/>
                      </a:lnTo>
                      <a:lnTo>
                        <a:pt x="37" y="290"/>
                      </a:lnTo>
                      <a:lnTo>
                        <a:pt x="35" y="288"/>
                      </a:lnTo>
                      <a:lnTo>
                        <a:pt x="34" y="288"/>
                      </a:lnTo>
                      <a:lnTo>
                        <a:pt x="32" y="287"/>
                      </a:lnTo>
                      <a:lnTo>
                        <a:pt x="30" y="287"/>
                      </a:lnTo>
                      <a:lnTo>
                        <a:pt x="29" y="286"/>
                      </a:lnTo>
                      <a:lnTo>
                        <a:pt x="28" y="287"/>
                      </a:lnTo>
                      <a:lnTo>
                        <a:pt x="26" y="287"/>
                      </a:lnTo>
                      <a:lnTo>
                        <a:pt x="26" y="288"/>
                      </a:lnTo>
                      <a:lnTo>
                        <a:pt x="25" y="288"/>
                      </a:lnTo>
                      <a:lnTo>
                        <a:pt x="24" y="287"/>
                      </a:lnTo>
                      <a:lnTo>
                        <a:pt x="22" y="285"/>
                      </a:lnTo>
                      <a:lnTo>
                        <a:pt x="20" y="284"/>
                      </a:lnTo>
                      <a:lnTo>
                        <a:pt x="19" y="283"/>
                      </a:lnTo>
                      <a:lnTo>
                        <a:pt x="18" y="283"/>
                      </a:lnTo>
                      <a:lnTo>
                        <a:pt x="17" y="283"/>
                      </a:lnTo>
                      <a:lnTo>
                        <a:pt x="14" y="283"/>
                      </a:lnTo>
                      <a:lnTo>
                        <a:pt x="12" y="284"/>
                      </a:lnTo>
                      <a:lnTo>
                        <a:pt x="11" y="285"/>
                      </a:lnTo>
                      <a:lnTo>
                        <a:pt x="10" y="286"/>
                      </a:lnTo>
                      <a:lnTo>
                        <a:pt x="9" y="286"/>
                      </a:lnTo>
                      <a:lnTo>
                        <a:pt x="8" y="287"/>
                      </a:lnTo>
                      <a:lnTo>
                        <a:pt x="7" y="288"/>
                      </a:lnTo>
                      <a:lnTo>
                        <a:pt x="6" y="288"/>
                      </a:lnTo>
                      <a:lnTo>
                        <a:pt x="6" y="289"/>
                      </a:lnTo>
                      <a:lnTo>
                        <a:pt x="5" y="289"/>
                      </a:lnTo>
                      <a:lnTo>
                        <a:pt x="4" y="290"/>
                      </a:lnTo>
                      <a:lnTo>
                        <a:pt x="3" y="290"/>
                      </a:lnTo>
                      <a:lnTo>
                        <a:pt x="2" y="292"/>
                      </a:lnTo>
                      <a:lnTo>
                        <a:pt x="2" y="290"/>
                      </a:lnTo>
                      <a:lnTo>
                        <a:pt x="1" y="290"/>
                      </a:lnTo>
                      <a:lnTo>
                        <a:pt x="1" y="288"/>
                      </a:lnTo>
                      <a:lnTo>
                        <a:pt x="0" y="288"/>
                      </a:lnTo>
                      <a:lnTo>
                        <a:pt x="0" y="287"/>
                      </a:lnTo>
                      <a:lnTo>
                        <a:pt x="0" y="286"/>
                      </a:lnTo>
                      <a:lnTo>
                        <a:pt x="0" y="285"/>
                      </a:lnTo>
                      <a:lnTo>
                        <a:pt x="1" y="284"/>
                      </a:lnTo>
                      <a:lnTo>
                        <a:pt x="2" y="282"/>
                      </a:lnTo>
                      <a:lnTo>
                        <a:pt x="4" y="280"/>
                      </a:lnTo>
                      <a:lnTo>
                        <a:pt x="5" y="279"/>
                      </a:lnTo>
                      <a:lnTo>
                        <a:pt x="7" y="278"/>
                      </a:lnTo>
                      <a:lnTo>
                        <a:pt x="9" y="278"/>
                      </a:lnTo>
                      <a:lnTo>
                        <a:pt x="10" y="278"/>
                      </a:lnTo>
                      <a:lnTo>
                        <a:pt x="10" y="277"/>
                      </a:lnTo>
                      <a:lnTo>
                        <a:pt x="11" y="277"/>
                      </a:lnTo>
                      <a:lnTo>
                        <a:pt x="11" y="275"/>
                      </a:lnTo>
                      <a:lnTo>
                        <a:pt x="12" y="274"/>
                      </a:lnTo>
                      <a:lnTo>
                        <a:pt x="17" y="273"/>
                      </a:lnTo>
                      <a:lnTo>
                        <a:pt x="20" y="272"/>
                      </a:lnTo>
                      <a:lnTo>
                        <a:pt x="21" y="272"/>
                      </a:lnTo>
                      <a:lnTo>
                        <a:pt x="22" y="271"/>
                      </a:lnTo>
                      <a:lnTo>
                        <a:pt x="25" y="270"/>
                      </a:lnTo>
                      <a:lnTo>
                        <a:pt x="26" y="269"/>
                      </a:lnTo>
                      <a:lnTo>
                        <a:pt x="27" y="268"/>
                      </a:lnTo>
                      <a:lnTo>
                        <a:pt x="27" y="267"/>
                      </a:lnTo>
                      <a:lnTo>
                        <a:pt x="28" y="266"/>
                      </a:lnTo>
                      <a:lnTo>
                        <a:pt x="29" y="266"/>
                      </a:lnTo>
                      <a:lnTo>
                        <a:pt x="30" y="265"/>
                      </a:lnTo>
                      <a:lnTo>
                        <a:pt x="31" y="264"/>
                      </a:lnTo>
                      <a:lnTo>
                        <a:pt x="32" y="263"/>
                      </a:lnTo>
                      <a:lnTo>
                        <a:pt x="33" y="263"/>
                      </a:lnTo>
                      <a:lnTo>
                        <a:pt x="34" y="262"/>
                      </a:lnTo>
                      <a:lnTo>
                        <a:pt x="35" y="261"/>
                      </a:lnTo>
                      <a:lnTo>
                        <a:pt x="37" y="260"/>
                      </a:lnTo>
                      <a:lnTo>
                        <a:pt x="39" y="259"/>
                      </a:lnTo>
                      <a:lnTo>
                        <a:pt x="40" y="258"/>
                      </a:lnTo>
                      <a:lnTo>
                        <a:pt x="41" y="258"/>
                      </a:lnTo>
                      <a:lnTo>
                        <a:pt x="42" y="257"/>
                      </a:lnTo>
                      <a:lnTo>
                        <a:pt x="43" y="257"/>
                      </a:lnTo>
                      <a:lnTo>
                        <a:pt x="44" y="257"/>
                      </a:lnTo>
                      <a:lnTo>
                        <a:pt x="45" y="256"/>
                      </a:lnTo>
                      <a:lnTo>
                        <a:pt x="46" y="256"/>
                      </a:lnTo>
                      <a:lnTo>
                        <a:pt x="47" y="256"/>
                      </a:lnTo>
                      <a:lnTo>
                        <a:pt x="48" y="255"/>
                      </a:lnTo>
                      <a:lnTo>
                        <a:pt x="48" y="254"/>
                      </a:lnTo>
                      <a:lnTo>
                        <a:pt x="49" y="254"/>
                      </a:lnTo>
                      <a:lnTo>
                        <a:pt x="52" y="253"/>
                      </a:lnTo>
                      <a:lnTo>
                        <a:pt x="53" y="251"/>
                      </a:lnTo>
                      <a:lnTo>
                        <a:pt x="54" y="251"/>
                      </a:lnTo>
                      <a:lnTo>
                        <a:pt x="55" y="251"/>
                      </a:lnTo>
                      <a:lnTo>
                        <a:pt x="57" y="250"/>
                      </a:lnTo>
                      <a:lnTo>
                        <a:pt x="59" y="249"/>
                      </a:lnTo>
                      <a:lnTo>
                        <a:pt x="60" y="249"/>
                      </a:lnTo>
                      <a:lnTo>
                        <a:pt x="61" y="248"/>
                      </a:lnTo>
                      <a:lnTo>
                        <a:pt x="61" y="249"/>
                      </a:lnTo>
                      <a:lnTo>
                        <a:pt x="63" y="248"/>
                      </a:lnTo>
                      <a:lnTo>
                        <a:pt x="63" y="247"/>
                      </a:lnTo>
                      <a:lnTo>
                        <a:pt x="64" y="246"/>
                      </a:lnTo>
                      <a:lnTo>
                        <a:pt x="66" y="244"/>
                      </a:lnTo>
                      <a:lnTo>
                        <a:pt x="67" y="244"/>
                      </a:lnTo>
                      <a:lnTo>
                        <a:pt x="68" y="243"/>
                      </a:lnTo>
                      <a:lnTo>
                        <a:pt x="69" y="242"/>
                      </a:lnTo>
                      <a:lnTo>
                        <a:pt x="70" y="241"/>
                      </a:lnTo>
                      <a:lnTo>
                        <a:pt x="71" y="240"/>
                      </a:lnTo>
                      <a:lnTo>
                        <a:pt x="72" y="238"/>
                      </a:lnTo>
                      <a:lnTo>
                        <a:pt x="73" y="237"/>
                      </a:lnTo>
                      <a:lnTo>
                        <a:pt x="75" y="236"/>
                      </a:lnTo>
                      <a:lnTo>
                        <a:pt x="75" y="235"/>
                      </a:lnTo>
                      <a:lnTo>
                        <a:pt x="77" y="234"/>
                      </a:lnTo>
                      <a:lnTo>
                        <a:pt x="78" y="232"/>
                      </a:lnTo>
                      <a:lnTo>
                        <a:pt x="78" y="230"/>
                      </a:lnTo>
                      <a:lnTo>
                        <a:pt x="79" y="228"/>
                      </a:lnTo>
                      <a:lnTo>
                        <a:pt x="80" y="226"/>
                      </a:lnTo>
                      <a:lnTo>
                        <a:pt x="80" y="225"/>
                      </a:lnTo>
                      <a:lnTo>
                        <a:pt x="81" y="222"/>
                      </a:lnTo>
                      <a:lnTo>
                        <a:pt x="81" y="221"/>
                      </a:lnTo>
                      <a:lnTo>
                        <a:pt x="82" y="220"/>
                      </a:lnTo>
                      <a:lnTo>
                        <a:pt x="83" y="219"/>
                      </a:lnTo>
                      <a:lnTo>
                        <a:pt x="84" y="218"/>
                      </a:lnTo>
                      <a:lnTo>
                        <a:pt x="85" y="217"/>
                      </a:lnTo>
                      <a:lnTo>
                        <a:pt x="86" y="217"/>
                      </a:lnTo>
                      <a:lnTo>
                        <a:pt x="87" y="216"/>
                      </a:lnTo>
                      <a:lnTo>
                        <a:pt x="88" y="215"/>
                      </a:lnTo>
                      <a:lnTo>
                        <a:pt x="89" y="214"/>
                      </a:lnTo>
                      <a:lnTo>
                        <a:pt x="90" y="213"/>
                      </a:lnTo>
                      <a:lnTo>
                        <a:pt x="92" y="211"/>
                      </a:lnTo>
                      <a:lnTo>
                        <a:pt x="94" y="210"/>
                      </a:lnTo>
                      <a:lnTo>
                        <a:pt x="95" y="208"/>
                      </a:lnTo>
                      <a:lnTo>
                        <a:pt x="95" y="207"/>
                      </a:lnTo>
                      <a:lnTo>
                        <a:pt x="95" y="206"/>
                      </a:lnTo>
                      <a:lnTo>
                        <a:pt x="96" y="204"/>
                      </a:lnTo>
                      <a:lnTo>
                        <a:pt x="97" y="202"/>
                      </a:lnTo>
                      <a:lnTo>
                        <a:pt x="98" y="202"/>
                      </a:lnTo>
                      <a:lnTo>
                        <a:pt x="99" y="201"/>
                      </a:lnTo>
                      <a:lnTo>
                        <a:pt x="100" y="200"/>
                      </a:lnTo>
                      <a:lnTo>
                        <a:pt x="101" y="200"/>
                      </a:lnTo>
                      <a:lnTo>
                        <a:pt x="102" y="200"/>
                      </a:lnTo>
                      <a:lnTo>
                        <a:pt x="103" y="200"/>
                      </a:lnTo>
                      <a:lnTo>
                        <a:pt x="104" y="199"/>
                      </a:lnTo>
                      <a:lnTo>
                        <a:pt x="104" y="198"/>
                      </a:lnTo>
                      <a:lnTo>
                        <a:pt x="106" y="197"/>
                      </a:lnTo>
                      <a:lnTo>
                        <a:pt x="106" y="196"/>
                      </a:lnTo>
                      <a:lnTo>
                        <a:pt x="107" y="195"/>
                      </a:lnTo>
                      <a:lnTo>
                        <a:pt x="108" y="192"/>
                      </a:lnTo>
                      <a:lnTo>
                        <a:pt x="109" y="191"/>
                      </a:lnTo>
                      <a:lnTo>
                        <a:pt x="109" y="190"/>
                      </a:lnTo>
                      <a:lnTo>
                        <a:pt x="109" y="189"/>
                      </a:lnTo>
                      <a:lnTo>
                        <a:pt x="109" y="188"/>
                      </a:lnTo>
                      <a:lnTo>
                        <a:pt x="108" y="187"/>
                      </a:lnTo>
                      <a:lnTo>
                        <a:pt x="108" y="186"/>
                      </a:lnTo>
                      <a:lnTo>
                        <a:pt x="107" y="184"/>
                      </a:lnTo>
                      <a:lnTo>
                        <a:pt x="106" y="183"/>
                      </a:lnTo>
                      <a:lnTo>
                        <a:pt x="105" y="182"/>
                      </a:lnTo>
                      <a:lnTo>
                        <a:pt x="105" y="181"/>
                      </a:lnTo>
                      <a:lnTo>
                        <a:pt x="104" y="181"/>
                      </a:lnTo>
                      <a:lnTo>
                        <a:pt x="104" y="180"/>
                      </a:lnTo>
                      <a:lnTo>
                        <a:pt x="104" y="179"/>
                      </a:lnTo>
                      <a:lnTo>
                        <a:pt x="105" y="178"/>
                      </a:lnTo>
                      <a:lnTo>
                        <a:pt x="106" y="177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09" y="174"/>
                      </a:lnTo>
                      <a:lnTo>
                        <a:pt x="111" y="174"/>
                      </a:lnTo>
                      <a:lnTo>
                        <a:pt x="111" y="175"/>
                      </a:lnTo>
                      <a:lnTo>
                        <a:pt x="113" y="175"/>
                      </a:lnTo>
                      <a:lnTo>
                        <a:pt x="115" y="176"/>
                      </a:lnTo>
                      <a:lnTo>
                        <a:pt x="118" y="174"/>
                      </a:lnTo>
                      <a:lnTo>
                        <a:pt x="119" y="172"/>
                      </a:lnTo>
                      <a:lnTo>
                        <a:pt x="120" y="171"/>
                      </a:lnTo>
                      <a:lnTo>
                        <a:pt x="121" y="171"/>
                      </a:lnTo>
                      <a:lnTo>
                        <a:pt x="121" y="170"/>
                      </a:lnTo>
                      <a:lnTo>
                        <a:pt x="122" y="170"/>
                      </a:lnTo>
                      <a:lnTo>
                        <a:pt x="123" y="168"/>
                      </a:lnTo>
                      <a:lnTo>
                        <a:pt x="123" y="166"/>
                      </a:lnTo>
                      <a:lnTo>
                        <a:pt x="123" y="165"/>
                      </a:lnTo>
                      <a:lnTo>
                        <a:pt x="124" y="164"/>
                      </a:lnTo>
                      <a:lnTo>
                        <a:pt x="125" y="162"/>
                      </a:lnTo>
                      <a:lnTo>
                        <a:pt x="127" y="160"/>
                      </a:lnTo>
                      <a:lnTo>
                        <a:pt x="129" y="159"/>
                      </a:lnTo>
                      <a:lnTo>
                        <a:pt x="129" y="158"/>
                      </a:lnTo>
                      <a:lnTo>
                        <a:pt x="129" y="157"/>
                      </a:lnTo>
                      <a:lnTo>
                        <a:pt x="129" y="155"/>
                      </a:lnTo>
                      <a:lnTo>
                        <a:pt x="130" y="152"/>
                      </a:lnTo>
                      <a:lnTo>
                        <a:pt x="130" y="150"/>
                      </a:lnTo>
                      <a:lnTo>
                        <a:pt x="130" y="149"/>
                      </a:lnTo>
                      <a:lnTo>
                        <a:pt x="130" y="148"/>
                      </a:lnTo>
                      <a:lnTo>
                        <a:pt x="130" y="147"/>
                      </a:lnTo>
                      <a:lnTo>
                        <a:pt x="130" y="146"/>
                      </a:lnTo>
                      <a:lnTo>
                        <a:pt x="129" y="144"/>
                      </a:lnTo>
                      <a:lnTo>
                        <a:pt x="128" y="142"/>
                      </a:lnTo>
                      <a:lnTo>
                        <a:pt x="129" y="141"/>
                      </a:lnTo>
                      <a:lnTo>
                        <a:pt x="129" y="137"/>
                      </a:lnTo>
                      <a:lnTo>
                        <a:pt x="129" y="136"/>
                      </a:lnTo>
                      <a:lnTo>
                        <a:pt x="130" y="135"/>
                      </a:lnTo>
                      <a:lnTo>
                        <a:pt x="131" y="135"/>
                      </a:lnTo>
                      <a:lnTo>
                        <a:pt x="132" y="136"/>
                      </a:lnTo>
                      <a:lnTo>
                        <a:pt x="134" y="135"/>
                      </a:lnTo>
                      <a:lnTo>
                        <a:pt x="135" y="135"/>
                      </a:lnTo>
                      <a:lnTo>
                        <a:pt x="136" y="134"/>
                      </a:lnTo>
                      <a:lnTo>
                        <a:pt x="136" y="133"/>
                      </a:lnTo>
                      <a:lnTo>
                        <a:pt x="137" y="133"/>
                      </a:lnTo>
                      <a:lnTo>
                        <a:pt x="138" y="133"/>
                      </a:lnTo>
                      <a:lnTo>
                        <a:pt x="138" y="132"/>
                      </a:lnTo>
                      <a:lnTo>
                        <a:pt x="139" y="130"/>
                      </a:lnTo>
                      <a:lnTo>
                        <a:pt x="140" y="129"/>
                      </a:lnTo>
                      <a:lnTo>
                        <a:pt x="140" y="127"/>
                      </a:lnTo>
                      <a:lnTo>
                        <a:pt x="140" y="126"/>
                      </a:lnTo>
                      <a:lnTo>
                        <a:pt x="141" y="124"/>
                      </a:lnTo>
                      <a:lnTo>
                        <a:pt x="142" y="123"/>
                      </a:lnTo>
                      <a:lnTo>
                        <a:pt x="143" y="123"/>
                      </a:lnTo>
                      <a:lnTo>
                        <a:pt x="143" y="122"/>
                      </a:lnTo>
                      <a:lnTo>
                        <a:pt x="145" y="120"/>
                      </a:lnTo>
                      <a:lnTo>
                        <a:pt x="146" y="119"/>
                      </a:lnTo>
                      <a:lnTo>
                        <a:pt x="147" y="119"/>
                      </a:lnTo>
                      <a:lnTo>
                        <a:pt x="148" y="119"/>
                      </a:lnTo>
                      <a:lnTo>
                        <a:pt x="149" y="120"/>
                      </a:lnTo>
                      <a:lnTo>
                        <a:pt x="151" y="119"/>
                      </a:lnTo>
                      <a:lnTo>
                        <a:pt x="152" y="119"/>
                      </a:lnTo>
                      <a:lnTo>
                        <a:pt x="153" y="118"/>
                      </a:lnTo>
                      <a:lnTo>
                        <a:pt x="154" y="118"/>
                      </a:lnTo>
                      <a:lnTo>
                        <a:pt x="155" y="117"/>
                      </a:lnTo>
                      <a:lnTo>
                        <a:pt x="155" y="116"/>
                      </a:lnTo>
                      <a:lnTo>
                        <a:pt x="156" y="115"/>
                      </a:lnTo>
                      <a:lnTo>
                        <a:pt x="156" y="113"/>
                      </a:lnTo>
                      <a:lnTo>
                        <a:pt x="156" y="112"/>
                      </a:lnTo>
                      <a:lnTo>
                        <a:pt x="156" y="111"/>
                      </a:lnTo>
                      <a:lnTo>
                        <a:pt x="156" y="110"/>
                      </a:lnTo>
                      <a:lnTo>
                        <a:pt x="155" y="109"/>
                      </a:lnTo>
                      <a:lnTo>
                        <a:pt x="155" y="108"/>
                      </a:lnTo>
                      <a:lnTo>
                        <a:pt x="155" y="105"/>
                      </a:lnTo>
                      <a:lnTo>
                        <a:pt x="155" y="104"/>
                      </a:lnTo>
                      <a:lnTo>
                        <a:pt x="156" y="101"/>
                      </a:lnTo>
                      <a:lnTo>
                        <a:pt x="156" y="100"/>
                      </a:lnTo>
                      <a:lnTo>
                        <a:pt x="156" y="99"/>
                      </a:lnTo>
                      <a:lnTo>
                        <a:pt x="155" y="97"/>
                      </a:lnTo>
                      <a:lnTo>
                        <a:pt x="155" y="96"/>
                      </a:lnTo>
                      <a:lnTo>
                        <a:pt x="156" y="93"/>
                      </a:lnTo>
                      <a:lnTo>
                        <a:pt x="156" y="92"/>
                      </a:lnTo>
                      <a:lnTo>
                        <a:pt x="158" y="90"/>
                      </a:lnTo>
                      <a:lnTo>
                        <a:pt x="158" y="87"/>
                      </a:lnTo>
                      <a:lnTo>
                        <a:pt x="160" y="85"/>
                      </a:lnTo>
                      <a:lnTo>
                        <a:pt x="161" y="83"/>
                      </a:lnTo>
                      <a:lnTo>
                        <a:pt x="162" y="83"/>
                      </a:lnTo>
                      <a:lnTo>
                        <a:pt x="166" y="80"/>
                      </a:lnTo>
                      <a:lnTo>
                        <a:pt x="167" y="80"/>
                      </a:lnTo>
                      <a:lnTo>
                        <a:pt x="168" y="79"/>
                      </a:lnTo>
                      <a:lnTo>
                        <a:pt x="169" y="78"/>
                      </a:lnTo>
                      <a:lnTo>
                        <a:pt x="170" y="77"/>
                      </a:lnTo>
                      <a:lnTo>
                        <a:pt x="170" y="75"/>
                      </a:lnTo>
                      <a:lnTo>
                        <a:pt x="173" y="71"/>
                      </a:lnTo>
                      <a:lnTo>
                        <a:pt x="174" y="70"/>
                      </a:lnTo>
                      <a:lnTo>
                        <a:pt x="175" y="69"/>
                      </a:lnTo>
                      <a:lnTo>
                        <a:pt x="176" y="68"/>
                      </a:lnTo>
                      <a:lnTo>
                        <a:pt x="178" y="67"/>
                      </a:lnTo>
                      <a:lnTo>
                        <a:pt x="179" y="66"/>
                      </a:lnTo>
                      <a:lnTo>
                        <a:pt x="180" y="65"/>
                      </a:lnTo>
                      <a:lnTo>
                        <a:pt x="183" y="60"/>
                      </a:lnTo>
                      <a:lnTo>
                        <a:pt x="184" y="59"/>
                      </a:lnTo>
                      <a:lnTo>
                        <a:pt x="185" y="57"/>
                      </a:lnTo>
                      <a:lnTo>
                        <a:pt x="186" y="56"/>
                      </a:lnTo>
                      <a:lnTo>
                        <a:pt x="189" y="54"/>
                      </a:lnTo>
                      <a:lnTo>
                        <a:pt x="190" y="54"/>
                      </a:lnTo>
                      <a:lnTo>
                        <a:pt x="191" y="53"/>
                      </a:lnTo>
                      <a:lnTo>
                        <a:pt x="197" y="52"/>
                      </a:lnTo>
                      <a:lnTo>
                        <a:pt x="201" y="52"/>
                      </a:lnTo>
                      <a:lnTo>
                        <a:pt x="203" y="52"/>
                      </a:lnTo>
                      <a:lnTo>
                        <a:pt x="205" y="51"/>
                      </a:lnTo>
                      <a:lnTo>
                        <a:pt x="206" y="51"/>
                      </a:lnTo>
                      <a:lnTo>
                        <a:pt x="207" y="51"/>
                      </a:lnTo>
                      <a:lnTo>
                        <a:pt x="208" y="50"/>
                      </a:lnTo>
                      <a:lnTo>
                        <a:pt x="211" y="49"/>
                      </a:lnTo>
                      <a:lnTo>
                        <a:pt x="213" y="47"/>
                      </a:lnTo>
                      <a:lnTo>
                        <a:pt x="214" y="46"/>
                      </a:lnTo>
                      <a:lnTo>
                        <a:pt x="215" y="45"/>
                      </a:lnTo>
                      <a:lnTo>
                        <a:pt x="216" y="43"/>
                      </a:lnTo>
                      <a:lnTo>
                        <a:pt x="216" y="41"/>
                      </a:lnTo>
                      <a:lnTo>
                        <a:pt x="218" y="37"/>
                      </a:lnTo>
                      <a:lnTo>
                        <a:pt x="219" y="36"/>
                      </a:lnTo>
                      <a:lnTo>
                        <a:pt x="220" y="33"/>
                      </a:lnTo>
                      <a:lnTo>
                        <a:pt x="221" y="31"/>
                      </a:lnTo>
                      <a:lnTo>
                        <a:pt x="222" y="30"/>
                      </a:lnTo>
                      <a:lnTo>
                        <a:pt x="222" y="29"/>
                      </a:lnTo>
                      <a:close/>
                      <a:moveTo>
                        <a:pt x="664" y="474"/>
                      </a:moveTo>
                      <a:lnTo>
                        <a:pt x="664" y="474"/>
                      </a:lnTo>
                      <a:lnTo>
                        <a:pt x="664" y="475"/>
                      </a:lnTo>
                      <a:lnTo>
                        <a:pt x="664" y="474"/>
                      </a:lnTo>
                      <a:close/>
                      <a:moveTo>
                        <a:pt x="811" y="422"/>
                      </a:moveTo>
                      <a:lnTo>
                        <a:pt x="811" y="422"/>
                      </a:lnTo>
                      <a:lnTo>
                        <a:pt x="812" y="422"/>
                      </a:lnTo>
                      <a:lnTo>
                        <a:pt x="811" y="422"/>
                      </a:lnTo>
                      <a:close/>
                      <a:moveTo>
                        <a:pt x="793" y="423"/>
                      </a:moveTo>
                      <a:lnTo>
                        <a:pt x="793" y="423"/>
                      </a:lnTo>
                      <a:lnTo>
                        <a:pt x="793" y="422"/>
                      </a:lnTo>
                      <a:lnTo>
                        <a:pt x="794" y="422"/>
                      </a:lnTo>
                      <a:lnTo>
                        <a:pt x="794" y="423"/>
                      </a:lnTo>
                      <a:lnTo>
                        <a:pt x="793" y="423"/>
                      </a:lnTo>
                      <a:close/>
                      <a:moveTo>
                        <a:pt x="789" y="423"/>
                      </a:moveTo>
                      <a:lnTo>
                        <a:pt x="789" y="423"/>
                      </a:lnTo>
                      <a:lnTo>
                        <a:pt x="790" y="423"/>
                      </a:lnTo>
                      <a:lnTo>
                        <a:pt x="789" y="423"/>
                      </a:lnTo>
                      <a:close/>
                      <a:moveTo>
                        <a:pt x="790" y="423"/>
                      </a:moveTo>
                      <a:lnTo>
                        <a:pt x="790" y="423"/>
                      </a:lnTo>
                      <a:close/>
                      <a:moveTo>
                        <a:pt x="798" y="426"/>
                      </a:moveTo>
                      <a:lnTo>
                        <a:pt x="798" y="425"/>
                      </a:lnTo>
                      <a:lnTo>
                        <a:pt x="798" y="426"/>
                      </a:lnTo>
                      <a:close/>
                      <a:moveTo>
                        <a:pt x="798" y="427"/>
                      </a:moveTo>
                      <a:lnTo>
                        <a:pt x="798" y="428"/>
                      </a:lnTo>
                      <a:lnTo>
                        <a:pt x="797" y="428"/>
                      </a:lnTo>
                      <a:lnTo>
                        <a:pt x="798" y="428"/>
                      </a:lnTo>
                      <a:lnTo>
                        <a:pt x="797" y="427"/>
                      </a:lnTo>
                      <a:lnTo>
                        <a:pt x="798" y="427"/>
                      </a:lnTo>
                      <a:close/>
                      <a:moveTo>
                        <a:pt x="793" y="428"/>
                      </a:moveTo>
                      <a:lnTo>
                        <a:pt x="792" y="428"/>
                      </a:lnTo>
                      <a:lnTo>
                        <a:pt x="793" y="428"/>
                      </a:lnTo>
                      <a:close/>
                      <a:moveTo>
                        <a:pt x="773" y="433"/>
                      </a:moveTo>
                      <a:lnTo>
                        <a:pt x="773" y="434"/>
                      </a:lnTo>
                      <a:lnTo>
                        <a:pt x="773" y="433"/>
                      </a:lnTo>
                      <a:close/>
                      <a:moveTo>
                        <a:pt x="775" y="440"/>
                      </a:moveTo>
                      <a:lnTo>
                        <a:pt x="775" y="441"/>
                      </a:lnTo>
                      <a:lnTo>
                        <a:pt x="775" y="440"/>
                      </a:lnTo>
                      <a:lnTo>
                        <a:pt x="774" y="440"/>
                      </a:lnTo>
                      <a:lnTo>
                        <a:pt x="775" y="439"/>
                      </a:lnTo>
                      <a:lnTo>
                        <a:pt x="775" y="438"/>
                      </a:lnTo>
                      <a:lnTo>
                        <a:pt x="774" y="438"/>
                      </a:lnTo>
                      <a:lnTo>
                        <a:pt x="775" y="438"/>
                      </a:lnTo>
                      <a:lnTo>
                        <a:pt x="775" y="437"/>
                      </a:lnTo>
                      <a:lnTo>
                        <a:pt x="775" y="438"/>
                      </a:lnTo>
                      <a:lnTo>
                        <a:pt x="776" y="438"/>
                      </a:lnTo>
                      <a:lnTo>
                        <a:pt x="777" y="438"/>
                      </a:lnTo>
                      <a:lnTo>
                        <a:pt x="777" y="437"/>
                      </a:lnTo>
                      <a:lnTo>
                        <a:pt x="778" y="437"/>
                      </a:lnTo>
                      <a:lnTo>
                        <a:pt x="778" y="438"/>
                      </a:lnTo>
                      <a:lnTo>
                        <a:pt x="779" y="438"/>
                      </a:lnTo>
                      <a:lnTo>
                        <a:pt x="778" y="439"/>
                      </a:lnTo>
                      <a:lnTo>
                        <a:pt x="777" y="439"/>
                      </a:lnTo>
                      <a:lnTo>
                        <a:pt x="777" y="440"/>
                      </a:lnTo>
                      <a:lnTo>
                        <a:pt x="776" y="440"/>
                      </a:lnTo>
                      <a:lnTo>
                        <a:pt x="775" y="440"/>
                      </a:lnTo>
                      <a:close/>
                      <a:moveTo>
                        <a:pt x="761" y="438"/>
                      </a:moveTo>
                      <a:lnTo>
                        <a:pt x="762" y="438"/>
                      </a:lnTo>
                      <a:lnTo>
                        <a:pt x="761" y="438"/>
                      </a:lnTo>
                      <a:close/>
                      <a:moveTo>
                        <a:pt x="767" y="440"/>
                      </a:moveTo>
                      <a:lnTo>
                        <a:pt x="767" y="440"/>
                      </a:lnTo>
                      <a:lnTo>
                        <a:pt x="768" y="440"/>
                      </a:lnTo>
                      <a:lnTo>
                        <a:pt x="768" y="441"/>
                      </a:lnTo>
                      <a:lnTo>
                        <a:pt x="767" y="441"/>
                      </a:lnTo>
                      <a:lnTo>
                        <a:pt x="766" y="441"/>
                      </a:lnTo>
                      <a:lnTo>
                        <a:pt x="766" y="440"/>
                      </a:lnTo>
                      <a:lnTo>
                        <a:pt x="767" y="440"/>
                      </a:lnTo>
                      <a:close/>
                      <a:moveTo>
                        <a:pt x="756" y="459"/>
                      </a:moveTo>
                      <a:lnTo>
                        <a:pt x="756" y="459"/>
                      </a:lnTo>
                      <a:lnTo>
                        <a:pt x="755" y="459"/>
                      </a:lnTo>
                      <a:lnTo>
                        <a:pt x="755" y="460"/>
                      </a:lnTo>
                      <a:lnTo>
                        <a:pt x="756" y="461"/>
                      </a:lnTo>
                      <a:lnTo>
                        <a:pt x="756" y="460"/>
                      </a:lnTo>
                      <a:lnTo>
                        <a:pt x="757" y="461"/>
                      </a:lnTo>
                      <a:lnTo>
                        <a:pt x="757" y="462"/>
                      </a:lnTo>
                      <a:lnTo>
                        <a:pt x="758" y="462"/>
                      </a:lnTo>
                      <a:lnTo>
                        <a:pt x="757" y="462"/>
                      </a:lnTo>
                      <a:lnTo>
                        <a:pt x="757" y="463"/>
                      </a:lnTo>
                      <a:lnTo>
                        <a:pt x="757" y="464"/>
                      </a:lnTo>
                      <a:lnTo>
                        <a:pt x="756" y="465"/>
                      </a:lnTo>
                      <a:lnTo>
                        <a:pt x="756" y="466"/>
                      </a:lnTo>
                      <a:lnTo>
                        <a:pt x="757" y="465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6" y="467"/>
                      </a:lnTo>
                      <a:lnTo>
                        <a:pt x="755" y="467"/>
                      </a:lnTo>
                      <a:lnTo>
                        <a:pt x="756" y="467"/>
                      </a:lnTo>
                      <a:lnTo>
                        <a:pt x="756" y="468"/>
                      </a:lnTo>
                      <a:lnTo>
                        <a:pt x="756" y="469"/>
                      </a:lnTo>
                      <a:lnTo>
                        <a:pt x="757" y="468"/>
                      </a:lnTo>
                      <a:lnTo>
                        <a:pt x="757" y="469"/>
                      </a:lnTo>
                      <a:lnTo>
                        <a:pt x="756" y="469"/>
                      </a:lnTo>
                      <a:lnTo>
                        <a:pt x="756" y="468"/>
                      </a:lnTo>
                      <a:lnTo>
                        <a:pt x="755" y="469"/>
                      </a:lnTo>
                      <a:lnTo>
                        <a:pt x="755" y="468"/>
                      </a:lnTo>
                      <a:lnTo>
                        <a:pt x="754" y="468"/>
                      </a:lnTo>
                      <a:lnTo>
                        <a:pt x="753" y="468"/>
                      </a:lnTo>
                      <a:lnTo>
                        <a:pt x="753" y="469"/>
                      </a:lnTo>
                      <a:lnTo>
                        <a:pt x="752" y="469"/>
                      </a:lnTo>
                      <a:lnTo>
                        <a:pt x="751" y="469"/>
                      </a:lnTo>
                      <a:lnTo>
                        <a:pt x="751" y="470"/>
                      </a:lnTo>
                      <a:lnTo>
                        <a:pt x="751" y="471"/>
                      </a:lnTo>
                      <a:lnTo>
                        <a:pt x="751" y="472"/>
                      </a:lnTo>
                      <a:lnTo>
                        <a:pt x="753" y="472"/>
                      </a:lnTo>
                      <a:lnTo>
                        <a:pt x="753" y="473"/>
                      </a:lnTo>
                      <a:lnTo>
                        <a:pt x="753" y="472"/>
                      </a:lnTo>
                      <a:lnTo>
                        <a:pt x="752" y="473"/>
                      </a:lnTo>
                      <a:lnTo>
                        <a:pt x="752" y="474"/>
                      </a:lnTo>
                      <a:lnTo>
                        <a:pt x="753" y="474"/>
                      </a:lnTo>
                      <a:lnTo>
                        <a:pt x="754" y="474"/>
                      </a:lnTo>
                      <a:lnTo>
                        <a:pt x="754" y="475"/>
                      </a:lnTo>
                      <a:lnTo>
                        <a:pt x="755" y="475"/>
                      </a:lnTo>
                      <a:lnTo>
                        <a:pt x="755" y="474"/>
                      </a:lnTo>
                      <a:lnTo>
                        <a:pt x="756" y="475"/>
                      </a:lnTo>
                      <a:lnTo>
                        <a:pt x="757" y="475"/>
                      </a:lnTo>
                      <a:lnTo>
                        <a:pt x="757" y="476"/>
                      </a:lnTo>
                      <a:lnTo>
                        <a:pt x="756" y="476"/>
                      </a:lnTo>
                      <a:lnTo>
                        <a:pt x="755" y="476"/>
                      </a:lnTo>
                      <a:lnTo>
                        <a:pt x="755" y="477"/>
                      </a:lnTo>
                      <a:lnTo>
                        <a:pt x="756" y="477"/>
                      </a:lnTo>
                      <a:lnTo>
                        <a:pt x="755" y="477"/>
                      </a:lnTo>
                      <a:lnTo>
                        <a:pt x="755" y="478"/>
                      </a:lnTo>
                      <a:lnTo>
                        <a:pt x="756" y="478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80"/>
                      </a:lnTo>
                      <a:lnTo>
                        <a:pt x="755" y="481"/>
                      </a:lnTo>
                      <a:lnTo>
                        <a:pt x="754" y="482"/>
                      </a:lnTo>
                      <a:lnTo>
                        <a:pt x="753" y="482"/>
                      </a:lnTo>
                      <a:lnTo>
                        <a:pt x="752" y="481"/>
                      </a:lnTo>
                      <a:lnTo>
                        <a:pt x="751" y="480"/>
                      </a:lnTo>
                      <a:lnTo>
                        <a:pt x="751" y="479"/>
                      </a:lnTo>
                      <a:lnTo>
                        <a:pt x="750" y="479"/>
                      </a:lnTo>
                      <a:lnTo>
                        <a:pt x="751" y="478"/>
                      </a:lnTo>
                      <a:lnTo>
                        <a:pt x="751" y="477"/>
                      </a:lnTo>
                      <a:lnTo>
                        <a:pt x="751" y="476"/>
                      </a:lnTo>
                      <a:lnTo>
                        <a:pt x="750" y="476"/>
                      </a:lnTo>
                      <a:lnTo>
                        <a:pt x="749" y="476"/>
                      </a:lnTo>
                      <a:lnTo>
                        <a:pt x="749" y="475"/>
                      </a:lnTo>
                      <a:lnTo>
                        <a:pt x="749" y="476"/>
                      </a:lnTo>
                      <a:lnTo>
                        <a:pt x="748" y="476"/>
                      </a:lnTo>
                      <a:lnTo>
                        <a:pt x="747" y="476"/>
                      </a:lnTo>
                      <a:lnTo>
                        <a:pt x="746" y="476"/>
                      </a:lnTo>
                      <a:lnTo>
                        <a:pt x="746" y="477"/>
                      </a:lnTo>
                      <a:lnTo>
                        <a:pt x="745" y="477"/>
                      </a:lnTo>
                      <a:lnTo>
                        <a:pt x="745" y="476"/>
                      </a:lnTo>
                      <a:lnTo>
                        <a:pt x="744" y="476"/>
                      </a:lnTo>
                      <a:lnTo>
                        <a:pt x="744" y="477"/>
                      </a:lnTo>
                      <a:lnTo>
                        <a:pt x="743" y="477"/>
                      </a:lnTo>
                      <a:lnTo>
                        <a:pt x="742" y="477"/>
                      </a:lnTo>
                      <a:lnTo>
                        <a:pt x="740" y="477"/>
                      </a:lnTo>
                      <a:lnTo>
                        <a:pt x="739" y="477"/>
                      </a:lnTo>
                      <a:lnTo>
                        <a:pt x="739" y="478"/>
                      </a:lnTo>
                      <a:lnTo>
                        <a:pt x="737" y="477"/>
                      </a:lnTo>
                      <a:lnTo>
                        <a:pt x="737" y="478"/>
                      </a:lnTo>
                      <a:lnTo>
                        <a:pt x="736" y="477"/>
                      </a:lnTo>
                      <a:lnTo>
                        <a:pt x="735" y="477"/>
                      </a:lnTo>
                      <a:lnTo>
                        <a:pt x="735" y="476"/>
                      </a:lnTo>
                      <a:lnTo>
                        <a:pt x="735" y="475"/>
                      </a:lnTo>
                      <a:lnTo>
                        <a:pt x="734" y="475"/>
                      </a:lnTo>
                      <a:lnTo>
                        <a:pt x="734" y="474"/>
                      </a:lnTo>
                      <a:lnTo>
                        <a:pt x="734" y="473"/>
                      </a:lnTo>
                      <a:lnTo>
                        <a:pt x="734" y="472"/>
                      </a:lnTo>
                      <a:lnTo>
                        <a:pt x="735" y="471"/>
                      </a:lnTo>
                      <a:lnTo>
                        <a:pt x="736" y="471"/>
                      </a:lnTo>
                      <a:lnTo>
                        <a:pt x="736" y="470"/>
                      </a:lnTo>
                      <a:lnTo>
                        <a:pt x="737" y="470"/>
                      </a:lnTo>
                      <a:lnTo>
                        <a:pt x="738" y="469"/>
                      </a:lnTo>
                      <a:lnTo>
                        <a:pt x="737" y="469"/>
                      </a:lnTo>
                      <a:lnTo>
                        <a:pt x="738" y="469"/>
                      </a:lnTo>
                      <a:lnTo>
                        <a:pt x="739" y="469"/>
                      </a:lnTo>
                      <a:lnTo>
                        <a:pt x="739" y="468"/>
                      </a:lnTo>
                      <a:lnTo>
                        <a:pt x="740" y="468"/>
                      </a:lnTo>
                      <a:lnTo>
                        <a:pt x="741" y="467"/>
                      </a:lnTo>
                      <a:lnTo>
                        <a:pt x="741" y="466"/>
                      </a:lnTo>
                      <a:lnTo>
                        <a:pt x="742" y="466"/>
                      </a:lnTo>
                      <a:lnTo>
                        <a:pt x="743" y="465"/>
                      </a:lnTo>
                      <a:lnTo>
                        <a:pt x="744" y="465"/>
                      </a:lnTo>
                      <a:lnTo>
                        <a:pt x="744" y="464"/>
                      </a:lnTo>
                      <a:lnTo>
                        <a:pt x="744" y="463"/>
                      </a:lnTo>
                      <a:lnTo>
                        <a:pt x="745" y="462"/>
                      </a:lnTo>
                      <a:lnTo>
                        <a:pt x="745" y="461"/>
                      </a:lnTo>
                      <a:lnTo>
                        <a:pt x="746" y="461"/>
                      </a:lnTo>
                      <a:lnTo>
                        <a:pt x="746" y="460"/>
                      </a:lnTo>
                      <a:lnTo>
                        <a:pt x="746" y="459"/>
                      </a:lnTo>
                      <a:lnTo>
                        <a:pt x="747" y="458"/>
                      </a:lnTo>
                      <a:lnTo>
                        <a:pt x="747" y="457"/>
                      </a:lnTo>
                      <a:lnTo>
                        <a:pt x="747" y="456"/>
                      </a:lnTo>
                      <a:lnTo>
                        <a:pt x="748" y="456"/>
                      </a:lnTo>
                      <a:lnTo>
                        <a:pt x="748" y="455"/>
                      </a:lnTo>
                      <a:lnTo>
                        <a:pt x="749" y="455"/>
                      </a:lnTo>
                      <a:lnTo>
                        <a:pt x="749" y="456"/>
                      </a:lnTo>
                      <a:lnTo>
                        <a:pt x="750" y="456"/>
                      </a:lnTo>
                      <a:lnTo>
                        <a:pt x="751" y="456"/>
                      </a:lnTo>
                      <a:lnTo>
                        <a:pt x="751" y="457"/>
                      </a:lnTo>
                      <a:lnTo>
                        <a:pt x="752" y="457"/>
                      </a:lnTo>
                      <a:lnTo>
                        <a:pt x="753" y="457"/>
                      </a:lnTo>
                      <a:lnTo>
                        <a:pt x="754" y="457"/>
                      </a:lnTo>
                      <a:lnTo>
                        <a:pt x="754" y="458"/>
                      </a:lnTo>
                      <a:lnTo>
                        <a:pt x="755" y="458"/>
                      </a:lnTo>
                      <a:lnTo>
                        <a:pt x="756" y="459"/>
                      </a:lnTo>
                      <a:close/>
                      <a:moveTo>
                        <a:pt x="778" y="460"/>
                      </a:moveTo>
                      <a:lnTo>
                        <a:pt x="778" y="460"/>
                      </a:lnTo>
                      <a:lnTo>
                        <a:pt x="779" y="461"/>
                      </a:lnTo>
                      <a:lnTo>
                        <a:pt x="778" y="461"/>
                      </a:lnTo>
                      <a:lnTo>
                        <a:pt x="779" y="461"/>
                      </a:lnTo>
                      <a:lnTo>
                        <a:pt x="779" y="462"/>
                      </a:lnTo>
                      <a:lnTo>
                        <a:pt x="779" y="463"/>
                      </a:lnTo>
                      <a:lnTo>
                        <a:pt x="778" y="463"/>
                      </a:lnTo>
                      <a:lnTo>
                        <a:pt x="778" y="462"/>
                      </a:lnTo>
                      <a:lnTo>
                        <a:pt x="778" y="461"/>
                      </a:lnTo>
                      <a:lnTo>
                        <a:pt x="778" y="460"/>
                      </a:lnTo>
                      <a:close/>
                      <a:moveTo>
                        <a:pt x="777" y="460"/>
                      </a:moveTo>
                      <a:lnTo>
                        <a:pt x="777" y="460"/>
                      </a:lnTo>
                      <a:close/>
                      <a:moveTo>
                        <a:pt x="765" y="465"/>
                      </a:moveTo>
                      <a:lnTo>
                        <a:pt x="765" y="464"/>
                      </a:lnTo>
                      <a:lnTo>
                        <a:pt x="766" y="464"/>
                      </a:lnTo>
                      <a:lnTo>
                        <a:pt x="767" y="464"/>
                      </a:lnTo>
                      <a:lnTo>
                        <a:pt x="766" y="465"/>
                      </a:lnTo>
                      <a:lnTo>
                        <a:pt x="767" y="465"/>
                      </a:lnTo>
                      <a:lnTo>
                        <a:pt x="768" y="466"/>
                      </a:lnTo>
                      <a:lnTo>
                        <a:pt x="769" y="466"/>
                      </a:lnTo>
                      <a:lnTo>
                        <a:pt x="768" y="466"/>
                      </a:lnTo>
                      <a:lnTo>
                        <a:pt x="768" y="467"/>
                      </a:lnTo>
                      <a:lnTo>
                        <a:pt x="767" y="466"/>
                      </a:lnTo>
                      <a:lnTo>
                        <a:pt x="766" y="467"/>
                      </a:lnTo>
                      <a:lnTo>
                        <a:pt x="765" y="467"/>
                      </a:lnTo>
                      <a:lnTo>
                        <a:pt x="765" y="466"/>
                      </a:lnTo>
                      <a:lnTo>
                        <a:pt x="764" y="466"/>
                      </a:lnTo>
                      <a:lnTo>
                        <a:pt x="764" y="465"/>
                      </a:lnTo>
                      <a:lnTo>
                        <a:pt x="765" y="465"/>
                      </a:lnTo>
                      <a:close/>
                      <a:moveTo>
                        <a:pt x="765" y="468"/>
                      </a:moveTo>
                      <a:lnTo>
                        <a:pt x="764" y="468"/>
                      </a:lnTo>
                      <a:lnTo>
                        <a:pt x="765" y="468"/>
                      </a:lnTo>
                      <a:close/>
                      <a:moveTo>
                        <a:pt x="753" y="474"/>
                      </a:moveTo>
                      <a:lnTo>
                        <a:pt x="753" y="473"/>
                      </a:lnTo>
                      <a:lnTo>
                        <a:pt x="753" y="474"/>
                      </a:lnTo>
                      <a:close/>
                      <a:moveTo>
                        <a:pt x="754" y="442"/>
                      </a:moveTo>
                      <a:lnTo>
                        <a:pt x="754" y="442"/>
                      </a:lnTo>
                      <a:lnTo>
                        <a:pt x="755" y="442"/>
                      </a:lnTo>
                      <a:lnTo>
                        <a:pt x="754" y="443"/>
                      </a:lnTo>
                      <a:lnTo>
                        <a:pt x="753" y="443"/>
                      </a:lnTo>
                      <a:lnTo>
                        <a:pt x="753" y="442"/>
                      </a:lnTo>
                      <a:lnTo>
                        <a:pt x="754" y="442"/>
                      </a:lnTo>
                      <a:close/>
                      <a:moveTo>
                        <a:pt x="712" y="459"/>
                      </a:moveTo>
                      <a:lnTo>
                        <a:pt x="712" y="459"/>
                      </a:lnTo>
                      <a:close/>
                      <a:moveTo>
                        <a:pt x="711" y="459"/>
                      </a:moveTo>
                      <a:lnTo>
                        <a:pt x="711" y="459"/>
                      </a:lnTo>
                      <a:close/>
                      <a:moveTo>
                        <a:pt x="710" y="460"/>
                      </a:moveTo>
                      <a:lnTo>
                        <a:pt x="711" y="460"/>
                      </a:lnTo>
                      <a:lnTo>
                        <a:pt x="711" y="461"/>
                      </a:lnTo>
                      <a:lnTo>
                        <a:pt x="710" y="461"/>
                      </a:lnTo>
                      <a:lnTo>
                        <a:pt x="710" y="460"/>
                      </a:lnTo>
                      <a:close/>
                      <a:moveTo>
                        <a:pt x="729" y="467"/>
                      </a:moveTo>
                      <a:lnTo>
                        <a:pt x="729" y="467"/>
                      </a:lnTo>
                      <a:lnTo>
                        <a:pt x="728" y="468"/>
                      </a:lnTo>
                      <a:lnTo>
                        <a:pt x="728" y="467"/>
                      </a:lnTo>
                      <a:lnTo>
                        <a:pt x="729" y="467"/>
                      </a:lnTo>
                      <a:close/>
                      <a:moveTo>
                        <a:pt x="703" y="466"/>
                      </a:moveTo>
                      <a:lnTo>
                        <a:pt x="703" y="466"/>
                      </a:lnTo>
                      <a:lnTo>
                        <a:pt x="703" y="465"/>
                      </a:lnTo>
                      <a:lnTo>
                        <a:pt x="704" y="466"/>
                      </a:lnTo>
                      <a:lnTo>
                        <a:pt x="703" y="466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9" name="Freeform 577"/>
                <p:cNvSpPr>
                  <a:spLocks/>
                </p:cNvSpPr>
                <p:nvPr/>
              </p:nvSpPr>
              <p:spPr bwMode="auto">
                <a:xfrm>
                  <a:off x="2843213" y="2646363"/>
                  <a:ext cx="549275" cy="908050"/>
                </a:xfrm>
                <a:custGeom>
                  <a:avLst/>
                  <a:gdLst>
                    <a:gd name="T0" fmla="*/ 2147483646 w 533"/>
                    <a:gd name="T1" fmla="*/ 2147483646 h 882"/>
                    <a:gd name="T2" fmla="*/ 2147483646 w 533"/>
                    <a:gd name="T3" fmla="*/ 2147483646 h 882"/>
                    <a:gd name="T4" fmla="*/ 2147483646 w 533"/>
                    <a:gd name="T5" fmla="*/ 2147483646 h 882"/>
                    <a:gd name="T6" fmla="*/ 2147483646 w 533"/>
                    <a:gd name="T7" fmla="*/ 2147483646 h 882"/>
                    <a:gd name="T8" fmla="*/ 2147483646 w 533"/>
                    <a:gd name="T9" fmla="*/ 2147483646 h 882"/>
                    <a:gd name="T10" fmla="*/ 2147483646 w 533"/>
                    <a:gd name="T11" fmla="*/ 2147483646 h 882"/>
                    <a:gd name="T12" fmla="*/ 2147483646 w 533"/>
                    <a:gd name="T13" fmla="*/ 2147483646 h 882"/>
                    <a:gd name="T14" fmla="*/ 2147483646 w 533"/>
                    <a:gd name="T15" fmla="*/ 2147483646 h 882"/>
                    <a:gd name="T16" fmla="*/ 2147483646 w 533"/>
                    <a:gd name="T17" fmla="*/ 2147483646 h 882"/>
                    <a:gd name="T18" fmla="*/ 2147483646 w 533"/>
                    <a:gd name="T19" fmla="*/ 2147483646 h 882"/>
                    <a:gd name="T20" fmla="*/ 2147483646 w 533"/>
                    <a:gd name="T21" fmla="*/ 2147483646 h 882"/>
                    <a:gd name="T22" fmla="*/ 2147483646 w 533"/>
                    <a:gd name="T23" fmla="*/ 2147483646 h 882"/>
                    <a:gd name="T24" fmla="*/ 2147483646 w 533"/>
                    <a:gd name="T25" fmla="*/ 2147483646 h 882"/>
                    <a:gd name="T26" fmla="*/ 2147483646 w 533"/>
                    <a:gd name="T27" fmla="*/ 2147483646 h 882"/>
                    <a:gd name="T28" fmla="*/ 2147483646 w 533"/>
                    <a:gd name="T29" fmla="*/ 2147483646 h 882"/>
                    <a:gd name="T30" fmla="*/ 2147483646 w 533"/>
                    <a:gd name="T31" fmla="*/ 2147483646 h 882"/>
                    <a:gd name="T32" fmla="*/ 2147483646 w 533"/>
                    <a:gd name="T33" fmla="*/ 2147483646 h 882"/>
                    <a:gd name="T34" fmla="*/ 2147483646 w 533"/>
                    <a:gd name="T35" fmla="*/ 2147483646 h 882"/>
                    <a:gd name="T36" fmla="*/ 2147483646 w 533"/>
                    <a:gd name="T37" fmla="*/ 2147483646 h 882"/>
                    <a:gd name="T38" fmla="*/ 2147483646 w 533"/>
                    <a:gd name="T39" fmla="*/ 2147483646 h 882"/>
                    <a:gd name="T40" fmla="*/ 2147483646 w 533"/>
                    <a:gd name="T41" fmla="*/ 2147483646 h 882"/>
                    <a:gd name="T42" fmla="*/ 2147483646 w 533"/>
                    <a:gd name="T43" fmla="*/ 2147483646 h 882"/>
                    <a:gd name="T44" fmla="*/ 2147483646 w 533"/>
                    <a:gd name="T45" fmla="*/ 2147483646 h 882"/>
                    <a:gd name="T46" fmla="*/ 2147483646 w 533"/>
                    <a:gd name="T47" fmla="*/ 2147483646 h 882"/>
                    <a:gd name="T48" fmla="*/ 2147483646 w 533"/>
                    <a:gd name="T49" fmla="*/ 2147483646 h 882"/>
                    <a:gd name="T50" fmla="*/ 2147483646 w 533"/>
                    <a:gd name="T51" fmla="*/ 2147483646 h 882"/>
                    <a:gd name="T52" fmla="*/ 2147483646 w 533"/>
                    <a:gd name="T53" fmla="*/ 2147483646 h 882"/>
                    <a:gd name="T54" fmla="*/ 2147483646 w 533"/>
                    <a:gd name="T55" fmla="*/ 2147483646 h 882"/>
                    <a:gd name="T56" fmla="*/ 2147483646 w 533"/>
                    <a:gd name="T57" fmla="*/ 2147483646 h 882"/>
                    <a:gd name="T58" fmla="*/ 2147483646 w 533"/>
                    <a:gd name="T59" fmla="*/ 2147483646 h 882"/>
                    <a:gd name="T60" fmla="*/ 2147483646 w 533"/>
                    <a:gd name="T61" fmla="*/ 2147483646 h 882"/>
                    <a:gd name="T62" fmla="*/ 2147483646 w 533"/>
                    <a:gd name="T63" fmla="*/ 2147483646 h 882"/>
                    <a:gd name="T64" fmla="*/ 2147483646 w 533"/>
                    <a:gd name="T65" fmla="*/ 2147483646 h 882"/>
                    <a:gd name="T66" fmla="*/ 2147483646 w 533"/>
                    <a:gd name="T67" fmla="*/ 2147483646 h 882"/>
                    <a:gd name="T68" fmla="*/ 2147483646 w 533"/>
                    <a:gd name="T69" fmla="*/ 2147483646 h 882"/>
                    <a:gd name="T70" fmla="*/ 2147483646 w 533"/>
                    <a:gd name="T71" fmla="*/ 2147483646 h 882"/>
                    <a:gd name="T72" fmla="*/ 2147483646 w 533"/>
                    <a:gd name="T73" fmla="*/ 2147483646 h 882"/>
                    <a:gd name="T74" fmla="*/ 2147483646 w 533"/>
                    <a:gd name="T75" fmla="*/ 2147483646 h 882"/>
                    <a:gd name="T76" fmla="*/ 2147483646 w 533"/>
                    <a:gd name="T77" fmla="*/ 2147483646 h 882"/>
                    <a:gd name="T78" fmla="*/ 2147483646 w 533"/>
                    <a:gd name="T79" fmla="*/ 2147483646 h 882"/>
                    <a:gd name="T80" fmla="*/ 2147483646 w 533"/>
                    <a:gd name="T81" fmla="*/ 2147483646 h 882"/>
                    <a:gd name="T82" fmla="*/ 2147483646 w 533"/>
                    <a:gd name="T83" fmla="*/ 2147483646 h 882"/>
                    <a:gd name="T84" fmla="*/ 2147483646 w 533"/>
                    <a:gd name="T85" fmla="*/ 2147483646 h 882"/>
                    <a:gd name="T86" fmla="*/ 2147483646 w 533"/>
                    <a:gd name="T87" fmla="*/ 2147483646 h 882"/>
                    <a:gd name="T88" fmla="*/ 2147483646 w 533"/>
                    <a:gd name="T89" fmla="*/ 2147483646 h 882"/>
                    <a:gd name="T90" fmla="*/ 2147483646 w 533"/>
                    <a:gd name="T91" fmla="*/ 2147483646 h 882"/>
                    <a:gd name="T92" fmla="*/ 2147483646 w 533"/>
                    <a:gd name="T93" fmla="*/ 2147483646 h 882"/>
                    <a:gd name="T94" fmla="*/ 2147483646 w 533"/>
                    <a:gd name="T95" fmla="*/ 2147483646 h 882"/>
                    <a:gd name="T96" fmla="*/ 2147483646 w 533"/>
                    <a:gd name="T97" fmla="*/ 2147483646 h 882"/>
                    <a:gd name="T98" fmla="*/ 2147483646 w 533"/>
                    <a:gd name="T99" fmla="*/ 2147483646 h 882"/>
                    <a:gd name="T100" fmla="*/ 2147483646 w 533"/>
                    <a:gd name="T101" fmla="*/ 2147483646 h 882"/>
                    <a:gd name="T102" fmla="*/ 2147483646 w 533"/>
                    <a:gd name="T103" fmla="*/ 2147483646 h 882"/>
                    <a:gd name="T104" fmla="*/ 2147483646 w 533"/>
                    <a:gd name="T105" fmla="*/ 2147483646 h 882"/>
                    <a:gd name="T106" fmla="*/ 2147483646 w 533"/>
                    <a:gd name="T107" fmla="*/ 2147483646 h 882"/>
                    <a:gd name="T108" fmla="*/ 2147483646 w 533"/>
                    <a:gd name="T109" fmla="*/ 2147483646 h 882"/>
                    <a:gd name="T110" fmla="*/ 2147483646 w 533"/>
                    <a:gd name="T111" fmla="*/ 2147483646 h 882"/>
                    <a:gd name="T112" fmla="*/ 2147483646 w 533"/>
                    <a:gd name="T113" fmla="*/ 2147483646 h 882"/>
                    <a:gd name="T114" fmla="*/ 2147483646 w 533"/>
                    <a:gd name="T115" fmla="*/ 2147483646 h 882"/>
                    <a:gd name="T116" fmla="*/ 2147483646 w 533"/>
                    <a:gd name="T117" fmla="*/ 2147483646 h 882"/>
                    <a:gd name="T118" fmla="*/ 2147483646 w 533"/>
                    <a:gd name="T119" fmla="*/ 2147483646 h 882"/>
                    <a:gd name="T120" fmla="*/ 2147483646 w 533"/>
                    <a:gd name="T121" fmla="*/ 2147483646 h 882"/>
                    <a:gd name="T122" fmla="*/ 2147483646 w 533"/>
                    <a:gd name="T123" fmla="*/ 2147483646 h 882"/>
                    <a:gd name="T124" fmla="*/ 2147483646 w 533"/>
                    <a:gd name="T125" fmla="*/ 2147483646 h 88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33"/>
                    <a:gd name="T190" fmla="*/ 0 h 882"/>
                    <a:gd name="T191" fmla="*/ 533 w 533"/>
                    <a:gd name="T192" fmla="*/ 882 h 88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33" h="882">
                      <a:moveTo>
                        <a:pt x="62" y="482"/>
                      </a:moveTo>
                      <a:lnTo>
                        <a:pt x="62" y="482"/>
                      </a:lnTo>
                      <a:lnTo>
                        <a:pt x="63" y="481"/>
                      </a:lnTo>
                      <a:lnTo>
                        <a:pt x="63" y="480"/>
                      </a:lnTo>
                      <a:lnTo>
                        <a:pt x="63" y="479"/>
                      </a:lnTo>
                      <a:lnTo>
                        <a:pt x="64" y="478"/>
                      </a:lnTo>
                      <a:lnTo>
                        <a:pt x="64" y="477"/>
                      </a:lnTo>
                      <a:lnTo>
                        <a:pt x="65" y="475"/>
                      </a:lnTo>
                      <a:lnTo>
                        <a:pt x="65" y="474"/>
                      </a:lnTo>
                      <a:lnTo>
                        <a:pt x="65" y="473"/>
                      </a:lnTo>
                      <a:lnTo>
                        <a:pt x="66" y="472"/>
                      </a:lnTo>
                      <a:lnTo>
                        <a:pt x="67" y="471"/>
                      </a:lnTo>
                      <a:lnTo>
                        <a:pt x="69" y="469"/>
                      </a:lnTo>
                      <a:lnTo>
                        <a:pt x="69" y="468"/>
                      </a:lnTo>
                      <a:lnTo>
                        <a:pt x="70" y="468"/>
                      </a:lnTo>
                      <a:lnTo>
                        <a:pt x="70" y="467"/>
                      </a:lnTo>
                      <a:lnTo>
                        <a:pt x="70" y="466"/>
                      </a:lnTo>
                      <a:lnTo>
                        <a:pt x="70" y="465"/>
                      </a:lnTo>
                      <a:lnTo>
                        <a:pt x="71" y="464"/>
                      </a:lnTo>
                      <a:lnTo>
                        <a:pt x="71" y="463"/>
                      </a:lnTo>
                      <a:lnTo>
                        <a:pt x="71" y="462"/>
                      </a:lnTo>
                      <a:lnTo>
                        <a:pt x="71" y="461"/>
                      </a:lnTo>
                      <a:lnTo>
                        <a:pt x="71" y="460"/>
                      </a:lnTo>
                      <a:lnTo>
                        <a:pt x="72" y="460"/>
                      </a:lnTo>
                      <a:lnTo>
                        <a:pt x="73" y="459"/>
                      </a:lnTo>
                      <a:lnTo>
                        <a:pt x="73" y="458"/>
                      </a:lnTo>
                      <a:lnTo>
                        <a:pt x="74" y="458"/>
                      </a:lnTo>
                      <a:lnTo>
                        <a:pt x="75" y="457"/>
                      </a:lnTo>
                      <a:lnTo>
                        <a:pt x="75" y="456"/>
                      </a:lnTo>
                      <a:lnTo>
                        <a:pt x="75" y="455"/>
                      </a:lnTo>
                      <a:lnTo>
                        <a:pt x="75" y="454"/>
                      </a:lnTo>
                      <a:lnTo>
                        <a:pt x="76" y="454"/>
                      </a:lnTo>
                      <a:lnTo>
                        <a:pt x="76" y="453"/>
                      </a:lnTo>
                      <a:lnTo>
                        <a:pt x="77" y="452"/>
                      </a:lnTo>
                      <a:lnTo>
                        <a:pt x="77" y="450"/>
                      </a:lnTo>
                      <a:lnTo>
                        <a:pt x="75" y="448"/>
                      </a:lnTo>
                      <a:lnTo>
                        <a:pt x="75" y="447"/>
                      </a:lnTo>
                      <a:lnTo>
                        <a:pt x="76" y="447"/>
                      </a:lnTo>
                      <a:lnTo>
                        <a:pt x="76" y="446"/>
                      </a:lnTo>
                      <a:lnTo>
                        <a:pt x="76" y="445"/>
                      </a:lnTo>
                      <a:lnTo>
                        <a:pt x="76" y="444"/>
                      </a:lnTo>
                      <a:lnTo>
                        <a:pt x="77" y="442"/>
                      </a:lnTo>
                      <a:lnTo>
                        <a:pt x="77" y="441"/>
                      </a:lnTo>
                      <a:lnTo>
                        <a:pt x="77" y="440"/>
                      </a:lnTo>
                      <a:lnTo>
                        <a:pt x="78" y="438"/>
                      </a:lnTo>
                      <a:lnTo>
                        <a:pt x="79" y="438"/>
                      </a:lnTo>
                      <a:lnTo>
                        <a:pt x="80" y="437"/>
                      </a:lnTo>
                      <a:lnTo>
                        <a:pt x="81" y="435"/>
                      </a:lnTo>
                      <a:lnTo>
                        <a:pt x="81" y="434"/>
                      </a:lnTo>
                      <a:lnTo>
                        <a:pt x="82" y="434"/>
                      </a:lnTo>
                      <a:lnTo>
                        <a:pt x="82" y="431"/>
                      </a:lnTo>
                      <a:lnTo>
                        <a:pt x="81" y="430"/>
                      </a:lnTo>
                      <a:lnTo>
                        <a:pt x="82" y="427"/>
                      </a:lnTo>
                      <a:lnTo>
                        <a:pt x="83" y="426"/>
                      </a:lnTo>
                      <a:lnTo>
                        <a:pt x="83" y="425"/>
                      </a:lnTo>
                      <a:lnTo>
                        <a:pt x="85" y="424"/>
                      </a:lnTo>
                      <a:lnTo>
                        <a:pt x="86" y="424"/>
                      </a:lnTo>
                      <a:lnTo>
                        <a:pt x="87" y="423"/>
                      </a:lnTo>
                      <a:lnTo>
                        <a:pt x="87" y="422"/>
                      </a:lnTo>
                      <a:lnTo>
                        <a:pt x="88" y="420"/>
                      </a:lnTo>
                      <a:lnTo>
                        <a:pt x="88" y="419"/>
                      </a:lnTo>
                      <a:lnTo>
                        <a:pt x="89" y="419"/>
                      </a:lnTo>
                      <a:lnTo>
                        <a:pt x="90" y="419"/>
                      </a:lnTo>
                      <a:lnTo>
                        <a:pt x="91" y="419"/>
                      </a:lnTo>
                      <a:lnTo>
                        <a:pt x="92" y="419"/>
                      </a:lnTo>
                      <a:lnTo>
                        <a:pt x="92" y="418"/>
                      </a:lnTo>
                      <a:lnTo>
                        <a:pt x="93" y="416"/>
                      </a:lnTo>
                      <a:lnTo>
                        <a:pt x="94" y="416"/>
                      </a:lnTo>
                      <a:lnTo>
                        <a:pt x="95" y="415"/>
                      </a:lnTo>
                      <a:lnTo>
                        <a:pt x="96" y="415"/>
                      </a:lnTo>
                      <a:lnTo>
                        <a:pt x="97" y="414"/>
                      </a:lnTo>
                      <a:lnTo>
                        <a:pt x="98" y="413"/>
                      </a:lnTo>
                      <a:lnTo>
                        <a:pt x="98" y="412"/>
                      </a:lnTo>
                      <a:lnTo>
                        <a:pt x="97" y="412"/>
                      </a:lnTo>
                      <a:lnTo>
                        <a:pt x="97" y="411"/>
                      </a:lnTo>
                      <a:lnTo>
                        <a:pt x="98" y="411"/>
                      </a:lnTo>
                      <a:lnTo>
                        <a:pt x="99" y="410"/>
                      </a:lnTo>
                      <a:lnTo>
                        <a:pt x="100" y="408"/>
                      </a:lnTo>
                      <a:lnTo>
                        <a:pt x="102" y="406"/>
                      </a:lnTo>
                      <a:lnTo>
                        <a:pt x="103" y="405"/>
                      </a:lnTo>
                      <a:lnTo>
                        <a:pt x="103" y="404"/>
                      </a:lnTo>
                      <a:lnTo>
                        <a:pt x="104" y="403"/>
                      </a:lnTo>
                      <a:lnTo>
                        <a:pt x="104" y="402"/>
                      </a:lnTo>
                      <a:lnTo>
                        <a:pt x="104" y="400"/>
                      </a:lnTo>
                      <a:lnTo>
                        <a:pt x="104" y="399"/>
                      </a:lnTo>
                      <a:lnTo>
                        <a:pt x="105" y="398"/>
                      </a:lnTo>
                      <a:lnTo>
                        <a:pt x="106" y="398"/>
                      </a:lnTo>
                      <a:lnTo>
                        <a:pt x="108" y="396"/>
                      </a:lnTo>
                      <a:lnTo>
                        <a:pt x="108" y="395"/>
                      </a:lnTo>
                      <a:lnTo>
                        <a:pt x="109" y="395"/>
                      </a:lnTo>
                      <a:lnTo>
                        <a:pt x="110" y="394"/>
                      </a:lnTo>
                      <a:lnTo>
                        <a:pt x="112" y="392"/>
                      </a:lnTo>
                      <a:lnTo>
                        <a:pt x="113" y="390"/>
                      </a:lnTo>
                      <a:lnTo>
                        <a:pt x="113" y="389"/>
                      </a:lnTo>
                      <a:lnTo>
                        <a:pt x="115" y="388"/>
                      </a:lnTo>
                      <a:lnTo>
                        <a:pt x="115" y="387"/>
                      </a:lnTo>
                      <a:lnTo>
                        <a:pt x="116" y="386"/>
                      </a:lnTo>
                      <a:lnTo>
                        <a:pt x="117" y="386"/>
                      </a:lnTo>
                      <a:lnTo>
                        <a:pt x="119" y="384"/>
                      </a:lnTo>
                      <a:lnTo>
                        <a:pt x="120" y="383"/>
                      </a:lnTo>
                      <a:lnTo>
                        <a:pt x="121" y="383"/>
                      </a:lnTo>
                      <a:lnTo>
                        <a:pt x="122" y="381"/>
                      </a:lnTo>
                      <a:lnTo>
                        <a:pt x="127" y="380"/>
                      </a:lnTo>
                      <a:lnTo>
                        <a:pt x="128" y="381"/>
                      </a:lnTo>
                      <a:lnTo>
                        <a:pt x="130" y="380"/>
                      </a:lnTo>
                      <a:lnTo>
                        <a:pt x="131" y="380"/>
                      </a:lnTo>
                      <a:lnTo>
                        <a:pt x="132" y="380"/>
                      </a:lnTo>
                      <a:lnTo>
                        <a:pt x="133" y="378"/>
                      </a:lnTo>
                      <a:lnTo>
                        <a:pt x="134" y="377"/>
                      </a:lnTo>
                      <a:lnTo>
                        <a:pt x="135" y="376"/>
                      </a:lnTo>
                      <a:lnTo>
                        <a:pt x="137" y="373"/>
                      </a:lnTo>
                      <a:lnTo>
                        <a:pt x="137" y="372"/>
                      </a:lnTo>
                      <a:lnTo>
                        <a:pt x="138" y="371"/>
                      </a:lnTo>
                      <a:lnTo>
                        <a:pt x="139" y="371"/>
                      </a:lnTo>
                      <a:lnTo>
                        <a:pt x="141" y="368"/>
                      </a:lnTo>
                      <a:lnTo>
                        <a:pt x="142" y="366"/>
                      </a:lnTo>
                      <a:lnTo>
                        <a:pt x="143" y="365"/>
                      </a:lnTo>
                      <a:lnTo>
                        <a:pt x="144" y="364"/>
                      </a:lnTo>
                      <a:lnTo>
                        <a:pt x="144" y="363"/>
                      </a:lnTo>
                      <a:lnTo>
                        <a:pt x="144" y="362"/>
                      </a:lnTo>
                      <a:lnTo>
                        <a:pt x="146" y="360"/>
                      </a:lnTo>
                      <a:lnTo>
                        <a:pt x="146" y="359"/>
                      </a:lnTo>
                      <a:lnTo>
                        <a:pt x="147" y="359"/>
                      </a:lnTo>
                      <a:lnTo>
                        <a:pt x="147" y="357"/>
                      </a:lnTo>
                      <a:lnTo>
                        <a:pt x="149" y="355"/>
                      </a:lnTo>
                      <a:lnTo>
                        <a:pt x="151" y="354"/>
                      </a:lnTo>
                      <a:lnTo>
                        <a:pt x="152" y="354"/>
                      </a:lnTo>
                      <a:lnTo>
                        <a:pt x="153" y="353"/>
                      </a:lnTo>
                      <a:lnTo>
                        <a:pt x="153" y="351"/>
                      </a:lnTo>
                      <a:lnTo>
                        <a:pt x="154" y="351"/>
                      </a:lnTo>
                      <a:lnTo>
                        <a:pt x="153" y="350"/>
                      </a:lnTo>
                      <a:lnTo>
                        <a:pt x="154" y="348"/>
                      </a:lnTo>
                      <a:lnTo>
                        <a:pt x="154" y="347"/>
                      </a:lnTo>
                      <a:lnTo>
                        <a:pt x="154" y="346"/>
                      </a:lnTo>
                      <a:lnTo>
                        <a:pt x="155" y="344"/>
                      </a:lnTo>
                      <a:lnTo>
                        <a:pt x="155" y="343"/>
                      </a:lnTo>
                      <a:lnTo>
                        <a:pt x="156" y="341"/>
                      </a:lnTo>
                      <a:lnTo>
                        <a:pt x="159" y="337"/>
                      </a:lnTo>
                      <a:lnTo>
                        <a:pt x="161" y="336"/>
                      </a:lnTo>
                      <a:lnTo>
                        <a:pt x="163" y="335"/>
                      </a:lnTo>
                      <a:lnTo>
                        <a:pt x="165" y="335"/>
                      </a:lnTo>
                      <a:lnTo>
                        <a:pt x="165" y="334"/>
                      </a:lnTo>
                      <a:lnTo>
                        <a:pt x="166" y="333"/>
                      </a:lnTo>
                      <a:lnTo>
                        <a:pt x="167" y="331"/>
                      </a:lnTo>
                      <a:lnTo>
                        <a:pt x="168" y="328"/>
                      </a:lnTo>
                      <a:lnTo>
                        <a:pt x="169" y="325"/>
                      </a:lnTo>
                      <a:lnTo>
                        <a:pt x="170" y="323"/>
                      </a:lnTo>
                      <a:lnTo>
                        <a:pt x="170" y="322"/>
                      </a:lnTo>
                      <a:lnTo>
                        <a:pt x="170" y="320"/>
                      </a:lnTo>
                      <a:lnTo>
                        <a:pt x="172" y="318"/>
                      </a:lnTo>
                      <a:lnTo>
                        <a:pt x="172" y="316"/>
                      </a:lnTo>
                      <a:lnTo>
                        <a:pt x="173" y="315"/>
                      </a:lnTo>
                      <a:lnTo>
                        <a:pt x="174" y="314"/>
                      </a:lnTo>
                      <a:lnTo>
                        <a:pt x="175" y="312"/>
                      </a:lnTo>
                      <a:lnTo>
                        <a:pt x="176" y="308"/>
                      </a:lnTo>
                      <a:lnTo>
                        <a:pt x="175" y="307"/>
                      </a:lnTo>
                      <a:lnTo>
                        <a:pt x="175" y="306"/>
                      </a:lnTo>
                      <a:lnTo>
                        <a:pt x="176" y="305"/>
                      </a:lnTo>
                      <a:lnTo>
                        <a:pt x="176" y="304"/>
                      </a:lnTo>
                      <a:lnTo>
                        <a:pt x="176" y="303"/>
                      </a:lnTo>
                      <a:lnTo>
                        <a:pt x="177" y="302"/>
                      </a:lnTo>
                      <a:lnTo>
                        <a:pt x="178" y="301"/>
                      </a:lnTo>
                      <a:lnTo>
                        <a:pt x="179" y="300"/>
                      </a:lnTo>
                      <a:lnTo>
                        <a:pt x="179" y="299"/>
                      </a:lnTo>
                      <a:lnTo>
                        <a:pt x="179" y="298"/>
                      </a:lnTo>
                      <a:lnTo>
                        <a:pt x="179" y="296"/>
                      </a:lnTo>
                      <a:lnTo>
                        <a:pt x="179" y="295"/>
                      </a:lnTo>
                      <a:lnTo>
                        <a:pt x="179" y="292"/>
                      </a:lnTo>
                      <a:lnTo>
                        <a:pt x="179" y="291"/>
                      </a:lnTo>
                      <a:lnTo>
                        <a:pt x="179" y="290"/>
                      </a:lnTo>
                      <a:lnTo>
                        <a:pt x="180" y="289"/>
                      </a:lnTo>
                      <a:lnTo>
                        <a:pt x="180" y="288"/>
                      </a:lnTo>
                      <a:lnTo>
                        <a:pt x="181" y="285"/>
                      </a:lnTo>
                      <a:lnTo>
                        <a:pt x="181" y="283"/>
                      </a:lnTo>
                      <a:lnTo>
                        <a:pt x="180" y="281"/>
                      </a:lnTo>
                      <a:lnTo>
                        <a:pt x="181" y="279"/>
                      </a:lnTo>
                      <a:lnTo>
                        <a:pt x="180" y="278"/>
                      </a:lnTo>
                      <a:lnTo>
                        <a:pt x="181" y="278"/>
                      </a:lnTo>
                      <a:lnTo>
                        <a:pt x="181" y="276"/>
                      </a:lnTo>
                      <a:lnTo>
                        <a:pt x="183" y="274"/>
                      </a:lnTo>
                      <a:lnTo>
                        <a:pt x="183" y="273"/>
                      </a:lnTo>
                      <a:lnTo>
                        <a:pt x="182" y="272"/>
                      </a:lnTo>
                      <a:lnTo>
                        <a:pt x="181" y="271"/>
                      </a:lnTo>
                      <a:lnTo>
                        <a:pt x="179" y="271"/>
                      </a:lnTo>
                      <a:lnTo>
                        <a:pt x="178" y="270"/>
                      </a:lnTo>
                      <a:lnTo>
                        <a:pt x="175" y="268"/>
                      </a:lnTo>
                      <a:lnTo>
                        <a:pt x="174" y="267"/>
                      </a:lnTo>
                      <a:lnTo>
                        <a:pt x="173" y="266"/>
                      </a:lnTo>
                      <a:lnTo>
                        <a:pt x="170" y="264"/>
                      </a:lnTo>
                      <a:lnTo>
                        <a:pt x="169" y="262"/>
                      </a:lnTo>
                      <a:lnTo>
                        <a:pt x="168" y="262"/>
                      </a:lnTo>
                      <a:lnTo>
                        <a:pt x="168" y="261"/>
                      </a:lnTo>
                      <a:lnTo>
                        <a:pt x="165" y="259"/>
                      </a:lnTo>
                      <a:lnTo>
                        <a:pt x="164" y="259"/>
                      </a:lnTo>
                      <a:lnTo>
                        <a:pt x="164" y="258"/>
                      </a:lnTo>
                      <a:lnTo>
                        <a:pt x="163" y="257"/>
                      </a:lnTo>
                      <a:lnTo>
                        <a:pt x="163" y="256"/>
                      </a:lnTo>
                      <a:lnTo>
                        <a:pt x="163" y="255"/>
                      </a:lnTo>
                      <a:lnTo>
                        <a:pt x="162" y="254"/>
                      </a:lnTo>
                      <a:lnTo>
                        <a:pt x="161" y="252"/>
                      </a:lnTo>
                      <a:lnTo>
                        <a:pt x="160" y="249"/>
                      </a:lnTo>
                      <a:lnTo>
                        <a:pt x="159" y="247"/>
                      </a:lnTo>
                      <a:lnTo>
                        <a:pt x="159" y="246"/>
                      </a:lnTo>
                      <a:lnTo>
                        <a:pt x="159" y="244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5" y="234"/>
                      </a:lnTo>
                      <a:lnTo>
                        <a:pt x="166" y="233"/>
                      </a:lnTo>
                      <a:lnTo>
                        <a:pt x="167" y="232"/>
                      </a:lnTo>
                      <a:lnTo>
                        <a:pt x="168" y="231"/>
                      </a:lnTo>
                      <a:lnTo>
                        <a:pt x="169" y="229"/>
                      </a:lnTo>
                      <a:lnTo>
                        <a:pt x="170" y="229"/>
                      </a:lnTo>
                      <a:lnTo>
                        <a:pt x="171" y="227"/>
                      </a:lnTo>
                      <a:lnTo>
                        <a:pt x="172" y="226"/>
                      </a:lnTo>
                      <a:lnTo>
                        <a:pt x="173" y="224"/>
                      </a:lnTo>
                      <a:lnTo>
                        <a:pt x="175" y="223"/>
                      </a:lnTo>
                      <a:lnTo>
                        <a:pt x="176" y="222"/>
                      </a:lnTo>
                      <a:lnTo>
                        <a:pt x="178" y="219"/>
                      </a:lnTo>
                      <a:lnTo>
                        <a:pt x="178" y="218"/>
                      </a:lnTo>
                      <a:lnTo>
                        <a:pt x="178" y="217"/>
                      </a:lnTo>
                      <a:lnTo>
                        <a:pt x="179" y="216"/>
                      </a:lnTo>
                      <a:lnTo>
                        <a:pt x="180" y="214"/>
                      </a:lnTo>
                      <a:lnTo>
                        <a:pt x="181" y="213"/>
                      </a:lnTo>
                      <a:lnTo>
                        <a:pt x="181" y="212"/>
                      </a:lnTo>
                      <a:lnTo>
                        <a:pt x="181" y="211"/>
                      </a:lnTo>
                      <a:lnTo>
                        <a:pt x="181" y="208"/>
                      </a:lnTo>
                      <a:lnTo>
                        <a:pt x="180" y="202"/>
                      </a:lnTo>
                      <a:lnTo>
                        <a:pt x="181" y="198"/>
                      </a:lnTo>
                      <a:lnTo>
                        <a:pt x="181" y="196"/>
                      </a:lnTo>
                      <a:lnTo>
                        <a:pt x="181" y="194"/>
                      </a:lnTo>
                      <a:lnTo>
                        <a:pt x="181" y="192"/>
                      </a:lnTo>
                      <a:lnTo>
                        <a:pt x="181" y="191"/>
                      </a:lnTo>
                      <a:lnTo>
                        <a:pt x="180" y="190"/>
                      </a:lnTo>
                      <a:lnTo>
                        <a:pt x="180" y="188"/>
                      </a:lnTo>
                      <a:lnTo>
                        <a:pt x="179" y="186"/>
                      </a:lnTo>
                      <a:lnTo>
                        <a:pt x="179" y="185"/>
                      </a:lnTo>
                      <a:lnTo>
                        <a:pt x="179" y="184"/>
                      </a:lnTo>
                      <a:lnTo>
                        <a:pt x="179" y="181"/>
                      </a:lnTo>
                      <a:lnTo>
                        <a:pt x="179" y="180"/>
                      </a:lnTo>
                      <a:lnTo>
                        <a:pt x="181" y="179"/>
                      </a:lnTo>
                      <a:lnTo>
                        <a:pt x="182" y="179"/>
                      </a:lnTo>
                      <a:lnTo>
                        <a:pt x="182" y="178"/>
                      </a:lnTo>
                      <a:lnTo>
                        <a:pt x="183" y="177"/>
                      </a:lnTo>
                      <a:lnTo>
                        <a:pt x="184" y="177"/>
                      </a:lnTo>
                      <a:lnTo>
                        <a:pt x="185" y="177"/>
                      </a:lnTo>
                      <a:lnTo>
                        <a:pt x="186" y="177"/>
                      </a:lnTo>
                      <a:lnTo>
                        <a:pt x="190" y="175"/>
                      </a:lnTo>
                      <a:lnTo>
                        <a:pt x="191" y="173"/>
                      </a:lnTo>
                      <a:lnTo>
                        <a:pt x="193" y="172"/>
                      </a:lnTo>
                      <a:lnTo>
                        <a:pt x="195" y="171"/>
                      </a:lnTo>
                      <a:lnTo>
                        <a:pt x="198" y="170"/>
                      </a:lnTo>
                      <a:lnTo>
                        <a:pt x="199" y="168"/>
                      </a:lnTo>
                      <a:lnTo>
                        <a:pt x="200" y="167"/>
                      </a:lnTo>
                      <a:lnTo>
                        <a:pt x="200" y="166"/>
                      </a:lnTo>
                      <a:lnTo>
                        <a:pt x="201" y="166"/>
                      </a:lnTo>
                      <a:lnTo>
                        <a:pt x="202" y="166"/>
                      </a:lnTo>
                      <a:lnTo>
                        <a:pt x="204" y="166"/>
                      </a:lnTo>
                      <a:lnTo>
                        <a:pt x="205" y="166"/>
                      </a:lnTo>
                      <a:lnTo>
                        <a:pt x="206" y="166"/>
                      </a:lnTo>
                      <a:lnTo>
                        <a:pt x="208" y="165"/>
                      </a:lnTo>
                      <a:lnTo>
                        <a:pt x="209" y="165"/>
                      </a:lnTo>
                      <a:lnTo>
                        <a:pt x="210" y="165"/>
                      </a:lnTo>
                      <a:lnTo>
                        <a:pt x="211" y="164"/>
                      </a:lnTo>
                      <a:lnTo>
                        <a:pt x="212" y="164"/>
                      </a:lnTo>
                      <a:lnTo>
                        <a:pt x="213" y="164"/>
                      </a:lnTo>
                      <a:lnTo>
                        <a:pt x="218" y="164"/>
                      </a:lnTo>
                      <a:lnTo>
                        <a:pt x="219" y="164"/>
                      </a:lnTo>
                      <a:lnTo>
                        <a:pt x="220" y="164"/>
                      </a:lnTo>
                      <a:lnTo>
                        <a:pt x="221" y="164"/>
                      </a:lnTo>
                      <a:lnTo>
                        <a:pt x="222" y="164"/>
                      </a:lnTo>
                      <a:lnTo>
                        <a:pt x="224" y="163"/>
                      </a:lnTo>
                      <a:lnTo>
                        <a:pt x="226" y="163"/>
                      </a:lnTo>
                      <a:lnTo>
                        <a:pt x="227" y="162"/>
                      </a:lnTo>
                      <a:lnTo>
                        <a:pt x="228" y="161"/>
                      </a:lnTo>
                      <a:lnTo>
                        <a:pt x="229" y="159"/>
                      </a:lnTo>
                      <a:lnTo>
                        <a:pt x="230" y="159"/>
                      </a:lnTo>
                      <a:lnTo>
                        <a:pt x="230" y="158"/>
                      </a:lnTo>
                      <a:lnTo>
                        <a:pt x="231" y="158"/>
                      </a:lnTo>
                      <a:lnTo>
                        <a:pt x="235" y="158"/>
                      </a:lnTo>
                      <a:lnTo>
                        <a:pt x="236" y="157"/>
                      </a:lnTo>
                      <a:lnTo>
                        <a:pt x="237" y="157"/>
                      </a:lnTo>
                      <a:lnTo>
                        <a:pt x="238" y="156"/>
                      </a:lnTo>
                      <a:lnTo>
                        <a:pt x="239" y="154"/>
                      </a:lnTo>
                      <a:lnTo>
                        <a:pt x="240" y="153"/>
                      </a:lnTo>
                      <a:lnTo>
                        <a:pt x="240" y="150"/>
                      </a:lnTo>
                      <a:lnTo>
                        <a:pt x="240" y="149"/>
                      </a:lnTo>
                      <a:lnTo>
                        <a:pt x="239" y="147"/>
                      </a:lnTo>
                      <a:lnTo>
                        <a:pt x="238" y="146"/>
                      </a:lnTo>
                      <a:lnTo>
                        <a:pt x="239" y="144"/>
                      </a:lnTo>
                      <a:lnTo>
                        <a:pt x="239" y="143"/>
                      </a:lnTo>
                      <a:lnTo>
                        <a:pt x="241" y="141"/>
                      </a:lnTo>
                      <a:lnTo>
                        <a:pt x="241" y="140"/>
                      </a:lnTo>
                      <a:lnTo>
                        <a:pt x="241" y="139"/>
                      </a:lnTo>
                      <a:lnTo>
                        <a:pt x="242" y="138"/>
                      </a:lnTo>
                      <a:lnTo>
                        <a:pt x="242" y="137"/>
                      </a:lnTo>
                      <a:lnTo>
                        <a:pt x="243" y="136"/>
                      </a:lnTo>
                      <a:lnTo>
                        <a:pt x="244" y="135"/>
                      </a:lnTo>
                      <a:lnTo>
                        <a:pt x="244" y="134"/>
                      </a:lnTo>
                      <a:lnTo>
                        <a:pt x="245" y="133"/>
                      </a:lnTo>
                      <a:lnTo>
                        <a:pt x="247" y="132"/>
                      </a:lnTo>
                      <a:lnTo>
                        <a:pt x="249" y="131"/>
                      </a:lnTo>
                      <a:lnTo>
                        <a:pt x="250" y="130"/>
                      </a:lnTo>
                      <a:lnTo>
                        <a:pt x="251" y="129"/>
                      </a:lnTo>
                      <a:lnTo>
                        <a:pt x="252" y="129"/>
                      </a:lnTo>
                      <a:lnTo>
                        <a:pt x="252" y="128"/>
                      </a:lnTo>
                      <a:lnTo>
                        <a:pt x="253" y="128"/>
                      </a:lnTo>
                      <a:lnTo>
                        <a:pt x="254" y="127"/>
                      </a:lnTo>
                      <a:lnTo>
                        <a:pt x="254" y="126"/>
                      </a:lnTo>
                      <a:lnTo>
                        <a:pt x="255" y="125"/>
                      </a:lnTo>
                      <a:lnTo>
                        <a:pt x="256" y="124"/>
                      </a:lnTo>
                      <a:lnTo>
                        <a:pt x="257" y="124"/>
                      </a:lnTo>
                      <a:lnTo>
                        <a:pt x="260" y="124"/>
                      </a:lnTo>
                      <a:lnTo>
                        <a:pt x="262" y="124"/>
                      </a:lnTo>
                      <a:lnTo>
                        <a:pt x="263" y="124"/>
                      </a:lnTo>
                      <a:lnTo>
                        <a:pt x="265" y="125"/>
                      </a:lnTo>
                      <a:lnTo>
                        <a:pt x="267" y="127"/>
                      </a:lnTo>
                      <a:lnTo>
                        <a:pt x="269" y="127"/>
                      </a:lnTo>
                      <a:lnTo>
                        <a:pt x="269" y="126"/>
                      </a:lnTo>
                      <a:lnTo>
                        <a:pt x="270" y="125"/>
                      </a:lnTo>
                      <a:lnTo>
                        <a:pt x="270" y="124"/>
                      </a:lnTo>
                      <a:lnTo>
                        <a:pt x="270" y="123"/>
                      </a:lnTo>
                      <a:lnTo>
                        <a:pt x="269" y="122"/>
                      </a:lnTo>
                      <a:lnTo>
                        <a:pt x="269" y="121"/>
                      </a:lnTo>
                      <a:lnTo>
                        <a:pt x="267" y="120"/>
                      </a:lnTo>
                      <a:lnTo>
                        <a:pt x="266" y="120"/>
                      </a:lnTo>
                      <a:lnTo>
                        <a:pt x="266" y="119"/>
                      </a:lnTo>
                      <a:lnTo>
                        <a:pt x="266" y="118"/>
                      </a:lnTo>
                      <a:lnTo>
                        <a:pt x="266" y="117"/>
                      </a:lnTo>
                      <a:lnTo>
                        <a:pt x="266" y="115"/>
                      </a:lnTo>
                      <a:lnTo>
                        <a:pt x="265" y="113"/>
                      </a:lnTo>
                      <a:lnTo>
                        <a:pt x="265" y="112"/>
                      </a:lnTo>
                      <a:lnTo>
                        <a:pt x="265" y="110"/>
                      </a:lnTo>
                      <a:lnTo>
                        <a:pt x="264" y="108"/>
                      </a:lnTo>
                      <a:lnTo>
                        <a:pt x="264" y="107"/>
                      </a:lnTo>
                      <a:lnTo>
                        <a:pt x="264" y="106"/>
                      </a:lnTo>
                      <a:lnTo>
                        <a:pt x="265" y="105"/>
                      </a:lnTo>
                      <a:lnTo>
                        <a:pt x="266" y="104"/>
                      </a:lnTo>
                      <a:lnTo>
                        <a:pt x="267" y="104"/>
                      </a:lnTo>
                      <a:lnTo>
                        <a:pt x="268" y="103"/>
                      </a:lnTo>
                      <a:lnTo>
                        <a:pt x="269" y="103"/>
                      </a:lnTo>
                      <a:lnTo>
                        <a:pt x="270" y="103"/>
                      </a:lnTo>
                      <a:lnTo>
                        <a:pt x="272" y="103"/>
                      </a:lnTo>
                      <a:lnTo>
                        <a:pt x="275" y="102"/>
                      </a:lnTo>
                      <a:lnTo>
                        <a:pt x="276" y="102"/>
                      </a:lnTo>
                      <a:lnTo>
                        <a:pt x="278" y="101"/>
                      </a:lnTo>
                      <a:lnTo>
                        <a:pt x="279" y="100"/>
                      </a:lnTo>
                      <a:lnTo>
                        <a:pt x="279" y="99"/>
                      </a:lnTo>
                      <a:lnTo>
                        <a:pt x="280" y="98"/>
                      </a:lnTo>
                      <a:lnTo>
                        <a:pt x="281" y="97"/>
                      </a:lnTo>
                      <a:lnTo>
                        <a:pt x="280" y="95"/>
                      </a:lnTo>
                      <a:lnTo>
                        <a:pt x="279" y="93"/>
                      </a:lnTo>
                      <a:lnTo>
                        <a:pt x="278" y="92"/>
                      </a:lnTo>
                      <a:lnTo>
                        <a:pt x="276" y="92"/>
                      </a:lnTo>
                      <a:lnTo>
                        <a:pt x="275" y="91"/>
                      </a:lnTo>
                      <a:lnTo>
                        <a:pt x="275" y="90"/>
                      </a:lnTo>
                      <a:lnTo>
                        <a:pt x="276" y="88"/>
                      </a:lnTo>
                      <a:lnTo>
                        <a:pt x="277" y="86"/>
                      </a:lnTo>
                      <a:lnTo>
                        <a:pt x="278" y="85"/>
                      </a:lnTo>
                      <a:lnTo>
                        <a:pt x="280" y="85"/>
                      </a:lnTo>
                      <a:lnTo>
                        <a:pt x="284" y="84"/>
                      </a:lnTo>
                      <a:lnTo>
                        <a:pt x="286" y="84"/>
                      </a:lnTo>
                      <a:lnTo>
                        <a:pt x="287" y="83"/>
                      </a:lnTo>
                      <a:lnTo>
                        <a:pt x="287" y="82"/>
                      </a:lnTo>
                      <a:lnTo>
                        <a:pt x="287" y="81"/>
                      </a:lnTo>
                      <a:lnTo>
                        <a:pt x="287" y="80"/>
                      </a:lnTo>
                      <a:lnTo>
                        <a:pt x="286" y="79"/>
                      </a:lnTo>
                      <a:lnTo>
                        <a:pt x="286" y="78"/>
                      </a:lnTo>
                      <a:lnTo>
                        <a:pt x="285" y="77"/>
                      </a:lnTo>
                      <a:lnTo>
                        <a:pt x="284" y="76"/>
                      </a:lnTo>
                      <a:lnTo>
                        <a:pt x="283" y="74"/>
                      </a:lnTo>
                      <a:lnTo>
                        <a:pt x="282" y="73"/>
                      </a:lnTo>
                      <a:lnTo>
                        <a:pt x="281" y="72"/>
                      </a:lnTo>
                      <a:lnTo>
                        <a:pt x="281" y="71"/>
                      </a:lnTo>
                      <a:lnTo>
                        <a:pt x="280" y="68"/>
                      </a:lnTo>
                      <a:lnTo>
                        <a:pt x="280" y="66"/>
                      </a:lnTo>
                      <a:lnTo>
                        <a:pt x="280" y="65"/>
                      </a:lnTo>
                      <a:lnTo>
                        <a:pt x="280" y="63"/>
                      </a:lnTo>
                      <a:lnTo>
                        <a:pt x="281" y="62"/>
                      </a:lnTo>
                      <a:lnTo>
                        <a:pt x="281" y="61"/>
                      </a:lnTo>
                      <a:lnTo>
                        <a:pt x="282" y="60"/>
                      </a:lnTo>
                      <a:lnTo>
                        <a:pt x="283" y="59"/>
                      </a:lnTo>
                      <a:lnTo>
                        <a:pt x="284" y="59"/>
                      </a:lnTo>
                      <a:lnTo>
                        <a:pt x="285" y="59"/>
                      </a:lnTo>
                      <a:lnTo>
                        <a:pt x="287" y="60"/>
                      </a:lnTo>
                      <a:lnTo>
                        <a:pt x="289" y="60"/>
                      </a:lnTo>
                      <a:lnTo>
                        <a:pt x="291" y="59"/>
                      </a:lnTo>
                      <a:lnTo>
                        <a:pt x="293" y="58"/>
                      </a:lnTo>
                      <a:lnTo>
                        <a:pt x="294" y="58"/>
                      </a:lnTo>
                      <a:lnTo>
                        <a:pt x="295" y="57"/>
                      </a:lnTo>
                      <a:lnTo>
                        <a:pt x="296" y="55"/>
                      </a:lnTo>
                      <a:lnTo>
                        <a:pt x="297" y="52"/>
                      </a:lnTo>
                      <a:lnTo>
                        <a:pt x="298" y="51"/>
                      </a:lnTo>
                      <a:lnTo>
                        <a:pt x="297" y="50"/>
                      </a:lnTo>
                      <a:lnTo>
                        <a:pt x="297" y="49"/>
                      </a:lnTo>
                      <a:lnTo>
                        <a:pt x="295" y="47"/>
                      </a:lnTo>
                      <a:lnTo>
                        <a:pt x="294" y="47"/>
                      </a:lnTo>
                      <a:lnTo>
                        <a:pt x="293" y="46"/>
                      </a:lnTo>
                      <a:lnTo>
                        <a:pt x="291" y="44"/>
                      </a:lnTo>
                      <a:lnTo>
                        <a:pt x="289" y="42"/>
                      </a:lnTo>
                      <a:lnTo>
                        <a:pt x="288" y="41"/>
                      </a:lnTo>
                      <a:lnTo>
                        <a:pt x="287" y="41"/>
                      </a:lnTo>
                      <a:lnTo>
                        <a:pt x="284" y="41"/>
                      </a:lnTo>
                      <a:lnTo>
                        <a:pt x="283" y="40"/>
                      </a:lnTo>
                      <a:lnTo>
                        <a:pt x="282" y="40"/>
                      </a:lnTo>
                      <a:lnTo>
                        <a:pt x="281" y="39"/>
                      </a:lnTo>
                      <a:lnTo>
                        <a:pt x="280" y="38"/>
                      </a:lnTo>
                      <a:lnTo>
                        <a:pt x="278" y="35"/>
                      </a:lnTo>
                      <a:lnTo>
                        <a:pt x="279" y="35"/>
                      </a:lnTo>
                      <a:lnTo>
                        <a:pt x="279" y="34"/>
                      </a:lnTo>
                      <a:lnTo>
                        <a:pt x="279" y="33"/>
                      </a:lnTo>
                      <a:lnTo>
                        <a:pt x="277" y="32"/>
                      </a:lnTo>
                      <a:lnTo>
                        <a:pt x="277" y="31"/>
                      </a:lnTo>
                      <a:lnTo>
                        <a:pt x="277" y="29"/>
                      </a:lnTo>
                      <a:lnTo>
                        <a:pt x="276" y="28"/>
                      </a:lnTo>
                      <a:lnTo>
                        <a:pt x="276" y="27"/>
                      </a:lnTo>
                      <a:lnTo>
                        <a:pt x="275" y="27"/>
                      </a:lnTo>
                      <a:lnTo>
                        <a:pt x="274" y="26"/>
                      </a:lnTo>
                      <a:lnTo>
                        <a:pt x="272" y="26"/>
                      </a:lnTo>
                      <a:lnTo>
                        <a:pt x="271" y="26"/>
                      </a:lnTo>
                      <a:lnTo>
                        <a:pt x="268" y="25"/>
                      </a:lnTo>
                      <a:lnTo>
                        <a:pt x="267" y="25"/>
                      </a:lnTo>
                      <a:lnTo>
                        <a:pt x="266" y="25"/>
                      </a:lnTo>
                      <a:lnTo>
                        <a:pt x="266" y="23"/>
                      </a:lnTo>
                      <a:lnTo>
                        <a:pt x="265" y="23"/>
                      </a:lnTo>
                      <a:lnTo>
                        <a:pt x="264" y="23"/>
                      </a:lnTo>
                      <a:lnTo>
                        <a:pt x="259" y="24"/>
                      </a:lnTo>
                      <a:lnTo>
                        <a:pt x="252" y="25"/>
                      </a:lnTo>
                      <a:lnTo>
                        <a:pt x="250" y="25"/>
                      </a:lnTo>
                      <a:lnTo>
                        <a:pt x="248" y="25"/>
                      </a:lnTo>
                      <a:lnTo>
                        <a:pt x="247" y="24"/>
                      </a:lnTo>
                      <a:lnTo>
                        <a:pt x="246" y="24"/>
                      </a:lnTo>
                      <a:lnTo>
                        <a:pt x="245" y="21"/>
                      </a:lnTo>
                      <a:lnTo>
                        <a:pt x="244" y="21"/>
                      </a:lnTo>
                      <a:lnTo>
                        <a:pt x="241" y="20"/>
                      </a:lnTo>
                      <a:lnTo>
                        <a:pt x="240" y="20"/>
                      </a:lnTo>
                      <a:lnTo>
                        <a:pt x="238" y="20"/>
                      </a:lnTo>
                      <a:lnTo>
                        <a:pt x="237" y="20"/>
                      </a:lnTo>
                      <a:lnTo>
                        <a:pt x="237" y="19"/>
                      </a:lnTo>
                      <a:lnTo>
                        <a:pt x="236" y="20"/>
                      </a:lnTo>
                      <a:lnTo>
                        <a:pt x="235" y="19"/>
                      </a:lnTo>
                      <a:lnTo>
                        <a:pt x="234" y="19"/>
                      </a:lnTo>
                      <a:lnTo>
                        <a:pt x="233" y="18"/>
                      </a:lnTo>
                      <a:lnTo>
                        <a:pt x="233" y="17"/>
                      </a:lnTo>
                      <a:lnTo>
                        <a:pt x="233" y="16"/>
                      </a:lnTo>
                      <a:lnTo>
                        <a:pt x="235" y="17"/>
                      </a:lnTo>
                      <a:lnTo>
                        <a:pt x="236" y="17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8" y="16"/>
                      </a:lnTo>
                      <a:lnTo>
                        <a:pt x="239" y="15"/>
                      </a:lnTo>
                      <a:lnTo>
                        <a:pt x="239" y="14"/>
                      </a:lnTo>
                      <a:lnTo>
                        <a:pt x="240" y="13"/>
                      </a:lnTo>
                      <a:lnTo>
                        <a:pt x="241" y="12"/>
                      </a:lnTo>
                      <a:lnTo>
                        <a:pt x="243" y="13"/>
                      </a:lnTo>
                      <a:lnTo>
                        <a:pt x="244" y="13"/>
                      </a:lnTo>
                      <a:lnTo>
                        <a:pt x="245" y="14"/>
                      </a:lnTo>
                      <a:lnTo>
                        <a:pt x="246" y="14"/>
                      </a:lnTo>
                      <a:lnTo>
                        <a:pt x="246" y="15"/>
                      </a:lnTo>
                      <a:lnTo>
                        <a:pt x="247" y="16"/>
                      </a:lnTo>
                      <a:lnTo>
                        <a:pt x="248" y="16"/>
                      </a:lnTo>
                      <a:lnTo>
                        <a:pt x="249" y="16"/>
                      </a:lnTo>
                      <a:lnTo>
                        <a:pt x="250" y="16"/>
                      </a:lnTo>
                      <a:lnTo>
                        <a:pt x="250" y="15"/>
                      </a:lnTo>
                      <a:lnTo>
                        <a:pt x="251" y="14"/>
                      </a:lnTo>
                      <a:lnTo>
                        <a:pt x="253" y="11"/>
                      </a:lnTo>
                      <a:lnTo>
                        <a:pt x="253" y="10"/>
                      </a:lnTo>
                      <a:lnTo>
                        <a:pt x="253" y="9"/>
                      </a:lnTo>
                      <a:lnTo>
                        <a:pt x="253" y="8"/>
                      </a:lnTo>
                      <a:lnTo>
                        <a:pt x="254" y="7"/>
                      </a:lnTo>
                      <a:lnTo>
                        <a:pt x="254" y="5"/>
                      </a:lnTo>
                      <a:lnTo>
                        <a:pt x="255" y="5"/>
                      </a:lnTo>
                      <a:lnTo>
                        <a:pt x="256" y="4"/>
                      </a:lnTo>
                      <a:lnTo>
                        <a:pt x="257" y="3"/>
                      </a:lnTo>
                      <a:lnTo>
                        <a:pt x="257" y="2"/>
                      </a:lnTo>
                      <a:lnTo>
                        <a:pt x="258" y="2"/>
                      </a:lnTo>
                      <a:lnTo>
                        <a:pt x="258" y="1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1" y="2"/>
                      </a:lnTo>
                      <a:lnTo>
                        <a:pt x="262" y="2"/>
                      </a:lnTo>
                      <a:lnTo>
                        <a:pt x="264" y="1"/>
                      </a:lnTo>
                      <a:lnTo>
                        <a:pt x="265" y="1"/>
                      </a:lnTo>
                      <a:lnTo>
                        <a:pt x="267" y="1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4" y="0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8" y="2"/>
                      </a:lnTo>
                      <a:lnTo>
                        <a:pt x="279" y="3"/>
                      </a:lnTo>
                      <a:lnTo>
                        <a:pt x="280" y="4"/>
                      </a:lnTo>
                      <a:lnTo>
                        <a:pt x="282" y="4"/>
                      </a:lnTo>
                      <a:lnTo>
                        <a:pt x="283" y="4"/>
                      </a:lnTo>
                      <a:lnTo>
                        <a:pt x="284" y="5"/>
                      </a:lnTo>
                      <a:lnTo>
                        <a:pt x="285" y="5"/>
                      </a:lnTo>
                      <a:lnTo>
                        <a:pt x="287" y="6"/>
                      </a:lnTo>
                      <a:lnTo>
                        <a:pt x="289" y="7"/>
                      </a:lnTo>
                      <a:lnTo>
                        <a:pt x="290" y="8"/>
                      </a:lnTo>
                      <a:lnTo>
                        <a:pt x="292" y="9"/>
                      </a:lnTo>
                      <a:lnTo>
                        <a:pt x="293" y="9"/>
                      </a:lnTo>
                      <a:lnTo>
                        <a:pt x="293" y="10"/>
                      </a:lnTo>
                      <a:lnTo>
                        <a:pt x="295" y="11"/>
                      </a:lnTo>
                      <a:lnTo>
                        <a:pt x="298" y="11"/>
                      </a:lnTo>
                      <a:lnTo>
                        <a:pt x="302" y="12"/>
                      </a:lnTo>
                      <a:lnTo>
                        <a:pt x="305" y="13"/>
                      </a:lnTo>
                      <a:lnTo>
                        <a:pt x="306" y="13"/>
                      </a:lnTo>
                      <a:lnTo>
                        <a:pt x="308" y="12"/>
                      </a:lnTo>
                      <a:lnTo>
                        <a:pt x="309" y="12"/>
                      </a:lnTo>
                      <a:lnTo>
                        <a:pt x="310" y="10"/>
                      </a:lnTo>
                      <a:lnTo>
                        <a:pt x="311" y="10"/>
                      </a:lnTo>
                      <a:lnTo>
                        <a:pt x="312" y="9"/>
                      </a:lnTo>
                      <a:lnTo>
                        <a:pt x="313" y="9"/>
                      </a:lnTo>
                      <a:lnTo>
                        <a:pt x="314" y="9"/>
                      </a:lnTo>
                      <a:lnTo>
                        <a:pt x="315" y="9"/>
                      </a:lnTo>
                      <a:lnTo>
                        <a:pt x="318" y="10"/>
                      </a:lnTo>
                      <a:lnTo>
                        <a:pt x="320" y="10"/>
                      </a:lnTo>
                      <a:lnTo>
                        <a:pt x="321" y="10"/>
                      </a:lnTo>
                      <a:lnTo>
                        <a:pt x="322" y="11"/>
                      </a:lnTo>
                      <a:lnTo>
                        <a:pt x="323" y="11"/>
                      </a:lnTo>
                      <a:lnTo>
                        <a:pt x="326" y="13"/>
                      </a:lnTo>
                      <a:lnTo>
                        <a:pt x="327" y="14"/>
                      </a:lnTo>
                      <a:lnTo>
                        <a:pt x="327" y="15"/>
                      </a:lnTo>
                      <a:lnTo>
                        <a:pt x="328" y="17"/>
                      </a:lnTo>
                      <a:lnTo>
                        <a:pt x="328" y="19"/>
                      </a:lnTo>
                      <a:lnTo>
                        <a:pt x="327" y="20"/>
                      </a:lnTo>
                      <a:lnTo>
                        <a:pt x="328" y="21"/>
                      </a:lnTo>
                      <a:lnTo>
                        <a:pt x="327" y="21"/>
                      </a:lnTo>
                      <a:lnTo>
                        <a:pt x="328" y="22"/>
                      </a:lnTo>
                      <a:lnTo>
                        <a:pt x="329" y="23"/>
                      </a:lnTo>
                      <a:lnTo>
                        <a:pt x="330" y="25"/>
                      </a:lnTo>
                      <a:lnTo>
                        <a:pt x="331" y="26"/>
                      </a:lnTo>
                      <a:lnTo>
                        <a:pt x="332" y="26"/>
                      </a:lnTo>
                      <a:lnTo>
                        <a:pt x="334" y="26"/>
                      </a:lnTo>
                      <a:lnTo>
                        <a:pt x="335" y="26"/>
                      </a:lnTo>
                      <a:lnTo>
                        <a:pt x="336" y="26"/>
                      </a:lnTo>
                      <a:lnTo>
                        <a:pt x="337" y="26"/>
                      </a:lnTo>
                      <a:lnTo>
                        <a:pt x="338" y="26"/>
                      </a:lnTo>
                      <a:lnTo>
                        <a:pt x="339" y="26"/>
                      </a:lnTo>
                      <a:lnTo>
                        <a:pt x="340" y="26"/>
                      </a:lnTo>
                      <a:lnTo>
                        <a:pt x="341" y="26"/>
                      </a:lnTo>
                      <a:lnTo>
                        <a:pt x="342" y="27"/>
                      </a:lnTo>
                      <a:lnTo>
                        <a:pt x="343" y="28"/>
                      </a:lnTo>
                      <a:lnTo>
                        <a:pt x="346" y="30"/>
                      </a:lnTo>
                      <a:lnTo>
                        <a:pt x="347" y="30"/>
                      </a:lnTo>
                      <a:lnTo>
                        <a:pt x="348" y="30"/>
                      </a:lnTo>
                      <a:lnTo>
                        <a:pt x="349" y="31"/>
                      </a:lnTo>
                      <a:lnTo>
                        <a:pt x="350" y="33"/>
                      </a:lnTo>
                      <a:lnTo>
                        <a:pt x="351" y="33"/>
                      </a:lnTo>
                      <a:lnTo>
                        <a:pt x="353" y="35"/>
                      </a:lnTo>
                      <a:lnTo>
                        <a:pt x="354" y="35"/>
                      </a:lnTo>
                      <a:lnTo>
                        <a:pt x="355" y="36"/>
                      </a:lnTo>
                      <a:lnTo>
                        <a:pt x="357" y="37"/>
                      </a:lnTo>
                      <a:lnTo>
                        <a:pt x="358" y="37"/>
                      </a:lnTo>
                      <a:lnTo>
                        <a:pt x="358" y="36"/>
                      </a:lnTo>
                      <a:lnTo>
                        <a:pt x="359" y="36"/>
                      </a:lnTo>
                      <a:lnTo>
                        <a:pt x="360" y="36"/>
                      </a:lnTo>
                      <a:lnTo>
                        <a:pt x="361" y="37"/>
                      </a:lnTo>
                      <a:lnTo>
                        <a:pt x="362" y="38"/>
                      </a:lnTo>
                      <a:lnTo>
                        <a:pt x="363" y="39"/>
                      </a:lnTo>
                      <a:lnTo>
                        <a:pt x="363" y="40"/>
                      </a:lnTo>
                      <a:lnTo>
                        <a:pt x="364" y="41"/>
                      </a:lnTo>
                      <a:lnTo>
                        <a:pt x="366" y="43"/>
                      </a:lnTo>
                      <a:lnTo>
                        <a:pt x="367" y="45"/>
                      </a:lnTo>
                      <a:lnTo>
                        <a:pt x="367" y="47"/>
                      </a:lnTo>
                      <a:lnTo>
                        <a:pt x="367" y="50"/>
                      </a:lnTo>
                      <a:lnTo>
                        <a:pt x="367" y="52"/>
                      </a:lnTo>
                      <a:lnTo>
                        <a:pt x="367" y="53"/>
                      </a:lnTo>
                      <a:lnTo>
                        <a:pt x="368" y="55"/>
                      </a:lnTo>
                      <a:lnTo>
                        <a:pt x="368" y="57"/>
                      </a:lnTo>
                      <a:lnTo>
                        <a:pt x="367" y="60"/>
                      </a:lnTo>
                      <a:lnTo>
                        <a:pt x="366" y="62"/>
                      </a:lnTo>
                      <a:lnTo>
                        <a:pt x="366" y="63"/>
                      </a:lnTo>
                      <a:lnTo>
                        <a:pt x="365" y="64"/>
                      </a:lnTo>
                      <a:lnTo>
                        <a:pt x="365" y="65"/>
                      </a:lnTo>
                      <a:lnTo>
                        <a:pt x="365" y="66"/>
                      </a:lnTo>
                      <a:lnTo>
                        <a:pt x="366" y="67"/>
                      </a:lnTo>
                      <a:lnTo>
                        <a:pt x="368" y="69"/>
                      </a:lnTo>
                      <a:lnTo>
                        <a:pt x="368" y="70"/>
                      </a:lnTo>
                      <a:lnTo>
                        <a:pt x="368" y="71"/>
                      </a:lnTo>
                      <a:lnTo>
                        <a:pt x="369" y="72"/>
                      </a:lnTo>
                      <a:lnTo>
                        <a:pt x="370" y="73"/>
                      </a:lnTo>
                      <a:lnTo>
                        <a:pt x="370" y="74"/>
                      </a:lnTo>
                      <a:lnTo>
                        <a:pt x="371" y="76"/>
                      </a:lnTo>
                      <a:lnTo>
                        <a:pt x="371" y="78"/>
                      </a:lnTo>
                      <a:lnTo>
                        <a:pt x="372" y="79"/>
                      </a:lnTo>
                      <a:lnTo>
                        <a:pt x="372" y="80"/>
                      </a:lnTo>
                      <a:lnTo>
                        <a:pt x="372" y="81"/>
                      </a:lnTo>
                      <a:lnTo>
                        <a:pt x="372" y="82"/>
                      </a:lnTo>
                      <a:lnTo>
                        <a:pt x="372" y="85"/>
                      </a:lnTo>
                      <a:lnTo>
                        <a:pt x="372" y="86"/>
                      </a:lnTo>
                      <a:lnTo>
                        <a:pt x="371" y="88"/>
                      </a:lnTo>
                      <a:lnTo>
                        <a:pt x="370" y="90"/>
                      </a:lnTo>
                      <a:lnTo>
                        <a:pt x="370" y="91"/>
                      </a:lnTo>
                      <a:lnTo>
                        <a:pt x="370" y="92"/>
                      </a:lnTo>
                      <a:lnTo>
                        <a:pt x="370" y="93"/>
                      </a:lnTo>
                      <a:lnTo>
                        <a:pt x="370" y="95"/>
                      </a:lnTo>
                      <a:lnTo>
                        <a:pt x="371" y="96"/>
                      </a:lnTo>
                      <a:lnTo>
                        <a:pt x="371" y="97"/>
                      </a:lnTo>
                      <a:lnTo>
                        <a:pt x="371" y="98"/>
                      </a:lnTo>
                      <a:lnTo>
                        <a:pt x="371" y="101"/>
                      </a:lnTo>
                      <a:lnTo>
                        <a:pt x="371" y="103"/>
                      </a:lnTo>
                      <a:lnTo>
                        <a:pt x="371" y="105"/>
                      </a:lnTo>
                      <a:lnTo>
                        <a:pt x="371" y="107"/>
                      </a:lnTo>
                      <a:lnTo>
                        <a:pt x="371" y="111"/>
                      </a:lnTo>
                      <a:lnTo>
                        <a:pt x="372" y="112"/>
                      </a:lnTo>
                      <a:lnTo>
                        <a:pt x="374" y="116"/>
                      </a:lnTo>
                      <a:lnTo>
                        <a:pt x="374" y="117"/>
                      </a:lnTo>
                      <a:lnTo>
                        <a:pt x="375" y="118"/>
                      </a:lnTo>
                      <a:lnTo>
                        <a:pt x="376" y="120"/>
                      </a:lnTo>
                      <a:lnTo>
                        <a:pt x="376" y="121"/>
                      </a:lnTo>
                      <a:lnTo>
                        <a:pt x="376" y="122"/>
                      </a:lnTo>
                      <a:lnTo>
                        <a:pt x="376" y="123"/>
                      </a:lnTo>
                      <a:lnTo>
                        <a:pt x="374" y="126"/>
                      </a:lnTo>
                      <a:lnTo>
                        <a:pt x="372" y="128"/>
                      </a:lnTo>
                      <a:lnTo>
                        <a:pt x="372" y="129"/>
                      </a:lnTo>
                      <a:lnTo>
                        <a:pt x="372" y="130"/>
                      </a:lnTo>
                      <a:lnTo>
                        <a:pt x="372" y="131"/>
                      </a:lnTo>
                      <a:lnTo>
                        <a:pt x="372" y="133"/>
                      </a:lnTo>
                      <a:lnTo>
                        <a:pt x="372" y="134"/>
                      </a:lnTo>
                      <a:lnTo>
                        <a:pt x="371" y="136"/>
                      </a:lnTo>
                      <a:lnTo>
                        <a:pt x="370" y="138"/>
                      </a:lnTo>
                      <a:lnTo>
                        <a:pt x="369" y="139"/>
                      </a:lnTo>
                      <a:lnTo>
                        <a:pt x="369" y="140"/>
                      </a:lnTo>
                      <a:lnTo>
                        <a:pt x="371" y="143"/>
                      </a:lnTo>
                      <a:lnTo>
                        <a:pt x="371" y="145"/>
                      </a:lnTo>
                      <a:lnTo>
                        <a:pt x="370" y="146"/>
                      </a:lnTo>
                      <a:lnTo>
                        <a:pt x="369" y="147"/>
                      </a:lnTo>
                      <a:lnTo>
                        <a:pt x="368" y="148"/>
                      </a:lnTo>
                      <a:lnTo>
                        <a:pt x="368" y="150"/>
                      </a:lnTo>
                      <a:lnTo>
                        <a:pt x="367" y="151"/>
                      </a:lnTo>
                      <a:lnTo>
                        <a:pt x="366" y="152"/>
                      </a:lnTo>
                      <a:lnTo>
                        <a:pt x="365" y="154"/>
                      </a:lnTo>
                      <a:lnTo>
                        <a:pt x="365" y="155"/>
                      </a:lnTo>
                      <a:lnTo>
                        <a:pt x="366" y="157"/>
                      </a:lnTo>
                      <a:lnTo>
                        <a:pt x="365" y="158"/>
                      </a:lnTo>
                      <a:lnTo>
                        <a:pt x="365" y="159"/>
                      </a:lnTo>
                      <a:lnTo>
                        <a:pt x="364" y="159"/>
                      </a:lnTo>
                      <a:lnTo>
                        <a:pt x="363" y="161"/>
                      </a:lnTo>
                      <a:lnTo>
                        <a:pt x="362" y="163"/>
                      </a:lnTo>
                      <a:lnTo>
                        <a:pt x="361" y="164"/>
                      </a:lnTo>
                      <a:lnTo>
                        <a:pt x="362" y="165"/>
                      </a:lnTo>
                      <a:lnTo>
                        <a:pt x="362" y="166"/>
                      </a:lnTo>
                      <a:lnTo>
                        <a:pt x="361" y="167"/>
                      </a:lnTo>
                      <a:lnTo>
                        <a:pt x="361" y="170"/>
                      </a:lnTo>
                      <a:lnTo>
                        <a:pt x="361" y="171"/>
                      </a:lnTo>
                      <a:lnTo>
                        <a:pt x="362" y="172"/>
                      </a:lnTo>
                      <a:lnTo>
                        <a:pt x="361" y="173"/>
                      </a:lnTo>
                      <a:lnTo>
                        <a:pt x="361" y="174"/>
                      </a:lnTo>
                      <a:lnTo>
                        <a:pt x="359" y="176"/>
                      </a:lnTo>
                      <a:lnTo>
                        <a:pt x="359" y="177"/>
                      </a:lnTo>
                      <a:lnTo>
                        <a:pt x="358" y="178"/>
                      </a:lnTo>
                      <a:lnTo>
                        <a:pt x="358" y="180"/>
                      </a:lnTo>
                      <a:lnTo>
                        <a:pt x="358" y="181"/>
                      </a:lnTo>
                      <a:lnTo>
                        <a:pt x="358" y="182"/>
                      </a:lnTo>
                      <a:lnTo>
                        <a:pt x="359" y="182"/>
                      </a:lnTo>
                      <a:lnTo>
                        <a:pt x="360" y="185"/>
                      </a:lnTo>
                      <a:lnTo>
                        <a:pt x="360" y="186"/>
                      </a:lnTo>
                      <a:lnTo>
                        <a:pt x="360" y="188"/>
                      </a:lnTo>
                      <a:lnTo>
                        <a:pt x="359" y="189"/>
                      </a:lnTo>
                      <a:lnTo>
                        <a:pt x="359" y="190"/>
                      </a:lnTo>
                      <a:lnTo>
                        <a:pt x="358" y="191"/>
                      </a:lnTo>
                      <a:lnTo>
                        <a:pt x="357" y="192"/>
                      </a:lnTo>
                      <a:lnTo>
                        <a:pt x="357" y="193"/>
                      </a:lnTo>
                      <a:lnTo>
                        <a:pt x="357" y="194"/>
                      </a:lnTo>
                      <a:lnTo>
                        <a:pt x="357" y="195"/>
                      </a:lnTo>
                      <a:lnTo>
                        <a:pt x="357" y="196"/>
                      </a:lnTo>
                      <a:lnTo>
                        <a:pt x="357" y="197"/>
                      </a:lnTo>
                      <a:lnTo>
                        <a:pt x="355" y="198"/>
                      </a:lnTo>
                      <a:lnTo>
                        <a:pt x="353" y="199"/>
                      </a:lnTo>
                      <a:lnTo>
                        <a:pt x="352" y="200"/>
                      </a:lnTo>
                      <a:lnTo>
                        <a:pt x="351" y="200"/>
                      </a:lnTo>
                      <a:lnTo>
                        <a:pt x="351" y="201"/>
                      </a:lnTo>
                      <a:lnTo>
                        <a:pt x="350" y="202"/>
                      </a:lnTo>
                      <a:lnTo>
                        <a:pt x="350" y="203"/>
                      </a:lnTo>
                      <a:lnTo>
                        <a:pt x="350" y="204"/>
                      </a:lnTo>
                      <a:lnTo>
                        <a:pt x="348" y="206"/>
                      </a:lnTo>
                      <a:lnTo>
                        <a:pt x="347" y="207"/>
                      </a:lnTo>
                      <a:lnTo>
                        <a:pt x="346" y="209"/>
                      </a:lnTo>
                      <a:lnTo>
                        <a:pt x="346" y="210"/>
                      </a:lnTo>
                      <a:lnTo>
                        <a:pt x="346" y="211"/>
                      </a:lnTo>
                      <a:lnTo>
                        <a:pt x="345" y="211"/>
                      </a:lnTo>
                      <a:lnTo>
                        <a:pt x="345" y="212"/>
                      </a:lnTo>
                      <a:lnTo>
                        <a:pt x="344" y="213"/>
                      </a:lnTo>
                      <a:lnTo>
                        <a:pt x="343" y="213"/>
                      </a:lnTo>
                      <a:lnTo>
                        <a:pt x="342" y="213"/>
                      </a:lnTo>
                      <a:lnTo>
                        <a:pt x="341" y="213"/>
                      </a:lnTo>
                      <a:lnTo>
                        <a:pt x="339" y="212"/>
                      </a:lnTo>
                      <a:lnTo>
                        <a:pt x="338" y="212"/>
                      </a:lnTo>
                      <a:lnTo>
                        <a:pt x="337" y="212"/>
                      </a:lnTo>
                      <a:lnTo>
                        <a:pt x="335" y="213"/>
                      </a:lnTo>
                      <a:lnTo>
                        <a:pt x="334" y="214"/>
                      </a:lnTo>
                      <a:lnTo>
                        <a:pt x="333" y="214"/>
                      </a:lnTo>
                      <a:lnTo>
                        <a:pt x="333" y="215"/>
                      </a:lnTo>
                      <a:lnTo>
                        <a:pt x="333" y="216"/>
                      </a:lnTo>
                      <a:lnTo>
                        <a:pt x="333" y="218"/>
                      </a:lnTo>
                      <a:lnTo>
                        <a:pt x="333" y="219"/>
                      </a:lnTo>
                      <a:lnTo>
                        <a:pt x="334" y="220"/>
                      </a:lnTo>
                      <a:lnTo>
                        <a:pt x="335" y="220"/>
                      </a:lnTo>
                      <a:lnTo>
                        <a:pt x="335" y="221"/>
                      </a:lnTo>
                      <a:lnTo>
                        <a:pt x="337" y="221"/>
                      </a:lnTo>
                      <a:lnTo>
                        <a:pt x="339" y="222"/>
                      </a:lnTo>
                      <a:lnTo>
                        <a:pt x="340" y="224"/>
                      </a:lnTo>
                      <a:lnTo>
                        <a:pt x="341" y="225"/>
                      </a:lnTo>
                      <a:lnTo>
                        <a:pt x="341" y="226"/>
                      </a:lnTo>
                      <a:lnTo>
                        <a:pt x="342" y="228"/>
                      </a:lnTo>
                      <a:lnTo>
                        <a:pt x="342" y="229"/>
                      </a:lnTo>
                      <a:lnTo>
                        <a:pt x="343" y="229"/>
                      </a:lnTo>
                      <a:lnTo>
                        <a:pt x="343" y="230"/>
                      </a:lnTo>
                      <a:lnTo>
                        <a:pt x="344" y="230"/>
                      </a:lnTo>
                      <a:lnTo>
                        <a:pt x="345" y="229"/>
                      </a:lnTo>
                      <a:lnTo>
                        <a:pt x="346" y="229"/>
                      </a:lnTo>
                      <a:lnTo>
                        <a:pt x="346" y="228"/>
                      </a:lnTo>
                      <a:lnTo>
                        <a:pt x="347" y="227"/>
                      </a:lnTo>
                      <a:lnTo>
                        <a:pt x="348" y="227"/>
                      </a:lnTo>
                      <a:lnTo>
                        <a:pt x="348" y="226"/>
                      </a:lnTo>
                      <a:lnTo>
                        <a:pt x="349" y="226"/>
                      </a:lnTo>
                      <a:lnTo>
                        <a:pt x="350" y="226"/>
                      </a:lnTo>
                      <a:lnTo>
                        <a:pt x="351" y="226"/>
                      </a:lnTo>
                      <a:lnTo>
                        <a:pt x="352" y="226"/>
                      </a:lnTo>
                      <a:lnTo>
                        <a:pt x="353" y="226"/>
                      </a:lnTo>
                      <a:lnTo>
                        <a:pt x="355" y="226"/>
                      </a:lnTo>
                      <a:lnTo>
                        <a:pt x="356" y="227"/>
                      </a:lnTo>
                      <a:lnTo>
                        <a:pt x="356" y="228"/>
                      </a:lnTo>
                      <a:lnTo>
                        <a:pt x="358" y="229"/>
                      </a:lnTo>
                      <a:lnTo>
                        <a:pt x="359" y="230"/>
                      </a:lnTo>
                      <a:lnTo>
                        <a:pt x="360" y="231"/>
                      </a:lnTo>
                      <a:lnTo>
                        <a:pt x="360" y="233"/>
                      </a:lnTo>
                      <a:lnTo>
                        <a:pt x="361" y="234"/>
                      </a:lnTo>
                      <a:lnTo>
                        <a:pt x="361" y="235"/>
                      </a:lnTo>
                      <a:lnTo>
                        <a:pt x="360" y="237"/>
                      </a:lnTo>
                      <a:lnTo>
                        <a:pt x="359" y="238"/>
                      </a:lnTo>
                      <a:lnTo>
                        <a:pt x="356" y="240"/>
                      </a:lnTo>
                      <a:lnTo>
                        <a:pt x="355" y="240"/>
                      </a:lnTo>
                      <a:lnTo>
                        <a:pt x="354" y="240"/>
                      </a:lnTo>
                      <a:lnTo>
                        <a:pt x="352" y="241"/>
                      </a:lnTo>
                      <a:lnTo>
                        <a:pt x="351" y="241"/>
                      </a:lnTo>
                      <a:lnTo>
                        <a:pt x="350" y="242"/>
                      </a:lnTo>
                      <a:lnTo>
                        <a:pt x="349" y="243"/>
                      </a:lnTo>
                      <a:lnTo>
                        <a:pt x="349" y="244"/>
                      </a:lnTo>
                      <a:lnTo>
                        <a:pt x="349" y="245"/>
                      </a:lnTo>
                      <a:lnTo>
                        <a:pt x="350" y="245"/>
                      </a:lnTo>
                      <a:lnTo>
                        <a:pt x="351" y="245"/>
                      </a:lnTo>
                      <a:lnTo>
                        <a:pt x="351" y="246"/>
                      </a:lnTo>
                      <a:lnTo>
                        <a:pt x="352" y="245"/>
                      </a:lnTo>
                      <a:lnTo>
                        <a:pt x="353" y="245"/>
                      </a:lnTo>
                      <a:lnTo>
                        <a:pt x="354" y="244"/>
                      </a:lnTo>
                      <a:lnTo>
                        <a:pt x="355" y="244"/>
                      </a:lnTo>
                      <a:lnTo>
                        <a:pt x="356" y="244"/>
                      </a:lnTo>
                      <a:lnTo>
                        <a:pt x="358" y="245"/>
                      </a:lnTo>
                      <a:lnTo>
                        <a:pt x="358" y="246"/>
                      </a:lnTo>
                      <a:lnTo>
                        <a:pt x="358" y="247"/>
                      </a:lnTo>
                      <a:lnTo>
                        <a:pt x="358" y="248"/>
                      </a:lnTo>
                      <a:lnTo>
                        <a:pt x="358" y="249"/>
                      </a:lnTo>
                      <a:lnTo>
                        <a:pt x="360" y="250"/>
                      </a:lnTo>
                      <a:lnTo>
                        <a:pt x="360" y="251"/>
                      </a:lnTo>
                      <a:lnTo>
                        <a:pt x="360" y="253"/>
                      </a:lnTo>
                      <a:lnTo>
                        <a:pt x="360" y="254"/>
                      </a:lnTo>
                      <a:lnTo>
                        <a:pt x="360" y="255"/>
                      </a:lnTo>
                      <a:lnTo>
                        <a:pt x="361" y="255"/>
                      </a:lnTo>
                      <a:lnTo>
                        <a:pt x="361" y="254"/>
                      </a:lnTo>
                      <a:lnTo>
                        <a:pt x="362" y="254"/>
                      </a:lnTo>
                      <a:lnTo>
                        <a:pt x="363" y="254"/>
                      </a:lnTo>
                      <a:lnTo>
                        <a:pt x="364" y="254"/>
                      </a:lnTo>
                      <a:lnTo>
                        <a:pt x="365" y="255"/>
                      </a:lnTo>
                      <a:lnTo>
                        <a:pt x="366" y="255"/>
                      </a:lnTo>
                      <a:lnTo>
                        <a:pt x="366" y="256"/>
                      </a:lnTo>
                      <a:lnTo>
                        <a:pt x="365" y="257"/>
                      </a:lnTo>
                      <a:lnTo>
                        <a:pt x="364" y="257"/>
                      </a:lnTo>
                      <a:lnTo>
                        <a:pt x="364" y="258"/>
                      </a:lnTo>
                      <a:lnTo>
                        <a:pt x="365" y="258"/>
                      </a:lnTo>
                      <a:lnTo>
                        <a:pt x="366" y="258"/>
                      </a:lnTo>
                      <a:lnTo>
                        <a:pt x="366" y="259"/>
                      </a:lnTo>
                      <a:lnTo>
                        <a:pt x="367" y="259"/>
                      </a:lnTo>
                      <a:lnTo>
                        <a:pt x="368" y="259"/>
                      </a:lnTo>
                      <a:lnTo>
                        <a:pt x="368" y="260"/>
                      </a:lnTo>
                      <a:lnTo>
                        <a:pt x="368" y="261"/>
                      </a:lnTo>
                      <a:lnTo>
                        <a:pt x="367" y="261"/>
                      </a:lnTo>
                      <a:lnTo>
                        <a:pt x="370" y="262"/>
                      </a:lnTo>
                      <a:lnTo>
                        <a:pt x="370" y="263"/>
                      </a:lnTo>
                      <a:lnTo>
                        <a:pt x="370" y="264"/>
                      </a:lnTo>
                      <a:lnTo>
                        <a:pt x="370" y="265"/>
                      </a:lnTo>
                      <a:lnTo>
                        <a:pt x="369" y="266"/>
                      </a:lnTo>
                      <a:lnTo>
                        <a:pt x="369" y="268"/>
                      </a:lnTo>
                      <a:lnTo>
                        <a:pt x="370" y="269"/>
                      </a:lnTo>
                      <a:lnTo>
                        <a:pt x="371" y="269"/>
                      </a:lnTo>
                      <a:lnTo>
                        <a:pt x="372" y="268"/>
                      </a:lnTo>
                      <a:lnTo>
                        <a:pt x="373" y="268"/>
                      </a:lnTo>
                      <a:lnTo>
                        <a:pt x="373" y="267"/>
                      </a:lnTo>
                      <a:lnTo>
                        <a:pt x="372" y="267"/>
                      </a:lnTo>
                      <a:lnTo>
                        <a:pt x="371" y="266"/>
                      </a:lnTo>
                      <a:lnTo>
                        <a:pt x="371" y="265"/>
                      </a:lnTo>
                      <a:lnTo>
                        <a:pt x="372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4" y="267"/>
                      </a:lnTo>
                      <a:lnTo>
                        <a:pt x="375" y="268"/>
                      </a:lnTo>
                      <a:lnTo>
                        <a:pt x="376" y="269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5" y="270"/>
                      </a:lnTo>
                      <a:lnTo>
                        <a:pt x="374" y="270"/>
                      </a:lnTo>
                      <a:lnTo>
                        <a:pt x="375" y="271"/>
                      </a:lnTo>
                      <a:lnTo>
                        <a:pt x="375" y="272"/>
                      </a:lnTo>
                      <a:lnTo>
                        <a:pt x="376" y="272"/>
                      </a:lnTo>
                      <a:lnTo>
                        <a:pt x="377" y="273"/>
                      </a:lnTo>
                      <a:lnTo>
                        <a:pt x="378" y="273"/>
                      </a:lnTo>
                      <a:lnTo>
                        <a:pt x="378" y="274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7" y="275"/>
                      </a:lnTo>
                      <a:lnTo>
                        <a:pt x="377" y="276"/>
                      </a:lnTo>
                      <a:lnTo>
                        <a:pt x="376" y="276"/>
                      </a:lnTo>
                      <a:lnTo>
                        <a:pt x="376" y="277"/>
                      </a:lnTo>
                      <a:lnTo>
                        <a:pt x="377" y="277"/>
                      </a:lnTo>
                      <a:lnTo>
                        <a:pt x="377" y="278"/>
                      </a:lnTo>
                      <a:lnTo>
                        <a:pt x="378" y="277"/>
                      </a:lnTo>
                      <a:lnTo>
                        <a:pt x="379" y="277"/>
                      </a:lnTo>
                      <a:lnTo>
                        <a:pt x="380" y="278"/>
                      </a:lnTo>
                      <a:lnTo>
                        <a:pt x="380" y="277"/>
                      </a:lnTo>
                      <a:lnTo>
                        <a:pt x="381" y="277"/>
                      </a:lnTo>
                      <a:lnTo>
                        <a:pt x="381" y="278"/>
                      </a:lnTo>
                      <a:lnTo>
                        <a:pt x="381" y="279"/>
                      </a:lnTo>
                      <a:lnTo>
                        <a:pt x="381" y="278"/>
                      </a:lnTo>
                      <a:lnTo>
                        <a:pt x="382" y="278"/>
                      </a:lnTo>
                      <a:lnTo>
                        <a:pt x="382" y="279"/>
                      </a:lnTo>
                      <a:lnTo>
                        <a:pt x="382" y="280"/>
                      </a:lnTo>
                      <a:lnTo>
                        <a:pt x="381" y="280"/>
                      </a:lnTo>
                      <a:lnTo>
                        <a:pt x="381" y="281"/>
                      </a:lnTo>
                      <a:lnTo>
                        <a:pt x="382" y="280"/>
                      </a:lnTo>
                      <a:lnTo>
                        <a:pt x="383" y="280"/>
                      </a:lnTo>
                      <a:lnTo>
                        <a:pt x="384" y="280"/>
                      </a:lnTo>
                      <a:lnTo>
                        <a:pt x="383" y="281"/>
                      </a:lnTo>
                      <a:lnTo>
                        <a:pt x="382" y="281"/>
                      </a:lnTo>
                      <a:lnTo>
                        <a:pt x="383" y="281"/>
                      </a:lnTo>
                      <a:lnTo>
                        <a:pt x="383" y="282"/>
                      </a:lnTo>
                      <a:lnTo>
                        <a:pt x="384" y="283"/>
                      </a:lnTo>
                      <a:lnTo>
                        <a:pt x="383" y="283"/>
                      </a:lnTo>
                      <a:lnTo>
                        <a:pt x="383" y="284"/>
                      </a:lnTo>
                      <a:lnTo>
                        <a:pt x="384" y="284"/>
                      </a:lnTo>
                      <a:lnTo>
                        <a:pt x="384" y="285"/>
                      </a:lnTo>
                      <a:lnTo>
                        <a:pt x="383" y="285"/>
                      </a:lnTo>
                      <a:lnTo>
                        <a:pt x="384" y="285"/>
                      </a:lnTo>
                      <a:lnTo>
                        <a:pt x="384" y="286"/>
                      </a:lnTo>
                      <a:lnTo>
                        <a:pt x="383" y="286"/>
                      </a:lnTo>
                      <a:lnTo>
                        <a:pt x="384" y="287"/>
                      </a:lnTo>
                      <a:lnTo>
                        <a:pt x="384" y="286"/>
                      </a:lnTo>
                      <a:lnTo>
                        <a:pt x="384" y="287"/>
                      </a:lnTo>
                      <a:lnTo>
                        <a:pt x="385" y="287"/>
                      </a:lnTo>
                      <a:lnTo>
                        <a:pt x="384" y="287"/>
                      </a:lnTo>
                      <a:lnTo>
                        <a:pt x="385" y="288"/>
                      </a:lnTo>
                      <a:lnTo>
                        <a:pt x="386" y="288"/>
                      </a:lnTo>
                      <a:lnTo>
                        <a:pt x="386" y="289"/>
                      </a:lnTo>
                      <a:lnTo>
                        <a:pt x="387" y="289"/>
                      </a:lnTo>
                      <a:lnTo>
                        <a:pt x="388" y="289"/>
                      </a:lnTo>
                      <a:lnTo>
                        <a:pt x="388" y="290"/>
                      </a:lnTo>
                      <a:lnTo>
                        <a:pt x="389" y="290"/>
                      </a:lnTo>
                      <a:lnTo>
                        <a:pt x="389" y="291"/>
                      </a:lnTo>
                      <a:lnTo>
                        <a:pt x="390" y="291"/>
                      </a:lnTo>
                      <a:lnTo>
                        <a:pt x="390" y="292"/>
                      </a:lnTo>
                      <a:lnTo>
                        <a:pt x="390" y="293"/>
                      </a:lnTo>
                      <a:lnTo>
                        <a:pt x="391" y="293"/>
                      </a:lnTo>
                      <a:lnTo>
                        <a:pt x="392" y="294"/>
                      </a:lnTo>
                      <a:lnTo>
                        <a:pt x="392" y="295"/>
                      </a:lnTo>
                      <a:lnTo>
                        <a:pt x="393" y="296"/>
                      </a:lnTo>
                      <a:lnTo>
                        <a:pt x="393" y="295"/>
                      </a:lnTo>
                      <a:lnTo>
                        <a:pt x="393" y="296"/>
                      </a:lnTo>
                      <a:lnTo>
                        <a:pt x="394" y="295"/>
                      </a:lnTo>
                      <a:lnTo>
                        <a:pt x="394" y="296"/>
                      </a:lnTo>
                      <a:lnTo>
                        <a:pt x="393" y="297"/>
                      </a:lnTo>
                      <a:lnTo>
                        <a:pt x="394" y="298"/>
                      </a:lnTo>
                      <a:lnTo>
                        <a:pt x="394" y="299"/>
                      </a:lnTo>
                      <a:lnTo>
                        <a:pt x="395" y="298"/>
                      </a:lnTo>
                      <a:lnTo>
                        <a:pt x="395" y="299"/>
                      </a:lnTo>
                      <a:lnTo>
                        <a:pt x="396" y="299"/>
                      </a:lnTo>
                      <a:lnTo>
                        <a:pt x="396" y="300"/>
                      </a:lnTo>
                      <a:lnTo>
                        <a:pt x="397" y="300"/>
                      </a:lnTo>
                      <a:lnTo>
                        <a:pt x="397" y="301"/>
                      </a:lnTo>
                      <a:lnTo>
                        <a:pt x="396" y="302"/>
                      </a:lnTo>
                      <a:lnTo>
                        <a:pt x="397" y="302"/>
                      </a:lnTo>
                      <a:lnTo>
                        <a:pt x="398" y="302"/>
                      </a:lnTo>
                      <a:lnTo>
                        <a:pt x="398" y="303"/>
                      </a:lnTo>
                      <a:lnTo>
                        <a:pt x="397" y="303"/>
                      </a:lnTo>
                      <a:lnTo>
                        <a:pt x="398" y="303"/>
                      </a:lnTo>
                      <a:lnTo>
                        <a:pt x="397" y="304"/>
                      </a:lnTo>
                      <a:lnTo>
                        <a:pt x="398" y="305"/>
                      </a:lnTo>
                      <a:lnTo>
                        <a:pt x="397" y="306"/>
                      </a:lnTo>
                      <a:lnTo>
                        <a:pt x="399" y="306"/>
                      </a:lnTo>
                      <a:lnTo>
                        <a:pt x="400" y="306"/>
                      </a:lnTo>
                      <a:lnTo>
                        <a:pt x="400" y="307"/>
                      </a:lnTo>
                      <a:lnTo>
                        <a:pt x="401" y="307"/>
                      </a:lnTo>
                      <a:lnTo>
                        <a:pt x="402" y="308"/>
                      </a:lnTo>
                      <a:lnTo>
                        <a:pt x="402" y="309"/>
                      </a:lnTo>
                      <a:lnTo>
                        <a:pt x="402" y="310"/>
                      </a:lnTo>
                      <a:lnTo>
                        <a:pt x="402" y="311"/>
                      </a:lnTo>
                      <a:lnTo>
                        <a:pt x="403" y="311"/>
                      </a:lnTo>
                      <a:lnTo>
                        <a:pt x="402" y="312"/>
                      </a:lnTo>
                      <a:lnTo>
                        <a:pt x="403" y="312"/>
                      </a:lnTo>
                      <a:lnTo>
                        <a:pt x="403" y="313"/>
                      </a:lnTo>
                      <a:lnTo>
                        <a:pt x="404" y="313"/>
                      </a:lnTo>
                      <a:lnTo>
                        <a:pt x="405" y="313"/>
                      </a:lnTo>
                      <a:lnTo>
                        <a:pt x="406" y="314"/>
                      </a:lnTo>
                      <a:lnTo>
                        <a:pt x="407" y="314"/>
                      </a:lnTo>
                      <a:lnTo>
                        <a:pt x="408" y="314"/>
                      </a:lnTo>
                      <a:lnTo>
                        <a:pt x="408" y="315"/>
                      </a:lnTo>
                      <a:lnTo>
                        <a:pt x="408" y="314"/>
                      </a:lnTo>
                      <a:lnTo>
                        <a:pt x="409" y="314"/>
                      </a:lnTo>
                      <a:lnTo>
                        <a:pt x="409" y="313"/>
                      </a:lnTo>
                      <a:lnTo>
                        <a:pt x="410" y="313"/>
                      </a:lnTo>
                      <a:lnTo>
                        <a:pt x="411" y="313"/>
                      </a:lnTo>
                      <a:lnTo>
                        <a:pt x="411" y="312"/>
                      </a:lnTo>
                      <a:lnTo>
                        <a:pt x="412" y="312"/>
                      </a:lnTo>
                      <a:lnTo>
                        <a:pt x="412" y="311"/>
                      </a:lnTo>
                      <a:lnTo>
                        <a:pt x="413" y="311"/>
                      </a:lnTo>
                      <a:lnTo>
                        <a:pt x="413" y="310"/>
                      </a:lnTo>
                      <a:lnTo>
                        <a:pt x="413" y="309"/>
                      </a:lnTo>
                      <a:lnTo>
                        <a:pt x="414" y="309"/>
                      </a:lnTo>
                      <a:lnTo>
                        <a:pt x="414" y="308"/>
                      </a:lnTo>
                      <a:lnTo>
                        <a:pt x="415" y="308"/>
                      </a:lnTo>
                      <a:lnTo>
                        <a:pt x="416" y="307"/>
                      </a:lnTo>
                      <a:lnTo>
                        <a:pt x="416" y="308"/>
                      </a:lnTo>
                      <a:lnTo>
                        <a:pt x="417" y="308"/>
                      </a:lnTo>
                      <a:lnTo>
                        <a:pt x="417" y="307"/>
                      </a:lnTo>
                      <a:lnTo>
                        <a:pt x="416" y="307"/>
                      </a:lnTo>
                      <a:lnTo>
                        <a:pt x="417" y="306"/>
                      </a:lnTo>
                      <a:lnTo>
                        <a:pt x="418" y="306"/>
                      </a:lnTo>
                      <a:lnTo>
                        <a:pt x="418" y="307"/>
                      </a:lnTo>
                      <a:lnTo>
                        <a:pt x="419" y="307"/>
                      </a:lnTo>
                      <a:lnTo>
                        <a:pt x="420" y="306"/>
                      </a:lnTo>
                      <a:lnTo>
                        <a:pt x="421" y="306"/>
                      </a:lnTo>
                      <a:lnTo>
                        <a:pt x="421" y="305"/>
                      </a:lnTo>
                      <a:lnTo>
                        <a:pt x="421" y="304"/>
                      </a:lnTo>
                      <a:lnTo>
                        <a:pt x="422" y="304"/>
                      </a:lnTo>
                      <a:lnTo>
                        <a:pt x="422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4" y="304"/>
                      </a:lnTo>
                      <a:lnTo>
                        <a:pt x="425" y="305"/>
                      </a:lnTo>
                      <a:lnTo>
                        <a:pt x="426" y="305"/>
                      </a:lnTo>
                      <a:lnTo>
                        <a:pt x="427" y="305"/>
                      </a:lnTo>
                      <a:lnTo>
                        <a:pt x="427" y="304"/>
                      </a:lnTo>
                      <a:lnTo>
                        <a:pt x="428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31" y="304"/>
                      </a:lnTo>
                      <a:lnTo>
                        <a:pt x="431" y="303"/>
                      </a:lnTo>
                      <a:lnTo>
                        <a:pt x="432" y="303"/>
                      </a:lnTo>
                      <a:lnTo>
                        <a:pt x="433" y="303"/>
                      </a:lnTo>
                      <a:lnTo>
                        <a:pt x="433" y="302"/>
                      </a:lnTo>
                      <a:lnTo>
                        <a:pt x="433" y="303"/>
                      </a:lnTo>
                      <a:lnTo>
                        <a:pt x="434" y="302"/>
                      </a:lnTo>
                      <a:lnTo>
                        <a:pt x="434" y="301"/>
                      </a:lnTo>
                      <a:lnTo>
                        <a:pt x="435" y="301"/>
                      </a:lnTo>
                      <a:lnTo>
                        <a:pt x="435" y="302"/>
                      </a:lnTo>
                      <a:lnTo>
                        <a:pt x="436" y="301"/>
                      </a:lnTo>
                      <a:lnTo>
                        <a:pt x="437" y="301"/>
                      </a:lnTo>
                      <a:lnTo>
                        <a:pt x="438" y="301"/>
                      </a:lnTo>
                      <a:lnTo>
                        <a:pt x="439" y="300"/>
                      </a:lnTo>
                      <a:lnTo>
                        <a:pt x="439" y="301"/>
                      </a:lnTo>
                      <a:lnTo>
                        <a:pt x="439" y="300"/>
                      </a:lnTo>
                      <a:lnTo>
                        <a:pt x="440" y="300"/>
                      </a:lnTo>
                      <a:lnTo>
                        <a:pt x="440" y="301"/>
                      </a:lnTo>
                      <a:lnTo>
                        <a:pt x="441" y="301"/>
                      </a:lnTo>
                      <a:lnTo>
                        <a:pt x="442" y="301"/>
                      </a:lnTo>
                      <a:lnTo>
                        <a:pt x="443" y="301"/>
                      </a:lnTo>
                      <a:lnTo>
                        <a:pt x="444" y="300"/>
                      </a:lnTo>
                      <a:lnTo>
                        <a:pt x="445" y="300"/>
                      </a:lnTo>
                      <a:lnTo>
                        <a:pt x="446" y="300"/>
                      </a:lnTo>
                      <a:lnTo>
                        <a:pt x="447" y="300"/>
                      </a:lnTo>
                      <a:lnTo>
                        <a:pt x="448" y="300"/>
                      </a:lnTo>
                      <a:lnTo>
                        <a:pt x="449" y="299"/>
                      </a:lnTo>
                      <a:lnTo>
                        <a:pt x="450" y="300"/>
                      </a:lnTo>
                      <a:lnTo>
                        <a:pt x="450" y="299"/>
                      </a:lnTo>
                      <a:lnTo>
                        <a:pt x="451" y="300"/>
                      </a:lnTo>
                      <a:lnTo>
                        <a:pt x="452" y="301"/>
                      </a:lnTo>
                      <a:lnTo>
                        <a:pt x="453" y="301"/>
                      </a:lnTo>
                      <a:lnTo>
                        <a:pt x="453" y="302"/>
                      </a:lnTo>
                      <a:lnTo>
                        <a:pt x="454" y="302"/>
                      </a:lnTo>
                      <a:lnTo>
                        <a:pt x="455" y="302"/>
                      </a:lnTo>
                      <a:lnTo>
                        <a:pt x="455" y="303"/>
                      </a:lnTo>
                      <a:lnTo>
                        <a:pt x="455" y="304"/>
                      </a:lnTo>
                      <a:lnTo>
                        <a:pt x="455" y="305"/>
                      </a:lnTo>
                      <a:lnTo>
                        <a:pt x="456" y="306"/>
                      </a:lnTo>
                      <a:lnTo>
                        <a:pt x="457" y="305"/>
                      </a:lnTo>
                      <a:lnTo>
                        <a:pt x="457" y="306"/>
                      </a:lnTo>
                      <a:lnTo>
                        <a:pt x="458" y="306"/>
                      </a:lnTo>
                      <a:lnTo>
                        <a:pt x="459" y="307"/>
                      </a:lnTo>
                      <a:lnTo>
                        <a:pt x="460" y="307"/>
                      </a:lnTo>
                      <a:lnTo>
                        <a:pt x="460" y="308"/>
                      </a:lnTo>
                      <a:lnTo>
                        <a:pt x="461" y="308"/>
                      </a:lnTo>
                      <a:lnTo>
                        <a:pt x="461" y="309"/>
                      </a:lnTo>
                      <a:lnTo>
                        <a:pt x="462" y="309"/>
                      </a:lnTo>
                      <a:lnTo>
                        <a:pt x="462" y="311"/>
                      </a:lnTo>
                      <a:lnTo>
                        <a:pt x="462" y="312"/>
                      </a:lnTo>
                      <a:lnTo>
                        <a:pt x="463" y="313"/>
                      </a:lnTo>
                      <a:lnTo>
                        <a:pt x="463" y="315"/>
                      </a:lnTo>
                      <a:lnTo>
                        <a:pt x="463" y="316"/>
                      </a:lnTo>
                      <a:lnTo>
                        <a:pt x="463" y="317"/>
                      </a:lnTo>
                      <a:lnTo>
                        <a:pt x="463" y="318"/>
                      </a:lnTo>
                      <a:lnTo>
                        <a:pt x="464" y="318"/>
                      </a:lnTo>
                      <a:lnTo>
                        <a:pt x="464" y="319"/>
                      </a:lnTo>
                      <a:lnTo>
                        <a:pt x="464" y="320"/>
                      </a:lnTo>
                      <a:lnTo>
                        <a:pt x="463" y="321"/>
                      </a:lnTo>
                      <a:lnTo>
                        <a:pt x="462" y="321"/>
                      </a:lnTo>
                      <a:lnTo>
                        <a:pt x="461" y="322"/>
                      </a:lnTo>
                      <a:lnTo>
                        <a:pt x="461" y="323"/>
                      </a:lnTo>
                      <a:lnTo>
                        <a:pt x="461" y="324"/>
                      </a:lnTo>
                      <a:lnTo>
                        <a:pt x="460" y="325"/>
                      </a:lnTo>
                      <a:lnTo>
                        <a:pt x="459" y="327"/>
                      </a:lnTo>
                      <a:lnTo>
                        <a:pt x="459" y="328"/>
                      </a:lnTo>
                      <a:lnTo>
                        <a:pt x="459" y="329"/>
                      </a:lnTo>
                      <a:lnTo>
                        <a:pt x="458" y="329"/>
                      </a:lnTo>
                      <a:lnTo>
                        <a:pt x="458" y="330"/>
                      </a:lnTo>
                      <a:lnTo>
                        <a:pt x="459" y="330"/>
                      </a:lnTo>
                      <a:lnTo>
                        <a:pt x="459" y="331"/>
                      </a:lnTo>
                      <a:lnTo>
                        <a:pt x="460" y="331"/>
                      </a:lnTo>
                      <a:lnTo>
                        <a:pt x="461" y="332"/>
                      </a:lnTo>
                      <a:lnTo>
                        <a:pt x="461" y="333"/>
                      </a:lnTo>
                      <a:lnTo>
                        <a:pt x="460" y="334"/>
                      </a:lnTo>
                      <a:lnTo>
                        <a:pt x="459" y="334"/>
                      </a:lnTo>
                      <a:lnTo>
                        <a:pt x="459" y="336"/>
                      </a:lnTo>
                      <a:lnTo>
                        <a:pt x="459" y="337"/>
                      </a:lnTo>
                      <a:lnTo>
                        <a:pt x="459" y="338"/>
                      </a:lnTo>
                      <a:lnTo>
                        <a:pt x="459" y="339"/>
                      </a:lnTo>
                      <a:lnTo>
                        <a:pt x="459" y="340"/>
                      </a:lnTo>
                      <a:lnTo>
                        <a:pt x="458" y="340"/>
                      </a:lnTo>
                      <a:lnTo>
                        <a:pt x="458" y="341"/>
                      </a:lnTo>
                      <a:lnTo>
                        <a:pt x="458" y="342"/>
                      </a:lnTo>
                      <a:lnTo>
                        <a:pt x="457" y="342"/>
                      </a:lnTo>
                      <a:lnTo>
                        <a:pt x="456" y="343"/>
                      </a:lnTo>
                      <a:lnTo>
                        <a:pt x="455" y="344"/>
                      </a:lnTo>
                      <a:lnTo>
                        <a:pt x="455" y="345"/>
                      </a:lnTo>
                      <a:lnTo>
                        <a:pt x="454" y="345"/>
                      </a:lnTo>
                      <a:lnTo>
                        <a:pt x="453" y="345"/>
                      </a:lnTo>
                      <a:lnTo>
                        <a:pt x="452" y="345"/>
                      </a:lnTo>
                      <a:lnTo>
                        <a:pt x="451" y="345"/>
                      </a:lnTo>
                      <a:lnTo>
                        <a:pt x="450" y="345"/>
                      </a:lnTo>
                      <a:lnTo>
                        <a:pt x="449" y="345"/>
                      </a:lnTo>
                      <a:lnTo>
                        <a:pt x="448" y="345"/>
                      </a:lnTo>
                      <a:lnTo>
                        <a:pt x="447" y="345"/>
                      </a:lnTo>
                      <a:lnTo>
                        <a:pt x="446" y="344"/>
                      </a:lnTo>
                      <a:lnTo>
                        <a:pt x="445" y="344"/>
                      </a:lnTo>
                      <a:lnTo>
                        <a:pt x="444" y="344"/>
                      </a:lnTo>
                      <a:lnTo>
                        <a:pt x="443" y="345"/>
                      </a:lnTo>
                      <a:lnTo>
                        <a:pt x="441" y="345"/>
                      </a:lnTo>
                      <a:lnTo>
                        <a:pt x="440" y="345"/>
                      </a:lnTo>
                      <a:lnTo>
                        <a:pt x="440" y="346"/>
                      </a:lnTo>
                      <a:lnTo>
                        <a:pt x="439" y="347"/>
                      </a:lnTo>
                      <a:lnTo>
                        <a:pt x="438" y="347"/>
                      </a:lnTo>
                      <a:lnTo>
                        <a:pt x="437" y="347"/>
                      </a:lnTo>
                      <a:lnTo>
                        <a:pt x="437" y="348"/>
                      </a:lnTo>
                      <a:lnTo>
                        <a:pt x="436" y="348"/>
                      </a:lnTo>
                      <a:lnTo>
                        <a:pt x="436" y="349"/>
                      </a:lnTo>
                      <a:lnTo>
                        <a:pt x="435" y="350"/>
                      </a:lnTo>
                      <a:lnTo>
                        <a:pt x="434" y="350"/>
                      </a:lnTo>
                      <a:lnTo>
                        <a:pt x="434" y="349"/>
                      </a:lnTo>
                      <a:lnTo>
                        <a:pt x="433" y="349"/>
                      </a:lnTo>
                      <a:lnTo>
                        <a:pt x="432" y="349"/>
                      </a:lnTo>
                      <a:lnTo>
                        <a:pt x="431" y="349"/>
                      </a:lnTo>
                      <a:lnTo>
                        <a:pt x="430" y="349"/>
                      </a:lnTo>
                      <a:lnTo>
                        <a:pt x="430" y="348"/>
                      </a:lnTo>
                      <a:lnTo>
                        <a:pt x="429" y="348"/>
                      </a:lnTo>
                      <a:lnTo>
                        <a:pt x="429" y="349"/>
                      </a:lnTo>
                      <a:lnTo>
                        <a:pt x="429" y="350"/>
                      </a:lnTo>
                      <a:lnTo>
                        <a:pt x="428" y="350"/>
                      </a:lnTo>
                      <a:lnTo>
                        <a:pt x="429" y="350"/>
                      </a:lnTo>
                      <a:lnTo>
                        <a:pt x="429" y="351"/>
                      </a:lnTo>
                      <a:lnTo>
                        <a:pt x="428" y="352"/>
                      </a:lnTo>
                      <a:lnTo>
                        <a:pt x="427" y="351"/>
                      </a:lnTo>
                      <a:lnTo>
                        <a:pt x="427" y="352"/>
                      </a:lnTo>
                      <a:lnTo>
                        <a:pt x="428" y="353"/>
                      </a:lnTo>
                      <a:lnTo>
                        <a:pt x="427" y="354"/>
                      </a:lnTo>
                      <a:lnTo>
                        <a:pt x="428" y="355"/>
                      </a:lnTo>
                      <a:lnTo>
                        <a:pt x="427" y="356"/>
                      </a:lnTo>
                      <a:lnTo>
                        <a:pt x="428" y="356"/>
                      </a:lnTo>
                      <a:lnTo>
                        <a:pt x="427" y="357"/>
                      </a:lnTo>
                      <a:lnTo>
                        <a:pt x="426" y="358"/>
                      </a:lnTo>
                      <a:lnTo>
                        <a:pt x="425" y="359"/>
                      </a:lnTo>
                      <a:lnTo>
                        <a:pt x="425" y="358"/>
                      </a:lnTo>
                      <a:lnTo>
                        <a:pt x="425" y="359"/>
                      </a:lnTo>
                      <a:lnTo>
                        <a:pt x="424" y="359"/>
                      </a:lnTo>
                      <a:lnTo>
                        <a:pt x="424" y="358"/>
                      </a:lnTo>
                      <a:lnTo>
                        <a:pt x="423" y="358"/>
                      </a:lnTo>
                      <a:lnTo>
                        <a:pt x="423" y="359"/>
                      </a:lnTo>
                      <a:lnTo>
                        <a:pt x="422" y="359"/>
                      </a:lnTo>
                      <a:lnTo>
                        <a:pt x="422" y="360"/>
                      </a:lnTo>
                      <a:lnTo>
                        <a:pt x="422" y="361"/>
                      </a:lnTo>
                      <a:lnTo>
                        <a:pt x="422" y="362"/>
                      </a:lnTo>
                      <a:lnTo>
                        <a:pt x="422" y="363"/>
                      </a:lnTo>
                      <a:lnTo>
                        <a:pt x="421" y="363"/>
                      </a:lnTo>
                      <a:lnTo>
                        <a:pt x="422" y="364"/>
                      </a:lnTo>
                      <a:lnTo>
                        <a:pt x="421" y="364"/>
                      </a:lnTo>
                      <a:lnTo>
                        <a:pt x="422" y="365"/>
                      </a:lnTo>
                      <a:lnTo>
                        <a:pt x="421" y="365"/>
                      </a:lnTo>
                      <a:lnTo>
                        <a:pt x="421" y="366"/>
                      </a:lnTo>
                      <a:lnTo>
                        <a:pt x="420" y="366"/>
                      </a:lnTo>
                      <a:lnTo>
                        <a:pt x="421" y="367"/>
                      </a:lnTo>
                      <a:lnTo>
                        <a:pt x="420" y="367"/>
                      </a:lnTo>
                      <a:lnTo>
                        <a:pt x="420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8" y="368"/>
                      </a:lnTo>
                      <a:lnTo>
                        <a:pt x="419" y="368"/>
                      </a:lnTo>
                      <a:lnTo>
                        <a:pt x="419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7" y="369"/>
                      </a:lnTo>
                      <a:lnTo>
                        <a:pt x="417" y="370"/>
                      </a:lnTo>
                      <a:lnTo>
                        <a:pt x="416" y="369"/>
                      </a:lnTo>
                      <a:lnTo>
                        <a:pt x="416" y="370"/>
                      </a:lnTo>
                      <a:lnTo>
                        <a:pt x="416" y="371"/>
                      </a:lnTo>
                      <a:lnTo>
                        <a:pt x="415" y="371"/>
                      </a:lnTo>
                      <a:lnTo>
                        <a:pt x="415" y="370"/>
                      </a:lnTo>
                      <a:lnTo>
                        <a:pt x="415" y="371"/>
                      </a:lnTo>
                      <a:lnTo>
                        <a:pt x="414" y="371"/>
                      </a:lnTo>
                      <a:lnTo>
                        <a:pt x="415" y="371"/>
                      </a:lnTo>
                      <a:lnTo>
                        <a:pt x="415" y="372"/>
                      </a:lnTo>
                      <a:lnTo>
                        <a:pt x="415" y="371"/>
                      </a:lnTo>
                      <a:lnTo>
                        <a:pt x="416" y="371"/>
                      </a:lnTo>
                      <a:lnTo>
                        <a:pt x="416" y="372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5" y="374"/>
                      </a:lnTo>
                      <a:lnTo>
                        <a:pt x="414" y="375"/>
                      </a:lnTo>
                      <a:lnTo>
                        <a:pt x="415" y="375"/>
                      </a:lnTo>
                      <a:lnTo>
                        <a:pt x="414" y="375"/>
                      </a:lnTo>
                      <a:lnTo>
                        <a:pt x="414" y="376"/>
                      </a:lnTo>
                      <a:lnTo>
                        <a:pt x="415" y="376"/>
                      </a:lnTo>
                      <a:lnTo>
                        <a:pt x="414" y="376"/>
                      </a:lnTo>
                      <a:lnTo>
                        <a:pt x="414" y="377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6" y="378"/>
                      </a:lnTo>
                      <a:lnTo>
                        <a:pt x="416" y="379"/>
                      </a:lnTo>
                      <a:lnTo>
                        <a:pt x="417" y="379"/>
                      </a:lnTo>
                      <a:lnTo>
                        <a:pt x="417" y="380"/>
                      </a:lnTo>
                      <a:lnTo>
                        <a:pt x="417" y="381"/>
                      </a:lnTo>
                      <a:lnTo>
                        <a:pt x="416" y="381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4" y="385"/>
                      </a:lnTo>
                      <a:lnTo>
                        <a:pt x="413" y="385"/>
                      </a:lnTo>
                      <a:lnTo>
                        <a:pt x="412" y="385"/>
                      </a:lnTo>
                      <a:lnTo>
                        <a:pt x="413" y="386"/>
                      </a:lnTo>
                      <a:lnTo>
                        <a:pt x="413" y="387"/>
                      </a:lnTo>
                      <a:lnTo>
                        <a:pt x="413" y="388"/>
                      </a:lnTo>
                      <a:lnTo>
                        <a:pt x="413" y="389"/>
                      </a:lnTo>
                      <a:lnTo>
                        <a:pt x="414" y="389"/>
                      </a:lnTo>
                      <a:lnTo>
                        <a:pt x="414" y="390"/>
                      </a:lnTo>
                      <a:lnTo>
                        <a:pt x="415" y="390"/>
                      </a:lnTo>
                      <a:lnTo>
                        <a:pt x="415" y="391"/>
                      </a:lnTo>
                      <a:lnTo>
                        <a:pt x="414" y="391"/>
                      </a:lnTo>
                      <a:lnTo>
                        <a:pt x="415" y="392"/>
                      </a:lnTo>
                      <a:lnTo>
                        <a:pt x="414" y="392"/>
                      </a:lnTo>
                      <a:lnTo>
                        <a:pt x="414" y="393"/>
                      </a:lnTo>
                      <a:lnTo>
                        <a:pt x="415" y="394"/>
                      </a:lnTo>
                      <a:lnTo>
                        <a:pt x="414" y="394"/>
                      </a:lnTo>
                      <a:lnTo>
                        <a:pt x="415" y="394"/>
                      </a:lnTo>
                      <a:lnTo>
                        <a:pt x="414" y="395"/>
                      </a:lnTo>
                      <a:lnTo>
                        <a:pt x="413" y="395"/>
                      </a:lnTo>
                      <a:lnTo>
                        <a:pt x="414" y="396"/>
                      </a:lnTo>
                      <a:lnTo>
                        <a:pt x="414" y="397"/>
                      </a:lnTo>
                      <a:lnTo>
                        <a:pt x="413" y="397"/>
                      </a:lnTo>
                      <a:lnTo>
                        <a:pt x="413" y="398"/>
                      </a:lnTo>
                      <a:lnTo>
                        <a:pt x="413" y="399"/>
                      </a:lnTo>
                      <a:lnTo>
                        <a:pt x="412" y="399"/>
                      </a:lnTo>
                      <a:lnTo>
                        <a:pt x="411" y="399"/>
                      </a:lnTo>
                      <a:lnTo>
                        <a:pt x="410" y="399"/>
                      </a:lnTo>
                      <a:lnTo>
                        <a:pt x="409" y="400"/>
                      </a:lnTo>
                      <a:lnTo>
                        <a:pt x="408" y="400"/>
                      </a:lnTo>
                      <a:lnTo>
                        <a:pt x="407" y="399"/>
                      </a:lnTo>
                      <a:lnTo>
                        <a:pt x="406" y="400"/>
                      </a:lnTo>
                      <a:lnTo>
                        <a:pt x="405" y="400"/>
                      </a:lnTo>
                      <a:lnTo>
                        <a:pt x="405" y="401"/>
                      </a:lnTo>
                      <a:lnTo>
                        <a:pt x="406" y="402"/>
                      </a:lnTo>
                      <a:lnTo>
                        <a:pt x="405" y="402"/>
                      </a:lnTo>
                      <a:lnTo>
                        <a:pt x="406" y="402"/>
                      </a:lnTo>
                      <a:lnTo>
                        <a:pt x="405" y="403"/>
                      </a:lnTo>
                      <a:lnTo>
                        <a:pt x="406" y="403"/>
                      </a:lnTo>
                      <a:lnTo>
                        <a:pt x="407" y="403"/>
                      </a:lnTo>
                      <a:lnTo>
                        <a:pt x="407" y="404"/>
                      </a:lnTo>
                      <a:lnTo>
                        <a:pt x="407" y="405"/>
                      </a:lnTo>
                      <a:lnTo>
                        <a:pt x="406" y="405"/>
                      </a:lnTo>
                      <a:lnTo>
                        <a:pt x="406" y="406"/>
                      </a:lnTo>
                      <a:lnTo>
                        <a:pt x="405" y="406"/>
                      </a:lnTo>
                      <a:lnTo>
                        <a:pt x="404" y="406"/>
                      </a:lnTo>
                      <a:lnTo>
                        <a:pt x="404" y="407"/>
                      </a:lnTo>
                      <a:lnTo>
                        <a:pt x="404" y="408"/>
                      </a:lnTo>
                      <a:lnTo>
                        <a:pt x="403" y="408"/>
                      </a:lnTo>
                      <a:lnTo>
                        <a:pt x="402" y="408"/>
                      </a:lnTo>
                      <a:lnTo>
                        <a:pt x="402" y="409"/>
                      </a:lnTo>
                      <a:lnTo>
                        <a:pt x="402" y="410"/>
                      </a:lnTo>
                      <a:lnTo>
                        <a:pt x="402" y="411"/>
                      </a:lnTo>
                      <a:lnTo>
                        <a:pt x="401" y="411"/>
                      </a:lnTo>
                      <a:lnTo>
                        <a:pt x="401" y="412"/>
                      </a:lnTo>
                      <a:lnTo>
                        <a:pt x="400" y="412"/>
                      </a:lnTo>
                      <a:lnTo>
                        <a:pt x="400" y="411"/>
                      </a:lnTo>
                      <a:lnTo>
                        <a:pt x="400" y="412"/>
                      </a:lnTo>
                      <a:lnTo>
                        <a:pt x="400" y="413"/>
                      </a:lnTo>
                      <a:lnTo>
                        <a:pt x="399" y="413"/>
                      </a:lnTo>
                      <a:lnTo>
                        <a:pt x="399" y="414"/>
                      </a:lnTo>
                      <a:lnTo>
                        <a:pt x="398" y="414"/>
                      </a:lnTo>
                      <a:lnTo>
                        <a:pt x="397" y="414"/>
                      </a:lnTo>
                      <a:lnTo>
                        <a:pt x="396" y="414"/>
                      </a:lnTo>
                      <a:lnTo>
                        <a:pt x="397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9" y="416"/>
                      </a:lnTo>
                      <a:lnTo>
                        <a:pt x="398" y="416"/>
                      </a:lnTo>
                      <a:lnTo>
                        <a:pt x="398" y="417"/>
                      </a:lnTo>
                      <a:lnTo>
                        <a:pt x="397" y="418"/>
                      </a:lnTo>
                      <a:lnTo>
                        <a:pt x="397" y="419"/>
                      </a:lnTo>
                      <a:lnTo>
                        <a:pt x="396" y="419"/>
                      </a:lnTo>
                      <a:lnTo>
                        <a:pt x="396" y="420"/>
                      </a:lnTo>
                      <a:lnTo>
                        <a:pt x="397" y="420"/>
                      </a:lnTo>
                      <a:lnTo>
                        <a:pt x="398" y="421"/>
                      </a:lnTo>
                      <a:lnTo>
                        <a:pt x="398" y="420"/>
                      </a:lnTo>
                      <a:lnTo>
                        <a:pt x="399" y="420"/>
                      </a:lnTo>
                      <a:lnTo>
                        <a:pt x="399" y="421"/>
                      </a:lnTo>
                      <a:lnTo>
                        <a:pt x="400" y="421"/>
                      </a:lnTo>
                      <a:lnTo>
                        <a:pt x="401" y="421"/>
                      </a:lnTo>
                      <a:lnTo>
                        <a:pt x="402" y="421"/>
                      </a:lnTo>
                      <a:lnTo>
                        <a:pt x="402" y="422"/>
                      </a:lnTo>
                      <a:lnTo>
                        <a:pt x="403" y="422"/>
                      </a:lnTo>
                      <a:lnTo>
                        <a:pt x="403" y="421"/>
                      </a:lnTo>
                      <a:lnTo>
                        <a:pt x="404" y="421"/>
                      </a:lnTo>
                      <a:lnTo>
                        <a:pt x="406" y="422"/>
                      </a:lnTo>
                      <a:lnTo>
                        <a:pt x="407" y="422"/>
                      </a:lnTo>
                      <a:lnTo>
                        <a:pt x="408" y="421"/>
                      </a:lnTo>
                      <a:lnTo>
                        <a:pt x="409" y="421"/>
                      </a:lnTo>
                      <a:lnTo>
                        <a:pt x="410" y="421"/>
                      </a:lnTo>
                      <a:lnTo>
                        <a:pt x="411" y="421"/>
                      </a:lnTo>
                      <a:lnTo>
                        <a:pt x="412" y="422"/>
                      </a:lnTo>
                      <a:lnTo>
                        <a:pt x="412" y="423"/>
                      </a:lnTo>
                      <a:lnTo>
                        <a:pt x="411" y="423"/>
                      </a:lnTo>
                      <a:lnTo>
                        <a:pt x="410" y="423"/>
                      </a:lnTo>
                      <a:lnTo>
                        <a:pt x="410" y="424"/>
                      </a:lnTo>
                      <a:lnTo>
                        <a:pt x="411" y="424"/>
                      </a:lnTo>
                      <a:lnTo>
                        <a:pt x="411" y="425"/>
                      </a:lnTo>
                      <a:lnTo>
                        <a:pt x="410" y="425"/>
                      </a:lnTo>
                      <a:lnTo>
                        <a:pt x="410" y="426"/>
                      </a:lnTo>
                      <a:lnTo>
                        <a:pt x="411" y="426"/>
                      </a:lnTo>
                      <a:lnTo>
                        <a:pt x="411" y="427"/>
                      </a:lnTo>
                      <a:lnTo>
                        <a:pt x="410" y="427"/>
                      </a:lnTo>
                      <a:lnTo>
                        <a:pt x="410" y="428"/>
                      </a:lnTo>
                      <a:lnTo>
                        <a:pt x="411" y="428"/>
                      </a:lnTo>
                      <a:lnTo>
                        <a:pt x="412" y="428"/>
                      </a:lnTo>
                      <a:lnTo>
                        <a:pt x="413" y="428"/>
                      </a:lnTo>
                      <a:lnTo>
                        <a:pt x="413" y="427"/>
                      </a:lnTo>
                      <a:lnTo>
                        <a:pt x="414" y="427"/>
                      </a:lnTo>
                      <a:lnTo>
                        <a:pt x="415" y="428"/>
                      </a:lnTo>
                      <a:lnTo>
                        <a:pt x="414" y="429"/>
                      </a:lnTo>
                      <a:lnTo>
                        <a:pt x="415" y="429"/>
                      </a:lnTo>
                      <a:lnTo>
                        <a:pt x="416" y="429"/>
                      </a:lnTo>
                      <a:lnTo>
                        <a:pt x="416" y="430"/>
                      </a:lnTo>
                      <a:lnTo>
                        <a:pt x="417" y="430"/>
                      </a:lnTo>
                      <a:lnTo>
                        <a:pt x="418" y="430"/>
                      </a:lnTo>
                      <a:lnTo>
                        <a:pt x="418" y="431"/>
                      </a:lnTo>
                      <a:lnTo>
                        <a:pt x="418" y="432"/>
                      </a:lnTo>
                      <a:lnTo>
                        <a:pt x="419" y="432"/>
                      </a:lnTo>
                      <a:lnTo>
                        <a:pt x="418" y="434"/>
                      </a:lnTo>
                      <a:lnTo>
                        <a:pt x="418" y="435"/>
                      </a:lnTo>
                      <a:lnTo>
                        <a:pt x="419" y="435"/>
                      </a:lnTo>
                      <a:lnTo>
                        <a:pt x="420" y="435"/>
                      </a:lnTo>
                      <a:lnTo>
                        <a:pt x="421" y="435"/>
                      </a:lnTo>
                      <a:lnTo>
                        <a:pt x="421" y="436"/>
                      </a:lnTo>
                      <a:lnTo>
                        <a:pt x="421" y="437"/>
                      </a:lnTo>
                      <a:lnTo>
                        <a:pt x="421" y="438"/>
                      </a:lnTo>
                      <a:lnTo>
                        <a:pt x="420" y="440"/>
                      </a:lnTo>
                      <a:lnTo>
                        <a:pt x="421" y="441"/>
                      </a:lnTo>
                      <a:lnTo>
                        <a:pt x="421" y="442"/>
                      </a:lnTo>
                      <a:lnTo>
                        <a:pt x="421" y="443"/>
                      </a:lnTo>
                      <a:lnTo>
                        <a:pt x="420" y="443"/>
                      </a:lnTo>
                      <a:lnTo>
                        <a:pt x="420" y="444"/>
                      </a:lnTo>
                      <a:lnTo>
                        <a:pt x="418" y="444"/>
                      </a:lnTo>
                      <a:lnTo>
                        <a:pt x="418" y="445"/>
                      </a:lnTo>
                      <a:lnTo>
                        <a:pt x="418" y="446"/>
                      </a:lnTo>
                      <a:lnTo>
                        <a:pt x="418" y="447"/>
                      </a:lnTo>
                      <a:lnTo>
                        <a:pt x="419" y="447"/>
                      </a:lnTo>
                      <a:lnTo>
                        <a:pt x="420" y="447"/>
                      </a:lnTo>
                      <a:lnTo>
                        <a:pt x="421" y="447"/>
                      </a:lnTo>
                      <a:lnTo>
                        <a:pt x="422" y="447"/>
                      </a:lnTo>
                      <a:lnTo>
                        <a:pt x="422" y="448"/>
                      </a:lnTo>
                      <a:lnTo>
                        <a:pt x="422" y="449"/>
                      </a:lnTo>
                      <a:lnTo>
                        <a:pt x="423" y="451"/>
                      </a:lnTo>
                      <a:lnTo>
                        <a:pt x="424" y="451"/>
                      </a:lnTo>
                      <a:lnTo>
                        <a:pt x="424" y="452"/>
                      </a:lnTo>
                      <a:lnTo>
                        <a:pt x="425" y="453"/>
                      </a:lnTo>
                      <a:lnTo>
                        <a:pt x="426" y="454"/>
                      </a:lnTo>
                      <a:lnTo>
                        <a:pt x="427" y="455"/>
                      </a:lnTo>
                      <a:lnTo>
                        <a:pt x="427" y="456"/>
                      </a:lnTo>
                      <a:lnTo>
                        <a:pt x="426" y="458"/>
                      </a:lnTo>
                      <a:lnTo>
                        <a:pt x="427" y="459"/>
                      </a:lnTo>
                      <a:lnTo>
                        <a:pt x="428" y="459"/>
                      </a:lnTo>
                      <a:lnTo>
                        <a:pt x="429" y="459"/>
                      </a:lnTo>
                      <a:lnTo>
                        <a:pt x="429" y="458"/>
                      </a:lnTo>
                      <a:lnTo>
                        <a:pt x="430" y="457"/>
                      </a:lnTo>
                      <a:lnTo>
                        <a:pt x="431" y="457"/>
                      </a:lnTo>
                      <a:lnTo>
                        <a:pt x="432" y="458"/>
                      </a:lnTo>
                      <a:lnTo>
                        <a:pt x="433" y="458"/>
                      </a:lnTo>
                      <a:lnTo>
                        <a:pt x="435" y="457"/>
                      </a:lnTo>
                      <a:lnTo>
                        <a:pt x="436" y="457"/>
                      </a:lnTo>
                      <a:lnTo>
                        <a:pt x="437" y="458"/>
                      </a:lnTo>
                      <a:lnTo>
                        <a:pt x="438" y="459"/>
                      </a:lnTo>
                      <a:lnTo>
                        <a:pt x="439" y="459"/>
                      </a:lnTo>
                      <a:lnTo>
                        <a:pt x="440" y="460"/>
                      </a:lnTo>
                      <a:lnTo>
                        <a:pt x="439" y="460"/>
                      </a:lnTo>
                      <a:lnTo>
                        <a:pt x="438" y="461"/>
                      </a:lnTo>
                      <a:lnTo>
                        <a:pt x="438" y="463"/>
                      </a:lnTo>
                      <a:lnTo>
                        <a:pt x="439" y="464"/>
                      </a:lnTo>
                      <a:lnTo>
                        <a:pt x="439" y="465"/>
                      </a:lnTo>
                      <a:lnTo>
                        <a:pt x="440" y="465"/>
                      </a:lnTo>
                      <a:lnTo>
                        <a:pt x="442" y="465"/>
                      </a:lnTo>
                      <a:lnTo>
                        <a:pt x="443" y="466"/>
                      </a:lnTo>
                      <a:lnTo>
                        <a:pt x="443" y="467"/>
                      </a:lnTo>
                      <a:lnTo>
                        <a:pt x="444" y="468"/>
                      </a:lnTo>
                      <a:lnTo>
                        <a:pt x="445" y="467"/>
                      </a:lnTo>
                      <a:lnTo>
                        <a:pt x="446" y="467"/>
                      </a:lnTo>
                      <a:lnTo>
                        <a:pt x="447" y="467"/>
                      </a:lnTo>
                      <a:lnTo>
                        <a:pt x="447" y="468"/>
                      </a:lnTo>
                      <a:lnTo>
                        <a:pt x="447" y="469"/>
                      </a:lnTo>
                      <a:lnTo>
                        <a:pt x="446" y="470"/>
                      </a:lnTo>
                      <a:lnTo>
                        <a:pt x="445" y="470"/>
                      </a:lnTo>
                      <a:lnTo>
                        <a:pt x="445" y="471"/>
                      </a:lnTo>
                      <a:lnTo>
                        <a:pt x="445" y="472"/>
                      </a:lnTo>
                      <a:lnTo>
                        <a:pt x="446" y="472"/>
                      </a:lnTo>
                      <a:lnTo>
                        <a:pt x="447" y="473"/>
                      </a:lnTo>
                      <a:lnTo>
                        <a:pt x="447" y="474"/>
                      </a:lnTo>
                      <a:lnTo>
                        <a:pt x="449" y="475"/>
                      </a:lnTo>
                      <a:lnTo>
                        <a:pt x="449" y="476"/>
                      </a:lnTo>
                      <a:lnTo>
                        <a:pt x="446" y="477"/>
                      </a:lnTo>
                      <a:lnTo>
                        <a:pt x="446" y="478"/>
                      </a:lnTo>
                      <a:lnTo>
                        <a:pt x="445" y="478"/>
                      </a:lnTo>
                      <a:lnTo>
                        <a:pt x="444" y="478"/>
                      </a:lnTo>
                      <a:lnTo>
                        <a:pt x="443" y="478"/>
                      </a:lnTo>
                      <a:lnTo>
                        <a:pt x="443" y="479"/>
                      </a:lnTo>
                      <a:lnTo>
                        <a:pt x="443" y="480"/>
                      </a:lnTo>
                      <a:lnTo>
                        <a:pt x="443" y="481"/>
                      </a:lnTo>
                      <a:lnTo>
                        <a:pt x="442" y="483"/>
                      </a:lnTo>
                      <a:lnTo>
                        <a:pt x="442" y="485"/>
                      </a:lnTo>
                      <a:lnTo>
                        <a:pt x="441" y="485"/>
                      </a:lnTo>
                      <a:lnTo>
                        <a:pt x="441" y="486"/>
                      </a:lnTo>
                      <a:lnTo>
                        <a:pt x="440" y="487"/>
                      </a:lnTo>
                      <a:lnTo>
                        <a:pt x="438" y="488"/>
                      </a:lnTo>
                      <a:lnTo>
                        <a:pt x="436" y="489"/>
                      </a:lnTo>
                      <a:lnTo>
                        <a:pt x="437" y="490"/>
                      </a:lnTo>
                      <a:lnTo>
                        <a:pt x="436" y="491"/>
                      </a:lnTo>
                      <a:lnTo>
                        <a:pt x="437" y="491"/>
                      </a:lnTo>
                      <a:lnTo>
                        <a:pt x="437" y="492"/>
                      </a:lnTo>
                      <a:lnTo>
                        <a:pt x="437" y="493"/>
                      </a:lnTo>
                      <a:lnTo>
                        <a:pt x="437" y="494"/>
                      </a:lnTo>
                      <a:lnTo>
                        <a:pt x="437" y="495"/>
                      </a:lnTo>
                      <a:lnTo>
                        <a:pt x="438" y="495"/>
                      </a:lnTo>
                      <a:lnTo>
                        <a:pt x="439" y="495"/>
                      </a:lnTo>
                      <a:lnTo>
                        <a:pt x="441" y="495"/>
                      </a:lnTo>
                      <a:lnTo>
                        <a:pt x="442" y="495"/>
                      </a:lnTo>
                      <a:lnTo>
                        <a:pt x="442" y="496"/>
                      </a:lnTo>
                      <a:lnTo>
                        <a:pt x="443" y="496"/>
                      </a:lnTo>
                      <a:lnTo>
                        <a:pt x="444" y="497"/>
                      </a:lnTo>
                      <a:lnTo>
                        <a:pt x="445" y="498"/>
                      </a:lnTo>
                      <a:lnTo>
                        <a:pt x="444" y="499"/>
                      </a:lnTo>
                      <a:lnTo>
                        <a:pt x="443" y="501"/>
                      </a:lnTo>
                      <a:lnTo>
                        <a:pt x="444" y="502"/>
                      </a:lnTo>
                      <a:lnTo>
                        <a:pt x="445" y="502"/>
                      </a:lnTo>
                      <a:lnTo>
                        <a:pt x="447" y="502"/>
                      </a:lnTo>
                      <a:lnTo>
                        <a:pt x="448" y="502"/>
                      </a:lnTo>
                      <a:lnTo>
                        <a:pt x="449" y="502"/>
                      </a:lnTo>
                      <a:lnTo>
                        <a:pt x="450" y="501"/>
                      </a:lnTo>
                      <a:lnTo>
                        <a:pt x="451" y="501"/>
                      </a:lnTo>
                      <a:lnTo>
                        <a:pt x="451" y="502"/>
                      </a:lnTo>
                      <a:lnTo>
                        <a:pt x="451" y="503"/>
                      </a:lnTo>
                      <a:lnTo>
                        <a:pt x="451" y="504"/>
                      </a:lnTo>
                      <a:lnTo>
                        <a:pt x="452" y="505"/>
                      </a:lnTo>
                      <a:lnTo>
                        <a:pt x="452" y="506"/>
                      </a:lnTo>
                      <a:lnTo>
                        <a:pt x="452" y="507"/>
                      </a:lnTo>
                      <a:lnTo>
                        <a:pt x="453" y="507"/>
                      </a:lnTo>
                      <a:lnTo>
                        <a:pt x="453" y="508"/>
                      </a:lnTo>
                      <a:lnTo>
                        <a:pt x="452" y="508"/>
                      </a:lnTo>
                      <a:lnTo>
                        <a:pt x="452" y="509"/>
                      </a:lnTo>
                      <a:lnTo>
                        <a:pt x="453" y="510"/>
                      </a:lnTo>
                      <a:lnTo>
                        <a:pt x="454" y="510"/>
                      </a:lnTo>
                      <a:lnTo>
                        <a:pt x="454" y="512"/>
                      </a:lnTo>
                      <a:lnTo>
                        <a:pt x="454" y="513"/>
                      </a:lnTo>
                      <a:lnTo>
                        <a:pt x="453" y="515"/>
                      </a:lnTo>
                      <a:lnTo>
                        <a:pt x="454" y="516"/>
                      </a:lnTo>
                      <a:lnTo>
                        <a:pt x="454" y="517"/>
                      </a:lnTo>
                      <a:lnTo>
                        <a:pt x="453" y="518"/>
                      </a:lnTo>
                      <a:lnTo>
                        <a:pt x="453" y="519"/>
                      </a:lnTo>
                      <a:lnTo>
                        <a:pt x="454" y="520"/>
                      </a:lnTo>
                      <a:lnTo>
                        <a:pt x="453" y="521"/>
                      </a:lnTo>
                      <a:lnTo>
                        <a:pt x="453" y="522"/>
                      </a:lnTo>
                      <a:lnTo>
                        <a:pt x="454" y="523"/>
                      </a:lnTo>
                      <a:lnTo>
                        <a:pt x="454" y="524"/>
                      </a:lnTo>
                      <a:lnTo>
                        <a:pt x="455" y="525"/>
                      </a:lnTo>
                      <a:lnTo>
                        <a:pt x="455" y="527"/>
                      </a:lnTo>
                      <a:lnTo>
                        <a:pt x="455" y="528"/>
                      </a:lnTo>
                      <a:lnTo>
                        <a:pt x="455" y="529"/>
                      </a:lnTo>
                      <a:lnTo>
                        <a:pt x="456" y="530"/>
                      </a:lnTo>
                      <a:lnTo>
                        <a:pt x="456" y="531"/>
                      </a:lnTo>
                      <a:lnTo>
                        <a:pt x="456" y="532"/>
                      </a:lnTo>
                      <a:lnTo>
                        <a:pt x="457" y="532"/>
                      </a:lnTo>
                      <a:lnTo>
                        <a:pt x="458" y="532"/>
                      </a:lnTo>
                      <a:lnTo>
                        <a:pt x="459" y="533"/>
                      </a:lnTo>
                      <a:lnTo>
                        <a:pt x="460" y="535"/>
                      </a:lnTo>
                      <a:lnTo>
                        <a:pt x="461" y="535"/>
                      </a:lnTo>
                      <a:lnTo>
                        <a:pt x="462" y="536"/>
                      </a:lnTo>
                      <a:lnTo>
                        <a:pt x="462" y="537"/>
                      </a:lnTo>
                      <a:lnTo>
                        <a:pt x="463" y="540"/>
                      </a:lnTo>
                      <a:lnTo>
                        <a:pt x="463" y="541"/>
                      </a:lnTo>
                      <a:lnTo>
                        <a:pt x="464" y="542"/>
                      </a:lnTo>
                      <a:lnTo>
                        <a:pt x="465" y="542"/>
                      </a:lnTo>
                      <a:lnTo>
                        <a:pt x="466" y="543"/>
                      </a:lnTo>
                      <a:lnTo>
                        <a:pt x="467" y="543"/>
                      </a:lnTo>
                      <a:lnTo>
                        <a:pt x="468" y="544"/>
                      </a:lnTo>
                      <a:lnTo>
                        <a:pt x="468" y="543"/>
                      </a:lnTo>
                      <a:lnTo>
                        <a:pt x="469" y="543"/>
                      </a:lnTo>
                      <a:lnTo>
                        <a:pt x="470" y="543"/>
                      </a:lnTo>
                      <a:lnTo>
                        <a:pt x="472" y="543"/>
                      </a:lnTo>
                      <a:lnTo>
                        <a:pt x="473" y="544"/>
                      </a:lnTo>
                      <a:lnTo>
                        <a:pt x="474" y="544"/>
                      </a:lnTo>
                      <a:lnTo>
                        <a:pt x="477" y="543"/>
                      </a:lnTo>
                      <a:lnTo>
                        <a:pt x="478" y="543"/>
                      </a:lnTo>
                      <a:lnTo>
                        <a:pt x="480" y="543"/>
                      </a:lnTo>
                      <a:lnTo>
                        <a:pt x="481" y="544"/>
                      </a:lnTo>
                      <a:lnTo>
                        <a:pt x="482" y="545"/>
                      </a:lnTo>
                      <a:lnTo>
                        <a:pt x="483" y="546"/>
                      </a:lnTo>
                      <a:lnTo>
                        <a:pt x="483" y="547"/>
                      </a:lnTo>
                      <a:lnTo>
                        <a:pt x="484" y="548"/>
                      </a:lnTo>
                      <a:lnTo>
                        <a:pt x="485" y="548"/>
                      </a:lnTo>
                      <a:lnTo>
                        <a:pt x="486" y="548"/>
                      </a:lnTo>
                      <a:lnTo>
                        <a:pt x="487" y="548"/>
                      </a:lnTo>
                      <a:lnTo>
                        <a:pt x="488" y="548"/>
                      </a:lnTo>
                      <a:lnTo>
                        <a:pt x="490" y="548"/>
                      </a:lnTo>
                      <a:lnTo>
                        <a:pt x="491" y="548"/>
                      </a:lnTo>
                      <a:lnTo>
                        <a:pt x="492" y="548"/>
                      </a:lnTo>
                      <a:lnTo>
                        <a:pt x="494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7" y="545"/>
                      </a:lnTo>
                      <a:lnTo>
                        <a:pt x="498" y="545"/>
                      </a:lnTo>
                      <a:lnTo>
                        <a:pt x="499" y="545"/>
                      </a:lnTo>
                      <a:lnTo>
                        <a:pt x="499" y="546"/>
                      </a:lnTo>
                      <a:lnTo>
                        <a:pt x="499" y="547"/>
                      </a:lnTo>
                      <a:lnTo>
                        <a:pt x="500" y="548"/>
                      </a:lnTo>
                      <a:lnTo>
                        <a:pt x="500" y="550"/>
                      </a:lnTo>
                      <a:lnTo>
                        <a:pt x="500" y="551"/>
                      </a:lnTo>
                      <a:lnTo>
                        <a:pt x="500" y="552"/>
                      </a:lnTo>
                      <a:lnTo>
                        <a:pt x="500" y="553"/>
                      </a:lnTo>
                      <a:lnTo>
                        <a:pt x="501" y="554"/>
                      </a:lnTo>
                      <a:lnTo>
                        <a:pt x="502" y="553"/>
                      </a:lnTo>
                      <a:lnTo>
                        <a:pt x="504" y="553"/>
                      </a:lnTo>
                      <a:lnTo>
                        <a:pt x="507" y="555"/>
                      </a:lnTo>
                      <a:lnTo>
                        <a:pt x="508" y="554"/>
                      </a:lnTo>
                      <a:lnTo>
                        <a:pt x="509" y="554"/>
                      </a:lnTo>
                      <a:lnTo>
                        <a:pt x="512" y="553"/>
                      </a:lnTo>
                      <a:lnTo>
                        <a:pt x="514" y="553"/>
                      </a:lnTo>
                      <a:lnTo>
                        <a:pt x="516" y="554"/>
                      </a:lnTo>
                      <a:lnTo>
                        <a:pt x="517" y="555"/>
                      </a:lnTo>
                      <a:lnTo>
                        <a:pt x="518" y="556"/>
                      </a:lnTo>
                      <a:lnTo>
                        <a:pt x="523" y="557"/>
                      </a:lnTo>
                      <a:lnTo>
                        <a:pt x="526" y="555"/>
                      </a:lnTo>
                      <a:lnTo>
                        <a:pt x="528" y="554"/>
                      </a:lnTo>
                      <a:lnTo>
                        <a:pt x="529" y="553"/>
                      </a:lnTo>
                      <a:lnTo>
                        <a:pt x="530" y="551"/>
                      </a:lnTo>
                      <a:lnTo>
                        <a:pt x="530" y="550"/>
                      </a:lnTo>
                      <a:lnTo>
                        <a:pt x="530" y="549"/>
                      </a:lnTo>
                      <a:lnTo>
                        <a:pt x="529" y="548"/>
                      </a:lnTo>
                      <a:lnTo>
                        <a:pt x="529" y="547"/>
                      </a:lnTo>
                      <a:lnTo>
                        <a:pt x="530" y="546"/>
                      </a:lnTo>
                      <a:lnTo>
                        <a:pt x="530" y="545"/>
                      </a:lnTo>
                      <a:lnTo>
                        <a:pt x="531" y="545"/>
                      </a:lnTo>
                      <a:lnTo>
                        <a:pt x="531" y="546"/>
                      </a:lnTo>
                      <a:lnTo>
                        <a:pt x="531" y="547"/>
                      </a:lnTo>
                      <a:lnTo>
                        <a:pt x="532" y="547"/>
                      </a:lnTo>
                      <a:lnTo>
                        <a:pt x="533" y="547"/>
                      </a:lnTo>
                      <a:lnTo>
                        <a:pt x="533" y="548"/>
                      </a:lnTo>
                      <a:lnTo>
                        <a:pt x="532" y="549"/>
                      </a:lnTo>
                      <a:lnTo>
                        <a:pt x="533" y="550"/>
                      </a:lnTo>
                      <a:lnTo>
                        <a:pt x="533" y="552"/>
                      </a:lnTo>
                      <a:lnTo>
                        <a:pt x="533" y="554"/>
                      </a:lnTo>
                      <a:lnTo>
                        <a:pt x="533" y="556"/>
                      </a:lnTo>
                      <a:lnTo>
                        <a:pt x="533" y="557"/>
                      </a:lnTo>
                      <a:lnTo>
                        <a:pt x="532" y="558"/>
                      </a:lnTo>
                      <a:lnTo>
                        <a:pt x="531" y="559"/>
                      </a:lnTo>
                      <a:lnTo>
                        <a:pt x="530" y="560"/>
                      </a:lnTo>
                      <a:lnTo>
                        <a:pt x="530" y="562"/>
                      </a:lnTo>
                      <a:lnTo>
                        <a:pt x="528" y="565"/>
                      </a:lnTo>
                      <a:lnTo>
                        <a:pt x="527" y="565"/>
                      </a:lnTo>
                      <a:lnTo>
                        <a:pt x="527" y="566"/>
                      </a:lnTo>
                      <a:lnTo>
                        <a:pt x="524" y="566"/>
                      </a:lnTo>
                      <a:lnTo>
                        <a:pt x="522" y="566"/>
                      </a:lnTo>
                      <a:lnTo>
                        <a:pt x="520" y="566"/>
                      </a:lnTo>
                      <a:lnTo>
                        <a:pt x="519" y="567"/>
                      </a:lnTo>
                      <a:lnTo>
                        <a:pt x="518" y="568"/>
                      </a:lnTo>
                      <a:lnTo>
                        <a:pt x="518" y="569"/>
                      </a:lnTo>
                      <a:lnTo>
                        <a:pt x="518" y="570"/>
                      </a:lnTo>
                      <a:lnTo>
                        <a:pt x="518" y="571"/>
                      </a:lnTo>
                      <a:lnTo>
                        <a:pt x="519" y="571"/>
                      </a:lnTo>
                      <a:lnTo>
                        <a:pt x="519" y="572"/>
                      </a:lnTo>
                      <a:lnTo>
                        <a:pt x="518" y="574"/>
                      </a:lnTo>
                      <a:lnTo>
                        <a:pt x="517" y="575"/>
                      </a:lnTo>
                      <a:lnTo>
                        <a:pt x="516" y="574"/>
                      </a:lnTo>
                      <a:lnTo>
                        <a:pt x="514" y="574"/>
                      </a:lnTo>
                      <a:lnTo>
                        <a:pt x="512" y="575"/>
                      </a:lnTo>
                      <a:lnTo>
                        <a:pt x="511" y="576"/>
                      </a:lnTo>
                      <a:lnTo>
                        <a:pt x="510" y="576"/>
                      </a:lnTo>
                      <a:lnTo>
                        <a:pt x="510" y="577"/>
                      </a:lnTo>
                      <a:lnTo>
                        <a:pt x="510" y="578"/>
                      </a:lnTo>
                      <a:lnTo>
                        <a:pt x="507" y="579"/>
                      </a:lnTo>
                      <a:lnTo>
                        <a:pt x="505" y="580"/>
                      </a:lnTo>
                      <a:lnTo>
                        <a:pt x="505" y="581"/>
                      </a:lnTo>
                      <a:lnTo>
                        <a:pt x="504" y="581"/>
                      </a:lnTo>
                      <a:lnTo>
                        <a:pt x="503" y="582"/>
                      </a:lnTo>
                      <a:lnTo>
                        <a:pt x="503" y="583"/>
                      </a:lnTo>
                      <a:lnTo>
                        <a:pt x="502" y="583"/>
                      </a:lnTo>
                      <a:lnTo>
                        <a:pt x="501" y="583"/>
                      </a:lnTo>
                      <a:lnTo>
                        <a:pt x="500" y="584"/>
                      </a:lnTo>
                      <a:lnTo>
                        <a:pt x="500" y="583"/>
                      </a:lnTo>
                      <a:lnTo>
                        <a:pt x="498" y="583"/>
                      </a:lnTo>
                      <a:lnTo>
                        <a:pt x="498" y="584"/>
                      </a:lnTo>
                      <a:lnTo>
                        <a:pt x="497" y="584"/>
                      </a:lnTo>
                      <a:lnTo>
                        <a:pt x="497" y="585"/>
                      </a:lnTo>
                      <a:lnTo>
                        <a:pt x="497" y="586"/>
                      </a:lnTo>
                      <a:lnTo>
                        <a:pt x="497" y="587"/>
                      </a:lnTo>
                      <a:lnTo>
                        <a:pt x="496" y="587"/>
                      </a:lnTo>
                      <a:lnTo>
                        <a:pt x="494" y="587"/>
                      </a:lnTo>
                      <a:lnTo>
                        <a:pt x="493" y="587"/>
                      </a:lnTo>
                      <a:lnTo>
                        <a:pt x="493" y="589"/>
                      </a:lnTo>
                      <a:lnTo>
                        <a:pt x="493" y="590"/>
                      </a:lnTo>
                      <a:lnTo>
                        <a:pt x="492" y="590"/>
                      </a:lnTo>
                      <a:lnTo>
                        <a:pt x="491" y="590"/>
                      </a:lnTo>
                      <a:lnTo>
                        <a:pt x="489" y="590"/>
                      </a:lnTo>
                      <a:lnTo>
                        <a:pt x="488" y="591"/>
                      </a:lnTo>
                      <a:lnTo>
                        <a:pt x="486" y="592"/>
                      </a:lnTo>
                      <a:lnTo>
                        <a:pt x="485" y="592"/>
                      </a:lnTo>
                      <a:lnTo>
                        <a:pt x="483" y="592"/>
                      </a:lnTo>
                      <a:lnTo>
                        <a:pt x="482" y="591"/>
                      </a:lnTo>
                      <a:lnTo>
                        <a:pt x="481" y="591"/>
                      </a:lnTo>
                      <a:lnTo>
                        <a:pt x="480" y="592"/>
                      </a:lnTo>
                      <a:lnTo>
                        <a:pt x="479" y="592"/>
                      </a:lnTo>
                      <a:lnTo>
                        <a:pt x="479" y="593"/>
                      </a:lnTo>
                      <a:lnTo>
                        <a:pt x="478" y="593"/>
                      </a:lnTo>
                      <a:lnTo>
                        <a:pt x="478" y="594"/>
                      </a:lnTo>
                      <a:lnTo>
                        <a:pt x="477" y="594"/>
                      </a:lnTo>
                      <a:lnTo>
                        <a:pt x="477" y="595"/>
                      </a:lnTo>
                      <a:lnTo>
                        <a:pt x="478" y="595"/>
                      </a:lnTo>
                      <a:lnTo>
                        <a:pt x="478" y="596"/>
                      </a:lnTo>
                      <a:lnTo>
                        <a:pt x="479" y="598"/>
                      </a:lnTo>
                      <a:lnTo>
                        <a:pt x="479" y="599"/>
                      </a:lnTo>
                      <a:lnTo>
                        <a:pt x="477" y="601"/>
                      </a:lnTo>
                      <a:lnTo>
                        <a:pt x="476" y="602"/>
                      </a:lnTo>
                      <a:lnTo>
                        <a:pt x="475" y="602"/>
                      </a:lnTo>
                      <a:lnTo>
                        <a:pt x="474" y="602"/>
                      </a:lnTo>
                      <a:lnTo>
                        <a:pt x="473" y="603"/>
                      </a:lnTo>
                      <a:lnTo>
                        <a:pt x="471" y="604"/>
                      </a:lnTo>
                      <a:lnTo>
                        <a:pt x="470" y="604"/>
                      </a:lnTo>
                      <a:lnTo>
                        <a:pt x="470" y="605"/>
                      </a:lnTo>
                      <a:lnTo>
                        <a:pt x="470" y="606"/>
                      </a:lnTo>
                      <a:lnTo>
                        <a:pt x="471" y="607"/>
                      </a:lnTo>
                      <a:lnTo>
                        <a:pt x="472" y="607"/>
                      </a:lnTo>
                      <a:lnTo>
                        <a:pt x="472" y="608"/>
                      </a:lnTo>
                      <a:lnTo>
                        <a:pt x="473" y="608"/>
                      </a:lnTo>
                      <a:lnTo>
                        <a:pt x="474" y="608"/>
                      </a:lnTo>
                      <a:lnTo>
                        <a:pt x="475" y="608"/>
                      </a:lnTo>
                      <a:lnTo>
                        <a:pt x="474" y="610"/>
                      </a:lnTo>
                      <a:lnTo>
                        <a:pt x="471" y="611"/>
                      </a:lnTo>
                      <a:lnTo>
                        <a:pt x="470" y="612"/>
                      </a:lnTo>
                      <a:lnTo>
                        <a:pt x="469" y="611"/>
                      </a:lnTo>
                      <a:lnTo>
                        <a:pt x="468" y="612"/>
                      </a:lnTo>
                      <a:lnTo>
                        <a:pt x="468" y="613"/>
                      </a:lnTo>
                      <a:lnTo>
                        <a:pt x="466" y="615"/>
                      </a:lnTo>
                      <a:lnTo>
                        <a:pt x="466" y="616"/>
                      </a:lnTo>
                      <a:lnTo>
                        <a:pt x="466" y="617"/>
                      </a:lnTo>
                      <a:lnTo>
                        <a:pt x="466" y="618"/>
                      </a:lnTo>
                      <a:lnTo>
                        <a:pt x="467" y="619"/>
                      </a:lnTo>
                      <a:lnTo>
                        <a:pt x="468" y="620"/>
                      </a:lnTo>
                      <a:lnTo>
                        <a:pt x="467" y="621"/>
                      </a:lnTo>
                      <a:lnTo>
                        <a:pt x="466" y="621"/>
                      </a:lnTo>
                      <a:lnTo>
                        <a:pt x="465" y="622"/>
                      </a:lnTo>
                      <a:lnTo>
                        <a:pt x="463" y="622"/>
                      </a:lnTo>
                      <a:lnTo>
                        <a:pt x="461" y="622"/>
                      </a:lnTo>
                      <a:lnTo>
                        <a:pt x="460" y="621"/>
                      </a:lnTo>
                      <a:lnTo>
                        <a:pt x="459" y="622"/>
                      </a:lnTo>
                      <a:lnTo>
                        <a:pt x="458" y="623"/>
                      </a:lnTo>
                      <a:lnTo>
                        <a:pt x="458" y="624"/>
                      </a:lnTo>
                      <a:lnTo>
                        <a:pt x="458" y="625"/>
                      </a:lnTo>
                      <a:lnTo>
                        <a:pt x="457" y="625"/>
                      </a:lnTo>
                      <a:lnTo>
                        <a:pt x="456" y="625"/>
                      </a:lnTo>
                      <a:lnTo>
                        <a:pt x="455" y="625"/>
                      </a:lnTo>
                      <a:lnTo>
                        <a:pt x="454" y="626"/>
                      </a:lnTo>
                      <a:lnTo>
                        <a:pt x="453" y="627"/>
                      </a:lnTo>
                      <a:lnTo>
                        <a:pt x="453" y="626"/>
                      </a:lnTo>
                      <a:lnTo>
                        <a:pt x="452" y="627"/>
                      </a:lnTo>
                      <a:lnTo>
                        <a:pt x="451" y="627"/>
                      </a:lnTo>
                      <a:lnTo>
                        <a:pt x="450" y="628"/>
                      </a:lnTo>
                      <a:lnTo>
                        <a:pt x="449" y="628"/>
                      </a:lnTo>
                      <a:lnTo>
                        <a:pt x="448" y="629"/>
                      </a:lnTo>
                      <a:lnTo>
                        <a:pt x="448" y="630"/>
                      </a:lnTo>
                      <a:lnTo>
                        <a:pt x="447" y="630"/>
                      </a:lnTo>
                      <a:lnTo>
                        <a:pt x="446" y="631"/>
                      </a:lnTo>
                      <a:lnTo>
                        <a:pt x="445" y="632"/>
                      </a:lnTo>
                      <a:lnTo>
                        <a:pt x="444" y="633"/>
                      </a:lnTo>
                      <a:lnTo>
                        <a:pt x="444" y="634"/>
                      </a:lnTo>
                      <a:lnTo>
                        <a:pt x="443" y="635"/>
                      </a:lnTo>
                      <a:lnTo>
                        <a:pt x="444" y="636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8"/>
                      </a:lnTo>
                      <a:lnTo>
                        <a:pt x="444" y="638"/>
                      </a:lnTo>
                      <a:lnTo>
                        <a:pt x="445" y="638"/>
                      </a:lnTo>
                      <a:lnTo>
                        <a:pt x="445" y="639"/>
                      </a:lnTo>
                      <a:lnTo>
                        <a:pt x="445" y="640"/>
                      </a:lnTo>
                      <a:lnTo>
                        <a:pt x="445" y="641"/>
                      </a:lnTo>
                      <a:lnTo>
                        <a:pt x="446" y="642"/>
                      </a:lnTo>
                      <a:lnTo>
                        <a:pt x="446" y="643"/>
                      </a:lnTo>
                      <a:lnTo>
                        <a:pt x="445" y="644"/>
                      </a:lnTo>
                      <a:lnTo>
                        <a:pt x="444" y="646"/>
                      </a:lnTo>
                      <a:lnTo>
                        <a:pt x="443" y="646"/>
                      </a:lnTo>
                      <a:lnTo>
                        <a:pt x="442" y="647"/>
                      </a:lnTo>
                      <a:lnTo>
                        <a:pt x="441" y="647"/>
                      </a:lnTo>
                      <a:lnTo>
                        <a:pt x="440" y="647"/>
                      </a:lnTo>
                      <a:lnTo>
                        <a:pt x="440" y="648"/>
                      </a:lnTo>
                      <a:lnTo>
                        <a:pt x="440" y="649"/>
                      </a:lnTo>
                      <a:lnTo>
                        <a:pt x="439" y="649"/>
                      </a:lnTo>
                      <a:lnTo>
                        <a:pt x="438" y="649"/>
                      </a:lnTo>
                      <a:lnTo>
                        <a:pt x="438" y="648"/>
                      </a:lnTo>
                      <a:lnTo>
                        <a:pt x="437" y="649"/>
                      </a:lnTo>
                      <a:lnTo>
                        <a:pt x="438" y="650"/>
                      </a:lnTo>
                      <a:lnTo>
                        <a:pt x="437" y="651"/>
                      </a:lnTo>
                      <a:lnTo>
                        <a:pt x="436" y="652"/>
                      </a:lnTo>
                      <a:lnTo>
                        <a:pt x="435" y="652"/>
                      </a:lnTo>
                      <a:lnTo>
                        <a:pt x="435" y="653"/>
                      </a:lnTo>
                      <a:lnTo>
                        <a:pt x="434" y="654"/>
                      </a:lnTo>
                      <a:lnTo>
                        <a:pt x="433" y="655"/>
                      </a:lnTo>
                      <a:lnTo>
                        <a:pt x="432" y="655"/>
                      </a:lnTo>
                      <a:lnTo>
                        <a:pt x="432" y="656"/>
                      </a:lnTo>
                      <a:lnTo>
                        <a:pt x="431" y="656"/>
                      </a:lnTo>
                      <a:lnTo>
                        <a:pt x="432" y="657"/>
                      </a:lnTo>
                      <a:lnTo>
                        <a:pt x="432" y="658"/>
                      </a:lnTo>
                      <a:lnTo>
                        <a:pt x="431" y="658"/>
                      </a:lnTo>
                      <a:lnTo>
                        <a:pt x="430" y="658"/>
                      </a:lnTo>
                      <a:lnTo>
                        <a:pt x="430" y="659"/>
                      </a:lnTo>
                      <a:lnTo>
                        <a:pt x="430" y="660"/>
                      </a:lnTo>
                      <a:lnTo>
                        <a:pt x="431" y="661"/>
                      </a:lnTo>
                      <a:lnTo>
                        <a:pt x="432" y="662"/>
                      </a:lnTo>
                      <a:lnTo>
                        <a:pt x="432" y="664"/>
                      </a:lnTo>
                      <a:lnTo>
                        <a:pt x="432" y="665"/>
                      </a:lnTo>
                      <a:lnTo>
                        <a:pt x="433" y="666"/>
                      </a:lnTo>
                      <a:lnTo>
                        <a:pt x="434" y="667"/>
                      </a:lnTo>
                      <a:lnTo>
                        <a:pt x="436" y="668"/>
                      </a:lnTo>
                      <a:lnTo>
                        <a:pt x="437" y="668"/>
                      </a:lnTo>
                      <a:lnTo>
                        <a:pt x="438" y="669"/>
                      </a:lnTo>
                      <a:lnTo>
                        <a:pt x="438" y="672"/>
                      </a:lnTo>
                      <a:lnTo>
                        <a:pt x="438" y="673"/>
                      </a:lnTo>
                      <a:lnTo>
                        <a:pt x="439" y="673"/>
                      </a:lnTo>
                      <a:lnTo>
                        <a:pt x="440" y="673"/>
                      </a:lnTo>
                      <a:lnTo>
                        <a:pt x="440" y="675"/>
                      </a:lnTo>
                      <a:lnTo>
                        <a:pt x="440" y="676"/>
                      </a:lnTo>
                      <a:lnTo>
                        <a:pt x="439" y="677"/>
                      </a:lnTo>
                      <a:lnTo>
                        <a:pt x="439" y="678"/>
                      </a:lnTo>
                      <a:lnTo>
                        <a:pt x="440" y="680"/>
                      </a:lnTo>
                      <a:lnTo>
                        <a:pt x="441" y="681"/>
                      </a:lnTo>
                      <a:lnTo>
                        <a:pt x="442" y="682"/>
                      </a:lnTo>
                      <a:lnTo>
                        <a:pt x="443" y="682"/>
                      </a:lnTo>
                      <a:lnTo>
                        <a:pt x="444" y="683"/>
                      </a:lnTo>
                      <a:lnTo>
                        <a:pt x="444" y="684"/>
                      </a:lnTo>
                      <a:lnTo>
                        <a:pt x="445" y="684"/>
                      </a:lnTo>
                      <a:lnTo>
                        <a:pt x="446" y="684"/>
                      </a:lnTo>
                      <a:lnTo>
                        <a:pt x="448" y="684"/>
                      </a:lnTo>
                      <a:lnTo>
                        <a:pt x="449" y="685"/>
                      </a:lnTo>
                      <a:lnTo>
                        <a:pt x="450" y="685"/>
                      </a:lnTo>
                      <a:lnTo>
                        <a:pt x="450" y="686"/>
                      </a:lnTo>
                      <a:lnTo>
                        <a:pt x="450" y="687"/>
                      </a:lnTo>
                      <a:lnTo>
                        <a:pt x="451" y="687"/>
                      </a:lnTo>
                      <a:lnTo>
                        <a:pt x="452" y="687"/>
                      </a:lnTo>
                      <a:lnTo>
                        <a:pt x="453" y="686"/>
                      </a:lnTo>
                      <a:lnTo>
                        <a:pt x="454" y="686"/>
                      </a:lnTo>
                      <a:lnTo>
                        <a:pt x="455" y="686"/>
                      </a:lnTo>
                      <a:lnTo>
                        <a:pt x="456" y="687"/>
                      </a:lnTo>
                      <a:lnTo>
                        <a:pt x="458" y="688"/>
                      </a:lnTo>
                      <a:lnTo>
                        <a:pt x="459" y="687"/>
                      </a:lnTo>
                      <a:lnTo>
                        <a:pt x="461" y="687"/>
                      </a:lnTo>
                      <a:lnTo>
                        <a:pt x="462" y="688"/>
                      </a:lnTo>
                      <a:lnTo>
                        <a:pt x="464" y="689"/>
                      </a:lnTo>
                      <a:lnTo>
                        <a:pt x="465" y="689"/>
                      </a:lnTo>
                      <a:lnTo>
                        <a:pt x="466" y="690"/>
                      </a:lnTo>
                      <a:lnTo>
                        <a:pt x="467" y="690"/>
                      </a:lnTo>
                      <a:lnTo>
                        <a:pt x="468" y="691"/>
                      </a:lnTo>
                      <a:lnTo>
                        <a:pt x="469" y="691"/>
                      </a:lnTo>
                      <a:lnTo>
                        <a:pt x="470" y="691"/>
                      </a:lnTo>
                      <a:lnTo>
                        <a:pt x="470" y="692"/>
                      </a:lnTo>
                      <a:lnTo>
                        <a:pt x="471" y="692"/>
                      </a:lnTo>
                      <a:lnTo>
                        <a:pt x="471" y="693"/>
                      </a:lnTo>
                      <a:lnTo>
                        <a:pt x="471" y="694"/>
                      </a:lnTo>
                      <a:lnTo>
                        <a:pt x="472" y="695"/>
                      </a:lnTo>
                      <a:lnTo>
                        <a:pt x="473" y="695"/>
                      </a:lnTo>
                      <a:lnTo>
                        <a:pt x="474" y="695"/>
                      </a:lnTo>
                      <a:lnTo>
                        <a:pt x="476" y="695"/>
                      </a:lnTo>
                      <a:lnTo>
                        <a:pt x="477" y="696"/>
                      </a:lnTo>
                      <a:lnTo>
                        <a:pt x="478" y="696"/>
                      </a:lnTo>
                      <a:lnTo>
                        <a:pt x="479" y="696"/>
                      </a:lnTo>
                      <a:lnTo>
                        <a:pt x="480" y="696"/>
                      </a:lnTo>
                      <a:lnTo>
                        <a:pt x="482" y="696"/>
                      </a:lnTo>
                      <a:lnTo>
                        <a:pt x="482" y="697"/>
                      </a:lnTo>
                      <a:lnTo>
                        <a:pt x="483" y="697"/>
                      </a:lnTo>
                      <a:lnTo>
                        <a:pt x="484" y="697"/>
                      </a:lnTo>
                      <a:lnTo>
                        <a:pt x="484" y="698"/>
                      </a:lnTo>
                      <a:lnTo>
                        <a:pt x="484" y="699"/>
                      </a:lnTo>
                      <a:lnTo>
                        <a:pt x="485" y="699"/>
                      </a:lnTo>
                      <a:lnTo>
                        <a:pt x="484" y="700"/>
                      </a:lnTo>
                      <a:lnTo>
                        <a:pt x="483" y="700"/>
                      </a:lnTo>
                      <a:lnTo>
                        <a:pt x="482" y="700"/>
                      </a:lnTo>
                      <a:lnTo>
                        <a:pt x="481" y="700"/>
                      </a:lnTo>
                      <a:lnTo>
                        <a:pt x="480" y="700"/>
                      </a:lnTo>
                      <a:lnTo>
                        <a:pt x="479" y="700"/>
                      </a:lnTo>
                      <a:lnTo>
                        <a:pt x="478" y="701"/>
                      </a:lnTo>
                      <a:lnTo>
                        <a:pt x="477" y="701"/>
                      </a:lnTo>
                      <a:lnTo>
                        <a:pt x="476" y="701"/>
                      </a:lnTo>
                      <a:lnTo>
                        <a:pt x="475" y="700"/>
                      </a:lnTo>
                      <a:lnTo>
                        <a:pt x="474" y="700"/>
                      </a:lnTo>
                      <a:lnTo>
                        <a:pt x="474" y="701"/>
                      </a:lnTo>
                      <a:lnTo>
                        <a:pt x="473" y="701"/>
                      </a:lnTo>
                      <a:lnTo>
                        <a:pt x="473" y="700"/>
                      </a:lnTo>
                      <a:lnTo>
                        <a:pt x="472" y="700"/>
                      </a:lnTo>
                      <a:lnTo>
                        <a:pt x="471" y="700"/>
                      </a:lnTo>
                      <a:lnTo>
                        <a:pt x="470" y="699"/>
                      </a:lnTo>
                      <a:lnTo>
                        <a:pt x="467" y="697"/>
                      </a:lnTo>
                      <a:lnTo>
                        <a:pt x="466" y="697"/>
                      </a:lnTo>
                      <a:lnTo>
                        <a:pt x="465" y="697"/>
                      </a:lnTo>
                      <a:lnTo>
                        <a:pt x="464" y="697"/>
                      </a:lnTo>
                      <a:lnTo>
                        <a:pt x="463" y="697"/>
                      </a:lnTo>
                      <a:lnTo>
                        <a:pt x="462" y="697"/>
                      </a:lnTo>
                      <a:lnTo>
                        <a:pt x="461" y="697"/>
                      </a:lnTo>
                      <a:lnTo>
                        <a:pt x="460" y="697"/>
                      </a:lnTo>
                      <a:lnTo>
                        <a:pt x="460" y="698"/>
                      </a:lnTo>
                      <a:lnTo>
                        <a:pt x="460" y="699"/>
                      </a:lnTo>
                      <a:lnTo>
                        <a:pt x="462" y="700"/>
                      </a:lnTo>
                      <a:lnTo>
                        <a:pt x="462" y="701"/>
                      </a:lnTo>
                      <a:lnTo>
                        <a:pt x="462" y="702"/>
                      </a:lnTo>
                      <a:lnTo>
                        <a:pt x="462" y="703"/>
                      </a:lnTo>
                      <a:lnTo>
                        <a:pt x="462" y="704"/>
                      </a:lnTo>
                      <a:lnTo>
                        <a:pt x="461" y="705"/>
                      </a:lnTo>
                      <a:lnTo>
                        <a:pt x="460" y="706"/>
                      </a:lnTo>
                      <a:lnTo>
                        <a:pt x="459" y="707"/>
                      </a:lnTo>
                      <a:lnTo>
                        <a:pt x="459" y="708"/>
                      </a:lnTo>
                      <a:lnTo>
                        <a:pt x="458" y="708"/>
                      </a:lnTo>
                      <a:lnTo>
                        <a:pt x="456" y="709"/>
                      </a:lnTo>
                      <a:lnTo>
                        <a:pt x="454" y="709"/>
                      </a:lnTo>
                      <a:lnTo>
                        <a:pt x="454" y="710"/>
                      </a:lnTo>
                      <a:lnTo>
                        <a:pt x="454" y="711"/>
                      </a:lnTo>
                      <a:lnTo>
                        <a:pt x="455" y="710"/>
                      </a:lnTo>
                      <a:lnTo>
                        <a:pt x="456" y="710"/>
                      </a:lnTo>
                      <a:lnTo>
                        <a:pt x="457" y="710"/>
                      </a:lnTo>
                      <a:lnTo>
                        <a:pt x="457" y="711"/>
                      </a:lnTo>
                      <a:lnTo>
                        <a:pt x="458" y="712"/>
                      </a:lnTo>
                      <a:lnTo>
                        <a:pt x="459" y="712"/>
                      </a:lnTo>
                      <a:lnTo>
                        <a:pt x="459" y="713"/>
                      </a:lnTo>
                      <a:lnTo>
                        <a:pt x="458" y="713"/>
                      </a:lnTo>
                      <a:lnTo>
                        <a:pt x="457" y="713"/>
                      </a:lnTo>
                      <a:lnTo>
                        <a:pt x="457" y="714"/>
                      </a:lnTo>
                      <a:lnTo>
                        <a:pt x="458" y="715"/>
                      </a:lnTo>
                      <a:lnTo>
                        <a:pt x="458" y="716"/>
                      </a:lnTo>
                      <a:lnTo>
                        <a:pt x="457" y="716"/>
                      </a:lnTo>
                      <a:lnTo>
                        <a:pt x="457" y="717"/>
                      </a:lnTo>
                      <a:lnTo>
                        <a:pt x="456" y="717"/>
                      </a:lnTo>
                      <a:lnTo>
                        <a:pt x="455" y="717"/>
                      </a:lnTo>
                      <a:lnTo>
                        <a:pt x="455" y="718"/>
                      </a:lnTo>
                      <a:lnTo>
                        <a:pt x="456" y="718"/>
                      </a:lnTo>
                      <a:lnTo>
                        <a:pt x="456" y="719"/>
                      </a:lnTo>
                      <a:lnTo>
                        <a:pt x="455" y="719"/>
                      </a:lnTo>
                      <a:lnTo>
                        <a:pt x="454" y="718"/>
                      </a:lnTo>
                      <a:lnTo>
                        <a:pt x="453" y="719"/>
                      </a:lnTo>
                      <a:lnTo>
                        <a:pt x="453" y="720"/>
                      </a:lnTo>
                      <a:lnTo>
                        <a:pt x="453" y="722"/>
                      </a:lnTo>
                      <a:lnTo>
                        <a:pt x="454" y="724"/>
                      </a:lnTo>
                      <a:lnTo>
                        <a:pt x="454" y="723"/>
                      </a:lnTo>
                      <a:lnTo>
                        <a:pt x="455" y="723"/>
                      </a:lnTo>
                      <a:lnTo>
                        <a:pt x="456" y="724"/>
                      </a:lnTo>
                      <a:lnTo>
                        <a:pt x="457" y="725"/>
                      </a:lnTo>
                      <a:lnTo>
                        <a:pt x="458" y="725"/>
                      </a:lnTo>
                      <a:lnTo>
                        <a:pt x="459" y="726"/>
                      </a:lnTo>
                      <a:lnTo>
                        <a:pt x="460" y="725"/>
                      </a:lnTo>
                      <a:lnTo>
                        <a:pt x="461" y="725"/>
                      </a:lnTo>
                      <a:lnTo>
                        <a:pt x="462" y="724"/>
                      </a:lnTo>
                      <a:lnTo>
                        <a:pt x="463" y="725"/>
                      </a:lnTo>
                      <a:lnTo>
                        <a:pt x="464" y="725"/>
                      </a:lnTo>
                      <a:lnTo>
                        <a:pt x="465" y="726"/>
                      </a:lnTo>
                      <a:lnTo>
                        <a:pt x="466" y="726"/>
                      </a:lnTo>
                      <a:lnTo>
                        <a:pt x="467" y="727"/>
                      </a:lnTo>
                      <a:lnTo>
                        <a:pt x="468" y="726"/>
                      </a:lnTo>
                      <a:lnTo>
                        <a:pt x="469" y="726"/>
                      </a:lnTo>
                      <a:lnTo>
                        <a:pt x="470" y="726"/>
                      </a:lnTo>
                      <a:lnTo>
                        <a:pt x="471" y="725"/>
                      </a:lnTo>
                      <a:lnTo>
                        <a:pt x="472" y="725"/>
                      </a:lnTo>
                      <a:lnTo>
                        <a:pt x="473" y="725"/>
                      </a:lnTo>
                      <a:lnTo>
                        <a:pt x="473" y="726"/>
                      </a:lnTo>
                      <a:lnTo>
                        <a:pt x="474" y="727"/>
                      </a:lnTo>
                      <a:lnTo>
                        <a:pt x="473" y="728"/>
                      </a:lnTo>
                      <a:lnTo>
                        <a:pt x="471" y="730"/>
                      </a:lnTo>
                      <a:lnTo>
                        <a:pt x="470" y="730"/>
                      </a:lnTo>
                      <a:lnTo>
                        <a:pt x="469" y="730"/>
                      </a:lnTo>
                      <a:lnTo>
                        <a:pt x="468" y="730"/>
                      </a:lnTo>
                      <a:lnTo>
                        <a:pt x="467" y="731"/>
                      </a:lnTo>
                      <a:lnTo>
                        <a:pt x="466" y="731"/>
                      </a:lnTo>
                      <a:lnTo>
                        <a:pt x="464" y="731"/>
                      </a:lnTo>
                      <a:lnTo>
                        <a:pt x="462" y="731"/>
                      </a:lnTo>
                      <a:lnTo>
                        <a:pt x="461" y="731"/>
                      </a:lnTo>
                      <a:lnTo>
                        <a:pt x="459" y="731"/>
                      </a:lnTo>
                      <a:lnTo>
                        <a:pt x="458" y="732"/>
                      </a:lnTo>
                      <a:lnTo>
                        <a:pt x="457" y="732"/>
                      </a:lnTo>
                      <a:lnTo>
                        <a:pt x="455" y="733"/>
                      </a:lnTo>
                      <a:lnTo>
                        <a:pt x="455" y="734"/>
                      </a:lnTo>
                      <a:lnTo>
                        <a:pt x="454" y="734"/>
                      </a:lnTo>
                      <a:lnTo>
                        <a:pt x="454" y="735"/>
                      </a:lnTo>
                      <a:lnTo>
                        <a:pt x="453" y="735"/>
                      </a:lnTo>
                      <a:lnTo>
                        <a:pt x="452" y="736"/>
                      </a:lnTo>
                      <a:lnTo>
                        <a:pt x="452" y="737"/>
                      </a:lnTo>
                      <a:lnTo>
                        <a:pt x="450" y="739"/>
                      </a:lnTo>
                      <a:lnTo>
                        <a:pt x="449" y="740"/>
                      </a:lnTo>
                      <a:lnTo>
                        <a:pt x="450" y="740"/>
                      </a:lnTo>
                      <a:lnTo>
                        <a:pt x="450" y="741"/>
                      </a:lnTo>
                      <a:lnTo>
                        <a:pt x="451" y="741"/>
                      </a:lnTo>
                      <a:lnTo>
                        <a:pt x="451" y="742"/>
                      </a:lnTo>
                      <a:lnTo>
                        <a:pt x="451" y="743"/>
                      </a:lnTo>
                      <a:lnTo>
                        <a:pt x="450" y="743"/>
                      </a:lnTo>
                      <a:lnTo>
                        <a:pt x="450" y="744"/>
                      </a:lnTo>
                      <a:lnTo>
                        <a:pt x="451" y="744"/>
                      </a:lnTo>
                      <a:lnTo>
                        <a:pt x="451" y="745"/>
                      </a:lnTo>
                      <a:lnTo>
                        <a:pt x="450" y="745"/>
                      </a:lnTo>
                      <a:lnTo>
                        <a:pt x="450" y="746"/>
                      </a:lnTo>
                      <a:lnTo>
                        <a:pt x="451" y="746"/>
                      </a:lnTo>
                      <a:lnTo>
                        <a:pt x="452" y="746"/>
                      </a:lnTo>
                      <a:lnTo>
                        <a:pt x="452" y="747"/>
                      </a:lnTo>
                      <a:lnTo>
                        <a:pt x="452" y="748"/>
                      </a:lnTo>
                      <a:lnTo>
                        <a:pt x="452" y="749"/>
                      </a:lnTo>
                      <a:lnTo>
                        <a:pt x="452" y="750"/>
                      </a:lnTo>
                      <a:lnTo>
                        <a:pt x="451" y="751"/>
                      </a:lnTo>
                      <a:lnTo>
                        <a:pt x="451" y="752"/>
                      </a:lnTo>
                      <a:lnTo>
                        <a:pt x="451" y="753"/>
                      </a:lnTo>
                      <a:lnTo>
                        <a:pt x="450" y="753"/>
                      </a:lnTo>
                      <a:lnTo>
                        <a:pt x="450" y="754"/>
                      </a:lnTo>
                      <a:lnTo>
                        <a:pt x="450" y="755"/>
                      </a:lnTo>
                      <a:lnTo>
                        <a:pt x="450" y="756"/>
                      </a:lnTo>
                      <a:lnTo>
                        <a:pt x="449" y="756"/>
                      </a:lnTo>
                      <a:lnTo>
                        <a:pt x="450" y="757"/>
                      </a:lnTo>
                      <a:lnTo>
                        <a:pt x="451" y="757"/>
                      </a:lnTo>
                      <a:lnTo>
                        <a:pt x="452" y="757"/>
                      </a:lnTo>
                      <a:lnTo>
                        <a:pt x="451" y="759"/>
                      </a:lnTo>
                      <a:lnTo>
                        <a:pt x="452" y="759"/>
                      </a:lnTo>
                      <a:lnTo>
                        <a:pt x="452" y="760"/>
                      </a:lnTo>
                      <a:lnTo>
                        <a:pt x="451" y="762"/>
                      </a:lnTo>
                      <a:lnTo>
                        <a:pt x="450" y="762"/>
                      </a:lnTo>
                      <a:lnTo>
                        <a:pt x="450" y="763"/>
                      </a:lnTo>
                      <a:lnTo>
                        <a:pt x="451" y="763"/>
                      </a:lnTo>
                      <a:lnTo>
                        <a:pt x="451" y="764"/>
                      </a:lnTo>
                      <a:lnTo>
                        <a:pt x="451" y="765"/>
                      </a:lnTo>
                      <a:lnTo>
                        <a:pt x="450" y="766"/>
                      </a:lnTo>
                      <a:lnTo>
                        <a:pt x="451" y="767"/>
                      </a:lnTo>
                      <a:lnTo>
                        <a:pt x="452" y="767"/>
                      </a:lnTo>
                      <a:lnTo>
                        <a:pt x="453" y="768"/>
                      </a:lnTo>
                      <a:lnTo>
                        <a:pt x="454" y="768"/>
                      </a:lnTo>
                      <a:lnTo>
                        <a:pt x="455" y="768"/>
                      </a:lnTo>
                      <a:lnTo>
                        <a:pt x="455" y="769"/>
                      </a:lnTo>
                      <a:lnTo>
                        <a:pt x="454" y="769"/>
                      </a:lnTo>
                      <a:lnTo>
                        <a:pt x="453" y="769"/>
                      </a:lnTo>
                      <a:lnTo>
                        <a:pt x="453" y="770"/>
                      </a:lnTo>
                      <a:lnTo>
                        <a:pt x="452" y="770"/>
                      </a:lnTo>
                      <a:lnTo>
                        <a:pt x="453" y="771"/>
                      </a:lnTo>
                      <a:lnTo>
                        <a:pt x="452" y="771"/>
                      </a:lnTo>
                      <a:lnTo>
                        <a:pt x="452" y="772"/>
                      </a:lnTo>
                      <a:lnTo>
                        <a:pt x="453" y="772"/>
                      </a:lnTo>
                      <a:lnTo>
                        <a:pt x="454" y="772"/>
                      </a:lnTo>
                      <a:lnTo>
                        <a:pt x="455" y="774"/>
                      </a:lnTo>
                      <a:lnTo>
                        <a:pt x="456" y="774"/>
                      </a:lnTo>
                      <a:lnTo>
                        <a:pt x="458" y="775"/>
                      </a:lnTo>
                      <a:lnTo>
                        <a:pt x="459" y="777"/>
                      </a:lnTo>
                      <a:lnTo>
                        <a:pt x="458" y="777"/>
                      </a:lnTo>
                      <a:lnTo>
                        <a:pt x="458" y="778"/>
                      </a:lnTo>
                      <a:lnTo>
                        <a:pt x="458" y="779"/>
                      </a:lnTo>
                      <a:lnTo>
                        <a:pt x="457" y="779"/>
                      </a:lnTo>
                      <a:lnTo>
                        <a:pt x="457" y="780"/>
                      </a:lnTo>
                      <a:lnTo>
                        <a:pt x="457" y="781"/>
                      </a:lnTo>
                      <a:lnTo>
                        <a:pt x="458" y="781"/>
                      </a:lnTo>
                      <a:lnTo>
                        <a:pt x="459" y="780"/>
                      </a:lnTo>
                      <a:lnTo>
                        <a:pt x="460" y="780"/>
                      </a:lnTo>
                      <a:lnTo>
                        <a:pt x="461" y="780"/>
                      </a:lnTo>
                      <a:lnTo>
                        <a:pt x="461" y="781"/>
                      </a:lnTo>
                      <a:lnTo>
                        <a:pt x="462" y="782"/>
                      </a:lnTo>
                      <a:lnTo>
                        <a:pt x="462" y="783"/>
                      </a:lnTo>
                      <a:lnTo>
                        <a:pt x="462" y="784"/>
                      </a:lnTo>
                      <a:lnTo>
                        <a:pt x="462" y="785"/>
                      </a:lnTo>
                      <a:lnTo>
                        <a:pt x="462" y="786"/>
                      </a:lnTo>
                      <a:lnTo>
                        <a:pt x="461" y="787"/>
                      </a:lnTo>
                      <a:lnTo>
                        <a:pt x="462" y="788"/>
                      </a:lnTo>
                      <a:lnTo>
                        <a:pt x="461" y="789"/>
                      </a:lnTo>
                      <a:lnTo>
                        <a:pt x="462" y="790"/>
                      </a:lnTo>
                      <a:lnTo>
                        <a:pt x="463" y="790"/>
                      </a:lnTo>
                      <a:lnTo>
                        <a:pt x="464" y="790"/>
                      </a:lnTo>
                      <a:lnTo>
                        <a:pt x="465" y="790"/>
                      </a:lnTo>
                      <a:lnTo>
                        <a:pt x="466" y="789"/>
                      </a:lnTo>
                      <a:lnTo>
                        <a:pt x="468" y="788"/>
                      </a:lnTo>
                      <a:lnTo>
                        <a:pt x="470" y="788"/>
                      </a:lnTo>
                      <a:lnTo>
                        <a:pt x="471" y="788"/>
                      </a:lnTo>
                      <a:lnTo>
                        <a:pt x="472" y="788"/>
                      </a:lnTo>
                      <a:lnTo>
                        <a:pt x="472" y="789"/>
                      </a:lnTo>
                      <a:lnTo>
                        <a:pt x="471" y="790"/>
                      </a:lnTo>
                      <a:lnTo>
                        <a:pt x="472" y="791"/>
                      </a:lnTo>
                      <a:lnTo>
                        <a:pt x="472" y="792"/>
                      </a:lnTo>
                      <a:lnTo>
                        <a:pt x="472" y="793"/>
                      </a:lnTo>
                      <a:lnTo>
                        <a:pt x="471" y="793"/>
                      </a:lnTo>
                      <a:lnTo>
                        <a:pt x="470" y="794"/>
                      </a:lnTo>
                      <a:lnTo>
                        <a:pt x="469" y="794"/>
                      </a:lnTo>
                      <a:lnTo>
                        <a:pt x="467" y="793"/>
                      </a:lnTo>
                      <a:lnTo>
                        <a:pt x="464" y="794"/>
                      </a:lnTo>
                      <a:lnTo>
                        <a:pt x="462" y="795"/>
                      </a:lnTo>
                      <a:lnTo>
                        <a:pt x="461" y="795"/>
                      </a:lnTo>
                      <a:lnTo>
                        <a:pt x="460" y="795"/>
                      </a:lnTo>
                      <a:lnTo>
                        <a:pt x="460" y="796"/>
                      </a:lnTo>
                      <a:lnTo>
                        <a:pt x="460" y="797"/>
                      </a:lnTo>
                      <a:lnTo>
                        <a:pt x="459" y="798"/>
                      </a:lnTo>
                      <a:lnTo>
                        <a:pt x="458" y="798"/>
                      </a:lnTo>
                      <a:lnTo>
                        <a:pt x="458" y="799"/>
                      </a:lnTo>
                      <a:lnTo>
                        <a:pt x="459" y="799"/>
                      </a:lnTo>
                      <a:lnTo>
                        <a:pt x="459" y="800"/>
                      </a:lnTo>
                      <a:lnTo>
                        <a:pt x="458" y="800"/>
                      </a:lnTo>
                      <a:lnTo>
                        <a:pt x="458" y="802"/>
                      </a:lnTo>
                      <a:lnTo>
                        <a:pt x="457" y="803"/>
                      </a:lnTo>
                      <a:lnTo>
                        <a:pt x="457" y="804"/>
                      </a:lnTo>
                      <a:lnTo>
                        <a:pt x="458" y="804"/>
                      </a:lnTo>
                      <a:lnTo>
                        <a:pt x="459" y="804"/>
                      </a:lnTo>
                      <a:lnTo>
                        <a:pt x="459" y="805"/>
                      </a:lnTo>
                      <a:lnTo>
                        <a:pt x="460" y="805"/>
                      </a:lnTo>
                      <a:lnTo>
                        <a:pt x="460" y="806"/>
                      </a:lnTo>
                      <a:lnTo>
                        <a:pt x="460" y="807"/>
                      </a:lnTo>
                      <a:lnTo>
                        <a:pt x="459" y="807"/>
                      </a:lnTo>
                      <a:lnTo>
                        <a:pt x="458" y="808"/>
                      </a:lnTo>
                      <a:lnTo>
                        <a:pt x="457" y="808"/>
                      </a:lnTo>
                      <a:lnTo>
                        <a:pt x="457" y="809"/>
                      </a:lnTo>
                      <a:lnTo>
                        <a:pt x="456" y="809"/>
                      </a:lnTo>
                      <a:lnTo>
                        <a:pt x="456" y="810"/>
                      </a:lnTo>
                      <a:lnTo>
                        <a:pt x="457" y="811"/>
                      </a:lnTo>
                      <a:lnTo>
                        <a:pt x="458" y="811"/>
                      </a:lnTo>
                      <a:lnTo>
                        <a:pt x="459" y="812"/>
                      </a:lnTo>
                      <a:lnTo>
                        <a:pt x="459" y="813"/>
                      </a:lnTo>
                      <a:lnTo>
                        <a:pt x="459" y="815"/>
                      </a:lnTo>
                      <a:lnTo>
                        <a:pt x="458" y="815"/>
                      </a:lnTo>
                      <a:lnTo>
                        <a:pt x="457" y="816"/>
                      </a:lnTo>
                      <a:lnTo>
                        <a:pt x="458" y="817"/>
                      </a:lnTo>
                      <a:lnTo>
                        <a:pt x="458" y="818"/>
                      </a:lnTo>
                      <a:lnTo>
                        <a:pt x="458" y="819"/>
                      </a:lnTo>
                      <a:lnTo>
                        <a:pt x="457" y="819"/>
                      </a:lnTo>
                      <a:lnTo>
                        <a:pt x="457" y="820"/>
                      </a:lnTo>
                      <a:lnTo>
                        <a:pt x="457" y="821"/>
                      </a:lnTo>
                      <a:lnTo>
                        <a:pt x="457" y="822"/>
                      </a:lnTo>
                      <a:lnTo>
                        <a:pt x="458" y="823"/>
                      </a:lnTo>
                      <a:lnTo>
                        <a:pt x="458" y="824"/>
                      </a:lnTo>
                      <a:lnTo>
                        <a:pt x="458" y="825"/>
                      </a:lnTo>
                      <a:lnTo>
                        <a:pt x="457" y="827"/>
                      </a:lnTo>
                      <a:lnTo>
                        <a:pt x="455" y="828"/>
                      </a:lnTo>
                      <a:lnTo>
                        <a:pt x="456" y="829"/>
                      </a:lnTo>
                      <a:lnTo>
                        <a:pt x="456" y="830"/>
                      </a:lnTo>
                      <a:lnTo>
                        <a:pt x="455" y="831"/>
                      </a:lnTo>
                      <a:lnTo>
                        <a:pt x="455" y="832"/>
                      </a:lnTo>
                      <a:lnTo>
                        <a:pt x="454" y="833"/>
                      </a:lnTo>
                      <a:lnTo>
                        <a:pt x="455" y="833"/>
                      </a:lnTo>
                      <a:lnTo>
                        <a:pt x="455" y="834"/>
                      </a:lnTo>
                      <a:lnTo>
                        <a:pt x="454" y="835"/>
                      </a:lnTo>
                      <a:lnTo>
                        <a:pt x="454" y="836"/>
                      </a:lnTo>
                      <a:lnTo>
                        <a:pt x="453" y="837"/>
                      </a:lnTo>
                      <a:lnTo>
                        <a:pt x="454" y="837"/>
                      </a:lnTo>
                      <a:lnTo>
                        <a:pt x="455" y="837"/>
                      </a:lnTo>
                      <a:lnTo>
                        <a:pt x="456" y="836"/>
                      </a:lnTo>
                      <a:lnTo>
                        <a:pt x="457" y="836"/>
                      </a:lnTo>
                      <a:lnTo>
                        <a:pt x="457" y="835"/>
                      </a:lnTo>
                      <a:lnTo>
                        <a:pt x="458" y="836"/>
                      </a:lnTo>
                      <a:lnTo>
                        <a:pt x="459" y="836"/>
                      </a:lnTo>
                      <a:lnTo>
                        <a:pt x="461" y="837"/>
                      </a:lnTo>
                      <a:lnTo>
                        <a:pt x="462" y="837"/>
                      </a:lnTo>
                      <a:lnTo>
                        <a:pt x="463" y="836"/>
                      </a:lnTo>
                      <a:lnTo>
                        <a:pt x="464" y="835"/>
                      </a:lnTo>
                      <a:lnTo>
                        <a:pt x="466" y="835"/>
                      </a:lnTo>
                      <a:lnTo>
                        <a:pt x="467" y="835"/>
                      </a:lnTo>
                      <a:lnTo>
                        <a:pt x="468" y="835"/>
                      </a:lnTo>
                      <a:lnTo>
                        <a:pt x="469" y="835"/>
                      </a:lnTo>
                      <a:lnTo>
                        <a:pt x="471" y="834"/>
                      </a:lnTo>
                      <a:lnTo>
                        <a:pt x="472" y="834"/>
                      </a:lnTo>
                      <a:lnTo>
                        <a:pt x="473" y="835"/>
                      </a:lnTo>
                      <a:lnTo>
                        <a:pt x="473" y="836"/>
                      </a:lnTo>
                      <a:lnTo>
                        <a:pt x="472" y="836"/>
                      </a:lnTo>
                      <a:lnTo>
                        <a:pt x="471" y="836"/>
                      </a:lnTo>
                      <a:lnTo>
                        <a:pt x="470" y="837"/>
                      </a:lnTo>
                      <a:lnTo>
                        <a:pt x="469" y="837"/>
                      </a:lnTo>
                      <a:lnTo>
                        <a:pt x="468" y="837"/>
                      </a:lnTo>
                      <a:lnTo>
                        <a:pt x="468" y="836"/>
                      </a:lnTo>
                      <a:lnTo>
                        <a:pt x="467" y="837"/>
                      </a:lnTo>
                      <a:lnTo>
                        <a:pt x="466" y="837"/>
                      </a:lnTo>
                      <a:lnTo>
                        <a:pt x="466" y="838"/>
                      </a:lnTo>
                      <a:lnTo>
                        <a:pt x="465" y="838"/>
                      </a:lnTo>
                      <a:lnTo>
                        <a:pt x="465" y="839"/>
                      </a:lnTo>
                      <a:lnTo>
                        <a:pt x="463" y="839"/>
                      </a:lnTo>
                      <a:lnTo>
                        <a:pt x="461" y="839"/>
                      </a:lnTo>
                      <a:lnTo>
                        <a:pt x="460" y="839"/>
                      </a:lnTo>
                      <a:lnTo>
                        <a:pt x="458" y="839"/>
                      </a:lnTo>
                      <a:lnTo>
                        <a:pt x="457" y="839"/>
                      </a:lnTo>
                      <a:lnTo>
                        <a:pt x="456" y="839"/>
                      </a:lnTo>
                      <a:lnTo>
                        <a:pt x="456" y="840"/>
                      </a:lnTo>
                      <a:lnTo>
                        <a:pt x="456" y="839"/>
                      </a:lnTo>
                      <a:lnTo>
                        <a:pt x="455" y="839"/>
                      </a:lnTo>
                      <a:lnTo>
                        <a:pt x="455" y="840"/>
                      </a:lnTo>
                      <a:lnTo>
                        <a:pt x="454" y="840"/>
                      </a:lnTo>
                      <a:lnTo>
                        <a:pt x="453" y="840"/>
                      </a:lnTo>
                      <a:lnTo>
                        <a:pt x="452" y="840"/>
                      </a:lnTo>
                      <a:lnTo>
                        <a:pt x="451" y="840"/>
                      </a:lnTo>
                      <a:lnTo>
                        <a:pt x="450" y="840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8" y="841"/>
                      </a:lnTo>
                      <a:lnTo>
                        <a:pt x="447" y="841"/>
                      </a:lnTo>
                      <a:lnTo>
                        <a:pt x="446" y="841"/>
                      </a:lnTo>
                      <a:lnTo>
                        <a:pt x="446" y="840"/>
                      </a:lnTo>
                      <a:lnTo>
                        <a:pt x="446" y="839"/>
                      </a:lnTo>
                      <a:lnTo>
                        <a:pt x="447" y="839"/>
                      </a:lnTo>
                      <a:lnTo>
                        <a:pt x="446" y="839"/>
                      </a:lnTo>
                      <a:lnTo>
                        <a:pt x="446" y="838"/>
                      </a:lnTo>
                      <a:lnTo>
                        <a:pt x="446" y="837"/>
                      </a:lnTo>
                      <a:lnTo>
                        <a:pt x="447" y="837"/>
                      </a:lnTo>
                      <a:lnTo>
                        <a:pt x="446" y="836"/>
                      </a:lnTo>
                      <a:lnTo>
                        <a:pt x="447" y="835"/>
                      </a:lnTo>
                      <a:lnTo>
                        <a:pt x="447" y="834"/>
                      </a:lnTo>
                      <a:lnTo>
                        <a:pt x="447" y="833"/>
                      </a:lnTo>
                      <a:lnTo>
                        <a:pt x="448" y="832"/>
                      </a:lnTo>
                      <a:lnTo>
                        <a:pt x="447" y="832"/>
                      </a:lnTo>
                      <a:lnTo>
                        <a:pt x="447" y="831"/>
                      </a:lnTo>
                      <a:lnTo>
                        <a:pt x="447" y="830"/>
                      </a:lnTo>
                      <a:lnTo>
                        <a:pt x="448" y="830"/>
                      </a:lnTo>
                      <a:lnTo>
                        <a:pt x="447" y="830"/>
                      </a:lnTo>
                      <a:lnTo>
                        <a:pt x="448" y="829"/>
                      </a:lnTo>
                      <a:lnTo>
                        <a:pt x="447" y="829"/>
                      </a:lnTo>
                      <a:lnTo>
                        <a:pt x="447" y="828"/>
                      </a:lnTo>
                      <a:lnTo>
                        <a:pt x="447" y="827"/>
                      </a:lnTo>
                      <a:lnTo>
                        <a:pt x="447" y="826"/>
                      </a:lnTo>
                      <a:lnTo>
                        <a:pt x="446" y="826"/>
                      </a:lnTo>
                      <a:lnTo>
                        <a:pt x="445" y="826"/>
                      </a:lnTo>
                      <a:lnTo>
                        <a:pt x="444" y="826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3" y="824"/>
                      </a:lnTo>
                      <a:lnTo>
                        <a:pt x="443" y="823"/>
                      </a:lnTo>
                      <a:lnTo>
                        <a:pt x="437" y="834"/>
                      </a:lnTo>
                      <a:lnTo>
                        <a:pt x="436" y="836"/>
                      </a:lnTo>
                      <a:lnTo>
                        <a:pt x="424" y="835"/>
                      </a:lnTo>
                      <a:lnTo>
                        <a:pt x="422" y="834"/>
                      </a:lnTo>
                      <a:lnTo>
                        <a:pt x="401" y="839"/>
                      </a:lnTo>
                      <a:lnTo>
                        <a:pt x="400" y="839"/>
                      </a:lnTo>
                      <a:lnTo>
                        <a:pt x="400" y="840"/>
                      </a:lnTo>
                      <a:lnTo>
                        <a:pt x="399" y="840"/>
                      </a:lnTo>
                      <a:lnTo>
                        <a:pt x="399" y="841"/>
                      </a:lnTo>
                      <a:lnTo>
                        <a:pt x="398" y="842"/>
                      </a:lnTo>
                      <a:lnTo>
                        <a:pt x="397" y="842"/>
                      </a:lnTo>
                      <a:lnTo>
                        <a:pt x="397" y="843"/>
                      </a:lnTo>
                      <a:lnTo>
                        <a:pt x="397" y="844"/>
                      </a:lnTo>
                      <a:lnTo>
                        <a:pt x="396" y="844"/>
                      </a:lnTo>
                      <a:lnTo>
                        <a:pt x="396" y="845"/>
                      </a:lnTo>
                      <a:lnTo>
                        <a:pt x="394" y="845"/>
                      </a:lnTo>
                      <a:lnTo>
                        <a:pt x="394" y="844"/>
                      </a:lnTo>
                      <a:lnTo>
                        <a:pt x="394" y="845"/>
                      </a:lnTo>
                      <a:lnTo>
                        <a:pt x="393" y="844"/>
                      </a:lnTo>
                      <a:lnTo>
                        <a:pt x="394" y="843"/>
                      </a:lnTo>
                      <a:lnTo>
                        <a:pt x="393" y="843"/>
                      </a:lnTo>
                      <a:lnTo>
                        <a:pt x="392" y="843"/>
                      </a:lnTo>
                      <a:lnTo>
                        <a:pt x="392" y="844"/>
                      </a:lnTo>
                      <a:lnTo>
                        <a:pt x="391" y="844"/>
                      </a:lnTo>
                      <a:lnTo>
                        <a:pt x="391" y="845"/>
                      </a:lnTo>
                      <a:lnTo>
                        <a:pt x="390" y="845"/>
                      </a:lnTo>
                      <a:lnTo>
                        <a:pt x="390" y="846"/>
                      </a:lnTo>
                      <a:lnTo>
                        <a:pt x="389" y="846"/>
                      </a:lnTo>
                      <a:lnTo>
                        <a:pt x="388" y="847"/>
                      </a:lnTo>
                      <a:lnTo>
                        <a:pt x="388" y="848"/>
                      </a:lnTo>
                      <a:lnTo>
                        <a:pt x="387" y="848"/>
                      </a:lnTo>
                      <a:lnTo>
                        <a:pt x="386" y="848"/>
                      </a:lnTo>
                      <a:lnTo>
                        <a:pt x="386" y="849"/>
                      </a:lnTo>
                      <a:lnTo>
                        <a:pt x="385" y="849"/>
                      </a:lnTo>
                      <a:lnTo>
                        <a:pt x="384" y="849"/>
                      </a:lnTo>
                      <a:lnTo>
                        <a:pt x="384" y="850"/>
                      </a:lnTo>
                      <a:lnTo>
                        <a:pt x="383" y="850"/>
                      </a:lnTo>
                      <a:lnTo>
                        <a:pt x="383" y="851"/>
                      </a:lnTo>
                      <a:lnTo>
                        <a:pt x="382" y="851"/>
                      </a:lnTo>
                      <a:lnTo>
                        <a:pt x="382" y="850"/>
                      </a:lnTo>
                      <a:lnTo>
                        <a:pt x="381" y="850"/>
                      </a:lnTo>
                      <a:lnTo>
                        <a:pt x="380" y="850"/>
                      </a:lnTo>
                      <a:lnTo>
                        <a:pt x="380" y="851"/>
                      </a:lnTo>
                      <a:lnTo>
                        <a:pt x="380" y="852"/>
                      </a:lnTo>
                      <a:lnTo>
                        <a:pt x="379" y="852"/>
                      </a:lnTo>
                      <a:lnTo>
                        <a:pt x="378" y="852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6" y="853"/>
                      </a:lnTo>
                      <a:lnTo>
                        <a:pt x="376" y="852"/>
                      </a:lnTo>
                      <a:lnTo>
                        <a:pt x="376" y="853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4" y="854"/>
                      </a:lnTo>
                      <a:lnTo>
                        <a:pt x="373" y="853"/>
                      </a:lnTo>
                      <a:lnTo>
                        <a:pt x="373" y="854"/>
                      </a:lnTo>
                      <a:lnTo>
                        <a:pt x="372" y="854"/>
                      </a:lnTo>
                      <a:lnTo>
                        <a:pt x="372" y="855"/>
                      </a:lnTo>
                      <a:lnTo>
                        <a:pt x="372" y="856"/>
                      </a:lnTo>
                      <a:lnTo>
                        <a:pt x="371" y="856"/>
                      </a:lnTo>
                      <a:lnTo>
                        <a:pt x="371" y="855"/>
                      </a:lnTo>
                      <a:lnTo>
                        <a:pt x="370" y="855"/>
                      </a:lnTo>
                      <a:lnTo>
                        <a:pt x="369" y="856"/>
                      </a:lnTo>
                      <a:lnTo>
                        <a:pt x="369" y="855"/>
                      </a:lnTo>
                      <a:lnTo>
                        <a:pt x="368" y="855"/>
                      </a:lnTo>
                      <a:lnTo>
                        <a:pt x="367" y="855"/>
                      </a:lnTo>
                      <a:lnTo>
                        <a:pt x="366" y="856"/>
                      </a:lnTo>
                      <a:lnTo>
                        <a:pt x="366" y="857"/>
                      </a:lnTo>
                      <a:lnTo>
                        <a:pt x="366" y="858"/>
                      </a:lnTo>
                      <a:lnTo>
                        <a:pt x="365" y="858"/>
                      </a:lnTo>
                      <a:lnTo>
                        <a:pt x="364" y="858"/>
                      </a:lnTo>
                      <a:lnTo>
                        <a:pt x="363" y="858"/>
                      </a:lnTo>
                      <a:lnTo>
                        <a:pt x="362" y="858"/>
                      </a:lnTo>
                      <a:lnTo>
                        <a:pt x="361" y="858"/>
                      </a:lnTo>
                      <a:lnTo>
                        <a:pt x="361" y="857"/>
                      </a:lnTo>
                      <a:lnTo>
                        <a:pt x="362" y="857"/>
                      </a:lnTo>
                      <a:lnTo>
                        <a:pt x="362" y="856"/>
                      </a:lnTo>
                      <a:lnTo>
                        <a:pt x="361" y="856"/>
                      </a:lnTo>
                      <a:lnTo>
                        <a:pt x="360" y="856"/>
                      </a:lnTo>
                      <a:lnTo>
                        <a:pt x="358" y="856"/>
                      </a:lnTo>
                      <a:lnTo>
                        <a:pt x="357" y="856"/>
                      </a:lnTo>
                      <a:lnTo>
                        <a:pt x="356" y="857"/>
                      </a:lnTo>
                      <a:lnTo>
                        <a:pt x="355" y="857"/>
                      </a:lnTo>
                      <a:lnTo>
                        <a:pt x="355" y="858"/>
                      </a:lnTo>
                      <a:lnTo>
                        <a:pt x="354" y="858"/>
                      </a:lnTo>
                      <a:lnTo>
                        <a:pt x="354" y="859"/>
                      </a:lnTo>
                      <a:lnTo>
                        <a:pt x="354" y="860"/>
                      </a:lnTo>
                      <a:lnTo>
                        <a:pt x="353" y="860"/>
                      </a:lnTo>
                      <a:lnTo>
                        <a:pt x="352" y="861"/>
                      </a:lnTo>
                      <a:lnTo>
                        <a:pt x="352" y="862"/>
                      </a:lnTo>
                      <a:lnTo>
                        <a:pt x="351" y="862"/>
                      </a:lnTo>
                      <a:lnTo>
                        <a:pt x="351" y="863"/>
                      </a:lnTo>
                      <a:lnTo>
                        <a:pt x="350" y="863"/>
                      </a:lnTo>
                      <a:lnTo>
                        <a:pt x="350" y="862"/>
                      </a:lnTo>
                      <a:lnTo>
                        <a:pt x="349" y="861"/>
                      </a:lnTo>
                      <a:lnTo>
                        <a:pt x="349" y="862"/>
                      </a:lnTo>
                      <a:lnTo>
                        <a:pt x="349" y="861"/>
                      </a:lnTo>
                      <a:lnTo>
                        <a:pt x="348" y="862"/>
                      </a:lnTo>
                      <a:lnTo>
                        <a:pt x="347" y="862"/>
                      </a:lnTo>
                      <a:lnTo>
                        <a:pt x="346" y="862"/>
                      </a:lnTo>
                      <a:lnTo>
                        <a:pt x="345" y="861"/>
                      </a:lnTo>
                      <a:lnTo>
                        <a:pt x="344" y="861"/>
                      </a:lnTo>
                      <a:lnTo>
                        <a:pt x="343" y="861"/>
                      </a:lnTo>
                      <a:lnTo>
                        <a:pt x="342" y="859"/>
                      </a:lnTo>
                      <a:lnTo>
                        <a:pt x="341" y="859"/>
                      </a:lnTo>
                      <a:lnTo>
                        <a:pt x="340" y="860"/>
                      </a:lnTo>
                      <a:lnTo>
                        <a:pt x="339" y="861"/>
                      </a:lnTo>
                      <a:lnTo>
                        <a:pt x="339" y="862"/>
                      </a:lnTo>
                      <a:lnTo>
                        <a:pt x="337" y="863"/>
                      </a:lnTo>
                      <a:lnTo>
                        <a:pt x="336" y="863"/>
                      </a:lnTo>
                      <a:lnTo>
                        <a:pt x="336" y="864"/>
                      </a:lnTo>
                      <a:lnTo>
                        <a:pt x="336" y="865"/>
                      </a:lnTo>
                      <a:lnTo>
                        <a:pt x="335" y="865"/>
                      </a:lnTo>
                      <a:lnTo>
                        <a:pt x="335" y="864"/>
                      </a:lnTo>
                      <a:lnTo>
                        <a:pt x="335" y="863"/>
                      </a:lnTo>
                      <a:lnTo>
                        <a:pt x="335" y="862"/>
                      </a:lnTo>
                      <a:lnTo>
                        <a:pt x="333" y="861"/>
                      </a:lnTo>
                      <a:lnTo>
                        <a:pt x="333" y="860"/>
                      </a:lnTo>
                      <a:lnTo>
                        <a:pt x="334" y="859"/>
                      </a:lnTo>
                      <a:lnTo>
                        <a:pt x="335" y="859"/>
                      </a:lnTo>
                      <a:lnTo>
                        <a:pt x="335" y="858"/>
                      </a:lnTo>
                      <a:lnTo>
                        <a:pt x="334" y="857"/>
                      </a:lnTo>
                      <a:lnTo>
                        <a:pt x="332" y="858"/>
                      </a:lnTo>
                      <a:lnTo>
                        <a:pt x="331" y="858"/>
                      </a:lnTo>
                      <a:lnTo>
                        <a:pt x="330" y="857"/>
                      </a:lnTo>
                      <a:lnTo>
                        <a:pt x="330" y="856"/>
                      </a:lnTo>
                      <a:lnTo>
                        <a:pt x="330" y="855"/>
                      </a:lnTo>
                      <a:lnTo>
                        <a:pt x="331" y="854"/>
                      </a:lnTo>
                      <a:lnTo>
                        <a:pt x="331" y="853"/>
                      </a:lnTo>
                      <a:lnTo>
                        <a:pt x="330" y="853"/>
                      </a:lnTo>
                      <a:lnTo>
                        <a:pt x="329" y="853"/>
                      </a:lnTo>
                      <a:lnTo>
                        <a:pt x="329" y="854"/>
                      </a:lnTo>
                      <a:lnTo>
                        <a:pt x="328" y="854"/>
                      </a:lnTo>
                      <a:lnTo>
                        <a:pt x="327" y="854"/>
                      </a:lnTo>
                      <a:lnTo>
                        <a:pt x="327" y="853"/>
                      </a:lnTo>
                      <a:lnTo>
                        <a:pt x="326" y="853"/>
                      </a:lnTo>
                      <a:lnTo>
                        <a:pt x="325" y="853"/>
                      </a:lnTo>
                      <a:lnTo>
                        <a:pt x="324" y="854"/>
                      </a:lnTo>
                      <a:lnTo>
                        <a:pt x="322" y="853"/>
                      </a:lnTo>
                      <a:lnTo>
                        <a:pt x="322" y="852"/>
                      </a:lnTo>
                      <a:lnTo>
                        <a:pt x="322" y="850"/>
                      </a:lnTo>
                      <a:lnTo>
                        <a:pt x="322" y="849"/>
                      </a:lnTo>
                      <a:lnTo>
                        <a:pt x="322" y="848"/>
                      </a:lnTo>
                      <a:lnTo>
                        <a:pt x="323" y="847"/>
                      </a:lnTo>
                      <a:lnTo>
                        <a:pt x="323" y="846"/>
                      </a:lnTo>
                      <a:lnTo>
                        <a:pt x="322" y="846"/>
                      </a:lnTo>
                      <a:lnTo>
                        <a:pt x="322" y="845"/>
                      </a:lnTo>
                      <a:lnTo>
                        <a:pt x="321" y="845"/>
                      </a:lnTo>
                      <a:lnTo>
                        <a:pt x="320" y="845"/>
                      </a:lnTo>
                      <a:lnTo>
                        <a:pt x="319" y="844"/>
                      </a:lnTo>
                      <a:lnTo>
                        <a:pt x="318" y="844"/>
                      </a:lnTo>
                      <a:lnTo>
                        <a:pt x="317" y="844"/>
                      </a:lnTo>
                      <a:lnTo>
                        <a:pt x="316" y="844"/>
                      </a:lnTo>
                      <a:lnTo>
                        <a:pt x="315" y="843"/>
                      </a:lnTo>
                      <a:lnTo>
                        <a:pt x="315" y="844"/>
                      </a:lnTo>
                      <a:lnTo>
                        <a:pt x="315" y="845"/>
                      </a:lnTo>
                      <a:lnTo>
                        <a:pt x="314" y="845"/>
                      </a:lnTo>
                      <a:lnTo>
                        <a:pt x="314" y="846"/>
                      </a:lnTo>
                      <a:lnTo>
                        <a:pt x="313" y="847"/>
                      </a:lnTo>
                      <a:lnTo>
                        <a:pt x="314" y="847"/>
                      </a:lnTo>
                      <a:lnTo>
                        <a:pt x="314" y="848"/>
                      </a:lnTo>
                      <a:lnTo>
                        <a:pt x="313" y="848"/>
                      </a:lnTo>
                      <a:lnTo>
                        <a:pt x="313" y="849"/>
                      </a:lnTo>
                      <a:lnTo>
                        <a:pt x="312" y="849"/>
                      </a:lnTo>
                      <a:lnTo>
                        <a:pt x="311" y="850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3" y="851"/>
                      </a:lnTo>
                      <a:lnTo>
                        <a:pt x="313" y="852"/>
                      </a:lnTo>
                      <a:lnTo>
                        <a:pt x="312" y="852"/>
                      </a:lnTo>
                      <a:lnTo>
                        <a:pt x="312" y="853"/>
                      </a:lnTo>
                      <a:lnTo>
                        <a:pt x="312" y="854"/>
                      </a:lnTo>
                      <a:lnTo>
                        <a:pt x="312" y="855"/>
                      </a:lnTo>
                      <a:lnTo>
                        <a:pt x="311" y="854"/>
                      </a:lnTo>
                      <a:lnTo>
                        <a:pt x="311" y="855"/>
                      </a:lnTo>
                      <a:lnTo>
                        <a:pt x="312" y="855"/>
                      </a:lnTo>
                      <a:lnTo>
                        <a:pt x="311" y="855"/>
                      </a:lnTo>
                      <a:lnTo>
                        <a:pt x="311" y="856"/>
                      </a:lnTo>
                      <a:lnTo>
                        <a:pt x="312" y="856"/>
                      </a:lnTo>
                      <a:lnTo>
                        <a:pt x="313" y="856"/>
                      </a:lnTo>
                      <a:lnTo>
                        <a:pt x="312" y="856"/>
                      </a:lnTo>
                      <a:lnTo>
                        <a:pt x="313" y="857"/>
                      </a:lnTo>
                      <a:lnTo>
                        <a:pt x="312" y="857"/>
                      </a:lnTo>
                      <a:lnTo>
                        <a:pt x="313" y="858"/>
                      </a:lnTo>
                      <a:lnTo>
                        <a:pt x="313" y="859"/>
                      </a:lnTo>
                      <a:lnTo>
                        <a:pt x="314" y="861"/>
                      </a:lnTo>
                      <a:lnTo>
                        <a:pt x="313" y="861"/>
                      </a:lnTo>
                      <a:lnTo>
                        <a:pt x="313" y="862"/>
                      </a:lnTo>
                      <a:lnTo>
                        <a:pt x="312" y="862"/>
                      </a:lnTo>
                      <a:lnTo>
                        <a:pt x="312" y="863"/>
                      </a:lnTo>
                      <a:lnTo>
                        <a:pt x="312" y="864"/>
                      </a:lnTo>
                      <a:lnTo>
                        <a:pt x="311" y="864"/>
                      </a:lnTo>
                      <a:lnTo>
                        <a:pt x="311" y="865"/>
                      </a:lnTo>
                      <a:lnTo>
                        <a:pt x="312" y="865"/>
                      </a:lnTo>
                      <a:lnTo>
                        <a:pt x="312" y="866"/>
                      </a:lnTo>
                      <a:lnTo>
                        <a:pt x="312" y="867"/>
                      </a:lnTo>
                      <a:lnTo>
                        <a:pt x="312" y="868"/>
                      </a:lnTo>
                      <a:lnTo>
                        <a:pt x="312" y="869"/>
                      </a:lnTo>
                      <a:lnTo>
                        <a:pt x="312" y="870"/>
                      </a:lnTo>
                      <a:lnTo>
                        <a:pt x="313" y="870"/>
                      </a:lnTo>
                      <a:lnTo>
                        <a:pt x="313" y="871"/>
                      </a:lnTo>
                      <a:lnTo>
                        <a:pt x="314" y="871"/>
                      </a:lnTo>
                      <a:lnTo>
                        <a:pt x="315" y="872"/>
                      </a:lnTo>
                      <a:lnTo>
                        <a:pt x="315" y="873"/>
                      </a:lnTo>
                      <a:lnTo>
                        <a:pt x="314" y="873"/>
                      </a:lnTo>
                      <a:lnTo>
                        <a:pt x="314" y="874"/>
                      </a:lnTo>
                      <a:lnTo>
                        <a:pt x="313" y="874"/>
                      </a:lnTo>
                      <a:lnTo>
                        <a:pt x="313" y="875"/>
                      </a:lnTo>
                      <a:lnTo>
                        <a:pt x="313" y="876"/>
                      </a:lnTo>
                      <a:lnTo>
                        <a:pt x="312" y="876"/>
                      </a:lnTo>
                      <a:lnTo>
                        <a:pt x="311" y="876"/>
                      </a:lnTo>
                      <a:lnTo>
                        <a:pt x="311" y="877"/>
                      </a:lnTo>
                      <a:lnTo>
                        <a:pt x="311" y="878"/>
                      </a:lnTo>
                      <a:lnTo>
                        <a:pt x="310" y="878"/>
                      </a:lnTo>
                      <a:lnTo>
                        <a:pt x="310" y="879"/>
                      </a:lnTo>
                      <a:lnTo>
                        <a:pt x="309" y="879"/>
                      </a:lnTo>
                      <a:lnTo>
                        <a:pt x="309" y="880"/>
                      </a:lnTo>
                      <a:lnTo>
                        <a:pt x="309" y="882"/>
                      </a:lnTo>
                      <a:lnTo>
                        <a:pt x="297" y="867"/>
                      </a:lnTo>
                      <a:lnTo>
                        <a:pt x="297" y="866"/>
                      </a:lnTo>
                      <a:lnTo>
                        <a:pt x="296" y="866"/>
                      </a:lnTo>
                      <a:lnTo>
                        <a:pt x="296" y="865"/>
                      </a:lnTo>
                      <a:lnTo>
                        <a:pt x="295" y="865"/>
                      </a:lnTo>
                      <a:lnTo>
                        <a:pt x="295" y="864"/>
                      </a:lnTo>
                      <a:lnTo>
                        <a:pt x="294" y="864"/>
                      </a:lnTo>
                      <a:lnTo>
                        <a:pt x="292" y="865"/>
                      </a:lnTo>
                      <a:lnTo>
                        <a:pt x="292" y="864"/>
                      </a:lnTo>
                      <a:lnTo>
                        <a:pt x="291" y="864"/>
                      </a:lnTo>
                      <a:lnTo>
                        <a:pt x="290" y="864"/>
                      </a:lnTo>
                      <a:lnTo>
                        <a:pt x="290" y="865"/>
                      </a:lnTo>
                      <a:lnTo>
                        <a:pt x="289" y="865"/>
                      </a:lnTo>
                      <a:lnTo>
                        <a:pt x="288" y="865"/>
                      </a:lnTo>
                      <a:lnTo>
                        <a:pt x="288" y="864"/>
                      </a:lnTo>
                      <a:lnTo>
                        <a:pt x="287" y="864"/>
                      </a:lnTo>
                      <a:lnTo>
                        <a:pt x="287" y="863"/>
                      </a:lnTo>
                      <a:lnTo>
                        <a:pt x="287" y="864"/>
                      </a:lnTo>
                      <a:lnTo>
                        <a:pt x="286" y="864"/>
                      </a:lnTo>
                      <a:lnTo>
                        <a:pt x="286" y="863"/>
                      </a:lnTo>
                      <a:lnTo>
                        <a:pt x="286" y="862"/>
                      </a:lnTo>
                      <a:lnTo>
                        <a:pt x="285" y="862"/>
                      </a:lnTo>
                      <a:lnTo>
                        <a:pt x="284" y="862"/>
                      </a:lnTo>
                      <a:lnTo>
                        <a:pt x="284" y="861"/>
                      </a:lnTo>
                      <a:lnTo>
                        <a:pt x="284" y="862"/>
                      </a:lnTo>
                      <a:lnTo>
                        <a:pt x="283" y="861"/>
                      </a:lnTo>
                      <a:lnTo>
                        <a:pt x="283" y="862"/>
                      </a:lnTo>
                      <a:lnTo>
                        <a:pt x="282" y="862"/>
                      </a:lnTo>
                      <a:lnTo>
                        <a:pt x="282" y="863"/>
                      </a:lnTo>
                      <a:lnTo>
                        <a:pt x="281" y="863"/>
                      </a:lnTo>
                      <a:lnTo>
                        <a:pt x="280" y="863"/>
                      </a:lnTo>
                      <a:lnTo>
                        <a:pt x="280" y="864"/>
                      </a:lnTo>
                      <a:lnTo>
                        <a:pt x="280" y="863"/>
                      </a:lnTo>
                      <a:lnTo>
                        <a:pt x="279" y="863"/>
                      </a:lnTo>
                      <a:lnTo>
                        <a:pt x="279" y="862"/>
                      </a:lnTo>
                      <a:lnTo>
                        <a:pt x="279" y="861"/>
                      </a:lnTo>
                      <a:lnTo>
                        <a:pt x="278" y="860"/>
                      </a:lnTo>
                      <a:lnTo>
                        <a:pt x="278" y="859"/>
                      </a:lnTo>
                      <a:lnTo>
                        <a:pt x="277" y="859"/>
                      </a:lnTo>
                      <a:lnTo>
                        <a:pt x="275" y="859"/>
                      </a:lnTo>
                      <a:lnTo>
                        <a:pt x="274" y="859"/>
                      </a:lnTo>
                      <a:lnTo>
                        <a:pt x="273" y="859"/>
                      </a:lnTo>
                      <a:lnTo>
                        <a:pt x="273" y="858"/>
                      </a:lnTo>
                      <a:lnTo>
                        <a:pt x="274" y="858"/>
                      </a:lnTo>
                      <a:lnTo>
                        <a:pt x="273" y="858"/>
                      </a:lnTo>
                      <a:lnTo>
                        <a:pt x="273" y="857"/>
                      </a:lnTo>
                      <a:lnTo>
                        <a:pt x="271" y="857"/>
                      </a:lnTo>
                      <a:lnTo>
                        <a:pt x="271" y="856"/>
                      </a:lnTo>
                      <a:lnTo>
                        <a:pt x="271" y="855"/>
                      </a:lnTo>
                      <a:lnTo>
                        <a:pt x="270" y="855"/>
                      </a:lnTo>
                      <a:lnTo>
                        <a:pt x="269" y="855"/>
                      </a:lnTo>
                      <a:lnTo>
                        <a:pt x="269" y="856"/>
                      </a:lnTo>
                      <a:lnTo>
                        <a:pt x="269" y="857"/>
                      </a:lnTo>
                      <a:lnTo>
                        <a:pt x="269" y="858"/>
                      </a:lnTo>
                      <a:lnTo>
                        <a:pt x="269" y="859"/>
                      </a:lnTo>
                      <a:lnTo>
                        <a:pt x="269" y="858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60"/>
                      </a:lnTo>
                      <a:lnTo>
                        <a:pt x="267" y="860"/>
                      </a:lnTo>
                      <a:lnTo>
                        <a:pt x="266" y="860"/>
                      </a:lnTo>
                      <a:lnTo>
                        <a:pt x="265" y="860"/>
                      </a:lnTo>
                      <a:lnTo>
                        <a:pt x="264" y="860"/>
                      </a:lnTo>
                      <a:lnTo>
                        <a:pt x="264" y="861"/>
                      </a:lnTo>
                      <a:lnTo>
                        <a:pt x="262" y="861"/>
                      </a:lnTo>
                      <a:lnTo>
                        <a:pt x="262" y="862"/>
                      </a:lnTo>
                      <a:lnTo>
                        <a:pt x="261" y="861"/>
                      </a:lnTo>
                      <a:lnTo>
                        <a:pt x="261" y="862"/>
                      </a:lnTo>
                      <a:lnTo>
                        <a:pt x="260" y="861"/>
                      </a:lnTo>
                      <a:lnTo>
                        <a:pt x="260" y="862"/>
                      </a:lnTo>
                      <a:lnTo>
                        <a:pt x="260" y="861"/>
                      </a:lnTo>
                      <a:lnTo>
                        <a:pt x="259" y="861"/>
                      </a:lnTo>
                      <a:lnTo>
                        <a:pt x="259" y="860"/>
                      </a:lnTo>
                      <a:lnTo>
                        <a:pt x="260" y="860"/>
                      </a:lnTo>
                      <a:lnTo>
                        <a:pt x="260" y="859"/>
                      </a:lnTo>
                      <a:lnTo>
                        <a:pt x="261" y="859"/>
                      </a:lnTo>
                      <a:lnTo>
                        <a:pt x="260" y="857"/>
                      </a:lnTo>
                      <a:lnTo>
                        <a:pt x="261" y="856"/>
                      </a:lnTo>
                      <a:lnTo>
                        <a:pt x="260" y="855"/>
                      </a:lnTo>
                      <a:lnTo>
                        <a:pt x="259" y="855"/>
                      </a:lnTo>
                      <a:lnTo>
                        <a:pt x="259" y="854"/>
                      </a:lnTo>
                      <a:lnTo>
                        <a:pt x="260" y="854"/>
                      </a:lnTo>
                      <a:lnTo>
                        <a:pt x="261" y="852"/>
                      </a:lnTo>
                      <a:lnTo>
                        <a:pt x="260" y="851"/>
                      </a:lnTo>
                      <a:lnTo>
                        <a:pt x="260" y="850"/>
                      </a:lnTo>
                      <a:lnTo>
                        <a:pt x="260" y="849"/>
                      </a:lnTo>
                      <a:lnTo>
                        <a:pt x="260" y="848"/>
                      </a:lnTo>
                      <a:lnTo>
                        <a:pt x="261" y="848"/>
                      </a:lnTo>
                      <a:lnTo>
                        <a:pt x="261" y="847"/>
                      </a:lnTo>
                      <a:lnTo>
                        <a:pt x="261" y="846"/>
                      </a:lnTo>
                      <a:lnTo>
                        <a:pt x="262" y="846"/>
                      </a:lnTo>
                      <a:lnTo>
                        <a:pt x="262" y="845"/>
                      </a:lnTo>
                      <a:lnTo>
                        <a:pt x="261" y="846"/>
                      </a:lnTo>
                      <a:lnTo>
                        <a:pt x="260" y="845"/>
                      </a:lnTo>
                      <a:lnTo>
                        <a:pt x="260" y="846"/>
                      </a:lnTo>
                      <a:lnTo>
                        <a:pt x="259" y="845"/>
                      </a:lnTo>
                      <a:lnTo>
                        <a:pt x="260" y="845"/>
                      </a:lnTo>
                      <a:lnTo>
                        <a:pt x="259" y="845"/>
                      </a:lnTo>
                      <a:lnTo>
                        <a:pt x="258" y="845"/>
                      </a:lnTo>
                      <a:lnTo>
                        <a:pt x="258" y="846"/>
                      </a:lnTo>
                      <a:lnTo>
                        <a:pt x="257" y="846"/>
                      </a:lnTo>
                      <a:lnTo>
                        <a:pt x="257" y="847"/>
                      </a:lnTo>
                      <a:lnTo>
                        <a:pt x="256" y="847"/>
                      </a:lnTo>
                      <a:lnTo>
                        <a:pt x="255" y="847"/>
                      </a:lnTo>
                      <a:lnTo>
                        <a:pt x="254" y="847"/>
                      </a:lnTo>
                      <a:lnTo>
                        <a:pt x="254" y="846"/>
                      </a:lnTo>
                      <a:lnTo>
                        <a:pt x="253" y="846"/>
                      </a:lnTo>
                      <a:lnTo>
                        <a:pt x="253" y="847"/>
                      </a:lnTo>
                      <a:lnTo>
                        <a:pt x="252" y="848"/>
                      </a:lnTo>
                      <a:lnTo>
                        <a:pt x="252" y="849"/>
                      </a:lnTo>
                      <a:lnTo>
                        <a:pt x="251" y="849"/>
                      </a:lnTo>
                      <a:lnTo>
                        <a:pt x="250" y="849"/>
                      </a:lnTo>
                      <a:lnTo>
                        <a:pt x="250" y="850"/>
                      </a:lnTo>
                      <a:lnTo>
                        <a:pt x="249" y="850"/>
                      </a:lnTo>
                      <a:lnTo>
                        <a:pt x="248" y="850"/>
                      </a:lnTo>
                      <a:lnTo>
                        <a:pt x="249" y="850"/>
                      </a:lnTo>
                      <a:lnTo>
                        <a:pt x="249" y="849"/>
                      </a:lnTo>
                      <a:lnTo>
                        <a:pt x="248" y="849"/>
                      </a:lnTo>
                      <a:lnTo>
                        <a:pt x="248" y="850"/>
                      </a:lnTo>
                      <a:lnTo>
                        <a:pt x="247" y="850"/>
                      </a:lnTo>
                      <a:lnTo>
                        <a:pt x="247" y="851"/>
                      </a:lnTo>
                      <a:lnTo>
                        <a:pt x="245" y="852"/>
                      </a:lnTo>
                      <a:lnTo>
                        <a:pt x="245" y="853"/>
                      </a:lnTo>
                      <a:lnTo>
                        <a:pt x="244" y="853"/>
                      </a:lnTo>
                      <a:lnTo>
                        <a:pt x="244" y="852"/>
                      </a:lnTo>
                      <a:lnTo>
                        <a:pt x="243" y="852"/>
                      </a:lnTo>
                      <a:lnTo>
                        <a:pt x="242" y="852"/>
                      </a:lnTo>
                      <a:lnTo>
                        <a:pt x="242" y="853"/>
                      </a:lnTo>
                      <a:lnTo>
                        <a:pt x="241" y="853"/>
                      </a:lnTo>
                      <a:lnTo>
                        <a:pt x="242" y="853"/>
                      </a:lnTo>
                      <a:lnTo>
                        <a:pt x="242" y="854"/>
                      </a:lnTo>
                      <a:lnTo>
                        <a:pt x="241" y="854"/>
                      </a:lnTo>
                      <a:lnTo>
                        <a:pt x="241" y="853"/>
                      </a:lnTo>
                      <a:lnTo>
                        <a:pt x="240" y="853"/>
                      </a:lnTo>
                      <a:lnTo>
                        <a:pt x="240" y="854"/>
                      </a:lnTo>
                      <a:lnTo>
                        <a:pt x="240" y="853"/>
                      </a:lnTo>
                      <a:lnTo>
                        <a:pt x="239" y="854"/>
                      </a:lnTo>
                      <a:lnTo>
                        <a:pt x="238" y="854"/>
                      </a:lnTo>
                      <a:lnTo>
                        <a:pt x="238" y="855"/>
                      </a:lnTo>
                      <a:lnTo>
                        <a:pt x="237" y="855"/>
                      </a:lnTo>
                      <a:lnTo>
                        <a:pt x="237" y="856"/>
                      </a:lnTo>
                      <a:lnTo>
                        <a:pt x="237" y="855"/>
                      </a:lnTo>
                      <a:lnTo>
                        <a:pt x="236" y="855"/>
                      </a:lnTo>
                      <a:lnTo>
                        <a:pt x="236" y="856"/>
                      </a:lnTo>
                      <a:lnTo>
                        <a:pt x="235" y="856"/>
                      </a:lnTo>
                      <a:lnTo>
                        <a:pt x="234" y="856"/>
                      </a:lnTo>
                      <a:lnTo>
                        <a:pt x="233" y="856"/>
                      </a:lnTo>
                      <a:lnTo>
                        <a:pt x="232" y="856"/>
                      </a:lnTo>
                      <a:lnTo>
                        <a:pt x="232" y="857"/>
                      </a:lnTo>
                      <a:lnTo>
                        <a:pt x="231" y="857"/>
                      </a:lnTo>
                      <a:lnTo>
                        <a:pt x="232" y="858"/>
                      </a:lnTo>
                      <a:lnTo>
                        <a:pt x="231" y="858"/>
                      </a:lnTo>
                      <a:lnTo>
                        <a:pt x="230" y="857"/>
                      </a:lnTo>
                      <a:lnTo>
                        <a:pt x="229" y="857"/>
                      </a:lnTo>
                      <a:lnTo>
                        <a:pt x="229" y="856"/>
                      </a:lnTo>
                      <a:lnTo>
                        <a:pt x="229" y="855"/>
                      </a:lnTo>
                      <a:lnTo>
                        <a:pt x="230" y="855"/>
                      </a:lnTo>
                      <a:lnTo>
                        <a:pt x="229" y="854"/>
                      </a:lnTo>
                      <a:lnTo>
                        <a:pt x="230" y="853"/>
                      </a:lnTo>
                      <a:lnTo>
                        <a:pt x="229" y="853"/>
                      </a:lnTo>
                      <a:lnTo>
                        <a:pt x="228" y="853"/>
                      </a:lnTo>
                      <a:lnTo>
                        <a:pt x="229" y="852"/>
                      </a:lnTo>
                      <a:lnTo>
                        <a:pt x="228" y="852"/>
                      </a:lnTo>
                      <a:lnTo>
                        <a:pt x="228" y="851"/>
                      </a:lnTo>
                      <a:lnTo>
                        <a:pt x="228" y="850"/>
                      </a:lnTo>
                      <a:lnTo>
                        <a:pt x="228" y="849"/>
                      </a:lnTo>
                      <a:lnTo>
                        <a:pt x="228" y="848"/>
                      </a:lnTo>
                      <a:lnTo>
                        <a:pt x="228" y="847"/>
                      </a:lnTo>
                      <a:lnTo>
                        <a:pt x="228" y="846"/>
                      </a:lnTo>
                      <a:lnTo>
                        <a:pt x="228" y="845"/>
                      </a:lnTo>
                      <a:lnTo>
                        <a:pt x="229" y="845"/>
                      </a:lnTo>
                      <a:lnTo>
                        <a:pt x="228" y="845"/>
                      </a:lnTo>
                      <a:lnTo>
                        <a:pt x="228" y="844"/>
                      </a:lnTo>
                      <a:lnTo>
                        <a:pt x="229" y="844"/>
                      </a:lnTo>
                      <a:lnTo>
                        <a:pt x="229" y="843"/>
                      </a:lnTo>
                      <a:lnTo>
                        <a:pt x="229" y="841"/>
                      </a:lnTo>
                      <a:lnTo>
                        <a:pt x="228" y="841"/>
                      </a:lnTo>
                      <a:lnTo>
                        <a:pt x="228" y="842"/>
                      </a:lnTo>
                      <a:lnTo>
                        <a:pt x="227" y="842"/>
                      </a:lnTo>
                      <a:lnTo>
                        <a:pt x="226" y="841"/>
                      </a:lnTo>
                      <a:lnTo>
                        <a:pt x="225" y="841"/>
                      </a:lnTo>
                      <a:lnTo>
                        <a:pt x="225" y="840"/>
                      </a:lnTo>
                      <a:lnTo>
                        <a:pt x="225" y="841"/>
                      </a:lnTo>
                      <a:lnTo>
                        <a:pt x="224" y="841"/>
                      </a:lnTo>
                      <a:lnTo>
                        <a:pt x="223" y="842"/>
                      </a:lnTo>
                      <a:lnTo>
                        <a:pt x="224" y="842"/>
                      </a:lnTo>
                      <a:lnTo>
                        <a:pt x="223" y="842"/>
                      </a:lnTo>
                      <a:lnTo>
                        <a:pt x="223" y="843"/>
                      </a:lnTo>
                      <a:lnTo>
                        <a:pt x="223" y="844"/>
                      </a:lnTo>
                      <a:lnTo>
                        <a:pt x="223" y="845"/>
                      </a:lnTo>
                      <a:lnTo>
                        <a:pt x="222" y="846"/>
                      </a:lnTo>
                      <a:lnTo>
                        <a:pt x="222" y="847"/>
                      </a:lnTo>
                      <a:lnTo>
                        <a:pt x="221" y="847"/>
                      </a:lnTo>
                      <a:lnTo>
                        <a:pt x="220" y="847"/>
                      </a:lnTo>
                      <a:lnTo>
                        <a:pt x="220" y="848"/>
                      </a:lnTo>
                      <a:lnTo>
                        <a:pt x="220" y="850"/>
                      </a:lnTo>
                      <a:lnTo>
                        <a:pt x="220" y="851"/>
                      </a:lnTo>
                      <a:lnTo>
                        <a:pt x="220" y="852"/>
                      </a:lnTo>
                      <a:lnTo>
                        <a:pt x="219" y="853"/>
                      </a:lnTo>
                      <a:lnTo>
                        <a:pt x="220" y="853"/>
                      </a:lnTo>
                      <a:lnTo>
                        <a:pt x="219" y="854"/>
                      </a:lnTo>
                      <a:lnTo>
                        <a:pt x="220" y="854"/>
                      </a:lnTo>
                      <a:lnTo>
                        <a:pt x="219" y="854"/>
                      </a:lnTo>
                      <a:lnTo>
                        <a:pt x="219" y="855"/>
                      </a:lnTo>
                      <a:lnTo>
                        <a:pt x="219" y="856"/>
                      </a:lnTo>
                      <a:lnTo>
                        <a:pt x="220" y="856"/>
                      </a:lnTo>
                      <a:lnTo>
                        <a:pt x="219" y="856"/>
                      </a:lnTo>
                      <a:lnTo>
                        <a:pt x="219" y="858"/>
                      </a:lnTo>
                      <a:lnTo>
                        <a:pt x="218" y="859"/>
                      </a:lnTo>
                      <a:lnTo>
                        <a:pt x="217" y="859"/>
                      </a:lnTo>
                      <a:lnTo>
                        <a:pt x="216" y="860"/>
                      </a:lnTo>
                      <a:lnTo>
                        <a:pt x="216" y="859"/>
                      </a:lnTo>
                      <a:lnTo>
                        <a:pt x="215" y="858"/>
                      </a:lnTo>
                      <a:lnTo>
                        <a:pt x="215" y="857"/>
                      </a:lnTo>
                      <a:lnTo>
                        <a:pt x="215" y="856"/>
                      </a:lnTo>
                      <a:lnTo>
                        <a:pt x="215" y="855"/>
                      </a:lnTo>
                      <a:lnTo>
                        <a:pt x="216" y="854"/>
                      </a:lnTo>
                      <a:lnTo>
                        <a:pt x="216" y="853"/>
                      </a:lnTo>
                      <a:lnTo>
                        <a:pt x="215" y="852"/>
                      </a:lnTo>
                      <a:lnTo>
                        <a:pt x="215" y="851"/>
                      </a:lnTo>
                      <a:lnTo>
                        <a:pt x="216" y="851"/>
                      </a:lnTo>
                      <a:lnTo>
                        <a:pt x="216" y="850"/>
                      </a:lnTo>
                      <a:lnTo>
                        <a:pt x="217" y="849"/>
                      </a:lnTo>
                      <a:lnTo>
                        <a:pt x="217" y="848"/>
                      </a:lnTo>
                      <a:lnTo>
                        <a:pt x="218" y="847"/>
                      </a:lnTo>
                      <a:lnTo>
                        <a:pt x="217" y="847"/>
                      </a:lnTo>
                      <a:lnTo>
                        <a:pt x="218" y="846"/>
                      </a:lnTo>
                      <a:lnTo>
                        <a:pt x="217" y="846"/>
                      </a:lnTo>
                      <a:lnTo>
                        <a:pt x="217" y="845"/>
                      </a:lnTo>
                      <a:lnTo>
                        <a:pt x="218" y="845"/>
                      </a:lnTo>
                      <a:lnTo>
                        <a:pt x="218" y="844"/>
                      </a:lnTo>
                      <a:lnTo>
                        <a:pt x="217" y="844"/>
                      </a:lnTo>
                      <a:lnTo>
                        <a:pt x="217" y="843"/>
                      </a:lnTo>
                      <a:lnTo>
                        <a:pt x="216" y="843"/>
                      </a:lnTo>
                      <a:lnTo>
                        <a:pt x="216" y="842"/>
                      </a:lnTo>
                      <a:lnTo>
                        <a:pt x="217" y="842"/>
                      </a:lnTo>
                      <a:lnTo>
                        <a:pt x="216" y="842"/>
                      </a:lnTo>
                      <a:lnTo>
                        <a:pt x="217" y="841"/>
                      </a:lnTo>
                      <a:lnTo>
                        <a:pt x="218" y="841"/>
                      </a:lnTo>
                      <a:lnTo>
                        <a:pt x="218" y="840"/>
                      </a:lnTo>
                      <a:lnTo>
                        <a:pt x="218" y="839"/>
                      </a:lnTo>
                      <a:lnTo>
                        <a:pt x="217" y="839"/>
                      </a:lnTo>
                      <a:lnTo>
                        <a:pt x="218" y="838"/>
                      </a:lnTo>
                      <a:lnTo>
                        <a:pt x="217" y="838"/>
                      </a:lnTo>
                      <a:lnTo>
                        <a:pt x="218" y="838"/>
                      </a:lnTo>
                      <a:lnTo>
                        <a:pt x="217" y="837"/>
                      </a:lnTo>
                      <a:lnTo>
                        <a:pt x="216" y="837"/>
                      </a:lnTo>
                      <a:lnTo>
                        <a:pt x="217" y="837"/>
                      </a:lnTo>
                      <a:lnTo>
                        <a:pt x="216" y="836"/>
                      </a:lnTo>
                      <a:lnTo>
                        <a:pt x="217" y="836"/>
                      </a:lnTo>
                      <a:lnTo>
                        <a:pt x="216" y="836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5" y="834"/>
                      </a:lnTo>
                      <a:lnTo>
                        <a:pt x="216" y="834"/>
                      </a:lnTo>
                      <a:lnTo>
                        <a:pt x="216" y="833"/>
                      </a:lnTo>
                      <a:lnTo>
                        <a:pt x="216" y="832"/>
                      </a:lnTo>
                      <a:lnTo>
                        <a:pt x="215" y="832"/>
                      </a:lnTo>
                      <a:lnTo>
                        <a:pt x="214" y="832"/>
                      </a:lnTo>
                      <a:lnTo>
                        <a:pt x="213" y="832"/>
                      </a:lnTo>
                      <a:lnTo>
                        <a:pt x="213" y="831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2" y="829"/>
                      </a:lnTo>
                      <a:lnTo>
                        <a:pt x="212" y="828"/>
                      </a:lnTo>
                      <a:lnTo>
                        <a:pt x="212" y="827"/>
                      </a:lnTo>
                      <a:lnTo>
                        <a:pt x="211" y="827"/>
                      </a:lnTo>
                      <a:lnTo>
                        <a:pt x="210" y="827"/>
                      </a:lnTo>
                      <a:lnTo>
                        <a:pt x="210" y="826"/>
                      </a:lnTo>
                      <a:lnTo>
                        <a:pt x="209" y="826"/>
                      </a:lnTo>
                      <a:lnTo>
                        <a:pt x="209" y="825"/>
                      </a:lnTo>
                      <a:lnTo>
                        <a:pt x="208" y="825"/>
                      </a:lnTo>
                      <a:lnTo>
                        <a:pt x="207" y="825"/>
                      </a:lnTo>
                      <a:lnTo>
                        <a:pt x="207" y="826"/>
                      </a:lnTo>
                      <a:lnTo>
                        <a:pt x="207" y="825"/>
                      </a:lnTo>
                      <a:lnTo>
                        <a:pt x="206" y="825"/>
                      </a:lnTo>
                      <a:lnTo>
                        <a:pt x="205" y="826"/>
                      </a:lnTo>
                      <a:lnTo>
                        <a:pt x="205" y="825"/>
                      </a:lnTo>
                      <a:lnTo>
                        <a:pt x="205" y="826"/>
                      </a:lnTo>
                      <a:lnTo>
                        <a:pt x="204" y="826"/>
                      </a:lnTo>
                      <a:lnTo>
                        <a:pt x="204" y="825"/>
                      </a:lnTo>
                      <a:lnTo>
                        <a:pt x="203" y="825"/>
                      </a:lnTo>
                      <a:lnTo>
                        <a:pt x="203" y="824"/>
                      </a:lnTo>
                      <a:lnTo>
                        <a:pt x="202" y="823"/>
                      </a:lnTo>
                      <a:lnTo>
                        <a:pt x="203" y="823"/>
                      </a:lnTo>
                      <a:lnTo>
                        <a:pt x="202" y="823"/>
                      </a:lnTo>
                      <a:lnTo>
                        <a:pt x="203" y="822"/>
                      </a:lnTo>
                      <a:lnTo>
                        <a:pt x="202" y="822"/>
                      </a:lnTo>
                      <a:lnTo>
                        <a:pt x="203" y="822"/>
                      </a:lnTo>
                      <a:lnTo>
                        <a:pt x="203" y="821"/>
                      </a:lnTo>
                      <a:lnTo>
                        <a:pt x="203" y="820"/>
                      </a:lnTo>
                      <a:lnTo>
                        <a:pt x="202" y="820"/>
                      </a:lnTo>
                      <a:lnTo>
                        <a:pt x="202" y="819"/>
                      </a:lnTo>
                      <a:lnTo>
                        <a:pt x="203" y="819"/>
                      </a:lnTo>
                      <a:lnTo>
                        <a:pt x="203" y="818"/>
                      </a:lnTo>
                      <a:lnTo>
                        <a:pt x="202" y="818"/>
                      </a:lnTo>
                      <a:lnTo>
                        <a:pt x="202" y="817"/>
                      </a:lnTo>
                      <a:lnTo>
                        <a:pt x="202" y="816"/>
                      </a:lnTo>
                      <a:lnTo>
                        <a:pt x="201" y="816"/>
                      </a:lnTo>
                      <a:lnTo>
                        <a:pt x="201" y="815"/>
                      </a:lnTo>
                      <a:lnTo>
                        <a:pt x="200" y="815"/>
                      </a:lnTo>
                      <a:lnTo>
                        <a:pt x="200" y="814"/>
                      </a:lnTo>
                      <a:lnTo>
                        <a:pt x="199" y="814"/>
                      </a:lnTo>
                      <a:lnTo>
                        <a:pt x="199" y="813"/>
                      </a:lnTo>
                      <a:lnTo>
                        <a:pt x="198" y="813"/>
                      </a:lnTo>
                      <a:lnTo>
                        <a:pt x="198" y="812"/>
                      </a:lnTo>
                      <a:lnTo>
                        <a:pt x="198" y="813"/>
                      </a:lnTo>
                      <a:lnTo>
                        <a:pt x="197" y="813"/>
                      </a:lnTo>
                      <a:lnTo>
                        <a:pt x="197" y="812"/>
                      </a:lnTo>
                      <a:lnTo>
                        <a:pt x="196" y="812"/>
                      </a:lnTo>
                      <a:lnTo>
                        <a:pt x="196" y="811"/>
                      </a:lnTo>
                      <a:lnTo>
                        <a:pt x="195" y="811"/>
                      </a:lnTo>
                      <a:lnTo>
                        <a:pt x="195" y="810"/>
                      </a:lnTo>
                      <a:lnTo>
                        <a:pt x="195" y="809"/>
                      </a:lnTo>
                      <a:lnTo>
                        <a:pt x="194" y="809"/>
                      </a:lnTo>
                      <a:lnTo>
                        <a:pt x="194" y="808"/>
                      </a:lnTo>
                      <a:lnTo>
                        <a:pt x="193" y="808"/>
                      </a:lnTo>
                      <a:lnTo>
                        <a:pt x="192" y="808"/>
                      </a:lnTo>
                      <a:lnTo>
                        <a:pt x="192" y="807"/>
                      </a:lnTo>
                      <a:lnTo>
                        <a:pt x="192" y="806"/>
                      </a:lnTo>
                      <a:lnTo>
                        <a:pt x="192" y="805"/>
                      </a:lnTo>
                      <a:lnTo>
                        <a:pt x="192" y="804"/>
                      </a:lnTo>
                      <a:lnTo>
                        <a:pt x="191" y="804"/>
                      </a:lnTo>
                      <a:lnTo>
                        <a:pt x="190" y="804"/>
                      </a:lnTo>
                      <a:lnTo>
                        <a:pt x="189" y="804"/>
                      </a:lnTo>
                      <a:lnTo>
                        <a:pt x="190" y="805"/>
                      </a:lnTo>
                      <a:lnTo>
                        <a:pt x="189" y="805"/>
                      </a:lnTo>
                      <a:lnTo>
                        <a:pt x="188" y="805"/>
                      </a:lnTo>
                      <a:lnTo>
                        <a:pt x="178" y="819"/>
                      </a:lnTo>
                      <a:lnTo>
                        <a:pt x="177" y="818"/>
                      </a:lnTo>
                      <a:lnTo>
                        <a:pt x="176" y="818"/>
                      </a:lnTo>
                      <a:lnTo>
                        <a:pt x="176" y="817"/>
                      </a:lnTo>
                      <a:lnTo>
                        <a:pt x="175" y="817"/>
                      </a:lnTo>
                      <a:lnTo>
                        <a:pt x="175" y="816"/>
                      </a:lnTo>
                      <a:lnTo>
                        <a:pt x="174" y="815"/>
                      </a:lnTo>
                      <a:lnTo>
                        <a:pt x="174" y="814"/>
                      </a:lnTo>
                      <a:lnTo>
                        <a:pt x="173" y="814"/>
                      </a:lnTo>
                      <a:lnTo>
                        <a:pt x="172" y="813"/>
                      </a:lnTo>
                      <a:lnTo>
                        <a:pt x="171" y="813"/>
                      </a:lnTo>
                      <a:lnTo>
                        <a:pt x="171" y="814"/>
                      </a:lnTo>
                      <a:lnTo>
                        <a:pt x="170" y="814"/>
                      </a:lnTo>
                      <a:lnTo>
                        <a:pt x="169" y="813"/>
                      </a:lnTo>
                      <a:lnTo>
                        <a:pt x="168" y="813"/>
                      </a:lnTo>
                      <a:lnTo>
                        <a:pt x="167" y="813"/>
                      </a:lnTo>
                      <a:lnTo>
                        <a:pt x="167" y="812"/>
                      </a:lnTo>
                      <a:lnTo>
                        <a:pt x="166" y="812"/>
                      </a:lnTo>
                      <a:lnTo>
                        <a:pt x="166" y="811"/>
                      </a:lnTo>
                      <a:lnTo>
                        <a:pt x="167" y="811"/>
                      </a:lnTo>
                      <a:lnTo>
                        <a:pt x="167" y="810"/>
                      </a:lnTo>
                      <a:lnTo>
                        <a:pt x="168" y="810"/>
                      </a:lnTo>
                      <a:lnTo>
                        <a:pt x="168" y="809"/>
                      </a:lnTo>
                      <a:lnTo>
                        <a:pt x="168" y="808"/>
                      </a:lnTo>
                      <a:lnTo>
                        <a:pt x="168" y="807"/>
                      </a:lnTo>
                      <a:lnTo>
                        <a:pt x="169" y="807"/>
                      </a:lnTo>
                      <a:lnTo>
                        <a:pt x="167" y="807"/>
                      </a:lnTo>
                      <a:lnTo>
                        <a:pt x="166" y="806"/>
                      </a:lnTo>
                      <a:lnTo>
                        <a:pt x="165" y="806"/>
                      </a:lnTo>
                      <a:lnTo>
                        <a:pt x="164" y="801"/>
                      </a:lnTo>
                      <a:lnTo>
                        <a:pt x="163" y="801"/>
                      </a:lnTo>
                      <a:lnTo>
                        <a:pt x="162" y="802"/>
                      </a:lnTo>
                      <a:lnTo>
                        <a:pt x="161" y="802"/>
                      </a:lnTo>
                      <a:lnTo>
                        <a:pt x="161" y="803"/>
                      </a:lnTo>
                      <a:lnTo>
                        <a:pt x="161" y="804"/>
                      </a:lnTo>
                      <a:lnTo>
                        <a:pt x="160" y="804"/>
                      </a:lnTo>
                      <a:lnTo>
                        <a:pt x="159" y="805"/>
                      </a:lnTo>
                      <a:lnTo>
                        <a:pt x="158" y="805"/>
                      </a:lnTo>
                      <a:lnTo>
                        <a:pt x="158" y="806"/>
                      </a:lnTo>
                      <a:lnTo>
                        <a:pt x="157" y="806"/>
                      </a:lnTo>
                      <a:lnTo>
                        <a:pt x="156" y="807"/>
                      </a:lnTo>
                      <a:lnTo>
                        <a:pt x="155" y="808"/>
                      </a:lnTo>
                      <a:lnTo>
                        <a:pt x="154" y="809"/>
                      </a:lnTo>
                      <a:lnTo>
                        <a:pt x="153" y="809"/>
                      </a:lnTo>
                      <a:lnTo>
                        <a:pt x="152" y="809"/>
                      </a:lnTo>
                      <a:lnTo>
                        <a:pt x="152" y="810"/>
                      </a:lnTo>
                      <a:lnTo>
                        <a:pt x="151" y="810"/>
                      </a:lnTo>
                      <a:lnTo>
                        <a:pt x="151" y="811"/>
                      </a:lnTo>
                      <a:lnTo>
                        <a:pt x="150" y="811"/>
                      </a:lnTo>
                      <a:lnTo>
                        <a:pt x="150" y="812"/>
                      </a:lnTo>
                      <a:lnTo>
                        <a:pt x="150" y="813"/>
                      </a:lnTo>
                      <a:lnTo>
                        <a:pt x="149" y="814"/>
                      </a:lnTo>
                      <a:lnTo>
                        <a:pt x="149" y="815"/>
                      </a:lnTo>
                      <a:lnTo>
                        <a:pt x="149" y="816"/>
                      </a:lnTo>
                      <a:lnTo>
                        <a:pt x="148" y="816"/>
                      </a:lnTo>
                      <a:lnTo>
                        <a:pt x="147" y="817"/>
                      </a:lnTo>
                      <a:lnTo>
                        <a:pt x="146" y="819"/>
                      </a:lnTo>
                      <a:lnTo>
                        <a:pt x="147" y="820"/>
                      </a:lnTo>
                      <a:lnTo>
                        <a:pt x="146" y="820"/>
                      </a:lnTo>
                      <a:lnTo>
                        <a:pt x="146" y="821"/>
                      </a:lnTo>
                      <a:lnTo>
                        <a:pt x="145" y="822"/>
                      </a:lnTo>
                      <a:lnTo>
                        <a:pt x="144" y="823"/>
                      </a:lnTo>
                      <a:lnTo>
                        <a:pt x="144" y="824"/>
                      </a:lnTo>
                      <a:lnTo>
                        <a:pt x="143" y="825"/>
                      </a:lnTo>
                      <a:lnTo>
                        <a:pt x="142" y="825"/>
                      </a:lnTo>
                      <a:lnTo>
                        <a:pt x="142" y="826"/>
                      </a:lnTo>
                      <a:lnTo>
                        <a:pt x="141" y="827"/>
                      </a:lnTo>
                      <a:lnTo>
                        <a:pt x="141" y="828"/>
                      </a:lnTo>
                      <a:lnTo>
                        <a:pt x="140" y="828"/>
                      </a:lnTo>
                      <a:lnTo>
                        <a:pt x="140" y="829"/>
                      </a:lnTo>
                      <a:lnTo>
                        <a:pt x="139" y="829"/>
                      </a:lnTo>
                      <a:lnTo>
                        <a:pt x="139" y="830"/>
                      </a:lnTo>
                      <a:lnTo>
                        <a:pt x="139" y="831"/>
                      </a:lnTo>
                      <a:lnTo>
                        <a:pt x="138" y="831"/>
                      </a:lnTo>
                      <a:lnTo>
                        <a:pt x="138" y="832"/>
                      </a:lnTo>
                      <a:lnTo>
                        <a:pt x="138" y="833"/>
                      </a:lnTo>
                      <a:lnTo>
                        <a:pt x="138" y="834"/>
                      </a:lnTo>
                      <a:lnTo>
                        <a:pt x="139" y="834"/>
                      </a:lnTo>
                      <a:lnTo>
                        <a:pt x="139" y="835"/>
                      </a:lnTo>
                      <a:lnTo>
                        <a:pt x="139" y="836"/>
                      </a:lnTo>
                      <a:lnTo>
                        <a:pt x="138" y="837"/>
                      </a:lnTo>
                      <a:lnTo>
                        <a:pt x="137" y="838"/>
                      </a:lnTo>
                      <a:lnTo>
                        <a:pt x="138" y="839"/>
                      </a:lnTo>
                      <a:lnTo>
                        <a:pt x="138" y="840"/>
                      </a:lnTo>
                      <a:lnTo>
                        <a:pt x="138" y="841"/>
                      </a:lnTo>
                      <a:lnTo>
                        <a:pt x="138" y="842"/>
                      </a:lnTo>
                      <a:lnTo>
                        <a:pt x="138" y="843"/>
                      </a:lnTo>
                      <a:lnTo>
                        <a:pt x="138" y="844"/>
                      </a:lnTo>
                      <a:lnTo>
                        <a:pt x="138" y="846"/>
                      </a:lnTo>
                      <a:lnTo>
                        <a:pt x="139" y="846"/>
                      </a:lnTo>
                      <a:lnTo>
                        <a:pt x="139" y="848"/>
                      </a:lnTo>
                      <a:lnTo>
                        <a:pt x="138" y="849"/>
                      </a:lnTo>
                      <a:lnTo>
                        <a:pt x="137" y="849"/>
                      </a:lnTo>
                      <a:lnTo>
                        <a:pt x="135" y="850"/>
                      </a:lnTo>
                      <a:lnTo>
                        <a:pt x="122" y="842"/>
                      </a:lnTo>
                      <a:lnTo>
                        <a:pt x="81" y="815"/>
                      </a:lnTo>
                      <a:lnTo>
                        <a:pt x="81" y="814"/>
                      </a:lnTo>
                      <a:lnTo>
                        <a:pt x="80" y="814"/>
                      </a:lnTo>
                      <a:lnTo>
                        <a:pt x="79" y="814"/>
                      </a:lnTo>
                      <a:lnTo>
                        <a:pt x="78" y="813"/>
                      </a:lnTo>
                      <a:lnTo>
                        <a:pt x="77" y="814"/>
                      </a:lnTo>
                      <a:lnTo>
                        <a:pt x="76" y="813"/>
                      </a:lnTo>
                      <a:lnTo>
                        <a:pt x="75" y="813"/>
                      </a:lnTo>
                      <a:lnTo>
                        <a:pt x="75" y="812"/>
                      </a:lnTo>
                      <a:lnTo>
                        <a:pt x="74" y="812"/>
                      </a:lnTo>
                      <a:lnTo>
                        <a:pt x="74" y="811"/>
                      </a:lnTo>
                      <a:lnTo>
                        <a:pt x="74" y="812"/>
                      </a:lnTo>
                      <a:lnTo>
                        <a:pt x="73" y="812"/>
                      </a:lnTo>
                      <a:lnTo>
                        <a:pt x="72" y="812"/>
                      </a:lnTo>
                      <a:lnTo>
                        <a:pt x="72" y="811"/>
                      </a:lnTo>
                      <a:lnTo>
                        <a:pt x="71" y="811"/>
                      </a:lnTo>
                      <a:lnTo>
                        <a:pt x="71" y="810"/>
                      </a:lnTo>
                      <a:lnTo>
                        <a:pt x="70" y="810"/>
                      </a:lnTo>
                      <a:lnTo>
                        <a:pt x="69" y="810"/>
                      </a:lnTo>
                      <a:lnTo>
                        <a:pt x="68" y="811"/>
                      </a:lnTo>
                      <a:lnTo>
                        <a:pt x="67" y="810"/>
                      </a:lnTo>
                      <a:lnTo>
                        <a:pt x="67" y="809"/>
                      </a:lnTo>
                      <a:lnTo>
                        <a:pt x="66" y="809"/>
                      </a:lnTo>
                      <a:lnTo>
                        <a:pt x="65" y="809"/>
                      </a:lnTo>
                      <a:lnTo>
                        <a:pt x="64" y="808"/>
                      </a:lnTo>
                      <a:lnTo>
                        <a:pt x="64" y="807"/>
                      </a:lnTo>
                      <a:lnTo>
                        <a:pt x="63" y="807"/>
                      </a:lnTo>
                      <a:lnTo>
                        <a:pt x="62" y="807"/>
                      </a:lnTo>
                      <a:lnTo>
                        <a:pt x="61" y="807"/>
                      </a:lnTo>
                      <a:lnTo>
                        <a:pt x="61" y="808"/>
                      </a:lnTo>
                      <a:lnTo>
                        <a:pt x="60" y="807"/>
                      </a:lnTo>
                      <a:lnTo>
                        <a:pt x="59" y="807"/>
                      </a:lnTo>
                      <a:lnTo>
                        <a:pt x="58" y="807"/>
                      </a:lnTo>
                      <a:lnTo>
                        <a:pt x="57" y="807"/>
                      </a:lnTo>
                      <a:lnTo>
                        <a:pt x="57" y="806"/>
                      </a:lnTo>
                      <a:lnTo>
                        <a:pt x="56" y="806"/>
                      </a:lnTo>
                      <a:lnTo>
                        <a:pt x="55" y="805"/>
                      </a:lnTo>
                      <a:lnTo>
                        <a:pt x="55" y="806"/>
                      </a:lnTo>
                      <a:lnTo>
                        <a:pt x="54" y="806"/>
                      </a:lnTo>
                      <a:lnTo>
                        <a:pt x="54" y="805"/>
                      </a:lnTo>
                      <a:lnTo>
                        <a:pt x="53" y="805"/>
                      </a:lnTo>
                      <a:lnTo>
                        <a:pt x="53" y="806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1" y="804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49" y="803"/>
                      </a:lnTo>
                      <a:lnTo>
                        <a:pt x="49" y="802"/>
                      </a:lnTo>
                      <a:lnTo>
                        <a:pt x="49" y="801"/>
                      </a:lnTo>
                      <a:lnTo>
                        <a:pt x="49" y="802"/>
                      </a:lnTo>
                      <a:lnTo>
                        <a:pt x="48" y="801"/>
                      </a:lnTo>
                      <a:lnTo>
                        <a:pt x="47" y="801"/>
                      </a:lnTo>
                      <a:lnTo>
                        <a:pt x="46" y="801"/>
                      </a:lnTo>
                      <a:lnTo>
                        <a:pt x="46" y="800"/>
                      </a:lnTo>
                      <a:lnTo>
                        <a:pt x="45" y="800"/>
                      </a:lnTo>
                      <a:lnTo>
                        <a:pt x="45" y="799"/>
                      </a:lnTo>
                      <a:lnTo>
                        <a:pt x="44" y="799"/>
                      </a:lnTo>
                      <a:lnTo>
                        <a:pt x="44" y="800"/>
                      </a:lnTo>
                      <a:lnTo>
                        <a:pt x="43" y="799"/>
                      </a:lnTo>
                      <a:lnTo>
                        <a:pt x="42" y="799"/>
                      </a:lnTo>
                      <a:lnTo>
                        <a:pt x="42" y="798"/>
                      </a:lnTo>
                      <a:lnTo>
                        <a:pt x="41" y="798"/>
                      </a:lnTo>
                      <a:lnTo>
                        <a:pt x="41" y="797"/>
                      </a:lnTo>
                      <a:lnTo>
                        <a:pt x="41" y="796"/>
                      </a:lnTo>
                      <a:lnTo>
                        <a:pt x="41" y="795"/>
                      </a:lnTo>
                      <a:lnTo>
                        <a:pt x="40" y="795"/>
                      </a:lnTo>
                      <a:lnTo>
                        <a:pt x="40" y="794"/>
                      </a:lnTo>
                      <a:lnTo>
                        <a:pt x="41" y="793"/>
                      </a:lnTo>
                      <a:lnTo>
                        <a:pt x="41" y="792"/>
                      </a:lnTo>
                      <a:lnTo>
                        <a:pt x="41" y="791"/>
                      </a:lnTo>
                      <a:lnTo>
                        <a:pt x="41" y="790"/>
                      </a:lnTo>
                      <a:lnTo>
                        <a:pt x="42" y="790"/>
                      </a:lnTo>
                      <a:lnTo>
                        <a:pt x="42" y="789"/>
                      </a:lnTo>
                      <a:lnTo>
                        <a:pt x="41" y="789"/>
                      </a:lnTo>
                      <a:lnTo>
                        <a:pt x="42" y="789"/>
                      </a:lnTo>
                      <a:lnTo>
                        <a:pt x="42" y="788"/>
                      </a:lnTo>
                      <a:lnTo>
                        <a:pt x="42" y="789"/>
                      </a:lnTo>
                      <a:lnTo>
                        <a:pt x="43" y="788"/>
                      </a:lnTo>
                      <a:lnTo>
                        <a:pt x="43" y="787"/>
                      </a:lnTo>
                      <a:lnTo>
                        <a:pt x="43" y="786"/>
                      </a:lnTo>
                      <a:lnTo>
                        <a:pt x="43" y="785"/>
                      </a:lnTo>
                      <a:lnTo>
                        <a:pt x="42" y="785"/>
                      </a:lnTo>
                      <a:lnTo>
                        <a:pt x="42" y="784"/>
                      </a:lnTo>
                      <a:lnTo>
                        <a:pt x="42" y="783"/>
                      </a:lnTo>
                      <a:lnTo>
                        <a:pt x="42" y="782"/>
                      </a:lnTo>
                      <a:lnTo>
                        <a:pt x="43" y="782"/>
                      </a:lnTo>
                      <a:lnTo>
                        <a:pt x="42" y="782"/>
                      </a:lnTo>
                      <a:lnTo>
                        <a:pt x="42" y="783"/>
                      </a:lnTo>
                      <a:lnTo>
                        <a:pt x="43" y="783"/>
                      </a:lnTo>
                      <a:lnTo>
                        <a:pt x="43" y="782"/>
                      </a:lnTo>
                      <a:lnTo>
                        <a:pt x="43" y="783"/>
                      </a:lnTo>
                      <a:lnTo>
                        <a:pt x="44" y="783"/>
                      </a:lnTo>
                      <a:lnTo>
                        <a:pt x="44" y="782"/>
                      </a:lnTo>
                      <a:lnTo>
                        <a:pt x="45" y="783"/>
                      </a:lnTo>
                      <a:lnTo>
                        <a:pt x="45" y="782"/>
                      </a:lnTo>
                      <a:lnTo>
                        <a:pt x="46" y="781"/>
                      </a:lnTo>
                      <a:lnTo>
                        <a:pt x="46" y="780"/>
                      </a:lnTo>
                      <a:lnTo>
                        <a:pt x="45" y="780"/>
                      </a:lnTo>
                      <a:lnTo>
                        <a:pt x="45" y="779"/>
                      </a:lnTo>
                      <a:lnTo>
                        <a:pt x="46" y="779"/>
                      </a:lnTo>
                      <a:lnTo>
                        <a:pt x="46" y="778"/>
                      </a:lnTo>
                      <a:lnTo>
                        <a:pt x="47" y="778"/>
                      </a:lnTo>
                      <a:lnTo>
                        <a:pt x="47" y="777"/>
                      </a:lnTo>
                      <a:lnTo>
                        <a:pt x="47" y="776"/>
                      </a:lnTo>
                      <a:lnTo>
                        <a:pt x="47" y="777"/>
                      </a:lnTo>
                      <a:lnTo>
                        <a:pt x="48" y="777"/>
                      </a:lnTo>
                      <a:lnTo>
                        <a:pt x="49" y="777"/>
                      </a:lnTo>
                      <a:lnTo>
                        <a:pt x="49" y="776"/>
                      </a:lnTo>
                      <a:lnTo>
                        <a:pt x="48" y="775"/>
                      </a:lnTo>
                      <a:lnTo>
                        <a:pt x="48" y="774"/>
                      </a:lnTo>
                      <a:lnTo>
                        <a:pt x="48" y="773"/>
                      </a:lnTo>
                      <a:lnTo>
                        <a:pt x="49" y="772"/>
                      </a:lnTo>
                      <a:lnTo>
                        <a:pt x="50" y="773"/>
                      </a:lnTo>
                      <a:lnTo>
                        <a:pt x="50" y="772"/>
                      </a:lnTo>
                      <a:lnTo>
                        <a:pt x="51" y="771"/>
                      </a:lnTo>
                      <a:lnTo>
                        <a:pt x="52" y="771"/>
                      </a:lnTo>
                      <a:lnTo>
                        <a:pt x="52" y="770"/>
                      </a:lnTo>
                      <a:lnTo>
                        <a:pt x="53" y="770"/>
                      </a:lnTo>
                      <a:lnTo>
                        <a:pt x="54" y="770"/>
                      </a:lnTo>
                      <a:lnTo>
                        <a:pt x="53" y="770"/>
                      </a:lnTo>
                      <a:lnTo>
                        <a:pt x="53" y="769"/>
                      </a:lnTo>
                      <a:lnTo>
                        <a:pt x="52" y="769"/>
                      </a:lnTo>
                      <a:lnTo>
                        <a:pt x="52" y="770"/>
                      </a:lnTo>
                      <a:lnTo>
                        <a:pt x="52" y="769"/>
                      </a:lnTo>
                      <a:lnTo>
                        <a:pt x="51" y="769"/>
                      </a:lnTo>
                      <a:lnTo>
                        <a:pt x="52" y="769"/>
                      </a:lnTo>
                      <a:lnTo>
                        <a:pt x="51" y="768"/>
                      </a:lnTo>
                      <a:lnTo>
                        <a:pt x="50" y="768"/>
                      </a:lnTo>
                      <a:lnTo>
                        <a:pt x="50" y="767"/>
                      </a:lnTo>
                      <a:lnTo>
                        <a:pt x="51" y="765"/>
                      </a:lnTo>
                      <a:lnTo>
                        <a:pt x="51" y="764"/>
                      </a:lnTo>
                      <a:lnTo>
                        <a:pt x="51" y="763"/>
                      </a:lnTo>
                      <a:lnTo>
                        <a:pt x="51" y="762"/>
                      </a:lnTo>
                      <a:lnTo>
                        <a:pt x="52" y="762"/>
                      </a:lnTo>
                      <a:lnTo>
                        <a:pt x="52" y="761"/>
                      </a:lnTo>
                      <a:lnTo>
                        <a:pt x="53" y="761"/>
                      </a:lnTo>
                      <a:lnTo>
                        <a:pt x="53" y="760"/>
                      </a:lnTo>
                      <a:lnTo>
                        <a:pt x="53" y="759"/>
                      </a:lnTo>
                      <a:lnTo>
                        <a:pt x="54" y="759"/>
                      </a:lnTo>
                      <a:lnTo>
                        <a:pt x="55" y="759"/>
                      </a:lnTo>
                      <a:lnTo>
                        <a:pt x="55" y="758"/>
                      </a:lnTo>
                      <a:lnTo>
                        <a:pt x="55" y="757"/>
                      </a:lnTo>
                      <a:lnTo>
                        <a:pt x="57" y="757"/>
                      </a:lnTo>
                      <a:lnTo>
                        <a:pt x="58" y="756"/>
                      </a:lnTo>
                      <a:lnTo>
                        <a:pt x="58" y="755"/>
                      </a:lnTo>
                      <a:lnTo>
                        <a:pt x="59" y="754"/>
                      </a:lnTo>
                      <a:lnTo>
                        <a:pt x="60" y="753"/>
                      </a:lnTo>
                      <a:lnTo>
                        <a:pt x="59" y="753"/>
                      </a:lnTo>
                      <a:lnTo>
                        <a:pt x="58" y="753"/>
                      </a:lnTo>
                      <a:lnTo>
                        <a:pt x="58" y="754"/>
                      </a:lnTo>
                      <a:lnTo>
                        <a:pt x="57" y="754"/>
                      </a:lnTo>
                      <a:lnTo>
                        <a:pt x="56" y="754"/>
                      </a:lnTo>
                      <a:lnTo>
                        <a:pt x="56" y="755"/>
                      </a:lnTo>
                      <a:lnTo>
                        <a:pt x="56" y="756"/>
                      </a:lnTo>
                      <a:lnTo>
                        <a:pt x="55" y="756"/>
                      </a:lnTo>
                      <a:lnTo>
                        <a:pt x="55" y="755"/>
                      </a:lnTo>
                      <a:lnTo>
                        <a:pt x="54" y="754"/>
                      </a:lnTo>
                      <a:lnTo>
                        <a:pt x="54" y="755"/>
                      </a:lnTo>
                      <a:lnTo>
                        <a:pt x="55" y="755"/>
                      </a:lnTo>
                      <a:lnTo>
                        <a:pt x="55" y="756"/>
                      </a:lnTo>
                      <a:lnTo>
                        <a:pt x="55" y="757"/>
                      </a:lnTo>
                      <a:lnTo>
                        <a:pt x="54" y="756"/>
                      </a:lnTo>
                      <a:lnTo>
                        <a:pt x="52" y="757"/>
                      </a:lnTo>
                      <a:lnTo>
                        <a:pt x="53" y="757"/>
                      </a:lnTo>
                      <a:lnTo>
                        <a:pt x="53" y="758"/>
                      </a:lnTo>
                      <a:lnTo>
                        <a:pt x="52" y="758"/>
                      </a:lnTo>
                      <a:lnTo>
                        <a:pt x="51" y="758"/>
                      </a:lnTo>
                      <a:lnTo>
                        <a:pt x="50" y="758"/>
                      </a:lnTo>
                      <a:lnTo>
                        <a:pt x="50" y="759"/>
                      </a:lnTo>
                      <a:lnTo>
                        <a:pt x="48" y="759"/>
                      </a:lnTo>
                      <a:lnTo>
                        <a:pt x="47" y="761"/>
                      </a:lnTo>
                      <a:lnTo>
                        <a:pt x="46" y="761"/>
                      </a:lnTo>
                      <a:lnTo>
                        <a:pt x="45" y="761"/>
                      </a:lnTo>
                      <a:lnTo>
                        <a:pt x="44" y="762"/>
                      </a:lnTo>
                      <a:lnTo>
                        <a:pt x="43" y="762"/>
                      </a:lnTo>
                      <a:lnTo>
                        <a:pt x="42" y="763"/>
                      </a:lnTo>
                      <a:lnTo>
                        <a:pt x="41" y="763"/>
                      </a:lnTo>
                      <a:lnTo>
                        <a:pt x="40" y="764"/>
                      </a:lnTo>
                      <a:lnTo>
                        <a:pt x="41" y="764"/>
                      </a:lnTo>
                      <a:lnTo>
                        <a:pt x="41" y="765"/>
                      </a:lnTo>
                      <a:lnTo>
                        <a:pt x="40" y="765"/>
                      </a:lnTo>
                      <a:lnTo>
                        <a:pt x="40" y="764"/>
                      </a:lnTo>
                      <a:lnTo>
                        <a:pt x="39" y="765"/>
                      </a:lnTo>
                      <a:lnTo>
                        <a:pt x="39" y="766"/>
                      </a:lnTo>
                      <a:lnTo>
                        <a:pt x="39" y="767"/>
                      </a:lnTo>
                      <a:lnTo>
                        <a:pt x="38" y="766"/>
                      </a:lnTo>
                      <a:lnTo>
                        <a:pt x="38" y="767"/>
                      </a:lnTo>
                      <a:lnTo>
                        <a:pt x="37" y="767"/>
                      </a:lnTo>
                      <a:lnTo>
                        <a:pt x="36" y="767"/>
                      </a:lnTo>
                      <a:lnTo>
                        <a:pt x="36" y="768"/>
                      </a:lnTo>
                      <a:lnTo>
                        <a:pt x="36" y="769"/>
                      </a:lnTo>
                      <a:lnTo>
                        <a:pt x="36" y="768"/>
                      </a:lnTo>
                      <a:lnTo>
                        <a:pt x="35" y="769"/>
                      </a:lnTo>
                      <a:lnTo>
                        <a:pt x="36" y="770"/>
                      </a:lnTo>
                      <a:lnTo>
                        <a:pt x="35" y="770"/>
                      </a:lnTo>
                      <a:lnTo>
                        <a:pt x="35" y="771"/>
                      </a:lnTo>
                      <a:lnTo>
                        <a:pt x="34" y="771"/>
                      </a:lnTo>
                      <a:lnTo>
                        <a:pt x="33" y="772"/>
                      </a:lnTo>
                      <a:lnTo>
                        <a:pt x="32" y="773"/>
                      </a:lnTo>
                      <a:lnTo>
                        <a:pt x="33" y="774"/>
                      </a:lnTo>
                      <a:lnTo>
                        <a:pt x="33" y="775"/>
                      </a:lnTo>
                      <a:lnTo>
                        <a:pt x="32" y="775"/>
                      </a:lnTo>
                      <a:lnTo>
                        <a:pt x="31" y="775"/>
                      </a:lnTo>
                      <a:lnTo>
                        <a:pt x="30" y="776"/>
                      </a:lnTo>
                      <a:lnTo>
                        <a:pt x="30" y="777"/>
                      </a:lnTo>
                      <a:lnTo>
                        <a:pt x="31" y="778"/>
                      </a:lnTo>
                      <a:lnTo>
                        <a:pt x="30" y="778"/>
                      </a:lnTo>
                      <a:lnTo>
                        <a:pt x="29" y="777"/>
                      </a:lnTo>
                      <a:lnTo>
                        <a:pt x="28" y="778"/>
                      </a:lnTo>
                      <a:lnTo>
                        <a:pt x="27" y="778"/>
                      </a:lnTo>
                      <a:lnTo>
                        <a:pt x="27" y="779"/>
                      </a:lnTo>
                      <a:lnTo>
                        <a:pt x="28" y="779"/>
                      </a:lnTo>
                      <a:lnTo>
                        <a:pt x="28" y="778"/>
                      </a:lnTo>
                      <a:lnTo>
                        <a:pt x="29" y="778"/>
                      </a:lnTo>
                      <a:lnTo>
                        <a:pt x="29" y="779"/>
                      </a:lnTo>
                      <a:lnTo>
                        <a:pt x="28" y="779"/>
                      </a:lnTo>
                      <a:lnTo>
                        <a:pt x="28" y="780"/>
                      </a:lnTo>
                      <a:lnTo>
                        <a:pt x="28" y="781"/>
                      </a:lnTo>
                      <a:lnTo>
                        <a:pt x="28" y="782"/>
                      </a:lnTo>
                      <a:lnTo>
                        <a:pt x="28" y="783"/>
                      </a:lnTo>
                      <a:lnTo>
                        <a:pt x="27" y="783"/>
                      </a:lnTo>
                      <a:lnTo>
                        <a:pt x="26" y="783"/>
                      </a:lnTo>
                      <a:lnTo>
                        <a:pt x="25" y="783"/>
                      </a:lnTo>
                      <a:lnTo>
                        <a:pt x="25" y="784"/>
                      </a:lnTo>
                      <a:lnTo>
                        <a:pt x="24" y="784"/>
                      </a:lnTo>
                      <a:lnTo>
                        <a:pt x="23" y="784"/>
                      </a:lnTo>
                      <a:lnTo>
                        <a:pt x="23" y="785"/>
                      </a:lnTo>
                      <a:lnTo>
                        <a:pt x="24" y="785"/>
                      </a:lnTo>
                      <a:lnTo>
                        <a:pt x="25" y="786"/>
                      </a:lnTo>
                      <a:lnTo>
                        <a:pt x="25" y="787"/>
                      </a:lnTo>
                      <a:lnTo>
                        <a:pt x="24" y="787"/>
                      </a:lnTo>
                      <a:lnTo>
                        <a:pt x="23" y="787"/>
                      </a:lnTo>
                      <a:lnTo>
                        <a:pt x="23" y="788"/>
                      </a:lnTo>
                      <a:lnTo>
                        <a:pt x="22" y="788"/>
                      </a:lnTo>
                      <a:lnTo>
                        <a:pt x="23" y="789"/>
                      </a:lnTo>
                      <a:lnTo>
                        <a:pt x="24" y="789"/>
                      </a:lnTo>
                      <a:lnTo>
                        <a:pt x="23" y="790"/>
                      </a:lnTo>
                      <a:lnTo>
                        <a:pt x="23" y="791"/>
                      </a:lnTo>
                      <a:lnTo>
                        <a:pt x="22" y="791"/>
                      </a:lnTo>
                      <a:lnTo>
                        <a:pt x="22" y="792"/>
                      </a:lnTo>
                      <a:lnTo>
                        <a:pt x="21" y="792"/>
                      </a:lnTo>
                      <a:lnTo>
                        <a:pt x="21" y="793"/>
                      </a:lnTo>
                      <a:lnTo>
                        <a:pt x="22" y="794"/>
                      </a:lnTo>
                      <a:lnTo>
                        <a:pt x="22" y="795"/>
                      </a:lnTo>
                      <a:lnTo>
                        <a:pt x="21" y="795"/>
                      </a:lnTo>
                      <a:lnTo>
                        <a:pt x="21" y="796"/>
                      </a:lnTo>
                      <a:lnTo>
                        <a:pt x="21" y="797"/>
                      </a:lnTo>
                      <a:lnTo>
                        <a:pt x="21" y="798"/>
                      </a:lnTo>
                      <a:lnTo>
                        <a:pt x="20" y="799"/>
                      </a:lnTo>
                      <a:lnTo>
                        <a:pt x="19" y="800"/>
                      </a:lnTo>
                      <a:lnTo>
                        <a:pt x="19" y="798"/>
                      </a:lnTo>
                      <a:lnTo>
                        <a:pt x="18" y="797"/>
                      </a:lnTo>
                      <a:lnTo>
                        <a:pt x="17" y="798"/>
                      </a:lnTo>
                      <a:lnTo>
                        <a:pt x="16" y="798"/>
                      </a:lnTo>
                      <a:lnTo>
                        <a:pt x="14" y="798"/>
                      </a:lnTo>
                      <a:lnTo>
                        <a:pt x="12" y="797"/>
                      </a:lnTo>
                      <a:lnTo>
                        <a:pt x="10" y="796"/>
                      </a:lnTo>
                      <a:lnTo>
                        <a:pt x="10" y="795"/>
                      </a:lnTo>
                      <a:lnTo>
                        <a:pt x="11" y="795"/>
                      </a:lnTo>
                      <a:lnTo>
                        <a:pt x="12" y="794"/>
                      </a:lnTo>
                      <a:lnTo>
                        <a:pt x="12" y="793"/>
                      </a:lnTo>
                      <a:lnTo>
                        <a:pt x="11" y="793"/>
                      </a:lnTo>
                      <a:lnTo>
                        <a:pt x="10" y="793"/>
                      </a:lnTo>
                      <a:lnTo>
                        <a:pt x="10" y="794"/>
                      </a:lnTo>
                      <a:lnTo>
                        <a:pt x="9" y="795"/>
                      </a:lnTo>
                      <a:lnTo>
                        <a:pt x="8" y="795"/>
                      </a:lnTo>
                      <a:lnTo>
                        <a:pt x="7" y="794"/>
                      </a:lnTo>
                      <a:lnTo>
                        <a:pt x="8" y="793"/>
                      </a:lnTo>
                      <a:lnTo>
                        <a:pt x="8" y="792"/>
                      </a:lnTo>
                      <a:lnTo>
                        <a:pt x="9" y="792"/>
                      </a:lnTo>
                      <a:lnTo>
                        <a:pt x="9" y="791"/>
                      </a:lnTo>
                      <a:lnTo>
                        <a:pt x="9" y="790"/>
                      </a:lnTo>
                      <a:lnTo>
                        <a:pt x="7" y="790"/>
                      </a:lnTo>
                      <a:lnTo>
                        <a:pt x="7" y="789"/>
                      </a:lnTo>
                      <a:lnTo>
                        <a:pt x="8" y="789"/>
                      </a:lnTo>
                      <a:lnTo>
                        <a:pt x="8" y="788"/>
                      </a:lnTo>
                      <a:lnTo>
                        <a:pt x="8" y="786"/>
                      </a:lnTo>
                      <a:lnTo>
                        <a:pt x="8" y="785"/>
                      </a:lnTo>
                      <a:lnTo>
                        <a:pt x="7" y="785"/>
                      </a:lnTo>
                      <a:lnTo>
                        <a:pt x="7" y="784"/>
                      </a:lnTo>
                      <a:lnTo>
                        <a:pt x="7" y="783"/>
                      </a:lnTo>
                      <a:lnTo>
                        <a:pt x="8" y="783"/>
                      </a:lnTo>
                      <a:lnTo>
                        <a:pt x="7" y="783"/>
                      </a:lnTo>
                      <a:lnTo>
                        <a:pt x="6" y="783"/>
                      </a:lnTo>
                      <a:lnTo>
                        <a:pt x="6" y="782"/>
                      </a:lnTo>
                      <a:lnTo>
                        <a:pt x="5" y="780"/>
                      </a:lnTo>
                      <a:lnTo>
                        <a:pt x="5" y="779"/>
                      </a:lnTo>
                      <a:lnTo>
                        <a:pt x="6" y="778"/>
                      </a:lnTo>
                      <a:lnTo>
                        <a:pt x="6" y="777"/>
                      </a:lnTo>
                      <a:lnTo>
                        <a:pt x="5" y="777"/>
                      </a:lnTo>
                      <a:lnTo>
                        <a:pt x="4" y="777"/>
                      </a:lnTo>
                      <a:lnTo>
                        <a:pt x="3" y="777"/>
                      </a:lnTo>
                      <a:lnTo>
                        <a:pt x="2" y="777"/>
                      </a:lnTo>
                      <a:lnTo>
                        <a:pt x="1" y="777"/>
                      </a:lnTo>
                      <a:lnTo>
                        <a:pt x="0" y="776"/>
                      </a:lnTo>
                      <a:lnTo>
                        <a:pt x="1" y="775"/>
                      </a:lnTo>
                      <a:lnTo>
                        <a:pt x="1" y="774"/>
                      </a:lnTo>
                      <a:lnTo>
                        <a:pt x="0" y="773"/>
                      </a:lnTo>
                      <a:lnTo>
                        <a:pt x="0" y="772"/>
                      </a:lnTo>
                      <a:lnTo>
                        <a:pt x="0" y="771"/>
                      </a:lnTo>
                      <a:lnTo>
                        <a:pt x="1" y="771"/>
                      </a:lnTo>
                      <a:lnTo>
                        <a:pt x="2" y="771"/>
                      </a:lnTo>
                      <a:lnTo>
                        <a:pt x="3" y="771"/>
                      </a:lnTo>
                      <a:lnTo>
                        <a:pt x="4" y="772"/>
                      </a:lnTo>
                      <a:lnTo>
                        <a:pt x="4" y="771"/>
                      </a:lnTo>
                      <a:lnTo>
                        <a:pt x="4" y="770"/>
                      </a:lnTo>
                      <a:lnTo>
                        <a:pt x="4" y="769"/>
                      </a:lnTo>
                      <a:lnTo>
                        <a:pt x="3" y="769"/>
                      </a:lnTo>
                      <a:lnTo>
                        <a:pt x="2" y="769"/>
                      </a:lnTo>
                      <a:lnTo>
                        <a:pt x="2" y="768"/>
                      </a:lnTo>
                      <a:lnTo>
                        <a:pt x="3" y="766"/>
                      </a:lnTo>
                      <a:lnTo>
                        <a:pt x="5" y="765"/>
                      </a:lnTo>
                      <a:lnTo>
                        <a:pt x="5" y="764"/>
                      </a:lnTo>
                      <a:lnTo>
                        <a:pt x="5" y="762"/>
                      </a:lnTo>
                      <a:lnTo>
                        <a:pt x="6" y="761"/>
                      </a:lnTo>
                      <a:lnTo>
                        <a:pt x="6" y="760"/>
                      </a:lnTo>
                      <a:lnTo>
                        <a:pt x="7" y="760"/>
                      </a:lnTo>
                      <a:lnTo>
                        <a:pt x="7" y="759"/>
                      </a:lnTo>
                      <a:lnTo>
                        <a:pt x="7" y="758"/>
                      </a:lnTo>
                      <a:lnTo>
                        <a:pt x="6" y="758"/>
                      </a:lnTo>
                      <a:lnTo>
                        <a:pt x="6" y="757"/>
                      </a:lnTo>
                      <a:lnTo>
                        <a:pt x="7" y="756"/>
                      </a:lnTo>
                      <a:lnTo>
                        <a:pt x="8" y="756"/>
                      </a:lnTo>
                      <a:lnTo>
                        <a:pt x="9" y="757"/>
                      </a:lnTo>
                      <a:lnTo>
                        <a:pt x="10" y="756"/>
                      </a:lnTo>
                      <a:lnTo>
                        <a:pt x="10" y="755"/>
                      </a:lnTo>
                      <a:lnTo>
                        <a:pt x="10" y="754"/>
                      </a:lnTo>
                      <a:lnTo>
                        <a:pt x="10" y="753"/>
                      </a:lnTo>
                      <a:lnTo>
                        <a:pt x="9" y="753"/>
                      </a:lnTo>
                      <a:lnTo>
                        <a:pt x="9" y="752"/>
                      </a:lnTo>
                      <a:lnTo>
                        <a:pt x="9" y="751"/>
                      </a:lnTo>
                      <a:lnTo>
                        <a:pt x="9" y="750"/>
                      </a:lnTo>
                      <a:lnTo>
                        <a:pt x="9" y="749"/>
                      </a:lnTo>
                      <a:lnTo>
                        <a:pt x="9" y="748"/>
                      </a:lnTo>
                      <a:lnTo>
                        <a:pt x="9" y="747"/>
                      </a:lnTo>
                      <a:lnTo>
                        <a:pt x="8" y="746"/>
                      </a:lnTo>
                      <a:lnTo>
                        <a:pt x="8" y="745"/>
                      </a:lnTo>
                      <a:lnTo>
                        <a:pt x="8" y="744"/>
                      </a:lnTo>
                      <a:lnTo>
                        <a:pt x="8" y="743"/>
                      </a:lnTo>
                      <a:lnTo>
                        <a:pt x="9" y="743"/>
                      </a:lnTo>
                      <a:lnTo>
                        <a:pt x="8" y="742"/>
                      </a:lnTo>
                      <a:lnTo>
                        <a:pt x="8" y="741"/>
                      </a:lnTo>
                      <a:lnTo>
                        <a:pt x="7" y="740"/>
                      </a:lnTo>
                      <a:lnTo>
                        <a:pt x="8" y="739"/>
                      </a:lnTo>
                      <a:lnTo>
                        <a:pt x="9" y="739"/>
                      </a:lnTo>
                      <a:lnTo>
                        <a:pt x="10" y="738"/>
                      </a:lnTo>
                      <a:lnTo>
                        <a:pt x="10" y="737"/>
                      </a:lnTo>
                      <a:lnTo>
                        <a:pt x="9" y="737"/>
                      </a:lnTo>
                      <a:lnTo>
                        <a:pt x="8" y="735"/>
                      </a:lnTo>
                      <a:lnTo>
                        <a:pt x="7" y="735"/>
                      </a:lnTo>
                      <a:lnTo>
                        <a:pt x="7" y="734"/>
                      </a:lnTo>
                      <a:lnTo>
                        <a:pt x="8" y="733"/>
                      </a:lnTo>
                      <a:lnTo>
                        <a:pt x="8" y="732"/>
                      </a:lnTo>
                      <a:lnTo>
                        <a:pt x="7" y="731"/>
                      </a:lnTo>
                      <a:lnTo>
                        <a:pt x="6" y="731"/>
                      </a:lnTo>
                      <a:lnTo>
                        <a:pt x="5" y="731"/>
                      </a:lnTo>
                      <a:lnTo>
                        <a:pt x="4" y="731"/>
                      </a:lnTo>
                      <a:lnTo>
                        <a:pt x="4" y="729"/>
                      </a:lnTo>
                      <a:lnTo>
                        <a:pt x="5" y="728"/>
                      </a:lnTo>
                      <a:lnTo>
                        <a:pt x="5" y="726"/>
                      </a:lnTo>
                      <a:lnTo>
                        <a:pt x="5" y="725"/>
                      </a:lnTo>
                      <a:lnTo>
                        <a:pt x="5" y="724"/>
                      </a:lnTo>
                      <a:lnTo>
                        <a:pt x="6" y="723"/>
                      </a:lnTo>
                      <a:lnTo>
                        <a:pt x="6" y="722"/>
                      </a:lnTo>
                      <a:lnTo>
                        <a:pt x="5" y="722"/>
                      </a:lnTo>
                      <a:lnTo>
                        <a:pt x="5" y="721"/>
                      </a:lnTo>
                      <a:lnTo>
                        <a:pt x="5" y="720"/>
                      </a:lnTo>
                      <a:lnTo>
                        <a:pt x="6" y="720"/>
                      </a:lnTo>
                      <a:lnTo>
                        <a:pt x="6" y="719"/>
                      </a:lnTo>
                      <a:lnTo>
                        <a:pt x="6" y="718"/>
                      </a:lnTo>
                      <a:lnTo>
                        <a:pt x="6" y="717"/>
                      </a:lnTo>
                      <a:lnTo>
                        <a:pt x="6" y="716"/>
                      </a:lnTo>
                      <a:lnTo>
                        <a:pt x="6" y="715"/>
                      </a:lnTo>
                      <a:lnTo>
                        <a:pt x="6" y="714"/>
                      </a:lnTo>
                      <a:lnTo>
                        <a:pt x="5" y="714"/>
                      </a:lnTo>
                      <a:lnTo>
                        <a:pt x="5" y="713"/>
                      </a:lnTo>
                      <a:lnTo>
                        <a:pt x="5" y="712"/>
                      </a:lnTo>
                      <a:lnTo>
                        <a:pt x="5" y="711"/>
                      </a:lnTo>
                      <a:lnTo>
                        <a:pt x="6" y="710"/>
                      </a:lnTo>
                      <a:lnTo>
                        <a:pt x="5" y="710"/>
                      </a:lnTo>
                      <a:lnTo>
                        <a:pt x="5" y="709"/>
                      </a:lnTo>
                      <a:lnTo>
                        <a:pt x="5" y="708"/>
                      </a:lnTo>
                      <a:lnTo>
                        <a:pt x="5" y="707"/>
                      </a:lnTo>
                      <a:lnTo>
                        <a:pt x="6" y="707"/>
                      </a:lnTo>
                      <a:lnTo>
                        <a:pt x="6" y="706"/>
                      </a:lnTo>
                      <a:lnTo>
                        <a:pt x="7" y="706"/>
                      </a:lnTo>
                      <a:lnTo>
                        <a:pt x="8" y="705"/>
                      </a:lnTo>
                      <a:lnTo>
                        <a:pt x="8" y="704"/>
                      </a:lnTo>
                      <a:lnTo>
                        <a:pt x="8" y="703"/>
                      </a:lnTo>
                      <a:lnTo>
                        <a:pt x="8" y="702"/>
                      </a:lnTo>
                      <a:lnTo>
                        <a:pt x="7" y="701"/>
                      </a:lnTo>
                      <a:lnTo>
                        <a:pt x="7" y="700"/>
                      </a:lnTo>
                      <a:lnTo>
                        <a:pt x="8" y="699"/>
                      </a:lnTo>
                      <a:lnTo>
                        <a:pt x="9" y="698"/>
                      </a:lnTo>
                      <a:lnTo>
                        <a:pt x="10" y="698"/>
                      </a:lnTo>
                      <a:lnTo>
                        <a:pt x="10" y="697"/>
                      </a:lnTo>
                      <a:lnTo>
                        <a:pt x="10" y="696"/>
                      </a:lnTo>
                      <a:lnTo>
                        <a:pt x="10" y="695"/>
                      </a:lnTo>
                      <a:lnTo>
                        <a:pt x="9" y="695"/>
                      </a:lnTo>
                      <a:lnTo>
                        <a:pt x="8" y="694"/>
                      </a:lnTo>
                      <a:lnTo>
                        <a:pt x="7" y="694"/>
                      </a:lnTo>
                      <a:lnTo>
                        <a:pt x="6" y="694"/>
                      </a:lnTo>
                      <a:lnTo>
                        <a:pt x="6" y="693"/>
                      </a:lnTo>
                      <a:lnTo>
                        <a:pt x="5" y="693"/>
                      </a:lnTo>
                      <a:lnTo>
                        <a:pt x="5" y="692"/>
                      </a:lnTo>
                      <a:lnTo>
                        <a:pt x="5" y="691"/>
                      </a:lnTo>
                      <a:lnTo>
                        <a:pt x="5" y="690"/>
                      </a:lnTo>
                      <a:lnTo>
                        <a:pt x="5" y="688"/>
                      </a:lnTo>
                      <a:lnTo>
                        <a:pt x="4" y="687"/>
                      </a:lnTo>
                      <a:lnTo>
                        <a:pt x="4" y="686"/>
                      </a:lnTo>
                      <a:lnTo>
                        <a:pt x="4" y="683"/>
                      </a:lnTo>
                      <a:lnTo>
                        <a:pt x="3" y="682"/>
                      </a:lnTo>
                      <a:lnTo>
                        <a:pt x="2" y="680"/>
                      </a:lnTo>
                      <a:lnTo>
                        <a:pt x="2" y="679"/>
                      </a:lnTo>
                      <a:lnTo>
                        <a:pt x="3" y="679"/>
                      </a:lnTo>
                      <a:lnTo>
                        <a:pt x="4" y="677"/>
                      </a:lnTo>
                      <a:lnTo>
                        <a:pt x="5" y="677"/>
                      </a:lnTo>
                      <a:lnTo>
                        <a:pt x="5" y="676"/>
                      </a:lnTo>
                      <a:lnTo>
                        <a:pt x="6" y="676"/>
                      </a:lnTo>
                      <a:lnTo>
                        <a:pt x="7" y="676"/>
                      </a:lnTo>
                      <a:lnTo>
                        <a:pt x="8" y="675"/>
                      </a:lnTo>
                      <a:lnTo>
                        <a:pt x="9" y="674"/>
                      </a:lnTo>
                      <a:lnTo>
                        <a:pt x="9" y="673"/>
                      </a:lnTo>
                      <a:lnTo>
                        <a:pt x="9" y="672"/>
                      </a:lnTo>
                      <a:lnTo>
                        <a:pt x="9" y="670"/>
                      </a:lnTo>
                      <a:lnTo>
                        <a:pt x="9" y="669"/>
                      </a:lnTo>
                      <a:lnTo>
                        <a:pt x="9" y="668"/>
                      </a:lnTo>
                      <a:lnTo>
                        <a:pt x="9" y="666"/>
                      </a:lnTo>
                      <a:lnTo>
                        <a:pt x="10" y="666"/>
                      </a:lnTo>
                      <a:lnTo>
                        <a:pt x="10" y="665"/>
                      </a:lnTo>
                      <a:lnTo>
                        <a:pt x="9" y="665"/>
                      </a:lnTo>
                      <a:lnTo>
                        <a:pt x="9" y="664"/>
                      </a:lnTo>
                      <a:lnTo>
                        <a:pt x="8" y="664"/>
                      </a:lnTo>
                      <a:lnTo>
                        <a:pt x="7" y="664"/>
                      </a:lnTo>
                      <a:lnTo>
                        <a:pt x="6" y="664"/>
                      </a:lnTo>
                      <a:lnTo>
                        <a:pt x="5" y="664"/>
                      </a:lnTo>
                      <a:lnTo>
                        <a:pt x="4" y="664"/>
                      </a:lnTo>
                      <a:lnTo>
                        <a:pt x="3" y="663"/>
                      </a:lnTo>
                      <a:lnTo>
                        <a:pt x="3" y="662"/>
                      </a:lnTo>
                      <a:lnTo>
                        <a:pt x="2" y="661"/>
                      </a:lnTo>
                      <a:lnTo>
                        <a:pt x="2" y="660"/>
                      </a:lnTo>
                      <a:lnTo>
                        <a:pt x="1" y="659"/>
                      </a:lnTo>
                      <a:lnTo>
                        <a:pt x="1" y="658"/>
                      </a:lnTo>
                      <a:lnTo>
                        <a:pt x="2" y="657"/>
                      </a:lnTo>
                      <a:lnTo>
                        <a:pt x="2" y="656"/>
                      </a:lnTo>
                      <a:lnTo>
                        <a:pt x="2" y="655"/>
                      </a:lnTo>
                      <a:lnTo>
                        <a:pt x="1" y="655"/>
                      </a:lnTo>
                      <a:lnTo>
                        <a:pt x="2" y="652"/>
                      </a:lnTo>
                      <a:lnTo>
                        <a:pt x="1" y="651"/>
                      </a:lnTo>
                      <a:lnTo>
                        <a:pt x="1" y="650"/>
                      </a:lnTo>
                      <a:lnTo>
                        <a:pt x="2" y="649"/>
                      </a:lnTo>
                      <a:lnTo>
                        <a:pt x="2" y="648"/>
                      </a:lnTo>
                      <a:lnTo>
                        <a:pt x="3" y="646"/>
                      </a:lnTo>
                      <a:lnTo>
                        <a:pt x="3" y="645"/>
                      </a:lnTo>
                      <a:lnTo>
                        <a:pt x="3" y="643"/>
                      </a:lnTo>
                      <a:lnTo>
                        <a:pt x="3" y="642"/>
                      </a:lnTo>
                      <a:lnTo>
                        <a:pt x="4" y="641"/>
                      </a:lnTo>
                      <a:lnTo>
                        <a:pt x="5" y="640"/>
                      </a:lnTo>
                      <a:lnTo>
                        <a:pt x="5" y="638"/>
                      </a:lnTo>
                      <a:lnTo>
                        <a:pt x="5" y="637"/>
                      </a:lnTo>
                      <a:lnTo>
                        <a:pt x="6" y="635"/>
                      </a:lnTo>
                      <a:lnTo>
                        <a:pt x="6" y="634"/>
                      </a:lnTo>
                      <a:lnTo>
                        <a:pt x="9" y="634"/>
                      </a:lnTo>
                      <a:lnTo>
                        <a:pt x="9" y="633"/>
                      </a:lnTo>
                      <a:lnTo>
                        <a:pt x="10" y="632"/>
                      </a:lnTo>
                      <a:lnTo>
                        <a:pt x="10" y="630"/>
                      </a:lnTo>
                      <a:lnTo>
                        <a:pt x="11" y="629"/>
                      </a:lnTo>
                      <a:lnTo>
                        <a:pt x="11" y="628"/>
                      </a:lnTo>
                      <a:lnTo>
                        <a:pt x="11" y="625"/>
                      </a:lnTo>
                      <a:lnTo>
                        <a:pt x="11" y="624"/>
                      </a:lnTo>
                      <a:lnTo>
                        <a:pt x="11" y="623"/>
                      </a:lnTo>
                      <a:lnTo>
                        <a:pt x="11" y="622"/>
                      </a:lnTo>
                      <a:lnTo>
                        <a:pt x="10" y="620"/>
                      </a:lnTo>
                      <a:lnTo>
                        <a:pt x="11" y="618"/>
                      </a:lnTo>
                      <a:lnTo>
                        <a:pt x="11" y="617"/>
                      </a:lnTo>
                      <a:lnTo>
                        <a:pt x="11" y="616"/>
                      </a:lnTo>
                      <a:lnTo>
                        <a:pt x="12" y="616"/>
                      </a:lnTo>
                      <a:lnTo>
                        <a:pt x="13" y="615"/>
                      </a:lnTo>
                      <a:lnTo>
                        <a:pt x="14" y="613"/>
                      </a:lnTo>
                      <a:lnTo>
                        <a:pt x="14" y="612"/>
                      </a:lnTo>
                      <a:lnTo>
                        <a:pt x="16" y="612"/>
                      </a:lnTo>
                      <a:lnTo>
                        <a:pt x="16" y="611"/>
                      </a:lnTo>
                      <a:lnTo>
                        <a:pt x="16" y="610"/>
                      </a:lnTo>
                      <a:lnTo>
                        <a:pt x="17" y="610"/>
                      </a:lnTo>
                      <a:lnTo>
                        <a:pt x="17" y="607"/>
                      </a:lnTo>
                      <a:lnTo>
                        <a:pt x="16" y="607"/>
                      </a:lnTo>
                      <a:lnTo>
                        <a:pt x="16" y="606"/>
                      </a:lnTo>
                      <a:lnTo>
                        <a:pt x="16" y="605"/>
                      </a:lnTo>
                      <a:lnTo>
                        <a:pt x="16" y="604"/>
                      </a:lnTo>
                      <a:lnTo>
                        <a:pt x="16" y="603"/>
                      </a:lnTo>
                      <a:lnTo>
                        <a:pt x="16" y="602"/>
                      </a:lnTo>
                      <a:lnTo>
                        <a:pt x="15" y="601"/>
                      </a:lnTo>
                      <a:lnTo>
                        <a:pt x="16" y="599"/>
                      </a:lnTo>
                      <a:lnTo>
                        <a:pt x="15" y="598"/>
                      </a:lnTo>
                      <a:lnTo>
                        <a:pt x="15" y="597"/>
                      </a:lnTo>
                      <a:lnTo>
                        <a:pt x="15" y="596"/>
                      </a:lnTo>
                      <a:lnTo>
                        <a:pt x="15" y="595"/>
                      </a:lnTo>
                      <a:lnTo>
                        <a:pt x="16" y="594"/>
                      </a:lnTo>
                      <a:lnTo>
                        <a:pt x="17" y="593"/>
                      </a:lnTo>
                      <a:lnTo>
                        <a:pt x="18" y="592"/>
                      </a:lnTo>
                      <a:lnTo>
                        <a:pt x="18" y="591"/>
                      </a:lnTo>
                      <a:lnTo>
                        <a:pt x="18" y="590"/>
                      </a:lnTo>
                      <a:lnTo>
                        <a:pt x="18" y="589"/>
                      </a:lnTo>
                      <a:lnTo>
                        <a:pt x="17" y="589"/>
                      </a:lnTo>
                      <a:lnTo>
                        <a:pt x="17" y="588"/>
                      </a:lnTo>
                      <a:lnTo>
                        <a:pt x="16" y="588"/>
                      </a:lnTo>
                      <a:lnTo>
                        <a:pt x="16" y="586"/>
                      </a:lnTo>
                      <a:lnTo>
                        <a:pt x="17" y="585"/>
                      </a:lnTo>
                      <a:lnTo>
                        <a:pt x="17" y="584"/>
                      </a:lnTo>
                      <a:lnTo>
                        <a:pt x="17" y="583"/>
                      </a:lnTo>
                      <a:lnTo>
                        <a:pt x="18" y="582"/>
                      </a:lnTo>
                      <a:lnTo>
                        <a:pt x="19" y="582"/>
                      </a:lnTo>
                      <a:lnTo>
                        <a:pt x="20" y="582"/>
                      </a:lnTo>
                      <a:lnTo>
                        <a:pt x="20" y="580"/>
                      </a:lnTo>
                      <a:lnTo>
                        <a:pt x="20" y="579"/>
                      </a:lnTo>
                      <a:lnTo>
                        <a:pt x="21" y="579"/>
                      </a:lnTo>
                      <a:lnTo>
                        <a:pt x="21" y="578"/>
                      </a:lnTo>
                      <a:lnTo>
                        <a:pt x="22" y="577"/>
                      </a:lnTo>
                      <a:lnTo>
                        <a:pt x="22" y="576"/>
                      </a:lnTo>
                      <a:lnTo>
                        <a:pt x="21" y="575"/>
                      </a:lnTo>
                      <a:lnTo>
                        <a:pt x="21" y="574"/>
                      </a:lnTo>
                      <a:lnTo>
                        <a:pt x="21" y="573"/>
                      </a:lnTo>
                      <a:lnTo>
                        <a:pt x="21" y="572"/>
                      </a:lnTo>
                      <a:lnTo>
                        <a:pt x="20" y="572"/>
                      </a:lnTo>
                      <a:lnTo>
                        <a:pt x="20" y="571"/>
                      </a:lnTo>
                      <a:lnTo>
                        <a:pt x="20" y="570"/>
                      </a:lnTo>
                      <a:lnTo>
                        <a:pt x="20" y="569"/>
                      </a:lnTo>
                      <a:lnTo>
                        <a:pt x="19" y="569"/>
                      </a:lnTo>
                      <a:lnTo>
                        <a:pt x="19" y="568"/>
                      </a:lnTo>
                      <a:lnTo>
                        <a:pt x="19" y="567"/>
                      </a:lnTo>
                      <a:lnTo>
                        <a:pt x="19" y="566"/>
                      </a:lnTo>
                      <a:lnTo>
                        <a:pt x="20" y="566"/>
                      </a:lnTo>
                      <a:lnTo>
                        <a:pt x="21" y="565"/>
                      </a:lnTo>
                      <a:lnTo>
                        <a:pt x="21" y="564"/>
                      </a:lnTo>
                      <a:lnTo>
                        <a:pt x="22" y="564"/>
                      </a:lnTo>
                      <a:lnTo>
                        <a:pt x="22" y="563"/>
                      </a:lnTo>
                      <a:lnTo>
                        <a:pt x="23" y="562"/>
                      </a:lnTo>
                      <a:lnTo>
                        <a:pt x="24" y="562"/>
                      </a:lnTo>
                      <a:lnTo>
                        <a:pt x="25" y="562"/>
                      </a:lnTo>
                      <a:lnTo>
                        <a:pt x="26" y="562"/>
                      </a:lnTo>
                      <a:lnTo>
                        <a:pt x="26" y="561"/>
                      </a:lnTo>
                      <a:lnTo>
                        <a:pt x="26" y="560"/>
                      </a:lnTo>
                      <a:lnTo>
                        <a:pt x="26" y="559"/>
                      </a:lnTo>
                      <a:lnTo>
                        <a:pt x="27" y="558"/>
                      </a:lnTo>
                      <a:lnTo>
                        <a:pt x="28" y="558"/>
                      </a:lnTo>
                      <a:lnTo>
                        <a:pt x="28" y="557"/>
                      </a:lnTo>
                      <a:lnTo>
                        <a:pt x="28" y="556"/>
                      </a:lnTo>
                      <a:lnTo>
                        <a:pt x="28" y="555"/>
                      </a:lnTo>
                      <a:lnTo>
                        <a:pt x="29" y="553"/>
                      </a:lnTo>
                      <a:lnTo>
                        <a:pt x="28" y="552"/>
                      </a:lnTo>
                      <a:lnTo>
                        <a:pt x="28" y="551"/>
                      </a:lnTo>
                      <a:lnTo>
                        <a:pt x="29" y="551"/>
                      </a:lnTo>
                      <a:lnTo>
                        <a:pt x="29" y="550"/>
                      </a:lnTo>
                      <a:lnTo>
                        <a:pt x="30" y="550"/>
                      </a:lnTo>
                      <a:lnTo>
                        <a:pt x="31" y="550"/>
                      </a:lnTo>
                      <a:lnTo>
                        <a:pt x="32" y="550"/>
                      </a:lnTo>
                      <a:lnTo>
                        <a:pt x="32" y="549"/>
                      </a:lnTo>
                      <a:lnTo>
                        <a:pt x="32" y="548"/>
                      </a:lnTo>
                      <a:lnTo>
                        <a:pt x="32" y="547"/>
                      </a:lnTo>
                      <a:lnTo>
                        <a:pt x="33" y="544"/>
                      </a:lnTo>
                      <a:lnTo>
                        <a:pt x="33" y="542"/>
                      </a:lnTo>
                      <a:lnTo>
                        <a:pt x="33" y="541"/>
                      </a:lnTo>
                      <a:lnTo>
                        <a:pt x="34" y="540"/>
                      </a:lnTo>
                      <a:lnTo>
                        <a:pt x="35" y="540"/>
                      </a:lnTo>
                      <a:lnTo>
                        <a:pt x="36" y="539"/>
                      </a:lnTo>
                      <a:lnTo>
                        <a:pt x="37" y="538"/>
                      </a:lnTo>
                      <a:lnTo>
                        <a:pt x="37" y="537"/>
                      </a:lnTo>
                      <a:lnTo>
                        <a:pt x="39" y="536"/>
                      </a:lnTo>
                      <a:lnTo>
                        <a:pt x="39" y="535"/>
                      </a:lnTo>
                      <a:lnTo>
                        <a:pt x="39" y="534"/>
                      </a:lnTo>
                      <a:lnTo>
                        <a:pt x="39" y="533"/>
                      </a:lnTo>
                      <a:lnTo>
                        <a:pt x="40" y="531"/>
                      </a:lnTo>
                      <a:lnTo>
                        <a:pt x="41" y="528"/>
                      </a:lnTo>
                      <a:lnTo>
                        <a:pt x="42" y="526"/>
                      </a:lnTo>
                      <a:lnTo>
                        <a:pt x="42" y="525"/>
                      </a:lnTo>
                      <a:lnTo>
                        <a:pt x="42" y="524"/>
                      </a:lnTo>
                      <a:lnTo>
                        <a:pt x="43" y="523"/>
                      </a:lnTo>
                      <a:lnTo>
                        <a:pt x="44" y="521"/>
                      </a:lnTo>
                      <a:lnTo>
                        <a:pt x="43" y="517"/>
                      </a:lnTo>
                      <a:lnTo>
                        <a:pt x="42" y="516"/>
                      </a:lnTo>
                      <a:lnTo>
                        <a:pt x="42" y="515"/>
                      </a:lnTo>
                      <a:lnTo>
                        <a:pt x="42" y="514"/>
                      </a:lnTo>
                      <a:lnTo>
                        <a:pt x="43" y="512"/>
                      </a:lnTo>
                      <a:lnTo>
                        <a:pt x="44" y="511"/>
                      </a:lnTo>
                      <a:lnTo>
                        <a:pt x="45" y="510"/>
                      </a:lnTo>
                      <a:lnTo>
                        <a:pt x="45" y="509"/>
                      </a:lnTo>
                      <a:lnTo>
                        <a:pt x="46" y="509"/>
                      </a:lnTo>
                      <a:lnTo>
                        <a:pt x="47" y="508"/>
                      </a:lnTo>
                      <a:lnTo>
                        <a:pt x="47" y="507"/>
                      </a:lnTo>
                      <a:lnTo>
                        <a:pt x="47" y="506"/>
                      </a:lnTo>
                      <a:lnTo>
                        <a:pt x="49" y="505"/>
                      </a:lnTo>
                      <a:lnTo>
                        <a:pt x="50" y="504"/>
                      </a:lnTo>
                      <a:lnTo>
                        <a:pt x="52" y="503"/>
                      </a:lnTo>
                      <a:lnTo>
                        <a:pt x="53" y="502"/>
                      </a:lnTo>
                      <a:lnTo>
                        <a:pt x="54" y="500"/>
                      </a:lnTo>
                      <a:lnTo>
                        <a:pt x="54" y="499"/>
                      </a:lnTo>
                      <a:lnTo>
                        <a:pt x="54" y="498"/>
                      </a:lnTo>
                      <a:lnTo>
                        <a:pt x="54" y="497"/>
                      </a:lnTo>
                      <a:lnTo>
                        <a:pt x="55" y="497"/>
                      </a:lnTo>
                      <a:lnTo>
                        <a:pt x="56" y="496"/>
                      </a:lnTo>
                      <a:lnTo>
                        <a:pt x="55" y="495"/>
                      </a:lnTo>
                      <a:lnTo>
                        <a:pt x="56" y="494"/>
                      </a:lnTo>
                      <a:lnTo>
                        <a:pt x="56" y="493"/>
                      </a:lnTo>
                      <a:lnTo>
                        <a:pt x="57" y="492"/>
                      </a:lnTo>
                      <a:lnTo>
                        <a:pt x="57" y="491"/>
                      </a:lnTo>
                      <a:lnTo>
                        <a:pt x="57" y="490"/>
                      </a:lnTo>
                      <a:lnTo>
                        <a:pt x="57" y="489"/>
                      </a:lnTo>
                      <a:lnTo>
                        <a:pt x="58" y="487"/>
                      </a:lnTo>
                      <a:lnTo>
                        <a:pt x="60" y="485"/>
                      </a:lnTo>
                      <a:lnTo>
                        <a:pt x="61" y="484"/>
                      </a:lnTo>
                      <a:lnTo>
                        <a:pt x="62" y="484"/>
                      </a:lnTo>
                      <a:lnTo>
                        <a:pt x="62" y="483"/>
                      </a:lnTo>
                      <a:lnTo>
                        <a:pt x="61" y="483"/>
                      </a:lnTo>
                      <a:lnTo>
                        <a:pt x="62" y="482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20" name="Freeform 580"/>
                <p:cNvSpPr>
                  <a:spLocks/>
                </p:cNvSpPr>
                <p:nvPr/>
              </p:nvSpPr>
              <p:spPr bwMode="auto">
                <a:xfrm>
                  <a:off x="1311275" y="1492250"/>
                  <a:ext cx="661988" cy="731838"/>
                </a:xfrm>
                <a:custGeom>
                  <a:avLst/>
                  <a:gdLst>
                    <a:gd name="T0" fmla="*/ 2147483646 w 644"/>
                    <a:gd name="T1" fmla="*/ 2147483646 h 712"/>
                    <a:gd name="T2" fmla="*/ 2147483646 w 644"/>
                    <a:gd name="T3" fmla="*/ 2147483646 h 712"/>
                    <a:gd name="T4" fmla="*/ 2147483646 w 644"/>
                    <a:gd name="T5" fmla="*/ 2147483646 h 712"/>
                    <a:gd name="T6" fmla="*/ 2147483646 w 644"/>
                    <a:gd name="T7" fmla="*/ 2147483646 h 712"/>
                    <a:gd name="T8" fmla="*/ 2147483646 w 644"/>
                    <a:gd name="T9" fmla="*/ 2147483646 h 712"/>
                    <a:gd name="T10" fmla="*/ 2147483646 w 644"/>
                    <a:gd name="T11" fmla="*/ 2147483646 h 712"/>
                    <a:gd name="T12" fmla="*/ 2147483646 w 644"/>
                    <a:gd name="T13" fmla="*/ 2147483646 h 712"/>
                    <a:gd name="T14" fmla="*/ 2147483646 w 644"/>
                    <a:gd name="T15" fmla="*/ 2147483646 h 712"/>
                    <a:gd name="T16" fmla="*/ 2147483646 w 644"/>
                    <a:gd name="T17" fmla="*/ 2147483646 h 712"/>
                    <a:gd name="T18" fmla="*/ 2147483646 w 644"/>
                    <a:gd name="T19" fmla="*/ 2147483646 h 712"/>
                    <a:gd name="T20" fmla="*/ 2147483646 w 644"/>
                    <a:gd name="T21" fmla="*/ 2147483646 h 712"/>
                    <a:gd name="T22" fmla="*/ 2147483646 w 644"/>
                    <a:gd name="T23" fmla="*/ 2147483646 h 712"/>
                    <a:gd name="T24" fmla="*/ 2147483646 w 644"/>
                    <a:gd name="T25" fmla="*/ 2147483646 h 712"/>
                    <a:gd name="T26" fmla="*/ 2147483646 w 644"/>
                    <a:gd name="T27" fmla="*/ 2147483646 h 712"/>
                    <a:gd name="T28" fmla="*/ 2147483646 w 644"/>
                    <a:gd name="T29" fmla="*/ 2147483646 h 712"/>
                    <a:gd name="T30" fmla="*/ 2147483646 w 644"/>
                    <a:gd name="T31" fmla="*/ 2147483646 h 712"/>
                    <a:gd name="T32" fmla="*/ 2147483646 w 644"/>
                    <a:gd name="T33" fmla="*/ 2147483646 h 712"/>
                    <a:gd name="T34" fmla="*/ 2147483646 w 644"/>
                    <a:gd name="T35" fmla="*/ 2147483646 h 712"/>
                    <a:gd name="T36" fmla="*/ 2147483646 w 644"/>
                    <a:gd name="T37" fmla="*/ 2147483646 h 712"/>
                    <a:gd name="T38" fmla="*/ 2147483646 w 644"/>
                    <a:gd name="T39" fmla="*/ 2147483646 h 712"/>
                    <a:gd name="T40" fmla="*/ 2147483646 w 644"/>
                    <a:gd name="T41" fmla="*/ 2147483646 h 712"/>
                    <a:gd name="T42" fmla="*/ 2147483646 w 644"/>
                    <a:gd name="T43" fmla="*/ 2147483646 h 712"/>
                    <a:gd name="T44" fmla="*/ 2147483646 w 644"/>
                    <a:gd name="T45" fmla="*/ 2147483646 h 712"/>
                    <a:gd name="T46" fmla="*/ 2147483646 w 644"/>
                    <a:gd name="T47" fmla="*/ 2147483646 h 712"/>
                    <a:gd name="T48" fmla="*/ 2147483646 w 644"/>
                    <a:gd name="T49" fmla="*/ 2147483646 h 712"/>
                    <a:gd name="T50" fmla="*/ 2147483646 w 644"/>
                    <a:gd name="T51" fmla="*/ 2147483646 h 712"/>
                    <a:gd name="T52" fmla="*/ 2147483646 w 644"/>
                    <a:gd name="T53" fmla="*/ 2147483646 h 712"/>
                    <a:gd name="T54" fmla="*/ 2147483646 w 644"/>
                    <a:gd name="T55" fmla="*/ 2147483646 h 712"/>
                    <a:gd name="T56" fmla="*/ 2147483646 w 644"/>
                    <a:gd name="T57" fmla="*/ 2147483646 h 712"/>
                    <a:gd name="T58" fmla="*/ 2147483646 w 644"/>
                    <a:gd name="T59" fmla="*/ 2147483646 h 712"/>
                    <a:gd name="T60" fmla="*/ 2147483646 w 644"/>
                    <a:gd name="T61" fmla="*/ 2147483646 h 712"/>
                    <a:gd name="T62" fmla="*/ 2147483646 w 644"/>
                    <a:gd name="T63" fmla="*/ 2147483646 h 712"/>
                    <a:gd name="T64" fmla="*/ 2147483646 w 644"/>
                    <a:gd name="T65" fmla="*/ 2147483646 h 712"/>
                    <a:gd name="T66" fmla="*/ 2147483646 w 644"/>
                    <a:gd name="T67" fmla="*/ 2147483646 h 712"/>
                    <a:gd name="T68" fmla="*/ 2147483646 w 644"/>
                    <a:gd name="T69" fmla="*/ 2147483646 h 712"/>
                    <a:gd name="T70" fmla="*/ 2147483646 w 644"/>
                    <a:gd name="T71" fmla="*/ 2147483646 h 712"/>
                    <a:gd name="T72" fmla="*/ 2147483646 w 644"/>
                    <a:gd name="T73" fmla="*/ 2147483646 h 712"/>
                    <a:gd name="T74" fmla="*/ 2147483646 w 644"/>
                    <a:gd name="T75" fmla="*/ 2147483646 h 712"/>
                    <a:gd name="T76" fmla="*/ 2147483646 w 644"/>
                    <a:gd name="T77" fmla="*/ 2147483646 h 712"/>
                    <a:gd name="T78" fmla="*/ 2147483646 w 644"/>
                    <a:gd name="T79" fmla="*/ 2147483646 h 712"/>
                    <a:gd name="T80" fmla="*/ 2147483646 w 644"/>
                    <a:gd name="T81" fmla="*/ 2147483646 h 712"/>
                    <a:gd name="T82" fmla="*/ 2147483646 w 644"/>
                    <a:gd name="T83" fmla="*/ 2147483646 h 712"/>
                    <a:gd name="T84" fmla="*/ 2147483646 w 644"/>
                    <a:gd name="T85" fmla="*/ 2147483646 h 712"/>
                    <a:gd name="T86" fmla="*/ 2147483646 w 644"/>
                    <a:gd name="T87" fmla="*/ 2147483646 h 712"/>
                    <a:gd name="T88" fmla="*/ 2147483646 w 644"/>
                    <a:gd name="T89" fmla="*/ 2147483646 h 712"/>
                    <a:gd name="T90" fmla="*/ 2147483646 w 644"/>
                    <a:gd name="T91" fmla="*/ 2147483646 h 712"/>
                    <a:gd name="T92" fmla="*/ 2147483646 w 644"/>
                    <a:gd name="T93" fmla="*/ 2147483646 h 712"/>
                    <a:gd name="T94" fmla="*/ 2147483646 w 644"/>
                    <a:gd name="T95" fmla="*/ 2147483646 h 712"/>
                    <a:gd name="T96" fmla="*/ 2147483646 w 644"/>
                    <a:gd name="T97" fmla="*/ 2147483646 h 712"/>
                    <a:gd name="T98" fmla="*/ 2147483646 w 644"/>
                    <a:gd name="T99" fmla="*/ 2147483646 h 712"/>
                    <a:gd name="T100" fmla="*/ 2147483646 w 644"/>
                    <a:gd name="T101" fmla="*/ 2147483646 h 712"/>
                    <a:gd name="T102" fmla="*/ 2147483646 w 644"/>
                    <a:gd name="T103" fmla="*/ 2147483646 h 712"/>
                    <a:gd name="T104" fmla="*/ 2147483646 w 644"/>
                    <a:gd name="T105" fmla="*/ 2147483646 h 712"/>
                    <a:gd name="T106" fmla="*/ 2147483646 w 644"/>
                    <a:gd name="T107" fmla="*/ 2147483646 h 712"/>
                    <a:gd name="T108" fmla="*/ 2147483646 w 644"/>
                    <a:gd name="T109" fmla="*/ 2147483646 h 712"/>
                    <a:gd name="T110" fmla="*/ 2147483646 w 644"/>
                    <a:gd name="T111" fmla="*/ 2147483646 h 712"/>
                    <a:gd name="T112" fmla="*/ 2147483646 w 644"/>
                    <a:gd name="T113" fmla="*/ 2147483646 h 712"/>
                    <a:gd name="T114" fmla="*/ 2147483646 w 644"/>
                    <a:gd name="T115" fmla="*/ 2147483646 h 712"/>
                    <a:gd name="T116" fmla="*/ 2147483646 w 644"/>
                    <a:gd name="T117" fmla="*/ 2147483646 h 712"/>
                    <a:gd name="T118" fmla="*/ 2147483646 w 644"/>
                    <a:gd name="T119" fmla="*/ 2147483646 h 712"/>
                    <a:gd name="T120" fmla="*/ 2147483646 w 644"/>
                    <a:gd name="T121" fmla="*/ 2147483646 h 712"/>
                    <a:gd name="T122" fmla="*/ 2147483646 w 644"/>
                    <a:gd name="T123" fmla="*/ 2147483646 h 712"/>
                    <a:gd name="T124" fmla="*/ 2147483646 w 644"/>
                    <a:gd name="T125" fmla="*/ 2147483646 h 71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44"/>
                    <a:gd name="T190" fmla="*/ 0 h 712"/>
                    <a:gd name="T191" fmla="*/ 644 w 644"/>
                    <a:gd name="T192" fmla="*/ 712 h 71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44" h="712">
                      <a:moveTo>
                        <a:pt x="643" y="520"/>
                      </a:moveTo>
                      <a:lnTo>
                        <a:pt x="611" y="520"/>
                      </a:lnTo>
                      <a:lnTo>
                        <a:pt x="585" y="520"/>
                      </a:lnTo>
                      <a:lnTo>
                        <a:pt x="520" y="520"/>
                      </a:lnTo>
                      <a:lnTo>
                        <a:pt x="519" y="521"/>
                      </a:lnTo>
                      <a:lnTo>
                        <a:pt x="519" y="523"/>
                      </a:lnTo>
                      <a:lnTo>
                        <a:pt x="519" y="524"/>
                      </a:lnTo>
                      <a:lnTo>
                        <a:pt x="518" y="528"/>
                      </a:lnTo>
                      <a:lnTo>
                        <a:pt x="518" y="529"/>
                      </a:lnTo>
                      <a:lnTo>
                        <a:pt x="518" y="530"/>
                      </a:lnTo>
                      <a:lnTo>
                        <a:pt x="516" y="531"/>
                      </a:lnTo>
                      <a:lnTo>
                        <a:pt x="515" y="532"/>
                      </a:lnTo>
                      <a:lnTo>
                        <a:pt x="514" y="532"/>
                      </a:lnTo>
                      <a:lnTo>
                        <a:pt x="512" y="533"/>
                      </a:lnTo>
                      <a:lnTo>
                        <a:pt x="511" y="533"/>
                      </a:lnTo>
                      <a:lnTo>
                        <a:pt x="511" y="534"/>
                      </a:lnTo>
                      <a:lnTo>
                        <a:pt x="509" y="536"/>
                      </a:lnTo>
                      <a:lnTo>
                        <a:pt x="509" y="537"/>
                      </a:lnTo>
                      <a:lnTo>
                        <a:pt x="510" y="538"/>
                      </a:lnTo>
                      <a:lnTo>
                        <a:pt x="511" y="539"/>
                      </a:lnTo>
                      <a:lnTo>
                        <a:pt x="510" y="539"/>
                      </a:lnTo>
                      <a:lnTo>
                        <a:pt x="509" y="540"/>
                      </a:lnTo>
                      <a:lnTo>
                        <a:pt x="509" y="542"/>
                      </a:lnTo>
                      <a:lnTo>
                        <a:pt x="509" y="543"/>
                      </a:lnTo>
                      <a:lnTo>
                        <a:pt x="509" y="544"/>
                      </a:lnTo>
                      <a:lnTo>
                        <a:pt x="508" y="545"/>
                      </a:lnTo>
                      <a:lnTo>
                        <a:pt x="507" y="545"/>
                      </a:lnTo>
                      <a:lnTo>
                        <a:pt x="506" y="546"/>
                      </a:lnTo>
                      <a:lnTo>
                        <a:pt x="505" y="547"/>
                      </a:lnTo>
                      <a:lnTo>
                        <a:pt x="504" y="547"/>
                      </a:lnTo>
                      <a:lnTo>
                        <a:pt x="504" y="548"/>
                      </a:lnTo>
                      <a:lnTo>
                        <a:pt x="503" y="550"/>
                      </a:lnTo>
                      <a:lnTo>
                        <a:pt x="502" y="551"/>
                      </a:lnTo>
                      <a:lnTo>
                        <a:pt x="502" y="552"/>
                      </a:lnTo>
                      <a:lnTo>
                        <a:pt x="502" y="553"/>
                      </a:lnTo>
                      <a:lnTo>
                        <a:pt x="501" y="554"/>
                      </a:lnTo>
                      <a:lnTo>
                        <a:pt x="500" y="555"/>
                      </a:lnTo>
                      <a:lnTo>
                        <a:pt x="500" y="556"/>
                      </a:lnTo>
                      <a:lnTo>
                        <a:pt x="500" y="557"/>
                      </a:lnTo>
                      <a:lnTo>
                        <a:pt x="499" y="558"/>
                      </a:lnTo>
                      <a:lnTo>
                        <a:pt x="499" y="559"/>
                      </a:lnTo>
                      <a:lnTo>
                        <a:pt x="500" y="560"/>
                      </a:lnTo>
                      <a:lnTo>
                        <a:pt x="499" y="560"/>
                      </a:lnTo>
                      <a:lnTo>
                        <a:pt x="500" y="561"/>
                      </a:lnTo>
                      <a:lnTo>
                        <a:pt x="500" y="562"/>
                      </a:lnTo>
                      <a:lnTo>
                        <a:pt x="499" y="562"/>
                      </a:lnTo>
                      <a:lnTo>
                        <a:pt x="497" y="565"/>
                      </a:lnTo>
                      <a:lnTo>
                        <a:pt x="496" y="565"/>
                      </a:lnTo>
                      <a:lnTo>
                        <a:pt x="495" y="566"/>
                      </a:lnTo>
                      <a:lnTo>
                        <a:pt x="495" y="567"/>
                      </a:lnTo>
                      <a:lnTo>
                        <a:pt x="494" y="568"/>
                      </a:lnTo>
                      <a:lnTo>
                        <a:pt x="493" y="569"/>
                      </a:lnTo>
                      <a:lnTo>
                        <a:pt x="492" y="568"/>
                      </a:lnTo>
                      <a:lnTo>
                        <a:pt x="492" y="569"/>
                      </a:lnTo>
                      <a:lnTo>
                        <a:pt x="492" y="570"/>
                      </a:lnTo>
                      <a:lnTo>
                        <a:pt x="492" y="571"/>
                      </a:lnTo>
                      <a:lnTo>
                        <a:pt x="492" y="574"/>
                      </a:lnTo>
                      <a:lnTo>
                        <a:pt x="491" y="575"/>
                      </a:lnTo>
                      <a:lnTo>
                        <a:pt x="492" y="576"/>
                      </a:lnTo>
                      <a:lnTo>
                        <a:pt x="492" y="577"/>
                      </a:lnTo>
                      <a:lnTo>
                        <a:pt x="493" y="578"/>
                      </a:lnTo>
                      <a:lnTo>
                        <a:pt x="492" y="578"/>
                      </a:lnTo>
                      <a:lnTo>
                        <a:pt x="491" y="579"/>
                      </a:lnTo>
                      <a:lnTo>
                        <a:pt x="491" y="581"/>
                      </a:lnTo>
                      <a:lnTo>
                        <a:pt x="490" y="581"/>
                      </a:lnTo>
                      <a:lnTo>
                        <a:pt x="490" y="582"/>
                      </a:lnTo>
                      <a:lnTo>
                        <a:pt x="489" y="582"/>
                      </a:lnTo>
                      <a:lnTo>
                        <a:pt x="490" y="583"/>
                      </a:lnTo>
                      <a:lnTo>
                        <a:pt x="490" y="585"/>
                      </a:lnTo>
                      <a:lnTo>
                        <a:pt x="489" y="586"/>
                      </a:lnTo>
                      <a:lnTo>
                        <a:pt x="489" y="587"/>
                      </a:lnTo>
                      <a:lnTo>
                        <a:pt x="488" y="587"/>
                      </a:lnTo>
                      <a:lnTo>
                        <a:pt x="488" y="588"/>
                      </a:lnTo>
                      <a:lnTo>
                        <a:pt x="487" y="589"/>
                      </a:lnTo>
                      <a:lnTo>
                        <a:pt x="486" y="590"/>
                      </a:lnTo>
                      <a:lnTo>
                        <a:pt x="487" y="590"/>
                      </a:lnTo>
                      <a:lnTo>
                        <a:pt x="487" y="591"/>
                      </a:lnTo>
                      <a:lnTo>
                        <a:pt x="487" y="592"/>
                      </a:lnTo>
                      <a:lnTo>
                        <a:pt x="487" y="593"/>
                      </a:lnTo>
                      <a:lnTo>
                        <a:pt x="486" y="594"/>
                      </a:lnTo>
                      <a:lnTo>
                        <a:pt x="485" y="594"/>
                      </a:lnTo>
                      <a:lnTo>
                        <a:pt x="483" y="595"/>
                      </a:lnTo>
                      <a:lnTo>
                        <a:pt x="483" y="596"/>
                      </a:lnTo>
                      <a:lnTo>
                        <a:pt x="483" y="597"/>
                      </a:lnTo>
                      <a:lnTo>
                        <a:pt x="482" y="598"/>
                      </a:lnTo>
                      <a:lnTo>
                        <a:pt x="482" y="599"/>
                      </a:lnTo>
                      <a:lnTo>
                        <a:pt x="482" y="600"/>
                      </a:lnTo>
                      <a:lnTo>
                        <a:pt x="481" y="600"/>
                      </a:lnTo>
                      <a:lnTo>
                        <a:pt x="481" y="601"/>
                      </a:lnTo>
                      <a:lnTo>
                        <a:pt x="481" y="602"/>
                      </a:lnTo>
                      <a:lnTo>
                        <a:pt x="481" y="604"/>
                      </a:lnTo>
                      <a:lnTo>
                        <a:pt x="481" y="605"/>
                      </a:lnTo>
                      <a:lnTo>
                        <a:pt x="483" y="605"/>
                      </a:lnTo>
                      <a:lnTo>
                        <a:pt x="483" y="606"/>
                      </a:lnTo>
                      <a:lnTo>
                        <a:pt x="483" y="607"/>
                      </a:lnTo>
                      <a:lnTo>
                        <a:pt x="482" y="608"/>
                      </a:lnTo>
                      <a:lnTo>
                        <a:pt x="483" y="609"/>
                      </a:lnTo>
                      <a:lnTo>
                        <a:pt x="484" y="608"/>
                      </a:lnTo>
                      <a:lnTo>
                        <a:pt x="484" y="609"/>
                      </a:lnTo>
                      <a:lnTo>
                        <a:pt x="485" y="610"/>
                      </a:lnTo>
                      <a:lnTo>
                        <a:pt x="486" y="612"/>
                      </a:lnTo>
                      <a:lnTo>
                        <a:pt x="487" y="612"/>
                      </a:lnTo>
                      <a:lnTo>
                        <a:pt x="488" y="613"/>
                      </a:lnTo>
                      <a:lnTo>
                        <a:pt x="489" y="614"/>
                      </a:lnTo>
                      <a:lnTo>
                        <a:pt x="490" y="614"/>
                      </a:lnTo>
                      <a:lnTo>
                        <a:pt x="490" y="615"/>
                      </a:lnTo>
                      <a:lnTo>
                        <a:pt x="490" y="616"/>
                      </a:lnTo>
                      <a:lnTo>
                        <a:pt x="491" y="617"/>
                      </a:lnTo>
                      <a:lnTo>
                        <a:pt x="491" y="618"/>
                      </a:lnTo>
                      <a:lnTo>
                        <a:pt x="491" y="619"/>
                      </a:lnTo>
                      <a:lnTo>
                        <a:pt x="491" y="620"/>
                      </a:lnTo>
                      <a:lnTo>
                        <a:pt x="491" y="621"/>
                      </a:lnTo>
                      <a:lnTo>
                        <a:pt x="491" y="623"/>
                      </a:lnTo>
                      <a:lnTo>
                        <a:pt x="490" y="622"/>
                      </a:lnTo>
                      <a:lnTo>
                        <a:pt x="487" y="624"/>
                      </a:lnTo>
                      <a:lnTo>
                        <a:pt x="487" y="625"/>
                      </a:lnTo>
                      <a:lnTo>
                        <a:pt x="486" y="625"/>
                      </a:lnTo>
                      <a:lnTo>
                        <a:pt x="483" y="625"/>
                      </a:lnTo>
                      <a:lnTo>
                        <a:pt x="483" y="626"/>
                      </a:lnTo>
                      <a:lnTo>
                        <a:pt x="482" y="626"/>
                      </a:lnTo>
                      <a:lnTo>
                        <a:pt x="481" y="626"/>
                      </a:lnTo>
                      <a:lnTo>
                        <a:pt x="480" y="626"/>
                      </a:lnTo>
                      <a:lnTo>
                        <a:pt x="479" y="627"/>
                      </a:lnTo>
                      <a:lnTo>
                        <a:pt x="478" y="628"/>
                      </a:lnTo>
                      <a:lnTo>
                        <a:pt x="477" y="628"/>
                      </a:lnTo>
                      <a:lnTo>
                        <a:pt x="476" y="628"/>
                      </a:lnTo>
                      <a:lnTo>
                        <a:pt x="475" y="628"/>
                      </a:lnTo>
                      <a:lnTo>
                        <a:pt x="474" y="627"/>
                      </a:lnTo>
                      <a:lnTo>
                        <a:pt x="472" y="628"/>
                      </a:lnTo>
                      <a:lnTo>
                        <a:pt x="471" y="629"/>
                      </a:lnTo>
                      <a:lnTo>
                        <a:pt x="470" y="629"/>
                      </a:lnTo>
                      <a:lnTo>
                        <a:pt x="471" y="630"/>
                      </a:lnTo>
                      <a:lnTo>
                        <a:pt x="470" y="631"/>
                      </a:lnTo>
                      <a:lnTo>
                        <a:pt x="471" y="632"/>
                      </a:lnTo>
                      <a:lnTo>
                        <a:pt x="470" y="633"/>
                      </a:lnTo>
                      <a:lnTo>
                        <a:pt x="469" y="633"/>
                      </a:lnTo>
                      <a:lnTo>
                        <a:pt x="468" y="634"/>
                      </a:lnTo>
                      <a:lnTo>
                        <a:pt x="470" y="635"/>
                      </a:lnTo>
                      <a:lnTo>
                        <a:pt x="469" y="636"/>
                      </a:lnTo>
                      <a:lnTo>
                        <a:pt x="468" y="637"/>
                      </a:lnTo>
                      <a:lnTo>
                        <a:pt x="467" y="638"/>
                      </a:lnTo>
                      <a:lnTo>
                        <a:pt x="466" y="638"/>
                      </a:lnTo>
                      <a:lnTo>
                        <a:pt x="465" y="638"/>
                      </a:lnTo>
                      <a:lnTo>
                        <a:pt x="464" y="638"/>
                      </a:lnTo>
                      <a:lnTo>
                        <a:pt x="464" y="637"/>
                      </a:lnTo>
                      <a:lnTo>
                        <a:pt x="463" y="637"/>
                      </a:lnTo>
                      <a:lnTo>
                        <a:pt x="462" y="637"/>
                      </a:lnTo>
                      <a:lnTo>
                        <a:pt x="461" y="636"/>
                      </a:lnTo>
                      <a:lnTo>
                        <a:pt x="460" y="636"/>
                      </a:lnTo>
                      <a:lnTo>
                        <a:pt x="460" y="637"/>
                      </a:lnTo>
                      <a:lnTo>
                        <a:pt x="460" y="638"/>
                      </a:lnTo>
                      <a:lnTo>
                        <a:pt x="458" y="637"/>
                      </a:lnTo>
                      <a:lnTo>
                        <a:pt x="457" y="637"/>
                      </a:lnTo>
                      <a:lnTo>
                        <a:pt x="457" y="638"/>
                      </a:lnTo>
                      <a:lnTo>
                        <a:pt x="456" y="638"/>
                      </a:lnTo>
                      <a:lnTo>
                        <a:pt x="455" y="639"/>
                      </a:lnTo>
                      <a:lnTo>
                        <a:pt x="453" y="639"/>
                      </a:lnTo>
                      <a:lnTo>
                        <a:pt x="453" y="640"/>
                      </a:lnTo>
                      <a:lnTo>
                        <a:pt x="452" y="640"/>
                      </a:lnTo>
                      <a:lnTo>
                        <a:pt x="451" y="640"/>
                      </a:lnTo>
                      <a:lnTo>
                        <a:pt x="452" y="639"/>
                      </a:lnTo>
                      <a:lnTo>
                        <a:pt x="451" y="638"/>
                      </a:lnTo>
                      <a:lnTo>
                        <a:pt x="450" y="638"/>
                      </a:lnTo>
                      <a:lnTo>
                        <a:pt x="449" y="638"/>
                      </a:lnTo>
                      <a:lnTo>
                        <a:pt x="448" y="637"/>
                      </a:lnTo>
                      <a:lnTo>
                        <a:pt x="447" y="638"/>
                      </a:lnTo>
                      <a:lnTo>
                        <a:pt x="446" y="637"/>
                      </a:lnTo>
                      <a:lnTo>
                        <a:pt x="445" y="637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6"/>
                      </a:lnTo>
                      <a:lnTo>
                        <a:pt x="442" y="635"/>
                      </a:lnTo>
                      <a:lnTo>
                        <a:pt x="442" y="634"/>
                      </a:lnTo>
                      <a:lnTo>
                        <a:pt x="443" y="633"/>
                      </a:lnTo>
                      <a:lnTo>
                        <a:pt x="442" y="632"/>
                      </a:lnTo>
                      <a:lnTo>
                        <a:pt x="442" y="630"/>
                      </a:lnTo>
                      <a:lnTo>
                        <a:pt x="441" y="630"/>
                      </a:lnTo>
                      <a:lnTo>
                        <a:pt x="440" y="630"/>
                      </a:lnTo>
                      <a:lnTo>
                        <a:pt x="440" y="629"/>
                      </a:lnTo>
                      <a:lnTo>
                        <a:pt x="441" y="628"/>
                      </a:lnTo>
                      <a:lnTo>
                        <a:pt x="442" y="627"/>
                      </a:lnTo>
                      <a:lnTo>
                        <a:pt x="441" y="626"/>
                      </a:lnTo>
                      <a:lnTo>
                        <a:pt x="440" y="626"/>
                      </a:lnTo>
                      <a:lnTo>
                        <a:pt x="440" y="625"/>
                      </a:lnTo>
                      <a:lnTo>
                        <a:pt x="439" y="625"/>
                      </a:lnTo>
                      <a:lnTo>
                        <a:pt x="438" y="625"/>
                      </a:lnTo>
                      <a:lnTo>
                        <a:pt x="438" y="624"/>
                      </a:lnTo>
                      <a:lnTo>
                        <a:pt x="438" y="623"/>
                      </a:lnTo>
                      <a:lnTo>
                        <a:pt x="438" y="622"/>
                      </a:lnTo>
                      <a:lnTo>
                        <a:pt x="438" y="621"/>
                      </a:lnTo>
                      <a:lnTo>
                        <a:pt x="438" y="620"/>
                      </a:lnTo>
                      <a:lnTo>
                        <a:pt x="436" y="619"/>
                      </a:lnTo>
                      <a:lnTo>
                        <a:pt x="435" y="619"/>
                      </a:lnTo>
                      <a:lnTo>
                        <a:pt x="434" y="619"/>
                      </a:lnTo>
                      <a:lnTo>
                        <a:pt x="433" y="619"/>
                      </a:lnTo>
                      <a:lnTo>
                        <a:pt x="432" y="618"/>
                      </a:lnTo>
                      <a:lnTo>
                        <a:pt x="432" y="616"/>
                      </a:lnTo>
                      <a:lnTo>
                        <a:pt x="432" y="615"/>
                      </a:lnTo>
                      <a:lnTo>
                        <a:pt x="431" y="614"/>
                      </a:lnTo>
                      <a:lnTo>
                        <a:pt x="430" y="615"/>
                      </a:lnTo>
                      <a:lnTo>
                        <a:pt x="429" y="615"/>
                      </a:lnTo>
                      <a:lnTo>
                        <a:pt x="428" y="614"/>
                      </a:lnTo>
                      <a:lnTo>
                        <a:pt x="427" y="614"/>
                      </a:lnTo>
                      <a:lnTo>
                        <a:pt x="427" y="613"/>
                      </a:lnTo>
                      <a:lnTo>
                        <a:pt x="426" y="612"/>
                      </a:lnTo>
                      <a:lnTo>
                        <a:pt x="426" y="611"/>
                      </a:lnTo>
                      <a:lnTo>
                        <a:pt x="425" y="611"/>
                      </a:lnTo>
                      <a:lnTo>
                        <a:pt x="425" y="609"/>
                      </a:lnTo>
                      <a:lnTo>
                        <a:pt x="425" y="608"/>
                      </a:lnTo>
                      <a:lnTo>
                        <a:pt x="425" y="607"/>
                      </a:lnTo>
                      <a:lnTo>
                        <a:pt x="425" y="605"/>
                      </a:lnTo>
                      <a:lnTo>
                        <a:pt x="424" y="605"/>
                      </a:lnTo>
                      <a:lnTo>
                        <a:pt x="423" y="606"/>
                      </a:lnTo>
                      <a:lnTo>
                        <a:pt x="422" y="606"/>
                      </a:lnTo>
                      <a:lnTo>
                        <a:pt x="421" y="605"/>
                      </a:lnTo>
                      <a:lnTo>
                        <a:pt x="420" y="606"/>
                      </a:lnTo>
                      <a:lnTo>
                        <a:pt x="419" y="606"/>
                      </a:lnTo>
                      <a:lnTo>
                        <a:pt x="416" y="606"/>
                      </a:lnTo>
                      <a:lnTo>
                        <a:pt x="415" y="605"/>
                      </a:lnTo>
                      <a:lnTo>
                        <a:pt x="414" y="605"/>
                      </a:lnTo>
                      <a:lnTo>
                        <a:pt x="413" y="604"/>
                      </a:lnTo>
                      <a:lnTo>
                        <a:pt x="412" y="605"/>
                      </a:lnTo>
                      <a:lnTo>
                        <a:pt x="411" y="604"/>
                      </a:lnTo>
                      <a:lnTo>
                        <a:pt x="410" y="603"/>
                      </a:lnTo>
                      <a:lnTo>
                        <a:pt x="410" y="602"/>
                      </a:lnTo>
                      <a:lnTo>
                        <a:pt x="409" y="601"/>
                      </a:lnTo>
                      <a:lnTo>
                        <a:pt x="408" y="600"/>
                      </a:lnTo>
                      <a:lnTo>
                        <a:pt x="407" y="600"/>
                      </a:lnTo>
                      <a:lnTo>
                        <a:pt x="406" y="600"/>
                      </a:lnTo>
                      <a:lnTo>
                        <a:pt x="405" y="600"/>
                      </a:lnTo>
                      <a:lnTo>
                        <a:pt x="404" y="600"/>
                      </a:lnTo>
                      <a:lnTo>
                        <a:pt x="403" y="600"/>
                      </a:lnTo>
                      <a:lnTo>
                        <a:pt x="402" y="599"/>
                      </a:lnTo>
                      <a:lnTo>
                        <a:pt x="400" y="600"/>
                      </a:lnTo>
                      <a:lnTo>
                        <a:pt x="399" y="600"/>
                      </a:lnTo>
                      <a:lnTo>
                        <a:pt x="399" y="601"/>
                      </a:lnTo>
                      <a:lnTo>
                        <a:pt x="398" y="601"/>
                      </a:lnTo>
                      <a:lnTo>
                        <a:pt x="397" y="600"/>
                      </a:lnTo>
                      <a:lnTo>
                        <a:pt x="396" y="600"/>
                      </a:lnTo>
                      <a:lnTo>
                        <a:pt x="395" y="600"/>
                      </a:lnTo>
                      <a:lnTo>
                        <a:pt x="394" y="599"/>
                      </a:lnTo>
                      <a:lnTo>
                        <a:pt x="392" y="600"/>
                      </a:lnTo>
                      <a:lnTo>
                        <a:pt x="392" y="602"/>
                      </a:lnTo>
                      <a:lnTo>
                        <a:pt x="393" y="603"/>
                      </a:lnTo>
                      <a:lnTo>
                        <a:pt x="392" y="604"/>
                      </a:lnTo>
                      <a:lnTo>
                        <a:pt x="392" y="606"/>
                      </a:lnTo>
                      <a:lnTo>
                        <a:pt x="391" y="606"/>
                      </a:lnTo>
                      <a:lnTo>
                        <a:pt x="390" y="607"/>
                      </a:lnTo>
                      <a:lnTo>
                        <a:pt x="389" y="607"/>
                      </a:lnTo>
                      <a:lnTo>
                        <a:pt x="388" y="607"/>
                      </a:lnTo>
                      <a:lnTo>
                        <a:pt x="386" y="608"/>
                      </a:lnTo>
                      <a:lnTo>
                        <a:pt x="385" y="607"/>
                      </a:lnTo>
                      <a:lnTo>
                        <a:pt x="384" y="608"/>
                      </a:lnTo>
                      <a:lnTo>
                        <a:pt x="383" y="609"/>
                      </a:lnTo>
                      <a:lnTo>
                        <a:pt x="382" y="609"/>
                      </a:lnTo>
                      <a:lnTo>
                        <a:pt x="381" y="610"/>
                      </a:lnTo>
                      <a:lnTo>
                        <a:pt x="380" y="610"/>
                      </a:lnTo>
                      <a:lnTo>
                        <a:pt x="379" y="610"/>
                      </a:lnTo>
                      <a:lnTo>
                        <a:pt x="377" y="610"/>
                      </a:lnTo>
                      <a:lnTo>
                        <a:pt x="376" y="611"/>
                      </a:lnTo>
                      <a:lnTo>
                        <a:pt x="374" y="612"/>
                      </a:lnTo>
                      <a:lnTo>
                        <a:pt x="372" y="613"/>
                      </a:lnTo>
                      <a:lnTo>
                        <a:pt x="370" y="614"/>
                      </a:lnTo>
                      <a:lnTo>
                        <a:pt x="369" y="615"/>
                      </a:lnTo>
                      <a:lnTo>
                        <a:pt x="370" y="616"/>
                      </a:lnTo>
                      <a:lnTo>
                        <a:pt x="369" y="616"/>
                      </a:lnTo>
                      <a:lnTo>
                        <a:pt x="368" y="616"/>
                      </a:lnTo>
                      <a:lnTo>
                        <a:pt x="367" y="616"/>
                      </a:lnTo>
                      <a:lnTo>
                        <a:pt x="366" y="617"/>
                      </a:lnTo>
                      <a:lnTo>
                        <a:pt x="365" y="619"/>
                      </a:lnTo>
                      <a:lnTo>
                        <a:pt x="365" y="621"/>
                      </a:lnTo>
                      <a:lnTo>
                        <a:pt x="364" y="622"/>
                      </a:lnTo>
                      <a:lnTo>
                        <a:pt x="363" y="623"/>
                      </a:lnTo>
                      <a:lnTo>
                        <a:pt x="362" y="624"/>
                      </a:lnTo>
                      <a:lnTo>
                        <a:pt x="361" y="625"/>
                      </a:lnTo>
                      <a:lnTo>
                        <a:pt x="360" y="625"/>
                      </a:lnTo>
                      <a:lnTo>
                        <a:pt x="359" y="626"/>
                      </a:lnTo>
                      <a:lnTo>
                        <a:pt x="358" y="626"/>
                      </a:lnTo>
                      <a:lnTo>
                        <a:pt x="358" y="627"/>
                      </a:lnTo>
                      <a:lnTo>
                        <a:pt x="357" y="629"/>
                      </a:lnTo>
                      <a:lnTo>
                        <a:pt x="356" y="631"/>
                      </a:lnTo>
                      <a:lnTo>
                        <a:pt x="356" y="632"/>
                      </a:lnTo>
                      <a:lnTo>
                        <a:pt x="356" y="633"/>
                      </a:lnTo>
                      <a:lnTo>
                        <a:pt x="357" y="635"/>
                      </a:lnTo>
                      <a:lnTo>
                        <a:pt x="357" y="636"/>
                      </a:lnTo>
                      <a:lnTo>
                        <a:pt x="357" y="637"/>
                      </a:lnTo>
                      <a:lnTo>
                        <a:pt x="356" y="638"/>
                      </a:lnTo>
                      <a:lnTo>
                        <a:pt x="356" y="639"/>
                      </a:lnTo>
                      <a:lnTo>
                        <a:pt x="356" y="640"/>
                      </a:lnTo>
                      <a:lnTo>
                        <a:pt x="356" y="641"/>
                      </a:lnTo>
                      <a:lnTo>
                        <a:pt x="354" y="642"/>
                      </a:lnTo>
                      <a:lnTo>
                        <a:pt x="354" y="643"/>
                      </a:lnTo>
                      <a:lnTo>
                        <a:pt x="353" y="644"/>
                      </a:lnTo>
                      <a:lnTo>
                        <a:pt x="353" y="645"/>
                      </a:lnTo>
                      <a:lnTo>
                        <a:pt x="353" y="646"/>
                      </a:lnTo>
                      <a:lnTo>
                        <a:pt x="354" y="647"/>
                      </a:lnTo>
                      <a:lnTo>
                        <a:pt x="353" y="649"/>
                      </a:lnTo>
                      <a:lnTo>
                        <a:pt x="353" y="650"/>
                      </a:lnTo>
                      <a:lnTo>
                        <a:pt x="354" y="651"/>
                      </a:lnTo>
                      <a:lnTo>
                        <a:pt x="356" y="651"/>
                      </a:lnTo>
                      <a:lnTo>
                        <a:pt x="355" y="652"/>
                      </a:lnTo>
                      <a:lnTo>
                        <a:pt x="356" y="653"/>
                      </a:lnTo>
                      <a:lnTo>
                        <a:pt x="357" y="654"/>
                      </a:lnTo>
                      <a:lnTo>
                        <a:pt x="358" y="656"/>
                      </a:lnTo>
                      <a:lnTo>
                        <a:pt x="357" y="658"/>
                      </a:lnTo>
                      <a:lnTo>
                        <a:pt x="357" y="659"/>
                      </a:lnTo>
                      <a:lnTo>
                        <a:pt x="356" y="660"/>
                      </a:lnTo>
                      <a:lnTo>
                        <a:pt x="355" y="660"/>
                      </a:lnTo>
                      <a:lnTo>
                        <a:pt x="354" y="660"/>
                      </a:lnTo>
                      <a:lnTo>
                        <a:pt x="354" y="661"/>
                      </a:lnTo>
                      <a:lnTo>
                        <a:pt x="354" y="662"/>
                      </a:lnTo>
                      <a:lnTo>
                        <a:pt x="355" y="662"/>
                      </a:lnTo>
                      <a:lnTo>
                        <a:pt x="354" y="663"/>
                      </a:lnTo>
                      <a:lnTo>
                        <a:pt x="354" y="664"/>
                      </a:lnTo>
                      <a:lnTo>
                        <a:pt x="354" y="665"/>
                      </a:lnTo>
                      <a:lnTo>
                        <a:pt x="355" y="666"/>
                      </a:lnTo>
                      <a:lnTo>
                        <a:pt x="355" y="667"/>
                      </a:lnTo>
                      <a:lnTo>
                        <a:pt x="354" y="668"/>
                      </a:lnTo>
                      <a:lnTo>
                        <a:pt x="353" y="669"/>
                      </a:lnTo>
                      <a:lnTo>
                        <a:pt x="354" y="670"/>
                      </a:lnTo>
                      <a:lnTo>
                        <a:pt x="354" y="671"/>
                      </a:lnTo>
                      <a:lnTo>
                        <a:pt x="353" y="672"/>
                      </a:lnTo>
                      <a:lnTo>
                        <a:pt x="353" y="673"/>
                      </a:lnTo>
                      <a:lnTo>
                        <a:pt x="352" y="674"/>
                      </a:lnTo>
                      <a:lnTo>
                        <a:pt x="352" y="675"/>
                      </a:lnTo>
                      <a:lnTo>
                        <a:pt x="351" y="678"/>
                      </a:lnTo>
                      <a:lnTo>
                        <a:pt x="351" y="680"/>
                      </a:lnTo>
                      <a:lnTo>
                        <a:pt x="351" y="681"/>
                      </a:lnTo>
                      <a:lnTo>
                        <a:pt x="348" y="683"/>
                      </a:lnTo>
                      <a:lnTo>
                        <a:pt x="349" y="684"/>
                      </a:lnTo>
                      <a:lnTo>
                        <a:pt x="350" y="684"/>
                      </a:lnTo>
                      <a:lnTo>
                        <a:pt x="352" y="686"/>
                      </a:lnTo>
                      <a:lnTo>
                        <a:pt x="353" y="687"/>
                      </a:lnTo>
                      <a:lnTo>
                        <a:pt x="353" y="689"/>
                      </a:lnTo>
                      <a:lnTo>
                        <a:pt x="353" y="690"/>
                      </a:lnTo>
                      <a:lnTo>
                        <a:pt x="352" y="690"/>
                      </a:lnTo>
                      <a:lnTo>
                        <a:pt x="350" y="692"/>
                      </a:lnTo>
                      <a:lnTo>
                        <a:pt x="350" y="693"/>
                      </a:lnTo>
                      <a:lnTo>
                        <a:pt x="350" y="694"/>
                      </a:lnTo>
                      <a:lnTo>
                        <a:pt x="351" y="695"/>
                      </a:lnTo>
                      <a:lnTo>
                        <a:pt x="352" y="694"/>
                      </a:lnTo>
                      <a:lnTo>
                        <a:pt x="353" y="695"/>
                      </a:lnTo>
                      <a:lnTo>
                        <a:pt x="354" y="696"/>
                      </a:lnTo>
                      <a:lnTo>
                        <a:pt x="354" y="697"/>
                      </a:lnTo>
                      <a:lnTo>
                        <a:pt x="357" y="697"/>
                      </a:lnTo>
                      <a:lnTo>
                        <a:pt x="358" y="697"/>
                      </a:lnTo>
                      <a:lnTo>
                        <a:pt x="358" y="698"/>
                      </a:lnTo>
                      <a:lnTo>
                        <a:pt x="359" y="699"/>
                      </a:lnTo>
                      <a:lnTo>
                        <a:pt x="359" y="701"/>
                      </a:lnTo>
                      <a:lnTo>
                        <a:pt x="359" y="702"/>
                      </a:lnTo>
                      <a:lnTo>
                        <a:pt x="360" y="703"/>
                      </a:lnTo>
                      <a:lnTo>
                        <a:pt x="361" y="704"/>
                      </a:lnTo>
                      <a:lnTo>
                        <a:pt x="361" y="705"/>
                      </a:lnTo>
                      <a:lnTo>
                        <a:pt x="363" y="705"/>
                      </a:lnTo>
                      <a:lnTo>
                        <a:pt x="364" y="706"/>
                      </a:lnTo>
                      <a:lnTo>
                        <a:pt x="365" y="707"/>
                      </a:lnTo>
                      <a:lnTo>
                        <a:pt x="366" y="708"/>
                      </a:lnTo>
                      <a:lnTo>
                        <a:pt x="366" y="709"/>
                      </a:lnTo>
                      <a:lnTo>
                        <a:pt x="365" y="710"/>
                      </a:lnTo>
                      <a:lnTo>
                        <a:pt x="365" y="711"/>
                      </a:lnTo>
                      <a:lnTo>
                        <a:pt x="365" y="712"/>
                      </a:lnTo>
                      <a:lnTo>
                        <a:pt x="364" y="712"/>
                      </a:lnTo>
                      <a:lnTo>
                        <a:pt x="363" y="712"/>
                      </a:lnTo>
                      <a:lnTo>
                        <a:pt x="362" y="711"/>
                      </a:lnTo>
                      <a:lnTo>
                        <a:pt x="362" y="710"/>
                      </a:lnTo>
                      <a:lnTo>
                        <a:pt x="361" y="710"/>
                      </a:lnTo>
                      <a:lnTo>
                        <a:pt x="358" y="707"/>
                      </a:lnTo>
                      <a:lnTo>
                        <a:pt x="356" y="704"/>
                      </a:lnTo>
                      <a:lnTo>
                        <a:pt x="354" y="702"/>
                      </a:lnTo>
                      <a:lnTo>
                        <a:pt x="353" y="700"/>
                      </a:lnTo>
                      <a:lnTo>
                        <a:pt x="351" y="699"/>
                      </a:lnTo>
                      <a:lnTo>
                        <a:pt x="348" y="697"/>
                      </a:lnTo>
                      <a:lnTo>
                        <a:pt x="346" y="697"/>
                      </a:lnTo>
                      <a:lnTo>
                        <a:pt x="345" y="697"/>
                      </a:lnTo>
                      <a:lnTo>
                        <a:pt x="343" y="696"/>
                      </a:lnTo>
                      <a:lnTo>
                        <a:pt x="342" y="696"/>
                      </a:lnTo>
                      <a:lnTo>
                        <a:pt x="341" y="695"/>
                      </a:lnTo>
                      <a:lnTo>
                        <a:pt x="340" y="695"/>
                      </a:lnTo>
                      <a:lnTo>
                        <a:pt x="339" y="695"/>
                      </a:lnTo>
                      <a:lnTo>
                        <a:pt x="338" y="694"/>
                      </a:lnTo>
                      <a:lnTo>
                        <a:pt x="336" y="693"/>
                      </a:lnTo>
                      <a:lnTo>
                        <a:pt x="334" y="692"/>
                      </a:lnTo>
                      <a:lnTo>
                        <a:pt x="333" y="692"/>
                      </a:lnTo>
                      <a:lnTo>
                        <a:pt x="331" y="692"/>
                      </a:lnTo>
                      <a:lnTo>
                        <a:pt x="330" y="692"/>
                      </a:lnTo>
                      <a:lnTo>
                        <a:pt x="328" y="694"/>
                      </a:lnTo>
                      <a:lnTo>
                        <a:pt x="327" y="694"/>
                      </a:lnTo>
                      <a:lnTo>
                        <a:pt x="326" y="694"/>
                      </a:lnTo>
                      <a:lnTo>
                        <a:pt x="325" y="694"/>
                      </a:lnTo>
                      <a:lnTo>
                        <a:pt x="322" y="694"/>
                      </a:lnTo>
                      <a:lnTo>
                        <a:pt x="319" y="694"/>
                      </a:lnTo>
                      <a:lnTo>
                        <a:pt x="319" y="693"/>
                      </a:lnTo>
                      <a:lnTo>
                        <a:pt x="318" y="692"/>
                      </a:lnTo>
                      <a:lnTo>
                        <a:pt x="318" y="689"/>
                      </a:lnTo>
                      <a:lnTo>
                        <a:pt x="317" y="687"/>
                      </a:lnTo>
                      <a:lnTo>
                        <a:pt x="316" y="686"/>
                      </a:lnTo>
                      <a:lnTo>
                        <a:pt x="314" y="684"/>
                      </a:lnTo>
                      <a:lnTo>
                        <a:pt x="314" y="683"/>
                      </a:lnTo>
                      <a:lnTo>
                        <a:pt x="313" y="681"/>
                      </a:lnTo>
                      <a:lnTo>
                        <a:pt x="313" y="680"/>
                      </a:lnTo>
                      <a:lnTo>
                        <a:pt x="312" y="678"/>
                      </a:lnTo>
                      <a:lnTo>
                        <a:pt x="310" y="675"/>
                      </a:lnTo>
                      <a:lnTo>
                        <a:pt x="309" y="673"/>
                      </a:lnTo>
                      <a:lnTo>
                        <a:pt x="307" y="668"/>
                      </a:lnTo>
                      <a:lnTo>
                        <a:pt x="306" y="667"/>
                      </a:lnTo>
                      <a:lnTo>
                        <a:pt x="304" y="665"/>
                      </a:lnTo>
                      <a:lnTo>
                        <a:pt x="303" y="664"/>
                      </a:lnTo>
                      <a:lnTo>
                        <a:pt x="302" y="663"/>
                      </a:lnTo>
                      <a:lnTo>
                        <a:pt x="301" y="663"/>
                      </a:lnTo>
                      <a:lnTo>
                        <a:pt x="299" y="663"/>
                      </a:lnTo>
                      <a:lnTo>
                        <a:pt x="297" y="662"/>
                      </a:lnTo>
                      <a:lnTo>
                        <a:pt x="297" y="661"/>
                      </a:lnTo>
                      <a:lnTo>
                        <a:pt x="296" y="661"/>
                      </a:lnTo>
                      <a:lnTo>
                        <a:pt x="295" y="660"/>
                      </a:lnTo>
                      <a:lnTo>
                        <a:pt x="296" y="660"/>
                      </a:lnTo>
                      <a:lnTo>
                        <a:pt x="296" y="659"/>
                      </a:lnTo>
                      <a:lnTo>
                        <a:pt x="295" y="657"/>
                      </a:lnTo>
                      <a:lnTo>
                        <a:pt x="295" y="656"/>
                      </a:lnTo>
                      <a:lnTo>
                        <a:pt x="294" y="656"/>
                      </a:lnTo>
                      <a:lnTo>
                        <a:pt x="293" y="656"/>
                      </a:lnTo>
                      <a:lnTo>
                        <a:pt x="291" y="655"/>
                      </a:lnTo>
                      <a:lnTo>
                        <a:pt x="291" y="654"/>
                      </a:lnTo>
                      <a:lnTo>
                        <a:pt x="290" y="654"/>
                      </a:lnTo>
                      <a:lnTo>
                        <a:pt x="290" y="653"/>
                      </a:lnTo>
                      <a:lnTo>
                        <a:pt x="287" y="653"/>
                      </a:lnTo>
                      <a:lnTo>
                        <a:pt x="286" y="651"/>
                      </a:lnTo>
                      <a:lnTo>
                        <a:pt x="285" y="651"/>
                      </a:lnTo>
                      <a:lnTo>
                        <a:pt x="284" y="650"/>
                      </a:lnTo>
                      <a:lnTo>
                        <a:pt x="282" y="650"/>
                      </a:lnTo>
                      <a:lnTo>
                        <a:pt x="280" y="650"/>
                      </a:lnTo>
                      <a:lnTo>
                        <a:pt x="280" y="649"/>
                      </a:lnTo>
                      <a:lnTo>
                        <a:pt x="279" y="649"/>
                      </a:lnTo>
                      <a:lnTo>
                        <a:pt x="279" y="648"/>
                      </a:lnTo>
                      <a:lnTo>
                        <a:pt x="278" y="647"/>
                      </a:lnTo>
                      <a:lnTo>
                        <a:pt x="277" y="647"/>
                      </a:lnTo>
                      <a:lnTo>
                        <a:pt x="276" y="647"/>
                      </a:lnTo>
                      <a:lnTo>
                        <a:pt x="276" y="646"/>
                      </a:lnTo>
                      <a:lnTo>
                        <a:pt x="274" y="645"/>
                      </a:lnTo>
                      <a:lnTo>
                        <a:pt x="274" y="644"/>
                      </a:lnTo>
                      <a:lnTo>
                        <a:pt x="273" y="644"/>
                      </a:lnTo>
                      <a:lnTo>
                        <a:pt x="272" y="643"/>
                      </a:lnTo>
                      <a:lnTo>
                        <a:pt x="271" y="642"/>
                      </a:lnTo>
                      <a:lnTo>
                        <a:pt x="271" y="641"/>
                      </a:lnTo>
                      <a:lnTo>
                        <a:pt x="270" y="640"/>
                      </a:lnTo>
                      <a:lnTo>
                        <a:pt x="269" y="640"/>
                      </a:lnTo>
                      <a:lnTo>
                        <a:pt x="269" y="639"/>
                      </a:lnTo>
                      <a:lnTo>
                        <a:pt x="268" y="639"/>
                      </a:lnTo>
                      <a:lnTo>
                        <a:pt x="268" y="638"/>
                      </a:lnTo>
                      <a:lnTo>
                        <a:pt x="268" y="637"/>
                      </a:lnTo>
                      <a:lnTo>
                        <a:pt x="267" y="636"/>
                      </a:lnTo>
                      <a:lnTo>
                        <a:pt x="268" y="636"/>
                      </a:lnTo>
                      <a:lnTo>
                        <a:pt x="266" y="635"/>
                      </a:lnTo>
                      <a:lnTo>
                        <a:pt x="265" y="634"/>
                      </a:lnTo>
                      <a:lnTo>
                        <a:pt x="263" y="633"/>
                      </a:lnTo>
                      <a:lnTo>
                        <a:pt x="262" y="633"/>
                      </a:lnTo>
                      <a:lnTo>
                        <a:pt x="261" y="632"/>
                      </a:lnTo>
                      <a:lnTo>
                        <a:pt x="260" y="632"/>
                      </a:lnTo>
                      <a:lnTo>
                        <a:pt x="260" y="633"/>
                      </a:lnTo>
                      <a:lnTo>
                        <a:pt x="259" y="632"/>
                      </a:lnTo>
                      <a:lnTo>
                        <a:pt x="258" y="632"/>
                      </a:lnTo>
                      <a:lnTo>
                        <a:pt x="258" y="631"/>
                      </a:lnTo>
                      <a:lnTo>
                        <a:pt x="257" y="631"/>
                      </a:lnTo>
                      <a:lnTo>
                        <a:pt x="256" y="631"/>
                      </a:lnTo>
                      <a:lnTo>
                        <a:pt x="255" y="631"/>
                      </a:lnTo>
                      <a:lnTo>
                        <a:pt x="254" y="630"/>
                      </a:lnTo>
                      <a:lnTo>
                        <a:pt x="254" y="629"/>
                      </a:lnTo>
                      <a:lnTo>
                        <a:pt x="253" y="628"/>
                      </a:lnTo>
                      <a:lnTo>
                        <a:pt x="254" y="627"/>
                      </a:lnTo>
                      <a:lnTo>
                        <a:pt x="255" y="627"/>
                      </a:lnTo>
                      <a:lnTo>
                        <a:pt x="254" y="626"/>
                      </a:lnTo>
                      <a:lnTo>
                        <a:pt x="254" y="625"/>
                      </a:lnTo>
                      <a:lnTo>
                        <a:pt x="253" y="625"/>
                      </a:lnTo>
                      <a:lnTo>
                        <a:pt x="254" y="624"/>
                      </a:lnTo>
                      <a:lnTo>
                        <a:pt x="253" y="623"/>
                      </a:lnTo>
                      <a:lnTo>
                        <a:pt x="254" y="622"/>
                      </a:lnTo>
                      <a:lnTo>
                        <a:pt x="255" y="622"/>
                      </a:lnTo>
                      <a:lnTo>
                        <a:pt x="255" y="621"/>
                      </a:lnTo>
                      <a:lnTo>
                        <a:pt x="255" y="620"/>
                      </a:lnTo>
                      <a:lnTo>
                        <a:pt x="257" y="620"/>
                      </a:lnTo>
                      <a:lnTo>
                        <a:pt x="257" y="621"/>
                      </a:lnTo>
                      <a:lnTo>
                        <a:pt x="258" y="620"/>
                      </a:lnTo>
                      <a:lnTo>
                        <a:pt x="259" y="621"/>
                      </a:lnTo>
                      <a:lnTo>
                        <a:pt x="261" y="621"/>
                      </a:lnTo>
                      <a:lnTo>
                        <a:pt x="262" y="621"/>
                      </a:lnTo>
                      <a:lnTo>
                        <a:pt x="262" y="622"/>
                      </a:lnTo>
                      <a:lnTo>
                        <a:pt x="263" y="622"/>
                      </a:lnTo>
                      <a:lnTo>
                        <a:pt x="264" y="623"/>
                      </a:lnTo>
                      <a:lnTo>
                        <a:pt x="264" y="624"/>
                      </a:lnTo>
                      <a:lnTo>
                        <a:pt x="266" y="624"/>
                      </a:lnTo>
                      <a:lnTo>
                        <a:pt x="266" y="622"/>
                      </a:lnTo>
                      <a:lnTo>
                        <a:pt x="267" y="622"/>
                      </a:lnTo>
                      <a:lnTo>
                        <a:pt x="268" y="622"/>
                      </a:lnTo>
                      <a:lnTo>
                        <a:pt x="268" y="623"/>
                      </a:lnTo>
                      <a:lnTo>
                        <a:pt x="269" y="622"/>
                      </a:lnTo>
                      <a:lnTo>
                        <a:pt x="269" y="621"/>
                      </a:lnTo>
                      <a:lnTo>
                        <a:pt x="268" y="621"/>
                      </a:lnTo>
                      <a:lnTo>
                        <a:pt x="268" y="620"/>
                      </a:lnTo>
                      <a:lnTo>
                        <a:pt x="268" y="619"/>
                      </a:lnTo>
                      <a:lnTo>
                        <a:pt x="269" y="619"/>
                      </a:lnTo>
                      <a:lnTo>
                        <a:pt x="270" y="619"/>
                      </a:lnTo>
                      <a:lnTo>
                        <a:pt x="271" y="618"/>
                      </a:lnTo>
                      <a:lnTo>
                        <a:pt x="271" y="619"/>
                      </a:lnTo>
                      <a:lnTo>
                        <a:pt x="272" y="618"/>
                      </a:lnTo>
                      <a:lnTo>
                        <a:pt x="272" y="617"/>
                      </a:lnTo>
                      <a:lnTo>
                        <a:pt x="273" y="617"/>
                      </a:lnTo>
                      <a:lnTo>
                        <a:pt x="274" y="617"/>
                      </a:lnTo>
                      <a:lnTo>
                        <a:pt x="275" y="617"/>
                      </a:lnTo>
                      <a:lnTo>
                        <a:pt x="276" y="616"/>
                      </a:lnTo>
                      <a:lnTo>
                        <a:pt x="277" y="616"/>
                      </a:lnTo>
                      <a:lnTo>
                        <a:pt x="277" y="615"/>
                      </a:lnTo>
                      <a:lnTo>
                        <a:pt x="277" y="614"/>
                      </a:lnTo>
                      <a:lnTo>
                        <a:pt x="276" y="613"/>
                      </a:lnTo>
                      <a:lnTo>
                        <a:pt x="275" y="613"/>
                      </a:lnTo>
                      <a:lnTo>
                        <a:pt x="276" y="612"/>
                      </a:lnTo>
                      <a:lnTo>
                        <a:pt x="277" y="611"/>
                      </a:lnTo>
                      <a:lnTo>
                        <a:pt x="276" y="610"/>
                      </a:lnTo>
                      <a:lnTo>
                        <a:pt x="275" y="610"/>
                      </a:lnTo>
                      <a:lnTo>
                        <a:pt x="275" y="609"/>
                      </a:lnTo>
                      <a:lnTo>
                        <a:pt x="275" y="608"/>
                      </a:lnTo>
                      <a:lnTo>
                        <a:pt x="274" y="607"/>
                      </a:lnTo>
                      <a:lnTo>
                        <a:pt x="274" y="606"/>
                      </a:lnTo>
                      <a:lnTo>
                        <a:pt x="275" y="605"/>
                      </a:lnTo>
                      <a:lnTo>
                        <a:pt x="274" y="604"/>
                      </a:lnTo>
                      <a:lnTo>
                        <a:pt x="275" y="604"/>
                      </a:lnTo>
                      <a:lnTo>
                        <a:pt x="275" y="602"/>
                      </a:lnTo>
                      <a:lnTo>
                        <a:pt x="275" y="601"/>
                      </a:lnTo>
                      <a:lnTo>
                        <a:pt x="276" y="601"/>
                      </a:lnTo>
                      <a:lnTo>
                        <a:pt x="277" y="600"/>
                      </a:lnTo>
                      <a:lnTo>
                        <a:pt x="277" y="599"/>
                      </a:lnTo>
                      <a:lnTo>
                        <a:pt x="277" y="598"/>
                      </a:lnTo>
                      <a:lnTo>
                        <a:pt x="278" y="598"/>
                      </a:lnTo>
                      <a:lnTo>
                        <a:pt x="279" y="597"/>
                      </a:lnTo>
                      <a:lnTo>
                        <a:pt x="278" y="597"/>
                      </a:lnTo>
                      <a:lnTo>
                        <a:pt x="278" y="596"/>
                      </a:lnTo>
                      <a:lnTo>
                        <a:pt x="280" y="595"/>
                      </a:lnTo>
                      <a:lnTo>
                        <a:pt x="281" y="594"/>
                      </a:lnTo>
                      <a:lnTo>
                        <a:pt x="282" y="593"/>
                      </a:lnTo>
                      <a:lnTo>
                        <a:pt x="283" y="593"/>
                      </a:lnTo>
                      <a:lnTo>
                        <a:pt x="284" y="591"/>
                      </a:lnTo>
                      <a:lnTo>
                        <a:pt x="285" y="591"/>
                      </a:lnTo>
                      <a:lnTo>
                        <a:pt x="285" y="590"/>
                      </a:lnTo>
                      <a:lnTo>
                        <a:pt x="285" y="589"/>
                      </a:lnTo>
                      <a:lnTo>
                        <a:pt x="286" y="589"/>
                      </a:lnTo>
                      <a:lnTo>
                        <a:pt x="286" y="588"/>
                      </a:lnTo>
                      <a:lnTo>
                        <a:pt x="286" y="587"/>
                      </a:lnTo>
                      <a:lnTo>
                        <a:pt x="287" y="586"/>
                      </a:lnTo>
                      <a:lnTo>
                        <a:pt x="287" y="583"/>
                      </a:lnTo>
                      <a:lnTo>
                        <a:pt x="288" y="583"/>
                      </a:lnTo>
                      <a:lnTo>
                        <a:pt x="287" y="582"/>
                      </a:lnTo>
                      <a:lnTo>
                        <a:pt x="285" y="581"/>
                      </a:lnTo>
                      <a:lnTo>
                        <a:pt x="284" y="581"/>
                      </a:lnTo>
                      <a:lnTo>
                        <a:pt x="283" y="581"/>
                      </a:lnTo>
                      <a:lnTo>
                        <a:pt x="282" y="581"/>
                      </a:lnTo>
                      <a:lnTo>
                        <a:pt x="282" y="580"/>
                      </a:lnTo>
                      <a:lnTo>
                        <a:pt x="281" y="580"/>
                      </a:lnTo>
                      <a:lnTo>
                        <a:pt x="281" y="579"/>
                      </a:lnTo>
                      <a:lnTo>
                        <a:pt x="281" y="578"/>
                      </a:lnTo>
                      <a:lnTo>
                        <a:pt x="281" y="577"/>
                      </a:lnTo>
                      <a:lnTo>
                        <a:pt x="282" y="575"/>
                      </a:lnTo>
                      <a:lnTo>
                        <a:pt x="281" y="575"/>
                      </a:lnTo>
                      <a:lnTo>
                        <a:pt x="281" y="574"/>
                      </a:lnTo>
                      <a:lnTo>
                        <a:pt x="281" y="573"/>
                      </a:lnTo>
                      <a:lnTo>
                        <a:pt x="281" y="572"/>
                      </a:lnTo>
                      <a:lnTo>
                        <a:pt x="281" y="571"/>
                      </a:lnTo>
                      <a:lnTo>
                        <a:pt x="281" y="570"/>
                      </a:lnTo>
                      <a:lnTo>
                        <a:pt x="281" y="568"/>
                      </a:lnTo>
                      <a:lnTo>
                        <a:pt x="282" y="567"/>
                      </a:lnTo>
                      <a:lnTo>
                        <a:pt x="281" y="567"/>
                      </a:lnTo>
                      <a:lnTo>
                        <a:pt x="281" y="566"/>
                      </a:lnTo>
                      <a:lnTo>
                        <a:pt x="280" y="566"/>
                      </a:lnTo>
                      <a:lnTo>
                        <a:pt x="279" y="565"/>
                      </a:lnTo>
                      <a:lnTo>
                        <a:pt x="278" y="565"/>
                      </a:lnTo>
                      <a:lnTo>
                        <a:pt x="278" y="564"/>
                      </a:lnTo>
                      <a:lnTo>
                        <a:pt x="277" y="564"/>
                      </a:lnTo>
                      <a:lnTo>
                        <a:pt x="276" y="563"/>
                      </a:lnTo>
                      <a:lnTo>
                        <a:pt x="276" y="562"/>
                      </a:lnTo>
                      <a:lnTo>
                        <a:pt x="276" y="561"/>
                      </a:lnTo>
                      <a:lnTo>
                        <a:pt x="275" y="561"/>
                      </a:lnTo>
                      <a:lnTo>
                        <a:pt x="274" y="560"/>
                      </a:lnTo>
                      <a:lnTo>
                        <a:pt x="273" y="559"/>
                      </a:lnTo>
                      <a:lnTo>
                        <a:pt x="274" y="557"/>
                      </a:lnTo>
                      <a:lnTo>
                        <a:pt x="273" y="556"/>
                      </a:lnTo>
                      <a:lnTo>
                        <a:pt x="272" y="555"/>
                      </a:lnTo>
                      <a:lnTo>
                        <a:pt x="273" y="555"/>
                      </a:lnTo>
                      <a:lnTo>
                        <a:pt x="273" y="552"/>
                      </a:lnTo>
                      <a:lnTo>
                        <a:pt x="273" y="551"/>
                      </a:lnTo>
                      <a:lnTo>
                        <a:pt x="273" y="550"/>
                      </a:lnTo>
                      <a:lnTo>
                        <a:pt x="272" y="549"/>
                      </a:lnTo>
                      <a:lnTo>
                        <a:pt x="271" y="547"/>
                      </a:lnTo>
                      <a:lnTo>
                        <a:pt x="270" y="545"/>
                      </a:lnTo>
                      <a:lnTo>
                        <a:pt x="269" y="544"/>
                      </a:lnTo>
                      <a:lnTo>
                        <a:pt x="268" y="544"/>
                      </a:lnTo>
                      <a:lnTo>
                        <a:pt x="268" y="543"/>
                      </a:lnTo>
                      <a:lnTo>
                        <a:pt x="267" y="543"/>
                      </a:lnTo>
                      <a:lnTo>
                        <a:pt x="266" y="542"/>
                      </a:lnTo>
                      <a:lnTo>
                        <a:pt x="265" y="542"/>
                      </a:lnTo>
                      <a:lnTo>
                        <a:pt x="263" y="541"/>
                      </a:lnTo>
                      <a:lnTo>
                        <a:pt x="262" y="539"/>
                      </a:lnTo>
                      <a:lnTo>
                        <a:pt x="262" y="538"/>
                      </a:lnTo>
                      <a:lnTo>
                        <a:pt x="262" y="537"/>
                      </a:lnTo>
                      <a:lnTo>
                        <a:pt x="261" y="536"/>
                      </a:lnTo>
                      <a:lnTo>
                        <a:pt x="261" y="535"/>
                      </a:lnTo>
                      <a:lnTo>
                        <a:pt x="262" y="535"/>
                      </a:lnTo>
                      <a:lnTo>
                        <a:pt x="262" y="533"/>
                      </a:lnTo>
                      <a:lnTo>
                        <a:pt x="262" y="532"/>
                      </a:lnTo>
                      <a:lnTo>
                        <a:pt x="261" y="530"/>
                      </a:lnTo>
                      <a:lnTo>
                        <a:pt x="261" y="529"/>
                      </a:lnTo>
                      <a:lnTo>
                        <a:pt x="260" y="528"/>
                      </a:lnTo>
                      <a:lnTo>
                        <a:pt x="259" y="528"/>
                      </a:lnTo>
                      <a:lnTo>
                        <a:pt x="259" y="527"/>
                      </a:lnTo>
                      <a:lnTo>
                        <a:pt x="259" y="525"/>
                      </a:lnTo>
                      <a:lnTo>
                        <a:pt x="259" y="523"/>
                      </a:lnTo>
                      <a:lnTo>
                        <a:pt x="258" y="522"/>
                      </a:lnTo>
                      <a:lnTo>
                        <a:pt x="258" y="521"/>
                      </a:lnTo>
                      <a:lnTo>
                        <a:pt x="257" y="521"/>
                      </a:lnTo>
                      <a:lnTo>
                        <a:pt x="257" y="520"/>
                      </a:lnTo>
                      <a:lnTo>
                        <a:pt x="258" y="519"/>
                      </a:lnTo>
                      <a:lnTo>
                        <a:pt x="258" y="516"/>
                      </a:lnTo>
                      <a:lnTo>
                        <a:pt x="257" y="514"/>
                      </a:lnTo>
                      <a:lnTo>
                        <a:pt x="258" y="513"/>
                      </a:lnTo>
                      <a:lnTo>
                        <a:pt x="258" y="512"/>
                      </a:lnTo>
                      <a:lnTo>
                        <a:pt x="258" y="511"/>
                      </a:lnTo>
                      <a:lnTo>
                        <a:pt x="259" y="510"/>
                      </a:lnTo>
                      <a:lnTo>
                        <a:pt x="259" y="509"/>
                      </a:lnTo>
                      <a:lnTo>
                        <a:pt x="259" y="508"/>
                      </a:lnTo>
                      <a:lnTo>
                        <a:pt x="258" y="508"/>
                      </a:lnTo>
                      <a:lnTo>
                        <a:pt x="258" y="507"/>
                      </a:lnTo>
                      <a:lnTo>
                        <a:pt x="258" y="506"/>
                      </a:lnTo>
                      <a:lnTo>
                        <a:pt x="258" y="505"/>
                      </a:lnTo>
                      <a:lnTo>
                        <a:pt x="257" y="504"/>
                      </a:lnTo>
                      <a:lnTo>
                        <a:pt x="255" y="501"/>
                      </a:lnTo>
                      <a:lnTo>
                        <a:pt x="254" y="502"/>
                      </a:lnTo>
                      <a:lnTo>
                        <a:pt x="253" y="503"/>
                      </a:lnTo>
                      <a:lnTo>
                        <a:pt x="252" y="502"/>
                      </a:lnTo>
                      <a:lnTo>
                        <a:pt x="251" y="501"/>
                      </a:lnTo>
                      <a:lnTo>
                        <a:pt x="251" y="498"/>
                      </a:lnTo>
                      <a:lnTo>
                        <a:pt x="250" y="497"/>
                      </a:lnTo>
                      <a:lnTo>
                        <a:pt x="250" y="496"/>
                      </a:lnTo>
                      <a:lnTo>
                        <a:pt x="250" y="495"/>
                      </a:lnTo>
                      <a:lnTo>
                        <a:pt x="250" y="494"/>
                      </a:lnTo>
                      <a:lnTo>
                        <a:pt x="251" y="492"/>
                      </a:lnTo>
                      <a:lnTo>
                        <a:pt x="251" y="491"/>
                      </a:lnTo>
                      <a:lnTo>
                        <a:pt x="251" y="489"/>
                      </a:lnTo>
                      <a:lnTo>
                        <a:pt x="252" y="488"/>
                      </a:lnTo>
                      <a:lnTo>
                        <a:pt x="252" y="487"/>
                      </a:lnTo>
                      <a:lnTo>
                        <a:pt x="251" y="486"/>
                      </a:lnTo>
                      <a:lnTo>
                        <a:pt x="251" y="484"/>
                      </a:lnTo>
                      <a:lnTo>
                        <a:pt x="251" y="483"/>
                      </a:lnTo>
                      <a:lnTo>
                        <a:pt x="250" y="481"/>
                      </a:lnTo>
                      <a:lnTo>
                        <a:pt x="249" y="478"/>
                      </a:lnTo>
                      <a:lnTo>
                        <a:pt x="250" y="476"/>
                      </a:lnTo>
                      <a:lnTo>
                        <a:pt x="251" y="475"/>
                      </a:lnTo>
                      <a:lnTo>
                        <a:pt x="251" y="474"/>
                      </a:lnTo>
                      <a:lnTo>
                        <a:pt x="252" y="472"/>
                      </a:lnTo>
                      <a:lnTo>
                        <a:pt x="253" y="471"/>
                      </a:lnTo>
                      <a:lnTo>
                        <a:pt x="256" y="469"/>
                      </a:lnTo>
                      <a:lnTo>
                        <a:pt x="258" y="468"/>
                      </a:lnTo>
                      <a:lnTo>
                        <a:pt x="258" y="467"/>
                      </a:lnTo>
                      <a:lnTo>
                        <a:pt x="258" y="465"/>
                      </a:lnTo>
                      <a:lnTo>
                        <a:pt x="258" y="463"/>
                      </a:lnTo>
                      <a:lnTo>
                        <a:pt x="257" y="462"/>
                      </a:lnTo>
                      <a:lnTo>
                        <a:pt x="255" y="461"/>
                      </a:lnTo>
                      <a:lnTo>
                        <a:pt x="255" y="460"/>
                      </a:lnTo>
                      <a:lnTo>
                        <a:pt x="255" y="459"/>
                      </a:lnTo>
                      <a:lnTo>
                        <a:pt x="255" y="458"/>
                      </a:lnTo>
                      <a:lnTo>
                        <a:pt x="255" y="457"/>
                      </a:lnTo>
                      <a:lnTo>
                        <a:pt x="256" y="455"/>
                      </a:lnTo>
                      <a:lnTo>
                        <a:pt x="257" y="453"/>
                      </a:lnTo>
                      <a:lnTo>
                        <a:pt x="257" y="452"/>
                      </a:lnTo>
                      <a:lnTo>
                        <a:pt x="259" y="451"/>
                      </a:lnTo>
                      <a:lnTo>
                        <a:pt x="259" y="450"/>
                      </a:lnTo>
                      <a:lnTo>
                        <a:pt x="260" y="449"/>
                      </a:lnTo>
                      <a:lnTo>
                        <a:pt x="260" y="448"/>
                      </a:lnTo>
                      <a:lnTo>
                        <a:pt x="259" y="447"/>
                      </a:lnTo>
                      <a:lnTo>
                        <a:pt x="259" y="446"/>
                      </a:lnTo>
                      <a:lnTo>
                        <a:pt x="258" y="446"/>
                      </a:lnTo>
                      <a:lnTo>
                        <a:pt x="258" y="445"/>
                      </a:lnTo>
                      <a:lnTo>
                        <a:pt x="257" y="444"/>
                      </a:lnTo>
                      <a:lnTo>
                        <a:pt x="256" y="443"/>
                      </a:lnTo>
                      <a:lnTo>
                        <a:pt x="256" y="442"/>
                      </a:lnTo>
                      <a:lnTo>
                        <a:pt x="256" y="440"/>
                      </a:lnTo>
                      <a:lnTo>
                        <a:pt x="256" y="439"/>
                      </a:lnTo>
                      <a:lnTo>
                        <a:pt x="256" y="437"/>
                      </a:lnTo>
                      <a:lnTo>
                        <a:pt x="257" y="436"/>
                      </a:lnTo>
                      <a:lnTo>
                        <a:pt x="255" y="435"/>
                      </a:lnTo>
                      <a:lnTo>
                        <a:pt x="254" y="436"/>
                      </a:lnTo>
                      <a:lnTo>
                        <a:pt x="251" y="436"/>
                      </a:lnTo>
                      <a:lnTo>
                        <a:pt x="250" y="435"/>
                      </a:lnTo>
                      <a:lnTo>
                        <a:pt x="249" y="432"/>
                      </a:lnTo>
                      <a:lnTo>
                        <a:pt x="248" y="430"/>
                      </a:lnTo>
                      <a:lnTo>
                        <a:pt x="247" y="426"/>
                      </a:lnTo>
                      <a:lnTo>
                        <a:pt x="247" y="425"/>
                      </a:lnTo>
                      <a:lnTo>
                        <a:pt x="245" y="421"/>
                      </a:lnTo>
                      <a:lnTo>
                        <a:pt x="243" y="416"/>
                      </a:lnTo>
                      <a:lnTo>
                        <a:pt x="243" y="414"/>
                      </a:lnTo>
                      <a:lnTo>
                        <a:pt x="243" y="412"/>
                      </a:lnTo>
                      <a:lnTo>
                        <a:pt x="242" y="411"/>
                      </a:lnTo>
                      <a:lnTo>
                        <a:pt x="242" y="410"/>
                      </a:lnTo>
                      <a:lnTo>
                        <a:pt x="242" y="409"/>
                      </a:lnTo>
                      <a:lnTo>
                        <a:pt x="241" y="408"/>
                      </a:lnTo>
                      <a:lnTo>
                        <a:pt x="240" y="407"/>
                      </a:lnTo>
                      <a:lnTo>
                        <a:pt x="240" y="404"/>
                      </a:lnTo>
                      <a:lnTo>
                        <a:pt x="240" y="403"/>
                      </a:lnTo>
                      <a:lnTo>
                        <a:pt x="239" y="402"/>
                      </a:lnTo>
                      <a:lnTo>
                        <a:pt x="239" y="400"/>
                      </a:lnTo>
                      <a:lnTo>
                        <a:pt x="238" y="399"/>
                      </a:lnTo>
                      <a:lnTo>
                        <a:pt x="237" y="398"/>
                      </a:lnTo>
                      <a:lnTo>
                        <a:pt x="236" y="398"/>
                      </a:lnTo>
                      <a:lnTo>
                        <a:pt x="234" y="397"/>
                      </a:lnTo>
                      <a:lnTo>
                        <a:pt x="233" y="397"/>
                      </a:lnTo>
                      <a:lnTo>
                        <a:pt x="232" y="395"/>
                      </a:lnTo>
                      <a:lnTo>
                        <a:pt x="231" y="395"/>
                      </a:lnTo>
                      <a:lnTo>
                        <a:pt x="229" y="394"/>
                      </a:lnTo>
                      <a:lnTo>
                        <a:pt x="228" y="393"/>
                      </a:lnTo>
                      <a:lnTo>
                        <a:pt x="228" y="391"/>
                      </a:lnTo>
                      <a:lnTo>
                        <a:pt x="228" y="390"/>
                      </a:lnTo>
                      <a:lnTo>
                        <a:pt x="227" y="389"/>
                      </a:lnTo>
                      <a:lnTo>
                        <a:pt x="224" y="386"/>
                      </a:lnTo>
                      <a:lnTo>
                        <a:pt x="223" y="385"/>
                      </a:lnTo>
                      <a:lnTo>
                        <a:pt x="222" y="385"/>
                      </a:lnTo>
                      <a:lnTo>
                        <a:pt x="222" y="384"/>
                      </a:lnTo>
                      <a:lnTo>
                        <a:pt x="221" y="383"/>
                      </a:lnTo>
                      <a:lnTo>
                        <a:pt x="221" y="382"/>
                      </a:lnTo>
                      <a:lnTo>
                        <a:pt x="222" y="381"/>
                      </a:lnTo>
                      <a:lnTo>
                        <a:pt x="222" y="380"/>
                      </a:lnTo>
                      <a:lnTo>
                        <a:pt x="223" y="379"/>
                      </a:lnTo>
                      <a:lnTo>
                        <a:pt x="224" y="378"/>
                      </a:lnTo>
                      <a:lnTo>
                        <a:pt x="226" y="376"/>
                      </a:lnTo>
                      <a:lnTo>
                        <a:pt x="227" y="375"/>
                      </a:lnTo>
                      <a:lnTo>
                        <a:pt x="228" y="374"/>
                      </a:lnTo>
                      <a:lnTo>
                        <a:pt x="229" y="374"/>
                      </a:lnTo>
                      <a:lnTo>
                        <a:pt x="230" y="373"/>
                      </a:lnTo>
                      <a:lnTo>
                        <a:pt x="230" y="372"/>
                      </a:lnTo>
                      <a:lnTo>
                        <a:pt x="231" y="371"/>
                      </a:lnTo>
                      <a:lnTo>
                        <a:pt x="231" y="370"/>
                      </a:lnTo>
                      <a:lnTo>
                        <a:pt x="231" y="367"/>
                      </a:lnTo>
                      <a:lnTo>
                        <a:pt x="230" y="366"/>
                      </a:lnTo>
                      <a:lnTo>
                        <a:pt x="230" y="365"/>
                      </a:lnTo>
                      <a:lnTo>
                        <a:pt x="230" y="362"/>
                      </a:lnTo>
                      <a:lnTo>
                        <a:pt x="229" y="361"/>
                      </a:lnTo>
                      <a:lnTo>
                        <a:pt x="230" y="360"/>
                      </a:lnTo>
                      <a:lnTo>
                        <a:pt x="230" y="359"/>
                      </a:lnTo>
                      <a:lnTo>
                        <a:pt x="231" y="357"/>
                      </a:lnTo>
                      <a:lnTo>
                        <a:pt x="232" y="355"/>
                      </a:lnTo>
                      <a:lnTo>
                        <a:pt x="233" y="353"/>
                      </a:lnTo>
                      <a:lnTo>
                        <a:pt x="233" y="352"/>
                      </a:lnTo>
                      <a:lnTo>
                        <a:pt x="233" y="350"/>
                      </a:lnTo>
                      <a:lnTo>
                        <a:pt x="233" y="349"/>
                      </a:lnTo>
                      <a:lnTo>
                        <a:pt x="233" y="348"/>
                      </a:lnTo>
                      <a:lnTo>
                        <a:pt x="232" y="347"/>
                      </a:lnTo>
                      <a:lnTo>
                        <a:pt x="231" y="346"/>
                      </a:lnTo>
                      <a:lnTo>
                        <a:pt x="230" y="345"/>
                      </a:lnTo>
                      <a:lnTo>
                        <a:pt x="228" y="344"/>
                      </a:lnTo>
                      <a:lnTo>
                        <a:pt x="225" y="343"/>
                      </a:lnTo>
                      <a:lnTo>
                        <a:pt x="223" y="343"/>
                      </a:lnTo>
                      <a:lnTo>
                        <a:pt x="222" y="342"/>
                      </a:lnTo>
                      <a:lnTo>
                        <a:pt x="221" y="342"/>
                      </a:lnTo>
                      <a:lnTo>
                        <a:pt x="220" y="341"/>
                      </a:lnTo>
                      <a:lnTo>
                        <a:pt x="219" y="340"/>
                      </a:lnTo>
                      <a:lnTo>
                        <a:pt x="218" y="340"/>
                      </a:lnTo>
                      <a:lnTo>
                        <a:pt x="216" y="340"/>
                      </a:lnTo>
                      <a:lnTo>
                        <a:pt x="214" y="339"/>
                      </a:lnTo>
                      <a:lnTo>
                        <a:pt x="210" y="339"/>
                      </a:lnTo>
                      <a:lnTo>
                        <a:pt x="209" y="339"/>
                      </a:lnTo>
                      <a:lnTo>
                        <a:pt x="208" y="339"/>
                      </a:lnTo>
                      <a:lnTo>
                        <a:pt x="207" y="338"/>
                      </a:lnTo>
                      <a:lnTo>
                        <a:pt x="205" y="339"/>
                      </a:lnTo>
                      <a:lnTo>
                        <a:pt x="204" y="339"/>
                      </a:lnTo>
                      <a:lnTo>
                        <a:pt x="204" y="340"/>
                      </a:lnTo>
                      <a:lnTo>
                        <a:pt x="203" y="340"/>
                      </a:lnTo>
                      <a:lnTo>
                        <a:pt x="202" y="340"/>
                      </a:lnTo>
                      <a:lnTo>
                        <a:pt x="201" y="340"/>
                      </a:lnTo>
                      <a:lnTo>
                        <a:pt x="200" y="340"/>
                      </a:lnTo>
                      <a:lnTo>
                        <a:pt x="199" y="340"/>
                      </a:lnTo>
                      <a:lnTo>
                        <a:pt x="198" y="340"/>
                      </a:lnTo>
                      <a:lnTo>
                        <a:pt x="197" y="339"/>
                      </a:lnTo>
                      <a:lnTo>
                        <a:pt x="194" y="338"/>
                      </a:lnTo>
                      <a:lnTo>
                        <a:pt x="193" y="337"/>
                      </a:lnTo>
                      <a:lnTo>
                        <a:pt x="192" y="336"/>
                      </a:lnTo>
                      <a:lnTo>
                        <a:pt x="191" y="335"/>
                      </a:lnTo>
                      <a:lnTo>
                        <a:pt x="190" y="335"/>
                      </a:lnTo>
                      <a:lnTo>
                        <a:pt x="189" y="332"/>
                      </a:lnTo>
                      <a:lnTo>
                        <a:pt x="188" y="331"/>
                      </a:lnTo>
                      <a:lnTo>
                        <a:pt x="187" y="330"/>
                      </a:lnTo>
                      <a:lnTo>
                        <a:pt x="187" y="329"/>
                      </a:lnTo>
                      <a:lnTo>
                        <a:pt x="186" y="328"/>
                      </a:lnTo>
                      <a:lnTo>
                        <a:pt x="187" y="325"/>
                      </a:lnTo>
                      <a:lnTo>
                        <a:pt x="186" y="324"/>
                      </a:lnTo>
                      <a:lnTo>
                        <a:pt x="185" y="324"/>
                      </a:lnTo>
                      <a:lnTo>
                        <a:pt x="184" y="323"/>
                      </a:lnTo>
                      <a:lnTo>
                        <a:pt x="182" y="323"/>
                      </a:lnTo>
                      <a:lnTo>
                        <a:pt x="181" y="323"/>
                      </a:lnTo>
                      <a:lnTo>
                        <a:pt x="179" y="324"/>
                      </a:lnTo>
                      <a:lnTo>
                        <a:pt x="176" y="324"/>
                      </a:lnTo>
                      <a:lnTo>
                        <a:pt x="172" y="326"/>
                      </a:lnTo>
                      <a:lnTo>
                        <a:pt x="171" y="326"/>
                      </a:lnTo>
                      <a:lnTo>
                        <a:pt x="170" y="326"/>
                      </a:lnTo>
                      <a:lnTo>
                        <a:pt x="169" y="326"/>
                      </a:lnTo>
                      <a:lnTo>
                        <a:pt x="168" y="325"/>
                      </a:lnTo>
                      <a:lnTo>
                        <a:pt x="167" y="324"/>
                      </a:lnTo>
                      <a:lnTo>
                        <a:pt x="164" y="323"/>
                      </a:lnTo>
                      <a:lnTo>
                        <a:pt x="163" y="323"/>
                      </a:lnTo>
                      <a:lnTo>
                        <a:pt x="162" y="322"/>
                      </a:lnTo>
                      <a:lnTo>
                        <a:pt x="161" y="320"/>
                      </a:lnTo>
                      <a:lnTo>
                        <a:pt x="159" y="318"/>
                      </a:lnTo>
                      <a:lnTo>
                        <a:pt x="158" y="317"/>
                      </a:lnTo>
                      <a:lnTo>
                        <a:pt x="158" y="316"/>
                      </a:lnTo>
                      <a:lnTo>
                        <a:pt x="159" y="315"/>
                      </a:lnTo>
                      <a:lnTo>
                        <a:pt x="159" y="314"/>
                      </a:lnTo>
                      <a:lnTo>
                        <a:pt x="160" y="313"/>
                      </a:lnTo>
                      <a:lnTo>
                        <a:pt x="160" y="312"/>
                      </a:lnTo>
                      <a:lnTo>
                        <a:pt x="160" y="310"/>
                      </a:lnTo>
                      <a:lnTo>
                        <a:pt x="160" y="308"/>
                      </a:lnTo>
                      <a:lnTo>
                        <a:pt x="159" y="307"/>
                      </a:lnTo>
                      <a:lnTo>
                        <a:pt x="158" y="306"/>
                      </a:lnTo>
                      <a:lnTo>
                        <a:pt x="159" y="304"/>
                      </a:lnTo>
                      <a:lnTo>
                        <a:pt x="160" y="302"/>
                      </a:lnTo>
                      <a:lnTo>
                        <a:pt x="160" y="301"/>
                      </a:lnTo>
                      <a:lnTo>
                        <a:pt x="159" y="299"/>
                      </a:lnTo>
                      <a:lnTo>
                        <a:pt x="158" y="297"/>
                      </a:lnTo>
                      <a:lnTo>
                        <a:pt x="157" y="297"/>
                      </a:lnTo>
                      <a:lnTo>
                        <a:pt x="156" y="297"/>
                      </a:lnTo>
                      <a:lnTo>
                        <a:pt x="153" y="296"/>
                      </a:lnTo>
                      <a:lnTo>
                        <a:pt x="152" y="297"/>
                      </a:lnTo>
                      <a:lnTo>
                        <a:pt x="148" y="297"/>
                      </a:lnTo>
                      <a:lnTo>
                        <a:pt x="145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7" y="300"/>
                      </a:lnTo>
                      <a:lnTo>
                        <a:pt x="136" y="300"/>
                      </a:lnTo>
                      <a:lnTo>
                        <a:pt x="133" y="301"/>
                      </a:lnTo>
                      <a:lnTo>
                        <a:pt x="129" y="302"/>
                      </a:lnTo>
                      <a:lnTo>
                        <a:pt x="125" y="303"/>
                      </a:lnTo>
                      <a:lnTo>
                        <a:pt x="122" y="303"/>
                      </a:lnTo>
                      <a:lnTo>
                        <a:pt x="119" y="303"/>
                      </a:lnTo>
                      <a:lnTo>
                        <a:pt x="118" y="302"/>
                      </a:lnTo>
                      <a:lnTo>
                        <a:pt x="116" y="302"/>
                      </a:lnTo>
                      <a:lnTo>
                        <a:pt x="114" y="301"/>
                      </a:lnTo>
                      <a:lnTo>
                        <a:pt x="111" y="300"/>
                      </a:lnTo>
                      <a:lnTo>
                        <a:pt x="108" y="299"/>
                      </a:lnTo>
                      <a:lnTo>
                        <a:pt x="105" y="298"/>
                      </a:lnTo>
                      <a:lnTo>
                        <a:pt x="102" y="297"/>
                      </a:lnTo>
                      <a:lnTo>
                        <a:pt x="100" y="296"/>
                      </a:lnTo>
                      <a:lnTo>
                        <a:pt x="97" y="295"/>
                      </a:lnTo>
                      <a:lnTo>
                        <a:pt x="96" y="295"/>
                      </a:lnTo>
                      <a:lnTo>
                        <a:pt x="95" y="295"/>
                      </a:lnTo>
                      <a:lnTo>
                        <a:pt x="95" y="294"/>
                      </a:lnTo>
                      <a:lnTo>
                        <a:pt x="93" y="294"/>
                      </a:lnTo>
                      <a:lnTo>
                        <a:pt x="92" y="294"/>
                      </a:lnTo>
                      <a:lnTo>
                        <a:pt x="91" y="293"/>
                      </a:lnTo>
                      <a:lnTo>
                        <a:pt x="90" y="293"/>
                      </a:lnTo>
                      <a:lnTo>
                        <a:pt x="89" y="293"/>
                      </a:lnTo>
                      <a:lnTo>
                        <a:pt x="89" y="294"/>
                      </a:lnTo>
                      <a:lnTo>
                        <a:pt x="88" y="294"/>
                      </a:lnTo>
                      <a:lnTo>
                        <a:pt x="87" y="294"/>
                      </a:lnTo>
                      <a:lnTo>
                        <a:pt x="87" y="293"/>
                      </a:lnTo>
                      <a:lnTo>
                        <a:pt x="86" y="292"/>
                      </a:lnTo>
                      <a:lnTo>
                        <a:pt x="86" y="291"/>
                      </a:lnTo>
                      <a:lnTo>
                        <a:pt x="85" y="291"/>
                      </a:lnTo>
                      <a:lnTo>
                        <a:pt x="84" y="291"/>
                      </a:lnTo>
                      <a:lnTo>
                        <a:pt x="84" y="290"/>
                      </a:lnTo>
                      <a:lnTo>
                        <a:pt x="84" y="289"/>
                      </a:lnTo>
                      <a:lnTo>
                        <a:pt x="85" y="289"/>
                      </a:lnTo>
                      <a:lnTo>
                        <a:pt x="85" y="288"/>
                      </a:lnTo>
                      <a:lnTo>
                        <a:pt x="86" y="288"/>
                      </a:lnTo>
                      <a:lnTo>
                        <a:pt x="85" y="287"/>
                      </a:lnTo>
                      <a:lnTo>
                        <a:pt x="85" y="286"/>
                      </a:lnTo>
                      <a:lnTo>
                        <a:pt x="86" y="285"/>
                      </a:lnTo>
                      <a:lnTo>
                        <a:pt x="86" y="284"/>
                      </a:lnTo>
                      <a:lnTo>
                        <a:pt x="86" y="283"/>
                      </a:lnTo>
                      <a:lnTo>
                        <a:pt x="87" y="283"/>
                      </a:lnTo>
                      <a:lnTo>
                        <a:pt x="88" y="283"/>
                      </a:lnTo>
                      <a:lnTo>
                        <a:pt x="88" y="281"/>
                      </a:lnTo>
                      <a:lnTo>
                        <a:pt x="89" y="280"/>
                      </a:lnTo>
                      <a:lnTo>
                        <a:pt x="90" y="280"/>
                      </a:lnTo>
                      <a:lnTo>
                        <a:pt x="90" y="279"/>
                      </a:lnTo>
                      <a:lnTo>
                        <a:pt x="89" y="279"/>
                      </a:lnTo>
                      <a:lnTo>
                        <a:pt x="89" y="278"/>
                      </a:lnTo>
                      <a:lnTo>
                        <a:pt x="90" y="278"/>
                      </a:lnTo>
                      <a:lnTo>
                        <a:pt x="90" y="277"/>
                      </a:lnTo>
                      <a:lnTo>
                        <a:pt x="91" y="277"/>
                      </a:lnTo>
                      <a:lnTo>
                        <a:pt x="92" y="276"/>
                      </a:lnTo>
                      <a:lnTo>
                        <a:pt x="92" y="275"/>
                      </a:lnTo>
                      <a:lnTo>
                        <a:pt x="92" y="274"/>
                      </a:lnTo>
                      <a:lnTo>
                        <a:pt x="91" y="273"/>
                      </a:lnTo>
                      <a:lnTo>
                        <a:pt x="92" y="273"/>
                      </a:lnTo>
                      <a:lnTo>
                        <a:pt x="92" y="272"/>
                      </a:lnTo>
                      <a:lnTo>
                        <a:pt x="92" y="271"/>
                      </a:lnTo>
                      <a:lnTo>
                        <a:pt x="90" y="270"/>
                      </a:lnTo>
                      <a:lnTo>
                        <a:pt x="90" y="269"/>
                      </a:lnTo>
                      <a:lnTo>
                        <a:pt x="91" y="269"/>
                      </a:lnTo>
                      <a:lnTo>
                        <a:pt x="92" y="268"/>
                      </a:lnTo>
                      <a:lnTo>
                        <a:pt x="92" y="267"/>
                      </a:lnTo>
                      <a:lnTo>
                        <a:pt x="91" y="266"/>
                      </a:lnTo>
                      <a:lnTo>
                        <a:pt x="90" y="266"/>
                      </a:lnTo>
                      <a:lnTo>
                        <a:pt x="91" y="264"/>
                      </a:lnTo>
                      <a:lnTo>
                        <a:pt x="91" y="263"/>
                      </a:lnTo>
                      <a:lnTo>
                        <a:pt x="90" y="262"/>
                      </a:lnTo>
                      <a:lnTo>
                        <a:pt x="89" y="262"/>
                      </a:lnTo>
                      <a:lnTo>
                        <a:pt x="89" y="261"/>
                      </a:lnTo>
                      <a:lnTo>
                        <a:pt x="89" y="260"/>
                      </a:lnTo>
                      <a:lnTo>
                        <a:pt x="89" y="259"/>
                      </a:lnTo>
                      <a:lnTo>
                        <a:pt x="89" y="258"/>
                      </a:lnTo>
                      <a:lnTo>
                        <a:pt x="88" y="257"/>
                      </a:lnTo>
                      <a:lnTo>
                        <a:pt x="87" y="257"/>
                      </a:lnTo>
                      <a:lnTo>
                        <a:pt x="86" y="257"/>
                      </a:lnTo>
                      <a:lnTo>
                        <a:pt x="85" y="256"/>
                      </a:lnTo>
                      <a:lnTo>
                        <a:pt x="85" y="255"/>
                      </a:lnTo>
                      <a:lnTo>
                        <a:pt x="84" y="255"/>
                      </a:lnTo>
                      <a:lnTo>
                        <a:pt x="83" y="253"/>
                      </a:lnTo>
                      <a:lnTo>
                        <a:pt x="83" y="252"/>
                      </a:lnTo>
                      <a:lnTo>
                        <a:pt x="83" y="248"/>
                      </a:lnTo>
                      <a:lnTo>
                        <a:pt x="83" y="246"/>
                      </a:lnTo>
                      <a:lnTo>
                        <a:pt x="82" y="245"/>
                      </a:lnTo>
                      <a:lnTo>
                        <a:pt x="80" y="245"/>
                      </a:lnTo>
                      <a:lnTo>
                        <a:pt x="79" y="244"/>
                      </a:lnTo>
                      <a:lnTo>
                        <a:pt x="78" y="243"/>
                      </a:lnTo>
                      <a:lnTo>
                        <a:pt x="77" y="241"/>
                      </a:lnTo>
                      <a:lnTo>
                        <a:pt x="77" y="240"/>
                      </a:lnTo>
                      <a:lnTo>
                        <a:pt x="76" y="239"/>
                      </a:lnTo>
                      <a:lnTo>
                        <a:pt x="75" y="238"/>
                      </a:lnTo>
                      <a:lnTo>
                        <a:pt x="73" y="236"/>
                      </a:lnTo>
                      <a:lnTo>
                        <a:pt x="72" y="234"/>
                      </a:lnTo>
                      <a:lnTo>
                        <a:pt x="71" y="233"/>
                      </a:lnTo>
                      <a:lnTo>
                        <a:pt x="71" y="232"/>
                      </a:lnTo>
                      <a:lnTo>
                        <a:pt x="70" y="232"/>
                      </a:lnTo>
                      <a:lnTo>
                        <a:pt x="69" y="231"/>
                      </a:lnTo>
                      <a:lnTo>
                        <a:pt x="68" y="230"/>
                      </a:lnTo>
                      <a:lnTo>
                        <a:pt x="66" y="230"/>
                      </a:lnTo>
                      <a:lnTo>
                        <a:pt x="65" y="228"/>
                      </a:lnTo>
                      <a:lnTo>
                        <a:pt x="65" y="227"/>
                      </a:lnTo>
                      <a:lnTo>
                        <a:pt x="65" y="226"/>
                      </a:lnTo>
                      <a:lnTo>
                        <a:pt x="66" y="225"/>
                      </a:lnTo>
                      <a:lnTo>
                        <a:pt x="66" y="224"/>
                      </a:lnTo>
                      <a:lnTo>
                        <a:pt x="67" y="222"/>
                      </a:lnTo>
                      <a:lnTo>
                        <a:pt x="68" y="220"/>
                      </a:lnTo>
                      <a:lnTo>
                        <a:pt x="67" y="219"/>
                      </a:lnTo>
                      <a:lnTo>
                        <a:pt x="67" y="218"/>
                      </a:lnTo>
                      <a:lnTo>
                        <a:pt x="67" y="216"/>
                      </a:lnTo>
                      <a:lnTo>
                        <a:pt x="67" y="215"/>
                      </a:lnTo>
                      <a:lnTo>
                        <a:pt x="67" y="214"/>
                      </a:lnTo>
                      <a:lnTo>
                        <a:pt x="64" y="208"/>
                      </a:lnTo>
                      <a:lnTo>
                        <a:pt x="64" y="207"/>
                      </a:lnTo>
                      <a:lnTo>
                        <a:pt x="64" y="205"/>
                      </a:lnTo>
                      <a:lnTo>
                        <a:pt x="65" y="201"/>
                      </a:lnTo>
                      <a:lnTo>
                        <a:pt x="65" y="200"/>
                      </a:lnTo>
                      <a:lnTo>
                        <a:pt x="65" y="199"/>
                      </a:lnTo>
                      <a:lnTo>
                        <a:pt x="63" y="198"/>
                      </a:lnTo>
                      <a:lnTo>
                        <a:pt x="62" y="197"/>
                      </a:lnTo>
                      <a:lnTo>
                        <a:pt x="63" y="196"/>
                      </a:lnTo>
                      <a:lnTo>
                        <a:pt x="63" y="195"/>
                      </a:lnTo>
                      <a:lnTo>
                        <a:pt x="64" y="194"/>
                      </a:lnTo>
                      <a:lnTo>
                        <a:pt x="68" y="190"/>
                      </a:lnTo>
                      <a:lnTo>
                        <a:pt x="69" y="189"/>
                      </a:lnTo>
                      <a:lnTo>
                        <a:pt x="70" y="188"/>
                      </a:lnTo>
                      <a:lnTo>
                        <a:pt x="70" y="186"/>
                      </a:lnTo>
                      <a:lnTo>
                        <a:pt x="70" y="185"/>
                      </a:lnTo>
                      <a:lnTo>
                        <a:pt x="70" y="183"/>
                      </a:lnTo>
                      <a:lnTo>
                        <a:pt x="70" y="182"/>
                      </a:lnTo>
                      <a:lnTo>
                        <a:pt x="70" y="181"/>
                      </a:lnTo>
                      <a:lnTo>
                        <a:pt x="69" y="179"/>
                      </a:lnTo>
                      <a:lnTo>
                        <a:pt x="68" y="178"/>
                      </a:lnTo>
                      <a:lnTo>
                        <a:pt x="64" y="175"/>
                      </a:lnTo>
                      <a:lnTo>
                        <a:pt x="63" y="174"/>
                      </a:lnTo>
                      <a:lnTo>
                        <a:pt x="63" y="173"/>
                      </a:lnTo>
                      <a:lnTo>
                        <a:pt x="62" y="172"/>
                      </a:lnTo>
                      <a:lnTo>
                        <a:pt x="60" y="171"/>
                      </a:lnTo>
                      <a:lnTo>
                        <a:pt x="59" y="170"/>
                      </a:lnTo>
                      <a:lnTo>
                        <a:pt x="59" y="169"/>
                      </a:lnTo>
                      <a:lnTo>
                        <a:pt x="59" y="168"/>
                      </a:lnTo>
                      <a:lnTo>
                        <a:pt x="59" y="167"/>
                      </a:lnTo>
                      <a:lnTo>
                        <a:pt x="55" y="165"/>
                      </a:lnTo>
                      <a:lnTo>
                        <a:pt x="54" y="165"/>
                      </a:lnTo>
                      <a:lnTo>
                        <a:pt x="54" y="164"/>
                      </a:lnTo>
                      <a:lnTo>
                        <a:pt x="53" y="164"/>
                      </a:lnTo>
                      <a:lnTo>
                        <a:pt x="52" y="163"/>
                      </a:lnTo>
                      <a:lnTo>
                        <a:pt x="51" y="163"/>
                      </a:lnTo>
                      <a:lnTo>
                        <a:pt x="50" y="162"/>
                      </a:lnTo>
                      <a:lnTo>
                        <a:pt x="49" y="162"/>
                      </a:lnTo>
                      <a:lnTo>
                        <a:pt x="48" y="161"/>
                      </a:lnTo>
                      <a:lnTo>
                        <a:pt x="47" y="161"/>
                      </a:lnTo>
                      <a:lnTo>
                        <a:pt x="46" y="160"/>
                      </a:lnTo>
                      <a:lnTo>
                        <a:pt x="44" y="159"/>
                      </a:lnTo>
                      <a:lnTo>
                        <a:pt x="42" y="159"/>
                      </a:lnTo>
                      <a:lnTo>
                        <a:pt x="40" y="159"/>
                      </a:lnTo>
                      <a:lnTo>
                        <a:pt x="39" y="159"/>
                      </a:lnTo>
                      <a:lnTo>
                        <a:pt x="38" y="159"/>
                      </a:lnTo>
                      <a:lnTo>
                        <a:pt x="37" y="158"/>
                      </a:lnTo>
                      <a:lnTo>
                        <a:pt x="36" y="157"/>
                      </a:lnTo>
                      <a:lnTo>
                        <a:pt x="35" y="155"/>
                      </a:lnTo>
                      <a:lnTo>
                        <a:pt x="33" y="153"/>
                      </a:lnTo>
                      <a:lnTo>
                        <a:pt x="30" y="151"/>
                      </a:lnTo>
                      <a:lnTo>
                        <a:pt x="29" y="150"/>
                      </a:lnTo>
                      <a:lnTo>
                        <a:pt x="28" y="149"/>
                      </a:lnTo>
                      <a:lnTo>
                        <a:pt x="27" y="144"/>
                      </a:lnTo>
                      <a:lnTo>
                        <a:pt x="25" y="143"/>
                      </a:lnTo>
                      <a:lnTo>
                        <a:pt x="25" y="142"/>
                      </a:lnTo>
                      <a:lnTo>
                        <a:pt x="23" y="142"/>
                      </a:lnTo>
                      <a:lnTo>
                        <a:pt x="22" y="141"/>
                      </a:lnTo>
                      <a:lnTo>
                        <a:pt x="22" y="140"/>
                      </a:lnTo>
                      <a:lnTo>
                        <a:pt x="21" y="139"/>
                      </a:lnTo>
                      <a:lnTo>
                        <a:pt x="20" y="138"/>
                      </a:lnTo>
                      <a:lnTo>
                        <a:pt x="19" y="137"/>
                      </a:lnTo>
                      <a:lnTo>
                        <a:pt x="17" y="136"/>
                      </a:lnTo>
                      <a:lnTo>
                        <a:pt x="17" y="135"/>
                      </a:lnTo>
                      <a:lnTo>
                        <a:pt x="16" y="135"/>
                      </a:lnTo>
                      <a:lnTo>
                        <a:pt x="16" y="132"/>
                      </a:lnTo>
                      <a:lnTo>
                        <a:pt x="15" y="132"/>
                      </a:lnTo>
                      <a:lnTo>
                        <a:pt x="15" y="131"/>
                      </a:lnTo>
                      <a:lnTo>
                        <a:pt x="13" y="130"/>
                      </a:lnTo>
                      <a:lnTo>
                        <a:pt x="13" y="129"/>
                      </a:lnTo>
                      <a:lnTo>
                        <a:pt x="12" y="128"/>
                      </a:lnTo>
                      <a:lnTo>
                        <a:pt x="12" y="126"/>
                      </a:lnTo>
                      <a:lnTo>
                        <a:pt x="11" y="124"/>
                      </a:lnTo>
                      <a:lnTo>
                        <a:pt x="10" y="124"/>
                      </a:lnTo>
                      <a:lnTo>
                        <a:pt x="8" y="123"/>
                      </a:lnTo>
                      <a:lnTo>
                        <a:pt x="5" y="121"/>
                      </a:lnTo>
                      <a:lnTo>
                        <a:pt x="3" y="120"/>
                      </a:lnTo>
                      <a:lnTo>
                        <a:pt x="2" y="119"/>
                      </a:lnTo>
                      <a:lnTo>
                        <a:pt x="2" y="118"/>
                      </a:lnTo>
                      <a:lnTo>
                        <a:pt x="1" y="115"/>
                      </a:lnTo>
                      <a:lnTo>
                        <a:pt x="1" y="114"/>
                      </a:lnTo>
                      <a:lnTo>
                        <a:pt x="0" y="112"/>
                      </a:lnTo>
                      <a:lnTo>
                        <a:pt x="1" y="110"/>
                      </a:lnTo>
                      <a:lnTo>
                        <a:pt x="2" y="109"/>
                      </a:lnTo>
                      <a:lnTo>
                        <a:pt x="3" y="108"/>
                      </a:lnTo>
                      <a:lnTo>
                        <a:pt x="4" y="107"/>
                      </a:lnTo>
                      <a:lnTo>
                        <a:pt x="5" y="107"/>
                      </a:lnTo>
                      <a:lnTo>
                        <a:pt x="7" y="108"/>
                      </a:lnTo>
                      <a:lnTo>
                        <a:pt x="8" y="108"/>
                      </a:lnTo>
                      <a:lnTo>
                        <a:pt x="11" y="110"/>
                      </a:lnTo>
                      <a:lnTo>
                        <a:pt x="14" y="111"/>
                      </a:lnTo>
                      <a:lnTo>
                        <a:pt x="16" y="112"/>
                      </a:lnTo>
                      <a:lnTo>
                        <a:pt x="19" y="115"/>
                      </a:lnTo>
                      <a:lnTo>
                        <a:pt x="20" y="119"/>
                      </a:lnTo>
                      <a:lnTo>
                        <a:pt x="21" y="122"/>
                      </a:lnTo>
                      <a:lnTo>
                        <a:pt x="22" y="122"/>
                      </a:lnTo>
                      <a:lnTo>
                        <a:pt x="22" y="123"/>
                      </a:lnTo>
                      <a:lnTo>
                        <a:pt x="24" y="123"/>
                      </a:lnTo>
                      <a:lnTo>
                        <a:pt x="26" y="125"/>
                      </a:lnTo>
                      <a:lnTo>
                        <a:pt x="29" y="126"/>
                      </a:lnTo>
                      <a:lnTo>
                        <a:pt x="30" y="125"/>
                      </a:lnTo>
                      <a:lnTo>
                        <a:pt x="31" y="125"/>
                      </a:lnTo>
                      <a:lnTo>
                        <a:pt x="33" y="124"/>
                      </a:lnTo>
                      <a:lnTo>
                        <a:pt x="34" y="124"/>
                      </a:lnTo>
                      <a:lnTo>
                        <a:pt x="34" y="125"/>
                      </a:lnTo>
                      <a:lnTo>
                        <a:pt x="36" y="125"/>
                      </a:lnTo>
                      <a:lnTo>
                        <a:pt x="39" y="124"/>
                      </a:lnTo>
                      <a:lnTo>
                        <a:pt x="40" y="124"/>
                      </a:lnTo>
                      <a:lnTo>
                        <a:pt x="41" y="123"/>
                      </a:lnTo>
                      <a:lnTo>
                        <a:pt x="42" y="123"/>
                      </a:lnTo>
                      <a:lnTo>
                        <a:pt x="43" y="122"/>
                      </a:lnTo>
                      <a:lnTo>
                        <a:pt x="46" y="122"/>
                      </a:lnTo>
                      <a:lnTo>
                        <a:pt x="48" y="122"/>
                      </a:lnTo>
                      <a:lnTo>
                        <a:pt x="54" y="123"/>
                      </a:lnTo>
                      <a:lnTo>
                        <a:pt x="56" y="122"/>
                      </a:lnTo>
                      <a:lnTo>
                        <a:pt x="57" y="122"/>
                      </a:lnTo>
                      <a:lnTo>
                        <a:pt x="58" y="121"/>
                      </a:lnTo>
                      <a:lnTo>
                        <a:pt x="60" y="121"/>
                      </a:lnTo>
                      <a:lnTo>
                        <a:pt x="60" y="122"/>
                      </a:lnTo>
                      <a:lnTo>
                        <a:pt x="61" y="123"/>
                      </a:lnTo>
                      <a:lnTo>
                        <a:pt x="62" y="123"/>
                      </a:lnTo>
                      <a:lnTo>
                        <a:pt x="63" y="122"/>
                      </a:lnTo>
                      <a:lnTo>
                        <a:pt x="64" y="123"/>
                      </a:lnTo>
                      <a:lnTo>
                        <a:pt x="65" y="123"/>
                      </a:lnTo>
                      <a:lnTo>
                        <a:pt x="66" y="124"/>
                      </a:lnTo>
                      <a:lnTo>
                        <a:pt x="67" y="124"/>
                      </a:lnTo>
                      <a:lnTo>
                        <a:pt x="69" y="124"/>
                      </a:lnTo>
                      <a:lnTo>
                        <a:pt x="70" y="123"/>
                      </a:lnTo>
                      <a:lnTo>
                        <a:pt x="71" y="123"/>
                      </a:lnTo>
                      <a:lnTo>
                        <a:pt x="71" y="122"/>
                      </a:lnTo>
                      <a:lnTo>
                        <a:pt x="72" y="122"/>
                      </a:lnTo>
                      <a:lnTo>
                        <a:pt x="72" y="123"/>
                      </a:lnTo>
                      <a:lnTo>
                        <a:pt x="73" y="123"/>
                      </a:lnTo>
                      <a:lnTo>
                        <a:pt x="73" y="124"/>
                      </a:lnTo>
                      <a:lnTo>
                        <a:pt x="74" y="124"/>
                      </a:lnTo>
                      <a:lnTo>
                        <a:pt x="75" y="124"/>
                      </a:lnTo>
                      <a:lnTo>
                        <a:pt x="76" y="125"/>
                      </a:lnTo>
                      <a:lnTo>
                        <a:pt x="77" y="126"/>
                      </a:lnTo>
                      <a:lnTo>
                        <a:pt x="78" y="126"/>
                      </a:lnTo>
                      <a:lnTo>
                        <a:pt x="78" y="127"/>
                      </a:lnTo>
                      <a:lnTo>
                        <a:pt x="79" y="128"/>
                      </a:lnTo>
                      <a:lnTo>
                        <a:pt x="79" y="129"/>
                      </a:lnTo>
                      <a:lnTo>
                        <a:pt x="79" y="130"/>
                      </a:lnTo>
                      <a:lnTo>
                        <a:pt x="80" y="131"/>
                      </a:lnTo>
                      <a:lnTo>
                        <a:pt x="79" y="132"/>
                      </a:lnTo>
                      <a:lnTo>
                        <a:pt x="79" y="133"/>
                      </a:lnTo>
                      <a:lnTo>
                        <a:pt x="80" y="133"/>
                      </a:lnTo>
                      <a:lnTo>
                        <a:pt x="82" y="136"/>
                      </a:lnTo>
                      <a:lnTo>
                        <a:pt x="83" y="137"/>
                      </a:lnTo>
                      <a:lnTo>
                        <a:pt x="84" y="140"/>
                      </a:lnTo>
                      <a:lnTo>
                        <a:pt x="84" y="141"/>
                      </a:lnTo>
                      <a:lnTo>
                        <a:pt x="85" y="141"/>
                      </a:lnTo>
                      <a:lnTo>
                        <a:pt x="86" y="141"/>
                      </a:lnTo>
                      <a:lnTo>
                        <a:pt x="86" y="142"/>
                      </a:lnTo>
                      <a:lnTo>
                        <a:pt x="90" y="142"/>
                      </a:lnTo>
                      <a:lnTo>
                        <a:pt x="90" y="143"/>
                      </a:lnTo>
                      <a:lnTo>
                        <a:pt x="90" y="145"/>
                      </a:lnTo>
                      <a:lnTo>
                        <a:pt x="91" y="145"/>
                      </a:lnTo>
                      <a:lnTo>
                        <a:pt x="91" y="146"/>
                      </a:lnTo>
                      <a:lnTo>
                        <a:pt x="92" y="146"/>
                      </a:lnTo>
                      <a:lnTo>
                        <a:pt x="93" y="146"/>
                      </a:lnTo>
                      <a:lnTo>
                        <a:pt x="93" y="147"/>
                      </a:lnTo>
                      <a:lnTo>
                        <a:pt x="93" y="148"/>
                      </a:lnTo>
                      <a:lnTo>
                        <a:pt x="94" y="148"/>
                      </a:lnTo>
                      <a:lnTo>
                        <a:pt x="94" y="149"/>
                      </a:lnTo>
                      <a:lnTo>
                        <a:pt x="94" y="148"/>
                      </a:lnTo>
                      <a:lnTo>
                        <a:pt x="94" y="147"/>
                      </a:lnTo>
                      <a:lnTo>
                        <a:pt x="95" y="147"/>
                      </a:lnTo>
                      <a:lnTo>
                        <a:pt x="96" y="146"/>
                      </a:lnTo>
                      <a:lnTo>
                        <a:pt x="97" y="145"/>
                      </a:lnTo>
                      <a:lnTo>
                        <a:pt x="97" y="144"/>
                      </a:lnTo>
                      <a:lnTo>
                        <a:pt x="98" y="143"/>
                      </a:lnTo>
                      <a:lnTo>
                        <a:pt x="99" y="143"/>
                      </a:lnTo>
                      <a:lnTo>
                        <a:pt x="100" y="142"/>
                      </a:lnTo>
                      <a:lnTo>
                        <a:pt x="101" y="142"/>
                      </a:lnTo>
                      <a:lnTo>
                        <a:pt x="102" y="142"/>
                      </a:lnTo>
                      <a:lnTo>
                        <a:pt x="103" y="142"/>
                      </a:lnTo>
                      <a:lnTo>
                        <a:pt x="104" y="141"/>
                      </a:lnTo>
                      <a:lnTo>
                        <a:pt x="105" y="141"/>
                      </a:lnTo>
                      <a:lnTo>
                        <a:pt x="105" y="140"/>
                      </a:lnTo>
                      <a:lnTo>
                        <a:pt x="106" y="141"/>
                      </a:lnTo>
                      <a:lnTo>
                        <a:pt x="106" y="140"/>
                      </a:lnTo>
                      <a:lnTo>
                        <a:pt x="107" y="141"/>
                      </a:lnTo>
                      <a:lnTo>
                        <a:pt x="108" y="141"/>
                      </a:lnTo>
                      <a:lnTo>
                        <a:pt x="109" y="141"/>
                      </a:lnTo>
                      <a:lnTo>
                        <a:pt x="110" y="141"/>
                      </a:lnTo>
                      <a:lnTo>
                        <a:pt x="111" y="141"/>
                      </a:lnTo>
                      <a:lnTo>
                        <a:pt x="112" y="142"/>
                      </a:lnTo>
                      <a:lnTo>
                        <a:pt x="113" y="142"/>
                      </a:lnTo>
                      <a:lnTo>
                        <a:pt x="114" y="142"/>
                      </a:lnTo>
                      <a:lnTo>
                        <a:pt x="115" y="141"/>
                      </a:lnTo>
                      <a:lnTo>
                        <a:pt x="116" y="141"/>
                      </a:lnTo>
                      <a:lnTo>
                        <a:pt x="118" y="142"/>
                      </a:lnTo>
                      <a:lnTo>
                        <a:pt x="118" y="143"/>
                      </a:lnTo>
                      <a:lnTo>
                        <a:pt x="118" y="144"/>
                      </a:lnTo>
                      <a:lnTo>
                        <a:pt x="119" y="144"/>
                      </a:lnTo>
                      <a:lnTo>
                        <a:pt x="120" y="144"/>
                      </a:lnTo>
                      <a:lnTo>
                        <a:pt x="121" y="145"/>
                      </a:lnTo>
                      <a:lnTo>
                        <a:pt x="121" y="144"/>
                      </a:lnTo>
                      <a:lnTo>
                        <a:pt x="122" y="144"/>
                      </a:lnTo>
                      <a:lnTo>
                        <a:pt x="123" y="144"/>
                      </a:lnTo>
                      <a:lnTo>
                        <a:pt x="124" y="144"/>
                      </a:lnTo>
                      <a:lnTo>
                        <a:pt x="125" y="144"/>
                      </a:lnTo>
                      <a:lnTo>
                        <a:pt x="126" y="143"/>
                      </a:lnTo>
                      <a:lnTo>
                        <a:pt x="127" y="143"/>
                      </a:lnTo>
                      <a:lnTo>
                        <a:pt x="126" y="143"/>
                      </a:lnTo>
                      <a:lnTo>
                        <a:pt x="125" y="143"/>
                      </a:lnTo>
                      <a:lnTo>
                        <a:pt x="125" y="142"/>
                      </a:lnTo>
                      <a:lnTo>
                        <a:pt x="124" y="141"/>
                      </a:lnTo>
                      <a:lnTo>
                        <a:pt x="124" y="142"/>
                      </a:lnTo>
                      <a:lnTo>
                        <a:pt x="123" y="141"/>
                      </a:lnTo>
                      <a:lnTo>
                        <a:pt x="122" y="140"/>
                      </a:lnTo>
                      <a:lnTo>
                        <a:pt x="123" y="139"/>
                      </a:lnTo>
                      <a:lnTo>
                        <a:pt x="123" y="138"/>
                      </a:lnTo>
                      <a:lnTo>
                        <a:pt x="123" y="137"/>
                      </a:lnTo>
                      <a:lnTo>
                        <a:pt x="123" y="136"/>
                      </a:lnTo>
                      <a:lnTo>
                        <a:pt x="124" y="136"/>
                      </a:lnTo>
                      <a:lnTo>
                        <a:pt x="124" y="135"/>
                      </a:lnTo>
                      <a:lnTo>
                        <a:pt x="124" y="134"/>
                      </a:lnTo>
                      <a:lnTo>
                        <a:pt x="124" y="133"/>
                      </a:lnTo>
                      <a:lnTo>
                        <a:pt x="125" y="133"/>
                      </a:lnTo>
                      <a:lnTo>
                        <a:pt x="126" y="134"/>
                      </a:lnTo>
                      <a:lnTo>
                        <a:pt x="127" y="134"/>
                      </a:lnTo>
                      <a:lnTo>
                        <a:pt x="128" y="134"/>
                      </a:lnTo>
                      <a:lnTo>
                        <a:pt x="128" y="135"/>
                      </a:lnTo>
                      <a:lnTo>
                        <a:pt x="129" y="137"/>
                      </a:lnTo>
                      <a:lnTo>
                        <a:pt x="131" y="139"/>
                      </a:lnTo>
                      <a:lnTo>
                        <a:pt x="132" y="140"/>
                      </a:lnTo>
                      <a:lnTo>
                        <a:pt x="133" y="141"/>
                      </a:lnTo>
                      <a:lnTo>
                        <a:pt x="134" y="141"/>
                      </a:lnTo>
                      <a:lnTo>
                        <a:pt x="134" y="142"/>
                      </a:lnTo>
                      <a:lnTo>
                        <a:pt x="135" y="143"/>
                      </a:lnTo>
                      <a:lnTo>
                        <a:pt x="134" y="144"/>
                      </a:lnTo>
                      <a:lnTo>
                        <a:pt x="134" y="145"/>
                      </a:lnTo>
                      <a:lnTo>
                        <a:pt x="135" y="145"/>
                      </a:lnTo>
                      <a:lnTo>
                        <a:pt x="135" y="146"/>
                      </a:lnTo>
                      <a:lnTo>
                        <a:pt x="134" y="146"/>
                      </a:lnTo>
                      <a:lnTo>
                        <a:pt x="135" y="147"/>
                      </a:lnTo>
                      <a:lnTo>
                        <a:pt x="135" y="146"/>
                      </a:lnTo>
                      <a:lnTo>
                        <a:pt x="136" y="147"/>
                      </a:lnTo>
                      <a:lnTo>
                        <a:pt x="137" y="146"/>
                      </a:lnTo>
                      <a:lnTo>
                        <a:pt x="138" y="146"/>
                      </a:lnTo>
                      <a:lnTo>
                        <a:pt x="138" y="147"/>
                      </a:lnTo>
                      <a:lnTo>
                        <a:pt x="138" y="148"/>
                      </a:lnTo>
                      <a:lnTo>
                        <a:pt x="139" y="148"/>
                      </a:lnTo>
                      <a:lnTo>
                        <a:pt x="139" y="149"/>
                      </a:lnTo>
                      <a:lnTo>
                        <a:pt x="140" y="148"/>
                      </a:lnTo>
                      <a:lnTo>
                        <a:pt x="141" y="149"/>
                      </a:lnTo>
                      <a:lnTo>
                        <a:pt x="142" y="149"/>
                      </a:lnTo>
                      <a:lnTo>
                        <a:pt x="142" y="150"/>
                      </a:lnTo>
                      <a:lnTo>
                        <a:pt x="143" y="150"/>
                      </a:lnTo>
                      <a:lnTo>
                        <a:pt x="144" y="150"/>
                      </a:lnTo>
                      <a:lnTo>
                        <a:pt x="144" y="151"/>
                      </a:lnTo>
                      <a:lnTo>
                        <a:pt x="145" y="151"/>
                      </a:lnTo>
                      <a:lnTo>
                        <a:pt x="145" y="150"/>
                      </a:lnTo>
                      <a:lnTo>
                        <a:pt x="144" y="149"/>
                      </a:lnTo>
                      <a:lnTo>
                        <a:pt x="144" y="148"/>
                      </a:lnTo>
                      <a:lnTo>
                        <a:pt x="145" y="148"/>
                      </a:lnTo>
                      <a:lnTo>
                        <a:pt x="145" y="147"/>
                      </a:lnTo>
                      <a:lnTo>
                        <a:pt x="145" y="148"/>
                      </a:lnTo>
                      <a:lnTo>
                        <a:pt x="146" y="147"/>
                      </a:lnTo>
                      <a:lnTo>
                        <a:pt x="148" y="148"/>
                      </a:lnTo>
                      <a:lnTo>
                        <a:pt x="148" y="149"/>
                      </a:lnTo>
                      <a:lnTo>
                        <a:pt x="149" y="149"/>
                      </a:lnTo>
                      <a:lnTo>
                        <a:pt x="150" y="149"/>
                      </a:lnTo>
                      <a:lnTo>
                        <a:pt x="150" y="148"/>
                      </a:lnTo>
                      <a:lnTo>
                        <a:pt x="151" y="149"/>
                      </a:lnTo>
                      <a:lnTo>
                        <a:pt x="151" y="148"/>
                      </a:lnTo>
                      <a:lnTo>
                        <a:pt x="151" y="147"/>
                      </a:lnTo>
                      <a:lnTo>
                        <a:pt x="151" y="146"/>
                      </a:lnTo>
                      <a:lnTo>
                        <a:pt x="152" y="145"/>
                      </a:lnTo>
                      <a:lnTo>
                        <a:pt x="153" y="145"/>
                      </a:lnTo>
                      <a:lnTo>
                        <a:pt x="154" y="144"/>
                      </a:lnTo>
                      <a:lnTo>
                        <a:pt x="154" y="143"/>
                      </a:lnTo>
                      <a:lnTo>
                        <a:pt x="153" y="143"/>
                      </a:lnTo>
                      <a:lnTo>
                        <a:pt x="153" y="142"/>
                      </a:lnTo>
                      <a:lnTo>
                        <a:pt x="153" y="141"/>
                      </a:lnTo>
                      <a:lnTo>
                        <a:pt x="152" y="141"/>
                      </a:lnTo>
                      <a:lnTo>
                        <a:pt x="151" y="141"/>
                      </a:lnTo>
                      <a:lnTo>
                        <a:pt x="150" y="141"/>
                      </a:lnTo>
                      <a:lnTo>
                        <a:pt x="151" y="140"/>
                      </a:lnTo>
                      <a:lnTo>
                        <a:pt x="150" y="139"/>
                      </a:lnTo>
                      <a:lnTo>
                        <a:pt x="149" y="139"/>
                      </a:lnTo>
                      <a:lnTo>
                        <a:pt x="150" y="138"/>
                      </a:lnTo>
                      <a:lnTo>
                        <a:pt x="151" y="138"/>
                      </a:lnTo>
                      <a:lnTo>
                        <a:pt x="152" y="137"/>
                      </a:lnTo>
                      <a:lnTo>
                        <a:pt x="153" y="137"/>
                      </a:lnTo>
                      <a:lnTo>
                        <a:pt x="155" y="137"/>
                      </a:lnTo>
                      <a:lnTo>
                        <a:pt x="156" y="136"/>
                      </a:lnTo>
                      <a:lnTo>
                        <a:pt x="157" y="137"/>
                      </a:lnTo>
                      <a:lnTo>
                        <a:pt x="158" y="137"/>
                      </a:lnTo>
                      <a:lnTo>
                        <a:pt x="159" y="138"/>
                      </a:lnTo>
                      <a:lnTo>
                        <a:pt x="160" y="138"/>
                      </a:lnTo>
                      <a:lnTo>
                        <a:pt x="161" y="138"/>
                      </a:lnTo>
                      <a:lnTo>
                        <a:pt x="162" y="139"/>
                      </a:lnTo>
                      <a:lnTo>
                        <a:pt x="163" y="138"/>
                      </a:lnTo>
                      <a:lnTo>
                        <a:pt x="164" y="138"/>
                      </a:lnTo>
                      <a:lnTo>
                        <a:pt x="165" y="138"/>
                      </a:lnTo>
                      <a:lnTo>
                        <a:pt x="164" y="137"/>
                      </a:lnTo>
                      <a:lnTo>
                        <a:pt x="164" y="136"/>
                      </a:lnTo>
                      <a:lnTo>
                        <a:pt x="165" y="136"/>
                      </a:lnTo>
                      <a:lnTo>
                        <a:pt x="166" y="137"/>
                      </a:lnTo>
                      <a:lnTo>
                        <a:pt x="167" y="137"/>
                      </a:lnTo>
                      <a:lnTo>
                        <a:pt x="168" y="138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70" y="138"/>
                      </a:lnTo>
                      <a:lnTo>
                        <a:pt x="171" y="138"/>
                      </a:lnTo>
                      <a:lnTo>
                        <a:pt x="171" y="139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6" y="140"/>
                      </a:lnTo>
                      <a:lnTo>
                        <a:pt x="175" y="141"/>
                      </a:lnTo>
                      <a:lnTo>
                        <a:pt x="175" y="142"/>
                      </a:lnTo>
                      <a:lnTo>
                        <a:pt x="174" y="144"/>
                      </a:lnTo>
                      <a:lnTo>
                        <a:pt x="174" y="145"/>
                      </a:lnTo>
                      <a:lnTo>
                        <a:pt x="174" y="146"/>
                      </a:lnTo>
                      <a:lnTo>
                        <a:pt x="173" y="146"/>
                      </a:lnTo>
                      <a:lnTo>
                        <a:pt x="173" y="147"/>
                      </a:lnTo>
                      <a:lnTo>
                        <a:pt x="173" y="148"/>
                      </a:lnTo>
                      <a:lnTo>
                        <a:pt x="173" y="149"/>
                      </a:lnTo>
                      <a:lnTo>
                        <a:pt x="173" y="150"/>
                      </a:lnTo>
                      <a:lnTo>
                        <a:pt x="174" y="150"/>
                      </a:lnTo>
                      <a:lnTo>
                        <a:pt x="174" y="151"/>
                      </a:lnTo>
                      <a:lnTo>
                        <a:pt x="174" y="152"/>
                      </a:lnTo>
                      <a:lnTo>
                        <a:pt x="175" y="152"/>
                      </a:lnTo>
                      <a:lnTo>
                        <a:pt x="175" y="153"/>
                      </a:lnTo>
                      <a:lnTo>
                        <a:pt x="176" y="153"/>
                      </a:lnTo>
                      <a:lnTo>
                        <a:pt x="177" y="153"/>
                      </a:lnTo>
                      <a:lnTo>
                        <a:pt x="178" y="153"/>
                      </a:lnTo>
                      <a:lnTo>
                        <a:pt x="179" y="153"/>
                      </a:lnTo>
                      <a:lnTo>
                        <a:pt x="180" y="154"/>
                      </a:lnTo>
                      <a:lnTo>
                        <a:pt x="181" y="154"/>
                      </a:lnTo>
                      <a:lnTo>
                        <a:pt x="182" y="154"/>
                      </a:lnTo>
                      <a:lnTo>
                        <a:pt x="183" y="154"/>
                      </a:lnTo>
                      <a:lnTo>
                        <a:pt x="184" y="154"/>
                      </a:lnTo>
                      <a:lnTo>
                        <a:pt x="185" y="154"/>
                      </a:lnTo>
                      <a:lnTo>
                        <a:pt x="186" y="154"/>
                      </a:lnTo>
                      <a:lnTo>
                        <a:pt x="186" y="155"/>
                      </a:lnTo>
                      <a:lnTo>
                        <a:pt x="187" y="155"/>
                      </a:lnTo>
                      <a:lnTo>
                        <a:pt x="188" y="156"/>
                      </a:lnTo>
                      <a:lnTo>
                        <a:pt x="189" y="157"/>
                      </a:lnTo>
                      <a:lnTo>
                        <a:pt x="189" y="158"/>
                      </a:lnTo>
                      <a:lnTo>
                        <a:pt x="190" y="158"/>
                      </a:lnTo>
                      <a:lnTo>
                        <a:pt x="191" y="159"/>
                      </a:lnTo>
                      <a:lnTo>
                        <a:pt x="191" y="160"/>
                      </a:lnTo>
                      <a:lnTo>
                        <a:pt x="192" y="160"/>
                      </a:lnTo>
                      <a:lnTo>
                        <a:pt x="192" y="161"/>
                      </a:lnTo>
                      <a:lnTo>
                        <a:pt x="192" y="162"/>
                      </a:lnTo>
                      <a:lnTo>
                        <a:pt x="192" y="164"/>
                      </a:lnTo>
                      <a:lnTo>
                        <a:pt x="191" y="165"/>
                      </a:lnTo>
                      <a:lnTo>
                        <a:pt x="190" y="165"/>
                      </a:lnTo>
                      <a:lnTo>
                        <a:pt x="190" y="166"/>
                      </a:lnTo>
                      <a:lnTo>
                        <a:pt x="192" y="167"/>
                      </a:lnTo>
                      <a:lnTo>
                        <a:pt x="193" y="168"/>
                      </a:lnTo>
                      <a:lnTo>
                        <a:pt x="195" y="168"/>
                      </a:lnTo>
                      <a:lnTo>
                        <a:pt x="195" y="169"/>
                      </a:lnTo>
                      <a:lnTo>
                        <a:pt x="195" y="170"/>
                      </a:lnTo>
                      <a:lnTo>
                        <a:pt x="196" y="170"/>
                      </a:lnTo>
                      <a:lnTo>
                        <a:pt x="197" y="170"/>
                      </a:lnTo>
                      <a:lnTo>
                        <a:pt x="197" y="171"/>
                      </a:lnTo>
                      <a:lnTo>
                        <a:pt x="198" y="173"/>
                      </a:lnTo>
                      <a:lnTo>
                        <a:pt x="199" y="173"/>
                      </a:lnTo>
                      <a:lnTo>
                        <a:pt x="199" y="174"/>
                      </a:lnTo>
                      <a:lnTo>
                        <a:pt x="200" y="174"/>
                      </a:lnTo>
                      <a:lnTo>
                        <a:pt x="201" y="174"/>
                      </a:lnTo>
                      <a:lnTo>
                        <a:pt x="202" y="174"/>
                      </a:lnTo>
                      <a:lnTo>
                        <a:pt x="203" y="174"/>
                      </a:lnTo>
                      <a:lnTo>
                        <a:pt x="204" y="174"/>
                      </a:lnTo>
                      <a:lnTo>
                        <a:pt x="204" y="173"/>
                      </a:lnTo>
                      <a:lnTo>
                        <a:pt x="205" y="173"/>
                      </a:lnTo>
                      <a:lnTo>
                        <a:pt x="205" y="172"/>
                      </a:lnTo>
                      <a:lnTo>
                        <a:pt x="206" y="171"/>
                      </a:lnTo>
                      <a:lnTo>
                        <a:pt x="206" y="170"/>
                      </a:lnTo>
                      <a:lnTo>
                        <a:pt x="207" y="170"/>
                      </a:lnTo>
                      <a:lnTo>
                        <a:pt x="207" y="168"/>
                      </a:lnTo>
                      <a:lnTo>
                        <a:pt x="207" y="167"/>
                      </a:lnTo>
                      <a:lnTo>
                        <a:pt x="208" y="168"/>
                      </a:lnTo>
                      <a:lnTo>
                        <a:pt x="209" y="167"/>
                      </a:lnTo>
                      <a:lnTo>
                        <a:pt x="210" y="167"/>
                      </a:lnTo>
                      <a:lnTo>
                        <a:pt x="211" y="166"/>
                      </a:lnTo>
                      <a:lnTo>
                        <a:pt x="212" y="165"/>
                      </a:lnTo>
                      <a:lnTo>
                        <a:pt x="214" y="163"/>
                      </a:lnTo>
                      <a:lnTo>
                        <a:pt x="215" y="163"/>
                      </a:lnTo>
                      <a:lnTo>
                        <a:pt x="215" y="162"/>
                      </a:lnTo>
                      <a:lnTo>
                        <a:pt x="216" y="162"/>
                      </a:lnTo>
                      <a:lnTo>
                        <a:pt x="216" y="161"/>
                      </a:lnTo>
                      <a:lnTo>
                        <a:pt x="217" y="161"/>
                      </a:lnTo>
                      <a:lnTo>
                        <a:pt x="218" y="161"/>
                      </a:lnTo>
                      <a:lnTo>
                        <a:pt x="219" y="161"/>
                      </a:lnTo>
                      <a:lnTo>
                        <a:pt x="220" y="161"/>
                      </a:lnTo>
                      <a:lnTo>
                        <a:pt x="220" y="162"/>
                      </a:lnTo>
                      <a:lnTo>
                        <a:pt x="221" y="163"/>
                      </a:lnTo>
                      <a:lnTo>
                        <a:pt x="222" y="163"/>
                      </a:lnTo>
                      <a:lnTo>
                        <a:pt x="222" y="165"/>
                      </a:lnTo>
                      <a:lnTo>
                        <a:pt x="223" y="165"/>
                      </a:lnTo>
                      <a:lnTo>
                        <a:pt x="223" y="166"/>
                      </a:lnTo>
                      <a:lnTo>
                        <a:pt x="224" y="166"/>
                      </a:lnTo>
                      <a:lnTo>
                        <a:pt x="225" y="167"/>
                      </a:lnTo>
                      <a:lnTo>
                        <a:pt x="226" y="167"/>
                      </a:lnTo>
                      <a:lnTo>
                        <a:pt x="226" y="166"/>
                      </a:lnTo>
                      <a:lnTo>
                        <a:pt x="227" y="166"/>
                      </a:lnTo>
                      <a:lnTo>
                        <a:pt x="227" y="165"/>
                      </a:lnTo>
                      <a:lnTo>
                        <a:pt x="228" y="164"/>
                      </a:lnTo>
                      <a:lnTo>
                        <a:pt x="227" y="162"/>
                      </a:lnTo>
                      <a:lnTo>
                        <a:pt x="227" y="161"/>
                      </a:lnTo>
                      <a:lnTo>
                        <a:pt x="227" y="160"/>
                      </a:lnTo>
                      <a:lnTo>
                        <a:pt x="227" y="159"/>
                      </a:lnTo>
                      <a:lnTo>
                        <a:pt x="227" y="158"/>
                      </a:lnTo>
                      <a:lnTo>
                        <a:pt x="227" y="157"/>
                      </a:lnTo>
                      <a:lnTo>
                        <a:pt x="227" y="156"/>
                      </a:lnTo>
                      <a:lnTo>
                        <a:pt x="226" y="156"/>
                      </a:lnTo>
                      <a:lnTo>
                        <a:pt x="226" y="155"/>
                      </a:lnTo>
                      <a:lnTo>
                        <a:pt x="227" y="155"/>
                      </a:lnTo>
                      <a:lnTo>
                        <a:pt x="228" y="154"/>
                      </a:lnTo>
                      <a:lnTo>
                        <a:pt x="226" y="153"/>
                      </a:lnTo>
                      <a:lnTo>
                        <a:pt x="226" y="152"/>
                      </a:lnTo>
                      <a:lnTo>
                        <a:pt x="225" y="152"/>
                      </a:lnTo>
                      <a:lnTo>
                        <a:pt x="224" y="151"/>
                      </a:lnTo>
                      <a:lnTo>
                        <a:pt x="223" y="151"/>
                      </a:lnTo>
                      <a:lnTo>
                        <a:pt x="223" y="150"/>
                      </a:lnTo>
                      <a:lnTo>
                        <a:pt x="224" y="150"/>
                      </a:lnTo>
                      <a:lnTo>
                        <a:pt x="225" y="149"/>
                      </a:lnTo>
                      <a:lnTo>
                        <a:pt x="225" y="148"/>
                      </a:lnTo>
                      <a:lnTo>
                        <a:pt x="223" y="147"/>
                      </a:lnTo>
                      <a:lnTo>
                        <a:pt x="223" y="146"/>
                      </a:lnTo>
                      <a:lnTo>
                        <a:pt x="222" y="145"/>
                      </a:lnTo>
                      <a:lnTo>
                        <a:pt x="221" y="145"/>
                      </a:lnTo>
                      <a:lnTo>
                        <a:pt x="221" y="144"/>
                      </a:lnTo>
                      <a:lnTo>
                        <a:pt x="221" y="143"/>
                      </a:lnTo>
                      <a:lnTo>
                        <a:pt x="222" y="142"/>
                      </a:lnTo>
                      <a:lnTo>
                        <a:pt x="222" y="141"/>
                      </a:lnTo>
                      <a:lnTo>
                        <a:pt x="222" y="140"/>
                      </a:lnTo>
                      <a:lnTo>
                        <a:pt x="224" y="139"/>
                      </a:lnTo>
                      <a:lnTo>
                        <a:pt x="225" y="139"/>
                      </a:lnTo>
                      <a:lnTo>
                        <a:pt x="225" y="137"/>
                      </a:lnTo>
                      <a:lnTo>
                        <a:pt x="226" y="136"/>
                      </a:lnTo>
                      <a:lnTo>
                        <a:pt x="225" y="136"/>
                      </a:lnTo>
                      <a:lnTo>
                        <a:pt x="224" y="135"/>
                      </a:lnTo>
                      <a:lnTo>
                        <a:pt x="224" y="134"/>
                      </a:lnTo>
                      <a:lnTo>
                        <a:pt x="224" y="133"/>
                      </a:lnTo>
                      <a:lnTo>
                        <a:pt x="223" y="133"/>
                      </a:lnTo>
                      <a:lnTo>
                        <a:pt x="224" y="132"/>
                      </a:lnTo>
                      <a:lnTo>
                        <a:pt x="225" y="131"/>
                      </a:lnTo>
                      <a:lnTo>
                        <a:pt x="226" y="131"/>
                      </a:lnTo>
                      <a:lnTo>
                        <a:pt x="225" y="131"/>
                      </a:lnTo>
                      <a:lnTo>
                        <a:pt x="225" y="130"/>
                      </a:lnTo>
                      <a:lnTo>
                        <a:pt x="226" y="130"/>
                      </a:lnTo>
                      <a:lnTo>
                        <a:pt x="227" y="130"/>
                      </a:lnTo>
                      <a:lnTo>
                        <a:pt x="227" y="129"/>
                      </a:lnTo>
                      <a:lnTo>
                        <a:pt x="229" y="130"/>
                      </a:lnTo>
                      <a:lnTo>
                        <a:pt x="230" y="130"/>
                      </a:lnTo>
                      <a:lnTo>
                        <a:pt x="231" y="130"/>
                      </a:lnTo>
                      <a:lnTo>
                        <a:pt x="232" y="130"/>
                      </a:lnTo>
                      <a:lnTo>
                        <a:pt x="233" y="129"/>
                      </a:lnTo>
                      <a:lnTo>
                        <a:pt x="234" y="130"/>
                      </a:lnTo>
                      <a:lnTo>
                        <a:pt x="235" y="130"/>
                      </a:lnTo>
                      <a:lnTo>
                        <a:pt x="236" y="130"/>
                      </a:lnTo>
                      <a:lnTo>
                        <a:pt x="236" y="129"/>
                      </a:lnTo>
                      <a:lnTo>
                        <a:pt x="237" y="129"/>
                      </a:lnTo>
                      <a:lnTo>
                        <a:pt x="238" y="129"/>
                      </a:lnTo>
                      <a:lnTo>
                        <a:pt x="239" y="129"/>
                      </a:lnTo>
                      <a:lnTo>
                        <a:pt x="240" y="129"/>
                      </a:lnTo>
                      <a:lnTo>
                        <a:pt x="241" y="129"/>
                      </a:lnTo>
                      <a:lnTo>
                        <a:pt x="242" y="130"/>
                      </a:lnTo>
                      <a:lnTo>
                        <a:pt x="243" y="130"/>
                      </a:lnTo>
                      <a:lnTo>
                        <a:pt x="244" y="131"/>
                      </a:lnTo>
                      <a:lnTo>
                        <a:pt x="245" y="132"/>
                      </a:lnTo>
                      <a:lnTo>
                        <a:pt x="246" y="131"/>
                      </a:lnTo>
                      <a:lnTo>
                        <a:pt x="247" y="131"/>
                      </a:lnTo>
                      <a:lnTo>
                        <a:pt x="246" y="131"/>
                      </a:lnTo>
                      <a:lnTo>
                        <a:pt x="246" y="130"/>
                      </a:lnTo>
                      <a:lnTo>
                        <a:pt x="246" y="129"/>
                      </a:lnTo>
                      <a:lnTo>
                        <a:pt x="247" y="129"/>
                      </a:lnTo>
                      <a:lnTo>
                        <a:pt x="249" y="129"/>
                      </a:lnTo>
                      <a:lnTo>
                        <a:pt x="249" y="128"/>
                      </a:lnTo>
                      <a:lnTo>
                        <a:pt x="248" y="127"/>
                      </a:lnTo>
                      <a:lnTo>
                        <a:pt x="248" y="126"/>
                      </a:lnTo>
                      <a:lnTo>
                        <a:pt x="248" y="125"/>
                      </a:lnTo>
                      <a:lnTo>
                        <a:pt x="247" y="125"/>
                      </a:lnTo>
                      <a:lnTo>
                        <a:pt x="246" y="125"/>
                      </a:lnTo>
                      <a:lnTo>
                        <a:pt x="247" y="125"/>
                      </a:lnTo>
                      <a:lnTo>
                        <a:pt x="247" y="124"/>
                      </a:lnTo>
                      <a:lnTo>
                        <a:pt x="247" y="123"/>
                      </a:lnTo>
                      <a:lnTo>
                        <a:pt x="248" y="123"/>
                      </a:lnTo>
                      <a:lnTo>
                        <a:pt x="247" y="123"/>
                      </a:lnTo>
                      <a:lnTo>
                        <a:pt x="247" y="122"/>
                      </a:lnTo>
                      <a:lnTo>
                        <a:pt x="248" y="122"/>
                      </a:lnTo>
                      <a:lnTo>
                        <a:pt x="249" y="121"/>
                      </a:lnTo>
                      <a:lnTo>
                        <a:pt x="250" y="121"/>
                      </a:lnTo>
                      <a:lnTo>
                        <a:pt x="250" y="120"/>
                      </a:lnTo>
                      <a:lnTo>
                        <a:pt x="249" y="119"/>
                      </a:lnTo>
                      <a:lnTo>
                        <a:pt x="250" y="119"/>
                      </a:lnTo>
                      <a:lnTo>
                        <a:pt x="251" y="120"/>
                      </a:lnTo>
                      <a:lnTo>
                        <a:pt x="252" y="120"/>
                      </a:lnTo>
                      <a:lnTo>
                        <a:pt x="252" y="119"/>
                      </a:lnTo>
                      <a:lnTo>
                        <a:pt x="252" y="118"/>
                      </a:lnTo>
                      <a:lnTo>
                        <a:pt x="253" y="118"/>
                      </a:lnTo>
                      <a:lnTo>
                        <a:pt x="254" y="119"/>
                      </a:lnTo>
                      <a:lnTo>
                        <a:pt x="255" y="119"/>
                      </a:lnTo>
                      <a:lnTo>
                        <a:pt x="256" y="119"/>
                      </a:lnTo>
                      <a:lnTo>
                        <a:pt x="257" y="118"/>
                      </a:lnTo>
                      <a:lnTo>
                        <a:pt x="257" y="117"/>
                      </a:lnTo>
                      <a:lnTo>
                        <a:pt x="258" y="117"/>
                      </a:lnTo>
                      <a:lnTo>
                        <a:pt x="257" y="117"/>
                      </a:lnTo>
                      <a:lnTo>
                        <a:pt x="257" y="116"/>
                      </a:lnTo>
                      <a:lnTo>
                        <a:pt x="256" y="116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8" y="115"/>
                      </a:lnTo>
                      <a:lnTo>
                        <a:pt x="259" y="115"/>
                      </a:lnTo>
                      <a:lnTo>
                        <a:pt x="259" y="114"/>
                      </a:lnTo>
                      <a:lnTo>
                        <a:pt x="260" y="114"/>
                      </a:lnTo>
                      <a:lnTo>
                        <a:pt x="261" y="114"/>
                      </a:lnTo>
                      <a:lnTo>
                        <a:pt x="262" y="114"/>
                      </a:lnTo>
                      <a:lnTo>
                        <a:pt x="263" y="115"/>
                      </a:lnTo>
                      <a:lnTo>
                        <a:pt x="264" y="115"/>
                      </a:lnTo>
                      <a:lnTo>
                        <a:pt x="265" y="115"/>
                      </a:lnTo>
                      <a:lnTo>
                        <a:pt x="266" y="116"/>
                      </a:lnTo>
                      <a:lnTo>
                        <a:pt x="267" y="116"/>
                      </a:lnTo>
                      <a:lnTo>
                        <a:pt x="268" y="116"/>
                      </a:lnTo>
                      <a:lnTo>
                        <a:pt x="268" y="117"/>
                      </a:lnTo>
                      <a:lnTo>
                        <a:pt x="269" y="117"/>
                      </a:lnTo>
                      <a:lnTo>
                        <a:pt x="270" y="118"/>
                      </a:lnTo>
                      <a:lnTo>
                        <a:pt x="270" y="119"/>
                      </a:lnTo>
                      <a:lnTo>
                        <a:pt x="271" y="119"/>
                      </a:lnTo>
                      <a:lnTo>
                        <a:pt x="272" y="118"/>
                      </a:lnTo>
                      <a:lnTo>
                        <a:pt x="273" y="119"/>
                      </a:lnTo>
                      <a:lnTo>
                        <a:pt x="274" y="119"/>
                      </a:lnTo>
                      <a:lnTo>
                        <a:pt x="275" y="118"/>
                      </a:lnTo>
                      <a:lnTo>
                        <a:pt x="276" y="119"/>
                      </a:lnTo>
                      <a:lnTo>
                        <a:pt x="277" y="119"/>
                      </a:lnTo>
                      <a:lnTo>
                        <a:pt x="278" y="119"/>
                      </a:lnTo>
                      <a:lnTo>
                        <a:pt x="279" y="120"/>
                      </a:lnTo>
                      <a:lnTo>
                        <a:pt x="280" y="119"/>
                      </a:lnTo>
                      <a:lnTo>
                        <a:pt x="280" y="120"/>
                      </a:lnTo>
                      <a:lnTo>
                        <a:pt x="280" y="121"/>
                      </a:lnTo>
                      <a:lnTo>
                        <a:pt x="281" y="121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2"/>
                      </a:lnTo>
                      <a:lnTo>
                        <a:pt x="284" y="121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6" y="123"/>
                      </a:lnTo>
                      <a:lnTo>
                        <a:pt x="288" y="123"/>
                      </a:lnTo>
                      <a:lnTo>
                        <a:pt x="289" y="123"/>
                      </a:lnTo>
                      <a:lnTo>
                        <a:pt x="289" y="124"/>
                      </a:lnTo>
                      <a:lnTo>
                        <a:pt x="291" y="125"/>
                      </a:lnTo>
                      <a:lnTo>
                        <a:pt x="291" y="124"/>
                      </a:lnTo>
                      <a:lnTo>
                        <a:pt x="292" y="124"/>
                      </a:lnTo>
                      <a:lnTo>
                        <a:pt x="293" y="124"/>
                      </a:lnTo>
                      <a:lnTo>
                        <a:pt x="295" y="124"/>
                      </a:lnTo>
                      <a:lnTo>
                        <a:pt x="295" y="123"/>
                      </a:lnTo>
                      <a:lnTo>
                        <a:pt x="294" y="123"/>
                      </a:lnTo>
                      <a:lnTo>
                        <a:pt x="295" y="122"/>
                      </a:lnTo>
                      <a:lnTo>
                        <a:pt x="294" y="122"/>
                      </a:lnTo>
                      <a:lnTo>
                        <a:pt x="294" y="121"/>
                      </a:lnTo>
                      <a:lnTo>
                        <a:pt x="295" y="121"/>
                      </a:lnTo>
                      <a:lnTo>
                        <a:pt x="296" y="121"/>
                      </a:lnTo>
                      <a:lnTo>
                        <a:pt x="296" y="120"/>
                      </a:lnTo>
                      <a:lnTo>
                        <a:pt x="296" y="119"/>
                      </a:lnTo>
                      <a:lnTo>
                        <a:pt x="297" y="119"/>
                      </a:lnTo>
                      <a:lnTo>
                        <a:pt x="297" y="120"/>
                      </a:lnTo>
                      <a:lnTo>
                        <a:pt x="298" y="120"/>
                      </a:lnTo>
                      <a:lnTo>
                        <a:pt x="299" y="120"/>
                      </a:lnTo>
                      <a:lnTo>
                        <a:pt x="299" y="119"/>
                      </a:lnTo>
                      <a:lnTo>
                        <a:pt x="298" y="119"/>
                      </a:lnTo>
                      <a:lnTo>
                        <a:pt x="298" y="118"/>
                      </a:lnTo>
                      <a:lnTo>
                        <a:pt x="298" y="117"/>
                      </a:lnTo>
                      <a:lnTo>
                        <a:pt x="299" y="116"/>
                      </a:lnTo>
                      <a:lnTo>
                        <a:pt x="300" y="116"/>
                      </a:lnTo>
                      <a:lnTo>
                        <a:pt x="301" y="117"/>
                      </a:lnTo>
                      <a:lnTo>
                        <a:pt x="302" y="117"/>
                      </a:lnTo>
                      <a:lnTo>
                        <a:pt x="302" y="116"/>
                      </a:lnTo>
                      <a:lnTo>
                        <a:pt x="303" y="116"/>
                      </a:lnTo>
                      <a:lnTo>
                        <a:pt x="303" y="117"/>
                      </a:lnTo>
                      <a:lnTo>
                        <a:pt x="304" y="117"/>
                      </a:lnTo>
                      <a:lnTo>
                        <a:pt x="304" y="116"/>
                      </a:lnTo>
                      <a:lnTo>
                        <a:pt x="305" y="117"/>
                      </a:lnTo>
                      <a:lnTo>
                        <a:pt x="306" y="116"/>
                      </a:lnTo>
                      <a:lnTo>
                        <a:pt x="306" y="115"/>
                      </a:lnTo>
                      <a:lnTo>
                        <a:pt x="307" y="116"/>
                      </a:lnTo>
                      <a:lnTo>
                        <a:pt x="308" y="115"/>
                      </a:lnTo>
                      <a:lnTo>
                        <a:pt x="309" y="114"/>
                      </a:lnTo>
                      <a:lnTo>
                        <a:pt x="309" y="115"/>
                      </a:lnTo>
                      <a:lnTo>
                        <a:pt x="309" y="116"/>
                      </a:lnTo>
                      <a:lnTo>
                        <a:pt x="310" y="117"/>
                      </a:lnTo>
                      <a:lnTo>
                        <a:pt x="311" y="118"/>
                      </a:lnTo>
                      <a:lnTo>
                        <a:pt x="312" y="119"/>
                      </a:lnTo>
                      <a:lnTo>
                        <a:pt x="312" y="120"/>
                      </a:lnTo>
                      <a:lnTo>
                        <a:pt x="312" y="121"/>
                      </a:lnTo>
                      <a:lnTo>
                        <a:pt x="313" y="121"/>
                      </a:lnTo>
                      <a:lnTo>
                        <a:pt x="314" y="122"/>
                      </a:lnTo>
                      <a:lnTo>
                        <a:pt x="315" y="122"/>
                      </a:lnTo>
                      <a:lnTo>
                        <a:pt x="315" y="121"/>
                      </a:lnTo>
                      <a:lnTo>
                        <a:pt x="314" y="121"/>
                      </a:lnTo>
                      <a:lnTo>
                        <a:pt x="315" y="120"/>
                      </a:lnTo>
                      <a:lnTo>
                        <a:pt x="315" y="119"/>
                      </a:lnTo>
                      <a:lnTo>
                        <a:pt x="315" y="118"/>
                      </a:lnTo>
                      <a:lnTo>
                        <a:pt x="315" y="117"/>
                      </a:lnTo>
                      <a:lnTo>
                        <a:pt x="316" y="117"/>
                      </a:lnTo>
                      <a:lnTo>
                        <a:pt x="315" y="117"/>
                      </a:lnTo>
                      <a:lnTo>
                        <a:pt x="315" y="116"/>
                      </a:lnTo>
                      <a:lnTo>
                        <a:pt x="316" y="116"/>
                      </a:lnTo>
                      <a:lnTo>
                        <a:pt x="317" y="116"/>
                      </a:lnTo>
                      <a:lnTo>
                        <a:pt x="318" y="116"/>
                      </a:lnTo>
                      <a:lnTo>
                        <a:pt x="319" y="116"/>
                      </a:lnTo>
                      <a:lnTo>
                        <a:pt x="319" y="117"/>
                      </a:lnTo>
                      <a:lnTo>
                        <a:pt x="320" y="116"/>
                      </a:lnTo>
                      <a:lnTo>
                        <a:pt x="321" y="117"/>
                      </a:lnTo>
                      <a:lnTo>
                        <a:pt x="321" y="116"/>
                      </a:lnTo>
                      <a:lnTo>
                        <a:pt x="320" y="115"/>
                      </a:lnTo>
                      <a:lnTo>
                        <a:pt x="321" y="115"/>
                      </a:lnTo>
                      <a:lnTo>
                        <a:pt x="322" y="115"/>
                      </a:lnTo>
                      <a:lnTo>
                        <a:pt x="323" y="115"/>
                      </a:lnTo>
                      <a:lnTo>
                        <a:pt x="324" y="115"/>
                      </a:lnTo>
                      <a:lnTo>
                        <a:pt x="324" y="116"/>
                      </a:lnTo>
                      <a:lnTo>
                        <a:pt x="325" y="116"/>
                      </a:lnTo>
                      <a:lnTo>
                        <a:pt x="326" y="116"/>
                      </a:lnTo>
                      <a:lnTo>
                        <a:pt x="326" y="115"/>
                      </a:lnTo>
                      <a:lnTo>
                        <a:pt x="327" y="115"/>
                      </a:lnTo>
                      <a:lnTo>
                        <a:pt x="327" y="114"/>
                      </a:lnTo>
                      <a:lnTo>
                        <a:pt x="327" y="113"/>
                      </a:lnTo>
                      <a:lnTo>
                        <a:pt x="326" y="112"/>
                      </a:lnTo>
                      <a:lnTo>
                        <a:pt x="327" y="112"/>
                      </a:lnTo>
                      <a:lnTo>
                        <a:pt x="328" y="111"/>
                      </a:lnTo>
                      <a:lnTo>
                        <a:pt x="328" y="110"/>
                      </a:lnTo>
                      <a:lnTo>
                        <a:pt x="329" y="110"/>
                      </a:lnTo>
                      <a:lnTo>
                        <a:pt x="329" y="109"/>
                      </a:lnTo>
                      <a:lnTo>
                        <a:pt x="328" y="109"/>
                      </a:lnTo>
                      <a:lnTo>
                        <a:pt x="329" y="109"/>
                      </a:lnTo>
                      <a:lnTo>
                        <a:pt x="330" y="109"/>
                      </a:lnTo>
                      <a:lnTo>
                        <a:pt x="330" y="108"/>
                      </a:lnTo>
                      <a:lnTo>
                        <a:pt x="330" y="109"/>
                      </a:lnTo>
                      <a:lnTo>
                        <a:pt x="332" y="109"/>
                      </a:lnTo>
                      <a:lnTo>
                        <a:pt x="332" y="108"/>
                      </a:lnTo>
                      <a:lnTo>
                        <a:pt x="331" y="107"/>
                      </a:lnTo>
                      <a:lnTo>
                        <a:pt x="332" y="107"/>
                      </a:lnTo>
                      <a:lnTo>
                        <a:pt x="333" y="107"/>
                      </a:lnTo>
                      <a:lnTo>
                        <a:pt x="334" y="106"/>
                      </a:lnTo>
                      <a:lnTo>
                        <a:pt x="335" y="106"/>
                      </a:lnTo>
                      <a:lnTo>
                        <a:pt x="336" y="105"/>
                      </a:lnTo>
                      <a:lnTo>
                        <a:pt x="337" y="104"/>
                      </a:lnTo>
                      <a:lnTo>
                        <a:pt x="337" y="105"/>
                      </a:lnTo>
                      <a:lnTo>
                        <a:pt x="337" y="106"/>
                      </a:lnTo>
                      <a:lnTo>
                        <a:pt x="336" y="106"/>
                      </a:lnTo>
                      <a:lnTo>
                        <a:pt x="336" y="107"/>
                      </a:lnTo>
                      <a:lnTo>
                        <a:pt x="337" y="107"/>
                      </a:lnTo>
                      <a:lnTo>
                        <a:pt x="338" y="107"/>
                      </a:lnTo>
                      <a:lnTo>
                        <a:pt x="338" y="106"/>
                      </a:lnTo>
                      <a:lnTo>
                        <a:pt x="339" y="106"/>
                      </a:lnTo>
                      <a:lnTo>
                        <a:pt x="340" y="106"/>
                      </a:lnTo>
                      <a:lnTo>
                        <a:pt x="341" y="106"/>
                      </a:lnTo>
                      <a:lnTo>
                        <a:pt x="342" y="106"/>
                      </a:lnTo>
                      <a:lnTo>
                        <a:pt x="342" y="105"/>
                      </a:lnTo>
                      <a:lnTo>
                        <a:pt x="343" y="105"/>
                      </a:lnTo>
                      <a:lnTo>
                        <a:pt x="344" y="105"/>
                      </a:lnTo>
                      <a:lnTo>
                        <a:pt x="344" y="106"/>
                      </a:lnTo>
                      <a:lnTo>
                        <a:pt x="345" y="106"/>
                      </a:lnTo>
                      <a:lnTo>
                        <a:pt x="345" y="107"/>
                      </a:lnTo>
                      <a:lnTo>
                        <a:pt x="346" y="108"/>
                      </a:lnTo>
                      <a:lnTo>
                        <a:pt x="347" y="107"/>
                      </a:lnTo>
                      <a:lnTo>
                        <a:pt x="347" y="106"/>
                      </a:lnTo>
                      <a:lnTo>
                        <a:pt x="348" y="106"/>
                      </a:lnTo>
                      <a:lnTo>
                        <a:pt x="349" y="105"/>
                      </a:lnTo>
                      <a:lnTo>
                        <a:pt x="350" y="106"/>
                      </a:lnTo>
                      <a:lnTo>
                        <a:pt x="350" y="107"/>
                      </a:lnTo>
                      <a:lnTo>
                        <a:pt x="351" y="107"/>
                      </a:lnTo>
                      <a:lnTo>
                        <a:pt x="352" y="107"/>
                      </a:lnTo>
                      <a:lnTo>
                        <a:pt x="353" y="107"/>
                      </a:lnTo>
                      <a:lnTo>
                        <a:pt x="353" y="106"/>
                      </a:lnTo>
                      <a:lnTo>
                        <a:pt x="354" y="106"/>
                      </a:lnTo>
                      <a:lnTo>
                        <a:pt x="355" y="106"/>
                      </a:lnTo>
                      <a:lnTo>
                        <a:pt x="355" y="105"/>
                      </a:lnTo>
                      <a:lnTo>
                        <a:pt x="357" y="104"/>
                      </a:lnTo>
                      <a:lnTo>
                        <a:pt x="358" y="103"/>
                      </a:lnTo>
                      <a:lnTo>
                        <a:pt x="358" y="102"/>
                      </a:lnTo>
                      <a:lnTo>
                        <a:pt x="359" y="102"/>
                      </a:lnTo>
                      <a:lnTo>
                        <a:pt x="358" y="102"/>
                      </a:lnTo>
                      <a:lnTo>
                        <a:pt x="359" y="101"/>
                      </a:lnTo>
                      <a:lnTo>
                        <a:pt x="359" y="100"/>
                      </a:lnTo>
                      <a:lnTo>
                        <a:pt x="360" y="100"/>
                      </a:lnTo>
                      <a:lnTo>
                        <a:pt x="360" y="99"/>
                      </a:lnTo>
                      <a:lnTo>
                        <a:pt x="359" y="98"/>
                      </a:lnTo>
                      <a:lnTo>
                        <a:pt x="359" y="97"/>
                      </a:lnTo>
                      <a:lnTo>
                        <a:pt x="358" y="97"/>
                      </a:lnTo>
                      <a:lnTo>
                        <a:pt x="358" y="96"/>
                      </a:lnTo>
                      <a:lnTo>
                        <a:pt x="359" y="96"/>
                      </a:lnTo>
                      <a:lnTo>
                        <a:pt x="359" y="95"/>
                      </a:lnTo>
                      <a:lnTo>
                        <a:pt x="359" y="94"/>
                      </a:lnTo>
                      <a:lnTo>
                        <a:pt x="359" y="93"/>
                      </a:lnTo>
                      <a:lnTo>
                        <a:pt x="359" y="92"/>
                      </a:lnTo>
                      <a:lnTo>
                        <a:pt x="360" y="92"/>
                      </a:lnTo>
                      <a:lnTo>
                        <a:pt x="359" y="91"/>
                      </a:lnTo>
                      <a:lnTo>
                        <a:pt x="360" y="90"/>
                      </a:lnTo>
                      <a:lnTo>
                        <a:pt x="361" y="90"/>
                      </a:lnTo>
                      <a:lnTo>
                        <a:pt x="362" y="90"/>
                      </a:lnTo>
                      <a:lnTo>
                        <a:pt x="363" y="90"/>
                      </a:lnTo>
                      <a:lnTo>
                        <a:pt x="363" y="89"/>
                      </a:lnTo>
                      <a:lnTo>
                        <a:pt x="364" y="89"/>
                      </a:lnTo>
                      <a:lnTo>
                        <a:pt x="364" y="88"/>
                      </a:lnTo>
                      <a:lnTo>
                        <a:pt x="365" y="88"/>
                      </a:lnTo>
                      <a:lnTo>
                        <a:pt x="365" y="87"/>
                      </a:lnTo>
                      <a:lnTo>
                        <a:pt x="366" y="87"/>
                      </a:lnTo>
                      <a:lnTo>
                        <a:pt x="367" y="87"/>
                      </a:lnTo>
                      <a:lnTo>
                        <a:pt x="368" y="87"/>
                      </a:lnTo>
                      <a:lnTo>
                        <a:pt x="368" y="88"/>
                      </a:lnTo>
                      <a:lnTo>
                        <a:pt x="367" y="88"/>
                      </a:lnTo>
                      <a:lnTo>
                        <a:pt x="368" y="88"/>
                      </a:lnTo>
                      <a:lnTo>
                        <a:pt x="369" y="88"/>
                      </a:lnTo>
                      <a:lnTo>
                        <a:pt x="370" y="87"/>
                      </a:lnTo>
                      <a:lnTo>
                        <a:pt x="370" y="88"/>
                      </a:lnTo>
                      <a:lnTo>
                        <a:pt x="370" y="87"/>
                      </a:lnTo>
                      <a:lnTo>
                        <a:pt x="371" y="88"/>
                      </a:lnTo>
                      <a:lnTo>
                        <a:pt x="372" y="88"/>
                      </a:lnTo>
                      <a:lnTo>
                        <a:pt x="373" y="88"/>
                      </a:lnTo>
                      <a:lnTo>
                        <a:pt x="374" y="88"/>
                      </a:lnTo>
                      <a:lnTo>
                        <a:pt x="375" y="88"/>
                      </a:lnTo>
                      <a:lnTo>
                        <a:pt x="376" y="88"/>
                      </a:lnTo>
                      <a:lnTo>
                        <a:pt x="377" y="89"/>
                      </a:lnTo>
                      <a:lnTo>
                        <a:pt x="378" y="89"/>
                      </a:lnTo>
                      <a:lnTo>
                        <a:pt x="379" y="89"/>
                      </a:lnTo>
                      <a:lnTo>
                        <a:pt x="379" y="88"/>
                      </a:lnTo>
                      <a:lnTo>
                        <a:pt x="380" y="88"/>
                      </a:lnTo>
                      <a:lnTo>
                        <a:pt x="381" y="88"/>
                      </a:lnTo>
                      <a:lnTo>
                        <a:pt x="381" y="87"/>
                      </a:lnTo>
                      <a:lnTo>
                        <a:pt x="380" y="87"/>
                      </a:lnTo>
                      <a:lnTo>
                        <a:pt x="380" y="86"/>
                      </a:lnTo>
                      <a:lnTo>
                        <a:pt x="381" y="86"/>
                      </a:lnTo>
                      <a:lnTo>
                        <a:pt x="381" y="85"/>
                      </a:lnTo>
                      <a:lnTo>
                        <a:pt x="382" y="85"/>
                      </a:lnTo>
                      <a:lnTo>
                        <a:pt x="382" y="84"/>
                      </a:lnTo>
                      <a:lnTo>
                        <a:pt x="383" y="85"/>
                      </a:lnTo>
                      <a:lnTo>
                        <a:pt x="384" y="85"/>
                      </a:lnTo>
                      <a:lnTo>
                        <a:pt x="384" y="84"/>
                      </a:lnTo>
                      <a:lnTo>
                        <a:pt x="385" y="84"/>
                      </a:lnTo>
                      <a:lnTo>
                        <a:pt x="385" y="83"/>
                      </a:lnTo>
                      <a:lnTo>
                        <a:pt x="385" y="82"/>
                      </a:lnTo>
                      <a:lnTo>
                        <a:pt x="384" y="83"/>
                      </a:lnTo>
                      <a:lnTo>
                        <a:pt x="383" y="82"/>
                      </a:lnTo>
                      <a:lnTo>
                        <a:pt x="383" y="81"/>
                      </a:lnTo>
                      <a:lnTo>
                        <a:pt x="382" y="81"/>
                      </a:lnTo>
                      <a:lnTo>
                        <a:pt x="382" y="80"/>
                      </a:lnTo>
                      <a:lnTo>
                        <a:pt x="381" y="80"/>
                      </a:lnTo>
                      <a:lnTo>
                        <a:pt x="380" y="80"/>
                      </a:lnTo>
                      <a:lnTo>
                        <a:pt x="380" y="79"/>
                      </a:lnTo>
                      <a:lnTo>
                        <a:pt x="380" y="78"/>
                      </a:lnTo>
                      <a:lnTo>
                        <a:pt x="380" y="77"/>
                      </a:lnTo>
                      <a:lnTo>
                        <a:pt x="381" y="77"/>
                      </a:lnTo>
                      <a:lnTo>
                        <a:pt x="382" y="77"/>
                      </a:lnTo>
                      <a:lnTo>
                        <a:pt x="382" y="76"/>
                      </a:lnTo>
                      <a:lnTo>
                        <a:pt x="383" y="76"/>
                      </a:lnTo>
                      <a:lnTo>
                        <a:pt x="383" y="77"/>
                      </a:lnTo>
                      <a:lnTo>
                        <a:pt x="383" y="76"/>
                      </a:lnTo>
                      <a:lnTo>
                        <a:pt x="384" y="77"/>
                      </a:lnTo>
                      <a:lnTo>
                        <a:pt x="384" y="76"/>
                      </a:lnTo>
                      <a:lnTo>
                        <a:pt x="385" y="76"/>
                      </a:lnTo>
                      <a:lnTo>
                        <a:pt x="385" y="77"/>
                      </a:lnTo>
                      <a:lnTo>
                        <a:pt x="386" y="77"/>
                      </a:lnTo>
                      <a:lnTo>
                        <a:pt x="386" y="76"/>
                      </a:lnTo>
                      <a:lnTo>
                        <a:pt x="387" y="76"/>
                      </a:lnTo>
                      <a:lnTo>
                        <a:pt x="388" y="76"/>
                      </a:lnTo>
                      <a:lnTo>
                        <a:pt x="388" y="77"/>
                      </a:lnTo>
                      <a:lnTo>
                        <a:pt x="388" y="78"/>
                      </a:lnTo>
                      <a:lnTo>
                        <a:pt x="388" y="77"/>
                      </a:lnTo>
                      <a:lnTo>
                        <a:pt x="389" y="77"/>
                      </a:lnTo>
                      <a:lnTo>
                        <a:pt x="391" y="77"/>
                      </a:lnTo>
                      <a:lnTo>
                        <a:pt x="391" y="78"/>
                      </a:lnTo>
                      <a:lnTo>
                        <a:pt x="392" y="78"/>
                      </a:lnTo>
                      <a:lnTo>
                        <a:pt x="391" y="77"/>
                      </a:lnTo>
                      <a:lnTo>
                        <a:pt x="392" y="77"/>
                      </a:lnTo>
                      <a:lnTo>
                        <a:pt x="394" y="79"/>
                      </a:lnTo>
                      <a:lnTo>
                        <a:pt x="394" y="78"/>
                      </a:lnTo>
                      <a:lnTo>
                        <a:pt x="395" y="78"/>
                      </a:lnTo>
                      <a:lnTo>
                        <a:pt x="395" y="79"/>
                      </a:lnTo>
                      <a:lnTo>
                        <a:pt x="396" y="79"/>
                      </a:lnTo>
                      <a:lnTo>
                        <a:pt x="397" y="80"/>
                      </a:lnTo>
                      <a:lnTo>
                        <a:pt x="398" y="80"/>
                      </a:lnTo>
                      <a:lnTo>
                        <a:pt x="398" y="81"/>
                      </a:lnTo>
                      <a:lnTo>
                        <a:pt x="399" y="81"/>
                      </a:lnTo>
                      <a:lnTo>
                        <a:pt x="399" y="82"/>
                      </a:lnTo>
                      <a:lnTo>
                        <a:pt x="400" y="81"/>
                      </a:lnTo>
                      <a:lnTo>
                        <a:pt x="401" y="81"/>
                      </a:lnTo>
                      <a:lnTo>
                        <a:pt x="401" y="80"/>
                      </a:lnTo>
                      <a:lnTo>
                        <a:pt x="402" y="80"/>
                      </a:lnTo>
                      <a:lnTo>
                        <a:pt x="403" y="79"/>
                      </a:lnTo>
                      <a:lnTo>
                        <a:pt x="404" y="79"/>
                      </a:lnTo>
                      <a:lnTo>
                        <a:pt x="405" y="78"/>
                      </a:lnTo>
                      <a:lnTo>
                        <a:pt x="406" y="78"/>
                      </a:lnTo>
                      <a:lnTo>
                        <a:pt x="407" y="78"/>
                      </a:lnTo>
                      <a:lnTo>
                        <a:pt x="408" y="78"/>
                      </a:lnTo>
                      <a:lnTo>
                        <a:pt x="410" y="78"/>
                      </a:lnTo>
                      <a:lnTo>
                        <a:pt x="411" y="78"/>
                      </a:lnTo>
                      <a:lnTo>
                        <a:pt x="412" y="78"/>
                      </a:lnTo>
                      <a:lnTo>
                        <a:pt x="413" y="78"/>
                      </a:lnTo>
                      <a:lnTo>
                        <a:pt x="413" y="79"/>
                      </a:lnTo>
                      <a:lnTo>
                        <a:pt x="414" y="78"/>
                      </a:lnTo>
                      <a:lnTo>
                        <a:pt x="415" y="78"/>
                      </a:lnTo>
                      <a:lnTo>
                        <a:pt x="416" y="78"/>
                      </a:lnTo>
                      <a:lnTo>
                        <a:pt x="416" y="77"/>
                      </a:lnTo>
                      <a:lnTo>
                        <a:pt x="417" y="76"/>
                      </a:lnTo>
                      <a:lnTo>
                        <a:pt x="419" y="76"/>
                      </a:lnTo>
                      <a:lnTo>
                        <a:pt x="420" y="75"/>
                      </a:lnTo>
                      <a:lnTo>
                        <a:pt x="420" y="74"/>
                      </a:lnTo>
                      <a:lnTo>
                        <a:pt x="420" y="73"/>
                      </a:lnTo>
                      <a:lnTo>
                        <a:pt x="420" y="72"/>
                      </a:lnTo>
                      <a:lnTo>
                        <a:pt x="421" y="72"/>
                      </a:lnTo>
                      <a:lnTo>
                        <a:pt x="422" y="72"/>
                      </a:lnTo>
                      <a:lnTo>
                        <a:pt x="422" y="71"/>
                      </a:lnTo>
                      <a:lnTo>
                        <a:pt x="423" y="71"/>
                      </a:lnTo>
                      <a:lnTo>
                        <a:pt x="422" y="70"/>
                      </a:lnTo>
                      <a:lnTo>
                        <a:pt x="421" y="70"/>
                      </a:lnTo>
                      <a:lnTo>
                        <a:pt x="422" y="69"/>
                      </a:lnTo>
                      <a:lnTo>
                        <a:pt x="423" y="68"/>
                      </a:lnTo>
                      <a:lnTo>
                        <a:pt x="422" y="68"/>
                      </a:lnTo>
                      <a:lnTo>
                        <a:pt x="422" y="67"/>
                      </a:lnTo>
                      <a:lnTo>
                        <a:pt x="422" y="66"/>
                      </a:lnTo>
                      <a:lnTo>
                        <a:pt x="421" y="66"/>
                      </a:lnTo>
                      <a:lnTo>
                        <a:pt x="421" y="65"/>
                      </a:lnTo>
                      <a:lnTo>
                        <a:pt x="421" y="64"/>
                      </a:lnTo>
                      <a:lnTo>
                        <a:pt x="422" y="64"/>
                      </a:lnTo>
                      <a:lnTo>
                        <a:pt x="423" y="64"/>
                      </a:lnTo>
                      <a:lnTo>
                        <a:pt x="423" y="63"/>
                      </a:lnTo>
                      <a:lnTo>
                        <a:pt x="424" y="63"/>
                      </a:lnTo>
                      <a:lnTo>
                        <a:pt x="425" y="63"/>
                      </a:lnTo>
                      <a:lnTo>
                        <a:pt x="425" y="62"/>
                      </a:lnTo>
                      <a:lnTo>
                        <a:pt x="425" y="61"/>
                      </a:lnTo>
                      <a:lnTo>
                        <a:pt x="425" y="60"/>
                      </a:lnTo>
                      <a:lnTo>
                        <a:pt x="425" y="59"/>
                      </a:lnTo>
                      <a:lnTo>
                        <a:pt x="426" y="58"/>
                      </a:lnTo>
                      <a:lnTo>
                        <a:pt x="427" y="58"/>
                      </a:lnTo>
                      <a:lnTo>
                        <a:pt x="428" y="58"/>
                      </a:lnTo>
                      <a:lnTo>
                        <a:pt x="429" y="58"/>
                      </a:lnTo>
                      <a:lnTo>
                        <a:pt x="430" y="59"/>
                      </a:lnTo>
                      <a:lnTo>
                        <a:pt x="431" y="59"/>
                      </a:lnTo>
                      <a:lnTo>
                        <a:pt x="432" y="59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5" y="57"/>
                      </a:lnTo>
                      <a:lnTo>
                        <a:pt x="436" y="56"/>
                      </a:lnTo>
                      <a:lnTo>
                        <a:pt x="436" y="55"/>
                      </a:lnTo>
                      <a:lnTo>
                        <a:pt x="436" y="54"/>
                      </a:lnTo>
                      <a:lnTo>
                        <a:pt x="437" y="54"/>
                      </a:lnTo>
                      <a:lnTo>
                        <a:pt x="438" y="54"/>
                      </a:lnTo>
                      <a:lnTo>
                        <a:pt x="440" y="54"/>
                      </a:lnTo>
                      <a:lnTo>
                        <a:pt x="441" y="54"/>
                      </a:lnTo>
                      <a:lnTo>
                        <a:pt x="441" y="53"/>
                      </a:lnTo>
                      <a:lnTo>
                        <a:pt x="442" y="54"/>
                      </a:lnTo>
                      <a:lnTo>
                        <a:pt x="443" y="53"/>
                      </a:lnTo>
                      <a:lnTo>
                        <a:pt x="444" y="52"/>
                      </a:lnTo>
                      <a:lnTo>
                        <a:pt x="445" y="52"/>
                      </a:lnTo>
                      <a:lnTo>
                        <a:pt x="446" y="51"/>
                      </a:lnTo>
                      <a:lnTo>
                        <a:pt x="445" y="51"/>
                      </a:lnTo>
                      <a:lnTo>
                        <a:pt x="445" y="50"/>
                      </a:lnTo>
                      <a:lnTo>
                        <a:pt x="446" y="49"/>
                      </a:lnTo>
                      <a:lnTo>
                        <a:pt x="447" y="48"/>
                      </a:lnTo>
                      <a:lnTo>
                        <a:pt x="448" y="48"/>
                      </a:lnTo>
                      <a:lnTo>
                        <a:pt x="449" y="47"/>
                      </a:lnTo>
                      <a:lnTo>
                        <a:pt x="449" y="46"/>
                      </a:lnTo>
                      <a:lnTo>
                        <a:pt x="450" y="46"/>
                      </a:lnTo>
                      <a:lnTo>
                        <a:pt x="451" y="45"/>
                      </a:lnTo>
                      <a:lnTo>
                        <a:pt x="452" y="44"/>
                      </a:lnTo>
                      <a:lnTo>
                        <a:pt x="452" y="43"/>
                      </a:lnTo>
                      <a:lnTo>
                        <a:pt x="453" y="42"/>
                      </a:lnTo>
                      <a:lnTo>
                        <a:pt x="454" y="42"/>
                      </a:lnTo>
                      <a:lnTo>
                        <a:pt x="454" y="41"/>
                      </a:lnTo>
                      <a:lnTo>
                        <a:pt x="453" y="41"/>
                      </a:lnTo>
                      <a:lnTo>
                        <a:pt x="453" y="40"/>
                      </a:lnTo>
                      <a:lnTo>
                        <a:pt x="454" y="40"/>
                      </a:lnTo>
                      <a:lnTo>
                        <a:pt x="455" y="40"/>
                      </a:lnTo>
                      <a:lnTo>
                        <a:pt x="456" y="40"/>
                      </a:lnTo>
                      <a:lnTo>
                        <a:pt x="456" y="39"/>
                      </a:lnTo>
                      <a:lnTo>
                        <a:pt x="456" y="38"/>
                      </a:lnTo>
                      <a:lnTo>
                        <a:pt x="457" y="37"/>
                      </a:lnTo>
                      <a:lnTo>
                        <a:pt x="458" y="36"/>
                      </a:lnTo>
                      <a:lnTo>
                        <a:pt x="459" y="36"/>
                      </a:lnTo>
                      <a:lnTo>
                        <a:pt x="460" y="36"/>
                      </a:lnTo>
                      <a:lnTo>
                        <a:pt x="460" y="34"/>
                      </a:lnTo>
                      <a:lnTo>
                        <a:pt x="461" y="33"/>
                      </a:lnTo>
                      <a:lnTo>
                        <a:pt x="460" y="31"/>
                      </a:lnTo>
                      <a:lnTo>
                        <a:pt x="460" y="30"/>
                      </a:lnTo>
                      <a:lnTo>
                        <a:pt x="459" y="29"/>
                      </a:lnTo>
                      <a:lnTo>
                        <a:pt x="459" y="28"/>
                      </a:lnTo>
                      <a:lnTo>
                        <a:pt x="458" y="28"/>
                      </a:lnTo>
                      <a:lnTo>
                        <a:pt x="457" y="28"/>
                      </a:lnTo>
                      <a:lnTo>
                        <a:pt x="457" y="27"/>
                      </a:lnTo>
                      <a:lnTo>
                        <a:pt x="457" y="26"/>
                      </a:lnTo>
                      <a:lnTo>
                        <a:pt x="456" y="26"/>
                      </a:lnTo>
                      <a:lnTo>
                        <a:pt x="456" y="25"/>
                      </a:lnTo>
                      <a:lnTo>
                        <a:pt x="456" y="24"/>
                      </a:lnTo>
                      <a:lnTo>
                        <a:pt x="455" y="23"/>
                      </a:lnTo>
                      <a:lnTo>
                        <a:pt x="454" y="23"/>
                      </a:lnTo>
                      <a:lnTo>
                        <a:pt x="454" y="22"/>
                      </a:lnTo>
                      <a:lnTo>
                        <a:pt x="454" y="21"/>
                      </a:lnTo>
                      <a:lnTo>
                        <a:pt x="454" y="20"/>
                      </a:lnTo>
                      <a:lnTo>
                        <a:pt x="454" y="19"/>
                      </a:lnTo>
                      <a:lnTo>
                        <a:pt x="454" y="18"/>
                      </a:lnTo>
                      <a:lnTo>
                        <a:pt x="454" y="17"/>
                      </a:lnTo>
                      <a:lnTo>
                        <a:pt x="454" y="16"/>
                      </a:lnTo>
                      <a:lnTo>
                        <a:pt x="453" y="16"/>
                      </a:lnTo>
                      <a:lnTo>
                        <a:pt x="453" y="17"/>
                      </a:lnTo>
                      <a:lnTo>
                        <a:pt x="453" y="16"/>
                      </a:lnTo>
                      <a:lnTo>
                        <a:pt x="453" y="15"/>
                      </a:lnTo>
                      <a:lnTo>
                        <a:pt x="453" y="14"/>
                      </a:lnTo>
                      <a:lnTo>
                        <a:pt x="453" y="13"/>
                      </a:lnTo>
                      <a:lnTo>
                        <a:pt x="453" y="12"/>
                      </a:lnTo>
                      <a:lnTo>
                        <a:pt x="452" y="11"/>
                      </a:lnTo>
                      <a:lnTo>
                        <a:pt x="451" y="11"/>
                      </a:lnTo>
                      <a:lnTo>
                        <a:pt x="451" y="10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49" y="8"/>
                      </a:lnTo>
                      <a:lnTo>
                        <a:pt x="448" y="8"/>
                      </a:lnTo>
                      <a:lnTo>
                        <a:pt x="447" y="8"/>
                      </a:lnTo>
                      <a:lnTo>
                        <a:pt x="446" y="8"/>
                      </a:lnTo>
                      <a:lnTo>
                        <a:pt x="445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5" y="6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8" y="5"/>
                      </a:lnTo>
                      <a:lnTo>
                        <a:pt x="450" y="4"/>
                      </a:lnTo>
                      <a:lnTo>
                        <a:pt x="451" y="4"/>
                      </a:lnTo>
                      <a:lnTo>
                        <a:pt x="452" y="5"/>
                      </a:lnTo>
                      <a:lnTo>
                        <a:pt x="453" y="5"/>
                      </a:lnTo>
                      <a:lnTo>
                        <a:pt x="454" y="5"/>
                      </a:lnTo>
                      <a:lnTo>
                        <a:pt x="455" y="6"/>
                      </a:lnTo>
                      <a:lnTo>
                        <a:pt x="456" y="6"/>
                      </a:lnTo>
                      <a:lnTo>
                        <a:pt x="457" y="6"/>
                      </a:lnTo>
                      <a:lnTo>
                        <a:pt x="458" y="6"/>
                      </a:lnTo>
                      <a:lnTo>
                        <a:pt x="459" y="6"/>
                      </a:lnTo>
                      <a:lnTo>
                        <a:pt x="459" y="5"/>
                      </a:lnTo>
                      <a:lnTo>
                        <a:pt x="460" y="6"/>
                      </a:lnTo>
                      <a:lnTo>
                        <a:pt x="460" y="7"/>
                      </a:lnTo>
                      <a:lnTo>
                        <a:pt x="461" y="8"/>
                      </a:lnTo>
                      <a:lnTo>
                        <a:pt x="462" y="8"/>
                      </a:lnTo>
                      <a:lnTo>
                        <a:pt x="465" y="8"/>
                      </a:lnTo>
                      <a:lnTo>
                        <a:pt x="465" y="7"/>
                      </a:lnTo>
                      <a:lnTo>
                        <a:pt x="466" y="7"/>
                      </a:lnTo>
                      <a:lnTo>
                        <a:pt x="467" y="7"/>
                      </a:lnTo>
                      <a:lnTo>
                        <a:pt x="468" y="7"/>
                      </a:lnTo>
                      <a:lnTo>
                        <a:pt x="469" y="7"/>
                      </a:lnTo>
                      <a:lnTo>
                        <a:pt x="470" y="7"/>
                      </a:lnTo>
                      <a:lnTo>
                        <a:pt x="472" y="7"/>
                      </a:lnTo>
                      <a:lnTo>
                        <a:pt x="473" y="8"/>
                      </a:lnTo>
                      <a:lnTo>
                        <a:pt x="473" y="7"/>
                      </a:lnTo>
                      <a:lnTo>
                        <a:pt x="473" y="8"/>
                      </a:lnTo>
                      <a:lnTo>
                        <a:pt x="474" y="8"/>
                      </a:lnTo>
                      <a:lnTo>
                        <a:pt x="475" y="7"/>
                      </a:lnTo>
                      <a:lnTo>
                        <a:pt x="475" y="8"/>
                      </a:lnTo>
                      <a:lnTo>
                        <a:pt x="475" y="9"/>
                      </a:lnTo>
                      <a:lnTo>
                        <a:pt x="477" y="10"/>
                      </a:lnTo>
                      <a:lnTo>
                        <a:pt x="477" y="9"/>
                      </a:lnTo>
                      <a:lnTo>
                        <a:pt x="478" y="9"/>
                      </a:lnTo>
                      <a:lnTo>
                        <a:pt x="478" y="8"/>
                      </a:lnTo>
                      <a:lnTo>
                        <a:pt x="478" y="7"/>
                      </a:lnTo>
                      <a:lnTo>
                        <a:pt x="479" y="6"/>
                      </a:lnTo>
                      <a:lnTo>
                        <a:pt x="480" y="7"/>
                      </a:lnTo>
                      <a:lnTo>
                        <a:pt x="481" y="6"/>
                      </a:lnTo>
                      <a:lnTo>
                        <a:pt x="482" y="6"/>
                      </a:lnTo>
                      <a:lnTo>
                        <a:pt x="482" y="5"/>
                      </a:lnTo>
                      <a:lnTo>
                        <a:pt x="483" y="5"/>
                      </a:lnTo>
                      <a:lnTo>
                        <a:pt x="483" y="6"/>
                      </a:lnTo>
                      <a:lnTo>
                        <a:pt x="484" y="6"/>
                      </a:lnTo>
                      <a:lnTo>
                        <a:pt x="484" y="7"/>
                      </a:lnTo>
                      <a:lnTo>
                        <a:pt x="485" y="7"/>
                      </a:lnTo>
                      <a:lnTo>
                        <a:pt x="486" y="7"/>
                      </a:lnTo>
                      <a:lnTo>
                        <a:pt x="487" y="7"/>
                      </a:lnTo>
                      <a:lnTo>
                        <a:pt x="488" y="7"/>
                      </a:lnTo>
                      <a:lnTo>
                        <a:pt x="489" y="7"/>
                      </a:lnTo>
                      <a:lnTo>
                        <a:pt x="490" y="7"/>
                      </a:lnTo>
                      <a:lnTo>
                        <a:pt x="490" y="6"/>
                      </a:lnTo>
                      <a:lnTo>
                        <a:pt x="491" y="5"/>
                      </a:lnTo>
                      <a:lnTo>
                        <a:pt x="492" y="5"/>
                      </a:lnTo>
                      <a:lnTo>
                        <a:pt x="493" y="5"/>
                      </a:lnTo>
                      <a:lnTo>
                        <a:pt x="494" y="4"/>
                      </a:lnTo>
                      <a:lnTo>
                        <a:pt x="495" y="4"/>
                      </a:lnTo>
                      <a:lnTo>
                        <a:pt x="495" y="3"/>
                      </a:lnTo>
                      <a:lnTo>
                        <a:pt x="495" y="2"/>
                      </a:lnTo>
                      <a:lnTo>
                        <a:pt x="496" y="2"/>
                      </a:lnTo>
                      <a:lnTo>
                        <a:pt x="497" y="2"/>
                      </a:lnTo>
                      <a:lnTo>
                        <a:pt x="498" y="1"/>
                      </a:lnTo>
                      <a:lnTo>
                        <a:pt x="499" y="1"/>
                      </a:lnTo>
                      <a:lnTo>
                        <a:pt x="500" y="1"/>
                      </a:lnTo>
                      <a:lnTo>
                        <a:pt x="501" y="0"/>
                      </a:lnTo>
                      <a:lnTo>
                        <a:pt x="502" y="1"/>
                      </a:lnTo>
                      <a:lnTo>
                        <a:pt x="503" y="2"/>
                      </a:lnTo>
                      <a:lnTo>
                        <a:pt x="503" y="3"/>
                      </a:lnTo>
                      <a:lnTo>
                        <a:pt x="503" y="4"/>
                      </a:lnTo>
                      <a:lnTo>
                        <a:pt x="504" y="4"/>
                      </a:lnTo>
                      <a:lnTo>
                        <a:pt x="505" y="4"/>
                      </a:lnTo>
                      <a:lnTo>
                        <a:pt x="505" y="5"/>
                      </a:lnTo>
                      <a:lnTo>
                        <a:pt x="506" y="4"/>
                      </a:lnTo>
                      <a:lnTo>
                        <a:pt x="507" y="4"/>
                      </a:lnTo>
                      <a:lnTo>
                        <a:pt x="509" y="3"/>
                      </a:lnTo>
                      <a:lnTo>
                        <a:pt x="509" y="4"/>
                      </a:lnTo>
                      <a:lnTo>
                        <a:pt x="510" y="5"/>
                      </a:lnTo>
                      <a:lnTo>
                        <a:pt x="510" y="6"/>
                      </a:lnTo>
                      <a:lnTo>
                        <a:pt x="511" y="7"/>
                      </a:lnTo>
                      <a:lnTo>
                        <a:pt x="512" y="8"/>
                      </a:lnTo>
                      <a:lnTo>
                        <a:pt x="513" y="10"/>
                      </a:lnTo>
                      <a:lnTo>
                        <a:pt x="513" y="11"/>
                      </a:lnTo>
                      <a:lnTo>
                        <a:pt x="513" y="12"/>
                      </a:lnTo>
                      <a:lnTo>
                        <a:pt x="513" y="13"/>
                      </a:lnTo>
                      <a:lnTo>
                        <a:pt x="514" y="14"/>
                      </a:lnTo>
                      <a:lnTo>
                        <a:pt x="515" y="14"/>
                      </a:lnTo>
                      <a:lnTo>
                        <a:pt x="516" y="14"/>
                      </a:lnTo>
                      <a:lnTo>
                        <a:pt x="517" y="15"/>
                      </a:lnTo>
                      <a:lnTo>
                        <a:pt x="518" y="16"/>
                      </a:lnTo>
                      <a:lnTo>
                        <a:pt x="517" y="16"/>
                      </a:lnTo>
                      <a:lnTo>
                        <a:pt x="518" y="16"/>
                      </a:lnTo>
                      <a:lnTo>
                        <a:pt x="518" y="17"/>
                      </a:lnTo>
                      <a:lnTo>
                        <a:pt x="519" y="17"/>
                      </a:lnTo>
                      <a:lnTo>
                        <a:pt x="521" y="18"/>
                      </a:lnTo>
                      <a:lnTo>
                        <a:pt x="521" y="19"/>
                      </a:lnTo>
                      <a:lnTo>
                        <a:pt x="522" y="19"/>
                      </a:lnTo>
                      <a:lnTo>
                        <a:pt x="523" y="19"/>
                      </a:lnTo>
                      <a:lnTo>
                        <a:pt x="524" y="19"/>
                      </a:lnTo>
                      <a:lnTo>
                        <a:pt x="524" y="20"/>
                      </a:lnTo>
                      <a:lnTo>
                        <a:pt x="524" y="21"/>
                      </a:lnTo>
                      <a:lnTo>
                        <a:pt x="523" y="22"/>
                      </a:lnTo>
                      <a:lnTo>
                        <a:pt x="524" y="23"/>
                      </a:lnTo>
                      <a:lnTo>
                        <a:pt x="524" y="24"/>
                      </a:lnTo>
                      <a:lnTo>
                        <a:pt x="524" y="25"/>
                      </a:lnTo>
                      <a:lnTo>
                        <a:pt x="524" y="26"/>
                      </a:lnTo>
                      <a:lnTo>
                        <a:pt x="524" y="27"/>
                      </a:lnTo>
                      <a:lnTo>
                        <a:pt x="525" y="30"/>
                      </a:lnTo>
                      <a:lnTo>
                        <a:pt x="525" y="31"/>
                      </a:lnTo>
                      <a:lnTo>
                        <a:pt x="524" y="32"/>
                      </a:lnTo>
                      <a:lnTo>
                        <a:pt x="525" y="33"/>
                      </a:lnTo>
                      <a:lnTo>
                        <a:pt x="525" y="34"/>
                      </a:lnTo>
                      <a:lnTo>
                        <a:pt x="525" y="35"/>
                      </a:lnTo>
                      <a:lnTo>
                        <a:pt x="524" y="36"/>
                      </a:lnTo>
                      <a:lnTo>
                        <a:pt x="524" y="37"/>
                      </a:lnTo>
                      <a:lnTo>
                        <a:pt x="523" y="38"/>
                      </a:lnTo>
                      <a:lnTo>
                        <a:pt x="523" y="39"/>
                      </a:lnTo>
                      <a:lnTo>
                        <a:pt x="522" y="40"/>
                      </a:lnTo>
                      <a:lnTo>
                        <a:pt x="523" y="41"/>
                      </a:lnTo>
                      <a:lnTo>
                        <a:pt x="522" y="43"/>
                      </a:lnTo>
                      <a:lnTo>
                        <a:pt x="522" y="45"/>
                      </a:lnTo>
                      <a:lnTo>
                        <a:pt x="522" y="46"/>
                      </a:lnTo>
                      <a:lnTo>
                        <a:pt x="521" y="46"/>
                      </a:lnTo>
                      <a:lnTo>
                        <a:pt x="521" y="47"/>
                      </a:lnTo>
                      <a:lnTo>
                        <a:pt x="520" y="48"/>
                      </a:lnTo>
                      <a:lnTo>
                        <a:pt x="521" y="48"/>
                      </a:lnTo>
                      <a:lnTo>
                        <a:pt x="520" y="49"/>
                      </a:lnTo>
                      <a:lnTo>
                        <a:pt x="520" y="50"/>
                      </a:lnTo>
                      <a:lnTo>
                        <a:pt x="520" y="51"/>
                      </a:lnTo>
                      <a:lnTo>
                        <a:pt x="521" y="51"/>
                      </a:lnTo>
                      <a:lnTo>
                        <a:pt x="521" y="52"/>
                      </a:lnTo>
                      <a:lnTo>
                        <a:pt x="521" y="53"/>
                      </a:lnTo>
                      <a:lnTo>
                        <a:pt x="521" y="54"/>
                      </a:lnTo>
                      <a:lnTo>
                        <a:pt x="521" y="55"/>
                      </a:lnTo>
                      <a:lnTo>
                        <a:pt x="520" y="56"/>
                      </a:lnTo>
                      <a:lnTo>
                        <a:pt x="520" y="57"/>
                      </a:lnTo>
                      <a:lnTo>
                        <a:pt x="519" y="57"/>
                      </a:lnTo>
                      <a:lnTo>
                        <a:pt x="519" y="58"/>
                      </a:lnTo>
                      <a:lnTo>
                        <a:pt x="520" y="58"/>
                      </a:lnTo>
                      <a:lnTo>
                        <a:pt x="521" y="59"/>
                      </a:lnTo>
                      <a:lnTo>
                        <a:pt x="520" y="60"/>
                      </a:lnTo>
                      <a:lnTo>
                        <a:pt x="519" y="60"/>
                      </a:lnTo>
                      <a:lnTo>
                        <a:pt x="518" y="62"/>
                      </a:lnTo>
                      <a:lnTo>
                        <a:pt x="517" y="62"/>
                      </a:lnTo>
                      <a:lnTo>
                        <a:pt x="517" y="63"/>
                      </a:lnTo>
                      <a:lnTo>
                        <a:pt x="515" y="65"/>
                      </a:lnTo>
                      <a:lnTo>
                        <a:pt x="516" y="66"/>
                      </a:lnTo>
                      <a:lnTo>
                        <a:pt x="516" y="67"/>
                      </a:lnTo>
                      <a:lnTo>
                        <a:pt x="515" y="67"/>
                      </a:lnTo>
                      <a:lnTo>
                        <a:pt x="516" y="68"/>
                      </a:lnTo>
                      <a:lnTo>
                        <a:pt x="516" y="69"/>
                      </a:lnTo>
                      <a:lnTo>
                        <a:pt x="515" y="69"/>
                      </a:lnTo>
                      <a:lnTo>
                        <a:pt x="514" y="69"/>
                      </a:lnTo>
                      <a:lnTo>
                        <a:pt x="514" y="70"/>
                      </a:lnTo>
                      <a:lnTo>
                        <a:pt x="513" y="70"/>
                      </a:lnTo>
                      <a:lnTo>
                        <a:pt x="512" y="69"/>
                      </a:lnTo>
                      <a:lnTo>
                        <a:pt x="512" y="70"/>
                      </a:lnTo>
                      <a:lnTo>
                        <a:pt x="511" y="70"/>
                      </a:lnTo>
                      <a:lnTo>
                        <a:pt x="510" y="70"/>
                      </a:lnTo>
                      <a:lnTo>
                        <a:pt x="509" y="71"/>
                      </a:lnTo>
                      <a:lnTo>
                        <a:pt x="510" y="72"/>
                      </a:lnTo>
                      <a:lnTo>
                        <a:pt x="510" y="73"/>
                      </a:lnTo>
                      <a:lnTo>
                        <a:pt x="509" y="73"/>
                      </a:lnTo>
                      <a:lnTo>
                        <a:pt x="508" y="73"/>
                      </a:lnTo>
                      <a:lnTo>
                        <a:pt x="509" y="74"/>
                      </a:lnTo>
                      <a:lnTo>
                        <a:pt x="508" y="74"/>
                      </a:lnTo>
                      <a:lnTo>
                        <a:pt x="507" y="73"/>
                      </a:lnTo>
                      <a:lnTo>
                        <a:pt x="506" y="74"/>
                      </a:lnTo>
                      <a:lnTo>
                        <a:pt x="506" y="75"/>
                      </a:lnTo>
                      <a:lnTo>
                        <a:pt x="507" y="76"/>
                      </a:lnTo>
                      <a:lnTo>
                        <a:pt x="506" y="77"/>
                      </a:lnTo>
                      <a:lnTo>
                        <a:pt x="506" y="78"/>
                      </a:lnTo>
                      <a:lnTo>
                        <a:pt x="506" y="79"/>
                      </a:lnTo>
                      <a:lnTo>
                        <a:pt x="507" y="80"/>
                      </a:lnTo>
                      <a:lnTo>
                        <a:pt x="509" y="79"/>
                      </a:lnTo>
                      <a:lnTo>
                        <a:pt x="509" y="80"/>
                      </a:lnTo>
                      <a:lnTo>
                        <a:pt x="510" y="80"/>
                      </a:lnTo>
                      <a:lnTo>
                        <a:pt x="513" y="80"/>
                      </a:lnTo>
                      <a:lnTo>
                        <a:pt x="513" y="79"/>
                      </a:lnTo>
                      <a:lnTo>
                        <a:pt x="512" y="78"/>
                      </a:lnTo>
                      <a:lnTo>
                        <a:pt x="513" y="78"/>
                      </a:lnTo>
                      <a:lnTo>
                        <a:pt x="514" y="77"/>
                      </a:lnTo>
                      <a:lnTo>
                        <a:pt x="514" y="78"/>
                      </a:lnTo>
                      <a:lnTo>
                        <a:pt x="514" y="79"/>
                      </a:lnTo>
                      <a:lnTo>
                        <a:pt x="515" y="79"/>
                      </a:lnTo>
                      <a:lnTo>
                        <a:pt x="516" y="78"/>
                      </a:lnTo>
                      <a:lnTo>
                        <a:pt x="517" y="79"/>
                      </a:lnTo>
                      <a:lnTo>
                        <a:pt x="516" y="79"/>
                      </a:lnTo>
                      <a:lnTo>
                        <a:pt x="516" y="80"/>
                      </a:lnTo>
                      <a:lnTo>
                        <a:pt x="516" y="81"/>
                      </a:lnTo>
                      <a:lnTo>
                        <a:pt x="517" y="80"/>
                      </a:lnTo>
                      <a:lnTo>
                        <a:pt x="518" y="80"/>
                      </a:lnTo>
                      <a:lnTo>
                        <a:pt x="519" y="81"/>
                      </a:lnTo>
                      <a:lnTo>
                        <a:pt x="519" y="80"/>
                      </a:lnTo>
                      <a:lnTo>
                        <a:pt x="519" y="81"/>
                      </a:lnTo>
                      <a:lnTo>
                        <a:pt x="520" y="81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2" y="81"/>
                      </a:lnTo>
                      <a:lnTo>
                        <a:pt x="523" y="80"/>
                      </a:lnTo>
                      <a:lnTo>
                        <a:pt x="524" y="80"/>
                      </a:lnTo>
                      <a:lnTo>
                        <a:pt x="524" y="81"/>
                      </a:lnTo>
                      <a:lnTo>
                        <a:pt x="525" y="82"/>
                      </a:lnTo>
                      <a:lnTo>
                        <a:pt x="526" y="82"/>
                      </a:lnTo>
                      <a:lnTo>
                        <a:pt x="527" y="82"/>
                      </a:lnTo>
                      <a:lnTo>
                        <a:pt x="527" y="80"/>
                      </a:lnTo>
                      <a:lnTo>
                        <a:pt x="528" y="80"/>
                      </a:lnTo>
                      <a:lnTo>
                        <a:pt x="529" y="80"/>
                      </a:lnTo>
                      <a:lnTo>
                        <a:pt x="529" y="81"/>
                      </a:lnTo>
                      <a:lnTo>
                        <a:pt x="531" y="81"/>
                      </a:lnTo>
                      <a:lnTo>
                        <a:pt x="532" y="81"/>
                      </a:lnTo>
                      <a:lnTo>
                        <a:pt x="532" y="82"/>
                      </a:lnTo>
                      <a:lnTo>
                        <a:pt x="532" y="83"/>
                      </a:lnTo>
                      <a:lnTo>
                        <a:pt x="533" y="83"/>
                      </a:lnTo>
                      <a:lnTo>
                        <a:pt x="534" y="83"/>
                      </a:lnTo>
                      <a:lnTo>
                        <a:pt x="533" y="84"/>
                      </a:lnTo>
                      <a:lnTo>
                        <a:pt x="534" y="84"/>
                      </a:lnTo>
                      <a:lnTo>
                        <a:pt x="534" y="85"/>
                      </a:lnTo>
                      <a:lnTo>
                        <a:pt x="535" y="84"/>
                      </a:lnTo>
                      <a:lnTo>
                        <a:pt x="535" y="83"/>
                      </a:lnTo>
                      <a:lnTo>
                        <a:pt x="536" y="83"/>
                      </a:lnTo>
                      <a:lnTo>
                        <a:pt x="537" y="83"/>
                      </a:lnTo>
                      <a:lnTo>
                        <a:pt x="538" y="82"/>
                      </a:lnTo>
                      <a:lnTo>
                        <a:pt x="538" y="83"/>
                      </a:lnTo>
                      <a:lnTo>
                        <a:pt x="539" y="83"/>
                      </a:lnTo>
                      <a:lnTo>
                        <a:pt x="539" y="84"/>
                      </a:lnTo>
                      <a:lnTo>
                        <a:pt x="538" y="84"/>
                      </a:lnTo>
                      <a:lnTo>
                        <a:pt x="538" y="85"/>
                      </a:lnTo>
                      <a:lnTo>
                        <a:pt x="539" y="85"/>
                      </a:lnTo>
                      <a:lnTo>
                        <a:pt x="540" y="85"/>
                      </a:lnTo>
                      <a:lnTo>
                        <a:pt x="541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3" y="86"/>
                      </a:lnTo>
                      <a:lnTo>
                        <a:pt x="544" y="86"/>
                      </a:lnTo>
                      <a:lnTo>
                        <a:pt x="545" y="85"/>
                      </a:lnTo>
                      <a:lnTo>
                        <a:pt x="545" y="84"/>
                      </a:lnTo>
                      <a:lnTo>
                        <a:pt x="546" y="84"/>
                      </a:lnTo>
                      <a:lnTo>
                        <a:pt x="546" y="83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6" y="86"/>
                      </a:lnTo>
                      <a:lnTo>
                        <a:pt x="547" y="85"/>
                      </a:lnTo>
                      <a:lnTo>
                        <a:pt x="548" y="86"/>
                      </a:lnTo>
                      <a:lnTo>
                        <a:pt x="549" y="87"/>
                      </a:lnTo>
                      <a:lnTo>
                        <a:pt x="550" y="87"/>
                      </a:lnTo>
                      <a:lnTo>
                        <a:pt x="550" y="88"/>
                      </a:lnTo>
                      <a:lnTo>
                        <a:pt x="551" y="88"/>
                      </a:lnTo>
                      <a:lnTo>
                        <a:pt x="552" y="88"/>
                      </a:lnTo>
                      <a:lnTo>
                        <a:pt x="553" y="88"/>
                      </a:lnTo>
                      <a:lnTo>
                        <a:pt x="553" y="89"/>
                      </a:lnTo>
                      <a:lnTo>
                        <a:pt x="554" y="89"/>
                      </a:lnTo>
                      <a:lnTo>
                        <a:pt x="554" y="90"/>
                      </a:lnTo>
                      <a:lnTo>
                        <a:pt x="554" y="91"/>
                      </a:lnTo>
                      <a:lnTo>
                        <a:pt x="555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2"/>
                      </a:lnTo>
                      <a:lnTo>
                        <a:pt x="559" y="93"/>
                      </a:lnTo>
                      <a:lnTo>
                        <a:pt x="560" y="93"/>
                      </a:lnTo>
                      <a:lnTo>
                        <a:pt x="559" y="93"/>
                      </a:lnTo>
                      <a:lnTo>
                        <a:pt x="559" y="94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58" y="97"/>
                      </a:lnTo>
                      <a:lnTo>
                        <a:pt x="557" y="97"/>
                      </a:lnTo>
                      <a:lnTo>
                        <a:pt x="557" y="98"/>
                      </a:lnTo>
                      <a:lnTo>
                        <a:pt x="556" y="99"/>
                      </a:lnTo>
                      <a:lnTo>
                        <a:pt x="556" y="100"/>
                      </a:lnTo>
                      <a:lnTo>
                        <a:pt x="555" y="100"/>
                      </a:lnTo>
                      <a:lnTo>
                        <a:pt x="554" y="101"/>
                      </a:lnTo>
                      <a:lnTo>
                        <a:pt x="554" y="102"/>
                      </a:lnTo>
                      <a:lnTo>
                        <a:pt x="553" y="102"/>
                      </a:lnTo>
                      <a:lnTo>
                        <a:pt x="554" y="103"/>
                      </a:lnTo>
                      <a:lnTo>
                        <a:pt x="553" y="103"/>
                      </a:lnTo>
                      <a:lnTo>
                        <a:pt x="553" y="104"/>
                      </a:lnTo>
                      <a:lnTo>
                        <a:pt x="554" y="104"/>
                      </a:lnTo>
                      <a:lnTo>
                        <a:pt x="555" y="103"/>
                      </a:lnTo>
                      <a:lnTo>
                        <a:pt x="555" y="104"/>
                      </a:lnTo>
                      <a:lnTo>
                        <a:pt x="556" y="104"/>
                      </a:lnTo>
                      <a:lnTo>
                        <a:pt x="555" y="104"/>
                      </a:lnTo>
                      <a:lnTo>
                        <a:pt x="553" y="108"/>
                      </a:lnTo>
                      <a:lnTo>
                        <a:pt x="553" y="110"/>
                      </a:lnTo>
                      <a:lnTo>
                        <a:pt x="553" y="111"/>
                      </a:lnTo>
                      <a:lnTo>
                        <a:pt x="554" y="111"/>
                      </a:lnTo>
                      <a:lnTo>
                        <a:pt x="554" y="112"/>
                      </a:lnTo>
                      <a:lnTo>
                        <a:pt x="554" y="113"/>
                      </a:lnTo>
                      <a:lnTo>
                        <a:pt x="554" y="114"/>
                      </a:lnTo>
                      <a:lnTo>
                        <a:pt x="555" y="114"/>
                      </a:lnTo>
                      <a:lnTo>
                        <a:pt x="555" y="115"/>
                      </a:lnTo>
                      <a:lnTo>
                        <a:pt x="556" y="115"/>
                      </a:lnTo>
                      <a:lnTo>
                        <a:pt x="557" y="116"/>
                      </a:lnTo>
                      <a:lnTo>
                        <a:pt x="558" y="116"/>
                      </a:lnTo>
                      <a:lnTo>
                        <a:pt x="559" y="117"/>
                      </a:lnTo>
                      <a:lnTo>
                        <a:pt x="561" y="117"/>
                      </a:lnTo>
                      <a:lnTo>
                        <a:pt x="561" y="116"/>
                      </a:lnTo>
                      <a:lnTo>
                        <a:pt x="563" y="117"/>
                      </a:lnTo>
                      <a:lnTo>
                        <a:pt x="564" y="117"/>
                      </a:lnTo>
                      <a:lnTo>
                        <a:pt x="565" y="118"/>
                      </a:lnTo>
                      <a:lnTo>
                        <a:pt x="565" y="119"/>
                      </a:lnTo>
                      <a:lnTo>
                        <a:pt x="564" y="120"/>
                      </a:lnTo>
                      <a:lnTo>
                        <a:pt x="564" y="121"/>
                      </a:lnTo>
                      <a:lnTo>
                        <a:pt x="563" y="122"/>
                      </a:lnTo>
                      <a:lnTo>
                        <a:pt x="563" y="123"/>
                      </a:lnTo>
                      <a:lnTo>
                        <a:pt x="562" y="123"/>
                      </a:lnTo>
                      <a:lnTo>
                        <a:pt x="562" y="124"/>
                      </a:lnTo>
                      <a:lnTo>
                        <a:pt x="563" y="124"/>
                      </a:lnTo>
                      <a:lnTo>
                        <a:pt x="563" y="125"/>
                      </a:lnTo>
                      <a:lnTo>
                        <a:pt x="564" y="126"/>
                      </a:lnTo>
                      <a:lnTo>
                        <a:pt x="565" y="126"/>
                      </a:lnTo>
                      <a:lnTo>
                        <a:pt x="566" y="126"/>
                      </a:lnTo>
                      <a:lnTo>
                        <a:pt x="565" y="126"/>
                      </a:lnTo>
                      <a:lnTo>
                        <a:pt x="566" y="127"/>
                      </a:lnTo>
                      <a:lnTo>
                        <a:pt x="566" y="128"/>
                      </a:lnTo>
                      <a:lnTo>
                        <a:pt x="567" y="128"/>
                      </a:lnTo>
                      <a:lnTo>
                        <a:pt x="568" y="129"/>
                      </a:lnTo>
                      <a:lnTo>
                        <a:pt x="568" y="130"/>
                      </a:lnTo>
                      <a:lnTo>
                        <a:pt x="567" y="130"/>
                      </a:lnTo>
                      <a:lnTo>
                        <a:pt x="566" y="130"/>
                      </a:lnTo>
                      <a:lnTo>
                        <a:pt x="567" y="130"/>
                      </a:lnTo>
                      <a:lnTo>
                        <a:pt x="567" y="131"/>
                      </a:lnTo>
                      <a:lnTo>
                        <a:pt x="568" y="130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8" y="132"/>
                      </a:lnTo>
                      <a:lnTo>
                        <a:pt x="569" y="132"/>
                      </a:lnTo>
                      <a:lnTo>
                        <a:pt x="570" y="131"/>
                      </a:lnTo>
                      <a:lnTo>
                        <a:pt x="570" y="132"/>
                      </a:lnTo>
                      <a:lnTo>
                        <a:pt x="570" y="133"/>
                      </a:lnTo>
                      <a:lnTo>
                        <a:pt x="569" y="133"/>
                      </a:lnTo>
                      <a:lnTo>
                        <a:pt x="569" y="134"/>
                      </a:lnTo>
                      <a:lnTo>
                        <a:pt x="569" y="135"/>
                      </a:lnTo>
                      <a:lnTo>
                        <a:pt x="570" y="135"/>
                      </a:lnTo>
                      <a:lnTo>
                        <a:pt x="571" y="135"/>
                      </a:lnTo>
                      <a:lnTo>
                        <a:pt x="572" y="134"/>
                      </a:lnTo>
                      <a:lnTo>
                        <a:pt x="573" y="134"/>
                      </a:lnTo>
                      <a:lnTo>
                        <a:pt x="575" y="135"/>
                      </a:lnTo>
                      <a:lnTo>
                        <a:pt x="576" y="136"/>
                      </a:lnTo>
                      <a:lnTo>
                        <a:pt x="576" y="137"/>
                      </a:lnTo>
                      <a:lnTo>
                        <a:pt x="576" y="138"/>
                      </a:lnTo>
                      <a:lnTo>
                        <a:pt x="575" y="138"/>
                      </a:lnTo>
                      <a:lnTo>
                        <a:pt x="576" y="139"/>
                      </a:lnTo>
                      <a:lnTo>
                        <a:pt x="575" y="139"/>
                      </a:lnTo>
                      <a:lnTo>
                        <a:pt x="575" y="140"/>
                      </a:lnTo>
                      <a:lnTo>
                        <a:pt x="574" y="139"/>
                      </a:lnTo>
                      <a:lnTo>
                        <a:pt x="574" y="140"/>
                      </a:lnTo>
                      <a:lnTo>
                        <a:pt x="573" y="140"/>
                      </a:lnTo>
                      <a:lnTo>
                        <a:pt x="572" y="140"/>
                      </a:lnTo>
                      <a:lnTo>
                        <a:pt x="571" y="140"/>
                      </a:lnTo>
                      <a:lnTo>
                        <a:pt x="571" y="141"/>
                      </a:lnTo>
                      <a:lnTo>
                        <a:pt x="571" y="142"/>
                      </a:lnTo>
                      <a:lnTo>
                        <a:pt x="571" y="143"/>
                      </a:lnTo>
                      <a:lnTo>
                        <a:pt x="570" y="142"/>
                      </a:lnTo>
                      <a:lnTo>
                        <a:pt x="570" y="143"/>
                      </a:lnTo>
                      <a:lnTo>
                        <a:pt x="569" y="143"/>
                      </a:lnTo>
                      <a:lnTo>
                        <a:pt x="568" y="143"/>
                      </a:lnTo>
                      <a:lnTo>
                        <a:pt x="568" y="144"/>
                      </a:lnTo>
                      <a:lnTo>
                        <a:pt x="568" y="145"/>
                      </a:lnTo>
                      <a:lnTo>
                        <a:pt x="568" y="146"/>
                      </a:lnTo>
                      <a:lnTo>
                        <a:pt x="569" y="146"/>
                      </a:lnTo>
                      <a:lnTo>
                        <a:pt x="568" y="147"/>
                      </a:lnTo>
                      <a:lnTo>
                        <a:pt x="569" y="148"/>
                      </a:lnTo>
                      <a:lnTo>
                        <a:pt x="569" y="149"/>
                      </a:lnTo>
                      <a:lnTo>
                        <a:pt x="570" y="149"/>
                      </a:lnTo>
                      <a:lnTo>
                        <a:pt x="570" y="151"/>
                      </a:lnTo>
                      <a:lnTo>
                        <a:pt x="569" y="151"/>
                      </a:lnTo>
                      <a:lnTo>
                        <a:pt x="569" y="150"/>
                      </a:lnTo>
                      <a:lnTo>
                        <a:pt x="568" y="151"/>
                      </a:lnTo>
                      <a:lnTo>
                        <a:pt x="568" y="152"/>
                      </a:lnTo>
                      <a:lnTo>
                        <a:pt x="568" y="153"/>
                      </a:lnTo>
                      <a:lnTo>
                        <a:pt x="567" y="153"/>
                      </a:lnTo>
                      <a:lnTo>
                        <a:pt x="567" y="152"/>
                      </a:lnTo>
                      <a:lnTo>
                        <a:pt x="566" y="152"/>
                      </a:lnTo>
                      <a:lnTo>
                        <a:pt x="565" y="153"/>
                      </a:lnTo>
                      <a:lnTo>
                        <a:pt x="564" y="154"/>
                      </a:lnTo>
                      <a:lnTo>
                        <a:pt x="564" y="153"/>
                      </a:lnTo>
                      <a:lnTo>
                        <a:pt x="563" y="153"/>
                      </a:lnTo>
                      <a:lnTo>
                        <a:pt x="563" y="154"/>
                      </a:lnTo>
                      <a:lnTo>
                        <a:pt x="562" y="154"/>
                      </a:lnTo>
                      <a:lnTo>
                        <a:pt x="561" y="154"/>
                      </a:lnTo>
                      <a:lnTo>
                        <a:pt x="560" y="154"/>
                      </a:lnTo>
                      <a:lnTo>
                        <a:pt x="560" y="155"/>
                      </a:lnTo>
                      <a:lnTo>
                        <a:pt x="560" y="156"/>
                      </a:lnTo>
                      <a:lnTo>
                        <a:pt x="559" y="156"/>
                      </a:lnTo>
                      <a:lnTo>
                        <a:pt x="559" y="157"/>
                      </a:lnTo>
                      <a:lnTo>
                        <a:pt x="558" y="157"/>
                      </a:lnTo>
                      <a:lnTo>
                        <a:pt x="559" y="157"/>
                      </a:lnTo>
                      <a:lnTo>
                        <a:pt x="560" y="157"/>
                      </a:lnTo>
                      <a:lnTo>
                        <a:pt x="560" y="158"/>
                      </a:lnTo>
                      <a:lnTo>
                        <a:pt x="559" y="158"/>
                      </a:lnTo>
                      <a:lnTo>
                        <a:pt x="560" y="158"/>
                      </a:lnTo>
                      <a:lnTo>
                        <a:pt x="560" y="159"/>
                      </a:lnTo>
                      <a:lnTo>
                        <a:pt x="560" y="160"/>
                      </a:lnTo>
                      <a:lnTo>
                        <a:pt x="560" y="161"/>
                      </a:lnTo>
                      <a:lnTo>
                        <a:pt x="561" y="161"/>
                      </a:lnTo>
                      <a:lnTo>
                        <a:pt x="560" y="162"/>
                      </a:lnTo>
                      <a:lnTo>
                        <a:pt x="559" y="163"/>
                      </a:lnTo>
                      <a:lnTo>
                        <a:pt x="558" y="163"/>
                      </a:lnTo>
                      <a:lnTo>
                        <a:pt x="558" y="164"/>
                      </a:lnTo>
                      <a:lnTo>
                        <a:pt x="557" y="164"/>
                      </a:lnTo>
                      <a:lnTo>
                        <a:pt x="556" y="164"/>
                      </a:lnTo>
                      <a:lnTo>
                        <a:pt x="555" y="165"/>
                      </a:lnTo>
                      <a:lnTo>
                        <a:pt x="554" y="165"/>
                      </a:lnTo>
                      <a:lnTo>
                        <a:pt x="554" y="166"/>
                      </a:lnTo>
                      <a:lnTo>
                        <a:pt x="554" y="167"/>
                      </a:lnTo>
                      <a:lnTo>
                        <a:pt x="553" y="167"/>
                      </a:lnTo>
                      <a:lnTo>
                        <a:pt x="552" y="167"/>
                      </a:lnTo>
                      <a:lnTo>
                        <a:pt x="551" y="167"/>
                      </a:lnTo>
                      <a:lnTo>
                        <a:pt x="551" y="168"/>
                      </a:lnTo>
                      <a:lnTo>
                        <a:pt x="550" y="168"/>
                      </a:lnTo>
                      <a:lnTo>
                        <a:pt x="550" y="169"/>
                      </a:lnTo>
                      <a:lnTo>
                        <a:pt x="550" y="170"/>
                      </a:lnTo>
                      <a:lnTo>
                        <a:pt x="549" y="170"/>
                      </a:lnTo>
                      <a:lnTo>
                        <a:pt x="549" y="171"/>
                      </a:lnTo>
                      <a:lnTo>
                        <a:pt x="548" y="171"/>
                      </a:lnTo>
                      <a:lnTo>
                        <a:pt x="547" y="171"/>
                      </a:lnTo>
                      <a:lnTo>
                        <a:pt x="546" y="171"/>
                      </a:lnTo>
                      <a:lnTo>
                        <a:pt x="545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3" y="172"/>
                      </a:lnTo>
                      <a:lnTo>
                        <a:pt x="541" y="173"/>
                      </a:lnTo>
                      <a:lnTo>
                        <a:pt x="540" y="173"/>
                      </a:lnTo>
                      <a:lnTo>
                        <a:pt x="540" y="174"/>
                      </a:lnTo>
                      <a:lnTo>
                        <a:pt x="539" y="175"/>
                      </a:lnTo>
                      <a:lnTo>
                        <a:pt x="538" y="176"/>
                      </a:lnTo>
                      <a:lnTo>
                        <a:pt x="539" y="176"/>
                      </a:lnTo>
                      <a:lnTo>
                        <a:pt x="538" y="177"/>
                      </a:lnTo>
                      <a:lnTo>
                        <a:pt x="539" y="178"/>
                      </a:lnTo>
                      <a:lnTo>
                        <a:pt x="540" y="178"/>
                      </a:lnTo>
                      <a:lnTo>
                        <a:pt x="541" y="178"/>
                      </a:lnTo>
                      <a:lnTo>
                        <a:pt x="541" y="179"/>
                      </a:lnTo>
                      <a:lnTo>
                        <a:pt x="542" y="180"/>
                      </a:lnTo>
                      <a:lnTo>
                        <a:pt x="542" y="181"/>
                      </a:lnTo>
                      <a:lnTo>
                        <a:pt x="543" y="181"/>
                      </a:lnTo>
                      <a:lnTo>
                        <a:pt x="544" y="181"/>
                      </a:lnTo>
                      <a:lnTo>
                        <a:pt x="545" y="182"/>
                      </a:lnTo>
                      <a:lnTo>
                        <a:pt x="545" y="183"/>
                      </a:lnTo>
                      <a:lnTo>
                        <a:pt x="546" y="184"/>
                      </a:lnTo>
                      <a:lnTo>
                        <a:pt x="545" y="184"/>
                      </a:lnTo>
                      <a:lnTo>
                        <a:pt x="544" y="185"/>
                      </a:lnTo>
                      <a:lnTo>
                        <a:pt x="543" y="185"/>
                      </a:lnTo>
                      <a:lnTo>
                        <a:pt x="543" y="186"/>
                      </a:lnTo>
                      <a:lnTo>
                        <a:pt x="544" y="186"/>
                      </a:lnTo>
                      <a:lnTo>
                        <a:pt x="545" y="186"/>
                      </a:lnTo>
                      <a:lnTo>
                        <a:pt x="545" y="187"/>
                      </a:lnTo>
                      <a:lnTo>
                        <a:pt x="544" y="187"/>
                      </a:lnTo>
                      <a:lnTo>
                        <a:pt x="544" y="186"/>
                      </a:lnTo>
                      <a:lnTo>
                        <a:pt x="543" y="187"/>
                      </a:lnTo>
                      <a:lnTo>
                        <a:pt x="542" y="188"/>
                      </a:lnTo>
                      <a:lnTo>
                        <a:pt x="542" y="189"/>
                      </a:lnTo>
                      <a:lnTo>
                        <a:pt x="541" y="189"/>
                      </a:lnTo>
                      <a:lnTo>
                        <a:pt x="541" y="190"/>
                      </a:lnTo>
                      <a:lnTo>
                        <a:pt x="541" y="191"/>
                      </a:lnTo>
                      <a:lnTo>
                        <a:pt x="542" y="191"/>
                      </a:lnTo>
                      <a:lnTo>
                        <a:pt x="543" y="191"/>
                      </a:lnTo>
                      <a:lnTo>
                        <a:pt x="544" y="191"/>
                      </a:lnTo>
                      <a:lnTo>
                        <a:pt x="544" y="192"/>
                      </a:lnTo>
                      <a:lnTo>
                        <a:pt x="543" y="193"/>
                      </a:lnTo>
                      <a:lnTo>
                        <a:pt x="544" y="194"/>
                      </a:lnTo>
                      <a:lnTo>
                        <a:pt x="544" y="195"/>
                      </a:lnTo>
                      <a:lnTo>
                        <a:pt x="545" y="196"/>
                      </a:lnTo>
                      <a:lnTo>
                        <a:pt x="545" y="197"/>
                      </a:lnTo>
                      <a:lnTo>
                        <a:pt x="545" y="198"/>
                      </a:lnTo>
                      <a:lnTo>
                        <a:pt x="545" y="199"/>
                      </a:lnTo>
                      <a:lnTo>
                        <a:pt x="544" y="199"/>
                      </a:lnTo>
                      <a:lnTo>
                        <a:pt x="543" y="198"/>
                      </a:lnTo>
                      <a:lnTo>
                        <a:pt x="542" y="198"/>
                      </a:lnTo>
                      <a:lnTo>
                        <a:pt x="542" y="199"/>
                      </a:lnTo>
                      <a:lnTo>
                        <a:pt x="543" y="201"/>
                      </a:lnTo>
                      <a:lnTo>
                        <a:pt x="542" y="202"/>
                      </a:lnTo>
                      <a:lnTo>
                        <a:pt x="541" y="202"/>
                      </a:lnTo>
                      <a:lnTo>
                        <a:pt x="541" y="203"/>
                      </a:lnTo>
                      <a:lnTo>
                        <a:pt x="540" y="204"/>
                      </a:lnTo>
                      <a:lnTo>
                        <a:pt x="540" y="205"/>
                      </a:lnTo>
                      <a:lnTo>
                        <a:pt x="539" y="207"/>
                      </a:lnTo>
                      <a:lnTo>
                        <a:pt x="538" y="206"/>
                      </a:lnTo>
                      <a:lnTo>
                        <a:pt x="538" y="207"/>
                      </a:lnTo>
                      <a:lnTo>
                        <a:pt x="537" y="208"/>
                      </a:lnTo>
                      <a:lnTo>
                        <a:pt x="537" y="209"/>
                      </a:lnTo>
                      <a:lnTo>
                        <a:pt x="537" y="210"/>
                      </a:lnTo>
                      <a:lnTo>
                        <a:pt x="536" y="210"/>
                      </a:lnTo>
                      <a:lnTo>
                        <a:pt x="536" y="211"/>
                      </a:lnTo>
                      <a:lnTo>
                        <a:pt x="538" y="211"/>
                      </a:lnTo>
                      <a:lnTo>
                        <a:pt x="538" y="212"/>
                      </a:lnTo>
                      <a:lnTo>
                        <a:pt x="536" y="212"/>
                      </a:lnTo>
                      <a:lnTo>
                        <a:pt x="536" y="213"/>
                      </a:lnTo>
                      <a:lnTo>
                        <a:pt x="534" y="213"/>
                      </a:lnTo>
                      <a:lnTo>
                        <a:pt x="534" y="214"/>
                      </a:lnTo>
                      <a:lnTo>
                        <a:pt x="533" y="215"/>
                      </a:lnTo>
                      <a:lnTo>
                        <a:pt x="533" y="216"/>
                      </a:lnTo>
                      <a:lnTo>
                        <a:pt x="534" y="218"/>
                      </a:lnTo>
                      <a:lnTo>
                        <a:pt x="535" y="218"/>
                      </a:lnTo>
                      <a:lnTo>
                        <a:pt x="535" y="219"/>
                      </a:lnTo>
                      <a:lnTo>
                        <a:pt x="535" y="220"/>
                      </a:lnTo>
                      <a:lnTo>
                        <a:pt x="534" y="220"/>
                      </a:lnTo>
                      <a:lnTo>
                        <a:pt x="533" y="220"/>
                      </a:lnTo>
                      <a:lnTo>
                        <a:pt x="534" y="220"/>
                      </a:lnTo>
                      <a:lnTo>
                        <a:pt x="534" y="221"/>
                      </a:lnTo>
                      <a:lnTo>
                        <a:pt x="533" y="221"/>
                      </a:lnTo>
                      <a:lnTo>
                        <a:pt x="533" y="222"/>
                      </a:lnTo>
                      <a:lnTo>
                        <a:pt x="534" y="222"/>
                      </a:lnTo>
                      <a:lnTo>
                        <a:pt x="534" y="223"/>
                      </a:lnTo>
                      <a:lnTo>
                        <a:pt x="534" y="224"/>
                      </a:lnTo>
                      <a:lnTo>
                        <a:pt x="533" y="224"/>
                      </a:lnTo>
                      <a:lnTo>
                        <a:pt x="533" y="223"/>
                      </a:lnTo>
                      <a:lnTo>
                        <a:pt x="532" y="224"/>
                      </a:lnTo>
                      <a:lnTo>
                        <a:pt x="531" y="224"/>
                      </a:lnTo>
                      <a:lnTo>
                        <a:pt x="531" y="225"/>
                      </a:lnTo>
                      <a:lnTo>
                        <a:pt x="531" y="226"/>
                      </a:lnTo>
                      <a:lnTo>
                        <a:pt x="530" y="226"/>
                      </a:lnTo>
                      <a:lnTo>
                        <a:pt x="529" y="227"/>
                      </a:lnTo>
                      <a:lnTo>
                        <a:pt x="529" y="228"/>
                      </a:lnTo>
                      <a:lnTo>
                        <a:pt x="529" y="230"/>
                      </a:lnTo>
                      <a:lnTo>
                        <a:pt x="529" y="231"/>
                      </a:lnTo>
                      <a:lnTo>
                        <a:pt x="529" y="232"/>
                      </a:lnTo>
                      <a:lnTo>
                        <a:pt x="528" y="232"/>
                      </a:lnTo>
                      <a:lnTo>
                        <a:pt x="528" y="233"/>
                      </a:lnTo>
                      <a:lnTo>
                        <a:pt x="528" y="234"/>
                      </a:lnTo>
                      <a:lnTo>
                        <a:pt x="530" y="235"/>
                      </a:lnTo>
                      <a:lnTo>
                        <a:pt x="530" y="236"/>
                      </a:lnTo>
                      <a:lnTo>
                        <a:pt x="529" y="236"/>
                      </a:lnTo>
                      <a:lnTo>
                        <a:pt x="529" y="237"/>
                      </a:lnTo>
                      <a:lnTo>
                        <a:pt x="528" y="238"/>
                      </a:lnTo>
                      <a:lnTo>
                        <a:pt x="528" y="239"/>
                      </a:lnTo>
                      <a:lnTo>
                        <a:pt x="528" y="240"/>
                      </a:lnTo>
                      <a:lnTo>
                        <a:pt x="527" y="241"/>
                      </a:lnTo>
                      <a:lnTo>
                        <a:pt x="526" y="242"/>
                      </a:lnTo>
                      <a:lnTo>
                        <a:pt x="526" y="243"/>
                      </a:lnTo>
                      <a:lnTo>
                        <a:pt x="526" y="244"/>
                      </a:lnTo>
                      <a:lnTo>
                        <a:pt x="526" y="245"/>
                      </a:lnTo>
                      <a:lnTo>
                        <a:pt x="526" y="246"/>
                      </a:lnTo>
                      <a:lnTo>
                        <a:pt x="525" y="247"/>
                      </a:lnTo>
                      <a:lnTo>
                        <a:pt x="526" y="248"/>
                      </a:lnTo>
                      <a:lnTo>
                        <a:pt x="526" y="249"/>
                      </a:lnTo>
                      <a:lnTo>
                        <a:pt x="525" y="249"/>
                      </a:lnTo>
                      <a:lnTo>
                        <a:pt x="526" y="250"/>
                      </a:lnTo>
                      <a:lnTo>
                        <a:pt x="526" y="251"/>
                      </a:lnTo>
                      <a:lnTo>
                        <a:pt x="525" y="251"/>
                      </a:lnTo>
                      <a:lnTo>
                        <a:pt x="525" y="252"/>
                      </a:lnTo>
                      <a:lnTo>
                        <a:pt x="525" y="255"/>
                      </a:lnTo>
                      <a:lnTo>
                        <a:pt x="525" y="256"/>
                      </a:lnTo>
                      <a:lnTo>
                        <a:pt x="525" y="258"/>
                      </a:lnTo>
                      <a:lnTo>
                        <a:pt x="525" y="260"/>
                      </a:lnTo>
                      <a:lnTo>
                        <a:pt x="525" y="261"/>
                      </a:lnTo>
                      <a:lnTo>
                        <a:pt x="525" y="262"/>
                      </a:lnTo>
                      <a:lnTo>
                        <a:pt x="525" y="263"/>
                      </a:lnTo>
                      <a:lnTo>
                        <a:pt x="525" y="264"/>
                      </a:lnTo>
                      <a:lnTo>
                        <a:pt x="525" y="265"/>
                      </a:lnTo>
                      <a:lnTo>
                        <a:pt x="525" y="266"/>
                      </a:lnTo>
                      <a:lnTo>
                        <a:pt x="525" y="267"/>
                      </a:lnTo>
                      <a:lnTo>
                        <a:pt x="525" y="268"/>
                      </a:lnTo>
                      <a:lnTo>
                        <a:pt x="525" y="269"/>
                      </a:lnTo>
                      <a:lnTo>
                        <a:pt x="526" y="269"/>
                      </a:lnTo>
                      <a:lnTo>
                        <a:pt x="527" y="270"/>
                      </a:lnTo>
                      <a:lnTo>
                        <a:pt x="527" y="271"/>
                      </a:lnTo>
                      <a:lnTo>
                        <a:pt x="527" y="272"/>
                      </a:lnTo>
                      <a:lnTo>
                        <a:pt x="527" y="273"/>
                      </a:lnTo>
                      <a:lnTo>
                        <a:pt x="527" y="274"/>
                      </a:lnTo>
                      <a:lnTo>
                        <a:pt x="528" y="274"/>
                      </a:lnTo>
                      <a:lnTo>
                        <a:pt x="528" y="275"/>
                      </a:lnTo>
                      <a:lnTo>
                        <a:pt x="529" y="276"/>
                      </a:lnTo>
                      <a:lnTo>
                        <a:pt x="528" y="276"/>
                      </a:lnTo>
                      <a:lnTo>
                        <a:pt x="527" y="277"/>
                      </a:lnTo>
                      <a:lnTo>
                        <a:pt x="527" y="278"/>
                      </a:lnTo>
                      <a:lnTo>
                        <a:pt x="528" y="278"/>
                      </a:lnTo>
                      <a:lnTo>
                        <a:pt x="529" y="278"/>
                      </a:lnTo>
                      <a:lnTo>
                        <a:pt x="530" y="278"/>
                      </a:lnTo>
                      <a:lnTo>
                        <a:pt x="531" y="279"/>
                      </a:lnTo>
                      <a:lnTo>
                        <a:pt x="531" y="280"/>
                      </a:lnTo>
                      <a:lnTo>
                        <a:pt x="532" y="280"/>
                      </a:lnTo>
                      <a:lnTo>
                        <a:pt x="531" y="281"/>
                      </a:lnTo>
                      <a:lnTo>
                        <a:pt x="531" y="282"/>
                      </a:lnTo>
                      <a:lnTo>
                        <a:pt x="532" y="283"/>
                      </a:lnTo>
                      <a:lnTo>
                        <a:pt x="533" y="284"/>
                      </a:lnTo>
                      <a:lnTo>
                        <a:pt x="533" y="285"/>
                      </a:lnTo>
                      <a:lnTo>
                        <a:pt x="533" y="286"/>
                      </a:lnTo>
                      <a:lnTo>
                        <a:pt x="533" y="287"/>
                      </a:lnTo>
                      <a:lnTo>
                        <a:pt x="534" y="287"/>
                      </a:lnTo>
                      <a:lnTo>
                        <a:pt x="534" y="288"/>
                      </a:lnTo>
                      <a:lnTo>
                        <a:pt x="535" y="289"/>
                      </a:lnTo>
                      <a:lnTo>
                        <a:pt x="535" y="290"/>
                      </a:lnTo>
                      <a:lnTo>
                        <a:pt x="536" y="291"/>
                      </a:lnTo>
                      <a:lnTo>
                        <a:pt x="536" y="292"/>
                      </a:lnTo>
                      <a:lnTo>
                        <a:pt x="535" y="292"/>
                      </a:lnTo>
                      <a:lnTo>
                        <a:pt x="535" y="293"/>
                      </a:lnTo>
                      <a:lnTo>
                        <a:pt x="535" y="294"/>
                      </a:lnTo>
                      <a:lnTo>
                        <a:pt x="536" y="295"/>
                      </a:lnTo>
                      <a:lnTo>
                        <a:pt x="535" y="295"/>
                      </a:lnTo>
                      <a:lnTo>
                        <a:pt x="535" y="296"/>
                      </a:lnTo>
                      <a:lnTo>
                        <a:pt x="535" y="297"/>
                      </a:lnTo>
                      <a:lnTo>
                        <a:pt x="534" y="298"/>
                      </a:lnTo>
                      <a:lnTo>
                        <a:pt x="534" y="299"/>
                      </a:lnTo>
                      <a:lnTo>
                        <a:pt x="534" y="300"/>
                      </a:lnTo>
                      <a:lnTo>
                        <a:pt x="535" y="301"/>
                      </a:lnTo>
                      <a:lnTo>
                        <a:pt x="535" y="302"/>
                      </a:lnTo>
                      <a:lnTo>
                        <a:pt x="536" y="302"/>
                      </a:lnTo>
                      <a:lnTo>
                        <a:pt x="537" y="302"/>
                      </a:lnTo>
                      <a:lnTo>
                        <a:pt x="538" y="302"/>
                      </a:lnTo>
                      <a:lnTo>
                        <a:pt x="538" y="303"/>
                      </a:lnTo>
                      <a:lnTo>
                        <a:pt x="540" y="304"/>
                      </a:lnTo>
                      <a:lnTo>
                        <a:pt x="540" y="305"/>
                      </a:lnTo>
                      <a:lnTo>
                        <a:pt x="541" y="305"/>
                      </a:lnTo>
                      <a:lnTo>
                        <a:pt x="541" y="306"/>
                      </a:lnTo>
                      <a:lnTo>
                        <a:pt x="542" y="306"/>
                      </a:lnTo>
                      <a:lnTo>
                        <a:pt x="542" y="305"/>
                      </a:lnTo>
                      <a:lnTo>
                        <a:pt x="543" y="305"/>
                      </a:lnTo>
                      <a:lnTo>
                        <a:pt x="543" y="306"/>
                      </a:lnTo>
                      <a:lnTo>
                        <a:pt x="544" y="306"/>
                      </a:lnTo>
                      <a:lnTo>
                        <a:pt x="544" y="307"/>
                      </a:lnTo>
                      <a:lnTo>
                        <a:pt x="545" y="307"/>
                      </a:lnTo>
                      <a:lnTo>
                        <a:pt x="545" y="308"/>
                      </a:lnTo>
                      <a:lnTo>
                        <a:pt x="546" y="308"/>
                      </a:lnTo>
                      <a:lnTo>
                        <a:pt x="547" y="309"/>
                      </a:lnTo>
                      <a:lnTo>
                        <a:pt x="547" y="310"/>
                      </a:lnTo>
                      <a:lnTo>
                        <a:pt x="548" y="309"/>
                      </a:lnTo>
                      <a:lnTo>
                        <a:pt x="549" y="309"/>
                      </a:lnTo>
                      <a:lnTo>
                        <a:pt x="550" y="309"/>
                      </a:lnTo>
                      <a:lnTo>
                        <a:pt x="551" y="309"/>
                      </a:lnTo>
                      <a:lnTo>
                        <a:pt x="552" y="309"/>
                      </a:lnTo>
                      <a:lnTo>
                        <a:pt x="553" y="309"/>
                      </a:lnTo>
                      <a:lnTo>
                        <a:pt x="554" y="310"/>
                      </a:lnTo>
                      <a:lnTo>
                        <a:pt x="554" y="311"/>
                      </a:lnTo>
                      <a:lnTo>
                        <a:pt x="554" y="312"/>
                      </a:lnTo>
                      <a:lnTo>
                        <a:pt x="554" y="313"/>
                      </a:lnTo>
                      <a:lnTo>
                        <a:pt x="554" y="314"/>
                      </a:lnTo>
                      <a:lnTo>
                        <a:pt x="554" y="315"/>
                      </a:lnTo>
                      <a:lnTo>
                        <a:pt x="553" y="316"/>
                      </a:lnTo>
                      <a:lnTo>
                        <a:pt x="554" y="317"/>
                      </a:lnTo>
                      <a:lnTo>
                        <a:pt x="554" y="318"/>
                      </a:lnTo>
                      <a:lnTo>
                        <a:pt x="553" y="318"/>
                      </a:lnTo>
                      <a:lnTo>
                        <a:pt x="554" y="318"/>
                      </a:lnTo>
                      <a:lnTo>
                        <a:pt x="554" y="319"/>
                      </a:lnTo>
                      <a:lnTo>
                        <a:pt x="553" y="319"/>
                      </a:lnTo>
                      <a:lnTo>
                        <a:pt x="553" y="320"/>
                      </a:lnTo>
                      <a:lnTo>
                        <a:pt x="552" y="321"/>
                      </a:lnTo>
                      <a:lnTo>
                        <a:pt x="553" y="321"/>
                      </a:lnTo>
                      <a:lnTo>
                        <a:pt x="552" y="321"/>
                      </a:lnTo>
                      <a:lnTo>
                        <a:pt x="552" y="322"/>
                      </a:lnTo>
                      <a:lnTo>
                        <a:pt x="553" y="323"/>
                      </a:lnTo>
                      <a:lnTo>
                        <a:pt x="552" y="323"/>
                      </a:lnTo>
                      <a:lnTo>
                        <a:pt x="552" y="324"/>
                      </a:lnTo>
                      <a:lnTo>
                        <a:pt x="553" y="324"/>
                      </a:lnTo>
                      <a:lnTo>
                        <a:pt x="553" y="325"/>
                      </a:lnTo>
                      <a:lnTo>
                        <a:pt x="554" y="325"/>
                      </a:lnTo>
                      <a:lnTo>
                        <a:pt x="554" y="326"/>
                      </a:lnTo>
                      <a:lnTo>
                        <a:pt x="554" y="327"/>
                      </a:lnTo>
                      <a:lnTo>
                        <a:pt x="554" y="328"/>
                      </a:lnTo>
                      <a:lnTo>
                        <a:pt x="554" y="329"/>
                      </a:lnTo>
                      <a:lnTo>
                        <a:pt x="553" y="330"/>
                      </a:lnTo>
                      <a:lnTo>
                        <a:pt x="553" y="331"/>
                      </a:lnTo>
                      <a:lnTo>
                        <a:pt x="552" y="331"/>
                      </a:lnTo>
                      <a:lnTo>
                        <a:pt x="552" y="332"/>
                      </a:lnTo>
                      <a:lnTo>
                        <a:pt x="552" y="333"/>
                      </a:lnTo>
                      <a:lnTo>
                        <a:pt x="553" y="334"/>
                      </a:lnTo>
                      <a:lnTo>
                        <a:pt x="553" y="335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4" y="337"/>
                      </a:lnTo>
                      <a:lnTo>
                        <a:pt x="553" y="337"/>
                      </a:lnTo>
                      <a:lnTo>
                        <a:pt x="553" y="338"/>
                      </a:lnTo>
                      <a:lnTo>
                        <a:pt x="553" y="339"/>
                      </a:lnTo>
                      <a:lnTo>
                        <a:pt x="553" y="340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2" y="342"/>
                      </a:lnTo>
                      <a:lnTo>
                        <a:pt x="553" y="343"/>
                      </a:lnTo>
                      <a:lnTo>
                        <a:pt x="552" y="343"/>
                      </a:lnTo>
                      <a:lnTo>
                        <a:pt x="552" y="344"/>
                      </a:lnTo>
                      <a:lnTo>
                        <a:pt x="552" y="345"/>
                      </a:lnTo>
                      <a:lnTo>
                        <a:pt x="551" y="345"/>
                      </a:lnTo>
                      <a:lnTo>
                        <a:pt x="551" y="346"/>
                      </a:lnTo>
                      <a:lnTo>
                        <a:pt x="551" y="347"/>
                      </a:lnTo>
                      <a:lnTo>
                        <a:pt x="550" y="347"/>
                      </a:lnTo>
                      <a:lnTo>
                        <a:pt x="551" y="348"/>
                      </a:lnTo>
                      <a:lnTo>
                        <a:pt x="550" y="348"/>
                      </a:lnTo>
                      <a:lnTo>
                        <a:pt x="550" y="349"/>
                      </a:lnTo>
                      <a:lnTo>
                        <a:pt x="550" y="350"/>
                      </a:lnTo>
                      <a:lnTo>
                        <a:pt x="551" y="351"/>
                      </a:lnTo>
                      <a:lnTo>
                        <a:pt x="551" y="352"/>
                      </a:lnTo>
                      <a:lnTo>
                        <a:pt x="551" y="353"/>
                      </a:lnTo>
                      <a:lnTo>
                        <a:pt x="551" y="354"/>
                      </a:lnTo>
                      <a:lnTo>
                        <a:pt x="553" y="354"/>
                      </a:lnTo>
                      <a:lnTo>
                        <a:pt x="553" y="355"/>
                      </a:lnTo>
                      <a:lnTo>
                        <a:pt x="553" y="354"/>
                      </a:lnTo>
                      <a:lnTo>
                        <a:pt x="554" y="355"/>
                      </a:lnTo>
                      <a:lnTo>
                        <a:pt x="555" y="354"/>
                      </a:lnTo>
                      <a:lnTo>
                        <a:pt x="557" y="354"/>
                      </a:lnTo>
                      <a:lnTo>
                        <a:pt x="558" y="355"/>
                      </a:lnTo>
                      <a:lnTo>
                        <a:pt x="559" y="356"/>
                      </a:lnTo>
                      <a:lnTo>
                        <a:pt x="560" y="355"/>
                      </a:lnTo>
                      <a:lnTo>
                        <a:pt x="560" y="354"/>
                      </a:lnTo>
                      <a:lnTo>
                        <a:pt x="560" y="353"/>
                      </a:lnTo>
                      <a:lnTo>
                        <a:pt x="561" y="353"/>
                      </a:lnTo>
                      <a:lnTo>
                        <a:pt x="561" y="354"/>
                      </a:lnTo>
                      <a:lnTo>
                        <a:pt x="562" y="355"/>
                      </a:lnTo>
                      <a:lnTo>
                        <a:pt x="562" y="356"/>
                      </a:lnTo>
                      <a:lnTo>
                        <a:pt x="561" y="357"/>
                      </a:lnTo>
                      <a:lnTo>
                        <a:pt x="561" y="358"/>
                      </a:lnTo>
                      <a:lnTo>
                        <a:pt x="561" y="359"/>
                      </a:lnTo>
                      <a:lnTo>
                        <a:pt x="560" y="358"/>
                      </a:lnTo>
                      <a:lnTo>
                        <a:pt x="560" y="359"/>
                      </a:lnTo>
                      <a:lnTo>
                        <a:pt x="559" y="359"/>
                      </a:lnTo>
                      <a:lnTo>
                        <a:pt x="558" y="360"/>
                      </a:lnTo>
                      <a:lnTo>
                        <a:pt x="559" y="361"/>
                      </a:lnTo>
                      <a:lnTo>
                        <a:pt x="558" y="361"/>
                      </a:lnTo>
                      <a:lnTo>
                        <a:pt x="558" y="362"/>
                      </a:lnTo>
                      <a:lnTo>
                        <a:pt x="557" y="364"/>
                      </a:lnTo>
                      <a:lnTo>
                        <a:pt x="558" y="365"/>
                      </a:lnTo>
                      <a:lnTo>
                        <a:pt x="559" y="364"/>
                      </a:lnTo>
                      <a:lnTo>
                        <a:pt x="560" y="364"/>
                      </a:lnTo>
                      <a:lnTo>
                        <a:pt x="560" y="365"/>
                      </a:lnTo>
                      <a:lnTo>
                        <a:pt x="561" y="366"/>
                      </a:lnTo>
                      <a:lnTo>
                        <a:pt x="560" y="366"/>
                      </a:lnTo>
                      <a:lnTo>
                        <a:pt x="561" y="366"/>
                      </a:lnTo>
                      <a:lnTo>
                        <a:pt x="562" y="366"/>
                      </a:lnTo>
                      <a:lnTo>
                        <a:pt x="563" y="366"/>
                      </a:lnTo>
                      <a:lnTo>
                        <a:pt x="564" y="366"/>
                      </a:lnTo>
                      <a:lnTo>
                        <a:pt x="564" y="367"/>
                      </a:lnTo>
                      <a:lnTo>
                        <a:pt x="565" y="368"/>
                      </a:lnTo>
                      <a:lnTo>
                        <a:pt x="565" y="369"/>
                      </a:lnTo>
                      <a:lnTo>
                        <a:pt x="565" y="368"/>
                      </a:lnTo>
                      <a:lnTo>
                        <a:pt x="566" y="368"/>
                      </a:lnTo>
                      <a:lnTo>
                        <a:pt x="567" y="368"/>
                      </a:lnTo>
                      <a:lnTo>
                        <a:pt x="568" y="368"/>
                      </a:lnTo>
                      <a:lnTo>
                        <a:pt x="569" y="367"/>
                      </a:lnTo>
                      <a:lnTo>
                        <a:pt x="570" y="367"/>
                      </a:lnTo>
                      <a:lnTo>
                        <a:pt x="571" y="367"/>
                      </a:lnTo>
                      <a:lnTo>
                        <a:pt x="572" y="367"/>
                      </a:lnTo>
                      <a:lnTo>
                        <a:pt x="572" y="368"/>
                      </a:lnTo>
                      <a:lnTo>
                        <a:pt x="572" y="367"/>
                      </a:lnTo>
                      <a:lnTo>
                        <a:pt x="573" y="367"/>
                      </a:lnTo>
                      <a:lnTo>
                        <a:pt x="573" y="368"/>
                      </a:lnTo>
                      <a:lnTo>
                        <a:pt x="574" y="368"/>
                      </a:lnTo>
                      <a:lnTo>
                        <a:pt x="575" y="369"/>
                      </a:lnTo>
                      <a:lnTo>
                        <a:pt x="574" y="369"/>
                      </a:lnTo>
                      <a:lnTo>
                        <a:pt x="575" y="370"/>
                      </a:lnTo>
                      <a:lnTo>
                        <a:pt x="575" y="371"/>
                      </a:lnTo>
                      <a:lnTo>
                        <a:pt x="576" y="372"/>
                      </a:lnTo>
                      <a:lnTo>
                        <a:pt x="577" y="372"/>
                      </a:lnTo>
                      <a:lnTo>
                        <a:pt x="577" y="374"/>
                      </a:lnTo>
                      <a:lnTo>
                        <a:pt x="577" y="373"/>
                      </a:lnTo>
                      <a:lnTo>
                        <a:pt x="578" y="373"/>
                      </a:lnTo>
                      <a:lnTo>
                        <a:pt x="579" y="373"/>
                      </a:lnTo>
                      <a:lnTo>
                        <a:pt x="579" y="374"/>
                      </a:lnTo>
                      <a:lnTo>
                        <a:pt x="579" y="375"/>
                      </a:lnTo>
                      <a:lnTo>
                        <a:pt x="578" y="375"/>
                      </a:lnTo>
                      <a:lnTo>
                        <a:pt x="579" y="376"/>
                      </a:lnTo>
                      <a:lnTo>
                        <a:pt x="579" y="377"/>
                      </a:lnTo>
                      <a:lnTo>
                        <a:pt x="580" y="377"/>
                      </a:lnTo>
                      <a:lnTo>
                        <a:pt x="580" y="378"/>
                      </a:lnTo>
                      <a:lnTo>
                        <a:pt x="581" y="379"/>
                      </a:lnTo>
                      <a:lnTo>
                        <a:pt x="582" y="379"/>
                      </a:lnTo>
                      <a:lnTo>
                        <a:pt x="584" y="379"/>
                      </a:lnTo>
                      <a:lnTo>
                        <a:pt x="584" y="380"/>
                      </a:lnTo>
                      <a:lnTo>
                        <a:pt x="585" y="381"/>
                      </a:lnTo>
                      <a:lnTo>
                        <a:pt x="586" y="382"/>
                      </a:lnTo>
                      <a:lnTo>
                        <a:pt x="586" y="383"/>
                      </a:lnTo>
                      <a:lnTo>
                        <a:pt x="585" y="384"/>
                      </a:lnTo>
                      <a:lnTo>
                        <a:pt x="586" y="384"/>
                      </a:lnTo>
                      <a:lnTo>
                        <a:pt x="586" y="385"/>
                      </a:lnTo>
                      <a:lnTo>
                        <a:pt x="587" y="385"/>
                      </a:lnTo>
                      <a:lnTo>
                        <a:pt x="587" y="386"/>
                      </a:lnTo>
                      <a:lnTo>
                        <a:pt x="589" y="385"/>
                      </a:lnTo>
                      <a:lnTo>
                        <a:pt x="590" y="386"/>
                      </a:lnTo>
                      <a:lnTo>
                        <a:pt x="589" y="387"/>
                      </a:lnTo>
                      <a:lnTo>
                        <a:pt x="590" y="387"/>
                      </a:lnTo>
                      <a:lnTo>
                        <a:pt x="591" y="388"/>
                      </a:lnTo>
                      <a:lnTo>
                        <a:pt x="591" y="389"/>
                      </a:lnTo>
                      <a:lnTo>
                        <a:pt x="591" y="390"/>
                      </a:lnTo>
                      <a:lnTo>
                        <a:pt x="592" y="390"/>
                      </a:lnTo>
                      <a:lnTo>
                        <a:pt x="593" y="390"/>
                      </a:lnTo>
                      <a:lnTo>
                        <a:pt x="593" y="391"/>
                      </a:lnTo>
                      <a:lnTo>
                        <a:pt x="593" y="390"/>
                      </a:lnTo>
                      <a:lnTo>
                        <a:pt x="593" y="389"/>
                      </a:lnTo>
                      <a:lnTo>
                        <a:pt x="594" y="389"/>
                      </a:lnTo>
                      <a:lnTo>
                        <a:pt x="595" y="389"/>
                      </a:lnTo>
                      <a:lnTo>
                        <a:pt x="596" y="389"/>
                      </a:lnTo>
                      <a:lnTo>
                        <a:pt x="596" y="390"/>
                      </a:lnTo>
                      <a:lnTo>
                        <a:pt x="597" y="390"/>
                      </a:lnTo>
                      <a:lnTo>
                        <a:pt x="596" y="390"/>
                      </a:lnTo>
                      <a:lnTo>
                        <a:pt x="597" y="391"/>
                      </a:lnTo>
                      <a:lnTo>
                        <a:pt x="597" y="393"/>
                      </a:lnTo>
                      <a:lnTo>
                        <a:pt x="597" y="394"/>
                      </a:lnTo>
                      <a:lnTo>
                        <a:pt x="597" y="395"/>
                      </a:lnTo>
                      <a:lnTo>
                        <a:pt x="598" y="395"/>
                      </a:lnTo>
                      <a:lnTo>
                        <a:pt x="599" y="395"/>
                      </a:lnTo>
                      <a:lnTo>
                        <a:pt x="600" y="395"/>
                      </a:lnTo>
                      <a:lnTo>
                        <a:pt x="601" y="396"/>
                      </a:lnTo>
                      <a:lnTo>
                        <a:pt x="601" y="397"/>
                      </a:lnTo>
                      <a:lnTo>
                        <a:pt x="601" y="398"/>
                      </a:lnTo>
                      <a:lnTo>
                        <a:pt x="602" y="398"/>
                      </a:lnTo>
                      <a:lnTo>
                        <a:pt x="602" y="399"/>
                      </a:lnTo>
                      <a:lnTo>
                        <a:pt x="603" y="400"/>
                      </a:lnTo>
                      <a:lnTo>
                        <a:pt x="602" y="400"/>
                      </a:lnTo>
                      <a:lnTo>
                        <a:pt x="602" y="401"/>
                      </a:lnTo>
                      <a:lnTo>
                        <a:pt x="603" y="401"/>
                      </a:lnTo>
                      <a:lnTo>
                        <a:pt x="604" y="402"/>
                      </a:lnTo>
                      <a:lnTo>
                        <a:pt x="605" y="403"/>
                      </a:lnTo>
                      <a:lnTo>
                        <a:pt x="606" y="403"/>
                      </a:lnTo>
                      <a:lnTo>
                        <a:pt x="607" y="403"/>
                      </a:lnTo>
                      <a:lnTo>
                        <a:pt x="608" y="404"/>
                      </a:lnTo>
                      <a:lnTo>
                        <a:pt x="609" y="404"/>
                      </a:lnTo>
                      <a:lnTo>
                        <a:pt x="610" y="404"/>
                      </a:lnTo>
                      <a:lnTo>
                        <a:pt x="611" y="404"/>
                      </a:lnTo>
                      <a:lnTo>
                        <a:pt x="612" y="404"/>
                      </a:lnTo>
                      <a:lnTo>
                        <a:pt x="612" y="405"/>
                      </a:lnTo>
                      <a:lnTo>
                        <a:pt x="613" y="405"/>
                      </a:lnTo>
                      <a:lnTo>
                        <a:pt x="613" y="406"/>
                      </a:lnTo>
                      <a:lnTo>
                        <a:pt x="614" y="406"/>
                      </a:lnTo>
                      <a:lnTo>
                        <a:pt x="615" y="406"/>
                      </a:lnTo>
                      <a:lnTo>
                        <a:pt x="615" y="407"/>
                      </a:lnTo>
                      <a:lnTo>
                        <a:pt x="616" y="407"/>
                      </a:lnTo>
                      <a:lnTo>
                        <a:pt x="617" y="407"/>
                      </a:lnTo>
                      <a:lnTo>
                        <a:pt x="618" y="407"/>
                      </a:lnTo>
                      <a:lnTo>
                        <a:pt x="619" y="407"/>
                      </a:lnTo>
                      <a:lnTo>
                        <a:pt x="619" y="408"/>
                      </a:lnTo>
                      <a:lnTo>
                        <a:pt x="620" y="408"/>
                      </a:lnTo>
                      <a:lnTo>
                        <a:pt x="620" y="407"/>
                      </a:lnTo>
                      <a:lnTo>
                        <a:pt x="621" y="407"/>
                      </a:lnTo>
                      <a:lnTo>
                        <a:pt x="622" y="407"/>
                      </a:lnTo>
                      <a:lnTo>
                        <a:pt x="623" y="408"/>
                      </a:lnTo>
                      <a:lnTo>
                        <a:pt x="624" y="409"/>
                      </a:lnTo>
                      <a:lnTo>
                        <a:pt x="625" y="409"/>
                      </a:lnTo>
                      <a:lnTo>
                        <a:pt x="625" y="408"/>
                      </a:lnTo>
                      <a:lnTo>
                        <a:pt x="626" y="408"/>
                      </a:lnTo>
                      <a:lnTo>
                        <a:pt x="626" y="409"/>
                      </a:lnTo>
                      <a:lnTo>
                        <a:pt x="627" y="409"/>
                      </a:lnTo>
                      <a:lnTo>
                        <a:pt x="627" y="410"/>
                      </a:lnTo>
                      <a:lnTo>
                        <a:pt x="628" y="409"/>
                      </a:lnTo>
                      <a:lnTo>
                        <a:pt x="629" y="409"/>
                      </a:lnTo>
                      <a:lnTo>
                        <a:pt x="630" y="409"/>
                      </a:lnTo>
                      <a:lnTo>
                        <a:pt x="631" y="410"/>
                      </a:lnTo>
                      <a:lnTo>
                        <a:pt x="632" y="409"/>
                      </a:lnTo>
                      <a:lnTo>
                        <a:pt x="632" y="410"/>
                      </a:lnTo>
                      <a:lnTo>
                        <a:pt x="633" y="409"/>
                      </a:lnTo>
                      <a:lnTo>
                        <a:pt x="633" y="410"/>
                      </a:lnTo>
                      <a:lnTo>
                        <a:pt x="634" y="411"/>
                      </a:lnTo>
                      <a:lnTo>
                        <a:pt x="635" y="412"/>
                      </a:lnTo>
                      <a:lnTo>
                        <a:pt x="635" y="411"/>
                      </a:lnTo>
                      <a:lnTo>
                        <a:pt x="636" y="411"/>
                      </a:lnTo>
                      <a:lnTo>
                        <a:pt x="637" y="411"/>
                      </a:lnTo>
                      <a:lnTo>
                        <a:pt x="638" y="411"/>
                      </a:lnTo>
                      <a:lnTo>
                        <a:pt x="638" y="410"/>
                      </a:lnTo>
                      <a:lnTo>
                        <a:pt x="639" y="410"/>
                      </a:lnTo>
                      <a:lnTo>
                        <a:pt x="640" y="410"/>
                      </a:lnTo>
                      <a:lnTo>
                        <a:pt x="641" y="410"/>
                      </a:lnTo>
                      <a:lnTo>
                        <a:pt x="641" y="411"/>
                      </a:lnTo>
                      <a:lnTo>
                        <a:pt x="641" y="412"/>
                      </a:lnTo>
                      <a:lnTo>
                        <a:pt x="641" y="413"/>
                      </a:lnTo>
                      <a:lnTo>
                        <a:pt x="641" y="414"/>
                      </a:lnTo>
                      <a:lnTo>
                        <a:pt x="643" y="414"/>
                      </a:lnTo>
                      <a:lnTo>
                        <a:pt x="644" y="415"/>
                      </a:lnTo>
                      <a:lnTo>
                        <a:pt x="644" y="416"/>
                      </a:lnTo>
                      <a:lnTo>
                        <a:pt x="644" y="417"/>
                      </a:lnTo>
                      <a:lnTo>
                        <a:pt x="643" y="417"/>
                      </a:lnTo>
                      <a:lnTo>
                        <a:pt x="642" y="417"/>
                      </a:lnTo>
                      <a:lnTo>
                        <a:pt x="643" y="418"/>
                      </a:lnTo>
                      <a:lnTo>
                        <a:pt x="642" y="418"/>
                      </a:lnTo>
                      <a:lnTo>
                        <a:pt x="642" y="419"/>
                      </a:lnTo>
                      <a:lnTo>
                        <a:pt x="643" y="419"/>
                      </a:lnTo>
                      <a:lnTo>
                        <a:pt x="643" y="420"/>
                      </a:lnTo>
                      <a:lnTo>
                        <a:pt x="643" y="52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321" name="Group 877"/>
                <p:cNvGrpSpPr>
                  <a:grpSpLocks/>
                </p:cNvGrpSpPr>
                <p:nvPr/>
              </p:nvGrpSpPr>
              <p:grpSpPr bwMode="auto">
                <a:xfrm>
                  <a:off x="2771775" y="2216150"/>
                  <a:ext cx="2092325" cy="2443163"/>
                  <a:chOff x="3377" y="787"/>
                  <a:chExt cx="2034" cy="2376"/>
                </a:xfrm>
                <a:grpFill/>
              </p:grpSpPr>
              <p:sp>
                <p:nvSpPr>
                  <p:cNvPr id="324" name="Freeform 677"/>
                  <p:cNvSpPr>
                    <a:spLocks/>
                  </p:cNvSpPr>
                  <p:nvPr/>
                </p:nvSpPr>
                <p:spPr bwMode="auto">
                  <a:xfrm>
                    <a:off x="4011" y="313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5" name="Rectangle 678"/>
                  <p:cNvSpPr>
                    <a:spLocks noChangeArrowheads="1"/>
                  </p:cNvSpPr>
                  <p:nvPr/>
                </p:nvSpPr>
                <p:spPr bwMode="auto">
                  <a:xfrm>
                    <a:off x="4002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26" name="Freeform 679"/>
                  <p:cNvSpPr>
                    <a:spLocks/>
                  </p:cNvSpPr>
                  <p:nvPr/>
                </p:nvSpPr>
                <p:spPr bwMode="auto">
                  <a:xfrm>
                    <a:off x="4004" y="313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7" name="Freeform 680"/>
                  <p:cNvSpPr>
                    <a:spLocks/>
                  </p:cNvSpPr>
                  <p:nvPr/>
                </p:nvSpPr>
                <p:spPr bwMode="auto">
                  <a:xfrm>
                    <a:off x="4017" y="313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8" name="Freeform 681"/>
                  <p:cNvSpPr>
                    <a:spLocks/>
                  </p:cNvSpPr>
                  <p:nvPr/>
                </p:nvSpPr>
                <p:spPr bwMode="auto">
                  <a:xfrm>
                    <a:off x="4019" y="313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0 w 1"/>
                      <a:gd name="T19" fmla="*/ 1 h 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1"/>
                      <a:gd name="T32" fmla="*/ 1 w 1"/>
                      <a:gd name="T33" fmla="*/ 1 h 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9" name="Freeform 682"/>
                  <p:cNvSpPr>
                    <a:spLocks/>
                  </p:cNvSpPr>
                  <p:nvPr/>
                </p:nvSpPr>
                <p:spPr bwMode="auto">
                  <a:xfrm>
                    <a:off x="4010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0" name="Rectangle 683"/>
                  <p:cNvSpPr>
                    <a:spLocks noChangeArrowheads="1"/>
                  </p:cNvSpPr>
                  <p:nvPr/>
                </p:nvSpPr>
                <p:spPr bwMode="auto">
                  <a:xfrm>
                    <a:off x="4019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31" name="Freeform 684"/>
                  <p:cNvSpPr>
                    <a:spLocks/>
                  </p:cNvSpPr>
                  <p:nvPr/>
                </p:nvSpPr>
                <p:spPr bwMode="auto">
                  <a:xfrm>
                    <a:off x="4012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2" name="Freeform 685"/>
                  <p:cNvSpPr>
                    <a:spLocks/>
                  </p:cNvSpPr>
                  <p:nvPr/>
                </p:nvSpPr>
                <p:spPr bwMode="auto">
                  <a:xfrm>
                    <a:off x="4004" y="3138"/>
                    <a:ext cx="28" cy="14"/>
                  </a:xfrm>
                  <a:custGeom>
                    <a:avLst/>
                    <a:gdLst>
                      <a:gd name="T0" fmla="*/ 13 w 28"/>
                      <a:gd name="T1" fmla="*/ 1 h 14"/>
                      <a:gd name="T2" fmla="*/ 15 w 28"/>
                      <a:gd name="T3" fmla="*/ 0 h 14"/>
                      <a:gd name="T4" fmla="*/ 17 w 28"/>
                      <a:gd name="T5" fmla="*/ 0 h 14"/>
                      <a:gd name="T6" fmla="*/ 18 w 28"/>
                      <a:gd name="T7" fmla="*/ 1 h 14"/>
                      <a:gd name="T8" fmla="*/ 19 w 28"/>
                      <a:gd name="T9" fmla="*/ 2 h 14"/>
                      <a:gd name="T10" fmla="*/ 19 w 28"/>
                      <a:gd name="T11" fmla="*/ 2 h 14"/>
                      <a:gd name="T12" fmla="*/ 18 w 28"/>
                      <a:gd name="T13" fmla="*/ 2 h 14"/>
                      <a:gd name="T14" fmla="*/ 17 w 28"/>
                      <a:gd name="T15" fmla="*/ 3 h 14"/>
                      <a:gd name="T16" fmla="*/ 18 w 28"/>
                      <a:gd name="T17" fmla="*/ 3 h 14"/>
                      <a:gd name="T18" fmla="*/ 20 w 28"/>
                      <a:gd name="T19" fmla="*/ 4 h 14"/>
                      <a:gd name="T20" fmla="*/ 21 w 28"/>
                      <a:gd name="T21" fmla="*/ 4 h 14"/>
                      <a:gd name="T22" fmla="*/ 21 w 28"/>
                      <a:gd name="T23" fmla="*/ 6 h 14"/>
                      <a:gd name="T24" fmla="*/ 22 w 28"/>
                      <a:gd name="T25" fmla="*/ 6 h 14"/>
                      <a:gd name="T26" fmla="*/ 23 w 28"/>
                      <a:gd name="T27" fmla="*/ 6 h 14"/>
                      <a:gd name="T28" fmla="*/ 25 w 28"/>
                      <a:gd name="T29" fmla="*/ 5 h 14"/>
                      <a:gd name="T30" fmla="*/ 24 w 28"/>
                      <a:gd name="T31" fmla="*/ 6 h 14"/>
                      <a:gd name="T32" fmla="*/ 24 w 28"/>
                      <a:gd name="T33" fmla="*/ 7 h 14"/>
                      <a:gd name="T34" fmla="*/ 24 w 28"/>
                      <a:gd name="T35" fmla="*/ 8 h 14"/>
                      <a:gd name="T36" fmla="*/ 26 w 28"/>
                      <a:gd name="T37" fmla="*/ 8 h 14"/>
                      <a:gd name="T38" fmla="*/ 26 w 28"/>
                      <a:gd name="T39" fmla="*/ 9 h 14"/>
                      <a:gd name="T40" fmla="*/ 28 w 28"/>
                      <a:gd name="T41" fmla="*/ 10 h 14"/>
                      <a:gd name="T42" fmla="*/ 28 w 28"/>
                      <a:gd name="T43" fmla="*/ 11 h 14"/>
                      <a:gd name="T44" fmla="*/ 26 w 28"/>
                      <a:gd name="T45" fmla="*/ 11 h 14"/>
                      <a:gd name="T46" fmla="*/ 24 w 28"/>
                      <a:gd name="T47" fmla="*/ 12 h 14"/>
                      <a:gd name="T48" fmla="*/ 25 w 28"/>
                      <a:gd name="T49" fmla="*/ 10 h 14"/>
                      <a:gd name="T50" fmla="*/ 22 w 28"/>
                      <a:gd name="T51" fmla="*/ 10 h 14"/>
                      <a:gd name="T52" fmla="*/ 20 w 28"/>
                      <a:gd name="T53" fmla="*/ 11 h 14"/>
                      <a:gd name="T54" fmla="*/ 20 w 28"/>
                      <a:gd name="T55" fmla="*/ 10 h 14"/>
                      <a:gd name="T56" fmla="*/ 19 w 28"/>
                      <a:gd name="T57" fmla="*/ 11 h 14"/>
                      <a:gd name="T58" fmla="*/ 18 w 28"/>
                      <a:gd name="T59" fmla="*/ 13 h 14"/>
                      <a:gd name="T60" fmla="*/ 17 w 28"/>
                      <a:gd name="T61" fmla="*/ 12 h 14"/>
                      <a:gd name="T62" fmla="*/ 15 w 28"/>
                      <a:gd name="T63" fmla="*/ 12 h 14"/>
                      <a:gd name="T64" fmla="*/ 13 w 28"/>
                      <a:gd name="T65" fmla="*/ 12 h 14"/>
                      <a:gd name="T66" fmla="*/ 12 w 28"/>
                      <a:gd name="T67" fmla="*/ 12 h 14"/>
                      <a:gd name="T68" fmla="*/ 12 w 28"/>
                      <a:gd name="T69" fmla="*/ 11 h 14"/>
                      <a:gd name="T70" fmla="*/ 10 w 28"/>
                      <a:gd name="T71" fmla="*/ 11 h 14"/>
                      <a:gd name="T72" fmla="*/ 11 w 28"/>
                      <a:gd name="T73" fmla="*/ 10 h 14"/>
                      <a:gd name="T74" fmla="*/ 9 w 28"/>
                      <a:gd name="T75" fmla="*/ 9 h 14"/>
                      <a:gd name="T76" fmla="*/ 8 w 28"/>
                      <a:gd name="T77" fmla="*/ 9 h 14"/>
                      <a:gd name="T78" fmla="*/ 6 w 28"/>
                      <a:gd name="T79" fmla="*/ 10 h 14"/>
                      <a:gd name="T80" fmla="*/ 4 w 28"/>
                      <a:gd name="T81" fmla="*/ 13 h 14"/>
                      <a:gd name="T82" fmla="*/ 3 w 28"/>
                      <a:gd name="T83" fmla="*/ 14 h 14"/>
                      <a:gd name="T84" fmla="*/ 3 w 28"/>
                      <a:gd name="T85" fmla="*/ 13 h 14"/>
                      <a:gd name="T86" fmla="*/ 3 w 28"/>
                      <a:gd name="T87" fmla="*/ 12 h 14"/>
                      <a:gd name="T88" fmla="*/ 4 w 28"/>
                      <a:gd name="T89" fmla="*/ 10 h 14"/>
                      <a:gd name="T90" fmla="*/ 3 w 28"/>
                      <a:gd name="T91" fmla="*/ 9 h 14"/>
                      <a:gd name="T92" fmla="*/ 2 w 28"/>
                      <a:gd name="T93" fmla="*/ 9 h 14"/>
                      <a:gd name="T94" fmla="*/ 1 w 28"/>
                      <a:gd name="T95" fmla="*/ 9 h 14"/>
                      <a:gd name="T96" fmla="*/ 1 w 28"/>
                      <a:gd name="T97" fmla="*/ 8 h 14"/>
                      <a:gd name="T98" fmla="*/ 2 w 28"/>
                      <a:gd name="T99" fmla="*/ 7 h 14"/>
                      <a:gd name="T100" fmla="*/ 3 w 28"/>
                      <a:gd name="T101" fmla="*/ 7 h 14"/>
                      <a:gd name="T102" fmla="*/ 6 w 28"/>
                      <a:gd name="T103" fmla="*/ 6 h 14"/>
                      <a:gd name="T104" fmla="*/ 6 w 28"/>
                      <a:gd name="T105" fmla="*/ 5 h 14"/>
                      <a:gd name="T106" fmla="*/ 7 w 28"/>
                      <a:gd name="T107" fmla="*/ 4 h 14"/>
                      <a:gd name="T108" fmla="*/ 9 w 28"/>
                      <a:gd name="T109" fmla="*/ 3 h 14"/>
                      <a:gd name="T110" fmla="*/ 9 w 28"/>
                      <a:gd name="T111" fmla="*/ 4 h 14"/>
                      <a:gd name="T112" fmla="*/ 10 w 28"/>
                      <a:gd name="T113" fmla="*/ 5 h 14"/>
                      <a:gd name="T114" fmla="*/ 10 w 28"/>
                      <a:gd name="T115" fmla="*/ 4 h 14"/>
                      <a:gd name="T116" fmla="*/ 12 w 28"/>
                      <a:gd name="T117" fmla="*/ 3 h 14"/>
                      <a:gd name="T118" fmla="*/ 13 w 28"/>
                      <a:gd name="T119" fmla="*/ 2 h 1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28"/>
                      <a:gd name="T181" fmla="*/ 0 h 14"/>
                      <a:gd name="T182" fmla="*/ 28 w 28"/>
                      <a:gd name="T183" fmla="*/ 14 h 1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28" h="14">
                        <a:moveTo>
                          <a:pt x="13" y="1"/>
                        </a:moveTo>
                        <a:lnTo>
                          <a:pt x="13" y="1"/>
                        </a:lnTo>
                        <a:lnTo>
                          <a:pt x="14" y="1"/>
                        </a:lnTo>
                        <a:lnTo>
                          <a:pt x="15" y="1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9" y="2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7" y="2"/>
                        </a:lnTo>
                        <a:lnTo>
                          <a:pt x="17" y="3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8" y="3"/>
                        </a:lnTo>
                        <a:lnTo>
                          <a:pt x="18" y="4"/>
                        </a:lnTo>
                        <a:lnTo>
                          <a:pt x="19" y="4"/>
                        </a:lnTo>
                        <a:lnTo>
                          <a:pt x="20" y="4"/>
                        </a:lnTo>
                        <a:lnTo>
                          <a:pt x="21" y="4"/>
                        </a:lnTo>
                        <a:lnTo>
                          <a:pt x="21" y="5"/>
                        </a:lnTo>
                        <a:lnTo>
                          <a:pt x="21" y="6"/>
                        </a:lnTo>
                        <a:lnTo>
                          <a:pt x="22" y="7"/>
                        </a:lnTo>
                        <a:lnTo>
                          <a:pt x="22" y="6"/>
                        </a:lnTo>
                        <a:lnTo>
                          <a:pt x="23" y="6"/>
                        </a:lnTo>
                        <a:lnTo>
                          <a:pt x="23" y="5"/>
                        </a:lnTo>
                        <a:lnTo>
                          <a:pt x="24" y="5"/>
                        </a:lnTo>
                        <a:lnTo>
                          <a:pt x="25" y="5"/>
                        </a:lnTo>
                        <a:lnTo>
                          <a:pt x="25" y="4"/>
                        </a:lnTo>
                        <a:lnTo>
                          <a:pt x="25" y="5"/>
                        </a:lnTo>
                        <a:lnTo>
                          <a:pt x="24" y="6"/>
                        </a:lnTo>
                        <a:lnTo>
                          <a:pt x="24" y="7"/>
                        </a:lnTo>
                        <a:lnTo>
                          <a:pt x="24" y="8"/>
                        </a:lnTo>
                        <a:lnTo>
                          <a:pt x="24" y="9"/>
                        </a:lnTo>
                        <a:lnTo>
                          <a:pt x="24" y="8"/>
                        </a:lnTo>
                        <a:lnTo>
                          <a:pt x="25" y="8"/>
                        </a:lnTo>
                        <a:lnTo>
                          <a:pt x="26" y="8"/>
                        </a:lnTo>
                        <a:lnTo>
                          <a:pt x="26" y="9"/>
                        </a:lnTo>
                        <a:lnTo>
                          <a:pt x="27" y="9"/>
                        </a:lnTo>
                        <a:lnTo>
                          <a:pt x="28" y="9"/>
                        </a:lnTo>
                        <a:lnTo>
                          <a:pt x="28" y="10"/>
                        </a:lnTo>
                        <a:lnTo>
                          <a:pt x="28" y="11"/>
                        </a:lnTo>
                        <a:lnTo>
                          <a:pt x="27" y="11"/>
                        </a:lnTo>
                        <a:lnTo>
                          <a:pt x="26" y="11"/>
                        </a:lnTo>
                        <a:lnTo>
                          <a:pt x="25" y="12"/>
                        </a:lnTo>
                        <a:lnTo>
                          <a:pt x="25" y="11"/>
                        </a:lnTo>
                        <a:lnTo>
                          <a:pt x="24" y="12"/>
                        </a:lnTo>
                        <a:lnTo>
                          <a:pt x="24" y="11"/>
                        </a:lnTo>
                        <a:lnTo>
                          <a:pt x="25" y="11"/>
                        </a:lnTo>
                        <a:lnTo>
                          <a:pt x="25" y="10"/>
                        </a:lnTo>
                        <a:lnTo>
                          <a:pt x="24" y="10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21" y="10"/>
                        </a:lnTo>
                        <a:lnTo>
                          <a:pt x="20" y="11"/>
                        </a:lnTo>
                        <a:lnTo>
                          <a:pt x="21" y="11"/>
                        </a:lnTo>
                        <a:lnTo>
                          <a:pt x="20" y="11"/>
                        </a:lnTo>
                        <a:lnTo>
                          <a:pt x="20" y="10"/>
                        </a:lnTo>
                        <a:lnTo>
                          <a:pt x="19" y="10"/>
                        </a:lnTo>
                        <a:lnTo>
                          <a:pt x="19" y="11"/>
                        </a:lnTo>
                        <a:lnTo>
                          <a:pt x="18" y="11"/>
                        </a:lnTo>
                        <a:lnTo>
                          <a:pt x="19" y="11"/>
                        </a:lnTo>
                        <a:lnTo>
                          <a:pt x="19" y="12"/>
                        </a:lnTo>
                        <a:lnTo>
                          <a:pt x="18" y="12"/>
                        </a:lnTo>
                        <a:lnTo>
                          <a:pt x="18" y="13"/>
                        </a:lnTo>
                        <a:lnTo>
                          <a:pt x="18" y="12"/>
                        </a:lnTo>
                        <a:lnTo>
                          <a:pt x="17" y="12"/>
                        </a:lnTo>
                        <a:lnTo>
                          <a:pt x="17" y="11"/>
                        </a:lnTo>
                        <a:lnTo>
                          <a:pt x="16" y="12"/>
                        </a:lnTo>
                        <a:lnTo>
                          <a:pt x="16" y="11"/>
                        </a:lnTo>
                        <a:lnTo>
                          <a:pt x="15" y="12"/>
                        </a:lnTo>
                        <a:lnTo>
                          <a:pt x="14" y="12"/>
                        </a:lnTo>
                        <a:lnTo>
                          <a:pt x="13" y="12"/>
                        </a:lnTo>
                        <a:lnTo>
                          <a:pt x="12" y="12"/>
                        </a:lnTo>
                        <a:lnTo>
                          <a:pt x="12" y="11"/>
                        </a:lnTo>
                        <a:lnTo>
                          <a:pt x="11" y="11"/>
                        </a:lnTo>
                        <a:lnTo>
                          <a:pt x="10" y="11"/>
                        </a:lnTo>
                        <a:lnTo>
                          <a:pt x="11" y="11"/>
                        </a:lnTo>
                        <a:lnTo>
                          <a:pt x="11" y="10"/>
                        </a:lnTo>
                        <a:lnTo>
                          <a:pt x="10" y="9"/>
                        </a:lnTo>
                        <a:lnTo>
                          <a:pt x="9" y="9"/>
                        </a:lnTo>
                        <a:lnTo>
                          <a:pt x="8" y="9"/>
                        </a:lnTo>
                        <a:lnTo>
                          <a:pt x="7" y="9"/>
                        </a:lnTo>
                        <a:lnTo>
                          <a:pt x="6" y="10"/>
                        </a:lnTo>
                        <a:lnTo>
                          <a:pt x="5" y="11"/>
                        </a:lnTo>
                        <a:lnTo>
                          <a:pt x="5" y="12"/>
                        </a:ln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4" y="14"/>
                        </a:lnTo>
                        <a:lnTo>
                          <a:pt x="4" y="13"/>
                        </a:lnTo>
                        <a:lnTo>
                          <a:pt x="3" y="14"/>
                        </a:lnTo>
                        <a:lnTo>
                          <a:pt x="3" y="13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3" y="12"/>
                        </a:lnTo>
                        <a:lnTo>
                          <a:pt x="3" y="11"/>
                        </a:lnTo>
                        <a:lnTo>
                          <a:pt x="4" y="10"/>
                        </a:lnTo>
                        <a:lnTo>
                          <a:pt x="4" y="9"/>
                        </a:lnTo>
                        <a:lnTo>
                          <a:pt x="3" y="9"/>
                        </a:lnTo>
                        <a:lnTo>
                          <a:pt x="2" y="10"/>
                        </a:lnTo>
                        <a:lnTo>
                          <a:pt x="2" y="9"/>
                        </a:lnTo>
                        <a:lnTo>
                          <a:pt x="2" y="8"/>
                        </a:lnTo>
                        <a:lnTo>
                          <a:pt x="2" y="9"/>
                        </a:lnTo>
                        <a:lnTo>
                          <a:pt x="1" y="9"/>
                        </a:lnTo>
                        <a:lnTo>
                          <a:pt x="1" y="8"/>
                        </a:lnTo>
                        <a:lnTo>
                          <a:pt x="0" y="8"/>
                        </a:lnTo>
                        <a:lnTo>
                          <a:pt x="1" y="8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3" y="7"/>
                        </a:lnTo>
                        <a:lnTo>
                          <a:pt x="4" y="7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6" y="6"/>
                        </a:lnTo>
                        <a:lnTo>
                          <a:pt x="6" y="5"/>
                        </a:lnTo>
                        <a:lnTo>
                          <a:pt x="6" y="4"/>
                        </a:lnTo>
                        <a:lnTo>
                          <a:pt x="7" y="4"/>
                        </a:lnTo>
                        <a:lnTo>
                          <a:pt x="7" y="5"/>
                        </a:lnTo>
                        <a:lnTo>
                          <a:pt x="7" y="4"/>
                        </a:lnTo>
                        <a:lnTo>
                          <a:pt x="8" y="3"/>
                        </a:lnTo>
                        <a:lnTo>
                          <a:pt x="9" y="3"/>
                        </a:lnTo>
                        <a:lnTo>
                          <a:pt x="9" y="2"/>
                        </a:lnTo>
                        <a:lnTo>
                          <a:pt x="9" y="3"/>
                        </a:lnTo>
                        <a:lnTo>
                          <a:pt x="9" y="4"/>
                        </a:lnTo>
                        <a:lnTo>
                          <a:pt x="9" y="5"/>
                        </a:lnTo>
                        <a:lnTo>
                          <a:pt x="10" y="5"/>
                        </a:lnTo>
                        <a:lnTo>
                          <a:pt x="10" y="4"/>
                        </a:lnTo>
                        <a:lnTo>
                          <a:pt x="11" y="4"/>
                        </a:lnTo>
                        <a:lnTo>
                          <a:pt x="11" y="3"/>
                        </a:lnTo>
                        <a:lnTo>
                          <a:pt x="12" y="3"/>
                        </a:lnTo>
                        <a:lnTo>
                          <a:pt x="13" y="3"/>
                        </a:lnTo>
                        <a:lnTo>
                          <a:pt x="13" y="2"/>
                        </a:lnTo>
                        <a:lnTo>
                          <a:pt x="14" y="2"/>
                        </a:lnTo>
                        <a:lnTo>
                          <a:pt x="1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3" name="Freeform 686"/>
                  <p:cNvSpPr>
                    <a:spLocks/>
                  </p:cNvSpPr>
                  <p:nvPr/>
                </p:nvSpPr>
                <p:spPr bwMode="auto">
                  <a:xfrm>
                    <a:off x="4019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4" name="Freeform 687"/>
                  <p:cNvSpPr>
                    <a:spLocks/>
                  </p:cNvSpPr>
                  <p:nvPr/>
                </p:nvSpPr>
                <p:spPr bwMode="auto">
                  <a:xfrm>
                    <a:off x="4031" y="31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5" name="Freeform 688"/>
                  <p:cNvSpPr>
                    <a:spLocks/>
                  </p:cNvSpPr>
                  <p:nvPr/>
                </p:nvSpPr>
                <p:spPr bwMode="auto">
                  <a:xfrm>
                    <a:off x="4010" y="314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6" name="Rectangle 689"/>
                  <p:cNvSpPr>
                    <a:spLocks noChangeArrowheads="1"/>
                  </p:cNvSpPr>
                  <p:nvPr/>
                </p:nvSpPr>
                <p:spPr bwMode="auto">
                  <a:xfrm>
                    <a:off x="4006" y="3150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37" name="Freeform 690"/>
                  <p:cNvSpPr>
                    <a:spLocks/>
                  </p:cNvSpPr>
                  <p:nvPr/>
                </p:nvSpPr>
                <p:spPr bwMode="auto">
                  <a:xfrm>
                    <a:off x="4025" y="315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1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1 h 2"/>
                      <a:gd name="T18" fmla="*/ 1 w 1"/>
                      <a:gd name="T19" fmla="*/ 0 h 2"/>
                      <a:gd name="T20" fmla="*/ 1 w 1"/>
                      <a:gd name="T21" fmla="*/ 1 h 2"/>
                      <a:gd name="T22" fmla="*/ 1 w 1"/>
                      <a:gd name="T23" fmla="*/ 1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0 w 1"/>
                      <a:gd name="T29" fmla="*/ 1 h 2"/>
                      <a:gd name="T30" fmla="*/ 0 w 1"/>
                      <a:gd name="T31" fmla="*/ 2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1"/>
                      <a:gd name="T49" fmla="*/ 0 h 2"/>
                      <a:gd name="T50" fmla="*/ 1 w 1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8" name="Freeform 691"/>
                  <p:cNvSpPr>
                    <a:spLocks/>
                  </p:cNvSpPr>
                  <p:nvPr/>
                </p:nvSpPr>
                <p:spPr bwMode="auto">
                  <a:xfrm>
                    <a:off x="4052" y="3124"/>
                    <a:ext cx="5" cy="3"/>
                  </a:xfrm>
                  <a:custGeom>
                    <a:avLst/>
                    <a:gdLst>
                      <a:gd name="T0" fmla="*/ 3 w 5"/>
                      <a:gd name="T1" fmla="*/ 3 h 3"/>
                      <a:gd name="T2" fmla="*/ 3 w 5"/>
                      <a:gd name="T3" fmla="*/ 3 h 3"/>
                      <a:gd name="T4" fmla="*/ 2 w 5"/>
                      <a:gd name="T5" fmla="*/ 3 h 3"/>
                      <a:gd name="T6" fmla="*/ 2 w 5"/>
                      <a:gd name="T7" fmla="*/ 3 h 3"/>
                      <a:gd name="T8" fmla="*/ 2 w 5"/>
                      <a:gd name="T9" fmla="*/ 3 h 3"/>
                      <a:gd name="T10" fmla="*/ 1 w 5"/>
                      <a:gd name="T11" fmla="*/ 3 h 3"/>
                      <a:gd name="T12" fmla="*/ 1 w 5"/>
                      <a:gd name="T13" fmla="*/ 3 h 3"/>
                      <a:gd name="T14" fmla="*/ 0 w 5"/>
                      <a:gd name="T15" fmla="*/ 3 h 3"/>
                      <a:gd name="T16" fmla="*/ 0 w 5"/>
                      <a:gd name="T17" fmla="*/ 3 h 3"/>
                      <a:gd name="T18" fmla="*/ 0 w 5"/>
                      <a:gd name="T19" fmla="*/ 3 h 3"/>
                      <a:gd name="T20" fmla="*/ 1 w 5"/>
                      <a:gd name="T21" fmla="*/ 3 h 3"/>
                      <a:gd name="T22" fmla="*/ 1 w 5"/>
                      <a:gd name="T23" fmla="*/ 2 h 3"/>
                      <a:gd name="T24" fmla="*/ 0 w 5"/>
                      <a:gd name="T25" fmla="*/ 2 h 3"/>
                      <a:gd name="T26" fmla="*/ 0 w 5"/>
                      <a:gd name="T27" fmla="*/ 2 h 3"/>
                      <a:gd name="T28" fmla="*/ 0 w 5"/>
                      <a:gd name="T29" fmla="*/ 1 h 3"/>
                      <a:gd name="T30" fmla="*/ 0 w 5"/>
                      <a:gd name="T31" fmla="*/ 1 h 3"/>
                      <a:gd name="T32" fmla="*/ 0 w 5"/>
                      <a:gd name="T33" fmla="*/ 1 h 3"/>
                      <a:gd name="T34" fmla="*/ 0 w 5"/>
                      <a:gd name="T35" fmla="*/ 1 h 3"/>
                      <a:gd name="T36" fmla="*/ 0 w 5"/>
                      <a:gd name="T37" fmla="*/ 1 h 3"/>
                      <a:gd name="T38" fmla="*/ 1 w 5"/>
                      <a:gd name="T39" fmla="*/ 1 h 3"/>
                      <a:gd name="T40" fmla="*/ 1 w 5"/>
                      <a:gd name="T41" fmla="*/ 1 h 3"/>
                      <a:gd name="T42" fmla="*/ 1 w 5"/>
                      <a:gd name="T43" fmla="*/ 1 h 3"/>
                      <a:gd name="T44" fmla="*/ 1 w 5"/>
                      <a:gd name="T45" fmla="*/ 1 h 3"/>
                      <a:gd name="T46" fmla="*/ 2 w 5"/>
                      <a:gd name="T47" fmla="*/ 1 h 3"/>
                      <a:gd name="T48" fmla="*/ 2 w 5"/>
                      <a:gd name="T49" fmla="*/ 1 h 3"/>
                      <a:gd name="T50" fmla="*/ 2 w 5"/>
                      <a:gd name="T51" fmla="*/ 1 h 3"/>
                      <a:gd name="T52" fmla="*/ 2 w 5"/>
                      <a:gd name="T53" fmla="*/ 0 h 3"/>
                      <a:gd name="T54" fmla="*/ 3 w 5"/>
                      <a:gd name="T55" fmla="*/ 1 h 3"/>
                      <a:gd name="T56" fmla="*/ 3 w 5"/>
                      <a:gd name="T57" fmla="*/ 1 h 3"/>
                      <a:gd name="T58" fmla="*/ 3 w 5"/>
                      <a:gd name="T59" fmla="*/ 0 h 3"/>
                      <a:gd name="T60" fmla="*/ 3 w 5"/>
                      <a:gd name="T61" fmla="*/ 0 h 3"/>
                      <a:gd name="T62" fmla="*/ 4 w 5"/>
                      <a:gd name="T63" fmla="*/ 0 h 3"/>
                      <a:gd name="T64" fmla="*/ 4 w 5"/>
                      <a:gd name="T65" fmla="*/ 0 h 3"/>
                      <a:gd name="T66" fmla="*/ 5 w 5"/>
                      <a:gd name="T67" fmla="*/ 0 h 3"/>
                      <a:gd name="T68" fmla="*/ 4 w 5"/>
                      <a:gd name="T69" fmla="*/ 1 h 3"/>
                      <a:gd name="T70" fmla="*/ 4 w 5"/>
                      <a:gd name="T71" fmla="*/ 1 h 3"/>
                      <a:gd name="T72" fmla="*/ 3 w 5"/>
                      <a:gd name="T73" fmla="*/ 2 h 3"/>
                      <a:gd name="T74" fmla="*/ 4 w 5"/>
                      <a:gd name="T75" fmla="*/ 2 h 3"/>
                      <a:gd name="T76" fmla="*/ 4 w 5"/>
                      <a:gd name="T77" fmla="*/ 2 h 3"/>
                      <a:gd name="T78" fmla="*/ 4 w 5"/>
                      <a:gd name="T79" fmla="*/ 2 h 3"/>
                      <a:gd name="T80" fmla="*/ 4 w 5"/>
                      <a:gd name="T81" fmla="*/ 2 h 3"/>
                      <a:gd name="T82" fmla="*/ 4 w 5"/>
                      <a:gd name="T83" fmla="*/ 3 h 3"/>
                      <a:gd name="T84" fmla="*/ 3 w 5"/>
                      <a:gd name="T85" fmla="*/ 3 h 3"/>
                      <a:gd name="T86" fmla="*/ 3 w 5"/>
                      <a:gd name="T87" fmla="*/ 3 h 3"/>
                      <a:gd name="T88" fmla="*/ 3 w 5"/>
                      <a:gd name="T89" fmla="*/ 3 h 3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5"/>
                      <a:gd name="T136" fmla="*/ 0 h 3"/>
                      <a:gd name="T137" fmla="*/ 5 w 5"/>
                      <a:gd name="T138" fmla="*/ 3 h 3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5" h="3">
                        <a:moveTo>
                          <a:pt x="3" y="3"/>
                        </a:move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9" name="Freeform 692"/>
                  <p:cNvSpPr>
                    <a:spLocks/>
                  </p:cNvSpPr>
                  <p:nvPr/>
                </p:nvSpPr>
                <p:spPr bwMode="auto">
                  <a:xfrm>
                    <a:off x="4051" y="31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0" name="Freeform 693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1" name="Freeform 694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2" name="Freeform 695"/>
                  <p:cNvSpPr>
                    <a:spLocks/>
                  </p:cNvSpPr>
                  <p:nvPr/>
                </p:nvSpPr>
                <p:spPr bwMode="auto">
                  <a:xfrm>
                    <a:off x="4043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3" name="Freeform 696"/>
                  <p:cNvSpPr>
                    <a:spLocks/>
                  </p:cNvSpPr>
                  <p:nvPr/>
                </p:nvSpPr>
                <p:spPr bwMode="auto">
                  <a:xfrm>
                    <a:off x="4048" y="312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4" name="Freeform 697"/>
                  <p:cNvSpPr>
                    <a:spLocks/>
                  </p:cNvSpPr>
                  <p:nvPr/>
                </p:nvSpPr>
                <p:spPr bwMode="auto">
                  <a:xfrm>
                    <a:off x="4051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5" name="Freeform 698"/>
                  <p:cNvSpPr>
                    <a:spLocks/>
                  </p:cNvSpPr>
                  <p:nvPr/>
                </p:nvSpPr>
                <p:spPr bwMode="auto">
                  <a:xfrm>
                    <a:off x="4050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6" name="Freeform 699"/>
                  <p:cNvSpPr>
                    <a:spLocks/>
                  </p:cNvSpPr>
                  <p:nvPr/>
                </p:nvSpPr>
                <p:spPr bwMode="auto">
                  <a:xfrm>
                    <a:off x="4039" y="312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7" name="Freeform 700"/>
                  <p:cNvSpPr>
                    <a:spLocks/>
                  </p:cNvSpPr>
                  <p:nvPr/>
                </p:nvSpPr>
                <p:spPr bwMode="auto">
                  <a:xfrm>
                    <a:off x="4049" y="313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  <a:gd name="T6" fmla="*/ 1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0 h 2"/>
                      <a:gd name="T22" fmla="*/ 1 w 2"/>
                      <a:gd name="T23" fmla="*/ 0 h 2"/>
                      <a:gd name="T24" fmla="*/ 1 w 2"/>
                      <a:gd name="T25" fmla="*/ 0 h 2"/>
                      <a:gd name="T26" fmla="*/ 2 w 2"/>
                      <a:gd name="T27" fmla="*/ 0 h 2"/>
                      <a:gd name="T28" fmla="*/ 2 w 2"/>
                      <a:gd name="T29" fmla="*/ 0 h 2"/>
                      <a:gd name="T30" fmla="*/ 1 w 2"/>
                      <a:gd name="T31" fmla="*/ 1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2"/>
                      <a:gd name="T50" fmla="*/ 2 w 2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2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8" name="Freeform 701"/>
                  <p:cNvSpPr>
                    <a:spLocks/>
                  </p:cNvSpPr>
                  <p:nvPr/>
                </p:nvSpPr>
                <p:spPr bwMode="auto">
                  <a:xfrm>
                    <a:off x="4051" y="313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9" name="Line 702"/>
                  <p:cNvSpPr>
                    <a:spLocks noChangeShapeType="1"/>
                  </p:cNvSpPr>
                  <p:nvPr/>
                </p:nvSpPr>
                <p:spPr bwMode="auto">
                  <a:xfrm>
                    <a:off x="4051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0" name="Freeform 703"/>
                  <p:cNvSpPr>
                    <a:spLocks/>
                  </p:cNvSpPr>
                  <p:nvPr/>
                </p:nvSpPr>
                <p:spPr bwMode="auto">
                  <a:xfrm>
                    <a:off x="4038" y="3130"/>
                    <a:ext cx="2" cy="2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1 h 2"/>
                      <a:gd name="T4" fmla="*/ 2 w 2"/>
                      <a:gd name="T5" fmla="*/ 1 h 2"/>
                      <a:gd name="T6" fmla="*/ 1 w 2"/>
                      <a:gd name="T7" fmla="*/ 2 h 2"/>
                      <a:gd name="T8" fmla="*/ 1 w 2"/>
                      <a:gd name="T9" fmla="*/ 2 h 2"/>
                      <a:gd name="T10" fmla="*/ 1 w 2"/>
                      <a:gd name="T11" fmla="*/ 1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0 w 2"/>
                      <a:gd name="T19" fmla="*/ 1 h 2"/>
                      <a:gd name="T20" fmla="*/ 0 w 2"/>
                      <a:gd name="T21" fmla="*/ 1 h 2"/>
                      <a:gd name="T22" fmla="*/ 1 w 2"/>
                      <a:gd name="T23" fmla="*/ 1 h 2"/>
                      <a:gd name="T24" fmla="*/ 2 w 2"/>
                      <a:gd name="T25" fmla="*/ 0 h 2"/>
                      <a:gd name="T26" fmla="*/ 2 w 2"/>
                      <a:gd name="T27" fmla="*/ 1 h 2"/>
                      <a:gd name="T28" fmla="*/ 2 w 2"/>
                      <a:gd name="T29" fmla="*/ 1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1" name="Freeform 704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2" name="Freeform 705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3" name="Freeform 706"/>
                  <p:cNvSpPr>
                    <a:spLocks/>
                  </p:cNvSpPr>
                  <p:nvPr/>
                </p:nvSpPr>
                <p:spPr bwMode="auto">
                  <a:xfrm>
                    <a:off x="4048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4" name="Rectangle 707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313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55" name="Freeform 708"/>
                  <p:cNvSpPr>
                    <a:spLocks/>
                  </p:cNvSpPr>
                  <p:nvPr/>
                </p:nvSpPr>
                <p:spPr bwMode="auto">
                  <a:xfrm>
                    <a:off x="4047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6" name="Freeform 709"/>
                  <p:cNvSpPr>
                    <a:spLocks/>
                  </p:cNvSpPr>
                  <p:nvPr/>
                </p:nvSpPr>
                <p:spPr bwMode="auto">
                  <a:xfrm>
                    <a:off x="4030" y="313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7" name="Rectangle 710"/>
                  <p:cNvSpPr>
                    <a:spLocks noChangeArrowheads="1"/>
                  </p:cNvSpPr>
                  <p:nvPr/>
                </p:nvSpPr>
                <p:spPr bwMode="auto">
                  <a:xfrm>
                    <a:off x="4029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58" name="Freeform 711"/>
                  <p:cNvSpPr>
                    <a:spLocks/>
                  </p:cNvSpPr>
                  <p:nvPr/>
                </p:nvSpPr>
                <p:spPr bwMode="auto">
                  <a:xfrm>
                    <a:off x="3992" y="313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9" name="Freeform 712"/>
                  <p:cNvSpPr>
                    <a:spLocks/>
                  </p:cNvSpPr>
                  <p:nvPr/>
                </p:nvSpPr>
                <p:spPr bwMode="auto">
                  <a:xfrm>
                    <a:off x="3990" y="3131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0" name="Rectangle 713"/>
                  <p:cNvSpPr>
                    <a:spLocks noChangeArrowheads="1"/>
                  </p:cNvSpPr>
                  <p:nvPr/>
                </p:nvSpPr>
                <p:spPr bwMode="auto">
                  <a:xfrm>
                    <a:off x="3988" y="3131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61" name="Freeform 714"/>
                  <p:cNvSpPr>
                    <a:spLocks/>
                  </p:cNvSpPr>
                  <p:nvPr/>
                </p:nvSpPr>
                <p:spPr bwMode="auto">
                  <a:xfrm>
                    <a:off x="3988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0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2" name="Freeform 715"/>
                  <p:cNvSpPr>
                    <a:spLocks/>
                  </p:cNvSpPr>
                  <p:nvPr/>
                </p:nvSpPr>
                <p:spPr bwMode="auto">
                  <a:xfrm>
                    <a:off x="3983" y="31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3" name="Freeform 716"/>
                  <p:cNvSpPr>
                    <a:spLocks/>
                  </p:cNvSpPr>
                  <p:nvPr/>
                </p:nvSpPr>
                <p:spPr bwMode="auto">
                  <a:xfrm>
                    <a:off x="3982" y="313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4" name="Line 717"/>
                  <p:cNvSpPr>
                    <a:spLocks noChangeShapeType="1"/>
                  </p:cNvSpPr>
                  <p:nvPr/>
                </p:nvSpPr>
                <p:spPr bwMode="auto">
                  <a:xfrm>
                    <a:off x="3978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5" name="Freeform 718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6" name="Freeform 719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7" name="Freeform 720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8" name="Freeform 721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9" name="Freeform 722"/>
                  <p:cNvSpPr>
                    <a:spLocks/>
                  </p:cNvSpPr>
                  <p:nvPr/>
                </p:nvSpPr>
                <p:spPr bwMode="auto">
                  <a:xfrm>
                    <a:off x="3980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0" name="Freeform 723"/>
                  <p:cNvSpPr>
                    <a:spLocks/>
                  </p:cNvSpPr>
                  <p:nvPr/>
                </p:nvSpPr>
                <p:spPr bwMode="auto">
                  <a:xfrm>
                    <a:off x="3984" y="313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1" name="Freeform 724"/>
                  <p:cNvSpPr>
                    <a:spLocks/>
                  </p:cNvSpPr>
                  <p:nvPr/>
                </p:nvSpPr>
                <p:spPr bwMode="auto">
                  <a:xfrm>
                    <a:off x="3976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2" name="Rectangle 725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35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3" name="Rectangle 726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4" name="Freeform 727"/>
                  <p:cNvSpPr>
                    <a:spLocks/>
                  </p:cNvSpPr>
                  <p:nvPr/>
                </p:nvSpPr>
                <p:spPr bwMode="auto">
                  <a:xfrm>
                    <a:off x="3976" y="313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5" name="Rectangle 728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6" name="Rectangle 729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7" name="Rectangle 730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8" name="Freeform 731"/>
                  <p:cNvSpPr>
                    <a:spLocks/>
                  </p:cNvSpPr>
                  <p:nvPr/>
                </p:nvSpPr>
                <p:spPr bwMode="auto">
                  <a:xfrm>
                    <a:off x="3976" y="313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9" name="Freeform 732"/>
                  <p:cNvSpPr>
                    <a:spLocks/>
                  </p:cNvSpPr>
                  <p:nvPr/>
                </p:nvSpPr>
                <p:spPr bwMode="auto">
                  <a:xfrm>
                    <a:off x="3974" y="314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0 h 1"/>
                      <a:gd name="T22" fmla="*/ 1 w 1"/>
                      <a:gd name="T23" fmla="*/ 0 h 1"/>
                      <a:gd name="T24" fmla="*/ 0 w 1"/>
                      <a:gd name="T25" fmla="*/ 1 h 1"/>
                      <a:gd name="T26" fmla="*/ 0 w 1"/>
                      <a:gd name="T27" fmla="*/ 1 h 1"/>
                      <a:gd name="T28" fmla="*/ 0 w 1"/>
                      <a:gd name="T29" fmla="*/ 1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0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4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81" name="Freeform 734"/>
                  <p:cNvSpPr>
                    <a:spLocks/>
                  </p:cNvSpPr>
                  <p:nvPr/>
                </p:nvSpPr>
                <p:spPr bwMode="auto">
                  <a:xfrm>
                    <a:off x="3975" y="314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2" name="Freeform 735"/>
                  <p:cNvSpPr>
                    <a:spLocks/>
                  </p:cNvSpPr>
                  <p:nvPr/>
                </p:nvSpPr>
                <p:spPr bwMode="auto">
                  <a:xfrm>
                    <a:off x="3977" y="314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0 h 1"/>
                      <a:gd name="T5" fmla="*/ 0 h 1"/>
                      <a:gd name="T6" fmla="*/ 1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3" name="Freeform 736"/>
                  <p:cNvSpPr>
                    <a:spLocks/>
                  </p:cNvSpPr>
                  <p:nvPr/>
                </p:nvSpPr>
                <p:spPr bwMode="auto">
                  <a:xfrm>
                    <a:off x="3985" y="314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4" name="Freeform 737"/>
                  <p:cNvSpPr>
                    <a:spLocks/>
                  </p:cNvSpPr>
                  <p:nvPr/>
                </p:nvSpPr>
                <p:spPr bwMode="auto">
                  <a:xfrm>
                    <a:off x="3984" y="314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1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5" name="Freeform 738"/>
                  <p:cNvSpPr>
                    <a:spLocks/>
                  </p:cNvSpPr>
                  <p:nvPr/>
                </p:nvSpPr>
                <p:spPr bwMode="auto">
                  <a:xfrm>
                    <a:off x="3980" y="3147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2 w 4"/>
                      <a:gd name="T9" fmla="*/ 1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3 w 4"/>
                      <a:gd name="T15" fmla="*/ 0 h 2"/>
                      <a:gd name="T16" fmla="*/ 4 w 4"/>
                      <a:gd name="T17" fmla="*/ 0 h 2"/>
                      <a:gd name="T18" fmla="*/ 4 w 4"/>
                      <a:gd name="T19" fmla="*/ 0 h 2"/>
                      <a:gd name="T20" fmla="*/ 4 w 4"/>
                      <a:gd name="T21" fmla="*/ 0 h 2"/>
                      <a:gd name="T22" fmla="*/ 4 w 4"/>
                      <a:gd name="T23" fmla="*/ 0 h 2"/>
                      <a:gd name="T24" fmla="*/ 4 w 4"/>
                      <a:gd name="T25" fmla="*/ 0 h 2"/>
                      <a:gd name="T26" fmla="*/ 4 w 4"/>
                      <a:gd name="T27" fmla="*/ 0 h 2"/>
                      <a:gd name="T28" fmla="*/ 4 w 4"/>
                      <a:gd name="T29" fmla="*/ 1 h 2"/>
                      <a:gd name="T30" fmla="*/ 4 w 4"/>
                      <a:gd name="T31" fmla="*/ 1 h 2"/>
                      <a:gd name="T32" fmla="*/ 3 w 4"/>
                      <a:gd name="T33" fmla="*/ 1 h 2"/>
                      <a:gd name="T34" fmla="*/ 3 w 4"/>
                      <a:gd name="T35" fmla="*/ 1 h 2"/>
                      <a:gd name="T36" fmla="*/ 3 w 4"/>
                      <a:gd name="T37" fmla="*/ 1 h 2"/>
                      <a:gd name="T38" fmla="*/ 3 w 4"/>
                      <a:gd name="T39" fmla="*/ 2 h 2"/>
                      <a:gd name="T40" fmla="*/ 2 w 4"/>
                      <a:gd name="T41" fmla="*/ 2 h 2"/>
                      <a:gd name="T42" fmla="*/ 2 w 4"/>
                      <a:gd name="T43" fmla="*/ 2 h 2"/>
                      <a:gd name="T44" fmla="*/ 2 w 4"/>
                      <a:gd name="T45" fmla="*/ 2 h 2"/>
                      <a:gd name="T46" fmla="*/ 1 w 4"/>
                      <a:gd name="T47" fmla="*/ 2 h 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4"/>
                      <a:gd name="T73" fmla="*/ 0 h 2"/>
                      <a:gd name="T74" fmla="*/ 4 w 4"/>
                      <a:gd name="T75" fmla="*/ 2 h 2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6" name="Freeform 739"/>
                  <p:cNvSpPr>
                    <a:spLocks/>
                  </p:cNvSpPr>
                  <p:nvPr/>
                </p:nvSpPr>
                <p:spPr bwMode="auto">
                  <a:xfrm>
                    <a:off x="3972" y="314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7" name="Freeform 740"/>
                  <p:cNvSpPr>
                    <a:spLocks/>
                  </p:cNvSpPr>
                  <p:nvPr/>
                </p:nvSpPr>
                <p:spPr bwMode="auto">
                  <a:xfrm>
                    <a:off x="3984" y="314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8" name="Rectangle 741"/>
                  <p:cNvSpPr>
                    <a:spLocks noChangeArrowheads="1"/>
                  </p:cNvSpPr>
                  <p:nvPr/>
                </p:nvSpPr>
                <p:spPr bwMode="auto">
                  <a:xfrm>
                    <a:off x="3973" y="314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89" name="Rectangle 742"/>
                  <p:cNvSpPr>
                    <a:spLocks noChangeArrowheads="1"/>
                  </p:cNvSpPr>
                  <p:nvPr/>
                </p:nvSpPr>
                <p:spPr bwMode="auto">
                  <a:xfrm>
                    <a:off x="3987" y="3149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90" name="Freeform 743"/>
                  <p:cNvSpPr>
                    <a:spLocks/>
                  </p:cNvSpPr>
                  <p:nvPr/>
                </p:nvSpPr>
                <p:spPr bwMode="auto">
                  <a:xfrm>
                    <a:off x="3978" y="314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w 1"/>
                      <a:gd name="T8" fmla="*/ 0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1" name="Freeform 744"/>
                  <p:cNvSpPr>
                    <a:spLocks/>
                  </p:cNvSpPr>
                  <p:nvPr/>
                </p:nvSpPr>
                <p:spPr bwMode="auto">
                  <a:xfrm>
                    <a:off x="3975" y="315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2" name="Freeform 745"/>
                  <p:cNvSpPr>
                    <a:spLocks/>
                  </p:cNvSpPr>
                  <p:nvPr/>
                </p:nvSpPr>
                <p:spPr bwMode="auto">
                  <a:xfrm>
                    <a:off x="3985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3" name="Freeform 746"/>
                  <p:cNvSpPr>
                    <a:spLocks/>
                  </p:cNvSpPr>
                  <p:nvPr/>
                </p:nvSpPr>
                <p:spPr bwMode="auto">
                  <a:xfrm>
                    <a:off x="3979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4" name="Freeform 747"/>
                  <p:cNvSpPr>
                    <a:spLocks/>
                  </p:cNvSpPr>
                  <p:nvPr/>
                </p:nvSpPr>
                <p:spPr bwMode="auto">
                  <a:xfrm>
                    <a:off x="3984" y="316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5" name="Freeform 748"/>
                  <p:cNvSpPr>
                    <a:spLocks/>
                  </p:cNvSpPr>
                  <p:nvPr/>
                </p:nvSpPr>
                <p:spPr bwMode="auto">
                  <a:xfrm>
                    <a:off x="3974" y="31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6" name="Freeform 749"/>
                  <p:cNvSpPr>
                    <a:spLocks/>
                  </p:cNvSpPr>
                  <p:nvPr/>
                </p:nvSpPr>
                <p:spPr bwMode="auto">
                  <a:xfrm>
                    <a:off x="4131" y="311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1 h 2"/>
                      <a:gd name="T4" fmla="*/ 1 w 1"/>
                      <a:gd name="T5" fmla="*/ 1 h 2"/>
                      <a:gd name="T6" fmla="*/ 1 w 1"/>
                      <a:gd name="T7" fmla="*/ 1 h 2"/>
                      <a:gd name="T8" fmla="*/ 1 w 1"/>
                      <a:gd name="T9" fmla="*/ 2 h 2"/>
                      <a:gd name="T10" fmla="*/ 1 w 1"/>
                      <a:gd name="T11" fmla="*/ 2 h 2"/>
                      <a:gd name="T12" fmla="*/ 1 w 1"/>
                      <a:gd name="T13" fmla="*/ 2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1 w 1"/>
                      <a:gd name="T21" fmla="*/ 2 h 2"/>
                      <a:gd name="T22" fmla="*/ 1 w 1"/>
                      <a:gd name="T23" fmla="*/ 2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1 w 1"/>
                      <a:gd name="T29" fmla="*/ 1 h 2"/>
                      <a:gd name="T30" fmla="*/ 1 w 1"/>
                      <a:gd name="T31" fmla="*/ 0 h 2"/>
                      <a:gd name="T32" fmla="*/ 1 w 1"/>
                      <a:gd name="T33" fmla="*/ 0 h 2"/>
                      <a:gd name="T34" fmla="*/ 1 w 1"/>
                      <a:gd name="T35" fmla="*/ 0 h 2"/>
                      <a:gd name="T36" fmla="*/ 1 w 1"/>
                      <a:gd name="T37" fmla="*/ 0 h 2"/>
                      <a:gd name="T38" fmla="*/ 1 w 1"/>
                      <a:gd name="T39" fmla="*/ 0 h 2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1"/>
                      <a:gd name="T61" fmla="*/ 0 h 2"/>
                      <a:gd name="T62" fmla="*/ 1 w 1"/>
                      <a:gd name="T63" fmla="*/ 2 h 2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1" h="2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7" name="Freeform 750"/>
                  <p:cNvSpPr>
                    <a:spLocks/>
                  </p:cNvSpPr>
                  <p:nvPr/>
                </p:nvSpPr>
                <p:spPr bwMode="auto">
                  <a:xfrm>
                    <a:off x="4132" y="31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8" name="Freeform 751"/>
                  <p:cNvSpPr>
                    <a:spLocks/>
                  </p:cNvSpPr>
                  <p:nvPr/>
                </p:nvSpPr>
                <p:spPr bwMode="auto">
                  <a:xfrm>
                    <a:off x="4130" y="31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1 h 1"/>
                      <a:gd name="T20" fmla="*/ 1 w 1"/>
                      <a:gd name="T21" fmla="*/ 1 h 1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"/>
                      <a:gd name="T34" fmla="*/ 0 h 1"/>
                      <a:gd name="T35" fmla="*/ 1 w 1"/>
                      <a:gd name="T36" fmla="*/ 1 h 1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9" name="Freeform 752"/>
                  <p:cNvSpPr>
                    <a:spLocks/>
                  </p:cNvSpPr>
                  <p:nvPr/>
                </p:nvSpPr>
                <p:spPr bwMode="auto">
                  <a:xfrm>
                    <a:off x="4131" y="312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0" name="Rectangle 753"/>
                  <p:cNvSpPr>
                    <a:spLocks noChangeArrowheads="1"/>
                  </p:cNvSpPr>
                  <p:nvPr/>
                </p:nvSpPr>
                <p:spPr bwMode="auto">
                  <a:xfrm>
                    <a:off x="4131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01" name="Freeform 754"/>
                  <p:cNvSpPr>
                    <a:spLocks/>
                  </p:cNvSpPr>
                  <p:nvPr/>
                </p:nvSpPr>
                <p:spPr bwMode="auto">
                  <a:xfrm>
                    <a:off x="4131" y="312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2" name="Freeform 755"/>
                  <p:cNvSpPr>
                    <a:spLocks/>
                  </p:cNvSpPr>
                  <p:nvPr/>
                </p:nvSpPr>
                <p:spPr bwMode="auto">
                  <a:xfrm>
                    <a:off x="4148" y="314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3" name="Freeform 756"/>
                  <p:cNvSpPr>
                    <a:spLocks/>
                  </p:cNvSpPr>
                  <p:nvPr/>
                </p:nvSpPr>
                <p:spPr bwMode="auto">
                  <a:xfrm>
                    <a:off x="4147" y="314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4" name="Rectangle 757"/>
                  <p:cNvSpPr>
                    <a:spLocks noChangeArrowheads="1"/>
                  </p:cNvSpPr>
                  <p:nvPr/>
                </p:nvSpPr>
                <p:spPr bwMode="auto">
                  <a:xfrm>
                    <a:off x="4146" y="314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05" name="Freeform 758"/>
                  <p:cNvSpPr>
                    <a:spLocks/>
                  </p:cNvSpPr>
                  <p:nvPr/>
                </p:nvSpPr>
                <p:spPr bwMode="auto">
                  <a:xfrm>
                    <a:off x="4129" y="31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6" name="Freeform 759"/>
                  <p:cNvSpPr>
                    <a:spLocks/>
                  </p:cNvSpPr>
                  <p:nvPr/>
                </p:nvSpPr>
                <p:spPr bwMode="auto">
                  <a:xfrm>
                    <a:off x="4128" y="3125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7" name="Freeform 760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8" name="Freeform 761"/>
                  <p:cNvSpPr>
                    <a:spLocks/>
                  </p:cNvSpPr>
                  <p:nvPr/>
                </p:nvSpPr>
                <p:spPr bwMode="auto">
                  <a:xfrm>
                    <a:off x="4128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9" name="Rectangle 762"/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31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10" name="Freeform 763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"/>
                      <a:gd name="T22" fmla="*/ 0 h 1"/>
                      <a:gd name="T23" fmla="*/ 1 w 1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1" name="Freeform 764"/>
                  <p:cNvSpPr>
                    <a:spLocks/>
                  </p:cNvSpPr>
                  <p:nvPr/>
                </p:nvSpPr>
                <p:spPr bwMode="auto">
                  <a:xfrm>
                    <a:off x="4135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2" name="Freeform 765"/>
                  <p:cNvSpPr>
                    <a:spLocks/>
                  </p:cNvSpPr>
                  <p:nvPr/>
                </p:nvSpPr>
                <p:spPr bwMode="auto">
                  <a:xfrm>
                    <a:off x="4133" y="313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3" name="Freeform 766"/>
                  <p:cNvSpPr>
                    <a:spLocks/>
                  </p:cNvSpPr>
                  <p:nvPr/>
                </p:nvSpPr>
                <p:spPr bwMode="auto">
                  <a:xfrm>
                    <a:off x="4131" y="313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0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4" name="Freeform 767"/>
                  <p:cNvSpPr>
                    <a:spLocks/>
                  </p:cNvSpPr>
                  <p:nvPr/>
                </p:nvSpPr>
                <p:spPr bwMode="auto">
                  <a:xfrm>
                    <a:off x="4057" y="312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5" name="Freeform 768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6" name="Freeform 769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2"/>
                  </a:xfrm>
                  <a:custGeom>
                    <a:avLst/>
                    <a:gdLst>
                      <a:gd name="T0" fmla="*/ 1 h 2"/>
                      <a:gd name="T1" fmla="*/ 2 h 2"/>
                      <a:gd name="T2" fmla="*/ 1 h 2"/>
                      <a:gd name="T3" fmla="*/ 1 h 2"/>
                      <a:gd name="T4" fmla="*/ 1 h 2"/>
                      <a:gd name="T5" fmla="*/ 1 h 2"/>
                      <a:gd name="T6" fmla="*/ 1 h 2"/>
                      <a:gd name="T7" fmla="*/ 1 h 2"/>
                      <a:gd name="T8" fmla="*/ 0 h 2"/>
                      <a:gd name="T9" fmla="*/ 0 h 2"/>
                      <a:gd name="T10" fmla="*/ 1 h 2"/>
                      <a:gd name="T11" fmla="*/ 1 h 2"/>
                      <a:gd name="T12" fmla="*/ 1 h 2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h 2"/>
                      <a:gd name="T27" fmla="*/ 2 h 2"/>
                    </a:gdLst>
                    <a:ahLst/>
                    <a:cxnLst>
                      <a:cxn ang="T13">
                        <a:pos x="0" y="T0"/>
                      </a:cxn>
                      <a:cxn ang="T14">
                        <a:pos x="0" y="T1"/>
                      </a:cxn>
                      <a:cxn ang="T15">
                        <a:pos x="0" y="T2"/>
                      </a:cxn>
                      <a:cxn ang="T16">
                        <a:pos x="0" y="T3"/>
                      </a:cxn>
                      <a:cxn ang="T17">
                        <a:pos x="0" y="T4"/>
                      </a:cxn>
                      <a:cxn ang="T18">
                        <a:pos x="0" y="T5"/>
                      </a:cxn>
                      <a:cxn ang="T19">
                        <a:pos x="0" y="T6"/>
                      </a:cxn>
                      <a:cxn ang="T20">
                        <a:pos x="0" y="T7"/>
                      </a:cxn>
                      <a:cxn ang="T21">
                        <a:pos x="0" y="T8"/>
                      </a:cxn>
                      <a:cxn ang="T22">
                        <a:pos x="0" y="T9"/>
                      </a:cxn>
                      <a:cxn ang="T23">
                        <a:pos x="0" y="T10"/>
                      </a:cxn>
                      <a:cxn ang="T24">
                        <a:pos x="0" y="T11"/>
                      </a:cxn>
                      <a:cxn ang="T25">
                        <a:pos x="0" y="T12"/>
                      </a:cxn>
                    </a:cxnLst>
                    <a:rect l="0" t="T26" r="0" b="T27"/>
                    <a:pathLst>
                      <a:path h="2">
                        <a:moveTo>
                          <a:pt x="0" y="1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7" name="Freeform 770"/>
                  <p:cNvSpPr>
                    <a:spLocks/>
                  </p:cNvSpPr>
                  <p:nvPr/>
                </p:nvSpPr>
                <p:spPr bwMode="auto">
                  <a:xfrm>
                    <a:off x="4237" y="314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8" name="Freeform 771"/>
                  <p:cNvSpPr>
                    <a:spLocks/>
                  </p:cNvSpPr>
                  <p:nvPr/>
                </p:nvSpPr>
                <p:spPr bwMode="auto">
                  <a:xfrm>
                    <a:off x="4235" y="3149"/>
                    <a:ext cx="3" cy="3"/>
                  </a:xfrm>
                  <a:custGeom>
                    <a:avLst/>
                    <a:gdLst>
                      <a:gd name="T0" fmla="*/ 1 w 3"/>
                      <a:gd name="T1" fmla="*/ 2 h 3"/>
                      <a:gd name="T2" fmla="*/ 1 w 3"/>
                      <a:gd name="T3" fmla="*/ 1 h 3"/>
                      <a:gd name="T4" fmla="*/ 2 w 3"/>
                      <a:gd name="T5" fmla="*/ 1 h 3"/>
                      <a:gd name="T6" fmla="*/ 3 w 3"/>
                      <a:gd name="T7" fmla="*/ 1 h 3"/>
                      <a:gd name="T8" fmla="*/ 3 w 3"/>
                      <a:gd name="T9" fmla="*/ 0 h 3"/>
                      <a:gd name="T10" fmla="*/ 3 w 3"/>
                      <a:gd name="T11" fmla="*/ 0 h 3"/>
                      <a:gd name="T12" fmla="*/ 3 w 3"/>
                      <a:gd name="T13" fmla="*/ 1 h 3"/>
                      <a:gd name="T14" fmla="*/ 3 w 3"/>
                      <a:gd name="T15" fmla="*/ 1 h 3"/>
                      <a:gd name="T16" fmla="*/ 3 w 3"/>
                      <a:gd name="T17" fmla="*/ 2 h 3"/>
                      <a:gd name="T18" fmla="*/ 3 w 3"/>
                      <a:gd name="T19" fmla="*/ 2 h 3"/>
                      <a:gd name="T20" fmla="*/ 3 w 3"/>
                      <a:gd name="T21" fmla="*/ 2 h 3"/>
                      <a:gd name="T22" fmla="*/ 3 w 3"/>
                      <a:gd name="T23" fmla="*/ 2 h 3"/>
                      <a:gd name="T24" fmla="*/ 2 w 3"/>
                      <a:gd name="T25" fmla="*/ 3 h 3"/>
                      <a:gd name="T26" fmla="*/ 2 w 3"/>
                      <a:gd name="T27" fmla="*/ 3 h 3"/>
                      <a:gd name="T28" fmla="*/ 2 w 3"/>
                      <a:gd name="T29" fmla="*/ 3 h 3"/>
                      <a:gd name="T30" fmla="*/ 1 w 3"/>
                      <a:gd name="T31" fmla="*/ 3 h 3"/>
                      <a:gd name="T32" fmla="*/ 1 w 3"/>
                      <a:gd name="T33" fmla="*/ 3 h 3"/>
                      <a:gd name="T34" fmla="*/ 1 w 3"/>
                      <a:gd name="T35" fmla="*/ 3 h 3"/>
                      <a:gd name="T36" fmla="*/ 0 w 3"/>
                      <a:gd name="T37" fmla="*/ 3 h 3"/>
                      <a:gd name="T38" fmla="*/ 0 w 3"/>
                      <a:gd name="T39" fmla="*/ 3 h 3"/>
                      <a:gd name="T40" fmla="*/ 0 w 3"/>
                      <a:gd name="T41" fmla="*/ 2 h 3"/>
                      <a:gd name="T42" fmla="*/ 0 w 3"/>
                      <a:gd name="T43" fmla="*/ 3 h 3"/>
                      <a:gd name="T44" fmla="*/ 1 w 3"/>
                      <a:gd name="T45" fmla="*/ 3 h 3"/>
                      <a:gd name="T46" fmla="*/ 1 w 3"/>
                      <a:gd name="T47" fmla="*/ 2 h 3"/>
                      <a:gd name="T48" fmla="*/ 1 w 3"/>
                      <a:gd name="T49" fmla="*/ 2 h 3"/>
                      <a:gd name="T50" fmla="*/ 1 w 3"/>
                      <a:gd name="T51" fmla="*/ 2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9" name="Freeform 772"/>
                  <p:cNvSpPr>
                    <a:spLocks/>
                  </p:cNvSpPr>
                  <p:nvPr/>
                </p:nvSpPr>
                <p:spPr bwMode="auto">
                  <a:xfrm>
                    <a:off x="4084" y="314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1 h 1"/>
                      <a:gd name="T5" fmla="*/ 1 h 1"/>
                      <a:gd name="T6" fmla="*/ 1 h 1"/>
                      <a:gd name="T7" fmla="*/ 0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0" name="Freeform 773"/>
                  <p:cNvSpPr>
                    <a:spLocks/>
                  </p:cNvSpPr>
                  <p:nvPr/>
                </p:nvSpPr>
                <p:spPr bwMode="auto">
                  <a:xfrm>
                    <a:off x="4003" y="312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1" name="Rectangle 774"/>
                  <p:cNvSpPr>
                    <a:spLocks noChangeArrowheads="1"/>
                  </p:cNvSpPr>
                  <p:nvPr/>
                </p:nvSpPr>
                <p:spPr bwMode="auto">
                  <a:xfrm>
                    <a:off x="4014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22" name="Freeform 775"/>
                  <p:cNvSpPr>
                    <a:spLocks/>
                  </p:cNvSpPr>
                  <p:nvPr/>
                </p:nvSpPr>
                <p:spPr bwMode="auto">
                  <a:xfrm>
                    <a:off x="4013" y="312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3" name="Freeform 776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4" name="Freeform 777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5" name="Freeform 778"/>
                  <p:cNvSpPr>
                    <a:spLocks noEditPoints="1"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7 h 359"/>
                      <a:gd name="T4" fmla="*/ 218 w 247"/>
                      <a:gd name="T5" fmla="*/ 192 h 359"/>
                      <a:gd name="T6" fmla="*/ 187 w 247"/>
                      <a:gd name="T7" fmla="*/ 217 h 359"/>
                      <a:gd name="T8" fmla="*/ 177 w 247"/>
                      <a:gd name="T9" fmla="*/ 223 h 359"/>
                      <a:gd name="T10" fmla="*/ 176 w 247"/>
                      <a:gd name="T11" fmla="*/ 233 h 359"/>
                      <a:gd name="T12" fmla="*/ 170 w 247"/>
                      <a:gd name="T13" fmla="*/ 253 h 359"/>
                      <a:gd name="T14" fmla="*/ 162 w 247"/>
                      <a:gd name="T15" fmla="*/ 261 h 359"/>
                      <a:gd name="T16" fmla="*/ 159 w 247"/>
                      <a:gd name="T17" fmla="*/ 255 h 359"/>
                      <a:gd name="T18" fmla="*/ 158 w 247"/>
                      <a:gd name="T19" fmla="*/ 254 h 359"/>
                      <a:gd name="T20" fmla="*/ 153 w 247"/>
                      <a:gd name="T21" fmla="*/ 260 h 359"/>
                      <a:gd name="T22" fmla="*/ 162 w 247"/>
                      <a:gd name="T23" fmla="*/ 263 h 359"/>
                      <a:gd name="T24" fmla="*/ 146 w 247"/>
                      <a:gd name="T25" fmla="*/ 291 h 359"/>
                      <a:gd name="T26" fmla="*/ 140 w 247"/>
                      <a:gd name="T27" fmla="*/ 293 h 359"/>
                      <a:gd name="T28" fmla="*/ 135 w 247"/>
                      <a:gd name="T29" fmla="*/ 296 h 359"/>
                      <a:gd name="T30" fmla="*/ 136 w 247"/>
                      <a:gd name="T31" fmla="*/ 297 h 359"/>
                      <a:gd name="T32" fmla="*/ 131 w 247"/>
                      <a:gd name="T33" fmla="*/ 303 h 359"/>
                      <a:gd name="T34" fmla="*/ 121 w 247"/>
                      <a:gd name="T35" fmla="*/ 307 h 359"/>
                      <a:gd name="T36" fmla="*/ 113 w 247"/>
                      <a:gd name="T37" fmla="*/ 313 h 359"/>
                      <a:gd name="T38" fmla="*/ 103 w 247"/>
                      <a:gd name="T39" fmla="*/ 322 h 359"/>
                      <a:gd name="T40" fmla="*/ 82 w 247"/>
                      <a:gd name="T41" fmla="*/ 357 h 359"/>
                      <a:gd name="T42" fmla="*/ 73 w 247"/>
                      <a:gd name="T43" fmla="*/ 350 h 359"/>
                      <a:gd name="T44" fmla="*/ 63 w 247"/>
                      <a:gd name="T45" fmla="*/ 350 h 359"/>
                      <a:gd name="T46" fmla="*/ 55 w 247"/>
                      <a:gd name="T47" fmla="*/ 348 h 359"/>
                      <a:gd name="T48" fmla="*/ 45 w 247"/>
                      <a:gd name="T49" fmla="*/ 343 h 359"/>
                      <a:gd name="T50" fmla="*/ 32 w 247"/>
                      <a:gd name="T51" fmla="*/ 340 h 359"/>
                      <a:gd name="T52" fmla="*/ 18 w 247"/>
                      <a:gd name="T53" fmla="*/ 333 h 359"/>
                      <a:gd name="T54" fmla="*/ 10 w 247"/>
                      <a:gd name="T55" fmla="*/ 329 h 359"/>
                      <a:gd name="T56" fmla="*/ 14 w 247"/>
                      <a:gd name="T57" fmla="*/ 317 h 359"/>
                      <a:gd name="T58" fmla="*/ 12 w 247"/>
                      <a:gd name="T59" fmla="*/ 303 h 359"/>
                      <a:gd name="T60" fmla="*/ 6 w 247"/>
                      <a:gd name="T61" fmla="*/ 296 h 359"/>
                      <a:gd name="T62" fmla="*/ 2 w 247"/>
                      <a:gd name="T63" fmla="*/ 288 h 359"/>
                      <a:gd name="T64" fmla="*/ 8 w 247"/>
                      <a:gd name="T65" fmla="*/ 279 h 359"/>
                      <a:gd name="T66" fmla="*/ 10 w 247"/>
                      <a:gd name="T67" fmla="*/ 267 h 359"/>
                      <a:gd name="T68" fmla="*/ 8 w 247"/>
                      <a:gd name="T69" fmla="*/ 252 h 359"/>
                      <a:gd name="T70" fmla="*/ 13 w 247"/>
                      <a:gd name="T71" fmla="*/ 243 h 359"/>
                      <a:gd name="T72" fmla="*/ 52 w 247"/>
                      <a:gd name="T73" fmla="*/ 236 h 359"/>
                      <a:gd name="T74" fmla="*/ 62 w 247"/>
                      <a:gd name="T75" fmla="*/ 224 h 359"/>
                      <a:gd name="T76" fmla="*/ 72 w 247"/>
                      <a:gd name="T77" fmla="*/ 210 h 359"/>
                      <a:gd name="T78" fmla="*/ 81 w 247"/>
                      <a:gd name="T79" fmla="*/ 193 h 359"/>
                      <a:gd name="T80" fmla="*/ 92 w 247"/>
                      <a:gd name="T81" fmla="*/ 175 h 359"/>
                      <a:gd name="T82" fmla="*/ 107 w 247"/>
                      <a:gd name="T83" fmla="*/ 163 h 359"/>
                      <a:gd name="T84" fmla="*/ 112 w 247"/>
                      <a:gd name="T85" fmla="*/ 147 h 359"/>
                      <a:gd name="T86" fmla="*/ 112 w 247"/>
                      <a:gd name="T87" fmla="*/ 137 h 359"/>
                      <a:gd name="T88" fmla="*/ 108 w 247"/>
                      <a:gd name="T89" fmla="*/ 125 h 359"/>
                      <a:gd name="T90" fmla="*/ 100 w 247"/>
                      <a:gd name="T91" fmla="*/ 116 h 359"/>
                      <a:gd name="T92" fmla="*/ 98 w 247"/>
                      <a:gd name="T93" fmla="*/ 105 h 359"/>
                      <a:gd name="T94" fmla="*/ 87 w 247"/>
                      <a:gd name="T95" fmla="*/ 97 h 359"/>
                      <a:gd name="T96" fmla="*/ 99 w 247"/>
                      <a:gd name="T97" fmla="*/ 95 h 359"/>
                      <a:gd name="T98" fmla="*/ 113 w 247"/>
                      <a:gd name="T99" fmla="*/ 79 h 359"/>
                      <a:gd name="T100" fmla="*/ 96 w 247"/>
                      <a:gd name="T101" fmla="*/ 51 h 359"/>
                      <a:gd name="T102" fmla="*/ 101 w 247"/>
                      <a:gd name="T103" fmla="*/ 37 h 359"/>
                      <a:gd name="T104" fmla="*/ 112 w 247"/>
                      <a:gd name="T105" fmla="*/ 24 h 359"/>
                      <a:gd name="T106" fmla="*/ 122 w 247"/>
                      <a:gd name="T107" fmla="*/ 21 h 359"/>
                      <a:gd name="T108" fmla="*/ 140 w 247"/>
                      <a:gd name="T109" fmla="*/ 25 h 359"/>
                      <a:gd name="T110" fmla="*/ 141 w 247"/>
                      <a:gd name="T111" fmla="*/ 7 h 359"/>
                      <a:gd name="T112" fmla="*/ 156 w 247"/>
                      <a:gd name="T113" fmla="*/ 10 h 359"/>
                      <a:gd name="T114" fmla="*/ 172 w 247"/>
                      <a:gd name="T115" fmla="*/ 4 h 359"/>
                      <a:gd name="T116" fmla="*/ 195 w 247"/>
                      <a:gd name="T117" fmla="*/ 13 h 359"/>
                      <a:gd name="T118" fmla="*/ 163 w 247"/>
                      <a:gd name="T119" fmla="*/ 262 h 359"/>
                      <a:gd name="T120" fmla="*/ 147 w 247"/>
                      <a:gd name="T121" fmla="*/ 290 h 359"/>
                      <a:gd name="T122" fmla="*/ 136 w 247"/>
                      <a:gd name="T123" fmla="*/ 296 h 359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247"/>
                      <a:gd name="T187" fmla="*/ 0 h 359"/>
                      <a:gd name="T188" fmla="*/ 247 w 247"/>
                      <a:gd name="T189" fmla="*/ 359 h 359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  <a:close/>
                        <a:moveTo>
                          <a:pt x="108" y="321"/>
                        </a:moveTo>
                        <a:lnTo>
                          <a:pt x="108" y="321"/>
                        </a:lnTo>
                        <a:close/>
                        <a:moveTo>
                          <a:pt x="162" y="259"/>
                        </a:moveTo>
                        <a:lnTo>
                          <a:pt x="162" y="259"/>
                        </a:lnTo>
                        <a:close/>
                        <a:moveTo>
                          <a:pt x="162" y="260"/>
                        </a:moveTo>
                        <a:lnTo>
                          <a:pt x="162" y="260"/>
                        </a:lnTo>
                        <a:lnTo>
                          <a:pt x="163" y="260"/>
                        </a:lnTo>
                        <a:lnTo>
                          <a:pt x="162" y="260"/>
                        </a:lnTo>
                        <a:close/>
                        <a:moveTo>
                          <a:pt x="163" y="261"/>
                        </a:move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63" y="261"/>
                        </a:moveTo>
                        <a:lnTo>
                          <a:pt x="163" y="261"/>
                        </a:ln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59" y="261"/>
                        </a:moveTo>
                        <a:lnTo>
                          <a:pt x="159" y="261"/>
                        </a:lnTo>
                        <a:close/>
                        <a:moveTo>
                          <a:pt x="159" y="262"/>
                        </a:moveTo>
                        <a:lnTo>
                          <a:pt x="159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58" y="262"/>
                        </a:moveTo>
                        <a:lnTo>
                          <a:pt x="158" y="262"/>
                        </a:lnTo>
                        <a:lnTo>
                          <a:pt x="158" y="261"/>
                        </a:lnTo>
                        <a:lnTo>
                          <a:pt x="158" y="262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1" y="266"/>
                        </a:moveTo>
                        <a:lnTo>
                          <a:pt x="161" y="265"/>
                        </a:lnTo>
                        <a:lnTo>
                          <a:pt x="161" y="266"/>
                        </a:lnTo>
                        <a:close/>
                        <a:moveTo>
                          <a:pt x="161" y="266"/>
                        </a:moveTo>
                        <a:lnTo>
                          <a:pt x="161" y="266"/>
                        </a:lnTo>
                        <a:close/>
                        <a:moveTo>
                          <a:pt x="162" y="267"/>
                        </a:moveTo>
                        <a:lnTo>
                          <a:pt x="161" y="267"/>
                        </a:lnTo>
                        <a:lnTo>
                          <a:pt x="162" y="267"/>
                        </a:lnTo>
                        <a:close/>
                        <a:moveTo>
                          <a:pt x="160" y="268"/>
                        </a:moveTo>
                        <a:lnTo>
                          <a:pt x="159" y="268"/>
                        </a:lnTo>
                        <a:lnTo>
                          <a:pt x="160" y="268"/>
                        </a:lnTo>
                        <a:close/>
                        <a:moveTo>
                          <a:pt x="158" y="272"/>
                        </a:moveTo>
                        <a:lnTo>
                          <a:pt x="158" y="272"/>
                        </a:lnTo>
                        <a:close/>
                        <a:moveTo>
                          <a:pt x="152" y="283"/>
                        </a:moveTo>
                        <a:lnTo>
                          <a:pt x="152" y="283"/>
                        </a:lnTo>
                        <a:close/>
                        <a:moveTo>
                          <a:pt x="148" y="290"/>
                        </a:moveTo>
                        <a:lnTo>
                          <a:pt x="147" y="290"/>
                        </a:lnTo>
                        <a:lnTo>
                          <a:pt x="148" y="290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2" y="294"/>
                        </a:moveTo>
                        <a:lnTo>
                          <a:pt x="142" y="294"/>
                        </a:lnTo>
                        <a:close/>
                        <a:moveTo>
                          <a:pt x="142" y="294"/>
                        </a:moveTo>
                        <a:lnTo>
                          <a:pt x="143" y="294"/>
                        </a:lnTo>
                        <a:lnTo>
                          <a:pt x="142" y="294"/>
                        </a:lnTo>
                        <a:close/>
                        <a:moveTo>
                          <a:pt x="139" y="296"/>
                        </a:moveTo>
                        <a:lnTo>
                          <a:pt x="139" y="296"/>
                        </a:lnTo>
                        <a:close/>
                        <a:moveTo>
                          <a:pt x="136" y="296"/>
                        </a:moveTo>
                        <a:lnTo>
                          <a:pt x="136" y="296"/>
                        </a:lnTo>
                        <a:close/>
                        <a:moveTo>
                          <a:pt x="120" y="308"/>
                        </a:moveTo>
                        <a:lnTo>
                          <a:pt x="120" y="307"/>
                        </a:lnTo>
                        <a:lnTo>
                          <a:pt x="121" y="307"/>
                        </a:lnTo>
                        <a:lnTo>
                          <a:pt x="120" y="308"/>
                        </a:lnTo>
                        <a:close/>
                        <a:moveTo>
                          <a:pt x="125" y="310"/>
                        </a:moveTo>
                        <a:lnTo>
                          <a:pt x="125" y="310"/>
                        </a:lnTo>
                        <a:close/>
                        <a:moveTo>
                          <a:pt x="113" y="312"/>
                        </a:move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close/>
                        <a:moveTo>
                          <a:pt x="112" y="313"/>
                        </a:moveTo>
                        <a:lnTo>
                          <a:pt x="112" y="313"/>
                        </a:lnTo>
                        <a:close/>
                        <a:moveTo>
                          <a:pt x="112" y="314"/>
                        </a:moveTo>
                        <a:lnTo>
                          <a:pt x="112" y="3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6" name="Freeform 779"/>
                  <p:cNvSpPr>
                    <a:spLocks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3 h 359"/>
                      <a:gd name="T4" fmla="*/ 217 w 247"/>
                      <a:gd name="T5" fmla="*/ 196 h 359"/>
                      <a:gd name="T6" fmla="*/ 190 w 247"/>
                      <a:gd name="T7" fmla="*/ 211 h 359"/>
                      <a:gd name="T8" fmla="*/ 180 w 247"/>
                      <a:gd name="T9" fmla="*/ 223 h 359"/>
                      <a:gd name="T10" fmla="*/ 179 w 247"/>
                      <a:gd name="T11" fmla="*/ 230 h 359"/>
                      <a:gd name="T12" fmla="*/ 174 w 247"/>
                      <a:gd name="T13" fmla="*/ 245 h 359"/>
                      <a:gd name="T14" fmla="*/ 165 w 247"/>
                      <a:gd name="T15" fmla="*/ 257 h 359"/>
                      <a:gd name="T16" fmla="*/ 159 w 247"/>
                      <a:gd name="T17" fmla="*/ 261 h 359"/>
                      <a:gd name="T18" fmla="*/ 160 w 247"/>
                      <a:gd name="T19" fmla="*/ 254 h 359"/>
                      <a:gd name="T20" fmla="*/ 156 w 247"/>
                      <a:gd name="T21" fmla="*/ 256 h 359"/>
                      <a:gd name="T22" fmla="*/ 156 w 247"/>
                      <a:gd name="T23" fmla="*/ 262 h 359"/>
                      <a:gd name="T24" fmla="*/ 161 w 247"/>
                      <a:gd name="T25" fmla="*/ 265 h 359"/>
                      <a:gd name="T26" fmla="*/ 146 w 247"/>
                      <a:gd name="T27" fmla="*/ 291 h 359"/>
                      <a:gd name="T28" fmla="*/ 140 w 247"/>
                      <a:gd name="T29" fmla="*/ 293 h 359"/>
                      <a:gd name="T30" fmla="*/ 136 w 247"/>
                      <a:gd name="T31" fmla="*/ 296 h 359"/>
                      <a:gd name="T32" fmla="*/ 133 w 247"/>
                      <a:gd name="T33" fmla="*/ 297 h 359"/>
                      <a:gd name="T34" fmla="*/ 132 w 247"/>
                      <a:gd name="T35" fmla="*/ 303 h 359"/>
                      <a:gd name="T36" fmla="*/ 122 w 247"/>
                      <a:gd name="T37" fmla="*/ 313 h 359"/>
                      <a:gd name="T38" fmla="*/ 116 w 247"/>
                      <a:gd name="T39" fmla="*/ 311 h 359"/>
                      <a:gd name="T40" fmla="*/ 109 w 247"/>
                      <a:gd name="T41" fmla="*/ 313 h 359"/>
                      <a:gd name="T42" fmla="*/ 95 w 247"/>
                      <a:gd name="T43" fmla="*/ 342 h 359"/>
                      <a:gd name="T44" fmla="*/ 80 w 247"/>
                      <a:gd name="T45" fmla="*/ 354 h 359"/>
                      <a:gd name="T46" fmla="*/ 71 w 247"/>
                      <a:gd name="T47" fmla="*/ 348 h 359"/>
                      <a:gd name="T48" fmla="*/ 62 w 247"/>
                      <a:gd name="T49" fmla="*/ 350 h 359"/>
                      <a:gd name="T50" fmla="*/ 54 w 247"/>
                      <a:gd name="T51" fmla="*/ 348 h 359"/>
                      <a:gd name="T52" fmla="*/ 44 w 247"/>
                      <a:gd name="T53" fmla="*/ 343 h 359"/>
                      <a:gd name="T54" fmla="*/ 32 w 247"/>
                      <a:gd name="T55" fmla="*/ 340 h 359"/>
                      <a:gd name="T56" fmla="*/ 19 w 247"/>
                      <a:gd name="T57" fmla="*/ 334 h 359"/>
                      <a:gd name="T58" fmla="*/ 12 w 247"/>
                      <a:gd name="T59" fmla="*/ 329 h 359"/>
                      <a:gd name="T60" fmla="*/ 13 w 247"/>
                      <a:gd name="T61" fmla="*/ 320 h 359"/>
                      <a:gd name="T62" fmla="*/ 15 w 247"/>
                      <a:gd name="T63" fmla="*/ 304 h 359"/>
                      <a:gd name="T64" fmla="*/ 11 w 247"/>
                      <a:gd name="T65" fmla="*/ 296 h 359"/>
                      <a:gd name="T66" fmla="*/ 0 w 247"/>
                      <a:gd name="T67" fmla="*/ 290 h 359"/>
                      <a:gd name="T68" fmla="*/ 5 w 247"/>
                      <a:gd name="T69" fmla="*/ 283 h 359"/>
                      <a:gd name="T70" fmla="*/ 4 w 247"/>
                      <a:gd name="T71" fmla="*/ 275 h 359"/>
                      <a:gd name="T72" fmla="*/ 11 w 247"/>
                      <a:gd name="T73" fmla="*/ 262 h 359"/>
                      <a:gd name="T74" fmla="*/ 8 w 247"/>
                      <a:gd name="T75" fmla="*/ 247 h 359"/>
                      <a:gd name="T76" fmla="*/ 15 w 247"/>
                      <a:gd name="T77" fmla="*/ 242 h 359"/>
                      <a:gd name="T78" fmla="*/ 54 w 247"/>
                      <a:gd name="T79" fmla="*/ 236 h 359"/>
                      <a:gd name="T80" fmla="*/ 62 w 247"/>
                      <a:gd name="T81" fmla="*/ 223 h 359"/>
                      <a:gd name="T82" fmla="*/ 72 w 247"/>
                      <a:gd name="T83" fmla="*/ 210 h 359"/>
                      <a:gd name="T84" fmla="*/ 81 w 247"/>
                      <a:gd name="T85" fmla="*/ 194 h 359"/>
                      <a:gd name="T86" fmla="*/ 90 w 247"/>
                      <a:gd name="T87" fmla="*/ 178 h 359"/>
                      <a:gd name="T88" fmla="*/ 105 w 247"/>
                      <a:gd name="T89" fmla="*/ 165 h 359"/>
                      <a:gd name="T90" fmla="*/ 109 w 247"/>
                      <a:gd name="T91" fmla="*/ 152 h 359"/>
                      <a:gd name="T92" fmla="*/ 111 w 247"/>
                      <a:gd name="T93" fmla="*/ 140 h 359"/>
                      <a:gd name="T94" fmla="*/ 111 w 247"/>
                      <a:gd name="T95" fmla="*/ 130 h 359"/>
                      <a:gd name="T96" fmla="*/ 104 w 247"/>
                      <a:gd name="T97" fmla="*/ 121 h 359"/>
                      <a:gd name="T98" fmla="*/ 103 w 247"/>
                      <a:gd name="T99" fmla="*/ 110 h 359"/>
                      <a:gd name="T100" fmla="*/ 96 w 247"/>
                      <a:gd name="T101" fmla="*/ 100 h 359"/>
                      <a:gd name="T102" fmla="*/ 85 w 247"/>
                      <a:gd name="T103" fmla="*/ 94 h 359"/>
                      <a:gd name="T104" fmla="*/ 115 w 247"/>
                      <a:gd name="T105" fmla="*/ 95 h 359"/>
                      <a:gd name="T106" fmla="*/ 111 w 247"/>
                      <a:gd name="T107" fmla="*/ 77 h 359"/>
                      <a:gd name="T108" fmla="*/ 96 w 247"/>
                      <a:gd name="T109" fmla="*/ 50 h 359"/>
                      <a:gd name="T110" fmla="*/ 101 w 247"/>
                      <a:gd name="T111" fmla="*/ 37 h 359"/>
                      <a:gd name="T112" fmla="*/ 112 w 247"/>
                      <a:gd name="T113" fmla="*/ 24 h 359"/>
                      <a:gd name="T114" fmla="*/ 121 w 247"/>
                      <a:gd name="T115" fmla="*/ 23 h 359"/>
                      <a:gd name="T116" fmla="*/ 134 w 247"/>
                      <a:gd name="T117" fmla="*/ 24 h 359"/>
                      <a:gd name="T118" fmla="*/ 137 w 247"/>
                      <a:gd name="T119" fmla="*/ 4 h 359"/>
                      <a:gd name="T120" fmla="*/ 149 w 247"/>
                      <a:gd name="T121" fmla="*/ 11 h 359"/>
                      <a:gd name="T122" fmla="*/ 165 w 247"/>
                      <a:gd name="T123" fmla="*/ 2 h 359"/>
                      <a:gd name="T124" fmla="*/ 184 w 247"/>
                      <a:gd name="T125" fmla="*/ 6 h 359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247"/>
                      <a:gd name="T190" fmla="*/ 0 h 359"/>
                      <a:gd name="T191" fmla="*/ 247 w 247"/>
                      <a:gd name="T192" fmla="*/ 359 h 359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7" name="Freeform 780"/>
                  <p:cNvSpPr>
                    <a:spLocks/>
                  </p:cNvSpPr>
                  <p:nvPr/>
                </p:nvSpPr>
                <p:spPr bwMode="auto">
                  <a:xfrm>
                    <a:off x="4383" y="29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8" name="Freeform 781"/>
                  <p:cNvSpPr>
                    <a:spLocks/>
                  </p:cNvSpPr>
                  <p:nvPr/>
                </p:nvSpPr>
                <p:spPr bwMode="auto">
                  <a:xfrm>
                    <a:off x="4437" y="288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9" name="Freeform 782"/>
                  <p:cNvSpPr>
                    <a:spLocks/>
                  </p:cNvSpPr>
                  <p:nvPr/>
                </p:nvSpPr>
                <p:spPr bwMode="auto">
                  <a:xfrm>
                    <a:off x="4437" y="288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0 w 1"/>
                      <a:gd name="T4" fmla="*/ 1 w 1"/>
                      <a:gd name="T5" fmla="*/ 1 w 1"/>
                      <a:gd name="T6" fmla="*/ 0 w 1"/>
                      <a:gd name="T7" fmla="*/ 0 w 1"/>
                      <a:gd name="T8" fmla="*/ 0 w 1"/>
                      <a:gd name="T9" fmla="*/ 0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0" name="Freeform 783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1" name="Freeform 784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2" name="Freeform 785"/>
                  <p:cNvSpPr>
                    <a:spLocks/>
                  </p:cNvSpPr>
                  <p:nvPr/>
                </p:nvSpPr>
                <p:spPr bwMode="auto">
                  <a:xfrm>
                    <a:off x="4434" y="288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3" name="Rectangle 786"/>
                  <p:cNvSpPr>
                    <a:spLocks noChangeArrowheads="1"/>
                  </p:cNvSpPr>
                  <p:nvPr/>
                </p:nvSpPr>
                <p:spPr bwMode="auto">
                  <a:xfrm>
                    <a:off x="4434" y="288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34" name="Line 787"/>
                  <p:cNvSpPr>
                    <a:spLocks noChangeShapeType="1"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5" name="Freeform 788"/>
                  <p:cNvSpPr>
                    <a:spLocks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6" name="Freeform 789"/>
                  <p:cNvSpPr>
                    <a:spLocks/>
                  </p:cNvSpPr>
                  <p:nvPr/>
                </p:nvSpPr>
                <p:spPr bwMode="auto">
                  <a:xfrm>
                    <a:off x="4433" y="288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7" name="Freeform 790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8" name="Freeform 791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9" name="Freeform 792"/>
                  <p:cNvSpPr>
                    <a:spLocks/>
                  </p:cNvSpPr>
                  <p:nvPr/>
                </p:nvSpPr>
                <p:spPr bwMode="auto">
                  <a:xfrm>
                    <a:off x="4436" y="288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0 60000 65536"/>
                      <a:gd name="T4" fmla="*/ 0 60000 65536"/>
                      <a:gd name="T5" fmla="*/ 0 60000 65536"/>
                      <a:gd name="T6" fmla="*/ 0 h 1"/>
                      <a:gd name="T7" fmla="*/ 1 h 1"/>
                    </a:gdLst>
                    <a:ahLst/>
                    <a:cxnLst>
                      <a:cxn ang="T3">
                        <a:pos x="0" y="T0"/>
                      </a:cxn>
                      <a:cxn ang="T4">
                        <a:pos x="0" y="T1"/>
                      </a:cxn>
                      <a:cxn ang="T5">
                        <a:pos x="0" y="T2"/>
                      </a:cxn>
                    </a:cxnLst>
                    <a:rect l="0" t="T6" r="0" b="T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0" name="Freeform 793"/>
                  <p:cNvSpPr>
                    <a:spLocks/>
                  </p:cNvSpPr>
                  <p:nvPr/>
                </p:nvSpPr>
                <p:spPr bwMode="auto">
                  <a:xfrm>
                    <a:off x="4436" y="289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1" name="Freeform 794"/>
                  <p:cNvSpPr>
                    <a:spLocks/>
                  </p:cNvSpPr>
                  <p:nvPr/>
                </p:nvSpPr>
                <p:spPr bwMode="auto">
                  <a:xfrm>
                    <a:off x="4436" y="289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2" name="Freeform 795"/>
                  <p:cNvSpPr>
                    <a:spLocks/>
                  </p:cNvSpPr>
                  <p:nvPr/>
                </p:nvSpPr>
                <p:spPr bwMode="auto">
                  <a:xfrm>
                    <a:off x="4434" y="289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3" name="Freeform 796"/>
                  <p:cNvSpPr>
                    <a:spLocks/>
                  </p:cNvSpPr>
                  <p:nvPr/>
                </p:nvSpPr>
                <p:spPr bwMode="auto">
                  <a:xfrm>
                    <a:off x="4433" y="289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4" name="Freeform 797"/>
                  <p:cNvSpPr>
                    <a:spLocks/>
                  </p:cNvSpPr>
                  <p:nvPr/>
                </p:nvSpPr>
                <p:spPr bwMode="auto">
                  <a:xfrm>
                    <a:off x="4427" y="290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5" name="Freeform 798"/>
                  <p:cNvSpPr>
                    <a:spLocks/>
                  </p:cNvSpPr>
                  <p:nvPr/>
                </p:nvSpPr>
                <p:spPr bwMode="auto">
                  <a:xfrm>
                    <a:off x="4422" y="291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6" name="Freeform 799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7" name="Rectangle 800"/>
                  <p:cNvSpPr>
                    <a:spLocks noChangeArrowheads="1"/>
                  </p:cNvSpPr>
                  <p:nvPr/>
                </p:nvSpPr>
                <p:spPr bwMode="auto">
                  <a:xfrm>
                    <a:off x="4423" y="291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48" name="Freeform 801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9" name="Freeform 802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0" name="Freeform 803"/>
                  <p:cNvSpPr>
                    <a:spLocks/>
                  </p:cNvSpPr>
                  <p:nvPr/>
                </p:nvSpPr>
                <p:spPr bwMode="auto">
                  <a:xfrm>
                    <a:off x="4423" y="291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1" name="Freeform 804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2" name="Freeform 805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3" name="Freeform 806"/>
                  <p:cNvSpPr>
                    <a:spLocks/>
                  </p:cNvSpPr>
                  <p:nvPr/>
                </p:nvSpPr>
                <p:spPr bwMode="auto">
                  <a:xfrm>
                    <a:off x="4414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4" name="Freeform 807"/>
                  <p:cNvSpPr>
                    <a:spLocks/>
                  </p:cNvSpPr>
                  <p:nvPr/>
                </p:nvSpPr>
                <p:spPr bwMode="auto">
                  <a:xfrm>
                    <a:off x="4411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5" name="Freeform 808"/>
                  <p:cNvSpPr>
                    <a:spLocks/>
                  </p:cNvSpPr>
                  <p:nvPr/>
                </p:nvSpPr>
                <p:spPr bwMode="auto">
                  <a:xfrm>
                    <a:off x="4395" y="29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6" name="Line 809"/>
                  <p:cNvSpPr>
                    <a:spLocks noChangeShapeType="1"/>
                  </p:cNvSpPr>
                  <p:nvPr/>
                </p:nvSpPr>
                <p:spPr bwMode="auto">
                  <a:xfrm>
                    <a:off x="4400" y="2934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7" name="Freeform 810"/>
                  <p:cNvSpPr>
                    <a:spLocks/>
                  </p:cNvSpPr>
                  <p:nvPr/>
                </p:nvSpPr>
                <p:spPr bwMode="auto">
                  <a:xfrm>
                    <a:off x="4387" y="293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8" name="Rectangle 811"/>
                  <p:cNvSpPr>
                    <a:spLocks noChangeArrowheads="1"/>
                  </p:cNvSpPr>
                  <p:nvPr/>
                </p:nvSpPr>
                <p:spPr bwMode="auto">
                  <a:xfrm>
                    <a:off x="4387" y="293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59" name="Freeform 812"/>
                  <p:cNvSpPr>
                    <a:spLocks/>
                  </p:cNvSpPr>
                  <p:nvPr/>
                </p:nvSpPr>
                <p:spPr bwMode="auto">
                  <a:xfrm>
                    <a:off x="4387" y="29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0" name="Freeform 813"/>
                  <p:cNvSpPr>
                    <a:spLocks noEditPoints="1"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  <a:close/>
                        <a:moveTo>
                          <a:pt x="659" y="1020"/>
                        </a:move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9" y="1020"/>
                        </a:lnTo>
                        <a:close/>
                        <a:moveTo>
                          <a:pt x="658" y="1021"/>
                        </a:moveTo>
                        <a:lnTo>
                          <a:pt x="658" y="1021"/>
                        </a:lnTo>
                        <a:lnTo>
                          <a:pt x="658" y="1020"/>
                        </a:lnTo>
                        <a:lnTo>
                          <a:pt x="659" y="1020"/>
                        </a:lnTo>
                        <a:lnTo>
                          <a:pt x="659" y="1021"/>
                        </a:lnTo>
                        <a:lnTo>
                          <a:pt x="658" y="1021"/>
                        </a:lnTo>
                        <a:close/>
                        <a:moveTo>
                          <a:pt x="735" y="831"/>
                        </a:moveTo>
                        <a:lnTo>
                          <a:pt x="735" y="831"/>
                        </a:lnTo>
                        <a:lnTo>
                          <a:pt x="735" y="830"/>
                        </a:lnTo>
                        <a:lnTo>
                          <a:pt x="735" y="831"/>
                        </a:lnTo>
                        <a:close/>
                        <a:moveTo>
                          <a:pt x="734" y="831"/>
                        </a:move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1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1" name="Freeform 814"/>
                  <p:cNvSpPr>
                    <a:spLocks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2" name="Freeform 815"/>
                  <p:cNvSpPr>
                    <a:spLocks/>
                  </p:cNvSpPr>
                  <p:nvPr/>
                </p:nvSpPr>
                <p:spPr bwMode="auto">
                  <a:xfrm>
                    <a:off x="4536" y="265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0 h 1"/>
                      <a:gd name="T5" fmla="*/ 0 h 1"/>
                      <a:gd name="T6" fmla="*/ 1 h 1"/>
                      <a:gd name="T7" fmla="*/ 1 h 1"/>
                      <a:gd name="T8" fmla="*/ 1 h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h 1"/>
                      <a:gd name="T19" fmla="*/ 1 h 1"/>
                    </a:gdLst>
                    <a:ahLst/>
                    <a:cxnLst>
                      <a:cxn ang="T9">
                        <a:pos x="0" y="T0"/>
                      </a:cxn>
                      <a:cxn ang="T10">
                        <a:pos x="0" y="T1"/>
                      </a:cxn>
                      <a:cxn ang="T11">
                        <a:pos x="0" y="T2"/>
                      </a:cxn>
                      <a:cxn ang="T12">
                        <a:pos x="0" y="T3"/>
                      </a:cxn>
                      <a:cxn ang="T13">
                        <a:pos x="0" y="T4"/>
                      </a:cxn>
                      <a:cxn ang="T14">
                        <a:pos x="0" y="T5"/>
                      </a:cxn>
                      <a:cxn ang="T15">
                        <a:pos x="0" y="T6"/>
                      </a:cxn>
                      <a:cxn ang="T16">
                        <a:pos x="0" y="T7"/>
                      </a:cxn>
                      <a:cxn ang="T17">
                        <a:pos x="0" y="T8"/>
                      </a:cxn>
                    </a:cxnLst>
                    <a:rect l="0" t="T18" r="0" b="T1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3" name="Freeform 816"/>
                  <p:cNvSpPr>
                    <a:spLocks/>
                  </p:cNvSpPr>
                  <p:nvPr/>
                </p:nvSpPr>
                <p:spPr bwMode="auto">
                  <a:xfrm>
                    <a:off x="4535" y="265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4" name="Rectangle 817"/>
                  <p:cNvSpPr>
                    <a:spLocks noChangeArrowheads="1"/>
                  </p:cNvSpPr>
                  <p:nvPr/>
                </p:nvSpPr>
                <p:spPr bwMode="auto">
                  <a:xfrm>
                    <a:off x="4612" y="246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5" name="Rectangle 818"/>
                  <p:cNvSpPr>
                    <a:spLocks noChangeArrowheads="1"/>
                  </p:cNvSpPr>
                  <p:nvPr/>
                </p:nvSpPr>
                <p:spPr bwMode="auto">
                  <a:xfrm>
                    <a:off x="4611" y="246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6" name="Freeform 819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7" name="Freeform 820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8" name="Freeform 821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9" name="Freeform 822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0" name="Freeform 823"/>
                  <p:cNvSpPr>
                    <a:spLocks noEditPoints="1"/>
                  </p:cNvSpPr>
                  <p:nvPr/>
                </p:nvSpPr>
                <p:spPr bwMode="auto">
                  <a:xfrm>
                    <a:off x="4442" y="1224"/>
                    <a:ext cx="969" cy="536"/>
                  </a:xfrm>
                  <a:custGeom>
                    <a:avLst/>
                    <a:gdLst>
                      <a:gd name="T0" fmla="*/ 338 w 969"/>
                      <a:gd name="T1" fmla="*/ 351 h 536"/>
                      <a:gd name="T2" fmla="*/ 369 w 969"/>
                      <a:gd name="T3" fmla="*/ 342 h 536"/>
                      <a:gd name="T4" fmla="*/ 408 w 969"/>
                      <a:gd name="T5" fmla="*/ 321 h 536"/>
                      <a:gd name="T6" fmla="*/ 445 w 969"/>
                      <a:gd name="T7" fmla="*/ 311 h 536"/>
                      <a:gd name="T8" fmla="*/ 457 w 969"/>
                      <a:gd name="T9" fmla="*/ 334 h 536"/>
                      <a:gd name="T10" fmla="*/ 444 w 969"/>
                      <a:gd name="T11" fmla="*/ 355 h 536"/>
                      <a:gd name="T12" fmla="*/ 431 w 969"/>
                      <a:gd name="T13" fmla="*/ 371 h 536"/>
                      <a:gd name="T14" fmla="*/ 433 w 969"/>
                      <a:gd name="T15" fmla="*/ 381 h 536"/>
                      <a:gd name="T16" fmla="*/ 444 w 969"/>
                      <a:gd name="T17" fmla="*/ 404 h 536"/>
                      <a:gd name="T18" fmla="*/ 468 w 969"/>
                      <a:gd name="T19" fmla="*/ 414 h 536"/>
                      <a:gd name="T20" fmla="*/ 496 w 969"/>
                      <a:gd name="T21" fmla="*/ 393 h 536"/>
                      <a:gd name="T22" fmla="*/ 517 w 969"/>
                      <a:gd name="T23" fmla="*/ 378 h 536"/>
                      <a:gd name="T24" fmla="*/ 544 w 969"/>
                      <a:gd name="T25" fmla="*/ 374 h 536"/>
                      <a:gd name="T26" fmla="*/ 567 w 969"/>
                      <a:gd name="T27" fmla="*/ 378 h 536"/>
                      <a:gd name="T28" fmla="*/ 600 w 969"/>
                      <a:gd name="T29" fmla="*/ 372 h 536"/>
                      <a:gd name="T30" fmla="*/ 612 w 969"/>
                      <a:gd name="T31" fmla="*/ 361 h 536"/>
                      <a:gd name="T32" fmla="*/ 634 w 969"/>
                      <a:gd name="T33" fmla="*/ 347 h 536"/>
                      <a:gd name="T34" fmla="*/ 663 w 969"/>
                      <a:gd name="T35" fmla="*/ 350 h 536"/>
                      <a:gd name="T36" fmla="*/ 684 w 969"/>
                      <a:gd name="T37" fmla="*/ 369 h 536"/>
                      <a:gd name="T38" fmla="*/ 683 w 969"/>
                      <a:gd name="T39" fmla="*/ 403 h 536"/>
                      <a:gd name="T40" fmla="*/ 666 w 969"/>
                      <a:gd name="T41" fmla="*/ 449 h 536"/>
                      <a:gd name="T42" fmla="*/ 650 w 969"/>
                      <a:gd name="T43" fmla="*/ 483 h 536"/>
                      <a:gd name="T44" fmla="*/ 635 w 969"/>
                      <a:gd name="T45" fmla="*/ 505 h 536"/>
                      <a:gd name="T46" fmla="*/ 606 w 969"/>
                      <a:gd name="T47" fmla="*/ 495 h 536"/>
                      <a:gd name="T48" fmla="*/ 589 w 969"/>
                      <a:gd name="T49" fmla="*/ 498 h 536"/>
                      <a:gd name="T50" fmla="*/ 576 w 969"/>
                      <a:gd name="T51" fmla="*/ 495 h 536"/>
                      <a:gd name="T52" fmla="*/ 557 w 969"/>
                      <a:gd name="T53" fmla="*/ 496 h 536"/>
                      <a:gd name="T54" fmla="*/ 530 w 969"/>
                      <a:gd name="T55" fmla="*/ 510 h 536"/>
                      <a:gd name="T56" fmla="*/ 521 w 969"/>
                      <a:gd name="T57" fmla="*/ 521 h 536"/>
                      <a:gd name="T58" fmla="*/ 502 w 969"/>
                      <a:gd name="T59" fmla="*/ 526 h 536"/>
                      <a:gd name="T60" fmla="*/ 457 w 969"/>
                      <a:gd name="T61" fmla="*/ 525 h 536"/>
                      <a:gd name="T62" fmla="*/ 433 w 969"/>
                      <a:gd name="T63" fmla="*/ 520 h 536"/>
                      <a:gd name="T64" fmla="*/ 408 w 969"/>
                      <a:gd name="T65" fmla="*/ 495 h 536"/>
                      <a:gd name="T66" fmla="*/ 374 w 969"/>
                      <a:gd name="T67" fmla="*/ 473 h 536"/>
                      <a:gd name="T68" fmla="*/ 347 w 969"/>
                      <a:gd name="T69" fmla="*/ 495 h 536"/>
                      <a:gd name="T70" fmla="*/ 315 w 969"/>
                      <a:gd name="T71" fmla="*/ 498 h 536"/>
                      <a:gd name="T72" fmla="*/ 297 w 969"/>
                      <a:gd name="T73" fmla="*/ 464 h 536"/>
                      <a:gd name="T74" fmla="*/ 253 w 969"/>
                      <a:gd name="T75" fmla="*/ 449 h 536"/>
                      <a:gd name="T76" fmla="*/ 217 w 969"/>
                      <a:gd name="T77" fmla="*/ 424 h 536"/>
                      <a:gd name="T78" fmla="*/ 184 w 969"/>
                      <a:gd name="T79" fmla="*/ 425 h 536"/>
                      <a:gd name="T80" fmla="*/ 152 w 969"/>
                      <a:gd name="T81" fmla="*/ 453 h 536"/>
                      <a:gd name="T82" fmla="*/ 106 w 969"/>
                      <a:gd name="T83" fmla="*/ 478 h 536"/>
                      <a:gd name="T84" fmla="*/ 70 w 969"/>
                      <a:gd name="T85" fmla="*/ 503 h 536"/>
                      <a:gd name="T86" fmla="*/ 66 w 969"/>
                      <a:gd name="T87" fmla="*/ 479 h 536"/>
                      <a:gd name="T88" fmla="*/ 53 w 969"/>
                      <a:gd name="T89" fmla="*/ 459 h 536"/>
                      <a:gd name="T90" fmla="*/ 35 w 969"/>
                      <a:gd name="T91" fmla="*/ 430 h 536"/>
                      <a:gd name="T92" fmla="*/ 21 w 969"/>
                      <a:gd name="T93" fmla="*/ 415 h 536"/>
                      <a:gd name="T94" fmla="*/ 13 w 969"/>
                      <a:gd name="T95" fmla="*/ 408 h 536"/>
                      <a:gd name="T96" fmla="*/ 34 w 969"/>
                      <a:gd name="T97" fmla="*/ 390 h 536"/>
                      <a:gd name="T98" fmla="*/ 51 w 969"/>
                      <a:gd name="T99" fmla="*/ 380 h 536"/>
                      <a:gd name="T100" fmla="*/ 72 w 969"/>
                      <a:gd name="T101" fmla="*/ 366 h 536"/>
                      <a:gd name="T102" fmla="*/ 90 w 969"/>
                      <a:gd name="T103" fmla="*/ 331 h 536"/>
                      <a:gd name="T104" fmla="*/ 95 w 969"/>
                      <a:gd name="T105" fmla="*/ 275 h 536"/>
                      <a:gd name="T106" fmla="*/ 153 w 969"/>
                      <a:gd name="T107" fmla="*/ 283 h 536"/>
                      <a:gd name="T108" fmla="*/ 208 w 969"/>
                      <a:gd name="T109" fmla="*/ 301 h 536"/>
                      <a:gd name="T110" fmla="*/ 223 w 969"/>
                      <a:gd name="T111" fmla="*/ 324 h 536"/>
                      <a:gd name="T112" fmla="*/ 241 w 969"/>
                      <a:gd name="T113" fmla="*/ 347 h 536"/>
                      <a:gd name="T114" fmla="*/ 260 w 969"/>
                      <a:gd name="T115" fmla="*/ 337 h 536"/>
                      <a:gd name="T116" fmla="*/ 280 w 969"/>
                      <a:gd name="T117" fmla="*/ 328 h 536"/>
                      <a:gd name="T118" fmla="*/ 296 w 969"/>
                      <a:gd name="T119" fmla="*/ 342 h 536"/>
                      <a:gd name="T120" fmla="*/ 965 w 969"/>
                      <a:gd name="T121" fmla="*/ 3 h 536"/>
                      <a:gd name="T122" fmla="*/ 961 w 969"/>
                      <a:gd name="T123" fmla="*/ 7 h 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969"/>
                      <a:gd name="T187" fmla="*/ 0 h 536"/>
                      <a:gd name="T188" fmla="*/ 969 w 969"/>
                      <a:gd name="T189" fmla="*/ 536 h 53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969" h="536">
                        <a:moveTo>
                          <a:pt x="307" y="341"/>
                        </a:moveTo>
                        <a:lnTo>
                          <a:pt x="307" y="341"/>
                        </a:lnTo>
                        <a:lnTo>
                          <a:pt x="308" y="342"/>
                        </a:lnTo>
                        <a:lnTo>
                          <a:pt x="309" y="342"/>
                        </a:lnTo>
                        <a:lnTo>
                          <a:pt x="310" y="342"/>
                        </a:lnTo>
                        <a:lnTo>
                          <a:pt x="311" y="342"/>
                        </a:lnTo>
                        <a:lnTo>
                          <a:pt x="311" y="341"/>
                        </a:lnTo>
                        <a:lnTo>
                          <a:pt x="312" y="341"/>
                        </a:lnTo>
                        <a:lnTo>
                          <a:pt x="313" y="341"/>
                        </a:lnTo>
                        <a:lnTo>
                          <a:pt x="314" y="341"/>
                        </a:lnTo>
                        <a:lnTo>
                          <a:pt x="314" y="340"/>
                        </a:lnTo>
                        <a:lnTo>
                          <a:pt x="315" y="340"/>
                        </a:lnTo>
                        <a:lnTo>
                          <a:pt x="316" y="340"/>
                        </a:lnTo>
                        <a:lnTo>
                          <a:pt x="318" y="340"/>
                        </a:lnTo>
                        <a:lnTo>
                          <a:pt x="319" y="340"/>
                        </a:lnTo>
                        <a:lnTo>
                          <a:pt x="320" y="341"/>
                        </a:lnTo>
                        <a:lnTo>
                          <a:pt x="320" y="342"/>
                        </a:lnTo>
                        <a:lnTo>
                          <a:pt x="320" y="343"/>
                        </a:lnTo>
                        <a:lnTo>
                          <a:pt x="321" y="343"/>
                        </a:lnTo>
                        <a:lnTo>
                          <a:pt x="322" y="343"/>
                        </a:lnTo>
                        <a:lnTo>
                          <a:pt x="323" y="343"/>
                        </a:lnTo>
                        <a:lnTo>
                          <a:pt x="324" y="344"/>
                        </a:lnTo>
                        <a:lnTo>
                          <a:pt x="324" y="345"/>
                        </a:lnTo>
                        <a:lnTo>
                          <a:pt x="323" y="345"/>
                        </a:lnTo>
                        <a:lnTo>
                          <a:pt x="323" y="346"/>
                        </a:lnTo>
                        <a:lnTo>
                          <a:pt x="323" y="347"/>
                        </a:lnTo>
                        <a:lnTo>
                          <a:pt x="322" y="348"/>
                        </a:lnTo>
                        <a:lnTo>
                          <a:pt x="322" y="349"/>
                        </a:lnTo>
                        <a:lnTo>
                          <a:pt x="323" y="348"/>
                        </a:lnTo>
                        <a:lnTo>
                          <a:pt x="323" y="349"/>
                        </a:lnTo>
                        <a:lnTo>
                          <a:pt x="324" y="349"/>
                        </a:lnTo>
                        <a:lnTo>
                          <a:pt x="324" y="350"/>
                        </a:lnTo>
                        <a:lnTo>
                          <a:pt x="325" y="350"/>
                        </a:lnTo>
                        <a:lnTo>
                          <a:pt x="326" y="351"/>
                        </a:lnTo>
                        <a:lnTo>
                          <a:pt x="333" y="353"/>
                        </a:lnTo>
                        <a:lnTo>
                          <a:pt x="334" y="353"/>
                        </a:lnTo>
                        <a:lnTo>
                          <a:pt x="335" y="353"/>
                        </a:lnTo>
                        <a:lnTo>
                          <a:pt x="336" y="353"/>
                        </a:lnTo>
                        <a:lnTo>
                          <a:pt x="337" y="351"/>
                        </a:lnTo>
                        <a:lnTo>
                          <a:pt x="338" y="351"/>
                        </a:lnTo>
                        <a:lnTo>
                          <a:pt x="340" y="353"/>
                        </a:lnTo>
                        <a:lnTo>
                          <a:pt x="341" y="352"/>
                        </a:lnTo>
                        <a:lnTo>
                          <a:pt x="342" y="353"/>
                        </a:lnTo>
                        <a:lnTo>
                          <a:pt x="343" y="353"/>
                        </a:lnTo>
                        <a:lnTo>
                          <a:pt x="342" y="353"/>
                        </a:lnTo>
                        <a:lnTo>
                          <a:pt x="343" y="354"/>
                        </a:lnTo>
                        <a:lnTo>
                          <a:pt x="344" y="355"/>
                        </a:lnTo>
                        <a:lnTo>
                          <a:pt x="345" y="355"/>
                        </a:lnTo>
                        <a:lnTo>
                          <a:pt x="346" y="355"/>
                        </a:lnTo>
                        <a:lnTo>
                          <a:pt x="347" y="356"/>
                        </a:lnTo>
                        <a:lnTo>
                          <a:pt x="348" y="355"/>
                        </a:lnTo>
                        <a:lnTo>
                          <a:pt x="348" y="354"/>
                        </a:lnTo>
                        <a:lnTo>
                          <a:pt x="347" y="353"/>
                        </a:lnTo>
                        <a:lnTo>
                          <a:pt x="348" y="352"/>
                        </a:lnTo>
                        <a:lnTo>
                          <a:pt x="347" y="351"/>
                        </a:lnTo>
                        <a:lnTo>
                          <a:pt x="348" y="351"/>
                        </a:lnTo>
                        <a:lnTo>
                          <a:pt x="348" y="350"/>
                        </a:lnTo>
                        <a:lnTo>
                          <a:pt x="349" y="350"/>
                        </a:lnTo>
                        <a:lnTo>
                          <a:pt x="350" y="350"/>
                        </a:lnTo>
                        <a:lnTo>
                          <a:pt x="351" y="350"/>
                        </a:lnTo>
                        <a:lnTo>
                          <a:pt x="352" y="351"/>
                        </a:lnTo>
                        <a:lnTo>
                          <a:pt x="353" y="351"/>
                        </a:lnTo>
                        <a:lnTo>
                          <a:pt x="354" y="350"/>
                        </a:lnTo>
                        <a:lnTo>
                          <a:pt x="355" y="350"/>
                        </a:lnTo>
                        <a:lnTo>
                          <a:pt x="356" y="351"/>
                        </a:lnTo>
                        <a:lnTo>
                          <a:pt x="357" y="350"/>
                        </a:lnTo>
                        <a:lnTo>
                          <a:pt x="357" y="351"/>
                        </a:lnTo>
                        <a:lnTo>
                          <a:pt x="358" y="351"/>
                        </a:lnTo>
                        <a:lnTo>
                          <a:pt x="359" y="351"/>
                        </a:lnTo>
                        <a:lnTo>
                          <a:pt x="360" y="350"/>
                        </a:lnTo>
                        <a:lnTo>
                          <a:pt x="361" y="350"/>
                        </a:lnTo>
                        <a:lnTo>
                          <a:pt x="362" y="348"/>
                        </a:lnTo>
                        <a:lnTo>
                          <a:pt x="364" y="347"/>
                        </a:lnTo>
                        <a:lnTo>
                          <a:pt x="364" y="346"/>
                        </a:lnTo>
                        <a:lnTo>
                          <a:pt x="364" y="345"/>
                        </a:lnTo>
                        <a:lnTo>
                          <a:pt x="365" y="345"/>
                        </a:lnTo>
                        <a:lnTo>
                          <a:pt x="366" y="345"/>
                        </a:lnTo>
                        <a:lnTo>
                          <a:pt x="367" y="346"/>
                        </a:lnTo>
                        <a:lnTo>
                          <a:pt x="367" y="345"/>
                        </a:lnTo>
                        <a:lnTo>
                          <a:pt x="366" y="344"/>
                        </a:lnTo>
                        <a:lnTo>
                          <a:pt x="366" y="343"/>
                        </a:lnTo>
                        <a:lnTo>
                          <a:pt x="369" y="342"/>
                        </a:lnTo>
                        <a:lnTo>
                          <a:pt x="369" y="341"/>
                        </a:lnTo>
                        <a:lnTo>
                          <a:pt x="370" y="340"/>
                        </a:lnTo>
                        <a:lnTo>
                          <a:pt x="371" y="339"/>
                        </a:lnTo>
                        <a:lnTo>
                          <a:pt x="373" y="339"/>
                        </a:lnTo>
                        <a:lnTo>
                          <a:pt x="374" y="339"/>
                        </a:lnTo>
                        <a:lnTo>
                          <a:pt x="375" y="339"/>
                        </a:lnTo>
                        <a:lnTo>
                          <a:pt x="376" y="339"/>
                        </a:lnTo>
                        <a:lnTo>
                          <a:pt x="377" y="339"/>
                        </a:lnTo>
                        <a:lnTo>
                          <a:pt x="377" y="338"/>
                        </a:lnTo>
                        <a:lnTo>
                          <a:pt x="378" y="337"/>
                        </a:lnTo>
                        <a:lnTo>
                          <a:pt x="379" y="338"/>
                        </a:lnTo>
                        <a:lnTo>
                          <a:pt x="380" y="339"/>
                        </a:lnTo>
                        <a:lnTo>
                          <a:pt x="381" y="338"/>
                        </a:lnTo>
                        <a:lnTo>
                          <a:pt x="382" y="339"/>
                        </a:lnTo>
                        <a:lnTo>
                          <a:pt x="382" y="338"/>
                        </a:lnTo>
                        <a:lnTo>
                          <a:pt x="382" y="337"/>
                        </a:lnTo>
                        <a:lnTo>
                          <a:pt x="383" y="337"/>
                        </a:lnTo>
                        <a:lnTo>
                          <a:pt x="383" y="336"/>
                        </a:lnTo>
                        <a:lnTo>
                          <a:pt x="384" y="335"/>
                        </a:lnTo>
                        <a:lnTo>
                          <a:pt x="385" y="334"/>
                        </a:lnTo>
                        <a:lnTo>
                          <a:pt x="385" y="333"/>
                        </a:lnTo>
                        <a:lnTo>
                          <a:pt x="386" y="334"/>
                        </a:lnTo>
                        <a:lnTo>
                          <a:pt x="386" y="333"/>
                        </a:lnTo>
                        <a:lnTo>
                          <a:pt x="387" y="333"/>
                        </a:lnTo>
                        <a:lnTo>
                          <a:pt x="389" y="332"/>
                        </a:lnTo>
                        <a:lnTo>
                          <a:pt x="390" y="332"/>
                        </a:lnTo>
                        <a:lnTo>
                          <a:pt x="390" y="331"/>
                        </a:lnTo>
                        <a:lnTo>
                          <a:pt x="390" y="330"/>
                        </a:lnTo>
                        <a:lnTo>
                          <a:pt x="390" y="329"/>
                        </a:lnTo>
                        <a:lnTo>
                          <a:pt x="391" y="329"/>
                        </a:lnTo>
                        <a:lnTo>
                          <a:pt x="392" y="328"/>
                        </a:lnTo>
                        <a:lnTo>
                          <a:pt x="393" y="329"/>
                        </a:lnTo>
                        <a:lnTo>
                          <a:pt x="394" y="329"/>
                        </a:lnTo>
                        <a:lnTo>
                          <a:pt x="395" y="329"/>
                        </a:lnTo>
                        <a:lnTo>
                          <a:pt x="396" y="329"/>
                        </a:lnTo>
                        <a:lnTo>
                          <a:pt x="397" y="329"/>
                        </a:lnTo>
                        <a:lnTo>
                          <a:pt x="397" y="328"/>
                        </a:lnTo>
                        <a:lnTo>
                          <a:pt x="398" y="328"/>
                        </a:lnTo>
                        <a:lnTo>
                          <a:pt x="397" y="327"/>
                        </a:lnTo>
                        <a:lnTo>
                          <a:pt x="401" y="326"/>
                        </a:lnTo>
                        <a:lnTo>
                          <a:pt x="404" y="325"/>
                        </a:lnTo>
                        <a:lnTo>
                          <a:pt x="405" y="325"/>
                        </a:lnTo>
                        <a:lnTo>
                          <a:pt x="406" y="324"/>
                        </a:lnTo>
                        <a:lnTo>
                          <a:pt x="407" y="323"/>
                        </a:lnTo>
                        <a:lnTo>
                          <a:pt x="407" y="322"/>
                        </a:lnTo>
                        <a:lnTo>
                          <a:pt x="408" y="321"/>
                        </a:lnTo>
                        <a:lnTo>
                          <a:pt x="408" y="320"/>
                        </a:lnTo>
                        <a:lnTo>
                          <a:pt x="409" y="320"/>
                        </a:lnTo>
                        <a:lnTo>
                          <a:pt x="408" y="319"/>
                        </a:lnTo>
                        <a:lnTo>
                          <a:pt x="409" y="319"/>
                        </a:lnTo>
                        <a:lnTo>
                          <a:pt x="410" y="318"/>
                        </a:lnTo>
                        <a:lnTo>
                          <a:pt x="411" y="318"/>
                        </a:lnTo>
                        <a:lnTo>
                          <a:pt x="411" y="317"/>
                        </a:lnTo>
                        <a:lnTo>
                          <a:pt x="412" y="316"/>
                        </a:lnTo>
                        <a:lnTo>
                          <a:pt x="411" y="315"/>
                        </a:lnTo>
                        <a:lnTo>
                          <a:pt x="411" y="314"/>
                        </a:lnTo>
                        <a:lnTo>
                          <a:pt x="411" y="313"/>
                        </a:lnTo>
                        <a:lnTo>
                          <a:pt x="412" y="313"/>
                        </a:lnTo>
                        <a:lnTo>
                          <a:pt x="413" y="313"/>
                        </a:lnTo>
                        <a:lnTo>
                          <a:pt x="416" y="314"/>
                        </a:lnTo>
                        <a:lnTo>
                          <a:pt x="417" y="313"/>
                        </a:lnTo>
                        <a:lnTo>
                          <a:pt x="418" y="313"/>
                        </a:lnTo>
                        <a:lnTo>
                          <a:pt x="419" y="313"/>
                        </a:lnTo>
                        <a:lnTo>
                          <a:pt x="419" y="314"/>
                        </a:lnTo>
                        <a:lnTo>
                          <a:pt x="420" y="313"/>
                        </a:lnTo>
                        <a:lnTo>
                          <a:pt x="421" y="314"/>
                        </a:lnTo>
                        <a:lnTo>
                          <a:pt x="423" y="313"/>
                        </a:lnTo>
                        <a:lnTo>
                          <a:pt x="424" y="313"/>
                        </a:lnTo>
                        <a:lnTo>
                          <a:pt x="425" y="313"/>
                        </a:lnTo>
                        <a:lnTo>
                          <a:pt x="426" y="312"/>
                        </a:lnTo>
                        <a:lnTo>
                          <a:pt x="426" y="310"/>
                        </a:lnTo>
                        <a:lnTo>
                          <a:pt x="427" y="309"/>
                        </a:lnTo>
                        <a:lnTo>
                          <a:pt x="429" y="307"/>
                        </a:lnTo>
                        <a:lnTo>
                          <a:pt x="430" y="308"/>
                        </a:lnTo>
                        <a:lnTo>
                          <a:pt x="431" y="308"/>
                        </a:lnTo>
                        <a:lnTo>
                          <a:pt x="431" y="307"/>
                        </a:lnTo>
                        <a:lnTo>
                          <a:pt x="433" y="308"/>
                        </a:lnTo>
                        <a:lnTo>
                          <a:pt x="433" y="307"/>
                        </a:lnTo>
                        <a:lnTo>
                          <a:pt x="434" y="306"/>
                        </a:lnTo>
                        <a:lnTo>
                          <a:pt x="435" y="306"/>
                        </a:lnTo>
                        <a:lnTo>
                          <a:pt x="436" y="306"/>
                        </a:lnTo>
                        <a:lnTo>
                          <a:pt x="437" y="306"/>
                        </a:lnTo>
                        <a:lnTo>
                          <a:pt x="438" y="306"/>
                        </a:lnTo>
                        <a:lnTo>
                          <a:pt x="439" y="307"/>
                        </a:lnTo>
                        <a:lnTo>
                          <a:pt x="440" y="308"/>
                        </a:lnTo>
                        <a:lnTo>
                          <a:pt x="441" y="309"/>
                        </a:lnTo>
                        <a:lnTo>
                          <a:pt x="442" y="309"/>
                        </a:lnTo>
                        <a:lnTo>
                          <a:pt x="444" y="311"/>
                        </a:lnTo>
                        <a:lnTo>
                          <a:pt x="445" y="311"/>
                        </a:lnTo>
                        <a:lnTo>
                          <a:pt x="445" y="312"/>
                        </a:lnTo>
                        <a:lnTo>
                          <a:pt x="445" y="313"/>
                        </a:lnTo>
                        <a:lnTo>
                          <a:pt x="446" y="314"/>
                        </a:lnTo>
                        <a:lnTo>
                          <a:pt x="446" y="315"/>
                        </a:lnTo>
                        <a:lnTo>
                          <a:pt x="447" y="314"/>
                        </a:lnTo>
                        <a:lnTo>
                          <a:pt x="448" y="314"/>
                        </a:lnTo>
                        <a:lnTo>
                          <a:pt x="448" y="315"/>
                        </a:lnTo>
                        <a:lnTo>
                          <a:pt x="448" y="316"/>
                        </a:lnTo>
                        <a:lnTo>
                          <a:pt x="449" y="315"/>
                        </a:lnTo>
                        <a:lnTo>
                          <a:pt x="450" y="316"/>
                        </a:lnTo>
                        <a:lnTo>
                          <a:pt x="451" y="316"/>
                        </a:lnTo>
                        <a:lnTo>
                          <a:pt x="451" y="317"/>
                        </a:lnTo>
                        <a:lnTo>
                          <a:pt x="452" y="317"/>
                        </a:lnTo>
                        <a:lnTo>
                          <a:pt x="453" y="317"/>
                        </a:lnTo>
                        <a:lnTo>
                          <a:pt x="454" y="317"/>
                        </a:lnTo>
                        <a:lnTo>
                          <a:pt x="454" y="318"/>
                        </a:lnTo>
                        <a:lnTo>
                          <a:pt x="455" y="319"/>
                        </a:lnTo>
                        <a:lnTo>
                          <a:pt x="455" y="320"/>
                        </a:lnTo>
                        <a:lnTo>
                          <a:pt x="455" y="321"/>
                        </a:lnTo>
                        <a:lnTo>
                          <a:pt x="456" y="320"/>
                        </a:lnTo>
                        <a:lnTo>
                          <a:pt x="457" y="320"/>
                        </a:lnTo>
                        <a:lnTo>
                          <a:pt x="459" y="321"/>
                        </a:lnTo>
                        <a:lnTo>
                          <a:pt x="458" y="322"/>
                        </a:lnTo>
                        <a:lnTo>
                          <a:pt x="459" y="322"/>
                        </a:lnTo>
                        <a:lnTo>
                          <a:pt x="459" y="323"/>
                        </a:lnTo>
                        <a:lnTo>
                          <a:pt x="460" y="323"/>
                        </a:lnTo>
                        <a:lnTo>
                          <a:pt x="461" y="323"/>
                        </a:lnTo>
                        <a:lnTo>
                          <a:pt x="460" y="324"/>
                        </a:lnTo>
                        <a:lnTo>
                          <a:pt x="459" y="325"/>
                        </a:lnTo>
                        <a:lnTo>
                          <a:pt x="460" y="325"/>
                        </a:lnTo>
                        <a:lnTo>
                          <a:pt x="460" y="326"/>
                        </a:lnTo>
                        <a:lnTo>
                          <a:pt x="459" y="326"/>
                        </a:lnTo>
                        <a:lnTo>
                          <a:pt x="460" y="327"/>
                        </a:lnTo>
                        <a:lnTo>
                          <a:pt x="460" y="328"/>
                        </a:lnTo>
                        <a:lnTo>
                          <a:pt x="461" y="329"/>
                        </a:lnTo>
                        <a:lnTo>
                          <a:pt x="462" y="329"/>
                        </a:lnTo>
                        <a:lnTo>
                          <a:pt x="462" y="330"/>
                        </a:lnTo>
                        <a:lnTo>
                          <a:pt x="462" y="331"/>
                        </a:lnTo>
                        <a:lnTo>
                          <a:pt x="463" y="331"/>
                        </a:lnTo>
                        <a:lnTo>
                          <a:pt x="463" y="332"/>
                        </a:lnTo>
                        <a:lnTo>
                          <a:pt x="462" y="332"/>
                        </a:lnTo>
                        <a:lnTo>
                          <a:pt x="461" y="333"/>
                        </a:lnTo>
                        <a:lnTo>
                          <a:pt x="460" y="332"/>
                        </a:lnTo>
                        <a:lnTo>
                          <a:pt x="459" y="333"/>
                        </a:lnTo>
                        <a:lnTo>
                          <a:pt x="458" y="333"/>
                        </a:lnTo>
                        <a:lnTo>
                          <a:pt x="457" y="333"/>
                        </a:lnTo>
                        <a:lnTo>
                          <a:pt x="457" y="334"/>
                        </a:lnTo>
                        <a:lnTo>
                          <a:pt x="455" y="333"/>
                        </a:lnTo>
                        <a:lnTo>
                          <a:pt x="454" y="334"/>
                        </a:lnTo>
                        <a:lnTo>
                          <a:pt x="453" y="334"/>
                        </a:lnTo>
                        <a:lnTo>
                          <a:pt x="452" y="334"/>
                        </a:lnTo>
                        <a:lnTo>
                          <a:pt x="451" y="335"/>
                        </a:lnTo>
                        <a:lnTo>
                          <a:pt x="450" y="336"/>
                        </a:lnTo>
                        <a:lnTo>
                          <a:pt x="449" y="336"/>
                        </a:lnTo>
                        <a:lnTo>
                          <a:pt x="448" y="336"/>
                        </a:lnTo>
                        <a:lnTo>
                          <a:pt x="447" y="337"/>
                        </a:lnTo>
                        <a:lnTo>
                          <a:pt x="447" y="338"/>
                        </a:lnTo>
                        <a:lnTo>
                          <a:pt x="446" y="338"/>
                        </a:lnTo>
                        <a:lnTo>
                          <a:pt x="445" y="339"/>
                        </a:lnTo>
                        <a:lnTo>
                          <a:pt x="444" y="339"/>
                        </a:lnTo>
                        <a:lnTo>
                          <a:pt x="443" y="340"/>
                        </a:lnTo>
                        <a:lnTo>
                          <a:pt x="444" y="340"/>
                        </a:lnTo>
                        <a:lnTo>
                          <a:pt x="444" y="341"/>
                        </a:lnTo>
                        <a:lnTo>
                          <a:pt x="442" y="341"/>
                        </a:lnTo>
                        <a:lnTo>
                          <a:pt x="442" y="342"/>
                        </a:lnTo>
                        <a:lnTo>
                          <a:pt x="441" y="342"/>
                        </a:lnTo>
                        <a:lnTo>
                          <a:pt x="441" y="343"/>
                        </a:lnTo>
                        <a:lnTo>
                          <a:pt x="441" y="344"/>
                        </a:lnTo>
                        <a:lnTo>
                          <a:pt x="441" y="345"/>
                        </a:lnTo>
                        <a:lnTo>
                          <a:pt x="440" y="345"/>
                        </a:lnTo>
                        <a:lnTo>
                          <a:pt x="439" y="345"/>
                        </a:lnTo>
                        <a:lnTo>
                          <a:pt x="439" y="346"/>
                        </a:lnTo>
                        <a:lnTo>
                          <a:pt x="439" y="347"/>
                        </a:lnTo>
                        <a:lnTo>
                          <a:pt x="440" y="347"/>
                        </a:lnTo>
                        <a:lnTo>
                          <a:pt x="440" y="348"/>
                        </a:lnTo>
                        <a:lnTo>
                          <a:pt x="441" y="348"/>
                        </a:lnTo>
                        <a:lnTo>
                          <a:pt x="441" y="349"/>
                        </a:lnTo>
                        <a:lnTo>
                          <a:pt x="442" y="350"/>
                        </a:lnTo>
                        <a:lnTo>
                          <a:pt x="441" y="350"/>
                        </a:lnTo>
                        <a:lnTo>
                          <a:pt x="442" y="352"/>
                        </a:lnTo>
                        <a:lnTo>
                          <a:pt x="444" y="353"/>
                        </a:lnTo>
                        <a:lnTo>
                          <a:pt x="444" y="354"/>
                        </a:lnTo>
                        <a:lnTo>
                          <a:pt x="444" y="355"/>
                        </a:lnTo>
                        <a:lnTo>
                          <a:pt x="444" y="356"/>
                        </a:lnTo>
                        <a:lnTo>
                          <a:pt x="445" y="357"/>
                        </a:lnTo>
                        <a:lnTo>
                          <a:pt x="445" y="358"/>
                        </a:lnTo>
                        <a:lnTo>
                          <a:pt x="445" y="359"/>
                        </a:lnTo>
                        <a:lnTo>
                          <a:pt x="444" y="360"/>
                        </a:lnTo>
                        <a:lnTo>
                          <a:pt x="443" y="361"/>
                        </a:lnTo>
                        <a:lnTo>
                          <a:pt x="443" y="362"/>
                        </a:lnTo>
                        <a:lnTo>
                          <a:pt x="442" y="363"/>
                        </a:lnTo>
                        <a:lnTo>
                          <a:pt x="441" y="363"/>
                        </a:lnTo>
                        <a:lnTo>
                          <a:pt x="441" y="364"/>
                        </a:lnTo>
                        <a:lnTo>
                          <a:pt x="441" y="363"/>
                        </a:lnTo>
                        <a:lnTo>
                          <a:pt x="440" y="362"/>
                        </a:lnTo>
                        <a:lnTo>
                          <a:pt x="439" y="362"/>
                        </a:lnTo>
                        <a:lnTo>
                          <a:pt x="438" y="363"/>
                        </a:lnTo>
                        <a:lnTo>
                          <a:pt x="437" y="364"/>
                        </a:lnTo>
                        <a:lnTo>
                          <a:pt x="436" y="363"/>
                        </a:lnTo>
                        <a:lnTo>
                          <a:pt x="435" y="363"/>
                        </a:lnTo>
                        <a:lnTo>
                          <a:pt x="435" y="364"/>
                        </a:lnTo>
                        <a:lnTo>
                          <a:pt x="434" y="364"/>
                        </a:lnTo>
                        <a:lnTo>
                          <a:pt x="433" y="365"/>
                        </a:lnTo>
                        <a:lnTo>
                          <a:pt x="434" y="365"/>
                        </a:lnTo>
                        <a:lnTo>
                          <a:pt x="435" y="365"/>
                        </a:lnTo>
                        <a:lnTo>
                          <a:pt x="435" y="366"/>
                        </a:lnTo>
                        <a:lnTo>
                          <a:pt x="435" y="367"/>
                        </a:lnTo>
                        <a:lnTo>
                          <a:pt x="436" y="367"/>
                        </a:lnTo>
                        <a:lnTo>
                          <a:pt x="435" y="368"/>
                        </a:lnTo>
                        <a:lnTo>
                          <a:pt x="434" y="367"/>
                        </a:lnTo>
                        <a:lnTo>
                          <a:pt x="433" y="368"/>
                        </a:lnTo>
                        <a:lnTo>
                          <a:pt x="433" y="369"/>
                        </a:lnTo>
                        <a:lnTo>
                          <a:pt x="433" y="370"/>
                        </a:lnTo>
                        <a:lnTo>
                          <a:pt x="433" y="371"/>
                        </a:lnTo>
                        <a:lnTo>
                          <a:pt x="432" y="371"/>
                        </a:lnTo>
                        <a:lnTo>
                          <a:pt x="431" y="371"/>
                        </a:lnTo>
                        <a:lnTo>
                          <a:pt x="431" y="372"/>
                        </a:lnTo>
                        <a:lnTo>
                          <a:pt x="430" y="372"/>
                        </a:lnTo>
                        <a:lnTo>
                          <a:pt x="430" y="373"/>
                        </a:lnTo>
                        <a:lnTo>
                          <a:pt x="429" y="373"/>
                        </a:lnTo>
                        <a:lnTo>
                          <a:pt x="428" y="373"/>
                        </a:lnTo>
                        <a:lnTo>
                          <a:pt x="427" y="373"/>
                        </a:lnTo>
                        <a:lnTo>
                          <a:pt x="426" y="373"/>
                        </a:lnTo>
                        <a:lnTo>
                          <a:pt x="425" y="373"/>
                        </a:lnTo>
                        <a:lnTo>
                          <a:pt x="425" y="374"/>
                        </a:lnTo>
                        <a:lnTo>
                          <a:pt x="426" y="374"/>
                        </a:lnTo>
                        <a:lnTo>
                          <a:pt x="426" y="375"/>
                        </a:lnTo>
                        <a:lnTo>
                          <a:pt x="426" y="376"/>
                        </a:lnTo>
                        <a:lnTo>
                          <a:pt x="425" y="376"/>
                        </a:lnTo>
                        <a:lnTo>
                          <a:pt x="425" y="377"/>
                        </a:lnTo>
                        <a:lnTo>
                          <a:pt x="424" y="377"/>
                        </a:lnTo>
                        <a:lnTo>
                          <a:pt x="423" y="377"/>
                        </a:lnTo>
                        <a:lnTo>
                          <a:pt x="422" y="377"/>
                        </a:lnTo>
                        <a:lnTo>
                          <a:pt x="422" y="378"/>
                        </a:lnTo>
                        <a:lnTo>
                          <a:pt x="421" y="379"/>
                        </a:lnTo>
                        <a:lnTo>
                          <a:pt x="420" y="380"/>
                        </a:lnTo>
                        <a:lnTo>
                          <a:pt x="421" y="380"/>
                        </a:lnTo>
                        <a:lnTo>
                          <a:pt x="422" y="380"/>
                        </a:lnTo>
                        <a:lnTo>
                          <a:pt x="422" y="381"/>
                        </a:lnTo>
                        <a:lnTo>
                          <a:pt x="423" y="380"/>
                        </a:lnTo>
                        <a:lnTo>
                          <a:pt x="424" y="380"/>
                        </a:lnTo>
                        <a:lnTo>
                          <a:pt x="425" y="380"/>
                        </a:lnTo>
                        <a:lnTo>
                          <a:pt x="426" y="380"/>
                        </a:lnTo>
                        <a:lnTo>
                          <a:pt x="427" y="380"/>
                        </a:lnTo>
                        <a:lnTo>
                          <a:pt x="428" y="380"/>
                        </a:lnTo>
                        <a:lnTo>
                          <a:pt x="429" y="381"/>
                        </a:lnTo>
                        <a:lnTo>
                          <a:pt x="430" y="381"/>
                        </a:lnTo>
                        <a:lnTo>
                          <a:pt x="430" y="380"/>
                        </a:lnTo>
                        <a:lnTo>
                          <a:pt x="431" y="381"/>
                        </a:lnTo>
                        <a:lnTo>
                          <a:pt x="432" y="381"/>
                        </a:lnTo>
                        <a:lnTo>
                          <a:pt x="433" y="381"/>
                        </a:lnTo>
                        <a:lnTo>
                          <a:pt x="434" y="381"/>
                        </a:lnTo>
                        <a:lnTo>
                          <a:pt x="435" y="381"/>
                        </a:lnTo>
                        <a:lnTo>
                          <a:pt x="435" y="380"/>
                        </a:lnTo>
                        <a:lnTo>
                          <a:pt x="436" y="380"/>
                        </a:lnTo>
                        <a:lnTo>
                          <a:pt x="436" y="379"/>
                        </a:lnTo>
                        <a:lnTo>
                          <a:pt x="437" y="380"/>
                        </a:lnTo>
                        <a:lnTo>
                          <a:pt x="438" y="380"/>
                        </a:lnTo>
                        <a:lnTo>
                          <a:pt x="438" y="381"/>
                        </a:lnTo>
                        <a:lnTo>
                          <a:pt x="438" y="382"/>
                        </a:lnTo>
                        <a:lnTo>
                          <a:pt x="437" y="383"/>
                        </a:lnTo>
                        <a:lnTo>
                          <a:pt x="438" y="383"/>
                        </a:lnTo>
                        <a:lnTo>
                          <a:pt x="438" y="384"/>
                        </a:lnTo>
                        <a:lnTo>
                          <a:pt x="439" y="384"/>
                        </a:lnTo>
                        <a:lnTo>
                          <a:pt x="440" y="384"/>
                        </a:lnTo>
                        <a:lnTo>
                          <a:pt x="441" y="385"/>
                        </a:lnTo>
                        <a:lnTo>
                          <a:pt x="441" y="386"/>
                        </a:lnTo>
                        <a:lnTo>
                          <a:pt x="442" y="387"/>
                        </a:lnTo>
                        <a:lnTo>
                          <a:pt x="442" y="388"/>
                        </a:lnTo>
                        <a:lnTo>
                          <a:pt x="442" y="389"/>
                        </a:lnTo>
                        <a:lnTo>
                          <a:pt x="441" y="390"/>
                        </a:lnTo>
                        <a:lnTo>
                          <a:pt x="440" y="390"/>
                        </a:lnTo>
                        <a:lnTo>
                          <a:pt x="440" y="392"/>
                        </a:lnTo>
                        <a:lnTo>
                          <a:pt x="441" y="393"/>
                        </a:lnTo>
                        <a:lnTo>
                          <a:pt x="442" y="394"/>
                        </a:lnTo>
                        <a:lnTo>
                          <a:pt x="441" y="396"/>
                        </a:lnTo>
                        <a:lnTo>
                          <a:pt x="441" y="397"/>
                        </a:lnTo>
                        <a:lnTo>
                          <a:pt x="441" y="398"/>
                        </a:lnTo>
                        <a:lnTo>
                          <a:pt x="440" y="399"/>
                        </a:lnTo>
                        <a:lnTo>
                          <a:pt x="440" y="400"/>
                        </a:lnTo>
                        <a:lnTo>
                          <a:pt x="440" y="401"/>
                        </a:lnTo>
                        <a:lnTo>
                          <a:pt x="440" y="402"/>
                        </a:lnTo>
                        <a:lnTo>
                          <a:pt x="439" y="402"/>
                        </a:lnTo>
                        <a:lnTo>
                          <a:pt x="439" y="403"/>
                        </a:lnTo>
                        <a:lnTo>
                          <a:pt x="440" y="404"/>
                        </a:lnTo>
                        <a:lnTo>
                          <a:pt x="441" y="404"/>
                        </a:lnTo>
                        <a:lnTo>
                          <a:pt x="442" y="404"/>
                        </a:lnTo>
                        <a:lnTo>
                          <a:pt x="443" y="404"/>
                        </a:lnTo>
                        <a:lnTo>
                          <a:pt x="444" y="404"/>
                        </a:lnTo>
                        <a:lnTo>
                          <a:pt x="444" y="405"/>
                        </a:lnTo>
                        <a:lnTo>
                          <a:pt x="442" y="406"/>
                        </a:lnTo>
                        <a:lnTo>
                          <a:pt x="442" y="407"/>
                        </a:lnTo>
                        <a:lnTo>
                          <a:pt x="441" y="407"/>
                        </a:lnTo>
                        <a:lnTo>
                          <a:pt x="441" y="408"/>
                        </a:lnTo>
                        <a:lnTo>
                          <a:pt x="441" y="409"/>
                        </a:lnTo>
                        <a:lnTo>
                          <a:pt x="441" y="410"/>
                        </a:lnTo>
                        <a:lnTo>
                          <a:pt x="440" y="411"/>
                        </a:lnTo>
                        <a:lnTo>
                          <a:pt x="441" y="411"/>
                        </a:lnTo>
                        <a:lnTo>
                          <a:pt x="442" y="411"/>
                        </a:lnTo>
                        <a:lnTo>
                          <a:pt x="443" y="411"/>
                        </a:lnTo>
                        <a:lnTo>
                          <a:pt x="444" y="411"/>
                        </a:lnTo>
                        <a:lnTo>
                          <a:pt x="445" y="411"/>
                        </a:lnTo>
                        <a:lnTo>
                          <a:pt x="446" y="411"/>
                        </a:lnTo>
                        <a:lnTo>
                          <a:pt x="447" y="410"/>
                        </a:lnTo>
                        <a:lnTo>
                          <a:pt x="448" y="411"/>
                        </a:lnTo>
                        <a:lnTo>
                          <a:pt x="447" y="412"/>
                        </a:lnTo>
                        <a:lnTo>
                          <a:pt x="447" y="414"/>
                        </a:lnTo>
                        <a:lnTo>
                          <a:pt x="447" y="415"/>
                        </a:lnTo>
                        <a:lnTo>
                          <a:pt x="449" y="415"/>
                        </a:lnTo>
                        <a:lnTo>
                          <a:pt x="450" y="415"/>
                        </a:lnTo>
                        <a:lnTo>
                          <a:pt x="451" y="415"/>
                        </a:lnTo>
                        <a:lnTo>
                          <a:pt x="452" y="416"/>
                        </a:lnTo>
                        <a:lnTo>
                          <a:pt x="452" y="417"/>
                        </a:lnTo>
                        <a:lnTo>
                          <a:pt x="452" y="418"/>
                        </a:lnTo>
                        <a:lnTo>
                          <a:pt x="453" y="418"/>
                        </a:lnTo>
                        <a:lnTo>
                          <a:pt x="454" y="419"/>
                        </a:lnTo>
                        <a:lnTo>
                          <a:pt x="455" y="418"/>
                        </a:lnTo>
                        <a:lnTo>
                          <a:pt x="455" y="419"/>
                        </a:lnTo>
                        <a:lnTo>
                          <a:pt x="456" y="419"/>
                        </a:lnTo>
                        <a:lnTo>
                          <a:pt x="457" y="419"/>
                        </a:lnTo>
                        <a:lnTo>
                          <a:pt x="460" y="419"/>
                        </a:lnTo>
                        <a:lnTo>
                          <a:pt x="461" y="417"/>
                        </a:lnTo>
                        <a:lnTo>
                          <a:pt x="463" y="417"/>
                        </a:lnTo>
                        <a:lnTo>
                          <a:pt x="464" y="416"/>
                        </a:lnTo>
                        <a:lnTo>
                          <a:pt x="466" y="414"/>
                        </a:lnTo>
                        <a:lnTo>
                          <a:pt x="467" y="414"/>
                        </a:lnTo>
                        <a:lnTo>
                          <a:pt x="468" y="414"/>
                        </a:lnTo>
                        <a:lnTo>
                          <a:pt x="469" y="413"/>
                        </a:lnTo>
                        <a:lnTo>
                          <a:pt x="470" y="412"/>
                        </a:lnTo>
                        <a:lnTo>
                          <a:pt x="471" y="412"/>
                        </a:lnTo>
                        <a:lnTo>
                          <a:pt x="473" y="412"/>
                        </a:lnTo>
                        <a:lnTo>
                          <a:pt x="474" y="411"/>
                        </a:lnTo>
                        <a:lnTo>
                          <a:pt x="475" y="411"/>
                        </a:lnTo>
                        <a:lnTo>
                          <a:pt x="476" y="410"/>
                        </a:lnTo>
                        <a:lnTo>
                          <a:pt x="477" y="410"/>
                        </a:lnTo>
                        <a:lnTo>
                          <a:pt x="480" y="411"/>
                        </a:lnTo>
                        <a:lnTo>
                          <a:pt x="481" y="411"/>
                        </a:lnTo>
                        <a:lnTo>
                          <a:pt x="482" y="410"/>
                        </a:lnTo>
                        <a:lnTo>
                          <a:pt x="482" y="409"/>
                        </a:lnTo>
                        <a:lnTo>
                          <a:pt x="483" y="409"/>
                        </a:lnTo>
                        <a:lnTo>
                          <a:pt x="484" y="409"/>
                        </a:lnTo>
                        <a:lnTo>
                          <a:pt x="485" y="409"/>
                        </a:lnTo>
                        <a:lnTo>
                          <a:pt x="485" y="408"/>
                        </a:lnTo>
                        <a:lnTo>
                          <a:pt x="484" y="407"/>
                        </a:lnTo>
                        <a:lnTo>
                          <a:pt x="485" y="407"/>
                        </a:lnTo>
                        <a:lnTo>
                          <a:pt x="487" y="408"/>
                        </a:lnTo>
                        <a:lnTo>
                          <a:pt x="487" y="407"/>
                        </a:lnTo>
                        <a:lnTo>
                          <a:pt x="488" y="408"/>
                        </a:lnTo>
                        <a:lnTo>
                          <a:pt x="488" y="407"/>
                        </a:lnTo>
                        <a:lnTo>
                          <a:pt x="488" y="406"/>
                        </a:lnTo>
                        <a:lnTo>
                          <a:pt x="488" y="405"/>
                        </a:lnTo>
                        <a:lnTo>
                          <a:pt x="489" y="405"/>
                        </a:lnTo>
                        <a:lnTo>
                          <a:pt x="490" y="405"/>
                        </a:lnTo>
                        <a:lnTo>
                          <a:pt x="492" y="404"/>
                        </a:lnTo>
                        <a:lnTo>
                          <a:pt x="493" y="404"/>
                        </a:lnTo>
                        <a:lnTo>
                          <a:pt x="494" y="404"/>
                        </a:lnTo>
                        <a:lnTo>
                          <a:pt x="495" y="404"/>
                        </a:lnTo>
                        <a:lnTo>
                          <a:pt x="495" y="403"/>
                        </a:lnTo>
                        <a:lnTo>
                          <a:pt x="495" y="402"/>
                        </a:lnTo>
                        <a:lnTo>
                          <a:pt x="494" y="402"/>
                        </a:lnTo>
                        <a:lnTo>
                          <a:pt x="493" y="402"/>
                        </a:lnTo>
                        <a:lnTo>
                          <a:pt x="493" y="401"/>
                        </a:lnTo>
                        <a:lnTo>
                          <a:pt x="493" y="400"/>
                        </a:lnTo>
                        <a:lnTo>
                          <a:pt x="492" y="400"/>
                        </a:lnTo>
                        <a:lnTo>
                          <a:pt x="492" y="399"/>
                        </a:lnTo>
                        <a:lnTo>
                          <a:pt x="493" y="398"/>
                        </a:lnTo>
                        <a:lnTo>
                          <a:pt x="494" y="398"/>
                        </a:lnTo>
                        <a:lnTo>
                          <a:pt x="495" y="398"/>
                        </a:lnTo>
                        <a:lnTo>
                          <a:pt x="495" y="397"/>
                        </a:lnTo>
                        <a:lnTo>
                          <a:pt x="495" y="396"/>
                        </a:lnTo>
                        <a:lnTo>
                          <a:pt x="495" y="394"/>
                        </a:lnTo>
                        <a:lnTo>
                          <a:pt x="496" y="394"/>
                        </a:lnTo>
                        <a:lnTo>
                          <a:pt x="496" y="393"/>
                        </a:lnTo>
                        <a:lnTo>
                          <a:pt x="496" y="391"/>
                        </a:lnTo>
                        <a:lnTo>
                          <a:pt x="496" y="390"/>
                        </a:lnTo>
                        <a:lnTo>
                          <a:pt x="497" y="389"/>
                        </a:lnTo>
                        <a:lnTo>
                          <a:pt x="497" y="388"/>
                        </a:lnTo>
                        <a:lnTo>
                          <a:pt x="497" y="387"/>
                        </a:lnTo>
                        <a:lnTo>
                          <a:pt x="498" y="386"/>
                        </a:lnTo>
                        <a:lnTo>
                          <a:pt x="500" y="388"/>
                        </a:lnTo>
                        <a:lnTo>
                          <a:pt x="501" y="388"/>
                        </a:lnTo>
                        <a:lnTo>
                          <a:pt x="502" y="388"/>
                        </a:lnTo>
                        <a:lnTo>
                          <a:pt x="502" y="387"/>
                        </a:lnTo>
                        <a:lnTo>
                          <a:pt x="501" y="387"/>
                        </a:lnTo>
                        <a:lnTo>
                          <a:pt x="502" y="386"/>
                        </a:lnTo>
                        <a:lnTo>
                          <a:pt x="502" y="385"/>
                        </a:lnTo>
                        <a:lnTo>
                          <a:pt x="502" y="384"/>
                        </a:lnTo>
                        <a:lnTo>
                          <a:pt x="502" y="383"/>
                        </a:lnTo>
                        <a:lnTo>
                          <a:pt x="503" y="382"/>
                        </a:lnTo>
                        <a:lnTo>
                          <a:pt x="504" y="382"/>
                        </a:lnTo>
                        <a:lnTo>
                          <a:pt x="506" y="382"/>
                        </a:lnTo>
                        <a:lnTo>
                          <a:pt x="506" y="383"/>
                        </a:lnTo>
                        <a:lnTo>
                          <a:pt x="508" y="384"/>
                        </a:lnTo>
                        <a:lnTo>
                          <a:pt x="510" y="385"/>
                        </a:lnTo>
                        <a:lnTo>
                          <a:pt x="511" y="384"/>
                        </a:lnTo>
                        <a:lnTo>
                          <a:pt x="512" y="386"/>
                        </a:lnTo>
                        <a:lnTo>
                          <a:pt x="512" y="385"/>
                        </a:lnTo>
                        <a:lnTo>
                          <a:pt x="513" y="385"/>
                        </a:lnTo>
                        <a:lnTo>
                          <a:pt x="514" y="385"/>
                        </a:lnTo>
                        <a:lnTo>
                          <a:pt x="515" y="385"/>
                        </a:lnTo>
                        <a:lnTo>
                          <a:pt x="516" y="385"/>
                        </a:lnTo>
                        <a:lnTo>
                          <a:pt x="515" y="384"/>
                        </a:lnTo>
                        <a:lnTo>
                          <a:pt x="516" y="384"/>
                        </a:lnTo>
                        <a:lnTo>
                          <a:pt x="517" y="383"/>
                        </a:lnTo>
                        <a:lnTo>
                          <a:pt x="517" y="382"/>
                        </a:lnTo>
                        <a:lnTo>
                          <a:pt x="517" y="381"/>
                        </a:lnTo>
                        <a:lnTo>
                          <a:pt x="516" y="381"/>
                        </a:lnTo>
                        <a:lnTo>
                          <a:pt x="517" y="381"/>
                        </a:lnTo>
                        <a:lnTo>
                          <a:pt x="517" y="380"/>
                        </a:lnTo>
                        <a:lnTo>
                          <a:pt x="518" y="379"/>
                        </a:lnTo>
                        <a:lnTo>
                          <a:pt x="517" y="378"/>
                        </a:lnTo>
                        <a:lnTo>
                          <a:pt x="517" y="377"/>
                        </a:lnTo>
                        <a:lnTo>
                          <a:pt x="517" y="376"/>
                        </a:lnTo>
                        <a:lnTo>
                          <a:pt x="518" y="376"/>
                        </a:lnTo>
                        <a:lnTo>
                          <a:pt x="518" y="375"/>
                        </a:lnTo>
                        <a:lnTo>
                          <a:pt x="519" y="374"/>
                        </a:lnTo>
                        <a:lnTo>
                          <a:pt x="520" y="375"/>
                        </a:lnTo>
                        <a:lnTo>
                          <a:pt x="521" y="375"/>
                        </a:lnTo>
                        <a:lnTo>
                          <a:pt x="521" y="374"/>
                        </a:lnTo>
                        <a:lnTo>
                          <a:pt x="522" y="374"/>
                        </a:lnTo>
                        <a:lnTo>
                          <a:pt x="523" y="375"/>
                        </a:lnTo>
                        <a:lnTo>
                          <a:pt x="524" y="375"/>
                        </a:lnTo>
                        <a:lnTo>
                          <a:pt x="524" y="374"/>
                        </a:lnTo>
                        <a:lnTo>
                          <a:pt x="525" y="374"/>
                        </a:lnTo>
                        <a:lnTo>
                          <a:pt x="527" y="375"/>
                        </a:lnTo>
                        <a:lnTo>
                          <a:pt x="528" y="375"/>
                        </a:lnTo>
                        <a:lnTo>
                          <a:pt x="529" y="375"/>
                        </a:lnTo>
                        <a:lnTo>
                          <a:pt x="530" y="375"/>
                        </a:lnTo>
                        <a:lnTo>
                          <a:pt x="531" y="375"/>
                        </a:lnTo>
                        <a:lnTo>
                          <a:pt x="532" y="376"/>
                        </a:lnTo>
                        <a:lnTo>
                          <a:pt x="533" y="377"/>
                        </a:lnTo>
                        <a:lnTo>
                          <a:pt x="534" y="378"/>
                        </a:lnTo>
                        <a:lnTo>
                          <a:pt x="535" y="378"/>
                        </a:lnTo>
                        <a:lnTo>
                          <a:pt x="535" y="377"/>
                        </a:lnTo>
                        <a:lnTo>
                          <a:pt x="534" y="376"/>
                        </a:lnTo>
                        <a:lnTo>
                          <a:pt x="535" y="376"/>
                        </a:lnTo>
                        <a:lnTo>
                          <a:pt x="536" y="375"/>
                        </a:lnTo>
                        <a:lnTo>
                          <a:pt x="537" y="374"/>
                        </a:lnTo>
                        <a:lnTo>
                          <a:pt x="537" y="373"/>
                        </a:lnTo>
                        <a:lnTo>
                          <a:pt x="538" y="373"/>
                        </a:lnTo>
                        <a:lnTo>
                          <a:pt x="539" y="372"/>
                        </a:lnTo>
                        <a:lnTo>
                          <a:pt x="540" y="372"/>
                        </a:lnTo>
                        <a:lnTo>
                          <a:pt x="541" y="372"/>
                        </a:lnTo>
                        <a:lnTo>
                          <a:pt x="541" y="373"/>
                        </a:lnTo>
                        <a:lnTo>
                          <a:pt x="542" y="373"/>
                        </a:lnTo>
                        <a:lnTo>
                          <a:pt x="541" y="374"/>
                        </a:lnTo>
                        <a:lnTo>
                          <a:pt x="541" y="375"/>
                        </a:lnTo>
                        <a:lnTo>
                          <a:pt x="542" y="374"/>
                        </a:lnTo>
                        <a:lnTo>
                          <a:pt x="543" y="375"/>
                        </a:lnTo>
                        <a:lnTo>
                          <a:pt x="544" y="374"/>
                        </a:lnTo>
                        <a:lnTo>
                          <a:pt x="545" y="374"/>
                        </a:lnTo>
                        <a:lnTo>
                          <a:pt x="545" y="375"/>
                        </a:lnTo>
                        <a:lnTo>
                          <a:pt x="545" y="376"/>
                        </a:lnTo>
                        <a:lnTo>
                          <a:pt x="546" y="377"/>
                        </a:lnTo>
                        <a:lnTo>
                          <a:pt x="546" y="378"/>
                        </a:lnTo>
                        <a:lnTo>
                          <a:pt x="547" y="378"/>
                        </a:lnTo>
                        <a:lnTo>
                          <a:pt x="547" y="377"/>
                        </a:lnTo>
                        <a:lnTo>
                          <a:pt x="548" y="376"/>
                        </a:lnTo>
                        <a:lnTo>
                          <a:pt x="549" y="376"/>
                        </a:lnTo>
                        <a:lnTo>
                          <a:pt x="549" y="375"/>
                        </a:lnTo>
                        <a:lnTo>
                          <a:pt x="550" y="375"/>
                        </a:lnTo>
                        <a:lnTo>
                          <a:pt x="551" y="375"/>
                        </a:lnTo>
                        <a:lnTo>
                          <a:pt x="552" y="375"/>
                        </a:lnTo>
                        <a:lnTo>
                          <a:pt x="553" y="375"/>
                        </a:lnTo>
                        <a:lnTo>
                          <a:pt x="555" y="375"/>
                        </a:lnTo>
                        <a:lnTo>
                          <a:pt x="556" y="376"/>
                        </a:lnTo>
                        <a:lnTo>
                          <a:pt x="556" y="377"/>
                        </a:lnTo>
                        <a:lnTo>
                          <a:pt x="556" y="378"/>
                        </a:lnTo>
                        <a:lnTo>
                          <a:pt x="557" y="378"/>
                        </a:lnTo>
                        <a:lnTo>
                          <a:pt x="558" y="377"/>
                        </a:lnTo>
                        <a:lnTo>
                          <a:pt x="559" y="378"/>
                        </a:lnTo>
                        <a:lnTo>
                          <a:pt x="559" y="379"/>
                        </a:lnTo>
                        <a:lnTo>
                          <a:pt x="560" y="379"/>
                        </a:lnTo>
                        <a:lnTo>
                          <a:pt x="561" y="379"/>
                        </a:lnTo>
                        <a:lnTo>
                          <a:pt x="561" y="380"/>
                        </a:lnTo>
                        <a:lnTo>
                          <a:pt x="562" y="380"/>
                        </a:lnTo>
                        <a:lnTo>
                          <a:pt x="563" y="380"/>
                        </a:lnTo>
                        <a:lnTo>
                          <a:pt x="563" y="379"/>
                        </a:lnTo>
                        <a:lnTo>
                          <a:pt x="563" y="378"/>
                        </a:lnTo>
                        <a:lnTo>
                          <a:pt x="565" y="378"/>
                        </a:lnTo>
                        <a:lnTo>
                          <a:pt x="565" y="377"/>
                        </a:lnTo>
                        <a:lnTo>
                          <a:pt x="566" y="377"/>
                        </a:lnTo>
                        <a:lnTo>
                          <a:pt x="566" y="378"/>
                        </a:lnTo>
                        <a:lnTo>
                          <a:pt x="567" y="377"/>
                        </a:lnTo>
                        <a:lnTo>
                          <a:pt x="567" y="378"/>
                        </a:lnTo>
                        <a:lnTo>
                          <a:pt x="568" y="378"/>
                        </a:lnTo>
                        <a:lnTo>
                          <a:pt x="569" y="378"/>
                        </a:lnTo>
                        <a:lnTo>
                          <a:pt x="570" y="378"/>
                        </a:lnTo>
                        <a:lnTo>
                          <a:pt x="572" y="379"/>
                        </a:lnTo>
                        <a:lnTo>
                          <a:pt x="573" y="379"/>
                        </a:lnTo>
                        <a:lnTo>
                          <a:pt x="573" y="378"/>
                        </a:lnTo>
                        <a:lnTo>
                          <a:pt x="574" y="378"/>
                        </a:lnTo>
                        <a:lnTo>
                          <a:pt x="574" y="377"/>
                        </a:lnTo>
                        <a:lnTo>
                          <a:pt x="575" y="377"/>
                        </a:lnTo>
                        <a:lnTo>
                          <a:pt x="575" y="376"/>
                        </a:lnTo>
                        <a:lnTo>
                          <a:pt x="575" y="375"/>
                        </a:lnTo>
                        <a:lnTo>
                          <a:pt x="576" y="374"/>
                        </a:lnTo>
                        <a:lnTo>
                          <a:pt x="577" y="375"/>
                        </a:lnTo>
                        <a:lnTo>
                          <a:pt x="578" y="374"/>
                        </a:lnTo>
                        <a:lnTo>
                          <a:pt x="578" y="375"/>
                        </a:lnTo>
                        <a:lnTo>
                          <a:pt x="579" y="375"/>
                        </a:lnTo>
                        <a:lnTo>
                          <a:pt x="580" y="375"/>
                        </a:lnTo>
                        <a:lnTo>
                          <a:pt x="581" y="375"/>
                        </a:lnTo>
                        <a:lnTo>
                          <a:pt x="582" y="375"/>
                        </a:lnTo>
                        <a:lnTo>
                          <a:pt x="583" y="375"/>
                        </a:lnTo>
                        <a:lnTo>
                          <a:pt x="583" y="374"/>
                        </a:lnTo>
                        <a:lnTo>
                          <a:pt x="585" y="375"/>
                        </a:lnTo>
                        <a:lnTo>
                          <a:pt x="586" y="375"/>
                        </a:lnTo>
                        <a:lnTo>
                          <a:pt x="586" y="374"/>
                        </a:lnTo>
                        <a:lnTo>
                          <a:pt x="587" y="374"/>
                        </a:lnTo>
                        <a:lnTo>
                          <a:pt x="588" y="373"/>
                        </a:lnTo>
                        <a:lnTo>
                          <a:pt x="589" y="373"/>
                        </a:lnTo>
                        <a:lnTo>
                          <a:pt x="589" y="374"/>
                        </a:lnTo>
                        <a:lnTo>
                          <a:pt x="590" y="373"/>
                        </a:lnTo>
                        <a:lnTo>
                          <a:pt x="590" y="372"/>
                        </a:lnTo>
                        <a:lnTo>
                          <a:pt x="591" y="372"/>
                        </a:lnTo>
                        <a:lnTo>
                          <a:pt x="592" y="372"/>
                        </a:lnTo>
                        <a:lnTo>
                          <a:pt x="593" y="372"/>
                        </a:lnTo>
                        <a:lnTo>
                          <a:pt x="593" y="371"/>
                        </a:lnTo>
                        <a:lnTo>
                          <a:pt x="594" y="371"/>
                        </a:lnTo>
                        <a:lnTo>
                          <a:pt x="595" y="371"/>
                        </a:lnTo>
                        <a:lnTo>
                          <a:pt x="595" y="372"/>
                        </a:lnTo>
                        <a:lnTo>
                          <a:pt x="596" y="372"/>
                        </a:lnTo>
                        <a:lnTo>
                          <a:pt x="597" y="372"/>
                        </a:lnTo>
                        <a:lnTo>
                          <a:pt x="598" y="372"/>
                        </a:lnTo>
                        <a:lnTo>
                          <a:pt x="599" y="372"/>
                        </a:lnTo>
                        <a:lnTo>
                          <a:pt x="600" y="372"/>
                        </a:lnTo>
                        <a:lnTo>
                          <a:pt x="601" y="371"/>
                        </a:lnTo>
                        <a:lnTo>
                          <a:pt x="601" y="370"/>
                        </a:lnTo>
                        <a:lnTo>
                          <a:pt x="602" y="370"/>
                        </a:lnTo>
                        <a:lnTo>
                          <a:pt x="603" y="369"/>
                        </a:lnTo>
                        <a:lnTo>
                          <a:pt x="604" y="368"/>
                        </a:lnTo>
                        <a:lnTo>
                          <a:pt x="605" y="368"/>
                        </a:lnTo>
                        <a:lnTo>
                          <a:pt x="606" y="368"/>
                        </a:lnTo>
                        <a:lnTo>
                          <a:pt x="607" y="368"/>
                        </a:lnTo>
                        <a:lnTo>
                          <a:pt x="608" y="368"/>
                        </a:lnTo>
                        <a:lnTo>
                          <a:pt x="608" y="369"/>
                        </a:lnTo>
                        <a:lnTo>
                          <a:pt x="609" y="369"/>
                        </a:lnTo>
                        <a:lnTo>
                          <a:pt x="610" y="369"/>
                        </a:lnTo>
                        <a:lnTo>
                          <a:pt x="611" y="369"/>
                        </a:lnTo>
                        <a:lnTo>
                          <a:pt x="612" y="369"/>
                        </a:lnTo>
                        <a:lnTo>
                          <a:pt x="612" y="368"/>
                        </a:lnTo>
                        <a:lnTo>
                          <a:pt x="613" y="368"/>
                        </a:lnTo>
                        <a:lnTo>
                          <a:pt x="614" y="368"/>
                        </a:lnTo>
                        <a:lnTo>
                          <a:pt x="614" y="367"/>
                        </a:lnTo>
                        <a:lnTo>
                          <a:pt x="613" y="366"/>
                        </a:lnTo>
                        <a:lnTo>
                          <a:pt x="612" y="366"/>
                        </a:lnTo>
                        <a:lnTo>
                          <a:pt x="613" y="365"/>
                        </a:lnTo>
                        <a:lnTo>
                          <a:pt x="614" y="365"/>
                        </a:lnTo>
                        <a:lnTo>
                          <a:pt x="614" y="364"/>
                        </a:lnTo>
                        <a:lnTo>
                          <a:pt x="615" y="364"/>
                        </a:lnTo>
                        <a:lnTo>
                          <a:pt x="614" y="363"/>
                        </a:lnTo>
                        <a:lnTo>
                          <a:pt x="614" y="362"/>
                        </a:lnTo>
                        <a:lnTo>
                          <a:pt x="613" y="362"/>
                        </a:lnTo>
                        <a:lnTo>
                          <a:pt x="612" y="362"/>
                        </a:lnTo>
                        <a:lnTo>
                          <a:pt x="612" y="361"/>
                        </a:lnTo>
                        <a:lnTo>
                          <a:pt x="613" y="359"/>
                        </a:lnTo>
                        <a:lnTo>
                          <a:pt x="614" y="358"/>
                        </a:lnTo>
                        <a:lnTo>
                          <a:pt x="614" y="357"/>
                        </a:lnTo>
                        <a:lnTo>
                          <a:pt x="615" y="356"/>
                        </a:lnTo>
                        <a:lnTo>
                          <a:pt x="615" y="355"/>
                        </a:lnTo>
                        <a:lnTo>
                          <a:pt x="616" y="354"/>
                        </a:lnTo>
                        <a:lnTo>
                          <a:pt x="616" y="353"/>
                        </a:lnTo>
                        <a:lnTo>
                          <a:pt x="616" y="352"/>
                        </a:lnTo>
                        <a:lnTo>
                          <a:pt x="616" y="350"/>
                        </a:lnTo>
                        <a:lnTo>
                          <a:pt x="617" y="348"/>
                        </a:lnTo>
                        <a:lnTo>
                          <a:pt x="618" y="348"/>
                        </a:lnTo>
                        <a:lnTo>
                          <a:pt x="619" y="347"/>
                        </a:lnTo>
                        <a:lnTo>
                          <a:pt x="620" y="348"/>
                        </a:lnTo>
                        <a:lnTo>
                          <a:pt x="621" y="348"/>
                        </a:lnTo>
                        <a:lnTo>
                          <a:pt x="622" y="348"/>
                        </a:lnTo>
                        <a:lnTo>
                          <a:pt x="622" y="349"/>
                        </a:lnTo>
                        <a:lnTo>
                          <a:pt x="623" y="349"/>
                        </a:lnTo>
                        <a:lnTo>
                          <a:pt x="623" y="350"/>
                        </a:lnTo>
                        <a:lnTo>
                          <a:pt x="624" y="351"/>
                        </a:lnTo>
                        <a:lnTo>
                          <a:pt x="625" y="351"/>
                        </a:lnTo>
                        <a:lnTo>
                          <a:pt x="626" y="351"/>
                        </a:lnTo>
                        <a:lnTo>
                          <a:pt x="626" y="350"/>
                        </a:lnTo>
                        <a:lnTo>
                          <a:pt x="627" y="350"/>
                        </a:lnTo>
                        <a:lnTo>
                          <a:pt x="628" y="350"/>
                        </a:lnTo>
                        <a:lnTo>
                          <a:pt x="629" y="349"/>
                        </a:lnTo>
                        <a:lnTo>
                          <a:pt x="630" y="349"/>
                        </a:lnTo>
                        <a:lnTo>
                          <a:pt x="630" y="348"/>
                        </a:lnTo>
                        <a:lnTo>
                          <a:pt x="631" y="348"/>
                        </a:lnTo>
                        <a:lnTo>
                          <a:pt x="632" y="348"/>
                        </a:lnTo>
                        <a:lnTo>
                          <a:pt x="633" y="348"/>
                        </a:lnTo>
                        <a:lnTo>
                          <a:pt x="633" y="347"/>
                        </a:lnTo>
                        <a:lnTo>
                          <a:pt x="633" y="346"/>
                        </a:lnTo>
                        <a:lnTo>
                          <a:pt x="633" y="347"/>
                        </a:lnTo>
                        <a:lnTo>
                          <a:pt x="634" y="347"/>
                        </a:lnTo>
                        <a:lnTo>
                          <a:pt x="635" y="346"/>
                        </a:lnTo>
                        <a:lnTo>
                          <a:pt x="634" y="346"/>
                        </a:lnTo>
                        <a:lnTo>
                          <a:pt x="634" y="345"/>
                        </a:lnTo>
                        <a:lnTo>
                          <a:pt x="635" y="345"/>
                        </a:lnTo>
                        <a:lnTo>
                          <a:pt x="635" y="346"/>
                        </a:lnTo>
                        <a:lnTo>
                          <a:pt x="636" y="346"/>
                        </a:lnTo>
                        <a:lnTo>
                          <a:pt x="636" y="345"/>
                        </a:lnTo>
                        <a:lnTo>
                          <a:pt x="637" y="345"/>
                        </a:lnTo>
                        <a:lnTo>
                          <a:pt x="637" y="346"/>
                        </a:lnTo>
                        <a:lnTo>
                          <a:pt x="638" y="345"/>
                        </a:lnTo>
                        <a:lnTo>
                          <a:pt x="639" y="345"/>
                        </a:lnTo>
                        <a:lnTo>
                          <a:pt x="640" y="344"/>
                        </a:lnTo>
                        <a:lnTo>
                          <a:pt x="641" y="344"/>
                        </a:lnTo>
                        <a:lnTo>
                          <a:pt x="644" y="343"/>
                        </a:lnTo>
                        <a:lnTo>
                          <a:pt x="645" y="343"/>
                        </a:lnTo>
                        <a:lnTo>
                          <a:pt x="647" y="344"/>
                        </a:lnTo>
                        <a:lnTo>
                          <a:pt x="648" y="345"/>
                        </a:lnTo>
                        <a:lnTo>
                          <a:pt x="649" y="345"/>
                        </a:lnTo>
                        <a:lnTo>
                          <a:pt x="649" y="346"/>
                        </a:lnTo>
                        <a:lnTo>
                          <a:pt x="650" y="346"/>
                        </a:lnTo>
                        <a:lnTo>
                          <a:pt x="651" y="346"/>
                        </a:lnTo>
                        <a:lnTo>
                          <a:pt x="651" y="345"/>
                        </a:lnTo>
                        <a:lnTo>
                          <a:pt x="652" y="345"/>
                        </a:lnTo>
                        <a:lnTo>
                          <a:pt x="652" y="346"/>
                        </a:lnTo>
                        <a:lnTo>
                          <a:pt x="653" y="346"/>
                        </a:lnTo>
                        <a:lnTo>
                          <a:pt x="654" y="346"/>
                        </a:lnTo>
                        <a:lnTo>
                          <a:pt x="655" y="346"/>
                        </a:lnTo>
                        <a:lnTo>
                          <a:pt x="655" y="347"/>
                        </a:lnTo>
                        <a:lnTo>
                          <a:pt x="656" y="347"/>
                        </a:lnTo>
                        <a:lnTo>
                          <a:pt x="657" y="348"/>
                        </a:lnTo>
                        <a:lnTo>
                          <a:pt x="659" y="348"/>
                        </a:lnTo>
                        <a:lnTo>
                          <a:pt x="660" y="348"/>
                        </a:lnTo>
                        <a:lnTo>
                          <a:pt x="661" y="347"/>
                        </a:lnTo>
                        <a:lnTo>
                          <a:pt x="662" y="348"/>
                        </a:lnTo>
                        <a:lnTo>
                          <a:pt x="663" y="349"/>
                        </a:lnTo>
                        <a:lnTo>
                          <a:pt x="663" y="350"/>
                        </a:lnTo>
                        <a:lnTo>
                          <a:pt x="664" y="350"/>
                        </a:lnTo>
                        <a:lnTo>
                          <a:pt x="665" y="351"/>
                        </a:lnTo>
                        <a:lnTo>
                          <a:pt x="666" y="351"/>
                        </a:lnTo>
                        <a:lnTo>
                          <a:pt x="667" y="352"/>
                        </a:lnTo>
                        <a:lnTo>
                          <a:pt x="667" y="353"/>
                        </a:lnTo>
                        <a:lnTo>
                          <a:pt x="668" y="354"/>
                        </a:lnTo>
                        <a:lnTo>
                          <a:pt x="669" y="355"/>
                        </a:lnTo>
                        <a:lnTo>
                          <a:pt x="670" y="355"/>
                        </a:lnTo>
                        <a:lnTo>
                          <a:pt x="670" y="356"/>
                        </a:lnTo>
                        <a:lnTo>
                          <a:pt x="670" y="357"/>
                        </a:lnTo>
                        <a:lnTo>
                          <a:pt x="669" y="359"/>
                        </a:lnTo>
                        <a:lnTo>
                          <a:pt x="670" y="359"/>
                        </a:lnTo>
                        <a:lnTo>
                          <a:pt x="670" y="360"/>
                        </a:lnTo>
                        <a:lnTo>
                          <a:pt x="670" y="361"/>
                        </a:lnTo>
                        <a:lnTo>
                          <a:pt x="671" y="361"/>
                        </a:lnTo>
                        <a:lnTo>
                          <a:pt x="671" y="362"/>
                        </a:lnTo>
                        <a:lnTo>
                          <a:pt x="672" y="364"/>
                        </a:lnTo>
                        <a:lnTo>
                          <a:pt x="673" y="364"/>
                        </a:lnTo>
                        <a:lnTo>
                          <a:pt x="674" y="363"/>
                        </a:lnTo>
                        <a:lnTo>
                          <a:pt x="675" y="363"/>
                        </a:lnTo>
                        <a:lnTo>
                          <a:pt x="676" y="364"/>
                        </a:lnTo>
                        <a:lnTo>
                          <a:pt x="676" y="365"/>
                        </a:lnTo>
                        <a:lnTo>
                          <a:pt x="677" y="365"/>
                        </a:lnTo>
                        <a:lnTo>
                          <a:pt x="678" y="365"/>
                        </a:lnTo>
                        <a:lnTo>
                          <a:pt x="678" y="366"/>
                        </a:lnTo>
                        <a:lnTo>
                          <a:pt x="679" y="366"/>
                        </a:lnTo>
                        <a:lnTo>
                          <a:pt x="679" y="365"/>
                        </a:lnTo>
                        <a:lnTo>
                          <a:pt x="680" y="365"/>
                        </a:lnTo>
                        <a:lnTo>
                          <a:pt x="681" y="366"/>
                        </a:lnTo>
                        <a:lnTo>
                          <a:pt x="681" y="367"/>
                        </a:lnTo>
                        <a:lnTo>
                          <a:pt x="682" y="366"/>
                        </a:lnTo>
                        <a:lnTo>
                          <a:pt x="683" y="366"/>
                        </a:lnTo>
                        <a:lnTo>
                          <a:pt x="684" y="366"/>
                        </a:lnTo>
                        <a:lnTo>
                          <a:pt x="685" y="367"/>
                        </a:lnTo>
                        <a:lnTo>
                          <a:pt x="684" y="368"/>
                        </a:lnTo>
                        <a:lnTo>
                          <a:pt x="684" y="367"/>
                        </a:lnTo>
                        <a:lnTo>
                          <a:pt x="684" y="368"/>
                        </a:lnTo>
                        <a:lnTo>
                          <a:pt x="684" y="369"/>
                        </a:lnTo>
                        <a:lnTo>
                          <a:pt x="685" y="369"/>
                        </a:lnTo>
                        <a:lnTo>
                          <a:pt x="685" y="370"/>
                        </a:lnTo>
                        <a:lnTo>
                          <a:pt x="686" y="371"/>
                        </a:lnTo>
                        <a:lnTo>
                          <a:pt x="685" y="372"/>
                        </a:lnTo>
                        <a:lnTo>
                          <a:pt x="686" y="373"/>
                        </a:lnTo>
                        <a:lnTo>
                          <a:pt x="686" y="374"/>
                        </a:lnTo>
                        <a:lnTo>
                          <a:pt x="687" y="375"/>
                        </a:lnTo>
                        <a:lnTo>
                          <a:pt x="687" y="376"/>
                        </a:lnTo>
                        <a:lnTo>
                          <a:pt x="686" y="377"/>
                        </a:lnTo>
                        <a:lnTo>
                          <a:pt x="685" y="378"/>
                        </a:lnTo>
                        <a:lnTo>
                          <a:pt x="684" y="380"/>
                        </a:lnTo>
                        <a:lnTo>
                          <a:pt x="684" y="381"/>
                        </a:lnTo>
                        <a:lnTo>
                          <a:pt x="684" y="382"/>
                        </a:lnTo>
                        <a:lnTo>
                          <a:pt x="683" y="381"/>
                        </a:lnTo>
                        <a:lnTo>
                          <a:pt x="683" y="382"/>
                        </a:lnTo>
                        <a:lnTo>
                          <a:pt x="682" y="382"/>
                        </a:lnTo>
                        <a:lnTo>
                          <a:pt x="683" y="383"/>
                        </a:lnTo>
                        <a:lnTo>
                          <a:pt x="684" y="383"/>
                        </a:lnTo>
                        <a:lnTo>
                          <a:pt x="684" y="384"/>
                        </a:lnTo>
                        <a:lnTo>
                          <a:pt x="684" y="385"/>
                        </a:lnTo>
                        <a:lnTo>
                          <a:pt x="684" y="386"/>
                        </a:lnTo>
                        <a:lnTo>
                          <a:pt x="684" y="387"/>
                        </a:lnTo>
                        <a:lnTo>
                          <a:pt x="684" y="388"/>
                        </a:lnTo>
                        <a:lnTo>
                          <a:pt x="684" y="389"/>
                        </a:lnTo>
                        <a:lnTo>
                          <a:pt x="684" y="390"/>
                        </a:lnTo>
                        <a:lnTo>
                          <a:pt x="682" y="393"/>
                        </a:lnTo>
                        <a:lnTo>
                          <a:pt x="682" y="394"/>
                        </a:lnTo>
                        <a:lnTo>
                          <a:pt x="682" y="395"/>
                        </a:lnTo>
                        <a:lnTo>
                          <a:pt x="681" y="395"/>
                        </a:lnTo>
                        <a:lnTo>
                          <a:pt x="681" y="396"/>
                        </a:lnTo>
                        <a:lnTo>
                          <a:pt x="682" y="397"/>
                        </a:lnTo>
                        <a:lnTo>
                          <a:pt x="681" y="398"/>
                        </a:lnTo>
                        <a:lnTo>
                          <a:pt x="682" y="399"/>
                        </a:lnTo>
                        <a:lnTo>
                          <a:pt x="682" y="398"/>
                        </a:lnTo>
                        <a:lnTo>
                          <a:pt x="682" y="399"/>
                        </a:lnTo>
                        <a:lnTo>
                          <a:pt x="682" y="400"/>
                        </a:lnTo>
                        <a:lnTo>
                          <a:pt x="682" y="401"/>
                        </a:lnTo>
                        <a:lnTo>
                          <a:pt x="682" y="402"/>
                        </a:lnTo>
                        <a:lnTo>
                          <a:pt x="683" y="403"/>
                        </a:lnTo>
                        <a:lnTo>
                          <a:pt x="683" y="404"/>
                        </a:lnTo>
                        <a:lnTo>
                          <a:pt x="683" y="405"/>
                        </a:lnTo>
                        <a:lnTo>
                          <a:pt x="683" y="406"/>
                        </a:lnTo>
                        <a:lnTo>
                          <a:pt x="683" y="407"/>
                        </a:lnTo>
                        <a:lnTo>
                          <a:pt x="683" y="408"/>
                        </a:lnTo>
                        <a:lnTo>
                          <a:pt x="683" y="409"/>
                        </a:lnTo>
                        <a:lnTo>
                          <a:pt x="682" y="410"/>
                        </a:lnTo>
                        <a:lnTo>
                          <a:pt x="682" y="411"/>
                        </a:lnTo>
                        <a:lnTo>
                          <a:pt x="682" y="412"/>
                        </a:lnTo>
                        <a:lnTo>
                          <a:pt x="681" y="413"/>
                        </a:lnTo>
                        <a:lnTo>
                          <a:pt x="680" y="414"/>
                        </a:lnTo>
                        <a:lnTo>
                          <a:pt x="680" y="415"/>
                        </a:lnTo>
                        <a:lnTo>
                          <a:pt x="680" y="416"/>
                        </a:lnTo>
                        <a:lnTo>
                          <a:pt x="680" y="417"/>
                        </a:lnTo>
                        <a:lnTo>
                          <a:pt x="679" y="418"/>
                        </a:lnTo>
                        <a:lnTo>
                          <a:pt x="678" y="418"/>
                        </a:lnTo>
                        <a:lnTo>
                          <a:pt x="677" y="419"/>
                        </a:lnTo>
                        <a:lnTo>
                          <a:pt x="678" y="420"/>
                        </a:lnTo>
                        <a:lnTo>
                          <a:pt x="675" y="425"/>
                        </a:lnTo>
                        <a:lnTo>
                          <a:pt x="675" y="426"/>
                        </a:lnTo>
                        <a:lnTo>
                          <a:pt x="674" y="427"/>
                        </a:lnTo>
                        <a:lnTo>
                          <a:pt x="673" y="428"/>
                        </a:lnTo>
                        <a:lnTo>
                          <a:pt x="673" y="429"/>
                        </a:lnTo>
                        <a:lnTo>
                          <a:pt x="672" y="430"/>
                        </a:lnTo>
                        <a:lnTo>
                          <a:pt x="671" y="432"/>
                        </a:lnTo>
                        <a:lnTo>
                          <a:pt x="670" y="434"/>
                        </a:lnTo>
                        <a:lnTo>
                          <a:pt x="670" y="435"/>
                        </a:lnTo>
                        <a:lnTo>
                          <a:pt x="670" y="436"/>
                        </a:lnTo>
                        <a:lnTo>
                          <a:pt x="670" y="437"/>
                        </a:lnTo>
                        <a:lnTo>
                          <a:pt x="670" y="438"/>
                        </a:lnTo>
                        <a:lnTo>
                          <a:pt x="669" y="438"/>
                        </a:lnTo>
                        <a:lnTo>
                          <a:pt x="670" y="438"/>
                        </a:lnTo>
                        <a:lnTo>
                          <a:pt x="669" y="439"/>
                        </a:lnTo>
                        <a:lnTo>
                          <a:pt x="668" y="440"/>
                        </a:lnTo>
                        <a:lnTo>
                          <a:pt x="667" y="441"/>
                        </a:lnTo>
                        <a:lnTo>
                          <a:pt x="667" y="442"/>
                        </a:lnTo>
                        <a:lnTo>
                          <a:pt x="667" y="443"/>
                        </a:lnTo>
                        <a:lnTo>
                          <a:pt x="666" y="444"/>
                        </a:lnTo>
                        <a:lnTo>
                          <a:pt x="666" y="446"/>
                        </a:lnTo>
                        <a:lnTo>
                          <a:pt x="667" y="446"/>
                        </a:lnTo>
                        <a:lnTo>
                          <a:pt x="666" y="448"/>
                        </a:lnTo>
                        <a:lnTo>
                          <a:pt x="666" y="449"/>
                        </a:lnTo>
                        <a:lnTo>
                          <a:pt x="666" y="450"/>
                        </a:lnTo>
                        <a:lnTo>
                          <a:pt x="666" y="451"/>
                        </a:lnTo>
                        <a:lnTo>
                          <a:pt x="667" y="451"/>
                        </a:lnTo>
                        <a:lnTo>
                          <a:pt x="667" y="452"/>
                        </a:lnTo>
                        <a:lnTo>
                          <a:pt x="666" y="452"/>
                        </a:lnTo>
                        <a:lnTo>
                          <a:pt x="665" y="452"/>
                        </a:lnTo>
                        <a:lnTo>
                          <a:pt x="665" y="453"/>
                        </a:lnTo>
                        <a:lnTo>
                          <a:pt x="664" y="453"/>
                        </a:lnTo>
                        <a:lnTo>
                          <a:pt x="665" y="453"/>
                        </a:lnTo>
                        <a:lnTo>
                          <a:pt x="663" y="457"/>
                        </a:lnTo>
                        <a:lnTo>
                          <a:pt x="662" y="460"/>
                        </a:lnTo>
                        <a:lnTo>
                          <a:pt x="661" y="462"/>
                        </a:lnTo>
                        <a:lnTo>
                          <a:pt x="661" y="463"/>
                        </a:lnTo>
                        <a:lnTo>
                          <a:pt x="660" y="463"/>
                        </a:lnTo>
                        <a:lnTo>
                          <a:pt x="660" y="465"/>
                        </a:lnTo>
                        <a:lnTo>
                          <a:pt x="659" y="466"/>
                        </a:lnTo>
                        <a:lnTo>
                          <a:pt x="659" y="467"/>
                        </a:lnTo>
                        <a:lnTo>
                          <a:pt x="659" y="468"/>
                        </a:lnTo>
                        <a:lnTo>
                          <a:pt x="658" y="469"/>
                        </a:lnTo>
                        <a:lnTo>
                          <a:pt x="658" y="470"/>
                        </a:lnTo>
                        <a:lnTo>
                          <a:pt x="659" y="471"/>
                        </a:lnTo>
                        <a:lnTo>
                          <a:pt x="658" y="472"/>
                        </a:lnTo>
                        <a:lnTo>
                          <a:pt x="658" y="473"/>
                        </a:lnTo>
                        <a:lnTo>
                          <a:pt x="657" y="473"/>
                        </a:lnTo>
                        <a:lnTo>
                          <a:pt x="656" y="473"/>
                        </a:lnTo>
                        <a:lnTo>
                          <a:pt x="655" y="474"/>
                        </a:lnTo>
                        <a:lnTo>
                          <a:pt x="654" y="475"/>
                        </a:lnTo>
                        <a:lnTo>
                          <a:pt x="654" y="476"/>
                        </a:lnTo>
                        <a:lnTo>
                          <a:pt x="654" y="477"/>
                        </a:lnTo>
                        <a:lnTo>
                          <a:pt x="653" y="477"/>
                        </a:lnTo>
                        <a:lnTo>
                          <a:pt x="653" y="478"/>
                        </a:lnTo>
                        <a:lnTo>
                          <a:pt x="653" y="479"/>
                        </a:lnTo>
                        <a:lnTo>
                          <a:pt x="652" y="479"/>
                        </a:lnTo>
                        <a:lnTo>
                          <a:pt x="651" y="480"/>
                        </a:lnTo>
                        <a:lnTo>
                          <a:pt x="650" y="482"/>
                        </a:lnTo>
                        <a:lnTo>
                          <a:pt x="650" y="483"/>
                        </a:lnTo>
                        <a:lnTo>
                          <a:pt x="650" y="484"/>
                        </a:lnTo>
                        <a:lnTo>
                          <a:pt x="649" y="485"/>
                        </a:lnTo>
                        <a:lnTo>
                          <a:pt x="649" y="486"/>
                        </a:lnTo>
                        <a:lnTo>
                          <a:pt x="648" y="486"/>
                        </a:lnTo>
                        <a:lnTo>
                          <a:pt x="648" y="485"/>
                        </a:lnTo>
                        <a:lnTo>
                          <a:pt x="647" y="485"/>
                        </a:lnTo>
                        <a:lnTo>
                          <a:pt x="647" y="486"/>
                        </a:lnTo>
                        <a:lnTo>
                          <a:pt x="648" y="486"/>
                        </a:lnTo>
                        <a:lnTo>
                          <a:pt x="648" y="487"/>
                        </a:lnTo>
                        <a:lnTo>
                          <a:pt x="649" y="487"/>
                        </a:lnTo>
                        <a:lnTo>
                          <a:pt x="649" y="488"/>
                        </a:lnTo>
                        <a:lnTo>
                          <a:pt x="649" y="489"/>
                        </a:lnTo>
                        <a:lnTo>
                          <a:pt x="648" y="489"/>
                        </a:lnTo>
                        <a:lnTo>
                          <a:pt x="648" y="490"/>
                        </a:lnTo>
                        <a:lnTo>
                          <a:pt x="648" y="491"/>
                        </a:lnTo>
                        <a:lnTo>
                          <a:pt x="648" y="492"/>
                        </a:lnTo>
                        <a:lnTo>
                          <a:pt x="647" y="493"/>
                        </a:lnTo>
                        <a:lnTo>
                          <a:pt x="646" y="494"/>
                        </a:lnTo>
                        <a:lnTo>
                          <a:pt x="646" y="495"/>
                        </a:lnTo>
                        <a:lnTo>
                          <a:pt x="646" y="496"/>
                        </a:lnTo>
                        <a:lnTo>
                          <a:pt x="645" y="497"/>
                        </a:lnTo>
                        <a:lnTo>
                          <a:pt x="644" y="497"/>
                        </a:lnTo>
                        <a:lnTo>
                          <a:pt x="644" y="498"/>
                        </a:lnTo>
                        <a:lnTo>
                          <a:pt x="643" y="500"/>
                        </a:lnTo>
                        <a:lnTo>
                          <a:pt x="642" y="501"/>
                        </a:lnTo>
                        <a:lnTo>
                          <a:pt x="642" y="502"/>
                        </a:lnTo>
                        <a:lnTo>
                          <a:pt x="642" y="503"/>
                        </a:lnTo>
                        <a:lnTo>
                          <a:pt x="642" y="504"/>
                        </a:lnTo>
                        <a:lnTo>
                          <a:pt x="641" y="505"/>
                        </a:lnTo>
                        <a:lnTo>
                          <a:pt x="641" y="507"/>
                        </a:lnTo>
                        <a:lnTo>
                          <a:pt x="640" y="508"/>
                        </a:lnTo>
                        <a:lnTo>
                          <a:pt x="640" y="509"/>
                        </a:lnTo>
                        <a:lnTo>
                          <a:pt x="639" y="508"/>
                        </a:lnTo>
                        <a:lnTo>
                          <a:pt x="638" y="506"/>
                        </a:lnTo>
                        <a:lnTo>
                          <a:pt x="637" y="506"/>
                        </a:lnTo>
                        <a:lnTo>
                          <a:pt x="636" y="506"/>
                        </a:lnTo>
                        <a:lnTo>
                          <a:pt x="635" y="505"/>
                        </a:lnTo>
                        <a:lnTo>
                          <a:pt x="634" y="506"/>
                        </a:lnTo>
                        <a:lnTo>
                          <a:pt x="634" y="505"/>
                        </a:lnTo>
                        <a:lnTo>
                          <a:pt x="633" y="505"/>
                        </a:lnTo>
                        <a:lnTo>
                          <a:pt x="632" y="505"/>
                        </a:lnTo>
                        <a:lnTo>
                          <a:pt x="632" y="504"/>
                        </a:lnTo>
                        <a:lnTo>
                          <a:pt x="630" y="504"/>
                        </a:lnTo>
                        <a:lnTo>
                          <a:pt x="630" y="505"/>
                        </a:lnTo>
                        <a:lnTo>
                          <a:pt x="629" y="504"/>
                        </a:lnTo>
                        <a:lnTo>
                          <a:pt x="628" y="503"/>
                        </a:lnTo>
                        <a:lnTo>
                          <a:pt x="627" y="503"/>
                        </a:lnTo>
                        <a:lnTo>
                          <a:pt x="626" y="503"/>
                        </a:lnTo>
                        <a:lnTo>
                          <a:pt x="620" y="501"/>
                        </a:lnTo>
                        <a:lnTo>
                          <a:pt x="615" y="499"/>
                        </a:lnTo>
                        <a:lnTo>
                          <a:pt x="615" y="498"/>
                        </a:lnTo>
                        <a:lnTo>
                          <a:pt x="614" y="498"/>
                        </a:lnTo>
                        <a:lnTo>
                          <a:pt x="614" y="497"/>
                        </a:lnTo>
                        <a:lnTo>
                          <a:pt x="613" y="497"/>
                        </a:lnTo>
                        <a:lnTo>
                          <a:pt x="612" y="497"/>
                        </a:lnTo>
                        <a:lnTo>
                          <a:pt x="611" y="497"/>
                        </a:lnTo>
                        <a:lnTo>
                          <a:pt x="610" y="497"/>
                        </a:lnTo>
                        <a:lnTo>
                          <a:pt x="609" y="497"/>
                        </a:lnTo>
                        <a:lnTo>
                          <a:pt x="609" y="496"/>
                        </a:lnTo>
                        <a:lnTo>
                          <a:pt x="608" y="496"/>
                        </a:lnTo>
                        <a:lnTo>
                          <a:pt x="608" y="495"/>
                        </a:lnTo>
                        <a:lnTo>
                          <a:pt x="609" y="494"/>
                        </a:lnTo>
                        <a:lnTo>
                          <a:pt x="608" y="494"/>
                        </a:lnTo>
                        <a:lnTo>
                          <a:pt x="607" y="494"/>
                        </a:lnTo>
                        <a:lnTo>
                          <a:pt x="607" y="495"/>
                        </a:lnTo>
                        <a:lnTo>
                          <a:pt x="606" y="495"/>
                        </a:lnTo>
                        <a:lnTo>
                          <a:pt x="605" y="495"/>
                        </a:lnTo>
                        <a:lnTo>
                          <a:pt x="605" y="494"/>
                        </a:lnTo>
                        <a:lnTo>
                          <a:pt x="604" y="494"/>
                        </a:lnTo>
                        <a:lnTo>
                          <a:pt x="604" y="493"/>
                        </a:lnTo>
                        <a:lnTo>
                          <a:pt x="603" y="493"/>
                        </a:lnTo>
                        <a:lnTo>
                          <a:pt x="603" y="494"/>
                        </a:lnTo>
                        <a:lnTo>
                          <a:pt x="602" y="494"/>
                        </a:lnTo>
                        <a:lnTo>
                          <a:pt x="601" y="494"/>
                        </a:lnTo>
                        <a:lnTo>
                          <a:pt x="601" y="493"/>
                        </a:lnTo>
                        <a:lnTo>
                          <a:pt x="600" y="494"/>
                        </a:lnTo>
                        <a:lnTo>
                          <a:pt x="599" y="494"/>
                        </a:lnTo>
                        <a:lnTo>
                          <a:pt x="598" y="494"/>
                        </a:lnTo>
                        <a:lnTo>
                          <a:pt x="598" y="495"/>
                        </a:lnTo>
                        <a:lnTo>
                          <a:pt x="597" y="495"/>
                        </a:lnTo>
                        <a:lnTo>
                          <a:pt x="596" y="495"/>
                        </a:lnTo>
                        <a:lnTo>
                          <a:pt x="596" y="496"/>
                        </a:lnTo>
                        <a:lnTo>
                          <a:pt x="595" y="496"/>
                        </a:lnTo>
                        <a:lnTo>
                          <a:pt x="595" y="497"/>
                        </a:lnTo>
                        <a:lnTo>
                          <a:pt x="594" y="497"/>
                        </a:lnTo>
                        <a:lnTo>
                          <a:pt x="593" y="497"/>
                        </a:lnTo>
                        <a:lnTo>
                          <a:pt x="592" y="497"/>
                        </a:lnTo>
                        <a:lnTo>
                          <a:pt x="591" y="497"/>
                        </a:lnTo>
                        <a:lnTo>
                          <a:pt x="592" y="498"/>
                        </a:lnTo>
                        <a:lnTo>
                          <a:pt x="591" y="498"/>
                        </a:lnTo>
                        <a:lnTo>
                          <a:pt x="590" y="499"/>
                        </a:lnTo>
                        <a:lnTo>
                          <a:pt x="590" y="498"/>
                        </a:lnTo>
                        <a:lnTo>
                          <a:pt x="589" y="498"/>
                        </a:lnTo>
                        <a:lnTo>
                          <a:pt x="588" y="498"/>
                        </a:lnTo>
                        <a:lnTo>
                          <a:pt x="588" y="499"/>
                        </a:lnTo>
                        <a:lnTo>
                          <a:pt x="587" y="500"/>
                        </a:lnTo>
                        <a:lnTo>
                          <a:pt x="586" y="500"/>
                        </a:lnTo>
                        <a:lnTo>
                          <a:pt x="586" y="499"/>
                        </a:lnTo>
                        <a:lnTo>
                          <a:pt x="585" y="499"/>
                        </a:lnTo>
                        <a:lnTo>
                          <a:pt x="584" y="500"/>
                        </a:lnTo>
                        <a:lnTo>
                          <a:pt x="583" y="500"/>
                        </a:lnTo>
                        <a:lnTo>
                          <a:pt x="582" y="500"/>
                        </a:lnTo>
                        <a:lnTo>
                          <a:pt x="581" y="500"/>
                        </a:lnTo>
                        <a:lnTo>
                          <a:pt x="580" y="500"/>
                        </a:lnTo>
                        <a:lnTo>
                          <a:pt x="579" y="501"/>
                        </a:lnTo>
                        <a:lnTo>
                          <a:pt x="578" y="501"/>
                        </a:lnTo>
                        <a:lnTo>
                          <a:pt x="577" y="501"/>
                        </a:lnTo>
                        <a:lnTo>
                          <a:pt x="577" y="500"/>
                        </a:lnTo>
                        <a:lnTo>
                          <a:pt x="577" y="499"/>
                        </a:lnTo>
                        <a:lnTo>
                          <a:pt x="576" y="499"/>
                        </a:lnTo>
                        <a:lnTo>
                          <a:pt x="575" y="499"/>
                        </a:lnTo>
                        <a:lnTo>
                          <a:pt x="575" y="498"/>
                        </a:lnTo>
                        <a:lnTo>
                          <a:pt x="576" y="498"/>
                        </a:lnTo>
                        <a:lnTo>
                          <a:pt x="575" y="498"/>
                        </a:lnTo>
                        <a:lnTo>
                          <a:pt x="575" y="497"/>
                        </a:lnTo>
                        <a:lnTo>
                          <a:pt x="576" y="496"/>
                        </a:lnTo>
                        <a:lnTo>
                          <a:pt x="576" y="495"/>
                        </a:lnTo>
                        <a:lnTo>
                          <a:pt x="575" y="493"/>
                        </a:lnTo>
                        <a:lnTo>
                          <a:pt x="574" y="493"/>
                        </a:lnTo>
                        <a:lnTo>
                          <a:pt x="574" y="494"/>
                        </a:lnTo>
                        <a:lnTo>
                          <a:pt x="573" y="494"/>
                        </a:lnTo>
                        <a:lnTo>
                          <a:pt x="572" y="494"/>
                        </a:lnTo>
                        <a:lnTo>
                          <a:pt x="571" y="494"/>
                        </a:lnTo>
                        <a:lnTo>
                          <a:pt x="571" y="495"/>
                        </a:lnTo>
                        <a:lnTo>
                          <a:pt x="570" y="495"/>
                        </a:lnTo>
                        <a:lnTo>
                          <a:pt x="569" y="495"/>
                        </a:lnTo>
                        <a:lnTo>
                          <a:pt x="569" y="494"/>
                        </a:lnTo>
                        <a:lnTo>
                          <a:pt x="568" y="494"/>
                        </a:lnTo>
                        <a:lnTo>
                          <a:pt x="567" y="493"/>
                        </a:lnTo>
                        <a:lnTo>
                          <a:pt x="566" y="493"/>
                        </a:lnTo>
                        <a:lnTo>
                          <a:pt x="565" y="493"/>
                        </a:lnTo>
                        <a:lnTo>
                          <a:pt x="564" y="493"/>
                        </a:lnTo>
                        <a:lnTo>
                          <a:pt x="564" y="492"/>
                        </a:lnTo>
                        <a:lnTo>
                          <a:pt x="563" y="493"/>
                        </a:lnTo>
                        <a:lnTo>
                          <a:pt x="562" y="493"/>
                        </a:lnTo>
                        <a:lnTo>
                          <a:pt x="562" y="494"/>
                        </a:lnTo>
                        <a:lnTo>
                          <a:pt x="561" y="495"/>
                        </a:lnTo>
                        <a:lnTo>
                          <a:pt x="560" y="495"/>
                        </a:lnTo>
                        <a:lnTo>
                          <a:pt x="559" y="495"/>
                        </a:lnTo>
                        <a:lnTo>
                          <a:pt x="559" y="496"/>
                        </a:lnTo>
                        <a:lnTo>
                          <a:pt x="558" y="496"/>
                        </a:lnTo>
                        <a:lnTo>
                          <a:pt x="557" y="496"/>
                        </a:lnTo>
                        <a:lnTo>
                          <a:pt x="556" y="496"/>
                        </a:lnTo>
                        <a:lnTo>
                          <a:pt x="556" y="497"/>
                        </a:lnTo>
                        <a:lnTo>
                          <a:pt x="556" y="496"/>
                        </a:lnTo>
                        <a:lnTo>
                          <a:pt x="555" y="497"/>
                        </a:lnTo>
                        <a:lnTo>
                          <a:pt x="554" y="497"/>
                        </a:lnTo>
                        <a:lnTo>
                          <a:pt x="553" y="497"/>
                        </a:lnTo>
                        <a:lnTo>
                          <a:pt x="552" y="497"/>
                        </a:lnTo>
                        <a:lnTo>
                          <a:pt x="551" y="497"/>
                        </a:lnTo>
                        <a:lnTo>
                          <a:pt x="550" y="497"/>
                        </a:lnTo>
                        <a:lnTo>
                          <a:pt x="549" y="496"/>
                        </a:lnTo>
                        <a:lnTo>
                          <a:pt x="548" y="497"/>
                        </a:lnTo>
                        <a:lnTo>
                          <a:pt x="547" y="497"/>
                        </a:lnTo>
                        <a:lnTo>
                          <a:pt x="546" y="497"/>
                        </a:lnTo>
                        <a:lnTo>
                          <a:pt x="544" y="499"/>
                        </a:lnTo>
                        <a:lnTo>
                          <a:pt x="543" y="500"/>
                        </a:lnTo>
                        <a:lnTo>
                          <a:pt x="541" y="500"/>
                        </a:lnTo>
                        <a:lnTo>
                          <a:pt x="540" y="500"/>
                        </a:lnTo>
                        <a:lnTo>
                          <a:pt x="539" y="501"/>
                        </a:lnTo>
                        <a:lnTo>
                          <a:pt x="539" y="502"/>
                        </a:lnTo>
                        <a:lnTo>
                          <a:pt x="539" y="503"/>
                        </a:lnTo>
                        <a:lnTo>
                          <a:pt x="540" y="504"/>
                        </a:lnTo>
                        <a:lnTo>
                          <a:pt x="541" y="505"/>
                        </a:lnTo>
                        <a:lnTo>
                          <a:pt x="541" y="506"/>
                        </a:lnTo>
                        <a:lnTo>
                          <a:pt x="540" y="506"/>
                        </a:lnTo>
                        <a:lnTo>
                          <a:pt x="540" y="507"/>
                        </a:lnTo>
                        <a:lnTo>
                          <a:pt x="538" y="509"/>
                        </a:lnTo>
                        <a:lnTo>
                          <a:pt x="537" y="509"/>
                        </a:lnTo>
                        <a:lnTo>
                          <a:pt x="536" y="509"/>
                        </a:lnTo>
                        <a:lnTo>
                          <a:pt x="535" y="509"/>
                        </a:lnTo>
                        <a:lnTo>
                          <a:pt x="534" y="509"/>
                        </a:lnTo>
                        <a:lnTo>
                          <a:pt x="533" y="509"/>
                        </a:lnTo>
                        <a:lnTo>
                          <a:pt x="532" y="509"/>
                        </a:lnTo>
                        <a:lnTo>
                          <a:pt x="531" y="509"/>
                        </a:lnTo>
                        <a:lnTo>
                          <a:pt x="530" y="510"/>
                        </a:lnTo>
                        <a:lnTo>
                          <a:pt x="530" y="511"/>
                        </a:lnTo>
                        <a:lnTo>
                          <a:pt x="530" y="512"/>
                        </a:lnTo>
                        <a:lnTo>
                          <a:pt x="529" y="512"/>
                        </a:lnTo>
                        <a:lnTo>
                          <a:pt x="528" y="512"/>
                        </a:lnTo>
                        <a:lnTo>
                          <a:pt x="528" y="513"/>
                        </a:lnTo>
                        <a:lnTo>
                          <a:pt x="527" y="515"/>
                        </a:lnTo>
                        <a:lnTo>
                          <a:pt x="526" y="515"/>
                        </a:lnTo>
                        <a:lnTo>
                          <a:pt x="526" y="514"/>
                        </a:lnTo>
                        <a:lnTo>
                          <a:pt x="525" y="514"/>
                        </a:lnTo>
                        <a:lnTo>
                          <a:pt x="524" y="514"/>
                        </a:lnTo>
                        <a:lnTo>
                          <a:pt x="523" y="514"/>
                        </a:lnTo>
                        <a:lnTo>
                          <a:pt x="523" y="515"/>
                        </a:lnTo>
                        <a:lnTo>
                          <a:pt x="524" y="516"/>
                        </a:lnTo>
                        <a:lnTo>
                          <a:pt x="523" y="517"/>
                        </a:lnTo>
                        <a:lnTo>
                          <a:pt x="524" y="517"/>
                        </a:lnTo>
                        <a:lnTo>
                          <a:pt x="524" y="518"/>
                        </a:lnTo>
                        <a:lnTo>
                          <a:pt x="525" y="519"/>
                        </a:lnTo>
                        <a:lnTo>
                          <a:pt x="526" y="521"/>
                        </a:lnTo>
                        <a:lnTo>
                          <a:pt x="527" y="522"/>
                        </a:lnTo>
                        <a:lnTo>
                          <a:pt x="526" y="522"/>
                        </a:lnTo>
                        <a:lnTo>
                          <a:pt x="525" y="522"/>
                        </a:lnTo>
                        <a:lnTo>
                          <a:pt x="525" y="523"/>
                        </a:lnTo>
                        <a:lnTo>
                          <a:pt x="524" y="523"/>
                        </a:lnTo>
                        <a:lnTo>
                          <a:pt x="524" y="522"/>
                        </a:lnTo>
                        <a:lnTo>
                          <a:pt x="524" y="523"/>
                        </a:lnTo>
                        <a:lnTo>
                          <a:pt x="523" y="523"/>
                        </a:lnTo>
                        <a:lnTo>
                          <a:pt x="523" y="522"/>
                        </a:lnTo>
                        <a:lnTo>
                          <a:pt x="522" y="522"/>
                        </a:lnTo>
                        <a:lnTo>
                          <a:pt x="522" y="521"/>
                        </a:lnTo>
                        <a:lnTo>
                          <a:pt x="521" y="521"/>
                        </a:lnTo>
                        <a:lnTo>
                          <a:pt x="520" y="522"/>
                        </a:lnTo>
                        <a:lnTo>
                          <a:pt x="520" y="521"/>
                        </a:lnTo>
                        <a:lnTo>
                          <a:pt x="519" y="522"/>
                        </a:lnTo>
                        <a:lnTo>
                          <a:pt x="518" y="522"/>
                        </a:lnTo>
                        <a:lnTo>
                          <a:pt x="518" y="521"/>
                        </a:lnTo>
                        <a:lnTo>
                          <a:pt x="518" y="522"/>
                        </a:lnTo>
                        <a:lnTo>
                          <a:pt x="517" y="522"/>
                        </a:lnTo>
                        <a:lnTo>
                          <a:pt x="517" y="523"/>
                        </a:lnTo>
                        <a:lnTo>
                          <a:pt x="516" y="523"/>
                        </a:lnTo>
                        <a:lnTo>
                          <a:pt x="516" y="524"/>
                        </a:lnTo>
                        <a:lnTo>
                          <a:pt x="515" y="524"/>
                        </a:lnTo>
                        <a:lnTo>
                          <a:pt x="514" y="524"/>
                        </a:lnTo>
                        <a:lnTo>
                          <a:pt x="513" y="524"/>
                        </a:lnTo>
                        <a:lnTo>
                          <a:pt x="514" y="525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2" y="526"/>
                        </a:lnTo>
                        <a:lnTo>
                          <a:pt x="512" y="525"/>
                        </a:lnTo>
                        <a:lnTo>
                          <a:pt x="511" y="525"/>
                        </a:lnTo>
                        <a:lnTo>
                          <a:pt x="510" y="525"/>
                        </a:lnTo>
                        <a:lnTo>
                          <a:pt x="510" y="526"/>
                        </a:lnTo>
                        <a:lnTo>
                          <a:pt x="509" y="526"/>
                        </a:lnTo>
                        <a:lnTo>
                          <a:pt x="509" y="525"/>
                        </a:lnTo>
                        <a:lnTo>
                          <a:pt x="508" y="525"/>
                        </a:lnTo>
                        <a:lnTo>
                          <a:pt x="507" y="525"/>
                        </a:lnTo>
                        <a:lnTo>
                          <a:pt x="507" y="526"/>
                        </a:lnTo>
                        <a:lnTo>
                          <a:pt x="506" y="526"/>
                        </a:lnTo>
                        <a:lnTo>
                          <a:pt x="506" y="525"/>
                        </a:lnTo>
                        <a:lnTo>
                          <a:pt x="506" y="524"/>
                        </a:lnTo>
                        <a:lnTo>
                          <a:pt x="505" y="524"/>
                        </a:lnTo>
                        <a:lnTo>
                          <a:pt x="504" y="524"/>
                        </a:lnTo>
                        <a:lnTo>
                          <a:pt x="504" y="525"/>
                        </a:lnTo>
                        <a:lnTo>
                          <a:pt x="503" y="525"/>
                        </a:lnTo>
                        <a:lnTo>
                          <a:pt x="503" y="526"/>
                        </a:lnTo>
                        <a:lnTo>
                          <a:pt x="502" y="526"/>
                        </a:lnTo>
                        <a:lnTo>
                          <a:pt x="501" y="526"/>
                        </a:lnTo>
                        <a:lnTo>
                          <a:pt x="500" y="527"/>
                        </a:lnTo>
                        <a:lnTo>
                          <a:pt x="500" y="526"/>
                        </a:lnTo>
                        <a:lnTo>
                          <a:pt x="500" y="527"/>
                        </a:lnTo>
                        <a:lnTo>
                          <a:pt x="499" y="527"/>
                        </a:lnTo>
                        <a:lnTo>
                          <a:pt x="498" y="528"/>
                        </a:lnTo>
                        <a:lnTo>
                          <a:pt x="498" y="529"/>
                        </a:lnTo>
                        <a:lnTo>
                          <a:pt x="497" y="529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3"/>
                        </a:lnTo>
                        <a:lnTo>
                          <a:pt x="485" y="534"/>
                        </a:lnTo>
                        <a:lnTo>
                          <a:pt x="485" y="533"/>
                        </a:lnTo>
                        <a:lnTo>
                          <a:pt x="484" y="533"/>
                        </a:lnTo>
                        <a:lnTo>
                          <a:pt x="484" y="534"/>
                        </a:lnTo>
                        <a:lnTo>
                          <a:pt x="484" y="533"/>
                        </a:lnTo>
                        <a:lnTo>
                          <a:pt x="483" y="533"/>
                        </a:lnTo>
                        <a:lnTo>
                          <a:pt x="483" y="532"/>
                        </a:lnTo>
                        <a:lnTo>
                          <a:pt x="482" y="532"/>
                        </a:lnTo>
                        <a:lnTo>
                          <a:pt x="481" y="531"/>
                        </a:lnTo>
                        <a:lnTo>
                          <a:pt x="481" y="530"/>
                        </a:lnTo>
                        <a:lnTo>
                          <a:pt x="478" y="527"/>
                        </a:lnTo>
                        <a:lnTo>
                          <a:pt x="471" y="526"/>
                        </a:lnTo>
                        <a:lnTo>
                          <a:pt x="467" y="528"/>
                        </a:lnTo>
                        <a:lnTo>
                          <a:pt x="463" y="527"/>
                        </a:lnTo>
                        <a:lnTo>
                          <a:pt x="462" y="526"/>
                        </a:lnTo>
                        <a:lnTo>
                          <a:pt x="462" y="525"/>
                        </a:lnTo>
                        <a:lnTo>
                          <a:pt x="461" y="525"/>
                        </a:lnTo>
                        <a:lnTo>
                          <a:pt x="460" y="524"/>
                        </a:lnTo>
                        <a:lnTo>
                          <a:pt x="459" y="524"/>
                        </a:lnTo>
                        <a:lnTo>
                          <a:pt x="459" y="525"/>
                        </a:lnTo>
                        <a:lnTo>
                          <a:pt x="458" y="525"/>
                        </a:lnTo>
                        <a:lnTo>
                          <a:pt x="457" y="525"/>
                        </a:lnTo>
                        <a:lnTo>
                          <a:pt x="456" y="525"/>
                        </a:lnTo>
                        <a:lnTo>
                          <a:pt x="455" y="526"/>
                        </a:lnTo>
                        <a:lnTo>
                          <a:pt x="454" y="527"/>
                        </a:lnTo>
                        <a:lnTo>
                          <a:pt x="454" y="528"/>
                        </a:lnTo>
                        <a:lnTo>
                          <a:pt x="454" y="529"/>
                        </a:lnTo>
                        <a:lnTo>
                          <a:pt x="453" y="529"/>
                        </a:lnTo>
                        <a:lnTo>
                          <a:pt x="453" y="530"/>
                        </a:lnTo>
                        <a:lnTo>
                          <a:pt x="454" y="530"/>
                        </a:lnTo>
                        <a:lnTo>
                          <a:pt x="454" y="531"/>
                        </a:lnTo>
                        <a:lnTo>
                          <a:pt x="453" y="532"/>
                        </a:lnTo>
                        <a:lnTo>
                          <a:pt x="452" y="532"/>
                        </a:lnTo>
                        <a:lnTo>
                          <a:pt x="452" y="533"/>
                        </a:lnTo>
                        <a:lnTo>
                          <a:pt x="452" y="534"/>
                        </a:lnTo>
                        <a:lnTo>
                          <a:pt x="452" y="535"/>
                        </a:lnTo>
                        <a:lnTo>
                          <a:pt x="451" y="535"/>
                        </a:lnTo>
                        <a:lnTo>
                          <a:pt x="451" y="536"/>
                        </a:lnTo>
                        <a:lnTo>
                          <a:pt x="450" y="535"/>
                        </a:lnTo>
                        <a:lnTo>
                          <a:pt x="449" y="534"/>
                        </a:lnTo>
                        <a:lnTo>
                          <a:pt x="448" y="533"/>
                        </a:lnTo>
                        <a:lnTo>
                          <a:pt x="447" y="532"/>
                        </a:lnTo>
                        <a:lnTo>
                          <a:pt x="445" y="531"/>
                        </a:lnTo>
                        <a:lnTo>
                          <a:pt x="445" y="530"/>
                        </a:lnTo>
                        <a:lnTo>
                          <a:pt x="444" y="527"/>
                        </a:lnTo>
                        <a:lnTo>
                          <a:pt x="443" y="527"/>
                        </a:lnTo>
                        <a:lnTo>
                          <a:pt x="442" y="527"/>
                        </a:lnTo>
                        <a:lnTo>
                          <a:pt x="441" y="527"/>
                        </a:lnTo>
                        <a:lnTo>
                          <a:pt x="441" y="526"/>
                        </a:lnTo>
                        <a:lnTo>
                          <a:pt x="440" y="526"/>
                        </a:lnTo>
                        <a:lnTo>
                          <a:pt x="440" y="527"/>
                        </a:lnTo>
                        <a:lnTo>
                          <a:pt x="440" y="526"/>
                        </a:lnTo>
                        <a:lnTo>
                          <a:pt x="440" y="525"/>
                        </a:lnTo>
                        <a:lnTo>
                          <a:pt x="440" y="524"/>
                        </a:lnTo>
                        <a:lnTo>
                          <a:pt x="440" y="523"/>
                        </a:lnTo>
                        <a:lnTo>
                          <a:pt x="440" y="522"/>
                        </a:lnTo>
                        <a:lnTo>
                          <a:pt x="439" y="522"/>
                        </a:lnTo>
                        <a:lnTo>
                          <a:pt x="438" y="520"/>
                        </a:lnTo>
                        <a:lnTo>
                          <a:pt x="437" y="519"/>
                        </a:lnTo>
                        <a:lnTo>
                          <a:pt x="436" y="519"/>
                        </a:lnTo>
                        <a:lnTo>
                          <a:pt x="435" y="518"/>
                        </a:lnTo>
                        <a:lnTo>
                          <a:pt x="433" y="519"/>
                        </a:lnTo>
                        <a:lnTo>
                          <a:pt x="433" y="520"/>
                        </a:lnTo>
                        <a:lnTo>
                          <a:pt x="432" y="521"/>
                        </a:lnTo>
                        <a:lnTo>
                          <a:pt x="431" y="521"/>
                        </a:lnTo>
                        <a:lnTo>
                          <a:pt x="430" y="521"/>
                        </a:lnTo>
                        <a:lnTo>
                          <a:pt x="429" y="521"/>
                        </a:lnTo>
                        <a:lnTo>
                          <a:pt x="429" y="520"/>
                        </a:lnTo>
                        <a:lnTo>
                          <a:pt x="429" y="519"/>
                        </a:lnTo>
                        <a:lnTo>
                          <a:pt x="430" y="518"/>
                        </a:lnTo>
                        <a:lnTo>
                          <a:pt x="430" y="517"/>
                        </a:lnTo>
                        <a:lnTo>
                          <a:pt x="426" y="514"/>
                        </a:lnTo>
                        <a:lnTo>
                          <a:pt x="426" y="515"/>
                        </a:lnTo>
                        <a:lnTo>
                          <a:pt x="425" y="515"/>
                        </a:lnTo>
                        <a:lnTo>
                          <a:pt x="424" y="515"/>
                        </a:lnTo>
                        <a:lnTo>
                          <a:pt x="423" y="516"/>
                        </a:lnTo>
                        <a:lnTo>
                          <a:pt x="423" y="517"/>
                        </a:lnTo>
                        <a:lnTo>
                          <a:pt x="423" y="516"/>
                        </a:lnTo>
                        <a:lnTo>
                          <a:pt x="423" y="515"/>
                        </a:lnTo>
                        <a:lnTo>
                          <a:pt x="423" y="513"/>
                        </a:lnTo>
                        <a:lnTo>
                          <a:pt x="422" y="512"/>
                        </a:lnTo>
                        <a:lnTo>
                          <a:pt x="422" y="511"/>
                        </a:lnTo>
                        <a:lnTo>
                          <a:pt x="422" y="510"/>
                        </a:lnTo>
                        <a:lnTo>
                          <a:pt x="421" y="509"/>
                        </a:lnTo>
                        <a:lnTo>
                          <a:pt x="420" y="508"/>
                        </a:lnTo>
                        <a:lnTo>
                          <a:pt x="420" y="507"/>
                        </a:lnTo>
                        <a:lnTo>
                          <a:pt x="419" y="507"/>
                        </a:lnTo>
                        <a:lnTo>
                          <a:pt x="418" y="506"/>
                        </a:lnTo>
                        <a:lnTo>
                          <a:pt x="418" y="505"/>
                        </a:lnTo>
                        <a:lnTo>
                          <a:pt x="417" y="503"/>
                        </a:lnTo>
                        <a:lnTo>
                          <a:pt x="416" y="503"/>
                        </a:lnTo>
                        <a:lnTo>
                          <a:pt x="416" y="502"/>
                        </a:lnTo>
                        <a:lnTo>
                          <a:pt x="416" y="501"/>
                        </a:lnTo>
                        <a:lnTo>
                          <a:pt x="415" y="500"/>
                        </a:lnTo>
                        <a:lnTo>
                          <a:pt x="414" y="500"/>
                        </a:lnTo>
                        <a:lnTo>
                          <a:pt x="414" y="499"/>
                        </a:lnTo>
                        <a:lnTo>
                          <a:pt x="414" y="498"/>
                        </a:lnTo>
                        <a:lnTo>
                          <a:pt x="413" y="498"/>
                        </a:lnTo>
                        <a:lnTo>
                          <a:pt x="410" y="496"/>
                        </a:lnTo>
                        <a:lnTo>
                          <a:pt x="408" y="495"/>
                        </a:lnTo>
                        <a:lnTo>
                          <a:pt x="407" y="494"/>
                        </a:lnTo>
                        <a:lnTo>
                          <a:pt x="405" y="493"/>
                        </a:lnTo>
                        <a:lnTo>
                          <a:pt x="404" y="492"/>
                        </a:lnTo>
                        <a:lnTo>
                          <a:pt x="404" y="491"/>
                        </a:lnTo>
                        <a:lnTo>
                          <a:pt x="403" y="491"/>
                        </a:lnTo>
                        <a:lnTo>
                          <a:pt x="401" y="491"/>
                        </a:lnTo>
                        <a:lnTo>
                          <a:pt x="400" y="491"/>
                        </a:lnTo>
                        <a:lnTo>
                          <a:pt x="399" y="490"/>
                        </a:lnTo>
                        <a:lnTo>
                          <a:pt x="399" y="489"/>
                        </a:lnTo>
                        <a:lnTo>
                          <a:pt x="398" y="488"/>
                        </a:lnTo>
                        <a:lnTo>
                          <a:pt x="398" y="487"/>
                        </a:lnTo>
                        <a:lnTo>
                          <a:pt x="399" y="485"/>
                        </a:lnTo>
                        <a:lnTo>
                          <a:pt x="398" y="484"/>
                        </a:lnTo>
                        <a:lnTo>
                          <a:pt x="397" y="484"/>
                        </a:lnTo>
                        <a:lnTo>
                          <a:pt x="396" y="484"/>
                        </a:lnTo>
                        <a:lnTo>
                          <a:pt x="394" y="483"/>
                        </a:lnTo>
                        <a:lnTo>
                          <a:pt x="393" y="483"/>
                        </a:lnTo>
                        <a:lnTo>
                          <a:pt x="392" y="483"/>
                        </a:lnTo>
                        <a:lnTo>
                          <a:pt x="392" y="484"/>
                        </a:lnTo>
                        <a:lnTo>
                          <a:pt x="391" y="484"/>
                        </a:lnTo>
                        <a:lnTo>
                          <a:pt x="389" y="483"/>
                        </a:lnTo>
                        <a:lnTo>
                          <a:pt x="388" y="484"/>
                        </a:lnTo>
                        <a:lnTo>
                          <a:pt x="387" y="484"/>
                        </a:lnTo>
                        <a:lnTo>
                          <a:pt x="386" y="485"/>
                        </a:lnTo>
                        <a:lnTo>
                          <a:pt x="385" y="486"/>
                        </a:lnTo>
                        <a:lnTo>
                          <a:pt x="384" y="488"/>
                        </a:lnTo>
                        <a:lnTo>
                          <a:pt x="383" y="488"/>
                        </a:lnTo>
                        <a:lnTo>
                          <a:pt x="382" y="488"/>
                        </a:lnTo>
                        <a:lnTo>
                          <a:pt x="382" y="487"/>
                        </a:lnTo>
                        <a:lnTo>
                          <a:pt x="380" y="486"/>
                        </a:lnTo>
                        <a:lnTo>
                          <a:pt x="381" y="485"/>
                        </a:lnTo>
                        <a:lnTo>
                          <a:pt x="381" y="484"/>
                        </a:lnTo>
                        <a:lnTo>
                          <a:pt x="380" y="484"/>
                        </a:lnTo>
                        <a:lnTo>
                          <a:pt x="378" y="485"/>
                        </a:lnTo>
                        <a:lnTo>
                          <a:pt x="378" y="484"/>
                        </a:lnTo>
                        <a:lnTo>
                          <a:pt x="377" y="484"/>
                        </a:lnTo>
                        <a:lnTo>
                          <a:pt x="376" y="484"/>
                        </a:lnTo>
                        <a:lnTo>
                          <a:pt x="377" y="483"/>
                        </a:lnTo>
                        <a:lnTo>
                          <a:pt x="378" y="483"/>
                        </a:lnTo>
                        <a:lnTo>
                          <a:pt x="378" y="482"/>
                        </a:lnTo>
                        <a:lnTo>
                          <a:pt x="378" y="481"/>
                        </a:lnTo>
                        <a:lnTo>
                          <a:pt x="377" y="479"/>
                        </a:lnTo>
                        <a:lnTo>
                          <a:pt x="377" y="478"/>
                        </a:lnTo>
                        <a:lnTo>
                          <a:pt x="376" y="477"/>
                        </a:lnTo>
                        <a:lnTo>
                          <a:pt x="376" y="476"/>
                        </a:lnTo>
                        <a:lnTo>
                          <a:pt x="375" y="476"/>
                        </a:lnTo>
                        <a:lnTo>
                          <a:pt x="375" y="475"/>
                        </a:lnTo>
                        <a:lnTo>
                          <a:pt x="375" y="474"/>
                        </a:lnTo>
                        <a:lnTo>
                          <a:pt x="374" y="473"/>
                        </a:lnTo>
                        <a:lnTo>
                          <a:pt x="374" y="472"/>
                        </a:lnTo>
                        <a:lnTo>
                          <a:pt x="373" y="472"/>
                        </a:lnTo>
                        <a:lnTo>
                          <a:pt x="373" y="470"/>
                        </a:lnTo>
                        <a:lnTo>
                          <a:pt x="372" y="469"/>
                        </a:lnTo>
                        <a:lnTo>
                          <a:pt x="372" y="468"/>
                        </a:lnTo>
                        <a:lnTo>
                          <a:pt x="371" y="468"/>
                        </a:lnTo>
                        <a:lnTo>
                          <a:pt x="371" y="469"/>
                        </a:lnTo>
                        <a:lnTo>
                          <a:pt x="370" y="469"/>
                        </a:lnTo>
                        <a:lnTo>
                          <a:pt x="369" y="470"/>
                        </a:lnTo>
                        <a:lnTo>
                          <a:pt x="368" y="470"/>
                        </a:lnTo>
                        <a:lnTo>
                          <a:pt x="367" y="471"/>
                        </a:lnTo>
                        <a:lnTo>
                          <a:pt x="366" y="471"/>
                        </a:lnTo>
                        <a:lnTo>
                          <a:pt x="365" y="471"/>
                        </a:lnTo>
                        <a:lnTo>
                          <a:pt x="364" y="471"/>
                        </a:lnTo>
                        <a:lnTo>
                          <a:pt x="364" y="472"/>
                        </a:lnTo>
                        <a:lnTo>
                          <a:pt x="365" y="472"/>
                        </a:lnTo>
                        <a:lnTo>
                          <a:pt x="365" y="473"/>
                        </a:lnTo>
                        <a:lnTo>
                          <a:pt x="365" y="474"/>
                        </a:lnTo>
                        <a:lnTo>
                          <a:pt x="364" y="475"/>
                        </a:lnTo>
                        <a:lnTo>
                          <a:pt x="364" y="476"/>
                        </a:lnTo>
                        <a:lnTo>
                          <a:pt x="363" y="479"/>
                        </a:lnTo>
                        <a:lnTo>
                          <a:pt x="362" y="481"/>
                        </a:lnTo>
                        <a:lnTo>
                          <a:pt x="362" y="482"/>
                        </a:lnTo>
                        <a:lnTo>
                          <a:pt x="361" y="482"/>
                        </a:lnTo>
                        <a:lnTo>
                          <a:pt x="361" y="483"/>
                        </a:lnTo>
                        <a:lnTo>
                          <a:pt x="359" y="484"/>
                        </a:lnTo>
                        <a:lnTo>
                          <a:pt x="358" y="484"/>
                        </a:lnTo>
                        <a:lnTo>
                          <a:pt x="358" y="485"/>
                        </a:lnTo>
                        <a:lnTo>
                          <a:pt x="358" y="486"/>
                        </a:lnTo>
                        <a:lnTo>
                          <a:pt x="358" y="487"/>
                        </a:lnTo>
                        <a:lnTo>
                          <a:pt x="357" y="487"/>
                        </a:lnTo>
                        <a:lnTo>
                          <a:pt x="356" y="487"/>
                        </a:lnTo>
                        <a:lnTo>
                          <a:pt x="355" y="487"/>
                        </a:lnTo>
                        <a:lnTo>
                          <a:pt x="355" y="488"/>
                        </a:lnTo>
                        <a:lnTo>
                          <a:pt x="353" y="489"/>
                        </a:lnTo>
                        <a:lnTo>
                          <a:pt x="352" y="490"/>
                        </a:lnTo>
                        <a:lnTo>
                          <a:pt x="351" y="491"/>
                        </a:lnTo>
                        <a:lnTo>
                          <a:pt x="351" y="492"/>
                        </a:lnTo>
                        <a:lnTo>
                          <a:pt x="350" y="492"/>
                        </a:lnTo>
                        <a:lnTo>
                          <a:pt x="350" y="493"/>
                        </a:lnTo>
                        <a:lnTo>
                          <a:pt x="349" y="494"/>
                        </a:lnTo>
                        <a:lnTo>
                          <a:pt x="348" y="495"/>
                        </a:lnTo>
                        <a:lnTo>
                          <a:pt x="347" y="495"/>
                        </a:lnTo>
                        <a:lnTo>
                          <a:pt x="347" y="496"/>
                        </a:lnTo>
                        <a:lnTo>
                          <a:pt x="347" y="497"/>
                        </a:lnTo>
                        <a:lnTo>
                          <a:pt x="346" y="498"/>
                        </a:lnTo>
                        <a:lnTo>
                          <a:pt x="345" y="498"/>
                        </a:lnTo>
                        <a:lnTo>
                          <a:pt x="344" y="498"/>
                        </a:lnTo>
                        <a:lnTo>
                          <a:pt x="343" y="498"/>
                        </a:lnTo>
                        <a:lnTo>
                          <a:pt x="341" y="498"/>
                        </a:lnTo>
                        <a:lnTo>
                          <a:pt x="341" y="499"/>
                        </a:lnTo>
                        <a:lnTo>
                          <a:pt x="339" y="499"/>
                        </a:lnTo>
                        <a:lnTo>
                          <a:pt x="338" y="499"/>
                        </a:lnTo>
                        <a:lnTo>
                          <a:pt x="337" y="499"/>
                        </a:lnTo>
                        <a:lnTo>
                          <a:pt x="336" y="499"/>
                        </a:lnTo>
                        <a:lnTo>
                          <a:pt x="335" y="499"/>
                        </a:lnTo>
                        <a:lnTo>
                          <a:pt x="334" y="499"/>
                        </a:lnTo>
                        <a:lnTo>
                          <a:pt x="333" y="500"/>
                        </a:lnTo>
                        <a:lnTo>
                          <a:pt x="332" y="501"/>
                        </a:lnTo>
                        <a:lnTo>
                          <a:pt x="331" y="502"/>
                        </a:lnTo>
                        <a:lnTo>
                          <a:pt x="330" y="502"/>
                        </a:lnTo>
                        <a:lnTo>
                          <a:pt x="329" y="503"/>
                        </a:lnTo>
                        <a:lnTo>
                          <a:pt x="328" y="504"/>
                        </a:lnTo>
                        <a:lnTo>
                          <a:pt x="327" y="505"/>
                        </a:lnTo>
                        <a:lnTo>
                          <a:pt x="327" y="506"/>
                        </a:lnTo>
                        <a:lnTo>
                          <a:pt x="327" y="507"/>
                        </a:lnTo>
                        <a:lnTo>
                          <a:pt x="327" y="508"/>
                        </a:lnTo>
                        <a:lnTo>
                          <a:pt x="326" y="509"/>
                        </a:lnTo>
                        <a:lnTo>
                          <a:pt x="325" y="510"/>
                        </a:lnTo>
                        <a:lnTo>
                          <a:pt x="324" y="510"/>
                        </a:lnTo>
                        <a:lnTo>
                          <a:pt x="324" y="511"/>
                        </a:lnTo>
                        <a:lnTo>
                          <a:pt x="322" y="511"/>
                        </a:lnTo>
                        <a:lnTo>
                          <a:pt x="320" y="512"/>
                        </a:lnTo>
                        <a:lnTo>
                          <a:pt x="320" y="513"/>
                        </a:lnTo>
                        <a:lnTo>
                          <a:pt x="318" y="514"/>
                        </a:lnTo>
                        <a:lnTo>
                          <a:pt x="318" y="513"/>
                        </a:lnTo>
                        <a:lnTo>
                          <a:pt x="317" y="509"/>
                        </a:lnTo>
                        <a:lnTo>
                          <a:pt x="314" y="502"/>
                        </a:lnTo>
                        <a:lnTo>
                          <a:pt x="314" y="501"/>
                        </a:lnTo>
                        <a:lnTo>
                          <a:pt x="314" y="500"/>
                        </a:lnTo>
                        <a:lnTo>
                          <a:pt x="313" y="499"/>
                        </a:lnTo>
                        <a:lnTo>
                          <a:pt x="314" y="498"/>
                        </a:lnTo>
                        <a:lnTo>
                          <a:pt x="314" y="499"/>
                        </a:lnTo>
                        <a:lnTo>
                          <a:pt x="315" y="498"/>
                        </a:lnTo>
                        <a:lnTo>
                          <a:pt x="315" y="497"/>
                        </a:lnTo>
                        <a:lnTo>
                          <a:pt x="314" y="496"/>
                        </a:lnTo>
                        <a:lnTo>
                          <a:pt x="313" y="495"/>
                        </a:lnTo>
                        <a:lnTo>
                          <a:pt x="313" y="494"/>
                        </a:lnTo>
                        <a:lnTo>
                          <a:pt x="312" y="494"/>
                        </a:lnTo>
                        <a:lnTo>
                          <a:pt x="312" y="493"/>
                        </a:lnTo>
                        <a:lnTo>
                          <a:pt x="311" y="493"/>
                        </a:lnTo>
                        <a:lnTo>
                          <a:pt x="311" y="491"/>
                        </a:lnTo>
                        <a:lnTo>
                          <a:pt x="311" y="490"/>
                        </a:lnTo>
                        <a:lnTo>
                          <a:pt x="312" y="489"/>
                        </a:lnTo>
                        <a:lnTo>
                          <a:pt x="313" y="489"/>
                        </a:lnTo>
                        <a:lnTo>
                          <a:pt x="313" y="488"/>
                        </a:lnTo>
                        <a:lnTo>
                          <a:pt x="312" y="488"/>
                        </a:lnTo>
                        <a:lnTo>
                          <a:pt x="312" y="487"/>
                        </a:lnTo>
                        <a:lnTo>
                          <a:pt x="311" y="486"/>
                        </a:lnTo>
                        <a:lnTo>
                          <a:pt x="312" y="485"/>
                        </a:lnTo>
                        <a:lnTo>
                          <a:pt x="314" y="484"/>
                        </a:lnTo>
                        <a:lnTo>
                          <a:pt x="315" y="483"/>
                        </a:lnTo>
                        <a:lnTo>
                          <a:pt x="315" y="482"/>
                        </a:lnTo>
                        <a:lnTo>
                          <a:pt x="315" y="480"/>
                        </a:lnTo>
                        <a:lnTo>
                          <a:pt x="314" y="479"/>
                        </a:lnTo>
                        <a:lnTo>
                          <a:pt x="313" y="478"/>
                        </a:lnTo>
                        <a:lnTo>
                          <a:pt x="313" y="477"/>
                        </a:lnTo>
                        <a:lnTo>
                          <a:pt x="312" y="477"/>
                        </a:lnTo>
                        <a:lnTo>
                          <a:pt x="312" y="476"/>
                        </a:lnTo>
                        <a:lnTo>
                          <a:pt x="311" y="476"/>
                        </a:lnTo>
                        <a:lnTo>
                          <a:pt x="310" y="476"/>
                        </a:lnTo>
                        <a:lnTo>
                          <a:pt x="310" y="477"/>
                        </a:lnTo>
                        <a:lnTo>
                          <a:pt x="308" y="477"/>
                        </a:lnTo>
                        <a:lnTo>
                          <a:pt x="306" y="479"/>
                        </a:lnTo>
                        <a:lnTo>
                          <a:pt x="304" y="480"/>
                        </a:lnTo>
                        <a:lnTo>
                          <a:pt x="303" y="481"/>
                        </a:lnTo>
                        <a:lnTo>
                          <a:pt x="302" y="481"/>
                        </a:lnTo>
                        <a:lnTo>
                          <a:pt x="300" y="480"/>
                        </a:lnTo>
                        <a:lnTo>
                          <a:pt x="299" y="479"/>
                        </a:lnTo>
                        <a:lnTo>
                          <a:pt x="297" y="477"/>
                        </a:lnTo>
                        <a:lnTo>
                          <a:pt x="295" y="476"/>
                        </a:lnTo>
                        <a:lnTo>
                          <a:pt x="295" y="475"/>
                        </a:lnTo>
                        <a:lnTo>
                          <a:pt x="294" y="473"/>
                        </a:lnTo>
                        <a:lnTo>
                          <a:pt x="293" y="473"/>
                        </a:lnTo>
                        <a:lnTo>
                          <a:pt x="293" y="472"/>
                        </a:lnTo>
                        <a:lnTo>
                          <a:pt x="293" y="471"/>
                        </a:lnTo>
                        <a:lnTo>
                          <a:pt x="292" y="470"/>
                        </a:lnTo>
                        <a:lnTo>
                          <a:pt x="292" y="469"/>
                        </a:lnTo>
                        <a:lnTo>
                          <a:pt x="293" y="468"/>
                        </a:lnTo>
                        <a:lnTo>
                          <a:pt x="294" y="467"/>
                        </a:lnTo>
                        <a:lnTo>
                          <a:pt x="296" y="466"/>
                        </a:lnTo>
                        <a:lnTo>
                          <a:pt x="297" y="465"/>
                        </a:lnTo>
                        <a:lnTo>
                          <a:pt x="297" y="464"/>
                        </a:lnTo>
                        <a:lnTo>
                          <a:pt x="298" y="462"/>
                        </a:lnTo>
                        <a:lnTo>
                          <a:pt x="298" y="461"/>
                        </a:lnTo>
                        <a:lnTo>
                          <a:pt x="297" y="460"/>
                        </a:lnTo>
                        <a:lnTo>
                          <a:pt x="295" y="458"/>
                        </a:lnTo>
                        <a:lnTo>
                          <a:pt x="294" y="457"/>
                        </a:lnTo>
                        <a:lnTo>
                          <a:pt x="291" y="456"/>
                        </a:lnTo>
                        <a:lnTo>
                          <a:pt x="290" y="456"/>
                        </a:lnTo>
                        <a:lnTo>
                          <a:pt x="289" y="456"/>
                        </a:lnTo>
                        <a:lnTo>
                          <a:pt x="288" y="457"/>
                        </a:lnTo>
                        <a:lnTo>
                          <a:pt x="287" y="457"/>
                        </a:lnTo>
                        <a:lnTo>
                          <a:pt x="286" y="459"/>
                        </a:lnTo>
                        <a:lnTo>
                          <a:pt x="285" y="460"/>
                        </a:lnTo>
                        <a:lnTo>
                          <a:pt x="284" y="462"/>
                        </a:lnTo>
                        <a:lnTo>
                          <a:pt x="284" y="463"/>
                        </a:lnTo>
                        <a:lnTo>
                          <a:pt x="283" y="466"/>
                        </a:lnTo>
                        <a:lnTo>
                          <a:pt x="283" y="467"/>
                        </a:lnTo>
                        <a:lnTo>
                          <a:pt x="283" y="469"/>
                        </a:lnTo>
                        <a:lnTo>
                          <a:pt x="282" y="470"/>
                        </a:lnTo>
                        <a:lnTo>
                          <a:pt x="281" y="472"/>
                        </a:lnTo>
                        <a:lnTo>
                          <a:pt x="280" y="472"/>
                        </a:lnTo>
                        <a:lnTo>
                          <a:pt x="280" y="473"/>
                        </a:lnTo>
                        <a:lnTo>
                          <a:pt x="279" y="472"/>
                        </a:lnTo>
                        <a:lnTo>
                          <a:pt x="278" y="472"/>
                        </a:lnTo>
                        <a:lnTo>
                          <a:pt x="277" y="471"/>
                        </a:lnTo>
                        <a:lnTo>
                          <a:pt x="276" y="470"/>
                        </a:lnTo>
                        <a:lnTo>
                          <a:pt x="275" y="469"/>
                        </a:lnTo>
                        <a:lnTo>
                          <a:pt x="275" y="468"/>
                        </a:lnTo>
                        <a:lnTo>
                          <a:pt x="274" y="466"/>
                        </a:lnTo>
                        <a:lnTo>
                          <a:pt x="274" y="465"/>
                        </a:lnTo>
                        <a:lnTo>
                          <a:pt x="275" y="463"/>
                        </a:lnTo>
                        <a:lnTo>
                          <a:pt x="274" y="462"/>
                        </a:lnTo>
                        <a:lnTo>
                          <a:pt x="274" y="460"/>
                        </a:lnTo>
                        <a:lnTo>
                          <a:pt x="274" y="459"/>
                        </a:lnTo>
                        <a:lnTo>
                          <a:pt x="273" y="458"/>
                        </a:lnTo>
                        <a:lnTo>
                          <a:pt x="273" y="457"/>
                        </a:lnTo>
                        <a:lnTo>
                          <a:pt x="271" y="457"/>
                        </a:lnTo>
                        <a:lnTo>
                          <a:pt x="270" y="456"/>
                        </a:lnTo>
                        <a:lnTo>
                          <a:pt x="270" y="455"/>
                        </a:lnTo>
                        <a:lnTo>
                          <a:pt x="269" y="455"/>
                        </a:lnTo>
                        <a:lnTo>
                          <a:pt x="268" y="454"/>
                        </a:lnTo>
                        <a:lnTo>
                          <a:pt x="268" y="453"/>
                        </a:lnTo>
                        <a:lnTo>
                          <a:pt x="267" y="453"/>
                        </a:lnTo>
                        <a:lnTo>
                          <a:pt x="267" y="452"/>
                        </a:lnTo>
                        <a:lnTo>
                          <a:pt x="266" y="451"/>
                        </a:lnTo>
                        <a:lnTo>
                          <a:pt x="264" y="450"/>
                        </a:lnTo>
                        <a:lnTo>
                          <a:pt x="264" y="449"/>
                        </a:lnTo>
                        <a:lnTo>
                          <a:pt x="263" y="449"/>
                        </a:lnTo>
                        <a:lnTo>
                          <a:pt x="261" y="449"/>
                        </a:lnTo>
                        <a:lnTo>
                          <a:pt x="259" y="448"/>
                        </a:lnTo>
                        <a:lnTo>
                          <a:pt x="257" y="448"/>
                        </a:lnTo>
                        <a:lnTo>
                          <a:pt x="256" y="449"/>
                        </a:lnTo>
                        <a:lnTo>
                          <a:pt x="254" y="449"/>
                        </a:lnTo>
                        <a:lnTo>
                          <a:pt x="253" y="449"/>
                        </a:lnTo>
                        <a:lnTo>
                          <a:pt x="252" y="449"/>
                        </a:lnTo>
                        <a:lnTo>
                          <a:pt x="251" y="449"/>
                        </a:lnTo>
                        <a:lnTo>
                          <a:pt x="250" y="449"/>
                        </a:lnTo>
                        <a:lnTo>
                          <a:pt x="250" y="450"/>
                        </a:lnTo>
                        <a:lnTo>
                          <a:pt x="249" y="450"/>
                        </a:lnTo>
                        <a:lnTo>
                          <a:pt x="249" y="449"/>
                        </a:lnTo>
                        <a:lnTo>
                          <a:pt x="247" y="448"/>
                        </a:lnTo>
                        <a:lnTo>
                          <a:pt x="246" y="448"/>
                        </a:lnTo>
                        <a:lnTo>
                          <a:pt x="245" y="446"/>
                        </a:lnTo>
                        <a:lnTo>
                          <a:pt x="245" y="445"/>
                        </a:lnTo>
                        <a:lnTo>
                          <a:pt x="244" y="444"/>
                        </a:lnTo>
                        <a:lnTo>
                          <a:pt x="243" y="444"/>
                        </a:lnTo>
                        <a:lnTo>
                          <a:pt x="242" y="443"/>
                        </a:lnTo>
                        <a:lnTo>
                          <a:pt x="241" y="442"/>
                        </a:lnTo>
                        <a:lnTo>
                          <a:pt x="241" y="441"/>
                        </a:lnTo>
                        <a:lnTo>
                          <a:pt x="240" y="441"/>
                        </a:lnTo>
                        <a:lnTo>
                          <a:pt x="239" y="441"/>
                        </a:lnTo>
                        <a:lnTo>
                          <a:pt x="238" y="440"/>
                        </a:lnTo>
                        <a:lnTo>
                          <a:pt x="234" y="439"/>
                        </a:lnTo>
                        <a:lnTo>
                          <a:pt x="232" y="438"/>
                        </a:lnTo>
                        <a:lnTo>
                          <a:pt x="231" y="438"/>
                        </a:lnTo>
                        <a:lnTo>
                          <a:pt x="229" y="437"/>
                        </a:lnTo>
                        <a:lnTo>
                          <a:pt x="228" y="437"/>
                        </a:lnTo>
                        <a:lnTo>
                          <a:pt x="228" y="436"/>
                        </a:lnTo>
                        <a:lnTo>
                          <a:pt x="227" y="435"/>
                        </a:lnTo>
                        <a:lnTo>
                          <a:pt x="227" y="436"/>
                        </a:lnTo>
                        <a:lnTo>
                          <a:pt x="226" y="436"/>
                        </a:lnTo>
                        <a:lnTo>
                          <a:pt x="225" y="436"/>
                        </a:lnTo>
                        <a:lnTo>
                          <a:pt x="224" y="437"/>
                        </a:lnTo>
                        <a:lnTo>
                          <a:pt x="222" y="436"/>
                        </a:lnTo>
                        <a:lnTo>
                          <a:pt x="221" y="436"/>
                        </a:lnTo>
                        <a:lnTo>
                          <a:pt x="220" y="436"/>
                        </a:lnTo>
                        <a:lnTo>
                          <a:pt x="220" y="434"/>
                        </a:lnTo>
                        <a:lnTo>
                          <a:pt x="219" y="433"/>
                        </a:lnTo>
                        <a:lnTo>
                          <a:pt x="219" y="432"/>
                        </a:lnTo>
                        <a:lnTo>
                          <a:pt x="219" y="431"/>
                        </a:lnTo>
                        <a:lnTo>
                          <a:pt x="219" y="430"/>
                        </a:lnTo>
                        <a:lnTo>
                          <a:pt x="219" y="429"/>
                        </a:lnTo>
                        <a:lnTo>
                          <a:pt x="220" y="429"/>
                        </a:lnTo>
                        <a:lnTo>
                          <a:pt x="220" y="428"/>
                        </a:lnTo>
                        <a:lnTo>
                          <a:pt x="219" y="427"/>
                        </a:lnTo>
                        <a:lnTo>
                          <a:pt x="219" y="426"/>
                        </a:lnTo>
                        <a:lnTo>
                          <a:pt x="218" y="426"/>
                        </a:lnTo>
                        <a:lnTo>
                          <a:pt x="218" y="425"/>
                        </a:lnTo>
                        <a:lnTo>
                          <a:pt x="217" y="424"/>
                        </a:lnTo>
                        <a:lnTo>
                          <a:pt x="217" y="423"/>
                        </a:lnTo>
                        <a:lnTo>
                          <a:pt x="217" y="422"/>
                        </a:lnTo>
                        <a:lnTo>
                          <a:pt x="216" y="421"/>
                        </a:lnTo>
                        <a:lnTo>
                          <a:pt x="216" y="420"/>
                        </a:lnTo>
                        <a:lnTo>
                          <a:pt x="215" y="419"/>
                        </a:lnTo>
                        <a:lnTo>
                          <a:pt x="214" y="419"/>
                        </a:lnTo>
                        <a:lnTo>
                          <a:pt x="213" y="419"/>
                        </a:lnTo>
                        <a:lnTo>
                          <a:pt x="212" y="419"/>
                        </a:lnTo>
                        <a:lnTo>
                          <a:pt x="211" y="419"/>
                        </a:lnTo>
                        <a:lnTo>
                          <a:pt x="210" y="419"/>
                        </a:lnTo>
                        <a:lnTo>
                          <a:pt x="209" y="418"/>
                        </a:lnTo>
                        <a:lnTo>
                          <a:pt x="209" y="417"/>
                        </a:lnTo>
                        <a:lnTo>
                          <a:pt x="208" y="417"/>
                        </a:lnTo>
                        <a:lnTo>
                          <a:pt x="207" y="416"/>
                        </a:lnTo>
                        <a:lnTo>
                          <a:pt x="206" y="416"/>
                        </a:lnTo>
                        <a:lnTo>
                          <a:pt x="204" y="416"/>
                        </a:lnTo>
                        <a:lnTo>
                          <a:pt x="203" y="416"/>
                        </a:lnTo>
                        <a:lnTo>
                          <a:pt x="202" y="417"/>
                        </a:lnTo>
                        <a:lnTo>
                          <a:pt x="201" y="418"/>
                        </a:lnTo>
                        <a:lnTo>
                          <a:pt x="200" y="418"/>
                        </a:lnTo>
                        <a:lnTo>
                          <a:pt x="199" y="418"/>
                        </a:lnTo>
                        <a:lnTo>
                          <a:pt x="198" y="418"/>
                        </a:lnTo>
                        <a:lnTo>
                          <a:pt x="198" y="419"/>
                        </a:lnTo>
                        <a:lnTo>
                          <a:pt x="198" y="420"/>
                        </a:lnTo>
                        <a:lnTo>
                          <a:pt x="196" y="421"/>
                        </a:lnTo>
                        <a:lnTo>
                          <a:pt x="195" y="421"/>
                        </a:lnTo>
                        <a:lnTo>
                          <a:pt x="194" y="421"/>
                        </a:lnTo>
                        <a:lnTo>
                          <a:pt x="193" y="421"/>
                        </a:lnTo>
                        <a:lnTo>
                          <a:pt x="192" y="421"/>
                        </a:lnTo>
                        <a:lnTo>
                          <a:pt x="191" y="422"/>
                        </a:lnTo>
                        <a:lnTo>
                          <a:pt x="190" y="422"/>
                        </a:lnTo>
                        <a:lnTo>
                          <a:pt x="190" y="423"/>
                        </a:lnTo>
                        <a:lnTo>
                          <a:pt x="189" y="423"/>
                        </a:lnTo>
                        <a:lnTo>
                          <a:pt x="187" y="423"/>
                        </a:lnTo>
                        <a:lnTo>
                          <a:pt x="187" y="424"/>
                        </a:lnTo>
                        <a:lnTo>
                          <a:pt x="186" y="424"/>
                        </a:lnTo>
                        <a:lnTo>
                          <a:pt x="185" y="425"/>
                        </a:lnTo>
                        <a:lnTo>
                          <a:pt x="184" y="425"/>
                        </a:lnTo>
                        <a:lnTo>
                          <a:pt x="183" y="426"/>
                        </a:lnTo>
                        <a:lnTo>
                          <a:pt x="182" y="426"/>
                        </a:lnTo>
                        <a:lnTo>
                          <a:pt x="180" y="426"/>
                        </a:lnTo>
                        <a:lnTo>
                          <a:pt x="179" y="426"/>
                        </a:lnTo>
                        <a:lnTo>
                          <a:pt x="178" y="426"/>
                        </a:lnTo>
                        <a:lnTo>
                          <a:pt x="177" y="426"/>
                        </a:lnTo>
                        <a:lnTo>
                          <a:pt x="176" y="426"/>
                        </a:lnTo>
                        <a:lnTo>
                          <a:pt x="174" y="426"/>
                        </a:lnTo>
                        <a:lnTo>
                          <a:pt x="173" y="426"/>
                        </a:lnTo>
                        <a:lnTo>
                          <a:pt x="173" y="428"/>
                        </a:lnTo>
                        <a:lnTo>
                          <a:pt x="174" y="431"/>
                        </a:lnTo>
                        <a:lnTo>
                          <a:pt x="174" y="433"/>
                        </a:lnTo>
                        <a:lnTo>
                          <a:pt x="174" y="434"/>
                        </a:lnTo>
                        <a:lnTo>
                          <a:pt x="174" y="435"/>
                        </a:lnTo>
                        <a:lnTo>
                          <a:pt x="174" y="436"/>
                        </a:lnTo>
                        <a:lnTo>
                          <a:pt x="174" y="438"/>
                        </a:lnTo>
                        <a:lnTo>
                          <a:pt x="174" y="439"/>
                        </a:lnTo>
                        <a:lnTo>
                          <a:pt x="172" y="440"/>
                        </a:lnTo>
                        <a:lnTo>
                          <a:pt x="171" y="440"/>
                        </a:lnTo>
                        <a:lnTo>
                          <a:pt x="170" y="440"/>
                        </a:lnTo>
                        <a:lnTo>
                          <a:pt x="169" y="440"/>
                        </a:lnTo>
                        <a:lnTo>
                          <a:pt x="167" y="440"/>
                        </a:lnTo>
                        <a:lnTo>
                          <a:pt x="166" y="439"/>
                        </a:lnTo>
                        <a:lnTo>
                          <a:pt x="166" y="440"/>
                        </a:lnTo>
                        <a:lnTo>
                          <a:pt x="165" y="440"/>
                        </a:lnTo>
                        <a:lnTo>
                          <a:pt x="164" y="440"/>
                        </a:lnTo>
                        <a:lnTo>
                          <a:pt x="163" y="441"/>
                        </a:lnTo>
                        <a:lnTo>
                          <a:pt x="162" y="441"/>
                        </a:lnTo>
                        <a:lnTo>
                          <a:pt x="160" y="441"/>
                        </a:lnTo>
                        <a:lnTo>
                          <a:pt x="159" y="441"/>
                        </a:lnTo>
                        <a:lnTo>
                          <a:pt x="158" y="440"/>
                        </a:lnTo>
                        <a:lnTo>
                          <a:pt x="156" y="441"/>
                        </a:lnTo>
                        <a:lnTo>
                          <a:pt x="155" y="441"/>
                        </a:lnTo>
                        <a:lnTo>
                          <a:pt x="153" y="441"/>
                        </a:lnTo>
                        <a:lnTo>
                          <a:pt x="152" y="441"/>
                        </a:lnTo>
                        <a:lnTo>
                          <a:pt x="151" y="441"/>
                        </a:lnTo>
                        <a:lnTo>
                          <a:pt x="150" y="442"/>
                        </a:lnTo>
                        <a:lnTo>
                          <a:pt x="150" y="443"/>
                        </a:lnTo>
                        <a:lnTo>
                          <a:pt x="150" y="444"/>
                        </a:lnTo>
                        <a:lnTo>
                          <a:pt x="150" y="447"/>
                        </a:lnTo>
                        <a:lnTo>
                          <a:pt x="151" y="448"/>
                        </a:lnTo>
                        <a:lnTo>
                          <a:pt x="152" y="449"/>
                        </a:lnTo>
                        <a:lnTo>
                          <a:pt x="152" y="450"/>
                        </a:lnTo>
                        <a:lnTo>
                          <a:pt x="152" y="452"/>
                        </a:lnTo>
                        <a:lnTo>
                          <a:pt x="152" y="453"/>
                        </a:lnTo>
                        <a:lnTo>
                          <a:pt x="151" y="454"/>
                        </a:lnTo>
                        <a:lnTo>
                          <a:pt x="150" y="456"/>
                        </a:lnTo>
                        <a:lnTo>
                          <a:pt x="149" y="457"/>
                        </a:lnTo>
                        <a:lnTo>
                          <a:pt x="148" y="457"/>
                        </a:lnTo>
                        <a:lnTo>
                          <a:pt x="148" y="459"/>
                        </a:lnTo>
                        <a:lnTo>
                          <a:pt x="146" y="459"/>
                        </a:lnTo>
                        <a:lnTo>
                          <a:pt x="146" y="460"/>
                        </a:lnTo>
                        <a:lnTo>
                          <a:pt x="145" y="462"/>
                        </a:lnTo>
                        <a:lnTo>
                          <a:pt x="144" y="463"/>
                        </a:lnTo>
                        <a:lnTo>
                          <a:pt x="142" y="464"/>
                        </a:lnTo>
                        <a:lnTo>
                          <a:pt x="141" y="465"/>
                        </a:lnTo>
                        <a:lnTo>
                          <a:pt x="140" y="465"/>
                        </a:lnTo>
                        <a:lnTo>
                          <a:pt x="139" y="465"/>
                        </a:lnTo>
                        <a:lnTo>
                          <a:pt x="138" y="465"/>
                        </a:lnTo>
                        <a:lnTo>
                          <a:pt x="136" y="465"/>
                        </a:lnTo>
                        <a:lnTo>
                          <a:pt x="134" y="465"/>
                        </a:lnTo>
                        <a:lnTo>
                          <a:pt x="134" y="464"/>
                        </a:lnTo>
                        <a:lnTo>
                          <a:pt x="131" y="465"/>
                        </a:lnTo>
                        <a:lnTo>
                          <a:pt x="130" y="466"/>
                        </a:lnTo>
                        <a:lnTo>
                          <a:pt x="128" y="467"/>
                        </a:lnTo>
                        <a:lnTo>
                          <a:pt x="127" y="467"/>
                        </a:lnTo>
                        <a:lnTo>
                          <a:pt x="127" y="468"/>
                        </a:lnTo>
                        <a:lnTo>
                          <a:pt x="126" y="468"/>
                        </a:lnTo>
                        <a:lnTo>
                          <a:pt x="125" y="468"/>
                        </a:lnTo>
                        <a:lnTo>
                          <a:pt x="125" y="469"/>
                        </a:lnTo>
                        <a:lnTo>
                          <a:pt x="124" y="469"/>
                        </a:lnTo>
                        <a:lnTo>
                          <a:pt x="123" y="468"/>
                        </a:lnTo>
                        <a:lnTo>
                          <a:pt x="121" y="468"/>
                        </a:lnTo>
                        <a:lnTo>
                          <a:pt x="120" y="468"/>
                        </a:lnTo>
                        <a:lnTo>
                          <a:pt x="120" y="467"/>
                        </a:lnTo>
                        <a:lnTo>
                          <a:pt x="120" y="466"/>
                        </a:lnTo>
                        <a:lnTo>
                          <a:pt x="119" y="466"/>
                        </a:lnTo>
                        <a:lnTo>
                          <a:pt x="118" y="464"/>
                        </a:lnTo>
                        <a:lnTo>
                          <a:pt x="116" y="463"/>
                        </a:lnTo>
                        <a:lnTo>
                          <a:pt x="116" y="462"/>
                        </a:lnTo>
                        <a:lnTo>
                          <a:pt x="114" y="462"/>
                        </a:lnTo>
                        <a:lnTo>
                          <a:pt x="113" y="462"/>
                        </a:lnTo>
                        <a:lnTo>
                          <a:pt x="112" y="462"/>
                        </a:lnTo>
                        <a:lnTo>
                          <a:pt x="111" y="463"/>
                        </a:lnTo>
                        <a:lnTo>
                          <a:pt x="110" y="464"/>
                        </a:lnTo>
                        <a:lnTo>
                          <a:pt x="109" y="465"/>
                        </a:lnTo>
                        <a:lnTo>
                          <a:pt x="108" y="468"/>
                        </a:lnTo>
                        <a:lnTo>
                          <a:pt x="107" y="471"/>
                        </a:lnTo>
                        <a:lnTo>
                          <a:pt x="107" y="472"/>
                        </a:lnTo>
                        <a:lnTo>
                          <a:pt x="107" y="474"/>
                        </a:lnTo>
                        <a:lnTo>
                          <a:pt x="107" y="475"/>
                        </a:lnTo>
                        <a:lnTo>
                          <a:pt x="107" y="476"/>
                        </a:lnTo>
                        <a:lnTo>
                          <a:pt x="106" y="478"/>
                        </a:lnTo>
                        <a:lnTo>
                          <a:pt x="106" y="479"/>
                        </a:lnTo>
                        <a:lnTo>
                          <a:pt x="106" y="480"/>
                        </a:lnTo>
                        <a:lnTo>
                          <a:pt x="105" y="481"/>
                        </a:lnTo>
                        <a:lnTo>
                          <a:pt x="105" y="482"/>
                        </a:lnTo>
                        <a:lnTo>
                          <a:pt x="105" y="483"/>
                        </a:lnTo>
                        <a:lnTo>
                          <a:pt x="105" y="484"/>
                        </a:lnTo>
                        <a:lnTo>
                          <a:pt x="104" y="484"/>
                        </a:lnTo>
                        <a:lnTo>
                          <a:pt x="104" y="485"/>
                        </a:lnTo>
                        <a:lnTo>
                          <a:pt x="103" y="486"/>
                        </a:lnTo>
                        <a:lnTo>
                          <a:pt x="102" y="488"/>
                        </a:lnTo>
                        <a:lnTo>
                          <a:pt x="102" y="489"/>
                        </a:lnTo>
                        <a:lnTo>
                          <a:pt x="101" y="490"/>
                        </a:lnTo>
                        <a:lnTo>
                          <a:pt x="101" y="491"/>
                        </a:lnTo>
                        <a:lnTo>
                          <a:pt x="101" y="492"/>
                        </a:lnTo>
                        <a:lnTo>
                          <a:pt x="101" y="493"/>
                        </a:lnTo>
                        <a:lnTo>
                          <a:pt x="100" y="494"/>
                        </a:lnTo>
                        <a:lnTo>
                          <a:pt x="99" y="495"/>
                        </a:lnTo>
                        <a:lnTo>
                          <a:pt x="98" y="495"/>
                        </a:lnTo>
                        <a:lnTo>
                          <a:pt x="96" y="494"/>
                        </a:lnTo>
                        <a:lnTo>
                          <a:pt x="95" y="494"/>
                        </a:lnTo>
                        <a:lnTo>
                          <a:pt x="94" y="493"/>
                        </a:lnTo>
                        <a:lnTo>
                          <a:pt x="93" y="492"/>
                        </a:lnTo>
                        <a:lnTo>
                          <a:pt x="92" y="491"/>
                        </a:lnTo>
                        <a:lnTo>
                          <a:pt x="91" y="492"/>
                        </a:lnTo>
                        <a:lnTo>
                          <a:pt x="88" y="496"/>
                        </a:lnTo>
                        <a:lnTo>
                          <a:pt x="88" y="497"/>
                        </a:lnTo>
                        <a:lnTo>
                          <a:pt x="87" y="497"/>
                        </a:lnTo>
                        <a:lnTo>
                          <a:pt x="87" y="498"/>
                        </a:lnTo>
                        <a:lnTo>
                          <a:pt x="86" y="498"/>
                        </a:lnTo>
                        <a:lnTo>
                          <a:pt x="85" y="497"/>
                        </a:lnTo>
                        <a:lnTo>
                          <a:pt x="84" y="497"/>
                        </a:lnTo>
                        <a:lnTo>
                          <a:pt x="83" y="497"/>
                        </a:lnTo>
                        <a:lnTo>
                          <a:pt x="83" y="496"/>
                        </a:lnTo>
                        <a:lnTo>
                          <a:pt x="82" y="496"/>
                        </a:lnTo>
                        <a:lnTo>
                          <a:pt x="81" y="497"/>
                        </a:lnTo>
                        <a:lnTo>
                          <a:pt x="80" y="497"/>
                        </a:lnTo>
                        <a:lnTo>
                          <a:pt x="79" y="498"/>
                        </a:lnTo>
                        <a:lnTo>
                          <a:pt x="79" y="499"/>
                        </a:lnTo>
                        <a:lnTo>
                          <a:pt x="79" y="500"/>
                        </a:lnTo>
                        <a:lnTo>
                          <a:pt x="78" y="500"/>
                        </a:lnTo>
                        <a:lnTo>
                          <a:pt x="77" y="501"/>
                        </a:lnTo>
                        <a:lnTo>
                          <a:pt x="76" y="502"/>
                        </a:lnTo>
                        <a:lnTo>
                          <a:pt x="75" y="502"/>
                        </a:lnTo>
                        <a:lnTo>
                          <a:pt x="74" y="502"/>
                        </a:lnTo>
                        <a:lnTo>
                          <a:pt x="73" y="502"/>
                        </a:lnTo>
                        <a:lnTo>
                          <a:pt x="72" y="503"/>
                        </a:lnTo>
                        <a:lnTo>
                          <a:pt x="71" y="503"/>
                        </a:lnTo>
                        <a:lnTo>
                          <a:pt x="70" y="503"/>
                        </a:lnTo>
                        <a:lnTo>
                          <a:pt x="69" y="503"/>
                        </a:lnTo>
                        <a:lnTo>
                          <a:pt x="67" y="502"/>
                        </a:lnTo>
                        <a:lnTo>
                          <a:pt x="64" y="501"/>
                        </a:lnTo>
                        <a:lnTo>
                          <a:pt x="62" y="500"/>
                        </a:lnTo>
                        <a:lnTo>
                          <a:pt x="61" y="499"/>
                        </a:lnTo>
                        <a:lnTo>
                          <a:pt x="61" y="498"/>
                        </a:lnTo>
                        <a:lnTo>
                          <a:pt x="60" y="498"/>
                        </a:lnTo>
                        <a:lnTo>
                          <a:pt x="58" y="498"/>
                        </a:lnTo>
                        <a:lnTo>
                          <a:pt x="57" y="498"/>
                        </a:lnTo>
                        <a:lnTo>
                          <a:pt x="56" y="498"/>
                        </a:lnTo>
                        <a:lnTo>
                          <a:pt x="55" y="498"/>
                        </a:lnTo>
                        <a:lnTo>
                          <a:pt x="56" y="498"/>
                        </a:lnTo>
                        <a:lnTo>
                          <a:pt x="57" y="496"/>
                        </a:lnTo>
                        <a:lnTo>
                          <a:pt x="56" y="496"/>
                        </a:lnTo>
                        <a:lnTo>
                          <a:pt x="56" y="495"/>
                        </a:lnTo>
                        <a:lnTo>
                          <a:pt x="56" y="494"/>
                        </a:lnTo>
                        <a:lnTo>
                          <a:pt x="57" y="494"/>
                        </a:lnTo>
                        <a:lnTo>
                          <a:pt x="58" y="494"/>
                        </a:lnTo>
                        <a:lnTo>
                          <a:pt x="58" y="493"/>
                        </a:lnTo>
                        <a:lnTo>
                          <a:pt x="59" y="491"/>
                        </a:lnTo>
                        <a:lnTo>
                          <a:pt x="58" y="490"/>
                        </a:lnTo>
                        <a:lnTo>
                          <a:pt x="58" y="489"/>
                        </a:lnTo>
                        <a:lnTo>
                          <a:pt x="59" y="488"/>
                        </a:lnTo>
                        <a:lnTo>
                          <a:pt x="59" y="487"/>
                        </a:lnTo>
                        <a:lnTo>
                          <a:pt x="59" y="486"/>
                        </a:lnTo>
                        <a:lnTo>
                          <a:pt x="59" y="485"/>
                        </a:lnTo>
                        <a:lnTo>
                          <a:pt x="58" y="484"/>
                        </a:lnTo>
                        <a:lnTo>
                          <a:pt x="58" y="483"/>
                        </a:lnTo>
                        <a:lnTo>
                          <a:pt x="59" y="483"/>
                        </a:lnTo>
                        <a:lnTo>
                          <a:pt x="59" y="482"/>
                        </a:lnTo>
                        <a:lnTo>
                          <a:pt x="60" y="482"/>
                        </a:lnTo>
                        <a:lnTo>
                          <a:pt x="61" y="483"/>
                        </a:lnTo>
                        <a:lnTo>
                          <a:pt x="62" y="483"/>
                        </a:lnTo>
                        <a:lnTo>
                          <a:pt x="63" y="482"/>
                        </a:lnTo>
                        <a:lnTo>
                          <a:pt x="63" y="481"/>
                        </a:lnTo>
                        <a:lnTo>
                          <a:pt x="64" y="481"/>
                        </a:lnTo>
                        <a:lnTo>
                          <a:pt x="65" y="481"/>
                        </a:lnTo>
                        <a:lnTo>
                          <a:pt x="65" y="480"/>
                        </a:lnTo>
                        <a:lnTo>
                          <a:pt x="66" y="479"/>
                        </a:lnTo>
                        <a:lnTo>
                          <a:pt x="65" y="479"/>
                        </a:lnTo>
                        <a:lnTo>
                          <a:pt x="65" y="478"/>
                        </a:lnTo>
                        <a:lnTo>
                          <a:pt x="65" y="477"/>
                        </a:lnTo>
                        <a:lnTo>
                          <a:pt x="65" y="476"/>
                        </a:lnTo>
                        <a:lnTo>
                          <a:pt x="66" y="474"/>
                        </a:lnTo>
                        <a:lnTo>
                          <a:pt x="66" y="473"/>
                        </a:lnTo>
                        <a:lnTo>
                          <a:pt x="67" y="472"/>
                        </a:lnTo>
                        <a:lnTo>
                          <a:pt x="68" y="471"/>
                        </a:lnTo>
                        <a:lnTo>
                          <a:pt x="68" y="470"/>
                        </a:lnTo>
                        <a:lnTo>
                          <a:pt x="68" y="469"/>
                        </a:lnTo>
                        <a:lnTo>
                          <a:pt x="68" y="468"/>
                        </a:lnTo>
                        <a:lnTo>
                          <a:pt x="67" y="467"/>
                        </a:lnTo>
                        <a:lnTo>
                          <a:pt x="66" y="466"/>
                        </a:lnTo>
                        <a:lnTo>
                          <a:pt x="65" y="466"/>
                        </a:lnTo>
                        <a:lnTo>
                          <a:pt x="64" y="466"/>
                        </a:lnTo>
                        <a:lnTo>
                          <a:pt x="63" y="465"/>
                        </a:lnTo>
                        <a:lnTo>
                          <a:pt x="62" y="464"/>
                        </a:lnTo>
                        <a:lnTo>
                          <a:pt x="61" y="464"/>
                        </a:lnTo>
                        <a:lnTo>
                          <a:pt x="60" y="463"/>
                        </a:lnTo>
                        <a:lnTo>
                          <a:pt x="59" y="463"/>
                        </a:lnTo>
                        <a:lnTo>
                          <a:pt x="59" y="462"/>
                        </a:lnTo>
                        <a:lnTo>
                          <a:pt x="59" y="461"/>
                        </a:lnTo>
                        <a:lnTo>
                          <a:pt x="58" y="462"/>
                        </a:lnTo>
                        <a:lnTo>
                          <a:pt x="58" y="461"/>
                        </a:lnTo>
                        <a:lnTo>
                          <a:pt x="57" y="461"/>
                        </a:lnTo>
                        <a:lnTo>
                          <a:pt x="56" y="461"/>
                        </a:lnTo>
                        <a:lnTo>
                          <a:pt x="55" y="460"/>
                        </a:lnTo>
                        <a:lnTo>
                          <a:pt x="54" y="460"/>
                        </a:lnTo>
                        <a:lnTo>
                          <a:pt x="54" y="459"/>
                        </a:lnTo>
                        <a:lnTo>
                          <a:pt x="53" y="459"/>
                        </a:lnTo>
                        <a:lnTo>
                          <a:pt x="53" y="458"/>
                        </a:lnTo>
                        <a:lnTo>
                          <a:pt x="53" y="457"/>
                        </a:lnTo>
                        <a:lnTo>
                          <a:pt x="53" y="456"/>
                        </a:lnTo>
                        <a:lnTo>
                          <a:pt x="52" y="456"/>
                        </a:lnTo>
                        <a:lnTo>
                          <a:pt x="53" y="455"/>
                        </a:lnTo>
                        <a:lnTo>
                          <a:pt x="52" y="454"/>
                        </a:lnTo>
                        <a:lnTo>
                          <a:pt x="53" y="454"/>
                        </a:lnTo>
                        <a:lnTo>
                          <a:pt x="52" y="453"/>
                        </a:lnTo>
                        <a:lnTo>
                          <a:pt x="52" y="452"/>
                        </a:lnTo>
                        <a:lnTo>
                          <a:pt x="52" y="451"/>
                        </a:lnTo>
                        <a:lnTo>
                          <a:pt x="52" y="450"/>
                        </a:lnTo>
                        <a:lnTo>
                          <a:pt x="51" y="450"/>
                        </a:lnTo>
                        <a:lnTo>
                          <a:pt x="51" y="449"/>
                        </a:lnTo>
                        <a:lnTo>
                          <a:pt x="51" y="448"/>
                        </a:lnTo>
                        <a:lnTo>
                          <a:pt x="50" y="447"/>
                        </a:lnTo>
                        <a:lnTo>
                          <a:pt x="50" y="445"/>
                        </a:lnTo>
                        <a:lnTo>
                          <a:pt x="50" y="444"/>
                        </a:lnTo>
                        <a:lnTo>
                          <a:pt x="49" y="443"/>
                        </a:lnTo>
                        <a:lnTo>
                          <a:pt x="49" y="442"/>
                        </a:lnTo>
                        <a:lnTo>
                          <a:pt x="49" y="441"/>
                        </a:lnTo>
                        <a:lnTo>
                          <a:pt x="49" y="440"/>
                        </a:lnTo>
                        <a:lnTo>
                          <a:pt x="48" y="440"/>
                        </a:lnTo>
                        <a:lnTo>
                          <a:pt x="48" y="439"/>
                        </a:lnTo>
                        <a:lnTo>
                          <a:pt x="47" y="438"/>
                        </a:lnTo>
                        <a:lnTo>
                          <a:pt x="47" y="437"/>
                        </a:lnTo>
                        <a:lnTo>
                          <a:pt x="46" y="436"/>
                        </a:lnTo>
                        <a:lnTo>
                          <a:pt x="47" y="435"/>
                        </a:lnTo>
                        <a:lnTo>
                          <a:pt x="46" y="435"/>
                        </a:lnTo>
                        <a:lnTo>
                          <a:pt x="46" y="434"/>
                        </a:lnTo>
                        <a:lnTo>
                          <a:pt x="45" y="434"/>
                        </a:lnTo>
                        <a:lnTo>
                          <a:pt x="45" y="433"/>
                        </a:lnTo>
                        <a:lnTo>
                          <a:pt x="44" y="432"/>
                        </a:lnTo>
                        <a:lnTo>
                          <a:pt x="44" y="431"/>
                        </a:lnTo>
                        <a:lnTo>
                          <a:pt x="43" y="431"/>
                        </a:lnTo>
                        <a:lnTo>
                          <a:pt x="42" y="432"/>
                        </a:lnTo>
                        <a:lnTo>
                          <a:pt x="41" y="432"/>
                        </a:lnTo>
                        <a:lnTo>
                          <a:pt x="40" y="431"/>
                        </a:lnTo>
                        <a:lnTo>
                          <a:pt x="40" y="430"/>
                        </a:lnTo>
                        <a:lnTo>
                          <a:pt x="39" y="430"/>
                        </a:lnTo>
                        <a:lnTo>
                          <a:pt x="39" y="429"/>
                        </a:lnTo>
                        <a:lnTo>
                          <a:pt x="38" y="429"/>
                        </a:lnTo>
                        <a:lnTo>
                          <a:pt x="37" y="430"/>
                        </a:lnTo>
                        <a:lnTo>
                          <a:pt x="36" y="430"/>
                        </a:lnTo>
                        <a:lnTo>
                          <a:pt x="35" y="430"/>
                        </a:lnTo>
                        <a:lnTo>
                          <a:pt x="34" y="431"/>
                        </a:lnTo>
                        <a:lnTo>
                          <a:pt x="33" y="431"/>
                        </a:lnTo>
                        <a:lnTo>
                          <a:pt x="33" y="430"/>
                        </a:lnTo>
                        <a:lnTo>
                          <a:pt x="33" y="429"/>
                        </a:lnTo>
                        <a:lnTo>
                          <a:pt x="33" y="428"/>
                        </a:lnTo>
                        <a:lnTo>
                          <a:pt x="34" y="427"/>
                        </a:lnTo>
                        <a:lnTo>
                          <a:pt x="33" y="426"/>
                        </a:lnTo>
                        <a:lnTo>
                          <a:pt x="33" y="425"/>
                        </a:lnTo>
                        <a:lnTo>
                          <a:pt x="32" y="424"/>
                        </a:lnTo>
                        <a:lnTo>
                          <a:pt x="31" y="425"/>
                        </a:lnTo>
                        <a:lnTo>
                          <a:pt x="30" y="425"/>
                        </a:lnTo>
                        <a:lnTo>
                          <a:pt x="30" y="424"/>
                        </a:lnTo>
                        <a:lnTo>
                          <a:pt x="29" y="424"/>
                        </a:lnTo>
                        <a:lnTo>
                          <a:pt x="28" y="424"/>
                        </a:lnTo>
                        <a:lnTo>
                          <a:pt x="28" y="425"/>
                        </a:lnTo>
                        <a:lnTo>
                          <a:pt x="28" y="424"/>
                        </a:lnTo>
                        <a:lnTo>
                          <a:pt x="27" y="424"/>
                        </a:lnTo>
                        <a:lnTo>
                          <a:pt x="26" y="424"/>
                        </a:lnTo>
                        <a:lnTo>
                          <a:pt x="26" y="423"/>
                        </a:lnTo>
                        <a:lnTo>
                          <a:pt x="25" y="422"/>
                        </a:lnTo>
                        <a:lnTo>
                          <a:pt x="24" y="422"/>
                        </a:lnTo>
                        <a:lnTo>
                          <a:pt x="25" y="421"/>
                        </a:lnTo>
                        <a:lnTo>
                          <a:pt x="24" y="420"/>
                        </a:lnTo>
                        <a:lnTo>
                          <a:pt x="23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4" y="415"/>
                        </a:lnTo>
                        <a:lnTo>
                          <a:pt x="23" y="415"/>
                        </a:lnTo>
                        <a:lnTo>
                          <a:pt x="22" y="415"/>
                        </a:lnTo>
                        <a:lnTo>
                          <a:pt x="21" y="415"/>
                        </a:lnTo>
                        <a:lnTo>
                          <a:pt x="20" y="415"/>
                        </a:lnTo>
                        <a:lnTo>
                          <a:pt x="19" y="415"/>
                        </a:lnTo>
                        <a:lnTo>
                          <a:pt x="18" y="415"/>
                        </a:lnTo>
                        <a:lnTo>
                          <a:pt x="17" y="415"/>
                        </a:lnTo>
                        <a:lnTo>
                          <a:pt x="16" y="415"/>
                        </a:lnTo>
                        <a:lnTo>
                          <a:pt x="15" y="415"/>
                        </a:lnTo>
                        <a:lnTo>
                          <a:pt x="15" y="414"/>
                        </a:lnTo>
                        <a:lnTo>
                          <a:pt x="14" y="414"/>
                        </a:lnTo>
                        <a:lnTo>
                          <a:pt x="13" y="414"/>
                        </a:lnTo>
                        <a:lnTo>
                          <a:pt x="12" y="415"/>
                        </a:lnTo>
                        <a:lnTo>
                          <a:pt x="12" y="416"/>
                        </a:lnTo>
                        <a:lnTo>
                          <a:pt x="11" y="416"/>
                        </a:lnTo>
                        <a:lnTo>
                          <a:pt x="10" y="415"/>
                        </a:lnTo>
                        <a:lnTo>
                          <a:pt x="9" y="416"/>
                        </a:lnTo>
                        <a:lnTo>
                          <a:pt x="8" y="416"/>
                        </a:lnTo>
                        <a:lnTo>
                          <a:pt x="8" y="417"/>
                        </a:lnTo>
                        <a:lnTo>
                          <a:pt x="7" y="417"/>
                        </a:lnTo>
                        <a:lnTo>
                          <a:pt x="6" y="417"/>
                        </a:lnTo>
                        <a:lnTo>
                          <a:pt x="5" y="416"/>
                        </a:lnTo>
                        <a:lnTo>
                          <a:pt x="4" y="416"/>
                        </a:lnTo>
                        <a:lnTo>
                          <a:pt x="3" y="416"/>
                        </a:lnTo>
                        <a:lnTo>
                          <a:pt x="2" y="416"/>
                        </a:lnTo>
                        <a:lnTo>
                          <a:pt x="2" y="415"/>
                        </a:lnTo>
                        <a:lnTo>
                          <a:pt x="1" y="415"/>
                        </a:lnTo>
                        <a:lnTo>
                          <a:pt x="0" y="414"/>
                        </a:lnTo>
                        <a:lnTo>
                          <a:pt x="0" y="413"/>
                        </a:lnTo>
                        <a:lnTo>
                          <a:pt x="1" y="413"/>
                        </a:lnTo>
                        <a:lnTo>
                          <a:pt x="2" y="413"/>
                        </a:lnTo>
                        <a:lnTo>
                          <a:pt x="3" y="413"/>
                        </a:lnTo>
                        <a:lnTo>
                          <a:pt x="4" y="412"/>
                        </a:lnTo>
                        <a:lnTo>
                          <a:pt x="5" y="412"/>
                        </a:lnTo>
                        <a:lnTo>
                          <a:pt x="6" y="411"/>
                        </a:lnTo>
                        <a:lnTo>
                          <a:pt x="6" y="410"/>
                        </a:lnTo>
                        <a:lnTo>
                          <a:pt x="7" y="409"/>
                        </a:lnTo>
                        <a:lnTo>
                          <a:pt x="8" y="409"/>
                        </a:lnTo>
                        <a:lnTo>
                          <a:pt x="9" y="409"/>
                        </a:lnTo>
                        <a:lnTo>
                          <a:pt x="10" y="409"/>
                        </a:lnTo>
                        <a:lnTo>
                          <a:pt x="11" y="409"/>
                        </a:lnTo>
                        <a:lnTo>
                          <a:pt x="12" y="409"/>
                        </a:lnTo>
                        <a:lnTo>
                          <a:pt x="13" y="408"/>
                        </a:lnTo>
                        <a:lnTo>
                          <a:pt x="14" y="408"/>
                        </a:lnTo>
                        <a:lnTo>
                          <a:pt x="15" y="408"/>
                        </a:lnTo>
                        <a:lnTo>
                          <a:pt x="16" y="407"/>
                        </a:lnTo>
                        <a:lnTo>
                          <a:pt x="16" y="405"/>
                        </a:lnTo>
                        <a:lnTo>
                          <a:pt x="16" y="404"/>
                        </a:lnTo>
                        <a:lnTo>
                          <a:pt x="15" y="404"/>
                        </a:lnTo>
                        <a:lnTo>
                          <a:pt x="15" y="403"/>
                        </a:lnTo>
                        <a:lnTo>
                          <a:pt x="16" y="403"/>
                        </a:lnTo>
                        <a:lnTo>
                          <a:pt x="17" y="403"/>
                        </a:lnTo>
                        <a:lnTo>
                          <a:pt x="17" y="402"/>
                        </a:lnTo>
                        <a:lnTo>
                          <a:pt x="19" y="403"/>
                        </a:lnTo>
                        <a:lnTo>
                          <a:pt x="19" y="402"/>
                        </a:lnTo>
                        <a:lnTo>
                          <a:pt x="20" y="402"/>
                        </a:lnTo>
                        <a:lnTo>
                          <a:pt x="21" y="401"/>
                        </a:lnTo>
                        <a:lnTo>
                          <a:pt x="21" y="400"/>
                        </a:lnTo>
                        <a:lnTo>
                          <a:pt x="22" y="399"/>
                        </a:lnTo>
                        <a:lnTo>
                          <a:pt x="22" y="398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4" y="397"/>
                        </a:lnTo>
                        <a:lnTo>
                          <a:pt x="25" y="398"/>
                        </a:lnTo>
                        <a:lnTo>
                          <a:pt x="25" y="397"/>
                        </a:lnTo>
                        <a:lnTo>
                          <a:pt x="26" y="397"/>
                        </a:lnTo>
                        <a:lnTo>
                          <a:pt x="27" y="397"/>
                        </a:lnTo>
                        <a:lnTo>
                          <a:pt x="27" y="396"/>
                        </a:lnTo>
                        <a:lnTo>
                          <a:pt x="28" y="396"/>
                        </a:lnTo>
                        <a:lnTo>
                          <a:pt x="29" y="395"/>
                        </a:lnTo>
                        <a:lnTo>
                          <a:pt x="30" y="394"/>
                        </a:lnTo>
                        <a:lnTo>
                          <a:pt x="30" y="392"/>
                        </a:lnTo>
                        <a:lnTo>
                          <a:pt x="30" y="391"/>
                        </a:lnTo>
                        <a:lnTo>
                          <a:pt x="32" y="391"/>
                        </a:lnTo>
                        <a:lnTo>
                          <a:pt x="33" y="392"/>
                        </a:lnTo>
                        <a:lnTo>
                          <a:pt x="33" y="391"/>
                        </a:lnTo>
                        <a:lnTo>
                          <a:pt x="33" y="390"/>
                        </a:lnTo>
                        <a:lnTo>
                          <a:pt x="34" y="390"/>
                        </a:lnTo>
                        <a:lnTo>
                          <a:pt x="34" y="389"/>
                        </a:lnTo>
                        <a:lnTo>
                          <a:pt x="34" y="388"/>
                        </a:lnTo>
                        <a:lnTo>
                          <a:pt x="34" y="387"/>
                        </a:lnTo>
                        <a:lnTo>
                          <a:pt x="35" y="387"/>
                        </a:lnTo>
                        <a:lnTo>
                          <a:pt x="36" y="387"/>
                        </a:lnTo>
                        <a:lnTo>
                          <a:pt x="37" y="386"/>
                        </a:lnTo>
                        <a:lnTo>
                          <a:pt x="38" y="386"/>
                        </a:lnTo>
                        <a:lnTo>
                          <a:pt x="39" y="386"/>
                        </a:lnTo>
                        <a:lnTo>
                          <a:pt x="39" y="385"/>
                        </a:lnTo>
                        <a:lnTo>
                          <a:pt x="39" y="384"/>
                        </a:lnTo>
                        <a:lnTo>
                          <a:pt x="40" y="384"/>
                        </a:lnTo>
                        <a:lnTo>
                          <a:pt x="41" y="384"/>
                        </a:lnTo>
                        <a:lnTo>
                          <a:pt x="42" y="385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3" y="387"/>
                        </a:lnTo>
                        <a:lnTo>
                          <a:pt x="44" y="387"/>
                        </a:lnTo>
                        <a:lnTo>
                          <a:pt x="44" y="388"/>
                        </a:lnTo>
                        <a:lnTo>
                          <a:pt x="45" y="388"/>
                        </a:lnTo>
                        <a:lnTo>
                          <a:pt x="45" y="389"/>
                        </a:lnTo>
                        <a:lnTo>
                          <a:pt x="46" y="389"/>
                        </a:lnTo>
                        <a:lnTo>
                          <a:pt x="46" y="390"/>
                        </a:lnTo>
                        <a:lnTo>
                          <a:pt x="47" y="390"/>
                        </a:lnTo>
                        <a:lnTo>
                          <a:pt x="47" y="389"/>
                        </a:lnTo>
                        <a:lnTo>
                          <a:pt x="48" y="389"/>
                        </a:lnTo>
                        <a:lnTo>
                          <a:pt x="48" y="388"/>
                        </a:lnTo>
                        <a:lnTo>
                          <a:pt x="49" y="388"/>
                        </a:lnTo>
                        <a:lnTo>
                          <a:pt x="49" y="387"/>
                        </a:lnTo>
                        <a:lnTo>
                          <a:pt x="49" y="386"/>
                        </a:lnTo>
                        <a:lnTo>
                          <a:pt x="49" y="385"/>
                        </a:lnTo>
                        <a:lnTo>
                          <a:pt x="49" y="384"/>
                        </a:lnTo>
                        <a:lnTo>
                          <a:pt x="50" y="384"/>
                        </a:lnTo>
                        <a:lnTo>
                          <a:pt x="51" y="383"/>
                        </a:lnTo>
                        <a:lnTo>
                          <a:pt x="50" y="383"/>
                        </a:lnTo>
                        <a:lnTo>
                          <a:pt x="50" y="382"/>
                        </a:lnTo>
                        <a:lnTo>
                          <a:pt x="50" y="381"/>
                        </a:lnTo>
                        <a:lnTo>
                          <a:pt x="51" y="380"/>
                        </a:lnTo>
                        <a:lnTo>
                          <a:pt x="52" y="381"/>
                        </a:lnTo>
                        <a:lnTo>
                          <a:pt x="53" y="381"/>
                        </a:lnTo>
                        <a:lnTo>
                          <a:pt x="54" y="382"/>
                        </a:lnTo>
                        <a:lnTo>
                          <a:pt x="54" y="383"/>
                        </a:lnTo>
                        <a:lnTo>
                          <a:pt x="55" y="383"/>
                        </a:lnTo>
                        <a:lnTo>
                          <a:pt x="56" y="384"/>
                        </a:lnTo>
                        <a:lnTo>
                          <a:pt x="57" y="383"/>
                        </a:lnTo>
                        <a:lnTo>
                          <a:pt x="58" y="382"/>
                        </a:lnTo>
                        <a:lnTo>
                          <a:pt x="58" y="381"/>
                        </a:lnTo>
                        <a:lnTo>
                          <a:pt x="58" y="379"/>
                        </a:lnTo>
                        <a:lnTo>
                          <a:pt x="58" y="378"/>
                        </a:lnTo>
                        <a:lnTo>
                          <a:pt x="58" y="377"/>
                        </a:lnTo>
                        <a:lnTo>
                          <a:pt x="60" y="378"/>
                        </a:lnTo>
                        <a:lnTo>
                          <a:pt x="61" y="378"/>
                        </a:lnTo>
                        <a:lnTo>
                          <a:pt x="61" y="377"/>
                        </a:lnTo>
                        <a:lnTo>
                          <a:pt x="62" y="376"/>
                        </a:lnTo>
                        <a:lnTo>
                          <a:pt x="63" y="376"/>
                        </a:lnTo>
                        <a:lnTo>
                          <a:pt x="63" y="375"/>
                        </a:lnTo>
                        <a:lnTo>
                          <a:pt x="63" y="374"/>
                        </a:lnTo>
                        <a:lnTo>
                          <a:pt x="63" y="373"/>
                        </a:lnTo>
                        <a:lnTo>
                          <a:pt x="62" y="372"/>
                        </a:lnTo>
                        <a:lnTo>
                          <a:pt x="63" y="371"/>
                        </a:lnTo>
                        <a:lnTo>
                          <a:pt x="64" y="370"/>
                        </a:lnTo>
                        <a:lnTo>
                          <a:pt x="65" y="370"/>
                        </a:lnTo>
                        <a:lnTo>
                          <a:pt x="67" y="370"/>
                        </a:lnTo>
                        <a:lnTo>
                          <a:pt x="67" y="369"/>
                        </a:lnTo>
                        <a:lnTo>
                          <a:pt x="68" y="368"/>
                        </a:lnTo>
                        <a:lnTo>
                          <a:pt x="69" y="368"/>
                        </a:lnTo>
                        <a:lnTo>
                          <a:pt x="70" y="368"/>
                        </a:lnTo>
                        <a:lnTo>
                          <a:pt x="71" y="368"/>
                        </a:lnTo>
                        <a:lnTo>
                          <a:pt x="71" y="367"/>
                        </a:lnTo>
                        <a:lnTo>
                          <a:pt x="72" y="366"/>
                        </a:lnTo>
                        <a:lnTo>
                          <a:pt x="73" y="365"/>
                        </a:lnTo>
                        <a:lnTo>
                          <a:pt x="74" y="365"/>
                        </a:lnTo>
                        <a:lnTo>
                          <a:pt x="75" y="364"/>
                        </a:lnTo>
                        <a:lnTo>
                          <a:pt x="75" y="363"/>
                        </a:lnTo>
                        <a:lnTo>
                          <a:pt x="75" y="362"/>
                        </a:lnTo>
                        <a:lnTo>
                          <a:pt x="76" y="362"/>
                        </a:lnTo>
                        <a:lnTo>
                          <a:pt x="77" y="362"/>
                        </a:lnTo>
                        <a:lnTo>
                          <a:pt x="78" y="362"/>
                        </a:lnTo>
                        <a:lnTo>
                          <a:pt x="78" y="361"/>
                        </a:lnTo>
                        <a:lnTo>
                          <a:pt x="79" y="360"/>
                        </a:lnTo>
                        <a:lnTo>
                          <a:pt x="80" y="360"/>
                        </a:lnTo>
                        <a:lnTo>
                          <a:pt x="81" y="361"/>
                        </a:lnTo>
                        <a:lnTo>
                          <a:pt x="82" y="361"/>
                        </a:lnTo>
                        <a:lnTo>
                          <a:pt x="82" y="362"/>
                        </a:lnTo>
                        <a:lnTo>
                          <a:pt x="82" y="361"/>
                        </a:lnTo>
                        <a:lnTo>
                          <a:pt x="83" y="361"/>
                        </a:lnTo>
                        <a:lnTo>
                          <a:pt x="84" y="361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3" y="357"/>
                        </a:lnTo>
                        <a:lnTo>
                          <a:pt x="82" y="357"/>
                        </a:lnTo>
                        <a:lnTo>
                          <a:pt x="83" y="356"/>
                        </a:lnTo>
                        <a:lnTo>
                          <a:pt x="83" y="355"/>
                        </a:lnTo>
                        <a:lnTo>
                          <a:pt x="83" y="354"/>
                        </a:lnTo>
                        <a:lnTo>
                          <a:pt x="85" y="350"/>
                        </a:lnTo>
                        <a:lnTo>
                          <a:pt x="86" y="349"/>
                        </a:lnTo>
                        <a:lnTo>
                          <a:pt x="87" y="346"/>
                        </a:lnTo>
                        <a:lnTo>
                          <a:pt x="90" y="343"/>
                        </a:lnTo>
                        <a:lnTo>
                          <a:pt x="90" y="342"/>
                        </a:lnTo>
                        <a:lnTo>
                          <a:pt x="89" y="341"/>
                        </a:lnTo>
                        <a:lnTo>
                          <a:pt x="90" y="340"/>
                        </a:lnTo>
                        <a:lnTo>
                          <a:pt x="91" y="339"/>
                        </a:lnTo>
                        <a:lnTo>
                          <a:pt x="91" y="338"/>
                        </a:lnTo>
                        <a:lnTo>
                          <a:pt x="90" y="337"/>
                        </a:lnTo>
                        <a:lnTo>
                          <a:pt x="90" y="336"/>
                        </a:lnTo>
                        <a:lnTo>
                          <a:pt x="89" y="336"/>
                        </a:lnTo>
                        <a:lnTo>
                          <a:pt x="88" y="334"/>
                        </a:lnTo>
                        <a:lnTo>
                          <a:pt x="88" y="333"/>
                        </a:lnTo>
                        <a:lnTo>
                          <a:pt x="89" y="333"/>
                        </a:lnTo>
                        <a:lnTo>
                          <a:pt x="89" y="332"/>
                        </a:lnTo>
                        <a:lnTo>
                          <a:pt x="90" y="331"/>
                        </a:lnTo>
                        <a:lnTo>
                          <a:pt x="91" y="330"/>
                        </a:lnTo>
                        <a:lnTo>
                          <a:pt x="92" y="330"/>
                        </a:lnTo>
                        <a:lnTo>
                          <a:pt x="93" y="328"/>
                        </a:lnTo>
                        <a:lnTo>
                          <a:pt x="93" y="327"/>
                        </a:lnTo>
                        <a:lnTo>
                          <a:pt x="93" y="325"/>
                        </a:lnTo>
                        <a:lnTo>
                          <a:pt x="93" y="324"/>
                        </a:lnTo>
                        <a:lnTo>
                          <a:pt x="92" y="324"/>
                        </a:lnTo>
                        <a:lnTo>
                          <a:pt x="91" y="323"/>
                        </a:lnTo>
                        <a:lnTo>
                          <a:pt x="90" y="323"/>
                        </a:lnTo>
                        <a:lnTo>
                          <a:pt x="89" y="322"/>
                        </a:lnTo>
                        <a:lnTo>
                          <a:pt x="88" y="322"/>
                        </a:lnTo>
                        <a:lnTo>
                          <a:pt x="87" y="321"/>
                        </a:lnTo>
                        <a:lnTo>
                          <a:pt x="86" y="321"/>
                        </a:lnTo>
                        <a:lnTo>
                          <a:pt x="84" y="321"/>
                        </a:lnTo>
                        <a:lnTo>
                          <a:pt x="83" y="321"/>
                        </a:lnTo>
                        <a:lnTo>
                          <a:pt x="80" y="321"/>
                        </a:lnTo>
                        <a:lnTo>
                          <a:pt x="79" y="321"/>
                        </a:lnTo>
                        <a:lnTo>
                          <a:pt x="78" y="320"/>
                        </a:lnTo>
                        <a:lnTo>
                          <a:pt x="77" y="318"/>
                        </a:lnTo>
                        <a:lnTo>
                          <a:pt x="77" y="317"/>
                        </a:lnTo>
                        <a:lnTo>
                          <a:pt x="77" y="316"/>
                        </a:lnTo>
                        <a:lnTo>
                          <a:pt x="77" y="315"/>
                        </a:lnTo>
                        <a:lnTo>
                          <a:pt x="78" y="312"/>
                        </a:lnTo>
                        <a:lnTo>
                          <a:pt x="80" y="309"/>
                        </a:lnTo>
                        <a:lnTo>
                          <a:pt x="81" y="308"/>
                        </a:lnTo>
                        <a:lnTo>
                          <a:pt x="81" y="305"/>
                        </a:lnTo>
                        <a:lnTo>
                          <a:pt x="81" y="303"/>
                        </a:lnTo>
                        <a:lnTo>
                          <a:pt x="81" y="302"/>
                        </a:lnTo>
                        <a:lnTo>
                          <a:pt x="78" y="298"/>
                        </a:lnTo>
                        <a:lnTo>
                          <a:pt x="77" y="296"/>
                        </a:lnTo>
                        <a:lnTo>
                          <a:pt x="76" y="294"/>
                        </a:lnTo>
                        <a:lnTo>
                          <a:pt x="76" y="293"/>
                        </a:lnTo>
                        <a:lnTo>
                          <a:pt x="76" y="292"/>
                        </a:lnTo>
                        <a:lnTo>
                          <a:pt x="75" y="290"/>
                        </a:lnTo>
                        <a:lnTo>
                          <a:pt x="75" y="288"/>
                        </a:lnTo>
                        <a:lnTo>
                          <a:pt x="76" y="287"/>
                        </a:lnTo>
                        <a:lnTo>
                          <a:pt x="77" y="287"/>
                        </a:lnTo>
                        <a:lnTo>
                          <a:pt x="80" y="287"/>
                        </a:lnTo>
                        <a:lnTo>
                          <a:pt x="81" y="286"/>
                        </a:lnTo>
                        <a:lnTo>
                          <a:pt x="82" y="286"/>
                        </a:lnTo>
                        <a:lnTo>
                          <a:pt x="82" y="284"/>
                        </a:lnTo>
                        <a:lnTo>
                          <a:pt x="83" y="283"/>
                        </a:lnTo>
                        <a:lnTo>
                          <a:pt x="84" y="283"/>
                        </a:lnTo>
                        <a:lnTo>
                          <a:pt x="86" y="283"/>
                        </a:lnTo>
                        <a:lnTo>
                          <a:pt x="87" y="283"/>
                        </a:lnTo>
                        <a:lnTo>
                          <a:pt x="88" y="283"/>
                        </a:lnTo>
                        <a:lnTo>
                          <a:pt x="89" y="282"/>
                        </a:lnTo>
                        <a:lnTo>
                          <a:pt x="91" y="281"/>
                        </a:lnTo>
                        <a:lnTo>
                          <a:pt x="92" y="280"/>
                        </a:lnTo>
                        <a:lnTo>
                          <a:pt x="93" y="277"/>
                        </a:lnTo>
                        <a:lnTo>
                          <a:pt x="95" y="275"/>
                        </a:lnTo>
                        <a:lnTo>
                          <a:pt x="96" y="274"/>
                        </a:lnTo>
                        <a:lnTo>
                          <a:pt x="97" y="274"/>
                        </a:lnTo>
                        <a:lnTo>
                          <a:pt x="97" y="273"/>
                        </a:lnTo>
                        <a:lnTo>
                          <a:pt x="99" y="275"/>
                        </a:lnTo>
                        <a:lnTo>
                          <a:pt x="101" y="276"/>
                        </a:lnTo>
                        <a:lnTo>
                          <a:pt x="103" y="276"/>
                        </a:lnTo>
                        <a:lnTo>
                          <a:pt x="104" y="277"/>
                        </a:lnTo>
                        <a:lnTo>
                          <a:pt x="105" y="277"/>
                        </a:lnTo>
                        <a:lnTo>
                          <a:pt x="106" y="278"/>
                        </a:lnTo>
                        <a:lnTo>
                          <a:pt x="107" y="279"/>
                        </a:lnTo>
                        <a:lnTo>
                          <a:pt x="109" y="280"/>
                        </a:lnTo>
                        <a:lnTo>
                          <a:pt x="109" y="281"/>
                        </a:lnTo>
                        <a:lnTo>
                          <a:pt x="110" y="281"/>
                        </a:lnTo>
                        <a:lnTo>
                          <a:pt x="112" y="280"/>
                        </a:lnTo>
                        <a:lnTo>
                          <a:pt x="113" y="280"/>
                        </a:lnTo>
                        <a:lnTo>
                          <a:pt x="114" y="277"/>
                        </a:lnTo>
                        <a:lnTo>
                          <a:pt x="115" y="277"/>
                        </a:lnTo>
                        <a:lnTo>
                          <a:pt x="117" y="275"/>
                        </a:lnTo>
                        <a:lnTo>
                          <a:pt x="118" y="274"/>
                        </a:lnTo>
                        <a:lnTo>
                          <a:pt x="119" y="274"/>
                        </a:lnTo>
                        <a:lnTo>
                          <a:pt x="120" y="275"/>
                        </a:lnTo>
                        <a:lnTo>
                          <a:pt x="121" y="275"/>
                        </a:lnTo>
                        <a:lnTo>
                          <a:pt x="124" y="275"/>
                        </a:lnTo>
                        <a:lnTo>
                          <a:pt x="125" y="276"/>
                        </a:lnTo>
                        <a:lnTo>
                          <a:pt x="126" y="277"/>
                        </a:lnTo>
                        <a:lnTo>
                          <a:pt x="126" y="278"/>
                        </a:lnTo>
                        <a:lnTo>
                          <a:pt x="127" y="279"/>
                        </a:lnTo>
                        <a:lnTo>
                          <a:pt x="128" y="280"/>
                        </a:lnTo>
                        <a:lnTo>
                          <a:pt x="129" y="281"/>
                        </a:lnTo>
                        <a:lnTo>
                          <a:pt x="129" y="282"/>
                        </a:lnTo>
                        <a:lnTo>
                          <a:pt x="130" y="283"/>
                        </a:lnTo>
                        <a:lnTo>
                          <a:pt x="131" y="284"/>
                        </a:lnTo>
                        <a:lnTo>
                          <a:pt x="132" y="285"/>
                        </a:lnTo>
                        <a:lnTo>
                          <a:pt x="133" y="285"/>
                        </a:lnTo>
                        <a:lnTo>
                          <a:pt x="134" y="284"/>
                        </a:lnTo>
                        <a:lnTo>
                          <a:pt x="136" y="283"/>
                        </a:lnTo>
                        <a:lnTo>
                          <a:pt x="137" y="283"/>
                        </a:lnTo>
                        <a:lnTo>
                          <a:pt x="138" y="283"/>
                        </a:lnTo>
                        <a:lnTo>
                          <a:pt x="139" y="282"/>
                        </a:lnTo>
                        <a:lnTo>
                          <a:pt x="141" y="283"/>
                        </a:lnTo>
                        <a:lnTo>
                          <a:pt x="143" y="282"/>
                        </a:lnTo>
                        <a:lnTo>
                          <a:pt x="144" y="282"/>
                        </a:lnTo>
                        <a:lnTo>
                          <a:pt x="144" y="283"/>
                        </a:lnTo>
                        <a:lnTo>
                          <a:pt x="145" y="283"/>
                        </a:lnTo>
                        <a:lnTo>
                          <a:pt x="147" y="284"/>
                        </a:lnTo>
                        <a:lnTo>
                          <a:pt x="147" y="285"/>
                        </a:lnTo>
                        <a:lnTo>
                          <a:pt x="148" y="285"/>
                        </a:lnTo>
                        <a:lnTo>
                          <a:pt x="150" y="285"/>
                        </a:lnTo>
                        <a:lnTo>
                          <a:pt x="150" y="286"/>
                        </a:lnTo>
                        <a:lnTo>
                          <a:pt x="151" y="285"/>
                        </a:lnTo>
                        <a:lnTo>
                          <a:pt x="152" y="283"/>
                        </a:lnTo>
                        <a:lnTo>
                          <a:pt x="153" y="283"/>
                        </a:lnTo>
                        <a:lnTo>
                          <a:pt x="154" y="283"/>
                        </a:lnTo>
                        <a:lnTo>
                          <a:pt x="156" y="283"/>
                        </a:lnTo>
                        <a:lnTo>
                          <a:pt x="157" y="283"/>
                        </a:lnTo>
                        <a:lnTo>
                          <a:pt x="159" y="283"/>
                        </a:lnTo>
                        <a:lnTo>
                          <a:pt x="160" y="282"/>
                        </a:lnTo>
                        <a:lnTo>
                          <a:pt x="160" y="283"/>
                        </a:lnTo>
                        <a:lnTo>
                          <a:pt x="161" y="283"/>
                        </a:lnTo>
                        <a:lnTo>
                          <a:pt x="162" y="283"/>
                        </a:lnTo>
                        <a:lnTo>
                          <a:pt x="163" y="283"/>
                        </a:lnTo>
                        <a:lnTo>
                          <a:pt x="164" y="282"/>
                        </a:lnTo>
                        <a:lnTo>
                          <a:pt x="165" y="282"/>
                        </a:lnTo>
                        <a:lnTo>
                          <a:pt x="166" y="282"/>
                        </a:lnTo>
                        <a:lnTo>
                          <a:pt x="167" y="282"/>
                        </a:lnTo>
                        <a:lnTo>
                          <a:pt x="169" y="283"/>
                        </a:lnTo>
                        <a:lnTo>
                          <a:pt x="170" y="283"/>
                        </a:lnTo>
                        <a:lnTo>
                          <a:pt x="171" y="283"/>
                        </a:lnTo>
                        <a:lnTo>
                          <a:pt x="172" y="283"/>
                        </a:lnTo>
                        <a:lnTo>
                          <a:pt x="173" y="283"/>
                        </a:lnTo>
                        <a:lnTo>
                          <a:pt x="174" y="283"/>
                        </a:lnTo>
                        <a:lnTo>
                          <a:pt x="176" y="282"/>
                        </a:lnTo>
                        <a:lnTo>
                          <a:pt x="177" y="282"/>
                        </a:lnTo>
                        <a:lnTo>
                          <a:pt x="179" y="283"/>
                        </a:lnTo>
                        <a:lnTo>
                          <a:pt x="180" y="283"/>
                        </a:lnTo>
                        <a:lnTo>
                          <a:pt x="181" y="282"/>
                        </a:lnTo>
                        <a:lnTo>
                          <a:pt x="184" y="283"/>
                        </a:lnTo>
                        <a:lnTo>
                          <a:pt x="184" y="282"/>
                        </a:lnTo>
                        <a:lnTo>
                          <a:pt x="185" y="282"/>
                        </a:lnTo>
                        <a:lnTo>
                          <a:pt x="186" y="282"/>
                        </a:lnTo>
                        <a:lnTo>
                          <a:pt x="186" y="283"/>
                        </a:lnTo>
                        <a:lnTo>
                          <a:pt x="187" y="283"/>
                        </a:lnTo>
                        <a:lnTo>
                          <a:pt x="187" y="284"/>
                        </a:lnTo>
                        <a:lnTo>
                          <a:pt x="188" y="284"/>
                        </a:lnTo>
                        <a:lnTo>
                          <a:pt x="189" y="285"/>
                        </a:lnTo>
                        <a:lnTo>
                          <a:pt x="192" y="286"/>
                        </a:lnTo>
                        <a:lnTo>
                          <a:pt x="193" y="288"/>
                        </a:lnTo>
                        <a:lnTo>
                          <a:pt x="195" y="290"/>
                        </a:lnTo>
                        <a:lnTo>
                          <a:pt x="196" y="291"/>
                        </a:lnTo>
                        <a:lnTo>
                          <a:pt x="197" y="292"/>
                        </a:lnTo>
                        <a:lnTo>
                          <a:pt x="198" y="292"/>
                        </a:lnTo>
                        <a:lnTo>
                          <a:pt x="199" y="293"/>
                        </a:lnTo>
                        <a:lnTo>
                          <a:pt x="199" y="294"/>
                        </a:lnTo>
                        <a:lnTo>
                          <a:pt x="201" y="295"/>
                        </a:lnTo>
                        <a:lnTo>
                          <a:pt x="202" y="296"/>
                        </a:lnTo>
                        <a:lnTo>
                          <a:pt x="203" y="297"/>
                        </a:lnTo>
                        <a:lnTo>
                          <a:pt x="204" y="299"/>
                        </a:lnTo>
                        <a:lnTo>
                          <a:pt x="207" y="300"/>
                        </a:lnTo>
                        <a:lnTo>
                          <a:pt x="208" y="301"/>
                        </a:lnTo>
                        <a:lnTo>
                          <a:pt x="209" y="301"/>
                        </a:lnTo>
                        <a:lnTo>
                          <a:pt x="210" y="301"/>
                        </a:lnTo>
                        <a:lnTo>
                          <a:pt x="210" y="302"/>
                        </a:lnTo>
                        <a:lnTo>
                          <a:pt x="211" y="302"/>
                        </a:lnTo>
                        <a:lnTo>
                          <a:pt x="211" y="303"/>
                        </a:lnTo>
                        <a:lnTo>
                          <a:pt x="212" y="303"/>
                        </a:lnTo>
                        <a:lnTo>
                          <a:pt x="213" y="303"/>
                        </a:lnTo>
                        <a:lnTo>
                          <a:pt x="214" y="304"/>
                        </a:lnTo>
                        <a:lnTo>
                          <a:pt x="215" y="305"/>
                        </a:lnTo>
                        <a:lnTo>
                          <a:pt x="216" y="306"/>
                        </a:lnTo>
                        <a:lnTo>
                          <a:pt x="216" y="307"/>
                        </a:lnTo>
                        <a:lnTo>
                          <a:pt x="217" y="307"/>
                        </a:lnTo>
                        <a:lnTo>
                          <a:pt x="217" y="308"/>
                        </a:lnTo>
                        <a:lnTo>
                          <a:pt x="218" y="309"/>
                        </a:lnTo>
                        <a:lnTo>
                          <a:pt x="219" y="309"/>
                        </a:lnTo>
                        <a:lnTo>
                          <a:pt x="220" y="310"/>
                        </a:lnTo>
                        <a:lnTo>
                          <a:pt x="220" y="311"/>
                        </a:lnTo>
                        <a:lnTo>
                          <a:pt x="220" y="312"/>
                        </a:lnTo>
                        <a:lnTo>
                          <a:pt x="221" y="312"/>
                        </a:lnTo>
                        <a:lnTo>
                          <a:pt x="220" y="313"/>
                        </a:lnTo>
                        <a:lnTo>
                          <a:pt x="221" y="314"/>
                        </a:lnTo>
                        <a:lnTo>
                          <a:pt x="222" y="315"/>
                        </a:lnTo>
                        <a:lnTo>
                          <a:pt x="222" y="316"/>
                        </a:lnTo>
                        <a:lnTo>
                          <a:pt x="222" y="317"/>
                        </a:lnTo>
                        <a:lnTo>
                          <a:pt x="223" y="317"/>
                        </a:lnTo>
                        <a:lnTo>
                          <a:pt x="224" y="318"/>
                        </a:lnTo>
                        <a:lnTo>
                          <a:pt x="223" y="318"/>
                        </a:lnTo>
                        <a:lnTo>
                          <a:pt x="222" y="319"/>
                        </a:lnTo>
                        <a:lnTo>
                          <a:pt x="221" y="320"/>
                        </a:lnTo>
                        <a:lnTo>
                          <a:pt x="221" y="322"/>
                        </a:lnTo>
                        <a:lnTo>
                          <a:pt x="220" y="323"/>
                        </a:lnTo>
                        <a:lnTo>
                          <a:pt x="221" y="324"/>
                        </a:lnTo>
                        <a:lnTo>
                          <a:pt x="222" y="324"/>
                        </a:lnTo>
                        <a:lnTo>
                          <a:pt x="222" y="325"/>
                        </a:lnTo>
                        <a:lnTo>
                          <a:pt x="223" y="324"/>
                        </a:lnTo>
                        <a:lnTo>
                          <a:pt x="224" y="325"/>
                        </a:lnTo>
                        <a:lnTo>
                          <a:pt x="225" y="325"/>
                        </a:lnTo>
                        <a:lnTo>
                          <a:pt x="226" y="326"/>
                        </a:lnTo>
                        <a:lnTo>
                          <a:pt x="226" y="327"/>
                        </a:lnTo>
                        <a:lnTo>
                          <a:pt x="227" y="327"/>
                        </a:lnTo>
                        <a:lnTo>
                          <a:pt x="227" y="328"/>
                        </a:lnTo>
                        <a:lnTo>
                          <a:pt x="227" y="329"/>
                        </a:lnTo>
                        <a:lnTo>
                          <a:pt x="228" y="328"/>
                        </a:lnTo>
                        <a:lnTo>
                          <a:pt x="229" y="328"/>
                        </a:lnTo>
                        <a:lnTo>
                          <a:pt x="230" y="328"/>
                        </a:lnTo>
                        <a:lnTo>
                          <a:pt x="231" y="328"/>
                        </a:lnTo>
                        <a:lnTo>
                          <a:pt x="231" y="329"/>
                        </a:lnTo>
                        <a:lnTo>
                          <a:pt x="232" y="329"/>
                        </a:lnTo>
                        <a:lnTo>
                          <a:pt x="233" y="329"/>
                        </a:lnTo>
                        <a:lnTo>
                          <a:pt x="233" y="330"/>
                        </a:lnTo>
                        <a:lnTo>
                          <a:pt x="234" y="330"/>
                        </a:lnTo>
                        <a:lnTo>
                          <a:pt x="234" y="331"/>
                        </a:lnTo>
                        <a:lnTo>
                          <a:pt x="235" y="331"/>
                        </a:lnTo>
                        <a:lnTo>
                          <a:pt x="236" y="331"/>
                        </a:lnTo>
                        <a:lnTo>
                          <a:pt x="237" y="332"/>
                        </a:lnTo>
                        <a:lnTo>
                          <a:pt x="238" y="332"/>
                        </a:lnTo>
                        <a:lnTo>
                          <a:pt x="238" y="333"/>
                        </a:lnTo>
                        <a:lnTo>
                          <a:pt x="239" y="334"/>
                        </a:lnTo>
                        <a:lnTo>
                          <a:pt x="239" y="335"/>
                        </a:lnTo>
                        <a:lnTo>
                          <a:pt x="240" y="336"/>
                        </a:lnTo>
                        <a:lnTo>
                          <a:pt x="241" y="336"/>
                        </a:lnTo>
                        <a:lnTo>
                          <a:pt x="241" y="337"/>
                        </a:lnTo>
                        <a:lnTo>
                          <a:pt x="241" y="338"/>
                        </a:lnTo>
                        <a:lnTo>
                          <a:pt x="241" y="339"/>
                        </a:lnTo>
                        <a:lnTo>
                          <a:pt x="241" y="340"/>
                        </a:lnTo>
                        <a:lnTo>
                          <a:pt x="242" y="341"/>
                        </a:lnTo>
                        <a:lnTo>
                          <a:pt x="242" y="342"/>
                        </a:lnTo>
                        <a:lnTo>
                          <a:pt x="242" y="343"/>
                        </a:lnTo>
                        <a:lnTo>
                          <a:pt x="242" y="344"/>
                        </a:lnTo>
                        <a:lnTo>
                          <a:pt x="242" y="345"/>
                        </a:lnTo>
                        <a:lnTo>
                          <a:pt x="241" y="346"/>
                        </a:lnTo>
                        <a:lnTo>
                          <a:pt x="241" y="347"/>
                        </a:lnTo>
                        <a:lnTo>
                          <a:pt x="242" y="347"/>
                        </a:lnTo>
                        <a:lnTo>
                          <a:pt x="242" y="346"/>
                        </a:lnTo>
                        <a:lnTo>
                          <a:pt x="244" y="345"/>
                        </a:lnTo>
                        <a:lnTo>
                          <a:pt x="245" y="345"/>
                        </a:lnTo>
                        <a:lnTo>
                          <a:pt x="245" y="344"/>
                        </a:lnTo>
                        <a:lnTo>
                          <a:pt x="245" y="343"/>
                        </a:lnTo>
                        <a:lnTo>
                          <a:pt x="246" y="343"/>
                        </a:lnTo>
                        <a:lnTo>
                          <a:pt x="247" y="344"/>
                        </a:lnTo>
                        <a:lnTo>
                          <a:pt x="248" y="344"/>
                        </a:lnTo>
                        <a:lnTo>
                          <a:pt x="249" y="344"/>
                        </a:lnTo>
                        <a:lnTo>
                          <a:pt x="249" y="343"/>
                        </a:lnTo>
                        <a:lnTo>
                          <a:pt x="250" y="343"/>
                        </a:lnTo>
                        <a:lnTo>
                          <a:pt x="250" y="344"/>
                        </a:lnTo>
                        <a:lnTo>
                          <a:pt x="251" y="345"/>
                        </a:lnTo>
                        <a:lnTo>
                          <a:pt x="251" y="346"/>
                        </a:lnTo>
                        <a:lnTo>
                          <a:pt x="252" y="346"/>
                        </a:lnTo>
                        <a:lnTo>
                          <a:pt x="252" y="347"/>
                        </a:lnTo>
                        <a:lnTo>
                          <a:pt x="253" y="347"/>
                        </a:lnTo>
                        <a:lnTo>
                          <a:pt x="254" y="347"/>
                        </a:lnTo>
                        <a:lnTo>
                          <a:pt x="255" y="347"/>
                        </a:lnTo>
                        <a:lnTo>
                          <a:pt x="255" y="346"/>
                        </a:lnTo>
                        <a:lnTo>
                          <a:pt x="255" y="345"/>
                        </a:lnTo>
                        <a:lnTo>
                          <a:pt x="256" y="345"/>
                        </a:lnTo>
                        <a:lnTo>
                          <a:pt x="256" y="344"/>
                        </a:lnTo>
                        <a:lnTo>
                          <a:pt x="257" y="343"/>
                        </a:lnTo>
                        <a:lnTo>
                          <a:pt x="258" y="342"/>
                        </a:lnTo>
                        <a:lnTo>
                          <a:pt x="257" y="341"/>
                        </a:lnTo>
                        <a:lnTo>
                          <a:pt x="257" y="340"/>
                        </a:lnTo>
                        <a:lnTo>
                          <a:pt x="258" y="339"/>
                        </a:lnTo>
                        <a:lnTo>
                          <a:pt x="258" y="338"/>
                        </a:lnTo>
                        <a:lnTo>
                          <a:pt x="259" y="338"/>
                        </a:lnTo>
                        <a:lnTo>
                          <a:pt x="260" y="338"/>
                        </a:lnTo>
                        <a:lnTo>
                          <a:pt x="261" y="338"/>
                        </a:lnTo>
                        <a:lnTo>
                          <a:pt x="260" y="337"/>
                        </a:lnTo>
                        <a:lnTo>
                          <a:pt x="261" y="337"/>
                        </a:lnTo>
                        <a:lnTo>
                          <a:pt x="262" y="337"/>
                        </a:lnTo>
                        <a:lnTo>
                          <a:pt x="263" y="338"/>
                        </a:lnTo>
                        <a:lnTo>
                          <a:pt x="264" y="338"/>
                        </a:lnTo>
                        <a:lnTo>
                          <a:pt x="264" y="337"/>
                        </a:lnTo>
                        <a:lnTo>
                          <a:pt x="264" y="336"/>
                        </a:lnTo>
                        <a:lnTo>
                          <a:pt x="264" y="335"/>
                        </a:lnTo>
                        <a:lnTo>
                          <a:pt x="265" y="335"/>
                        </a:lnTo>
                        <a:lnTo>
                          <a:pt x="265" y="334"/>
                        </a:lnTo>
                        <a:lnTo>
                          <a:pt x="266" y="334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8" y="335"/>
                        </a:lnTo>
                        <a:lnTo>
                          <a:pt x="269" y="335"/>
                        </a:lnTo>
                        <a:lnTo>
                          <a:pt x="270" y="335"/>
                        </a:lnTo>
                        <a:lnTo>
                          <a:pt x="271" y="335"/>
                        </a:lnTo>
                        <a:lnTo>
                          <a:pt x="271" y="334"/>
                        </a:lnTo>
                        <a:lnTo>
                          <a:pt x="271" y="333"/>
                        </a:lnTo>
                        <a:lnTo>
                          <a:pt x="272" y="332"/>
                        </a:lnTo>
                        <a:lnTo>
                          <a:pt x="271" y="332"/>
                        </a:lnTo>
                        <a:lnTo>
                          <a:pt x="271" y="331"/>
                        </a:lnTo>
                        <a:lnTo>
                          <a:pt x="271" y="330"/>
                        </a:lnTo>
                        <a:lnTo>
                          <a:pt x="271" y="329"/>
                        </a:lnTo>
                        <a:lnTo>
                          <a:pt x="272" y="330"/>
                        </a:lnTo>
                        <a:lnTo>
                          <a:pt x="273" y="330"/>
                        </a:lnTo>
                        <a:lnTo>
                          <a:pt x="274" y="330"/>
                        </a:lnTo>
                        <a:lnTo>
                          <a:pt x="274" y="331"/>
                        </a:lnTo>
                        <a:lnTo>
                          <a:pt x="275" y="330"/>
                        </a:lnTo>
                        <a:lnTo>
                          <a:pt x="276" y="330"/>
                        </a:lnTo>
                        <a:lnTo>
                          <a:pt x="277" y="329"/>
                        </a:lnTo>
                        <a:lnTo>
                          <a:pt x="278" y="329"/>
                        </a:lnTo>
                        <a:lnTo>
                          <a:pt x="278" y="330"/>
                        </a:lnTo>
                        <a:lnTo>
                          <a:pt x="279" y="330"/>
                        </a:lnTo>
                        <a:lnTo>
                          <a:pt x="279" y="329"/>
                        </a:lnTo>
                        <a:lnTo>
                          <a:pt x="280" y="328"/>
                        </a:lnTo>
                        <a:lnTo>
                          <a:pt x="280" y="327"/>
                        </a:lnTo>
                        <a:lnTo>
                          <a:pt x="281" y="327"/>
                        </a:lnTo>
                        <a:lnTo>
                          <a:pt x="282" y="327"/>
                        </a:lnTo>
                        <a:lnTo>
                          <a:pt x="282" y="326"/>
                        </a:lnTo>
                        <a:lnTo>
                          <a:pt x="283" y="326"/>
                        </a:lnTo>
                        <a:lnTo>
                          <a:pt x="284" y="327"/>
                        </a:lnTo>
                        <a:lnTo>
                          <a:pt x="285" y="328"/>
                        </a:lnTo>
                        <a:lnTo>
                          <a:pt x="286" y="329"/>
                        </a:lnTo>
                        <a:lnTo>
                          <a:pt x="286" y="330"/>
                        </a:lnTo>
                        <a:lnTo>
                          <a:pt x="287" y="331"/>
                        </a:lnTo>
                        <a:lnTo>
                          <a:pt x="288" y="331"/>
                        </a:lnTo>
                        <a:lnTo>
                          <a:pt x="288" y="332"/>
                        </a:lnTo>
                        <a:lnTo>
                          <a:pt x="289" y="332"/>
                        </a:lnTo>
                        <a:lnTo>
                          <a:pt x="289" y="333"/>
                        </a:lnTo>
                        <a:lnTo>
                          <a:pt x="289" y="334"/>
                        </a:lnTo>
                        <a:lnTo>
                          <a:pt x="291" y="335"/>
                        </a:lnTo>
                        <a:lnTo>
                          <a:pt x="291" y="336"/>
                        </a:lnTo>
                        <a:lnTo>
                          <a:pt x="291" y="337"/>
                        </a:lnTo>
                        <a:lnTo>
                          <a:pt x="292" y="337"/>
                        </a:lnTo>
                        <a:lnTo>
                          <a:pt x="292" y="338"/>
                        </a:lnTo>
                        <a:lnTo>
                          <a:pt x="293" y="338"/>
                        </a:lnTo>
                        <a:lnTo>
                          <a:pt x="293" y="339"/>
                        </a:lnTo>
                        <a:lnTo>
                          <a:pt x="293" y="340"/>
                        </a:lnTo>
                        <a:lnTo>
                          <a:pt x="294" y="340"/>
                        </a:lnTo>
                        <a:lnTo>
                          <a:pt x="294" y="341"/>
                        </a:lnTo>
                        <a:lnTo>
                          <a:pt x="294" y="342"/>
                        </a:lnTo>
                        <a:lnTo>
                          <a:pt x="295" y="342"/>
                        </a:lnTo>
                        <a:lnTo>
                          <a:pt x="295" y="341"/>
                        </a:lnTo>
                        <a:lnTo>
                          <a:pt x="296" y="341"/>
                        </a:lnTo>
                        <a:lnTo>
                          <a:pt x="296" y="342"/>
                        </a:lnTo>
                        <a:lnTo>
                          <a:pt x="297" y="342"/>
                        </a:lnTo>
                        <a:lnTo>
                          <a:pt x="299" y="342"/>
                        </a:lnTo>
                        <a:lnTo>
                          <a:pt x="300" y="342"/>
                        </a:lnTo>
                        <a:lnTo>
                          <a:pt x="300" y="341"/>
                        </a:lnTo>
                        <a:lnTo>
                          <a:pt x="300" y="342"/>
                        </a:lnTo>
                        <a:lnTo>
                          <a:pt x="301" y="343"/>
                        </a:lnTo>
                        <a:lnTo>
                          <a:pt x="302" y="342"/>
                        </a:lnTo>
                        <a:lnTo>
                          <a:pt x="303" y="342"/>
                        </a:lnTo>
                        <a:lnTo>
                          <a:pt x="304" y="343"/>
                        </a:lnTo>
                        <a:lnTo>
                          <a:pt x="304" y="342"/>
                        </a:lnTo>
                        <a:lnTo>
                          <a:pt x="304" y="341"/>
                        </a:lnTo>
                        <a:lnTo>
                          <a:pt x="305" y="341"/>
                        </a:lnTo>
                        <a:lnTo>
                          <a:pt x="306" y="341"/>
                        </a:lnTo>
                        <a:lnTo>
                          <a:pt x="306" y="340"/>
                        </a:lnTo>
                        <a:lnTo>
                          <a:pt x="307" y="341"/>
                        </a:lnTo>
                        <a:close/>
                        <a:moveTo>
                          <a:pt x="968" y="1"/>
                        </a:move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9" y="1"/>
                        </a:lnTo>
                        <a:lnTo>
                          <a:pt x="969" y="0"/>
                        </a:lnTo>
                        <a:lnTo>
                          <a:pt x="969" y="1"/>
                        </a:lnTo>
                        <a:lnTo>
                          <a:pt x="968" y="1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7" y="1"/>
                        </a:lnTo>
                        <a:lnTo>
                          <a:pt x="968" y="1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5" y="3"/>
                        </a:moveTo>
                        <a:lnTo>
                          <a:pt x="965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7" y="2"/>
                        </a:lnTo>
                        <a:lnTo>
                          <a:pt x="967" y="3"/>
                        </a:lnTo>
                        <a:lnTo>
                          <a:pt x="967" y="4"/>
                        </a:lnTo>
                        <a:lnTo>
                          <a:pt x="968" y="5"/>
                        </a:lnTo>
                        <a:lnTo>
                          <a:pt x="967" y="5"/>
                        </a:lnTo>
                        <a:lnTo>
                          <a:pt x="966" y="5"/>
                        </a:lnTo>
                        <a:lnTo>
                          <a:pt x="965" y="6"/>
                        </a:lnTo>
                        <a:lnTo>
                          <a:pt x="964" y="6"/>
                        </a:lnTo>
                        <a:lnTo>
                          <a:pt x="964" y="7"/>
                        </a:lnTo>
                        <a:lnTo>
                          <a:pt x="964" y="6"/>
                        </a:lnTo>
                        <a:lnTo>
                          <a:pt x="963" y="6"/>
                        </a:lnTo>
                        <a:lnTo>
                          <a:pt x="962" y="6"/>
                        </a:lnTo>
                        <a:lnTo>
                          <a:pt x="961" y="6"/>
                        </a:lnTo>
                        <a:lnTo>
                          <a:pt x="961" y="7"/>
                        </a:lnTo>
                        <a:lnTo>
                          <a:pt x="960" y="7"/>
                        </a:lnTo>
                        <a:lnTo>
                          <a:pt x="959" y="6"/>
                        </a:lnTo>
                        <a:lnTo>
                          <a:pt x="960" y="6"/>
                        </a:lnTo>
                        <a:lnTo>
                          <a:pt x="961" y="6"/>
                        </a:lnTo>
                        <a:lnTo>
                          <a:pt x="961" y="5"/>
                        </a:lnTo>
                        <a:lnTo>
                          <a:pt x="962" y="5"/>
                        </a:lnTo>
                        <a:lnTo>
                          <a:pt x="961" y="5"/>
                        </a:lnTo>
                        <a:lnTo>
                          <a:pt x="962" y="4"/>
                        </a:lnTo>
                        <a:lnTo>
                          <a:pt x="963" y="4"/>
                        </a:lnTo>
                        <a:lnTo>
                          <a:pt x="964" y="4"/>
                        </a:lnTo>
                        <a:lnTo>
                          <a:pt x="964" y="3"/>
                        </a:lnTo>
                        <a:lnTo>
                          <a:pt x="965" y="3"/>
                        </a:lnTo>
                        <a:close/>
                        <a:moveTo>
                          <a:pt x="962" y="4"/>
                        </a:moveTo>
                        <a:lnTo>
                          <a:pt x="962" y="4"/>
                        </a:lnTo>
                        <a:close/>
                        <a:moveTo>
                          <a:pt x="966" y="6"/>
                        </a:moveTo>
                        <a:lnTo>
                          <a:pt x="967" y="6"/>
                        </a:lnTo>
                        <a:lnTo>
                          <a:pt x="966" y="6"/>
                        </a:lnTo>
                        <a:close/>
                        <a:moveTo>
                          <a:pt x="965" y="6"/>
                        </a:moveTo>
                        <a:lnTo>
                          <a:pt x="965" y="7"/>
                        </a:lnTo>
                        <a:lnTo>
                          <a:pt x="964" y="6"/>
                        </a:lnTo>
                        <a:lnTo>
                          <a:pt x="965" y="6"/>
                        </a:lnTo>
                        <a:close/>
                        <a:moveTo>
                          <a:pt x="962" y="6"/>
                        </a:moveTo>
                        <a:lnTo>
                          <a:pt x="962" y="6"/>
                        </a:lnTo>
                        <a:close/>
                        <a:moveTo>
                          <a:pt x="963" y="6"/>
                        </a:moveTo>
                        <a:lnTo>
                          <a:pt x="963" y="7"/>
                        </a:lnTo>
                        <a:lnTo>
                          <a:pt x="963" y="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1" name="Freeform 824"/>
                  <p:cNvSpPr>
                    <a:spLocks/>
                  </p:cNvSpPr>
                  <p:nvPr/>
                </p:nvSpPr>
                <p:spPr bwMode="auto">
                  <a:xfrm>
                    <a:off x="4442" y="1497"/>
                    <a:ext cx="687" cy="263"/>
                  </a:xfrm>
                  <a:custGeom>
                    <a:avLst/>
                    <a:gdLst>
                      <a:gd name="T0" fmla="*/ 336 w 687"/>
                      <a:gd name="T1" fmla="*/ 80 h 263"/>
                      <a:gd name="T2" fmla="*/ 366 w 687"/>
                      <a:gd name="T3" fmla="*/ 72 h 263"/>
                      <a:gd name="T4" fmla="*/ 397 w 687"/>
                      <a:gd name="T5" fmla="*/ 54 h 263"/>
                      <a:gd name="T6" fmla="*/ 434 w 687"/>
                      <a:gd name="T7" fmla="*/ 33 h 263"/>
                      <a:gd name="T8" fmla="*/ 462 w 687"/>
                      <a:gd name="T9" fmla="*/ 56 h 263"/>
                      <a:gd name="T10" fmla="*/ 439 w 687"/>
                      <a:gd name="T11" fmla="*/ 74 h 263"/>
                      <a:gd name="T12" fmla="*/ 435 w 687"/>
                      <a:gd name="T13" fmla="*/ 92 h 263"/>
                      <a:gd name="T14" fmla="*/ 421 w 687"/>
                      <a:gd name="T15" fmla="*/ 106 h 263"/>
                      <a:gd name="T16" fmla="*/ 441 w 687"/>
                      <a:gd name="T17" fmla="*/ 113 h 263"/>
                      <a:gd name="T18" fmla="*/ 449 w 687"/>
                      <a:gd name="T19" fmla="*/ 142 h 263"/>
                      <a:gd name="T20" fmla="*/ 487 w 687"/>
                      <a:gd name="T21" fmla="*/ 135 h 263"/>
                      <a:gd name="T22" fmla="*/ 503 w 687"/>
                      <a:gd name="T23" fmla="*/ 109 h 263"/>
                      <a:gd name="T24" fmla="*/ 525 w 687"/>
                      <a:gd name="T25" fmla="*/ 101 h 263"/>
                      <a:gd name="T26" fmla="*/ 549 w 687"/>
                      <a:gd name="T27" fmla="*/ 103 h 263"/>
                      <a:gd name="T28" fmla="*/ 574 w 687"/>
                      <a:gd name="T29" fmla="*/ 104 h 263"/>
                      <a:gd name="T30" fmla="*/ 606 w 687"/>
                      <a:gd name="T31" fmla="*/ 95 h 263"/>
                      <a:gd name="T32" fmla="*/ 615 w 687"/>
                      <a:gd name="T33" fmla="*/ 83 h 263"/>
                      <a:gd name="T34" fmla="*/ 634 w 687"/>
                      <a:gd name="T35" fmla="*/ 73 h 263"/>
                      <a:gd name="T36" fmla="*/ 664 w 687"/>
                      <a:gd name="T37" fmla="*/ 77 h 263"/>
                      <a:gd name="T38" fmla="*/ 684 w 687"/>
                      <a:gd name="T39" fmla="*/ 95 h 263"/>
                      <a:gd name="T40" fmla="*/ 682 w 687"/>
                      <a:gd name="T41" fmla="*/ 125 h 263"/>
                      <a:gd name="T42" fmla="*/ 666 w 687"/>
                      <a:gd name="T43" fmla="*/ 173 h 263"/>
                      <a:gd name="T44" fmla="*/ 654 w 687"/>
                      <a:gd name="T45" fmla="*/ 202 h 263"/>
                      <a:gd name="T46" fmla="*/ 642 w 687"/>
                      <a:gd name="T47" fmla="*/ 231 h 263"/>
                      <a:gd name="T48" fmla="*/ 608 w 687"/>
                      <a:gd name="T49" fmla="*/ 222 h 263"/>
                      <a:gd name="T50" fmla="*/ 595 w 687"/>
                      <a:gd name="T51" fmla="*/ 223 h 263"/>
                      <a:gd name="T52" fmla="*/ 579 w 687"/>
                      <a:gd name="T53" fmla="*/ 228 h 263"/>
                      <a:gd name="T54" fmla="*/ 567 w 687"/>
                      <a:gd name="T55" fmla="*/ 220 h 263"/>
                      <a:gd name="T56" fmla="*/ 539 w 687"/>
                      <a:gd name="T57" fmla="*/ 228 h 263"/>
                      <a:gd name="T58" fmla="*/ 525 w 687"/>
                      <a:gd name="T59" fmla="*/ 246 h 263"/>
                      <a:gd name="T60" fmla="*/ 514 w 687"/>
                      <a:gd name="T61" fmla="*/ 252 h 263"/>
                      <a:gd name="T62" fmla="*/ 485 w 687"/>
                      <a:gd name="T63" fmla="*/ 260 h 263"/>
                      <a:gd name="T64" fmla="*/ 452 w 687"/>
                      <a:gd name="T65" fmla="*/ 260 h 263"/>
                      <a:gd name="T66" fmla="*/ 426 w 687"/>
                      <a:gd name="T67" fmla="*/ 242 h 263"/>
                      <a:gd name="T68" fmla="*/ 398 w 687"/>
                      <a:gd name="T69" fmla="*/ 214 h 263"/>
                      <a:gd name="T70" fmla="*/ 370 w 687"/>
                      <a:gd name="T71" fmla="*/ 196 h 263"/>
                      <a:gd name="T72" fmla="*/ 346 w 687"/>
                      <a:gd name="T73" fmla="*/ 225 h 263"/>
                      <a:gd name="T74" fmla="*/ 314 w 687"/>
                      <a:gd name="T75" fmla="*/ 223 h 263"/>
                      <a:gd name="T76" fmla="*/ 297 w 687"/>
                      <a:gd name="T77" fmla="*/ 192 h 263"/>
                      <a:gd name="T78" fmla="*/ 259 w 687"/>
                      <a:gd name="T79" fmla="*/ 175 h 263"/>
                      <a:gd name="T80" fmla="*/ 220 w 687"/>
                      <a:gd name="T81" fmla="*/ 156 h 263"/>
                      <a:gd name="T82" fmla="*/ 190 w 687"/>
                      <a:gd name="T83" fmla="*/ 149 h 263"/>
                      <a:gd name="T84" fmla="*/ 153 w 687"/>
                      <a:gd name="T85" fmla="*/ 168 h 263"/>
                      <a:gd name="T86" fmla="*/ 116 w 687"/>
                      <a:gd name="T87" fmla="*/ 190 h 263"/>
                      <a:gd name="T88" fmla="*/ 84 w 687"/>
                      <a:gd name="T89" fmla="*/ 224 h 263"/>
                      <a:gd name="T90" fmla="*/ 59 w 687"/>
                      <a:gd name="T91" fmla="*/ 213 h 263"/>
                      <a:gd name="T92" fmla="*/ 63 w 687"/>
                      <a:gd name="T93" fmla="*/ 192 h 263"/>
                      <a:gd name="T94" fmla="*/ 48 w 687"/>
                      <a:gd name="T95" fmla="*/ 166 h 263"/>
                      <a:gd name="T96" fmla="*/ 28 w 687"/>
                      <a:gd name="T97" fmla="*/ 151 h 263"/>
                      <a:gd name="T98" fmla="*/ 8 w 687"/>
                      <a:gd name="T99" fmla="*/ 144 h 263"/>
                      <a:gd name="T100" fmla="*/ 21 w 687"/>
                      <a:gd name="T101" fmla="*/ 128 h 263"/>
                      <a:gd name="T102" fmla="*/ 42 w 687"/>
                      <a:gd name="T103" fmla="*/ 112 h 263"/>
                      <a:gd name="T104" fmla="*/ 58 w 687"/>
                      <a:gd name="T105" fmla="*/ 109 h 263"/>
                      <a:gd name="T106" fmla="*/ 78 w 687"/>
                      <a:gd name="T107" fmla="*/ 89 h 263"/>
                      <a:gd name="T108" fmla="*/ 92 w 687"/>
                      <a:gd name="T109" fmla="*/ 51 h 263"/>
                      <a:gd name="T110" fmla="*/ 101 w 687"/>
                      <a:gd name="T111" fmla="*/ 3 h 263"/>
                      <a:gd name="T112" fmla="*/ 156 w 687"/>
                      <a:gd name="T113" fmla="*/ 10 h 263"/>
                      <a:gd name="T114" fmla="*/ 208 w 687"/>
                      <a:gd name="T115" fmla="*/ 28 h 263"/>
                      <a:gd name="T116" fmla="*/ 222 w 687"/>
                      <a:gd name="T117" fmla="*/ 52 h 263"/>
                      <a:gd name="T118" fmla="*/ 242 w 687"/>
                      <a:gd name="T119" fmla="*/ 71 h 263"/>
                      <a:gd name="T120" fmla="*/ 259 w 687"/>
                      <a:gd name="T121" fmla="*/ 65 h 263"/>
                      <a:gd name="T122" fmla="*/ 274 w 687"/>
                      <a:gd name="T123" fmla="*/ 57 h 263"/>
                      <a:gd name="T124" fmla="*/ 293 w 687"/>
                      <a:gd name="T125" fmla="*/ 66 h 263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87"/>
                      <a:gd name="T190" fmla="*/ 0 h 263"/>
                      <a:gd name="T191" fmla="*/ 687 w 687"/>
                      <a:gd name="T192" fmla="*/ 263 h 263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87" h="263">
                        <a:moveTo>
                          <a:pt x="307" y="68"/>
                        </a:moveTo>
                        <a:lnTo>
                          <a:pt x="307" y="68"/>
                        </a:lnTo>
                        <a:lnTo>
                          <a:pt x="308" y="69"/>
                        </a:lnTo>
                        <a:lnTo>
                          <a:pt x="309" y="69"/>
                        </a:lnTo>
                        <a:lnTo>
                          <a:pt x="310" y="69"/>
                        </a:lnTo>
                        <a:lnTo>
                          <a:pt x="311" y="69"/>
                        </a:lnTo>
                        <a:lnTo>
                          <a:pt x="311" y="68"/>
                        </a:lnTo>
                        <a:lnTo>
                          <a:pt x="312" y="68"/>
                        </a:lnTo>
                        <a:lnTo>
                          <a:pt x="313" y="68"/>
                        </a:lnTo>
                        <a:lnTo>
                          <a:pt x="314" y="68"/>
                        </a:lnTo>
                        <a:lnTo>
                          <a:pt x="314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8"/>
                        </a:lnTo>
                        <a:lnTo>
                          <a:pt x="320" y="69"/>
                        </a:lnTo>
                        <a:lnTo>
                          <a:pt x="320" y="70"/>
                        </a:lnTo>
                        <a:lnTo>
                          <a:pt x="321" y="70"/>
                        </a:lnTo>
                        <a:lnTo>
                          <a:pt x="322" y="70"/>
                        </a:lnTo>
                        <a:lnTo>
                          <a:pt x="323" y="70"/>
                        </a:lnTo>
                        <a:lnTo>
                          <a:pt x="324" y="71"/>
                        </a:lnTo>
                        <a:lnTo>
                          <a:pt x="324" y="72"/>
                        </a:lnTo>
                        <a:lnTo>
                          <a:pt x="323" y="72"/>
                        </a:lnTo>
                        <a:lnTo>
                          <a:pt x="323" y="73"/>
                        </a:lnTo>
                        <a:lnTo>
                          <a:pt x="323" y="74"/>
                        </a:lnTo>
                        <a:lnTo>
                          <a:pt x="322" y="75"/>
                        </a:lnTo>
                        <a:lnTo>
                          <a:pt x="322" y="76"/>
                        </a:lnTo>
                        <a:lnTo>
                          <a:pt x="323" y="75"/>
                        </a:lnTo>
                        <a:lnTo>
                          <a:pt x="323" y="76"/>
                        </a:lnTo>
                        <a:lnTo>
                          <a:pt x="324" y="76"/>
                        </a:lnTo>
                        <a:lnTo>
                          <a:pt x="324" y="77"/>
                        </a:lnTo>
                        <a:lnTo>
                          <a:pt x="325" y="77"/>
                        </a:lnTo>
                        <a:lnTo>
                          <a:pt x="326" y="78"/>
                        </a:lnTo>
                        <a:lnTo>
                          <a:pt x="333" y="80"/>
                        </a:lnTo>
                        <a:lnTo>
                          <a:pt x="334" y="80"/>
                        </a:lnTo>
                        <a:lnTo>
                          <a:pt x="335" y="80"/>
                        </a:lnTo>
                        <a:lnTo>
                          <a:pt x="336" y="80"/>
                        </a:lnTo>
                        <a:lnTo>
                          <a:pt x="337" y="78"/>
                        </a:lnTo>
                        <a:lnTo>
                          <a:pt x="338" y="78"/>
                        </a:lnTo>
                        <a:lnTo>
                          <a:pt x="340" y="80"/>
                        </a:lnTo>
                        <a:lnTo>
                          <a:pt x="341" y="79"/>
                        </a:lnTo>
                        <a:lnTo>
                          <a:pt x="342" y="80"/>
                        </a:lnTo>
                        <a:lnTo>
                          <a:pt x="343" y="80"/>
                        </a:lnTo>
                        <a:lnTo>
                          <a:pt x="342" y="80"/>
                        </a:lnTo>
                        <a:lnTo>
                          <a:pt x="343" y="81"/>
                        </a:lnTo>
                        <a:lnTo>
                          <a:pt x="344" y="82"/>
                        </a:lnTo>
                        <a:lnTo>
                          <a:pt x="345" y="82"/>
                        </a:lnTo>
                        <a:lnTo>
                          <a:pt x="346" y="82"/>
                        </a:lnTo>
                        <a:lnTo>
                          <a:pt x="347" y="83"/>
                        </a:lnTo>
                        <a:lnTo>
                          <a:pt x="348" y="82"/>
                        </a:lnTo>
                        <a:lnTo>
                          <a:pt x="348" y="81"/>
                        </a:lnTo>
                        <a:lnTo>
                          <a:pt x="347" y="80"/>
                        </a:lnTo>
                        <a:lnTo>
                          <a:pt x="348" y="79"/>
                        </a:lnTo>
                        <a:lnTo>
                          <a:pt x="347" y="78"/>
                        </a:lnTo>
                        <a:lnTo>
                          <a:pt x="348" y="78"/>
                        </a:lnTo>
                        <a:lnTo>
                          <a:pt x="348" y="77"/>
                        </a:lnTo>
                        <a:lnTo>
                          <a:pt x="349" y="77"/>
                        </a:lnTo>
                        <a:lnTo>
                          <a:pt x="350" y="77"/>
                        </a:lnTo>
                        <a:lnTo>
                          <a:pt x="351" y="77"/>
                        </a:lnTo>
                        <a:lnTo>
                          <a:pt x="352" y="78"/>
                        </a:lnTo>
                        <a:lnTo>
                          <a:pt x="353" y="78"/>
                        </a:lnTo>
                        <a:lnTo>
                          <a:pt x="354" y="77"/>
                        </a:lnTo>
                        <a:lnTo>
                          <a:pt x="355" y="77"/>
                        </a:lnTo>
                        <a:lnTo>
                          <a:pt x="356" y="78"/>
                        </a:lnTo>
                        <a:lnTo>
                          <a:pt x="357" y="77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8"/>
                        </a:lnTo>
                        <a:lnTo>
                          <a:pt x="360" y="77"/>
                        </a:lnTo>
                        <a:lnTo>
                          <a:pt x="361" y="77"/>
                        </a:lnTo>
                        <a:lnTo>
                          <a:pt x="362" y="75"/>
                        </a:lnTo>
                        <a:lnTo>
                          <a:pt x="364" y="74"/>
                        </a:lnTo>
                        <a:lnTo>
                          <a:pt x="364" y="73"/>
                        </a:lnTo>
                        <a:lnTo>
                          <a:pt x="364" y="72"/>
                        </a:lnTo>
                        <a:lnTo>
                          <a:pt x="365" y="72"/>
                        </a:lnTo>
                        <a:lnTo>
                          <a:pt x="366" y="72"/>
                        </a:lnTo>
                        <a:lnTo>
                          <a:pt x="367" y="73"/>
                        </a:lnTo>
                        <a:lnTo>
                          <a:pt x="367" y="72"/>
                        </a:lnTo>
                        <a:lnTo>
                          <a:pt x="366" y="71"/>
                        </a:lnTo>
                        <a:lnTo>
                          <a:pt x="366" y="70"/>
                        </a:lnTo>
                        <a:lnTo>
                          <a:pt x="369" y="69"/>
                        </a:lnTo>
                        <a:lnTo>
                          <a:pt x="369" y="68"/>
                        </a:lnTo>
                        <a:lnTo>
                          <a:pt x="370" y="67"/>
                        </a:lnTo>
                        <a:lnTo>
                          <a:pt x="371" y="66"/>
                        </a:lnTo>
                        <a:lnTo>
                          <a:pt x="373" y="66"/>
                        </a:lnTo>
                        <a:lnTo>
                          <a:pt x="374" y="66"/>
                        </a:lnTo>
                        <a:lnTo>
                          <a:pt x="375" y="66"/>
                        </a:lnTo>
                        <a:lnTo>
                          <a:pt x="376" y="66"/>
                        </a:lnTo>
                        <a:lnTo>
                          <a:pt x="377" y="66"/>
                        </a:lnTo>
                        <a:lnTo>
                          <a:pt x="377" y="65"/>
                        </a:lnTo>
                        <a:lnTo>
                          <a:pt x="378" y="64"/>
                        </a:lnTo>
                        <a:lnTo>
                          <a:pt x="379" y="65"/>
                        </a:lnTo>
                        <a:lnTo>
                          <a:pt x="380" y="66"/>
                        </a:lnTo>
                        <a:lnTo>
                          <a:pt x="381" y="65"/>
                        </a:lnTo>
                        <a:lnTo>
                          <a:pt x="382" y="66"/>
                        </a:lnTo>
                        <a:lnTo>
                          <a:pt x="382" y="65"/>
                        </a:lnTo>
                        <a:lnTo>
                          <a:pt x="382" y="64"/>
                        </a:lnTo>
                        <a:lnTo>
                          <a:pt x="383" y="64"/>
                        </a:lnTo>
                        <a:lnTo>
                          <a:pt x="383" y="63"/>
                        </a:lnTo>
                        <a:lnTo>
                          <a:pt x="384" y="62"/>
                        </a:lnTo>
                        <a:lnTo>
                          <a:pt x="385" y="61"/>
                        </a:lnTo>
                        <a:lnTo>
                          <a:pt x="385" y="60"/>
                        </a:lnTo>
                        <a:lnTo>
                          <a:pt x="386" y="61"/>
                        </a:lnTo>
                        <a:lnTo>
                          <a:pt x="386" y="60"/>
                        </a:lnTo>
                        <a:lnTo>
                          <a:pt x="387" y="60"/>
                        </a:lnTo>
                        <a:lnTo>
                          <a:pt x="389" y="59"/>
                        </a:lnTo>
                        <a:lnTo>
                          <a:pt x="390" y="59"/>
                        </a:lnTo>
                        <a:lnTo>
                          <a:pt x="390" y="58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2" y="55"/>
                        </a:lnTo>
                        <a:lnTo>
                          <a:pt x="393" y="56"/>
                        </a:lnTo>
                        <a:lnTo>
                          <a:pt x="394" y="56"/>
                        </a:lnTo>
                        <a:lnTo>
                          <a:pt x="395" y="56"/>
                        </a:lnTo>
                        <a:lnTo>
                          <a:pt x="396" y="56"/>
                        </a:lnTo>
                        <a:lnTo>
                          <a:pt x="397" y="56"/>
                        </a:lnTo>
                        <a:lnTo>
                          <a:pt x="397" y="55"/>
                        </a:lnTo>
                        <a:lnTo>
                          <a:pt x="398" y="55"/>
                        </a:lnTo>
                        <a:lnTo>
                          <a:pt x="397" y="54"/>
                        </a:lnTo>
                        <a:lnTo>
                          <a:pt x="401" y="53"/>
                        </a:lnTo>
                        <a:lnTo>
                          <a:pt x="404" y="52"/>
                        </a:lnTo>
                        <a:lnTo>
                          <a:pt x="405" y="52"/>
                        </a:lnTo>
                        <a:lnTo>
                          <a:pt x="406" y="51"/>
                        </a:lnTo>
                        <a:lnTo>
                          <a:pt x="407" y="50"/>
                        </a:lnTo>
                        <a:lnTo>
                          <a:pt x="407" y="49"/>
                        </a:lnTo>
                        <a:lnTo>
                          <a:pt x="408" y="48"/>
                        </a:lnTo>
                        <a:lnTo>
                          <a:pt x="408" y="47"/>
                        </a:lnTo>
                        <a:lnTo>
                          <a:pt x="409" y="47"/>
                        </a:lnTo>
                        <a:lnTo>
                          <a:pt x="408" y="46"/>
                        </a:lnTo>
                        <a:lnTo>
                          <a:pt x="409" y="46"/>
                        </a:lnTo>
                        <a:lnTo>
                          <a:pt x="410" y="45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2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40"/>
                        </a:lnTo>
                        <a:lnTo>
                          <a:pt x="416" y="41"/>
                        </a:lnTo>
                        <a:lnTo>
                          <a:pt x="417" y="40"/>
                        </a:lnTo>
                        <a:lnTo>
                          <a:pt x="418" y="40"/>
                        </a:lnTo>
                        <a:lnTo>
                          <a:pt x="419" y="40"/>
                        </a:lnTo>
                        <a:lnTo>
                          <a:pt x="419" y="41"/>
                        </a:lnTo>
                        <a:lnTo>
                          <a:pt x="420" y="40"/>
                        </a:lnTo>
                        <a:lnTo>
                          <a:pt x="421" y="41"/>
                        </a:lnTo>
                        <a:lnTo>
                          <a:pt x="423" y="40"/>
                        </a:lnTo>
                        <a:lnTo>
                          <a:pt x="424" y="40"/>
                        </a:lnTo>
                        <a:lnTo>
                          <a:pt x="425" y="40"/>
                        </a:lnTo>
                        <a:lnTo>
                          <a:pt x="426" y="39"/>
                        </a:lnTo>
                        <a:lnTo>
                          <a:pt x="426" y="37"/>
                        </a:lnTo>
                        <a:lnTo>
                          <a:pt x="427" y="36"/>
                        </a:lnTo>
                        <a:lnTo>
                          <a:pt x="429" y="34"/>
                        </a:lnTo>
                        <a:lnTo>
                          <a:pt x="430" y="35"/>
                        </a:lnTo>
                        <a:lnTo>
                          <a:pt x="431" y="35"/>
                        </a:lnTo>
                        <a:lnTo>
                          <a:pt x="431" y="34"/>
                        </a:lnTo>
                        <a:lnTo>
                          <a:pt x="433" y="35"/>
                        </a:lnTo>
                        <a:lnTo>
                          <a:pt x="433" y="34"/>
                        </a:lnTo>
                        <a:lnTo>
                          <a:pt x="434" y="33"/>
                        </a:lnTo>
                        <a:lnTo>
                          <a:pt x="435" y="33"/>
                        </a:lnTo>
                        <a:lnTo>
                          <a:pt x="436" y="33"/>
                        </a:lnTo>
                        <a:lnTo>
                          <a:pt x="437" y="33"/>
                        </a:lnTo>
                        <a:lnTo>
                          <a:pt x="438" y="33"/>
                        </a:lnTo>
                        <a:lnTo>
                          <a:pt x="439" y="34"/>
                        </a:lnTo>
                        <a:lnTo>
                          <a:pt x="440" y="35"/>
                        </a:lnTo>
                        <a:lnTo>
                          <a:pt x="441" y="36"/>
                        </a:lnTo>
                        <a:lnTo>
                          <a:pt x="442" y="36"/>
                        </a:lnTo>
                        <a:lnTo>
                          <a:pt x="444" y="38"/>
                        </a:lnTo>
                        <a:lnTo>
                          <a:pt x="445" y="38"/>
                        </a:lnTo>
                        <a:lnTo>
                          <a:pt x="445" y="39"/>
                        </a:lnTo>
                        <a:lnTo>
                          <a:pt x="445" y="40"/>
                        </a:lnTo>
                        <a:lnTo>
                          <a:pt x="446" y="41"/>
                        </a:lnTo>
                        <a:lnTo>
                          <a:pt x="446" y="42"/>
                        </a:lnTo>
                        <a:lnTo>
                          <a:pt x="447" y="41"/>
                        </a:lnTo>
                        <a:lnTo>
                          <a:pt x="448" y="41"/>
                        </a:lnTo>
                        <a:lnTo>
                          <a:pt x="448" y="42"/>
                        </a:lnTo>
                        <a:lnTo>
                          <a:pt x="448" y="43"/>
                        </a:lnTo>
                        <a:lnTo>
                          <a:pt x="449" y="42"/>
                        </a:lnTo>
                        <a:lnTo>
                          <a:pt x="450" y="43"/>
                        </a:lnTo>
                        <a:lnTo>
                          <a:pt x="451" y="43"/>
                        </a:lnTo>
                        <a:lnTo>
                          <a:pt x="451" y="44"/>
                        </a:lnTo>
                        <a:lnTo>
                          <a:pt x="452" y="44"/>
                        </a:lnTo>
                        <a:lnTo>
                          <a:pt x="453" y="44"/>
                        </a:lnTo>
                        <a:lnTo>
                          <a:pt x="454" y="44"/>
                        </a:lnTo>
                        <a:lnTo>
                          <a:pt x="454" y="45"/>
                        </a:lnTo>
                        <a:lnTo>
                          <a:pt x="455" y="46"/>
                        </a:lnTo>
                        <a:lnTo>
                          <a:pt x="455" y="47"/>
                        </a:lnTo>
                        <a:lnTo>
                          <a:pt x="455" y="48"/>
                        </a:lnTo>
                        <a:lnTo>
                          <a:pt x="456" y="47"/>
                        </a:lnTo>
                        <a:lnTo>
                          <a:pt x="457" y="47"/>
                        </a:lnTo>
                        <a:lnTo>
                          <a:pt x="459" y="48"/>
                        </a:lnTo>
                        <a:lnTo>
                          <a:pt x="458" y="49"/>
                        </a:lnTo>
                        <a:lnTo>
                          <a:pt x="459" y="49"/>
                        </a:lnTo>
                        <a:lnTo>
                          <a:pt x="459" y="50"/>
                        </a:lnTo>
                        <a:lnTo>
                          <a:pt x="460" y="50"/>
                        </a:lnTo>
                        <a:lnTo>
                          <a:pt x="461" y="50"/>
                        </a:lnTo>
                        <a:lnTo>
                          <a:pt x="460" y="51"/>
                        </a:lnTo>
                        <a:lnTo>
                          <a:pt x="459" y="52"/>
                        </a:lnTo>
                        <a:lnTo>
                          <a:pt x="460" y="52"/>
                        </a:lnTo>
                        <a:lnTo>
                          <a:pt x="460" y="53"/>
                        </a:lnTo>
                        <a:lnTo>
                          <a:pt x="459" y="53"/>
                        </a:lnTo>
                        <a:lnTo>
                          <a:pt x="460" y="54"/>
                        </a:lnTo>
                        <a:lnTo>
                          <a:pt x="460" y="55"/>
                        </a:lnTo>
                        <a:lnTo>
                          <a:pt x="461" y="56"/>
                        </a:lnTo>
                        <a:lnTo>
                          <a:pt x="462" y="56"/>
                        </a:lnTo>
                        <a:lnTo>
                          <a:pt x="462" y="57"/>
                        </a:lnTo>
                        <a:lnTo>
                          <a:pt x="462" y="58"/>
                        </a:lnTo>
                        <a:lnTo>
                          <a:pt x="463" y="58"/>
                        </a:lnTo>
                        <a:lnTo>
                          <a:pt x="463" y="59"/>
                        </a:lnTo>
                        <a:lnTo>
                          <a:pt x="462" y="59"/>
                        </a:lnTo>
                        <a:lnTo>
                          <a:pt x="461" y="60"/>
                        </a:lnTo>
                        <a:lnTo>
                          <a:pt x="460" y="59"/>
                        </a:lnTo>
                        <a:lnTo>
                          <a:pt x="459" y="60"/>
                        </a:lnTo>
                        <a:lnTo>
                          <a:pt x="458" y="60"/>
                        </a:lnTo>
                        <a:lnTo>
                          <a:pt x="457" y="60"/>
                        </a:lnTo>
                        <a:lnTo>
                          <a:pt x="457" y="61"/>
                        </a:lnTo>
                        <a:lnTo>
                          <a:pt x="455" y="60"/>
                        </a:lnTo>
                        <a:lnTo>
                          <a:pt x="454" y="61"/>
                        </a:lnTo>
                        <a:lnTo>
                          <a:pt x="453" y="61"/>
                        </a:lnTo>
                        <a:lnTo>
                          <a:pt x="452" y="61"/>
                        </a:lnTo>
                        <a:lnTo>
                          <a:pt x="451" y="62"/>
                        </a:lnTo>
                        <a:lnTo>
                          <a:pt x="450" y="63"/>
                        </a:lnTo>
                        <a:lnTo>
                          <a:pt x="449" y="63"/>
                        </a:lnTo>
                        <a:lnTo>
                          <a:pt x="448" y="63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6" y="65"/>
                        </a:lnTo>
                        <a:lnTo>
                          <a:pt x="445" y="66"/>
                        </a:lnTo>
                        <a:lnTo>
                          <a:pt x="444" y="66"/>
                        </a:lnTo>
                        <a:lnTo>
                          <a:pt x="443" y="67"/>
                        </a:lnTo>
                        <a:lnTo>
                          <a:pt x="444" y="67"/>
                        </a:lnTo>
                        <a:lnTo>
                          <a:pt x="444" y="68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1" y="69"/>
                        </a:lnTo>
                        <a:lnTo>
                          <a:pt x="441" y="70"/>
                        </a:lnTo>
                        <a:lnTo>
                          <a:pt x="441" y="71"/>
                        </a:lnTo>
                        <a:lnTo>
                          <a:pt x="441" y="72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9" y="73"/>
                        </a:lnTo>
                        <a:lnTo>
                          <a:pt x="439" y="74"/>
                        </a:lnTo>
                        <a:lnTo>
                          <a:pt x="440" y="74"/>
                        </a:lnTo>
                        <a:lnTo>
                          <a:pt x="440" y="75"/>
                        </a:lnTo>
                        <a:lnTo>
                          <a:pt x="441" y="75"/>
                        </a:lnTo>
                        <a:lnTo>
                          <a:pt x="441" y="76"/>
                        </a:lnTo>
                        <a:lnTo>
                          <a:pt x="442" y="77"/>
                        </a:lnTo>
                        <a:lnTo>
                          <a:pt x="441" y="77"/>
                        </a:lnTo>
                        <a:lnTo>
                          <a:pt x="442" y="79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4" y="83"/>
                        </a:lnTo>
                        <a:lnTo>
                          <a:pt x="445" y="84"/>
                        </a:lnTo>
                        <a:lnTo>
                          <a:pt x="445" y="85"/>
                        </a:lnTo>
                        <a:lnTo>
                          <a:pt x="445" y="86"/>
                        </a:lnTo>
                        <a:lnTo>
                          <a:pt x="444" y="87"/>
                        </a:lnTo>
                        <a:lnTo>
                          <a:pt x="443" y="88"/>
                        </a:lnTo>
                        <a:lnTo>
                          <a:pt x="443" y="89"/>
                        </a:lnTo>
                        <a:lnTo>
                          <a:pt x="442" y="90"/>
                        </a:lnTo>
                        <a:lnTo>
                          <a:pt x="441" y="90"/>
                        </a:lnTo>
                        <a:lnTo>
                          <a:pt x="441" y="91"/>
                        </a:lnTo>
                        <a:lnTo>
                          <a:pt x="441" y="90"/>
                        </a:lnTo>
                        <a:lnTo>
                          <a:pt x="440" y="89"/>
                        </a:lnTo>
                        <a:lnTo>
                          <a:pt x="439" y="89"/>
                        </a:lnTo>
                        <a:lnTo>
                          <a:pt x="438" y="90"/>
                        </a:lnTo>
                        <a:lnTo>
                          <a:pt x="437" y="91"/>
                        </a:lnTo>
                        <a:lnTo>
                          <a:pt x="436" y="90"/>
                        </a:lnTo>
                        <a:lnTo>
                          <a:pt x="435" y="90"/>
                        </a:lnTo>
                        <a:lnTo>
                          <a:pt x="435" y="91"/>
                        </a:lnTo>
                        <a:lnTo>
                          <a:pt x="434" y="91"/>
                        </a:lnTo>
                        <a:lnTo>
                          <a:pt x="433" y="92"/>
                        </a:lnTo>
                        <a:lnTo>
                          <a:pt x="434" y="92"/>
                        </a:lnTo>
                        <a:lnTo>
                          <a:pt x="435" y="92"/>
                        </a:lnTo>
                        <a:lnTo>
                          <a:pt x="435" y="93"/>
                        </a:lnTo>
                        <a:lnTo>
                          <a:pt x="435" y="94"/>
                        </a:lnTo>
                        <a:lnTo>
                          <a:pt x="436" y="94"/>
                        </a:lnTo>
                        <a:lnTo>
                          <a:pt x="435" y="95"/>
                        </a:lnTo>
                        <a:lnTo>
                          <a:pt x="434" y="94"/>
                        </a:lnTo>
                        <a:lnTo>
                          <a:pt x="433" y="95"/>
                        </a:lnTo>
                        <a:lnTo>
                          <a:pt x="433" y="96"/>
                        </a:lnTo>
                        <a:lnTo>
                          <a:pt x="433" y="97"/>
                        </a:lnTo>
                        <a:lnTo>
                          <a:pt x="433" y="98"/>
                        </a:lnTo>
                        <a:lnTo>
                          <a:pt x="432" y="98"/>
                        </a:lnTo>
                        <a:lnTo>
                          <a:pt x="431" y="98"/>
                        </a:lnTo>
                        <a:lnTo>
                          <a:pt x="431" y="99"/>
                        </a:lnTo>
                        <a:lnTo>
                          <a:pt x="430" y="99"/>
                        </a:lnTo>
                        <a:lnTo>
                          <a:pt x="430" y="100"/>
                        </a:lnTo>
                        <a:lnTo>
                          <a:pt x="429" y="100"/>
                        </a:lnTo>
                        <a:lnTo>
                          <a:pt x="428" y="100"/>
                        </a:lnTo>
                        <a:lnTo>
                          <a:pt x="427" y="100"/>
                        </a:lnTo>
                        <a:lnTo>
                          <a:pt x="426" y="100"/>
                        </a:lnTo>
                        <a:lnTo>
                          <a:pt x="425" y="100"/>
                        </a:lnTo>
                        <a:lnTo>
                          <a:pt x="425" y="101"/>
                        </a:lnTo>
                        <a:lnTo>
                          <a:pt x="426" y="101"/>
                        </a:lnTo>
                        <a:lnTo>
                          <a:pt x="426" y="102"/>
                        </a:lnTo>
                        <a:lnTo>
                          <a:pt x="426" y="103"/>
                        </a:lnTo>
                        <a:lnTo>
                          <a:pt x="425" y="103"/>
                        </a:lnTo>
                        <a:lnTo>
                          <a:pt x="425" y="104"/>
                        </a:lnTo>
                        <a:lnTo>
                          <a:pt x="424" y="104"/>
                        </a:lnTo>
                        <a:lnTo>
                          <a:pt x="423" y="104"/>
                        </a:lnTo>
                        <a:lnTo>
                          <a:pt x="422" y="104"/>
                        </a:lnTo>
                        <a:lnTo>
                          <a:pt x="422" y="105"/>
                        </a:lnTo>
                        <a:lnTo>
                          <a:pt x="421" y="106"/>
                        </a:lnTo>
                        <a:lnTo>
                          <a:pt x="420" y="107"/>
                        </a:lnTo>
                        <a:lnTo>
                          <a:pt x="421" y="107"/>
                        </a:lnTo>
                        <a:lnTo>
                          <a:pt x="422" y="107"/>
                        </a:lnTo>
                        <a:lnTo>
                          <a:pt x="422" y="108"/>
                        </a:lnTo>
                        <a:lnTo>
                          <a:pt x="423" y="107"/>
                        </a:lnTo>
                        <a:lnTo>
                          <a:pt x="424" y="107"/>
                        </a:lnTo>
                        <a:lnTo>
                          <a:pt x="425" y="107"/>
                        </a:lnTo>
                        <a:lnTo>
                          <a:pt x="426" y="107"/>
                        </a:lnTo>
                        <a:lnTo>
                          <a:pt x="427" y="107"/>
                        </a:lnTo>
                        <a:lnTo>
                          <a:pt x="428" y="107"/>
                        </a:lnTo>
                        <a:lnTo>
                          <a:pt x="429" y="108"/>
                        </a:lnTo>
                        <a:lnTo>
                          <a:pt x="430" y="108"/>
                        </a:lnTo>
                        <a:lnTo>
                          <a:pt x="430" y="107"/>
                        </a:lnTo>
                        <a:lnTo>
                          <a:pt x="431" y="108"/>
                        </a:lnTo>
                        <a:lnTo>
                          <a:pt x="432" y="108"/>
                        </a:lnTo>
                        <a:lnTo>
                          <a:pt x="433" y="108"/>
                        </a:lnTo>
                        <a:lnTo>
                          <a:pt x="434" y="108"/>
                        </a:lnTo>
                        <a:lnTo>
                          <a:pt x="435" y="108"/>
                        </a:lnTo>
                        <a:lnTo>
                          <a:pt x="435" y="107"/>
                        </a:lnTo>
                        <a:lnTo>
                          <a:pt x="436" y="107"/>
                        </a:lnTo>
                        <a:lnTo>
                          <a:pt x="436" y="106"/>
                        </a:lnTo>
                        <a:lnTo>
                          <a:pt x="437" y="107"/>
                        </a:lnTo>
                        <a:lnTo>
                          <a:pt x="438" y="107"/>
                        </a:lnTo>
                        <a:lnTo>
                          <a:pt x="438" y="108"/>
                        </a:lnTo>
                        <a:lnTo>
                          <a:pt x="438" y="109"/>
                        </a:lnTo>
                        <a:lnTo>
                          <a:pt x="437" y="110"/>
                        </a:lnTo>
                        <a:lnTo>
                          <a:pt x="438" y="110"/>
                        </a:lnTo>
                        <a:lnTo>
                          <a:pt x="438" y="111"/>
                        </a:lnTo>
                        <a:lnTo>
                          <a:pt x="439" y="111"/>
                        </a:lnTo>
                        <a:lnTo>
                          <a:pt x="440" y="111"/>
                        </a:lnTo>
                        <a:lnTo>
                          <a:pt x="441" y="112"/>
                        </a:lnTo>
                        <a:lnTo>
                          <a:pt x="441" y="113"/>
                        </a:lnTo>
                        <a:lnTo>
                          <a:pt x="442" y="114"/>
                        </a:lnTo>
                        <a:lnTo>
                          <a:pt x="442" y="115"/>
                        </a:lnTo>
                        <a:lnTo>
                          <a:pt x="442" y="116"/>
                        </a:lnTo>
                        <a:lnTo>
                          <a:pt x="441" y="117"/>
                        </a:lnTo>
                        <a:lnTo>
                          <a:pt x="440" y="117"/>
                        </a:lnTo>
                        <a:lnTo>
                          <a:pt x="440" y="119"/>
                        </a:lnTo>
                        <a:lnTo>
                          <a:pt x="441" y="120"/>
                        </a:lnTo>
                        <a:lnTo>
                          <a:pt x="442" y="121"/>
                        </a:lnTo>
                        <a:lnTo>
                          <a:pt x="441" y="123"/>
                        </a:lnTo>
                        <a:lnTo>
                          <a:pt x="441" y="124"/>
                        </a:lnTo>
                        <a:lnTo>
                          <a:pt x="441" y="125"/>
                        </a:lnTo>
                        <a:lnTo>
                          <a:pt x="440" y="126"/>
                        </a:lnTo>
                        <a:lnTo>
                          <a:pt x="440" y="127"/>
                        </a:lnTo>
                        <a:lnTo>
                          <a:pt x="440" y="128"/>
                        </a:lnTo>
                        <a:lnTo>
                          <a:pt x="440" y="129"/>
                        </a:lnTo>
                        <a:lnTo>
                          <a:pt x="439" y="129"/>
                        </a:lnTo>
                        <a:lnTo>
                          <a:pt x="439" y="130"/>
                        </a:lnTo>
                        <a:lnTo>
                          <a:pt x="440" y="131"/>
                        </a:lnTo>
                        <a:lnTo>
                          <a:pt x="441" y="131"/>
                        </a:lnTo>
                        <a:lnTo>
                          <a:pt x="442" y="131"/>
                        </a:lnTo>
                        <a:lnTo>
                          <a:pt x="443" y="131"/>
                        </a:lnTo>
                        <a:lnTo>
                          <a:pt x="444" y="131"/>
                        </a:lnTo>
                        <a:lnTo>
                          <a:pt x="444" y="132"/>
                        </a:lnTo>
                        <a:lnTo>
                          <a:pt x="442" y="133"/>
                        </a:lnTo>
                        <a:lnTo>
                          <a:pt x="442" y="134"/>
                        </a:lnTo>
                        <a:lnTo>
                          <a:pt x="441" y="134"/>
                        </a:lnTo>
                        <a:lnTo>
                          <a:pt x="441" y="135"/>
                        </a:lnTo>
                        <a:lnTo>
                          <a:pt x="441" y="136"/>
                        </a:lnTo>
                        <a:lnTo>
                          <a:pt x="441" y="137"/>
                        </a:lnTo>
                        <a:lnTo>
                          <a:pt x="440" y="138"/>
                        </a:lnTo>
                        <a:lnTo>
                          <a:pt x="441" y="138"/>
                        </a:lnTo>
                        <a:lnTo>
                          <a:pt x="442" y="138"/>
                        </a:lnTo>
                        <a:lnTo>
                          <a:pt x="443" y="138"/>
                        </a:lnTo>
                        <a:lnTo>
                          <a:pt x="444" y="138"/>
                        </a:lnTo>
                        <a:lnTo>
                          <a:pt x="445" y="138"/>
                        </a:lnTo>
                        <a:lnTo>
                          <a:pt x="446" y="138"/>
                        </a:lnTo>
                        <a:lnTo>
                          <a:pt x="447" y="137"/>
                        </a:lnTo>
                        <a:lnTo>
                          <a:pt x="448" y="138"/>
                        </a:lnTo>
                        <a:lnTo>
                          <a:pt x="447" y="139"/>
                        </a:lnTo>
                        <a:lnTo>
                          <a:pt x="447" y="141"/>
                        </a:lnTo>
                        <a:lnTo>
                          <a:pt x="447" y="142"/>
                        </a:lnTo>
                        <a:lnTo>
                          <a:pt x="449" y="142"/>
                        </a:lnTo>
                        <a:lnTo>
                          <a:pt x="450" y="142"/>
                        </a:lnTo>
                        <a:lnTo>
                          <a:pt x="451" y="142"/>
                        </a:lnTo>
                        <a:lnTo>
                          <a:pt x="452" y="143"/>
                        </a:lnTo>
                        <a:lnTo>
                          <a:pt x="452" y="144"/>
                        </a:lnTo>
                        <a:lnTo>
                          <a:pt x="452" y="145"/>
                        </a:lnTo>
                        <a:lnTo>
                          <a:pt x="453" y="145"/>
                        </a:lnTo>
                        <a:lnTo>
                          <a:pt x="454" y="146"/>
                        </a:lnTo>
                        <a:lnTo>
                          <a:pt x="455" y="145"/>
                        </a:lnTo>
                        <a:lnTo>
                          <a:pt x="455" y="146"/>
                        </a:lnTo>
                        <a:lnTo>
                          <a:pt x="456" y="146"/>
                        </a:lnTo>
                        <a:lnTo>
                          <a:pt x="457" y="146"/>
                        </a:lnTo>
                        <a:lnTo>
                          <a:pt x="460" y="146"/>
                        </a:lnTo>
                        <a:lnTo>
                          <a:pt x="461" y="144"/>
                        </a:lnTo>
                        <a:lnTo>
                          <a:pt x="463" y="144"/>
                        </a:lnTo>
                        <a:lnTo>
                          <a:pt x="464" y="143"/>
                        </a:lnTo>
                        <a:lnTo>
                          <a:pt x="466" y="141"/>
                        </a:lnTo>
                        <a:lnTo>
                          <a:pt x="467" y="141"/>
                        </a:lnTo>
                        <a:lnTo>
                          <a:pt x="468" y="141"/>
                        </a:lnTo>
                        <a:lnTo>
                          <a:pt x="469" y="140"/>
                        </a:lnTo>
                        <a:lnTo>
                          <a:pt x="470" y="139"/>
                        </a:lnTo>
                        <a:lnTo>
                          <a:pt x="471" y="139"/>
                        </a:lnTo>
                        <a:lnTo>
                          <a:pt x="473" y="139"/>
                        </a:lnTo>
                        <a:lnTo>
                          <a:pt x="474" y="138"/>
                        </a:lnTo>
                        <a:lnTo>
                          <a:pt x="475" y="138"/>
                        </a:lnTo>
                        <a:lnTo>
                          <a:pt x="476" y="137"/>
                        </a:lnTo>
                        <a:lnTo>
                          <a:pt x="477" y="137"/>
                        </a:lnTo>
                        <a:lnTo>
                          <a:pt x="480" y="138"/>
                        </a:lnTo>
                        <a:lnTo>
                          <a:pt x="481" y="138"/>
                        </a:lnTo>
                        <a:lnTo>
                          <a:pt x="482" y="137"/>
                        </a:lnTo>
                        <a:lnTo>
                          <a:pt x="482" y="136"/>
                        </a:lnTo>
                        <a:lnTo>
                          <a:pt x="483" y="136"/>
                        </a:lnTo>
                        <a:lnTo>
                          <a:pt x="484" y="136"/>
                        </a:lnTo>
                        <a:lnTo>
                          <a:pt x="485" y="136"/>
                        </a:lnTo>
                        <a:lnTo>
                          <a:pt x="485" y="135"/>
                        </a:lnTo>
                        <a:lnTo>
                          <a:pt x="484" y="134"/>
                        </a:lnTo>
                        <a:lnTo>
                          <a:pt x="485" y="134"/>
                        </a:lnTo>
                        <a:lnTo>
                          <a:pt x="487" y="135"/>
                        </a:lnTo>
                        <a:lnTo>
                          <a:pt x="487" y="134"/>
                        </a:lnTo>
                        <a:lnTo>
                          <a:pt x="488" y="135"/>
                        </a:lnTo>
                        <a:lnTo>
                          <a:pt x="488" y="134"/>
                        </a:lnTo>
                        <a:lnTo>
                          <a:pt x="488" y="133"/>
                        </a:lnTo>
                        <a:lnTo>
                          <a:pt x="488" y="132"/>
                        </a:lnTo>
                        <a:lnTo>
                          <a:pt x="489" y="132"/>
                        </a:lnTo>
                        <a:lnTo>
                          <a:pt x="490" y="132"/>
                        </a:lnTo>
                        <a:lnTo>
                          <a:pt x="492" y="131"/>
                        </a:lnTo>
                        <a:lnTo>
                          <a:pt x="493" y="131"/>
                        </a:lnTo>
                        <a:lnTo>
                          <a:pt x="494" y="131"/>
                        </a:lnTo>
                        <a:lnTo>
                          <a:pt x="495" y="131"/>
                        </a:lnTo>
                        <a:lnTo>
                          <a:pt x="495" y="130"/>
                        </a:lnTo>
                        <a:lnTo>
                          <a:pt x="495" y="129"/>
                        </a:lnTo>
                        <a:lnTo>
                          <a:pt x="494" y="129"/>
                        </a:lnTo>
                        <a:lnTo>
                          <a:pt x="493" y="129"/>
                        </a:lnTo>
                        <a:lnTo>
                          <a:pt x="493" y="128"/>
                        </a:lnTo>
                        <a:lnTo>
                          <a:pt x="493" y="127"/>
                        </a:lnTo>
                        <a:lnTo>
                          <a:pt x="492" y="127"/>
                        </a:lnTo>
                        <a:lnTo>
                          <a:pt x="492" y="126"/>
                        </a:lnTo>
                        <a:lnTo>
                          <a:pt x="493" y="125"/>
                        </a:lnTo>
                        <a:lnTo>
                          <a:pt x="494" y="125"/>
                        </a:lnTo>
                        <a:lnTo>
                          <a:pt x="495" y="125"/>
                        </a:lnTo>
                        <a:lnTo>
                          <a:pt x="495" y="124"/>
                        </a:lnTo>
                        <a:lnTo>
                          <a:pt x="495" y="123"/>
                        </a:lnTo>
                        <a:lnTo>
                          <a:pt x="495" y="121"/>
                        </a:lnTo>
                        <a:lnTo>
                          <a:pt x="496" y="121"/>
                        </a:lnTo>
                        <a:lnTo>
                          <a:pt x="496" y="120"/>
                        </a:lnTo>
                        <a:lnTo>
                          <a:pt x="496" y="118"/>
                        </a:lnTo>
                        <a:lnTo>
                          <a:pt x="496" y="117"/>
                        </a:lnTo>
                        <a:lnTo>
                          <a:pt x="497" y="116"/>
                        </a:lnTo>
                        <a:lnTo>
                          <a:pt x="497" y="115"/>
                        </a:lnTo>
                        <a:lnTo>
                          <a:pt x="497" y="114"/>
                        </a:lnTo>
                        <a:lnTo>
                          <a:pt x="498" y="113"/>
                        </a:lnTo>
                        <a:lnTo>
                          <a:pt x="500" y="115"/>
                        </a:lnTo>
                        <a:lnTo>
                          <a:pt x="501" y="115"/>
                        </a:lnTo>
                        <a:lnTo>
                          <a:pt x="502" y="115"/>
                        </a:lnTo>
                        <a:lnTo>
                          <a:pt x="502" y="114"/>
                        </a:lnTo>
                        <a:lnTo>
                          <a:pt x="501" y="114"/>
                        </a:lnTo>
                        <a:lnTo>
                          <a:pt x="502" y="113"/>
                        </a:lnTo>
                        <a:lnTo>
                          <a:pt x="502" y="112"/>
                        </a:lnTo>
                        <a:lnTo>
                          <a:pt x="502" y="111"/>
                        </a:lnTo>
                        <a:lnTo>
                          <a:pt x="502" y="110"/>
                        </a:lnTo>
                        <a:lnTo>
                          <a:pt x="503" y="109"/>
                        </a:lnTo>
                        <a:lnTo>
                          <a:pt x="504" y="109"/>
                        </a:lnTo>
                        <a:lnTo>
                          <a:pt x="506" y="109"/>
                        </a:lnTo>
                        <a:lnTo>
                          <a:pt x="506" y="110"/>
                        </a:lnTo>
                        <a:lnTo>
                          <a:pt x="508" y="111"/>
                        </a:lnTo>
                        <a:lnTo>
                          <a:pt x="510" y="112"/>
                        </a:lnTo>
                        <a:lnTo>
                          <a:pt x="511" y="111"/>
                        </a:lnTo>
                        <a:lnTo>
                          <a:pt x="512" y="113"/>
                        </a:lnTo>
                        <a:lnTo>
                          <a:pt x="512" y="112"/>
                        </a:lnTo>
                        <a:lnTo>
                          <a:pt x="513" y="112"/>
                        </a:lnTo>
                        <a:lnTo>
                          <a:pt x="514" y="112"/>
                        </a:lnTo>
                        <a:lnTo>
                          <a:pt x="515" y="112"/>
                        </a:lnTo>
                        <a:lnTo>
                          <a:pt x="516" y="112"/>
                        </a:lnTo>
                        <a:lnTo>
                          <a:pt x="515" y="111"/>
                        </a:lnTo>
                        <a:lnTo>
                          <a:pt x="516" y="111"/>
                        </a:lnTo>
                        <a:lnTo>
                          <a:pt x="517" y="110"/>
                        </a:lnTo>
                        <a:lnTo>
                          <a:pt x="517" y="109"/>
                        </a:lnTo>
                        <a:lnTo>
                          <a:pt x="517" y="108"/>
                        </a:lnTo>
                        <a:lnTo>
                          <a:pt x="516" y="108"/>
                        </a:lnTo>
                        <a:lnTo>
                          <a:pt x="517" y="108"/>
                        </a:lnTo>
                        <a:lnTo>
                          <a:pt x="517" y="107"/>
                        </a:lnTo>
                        <a:lnTo>
                          <a:pt x="518" y="106"/>
                        </a:lnTo>
                        <a:lnTo>
                          <a:pt x="517" y="105"/>
                        </a:lnTo>
                        <a:lnTo>
                          <a:pt x="517" y="104"/>
                        </a:lnTo>
                        <a:lnTo>
                          <a:pt x="517" y="103"/>
                        </a:lnTo>
                        <a:lnTo>
                          <a:pt x="518" y="103"/>
                        </a:lnTo>
                        <a:lnTo>
                          <a:pt x="518" y="102"/>
                        </a:lnTo>
                        <a:lnTo>
                          <a:pt x="519" y="101"/>
                        </a:lnTo>
                        <a:lnTo>
                          <a:pt x="520" y="102"/>
                        </a:lnTo>
                        <a:lnTo>
                          <a:pt x="521" y="102"/>
                        </a:lnTo>
                        <a:lnTo>
                          <a:pt x="521" y="101"/>
                        </a:lnTo>
                        <a:lnTo>
                          <a:pt x="522" y="101"/>
                        </a:lnTo>
                        <a:lnTo>
                          <a:pt x="523" y="102"/>
                        </a:lnTo>
                        <a:lnTo>
                          <a:pt x="524" y="102"/>
                        </a:lnTo>
                        <a:lnTo>
                          <a:pt x="524" y="101"/>
                        </a:lnTo>
                        <a:lnTo>
                          <a:pt x="525" y="101"/>
                        </a:lnTo>
                        <a:lnTo>
                          <a:pt x="527" y="102"/>
                        </a:lnTo>
                        <a:lnTo>
                          <a:pt x="528" y="102"/>
                        </a:lnTo>
                        <a:lnTo>
                          <a:pt x="529" y="102"/>
                        </a:lnTo>
                        <a:lnTo>
                          <a:pt x="530" y="102"/>
                        </a:lnTo>
                        <a:lnTo>
                          <a:pt x="531" y="102"/>
                        </a:lnTo>
                        <a:lnTo>
                          <a:pt x="532" y="103"/>
                        </a:lnTo>
                        <a:lnTo>
                          <a:pt x="533" y="104"/>
                        </a:lnTo>
                        <a:lnTo>
                          <a:pt x="534" y="105"/>
                        </a:lnTo>
                        <a:lnTo>
                          <a:pt x="535" y="105"/>
                        </a:lnTo>
                        <a:lnTo>
                          <a:pt x="535" y="104"/>
                        </a:lnTo>
                        <a:lnTo>
                          <a:pt x="534" y="103"/>
                        </a:lnTo>
                        <a:lnTo>
                          <a:pt x="535" y="103"/>
                        </a:lnTo>
                        <a:lnTo>
                          <a:pt x="536" y="102"/>
                        </a:lnTo>
                        <a:lnTo>
                          <a:pt x="537" y="101"/>
                        </a:lnTo>
                        <a:lnTo>
                          <a:pt x="537" y="100"/>
                        </a:lnTo>
                        <a:lnTo>
                          <a:pt x="538" y="100"/>
                        </a:lnTo>
                        <a:lnTo>
                          <a:pt x="539" y="99"/>
                        </a:lnTo>
                        <a:lnTo>
                          <a:pt x="540" y="99"/>
                        </a:lnTo>
                        <a:lnTo>
                          <a:pt x="541" y="99"/>
                        </a:lnTo>
                        <a:lnTo>
                          <a:pt x="541" y="100"/>
                        </a:lnTo>
                        <a:lnTo>
                          <a:pt x="542" y="100"/>
                        </a:lnTo>
                        <a:lnTo>
                          <a:pt x="541" y="101"/>
                        </a:lnTo>
                        <a:lnTo>
                          <a:pt x="541" y="102"/>
                        </a:lnTo>
                        <a:lnTo>
                          <a:pt x="542" y="101"/>
                        </a:lnTo>
                        <a:lnTo>
                          <a:pt x="543" y="102"/>
                        </a:lnTo>
                        <a:lnTo>
                          <a:pt x="544" y="101"/>
                        </a:lnTo>
                        <a:lnTo>
                          <a:pt x="545" y="101"/>
                        </a:lnTo>
                        <a:lnTo>
                          <a:pt x="545" y="102"/>
                        </a:lnTo>
                        <a:lnTo>
                          <a:pt x="545" y="103"/>
                        </a:lnTo>
                        <a:lnTo>
                          <a:pt x="546" y="104"/>
                        </a:lnTo>
                        <a:lnTo>
                          <a:pt x="546" y="105"/>
                        </a:lnTo>
                        <a:lnTo>
                          <a:pt x="547" y="105"/>
                        </a:lnTo>
                        <a:lnTo>
                          <a:pt x="547" y="104"/>
                        </a:lnTo>
                        <a:lnTo>
                          <a:pt x="548" y="103"/>
                        </a:lnTo>
                        <a:lnTo>
                          <a:pt x="549" y="103"/>
                        </a:lnTo>
                        <a:lnTo>
                          <a:pt x="549" y="102"/>
                        </a:lnTo>
                        <a:lnTo>
                          <a:pt x="550" y="102"/>
                        </a:lnTo>
                        <a:lnTo>
                          <a:pt x="551" y="102"/>
                        </a:lnTo>
                        <a:lnTo>
                          <a:pt x="552" y="102"/>
                        </a:lnTo>
                        <a:lnTo>
                          <a:pt x="553" y="102"/>
                        </a:lnTo>
                        <a:lnTo>
                          <a:pt x="555" y="102"/>
                        </a:lnTo>
                        <a:lnTo>
                          <a:pt x="556" y="103"/>
                        </a:lnTo>
                        <a:lnTo>
                          <a:pt x="556" y="104"/>
                        </a:lnTo>
                        <a:lnTo>
                          <a:pt x="556" y="105"/>
                        </a:lnTo>
                        <a:lnTo>
                          <a:pt x="557" y="105"/>
                        </a:lnTo>
                        <a:lnTo>
                          <a:pt x="558" y="104"/>
                        </a:lnTo>
                        <a:lnTo>
                          <a:pt x="559" y="105"/>
                        </a:lnTo>
                        <a:lnTo>
                          <a:pt x="559" y="106"/>
                        </a:lnTo>
                        <a:lnTo>
                          <a:pt x="560" y="106"/>
                        </a:lnTo>
                        <a:lnTo>
                          <a:pt x="561" y="106"/>
                        </a:lnTo>
                        <a:lnTo>
                          <a:pt x="561" y="107"/>
                        </a:lnTo>
                        <a:lnTo>
                          <a:pt x="562" y="107"/>
                        </a:lnTo>
                        <a:lnTo>
                          <a:pt x="563" y="107"/>
                        </a:lnTo>
                        <a:lnTo>
                          <a:pt x="563" y="106"/>
                        </a:lnTo>
                        <a:lnTo>
                          <a:pt x="563" y="105"/>
                        </a:lnTo>
                        <a:lnTo>
                          <a:pt x="565" y="105"/>
                        </a:lnTo>
                        <a:lnTo>
                          <a:pt x="565" y="104"/>
                        </a:lnTo>
                        <a:lnTo>
                          <a:pt x="566" y="104"/>
                        </a:lnTo>
                        <a:lnTo>
                          <a:pt x="566" y="105"/>
                        </a:lnTo>
                        <a:lnTo>
                          <a:pt x="567" y="104"/>
                        </a:lnTo>
                        <a:lnTo>
                          <a:pt x="567" y="105"/>
                        </a:lnTo>
                        <a:lnTo>
                          <a:pt x="568" y="105"/>
                        </a:lnTo>
                        <a:lnTo>
                          <a:pt x="569" y="105"/>
                        </a:lnTo>
                        <a:lnTo>
                          <a:pt x="570" y="105"/>
                        </a:lnTo>
                        <a:lnTo>
                          <a:pt x="572" y="106"/>
                        </a:lnTo>
                        <a:lnTo>
                          <a:pt x="573" y="106"/>
                        </a:lnTo>
                        <a:lnTo>
                          <a:pt x="573" y="105"/>
                        </a:lnTo>
                        <a:lnTo>
                          <a:pt x="574" y="105"/>
                        </a:lnTo>
                        <a:lnTo>
                          <a:pt x="574" y="104"/>
                        </a:lnTo>
                        <a:lnTo>
                          <a:pt x="575" y="104"/>
                        </a:lnTo>
                        <a:lnTo>
                          <a:pt x="575" y="103"/>
                        </a:lnTo>
                        <a:lnTo>
                          <a:pt x="575" y="102"/>
                        </a:lnTo>
                        <a:lnTo>
                          <a:pt x="576" y="101"/>
                        </a:lnTo>
                        <a:lnTo>
                          <a:pt x="577" y="102"/>
                        </a:lnTo>
                        <a:lnTo>
                          <a:pt x="578" y="101"/>
                        </a:lnTo>
                        <a:lnTo>
                          <a:pt x="578" y="102"/>
                        </a:lnTo>
                        <a:lnTo>
                          <a:pt x="579" y="102"/>
                        </a:lnTo>
                        <a:lnTo>
                          <a:pt x="580" y="102"/>
                        </a:lnTo>
                        <a:lnTo>
                          <a:pt x="581" y="102"/>
                        </a:lnTo>
                        <a:lnTo>
                          <a:pt x="582" y="102"/>
                        </a:lnTo>
                        <a:lnTo>
                          <a:pt x="583" y="102"/>
                        </a:lnTo>
                        <a:lnTo>
                          <a:pt x="583" y="101"/>
                        </a:lnTo>
                        <a:lnTo>
                          <a:pt x="585" y="102"/>
                        </a:lnTo>
                        <a:lnTo>
                          <a:pt x="586" y="102"/>
                        </a:lnTo>
                        <a:lnTo>
                          <a:pt x="586" y="101"/>
                        </a:lnTo>
                        <a:lnTo>
                          <a:pt x="587" y="101"/>
                        </a:lnTo>
                        <a:lnTo>
                          <a:pt x="588" y="100"/>
                        </a:lnTo>
                        <a:lnTo>
                          <a:pt x="589" y="100"/>
                        </a:lnTo>
                        <a:lnTo>
                          <a:pt x="589" y="101"/>
                        </a:lnTo>
                        <a:lnTo>
                          <a:pt x="590" y="100"/>
                        </a:lnTo>
                        <a:lnTo>
                          <a:pt x="590" y="99"/>
                        </a:lnTo>
                        <a:lnTo>
                          <a:pt x="591" y="99"/>
                        </a:lnTo>
                        <a:lnTo>
                          <a:pt x="592" y="99"/>
                        </a:lnTo>
                        <a:lnTo>
                          <a:pt x="593" y="99"/>
                        </a:lnTo>
                        <a:lnTo>
                          <a:pt x="593" y="98"/>
                        </a:lnTo>
                        <a:lnTo>
                          <a:pt x="594" y="98"/>
                        </a:lnTo>
                        <a:lnTo>
                          <a:pt x="595" y="98"/>
                        </a:lnTo>
                        <a:lnTo>
                          <a:pt x="595" y="99"/>
                        </a:lnTo>
                        <a:lnTo>
                          <a:pt x="596" y="99"/>
                        </a:lnTo>
                        <a:lnTo>
                          <a:pt x="597" y="99"/>
                        </a:lnTo>
                        <a:lnTo>
                          <a:pt x="598" y="99"/>
                        </a:lnTo>
                        <a:lnTo>
                          <a:pt x="599" y="99"/>
                        </a:lnTo>
                        <a:lnTo>
                          <a:pt x="600" y="99"/>
                        </a:lnTo>
                        <a:lnTo>
                          <a:pt x="601" y="98"/>
                        </a:lnTo>
                        <a:lnTo>
                          <a:pt x="601" y="97"/>
                        </a:lnTo>
                        <a:lnTo>
                          <a:pt x="602" y="97"/>
                        </a:lnTo>
                        <a:lnTo>
                          <a:pt x="603" y="96"/>
                        </a:lnTo>
                        <a:lnTo>
                          <a:pt x="604" y="95"/>
                        </a:lnTo>
                        <a:lnTo>
                          <a:pt x="605" y="95"/>
                        </a:lnTo>
                        <a:lnTo>
                          <a:pt x="606" y="95"/>
                        </a:lnTo>
                        <a:lnTo>
                          <a:pt x="607" y="95"/>
                        </a:lnTo>
                        <a:lnTo>
                          <a:pt x="608" y="95"/>
                        </a:lnTo>
                        <a:lnTo>
                          <a:pt x="608" y="96"/>
                        </a:lnTo>
                        <a:lnTo>
                          <a:pt x="609" y="96"/>
                        </a:lnTo>
                        <a:lnTo>
                          <a:pt x="610" y="96"/>
                        </a:lnTo>
                        <a:lnTo>
                          <a:pt x="611" y="96"/>
                        </a:lnTo>
                        <a:lnTo>
                          <a:pt x="612" y="96"/>
                        </a:lnTo>
                        <a:lnTo>
                          <a:pt x="612" y="95"/>
                        </a:lnTo>
                        <a:lnTo>
                          <a:pt x="613" y="95"/>
                        </a:lnTo>
                        <a:lnTo>
                          <a:pt x="614" y="95"/>
                        </a:lnTo>
                        <a:lnTo>
                          <a:pt x="614" y="94"/>
                        </a:lnTo>
                        <a:lnTo>
                          <a:pt x="613" y="93"/>
                        </a:lnTo>
                        <a:lnTo>
                          <a:pt x="612" y="93"/>
                        </a:lnTo>
                        <a:lnTo>
                          <a:pt x="613" y="92"/>
                        </a:lnTo>
                        <a:lnTo>
                          <a:pt x="614" y="92"/>
                        </a:lnTo>
                        <a:lnTo>
                          <a:pt x="614" y="91"/>
                        </a:lnTo>
                        <a:lnTo>
                          <a:pt x="615" y="91"/>
                        </a:lnTo>
                        <a:lnTo>
                          <a:pt x="614" y="90"/>
                        </a:lnTo>
                        <a:lnTo>
                          <a:pt x="614" y="89"/>
                        </a:lnTo>
                        <a:lnTo>
                          <a:pt x="613" y="89"/>
                        </a:lnTo>
                        <a:lnTo>
                          <a:pt x="612" y="89"/>
                        </a:lnTo>
                        <a:lnTo>
                          <a:pt x="612" y="88"/>
                        </a:lnTo>
                        <a:lnTo>
                          <a:pt x="613" y="86"/>
                        </a:lnTo>
                        <a:lnTo>
                          <a:pt x="614" y="85"/>
                        </a:lnTo>
                        <a:lnTo>
                          <a:pt x="614" y="84"/>
                        </a:lnTo>
                        <a:lnTo>
                          <a:pt x="615" y="83"/>
                        </a:lnTo>
                        <a:lnTo>
                          <a:pt x="615" y="82"/>
                        </a:lnTo>
                        <a:lnTo>
                          <a:pt x="616" y="81"/>
                        </a:lnTo>
                        <a:lnTo>
                          <a:pt x="616" y="80"/>
                        </a:lnTo>
                        <a:lnTo>
                          <a:pt x="616" y="79"/>
                        </a:lnTo>
                        <a:lnTo>
                          <a:pt x="616" y="77"/>
                        </a:lnTo>
                        <a:lnTo>
                          <a:pt x="617" y="75"/>
                        </a:lnTo>
                        <a:lnTo>
                          <a:pt x="618" y="75"/>
                        </a:lnTo>
                        <a:lnTo>
                          <a:pt x="619" y="74"/>
                        </a:lnTo>
                        <a:lnTo>
                          <a:pt x="620" y="75"/>
                        </a:lnTo>
                        <a:lnTo>
                          <a:pt x="621" y="75"/>
                        </a:lnTo>
                        <a:lnTo>
                          <a:pt x="622" y="75"/>
                        </a:lnTo>
                        <a:lnTo>
                          <a:pt x="622" y="76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5" y="78"/>
                        </a:lnTo>
                        <a:lnTo>
                          <a:pt x="626" y="78"/>
                        </a:lnTo>
                        <a:lnTo>
                          <a:pt x="626" y="77"/>
                        </a:lnTo>
                        <a:lnTo>
                          <a:pt x="627" y="77"/>
                        </a:lnTo>
                        <a:lnTo>
                          <a:pt x="628" y="77"/>
                        </a:lnTo>
                        <a:lnTo>
                          <a:pt x="629" y="76"/>
                        </a:lnTo>
                        <a:lnTo>
                          <a:pt x="630" y="76"/>
                        </a:lnTo>
                        <a:lnTo>
                          <a:pt x="630" y="75"/>
                        </a:lnTo>
                        <a:lnTo>
                          <a:pt x="631" y="75"/>
                        </a:lnTo>
                        <a:lnTo>
                          <a:pt x="632" y="75"/>
                        </a:lnTo>
                        <a:lnTo>
                          <a:pt x="633" y="75"/>
                        </a:lnTo>
                        <a:lnTo>
                          <a:pt x="633" y="74"/>
                        </a:lnTo>
                        <a:lnTo>
                          <a:pt x="633" y="73"/>
                        </a:lnTo>
                        <a:lnTo>
                          <a:pt x="633" y="74"/>
                        </a:lnTo>
                        <a:lnTo>
                          <a:pt x="634" y="74"/>
                        </a:lnTo>
                        <a:lnTo>
                          <a:pt x="635" y="73"/>
                        </a:lnTo>
                        <a:lnTo>
                          <a:pt x="634" y="73"/>
                        </a:lnTo>
                        <a:lnTo>
                          <a:pt x="634" y="72"/>
                        </a:lnTo>
                        <a:lnTo>
                          <a:pt x="635" y="72"/>
                        </a:lnTo>
                        <a:lnTo>
                          <a:pt x="635" y="73"/>
                        </a:lnTo>
                        <a:lnTo>
                          <a:pt x="636" y="73"/>
                        </a:lnTo>
                        <a:lnTo>
                          <a:pt x="636" y="72"/>
                        </a:lnTo>
                        <a:lnTo>
                          <a:pt x="637" y="72"/>
                        </a:lnTo>
                        <a:lnTo>
                          <a:pt x="637" y="73"/>
                        </a:lnTo>
                        <a:lnTo>
                          <a:pt x="638" y="72"/>
                        </a:lnTo>
                        <a:lnTo>
                          <a:pt x="639" y="72"/>
                        </a:lnTo>
                        <a:lnTo>
                          <a:pt x="640" y="71"/>
                        </a:lnTo>
                        <a:lnTo>
                          <a:pt x="641" y="71"/>
                        </a:lnTo>
                        <a:lnTo>
                          <a:pt x="644" y="70"/>
                        </a:lnTo>
                        <a:lnTo>
                          <a:pt x="645" y="70"/>
                        </a:lnTo>
                        <a:lnTo>
                          <a:pt x="647" y="71"/>
                        </a:lnTo>
                        <a:lnTo>
                          <a:pt x="648" y="72"/>
                        </a:lnTo>
                        <a:lnTo>
                          <a:pt x="649" y="72"/>
                        </a:lnTo>
                        <a:lnTo>
                          <a:pt x="649" y="73"/>
                        </a:lnTo>
                        <a:lnTo>
                          <a:pt x="650" y="73"/>
                        </a:lnTo>
                        <a:lnTo>
                          <a:pt x="651" y="73"/>
                        </a:lnTo>
                        <a:lnTo>
                          <a:pt x="651" y="72"/>
                        </a:lnTo>
                        <a:lnTo>
                          <a:pt x="652" y="72"/>
                        </a:lnTo>
                        <a:lnTo>
                          <a:pt x="652" y="73"/>
                        </a:lnTo>
                        <a:lnTo>
                          <a:pt x="653" y="73"/>
                        </a:lnTo>
                        <a:lnTo>
                          <a:pt x="654" y="73"/>
                        </a:lnTo>
                        <a:lnTo>
                          <a:pt x="655" y="73"/>
                        </a:lnTo>
                        <a:lnTo>
                          <a:pt x="655" y="74"/>
                        </a:lnTo>
                        <a:lnTo>
                          <a:pt x="656" y="74"/>
                        </a:lnTo>
                        <a:lnTo>
                          <a:pt x="657" y="75"/>
                        </a:lnTo>
                        <a:lnTo>
                          <a:pt x="659" y="75"/>
                        </a:lnTo>
                        <a:lnTo>
                          <a:pt x="660" y="75"/>
                        </a:lnTo>
                        <a:lnTo>
                          <a:pt x="661" y="74"/>
                        </a:lnTo>
                        <a:lnTo>
                          <a:pt x="662" y="75"/>
                        </a:lnTo>
                        <a:lnTo>
                          <a:pt x="663" y="76"/>
                        </a:lnTo>
                        <a:lnTo>
                          <a:pt x="663" y="77"/>
                        </a:lnTo>
                        <a:lnTo>
                          <a:pt x="664" y="77"/>
                        </a:lnTo>
                        <a:lnTo>
                          <a:pt x="665" y="78"/>
                        </a:lnTo>
                        <a:lnTo>
                          <a:pt x="666" y="78"/>
                        </a:lnTo>
                        <a:lnTo>
                          <a:pt x="667" y="79"/>
                        </a:lnTo>
                        <a:lnTo>
                          <a:pt x="667" y="80"/>
                        </a:lnTo>
                        <a:lnTo>
                          <a:pt x="668" y="81"/>
                        </a:lnTo>
                        <a:lnTo>
                          <a:pt x="669" y="82"/>
                        </a:lnTo>
                        <a:lnTo>
                          <a:pt x="670" y="82"/>
                        </a:lnTo>
                        <a:lnTo>
                          <a:pt x="670" y="83"/>
                        </a:lnTo>
                        <a:lnTo>
                          <a:pt x="670" y="84"/>
                        </a:lnTo>
                        <a:lnTo>
                          <a:pt x="669" y="86"/>
                        </a:lnTo>
                        <a:lnTo>
                          <a:pt x="670" y="86"/>
                        </a:lnTo>
                        <a:lnTo>
                          <a:pt x="670" y="87"/>
                        </a:lnTo>
                        <a:lnTo>
                          <a:pt x="670" y="88"/>
                        </a:lnTo>
                        <a:lnTo>
                          <a:pt x="671" y="88"/>
                        </a:lnTo>
                        <a:lnTo>
                          <a:pt x="671" y="89"/>
                        </a:lnTo>
                        <a:lnTo>
                          <a:pt x="672" y="91"/>
                        </a:lnTo>
                        <a:lnTo>
                          <a:pt x="673" y="91"/>
                        </a:lnTo>
                        <a:lnTo>
                          <a:pt x="674" y="90"/>
                        </a:lnTo>
                        <a:lnTo>
                          <a:pt x="675" y="90"/>
                        </a:lnTo>
                        <a:lnTo>
                          <a:pt x="676" y="91"/>
                        </a:lnTo>
                        <a:lnTo>
                          <a:pt x="676" y="92"/>
                        </a:lnTo>
                        <a:lnTo>
                          <a:pt x="677" y="92"/>
                        </a:lnTo>
                        <a:lnTo>
                          <a:pt x="678" y="92"/>
                        </a:lnTo>
                        <a:lnTo>
                          <a:pt x="678" y="93"/>
                        </a:lnTo>
                        <a:lnTo>
                          <a:pt x="679" y="93"/>
                        </a:lnTo>
                        <a:lnTo>
                          <a:pt x="679" y="92"/>
                        </a:lnTo>
                        <a:lnTo>
                          <a:pt x="680" y="92"/>
                        </a:lnTo>
                        <a:lnTo>
                          <a:pt x="681" y="93"/>
                        </a:lnTo>
                        <a:lnTo>
                          <a:pt x="681" y="94"/>
                        </a:lnTo>
                        <a:lnTo>
                          <a:pt x="682" y="93"/>
                        </a:lnTo>
                        <a:lnTo>
                          <a:pt x="683" y="93"/>
                        </a:lnTo>
                        <a:lnTo>
                          <a:pt x="684" y="93"/>
                        </a:lnTo>
                        <a:lnTo>
                          <a:pt x="685" y="94"/>
                        </a:lnTo>
                        <a:lnTo>
                          <a:pt x="684" y="95"/>
                        </a:lnTo>
                        <a:lnTo>
                          <a:pt x="684" y="94"/>
                        </a:lnTo>
                        <a:lnTo>
                          <a:pt x="684" y="95"/>
                        </a:lnTo>
                        <a:lnTo>
                          <a:pt x="684" y="96"/>
                        </a:lnTo>
                        <a:lnTo>
                          <a:pt x="685" y="96"/>
                        </a:lnTo>
                        <a:lnTo>
                          <a:pt x="685" y="97"/>
                        </a:lnTo>
                        <a:lnTo>
                          <a:pt x="686" y="98"/>
                        </a:lnTo>
                        <a:lnTo>
                          <a:pt x="685" y="99"/>
                        </a:lnTo>
                        <a:lnTo>
                          <a:pt x="686" y="100"/>
                        </a:lnTo>
                        <a:lnTo>
                          <a:pt x="686" y="101"/>
                        </a:lnTo>
                        <a:lnTo>
                          <a:pt x="687" y="102"/>
                        </a:lnTo>
                        <a:lnTo>
                          <a:pt x="687" y="103"/>
                        </a:lnTo>
                        <a:lnTo>
                          <a:pt x="686" y="104"/>
                        </a:lnTo>
                        <a:lnTo>
                          <a:pt x="685" y="105"/>
                        </a:lnTo>
                        <a:lnTo>
                          <a:pt x="684" y="107"/>
                        </a:lnTo>
                        <a:lnTo>
                          <a:pt x="684" y="108"/>
                        </a:lnTo>
                        <a:lnTo>
                          <a:pt x="684" y="109"/>
                        </a:lnTo>
                        <a:lnTo>
                          <a:pt x="683" y="108"/>
                        </a:lnTo>
                        <a:lnTo>
                          <a:pt x="683" y="109"/>
                        </a:lnTo>
                        <a:lnTo>
                          <a:pt x="682" y="109"/>
                        </a:lnTo>
                        <a:lnTo>
                          <a:pt x="683" y="110"/>
                        </a:lnTo>
                        <a:lnTo>
                          <a:pt x="684" y="110"/>
                        </a:lnTo>
                        <a:lnTo>
                          <a:pt x="684" y="111"/>
                        </a:lnTo>
                        <a:lnTo>
                          <a:pt x="684" y="112"/>
                        </a:lnTo>
                        <a:lnTo>
                          <a:pt x="684" y="113"/>
                        </a:lnTo>
                        <a:lnTo>
                          <a:pt x="684" y="114"/>
                        </a:lnTo>
                        <a:lnTo>
                          <a:pt x="684" y="115"/>
                        </a:lnTo>
                        <a:lnTo>
                          <a:pt x="684" y="116"/>
                        </a:lnTo>
                        <a:lnTo>
                          <a:pt x="684" y="117"/>
                        </a:lnTo>
                        <a:lnTo>
                          <a:pt x="682" y="120"/>
                        </a:lnTo>
                        <a:lnTo>
                          <a:pt x="682" y="121"/>
                        </a:lnTo>
                        <a:lnTo>
                          <a:pt x="682" y="122"/>
                        </a:lnTo>
                        <a:lnTo>
                          <a:pt x="681" y="122"/>
                        </a:lnTo>
                        <a:lnTo>
                          <a:pt x="681" y="123"/>
                        </a:lnTo>
                        <a:lnTo>
                          <a:pt x="682" y="124"/>
                        </a:lnTo>
                        <a:lnTo>
                          <a:pt x="681" y="125"/>
                        </a:lnTo>
                        <a:lnTo>
                          <a:pt x="682" y="126"/>
                        </a:lnTo>
                        <a:lnTo>
                          <a:pt x="682" y="125"/>
                        </a:lnTo>
                        <a:lnTo>
                          <a:pt x="682" y="126"/>
                        </a:lnTo>
                        <a:lnTo>
                          <a:pt x="682" y="127"/>
                        </a:lnTo>
                        <a:lnTo>
                          <a:pt x="682" y="128"/>
                        </a:lnTo>
                        <a:lnTo>
                          <a:pt x="682" y="129"/>
                        </a:lnTo>
                        <a:lnTo>
                          <a:pt x="683" y="130"/>
                        </a:lnTo>
                        <a:lnTo>
                          <a:pt x="683" y="131"/>
                        </a:lnTo>
                        <a:lnTo>
                          <a:pt x="683" y="132"/>
                        </a:lnTo>
                        <a:lnTo>
                          <a:pt x="683" y="133"/>
                        </a:lnTo>
                        <a:lnTo>
                          <a:pt x="683" y="134"/>
                        </a:lnTo>
                        <a:lnTo>
                          <a:pt x="683" y="135"/>
                        </a:lnTo>
                        <a:lnTo>
                          <a:pt x="683" y="136"/>
                        </a:lnTo>
                        <a:lnTo>
                          <a:pt x="682" y="137"/>
                        </a:lnTo>
                        <a:lnTo>
                          <a:pt x="682" y="138"/>
                        </a:lnTo>
                        <a:lnTo>
                          <a:pt x="682" y="139"/>
                        </a:lnTo>
                        <a:lnTo>
                          <a:pt x="681" y="140"/>
                        </a:lnTo>
                        <a:lnTo>
                          <a:pt x="680" y="141"/>
                        </a:lnTo>
                        <a:lnTo>
                          <a:pt x="680" y="142"/>
                        </a:lnTo>
                        <a:lnTo>
                          <a:pt x="680" y="143"/>
                        </a:lnTo>
                        <a:lnTo>
                          <a:pt x="680" y="144"/>
                        </a:lnTo>
                        <a:lnTo>
                          <a:pt x="679" y="145"/>
                        </a:lnTo>
                        <a:lnTo>
                          <a:pt x="678" y="145"/>
                        </a:lnTo>
                        <a:lnTo>
                          <a:pt x="677" y="146"/>
                        </a:lnTo>
                        <a:lnTo>
                          <a:pt x="678" y="147"/>
                        </a:lnTo>
                        <a:lnTo>
                          <a:pt x="675" y="152"/>
                        </a:lnTo>
                        <a:lnTo>
                          <a:pt x="675" y="153"/>
                        </a:lnTo>
                        <a:lnTo>
                          <a:pt x="674" y="154"/>
                        </a:lnTo>
                        <a:lnTo>
                          <a:pt x="673" y="155"/>
                        </a:lnTo>
                        <a:lnTo>
                          <a:pt x="673" y="156"/>
                        </a:lnTo>
                        <a:lnTo>
                          <a:pt x="672" y="157"/>
                        </a:lnTo>
                        <a:lnTo>
                          <a:pt x="671" y="159"/>
                        </a:lnTo>
                        <a:lnTo>
                          <a:pt x="670" y="161"/>
                        </a:lnTo>
                        <a:lnTo>
                          <a:pt x="670" y="162"/>
                        </a:lnTo>
                        <a:lnTo>
                          <a:pt x="670" y="163"/>
                        </a:lnTo>
                        <a:lnTo>
                          <a:pt x="670" y="164"/>
                        </a:lnTo>
                        <a:lnTo>
                          <a:pt x="670" y="165"/>
                        </a:lnTo>
                        <a:lnTo>
                          <a:pt x="669" y="165"/>
                        </a:lnTo>
                        <a:lnTo>
                          <a:pt x="670" y="165"/>
                        </a:lnTo>
                        <a:lnTo>
                          <a:pt x="669" y="166"/>
                        </a:lnTo>
                        <a:lnTo>
                          <a:pt x="668" y="167"/>
                        </a:lnTo>
                        <a:lnTo>
                          <a:pt x="667" y="168"/>
                        </a:lnTo>
                        <a:lnTo>
                          <a:pt x="667" y="169"/>
                        </a:lnTo>
                        <a:lnTo>
                          <a:pt x="667" y="170"/>
                        </a:lnTo>
                        <a:lnTo>
                          <a:pt x="666" y="171"/>
                        </a:lnTo>
                        <a:lnTo>
                          <a:pt x="666" y="173"/>
                        </a:lnTo>
                        <a:lnTo>
                          <a:pt x="667" y="173"/>
                        </a:lnTo>
                        <a:lnTo>
                          <a:pt x="666" y="175"/>
                        </a:lnTo>
                        <a:lnTo>
                          <a:pt x="666" y="176"/>
                        </a:lnTo>
                        <a:lnTo>
                          <a:pt x="666" y="177"/>
                        </a:lnTo>
                        <a:lnTo>
                          <a:pt x="666" y="178"/>
                        </a:lnTo>
                        <a:lnTo>
                          <a:pt x="667" y="178"/>
                        </a:lnTo>
                        <a:lnTo>
                          <a:pt x="667" y="179"/>
                        </a:lnTo>
                        <a:lnTo>
                          <a:pt x="666" y="179"/>
                        </a:lnTo>
                        <a:lnTo>
                          <a:pt x="665" y="179"/>
                        </a:lnTo>
                        <a:lnTo>
                          <a:pt x="665" y="180"/>
                        </a:lnTo>
                        <a:lnTo>
                          <a:pt x="664" y="180"/>
                        </a:lnTo>
                        <a:lnTo>
                          <a:pt x="665" y="180"/>
                        </a:lnTo>
                        <a:lnTo>
                          <a:pt x="663" y="184"/>
                        </a:lnTo>
                        <a:lnTo>
                          <a:pt x="662" y="187"/>
                        </a:lnTo>
                        <a:lnTo>
                          <a:pt x="661" y="189"/>
                        </a:lnTo>
                        <a:lnTo>
                          <a:pt x="661" y="190"/>
                        </a:lnTo>
                        <a:lnTo>
                          <a:pt x="660" y="190"/>
                        </a:lnTo>
                        <a:lnTo>
                          <a:pt x="660" y="192"/>
                        </a:lnTo>
                        <a:lnTo>
                          <a:pt x="659" y="193"/>
                        </a:lnTo>
                        <a:lnTo>
                          <a:pt x="659" y="194"/>
                        </a:lnTo>
                        <a:lnTo>
                          <a:pt x="659" y="195"/>
                        </a:lnTo>
                        <a:lnTo>
                          <a:pt x="658" y="196"/>
                        </a:lnTo>
                        <a:lnTo>
                          <a:pt x="658" y="197"/>
                        </a:lnTo>
                        <a:lnTo>
                          <a:pt x="659" y="198"/>
                        </a:lnTo>
                        <a:lnTo>
                          <a:pt x="658" y="199"/>
                        </a:lnTo>
                        <a:lnTo>
                          <a:pt x="658" y="200"/>
                        </a:lnTo>
                        <a:lnTo>
                          <a:pt x="657" y="200"/>
                        </a:lnTo>
                        <a:lnTo>
                          <a:pt x="656" y="200"/>
                        </a:lnTo>
                        <a:lnTo>
                          <a:pt x="655" y="201"/>
                        </a:lnTo>
                        <a:lnTo>
                          <a:pt x="654" y="202"/>
                        </a:lnTo>
                        <a:lnTo>
                          <a:pt x="654" y="203"/>
                        </a:lnTo>
                        <a:lnTo>
                          <a:pt x="654" y="204"/>
                        </a:lnTo>
                        <a:lnTo>
                          <a:pt x="653" y="204"/>
                        </a:lnTo>
                        <a:lnTo>
                          <a:pt x="653" y="205"/>
                        </a:lnTo>
                        <a:lnTo>
                          <a:pt x="653" y="206"/>
                        </a:lnTo>
                        <a:lnTo>
                          <a:pt x="652" y="206"/>
                        </a:lnTo>
                        <a:lnTo>
                          <a:pt x="651" y="207"/>
                        </a:lnTo>
                        <a:lnTo>
                          <a:pt x="650" y="209"/>
                        </a:lnTo>
                        <a:lnTo>
                          <a:pt x="650" y="210"/>
                        </a:lnTo>
                        <a:lnTo>
                          <a:pt x="650" y="211"/>
                        </a:lnTo>
                        <a:lnTo>
                          <a:pt x="649" y="212"/>
                        </a:lnTo>
                        <a:lnTo>
                          <a:pt x="649" y="213"/>
                        </a:lnTo>
                        <a:lnTo>
                          <a:pt x="648" y="213"/>
                        </a:lnTo>
                        <a:lnTo>
                          <a:pt x="648" y="212"/>
                        </a:lnTo>
                        <a:lnTo>
                          <a:pt x="647" y="212"/>
                        </a:lnTo>
                        <a:lnTo>
                          <a:pt x="647" y="213"/>
                        </a:lnTo>
                        <a:lnTo>
                          <a:pt x="648" y="213"/>
                        </a:lnTo>
                        <a:lnTo>
                          <a:pt x="648" y="214"/>
                        </a:lnTo>
                        <a:lnTo>
                          <a:pt x="649" y="214"/>
                        </a:lnTo>
                        <a:lnTo>
                          <a:pt x="649" y="215"/>
                        </a:lnTo>
                        <a:lnTo>
                          <a:pt x="649" y="216"/>
                        </a:lnTo>
                        <a:lnTo>
                          <a:pt x="648" y="216"/>
                        </a:lnTo>
                        <a:lnTo>
                          <a:pt x="648" y="217"/>
                        </a:lnTo>
                        <a:lnTo>
                          <a:pt x="648" y="218"/>
                        </a:lnTo>
                        <a:lnTo>
                          <a:pt x="648" y="219"/>
                        </a:lnTo>
                        <a:lnTo>
                          <a:pt x="647" y="220"/>
                        </a:lnTo>
                        <a:lnTo>
                          <a:pt x="646" y="221"/>
                        </a:lnTo>
                        <a:lnTo>
                          <a:pt x="646" y="222"/>
                        </a:lnTo>
                        <a:lnTo>
                          <a:pt x="646" y="223"/>
                        </a:lnTo>
                        <a:lnTo>
                          <a:pt x="645" y="224"/>
                        </a:lnTo>
                        <a:lnTo>
                          <a:pt x="644" y="224"/>
                        </a:lnTo>
                        <a:lnTo>
                          <a:pt x="644" y="225"/>
                        </a:lnTo>
                        <a:lnTo>
                          <a:pt x="643" y="227"/>
                        </a:lnTo>
                        <a:lnTo>
                          <a:pt x="642" y="228"/>
                        </a:lnTo>
                        <a:lnTo>
                          <a:pt x="642" y="229"/>
                        </a:lnTo>
                        <a:lnTo>
                          <a:pt x="642" y="230"/>
                        </a:lnTo>
                        <a:lnTo>
                          <a:pt x="642" y="231"/>
                        </a:lnTo>
                        <a:lnTo>
                          <a:pt x="641" y="232"/>
                        </a:lnTo>
                        <a:lnTo>
                          <a:pt x="641" y="234"/>
                        </a:lnTo>
                        <a:lnTo>
                          <a:pt x="640" y="235"/>
                        </a:lnTo>
                        <a:lnTo>
                          <a:pt x="640" y="236"/>
                        </a:lnTo>
                        <a:lnTo>
                          <a:pt x="639" y="235"/>
                        </a:lnTo>
                        <a:lnTo>
                          <a:pt x="638" y="233"/>
                        </a:lnTo>
                        <a:lnTo>
                          <a:pt x="637" y="233"/>
                        </a:lnTo>
                        <a:lnTo>
                          <a:pt x="636" y="233"/>
                        </a:lnTo>
                        <a:lnTo>
                          <a:pt x="635" y="232"/>
                        </a:lnTo>
                        <a:lnTo>
                          <a:pt x="634" y="233"/>
                        </a:lnTo>
                        <a:lnTo>
                          <a:pt x="634" y="232"/>
                        </a:lnTo>
                        <a:lnTo>
                          <a:pt x="633" y="232"/>
                        </a:lnTo>
                        <a:lnTo>
                          <a:pt x="632" y="232"/>
                        </a:lnTo>
                        <a:lnTo>
                          <a:pt x="632" y="231"/>
                        </a:lnTo>
                        <a:lnTo>
                          <a:pt x="630" y="231"/>
                        </a:lnTo>
                        <a:lnTo>
                          <a:pt x="630" y="232"/>
                        </a:lnTo>
                        <a:lnTo>
                          <a:pt x="629" y="231"/>
                        </a:lnTo>
                        <a:lnTo>
                          <a:pt x="628" y="230"/>
                        </a:lnTo>
                        <a:lnTo>
                          <a:pt x="627" y="230"/>
                        </a:lnTo>
                        <a:lnTo>
                          <a:pt x="626" y="230"/>
                        </a:lnTo>
                        <a:lnTo>
                          <a:pt x="620" y="228"/>
                        </a:lnTo>
                        <a:lnTo>
                          <a:pt x="615" y="226"/>
                        </a:lnTo>
                        <a:lnTo>
                          <a:pt x="615" y="225"/>
                        </a:lnTo>
                        <a:lnTo>
                          <a:pt x="614" y="225"/>
                        </a:lnTo>
                        <a:lnTo>
                          <a:pt x="614" y="224"/>
                        </a:lnTo>
                        <a:lnTo>
                          <a:pt x="613" y="224"/>
                        </a:lnTo>
                        <a:lnTo>
                          <a:pt x="612" y="224"/>
                        </a:lnTo>
                        <a:lnTo>
                          <a:pt x="611" y="224"/>
                        </a:lnTo>
                        <a:lnTo>
                          <a:pt x="610" y="224"/>
                        </a:lnTo>
                        <a:lnTo>
                          <a:pt x="609" y="224"/>
                        </a:lnTo>
                        <a:lnTo>
                          <a:pt x="609" y="223"/>
                        </a:lnTo>
                        <a:lnTo>
                          <a:pt x="608" y="223"/>
                        </a:lnTo>
                        <a:lnTo>
                          <a:pt x="608" y="222"/>
                        </a:lnTo>
                        <a:lnTo>
                          <a:pt x="609" y="221"/>
                        </a:lnTo>
                        <a:lnTo>
                          <a:pt x="608" y="221"/>
                        </a:lnTo>
                        <a:lnTo>
                          <a:pt x="607" y="221"/>
                        </a:lnTo>
                        <a:lnTo>
                          <a:pt x="607" y="222"/>
                        </a:lnTo>
                        <a:lnTo>
                          <a:pt x="606" y="222"/>
                        </a:lnTo>
                        <a:lnTo>
                          <a:pt x="605" y="222"/>
                        </a:lnTo>
                        <a:lnTo>
                          <a:pt x="605" y="221"/>
                        </a:lnTo>
                        <a:lnTo>
                          <a:pt x="604" y="221"/>
                        </a:lnTo>
                        <a:lnTo>
                          <a:pt x="604" y="220"/>
                        </a:lnTo>
                        <a:lnTo>
                          <a:pt x="603" y="220"/>
                        </a:lnTo>
                        <a:lnTo>
                          <a:pt x="603" y="221"/>
                        </a:lnTo>
                        <a:lnTo>
                          <a:pt x="602" y="221"/>
                        </a:lnTo>
                        <a:lnTo>
                          <a:pt x="601" y="221"/>
                        </a:lnTo>
                        <a:lnTo>
                          <a:pt x="601" y="220"/>
                        </a:lnTo>
                        <a:lnTo>
                          <a:pt x="600" y="221"/>
                        </a:lnTo>
                        <a:lnTo>
                          <a:pt x="599" y="221"/>
                        </a:lnTo>
                        <a:lnTo>
                          <a:pt x="598" y="221"/>
                        </a:lnTo>
                        <a:lnTo>
                          <a:pt x="598" y="222"/>
                        </a:lnTo>
                        <a:lnTo>
                          <a:pt x="597" y="222"/>
                        </a:lnTo>
                        <a:lnTo>
                          <a:pt x="596" y="222"/>
                        </a:lnTo>
                        <a:lnTo>
                          <a:pt x="596" y="223"/>
                        </a:lnTo>
                        <a:lnTo>
                          <a:pt x="595" y="223"/>
                        </a:lnTo>
                        <a:lnTo>
                          <a:pt x="595" y="224"/>
                        </a:lnTo>
                        <a:lnTo>
                          <a:pt x="594" y="224"/>
                        </a:lnTo>
                        <a:lnTo>
                          <a:pt x="593" y="224"/>
                        </a:lnTo>
                        <a:lnTo>
                          <a:pt x="592" y="224"/>
                        </a:lnTo>
                        <a:lnTo>
                          <a:pt x="591" y="224"/>
                        </a:lnTo>
                        <a:lnTo>
                          <a:pt x="592" y="225"/>
                        </a:lnTo>
                        <a:lnTo>
                          <a:pt x="591" y="225"/>
                        </a:lnTo>
                        <a:lnTo>
                          <a:pt x="590" y="226"/>
                        </a:lnTo>
                        <a:lnTo>
                          <a:pt x="590" y="225"/>
                        </a:lnTo>
                        <a:lnTo>
                          <a:pt x="589" y="225"/>
                        </a:lnTo>
                        <a:lnTo>
                          <a:pt x="588" y="225"/>
                        </a:lnTo>
                        <a:lnTo>
                          <a:pt x="588" y="226"/>
                        </a:lnTo>
                        <a:lnTo>
                          <a:pt x="587" y="227"/>
                        </a:lnTo>
                        <a:lnTo>
                          <a:pt x="586" y="227"/>
                        </a:lnTo>
                        <a:lnTo>
                          <a:pt x="586" y="226"/>
                        </a:lnTo>
                        <a:lnTo>
                          <a:pt x="585" y="226"/>
                        </a:lnTo>
                        <a:lnTo>
                          <a:pt x="584" y="227"/>
                        </a:lnTo>
                        <a:lnTo>
                          <a:pt x="583" y="227"/>
                        </a:lnTo>
                        <a:lnTo>
                          <a:pt x="582" y="227"/>
                        </a:lnTo>
                        <a:lnTo>
                          <a:pt x="581" y="227"/>
                        </a:lnTo>
                        <a:lnTo>
                          <a:pt x="580" y="227"/>
                        </a:lnTo>
                        <a:lnTo>
                          <a:pt x="579" y="228"/>
                        </a:lnTo>
                        <a:lnTo>
                          <a:pt x="578" y="228"/>
                        </a:lnTo>
                        <a:lnTo>
                          <a:pt x="577" y="228"/>
                        </a:lnTo>
                        <a:lnTo>
                          <a:pt x="577" y="227"/>
                        </a:lnTo>
                        <a:lnTo>
                          <a:pt x="577" y="226"/>
                        </a:lnTo>
                        <a:lnTo>
                          <a:pt x="576" y="226"/>
                        </a:lnTo>
                        <a:lnTo>
                          <a:pt x="575" y="226"/>
                        </a:lnTo>
                        <a:lnTo>
                          <a:pt x="575" y="225"/>
                        </a:lnTo>
                        <a:lnTo>
                          <a:pt x="576" y="225"/>
                        </a:lnTo>
                        <a:lnTo>
                          <a:pt x="575" y="225"/>
                        </a:lnTo>
                        <a:lnTo>
                          <a:pt x="575" y="224"/>
                        </a:lnTo>
                        <a:lnTo>
                          <a:pt x="576" y="223"/>
                        </a:lnTo>
                        <a:lnTo>
                          <a:pt x="576" y="222"/>
                        </a:lnTo>
                        <a:lnTo>
                          <a:pt x="575" y="220"/>
                        </a:lnTo>
                        <a:lnTo>
                          <a:pt x="574" y="220"/>
                        </a:lnTo>
                        <a:lnTo>
                          <a:pt x="574" y="221"/>
                        </a:lnTo>
                        <a:lnTo>
                          <a:pt x="573" y="221"/>
                        </a:lnTo>
                        <a:lnTo>
                          <a:pt x="572" y="221"/>
                        </a:lnTo>
                        <a:lnTo>
                          <a:pt x="571" y="221"/>
                        </a:lnTo>
                        <a:lnTo>
                          <a:pt x="571" y="222"/>
                        </a:lnTo>
                        <a:lnTo>
                          <a:pt x="570" y="222"/>
                        </a:lnTo>
                        <a:lnTo>
                          <a:pt x="569" y="222"/>
                        </a:lnTo>
                        <a:lnTo>
                          <a:pt x="569" y="221"/>
                        </a:lnTo>
                        <a:lnTo>
                          <a:pt x="568" y="221"/>
                        </a:lnTo>
                        <a:lnTo>
                          <a:pt x="567" y="220"/>
                        </a:lnTo>
                        <a:lnTo>
                          <a:pt x="566" y="220"/>
                        </a:lnTo>
                        <a:lnTo>
                          <a:pt x="565" y="220"/>
                        </a:lnTo>
                        <a:lnTo>
                          <a:pt x="564" y="220"/>
                        </a:lnTo>
                        <a:lnTo>
                          <a:pt x="564" y="219"/>
                        </a:lnTo>
                        <a:lnTo>
                          <a:pt x="563" y="220"/>
                        </a:lnTo>
                        <a:lnTo>
                          <a:pt x="562" y="220"/>
                        </a:lnTo>
                        <a:lnTo>
                          <a:pt x="562" y="221"/>
                        </a:lnTo>
                        <a:lnTo>
                          <a:pt x="561" y="222"/>
                        </a:lnTo>
                        <a:lnTo>
                          <a:pt x="560" y="222"/>
                        </a:lnTo>
                        <a:lnTo>
                          <a:pt x="559" y="222"/>
                        </a:lnTo>
                        <a:lnTo>
                          <a:pt x="559" y="223"/>
                        </a:lnTo>
                        <a:lnTo>
                          <a:pt x="558" y="223"/>
                        </a:lnTo>
                        <a:lnTo>
                          <a:pt x="557" y="223"/>
                        </a:lnTo>
                        <a:lnTo>
                          <a:pt x="556" y="223"/>
                        </a:lnTo>
                        <a:lnTo>
                          <a:pt x="556" y="224"/>
                        </a:lnTo>
                        <a:lnTo>
                          <a:pt x="556" y="223"/>
                        </a:lnTo>
                        <a:lnTo>
                          <a:pt x="555" y="224"/>
                        </a:lnTo>
                        <a:lnTo>
                          <a:pt x="554" y="224"/>
                        </a:lnTo>
                        <a:lnTo>
                          <a:pt x="553" y="224"/>
                        </a:lnTo>
                        <a:lnTo>
                          <a:pt x="552" y="224"/>
                        </a:lnTo>
                        <a:lnTo>
                          <a:pt x="551" y="224"/>
                        </a:lnTo>
                        <a:lnTo>
                          <a:pt x="550" y="224"/>
                        </a:lnTo>
                        <a:lnTo>
                          <a:pt x="549" y="223"/>
                        </a:lnTo>
                        <a:lnTo>
                          <a:pt x="548" y="224"/>
                        </a:lnTo>
                        <a:lnTo>
                          <a:pt x="547" y="224"/>
                        </a:lnTo>
                        <a:lnTo>
                          <a:pt x="546" y="224"/>
                        </a:lnTo>
                        <a:lnTo>
                          <a:pt x="544" y="226"/>
                        </a:lnTo>
                        <a:lnTo>
                          <a:pt x="543" y="227"/>
                        </a:lnTo>
                        <a:lnTo>
                          <a:pt x="541" y="227"/>
                        </a:lnTo>
                        <a:lnTo>
                          <a:pt x="540" y="227"/>
                        </a:lnTo>
                        <a:lnTo>
                          <a:pt x="539" y="228"/>
                        </a:lnTo>
                        <a:lnTo>
                          <a:pt x="539" y="229"/>
                        </a:lnTo>
                        <a:lnTo>
                          <a:pt x="539" y="230"/>
                        </a:lnTo>
                        <a:lnTo>
                          <a:pt x="540" y="231"/>
                        </a:lnTo>
                        <a:lnTo>
                          <a:pt x="541" y="232"/>
                        </a:lnTo>
                        <a:lnTo>
                          <a:pt x="541" y="233"/>
                        </a:lnTo>
                        <a:lnTo>
                          <a:pt x="540" y="233"/>
                        </a:lnTo>
                        <a:lnTo>
                          <a:pt x="540" y="234"/>
                        </a:lnTo>
                        <a:lnTo>
                          <a:pt x="538" y="236"/>
                        </a:lnTo>
                        <a:lnTo>
                          <a:pt x="537" y="236"/>
                        </a:lnTo>
                        <a:lnTo>
                          <a:pt x="536" y="236"/>
                        </a:lnTo>
                        <a:lnTo>
                          <a:pt x="535" y="236"/>
                        </a:lnTo>
                        <a:lnTo>
                          <a:pt x="534" y="236"/>
                        </a:lnTo>
                        <a:lnTo>
                          <a:pt x="533" y="236"/>
                        </a:lnTo>
                        <a:lnTo>
                          <a:pt x="532" y="236"/>
                        </a:lnTo>
                        <a:lnTo>
                          <a:pt x="531" y="236"/>
                        </a:lnTo>
                        <a:lnTo>
                          <a:pt x="530" y="237"/>
                        </a:lnTo>
                        <a:lnTo>
                          <a:pt x="530" y="238"/>
                        </a:lnTo>
                        <a:lnTo>
                          <a:pt x="530" y="239"/>
                        </a:lnTo>
                        <a:lnTo>
                          <a:pt x="529" y="239"/>
                        </a:lnTo>
                        <a:lnTo>
                          <a:pt x="528" y="239"/>
                        </a:lnTo>
                        <a:lnTo>
                          <a:pt x="528" y="240"/>
                        </a:lnTo>
                        <a:lnTo>
                          <a:pt x="527" y="242"/>
                        </a:lnTo>
                        <a:lnTo>
                          <a:pt x="526" y="242"/>
                        </a:lnTo>
                        <a:lnTo>
                          <a:pt x="526" y="241"/>
                        </a:lnTo>
                        <a:lnTo>
                          <a:pt x="525" y="241"/>
                        </a:lnTo>
                        <a:lnTo>
                          <a:pt x="524" y="241"/>
                        </a:lnTo>
                        <a:lnTo>
                          <a:pt x="523" y="241"/>
                        </a:lnTo>
                        <a:lnTo>
                          <a:pt x="523" y="242"/>
                        </a:lnTo>
                        <a:lnTo>
                          <a:pt x="524" y="243"/>
                        </a:lnTo>
                        <a:lnTo>
                          <a:pt x="523" y="244"/>
                        </a:lnTo>
                        <a:lnTo>
                          <a:pt x="524" y="244"/>
                        </a:lnTo>
                        <a:lnTo>
                          <a:pt x="524" y="245"/>
                        </a:lnTo>
                        <a:lnTo>
                          <a:pt x="525" y="246"/>
                        </a:lnTo>
                        <a:lnTo>
                          <a:pt x="526" y="248"/>
                        </a:lnTo>
                        <a:lnTo>
                          <a:pt x="527" y="249"/>
                        </a:lnTo>
                        <a:lnTo>
                          <a:pt x="526" y="249"/>
                        </a:lnTo>
                        <a:lnTo>
                          <a:pt x="525" y="249"/>
                        </a:lnTo>
                        <a:lnTo>
                          <a:pt x="525" y="250"/>
                        </a:lnTo>
                        <a:lnTo>
                          <a:pt x="524" y="250"/>
                        </a:lnTo>
                        <a:lnTo>
                          <a:pt x="524" y="249"/>
                        </a:lnTo>
                        <a:lnTo>
                          <a:pt x="524" y="250"/>
                        </a:lnTo>
                        <a:lnTo>
                          <a:pt x="523" y="250"/>
                        </a:lnTo>
                        <a:lnTo>
                          <a:pt x="523" y="249"/>
                        </a:lnTo>
                        <a:lnTo>
                          <a:pt x="522" y="249"/>
                        </a:lnTo>
                        <a:lnTo>
                          <a:pt x="522" y="248"/>
                        </a:lnTo>
                        <a:lnTo>
                          <a:pt x="521" y="248"/>
                        </a:lnTo>
                        <a:lnTo>
                          <a:pt x="520" y="249"/>
                        </a:lnTo>
                        <a:lnTo>
                          <a:pt x="520" y="248"/>
                        </a:lnTo>
                        <a:lnTo>
                          <a:pt x="519" y="249"/>
                        </a:lnTo>
                        <a:lnTo>
                          <a:pt x="518" y="249"/>
                        </a:lnTo>
                        <a:lnTo>
                          <a:pt x="518" y="248"/>
                        </a:lnTo>
                        <a:lnTo>
                          <a:pt x="518" y="249"/>
                        </a:lnTo>
                        <a:lnTo>
                          <a:pt x="517" y="249"/>
                        </a:lnTo>
                        <a:lnTo>
                          <a:pt x="517" y="250"/>
                        </a:lnTo>
                        <a:lnTo>
                          <a:pt x="516" y="250"/>
                        </a:lnTo>
                        <a:lnTo>
                          <a:pt x="516" y="251"/>
                        </a:lnTo>
                        <a:lnTo>
                          <a:pt x="515" y="251"/>
                        </a:lnTo>
                        <a:lnTo>
                          <a:pt x="514" y="251"/>
                        </a:lnTo>
                        <a:lnTo>
                          <a:pt x="513" y="251"/>
                        </a:lnTo>
                        <a:lnTo>
                          <a:pt x="514" y="252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2" y="253"/>
                        </a:lnTo>
                        <a:lnTo>
                          <a:pt x="512" y="252"/>
                        </a:lnTo>
                        <a:lnTo>
                          <a:pt x="511" y="252"/>
                        </a:lnTo>
                        <a:lnTo>
                          <a:pt x="510" y="252"/>
                        </a:lnTo>
                        <a:lnTo>
                          <a:pt x="510" y="253"/>
                        </a:lnTo>
                        <a:lnTo>
                          <a:pt x="509" y="253"/>
                        </a:lnTo>
                        <a:lnTo>
                          <a:pt x="509" y="252"/>
                        </a:lnTo>
                        <a:lnTo>
                          <a:pt x="508" y="252"/>
                        </a:lnTo>
                        <a:lnTo>
                          <a:pt x="507" y="252"/>
                        </a:lnTo>
                        <a:lnTo>
                          <a:pt x="507" y="253"/>
                        </a:lnTo>
                        <a:lnTo>
                          <a:pt x="506" y="253"/>
                        </a:lnTo>
                        <a:lnTo>
                          <a:pt x="506" y="252"/>
                        </a:lnTo>
                        <a:lnTo>
                          <a:pt x="506" y="251"/>
                        </a:lnTo>
                        <a:lnTo>
                          <a:pt x="505" y="251"/>
                        </a:lnTo>
                        <a:lnTo>
                          <a:pt x="504" y="251"/>
                        </a:lnTo>
                        <a:lnTo>
                          <a:pt x="504" y="252"/>
                        </a:lnTo>
                        <a:lnTo>
                          <a:pt x="503" y="252"/>
                        </a:lnTo>
                        <a:lnTo>
                          <a:pt x="503" y="253"/>
                        </a:lnTo>
                        <a:lnTo>
                          <a:pt x="502" y="253"/>
                        </a:lnTo>
                        <a:lnTo>
                          <a:pt x="501" y="253"/>
                        </a:lnTo>
                        <a:lnTo>
                          <a:pt x="500" y="254"/>
                        </a:lnTo>
                        <a:lnTo>
                          <a:pt x="500" y="253"/>
                        </a:lnTo>
                        <a:lnTo>
                          <a:pt x="500" y="254"/>
                        </a:lnTo>
                        <a:lnTo>
                          <a:pt x="499" y="254"/>
                        </a:lnTo>
                        <a:lnTo>
                          <a:pt x="498" y="255"/>
                        </a:lnTo>
                        <a:lnTo>
                          <a:pt x="498" y="256"/>
                        </a:lnTo>
                        <a:lnTo>
                          <a:pt x="497" y="256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60"/>
                        </a:lnTo>
                        <a:lnTo>
                          <a:pt x="485" y="261"/>
                        </a:lnTo>
                        <a:lnTo>
                          <a:pt x="485" y="260"/>
                        </a:lnTo>
                        <a:lnTo>
                          <a:pt x="484" y="260"/>
                        </a:lnTo>
                        <a:lnTo>
                          <a:pt x="484" y="261"/>
                        </a:lnTo>
                        <a:lnTo>
                          <a:pt x="484" y="260"/>
                        </a:lnTo>
                        <a:lnTo>
                          <a:pt x="483" y="260"/>
                        </a:lnTo>
                        <a:lnTo>
                          <a:pt x="483" y="259"/>
                        </a:lnTo>
                        <a:lnTo>
                          <a:pt x="482" y="259"/>
                        </a:lnTo>
                        <a:lnTo>
                          <a:pt x="481" y="258"/>
                        </a:lnTo>
                        <a:lnTo>
                          <a:pt x="481" y="257"/>
                        </a:lnTo>
                        <a:lnTo>
                          <a:pt x="478" y="254"/>
                        </a:lnTo>
                        <a:lnTo>
                          <a:pt x="471" y="253"/>
                        </a:lnTo>
                        <a:lnTo>
                          <a:pt x="467" y="255"/>
                        </a:lnTo>
                        <a:lnTo>
                          <a:pt x="463" y="254"/>
                        </a:lnTo>
                        <a:lnTo>
                          <a:pt x="462" y="253"/>
                        </a:lnTo>
                        <a:lnTo>
                          <a:pt x="462" y="252"/>
                        </a:lnTo>
                        <a:lnTo>
                          <a:pt x="461" y="252"/>
                        </a:lnTo>
                        <a:lnTo>
                          <a:pt x="460" y="251"/>
                        </a:lnTo>
                        <a:lnTo>
                          <a:pt x="459" y="251"/>
                        </a:lnTo>
                        <a:lnTo>
                          <a:pt x="459" y="252"/>
                        </a:lnTo>
                        <a:lnTo>
                          <a:pt x="458" y="252"/>
                        </a:lnTo>
                        <a:lnTo>
                          <a:pt x="457" y="252"/>
                        </a:lnTo>
                        <a:lnTo>
                          <a:pt x="456" y="252"/>
                        </a:lnTo>
                        <a:lnTo>
                          <a:pt x="455" y="253"/>
                        </a:lnTo>
                        <a:lnTo>
                          <a:pt x="454" y="254"/>
                        </a:lnTo>
                        <a:lnTo>
                          <a:pt x="454" y="255"/>
                        </a:lnTo>
                        <a:lnTo>
                          <a:pt x="454" y="256"/>
                        </a:lnTo>
                        <a:lnTo>
                          <a:pt x="453" y="256"/>
                        </a:lnTo>
                        <a:lnTo>
                          <a:pt x="453" y="257"/>
                        </a:lnTo>
                        <a:lnTo>
                          <a:pt x="454" y="257"/>
                        </a:lnTo>
                        <a:lnTo>
                          <a:pt x="454" y="258"/>
                        </a:lnTo>
                        <a:lnTo>
                          <a:pt x="453" y="259"/>
                        </a:lnTo>
                        <a:lnTo>
                          <a:pt x="452" y="259"/>
                        </a:lnTo>
                        <a:lnTo>
                          <a:pt x="452" y="260"/>
                        </a:lnTo>
                        <a:lnTo>
                          <a:pt x="452" y="261"/>
                        </a:lnTo>
                        <a:lnTo>
                          <a:pt x="452" y="262"/>
                        </a:lnTo>
                        <a:lnTo>
                          <a:pt x="451" y="262"/>
                        </a:lnTo>
                        <a:lnTo>
                          <a:pt x="451" y="263"/>
                        </a:lnTo>
                        <a:lnTo>
                          <a:pt x="450" y="262"/>
                        </a:lnTo>
                        <a:lnTo>
                          <a:pt x="449" y="261"/>
                        </a:lnTo>
                        <a:lnTo>
                          <a:pt x="448" y="260"/>
                        </a:lnTo>
                        <a:lnTo>
                          <a:pt x="447" y="259"/>
                        </a:lnTo>
                        <a:lnTo>
                          <a:pt x="445" y="258"/>
                        </a:lnTo>
                        <a:lnTo>
                          <a:pt x="445" y="257"/>
                        </a:lnTo>
                        <a:lnTo>
                          <a:pt x="444" y="254"/>
                        </a:lnTo>
                        <a:lnTo>
                          <a:pt x="443" y="254"/>
                        </a:lnTo>
                        <a:lnTo>
                          <a:pt x="442" y="254"/>
                        </a:lnTo>
                        <a:lnTo>
                          <a:pt x="441" y="254"/>
                        </a:lnTo>
                        <a:lnTo>
                          <a:pt x="441" y="253"/>
                        </a:lnTo>
                        <a:lnTo>
                          <a:pt x="440" y="253"/>
                        </a:lnTo>
                        <a:lnTo>
                          <a:pt x="440" y="254"/>
                        </a:lnTo>
                        <a:lnTo>
                          <a:pt x="440" y="253"/>
                        </a:lnTo>
                        <a:lnTo>
                          <a:pt x="440" y="252"/>
                        </a:lnTo>
                        <a:lnTo>
                          <a:pt x="440" y="251"/>
                        </a:lnTo>
                        <a:lnTo>
                          <a:pt x="440" y="250"/>
                        </a:lnTo>
                        <a:lnTo>
                          <a:pt x="440" y="249"/>
                        </a:lnTo>
                        <a:lnTo>
                          <a:pt x="439" y="249"/>
                        </a:lnTo>
                        <a:lnTo>
                          <a:pt x="438" y="247"/>
                        </a:lnTo>
                        <a:lnTo>
                          <a:pt x="437" y="246"/>
                        </a:lnTo>
                        <a:lnTo>
                          <a:pt x="436" y="246"/>
                        </a:lnTo>
                        <a:lnTo>
                          <a:pt x="435" y="245"/>
                        </a:lnTo>
                        <a:lnTo>
                          <a:pt x="433" y="246"/>
                        </a:lnTo>
                        <a:lnTo>
                          <a:pt x="433" y="247"/>
                        </a:lnTo>
                        <a:lnTo>
                          <a:pt x="432" y="248"/>
                        </a:lnTo>
                        <a:lnTo>
                          <a:pt x="431" y="248"/>
                        </a:lnTo>
                        <a:lnTo>
                          <a:pt x="430" y="248"/>
                        </a:lnTo>
                        <a:lnTo>
                          <a:pt x="429" y="248"/>
                        </a:lnTo>
                        <a:lnTo>
                          <a:pt x="429" y="247"/>
                        </a:lnTo>
                        <a:lnTo>
                          <a:pt x="429" y="246"/>
                        </a:lnTo>
                        <a:lnTo>
                          <a:pt x="430" y="245"/>
                        </a:lnTo>
                        <a:lnTo>
                          <a:pt x="430" y="244"/>
                        </a:lnTo>
                        <a:lnTo>
                          <a:pt x="426" y="241"/>
                        </a:lnTo>
                        <a:lnTo>
                          <a:pt x="426" y="242"/>
                        </a:lnTo>
                        <a:lnTo>
                          <a:pt x="425" y="242"/>
                        </a:lnTo>
                        <a:lnTo>
                          <a:pt x="424" y="242"/>
                        </a:lnTo>
                        <a:lnTo>
                          <a:pt x="423" y="243"/>
                        </a:lnTo>
                        <a:lnTo>
                          <a:pt x="423" y="244"/>
                        </a:lnTo>
                        <a:lnTo>
                          <a:pt x="423" y="243"/>
                        </a:lnTo>
                        <a:lnTo>
                          <a:pt x="423" y="242"/>
                        </a:lnTo>
                        <a:lnTo>
                          <a:pt x="423" y="240"/>
                        </a:lnTo>
                        <a:lnTo>
                          <a:pt x="422" y="239"/>
                        </a:lnTo>
                        <a:lnTo>
                          <a:pt x="422" y="238"/>
                        </a:lnTo>
                        <a:lnTo>
                          <a:pt x="422" y="237"/>
                        </a:lnTo>
                        <a:lnTo>
                          <a:pt x="421" y="236"/>
                        </a:lnTo>
                        <a:lnTo>
                          <a:pt x="420" y="235"/>
                        </a:lnTo>
                        <a:lnTo>
                          <a:pt x="420" y="234"/>
                        </a:lnTo>
                        <a:lnTo>
                          <a:pt x="419" y="234"/>
                        </a:lnTo>
                        <a:lnTo>
                          <a:pt x="418" y="233"/>
                        </a:lnTo>
                        <a:lnTo>
                          <a:pt x="418" y="232"/>
                        </a:lnTo>
                        <a:lnTo>
                          <a:pt x="417" y="230"/>
                        </a:lnTo>
                        <a:lnTo>
                          <a:pt x="416" y="230"/>
                        </a:lnTo>
                        <a:lnTo>
                          <a:pt x="416" y="229"/>
                        </a:lnTo>
                        <a:lnTo>
                          <a:pt x="416" y="228"/>
                        </a:lnTo>
                        <a:lnTo>
                          <a:pt x="415" y="227"/>
                        </a:lnTo>
                        <a:lnTo>
                          <a:pt x="414" y="227"/>
                        </a:lnTo>
                        <a:lnTo>
                          <a:pt x="414" y="226"/>
                        </a:lnTo>
                        <a:lnTo>
                          <a:pt x="414" y="225"/>
                        </a:lnTo>
                        <a:lnTo>
                          <a:pt x="413" y="225"/>
                        </a:lnTo>
                        <a:lnTo>
                          <a:pt x="410" y="223"/>
                        </a:lnTo>
                        <a:lnTo>
                          <a:pt x="408" y="222"/>
                        </a:lnTo>
                        <a:lnTo>
                          <a:pt x="407" y="221"/>
                        </a:lnTo>
                        <a:lnTo>
                          <a:pt x="405" y="220"/>
                        </a:lnTo>
                        <a:lnTo>
                          <a:pt x="404" y="219"/>
                        </a:lnTo>
                        <a:lnTo>
                          <a:pt x="404" y="218"/>
                        </a:lnTo>
                        <a:lnTo>
                          <a:pt x="403" y="218"/>
                        </a:lnTo>
                        <a:lnTo>
                          <a:pt x="401" y="218"/>
                        </a:lnTo>
                        <a:lnTo>
                          <a:pt x="400" y="218"/>
                        </a:lnTo>
                        <a:lnTo>
                          <a:pt x="399" y="217"/>
                        </a:lnTo>
                        <a:lnTo>
                          <a:pt x="399" y="216"/>
                        </a:lnTo>
                        <a:lnTo>
                          <a:pt x="398" y="215"/>
                        </a:lnTo>
                        <a:lnTo>
                          <a:pt x="398" y="214"/>
                        </a:lnTo>
                        <a:lnTo>
                          <a:pt x="399" y="212"/>
                        </a:lnTo>
                        <a:lnTo>
                          <a:pt x="398" y="211"/>
                        </a:lnTo>
                        <a:lnTo>
                          <a:pt x="397" y="211"/>
                        </a:lnTo>
                        <a:lnTo>
                          <a:pt x="396" y="211"/>
                        </a:lnTo>
                        <a:lnTo>
                          <a:pt x="394" y="210"/>
                        </a:lnTo>
                        <a:lnTo>
                          <a:pt x="393" y="210"/>
                        </a:lnTo>
                        <a:lnTo>
                          <a:pt x="392" y="210"/>
                        </a:lnTo>
                        <a:lnTo>
                          <a:pt x="392" y="211"/>
                        </a:lnTo>
                        <a:lnTo>
                          <a:pt x="391" y="211"/>
                        </a:lnTo>
                        <a:lnTo>
                          <a:pt x="389" y="210"/>
                        </a:lnTo>
                        <a:lnTo>
                          <a:pt x="388" y="211"/>
                        </a:lnTo>
                        <a:lnTo>
                          <a:pt x="387" y="211"/>
                        </a:lnTo>
                        <a:lnTo>
                          <a:pt x="386" y="212"/>
                        </a:lnTo>
                        <a:lnTo>
                          <a:pt x="385" y="213"/>
                        </a:lnTo>
                        <a:lnTo>
                          <a:pt x="384" y="215"/>
                        </a:lnTo>
                        <a:lnTo>
                          <a:pt x="383" y="215"/>
                        </a:lnTo>
                        <a:lnTo>
                          <a:pt x="382" y="215"/>
                        </a:lnTo>
                        <a:lnTo>
                          <a:pt x="382" y="214"/>
                        </a:lnTo>
                        <a:lnTo>
                          <a:pt x="380" y="213"/>
                        </a:lnTo>
                        <a:lnTo>
                          <a:pt x="381" y="212"/>
                        </a:lnTo>
                        <a:lnTo>
                          <a:pt x="381" y="211"/>
                        </a:lnTo>
                        <a:lnTo>
                          <a:pt x="380" y="211"/>
                        </a:lnTo>
                        <a:lnTo>
                          <a:pt x="378" y="212"/>
                        </a:lnTo>
                        <a:lnTo>
                          <a:pt x="378" y="211"/>
                        </a:lnTo>
                        <a:lnTo>
                          <a:pt x="377" y="211"/>
                        </a:lnTo>
                        <a:lnTo>
                          <a:pt x="376" y="211"/>
                        </a:lnTo>
                        <a:lnTo>
                          <a:pt x="377" y="210"/>
                        </a:lnTo>
                        <a:lnTo>
                          <a:pt x="378" y="210"/>
                        </a:lnTo>
                        <a:lnTo>
                          <a:pt x="378" y="209"/>
                        </a:lnTo>
                        <a:lnTo>
                          <a:pt x="378" y="208"/>
                        </a:lnTo>
                        <a:lnTo>
                          <a:pt x="377" y="206"/>
                        </a:lnTo>
                        <a:lnTo>
                          <a:pt x="377" y="205"/>
                        </a:lnTo>
                        <a:lnTo>
                          <a:pt x="376" y="204"/>
                        </a:lnTo>
                        <a:lnTo>
                          <a:pt x="376" y="203"/>
                        </a:lnTo>
                        <a:lnTo>
                          <a:pt x="375" y="203"/>
                        </a:lnTo>
                        <a:lnTo>
                          <a:pt x="375" y="202"/>
                        </a:lnTo>
                        <a:lnTo>
                          <a:pt x="375" y="201"/>
                        </a:lnTo>
                        <a:lnTo>
                          <a:pt x="374" y="200"/>
                        </a:lnTo>
                        <a:lnTo>
                          <a:pt x="374" y="199"/>
                        </a:lnTo>
                        <a:lnTo>
                          <a:pt x="373" y="199"/>
                        </a:lnTo>
                        <a:lnTo>
                          <a:pt x="373" y="197"/>
                        </a:lnTo>
                        <a:lnTo>
                          <a:pt x="372" y="196"/>
                        </a:lnTo>
                        <a:lnTo>
                          <a:pt x="372" y="195"/>
                        </a:lnTo>
                        <a:lnTo>
                          <a:pt x="371" y="195"/>
                        </a:lnTo>
                        <a:lnTo>
                          <a:pt x="371" y="196"/>
                        </a:lnTo>
                        <a:lnTo>
                          <a:pt x="370" y="196"/>
                        </a:lnTo>
                        <a:lnTo>
                          <a:pt x="369" y="197"/>
                        </a:lnTo>
                        <a:lnTo>
                          <a:pt x="368" y="197"/>
                        </a:lnTo>
                        <a:lnTo>
                          <a:pt x="367" y="198"/>
                        </a:lnTo>
                        <a:lnTo>
                          <a:pt x="366" y="198"/>
                        </a:lnTo>
                        <a:lnTo>
                          <a:pt x="365" y="198"/>
                        </a:lnTo>
                        <a:lnTo>
                          <a:pt x="364" y="198"/>
                        </a:lnTo>
                        <a:lnTo>
                          <a:pt x="364" y="199"/>
                        </a:lnTo>
                        <a:lnTo>
                          <a:pt x="365" y="199"/>
                        </a:lnTo>
                        <a:lnTo>
                          <a:pt x="365" y="200"/>
                        </a:lnTo>
                        <a:lnTo>
                          <a:pt x="365" y="201"/>
                        </a:lnTo>
                        <a:lnTo>
                          <a:pt x="364" y="202"/>
                        </a:lnTo>
                        <a:lnTo>
                          <a:pt x="364" y="203"/>
                        </a:lnTo>
                        <a:lnTo>
                          <a:pt x="363" y="206"/>
                        </a:lnTo>
                        <a:lnTo>
                          <a:pt x="362" y="208"/>
                        </a:lnTo>
                        <a:lnTo>
                          <a:pt x="362" y="209"/>
                        </a:lnTo>
                        <a:lnTo>
                          <a:pt x="361" y="209"/>
                        </a:lnTo>
                        <a:lnTo>
                          <a:pt x="361" y="210"/>
                        </a:lnTo>
                        <a:lnTo>
                          <a:pt x="359" y="211"/>
                        </a:lnTo>
                        <a:lnTo>
                          <a:pt x="358" y="211"/>
                        </a:lnTo>
                        <a:lnTo>
                          <a:pt x="358" y="212"/>
                        </a:lnTo>
                        <a:lnTo>
                          <a:pt x="358" y="213"/>
                        </a:lnTo>
                        <a:lnTo>
                          <a:pt x="358" y="214"/>
                        </a:lnTo>
                        <a:lnTo>
                          <a:pt x="357" y="214"/>
                        </a:lnTo>
                        <a:lnTo>
                          <a:pt x="356" y="214"/>
                        </a:lnTo>
                        <a:lnTo>
                          <a:pt x="355" y="214"/>
                        </a:lnTo>
                        <a:lnTo>
                          <a:pt x="355" y="215"/>
                        </a:lnTo>
                        <a:lnTo>
                          <a:pt x="353" y="216"/>
                        </a:lnTo>
                        <a:lnTo>
                          <a:pt x="352" y="217"/>
                        </a:lnTo>
                        <a:lnTo>
                          <a:pt x="351" y="218"/>
                        </a:lnTo>
                        <a:lnTo>
                          <a:pt x="351" y="219"/>
                        </a:lnTo>
                        <a:lnTo>
                          <a:pt x="350" y="219"/>
                        </a:lnTo>
                        <a:lnTo>
                          <a:pt x="350" y="220"/>
                        </a:lnTo>
                        <a:lnTo>
                          <a:pt x="349" y="221"/>
                        </a:lnTo>
                        <a:lnTo>
                          <a:pt x="348" y="222"/>
                        </a:lnTo>
                        <a:lnTo>
                          <a:pt x="347" y="222"/>
                        </a:lnTo>
                        <a:lnTo>
                          <a:pt x="347" y="223"/>
                        </a:lnTo>
                        <a:lnTo>
                          <a:pt x="347" y="224"/>
                        </a:lnTo>
                        <a:lnTo>
                          <a:pt x="346" y="225"/>
                        </a:lnTo>
                        <a:lnTo>
                          <a:pt x="345" y="225"/>
                        </a:lnTo>
                        <a:lnTo>
                          <a:pt x="344" y="225"/>
                        </a:lnTo>
                        <a:lnTo>
                          <a:pt x="343" y="225"/>
                        </a:lnTo>
                        <a:lnTo>
                          <a:pt x="341" y="225"/>
                        </a:lnTo>
                        <a:lnTo>
                          <a:pt x="341" y="226"/>
                        </a:lnTo>
                        <a:lnTo>
                          <a:pt x="339" y="226"/>
                        </a:lnTo>
                        <a:lnTo>
                          <a:pt x="338" y="226"/>
                        </a:lnTo>
                        <a:lnTo>
                          <a:pt x="337" y="226"/>
                        </a:lnTo>
                        <a:lnTo>
                          <a:pt x="336" y="226"/>
                        </a:lnTo>
                        <a:lnTo>
                          <a:pt x="335" y="226"/>
                        </a:lnTo>
                        <a:lnTo>
                          <a:pt x="334" y="226"/>
                        </a:lnTo>
                        <a:lnTo>
                          <a:pt x="333" y="227"/>
                        </a:lnTo>
                        <a:lnTo>
                          <a:pt x="332" y="228"/>
                        </a:lnTo>
                        <a:lnTo>
                          <a:pt x="331" y="229"/>
                        </a:lnTo>
                        <a:lnTo>
                          <a:pt x="330" y="229"/>
                        </a:lnTo>
                        <a:lnTo>
                          <a:pt x="329" y="230"/>
                        </a:lnTo>
                        <a:lnTo>
                          <a:pt x="328" y="231"/>
                        </a:lnTo>
                        <a:lnTo>
                          <a:pt x="327" y="232"/>
                        </a:lnTo>
                        <a:lnTo>
                          <a:pt x="327" y="233"/>
                        </a:lnTo>
                        <a:lnTo>
                          <a:pt x="327" y="234"/>
                        </a:lnTo>
                        <a:lnTo>
                          <a:pt x="327" y="235"/>
                        </a:lnTo>
                        <a:lnTo>
                          <a:pt x="326" y="236"/>
                        </a:lnTo>
                        <a:lnTo>
                          <a:pt x="325" y="237"/>
                        </a:lnTo>
                        <a:lnTo>
                          <a:pt x="324" y="237"/>
                        </a:lnTo>
                        <a:lnTo>
                          <a:pt x="324" y="238"/>
                        </a:lnTo>
                        <a:lnTo>
                          <a:pt x="322" y="238"/>
                        </a:lnTo>
                        <a:lnTo>
                          <a:pt x="320" y="239"/>
                        </a:lnTo>
                        <a:lnTo>
                          <a:pt x="320" y="240"/>
                        </a:lnTo>
                        <a:lnTo>
                          <a:pt x="318" y="241"/>
                        </a:lnTo>
                        <a:lnTo>
                          <a:pt x="318" y="240"/>
                        </a:lnTo>
                        <a:lnTo>
                          <a:pt x="317" y="236"/>
                        </a:lnTo>
                        <a:lnTo>
                          <a:pt x="314" y="229"/>
                        </a:lnTo>
                        <a:lnTo>
                          <a:pt x="314" y="228"/>
                        </a:lnTo>
                        <a:lnTo>
                          <a:pt x="314" y="227"/>
                        </a:lnTo>
                        <a:lnTo>
                          <a:pt x="313" y="226"/>
                        </a:lnTo>
                        <a:lnTo>
                          <a:pt x="314" y="225"/>
                        </a:lnTo>
                        <a:lnTo>
                          <a:pt x="314" y="226"/>
                        </a:lnTo>
                        <a:lnTo>
                          <a:pt x="315" y="225"/>
                        </a:lnTo>
                        <a:lnTo>
                          <a:pt x="315" y="224"/>
                        </a:lnTo>
                        <a:lnTo>
                          <a:pt x="314" y="223"/>
                        </a:lnTo>
                        <a:lnTo>
                          <a:pt x="313" y="222"/>
                        </a:lnTo>
                        <a:lnTo>
                          <a:pt x="313" y="221"/>
                        </a:lnTo>
                        <a:lnTo>
                          <a:pt x="312" y="221"/>
                        </a:lnTo>
                        <a:lnTo>
                          <a:pt x="312" y="220"/>
                        </a:lnTo>
                        <a:lnTo>
                          <a:pt x="311" y="220"/>
                        </a:lnTo>
                        <a:lnTo>
                          <a:pt x="311" y="218"/>
                        </a:lnTo>
                        <a:lnTo>
                          <a:pt x="311" y="217"/>
                        </a:lnTo>
                        <a:lnTo>
                          <a:pt x="312" y="216"/>
                        </a:lnTo>
                        <a:lnTo>
                          <a:pt x="313" y="216"/>
                        </a:lnTo>
                        <a:lnTo>
                          <a:pt x="313" y="215"/>
                        </a:lnTo>
                        <a:lnTo>
                          <a:pt x="312" y="215"/>
                        </a:lnTo>
                        <a:lnTo>
                          <a:pt x="312" y="214"/>
                        </a:lnTo>
                        <a:lnTo>
                          <a:pt x="311" y="213"/>
                        </a:lnTo>
                        <a:lnTo>
                          <a:pt x="312" y="212"/>
                        </a:lnTo>
                        <a:lnTo>
                          <a:pt x="314" y="211"/>
                        </a:lnTo>
                        <a:lnTo>
                          <a:pt x="315" y="210"/>
                        </a:lnTo>
                        <a:lnTo>
                          <a:pt x="315" y="209"/>
                        </a:lnTo>
                        <a:lnTo>
                          <a:pt x="315" y="207"/>
                        </a:lnTo>
                        <a:lnTo>
                          <a:pt x="314" y="206"/>
                        </a:lnTo>
                        <a:lnTo>
                          <a:pt x="313" y="205"/>
                        </a:lnTo>
                        <a:lnTo>
                          <a:pt x="313" y="204"/>
                        </a:lnTo>
                        <a:lnTo>
                          <a:pt x="312" y="204"/>
                        </a:lnTo>
                        <a:lnTo>
                          <a:pt x="312" y="203"/>
                        </a:lnTo>
                        <a:lnTo>
                          <a:pt x="311" y="203"/>
                        </a:lnTo>
                        <a:lnTo>
                          <a:pt x="310" y="203"/>
                        </a:lnTo>
                        <a:lnTo>
                          <a:pt x="310" y="204"/>
                        </a:lnTo>
                        <a:lnTo>
                          <a:pt x="308" y="204"/>
                        </a:lnTo>
                        <a:lnTo>
                          <a:pt x="306" y="206"/>
                        </a:lnTo>
                        <a:lnTo>
                          <a:pt x="304" y="207"/>
                        </a:lnTo>
                        <a:lnTo>
                          <a:pt x="303" y="208"/>
                        </a:lnTo>
                        <a:lnTo>
                          <a:pt x="302" y="208"/>
                        </a:lnTo>
                        <a:lnTo>
                          <a:pt x="300" y="207"/>
                        </a:lnTo>
                        <a:lnTo>
                          <a:pt x="299" y="206"/>
                        </a:lnTo>
                        <a:lnTo>
                          <a:pt x="297" y="204"/>
                        </a:lnTo>
                        <a:lnTo>
                          <a:pt x="295" y="203"/>
                        </a:lnTo>
                        <a:lnTo>
                          <a:pt x="295" y="202"/>
                        </a:lnTo>
                        <a:lnTo>
                          <a:pt x="294" y="200"/>
                        </a:lnTo>
                        <a:lnTo>
                          <a:pt x="293" y="200"/>
                        </a:lnTo>
                        <a:lnTo>
                          <a:pt x="293" y="199"/>
                        </a:lnTo>
                        <a:lnTo>
                          <a:pt x="293" y="198"/>
                        </a:lnTo>
                        <a:lnTo>
                          <a:pt x="292" y="197"/>
                        </a:lnTo>
                        <a:lnTo>
                          <a:pt x="292" y="196"/>
                        </a:lnTo>
                        <a:lnTo>
                          <a:pt x="293" y="195"/>
                        </a:lnTo>
                        <a:lnTo>
                          <a:pt x="294" y="194"/>
                        </a:lnTo>
                        <a:lnTo>
                          <a:pt x="296" y="193"/>
                        </a:lnTo>
                        <a:lnTo>
                          <a:pt x="297" y="192"/>
                        </a:lnTo>
                        <a:lnTo>
                          <a:pt x="297" y="191"/>
                        </a:lnTo>
                        <a:lnTo>
                          <a:pt x="298" y="189"/>
                        </a:lnTo>
                        <a:lnTo>
                          <a:pt x="298" y="188"/>
                        </a:lnTo>
                        <a:lnTo>
                          <a:pt x="297" y="187"/>
                        </a:lnTo>
                        <a:lnTo>
                          <a:pt x="295" y="185"/>
                        </a:lnTo>
                        <a:lnTo>
                          <a:pt x="294" y="184"/>
                        </a:lnTo>
                        <a:lnTo>
                          <a:pt x="291" y="183"/>
                        </a:lnTo>
                        <a:lnTo>
                          <a:pt x="290" y="183"/>
                        </a:lnTo>
                        <a:lnTo>
                          <a:pt x="289" y="183"/>
                        </a:lnTo>
                        <a:lnTo>
                          <a:pt x="288" y="184"/>
                        </a:lnTo>
                        <a:lnTo>
                          <a:pt x="287" y="184"/>
                        </a:lnTo>
                        <a:lnTo>
                          <a:pt x="286" y="186"/>
                        </a:lnTo>
                        <a:lnTo>
                          <a:pt x="285" y="187"/>
                        </a:lnTo>
                        <a:lnTo>
                          <a:pt x="284" y="189"/>
                        </a:lnTo>
                        <a:lnTo>
                          <a:pt x="284" y="190"/>
                        </a:lnTo>
                        <a:lnTo>
                          <a:pt x="283" y="193"/>
                        </a:lnTo>
                        <a:lnTo>
                          <a:pt x="283" y="194"/>
                        </a:lnTo>
                        <a:lnTo>
                          <a:pt x="283" y="196"/>
                        </a:lnTo>
                        <a:lnTo>
                          <a:pt x="282" y="197"/>
                        </a:lnTo>
                        <a:lnTo>
                          <a:pt x="281" y="199"/>
                        </a:lnTo>
                        <a:lnTo>
                          <a:pt x="280" y="199"/>
                        </a:lnTo>
                        <a:lnTo>
                          <a:pt x="280" y="200"/>
                        </a:lnTo>
                        <a:lnTo>
                          <a:pt x="279" y="199"/>
                        </a:lnTo>
                        <a:lnTo>
                          <a:pt x="278" y="199"/>
                        </a:lnTo>
                        <a:lnTo>
                          <a:pt x="277" y="198"/>
                        </a:lnTo>
                        <a:lnTo>
                          <a:pt x="276" y="197"/>
                        </a:lnTo>
                        <a:lnTo>
                          <a:pt x="275" y="196"/>
                        </a:lnTo>
                        <a:lnTo>
                          <a:pt x="275" y="195"/>
                        </a:lnTo>
                        <a:lnTo>
                          <a:pt x="274" y="193"/>
                        </a:lnTo>
                        <a:lnTo>
                          <a:pt x="274" y="192"/>
                        </a:lnTo>
                        <a:lnTo>
                          <a:pt x="275" y="190"/>
                        </a:lnTo>
                        <a:lnTo>
                          <a:pt x="274" y="189"/>
                        </a:lnTo>
                        <a:lnTo>
                          <a:pt x="274" y="187"/>
                        </a:lnTo>
                        <a:lnTo>
                          <a:pt x="274" y="186"/>
                        </a:lnTo>
                        <a:lnTo>
                          <a:pt x="273" y="185"/>
                        </a:lnTo>
                        <a:lnTo>
                          <a:pt x="273" y="184"/>
                        </a:lnTo>
                        <a:lnTo>
                          <a:pt x="271" y="184"/>
                        </a:lnTo>
                        <a:lnTo>
                          <a:pt x="270" y="183"/>
                        </a:lnTo>
                        <a:lnTo>
                          <a:pt x="270" y="182"/>
                        </a:lnTo>
                        <a:lnTo>
                          <a:pt x="269" y="182"/>
                        </a:lnTo>
                        <a:lnTo>
                          <a:pt x="268" y="181"/>
                        </a:lnTo>
                        <a:lnTo>
                          <a:pt x="268" y="180"/>
                        </a:lnTo>
                        <a:lnTo>
                          <a:pt x="267" y="180"/>
                        </a:lnTo>
                        <a:lnTo>
                          <a:pt x="267" y="179"/>
                        </a:lnTo>
                        <a:lnTo>
                          <a:pt x="266" y="178"/>
                        </a:lnTo>
                        <a:lnTo>
                          <a:pt x="264" y="177"/>
                        </a:lnTo>
                        <a:lnTo>
                          <a:pt x="264" y="176"/>
                        </a:lnTo>
                        <a:lnTo>
                          <a:pt x="263" y="176"/>
                        </a:lnTo>
                        <a:lnTo>
                          <a:pt x="261" y="176"/>
                        </a:lnTo>
                        <a:lnTo>
                          <a:pt x="259" y="175"/>
                        </a:lnTo>
                        <a:lnTo>
                          <a:pt x="257" y="175"/>
                        </a:lnTo>
                        <a:lnTo>
                          <a:pt x="256" y="176"/>
                        </a:lnTo>
                        <a:lnTo>
                          <a:pt x="254" y="176"/>
                        </a:lnTo>
                        <a:lnTo>
                          <a:pt x="253" y="176"/>
                        </a:lnTo>
                        <a:lnTo>
                          <a:pt x="252" y="176"/>
                        </a:lnTo>
                        <a:lnTo>
                          <a:pt x="251" y="176"/>
                        </a:lnTo>
                        <a:lnTo>
                          <a:pt x="250" y="176"/>
                        </a:lnTo>
                        <a:lnTo>
                          <a:pt x="250" y="177"/>
                        </a:lnTo>
                        <a:lnTo>
                          <a:pt x="249" y="177"/>
                        </a:lnTo>
                        <a:lnTo>
                          <a:pt x="249" y="176"/>
                        </a:lnTo>
                        <a:lnTo>
                          <a:pt x="247" y="175"/>
                        </a:lnTo>
                        <a:lnTo>
                          <a:pt x="246" y="175"/>
                        </a:lnTo>
                        <a:lnTo>
                          <a:pt x="245" y="173"/>
                        </a:lnTo>
                        <a:lnTo>
                          <a:pt x="245" y="172"/>
                        </a:lnTo>
                        <a:lnTo>
                          <a:pt x="244" y="171"/>
                        </a:lnTo>
                        <a:lnTo>
                          <a:pt x="243" y="171"/>
                        </a:lnTo>
                        <a:lnTo>
                          <a:pt x="242" y="170"/>
                        </a:lnTo>
                        <a:lnTo>
                          <a:pt x="241" y="169"/>
                        </a:lnTo>
                        <a:lnTo>
                          <a:pt x="241" y="168"/>
                        </a:lnTo>
                        <a:lnTo>
                          <a:pt x="240" y="168"/>
                        </a:lnTo>
                        <a:lnTo>
                          <a:pt x="239" y="168"/>
                        </a:lnTo>
                        <a:lnTo>
                          <a:pt x="238" y="167"/>
                        </a:lnTo>
                        <a:lnTo>
                          <a:pt x="234" y="166"/>
                        </a:lnTo>
                        <a:lnTo>
                          <a:pt x="232" y="165"/>
                        </a:lnTo>
                        <a:lnTo>
                          <a:pt x="231" y="165"/>
                        </a:lnTo>
                        <a:lnTo>
                          <a:pt x="229" y="164"/>
                        </a:lnTo>
                        <a:lnTo>
                          <a:pt x="228" y="164"/>
                        </a:lnTo>
                        <a:lnTo>
                          <a:pt x="228" y="163"/>
                        </a:lnTo>
                        <a:lnTo>
                          <a:pt x="227" y="162"/>
                        </a:lnTo>
                        <a:lnTo>
                          <a:pt x="227" y="163"/>
                        </a:lnTo>
                        <a:lnTo>
                          <a:pt x="226" y="163"/>
                        </a:lnTo>
                        <a:lnTo>
                          <a:pt x="225" y="163"/>
                        </a:lnTo>
                        <a:lnTo>
                          <a:pt x="224" y="164"/>
                        </a:lnTo>
                        <a:lnTo>
                          <a:pt x="222" y="163"/>
                        </a:lnTo>
                        <a:lnTo>
                          <a:pt x="221" y="163"/>
                        </a:lnTo>
                        <a:lnTo>
                          <a:pt x="220" y="163"/>
                        </a:lnTo>
                        <a:lnTo>
                          <a:pt x="220" y="161"/>
                        </a:lnTo>
                        <a:lnTo>
                          <a:pt x="219" y="160"/>
                        </a:lnTo>
                        <a:lnTo>
                          <a:pt x="219" y="159"/>
                        </a:lnTo>
                        <a:lnTo>
                          <a:pt x="219" y="158"/>
                        </a:lnTo>
                        <a:lnTo>
                          <a:pt x="219" y="157"/>
                        </a:lnTo>
                        <a:lnTo>
                          <a:pt x="219" y="156"/>
                        </a:lnTo>
                        <a:lnTo>
                          <a:pt x="220" y="156"/>
                        </a:lnTo>
                        <a:lnTo>
                          <a:pt x="220" y="155"/>
                        </a:lnTo>
                        <a:lnTo>
                          <a:pt x="219" y="154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2"/>
                        </a:lnTo>
                        <a:lnTo>
                          <a:pt x="217" y="151"/>
                        </a:lnTo>
                        <a:lnTo>
                          <a:pt x="217" y="150"/>
                        </a:lnTo>
                        <a:lnTo>
                          <a:pt x="217" y="149"/>
                        </a:lnTo>
                        <a:lnTo>
                          <a:pt x="216" y="148"/>
                        </a:lnTo>
                        <a:lnTo>
                          <a:pt x="216" y="147"/>
                        </a:lnTo>
                        <a:lnTo>
                          <a:pt x="215" y="146"/>
                        </a:lnTo>
                        <a:lnTo>
                          <a:pt x="214" y="146"/>
                        </a:lnTo>
                        <a:lnTo>
                          <a:pt x="213" y="146"/>
                        </a:lnTo>
                        <a:lnTo>
                          <a:pt x="212" y="146"/>
                        </a:lnTo>
                        <a:lnTo>
                          <a:pt x="211" y="146"/>
                        </a:lnTo>
                        <a:lnTo>
                          <a:pt x="210" y="146"/>
                        </a:lnTo>
                        <a:lnTo>
                          <a:pt x="209" y="145"/>
                        </a:lnTo>
                        <a:lnTo>
                          <a:pt x="209" y="144"/>
                        </a:lnTo>
                        <a:lnTo>
                          <a:pt x="208" y="144"/>
                        </a:lnTo>
                        <a:lnTo>
                          <a:pt x="207" y="143"/>
                        </a:lnTo>
                        <a:lnTo>
                          <a:pt x="206" y="143"/>
                        </a:lnTo>
                        <a:lnTo>
                          <a:pt x="204" y="143"/>
                        </a:lnTo>
                        <a:lnTo>
                          <a:pt x="203" y="143"/>
                        </a:lnTo>
                        <a:lnTo>
                          <a:pt x="202" y="144"/>
                        </a:lnTo>
                        <a:lnTo>
                          <a:pt x="201" y="145"/>
                        </a:lnTo>
                        <a:lnTo>
                          <a:pt x="200" y="145"/>
                        </a:lnTo>
                        <a:lnTo>
                          <a:pt x="199" y="145"/>
                        </a:lnTo>
                        <a:lnTo>
                          <a:pt x="198" y="145"/>
                        </a:lnTo>
                        <a:lnTo>
                          <a:pt x="198" y="146"/>
                        </a:lnTo>
                        <a:lnTo>
                          <a:pt x="198" y="147"/>
                        </a:lnTo>
                        <a:lnTo>
                          <a:pt x="196" y="148"/>
                        </a:lnTo>
                        <a:lnTo>
                          <a:pt x="195" y="148"/>
                        </a:lnTo>
                        <a:lnTo>
                          <a:pt x="194" y="148"/>
                        </a:lnTo>
                        <a:lnTo>
                          <a:pt x="193" y="148"/>
                        </a:lnTo>
                        <a:lnTo>
                          <a:pt x="192" y="148"/>
                        </a:lnTo>
                        <a:lnTo>
                          <a:pt x="191" y="149"/>
                        </a:lnTo>
                        <a:lnTo>
                          <a:pt x="190" y="149"/>
                        </a:lnTo>
                        <a:lnTo>
                          <a:pt x="190" y="150"/>
                        </a:lnTo>
                        <a:lnTo>
                          <a:pt x="189" y="150"/>
                        </a:lnTo>
                        <a:lnTo>
                          <a:pt x="187" y="150"/>
                        </a:lnTo>
                        <a:lnTo>
                          <a:pt x="187" y="151"/>
                        </a:lnTo>
                        <a:lnTo>
                          <a:pt x="186" y="151"/>
                        </a:lnTo>
                        <a:lnTo>
                          <a:pt x="185" y="152"/>
                        </a:lnTo>
                        <a:lnTo>
                          <a:pt x="184" y="152"/>
                        </a:lnTo>
                        <a:lnTo>
                          <a:pt x="183" y="153"/>
                        </a:lnTo>
                        <a:lnTo>
                          <a:pt x="182" y="153"/>
                        </a:lnTo>
                        <a:lnTo>
                          <a:pt x="180" y="153"/>
                        </a:lnTo>
                        <a:lnTo>
                          <a:pt x="179" y="153"/>
                        </a:lnTo>
                        <a:lnTo>
                          <a:pt x="178" y="153"/>
                        </a:lnTo>
                        <a:lnTo>
                          <a:pt x="177" y="153"/>
                        </a:lnTo>
                        <a:lnTo>
                          <a:pt x="176" y="153"/>
                        </a:lnTo>
                        <a:lnTo>
                          <a:pt x="174" y="153"/>
                        </a:lnTo>
                        <a:lnTo>
                          <a:pt x="173" y="153"/>
                        </a:lnTo>
                        <a:lnTo>
                          <a:pt x="173" y="155"/>
                        </a:lnTo>
                        <a:lnTo>
                          <a:pt x="174" y="158"/>
                        </a:lnTo>
                        <a:lnTo>
                          <a:pt x="174" y="160"/>
                        </a:lnTo>
                        <a:lnTo>
                          <a:pt x="174" y="161"/>
                        </a:lnTo>
                        <a:lnTo>
                          <a:pt x="174" y="162"/>
                        </a:lnTo>
                        <a:lnTo>
                          <a:pt x="174" y="163"/>
                        </a:lnTo>
                        <a:lnTo>
                          <a:pt x="174" y="165"/>
                        </a:lnTo>
                        <a:lnTo>
                          <a:pt x="174" y="166"/>
                        </a:lnTo>
                        <a:lnTo>
                          <a:pt x="172" y="167"/>
                        </a:lnTo>
                        <a:lnTo>
                          <a:pt x="171" y="167"/>
                        </a:lnTo>
                        <a:lnTo>
                          <a:pt x="170" y="167"/>
                        </a:lnTo>
                        <a:lnTo>
                          <a:pt x="169" y="167"/>
                        </a:lnTo>
                        <a:lnTo>
                          <a:pt x="167" y="167"/>
                        </a:lnTo>
                        <a:lnTo>
                          <a:pt x="166" y="166"/>
                        </a:lnTo>
                        <a:lnTo>
                          <a:pt x="166" y="167"/>
                        </a:lnTo>
                        <a:lnTo>
                          <a:pt x="165" y="167"/>
                        </a:lnTo>
                        <a:lnTo>
                          <a:pt x="164" y="167"/>
                        </a:lnTo>
                        <a:lnTo>
                          <a:pt x="163" y="168"/>
                        </a:lnTo>
                        <a:lnTo>
                          <a:pt x="162" y="168"/>
                        </a:lnTo>
                        <a:lnTo>
                          <a:pt x="160" y="168"/>
                        </a:lnTo>
                        <a:lnTo>
                          <a:pt x="159" y="168"/>
                        </a:lnTo>
                        <a:lnTo>
                          <a:pt x="158" y="167"/>
                        </a:lnTo>
                        <a:lnTo>
                          <a:pt x="156" y="168"/>
                        </a:lnTo>
                        <a:lnTo>
                          <a:pt x="155" y="168"/>
                        </a:lnTo>
                        <a:lnTo>
                          <a:pt x="153" y="168"/>
                        </a:lnTo>
                        <a:lnTo>
                          <a:pt x="152" y="168"/>
                        </a:lnTo>
                        <a:lnTo>
                          <a:pt x="151" y="168"/>
                        </a:lnTo>
                        <a:lnTo>
                          <a:pt x="150" y="169"/>
                        </a:lnTo>
                        <a:lnTo>
                          <a:pt x="150" y="170"/>
                        </a:lnTo>
                        <a:lnTo>
                          <a:pt x="150" y="171"/>
                        </a:lnTo>
                        <a:lnTo>
                          <a:pt x="150" y="174"/>
                        </a:lnTo>
                        <a:lnTo>
                          <a:pt x="151" y="175"/>
                        </a:lnTo>
                        <a:lnTo>
                          <a:pt x="152" y="176"/>
                        </a:lnTo>
                        <a:lnTo>
                          <a:pt x="152" y="177"/>
                        </a:lnTo>
                        <a:lnTo>
                          <a:pt x="152" y="179"/>
                        </a:lnTo>
                        <a:lnTo>
                          <a:pt x="152" y="180"/>
                        </a:lnTo>
                        <a:lnTo>
                          <a:pt x="151" y="181"/>
                        </a:lnTo>
                        <a:lnTo>
                          <a:pt x="150" y="183"/>
                        </a:lnTo>
                        <a:lnTo>
                          <a:pt x="149" y="184"/>
                        </a:lnTo>
                        <a:lnTo>
                          <a:pt x="148" y="184"/>
                        </a:lnTo>
                        <a:lnTo>
                          <a:pt x="148" y="186"/>
                        </a:lnTo>
                        <a:lnTo>
                          <a:pt x="146" y="186"/>
                        </a:lnTo>
                        <a:lnTo>
                          <a:pt x="146" y="187"/>
                        </a:lnTo>
                        <a:lnTo>
                          <a:pt x="145" y="189"/>
                        </a:lnTo>
                        <a:lnTo>
                          <a:pt x="144" y="190"/>
                        </a:lnTo>
                        <a:lnTo>
                          <a:pt x="142" y="191"/>
                        </a:lnTo>
                        <a:lnTo>
                          <a:pt x="141" y="192"/>
                        </a:lnTo>
                        <a:lnTo>
                          <a:pt x="140" y="192"/>
                        </a:lnTo>
                        <a:lnTo>
                          <a:pt x="139" y="192"/>
                        </a:lnTo>
                        <a:lnTo>
                          <a:pt x="138" y="192"/>
                        </a:lnTo>
                        <a:lnTo>
                          <a:pt x="136" y="192"/>
                        </a:lnTo>
                        <a:lnTo>
                          <a:pt x="134" y="192"/>
                        </a:lnTo>
                        <a:lnTo>
                          <a:pt x="134" y="191"/>
                        </a:lnTo>
                        <a:lnTo>
                          <a:pt x="131" y="192"/>
                        </a:lnTo>
                        <a:lnTo>
                          <a:pt x="130" y="193"/>
                        </a:lnTo>
                        <a:lnTo>
                          <a:pt x="128" y="194"/>
                        </a:lnTo>
                        <a:lnTo>
                          <a:pt x="127" y="194"/>
                        </a:lnTo>
                        <a:lnTo>
                          <a:pt x="127" y="195"/>
                        </a:lnTo>
                        <a:lnTo>
                          <a:pt x="126" y="195"/>
                        </a:lnTo>
                        <a:lnTo>
                          <a:pt x="125" y="195"/>
                        </a:lnTo>
                        <a:lnTo>
                          <a:pt x="125" y="196"/>
                        </a:lnTo>
                        <a:lnTo>
                          <a:pt x="124" y="196"/>
                        </a:lnTo>
                        <a:lnTo>
                          <a:pt x="123" y="195"/>
                        </a:lnTo>
                        <a:lnTo>
                          <a:pt x="121" y="195"/>
                        </a:lnTo>
                        <a:lnTo>
                          <a:pt x="120" y="195"/>
                        </a:lnTo>
                        <a:lnTo>
                          <a:pt x="120" y="194"/>
                        </a:lnTo>
                        <a:lnTo>
                          <a:pt x="120" y="193"/>
                        </a:lnTo>
                        <a:lnTo>
                          <a:pt x="119" y="193"/>
                        </a:lnTo>
                        <a:lnTo>
                          <a:pt x="118" y="191"/>
                        </a:lnTo>
                        <a:lnTo>
                          <a:pt x="116" y="190"/>
                        </a:lnTo>
                        <a:lnTo>
                          <a:pt x="116" y="189"/>
                        </a:lnTo>
                        <a:lnTo>
                          <a:pt x="114" y="189"/>
                        </a:lnTo>
                        <a:lnTo>
                          <a:pt x="113" y="189"/>
                        </a:lnTo>
                        <a:lnTo>
                          <a:pt x="112" y="189"/>
                        </a:lnTo>
                        <a:lnTo>
                          <a:pt x="111" y="190"/>
                        </a:lnTo>
                        <a:lnTo>
                          <a:pt x="110" y="191"/>
                        </a:lnTo>
                        <a:lnTo>
                          <a:pt x="109" y="192"/>
                        </a:lnTo>
                        <a:lnTo>
                          <a:pt x="108" y="195"/>
                        </a:lnTo>
                        <a:lnTo>
                          <a:pt x="107" y="198"/>
                        </a:lnTo>
                        <a:lnTo>
                          <a:pt x="107" y="199"/>
                        </a:lnTo>
                        <a:lnTo>
                          <a:pt x="107" y="201"/>
                        </a:lnTo>
                        <a:lnTo>
                          <a:pt x="107" y="202"/>
                        </a:lnTo>
                        <a:lnTo>
                          <a:pt x="107" y="203"/>
                        </a:lnTo>
                        <a:lnTo>
                          <a:pt x="106" y="205"/>
                        </a:lnTo>
                        <a:lnTo>
                          <a:pt x="106" y="206"/>
                        </a:lnTo>
                        <a:lnTo>
                          <a:pt x="106" y="207"/>
                        </a:lnTo>
                        <a:lnTo>
                          <a:pt x="105" y="208"/>
                        </a:lnTo>
                        <a:lnTo>
                          <a:pt x="105" y="209"/>
                        </a:lnTo>
                        <a:lnTo>
                          <a:pt x="105" y="210"/>
                        </a:lnTo>
                        <a:lnTo>
                          <a:pt x="105" y="211"/>
                        </a:lnTo>
                        <a:lnTo>
                          <a:pt x="104" y="211"/>
                        </a:lnTo>
                        <a:lnTo>
                          <a:pt x="104" y="212"/>
                        </a:lnTo>
                        <a:lnTo>
                          <a:pt x="103" y="213"/>
                        </a:lnTo>
                        <a:lnTo>
                          <a:pt x="102" y="215"/>
                        </a:lnTo>
                        <a:lnTo>
                          <a:pt x="102" y="216"/>
                        </a:lnTo>
                        <a:lnTo>
                          <a:pt x="101" y="217"/>
                        </a:lnTo>
                        <a:lnTo>
                          <a:pt x="101" y="218"/>
                        </a:lnTo>
                        <a:lnTo>
                          <a:pt x="101" y="219"/>
                        </a:lnTo>
                        <a:lnTo>
                          <a:pt x="101" y="220"/>
                        </a:lnTo>
                        <a:lnTo>
                          <a:pt x="100" y="221"/>
                        </a:lnTo>
                        <a:lnTo>
                          <a:pt x="99" y="222"/>
                        </a:lnTo>
                        <a:lnTo>
                          <a:pt x="98" y="222"/>
                        </a:lnTo>
                        <a:lnTo>
                          <a:pt x="96" y="221"/>
                        </a:lnTo>
                        <a:lnTo>
                          <a:pt x="95" y="221"/>
                        </a:lnTo>
                        <a:lnTo>
                          <a:pt x="94" y="220"/>
                        </a:lnTo>
                        <a:lnTo>
                          <a:pt x="93" y="219"/>
                        </a:lnTo>
                        <a:lnTo>
                          <a:pt x="92" y="218"/>
                        </a:lnTo>
                        <a:lnTo>
                          <a:pt x="91" y="219"/>
                        </a:lnTo>
                        <a:lnTo>
                          <a:pt x="88" y="223"/>
                        </a:lnTo>
                        <a:lnTo>
                          <a:pt x="88" y="224"/>
                        </a:lnTo>
                        <a:lnTo>
                          <a:pt x="87" y="224"/>
                        </a:lnTo>
                        <a:lnTo>
                          <a:pt x="87" y="225"/>
                        </a:lnTo>
                        <a:lnTo>
                          <a:pt x="86" y="225"/>
                        </a:lnTo>
                        <a:lnTo>
                          <a:pt x="85" y="224"/>
                        </a:lnTo>
                        <a:lnTo>
                          <a:pt x="84" y="224"/>
                        </a:lnTo>
                        <a:lnTo>
                          <a:pt x="83" y="224"/>
                        </a:lnTo>
                        <a:lnTo>
                          <a:pt x="83" y="223"/>
                        </a:lnTo>
                        <a:lnTo>
                          <a:pt x="82" y="223"/>
                        </a:lnTo>
                        <a:lnTo>
                          <a:pt x="81" y="224"/>
                        </a:lnTo>
                        <a:lnTo>
                          <a:pt x="80" y="224"/>
                        </a:lnTo>
                        <a:lnTo>
                          <a:pt x="79" y="225"/>
                        </a:lnTo>
                        <a:lnTo>
                          <a:pt x="79" y="226"/>
                        </a:lnTo>
                        <a:lnTo>
                          <a:pt x="79" y="227"/>
                        </a:lnTo>
                        <a:lnTo>
                          <a:pt x="78" y="227"/>
                        </a:lnTo>
                        <a:lnTo>
                          <a:pt x="77" y="228"/>
                        </a:lnTo>
                        <a:lnTo>
                          <a:pt x="76" y="229"/>
                        </a:lnTo>
                        <a:lnTo>
                          <a:pt x="75" y="229"/>
                        </a:lnTo>
                        <a:lnTo>
                          <a:pt x="74" y="229"/>
                        </a:lnTo>
                        <a:lnTo>
                          <a:pt x="73" y="229"/>
                        </a:lnTo>
                        <a:lnTo>
                          <a:pt x="72" y="230"/>
                        </a:lnTo>
                        <a:lnTo>
                          <a:pt x="71" y="230"/>
                        </a:lnTo>
                        <a:lnTo>
                          <a:pt x="70" y="230"/>
                        </a:lnTo>
                        <a:lnTo>
                          <a:pt x="69" y="230"/>
                        </a:lnTo>
                        <a:lnTo>
                          <a:pt x="67" y="229"/>
                        </a:lnTo>
                        <a:lnTo>
                          <a:pt x="64" y="228"/>
                        </a:lnTo>
                        <a:lnTo>
                          <a:pt x="62" y="227"/>
                        </a:lnTo>
                        <a:lnTo>
                          <a:pt x="61" y="226"/>
                        </a:lnTo>
                        <a:lnTo>
                          <a:pt x="61" y="225"/>
                        </a:lnTo>
                        <a:lnTo>
                          <a:pt x="60" y="225"/>
                        </a:lnTo>
                        <a:lnTo>
                          <a:pt x="58" y="225"/>
                        </a:lnTo>
                        <a:lnTo>
                          <a:pt x="57" y="225"/>
                        </a:lnTo>
                        <a:lnTo>
                          <a:pt x="56" y="225"/>
                        </a:lnTo>
                        <a:lnTo>
                          <a:pt x="55" y="225"/>
                        </a:lnTo>
                        <a:lnTo>
                          <a:pt x="56" y="225"/>
                        </a:lnTo>
                        <a:lnTo>
                          <a:pt x="57" y="223"/>
                        </a:lnTo>
                        <a:lnTo>
                          <a:pt x="56" y="223"/>
                        </a:lnTo>
                        <a:lnTo>
                          <a:pt x="56" y="222"/>
                        </a:lnTo>
                        <a:lnTo>
                          <a:pt x="56" y="221"/>
                        </a:lnTo>
                        <a:lnTo>
                          <a:pt x="57" y="221"/>
                        </a:lnTo>
                        <a:lnTo>
                          <a:pt x="58" y="221"/>
                        </a:lnTo>
                        <a:lnTo>
                          <a:pt x="58" y="220"/>
                        </a:lnTo>
                        <a:lnTo>
                          <a:pt x="59" y="218"/>
                        </a:lnTo>
                        <a:lnTo>
                          <a:pt x="58" y="217"/>
                        </a:lnTo>
                        <a:lnTo>
                          <a:pt x="58" y="216"/>
                        </a:lnTo>
                        <a:lnTo>
                          <a:pt x="59" y="215"/>
                        </a:lnTo>
                        <a:lnTo>
                          <a:pt x="59" y="214"/>
                        </a:lnTo>
                        <a:lnTo>
                          <a:pt x="59" y="213"/>
                        </a:lnTo>
                        <a:lnTo>
                          <a:pt x="59" y="212"/>
                        </a:lnTo>
                        <a:lnTo>
                          <a:pt x="58" y="211"/>
                        </a:lnTo>
                        <a:lnTo>
                          <a:pt x="58" y="210"/>
                        </a:lnTo>
                        <a:lnTo>
                          <a:pt x="59" y="210"/>
                        </a:lnTo>
                        <a:lnTo>
                          <a:pt x="59" y="209"/>
                        </a:lnTo>
                        <a:lnTo>
                          <a:pt x="60" y="209"/>
                        </a:lnTo>
                        <a:lnTo>
                          <a:pt x="61" y="210"/>
                        </a:lnTo>
                        <a:lnTo>
                          <a:pt x="62" y="210"/>
                        </a:lnTo>
                        <a:lnTo>
                          <a:pt x="63" y="209"/>
                        </a:lnTo>
                        <a:lnTo>
                          <a:pt x="63" y="208"/>
                        </a:lnTo>
                        <a:lnTo>
                          <a:pt x="64" y="208"/>
                        </a:lnTo>
                        <a:lnTo>
                          <a:pt x="65" y="208"/>
                        </a:lnTo>
                        <a:lnTo>
                          <a:pt x="65" y="207"/>
                        </a:lnTo>
                        <a:lnTo>
                          <a:pt x="66" y="206"/>
                        </a:lnTo>
                        <a:lnTo>
                          <a:pt x="65" y="206"/>
                        </a:lnTo>
                        <a:lnTo>
                          <a:pt x="65" y="205"/>
                        </a:lnTo>
                        <a:lnTo>
                          <a:pt x="65" y="204"/>
                        </a:lnTo>
                        <a:lnTo>
                          <a:pt x="65" y="203"/>
                        </a:lnTo>
                        <a:lnTo>
                          <a:pt x="66" y="201"/>
                        </a:lnTo>
                        <a:lnTo>
                          <a:pt x="66" y="200"/>
                        </a:lnTo>
                        <a:lnTo>
                          <a:pt x="67" y="199"/>
                        </a:lnTo>
                        <a:lnTo>
                          <a:pt x="68" y="198"/>
                        </a:lnTo>
                        <a:lnTo>
                          <a:pt x="68" y="197"/>
                        </a:lnTo>
                        <a:lnTo>
                          <a:pt x="68" y="196"/>
                        </a:lnTo>
                        <a:lnTo>
                          <a:pt x="68" y="195"/>
                        </a:lnTo>
                        <a:lnTo>
                          <a:pt x="67" y="194"/>
                        </a:lnTo>
                        <a:lnTo>
                          <a:pt x="66" y="193"/>
                        </a:lnTo>
                        <a:lnTo>
                          <a:pt x="65" y="193"/>
                        </a:lnTo>
                        <a:lnTo>
                          <a:pt x="64" y="193"/>
                        </a:lnTo>
                        <a:lnTo>
                          <a:pt x="63" y="192"/>
                        </a:lnTo>
                        <a:lnTo>
                          <a:pt x="62" y="191"/>
                        </a:lnTo>
                        <a:lnTo>
                          <a:pt x="61" y="191"/>
                        </a:lnTo>
                        <a:lnTo>
                          <a:pt x="60" y="190"/>
                        </a:lnTo>
                        <a:lnTo>
                          <a:pt x="59" y="190"/>
                        </a:lnTo>
                        <a:lnTo>
                          <a:pt x="59" y="189"/>
                        </a:lnTo>
                        <a:lnTo>
                          <a:pt x="59" y="188"/>
                        </a:lnTo>
                        <a:lnTo>
                          <a:pt x="58" y="189"/>
                        </a:lnTo>
                        <a:lnTo>
                          <a:pt x="58" y="188"/>
                        </a:lnTo>
                        <a:lnTo>
                          <a:pt x="57" y="188"/>
                        </a:lnTo>
                        <a:lnTo>
                          <a:pt x="56" y="188"/>
                        </a:lnTo>
                        <a:lnTo>
                          <a:pt x="55" y="187"/>
                        </a:lnTo>
                        <a:lnTo>
                          <a:pt x="54" y="187"/>
                        </a:lnTo>
                        <a:lnTo>
                          <a:pt x="54" y="186"/>
                        </a:lnTo>
                        <a:lnTo>
                          <a:pt x="53" y="186"/>
                        </a:lnTo>
                        <a:lnTo>
                          <a:pt x="53" y="185"/>
                        </a:lnTo>
                        <a:lnTo>
                          <a:pt x="53" y="184"/>
                        </a:lnTo>
                        <a:lnTo>
                          <a:pt x="53" y="183"/>
                        </a:lnTo>
                        <a:lnTo>
                          <a:pt x="52" y="183"/>
                        </a:lnTo>
                        <a:lnTo>
                          <a:pt x="53" y="182"/>
                        </a:lnTo>
                        <a:lnTo>
                          <a:pt x="52" y="181"/>
                        </a:lnTo>
                        <a:lnTo>
                          <a:pt x="53" y="181"/>
                        </a:lnTo>
                        <a:lnTo>
                          <a:pt x="52" y="180"/>
                        </a:lnTo>
                        <a:lnTo>
                          <a:pt x="52" y="179"/>
                        </a:lnTo>
                        <a:lnTo>
                          <a:pt x="52" y="178"/>
                        </a:lnTo>
                        <a:lnTo>
                          <a:pt x="52" y="177"/>
                        </a:lnTo>
                        <a:lnTo>
                          <a:pt x="51" y="177"/>
                        </a:lnTo>
                        <a:lnTo>
                          <a:pt x="51" y="176"/>
                        </a:lnTo>
                        <a:lnTo>
                          <a:pt x="51" y="175"/>
                        </a:lnTo>
                        <a:lnTo>
                          <a:pt x="50" y="174"/>
                        </a:lnTo>
                        <a:lnTo>
                          <a:pt x="50" y="172"/>
                        </a:lnTo>
                        <a:lnTo>
                          <a:pt x="50" y="171"/>
                        </a:lnTo>
                        <a:lnTo>
                          <a:pt x="49" y="170"/>
                        </a:lnTo>
                        <a:lnTo>
                          <a:pt x="49" y="169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7"/>
                        </a:lnTo>
                        <a:lnTo>
                          <a:pt x="48" y="166"/>
                        </a:lnTo>
                        <a:lnTo>
                          <a:pt x="47" y="165"/>
                        </a:lnTo>
                        <a:lnTo>
                          <a:pt x="47" y="164"/>
                        </a:lnTo>
                        <a:lnTo>
                          <a:pt x="46" y="163"/>
                        </a:lnTo>
                        <a:lnTo>
                          <a:pt x="47" y="162"/>
                        </a:lnTo>
                        <a:lnTo>
                          <a:pt x="46" y="162"/>
                        </a:lnTo>
                        <a:lnTo>
                          <a:pt x="46" y="161"/>
                        </a:lnTo>
                        <a:lnTo>
                          <a:pt x="45" y="161"/>
                        </a:lnTo>
                        <a:lnTo>
                          <a:pt x="45" y="160"/>
                        </a:lnTo>
                        <a:lnTo>
                          <a:pt x="44" y="159"/>
                        </a:lnTo>
                        <a:lnTo>
                          <a:pt x="44" y="158"/>
                        </a:lnTo>
                        <a:lnTo>
                          <a:pt x="43" y="158"/>
                        </a:lnTo>
                        <a:lnTo>
                          <a:pt x="42" y="159"/>
                        </a:lnTo>
                        <a:lnTo>
                          <a:pt x="41" y="159"/>
                        </a:lnTo>
                        <a:lnTo>
                          <a:pt x="40" y="158"/>
                        </a:lnTo>
                        <a:lnTo>
                          <a:pt x="40" y="157"/>
                        </a:lnTo>
                        <a:lnTo>
                          <a:pt x="39" y="157"/>
                        </a:lnTo>
                        <a:lnTo>
                          <a:pt x="39" y="156"/>
                        </a:lnTo>
                        <a:lnTo>
                          <a:pt x="38" y="156"/>
                        </a:lnTo>
                        <a:lnTo>
                          <a:pt x="37" y="157"/>
                        </a:lnTo>
                        <a:lnTo>
                          <a:pt x="36" y="157"/>
                        </a:lnTo>
                        <a:lnTo>
                          <a:pt x="35" y="157"/>
                        </a:lnTo>
                        <a:lnTo>
                          <a:pt x="34" y="158"/>
                        </a:lnTo>
                        <a:lnTo>
                          <a:pt x="33" y="158"/>
                        </a:lnTo>
                        <a:lnTo>
                          <a:pt x="33" y="157"/>
                        </a:lnTo>
                        <a:lnTo>
                          <a:pt x="33" y="156"/>
                        </a:lnTo>
                        <a:lnTo>
                          <a:pt x="33" y="155"/>
                        </a:lnTo>
                        <a:lnTo>
                          <a:pt x="34" y="154"/>
                        </a:lnTo>
                        <a:lnTo>
                          <a:pt x="33" y="153"/>
                        </a:lnTo>
                        <a:lnTo>
                          <a:pt x="33" y="152"/>
                        </a:lnTo>
                        <a:lnTo>
                          <a:pt x="32" y="151"/>
                        </a:lnTo>
                        <a:lnTo>
                          <a:pt x="31" y="152"/>
                        </a:lnTo>
                        <a:lnTo>
                          <a:pt x="30" y="152"/>
                        </a:lnTo>
                        <a:lnTo>
                          <a:pt x="30" y="151"/>
                        </a:lnTo>
                        <a:lnTo>
                          <a:pt x="29" y="151"/>
                        </a:lnTo>
                        <a:lnTo>
                          <a:pt x="28" y="151"/>
                        </a:lnTo>
                        <a:lnTo>
                          <a:pt x="28" y="152"/>
                        </a:lnTo>
                        <a:lnTo>
                          <a:pt x="28" y="151"/>
                        </a:lnTo>
                        <a:lnTo>
                          <a:pt x="27" y="151"/>
                        </a:lnTo>
                        <a:lnTo>
                          <a:pt x="26" y="151"/>
                        </a:lnTo>
                        <a:lnTo>
                          <a:pt x="26" y="150"/>
                        </a:lnTo>
                        <a:lnTo>
                          <a:pt x="25" y="149"/>
                        </a:lnTo>
                        <a:lnTo>
                          <a:pt x="24" y="149"/>
                        </a:lnTo>
                        <a:lnTo>
                          <a:pt x="25" y="148"/>
                        </a:lnTo>
                        <a:lnTo>
                          <a:pt x="24" y="147"/>
                        </a:lnTo>
                        <a:lnTo>
                          <a:pt x="23" y="147"/>
                        </a:lnTo>
                        <a:lnTo>
                          <a:pt x="23" y="146"/>
                        </a:lnTo>
                        <a:lnTo>
                          <a:pt x="23" y="145"/>
                        </a:lnTo>
                        <a:lnTo>
                          <a:pt x="24" y="144"/>
                        </a:lnTo>
                        <a:lnTo>
                          <a:pt x="25" y="143"/>
                        </a:lnTo>
                        <a:lnTo>
                          <a:pt x="25" y="142"/>
                        </a:lnTo>
                        <a:lnTo>
                          <a:pt x="24" y="142"/>
                        </a:lnTo>
                        <a:lnTo>
                          <a:pt x="23" y="142"/>
                        </a:lnTo>
                        <a:lnTo>
                          <a:pt x="22" y="142"/>
                        </a:lnTo>
                        <a:lnTo>
                          <a:pt x="21" y="142"/>
                        </a:lnTo>
                        <a:lnTo>
                          <a:pt x="20" y="142"/>
                        </a:lnTo>
                        <a:lnTo>
                          <a:pt x="19" y="142"/>
                        </a:lnTo>
                        <a:lnTo>
                          <a:pt x="18" y="142"/>
                        </a:lnTo>
                        <a:lnTo>
                          <a:pt x="17" y="142"/>
                        </a:lnTo>
                        <a:lnTo>
                          <a:pt x="16" y="142"/>
                        </a:lnTo>
                        <a:lnTo>
                          <a:pt x="15" y="142"/>
                        </a:lnTo>
                        <a:lnTo>
                          <a:pt x="15" y="141"/>
                        </a:lnTo>
                        <a:lnTo>
                          <a:pt x="14" y="141"/>
                        </a:lnTo>
                        <a:lnTo>
                          <a:pt x="13" y="141"/>
                        </a:lnTo>
                        <a:lnTo>
                          <a:pt x="12" y="142"/>
                        </a:lnTo>
                        <a:lnTo>
                          <a:pt x="12" y="143"/>
                        </a:lnTo>
                        <a:lnTo>
                          <a:pt x="11" y="143"/>
                        </a:lnTo>
                        <a:lnTo>
                          <a:pt x="10" y="142"/>
                        </a:lnTo>
                        <a:lnTo>
                          <a:pt x="9" y="143"/>
                        </a:lnTo>
                        <a:lnTo>
                          <a:pt x="8" y="143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6" y="144"/>
                        </a:lnTo>
                        <a:lnTo>
                          <a:pt x="5" y="143"/>
                        </a:lnTo>
                        <a:lnTo>
                          <a:pt x="4" y="143"/>
                        </a:lnTo>
                        <a:lnTo>
                          <a:pt x="3" y="143"/>
                        </a:lnTo>
                        <a:lnTo>
                          <a:pt x="2" y="143"/>
                        </a:lnTo>
                        <a:lnTo>
                          <a:pt x="2" y="142"/>
                        </a:lnTo>
                        <a:lnTo>
                          <a:pt x="1" y="142"/>
                        </a:lnTo>
                        <a:lnTo>
                          <a:pt x="0" y="141"/>
                        </a:lnTo>
                        <a:lnTo>
                          <a:pt x="0" y="140"/>
                        </a:lnTo>
                        <a:lnTo>
                          <a:pt x="1" y="140"/>
                        </a:lnTo>
                        <a:lnTo>
                          <a:pt x="2" y="140"/>
                        </a:lnTo>
                        <a:lnTo>
                          <a:pt x="3" y="140"/>
                        </a:lnTo>
                        <a:lnTo>
                          <a:pt x="4" y="139"/>
                        </a:lnTo>
                        <a:lnTo>
                          <a:pt x="5" y="139"/>
                        </a:lnTo>
                        <a:lnTo>
                          <a:pt x="6" y="138"/>
                        </a:lnTo>
                        <a:lnTo>
                          <a:pt x="6" y="137"/>
                        </a:lnTo>
                        <a:lnTo>
                          <a:pt x="7" y="136"/>
                        </a:lnTo>
                        <a:lnTo>
                          <a:pt x="8" y="136"/>
                        </a:lnTo>
                        <a:lnTo>
                          <a:pt x="9" y="136"/>
                        </a:lnTo>
                        <a:lnTo>
                          <a:pt x="10" y="136"/>
                        </a:lnTo>
                        <a:lnTo>
                          <a:pt x="11" y="136"/>
                        </a:lnTo>
                        <a:lnTo>
                          <a:pt x="12" y="136"/>
                        </a:lnTo>
                        <a:lnTo>
                          <a:pt x="13" y="135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6" y="134"/>
                        </a:lnTo>
                        <a:lnTo>
                          <a:pt x="16" y="132"/>
                        </a:lnTo>
                        <a:lnTo>
                          <a:pt x="16" y="131"/>
                        </a:lnTo>
                        <a:lnTo>
                          <a:pt x="15" y="131"/>
                        </a:lnTo>
                        <a:lnTo>
                          <a:pt x="15" y="130"/>
                        </a:lnTo>
                        <a:lnTo>
                          <a:pt x="16" y="130"/>
                        </a:lnTo>
                        <a:lnTo>
                          <a:pt x="17" y="130"/>
                        </a:lnTo>
                        <a:lnTo>
                          <a:pt x="17" y="129"/>
                        </a:lnTo>
                        <a:lnTo>
                          <a:pt x="19" y="130"/>
                        </a:lnTo>
                        <a:lnTo>
                          <a:pt x="19" y="129"/>
                        </a:lnTo>
                        <a:lnTo>
                          <a:pt x="20" y="129"/>
                        </a:lnTo>
                        <a:lnTo>
                          <a:pt x="21" y="128"/>
                        </a:lnTo>
                        <a:lnTo>
                          <a:pt x="21" y="127"/>
                        </a:lnTo>
                        <a:lnTo>
                          <a:pt x="22" y="126"/>
                        </a:lnTo>
                        <a:lnTo>
                          <a:pt x="22" y="125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5" y="125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3"/>
                        </a:lnTo>
                        <a:lnTo>
                          <a:pt x="28" y="123"/>
                        </a:lnTo>
                        <a:lnTo>
                          <a:pt x="29" y="122"/>
                        </a:lnTo>
                        <a:lnTo>
                          <a:pt x="30" y="121"/>
                        </a:lnTo>
                        <a:lnTo>
                          <a:pt x="30" y="119"/>
                        </a:lnTo>
                        <a:lnTo>
                          <a:pt x="30" y="118"/>
                        </a:lnTo>
                        <a:lnTo>
                          <a:pt x="32" y="118"/>
                        </a:lnTo>
                        <a:lnTo>
                          <a:pt x="33" y="119"/>
                        </a:lnTo>
                        <a:lnTo>
                          <a:pt x="33" y="118"/>
                        </a:lnTo>
                        <a:lnTo>
                          <a:pt x="33" y="117"/>
                        </a:lnTo>
                        <a:lnTo>
                          <a:pt x="34" y="117"/>
                        </a:lnTo>
                        <a:lnTo>
                          <a:pt x="34" y="116"/>
                        </a:lnTo>
                        <a:lnTo>
                          <a:pt x="34" y="115"/>
                        </a:lnTo>
                        <a:lnTo>
                          <a:pt x="34" y="114"/>
                        </a:lnTo>
                        <a:lnTo>
                          <a:pt x="35" y="114"/>
                        </a:lnTo>
                        <a:lnTo>
                          <a:pt x="36" y="114"/>
                        </a:lnTo>
                        <a:lnTo>
                          <a:pt x="37" y="113"/>
                        </a:lnTo>
                        <a:lnTo>
                          <a:pt x="38" y="113"/>
                        </a:lnTo>
                        <a:lnTo>
                          <a:pt x="39" y="113"/>
                        </a:lnTo>
                        <a:lnTo>
                          <a:pt x="39" y="112"/>
                        </a:lnTo>
                        <a:lnTo>
                          <a:pt x="39" y="111"/>
                        </a:lnTo>
                        <a:lnTo>
                          <a:pt x="40" y="111"/>
                        </a:lnTo>
                        <a:lnTo>
                          <a:pt x="41" y="111"/>
                        </a:lnTo>
                        <a:lnTo>
                          <a:pt x="42" y="112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3" y="114"/>
                        </a:lnTo>
                        <a:lnTo>
                          <a:pt x="44" y="114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6"/>
                        </a:lnTo>
                        <a:lnTo>
                          <a:pt x="46" y="116"/>
                        </a:lnTo>
                        <a:lnTo>
                          <a:pt x="46" y="117"/>
                        </a:lnTo>
                        <a:lnTo>
                          <a:pt x="47" y="117"/>
                        </a:lnTo>
                        <a:lnTo>
                          <a:pt x="47" y="116"/>
                        </a:lnTo>
                        <a:lnTo>
                          <a:pt x="48" y="116"/>
                        </a:lnTo>
                        <a:lnTo>
                          <a:pt x="48" y="115"/>
                        </a:lnTo>
                        <a:lnTo>
                          <a:pt x="49" y="115"/>
                        </a:lnTo>
                        <a:lnTo>
                          <a:pt x="49" y="114"/>
                        </a:lnTo>
                        <a:lnTo>
                          <a:pt x="49" y="113"/>
                        </a:lnTo>
                        <a:lnTo>
                          <a:pt x="49" y="112"/>
                        </a:lnTo>
                        <a:lnTo>
                          <a:pt x="49" y="111"/>
                        </a:lnTo>
                        <a:lnTo>
                          <a:pt x="50" y="111"/>
                        </a:lnTo>
                        <a:lnTo>
                          <a:pt x="51" y="110"/>
                        </a:lnTo>
                        <a:lnTo>
                          <a:pt x="50" y="110"/>
                        </a:lnTo>
                        <a:lnTo>
                          <a:pt x="50" y="109"/>
                        </a:lnTo>
                        <a:lnTo>
                          <a:pt x="50" y="108"/>
                        </a:lnTo>
                        <a:lnTo>
                          <a:pt x="51" y="107"/>
                        </a:lnTo>
                        <a:lnTo>
                          <a:pt x="52" y="108"/>
                        </a:lnTo>
                        <a:lnTo>
                          <a:pt x="53" y="108"/>
                        </a:lnTo>
                        <a:lnTo>
                          <a:pt x="54" y="109"/>
                        </a:lnTo>
                        <a:lnTo>
                          <a:pt x="54" y="110"/>
                        </a:lnTo>
                        <a:lnTo>
                          <a:pt x="55" y="110"/>
                        </a:lnTo>
                        <a:lnTo>
                          <a:pt x="56" y="111"/>
                        </a:lnTo>
                        <a:lnTo>
                          <a:pt x="57" y="110"/>
                        </a:lnTo>
                        <a:lnTo>
                          <a:pt x="58" y="109"/>
                        </a:lnTo>
                        <a:lnTo>
                          <a:pt x="58" y="108"/>
                        </a:lnTo>
                        <a:lnTo>
                          <a:pt x="58" y="106"/>
                        </a:lnTo>
                        <a:lnTo>
                          <a:pt x="58" y="105"/>
                        </a:lnTo>
                        <a:lnTo>
                          <a:pt x="58" y="104"/>
                        </a:lnTo>
                        <a:lnTo>
                          <a:pt x="60" y="105"/>
                        </a:lnTo>
                        <a:lnTo>
                          <a:pt x="61" y="105"/>
                        </a:lnTo>
                        <a:lnTo>
                          <a:pt x="61" y="104"/>
                        </a:lnTo>
                        <a:lnTo>
                          <a:pt x="62" y="103"/>
                        </a:lnTo>
                        <a:lnTo>
                          <a:pt x="63" y="103"/>
                        </a:lnTo>
                        <a:lnTo>
                          <a:pt x="63" y="102"/>
                        </a:lnTo>
                        <a:lnTo>
                          <a:pt x="63" y="101"/>
                        </a:lnTo>
                        <a:lnTo>
                          <a:pt x="63" y="100"/>
                        </a:lnTo>
                        <a:lnTo>
                          <a:pt x="62" y="99"/>
                        </a:lnTo>
                        <a:lnTo>
                          <a:pt x="63" y="98"/>
                        </a:lnTo>
                        <a:lnTo>
                          <a:pt x="64" y="97"/>
                        </a:lnTo>
                        <a:lnTo>
                          <a:pt x="65" y="97"/>
                        </a:lnTo>
                        <a:lnTo>
                          <a:pt x="67" y="97"/>
                        </a:lnTo>
                        <a:lnTo>
                          <a:pt x="67" y="96"/>
                        </a:lnTo>
                        <a:lnTo>
                          <a:pt x="68" y="95"/>
                        </a:lnTo>
                        <a:lnTo>
                          <a:pt x="69" y="95"/>
                        </a:lnTo>
                        <a:lnTo>
                          <a:pt x="70" y="95"/>
                        </a:lnTo>
                        <a:lnTo>
                          <a:pt x="71" y="95"/>
                        </a:lnTo>
                        <a:lnTo>
                          <a:pt x="71" y="94"/>
                        </a:lnTo>
                        <a:lnTo>
                          <a:pt x="72" y="93"/>
                        </a:lnTo>
                        <a:lnTo>
                          <a:pt x="73" y="92"/>
                        </a:lnTo>
                        <a:lnTo>
                          <a:pt x="74" y="92"/>
                        </a:lnTo>
                        <a:lnTo>
                          <a:pt x="75" y="91"/>
                        </a:lnTo>
                        <a:lnTo>
                          <a:pt x="75" y="90"/>
                        </a:lnTo>
                        <a:lnTo>
                          <a:pt x="75" y="89"/>
                        </a:lnTo>
                        <a:lnTo>
                          <a:pt x="76" y="89"/>
                        </a:lnTo>
                        <a:lnTo>
                          <a:pt x="77" y="89"/>
                        </a:lnTo>
                        <a:lnTo>
                          <a:pt x="78" y="89"/>
                        </a:lnTo>
                        <a:lnTo>
                          <a:pt x="78" y="88"/>
                        </a:lnTo>
                        <a:lnTo>
                          <a:pt x="79" y="87"/>
                        </a:lnTo>
                        <a:lnTo>
                          <a:pt x="80" y="87"/>
                        </a:lnTo>
                        <a:lnTo>
                          <a:pt x="81" y="88"/>
                        </a:lnTo>
                        <a:lnTo>
                          <a:pt x="82" y="88"/>
                        </a:lnTo>
                        <a:lnTo>
                          <a:pt x="82" y="89"/>
                        </a:lnTo>
                        <a:lnTo>
                          <a:pt x="82" y="88"/>
                        </a:lnTo>
                        <a:lnTo>
                          <a:pt x="83" y="88"/>
                        </a:lnTo>
                        <a:lnTo>
                          <a:pt x="84" y="88"/>
                        </a:lnTo>
                        <a:lnTo>
                          <a:pt x="84" y="86"/>
                        </a:lnTo>
                        <a:lnTo>
                          <a:pt x="83" y="85"/>
                        </a:lnTo>
                        <a:lnTo>
                          <a:pt x="83" y="84"/>
                        </a:lnTo>
                        <a:lnTo>
                          <a:pt x="82" y="84"/>
                        </a:lnTo>
                        <a:lnTo>
                          <a:pt x="83" y="83"/>
                        </a:lnTo>
                        <a:lnTo>
                          <a:pt x="83" y="82"/>
                        </a:lnTo>
                        <a:lnTo>
                          <a:pt x="83" y="81"/>
                        </a:lnTo>
                        <a:lnTo>
                          <a:pt x="85" y="77"/>
                        </a:lnTo>
                        <a:lnTo>
                          <a:pt x="86" y="76"/>
                        </a:lnTo>
                        <a:lnTo>
                          <a:pt x="87" y="73"/>
                        </a:lnTo>
                        <a:lnTo>
                          <a:pt x="90" y="70"/>
                        </a:lnTo>
                        <a:lnTo>
                          <a:pt x="90" y="69"/>
                        </a:lnTo>
                        <a:lnTo>
                          <a:pt x="89" y="68"/>
                        </a:lnTo>
                        <a:lnTo>
                          <a:pt x="90" y="67"/>
                        </a:lnTo>
                        <a:lnTo>
                          <a:pt x="91" y="66"/>
                        </a:lnTo>
                        <a:lnTo>
                          <a:pt x="91" y="65"/>
                        </a:lnTo>
                        <a:lnTo>
                          <a:pt x="90" y="64"/>
                        </a:lnTo>
                        <a:lnTo>
                          <a:pt x="90" y="63"/>
                        </a:lnTo>
                        <a:lnTo>
                          <a:pt x="89" y="63"/>
                        </a:lnTo>
                        <a:lnTo>
                          <a:pt x="88" y="61"/>
                        </a:lnTo>
                        <a:lnTo>
                          <a:pt x="88" y="60"/>
                        </a:lnTo>
                        <a:lnTo>
                          <a:pt x="89" y="60"/>
                        </a:lnTo>
                        <a:lnTo>
                          <a:pt x="89" y="59"/>
                        </a:lnTo>
                        <a:lnTo>
                          <a:pt x="90" y="58"/>
                        </a:lnTo>
                        <a:lnTo>
                          <a:pt x="91" y="57"/>
                        </a:lnTo>
                        <a:lnTo>
                          <a:pt x="92" y="57"/>
                        </a:lnTo>
                        <a:lnTo>
                          <a:pt x="93" y="55"/>
                        </a:lnTo>
                        <a:lnTo>
                          <a:pt x="93" y="54"/>
                        </a:lnTo>
                        <a:lnTo>
                          <a:pt x="93" y="52"/>
                        </a:lnTo>
                        <a:lnTo>
                          <a:pt x="93" y="51"/>
                        </a:lnTo>
                        <a:lnTo>
                          <a:pt x="92" y="51"/>
                        </a:lnTo>
                        <a:lnTo>
                          <a:pt x="91" y="50"/>
                        </a:lnTo>
                        <a:lnTo>
                          <a:pt x="90" y="50"/>
                        </a:lnTo>
                        <a:lnTo>
                          <a:pt x="89" y="49"/>
                        </a:lnTo>
                        <a:lnTo>
                          <a:pt x="88" y="49"/>
                        </a:lnTo>
                        <a:lnTo>
                          <a:pt x="87" y="48"/>
                        </a:lnTo>
                        <a:lnTo>
                          <a:pt x="86" y="48"/>
                        </a:lnTo>
                        <a:lnTo>
                          <a:pt x="84" y="48"/>
                        </a:lnTo>
                        <a:lnTo>
                          <a:pt x="83" y="48"/>
                        </a:lnTo>
                        <a:lnTo>
                          <a:pt x="80" y="48"/>
                        </a:lnTo>
                        <a:lnTo>
                          <a:pt x="79" y="48"/>
                        </a:lnTo>
                        <a:lnTo>
                          <a:pt x="78" y="47"/>
                        </a:lnTo>
                        <a:lnTo>
                          <a:pt x="77" y="45"/>
                        </a:lnTo>
                        <a:lnTo>
                          <a:pt x="77" y="44"/>
                        </a:lnTo>
                        <a:lnTo>
                          <a:pt x="77" y="43"/>
                        </a:lnTo>
                        <a:lnTo>
                          <a:pt x="77" y="42"/>
                        </a:lnTo>
                        <a:lnTo>
                          <a:pt x="78" y="39"/>
                        </a:lnTo>
                        <a:lnTo>
                          <a:pt x="80" y="36"/>
                        </a:lnTo>
                        <a:lnTo>
                          <a:pt x="81" y="35"/>
                        </a:lnTo>
                        <a:lnTo>
                          <a:pt x="81" y="32"/>
                        </a:lnTo>
                        <a:lnTo>
                          <a:pt x="81" y="30"/>
                        </a:lnTo>
                        <a:lnTo>
                          <a:pt x="81" y="29"/>
                        </a:lnTo>
                        <a:lnTo>
                          <a:pt x="78" y="25"/>
                        </a:lnTo>
                        <a:lnTo>
                          <a:pt x="77" y="23"/>
                        </a:lnTo>
                        <a:lnTo>
                          <a:pt x="76" y="21"/>
                        </a:lnTo>
                        <a:lnTo>
                          <a:pt x="76" y="20"/>
                        </a:lnTo>
                        <a:lnTo>
                          <a:pt x="76" y="19"/>
                        </a:lnTo>
                        <a:lnTo>
                          <a:pt x="75" y="17"/>
                        </a:lnTo>
                        <a:lnTo>
                          <a:pt x="75" y="15"/>
                        </a:lnTo>
                        <a:lnTo>
                          <a:pt x="76" y="14"/>
                        </a:lnTo>
                        <a:lnTo>
                          <a:pt x="77" y="14"/>
                        </a:lnTo>
                        <a:lnTo>
                          <a:pt x="80" y="14"/>
                        </a:lnTo>
                        <a:lnTo>
                          <a:pt x="81" y="13"/>
                        </a:lnTo>
                        <a:lnTo>
                          <a:pt x="82" y="13"/>
                        </a:lnTo>
                        <a:lnTo>
                          <a:pt x="82" y="11"/>
                        </a:lnTo>
                        <a:lnTo>
                          <a:pt x="83" y="10"/>
                        </a:lnTo>
                        <a:lnTo>
                          <a:pt x="84" y="10"/>
                        </a:lnTo>
                        <a:lnTo>
                          <a:pt x="86" y="10"/>
                        </a:lnTo>
                        <a:lnTo>
                          <a:pt x="87" y="10"/>
                        </a:lnTo>
                        <a:lnTo>
                          <a:pt x="88" y="10"/>
                        </a:lnTo>
                        <a:lnTo>
                          <a:pt x="89" y="9"/>
                        </a:lnTo>
                        <a:lnTo>
                          <a:pt x="91" y="8"/>
                        </a:lnTo>
                        <a:lnTo>
                          <a:pt x="92" y="7"/>
                        </a:lnTo>
                        <a:lnTo>
                          <a:pt x="93" y="4"/>
                        </a:lnTo>
                        <a:lnTo>
                          <a:pt x="95" y="2"/>
                        </a:lnTo>
                        <a:lnTo>
                          <a:pt x="96" y="1"/>
                        </a:lnTo>
                        <a:lnTo>
                          <a:pt x="97" y="1"/>
                        </a:lnTo>
                        <a:lnTo>
                          <a:pt x="97" y="0"/>
                        </a:lnTo>
                        <a:lnTo>
                          <a:pt x="99" y="2"/>
                        </a:lnTo>
                        <a:lnTo>
                          <a:pt x="101" y="3"/>
                        </a:lnTo>
                        <a:lnTo>
                          <a:pt x="103" y="3"/>
                        </a:lnTo>
                        <a:lnTo>
                          <a:pt x="104" y="4"/>
                        </a:lnTo>
                        <a:lnTo>
                          <a:pt x="105" y="4"/>
                        </a:lnTo>
                        <a:lnTo>
                          <a:pt x="106" y="5"/>
                        </a:lnTo>
                        <a:lnTo>
                          <a:pt x="107" y="6"/>
                        </a:lnTo>
                        <a:lnTo>
                          <a:pt x="109" y="7"/>
                        </a:lnTo>
                        <a:lnTo>
                          <a:pt x="109" y="8"/>
                        </a:lnTo>
                        <a:lnTo>
                          <a:pt x="110" y="8"/>
                        </a:lnTo>
                        <a:lnTo>
                          <a:pt x="112" y="7"/>
                        </a:lnTo>
                        <a:lnTo>
                          <a:pt x="113" y="7"/>
                        </a:lnTo>
                        <a:lnTo>
                          <a:pt x="114" y="4"/>
                        </a:lnTo>
                        <a:lnTo>
                          <a:pt x="115" y="4"/>
                        </a:lnTo>
                        <a:lnTo>
                          <a:pt x="117" y="2"/>
                        </a:lnTo>
                        <a:lnTo>
                          <a:pt x="118" y="1"/>
                        </a:lnTo>
                        <a:lnTo>
                          <a:pt x="119" y="1"/>
                        </a:lnTo>
                        <a:lnTo>
                          <a:pt x="120" y="2"/>
                        </a:lnTo>
                        <a:lnTo>
                          <a:pt x="121" y="2"/>
                        </a:lnTo>
                        <a:lnTo>
                          <a:pt x="124" y="2"/>
                        </a:lnTo>
                        <a:lnTo>
                          <a:pt x="125" y="3"/>
                        </a:lnTo>
                        <a:lnTo>
                          <a:pt x="126" y="4"/>
                        </a:lnTo>
                        <a:lnTo>
                          <a:pt x="126" y="5"/>
                        </a:lnTo>
                        <a:lnTo>
                          <a:pt x="127" y="6"/>
                        </a:lnTo>
                        <a:lnTo>
                          <a:pt x="128" y="7"/>
                        </a:lnTo>
                        <a:lnTo>
                          <a:pt x="129" y="8"/>
                        </a:lnTo>
                        <a:lnTo>
                          <a:pt x="129" y="9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2" y="12"/>
                        </a:lnTo>
                        <a:lnTo>
                          <a:pt x="133" y="12"/>
                        </a:lnTo>
                        <a:lnTo>
                          <a:pt x="134" y="11"/>
                        </a:lnTo>
                        <a:lnTo>
                          <a:pt x="136" y="10"/>
                        </a:lnTo>
                        <a:lnTo>
                          <a:pt x="137" y="10"/>
                        </a:lnTo>
                        <a:lnTo>
                          <a:pt x="138" y="10"/>
                        </a:lnTo>
                        <a:lnTo>
                          <a:pt x="139" y="9"/>
                        </a:lnTo>
                        <a:lnTo>
                          <a:pt x="141" y="10"/>
                        </a:lnTo>
                        <a:lnTo>
                          <a:pt x="143" y="9"/>
                        </a:lnTo>
                        <a:lnTo>
                          <a:pt x="144" y="9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7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50" y="12"/>
                        </a:lnTo>
                        <a:lnTo>
                          <a:pt x="150" y="13"/>
                        </a:lnTo>
                        <a:lnTo>
                          <a:pt x="151" y="12"/>
                        </a:lnTo>
                        <a:lnTo>
                          <a:pt x="152" y="10"/>
                        </a:lnTo>
                        <a:lnTo>
                          <a:pt x="153" y="10"/>
                        </a:lnTo>
                        <a:lnTo>
                          <a:pt x="154" y="10"/>
                        </a:lnTo>
                        <a:lnTo>
                          <a:pt x="156" y="10"/>
                        </a:lnTo>
                        <a:lnTo>
                          <a:pt x="157" y="10"/>
                        </a:lnTo>
                        <a:lnTo>
                          <a:pt x="159" y="10"/>
                        </a:lnTo>
                        <a:lnTo>
                          <a:pt x="160" y="9"/>
                        </a:lnTo>
                        <a:lnTo>
                          <a:pt x="160" y="10"/>
                        </a:lnTo>
                        <a:lnTo>
                          <a:pt x="161" y="10"/>
                        </a:lnTo>
                        <a:lnTo>
                          <a:pt x="162" y="10"/>
                        </a:lnTo>
                        <a:lnTo>
                          <a:pt x="163" y="10"/>
                        </a:lnTo>
                        <a:lnTo>
                          <a:pt x="164" y="9"/>
                        </a:lnTo>
                        <a:lnTo>
                          <a:pt x="165" y="9"/>
                        </a:lnTo>
                        <a:lnTo>
                          <a:pt x="166" y="9"/>
                        </a:lnTo>
                        <a:lnTo>
                          <a:pt x="167" y="9"/>
                        </a:lnTo>
                        <a:lnTo>
                          <a:pt x="169" y="10"/>
                        </a:lnTo>
                        <a:lnTo>
                          <a:pt x="170" y="10"/>
                        </a:lnTo>
                        <a:lnTo>
                          <a:pt x="171" y="10"/>
                        </a:lnTo>
                        <a:lnTo>
                          <a:pt x="172" y="10"/>
                        </a:lnTo>
                        <a:lnTo>
                          <a:pt x="173" y="10"/>
                        </a:lnTo>
                        <a:lnTo>
                          <a:pt x="174" y="10"/>
                        </a:lnTo>
                        <a:lnTo>
                          <a:pt x="176" y="9"/>
                        </a:lnTo>
                        <a:lnTo>
                          <a:pt x="177" y="9"/>
                        </a:lnTo>
                        <a:lnTo>
                          <a:pt x="179" y="10"/>
                        </a:lnTo>
                        <a:lnTo>
                          <a:pt x="180" y="10"/>
                        </a:lnTo>
                        <a:lnTo>
                          <a:pt x="181" y="9"/>
                        </a:lnTo>
                        <a:lnTo>
                          <a:pt x="184" y="10"/>
                        </a:lnTo>
                        <a:lnTo>
                          <a:pt x="184" y="9"/>
                        </a:lnTo>
                        <a:lnTo>
                          <a:pt x="185" y="9"/>
                        </a:lnTo>
                        <a:lnTo>
                          <a:pt x="186" y="9"/>
                        </a:lnTo>
                        <a:lnTo>
                          <a:pt x="186" y="10"/>
                        </a:lnTo>
                        <a:lnTo>
                          <a:pt x="187" y="10"/>
                        </a:lnTo>
                        <a:lnTo>
                          <a:pt x="187" y="11"/>
                        </a:lnTo>
                        <a:lnTo>
                          <a:pt x="188" y="11"/>
                        </a:lnTo>
                        <a:lnTo>
                          <a:pt x="189" y="12"/>
                        </a:lnTo>
                        <a:lnTo>
                          <a:pt x="192" y="13"/>
                        </a:lnTo>
                        <a:lnTo>
                          <a:pt x="193" y="15"/>
                        </a:lnTo>
                        <a:lnTo>
                          <a:pt x="195" y="17"/>
                        </a:lnTo>
                        <a:lnTo>
                          <a:pt x="196" y="18"/>
                        </a:lnTo>
                        <a:lnTo>
                          <a:pt x="197" y="19"/>
                        </a:lnTo>
                        <a:lnTo>
                          <a:pt x="198" y="19"/>
                        </a:lnTo>
                        <a:lnTo>
                          <a:pt x="199" y="20"/>
                        </a:lnTo>
                        <a:lnTo>
                          <a:pt x="199" y="21"/>
                        </a:lnTo>
                        <a:lnTo>
                          <a:pt x="201" y="22"/>
                        </a:lnTo>
                        <a:lnTo>
                          <a:pt x="202" y="23"/>
                        </a:lnTo>
                        <a:lnTo>
                          <a:pt x="203" y="24"/>
                        </a:lnTo>
                        <a:lnTo>
                          <a:pt x="204" y="26"/>
                        </a:lnTo>
                        <a:lnTo>
                          <a:pt x="207" y="27"/>
                        </a:lnTo>
                        <a:lnTo>
                          <a:pt x="208" y="28"/>
                        </a:lnTo>
                        <a:lnTo>
                          <a:pt x="209" y="28"/>
                        </a:lnTo>
                        <a:lnTo>
                          <a:pt x="210" y="28"/>
                        </a:lnTo>
                        <a:lnTo>
                          <a:pt x="210" y="29"/>
                        </a:lnTo>
                        <a:lnTo>
                          <a:pt x="211" y="29"/>
                        </a:lnTo>
                        <a:lnTo>
                          <a:pt x="211" y="30"/>
                        </a:lnTo>
                        <a:lnTo>
                          <a:pt x="212" y="30"/>
                        </a:lnTo>
                        <a:lnTo>
                          <a:pt x="213" y="30"/>
                        </a:lnTo>
                        <a:lnTo>
                          <a:pt x="214" y="31"/>
                        </a:lnTo>
                        <a:lnTo>
                          <a:pt x="215" y="32"/>
                        </a:lnTo>
                        <a:lnTo>
                          <a:pt x="216" y="33"/>
                        </a:lnTo>
                        <a:lnTo>
                          <a:pt x="216" y="34"/>
                        </a:lnTo>
                        <a:lnTo>
                          <a:pt x="217" y="34"/>
                        </a:lnTo>
                        <a:lnTo>
                          <a:pt x="217" y="35"/>
                        </a:lnTo>
                        <a:lnTo>
                          <a:pt x="218" y="36"/>
                        </a:lnTo>
                        <a:lnTo>
                          <a:pt x="219" y="36"/>
                        </a:lnTo>
                        <a:lnTo>
                          <a:pt x="220" y="37"/>
                        </a:lnTo>
                        <a:lnTo>
                          <a:pt x="220" y="38"/>
                        </a:lnTo>
                        <a:lnTo>
                          <a:pt x="220" y="39"/>
                        </a:lnTo>
                        <a:lnTo>
                          <a:pt x="221" y="39"/>
                        </a:lnTo>
                        <a:lnTo>
                          <a:pt x="220" y="40"/>
                        </a:lnTo>
                        <a:lnTo>
                          <a:pt x="221" y="41"/>
                        </a:lnTo>
                        <a:lnTo>
                          <a:pt x="222" y="42"/>
                        </a:lnTo>
                        <a:lnTo>
                          <a:pt x="222" y="43"/>
                        </a:lnTo>
                        <a:lnTo>
                          <a:pt x="222" y="44"/>
                        </a:lnTo>
                        <a:lnTo>
                          <a:pt x="223" y="44"/>
                        </a:lnTo>
                        <a:lnTo>
                          <a:pt x="224" y="45"/>
                        </a:lnTo>
                        <a:lnTo>
                          <a:pt x="223" y="45"/>
                        </a:lnTo>
                        <a:lnTo>
                          <a:pt x="222" y="46"/>
                        </a:lnTo>
                        <a:lnTo>
                          <a:pt x="221" y="47"/>
                        </a:lnTo>
                        <a:lnTo>
                          <a:pt x="221" y="49"/>
                        </a:lnTo>
                        <a:lnTo>
                          <a:pt x="220" y="50"/>
                        </a:lnTo>
                        <a:lnTo>
                          <a:pt x="221" y="51"/>
                        </a:lnTo>
                        <a:lnTo>
                          <a:pt x="222" y="51"/>
                        </a:lnTo>
                        <a:lnTo>
                          <a:pt x="222" y="52"/>
                        </a:lnTo>
                        <a:lnTo>
                          <a:pt x="223" y="51"/>
                        </a:lnTo>
                        <a:lnTo>
                          <a:pt x="224" y="52"/>
                        </a:lnTo>
                        <a:lnTo>
                          <a:pt x="225" y="52"/>
                        </a:lnTo>
                        <a:lnTo>
                          <a:pt x="226" y="53"/>
                        </a:lnTo>
                        <a:lnTo>
                          <a:pt x="226" y="54"/>
                        </a:lnTo>
                        <a:lnTo>
                          <a:pt x="227" y="54"/>
                        </a:lnTo>
                        <a:lnTo>
                          <a:pt x="227" y="55"/>
                        </a:lnTo>
                        <a:lnTo>
                          <a:pt x="227" y="56"/>
                        </a:lnTo>
                        <a:lnTo>
                          <a:pt x="228" y="55"/>
                        </a:lnTo>
                        <a:lnTo>
                          <a:pt x="229" y="55"/>
                        </a:lnTo>
                        <a:lnTo>
                          <a:pt x="230" y="55"/>
                        </a:lnTo>
                        <a:lnTo>
                          <a:pt x="231" y="55"/>
                        </a:lnTo>
                        <a:lnTo>
                          <a:pt x="231" y="56"/>
                        </a:lnTo>
                        <a:lnTo>
                          <a:pt x="232" y="56"/>
                        </a:lnTo>
                        <a:lnTo>
                          <a:pt x="233" y="56"/>
                        </a:lnTo>
                        <a:lnTo>
                          <a:pt x="233" y="57"/>
                        </a:lnTo>
                        <a:lnTo>
                          <a:pt x="234" y="57"/>
                        </a:lnTo>
                        <a:lnTo>
                          <a:pt x="234" y="58"/>
                        </a:lnTo>
                        <a:lnTo>
                          <a:pt x="235" y="58"/>
                        </a:lnTo>
                        <a:lnTo>
                          <a:pt x="236" y="58"/>
                        </a:lnTo>
                        <a:lnTo>
                          <a:pt x="237" y="59"/>
                        </a:lnTo>
                        <a:lnTo>
                          <a:pt x="238" y="59"/>
                        </a:lnTo>
                        <a:lnTo>
                          <a:pt x="238" y="60"/>
                        </a:lnTo>
                        <a:lnTo>
                          <a:pt x="239" y="61"/>
                        </a:lnTo>
                        <a:lnTo>
                          <a:pt x="239" y="62"/>
                        </a:lnTo>
                        <a:lnTo>
                          <a:pt x="240" y="63"/>
                        </a:lnTo>
                        <a:lnTo>
                          <a:pt x="241" y="63"/>
                        </a:lnTo>
                        <a:lnTo>
                          <a:pt x="241" y="64"/>
                        </a:lnTo>
                        <a:lnTo>
                          <a:pt x="241" y="65"/>
                        </a:lnTo>
                        <a:lnTo>
                          <a:pt x="241" y="66"/>
                        </a:lnTo>
                        <a:lnTo>
                          <a:pt x="241" y="67"/>
                        </a:lnTo>
                        <a:lnTo>
                          <a:pt x="242" y="68"/>
                        </a:lnTo>
                        <a:lnTo>
                          <a:pt x="242" y="69"/>
                        </a:lnTo>
                        <a:lnTo>
                          <a:pt x="242" y="70"/>
                        </a:lnTo>
                        <a:lnTo>
                          <a:pt x="242" y="71"/>
                        </a:lnTo>
                        <a:lnTo>
                          <a:pt x="242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3"/>
                        </a:lnTo>
                        <a:lnTo>
                          <a:pt x="244" y="72"/>
                        </a:lnTo>
                        <a:lnTo>
                          <a:pt x="245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6" y="70"/>
                        </a:lnTo>
                        <a:lnTo>
                          <a:pt x="247" y="71"/>
                        </a:lnTo>
                        <a:lnTo>
                          <a:pt x="248" y="71"/>
                        </a:lnTo>
                        <a:lnTo>
                          <a:pt x="249" y="71"/>
                        </a:lnTo>
                        <a:lnTo>
                          <a:pt x="249" y="70"/>
                        </a:lnTo>
                        <a:lnTo>
                          <a:pt x="250" y="70"/>
                        </a:lnTo>
                        <a:lnTo>
                          <a:pt x="250" y="71"/>
                        </a:lnTo>
                        <a:lnTo>
                          <a:pt x="251" y="72"/>
                        </a:lnTo>
                        <a:lnTo>
                          <a:pt x="251" y="73"/>
                        </a:lnTo>
                        <a:lnTo>
                          <a:pt x="252" y="73"/>
                        </a:lnTo>
                        <a:lnTo>
                          <a:pt x="252" y="74"/>
                        </a:lnTo>
                        <a:lnTo>
                          <a:pt x="253" y="74"/>
                        </a:lnTo>
                        <a:lnTo>
                          <a:pt x="254" y="74"/>
                        </a:lnTo>
                        <a:lnTo>
                          <a:pt x="255" y="74"/>
                        </a:lnTo>
                        <a:lnTo>
                          <a:pt x="255" y="73"/>
                        </a:lnTo>
                        <a:lnTo>
                          <a:pt x="255" y="72"/>
                        </a:lnTo>
                        <a:lnTo>
                          <a:pt x="256" y="72"/>
                        </a:lnTo>
                        <a:lnTo>
                          <a:pt x="256" y="71"/>
                        </a:lnTo>
                        <a:lnTo>
                          <a:pt x="257" y="70"/>
                        </a:lnTo>
                        <a:lnTo>
                          <a:pt x="258" y="69"/>
                        </a:lnTo>
                        <a:lnTo>
                          <a:pt x="257" y="68"/>
                        </a:lnTo>
                        <a:lnTo>
                          <a:pt x="257" y="67"/>
                        </a:lnTo>
                        <a:lnTo>
                          <a:pt x="258" y="66"/>
                        </a:lnTo>
                        <a:lnTo>
                          <a:pt x="258" y="65"/>
                        </a:lnTo>
                        <a:lnTo>
                          <a:pt x="259" y="65"/>
                        </a:lnTo>
                        <a:lnTo>
                          <a:pt x="260" y="65"/>
                        </a:lnTo>
                        <a:lnTo>
                          <a:pt x="261" y="65"/>
                        </a:lnTo>
                        <a:lnTo>
                          <a:pt x="260" y="64"/>
                        </a:lnTo>
                        <a:lnTo>
                          <a:pt x="261" y="64"/>
                        </a:lnTo>
                        <a:lnTo>
                          <a:pt x="262" y="64"/>
                        </a:lnTo>
                        <a:lnTo>
                          <a:pt x="263" y="65"/>
                        </a:lnTo>
                        <a:lnTo>
                          <a:pt x="264" y="65"/>
                        </a:lnTo>
                        <a:lnTo>
                          <a:pt x="264" y="64"/>
                        </a:lnTo>
                        <a:lnTo>
                          <a:pt x="264" y="63"/>
                        </a:lnTo>
                        <a:lnTo>
                          <a:pt x="264" y="62"/>
                        </a:lnTo>
                        <a:lnTo>
                          <a:pt x="265" y="62"/>
                        </a:lnTo>
                        <a:lnTo>
                          <a:pt x="265" y="61"/>
                        </a:lnTo>
                        <a:lnTo>
                          <a:pt x="266" y="61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8" y="62"/>
                        </a:lnTo>
                        <a:lnTo>
                          <a:pt x="269" y="62"/>
                        </a:lnTo>
                        <a:lnTo>
                          <a:pt x="270" y="62"/>
                        </a:lnTo>
                        <a:lnTo>
                          <a:pt x="271" y="62"/>
                        </a:lnTo>
                        <a:lnTo>
                          <a:pt x="271" y="61"/>
                        </a:lnTo>
                        <a:lnTo>
                          <a:pt x="271" y="60"/>
                        </a:lnTo>
                        <a:lnTo>
                          <a:pt x="272" y="59"/>
                        </a:lnTo>
                        <a:lnTo>
                          <a:pt x="271" y="59"/>
                        </a:lnTo>
                        <a:lnTo>
                          <a:pt x="271" y="58"/>
                        </a:lnTo>
                        <a:lnTo>
                          <a:pt x="271" y="57"/>
                        </a:lnTo>
                        <a:lnTo>
                          <a:pt x="271" y="56"/>
                        </a:lnTo>
                        <a:lnTo>
                          <a:pt x="272" y="57"/>
                        </a:lnTo>
                        <a:lnTo>
                          <a:pt x="273" y="57"/>
                        </a:lnTo>
                        <a:lnTo>
                          <a:pt x="274" y="57"/>
                        </a:lnTo>
                        <a:lnTo>
                          <a:pt x="274" y="58"/>
                        </a:lnTo>
                        <a:lnTo>
                          <a:pt x="275" y="57"/>
                        </a:lnTo>
                        <a:lnTo>
                          <a:pt x="276" y="57"/>
                        </a:lnTo>
                        <a:lnTo>
                          <a:pt x="277" y="56"/>
                        </a:lnTo>
                        <a:lnTo>
                          <a:pt x="278" y="56"/>
                        </a:lnTo>
                        <a:lnTo>
                          <a:pt x="278" y="57"/>
                        </a:lnTo>
                        <a:lnTo>
                          <a:pt x="279" y="57"/>
                        </a:lnTo>
                        <a:lnTo>
                          <a:pt x="279" y="56"/>
                        </a:lnTo>
                        <a:lnTo>
                          <a:pt x="280" y="55"/>
                        </a:lnTo>
                        <a:lnTo>
                          <a:pt x="280" y="54"/>
                        </a:lnTo>
                        <a:lnTo>
                          <a:pt x="281" y="54"/>
                        </a:lnTo>
                        <a:lnTo>
                          <a:pt x="282" y="54"/>
                        </a:lnTo>
                        <a:lnTo>
                          <a:pt x="282" y="53"/>
                        </a:lnTo>
                        <a:lnTo>
                          <a:pt x="283" y="53"/>
                        </a:lnTo>
                        <a:lnTo>
                          <a:pt x="284" y="54"/>
                        </a:lnTo>
                        <a:lnTo>
                          <a:pt x="285" y="55"/>
                        </a:lnTo>
                        <a:lnTo>
                          <a:pt x="286" y="56"/>
                        </a:lnTo>
                        <a:lnTo>
                          <a:pt x="286" y="57"/>
                        </a:lnTo>
                        <a:lnTo>
                          <a:pt x="287" y="58"/>
                        </a:lnTo>
                        <a:lnTo>
                          <a:pt x="288" y="58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89" y="60"/>
                        </a:lnTo>
                        <a:lnTo>
                          <a:pt x="289" y="61"/>
                        </a:lnTo>
                        <a:lnTo>
                          <a:pt x="291" y="62"/>
                        </a:lnTo>
                        <a:lnTo>
                          <a:pt x="291" y="63"/>
                        </a:lnTo>
                        <a:lnTo>
                          <a:pt x="291" y="64"/>
                        </a:lnTo>
                        <a:lnTo>
                          <a:pt x="292" y="64"/>
                        </a:lnTo>
                        <a:lnTo>
                          <a:pt x="292" y="65"/>
                        </a:lnTo>
                        <a:lnTo>
                          <a:pt x="293" y="65"/>
                        </a:lnTo>
                        <a:lnTo>
                          <a:pt x="293" y="66"/>
                        </a:lnTo>
                        <a:lnTo>
                          <a:pt x="293" y="67"/>
                        </a:lnTo>
                        <a:lnTo>
                          <a:pt x="294" y="67"/>
                        </a:lnTo>
                        <a:lnTo>
                          <a:pt x="294" y="68"/>
                        </a:lnTo>
                        <a:lnTo>
                          <a:pt x="294" y="69"/>
                        </a:lnTo>
                        <a:lnTo>
                          <a:pt x="295" y="69"/>
                        </a:lnTo>
                        <a:lnTo>
                          <a:pt x="295" y="68"/>
                        </a:lnTo>
                        <a:lnTo>
                          <a:pt x="296" y="68"/>
                        </a:lnTo>
                        <a:lnTo>
                          <a:pt x="296" y="69"/>
                        </a:lnTo>
                        <a:lnTo>
                          <a:pt x="297" y="69"/>
                        </a:lnTo>
                        <a:lnTo>
                          <a:pt x="299" y="69"/>
                        </a:lnTo>
                        <a:lnTo>
                          <a:pt x="300" y="69"/>
                        </a:lnTo>
                        <a:lnTo>
                          <a:pt x="300" y="68"/>
                        </a:lnTo>
                        <a:lnTo>
                          <a:pt x="300" y="69"/>
                        </a:lnTo>
                        <a:lnTo>
                          <a:pt x="301" y="70"/>
                        </a:lnTo>
                        <a:lnTo>
                          <a:pt x="302" y="69"/>
                        </a:lnTo>
                        <a:lnTo>
                          <a:pt x="303" y="69"/>
                        </a:lnTo>
                        <a:lnTo>
                          <a:pt x="304" y="70"/>
                        </a:lnTo>
                        <a:lnTo>
                          <a:pt x="304" y="69"/>
                        </a:lnTo>
                        <a:lnTo>
                          <a:pt x="304" y="68"/>
                        </a:lnTo>
                        <a:lnTo>
                          <a:pt x="305" y="68"/>
                        </a:lnTo>
                        <a:lnTo>
                          <a:pt x="306" y="68"/>
                        </a:lnTo>
                        <a:lnTo>
                          <a:pt x="306" y="67"/>
                        </a:lnTo>
                        <a:lnTo>
                          <a:pt x="307" y="6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2" name="Freeform 825"/>
                  <p:cNvSpPr>
                    <a:spLocks/>
                  </p:cNvSpPr>
                  <p:nvPr/>
                </p:nvSpPr>
                <p:spPr bwMode="auto">
                  <a:xfrm>
                    <a:off x="5410" y="122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0 h 1"/>
                      <a:gd name="T14" fmla="*/ 1 w 1"/>
                      <a:gd name="T15" fmla="*/ 1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1 h 1"/>
                      <a:gd name="T22" fmla="*/ 1 w 1"/>
                      <a:gd name="T23" fmla="*/ 1 h 1"/>
                      <a:gd name="T24" fmla="*/ 1 w 1"/>
                      <a:gd name="T25" fmla="*/ 1 h 1"/>
                      <a:gd name="T26" fmla="*/ 1 w 1"/>
                      <a:gd name="T27" fmla="*/ 1 h 1"/>
                      <a:gd name="T28" fmla="*/ 0 w 1"/>
                      <a:gd name="T29" fmla="*/ 1 h 1"/>
                      <a:gd name="T30" fmla="*/ 0 w 1"/>
                      <a:gd name="T31" fmla="*/ 1 h 1"/>
                      <a:gd name="T32" fmla="*/ 0 w 1"/>
                      <a:gd name="T33" fmla="*/ 1 h 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"/>
                      <a:gd name="T52" fmla="*/ 0 h 1"/>
                      <a:gd name="T53" fmla="*/ 1 w 1"/>
                      <a:gd name="T54" fmla="*/ 1 h 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3" name="Freeform 826"/>
                  <p:cNvSpPr>
                    <a:spLocks/>
                  </p:cNvSpPr>
                  <p:nvPr/>
                </p:nvSpPr>
                <p:spPr bwMode="auto">
                  <a:xfrm>
                    <a:off x="5409" y="12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0 w 1"/>
                      <a:gd name="T11" fmla="*/ 1 h 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0 h 1"/>
                      <a:gd name="T20" fmla="*/ 1 w 1"/>
                      <a:gd name="T21" fmla="*/ 1 h 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4" name="Rectangle 827"/>
                  <p:cNvSpPr>
                    <a:spLocks noChangeArrowheads="1"/>
                  </p:cNvSpPr>
                  <p:nvPr/>
                </p:nvSpPr>
                <p:spPr bwMode="auto">
                  <a:xfrm>
                    <a:off x="5409" y="12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75" name="Freeform 828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6" name="Freeform 829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7" name="Freeform 830"/>
                  <p:cNvSpPr>
                    <a:spLocks/>
                  </p:cNvSpPr>
                  <p:nvPr/>
                </p:nvSpPr>
                <p:spPr bwMode="auto">
                  <a:xfrm>
                    <a:off x="5401" y="1226"/>
                    <a:ext cx="9" cy="5"/>
                  </a:xfrm>
                  <a:custGeom>
                    <a:avLst/>
                    <a:gdLst>
                      <a:gd name="T0" fmla="*/ 6 w 9"/>
                      <a:gd name="T1" fmla="*/ 1 h 5"/>
                      <a:gd name="T2" fmla="*/ 6 w 9"/>
                      <a:gd name="T3" fmla="*/ 1 h 5"/>
                      <a:gd name="T4" fmla="*/ 7 w 9"/>
                      <a:gd name="T5" fmla="*/ 1 h 5"/>
                      <a:gd name="T6" fmla="*/ 7 w 9"/>
                      <a:gd name="T7" fmla="*/ 1 h 5"/>
                      <a:gd name="T8" fmla="*/ 7 w 9"/>
                      <a:gd name="T9" fmla="*/ 1 h 5"/>
                      <a:gd name="T10" fmla="*/ 7 w 9"/>
                      <a:gd name="T11" fmla="*/ 1 h 5"/>
                      <a:gd name="T12" fmla="*/ 7 w 9"/>
                      <a:gd name="T13" fmla="*/ 1 h 5"/>
                      <a:gd name="T14" fmla="*/ 8 w 9"/>
                      <a:gd name="T15" fmla="*/ 0 h 5"/>
                      <a:gd name="T16" fmla="*/ 8 w 9"/>
                      <a:gd name="T17" fmla="*/ 1 h 5"/>
                      <a:gd name="T18" fmla="*/ 8 w 9"/>
                      <a:gd name="T19" fmla="*/ 1 h 5"/>
                      <a:gd name="T20" fmla="*/ 8 w 9"/>
                      <a:gd name="T21" fmla="*/ 2 h 5"/>
                      <a:gd name="T22" fmla="*/ 8 w 9"/>
                      <a:gd name="T23" fmla="*/ 3 h 5"/>
                      <a:gd name="T24" fmla="*/ 8 w 9"/>
                      <a:gd name="T25" fmla="*/ 3 h 5"/>
                      <a:gd name="T26" fmla="*/ 8 w 9"/>
                      <a:gd name="T27" fmla="*/ 3 h 5"/>
                      <a:gd name="T28" fmla="*/ 7 w 9"/>
                      <a:gd name="T29" fmla="*/ 3 h 5"/>
                      <a:gd name="T30" fmla="*/ 7 w 9"/>
                      <a:gd name="T31" fmla="*/ 3 h 5"/>
                      <a:gd name="T32" fmla="*/ 7 w 9"/>
                      <a:gd name="T33" fmla="*/ 3 h 5"/>
                      <a:gd name="T34" fmla="*/ 6 w 9"/>
                      <a:gd name="T35" fmla="*/ 4 h 5"/>
                      <a:gd name="T36" fmla="*/ 6 w 9"/>
                      <a:gd name="T37" fmla="*/ 4 h 5"/>
                      <a:gd name="T38" fmla="*/ 6 w 9"/>
                      <a:gd name="T39" fmla="*/ 4 h 5"/>
                      <a:gd name="T40" fmla="*/ 5 w 9"/>
                      <a:gd name="T41" fmla="*/ 4 h 5"/>
                      <a:gd name="T42" fmla="*/ 5 w 9"/>
                      <a:gd name="T43" fmla="*/ 4 h 5"/>
                      <a:gd name="T44" fmla="*/ 5 w 9"/>
                      <a:gd name="T45" fmla="*/ 4 h 5"/>
                      <a:gd name="T46" fmla="*/ 5 w 9"/>
                      <a:gd name="T47" fmla="*/ 5 h 5"/>
                      <a:gd name="T48" fmla="*/ 5 w 9"/>
                      <a:gd name="T49" fmla="*/ 5 h 5"/>
                      <a:gd name="T50" fmla="*/ 5 w 9"/>
                      <a:gd name="T51" fmla="*/ 5 h 5"/>
                      <a:gd name="T52" fmla="*/ 4 w 9"/>
                      <a:gd name="T53" fmla="*/ 4 h 5"/>
                      <a:gd name="T54" fmla="*/ 3 w 9"/>
                      <a:gd name="T55" fmla="*/ 4 h 5"/>
                      <a:gd name="T56" fmla="*/ 2 w 9"/>
                      <a:gd name="T57" fmla="*/ 4 h 5"/>
                      <a:gd name="T58" fmla="*/ 2 w 9"/>
                      <a:gd name="T59" fmla="*/ 5 h 5"/>
                      <a:gd name="T60" fmla="*/ 1 w 9"/>
                      <a:gd name="T61" fmla="*/ 5 h 5"/>
                      <a:gd name="T62" fmla="*/ 1 w 9"/>
                      <a:gd name="T63" fmla="*/ 5 h 5"/>
                      <a:gd name="T64" fmla="*/ 0 w 9"/>
                      <a:gd name="T65" fmla="*/ 4 h 5"/>
                      <a:gd name="T66" fmla="*/ 0 w 9"/>
                      <a:gd name="T67" fmla="*/ 4 h 5"/>
                      <a:gd name="T68" fmla="*/ 0 w 9"/>
                      <a:gd name="T69" fmla="*/ 4 h 5"/>
                      <a:gd name="T70" fmla="*/ 1 w 9"/>
                      <a:gd name="T71" fmla="*/ 4 h 5"/>
                      <a:gd name="T72" fmla="*/ 1 w 9"/>
                      <a:gd name="T73" fmla="*/ 4 h 5"/>
                      <a:gd name="T74" fmla="*/ 2 w 9"/>
                      <a:gd name="T75" fmla="*/ 4 h 5"/>
                      <a:gd name="T76" fmla="*/ 2 w 9"/>
                      <a:gd name="T77" fmla="*/ 3 h 5"/>
                      <a:gd name="T78" fmla="*/ 3 w 9"/>
                      <a:gd name="T79" fmla="*/ 3 h 5"/>
                      <a:gd name="T80" fmla="*/ 2 w 9"/>
                      <a:gd name="T81" fmla="*/ 3 h 5"/>
                      <a:gd name="T82" fmla="*/ 3 w 9"/>
                      <a:gd name="T83" fmla="*/ 2 h 5"/>
                      <a:gd name="T84" fmla="*/ 3 w 9"/>
                      <a:gd name="T85" fmla="*/ 2 h 5"/>
                      <a:gd name="T86" fmla="*/ 3 w 9"/>
                      <a:gd name="T87" fmla="*/ 2 h 5"/>
                      <a:gd name="T88" fmla="*/ 3 w 9"/>
                      <a:gd name="T89" fmla="*/ 2 h 5"/>
                      <a:gd name="T90" fmla="*/ 3 w 9"/>
                      <a:gd name="T91" fmla="*/ 2 h 5"/>
                      <a:gd name="T92" fmla="*/ 4 w 9"/>
                      <a:gd name="T93" fmla="*/ 2 h 5"/>
                      <a:gd name="T94" fmla="*/ 5 w 9"/>
                      <a:gd name="T95" fmla="*/ 1 h 5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w 9"/>
                      <a:gd name="T145" fmla="*/ 0 h 5"/>
                      <a:gd name="T146" fmla="*/ 9 w 9"/>
                      <a:gd name="T147" fmla="*/ 5 h 5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T144" t="T145" r="T146" b="T147"/>
                    <a:pathLst>
                      <a:path w="9" h="5">
                        <a:moveTo>
                          <a:pt x="6" y="1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8" y="1"/>
                        </a:lnTo>
                        <a:lnTo>
                          <a:pt x="8" y="2"/>
                        </a:lnTo>
                        <a:lnTo>
                          <a:pt x="9" y="3"/>
                        </a:lnTo>
                        <a:lnTo>
                          <a:pt x="8" y="3"/>
                        </a:lnTo>
                        <a:lnTo>
                          <a:pt x="7" y="3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1" y="5"/>
                        </a:lnTo>
                        <a:lnTo>
                          <a:pt x="0" y="4"/>
                        </a:lnTo>
                        <a:lnTo>
                          <a:pt x="1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8" name="Freeform 831"/>
                  <p:cNvSpPr>
                    <a:spLocks/>
                  </p:cNvSpPr>
                  <p:nvPr/>
                </p:nvSpPr>
                <p:spPr bwMode="auto">
                  <a:xfrm>
                    <a:off x="5404" y="122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9" name="Freeform 832"/>
                  <p:cNvSpPr>
                    <a:spLocks/>
                  </p:cNvSpPr>
                  <p:nvPr/>
                </p:nvSpPr>
                <p:spPr bwMode="auto">
                  <a:xfrm>
                    <a:off x="5408" y="123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0" name="Freeform 833"/>
                  <p:cNvSpPr>
                    <a:spLocks/>
                  </p:cNvSpPr>
                  <p:nvPr/>
                </p:nvSpPr>
                <p:spPr bwMode="auto">
                  <a:xfrm>
                    <a:off x="5406" y="123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1" name="Freeform 834"/>
                  <p:cNvSpPr>
                    <a:spLocks/>
                  </p:cNvSpPr>
                  <p:nvPr/>
                </p:nvSpPr>
                <p:spPr bwMode="auto">
                  <a:xfrm>
                    <a:off x="5404" y="123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2" name="Freeform 835"/>
                  <p:cNvSpPr>
                    <a:spLocks/>
                  </p:cNvSpPr>
                  <p:nvPr/>
                </p:nvSpPr>
                <p:spPr bwMode="auto">
                  <a:xfrm>
                    <a:off x="5405" y="123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1 h 1"/>
                      <a:gd name="T3" fmla="*/ 0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3" name="Freeform 836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4" name="Freeform 837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5" name="Freeform 838"/>
                  <p:cNvSpPr>
                    <a:spLocks noEditPoints="1"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405 w 410"/>
                      <a:gd name="T125" fmla="*/ 137 h 2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410"/>
                      <a:gd name="T190" fmla="*/ 0 h 246"/>
                      <a:gd name="T191" fmla="*/ 410 w 410"/>
                      <a:gd name="T192" fmla="*/ 246 h 2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  <a:close/>
                        <a:moveTo>
                          <a:pt x="405" y="137"/>
                        </a:moveTo>
                        <a:lnTo>
                          <a:pt x="405" y="137"/>
                        </a:lnTo>
                        <a:lnTo>
                          <a:pt x="405" y="136"/>
                        </a:lnTo>
                        <a:lnTo>
                          <a:pt x="404" y="135"/>
                        </a:lnTo>
                        <a:lnTo>
                          <a:pt x="404" y="134"/>
                        </a:lnTo>
                        <a:lnTo>
                          <a:pt x="404" y="133"/>
                        </a:lnTo>
                        <a:lnTo>
                          <a:pt x="405" y="133"/>
                        </a:lnTo>
                        <a:lnTo>
                          <a:pt x="406" y="133"/>
                        </a:lnTo>
                        <a:lnTo>
                          <a:pt x="406" y="134"/>
                        </a:lnTo>
                        <a:lnTo>
                          <a:pt x="406" y="135"/>
                        </a:lnTo>
                        <a:lnTo>
                          <a:pt x="405" y="136"/>
                        </a:lnTo>
                        <a:lnTo>
                          <a:pt x="405" y="13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6" name="Freeform 839"/>
                  <p:cNvSpPr>
                    <a:spLocks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410"/>
                      <a:gd name="T187" fmla="*/ 0 h 246"/>
                      <a:gd name="T188" fmla="*/ 410 w 410"/>
                      <a:gd name="T189" fmla="*/ 246 h 24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7" name="Freeform 840"/>
                  <p:cNvSpPr>
                    <a:spLocks/>
                  </p:cNvSpPr>
                  <p:nvPr/>
                </p:nvSpPr>
                <p:spPr bwMode="auto">
                  <a:xfrm>
                    <a:off x="5128" y="1530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1 w 2"/>
                      <a:gd name="T3" fmla="*/ 4 h 4"/>
                      <a:gd name="T4" fmla="*/ 1 w 2"/>
                      <a:gd name="T5" fmla="*/ 3 h 4"/>
                      <a:gd name="T6" fmla="*/ 0 w 2"/>
                      <a:gd name="T7" fmla="*/ 2 h 4"/>
                      <a:gd name="T8" fmla="*/ 0 w 2"/>
                      <a:gd name="T9" fmla="*/ 1 h 4"/>
                      <a:gd name="T10" fmla="*/ 0 w 2"/>
                      <a:gd name="T11" fmla="*/ 0 h 4"/>
                      <a:gd name="T12" fmla="*/ 0 w 2"/>
                      <a:gd name="T13" fmla="*/ 0 h 4"/>
                      <a:gd name="T14" fmla="*/ 1 w 2"/>
                      <a:gd name="T15" fmla="*/ 0 h 4"/>
                      <a:gd name="T16" fmla="*/ 1 w 2"/>
                      <a:gd name="T17" fmla="*/ 0 h 4"/>
                      <a:gd name="T18" fmla="*/ 1 w 2"/>
                      <a:gd name="T19" fmla="*/ 0 h 4"/>
                      <a:gd name="T20" fmla="*/ 1 w 2"/>
                      <a:gd name="T21" fmla="*/ 0 h 4"/>
                      <a:gd name="T22" fmla="*/ 2 w 2"/>
                      <a:gd name="T23" fmla="*/ 0 h 4"/>
                      <a:gd name="T24" fmla="*/ 2 w 2"/>
                      <a:gd name="T25" fmla="*/ 1 h 4"/>
                      <a:gd name="T26" fmla="*/ 2 w 2"/>
                      <a:gd name="T27" fmla="*/ 2 h 4"/>
                      <a:gd name="T28" fmla="*/ 1 w 2"/>
                      <a:gd name="T29" fmla="*/ 3 h 4"/>
                      <a:gd name="T30" fmla="*/ 1 w 2"/>
                      <a:gd name="T31" fmla="*/ 4 h 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4"/>
                      <a:gd name="T50" fmla="*/ 2 w 2"/>
                      <a:gd name="T51" fmla="*/ 4 h 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4">
                        <a:moveTo>
                          <a:pt x="1" y="4"/>
                        </a:move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  <a:lnTo>
                          <a:pt x="1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8" name="Freeform 841"/>
                  <p:cNvSpPr>
                    <a:spLocks noEditPoints="1"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51 w 748"/>
                      <a:gd name="T1" fmla="*/ 325 h 974"/>
                      <a:gd name="T2" fmla="*/ 186 w 748"/>
                      <a:gd name="T3" fmla="*/ 278 h 974"/>
                      <a:gd name="T4" fmla="*/ 203 w 748"/>
                      <a:gd name="T5" fmla="*/ 238 h 974"/>
                      <a:gd name="T6" fmla="*/ 229 w 748"/>
                      <a:gd name="T7" fmla="*/ 208 h 974"/>
                      <a:gd name="T8" fmla="*/ 234 w 748"/>
                      <a:gd name="T9" fmla="*/ 169 h 974"/>
                      <a:gd name="T10" fmla="*/ 275 w 748"/>
                      <a:gd name="T11" fmla="*/ 109 h 974"/>
                      <a:gd name="T12" fmla="*/ 302 w 748"/>
                      <a:gd name="T13" fmla="*/ 12 h 974"/>
                      <a:gd name="T14" fmla="*/ 323 w 748"/>
                      <a:gd name="T15" fmla="*/ 2 h 974"/>
                      <a:gd name="T16" fmla="*/ 325 w 748"/>
                      <a:gd name="T17" fmla="*/ 22 h 974"/>
                      <a:gd name="T18" fmla="*/ 348 w 748"/>
                      <a:gd name="T19" fmla="*/ 27 h 974"/>
                      <a:gd name="T20" fmla="*/ 356 w 748"/>
                      <a:gd name="T21" fmla="*/ 41 h 974"/>
                      <a:gd name="T22" fmla="*/ 356 w 748"/>
                      <a:gd name="T23" fmla="*/ 51 h 974"/>
                      <a:gd name="T24" fmla="*/ 380 w 748"/>
                      <a:gd name="T25" fmla="*/ 39 h 974"/>
                      <a:gd name="T26" fmla="*/ 376 w 748"/>
                      <a:gd name="T27" fmla="*/ 62 h 974"/>
                      <a:gd name="T28" fmla="*/ 397 w 748"/>
                      <a:gd name="T29" fmla="*/ 54 h 974"/>
                      <a:gd name="T30" fmla="*/ 412 w 748"/>
                      <a:gd name="T31" fmla="*/ 59 h 974"/>
                      <a:gd name="T32" fmla="*/ 431 w 748"/>
                      <a:gd name="T33" fmla="*/ 49 h 974"/>
                      <a:gd name="T34" fmla="*/ 423 w 748"/>
                      <a:gd name="T35" fmla="*/ 70 h 974"/>
                      <a:gd name="T36" fmla="*/ 435 w 748"/>
                      <a:gd name="T37" fmla="*/ 80 h 974"/>
                      <a:gd name="T38" fmla="*/ 443 w 748"/>
                      <a:gd name="T39" fmla="*/ 89 h 974"/>
                      <a:gd name="T40" fmla="*/ 460 w 748"/>
                      <a:gd name="T41" fmla="*/ 95 h 974"/>
                      <a:gd name="T42" fmla="*/ 466 w 748"/>
                      <a:gd name="T43" fmla="*/ 110 h 974"/>
                      <a:gd name="T44" fmla="*/ 473 w 748"/>
                      <a:gd name="T45" fmla="*/ 156 h 974"/>
                      <a:gd name="T46" fmla="*/ 504 w 748"/>
                      <a:gd name="T47" fmla="*/ 164 h 974"/>
                      <a:gd name="T48" fmla="*/ 588 w 748"/>
                      <a:gd name="T49" fmla="*/ 158 h 974"/>
                      <a:gd name="T50" fmla="*/ 652 w 748"/>
                      <a:gd name="T51" fmla="*/ 185 h 974"/>
                      <a:gd name="T52" fmla="*/ 703 w 748"/>
                      <a:gd name="T53" fmla="*/ 209 h 974"/>
                      <a:gd name="T54" fmla="*/ 744 w 748"/>
                      <a:gd name="T55" fmla="*/ 244 h 974"/>
                      <a:gd name="T56" fmla="*/ 671 w 748"/>
                      <a:gd name="T57" fmla="*/ 285 h 974"/>
                      <a:gd name="T58" fmla="*/ 627 w 748"/>
                      <a:gd name="T59" fmla="*/ 393 h 974"/>
                      <a:gd name="T60" fmla="*/ 599 w 748"/>
                      <a:gd name="T61" fmla="*/ 519 h 974"/>
                      <a:gd name="T62" fmla="*/ 609 w 748"/>
                      <a:gd name="T63" fmla="*/ 621 h 974"/>
                      <a:gd name="T64" fmla="*/ 498 w 748"/>
                      <a:gd name="T65" fmla="*/ 619 h 974"/>
                      <a:gd name="T66" fmla="*/ 424 w 748"/>
                      <a:gd name="T67" fmla="*/ 674 h 974"/>
                      <a:gd name="T68" fmla="*/ 346 w 748"/>
                      <a:gd name="T69" fmla="*/ 697 h 974"/>
                      <a:gd name="T70" fmla="*/ 324 w 748"/>
                      <a:gd name="T71" fmla="*/ 749 h 974"/>
                      <a:gd name="T72" fmla="*/ 292 w 748"/>
                      <a:gd name="T73" fmla="*/ 811 h 974"/>
                      <a:gd name="T74" fmla="*/ 285 w 748"/>
                      <a:gd name="T75" fmla="*/ 876 h 974"/>
                      <a:gd name="T76" fmla="*/ 285 w 748"/>
                      <a:gd name="T77" fmla="*/ 934 h 974"/>
                      <a:gd name="T78" fmla="*/ 267 w 748"/>
                      <a:gd name="T79" fmla="*/ 969 h 974"/>
                      <a:gd name="T80" fmla="*/ 203 w 748"/>
                      <a:gd name="T81" fmla="*/ 910 h 974"/>
                      <a:gd name="T82" fmla="*/ 183 w 748"/>
                      <a:gd name="T83" fmla="*/ 848 h 974"/>
                      <a:gd name="T84" fmla="*/ 168 w 748"/>
                      <a:gd name="T85" fmla="*/ 830 h 974"/>
                      <a:gd name="T86" fmla="*/ 181 w 748"/>
                      <a:gd name="T87" fmla="*/ 795 h 974"/>
                      <a:gd name="T88" fmla="*/ 192 w 748"/>
                      <a:gd name="T89" fmla="*/ 778 h 974"/>
                      <a:gd name="T90" fmla="*/ 230 w 748"/>
                      <a:gd name="T91" fmla="*/ 736 h 974"/>
                      <a:gd name="T92" fmla="*/ 188 w 748"/>
                      <a:gd name="T93" fmla="*/ 723 h 974"/>
                      <a:gd name="T94" fmla="*/ 158 w 748"/>
                      <a:gd name="T95" fmla="*/ 712 h 974"/>
                      <a:gd name="T96" fmla="*/ 139 w 748"/>
                      <a:gd name="T97" fmla="*/ 684 h 974"/>
                      <a:gd name="T98" fmla="*/ 110 w 748"/>
                      <a:gd name="T99" fmla="*/ 632 h 974"/>
                      <a:gd name="T100" fmla="*/ 134 w 748"/>
                      <a:gd name="T101" fmla="*/ 466 h 974"/>
                      <a:gd name="T102" fmla="*/ 5 w 748"/>
                      <a:gd name="T103" fmla="*/ 435 h 974"/>
                      <a:gd name="T104" fmla="*/ 340 w 748"/>
                      <a:gd name="T105" fmla="*/ 31 h 974"/>
                      <a:gd name="T106" fmla="*/ 469 w 748"/>
                      <a:gd name="T107" fmla="*/ 115 h 974"/>
                      <a:gd name="T108" fmla="*/ 420 w 748"/>
                      <a:gd name="T109" fmla="*/ 33 h 974"/>
                      <a:gd name="T110" fmla="*/ 421 w 748"/>
                      <a:gd name="T111" fmla="*/ 41 h 974"/>
                      <a:gd name="T112" fmla="*/ 416 w 748"/>
                      <a:gd name="T113" fmla="*/ 37 h 974"/>
                      <a:gd name="T114" fmla="*/ 437 w 748"/>
                      <a:gd name="T115" fmla="*/ 54 h 974"/>
                      <a:gd name="T116" fmla="*/ 438 w 748"/>
                      <a:gd name="T117" fmla="*/ 63 h 974"/>
                      <a:gd name="T118" fmla="*/ 443 w 748"/>
                      <a:gd name="T119" fmla="*/ 66 h 974"/>
                      <a:gd name="T120" fmla="*/ 436 w 748"/>
                      <a:gd name="T121" fmla="*/ 76 h 974"/>
                      <a:gd name="T122" fmla="*/ 380 w 748"/>
                      <a:gd name="T123" fmla="*/ 69 h 974"/>
                      <a:gd name="T124" fmla="*/ 458 w 748"/>
                      <a:gd name="T125" fmla="*/ 90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  <a:close/>
                        <a:moveTo>
                          <a:pt x="341" y="29"/>
                        </a:moveTo>
                        <a:lnTo>
                          <a:pt x="340" y="28"/>
                        </a:lnTo>
                        <a:lnTo>
                          <a:pt x="340" y="26"/>
                        </a:lnTo>
                        <a:lnTo>
                          <a:pt x="341" y="26"/>
                        </a:lnTo>
                        <a:lnTo>
                          <a:pt x="341" y="25"/>
                        </a:lnTo>
                        <a:lnTo>
                          <a:pt x="342" y="25"/>
                        </a:lnTo>
                        <a:lnTo>
                          <a:pt x="343" y="25"/>
                        </a:lnTo>
                        <a:lnTo>
                          <a:pt x="343" y="26"/>
                        </a:lnTo>
                        <a:lnTo>
                          <a:pt x="343" y="27"/>
                        </a:lnTo>
                        <a:lnTo>
                          <a:pt x="344" y="27"/>
                        </a:lnTo>
                        <a:lnTo>
                          <a:pt x="344" y="28"/>
                        </a:lnTo>
                        <a:lnTo>
                          <a:pt x="343" y="28"/>
                        </a:lnTo>
                        <a:lnTo>
                          <a:pt x="342" y="28"/>
                        </a:lnTo>
                        <a:lnTo>
                          <a:pt x="343" y="30"/>
                        </a:lnTo>
                        <a:lnTo>
                          <a:pt x="343" y="31"/>
                        </a:lnTo>
                        <a:lnTo>
                          <a:pt x="343" y="29"/>
                        </a:lnTo>
                        <a:lnTo>
                          <a:pt x="344" y="28"/>
                        </a:lnTo>
                        <a:lnTo>
                          <a:pt x="345" y="28"/>
                        </a:lnTo>
                        <a:lnTo>
                          <a:pt x="345" y="27"/>
                        </a:lnTo>
                        <a:lnTo>
                          <a:pt x="344" y="26"/>
                        </a:lnTo>
                        <a:lnTo>
                          <a:pt x="344" y="25"/>
                        </a:lnTo>
                        <a:lnTo>
                          <a:pt x="345" y="25"/>
                        </a:lnTo>
                        <a:lnTo>
                          <a:pt x="345" y="24"/>
                        </a:lnTo>
                        <a:lnTo>
                          <a:pt x="345" y="23"/>
                        </a:lnTo>
                        <a:lnTo>
                          <a:pt x="345" y="22"/>
                        </a:lnTo>
                        <a:lnTo>
                          <a:pt x="345" y="20"/>
                        </a:lnTo>
                        <a:lnTo>
                          <a:pt x="345" y="18"/>
                        </a:lnTo>
                        <a:lnTo>
                          <a:pt x="345" y="17"/>
                        </a:lnTo>
                        <a:lnTo>
                          <a:pt x="346" y="16"/>
                        </a:lnTo>
                        <a:lnTo>
                          <a:pt x="346" y="15"/>
                        </a:lnTo>
                        <a:lnTo>
                          <a:pt x="346" y="14"/>
                        </a:lnTo>
                        <a:lnTo>
                          <a:pt x="346" y="13"/>
                        </a:lnTo>
                        <a:lnTo>
                          <a:pt x="347" y="12"/>
                        </a:lnTo>
                        <a:lnTo>
                          <a:pt x="348" y="13"/>
                        </a:lnTo>
                        <a:lnTo>
                          <a:pt x="348" y="12"/>
                        </a:lnTo>
                        <a:lnTo>
                          <a:pt x="347" y="12"/>
                        </a:lnTo>
                        <a:lnTo>
                          <a:pt x="346" y="12"/>
                        </a:lnTo>
                        <a:lnTo>
                          <a:pt x="346" y="11"/>
                        </a:lnTo>
                        <a:lnTo>
                          <a:pt x="347" y="11"/>
                        </a:lnTo>
                        <a:lnTo>
                          <a:pt x="348" y="11"/>
                        </a:lnTo>
                        <a:lnTo>
                          <a:pt x="348" y="12"/>
                        </a:lnTo>
                        <a:lnTo>
                          <a:pt x="349" y="12"/>
                        </a:lnTo>
                        <a:lnTo>
                          <a:pt x="349" y="13"/>
                        </a:lnTo>
                        <a:lnTo>
                          <a:pt x="349" y="14"/>
                        </a:lnTo>
                        <a:lnTo>
                          <a:pt x="349" y="16"/>
                        </a:lnTo>
                        <a:lnTo>
                          <a:pt x="349" y="17"/>
                        </a:lnTo>
                        <a:lnTo>
                          <a:pt x="348" y="17"/>
                        </a:lnTo>
                        <a:lnTo>
                          <a:pt x="347" y="17"/>
                        </a:lnTo>
                        <a:lnTo>
                          <a:pt x="347" y="18"/>
                        </a:lnTo>
                        <a:lnTo>
                          <a:pt x="346" y="19"/>
                        </a:lnTo>
                        <a:lnTo>
                          <a:pt x="346" y="20"/>
                        </a:lnTo>
                        <a:lnTo>
                          <a:pt x="346" y="21"/>
                        </a:lnTo>
                        <a:lnTo>
                          <a:pt x="346" y="22"/>
                        </a:lnTo>
                        <a:lnTo>
                          <a:pt x="346" y="23"/>
                        </a:lnTo>
                        <a:lnTo>
                          <a:pt x="347" y="23"/>
                        </a:lnTo>
                        <a:lnTo>
                          <a:pt x="347" y="24"/>
                        </a:lnTo>
                        <a:lnTo>
                          <a:pt x="346" y="24"/>
                        </a:lnTo>
                        <a:lnTo>
                          <a:pt x="346" y="25"/>
                        </a:lnTo>
                        <a:lnTo>
                          <a:pt x="347" y="25"/>
                        </a:lnTo>
                        <a:lnTo>
                          <a:pt x="346" y="26"/>
                        </a:lnTo>
                        <a:lnTo>
                          <a:pt x="345" y="27"/>
                        </a:lnTo>
                        <a:lnTo>
                          <a:pt x="345" y="29"/>
                        </a:lnTo>
                        <a:lnTo>
                          <a:pt x="345" y="30"/>
                        </a:lnTo>
                        <a:lnTo>
                          <a:pt x="345" y="31"/>
                        </a:lnTo>
                        <a:lnTo>
                          <a:pt x="346" y="31"/>
                        </a:lnTo>
                        <a:lnTo>
                          <a:pt x="346" y="32"/>
                        </a:lnTo>
                        <a:lnTo>
                          <a:pt x="346" y="33"/>
                        </a:lnTo>
                        <a:lnTo>
                          <a:pt x="346" y="34"/>
                        </a:lnTo>
                        <a:lnTo>
                          <a:pt x="345" y="35"/>
                        </a:lnTo>
                        <a:lnTo>
                          <a:pt x="343" y="36"/>
                        </a:lnTo>
                        <a:lnTo>
                          <a:pt x="341" y="35"/>
                        </a:lnTo>
                        <a:lnTo>
                          <a:pt x="339" y="36"/>
                        </a:lnTo>
                        <a:lnTo>
                          <a:pt x="338" y="36"/>
                        </a:lnTo>
                        <a:lnTo>
                          <a:pt x="338" y="35"/>
                        </a:lnTo>
                        <a:lnTo>
                          <a:pt x="339" y="35"/>
                        </a:lnTo>
                        <a:lnTo>
                          <a:pt x="340" y="35"/>
                        </a:lnTo>
                        <a:lnTo>
                          <a:pt x="341" y="34"/>
                        </a:lnTo>
                        <a:lnTo>
                          <a:pt x="339" y="33"/>
                        </a:lnTo>
                        <a:lnTo>
                          <a:pt x="340" y="32"/>
                        </a:lnTo>
                        <a:lnTo>
                          <a:pt x="341" y="31"/>
                        </a:lnTo>
                        <a:lnTo>
                          <a:pt x="341" y="30"/>
                        </a:lnTo>
                        <a:lnTo>
                          <a:pt x="341" y="29"/>
                        </a:lnTo>
                        <a:close/>
                        <a:moveTo>
                          <a:pt x="341" y="29"/>
                        </a:moveTo>
                        <a:lnTo>
                          <a:pt x="341" y="31"/>
                        </a:lnTo>
                        <a:lnTo>
                          <a:pt x="340" y="31"/>
                        </a:lnTo>
                        <a:lnTo>
                          <a:pt x="340" y="30"/>
                        </a:lnTo>
                        <a:lnTo>
                          <a:pt x="339" y="29"/>
                        </a:lnTo>
                        <a:lnTo>
                          <a:pt x="339" y="28"/>
                        </a:lnTo>
                        <a:lnTo>
                          <a:pt x="340" y="29"/>
                        </a:lnTo>
                        <a:lnTo>
                          <a:pt x="341" y="29"/>
                        </a:lnTo>
                        <a:close/>
                        <a:moveTo>
                          <a:pt x="340" y="25"/>
                        </a:moveTo>
                        <a:lnTo>
                          <a:pt x="339" y="24"/>
                        </a:lnTo>
                        <a:lnTo>
                          <a:pt x="339" y="23"/>
                        </a:lnTo>
                        <a:lnTo>
                          <a:pt x="338" y="21"/>
                        </a:lnTo>
                        <a:lnTo>
                          <a:pt x="339" y="21"/>
                        </a:lnTo>
                        <a:lnTo>
                          <a:pt x="339" y="20"/>
                        </a:lnTo>
                        <a:lnTo>
                          <a:pt x="339" y="19"/>
                        </a:lnTo>
                        <a:lnTo>
                          <a:pt x="340" y="18"/>
                        </a:lnTo>
                        <a:lnTo>
                          <a:pt x="341" y="18"/>
                        </a:lnTo>
                        <a:lnTo>
                          <a:pt x="342" y="19"/>
                        </a:lnTo>
                        <a:lnTo>
                          <a:pt x="342" y="20"/>
                        </a:lnTo>
                        <a:lnTo>
                          <a:pt x="342" y="21"/>
                        </a:lnTo>
                        <a:lnTo>
                          <a:pt x="343" y="21"/>
                        </a:lnTo>
                        <a:lnTo>
                          <a:pt x="343" y="22"/>
                        </a:lnTo>
                        <a:lnTo>
                          <a:pt x="342" y="23"/>
                        </a:lnTo>
                        <a:lnTo>
                          <a:pt x="343" y="23"/>
                        </a:lnTo>
                        <a:lnTo>
                          <a:pt x="342" y="24"/>
                        </a:lnTo>
                        <a:lnTo>
                          <a:pt x="341" y="25"/>
                        </a:lnTo>
                        <a:lnTo>
                          <a:pt x="340" y="25"/>
                        </a:lnTo>
                        <a:close/>
                        <a:moveTo>
                          <a:pt x="350" y="24"/>
                        </a:moveTo>
                        <a:lnTo>
                          <a:pt x="350" y="24"/>
                        </a:lnTo>
                        <a:lnTo>
                          <a:pt x="351" y="23"/>
                        </a:lnTo>
                        <a:lnTo>
                          <a:pt x="351" y="22"/>
                        </a:lnTo>
                        <a:lnTo>
                          <a:pt x="352" y="22"/>
                        </a:lnTo>
                        <a:lnTo>
                          <a:pt x="352" y="21"/>
                        </a:lnTo>
                        <a:lnTo>
                          <a:pt x="352" y="20"/>
                        </a:lnTo>
                        <a:lnTo>
                          <a:pt x="353" y="20"/>
                        </a:lnTo>
                        <a:lnTo>
                          <a:pt x="352" y="20"/>
                        </a:lnTo>
                        <a:lnTo>
                          <a:pt x="352" y="19"/>
                        </a:lnTo>
                        <a:lnTo>
                          <a:pt x="354" y="19"/>
                        </a:lnTo>
                        <a:lnTo>
                          <a:pt x="355" y="19"/>
                        </a:lnTo>
                        <a:lnTo>
                          <a:pt x="355" y="20"/>
                        </a:lnTo>
                        <a:lnTo>
                          <a:pt x="356" y="20"/>
                        </a:lnTo>
                        <a:lnTo>
                          <a:pt x="357" y="21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6" y="23"/>
                        </a:lnTo>
                        <a:lnTo>
                          <a:pt x="355" y="23"/>
                        </a:lnTo>
                        <a:lnTo>
                          <a:pt x="354" y="23"/>
                        </a:lnTo>
                        <a:lnTo>
                          <a:pt x="352" y="23"/>
                        </a:lnTo>
                        <a:lnTo>
                          <a:pt x="350" y="24"/>
                        </a:lnTo>
                        <a:close/>
                        <a:moveTo>
                          <a:pt x="344" y="25"/>
                        </a:moveTo>
                        <a:lnTo>
                          <a:pt x="344" y="24"/>
                        </a:lnTo>
                        <a:lnTo>
                          <a:pt x="345" y="24"/>
                        </a:lnTo>
                        <a:lnTo>
                          <a:pt x="344" y="25"/>
                        </a:lnTo>
                        <a:close/>
                        <a:moveTo>
                          <a:pt x="352" y="27"/>
                        </a:moveTo>
                        <a:lnTo>
                          <a:pt x="353" y="26"/>
                        </a:lnTo>
                        <a:lnTo>
                          <a:pt x="354" y="26"/>
                        </a:lnTo>
                        <a:lnTo>
                          <a:pt x="353" y="26"/>
                        </a:lnTo>
                        <a:lnTo>
                          <a:pt x="353" y="27"/>
                        </a:lnTo>
                        <a:lnTo>
                          <a:pt x="352" y="27"/>
                        </a:lnTo>
                        <a:close/>
                        <a:moveTo>
                          <a:pt x="354" y="29"/>
                        </a:moveTo>
                        <a:lnTo>
                          <a:pt x="353" y="29"/>
                        </a:lnTo>
                        <a:lnTo>
                          <a:pt x="353" y="28"/>
                        </a:lnTo>
                        <a:lnTo>
                          <a:pt x="355" y="28"/>
                        </a:lnTo>
                        <a:lnTo>
                          <a:pt x="355" y="27"/>
                        </a:lnTo>
                        <a:lnTo>
                          <a:pt x="356" y="27"/>
                        </a:lnTo>
                        <a:lnTo>
                          <a:pt x="357" y="27"/>
                        </a:lnTo>
                        <a:lnTo>
                          <a:pt x="356" y="28"/>
                        </a:lnTo>
                        <a:lnTo>
                          <a:pt x="356" y="29"/>
                        </a:lnTo>
                        <a:lnTo>
                          <a:pt x="355" y="29"/>
                        </a:lnTo>
                        <a:lnTo>
                          <a:pt x="354" y="29"/>
                        </a:lnTo>
                        <a:close/>
                        <a:moveTo>
                          <a:pt x="354" y="31"/>
                        </a:moveTo>
                        <a:lnTo>
                          <a:pt x="354" y="30"/>
                        </a:lnTo>
                        <a:lnTo>
                          <a:pt x="354" y="29"/>
                        </a:lnTo>
                        <a:lnTo>
                          <a:pt x="355" y="29"/>
                        </a:lnTo>
                        <a:lnTo>
                          <a:pt x="355" y="30"/>
                        </a:lnTo>
                        <a:lnTo>
                          <a:pt x="355" y="31"/>
                        </a:lnTo>
                        <a:lnTo>
                          <a:pt x="354" y="31"/>
                        </a:lnTo>
                        <a:close/>
                        <a:moveTo>
                          <a:pt x="369" y="44"/>
                        </a:moveTo>
                        <a:lnTo>
                          <a:pt x="369" y="43"/>
                        </a:lnTo>
                        <a:lnTo>
                          <a:pt x="368" y="43"/>
                        </a:lnTo>
                        <a:lnTo>
                          <a:pt x="369" y="42"/>
                        </a:lnTo>
                        <a:lnTo>
                          <a:pt x="368" y="42"/>
                        </a:lnTo>
                        <a:lnTo>
                          <a:pt x="369" y="42"/>
                        </a:lnTo>
                        <a:lnTo>
                          <a:pt x="369" y="41"/>
                        </a:lnTo>
                        <a:lnTo>
                          <a:pt x="370" y="41"/>
                        </a:lnTo>
                        <a:lnTo>
                          <a:pt x="370" y="42"/>
                        </a:lnTo>
                        <a:lnTo>
                          <a:pt x="370" y="43"/>
                        </a:lnTo>
                        <a:lnTo>
                          <a:pt x="369" y="44"/>
                        </a:lnTo>
                        <a:close/>
                        <a:moveTo>
                          <a:pt x="469" y="115"/>
                        </a:moveTo>
                        <a:lnTo>
                          <a:pt x="469" y="115"/>
                        </a:lnTo>
                        <a:lnTo>
                          <a:pt x="470" y="115"/>
                        </a:lnTo>
                        <a:lnTo>
                          <a:pt x="470" y="114"/>
                        </a:lnTo>
                        <a:lnTo>
                          <a:pt x="470" y="113"/>
                        </a:lnTo>
                        <a:lnTo>
                          <a:pt x="470" y="114"/>
                        </a:lnTo>
                        <a:lnTo>
                          <a:pt x="471" y="114"/>
                        </a:lnTo>
                        <a:lnTo>
                          <a:pt x="470" y="115"/>
                        </a:lnTo>
                        <a:lnTo>
                          <a:pt x="469" y="115"/>
                        </a:lnTo>
                        <a:close/>
                        <a:moveTo>
                          <a:pt x="466" y="120"/>
                        </a:moveTo>
                        <a:lnTo>
                          <a:pt x="466" y="120"/>
                        </a:lnTo>
                        <a:lnTo>
                          <a:pt x="467" y="119"/>
                        </a:lnTo>
                        <a:lnTo>
                          <a:pt x="469" y="119"/>
                        </a:lnTo>
                        <a:lnTo>
                          <a:pt x="470" y="118"/>
                        </a:lnTo>
                        <a:lnTo>
                          <a:pt x="470" y="119"/>
                        </a:lnTo>
                        <a:lnTo>
                          <a:pt x="470" y="120"/>
                        </a:lnTo>
                        <a:lnTo>
                          <a:pt x="469" y="120"/>
                        </a:lnTo>
                        <a:lnTo>
                          <a:pt x="468" y="120"/>
                        </a:lnTo>
                        <a:lnTo>
                          <a:pt x="467" y="120"/>
                        </a:lnTo>
                        <a:lnTo>
                          <a:pt x="466" y="120"/>
                        </a:lnTo>
                        <a:close/>
                        <a:moveTo>
                          <a:pt x="467" y="125"/>
                        </a:moveTo>
                        <a:lnTo>
                          <a:pt x="467" y="125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5" y="124"/>
                        </a:lnTo>
                        <a:lnTo>
                          <a:pt x="466" y="124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6" y="123"/>
                        </a:lnTo>
                        <a:lnTo>
                          <a:pt x="467" y="122"/>
                        </a:lnTo>
                        <a:lnTo>
                          <a:pt x="467" y="123"/>
                        </a:lnTo>
                        <a:lnTo>
                          <a:pt x="468" y="123"/>
                        </a:lnTo>
                        <a:lnTo>
                          <a:pt x="467" y="124"/>
                        </a:lnTo>
                        <a:lnTo>
                          <a:pt x="467" y="125"/>
                        </a:lnTo>
                        <a:close/>
                        <a:moveTo>
                          <a:pt x="469" y="126"/>
                        </a:moveTo>
                        <a:lnTo>
                          <a:pt x="469" y="126"/>
                        </a:lnTo>
                        <a:close/>
                        <a:moveTo>
                          <a:pt x="516" y="157"/>
                        </a:moveTo>
                        <a:lnTo>
                          <a:pt x="516" y="157"/>
                        </a:lnTo>
                        <a:lnTo>
                          <a:pt x="516" y="158"/>
                        </a:lnTo>
                        <a:lnTo>
                          <a:pt x="517" y="158"/>
                        </a:lnTo>
                        <a:lnTo>
                          <a:pt x="516" y="158"/>
                        </a:lnTo>
                        <a:lnTo>
                          <a:pt x="515" y="158"/>
                        </a:lnTo>
                        <a:lnTo>
                          <a:pt x="515" y="159"/>
                        </a:lnTo>
                        <a:lnTo>
                          <a:pt x="514" y="159"/>
                        </a:lnTo>
                        <a:lnTo>
                          <a:pt x="515" y="158"/>
                        </a:lnTo>
                        <a:lnTo>
                          <a:pt x="514" y="158"/>
                        </a:lnTo>
                        <a:lnTo>
                          <a:pt x="515" y="158"/>
                        </a:lnTo>
                        <a:lnTo>
                          <a:pt x="515" y="157"/>
                        </a:lnTo>
                        <a:lnTo>
                          <a:pt x="516" y="157"/>
                        </a:lnTo>
                        <a:close/>
                        <a:moveTo>
                          <a:pt x="417" y="34"/>
                        </a:moveTo>
                        <a:lnTo>
                          <a:pt x="417" y="34"/>
                        </a:lnTo>
                        <a:lnTo>
                          <a:pt x="417" y="33"/>
                        </a:lnTo>
                        <a:lnTo>
                          <a:pt x="416" y="33"/>
                        </a:lnTo>
                        <a:lnTo>
                          <a:pt x="416" y="34"/>
                        </a:lnTo>
                        <a:lnTo>
                          <a:pt x="416" y="35"/>
                        </a:lnTo>
                        <a:lnTo>
                          <a:pt x="415" y="35"/>
                        </a:lnTo>
                        <a:lnTo>
                          <a:pt x="414" y="34"/>
                        </a:lnTo>
                        <a:lnTo>
                          <a:pt x="415" y="33"/>
                        </a:lnTo>
                        <a:lnTo>
                          <a:pt x="415" y="32"/>
                        </a:lnTo>
                        <a:lnTo>
                          <a:pt x="416" y="32"/>
                        </a:lnTo>
                        <a:lnTo>
                          <a:pt x="417" y="32"/>
                        </a:lnTo>
                        <a:lnTo>
                          <a:pt x="418" y="32"/>
                        </a:lnTo>
                        <a:lnTo>
                          <a:pt x="418" y="33"/>
                        </a:lnTo>
                        <a:lnTo>
                          <a:pt x="417" y="33"/>
                        </a:lnTo>
                        <a:lnTo>
                          <a:pt x="417" y="34"/>
                        </a:lnTo>
                        <a:close/>
                        <a:moveTo>
                          <a:pt x="426" y="36"/>
                        </a:moveTo>
                        <a:lnTo>
                          <a:pt x="425" y="36"/>
                        </a:lnTo>
                        <a:lnTo>
                          <a:pt x="424" y="36"/>
                        </a:lnTo>
                        <a:lnTo>
                          <a:pt x="425" y="37"/>
                        </a:lnTo>
                        <a:lnTo>
                          <a:pt x="424" y="37"/>
                        </a:lnTo>
                        <a:lnTo>
                          <a:pt x="425" y="37"/>
                        </a:lnTo>
                        <a:lnTo>
                          <a:pt x="426" y="37"/>
                        </a:lnTo>
                        <a:lnTo>
                          <a:pt x="426" y="38"/>
                        </a:lnTo>
                        <a:lnTo>
                          <a:pt x="425" y="39"/>
                        </a:lnTo>
                        <a:lnTo>
                          <a:pt x="424" y="38"/>
                        </a:lnTo>
                        <a:lnTo>
                          <a:pt x="422" y="38"/>
                        </a:lnTo>
                        <a:lnTo>
                          <a:pt x="422" y="37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5"/>
                        </a:lnTo>
                        <a:lnTo>
                          <a:pt x="421" y="35"/>
                        </a:lnTo>
                        <a:lnTo>
                          <a:pt x="421" y="34"/>
                        </a:lnTo>
                        <a:lnTo>
                          <a:pt x="420" y="33"/>
                        </a:lnTo>
                        <a:lnTo>
                          <a:pt x="420" y="32"/>
                        </a:lnTo>
                        <a:lnTo>
                          <a:pt x="421" y="32"/>
                        </a:lnTo>
                        <a:lnTo>
                          <a:pt x="422" y="33"/>
                        </a:lnTo>
                        <a:lnTo>
                          <a:pt x="422" y="32"/>
                        </a:lnTo>
                        <a:lnTo>
                          <a:pt x="421" y="32"/>
                        </a:lnTo>
                        <a:lnTo>
                          <a:pt x="422" y="32"/>
                        </a:lnTo>
                        <a:lnTo>
                          <a:pt x="423" y="32"/>
                        </a:lnTo>
                        <a:lnTo>
                          <a:pt x="424" y="33"/>
                        </a:lnTo>
                        <a:lnTo>
                          <a:pt x="425" y="33"/>
                        </a:lnTo>
                        <a:lnTo>
                          <a:pt x="425" y="34"/>
                        </a:lnTo>
                        <a:lnTo>
                          <a:pt x="425" y="33"/>
                        </a:lnTo>
                        <a:lnTo>
                          <a:pt x="426" y="34"/>
                        </a:lnTo>
                        <a:lnTo>
                          <a:pt x="426" y="35"/>
                        </a:lnTo>
                        <a:lnTo>
                          <a:pt x="426" y="36"/>
                        </a:lnTo>
                        <a:close/>
                        <a:moveTo>
                          <a:pt x="426" y="36"/>
                        </a:moveTo>
                        <a:lnTo>
                          <a:pt x="426" y="36"/>
                        </a:lnTo>
                        <a:lnTo>
                          <a:pt x="427" y="36"/>
                        </a:lnTo>
                        <a:lnTo>
                          <a:pt x="427" y="37"/>
                        </a:lnTo>
                        <a:lnTo>
                          <a:pt x="426" y="37"/>
                        </a:lnTo>
                        <a:lnTo>
                          <a:pt x="426" y="36"/>
                        </a:lnTo>
                        <a:close/>
                        <a:moveTo>
                          <a:pt x="418" y="33"/>
                        </a:moveTo>
                        <a:lnTo>
                          <a:pt x="419" y="33"/>
                        </a:lnTo>
                        <a:lnTo>
                          <a:pt x="420" y="33"/>
                        </a:lnTo>
                        <a:lnTo>
                          <a:pt x="421" y="34"/>
                        </a:lnTo>
                        <a:lnTo>
                          <a:pt x="420" y="35"/>
                        </a:lnTo>
                        <a:lnTo>
                          <a:pt x="419" y="35"/>
                        </a:lnTo>
                        <a:lnTo>
                          <a:pt x="419" y="36"/>
                        </a:lnTo>
                        <a:lnTo>
                          <a:pt x="418" y="35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8" y="35"/>
                        </a:lnTo>
                        <a:lnTo>
                          <a:pt x="419" y="34"/>
                        </a:lnTo>
                        <a:lnTo>
                          <a:pt x="418" y="34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6" y="36"/>
                        </a:lnTo>
                        <a:lnTo>
                          <a:pt x="415" y="35"/>
                        </a:lnTo>
                        <a:lnTo>
                          <a:pt x="416" y="35"/>
                        </a:lnTo>
                        <a:lnTo>
                          <a:pt x="417" y="34"/>
                        </a:lnTo>
                        <a:lnTo>
                          <a:pt x="418" y="33"/>
                        </a:lnTo>
                        <a:close/>
                        <a:moveTo>
                          <a:pt x="427" y="36"/>
                        </a:moveTo>
                        <a:lnTo>
                          <a:pt x="426" y="35"/>
                        </a:lnTo>
                        <a:lnTo>
                          <a:pt x="427" y="35"/>
                        </a:lnTo>
                        <a:lnTo>
                          <a:pt x="427" y="36"/>
                        </a:lnTo>
                        <a:close/>
                        <a:moveTo>
                          <a:pt x="419" y="36"/>
                        </a:moveTo>
                        <a:lnTo>
                          <a:pt x="419" y="35"/>
                        </a:lnTo>
                        <a:lnTo>
                          <a:pt x="420" y="35"/>
                        </a:lnTo>
                        <a:lnTo>
                          <a:pt x="421" y="35"/>
                        </a:lnTo>
                        <a:lnTo>
                          <a:pt x="422" y="35"/>
                        </a:lnTo>
                        <a:lnTo>
                          <a:pt x="422" y="36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7"/>
                        </a:lnTo>
                        <a:lnTo>
                          <a:pt x="422" y="38"/>
                        </a:lnTo>
                        <a:lnTo>
                          <a:pt x="423" y="38"/>
                        </a:lnTo>
                        <a:lnTo>
                          <a:pt x="424" y="39"/>
                        </a:lnTo>
                        <a:lnTo>
                          <a:pt x="423" y="39"/>
                        </a:lnTo>
                        <a:lnTo>
                          <a:pt x="422" y="39"/>
                        </a:lnTo>
                        <a:lnTo>
                          <a:pt x="421" y="38"/>
                        </a:lnTo>
                        <a:lnTo>
                          <a:pt x="422" y="39"/>
                        </a:lnTo>
                        <a:lnTo>
                          <a:pt x="422" y="40"/>
                        </a:lnTo>
                        <a:lnTo>
                          <a:pt x="421" y="40"/>
                        </a:lnTo>
                        <a:lnTo>
                          <a:pt x="420" y="40"/>
                        </a:lnTo>
                        <a:lnTo>
                          <a:pt x="420" y="39"/>
                        </a:lnTo>
                        <a:lnTo>
                          <a:pt x="421" y="39"/>
                        </a:lnTo>
                        <a:lnTo>
                          <a:pt x="420" y="39"/>
                        </a:lnTo>
                        <a:lnTo>
                          <a:pt x="420" y="40"/>
                        </a:lnTo>
                        <a:lnTo>
                          <a:pt x="421" y="40"/>
                        </a:lnTo>
                        <a:lnTo>
                          <a:pt x="423" y="39"/>
                        </a:lnTo>
                        <a:lnTo>
                          <a:pt x="424" y="39"/>
                        </a:lnTo>
                        <a:lnTo>
                          <a:pt x="424" y="40"/>
                        </a:lnTo>
                        <a:lnTo>
                          <a:pt x="423" y="40"/>
                        </a:lnTo>
                        <a:lnTo>
                          <a:pt x="422" y="41"/>
                        </a:lnTo>
                        <a:lnTo>
                          <a:pt x="421" y="42"/>
                        </a:lnTo>
                        <a:lnTo>
                          <a:pt x="421" y="41"/>
                        </a:lnTo>
                        <a:lnTo>
                          <a:pt x="420" y="41"/>
                        </a:lnTo>
                        <a:lnTo>
                          <a:pt x="421" y="41"/>
                        </a:lnTo>
                        <a:lnTo>
                          <a:pt x="420" y="42"/>
                        </a:lnTo>
                        <a:lnTo>
                          <a:pt x="420" y="43"/>
                        </a:lnTo>
                        <a:lnTo>
                          <a:pt x="419" y="43"/>
                        </a:lnTo>
                        <a:lnTo>
                          <a:pt x="419" y="42"/>
                        </a:lnTo>
                        <a:lnTo>
                          <a:pt x="419" y="43"/>
                        </a:lnTo>
                        <a:lnTo>
                          <a:pt x="418" y="43"/>
                        </a:lnTo>
                        <a:lnTo>
                          <a:pt x="418" y="42"/>
                        </a:lnTo>
                        <a:lnTo>
                          <a:pt x="418" y="41"/>
                        </a:lnTo>
                        <a:lnTo>
                          <a:pt x="418" y="40"/>
                        </a:lnTo>
                        <a:lnTo>
                          <a:pt x="419" y="39"/>
                        </a:lnTo>
                        <a:lnTo>
                          <a:pt x="418" y="38"/>
                        </a:lnTo>
                        <a:lnTo>
                          <a:pt x="417" y="38"/>
                        </a:lnTo>
                        <a:lnTo>
                          <a:pt x="417" y="37"/>
                        </a:lnTo>
                        <a:lnTo>
                          <a:pt x="416" y="37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8" y="36"/>
                        </a:lnTo>
                        <a:lnTo>
                          <a:pt x="419" y="36"/>
                        </a:lnTo>
                        <a:close/>
                        <a:moveTo>
                          <a:pt x="429" y="39"/>
                        </a:moveTo>
                        <a:lnTo>
                          <a:pt x="428" y="39"/>
                        </a:lnTo>
                        <a:lnTo>
                          <a:pt x="427" y="38"/>
                        </a:lnTo>
                        <a:lnTo>
                          <a:pt x="428" y="38"/>
                        </a:lnTo>
                        <a:lnTo>
                          <a:pt x="427" y="37"/>
                        </a:lnTo>
                        <a:lnTo>
                          <a:pt x="428" y="37"/>
                        </a:lnTo>
                        <a:lnTo>
                          <a:pt x="428" y="38"/>
                        </a:lnTo>
                        <a:lnTo>
                          <a:pt x="429" y="39"/>
                        </a:lnTo>
                        <a:close/>
                        <a:moveTo>
                          <a:pt x="413" y="37"/>
                        </a:moveTo>
                        <a:lnTo>
                          <a:pt x="414" y="38"/>
                        </a:lnTo>
                        <a:lnTo>
                          <a:pt x="415" y="38"/>
                        </a:lnTo>
                        <a:lnTo>
                          <a:pt x="414" y="38"/>
                        </a:lnTo>
                        <a:lnTo>
                          <a:pt x="414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5" y="39"/>
                        </a:lnTo>
                        <a:lnTo>
                          <a:pt x="414" y="40"/>
                        </a:lnTo>
                        <a:lnTo>
                          <a:pt x="413" y="39"/>
                        </a:lnTo>
                        <a:lnTo>
                          <a:pt x="412" y="39"/>
                        </a:lnTo>
                        <a:lnTo>
                          <a:pt x="411" y="39"/>
                        </a:lnTo>
                        <a:lnTo>
                          <a:pt x="410" y="39"/>
                        </a:lnTo>
                        <a:lnTo>
                          <a:pt x="410" y="38"/>
                        </a:lnTo>
                        <a:lnTo>
                          <a:pt x="411" y="37"/>
                        </a:lnTo>
                        <a:lnTo>
                          <a:pt x="412" y="37"/>
                        </a:lnTo>
                        <a:lnTo>
                          <a:pt x="413" y="37"/>
                        </a:lnTo>
                        <a:close/>
                        <a:moveTo>
                          <a:pt x="418" y="38"/>
                        </a:moveTo>
                        <a:lnTo>
                          <a:pt x="418" y="39"/>
                        </a:lnTo>
                        <a:lnTo>
                          <a:pt x="419" y="39"/>
                        </a:lnTo>
                        <a:lnTo>
                          <a:pt x="418" y="39"/>
                        </a:lnTo>
                        <a:lnTo>
                          <a:pt x="418" y="40"/>
                        </a:lnTo>
                        <a:lnTo>
                          <a:pt x="418" y="41"/>
                        </a:lnTo>
                        <a:lnTo>
                          <a:pt x="418" y="42"/>
                        </a:lnTo>
                        <a:lnTo>
                          <a:pt x="418" y="43"/>
                        </a:lnTo>
                        <a:lnTo>
                          <a:pt x="418" y="44"/>
                        </a:lnTo>
                        <a:lnTo>
                          <a:pt x="417" y="45"/>
                        </a:lnTo>
                        <a:lnTo>
                          <a:pt x="416" y="45"/>
                        </a:lnTo>
                        <a:lnTo>
                          <a:pt x="416" y="44"/>
                        </a:lnTo>
                        <a:lnTo>
                          <a:pt x="417" y="43"/>
                        </a:lnTo>
                        <a:lnTo>
                          <a:pt x="416" y="43"/>
                        </a:lnTo>
                        <a:lnTo>
                          <a:pt x="415" y="43"/>
                        </a:lnTo>
                        <a:lnTo>
                          <a:pt x="415" y="42"/>
                        </a:lnTo>
                        <a:lnTo>
                          <a:pt x="415" y="41"/>
                        </a:lnTo>
                        <a:lnTo>
                          <a:pt x="414" y="40"/>
                        </a:lnTo>
                        <a:lnTo>
                          <a:pt x="415" y="40"/>
                        </a:lnTo>
                        <a:lnTo>
                          <a:pt x="415" y="39"/>
                        </a:lnTo>
                        <a:lnTo>
                          <a:pt x="416" y="40"/>
                        </a:lnTo>
                        <a:lnTo>
                          <a:pt x="417" y="41"/>
                        </a:lnTo>
                        <a:lnTo>
                          <a:pt x="417" y="40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6" y="37"/>
                        </a:lnTo>
                        <a:lnTo>
                          <a:pt x="418" y="38"/>
                        </a:lnTo>
                        <a:close/>
                        <a:moveTo>
                          <a:pt x="408" y="45"/>
                        </a:moveTo>
                        <a:lnTo>
                          <a:pt x="408" y="44"/>
                        </a:lnTo>
                        <a:lnTo>
                          <a:pt x="409" y="44"/>
                        </a:lnTo>
                        <a:lnTo>
                          <a:pt x="408" y="44"/>
                        </a:lnTo>
                        <a:lnTo>
                          <a:pt x="408" y="42"/>
                        </a:lnTo>
                        <a:lnTo>
                          <a:pt x="408" y="41"/>
                        </a:lnTo>
                        <a:lnTo>
                          <a:pt x="408" y="40"/>
                        </a:lnTo>
                        <a:lnTo>
                          <a:pt x="407" y="39"/>
                        </a:lnTo>
                        <a:lnTo>
                          <a:pt x="407" y="37"/>
                        </a:lnTo>
                        <a:lnTo>
                          <a:pt x="408" y="37"/>
                        </a:lnTo>
                        <a:lnTo>
                          <a:pt x="408" y="38"/>
                        </a:lnTo>
                        <a:lnTo>
                          <a:pt x="408" y="39"/>
                        </a:lnTo>
                        <a:lnTo>
                          <a:pt x="409" y="40"/>
                        </a:lnTo>
                        <a:lnTo>
                          <a:pt x="409" y="41"/>
                        </a:lnTo>
                        <a:lnTo>
                          <a:pt x="409" y="42"/>
                        </a:lnTo>
                        <a:lnTo>
                          <a:pt x="409" y="43"/>
                        </a:lnTo>
                        <a:lnTo>
                          <a:pt x="409" y="44"/>
                        </a:lnTo>
                        <a:lnTo>
                          <a:pt x="408" y="45"/>
                        </a:lnTo>
                        <a:close/>
                        <a:moveTo>
                          <a:pt x="426" y="41"/>
                        </a:moveTo>
                        <a:lnTo>
                          <a:pt x="425" y="41"/>
                        </a:lnTo>
                        <a:lnTo>
                          <a:pt x="426" y="40"/>
                        </a:lnTo>
                        <a:lnTo>
                          <a:pt x="426" y="39"/>
                        </a:lnTo>
                        <a:lnTo>
                          <a:pt x="427" y="39"/>
                        </a:lnTo>
                        <a:lnTo>
                          <a:pt x="427" y="40"/>
                        </a:lnTo>
                        <a:lnTo>
                          <a:pt x="426" y="40"/>
                        </a:lnTo>
                        <a:lnTo>
                          <a:pt x="426" y="41"/>
                        </a:lnTo>
                        <a:close/>
                        <a:moveTo>
                          <a:pt x="425" y="40"/>
                        </a:moveTo>
                        <a:lnTo>
                          <a:pt x="425" y="39"/>
                        </a:lnTo>
                        <a:lnTo>
                          <a:pt x="425" y="40"/>
                        </a:lnTo>
                        <a:close/>
                        <a:moveTo>
                          <a:pt x="413" y="45"/>
                        </a:moveTo>
                        <a:lnTo>
                          <a:pt x="412" y="44"/>
                        </a:lnTo>
                        <a:lnTo>
                          <a:pt x="412" y="43"/>
                        </a:lnTo>
                        <a:lnTo>
                          <a:pt x="411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39"/>
                        </a:lnTo>
                        <a:lnTo>
                          <a:pt x="413" y="40"/>
                        </a:lnTo>
                        <a:lnTo>
                          <a:pt x="414" y="40"/>
                        </a:lnTo>
                        <a:lnTo>
                          <a:pt x="414" y="41"/>
                        </a:lnTo>
                        <a:lnTo>
                          <a:pt x="414" y="42"/>
                        </a:lnTo>
                        <a:lnTo>
                          <a:pt x="415" y="42"/>
                        </a:lnTo>
                        <a:lnTo>
                          <a:pt x="415" y="43"/>
                        </a:lnTo>
                        <a:lnTo>
                          <a:pt x="414" y="43"/>
                        </a:lnTo>
                        <a:lnTo>
                          <a:pt x="415" y="43"/>
                        </a:lnTo>
                        <a:lnTo>
                          <a:pt x="416" y="43"/>
                        </a:lnTo>
                        <a:lnTo>
                          <a:pt x="416" y="44"/>
                        </a:lnTo>
                        <a:lnTo>
                          <a:pt x="416" y="45"/>
                        </a:lnTo>
                        <a:lnTo>
                          <a:pt x="415" y="46"/>
                        </a:lnTo>
                        <a:lnTo>
                          <a:pt x="414" y="46"/>
                        </a:lnTo>
                        <a:lnTo>
                          <a:pt x="413" y="45"/>
                        </a:lnTo>
                        <a:close/>
                        <a:moveTo>
                          <a:pt x="412" y="46"/>
                        </a:moveTo>
                        <a:lnTo>
                          <a:pt x="412" y="46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1" y="45"/>
                        </a:lnTo>
                        <a:lnTo>
                          <a:pt x="412" y="45"/>
                        </a:lnTo>
                        <a:lnTo>
                          <a:pt x="412" y="46"/>
                        </a:lnTo>
                        <a:close/>
                        <a:moveTo>
                          <a:pt x="429" y="47"/>
                        </a:moveTo>
                        <a:lnTo>
                          <a:pt x="429" y="47"/>
                        </a:lnTo>
                        <a:lnTo>
                          <a:pt x="431" y="47"/>
                        </a:lnTo>
                        <a:lnTo>
                          <a:pt x="430" y="47"/>
                        </a:lnTo>
                        <a:lnTo>
                          <a:pt x="429" y="47"/>
                        </a:lnTo>
                        <a:close/>
                        <a:moveTo>
                          <a:pt x="427" y="49"/>
                        </a:moveTo>
                        <a:lnTo>
                          <a:pt x="426" y="48"/>
                        </a:lnTo>
                        <a:lnTo>
                          <a:pt x="427" y="48"/>
                        </a:lnTo>
                        <a:lnTo>
                          <a:pt x="427" y="47"/>
                        </a:lnTo>
                        <a:lnTo>
                          <a:pt x="428" y="47"/>
                        </a:lnTo>
                        <a:lnTo>
                          <a:pt x="428" y="48"/>
                        </a:lnTo>
                        <a:lnTo>
                          <a:pt x="427" y="49"/>
                        </a:lnTo>
                        <a:close/>
                        <a:moveTo>
                          <a:pt x="436" y="60"/>
                        </a:moveTo>
                        <a:lnTo>
                          <a:pt x="435" y="60"/>
                        </a:lnTo>
                        <a:lnTo>
                          <a:pt x="435" y="59"/>
                        </a:lnTo>
                        <a:lnTo>
                          <a:pt x="436" y="58"/>
                        </a:lnTo>
                        <a:lnTo>
                          <a:pt x="437" y="56"/>
                        </a:lnTo>
                        <a:lnTo>
                          <a:pt x="437" y="55"/>
                        </a:lnTo>
                        <a:lnTo>
                          <a:pt x="437" y="54"/>
                        </a:lnTo>
                        <a:lnTo>
                          <a:pt x="436" y="54"/>
                        </a:lnTo>
                        <a:lnTo>
                          <a:pt x="436" y="53"/>
                        </a:lnTo>
                        <a:lnTo>
                          <a:pt x="437" y="53"/>
                        </a:lnTo>
                        <a:lnTo>
                          <a:pt x="438" y="53"/>
                        </a:lnTo>
                        <a:lnTo>
                          <a:pt x="439" y="54"/>
                        </a:lnTo>
                        <a:lnTo>
                          <a:pt x="439" y="55"/>
                        </a:lnTo>
                        <a:lnTo>
                          <a:pt x="439" y="56"/>
                        </a:lnTo>
                        <a:lnTo>
                          <a:pt x="440" y="57"/>
                        </a:lnTo>
                        <a:lnTo>
                          <a:pt x="440" y="58"/>
                        </a:lnTo>
                        <a:lnTo>
                          <a:pt x="440" y="59"/>
                        </a:lnTo>
                        <a:lnTo>
                          <a:pt x="439" y="59"/>
                        </a:lnTo>
                        <a:lnTo>
                          <a:pt x="438" y="59"/>
                        </a:lnTo>
                        <a:lnTo>
                          <a:pt x="436" y="59"/>
                        </a:lnTo>
                        <a:lnTo>
                          <a:pt x="436" y="60"/>
                        </a:lnTo>
                        <a:close/>
                        <a:moveTo>
                          <a:pt x="433" y="63"/>
                        </a:moveTo>
                        <a:lnTo>
                          <a:pt x="432" y="63"/>
                        </a:lnTo>
                        <a:lnTo>
                          <a:pt x="431" y="62"/>
                        </a:lnTo>
                        <a:lnTo>
                          <a:pt x="430" y="61"/>
                        </a:lnTo>
                        <a:lnTo>
                          <a:pt x="430" y="60"/>
                        </a:lnTo>
                        <a:lnTo>
                          <a:pt x="431" y="60"/>
                        </a:lnTo>
                        <a:lnTo>
                          <a:pt x="432" y="59"/>
                        </a:lnTo>
                        <a:lnTo>
                          <a:pt x="433" y="59"/>
                        </a:lnTo>
                        <a:lnTo>
                          <a:pt x="433" y="58"/>
                        </a:lnTo>
                        <a:lnTo>
                          <a:pt x="434" y="58"/>
                        </a:lnTo>
                        <a:lnTo>
                          <a:pt x="434" y="57"/>
                        </a:lnTo>
                        <a:lnTo>
                          <a:pt x="434" y="56"/>
                        </a:lnTo>
                        <a:lnTo>
                          <a:pt x="435" y="56"/>
                        </a:lnTo>
                        <a:lnTo>
                          <a:pt x="436" y="55"/>
                        </a:lnTo>
                        <a:lnTo>
                          <a:pt x="437" y="56"/>
                        </a:lnTo>
                        <a:lnTo>
                          <a:pt x="434" y="59"/>
                        </a:lnTo>
                        <a:lnTo>
                          <a:pt x="433" y="60"/>
                        </a:lnTo>
                        <a:lnTo>
                          <a:pt x="432" y="60"/>
                        </a:lnTo>
                        <a:lnTo>
                          <a:pt x="433" y="60"/>
                        </a:lnTo>
                        <a:lnTo>
                          <a:pt x="434" y="60"/>
                        </a:lnTo>
                        <a:lnTo>
                          <a:pt x="435" y="60"/>
                        </a:lnTo>
                        <a:lnTo>
                          <a:pt x="435" y="61"/>
                        </a:lnTo>
                        <a:lnTo>
                          <a:pt x="435" y="62"/>
                        </a:lnTo>
                        <a:lnTo>
                          <a:pt x="434" y="63"/>
                        </a:lnTo>
                        <a:lnTo>
                          <a:pt x="433" y="63"/>
                        </a:lnTo>
                        <a:close/>
                        <a:moveTo>
                          <a:pt x="438" y="65"/>
                        </a:moveTo>
                        <a:lnTo>
                          <a:pt x="438" y="64"/>
                        </a:lnTo>
                        <a:lnTo>
                          <a:pt x="438" y="63"/>
                        </a:lnTo>
                        <a:lnTo>
                          <a:pt x="439" y="62"/>
                        </a:lnTo>
                        <a:lnTo>
                          <a:pt x="440" y="62"/>
                        </a:lnTo>
                        <a:lnTo>
                          <a:pt x="440" y="61"/>
                        </a:lnTo>
                        <a:lnTo>
                          <a:pt x="439" y="61"/>
                        </a:lnTo>
                        <a:lnTo>
                          <a:pt x="440" y="61"/>
                        </a:lnTo>
                        <a:lnTo>
                          <a:pt x="441" y="61"/>
                        </a:lnTo>
                        <a:lnTo>
                          <a:pt x="441" y="62"/>
                        </a:lnTo>
                        <a:lnTo>
                          <a:pt x="442" y="62"/>
                        </a:lnTo>
                        <a:lnTo>
                          <a:pt x="442" y="63"/>
                        </a:lnTo>
                        <a:lnTo>
                          <a:pt x="441" y="63"/>
                        </a:lnTo>
                        <a:lnTo>
                          <a:pt x="440" y="64"/>
                        </a:lnTo>
                        <a:lnTo>
                          <a:pt x="439" y="65"/>
                        </a:lnTo>
                        <a:lnTo>
                          <a:pt x="438" y="65"/>
                        </a:lnTo>
                        <a:close/>
                        <a:moveTo>
                          <a:pt x="444" y="64"/>
                        </a:moveTo>
                        <a:lnTo>
                          <a:pt x="444" y="63"/>
                        </a:lnTo>
                        <a:lnTo>
                          <a:pt x="444" y="64"/>
                        </a:lnTo>
                        <a:close/>
                        <a:moveTo>
                          <a:pt x="442" y="65"/>
                        </a:moveTo>
                        <a:lnTo>
                          <a:pt x="442" y="64"/>
                        </a:lnTo>
                        <a:lnTo>
                          <a:pt x="442" y="63"/>
                        </a:lnTo>
                        <a:lnTo>
                          <a:pt x="443" y="63"/>
                        </a:lnTo>
                        <a:lnTo>
                          <a:pt x="444" y="65"/>
                        </a:lnTo>
                        <a:lnTo>
                          <a:pt x="443" y="65"/>
                        </a:lnTo>
                        <a:lnTo>
                          <a:pt x="443" y="64"/>
                        </a:lnTo>
                        <a:lnTo>
                          <a:pt x="442" y="64"/>
                        </a:lnTo>
                        <a:lnTo>
                          <a:pt x="442" y="65"/>
                        </a:lnTo>
                        <a:close/>
                        <a:moveTo>
                          <a:pt x="431" y="64"/>
                        </a:moveTo>
                        <a:lnTo>
                          <a:pt x="430" y="63"/>
                        </a:lnTo>
                        <a:lnTo>
                          <a:pt x="430" y="62"/>
                        </a:lnTo>
                        <a:lnTo>
                          <a:pt x="431" y="63"/>
                        </a:lnTo>
                        <a:lnTo>
                          <a:pt x="432" y="63"/>
                        </a:lnTo>
                        <a:lnTo>
                          <a:pt x="432" y="64"/>
                        </a:lnTo>
                        <a:lnTo>
                          <a:pt x="431" y="64"/>
                        </a:lnTo>
                        <a:close/>
                        <a:moveTo>
                          <a:pt x="437" y="65"/>
                        </a:moveTo>
                        <a:lnTo>
                          <a:pt x="437" y="64"/>
                        </a:lnTo>
                        <a:lnTo>
                          <a:pt x="437" y="63"/>
                        </a:lnTo>
                        <a:lnTo>
                          <a:pt x="438" y="63"/>
                        </a:lnTo>
                        <a:lnTo>
                          <a:pt x="438" y="64"/>
                        </a:lnTo>
                        <a:lnTo>
                          <a:pt x="437" y="65"/>
                        </a:lnTo>
                        <a:close/>
                        <a:moveTo>
                          <a:pt x="435" y="64"/>
                        </a:moveTo>
                        <a:lnTo>
                          <a:pt x="435" y="64"/>
                        </a:lnTo>
                        <a:lnTo>
                          <a:pt x="436" y="63"/>
                        </a:lnTo>
                        <a:lnTo>
                          <a:pt x="436" y="64"/>
                        </a:lnTo>
                        <a:lnTo>
                          <a:pt x="435" y="64"/>
                        </a:lnTo>
                        <a:close/>
                        <a:moveTo>
                          <a:pt x="447" y="71"/>
                        </a:moveTo>
                        <a:lnTo>
                          <a:pt x="447" y="71"/>
                        </a:lnTo>
                        <a:lnTo>
                          <a:pt x="446" y="71"/>
                        </a:lnTo>
                        <a:lnTo>
                          <a:pt x="445" y="71"/>
                        </a:lnTo>
                        <a:lnTo>
                          <a:pt x="446" y="71"/>
                        </a:lnTo>
                        <a:lnTo>
                          <a:pt x="446" y="72"/>
                        </a:lnTo>
                        <a:lnTo>
                          <a:pt x="445" y="72"/>
                        </a:lnTo>
                        <a:lnTo>
                          <a:pt x="446" y="72"/>
                        </a:lnTo>
                        <a:lnTo>
                          <a:pt x="447" y="73"/>
                        </a:lnTo>
                        <a:lnTo>
                          <a:pt x="446" y="73"/>
                        </a:lnTo>
                        <a:lnTo>
                          <a:pt x="445" y="73"/>
                        </a:lnTo>
                        <a:lnTo>
                          <a:pt x="444" y="73"/>
                        </a:lnTo>
                        <a:lnTo>
                          <a:pt x="444" y="72"/>
                        </a:lnTo>
                        <a:lnTo>
                          <a:pt x="443" y="72"/>
                        </a:lnTo>
                        <a:lnTo>
                          <a:pt x="444" y="72"/>
                        </a:lnTo>
                        <a:lnTo>
                          <a:pt x="444" y="73"/>
                        </a:lnTo>
                        <a:lnTo>
                          <a:pt x="442" y="73"/>
                        </a:lnTo>
                        <a:lnTo>
                          <a:pt x="441" y="73"/>
                        </a:lnTo>
                        <a:lnTo>
                          <a:pt x="440" y="74"/>
                        </a:lnTo>
                        <a:lnTo>
                          <a:pt x="440" y="73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8" y="72"/>
                        </a:lnTo>
                        <a:lnTo>
                          <a:pt x="438" y="71"/>
                        </a:lnTo>
                        <a:lnTo>
                          <a:pt x="438" y="70"/>
                        </a:lnTo>
                        <a:lnTo>
                          <a:pt x="439" y="70"/>
                        </a:lnTo>
                        <a:lnTo>
                          <a:pt x="440" y="70"/>
                        </a:lnTo>
                        <a:lnTo>
                          <a:pt x="441" y="70"/>
                        </a:lnTo>
                        <a:lnTo>
                          <a:pt x="442" y="70"/>
                        </a:lnTo>
                        <a:lnTo>
                          <a:pt x="442" y="69"/>
                        </a:lnTo>
                        <a:lnTo>
                          <a:pt x="443" y="68"/>
                        </a:lnTo>
                        <a:lnTo>
                          <a:pt x="444" y="67"/>
                        </a:lnTo>
                        <a:lnTo>
                          <a:pt x="445" y="68"/>
                        </a:lnTo>
                        <a:lnTo>
                          <a:pt x="444" y="69"/>
                        </a:lnTo>
                        <a:lnTo>
                          <a:pt x="444" y="70"/>
                        </a:lnTo>
                        <a:lnTo>
                          <a:pt x="444" y="71"/>
                        </a:lnTo>
                        <a:lnTo>
                          <a:pt x="444" y="70"/>
                        </a:lnTo>
                        <a:lnTo>
                          <a:pt x="445" y="70"/>
                        </a:lnTo>
                        <a:lnTo>
                          <a:pt x="444" y="69"/>
                        </a:lnTo>
                        <a:lnTo>
                          <a:pt x="445" y="68"/>
                        </a:lnTo>
                        <a:lnTo>
                          <a:pt x="445" y="66"/>
                        </a:lnTo>
                        <a:lnTo>
                          <a:pt x="446" y="67"/>
                        </a:lnTo>
                        <a:lnTo>
                          <a:pt x="445" y="66"/>
                        </a:lnTo>
                        <a:lnTo>
                          <a:pt x="445" y="65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8" y="66"/>
                        </a:lnTo>
                        <a:lnTo>
                          <a:pt x="447" y="66"/>
                        </a:lnTo>
                        <a:lnTo>
                          <a:pt x="448" y="67"/>
                        </a:lnTo>
                        <a:lnTo>
                          <a:pt x="449" y="68"/>
                        </a:lnTo>
                        <a:lnTo>
                          <a:pt x="448" y="68"/>
                        </a:lnTo>
                        <a:lnTo>
                          <a:pt x="449" y="68"/>
                        </a:lnTo>
                        <a:lnTo>
                          <a:pt x="449" y="69"/>
                        </a:lnTo>
                        <a:lnTo>
                          <a:pt x="449" y="70"/>
                        </a:lnTo>
                        <a:lnTo>
                          <a:pt x="450" y="71"/>
                        </a:lnTo>
                        <a:lnTo>
                          <a:pt x="450" y="72"/>
                        </a:lnTo>
                        <a:lnTo>
                          <a:pt x="450" y="73"/>
                        </a:lnTo>
                        <a:lnTo>
                          <a:pt x="449" y="74"/>
                        </a:lnTo>
                        <a:lnTo>
                          <a:pt x="449" y="75"/>
                        </a:lnTo>
                        <a:lnTo>
                          <a:pt x="448" y="75"/>
                        </a:lnTo>
                        <a:lnTo>
                          <a:pt x="448" y="74"/>
                        </a:lnTo>
                        <a:lnTo>
                          <a:pt x="448" y="73"/>
                        </a:lnTo>
                        <a:lnTo>
                          <a:pt x="447" y="73"/>
                        </a:lnTo>
                        <a:lnTo>
                          <a:pt x="447" y="72"/>
                        </a:lnTo>
                        <a:lnTo>
                          <a:pt x="446" y="71"/>
                        </a:lnTo>
                        <a:lnTo>
                          <a:pt x="447" y="71"/>
                        </a:lnTo>
                        <a:close/>
                        <a:moveTo>
                          <a:pt x="442" y="65"/>
                        </a:moveTo>
                        <a:lnTo>
                          <a:pt x="442" y="65"/>
                        </a:lnTo>
                        <a:lnTo>
                          <a:pt x="443" y="65"/>
                        </a:lnTo>
                        <a:lnTo>
                          <a:pt x="443" y="66"/>
                        </a:lnTo>
                        <a:lnTo>
                          <a:pt x="444" y="66"/>
                        </a:lnTo>
                        <a:lnTo>
                          <a:pt x="443" y="66"/>
                        </a:lnTo>
                        <a:lnTo>
                          <a:pt x="442" y="67"/>
                        </a:lnTo>
                        <a:lnTo>
                          <a:pt x="443" y="67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2" y="70"/>
                        </a:lnTo>
                        <a:lnTo>
                          <a:pt x="441" y="70"/>
                        </a:lnTo>
                        <a:lnTo>
                          <a:pt x="440" y="69"/>
                        </a:lnTo>
                        <a:lnTo>
                          <a:pt x="441" y="69"/>
                        </a:lnTo>
                        <a:lnTo>
                          <a:pt x="441" y="68"/>
                        </a:lnTo>
                        <a:lnTo>
                          <a:pt x="440" y="68"/>
                        </a:lnTo>
                        <a:lnTo>
                          <a:pt x="439" y="68"/>
                        </a:lnTo>
                        <a:lnTo>
                          <a:pt x="439" y="67"/>
                        </a:lnTo>
                        <a:lnTo>
                          <a:pt x="439" y="66"/>
                        </a:lnTo>
                        <a:lnTo>
                          <a:pt x="440" y="67"/>
                        </a:lnTo>
                        <a:lnTo>
                          <a:pt x="440" y="66"/>
                        </a:lnTo>
                        <a:lnTo>
                          <a:pt x="439" y="66"/>
                        </a:lnTo>
                        <a:lnTo>
                          <a:pt x="440" y="65"/>
                        </a:lnTo>
                        <a:lnTo>
                          <a:pt x="441" y="65"/>
                        </a:lnTo>
                        <a:lnTo>
                          <a:pt x="442" y="65"/>
                        </a:lnTo>
                        <a:close/>
                        <a:moveTo>
                          <a:pt x="436" y="69"/>
                        </a:moveTo>
                        <a:lnTo>
                          <a:pt x="435" y="69"/>
                        </a:lnTo>
                        <a:lnTo>
                          <a:pt x="435" y="67"/>
                        </a:lnTo>
                        <a:lnTo>
                          <a:pt x="435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7" y="65"/>
                        </a:lnTo>
                        <a:lnTo>
                          <a:pt x="438" y="65"/>
                        </a:lnTo>
                        <a:lnTo>
                          <a:pt x="437" y="66"/>
                        </a:lnTo>
                        <a:lnTo>
                          <a:pt x="437" y="67"/>
                        </a:lnTo>
                        <a:lnTo>
                          <a:pt x="437" y="68"/>
                        </a:lnTo>
                        <a:lnTo>
                          <a:pt x="437" y="69"/>
                        </a:lnTo>
                        <a:lnTo>
                          <a:pt x="438" y="69"/>
                        </a:lnTo>
                        <a:lnTo>
                          <a:pt x="437" y="70"/>
                        </a:lnTo>
                        <a:lnTo>
                          <a:pt x="438" y="71"/>
                        </a:lnTo>
                        <a:lnTo>
                          <a:pt x="438" y="72"/>
                        </a:lnTo>
                        <a:lnTo>
                          <a:pt x="437" y="72"/>
                        </a:lnTo>
                        <a:lnTo>
                          <a:pt x="437" y="73"/>
                        </a:lnTo>
                        <a:lnTo>
                          <a:pt x="438" y="72"/>
                        </a:lnTo>
                        <a:lnTo>
                          <a:pt x="438" y="73"/>
                        </a:lnTo>
                        <a:lnTo>
                          <a:pt x="438" y="74"/>
                        </a:lnTo>
                        <a:lnTo>
                          <a:pt x="439" y="73"/>
                        </a:lnTo>
                        <a:lnTo>
                          <a:pt x="439" y="72"/>
                        </a:lnTo>
                        <a:lnTo>
                          <a:pt x="439" y="74"/>
                        </a:lnTo>
                        <a:lnTo>
                          <a:pt x="438" y="75"/>
                        </a:lnTo>
                        <a:lnTo>
                          <a:pt x="438" y="76"/>
                        </a:lnTo>
                        <a:lnTo>
                          <a:pt x="437" y="75"/>
                        </a:lnTo>
                        <a:lnTo>
                          <a:pt x="436" y="75"/>
                        </a:lnTo>
                        <a:lnTo>
                          <a:pt x="436" y="74"/>
                        </a:lnTo>
                        <a:lnTo>
                          <a:pt x="436" y="73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6" y="71"/>
                        </a:lnTo>
                        <a:lnTo>
                          <a:pt x="436" y="70"/>
                        </a:lnTo>
                        <a:lnTo>
                          <a:pt x="436" y="69"/>
                        </a:lnTo>
                        <a:close/>
                        <a:moveTo>
                          <a:pt x="438" y="70"/>
                        </a:moveTo>
                        <a:lnTo>
                          <a:pt x="438" y="70"/>
                        </a:lnTo>
                        <a:lnTo>
                          <a:pt x="438" y="69"/>
                        </a:lnTo>
                        <a:lnTo>
                          <a:pt x="439" y="69"/>
                        </a:lnTo>
                        <a:lnTo>
                          <a:pt x="438" y="69"/>
                        </a:lnTo>
                        <a:lnTo>
                          <a:pt x="437" y="68"/>
                        </a:lnTo>
                        <a:lnTo>
                          <a:pt x="438" y="67"/>
                        </a:lnTo>
                        <a:lnTo>
                          <a:pt x="439" y="68"/>
                        </a:lnTo>
                        <a:lnTo>
                          <a:pt x="440" y="68"/>
                        </a:lnTo>
                        <a:lnTo>
                          <a:pt x="440" y="69"/>
                        </a:lnTo>
                        <a:lnTo>
                          <a:pt x="441" y="68"/>
                        </a:lnTo>
                        <a:lnTo>
                          <a:pt x="441" y="69"/>
                        </a:lnTo>
                        <a:lnTo>
                          <a:pt x="440" y="69"/>
                        </a:lnTo>
                        <a:lnTo>
                          <a:pt x="438" y="70"/>
                        </a:lnTo>
                        <a:close/>
                        <a:moveTo>
                          <a:pt x="435" y="69"/>
                        </a:moveTo>
                        <a:lnTo>
                          <a:pt x="434" y="69"/>
                        </a:lnTo>
                        <a:lnTo>
                          <a:pt x="434" y="68"/>
                        </a:lnTo>
                        <a:lnTo>
                          <a:pt x="434" y="67"/>
                        </a:lnTo>
                        <a:lnTo>
                          <a:pt x="435" y="68"/>
                        </a:lnTo>
                        <a:lnTo>
                          <a:pt x="435" y="69"/>
                        </a:lnTo>
                        <a:close/>
                        <a:moveTo>
                          <a:pt x="434" y="74"/>
                        </a:moveTo>
                        <a:lnTo>
                          <a:pt x="434" y="74"/>
                        </a:lnTo>
                        <a:lnTo>
                          <a:pt x="434" y="73"/>
                        </a:lnTo>
                        <a:lnTo>
                          <a:pt x="435" y="73"/>
                        </a:lnTo>
                        <a:lnTo>
                          <a:pt x="436" y="73"/>
                        </a:lnTo>
                        <a:lnTo>
                          <a:pt x="436" y="74"/>
                        </a:lnTo>
                        <a:lnTo>
                          <a:pt x="436" y="75"/>
                        </a:lnTo>
                        <a:lnTo>
                          <a:pt x="437" y="76"/>
                        </a:lnTo>
                        <a:lnTo>
                          <a:pt x="437" y="75"/>
                        </a:lnTo>
                        <a:lnTo>
                          <a:pt x="437" y="76"/>
                        </a:lnTo>
                        <a:lnTo>
                          <a:pt x="436" y="76"/>
                        </a:lnTo>
                        <a:lnTo>
                          <a:pt x="436" y="75"/>
                        </a:lnTo>
                        <a:lnTo>
                          <a:pt x="435" y="75"/>
                        </a:lnTo>
                        <a:lnTo>
                          <a:pt x="434" y="74"/>
                        </a:lnTo>
                        <a:close/>
                        <a:moveTo>
                          <a:pt x="441" y="76"/>
                        </a:moveTo>
                        <a:lnTo>
                          <a:pt x="441" y="75"/>
                        </a:lnTo>
                        <a:lnTo>
                          <a:pt x="440" y="75"/>
                        </a:lnTo>
                        <a:lnTo>
                          <a:pt x="440" y="74"/>
                        </a:lnTo>
                        <a:lnTo>
                          <a:pt x="441" y="74"/>
                        </a:lnTo>
                        <a:lnTo>
                          <a:pt x="442" y="74"/>
                        </a:lnTo>
                        <a:lnTo>
                          <a:pt x="442" y="75"/>
                        </a:lnTo>
                        <a:lnTo>
                          <a:pt x="442" y="76"/>
                        </a:lnTo>
                        <a:lnTo>
                          <a:pt x="441" y="76"/>
                        </a:lnTo>
                        <a:close/>
                        <a:moveTo>
                          <a:pt x="439" y="78"/>
                        </a:moveTo>
                        <a:lnTo>
                          <a:pt x="438" y="77"/>
                        </a:lnTo>
                        <a:lnTo>
                          <a:pt x="439" y="77"/>
                        </a:lnTo>
                        <a:lnTo>
                          <a:pt x="440" y="76"/>
                        </a:lnTo>
                        <a:lnTo>
                          <a:pt x="441" y="76"/>
                        </a:lnTo>
                        <a:lnTo>
                          <a:pt x="441" y="77"/>
                        </a:lnTo>
                        <a:lnTo>
                          <a:pt x="440" y="78"/>
                        </a:lnTo>
                        <a:lnTo>
                          <a:pt x="439" y="78"/>
                        </a:lnTo>
                        <a:close/>
                        <a:moveTo>
                          <a:pt x="402" y="48"/>
                        </a:moveTo>
                        <a:lnTo>
                          <a:pt x="402" y="47"/>
                        </a:lnTo>
                        <a:lnTo>
                          <a:pt x="402" y="46"/>
                        </a:lnTo>
                        <a:lnTo>
                          <a:pt x="403" y="45"/>
                        </a:lnTo>
                        <a:lnTo>
                          <a:pt x="403" y="44"/>
                        </a:lnTo>
                        <a:lnTo>
                          <a:pt x="404" y="43"/>
                        </a:lnTo>
                        <a:lnTo>
                          <a:pt x="404" y="42"/>
                        </a:lnTo>
                        <a:lnTo>
                          <a:pt x="404" y="41"/>
                        </a:lnTo>
                        <a:lnTo>
                          <a:pt x="405" y="41"/>
                        </a:lnTo>
                        <a:lnTo>
                          <a:pt x="406" y="41"/>
                        </a:lnTo>
                        <a:lnTo>
                          <a:pt x="406" y="42"/>
                        </a:lnTo>
                        <a:lnTo>
                          <a:pt x="405" y="42"/>
                        </a:lnTo>
                        <a:lnTo>
                          <a:pt x="405" y="43"/>
                        </a:lnTo>
                        <a:lnTo>
                          <a:pt x="404" y="45"/>
                        </a:lnTo>
                        <a:lnTo>
                          <a:pt x="403" y="46"/>
                        </a:lnTo>
                        <a:lnTo>
                          <a:pt x="403" y="47"/>
                        </a:lnTo>
                        <a:lnTo>
                          <a:pt x="402" y="48"/>
                        </a:lnTo>
                        <a:close/>
                        <a:moveTo>
                          <a:pt x="404" y="49"/>
                        </a:moveTo>
                        <a:lnTo>
                          <a:pt x="403" y="48"/>
                        </a:lnTo>
                        <a:lnTo>
                          <a:pt x="403" y="47"/>
                        </a:lnTo>
                        <a:lnTo>
                          <a:pt x="403" y="46"/>
                        </a:lnTo>
                        <a:lnTo>
                          <a:pt x="404" y="46"/>
                        </a:lnTo>
                        <a:lnTo>
                          <a:pt x="404" y="47"/>
                        </a:lnTo>
                        <a:lnTo>
                          <a:pt x="404" y="48"/>
                        </a:lnTo>
                        <a:lnTo>
                          <a:pt x="404" y="49"/>
                        </a:lnTo>
                        <a:close/>
                        <a:moveTo>
                          <a:pt x="377" y="78"/>
                        </a:moveTo>
                        <a:lnTo>
                          <a:pt x="376" y="78"/>
                        </a:lnTo>
                        <a:lnTo>
                          <a:pt x="376" y="77"/>
                        </a:lnTo>
                        <a:lnTo>
                          <a:pt x="375" y="76"/>
                        </a:lnTo>
                        <a:lnTo>
                          <a:pt x="376" y="75"/>
                        </a:lnTo>
                        <a:lnTo>
                          <a:pt x="375" y="75"/>
                        </a:lnTo>
                        <a:lnTo>
                          <a:pt x="376" y="75"/>
                        </a:lnTo>
                        <a:lnTo>
                          <a:pt x="376" y="74"/>
                        </a:lnTo>
                        <a:lnTo>
                          <a:pt x="377" y="71"/>
                        </a:lnTo>
                        <a:lnTo>
                          <a:pt x="377" y="70"/>
                        </a:lnTo>
                        <a:lnTo>
                          <a:pt x="377" y="69"/>
                        </a:lnTo>
                        <a:lnTo>
                          <a:pt x="378" y="69"/>
                        </a:lnTo>
                        <a:lnTo>
                          <a:pt x="378" y="68"/>
                        </a:lnTo>
                        <a:lnTo>
                          <a:pt x="378" y="66"/>
                        </a:lnTo>
                        <a:lnTo>
                          <a:pt x="378" y="65"/>
                        </a:lnTo>
                        <a:lnTo>
                          <a:pt x="379" y="63"/>
                        </a:lnTo>
                        <a:lnTo>
                          <a:pt x="380" y="63"/>
                        </a:lnTo>
                        <a:lnTo>
                          <a:pt x="381" y="63"/>
                        </a:lnTo>
                        <a:lnTo>
                          <a:pt x="382" y="63"/>
                        </a:lnTo>
                        <a:lnTo>
                          <a:pt x="383" y="64"/>
                        </a:lnTo>
                        <a:lnTo>
                          <a:pt x="383" y="65"/>
                        </a:lnTo>
                        <a:lnTo>
                          <a:pt x="384" y="66"/>
                        </a:lnTo>
                        <a:lnTo>
                          <a:pt x="384" y="67"/>
                        </a:lnTo>
                        <a:lnTo>
                          <a:pt x="383" y="68"/>
                        </a:lnTo>
                        <a:lnTo>
                          <a:pt x="382" y="69"/>
                        </a:lnTo>
                        <a:lnTo>
                          <a:pt x="381" y="68"/>
                        </a:lnTo>
                        <a:lnTo>
                          <a:pt x="380" y="68"/>
                        </a:lnTo>
                        <a:lnTo>
                          <a:pt x="379" y="68"/>
                        </a:lnTo>
                        <a:lnTo>
                          <a:pt x="379" y="69"/>
                        </a:lnTo>
                        <a:lnTo>
                          <a:pt x="379" y="70"/>
                        </a:lnTo>
                        <a:lnTo>
                          <a:pt x="380" y="72"/>
                        </a:lnTo>
                        <a:lnTo>
                          <a:pt x="380" y="73"/>
                        </a:lnTo>
                        <a:lnTo>
                          <a:pt x="380" y="74"/>
                        </a:lnTo>
                        <a:lnTo>
                          <a:pt x="379" y="74"/>
                        </a:lnTo>
                        <a:lnTo>
                          <a:pt x="379" y="75"/>
                        </a:lnTo>
                        <a:lnTo>
                          <a:pt x="380" y="76"/>
                        </a:lnTo>
                        <a:lnTo>
                          <a:pt x="378" y="78"/>
                        </a:lnTo>
                        <a:lnTo>
                          <a:pt x="377" y="78"/>
                        </a:lnTo>
                        <a:close/>
                        <a:moveTo>
                          <a:pt x="382" y="77"/>
                        </a:moveTo>
                        <a:lnTo>
                          <a:pt x="382" y="76"/>
                        </a:lnTo>
                        <a:lnTo>
                          <a:pt x="380" y="76"/>
                        </a:lnTo>
                        <a:lnTo>
                          <a:pt x="380" y="75"/>
                        </a:lnTo>
                        <a:lnTo>
                          <a:pt x="380" y="74"/>
                        </a:lnTo>
                        <a:lnTo>
                          <a:pt x="381" y="73"/>
                        </a:lnTo>
                        <a:lnTo>
                          <a:pt x="381" y="72"/>
                        </a:lnTo>
                        <a:lnTo>
                          <a:pt x="380" y="72"/>
                        </a:lnTo>
                        <a:lnTo>
                          <a:pt x="380" y="71"/>
                        </a:lnTo>
                        <a:lnTo>
                          <a:pt x="380" y="70"/>
                        </a:lnTo>
                        <a:lnTo>
                          <a:pt x="380" y="69"/>
                        </a:lnTo>
                        <a:lnTo>
                          <a:pt x="380" y="68"/>
                        </a:lnTo>
                        <a:lnTo>
                          <a:pt x="380" y="69"/>
                        </a:lnTo>
                        <a:lnTo>
                          <a:pt x="382" y="69"/>
                        </a:lnTo>
                        <a:lnTo>
                          <a:pt x="383" y="69"/>
                        </a:lnTo>
                        <a:lnTo>
                          <a:pt x="383" y="70"/>
                        </a:lnTo>
                        <a:lnTo>
                          <a:pt x="383" y="69"/>
                        </a:lnTo>
                        <a:lnTo>
                          <a:pt x="384" y="68"/>
                        </a:lnTo>
                        <a:lnTo>
                          <a:pt x="385" y="67"/>
                        </a:lnTo>
                        <a:lnTo>
                          <a:pt x="386" y="67"/>
                        </a:lnTo>
                        <a:lnTo>
                          <a:pt x="386" y="69"/>
                        </a:lnTo>
                        <a:lnTo>
                          <a:pt x="387" y="70"/>
                        </a:lnTo>
                        <a:lnTo>
                          <a:pt x="387" y="71"/>
                        </a:lnTo>
                        <a:lnTo>
                          <a:pt x="385" y="72"/>
                        </a:lnTo>
                        <a:lnTo>
                          <a:pt x="384" y="73"/>
                        </a:lnTo>
                        <a:lnTo>
                          <a:pt x="384" y="72"/>
                        </a:lnTo>
                        <a:lnTo>
                          <a:pt x="383" y="72"/>
                        </a:lnTo>
                        <a:lnTo>
                          <a:pt x="382" y="73"/>
                        </a:lnTo>
                        <a:lnTo>
                          <a:pt x="382" y="74"/>
                        </a:lnTo>
                        <a:lnTo>
                          <a:pt x="383" y="76"/>
                        </a:lnTo>
                        <a:lnTo>
                          <a:pt x="382" y="77"/>
                        </a:lnTo>
                        <a:close/>
                        <a:moveTo>
                          <a:pt x="328" y="23"/>
                        </a:moveTo>
                        <a:lnTo>
                          <a:pt x="328" y="23"/>
                        </a:lnTo>
                        <a:lnTo>
                          <a:pt x="328" y="22"/>
                        </a:lnTo>
                        <a:lnTo>
                          <a:pt x="329" y="22"/>
                        </a:lnTo>
                        <a:lnTo>
                          <a:pt x="328" y="23"/>
                        </a:lnTo>
                        <a:close/>
                        <a:moveTo>
                          <a:pt x="327" y="13"/>
                        </a:moveTo>
                        <a:lnTo>
                          <a:pt x="326" y="12"/>
                        </a:lnTo>
                        <a:lnTo>
                          <a:pt x="326" y="11"/>
                        </a:lnTo>
                        <a:lnTo>
                          <a:pt x="326" y="10"/>
                        </a:lnTo>
                        <a:lnTo>
                          <a:pt x="326" y="9"/>
                        </a:lnTo>
                        <a:lnTo>
                          <a:pt x="327" y="9"/>
                        </a:lnTo>
                        <a:lnTo>
                          <a:pt x="328" y="9"/>
                        </a:lnTo>
                        <a:lnTo>
                          <a:pt x="328" y="10"/>
                        </a:lnTo>
                        <a:lnTo>
                          <a:pt x="328" y="11"/>
                        </a:lnTo>
                        <a:lnTo>
                          <a:pt x="328" y="12"/>
                        </a:lnTo>
                        <a:lnTo>
                          <a:pt x="327" y="13"/>
                        </a:lnTo>
                        <a:lnTo>
                          <a:pt x="327" y="12"/>
                        </a:lnTo>
                        <a:lnTo>
                          <a:pt x="327" y="13"/>
                        </a:lnTo>
                        <a:close/>
                        <a:moveTo>
                          <a:pt x="329" y="21"/>
                        </a:moveTo>
                        <a:lnTo>
                          <a:pt x="329" y="21"/>
                        </a:lnTo>
                        <a:lnTo>
                          <a:pt x="328" y="19"/>
                        </a:lnTo>
                        <a:lnTo>
                          <a:pt x="328" y="17"/>
                        </a:lnTo>
                        <a:lnTo>
                          <a:pt x="329" y="17"/>
                        </a:lnTo>
                        <a:lnTo>
                          <a:pt x="330" y="17"/>
                        </a:lnTo>
                        <a:lnTo>
                          <a:pt x="330" y="18"/>
                        </a:lnTo>
                        <a:lnTo>
                          <a:pt x="330" y="19"/>
                        </a:lnTo>
                        <a:lnTo>
                          <a:pt x="330" y="20"/>
                        </a:lnTo>
                        <a:lnTo>
                          <a:pt x="329" y="20"/>
                        </a:lnTo>
                        <a:lnTo>
                          <a:pt x="329" y="21"/>
                        </a:lnTo>
                        <a:close/>
                        <a:moveTo>
                          <a:pt x="453" y="92"/>
                        </a:moveTo>
                        <a:lnTo>
                          <a:pt x="453" y="91"/>
                        </a:lnTo>
                        <a:lnTo>
                          <a:pt x="453" y="90"/>
                        </a:lnTo>
                        <a:lnTo>
                          <a:pt x="453" y="89"/>
                        </a:lnTo>
                        <a:lnTo>
                          <a:pt x="454" y="88"/>
                        </a:lnTo>
                        <a:lnTo>
                          <a:pt x="455" y="88"/>
                        </a:lnTo>
                        <a:lnTo>
                          <a:pt x="455" y="87"/>
                        </a:lnTo>
                        <a:lnTo>
                          <a:pt x="456" y="87"/>
                        </a:lnTo>
                        <a:lnTo>
                          <a:pt x="457" y="88"/>
                        </a:lnTo>
                        <a:lnTo>
                          <a:pt x="456" y="89"/>
                        </a:lnTo>
                        <a:lnTo>
                          <a:pt x="455" y="89"/>
                        </a:lnTo>
                        <a:lnTo>
                          <a:pt x="454" y="89"/>
                        </a:lnTo>
                        <a:lnTo>
                          <a:pt x="454" y="90"/>
                        </a:lnTo>
                        <a:lnTo>
                          <a:pt x="454" y="91"/>
                        </a:lnTo>
                        <a:lnTo>
                          <a:pt x="455" y="91"/>
                        </a:lnTo>
                        <a:lnTo>
                          <a:pt x="454" y="91"/>
                        </a:lnTo>
                        <a:lnTo>
                          <a:pt x="454" y="92"/>
                        </a:lnTo>
                        <a:lnTo>
                          <a:pt x="454" y="91"/>
                        </a:lnTo>
                        <a:lnTo>
                          <a:pt x="453" y="91"/>
                        </a:lnTo>
                        <a:lnTo>
                          <a:pt x="453" y="92"/>
                        </a:lnTo>
                        <a:close/>
                        <a:moveTo>
                          <a:pt x="457" y="96"/>
                        </a:moveTo>
                        <a:lnTo>
                          <a:pt x="457" y="96"/>
                        </a:lnTo>
                        <a:lnTo>
                          <a:pt x="456" y="96"/>
                        </a:lnTo>
                        <a:lnTo>
                          <a:pt x="456" y="95"/>
                        </a:lnTo>
                        <a:lnTo>
                          <a:pt x="455" y="95"/>
                        </a:lnTo>
                        <a:lnTo>
                          <a:pt x="455" y="94"/>
                        </a:lnTo>
                        <a:lnTo>
                          <a:pt x="455" y="93"/>
                        </a:lnTo>
                        <a:lnTo>
                          <a:pt x="456" y="91"/>
                        </a:lnTo>
                        <a:lnTo>
                          <a:pt x="456" y="92"/>
                        </a:lnTo>
                        <a:lnTo>
                          <a:pt x="456" y="91"/>
                        </a:lnTo>
                        <a:lnTo>
                          <a:pt x="457" y="91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8" y="91"/>
                        </a:lnTo>
                        <a:lnTo>
                          <a:pt x="457" y="91"/>
                        </a:lnTo>
                        <a:lnTo>
                          <a:pt x="458" y="92"/>
                        </a:lnTo>
                        <a:lnTo>
                          <a:pt x="458" y="93"/>
                        </a:lnTo>
                        <a:lnTo>
                          <a:pt x="458" y="94"/>
                        </a:lnTo>
                        <a:lnTo>
                          <a:pt x="458" y="96"/>
                        </a:lnTo>
                        <a:lnTo>
                          <a:pt x="457" y="96"/>
                        </a:lnTo>
                        <a:close/>
                        <a:moveTo>
                          <a:pt x="453" y="92"/>
                        </a:moveTo>
                        <a:lnTo>
                          <a:pt x="453" y="92"/>
                        </a:lnTo>
                        <a:lnTo>
                          <a:pt x="454" y="92"/>
                        </a:lnTo>
                        <a:lnTo>
                          <a:pt x="454" y="93"/>
                        </a:lnTo>
                        <a:lnTo>
                          <a:pt x="455" y="93"/>
                        </a:lnTo>
                        <a:lnTo>
                          <a:pt x="455" y="94"/>
                        </a:lnTo>
                        <a:lnTo>
                          <a:pt x="454" y="94"/>
                        </a:lnTo>
                        <a:lnTo>
                          <a:pt x="454" y="93"/>
                        </a:lnTo>
                        <a:lnTo>
                          <a:pt x="453" y="93"/>
                        </a:lnTo>
                        <a:lnTo>
                          <a:pt x="453" y="92"/>
                        </a:lnTo>
                        <a:close/>
                        <a:moveTo>
                          <a:pt x="458" y="96"/>
                        </a:moveTo>
                        <a:lnTo>
                          <a:pt x="457" y="96"/>
                        </a:lnTo>
                        <a:lnTo>
                          <a:pt x="458" y="96"/>
                        </a:lnTo>
                        <a:lnTo>
                          <a:pt x="458" y="95"/>
                        </a:lnTo>
                        <a:lnTo>
                          <a:pt x="459" y="94"/>
                        </a:lnTo>
                        <a:lnTo>
                          <a:pt x="458" y="95"/>
                        </a:lnTo>
                        <a:lnTo>
                          <a:pt x="458" y="96"/>
                        </a:lnTo>
                        <a:close/>
                        <a:moveTo>
                          <a:pt x="459" y="99"/>
                        </a:moveTo>
                        <a:lnTo>
                          <a:pt x="459" y="98"/>
                        </a:lnTo>
                        <a:lnTo>
                          <a:pt x="460" y="99"/>
                        </a:lnTo>
                        <a:lnTo>
                          <a:pt x="459" y="99"/>
                        </a:lnTo>
                        <a:close/>
                        <a:moveTo>
                          <a:pt x="459" y="100"/>
                        </a:moveTo>
                        <a:lnTo>
                          <a:pt x="458" y="100"/>
                        </a:lnTo>
                        <a:lnTo>
                          <a:pt x="457" y="100"/>
                        </a:lnTo>
                        <a:lnTo>
                          <a:pt x="457" y="99"/>
                        </a:lnTo>
                        <a:lnTo>
                          <a:pt x="458" y="99"/>
                        </a:lnTo>
                        <a:lnTo>
                          <a:pt x="459" y="99"/>
                        </a:lnTo>
                        <a:lnTo>
                          <a:pt x="459" y="100"/>
                        </a:lnTo>
                        <a:close/>
                        <a:moveTo>
                          <a:pt x="445" y="90"/>
                        </a:moveTo>
                        <a:lnTo>
                          <a:pt x="445" y="90"/>
                        </a:lnTo>
                        <a:lnTo>
                          <a:pt x="444" y="89"/>
                        </a:lnTo>
                        <a:lnTo>
                          <a:pt x="443" y="89"/>
                        </a:lnTo>
                        <a:lnTo>
                          <a:pt x="443" y="88"/>
                        </a:lnTo>
                        <a:lnTo>
                          <a:pt x="443" y="87"/>
                        </a:lnTo>
                        <a:lnTo>
                          <a:pt x="444" y="86"/>
                        </a:lnTo>
                        <a:lnTo>
                          <a:pt x="445" y="86"/>
                        </a:lnTo>
                        <a:lnTo>
                          <a:pt x="446" y="86"/>
                        </a:lnTo>
                        <a:lnTo>
                          <a:pt x="447" y="86"/>
                        </a:lnTo>
                        <a:lnTo>
                          <a:pt x="448" y="86"/>
                        </a:lnTo>
                        <a:lnTo>
                          <a:pt x="448" y="87"/>
                        </a:lnTo>
                        <a:lnTo>
                          <a:pt x="447" y="89"/>
                        </a:lnTo>
                        <a:lnTo>
                          <a:pt x="446" y="89"/>
                        </a:lnTo>
                        <a:lnTo>
                          <a:pt x="445" y="88"/>
                        </a:lnTo>
                        <a:lnTo>
                          <a:pt x="445" y="89"/>
                        </a:lnTo>
                        <a:lnTo>
                          <a:pt x="445" y="90"/>
                        </a:lnTo>
                        <a:close/>
                        <a:moveTo>
                          <a:pt x="451" y="90"/>
                        </a:moveTo>
                        <a:lnTo>
                          <a:pt x="451" y="90"/>
                        </a:lnTo>
                        <a:lnTo>
                          <a:pt x="451" y="89"/>
                        </a:lnTo>
                        <a:lnTo>
                          <a:pt x="451" y="88"/>
                        </a:lnTo>
                        <a:lnTo>
                          <a:pt x="452" y="89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2" y="91"/>
                        </a:lnTo>
                        <a:lnTo>
                          <a:pt x="451" y="90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9" name="Freeform 842"/>
                  <p:cNvSpPr>
                    <a:spLocks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43 w 748"/>
                      <a:gd name="T1" fmla="*/ 332 h 974"/>
                      <a:gd name="T2" fmla="*/ 172 w 748"/>
                      <a:gd name="T3" fmla="*/ 298 h 974"/>
                      <a:gd name="T4" fmla="*/ 192 w 748"/>
                      <a:gd name="T5" fmla="*/ 256 h 974"/>
                      <a:gd name="T6" fmla="*/ 211 w 748"/>
                      <a:gd name="T7" fmla="*/ 233 h 974"/>
                      <a:gd name="T8" fmla="*/ 229 w 748"/>
                      <a:gd name="T9" fmla="*/ 202 h 974"/>
                      <a:gd name="T10" fmla="*/ 231 w 748"/>
                      <a:gd name="T11" fmla="*/ 171 h 974"/>
                      <a:gd name="T12" fmla="*/ 257 w 748"/>
                      <a:gd name="T13" fmla="*/ 132 h 974"/>
                      <a:gd name="T14" fmla="*/ 289 w 748"/>
                      <a:gd name="T15" fmla="*/ 46 h 974"/>
                      <a:gd name="T16" fmla="*/ 308 w 748"/>
                      <a:gd name="T17" fmla="*/ 5 h 974"/>
                      <a:gd name="T18" fmla="*/ 321 w 748"/>
                      <a:gd name="T19" fmla="*/ 10 h 974"/>
                      <a:gd name="T20" fmla="*/ 325 w 748"/>
                      <a:gd name="T21" fmla="*/ 23 h 974"/>
                      <a:gd name="T22" fmla="*/ 338 w 748"/>
                      <a:gd name="T23" fmla="*/ 35 h 974"/>
                      <a:gd name="T24" fmla="*/ 358 w 748"/>
                      <a:gd name="T25" fmla="*/ 33 h 974"/>
                      <a:gd name="T26" fmla="*/ 367 w 748"/>
                      <a:gd name="T27" fmla="*/ 36 h 974"/>
                      <a:gd name="T28" fmla="*/ 366 w 748"/>
                      <a:gd name="T29" fmla="*/ 46 h 974"/>
                      <a:gd name="T30" fmla="*/ 381 w 748"/>
                      <a:gd name="T31" fmla="*/ 44 h 974"/>
                      <a:gd name="T32" fmla="*/ 378 w 748"/>
                      <a:gd name="T33" fmla="*/ 59 h 974"/>
                      <a:gd name="T34" fmla="*/ 393 w 748"/>
                      <a:gd name="T35" fmla="*/ 58 h 974"/>
                      <a:gd name="T36" fmla="*/ 404 w 748"/>
                      <a:gd name="T37" fmla="*/ 53 h 974"/>
                      <a:gd name="T38" fmla="*/ 421 w 748"/>
                      <a:gd name="T39" fmla="*/ 55 h 974"/>
                      <a:gd name="T40" fmla="*/ 429 w 748"/>
                      <a:gd name="T41" fmla="*/ 52 h 974"/>
                      <a:gd name="T42" fmla="*/ 422 w 748"/>
                      <a:gd name="T43" fmla="*/ 70 h 974"/>
                      <a:gd name="T44" fmla="*/ 435 w 748"/>
                      <a:gd name="T45" fmla="*/ 75 h 974"/>
                      <a:gd name="T46" fmla="*/ 434 w 748"/>
                      <a:gd name="T47" fmla="*/ 88 h 974"/>
                      <a:gd name="T48" fmla="*/ 451 w 748"/>
                      <a:gd name="T49" fmla="*/ 82 h 974"/>
                      <a:gd name="T50" fmla="*/ 452 w 748"/>
                      <a:gd name="T51" fmla="*/ 102 h 974"/>
                      <a:gd name="T52" fmla="*/ 466 w 748"/>
                      <a:gd name="T53" fmla="*/ 114 h 974"/>
                      <a:gd name="T54" fmla="*/ 477 w 748"/>
                      <a:gd name="T55" fmla="*/ 153 h 974"/>
                      <a:gd name="T56" fmla="*/ 512 w 748"/>
                      <a:gd name="T57" fmla="*/ 162 h 974"/>
                      <a:gd name="T58" fmla="*/ 574 w 748"/>
                      <a:gd name="T59" fmla="*/ 157 h 974"/>
                      <a:gd name="T60" fmla="*/ 633 w 748"/>
                      <a:gd name="T61" fmla="*/ 178 h 974"/>
                      <a:gd name="T62" fmla="*/ 669 w 748"/>
                      <a:gd name="T63" fmla="*/ 200 h 974"/>
                      <a:gd name="T64" fmla="*/ 701 w 748"/>
                      <a:gd name="T65" fmla="*/ 209 h 974"/>
                      <a:gd name="T66" fmla="*/ 742 w 748"/>
                      <a:gd name="T67" fmla="*/ 225 h 974"/>
                      <a:gd name="T68" fmla="*/ 700 w 748"/>
                      <a:gd name="T69" fmla="*/ 283 h 974"/>
                      <a:gd name="T70" fmla="*/ 638 w 748"/>
                      <a:gd name="T71" fmla="*/ 336 h 974"/>
                      <a:gd name="T72" fmla="*/ 626 w 748"/>
                      <a:gd name="T73" fmla="*/ 435 h 974"/>
                      <a:gd name="T74" fmla="*/ 597 w 748"/>
                      <a:gd name="T75" fmla="*/ 529 h 974"/>
                      <a:gd name="T76" fmla="*/ 611 w 748"/>
                      <a:gd name="T77" fmla="*/ 616 h 974"/>
                      <a:gd name="T78" fmla="*/ 524 w 748"/>
                      <a:gd name="T79" fmla="*/ 615 h 974"/>
                      <a:gd name="T80" fmla="*/ 464 w 748"/>
                      <a:gd name="T81" fmla="*/ 652 h 974"/>
                      <a:gd name="T82" fmla="*/ 396 w 748"/>
                      <a:gd name="T83" fmla="*/ 685 h 974"/>
                      <a:gd name="T84" fmla="*/ 338 w 748"/>
                      <a:gd name="T85" fmla="*/ 705 h 974"/>
                      <a:gd name="T86" fmla="*/ 323 w 748"/>
                      <a:gd name="T87" fmla="*/ 752 h 974"/>
                      <a:gd name="T88" fmla="*/ 296 w 748"/>
                      <a:gd name="T89" fmla="*/ 802 h 974"/>
                      <a:gd name="T90" fmla="*/ 282 w 748"/>
                      <a:gd name="T91" fmla="*/ 851 h 974"/>
                      <a:gd name="T92" fmla="*/ 289 w 748"/>
                      <a:gd name="T93" fmla="*/ 902 h 974"/>
                      <a:gd name="T94" fmla="*/ 283 w 748"/>
                      <a:gd name="T95" fmla="*/ 950 h 974"/>
                      <a:gd name="T96" fmla="*/ 254 w 748"/>
                      <a:gd name="T97" fmla="*/ 967 h 974"/>
                      <a:gd name="T98" fmla="*/ 205 w 748"/>
                      <a:gd name="T99" fmla="*/ 914 h 974"/>
                      <a:gd name="T100" fmla="*/ 187 w 748"/>
                      <a:gd name="T101" fmla="*/ 863 h 974"/>
                      <a:gd name="T102" fmla="*/ 164 w 748"/>
                      <a:gd name="T103" fmla="*/ 839 h 974"/>
                      <a:gd name="T104" fmla="*/ 176 w 748"/>
                      <a:gd name="T105" fmla="*/ 819 h 974"/>
                      <a:gd name="T106" fmla="*/ 183 w 748"/>
                      <a:gd name="T107" fmla="*/ 791 h 974"/>
                      <a:gd name="T108" fmla="*/ 193 w 748"/>
                      <a:gd name="T109" fmla="*/ 777 h 974"/>
                      <a:gd name="T110" fmla="*/ 226 w 748"/>
                      <a:gd name="T111" fmla="*/ 748 h 974"/>
                      <a:gd name="T112" fmla="*/ 200 w 748"/>
                      <a:gd name="T113" fmla="*/ 722 h 974"/>
                      <a:gd name="T114" fmla="*/ 170 w 748"/>
                      <a:gd name="T115" fmla="*/ 731 h 974"/>
                      <a:gd name="T116" fmla="*/ 151 w 748"/>
                      <a:gd name="T117" fmla="*/ 706 h 974"/>
                      <a:gd name="T118" fmla="*/ 137 w 748"/>
                      <a:gd name="T119" fmla="*/ 684 h 974"/>
                      <a:gd name="T120" fmla="*/ 101 w 748"/>
                      <a:gd name="T121" fmla="*/ 633 h 974"/>
                      <a:gd name="T122" fmla="*/ 137 w 748"/>
                      <a:gd name="T123" fmla="*/ 510 h 974"/>
                      <a:gd name="T124" fmla="*/ 56 w 748"/>
                      <a:gd name="T125" fmla="*/ 426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0" name="Freeform 843"/>
                  <p:cNvSpPr>
                    <a:spLocks/>
                  </p:cNvSpPr>
                  <p:nvPr/>
                </p:nvSpPr>
                <p:spPr bwMode="auto">
                  <a:xfrm>
                    <a:off x="4018" y="798"/>
                    <a:ext cx="11" cy="25"/>
                  </a:xfrm>
                  <a:custGeom>
                    <a:avLst/>
                    <a:gdLst>
                      <a:gd name="T0" fmla="*/ 2 w 11"/>
                      <a:gd name="T1" fmla="*/ 17 h 25"/>
                      <a:gd name="T2" fmla="*/ 2 w 11"/>
                      <a:gd name="T3" fmla="*/ 17 h 25"/>
                      <a:gd name="T4" fmla="*/ 2 w 11"/>
                      <a:gd name="T5" fmla="*/ 15 h 25"/>
                      <a:gd name="T6" fmla="*/ 3 w 11"/>
                      <a:gd name="T7" fmla="*/ 14 h 25"/>
                      <a:gd name="T8" fmla="*/ 4 w 11"/>
                      <a:gd name="T9" fmla="*/ 14 h 25"/>
                      <a:gd name="T10" fmla="*/ 5 w 11"/>
                      <a:gd name="T11" fmla="*/ 14 h 25"/>
                      <a:gd name="T12" fmla="*/ 5 w 11"/>
                      <a:gd name="T13" fmla="*/ 16 h 25"/>
                      <a:gd name="T14" fmla="*/ 6 w 11"/>
                      <a:gd name="T15" fmla="*/ 16 h 25"/>
                      <a:gd name="T16" fmla="*/ 5 w 11"/>
                      <a:gd name="T17" fmla="*/ 17 h 25"/>
                      <a:gd name="T18" fmla="*/ 4 w 11"/>
                      <a:gd name="T19" fmla="*/ 17 h 25"/>
                      <a:gd name="T20" fmla="*/ 5 w 11"/>
                      <a:gd name="T21" fmla="*/ 20 h 25"/>
                      <a:gd name="T22" fmla="*/ 5 w 11"/>
                      <a:gd name="T23" fmla="*/ 18 h 25"/>
                      <a:gd name="T24" fmla="*/ 6 w 11"/>
                      <a:gd name="T25" fmla="*/ 17 h 25"/>
                      <a:gd name="T26" fmla="*/ 7 w 11"/>
                      <a:gd name="T27" fmla="*/ 16 h 25"/>
                      <a:gd name="T28" fmla="*/ 6 w 11"/>
                      <a:gd name="T29" fmla="*/ 15 h 25"/>
                      <a:gd name="T30" fmla="*/ 7 w 11"/>
                      <a:gd name="T31" fmla="*/ 14 h 25"/>
                      <a:gd name="T32" fmla="*/ 7 w 11"/>
                      <a:gd name="T33" fmla="*/ 13 h 25"/>
                      <a:gd name="T34" fmla="*/ 7 w 11"/>
                      <a:gd name="T35" fmla="*/ 11 h 25"/>
                      <a:gd name="T36" fmla="*/ 7 w 11"/>
                      <a:gd name="T37" fmla="*/ 7 h 25"/>
                      <a:gd name="T38" fmla="*/ 7 w 11"/>
                      <a:gd name="T39" fmla="*/ 6 h 25"/>
                      <a:gd name="T40" fmla="*/ 8 w 11"/>
                      <a:gd name="T41" fmla="*/ 4 h 25"/>
                      <a:gd name="T42" fmla="*/ 8 w 11"/>
                      <a:gd name="T43" fmla="*/ 2 h 25"/>
                      <a:gd name="T44" fmla="*/ 9 w 11"/>
                      <a:gd name="T45" fmla="*/ 1 h 25"/>
                      <a:gd name="T46" fmla="*/ 10 w 11"/>
                      <a:gd name="T47" fmla="*/ 2 h 25"/>
                      <a:gd name="T48" fmla="*/ 10 w 11"/>
                      <a:gd name="T49" fmla="*/ 1 h 25"/>
                      <a:gd name="T50" fmla="*/ 8 w 11"/>
                      <a:gd name="T51" fmla="*/ 1 h 25"/>
                      <a:gd name="T52" fmla="*/ 8 w 11"/>
                      <a:gd name="T53" fmla="*/ 0 h 25"/>
                      <a:gd name="T54" fmla="*/ 9 w 11"/>
                      <a:gd name="T55" fmla="*/ 0 h 25"/>
                      <a:gd name="T56" fmla="*/ 10 w 11"/>
                      <a:gd name="T57" fmla="*/ 0 h 25"/>
                      <a:gd name="T58" fmla="*/ 11 w 11"/>
                      <a:gd name="T59" fmla="*/ 1 h 25"/>
                      <a:gd name="T60" fmla="*/ 11 w 11"/>
                      <a:gd name="T61" fmla="*/ 2 h 25"/>
                      <a:gd name="T62" fmla="*/ 11 w 11"/>
                      <a:gd name="T63" fmla="*/ 5 h 25"/>
                      <a:gd name="T64" fmla="*/ 10 w 11"/>
                      <a:gd name="T65" fmla="*/ 6 h 25"/>
                      <a:gd name="T66" fmla="*/ 10 w 11"/>
                      <a:gd name="T67" fmla="*/ 6 h 25"/>
                      <a:gd name="T68" fmla="*/ 10 w 11"/>
                      <a:gd name="T69" fmla="*/ 6 h 25"/>
                      <a:gd name="T70" fmla="*/ 9 w 11"/>
                      <a:gd name="T71" fmla="*/ 7 h 25"/>
                      <a:gd name="T72" fmla="*/ 8 w 11"/>
                      <a:gd name="T73" fmla="*/ 8 h 25"/>
                      <a:gd name="T74" fmla="*/ 8 w 11"/>
                      <a:gd name="T75" fmla="*/ 9 h 25"/>
                      <a:gd name="T76" fmla="*/ 8 w 11"/>
                      <a:gd name="T77" fmla="*/ 10 h 25"/>
                      <a:gd name="T78" fmla="*/ 8 w 11"/>
                      <a:gd name="T79" fmla="*/ 11 h 25"/>
                      <a:gd name="T80" fmla="*/ 8 w 11"/>
                      <a:gd name="T81" fmla="*/ 12 h 25"/>
                      <a:gd name="T82" fmla="*/ 9 w 11"/>
                      <a:gd name="T83" fmla="*/ 12 h 25"/>
                      <a:gd name="T84" fmla="*/ 9 w 11"/>
                      <a:gd name="T85" fmla="*/ 13 h 25"/>
                      <a:gd name="T86" fmla="*/ 8 w 11"/>
                      <a:gd name="T87" fmla="*/ 13 h 25"/>
                      <a:gd name="T88" fmla="*/ 9 w 11"/>
                      <a:gd name="T89" fmla="*/ 14 h 25"/>
                      <a:gd name="T90" fmla="*/ 8 w 11"/>
                      <a:gd name="T91" fmla="*/ 15 h 25"/>
                      <a:gd name="T92" fmla="*/ 7 w 11"/>
                      <a:gd name="T93" fmla="*/ 18 h 25"/>
                      <a:gd name="T94" fmla="*/ 7 w 11"/>
                      <a:gd name="T95" fmla="*/ 19 h 25"/>
                      <a:gd name="T96" fmla="*/ 8 w 11"/>
                      <a:gd name="T97" fmla="*/ 20 h 25"/>
                      <a:gd name="T98" fmla="*/ 8 w 11"/>
                      <a:gd name="T99" fmla="*/ 21 h 25"/>
                      <a:gd name="T100" fmla="*/ 8 w 11"/>
                      <a:gd name="T101" fmla="*/ 23 h 25"/>
                      <a:gd name="T102" fmla="*/ 7 w 11"/>
                      <a:gd name="T103" fmla="*/ 24 h 25"/>
                      <a:gd name="T104" fmla="*/ 3 w 11"/>
                      <a:gd name="T105" fmla="*/ 24 h 25"/>
                      <a:gd name="T106" fmla="*/ 1 w 11"/>
                      <a:gd name="T107" fmla="*/ 25 h 25"/>
                      <a:gd name="T108" fmla="*/ 0 w 11"/>
                      <a:gd name="T109" fmla="*/ 25 h 25"/>
                      <a:gd name="T110" fmla="*/ 1 w 11"/>
                      <a:gd name="T111" fmla="*/ 24 h 25"/>
                      <a:gd name="T112" fmla="*/ 3 w 11"/>
                      <a:gd name="T113" fmla="*/ 23 h 25"/>
                      <a:gd name="T114" fmla="*/ 3 w 11"/>
                      <a:gd name="T115" fmla="*/ 23 h 25"/>
                      <a:gd name="T116" fmla="*/ 2 w 11"/>
                      <a:gd name="T117" fmla="*/ 21 h 25"/>
                      <a:gd name="T118" fmla="*/ 2 w 11"/>
                      <a:gd name="T119" fmla="*/ 21 h 25"/>
                      <a:gd name="T120" fmla="*/ 3 w 11"/>
                      <a:gd name="T121" fmla="*/ 20 h 25"/>
                      <a:gd name="T122" fmla="*/ 3 w 11"/>
                      <a:gd name="T123" fmla="*/ 20 h 25"/>
                      <a:gd name="T124" fmla="*/ 3 w 11"/>
                      <a:gd name="T125" fmla="*/ 18 h 25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"/>
                      <a:gd name="T190" fmla="*/ 0 h 25"/>
                      <a:gd name="T191" fmla="*/ 11 w 11"/>
                      <a:gd name="T192" fmla="*/ 25 h 25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" h="25">
                        <a:moveTo>
                          <a:pt x="3" y="18"/>
                        </a:moveTo>
                        <a:lnTo>
                          <a:pt x="2" y="17"/>
                        </a:lnTo>
                        <a:lnTo>
                          <a:pt x="2" y="15"/>
                        </a:lnTo>
                        <a:lnTo>
                          <a:pt x="3" y="15"/>
                        </a:lnTo>
                        <a:lnTo>
                          <a:pt x="3" y="14"/>
                        </a:lnTo>
                        <a:lnTo>
                          <a:pt x="4" y="14"/>
                        </a:lnTo>
                        <a:lnTo>
                          <a:pt x="5" y="14"/>
                        </a:lnTo>
                        <a:lnTo>
                          <a:pt x="5" y="15"/>
                        </a:lnTo>
                        <a:lnTo>
                          <a:pt x="5" y="16"/>
                        </a:lnTo>
                        <a:lnTo>
                          <a:pt x="6" y="16"/>
                        </a:lnTo>
                        <a:lnTo>
                          <a:pt x="6" y="17"/>
                        </a:lnTo>
                        <a:lnTo>
                          <a:pt x="5" y="17"/>
                        </a:lnTo>
                        <a:lnTo>
                          <a:pt x="4" y="17"/>
                        </a:lnTo>
                        <a:lnTo>
                          <a:pt x="5" y="19"/>
                        </a:lnTo>
                        <a:lnTo>
                          <a:pt x="5" y="20"/>
                        </a:lnTo>
                        <a:lnTo>
                          <a:pt x="5" y="18"/>
                        </a:lnTo>
                        <a:lnTo>
                          <a:pt x="6" y="17"/>
                        </a:lnTo>
                        <a:lnTo>
                          <a:pt x="7" y="17"/>
                        </a:lnTo>
                        <a:lnTo>
                          <a:pt x="7" y="16"/>
                        </a:lnTo>
                        <a:lnTo>
                          <a:pt x="6" y="15"/>
                        </a:lnTo>
                        <a:lnTo>
                          <a:pt x="6" y="14"/>
                        </a:lnTo>
                        <a:lnTo>
                          <a:pt x="7" y="14"/>
                        </a:lnTo>
                        <a:lnTo>
                          <a:pt x="7" y="13"/>
                        </a:lnTo>
                        <a:lnTo>
                          <a:pt x="7" y="12"/>
                        </a:lnTo>
                        <a:lnTo>
                          <a:pt x="7" y="11"/>
                        </a:lnTo>
                        <a:lnTo>
                          <a:pt x="7" y="9"/>
                        </a:lnTo>
                        <a:lnTo>
                          <a:pt x="7" y="7"/>
                        </a:lnTo>
                        <a:lnTo>
                          <a:pt x="7" y="6"/>
                        </a:lnTo>
                        <a:lnTo>
                          <a:pt x="8" y="5"/>
                        </a:lnTo>
                        <a:lnTo>
                          <a:pt x="8" y="4"/>
                        </a:lnTo>
                        <a:lnTo>
                          <a:pt x="8" y="3"/>
                        </a:lnTo>
                        <a:lnTo>
                          <a:pt x="8" y="2"/>
                        </a:lnTo>
                        <a:lnTo>
                          <a:pt x="9" y="1"/>
                        </a:lnTo>
                        <a:lnTo>
                          <a:pt x="10" y="2"/>
                        </a:lnTo>
                        <a:lnTo>
                          <a:pt x="10" y="1"/>
                        </a:lnTo>
                        <a:lnTo>
                          <a:pt x="9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9" y="0"/>
                        </a:lnTo>
                        <a:lnTo>
                          <a:pt x="10" y="0"/>
                        </a:lnTo>
                        <a:lnTo>
                          <a:pt x="10" y="1"/>
                        </a:lnTo>
                        <a:lnTo>
                          <a:pt x="11" y="1"/>
                        </a:lnTo>
                        <a:lnTo>
                          <a:pt x="11" y="2"/>
                        </a:lnTo>
                        <a:lnTo>
                          <a:pt x="11" y="3"/>
                        </a:lnTo>
                        <a:lnTo>
                          <a:pt x="11" y="5"/>
                        </a:lnTo>
                        <a:lnTo>
                          <a:pt x="11" y="6"/>
                        </a:lnTo>
                        <a:lnTo>
                          <a:pt x="10" y="6"/>
                        </a:lnTo>
                        <a:lnTo>
                          <a:pt x="9" y="6"/>
                        </a:lnTo>
                        <a:lnTo>
                          <a:pt x="9" y="7"/>
                        </a:lnTo>
                        <a:lnTo>
                          <a:pt x="8" y="8"/>
                        </a:lnTo>
                        <a:lnTo>
                          <a:pt x="8" y="9"/>
                        </a:lnTo>
                        <a:lnTo>
                          <a:pt x="8" y="10"/>
                        </a:lnTo>
                        <a:lnTo>
                          <a:pt x="8" y="11"/>
                        </a:lnTo>
                        <a:lnTo>
                          <a:pt x="8" y="12"/>
                        </a:lnTo>
                        <a:lnTo>
                          <a:pt x="9" y="12"/>
                        </a:lnTo>
                        <a:lnTo>
                          <a:pt x="9" y="13"/>
                        </a:lnTo>
                        <a:lnTo>
                          <a:pt x="8" y="13"/>
                        </a:lnTo>
                        <a:lnTo>
                          <a:pt x="8" y="14"/>
                        </a:lnTo>
                        <a:lnTo>
                          <a:pt x="9" y="14"/>
                        </a:lnTo>
                        <a:lnTo>
                          <a:pt x="8" y="15"/>
                        </a:lnTo>
                        <a:lnTo>
                          <a:pt x="7" y="16"/>
                        </a:lnTo>
                        <a:lnTo>
                          <a:pt x="7" y="18"/>
                        </a:lnTo>
                        <a:lnTo>
                          <a:pt x="7" y="19"/>
                        </a:lnTo>
                        <a:lnTo>
                          <a:pt x="7" y="20"/>
                        </a:lnTo>
                        <a:lnTo>
                          <a:pt x="8" y="20"/>
                        </a:lnTo>
                        <a:lnTo>
                          <a:pt x="8" y="21"/>
                        </a:lnTo>
                        <a:lnTo>
                          <a:pt x="8" y="22"/>
                        </a:lnTo>
                        <a:lnTo>
                          <a:pt x="8" y="23"/>
                        </a:lnTo>
                        <a:lnTo>
                          <a:pt x="7" y="24"/>
                        </a:lnTo>
                        <a:lnTo>
                          <a:pt x="5" y="25"/>
                        </a:lnTo>
                        <a:lnTo>
                          <a:pt x="3" y="24"/>
                        </a:lnTo>
                        <a:lnTo>
                          <a:pt x="1" y="25"/>
                        </a:lnTo>
                        <a:lnTo>
                          <a:pt x="0" y="25"/>
                        </a:lnTo>
                        <a:lnTo>
                          <a:pt x="0" y="24"/>
                        </a:lnTo>
                        <a:lnTo>
                          <a:pt x="1" y="24"/>
                        </a:lnTo>
                        <a:lnTo>
                          <a:pt x="2" y="24"/>
                        </a:lnTo>
                        <a:lnTo>
                          <a:pt x="3" y="23"/>
                        </a:lnTo>
                        <a:lnTo>
                          <a:pt x="1" y="22"/>
                        </a:lnTo>
                        <a:lnTo>
                          <a:pt x="2" y="21"/>
                        </a:lnTo>
                        <a:lnTo>
                          <a:pt x="3" y="20"/>
                        </a:lnTo>
                        <a:lnTo>
                          <a:pt x="3" y="19"/>
                        </a:lnTo>
                        <a:lnTo>
                          <a:pt x="3" y="1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1" name="Freeform 844"/>
                  <p:cNvSpPr>
                    <a:spLocks/>
                  </p:cNvSpPr>
                  <p:nvPr/>
                </p:nvSpPr>
                <p:spPr bwMode="auto">
                  <a:xfrm>
                    <a:off x="4019" y="815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2 w 2"/>
                      <a:gd name="T3" fmla="*/ 3 h 3"/>
                      <a:gd name="T4" fmla="*/ 2 w 2"/>
                      <a:gd name="T5" fmla="*/ 3 h 3"/>
                      <a:gd name="T6" fmla="*/ 1 w 2"/>
                      <a:gd name="T7" fmla="*/ 3 h 3"/>
                      <a:gd name="T8" fmla="*/ 1 w 2"/>
                      <a:gd name="T9" fmla="*/ 2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0 w 2"/>
                      <a:gd name="T15" fmla="*/ 0 h 3"/>
                      <a:gd name="T16" fmla="*/ 0 w 2"/>
                      <a:gd name="T17" fmla="*/ 0 h 3"/>
                      <a:gd name="T18" fmla="*/ 1 w 2"/>
                      <a:gd name="T19" fmla="*/ 1 h 3"/>
                      <a:gd name="T20" fmla="*/ 1 w 2"/>
                      <a:gd name="T21" fmla="*/ 1 h 3"/>
                      <a:gd name="T22" fmla="*/ 2 w 2"/>
                      <a:gd name="T23" fmla="*/ 1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"/>
                      <a:gd name="T37" fmla="*/ 0 h 3"/>
                      <a:gd name="T38" fmla="*/ 2 w 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" h="3">
                        <a:moveTo>
                          <a:pt x="2" y="1"/>
                        </a:move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2" name="Freeform 845"/>
                  <p:cNvSpPr>
                    <a:spLocks/>
                  </p:cNvSpPr>
                  <p:nvPr/>
                </p:nvSpPr>
                <p:spPr bwMode="auto">
                  <a:xfrm>
                    <a:off x="4018" y="805"/>
                    <a:ext cx="5" cy="7"/>
                  </a:xfrm>
                  <a:custGeom>
                    <a:avLst/>
                    <a:gdLst>
                      <a:gd name="T0" fmla="*/ 2 w 5"/>
                      <a:gd name="T1" fmla="*/ 7 h 7"/>
                      <a:gd name="T2" fmla="*/ 1 w 5"/>
                      <a:gd name="T3" fmla="*/ 6 h 7"/>
                      <a:gd name="T4" fmla="*/ 1 w 5"/>
                      <a:gd name="T5" fmla="*/ 5 h 7"/>
                      <a:gd name="T6" fmla="*/ 1 w 5"/>
                      <a:gd name="T7" fmla="*/ 5 h 7"/>
                      <a:gd name="T8" fmla="*/ 0 w 5"/>
                      <a:gd name="T9" fmla="*/ 3 h 7"/>
                      <a:gd name="T10" fmla="*/ 0 w 5"/>
                      <a:gd name="T11" fmla="*/ 3 h 7"/>
                      <a:gd name="T12" fmla="*/ 1 w 5"/>
                      <a:gd name="T13" fmla="*/ 3 h 7"/>
                      <a:gd name="T14" fmla="*/ 1 w 5"/>
                      <a:gd name="T15" fmla="*/ 2 h 7"/>
                      <a:gd name="T16" fmla="*/ 1 w 5"/>
                      <a:gd name="T17" fmla="*/ 2 h 7"/>
                      <a:gd name="T18" fmla="*/ 1 w 5"/>
                      <a:gd name="T19" fmla="*/ 1 h 7"/>
                      <a:gd name="T20" fmla="*/ 2 w 5"/>
                      <a:gd name="T21" fmla="*/ 0 h 7"/>
                      <a:gd name="T22" fmla="*/ 3 w 5"/>
                      <a:gd name="T23" fmla="*/ 0 h 7"/>
                      <a:gd name="T24" fmla="*/ 4 w 5"/>
                      <a:gd name="T25" fmla="*/ 1 h 7"/>
                      <a:gd name="T26" fmla="*/ 4 w 5"/>
                      <a:gd name="T27" fmla="*/ 2 h 7"/>
                      <a:gd name="T28" fmla="*/ 4 w 5"/>
                      <a:gd name="T29" fmla="*/ 3 h 7"/>
                      <a:gd name="T30" fmla="*/ 5 w 5"/>
                      <a:gd name="T31" fmla="*/ 3 h 7"/>
                      <a:gd name="T32" fmla="*/ 5 w 5"/>
                      <a:gd name="T33" fmla="*/ 4 h 7"/>
                      <a:gd name="T34" fmla="*/ 4 w 5"/>
                      <a:gd name="T35" fmla="*/ 5 h 7"/>
                      <a:gd name="T36" fmla="*/ 5 w 5"/>
                      <a:gd name="T37" fmla="*/ 5 h 7"/>
                      <a:gd name="T38" fmla="*/ 4 w 5"/>
                      <a:gd name="T39" fmla="*/ 6 h 7"/>
                      <a:gd name="T40" fmla="*/ 4 w 5"/>
                      <a:gd name="T41" fmla="*/ 6 h 7"/>
                      <a:gd name="T42" fmla="*/ 4 w 5"/>
                      <a:gd name="T43" fmla="*/ 6 h 7"/>
                      <a:gd name="T44" fmla="*/ 3 w 5"/>
                      <a:gd name="T45" fmla="*/ 7 h 7"/>
                      <a:gd name="T46" fmla="*/ 3 w 5"/>
                      <a:gd name="T47" fmla="*/ 7 h 7"/>
                      <a:gd name="T48" fmla="*/ 2 w 5"/>
                      <a:gd name="T49" fmla="*/ 7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5"/>
                      <a:gd name="T76" fmla="*/ 0 h 7"/>
                      <a:gd name="T77" fmla="*/ 5 w 5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5" h="7">
                        <a:moveTo>
                          <a:pt x="2" y="7"/>
                        </a:move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3"/>
                        </a:lnTo>
                        <a:lnTo>
                          <a:pt x="5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4" y="6"/>
                        </a:lnTo>
                        <a:lnTo>
                          <a:pt x="3" y="7"/>
                        </a:lnTo>
                        <a:lnTo>
                          <a:pt x="2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3" name="Freeform 846"/>
                  <p:cNvSpPr>
                    <a:spLocks/>
                  </p:cNvSpPr>
                  <p:nvPr/>
                </p:nvSpPr>
                <p:spPr bwMode="auto">
                  <a:xfrm>
                    <a:off x="4030" y="806"/>
                    <a:ext cx="7" cy="5"/>
                  </a:xfrm>
                  <a:custGeom>
                    <a:avLst/>
                    <a:gdLst>
                      <a:gd name="T0" fmla="*/ 0 w 7"/>
                      <a:gd name="T1" fmla="*/ 5 h 5"/>
                      <a:gd name="T2" fmla="*/ 0 w 7"/>
                      <a:gd name="T3" fmla="*/ 5 h 5"/>
                      <a:gd name="T4" fmla="*/ 0 w 7"/>
                      <a:gd name="T5" fmla="*/ 5 h 5"/>
                      <a:gd name="T6" fmla="*/ 1 w 7"/>
                      <a:gd name="T7" fmla="*/ 4 h 5"/>
                      <a:gd name="T8" fmla="*/ 1 w 7"/>
                      <a:gd name="T9" fmla="*/ 3 h 5"/>
                      <a:gd name="T10" fmla="*/ 2 w 7"/>
                      <a:gd name="T11" fmla="*/ 3 h 5"/>
                      <a:gd name="T12" fmla="*/ 2 w 7"/>
                      <a:gd name="T13" fmla="*/ 2 h 5"/>
                      <a:gd name="T14" fmla="*/ 2 w 7"/>
                      <a:gd name="T15" fmla="*/ 1 h 5"/>
                      <a:gd name="T16" fmla="*/ 2 w 7"/>
                      <a:gd name="T17" fmla="*/ 1 h 5"/>
                      <a:gd name="T18" fmla="*/ 3 w 7"/>
                      <a:gd name="T19" fmla="*/ 1 h 5"/>
                      <a:gd name="T20" fmla="*/ 2 w 7"/>
                      <a:gd name="T21" fmla="*/ 1 h 5"/>
                      <a:gd name="T22" fmla="*/ 2 w 7"/>
                      <a:gd name="T23" fmla="*/ 0 h 5"/>
                      <a:gd name="T24" fmla="*/ 2 w 7"/>
                      <a:gd name="T25" fmla="*/ 0 h 5"/>
                      <a:gd name="T26" fmla="*/ 2 w 7"/>
                      <a:gd name="T27" fmla="*/ 0 h 5"/>
                      <a:gd name="T28" fmla="*/ 4 w 7"/>
                      <a:gd name="T29" fmla="*/ 0 h 5"/>
                      <a:gd name="T30" fmla="*/ 4 w 7"/>
                      <a:gd name="T31" fmla="*/ 0 h 5"/>
                      <a:gd name="T32" fmla="*/ 5 w 7"/>
                      <a:gd name="T33" fmla="*/ 0 h 5"/>
                      <a:gd name="T34" fmla="*/ 5 w 7"/>
                      <a:gd name="T35" fmla="*/ 1 h 5"/>
                      <a:gd name="T36" fmla="*/ 5 w 7"/>
                      <a:gd name="T37" fmla="*/ 1 h 5"/>
                      <a:gd name="T38" fmla="*/ 6 w 7"/>
                      <a:gd name="T39" fmla="*/ 1 h 5"/>
                      <a:gd name="T40" fmla="*/ 7 w 7"/>
                      <a:gd name="T41" fmla="*/ 2 h 5"/>
                      <a:gd name="T42" fmla="*/ 7 w 7"/>
                      <a:gd name="T43" fmla="*/ 2 h 5"/>
                      <a:gd name="T44" fmla="*/ 7 w 7"/>
                      <a:gd name="T45" fmla="*/ 2 h 5"/>
                      <a:gd name="T46" fmla="*/ 7 w 7"/>
                      <a:gd name="T47" fmla="*/ 3 h 5"/>
                      <a:gd name="T48" fmla="*/ 7 w 7"/>
                      <a:gd name="T49" fmla="*/ 4 h 5"/>
                      <a:gd name="T50" fmla="*/ 7 w 7"/>
                      <a:gd name="T51" fmla="*/ 4 h 5"/>
                      <a:gd name="T52" fmla="*/ 7 w 7"/>
                      <a:gd name="T53" fmla="*/ 3 h 5"/>
                      <a:gd name="T54" fmla="*/ 7 w 7"/>
                      <a:gd name="T55" fmla="*/ 3 h 5"/>
                      <a:gd name="T56" fmla="*/ 7 w 7"/>
                      <a:gd name="T57" fmla="*/ 4 h 5"/>
                      <a:gd name="T58" fmla="*/ 6 w 7"/>
                      <a:gd name="T59" fmla="*/ 4 h 5"/>
                      <a:gd name="T60" fmla="*/ 6 w 7"/>
                      <a:gd name="T61" fmla="*/ 4 h 5"/>
                      <a:gd name="T62" fmla="*/ 5 w 7"/>
                      <a:gd name="T63" fmla="*/ 4 h 5"/>
                      <a:gd name="T64" fmla="*/ 5 w 7"/>
                      <a:gd name="T65" fmla="*/ 4 h 5"/>
                      <a:gd name="T66" fmla="*/ 4 w 7"/>
                      <a:gd name="T67" fmla="*/ 4 h 5"/>
                      <a:gd name="T68" fmla="*/ 4 w 7"/>
                      <a:gd name="T69" fmla="*/ 4 h 5"/>
                      <a:gd name="T70" fmla="*/ 2 w 7"/>
                      <a:gd name="T71" fmla="*/ 4 h 5"/>
                      <a:gd name="T72" fmla="*/ 2 w 7"/>
                      <a:gd name="T73" fmla="*/ 4 h 5"/>
                      <a:gd name="T74" fmla="*/ 0 w 7"/>
                      <a:gd name="T75" fmla="*/ 5 h 5"/>
                      <a:gd name="T76" fmla="*/ 0 w 7"/>
                      <a:gd name="T77" fmla="*/ 5 h 5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7"/>
                      <a:gd name="T118" fmla="*/ 0 h 5"/>
                      <a:gd name="T119" fmla="*/ 7 w 7"/>
                      <a:gd name="T120" fmla="*/ 5 h 5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7" h="5">
                        <a:moveTo>
                          <a:pt x="0" y="5"/>
                        </a:moveTo>
                        <a:lnTo>
                          <a:pt x="0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  <a:lnTo>
                          <a:pt x="7" y="2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2" y="4"/>
                        </a:lnTo>
                        <a:lnTo>
                          <a:pt x="0" y="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4" name="Freeform 847"/>
                  <p:cNvSpPr>
                    <a:spLocks/>
                  </p:cNvSpPr>
                  <p:nvPr/>
                </p:nvSpPr>
                <p:spPr bwMode="auto">
                  <a:xfrm>
                    <a:off x="4024" y="81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5" name="Freeform 848"/>
                  <p:cNvSpPr>
                    <a:spLocks/>
                  </p:cNvSpPr>
                  <p:nvPr/>
                </p:nvSpPr>
                <p:spPr bwMode="auto">
                  <a:xfrm>
                    <a:off x="4032" y="813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0 h 1"/>
                      <a:gd name="T4" fmla="*/ 1 w 2"/>
                      <a:gd name="T5" fmla="*/ 0 h 1"/>
                      <a:gd name="T6" fmla="*/ 2 w 2"/>
                      <a:gd name="T7" fmla="*/ 0 h 1"/>
                      <a:gd name="T8" fmla="*/ 1 w 2"/>
                      <a:gd name="T9" fmla="*/ 0 h 1"/>
                      <a:gd name="T10" fmla="*/ 1 w 2"/>
                      <a:gd name="T11" fmla="*/ 1 h 1"/>
                      <a:gd name="T12" fmla="*/ 1 w 2"/>
                      <a:gd name="T13" fmla="*/ 1 h 1"/>
                      <a:gd name="T14" fmla="*/ 0 w 2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"/>
                      <a:gd name="T26" fmla="*/ 2 w 2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6" name="Freeform 849"/>
                  <p:cNvSpPr>
                    <a:spLocks/>
                  </p:cNvSpPr>
                  <p:nvPr/>
                </p:nvSpPr>
                <p:spPr bwMode="auto">
                  <a:xfrm>
                    <a:off x="4033" y="814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1 h 2"/>
                      <a:gd name="T6" fmla="*/ 2 w 4"/>
                      <a:gd name="T7" fmla="*/ 1 h 2"/>
                      <a:gd name="T8" fmla="*/ 2 w 4"/>
                      <a:gd name="T9" fmla="*/ 0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4 w 4"/>
                      <a:gd name="T15" fmla="*/ 0 h 2"/>
                      <a:gd name="T16" fmla="*/ 4 w 4"/>
                      <a:gd name="T17" fmla="*/ 0 h 2"/>
                      <a:gd name="T18" fmla="*/ 3 w 4"/>
                      <a:gd name="T19" fmla="*/ 1 h 2"/>
                      <a:gd name="T20" fmla="*/ 3 w 4"/>
                      <a:gd name="T21" fmla="*/ 1 h 2"/>
                      <a:gd name="T22" fmla="*/ 3 w 4"/>
                      <a:gd name="T23" fmla="*/ 2 h 2"/>
                      <a:gd name="T24" fmla="*/ 3 w 4"/>
                      <a:gd name="T25" fmla="*/ 2 h 2"/>
                      <a:gd name="T26" fmla="*/ 3 w 4"/>
                      <a:gd name="T27" fmla="*/ 2 h 2"/>
                      <a:gd name="T28" fmla="*/ 2 w 4"/>
                      <a:gd name="T29" fmla="*/ 2 h 2"/>
                      <a:gd name="T30" fmla="*/ 2 w 4"/>
                      <a:gd name="T31" fmla="*/ 2 h 2"/>
                      <a:gd name="T32" fmla="*/ 1 w 4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4"/>
                      <a:gd name="T52" fmla="*/ 0 h 2"/>
                      <a:gd name="T53" fmla="*/ 4 w 4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7" name="Freeform 850"/>
                  <p:cNvSpPr>
                    <a:spLocks/>
                  </p:cNvSpPr>
                  <p:nvPr/>
                </p:nvSpPr>
                <p:spPr bwMode="auto">
                  <a:xfrm>
                    <a:off x="4034" y="816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0 w 1"/>
                      <a:gd name="T7" fmla="*/ 0 h 2"/>
                      <a:gd name="T8" fmla="*/ 1 w 1"/>
                      <a:gd name="T9" fmla="*/ 0 h 2"/>
                      <a:gd name="T10" fmla="*/ 1 w 1"/>
                      <a:gd name="T11" fmla="*/ 0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2"/>
                      <a:gd name="T32" fmla="*/ 1 w 1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8" name="Freeform 851"/>
                  <p:cNvSpPr>
                    <a:spLocks/>
                  </p:cNvSpPr>
                  <p:nvPr/>
                </p:nvSpPr>
                <p:spPr bwMode="auto">
                  <a:xfrm>
                    <a:off x="4048" y="82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2 h 3"/>
                      <a:gd name="T4" fmla="*/ 0 w 2"/>
                      <a:gd name="T5" fmla="*/ 2 h 3"/>
                      <a:gd name="T6" fmla="*/ 0 w 2"/>
                      <a:gd name="T7" fmla="*/ 2 h 3"/>
                      <a:gd name="T8" fmla="*/ 1 w 2"/>
                      <a:gd name="T9" fmla="*/ 1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1 w 2"/>
                      <a:gd name="T15" fmla="*/ 1 h 3"/>
                      <a:gd name="T16" fmla="*/ 1 w 2"/>
                      <a:gd name="T17" fmla="*/ 1 h 3"/>
                      <a:gd name="T18" fmla="*/ 1 w 2"/>
                      <a:gd name="T19" fmla="*/ 0 h 3"/>
                      <a:gd name="T20" fmla="*/ 1 w 2"/>
                      <a:gd name="T21" fmla="*/ 0 h 3"/>
                      <a:gd name="T22" fmla="*/ 1 w 2"/>
                      <a:gd name="T23" fmla="*/ 0 h 3"/>
                      <a:gd name="T24" fmla="*/ 2 w 2"/>
                      <a:gd name="T25" fmla="*/ 0 h 3"/>
                      <a:gd name="T26" fmla="*/ 2 w 2"/>
                      <a:gd name="T27" fmla="*/ 0 h 3"/>
                      <a:gd name="T28" fmla="*/ 2 w 2"/>
                      <a:gd name="T29" fmla="*/ 1 h 3"/>
                      <a:gd name="T30" fmla="*/ 2 w 2"/>
                      <a:gd name="T31" fmla="*/ 1 h 3"/>
                      <a:gd name="T32" fmla="*/ 2 w 2"/>
                      <a:gd name="T33" fmla="*/ 2 h 3"/>
                      <a:gd name="T34" fmla="*/ 1 w 2"/>
                      <a:gd name="T35" fmla="*/ 3 h 3"/>
                      <a:gd name="T36" fmla="*/ 1 w 2"/>
                      <a:gd name="T37" fmla="*/ 3 h 3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2"/>
                      <a:gd name="T58" fmla="*/ 0 h 3"/>
                      <a:gd name="T59" fmla="*/ 2 w 2"/>
                      <a:gd name="T60" fmla="*/ 3 h 3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2" h="3">
                        <a:moveTo>
                          <a:pt x="1" y="3"/>
                        </a:move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9" name="Freeform 852"/>
                  <p:cNvSpPr>
                    <a:spLocks/>
                  </p:cNvSpPr>
                  <p:nvPr/>
                </p:nvSpPr>
                <p:spPr bwMode="auto">
                  <a:xfrm>
                    <a:off x="4149" y="900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0 w 2"/>
                      <a:gd name="T5" fmla="*/ 2 h 2"/>
                      <a:gd name="T6" fmla="*/ 0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1 w 2"/>
                      <a:gd name="T13" fmla="*/ 2 h 2"/>
                      <a:gd name="T14" fmla="*/ 1 w 2"/>
                      <a:gd name="T15" fmla="*/ 1 h 2"/>
                      <a:gd name="T16" fmla="*/ 1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1 h 2"/>
                      <a:gd name="T22" fmla="*/ 2 w 2"/>
                      <a:gd name="T23" fmla="*/ 1 h 2"/>
                      <a:gd name="T24" fmla="*/ 2 w 2"/>
                      <a:gd name="T25" fmla="*/ 1 h 2"/>
                      <a:gd name="T26" fmla="*/ 1 w 2"/>
                      <a:gd name="T27" fmla="*/ 2 h 2"/>
                      <a:gd name="T28" fmla="*/ 0 w 2"/>
                      <a:gd name="T29" fmla="*/ 2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0" name="Freeform 853"/>
                  <p:cNvSpPr>
                    <a:spLocks/>
                  </p:cNvSpPr>
                  <p:nvPr/>
                </p:nvSpPr>
                <p:spPr bwMode="auto">
                  <a:xfrm>
                    <a:off x="4146" y="905"/>
                    <a:ext cx="4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3 w 4"/>
                      <a:gd name="T9" fmla="*/ 1 h 2"/>
                      <a:gd name="T10" fmla="*/ 4 w 4"/>
                      <a:gd name="T11" fmla="*/ 0 h 2"/>
                      <a:gd name="T12" fmla="*/ 4 w 4"/>
                      <a:gd name="T13" fmla="*/ 0 h 2"/>
                      <a:gd name="T14" fmla="*/ 4 w 4"/>
                      <a:gd name="T15" fmla="*/ 1 h 2"/>
                      <a:gd name="T16" fmla="*/ 4 w 4"/>
                      <a:gd name="T17" fmla="*/ 2 h 2"/>
                      <a:gd name="T18" fmla="*/ 3 w 4"/>
                      <a:gd name="T19" fmla="*/ 2 h 2"/>
                      <a:gd name="T20" fmla="*/ 2 w 4"/>
                      <a:gd name="T21" fmla="*/ 2 h 2"/>
                      <a:gd name="T22" fmla="*/ 1 w 4"/>
                      <a:gd name="T23" fmla="*/ 2 h 2"/>
                      <a:gd name="T24" fmla="*/ 0 w 4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4"/>
                      <a:gd name="T40" fmla="*/ 0 h 2"/>
                      <a:gd name="T41" fmla="*/ 4 w 4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4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1" name="Freeform 854"/>
                  <p:cNvSpPr>
                    <a:spLocks/>
                  </p:cNvSpPr>
                  <p:nvPr/>
                </p:nvSpPr>
                <p:spPr bwMode="auto">
                  <a:xfrm>
                    <a:off x="4145" y="909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2 w 3"/>
                      <a:gd name="T3" fmla="*/ 3 h 3"/>
                      <a:gd name="T4" fmla="*/ 2 w 3"/>
                      <a:gd name="T5" fmla="*/ 3 h 3"/>
                      <a:gd name="T6" fmla="*/ 2 w 3"/>
                      <a:gd name="T7" fmla="*/ 2 h 3"/>
                      <a:gd name="T8" fmla="*/ 1 w 3"/>
                      <a:gd name="T9" fmla="*/ 2 h 3"/>
                      <a:gd name="T10" fmla="*/ 1 w 3"/>
                      <a:gd name="T11" fmla="*/ 2 h 3"/>
                      <a:gd name="T12" fmla="*/ 0 w 3"/>
                      <a:gd name="T13" fmla="*/ 2 h 3"/>
                      <a:gd name="T14" fmla="*/ 1 w 3"/>
                      <a:gd name="T15" fmla="*/ 2 h 3"/>
                      <a:gd name="T16" fmla="*/ 1 w 3"/>
                      <a:gd name="T17" fmla="*/ 2 h 3"/>
                      <a:gd name="T18" fmla="*/ 1 w 3"/>
                      <a:gd name="T19" fmla="*/ 2 h 3"/>
                      <a:gd name="T20" fmla="*/ 2 w 3"/>
                      <a:gd name="T21" fmla="*/ 2 h 3"/>
                      <a:gd name="T22" fmla="*/ 2 w 3"/>
                      <a:gd name="T23" fmla="*/ 2 h 3"/>
                      <a:gd name="T24" fmla="*/ 2 w 3"/>
                      <a:gd name="T25" fmla="*/ 2 h 3"/>
                      <a:gd name="T26" fmla="*/ 1 w 3"/>
                      <a:gd name="T27" fmla="*/ 2 h 3"/>
                      <a:gd name="T28" fmla="*/ 1 w 3"/>
                      <a:gd name="T29" fmla="*/ 1 h 3"/>
                      <a:gd name="T30" fmla="*/ 1 w 3"/>
                      <a:gd name="T31" fmla="*/ 1 h 3"/>
                      <a:gd name="T32" fmla="*/ 2 w 3"/>
                      <a:gd name="T33" fmla="*/ 0 h 3"/>
                      <a:gd name="T34" fmla="*/ 2 w 3"/>
                      <a:gd name="T35" fmla="*/ 1 h 3"/>
                      <a:gd name="T36" fmla="*/ 3 w 3"/>
                      <a:gd name="T37" fmla="*/ 1 h 3"/>
                      <a:gd name="T38" fmla="*/ 3 w 3"/>
                      <a:gd name="T39" fmla="*/ 1 h 3"/>
                      <a:gd name="T40" fmla="*/ 3 w 3"/>
                      <a:gd name="T41" fmla="*/ 1 h 3"/>
                      <a:gd name="T42" fmla="*/ 2 w 3"/>
                      <a:gd name="T43" fmla="*/ 2 h 3"/>
                      <a:gd name="T44" fmla="*/ 2 w 3"/>
                      <a:gd name="T45" fmla="*/ 2 h 3"/>
                      <a:gd name="T46" fmla="*/ 2 w 3"/>
                      <a:gd name="T47" fmla="*/ 3 h 3"/>
                      <a:gd name="T48" fmla="*/ 2 w 3"/>
                      <a:gd name="T49" fmla="*/ 3 h 3"/>
                      <a:gd name="T50" fmla="*/ 2 w 3"/>
                      <a:gd name="T51" fmla="*/ 3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2" y="3"/>
                        </a:move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2" name="Freeform 855"/>
                  <p:cNvSpPr>
                    <a:spLocks/>
                  </p:cNvSpPr>
                  <p:nvPr/>
                </p:nvSpPr>
                <p:spPr bwMode="auto">
                  <a:xfrm>
                    <a:off x="4149" y="91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  <a:cxn ang="T7">
                        <a:pos x="0" y="0"/>
                      </a:cxn>
                      <a:cxn ang="T8">
                        <a:pos x="0" y="0"/>
                      </a:cxn>
                      <a:cxn ang="T9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3" name="Freeform 856"/>
                  <p:cNvSpPr>
                    <a:spLocks/>
                  </p:cNvSpPr>
                  <p:nvPr/>
                </p:nvSpPr>
                <p:spPr bwMode="auto">
                  <a:xfrm>
                    <a:off x="4194" y="944"/>
                    <a:ext cx="3" cy="2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2 w 3"/>
                      <a:gd name="T3" fmla="*/ 0 h 2"/>
                      <a:gd name="T4" fmla="*/ 2 w 3"/>
                      <a:gd name="T5" fmla="*/ 1 h 2"/>
                      <a:gd name="T6" fmla="*/ 2 w 3"/>
                      <a:gd name="T7" fmla="*/ 1 h 2"/>
                      <a:gd name="T8" fmla="*/ 3 w 3"/>
                      <a:gd name="T9" fmla="*/ 1 h 2"/>
                      <a:gd name="T10" fmla="*/ 2 w 3"/>
                      <a:gd name="T11" fmla="*/ 1 h 2"/>
                      <a:gd name="T12" fmla="*/ 2 w 3"/>
                      <a:gd name="T13" fmla="*/ 1 h 2"/>
                      <a:gd name="T14" fmla="*/ 1 w 3"/>
                      <a:gd name="T15" fmla="*/ 1 h 2"/>
                      <a:gd name="T16" fmla="*/ 1 w 3"/>
                      <a:gd name="T17" fmla="*/ 1 h 2"/>
                      <a:gd name="T18" fmla="*/ 1 w 3"/>
                      <a:gd name="T19" fmla="*/ 2 h 2"/>
                      <a:gd name="T20" fmla="*/ 0 w 3"/>
                      <a:gd name="T21" fmla="*/ 2 h 2"/>
                      <a:gd name="T22" fmla="*/ 1 w 3"/>
                      <a:gd name="T23" fmla="*/ 1 h 2"/>
                      <a:gd name="T24" fmla="*/ 0 w 3"/>
                      <a:gd name="T25" fmla="*/ 1 h 2"/>
                      <a:gd name="T26" fmla="*/ 1 w 3"/>
                      <a:gd name="T27" fmla="*/ 1 h 2"/>
                      <a:gd name="T28" fmla="*/ 1 w 3"/>
                      <a:gd name="T29" fmla="*/ 1 h 2"/>
                      <a:gd name="T30" fmla="*/ 1 w 3"/>
                      <a:gd name="T31" fmla="*/ 0 h 2"/>
                      <a:gd name="T32" fmla="*/ 2 w 3"/>
                      <a:gd name="T33" fmla="*/ 0 h 2"/>
                      <a:gd name="T34" fmla="*/ 2 w 3"/>
                      <a:gd name="T35" fmla="*/ 0 h 2"/>
                      <a:gd name="T36" fmla="*/ 2 w 3"/>
                      <a:gd name="T37" fmla="*/ 0 h 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3"/>
                      <a:gd name="T58" fmla="*/ 0 h 2"/>
                      <a:gd name="T59" fmla="*/ 3 w 3"/>
                      <a:gd name="T60" fmla="*/ 2 h 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3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4" name="Freeform 857"/>
                  <p:cNvSpPr>
                    <a:spLocks/>
                  </p:cNvSpPr>
                  <p:nvPr/>
                </p:nvSpPr>
                <p:spPr bwMode="auto">
                  <a:xfrm>
                    <a:off x="4094" y="819"/>
                    <a:ext cx="4" cy="3"/>
                  </a:xfrm>
                  <a:custGeom>
                    <a:avLst/>
                    <a:gdLst>
                      <a:gd name="T0" fmla="*/ 3 w 4"/>
                      <a:gd name="T1" fmla="*/ 2 h 3"/>
                      <a:gd name="T2" fmla="*/ 3 w 4"/>
                      <a:gd name="T3" fmla="*/ 2 h 3"/>
                      <a:gd name="T4" fmla="*/ 3 w 4"/>
                      <a:gd name="T5" fmla="*/ 1 h 3"/>
                      <a:gd name="T6" fmla="*/ 3 w 4"/>
                      <a:gd name="T7" fmla="*/ 1 h 3"/>
                      <a:gd name="T8" fmla="*/ 2 w 4"/>
                      <a:gd name="T9" fmla="*/ 1 h 3"/>
                      <a:gd name="T10" fmla="*/ 2 w 4"/>
                      <a:gd name="T11" fmla="*/ 2 h 3"/>
                      <a:gd name="T12" fmla="*/ 2 w 4"/>
                      <a:gd name="T13" fmla="*/ 3 h 3"/>
                      <a:gd name="T14" fmla="*/ 2 w 4"/>
                      <a:gd name="T15" fmla="*/ 3 h 3"/>
                      <a:gd name="T16" fmla="*/ 1 w 4"/>
                      <a:gd name="T17" fmla="*/ 3 h 3"/>
                      <a:gd name="T18" fmla="*/ 1 w 4"/>
                      <a:gd name="T19" fmla="*/ 3 h 3"/>
                      <a:gd name="T20" fmla="*/ 1 w 4"/>
                      <a:gd name="T21" fmla="*/ 3 h 3"/>
                      <a:gd name="T22" fmla="*/ 0 w 4"/>
                      <a:gd name="T23" fmla="*/ 2 h 3"/>
                      <a:gd name="T24" fmla="*/ 0 w 4"/>
                      <a:gd name="T25" fmla="*/ 2 h 3"/>
                      <a:gd name="T26" fmla="*/ 0 w 4"/>
                      <a:gd name="T27" fmla="*/ 2 h 3"/>
                      <a:gd name="T28" fmla="*/ 1 w 4"/>
                      <a:gd name="T29" fmla="*/ 1 h 3"/>
                      <a:gd name="T30" fmla="*/ 1 w 4"/>
                      <a:gd name="T31" fmla="*/ 0 h 3"/>
                      <a:gd name="T32" fmla="*/ 2 w 4"/>
                      <a:gd name="T33" fmla="*/ 0 h 3"/>
                      <a:gd name="T34" fmla="*/ 3 w 4"/>
                      <a:gd name="T35" fmla="*/ 0 h 3"/>
                      <a:gd name="T36" fmla="*/ 4 w 4"/>
                      <a:gd name="T37" fmla="*/ 0 h 3"/>
                      <a:gd name="T38" fmla="*/ 4 w 4"/>
                      <a:gd name="T39" fmla="*/ 1 h 3"/>
                      <a:gd name="T40" fmla="*/ 4 w 4"/>
                      <a:gd name="T41" fmla="*/ 1 h 3"/>
                      <a:gd name="T42" fmla="*/ 3 w 4"/>
                      <a:gd name="T43" fmla="*/ 1 h 3"/>
                      <a:gd name="T44" fmla="*/ 3 w 4"/>
                      <a:gd name="T45" fmla="*/ 2 h 3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4"/>
                      <a:gd name="T70" fmla="*/ 0 h 3"/>
                      <a:gd name="T71" fmla="*/ 4 w 4"/>
                      <a:gd name="T72" fmla="*/ 3 h 3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4" h="3">
                        <a:moveTo>
                          <a:pt x="3" y="2"/>
                        </a:moveTo>
                        <a:lnTo>
                          <a:pt x="3" y="2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5" name="Freeform 858"/>
                  <p:cNvSpPr>
                    <a:spLocks/>
                  </p:cNvSpPr>
                  <p:nvPr/>
                </p:nvSpPr>
                <p:spPr bwMode="auto">
                  <a:xfrm>
                    <a:off x="4100" y="819"/>
                    <a:ext cx="6" cy="7"/>
                  </a:xfrm>
                  <a:custGeom>
                    <a:avLst/>
                    <a:gdLst>
                      <a:gd name="T0" fmla="*/ 6 w 6"/>
                      <a:gd name="T1" fmla="*/ 4 h 7"/>
                      <a:gd name="T2" fmla="*/ 5 w 6"/>
                      <a:gd name="T3" fmla="*/ 4 h 7"/>
                      <a:gd name="T4" fmla="*/ 5 w 6"/>
                      <a:gd name="T5" fmla="*/ 4 h 7"/>
                      <a:gd name="T6" fmla="*/ 4 w 6"/>
                      <a:gd name="T7" fmla="*/ 4 h 7"/>
                      <a:gd name="T8" fmla="*/ 5 w 6"/>
                      <a:gd name="T9" fmla="*/ 5 h 7"/>
                      <a:gd name="T10" fmla="*/ 4 w 6"/>
                      <a:gd name="T11" fmla="*/ 5 h 7"/>
                      <a:gd name="T12" fmla="*/ 5 w 6"/>
                      <a:gd name="T13" fmla="*/ 5 h 7"/>
                      <a:gd name="T14" fmla="*/ 5 w 6"/>
                      <a:gd name="T15" fmla="*/ 5 h 7"/>
                      <a:gd name="T16" fmla="*/ 5 w 6"/>
                      <a:gd name="T17" fmla="*/ 5 h 7"/>
                      <a:gd name="T18" fmla="*/ 6 w 6"/>
                      <a:gd name="T19" fmla="*/ 5 h 7"/>
                      <a:gd name="T20" fmla="*/ 6 w 6"/>
                      <a:gd name="T21" fmla="*/ 5 h 7"/>
                      <a:gd name="T22" fmla="*/ 6 w 6"/>
                      <a:gd name="T23" fmla="*/ 6 h 7"/>
                      <a:gd name="T24" fmla="*/ 6 w 6"/>
                      <a:gd name="T25" fmla="*/ 6 h 7"/>
                      <a:gd name="T26" fmla="*/ 6 w 6"/>
                      <a:gd name="T27" fmla="*/ 6 h 7"/>
                      <a:gd name="T28" fmla="*/ 5 w 6"/>
                      <a:gd name="T29" fmla="*/ 7 h 7"/>
                      <a:gd name="T30" fmla="*/ 5 w 6"/>
                      <a:gd name="T31" fmla="*/ 7 h 7"/>
                      <a:gd name="T32" fmla="*/ 4 w 6"/>
                      <a:gd name="T33" fmla="*/ 6 h 7"/>
                      <a:gd name="T34" fmla="*/ 2 w 6"/>
                      <a:gd name="T35" fmla="*/ 6 h 7"/>
                      <a:gd name="T36" fmla="*/ 2 w 6"/>
                      <a:gd name="T37" fmla="*/ 6 h 7"/>
                      <a:gd name="T38" fmla="*/ 2 w 6"/>
                      <a:gd name="T39" fmla="*/ 5 h 7"/>
                      <a:gd name="T40" fmla="*/ 2 w 6"/>
                      <a:gd name="T41" fmla="*/ 5 h 7"/>
                      <a:gd name="T42" fmla="*/ 2 w 6"/>
                      <a:gd name="T43" fmla="*/ 5 h 7"/>
                      <a:gd name="T44" fmla="*/ 3 w 6"/>
                      <a:gd name="T45" fmla="*/ 4 h 7"/>
                      <a:gd name="T46" fmla="*/ 3 w 6"/>
                      <a:gd name="T47" fmla="*/ 4 h 7"/>
                      <a:gd name="T48" fmla="*/ 3 w 6"/>
                      <a:gd name="T49" fmla="*/ 4 h 7"/>
                      <a:gd name="T50" fmla="*/ 2 w 6"/>
                      <a:gd name="T51" fmla="*/ 4 h 7"/>
                      <a:gd name="T52" fmla="*/ 2 w 6"/>
                      <a:gd name="T53" fmla="*/ 4 h 7"/>
                      <a:gd name="T54" fmla="*/ 2 w 6"/>
                      <a:gd name="T55" fmla="*/ 3 h 7"/>
                      <a:gd name="T56" fmla="*/ 2 w 6"/>
                      <a:gd name="T57" fmla="*/ 3 h 7"/>
                      <a:gd name="T58" fmla="*/ 2 w 6"/>
                      <a:gd name="T59" fmla="*/ 3 h 7"/>
                      <a:gd name="T60" fmla="*/ 2 w 6"/>
                      <a:gd name="T61" fmla="*/ 3 h 7"/>
                      <a:gd name="T62" fmla="*/ 1 w 6"/>
                      <a:gd name="T63" fmla="*/ 3 h 7"/>
                      <a:gd name="T64" fmla="*/ 1 w 6"/>
                      <a:gd name="T65" fmla="*/ 2 h 7"/>
                      <a:gd name="T66" fmla="*/ 0 w 6"/>
                      <a:gd name="T67" fmla="*/ 1 h 7"/>
                      <a:gd name="T68" fmla="*/ 0 w 6"/>
                      <a:gd name="T69" fmla="*/ 1 h 7"/>
                      <a:gd name="T70" fmla="*/ 0 w 6"/>
                      <a:gd name="T71" fmla="*/ 1 h 7"/>
                      <a:gd name="T72" fmla="*/ 0 w 6"/>
                      <a:gd name="T73" fmla="*/ 0 h 7"/>
                      <a:gd name="T74" fmla="*/ 0 w 6"/>
                      <a:gd name="T75" fmla="*/ 0 h 7"/>
                      <a:gd name="T76" fmla="*/ 1 w 6"/>
                      <a:gd name="T77" fmla="*/ 0 h 7"/>
                      <a:gd name="T78" fmla="*/ 2 w 6"/>
                      <a:gd name="T79" fmla="*/ 1 h 7"/>
                      <a:gd name="T80" fmla="*/ 2 w 6"/>
                      <a:gd name="T81" fmla="*/ 0 h 7"/>
                      <a:gd name="T82" fmla="*/ 1 w 6"/>
                      <a:gd name="T83" fmla="*/ 0 h 7"/>
                      <a:gd name="T84" fmla="*/ 2 w 6"/>
                      <a:gd name="T85" fmla="*/ 0 h 7"/>
                      <a:gd name="T86" fmla="*/ 2 w 6"/>
                      <a:gd name="T87" fmla="*/ 0 h 7"/>
                      <a:gd name="T88" fmla="*/ 3 w 6"/>
                      <a:gd name="T89" fmla="*/ 0 h 7"/>
                      <a:gd name="T90" fmla="*/ 3 w 6"/>
                      <a:gd name="T91" fmla="*/ 0 h 7"/>
                      <a:gd name="T92" fmla="*/ 4 w 6"/>
                      <a:gd name="T93" fmla="*/ 1 h 7"/>
                      <a:gd name="T94" fmla="*/ 4 w 6"/>
                      <a:gd name="T95" fmla="*/ 1 h 7"/>
                      <a:gd name="T96" fmla="*/ 4 w 6"/>
                      <a:gd name="T97" fmla="*/ 1 h 7"/>
                      <a:gd name="T98" fmla="*/ 4 w 6"/>
                      <a:gd name="T99" fmla="*/ 1 h 7"/>
                      <a:gd name="T100" fmla="*/ 5 w 6"/>
                      <a:gd name="T101" fmla="*/ 1 h 7"/>
                      <a:gd name="T102" fmla="*/ 5 w 6"/>
                      <a:gd name="T103" fmla="*/ 2 h 7"/>
                      <a:gd name="T104" fmla="*/ 5 w 6"/>
                      <a:gd name="T105" fmla="*/ 1 h 7"/>
                      <a:gd name="T106" fmla="*/ 5 w 6"/>
                      <a:gd name="T107" fmla="*/ 1 h 7"/>
                      <a:gd name="T108" fmla="*/ 6 w 6"/>
                      <a:gd name="T109" fmla="*/ 2 h 7"/>
                      <a:gd name="T110" fmla="*/ 6 w 6"/>
                      <a:gd name="T111" fmla="*/ 3 h 7"/>
                      <a:gd name="T112" fmla="*/ 6 w 6"/>
                      <a:gd name="T113" fmla="*/ 4 h 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6"/>
                      <a:gd name="T172" fmla="*/ 0 h 7"/>
                      <a:gd name="T173" fmla="*/ 6 w 6"/>
                      <a:gd name="T174" fmla="*/ 7 h 7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6" h="7">
                        <a:moveTo>
                          <a:pt x="6" y="4"/>
                        </a:move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6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6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6" name="Freeform 859"/>
                  <p:cNvSpPr>
                    <a:spLocks/>
                  </p:cNvSpPr>
                  <p:nvPr/>
                </p:nvSpPr>
                <p:spPr bwMode="auto">
                  <a:xfrm>
                    <a:off x="4106" y="8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w 1"/>
                      <a:gd name="T19" fmla="*/ 1 h 1"/>
                      <a:gd name="T20" fmla="*/ 0 w 1"/>
                      <a:gd name="T21" fmla="*/ 1 h 1"/>
                      <a:gd name="T22" fmla="*/ 0 w 1"/>
                      <a:gd name="T23" fmla="*/ 0 h 1"/>
                      <a:gd name="T24" fmla="*/ 0 w 1"/>
                      <a:gd name="T25" fmla="*/ 0 h 1"/>
                      <a:gd name="T26" fmla="*/ 0 w 1"/>
                      <a:gd name="T27" fmla="*/ 0 h 1"/>
                      <a:gd name="T28" fmla="*/ 0 w 1"/>
                      <a:gd name="T29" fmla="*/ 0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7" name="Freeform 860"/>
                  <p:cNvSpPr>
                    <a:spLocks/>
                  </p:cNvSpPr>
                  <p:nvPr/>
                </p:nvSpPr>
                <p:spPr bwMode="auto">
                  <a:xfrm>
                    <a:off x="4095" y="820"/>
                    <a:ext cx="6" cy="3"/>
                  </a:xfrm>
                  <a:custGeom>
                    <a:avLst/>
                    <a:gdLst>
                      <a:gd name="T0" fmla="*/ 3 w 6"/>
                      <a:gd name="T1" fmla="*/ 0 h 3"/>
                      <a:gd name="T2" fmla="*/ 4 w 6"/>
                      <a:gd name="T3" fmla="*/ 0 h 3"/>
                      <a:gd name="T4" fmla="*/ 4 w 6"/>
                      <a:gd name="T5" fmla="*/ 0 h 3"/>
                      <a:gd name="T6" fmla="*/ 5 w 6"/>
                      <a:gd name="T7" fmla="*/ 0 h 3"/>
                      <a:gd name="T8" fmla="*/ 5 w 6"/>
                      <a:gd name="T9" fmla="*/ 0 h 3"/>
                      <a:gd name="T10" fmla="*/ 6 w 6"/>
                      <a:gd name="T11" fmla="*/ 1 h 3"/>
                      <a:gd name="T12" fmla="*/ 6 w 6"/>
                      <a:gd name="T13" fmla="*/ 1 h 3"/>
                      <a:gd name="T14" fmla="*/ 5 w 6"/>
                      <a:gd name="T15" fmla="*/ 2 h 3"/>
                      <a:gd name="T16" fmla="*/ 5 w 6"/>
                      <a:gd name="T17" fmla="*/ 2 h 3"/>
                      <a:gd name="T18" fmla="*/ 5 w 6"/>
                      <a:gd name="T19" fmla="*/ 2 h 3"/>
                      <a:gd name="T20" fmla="*/ 4 w 6"/>
                      <a:gd name="T21" fmla="*/ 2 h 3"/>
                      <a:gd name="T22" fmla="*/ 4 w 6"/>
                      <a:gd name="T23" fmla="*/ 2 h 3"/>
                      <a:gd name="T24" fmla="*/ 4 w 6"/>
                      <a:gd name="T25" fmla="*/ 3 h 3"/>
                      <a:gd name="T26" fmla="*/ 4 w 6"/>
                      <a:gd name="T27" fmla="*/ 3 h 3"/>
                      <a:gd name="T28" fmla="*/ 4 w 6"/>
                      <a:gd name="T29" fmla="*/ 3 h 3"/>
                      <a:gd name="T30" fmla="*/ 3 w 6"/>
                      <a:gd name="T31" fmla="*/ 2 h 3"/>
                      <a:gd name="T32" fmla="*/ 3 w 6"/>
                      <a:gd name="T33" fmla="*/ 2 h 3"/>
                      <a:gd name="T34" fmla="*/ 2 w 6"/>
                      <a:gd name="T35" fmla="*/ 3 h 3"/>
                      <a:gd name="T36" fmla="*/ 2 w 6"/>
                      <a:gd name="T37" fmla="*/ 2 h 3"/>
                      <a:gd name="T38" fmla="*/ 3 w 6"/>
                      <a:gd name="T39" fmla="*/ 2 h 3"/>
                      <a:gd name="T40" fmla="*/ 3 w 6"/>
                      <a:gd name="T41" fmla="*/ 2 h 3"/>
                      <a:gd name="T42" fmla="*/ 4 w 6"/>
                      <a:gd name="T43" fmla="*/ 1 h 3"/>
                      <a:gd name="T44" fmla="*/ 4 w 6"/>
                      <a:gd name="T45" fmla="*/ 1 h 3"/>
                      <a:gd name="T46" fmla="*/ 3 w 6"/>
                      <a:gd name="T47" fmla="*/ 1 h 3"/>
                      <a:gd name="T48" fmla="*/ 2 w 6"/>
                      <a:gd name="T49" fmla="*/ 2 h 3"/>
                      <a:gd name="T50" fmla="*/ 2 w 6"/>
                      <a:gd name="T51" fmla="*/ 2 h 3"/>
                      <a:gd name="T52" fmla="*/ 2 w 6"/>
                      <a:gd name="T53" fmla="*/ 3 h 3"/>
                      <a:gd name="T54" fmla="*/ 2 w 6"/>
                      <a:gd name="T55" fmla="*/ 3 h 3"/>
                      <a:gd name="T56" fmla="*/ 2 w 6"/>
                      <a:gd name="T57" fmla="*/ 3 h 3"/>
                      <a:gd name="T58" fmla="*/ 1 w 6"/>
                      <a:gd name="T59" fmla="*/ 3 h 3"/>
                      <a:gd name="T60" fmla="*/ 0 w 6"/>
                      <a:gd name="T61" fmla="*/ 2 h 3"/>
                      <a:gd name="T62" fmla="*/ 1 w 6"/>
                      <a:gd name="T63" fmla="*/ 2 h 3"/>
                      <a:gd name="T64" fmla="*/ 2 w 6"/>
                      <a:gd name="T65" fmla="*/ 1 h 3"/>
                      <a:gd name="T66" fmla="*/ 2 w 6"/>
                      <a:gd name="T67" fmla="*/ 1 h 3"/>
                      <a:gd name="T68" fmla="*/ 2 w 6"/>
                      <a:gd name="T69" fmla="*/ 1 h 3"/>
                      <a:gd name="T70" fmla="*/ 2 w 6"/>
                      <a:gd name="T71" fmla="*/ 1 h 3"/>
                      <a:gd name="T72" fmla="*/ 3 w 6"/>
                      <a:gd name="T73" fmla="*/ 0 h 3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6"/>
                      <a:gd name="T112" fmla="*/ 0 h 3"/>
                      <a:gd name="T113" fmla="*/ 6 w 6"/>
                      <a:gd name="T114" fmla="*/ 3 h 3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6" h="3">
                        <a:moveTo>
                          <a:pt x="3" y="0"/>
                        </a:move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1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8" name="Freeform 861"/>
                  <p:cNvSpPr>
                    <a:spLocks/>
                  </p:cNvSpPr>
                  <p:nvPr/>
                </p:nvSpPr>
                <p:spPr bwMode="auto">
                  <a:xfrm>
                    <a:off x="4106" y="8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1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9" name="Freeform 862"/>
                  <p:cNvSpPr>
                    <a:spLocks/>
                  </p:cNvSpPr>
                  <p:nvPr/>
                </p:nvSpPr>
                <p:spPr bwMode="auto">
                  <a:xfrm>
                    <a:off x="4096" y="822"/>
                    <a:ext cx="8" cy="8"/>
                  </a:xfrm>
                  <a:custGeom>
                    <a:avLst/>
                    <a:gdLst>
                      <a:gd name="T0" fmla="*/ 3 w 8"/>
                      <a:gd name="T1" fmla="*/ 0 h 8"/>
                      <a:gd name="T2" fmla="*/ 5 w 8"/>
                      <a:gd name="T3" fmla="*/ 0 h 8"/>
                      <a:gd name="T4" fmla="*/ 6 w 8"/>
                      <a:gd name="T5" fmla="*/ 0 h 8"/>
                      <a:gd name="T6" fmla="*/ 6 w 8"/>
                      <a:gd name="T7" fmla="*/ 1 h 8"/>
                      <a:gd name="T8" fmla="*/ 7 w 8"/>
                      <a:gd name="T9" fmla="*/ 1 h 8"/>
                      <a:gd name="T10" fmla="*/ 7 w 8"/>
                      <a:gd name="T11" fmla="*/ 1 h 8"/>
                      <a:gd name="T12" fmla="*/ 6 w 8"/>
                      <a:gd name="T13" fmla="*/ 2 h 8"/>
                      <a:gd name="T14" fmla="*/ 6 w 8"/>
                      <a:gd name="T15" fmla="*/ 3 h 8"/>
                      <a:gd name="T16" fmla="*/ 7 w 8"/>
                      <a:gd name="T17" fmla="*/ 3 h 8"/>
                      <a:gd name="T18" fmla="*/ 8 w 8"/>
                      <a:gd name="T19" fmla="*/ 4 h 8"/>
                      <a:gd name="T20" fmla="*/ 7 w 8"/>
                      <a:gd name="T21" fmla="*/ 4 h 8"/>
                      <a:gd name="T22" fmla="*/ 5 w 8"/>
                      <a:gd name="T23" fmla="*/ 3 h 8"/>
                      <a:gd name="T24" fmla="*/ 6 w 8"/>
                      <a:gd name="T25" fmla="*/ 4 h 8"/>
                      <a:gd name="T26" fmla="*/ 6 w 8"/>
                      <a:gd name="T27" fmla="*/ 4 h 8"/>
                      <a:gd name="T28" fmla="*/ 5 w 8"/>
                      <a:gd name="T29" fmla="*/ 5 h 8"/>
                      <a:gd name="T30" fmla="*/ 5 w 8"/>
                      <a:gd name="T31" fmla="*/ 5 h 8"/>
                      <a:gd name="T32" fmla="*/ 4 w 8"/>
                      <a:gd name="T33" fmla="*/ 4 h 8"/>
                      <a:gd name="T34" fmla="*/ 4 w 8"/>
                      <a:gd name="T35" fmla="*/ 4 h 8"/>
                      <a:gd name="T36" fmla="*/ 4 w 8"/>
                      <a:gd name="T37" fmla="*/ 4 h 8"/>
                      <a:gd name="T38" fmla="*/ 4 w 8"/>
                      <a:gd name="T39" fmla="*/ 5 h 8"/>
                      <a:gd name="T40" fmla="*/ 7 w 8"/>
                      <a:gd name="T41" fmla="*/ 4 h 8"/>
                      <a:gd name="T42" fmla="*/ 8 w 8"/>
                      <a:gd name="T43" fmla="*/ 5 h 8"/>
                      <a:gd name="T44" fmla="*/ 8 w 8"/>
                      <a:gd name="T45" fmla="*/ 5 h 8"/>
                      <a:gd name="T46" fmla="*/ 7 w 8"/>
                      <a:gd name="T47" fmla="*/ 5 h 8"/>
                      <a:gd name="T48" fmla="*/ 7 w 8"/>
                      <a:gd name="T49" fmla="*/ 5 h 8"/>
                      <a:gd name="T50" fmla="*/ 6 w 8"/>
                      <a:gd name="T51" fmla="*/ 6 h 8"/>
                      <a:gd name="T52" fmla="*/ 5 w 8"/>
                      <a:gd name="T53" fmla="*/ 7 h 8"/>
                      <a:gd name="T54" fmla="*/ 5 w 8"/>
                      <a:gd name="T55" fmla="*/ 7 h 8"/>
                      <a:gd name="T56" fmla="*/ 5 w 8"/>
                      <a:gd name="T57" fmla="*/ 6 h 8"/>
                      <a:gd name="T58" fmla="*/ 5 w 8"/>
                      <a:gd name="T59" fmla="*/ 6 h 8"/>
                      <a:gd name="T60" fmla="*/ 4 w 8"/>
                      <a:gd name="T61" fmla="*/ 6 h 8"/>
                      <a:gd name="T62" fmla="*/ 4 w 8"/>
                      <a:gd name="T63" fmla="*/ 7 h 8"/>
                      <a:gd name="T64" fmla="*/ 4 w 8"/>
                      <a:gd name="T65" fmla="*/ 7 h 8"/>
                      <a:gd name="T66" fmla="*/ 3 w 8"/>
                      <a:gd name="T67" fmla="*/ 8 h 8"/>
                      <a:gd name="T68" fmla="*/ 3 w 8"/>
                      <a:gd name="T69" fmla="*/ 7 h 8"/>
                      <a:gd name="T70" fmla="*/ 3 w 8"/>
                      <a:gd name="T71" fmla="*/ 8 h 8"/>
                      <a:gd name="T72" fmla="*/ 2 w 8"/>
                      <a:gd name="T73" fmla="*/ 7 h 8"/>
                      <a:gd name="T74" fmla="*/ 2 w 8"/>
                      <a:gd name="T75" fmla="*/ 6 h 8"/>
                      <a:gd name="T76" fmla="*/ 2 w 8"/>
                      <a:gd name="T77" fmla="*/ 5 h 8"/>
                      <a:gd name="T78" fmla="*/ 3 w 8"/>
                      <a:gd name="T79" fmla="*/ 4 h 8"/>
                      <a:gd name="T80" fmla="*/ 3 w 8"/>
                      <a:gd name="T81" fmla="*/ 4 h 8"/>
                      <a:gd name="T82" fmla="*/ 2 w 8"/>
                      <a:gd name="T83" fmla="*/ 3 h 8"/>
                      <a:gd name="T84" fmla="*/ 1 w 8"/>
                      <a:gd name="T85" fmla="*/ 3 h 8"/>
                      <a:gd name="T86" fmla="*/ 0 w 8"/>
                      <a:gd name="T87" fmla="*/ 2 h 8"/>
                      <a:gd name="T88" fmla="*/ 1 w 8"/>
                      <a:gd name="T89" fmla="*/ 1 h 8"/>
                      <a:gd name="T90" fmla="*/ 1 w 8"/>
                      <a:gd name="T91" fmla="*/ 1 h 8"/>
                      <a:gd name="T92" fmla="*/ 1 w 8"/>
                      <a:gd name="T93" fmla="*/ 1 h 8"/>
                      <a:gd name="T94" fmla="*/ 2 w 8"/>
                      <a:gd name="T95" fmla="*/ 1 h 8"/>
                      <a:gd name="T96" fmla="*/ 3 w 8"/>
                      <a:gd name="T97" fmla="*/ 1 h 8"/>
                      <a:gd name="T98" fmla="*/ 3 w 8"/>
                      <a:gd name="T99" fmla="*/ 1 h 8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8"/>
                      <a:gd name="T151" fmla="*/ 0 h 8"/>
                      <a:gd name="T152" fmla="*/ 8 w 8"/>
                      <a:gd name="T153" fmla="*/ 8 h 8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8" h="8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0"/>
                        </a:ln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7" y="3"/>
                        </a:lnTo>
                        <a:lnTo>
                          <a:pt x="8" y="4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3"/>
                        </a:lnTo>
                        <a:lnTo>
                          <a:pt x="6" y="4"/>
                        </a:lnTo>
                        <a:lnTo>
                          <a:pt x="6" y="5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7" y="4"/>
                        </a:lnTo>
                        <a:lnTo>
                          <a:pt x="8" y="4"/>
                        </a:lnTo>
                        <a:lnTo>
                          <a:pt x="8" y="5"/>
                        </a:lnTo>
                        <a:lnTo>
                          <a:pt x="7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  <a:lnTo>
                          <a:pt x="3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0" name="Freeform 863"/>
                  <p:cNvSpPr>
                    <a:spLocks/>
                  </p:cNvSpPr>
                  <p:nvPr/>
                </p:nvSpPr>
                <p:spPr bwMode="auto">
                  <a:xfrm>
                    <a:off x="4107" y="82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2 h 2"/>
                      <a:gd name="T4" fmla="*/ 1 w 2"/>
                      <a:gd name="T5" fmla="*/ 2 h 2"/>
                      <a:gd name="T6" fmla="*/ 1 w 2"/>
                      <a:gd name="T7" fmla="*/ 2 h 2"/>
                      <a:gd name="T8" fmla="*/ 0 w 2"/>
                      <a:gd name="T9" fmla="*/ 1 h 2"/>
                      <a:gd name="T10" fmla="*/ 0 w 2"/>
                      <a:gd name="T11" fmla="*/ 1 h 2"/>
                      <a:gd name="T12" fmla="*/ 0 w 2"/>
                      <a:gd name="T13" fmla="*/ 1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1 w 2"/>
                      <a:gd name="T19" fmla="*/ 1 h 2"/>
                      <a:gd name="T20" fmla="*/ 1 w 2"/>
                      <a:gd name="T21" fmla="*/ 1 h 2"/>
                      <a:gd name="T22" fmla="*/ 0 w 2"/>
                      <a:gd name="T23" fmla="*/ 0 h 2"/>
                      <a:gd name="T24" fmla="*/ 1 w 2"/>
                      <a:gd name="T25" fmla="*/ 0 h 2"/>
                      <a:gd name="T26" fmla="*/ 1 w 2"/>
                      <a:gd name="T27" fmla="*/ 0 h 2"/>
                      <a:gd name="T28" fmla="*/ 1 w 2"/>
                      <a:gd name="T29" fmla="*/ 1 h 2"/>
                      <a:gd name="T30" fmla="*/ 1 w 2"/>
                      <a:gd name="T31" fmla="*/ 1 h 2"/>
                      <a:gd name="T32" fmla="*/ 1 w 2"/>
                      <a:gd name="T33" fmla="*/ 1 h 2"/>
                      <a:gd name="T34" fmla="*/ 1 w 2"/>
                      <a:gd name="T35" fmla="*/ 1 h 2"/>
                      <a:gd name="T36" fmla="*/ 1 w 2"/>
                      <a:gd name="T37" fmla="*/ 1 h 2"/>
                      <a:gd name="T38" fmla="*/ 2 w 2"/>
                      <a:gd name="T39" fmla="*/ 2 h 2"/>
                      <a:gd name="T40" fmla="*/ 2 w 2"/>
                      <a:gd name="T41" fmla="*/ 2 h 2"/>
                      <a:gd name="T42" fmla="*/ 2 w 2"/>
                      <a:gd name="T43" fmla="*/ 2 h 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"/>
                      <a:gd name="T67" fmla="*/ 0 h 2"/>
                      <a:gd name="T68" fmla="*/ 2 w 2"/>
                      <a:gd name="T69" fmla="*/ 2 h 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" h="2">
                        <a:moveTo>
                          <a:pt x="2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1" name="Freeform 864"/>
                  <p:cNvSpPr>
                    <a:spLocks/>
                  </p:cNvSpPr>
                  <p:nvPr/>
                </p:nvSpPr>
                <p:spPr bwMode="auto">
                  <a:xfrm>
                    <a:off x="4090" y="824"/>
                    <a:ext cx="5" cy="3"/>
                  </a:xfrm>
                  <a:custGeom>
                    <a:avLst/>
                    <a:gdLst>
                      <a:gd name="T0" fmla="*/ 3 w 5"/>
                      <a:gd name="T1" fmla="*/ 0 h 3"/>
                      <a:gd name="T2" fmla="*/ 4 w 5"/>
                      <a:gd name="T3" fmla="*/ 1 h 3"/>
                      <a:gd name="T4" fmla="*/ 5 w 5"/>
                      <a:gd name="T5" fmla="*/ 1 h 3"/>
                      <a:gd name="T6" fmla="*/ 4 w 5"/>
                      <a:gd name="T7" fmla="*/ 1 h 3"/>
                      <a:gd name="T8" fmla="*/ 4 w 5"/>
                      <a:gd name="T9" fmla="*/ 2 h 3"/>
                      <a:gd name="T10" fmla="*/ 5 w 5"/>
                      <a:gd name="T11" fmla="*/ 2 h 3"/>
                      <a:gd name="T12" fmla="*/ 5 w 5"/>
                      <a:gd name="T13" fmla="*/ 1 h 3"/>
                      <a:gd name="T14" fmla="*/ 5 w 5"/>
                      <a:gd name="T15" fmla="*/ 1 h 3"/>
                      <a:gd name="T16" fmla="*/ 5 w 5"/>
                      <a:gd name="T17" fmla="*/ 1 h 3"/>
                      <a:gd name="T18" fmla="*/ 5 w 5"/>
                      <a:gd name="T19" fmla="*/ 2 h 3"/>
                      <a:gd name="T20" fmla="*/ 5 w 5"/>
                      <a:gd name="T21" fmla="*/ 2 h 3"/>
                      <a:gd name="T22" fmla="*/ 5 w 5"/>
                      <a:gd name="T23" fmla="*/ 2 h 3"/>
                      <a:gd name="T24" fmla="*/ 4 w 5"/>
                      <a:gd name="T25" fmla="*/ 3 h 3"/>
                      <a:gd name="T26" fmla="*/ 3 w 5"/>
                      <a:gd name="T27" fmla="*/ 2 h 3"/>
                      <a:gd name="T28" fmla="*/ 3 w 5"/>
                      <a:gd name="T29" fmla="*/ 2 h 3"/>
                      <a:gd name="T30" fmla="*/ 2 w 5"/>
                      <a:gd name="T31" fmla="*/ 2 h 3"/>
                      <a:gd name="T32" fmla="*/ 1 w 5"/>
                      <a:gd name="T33" fmla="*/ 2 h 3"/>
                      <a:gd name="T34" fmla="*/ 1 w 5"/>
                      <a:gd name="T35" fmla="*/ 2 h 3"/>
                      <a:gd name="T36" fmla="*/ 0 w 5"/>
                      <a:gd name="T37" fmla="*/ 2 h 3"/>
                      <a:gd name="T38" fmla="*/ 0 w 5"/>
                      <a:gd name="T39" fmla="*/ 1 h 3"/>
                      <a:gd name="T40" fmla="*/ 0 w 5"/>
                      <a:gd name="T41" fmla="*/ 1 h 3"/>
                      <a:gd name="T42" fmla="*/ 0 w 5"/>
                      <a:gd name="T43" fmla="*/ 1 h 3"/>
                      <a:gd name="T44" fmla="*/ 1 w 5"/>
                      <a:gd name="T45" fmla="*/ 0 h 3"/>
                      <a:gd name="T46" fmla="*/ 1 w 5"/>
                      <a:gd name="T47" fmla="*/ 0 h 3"/>
                      <a:gd name="T48" fmla="*/ 2 w 5"/>
                      <a:gd name="T49" fmla="*/ 0 h 3"/>
                      <a:gd name="T50" fmla="*/ 3 w 5"/>
                      <a:gd name="T51" fmla="*/ 0 h 3"/>
                      <a:gd name="T52" fmla="*/ 3 w 5"/>
                      <a:gd name="T53" fmla="*/ 0 h 3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"/>
                      <a:gd name="T82" fmla="*/ 0 h 3"/>
                      <a:gd name="T83" fmla="*/ 5 w 5"/>
                      <a:gd name="T84" fmla="*/ 3 h 3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" h="3">
                        <a:moveTo>
                          <a:pt x="3" y="0"/>
                        </a:move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2" name="Freeform 865"/>
                  <p:cNvSpPr>
                    <a:spLocks/>
                  </p:cNvSpPr>
                  <p:nvPr/>
                </p:nvSpPr>
                <p:spPr bwMode="auto">
                  <a:xfrm>
                    <a:off x="4094" y="824"/>
                    <a:ext cx="5" cy="8"/>
                  </a:xfrm>
                  <a:custGeom>
                    <a:avLst/>
                    <a:gdLst>
                      <a:gd name="T0" fmla="*/ 4 w 5"/>
                      <a:gd name="T1" fmla="*/ 1 h 8"/>
                      <a:gd name="T2" fmla="*/ 4 w 5"/>
                      <a:gd name="T3" fmla="*/ 2 h 8"/>
                      <a:gd name="T4" fmla="*/ 5 w 5"/>
                      <a:gd name="T5" fmla="*/ 2 h 8"/>
                      <a:gd name="T6" fmla="*/ 4 w 5"/>
                      <a:gd name="T7" fmla="*/ 2 h 8"/>
                      <a:gd name="T8" fmla="*/ 4 w 5"/>
                      <a:gd name="T9" fmla="*/ 3 h 8"/>
                      <a:gd name="T10" fmla="*/ 4 w 5"/>
                      <a:gd name="T11" fmla="*/ 3 h 8"/>
                      <a:gd name="T12" fmla="*/ 4 w 5"/>
                      <a:gd name="T13" fmla="*/ 3 h 8"/>
                      <a:gd name="T14" fmla="*/ 4 w 5"/>
                      <a:gd name="T15" fmla="*/ 4 h 8"/>
                      <a:gd name="T16" fmla="*/ 4 w 5"/>
                      <a:gd name="T17" fmla="*/ 4 h 8"/>
                      <a:gd name="T18" fmla="*/ 4 w 5"/>
                      <a:gd name="T19" fmla="*/ 4 h 8"/>
                      <a:gd name="T20" fmla="*/ 4 w 5"/>
                      <a:gd name="T21" fmla="*/ 5 h 8"/>
                      <a:gd name="T22" fmla="*/ 4 w 5"/>
                      <a:gd name="T23" fmla="*/ 5 h 8"/>
                      <a:gd name="T24" fmla="*/ 4 w 5"/>
                      <a:gd name="T25" fmla="*/ 6 h 8"/>
                      <a:gd name="T26" fmla="*/ 4 w 5"/>
                      <a:gd name="T27" fmla="*/ 7 h 8"/>
                      <a:gd name="T28" fmla="*/ 3 w 5"/>
                      <a:gd name="T29" fmla="*/ 8 h 8"/>
                      <a:gd name="T30" fmla="*/ 3 w 5"/>
                      <a:gd name="T31" fmla="*/ 8 h 8"/>
                      <a:gd name="T32" fmla="*/ 3 w 5"/>
                      <a:gd name="T33" fmla="*/ 8 h 8"/>
                      <a:gd name="T34" fmla="*/ 2 w 5"/>
                      <a:gd name="T35" fmla="*/ 8 h 8"/>
                      <a:gd name="T36" fmla="*/ 2 w 5"/>
                      <a:gd name="T37" fmla="*/ 8 h 8"/>
                      <a:gd name="T38" fmla="*/ 2 w 5"/>
                      <a:gd name="T39" fmla="*/ 8 h 8"/>
                      <a:gd name="T40" fmla="*/ 2 w 5"/>
                      <a:gd name="T41" fmla="*/ 7 h 8"/>
                      <a:gd name="T42" fmla="*/ 2 w 5"/>
                      <a:gd name="T43" fmla="*/ 7 h 8"/>
                      <a:gd name="T44" fmla="*/ 3 w 5"/>
                      <a:gd name="T45" fmla="*/ 6 h 8"/>
                      <a:gd name="T46" fmla="*/ 3 w 5"/>
                      <a:gd name="T47" fmla="*/ 6 h 8"/>
                      <a:gd name="T48" fmla="*/ 2 w 5"/>
                      <a:gd name="T49" fmla="*/ 6 h 8"/>
                      <a:gd name="T50" fmla="*/ 1 w 5"/>
                      <a:gd name="T51" fmla="*/ 6 h 8"/>
                      <a:gd name="T52" fmla="*/ 1 w 5"/>
                      <a:gd name="T53" fmla="*/ 6 h 8"/>
                      <a:gd name="T54" fmla="*/ 1 w 5"/>
                      <a:gd name="T55" fmla="*/ 5 h 8"/>
                      <a:gd name="T56" fmla="*/ 1 w 5"/>
                      <a:gd name="T57" fmla="*/ 4 h 8"/>
                      <a:gd name="T58" fmla="*/ 0 w 5"/>
                      <a:gd name="T59" fmla="*/ 3 h 8"/>
                      <a:gd name="T60" fmla="*/ 1 w 5"/>
                      <a:gd name="T61" fmla="*/ 3 h 8"/>
                      <a:gd name="T62" fmla="*/ 1 w 5"/>
                      <a:gd name="T63" fmla="*/ 2 h 8"/>
                      <a:gd name="T64" fmla="*/ 1 w 5"/>
                      <a:gd name="T65" fmla="*/ 2 h 8"/>
                      <a:gd name="T66" fmla="*/ 1 w 5"/>
                      <a:gd name="T67" fmla="*/ 2 h 8"/>
                      <a:gd name="T68" fmla="*/ 1 w 5"/>
                      <a:gd name="T69" fmla="*/ 2 h 8"/>
                      <a:gd name="T70" fmla="*/ 2 w 5"/>
                      <a:gd name="T71" fmla="*/ 3 h 8"/>
                      <a:gd name="T72" fmla="*/ 2 w 5"/>
                      <a:gd name="T73" fmla="*/ 3 h 8"/>
                      <a:gd name="T74" fmla="*/ 3 w 5"/>
                      <a:gd name="T75" fmla="*/ 4 h 8"/>
                      <a:gd name="T76" fmla="*/ 3 w 5"/>
                      <a:gd name="T77" fmla="*/ 3 h 8"/>
                      <a:gd name="T78" fmla="*/ 2 w 5"/>
                      <a:gd name="T79" fmla="*/ 3 h 8"/>
                      <a:gd name="T80" fmla="*/ 2 w 5"/>
                      <a:gd name="T81" fmla="*/ 2 h 8"/>
                      <a:gd name="T82" fmla="*/ 2 w 5"/>
                      <a:gd name="T83" fmla="*/ 3 h 8"/>
                      <a:gd name="T84" fmla="*/ 2 w 5"/>
                      <a:gd name="T85" fmla="*/ 2 h 8"/>
                      <a:gd name="T86" fmla="*/ 1 w 5"/>
                      <a:gd name="T87" fmla="*/ 2 h 8"/>
                      <a:gd name="T88" fmla="*/ 1 w 5"/>
                      <a:gd name="T89" fmla="*/ 2 h 8"/>
                      <a:gd name="T90" fmla="*/ 1 w 5"/>
                      <a:gd name="T91" fmla="*/ 1 h 8"/>
                      <a:gd name="T92" fmla="*/ 2 w 5"/>
                      <a:gd name="T93" fmla="*/ 0 h 8"/>
                      <a:gd name="T94" fmla="*/ 2 w 5"/>
                      <a:gd name="T95" fmla="*/ 0 h 8"/>
                      <a:gd name="T96" fmla="*/ 2 w 5"/>
                      <a:gd name="T97" fmla="*/ 0 h 8"/>
                      <a:gd name="T98" fmla="*/ 4 w 5"/>
                      <a:gd name="T99" fmla="*/ 1 h 8"/>
                      <a:gd name="T100" fmla="*/ 4 w 5"/>
                      <a:gd name="T101" fmla="*/ 1 h 8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5"/>
                      <a:gd name="T154" fmla="*/ 0 h 8"/>
                      <a:gd name="T155" fmla="*/ 5 w 5"/>
                      <a:gd name="T156" fmla="*/ 8 h 8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5" h="8">
                        <a:moveTo>
                          <a:pt x="4" y="1"/>
                        </a:move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4" y="6"/>
                        </a:lnTo>
                        <a:lnTo>
                          <a:pt x="4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4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3" name="Freeform 866"/>
                  <p:cNvSpPr>
                    <a:spLocks/>
                  </p:cNvSpPr>
                  <p:nvPr/>
                </p:nvSpPr>
                <p:spPr bwMode="auto">
                  <a:xfrm>
                    <a:off x="4087" y="824"/>
                    <a:ext cx="2" cy="8"/>
                  </a:xfrm>
                  <a:custGeom>
                    <a:avLst/>
                    <a:gdLst>
                      <a:gd name="T0" fmla="*/ 1 w 2"/>
                      <a:gd name="T1" fmla="*/ 8 h 8"/>
                      <a:gd name="T2" fmla="*/ 1 w 2"/>
                      <a:gd name="T3" fmla="*/ 7 h 8"/>
                      <a:gd name="T4" fmla="*/ 1 w 2"/>
                      <a:gd name="T5" fmla="*/ 7 h 8"/>
                      <a:gd name="T6" fmla="*/ 2 w 2"/>
                      <a:gd name="T7" fmla="*/ 7 h 8"/>
                      <a:gd name="T8" fmla="*/ 2 w 2"/>
                      <a:gd name="T9" fmla="*/ 7 h 8"/>
                      <a:gd name="T10" fmla="*/ 1 w 2"/>
                      <a:gd name="T11" fmla="*/ 7 h 8"/>
                      <a:gd name="T12" fmla="*/ 1 w 2"/>
                      <a:gd name="T13" fmla="*/ 5 h 8"/>
                      <a:gd name="T14" fmla="*/ 1 w 2"/>
                      <a:gd name="T15" fmla="*/ 4 h 8"/>
                      <a:gd name="T16" fmla="*/ 1 w 2"/>
                      <a:gd name="T17" fmla="*/ 4 h 8"/>
                      <a:gd name="T18" fmla="*/ 1 w 2"/>
                      <a:gd name="T19" fmla="*/ 3 h 8"/>
                      <a:gd name="T20" fmla="*/ 1 w 2"/>
                      <a:gd name="T21" fmla="*/ 3 h 8"/>
                      <a:gd name="T22" fmla="*/ 0 w 2"/>
                      <a:gd name="T23" fmla="*/ 2 h 8"/>
                      <a:gd name="T24" fmla="*/ 0 w 2"/>
                      <a:gd name="T25" fmla="*/ 2 h 8"/>
                      <a:gd name="T26" fmla="*/ 0 w 2"/>
                      <a:gd name="T27" fmla="*/ 0 h 8"/>
                      <a:gd name="T28" fmla="*/ 1 w 2"/>
                      <a:gd name="T29" fmla="*/ 0 h 8"/>
                      <a:gd name="T30" fmla="*/ 1 w 2"/>
                      <a:gd name="T31" fmla="*/ 0 h 8"/>
                      <a:gd name="T32" fmla="*/ 1 w 2"/>
                      <a:gd name="T33" fmla="*/ 1 h 8"/>
                      <a:gd name="T34" fmla="*/ 1 w 2"/>
                      <a:gd name="T35" fmla="*/ 1 h 8"/>
                      <a:gd name="T36" fmla="*/ 1 w 2"/>
                      <a:gd name="T37" fmla="*/ 2 h 8"/>
                      <a:gd name="T38" fmla="*/ 1 w 2"/>
                      <a:gd name="T39" fmla="*/ 2 h 8"/>
                      <a:gd name="T40" fmla="*/ 1 w 2"/>
                      <a:gd name="T41" fmla="*/ 2 h 8"/>
                      <a:gd name="T42" fmla="*/ 2 w 2"/>
                      <a:gd name="T43" fmla="*/ 3 h 8"/>
                      <a:gd name="T44" fmla="*/ 2 w 2"/>
                      <a:gd name="T45" fmla="*/ 3 h 8"/>
                      <a:gd name="T46" fmla="*/ 2 w 2"/>
                      <a:gd name="T47" fmla="*/ 4 h 8"/>
                      <a:gd name="T48" fmla="*/ 2 w 2"/>
                      <a:gd name="T49" fmla="*/ 5 h 8"/>
                      <a:gd name="T50" fmla="*/ 2 w 2"/>
                      <a:gd name="T51" fmla="*/ 6 h 8"/>
                      <a:gd name="T52" fmla="*/ 2 w 2"/>
                      <a:gd name="T53" fmla="*/ 7 h 8"/>
                      <a:gd name="T54" fmla="*/ 1 w 2"/>
                      <a:gd name="T55" fmla="*/ 8 h 8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"/>
                      <a:gd name="T85" fmla="*/ 0 h 8"/>
                      <a:gd name="T86" fmla="*/ 2 w 2"/>
                      <a:gd name="T87" fmla="*/ 8 h 8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" h="8">
                        <a:moveTo>
                          <a:pt x="1" y="8"/>
                        </a:move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1" y="7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2" y="6"/>
                        </a:lnTo>
                        <a:lnTo>
                          <a:pt x="2" y="7"/>
                        </a:lnTo>
                        <a:lnTo>
                          <a:pt x="1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4" name="Freeform 867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2 h 2"/>
                      <a:gd name="T4" fmla="*/ 1 w 2"/>
                      <a:gd name="T5" fmla="*/ 1 h 2"/>
                      <a:gd name="T6" fmla="*/ 1 w 2"/>
                      <a:gd name="T7" fmla="*/ 0 h 2"/>
                      <a:gd name="T8" fmla="*/ 1 w 2"/>
                      <a:gd name="T9" fmla="*/ 0 h 2"/>
                      <a:gd name="T10" fmla="*/ 1 w 2"/>
                      <a:gd name="T11" fmla="*/ 0 h 2"/>
                      <a:gd name="T12" fmla="*/ 1 w 2"/>
                      <a:gd name="T13" fmla="*/ 0 h 2"/>
                      <a:gd name="T14" fmla="*/ 1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0 h 2"/>
                      <a:gd name="T20" fmla="*/ 2 w 2"/>
                      <a:gd name="T21" fmla="*/ 0 h 2"/>
                      <a:gd name="T22" fmla="*/ 2 w 2"/>
                      <a:gd name="T23" fmla="*/ 1 h 2"/>
                      <a:gd name="T24" fmla="*/ 1 w 2"/>
                      <a:gd name="T25" fmla="*/ 1 h 2"/>
                      <a:gd name="T26" fmla="*/ 1 w 2"/>
                      <a:gd name="T27" fmla="*/ 1 h 2"/>
                      <a:gd name="T28" fmla="*/ 1 w 2"/>
                      <a:gd name="T29" fmla="*/ 1 h 2"/>
                      <a:gd name="T30" fmla="*/ 1 w 2"/>
                      <a:gd name="T31" fmla="*/ 2 h 2"/>
                      <a:gd name="T32" fmla="*/ 1 w 2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"/>
                      <a:gd name="T52" fmla="*/ 0 h 2"/>
                      <a:gd name="T53" fmla="*/ 2 w 2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5" name="Freeform 868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1 h 1"/>
                      <a:gd name="T6" fmla="*/ 1 h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h 1"/>
                      <a:gd name="T15" fmla="*/ 1 h 1"/>
                    </a:gdLst>
                    <a:ahLst/>
                    <a:cxnLst>
                      <a:cxn ang="T7">
                        <a:pos x="0" y="T0"/>
                      </a:cxn>
                      <a:cxn ang="T8">
                        <a:pos x="0" y="T1"/>
                      </a:cxn>
                      <a:cxn ang="T9">
                        <a:pos x="0" y="T2"/>
                      </a:cxn>
                      <a:cxn ang="T10">
                        <a:pos x="0" y="T3"/>
                      </a:cxn>
                      <a:cxn ang="T11">
                        <a:pos x="0" y="T4"/>
                      </a:cxn>
                      <a:cxn ang="T12">
                        <a:pos x="0" y="T5"/>
                      </a:cxn>
                      <a:cxn ang="T13">
                        <a:pos x="0" y="T6"/>
                      </a:cxn>
                    </a:cxnLst>
                    <a:rect l="0" t="T14" r="0" b="T15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6" name="Freeform 869"/>
                  <p:cNvSpPr>
                    <a:spLocks/>
                  </p:cNvSpPr>
                  <p:nvPr/>
                </p:nvSpPr>
                <p:spPr bwMode="auto">
                  <a:xfrm>
                    <a:off x="4091" y="826"/>
                    <a:ext cx="5" cy="7"/>
                  </a:xfrm>
                  <a:custGeom>
                    <a:avLst/>
                    <a:gdLst>
                      <a:gd name="T0" fmla="*/ 2 w 5"/>
                      <a:gd name="T1" fmla="*/ 6 h 7"/>
                      <a:gd name="T2" fmla="*/ 1 w 5"/>
                      <a:gd name="T3" fmla="*/ 5 h 7"/>
                      <a:gd name="T4" fmla="*/ 1 w 5"/>
                      <a:gd name="T5" fmla="*/ 4 h 7"/>
                      <a:gd name="T6" fmla="*/ 1 w 5"/>
                      <a:gd name="T7" fmla="*/ 4 h 7"/>
                      <a:gd name="T8" fmla="*/ 0 w 5"/>
                      <a:gd name="T9" fmla="*/ 4 h 7"/>
                      <a:gd name="T10" fmla="*/ 0 w 5"/>
                      <a:gd name="T11" fmla="*/ 3 h 7"/>
                      <a:gd name="T12" fmla="*/ 0 w 5"/>
                      <a:gd name="T13" fmla="*/ 2 h 7"/>
                      <a:gd name="T14" fmla="*/ 0 w 5"/>
                      <a:gd name="T15" fmla="*/ 2 h 7"/>
                      <a:gd name="T16" fmla="*/ 0 w 5"/>
                      <a:gd name="T17" fmla="*/ 1 h 7"/>
                      <a:gd name="T18" fmla="*/ 0 w 5"/>
                      <a:gd name="T19" fmla="*/ 1 h 7"/>
                      <a:gd name="T20" fmla="*/ 1 w 5"/>
                      <a:gd name="T21" fmla="*/ 1 h 7"/>
                      <a:gd name="T22" fmla="*/ 2 w 5"/>
                      <a:gd name="T23" fmla="*/ 0 h 7"/>
                      <a:gd name="T24" fmla="*/ 2 w 5"/>
                      <a:gd name="T25" fmla="*/ 1 h 7"/>
                      <a:gd name="T26" fmla="*/ 3 w 5"/>
                      <a:gd name="T27" fmla="*/ 1 h 7"/>
                      <a:gd name="T28" fmla="*/ 3 w 5"/>
                      <a:gd name="T29" fmla="*/ 2 h 7"/>
                      <a:gd name="T30" fmla="*/ 3 w 5"/>
                      <a:gd name="T31" fmla="*/ 3 h 7"/>
                      <a:gd name="T32" fmla="*/ 4 w 5"/>
                      <a:gd name="T33" fmla="*/ 3 h 7"/>
                      <a:gd name="T34" fmla="*/ 4 w 5"/>
                      <a:gd name="T35" fmla="*/ 4 h 7"/>
                      <a:gd name="T36" fmla="*/ 3 w 5"/>
                      <a:gd name="T37" fmla="*/ 4 h 7"/>
                      <a:gd name="T38" fmla="*/ 3 w 5"/>
                      <a:gd name="T39" fmla="*/ 4 h 7"/>
                      <a:gd name="T40" fmla="*/ 3 w 5"/>
                      <a:gd name="T41" fmla="*/ 4 h 7"/>
                      <a:gd name="T42" fmla="*/ 3 w 5"/>
                      <a:gd name="T43" fmla="*/ 4 h 7"/>
                      <a:gd name="T44" fmla="*/ 3 w 5"/>
                      <a:gd name="T45" fmla="*/ 4 h 7"/>
                      <a:gd name="T46" fmla="*/ 4 w 5"/>
                      <a:gd name="T47" fmla="*/ 4 h 7"/>
                      <a:gd name="T48" fmla="*/ 4 w 5"/>
                      <a:gd name="T49" fmla="*/ 4 h 7"/>
                      <a:gd name="T50" fmla="*/ 4 w 5"/>
                      <a:gd name="T51" fmla="*/ 4 h 7"/>
                      <a:gd name="T52" fmla="*/ 5 w 5"/>
                      <a:gd name="T53" fmla="*/ 4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5 h 7"/>
                      <a:gd name="T62" fmla="*/ 5 w 5"/>
                      <a:gd name="T63" fmla="*/ 6 h 7"/>
                      <a:gd name="T64" fmla="*/ 5 w 5"/>
                      <a:gd name="T65" fmla="*/ 6 h 7"/>
                      <a:gd name="T66" fmla="*/ 4 w 5"/>
                      <a:gd name="T67" fmla="*/ 7 h 7"/>
                      <a:gd name="T68" fmla="*/ 4 w 5"/>
                      <a:gd name="T69" fmla="*/ 7 h 7"/>
                      <a:gd name="T70" fmla="*/ 3 w 5"/>
                      <a:gd name="T71" fmla="*/ 7 h 7"/>
                      <a:gd name="T72" fmla="*/ 2 w 5"/>
                      <a:gd name="T73" fmla="*/ 6 h 7"/>
                      <a:gd name="T74" fmla="*/ 2 w 5"/>
                      <a:gd name="T75" fmla="*/ 6 h 7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w 5"/>
                      <a:gd name="T115" fmla="*/ 0 h 7"/>
                      <a:gd name="T116" fmla="*/ 5 w 5"/>
                      <a:gd name="T117" fmla="*/ 7 h 7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T114" t="T115" r="T116" b="T117"/>
                    <a:pathLst>
                      <a:path w="5" h="7">
                        <a:moveTo>
                          <a:pt x="2" y="6"/>
                        </a:move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3" y="7"/>
                        </a:lnTo>
                        <a:lnTo>
                          <a:pt x="2" y="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7" name="Freeform 870"/>
                  <p:cNvSpPr>
                    <a:spLocks/>
                  </p:cNvSpPr>
                  <p:nvPr/>
                </p:nvSpPr>
                <p:spPr bwMode="auto">
                  <a:xfrm>
                    <a:off x="4091" y="831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0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2"/>
                      <a:gd name="T29" fmla="*/ 1 w 1"/>
                      <a:gd name="T30" fmla="*/ 2 h 2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8" name="Freeform 871"/>
                  <p:cNvSpPr>
                    <a:spLocks/>
                  </p:cNvSpPr>
                  <p:nvPr/>
                </p:nvSpPr>
                <p:spPr bwMode="auto">
                  <a:xfrm>
                    <a:off x="4109" y="83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2 w 2"/>
                      <a:gd name="T5" fmla="*/ 1 w 2"/>
                      <a:gd name="T6" fmla="*/ 0 w 2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2"/>
                      <a:gd name="T15" fmla="*/ 2 w 2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9" name="Freeform 872"/>
                  <p:cNvSpPr>
                    <a:spLocks/>
                  </p:cNvSpPr>
                  <p:nvPr/>
                </p:nvSpPr>
                <p:spPr bwMode="auto">
                  <a:xfrm>
                    <a:off x="4106" y="834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1 h 2"/>
                      <a:gd name="T4" fmla="*/ 0 w 2"/>
                      <a:gd name="T5" fmla="*/ 1 h 2"/>
                      <a:gd name="T6" fmla="*/ 1 w 2"/>
                      <a:gd name="T7" fmla="*/ 1 h 2"/>
                      <a:gd name="T8" fmla="*/ 1 w 2"/>
                      <a:gd name="T9" fmla="*/ 1 h 2"/>
                      <a:gd name="T10" fmla="*/ 1 w 2"/>
                      <a:gd name="T11" fmla="*/ 0 h 2"/>
                      <a:gd name="T12" fmla="*/ 2 w 2"/>
                      <a:gd name="T13" fmla="*/ 0 h 2"/>
                      <a:gd name="T14" fmla="*/ 2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1 h 2"/>
                      <a:gd name="T20" fmla="*/ 2 w 2"/>
                      <a:gd name="T21" fmla="*/ 1 h 2"/>
                      <a:gd name="T22" fmla="*/ 2 w 2"/>
                      <a:gd name="T23" fmla="*/ 1 h 2"/>
                      <a:gd name="T24" fmla="*/ 1 w 2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"/>
                      <a:gd name="T40" fmla="*/ 0 h 2"/>
                      <a:gd name="T41" fmla="*/ 2 w 2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0" name="Freeform 873"/>
                  <p:cNvSpPr>
                    <a:spLocks/>
                  </p:cNvSpPr>
                  <p:nvPr/>
                </p:nvSpPr>
                <p:spPr bwMode="auto">
                  <a:xfrm>
                    <a:off x="4115" y="840"/>
                    <a:ext cx="5" cy="7"/>
                  </a:xfrm>
                  <a:custGeom>
                    <a:avLst/>
                    <a:gdLst>
                      <a:gd name="T0" fmla="*/ 1 w 5"/>
                      <a:gd name="T1" fmla="*/ 7 h 7"/>
                      <a:gd name="T2" fmla="*/ 0 w 5"/>
                      <a:gd name="T3" fmla="*/ 7 h 7"/>
                      <a:gd name="T4" fmla="*/ 0 w 5"/>
                      <a:gd name="T5" fmla="*/ 7 h 7"/>
                      <a:gd name="T6" fmla="*/ 0 w 5"/>
                      <a:gd name="T7" fmla="*/ 6 h 7"/>
                      <a:gd name="T8" fmla="*/ 0 w 5"/>
                      <a:gd name="T9" fmla="*/ 6 h 7"/>
                      <a:gd name="T10" fmla="*/ 1 w 5"/>
                      <a:gd name="T11" fmla="*/ 5 h 7"/>
                      <a:gd name="T12" fmla="*/ 1 w 5"/>
                      <a:gd name="T13" fmla="*/ 5 h 7"/>
                      <a:gd name="T14" fmla="*/ 1 w 5"/>
                      <a:gd name="T15" fmla="*/ 5 h 7"/>
                      <a:gd name="T16" fmla="*/ 1 w 5"/>
                      <a:gd name="T17" fmla="*/ 5 h 7"/>
                      <a:gd name="T18" fmla="*/ 2 w 5"/>
                      <a:gd name="T19" fmla="*/ 3 h 7"/>
                      <a:gd name="T20" fmla="*/ 2 w 5"/>
                      <a:gd name="T21" fmla="*/ 3 h 7"/>
                      <a:gd name="T22" fmla="*/ 2 w 5"/>
                      <a:gd name="T23" fmla="*/ 2 h 7"/>
                      <a:gd name="T24" fmla="*/ 2 w 5"/>
                      <a:gd name="T25" fmla="*/ 2 h 7"/>
                      <a:gd name="T26" fmla="*/ 2 w 5"/>
                      <a:gd name="T27" fmla="*/ 1 h 7"/>
                      <a:gd name="T28" fmla="*/ 2 w 5"/>
                      <a:gd name="T29" fmla="*/ 1 h 7"/>
                      <a:gd name="T30" fmla="*/ 2 w 5"/>
                      <a:gd name="T31" fmla="*/ 1 h 7"/>
                      <a:gd name="T32" fmla="*/ 1 w 5"/>
                      <a:gd name="T33" fmla="*/ 1 h 7"/>
                      <a:gd name="T34" fmla="*/ 1 w 5"/>
                      <a:gd name="T35" fmla="*/ 0 h 7"/>
                      <a:gd name="T36" fmla="*/ 2 w 5"/>
                      <a:gd name="T37" fmla="*/ 0 h 7"/>
                      <a:gd name="T38" fmla="*/ 2 w 5"/>
                      <a:gd name="T39" fmla="*/ 0 h 7"/>
                      <a:gd name="T40" fmla="*/ 3 w 5"/>
                      <a:gd name="T41" fmla="*/ 0 h 7"/>
                      <a:gd name="T42" fmla="*/ 3 w 5"/>
                      <a:gd name="T43" fmla="*/ 0 h 7"/>
                      <a:gd name="T44" fmla="*/ 4 w 5"/>
                      <a:gd name="T45" fmla="*/ 1 h 7"/>
                      <a:gd name="T46" fmla="*/ 4 w 5"/>
                      <a:gd name="T47" fmla="*/ 2 h 7"/>
                      <a:gd name="T48" fmla="*/ 4 w 5"/>
                      <a:gd name="T49" fmla="*/ 2 h 7"/>
                      <a:gd name="T50" fmla="*/ 4 w 5"/>
                      <a:gd name="T51" fmla="*/ 3 h 7"/>
                      <a:gd name="T52" fmla="*/ 4 w 5"/>
                      <a:gd name="T53" fmla="*/ 3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6 h 7"/>
                      <a:gd name="T62" fmla="*/ 5 w 5"/>
                      <a:gd name="T63" fmla="*/ 6 h 7"/>
                      <a:gd name="T64" fmla="*/ 4 w 5"/>
                      <a:gd name="T65" fmla="*/ 6 h 7"/>
                      <a:gd name="T66" fmla="*/ 4 w 5"/>
                      <a:gd name="T67" fmla="*/ 6 h 7"/>
                      <a:gd name="T68" fmla="*/ 3 w 5"/>
                      <a:gd name="T69" fmla="*/ 6 h 7"/>
                      <a:gd name="T70" fmla="*/ 3 w 5"/>
                      <a:gd name="T71" fmla="*/ 6 h 7"/>
                      <a:gd name="T72" fmla="*/ 1 w 5"/>
                      <a:gd name="T73" fmla="*/ 6 h 7"/>
                      <a:gd name="T74" fmla="*/ 1 w 5"/>
                      <a:gd name="T75" fmla="*/ 7 h 7"/>
                      <a:gd name="T76" fmla="*/ 1 w 5"/>
                      <a:gd name="T77" fmla="*/ 7 h 7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5"/>
                      <a:gd name="T118" fmla="*/ 0 h 7"/>
                      <a:gd name="T119" fmla="*/ 5 w 5"/>
                      <a:gd name="T120" fmla="*/ 7 h 7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5" h="7">
                        <a:moveTo>
                          <a:pt x="1" y="7"/>
                        </a:moveTo>
                        <a:lnTo>
                          <a:pt x="0" y="7"/>
                        </a:lnTo>
                        <a:lnTo>
                          <a:pt x="0" y="6"/>
                        </a:lnTo>
                        <a:lnTo>
                          <a:pt x="1" y="5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6"/>
                        </a:lnTo>
                        <a:lnTo>
                          <a:pt x="1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1" name="Freeform 874"/>
                  <p:cNvSpPr>
                    <a:spLocks/>
                  </p:cNvSpPr>
                  <p:nvPr/>
                </p:nvSpPr>
                <p:spPr bwMode="auto">
                  <a:xfrm>
                    <a:off x="4110" y="842"/>
                    <a:ext cx="7" cy="8"/>
                  </a:xfrm>
                  <a:custGeom>
                    <a:avLst/>
                    <a:gdLst>
                      <a:gd name="T0" fmla="*/ 3 w 7"/>
                      <a:gd name="T1" fmla="*/ 8 h 8"/>
                      <a:gd name="T2" fmla="*/ 2 w 7"/>
                      <a:gd name="T3" fmla="*/ 8 h 8"/>
                      <a:gd name="T4" fmla="*/ 2 w 7"/>
                      <a:gd name="T5" fmla="*/ 8 h 8"/>
                      <a:gd name="T6" fmla="*/ 1 w 7"/>
                      <a:gd name="T7" fmla="*/ 7 h 8"/>
                      <a:gd name="T8" fmla="*/ 1 w 7"/>
                      <a:gd name="T9" fmla="*/ 7 h 8"/>
                      <a:gd name="T10" fmla="*/ 0 w 7"/>
                      <a:gd name="T11" fmla="*/ 6 h 8"/>
                      <a:gd name="T12" fmla="*/ 0 w 7"/>
                      <a:gd name="T13" fmla="*/ 6 h 8"/>
                      <a:gd name="T14" fmla="*/ 0 w 7"/>
                      <a:gd name="T15" fmla="*/ 5 h 8"/>
                      <a:gd name="T16" fmla="*/ 1 w 7"/>
                      <a:gd name="T17" fmla="*/ 5 h 8"/>
                      <a:gd name="T18" fmla="*/ 2 w 7"/>
                      <a:gd name="T19" fmla="*/ 4 h 8"/>
                      <a:gd name="T20" fmla="*/ 3 w 7"/>
                      <a:gd name="T21" fmla="*/ 4 h 8"/>
                      <a:gd name="T22" fmla="*/ 3 w 7"/>
                      <a:gd name="T23" fmla="*/ 3 h 8"/>
                      <a:gd name="T24" fmla="*/ 4 w 7"/>
                      <a:gd name="T25" fmla="*/ 3 h 8"/>
                      <a:gd name="T26" fmla="*/ 4 w 7"/>
                      <a:gd name="T27" fmla="*/ 3 h 8"/>
                      <a:gd name="T28" fmla="*/ 4 w 7"/>
                      <a:gd name="T29" fmla="*/ 2 h 8"/>
                      <a:gd name="T30" fmla="*/ 4 w 7"/>
                      <a:gd name="T31" fmla="*/ 2 h 8"/>
                      <a:gd name="T32" fmla="*/ 4 w 7"/>
                      <a:gd name="T33" fmla="*/ 2 h 8"/>
                      <a:gd name="T34" fmla="*/ 4 w 7"/>
                      <a:gd name="T35" fmla="*/ 2 h 8"/>
                      <a:gd name="T36" fmla="*/ 4 w 7"/>
                      <a:gd name="T37" fmla="*/ 1 h 8"/>
                      <a:gd name="T38" fmla="*/ 5 w 7"/>
                      <a:gd name="T39" fmla="*/ 1 h 8"/>
                      <a:gd name="T40" fmla="*/ 6 w 7"/>
                      <a:gd name="T41" fmla="*/ 0 h 8"/>
                      <a:gd name="T42" fmla="*/ 7 w 7"/>
                      <a:gd name="T43" fmla="*/ 1 h 8"/>
                      <a:gd name="T44" fmla="*/ 7 w 7"/>
                      <a:gd name="T45" fmla="*/ 1 h 8"/>
                      <a:gd name="T46" fmla="*/ 7 w 7"/>
                      <a:gd name="T47" fmla="*/ 1 h 8"/>
                      <a:gd name="T48" fmla="*/ 7 w 7"/>
                      <a:gd name="T49" fmla="*/ 1 h 8"/>
                      <a:gd name="T50" fmla="*/ 4 w 7"/>
                      <a:gd name="T51" fmla="*/ 4 h 8"/>
                      <a:gd name="T52" fmla="*/ 4 w 7"/>
                      <a:gd name="T53" fmla="*/ 4 h 8"/>
                      <a:gd name="T54" fmla="*/ 3 w 7"/>
                      <a:gd name="T55" fmla="*/ 5 h 8"/>
                      <a:gd name="T56" fmla="*/ 3 w 7"/>
                      <a:gd name="T57" fmla="*/ 5 h 8"/>
                      <a:gd name="T58" fmla="*/ 2 w 7"/>
                      <a:gd name="T59" fmla="*/ 5 h 8"/>
                      <a:gd name="T60" fmla="*/ 2 w 7"/>
                      <a:gd name="T61" fmla="*/ 5 h 8"/>
                      <a:gd name="T62" fmla="*/ 2 w 7"/>
                      <a:gd name="T63" fmla="*/ 5 h 8"/>
                      <a:gd name="T64" fmla="*/ 3 w 7"/>
                      <a:gd name="T65" fmla="*/ 5 h 8"/>
                      <a:gd name="T66" fmla="*/ 4 w 7"/>
                      <a:gd name="T67" fmla="*/ 5 h 8"/>
                      <a:gd name="T68" fmla="*/ 4 w 7"/>
                      <a:gd name="T69" fmla="*/ 5 h 8"/>
                      <a:gd name="T70" fmla="*/ 4 w 7"/>
                      <a:gd name="T71" fmla="*/ 5 h 8"/>
                      <a:gd name="T72" fmla="*/ 5 w 7"/>
                      <a:gd name="T73" fmla="*/ 5 h 8"/>
                      <a:gd name="T74" fmla="*/ 5 w 7"/>
                      <a:gd name="T75" fmla="*/ 5 h 8"/>
                      <a:gd name="T76" fmla="*/ 5 w 7"/>
                      <a:gd name="T77" fmla="*/ 5 h 8"/>
                      <a:gd name="T78" fmla="*/ 5 w 7"/>
                      <a:gd name="T79" fmla="*/ 5 h 8"/>
                      <a:gd name="T80" fmla="*/ 5 w 7"/>
                      <a:gd name="T81" fmla="*/ 6 h 8"/>
                      <a:gd name="T82" fmla="*/ 5 w 7"/>
                      <a:gd name="T83" fmla="*/ 6 h 8"/>
                      <a:gd name="T84" fmla="*/ 5 w 7"/>
                      <a:gd name="T85" fmla="*/ 7 h 8"/>
                      <a:gd name="T86" fmla="*/ 4 w 7"/>
                      <a:gd name="T87" fmla="*/ 8 h 8"/>
                      <a:gd name="T88" fmla="*/ 4 w 7"/>
                      <a:gd name="T89" fmla="*/ 8 h 8"/>
                      <a:gd name="T90" fmla="*/ 4 w 7"/>
                      <a:gd name="T91" fmla="*/ 8 h 8"/>
                      <a:gd name="T92" fmla="*/ 3 w 7"/>
                      <a:gd name="T93" fmla="*/ 8 h 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7"/>
                      <a:gd name="T142" fmla="*/ 0 h 8"/>
                      <a:gd name="T143" fmla="*/ 7 w 7"/>
                      <a:gd name="T144" fmla="*/ 8 h 8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7" h="8">
                        <a:moveTo>
                          <a:pt x="3" y="8"/>
                        </a:moveTo>
                        <a:lnTo>
                          <a:pt x="2" y="8"/>
                        </a:lnTo>
                        <a:lnTo>
                          <a:pt x="1" y="7"/>
                        </a:lnTo>
                        <a:lnTo>
                          <a:pt x="0" y="6"/>
                        </a:lnTo>
                        <a:lnTo>
                          <a:pt x="0" y="5"/>
                        </a:lnTo>
                        <a:lnTo>
                          <a:pt x="1" y="5"/>
                        </a:lnTo>
                        <a:lnTo>
                          <a:pt x="2" y="4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2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6" y="0"/>
                        </a:lnTo>
                        <a:lnTo>
                          <a:pt x="7" y="1"/>
                        </a:lnTo>
                        <a:lnTo>
                          <a:pt x="4" y="4"/>
                        </a:lnTo>
                        <a:lnTo>
                          <a:pt x="3" y="5"/>
                        </a:lnTo>
                        <a:lnTo>
                          <a:pt x="2" y="5"/>
                        </a:lnTo>
                        <a:lnTo>
                          <a:pt x="3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5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2" name="Freeform 875"/>
                  <p:cNvSpPr>
                    <a:spLocks/>
                  </p:cNvSpPr>
                  <p:nvPr/>
                </p:nvSpPr>
                <p:spPr bwMode="auto">
                  <a:xfrm>
                    <a:off x="4118" y="848"/>
                    <a:ext cx="4" cy="4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0 w 4"/>
                      <a:gd name="T3" fmla="*/ 3 h 4"/>
                      <a:gd name="T4" fmla="*/ 0 w 4"/>
                      <a:gd name="T5" fmla="*/ 2 h 4"/>
                      <a:gd name="T6" fmla="*/ 0 w 4"/>
                      <a:gd name="T7" fmla="*/ 2 h 4"/>
                      <a:gd name="T8" fmla="*/ 0 w 4"/>
                      <a:gd name="T9" fmla="*/ 2 h 4"/>
                      <a:gd name="T10" fmla="*/ 1 w 4"/>
                      <a:gd name="T11" fmla="*/ 1 h 4"/>
                      <a:gd name="T12" fmla="*/ 2 w 4"/>
                      <a:gd name="T13" fmla="*/ 1 h 4"/>
                      <a:gd name="T14" fmla="*/ 2 w 4"/>
                      <a:gd name="T15" fmla="*/ 0 h 4"/>
                      <a:gd name="T16" fmla="*/ 1 w 4"/>
                      <a:gd name="T17" fmla="*/ 0 h 4"/>
                      <a:gd name="T18" fmla="*/ 2 w 4"/>
                      <a:gd name="T19" fmla="*/ 0 h 4"/>
                      <a:gd name="T20" fmla="*/ 2 w 4"/>
                      <a:gd name="T21" fmla="*/ 0 h 4"/>
                      <a:gd name="T22" fmla="*/ 3 w 4"/>
                      <a:gd name="T23" fmla="*/ 0 h 4"/>
                      <a:gd name="T24" fmla="*/ 3 w 4"/>
                      <a:gd name="T25" fmla="*/ 1 h 4"/>
                      <a:gd name="T26" fmla="*/ 4 w 4"/>
                      <a:gd name="T27" fmla="*/ 1 h 4"/>
                      <a:gd name="T28" fmla="*/ 4 w 4"/>
                      <a:gd name="T29" fmla="*/ 1 h 4"/>
                      <a:gd name="T30" fmla="*/ 4 w 4"/>
                      <a:gd name="T31" fmla="*/ 2 h 4"/>
                      <a:gd name="T32" fmla="*/ 3 w 4"/>
                      <a:gd name="T33" fmla="*/ 2 h 4"/>
                      <a:gd name="T34" fmla="*/ 2 w 4"/>
                      <a:gd name="T35" fmla="*/ 3 h 4"/>
                      <a:gd name="T36" fmla="*/ 1 w 4"/>
                      <a:gd name="T37" fmla="*/ 4 h 4"/>
                      <a:gd name="T38" fmla="*/ 0 w 4"/>
                      <a:gd name="T39" fmla="*/ 4 h 4"/>
                      <a:gd name="T40" fmla="*/ 0 w 4"/>
                      <a:gd name="T41" fmla="*/ 4 h 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4"/>
                      <a:gd name="T64" fmla="*/ 0 h 4"/>
                      <a:gd name="T65" fmla="*/ 4 w 4"/>
                      <a:gd name="T66" fmla="*/ 4 h 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4" h="4">
                        <a:moveTo>
                          <a:pt x="0" y="4"/>
                        </a:move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3" name="Freeform 876"/>
                  <p:cNvSpPr>
                    <a:spLocks/>
                  </p:cNvSpPr>
                  <p:nvPr/>
                </p:nvSpPr>
                <p:spPr bwMode="auto">
                  <a:xfrm>
                    <a:off x="4124" y="850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322" name="Freeform 544"/>
                <p:cNvSpPr>
                  <a:spLocks/>
                </p:cNvSpPr>
                <p:nvPr/>
              </p:nvSpPr>
              <p:spPr bwMode="auto">
                <a:xfrm>
                  <a:off x="2038350" y="3916363"/>
                  <a:ext cx="747713" cy="757237"/>
                </a:xfrm>
                <a:custGeom>
                  <a:avLst/>
                  <a:gdLst>
                    <a:gd name="T0" fmla="*/ 2147483646 w 727"/>
                    <a:gd name="T1" fmla="*/ 2147483646 h 737"/>
                    <a:gd name="T2" fmla="*/ 2147483646 w 727"/>
                    <a:gd name="T3" fmla="*/ 2147483646 h 737"/>
                    <a:gd name="T4" fmla="*/ 2147483646 w 727"/>
                    <a:gd name="T5" fmla="*/ 2147483646 h 737"/>
                    <a:gd name="T6" fmla="*/ 2147483646 w 727"/>
                    <a:gd name="T7" fmla="*/ 2147483646 h 737"/>
                    <a:gd name="T8" fmla="*/ 2147483646 w 727"/>
                    <a:gd name="T9" fmla="*/ 2147483646 h 737"/>
                    <a:gd name="T10" fmla="*/ 2147483646 w 727"/>
                    <a:gd name="T11" fmla="*/ 2147483646 h 737"/>
                    <a:gd name="T12" fmla="*/ 2147483646 w 727"/>
                    <a:gd name="T13" fmla="*/ 2147483646 h 737"/>
                    <a:gd name="T14" fmla="*/ 2147483646 w 727"/>
                    <a:gd name="T15" fmla="*/ 2147483646 h 737"/>
                    <a:gd name="T16" fmla="*/ 2147483646 w 727"/>
                    <a:gd name="T17" fmla="*/ 2147483646 h 737"/>
                    <a:gd name="T18" fmla="*/ 2147483646 w 727"/>
                    <a:gd name="T19" fmla="*/ 2147483646 h 737"/>
                    <a:gd name="T20" fmla="*/ 2147483646 w 727"/>
                    <a:gd name="T21" fmla="*/ 2147483646 h 737"/>
                    <a:gd name="T22" fmla="*/ 2147483646 w 727"/>
                    <a:gd name="T23" fmla="*/ 2147483646 h 737"/>
                    <a:gd name="T24" fmla="*/ 2147483646 w 727"/>
                    <a:gd name="T25" fmla="*/ 2147483646 h 737"/>
                    <a:gd name="T26" fmla="*/ 2147483646 w 727"/>
                    <a:gd name="T27" fmla="*/ 2147483646 h 737"/>
                    <a:gd name="T28" fmla="*/ 2147483646 w 727"/>
                    <a:gd name="T29" fmla="*/ 2147483646 h 737"/>
                    <a:gd name="T30" fmla="*/ 2147483646 w 727"/>
                    <a:gd name="T31" fmla="*/ 2147483646 h 737"/>
                    <a:gd name="T32" fmla="*/ 2147483646 w 727"/>
                    <a:gd name="T33" fmla="*/ 2147483646 h 737"/>
                    <a:gd name="T34" fmla="*/ 2147483646 w 727"/>
                    <a:gd name="T35" fmla="*/ 2147483646 h 737"/>
                    <a:gd name="T36" fmla="*/ 2147483646 w 727"/>
                    <a:gd name="T37" fmla="*/ 2147483646 h 737"/>
                    <a:gd name="T38" fmla="*/ 2147483646 w 727"/>
                    <a:gd name="T39" fmla="*/ 2147483646 h 737"/>
                    <a:gd name="T40" fmla="*/ 2147483646 w 727"/>
                    <a:gd name="T41" fmla="*/ 2147483646 h 737"/>
                    <a:gd name="T42" fmla="*/ 2147483646 w 727"/>
                    <a:gd name="T43" fmla="*/ 2147483646 h 737"/>
                    <a:gd name="T44" fmla="*/ 2147483646 w 727"/>
                    <a:gd name="T45" fmla="*/ 2147483646 h 737"/>
                    <a:gd name="T46" fmla="*/ 2147483646 w 727"/>
                    <a:gd name="T47" fmla="*/ 2147483646 h 737"/>
                    <a:gd name="T48" fmla="*/ 2147483646 w 727"/>
                    <a:gd name="T49" fmla="*/ 2147483646 h 737"/>
                    <a:gd name="T50" fmla="*/ 2147483646 w 727"/>
                    <a:gd name="T51" fmla="*/ 2147483646 h 737"/>
                    <a:gd name="T52" fmla="*/ 2147483646 w 727"/>
                    <a:gd name="T53" fmla="*/ 2147483646 h 737"/>
                    <a:gd name="T54" fmla="*/ 2147483646 w 727"/>
                    <a:gd name="T55" fmla="*/ 2147483646 h 737"/>
                    <a:gd name="T56" fmla="*/ 2147483646 w 727"/>
                    <a:gd name="T57" fmla="*/ 2147483646 h 737"/>
                    <a:gd name="T58" fmla="*/ 2147483646 w 727"/>
                    <a:gd name="T59" fmla="*/ 2147483646 h 737"/>
                    <a:gd name="T60" fmla="*/ 2147483646 w 727"/>
                    <a:gd name="T61" fmla="*/ 2147483646 h 737"/>
                    <a:gd name="T62" fmla="*/ 2147483646 w 727"/>
                    <a:gd name="T63" fmla="*/ 2147483646 h 737"/>
                    <a:gd name="T64" fmla="*/ 2147483646 w 727"/>
                    <a:gd name="T65" fmla="*/ 2147483646 h 737"/>
                    <a:gd name="T66" fmla="*/ 2147483646 w 727"/>
                    <a:gd name="T67" fmla="*/ 2147483646 h 737"/>
                    <a:gd name="T68" fmla="*/ 2147483646 w 727"/>
                    <a:gd name="T69" fmla="*/ 2147483646 h 737"/>
                    <a:gd name="T70" fmla="*/ 2147483646 w 727"/>
                    <a:gd name="T71" fmla="*/ 2147483646 h 737"/>
                    <a:gd name="T72" fmla="*/ 2147483646 w 727"/>
                    <a:gd name="T73" fmla="*/ 2147483646 h 737"/>
                    <a:gd name="T74" fmla="*/ 2147483646 w 727"/>
                    <a:gd name="T75" fmla="*/ 2147483646 h 737"/>
                    <a:gd name="T76" fmla="*/ 2147483646 w 727"/>
                    <a:gd name="T77" fmla="*/ 2147483646 h 737"/>
                    <a:gd name="T78" fmla="*/ 2147483646 w 727"/>
                    <a:gd name="T79" fmla="*/ 2147483646 h 737"/>
                    <a:gd name="T80" fmla="*/ 2147483646 w 727"/>
                    <a:gd name="T81" fmla="*/ 2147483646 h 737"/>
                    <a:gd name="T82" fmla="*/ 2147483646 w 727"/>
                    <a:gd name="T83" fmla="*/ 2147483646 h 737"/>
                    <a:gd name="T84" fmla="*/ 2147483646 w 727"/>
                    <a:gd name="T85" fmla="*/ 2147483646 h 737"/>
                    <a:gd name="T86" fmla="*/ 2147483646 w 727"/>
                    <a:gd name="T87" fmla="*/ 2147483646 h 737"/>
                    <a:gd name="T88" fmla="*/ 2147483646 w 727"/>
                    <a:gd name="T89" fmla="*/ 2147483646 h 737"/>
                    <a:gd name="T90" fmla="*/ 2147483646 w 727"/>
                    <a:gd name="T91" fmla="*/ 2147483646 h 737"/>
                    <a:gd name="T92" fmla="*/ 2147483646 w 727"/>
                    <a:gd name="T93" fmla="*/ 2147483646 h 737"/>
                    <a:gd name="T94" fmla="*/ 2147483646 w 727"/>
                    <a:gd name="T95" fmla="*/ 2147483646 h 737"/>
                    <a:gd name="T96" fmla="*/ 2147483646 w 727"/>
                    <a:gd name="T97" fmla="*/ 2147483646 h 737"/>
                    <a:gd name="T98" fmla="*/ 2147483646 w 727"/>
                    <a:gd name="T99" fmla="*/ 2147483646 h 737"/>
                    <a:gd name="T100" fmla="*/ 2147483646 w 727"/>
                    <a:gd name="T101" fmla="*/ 2147483646 h 737"/>
                    <a:gd name="T102" fmla="*/ 2147483646 w 727"/>
                    <a:gd name="T103" fmla="*/ 2147483646 h 737"/>
                    <a:gd name="T104" fmla="*/ 2147483646 w 727"/>
                    <a:gd name="T105" fmla="*/ 2147483646 h 737"/>
                    <a:gd name="T106" fmla="*/ 2147483646 w 727"/>
                    <a:gd name="T107" fmla="*/ 2147483646 h 737"/>
                    <a:gd name="T108" fmla="*/ 2147483646 w 727"/>
                    <a:gd name="T109" fmla="*/ 2147483646 h 737"/>
                    <a:gd name="T110" fmla="*/ 2147483646 w 727"/>
                    <a:gd name="T111" fmla="*/ 2147483646 h 737"/>
                    <a:gd name="T112" fmla="*/ 2147483646 w 727"/>
                    <a:gd name="T113" fmla="*/ 2147483646 h 737"/>
                    <a:gd name="T114" fmla="*/ 2147483646 w 727"/>
                    <a:gd name="T115" fmla="*/ 2147483646 h 737"/>
                    <a:gd name="T116" fmla="*/ 2147483646 w 727"/>
                    <a:gd name="T117" fmla="*/ 2147483646 h 737"/>
                    <a:gd name="T118" fmla="*/ 2147483646 w 727"/>
                    <a:gd name="T119" fmla="*/ 2147483646 h 737"/>
                    <a:gd name="T120" fmla="*/ 2147483646 w 727"/>
                    <a:gd name="T121" fmla="*/ 2147483646 h 737"/>
                    <a:gd name="T122" fmla="*/ 2147483646 w 727"/>
                    <a:gd name="T123" fmla="*/ 2147483646 h 737"/>
                    <a:gd name="T124" fmla="*/ 2147483646 w 727"/>
                    <a:gd name="T125" fmla="*/ 2147483646 h 73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27"/>
                    <a:gd name="T190" fmla="*/ 0 h 737"/>
                    <a:gd name="T191" fmla="*/ 727 w 727"/>
                    <a:gd name="T192" fmla="*/ 737 h 73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27" h="737">
                      <a:moveTo>
                        <a:pt x="726" y="264"/>
                      </a:moveTo>
                      <a:lnTo>
                        <a:pt x="725" y="264"/>
                      </a:lnTo>
                      <a:lnTo>
                        <a:pt x="724" y="264"/>
                      </a:lnTo>
                      <a:lnTo>
                        <a:pt x="724" y="265"/>
                      </a:lnTo>
                      <a:lnTo>
                        <a:pt x="723" y="265"/>
                      </a:lnTo>
                      <a:lnTo>
                        <a:pt x="723" y="266"/>
                      </a:lnTo>
                      <a:lnTo>
                        <a:pt x="723" y="267"/>
                      </a:lnTo>
                      <a:lnTo>
                        <a:pt x="724" y="270"/>
                      </a:lnTo>
                      <a:lnTo>
                        <a:pt x="726" y="272"/>
                      </a:lnTo>
                      <a:lnTo>
                        <a:pt x="726" y="274"/>
                      </a:lnTo>
                      <a:lnTo>
                        <a:pt x="727" y="275"/>
                      </a:lnTo>
                      <a:lnTo>
                        <a:pt x="726" y="276"/>
                      </a:lnTo>
                      <a:lnTo>
                        <a:pt x="726" y="277"/>
                      </a:lnTo>
                      <a:lnTo>
                        <a:pt x="725" y="277"/>
                      </a:lnTo>
                      <a:lnTo>
                        <a:pt x="724" y="277"/>
                      </a:lnTo>
                      <a:lnTo>
                        <a:pt x="723" y="276"/>
                      </a:lnTo>
                      <a:lnTo>
                        <a:pt x="722" y="276"/>
                      </a:lnTo>
                      <a:lnTo>
                        <a:pt x="721" y="276"/>
                      </a:lnTo>
                      <a:lnTo>
                        <a:pt x="720" y="276"/>
                      </a:lnTo>
                      <a:lnTo>
                        <a:pt x="720" y="277"/>
                      </a:lnTo>
                      <a:lnTo>
                        <a:pt x="720" y="278"/>
                      </a:lnTo>
                      <a:lnTo>
                        <a:pt x="719" y="279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8" y="283"/>
                      </a:lnTo>
                      <a:lnTo>
                        <a:pt x="717" y="285"/>
                      </a:lnTo>
                      <a:lnTo>
                        <a:pt x="716" y="285"/>
                      </a:lnTo>
                      <a:lnTo>
                        <a:pt x="715" y="286"/>
                      </a:lnTo>
                      <a:lnTo>
                        <a:pt x="715" y="287"/>
                      </a:lnTo>
                      <a:lnTo>
                        <a:pt x="714" y="288"/>
                      </a:lnTo>
                      <a:lnTo>
                        <a:pt x="714" y="289"/>
                      </a:lnTo>
                      <a:lnTo>
                        <a:pt x="714" y="290"/>
                      </a:lnTo>
                      <a:lnTo>
                        <a:pt x="714" y="291"/>
                      </a:lnTo>
                      <a:lnTo>
                        <a:pt x="713" y="292"/>
                      </a:lnTo>
                      <a:lnTo>
                        <a:pt x="713" y="293"/>
                      </a:lnTo>
                      <a:lnTo>
                        <a:pt x="715" y="294"/>
                      </a:lnTo>
                      <a:lnTo>
                        <a:pt x="715" y="295"/>
                      </a:lnTo>
                      <a:lnTo>
                        <a:pt x="714" y="297"/>
                      </a:lnTo>
                      <a:lnTo>
                        <a:pt x="714" y="298"/>
                      </a:lnTo>
                      <a:lnTo>
                        <a:pt x="715" y="298"/>
                      </a:lnTo>
                      <a:lnTo>
                        <a:pt x="715" y="300"/>
                      </a:lnTo>
                      <a:lnTo>
                        <a:pt x="715" y="302"/>
                      </a:lnTo>
                      <a:lnTo>
                        <a:pt x="715" y="303"/>
                      </a:lnTo>
                      <a:lnTo>
                        <a:pt x="715" y="305"/>
                      </a:lnTo>
                      <a:lnTo>
                        <a:pt x="715" y="306"/>
                      </a:lnTo>
                      <a:lnTo>
                        <a:pt x="716" y="307"/>
                      </a:lnTo>
                      <a:lnTo>
                        <a:pt x="716" y="309"/>
                      </a:lnTo>
                      <a:lnTo>
                        <a:pt x="717" y="310"/>
                      </a:lnTo>
                      <a:lnTo>
                        <a:pt x="717" y="311"/>
                      </a:lnTo>
                      <a:lnTo>
                        <a:pt x="716" y="312"/>
                      </a:lnTo>
                      <a:lnTo>
                        <a:pt x="715" y="313"/>
                      </a:lnTo>
                      <a:lnTo>
                        <a:pt x="715" y="315"/>
                      </a:lnTo>
                      <a:lnTo>
                        <a:pt x="714" y="316"/>
                      </a:lnTo>
                      <a:lnTo>
                        <a:pt x="715" y="317"/>
                      </a:lnTo>
                      <a:lnTo>
                        <a:pt x="715" y="318"/>
                      </a:lnTo>
                      <a:lnTo>
                        <a:pt x="716" y="319"/>
                      </a:lnTo>
                      <a:lnTo>
                        <a:pt x="716" y="320"/>
                      </a:lnTo>
                      <a:lnTo>
                        <a:pt x="716" y="322"/>
                      </a:lnTo>
                      <a:lnTo>
                        <a:pt x="716" y="323"/>
                      </a:lnTo>
                      <a:lnTo>
                        <a:pt x="715" y="323"/>
                      </a:lnTo>
                      <a:lnTo>
                        <a:pt x="714" y="324"/>
                      </a:lnTo>
                      <a:lnTo>
                        <a:pt x="714" y="325"/>
                      </a:lnTo>
                      <a:lnTo>
                        <a:pt x="715" y="327"/>
                      </a:lnTo>
                      <a:lnTo>
                        <a:pt x="715" y="328"/>
                      </a:lnTo>
                      <a:lnTo>
                        <a:pt x="716" y="329"/>
                      </a:lnTo>
                      <a:lnTo>
                        <a:pt x="716" y="330"/>
                      </a:lnTo>
                      <a:lnTo>
                        <a:pt x="715" y="331"/>
                      </a:lnTo>
                      <a:lnTo>
                        <a:pt x="714" y="333"/>
                      </a:lnTo>
                      <a:lnTo>
                        <a:pt x="713" y="336"/>
                      </a:lnTo>
                      <a:lnTo>
                        <a:pt x="712" y="337"/>
                      </a:lnTo>
                      <a:lnTo>
                        <a:pt x="710" y="341"/>
                      </a:lnTo>
                      <a:lnTo>
                        <a:pt x="710" y="343"/>
                      </a:lnTo>
                      <a:lnTo>
                        <a:pt x="709" y="345"/>
                      </a:lnTo>
                      <a:lnTo>
                        <a:pt x="708" y="346"/>
                      </a:lnTo>
                      <a:lnTo>
                        <a:pt x="707" y="347"/>
                      </a:lnTo>
                      <a:lnTo>
                        <a:pt x="705" y="349"/>
                      </a:lnTo>
                      <a:lnTo>
                        <a:pt x="702" y="350"/>
                      </a:lnTo>
                      <a:lnTo>
                        <a:pt x="701" y="351"/>
                      </a:lnTo>
                      <a:lnTo>
                        <a:pt x="700" y="351"/>
                      </a:lnTo>
                      <a:lnTo>
                        <a:pt x="699" y="351"/>
                      </a:lnTo>
                      <a:lnTo>
                        <a:pt x="697" y="352"/>
                      </a:lnTo>
                      <a:lnTo>
                        <a:pt x="695" y="352"/>
                      </a:lnTo>
                      <a:lnTo>
                        <a:pt x="691" y="352"/>
                      </a:lnTo>
                      <a:lnTo>
                        <a:pt x="685" y="353"/>
                      </a:lnTo>
                      <a:lnTo>
                        <a:pt x="684" y="354"/>
                      </a:lnTo>
                      <a:lnTo>
                        <a:pt x="683" y="354"/>
                      </a:lnTo>
                      <a:lnTo>
                        <a:pt x="680" y="356"/>
                      </a:lnTo>
                      <a:lnTo>
                        <a:pt x="679" y="357"/>
                      </a:lnTo>
                      <a:lnTo>
                        <a:pt x="678" y="359"/>
                      </a:lnTo>
                      <a:lnTo>
                        <a:pt x="677" y="360"/>
                      </a:lnTo>
                      <a:lnTo>
                        <a:pt x="674" y="365"/>
                      </a:lnTo>
                      <a:lnTo>
                        <a:pt x="673" y="366"/>
                      </a:lnTo>
                      <a:lnTo>
                        <a:pt x="672" y="367"/>
                      </a:lnTo>
                      <a:lnTo>
                        <a:pt x="670" y="368"/>
                      </a:lnTo>
                      <a:lnTo>
                        <a:pt x="669" y="369"/>
                      </a:lnTo>
                      <a:lnTo>
                        <a:pt x="668" y="370"/>
                      </a:lnTo>
                      <a:lnTo>
                        <a:pt x="667" y="371"/>
                      </a:lnTo>
                      <a:lnTo>
                        <a:pt x="664" y="375"/>
                      </a:lnTo>
                      <a:lnTo>
                        <a:pt x="664" y="377"/>
                      </a:lnTo>
                      <a:lnTo>
                        <a:pt x="663" y="378"/>
                      </a:lnTo>
                      <a:lnTo>
                        <a:pt x="662" y="379"/>
                      </a:lnTo>
                      <a:lnTo>
                        <a:pt x="661" y="380"/>
                      </a:lnTo>
                      <a:lnTo>
                        <a:pt x="660" y="380"/>
                      </a:lnTo>
                      <a:lnTo>
                        <a:pt x="656" y="383"/>
                      </a:lnTo>
                      <a:lnTo>
                        <a:pt x="655" y="383"/>
                      </a:lnTo>
                      <a:lnTo>
                        <a:pt x="654" y="385"/>
                      </a:lnTo>
                      <a:lnTo>
                        <a:pt x="652" y="387"/>
                      </a:lnTo>
                      <a:lnTo>
                        <a:pt x="652" y="390"/>
                      </a:lnTo>
                      <a:lnTo>
                        <a:pt x="650" y="392"/>
                      </a:lnTo>
                      <a:lnTo>
                        <a:pt x="650" y="393"/>
                      </a:lnTo>
                      <a:lnTo>
                        <a:pt x="649" y="396"/>
                      </a:lnTo>
                      <a:lnTo>
                        <a:pt x="649" y="397"/>
                      </a:lnTo>
                      <a:lnTo>
                        <a:pt x="650" y="399"/>
                      </a:lnTo>
                      <a:lnTo>
                        <a:pt x="650" y="400"/>
                      </a:lnTo>
                      <a:lnTo>
                        <a:pt x="650" y="401"/>
                      </a:lnTo>
                      <a:lnTo>
                        <a:pt x="649" y="404"/>
                      </a:lnTo>
                      <a:lnTo>
                        <a:pt x="649" y="405"/>
                      </a:lnTo>
                      <a:lnTo>
                        <a:pt x="649" y="408"/>
                      </a:lnTo>
                      <a:lnTo>
                        <a:pt x="649" y="409"/>
                      </a:lnTo>
                      <a:lnTo>
                        <a:pt x="650" y="410"/>
                      </a:lnTo>
                      <a:lnTo>
                        <a:pt x="650" y="411"/>
                      </a:lnTo>
                      <a:lnTo>
                        <a:pt x="650" y="412"/>
                      </a:lnTo>
                      <a:lnTo>
                        <a:pt x="650" y="413"/>
                      </a:lnTo>
                      <a:lnTo>
                        <a:pt x="650" y="415"/>
                      </a:lnTo>
                      <a:lnTo>
                        <a:pt x="649" y="416"/>
                      </a:lnTo>
                      <a:lnTo>
                        <a:pt x="649" y="417"/>
                      </a:lnTo>
                      <a:lnTo>
                        <a:pt x="648" y="418"/>
                      </a:lnTo>
                      <a:lnTo>
                        <a:pt x="647" y="418"/>
                      </a:lnTo>
                      <a:lnTo>
                        <a:pt x="646" y="419"/>
                      </a:lnTo>
                      <a:lnTo>
                        <a:pt x="645" y="419"/>
                      </a:lnTo>
                      <a:lnTo>
                        <a:pt x="643" y="420"/>
                      </a:lnTo>
                      <a:lnTo>
                        <a:pt x="642" y="419"/>
                      </a:lnTo>
                      <a:lnTo>
                        <a:pt x="641" y="419"/>
                      </a:lnTo>
                      <a:lnTo>
                        <a:pt x="640" y="419"/>
                      </a:lnTo>
                      <a:lnTo>
                        <a:pt x="639" y="420"/>
                      </a:lnTo>
                      <a:lnTo>
                        <a:pt x="637" y="422"/>
                      </a:lnTo>
                      <a:lnTo>
                        <a:pt x="637" y="423"/>
                      </a:lnTo>
                      <a:lnTo>
                        <a:pt x="636" y="423"/>
                      </a:lnTo>
                      <a:lnTo>
                        <a:pt x="635" y="424"/>
                      </a:lnTo>
                      <a:lnTo>
                        <a:pt x="634" y="426"/>
                      </a:lnTo>
                      <a:lnTo>
                        <a:pt x="634" y="427"/>
                      </a:lnTo>
                      <a:lnTo>
                        <a:pt x="634" y="429"/>
                      </a:lnTo>
                      <a:lnTo>
                        <a:pt x="633" y="430"/>
                      </a:lnTo>
                      <a:lnTo>
                        <a:pt x="632" y="432"/>
                      </a:lnTo>
                      <a:lnTo>
                        <a:pt x="632" y="433"/>
                      </a:lnTo>
                      <a:lnTo>
                        <a:pt x="631" y="433"/>
                      </a:lnTo>
                      <a:lnTo>
                        <a:pt x="630" y="433"/>
                      </a:lnTo>
                      <a:lnTo>
                        <a:pt x="630" y="434"/>
                      </a:lnTo>
                      <a:lnTo>
                        <a:pt x="629" y="435"/>
                      </a:lnTo>
                      <a:lnTo>
                        <a:pt x="628" y="435"/>
                      </a:lnTo>
                      <a:lnTo>
                        <a:pt x="626" y="436"/>
                      </a:lnTo>
                      <a:lnTo>
                        <a:pt x="625" y="435"/>
                      </a:lnTo>
                      <a:lnTo>
                        <a:pt x="624" y="435"/>
                      </a:lnTo>
                      <a:lnTo>
                        <a:pt x="623" y="436"/>
                      </a:lnTo>
                      <a:lnTo>
                        <a:pt x="623" y="437"/>
                      </a:lnTo>
                      <a:lnTo>
                        <a:pt x="623" y="441"/>
                      </a:lnTo>
                      <a:lnTo>
                        <a:pt x="622" y="442"/>
                      </a:lnTo>
                      <a:lnTo>
                        <a:pt x="623" y="444"/>
                      </a:lnTo>
                      <a:lnTo>
                        <a:pt x="624" y="446"/>
                      </a:lnTo>
                      <a:lnTo>
                        <a:pt x="624" y="447"/>
                      </a:lnTo>
                      <a:lnTo>
                        <a:pt x="624" y="448"/>
                      </a:lnTo>
                      <a:lnTo>
                        <a:pt x="624" y="449"/>
                      </a:lnTo>
                      <a:lnTo>
                        <a:pt x="624" y="450"/>
                      </a:lnTo>
                      <a:lnTo>
                        <a:pt x="624" y="452"/>
                      </a:lnTo>
                      <a:lnTo>
                        <a:pt x="623" y="455"/>
                      </a:lnTo>
                      <a:lnTo>
                        <a:pt x="623" y="457"/>
                      </a:lnTo>
                      <a:lnTo>
                        <a:pt x="623" y="458"/>
                      </a:lnTo>
                      <a:lnTo>
                        <a:pt x="623" y="459"/>
                      </a:lnTo>
                      <a:lnTo>
                        <a:pt x="621" y="460"/>
                      </a:lnTo>
                      <a:lnTo>
                        <a:pt x="619" y="462"/>
                      </a:lnTo>
                      <a:lnTo>
                        <a:pt x="618" y="464"/>
                      </a:lnTo>
                      <a:lnTo>
                        <a:pt x="617" y="465"/>
                      </a:lnTo>
                      <a:lnTo>
                        <a:pt x="617" y="466"/>
                      </a:lnTo>
                      <a:lnTo>
                        <a:pt x="617" y="468"/>
                      </a:lnTo>
                      <a:lnTo>
                        <a:pt x="616" y="470"/>
                      </a:lnTo>
                      <a:lnTo>
                        <a:pt x="615" y="470"/>
                      </a:lnTo>
                      <a:lnTo>
                        <a:pt x="615" y="471"/>
                      </a:lnTo>
                      <a:lnTo>
                        <a:pt x="614" y="471"/>
                      </a:lnTo>
                      <a:lnTo>
                        <a:pt x="613" y="472"/>
                      </a:lnTo>
                      <a:lnTo>
                        <a:pt x="612" y="474"/>
                      </a:lnTo>
                      <a:lnTo>
                        <a:pt x="609" y="476"/>
                      </a:lnTo>
                      <a:lnTo>
                        <a:pt x="607" y="475"/>
                      </a:lnTo>
                      <a:lnTo>
                        <a:pt x="605" y="475"/>
                      </a:lnTo>
                      <a:lnTo>
                        <a:pt x="605" y="474"/>
                      </a:lnTo>
                      <a:lnTo>
                        <a:pt x="603" y="474"/>
                      </a:lnTo>
                      <a:lnTo>
                        <a:pt x="602" y="474"/>
                      </a:lnTo>
                      <a:lnTo>
                        <a:pt x="601" y="475"/>
                      </a:lnTo>
                      <a:lnTo>
                        <a:pt x="601" y="476"/>
                      </a:lnTo>
                      <a:lnTo>
                        <a:pt x="600" y="477"/>
                      </a:lnTo>
                      <a:lnTo>
                        <a:pt x="599" y="478"/>
                      </a:lnTo>
                      <a:lnTo>
                        <a:pt x="598" y="479"/>
                      </a:lnTo>
                      <a:lnTo>
                        <a:pt x="598" y="480"/>
                      </a:lnTo>
                      <a:lnTo>
                        <a:pt x="598" y="481"/>
                      </a:lnTo>
                      <a:lnTo>
                        <a:pt x="599" y="481"/>
                      </a:lnTo>
                      <a:lnTo>
                        <a:pt x="599" y="482"/>
                      </a:lnTo>
                      <a:lnTo>
                        <a:pt x="600" y="483"/>
                      </a:lnTo>
                      <a:lnTo>
                        <a:pt x="601" y="484"/>
                      </a:lnTo>
                      <a:lnTo>
                        <a:pt x="602" y="486"/>
                      </a:lnTo>
                      <a:lnTo>
                        <a:pt x="602" y="487"/>
                      </a:lnTo>
                      <a:lnTo>
                        <a:pt x="603" y="488"/>
                      </a:lnTo>
                      <a:lnTo>
                        <a:pt x="603" y="489"/>
                      </a:lnTo>
                      <a:lnTo>
                        <a:pt x="603" y="490"/>
                      </a:lnTo>
                      <a:lnTo>
                        <a:pt x="603" y="491"/>
                      </a:lnTo>
                      <a:lnTo>
                        <a:pt x="602" y="492"/>
                      </a:lnTo>
                      <a:lnTo>
                        <a:pt x="601" y="495"/>
                      </a:lnTo>
                      <a:lnTo>
                        <a:pt x="600" y="496"/>
                      </a:lnTo>
                      <a:lnTo>
                        <a:pt x="600" y="497"/>
                      </a:lnTo>
                      <a:lnTo>
                        <a:pt x="598" y="498"/>
                      </a:lnTo>
                      <a:lnTo>
                        <a:pt x="598" y="499"/>
                      </a:lnTo>
                      <a:lnTo>
                        <a:pt x="597" y="500"/>
                      </a:lnTo>
                      <a:lnTo>
                        <a:pt x="596" y="500"/>
                      </a:lnTo>
                      <a:lnTo>
                        <a:pt x="595" y="500"/>
                      </a:lnTo>
                      <a:lnTo>
                        <a:pt x="594" y="500"/>
                      </a:lnTo>
                      <a:lnTo>
                        <a:pt x="593" y="501"/>
                      </a:lnTo>
                      <a:lnTo>
                        <a:pt x="592" y="502"/>
                      </a:lnTo>
                      <a:lnTo>
                        <a:pt x="591" y="502"/>
                      </a:lnTo>
                      <a:lnTo>
                        <a:pt x="590" y="504"/>
                      </a:lnTo>
                      <a:lnTo>
                        <a:pt x="589" y="506"/>
                      </a:lnTo>
                      <a:lnTo>
                        <a:pt x="589" y="507"/>
                      </a:lnTo>
                      <a:lnTo>
                        <a:pt x="589" y="508"/>
                      </a:lnTo>
                      <a:lnTo>
                        <a:pt x="588" y="510"/>
                      </a:lnTo>
                      <a:lnTo>
                        <a:pt x="586" y="511"/>
                      </a:lnTo>
                      <a:lnTo>
                        <a:pt x="584" y="513"/>
                      </a:lnTo>
                      <a:lnTo>
                        <a:pt x="583" y="514"/>
                      </a:lnTo>
                      <a:lnTo>
                        <a:pt x="582" y="515"/>
                      </a:lnTo>
                      <a:lnTo>
                        <a:pt x="581" y="516"/>
                      </a:lnTo>
                      <a:lnTo>
                        <a:pt x="580" y="517"/>
                      </a:lnTo>
                      <a:lnTo>
                        <a:pt x="579" y="517"/>
                      </a:lnTo>
                      <a:lnTo>
                        <a:pt x="578" y="518"/>
                      </a:lnTo>
                      <a:lnTo>
                        <a:pt x="577" y="519"/>
                      </a:lnTo>
                      <a:lnTo>
                        <a:pt x="576" y="520"/>
                      </a:lnTo>
                      <a:lnTo>
                        <a:pt x="575" y="521"/>
                      </a:lnTo>
                      <a:lnTo>
                        <a:pt x="575" y="522"/>
                      </a:lnTo>
                      <a:lnTo>
                        <a:pt x="574" y="525"/>
                      </a:lnTo>
                      <a:lnTo>
                        <a:pt x="574" y="526"/>
                      </a:lnTo>
                      <a:lnTo>
                        <a:pt x="573" y="528"/>
                      </a:lnTo>
                      <a:lnTo>
                        <a:pt x="572" y="530"/>
                      </a:lnTo>
                      <a:lnTo>
                        <a:pt x="572" y="532"/>
                      </a:lnTo>
                      <a:lnTo>
                        <a:pt x="571" y="534"/>
                      </a:lnTo>
                      <a:lnTo>
                        <a:pt x="569" y="535"/>
                      </a:lnTo>
                      <a:lnTo>
                        <a:pt x="569" y="536"/>
                      </a:lnTo>
                      <a:lnTo>
                        <a:pt x="567" y="537"/>
                      </a:lnTo>
                      <a:lnTo>
                        <a:pt x="566" y="538"/>
                      </a:lnTo>
                      <a:lnTo>
                        <a:pt x="565" y="540"/>
                      </a:lnTo>
                      <a:lnTo>
                        <a:pt x="564" y="541"/>
                      </a:lnTo>
                      <a:lnTo>
                        <a:pt x="563" y="542"/>
                      </a:lnTo>
                      <a:lnTo>
                        <a:pt x="562" y="543"/>
                      </a:lnTo>
                      <a:lnTo>
                        <a:pt x="561" y="544"/>
                      </a:lnTo>
                      <a:lnTo>
                        <a:pt x="560" y="544"/>
                      </a:lnTo>
                      <a:lnTo>
                        <a:pt x="558" y="546"/>
                      </a:lnTo>
                      <a:lnTo>
                        <a:pt x="557" y="547"/>
                      </a:lnTo>
                      <a:lnTo>
                        <a:pt x="557" y="548"/>
                      </a:lnTo>
                      <a:lnTo>
                        <a:pt x="555" y="549"/>
                      </a:lnTo>
                      <a:lnTo>
                        <a:pt x="555" y="548"/>
                      </a:lnTo>
                      <a:lnTo>
                        <a:pt x="554" y="549"/>
                      </a:lnTo>
                      <a:lnTo>
                        <a:pt x="553" y="549"/>
                      </a:lnTo>
                      <a:lnTo>
                        <a:pt x="551" y="550"/>
                      </a:lnTo>
                      <a:lnTo>
                        <a:pt x="549" y="551"/>
                      </a:lnTo>
                      <a:lnTo>
                        <a:pt x="548" y="551"/>
                      </a:lnTo>
                      <a:lnTo>
                        <a:pt x="547" y="551"/>
                      </a:lnTo>
                      <a:lnTo>
                        <a:pt x="546" y="553"/>
                      </a:lnTo>
                      <a:lnTo>
                        <a:pt x="543" y="554"/>
                      </a:lnTo>
                      <a:lnTo>
                        <a:pt x="542" y="554"/>
                      </a:lnTo>
                      <a:lnTo>
                        <a:pt x="542" y="555"/>
                      </a:lnTo>
                      <a:lnTo>
                        <a:pt x="541" y="556"/>
                      </a:lnTo>
                      <a:lnTo>
                        <a:pt x="540" y="556"/>
                      </a:lnTo>
                      <a:lnTo>
                        <a:pt x="539" y="556"/>
                      </a:lnTo>
                      <a:lnTo>
                        <a:pt x="538" y="557"/>
                      </a:lnTo>
                      <a:lnTo>
                        <a:pt x="537" y="557"/>
                      </a:lnTo>
                      <a:lnTo>
                        <a:pt x="536" y="557"/>
                      </a:lnTo>
                      <a:lnTo>
                        <a:pt x="535" y="558"/>
                      </a:lnTo>
                      <a:lnTo>
                        <a:pt x="534" y="558"/>
                      </a:lnTo>
                      <a:lnTo>
                        <a:pt x="533" y="559"/>
                      </a:lnTo>
                      <a:lnTo>
                        <a:pt x="531" y="560"/>
                      </a:lnTo>
                      <a:lnTo>
                        <a:pt x="529" y="561"/>
                      </a:lnTo>
                      <a:lnTo>
                        <a:pt x="528" y="562"/>
                      </a:lnTo>
                      <a:lnTo>
                        <a:pt x="527" y="563"/>
                      </a:lnTo>
                      <a:lnTo>
                        <a:pt x="526" y="563"/>
                      </a:lnTo>
                      <a:lnTo>
                        <a:pt x="525" y="564"/>
                      </a:lnTo>
                      <a:lnTo>
                        <a:pt x="524" y="565"/>
                      </a:lnTo>
                      <a:lnTo>
                        <a:pt x="523" y="566"/>
                      </a:lnTo>
                      <a:lnTo>
                        <a:pt x="522" y="566"/>
                      </a:lnTo>
                      <a:lnTo>
                        <a:pt x="521" y="567"/>
                      </a:lnTo>
                      <a:lnTo>
                        <a:pt x="521" y="568"/>
                      </a:lnTo>
                      <a:lnTo>
                        <a:pt x="520" y="569"/>
                      </a:lnTo>
                      <a:lnTo>
                        <a:pt x="519" y="570"/>
                      </a:lnTo>
                      <a:lnTo>
                        <a:pt x="516" y="571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1" y="573"/>
                      </a:lnTo>
                      <a:lnTo>
                        <a:pt x="506" y="574"/>
                      </a:lnTo>
                      <a:lnTo>
                        <a:pt x="505" y="575"/>
                      </a:lnTo>
                      <a:lnTo>
                        <a:pt x="505" y="577"/>
                      </a:lnTo>
                      <a:lnTo>
                        <a:pt x="504" y="577"/>
                      </a:lnTo>
                      <a:lnTo>
                        <a:pt x="504" y="578"/>
                      </a:lnTo>
                      <a:lnTo>
                        <a:pt x="503" y="578"/>
                      </a:lnTo>
                      <a:lnTo>
                        <a:pt x="501" y="578"/>
                      </a:lnTo>
                      <a:lnTo>
                        <a:pt x="499" y="579"/>
                      </a:lnTo>
                      <a:lnTo>
                        <a:pt x="498" y="580"/>
                      </a:lnTo>
                      <a:lnTo>
                        <a:pt x="496" y="582"/>
                      </a:lnTo>
                      <a:lnTo>
                        <a:pt x="495" y="584"/>
                      </a:lnTo>
                      <a:lnTo>
                        <a:pt x="494" y="585"/>
                      </a:lnTo>
                      <a:lnTo>
                        <a:pt x="494" y="586"/>
                      </a:lnTo>
                      <a:lnTo>
                        <a:pt x="494" y="587"/>
                      </a:lnTo>
                      <a:lnTo>
                        <a:pt x="494" y="588"/>
                      </a:lnTo>
                      <a:lnTo>
                        <a:pt x="493" y="589"/>
                      </a:lnTo>
                      <a:lnTo>
                        <a:pt x="492" y="592"/>
                      </a:lnTo>
                      <a:lnTo>
                        <a:pt x="490" y="593"/>
                      </a:lnTo>
                      <a:lnTo>
                        <a:pt x="490" y="594"/>
                      </a:lnTo>
                      <a:lnTo>
                        <a:pt x="489" y="595"/>
                      </a:lnTo>
                      <a:lnTo>
                        <a:pt x="488" y="595"/>
                      </a:lnTo>
                      <a:lnTo>
                        <a:pt x="486" y="598"/>
                      </a:lnTo>
                      <a:lnTo>
                        <a:pt x="485" y="599"/>
                      </a:lnTo>
                      <a:lnTo>
                        <a:pt x="483" y="599"/>
                      </a:lnTo>
                      <a:lnTo>
                        <a:pt x="482" y="599"/>
                      </a:lnTo>
                      <a:lnTo>
                        <a:pt x="481" y="599"/>
                      </a:lnTo>
                      <a:lnTo>
                        <a:pt x="480" y="599"/>
                      </a:lnTo>
                      <a:lnTo>
                        <a:pt x="476" y="601"/>
                      </a:lnTo>
                      <a:lnTo>
                        <a:pt x="472" y="602"/>
                      </a:lnTo>
                      <a:lnTo>
                        <a:pt x="471" y="603"/>
                      </a:lnTo>
                      <a:lnTo>
                        <a:pt x="469" y="603"/>
                      </a:lnTo>
                      <a:lnTo>
                        <a:pt x="469" y="604"/>
                      </a:lnTo>
                      <a:lnTo>
                        <a:pt x="468" y="605"/>
                      </a:lnTo>
                      <a:lnTo>
                        <a:pt x="467" y="606"/>
                      </a:lnTo>
                      <a:lnTo>
                        <a:pt x="465" y="606"/>
                      </a:lnTo>
                      <a:lnTo>
                        <a:pt x="464" y="606"/>
                      </a:lnTo>
                      <a:lnTo>
                        <a:pt x="464" y="607"/>
                      </a:lnTo>
                      <a:lnTo>
                        <a:pt x="463" y="608"/>
                      </a:lnTo>
                      <a:lnTo>
                        <a:pt x="462" y="608"/>
                      </a:lnTo>
                      <a:lnTo>
                        <a:pt x="461" y="609"/>
                      </a:lnTo>
                      <a:lnTo>
                        <a:pt x="460" y="611"/>
                      </a:lnTo>
                      <a:lnTo>
                        <a:pt x="457" y="612"/>
                      </a:lnTo>
                      <a:lnTo>
                        <a:pt x="456" y="612"/>
                      </a:lnTo>
                      <a:lnTo>
                        <a:pt x="455" y="613"/>
                      </a:lnTo>
                      <a:lnTo>
                        <a:pt x="454" y="613"/>
                      </a:lnTo>
                      <a:lnTo>
                        <a:pt x="452" y="614"/>
                      </a:lnTo>
                      <a:lnTo>
                        <a:pt x="451" y="615"/>
                      </a:lnTo>
                      <a:lnTo>
                        <a:pt x="451" y="616"/>
                      </a:lnTo>
                      <a:lnTo>
                        <a:pt x="450" y="616"/>
                      </a:lnTo>
                      <a:lnTo>
                        <a:pt x="449" y="616"/>
                      </a:lnTo>
                      <a:lnTo>
                        <a:pt x="448" y="618"/>
                      </a:lnTo>
                      <a:lnTo>
                        <a:pt x="446" y="620"/>
                      </a:lnTo>
                      <a:lnTo>
                        <a:pt x="446" y="621"/>
                      </a:lnTo>
                      <a:lnTo>
                        <a:pt x="445" y="621"/>
                      </a:lnTo>
                      <a:lnTo>
                        <a:pt x="443" y="622"/>
                      </a:lnTo>
                      <a:lnTo>
                        <a:pt x="441" y="626"/>
                      </a:lnTo>
                      <a:lnTo>
                        <a:pt x="441" y="627"/>
                      </a:lnTo>
                      <a:lnTo>
                        <a:pt x="441" y="628"/>
                      </a:lnTo>
                      <a:lnTo>
                        <a:pt x="441" y="629"/>
                      </a:lnTo>
                      <a:lnTo>
                        <a:pt x="441" y="630"/>
                      </a:lnTo>
                      <a:lnTo>
                        <a:pt x="441" y="633"/>
                      </a:lnTo>
                      <a:lnTo>
                        <a:pt x="441" y="634"/>
                      </a:lnTo>
                      <a:lnTo>
                        <a:pt x="440" y="637"/>
                      </a:lnTo>
                      <a:lnTo>
                        <a:pt x="440" y="638"/>
                      </a:lnTo>
                      <a:lnTo>
                        <a:pt x="440" y="639"/>
                      </a:lnTo>
                      <a:lnTo>
                        <a:pt x="439" y="640"/>
                      </a:lnTo>
                      <a:lnTo>
                        <a:pt x="438" y="641"/>
                      </a:lnTo>
                      <a:lnTo>
                        <a:pt x="438" y="642"/>
                      </a:lnTo>
                      <a:lnTo>
                        <a:pt x="438" y="643"/>
                      </a:lnTo>
                      <a:lnTo>
                        <a:pt x="436" y="645"/>
                      </a:lnTo>
                      <a:lnTo>
                        <a:pt x="435" y="646"/>
                      </a:lnTo>
                      <a:lnTo>
                        <a:pt x="435" y="647"/>
                      </a:lnTo>
                      <a:lnTo>
                        <a:pt x="434" y="649"/>
                      </a:lnTo>
                      <a:lnTo>
                        <a:pt x="433" y="652"/>
                      </a:lnTo>
                      <a:lnTo>
                        <a:pt x="433" y="654"/>
                      </a:lnTo>
                      <a:lnTo>
                        <a:pt x="432" y="656"/>
                      </a:lnTo>
                      <a:lnTo>
                        <a:pt x="429" y="661"/>
                      </a:lnTo>
                      <a:lnTo>
                        <a:pt x="428" y="662"/>
                      </a:lnTo>
                      <a:lnTo>
                        <a:pt x="427" y="663"/>
                      </a:lnTo>
                      <a:lnTo>
                        <a:pt x="427" y="664"/>
                      </a:lnTo>
                      <a:lnTo>
                        <a:pt x="426" y="664"/>
                      </a:lnTo>
                      <a:lnTo>
                        <a:pt x="426" y="665"/>
                      </a:lnTo>
                      <a:lnTo>
                        <a:pt x="425" y="665"/>
                      </a:lnTo>
                      <a:lnTo>
                        <a:pt x="424" y="665"/>
                      </a:lnTo>
                      <a:lnTo>
                        <a:pt x="423" y="666"/>
                      </a:lnTo>
                      <a:lnTo>
                        <a:pt x="421" y="666"/>
                      </a:lnTo>
                      <a:lnTo>
                        <a:pt x="417" y="668"/>
                      </a:lnTo>
                      <a:lnTo>
                        <a:pt x="415" y="669"/>
                      </a:lnTo>
                      <a:lnTo>
                        <a:pt x="413" y="670"/>
                      </a:lnTo>
                      <a:lnTo>
                        <a:pt x="412" y="671"/>
                      </a:lnTo>
                      <a:lnTo>
                        <a:pt x="410" y="672"/>
                      </a:lnTo>
                      <a:lnTo>
                        <a:pt x="409" y="672"/>
                      </a:lnTo>
                      <a:lnTo>
                        <a:pt x="407" y="672"/>
                      </a:lnTo>
                      <a:lnTo>
                        <a:pt x="407" y="671"/>
                      </a:lnTo>
                      <a:lnTo>
                        <a:pt x="406" y="672"/>
                      </a:lnTo>
                      <a:lnTo>
                        <a:pt x="405" y="673"/>
                      </a:lnTo>
                      <a:lnTo>
                        <a:pt x="404" y="674"/>
                      </a:lnTo>
                      <a:lnTo>
                        <a:pt x="403" y="677"/>
                      </a:lnTo>
                      <a:lnTo>
                        <a:pt x="402" y="679"/>
                      </a:lnTo>
                      <a:lnTo>
                        <a:pt x="402" y="680"/>
                      </a:lnTo>
                      <a:lnTo>
                        <a:pt x="402" y="683"/>
                      </a:lnTo>
                      <a:lnTo>
                        <a:pt x="401" y="684"/>
                      </a:lnTo>
                      <a:lnTo>
                        <a:pt x="401" y="685"/>
                      </a:lnTo>
                      <a:lnTo>
                        <a:pt x="400" y="686"/>
                      </a:lnTo>
                      <a:lnTo>
                        <a:pt x="400" y="688"/>
                      </a:lnTo>
                      <a:lnTo>
                        <a:pt x="400" y="689"/>
                      </a:lnTo>
                      <a:lnTo>
                        <a:pt x="399" y="690"/>
                      </a:lnTo>
                      <a:lnTo>
                        <a:pt x="399" y="691"/>
                      </a:lnTo>
                      <a:lnTo>
                        <a:pt x="399" y="692"/>
                      </a:lnTo>
                      <a:lnTo>
                        <a:pt x="399" y="693"/>
                      </a:lnTo>
                      <a:lnTo>
                        <a:pt x="398" y="694"/>
                      </a:lnTo>
                      <a:lnTo>
                        <a:pt x="397" y="695"/>
                      </a:lnTo>
                      <a:lnTo>
                        <a:pt x="397" y="697"/>
                      </a:lnTo>
                      <a:lnTo>
                        <a:pt x="397" y="700"/>
                      </a:lnTo>
                      <a:lnTo>
                        <a:pt x="397" y="701"/>
                      </a:lnTo>
                      <a:lnTo>
                        <a:pt x="396" y="702"/>
                      </a:lnTo>
                      <a:lnTo>
                        <a:pt x="396" y="703"/>
                      </a:lnTo>
                      <a:lnTo>
                        <a:pt x="395" y="703"/>
                      </a:lnTo>
                      <a:lnTo>
                        <a:pt x="395" y="704"/>
                      </a:lnTo>
                      <a:lnTo>
                        <a:pt x="395" y="705"/>
                      </a:lnTo>
                      <a:lnTo>
                        <a:pt x="394" y="705"/>
                      </a:lnTo>
                      <a:lnTo>
                        <a:pt x="394" y="707"/>
                      </a:lnTo>
                      <a:lnTo>
                        <a:pt x="393" y="709"/>
                      </a:lnTo>
                      <a:lnTo>
                        <a:pt x="393" y="711"/>
                      </a:lnTo>
                      <a:lnTo>
                        <a:pt x="393" y="712"/>
                      </a:lnTo>
                      <a:lnTo>
                        <a:pt x="393" y="713"/>
                      </a:lnTo>
                      <a:lnTo>
                        <a:pt x="393" y="714"/>
                      </a:lnTo>
                      <a:lnTo>
                        <a:pt x="393" y="715"/>
                      </a:lnTo>
                      <a:lnTo>
                        <a:pt x="393" y="716"/>
                      </a:lnTo>
                      <a:lnTo>
                        <a:pt x="393" y="718"/>
                      </a:lnTo>
                      <a:lnTo>
                        <a:pt x="393" y="719"/>
                      </a:lnTo>
                      <a:lnTo>
                        <a:pt x="393" y="720"/>
                      </a:lnTo>
                      <a:lnTo>
                        <a:pt x="391" y="725"/>
                      </a:lnTo>
                      <a:lnTo>
                        <a:pt x="390" y="726"/>
                      </a:lnTo>
                      <a:lnTo>
                        <a:pt x="389" y="727"/>
                      </a:lnTo>
                      <a:lnTo>
                        <a:pt x="389" y="728"/>
                      </a:lnTo>
                      <a:lnTo>
                        <a:pt x="388" y="728"/>
                      </a:lnTo>
                      <a:lnTo>
                        <a:pt x="387" y="729"/>
                      </a:lnTo>
                      <a:lnTo>
                        <a:pt x="386" y="729"/>
                      </a:lnTo>
                      <a:lnTo>
                        <a:pt x="384" y="730"/>
                      </a:lnTo>
                      <a:lnTo>
                        <a:pt x="381" y="732"/>
                      </a:lnTo>
                      <a:lnTo>
                        <a:pt x="380" y="733"/>
                      </a:lnTo>
                      <a:lnTo>
                        <a:pt x="379" y="734"/>
                      </a:lnTo>
                      <a:lnTo>
                        <a:pt x="378" y="735"/>
                      </a:lnTo>
                      <a:lnTo>
                        <a:pt x="376" y="735"/>
                      </a:lnTo>
                      <a:lnTo>
                        <a:pt x="376" y="736"/>
                      </a:lnTo>
                      <a:lnTo>
                        <a:pt x="375" y="736"/>
                      </a:lnTo>
                      <a:lnTo>
                        <a:pt x="374" y="736"/>
                      </a:lnTo>
                      <a:lnTo>
                        <a:pt x="373" y="737"/>
                      </a:lnTo>
                      <a:lnTo>
                        <a:pt x="372" y="737"/>
                      </a:lnTo>
                      <a:lnTo>
                        <a:pt x="372" y="736"/>
                      </a:lnTo>
                      <a:lnTo>
                        <a:pt x="371" y="735"/>
                      </a:lnTo>
                      <a:lnTo>
                        <a:pt x="370" y="734"/>
                      </a:lnTo>
                      <a:lnTo>
                        <a:pt x="370" y="733"/>
                      </a:lnTo>
                      <a:lnTo>
                        <a:pt x="370" y="732"/>
                      </a:lnTo>
                      <a:lnTo>
                        <a:pt x="369" y="732"/>
                      </a:lnTo>
                      <a:lnTo>
                        <a:pt x="369" y="731"/>
                      </a:lnTo>
                      <a:lnTo>
                        <a:pt x="370" y="730"/>
                      </a:lnTo>
                      <a:lnTo>
                        <a:pt x="369" y="730"/>
                      </a:lnTo>
                      <a:lnTo>
                        <a:pt x="368" y="730"/>
                      </a:lnTo>
                      <a:lnTo>
                        <a:pt x="367" y="730"/>
                      </a:lnTo>
                      <a:lnTo>
                        <a:pt x="366" y="730"/>
                      </a:lnTo>
                      <a:lnTo>
                        <a:pt x="366" y="729"/>
                      </a:lnTo>
                      <a:lnTo>
                        <a:pt x="365" y="728"/>
                      </a:lnTo>
                      <a:lnTo>
                        <a:pt x="364" y="728"/>
                      </a:lnTo>
                      <a:lnTo>
                        <a:pt x="363" y="727"/>
                      </a:lnTo>
                      <a:lnTo>
                        <a:pt x="363" y="726"/>
                      </a:lnTo>
                      <a:lnTo>
                        <a:pt x="362" y="725"/>
                      </a:lnTo>
                      <a:lnTo>
                        <a:pt x="361" y="725"/>
                      </a:lnTo>
                      <a:lnTo>
                        <a:pt x="361" y="724"/>
                      </a:lnTo>
                      <a:lnTo>
                        <a:pt x="360" y="723"/>
                      </a:lnTo>
                      <a:lnTo>
                        <a:pt x="360" y="721"/>
                      </a:lnTo>
                      <a:lnTo>
                        <a:pt x="360" y="720"/>
                      </a:lnTo>
                      <a:lnTo>
                        <a:pt x="359" y="720"/>
                      </a:lnTo>
                      <a:lnTo>
                        <a:pt x="359" y="719"/>
                      </a:lnTo>
                      <a:lnTo>
                        <a:pt x="358" y="718"/>
                      </a:lnTo>
                      <a:lnTo>
                        <a:pt x="355" y="718"/>
                      </a:lnTo>
                      <a:lnTo>
                        <a:pt x="354" y="718"/>
                      </a:lnTo>
                      <a:lnTo>
                        <a:pt x="353" y="717"/>
                      </a:lnTo>
                      <a:lnTo>
                        <a:pt x="353" y="716"/>
                      </a:lnTo>
                      <a:lnTo>
                        <a:pt x="352" y="716"/>
                      </a:lnTo>
                      <a:lnTo>
                        <a:pt x="351" y="716"/>
                      </a:lnTo>
                      <a:lnTo>
                        <a:pt x="350" y="715"/>
                      </a:lnTo>
                      <a:lnTo>
                        <a:pt x="349" y="715"/>
                      </a:lnTo>
                      <a:lnTo>
                        <a:pt x="348" y="715"/>
                      </a:lnTo>
                      <a:lnTo>
                        <a:pt x="347" y="715"/>
                      </a:lnTo>
                      <a:lnTo>
                        <a:pt x="346" y="715"/>
                      </a:lnTo>
                      <a:lnTo>
                        <a:pt x="346" y="714"/>
                      </a:lnTo>
                      <a:lnTo>
                        <a:pt x="346" y="713"/>
                      </a:lnTo>
                      <a:lnTo>
                        <a:pt x="345" y="712"/>
                      </a:lnTo>
                      <a:lnTo>
                        <a:pt x="345" y="711"/>
                      </a:lnTo>
                      <a:lnTo>
                        <a:pt x="344" y="711"/>
                      </a:lnTo>
                      <a:lnTo>
                        <a:pt x="344" y="712"/>
                      </a:lnTo>
                      <a:lnTo>
                        <a:pt x="343" y="712"/>
                      </a:lnTo>
                      <a:lnTo>
                        <a:pt x="343" y="713"/>
                      </a:lnTo>
                      <a:lnTo>
                        <a:pt x="342" y="713"/>
                      </a:lnTo>
                      <a:lnTo>
                        <a:pt x="341" y="711"/>
                      </a:lnTo>
                      <a:lnTo>
                        <a:pt x="340" y="710"/>
                      </a:lnTo>
                      <a:lnTo>
                        <a:pt x="339" y="710"/>
                      </a:lnTo>
                      <a:lnTo>
                        <a:pt x="338" y="711"/>
                      </a:lnTo>
                      <a:lnTo>
                        <a:pt x="338" y="709"/>
                      </a:lnTo>
                      <a:lnTo>
                        <a:pt x="337" y="709"/>
                      </a:lnTo>
                      <a:lnTo>
                        <a:pt x="336" y="708"/>
                      </a:lnTo>
                      <a:lnTo>
                        <a:pt x="335" y="709"/>
                      </a:lnTo>
                      <a:lnTo>
                        <a:pt x="335" y="710"/>
                      </a:lnTo>
                      <a:lnTo>
                        <a:pt x="334" y="710"/>
                      </a:lnTo>
                      <a:lnTo>
                        <a:pt x="333" y="711"/>
                      </a:lnTo>
                      <a:lnTo>
                        <a:pt x="333" y="713"/>
                      </a:lnTo>
                      <a:lnTo>
                        <a:pt x="333" y="714"/>
                      </a:lnTo>
                      <a:lnTo>
                        <a:pt x="332" y="713"/>
                      </a:lnTo>
                      <a:lnTo>
                        <a:pt x="332" y="714"/>
                      </a:lnTo>
                      <a:lnTo>
                        <a:pt x="331" y="714"/>
                      </a:lnTo>
                      <a:lnTo>
                        <a:pt x="330" y="714"/>
                      </a:lnTo>
                      <a:lnTo>
                        <a:pt x="329" y="714"/>
                      </a:lnTo>
                      <a:lnTo>
                        <a:pt x="328" y="713"/>
                      </a:lnTo>
                      <a:lnTo>
                        <a:pt x="327" y="713"/>
                      </a:lnTo>
                      <a:lnTo>
                        <a:pt x="327" y="714"/>
                      </a:lnTo>
                      <a:lnTo>
                        <a:pt x="326" y="713"/>
                      </a:lnTo>
                      <a:lnTo>
                        <a:pt x="326" y="714"/>
                      </a:lnTo>
                      <a:lnTo>
                        <a:pt x="325" y="714"/>
                      </a:lnTo>
                      <a:lnTo>
                        <a:pt x="324" y="714"/>
                      </a:lnTo>
                      <a:lnTo>
                        <a:pt x="323" y="715"/>
                      </a:lnTo>
                      <a:lnTo>
                        <a:pt x="322" y="716"/>
                      </a:lnTo>
                      <a:lnTo>
                        <a:pt x="321" y="716"/>
                      </a:lnTo>
                      <a:lnTo>
                        <a:pt x="320" y="715"/>
                      </a:lnTo>
                      <a:lnTo>
                        <a:pt x="319" y="715"/>
                      </a:lnTo>
                      <a:lnTo>
                        <a:pt x="319" y="716"/>
                      </a:lnTo>
                      <a:lnTo>
                        <a:pt x="319" y="717"/>
                      </a:lnTo>
                      <a:lnTo>
                        <a:pt x="319" y="718"/>
                      </a:lnTo>
                      <a:lnTo>
                        <a:pt x="318" y="717"/>
                      </a:lnTo>
                      <a:lnTo>
                        <a:pt x="317" y="718"/>
                      </a:lnTo>
                      <a:lnTo>
                        <a:pt x="317" y="717"/>
                      </a:lnTo>
                      <a:lnTo>
                        <a:pt x="316" y="718"/>
                      </a:lnTo>
                      <a:lnTo>
                        <a:pt x="316" y="717"/>
                      </a:lnTo>
                      <a:lnTo>
                        <a:pt x="316" y="716"/>
                      </a:lnTo>
                      <a:lnTo>
                        <a:pt x="315" y="716"/>
                      </a:lnTo>
                      <a:lnTo>
                        <a:pt x="315" y="717"/>
                      </a:lnTo>
                      <a:lnTo>
                        <a:pt x="314" y="718"/>
                      </a:lnTo>
                      <a:lnTo>
                        <a:pt x="313" y="718"/>
                      </a:lnTo>
                      <a:lnTo>
                        <a:pt x="312" y="718"/>
                      </a:lnTo>
                      <a:lnTo>
                        <a:pt x="312" y="719"/>
                      </a:lnTo>
                      <a:lnTo>
                        <a:pt x="311" y="719"/>
                      </a:lnTo>
                      <a:lnTo>
                        <a:pt x="311" y="720"/>
                      </a:lnTo>
                      <a:lnTo>
                        <a:pt x="311" y="721"/>
                      </a:lnTo>
                      <a:lnTo>
                        <a:pt x="311" y="722"/>
                      </a:lnTo>
                      <a:lnTo>
                        <a:pt x="311" y="723"/>
                      </a:lnTo>
                      <a:lnTo>
                        <a:pt x="310" y="723"/>
                      </a:lnTo>
                      <a:lnTo>
                        <a:pt x="310" y="724"/>
                      </a:lnTo>
                      <a:lnTo>
                        <a:pt x="309" y="723"/>
                      </a:lnTo>
                      <a:lnTo>
                        <a:pt x="308" y="723"/>
                      </a:lnTo>
                      <a:lnTo>
                        <a:pt x="307" y="723"/>
                      </a:lnTo>
                      <a:lnTo>
                        <a:pt x="306" y="723"/>
                      </a:lnTo>
                      <a:lnTo>
                        <a:pt x="306" y="722"/>
                      </a:lnTo>
                      <a:lnTo>
                        <a:pt x="305" y="723"/>
                      </a:lnTo>
                      <a:lnTo>
                        <a:pt x="304" y="723"/>
                      </a:lnTo>
                      <a:lnTo>
                        <a:pt x="304" y="722"/>
                      </a:lnTo>
                      <a:lnTo>
                        <a:pt x="304" y="723"/>
                      </a:lnTo>
                      <a:lnTo>
                        <a:pt x="302" y="724"/>
                      </a:lnTo>
                      <a:lnTo>
                        <a:pt x="301" y="724"/>
                      </a:lnTo>
                      <a:lnTo>
                        <a:pt x="300" y="724"/>
                      </a:lnTo>
                      <a:lnTo>
                        <a:pt x="300" y="725"/>
                      </a:lnTo>
                      <a:lnTo>
                        <a:pt x="299" y="725"/>
                      </a:lnTo>
                      <a:lnTo>
                        <a:pt x="298" y="725"/>
                      </a:lnTo>
                      <a:lnTo>
                        <a:pt x="298" y="726"/>
                      </a:lnTo>
                      <a:lnTo>
                        <a:pt x="297" y="726"/>
                      </a:lnTo>
                      <a:lnTo>
                        <a:pt x="296" y="725"/>
                      </a:lnTo>
                      <a:lnTo>
                        <a:pt x="297" y="725"/>
                      </a:lnTo>
                      <a:lnTo>
                        <a:pt x="296" y="725"/>
                      </a:lnTo>
                      <a:lnTo>
                        <a:pt x="295" y="725"/>
                      </a:lnTo>
                      <a:lnTo>
                        <a:pt x="295" y="724"/>
                      </a:lnTo>
                      <a:lnTo>
                        <a:pt x="294" y="724"/>
                      </a:lnTo>
                      <a:lnTo>
                        <a:pt x="294" y="723"/>
                      </a:lnTo>
                      <a:lnTo>
                        <a:pt x="294" y="724"/>
                      </a:lnTo>
                      <a:lnTo>
                        <a:pt x="293" y="723"/>
                      </a:lnTo>
                      <a:lnTo>
                        <a:pt x="292" y="724"/>
                      </a:lnTo>
                      <a:lnTo>
                        <a:pt x="291" y="724"/>
                      </a:lnTo>
                      <a:lnTo>
                        <a:pt x="291" y="725"/>
                      </a:lnTo>
                      <a:lnTo>
                        <a:pt x="290" y="725"/>
                      </a:lnTo>
                      <a:lnTo>
                        <a:pt x="289" y="726"/>
                      </a:lnTo>
                      <a:lnTo>
                        <a:pt x="289" y="725"/>
                      </a:lnTo>
                      <a:lnTo>
                        <a:pt x="288" y="725"/>
                      </a:lnTo>
                      <a:lnTo>
                        <a:pt x="288" y="726"/>
                      </a:lnTo>
                      <a:lnTo>
                        <a:pt x="287" y="725"/>
                      </a:lnTo>
                      <a:lnTo>
                        <a:pt x="287" y="726"/>
                      </a:lnTo>
                      <a:lnTo>
                        <a:pt x="286" y="726"/>
                      </a:lnTo>
                      <a:lnTo>
                        <a:pt x="286" y="725"/>
                      </a:lnTo>
                      <a:lnTo>
                        <a:pt x="285" y="725"/>
                      </a:lnTo>
                      <a:lnTo>
                        <a:pt x="284" y="725"/>
                      </a:lnTo>
                      <a:lnTo>
                        <a:pt x="284" y="726"/>
                      </a:lnTo>
                      <a:lnTo>
                        <a:pt x="284" y="727"/>
                      </a:lnTo>
                      <a:lnTo>
                        <a:pt x="280" y="727"/>
                      </a:lnTo>
                      <a:lnTo>
                        <a:pt x="279" y="726"/>
                      </a:lnTo>
                      <a:lnTo>
                        <a:pt x="278" y="726"/>
                      </a:lnTo>
                      <a:lnTo>
                        <a:pt x="278" y="725"/>
                      </a:lnTo>
                      <a:lnTo>
                        <a:pt x="277" y="725"/>
                      </a:lnTo>
                      <a:lnTo>
                        <a:pt x="276" y="725"/>
                      </a:lnTo>
                      <a:lnTo>
                        <a:pt x="276" y="724"/>
                      </a:lnTo>
                      <a:lnTo>
                        <a:pt x="275" y="723"/>
                      </a:lnTo>
                      <a:lnTo>
                        <a:pt x="274" y="722"/>
                      </a:lnTo>
                      <a:lnTo>
                        <a:pt x="273" y="722"/>
                      </a:lnTo>
                      <a:lnTo>
                        <a:pt x="272" y="723"/>
                      </a:lnTo>
                      <a:lnTo>
                        <a:pt x="271" y="726"/>
                      </a:lnTo>
                      <a:lnTo>
                        <a:pt x="270" y="726"/>
                      </a:lnTo>
                      <a:lnTo>
                        <a:pt x="269" y="725"/>
                      </a:lnTo>
                      <a:lnTo>
                        <a:pt x="268" y="724"/>
                      </a:lnTo>
                      <a:lnTo>
                        <a:pt x="267" y="724"/>
                      </a:lnTo>
                      <a:lnTo>
                        <a:pt x="267" y="723"/>
                      </a:lnTo>
                      <a:lnTo>
                        <a:pt x="266" y="723"/>
                      </a:lnTo>
                      <a:lnTo>
                        <a:pt x="265" y="723"/>
                      </a:lnTo>
                      <a:lnTo>
                        <a:pt x="264" y="722"/>
                      </a:lnTo>
                      <a:lnTo>
                        <a:pt x="263" y="722"/>
                      </a:lnTo>
                      <a:lnTo>
                        <a:pt x="263" y="721"/>
                      </a:lnTo>
                      <a:lnTo>
                        <a:pt x="263" y="720"/>
                      </a:lnTo>
                      <a:lnTo>
                        <a:pt x="262" y="720"/>
                      </a:lnTo>
                      <a:lnTo>
                        <a:pt x="262" y="718"/>
                      </a:lnTo>
                      <a:lnTo>
                        <a:pt x="261" y="717"/>
                      </a:lnTo>
                      <a:lnTo>
                        <a:pt x="261" y="716"/>
                      </a:lnTo>
                      <a:lnTo>
                        <a:pt x="262" y="712"/>
                      </a:lnTo>
                      <a:lnTo>
                        <a:pt x="261" y="712"/>
                      </a:lnTo>
                      <a:lnTo>
                        <a:pt x="261" y="711"/>
                      </a:lnTo>
                      <a:lnTo>
                        <a:pt x="261" y="710"/>
                      </a:lnTo>
                      <a:lnTo>
                        <a:pt x="261" y="708"/>
                      </a:lnTo>
                      <a:lnTo>
                        <a:pt x="261" y="707"/>
                      </a:lnTo>
                      <a:lnTo>
                        <a:pt x="260" y="707"/>
                      </a:lnTo>
                      <a:lnTo>
                        <a:pt x="261" y="705"/>
                      </a:lnTo>
                      <a:lnTo>
                        <a:pt x="262" y="705"/>
                      </a:lnTo>
                      <a:lnTo>
                        <a:pt x="262" y="704"/>
                      </a:lnTo>
                      <a:lnTo>
                        <a:pt x="262" y="703"/>
                      </a:lnTo>
                      <a:lnTo>
                        <a:pt x="262" y="702"/>
                      </a:lnTo>
                      <a:lnTo>
                        <a:pt x="261" y="701"/>
                      </a:lnTo>
                      <a:lnTo>
                        <a:pt x="261" y="700"/>
                      </a:lnTo>
                      <a:lnTo>
                        <a:pt x="261" y="699"/>
                      </a:lnTo>
                      <a:lnTo>
                        <a:pt x="261" y="698"/>
                      </a:lnTo>
                      <a:lnTo>
                        <a:pt x="262" y="697"/>
                      </a:lnTo>
                      <a:lnTo>
                        <a:pt x="262" y="696"/>
                      </a:lnTo>
                      <a:lnTo>
                        <a:pt x="262" y="695"/>
                      </a:lnTo>
                      <a:lnTo>
                        <a:pt x="261" y="695"/>
                      </a:lnTo>
                      <a:lnTo>
                        <a:pt x="260" y="696"/>
                      </a:lnTo>
                      <a:lnTo>
                        <a:pt x="260" y="695"/>
                      </a:lnTo>
                      <a:lnTo>
                        <a:pt x="259" y="695"/>
                      </a:lnTo>
                      <a:lnTo>
                        <a:pt x="260" y="695"/>
                      </a:lnTo>
                      <a:lnTo>
                        <a:pt x="259" y="694"/>
                      </a:lnTo>
                      <a:lnTo>
                        <a:pt x="260" y="694"/>
                      </a:lnTo>
                      <a:lnTo>
                        <a:pt x="260" y="692"/>
                      </a:lnTo>
                      <a:lnTo>
                        <a:pt x="259" y="692"/>
                      </a:lnTo>
                      <a:lnTo>
                        <a:pt x="259" y="691"/>
                      </a:lnTo>
                      <a:lnTo>
                        <a:pt x="259" y="690"/>
                      </a:lnTo>
                      <a:lnTo>
                        <a:pt x="259" y="689"/>
                      </a:lnTo>
                      <a:lnTo>
                        <a:pt x="258" y="688"/>
                      </a:lnTo>
                      <a:lnTo>
                        <a:pt x="257" y="688"/>
                      </a:lnTo>
                      <a:lnTo>
                        <a:pt x="257" y="687"/>
                      </a:lnTo>
                      <a:lnTo>
                        <a:pt x="255" y="687"/>
                      </a:lnTo>
                      <a:lnTo>
                        <a:pt x="255" y="686"/>
                      </a:lnTo>
                      <a:lnTo>
                        <a:pt x="253" y="686"/>
                      </a:lnTo>
                      <a:lnTo>
                        <a:pt x="252" y="686"/>
                      </a:lnTo>
                      <a:lnTo>
                        <a:pt x="253" y="685"/>
                      </a:lnTo>
                      <a:lnTo>
                        <a:pt x="253" y="684"/>
                      </a:lnTo>
                      <a:lnTo>
                        <a:pt x="253" y="683"/>
                      </a:lnTo>
                      <a:lnTo>
                        <a:pt x="253" y="682"/>
                      </a:lnTo>
                      <a:lnTo>
                        <a:pt x="254" y="681"/>
                      </a:lnTo>
                      <a:lnTo>
                        <a:pt x="253" y="680"/>
                      </a:lnTo>
                      <a:lnTo>
                        <a:pt x="254" y="680"/>
                      </a:lnTo>
                      <a:lnTo>
                        <a:pt x="253" y="678"/>
                      </a:lnTo>
                      <a:lnTo>
                        <a:pt x="253" y="677"/>
                      </a:lnTo>
                      <a:lnTo>
                        <a:pt x="253" y="676"/>
                      </a:lnTo>
                      <a:lnTo>
                        <a:pt x="253" y="675"/>
                      </a:lnTo>
                      <a:lnTo>
                        <a:pt x="252" y="675"/>
                      </a:lnTo>
                      <a:lnTo>
                        <a:pt x="252" y="673"/>
                      </a:lnTo>
                      <a:lnTo>
                        <a:pt x="251" y="671"/>
                      </a:lnTo>
                      <a:lnTo>
                        <a:pt x="251" y="670"/>
                      </a:lnTo>
                      <a:lnTo>
                        <a:pt x="252" y="670"/>
                      </a:lnTo>
                      <a:lnTo>
                        <a:pt x="253" y="668"/>
                      </a:lnTo>
                      <a:lnTo>
                        <a:pt x="252" y="667"/>
                      </a:lnTo>
                      <a:lnTo>
                        <a:pt x="253" y="666"/>
                      </a:lnTo>
                      <a:lnTo>
                        <a:pt x="254" y="665"/>
                      </a:lnTo>
                      <a:lnTo>
                        <a:pt x="255" y="663"/>
                      </a:lnTo>
                      <a:lnTo>
                        <a:pt x="255" y="662"/>
                      </a:lnTo>
                      <a:lnTo>
                        <a:pt x="256" y="661"/>
                      </a:lnTo>
                      <a:lnTo>
                        <a:pt x="256" y="660"/>
                      </a:lnTo>
                      <a:lnTo>
                        <a:pt x="256" y="659"/>
                      </a:lnTo>
                      <a:lnTo>
                        <a:pt x="256" y="658"/>
                      </a:lnTo>
                      <a:lnTo>
                        <a:pt x="255" y="658"/>
                      </a:lnTo>
                      <a:lnTo>
                        <a:pt x="255" y="657"/>
                      </a:lnTo>
                      <a:lnTo>
                        <a:pt x="254" y="656"/>
                      </a:lnTo>
                      <a:lnTo>
                        <a:pt x="253" y="655"/>
                      </a:lnTo>
                      <a:lnTo>
                        <a:pt x="253" y="654"/>
                      </a:lnTo>
                      <a:lnTo>
                        <a:pt x="252" y="654"/>
                      </a:lnTo>
                      <a:lnTo>
                        <a:pt x="252" y="653"/>
                      </a:lnTo>
                      <a:lnTo>
                        <a:pt x="252" y="652"/>
                      </a:lnTo>
                      <a:lnTo>
                        <a:pt x="252" y="650"/>
                      </a:lnTo>
                      <a:lnTo>
                        <a:pt x="252" y="649"/>
                      </a:lnTo>
                      <a:lnTo>
                        <a:pt x="253" y="649"/>
                      </a:lnTo>
                      <a:lnTo>
                        <a:pt x="254" y="648"/>
                      </a:lnTo>
                      <a:lnTo>
                        <a:pt x="255" y="647"/>
                      </a:lnTo>
                      <a:lnTo>
                        <a:pt x="254" y="646"/>
                      </a:lnTo>
                      <a:lnTo>
                        <a:pt x="253" y="645"/>
                      </a:lnTo>
                      <a:lnTo>
                        <a:pt x="254" y="645"/>
                      </a:lnTo>
                      <a:lnTo>
                        <a:pt x="253" y="644"/>
                      </a:lnTo>
                      <a:lnTo>
                        <a:pt x="253" y="643"/>
                      </a:lnTo>
                      <a:lnTo>
                        <a:pt x="254" y="643"/>
                      </a:lnTo>
                      <a:lnTo>
                        <a:pt x="255" y="642"/>
                      </a:lnTo>
                      <a:lnTo>
                        <a:pt x="255" y="641"/>
                      </a:lnTo>
                      <a:lnTo>
                        <a:pt x="255" y="640"/>
                      </a:lnTo>
                      <a:lnTo>
                        <a:pt x="254" y="640"/>
                      </a:lnTo>
                      <a:lnTo>
                        <a:pt x="254" y="639"/>
                      </a:lnTo>
                      <a:lnTo>
                        <a:pt x="253" y="639"/>
                      </a:lnTo>
                      <a:lnTo>
                        <a:pt x="253" y="638"/>
                      </a:lnTo>
                      <a:lnTo>
                        <a:pt x="254" y="638"/>
                      </a:lnTo>
                      <a:lnTo>
                        <a:pt x="254" y="637"/>
                      </a:lnTo>
                      <a:lnTo>
                        <a:pt x="253" y="637"/>
                      </a:lnTo>
                      <a:lnTo>
                        <a:pt x="254" y="637"/>
                      </a:lnTo>
                      <a:lnTo>
                        <a:pt x="253" y="636"/>
                      </a:lnTo>
                      <a:lnTo>
                        <a:pt x="252" y="636"/>
                      </a:lnTo>
                      <a:lnTo>
                        <a:pt x="251" y="635"/>
                      </a:lnTo>
                      <a:lnTo>
                        <a:pt x="250" y="635"/>
                      </a:lnTo>
                      <a:lnTo>
                        <a:pt x="249" y="635"/>
                      </a:lnTo>
                      <a:lnTo>
                        <a:pt x="248" y="636"/>
                      </a:lnTo>
                      <a:lnTo>
                        <a:pt x="248" y="633"/>
                      </a:lnTo>
                      <a:lnTo>
                        <a:pt x="248" y="632"/>
                      </a:lnTo>
                      <a:lnTo>
                        <a:pt x="248" y="630"/>
                      </a:lnTo>
                      <a:lnTo>
                        <a:pt x="247" y="629"/>
                      </a:lnTo>
                      <a:lnTo>
                        <a:pt x="246" y="628"/>
                      </a:lnTo>
                      <a:lnTo>
                        <a:pt x="247" y="628"/>
                      </a:lnTo>
                      <a:lnTo>
                        <a:pt x="247" y="626"/>
                      </a:lnTo>
                      <a:lnTo>
                        <a:pt x="247" y="625"/>
                      </a:lnTo>
                      <a:lnTo>
                        <a:pt x="247" y="624"/>
                      </a:lnTo>
                      <a:lnTo>
                        <a:pt x="246" y="623"/>
                      </a:lnTo>
                      <a:lnTo>
                        <a:pt x="245" y="623"/>
                      </a:lnTo>
                      <a:lnTo>
                        <a:pt x="245" y="622"/>
                      </a:lnTo>
                      <a:lnTo>
                        <a:pt x="244" y="622"/>
                      </a:lnTo>
                      <a:lnTo>
                        <a:pt x="245" y="620"/>
                      </a:lnTo>
                      <a:lnTo>
                        <a:pt x="245" y="619"/>
                      </a:lnTo>
                      <a:lnTo>
                        <a:pt x="246" y="618"/>
                      </a:lnTo>
                      <a:lnTo>
                        <a:pt x="246" y="617"/>
                      </a:lnTo>
                      <a:lnTo>
                        <a:pt x="245" y="616"/>
                      </a:lnTo>
                      <a:lnTo>
                        <a:pt x="245" y="615"/>
                      </a:lnTo>
                      <a:lnTo>
                        <a:pt x="245" y="614"/>
                      </a:lnTo>
                      <a:lnTo>
                        <a:pt x="244" y="614"/>
                      </a:lnTo>
                      <a:lnTo>
                        <a:pt x="244" y="613"/>
                      </a:lnTo>
                      <a:lnTo>
                        <a:pt x="244" y="612"/>
                      </a:lnTo>
                      <a:lnTo>
                        <a:pt x="244" y="611"/>
                      </a:lnTo>
                      <a:lnTo>
                        <a:pt x="244" y="610"/>
                      </a:lnTo>
                      <a:lnTo>
                        <a:pt x="244" y="609"/>
                      </a:lnTo>
                      <a:lnTo>
                        <a:pt x="244" y="608"/>
                      </a:lnTo>
                      <a:lnTo>
                        <a:pt x="244" y="607"/>
                      </a:lnTo>
                      <a:lnTo>
                        <a:pt x="243" y="607"/>
                      </a:lnTo>
                      <a:lnTo>
                        <a:pt x="243" y="606"/>
                      </a:lnTo>
                      <a:lnTo>
                        <a:pt x="243" y="605"/>
                      </a:lnTo>
                      <a:lnTo>
                        <a:pt x="242" y="604"/>
                      </a:lnTo>
                      <a:lnTo>
                        <a:pt x="243" y="603"/>
                      </a:lnTo>
                      <a:lnTo>
                        <a:pt x="243" y="601"/>
                      </a:lnTo>
                      <a:lnTo>
                        <a:pt x="244" y="600"/>
                      </a:lnTo>
                      <a:lnTo>
                        <a:pt x="244" y="599"/>
                      </a:lnTo>
                      <a:lnTo>
                        <a:pt x="243" y="599"/>
                      </a:lnTo>
                      <a:lnTo>
                        <a:pt x="244" y="598"/>
                      </a:lnTo>
                      <a:lnTo>
                        <a:pt x="244" y="597"/>
                      </a:lnTo>
                      <a:lnTo>
                        <a:pt x="245" y="597"/>
                      </a:lnTo>
                      <a:lnTo>
                        <a:pt x="245" y="596"/>
                      </a:lnTo>
                      <a:lnTo>
                        <a:pt x="245" y="595"/>
                      </a:lnTo>
                      <a:lnTo>
                        <a:pt x="246" y="595"/>
                      </a:lnTo>
                      <a:lnTo>
                        <a:pt x="247" y="595"/>
                      </a:lnTo>
                      <a:lnTo>
                        <a:pt x="247" y="594"/>
                      </a:lnTo>
                      <a:lnTo>
                        <a:pt x="247" y="593"/>
                      </a:lnTo>
                      <a:lnTo>
                        <a:pt x="247" y="592"/>
                      </a:lnTo>
                      <a:lnTo>
                        <a:pt x="248" y="592"/>
                      </a:lnTo>
                      <a:lnTo>
                        <a:pt x="248" y="591"/>
                      </a:lnTo>
                      <a:lnTo>
                        <a:pt x="248" y="590"/>
                      </a:lnTo>
                      <a:lnTo>
                        <a:pt x="248" y="589"/>
                      </a:lnTo>
                      <a:lnTo>
                        <a:pt x="248" y="588"/>
                      </a:lnTo>
                      <a:lnTo>
                        <a:pt x="248" y="587"/>
                      </a:lnTo>
                      <a:lnTo>
                        <a:pt x="248" y="586"/>
                      </a:lnTo>
                      <a:lnTo>
                        <a:pt x="248" y="585"/>
                      </a:lnTo>
                      <a:lnTo>
                        <a:pt x="248" y="584"/>
                      </a:lnTo>
                      <a:lnTo>
                        <a:pt x="248" y="583"/>
                      </a:lnTo>
                      <a:lnTo>
                        <a:pt x="247" y="583"/>
                      </a:lnTo>
                      <a:lnTo>
                        <a:pt x="247" y="580"/>
                      </a:lnTo>
                      <a:lnTo>
                        <a:pt x="247" y="579"/>
                      </a:lnTo>
                      <a:lnTo>
                        <a:pt x="245" y="578"/>
                      </a:lnTo>
                      <a:lnTo>
                        <a:pt x="244" y="578"/>
                      </a:lnTo>
                      <a:lnTo>
                        <a:pt x="243" y="577"/>
                      </a:lnTo>
                      <a:lnTo>
                        <a:pt x="243" y="576"/>
                      </a:lnTo>
                      <a:lnTo>
                        <a:pt x="241" y="576"/>
                      </a:lnTo>
                      <a:lnTo>
                        <a:pt x="241" y="575"/>
                      </a:lnTo>
                      <a:lnTo>
                        <a:pt x="240" y="575"/>
                      </a:lnTo>
                      <a:lnTo>
                        <a:pt x="240" y="574"/>
                      </a:lnTo>
                      <a:lnTo>
                        <a:pt x="240" y="573"/>
                      </a:lnTo>
                      <a:lnTo>
                        <a:pt x="239" y="572"/>
                      </a:lnTo>
                      <a:lnTo>
                        <a:pt x="238" y="572"/>
                      </a:lnTo>
                      <a:lnTo>
                        <a:pt x="237" y="570"/>
                      </a:lnTo>
                      <a:lnTo>
                        <a:pt x="236" y="569"/>
                      </a:lnTo>
                      <a:lnTo>
                        <a:pt x="236" y="568"/>
                      </a:lnTo>
                      <a:lnTo>
                        <a:pt x="236" y="567"/>
                      </a:lnTo>
                      <a:lnTo>
                        <a:pt x="235" y="566"/>
                      </a:lnTo>
                      <a:lnTo>
                        <a:pt x="235" y="565"/>
                      </a:lnTo>
                      <a:lnTo>
                        <a:pt x="235" y="564"/>
                      </a:lnTo>
                      <a:lnTo>
                        <a:pt x="235" y="563"/>
                      </a:lnTo>
                      <a:lnTo>
                        <a:pt x="236" y="563"/>
                      </a:lnTo>
                      <a:lnTo>
                        <a:pt x="236" y="562"/>
                      </a:lnTo>
                      <a:lnTo>
                        <a:pt x="237" y="562"/>
                      </a:lnTo>
                      <a:lnTo>
                        <a:pt x="236" y="561"/>
                      </a:lnTo>
                      <a:lnTo>
                        <a:pt x="237" y="561"/>
                      </a:lnTo>
                      <a:lnTo>
                        <a:pt x="237" y="559"/>
                      </a:lnTo>
                      <a:lnTo>
                        <a:pt x="237" y="558"/>
                      </a:lnTo>
                      <a:lnTo>
                        <a:pt x="237" y="557"/>
                      </a:lnTo>
                      <a:lnTo>
                        <a:pt x="236" y="556"/>
                      </a:lnTo>
                      <a:lnTo>
                        <a:pt x="236" y="555"/>
                      </a:lnTo>
                      <a:lnTo>
                        <a:pt x="236" y="554"/>
                      </a:lnTo>
                      <a:lnTo>
                        <a:pt x="235" y="554"/>
                      </a:lnTo>
                      <a:lnTo>
                        <a:pt x="234" y="554"/>
                      </a:lnTo>
                      <a:lnTo>
                        <a:pt x="233" y="554"/>
                      </a:lnTo>
                      <a:lnTo>
                        <a:pt x="232" y="554"/>
                      </a:lnTo>
                      <a:lnTo>
                        <a:pt x="231" y="554"/>
                      </a:lnTo>
                      <a:lnTo>
                        <a:pt x="231" y="553"/>
                      </a:lnTo>
                      <a:lnTo>
                        <a:pt x="230" y="552"/>
                      </a:lnTo>
                      <a:lnTo>
                        <a:pt x="231" y="552"/>
                      </a:lnTo>
                      <a:lnTo>
                        <a:pt x="231" y="551"/>
                      </a:lnTo>
                      <a:lnTo>
                        <a:pt x="230" y="550"/>
                      </a:lnTo>
                      <a:lnTo>
                        <a:pt x="229" y="550"/>
                      </a:lnTo>
                      <a:lnTo>
                        <a:pt x="229" y="549"/>
                      </a:lnTo>
                      <a:lnTo>
                        <a:pt x="228" y="549"/>
                      </a:lnTo>
                      <a:lnTo>
                        <a:pt x="228" y="547"/>
                      </a:lnTo>
                      <a:lnTo>
                        <a:pt x="227" y="546"/>
                      </a:lnTo>
                      <a:lnTo>
                        <a:pt x="227" y="545"/>
                      </a:lnTo>
                      <a:lnTo>
                        <a:pt x="227" y="544"/>
                      </a:lnTo>
                      <a:lnTo>
                        <a:pt x="227" y="543"/>
                      </a:lnTo>
                      <a:lnTo>
                        <a:pt x="226" y="543"/>
                      </a:lnTo>
                      <a:lnTo>
                        <a:pt x="225" y="543"/>
                      </a:lnTo>
                      <a:lnTo>
                        <a:pt x="222" y="543"/>
                      </a:lnTo>
                      <a:lnTo>
                        <a:pt x="221" y="543"/>
                      </a:lnTo>
                      <a:lnTo>
                        <a:pt x="220" y="542"/>
                      </a:lnTo>
                      <a:lnTo>
                        <a:pt x="219" y="542"/>
                      </a:lnTo>
                      <a:lnTo>
                        <a:pt x="218" y="542"/>
                      </a:lnTo>
                      <a:lnTo>
                        <a:pt x="217" y="543"/>
                      </a:lnTo>
                      <a:lnTo>
                        <a:pt x="216" y="544"/>
                      </a:lnTo>
                      <a:lnTo>
                        <a:pt x="216" y="543"/>
                      </a:lnTo>
                      <a:lnTo>
                        <a:pt x="215" y="543"/>
                      </a:lnTo>
                      <a:lnTo>
                        <a:pt x="214" y="543"/>
                      </a:lnTo>
                      <a:lnTo>
                        <a:pt x="213" y="543"/>
                      </a:lnTo>
                      <a:lnTo>
                        <a:pt x="213" y="542"/>
                      </a:lnTo>
                      <a:lnTo>
                        <a:pt x="212" y="542"/>
                      </a:lnTo>
                      <a:lnTo>
                        <a:pt x="211" y="543"/>
                      </a:lnTo>
                      <a:lnTo>
                        <a:pt x="211" y="544"/>
                      </a:lnTo>
                      <a:lnTo>
                        <a:pt x="210" y="544"/>
                      </a:lnTo>
                      <a:lnTo>
                        <a:pt x="210" y="543"/>
                      </a:lnTo>
                      <a:lnTo>
                        <a:pt x="209" y="543"/>
                      </a:lnTo>
                      <a:lnTo>
                        <a:pt x="208" y="543"/>
                      </a:lnTo>
                      <a:lnTo>
                        <a:pt x="208" y="542"/>
                      </a:lnTo>
                      <a:lnTo>
                        <a:pt x="207" y="542"/>
                      </a:lnTo>
                      <a:lnTo>
                        <a:pt x="205" y="542"/>
                      </a:lnTo>
                      <a:lnTo>
                        <a:pt x="204" y="542"/>
                      </a:lnTo>
                      <a:lnTo>
                        <a:pt x="204" y="543"/>
                      </a:lnTo>
                      <a:lnTo>
                        <a:pt x="203" y="543"/>
                      </a:lnTo>
                      <a:lnTo>
                        <a:pt x="203" y="542"/>
                      </a:lnTo>
                      <a:lnTo>
                        <a:pt x="203" y="543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1" y="542"/>
                      </a:lnTo>
                      <a:lnTo>
                        <a:pt x="200" y="542"/>
                      </a:lnTo>
                      <a:lnTo>
                        <a:pt x="200" y="541"/>
                      </a:lnTo>
                      <a:lnTo>
                        <a:pt x="199" y="541"/>
                      </a:lnTo>
                      <a:lnTo>
                        <a:pt x="198" y="541"/>
                      </a:lnTo>
                      <a:lnTo>
                        <a:pt x="198" y="542"/>
                      </a:lnTo>
                      <a:lnTo>
                        <a:pt x="197" y="542"/>
                      </a:lnTo>
                      <a:lnTo>
                        <a:pt x="196" y="542"/>
                      </a:lnTo>
                      <a:lnTo>
                        <a:pt x="195" y="542"/>
                      </a:lnTo>
                      <a:lnTo>
                        <a:pt x="195" y="543"/>
                      </a:lnTo>
                      <a:lnTo>
                        <a:pt x="194" y="542"/>
                      </a:lnTo>
                      <a:lnTo>
                        <a:pt x="193" y="542"/>
                      </a:lnTo>
                      <a:lnTo>
                        <a:pt x="193" y="541"/>
                      </a:lnTo>
                      <a:lnTo>
                        <a:pt x="192" y="541"/>
                      </a:lnTo>
                      <a:lnTo>
                        <a:pt x="191" y="541"/>
                      </a:lnTo>
                      <a:lnTo>
                        <a:pt x="190" y="541"/>
                      </a:lnTo>
                      <a:lnTo>
                        <a:pt x="189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7" y="537"/>
                      </a:lnTo>
                      <a:lnTo>
                        <a:pt x="186" y="537"/>
                      </a:lnTo>
                      <a:lnTo>
                        <a:pt x="185" y="537"/>
                      </a:lnTo>
                      <a:lnTo>
                        <a:pt x="184" y="537"/>
                      </a:lnTo>
                      <a:lnTo>
                        <a:pt x="184" y="536"/>
                      </a:lnTo>
                      <a:lnTo>
                        <a:pt x="183" y="536"/>
                      </a:lnTo>
                      <a:lnTo>
                        <a:pt x="182" y="535"/>
                      </a:lnTo>
                      <a:lnTo>
                        <a:pt x="181" y="534"/>
                      </a:lnTo>
                      <a:lnTo>
                        <a:pt x="180" y="535"/>
                      </a:lnTo>
                      <a:lnTo>
                        <a:pt x="180" y="534"/>
                      </a:lnTo>
                      <a:lnTo>
                        <a:pt x="179" y="534"/>
                      </a:lnTo>
                      <a:lnTo>
                        <a:pt x="179" y="533"/>
                      </a:lnTo>
                      <a:lnTo>
                        <a:pt x="178" y="533"/>
                      </a:lnTo>
                      <a:lnTo>
                        <a:pt x="178" y="532"/>
                      </a:lnTo>
                      <a:lnTo>
                        <a:pt x="178" y="531"/>
                      </a:lnTo>
                      <a:lnTo>
                        <a:pt x="177" y="531"/>
                      </a:lnTo>
                      <a:lnTo>
                        <a:pt x="177" y="530"/>
                      </a:lnTo>
                      <a:lnTo>
                        <a:pt x="176" y="530"/>
                      </a:lnTo>
                      <a:lnTo>
                        <a:pt x="176" y="529"/>
                      </a:lnTo>
                      <a:lnTo>
                        <a:pt x="175" y="529"/>
                      </a:lnTo>
                      <a:lnTo>
                        <a:pt x="175" y="528"/>
                      </a:lnTo>
                      <a:lnTo>
                        <a:pt x="175" y="527"/>
                      </a:lnTo>
                      <a:lnTo>
                        <a:pt x="175" y="526"/>
                      </a:lnTo>
                      <a:lnTo>
                        <a:pt x="175" y="525"/>
                      </a:lnTo>
                      <a:lnTo>
                        <a:pt x="174" y="524"/>
                      </a:lnTo>
                      <a:lnTo>
                        <a:pt x="174" y="523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0"/>
                      </a:lnTo>
                      <a:lnTo>
                        <a:pt x="172" y="520"/>
                      </a:lnTo>
                      <a:lnTo>
                        <a:pt x="171" y="520"/>
                      </a:lnTo>
                      <a:lnTo>
                        <a:pt x="170" y="521"/>
                      </a:lnTo>
                      <a:lnTo>
                        <a:pt x="170" y="520"/>
                      </a:lnTo>
                      <a:lnTo>
                        <a:pt x="169" y="520"/>
                      </a:lnTo>
                      <a:lnTo>
                        <a:pt x="169" y="521"/>
                      </a:lnTo>
                      <a:lnTo>
                        <a:pt x="168" y="520"/>
                      </a:lnTo>
                      <a:lnTo>
                        <a:pt x="168" y="521"/>
                      </a:lnTo>
                      <a:lnTo>
                        <a:pt x="167" y="520"/>
                      </a:lnTo>
                      <a:lnTo>
                        <a:pt x="166" y="520"/>
                      </a:lnTo>
                      <a:lnTo>
                        <a:pt x="165" y="520"/>
                      </a:lnTo>
                      <a:lnTo>
                        <a:pt x="165" y="521"/>
                      </a:lnTo>
                      <a:lnTo>
                        <a:pt x="164" y="521"/>
                      </a:lnTo>
                      <a:lnTo>
                        <a:pt x="163" y="522"/>
                      </a:lnTo>
                      <a:lnTo>
                        <a:pt x="163" y="521"/>
                      </a:lnTo>
                      <a:lnTo>
                        <a:pt x="162" y="522"/>
                      </a:lnTo>
                      <a:lnTo>
                        <a:pt x="161" y="522"/>
                      </a:lnTo>
                      <a:lnTo>
                        <a:pt x="161" y="523"/>
                      </a:lnTo>
                      <a:lnTo>
                        <a:pt x="160" y="524"/>
                      </a:lnTo>
                      <a:lnTo>
                        <a:pt x="160" y="525"/>
                      </a:lnTo>
                      <a:lnTo>
                        <a:pt x="160" y="526"/>
                      </a:lnTo>
                      <a:lnTo>
                        <a:pt x="159" y="527"/>
                      </a:lnTo>
                      <a:lnTo>
                        <a:pt x="158" y="527"/>
                      </a:lnTo>
                      <a:lnTo>
                        <a:pt x="159" y="528"/>
                      </a:lnTo>
                      <a:lnTo>
                        <a:pt x="158" y="529"/>
                      </a:lnTo>
                      <a:lnTo>
                        <a:pt x="157" y="529"/>
                      </a:lnTo>
                      <a:lnTo>
                        <a:pt x="157" y="530"/>
                      </a:lnTo>
                      <a:lnTo>
                        <a:pt x="157" y="531"/>
                      </a:lnTo>
                      <a:lnTo>
                        <a:pt x="157" y="532"/>
                      </a:lnTo>
                      <a:lnTo>
                        <a:pt x="156" y="532"/>
                      </a:lnTo>
                      <a:lnTo>
                        <a:pt x="156" y="533"/>
                      </a:lnTo>
                      <a:lnTo>
                        <a:pt x="155" y="533"/>
                      </a:lnTo>
                      <a:lnTo>
                        <a:pt x="154" y="533"/>
                      </a:lnTo>
                      <a:lnTo>
                        <a:pt x="154" y="534"/>
                      </a:lnTo>
                      <a:lnTo>
                        <a:pt x="153" y="534"/>
                      </a:lnTo>
                      <a:lnTo>
                        <a:pt x="152" y="534"/>
                      </a:lnTo>
                      <a:lnTo>
                        <a:pt x="152" y="535"/>
                      </a:lnTo>
                      <a:lnTo>
                        <a:pt x="151" y="535"/>
                      </a:lnTo>
                      <a:lnTo>
                        <a:pt x="152" y="535"/>
                      </a:lnTo>
                      <a:lnTo>
                        <a:pt x="152" y="536"/>
                      </a:lnTo>
                      <a:lnTo>
                        <a:pt x="151" y="536"/>
                      </a:lnTo>
                      <a:lnTo>
                        <a:pt x="150" y="536"/>
                      </a:lnTo>
                      <a:lnTo>
                        <a:pt x="150" y="537"/>
                      </a:lnTo>
                      <a:lnTo>
                        <a:pt x="149" y="537"/>
                      </a:lnTo>
                      <a:lnTo>
                        <a:pt x="148" y="537"/>
                      </a:lnTo>
                      <a:lnTo>
                        <a:pt x="148" y="538"/>
                      </a:lnTo>
                      <a:lnTo>
                        <a:pt x="149" y="538"/>
                      </a:lnTo>
                      <a:lnTo>
                        <a:pt x="149" y="539"/>
                      </a:lnTo>
                      <a:lnTo>
                        <a:pt x="148" y="539"/>
                      </a:lnTo>
                      <a:lnTo>
                        <a:pt x="147" y="538"/>
                      </a:lnTo>
                      <a:lnTo>
                        <a:pt x="146" y="538"/>
                      </a:lnTo>
                      <a:lnTo>
                        <a:pt x="145" y="537"/>
                      </a:lnTo>
                      <a:lnTo>
                        <a:pt x="144" y="537"/>
                      </a:lnTo>
                      <a:lnTo>
                        <a:pt x="144" y="536"/>
                      </a:lnTo>
                      <a:lnTo>
                        <a:pt x="144" y="535"/>
                      </a:lnTo>
                      <a:lnTo>
                        <a:pt x="144" y="534"/>
                      </a:lnTo>
                      <a:lnTo>
                        <a:pt x="144" y="535"/>
                      </a:lnTo>
                      <a:lnTo>
                        <a:pt x="143" y="535"/>
                      </a:lnTo>
                      <a:lnTo>
                        <a:pt x="143" y="534"/>
                      </a:lnTo>
                      <a:lnTo>
                        <a:pt x="142" y="534"/>
                      </a:lnTo>
                      <a:lnTo>
                        <a:pt x="142" y="535"/>
                      </a:lnTo>
                      <a:lnTo>
                        <a:pt x="143" y="535"/>
                      </a:lnTo>
                      <a:lnTo>
                        <a:pt x="143" y="536"/>
                      </a:lnTo>
                      <a:lnTo>
                        <a:pt x="142" y="536"/>
                      </a:lnTo>
                      <a:lnTo>
                        <a:pt x="142" y="537"/>
                      </a:lnTo>
                      <a:lnTo>
                        <a:pt x="141" y="537"/>
                      </a:lnTo>
                      <a:lnTo>
                        <a:pt x="141" y="538"/>
                      </a:lnTo>
                      <a:lnTo>
                        <a:pt x="140" y="538"/>
                      </a:lnTo>
                      <a:lnTo>
                        <a:pt x="140" y="539"/>
                      </a:lnTo>
                      <a:lnTo>
                        <a:pt x="139" y="538"/>
                      </a:lnTo>
                      <a:lnTo>
                        <a:pt x="139" y="537"/>
                      </a:lnTo>
                      <a:lnTo>
                        <a:pt x="138" y="537"/>
                      </a:lnTo>
                      <a:lnTo>
                        <a:pt x="138" y="536"/>
                      </a:lnTo>
                      <a:lnTo>
                        <a:pt x="137" y="536"/>
                      </a:lnTo>
                      <a:lnTo>
                        <a:pt x="137" y="537"/>
                      </a:lnTo>
                      <a:lnTo>
                        <a:pt x="137" y="536"/>
                      </a:lnTo>
                      <a:lnTo>
                        <a:pt x="136" y="537"/>
                      </a:lnTo>
                      <a:lnTo>
                        <a:pt x="136" y="538"/>
                      </a:lnTo>
                      <a:lnTo>
                        <a:pt x="135" y="538"/>
                      </a:lnTo>
                      <a:lnTo>
                        <a:pt x="134" y="538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6"/>
                      </a:lnTo>
                      <a:lnTo>
                        <a:pt x="133" y="536"/>
                      </a:lnTo>
                      <a:lnTo>
                        <a:pt x="132" y="537"/>
                      </a:lnTo>
                      <a:lnTo>
                        <a:pt x="132" y="538"/>
                      </a:lnTo>
                      <a:lnTo>
                        <a:pt x="132" y="539"/>
                      </a:lnTo>
                      <a:lnTo>
                        <a:pt x="132" y="540"/>
                      </a:lnTo>
                      <a:lnTo>
                        <a:pt x="132" y="541"/>
                      </a:lnTo>
                      <a:lnTo>
                        <a:pt x="131" y="541"/>
                      </a:lnTo>
                      <a:lnTo>
                        <a:pt x="130" y="541"/>
                      </a:lnTo>
                      <a:lnTo>
                        <a:pt x="130" y="542"/>
                      </a:lnTo>
                      <a:lnTo>
                        <a:pt x="129" y="543"/>
                      </a:lnTo>
                      <a:lnTo>
                        <a:pt x="128" y="543"/>
                      </a:lnTo>
                      <a:lnTo>
                        <a:pt x="128" y="542"/>
                      </a:lnTo>
                      <a:lnTo>
                        <a:pt x="127" y="542"/>
                      </a:lnTo>
                      <a:lnTo>
                        <a:pt x="127" y="541"/>
                      </a:lnTo>
                      <a:lnTo>
                        <a:pt x="127" y="542"/>
                      </a:lnTo>
                      <a:lnTo>
                        <a:pt x="126" y="542"/>
                      </a:lnTo>
                      <a:lnTo>
                        <a:pt x="126" y="541"/>
                      </a:lnTo>
                      <a:lnTo>
                        <a:pt x="125" y="541"/>
                      </a:lnTo>
                      <a:lnTo>
                        <a:pt x="125" y="540"/>
                      </a:lnTo>
                      <a:lnTo>
                        <a:pt x="124" y="540"/>
                      </a:lnTo>
                      <a:lnTo>
                        <a:pt x="125" y="540"/>
                      </a:lnTo>
                      <a:lnTo>
                        <a:pt x="125" y="539"/>
                      </a:lnTo>
                      <a:lnTo>
                        <a:pt x="125" y="538"/>
                      </a:lnTo>
                      <a:lnTo>
                        <a:pt x="125" y="537"/>
                      </a:lnTo>
                      <a:lnTo>
                        <a:pt x="124" y="537"/>
                      </a:lnTo>
                      <a:lnTo>
                        <a:pt x="123" y="537"/>
                      </a:lnTo>
                      <a:lnTo>
                        <a:pt x="122" y="538"/>
                      </a:lnTo>
                      <a:lnTo>
                        <a:pt x="122" y="539"/>
                      </a:lnTo>
                      <a:lnTo>
                        <a:pt x="121" y="538"/>
                      </a:lnTo>
                      <a:lnTo>
                        <a:pt x="120" y="538"/>
                      </a:lnTo>
                      <a:lnTo>
                        <a:pt x="120" y="537"/>
                      </a:lnTo>
                      <a:lnTo>
                        <a:pt x="120" y="538"/>
                      </a:lnTo>
                      <a:lnTo>
                        <a:pt x="119" y="537"/>
                      </a:lnTo>
                      <a:lnTo>
                        <a:pt x="118" y="538"/>
                      </a:lnTo>
                      <a:lnTo>
                        <a:pt x="117" y="537"/>
                      </a:lnTo>
                      <a:lnTo>
                        <a:pt x="117" y="536"/>
                      </a:lnTo>
                      <a:lnTo>
                        <a:pt x="116" y="536"/>
                      </a:lnTo>
                      <a:lnTo>
                        <a:pt x="115" y="536"/>
                      </a:lnTo>
                      <a:lnTo>
                        <a:pt x="114" y="536"/>
                      </a:lnTo>
                      <a:lnTo>
                        <a:pt x="114" y="535"/>
                      </a:lnTo>
                      <a:lnTo>
                        <a:pt x="113" y="534"/>
                      </a:lnTo>
                      <a:lnTo>
                        <a:pt x="113" y="535"/>
                      </a:lnTo>
                      <a:lnTo>
                        <a:pt x="112" y="535"/>
                      </a:lnTo>
                      <a:lnTo>
                        <a:pt x="111" y="535"/>
                      </a:lnTo>
                      <a:lnTo>
                        <a:pt x="109" y="535"/>
                      </a:lnTo>
                      <a:lnTo>
                        <a:pt x="108" y="536"/>
                      </a:lnTo>
                      <a:lnTo>
                        <a:pt x="108" y="535"/>
                      </a:lnTo>
                      <a:lnTo>
                        <a:pt x="107" y="535"/>
                      </a:lnTo>
                      <a:lnTo>
                        <a:pt x="107" y="536"/>
                      </a:lnTo>
                      <a:lnTo>
                        <a:pt x="106" y="536"/>
                      </a:lnTo>
                      <a:lnTo>
                        <a:pt x="105" y="536"/>
                      </a:lnTo>
                      <a:lnTo>
                        <a:pt x="105" y="537"/>
                      </a:lnTo>
                      <a:lnTo>
                        <a:pt x="104" y="537"/>
                      </a:lnTo>
                      <a:lnTo>
                        <a:pt x="104" y="536"/>
                      </a:lnTo>
                      <a:lnTo>
                        <a:pt x="103" y="536"/>
                      </a:lnTo>
                      <a:lnTo>
                        <a:pt x="103" y="537"/>
                      </a:lnTo>
                      <a:lnTo>
                        <a:pt x="103" y="536"/>
                      </a:lnTo>
                      <a:lnTo>
                        <a:pt x="102" y="536"/>
                      </a:lnTo>
                      <a:lnTo>
                        <a:pt x="102" y="535"/>
                      </a:lnTo>
                      <a:lnTo>
                        <a:pt x="102" y="534"/>
                      </a:lnTo>
                      <a:lnTo>
                        <a:pt x="101" y="535"/>
                      </a:lnTo>
                      <a:lnTo>
                        <a:pt x="100" y="534"/>
                      </a:lnTo>
                      <a:lnTo>
                        <a:pt x="99" y="534"/>
                      </a:lnTo>
                      <a:lnTo>
                        <a:pt x="99" y="535"/>
                      </a:lnTo>
                      <a:lnTo>
                        <a:pt x="98" y="535"/>
                      </a:lnTo>
                      <a:lnTo>
                        <a:pt x="97" y="534"/>
                      </a:lnTo>
                      <a:lnTo>
                        <a:pt x="97" y="535"/>
                      </a:lnTo>
                      <a:lnTo>
                        <a:pt x="96" y="535"/>
                      </a:lnTo>
                      <a:lnTo>
                        <a:pt x="96" y="534"/>
                      </a:lnTo>
                      <a:lnTo>
                        <a:pt x="96" y="535"/>
                      </a:lnTo>
                      <a:lnTo>
                        <a:pt x="95" y="535"/>
                      </a:lnTo>
                      <a:lnTo>
                        <a:pt x="95" y="534"/>
                      </a:lnTo>
                      <a:lnTo>
                        <a:pt x="94" y="534"/>
                      </a:lnTo>
                      <a:lnTo>
                        <a:pt x="94" y="533"/>
                      </a:lnTo>
                      <a:lnTo>
                        <a:pt x="93" y="532"/>
                      </a:lnTo>
                      <a:lnTo>
                        <a:pt x="93" y="533"/>
                      </a:lnTo>
                      <a:lnTo>
                        <a:pt x="92" y="533"/>
                      </a:lnTo>
                      <a:lnTo>
                        <a:pt x="92" y="534"/>
                      </a:lnTo>
                      <a:lnTo>
                        <a:pt x="91" y="535"/>
                      </a:lnTo>
                      <a:lnTo>
                        <a:pt x="90" y="536"/>
                      </a:lnTo>
                      <a:lnTo>
                        <a:pt x="89" y="536"/>
                      </a:lnTo>
                      <a:lnTo>
                        <a:pt x="88" y="536"/>
                      </a:lnTo>
                      <a:lnTo>
                        <a:pt x="88" y="535"/>
                      </a:lnTo>
                      <a:lnTo>
                        <a:pt x="87" y="535"/>
                      </a:lnTo>
                      <a:lnTo>
                        <a:pt x="86" y="535"/>
                      </a:lnTo>
                      <a:lnTo>
                        <a:pt x="86" y="534"/>
                      </a:lnTo>
                      <a:lnTo>
                        <a:pt x="86" y="535"/>
                      </a:lnTo>
                      <a:lnTo>
                        <a:pt x="85" y="535"/>
                      </a:lnTo>
                      <a:lnTo>
                        <a:pt x="85" y="534"/>
                      </a:lnTo>
                      <a:lnTo>
                        <a:pt x="85" y="533"/>
                      </a:lnTo>
                      <a:lnTo>
                        <a:pt x="84" y="534"/>
                      </a:lnTo>
                      <a:lnTo>
                        <a:pt x="84" y="533"/>
                      </a:lnTo>
                      <a:lnTo>
                        <a:pt x="83" y="534"/>
                      </a:lnTo>
                      <a:lnTo>
                        <a:pt x="82" y="534"/>
                      </a:lnTo>
                      <a:lnTo>
                        <a:pt x="82" y="535"/>
                      </a:lnTo>
                      <a:lnTo>
                        <a:pt x="81" y="535"/>
                      </a:lnTo>
                      <a:lnTo>
                        <a:pt x="82" y="535"/>
                      </a:lnTo>
                      <a:lnTo>
                        <a:pt x="82" y="536"/>
                      </a:lnTo>
                      <a:lnTo>
                        <a:pt x="81" y="536"/>
                      </a:lnTo>
                      <a:lnTo>
                        <a:pt x="81" y="535"/>
                      </a:lnTo>
                      <a:lnTo>
                        <a:pt x="80" y="535"/>
                      </a:lnTo>
                      <a:lnTo>
                        <a:pt x="80" y="534"/>
                      </a:lnTo>
                      <a:lnTo>
                        <a:pt x="79" y="534"/>
                      </a:lnTo>
                      <a:lnTo>
                        <a:pt x="79" y="535"/>
                      </a:lnTo>
                      <a:lnTo>
                        <a:pt x="79" y="534"/>
                      </a:lnTo>
                      <a:lnTo>
                        <a:pt x="78" y="534"/>
                      </a:lnTo>
                      <a:lnTo>
                        <a:pt x="77" y="534"/>
                      </a:lnTo>
                      <a:lnTo>
                        <a:pt x="77" y="535"/>
                      </a:lnTo>
                      <a:lnTo>
                        <a:pt x="77" y="534"/>
                      </a:lnTo>
                      <a:lnTo>
                        <a:pt x="76" y="534"/>
                      </a:lnTo>
                      <a:lnTo>
                        <a:pt x="75" y="534"/>
                      </a:lnTo>
                      <a:lnTo>
                        <a:pt x="75" y="533"/>
                      </a:lnTo>
                      <a:lnTo>
                        <a:pt x="75" y="532"/>
                      </a:lnTo>
                      <a:lnTo>
                        <a:pt x="75" y="531"/>
                      </a:lnTo>
                      <a:lnTo>
                        <a:pt x="74" y="531"/>
                      </a:lnTo>
                      <a:lnTo>
                        <a:pt x="74" y="532"/>
                      </a:lnTo>
                      <a:lnTo>
                        <a:pt x="74" y="531"/>
                      </a:lnTo>
                      <a:lnTo>
                        <a:pt x="73" y="531"/>
                      </a:lnTo>
                      <a:lnTo>
                        <a:pt x="72" y="530"/>
                      </a:lnTo>
                      <a:lnTo>
                        <a:pt x="71" y="531"/>
                      </a:lnTo>
                      <a:lnTo>
                        <a:pt x="71" y="530"/>
                      </a:lnTo>
                      <a:lnTo>
                        <a:pt x="70" y="530"/>
                      </a:lnTo>
                      <a:lnTo>
                        <a:pt x="70" y="531"/>
                      </a:lnTo>
                      <a:lnTo>
                        <a:pt x="70" y="530"/>
                      </a:lnTo>
                      <a:lnTo>
                        <a:pt x="69" y="530"/>
                      </a:lnTo>
                      <a:lnTo>
                        <a:pt x="69" y="529"/>
                      </a:lnTo>
                      <a:lnTo>
                        <a:pt x="68" y="529"/>
                      </a:lnTo>
                      <a:lnTo>
                        <a:pt x="68" y="530"/>
                      </a:lnTo>
                      <a:lnTo>
                        <a:pt x="67" y="529"/>
                      </a:lnTo>
                      <a:lnTo>
                        <a:pt x="67" y="530"/>
                      </a:lnTo>
                      <a:lnTo>
                        <a:pt x="66" y="529"/>
                      </a:lnTo>
                      <a:lnTo>
                        <a:pt x="66" y="530"/>
                      </a:lnTo>
                      <a:lnTo>
                        <a:pt x="65" y="530"/>
                      </a:lnTo>
                      <a:lnTo>
                        <a:pt x="64" y="529"/>
                      </a:lnTo>
                      <a:lnTo>
                        <a:pt x="63" y="529"/>
                      </a:lnTo>
                      <a:lnTo>
                        <a:pt x="62" y="529"/>
                      </a:lnTo>
                      <a:lnTo>
                        <a:pt x="62" y="528"/>
                      </a:lnTo>
                      <a:lnTo>
                        <a:pt x="62" y="527"/>
                      </a:lnTo>
                      <a:lnTo>
                        <a:pt x="61" y="527"/>
                      </a:lnTo>
                      <a:lnTo>
                        <a:pt x="61" y="528"/>
                      </a:lnTo>
                      <a:lnTo>
                        <a:pt x="59" y="529"/>
                      </a:lnTo>
                      <a:lnTo>
                        <a:pt x="58" y="529"/>
                      </a:lnTo>
                      <a:lnTo>
                        <a:pt x="58" y="528"/>
                      </a:lnTo>
                      <a:lnTo>
                        <a:pt x="57" y="528"/>
                      </a:lnTo>
                      <a:lnTo>
                        <a:pt x="56" y="528"/>
                      </a:lnTo>
                      <a:lnTo>
                        <a:pt x="55" y="527"/>
                      </a:lnTo>
                      <a:lnTo>
                        <a:pt x="55" y="526"/>
                      </a:lnTo>
                      <a:lnTo>
                        <a:pt x="55" y="525"/>
                      </a:lnTo>
                      <a:lnTo>
                        <a:pt x="55" y="524"/>
                      </a:lnTo>
                      <a:lnTo>
                        <a:pt x="55" y="525"/>
                      </a:lnTo>
                      <a:lnTo>
                        <a:pt x="54" y="525"/>
                      </a:lnTo>
                      <a:lnTo>
                        <a:pt x="54" y="524"/>
                      </a:lnTo>
                      <a:lnTo>
                        <a:pt x="55" y="524"/>
                      </a:lnTo>
                      <a:lnTo>
                        <a:pt x="54" y="524"/>
                      </a:lnTo>
                      <a:lnTo>
                        <a:pt x="54" y="523"/>
                      </a:lnTo>
                      <a:lnTo>
                        <a:pt x="53" y="523"/>
                      </a:lnTo>
                      <a:lnTo>
                        <a:pt x="53" y="522"/>
                      </a:lnTo>
                      <a:lnTo>
                        <a:pt x="52" y="523"/>
                      </a:lnTo>
                      <a:lnTo>
                        <a:pt x="53" y="522"/>
                      </a:lnTo>
                      <a:lnTo>
                        <a:pt x="52" y="521"/>
                      </a:lnTo>
                      <a:lnTo>
                        <a:pt x="53" y="520"/>
                      </a:lnTo>
                      <a:lnTo>
                        <a:pt x="52" y="520"/>
                      </a:lnTo>
                      <a:lnTo>
                        <a:pt x="51" y="520"/>
                      </a:lnTo>
                      <a:lnTo>
                        <a:pt x="50" y="521"/>
                      </a:lnTo>
                      <a:lnTo>
                        <a:pt x="49" y="521"/>
                      </a:lnTo>
                      <a:lnTo>
                        <a:pt x="48" y="520"/>
                      </a:lnTo>
                      <a:lnTo>
                        <a:pt x="48" y="521"/>
                      </a:lnTo>
                      <a:lnTo>
                        <a:pt x="47" y="520"/>
                      </a:lnTo>
                      <a:lnTo>
                        <a:pt x="46" y="520"/>
                      </a:lnTo>
                      <a:lnTo>
                        <a:pt x="45" y="519"/>
                      </a:lnTo>
                      <a:lnTo>
                        <a:pt x="44" y="519"/>
                      </a:lnTo>
                      <a:lnTo>
                        <a:pt x="43" y="519"/>
                      </a:lnTo>
                      <a:lnTo>
                        <a:pt x="44" y="520"/>
                      </a:lnTo>
                      <a:lnTo>
                        <a:pt x="43" y="520"/>
                      </a:lnTo>
                      <a:lnTo>
                        <a:pt x="42" y="521"/>
                      </a:lnTo>
                      <a:lnTo>
                        <a:pt x="41" y="520"/>
                      </a:lnTo>
                      <a:lnTo>
                        <a:pt x="40" y="520"/>
                      </a:lnTo>
                      <a:lnTo>
                        <a:pt x="40" y="521"/>
                      </a:lnTo>
                      <a:lnTo>
                        <a:pt x="40" y="522"/>
                      </a:lnTo>
                      <a:lnTo>
                        <a:pt x="41" y="522"/>
                      </a:lnTo>
                      <a:lnTo>
                        <a:pt x="40" y="523"/>
                      </a:lnTo>
                      <a:lnTo>
                        <a:pt x="40" y="524"/>
                      </a:lnTo>
                      <a:lnTo>
                        <a:pt x="39" y="524"/>
                      </a:lnTo>
                      <a:lnTo>
                        <a:pt x="38" y="523"/>
                      </a:lnTo>
                      <a:lnTo>
                        <a:pt x="38" y="524"/>
                      </a:lnTo>
                      <a:lnTo>
                        <a:pt x="38" y="523"/>
                      </a:lnTo>
                      <a:lnTo>
                        <a:pt x="37" y="523"/>
                      </a:lnTo>
                      <a:lnTo>
                        <a:pt x="36" y="522"/>
                      </a:lnTo>
                      <a:lnTo>
                        <a:pt x="36" y="523"/>
                      </a:lnTo>
                      <a:lnTo>
                        <a:pt x="35" y="523"/>
                      </a:lnTo>
                      <a:lnTo>
                        <a:pt x="35" y="524"/>
                      </a:lnTo>
                      <a:lnTo>
                        <a:pt x="34" y="524"/>
                      </a:lnTo>
                      <a:lnTo>
                        <a:pt x="34" y="525"/>
                      </a:lnTo>
                      <a:lnTo>
                        <a:pt x="33" y="524"/>
                      </a:lnTo>
                      <a:lnTo>
                        <a:pt x="32" y="524"/>
                      </a:lnTo>
                      <a:lnTo>
                        <a:pt x="32" y="523"/>
                      </a:lnTo>
                      <a:lnTo>
                        <a:pt x="32" y="522"/>
                      </a:lnTo>
                      <a:lnTo>
                        <a:pt x="31" y="522"/>
                      </a:lnTo>
                      <a:lnTo>
                        <a:pt x="30" y="523"/>
                      </a:lnTo>
                      <a:lnTo>
                        <a:pt x="29" y="523"/>
                      </a:lnTo>
                      <a:lnTo>
                        <a:pt x="28" y="523"/>
                      </a:lnTo>
                      <a:lnTo>
                        <a:pt x="28" y="524"/>
                      </a:lnTo>
                      <a:lnTo>
                        <a:pt x="28" y="523"/>
                      </a:lnTo>
                      <a:lnTo>
                        <a:pt x="27" y="523"/>
                      </a:lnTo>
                      <a:lnTo>
                        <a:pt x="26" y="523"/>
                      </a:lnTo>
                      <a:lnTo>
                        <a:pt x="26" y="522"/>
                      </a:lnTo>
                      <a:lnTo>
                        <a:pt x="25" y="522"/>
                      </a:lnTo>
                      <a:lnTo>
                        <a:pt x="24" y="522"/>
                      </a:lnTo>
                      <a:lnTo>
                        <a:pt x="23" y="522"/>
                      </a:lnTo>
                      <a:lnTo>
                        <a:pt x="21" y="522"/>
                      </a:lnTo>
                      <a:lnTo>
                        <a:pt x="21" y="521"/>
                      </a:lnTo>
                      <a:lnTo>
                        <a:pt x="22" y="521"/>
                      </a:lnTo>
                      <a:lnTo>
                        <a:pt x="22" y="520"/>
                      </a:lnTo>
                      <a:lnTo>
                        <a:pt x="21" y="520"/>
                      </a:lnTo>
                      <a:lnTo>
                        <a:pt x="21" y="518"/>
                      </a:lnTo>
                      <a:lnTo>
                        <a:pt x="20" y="518"/>
                      </a:lnTo>
                      <a:lnTo>
                        <a:pt x="19" y="518"/>
                      </a:lnTo>
                      <a:lnTo>
                        <a:pt x="19" y="517"/>
                      </a:lnTo>
                      <a:lnTo>
                        <a:pt x="18" y="517"/>
                      </a:lnTo>
                      <a:lnTo>
                        <a:pt x="18" y="518"/>
                      </a:lnTo>
                      <a:lnTo>
                        <a:pt x="17" y="519"/>
                      </a:lnTo>
                      <a:lnTo>
                        <a:pt x="16" y="519"/>
                      </a:lnTo>
                      <a:lnTo>
                        <a:pt x="16" y="518"/>
                      </a:lnTo>
                      <a:lnTo>
                        <a:pt x="15" y="519"/>
                      </a:lnTo>
                      <a:lnTo>
                        <a:pt x="15" y="517"/>
                      </a:lnTo>
                      <a:lnTo>
                        <a:pt x="16" y="517"/>
                      </a:lnTo>
                      <a:lnTo>
                        <a:pt x="16" y="516"/>
                      </a:lnTo>
                      <a:lnTo>
                        <a:pt x="16" y="515"/>
                      </a:lnTo>
                      <a:lnTo>
                        <a:pt x="15" y="515"/>
                      </a:lnTo>
                      <a:lnTo>
                        <a:pt x="14" y="514"/>
                      </a:lnTo>
                      <a:lnTo>
                        <a:pt x="14" y="513"/>
                      </a:lnTo>
                      <a:lnTo>
                        <a:pt x="14" y="512"/>
                      </a:lnTo>
                      <a:lnTo>
                        <a:pt x="16" y="511"/>
                      </a:lnTo>
                      <a:lnTo>
                        <a:pt x="17" y="511"/>
                      </a:lnTo>
                      <a:lnTo>
                        <a:pt x="18" y="510"/>
                      </a:lnTo>
                      <a:lnTo>
                        <a:pt x="18" y="509"/>
                      </a:lnTo>
                      <a:lnTo>
                        <a:pt x="18" y="507"/>
                      </a:lnTo>
                      <a:lnTo>
                        <a:pt x="18" y="506"/>
                      </a:lnTo>
                      <a:lnTo>
                        <a:pt x="19" y="505"/>
                      </a:lnTo>
                      <a:lnTo>
                        <a:pt x="20" y="504"/>
                      </a:lnTo>
                      <a:lnTo>
                        <a:pt x="20" y="502"/>
                      </a:lnTo>
                      <a:lnTo>
                        <a:pt x="21" y="501"/>
                      </a:lnTo>
                      <a:lnTo>
                        <a:pt x="21" y="500"/>
                      </a:lnTo>
                      <a:lnTo>
                        <a:pt x="20" y="499"/>
                      </a:lnTo>
                      <a:lnTo>
                        <a:pt x="20" y="498"/>
                      </a:lnTo>
                      <a:lnTo>
                        <a:pt x="21" y="498"/>
                      </a:lnTo>
                      <a:lnTo>
                        <a:pt x="21" y="497"/>
                      </a:lnTo>
                      <a:lnTo>
                        <a:pt x="23" y="497"/>
                      </a:lnTo>
                      <a:lnTo>
                        <a:pt x="23" y="496"/>
                      </a:lnTo>
                      <a:lnTo>
                        <a:pt x="21" y="495"/>
                      </a:lnTo>
                      <a:lnTo>
                        <a:pt x="19" y="494"/>
                      </a:lnTo>
                      <a:lnTo>
                        <a:pt x="18" y="493"/>
                      </a:lnTo>
                      <a:lnTo>
                        <a:pt x="17" y="493"/>
                      </a:lnTo>
                      <a:lnTo>
                        <a:pt x="18" y="492"/>
                      </a:lnTo>
                      <a:lnTo>
                        <a:pt x="20" y="492"/>
                      </a:lnTo>
                      <a:lnTo>
                        <a:pt x="21" y="491"/>
                      </a:lnTo>
                      <a:lnTo>
                        <a:pt x="22" y="490"/>
                      </a:lnTo>
                      <a:lnTo>
                        <a:pt x="22" y="489"/>
                      </a:lnTo>
                      <a:lnTo>
                        <a:pt x="23" y="487"/>
                      </a:lnTo>
                      <a:lnTo>
                        <a:pt x="24" y="485"/>
                      </a:lnTo>
                      <a:lnTo>
                        <a:pt x="23" y="484"/>
                      </a:lnTo>
                      <a:lnTo>
                        <a:pt x="22" y="484"/>
                      </a:lnTo>
                      <a:lnTo>
                        <a:pt x="21" y="484"/>
                      </a:lnTo>
                      <a:lnTo>
                        <a:pt x="21" y="483"/>
                      </a:lnTo>
                      <a:lnTo>
                        <a:pt x="20" y="483"/>
                      </a:lnTo>
                      <a:lnTo>
                        <a:pt x="20" y="482"/>
                      </a:lnTo>
                      <a:lnTo>
                        <a:pt x="21" y="481"/>
                      </a:lnTo>
                      <a:lnTo>
                        <a:pt x="23" y="479"/>
                      </a:lnTo>
                      <a:lnTo>
                        <a:pt x="24" y="479"/>
                      </a:lnTo>
                      <a:lnTo>
                        <a:pt x="25" y="478"/>
                      </a:lnTo>
                      <a:lnTo>
                        <a:pt x="26" y="477"/>
                      </a:lnTo>
                      <a:lnTo>
                        <a:pt x="27" y="476"/>
                      </a:lnTo>
                      <a:lnTo>
                        <a:pt x="26" y="476"/>
                      </a:lnTo>
                      <a:lnTo>
                        <a:pt x="26" y="475"/>
                      </a:lnTo>
                      <a:lnTo>
                        <a:pt x="25" y="475"/>
                      </a:lnTo>
                      <a:lnTo>
                        <a:pt x="24" y="474"/>
                      </a:lnTo>
                      <a:lnTo>
                        <a:pt x="22" y="473"/>
                      </a:lnTo>
                      <a:lnTo>
                        <a:pt x="22" y="472"/>
                      </a:lnTo>
                      <a:lnTo>
                        <a:pt x="21" y="470"/>
                      </a:lnTo>
                      <a:lnTo>
                        <a:pt x="21" y="469"/>
                      </a:lnTo>
                      <a:lnTo>
                        <a:pt x="21" y="468"/>
                      </a:lnTo>
                      <a:lnTo>
                        <a:pt x="22" y="467"/>
                      </a:lnTo>
                      <a:lnTo>
                        <a:pt x="24" y="466"/>
                      </a:lnTo>
                      <a:lnTo>
                        <a:pt x="23" y="465"/>
                      </a:lnTo>
                      <a:lnTo>
                        <a:pt x="22" y="464"/>
                      </a:lnTo>
                      <a:lnTo>
                        <a:pt x="20" y="463"/>
                      </a:lnTo>
                      <a:lnTo>
                        <a:pt x="19" y="463"/>
                      </a:lnTo>
                      <a:lnTo>
                        <a:pt x="19" y="462"/>
                      </a:lnTo>
                      <a:lnTo>
                        <a:pt x="18" y="460"/>
                      </a:lnTo>
                      <a:lnTo>
                        <a:pt x="18" y="459"/>
                      </a:lnTo>
                      <a:lnTo>
                        <a:pt x="19" y="458"/>
                      </a:lnTo>
                      <a:lnTo>
                        <a:pt x="19" y="457"/>
                      </a:lnTo>
                      <a:lnTo>
                        <a:pt x="20" y="456"/>
                      </a:lnTo>
                      <a:lnTo>
                        <a:pt x="22" y="455"/>
                      </a:lnTo>
                      <a:lnTo>
                        <a:pt x="22" y="454"/>
                      </a:lnTo>
                      <a:lnTo>
                        <a:pt x="22" y="453"/>
                      </a:lnTo>
                      <a:lnTo>
                        <a:pt x="23" y="452"/>
                      </a:lnTo>
                      <a:lnTo>
                        <a:pt x="22" y="451"/>
                      </a:lnTo>
                      <a:lnTo>
                        <a:pt x="24" y="447"/>
                      </a:lnTo>
                      <a:lnTo>
                        <a:pt x="25" y="445"/>
                      </a:lnTo>
                      <a:lnTo>
                        <a:pt x="27" y="444"/>
                      </a:lnTo>
                      <a:lnTo>
                        <a:pt x="28" y="442"/>
                      </a:lnTo>
                      <a:lnTo>
                        <a:pt x="29" y="441"/>
                      </a:lnTo>
                      <a:lnTo>
                        <a:pt x="29" y="440"/>
                      </a:lnTo>
                      <a:lnTo>
                        <a:pt x="30" y="438"/>
                      </a:lnTo>
                      <a:lnTo>
                        <a:pt x="30" y="437"/>
                      </a:lnTo>
                      <a:lnTo>
                        <a:pt x="28" y="436"/>
                      </a:lnTo>
                      <a:lnTo>
                        <a:pt x="27" y="436"/>
                      </a:lnTo>
                      <a:lnTo>
                        <a:pt x="25" y="435"/>
                      </a:lnTo>
                      <a:lnTo>
                        <a:pt x="24" y="435"/>
                      </a:lnTo>
                      <a:lnTo>
                        <a:pt x="23" y="433"/>
                      </a:lnTo>
                      <a:lnTo>
                        <a:pt x="23" y="432"/>
                      </a:lnTo>
                      <a:lnTo>
                        <a:pt x="24" y="432"/>
                      </a:lnTo>
                      <a:lnTo>
                        <a:pt x="26" y="430"/>
                      </a:lnTo>
                      <a:lnTo>
                        <a:pt x="28" y="429"/>
                      </a:lnTo>
                      <a:lnTo>
                        <a:pt x="29" y="428"/>
                      </a:lnTo>
                      <a:lnTo>
                        <a:pt x="30" y="428"/>
                      </a:lnTo>
                      <a:lnTo>
                        <a:pt x="30" y="427"/>
                      </a:lnTo>
                      <a:lnTo>
                        <a:pt x="30" y="426"/>
                      </a:lnTo>
                      <a:lnTo>
                        <a:pt x="31" y="424"/>
                      </a:lnTo>
                      <a:lnTo>
                        <a:pt x="31" y="423"/>
                      </a:lnTo>
                      <a:lnTo>
                        <a:pt x="30" y="421"/>
                      </a:lnTo>
                      <a:lnTo>
                        <a:pt x="29" y="418"/>
                      </a:lnTo>
                      <a:lnTo>
                        <a:pt x="29" y="417"/>
                      </a:lnTo>
                      <a:lnTo>
                        <a:pt x="30" y="416"/>
                      </a:lnTo>
                      <a:lnTo>
                        <a:pt x="30" y="415"/>
                      </a:lnTo>
                      <a:lnTo>
                        <a:pt x="31" y="414"/>
                      </a:lnTo>
                      <a:lnTo>
                        <a:pt x="31" y="413"/>
                      </a:lnTo>
                      <a:lnTo>
                        <a:pt x="30" y="412"/>
                      </a:lnTo>
                      <a:lnTo>
                        <a:pt x="30" y="411"/>
                      </a:lnTo>
                      <a:lnTo>
                        <a:pt x="29" y="411"/>
                      </a:lnTo>
                      <a:lnTo>
                        <a:pt x="29" y="410"/>
                      </a:lnTo>
                      <a:lnTo>
                        <a:pt x="29" y="409"/>
                      </a:lnTo>
                      <a:lnTo>
                        <a:pt x="29" y="408"/>
                      </a:lnTo>
                      <a:lnTo>
                        <a:pt x="29" y="407"/>
                      </a:lnTo>
                      <a:lnTo>
                        <a:pt x="30" y="407"/>
                      </a:lnTo>
                      <a:lnTo>
                        <a:pt x="31" y="406"/>
                      </a:lnTo>
                      <a:lnTo>
                        <a:pt x="31" y="405"/>
                      </a:lnTo>
                      <a:lnTo>
                        <a:pt x="31" y="404"/>
                      </a:lnTo>
                      <a:lnTo>
                        <a:pt x="32" y="404"/>
                      </a:lnTo>
                      <a:lnTo>
                        <a:pt x="33" y="402"/>
                      </a:lnTo>
                      <a:lnTo>
                        <a:pt x="34" y="401"/>
                      </a:lnTo>
                      <a:lnTo>
                        <a:pt x="34" y="400"/>
                      </a:lnTo>
                      <a:lnTo>
                        <a:pt x="33" y="399"/>
                      </a:lnTo>
                      <a:lnTo>
                        <a:pt x="34" y="398"/>
                      </a:lnTo>
                      <a:lnTo>
                        <a:pt x="34" y="397"/>
                      </a:lnTo>
                      <a:lnTo>
                        <a:pt x="33" y="397"/>
                      </a:lnTo>
                      <a:lnTo>
                        <a:pt x="33" y="396"/>
                      </a:lnTo>
                      <a:lnTo>
                        <a:pt x="32" y="397"/>
                      </a:lnTo>
                      <a:lnTo>
                        <a:pt x="31" y="397"/>
                      </a:lnTo>
                      <a:lnTo>
                        <a:pt x="31" y="398"/>
                      </a:lnTo>
                      <a:lnTo>
                        <a:pt x="30" y="398"/>
                      </a:lnTo>
                      <a:lnTo>
                        <a:pt x="29" y="397"/>
                      </a:lnTo>
                      <a:lnTo>
                        <a:pt x="28" y="396"/>
                      </a:lnTo>
                      <a:lnTo>
                        <a:pt x="28" y="395"/>
                      </a:lnTo>
                      <a:lnTo>
                        <a:pt x="27" y="394"/>
                      </a:lnTo>
                      <a:lnTo>
                        <a:pt x="27" y="393"/>
                      </a:lnTo>
                      <a:lnTo>
                        <a:pt x="26" y="393"/>
                      </a:lnTo>
                      <a:lnTo>
                        <a:pt x="25" y="393"/>
                      </a:lnTo>
                      <a:lnTo>
                        <a:pt x="24" y="393"/>
                      </a:lnTo>
                      <a:lnTo>
                        <a:pt x="23" y="393"/>
                      </a:lnTo>
                      <a:lnTo>
                        <a:pt x="23" y="392"/>
                      </a:lnTo>
                      <a:lnTo>
                        <a:pt x="24" y="391"/>
                      </a:lnTo>
                      <a:lnTo>
                        <a:pt x="26" y="390"/>
                      </a:lnTo>
                      <a:lnTo>
                        <a:pt x="27" y="389"/>
                      </a:lnTo>
                      <a:lnTo>
                        <a:pt x="29" y="387"/>
                      </a:lnTo>
                      <a:lnTo>
                        <a:pt x="30" y="387"/>
                      </a:lnTo>
                      <a:lnTo>
                        <a:pt x="30" y="385"/>
                      </a:lnTo>
                      <a:lnTo>
                        <a:pt x="30" y="384"/>
                      </a:lnTo>
                      <a:lnTo>
                        <a:pt x="28" y="383"/>
                      </a:lnTo>
                      <a:lnTo>
                        <a:pt x="28" y="382"/>
                      </a:lnTo>
                      <a:lnTo>
                        <a:pt x="27" y="381"/>
                      </a:lnTo>
                      <a:lnTo>
                        <a:pt x="26" y="381"/>
                      </a:lnTo>
                      <a:lnTo>
                        <a:pt x="25" y="381"/>
                      </a:lnTo>
                      <a:lnTo>
                        <a:pt x="24" y="381"/>
                      </a:lnTo>
                      <a:lnTo>
                        <a:pt x="23" y="382"/>
                      </a:lnTo>
                      <a:lnTo>
                        <a:pt x="22" y="382"/>
                      </a:lnTo>
                      <a:lnTo>
                        <a:pt x="21" y="382"/>
                      </a:lnTo>
                      <a:lnTo>
                        <a:pt x="20" y="382"/>
                      </a:lnTo>
                      <a:lnTo>
                        <a:pt x="20" y="381"/>
                      </a:lnTo>
                      <a:lnTo>
                        <a:pt x="21" y="378"/>
                      </a:lnTo>
                      <a:lnTo>
                        <a:pt x="22" y="377"/>
                      </a:lnTo>
                      <a:lnTo>
                        <a:pt x="22" y="376"/>
                      </a:lnTo>
                      <a:lnTo>
                        <a:pt x="23" y="376"/>
                      </a:lnTo>
                      <a:lnTo>
                        <a:pt x="24" y="376"/>
                      </a:lnTo>
                      <a:lnTo>
                        <a:pt x="26" y="376"/>
                      </a:lnTo>
                      <a:lnTo>
                        <a:pt x="29" y="377"/>
                      </a:lnTo>
                      <a:lnTo>
                        <a:pt x="30" y="376"/>
                      </a:lnTo>
                      <a:lnTo>
                        <a:pt x="29" y="375"/>
                      </a:lnTo>
                      <a:lnTo>
                        <a:pt x="29" y="373"/>
                      </a:lnTo>
                      <a:lnTo>
                        <a:pt x="28" y="373"/>
                      </a:lnTo>
                      <a:lnTo>
                        <a:pt x="27" y="371"/>
                      </a:lnTo>
                      <a:lnTo>
                        <a:pt x="26" y="370"/>
                      </a:lnTo>
                      <a:lnTo>
                        <a:pt x="25" y="368"/>
                      </a:lnTo>
                      <a:lnTo>
                        <a:pt x="24" y="367"/>
                      </a:lnTo>
                      <a:lnTo>
                        <a:pt x="23" y="367"/>
                      </a:lnTo>
                      <a:lnTo>
                        <a:pt x="23" y="368"/>
                      </a:lnTo>
                      <a:lnTo>
                        <a:pt x="22" y="369"/>
                      </a:lnTo>
                      <a:lnTo>
                        <a:pt x="21" y="371"/>
                      </a:lnTo>
                      <a:lnTo>
                        <a:pt x="21" y="372"/>
                      </a:lnTo>
                      <a:lnTo>
                        <a:pt x="20" y="372"/>
                      </a:lnTo>
                      <a:lnTo>
                        <a:pt x="19" y="372"/>
                      </a:lnTo>
                      <a:lnTo>
                        <a:pt x="18" y="372"/>
                      </a:lnTo>
                      <a:lnTo>
                        <a:pt x="18" y="371"/>
                      </a:lnTo>
                      <a:lnTo>
                        <a:pt x="17" y="371"/>
                      </a:lnTo>
                      <a:lnTo>
                        <a:pt x="17" y="370"/>
                      </a:lnTo>
                      <a:lnTo>
                        <a:pt x="17" y="369"/>
                      </a:lnTo>
                      <a:lnTo>
                        <a:pt x="18" y="368"/>
                      </a:lnTo>
                      <a:lnTo>
                        <a:pt x="19" y="367"/>
                      </a:lnTo>
                      <a:lnTo>
                        <a:pt x="19" y="365"/>
                      </a:lnTo>
                      <a:lnTo>
                        <a:pt x="17" y="364"/>
                      </a:lnTo>
                      <a:lnTo>
                        <a:pt x="16" y="364"/>
                      </a:lnTo>
                      <a:lnTo>
                        <a:pt x="16" y="363"/>
                      </a:lnTo>
                      <a:lnTo>
                        <a:pt x="15" y="362"/>
                      </a:lnTo>
                      <a:lnTo>
                        <a:pt x="15" y="360"/>
                      </a:lnTo>
                      <a:lnTo>
                        <a:pt x="16" y="359"/>
                      </a:lnTo>
                      <a:lnTo>
                        <a:pt x="16" y="358"/>
                      </a:lnTo>
                      <a:lnTo>
                        <a:pt x="17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5" y="354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5" y="350"/>
                      </a:lnTo>
                      <a:lnTo>
                        <a:pt x="15" y="349"/>
                      </a:lnTo>
                      <a:lnTo>
                        <a:pt x="15" y="348"/>
                      </a:lnTo>
                      <a:lnTo>
                        <a:pt x="17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3"/>
                      </a:lnTo>
                      <a:lnTo>
                        <a:pt x="16" y="342"/>
                      </a:lnTo>
                      <a:lnTo>
                        <a:pt x="15" y="341"/>
                      </a:lnTo>
                      <a:lnTo>
                        <a:pt x="14" y="340"/>
                      </a:lnTo>
                      <a:lnTo>
                        <a:pt x="13" y="340"/>
                      </a:lnTo>
                      <a:lnTo>
                        <a:pt x="12" y="339"/>
                      </a:lnTo>
                      <a:lnTo>
                        <a:pt x="10" y="339"/>
                      </a:lnTo>
                      <a:lnTo>
                        <a:pt x="9" y="338"/>
                      </a:lnTo>
                      <a:lnTo>
                        <a:pt x="8" y="336"/>
                      </a:lnTo>
                      <a:lnTo>
                        <a:pt x="8" y="335"/>
                      </a:lnTo>
                      <a:lnTo>
                        <a:pt x="7" y="333"/>
                      </a:lnTo>
                      <a:lnTo>
                        <a:pt x="6" y="331"/>
                      </a:lnTo>
                      <a:lnTo>
                        <a:pt x="7" y="331"/>
                      </a:lnTo>
                      <a:lnTo>
                        <a:pt x="7" y="329"/>
                      </a:lnTo>
                      <a:lnTo>
                        <a:pt x="8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6" y="323"/>
                      </a:lnTo>
                      <a:lnTo>
                        <a:pt x="5" y="323"/>
                      </a:lnTo>
                      <a:lnTo>
                        <a:pt x="4" y="324"/>
                      </a:lnTo>
                      <a:lnTo>
                        <a:pt x="3" y="324"/>
                      </a:lnTo>
                      <a:lnTo>
                        <a:pt x="3" y="326"/>
                      </a:lnTo>
                      <a:lnTo>
                        <a:pt x="2" y="326"/>
                      </a:lnTo>
                      <a:lnTo>
                        <a:pt x="1" y="326"/>
                      </a:lnTo>
                      <a:lnTo>
                        <a:pt x="1" y="325"/>
                      </a:lnTo>
                      <a:lnTo>
                        <a:pt x="0" y="324"/>
                      </a:lnTo>
                      <a:lnTo>
                        <a:pt x="0" y="322"/>
                      </a:lnTo>
                      <a:lnTo>
                        <a:pt x="0" y="321"/>
                      </a:lnTo>
                      <a:lnTo>
                        <a:pt x="1" y="320"/>
                      </a:lnTo>
                      <a:lnTo>
                        <a:pt x="2" y="319"/>
                      </a:lnTo>
                      <a:lnTo>
                        <a:pt x="3" y="319"/>
                      </a:lnTo>
                      <a:lnTo>
                        <a:pt x="4" y="319"/>
                      </a:lnTo>
                      <a:lnTo>
                        <a:pt x="4" y="318"/>
                      </a:lnTo>
                      <a:lnTo>
                        <a:pt x="5" y="318"/>
                      </a:lnTo>
                      <a:lnTo>
                        <a:pt x="4" y="317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2" y="313"/>
                      </a:lnTo>
                      <a:lnTo>
                        <a:pt x="3" y="313"/>
                      </a:lnTo>
                      <a:lnTo>
                        <a:pt x="5" y="313"/>
                      </a:lnTo>
                      <a:lnTo>
                        <a:pt x="5" y="312"/>
                      </a:lnTo>
                      <a:lnTo>
                        <a:pt x="6" y="310"/>
                      </a:lnTo>
                      <a:lnTo>
                        <a:pt x="7" y="309"/>
                      </a:lnTo>
                      <a:lnTo>
                        <a:pt x="8" y="309"/>
                      </a:lnTo>
                      <a:lnTo>
                        <a:pt x="8" y="308"/>
                      </a:lnTo>
                      <a:lnTo>
                        <a:pt x="9" y="308"/>
                      </a:lnTo>
                      <a:lnTo>
                        <a:pt x="11" y="308"/>
                      </a:lnTo>
                      <a:lnTo>
                        <a:pt x="12" y="308"/>
                      </a:lnTo>
                      <a:lnTo>
                        <a:pt x="13" y="307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4" y="304"/>
                      </a:lnTo>
                      <a:lnTo>
                        <a:pt x="14" y="303"/>
                      </a:lnTo>
                      <a:lnTo>
                        <a:pt x="15" y="303"/>
                      </a:lnTo>
                      <a:lnTo>
                        <a:pt x="16" y="303"/>
                      </a:lnTo>
                      <a:lnTo>
                        <a:pt x="17" y="303"/>
                      </a:lnTo>
                      <a:lnTo>
                        <a:pt x="18" y="303"/>
                      </a:lnTo>
                      <a:lnTo>
                        <a:pt x="19" y="303"/>
                      </a:lnTo>
                      <a:lnTo>
                        <a:pt x="20" y="302"/>
                      </a:lnTo>
                      <a:lnTo>
                        <a:pt x="20" y="300"/>
                      </a:lnTo>
                      <a:lnTo>
                        <a:pt x="21" y="300"/>
                      </a:lnTo>
                      <a:lnTo>
                        <a:pt x="22" y="299"/>
                      </a:lnTo>
                      <a:lnTo>
                        <a:pt x="23" y="299"/>
                      </a:lnTo>
                      <a:lnTo>
                        <a:pt x="24" y="300"/>
                      </a:lnTo>
                      <a:lnTo>
                        <a:pt x="26" y="301"/>
                      </a:lnTo>
                      <a:lnTo>
                        <a:pt x="26" y="302"/>
                      </a:lnTo>
                      <a:lnTo>
                        <a:pt x="27" y="302"/>
                      </a:lnTo>
                      <a:lnTo>
                        <a:pt x="27" y="301"/>
                      </a:lnTo>
                      <a:lnTo>
                        <a:pt x="28" y="299"/>
                      </a:lnTo>
                      <a:lnTo>
                        <a:pt x="30" y="297"/>
                      </a:lnTo>
                      <a:lnTo>
                        <a:pt x="31" y="296"/>
                      </a:lnTo>
                      <a:lnTo>
                        <a:pt x="31" y="294"/>
                      </a:lnTo>
                      <a:lnTo>
                        <a:pt x="4" y="271"/>
                      </a:lnTo>
                      <a:lnTo>
                        <a:pt x="17" y="244"/>
                      </a:lnTo>
                      <a:lnTo>
                        <a:pt x="40" y="195"/>
                      </a:lnTo>
                      <a:lnTo>
                        <a:pt x="48" y="195"/>
                      </a:lnTo>
                      <a:lnTo>
                        <a:pt x="48" y="194"/>
                      </a:lnTo>
                      <a:lnTo>
                        <a:pt x="49" y="193"/>
                      </a:lnTo>
                      <a:lnTo>
                        <a:pt x="49" y="192"/>
                      </a:lnTo>
                      <a:lnTo>
                        <a:pt x="49" y="191"/>
                      </a:lnTo>
                      <a:lnTo>
                        <a:pt x="48" y="191"/>
                      </a:lnTo>
                      <a:lnTo>
                        <a:pt x="48" y="190"/>
                      </a:lnTo>
                      <a:lnTo>
                        <a:pt x="48" y="189"/>
                      </a:lnTo>
                      <a:lnTo>
                        <a:pt x="47" y="189"/>
                      </a:lnTo>
                      <a:lnTo>
                        <a:pt x="47" y="181"/>
                      </a:lnTo>
                      <a:lnTo>
                        <a:pt x="42" y="181"/>
                      </a:lnTo>
                      <a:lnTo>
                        <a:pt x="64" y="111"/>
                      </a:lnTo>
                      <a:lnTo>
                        <a:pt x="70" y="111"/>
                      </a:lnTo>
                      <a:lnTo>
                        <a:pt x="74" y="110"/>
                      </a:lnTo>
                      <a:lnTo>
                        <a:pt x="73" y="110"/>
                      </a:lnTo>
                      <a:lnTo>
                        <a:pt x="73" y="109"/>
                      </a:lnTo>
                      <a:lnTo>
                        <a:pt x="72" y="109"/>
                      </a:lnTo>
                      <a:lnTo>
                        <a:pt x="73" y="109"/>
                      </a:lnTo>
                      <a:lnTo>
                        <a:pt x="72" y="108"/>
                      </a:lnTo>
                      <a:lnTo>
                        <a:pt x="72" y="107"/>
                      </a:lnTo>
                      <a:lnTo>
                        <a:pt x="71" y="107"/>
                      </a:lnTo>
                      <a:lnTo>
                        <a:pt x="70" y="107"/>
                      </a:lnTo>
                      <a:lnTo>
                        <a:pt x="69" y="107"/>
                      </a:lnTo>
                      <a:lnTo>
                        <a:pt x="62" y="100"/>
                      </a:lnTo>
                      <a:lnTo>
                        <a:pt x="60" y="91"/>
                      </a:lnTo>
                      <a:lnTo>
                        <a:pt x="58" y="86"/>
                      </a:lnTo>
                      <a:lnTo>
                        <a:pt x="57" y="84"/>
                      </a:lnTo>
                      <a:lnTo>
                        <a:pt x="48" y="67"/>
                      </a:lnTo>
                      <a:lnTo>
                        <a:pt x="52" y="67"/>
                      </a:lnTo>
                      <a:lnTo>
                        <a:pt x="52" y="65"/>
                      </a:lnTo>
                      <a:lnTo>
                        <a:pt x="48" y="62"/>
                      </a:lnTo>
                      <a:lnTo>
                        <a:pt x="49" y="57"/>
                      </a:lnTo>
                      <a:lnTo>
                        <a:pt x="48" y="56"/>
                      </a:lnTo>
                      <a:lnTo>
                        <a:pt x="47" y="56"/>
                      </a:lnTo>
                      <a:lnTo>
                        <a:pt x="47" y="55"/>
                      </a:lnTo>
                      <a:lnTo>
                        <a:pt x="46" y="54"/>
                      </a:lnTo>
                      <a:lnTo>
                        <a:pt x="46" y="53"/>
                      </a:lnTo>
                      <a:lnTo>
                        <a:pt x="45" y="53"/>
                      </a:lnTo>
                      <a:lnTo>
                        <a:pt x="44" y="51"/>
                      </a:lnTo>
                      <a:lnTo>
                        <a:pt x="44" y="50"/>
                      </a:lnTo>
                      <a:lnTo>
                        <a:pt x="43" y="50"/>
                      </a:lnTo>
                      <a:lnTo>
                        <a:pt x="43" y="49"/>
                      </a:lnTo>
                      <a:lnTo>
                        <a:pt x="42" y="48"/>
                      </a:lnTo>
                      <a:lnTo>
                        <a:pt x="42" y="47"/>
                      </a:lnTo>
                      <a:lnTo>
                        <a:pt x="43" y="46"/>
                      </a:lnTo>
                      <a:lnTo>
                        <a:pt x="43" y="45"/>
                      </a:lnTo>
                      <a:lnTo>
                        <a:pt x="43" y="44"/>
                      </a:lnTo>
                      <a:lnTo>
                        <a:pt x="42" y="45"/>
                      </a:lnTo>
                      <a:lnTo>
                        <a:pt x="42" y="44"/>
                      </a:lnTo>
                      <a:lnTo>
                        <a:pt x="43" y="44"/>
                      </a:lnTo>
                      <a:lnTo>
                        <a:pt x="43" y="43"/>
                      </a:lnTo>
                      <a:lnTo>
                        <a:pt x="42" y="43"/>
                      </a:lnTo>
                      <a:lnTo>
                        <a:pt x="42" y="42"/>
                      </a:lnTo>
                      <a:lnTo>
                        <a:pt x="43" y="42"/>
                      </a:lnTo>
                      <a:lnTo>
                        <a:pt x="41" y="42"/>
                      </a:lnTo>
                      <a:lnTo>
                        <a:pt x="41" y="41"/>
                      </a:lnTo>
                      <a:lnTo>
                        <a:pt x="42" y="41"/>
                      </a:lnTo>
                      <a:lnTo>
                        <a:pt x="42" y="40"/>
                      </a:lnTo>
                      <a:lnTo>
                        <a:pt x="41" y="39"/>
                      </a:lnTo>
                      <a:lnTo>
                        <a:pt x="41" y="38"/>
                      </a:lnTo>
                      <a:lnTo>
                        <a:pt x="42" y="38"/>
                      </a:lnTo>
                      <a:lnTo>
                        <a:pt x="42" y="39"/>
                      </a:lnTo>
                      <a:lnTo>
                        <a:pt x="44" y="39"/>
                      </a:lnTo>
                      <a:lnTo>
                        <a:pt x="45" y="39"/>
                      </a:lnTo>
                      <a:lnTo>
                        <a:pt x="46" y="39"/>
                      </a:lnTo>
                      <a:lnTo>
                        <a:pt x="46" y="37"/>
                      </a:lnTo>
                      <a:lnTo>
                        <a:pt x="47" y="36"/>
                      </a:lnTo>
                      <a:lnTo>
                        <a:pt x="48" y="36"/>
                      </a:lnTo>
                      <a:lnTo>
                        <a:pt x="49" y="37"/>
                      </a:lnTo>
                      <a:lnTo>
                        <a:pt x="49" y="39"/>
                      </a:lnTo>
                      <a:lnTo>
                        <a:pt x="50" y="39"/>
                      </a:lnTo>
                      <a:lnTo>
                        <a:pt x="49" y="40"/>
                      </a:lnTo>
                      <a:lnTo>
                        <a:pt x="50" y="41"/>
                      </a:lnTo>
                      <a:lnTo>
                        <a:pt x="50" y="42"/>
                      </a:lnTo>
                      <a:lnTo>
                        <a:pt x="50" y="43"/>
                      </a:lnTo>
                      <a:lnTo>
                        <a:pt x="51" y="43"/>
                      </a:lnTo>
                      <a:lnTo>
                        <a:pt x="50" y="43"/>
                      </a:lnTo>
                      <a:lnTo>
                        <a:pt x="50" y="44"/>
                      </a:lnTo>
                      <a:lnTo>
                        <a:pt x="51" y="45"/>
                      </a:lnTo>
                      <a:lnTo>
                        <a:pt x="51" y="46"/>
                      </a:lnTo>
                      <a:lnTo>
                        <a:pt x="52" y="46"/>
                      </a:lnTo>
                      <a:lnTo>
                        <a:pt x="52" y="47"/>
                      </a:lnTo>
                      <a:lnTo>
                        <a:pt x="51" y="48"/>
                      </a:lnTo>
                      <a:lnTo>
                        <a:pt x="52" y="48"/>
                      </a:lnTo>
                      <a:lnTo>
                        <a:pt x="52" y="49"/>
                      </a:lnTo>
                      <a:lnTo>
                        <a:pt x="53" y="49"/>
                      </a:lnTo>
                      <a:lnTo>
                        <a:pt x="52" y="50"/>
                      </a:lnTo>
                      <a:lnTo>
                        <a:pt x="53" y="50"/>
                      </a:lnTo>
                      <a:lnTo>
                        <a:pt x="53" y="51"/>
                      </a:lnTo>
                      <a:lnTo>
                        <a:pt x="53" y="52"/>
                      </a:lnTo>
                      <a:lnTo>
                        <a:pt x="52" y="52"/>
                      </a:lnTo>
                      <a:lnTo>
                        <a:pt x="52" y="53"/>
                      </a:lnTo>
                      <a:lnTo>
                        <a:pt x="52" y="54"/>
                      </a:lnTo>
                      <a:lnTo>
                        <a:pt x="52" y="55"/>
                      </a:lnTo>
                      <a:lnTo>
                        <a:pt x="52" y="56"/>
                      </a:lnTo>
                      <a:lnTo>
                        <a:pt x="53" y="56"/>
                      </a:lnTo>
                      <a:lnTo>
                        <a:pt x="53" y="57"/>
                      </a:lnTo>
                      <a:lnTo>
                        <a:pt x="54" y="57"/>
                      </a:lnTo>
                      <a:lnTo>
                        <a:pt x="55" y="57"/>
                      </a:lnTo>
                      <a:lnTo>
                        <a:pt x="56" y="57"/>
                      </a:lnTo>
                      <a:lnTo>
                        <a:pt x="56" y="56"/>
                      </a:lnTo>
                      <a:lnTo>
                        <a:pt x="58" y="57"/>
                      </a:lnTo>
                      <a:lnTo>
                        <a:pt x="58" y="58"/>
                      </a:lnTo>
                      <a:lnTo>
                        <a:pt x="58" y="59"/>
                      </a:lnTo>
                      <a:lnTo>
                        <a:pt x="59" y="59"/>
                      </a:lnTo>
                      <a:lnTo>
                        <a:pt x="59" y="60"/>
                      </a:lnTo>
                      <a:lnTo>
                        <a:pt x="58" y="60"/>
                      </a:lnTo>
                      <a:lnTo>
                        <a:pt x="59" y="61"/>
                      </a:lnTo>
                      <a:lnTo>
                        <a:pt x="59" y="62"/>
                      </a:lnTo>
                      <a:lnTo>
                        <a:pt x="60" y="62"/>
                      </a:lnTo>
                      <a:lnTo>
                        <a:pt x="60" y="63"/>
                      </a:lnTo>
                      <a:lnTo>
                        <a:pt x="59" y="62"/>
                      </a:lnTo>
                      <a:lnTo>
                        <a:pt x="59" y="63"/>
                      </a:lnTo>
                      <a:lnTo>
                        <a:pt x="59" y="64"/>
                      </a:lnTo>
                      <a:lnTo>
                        <a:pt x="60" y="65"/>
                      </a:lnTo>
                      <a:lnTo>
                        <a:pt x="62" y="65"/>
                      </a:lnTo>
                      <a:lnTo>
                        <a:pt x="63" y="65"/>
                      </a:lnTo>
                      <a:lnTo>
                        <a:pt x="63" y="66"/>
                      </a:lnTo>
                      <a:lnTo>
                        <a:pt x="64" y="66"/>
                      </a:lnTo>
                      <a:lnTo>
                        <a:pt x="65" y="67"/>
                      </a:lnTo>
                      <a:lnTo>
                        <a:pt x="65" y="68"/>
                      </a:lnTo>
                      <a:lnTo>
                        <a:pt x="66" y="68"/>
                      </a:lnTo>
                      <a:lnTo>
                        <a:pt x="67" y="69"/>
                      </a:lnTo>
                      <a:lnTo>
                        <a:pt x="67" y="70"/>
                      </a:lnTo>
                      <a:lnTo>
                        <a:pt x="67" y="71"/>
                      </a:lnTo>
                      <a:lnTo>
                        <a:pt x="68" y="71"/>
                      </a:lnTo>
                      <a:lnTo>
                        <a:pt x="69" y="72"/>
                      </a:lnTo>
                      <a:lnTo>
                        <a:pt x="70" y="71"/>
                      </a:lnTo>
                      <a:lnTo>
                        <a:pt x="71" y="71"/>
                      </a:lnTo>
                      <a:lnTo>
                        <a:pt x="72" y="71"/>
                      </a:lnTo>
                      <a:lnTo>
                        <a:pt x="73" y="71"/>
                      </a:lnTo>
                      <a:lnTo>
                        <a:pt x="72" y="72"/>
                      </a:lnTo>
                      <a:lnTo>
                        <a:pt x="72" y="73"/>
                      </a:lnTo>
                      <a:lnTo>
                        <a:pt x="73" y="74"/>
                      </a:lnTo>
                      <a:lnTo>
                        <a:pt x="74" y="74"/>
                      </a:lnTo>
                      <a:lnTo>
                        <a:pt x="74" y="75"/>
                      </a:lnTo>
                      <a:lnTo>
                        <a:pt x="74" y="76"/>
                      </a:lnTo>
                      <a:lnTo>
                        <a:pt x="75" y="76"/>
                      </a:lnTo>
                      <a:lnTo>
                        <a:pt x="76" y="75"/>
                      </a:lnTo>
                      <a:lnTo>
                        <a:pt x="76" y="73"/>
                      </a:lnTo>
                      <a:lnTo>
                        <a:pt x="77" y="72"/>
                      </a:lnTo>
                      <a:lnTo>
                        <a:pt x="78" y="71"/>
                      </a:lnTo>
                      <a:lnTo>
                        <a:pt x="79" y="71"/>
                      </a:lnTo>
                      <a:lnTo>
                        <a:pt x="80" y="71"/>
                      </a:lnTo>
                      <a:lnTo>
                        <a:pt x="80" y="70"/>
                      </a:lnTo>
                      <a:lnTo>
                        <a:pt x="81" y="69"/>
                      </a:lnTo>
                      <a:lnTo>
                        <a:pt x="81" y="70"/>
                      </a:lnTo>
                      <a:lnTo>
                        <a:pt x="82" y="70"/>
                      </a:lnTo>
                      <a:lnTo>
                        <a:pt x="82" y="69"/>
                      </a:lnTo>
                      <a:lnTo>
                        <a:pt x="82" y="68"/>
                      </a:lnTo>
                      <a:lnTo>
                        <a:pt x="83" y="68"/>
                      </a:lnTo>
                      <a:lnTo>
                        <a:pt x="84" y="68"/>
                      </a:lnTo>
                      <a:lnTo>
                        <a:pt x="84" y="69"/>
                      </a:lnTo>
                      <a:lnTo>
                        <a:pt x="85" y="69"/>
                      </a:lnTo>
                      <a:lnTo>
                        <a:pt x="86" y="69"/>
                      </a:lnTo>
                      <a:lnTo>
                        <a:pt x="86" y="68"/>
                      </a:lnTo>
                      <a:lnTo>
                        <a:pt x="87" y="68"/>
                      </a:lnTo>
                      <a:lnTo>
                        <a:pt x="88" y="68"/>
                      </a:lnTo>
                      <a:lnTo>
                        <a:pt x="89" y="67"/>
                      </a:lnTo>
                      <a:lnTo>
                        <a:pt x="90" y="66"/>
                      </a:lnTo>
                      <a:lnTo>
                        <a:pt x="91" y="67"/>
                      </a:lnTo>
                      <a:lnTo>
                        <a:pt x="91" y="66"/>
                      </a:lnTo>
                      <a:lnTo>
                        <a:pt x="92" y="66"/>
                      </a:lnTo>
                      <a:lnTo>
                        <a:pt x="92" y="67"/>
                      </a:lnTo>
                      <a:lnTo>
                        <a:pt x="91" y="67"/>
                      </a:lnTo>
                      <a:lnTo>
                        <a:pt x="92" y="67"/>
                      </a:lnTo>
                      <a:lnTo>
                        <a:pt x="92" y="66"/>
                      </a:lnTo>
                      <a:lnTo>
                        <a:pt x="93" y="67"/>
                      </a:lnTo>
                      <a:lnTo>
                        <a:pt x="94" y="67"/>
                      </a:lnTo>
                      <a:lnTo>
                        <a:pt x="95" y="67"/>
                      </a:lnTo>
                      <a:lnTo>
                        <a:pt x="95" y="66"/>
                      </a:lnTo>
                      <a:lnTo>
                        <a:pt x="98" y="66"/>
                      </a:lnTo>
                      <a:lnTo>
                        <a:pt x="97" y="66"/>
                      </a:lnTo>
                      <a:lnTo>
                        <a:pt x="96" y="66"/>
                      </a:lnTo>
                      <a:lnTo>
                        <a:pt x="96" y="65"/>
                      </a:lnTo>
                      <a:lnTo>
                        <a:pt x="95" y="65"/>
                      </a:lnTo>
                      <a:lnTo>
                        <a:pt x="96" y="64"/>
                      </a:lnTo>
                      <a:lnTo>
                        <a:pt x="96" y="65"/>
                      </a:lnTo>
                      <a:lnTo>
                        <a:pt x="97" y="65"/>
                      </a:lnTo>
                      <a:lnTo>
                        <a:pt x="97" y="64"/>
                      </a:lnTo>
                      <a:lnTo>
                        <a:pt x="98" y="64"/>
                      </a:lnTo>
                      <a:lnTo>
                        <a:pt x="98" y="63"/>
                      </a:lnTo>
                      <a:lnTo>
                        <a:pt x="99" y="64"/>
                      </a:lnTo>
                      <a:lnTo>
                        <a:pt x="100" y="64"/>
                      </a:lnTo>
                      <a:lnTo>
                        <a:pt x="102" y="64"/>
                      </a:lnTo>
                      <a:lnTo>
                        <a:pt x="103" y="63"/>
                      </a:lnTo>
                      <a:lnTo>
                        <a:pt x="105" y="63"/>
                      </a:lnTo>
                      <a:lnTo>
                        <a:pt x="106" y="63"/>
                      </a:lnTo>
                      <a:lnTo>
                        <a:pt x="106" y="62"/>
                      </a:lnTo>
                      <a:lnTo>
                        <a:pt x="107" y="62"/>
                      </a:lnTo>
                      <a:lnTo>
                        <a:pt x="108" y="63"/>
                      </a:lnTo>
                      <a:lnTo>
                        <a:pt x="109" y="63"/>
                      </a:lnTo>
                      <a:lnTo>
                        <a:pt x="110" y="63"/>
                      </a:lnTo>
                      <a:lnTo>
                        <a:pt x="109" y="63"/>
                      </a:lnTo>
                      <a:lnTo>
                        <a:pt x="110" y="62"/>
                      </a:lnTo>
                      <a:lnTo>
                        <a:pt x="110" y="63"/>
                      </a:lnTo>
                      <a:lnTo>
                        <a:pt x="111" y="63"/>
                      </a:lnTo>
                      <a:lnTo>
                        <a:pt x="111" y="62"/>
                      </a:lnTo>
                      <a:lnTo>
                        <a:pt x="111" y="61"/>
                      </a:lnTo>
                      <a:lnTo>
                        <a:pt x="112" y="60"/>
                      </a:lnTo>
                      <a:lnTo>
                        <a:pt x="113" y="60"/>
                      </a:lnTo>
                      <a:lnTo>
                        <a:pt x="113" y="59"/>
                      </a:lnTo>
                      <a:lnTo>
                        <a:pt x="114" y="59"/>
                      </a:lnTo>
                      <a:lnTo>
                        <a:pt x="115" y="59"/>
                      </a:lnTo>
                      <a:lnTo>
                        <a:pt x="115" y="58"/>
                      </a:lnTo>
                      <a:lnTo>
                        <a:pt x="116" y="58"/>
                      </a:lnTo>
                      <a:lnTo>
                        <a:pt x="117" y="58"/>
                      </a:lnTo>
                      <a:lnTo>
                        <a:pt x="117" y="57"/>
                      </a:lnTo>
                      <a:lnTo>
                        <a:pt x="117" y="56"/>
                      </a:lnTo>
                      <a:lnTo>
                        <a:pt x="117" y="55"/>
                      </a:lnTo>
                      <a:lnTo>
                        <a:pt x="118" y="54"/>
                      </a:lnTo>
                      <a:lnTo>
                        <a:pt x="119" y="54"/>
                      </a:lnTo>
                      <a:lnTo>
                        <a:pt x="119" y="53"/>
                      </a:lnTo>
                      <a:lnTo>
                        <a:pt x="120" y="53"/>
                      </a:lnTo>
                      <a:lnTo>
                        <a:pt x="120" y="52"/>
                      </a:lnTo>
                      <a:lnTo>
                        <a:pt x="121" y="52"/>
                      </a:lnTo>
                      <a:lnTo>
                        <a:pt x="123" y="51"/>
                      </a:lnTo>
                      <a:lnTo>
                        <a:pt x="123" y="50"/>
                      </a:lnTo>
                      <a:lnTo>
                        <a:pt x="123" y="49"/>
                      </a:lnTo>
                      <a:lnTo>
                        <a:pt x="124" y="48"/>
                      </a:lnTo>
                      <a:lnTo>
                        <a:pt x="125" y="47"/>
                      </a:lnTo>
                      <a:lnTo>
                        <a:pt x="125" y="46"/>
                      </a:lnTo>
                      <a:lnTo>
                        <a:pt x="126" y="45"/>
                      </a:lnTo>
                      <a:lnTo>
                        <a:pt x="125" y="45"/>
                      </a:lnTo>
                      <a:lnTo>
                        <a:pt x="124" y="46"/>
                      </a:lnTo>
                      <a:lnTo>
                        <a:pt x="123" y="46"/>
                      </a:lnTo>
                      <a:lnTo>
                        <a:pt x="123" y="45"/>
                      </a:lnTo>
                      <a:lnTo>
                        <a:pt x="124" y="44"/>
                      </a:lnTo>
                      <a:lnTo>
                        <a:pt x="124" y="43"/>
                      </a:lnTo>
                      <a:lnTo>
                        <a:pt x="123" y="42"/>
                      </a:lnTo>
                      <a:lnTo>
                        <a:pt x="124" y="42"/>
                      </a:lnTo>
                      <a:lnTo>
                        <a:pt x="125" y="42"/>
                      </a:lnTo>
                      <a:lnTo>
                        <a:pt x="127" y="41"/>
                      </a:lnTo>
                      <a:lnTo>
                        <a:pt x="127" y="40"/>
                      </a:lnTo>
                      <a:lnTo>
                        <a:pt x="127" y="39"/>
                      </a:lnTo>
                      <a:lnTo>
                        <a:pt x="128" y="39"/>
                      </a:lnTo>
                      <a:lnTo>
                        <a:pt x="129" y="38"/>
                      </a:lnTo>
                      <a:lnTo>
                        <a:pt x="130" y="38"/>
                      </a:lnTo>
                      <a:lnTo>
                        <a:pt x="131" y="37"/>
                      </a:lnTo>
                      <a:lnTo>
                        <a:pt x="131" y="38"/>
                      </a:lnTo>
                      <a:lnTo>
                        <a:pt x="132" y="38"/>
                      </a:lnTo>
                      <a:lnTo>
                        <a:pt x="133" y="38"/>
                      </a:lnTo>
                      <a:lnTo>
                        <a:pt x="134" y="37"/>
                      </a:lnTo>
                      <a:lnTo>
                        <a:pt x="134" y="38"/>
                      </a:lnTo>
                      <a:lnTo>
                        <a:pt x="134" y="37"/>
                      </a:lnTo>
                      <a:lnTo>
                        <a:pt x="135" y="36"/>
                      </a:lnTo>
                      <a:lnTo>
                        <a:pt x="136" y="35"/>
                      </a:lnTo>
                      <a:lnTo>
                        <a:pt x="135" y="34"/>
                      </a:lnTo>
                      <a:lnTo>
                        <a:pt x="135" y="33"/>
                      </a:lnTo>
                      <a:lnTo>
                        <a:pt x="136" y="32"/>
                      </a:lnTo>
                      <a:lnTo>
                        <a:pt x="137" y="33"/>
                      </a:lnTo>
                      <a:lnTo>
                        <a:pt x="137" y="32"/>
                      </a:lnTo>
                      <a:lnTo>
                        <a:pt x="137" y="31"/>
                      </a:lnTo>
                      <a:lnTo>
                        <a:pt x="137" y="30"/>
                      </a:lnTo>
                      <a:lnTo>
                        <a:pt x="139" y="30"/>
                      </a:lnTo>
                      <a:lnTo>
                        <a:pt x="139" y="29"/>
                      </a:lnTo>
                      <a:lnTo>
                        <a:pt x="138" y="28"/>
                      </a:lnTo>
                      <a:lnTo>
                        <a:pt x="138" y="27"/>
                      </a:lnTo>
                      <a:lnTo>
                        <a:pt x="139" y="27"/>
                      </a:lnTo>
                      <a:lnTo>
                        <a:pt x="139" y="28"/>
                      </a:lnTo>
                      <a:lnTo>
                        <a:pt x="140" y="28"/>
                      </a:lnTo>
                      <a:lnTo>
                        <a:pt x="140" y="27"/>
                      </a:lnTo>
                      <a:lnTo>
                        <a:pt x="140" y="26"/>
                      </a:lnTo>
                      <a:lnTo>
                        <a:pt x="139" y="26"/>
                      </a:lnTo>
                      <a:lnTo>
                        <a:pt x="138" y="26"/>
                      </a:lnTo>
                      <a:lnTo>
                        <a:pt x="138" y="25"/>
                      </a:lnTo>
                      <a:lnTo>
                        <a:pt x="139" y="25"/>
                      </a:lnTo>
                      <a:lnTo>
                        <a:pt x="139" y="24"/>
                      </a:lnTo>
                      <a:lnTo>
                        <a:pt x="139" y="23"/>
                      </a:lnTo>
                      <a:lnTo>
                        <a:pt x="139" y="22"/>
                      </a:lnTo>
                      <a:lnTo>
                        <a:pt x="140" y="23"/>
                      </a:lnTo>
                      <a:lnTo>
                        <a:pt x="142" y="22"/>
                      </a:lnTo>
                      <a:lnTo>
                        <a:pt x="143" y="23"/>
                      </a:lnTo>
                      <a:lnTo>
                        <a:pt x="144" y="22"/>
                      </a:lnTo>
                      <a:lnTo>
                        <a:pt x="143" y="21"/>
                      </a:lnTo>
                      <a:lnTo>
                        <a:pt x="144" y="21"/>
                      </a:lnTo>
                      <a:lnTo>
                        <a:pt x="144" y="20"/>
                      </a:lnTo>
                      <a:lnTo>
                        <a:pt x="145" y="20"/>
                      </a:lnTo>
                      <a:lnTo>
                        <a:pt x="146" y="20"/>
                      </a:lnTo>
                      <a:lnTo>
                        <a:pt x="146" y="19"/>
                      </a:lnTo>
                      <a:lnTo>
                        <a:pt x="146" y="18"/>
                      </a:lnTo>
                      <a:lnTo>
                        <a:pt x="145" y="18"/>
                      </a:lnTo>
                      <a:lnTo>
                        <a:pt x="145" y="17"/>
                      </a:lnTo>
                      <a:lnTo>
                        <a:pt x="146" y="17"/>
                      </a:lnTo>
                      <a:lnTo>
                        <a:pt x="147" y="17"/>
                      </a:lnTo>
                      <a:lnTo>
                        <a:pt x="146" y="16"/>
                      </a:lnTo>
                      <a:lnTo>
                        <a:pt x="147" y="16"/>
                      </a:lnTo>
                      <a:lnTo>
                        <a:pt x="148" y="16"/>
                      </a:lnTo>
                      <a:lnTo>
                        <a:pt x="149" y="16"/>
                      </a:lnTo>
                      <a:lnTo>
                        <a:pt x="149" y="15"/>
                      </a:lnTo>
                      <a:lnTo>
                        <a:pt x="149" y="14"/>
                      </a:lnTo>
                      <a:lnTo>
                        <a:pt x="150" y="14"/>
                      </a:lnTo>
                      <a:lnTo>
                        <a:pt x="151" y="14"/>
                      </a:lnTo>
                      <a:lnTo>
                        <a:pt x="151" y="15"/>
                      </a:lnTo>
                      <a:lnTo>
                        <a:pt x="152" y="15"/>
                      </a:lnTo>
                      <a:lnTo>
                        <a:pt x="153" y="15"/>
                      </a:lnTo>
                      <a:lnTo>
                        <a:pt x="153" y="16"/>
                      </a:lnTo>
                      <a:lnTo>
                        <a:pt x="154" y="15"/>
                      </a:lnTo>
                      <a:lnTo>
                        <a:pt x="155" y="16"/>
                      </a:lnTo>
                      <a:lnTo>
                        <a:pt x="155" y="17"/>
                      </a:lnTo>
                      <a:lnTo>
                        <a:pt x="156" y="17"/>
                      </a:lnTo>
                      <a:lnTo>
                        <a:pt x="157" y="17"/>
                      </a:lnTo>
                      <a:lnTo>
                        <a:pt x="156" y="16"/>
                      </a:lnTo>
                      <a:lnTo>
                        <a:pt x="157" y="16"/>
                      </a:lnTo>
                      <a:lnTo>
                        <a:pt x="158" y="17"/>
                      </a:lnTo>
                      <a:lnTo>
                        <a:pt x="158" y="16"/>
                      </a:lnTo>
                      <a:lnTo>
                        <a:pt x="158" y="15"/>
                      </a:lnTo>
                      <a:lnTo>
                        <a:pt x="158" y="16"/>
                      </a:lnTo>
                      <a:lnTo>
                        <a:pt x="159" y="17"/>
                      </a:lnTo>
                      <a:lnTo>
                        <a:pt x="160" y="17"/>
                      </a:lnTo>
                      <a:lnTo>
                        <a:pt x="160" y="16"/>
                      </a:lnTo>
                      <a:lnTo>
                        <a:pt x="161" y="16"/>
                      </a:lnTo>
                      <a:lnTo>
                        <a:pt x="161" y="17"/>
                      </a:lnTo>
                      <a:lnTo>
                        <a:pt x="162" y="16"/>
                      </a:lnTo>
                      <a:lnTo>
                        <a:pt x="163" y="17"/>
                      </a:lnTo>
                      <a:lnTo>
                        <a:pt x="164" y="16"/>
                      </a:lnTo>
                      <a:lnTo>
                        <a:pt x="165" y="17"/>
                      </a:lnTo>
                      <a:lnTo>
                        <a:pt x="165" y="16"/>
                      </a:lnTo>
                      <a:lnTo>
                        <a:pt x="165" y="15"/>
                      </a:lnTo>
                      <a:lnTo>
                        <a:pt x="166" y="15"/>
                      </a:lnTo>
                      <a:lnTo>
                        <a:pt x="168" y="16"/>
                      </a:lnTo>
                      <a:lnTo>
                        <a:pt x="168" y="15"/>
                      </a:lnTo>
                      <a:lnTo>
                        <a:pt x="169" y="15"/>
                      </a:lnTo>
                      <a:lnTo>
                        <a:pt x="170" y="15"/>
                      </a:lnTo>
                      <a:lnTo>
                        <a:pt x="170" y="16"/>
                      </a:lnTo>
                      <a:lnTo>
                        <a:pt x="170" y="15"/>
                      </a:lnTo>
                      <a:lnTo>
                        <a:pt x="171" y="15"/>
                      </a:lnTo>
                      <a:lnTo>
                        <a:pt x="172" y="14"/>
                      </a:lnTo>
                      <a:lnTo>
                        <a:pt x="171" y="13"/>
                      </a:lnTo>
                      <a:lnTo>
                        <a:pt x="172" y="13"/>
                      </a:lnTo>
                      <a:lnTo>
                        <a:pt x="173" y="12"/>
                      </a:lnTo>
                      <a:lnTo>
                        <a:pt x="173" y="13"/>
                      </a:lnTo>
                      <a:lnTo>
                        <a:pt x="173" y="14"/>
                      </a:lnTo>
                      <a:lnTo>
                        <a:pt x="174" y="14"/>
                      </a:lnTo>
                      <a:lnTo>
                        <a:pt x="175" y="14"/>
                      </a:lnTo>
                      <a:lnTo>
                        <a:pt x="175" y="15"/>
                      </a:lnTo>
                      <a:lnTo>
                        <a:pt x="176" y="15"/>
                      </a:lnTo>
                      <a:lnTo>
                        <a:pt x="176" y="14"/>
                      </a:lnTo>
                      <a:lnTo>
                        <a:pt x="176" y="15"/>
                      </a:lnTo>
                      <a:lnTo>
                        <a:pt x="177" y="15"/>
                      </a:lnTo>
                      <a:lnTo>
                        <a:pt x="178" y="15"/>
                      </a:lnTo>
                      <a:lnTo>
                        <a:pt x="178" y="16"/>
                      </a:lnTo>
                      <a:lnTo>
                        <a:pt x="178" y="17"/>
                      </a:lnTo>
                      <a:lnTo>
                        <a:pt x="179" y="17"/>
                      </a:lnTo>
                      <a:lnTo>
                        <a:pt x="179" y="16"/>
                      </a:lnTo>
                      <a:lnTo>
                        <a:pt x="180" y="16"/>
                      </a:lnTo>
                      <a:lnTo>
                        <a:pt x="181" y="15"/>
                      </a:lnTo>
                      <a:lnTo>
                        <a:pt x="182" y="16"/>
                      </a:lnTo>
                      <a:lnTo>
                        <a:pt x="182" y="15"/>
                      </a:lnTo>
                      <a:lnTo>
                        <a:pt x="183" y="14"/>
                      </a:lnTo>
                      <a:lnTo>
                        <a:pt x="184" y="14"/>
                      </a:lnTo>
                      <a:lnTo>
                        <a:pt x="185" y="13"/>
                      </a:lnTo>
                      <a:lnTo>
                        <a:pt x="186" y="12"/>
                      </a:lnTo>
                      <a:lnTo>
                        <a:pt x="187" y="12"/>
                      </a:lnTo>
                      <a:lnTo>
                        <a:pt x="187" y="11"/>
                      </a:lnTo>
                      <a:lnTo>
                        <a:pt x="187" y="10"/>
                      </a:lnTo>
                      <a:lnTo>
                        <a:pt x="188" y="10"/>
                      </a:lnTo>
                      <a:lnTo>
                        <a:pt x="188" y="11"/>
                      </a:lnTo>
                      <a:lnTo>
                        <a:pt x="189" y="11"/>
                      </a:lnTo>
                      <a:lnTo>
                        <a:pt x="188" y="11"/>
                      </a:lnTo>
                      <a:lnTo>
                        <a:pt x="188" y="12"/>
                      </a:lnTo>
                      <a:lnTo>
                        <a:pt x="189" y="12"/>
                      </a:lnTo>
                      <a:lnTo>
                        <a:pt x="189" y="13"/>
                      </a:lnTo>
                      <a:lnTo>
                        <a:pt x="190" y="13"/>
                      </a:lnTo>
                      <a:lnTo>
                        <a:pt x="190" y="12"/>
                      </a:lnTo>
                      <a:lnTo>
                        <a:pt x="190" y="13"/>
                      </a:lnTo>
                      <a:lnTo>
                        <a:pt x="191" y="13"/>
                      </a:lnTo>
                      <a:lnTo>
                        <a:pt x="191" y="12"/>
                      </a:lnTo>
                      <a:lnTo>
                        <a:pt x="191" y="11"/>
                      </a:lnTo>
                      <a:lnTo>
                        <a:pt x="192" y="11"/>
                      </a:lnTo>
                      <a:lnTo>
                        <a:pt x="193" y="12"/>
                      </a:lnTo>
                      <a:lnTo>
                        <a:pt x="194" y="11"/>
                      </a:lnTo>
                      <a:lnTo>
                        <a:pt x="195" y="11"/>
                      </a:lnTo>
                      <a:lnTo>
                        <a:pt x="195" y="10"/>
                      </a:lnTo>
                      <a:lnTo>
                        <a:pt x="195" y="9"/>
                      </a:lnTo>
                      <a:lnTo>
                        <a:pt x="195" y="8"/>
                      </a:lnTo>
                      <a:lnTo>
                        <a:pt x="196" y="9"/>
                      </a:lnTo>
                      <a:lnTo>
                        <a:pt x="196" y="8"/>
                      </a:lnTo>
                      <a:lnTo>
                        <a:pt x="197" y="8"/>
                      </a:lnTo>
                      <a:lnTo>
                        <a:pt x="198" y="8"/>
                      </a:lnTo>
                      <a:lnTo>
                        <a:pt x="197" y="8"/>
                      </a:lnTo>
                      <a:lnTo>
                        <a:pt x="197" y="7"/>
                      </a:lnTo>
                      <a:lnTo>
                        <a:pt x="198" y="7"/>
                      </a:lnTo>
                      <a:lnTo>
                        <a:pt x="198" y="6"/>
                      </a:lnTo>
                      <a:lnTo>
                        <a:pt x="200" y="6"/>
                      </a:lnTo>
                      <a:lnTo>
                        <a:pt x="200" y="7"/>
                      </a:lnTo>
                      <a:lnTo>
                        <a:pt x="201" y="7"/>
                      </a:lnTo>
                      <a:lnTo>
                        <a:pt x="201" y="6"/>
                      </a:lnTo>
                      <a:lnTo>
                        <a:pt x="202" y="6"/>
                      </a:lnTo>
                      <a:lnTo>
                        <a:pt x="203" y="7"/>
                      </a:lnTo>
                      <a:lnTo>
                        <a:pt x="203" y="6"/>
                      </a:lnTo>
                      <a:lnTo>
                        <a:pt x="202" y="6"/>
                      </a:lnTo>
                      <a:lnTo>
                        <a:pt x="202" y="5"/>
                      </a:lnTo>
                      <a:lnTo>
                        <a:pt x="203" y="5"/>
                      </a:lnTo>
                      <a:lnTo>
                        <a:pt x="203" y="4"/>
                      </a:lnTo>
                      <a:lnTo>
                        <a:pt x="204" y="4"/>
                      </a:lnTo>
                      <a:lnTo>
                        <a:pt x="204" y="5"/>
                      </a:lnTo>
                      <a:lnTo>
                        <a:pt x="205" y="5"/>
                      </a:lnTo>
                      <a:lnTo>
                        <a:pt x="205" y="4"/>
                      </a:lnTo>
                      <a:lnTo>
                        <a:pt x="205" y="3"/>
                      </a:lnTo>
                      <a:lnTo>
                        <a:pt x="206" y="3"/>
                      </a:lnTo>
                      <a:lnTo>
                        <a:pt x="207" y="2"/>
                      </a:lnTo>
                      <a:lnTo>
                        <a:pt x="207" y="3"/>
                      </a:lnTo>
                      <a:lnTo>
                        <a:pt x="208" y="2"/>
                      </a:lnTo>
                      <a:lnTo>
                        <a:pt x="209" y="2"/>
                      </a:lnTo>
                      <a:lnTo>
                        <a:pt x="209" y="3"/>
                      </a:lnTo>
                      <a:lnTo>
                        <a:pt x="210" y="3"/>
                      </a:lnTo>
                      <a:lnTo>
                        <a:pt x="210" y="2"/>
                      </a:lnTo>
                      <a:lnTo>
                        <a:pt x="211" y="2"/>
                      </a:lnTo>
                      <a:lnTo>
                        <a:pt x="211" y="1"/>
                      </a:lnTo>
                      <a:lnTo>
                        <a:pt x="212" y="1"/>
                      </a:lnTo>
                      <a:lnTo>
                        <a:pt x="212" y="0"/>
                      </a:lnTo>
                      <a:lnTo>
                        <a:pt x="213" y="1"/>
                      </a:lnTo>
                      <a:lnTo>
                        <a:pt x="214" y="1"/>
                      </a:lnTo>
                      <a:lnTo>
                        <a:pt x="215" y="2"/>
                      </a:lnTo>
                      <a:lnTo>
                        <a:pt x="216" y="1"/>
                      </a:lnTo>
                      <a:lnTo>
                        <a:pt x="217" y="1"/>
                      </a:lnTo>
                      <a:lnTo>
                        <a:pt x="218" y="1"/>
                      </a:lnTo>
                      <a:lnTo>
                        <a:pt x="218" y="2"/>
                      </a:lnTo>
                      <a:lnTo>
                        <a:pt x="219" y="3"/>
                      </a:lnTo>
                      <a:lnTo>
                        <a:pt x="219" y="2"/>
                      </a:lnTo>
                      <a:lnTo>
                        <a:pt x="219" y="1"/>
                      </a:lnTo>
                      <a:lnTo>
                        <a:pt x="220" y="1"/>
                      </a:lnTo>
                      <a:lnTo>
                        <a:pt x="220" y="2"/>
                      </a:lnTo>
                      <a:lnTo>
                        <a:pt x="221" y="2"/>
                      </a:lnTo>
                      <a:lnTo>
                        <a:pt x="221" y="3"/>
                      </a:lnTo>
                      <a:lnTo>
                        <a:pt x="222" y="3"/>
                      </a:lnTo>
                      <a:lnTo>
                        <a:pt x="223" y="4"/>
                      </a:lnTo>
                      <a:lnTo>
                        <a:pt x="223" y="5"/>
                      </a:lnTo>
                      <a:lnTo>
                        <a:pt x="222" y="5"/>
                      </a:lnTo>
                      <a:lnTo>
                        <a:pt x="222" y="6"/>
                      </a:lnTo>
                      <a:lnTo>
                        <a:pt x="223" y="6"/>
                      </a:lnTo>
                      <a:lnTo>
                        <a:pt x="223" y="7"/>
                      </a:lnTo>
                      <a:lnTo>
                        <a:pt x="223" y="8"/>
                      </a:lnTo>
                      <a:lnTo>
                        <a:pt x="223" y="9"/>
                      </a:lnTo>
                      <a:lnTo>
                        <a:pt x="224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5" y="9"/>
                      </a:lnTo>
                      <a:lnTo>
                        <a:pt x="224" y="10"/>
                      </a:lnTo>
                      <a:lnTo>
                        <a:pt x="225" y="10"/>
                      </a:lnTo>
                      <a:lnTo>
                        <a:pt x="225" y="9"/>
                      </a:lnTo>
                      <a:lnTo>
                        <a:pt x="226" y="9"/>
                      </a:lnTo>
                      <a:lnTo>
                        <a:pt x="226" y="10"/>
                      </a:lnTo>
                      <a:lnTo>
                        <a:pt x="227" y="10"/>
                      </a:lnTo>
                      <a:lnTo>
                        <a:pt x="228" y="9"/>
                      </a:lnTo>
                      <a:lnTo>
                        <a:pt x="229" y="10"/>
                      </a:lnTo>
                      <a:lnTo>
                        <a:pt x="228" y="10"/>
                      </a:lnTo>
                      <a:lnTo>
                        <a:pt x="229" y="11"/>
                      </a:lnTo>
                      <a:lnTo>
                        <a:pt x="229" y="12"/>
                      </a:lnTo>
                      <a:lnTo>
                        <a:pt x="230" y="13"/>
                      </a:lnTo>
                      <a:lnTo>
                        <a:pt x="231" y="12"/>
                      </a:lnTo>
                      <a:lnTo>
                        <a:pt x="231" y="11"/>
                      </a:lnTo>
                      <a:lnTo>
                        <a:pt x="231" y="10"/>
                      </a:lnTo>
                      <a:lnTo>
                        <a:pt x="232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5" y="12"/>
                      </a:lnTo>
                      <a:lnTo>
                        <a:pt x="234" y="12"/>
                      </a:lnTo>
                      <a:lnTo>
                        <a:pt x="234" y="13"/>
                      </a:lnTo>
                      <a:lnTo>
                        <a:pt x="234" y="12"/>
                      </a:lnTo>
                      <a:lnTo>
                        <a:pt x="235" y="12"/>
                      </a:lnTo>
                      <a:lnTo>
                        <a:pt x="234" y="13"/>
                      </a:lnTo>
                      <a:lnTo>
                        <a:pt x="235" y="13"/>
                      </a:lnTo>
                      <a:lnTo>
                        <a:pt x="236" y="13"/>
                      </a:lnTo>
                      <a:lnTo>
                        <a:pt x="236" y="12"/>
                      </a:lnTo>
                      <a:lnTo>
                        <a:pt x="237" y="12"/>
                      </a:lnTo>
                      <a:lnTo>
                        <a:pt x="238" y="13"/>
                      </a:lnTo>
                      <a:lnTo>
                        <a:pt x="239" y="13"/>
                      </a:lnTo>
                      <a:lnTo>
                        <a:pt x="239" y="14"/>
                      </a:lnTo>
                      <a:lnTo>
                        <a:pt x="239" y="15"/>
                      </a:lnTo>
                      <a:lnTo>
                        <a:pt x="240" y="15"/>
                      </a:lnTo>
                      <a:lnTo>
                        <a:pt x="240" y="14"/>
                      </a:lnTo>
                      <a:lnTo>
                        <a:pt x="241" y="14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lnTo>
                        <a:pt x="242" y="15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3" y="16"/>
                      </a:lnTo>
                      <a:lnTo>
                        <a:pt x="244" y="17"/>
                      </a:lnTo>
                      <a:lnTo>
                        <a:pt x="245" y="18"/>
                      </a:lnTo>
                      <a:lnTo>
                        <a:pt x="245" y="19"/>
                      </a:lnTo>
                      <a:lnTo>
                        <a:pt x="246" y="18"/>
                      </a:lnTo>
                      <a:lnTo>
                        <a:pt x="245" y="18"/>
                      </a:lnTo>
                      <a:lnTo>
                        <a:pt x="246" y="17"/>
                      </a:lnTo>
                      <a:lnTo>
                        <a:pt x="246" y="18"/>
                      </a:lnTo>
                      <a:lnTo>
                        <a:pt x="246" y="19"/>
                      </a:lnTo>
                      <a:lnTo>
                        <a:pt x="247" y="19"/>
                      </a:lnTo>
                      <a:lnTo>
                        <a:pt x="247" y="18"/>
                      </a:lnTo>
                      <a:lnTo>
                        <a:pt x="248" y="18"/>
                      </a:lnTo>
                      <a:lnTo>
                        <a:pt x="249" y="19"/>
                      </a:lnTo>
                      <a:lnTo>
                        <a:pt x="250" y="19"/>
                      </a:lnTo>
                      <a:lnTo>
                        <a:pt x="251" y="19"/>
                      </a:lnTo>
                      <a:lnTo>
                        <a:pt x="251" y="20"/>
                      </a:lnTo>
                      <a:lnTo>
                        <a:pt x="252" y="21"/>
                      </a:lnTo>
                      <a:lnTo>
                        <a:pt x="252" y="20"/>
                      </a:lnTo>
                      <a:lnTo>
                        <a:pt x="253" y="19"/>
                      </a:lnTo>
                      <a:lnTo>
                        <a:pt x="253" y="20"/>
                      </a:lnTo>
                      <a:lnTo>
                        <a:pt x="253" y="21"/>
                      </a:lnTo>
                      <a:lnTo>
                        <a:pt x="254" y="21"/>
                      </a:lnTo>
                      <a:lnTo>
                        <a:pt x="255" y="20"/>
                      </a:lnTo>
                      <a:lnTo>
                        <a:pt x="255" y="21"/>
                      </a:lnTo>
                      <a:lnTo>
                        <a:pt x="256" y="21"/>
                      </a:lnTo>
                      <a:lnTo>
                        <a:pt x="256" y="20"/>
                      </a:lnTo>
                      <a:lnTo>
                        <a:pt x="257" y="20"/>
                      </a:lnTo>
                      <a:lnTo>
                        <a:pt x="257" y="21"/>
                      </a:lnTo>
                      <a:lnTo>
                        <a:pt x="258" y="20"/>
                      </a:lnTo>
                      <a:lnTo>
                        <a:pt x="259" y="20"/>
                      </a:lnTo>
                      <a:lnTo>
                        <a:pt x="258" y="21"/>
                      </a:lnTo>
                      <a:lnTo>
                        <a:pt x="259" y="21"/>
                      </a:lnTo>
                      <a:lnTo>
                        <a:pt x="259" y="22"/>
                      </a:lnTo>
                      <a:lnTo>
                        <a:pt x="260" y="22"/>
                      </a:lnTo>
                      <a:lnTo>
                        <a:pt x="260" y="21"/>
                      </a:lnTo>
                      <a:lnTo>
                        <a:pt x="260" y="20"/>
                      </a:lnTo>
                      <a:lnTo>
                        <a:pt x="260" y="21"/>
                      </a:lnTo>
                      <a:lnTo>
                        <a:pt x="261" y="21"/>
                      </a:lnTo>
                      <a:lnTo>
                        <a:pt x="261" y="22"/>
                      </a:lnTo>
                      <a:lnTo>
                        <a:pt x="262" y="23"/>
                      </a:lnTo>
                      <a:lnTo>
                        <a:pt x="263" y="23"/>
                      </a:lnTo>
                      <a:lnTo>
                        <a:pt x="262" y="22"/>
                      </a:lnTo>
                      <a:lnTo>
                        <a:pt x="263" y="22"/>
                      </a:lnTo>
                      <a:lnTo>
                        <a:pt x="264" y="23"/>
                      </a:lnTo>
                      <a:lnTo>
                        <a:pt x="265" y="23"/>
                      </a:lnTo>
                      <a:lnTo>
                        <a:pt x="265" y="24"/>
                      </a:lnTo>
                      <a:lnTo>
                        <a:pt x="265" y="23"/>
                      </a:lnTo>
                      <a:lnTo>
                        <a:pt x="266" y="23"/>
                      </a:lnTo>
                      <a:lnTo>
                        <a:pt x="266" y="24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5" y="25"/>
                      </a:lnTo>
                      <a:lnTo>
                        <a:pt x="266" y="25"/>
                      </a:lnTo>
                      <a:lnTo>
                        <a:pt x="266" y="26"/>
                      </a:lnTo>
                      <a:lnTo>
                        <a:pt x="265" y="26"/>
                      </a:lnTo>
                      <a:lnTo>
                        <a:pt x="266" y="27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5" y="28"/>
                      </a:lnTo>
                      <a:lnTo>
                        <a:pt x="265" y="29"/>
                      </a:lnTo>
                      <a:lnTo>
                        <a:pt x="266" y="29"/>
                      </a:lnTo>
                      <a:lnTo>
                        <a:pt x="266" y="28"/>
                      </a:lnTo>
                      <a:lnTo>
                        <a:pt x="266" y="29"/>
                      </a:lnTo>
                      <a:lnTo>
                        <a:pt x="266" y="30"/>
                      </a:lnTo>
                      <a:lnTo>
                        <a:pt x="267" y="30"/>
                      </a:lnTo>
                      <a:lnTo>
                        <a:pt x="267" y="31"/>
                      </a:lnTo>
                      <a:lnTo>
                        <a:pt x="268" y="31"/>
                      </a:lnTo>
                      <a:lnTo>
                        <a:pt x="269" y="31"/>
                      </a:lnTo>
                      <a:lnTo>
                        <a:pt x="269" y="32"/>
                      </a:lnTo>
                      <a:lnTo>
                        <a:pt x="268" y="31"/>
                      </a:lnTo>
                      <a:lnTo>
                        <a:pt x="268" y="32"/>
                      </a:lnTo>
                      <a:lnTo>
                        <a:pt x="269" y="32"/>
                      </a:lnTo>
                      <a:lnTo>
                        <a:pt x="270" y="33"/>
                      </a:lnTo>
                      <a:lnTo>
                        <a:pt x="269" y="33"/>
                      </a:lnTo>
                      <a:lnTo>
                        <a:pt x="270" y="33"/>
                      </a:lnTo>
                      <a:lnTo>
                        <a:pt x="270" y="34"/>
                      </a:lnTo>
                      <a:lnTo>
                        <a:pt x="271" y="34"/>
                      </a:lnTo>
                      <a:lnTo>
                        <a:pt x="272" y="34"/>
                      </a:lnTo>
                      <a:lnTo>
                        <a:pt x="272" y="35"/>
                      </a:lnTo>
                      <a:lnTo>
                        <a:pt x="273" y="35"/>
                      </a:lnTo>
                      <a:lnTo>
                        <a:pt x="274" y="35"/>
                      </a:lnTo>
                      <a:lnTo>
                        <a:pt x="273" y="36"/>
                      </a:lnTo>
                      <a:lnTo>
                        <a:pt x="274" y="36"/>
                      </a:lnTo>
                      <a:lnTo>
                        <a:pt x="274" y="35"/>
                      </a:lnTo>
                      <a:lnTo>
                        <a:pt x="274" y="36"/>
                      </a:lnTo>
                      <a:lnTo>
                        <a:pt x="275" y="35"/>
                      </a:lnTo>
                      <a:lnTo>
                        <a:pt x="275" y="36"/>
                      </a:lnTo>
                      <a:lnTo>
                        <a:pt x="275" y="35"/>
                      </a:lnTo>
                      <a:lnTo>
                        <a:pt x="276" y="35"/>
                      </a:lnTo>
                      <a:lnTo>
                        <a:pt x="276" y="36"/>
                      </a:lnTo>
                      <a:lnTo>
                        <a:pt x="277" y="35"/>
                      </a:lnTo>
                      <a:lnTo>
                        <a:pt x="277" y="36"/>
                      </a:lnTo>
                      <a:lnTo>
                        <a:pt x="278" y="36"/>
                      </a:lnTo>
                      <a:lnTo>
                        <a:pt x="278" y="37"/>
                      </a:lnTo>
                      <a:lnTo>
                        <a:pt x="279" y="37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81" y="38"/>
                      </a:lnTo>
                      <a:lnTo>
                        <a:pt x="282" y="38"/>
                      </a:lnTo>
                      <a:lnTo>
                        <a:pt x="282" y="39"/>
                      </a:lnTo>
                      <a:lnTo>
                        <a:pt x="283" y="39"/>
                      </a:lnTo>
                      <a:lnTo>
                        <a:pt x="284" y="39"/>
                      </a:lnTo>
                      <a:lnTo>
                        <a:pt x="285" y="39"/>
                      </a:lnTo>
                      <a:lnTo>
                        <a:pt x="285" y="40"/>
                      </a:lnTo>
                      <a:lnTo>
                        <a:pt x="285" y="39"/>
                      </a:lnTo>
                      <a:lnTo>
                        <a:pt x="286" y="39"/>
                      </a:lnTo>
                      <a:lnTo>
                        <a:pt x="286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7" y="40"/>
                      </a:lnTo>
                      <a:lnTo>
                        <a:pt x="288" y="40"/>
                      </a:lnTo>
                      <a:lnTo>
                        <a:pt x="289" y="41"/>
                      </a:lnTo>
                      <a:lnTo>
                        <a:pt x="289" y="42"/>
                      </a:lnTo>
                      <a:lnTo>
                        <a:pt x="289" y="43"/>
                      </a:lnTo>
                      <a:lnTo>
                        <a:pt x="290" y="43"/>
                      </a:lnTo>
                      <a:lnTo>
                        <a:pt x="290" y="42"/>
                      </a:lnTo>
                      <a:lnTo>
                        <a:pt x="290" y="43"/>
                      </a:lnTo>
                      <a:lnTo>
                        <a:pt x="291" y="43"/>
                      </a:lnTo>
                      <a:lnTo>
                        <a:pt x="292" y="43"/>
                      </a:lnTo>
                      <a:lnTo>
                        <a:pt x="291" y="43"/>
                      </a:lnTo>
                      <a:lnTo>
                        <a:pt x="292" y="42"/>
                      </a:lnTo>
                      <a:lnTo>
                        <a:pt x="293" y="43"/>
                      </a:lnTo>
                      <a:lnTo>
                        <a:pt x="293" y="42"/>
                      </a:lnTo>
                      <a:lnTo>
                        <a:pt x="294" y="42"/>
                      </a:lnTo>
                      <a:lnTo>
                        <a:pt x="295" y="42"/>
                      </a:lnTo>
                      <a:lnTo>
                        <a:pt x="294" y="43"/>
                      </a:lnTo>
                      <a:lnTo>
                        <a:pt x="295" y="43"/>
                      </a:lnTo>
                      <a:lnTo>
                        <a:pt x="296" y="43"/>
                      </a:lnTo>
                      <a:lnTo>
                        <a:pt x="295" y="44"/>
                      </a:lnTo>
                      <a:lnTo>
                        <a:pt x="296" y="44"/>
                      </a:lnTo>
                      <a:lnTo>
                        <a:pt x="296" y="45"/>
                      </a:lnTo>
                      <a:lnTo>
                        <a:pt x="297" y="45"/>
                      </a:lnTo>
                      <a:lnTo>
                        <a:pt x="297" y="44"/>
                      </a:lnTo>
                      <a:lnTo>
                        <a:pt x="298" y="45"/>
                      </a:lnTo>
                      <a:lnTo>
                        <a:pt x="297" y="45"/>
                      </a:lnTo>
                      <a:lnTo>
                        <a:pt x="298" y="45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9" y="47"/>
                      </a:lnTo>
                      <a:lnTo>
                        <a:pt x="299" y="48"/>
                      </a:lnTo>
                      <a:lnTo>
                        <a:pt x="299" y="49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2" y="49"/>
                      </a:lnTo>
                      <a:lnTo>
                        <a:pt x="302" y="50"/>
                      </a:lnTo>
                      <a:lnTo>
                        <a:pt x="302" y="49"/>
                      </a:lnTo>
                      <a:lnTo>
                        <a:pt x="301" y="49"/>
                      </a:lnTo>
                      <a:lnTo>
                        <a:pt x="301" y="50"/>
                      </a:lnTo>
                      <a:lnTo>
                        <a:pt x="302" y="50"/>
                      </a:lnTo>
                      <a:lnTo>
                        <a:pt x="303" y="50"/>
                      </a:lnTo>
                      <a:lnTo>
                        <a:pt x="304" y="50"/>
                      </a:lnTo>
                      <a:lnTo>
                        <a:pt x="304" y="51"/>
                      </a:lnTo>
                      <a:lnTo>
                        <a:pt x="305" y="51"/>
                      </a:lnTo>
                      <a:lnTo>
                        <a:pt x="305" y="52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6" y="52"/>
                      </a:lnTo>
                      <a:lnTo>
                        <a:pt x="307" y="52"/>
                      </a:lnTo>
                      <a:lnTo>
                        <a:pt x="307" y="53"/>
                      </a:lnTo>
                      <a:lnTo>
                        <a:pt x="308" y="53"/>
                      </a:lnTo>
                      <a:lnTo>
                        <a:pt x="309" y="53"/>
                      </a:lnTo>
                      <a:lnTo>
                        <a:pt x="310" y="53"/>
                      </a:lnTo>
                      <a:lnTo>
                        <a:pt x="310" y="54"/>
                      </a:lnTo>
                      <a:lnTo>
                        <a:pt x="311" y="54"/>
                      </a:lnTo>
                      <a:lnTo>
                        <a:pt x="312" y="54"/>
                      </a:lnTo>
                      <a:lnTo>
                        <a:pt x="312" y="53"/>
                      </a:lnTo>
                      <a:lnTo>
                        <a:pt x="313" y="53"/>
                      </a:lnTo>
                      <a:lnTo>
                        <a:pt x="313" y="52"/>
                      </a:lnTo>
                      <a:lnTo>
                        <a:pt x="314" y="52"/>
                      </a:lnTo>
                      <a:lnTo>
                        <a:pt x="315" y="52"/>
                      </a:lnTo>
                      <a:lnTo>
                        <a:pt x="314" y="52"/>
                      </a:lnTo>
                      <a:lnTo>
                        <a:pt x="315" y="53"/>
                      </a:lnTo>
                      <a:lnTo>
                        <a:pt x="315" y="52"/>
                      </a:lnTo>
                      <a:lnTo>
                        <a:pt x="316" y="52"/>
                      </a:lnTo>
                      <a:lnTo>
                        <a:pt x="317" y="52"/>
                      </a:lnTo>
                      <a:lnTo>
                        <a:pt x="317" y="53"/>
                      </a:lnTo>
                      <a:lnTo>
                        <a:pt x="318" y="53"/>
                      </a:lnTo>
                      <a:lnTo>
                        <a:pt x="319" y="53"/>
                      </a:lnTo>
                      <a:lnTo>
                        <a:pt x="320" y="53"/>
                      </a:lnTo>
                      <a:lnTo>
                        <a:pt x="321" y="53"/>
                      </a:lnTo>
                      <a:lnTo>
                        <a:pt x="322" y="53"/>
                      </a:lnTo>
                      <a:lnTo>
                        <a:pt x="323" y="53"/>
                      </a:lnTo>
                      <a:lnTo>
                        <a:pt x="322" y="52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4" y="52"/>
                      </a:lnTo>
                      <a:lnTo>
                        <a:pt x="324" y="53"/>
                      </a:lnTo>
                      <a:lnTo>
                        <a:pt x="325" y="53"/>
                      </a:lnTo>
                      <a:lnTo>
                        <a:pt x="325" y="52"/>
                      </a:lnTo>
                      <a:lnTo>
                        <a:pt x="326" y="52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9" y="51"/>
                      </a:lnTo>
                      <a:lnTo>
                        <a:pt x="330" y="51"/>
                      </a:lnTo>
                      <a:lnTo>
                        <a:pt x="330" y="50"/>
                      </a:lnTo>
                      <a:lnTo>
                        <a:pt x="331" y="50"/>
                      </a:lnTo>
                      <a:lnTo>
                        <a:pt x="332" y="50"/>
                      </a:lnTo>
                      <a:lnTo>
                        <a:pt x="333" y="50"/>
                      </a:lnTo>
                      <a:lnTo>
                        <a:pt x="334" y="50"/>
                      </a:lnTo>
                      <a:lnTo>
                        <a:pt x="334" y="51"/>
                      </a:lnTo>
                      <a:lnTo>
                        <a:pt x="335" y="52"/>
                      </a:lnTo>
                      <a:lnTo>
                        <a:pt x="336" y="51"/>
                      </a:lnTo>
                      <a:lnTo>
                        <a:pt x="337" y="51"/>
                      </a:lnTo>
                      <a:lnTo>
                        <a:pt x="338" y="52"/>
                      </a:lnTo>
                      <a:lnTo>
                        <a:pt x="339" y="52"/>
                      </a:lnTo>
                      <a:lnTo>
                        <a:pt x="339" y="51"/>
                      </a:lnTo>
                      <a:lnTo>
                        <a:pt x="341" y="51"/>
                      </a:lnTo>
                      <a:lnTo>
                        <a:pt x="342" y="51"/>
                      </a:lnTo>
                      <a:lnTo>
                        <a:pt x="342" y="50"/>
                      </a:lnTo>
                      <a:lnTo>
                        <a:pt x="342" y="49"/>
                      </a:lnTo>
                      <a:lnTo>
                        <a:pt x="343" y="49"/>
                      </a:lnTo>
                      <a:lnTo>
                        <a:pt x="344" y="48"/>
                      </a:lnTo>
                      <a:lnTo>
                        <a:pt x="345" y="48"/>
                      </a:lnTo>
                      <a:lnTo>
                        <a:pt x="346" y="48"/>
                      </a:lnTo>
                      <a:lnTo>
                        <a:pt x="346" y="47"/>
                      </a:lnTo>
                      <a:lnTo>
                        <a:pt x="347" y="47"/>
                      </a:lnTo>
                      <a:lnTo>
                        <a:pt x="348" y="46"/>
                      </a:lnTo>
                      <a:lnTo>
                        <a:pt x="349" y="46"/>
                      </a:lnTo>
                      <a:lnTo>
                        <a:pt x="349" y="45"/>
                      </a:lnTo>
                      <a:lnTo>
                        <a:pt x="349" y="44"/>
                      </a:lnTo>
                      <a:lnTo>
                        <a:pt x="349" y="43"/>
                      </a:lnTo>
                      <a:lnTo>
                        <a:pt x="349" y="42"/>
                      </a:lnTo>
                      <a:lnTo>
                        <a:pt x="350" y="42"/>
                      </a:lnTo>
                      <a:lnTo>
                        <a:pt x="350" y="41"/>
                      </a:lnTo>
                      <a:lnTo>
                        <a:pt x="351" y="42"/>
                      </a:lnTo>
                      <a:lnTo>
                        <a:pt x="351" y="41"/>
                      </a:lnTo>
                      <a:lnTo>
                        <a:pt x="352" y="41"/>
                      </a:lnTo>
                      <a:lnTo>
                        <a:pt x="353" y="41"/>
                      </a:lnTo>
                      <a:lnTo>
                        <a:pt x="354" y="41"/>
                      </a:lnTo>
                      <a:lnTo>
                        <a:pt x="354" y="40"/>
                      </a:lnTo>
                      <a:lnTo>
                        <a:pt x="355" y="40"/>
                      </a:lnTo>
                      <a:lnTo>
                        <a:pt x="355" y="39"/>
                      </a:lnTo>
                      <a:lnTo>
                        <a:pt x="355" y="40"/>
                      </a:lnTo>
                      <a:lnTo>
                        <a:pt x="356" y="40"/>
                      </a:lnTo>
                      <a:lnTo>
                        <a:pt x="357" y="40"/>
                      </a:lnTo>
                      <a:lnTo>
                        <a:pt x="358" y="40"/>
                      </a:lnTo>
                      <a:lnTo>
                        <a:pt x="359" y="39"/>
                      </a:lnTo>
                      <a:lnTo>
                        <a:pt x="360" y="39"/>
                      </a:lnTo>
                      <a:lnTo>
                        <a:pt x="360" y="38"/>
                      </a:lnTo>
                      <a:lnTo>
                        <a:pt x="360" y="39"/>
                      </a:lnTo>
                      <a:lnTo>
                        <a:pt x="361" y="39"/>
                      </a:lnTo>
                      <a:lnTo>
                        <a:pt x="362" y="39"/>
                      </a:lnTo>
                      <a:lnTo>
                        <a:pt x="363" y="39"/>
                      </a:lnTo>
                      <a:lnTo>
                        <a:pt x="363" y="38"/>
                      </a:lnTo>
                      <a:lnTo>
                        <a:pt x="363" y="39"/>
                      </a:lnTo>
                      <a:lnTo>
                        <a:pt x="364" y="38"/>
                      </a:lnTo>
                      <a:lnTo>
                        <a:pt x="365" y="38"/>
                      </a:lnTo>
                      <a:lnTo>
                        <a:pt x="366" y="38"/>
                      </a:lnTo>
                      <a:lnTo>
                        <a:pt x="366" y="37"/>
                      </a:lnTo>
                      <a:lnTo>
                        <a:pt x="367" y="36"/>
                      </a:lnTo>
                      <a:lnTo>
                        <a:pt x="367" y="37"/>
                      </a:lnTo>
                      <a:lnTo>
                        <a:pt x="368" y="37"/>
                      </a:lnTo>
                      <a:lnTo>
                        <a:pt x="369" y="37"/>
                      </a:lnTo>
                      <a:lnTo>
                        <a:pt x="368" y="38"/>
                      </a:lnTo>
                      <a:lnTo>
                        <a:pt x="369" y="38"/>
                      </a:lnTo>
                      <a:lnTo>
                        <a:pt x="370" y="38"/>
                      </a:lnTo>
                      <a:lnTo>
                        <a:pt x="370" y="39"/>
                      </a:lnTo>
                      <a:lnTo>
                        <a:pt x="370" y="38"/>
                      </a:lnTo>
                      <a:lnTo>
                        <a:pt x="371" y="38"/>
                      </a:lnTo>
                      <a:lnTo>
                        <a:pt x="372" y="38"/>
                      </a:lnTo>
                      <a:lnTo>
                        <a:pt x="373" y="38"/>
                      </a:lnTo>
                      <a:lnTo>
                        <a:pt x="374" y="38"/>
                      </a:lnTo>
                      <a:lnTo>
                        <a:pt x="375" y="38"/>
                      </a:lnTo>
                      <a:lnTo>
                        <a:pt x="376" y="38"/>
                      </a:lnTo>
                      <a:lnTo>
                        <a:pt x="376" y="39"/>
                      </a:lnTo>
                      <a:lnTo>
                        <a:pt x="377" y="39"/>
                      </a:lnTo>
                      <a:lnTo>
                        <a:pt x="377" y="40"/>
                      </a:lnTo>
                      <a:lnTo>
                        <a:pt x="378" y="40"/>
                      </a:lnTo>
                      <a:lnTo>
                        <a:pt x="378" y="41"/>
                      </a:lnTo>
                      <a:lnTo>
                        <a:pt x="377" y="41"/>
                      </a:lnTo>
                      <a:lnTo>
                        <a:pt x="378" y="41"/>
                      </a:lnTo>
                      <a:lnTo>
                        <a:pt x="377" y="42"/>
                      </a:lnTo>
                      <a:lnTo>
                        <a:pt x="378" y="42"/>
                      </a:lnTo>
                      <a:lnTo>
                        <a:pt x="378" y="43"/>
                      </a:lnTo>
                      <a:lnTo>
                        <a:pt x="379" y="43"/>
                      </a:lnTo>
                      <a:lnTo>
                        <a:pt x="380" y="44"/>
                      </a:lnTo>
                      <a:lnTo>
                        <a:pt x="381" y="44"/>
                      </a:lnTo>
                      <a:lnTo>
                        <a:pt x="382" y="44"/>
                      </a:lnTo>
                      <a:lnTo>
                        <a:pt x="383" y="44"/>
                      </a:lnTo>
                      <a:lnTo>
                        <a:pt x="384" y="45"/>
                      </a:lnTo>
                      <a:lnTo>
                        <a:pt x="384" y="46"/>
                      </a:lnTo>
                      <a:lnTo>
                        <a:pt x="385" y="46"/>
                      </a:lnTo>
                      <a:lnTo>
                        <a:pt x="385" y="47"/>
                      </a:lnTo>
                      <a:lnTo>
                        <a:pt x="385" y="48"/>
                      </a:lnTo>
                      <a:lnTo>
                        <a:pt x="386" y="47"/>
                      </a:lnTo>
                      <a:lnTo>
                        <a:pt x="386" y="48"/>
                      </a:lnTo>
                      <a:lnTo>
                        <a:pt x="387" y="48"/>
                      </a:lnTo>
                      <a:lnTo>
                        <a:pt x="387" y="49"/>
                      </a:lnTo>
                      <a:lnTo>
                        <a:pt x="387" y="50"/>
                      </a:lnTo>
                      <a:lnTo>
                        <a:pt x="387" y="51"/>
                      </a:lnTo>
                      <a:lnTo>
                        <a:pt x="387" y="52"/>
                      </a:lnTo>
                      <a:lnTo>
                        <a:pt x="388" y="52"/>
                      </a:lnTo>
                      <a:lnTo>
                        <a:pt x="387" y="52"/>
                      </a:lnTo>
                      <a:lnTo>
                        <a:pt x="387" y="53"/>
                      </a:lnTo>
                      <a:lnTo>
                        <a:pt x="387" y="54"/>
                      </a:lnTo>
                      <a:lnTo>
                        <a:pt x="386" y="54"/>
                      </a:lnTo>
                      <a:lnTo>
                        <a:pt x="386" y="55"/>
                      </a:lnTo>
                      <a:lnTo>
                        <a:pt x="387" y="55"/>
                      </a:lnTo>
                      <a:lnTo>
                        <a:pt x="388" y="55"/>
                      </a:lnTo>
                      <a:lnTo>
                        <a:pt x="388" y="56"/>
                      </a:lnTo>
                      <a:lnTo>
                        <a:pt x="389" y="56"/>
                      </a:lnTo>
                      <a:lnTo>
                        <a:pt x="389" y="57"/>
                      </a:lnTo>
                      <a:lnTo>
                        <a:pt x="389" y="56"/>
                      </a:lnTo>
                      <a:lnTo>
                        <a:pt x="390" y="57"/>
                      </a:lnTo>
                      <a:lnTo>
                        <a:pt x="391" y="57"/>
                      </a:lnTo>
                      <a:lnTo>
                        <a:pt x="391" y="58"/>
                      </a:lnTo>
                      <a:lnTo>
                        <a:pt x="392" y="58"/>
                      </a:lnTo>
                      <a:lnTo>
                        <a:pt x="392" y="57"/>
                      </a:lnTo>
                      <a:lnTo>
                        <a:pt x="392" y="58"/>
                      </a:lnTo>
                      <a:lnTo>
                        <a:pt x="393" y="58"/>
                      </a:lnTo>
                      <a:lnTo>
                        <a:pt x="394" y="58"/>
                      </a:lnTo>
                      <a:lnTo>
                        <a:pt x="395" y="58"/>
                      </a:lnTo>
                      <a:lnTo>
                        <a:pt x="396" y="57"/>
                      </a:lnTo>
                      <a:lnTo>
                        <a:pt x="397" y="57"/>
                      </a:lnTo>
                      <a:lnTo>
                        <a:pt x="398" y="57"/>
                      </a:lnTo>
                      <a:lnTo>
                        <a:pt x="399" y="56"/>
                      </a:lnTo>
                      <a:lnTo>
                        <a:pt x="400" y="56"/>
                      </a:lnTo>
                      <a:lnTo>
                        <a:pt x="400" y="55"/>
                      </a:lnTo>
                      <a:lnTo>
                        <a:pt x="401" y="55"/>
                      </a:lnTo>
                      <a:lnTo>
                        <a:pt x="402" y="54"/>
                      </a:lnTo>
                      <a:lnTo>
                        <a:pt x="403" y="54"/>
                      </a:lnTo>
                      <a:lnTo>
                        <a:pt x="404" y="54"/>
                      </a:lnTo>
                      <a:lnTo>
                        <a:pt x="404" y="53"/>
                      </a:lnTo>
                      <a:lnTo>
                        <a:pt x="405" y="53"/>
                      </a:lnTo>
                      <a:lnTo>
                        <a:pt x="406" y="53"/>
                      </a:lnTo>
                      <a:lnTo>
                        <a:pt x="406" y="52"/>
                      </a:lnTo>
                      <a:lnTo>
                        <a:pt x="407" y="52"/>
                      </a:lnTo>
                      <a:lnTo>
                        <a:pt x="408" y="52"/>
                      </a:lnTo>
                      <a:lnTo>
                        <a:pt x="409" y="52"/>
                      </a:lnTo>
                      <a:lnTo>
                        <a:pt x="409" y="53"/>
                      </a:lnTo>
                      <a:lnTo>
                        <a:pt x="409" y="52"/>
                      </a:lnTo>
                      <a:lnTo>
                        <a:pt x="410" y="52"/>
                      </a:lnTo>
                      <a:lnTo>
                        <a:pt x="410" y="53"/>
                      </a:lnTo>
                      <a:lnTo>
                        <a:pt x="411" y="53"/>
                      </a:lnTo>
                      <a:lnTo>
                        <a:pt x="412" y="53"/>
                      </a:lnTo>
                      <a:lnTo>
                        <a:pt x="412" y="54"/>
                      </a:lnTo>
                      <a:lnTo>
                        <a:pt x="412" y="53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3" y="54"/>
                      </a:lnTo>
                      <a:lnTo>
                        <a:pt x="414" y="54"/>
                      </a:lnTo>
                      <a:lnTo>
                        <a:pt x="414" y="53"/>
                      </a:lnTo>
                      <a:lnTo>
                        <a:pt x="415" y="53"/>
                      </a:lnTo>
                      <a:lnTo>
                        <a:pt x="416" y="53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8" y="53"/>
                      </a:lnTo>
                      <a:lnTo>
                        <a:pt x="418" y="52"/>
                      </a:lnTo>
                      <a:lnTo>
                        <a:pt x="418" y="51"/>
                      </a:lnTo>
                      <a:lnTo>
                        <a:pt x="419" y="50"/>
                      </a:lnTo>
                      <a:lnTo>
                        <a:pt x="420" y="50"/>
                      </a:lnTo>
                      <a:lnTo>
                        <a:pt x="420" y="49"/>
                      </a:lnTo>
                      <a:lnTo>
                        <a:pt x="421" y="48"/>
                      </a:lnTo>
                      <a:lnTo>
                        <a:pt x="421" y="47"/>
                      </a:lnTo>
                      <a:lnTo>
                        <a:pt x="421" y="46"/>
                      </a:lnTo>
                      <a:lnTo>
                        <a:pt x="421" y="45"/>
                      </a:lnTo>
                      <a:lnTo>
                        <a:pt x="420" y="45"/>
                      </a:lnTo>
                      <a:lnTo>
                        <a:pt x="421" y="44"/>
                      </a:lnTo>
                      <a:lnTo>
                        <a:pt x="420" y="44"/>
                      </a:lnTo>
                      <a:lnTo>
                        <a:pt x="420" y="43"/>
                      </a:lnTo>
                      <a:lnTo>
                        <a:pt x="421" y="42"/>
                      </a:lnTo>
                      <a:lnTo>
                        <a:pt x="422" y="42"/>
                      </a:lnTo>
                      <a:lnTo>
                        <a:pt x="422" y="41"/>
                      </a:lnTo>
                      <a:lnTo>
                        <a:pt x="422" y="40"/>
                      </a:lnTo>
                      <a:lnTo>
                        <a:pt x="423" y="40"/>
                      </a:lnTo>
                      <a:lnTo>
                        <a:pt x="424" y="39"/>
                      </a:lnTo>
                      <a:lnTo>
                        <a:pt x="425" y="39"/>
                      </a:lnTo>
                      <a:lnTo>
                        <a:pt x="426" y="39"/>
                      </a:lnTo>
                      <a:lnTo>
                        <a:pt x="426" y="38"/>
                      </a:lnTo>
                      <a:lnTo>
                        <a:pt x="427" y="38"/>
                      </a:lnTo>
                      <a:lnTo>
                        <a:pt x="427" y="39"/>
                      </a:lnTo>
                      <a:lnTo>
                        <a:pt x="428" y="39"/>
                      </a:lnTo>
                      <a:lnTo>
                        <a:pt x="429" y="39"/>
                      </a:lnTo>
                      <a:lnTo>
                        <a:pt x="429" y="38"/>
                      </a:lnTo>
                      <a:lnTo>
                        <a:pt x="430" y="38"/>
                      </a:lnTo>
                      <a:lnTo>
                        <a:pt x="431" y="37"/>
                      </a:lnTo>
                      <a:lnTo>
                        <a:pt x="431" y="38"/>
                      </a:lnTo>
                      <a:lnTo>
                        <a:pt x="432" y="37"/>
                      </a:lnTo>
                      <a:lnTo>
                        <a:pt x="432" y="36"/>
                      </a:lnTo>
                      <a:lnTo>
                        <a:pt x="433" y="36"/>
                      </a:lnTo>
                      <a:lnTo>
                        <a:pt x="433" y="35"/>
                      </a:lnTo>
                      <a:lnTo>
                        <a:pt x="434" y="35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5" y="33"/>
                      </a:lnTo>
                      <a:lnTo>
                        <a:pt x="436" y="32"/>
                      </a:lnTo>
                      <a:lnTo>
                        <a:pt x="437" y="31"/>
                      </a:lnTo>
                      <a:lnTo>
                        <a:pt x="438" y="31"/>
                      </a:lnTo>
                      <a:lnTo>
                        <a:pt x="438" y="30"/>
                      </a:lnTo>
                      <a:lnTo>
                        <a:pt x="439" y="29"/>
                      </a:lnTo>
                      <a:lnTo>
                        <a:pt x="440" y="28"/>
                      </a:lnTo>
                      <a:lnTo>
                        <a:pt x="441" y="28"/>
                      </a:lnTo>
                      <a:lnTo>
                        <a:pt x="442" y="28"/>
                      </a:lnTo>
                      <a:lnTo>
                        <a:pt x="443" y="27"/>
                      </a:lnTo>
                      <a:lnTo>
                        <a:pt x="444" y="27"/>
                      </a:lnTo>
                      <a:lnTo>
                        <a:pt x="444" y="26"/>
                      </a:lnTo>
                      <a:lnTo>
                        <a:pt x="443" y="26"/>
                      </a:lnTo>
                      <a:lnTo>
                        <a:pt x="443" y="25"/>
                      </a:lnTo>
                      <a:lnTo>
                        <a:pt x="443" y="24"/>
                      </a:lnTo>
                      <a:lnTo>
                        <a:pt x="444" y="24"/>
                      </a:lnTo>
                      <a:lnTo>
                        <a:pt x="444" y="23"/>
                      </a:lnTo>
                      <a:lnTo>
                        <a:pt x="445" y="21"/>
                      </a:lnTo>
                      <a:lnTo>
                        <a:pt x="446" y="20"/>
                      </a:lnTo>
                      <a:lnTo>
                        <a:pt x="447" y="20"/>
                      </a:lnTo>
                      <a:lnTo>
                        <a:pt x="448" y="20"/>
                      </a:lnTo>
                      <a:lnTo>
                        <a:pt x="449" y="19"/>
                      </a:lnTo>
                      <a:lnTo>
                        <a:pt x="450" y="19"/>
                      </a:lnTo>
                      <a:lnTo>
                        <a:pt x="450" y="18"/>
                      </a:lnTo>
                      <a:lnTo>
                        <a:pt x="450" y="17"/>
                      </a:lnTo>
                      <a:lnTo>
                        <a:pt x="451" y="17"/>
                      </a:lnTo>
                      <a:lnTo>
                        <a:pt x="451" y="16"/>
                      </a:lnTo>
                      <a:lnTo>
                        <a:pt x="451" y="15"/>
                      </a:lnTo>
                      <a:lnTo>
                        <a:pt x="452" y="15"/>
                      </a:lnTo>
                      <a:lnTo>
                        <a:pt x="453" y="15"/>
                      </a:lnTo>
                      <a:lnTo>
                        <a:pt x="454" y="14"/>
                      </a:lnTo>
                      <a:lnTo>
                        <a:pt x="455" y="14"/>
                      </a:lnTo>
                      <a:lnTo>
                        <a:pt x="456" y="14"/>
                      </a:lnTo>
                      <a:lnTo>
                        <a:pt x="457" y="14"/>
                      </a:lnTo>
                      <a:lnTo>
                        <a:pt x="458" y="15"/>
                      </a:lnTo>
                      <a:lnTo>
                        <a:pt x="458" y="16"/>
                      </a:lnTo>
                      <a:lnTo>
                        <a:pt x="459" y="17"/>
                      </a:lnTo>
                      <a:lnTo>
                        <a:pt x="457" y="43"/>
                      </a:lnTo>
                      <a:lnTo>
                        <a:pt x="455" y="60"/>
                      </a:lnTo>
                      <a:lnTo>
                        <a:pt x="454" y="61"/>
                      </a:lnTo>
                      <a:lnTo>
                        <a:pt x="454" y="60"/>
                      </a:lnTo>
                      <a:lnTo>
                        <a:pt x="453" y="60"/>
                      </a:lnTo>
                      <a:lnTo>
                        <a:pt x="452" y="60"/>
                      </a:lnTo>
                      <a:lnTo>
                        <a:pt x="451" y="61"/>
                      </a:lnTo>
                      <a:lnTo>
                        <a:pt x="450" y="61"/>
                      </a:lnTo>
                      <a:lnTo>
                        <a:pt x="449" y="61"/>
                      </a:lnTo>
                      <a:lnTo>
                        <a:pt x="448" y="61"/>
                      </a:lnTo>
                      <a:lnTo>
                        <a:pt x="447" y="61"/>
                      </a:lnTo>
                      <a:lnTo>
                        <a:pt x="446" y="61"/>
                      </a:lnTo>
                      <a:lnTo>
                        <a:pt x="446" y="60"/>
                      </a:lnTo>
                      <a:lnTo>
                        <a:pt x="445" y="61"/>
                      </a:lnTo>
                      <a:lnTo>
                        <a:pt x="444" y="62"/>
                      </a:lnTo>
                      <a:lnTo>
                        <a:pt x="443" y="62"/>
                      </a:lnTo>
                      <a:lnTo>
                        <a:pt x="442" y="62"/>
                      </a:lnTo>
                      <a:lnTo>
                        <a:pt x="442" y="63"/>
                      </a:lnTo>
                      <a:lnTo>
                        <a:pt x="441" y="63"/>
                      </a:lnTo>
                      <a:lnTo>
                        <a:pt x="440" y="64"/>
                      </a:lnTo>
                      <a:lnTo>
                        <a:pt x="439" y="66"/>
                      </a:lnTo>
                      <a:lnTo>
                        <a:pt x="438" y="67"/>
                      </a:lnTo>
                      <a:lnTo>
                        <a:pt x="437" y="68"/>
                      </a:lnTo>
                      <a:lnTo>
                        <a:pt x="436" y="69"/>
                      </a:lnTo>
                      <a:lnTo>
                        <a:pt x="436" y="70"/>
                      </a:lnTo>
                      <a:lnTo>
                        <a:pt x="436" y="71"/>
                      </a:lnTo>
                      <a:lnTo>
                        <a:pt x="435" y="72"/>
                      </a:lnTo>
                      <a:lnTo>
                        <a:pt x="435" y="73"/>
                      </a:lnTo>
                      <a:lnTo>
                        <a:pt x="434" y="73"/>
                      </a:lnTo>
                      <a:lnTo>
                        <a:pt x="434" y="74"/>
                      </a:lnTo>
                      <a:lnTo>
                        <a:pt x="434" y="75"/>
                      </a:lnTo>
                      <a:lnTo>
                        <a:pt x="433" y="75"/>
                      </a:lnTo>
                      <a:lnTo>
                        <a:pt x="433" y="76"/>
                      </a:lnTo>
                      <a:lnTo>
                        <a:pt x="432" y="76"/>
                      </a:lnTo>
                      <a:lnTo>
                        <a:pt x="432" y="77"/>
                      </a:lnTo>
                      <a:lnTo>
                        <a:pt x="431" y="77"/>
                      </a:lnTo>
                      <a:lnTo>
                        <a:pt x="431" y="78"/>
                      </a:lnTo>
                      <a:lnTo>
                        <a:pt x="431" y="79"/>
                      </a:lnTo>
                      <a:lnTo>
                        <a:pt x="430" y="80"/>
                      </a:lnTo>
                      <a:lnTo>
                        <a:pt x="430" y="81"/>
                      </a:lnTo>
                      <a:lnTo>
                        <a:pt x="429" y="81"/>
                      </a:lnTo>
                      <a:lnTo>
                        <a:pt x="429" y="82"/>
                      </a:lnTo>
                      <a:lnTo>
                        <a:pt x="429" y="83"/>
                      </a:lnTo>
                      <a:lnTo>
                        <a:pt x="430" y="83"/>
                      </a:lnTo>
                      <a:lnTo>
                        <a:pt x="429" y="83"/>
                      </a:lnTo>
                      <a:lnTo>
                        <a:pt x="430" y="84"/>
                      </a:lnTo>
                      <a:lnTo>
                        <a:pt x="429" y="85"/>
                      </a:lnTo>
                      <a:lnTo>
                        <a:pt x="430" y="85"/>
                      </a:lnTo>
                      <a:lnTo>
                        <a:pt x="430" y="86"/>
                      </a:lnTo>
                      <a:lnTo>
                        <a:pt x="429" y="86"/>
                      </a:lnTo>
                      <a:lnTo>
                        <a:pt x="430" y="86"/>
                      </a:lnTo>
                      <a:lnTo>
                        <a:pt x="430" y="87"/>
                      </a:lnTo>
                      <a:lnTo>
                        <a:pt x="430" y="86"/>
                      </a:lnTo>
                      <a:lnTo>
                        <a:pt x="431" y="86"/>
                      </a:lnTo>
                      <a:lnTo>
                        <a:pt x="432" y="86"/>
                      </a:lnTo>
                      <a:lnTo>
                        <a:pt x="432" y="87"/>
                      </a:lnTo>
                      <a:lnTo>
                        <a:pt x="433" y="86"/>
                      </a:lnTo>
                      <a:lnTo>
                        <a:pt x="434" y="86"/>
                      </a:lnTo>
                      <a:lnTo>
                        <a:pt x="435" y="86"/>
                      </a:lnTo>
                      <a:lnTo>
                        <a:pt x="434" y="86"/>
                      </a:lnTo>
                      <a:lnTo>
                        <a:pt x="435" y="85"/>
                      </a:lnTo>
                      <a:lnTo>
                        <a:pt x="436" y="86"/>
                      </a:lnTo>
                      <a:lnTo>
                        <a:pt x="437" y="87"/>
                      </a:lnTo>
                      <a:lnTo>
                        <a:pt x="438" y="86"/>
                      </a:lnTo>
                      <a:lnTo>
                        <a:pt x="438" y="87"/>
                      </a:lnTo>
                      <a:lnTo>
                        <a:pt x="439" y="87"/>
                      </a:lnTo>
                      <a:lnTo>
                        <a:pt x="440" y="88"/>
                      </a:lnTo>
                      <a:lnTo>
                        <a:pt x="440" y="89"/>
                      </a:lnTo>
                      <a:lnTo>
                        <a:pt x="441" y="89"/>
                      </a:lnTo>
                      <a:lnTo>
                        <a:pt x="441" y="88"/>
                      </a:lnTo>
                      <a:lnTo>
                        <a:pt x="441" y="89"/>
                      </a:lnTo>
                      <a:lnTo>
                        <a:pt x="441" y="90"/>
                      </a:lnTo>
                      <a:lnTo>
                        <a:pt x="441" y="89"/>
                      </a:lnTo>
                      <a:lnTo>
                        <a:pt x="442" y="89"/>
                      </a:lnTo>
                      <a:lnTo>
                        <a:pt x="442" y="90"/>
                      </a:lnTo>
                      <a:lnTo>
                        <a:pt x="442" y="91"/>
                      </a:lnTo>
                      <a:lnTo>
                        <a:pt x="443" y="91"/>
                      </a:lnTo>
                      <a:lnTo>
                        <a:pt x="444" y="91"/>
                      </a:lnTo>
                      <a:lnTo>
                        <a:pt x="443" y="91"/>
                      </a:lnTo>
                      <a:lnTo>
                        <a:pt x="443" y="92"/>
                      </a:lnTo>
                      <a:lnTo>
                        <a:pt x="444" y="92"/>
                      </a:lnTo>
                      <a:lnTo>
                        <a:pt x="444" y="93"/>
                      </a:lnTo>
                      <a:lnTo>
                        <a:pt x="445" y="93"/>
                      </a:lnTo>
                      <a:lnTo>
                        <a:pt x="446" y="93"/>
                      </a:lnTo>
                      <a:lnTo>
                        <a:pt x="446" y="94"/>
                      </a:lnTo>
                      <a:lnTo>
                        <a:pt x="446" y="95"/>
                      </a:lnTo>
                      <a:lnTo>
                        <a:pt x="447" y="95"/>
                      </a:lnTo>
                      <a:lnTo>
                        <a:pt x="447" y="96"/>
                      </a:lnTo>
                      <a:lnTo>
                        <a:pt x="448" y="95"/>
                      </a:lnTo>
                      <a:lnTo>
                        <a:pt x="449" y="95"/>
                      </a:lnTo>
                      <a:lnTo>
                        <a:pt x="450" y="95"/>
                      </a:lnTo>
                      <a:lnTo>
                        <a:pt x="451" y="95"/>
                      </a:lnTo>
                      <a:lnTo>
                        <a:pt x="452" y="95"/>
                      </a:lnTo>
                      <a:lnTo>
                        <a:pt x="452" y="96"/>
                      </a:lnTo>
                      <a:lnTo>
                        <a:pt x="453" y="95"/>
                      </a:lnTo>
                      <a:lnTo>
                        <a:pt x="453" y="96"/>
                      </a:lnTo>
                      <a:lnTo>
                        <a:pt x="454" y="96"/>
                      </a:lnTo>
                      <a:lnTo>
                        <a:pt x="455" y="96"/>
                      </a:lnTo>
                      <a:lnTo>
                        <a:pt x="455" y="97"/>
                      </a:lnTo>
                      <a:lnTo>
                        <a:pt x="456" y="97"/>
                      </a:lnTo>
                      <a:lnTo>
                        <a:pt x="455" y="96"/>
                      </a:lnTo>
                      <a:lnTo>
                        <a:pt x="456" y="96"/>
                      </a:lnTo>
                      <a:lnTo>
                        <a:pt x="457" y="95"/>
                      </a:lnTo>
                      <a:lnTo>
                        <a:pt x="458" y="95"/>
                      </a:lnTo>
                      <a:lnTo>
                        <a:pt x="458" y="94"/>
                      </a:lnTo>
                      <a:lnTo>
                        <a:pt x="459" y="94"/>
                      </a:lnTo>
                      <a:lnTo>
                        <a:pt x="460" y="93"/>
                      </a:lnTo>
                      <a:lnTo>
                        <a:pt x="460" y="94"/>
                      </a:lnTo>
                      <a:lnTo>
                        <a:pt x="461" y="94"/>
                      </a:lnTo>
                      <a:lnTo>
                        <a:pt x="462" y="94"/>
                      </a:lnTo>
                      <a:lnTo>
                        <a:pt x="463" y="94"/>
                      </a:lnTo>
                      <a:lnTo>
                        <a:pt x="464" y="94"/>
                      </a:lnTo>
                      <a:lnTo>
                        <a:pt x="464" y="95"/>
                      </a:lnTo>
                      <a:lnTo>
                        <a:pt x="464" y="96"/>
                      </a:lnTo>
                      <a:lnTo>
                        <a:pt x="465" y="96"/>
                      </a:lnTo>
                      <a:lnTo>
                        <a:pt x="466" y="97"/>
                      </a:lnTo>
                      <a:lnTo>
                        <a:pt x="466" y="98"/>
                      </a:lnTo>
                      <a:lnTo>
                        <a:pt x="466" y="97"/>
                      </a:lnTo>
                      <a:lnTo>
                        <a:pt x="467" y="97"/>
                      </a:lnTo>
                      <a:lnTo>
                        <a:pt x="467" y="98"/>
                      </a:lnTo>
                      <a:lnTo>
                        <a:pt x="468" y="97"/>
                      </a:lnTo>
                      <a:lnTo>
                        <a:pt x="469" y="97"/>
                      </a:lnTo>
                      <a:lnTo>
                        <a:pt x="469" y="98"/>
                      </a:lnTo>
                      <a:lnTo>
                        <a:pt x="470" y="98"/>
                      </a:lnTo>
                      <a:lnTo>
                        <a:pt x="472" y="99"/>
                      </a:lnTo>
                      <a:lnTo>
                        <a:pt x="473" y="99"/>
                      </a:lnTo>
                      <a:lnTo>
                        <a:pt x="474" y="99"/>
                      </a:lnTo>
                      <a:lnTo>
                        <a:pt x="474" y="100"/>
                      </a:lnTo>
                      <a:lnTo>
                        <a:pt x="475" y="100"/>
                      </a:lnTo>
                      <a:lnTo>
                        <a:pt x="476" y="101"/>
                      </a:lnTo>
                      <a:lnTo>
                        <a:pt x="477" y="101"/>
                      </a:lnTo>
                      <a:lnTo>
                        <a:pt x="477" y="100"/>
                      </a:lnTo>
                      <a:lnTo>
                        <a:pt x="477" y="101"/>
                      </a:lnTo>
                      <a:lnTo>
                        <a:pt x="478" y="100"/>
                      </a:lnTo>
                      <a:lnTo>
                        <a:pt x="478" y="99"/>
                      </a:lnTo>
                      <a:lnTo>
                        <a:pt x="479" y="99"/>
                      </a:lnTo>
                      <a:lnTo>
                        <a:pt x="479" y="98"/>
                      </a:lnTo>
                      <a:lnTo>
                        <a:pt x="479" y="97"/>
                      </a:lnTo>
                      <a:lnTo>
                        <a:pt x="479" y="96"/>
                      </a:lnTo>
                      <a:lnTo>
                        <a:pt x="480" y="97"/>
                      </a:lnTo>
                      <a:lnTo>
                        <a:pt x="480" y="96"/>
                      </a:lnTo>
                      <a:lnTo>
                        <a:pt x="481" y="96"/>
                      </a:lnTo>
                      <a:lnTo>
                        <a:pt x="481" y="95"/>
                      </a:lnTo>
                      <a:lnTo>
                        <a:pt x="482" y="95"/>
                      </a:lnTo>
                      <a:lnTo>
                        <a:pt x="482" y="96"/>
                      </a:lnTo>
                      <a:lnTo>
                        <a:pt x="482" y="95"/>
                      </a:lnTo>
                      <a:lnTo>
                        <a:pt x="483" y="95"/>
                      </a:lnTo>
                      <a:lnTo>
                        <a:pt x="483" y="96"/>
                      </a:lnTo>
                      <a:lnTo>
                        <a:pt x="484" y="96"/>
                      </a:lnTo>
                      <a:lnTo>
                        <a:pt x="485" y="96"/>
                      </a:lnTo>
                      <a:lnTo>
                        <a:pt x="485" y="97"/>
                      </a:lnTo>
                      <a:lnTo>
                        <a:pt x="487" y="98"/>
                      </a:lnTo>
                      <a:lnTo>
                        <a:pt x="488" y="98"/>
                      </a:lnTo>
                      <a:lnTo>
                        <a:pt x="489" y="98"/>
                      </a:lnTo>
                      <a:lnTo>
                        <a:pt x="490" y="98"/>
                      </a:lnTo>
                      <a:lnTo>
                        <a:pt x="491" y="98"/>
                      </a:lnTo>
                      <a:lnTo>
                        <a:pt x="492" y="98"/>
                      </a:lnTo>
                      <a:lnTo>
                        <a:pt x="492" y="97"/>
                      </a:lnTo>
                      <a:lnTo>
                        <a:pt x="493" y="97"/>
                      </a:lnTo>
                      <a:lnTo>
                        <a:pt x="494" y="97"/>
                      </a:lnTo>
                      <a:lnTo>
                        <a:pt x="495" y="97"/>
                      </a:lnTo>
                      <a:lnTo>
                        <a:pt x="496" y="97"/>
                      </a:lnTo>
                      <a:lnTo>
                        <a:pt x="501" y="98"/>
                      </a:lnTo>
                      <a:lnTo>
                        <a:pt x="502" y="99"/>
                      </a:lnTo>
                      <a:lnTo>
                        <a:pt x="503" y="99"/>
                      </a:lnTo>
                      <a:lnTo>
                        <a:pt x="504" y="100"/>
                      </a:lnTo>
                      <a:lnTo>
                        <a:pt x="505" y="100"/>
                      </a:lnTo>
                      <a:lnTo>
                        <a:pt x="506" y="101"/>
                      </a:lnTo>
                      <a:lnTo>
                        <a:pt x="506" y="102"/>
                      </a:lnTo>
                      <a:lnTo>
                        <a:pt x="507" y="102"/>
                      </a:lnTo>
                      <a:lnTo>
                        <a:pt x="518" y="102"/>
                      </a:lnTo>
                      <a:lnTo>
                        <a:pt x="518" y="104"/>
                      </a:lnTo>
                      <a:lnTo>
                        <a:pt x="517" y="104"/>
                      </a:lnTo>
                      <a:lnTo>
                        <a:pt x="516" y="104"/>
                      </a:lnTo>
                      <a:lnTo>
                        <a:pt x="515" y="104"/>
                      </a:lnTo>
                      <a:lnTo>
                        <a:pt x="513" y="104"/>
                      </a:lnTo>
                      <a:lnTo>
                        <a:pt x="512" y="105"/>
                      </a:lnTo>
                      <a:lnTo>
                        <a:pt x="511" y="105"/>
                      </a:lnTo>
                      <a:lnTo>
                        <a:pt x="511" y="106"/>
                      </a:lnTo>
                      <a:lnTo>
                        <a:pt x="511" y="107"/>
                      </a:lnTo>
                      <a:lnTo>
                        <a:pt x="511" y="110"/>
                      </a:lnTo>
                      <a:lnTo>
                        <a:pt x="512" y="113"/>
                      </a:lnTo>
                      <a:lnTo>
                        <a:pt x="512" y="114"/>
                      </a:lnTo>
                      <a:lnTo>
                        <a:pt x="512" y="115"/>
                      </a:lnTo>
                      <a:lnTo>
                        <a:pt x="513" y="121"/>
                      </a:lnTo>
                      <a:lnTo>
                        <a:pt x="513" y="122"/>
                      </a:lnTo>
                      <a:lnTo>
                        <a:pt x="513" y="123"/>
                      </a:lnTo>
                      <a:lnTo>
                        <a:pt x="513" y="124"/>
                      </a:lnTo>
                      <a:lnTo>
                        <a:pt x="513" y="126"/>
                      </a:lnTo>
                      <a:lnTo>
                        <a:pt x="514" y="127"/>
                      </a:lnTo>
                      <a:lnTo>
                        <a:pt x="514" y="129"/>
                      </a:lnTo>
                      <a:lnTo>
                        <a:pt x="514" y="131"/>
                      </a:lnTo>
                      <a:lnTo>
                        <a:pt x="516" y="133"/>
                      </a:lnTo>
                      <a:lnTo>
                        <a:pt x="517" y="134"/>
                      </a:lnTo>
                      <a:lnTo>
                        <a:pt x="517" y="135"/>
                      </a:lnTo>
                      <a:lnTo>
                        <a:pt x="518" y="135"/>
                      </a:lnTo>
                      <a:lnTo>
                        <a:pt x="519" y="135"/>
                      </a:lnTo>
                      <a:lnTo>
                        <a:pt x="521" y="136"/>
                      </a:lnTo>
                      <a:lnTo>
                        <a:pt x="522" y="135"/>
                      </a:lnTo>
                      <a:lnTo>
                        <a:pt x="522" y="134"/>
                      </a:lnTo>
                      <a:lnTo>
                        <a:pt x="523" y="133"/>
                      </a:lnTo>
                      <a:lnTo>
                        <a:pt x="524" y="132"/>
                      </a:lnTo>
                      <a:lnTo>
                        <a:pt x="526" y="131"/>
                      </a:lnTo>
                      <a:lnTo>
                        <a:pt x="527" y="130"/>
                      </a:lnTo>
                      <a:lnTo>
                        <a:pt x="528" y="130"/>
                      </a:lnTo>
                      <a:lnTo>
                        <a:pt x="529" y="130"/>
                      </a:lnTo>
                      <a:lnTo>
                        <a:pt x="531" y="130"/>
                      </a:lnTo>
                      <a:lnTo>
                        <a:pt x="533" y="131"/>
                      </a:lnTo>
                      <a:lnTo>
                        <a:pt x="537" y="133"/>
                      </a:lnTo>
                      <a:lnTo>
                        <a:pt x="539" y="132"/>
                      </a:lnTo>
                      <a:lnTo>
                        <a:pt x="542" y="132"/>
                      </a:lnTo>
                      <a:lnTo>
                        <a:pt x="543" y="132"/>
                      </a:lnTo>
                      <a:lnTo>
                        <a:pt x="545" y="133"/>
                      </a:lnTo>
                      <a:lnTo>
                        <a:pt x="546" y="133"/>
                      </a:lnTo>
                      <a:lnTo>
                        <a:pt x="547" y="134"/>
                      </a:lnTo>
                      <a:lnTo>
                        <a:pt x="547" y="135"/>
                      </a:lnTo>
                      <a:lnTo>
                        <a:pt x="548" y="136"/>
                      </a:lnTo>
                      <a:lnTo>
                        <a:pt x="548" y="137"/>
                      </a:lnTo>
                      <a:lnTo>
                        <a:pt x="548" y="138"/>
                      </a:lnTo>
                      <a:lnTo>
                        <a:pt x="548" y="139"/>
                      </a:lnTo>
                      <a:lnTo>
                        <a:pt x="547" y="140"/>
                      </a:lnTo>
                      <a:lnTo>
                        <a:pt x="546" y="141"/>
                      </a:lnTo>
                      <a:lnTo>
                        <a:pt x="545" y="141"/>
                      </a:lnTo>
                      <a:lnTo>
                        <a:pt x="544" y="143"/>
                      </a:lnTo>
                      <a:lnTo>
                        <a:pt x="543" y="144"/>
                      </a:lnTo>
                      <a:lnTo>
                        <a:pt x="541" y="144"/>
                      </a:lnTo>
                      <a:lnTo>
                        <a:pt x="540" y="144"/>
                      </a:lnTo>
                      <a:lnTo>
                        <a:pt x="539" y="144"/>
                      </a:lnTo>
                      <a:lnTo>
                        <a:pt x="537" y="144"/>
                      </a:lnTo>
                      <a:lnTo>
                        <a:pt x="536" y="144"/>
                      </a:lnTo>
                      <a:lnTo>
                        <a:pt x="536" y="145"/>
                      </a:lnTo>
                      <a:lnTo>
                        <a:pt x="536" y="146"/>
                      </a:lnTo>
                      <a:lnTo>
                        <a:pt x="536" y="147"/>
                      </a:lnTo>
                      <a:lnTo>
                        <a:pt x="535" y="148"/>
                      </a:lnTo>
                      <a:lnTo>
                        <a:pt x="534" y="149"/>
                      </a:lnTo>
                      <a:lnTo>
                        <a:pt x="533" y="150"/>
                      </a:lnTo>
                      <a:lnTo>
                        <a:pt x="533" y="151"/>
                      </a:lnTo>
                      <a:lnTo>
                        <a:pt x="532" y="152"/>
                      </a:lnTo>
                      <a:lnTo>
                        <a:pt x="532" y="153"/>
                      </a:lnTo>
                      <a:lnTo>
                        <a:pt x="531" y="153"/>
                      </a:lnTo>
                      <a:lnTo>
                        <a:pt x="529" y="153"/>
                      </a:lnTo>
                      <a:lnTo>
                        <a:pt x="529" y="154"/>
                      </a:lnTo>
                      <a:lnTo>
                        <a:pt x="528" y="155"/>
                      </a:lnTo>
                      <a:lnTo>
                        <a:pt x="527" y="156"/>
                      </a:lnTo>
                      <a:lnTo>
                        <a:pt x="527" y="157"/>
                      </a:lnTo>
                      <a:lnTo>
                        <a:pt x="528" y="158"/>
                      </a:lnTo>
                      <a:lnTo>
                        <a:pt x="528" y="160"/>
                      </a:lnTo>
                      <a:lnTo>
                        <a:pt x="529" y="161"/>
                      </a:lnTo>
                      <a:lnTo>
                        <a:pt x="529" y="162"/>
                      </a:lnTo>
                      <a:lnTo>
                        <a:pt x="529" y="163"/>
                      </a:lnTo>
                      <a:lnTo>
                        <a:pt x="529" y="164"/>
                      </a:lnTo>
                      <a:lnTo>
                        <a:pt x="530" y="164"/>
                      </a:lnTo>
                      <a:lnTo>
                        <a:pt x="531" y="164"/>
                      </a:lnTo>
                      <a:lnTo>
                        <a:pt x="531" y="165"/>
                      </a:lnTo>
                      <a:lnTo>
                        <a:pt x="531" y="166"/>
                      </a:lnTo>
                      <a:lnTo>
                        <a:pt x="531" y="167"/>
                      </a:lnTo>
                      <a:lnTo>
                        <a:pt x="532" y="167"/>
                      </a:lnTo>
                      <a:lnTo>
                        <a:pt x="533" y="167"/>
                      </a:lnTo>
                      <a:lnTo>
                        <a:pt x="535" y="167"/>
                      </a:lnTo>
                      <a:lnTo>
                        <a:pt x="536" y="168"/>
                      </a:lnTo>
                      <a:lnTo>
                        <a:pt x="537" y="169"/>
                      </a:lnTo>
                      <a:lnTo>
                        <a:pt x="538" y="169"/>
                      </a:lnTo>
                      <a:lnTo>
                        <a:pt x="538" y="170"/>
                      </a:lnTo>
                      <a:lnTo>
                        <a:pt x="539" y="170"/>
                      </a:lnTo>
                      <a:lnTo>
                        <a:pt x="540" y="170"/>
                      </a:lnTo>
                      <a:lnTo>
                        <a:pt x="541" y="170"/>
                      </a:lnTo>
                      <a:lnTo>
                        <a:pt x="542" y="170"/>
                      </a:lnTo>
                      <a:lnTo>
                        <a:pt x="543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6" y="172"/>
                      </a:lnTo>
                      <a:lnTo>
                        <a:pt x="547" y="173"/>
                      </a:lnTo>
                      <a:lnTo>
                        <a:pt x="548" y="173"/>
                      </a:lnTo>
                      <a:lnTo>
                        <a:pt x="549" y="173"/>
                      </a:lnTo>
                      <a:lnTo>
                        <a:pt x="550" y="173"/>
                      </a:lnTo>
                      <a:lnTo>
                        <a:pt x="551" y="173"/>
                      </a:lnTo>
                      <a:lnTo>
                        <a:pt x="552" y="173"/>
                      </a:lnTo>
                      <a:lnTo>
                        <a:pt x="552" y="172"/>
                      </a:lnTo>
                      <a:lnTo>
                        <a:pt x="553" y="172"/>
                      </a:lnTo>
                      <a:lnTo>
                        <a:pt x="554" y="172"/>
                      </a:lnTo>
                      <a:lnTo>
                        <a:pt x="555" y="172"/>
                      </a:lnTo>
                      <a:lnTo>
                        <a:pt x="556" y="172"/>
                      </a:lnTo>
                      <a:lnTo>
                        <a:pt x="557" y="173"/>
                      </a:lnTo>
                      <a:lnTo>
                        <a:pt x="558" y="173"/>
                      </a:lnTo>
                      <a:lnTo>
                        <a:pt x="559" y="173"/>
                      </a:lnTo>
                      <a:lnTo>
                        <a:pt x="559" y="174"/>
                      </a:lnTo>
                      <a:lnTo>
                        <a:pt x="560" y="174"/>
                      </a:lnTo>
                      <a:lnTo>
                        <a:pt x="560" y="173"/>
                      </a:lnTo>
                      <a:lnTo>
                        <a:pt x="561" y="173"/>
                      </a:lnTo>
                      <a:lnTo>
                        <a:pt x="562" y="173"/>
                      </a:lnTo>
                      <a:lnTo>
                        <a:pt x="563" y="173"/>
                      </a:lnTo>
                      <a:lnTo>
                        <a:pt x="564" y="173"/>
                      </a:lnTo>
                      <a:lnTo>
                        <a:pt x="564" y="172"/>
                      </a:lnTo>
                      <a:lnTo>
                        <a:pt x="565" y="172"/>
                      </a:lnTo>
                      <a:lnTo>
                        <a:pt x="566" y="171"/>
                      </a:lnTo>
                      <a:lnTo>
                        <a:pt x="567" y="171"/>
                      </a:lnTo>
                      <a:lnTo>
                        <a:pt x="568" y="170"/>
                      </a:lnTo>
                      <a:lnTo>
                        <a:pt x="569" y="170"/>
                      </a:lnTo>
                      <a:lnTo>
                        <a:pt x="570" y="170"/>
                      </a:lnTo>
                      <a:lnTo>
                        <a:pt x="570" y="171"/>
                      </a:lnTo>
                      <a:lnTo>
                        <a:pt x="571" y="171"/>
                      </a:lnTo>
                      <a:lnTo>
                        <a:pt x="571" y="172"/>
                      </a:lnTo>
                      <a:lnTo>
                        <a:pt x="572" y="172"/>
                      </a:lnTo>
                      <a:lnTo>
                        <a:pt x="573" y="172"/>
                      </a:lnTo>
                      <a:lnTo>
                        <a:pt x="573" y="173"/>
                      </a:lnTo>
                      <a:lnTo>
                        <a:pt x="574" y="173"/>
                      </a:lnTo>
                      <a:lnTo>
                        <a:pt x="575" y="173"/>
                      </a:lnTo>
                      <a:lnTo>
                        <a:pt x="576" y="173"/>
                      </a:lnTo>
                      <a:lnTo>
                        <a:pt x="577" y="174"/>
                      </a:lnTo>
                      <a:lnTo>
                        <a:pt x="578" y="174"/>
                      </a:lnTo>
                      <a:lnTo>
                        <a:pt x="578" y="175"/>
                      </a:lnTo>
                      <a:lnTo>
                        <a:pt x="579" y="176"/>
                      </a:lnTo>
                      <a:lnTo>
                        <a:pt x="579" y="177"/>
                      </a:lnTo>
                      <a:lnTo>
                        <a:pt x="579" y="178"/>
                      </a:lnTo>
                      <a:lnTo>
                        <a:pt x="580" y="178"/>
                      </a:lnTo>
                      <a:lnTo>
                        <a:pt x="580" y="179"/>
                      </a:lnTo>
                      <a:lnTo>
                        <a:pt x="581" y="179"/>
                      </a:lnTo>
                      <a:lnTo>
                        <a:pt x="581" y="180"/>
                      </a:lnTo>
                      <a:lnTo>
                        <a:pt x="582" y="180"/>
                      </a:lnTo>
                      <a:lnTo>
                        <a:pt x="582" y="181"/>
                      </a:lnTo>
                      <a:lnTo>
                        <a:pt x="583" y="181"/>
                      </a:lnTo>
                      <a:lnTo>
                        <a:pt x="583" y="182"/>
                      </a:lnTo>
                      <a:lnTo>
                        <a:pt x="583" y="183"/>
                      </a:lnTo>
                      <a:lnTo>
                        <a:pt x="584" y="183"/>
                      </a:lnTo>
                      <a:lnTo>
                        <a:pt x="584" y="184"/>
                      </a:lnTo>
                      <a:lnTo>
                        <a:pt x="585" y="184"/>
                      </a:lnTo>
                      <a:lnTo>
                        <a:pt x="584" y="185"/>
                      </a:lnTo>
                      <a:lnTo>
                        <a:pt x="585" y="185"/>
                      </a:lnTo>
                      <a:lnTo>
                        <a:pt x="586" y="185"/>
                      </a:lnTo>
                      <a:lnTo>
                        <a:pt x="585" y="186"/>
                      </a:lnTo>
                      <a:lnTo>
                        <a:pt x="586" y="186"/>
                      </a:lnTo>
                      <a:lnTo>
                        <a:pt x="587" y="186"/>
                      </a:lnTo>
                      <a:lnTo>
                        <a:pt x="587" y="187"/>
                      </a:lnTo>
                      <a:lnTo>
                        <a:pt x="587" y="188"/>
                      </a:lnTo>
                      <a:lnTo>
                        <a:pt x="588" y="188"/>
                      </a:lnTo>
                      <a:lnTo>
                        <a:pt x="589" y="189"/>
                      </a:lnTo>
                      <a:lnTo>
                        <a:pt x="590" y="190"/>
                      </a:lnTo>
                      <a:lnTo>
                        <a:pt x="591" y="190"/>
                      </a:lnTo>
                      <a:lnTo>
                        <a:pt x="591" y="191"/>
                      </a:lnTo>
                      <a:lnTo>
                        <a:pt x="592" y="191"/>
                      </a:lnTo>
                      <a:lnTo>
                        <a:pt x="592" y="190"/>
                      </a:lnTo>
                      <a:lnTo>
                        <a:pt x="593" y="190"/>
                      </a:lnTo>
                      <a:lnTo>
                        <a:pt x="593" y="189"/>
                      </a:lnTo>
                      <a:lnTo>
                        <a:pt x="594" y="189"/>
                      </a:lnTo>
                      <a:lnTo>
                        <a:pt x="594" y="190"/>
                      </a:lnTo>
                      <a:lnTo>
                        <a:pt x="595" y="190"/>
                      </a:lnTo>
                      <a:lnTo>
                        <a:pt x="596" y="190"/>
                      </a:lnTo>
                      <a:lnTo>
                        <a:pt x="597" y="191"/>
                      </a:lnTo>
                      <a:lnTo>
                        <a:pt x="598" y="191"/>
                      </a:lnTo>
                      <a:lnTo>
                        <a:pt x="599" y="191"/>
                      </a:lnTo>
                      <a:lnTo>
                        <a:pt x="600" y="191"/>
                      </a:lnTo>
                      <a:lnTo>
                        <a:pt x="601" y="192"/>
                      </a:lnTo>
                      <a:lnTo>
                        <a:pt x="602" y="192"/>
                      </a:lnTo>
                      <a:lnTo>
                        <a:pt x="603" y="192"/>
                      </a:lnTo>
                      <a:lnTo>
                        <a:pt x="604" y="192"/>
                      </a:lnTo>
                      <a:lnTo>
                        <a:pt x="604" y="193"/>
                      </a:lnTo>
                      <a:lnTo>
                        <a:pt x="605" y="193"/>
                      </a:lnTo>
                      <a:lnTo>
                        <a:pt x="605" y="194"/>
                      </a:lnTo>
                      <a:lnTo>
                        <a:pt x="606" y="194"/>
                      </a:lnTo>
                      <a:lnTo>
                        <a:pt x="606" y="195"/>
                      </a:lnTo>
                      <a:lnTo>
                        <a:pt x="606" y="196"/>
                      </a:lnTo>
                      <a:lnTo>
                        <a:pt x="606" y="195"/>
                      </a:lnTo>
                      <a:lnTo>
                        <a:pt x="607" y="196"/>
                      </a:lnTo>
                      <a:lnTo>
                        <a:pt x="606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8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1" y="198"/>
                      </a:lnTo>
                      <a:lnTo>
                        <a:pt x="611" y="200"/>
                      </a:lnTo>
                      <a:lnTo>
                        <a:pt x="612" y="200"/>
                      </a:lnTo>
                      <a:lnTo>
                        <a:pt x="611" y="200"/>
                      </a:lnTo>
                      <a:lnTo>
                        <a:pt x="611" y="201"/>
                      </a:lnTo>
                      <a:lnTo>
                        <a:pt x="612" y="201"/>
                      </a:lnTo>
                      <a:lnTo>
                        <a:pt x="612" y="202"/>
                      </a:lnTo>
                      <a:lnTo>
                        <a:pt x="612" y="201"/>
                      </a:lnTo>
                      <a:lnTo>
                        <a:pt x="613" y="202"/>
                      </a:lnTo>
                      <a:lnTo>
                        <a:pt x="613" y="203"/>
                      </a:lnTo>
                      <a:lnTo>
                        <a:pt x="614" y="203"/>
                      </a:lnTo>
                      <a:lnTo>
                        <a:pt x="615" y="203"/>
                      </a:lnTo>
                      <a:lnTo>
                        <a:pt x="615" y="204"/>
                      </a:lnTo>
                      <a:lnTo>
                        <a:pt x="615" y="203"/>
                      </a:lnTo>
                      <a:lnTo>
                        <a:pt x="616" y="203"/>
                      </a:lnTo>
                      <a:lnTo>
                        <a:pt x="617" y="203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9" y="204"/>
                      </a:lnTo>
                      <a:lnTo>
                        <a:pt x="619" y="205"/>
                      </a:lnTo>
                      <a:lnTo>
                        <a:pt x="620" y="205"/>
                      </a:lnTo>
                      <a:lnTo>
                        <a:pt x="620" y="206"/>
                      </a:lnTo>
                      <a:lnTo>
                        <a:pt x="620" y="207"/>
                      </a:lnTo>
                      <a:lnTo>
                        <a:pt x="621" y="206"/>
                      </a:lnTo>
                      <a:lnTo>
                        <a:pt x="622" y="206"/>
                      </a:lnTo>
                      <a:lnTo>
                        <a:pt x="623" y="206"/>
                      </a:lnTo>
                      <a:lnTo>
                        <a:pt x="624" y="206"/>
                      </a:lnTo>
                      <a:lnTo>
                        <a:pt x="624" y="207"/>
                      </a:lnTo>
                      <a:lnTo>
                        <a:pt x="624" y="206"/>
                      </a:lnTo>
                      <a:lnTo>
                        <a:pt x="625" y="207"/>
                      </a:lnTo>
                      <a:lnTo>
                        <a:pt x="625" y="206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7" y="206"/>
                      </a:lnTo>
                      <a:lnTo>
                        <a:pt x="628" y="206"/>
                      </a:lnTo>
                      <a:lnTo>
                        <a:pt x="628" y="207"/>
                      </a:lnTo>
                      <a:lnTo>
                        <a:pt x="629" y="207"/>
                      </a:lnTo>
                      <a:lnTo>
                        <a:pt x="629" y="208"/>
                      </a:lnTo>
                      <a:lnTo>
                        <a:pt x="630" y="207"/>
                      </a:lnTo>
                      <a:lnTo>
                        <a:pt x="630" y="208"/>
                      </a:lnTo>
                      <a:lnTo>
                        <a:pt x="631" y="209"/>
                      </a:lnTo>
                      <a:lnTo>
                        <a:pt x="632" y="209"/>
                      </a:lnTo>
                      <a:lnTo>
                        <a:pt x="632" y="210"/>
                      </a:lnTo>
                      <a:lnTo>
                        <a:pt x="633" y="210"/>
                      </a:lnTo>
                      <a:lnTo>
                        <a:pt x="632" y="211"/>
                      </a:lnTo>
                      <a:lnTo>
                        <a:pt x="633" y="211"/>
                      </a:lnTo>
                      <a:lnTo>
                        <a:pt x="633" y="212"/>
                      </a:lnTo>
                      <a:lnTo>
                        <a:pt x="634" y="212"/>
                      </a:lnTo>
                      <a:lnTo>
                        <a:pt x="634" y="213"/>
                      </a:lnTo>
                      <a:lnTo>
                        <a:pt x="635" y="214"/>
                      </a:lnTo>
                      <a:lnTo>
                        <a:pt x="635" y="215"/>
                      </a:lnTo>
                      <a:lnTo>
                        <a:pt x="636" y="215"/>
                      </a:lnTo>
                      <a:lnTo>
                        <a:pt x="636" y="214"/>
                      </a:lnTo>
                      <a:lnTo>
                        <a:pt x="637" y="214"/>
                      </a:lnTo>
                      <a:lnTo>
                        <a:pt x="638" y="215"/>
                      </a:lnTo>
                      <a:lnTo>
                        <a:pt x="637" y="215"/>
                      </a:lnTo>
                      <a:lnTo>
                        <a:pt x="637" y="216"/>
                      </a:lnTo>
                      <a:lnTo>
                        <a:pt x="638" y="216"/>
                      </a:lnTo>
                      <a:lnTo>
                        <a:pt x="638" y="215"/>
                      </a:lnTo>
                      <a:lnTo>
                        <a:pt x="639" y="215"/>
                      </a:lnTo>
                      <a:lnTo>
                        <a:pt x="640" y="215"/>
                      </a:lnTo>
                      <a:lnTo>
                        <a:pt x="640" y="216"/>
                      </a:lnTo>
                      <a:lnTo>
                        <a:pt x="641" y="216"/>
                      </a:lnTo>
                      <a:lnTo>
                        <a:pt x="642" y="217"/>
                      </a:lnTo>
                      <a:lnTo>
                        <a:pt x="642" y="218"/>
                      </a:lnTo>
                      <a:lnTo>
                        <a:pt x="643" y="219"/>
                      </a:lnTo>
                      <a:lnTo>
                        <a:pt x="643" y="218"/>
                      </a:lnTo>
                      <a:lnTo>
                        <a:pt x="644" y="218"/>
                      </a:lnTo>
                      <a:lnTo>
                        <a:pt x="644" y="219"/>
                      </a:lnTo>
                      <a:lnTo>
                        <a:pt x="645" y="220"/>
                      </a:lnTo>
                      <a:lnTo>
                        <a:pt x="646" y="219"/>
                      </a:lnTo>
                      <a:lnTo>
                        <a:pt x="647" y="219"/>
                      </a:lnTo>
                      <a:lnTo>
                        <a:pt x="647" y="220"/>
                      </a:lnTo>
                      <a:lnTo>
                        <a:pt x="647" y="221"/>
                      </a:lnTo>
                      <a:lnTo>
                        <a:pt x="648" y="221"/>
                      </a:lnTo>
                      <a:lnTo>
                        <a:pt x="648" y="222"/>
                      </a:lnTo>
                      <a:lnTo>
                        <a:pt x="649" y="222"/>
                      </a:lnTo>
                      <a:lnTo>
                        <a:pt x="650" y="221"/>
                      </a:lnTo>
                      <a:lnTo>
                        <a:pt x="651" y="222"/>
                      </a:lnTo>
                      <a:lnTo>
                        <a:pt x="650" y="222"/>
                      </a:lnTo>
                      <a:lnTo>
                        <a:pt x="651" y="223"/>
                      </a:lnTo>
                      <a:lnTo>
                        <a:pt x="652" y="223"/>
                      </a:lnTo>
                      <a:lnTo>
                        <a:pt x="653" y="223"/>
                      </a:lnTo>
                      <a:lnTo>
                        <a:pt x="653" y="224"/>
                      </a:lnTo>
                      <a:lnTo>
                        <a:pt x="654" y="224"/>
                      </a:lnTo>
                      <a:lnTo>
                        <a:pt x="655" y="225"/>
                      </a:lnTo>
                      <a:lnTo>
                        <a:pt x="656" y="225"/>
                      </a:lnTo>
                      <a:lnTo>
                        <a:pt x="656" y="224"/>
                      </a:lnTo>
                      <a:lnTo>
                        <a:pt x="657" y="224"/>
                      </a:lnTo>
                      <a:lnTo>
                        <a:pt x="659" y="225"/>
                      </a:lnTo>
                      <a:lnTo>
                        <a:pt x="660" y="225"/>
                      </a:lnTo>
                      <a:lnTo>
                        <a:pt x="660" y="226"/>
                      </a:lnTo>
                      <a:lnTo>
                        <a:pt x="661" y="225"/>
                      </a:lnTo>
                      <a:lnTo>
                        <a:pt x="662" y="224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4" y="225"/>
                      </a:lnTo>
                      <a:lnTo>
                        <a:pt x="665" y="225"/>
                      </a:lnTo>
                      <a:lnTo>
                        <a:pt x="666" y="225"/>
                      </a:lnTo>
                      <a:lnTo>
                        <a:pt x="666" y="226"/>
                      </a:lnTo>
                      <a:lnTo>
                        <a:pt x="667" y="226"/>
                      </a:lnTo>
                      <a:lnTo>
                        <a:pt x="668" y="226"/>
                      </a:lnTo>
                      <a:lnTo>
                        <a:pt x="669" y="226"/>
                      </a:lnTo>
                      <a:lnTo>
                        <a:pt x="669" y="227"/>
                      </a:lnTo>
                      <a:lnTo>
                        <a:pt x="670" y="227"/>
                      </a:lnTo>
                      <a:lnTo>
                        <a:pt x="671" y="227"/>
                      </a:lnTo>
                      <a:lnTo>
                        <a:pt x="671" y="228"/>
                      </a:lnTo>
                      <a:lnTo>
                        <a:pt x="672" y="229"/>
                      </a:lnTo>
                      <a:lnTo>
                        <a:pt x="672" y="228"/>
                      </a:lnTo>
                      <a:lnTo>
                        <a:pt x="673" y="228"/>
                      </a:lnTo>
                      <a:lnTo>
                        <a:pt x="674" y="228"/>
                      </a:lnTo>
                      <a:lnTo>
                        <a:pt x="674" y="229"/>
                      </a:lnTo>
                      <a:lnTo>
                        <a:pt x="675" y="229"/>
                      </a:lnTo>
                      <a:lnTo>
                        <a:pt x="676" y="229"/>
                      </a:lnTo>
                      <a:lnTo>
                        <a:pt x="677" y="229"/>
                      </a:lnTo>
                      <a:lnTo>
                        <a:pt x="677" y="230"/>
                      </a:lnTo>
                      <a:lnTo>
                        <a:pt x="678" y="230"/>
                      </a:lnTo>
                      <a:lnTo>
                        <a:pt x="678" y="229"/>
                      </a:lnTo>
                      <a:lnTo>
                        <a:pt x="679" y="229"/>
                      </a:lnTo>
                      <a:lnTo>
                        <a:pt x="679" y="230"/>
                      </a:lnTo>
                      <a:lnTo>
                        <a:pt x="680" y="230"/>
                      </a:lnTo>
                      <a:lnTo>
                        <a:pt x="680" y="231"/>
                      </a:lnTo>
                      <a:lnTo>
                        <a:pt x="681" y="232"/>
                      </a:lnTo>
                      <a:lnTo>
                        <a:pt x="681" y="233"/>
                      </a:lnTo>
                      <a:lnTo>
                        <a:pt x="683" y="233"/>
                      </a:lnTo>
                      <a:lnTo>
                        <a:pt x="684" y="233"/>
                      </a:lnTo>
                      <a:lnTo>
                        <a:pt x="684" y="234"/>
                      </a:lnTo>
                      <a:lnTo>
                        <a:pt x="684" y="235"/>
                      </a:lnTo>
                      <a:lnTo>
                        <a:pt x="684" y="236"/>
                      </a:lnTo>
                      <a:lnTo>
                        <a:pt x="685" y="235"/>
                      </a:lnTo>
                      <a:lnTo>
                        <a:pt x="686" y="235"/>
                      </a:lnTo>
                      <a:lnTo>
                        <a:pt x="687" y="236"/>
                      </a:lnTo>
                      <a:lnTo>
                        <a:pt x="689" y="235"/>
                      </a:lnTo>
                      <a:lnTo>
                        <a:pt x="690" y="236"/>
                      </a:lnTo>
                      <a:lnTo>
                        <a:pt x="690" y="237"/>
                      </a:lnTo>
                      <a:lnTo>
                        <a:pt x="690" y="238"/>
                      </a:lnTo>
                      <a:lnTo>
                        <a:pt x="691" y="238"/>
                      </a:lnTo>
                      <a:lnTo>
                        <a:pt x="692" y="238"/>
                      </a:lnTo>
                      <a:lnTo>
                        <a:pt x="691" y="239"/>
                      </a:lnTo>
                      <a:lnTo>
                        <a:pt x="692" y="239"/>
                      </a:lnTo>
                      <a:lnTo>
                        <a:pt x="693" y="239"/>
                      </a:lnTo>
                      <a:lnTo>
                        <a:pt x="693" y="240"/>
                      </a:lnTo>
                      <a:lnTo>
                        <a:pt x="695" y="241"/>
                      </a:lnTo>
                      <a:lnTo>
                        <a:pt x="695" y="242"/>
                      </a:lnTo>
                      <a:lnTo>
                        <a:pt x="696" y="241"/>
                      </a:lnTo>
                      <a:lnTo>
                        <a:pt x="697" y="241"/>
                      </a:lnTo>
                      <a:lnTo>
                        <a:pt x="698" y="241"/>
                      </a:lnTo>
                      <a:lnTo>
                        <a:pt x="698" y="240"/>
                      </a:lnTo>
                      <a:lnTo>
                        <a:pt x="699" y="240"/>
                      </a:lnTo>
                      <a:lnTo>
                        <a:pt x="699" y="241"/>
                      </a:lnTo>
                      <a:lnTo>
                        <a:pt x="700" y="241"/>
                      </a:lnTo>
                      <a:lnTo>
                        <a:pt x="702" y="241"/>
                      </a:lnTo>
                      <a:lnTo>
                        <a:pt x="702" y="242"/>
                      </a:lnTo>
                      <a:lnTo>
                        <a:pt x="702" y="243"/>
                      </a:lnTo>
                      <a:lnTo>
                        <a:pt x="703" y="244"/>
                      </a:lnTo>
                      <a:lnTo>
                        <a:pt x="704" y="243"/>
                      </a:lnTo>
                      <a:lnTo>
                        <a:pt x="705" y="244"/>
                      </a:lnTo>
                      <a:lnTo>
                        <a:pt x="706" y="244"/>
                      </a:lnTo>
                      <a:lnTo>
                        <a:pt x="707" y="244"/>
                      </a:lnTo>
                      <a:lnTo>
                        <a:pt x="707" y="245"/>
                      </a:lnTo>
                      <a:lnTo>
                        <a:pt x="708" y="245"/>
                      </a:lnTo>
                      <a:lnTo>
                        <a:pt x="709" y="246"/>
                      </a:lnTo>
                      <a:lnTo>
                        <a:pt x="710" y="246"/>
                      </a:lnTo>
                      <a:lnTo>
                        <a:pt x="711" y="246"/>
                      </a:lnTo>
                      <a:lnTo>
                        <a:pt x="712" y="246"/>
                      </a:lnTo>
                      <a:lnTo>
                        <a:pt x="711" y="247"/>
                      </a:lnTo>
                      <a:lnTo>
                        <a:pt x="712" y="247"/>
                      </a:lnTo>
                      <a:lnTo>
                        <a:pt x="713" y="248"/>
                      </a:lnTo>
                      <a:lnTo>
                        <a:pt x="713" y="249"/>
                      </a:lnTo>
                      <a:lnTo>
                        <a:pt x="714" y="249"/>
                      </a:lnTo>
                      <a:lnTo>
                        <a:pt x="715" y="249"/>
                      </a:lnTo>
                      <a:lnTo>
                        <a:pt x="715" y="250"/>
                      </a:lnTo>
                      <a:lnTo>
                        <a:pt x="716" y="250"/>
                      </a:lnTo>
                      <a:lnTo>
                        <a:pt x="716" y="251"/>
                      </a:lnTo>
                      <a:lnTo>
                        <a:pt x="716" y="252"/>
                      </a:lnTo>
                      <a:lnTo>
                        <a:pt x="717" y="252"/>
                      </a:lnTo>
                      <a:lnTo>
                        <a:pt x="717" y="253"/>
                      </a:lnTo>
                      <a:lnTo>
                        <a:pt x="717" y="254"/>
                      </a:lnTo>
                      <a:lnTo>
                        <a:pt x="718" y="255"/>
                      </a:lnTo>
                      <a:lnTo>
                        <a:pt x="717" y="255"/>
                      </a:lnTo>
                      <a:lnTo>
                        <a:pt x="717" y="256"/>
                      </a:lnTo>
                      <a:lnTo>
                        <a:pt x="716" y="256"/>
                      </a:lnTo>
                      <a:lnTo>
                        <a:pt x="717" y="256"/>
                      </a:lnTo>
                      <a:lnTo>
                        <a:pt x="718" y="257"/>
                      </a:lnTo>
                      <a:lnTo>
                        <a:pt x="718" y="256"/>
                      </a:lnTo>
                      <a:lnTo>
                        <a:pt x="719" y="256"/>
                      </a:lnTo>
                      <a:lnTo>
                        <a:pt x="720" y="257"/>
                      </a:lnTo>
                      <a:lnTo>
                        <a:pt x="719" y="258"/>
                      </a:lnTo>
                      <a:lnTo>
                        <a:pt x="720" y="258"/>
                      </a:lnTo>
                      <a:lnTo>
                        <a:pt x="721" y="258"/>
                      </a:lnTo>
                      <a:lnTo>
                        <a:pt x="721" y="257"/>
                      </a:lnTo>
                      <a:lnTo>
                        <a:pt x="721" y="258"/>
                      </a:lnTo>
                      <a:lnTo>
                        <a:pt x="721" y="259"/>
                      </a:lnTo>
                      <a:lnTo>
                        <a:pt x="721" y="260"/>
                      </a:lnTo>
                      <a:lnTo>
                        <a:pt x="723" y="260"/>
                      </a:lnTo>
                      <a:lnTo>
                        <a:pt x="724" y="261"/>
                      </a:lnTo>
                      <a:lnTo>
                        <a:pt x="724" y="262"/>
                      </a:lnTo>
                      <a:lnTo>
                        <a:pt x="725" y="262"/>
                      </a:lnTo>
                      <a:lnTo>
                        <a:pt x="725" y="263"/>
                      </a:lnTo>
                      <a:lnTo>
                        <a:pt x="726" y="263"/>
                      </a:lnTo>
                      <a:lnTo>
                        <a:pt x="726" y="264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23" name="Freeform 601"/>
                <p:cNvSpPr>
                  <a:spLocks/>
                </p:cNvSpPr>
                <p:nvPr/>
              </p:nvSpPr>
              <p:spPr bwMode="auto">
                <a:xfrm>
                  <a:off x="2420938" y="1598613"/>
                  <a:ext cx="555625" cy="604837"/>
                </a:xfrm>
                <a:custGeom>
                  <a:avLst/>
                  <a:gdLst>
                    <a:gd name="T0" fmla="*/ 2147483646 w 540"/>
                    <a:gd name="T1" fmla="*/ 2147483646 h 589"/>
                    <a:gd name="T2" fmla="*/ 2147483646 w 540"/>
                    <a:gd name="T3" fmla="*/ 2147483646 h 589"/>
                    <a:gd name="T4" fmla="*/ 2147483646 w 540"/>
                    <a:gd name="T5" fmla="*/ 2147483646 h 589"/>
                    <a:gd name="T6" fmla="*/ 2147483646 w 540"/>
                    <a:gd name="T7" fmla="*/ 2147483646 h 589"/>
                    <a:gd name="T8" fmla="*/ 2147483646 w 540"/>
                    <a:gd name="T9" fmla="*/ 2147483646 h 589"/>
                    <a:gd name="T10" fmla="*/ 2147483646 w 540"/>
                    <a:gd name="T11" fmla="*/ 2147483646 h 589"/>
                    <a:gd name="T12" fmla="*/ 2147483646 w 540"/>
                    <a:gd name="T13" fmla="*/ 2147483646 h 589"/>
                    <a:gd name="T14" fmla="*/ 2147483646 w 540"/>
                    <a:gd name="T15" fmla="*/ 2147483646 h 589"/>
                    <a:gd name="T16" fmla="*/ 2147483646 w 540"/>
                    <a:gd name="T17" fmla="*/ 2147483646 h 589"/>
                    <a:gd name="T18" fmla="*/ 2147483646 w 540"/>
                    <a:gd name="T19" fmla="*/ 2147483646 h 589"/>
                    <a:gd name="T20" fmla="*/ 2147483646 w 540"/>
                    <a:gd name="T21" fmla="*/ 2147483646 h 589"/>
                    <a:gd name="T22" fmla="*/ 2147483646 w 540"/>
                    <a:gd name="T23" fmla="*/ 2147483646 h 589"/>
                    <a:gd name="T24" fmla="*/ 2147483646 w 540"/>
                    <a:gd name="T25" fmla="*/ 2147483646 h 589"/>
                    <a:gd name="T26" fmla="*/ 2147483646 w 540"/>
                    <a:gd name="T27" fmla="*/ 2147483646 h 589"/>
                    <a:gd name="T28" fmla="*/ 2147483646 w 540"/>
                    <a:gd name="T29" fmla="*/ 2147483646 h 589"/>
                    <a:gd name="T30" fmla="*/ 2147483646 w 540"/>
                    <a:gd name="T31" fmla="*/ 2147483646 h 589"/>
                    <a:gd name="T32" fmla="*/ 2147483646 w 540"/>
                    <a:gd name="T33" fmla="*/ 2147483646 h 589"/>
                    <a:gd name="T34" fmla="*/ 2147483646 w 540"/>
                    <a:gd name="T35" fmla="*/ 2147483646 h 589"/>
                    <a:gd name="T36" fmla="*/ 2147483646 w 540"/>
                    <a:gd name="T37" fmla="*/ 2147483646 h 589"/>
                    <a:gd name="T38" fmla="*/ 2147483646 w 540"/>
                    <a:gd name="T39" fmla="*/ 2147483646 h 589"/>
                    <a:gd name="T40" fmla="*/ 2147483646 w 540"/>
                    <a:gd name="T41" fmla="*/ 2147483646 h 589"/>
                    <a:gd name="T42" fmla="*/ 2147483646 w 540"/>
                    <a:gd name="T43" fmla="*/ 2147483646 h 589"/>
                    <a:gd name="T44" fmla="*/ 2147483646 w 540"/>
                    <a:gd name="T45" fmla="*/ 2147483646 h 589"/>
                    <a:gd name="T46" fmla="*/ 2147483646 w 540"/>
                    <a:gd name="T47" fmla="*/ 2147483646 h 589"/>
                    <a:gd name="T48" fmla="*/ 2147483646 w 540"/>
                    <a:gd name="T49" fmla="*/ 2147483646 h 589"/>
                    <a:gd name="T50" fmla="*/ 2147483646 w 540"/>
                    <a:gd name="T51" fmla="*/ 2147483646 h 589"/>
                    <a:gd name="T52" fmla="*/ 2147483646 w 540"/>
                    <a:gd name="T53" fmla="*/ 2147483646 h 589"/>
                    <a:gd name="T54" fmla="*/ 2147483646 w 540"/>
                    <a:gd name="T55" fmla="*/ 2147483646 h 589"/>
                    <a:gd name="T56" fmla="*/ 2147483646 w 540"/>
                    <a:gd name="T57" fmla="*/ 2147483646 h 589"/>
                    <a:gd name="T58" fmla="*/ 2147483646 w 540"/>
                    <a:gd name="T59" fmla="*/ 2147483646 h 589"/>
                    <a:gd name="T60" fmla="*/ 2147483646 w 540"/>
                    <a:gd name="T61" fmla="*/ 2147483646 h 589"/>
                    <a:gd name="T62" fmla="*/ 2147483646 w 540"/>
                    <a:gd name="T63" fmla="*/ 2147483646 h 589"/>
                    <a:gd name="T64" fmla="*/ 2147483646 w 540"/>
                    <a:gd name="T65" fmla="*/ 2147483646 h 589"/>
                    <a:gd name="T66" fmla="*/ 2147483646 w 540"/>
                    <a:gd name="T67" fmla="*/ 2147483646 h 589"/>
                    <a:gd name="T68" fmla="*/ 2147483646 w 540"/>
                    <a:gd name="T69" fmla="*/ 2147483646 h 589"/>
                    <a:gd name="T70" fmla="*/ 2147483646 w 540"/>
                    <a:gd name="T71" fmla="*/ 2147483646 h 589"/>
                    <a:gd name="T72" fmla="*/ 2147483646 w 540"/>
                    <a:gd name="T73" fmla="*/ 2147483646 h 589"/>
                    <a:gd name="T74" fmla="*/ 2147483646 w 540"/>
                    <a:gd name="T75" fmla="*/ 2147483646 h 589"/>
                    <a:gd name="T76" fmla="*/ 2147483646 w 540"/>
                    <a:gd name="T77" fmla="*/ 2147483646 h 589"/>
                    <a:gd name="T78" fmla="*/ 2147483646 w 540"/>
                    <a:gd name="T79" fmla="*/ 2147483646 h 589"/>
                    <a:gd name="T80" fmla="*/ 2147483646 w 540"/>
                    <a:gd name="T81" fmla="*/ 2147483646 h 589"/>
                    <a:gd name="T82" fmla="*/ 2147483646 w 540"/>
                    <a:gd name="T83" fmla="*/ 2147483646 h 589"/>
                    <a:gd name="T84" fmla="*/ 2147483646 w 540"/>
                    <a:gd name="T85" fmla="*/ 2147483646 h 589"/>
                    <a:gd name="T86" fmla="*/ 2147483646 w 540"/>
                    <a:gd name="T87" fmla="*/ 2147483646 h 589"/>
                    <a:gd name="T88" fmla="*/ 2147483646 w 540"/>
                    <a:gd name="T89" fmla="*/ 2147483646 h 589"/>
                    <a:gd name="T90" fmla="*/ 2147483646 w 540"/>
                    <a:gd name="T91" fmla="*/ 2147483646 h 589"/>
                    <a:gd name="T92" fmla="*/ 2147483646 w 540"/>
                    <a:gd name="T93" fmla="*/ 2147483646 h 589"/>
                    <a:gd name="T94" fmla="*/ 2147483646 w 540"/>
                    <a:gd name="T95" fmla="*/ 2147483646 h 589"/>
                    <a:gd name="T96" fmla="*/ 2147483646 w 540"/>
                    <a:gd name="T97" fmla="*/ 2147483646 h 589"/>
                    <a:gd name="T98" fmla="*/ 2147483646 w 540"/>
                    <a:gd name="T99" fmla="*/ 2147483646 h 589"/>
                    <a:gd name="T100" fmla="*/ 2147483646 w 540"/>
                    <a:gd name="T101" fmla="*/ 2147483646 h 589"/>
                    <a:gd name="T102" fmla="*/ 2147483646 w 540"/>
                    <a:gd name="T103" fmla="*/ 2147483646 h 589"/>
                    <a:gd name="T104" fmla="*/ 2147483646 w 540"/>
                    <a:gd name="T105" fmla="*/ 2147483646 h 589"/>
                    <a:gd name="T106" fmla="*/ 2147483646 w 540"/>
                    <a:gd name="T107" fmla="*/ 2147483646 h 589"/>
                    <a:gd name="T108" fmla="*/ 2147483646 w 540"/>
                    <a:gd name="T109" fmla="*/ 2147483646 h 589"/>
                    <a:gd name="T110" fmla="*/ 2147483646 w 540"/>
                    <a:gd name="T111" fmla="*/ 2147483646 h 589"/>
                    <a:gd name="T112" fmla="*/ 2147483646 w 540"/>
                    <a:gd name="T113" fmla="*/ 2147483646 h 589"/>
                    <a:gd name="T114" fmla="*/ 2147483646 w 540"/>
                    <a:gd name="T115" fmla="*/ 2147483646 h 589"/>
                    <a:gd name="T116" fmla="*/ 2147483646 w 540"/>
                    <a:gd name="T117" fmla="*/ 2147483646 h 589"/>
                    <a:gd name="T118" fmla="*/ 2147483646 w 540"/>
                    <a:gd name="T119" fmla="*/ 2147483646 h 589"/>
                    <a:gd name="T120" fmla="*/ 2147483646 w 540"/>
                    <a:gd name="T121" fmla="*/ 2147483646 h 589"/>
                    <a:gd name="T122" fmla="*/ 2147483646 w 540"/>
                    <a:gd name="T123" fmla="*/ 2147483646 h 589"/>
                    <a:gd name="T124" fmla="*/ 2147483646 w 540"/>
                    <a:gd name="T125" fmla="*/ 2147483646 h 58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40"/>
                    <a:gd name="T190" fmla="*/ 0 h 589"/>
                    <a:gd name="T191" fmla="*/ 540 w 540"/>
                    <a:gd name="T192" fmla="*/ 589 h 58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40" h="589">
                      <a:moveTo>
                        <a:pt x="515" y="395"/>
                      </a:moveTo>
                      <a:lnTo>
                        <a:pt x="514" y="395"/>
                      </a:lnTo>
                      <a:lnTo>
                        <a:pt x="512" y="394"/>
                      </a:lnTo>
                      <a:lnTo>
                        <a:pt x="511" y="394"/>
                      </a:lnTo>
                      <a:lnTo>
                        <a:pt x="508" y="394"/>
                      </a:lnTo>
                      <a:lnTo>
                        <a:pt x="505" y="394"/>
                      </a:lnTo>
                      <a:lnTo>
                        <a:pt x="504" y="394"/>
                      </a:lnTo>
                      <a:lnTo>
                        <a:pt x="496" y="395"/>
                      </a:lnTo>
                      <a:lnTo>
                        <a:pt x="491" y="396"/>
                      </a:lnTo>
                      <a:lnTo>
                        <a:pt x="489" y="397"/>
                      </a:lnTo>
                      <a:lnTo>
                        <a:pt x="487" y="397"/>
                      </a:lnTo>
                      <a:lnTo>
                        <a:pt x="483" y="400"/>
                      </a:lnTo>
                      <a:lnTo>
                        <a:pt x="482" y="400"/>
                      </a:lnTo>
                      <a:lnTo>
                        <a:pt x="481" y="401"/>
                      </a:lnTo>
                      <a:lnTo>
                        <a:pt x="479" y="402"/>
                      </a:lnTo>
                      <a:lnTo>
                        <a:pt x="478" y="404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8"/>
                      </a:lnTo>
                      <a:lnTo>
                        <a:pt x="475" y="411"/>
                      </a:lnTo>
                      <a:lnTo>
                        <a:pt x="474" y="413"/>
                      </a:lnTo>
                      <a:lnTo>
                        <a:pt x="474" y="414"/>
                      </a:lnTo>
                      <a:lnTo>
                        <a:pt x="474" y="416"/>
                      </a:lnTo>
                      <a:lnTo>
                        <a:pt x="472" y="419"/>
                      </a:lnTo>
                      <a:lnTo>
                        <a:pt x="471" y="421"/>
                      </a:lnTo>
                      <a:lnTo>
                        <a:pt x="470" y="422"/>
                      </a:lnTo>
                      <a:lnTo>
                        <a:pt x="470" y="423"/>
                      </a:lnTo>
                      <a:lnTo>
                        <a:pt x="469" y="425"/>
                      </a:lnTo>
                      <a:lnTo>
                        <a:pt x="468" y="427"/>
                      </a:lnTo>
                      <a:lnTo>
                        <a:pt x="467" y="430"/>
                      </a:lnTo>
                      <a:lnTo>
                        <a:pt x="466" y="431"/>
                      </a:lnTo>
                      <a:lnTo>
                        <a:pt x="465" y="434"/>
                      </a:lnTo>
                      <a:lnTo>
                        <a:pt x="462" y="437"/>
                      </a:lnTo>
                      <a:lnTo>
                        <a:pt x="460" y="440"/>
                      </a:lnTo>
                      <a:lnTo>
                        <a:pt x="459" y="440"/>
                      </a:lnTo>
                      <a:lnTo>
                        <a:pt x="458" y="441"/>
                      </a:lnTo>
                      <a:lnTo>
                        <a:pt x="457" y="441"/>
                      </a:lnTo>
                      <a:lnTo>
                        <a:pt x="456" y="442"/>
                      </a:lnTo>
                      <a:lnTo>
                        <a:pt x="454" y="444"/>
                      </a:lnTo>
                      <a:lnTo>
                        <a:pt x="452" y="446"/>
                      </a:lnTo>
                      <a:lnTo>
                        <a:pt x="451" y="447"/>
                      </a:lnTo>
                      <a:lnTo>
                        <a:pt x="449" y="448"/>
                      </a:lnTo>
                      <a:lnTo>
                        <a:pt x="447" y="450"/>
                      </a:lnTo>
                      <a:lnTo>
                        <a:pt x="444" y="451"/>
                      </a:lnTo>
                      <a:lnTo>
                        <a:pt x="442" y="452"/>
                      </a:lnTo>
                      <a:lnTo>
                        <a:pt x="439" y="453"/>
                      </a:lnTo>
                      <a:lnTo>
                        <a:pt x="425" y="456"/>
                      </a:lnTo>
                      <a:lnTo>
                        <a:pt x="423" y="457"/>
                      </a:lnTo>
                      <a:lnTo>
                        <a:pt x="421" y="458"/>
                      </a:lnTo>
                      <a:lnTo>
                        <a:pt x="419" y="459"/>
                      </a:lnTo>
                      <a:lnTo>
                        <a:pt x="419" y="460"/>
                      </a:lnTo>
                      <a:lnTo>
                        <a:pt x="418" y="461"/>
                      </a:lnTo>
                      <a:lnTo>
                        <a:pt x="417" y="463"/>
                      </a:lnTo>
                      <a:lnTo>
                        <a:pt x="416" y="464"/>
                      </a:lnTo>
                      <a:lnTo>
                        <a:pt x="415" y="465"/>
                      </a:lnTo>
                      <a:lnTo>
                        <a:pt x="412" y="468"/>
                      </a:lnTo>
                      <a:lnTo>
                        <a:pt x="410" y="471"/>
                      </a:lnTo>
                      <a:lnTo>
                        <a:pt x="409" y="471"/>
                      </a:lnTo>
                      <a:lnTo>
                        <a:pt x="408" y="472"/>
                      </a:lnTo>
                      <a:lnTo>
                        <a:pt x="406" y="473"/>
                      </a:lnTo>
                      <a:lnTo>
                        <a:pt x="404" y="473"/>
                      </a:lnTo>
                      <a:lnTo>
                        <a:pt x="402" y="474"/>
                      </a:lnTo>
                      <a:lnTo>
                        <a:pt x="400" y="474"/>
                      </a:lnTo>
                      <a:lnTo>
                        <a:pt x="398" y="474"/>
                      </a:lnTo>
                      <a:lnTo>
                        <a:pt x="396" y="475"/>
                      </a:lnTo>
                      <a:lnTo>
                        <a:pt x="395" y="475"/>
                      </a:lnTo>
                      <a:lnTo>
                        <a:pt x="393" y="475"/>
                      </a:lnTo>
                      <a:lnTo>
                        <a:pt x="393" y="476"/>
                      </a:lnTo>
                      <a:lnTo>
                        <a:pt x="392" y="476"/>
                      </a:lnTo>
                      <a:lnTo>
                        <a:pt x="391" y="478"/>
                      </a:lnTo>
                      <a:lnTo>
                        <a:pt x="390" y="479"/>
                      </a:lnTo>
                      <a:lnTo>
                        <a:pt x="388" y="482"/>
                      </a:lnTo>
                      <a:lnTo>
                        <a:pt x="388" y="483"/>
                      </a:lnTo>
                      <a:lnTo>
                        <a:pt x="385" y="486"/>
                      </a:lnTo>
                      <a:lnTo>
                        <a:pt x="384" y="488"/>
                      </a:lnTo>
                      <a:lnTo>
                        <a:pt x="384" y="489"/>
                      </a:lnTo>
                      <a:lnTo>
                        <a:pt x="383" y="489"/>
                      </a:lnTo>
                      <a:lnTo>
                        <a:pt x="382" y="490"/>
                      </a:lnTo>
                      <a:lnTo>
                        <a:pt x="381" y="490"/>
                      </a:lnTo>
                      <a:lnTo>
                        <a:pt x="380" y="491"/>
                      </a:lnTo>
                      <a:lnTo>
                        <a:pt x="379" y="492"/>
                      </a:lnTo>
                      <a:lnTo>
                        <a:pt x="379" y="494"/>
                      </a:lnTo>
                      <a:lnTo>
                        <a:pt x="378" y="496"/>
                      </a:lnTo>
                      <a:lnTo>
                        <a:pt x="377" y="500"/>
                      </a:lnTo>
                      <a:lnTo>
                        <a:pt x="377" y="501"/>
                      </a:lnTo>
                      <a:lnTo>
                        <a:pt x="376" y="501"/>
                      </a:lnTo>
                      <a:lnTo>
                        <a:pt x="373" y="504"/>
                      </a:lnTo>
                      <a:lnTo>
                        <a:pt x="372" y="505"/>
                      </a:lnTo>
                      <a:lnTo>
                        <a:pt x="371" y="506"/>
                      </a:lnTo>
                      <a:lnTo>
                        <a:pt x="371" y="507"/>
                      </a:lnTo>
                      <a:lnTo>
                        <a:pt x="370" y="508"/>
                      </a:lnTo>
                      <a:lnTo>
                        <a:pt x="370" y="511"/>
                      </a:lnTo>
                      <a:lnTo>
                        <a:pt x="369" y="511"/>
                      </a:lnTo>
                      <a:lnTo>
                        <a:pt x="366" y="515"/>
                      </a:lnTo>
                      <a:lnTo>
                        <a:pt x="366" y="516"/>
                      </a:lnTo>
                      <a:lnTo>
                        <a:pt x="364" y="518"/>
                      </a:lnTo>
                      <a:lnTo>
                        <a:pt x="363" y="519"/>
                      </a:lnTo>
                      <a:lnTo>
                        <a:pt x="362" y="519"/>
                      </a:lnTo>
                      <a:lnTo>
                        <a:pt x="362" y="520"/>
                      </a:lnTo>
                      <a:lnTo>
                        <a:pt x="360" y="520"/>
                      </a:lnTo>
                      <a:lnTo>
                        <a:pt x="360" y="521"/>
                      </a:lnTo>
                      <a:lnTo>
                        <a:pt x="359" y="522"/>
                      </a:lnTo>
                      <a:lnTo>
                        <a:pt x="354" y="527"/>
                      </a:lnTo>
                      <a:lnTo>
                        <a:pt x="351" y="529"/>
                      </a:lnTo>
                      <a:lnTo>
                        <a:pt x="350" y="532"/>
                      </a:lnTo>
                      <a:lnTo>
                        <a:pt x="349" y="533"/>
                      </a:lnTo>
                      <a:lnTo>
                        <a:pt x="347" y="535"/>
                      </a:lnTo>
                      <a:lnTo>
                        <a:pt x="345" y="539"/>
                      </a:lnTo>
                      <a:lnTo>
                        <a:pt x="344" y="541"/>
                      </a:lnTo>
                      <a:lnTo>
                        <a:pt x="343" y="542"/>
                      </a:lnTo>
                      <a:lnTo>
                        <a:pt x="342" y="543"/>
                      </a:lnTo>
                      <a:lnTo>
                        <a:pt x="342" y="544"/>
                      </a:lnTo>
                      <a:lnTo>
                        <a:pt x="341" y="547"/>
                      </a:lnTo>
                      <a:lnTo>
                        <a:pt x="341" y="549"/>
                      </a:lnTo>
                      <a:lnTo>
                        <a:pt x="341" y="550"/>
                      </a:lnTo>
                      <a:lnTo>
                        <a:pt x="341" y="551"/>
                      </a:lnTo>
                      <a:lnTo>
                        <a:pt x="341" y="553"/>
                      </a:lnTo>
                      <a:lnTo>
                        <a:pt x="341" y="554"/>
                      </a:lnTo>
                      <a:lnTo>
                        <a:pt x="340" y="555"/>
                      </a:lnTo>
                      <a:lnTo>
                        <a:pt x="340" y="557"/>
                      </a:lnTo>
                      <a:lnTo>
                        <a:pt x="341" y="563"/>
                      </a:lnTo>
                      <a:lnTo>
                        <a:pt x="341" y="565"/>
                      </a:lnTo>
                      <a:lnTo>
                        <a:pt x="341" y="566"/>
                      </a:lnTo>
                      <a:lnTo>
                        <a:pt x="341" y="567"/>
                      </a:lnTo>
                      <a:lnTo>
                        <a:pt x="341" y="569"/>
                      </a:lnTo>
                      <a:lnTo>
                        <a:pt x="341" y="570"/>
                      </a:lnTo>
                      <a:lnTo>
                        <a:pt x="340" y="572"/>
                      </a:lnTo>
                      <a:lnTo>
                        <a:pt x="339" y="572"/>
                      </a:lnTo>
                      <a:lnTo>
                        <a:pt x="337" y="574"/>
                      </a:lnTo>
                      <a:lnTo>
                        <a:pt x="334" y="577"/>
                      </a:lnTo>
                      <a:lnTo>
                        <a:pt x="331" y="579"/>
                      </a:lnTo>
                      <a:lnTo>
                        <a:pt x="331" y="580"/>
                      </a:lnTo>
                      <a:lnTo>
                        <a:pt x="330" y="580"/>
                      </a:lnTo>
                      <a:lnTo>
                        <a:pt x="328" y="581"/>
                      </a:lnTo>
                      <a:lnTo>
                        <a:pt x="325" y="582"/>
                      </a:lnTo>
                      <a:lnTo>
                        <a:pt x="324" y="582"/>
                      </a:lnTo>
                      <a:lnTo>
                        <a:pt x="320" y="582"/>
                      </a:lnTo>
                      <a:lnTo>
                        <a:pt x="319" y="582"/>
                      </a:lnTo>
                      <a:lnTo>
                        <a:pt x="318" y="582"/>
                      </a:lnTo>
                      <a:lnTo>
                        <a:pt x="317" y="580"/>
                      </a:lnTo>
                      <a:lnTo>
                        <a:pt x="316" y="579"/>
                      </a:lnTo>
                      <a:lnTo>
                        <a:pt x="315" y="578"/>
                      </a:lnTo>
                      <a:lnTo>
                        <a:pt x="314" y="578"/>
                      </a:lnTo>
                      <a:lnTo>
                        <a:pt x="314" y="579"/>
                      </a:lnTo>
                      <a:lnTo>
                        <a:pt x="314" y="580"/>
                      </a:lnTo>
                      <a:lnTo>
                        <a:pt x="313" y="581"/>
                      </a:lnTo>
                      <a:lnTo>
                        <a:pt x="313" y="582"/>
                      </a:lnTo>
                      <a:lnTo>
                        <a:pt x="312" y="582"/>
                      </a:lnTo>
                      <a:lnTo>
                        <a:pt x="311" y="582"/>
                      </a:lnTo>
                      <a:lnTo>
                        <a:pt x="311" y="581"/>
                      </a:lnTo>
                      <a:lnTo>
                        <a:pt x="311" y="580"/>
                      </a:lnTo>
                      <a:lnTo>
                        <a:pt x="311" y="578"/>
                      </a:lnTo>
                      <a:lnTo>
                        <a:pt x="311" y="577"/>
                      </a:lnTo>
                      <a:lnTo>
                        <a:pt x="310" y="577"/>
                      </a:lnTo>
                      <a:lnTo>
                        <a:pt x="309" y="577"/>
                      </a:lnTo>
                      <a:lnTo>
                        <a:pt x="308" y="577"/>
                      </a:lnTo>
                      <a:lnTo>
                        <a:pt x="308" y="578"/>
                      </a:lnTo>
                      <a:lnTo>
                        <a:pt x="308" y="580"/>
                      </a:lnTo>
                      <a:lnTo>
                        <a:pt x="308" y="581"/>
                      </a:lnTo>
                      <a:lnTo>
                        <a:pt x="308" y="582"/>
                      </a:lnTo>
                      <a:lnTo>
                        <a:pt x="307" y="582"/>
                      </a:lnTo>
                      <a:lnTo>
                        <a:pt x="306" y="582"/>
                      </a:lnTo>
                      <a:lnTo>
                        <a:pt x="305" y="582"/>
                      </a:lnTo>
                      <a:lnTo>
                        <a:pt x="304" y="582"/>
                      </a:lnTo>
                      <a:lnTo>
                        <a:pt x="303" y="582"/>
                      </a:lnTo>
                      <a:lnTo>
                        <a:pt x="301" y="582"/>
                      </a:lnTo>
                      <a:lnTo>
                        <a:pt x="300" y="583"/>
                      </a:lnTo>
                      <a:lnTo>
                        <a:pt x="300" y="584"/>
                      </a:lnTo>
                      <a:lnTo>
                        <a:pt x="301" y="585"/>
                      </a:lnTo>
                      <a:lnTo>
                        <a:pt x="302" y="586"/>
                      </a:lnTo>
                      <a:lnTo>
                        <a:pt x="302" y="587"/>
                      </a:lnTo>
                      <a:lnTo>
                        <a:pt x="301" y="588"/>
                      </a:lnTo>
                      <a:lnTo>
                        <a:pt x="301" y="589"/>
                      </a:lnTo>
                      <a:lnTo>
                        <a:pt x="300" y="589"/>
                      </a:lnTo>
                      <a:lnTo>
                        <a:pt x="299" y="589"/>
                      </a:lnTo>
                      <a:lnTo>
                        <a:pt x="298" y="588"/>
                      </a:lnTo>
                      <a:lnTo>
                        <a:pt x="296" y="588"/>
                      </a:lnTo>
                      <a:lnTo>
                        <a:pt x="295" y="587"/>
                      </a:lnTo>
                      <a:lnTo>
                        <a:pt x="295" y="586"/>
                      </a:lnTo>
                      <a:lnTo>
                        <a:pt x="295" y="584"/>
                      </a:lnTo>
                      <a:lnTo>
                        <a:pt x="295" y="583"/>
                      </a:lnTo>
                      <a:lnTo>
                        <a:pt x="295" y="581"/>
                      </a:lnTo>
                      <a:lnTo>
                        <a:pt x="294" y="579"/>
                      </a:lnTo>
                      <a:lnTo>
                        <a:pt x="293" y="579"/>
                      </a:lnTo>
                      <a:lnTo>
                        <a:pt x="292" y="579"/>
                      </a:lnTo>
                      <a:lnTo>
                        <a:pt x="291" y="579"/>
                      </a:lnTo>
                      <a:lnTo>
                        <a:pt x="290" y="578"/>
                      </a:lnTo>
                      <a:lnTo>
                        <a:pt x="289" y="577"/>
                      </a:lnTo>
                      <a:lnTo>
                        <a:pt x="288" y="577"/>
                      </a:lnTo>
                      <a:lnTo>
                        <a:pt x="287" y="577"/>
                      </a:lnTo>
                      <a:lnTo>
                        <a:pt x="285" y="577"/>
                      </a:lnTo>
                      <a:lnTo>
                        <a:pt x="284" y="577"/>
                      </a:lnTo>
                      <a:lnTo>
                        <a:pt x="283" y="577"/>
                      </a:lnTo>
                      <a:lnTo>
                        <a:pt x="281" y="576"/>
                      </a:lnTo>
                      <a:lnTo>
                        <a:pt x="278" y="577"/>
                      </a:lnTo>
                      <a:lnTo>
                        <a:pt x="276" y="576"/>
                      </a:lnTo>
                      <a:lnTo>
                        <a:pt x="275" y="575"/>
                      </a:lnTo>
                      <a:lnTo>
                        <a:pt x="273" y="575"/>
                      </a:lnTo>
                      <a:lnTo>
                        <a:pt x="272" y="575"/>
                      </a:lnTo>
                      <a:lnTo>
                        <a:pt x="271" y="575"/>
                      </a:lnTo>
                      <a:lnTo>
                        <a:pt x="271" y="574"/>
                      </a:lnTo>
                      <a:lnTo>
                        <a:pt x="269" y="570"/>
                      </a:lnTo>
                      <a:lnTo>
                        <a:pt x="269" y="569"/>
                      </a:lnTo>
                      <a:lnTo>
                        <a:pt x="268" y="569"/>
                      </a:lnTo>
                      <a:lnTo>
                        <a:pt x="266" y="568"/>
                      </a:lnTo>
                      <a:lnTo>
                        <a:pt x="265" y="568"/>
                      </a:lnTo>
                      <a:lnTo>
                        <a:pt x="264" y="567"/>
                      </a:lnTo>
                      <a:lnTo>
                        <a:pt x="263" y="567"/>
                      </a:lnTo>
                      <a:lnTo>
                        <a:pt x="262" y="568"/>
                      </a:lnTo>
                      <a:lnTo>
                        <a:pt x="261" y="568"/>
                      </a:lnTo>
                      <a:lnTo>
                        <a:pt x="261" y="567"/>
                      </a:lnTo>
                      <a:lnTo>
                        <a:pt x="261" y="566"/>
                      </a:lnTo>
                      <a:lnTo>
                        <a:pt x="262" y="565"/>
                      </a:lnTo>
                      <a:lnTo>
                        <a:pt x="263" y="564"/>
                      </a:lnTo>
                      <a:lnTo>
                        <a:pt x="262" y="562"/>
                      </a:lnTo>
                      <a:lnTo>
                        <a:pt x="262" y="560"/>
                      </a:lnTo>
                      <a:lnTo>
                        <a:pt x="262" y="559"/>
                      </a:lnTo>
                      <a:lnTo>
                        <a:pt x="262" y="558"/>
                      </a:lnTo>
                      <a:lnTo>
                        <a:pt x="261" y="557"/>
                      </a:lnTo>
                      <a:lnTo>
                        <a:pt x="260" y="557"/>
                      </a:lnTo>
                      <a:lnTo>
                        <a:pt x="260" y="556"/>
                      </a:lnTo>
                      <a:lnTo>
                        <a:pt x="260" y="555"/>
                      </a:lnTo>
                      <a:lnTo>
                        <a:pt x="261" y="554"/>
                      </a:lnTo>
                      <a:lnTo>
                        <a:pt x="262" y="554"/>
                      </a:lnTo>
                      <a:lnTo>
                        <a:pt x="263" y="554"/>
                      </a:lnTo>
                      <a:lnTo>
                        <a:pt x="264" y="554"/>
                      </a:lnTo>
                      <a:lnTo>
                        <a:pt x="264" y="552"/>
                      </a:lnTo>
                      <a:lnTo>
                        <a:pt x="264" y="550"/>
                      </a:lnTo>
                      <a:lnTo>
                        <a:pt x="263" y="549"/>
                      </a:lnTo>
                      <a:lnTo>
                        <a:pt x="262" y="547"/>
                      </a:lnTo>
                      <a:lnTo>
                        <a:pt x="261" y="547"/>
                      </a:lnTo>
                      <a:lnTo>
                        <a:pt x="260" y="546"/>
                      </a:lnTo>
                      <a:lnTo>
                        <a:pt x="260" y="545"/>
                      </a:lnTo>
                      <a:lnTo>
                        <a:pt x="258" y="545"/>
                      </a:lnTo>
                      <a:lnTo>
                        <a:pt x="258" y="546"/>
                      </a:lnTo>
                      <a:lnTo>
                        <a:pt x="257" y="546"/>
                      </a:lnTo>
                      <a:lnTo>
                        <a:pt x="255" y="546"/>
                      </a:lnTo>
                      <a:lnTo>
                        <a:pt x="254" y="547"/>
                      </a:lnTo>
                      <a:lnTo>
                        <a:pt x="252" y="547"/>
                      </a:lnTo>
                      <a:lnTo>
                        <a:pt x="251" y="547"/>
                      </a:lnTo>
                      <a:lnTo>
                        <a:pt x="250" y="547"/>
                      </a:lnTo>
                      <a:lnTo>
                        <a:pt x="249" y="547"/>
                      </a:lnTo>
                      <a:lnTo>
                        <a:pt x="250" y="546"/>
                      </a:lnTo>
                      <a:lnTo>
                        <a:pt x="250" y="545"/>
                      </a:lnTo>
                      <a:lnTo>
                        <a:pt x="251" y="544"/>
                      </a:lnTo>
                      <a:lnTo>
                        <a:pt x="252" y="543"/>
                      </a:lnTo>
                      <a:lnTo>
                        <a:pt x="253" y="543"/>
                      </a:lnTo>
                      <a:lnTo>
                        <a:pt x="252" y="542"/>
                      </a:lnTo>
                      <a:lnTo>
                        <a:pt x="251" y="541"/>
                      </a:lnTo>
                      <a:lnTo>
                        <a:pt x="251" y="540"/>
                      </a:lnTo>
                      <a:lnTo>
                        <a:pt x="252" y="539"/>
                      </a:lnTo>
                      <a:lnTo>
                        <a:pt x="252" y="538"/>
                      </a:lnTo>
                      <a:lnTo>
                        <a:pt x="254" y="536"/>
                      </a:lnTo>
                      <a:lnTo>
                        <a:pt x="254" y="534"/>
                      </a:lnTo>
                      <a:lnTo>
                        <a:pt x="254" y="533"/>
                      </a:lnTo>
                      <a:lnTo>
                        <a:pt x="254" y="532"/>
                      </a:lnTo>
                      <a:lnTo>
                        <a:pt x="254" y="530"/>
                      </a:lnTo>
                      <a:lnTo>
                        <a:pt x="253" y="529"/>
                      </a:lnTo>
                      <a:lnTo>
                        <a:pt x="252" y="527"/>
                      </a:lnTo>
                      <a:lnTo>
                        <a:pt x="253" y="526"/>
                      </a:lnTo>
                      <a:lnTo>
                        <a:pt x="253" y="523"/>
                      </a:lnTo>
                      <a:lnTo>
                        <a:pt x="252" y="522"/>
                      </a:lnTo>
                      <a:lnTo>
                        <a:pt x="252" y="521"/>
                      </a:lnTo>
                      <a:lnTo>
                        <a:pt x="251" y="519"/>
                      </a:lnTo>
                      <a:lnTo>
                        <a:pt x="251" y="518"/>
                      </a:lnTo>
                      <a:lnTo>
                        <a:pt x="250" y="518"/>
                      </a:lnTo>
                      <a:lnTo>
                        <a:pt x="249" y="518"/>
                      </a:lnTo>
                      <a:lnTo>
                        <a:pt x="246" y="518"/>
                      </a:lnTo>
                      <a:lnTo>
                        <a:pt x="245" y="518"/>
                      </a:lnTo>
                      <a:lnTo>
                        <a:pt x="244" y="518"/>
                      </a:lnTo>
                      <a:lnTo>
                        <a:pt x="242" y="520"/>
                      </a:lnTo>
                      <a:lnTo>
                        <a:pt x="240" y="519"/>
                      </a:lnTo>
                      <a:lnTo>
                        <a:pt x="239" y="518"/>
                      </a:lnTo>
                      <a:lnTo>
                        <a:pt x="237" y="515"/>
                      </a:lnTo>
                      <a:lnTo>
                        <a:pt x="236" y="514"/>
                      </a:lnTo>
                      <a:lnTo>
                        <a:pt x="236" y="513"/>
                      </a:lnTo>
                      <a:lnTo>
                        <a:pt x="236" y="512"/>
                      </a:lnTo>
                      <a:lnTo>
                        <a:pt x="235" y="511"/>
                      </a:lnTo>
                      <a:lnTo>
                        <a:pt x="233" y="509"/>
                      </a:lnTo>
                      <a:lnTo>
                        <a:pt x="233" y="508"/>
                      </a:lnTo>
                      <a:lnTo>
                        <a:pt x="234" y="507"/>
                      </a:lnTo>
                      <a:lnTo>
                        <a:pt x="233" y="506"/>
                      </a:lnTo>
                      <a:lnTo>
                        <a:pt x="233" y="505"/>
                      </a:lnTo>
                      <a:lnTo>
                        <a:pt x="232" y="505"/>
                      </a:lnTo>
                      <a:lnTo>
                        <a:pt x="233" y="504"/>
                      </a:lnTo>
                      <a:lnTo>
                        <a:pt x="233" y="503"/>
                      </a:lnTo>
                      <a:lnTo>
                        <a:pt x="234" y="503"/>
                      </a:lnTo>
                      <a:lnTo>
                        <a:pt x="234" y="502"/>
                      </a:lnTo>
                      <a:lnTo>
                        <a:pt x="235" y="501"/>
                      </a:lnTo>
                      <a:lnTo>
                        <a:pt x="235" y="500"/>
                      </a:lnTo>
                      <a:lnTo>
                        <a:pt x="233" y="498"/>
                      </a:lnTo>
                      <a:lnTo>
                        <a:pt x="233" y="497"/>
                      </a:lnTo>
                      <a:lnTo>
                        <a:pt x="233" y="496"/>
                      </a:lnTo>
                      <a:lnTo>
                        <a:pt x="234" y="495"/>
                      </a:lnTo>
                      <a:lnTo>
                        <a:pt x="234" y="494"/>
                      </a:lnTo>
                      <a:lnTo>
                        <a:pt x="235" y="493"/>
                      </a:lnTo>
                      <a:lnTo>
                        <a:pt x="235" y="492"/>
                      </a:lnTo>
                      <a:lnTo>
                        <a:pt x="235" y="490"/>
                      </a:lnTo>
                      <a:lnTo>
                        <a:pt x="234" y="489"/>
                      </a:lnTo>
                      <a:lnTo>
                        <a:pt x="234" y="488"/>
                      </a:lnTo>
                      <a:lnTo>
                        <a:pt x="233" y="488"/>
                      </a:lnTo>
                      <a:lnTo>
                        <a:pt x="232" y="487"/>
                      </a:lnTo>
                      <a:lnTo>
                        <a:pt x="231" y="487"/>
                      </a:lnTo>
                      <a:lnTo>
                        <a:pt x="230" y="487"/>
                      </a:lnTo>
                      <a:lnTo>
                        <a:pt x="229" y="486"/>
                      </a:lnTo>
                      <a:lnTo>
                        <a:pt x="227" y="484"/>
                      </a:lnTo>
                      <a:lnTo>
                        <a:pt x="227" y="483"/>
                      </a:lnTo>
                      <a:lnTo>
                        <a:pt x="227" y="482"/>
                      </a:lnTo>
                      <a:lnTo>
                        <a:pt x="226" y="482"/>
                      </a:lnTo>
                      <a:lnTo>
                        <a:pt x="220" y="477"/>
                      </a:lnTo>
                      <a:lnTo>
                        <a:pt x="218" y="476"/>
                      </a:lnTo>
                      <a:lnTo>
                        <a:pt x="218" y="475"/>
                      </a:lnTo>
                      <a:lnTo>
                        <a:pt x="218" y="474"/>
                      </a:lnTo>
                      <a:lnTo>
                        <a:pt x="217" y="473"/>
                      </a:lnTo>
                      <a:lnTo>
                        <a:pt x="217" y="472"/>
                      </a:lnTo>
                      <a:lnTo>
                        <a:pt x="215" y="472"/>
                      </a:lnTo>
                      <a:lnTo>
                        <a:pt x="214" y="471"/>
                      </a:lnTo>
                      <a:lnTo>
                        <a:pt x="213" y="471"/>
                      </a:lnTo>
                      <a:lnTo>
                        <a:pt x="213" y="472"/>
                      </a:lnTo>
                      <a:lnTo>
                        <a:pt x="212" y="472"/>
                      </a:lnTo>
                      <a:lnTo>
                        <a:pt x="211" y="472"/>
                      </a:lnTo>
                      <a:lnTo>
                        <a:pt x="210" y="472"/>
                      </a:lnTo>
                      <a:lnTo>
                        <a:pt x="209" y="472"/>
                      </a:lnTo>
                      <a:lnTo>
                        <a:pt x="208" y="471"/>
                      </a:lnTo>
                      <a:lnTo>
                        <a:pt x="207" y="469"/>
                      </a:lnTo>
                      <a:lnTo>
                        <a:pt x="207" y="468"/>
                      </a:lnTo>
                      <a:lnTo>
                        <a:pt x="206" y="466"/>
                      </a:lnTo>
                      <a:lnTo>
                        <a:pt x="205" y="464"/>
                      </a:lnTo>
                      <a:lnTo>
                        <a:pt x="205" y="463"/>
                      </a:lnTo>
                      <a:lnTo>
                        <a:pt x="205" y="462"/>
                      </a:lnTo>
                      <a:lnTo>
                        <a:pt x="204" y="461"/>
                      </a:lnTo>
                      <a:lnTo>
                        <a:pt x="204" y="458"/>
                      </a:lnTo>
                      <a:lnTo>
                        <a:pt x="203" y="456"/>
                      </a:lnTo>
                      <a:lnTo>
                        <a:pt x="203" y="455"/>
                      </a:lnTo>
                      <a:lnTo>
                        <a:pt x="204" y="454"/>
                      </a:lnTo>
                      <a:lnTo>
                        <a:pt x="203" y="454"/>
                      </a:lnTo>
                      <a:lnTo>
                        <a:pt x="203" y="453"/>
                      </a:lnTo>
                      <a:lnTo>
                        <a:pt x="203" y="452"/>
                      </a:lnTo>
                      <a:lnTo>
                        <a:pt x="202" y="452"/>
                      </a:lnTo>
                      <a:lnTo>
                        <a:pt x="201" y="452"/>
                      </a:lnTo>
                      <a:lnTo>
                        <a:pt x="200" y="451"/>
                      </a:lnTo>
                      <a:lnTo>
                        <a:pt x="199" y="450"/>
                      </a:lnTo>
                      <a:lnTo>
                        <a:pt x="200" y="448"/>
                      </a:lnTo>
                      <a:lnTo>
                        <a:pt x="200" y="447"/>
                      </a:lnTo>
                      <a:lnTo>
                        <a:pt x="200" y="446"/>
                      </a:lnTo>
                      <a:lnTo>
                        <a:pt x="199" y="446"/>
                      </a:lnTo>
                      <a:lnTo>
                        <a:pt x="198" y="445"/>
                      </a:lnTo>
                      <a:lnTo>
                        <a:pt x="197" y="444"/>
                      </a:lnTo>
                      <a:lnTo>
                        <a:pt x="197" y="443"/>
                      </a:lnTo>
                      <a:lnTo>
                        <a:pt x="197" y="442"/>
                      </a:lnTo>
                      <a:lnTo>
                        <a:pt x="197" y="441"/>
                      </a:lnTo>
                      <a:lnTo>
                        <a:pt x="196" y="441"/>
                      </a:lnTo>
                      <a:lnTo>
                        <a:pt x="196" y="440"/>
                      </a:lnTo>
                      <a:lnTo>
                        <a:pt x="196" y="439"/>
                      </a:lnTo>
                      <a:lnTo>
                        <a:pt x="194" y="438"/>
                      </a:lnTo>
                      <a:lnTo>
                        <a:pt x="193" y="438"/>
                      </a:lnTo>
                      <a:lnTo>
                        <a:pt x="193" y="437"/>
                      </a:lnTo>
                      <a:lnTo>
                        <a:pt x="192" y="436"/>
                      </a:lnTo>
                      <a:lnTo>
                        <a:pt x="191" y="436"/>
                      </a:lnTo>
                      <a:lnTo>
                        <a:pt x="191" y="435"/>
                      </a:lnTo>
                      <a:lnTo>
                        <a:pt x="190" y="433"/>
                      </a:lnTo>
                      <a:lnTo>
                        <a:pt x="190" y="432"/>
                      </a:lnTo>
                      <a:lnTo>
                        <a:pt x="190" y="431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0" y="427"/>
                      </a:lnTo>
                      <a:lnTo>
                        <a:pt x="189" y="426"/>
                      </a:lnTo>
                      <a:lnTo>
                        <a:pt x="188" y="425"/>
                      </a:lnTo>
                      <a:lnTo>
                        <a:pt x="187" y="425"/>
                      </a:lnTo>
                      <a:lnTo>
                        <a:pt x="187" y="424"/>
                      </a:lnTo>
                      <a:lnTo>
                        <a:pt x="186" y="423"/>
                      </a:lnTo>
                      <a:lnTo>
                        <a:pt x="186" y="421"/>
                      </a:lnTo>
                      <a:lnTo>
                        <a:pt x="185" y="419"/>
                      </a:lnTo>
                      <a:lnTo>
                        <a:pt x="184" y="418"/>
                      </a:lnTo>
                      <a:lnTo>
                        <a:pt x="183" y="418"/>
                      </a:lnTo>
                      <a:lnTo>
                        <a:pt x="183" y="417"/>
                      </a:lnTo>
                      <a:lnTo>
                        <a:pt x="182" y="416"/>
                      </a:lnTo>
                      <a:lnTo>
                        <a:pt x="184" y="414"/>
                      </a:lnTo>
                      <a:lnTo>
                        <a:pt x="184" y="413"/>
                      </a:lnTo>
                      <a:lnTo>
                        <a:pt x="184" y="412"/>
                      </a:lnTo>
                      <a:lnTo>
                        <a:pt x="184" y="410"/>
                      </a:lnTo>
                      <a:lnTo>
                        <a:pt x="183" y="409"/>
                      </a:lnTo>
                      <a:lnTo>
                        <a:pt x="184" y="408"/>
                      </a:lnTo>
                      <a:lnTo>
                        <a:pt x="185" y="405"/>
                      </a:lnTo>
                      <a:lnTo>
                        <a:pt x="184" y="405"/>
                      </a:lnTo>
                      <a:lnTo>
                        <a:pt x="183" y="404"/>
                      </a:lnTo>
                      <a:lnTo>
                        <a:pt x="183" y="403"/>
                      </a:lnTo>
                      <a:lnTo>
                        <a:pt x="184" y="402"/>
                      </a:lnTo>
                      <a:lnTo>
                        <a:pt x="184" y="401"/>
                      </a:lnTo>
                      <a:lnTo>
                        <a:pt x="185" y="400"/>
                      </a:lnTo>
                      <a:lnTo>
                        <a:pt x="185" y="399"/>
                      </a:lnTo>
                      <a:lnTo>
                        <a:pt x="185" y="398"/>
                      </a:lnTo>
                      <a:lnTo>
                        <a:pt x="185" y="397"/>
                      </a:lnTo>
                      <a:lnTo>
                        <a:pt x="185" y="395"/>
                      </a:lnTo>
                      <a:lnTo>
                        <a:pt x="185" y="394"/>
                      </a:lnTo>
                      <a:lnTo>
                        <a:pt x="186" y="393"/>
                      </a:lnTo>
                      <a:lnTo>
                        <a:pt x="187" y="391"/>
                      </a:lnTo>
                      <a:lnTo>
                        <a:pt x="188" y="390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9" y="388"/>
                      </a:lnTo>
                      <a:lnTo>
                        <a:pt x="189" y="387"/>
                      </a:lnTo>
                      <a:lnTo>
                        <a:pt x="190" y="386"/>
                      </a:lnTo>
                      <a:lnTo>
                        <a:pt x="190" y="385"/>
                      </a:lnTo>
                      <a:lnTo>
                        <a:pt x="190" y="384"/>
                      </a:lnTo>
                      <a:lnTo>
                        <a:pt x="189" y="384"/>
                      </a:lnTo>
                      <a:lnTo>
                        <a:pt x="189" y="383"/>
                      </a:lnTo>
                      <a:lnTo>
                        <a:pt x="188" y="383"/>
                      </a:lnTo>
                      <a:lnTo>
                        <a:pt x="187" y="383"/>
                      </a:lnTo>
                      <a:lnTo>
                        <a:pt x="186" y="383"/>
                      </a:lnTo>
                      <a:lnTo>
                        <a:pt x="185" y="382"/>
                      </a:lnTo>
                      <a:lnTo>
                        <a:pt x="185" y="381"/>
                      </a:lnTo>
                      <a:lnTo>
                        <a:pt x="185" y="380"/>
                      </a:lnTo>
                      <a:lnTo>
                        <a:pt x="185" y="379"/>
                      </a:lnTo>
                      <a:lnTo>
                        <a:pt x="184" y="379"/>
                      </a:lnTo>
                      <a:lnTo>
                        <a:pt x="183" y="379"/>
                      </a:lnTo>
                      <a:lnTo>
                        <a:pt x="182" y="378"/>
                      </a:lnTo>
                      <a:lnTo>
                        <a:pt x="182" y="377"/>
                      </a:lnTo>
                      <a:lnTo>
                        <a:pt x="181" y="377"/>
                      </a:lnTo>
                      <a:lnTo>
                        <a:pt x="181" y="376"/>
                      </a:lnTo>
                      <a:lnTo>
                        <a:pt x="182" y="376"/>
                      </a:lnTo>
                      <a:lnTo>
                        <a:pt x="181" y="375"/>
                      </a:lnTo>
                      <a:lnTo>
                        <a:pt x="180" y="375"/>
                      </a:lnTo>
                      <a:lnTo>
                        <a:pt x="179" y="375"/>
                      </a:lnTo>
                      <a:lnTo>
                        <a:pt x="179" y="374"/>
                      </a:lnTo>
                      <a:lnTo>
                        <a:pt x="179" y="373"/>
                      </a:lnTo>
                      <a:lnTo>
                        <a:pt x="178" y="373"/>
                      </a:lnTo>
                      <a:lnTo>
                        <a:pt x="176" y="372"/>
                      </a:lnTo>
                      <a:lnTo>
                        <a:pt x="174" y="371"/>
                      </a:lnTo>
                      <a:lnTo>
                        <a:pt x="172" y="369"/>
                      </a:lnTo>
                      <a:lnTo>
                        <a:pt x="172" y="368"/>
                      </a:lnTo>
                      <a:lnTo>
                        <a:pt x="171" y="367"/>
                      </a:lnTo>
                      <a:lnTo>
                        <a:pt x="169" y="365"/>
                      </a:lnTo>
                      <a:lnTo>
                        <a:pt x="168" y="364"/>
                      </a:lnTo>
                      <a:lnTo>
                        <a:pt x="167" y="364"/>
                      </a:lnTo>
                      <a:lnTo>
                        <a:pt x="163" y="362"/>
                      </a:lnTo>
                      <a:lnTo>
                        <a:pt x="163" y="361"/>
                      </a:lnTo>
                      <a:lnTo>
                        <a:pt x="162" y="361"/>
                      </a:lnTo>
                      <a:lnTo>
                        <a:pt x="160" y="360"/>
                      </a:lnTo>
                      <a:lnTo>
                        <a:pt x="159" y="359"/>
                      </a:lnTo>
                      <a:lnTo>
                        <a:pt x="157" y="358"/>
                      </a:lnTo>
                      <a:lnTo>
                        <a:pt x="157" y="357"/>
                      </a:lnTo>
                      <a:lnTo>
                        <a:pt x="157" y="356"/>
                      </a:lnTo>
                      <a:lnTo>
                        <a:pt x="157" y="355"/>
                      </a:lnTo>
                      <a:lnTo>
                        <a:pt x="157" y="353"/>
                      </a:lnTo>
                      <a:lnTo>
                        <a:pt x="157" y="352"/>
                      </a:lnTo>
                      <a:lnTo>
                        <a:pt x="157" y="351"/>
                      </a:lnTo>
                      <a:lnTo>
                        <a:pt x="156" y="351"/>
                      </a:lnTo>
                      <a:lnTo>
                        <a:pt x="156" y="350"/>
                      </a:lnTo>
                      <a:lnTo>
                        <a:pt x="156" y="349"/>
                      </a:lnTo>
                      <a:lnTo>
                        <a:pt x="156" y="348"/>
                      </a:lnTo>
                      <a:lnTo>
                        <a:pt x="156" y="347"/>
                      </a:lnTo>
                      <a:lnTo>
                        <a:pt x="156" y="346"/>
                      </a:lnTo>
                      <a:lnTo>
                        <a:pt x="155" y="346"/>
                      </a:lnTo>
                      <a:lnTo>
                        <a:pt x="155" y="345"/>
                      </a:lnTo>
                      <a:lnTo>
                        <a:pt x="155" y="344"/>
                      </a:lnTo>
                      <a:lnTo>
                        <a:pt x="154" y="343"/>
                      </a:lnTo>
                      <a:lnTo>
                        <a:pt x="153" y="343"/>
                      </a:lnTo>
                      <a:lnTo>
                        <a:pt x="153" y="342"/>
                      </a:lnTo>
                      <a:lnTo>
                        <a:pt x="153" y="339"/>
                      </a:lnTo>
                      <a:lnTo>
                        <a:pt x="153" y="337"/>
                      </a:lnTo>
                      <a:lnTo>
                        <a:pt x="153" y="336"/>
                      </a:lnTo>
                      <a:lnTo>
                        <a:pt x="153" y="335"/>
                      </a:lnTo>
                      <a:lnTo>
                        <a:pt x="154" y="335"/>
                      </a:lnTo>
                      <a:lnTo>
                        <a:pt x="155" y="334"/>
                      </a:lnTo>
                      <a:lnTo>
                        <a:pt x="157" y="335"/>
                      </a:lnTo>
                      <a:lnTo>
                        <a:pt x="158" y="335"/>
                      </a:lnTo>
                      <a:lnTo>
                        <a:pt x="159" y="334"/>
                      </a:lnTo>
                      <a:lnTo>
                        <a:pt x="159" y="332"/>
                      </a:lnTo>
                      <a:lnTo>
                        <a:pt x="159" y="331"/>
                      </a:lnTo>
                      <a:lnTo>
                        <a:pt x="159" y="330"/>
                      </a:lnTo>
                      <a:lnTo>
                        <a:pt x="157" y="329"/>
                      </a:lnTo>
                      <a:lnTo>
                        <a:pt x="157" y="328"/>
                      </a:lnTo>
                      <a:lnTo>
                        <a:pt x="156" y="327"/>
                      </a:lnTo>
                      <a:lnTo>
                        <a:pt x="156" y="326"/>
                      </a:lnTo>
                      <a:lnTo>
                        <a:pt x="156" y="325"/>
                      </a:lnTo>
                      <a:lnTo>
                        <a:pt x="155" y="326"/>
                      </a:lnTo>
                      <a:lnTo>
                        <a:pt x="154" y="326"/>
                      </a:lnTo>
                      <a:lnTo>
                        <a:pt x="152" y="326"/>
                      </a:lnTo>
                      <a:lnTo>
                        <a:pt x="151" y="325"/>
                      </a:lnTo>
                      <a:lnTo>
                        <a:pt x="149" y="327"/>
                      </a:lnTo>
                      <a:lnTo>
                        <a:pt x="148" y="327"/>
                      </a:lnTo>
                      <a:lnTo>
                        <a:pt x="145" y="328"/>
                      </a:lnTo>
                      <a:lnTo>
                        <a:pt x="144" y="328"/>
                      </a:lnTo>
                      <a:lnTo>
                        <a:pt x="143" y="327"/>
                      </a:lnTo>
                      <a:lnTo>
                        <a:pt x="143" y="326"/>
                      </a:lnTo>
                      <a:lnTo>
                        <a:pt x="144" y="325"/>
                      </a:lnTo>
                      <a:lnTo>
                        <a:pt x="145" y="325"/>
                      </a:lnTo>
                      <a:lnTo>
                        <a:pt x="145" y="324"/>
                      </a:lnTo>
                      <a:lnTo>
                        <a:pt x="146" y="323"/>
                      </a:lnTo>
                      <a:lnTo>
                        <a:pt x="145" y="322"/>
                      </a:lnTo>
                      <a:lnTo>
                        <a:pt x="145" y="321"/>
                      </a:lnTo>
                      <a:lnTo>
                        <a:pt x="144" y="321"/>
                      </a:lnTo>
                      <a:lnTo>
                        <a:pt x="142" y="321"/>
                      </a:lnTo>
                      <a:lnTo>
                        <a:pt x="142" y="320"/>
                      </a:lnTo>
                      <a:lnTo>
                        <a:pt x="141" y="319"/>
                      </a:lnTo>
                      <a:lnTo>
                        <a:pt x="141" y="318"/>
                      </a:lnTo>
                      <a:lnTo>
                        <a:pt x="142" y="318"/>
                      </a:lnTo>
                      <a:lnTo>
                        <a:pt x="142" y="317"/>
                      </a:lnTo>
                      <a:lnTo>
                        <a:pt x="144" y="317"/>
                      </a:lnTo>
                      <a:lnTo>
                        <a:pt x="145" y="316"/>
                      </a:lnTo>
                      <a:lnTo>
                        <a:pt x="144" y="314"/>
                      </a:lnTo>
                      <a:lnTo>
                        <a:pt x="143" y="314"/>
                      </a:lnTo>
                      <a:lnTo>
                        <a:pt x="142" y="313"/>
                      </a:lnTo>
                      <a:lnTo>
                        <a:pt x="141" y="313"/>
                      </a:lnTo>
                      <a:lnTo>
                        <a:pt x="141" y="314"/>
                      </a:lnTo>
                      <a:lnTo>
                        <a:pt x="141" y="315"/>
                      </a:lnTo>
                      <a:lnTo>
                        <a:pt x="139" y="314"/>
                      </a:lnTo>
                      <a:lnTo>
                        <a:pt x="139" y="313"/>
                      </a:lnTo>
                      <a:lnTo>
                        <a:pt x="138" y="313"/>
                      </a:lnTo>
                      <a:lnTo>
                        <a:pt x="137" y="313"/>
                      </a:lnTo>
                      <a:lnTo>
                        <a:pt x="136" y="313"/>
                      </a:lnTo>
                      <a:lnTo>
                        <a:pt x="135" y="313"/>
                      </a:lnTo>
                      <a:lnTo>
                        <a:pt x="134" y="314"/>
                      </a:lnTo>
                      <a:lnTo>
                        <a:pt x="133" y="314"/>
                      </a:lnTo>
                      <a:lnTo>
                        <a:pt x="133" y="315"/>
                      </a:lnTo>
                      <a:lnTo>
                        <a:pt x="132" y="315"/>
                      </a:lnTo>
                      <a:lnTo>
                        <a:pt x="131" y="314"/>
                      </a:lnTo>
                      <a:lnTo>
                        <a:pt x="131" y="313"/>
                      </a:lnTo>
                      <a:lnTo>
                        <a:pt x="132" y="313"/>
                      </a:lnTo>
                      <a:lnTo>
                        <a:pt x="132" y="312"/>
                      </a:lnTo>
                      <a:lnTo>
                        <a:pt x="133" y="312"/>
                      </a:lnTo>
                      <a:lnTo>
                        <a:pt x="133" y="311"/>
                      </a:lnTo>
                      <a:lnTo>
                        <a:pt x="133" y="310"/>
                      </a:lnTo>
                      <a:lnTo>
                        <a:pt x="133" y="309"/>
                      </a:lnTo>
                      <a:lnTo>
                        <a:pt x="133" y="308"/>
                      </a:lnTo>
                      <a:lnTo>
                        <a:pt x="133" y="307"/>
                      </a:lnTo>
                      <a:lnTo>
                        <a:pt x="132" y="307"/>
                      </a:lnTo>
                      <a:lnTo>
                        <a:pt x="131" y="308"/>
                      </a:lnTo>
                      <a:lnTo>
                        <a:pt x="131" y="309"/>
                      </a:lnTo>
                      <a:lnTo>
                        <a:pt x="131" y="311"/>
                      </a:lnTo>
                      <a:lnTo>
                        <a:pt x="130" y="311"/>
                      </a:lnTo>
                      <a:lnTo>
                        <a:pt x="129" y="311"/>
                      </a:lnTo>
                      <a:lnTo>
                        <a:pt x="129" y="310"/>
                      </a:lnTo>
                      <a:lnTo>
                        <a:pt x="128" y="309"/>
                      </a:lnTo>
                      <a:lnTo>
                        <a:pt x="126" y="310"/>
                      </a:lnTo>
                      <a:lnTo>
                        <a:pt x="125" y="309"/>
                      </a:lnTo>
                      <a:lnTo>
                        <a:pt x="125" y="308"/>
                      </a:lnTo>
                      <a:lnTo>
                        <a:pt x="126" y="307"/>
                      </a:lnTo>
                      <a:lnTo>
                        <a:pt x="127" y="306"/>
                      </a:lnTo>
                      <a:lnTo>
                        <a:pt x="127" y="305"/>
                      </a:lnTo>
                      <a:lnTo>
                        <a:pt x="126" y="305"/>
                      </a:lnTo>
                      <a:lnTo>
                        <a:pt x="125" y="305"/>
                      </a:lnTo>
                      <a:lnTo>
                        <a:pt x="124" y="305"/>
                      </a:lnTo>
                      <a:lnTo>
                        <a:pt x="125" y="306"/>
                      </a:lnTo>
                      <a:lnTo>
                        <a:pt x="125" y="307"/>
                      </a:lnTo>
                      <a:lnTo>
                        <a:pt x="125" y="308"/>
                      </a:lnTo>
                      <a:lnTo>
                        <a:pt x="124" y="308"/>
                      </a:lnTo>
                      <a:lnTo>
                        <a:pt x="123" y="308"/>
                      </a:lnTo>
                      <a:lnTo>
                        <a:pt x="123" y="309"/>
                      </a:lnTo>
                      <a:lnTo>
                        <a:pt x="122" y="309"/>
                      </a:lnTo>
                      <a:lnTo>
                        <a:pt x="121" y="309"/>
                      </a:lnTo>
                      <a:lnTo>
                        <a:pt x="121" y="308"/>
                      </a:lnTo>
                      <a:lnTo>
                        <a:pt x="120" y="307"/>
                      </a:lnTo>
                      <a:lnTo>
                        <a:pt x="120" y="308"/>
                      </a:lnTo>
                      <a:lnTo>
                        <a:pt x="119" y="308"/>
                      </a:lnTo>
                      <a:lnTo>
                        <a:pt x="118" y="307"/>
                      </a:lnTo>
                      <a:lnTo>
                        <a:pt x="117" y="307"/>
                      </a:lnTo>
                      <a:lnTo>
                        <a:pt x="117" y="306"/>
                      </a:lnTo>
                      <a:lnTo>
                        <a:pt x="116" y="306"/>
                      </a:lnTo>
                      <a:lnTo>
                        <a:pt x="116" y="305"/>
                      </a:lnTo>
                      <a:lnTo>
                        <a:pt x="114" y="305"/>
                      </a:lnTo>
                      <a:lnTo>
                        <a:pt x="113" y="306"/>
                      </a:lnTo>
                      <a:lnTo>
                        <a:pt x="114" y="307"/>
                      </a:lnTo>
                      <a:lnTo>
                        <a:pt x="115" y="307"/>
                      </a:lnTo>
                      <a:lnTo>
                        <a:pt x="115" y="308"/>
                      </a:lnTo>
                      <a:lnTo>
                        <a:pt x="114" y="309"/>
                      </a:lnTo>
                      <a:lnTo>
                        <a:pt x="113" y="308"/>
                      </a:lnTo>
                      <a:lnTo>
                        <a:pt x="112" y="308"/>
                      </a:lnTo>
                      <a:lnTo>
                        <a:pt x="111" y="308"/>
                      </a:lnTo>
                      <a:lnTo>
                        <a:pt x="110" y="308"/>
                      </a:lnTo>
                      <a:lnTo>
                        <a:pt x="110" y="307"/>
                      </a:lnTo>
                      <a:lnTo>
                        <a:pt x="111" y="307"/>
                      </a:lnTo>
                      <a:lnTo>
                        <a:pt x="110" y="307"/>
                      </a:lnTo>
                      <a:lnTo>
                        <a:pt x="109" y="307"/>
                      </a:lnTo>
                      <a:lnTo>
                        <a:pt x="108" y="306"/>
                      </a:lnTo>
                      <a:lnTo>
                        <a:pt x="108" y="307"/>
                      </a:lnTo>
                      <a:lnTo>
                        <a:pt x="107" y="307"/>
                      </a:lnTo>
                      <a:lnTo>
                        <a:pt x="106" y="306"/>
                      </a:lnTo>
                      <a:lnTo>
                        <a:pt x="107" y="305"/>
                      </a:lnTo>
                      <a:lnTo>
                        <a:pt x="107" y="304"/>
                      </a:lnTo>
                      <a:lnTo>
                        <a:pt x="108" y="304"/>
                      </a:lnTo>
                      <a:lnTo>
                        <a:pt x="107" y="303"/>
                      </a:lnTo>
                      <a:lnTo>
                        <a:pt x="106" y="303"/>
                      </a:lnTo>
                      <a:lnTo>
                        <a:pt x="106" y="302"/>
                      </a:lnTo>
                      <a:lnTo>
                        <a:pt x="106" y="301"/>
                      </a:lnTo>
                      <a:lnTo>
                        <a:pt x="105" y="301"/>
                      </a:lnTo>
                      <a:lnTo>
                        <a:pt x="104" y="301"/>
                      </a:lnTo>
                      <a:lnTo>
                        <a:pt x="103" y="301"/>
                      </a:lnTo>
                      <a:lnTo>
                        <a:pt x="103" y="302"/>
                      </a:lnTo>
                      <a:lnTo>
                        <a:pt x="103" y="303"/>
                      </a:lnTo>
                      <a:lnTo>
                        <a:pt x="101" y="304"/>
                      </a:lnTo>
                      <a:lnTo>
                        <a:pt x="101" y="303"/>
                      </a:lnTo>
                      <a:lnTo>
                        <a:pt x="101" y="302"/>
                      </a:lnTo>
                      <a:lnTo>
                        <a:pt x="102" y="302"/>
                      </a:lnTo>
                      <a:lnTo>
                        <a:pt x="102" y="301"/>
                      </a:lnTo>
                      <a:lnTo>
                        <a:pt x="102" y="300"/>
                      </a:lnTo>
                      <a:lnTo>
                        <a:pt x="101" y="300"/>
                      </a:lnTo>
                      <a:lnTo>
                        <a:pt x="100" y="300"/>
                      </a:lnTo>
                      <a:lnTo>
                        <a:pt x="99" y="300"/>
                      </a:lnTo>
                      <a:lnTo>
                        <a:pt x="99" y="299"/>
                      </a:lnTo>
                      <a:lnTo>
                        <a:pt x="98" y="298"/>
                      </a:lnTo>
                      <a:lnTo>
                        <a:pt x="97" y="299"/>
                      </a:lnTo>
                      <a:lnTo>
                        <a:pt x="96" y="299"/>
                      </a:lnTo>
                      <a:lnTo>
                        <a:pt x="95" y="299"/>
                      </a:lnTo>
                      <a:lnTo>
                        <a:pt x="94" y="299"/>
                      </a:lnTo>
                      <a:lnTo>
                        <a:pt x="94" y="298"/>
                      </a:lnTo>
                      <a:lnTo>
                        <a:pt x="94" y="297"/>
                      </a:lnTo>
                      <a:lnTo>
                        <a:pt x="94" y="296"/>
                      </a:lnTo>
                      <a:lnTo>
                        <a:pt x="94" y="295"/>
                      </a:lnTo>
                      <a:lnTo>
                        <a:pt x="93" y="294"/>
                      </a:lnTo>
                      <a:lnTo>
                        <a:pt x="92" y="295"/>
                      </a:lnTo>
                      <a:lnTo>
                        <a:pt x="91" y="295"/>
                      </a:lnTo>
                      <a:lnTo>
                        <a:pt x="92" y="296"/>
                      </a:lnTo>
                      <a:lnTo>
                        <a:pt x="92" y="297"/>
                      </a:lnTo>
                      <a:lnTo>
                        <a:pt x="91" y="297"/>
                      </a:lnTo>
                      <a:lnTo>
                        <a:pt x="90" y="296"/>
                      </a:lnTo>
                      <a:lnTo>
                        <a:pt x="89" y="297"/>
                      </a:lnTo>
                      <a:lnTo>
                        <a:pt x="88" y="297"/>
                      </a:lnTo>
                      <a:lnTo>
                        <a:pt x="87" y="296"/>
                      </a:lnTo>
                      <a:lnTo>
                        <a:pt x="86" y="297"/>
                      </a:lnTo>
                      <a:lnTo>
                        <a:pt x="86" y="298"/>
                      </a:lnTo>
                      <a:lnTo>
                        <a:pt x="85" y="298"/>
                      </a:lnTo>
                      <a:lnTo>
                        <a:pt x="85" y="297"/>
                      </a:lnTo>
                      <a:lnTo>
                        <a:pt x="85" y="296"/>
                      </a:lnTo>
                      <a:lnTo>
                        <a:pt x="85" y="295"/>
                      </a:lnTo>
                      <a:lnTo>
                        <a:pt x="85" y="294"/>
                      </a:lnTo>
                      <a:lnTo>
                        <a:pt x="85" y="293"/>
                      </a:lnTo>
                      <a:lnTo>
                        <a:pt x="84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2" y="290"/>
                      </a:lnTo>
                      <a:lnTo>
                        <a:pt x="82" y="289"/>
                      </a:lnTo>
                      <a:lnTo>
                        <a:pt x="83" y="288"/>
                      </a:lnTo>
                      <a:lnTo>
                        <a:pt x="83" y="287"/>
                      </a:lnTo>
                      <a:lnTo>
                        <a:pt x="82" y="287"/>
                      </a:lnTo>
                      <a:lnTo>
                        <a:pt x="82" y="288"/>
                      </a:lnTo>
                      <a:lnTo>
                        <a:pt x="81" y="287"/>
                      </a:lnTo>
                      <a:lnTo>
                        <a:pt x="80" y="286"/>
                      </a:lnTo>
                      <a:lnTo>
                        <a:pt x="81" y="286"/>
                      </a:lnTo>
                      <a:lnTo>
                        <a:pt x="81" y="285"/>
                      </a:lnTo>
                      <a:lnTo>
                        <a:pt x="80" y="284"/>
                      </a:lnTo>
                      <a:lnTo>
                        <a:pt x="80" y="283"/>
                      </a:lnTo>
                      <a:lnTo>
                        <a:pt x="79" y="283"/>
                      </a:lnTo>
                      <a:lnTo>
                        <a:pt x="79" y="282"/>
                      </a:lnTo>
                      <a:lnTo>
                        <a:pt x="78" y="281"/>
                      </a:lnTo>
                      <a:lnTo>
                        <a:pt x="78" y="282"/>
                      </a:lnTo>
                      <a:lnTo>
                        <a:pt x="77" y="281"/>
                      </a:lnTo>
                      <a:lnTo>
                        <a:pt x="76" y="281"/>
                      </a:lnTo>
                      <a:lnTo>
                        <a:pt x="75" y="281"/>
                      </a:lnTo>
                      <a:lnTo>
                        <a:pt x="75" y="280"/>
                      </a:lnTo>
                      <a:lnTo>
                        <a:pt x="74" y="280"/>
                      </a:lnTo>
                      <a:lnTo>
                        <a:pt x="74" y="281"/>
                      </a:lnTo>
                      <a:lnTo>
                        <a:pt x="74" y="282"/>
                      </a:lnTo>
                      <a:lnTo>
                        <a:pt x="74" y="283"/>
                      </a:lnTo>
                      <a:lnTo>
                        <a:pt x="73" y="282"/>
                      </a:lnTo>
                      <a:lnTo>
                        <a:pt x="73" y="281"/>
                      </a:lnTo>
                      <a:lnTo>
                        <a:pt x="73" y="280"/>
                      </a:lnTo>
                      <a:lnTo>
                        <a:pt x="72" y="280"/>
                      </a:lnTo>
                      <a:lnTo>
                        <a:pt x="71" y="280"/>
                      </a:lnTo>
                      <a:lnTo>
                        <a:pt x="70" y="279"/>
                      </a:lnTo>
                      <a:lnTo>
                        <a:pt x="70" y="278"/>
                      </a:lnTo>
                      <a:lnTo>
                        <a:pt x="69" y="277"/>
                      </a:lnTo>
                      <a:lnTo>
                        <a:pt x="69" y="278"/>
                      </a:lnTo>
                      <a:lnTo>
                        <a:pt x="68" y="278"/>
                      </a:lnTo>
                      <a:lnTo>
                        <a:pt x="68" y="277"/>
                      </a:lnTo>
                      <a:lnTo>
                        <a:pt x="67" y="277"/>
                      </a:lnTo>
                      <a:lnTo>
                        <a:pt x="66" y="277"/>
                      </a:lnTo>
                      <a:lnTo>
                        <a:pt x="66" y="276"/>
                      </a:lnTo>
                      <a:lnTo>
                        <a:pt x="65" y="276"/>
                      </a:lnTo>
                      <a:lnTo>
                        <a:pt x="66" y="275"/>
                      </a:lnTo>
                      <a:lnTo>
                        <a:pt x="65" y="275"/>
                      </a:lnTo>
                      <a:lnTo>
                        <a:pt x="66" y="274"/>
                      </a:lnTo>
                      <a:lnTo>
                        <a:pt x="65" y="274"/>
                      </a:lnTo>
                      <a:lnTo>
                        <a:pt x="64" y="274"/>
                      </a:lnTo>
                      <a:lnTo>
                        <a:pt x="63" y="274"/>
                      </a:lnTo>
                      <a:lnTo>
                        <a:pt x="64" y="273"/>
                      </a:lnTo>
                      <a:lnTo>
                        <a:pt x="64" y="272"/>
                      </a:lnTo>
                      <a:lnTo>
                        <a:pt x="64" y="273"/>
                      </a:lnTo>
                      <a:lnTo>
                        <a:pt x="63" y="273"/>
                      </a:lnTo>
                      <a:lnTo>
                        <a:pt x="63" y="272"/>
                      </a:lnTo>
                      <a:lnTo>
                        <a:pt x="62" y="272"/>
                      </a:lnTo>
                      <a:lnTo>
                        <a:pt x="61" y="272"/>
                      </a:lnTo>
                      <a:lnTo>
                        <a:pt x="61" y="271"/>
                      </a:lnTo>
                      <a:lnTo>
                        <a:pt x="60" y="271"/>
                      </a:lnTo>
                      <a:lnTo>
                        <a:pt x="59" y="270"/>
                      </a:lnTo>
                      <a:lnTo>
                        <a:pt x="58" y="271"/>
                      </a:lnTo>
                      <a:lnTo>
                        <a:pt x="58" y="270"/>
                      </a:lnTo>
                      <a:lnTo>
                        <a:pt x="57" y="271"/>
                      </a:lnTo>
                      <a:lnTo>
                        <a:pt x="57" y="270"/>
                      </a:lnTo>
                      <a:lnTo>
                        <a:pt x="56" y="270"/>
                      </a:lnTo>
                      <a:lnTo>
                        <a:pt x="56" y="269"/>
                      </a:lnTo>
                      <a:lnTo>
                        <a:pt x="55" y="269"/>
                      </a:lnTo>
                      <a:lnTo>
                        <a:pt x="54" y="268"/>
                      </a:lnTo>
                      <a:lnTo>
                        <a:pt x="54" y="269"/>
                      </a:lnTo>
                      <a:lnTo>
                        <a:pt x="53" y="269"/>
                      </a:lnTo>
                      <a:lnTo>
                        <a:pt x="53" y="270"/>
                      </a:lnTo>
                      <a:lnTo>
                        <a:pt x="52" y="270"/>
                      </a:lnTo>
                      <a:lnTo>
                        <a:pt x="52" y="269"/>
                      </a:lnTo>
                      <a:lnTo>
                        <a:pt x="51" y="268"/>
                      </a:lnTo>
                      <a:lnTo>
                        <a:pt x="50" y="269"/>
                      </a:lnTo>
                      <a:lnTo>
                        <a:pt x="49" y="269"/>
                      </a:lnTo>
                      <a:lnTo>
                        <a:pt x="49" y="268"/>
                      </a:lnTo>
                      <a:lnTo>
                        <a:pt x="48" y="269"/>
                      </a:lnTo>
                      <a:lnTo>
                        <a:pt x="47" y="269"/>
                      </a:lnTo>
                      <a:lnTo>
                        <a:pt x="46" y="269"/>
                      </a:lnTo>
                      <a:lnTo>
                        <a:pt x="45" y="268"/>
                      </a:lnTo>
                      <a:lnTo>
                        <a:pt x="45" y="269"/>
                      </a:lnTo>
                      <a:lnTo>
                        <a:pt x="44" y="268"/>
                      </a:lnTo>
                      <a:lnTo>
                        <a:pt x="44" y="269"/>
                      </a:lnTo>
                      <a:lnTo>
                        <a:pt x="43" y="269"/>
                      </a:lnTo>
                      <a:lnTo>
                        <a:pt x="42" y="269"/>
                      </a:lnTo>
                      <a:lnTo>
                        <a:pt x="41" y="270"/>
                      </a:lnTo>
                      <a:lnTo>
                        <a:pt x="41" y="269"/>
                      </a:lnTo>
                      <a:lnTo>
                        <a:pt x="40" y="269"/>
                      </a:lnTo>
                      <a:lnTo>
                        <a:pt x="39" y="269"/>
                      </a:lnTo>
                      <a:lnTo>
                        <a:pt x="38" y="269"/>
                      </a:lnTo>
                      <a:lnTo>
                        <a:pt x="38" y="268"/>
                      </a:lnTo>
                      <a:lnTo>
                        <a:pt x="37" y="268"/>
                      </a:lnTo>
                      <a:lnTo>
                        <a:pt x="37" y="267"/>
                      </a:lnTo>
                      <a:lnTo>
                        <a:pt x="36" y="267"/>
                      </a:lnTo>
                      <a:lnTo>
                        <a:pt x="34" y="267"/>
                      </a:lnTo>
                      <a:lnTo>
                        <a:pt x="33" y="266"/>
                      </a:lnTo>
                      <a:lnTo>
                        <a:pt x="33" y="265"/>
                      </a:lnTo>
                      <a:lnTo>
                        <a:pt x="32" y="265"/>
                      </a:lnTo>
                      <a:lnTo>
                        <a:pt x="32" y="266"/>
                      </a:lnTo>
                      <a:lnTo>
                        <a:pt x="31" y="266"/>
                      </a:lnTo>
                      <a:lnTo>
                        <a:pt x="30" y="266"/>
                      </a:lnTo>
                      <a:lnTo>
                        <a:pt x="30" y="265"/>
                      </a:lnTo>
                      <a:lnTo>
                        <a:pt x="28" y="266"/>
                      </a:lnTo>
                      <a:lnTo>
                        <a:pt x="27" y="266"/>
                      </a:lnTo>
                      <a:lnTo>
                        <a:pt x="26" y="266"/>
                      </a:lnTo>
                      <a:lnTo>
                        <a:pt x="25" y="266"/>
                      </a:lnTo>
                      <a:lnTo>
                        <a:pt x="25" y="267"/>
                      </a:lnTo>
                      <a:lnTo>
                        <a:pt x="24" y="267"/>
                      </a:lnTo>
                      <a:lnTo>
                        <a:pt x="24" y="266"/>
                      </a:lnTo>
                      <a:lnTo>
                        <a:pt x="22" y="267"/>
                      </a:lnTo>
                      <a:lnTo>
                        <a:pt x="21" y="267"/>
                      </a:lnTo>
                      <a:lnTo>
                        <a:pt x="20" y="267"/>
                      </a:lnTo>
                      <a:lnTo>
                        <a:pt x="19" y="266"/>
                      </a:lnTo>
                      <a:lnTo>
                        <a:pt x="18" y="266"/>
                      </a:lnTo>
                      <a:lnTo>
                        <a:pt x="17" y="266"/>
                      </a:lnTo>
                      <a:lnTo>
                        <a:pt x="16" y="266"/>
                      </a:lnTo>
                      <a:lnTo>
                        <a:pt x="15" y="266"/>
                      </a:lnTo>
                      <a:lnTo>
                        <a:pt x="14" y="266"/>
                      </a:lnTo>
                      <a:lnTo>
                        <a:pt x="14" y="265"/>
                      </a:lnTo>
                      <a:lnTo>
                        <a:pt x="13" y="264"/>
                      </a:lnTo>
                      <a:lnTo>
                        <a:pt x="13" y="263"/>
                      </a:lnTo>
                      <a:lnTo>
                        <a:pt x="14" y="263"/>
                      </a:lnTo>
                      <a:lnTo>
                        <a:pt x="13" y="262"/>
                      </a:lnTo>
                      <a:lnTo>
                        <a:pt x="14" y="261"/>
                      </a:lnTo>
                      <a:lnTo>
                        <a:pt x="15" y="261"/>
                      </a:lnTo>
                      <a:lnTo>
                        <a:pt x="15" y="260"/>
                      </a:lnTo>
                      <a:lnTo>
                        <a:pt x="15" y="259"/>
                      </a:lnTo>
                      <a:lnTo>
                        <a:pt x="14" y="259"/>
                      </a:lnTo>
                      <a:lnTo>
                        <a:pt x="13" y="258"/>
                      </a:lnTo>
                      <a:lnTo>
                        <a:pt x="13" y="257"/>
                      </a:lnTo>
                      <a:lnTo>
                        <a:pt x="13" y="256"/>
                      </a:lnTo>
                      <a:lnTo>
                        <a:pt x="13" y="255"/>
                      </a:lnTo>
                      <a:lnTo>
                        <a:pt x="12" y="254"/>
                      </a:lnTo>
                      <a:lnTo>
                        <a:pt x="12" y="253"/>
                      </a:lnTo>
                      <a:lnTo>
                        <a:pt x="12" y="252"/>
                      </a:lnTo>
                      <a:lnTo>
                        <a:pt x="12" y="251"/>
                      </a:lnTo>
                      <a:lnTo>
                        <a:pt x="11" y="251"/>
                      </a:lnTo>
                      <a:lnTo>
                        <a:pt x="11" y="250"/>
                      </a:lnTo>
                      <a:lnTo>
                        <a:pt x="11" y="249"/>
                      </a:lnTo>
                      <a:lnTo>
                        <a:pt x="12" y="249"/>
                      </a:lnTo>
                      <a:lnTo>
                        <a:pt x="12" y="248"/>
                      </a:lnTo>
                      <a:lnTo>
                        <a:pt x="13" y="247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3" y="246"/>
                      </a:lnTo>
                      <a:lnTo>
                        <a:pt x="13" y="245"/>
                      </a:lnTo>
                      <a:lnTo>
                        <a:pt x="12" y="245"/>
                      </a:lnTo>
                      <a:lnTo>
                        <a:pt x="11" y="245"/>
                      </a:lnTo>
                      <a:lnTo>
                        <a:pt x="11" y="244"/>
                      </a:lnTo>
                      <a:lnTo>
                        <a:pt x="12" y="243"/>
                      </a:lnTo>
                      <a:lnTo>
                        <a:pt x="11" y="243"/>
                      </a:lnTo>
                      <a:lnTo>
                        <a:pt x="10" y="242"/>
                      </a:lnTo>
                      <a:lnTo>
                        <a:pt x="9" y="242"/>
                      </a:lnTo>
                      <a:lnTo>
                        <a:pt x="9" y="241"/>
                      </a:lnTo>
                      <a:lnTo>
                        <a:pt x="8" y="240"/>
                      </a:lnTo>
                      <a:lnTo>
                        <a:pt x="7" y="238"/>
                      </a:lnTo>
                      <a:lnTo>
                        <a:pt x="8" y="237"/>
                      </a:lnTo>
                      <a:lnTo>
                        <a:pt x="7" y="236"/>
                      </a:lnTo>
                      <a:lnTo>
                        <a:pt x="7" y="235"/>
                      </a:lnTo>
                      <a:lnTo>
                        <a:pt x="8" y="234"/>
                      </a:lnTo>
                      <a:lnTo>
                        <a:pt x="7" y="234"/>
                      </a:lnTo>
                      <a:lnTo>
                        <a:pt x="7" y="233"/>
                      </a:lnTo>
                      <a:lnTo>
                        <a:pt x="7" y="232"/>
                      </a:lnTo>
                      <a:lnTo>
                        <a:pt x="8" y="231"/>
                      </a:lnTo>
                      <a:lnTo>
                        <a:pt x="7" y="230"/>
                      </a:lnTo>
                      <a:lnTo>
                        <a:pt x="7" y="229"/>
                      </a:lnTo>
                      <a:lnTo>
                        <a:pt x="8" y="229"/>
                      </a:lnTo>
                      <a:lnTo>
                        <a:pt x="8" y="228"/>
                      </a:lnTo>
                      <a:lnTo>
                        <a:pt x="8" y="227"/>
                      </a:lnTo>
                      <a:lnTo>
                        <a:pt x="9" y="226"/>
                      </a:lnTo>
                      <a:lnTo>
                        <a:pt x="10" y="226"/>
                      </a:lnTo>
                      <a:lnTo>
                        <a:pt x="10" y="225"/>
                      </a:lnTo>
                      <a:lnTo>
                        <a:pt x="10" y="224"/>
                      </a:lnTo>
                      <a:lnTo>
                        <a:pt x="11" y="224"/>
                      </a:lnTo>
                      <a:lnTo>
                        <a:pt x="12" y="224"/>
                      </a:lnTo>
                      <a:lnTo>
                        <a:pt x="12" y="223"/>
                      </a:lnTo>
                      <a:lnTo>
                        <a:pt x="12" y="222"/>
                      </a:lnTo>
                      <a:lnTo>
                        <a:pt x="12" y="221"/>
                      </a:lnTo>
                      <a:lnTo>
                        <a:pt x="11" y="221"/>
                      </a:lnTo>
                      <a:lnTo>
                        <a:pt x="11" y="220"/>
                      </a:lnTo>
                      <a:lnTo>
                        <a:pt x="10" y="219"/>
                      </a:lnTo>
                      <a:lnTo>
                        <a:pt x="10" y="218"/>
                      </a:lnTo>
                      <a:lnTo>
                        <a:pt x="9" y="218"/>
                      </a:lnTo>
                      <a:lnTo>
                        <a:pt x="9" y="217"/>
                      </a:lnTo>
                      <a:lnTo>
                        <a:pt x="8" y="217"/>
                      </a:lnTo>
                      <a:lnTo>
                        <a:pt x="8" y="216"/>
                      </a:lnTo>
                      <a:lnTo>
                        <a:pt x="7" y="215"/>
                      </a:lnTo>
                      <a:lnTo>
                        <a:pt x="7" y="214"/>
                      </a:lnTo>
                      <a:lnTo>
                        <a:pt x="7" y="213"/>
                      </a:lnTo>
                      <a:lnTo>
                        <a:pt x="8" y="213"/>
                      </a:lnTo>
                      <a:lnTo>
                        <a:pt x="8" y="212"/>
                      </a:lnTo>
                      <a:lnTo>
                        <a:pt x="8" y="211"/>
                      </a:lnTo>
                      <a:lnTo>
                        <a:pt x="9" y="210"/>
                      </a:lnTo>
                      <a:lnTo>
                        <a:pt x="9" y="209"/>
                      </a:lnTo>
                      <a:lnTo>
                        <a:pt x="8" y="209"/>
                      </a:lnTo>
                      <a:lnTo>
                        <a:pt x="8" y="208"/>
                      </a:lnTo>
                      <a:lnTo>
                        <a:pt x="8" y="207"/>
                      </a:lnTo>
                      <a:lnTo>
                        <a:pt x="7" y="206"/>
                      </a:lnTo>
                      <a:lnTo>
                        <a:pt x="6" y="206"/>
                      </a:lnTo>
                      <a:lnTo>
                        <a:pt x="4" y="203"/>
                      </a:lnTo>
                      <a:lnTo>
                        <a:pt x="2" y="201"/>
                      </a:lnTo>
                      <a:lnTo>
                        <a:pt x="1" y="200"/>
                      </a:lnTo>
                      <a:lnTo>
                        <a:pt x="1" y="199"/>
                      </a:lnTo>
                      <a:lnTo>
                        <a:pt x="0" y="199"/>
                      </a:lnTo>
                      <a:lnTo>
                        <a:pt x="0" y="198"/>
                      </a:lnTo>
                      <a:lnTo>
                        <a:pt x="1" y="197"/>
                      </a:lnTo>
                      <a:lnTo>
                        <a:pt x="9" y="197"/>
                      </a:lnTo>
                      <a:lnTo>
                        <a:pt x="15" y="194"/>
                      </a:lnTo>
                      <a:lnTo>
                        <a:pt x="21" y="196"/>
                      </a:lnTo>
                      <a:lnTo>
                        <a:pt x="21" y="200"/>
                      </a:lnTo>
                      <a:lnTo>
                        <a:pt x="20" y="205"/>
                      </a:lnTo>
                      <a:lnTo>
                        <a:pt x="23" y="209"/>
                      </a:lnTo>
                      <a:lnTo>
                        <a:pt x="30" y="208"/>
                      </a:lnTo>
                      <a:lnTo>
                        <a:pt x="48" y="221"/>
                      </a:lnTo>
                      <a:lnTo>
                        <a:pt x="74" y="225"/>
                      </a:lnTo>
                      <a:lnTo>
                        <a:pt x="95" y="221"/>
                      </a:lnTo>
                      <a:lnTo>
                        <a:pt x="96" y="220"/>
                      </a:lnTo>
                      <a:lnTo>
                        <a:pt x="98" y="220"/>
                      </a:lnTo>
                      <a:lnTo>
                        <a:pt x="98" y="219"/>
                      </a:lnTo>
                      <a:lnTo>
                        <a:pt x="99" y="219"/>
                      </a:lnTo>
                      <a:lnTo>
                        <a:pt x="100" y="219"/>
                      </a:lnTo>
                      <a:lnTo>
                        <a:pt x="101" y="220"/>
                      </a:lnTo>
                      <a:lnTo>
                        <a:pt x="101" y="218"/>
                      </a:lnTo>
                      <a:lnTo>
                        <a:pt x="102" y="218"/>
                      </a:lnTo>
                      <a:lnTo>
                        <a:pt x="102" y="217"/>
                      </a:lnTo>
                      <a:lnTo>
                        <a:pt x="102" y="216"/>
                      </a:lnTo>
                      <a:lnTo>
                        <a:pt x="101" y="216"/>
                      </a:lnTo>
                      <a:lnTo>
                        <a:pt x="102" y="215"/>
                      </a:lnTo>
                      <a:lnTo>
                        <a:pt x="101" y="214"/>
                      </a:lnTo>
                      <a:lnTo>
                        <a:pt x="102" y="214"/>
                      </a:lnTo>
                      <a:lnTo>
                        <a:pt x="103" y="214"/>
                      </a:lnTo>
                      <a:lnTo>
                        <a:pt x="103" y="215"/>
                      </a:lnTo>
                      <a:lnTo>
                        <a:pt x="103" y="214"/>
                      </a:lnTo>
                      <a:lnTo>
                        <a:pt x="104" y="214"/>
                      </a:lnTo>
                      <a:lnTo>
                        <a:pt x="104" y="215"/>
                      </a:lnTo>
                      <a:lnTo>
                        <a:pt x="104" y="216"/>
                      </a:lnTo>
                      <a:lnTo>
                        <a:pt x="105" y="216"/>
                      </a:lnTo>
                      <a:lnTo>
                        <a:pt x="106" y="215"/>
                      </a:lnTo>
                      <a:lnTo>
                        <a:pt x="107" y="215"/>
                      </a:lnTo>
                      <a:lnTo>
                        <a:pt x="106" y="215"/>
                      </a:lnTo>
                      <a:lnTo>
                        <a:pt x="107" y="214"/>
                      </a:lnTo>
                      <a:lnTo>
                        <a:pt x="107" y="213"/>
                      </a:lnTo>
                      <a:lnTo>
                        <a:pt x="107" y="212"/>
                      </a:lnTo>
                      <a:lnTo>
                        <a:pt x="108" y="212"/>
                      </a:lnTo>
                      <a:lnTo>
                        <a:pt x="109" y="212"/>
                      </a:lnTo>
                      <a:lnTo>
                        <a:pt x="109" y="213"/>
                      </a:lnTo>
                      <a:lnTo>
                        <a:pt x="110" y="212"/>
                      </a:lnTo>
                      <a:lnTo>
                        <a:pt x="111" y="213"/>
                      </a:lnTo>
                      <a:lnTo>
                        <a:pt x="112" y="213"/>
                      </a:lnTo>
                      <a:lnTo>
                        <a:pt x="113" y="213"/>
                      </a:lnTo>
                      <a:lnTo>
                        <a:pt x="113" y="212"/>
                      </a:lnTo>
                      <a:lnTo>
                        <a:pt x="114" y="212"/>
                      </a:lnTo>
                      <a:lnTo>
                        <a:pt x="115" y="212"/>
                      </a:lnTo>
                      <a:lnTo>
                        <a:pt x="115" y="211"/>
                      </a:lnTo>
                      <a:lnTo>
                        <a:pt x="114" y="211"/>
                      </a:lnTo>
                      <a:lnTo>
                        <a:pt x="113" y="211"/>
                      </a:lnTo>
                      <a:lnTo>
                        <a:pt x="113" y="210"/>
                      </a:lnTo>
                      <a:lnTo>
                        <a:pt x="113" y="209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5" y="208"/>
                      </a:lnTo>
                      <a:lnTo>
                        <a:pt x="116" y="208"/>
                      </a:lnTo>
                      <a:lnTo>
                        <a:pt x="117" y="207"/>
                      </a:lnTo>
                      <a:lnTo>
                        <a:pt x="118" y="207"/>
                      </a:lnTo>
                      <a:lnTo>
                        <a:pt x="118" y="206"/>
                      </a:lnTo>
                      <a:lnTo>
                        <a:pt x="119" y="206"/>
                      </a:lnTo>
                      <a:lnTo>
                        <a:pt x="120" y="206"/>
                      </a:lnTo>
                      <a:lnTo>
                        <a:pt x="121" y="206"/>
                      </a:lnTo>
                      <a:lnTo>
                        <a:pt x="122" y="206"/>
                      </a:lnTo>
                      <a:lnTo>
                        <a:pt x="123" y="206"/>
                      </a:lnTo>
                      <a:lnTo>
                        <a:pt x="123" y="207"/>
                      </a:lnTo>
                      <a:lnTo>
                        <a:pt x="122" y="207"/>
                      </a:lnTo>
                      <a:lnTo>
                        <a:pt x="122" y="208"/>
                      </a:lnTo>
                      <a:lnTo>
                        <a:pt x="123" y="208"/>
                      </a:lnTo>
                      <a:lnTo>
                        <a:pt x="124" y="208"/>
                      </a:lnTo>
                      <a:lnTo>
                        <a:pt x="124" y="209"/>
                      </a:lnTo>
                      <a:lnTo>
                        <a:pt x="125" y="208"/>
                      </a:lnTo>
                      <a:lnTo>
                        <a:pt x="125" y="209"/>
                      </a:lnTo>
                      <a:lnTo>
                        <a:pt x="124" y="210"/>
                      </a:lnTo>
                      <a:lnTo>
                        <a:pt x="123" y="210"/>
                      </a:lnTo>
                      <a:lnTo>
                        <a:pt x="123" y="211"/>
                      </a:lnTo>
                      <a:lnTo>
                        <a:pt x="124" y="212"/>
                      </a:lnTo>
                      <a:lnTo>
                        <a:pt x="123" y="212"/>
                      </a:lnTo>
                      <a:lnTo>
                        <a:pt x="122" y="212"/>
                      </a:lnTo>
                      <a:lnTo>
                        <a:pt x="122" y="213"/>
                      </a:lnTo>
                      <a:lnTo>
                        <a:pt x="123" y="213"/>
                      </a:lnTo>
                      <a:lnTo>
                        <a:pt x="124" y="213"/>
                      </a:lnTo>
                      <a:lnTo>
                        <a:pt x="125" y="213"/>
                      </a:lnTo>
                      <a:lnTo>
                        <a:pt x="126" y="213"/>
                      </a:lnTo>
                      <a:lnTo>
                        <a:pt x="127" y="213"/>
                      </a:lnTo>
                      <a:lnTo>
                        <a:pt x="128" y="213"/>
                      </a:lnTo>
                      <a:lnTo>
                        <a:pt x="128" y="214"/>
                      </a:lnTo>
                      <a:lnTo>
                        <a:pt x="129" y="215"/>
                      </a:lnTo>
                      <a:lnTo>
                        <a:pt x="129" y="214"/>
                      </a:lnTo>
                      <a:lnTo>
                        <a:pt x="130" y="214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5"/>
                      </a:lnTo>
                      <a:lnTo>
                        <a:pt x="132" y="216"/>
                      </a:lnTo>
                      <a:lnTo>
                        <a:pt x="133" y="216"/>
                      </a:lnTo>
                      <a:lnTo>
                        <a:pt x="134" y="216"/>
                      </a:lnTo>
                      <a:lnTo>
                        <a:pt x="135" y="216"/>
                      </a:lnTo>
                      <a:lnTo>
                        <a:pt x="136" y="216"/>
                      </a:lnTo>
                      <a:lnTo>
                        <a:pt x="136" y="217"/>
                      </a:lnTo>
                      <a:lnTo>
                        <a:pt x="137" y="216"/>
                      </a:lnTo>
                      <a:lnTo>
                        <a:pt x="138" y="216"/>
                      </a:lnTo>
                      <a:lnTo>
                        <a:pt x="139" y="217"/>
                      </a:lnTo>
                      <a:lnTo>
                        <a:pt x="140" y="217"/>
                      </a:lnTo>
                      <a:lnTo>
                        <a:pt x="140" y="218"/>
                      </a:lnTo>
                      <a:lnTo>
                        <a:pt x="141" y="217"/>
                      </a:lnTo>
                      <a:lnTo>
                        <a:pt x="142" y="218"/>
                      </a:lnTo>
                      <a:lnTo>
                        <a:pt x="143" y="219"/>
                      </a:lnTo>
                      <a:lnTo>
                        <a:pt x="144" y="219"/>
                      </a:lnTo>
                      <a:lnTo>
                        <a:pt x="145" y="219"/>
                      </a:lnTo>
                      <a:lnTo>
                        <a:pt x="146" y="219"/>
                      </a:lnTo>
                      <a:lnTo>
                        <a:pt x="147" y="218"/>
                      </a:lnTo>
                      <a:lnTo>
                        <a:pt x="148" y="219"/>
                      </a:lnTo>
                      <a:lnTo>
                        <a:pt x="149" y="219"/>
                      </a:lnTo>
                      <a:lnTo>
                        <a:pt x="150" y="219"/>
                      </a:lnTo>
                      <a:lnTo>
                        <a:pt x="151" y="219"/>
                      </a:lnTo>
                      <a:lnTo>
                        <a:pt x="152" y="219"/>
                      </a:lnTo>
                      <a:lnTo>
                        <a:pt x="153" y="219"/>
                      </a:lnTo>
                      <a:lnTo>
                        <a:pt x="154" y="219"/>
                      </a:lnTo>
                      <a:lnTo>
                        <a:pt x="154" y="218"/>
                      </a:lnTo>
                      <a:lnTo>
                        <a:pt x="153" y="217"/>
                      </a:lnTo>
                      <a:lnTo>
                        <a:pt x="152" y="217"/>
                      </a:lnTo>
                      <a:lnTo>
                        <a:pt x="152" y="216"/>
                      </a:lnTo>
                      <a:lnTo>
                        <a:pt x="153" y="216"/>
                      </a:lnTo>
                      <a:lnTo>
                        <a:pt x="154" y="216"/>
                      </a:lnTo>
                      <a:lnTo>
                        <a:pt x="155" y="217"/>
                      </a:lnTo>
                      <a:lnTo>
                        <a:pt x="156" y="216"/>
                      </a:lnTo>
                      <a:lnTo>
                        <a:pt x="157" y="216"/>
                      </a:lnTo>
                      <a:lnTo>
                        <a:pt x="158" y="215"/>
                      </a:lnTo>
                      <a:lnTo>
                        <a:pt x="159" y="215"/>
                      </a:lnTo>
                      <a:lnTo>
                        <a:pt x="160" y="215"/>
                      </a:lnTo>
                      <a:lnTo>
                        <a:pt x="160" y="214"/>
                      </a:lnTo>
                      <a:lnTo>
                        <a:pt x="161" y="214"/>
                      </a:lnTo>
                      <a:lnTo>
                        <a:pt x="162" y="214"/>
                      </a:lnTo>
                      <a:lnTo>
                        <a:pt x="162" y="213"/>
                      </a:lnTo>
                      <a:lnTo>
                        <a:pt x="163" y="213"/>
                      </a:lnTo>
                      <a:lnTo>
                        <a:pt x="164" y="212"/>
                      </a:lnTo>
                      <a:lnTo>
                        <a:pt x="164" y="211"/>
                      </a:lnTo>
                      <a:lnTo>
                        <a:pt x="164" y="210"/>
                      </a:lnTo>
                      <a:lnTo>
                        <a:pt x="165" y="210"/>
                      </a:lnTo>
                      <a:lnTo>
                        <a:pt x="165" y="209"/>
                      </a:lnTo>
                      <a:lnTo>
                        <a:pt x="166" y="209"/>
                      </a:lnTo>
                      <a:lnTo>
                        <a:pt x="167" y="210"/>
                      </a:lnTo>
                      <a:lnTo>
                        <a:pt x="167" y="211"/>
                      </a:lnTo>
                      <a:lnTo>
                        <a:pt x="168" y="211"/>
                      </a:lnTo>
                      <a:lnTo>
                        <a:pt x="169" y="211"/>
                      </a:lnTo>
                      <a:lnTo>
                        <a:pt x="169" y="212"/>
                      </a:lnTo>
                      <a:lnTo>
                        <a:pt x="169" y="213"/>
                      </a:lnTo>
                      <a:lnTo>
                        <a:pt x="170" y="214"/>
                      </a:lnTo>
                      <a:lnTo>
                        <a:pt x="171" y="214"/>
                      </a:lnTo>
                      <a:lnTo>
                        <a:pt x="172" y="214"/>
                      </a:lnTo>
                      <a:lnTo>
                        <a:pt x="173" y="216"/>
                      </a:lnTo>
                      <a:lnTo>
                        <a:pt x="174" y="216"/>
                      </a:lnTo>
                      <a:lnTo>
                        <a:pt x="175" y="216"/>
                      </a:lnTo>
                      <a:lnTo>
                        <a:pt x="175" y="217"/>
                      </a:lnTo>
                      <a:lnTo>
                        <a:pt x="175" y="218"/>
                      </a:lnTo>
                      <a:lnTo>
                        <a:pt x="176" y="218"/>
                      </a:lnTo>
                      <a:lnTo>
                        <a:pt x="178" y="218"/>
                      </a:lnTo>
                      <a:lnTo>
                        <a:pt x="178" y="219"/>
                      </a:lnTo>
                      <a:lnTo>
                        <a:pt x="178" y="220"/>
                      </a:lnTo>
                      <a:lnTo>
                        <a:pt x="177" y="220"/>
                      </a:lnTo>
                      <a:lnTo>
                        <a:pt x="176" y="221"/>
                      </a:lnTo>
                      <a:lnTo>
                        <a:pt x="175" y="220"/>
                      </a:lnTo>
                      <a:lnTo>
                        <a:pt x="175" y="221"/>
                      </a:lnTo>
                      <a:lnTo>
                        <a:pt x="175" y="222"/>
                      </a:lnTo>
                      <a:lnTo>
                        <a:pt x="175" y="223"/>
                      </a:lnTo>
                      <a:lnTo>
                        <a:pt x="174" y="223"/>
                      </a:lnTo>
                      <a:lnTo>
                        <a:pt x="173" y="223"/>
                      </a:lnTo>
                      <a:lnTo>
                        <a:pt x="173" y="224"/>
                      </a:lnTo>
                      <a:lnTo>
                        <a:pt x="173" y="225"/>
                      </a:lnTo>
                      <a:lnTo>
                        <a:pt x="172" y="226"/>
                      </a:lnTo>
                      <a:lnTo>
                        <a:pt x="172" y="227"/>
                      </a:lnTo>
                      <a:lnTo>
                        <a:pt x="173" y="227"/>
                      </a:lnTo>
                      <a:lnTo>
                        <a:pt x="174" y="227"/>
                      </a:lnTo>
                      <a:lnTo>
                        <a:pt x="175" y="227"/>
                      </a:lnTo>
                      <a:lnTo>
                        <a:pt x="175" y="226"/>
                      </a:lnTo>
                      <a:lnTo>
                        <a:pt x="176" y="226"/>
                      </a:lnTo>
                      <a:lnTo>
                        <a:pt x="177" y="225"/>
                      </a:lnTo>
                      <a:lnTo>
                        <a:pt x="178" y="226"/>
                      </a:lnTo>
                      <a:lnTo>
                        <a:pt x="179" y="226"/>
                      </a:lnTo>
                      <a:lnTo>
                        <a:pt x="179" y="227"/>
                      </a:lnTo>
                      <a:lnTo>
                        <a:pt x="180" y="227"/>
                      </a:lnTo>
                      <a:lnTo>
                        <a:pt x="181" y="226"/>
                      </a:lnTo>
                      <a:lnTo>
                        <a:pt x="182" y="226"/>
                      </a:lnTo>
                      <a:lnTo>
                        <a:pt x="183" y="226"/>
                      </a:lnTo>
                      <a:lnTo>
                        <a:pt x="184" y="226"/>
                      </a:lnTo>
                      <a:lnTo>
                        <a:pt x="185" y="226"/>
                      </a:lnTo>
                      <a:lnTo>
                        <a:pt x="187" y="226"/>
                      </a:lnTo>
                      <a:lnTo>
                        <a:pt x="188" y="225"/>
                      </a:lnTo>
                      <a:lnTo>
                        <a:pt x="190" y="225"/>
                      </a:lnTo>
                      <a:lnTo>
                        <a:pt x="192" y="225"/>
                      </a:lnTo>
                      <a:lnTo>
                        <a:pt x="194" y="225"/>
                      </a:lnTo>
                      <a:lnTo>
                        <a:pt x="194" y="226"/>
                      </a:lnTo>
                      <a:lnTo>
                        <a:pt x="196" y="227"/>
                      </a:lnTo>
                      <a:lnTo>
                        <a:pt x="197" y="228"/>
                      </a:lnTo>
                      <a:lnTo>
                        <a:pt x="198" y="229"/>
                      </a:lnTo>
                      <a:lnTo>
                        <a:pt x="199" y="229"/>
                      </a:lnTo>
                      <a:lnTo>
                        <a:pt x="200" y="229"/>
                      </a:lnTo>
                      <a:lnTo>
                        <a:pt x="200" y="230"/>
                      </a:lnTo>
                      <a:lnTo>
                        <a:pt x="201" y="230"/>
                      </a:lnTo>
                      <a:lnTo>
                        <a:pt x="202" y="230"/>
                      </a:lnTo>
                      <a:lnTo>
                        <a:pt x="203" y="230"/>
                      </a:lnTo>
                      <a:lnTo>
                        <a:pt x="204" y="231"/>
                      </a:lnTo>
                      <a:lnTo>
                        <a:pt x="205" y="231"/>
                      </a:lnTo>
                      <a:lnTo>
                        <a:pt x="206" y="231"/>
                      </a:lnTo>
                      <a:lnTo>
                        <a:pt x="207" y="231"/>
                      </a:lnTo>
                      <a:lnTo>
                        <a:pt x="207" y="230"/>
                      </a:lnTo>
                      <a:lnTo>
                        <a:pt x="207" y="231"/>
                      </a:lnTo>
                      <a:lnTo>
                        <a:pt x="208" y="231"/>
                      </a:lnTo>
                      <a:lnTo>
                        <a:pt x="208" y="230"/>
                      </a:lnTo>
                      <a:lnTo>
                        <a:pt x="209" y="230"/>
                      </a:lnTo>
                      <a:lnTo>
                        <a:pt x="210" y="229"/>
                      </a:lnTo>
                      <a:lnTo>
                        <a:pt x="210" y="228"/>
                      </a:lnTo>
                      <a:lnTo>
                        <a:pt x="211" y="228"/>
                      </a:lnTo>
                      <a:lnTo>
                        <a:pt x="212" y="228"/>
                      </a:lnTo>
                      <a:lnTo>
                        <a:pt x="213" y="229"/>
                      </a:lnTo>
                      <a:lnTo>
                        <a:pt x="213" y="228"/>
                      </a:lnTo>
                      <a:lnTo>
                        <a:pt x="214" y="227"/>
                      </a:lnTo>
                      <a:lnTo>
                        <a:pt x="214" y="226"/>
                      </a:lnTo>
                      <a:lnTo>
                        <a:pt x="215" y="226"/>
                      </a:lnTo>
                      <a:lnTo>
                        <a:pt x="215" y="225"/>
                      </a:lnTo>
                      <a:lnTo>
                        <a:pt x="215" y="224"/>
                      </a:lnTo>
                      <a:lnTo>
                        <a:pt x="215" y="223"/>
                      </a:lnTo>
                      <a:lnTo>
                        <a:pt x="216" y="223"/>
                      </a:lnTo>
                      <a:lnTo>
                        <a:pt x="217" y="222"/>
                      </a:lnTo>
                      <a:lnTo>
                        <a:pt x="217" y="221"/>
                      </a:lnTo>
                      <a:lnTo>
                        <a:pt x="218" y="221"/>
                      </a:lnTo>
                      <a:lnTo>
                        <a:pt x="219" y="221"/>
                      </a:lnTo>
                      <a:lnTo>
                        <a:pt x="219" y="220"/>
                      </a:lnTo>
                      <a:lnTo>
                        <a:pt x="218" y="219"/>
                      </a:lnTo>
                      <a:lnTo>
                        <a:pt x="219" y="219"/>
                      </a:lnTo>
                      <a:lnTo>
                        <a:pt x="220" y="219"/>
                      </a:lnTo>
                      <a:lnTo>
                        <a:pt x="221" y="219"/>
                      </a:lnTo>
                      <a:lnTo>
                        <a:pt x="220" y="219"/>
                      </a:lnTo>
                      <a:lnTo>
                        <a:pt x="220" y="218"/>
                      </a:lnTo>
                      <a:lnTo>
                        <a:pt x="221" y="218"/>
                      </a:lnTo>
                      <a:lnTo>
                        <a:pt x="222" y="218"/>
                      </a:lnTo>
                      <a:lnTo>
                        <a:pt x="224" y="217"/>
                      </a:lnTo>
                      <a:lnTo>
                        <a:pt x="225" y="217"/>
                      </a:lnTo>
                      <a:lnTo>
                        <a:pt x="226" y="217"/>
                      </a:lnTo>
                      <a:lnTo>
                        <a:pt x="226" y="216"/>
                      </a:lnTo>
                      <a:lnTo>
                        <a:pt x="227" y="216"/>
                      </a:lnTo>
                      <a:lnTo>
                        <a:pt x="228" y="216"/>
                      </a:lnTo>
                      <a:lnTo>
                        <a:pt x="228" y="215"/>
                      </a:lnTo>
                      <a:lnTo>
                        <a:pt x="229" y="215"/>
                      </a:lnTo>
                      <a:lnTo>
                        <a:pt x="231" y="215"/>
                      </a:lnTo>
                      <a:lnTo>
                        <a:pt x="231" y="214"/>
                      </a:lnTo>
                      <a:lnTo>
                        <a:pt x="232" y="214"/>
                      </a:lnTo>
                      <a:lnTo>
                        <a:pt x="234" y="214"/>
                      </a:lnTo>
                      <a:lnTo>
                        <a:pt x="234" y="213"/>
                      </a:lnTo>
                      <a:lnTo>
                        <a:pt x="235" y="212"/>
                      </a:lnTo>
                      <a:lnTo>
                        <a:pt x="236" y="212"/>
                      </a:lnTo>
                      <a:lnTo>
                        <a:pt x="237" y="211"/>
                      </a:lnTo>
                      <a:lnTo>
                        <a:pt x="238" y="210"/>
                      </a:lnTo>
                      <a:lnTo>
                        <a:pt x="239" y="210"/>
                      </a:lnTo>
                      <a:lnTo>
                        <a:pt x="239" y="209"/>
                      </a:lnTo>
                      <a:lnTo>
                        <a:pt x="240" y="209"/>
                      </a:lnTo>
                      <a:lnTo>
                        <a:pt x="240" y="208"/>
                      </a:lnTo>
                      <a:lnTo>
                        <a:pt x="240" y="207"/>
                      </a:lnTo>
                      <a:lnTo>
                        <a:pt x="240" y="206"/>
                      </a:lnTo>
                      <a:lnTo>
                        <a:pt x="242" y="205"/>
                      </a:lnTo>
                      <a:lnTo>
                        <a:pt x="242" y="204"/>
                      </a:lnTo>
                      <a:lnTo>
                        <a:pt x="242" y="203"/>
                      </a:lnTo>
                      <a:lnTo>
                        <a:pt x="243" y="203"/>
                      </a:lnTo>
                      <a:lnTo>
                        <a:pt x="243" y="202"/>
                      </a:lnTo>
                      <a:lnTo>
                        <a:pt x="244" y="202"/>
                      </a:lnTo>
                      <a:lnTo>
                        <a:pt x="245" y="202"/>
                      </a:lnTo>
                      <a:lnTo>
                        <a:pt x="246" y="202"/>
                      </a:lnTo>
                      <a:lnTo>
                        <a:pt x="245" y="201"/>
                      </a:lnTo>
                      <a:lnTo>
                        <a:pt x="245" y="200"/>
                      </a:lnTo>
                      <a:lnTo>
                        <a:pt x="245" y="199"/>
                      </a:lnTo>
                      <a:lnTo>
                        <a:pt x="247" y="199"/>
                      </a:lnTo>
                      <a:lnTo>
                        <a:pt x="247" y="200"/>
                      </a:lnTo>
                      <a:lnTo>
                        <a:pt x="247" y="199"/>
                      </a:lnTo>
                      <a:lnTo>
                        <a:pt x="248" y="200"/>
                      </a:lnTo>
                      <a:lnTo>
                        <a:pt x="248" y="198"/>
                      </a:lnTo>
                      <a:lnTo>
                        <a:pt x="249" y="197"/>
                      </a:lnTo>
                      <a:lnTo>
                        <a:pt x="250" y="196"/>
                      </a:lnTo>
                      <a:lnTo>
                        <a:pt x="251" y="196"/>
                      </a:lnTo>
                      <a:lnTo>
                        <a:pt x="251" y="195"/>
                      </a:lnTo>
                      <a:lnTo>
                        <a:pt x="252" y="194"/>
                      </a:lnTo>
                      <a:lnTo>
                        <a:pt x="251" y="194"/>
                      </a:lnTo>
                      <a:lnTo>
                        <a:pt x="251" y="193"/>
                      </a:lnTo>
                      <a:lnTo>
                        <a:pt x="250" y="192"/>
                      </a:lnTo>
                      <a:lnTo>
                        <a:pt x="251" y="192"/>
                      </a:lnTo>
                      <a:lnTo>
                        <a:pt x="252" y="191"/>
                      </a:lnTo>
                      <a:lnTo>
                        <a:pt x="253" y="192"/>
                      </a:lnTo>
                      <a:lnTo>
                        <a:pt x="253" y="191"/>
                      </a:lnTo>
                      <a:lnTo>
                        <a:pt x="254" y="190"/>
                      </a:lnTo>
                      <a:lnTo>
                        <a:pt x="254" y="189"/>
                      </a:lnTo>
                      <a:lnTo>
                        <a:pt x="254" y="188"/>
                      </a:lnTo>
                      <a:lnTo>
                        <a:pt x="254" y="187"/>
                      </a:lnTo>
                      <a:lnTo>
                        <a:pt x="253" y="187"/>
                      </a:lnTo>
                      <a:lnTo>
                        <a:pt x="252" y="186"/>
                      </a:lnTo>
                      <a:lnTo>
                        <a:pt x="252" y="185"/>
                      </a:lnTo>
                      <a:lnTo>
                        <a:pt x="251" y="183"/>
                      </a:lnTo>
                      <a:lnTo>
                        <a:pt x="252" y="182"/>
                      </a:lnTo>
                      <a:lnTo>
                        <a:pt x="253" y="182"/>
                      </a:lnTo>
                      <a:lnTo>
                        <a:pt x="254" y="182"/>
                      </a:lnTo>
                      <a:lnTo>
                        <a:pt x="254" y="181"/>
                      </a:lnTo>
                      <a:lnTo>
                        <a:pt x="254" y="180"/>
                      </a:lnTo>
                      <a:lnTo>
                        <a:pt x="255" y="179"/>
                      </a:lnTo>
                      <a:lnTo>
                        <a:pt x="256" y="178"/>
                      </a:lnTo>
                      <a:lnTo>
                        <a:pt x="256" y="177"/>
                      </a:lnTo>
                      <a:lnTo>
                        <a:pt x="256" y="176"/>
                      </a:lnTo>
                      <a:lnTo>
                        <a:pt x="257" y="175"/>
                      </a:lnTo>
                      <a:lnTo>
                        <a:pt x="257" y="174"/>
                      </a:lnTo>
                      <a:lnTo>
                        <a:pt x="258" y="174"/>
                      </a:lnTo>
                      <a:lnTo>
                        <a:pt x="258" y="173"/>
                      </a:lnTo>
                      <a:lnTo>
                        <a:pt x="259" y="172"/>
                      </a:lnTo>
                      <a:lnTo>
                        <a:pt x="259" y="171"/>
                      </a:lnTo>
                      <a:lnTo>
                        <a:pt x="259" y="170"/>
                      </a:lnTo>
                      <a:lnTo>
                        <a:pt x="259" y="169"/>
                      </a:lnTo>
                      <a:lnTo>
                        <a:pt x="260" y="168"/>
                      </a:lnTo>
                      <a:lnTo>
                        <a:pt x="260" y="167"/>
                      </a:lnTo>
                      <a:lnTo>
                        <a:pt x="261" y="166"/>
                      </a:lnTo>
                      <a:lnTo>
                        <a:pt x="262" y="165"/>
                      </a:lnTo>
                      <a:lnTo>
                        <a:pt x="262" y="164"/>
                      </a:lnTo>
                      <a:lnTo>
                        <a:pt x="263" y="163"/>
                      </a:lnTo>
                      <a:lnTo>
                        <a:pt x="263" y="162"/>
                      </a:lnTo>
                      <a:lnTo>
                        <a:pt x="263" y="161"/>
                      </a:lnTo>
                      <a:lnTo>
                        <a:pt x="264" y="160"/>
                      </a:lnTo>
                      <a:lnTo>
                        <a:pt x="265" y="157"/>
                      </a:lnTo>
                      <a:lnTo>
                        <a:pt x="266" y="157"/>
                      </a:lnTo>
                      <a:lnTo>
                        <a:pt x="267" y="157"/>
                      </a:lnTo>
                      <a:lnTo>
                        <a:pt x="268" y="157"/>
                      </a:lnTo>
                      <a:lnTo>
                        <a:pt x="269" y="157"/>
                      </a:lnTo>
                      <a:lnTo>
                        <a:pt x="269" y="156"/>
                      </a:lnTo>
                      <a:lnTo>
                        <a:pt x="270" y="155"/>
                      </a:lnTo>
                      <a:lnTo>
                        <a:pt x="270" y="154"/>
                      </a:lnTo>
                      <a:lnTo>
                        <a:pt x="269" y="155"/>
                      </a:lnTo>
                      <a:lnTo>
                        <a:pt x="269" y="154"/>
                      </a:lnTo>
                      <a:lnTo>
                        <a:pt x="268" y="154"/>
                      </a:lnTo>
                      <a:lnTo>
                        <a:pt x="269" y="152"/>
                      </a:lnTo>
                      <a:lnTo>
                        <a:pt x="269" y="151"/>
                      </a:lnTo>
                      <a:lnTo>
                        <a:pt x="270" y="150"/>
                      </a:lnTo>
                      <a:lnTo>
                        <a:pt x="270" y="149"/>
                      </a:lnTo>
                      <a:lnTo>
                        <a:pt x="271" y="147"/>
                      </a:lnTo>
                      <a:lnTo>
                        <a:pt x="271" y="146"/>
                      </a:lnTo>
                      <a:lnTo>
                        <a:pt x="272" y="145"/>
                      </a:lnTo>
                      <a:lnTo>
                        <a:pt x="272" y="144"/>
                      </a:lnTo>
                      <a:lnTo>
                        <a:pt x="272" y="143"/>
                      </a:lnTo>
                      <a:lnTo>
                        <a:pt x="273" y="143"/>
                      </a:lnTo>
                      <a:lnTo>
                        <a:pt x="273" y="142"/>
                      </a:lnTo>
                      <a:lnTo>
                        <a:pt x="274" y="141"/>
                      </a:lnTo>
                      <a:lnTo>
                        <a:pt x="275" y="140"/>
                      </a:lnTo>
                      <a:lnTo>
                        <a:pt x="276" y="138"/>
                      </a:lnTo>
                      <a:lnTo>
                        <a:pt x="276" y="137"/>
                      </a:lnTo>
                      <a:lnTo>
                        <a:pt x="274" y="136"/>
                      </a:lnTo>
                      <a:lnTo>
                        <a:pt x="274" y="135"/>
                      </a:lnTo>
                      <a:lnTo>
                        <a:pt x="274" y="134"/>
                      </a:lnTo>
                      <a:lnTo>
                        <a:pt x="275" y="134"/>
                      </a:lnTo>
                      <a:lnTo>
                        <a:pt x="275" y="133"/>
                      </a:lnTo>
                      <a:lnTo>
                        <a:pt x="274" y="133"/>
                      </a:lnTo>
                      <a:lnTo>
                        <a:pt x="273" y="133"/>
                      </a:lnTo>
                      <a:lnTo>
                        <a:pt x="273" y="132"/>
                      </a:lnTo>
                      <a:lnTo>
                        <a:pt x="274" y="131"/>
                      </a:lnTo>
                      <a:lnTo>
                        <a:pt x="275" y="132"/>
                      </a:lnTo>
                      <a:lnTo>
                        <a:pt x="275" y="131"/>
                      </a:lnTo>
                      <a:lnTo>
                        <a:pt x="275" y="130"/>
                      </a:lnTo>
                      <a:lnTo>
                        <a:pt x="276" y="129"/>
                      </a:lnTo>
                      <a:lnTo>
                        <a:pt x="276" y="128"/>
                      </a:lnTo>
                      <a:lnTo>
                        <a:pt x="277" y="128"/>
                      </a:lnTo>
                      <a:lnTo>
                        <a:pt x="278" y="128"/>
                      </a:lnTo>
                      <a:lnTo>
                        <a:pt x="279" y="128"/>
                      </a:lnTo>
                      <a:lnTo>
                        <a:pt x="279" y="127"/>
                      </a:lnTo>
                      <a:lnTo>
                        <a:pt x="278" y="126"/>
                      </a:lnTo>
                      <a:lnTo>
                        <a:pt x="278" y="125"/>
                      </a:lnTo>
                      <a:lnTo>
                        <a:pt x="279" y="124"/>
                      </a:lnTo>
                      <a:lnTo>
                        <a:pt x="280" y="123"/>
                      </a:lnTo>
                      <a:lnTo>
                        <a:pt x="280" y="122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0"/>
                      </a:lnTo>
                      <a:lnTo>
                        <a:pt x="284" y="120"/>
                      </a:lnTo>
                      <a:lnTo>
                        <a:pt x="285" y="120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7" y="120"/>
                      </a:lnTo>
                      <a:lnTo>
                        <a:pt x="288" y="118"/>
                      </a:lnTo>
                      <a:lnTo>
                        <a:pt x="289" y="118"/>
                      </a:lnTo>
                      <a:lnTo>
                        <a:pt x="290" y="116"/>
                      </a:lnTo>
                      <a:lnTo>
                        <a:pt x="291" y="116"/>
                      </a:lnTo>
                      <a:lnTo>
                        <a:pt x="291" y="115"/>
                      </a:lnTo>
                      <a:lnTo>
                        <a:pt x="291" y="114"/>
                      </a:lnTo>
                      <a:lnTo>
                        <a:pt x="292" y="113"/>
                      </a:lnTo>
                      <a:lnTo>
                        <a:pt x="293" y="112"/>
                      </a:lnTo>
                      <a:lnTo>
                        <a:pt x="293" y="111"/>
                      </a:lnTo>
                      <a:lnTo>
                        <a:pt x="294" y="111"/>
                      </a:lnTo>
                      <a:lnTo>
                        <a:pt x="294" y="110"/>
                      </a:lnTo>
                      <a:lnTo>
                        <a:pt x="295" y="109"/>
                      </a:lnTo>
                      <a:lnTo>
                        <a:pt x="296" y="107"/>
                      </a:lnTo>
                      <a:lnTo>
                        <a:pt x="298" y="104"/>
                      </a:lnTo>
                      <a:lnTo>
                        <a:pt x="299" y="101"/>
                      </a:lnTo>
                      <a:lnTo>
                        <a:pt x="300" y="100"/>
                      </a:lnTo>
                      <a:lnTo>
                        <a:pt x="301" y="98"/>
                      </a:lnTo>
                      <a:lnTo>
                        <a:pt x="302" y="98"/>
                      </a:lnTo>
                      <a:lnTo>
                        <a:pt x="302" y="96"/>
                      </a:lnTo>
                      <a:lnTo>
                        <a:pt x="303" y="95"/>
                      </a:lnTo>
                      <a:lnTo>
                        <a:pt x="304" y="94"/>
                      </a:lnTo>
                      <a:lnTo>
                        <a:pt x="304" y="93"/>
                      </a:lnTo>
                      <a:lnTo>
                        <a:pt x="305" y="93"/>
                      </a:lnTo>
                      <a:lnTo>
                        <a:pt x="306" y="93"/>
                      </a:lnTo>
                      <a:lnTo>
                        <a:pt x="307" y="90"/>
                      </a:lnTo>
                      <a:lnTo>
                        <a:pt x="307" y="89"/>
                      </a:lnTo>
                      <a:lnTo>
                        <a:pt x="308" y="88"/>
                      </a:lnTo>
                      <a:lnTo>
                        <a:pt x="309" y="87"/>
                      </a:lnTo>
                      <a:lnTo>
                        <a:pt x="309" y="86"/>
                      </a:lnTo>
                      <a:lnTo>
                        <a:pt x="312" y="84"/>
                      </a:lnTo>
                      <a:lnTo>
                        <a:pt x="312" y="83"/>
                      </a:lnTo>
                      <a:lnTo>
                        <a:pt x="313" y="82"/>
                      </a:lnTo>
                      <a:lnTo>
                        <a:pt x="313" y="81"/>
                      </a:lnTo>
                      <a:lnTo>
                        <a:pt x="313" y="80"/>
                      </a:lnTo>
                      <a:lnTo>
                        <a:pt x="313" y="79"/>
                      </a:lnTo>
                      <a:lnTo>
                        <a:pt x="313" y="78"/>
                      </a:lnTo>
                      <a:lnTo>
                        <a:pt x="313" y="77"/>
                      </a:lnTo>
                      <a:lnTo>
                        <a:pt x="314" y="76"/>
                      </a:lnTo>
                      <a:lnTo>
                        <a:pt x="315" y="75"/>
                      </a:lnTo>
                      <a:lnTo>
                        <a:pt x="315" y="72"/>
                      </a:lnTo>
                      <a:lnTo>
                        <a:pt x="316" y="72"/>
                      </a:lnTo>
                      <a:lnTo>
                        <a:pt x="316" y="71"/>
                      </a:lnTo>
                      <a:lnTo>
                        <a:pt x="317" y="71"/>
                      </a:lnTo>
                      <a:lnTo>
                        <a:pt x="318" y="72"/>
                      </a:lnTo>
                      <a:lnTo>
                        <a:pt x="320" y="72"/>
                      </a:lnTo>
                      <a:lnTo>
                        <a:pt x="320" y="71"/>
                      </a:lnTo>
                      <a:lnTo>
                        <a:pt x="321" y="70"/>
                      </a:lnTo>
                      <a:lnTo>
                        <a:pt x="320" y="67"/>
                      </a:lnTo>
                      <a:lnTo>
                        <a:pt x="321" y="66"/>
                      </a:lnTo>
                      <a:lnTo>
                        <a:pt x="322" y="66"/>
                      </a:lnTo>
                      <a:lnTo>
                        <a:pt x="322" y="65"/>
                      </a:lnTo>
                      <a:lnTo>
                        <a:pt x="323" y="65"/>
                      </a:lnTo>
                      <a:lnTo>
                        <a:pt x="323" y="64"/>
                      </a:lnTo>
                      <a:lnTo>
                        <a:pt x="324" y="65"/>
                      </a:lnTo>
                      <a:lnTo>
                        <a:pt x="324" y="64"/>
                      </a:lnTo>
                      <a:lnTo>
                        <a:pt x="325" y="64"/>
                      </a:lnTo>
                      <a:lnTo>
                        <a:pt x="326" y="64"/>
                      </a:lnTo>
                      <a:lnTo>
                        <a:pt x="327" y="62"/>
                      </a:lnTo>
                      <a:lnTo>
                        <a:pt x="329" y="60"/>
                      </a:lnTo>
                      <a:lnTo>
                        <a:pt x="329" y="59"/>
                      </a:lnTo>
                      <a:lnTo>
                        <a:pt x="330" y="59"/>
                      </a:lnTo>
                      <a:lnTo>
                        <a:pt x="331" y="59"/>
                      </a:lnTo>
                      <a:lnTo>
                        <a:pt x="331" y="58"/>
                      </a:lnTo>
                      <a:lnTo>
                        <a:pt x="332" y="57"/>
                      </a:lnTo>
                      <a:lnTo>
                        <a:pt x="333" y="57"/>
                      </a:lnTo>
                      <a:lnTo>
                        <a:pt x="334" y="56"/>
                      </a:lnTo>
                      <a:lnTo>
                        <a:pt x="335" y="55"/>
                      </a:lnTo>
                      <a:lnTo>
                        <a:pt x="335" y="54"/>
                      </a:lnTo>
                      <a:lnTo>
                        <a:pt x="336" y="52"/>
                      </a:lnTo>
                      <a:lnTo>
                        <a:pt x="336" y="51"/>
                      </a:lnTo>
                      <a:lnTo>
                        <a:pt x="336" y="49"/>
                      </a:lnTo>
                      <a:lnTo>
                        <a:pt x="338" y="47"/>
                      </a:lnTo>
                      <a:lnTo>
                        <a:pt x="339" y="45"/>
                      </a:lnTo>
                      <a:lnTo>
                        <a:pt x="340" y="45"/>
                      </a:lnTo>
                      <a:lnTo>
                        <a:pt x="341" y="44"/>
                      </a:lnTo>
                      <a:lnTo>
                        <a:pt x="343" y="44"/>
                      </a:lnTo>
                      <a:lnTo>
                        <a:pt x="344" y="44"/>
                      </a:lnTo>
                      <a:lnTo>
                        <a:pt x="345" y="44"/>
                      </a:lnTo>
                      <a:lnTo>
                        <a:pt x="345" y="43"/>
                      </a:lnTo>
                      <a:lnTo>
                        <a:pt x="346" y="43"/>
                      </a:lnTo>
                      <a:lnTo>
                        <a:pt x="346" y="42"/>
                      </a:lnTo>
                      <a:lnTo>
                        <a:pt x="349" y="42"/>
                      </a:lnTo>
                      <a:lnTo>
                        <a:pt x="350" y="41"/>
                      </a:lnTo>
                      <a:lnTo>
                        <a:pt x="350" y="40"/>
                      </a:lnTo>
                      <a:lnTo>
                        <a:pt x="351" y="40"/>
                      </a:lnTo>
                      <a:lnTo>
                        <a:pt x="351" y="39"/>
                      </a:lnTo>
                      <a:lnTo>
                        <a:pt x="351" y="38"/>
                      </a:lnTo>
                      <a:lnTo>
                        <a:pt x="351" y="37"/>
                      </a:lnTo>
                      <a:lnTo>
                        <a:pt x="351" y="36"/>
                      </a:lnTo>
                      <a:lnTo>
                        <a:pt x="352" y="36"/>
                      </a:lnTo>
                      <a:lnTo>
                        <a:pt x="353" y="32"/>
                      </a:lnTo>
                      <a:lnTo>
                        <a:pt x="354" y="30"/>
                      </a:lnTo>
                      <a:lnTo>
                        <a:pt x="354" y="29"/>
                      </a:lnTo>
                      <a:lnTo>
                        <a:pt x="355" y="27"/>
                      </a:lnTo>
                      <a:lnTo>
                        <a:pt x="356" y="26"/>
                      </a:lnTo>
                      <a:lnTo>
                        <a:pt x="356" y="25"/>
                      </a:lnTo>
                      <a:lnTo>
                        <a:pt x="356" y="23"/>
                      </a:lnTo>
                      <a:lnTo>
                        <a:pt x="356" y="21"/>
                      </a:lnTo>
                      <a:lnTo>
                        <a:pt x="357" y="20"/>
                      </a:lnTo>
                      <a:lnTo>
                        <a:pt x="357" y="18"/>
                      </a:lnTo>
                      <a:lnTo>
                        <a:pt x="358" y="17"/>
                      </a:lnTo>
                      <a:lnTo>
                        <a:pt x="358" y="15"/>
                      </a:lnTo>
                      <a:lnTo>
                        <a:pt x="358" y="12"/>
                      </a:lnTo>
                      <a:lnTo>
                        <a:pt x="358" y="11"/>
                      </a:lnTo>
                      <a:lnTo>
                        <a:pt x="359" y="10"/>
                      </a:lnTo>
                      <a:lnTo>
                        <a:pt x="359" y="9"/>
                      </a:lnTo>
                      <a:lnTo>
                        <a:pt x="360" y="7"/>
                      </a:lnTo>
                      <a:lnTo>
                        <a:pt x="360" y="6"/>
                      </a:lnTo>
                      <a:lnTo>
                        <a:pt x="360" y="3"/>
                      </a:lnTo>
                      <a:lnTo>
                        <a:pt x="361" y="2"/>
                      </a:lnTo>
                      <a:lnTo>
                        <a:pt x="361" y="1"/>
                      </a:lnTo>
                      <a:lnTo>
                        <a:pt x="362" y="0"/>
                      </a:lnTo>
                      <a:lnTo>
                        <a:pt x="364" y="0"/>
                      </a:lnTo>
                      <a:lnTo>
                        <a:pt x="365" y="0"/>
                      </a:lnTo>
                      <a:lnTo>
                        <a:pt x="367" y="1"/>
                      </a:lnTo>
                      <a:lnTo>
                        <a:pt x="368" y="1"/>
                      </a:lnTo>
                      <a:lnTo>
                        <a:pt x="372" y="5"/>
                      </a:lnTo>
                      <a:lnTo>
                        <a:pt x="375" y="7"/>
                      </a:lnTo>
                      <a:lnTo>
                        <a:pt x="378" y="9"/>
                      </a:lnTo>
                      <a:lnTo>
                        <a:pt x="380" y="12"/>
                      </a:lnTo>
                      <a:lnTo>
                        <a:pt x="383" y="15"/>
                      </a:lnTo>
                      <a:lnTo>
                        <a:pt x="386" y="18"/>
                      </a:lnTo>
                      <a:lnTo>
                        <a:pt x="389" y="21"/>
                      </a:lnTo>
                      <a:lnTo>
                        <a:pt x="390" y="22"/>
                      </a:lnTo>
                      <a:lnTo>
                        <a:pt x="391" y="23"/>
                      </a:lnTo>
                      <a:lnTo>
                        <a:pt x="392" y="24"/>
                      </a:lnTo>
                      <a:lnTo>
                        <a:pt x="393" y="26"/>
                      </a:lnTo>
                      <a:lnTo>
                        <a:pt x="394" y="27"/>
                      </a:lnTo>
                      <a:lnTo>
                        <a:pt x="394" y="28"/>
                      </a:lnTo>
                      <a:lnTo>
                        <a:pt x="396" y="30"/>
                      </a:lnTo>
                      <a:lnTo>
                        <a:pt x="396" y="31"/>
                      </a:lnTo>
                      <a:lnTo>
                        <a:pt x="396" y="32"/>
                      </a:lnTo>
                      <a:lnTo>
                        <a:pt x="397" y="33"/>
                      </a:lnTo>
                      <a:lnTo>
                        <a:pt x="398" y="34"/>
                      </a:lnTo>
                      <a:lnTo>
                        <a:pt x="398" y="35"/>
                      </a:lnTo>
                      <a:lnTo>
                        <a:pt x="399" y="36"/>
                      </a:lnTo>
                      <a:lnTo>
                        <a:pt x="400" y="38"/>
                      </a:lnTo>
                      <a:lnTo>
                        <a:pt x="400" y="39"/>
                      </a:lnTo>
                      <a:lnTo>
                        <a:pt x="400" y="40"/>
                      </a:lnTo>
                      <a:lnTo>
                        <a:pt x="400" y="41"/>
                      </a:lnTo>
                      <a:lnTo>
                        <a:pt x="401" y="41"/>
                      </a:lnTo>
                      <a:lnTo>
                        <a:pt x="401" y="42"/>
                      </a:lnTo>
                      <a:lnTo>
                        <a:pt x="401" y="43"/>
                      </a:lnTo>
                      <a:lnTo>
                        <a:pt x="401" y="45"/>
                      </a:lnTo>
                      <a:lnTo>
                        <a:pt x="401" y="46"/>
                      </a:lnTo>
                      <a:lnTo>
                        <a:pt x="401" y="47"/>
                      </a:lnTo>
                      <a:lnTo>
                        <a:pt x="401" y="48"/>
                      </a:lnTo>
                      <a:lnTo>
                        <a:pt x="401" y="49"/>
                      </a:lnTo>
                      <a:lnTo>
                        <a:pt x="402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1" y="51"/>
                      </a:lnTo>
                      <a:lnTo>
                        <a:pt x="401" y="52"/>
                      </a:lnTo>
                      <a:lnTo>
                        <a:pt x="403" y="53"/>
                      </a:lnTo>
                      <a:lnTo>
                        <a:pt x="404" y="54"/>
                      </a:lnTo>
                      <a:lnTo>
                        <a:pt x="407" y="56"/>
                      </a:lnTo>
                      <a:lnTo>
                        <a:pt x="409" y="56"/>
                      </a:lnTo>
                      <a:lnTo>
                        <a:pt x="410" y="56"/>
                      </a:lnTo>
                      <a:lnTo>
                        <a:pt x="411" y="57"/>
                      </a:lnTo>
                      <a:lnTo>
                        <a:pt x="412" y="57"/>
                      </a:lnTo>
                      <a:lnTo>
                        <a:pt x="411" y="57"/>
                      </a:lnTo>
                      <a:lnTo>
                        <a:pt x="412" y="58"/>
                      </a:lnTo>
                      <a:lnTo>
                        <a:pt x="413" y="59"/>
                      </a:lnTo>
                      <a:lnTo>
                        <a:pt x="412" y="60"/>
                      </a:lnTo>
                      <a:lnTo>
                        <a:pt x="413" y="60"/>
                      </a:lnTo>
                      <a:lnTo>
                        <a:pt x="412" y="61"/>
                      </a:lnTo>
                      <a:lnTo>
                        <a:pt x="413" y="62"/>
                      </a:lnTo>
                      <a:lnTo>
                        <a:pt x="412" y="63"/>
                      </a:lnTo>
                      <a:lnTo>
                        <a:pt x="412" y="64"/>
                      </a:lnTo>
                      <a:lnTo>
                        <a:pt x="412" y="65"/>
                      </a:lnTo>
                      <a:lnTo>
                        <a:pt x="412" y="66"/>
                      </a:lnTo>
                      <a:lnTo>
                        <a:pt x="412" y="67"/>
                      </a:lnTo>
                      <a:lnTo>
                        <a:pt x="412" y="69"/>
                      </a:lnTo>
                      <a:lnTo>
                        <a:pt x="411" y="70"/>
                      </a:lnTo>
                      <a:lnTo>
                        <a:pt x="411" y="72"/>
                      </a:lnTo>
                      <a:lnTo>
                        <a:pt x="411" y="73"/>
                      </a:lnTo>
                      <a:lnTo>
                        <a:pt x="411" y="74"/>
                      </a:lnTo>
                      <a:lnTo>
                        <a:pt x="411" y="75"/>
                      </a:lnTo>
                      <a:lnTo>
                        <a:pt x="411" y="76"/>
                      </a:lnTo>
                      <a:lnTo>
                        <a:pt x="411" y="77"/>
                      </a:lnTo>
                      <a:lnTo>
                        <a:pt x="411" y="78"/>
                      </a:lnTo>
                      <a:lnTo>
                        <a:pt x="411" y="80"/>
                      </a:lnTo>
                      <a:lnTo>
                        <a:pt x="411" y="83"/>
                      </a:lnTo>
                      <a:lnTo>
                        <a:pt x="412" y="86"/>
                      </a:lnTo>
                      <a:lnTo>
                        <a:pt x="412" y="91"/>
                      </a:lnTo>
                      <a:lnTo>
                        <a:pt x="412" y="93"/>
                      </a:lnTo>
                      <a:lnTo>
                        <a:pt x="412" y="94"/>
                      </a:lnTo>
                      <a:lnTo>
                        <a:pt x="412" y="95"/>
                      </a:lnTo>
                      <a:lnTo>
                        <a:pt x="413" y="98"/>
                      </a:lnTo>
                      <a:lnTo>
                        <a:pt x="413" y="99"/>
                      </a:lnTo>
                      <a:lnTo>
                        <a:pt x="413" y="100"/>
                      </a:lnTo>
                      <a:lnTo>
                        <a:pt x="412" y="102"/>
                      </a:lnTo>
                      <a:lnTo>
                        <a:pt x="412" y="103"/>
                      </a:lnTo>
                      <a:lnTo>
                        <a:pt x="411" y="103"/>
                      </a:lnTo>
                      <a:lnTo>
                        <a:pt x="411" y="104"/>
                      </a:lnTo>
                      <a:lnTo>
                        <a:pt x="410" y="104"/>
                      </a:lnTo>
                      <a:lnTo>
                        <a:pt x="411" y="105"/>
                      </a:lnTo>
                      <a:lnTo>
                        <a:pt x="411" y="107"/>
                      </a:lnTo>
                      <a:lnTo>
                        <a:pt x="411" y="108"/>
                      </a:lnTo>
                      <a:lnTo>
                        <a:pt x="411" y="110"/>
                      </a:lnTo>
                      <a:lnTo>
                        <a:pt x="411" y="112"/>
                      </a:lnTo>
                      <a:lnTo>
                        <a:pt x="412" y="113"/>
                      </a:lnTo>
                      <a:lnTo>
                        <a:pt x="413" y="115"/>
                      </a:lnTo>
                      <a:lnTo>
                        <a:pt x="413" y="116"/>
                      </a:lnTo>
                      <a:lnTo>
                        <a:pt x="413" y="118"/>
                      </a:lnTo>
                      <a:lnTo>
                        <a:pt x="414" y="119"/>
                      </a:lnTo>
                      <a:lnTo>
                        <a:pt x="414" y="121"/>
                      </a:lnTo>
                      <a:lnTo>
                        <a:pt x="415" y="122"/>
                      </a:lnTo>
                      <a:lnTo>
                        <a:pt x="415" y="123"/>
                      </a:lnTo>
                      <a:lnTo>
                        <a:pt x="416" y="124"/>
                      </a:lnTo>
                      <a:lnTo>
                        <a:pt x="416" y="125"/>
                      </a:lnTo>
                      <a:lnTo>
                        <a:pt x="416" y="126"/>
                      </a:lnTo>
                      <a:lnTo>
                        <a:pt x="417" y="127"/>
                      </a:lnTo>
                      <a:lnTo>
                        <a:pt x="417" y="128"/>
                      </a:lnTo>
                      <a:lnTo>
                        <a:pt x="418" y="129"/>
                      </a:lnTo>
                      <a:lnTo>
                        <a:pt x="418" y="130"/>
                      </a:lnTo>
                      <a:lnTo>
                        <a:pt x="417" y="131"/>
                      </a:lnTo>
                      <a:lnTo>
                        <a:pt x="417" y="132"/>
                      </a:lnTo>
                      <a:lnTo>
                        <a:pt x="416" y="133"/>
                      </a:lnTo>
                      <a:lnTo>
                        <a:pt x="417" y="135"/>
                      </a:lnTo>
                      <a:lnTo>
                        <a:pt x="416" y="135"/>
                      </a:lnTo>
                      <a:lnTo>
                        <a:pt x="416" y="136"/>
                      </a:lnTo>
                      <a:lnTo>
                        <a:pt x="416" y="137"/>
                      </a:lnTo>
                      <a:lnTo>
                        <a:pt x="417" y="139"/>
                      </a:lnTo>
                      <a:lnTo>
                        <a:pt x="418" y="139"/>
                      </a:lnTo>
                      <a:lnTo>
                        <a:pt x="419" y="141"/>
                      </a:lnTo>
                      <a:lnTo>
                        <a:pt x="419" y="143"/>
                      </a:lnTo>
                      <a:lnTo>
                        <a:pt x="419" y="144"/>
                      </a:lnTo>
                      <a:lnTo>
                        <a:pt x="418" y="144"/>
                      </a:lnTo>
                      <a:lnTo>
                        <a:pt x="418" y="145"/>
                      </a:lnTo>
                      <a:lnTo>
                        <a:pt x="418" y="146"/>
                      </a:lnTo>
                      <a:lnTo>
                        <a:pt x="419" y="147"/>
                      </a:lnTo>
                      <a:lnTo>
                        <a:pt x="419" y="148"/>
                      </a:lnTo>
                      <a:lnTo>
                        <a:pt x="420" y="148"/>
                      </a:lnTo>
                      <a:lnTo>
                        <a:pt x="420" y="149"/>
                      </a:lnTo>
                      <a:lnTo>
                        <a:pt x="421" y="151"/>
                      </a:lnTo>
                      <a:lnTo>
                        <a:pt x="421" y="152"/>
                      </a:lnTo>
                      <a:lnTo>
                        <a:pt x="422" y="154"/>
                      </a:lnTo>
                      <a:lnTo>
                        <a:pt x="421" y="154"/>
                      </a:lnTo>
                      <a:lnTo>
                        <a:pt x="421" y="155"/>
                      </a:lnTo>
                      <a:lnTo>
                        <a:pt x="422" y="156"/>
                      </a:lnTo>
                      <a:lnTo>
                        <a:pt x="422" y="157"/>
                      </a:lnTo>
                      <a:lnTo>
                        <a:pt x="422" y="158"/>
                      </a:lnTo>
                      <a:lnTo>
                        <a:pt x="423" y="159"/>
                      </a:lnTo>
                      <a:lnTo>
                        <a:pt x="424" y="161"/>
                      </a:lnTo>
                      <a:lnTo>
                        <a:pt x="426" y="163"/>
                      </a:lnTo>
                      <a:lnTo>
                        <a:pt x="426" y="165"/>
                      </a:lnTo>
                      <a:lnTo>
                        <a:pt x="426" y="166"/>
                      </a:lnTo>
                      <a:lnTo>
                        <a:pt x="426" y="168"/>
                      </a:lnTo>
                      <a:lnTo>
                        <a:pt x="425" y="168"/>
                      </a:lnTo>
                      <a:lnTo>
                        <a:pt x="426" y="169"/>
                      </a:lnTo>
                      <a:lnTo>
                        <a:pt x="426" y="170"/>
                      </a:lnTo>
                      <a:lnTo>
                        <a:pt x="426" y="171"/>
                      </a:lnTo>
                      <a:lnTo>
                        <a:pt x="426" y="172"/>
                      </a:lnTo>
                      <a:lnTo>
                        <a:pt x="427" y="171"/>
                      </a:lnTo>
                      <a:lnTo>
                        <a:pt x="428" y="171"/>
                      </a:lnTo>
                      <a:lnTo>
                        <a:pt x="430" y="172"/>
                      </a:lnTo>
                      <a:lnTo>
                        <a:pt x="430" y="173"/>
                      </a:lnTo>
                      <a:lnTo>
                        <a:pt x="431" y="173"/>
                      </a:lnTo>
                      <a:lnTo>
                        <a:pt x="430" y="174"/>
                      </a:lnTo>
                      <a:lnTo>
                        <a:pt x="430" y="175"/>
                      </a:lnTo>
                      <a:lnTo>
                        <a:pt x="430" y="176"/>
                      </a:lnTo>
                      <a:lnTo>
                        <a:pt x="430" y="177"/>
                      </a:lnTo>
                      <a:lnTo>
                        <a:pt x="431" y="177"/>
                      </a:lnTo>
                      <a:lnTo>
                        <a:pt x="432" y="178"/>
                      </a:lnTo>
                      <a:lnTo>
                        <a:pt x="433" y="180"/>
                      </a:lnTo>
                      <a:lnTo>
                        <a:pt x="432" y="182"/>
                      </a:lnTo>
                      <a:lnTo>
                        <a:pt x="432" y="184"/>
                      </a:lnTo>
                      <a:lnTo>
                        <a:pt x="433" y="184"/>
                      </a:lnTo>
                      <a:lnTo>
                        <a:pt x="433" y="185"/>
                      </a:lnTo>
                      <a:lnTo>
                        <a:pt x="434" y="185"/>
                      </a:lnTo>
                      <a:lnTo>
                        <a:pt x="435" y="186"/>
                      </a:lnTo>
                      <a:lnTo>
                        <a:pt x="436" y="187"/>
                      </a:lnTo>
                      <a:lnTo>
                        <a:pt x="436" y="188"/>
                      </a:lnTo>
                      <a:lnTo>
                        <a:pt x="436" y="189"/>
                      </a:lnTo>
                      <a:lnTo>
                        <a:pt x="437" y="189"/>
                      </a:lnTo>
                      <a:lnTo>
                        <a:pt x="437" y="190"/>
                      </a:lnTo>
                      <a:lnTo>
                        <a:pt x="437" y="192"/>
                      </a:lnTo>
                      <a:lnTo>
                        <a:pt x="437" y="193"/>
                      </a:lnTo>
                      <a:lnTo>
                        <a:pt x="436" y="194"/>
                      </a:lnTo>
                      <a:lnTo>
                        <a:pt x="437" y="194"/>
                      </a:lnTo>
                      <a:lnTo>
                        <a:pt x="436" y="194"/>
                      </a:lnTo>
                      <a:lnTo>
                        <a:pt x="437" y="195"/>
                      </a:lnTo>
                      <a:lnTo>
                        <a:pt x="437" y="196"/>
                      </a:lnTo>
                      <a:lnTo>
                        <a:pt x="437" y="197"/>
                      </a:lnTo>
                      <a:lnTo>
                        <a:pt x="437" y="198"/>
                      </a:lnTo>
                      <a:lnTo>
                        <a:pt x="438" y="200"/>
                      </a:lnTo>
                      <a:lnTo>
                        <a:pt x="437" y="201"/>
                      </a:lnTo>
                      <a:lnTo>
                        <a:pt x="437" y="202"/>
                      </a:lnTo>
                      <a:lnTo>
                        <a:pt x="437" y="203"/>
                      </a:lnTo>
                      <a:lnTo>
                        <a:pt x="436" y="203"/>
                      </a:lnTo>
                      <a:lnTo>
                        <a:pt x="435" y="203"/>
                      </a:lnTo>
                      <a:lnTo>
                        <a:pt x="435" y="204"/>
                      </a:lnTo>
                      <a:lnTo>
                        <a:pt x="435" y="205"/>
                      </a:lnTo>
                      <a:lnTo>
                        <a:pt x="436" y="204"/>
                      </a:lnTo>
                      <a:lnTo>
                        <a:pt x="437" y="204"/>
                      </a:lnTo>
                      <a:lnTo>
                        <a:pt x="437" y="205"/>
                      </a:lnTo>
                      <a:lnTo>
                        <a:pt x="438" y="204"/>
                      </a:lnTo>
                      <a:lnTo>
                        <a:pt x="439" y="203"/>
                      </a:lnTo>
                      <a:lnTo>
                        <a:pt x="440" y="203"/>
                      </a:lnTo>
                      <a:lnTo>
                        <a:pt x="441" y="203"/>
                      </a:lnTo>
                      <a:lnTo>
                        <a:pt x="442" y="204"/>
                      </a:lnTo>
                      <a:lnTo>
                        <a:pt x="443" y="205"/>
                      </a:lnTo>
                      <a:lnTo>
                        <a:pt x="443" y="206"/>
                      </a:lnTo>
                      <a:lnTo>
                        <a:pt x="443" y="207"/>
                      </a:lnTo>
                      <a:lnTo>
                        <a:pt x="444" y="207"/>
                      </a:lnTo>
                      <a:lnTo>
                        <a:pt x="444" y="208"/>
                      </a:lnTo>
                      <a:lnTo>
                        <a:pt x="444" y="209"/>
                      </a:lnTo>
                      <a:lnTo>
                        <a:pt x="445" y="209"/>
                      </a:lnTo>
                      <a:lnTo>
                        <a:pt x="445" y="210"/>
                      </a:lnTo>
                      <a:lnTo>
                        <a:pt x="445" y="211"/>
                      </a:lnTo>
                      <a:lnTo>
                        <a:pt x="445" y="212"/>
                      </a:lnTo>
                      <a:lnTo>
                        <a:pt x="444" y="213"/>
                      </a:lnTo>
                      <a:lnTo>
                        <a:pt x="445" y="215"/>
                      </a:lnTo>
                      <a:lnTo>
                        <a:pt x="445" y="216"/>
                      </a:lnTo>
                      <a:lnTo>
                        <a:pt x="446" y="216"/>
                      </a:lnTo>
                      <a:lnTo>
                        <a:pt x="446" y="217"/>
                      </a:lnTo>
                      <a:lnTo>
                        <a:pt x="445" y="217"/>
                      </a:lnTo>
                      <a:lnTo>
                        <a:pt x="445" y="218"/>
                      </a:lnTo>
                      <a:lnTo>
                        <a:pt x="446" y="218"/>
                      </a:lnTo>
                      <a:lnTo>
                        <a:pt x="446" y="219"/>
                      </a:lnTo>
                      <a:lnTo>
                        <a:pt x="447" y="219"/>
                      </a:lnTo>
                      <a:lnTo>
                        <a:pt x="447" y="220"/>
                      </a:lnTo>
                      <a:lnTo>
                        <a:pt x="447" y="221"/>
                      </a:lnTo>
                      <a:lnTo>
                        <a:pt x="447" y="222"/>
                      </a:lnTo>
                      <a:lnTo>
                        <a:pt x="447" y="223"/>
                      </a:lnTo>
                      <a:lnTo>
                        <a:pt x="447" y="224"/>
                      </a:lnTo>
                      <a:lnTo>
                        <a:pt x="448" y="225"/>
                      </a:lnTo>
                      <a:lnTo>
                        <a:pt x="449" y="226"/>
                      </a:lnTo>
                      <a:lnTo>
                        <a:pt x="449" y="227"/>
                      </a:lnTo>
                      <a:lnTo>
                        <a:pt x="449" y="228"/>
                      </a:lnTo>
                      <a:lnTo>
                        <a:pt x="449" y="229"/>
                      </a:lnTo>
                      <a:lnTo>
                        <a:pt x="449" y="230"/>
                      </a:lnTo>
                      <a:lnTo>
                        <a:pt x="449" y="231"/>
                      </a:lnTo>
                      <a:lnTo>
                        <a:pt x="449" y="232"/>
                      </a:lnTo>
                      <a:lnTo>
                        <a:pt x="450" y="232"/>
                      </a:lnTo>
                      <a:lnTo>
                        <a:pt x="451" y="232"/>
                      </a:lnTo>
                      <a:lnTo>
                        <a:pt x="451" y="233"/>
                      </a:lnTo>
                      <a:lnTo>
                        <a:pt x="452" y="235"/>
                      </a:lnTo>
                      <a:lnTo>
                        <a:pt x="453" y="236"/>
                      </a:lnTo>
                      <a:lnTo>
                        <a:pt x="453" y="238"/>
                      </a:lnTo>
                      <a:lnTo>
                        <a:pt x="453" y="240"/>
                      </a:lnTo>
                      <a:lnTo>
                        <a:pt x="453" y="241"/>
                      </a:lnTo>
                      <a:lnTo>
                        <a:pt x="452" y="241"/>
                      </a:lnTo>
                      <a:lnTo>
                        <a:pt x="451" y="241"/>
                      </a:lnTo>
                      <a:lnTo>
                        <a:pt x="451" y="242"/>
                      </a:lnTo>
                      <a:lnTo>
                        <a:pt x="453" y="242"/>
                      </a:lnTo>
                      <a:lnTo>
                        <a:pt x="455" y="241"/>
                      </a:lnTo>
                      <a:lnTo>
                        <a:pt x="457" y="240"/>
                      </a:lnTo>
                      <a:lnTo>
                        <a:pt x="464" y="237"/>
                      </a:lnTo>
                      <a:lnTo>
                        <a:pt x="465" y="237"/>
                      </a:lnTo>
                      <a:lnTo>
                        <a:pt x="470" y="236"/>
                      </a:lnTo>
                      <a:lnTo>
                        <a:pt x="471" y="235"/>
                      </a:lnTo>
                      <a:lnTo>
                        <a:pt x="473" y="236"/>
                      </a:lnTo>
                      <a:lnTo>
                        <a:pt x="474" y="236"/>
                      </a:lnTo>
                      <a:lnTo>
                        <a:pt x="475" y="236"/>
                      </a:lnTo>
                      <a:lnTo>
                        <a:pt x="476" y="236"/>
                      </a:lnTo>
                      <a:lnTo>
                        <a:pt x="477" y="236"/>
                      </a:lnTo>
                      <a:lnTo>
                        <a:pt x="478" y="236"/>
                      </a:lnTo>
                      <a:lnTo>
                        <a:pt x="478" y="237"/>
                      </a:lnTo>
                      <a:lnTo>
                        <a:pt x="479" y="237"/>
                      </a:lnTo>
                      <a:lnTo>
                        <a:pt x="479" y="238"/>
                      </a:lnTo>
                      <a:lnTo>
                        <a:pt x="480" y="237"/>
                      </a:lnTo>
                      <a:lnTo>
                        <a:pt x="480" y="238"/>
                      </a:lnTo>
                      <a:lnTo>
                        <a:pt x="481" y="238"/>
                      </a:lnTo>
                      <a:lnTo>
                        <a:pt x="481" y="239"/>
                      </a:lnTo>
                      <a:lnTo>
                        <a:pt x="482" y="240"/>
                      </a:lnTo>
                      <a:lnTo>
                        <a:pt x="482" y="241"/>
                      </a:lnTo>
                      <a:lnTo>
                        <a:pt x="483" y="241"/>
                      </a:lnTo>
                      <a:lnTo>
                        <a:pt x="483" y="242"/>
                      </a:lnTo>
                      <a:lnTo>
                        <a:pt x="485" y="245"/>
                      </a:lnTo>
                      <a:lnTo>
                        <a:pt x="486" y="246"/>
                      </a:lnTo>
                      <a:lnTo>
                        <a:pt x="486" y="247"/>
                      </a:lnTo>
                      <a:lnTo>
                        <a:pt x="487" y="247"/>
                      </a:lnTo>
                      <a:lnTo>
                        <a:pt x="488" y="247"/>
                      </a:lnTo>
                      <a:lnTo>
                        <a:pt x="488" y="248"/>
                      </a:lnTo>
                      <a:lnTo>
                        <a:pt x="489" y="249"/>
                      </a:lnTo>
                      <a:lnTo>
                        <a:pt x="489" y="250"/>
                      </a:lnTo>
                      <a:lnTo>
                        <a:pt x="489" y="251"/>
                      </a:lnTo>
                      <a:lnTo>
                        <a:pt x="490" y="252"/>
                      </a:lnTo>
                      <a:lnTo>
                        <a:pt x="489" y="253"/>
                      </a:lnTo>
                      <a:lnTo>
                        <a:pt x="490" y="254"/>
                      </a:lnTo>
                      <a:lnTo>
                        <a:pt x="490" y="255"/>
                      </a:lnTo>
                      <a:lnTo>
                        <a:pt x="491" y="255"/>
                      </a:lnTo>
                      <a:lnTo>
                        <a:pt x="491" y="256"/>
                      </a:lnTo>
                      <a:lnTo>
                        <a:pt x="492" y="256"/>
                      </a:lnTo>
                      <a:lnTo>
                        <a:pt x="492" y="257"/>
                      </a:lnTo>
                      <a:lnTo>
                        <a:pt x="493" y="257"/>
                      </a:lnTo>
                      <a:lnTo>
                        <a:pt x="493" y="258"/>
                      </a:lnTo>
                      <a:lnTo>
                        <a:pt x="493" y="260"/>
                      </a:lnTo>
                      <a:lnTo>
                        <a:pt x="493" y="261"/>
                      </a:lnTo>
                      <a:lnTo>
                        <a:pt x="494" y="261"/>
                      </a:lnTo>
                      <a:lnTo>
                        <a:pt x="494" y="262"/>
                      </a:lnTo>
                      <a:lnTo>
                        <a:pt x="494" y="263"/>
                      </a:lnTo>
                      <a:lnTo>
                        <a:pt x="495" y="264"/>
                      </a:lnTo>
                      <a:lnTo>
                        <a:pt x="501" y="279"/>
                      </a:lnTo>
                      <a:lnTo>
                        <a:pt x="502" y="279"/>
                      </a:lnTo>
                      <a:lnTo>
                        <a:pt x="504" y="279"/>
                      </a:lnTo>
                      <a:lnTo>
                        <a:pt x="506" y="279"/>
                      </a:lnTo>
                      <a:lnTo>
                        <a:pt x="508" y="278"/>
                      </a:lnTo>
                      <a:lnTo>
                        <a:pt x="509" y="278"/>
                      </a:lnTo>
                      <a:lnTo>
                        <a:pt x="512" y="280"/>
                      </a:lnTo>
                      <a:lnTo>
                        <a:pt x="513" y="280"/>
                      </a:lnTo>
                      <a:lnTo>
                        <a:pt x="515" y="281"/>
                      </a:lnTo>
                      <a:lnTo>
                        <a:pt x="516" y="281"/>
                      </a:lnTo>
                      <a:lnTo>
                        <a:pt x="517" y="281"/>
                      </a:lnTo>
                      <a:lnTo>
                        <a:pt x="519" y="282"/>
                      </a:lnTo>
                      <a:lnTo>
                        <a:pt x="521" y="283"/>
                      </a:lnTo>
                      <a:lnTo>
                        <a:pt x="523" y="283"/>
                      </a:lnTo>
                      <a:lnTo>
                        <a:pt x="524" y="284"/>
                      </a:lnTo>
                      <a:lnTo>
                        <a:pt x="526" y="285"/>
                      </a:lnTo>
                      <a:lnTo>
                        <a:pt x="527" y="286"/>
                      </a:lnTo>
                      <a:lnTo>
                        <a:pt x="528" y="286"/>
                      </a:lnTo>
                      <a:lnTo>
                        <a:pt x="531" y="288"/>
                      </a:lnTo>
                      <a:lnTo>
                        <a:pt x="535" y="291"/>
                      </a:lnTo>
                      <a:lnTo>
                        <a:pt x="536" y="292"/>
                      </a:lnTo>
                      <a:lnTo>
                        <a:pt x="536" y="293"/>
                      </a:lnTo>
                      <a:lnTo>
                        <a:pt x="536" y="294"/>
                      </a:lnTo>
                      <a:lnTo>
                        <a:pt x="535" y="294"/>
                      </a:lnTo>
                      <a:lnTo>
                        <a:pt x="536" y="294"/>
                      </a:lnTo>
                      <a:lnTo>
                        <a:pt x="537" y="295"/>
                      </a:lnTo>
                      <a:lnTo>
                        <a:pt x="537" y="296"/>
                      </a:lnTo>
                      <a:lnTo>
                        <a:pt x="537" y="297"/>
                      </a:lnTo>
                      <a:lnTo>
                        <a:pt x="538" y="299"/>
                      </a:lnTo>
                      <a:lnTo>
                        <a:pt x="538" y="301"/>
                      </a:lnTo>
                      <a:lnTo>
                        <a:pt x="538" y="304"/>
                      </a:lnTo>
                      <a:lnTo>
                        <a:pt x="538" y="308"/>
                      </a:lnTo>
                      <a:lnTo>
                        <a:pt x="539" y="309"/>
                      </a:lnTo>
                      <a:lnTo>
                        <a:pt x="539" y="312"/>
                      </a:lnTo>
                      <a:lnTo>
                        <a:pt x="539" y="313"/>
                      </a:lnTo>
                      <a:lnTo>
                        <a:pt x="539" y="314"/>
                      </a:lnTo>
                      <a:lnTo>
                        <a:pt x="540" y="314"/>
                      </a:lnTo>
                      <a:lnTo>
                        <a:pt x="540" y="315"/>
                      </a:lnTo>
                      <a:lnTo>
                        <a:pt x="539" y="315"/>
                      </a:lnTo>
                      <a:lnTo>
                        <a:pt x="540" y="316"/>
                      </a:lnTo>
                      <a:lnTo>
                        <a:pt x="539" y="316"/>
                      </a:lnTo>
                      <a:lnTo>
                        <a:pt x="539" y="318"/>
                      </a:lnTo>
                      <a:lnTo>
                        <a:pt x="539" y="319"/>
                      </a:lnTo>
                      <a:lnTo>
                        <a:pt x="539" y="320"/>
                      </a:lnTo>
                      <a:lnTo>
                        <a:pt x="539" y="321"/>
                      </a:lnTo>
                      <a:lnTo>
                        <a:pt x="539" y="322"/>
                      </a:lnTo>
                      <a:lnTo>
                        <a:pt x="539" y="323"/>
                      </a:lnTo>
                      <a:lnTo>
                        <a:pt x="539" y="324"/>
                      </a:lnTo>
                      <a:lnTo>
                        <a:pt x="538" y="325"/>
                      </a:lnTo>
                      <a:lnTo>
                        <a:pt x="538" y="326"/>
                      </a:lnTo>
                      <a:lnTo>
                        <a:pt x="538" y="327"/>
                      </a:lnTo>
                      <a:lnTo>
                        <a:pt x="538" y="328"/>
                      </a:lnTo>
                      <a:lnTo>
                        <a:pt x="537" y="329"/>
                      </a:lnTo>
                      <a:lnTo>
                        <a:pt x="537" y="330"/>
                      </a:lnTo>
                      <a:lnTo>
                        <a:pt x="536" y="331"/>
                      </a:lnTo>
                      <a:lnTo>
                        <a:pt x="536" y="332"/>
                      </a:lnTo>
                      <a:lnTo>
                        <a:pt x="536" y="333"/>
                      </a:lnTo>
                      <a:lnTo>
                        <a:pt x="536" y="336"/>
                      </a:lnTo>
                      <a:lnTo>
                        <a:pt x="537" y="339"/>
                      </a:lnTo>
                      <a:lnTo>
                        <a:pt x="537" y="340"/>
                      </a:lnTo>
                      <a:lnTo>
                        <a:pt x="537" y="341"/>
                      </a:lnTo>
                      <a:lnTo>
                        <a:pt x="537" y="342"/>
                      </a:lnTo>
                      <a:lnTo>
                        <a:pt x="537" y="343"/>
                      </a:lnTo>
                      <a:lnTo>
                        <a:pt x="538" y="343"/>
                      </a:lnTo>
                      <a:lnTo>
                        <a:pt x="537" y="344"/>
                      </a:lnTo>
                      <a:lnTo>
                        <a:pt x="537" y="346"/>
                      </a:lnTo>
                      <a:lnTo>
                        <a:pt x="536" y="346"/>
                      </a:lnTo>
                      <a:lnTo>
                        <a:pt x="536" y="347"/>
                      </a:lnTo>
                      <a:lnTo>
                        <a:pt x="536" y="348"/>
                      </a:lnTo>
                      <a:lnTo>
                        <a:pt x="535" y="348"/>
                      </a:lnTo>
                      <a:lnTo>
                        <a:pt x="535" y="349"/>
                      </a:lnTo>
                      <a:lnTo>
                        <a:pt x="535" y="350"/>
                      </a:lnTo>
                      <a:lnTo>
                        <a:pt x="534" y="350"/>
                      </a:lnTo>
                      <a:lnTo>
                        <a:pt x="534" y="351"/>
                      </a:lnTo>
                      <a:lnTo>
                        <a:pt x="533" y="351"/>
                      </a:lnTo>
                      <a:lnTo>
                        <a:pt x="533" y="352"/>
                      </a:lnTo>
                      <a:lnTo>
                        <a:pt x="532" y="352"/>
                      </a:lnTo>
                      <a:lnTo>
                        <a:pt x="532" y="353"/>
                      </a:lnTo>
                      <a:lnTo>
                        <a:pt x="532" y="354"/>
                      </a:lnTo>
                      <a:lnTo>
                        <a:pt x="531" y="360"/>
                      </a:lnTo>
                      <a:lnTo>
                        <a:pt x="532" y="361"/>
                      </a:lnTo>
                      <a:lnTo>
                        <a:pt x="532" y="362"/>
                      </a:lnTo>
                      <a:lnTo>
                        <a:pt x="532" y="363"/>
                      </a:lnTo>
                      <a:lnTo>
                        <a:pt x="532" y="365"/>
                      </a:lnTo>
                      <a:lnTo>
                        <a:pt x="531" y="366"/>
                      </a:lnTo>
                      <a:lnTo>
                        <a:pt x="530" y="367"/>
                      </a:lnTo>
                      <a:lnTo>
                        <a:pt x="529" y="368"/>
                      </a:lnTo>
                      <a:lnTo>
                        <a:pt x="528" y="368"/>
                      </a:lnTo>
                      <a:lnTo>
                        <a:pt x="527" y="370"/>
                      </a:lnTo>
                      <a:lnTo>
                        <a:pt x="526" y="371"/>
                      </a:lnTo>
                      <a:lnTo>
                        <a:pt x="525" y="374"/>
                      </a:lnTo>
                      <a:lnTo>
                        <a:pt x="524" y="376"/>
                      </a:lnTo>
                      <a:lnTo>
                        <a:pt x="523" y="378"/>
                      </a:lnTo>
                      <a:lnTo>
                        <a:pt x="522" y="378"/>
                      </a:lnTo>
                      <a:lnTo>
                        <a:pt x="521" y="379"/>
                      </a:lnTo>
                      <a:lnTo>
                        <a:pt x="520" y="379"/>
                      </a:lnTo>
                      <a:lnTo>
                        <a:pt x="519" y="379"/>
                      </a:lnTo>
                      <a:lnTo>
                        <a:pt x="520" y="379"/>
                      </a:lnTo>
                      <a:lnTo>
                        <a:pt x="520" y="380"/>
                      </a:lnTo>
                      <a:lnTo>
                        <a:pt x="519" y="380"/>
                      </a:lnTo>
                      <a:lnTo>
                        <a:pt x="519" y="381"/>
                      </a:lnTo>
                      <a:lnTo>
                        <a:pt x="520" y="381"/>
                      </a:lnTo>
                      <a:lnTo>
                        <a:pt x="519" y="381"/>
                      </a:lnTo>
                      <a:lnTo>
                        <a:pt x="519" y="382"/>
                      </a:lnTo>
                      <a:lnTo>
                        <a:pt x="519" y="383"/>
                      </a:lnTo>
                      <a:lnTo>
                        <a:pt x="519" y="384"/>
                      </a:lnTo>
                      <a:lnTo>
                        <a:pt x="518" y="384"/>
                      </a:lnTo>
                      <a:lnTo>
                        <a:pt x="518" y="385"/>
                      </a:lnTo>
                      <a:lnTo>
                        <a:pt x="517" y="385"/>
                      </a:lnTo>
                      <a:lnTo>
                        <a:pt x="517" y="386"/>
                      </a:lnTo>
                      <a:lnTo>
                        <a:pt x="516" y="386"/>
                      </a:lnTo>
                      <a:lnTo>
                        <a:pt x="515" y="386"/>
                      </a:lnTo>
                      <a:lnTo>
                        <a:pt x="515" y="388"/>
                      </a:lnTo>
                      <a:lnTo>
                        <a:pt x="515" y="395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302" name="Freeform 480"/>
              <p:cNvSpPr>
                <a:spLocks noEditPoints="1"/>
              </p:cNvSpPr>
              <p:nvPr/>
            </p:nvSpPr>
            <p:spPr bwMode="auto">
              <a:xfrm>
                <a:off x="2452688" y="4902200"/>
                <a:ext cx="534987" cy="366713"/>
              </a:xfrm>
              <a:custGeom>
                <a:avLst/>
                <a:gdLst>
                  <a:gd name="T0" fmla="*/ 2147483646 w 520"/>
                  <a:gd name="T1" fmla="*/ 2147483646 h 357"/>
                  <a:gd name="T2" fmla="*/ 2147483646 w 520"/>
                  <a:gd name="T3" fmla="*/ 2147483646 h 357"/>
                  <a:gd name="T4" fmla="*/ 2147483646 w 520"/>
                  <a:gd name="T5" fmla="*/ 2147483646 h 357"/>
                  <a:gd name="T6" fmla="*/ 2147483646 w 520"/>
                  <a:gd name="T7" fmla="*/ 2147483646 h 357"/>
                  <a:gd name="T8" fmla="*/ 2147483646 w 520"/>
                  <a:gd name="T9" fmla="*/ 2147483646 h 357"/>
                  <a:gd name="T10" fmla="*/ 2147483646 w 520"/>
                  <a:gd name="T11" fmla="*/ 2147483646 h 357"/>
                  <a:gd name="T12" fmla="*/ 2147483646 w 520"/>
                  <a:gd name="T13" fmla="*/ 2147483646 h 357"/>
                  <a:gd name="T14" fmla="*/ 2147483646 w 520"/>
                  <a:gd name="T15" fmla="*/ 2147483646 h 357"/>
                  <a:gd name="T16" fmla="*/ 2147483646 w 520"/>
                  <a:gd name="T17" fmla="*/ 2147483646 h 357"/>
                  <a:gd name="T18" fmla="*/ 2147483646 w 520"/>
                  <a:gd name="T19" fmla="*/ 2147483646 h 357"/>
                  <a:gd name="T20" fmla="*/ 2147483646 w 520"/>
                  <a:gd name="T21" fmla="*/ 2147483646 h 357"/>
                  <a:gd name="T22" fmla="*/ 2147483646 w 520"/>
                  <a:gd name="T23" fmla="*/ 2147483646 h 357"/>
                  <a:gd name="T24" fmla="*/ 2147483646 w 520"/>
                  <a:gd name="T25" fmla="*/ 2147483646 h 357"/>
                  <a:gd name="T26" fmla="*/ 2147483646 w 520"/>
                  <a:gd name="T27" fmla="*/ 2147483646 h 357"/>
                  <a:gd name="T28" fmla="*/ 2147483646 w 520"/>
                  <a:gd name="T29" fmla="*/ 2147483646 h 357"/>
                  <a:gd name="T30" fmla="*/ 2147483646 w 520"/>
                  <a:gd name="T31" fmla="*/ 2147483646 h 357"/>
                  <a:gd name="T32" fmla="*/ 2147483646 w 520"/>
                  <a:gd name="T33" fmla="*/ 2147483646 h 357"/>
                  <a:gd name="T34" fmla="*/ 2147483646 w 520"/>
                  <a:gd name="T35" fmla="*/ 2147483646 h 357"/>
                  <a:gd name="T36" fmla="*/ 2147483646 w 520"/>
                  <a:gd name="T37" fmla="*/ 2147483646 h 357"/>
                  <a:gd name="T38" fmla="*/ 2147483646 w 520"/>
                  <a:gd name="T39" fmla="*/ 2147483646 h 357"/>
                  <a:gd name="T40" fmla="*/ 2147483646 w 520"/>
                  <a:gd name="T41" fmla="*/ 2147483646 h 357"/>
                  <a:gd name="T42" fmla="*/ 2147483646 w 520"/>
                  <a:gd name="T43" fmla="*/ 2147483646 h 357"/>
                  <a:gd name="T44" fmla="*/ 2147483646 w 520"/>
                  <a:gd name="T45" fmla="*/ 2147483646 h 357"/>
                  <a:gd name="T46" fmla="*/ 2147483646 w 520"/>
                  <a:gd name="T47" fmla="*/ 2147483646 h 357"/>
                  <a:gd name="T48" fmla="*/ 2147483646 w 520"/>
                  <a:gd name="T49" fmla="*/ 2147483646 h 357"/>
                  <a:gd name="T50" fmla="*/ 2147483646 w 520"/>
                  <a:gd name="T51" fmla="*/ 2147483646 h 357"/>
                  <a:gd name="T52" fmla="*/ 2147483646 w 520"/>
                  <a:gd name="T53" fmla="*/ 2147483646 h 357"/>
                  <a:gd name="T54" fmla="*/ 2147483646 w 520"/>
                  <a:gd name="T55" fmla="*/ 2147483646 h 357"/>
                  <a:gd name="T56" fmla="*/ 2147483646 w 520"/>
                  <a:gd name="T57" fmla="*/ 2147483646 h 357"/>
                  <a:gd name="T58" fmla="*/ 2147483646 w 520"/>
                  <a:gd name="T59" fmla="*/ 2147483646 h 357"/>
                  <a:gd name="T60" fmla="*/ 2147483646 w 520"/>
                  <a:gd name="T61" fmla="*/ 2147483646 h 357"/>
                  <a:gd name="T62" fmla="*/ 2147483646 w 520"/>
                  <a:gd name="T63" fmla="*/ 2147483646 h 357"/>
                  <a:gd name="T64" fmla="*/ 2147483646 w 520"/>
                  <a:gd name="T65" fmla="*/ 2147483646 h 357"/>
                  <a:gd name="T66" fmla="*/ 2147483646 w 520"/>
                  <a:gd name="T67" fmla="*/ 2147483646 h 357"/>
                  <a:gd name="T68" fmla="*/ 2147483646 w 520"/>
                  <a:gd name="T69" fmla="*/ 2147483646 h 357"/>
                  <a:gd name="T70" fmla="*/ 2147483646 w 520"/>
                  <a:gd name="T71" fmla="*/ 2147483646 h 357"/>
                  <a:gd name="T72" fmla="*/ 2147483646 w 520"/>
                  <a:gd name="T73" fmla="*/ 2147483646 h 357"/>
                  <a:gd name="T74" fmla="*/ 2147483646 w 520"/>
                  <a:gd name="T75" fmla="*/ 2147483646 h 357"/>
                  <a:gd name="T76" fmla="*/ 2147483646 w 520"/>
                  <a:gd name="T77" fmla="*/ 2147483646 h 357"/>
                  <a:gd name="T78" fmla="*/ 2147483646 w 520"/>
                  <a:gd name="T79" fmla="*/ 2147483646 h 357"/>
                  <a:gd name="T80" fmla="*/ 2147483646 w 520"/>
                  <a:gd name="T81" fmla="*/ 2147483646 h 357"/>
                  <a:gd name="T82" fmla="*/ 2147483646 w 520"/>
                  <a:gd name="T83" fmla="*/ 2147483646 h 357"/>
                  <a:gd name="T84" fmla="*/ 2147483646 w 520"/>
                  <a:gd name="T85" fmla="*/ 2147483646 h 357"/>
                  <a:gd name="T86" fmla="*/ 2147483646 w 520"/>
                  <a:gd name="T87" fmla="*/ 2147483646 h 357"/>
                  <a:gd name="T88" fmla="*/ 2147483646 w 520"/>
                  <a:gd name="T89" fmla="*/ 2147483646 h 357"/>
                  <a:gd name="T90" fmla="*/ 2147483646 w 520"/>
                  <a:gd name="T91" fmla="*/ 2147483646 h 357"/>
                  <a:gd name="T92" fmla="*/ 2147483646 w 520"/>
                  <a:gd name="T93" fmla="*/ 2147483646 h 357"/>
                  <a:gd name="T94" fmla="*/ 2147483646 w 520"/>
                  <a:gd name="T95" fmla="*/ 2147483646 h 357"/>
                  <a:gd name="T96" fmla="*/ 2147483646 w 520"/>
                  <a:gd name="T97" fmla="*/ 2147483646 h 357"/>
                  <a:gd name="T98" fmla="*/ 2147483646 w 520"/>
                  <a:gd name="T99" fmla="*/ 2147483646 h 357"/>
                  <a:gd name="T100" fmla="*/ 2147483646 w 520"/>
                  <a:gd name="T101" fmla="*/ 2147483646 h 357"/>
                  <a:gd name="T102" fmla="*/ 2147483646 w 520"/>
                  <a:gd name="T103" fmla="*/ 2147483646 h 357"/>
                  <a:gd name="T104" fmla="*/ 2147483646 w 520"/>
                  <a:gd name="T105" fmla="*/ 2147483646 h 357"/>
                  <a:gd name="T106" fmla="*/ 2147483646 w 520"/>
                  <a:gd name="T107" fmla="*/ 2147483646 h 357"/>
                  <a:gd name="T108" fmla="*/ 2147483646 w 520"/>
                  <a:gd name="T109" fmla="*/ 2147483646 h 357"/>
                  <a:gd name="T110" fmla="*/ 2147483646 w 520"/>
                  <a:gd name="T111" fmla="*/ 2147483646 h 357"/>
                  <a:gd name="T112" fmla="*/ 2147483646 w 520"/>
                  <a:gd name="T113" fmla="*/ 2147483646 h 357"/>
                  <a:gd name="T114" fmla="*/ 2147483646 w 520"/>
                  <a:gd name="T115" fmla="*/ 2147483646 h 357"/>
                  <a:gd name="T116" fmla="*/ 2147483646 w 520"/>
                  <a:gd name="T117" fmla="*/ 2147483646 h 357"/>
                  <a:gd name="T118" fmla="*/ 2147483646 w 520"/>
                  <a:gd name="T119" fmla="*/ 2147483646 h 357"/>
                  <a:gd name="T120" fmla="*/ 2147483646 w 520"/>
                  <a:gd name="T121" fmla="*/ 2147483646 h 357"/>
                  <a:gd name="T122" fmla="*/ 2147483646 w 520"/>
                  <a:gd name="T123" fmla="*/ 2147483646 h 357"/>
                  <a:gd name="T124" fmla="*/ 2147483646 w 520"/>
                  <a:gd name="T125" fmla="*/ 2147483646 h 35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20"/>
                  <a:gd name="T190" fmla="*/ 0 h 357"/>
                  <a:gd name="T191" fmla="*/ 520 w 520"/>
                  <a:gd name="T192" fmla="*/ 357 h 35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20" h="357">
                    <a:moveTo>
                      <a:pt x="372" y="356"/>
                    </a:moveTo>
                    <a:lnTo>
                      <a:pt x="371" y="356"/>
                    </a:lnTo>
                    <a:lnTo>
                      <a:pt x="370" y="357"/>
                    </a:lnTo>
                    <a:lnTo>
                      <a:pt x="370" y="356"/>
                    </a:lnTo>
                    <a:lnTo>
                      <a:pt x="369" y="357"/>
                    </a:lnTo>
                    <a:lnTo>
                      <a:pt x="369" y="356"/>
                    </a:lnTo>
                    <a:lnTo>
                      <a:pt x="370" y="356"/>
                    </a:lnTo>
                    <a:lnTo>
                      <a:pt x="370" y="355"/>
                    </a:lnTo>
                    <a:lnTo>
                      <a:pt x="369" y="355"/>
                    </a:lnTo>
                    <a:lnTo>
                      <a:pt x="369" y="354"/>
                    </a:lnTo>
                    <a:lnTo>
                      <a:pt x="370" y="354"/>
                    </a:lnTo>
                    <a:lnTo>
                      <a:pt x="369" y="353"/>
                    </a:lnTo>
                    <a:lnTo>
                      <a:pt x="368" y="353"/>
                    </a:lnTo>
                    <a:lnTo>
                      <a:pt x="367" y="353"/>
                    </a:lnTo>
                    <a:lnTo>
                      <a:pt x="366" y="353"/>
                    </a:lnTo>
                    <a:lnTo>
                      <a:pt x="366" y="352"/>
                    </a:lnTo>
                    <a:lnTo>
                      <a:pt x="365" y="352"/>
                    </a:lnTo>
                    <a:lnTo>
                      <a:pt x="364" y="352"/>
                    </a:lnTo>
                    <a:lnTo>
                      <a:pt x="363" y="352"/>
                    </a:lnTo>
                    <a:lnTo>
                      <a:pt x="362" y="352"/>
                    </a:lnTo>
                    <a:lnTo>
                      <a:pt x="362" y="351"/>
                    </a:lnTo>
                    <a:lnTo>
                      <a:pt x="361" y="350"/>
                    </a:lnTo>
                    <a:lnTo>
                      <a:pt x="361" y="351"/>
                    </a:lnTo>
                    <a:lnTo>
                      <a:pt x="360" y="350"/>
                    </a:lnTo>
                    <a:lnTo>
                      <a:pt x="360" y="349"/>
                    </a:lnTo>
                    <a:lnTo>
                      <a:pt x="359" y="348"/>
                    </a:lnTo>
                    <a:lnTo>
                      <a:pt x="359" y="347"/>
                    </a:lnTo>
                    <a:lnTo>
                      <a:pt x="360" y="348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9" y="346"/>
                    </a:lnTo>
                    <a:lnTo>
                      <a:pt x="358" y="345"/>
                    </a:lnTo>
                    <a:lnTo>
                      <a:pt x="357" y="345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4" y="343"/>
                    </a:lnTo>
                    <a:lnTo>
                      <a:pt x="353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9" y="342"/>
                    </a:lnTo>
                    <a:lnTo>
                      <a:pt x="349" y="343"/>
                    </a:lnTo>
                    <a:lnTo>
                      <a:pt x="348" y="343"/>
                    </a:lnTo>
                    <a:lnTo>
                      <a:pt x="348" y="344"/>
                    </a:lnTo>
                    <a:lnTo>
                      <a:pt x="346" y="344"/>
                    </a:lnTo>
                    <a:lnTo>
                      <a:pt x="345" y="344"/>
                    </a:lnTo>
                    <a:lnTo>
                      <a:pt x="344" y="344"/>
                    </a:lnTo>
                    <a:lnTo>
                      <a:pt x="344" y="345"/>
                    </a:lnTo>
                    <a:lnTo>
                      <a:pt x="343" y="345"/>
                    </a:lnTo>
                    <a:lnTo>
                      <a:pt x="342" y="345"/>
                    </a:lnTo>
                    <a:lnTo>
                      <a:pt x="341" y="346"/>
                    </a:lnTo>
                    <a:lnTo>
                      <a:pt x="341" y="345"/>
                    </a:lnTo>
                    <a:lnTo>
                      <a:pt x="340" y="346"/>
                    </a:lnTo>
                    <a:lnTo>
                      <a:pt x="339" y="346"/>
                    </a:lnTo>
                    <a:lnTo>
                      <a:pt x="338" y="346"/>
                    </a:lnTo>
                    <a:lnTo>
                      <a:pt x="338" y="347"/>
                    </a:lnTo>
                    <a:lnTo>
                      <a:pt x="337" y="346"/>
                    </a:lnTo>
                    <a:lnTo>
                      <a:pt x="336" y="347"/>
                    </a:lnTo>
                    <a:lnTo>
                      <a:pt x="336" y="346"/>
                    </a:lnTo>
                    <a:lnTo>
                      <a:pt x="336" y="347"/>
                    </a:lnTo>
                    <a:lnTo>
                      <a:pt x="335" y="347"/>
                    </a:lnTo>
                    <a:lnTo>
                      <a:pt x="335" y="348"/>
                    </a:lnTo>
                    <a:lnTo>
                      <a:pt x="335" y="349"/>
                    </a:lnTo>
                    <a:lnTo>
                      <a:pt x="336" y="350"/>
                    </a:lnTo>
                    <a:lnTo>
                      <a:pt x="337" y="351"/>
                    </a:lnTo>
                    <a:lnTo>
                      <a:pt x="337" y="352"/>
                    </a:lnTo>
                    <a:lnTo>
                      <a:pt x="338" y="352"/>
                    </a:lnTo>
                    <a:lnTo>
                      <a:pt x="339" y="353"/>
                    </a:lnTo>
                    <a:lnTo>
                      <a:pt x="340" y="353"/>
                    </a:lnTo>
                    <a:lnTo>
                      <a:pt x="340" y="354"/>
                    </a:lnTo>
                    <a:lnTo>
                      <a:pt x="340" y="355"/>
                    </a:lnTo>
                    <a:lnTo>
                      <a:pt x="341" y="355"/>
                    </a:lnTo>
                    <a:lnTo>
                      <a:pt x="341" y="356"/>
                    </a:lnTo>
                    <a:lnTo>
                      <a:pt x="342" y="357"/>
                    </a:lnTo>
                    <a:lnTo>
                      <a:pt x="341" y="357"/>
                    </a:lnTo>
                    <a:lnTo>
                      <a:pt x="341" y="356"/>
                    </a:lnTo>
                    <a:lnTo>
                      <a:pt x="340" y="356"/>
                    </a:lnTo>
                    <a:lnTo>
                      <a:pt x="339" y="356"/>
                    </a:lnTo>
                    <a:lnTo>
                      <a:pt x="340" y="355"/>
                    </a:lnTo>
                    <a:lnTo>
                      <a:pt x="339" y="355"/>
                    </a:lnTo>
                    <a:lnTo>
                      <a:pt x="340" y="355"/>
                    </a:lnTo>
                    <a:lnTo>
                      <a:pt x="340" y="354"/>
                    </a:lnTo>
                    <a:lnTo>
                      <a:pt x="338" y="354"/>
                    </a:lnTo>
                    <a:lnTo>
                      <a:pt x="339" y="354"/>
                    </a:lnTo>
                    <a:lnTo>
                      <a:pt x="338" y="354"/>
                    </a:lnTo>
                    <a:lnTo>
                      <a:pt x="337" y="354"/>
                    </a:lnTo>
                    <a:lnTo>
                      <a:pt x="337" y="353"/>
                    </a:lnTo>
                    <a:lnTo>
                      <a:pt x="336" y="353"/>
                    </a:lnTo>
                    <a:lnTo>
                      <a:pt x="336" y="352"/>
                    </a:lnTo>
                    <a:lnTo>
                      <a:pt x="335" y="352"/>
                    </a:lnTo>
                    <a:lnTo>
                      <a:pt x="336" y="351"/>
                    </a:lnTo>
                    <a:lnTo>
                      <a:pt x="335" y="351"/>
                    </a:lnTo>
                    <a:lnTo>
                      <a:pt x="334" y="351"/>
                    </a:lnTo>
                    <a:lnTo>
                      <a:pt x="335" y="350"/>
                    </a:lnTo>
                    <a:lnTo>
                      <a:pt x="334" y="350"/>
                    </a:lnTo>
                    <a:lnTo>
                      <a:pt x="334" y="349"/>
                    </a:lnTo>
                    <a:lnTo>
                      <a:pt x="333" y="350"/>
                    </a:lnTo>
                    <a:lnTo>
                      <a:pt x="334" y="350"/>
                    </a:lnTo>
                    <a:lnTo>
                      <a:pt x="333" y="350"/>
                    </a:lnTo>
                    <a:lnTo>
                      <a:pt x="334" y="351"/>
                    </a:lnTo>
                    <a:lnTo>
                      <a:pt x="333" y="351"/>
                    </a:lnTo>
                    <a:lnTo>
                      <a:pt x="333" y="352"/>
                    </a:lnTo>
                    <a:lnTo>
                      <a:pt x="333" y="351"/>
                    </a:lnTo>
                    <a:lnTo>
                      <a:pt x="333" y="350"/>
                    </a:lnTo>
                    <a:lnTo>
                      <a:pt x="332" y="350"/>
                    </a:lnTo>
                    <a:lnTo>
                      <a:pt x="332" y="349"/>
                    </a:lnTo>
                    <a:lnTo>
                      <a:pt x="332" y="348"/>
                    </a:lnTo>
                    <a:lnTo>
                      <a:pt x="332" y="347"/>
                    </a:lnTo>
                    <a:lnTo>
                      <a:pt x="333" y="346"/>
                    </a:lnTo>
                    <a:lnTo>
                      <a:pt x="332" y="346"/>
                    </a:lnTo>
                    <a:lnTo>
                      <a:pt x="332" y="347"/>
                    </a:lnTo>
                    <a:lnTo>
                      <a:pt x="332" y="346"/>
                    </a:lnTo>
                    <a:lnTo>
                      <a:pt x="331" y="346"/>
                    </a:lnTo>
                    <a:lnTo>
                      <a:pt x="330" y="346"/>
                    </a:lnTo>
                    <a:lnTo>
                      <a:pt x="330" y="345"/>
                    </a:lnTo>
                    <a:lnTo>
                      <a:pt x="331" y="345"/>
                    </a:lnTo>
                    <a:lnTo>
                      <a:pt x="332" y="345"/>
                    </a:lnTo>
                    <a:lnTo>
                      <a:pt x="333" y="345"/>
                    </a:lnTo>
                    <a:lnTo>
                      <a:pt x="333" y="344"/>
                    </a:lnTo>
                    <a:lnTo>
                      <a:pt x="332" y="344"/>
                    </a:lnTo>
                    <a:lnTo>
                      <a:pt x="333" y="343"/>
                    </a:lnTo>
                    <a:lnTo>
                      <a:pt x="332" y="343"/>
                    </a:lnTo>
                    <a:lnTo>
                      <a:pt x="332" y="342"/>
                    </a:lnTo>
                    <a:lnTo>
                      <a:pt x="333" y="342"/>
                    </a:lnTo>
                    <a:lnTo>
                      <a:pt x="334" y="342"/>
                    </a:lnTo>
                    <a:lnTo>
                      <a:pt x="334" y="341"/>
                    </a:lnTo>
                    <a:lnTo>
                      <a:pt x="333" y="341"/>
                    </a:lnTo>
                    <a:lnTo>
                      <a:pt x="332" y="341"/>
                    </a:lnTo>
                    <a:lnTo>
                      <a:pt x="333" y="340"/>
                    </a:lnTo>
                    <a:lnTo>
                      <a:pt x="333" y="339"/>
                    </a:lnTo>
                    <a:lnTo>
                      <a:pt x="334" y="339"/>
                    </a:lnTo>
                    <a:lnTo>
                      <a:pt x="334" y="340"/>
                    </a:lnTo>
                    <a:lnTo>
                      <a:pt x="333" y="340"/>
                    </a:lnTo>
                    <a:lnTo>
                      <a:pt x="334" y="340"/>
                    </a:lnTo>
                    <a:lnTo>
                      <a:pt x="335" y="340"/>
                    </a:lnTo>
                    <a:lnTo>
                      <a:pt x="334" y="341"/>
                    </a:lnTo>
                    <a:lnTo>
                      <a:pt x="335" y="341"/>
                    </a:lnTo>
                    <a:lnTo>
                      <a:pt x="336" y="341"/>
                    </a:lnTo>
                    <a:lnTo>
                      <a:pt x="335" y="341"/>
                    </a:lnTo>
                    <a:lnTo>
                      <a:pt x="335" y="342"/>
                    </a:lnTo>
                    <a:lnTo>
                      <a:pt x="336" y="342"/>
                    </a:lnTo>
                    <a:lnTo>
                      <a:pt x="337" y="342"/>
                    </a:lnTo>
                    <a:lnTo>
                      <a:pt x="337" y="343"/>
                    </a:lnTo>
                    <a:lnTo>
                      <a:pt x="336" y="344"/>
                    </a:lnTo>
                    <a:lnTo>
                      <a:pt x="336" y="343"/>
                    </a:lnTo>
                    <a:lnTo>
                      <a:pt x="336" y="344"/>
                    </a:lnTo>
                    <a:lnTo>
                      <a:pt x="335" y="345"/>
                    </a:lnTo>
                    <a:lnTo>
                      <a:pt x="336" y="345"/>
                    </a:lnTo>
                    <a:lnTo>
                      <a:pt x="336" y="344"/>
                    </a:lnTo>
                    <a:lnTo>
                      <a:pt x="337" y="344"/>
                    </a:lnTo>
                    <a:lnTo>
                      <a:pt x="337" y="343"/>
                    </a:lnTo>
                    <a:lnTo>
                      <a:pt x="337" y="344"/>
                    </a:lnTo>
                    <a:lnTo>
                      <a:pt x="337" y="345"/>
                    </a:lnTo>
                    <a:lnTo>
                      <a:pt x="337" y="344"/>
                    </a:lnTo>
                    <a:lnTo>
                      <a:pt x="338" y="344"/>
                    </a:lnTo>
                    <a:lnTo>
                      <a:pt x="338" y="343"/>
                    </a:lnTo>
                    <a:lnTo>
                      <a:pt x="337" y="343"/>
                    </a:lnTo>
                    <a:lnTo>
                      <a:pt x="338" y="342"/>
                    </a:lnTo>
                    <a:lnTo>
                      <a:pt x="338" y="341"/>
                    </a:lnTo>
                    <a:lnTo>
                      <a:pt x="337" y="341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39"/>
                    </a:lnTo>
                    <a:lnTo>
                      <a:pt x="337" y="339"/>
                    </a:lnTo>
                    <a:lnTo>
                      <a:pt x="338" y="338"/>
                    </a:lnTo>
                    <a:lnTo>
                      <a:pt x="337" y="338"/>
                    </a:lnTo>
                    <a:lnTo>
                      <a:pt x="338" y="337"/>
                    </a:lnTo>
                    <a:lnTo>
                      <a:pt x="339" y="337"/>
                    </a:lnTo>
                    <a:lnTo>
                      <a:pt x="338" y="337"/>
                    </a:lnTo>
                    <a:lnTo>
                      <a:pt x="338" y="338"/>
                    </a:lnTo>
                    <a:lnTo>
                      <a:pt x="339" y="338"/>
                    </a:lnTo>
                    <a:lnTo>
                      <a:pt x="339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40" y="339"/>
                    </a:lnTo>
                    <a:lnTo>
                      <a:pt x="341" y="338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2" y="339"/>
                    </a:lnTo>
                    <a:lnTo>
                      <a:pt x="343" y="339"/>
                    </a:lnTo>
                    <a:lnTo>
                      <a:pt x="344" y="339"/>
                    </a:lnTo>
                    <a:lnTo>
                      <a:pt x="344" y="338"/>
                    </a:lnTo>
                    <a:lnTo>
                      <a:pt x="344" y="337"/>
                    </a:lnTo>
                    <a:lnTo>
                      <a:pt x="344" y="338"/>
                    </a:lnTo>
                    <a:lnTo>
                      <a:pt x="345" y="338"/>
                    </a:lnTo>
                    <a:lnTo>
                      <a:pt x="345" y="337"/>
                    </a:lnTo>
                    <a:lnTo>
                      <a:pt x="345" y="336"/>
                    </a:lnTo>
                    <a:lnTo>
                      <a:pt x="346" y="337"/>
                    </a:lnTo>
                    <a:lnTo>
                      <a:pt x="346" y="336"/>
                    </a:lnTo>
                    <a:lnTo>
                      <a:pt x="346" y="335"/>
                    </a:lnTo>
                    <a:lnTo>
                      <a:pt x="346" y="334"/>
                    </a:lnTo>
                    <a:lnTo>
                      <a:pt x="345" y="334"/>
                    </a:lnTo>
                    <a:lnTo>
                      <a:pt x="346" y="333"/>
                    </a:lnTo>
                    <a:lnTo>
                      <a:pt x="346" y="334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8" y="335"/>
                    </a:lnTo>
                    <a:lnTo>
                      <a:pt x="348" y="334"/>
                    </a:lnTo>
                    <a:lnTo>
                      <a:pt x="348" y="333"/>
                    </a:lnTo>
                    <a:lnTo>
                      <a:pt x="349" y="333"/>
                    </a:lnTo>
                    <a:lnTo>
                      <a:pt x="350" y="333"/>
                    </a:lnTo>
                    <a:lnTo>
                      <a:pt x="350" y="332"/>
                    </a:lnTo>
                    <a:lnTo>
                      <a:pt x="350" y="331"/>
                    </a:lnTo>
                    <a:lnTo>
                      <a:pt x="350" y="330"/>
                    </a:lnTo>
                    <a:lnTo>
                      <a:pt x="350" y="329"/>
                    </a:lnTo>
                    <a:lnTo>
                      <a:pt x="351" y="330"/>
                    </a:lnTo>
                    <a:lnTo>
                      <a:pt x="351" y="329"/>
                    </a:lnTo>
                    <a:lnTo>
                      <a:pt x="351" y="328"/>
                    </a:lnTo>
                    <a:lnTo>
                      <a:pt x="352" y="328"/>
                    </a:lnTo>
                    <a:lnTo>
                      <a:pt x="352" y="327"/>
                    </a:lnTo>
                    <a:lnTo>
                      <a:pt x="353" y="327"/>
                    </a:lnTo>
                    <a:lnTo>
                      <a:pt x="352" y="327"/>
                    </a:lnTo>
                    <a:lnTo>
                      <a:pt x="351" y="327"/>
                    </a:lnTo>
                    <a:lnTo>
                      <a:pt x="351" y="328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50" y="327"/>
                    </a:lnTo>
                    <a:lnTo>
                      <a:pt x="349" y="328"/>
                    </a:lnTo>
                    <a:lnTo>
                      <a:pt x="348" y="328"/>
                    </a:lnTo>
                    <a:lnTo>
                      <a:pt x="349" y="328"/>
                    </a:lnTo>
                    <a:lnTo>
                      <a:pt x="348" y="329"/>
                    </a:lnTo>
                    <a:lnTo>
                      <a:pt x="348" y="328"/>
                    </a:lnTo>
                    <a:lnTo>
                      <a:pt x="347" y="328"/>
                    </a:lnTo>
                    <a:lnTo>
                      <a:pt x="347" y="327"/>
                    </a:lnTo>
                    <a:lnTo>
                      <a:pt x="348" y="327"/>
                    </a:lnTo>
                    <a:lnTo>
                      <a:pt x="349" y="327"/>
                    </a:lnTo>
                    <a:lnTo>
                      <a:pt x="350" y="326"/>
                    </a:lnTo>
                    <a:lnTo>
                      <a:pt x="351" y="326"/>
                    </a:lnTo>
                    <a:lnTo>
                      <a:pt x="351" y="325"/>
                    </a:lnTo>
                    <a:lnTo>
                      <a:pt x="352" y="325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3"/>
                    </a:lnTo>
                    <a:lnTo>
                      <a:pt x="353" y="323"/>
                    </a:lnTo>
                    <a:lnTo>
                      <a:pt x="352" y="323"/>
                    </a:lnTo>
                    <a:lnTo>
                      <a:pt x="351" y="323"/>
                    </a:lnTo>
                    <a:lnTo>
                      <a:pt x="351" y="322"/>
                    </a:lnTo>
                    <a:lnTo>
                      <a:pt x="352" y="321"/>
                    </a:lnTo>
                    <a:lnTo>
                      <a:pt x="352" y="320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18"/>
                    </a:lnTo>
                    <a:lnTo>
                      <a:pt x="354" y="318"/>
                    </a:lnTo>
                    <a:lnTo>
                      <a:pt x="354" y="319"/>
                    </a:lnTo>
                    <a:lnTo>
                      <a:pt x="354" y="318"/>
                    </a:lnTo>
                    <a:lnTo>
                      <a:pt x="355" y="318"/>
                    </a:lnTo>
                    <a:lnTo>
                      <a:pt x="354" y="318"/>
                    </a:lnTo>
                    <a:lnTo>
                      <a:pt x="354" y="317"/>
                    </a:lnTo>
                    <a:lnTo>
                      <a:pt x="353" y="316"/>
                    </a:lnTo>
                    <a:lnTo>
                      <a:pt x="352" y="316"/>
                    </a:lnTo>
                    <a:lnTo>
                      <a:pt x="352" y="315"/>
                    </a:lnTo>
                    <a:lnTo>
                      <a:pt x="352" y="314"/>
                    </a:lnTo>
                    <a:lnTo>
                      <a:pt x="352" y="313"/>
                    </a:lnTo>
                    <a:lnTo>
                      <a:pt x="353" y="313"/>
                    </a:lnTo>
                    <a:lnTo>
                      <a:pt x="353" y="312"/>
                    </a:lnTo>
                    <a:lnTo>
                      <a:pt x="352" y="313"/>
                    </a:lnTo>
                    <a:lnTo>
                      <a:pt x="352" y="312"/>
                    </a:lnTo>
                    <a:lnTo>
                      <a:pt x="351" y="312"/>
                    </a:lnTo>
                    <a:lnTo>
                      <a:pt x="352" y="312"/>
                    </a:lnTo>
                    <a:lnTo>
                      <a:pt x="352" y="311"/>
                    </a:lnTo>
                    <a:lnTo>
                      <a:pt x="352" y="310"/>
                    </a:lnTo>
                    <a:lnTo>
                      <a:pt x="353" y="310"/>
                    </a:lnTo>
                    <a:lnTo>
                      <a:pt x="353" y="309"/>
                    </a:lnTo>
                    <a:lnTo>
                      <a:pt x="354" y="309"/>
                    </a:lnTo>
                    <a:lnTo>
                      <a:pt x="353" y="309"/>
                    </a:lnTo>
                    <a:lnTo>
                      <a:pt x="354" y="308"/>
                    </a:lnTo>
                    <a:lnTo>
                      <a:pt x="355" y="308"/>
                    </a:lnTo>
                    <a:lnTo>
                      <a:pt x="355" y="307"/>
                    </a:lnTo>
                    <a:lnTo>
                      <a:pt x="354" y="307"/>
                    </a:lnTo>
                    <a:lnTo>
                      <a:pt x="353" y="308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6"/>
                    </a:lnTo>
                    <a:lnTo>
                      <a:pt x="353" y="307"/>
                    </a:lnTo>
                    <a:lnTo>
                      <a:pt x="352" y="307"/>
                    </a:lnTo>
                    <a:lnTo>
                      <a:pt x="352" y="306"/>
                    </a:lnTo>
                    <a:lnTo>
                      <a:pt x="353" y="306"/>
                    </a:lnTo>
                    <a:lnTo>
                      <a:pt x="353" y="305"/>
                    </a:lnTo>
                    <a:lnTo>
                      <a:pt x="354" y="305"/>
                    </a:lnTo>
                    <a:lnTo>
                      <a:pt x="353" y="305"/>
                    </a:lnTo>
                    <a:lnTo>
                      <a:pt x="353" y="304"/>
                    </a:lnTo>
                    <a:lnTo>
                      <a:pt x="353" y="303"/>
                    </a:lnTo>
                    <a:lnTo>
                      <a:pt x="353" y="302"/>
                    </a:lnTo>
                    <a:lnTo>
                      <a:pt x="352" y="302"/>
                    </a:lnTo>
                    <a:lnTo>
                      <a:pt x="352" y="301"/>
                    </a:lnTo>
                    <a:lnTo>
                      <a:pt x="353" y="300"/>
                    </a:lnTo>
                    <a:lnTo>
                      <a:pt x="353" y="299"/>
                    </a:lnTo>
                    <a:lnTo>
                      <a:pt x="354" y="299"/>
                    </a:lnTo>
                    <a:lnTo>
                      <a:pt x="354" y="298"/>
                    </a:lnTo>
                    <a:lnTo>
                      <a:pt x="354" y="297"/>
                    </a:lnTo>
                    <a:lnTo>
                      <a:pt x="353" y="297"/>
                    </a:lnTo>
                    <a:lnTo>
                      <a:pt x="354" y="297"/>
                    </a:lnTo>
                    <a:lnTo>
                      <a:pt x="353" y="296"/>
                    </a:lnTo>
                    <a:lnTo>
                      <a:pt x="354" y="296"/>
                    </a:lnTo>
                    <a:lnTo>
                      <a:pt x="354" y="295"/>
                    </a:lnTo>
                    <a:lnTo>
                      <a:pt x="355" y="295"/>
                    </a:lnTo>
                    <a:lnTo>
                      <a:pt x="355" y="294"/>
                    </a:lnTo>
                    <a:lnTo>
                      <a:pt x="356" y="295"/>
                    </a:lnTo>
                    <a:lnTo>
                      <a:pt x="357" y="295"/>
                    </a:lnTo>
                    <a:lnTo>
                      <a:pt x="357" y="294"/>
                    </a:lnTo>
                    <a:lnTo>
                      <a:pt x="357" y="293"/>
                    </a:lnTo>
                    <a:lnTo>
                      <a:pt x="356" y="293"/>
                    </a:lnTo>
                    <a:lnTo>
                      <a:pt x="357" y="292"/>
                    </a:lnTo>
                    <a:lnTo>
                      <a:pt x="356" y="292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8" y="291"/>
                    </a:lnTo>
                    <a:lnTo>
                      <a:pt x="358" y="290"/>
                    </a:lnTo>
                    <a:lnTo>
                      <a:pt x="359" y="290"/>
                    </a:lnTo>
                    <a:lnTo>
                      <a:pt x="359" y="291"/>
                    </a:lnTo>
                    <a:lnTo>
                      <a:pt x="358" y="291"/>
                    </a:lnTo>
                    <a:lnTo>
                      <a:pt x="359" y="291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0" y="291"/>
                    </a:lnTo>
                    <a:lnTo>
                      <a:pt x="361" y="291"/>
                    </a:lnTo>
                    <a:lnTo>
                      <a:pt x="361" y="292"/>
                    </a:lnTo>
                    <a:lnTo>
                      <a:pt x="360" y="293"/>
                    </a:lnTo>
                    <a:lnTo>
                      <a:pt x="361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2" y="292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89"/>
                    </a:lnTo>
                    <a:lnTo>
                      <a:pt x="363" y="290"/>
                    </a:lnTo>
                    <a:lnTo>
                      <a:pt x="364" y="290"/>
                    </a:lnTo>
                    <a:lnTo>
                      <a:pt x="365" y="290"/>
                    </a:lnTo>
                    <a:lnTo>
                      <a:pt x="365" y="291"/>
                    </a:lnTo>
                    <a:lnTo>
                      <a:pt x="365" y="290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7" y="289"/>
                    </a:lnTo>
                    <a:lnTo>
                      <a:pt x="368" y="288"/>
                    </a:lnTo>
                    <a:lnTo>
                      <a:pt x="367" y="288"/>
                    </a:lnTo>
                    <a:lnTo>
                      <a:pt x="366" y="288"/>
                    </a:lnTo>
                    <a:lnTo>
                      <a:pt x="365" y="288"/>
                    </a:lnTo>
                    <a:lnTo>
                      <a:pt x="366" y="288"/>
                    </a:lnTo>
                    <a:lnTo>
                      <a:pt x="366" y="287"/>
                    </a:lnTo>
                    <a:lnTo>
                      <a:pt x="365" y="287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7" y="285"/>
                    </a:lnTo>
                    <a:lnTo>
                      <a:pt x="368" y="285"/>
                    </a:lnTo>
                    <a:lnTo>
                      <a:pt x="368" y="284"/>
                    </a:lnTo>
                    <a:lnTo>
                      <a:pt x="368" y="283"/>
                    </a:lnTo>
                    <a:lnTo>
                      <a:pt x="369" y="283"/>
                    </a:lnTo>
                    <a:lnTo>
                      <a:pt x="369" y="282"/>
                    </a:lnTo>
                    <a:lnTo>
                      <a:pt x="370" y="282"/>
                    </a:lnTo>
                    <a:lnTo>
                      <a:pt x="370" y="281"/>
                    </a:lnTo>
                    <a:lnTo>
                      <a:pt x="371" y="281"/>
                    </a:lnTo>
                    <a:lnTo>
                      <a:pt x="371" y="280"/>
                    </a:lnTo>
                    <a:lnTo>
                      <a:pt x="371" y="281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3" y="282"/>
                    </a:lnTo>
                    <a:lnTo>
                      <a:pt x="372" y="281"/>
                    </a:lnTo>
                    <a:lnTo>
                      <a:pt x="373" y="281"/>
                    </a:lnTo>
                    <a:lnTo>
                      <a:pt x="374" y="281"/>
                    </a:lnTo>
                    <a:lnTo>
                      <a:pt x="374" y="282"/>
                    </a:lnTo>
                    <a:lnTo>
                      <a:pt x="374" y="283"/>
                    </a:lnTo>
                    <a:lnTo>
                      <a:pt x="375" y="282"/>
                    </a:lnTo>
                    <a:lnTo>
                      <a:pt x="376" y="282"/>
                    </a:lnTo>
                    <a:lnTo>
                      <a:pt x="377" y="282"/>
                    </a:lnTo>
                    <a:lnTo>
                      <a:pt x="378" y="282"/>
                    </a:lnTo>
                    <a:lnTo>
                      <a:pt x="378" y="283"/>
                    </a:lnTo>
                    <a:lnTo>
                      <a:pt x="379" y="283"/>
                    </a:lnTo>
                    <a:lnTo>
                      <a:pt x="380" y="283"/>
                    </a:lnTo>
                    <a:lnTo>
                      <a:pt x="380" y="282"/>
                    </a:lnTo>
                    <a:lnTo>
                      <a:pt x="379" y="281"/>
                    </a:lnTo>
                    <a:lnTo>
                      <a:pt x="379" y="280"/>
                    </a:lnTo>
                    <a:lnTo>
                      <a:pt x="378" y="280"/>
                    </a:lnTo>
                    <a:lnTo>
                      <a:pt x="378" y="279"/>
                    </a:lnTo>
                    <a:lnTo>
                      <a:pt x="378" y="278"/>
                    </a:lnTo>
                    <a:lnTo>
                      <a:pt x="379" y="278"/>
                    </a:lnTo>
                    <a:lnTo>
                      <a:pt x="378" y="277"/>
                    </a:lnTo>
                    <a:lnTo>
                      <a:pt x="377" y="277"/>
                    </a:lnTo>
                    <a:lnTo>
                      <a:pt x="377" y="276"/>
                    </a:lnTo>
                    <a:lnTo>
                      <a:pt x="377" y="274"/>
                    </a:lnTo>
                    <a:lnTo>
                      <a:pt x="376" y="274"/>
                    </a:lnTo>
                    <a:lnTo>
                      <a:pt x="375" y="274"/>
                    </a:lnTo>
                    <a:lnTo>
                      <a:pt x="375" y="273"/>
                    </a:lnTo>
                    <a:lnTo>
                      <a:pt x="376" y="272"/>
                    </a:lnTo>
                    <a:lnTo>
                      <a:pt x="376" y="271"/>
                    </a:lnTo>
                    <a:lnTo>
                      <a:pt x="377" y="271"/>
                    </a:lnTo>
                    <a:lnTo>
                      <a:pt x="377" y="270"/>
                    </a:lnTo>
                    <a:lnTo>
                      <a:pt x="376" y="270"/>
                    </a:lnTo>
                    <a:lnTo>
                      <a:pt x="376" y="269"/>
                    </a:lnTo>
                    <a:lnTo>
                      <a:pt x="376" y="268"/>
                    </a:lnTo>
                    <a:lnTo>
                      <a:pt x="375" y="269"/>
                    </a:lnTo>
                    <a:lnTo>
                      <a:pt x="374" y="269"/>
                    </a:lnTo>
                    <a:lnTo>
                      <a:pt x="373" y="268"/>
                    </a:lnTo>
                    <a:lnTo>
                      <a:pt x="374" y="267"/>
                    </a:lnTo>
                    <a:lnTo>
                      <a:pt x="374" y="266"/>
                    </a:lnTo>
                    <a:lnTo>
                      <a:pt x="374" y="265"/>
                    </a:lnTo>
                    <a:lnTo>
                      <a:pt x="374" y="264"/>
                    </a:lnTo>
                    <a:lnTo>
                      <a:pt x="374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2" y="267"/>
                    </a:lnTo>
                    <a:lnTo>
                      <a:pt x="372" y="268"/>
                    </a:lnTo>
                    <a:lnTo>
                      <a:pt x="371" y="268"/>
                    </a:lnTo>
                    <a:lnTo>
                      <a:pt x="371" y="267"/>
                    </a:lnTo>
                    <a:lnTo>
                      <a:pt x="371" y="266"/>
                    </a:lnTo>
                    <a:lnTo>
                      <a:pt x="370" y="265"/>
                    </a:lnTo>
                    <a:lnTo>
                      <a:pt x="369" y="265"/>
                    </a:lnTo>
                    <a:lnTo>
                      <a:pt x="369" y="266"/>
                    </a:lnTo>
                    <a:lnTo>
                      <a:pt x="370" y="267"/>
                    </a:lnTo>
                    <a:lnTo>
                      <a:pt x="369" y="267"/>
                    </a:lnTo>
                    <a:lnTo>
                      <a:pt x="369" y="266"/>
                    </a:lnTo>
                    <a:lnTo>
                      <a:pt x="368" y="267"/>
                    </a:lnTo>
                    <a:lnTo>
                      <a:pt x="368" y="268"/>
                    </a:lnTo>
                    <a:lnTo>
                      <a:pt x="367" y="268"/>
                    </a:lnTo>
                    <a:lnTo>
                      <a:pt x="366" y="268"/>
                    </a:lnTo>
                    <a:lnTo>
                      <a:pt x="367" y="267"/>
                    </a:lnTo>
                    <a:lnTo>
                      <a:pt x="366" y="267"/>
                    </a:lnTo>
                    <a:lnTo>
                      <a:pt x="365" y="267"/>
                    </a:lnTo>
                    <a:lnTo>
                      <a:pt x="364" y="266"/>
                    </a:lnTo>
                    <a:lnTo>
                      <a:pt x="365" y="265"/>
                    </a:lnTo>
                    <a:lnTo>
                      <a:pt x="365" y="264"/>
                    </a:lnTo>
                    <a:lnTo>
                      <a:pt x="364" y="264"/>
                    </a:lnTo>
                    <a:lnTo>
                      <a:pt x="364" y="263"/>
                    </a:lnTo>
                    <a:lnTo>
                      <a:pt x="365" y="263"/>
                    </a:lnTo>
                    <a:lnTo>
                      <a:pt x="366" y="263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4" y="262"/>
                    </a:lnTo>
                    <a:lnTo>
                      <a:pt x="363" y="262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3" y="263"/>
                    </a:lnTo>
                    <a:lnTo>
                      <a:pt x="363" y="264"/>
                    </a:lnTo>
                    <a:lnTo>
                      <a:pt x="362" y="264"/>
                    </a:lnTo>
                    <a:lnTo>
                      <a:pt x="361" y="264"/>
                    </a:lnTo>
                    <a:lnTo>
                      <a:pt x="360" y="263"/>
                    </a:lnTo>
                    <a:lnTo>
                      <a:pt x="359" y="263"/>
                    </a:lnTo>
                    <a:lnTo>
                      <a:pt x="358" y="263"/>
                    </a:lnTo>
                    <a:lnTo>
                      <a:pt x="359" y="264"/>
                    </a:lnTo>
                    <a:lnTo>
                      <a:pt x="359" y="265"/>
                    </a:lnTo>
                    <a:lnTo>
                      <a:pt x="358" y="265"/>
                    </a:lnTo>
                    <a:lnTo>
                      <a:pt x="358" y="266"/>
                    </a:lnTo>
                    <a:lnTo>
                      <a:pt x="357" y="266"/>
                    </a:lnTo>
                    <a:lnTo>
                      <a:pt x="357" y="265"/>
                    </a:lnTo>
                    <a:lnTo>
                      <a:pt x="357" y="264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6" y="263"/>
                    </a:lnTo>
                    <a:lnTo>
                      <a:pt x="355" y="263"/>
                    </a:lnTo>
                    <a:lnTo>
                      <a:pt x="355" y="262"/>
                    </a:lnTo>
                    <a:lnTo>
                      <a:pt x="355" y="261"/>
                    </a:lnTo>
                    <a:lnTo>
                      <a:pt x="354" y="261"/>
                    </a:lnTo>
                    <a:lnTo>
                      <a:pt x="354" y="262"/>
                    </a:lnTo>
                    <a:lnTo>
                      <a:pt x="354" y="263"/>
                    </a:lnTo>
                    <a:lnTo>
                      <a:pt x="352" y="263"/>
                    </a:lnTo>
                    <a:lnTo>
                      <a:pt x="351" y="262"/>
                    </a:lnTo>
                    <a:lnTo>
                      <a:pt x="350" y="262"/>
                    </a:lnTo>
                    <a:lnTo>
                      <a:pt x="350" y="263"/>
                    </a:lnTo>
                    <a:lnTo>
                      <a:pt x="350" y="264"/>
                    </a:lnTo>
                    <a:lnTo>
                      <a:pt x="349" y="265"/>
                    </a:lnTo>
                    <a:lnTo>
                      <a:pt x="348" y="265"/>
                    </a:lnTo>
                    <a:lnTo>
                      <a:pt x="347" y="264"/>
                    </a:lnTo>
                    <a:lnTo>
                      <a:pt x="346" y="264"/>
                    </a:lnTo>
                    <a:lnTo>
                      <a:pt x="346" y="265"/>
                    </a:lnTo>
                    <a:lnTo>
                      <a:pt x="345" y="264"/>
                    </a:lnTo>
                    <a:lnTo>
                      <a:pt x="344" y="264"/>
                    </a:lnTo>
                    <a:lnTo>
                      <a:pt x="343" y="265"/>
                    </a:lnTo>
                    <a:lnTo>
                      <a:pt x="342" y="264"/>
                    </a:lnTo>
                    <a:lnTo>
                      <a:pt x="341" y="264"/>
                    </a:lnTo>
                    <a:lnTo>
                      <a:pt x="340" y="263"/>
                    </a:lnTo>
                    <a:lnTo>
                      <a:pt x="341" y="263"/>
                    </a:lnTo>
                    <a:lnTo>
                      <a:pt x="341" y="262"/>
                    </a:lnTo>
                    <a:lnTo>
                      <a:pt x="342" y="262"/>
                    </a:lnTo>
                    <a:lnTo>
                      <a:pt x="342" y="261"/>
                    </a:lnTo>
                    <a:lnTo>
                      <a:pt x="342" y="260"/>
                    </a:lnTo>
                    <a:lnTo>
                      <a:pt x="341" y="259"/>
                    </a:lnTo>
                    <a:lnTo>
                      <a:pt x="340" y="259"/>
                    </a:lnTo>
                    <a:lnTo>
                      <a:pt x="341" y="260"/>
                    </a:lnTo>
                    <a:lnTo>
                      <a:pt x="340" y="260"/>
                    </a:lnTo>
                    <a:lnTo>
                      <a:pt x="339" y="261"/>
                    </a:lnTo>
                    <a:lnTo>
                      <a:pt x="339" y="262"/>
                    </a:lnTo>
                    <a:lnTo>
                      <a:pt x="338" y="262"/>
                    </a:lnTo>
                    <a:lnTo>
                      <a:pt x="337" y="262"/>
                    </a:lnTo>
                    <a:lnTo>
                      <a:pt x="337" y="263"/>
                    </a:lnTo>
                    <a:lnTo>
                      <a:pt x="339" y="264"/>
                    </a:lnTo>
                    <a:lnTo>
                      <a:pt x="339" y="266"/>
                    </a:lnTo>
                    <a:lnTo>
                      <a:pt x="338" y="266"/>
                    </a:lnTo>
                    <a:lnTo>
                      <a:pt x="337" y="266"/>
                    </a:lnTo>
                    <a:lnTo>
                      <a:pt x="337" y="264"/>
                    </a:lnTo>
                    <a:lnTo>
                      <a:pt x="337" y="263"/>
                    </a:lnTo>
                    <a:lnTo>
                      <a:pt x="336" y="261"/>
                    </a:lnTo>
                    <a:lnTo>
                      <a:pt x="335" y="261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3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0" y="262"/>
                    </a:lnTo>
                    <a:lnTo>
                      <a:pt x="330" y="261"/>
                    </a:lnTo>
                    <a:lnTo>
                      <a:pt x="330" y="260"/>
                    </a:lnTo>
                    <a:lnTo>
                      <a:pt x="330" y="259"/>
                    </a:lnTo>
                    <a:lnTo>
                      <a:pt x="330" y="258"/>
                    </a:lnTo>
                    <a:lnTo>
                      <a:pt x="329" y="258"/>
                    </a:lnTo>
                    <a:lnTo>
                      <a:pt x="329" y="259"/>
                    </a:lnTo>
                    <a:lnTo>
                      <a:pt x="328" y="260"/>
                    </a:lnTo>
                    <a:lnTo>
                      <a:pt x="329" y="260"/>
                    </a:lnTo>
                    <a:lnTo>
                      <a:pt x="328" y="261"/>
                    </a:lnTo>
                    <a:lnTo>
                      <a:pt x="327" y="261"/>
                    </a:lnTo>
                    <a:lnTo>
                      <a:pt x="325" y="260"/>
                    </a:lnTo>
                    <a:lnTo>
                      <a:pt x="325" y="259"/>
                    </a:lnTo>
                    <a:lnTo>
                      <a:pt x="324" y="259"/>
                    </a:lnTo>
                    <a:lnTo>
                      <a:pt x="323" y="259"/>
                    </a:lnTo>
                    <a:lnTo>
                      <a:pt x="322" y="259"/>
                    </a:lnTo>
                    <a:lnTo>
                      <a:pt x="321" y="259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0" y="261"/>
                    </a:lnTo>
                    <a:lnTo>
                      <a:pt x="320" y="260"/>
                    </a:lnTo>
                    <a:lnTo>
                      <a:pt x="320" y="259"/>
                    </a:lnTo>
                    <a:lnTo>
                      <a:pt x="320" y="258"/>
                    </a:lnTo>
                    <a:lnTo>
                      <a:pt x="320" y="257"/>
                    </a:lnTo>
                    <a:lnTo>
                      <a:pt x="319" y="257"/>
                    </a:lnTo>
                    <a:lnTo>
                      <a:pt x="318" y="257"/>
                    </a:lnTo>
                    <a:lnTo>
                      <a:pt x="318" y="258"/>
                    </a:lnTo>
                    <a:lnTo>
                      <a:pt x="317" y="259"/>
                    </a:lnTo>
                    <a:lnTo>
                      <a:pt x="316" y="259"/>
                    </a:lnTo>
                    <a:lnTo>
                      <a:pt x="316" y="258"/>
                    </a:lnTo>
                    <a:lnTo>
                      <a:pt x="315" y="258"/>
                    </a:lnTo>
                    <a:lnTo>
                      <a:pt x="313" y="258"/>
                    </a:lnTo>
                    <a:lnTo>
                      <a:pt x="312" y="257"/>
                    </a:lnTo>
                    <a:lnTo>
                      <a:pt x="311" y="257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7" y="255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3" y="255"/>
                    </a:lnTo>
                    <a:lnTo>
                      <a:pt x="303" y="256"/>
                    </a:lnTo>
                    <a:lnTo>
                      <a:pt x="303" y="257"/>
                    </a:lnTo>
                    <a:lnTo>
                      <a:pt x="302" y="256"/>
                    </a:lnTo>
                    <a:lnTo>
                      <a:pt x="301" y="256"/>
                    </a:lnTo>
                    <a:lnTo>
                      <a:pt x="300" y="255"/>
                    </a:lnTo>
                    <a:lnTo>
                      <a:pt x="300" y="254"/>
                    </a:lnTo>
                    <a:lnTo>
                      <a:pt x="299" y="253"/>
                    </a:lnTo>
                    <a:lnTo>
                      <a:pt x="298" y="252"/>
                    </a:lnTo>
                    <a:lnTo>
                      <a:pt x="298" y="251"/>
                    </a:lnTo>
                    <a:lnTo>
                      <a:pt x="297" y="251"/>
                    </a:lnTo>
                    <a:lnTo>
                      <a:pt x="297" y="252"/>
                    </a:lnTo>
                    <a:lnTo>
                      <a:pt x="296" y="252"/>
                    </a:lnTo>
                    <a:lnTo>
                      <a:pt x="295" y="252"/>
                    </a:lnTo>
                    <a:lnTo>
                      <a:pt x="294" y="252"/>
                    </a:lnTo>
                    <a:lnTo>
                      <a:pt x="294" y="251"/>
                    </a:lnTo>
                    <a:lnTo>
                      <a:pt x="294" y="250"/>
                    </a:lnTo>
                    <a:lnTo>
                      <a:pt x="294" y="249"/>
                    </a:lnTo>
                    <a:lnTo>
                      <a:pt x="293" y="248"/>
                    </a:lnTo>
                    <a:lnTo>
                      <a:pt x="292" y="247"/>
                    </a:lnTo>
                    <a:lnTo>
                      <a:pt x="291" y="246"/>
                    </a:lnTo>
                    <a:lnTo>
                      <a:pt x="292" y="245"/>
                    </a:lnTo>
                    <a:lnTo>
                      <a:pt x="291" y="243"/>
                    </a:lnTo>
                    <a:lnTo>
                      <a:pt x="290" y="242"/>
                    </a:lnTo>
                    <a:lnTo>
                      <a:pt x="289" y="241"/>
                    </a:lnTo>
                    <a:lnTo>
                      <a:pt x="289" y="240"/>
                    </a:lnTo>
                    <a:lnTo>
                      <a:pt x="289" y="239"/>
                    </a:lnTo>
                    <a:lnTo>
                      <a:pt x="288" y="239"/>
                    </a:lnTo>
                    <a:lnTo>
                      <a:pt x="287" y="238"/>
                    </a:lnTo>
                    <a:lnTo>
                      <a:pt x="286" y="237"/>
                    </a:lnTo>
                    <a:lnTo>
                      <a:pt x="285" y="237"/>
                    </a:lnTo>
                    <a:lnTo>
                      <a:pt x="284" y="236"/>
                    </a:lnTo>
                    <a:lnTo>
                      <a:pt x="284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3" y="232"/>
                    </a:lnTo>
                    <a:lnTo>
                      <a:pt x="283" y="231"/>
                    </a:lnTo>
                    <a:lnTo>
                      <a:pt x="283" y="230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0"/>
                    </a:lnTo>
                    <a:lnTo>
                      <a:pt x="281" y="229"/>
                    </a:lnTo>
                    <a:lnTo>
                      <a:pt x="281" y="228"/>
                    </a:lnTo>
                    <a:lnTo>
                      <a:pt x="281" y="227"/>
                    </a:lnTo>
                    <a:lnTo>
                      <a:pt x="281" y="226"/>
                    </a:lnTo>
                    <a:lnTo>
                      <a:pt x="281" y="225"/>
                    </a:lnTo>
                    <a:lnTo>
                      <a:pt x="280" y="224"/>
                    </a:lnTo>
                    <a:lnTo>
                      <a:pt x="279" y="225"/>
                    </a:lnTo>
                    <a:lnTo>
                      <a:pt x="278" y="225"/>
                    </a:lnTo>
                    <a:lnTo>
                      <a:pt x="278" y="224"/>
                    </a:lnTo>
                    <a:lnTo>
                      <a:pt x="278" y="223"/>
                    </a:lnTo>
                    <a:lnTo>
                      <a:pt x="278" y="222"/>
                    </a:lnTo>
                    <a:lnTo>
                      <a:pt x="277" y="222"/>
                    </a:lnTo>
                    <a:lnTo>
                      <a:pt x="276" y="223"/>
                    </a:lnTo>
                    <a:lnTo>
                      <a:pt x="274" y="224"/>
                    </a:lnTo>
                    <a:lnTo>
                      <a:pt x="273" y="224"/>
                    </a:lnTo>
                    <a:lnTo>
                      <a:pt x="273" y="223"/>
                    </a:lnTo>
                    <a:lnTo>
                      <a:pt x="274" y="222"/>
                    </a:lnTo>
                    <a:lnTo>
                      <a:pt x="274" y="221"/>
                    </a:lnTo>
                    <a:lnTo>
                      <a:pt x="274" y="220"/>
                    </a:lnTo>
                    <a:lnTo>
                      <a:pt x="273" y="219"/>
                    </a:lnTo>
                    <a:lnTo>
                      <a:pt x="272" y="219"/>
                    </a:lnTo>
                    <a:lnTo>
                      <a:pt x="271" y="219"/>
                    </a:lnTo>
                    <a:lnTo>
                      <a:pt x="271" y="218"/>
                    </a:lnTo>
                    <a:lnTo>
                      <a:pt x="271" y="217"/>
                    </a:lnTo>
                    <a:lnTo>
                      <a:pt x="272" y="217"/>
                    </a:lnTo>
                    <a:lnTo>
                      <a:pt x="273" y="216"/>
                    </a:lnTo>
                    <a:lnTo>
                      <a:pt x="274" y="215"/>
                    </a:lnTo>
                    <a:lnTo>
                      <a:pt x="274" y="214"/>
                    </a:lnTo>
                    <a:lnTo>
                      <a:pt x="272" y="212"/>
                    </a:lnTo>
                    <a:lnTo>
                      <a:pt x="271" y="211"/>
                    </a:lnTo>
                    <a:lnTo>
                      <a:pt x="270" y="211"/>
                    </a:lnTo>
                    <a:lnTo>
                      <a:pt x="270" y="210"/>
                    </a:lnTo>
                    <a:lnTo>
                      <a:pt x="269" y="210"/>
                    </a:lnTo>
                    <a:lnTo>
                      <a:pt x="270" y="209"/>
                    </a:lnTo>
                    <a:lnTo>
                      <a:pt x="269" y="209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69" y="206"/>
                    </a:lnTo>
                    <a:lnTo>
                      <a:pt x="268" y="206"/>
                    </a:lnTo>
                    <a:lnTo>
                      <a:pt x="267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4" y="203"/>
                    </a:lnTo>
                    <a:lnTo>
                      <a:pt x="263" y="203"/>
                    </a:lnTo>
                    <a:lnTo>
                      <a:pt x="263" y="204"/>
                    </a:lnTo>
                    <a:lnTo>
                      <a:pt x="262" y="205"/>
                    </a:lnTo>
                    <a:lnTo>
                      <a:pt x="261" y="204"/>
                    </a:lnTo>
                    <a:lnTo>
                      <a:pt x="261" y="203"/>
                    </a:lnTo>
                    <a:lnTo>
                      <a:pt x="261" y="202"/>
                    </a:lnTo>
                    <a:lnTo>
                      <a:pt x="261" y="201"/>
                    </a:lnTo>
                    <a:lnTo>
                      <a:pt x="261" y="200"/>
                    </a:lnTo>
                    <a:lnTo>
                      <a:pt x="260" y="199"/>
                    </a:lnTo>
                    <a:lnTo>
                      <a:pt x="259" y="199"/>
                    </a:lnTo>
                    <a:lnTo>
                      <a:pt x="258" y="199"/>
                    </a:lnTo>
                    <a:lnTo>
                      <a:pt x="258" y="198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6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6" y="194"/>
                    </a:lnTo>
                    <a:lnTo>
                      <a:pt x="256" y="193"/>
                    </a:lnTo>
                    <a:lnTo>
                      <a:pt x="256" y="192"/>
                    </a:lnTo>
                    <a:lnTo>
                      <a:pt x="256" y="191"/>
                    </a:lnTo>
                    <a:lnTo>
                      <a:pt x="255" y="190"/>
                    </a:lnTo>
                    <a:lnTo>
                      <a:pt x="254" y="190"/>
                    </a:lnTo>
                    <a:lnTo>
                      <a:pt x="253" y="190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51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49" y="187"/>
                    </a:lnTo>
                    <a:lnTo>
                      <a:pt x="247" y="185"/>
                    </a:lnTo>
                    <a:lnTo>
                      <a:pt x="246" y="184"/>
                    </a:lnTo>
                    <a:lnTo>
                      <a:pt x="245" y="184"/>
                    </a:lnTo>
                    <a:lnTo>
                      <a:pt x="244" y="184"/>
                    </a:lnTo>
                    <a:lnTo>
                      <a:pt x="243" y="183"/>
                    </a:lnTo>
                    <a:lnTo>
                      <a:pt x="242" y="184"/>
                    </a:lnTo>
                    <a:lnTo>
                      <a:pt x="241" y="184"/>
                    </a:lnTo>
                    <a:lnTo>
                      <a:pt x="241" y="183"/>
                    </a:lnTo>
                    <a:lnTo>
                      <a:pt x="241" y="182"/>
                    </a:lnTo>
                    <a:lnTo>
                      <a:pt x="240" y="181"/>
                    </a:lnTo>
                    <a:lnTo>
                      <a:pt x="239" y="181"/>
                    </a:lnTo>
                    <a:lnTo>
                      <a:pt x="238" y="181"/>
                    </a:lnTo>
                    <a:lnTo>
                      <a:pt x="238" y="180"/>
                    </a:lnTo>
                    <a:lnTo>
                      <a:pt x="239" y="179"/>
                    </a:lnTo>
                    <a:lnTo>
                      <a:pt x="239" y="178"/>
                    </a:lnTo>
                    <a:lnTo>
                      <a:pt x="238" y="178"/>
                    </a:lnTo>
                    <a:lnTo>
                      <a:pt x="237" y="178"/>
                    </a:lnTo>
                    <a:lnTo>
                      <a:pt x="236" y="178"/>
                    </a:lnTo>
                    <a:lnTo>
                      <a:pt x="235" y="177"/>
                    </a:lnTo>
                    <a:lnTo>
                      <a:pt x="236" y="176"/>
                    </a:lnTo>
                    <a:lnTo>
                      <a:pt x="236" y="175"/>
                    </a:lnTo>
                    <a:lnTo>
                      <a:pt x="235" y="175"/>
                    </a:lnTo>
                    <a:lnTo>
                      <a:pt x="235" y="174"/>
                    </a:lnTo>
                    <a:lnTo>
                      <a:pt x="235" y="173"/>
                    </a:lnTo>
                    <a:lnTo>
                      <a:pt x="235" y="172"/>
                    </a:lnTo>
                    <a:lnTo>
                      <a:pt x="234" y="172"/>
                    </a:lnTo>
                    <a:lnTo>
                      <a:pt x="233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1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0" y="168"/>
                    </a:lnTo>
                    <a:lnTo>
                      <a:pt x="229" y="167"/>
                    </a:lnTo>
                    <a:lnTo>
                      <a:pt x="228" y="167"/>
                    </a:lnTo>
                    <a:lnTo>
                      <a:pt x="227" y="167"/>
                    </a:lnTo>
                    <a:lnTo>
                      <a:pt x="227" y="168"/>
                    </a:lnTo>
                    <a:lnTo>
                      <a:pt x="226" y="168"/>
                    </a:lnTo>
                    <a:lnTo>
                      <a:pt x="226" y="169"/>
                    </a:lnTo>
                    <a:lnTo>
                      <a:pt x="226" y="170"/>
                    </a:lnTo>
                    <a:lnTo>
                      <a:pt x="225" y="170"/>
                    </a:lnTo>
                    <a:lnTo>
                      <a:pt x="224" y="170"/>
                    </a:lnTo>
                    <a:lnTo>
                      <a:pt x="224" y="169"/>
                    </a:lnTo>
                    <a:lnTo>
                      <a:pt x="224" y="168"/>
                    </a:lnTo>
                    <a:lnTo>
                      <a:pt x="224" y="167"/>
                    </a:lnTo>
                    <a:lnTo>
                      <a:pt x="223" y="166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0" y="164"/>
                    </a:lnTo>
                    <a:lnTo>
                      <a:pt x="220" y="163"/>
                    </a:lnTo>
                    <a:lnTo>
                      <a:pt x="220" y="162"/>
                    </a:lnTo>
                    <a:lnTo>
                      <a:pt x="220" y="161"/>
                    </a:lnTo>
                    <a:lnTo>
                      <a:pt x="220" y="160"/>
                    </a:lnTo>
                    <a:lnTo>
                      <a:pt x="219" y="159"/>
                    </a:lnTo>
                    <a:lnTo>
                      <a:pt x="218" y="159"/>
                    </a:lnTo>
                    <a:lnTo>
                      <a:pt x="217" y="159"/>
                    </a:lnTo>
                    <a:lnTo>
                      <a:pt x="216" y="159"/>
                    </a:lnTo>
                    <a:lnTo>
                      <a:pt x="215" y="159"/>
                    </a:lnTo>
                    <a:lnTo>
                      <a:pt x="214" y="159"/>
                    </a:lnTo>
                    <a:lnTo>
                      <a:pt x="213" y="159"/>
                    </a:lnTo>
                    <a:lnTo>
                      <a:pt x="213" y="160"/>
                    </a:lnTo>
                    <a:lnTo>
                      <a:pt x="213" y="161"/>
                    </a:lnTo>
                    <a:lnTo>
                      <a:pt x="212" y="162"/>
                    </a:lnTo>
                    <a:lnTo>
                      <a:pt x="211" y="161"/>
                    </a:lnTo>
                    <a:lnTo>
                      <a:pt x="210" y="160"/>
                    </a:lnTo>
                    <a:lnTo>
                      <a:pt x="210" y="159"/>
                    </a:lnTo>
                    <a:lnTo>
                      <a:pt x="211" y="157"/>
                    </a:lnTo>
                    <a:lnTo>
                      <a:pt x="211" y="156"/>
                    </a:lnTo>
                    <a:lnTo>
                      <a:pt x="211" y="155"/>
                    </a:lnTo>
                    <a:lnTo>
                      <a:pt x="210" y="155"/>
                    </a:lnTo>
                    <a:lnTo>
                      <a:pt x="209" y="156"/>
                    </a:lnTo>
                    <a:lnTo>
                      <a:pt x="208" y="157"/>
                    </a:lnTo>
                    <a:lnTo>
                      <a:pt x="207" y="157"/>
                    </a:lnTo>
                    <a:lnTo>
                      <a:pt x="206" y="157"/>
                    </a:lnTo>
                    <a:lnTo>
                      <a:pt x="206" y="156"/>
                    </a:lnTo>
                    <a:lnTo>
                      <a:pt x="206" y="155"/>
                    </a:lnTo>
                    <a:lnTo>
                      <a:pt x="207" y="154"/>
                    </a:lnTo>
                    <a:lnTo>
                      <a:pt x="207" y="153"/>
                    </a:lnTo>
                    <a:lnTo>
                      <a:pt x="207" y="152"/>
                    </a:lnTo>
                    <a:lnTo>
                      <a:pt x="206" y="151"/>
                    </a:lnTo>
                    <a:lnTo>
                      <a:pt x="205" y="152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3" y="151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199" y="150"/>
                    </a:lnTo>
                    <a:lnTo>
                      <a:pt x="199" y="152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6" y="151"/>
                    </a:lnTo>
                    <a:lnTo>
                      <a:pt x="195" y="151"/>
                    </a:lnTo>
                    <a:lnTo>
                      <a:pt x="195" y="150"/>
                    </a:lnTo>
                    <a:lnTo>
                      <a:pt x="194" y="150"/>
                    </a:lnTo>
                    <a:lnTo>
                      <a:pt x="193" y="150"/>
                    </a:lnTo>
                    <a:lnTo>
                      <a:pt x="192" y="151"/>
                    </a:lnTo>
                    <a:lnTo>
                      <a:pt x="191" y="151"/>
                    </a:lnTo>
                    <a:lnTo>
                      <a:pt x="190" y="151"/>
                    </a:lnTo>
                    <a:lnTo>
                      <a:pt x="190" y="152"/>
                    </a:lnTo>
                    <a:lnTo>
                      <a:pt x="191" y="153"/>
                    </a:lnTo>
                    <a:lnTo>
                      <a:pt x="192" y="154"/>
                    </a:lnTo>
                    <a:lnTo>
                      <a:pt x="192" y="155"/>
                    </a:lnTo>
                    <a:lnTo>
                      <a:pt x="191" y="155"/>
                    </a:lnTo>
                    <a:lnTo>
                      <a:pt x="190" y="154"/>
                    </a:lnTo>
                    <a:lnTo>
                      <a:pt x="189" y="154"/>
                    </a:lnTo>
                    <a:lnTo>
                      <a:pt x="189" y="153"/>
                    </a:lnTo>
                    <a:lnTo>
                      <a:pt x="188" y="153"/>
                    </a:lnTo>
                    <a:lnTo>
                      <a:pt x="187" y="154"/>
                    </a:lnTo>
                    <a:lnTo>
                      <a:pt x="186" y="154"/>
                    </a:lnTo>
                    <a:lnTo>
                      <a:pt x="185" y="154"/>
                    </a:lnTo>
                    <a:lnTo>
                      <a:pt x="185" y="153"/>
                    </a:lnTo>
                    <a:lnTo>
                      <a:pt x="186" y="151"/>
                    </a:lnTo>
                    <a:lnTo>
                      <a:pt x="186" y="150"/>
                    </a:lnTo>
                    <a:lnTo>
                      <a:pt x="186" y="149"/>
                    </a:lnTo>
                    <a:lnTo>
                      <a:pt x="185" y="149"/>
                    </a:lnTo>
                    <a:lnTo>
                      <a:pt x="184" y="149"/>
                    </a:lnTo>
                    <a:lnTo>
                      <a:pt x="183" y="150"/>
                    </a:lnTo>
                    <a:lnTo>
                      <a:pt x="183" y="152"/>
                    </a:lnTo>
                    <a:lnTo>
                      <a:pt x="183" y="153"/>
                    </a:lnTo>
                    <a:lnTo>
                      <a:pt x="182" y="153"/>
                    </a:lnTo>
                    <a:lnTo>
                      <a:pt x="181" y="151"/>
                    </a:lnTo>
                    <a:lnTo>
                      <a:pt x="181" y="150"/>
                    </a:lnTo>
                    <a:lnTo>
                      <a:pt x="181" y="149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8" y="147"/>
                    </a:lnTo>
                    <a:lnTo>
                      <a:pt x="178" y="148"/>
                    </a:lnTo>
                    <a:lnTo>
                      <a:pt x="177" y="148"/>
                    </a:lnTo>
                    <a:lnTo>
                      <a:pt x="176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7" y="146"/>
                    </a:lnTo>
                    <a:lnTo>
                      <a:pt x="178" y="145"/>
                    </a:lnTo>
                    <a:lnTo>
                      <a:pt x="178" y="144"/>
                    </a:lnTo>
                    <a:lnTo>
                      <a:pt x="178" y="143"/>
                    </a:lnTo>
                    <a:lnTo>
                      <a:pt x="176" y="141"/>
                    </a:lnTo>
                    <a:lnTo>
                      <a:pt x="175" y="141"/>
                    </a:lnTo>
                    <a:lnTo>
                      <a:pt x="172" y="141"/>
                    </a:lnTo>
                    <a:lnTo>
                      <a:pt x="172" y="140"/>
                    </a:lnTo>
                    <a:lnTo>
                      <a:pt x="171" y="140"/>
                    </a:lnTo>
                    <a:lnTo>
                      <a:pt x="172" y="140"/>
                    </a:lnTo>
                    <a:lnTo>
                      <a:pt x="172" y="139"/>
                    </a:lnTo>
                    <a:lnTo>
                      <a:pt x="173" y="139"/>
                    </a:lnTo>
                    <a:lnTo>
                      <a:pt x="174" y="139"/>
                    </a:lnTo>
                    <a:lnTo>
                      <a:pt x="175" y="139"/>
                    </a:lnTo>
                    <a:lnTo>
                      <a:pt x="176" y="139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7" y="138"/>
                    </a:lnTo>
                    <a:lnTo>
                      <a:pt x="176" y="137"/>
                    </a:lnTo>
                    <a:lnTo>
                      <a:pt x="175" y="137"/>
                    </a:lnTo>
                    <a:lnTo>
                      <a:pt x="174" y="137"/>
                    </a:lnTo>
                    <a:lnTo>
                      <a:pt x="173" y="138"/>
                    </a:lnTo>
                    <a:lnTo>
                      <a:pt x="171" y="136"/>
                    </a:lnTo>
                    <a:lnTo>
                      <a:pt x="170" y="136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1" y="133"/>
                    </a:lnTo>
                    <a:lnTo>
                      <a:pt x="169" y="134"/>
                    </a:lnTo>
                    <a:lnTo>
                      <a:pt x="168" y="134"/>
                    </a:lnTo>
                    <a:lnTo>
                      <a:pt x="167" y="133"/>
                    </a:lnTo>
                    <a:lnTo>
                      <a:pt x="166" y="133"/>
                    </a:lnTo>
                    <a:lnTo>
                      <a:pt x="165" y="133"/>
                    </a:lnTo>
                    <a:lnTo>
                      <a:pt x="164" y="134"/>
                    </a:lnTo>
                    <a:lnTo>
                      <a:pt x="163" y="134"/>
                    </a:lnTo>
                    <a:lnTo>
                      <a:pt x="162" y="133"/>
                    </a:lnTo>
                    <a:lnTo>
                      <a:pt x="162" y="132"/>
                    </a:lnTo>
                    <a:lnTo>
                      <a:pt x="163" y="131"/>
                    </a:lnTo>
                    <a:lnTo>
                      <a:pt x="163" y="130"/>
                    </a:lnTo>
                    <a:lnTo>
                      <a:pt x="162" y="130"/>
                    </a:lnTo>
                    <a:lnTo>
                      <a:pt x="162" y="129"/>
                    </a:lnTo>
                    <a:lnTo>
                      <a:pt x="161" y="129"/>
                    </a:lnTo>
                    <a:lnTo>
                      <a:pt x="160" y="129"/>
                    </a:lnTo>
                    <a:lnTo>
                      <a:pt x="159" y="130"/>
                    </a:lnTo>
                    <a:lnTo>
                      <a:pt x="157" y="130"/>
                    </a:lnTo>
                    <a:lnTo>
                      <a:pt x="157" y="129"/>
                    </a:lnTo>
                    <a:lnTo>
                      <a:pt x="157" y="128"/>
                    </a:lnTo>
                    <a:lnTo>
                      <a:pt x="158" y="127"/>
                    </a:lnTo>
                    <a:lnTo>
                      <a:pt x="158" y="126"/>
                    </a:lnTo>
                    <a:lnTo>
                      <a:pt x="157" y="126"/>
                    </a:lnTo>
                    <a:lnTo>
                      <a:pt x="156" y="126"/>
                    </a:lnTo>
                    <a:lnTo>
                      <a:pt x="155" y="127"/>
                    </a:lnTo>
                    <a:lnTo>
                      <a:pt x="154" y="131"/>
                    </a:lnTo>
                    <a:lnTo>
                      <a:pt x="153" y="131"/>
                    </a:lnTo>
                    <a:lnTo>
                      <a:pt x="153" y="132"/>
                    </a:lnTo>
                    <a:lnTo>
                      <a:pt x="152" y="132"/>
                    </a:lnTo>
                    <a:lnTo>
                      <a:pt x="152" y="131"/>
                    </a:lnTo>
                    <a:lnTo>
                      <a:pt x="151" y="131"/>
                    </a:lnTo>
                    <a:lnTo>
                      <a:pt x="151" y="129"/>
                    </a:lnTo>
                    <a:lnTo>
                      <a:pt x="150" y="129"/>
                    </a:lnTo>
                    <a:lnTo>
                      <a:pt x="149" y="128"/>
                    </a:lnTo>
                    <a:lnTo>
                      <a:pt x="147" y="128"/>
                    </a:lnTo>
                    <a:lnTo>
                      <a:pt x="147" y="127"/>
                    </a:lnTo>
                    <a:lnTo>
                      <a:pt x="148" y="126"/>
                    </a:lnTo>
                    <a:lnTo>
                      <a:pt x="149" y="126"/>
                    </a:lnTo>
                    <a:lnTo>
                      <a:pt x="150" y="126"/>
                    </a:lnTo>
                    <a:lnTo>
                      <a:pt x="151" y="125"/>
                    </a:lnTo>
                    <a:lnTo>
                      <a:pt x="151" y="124"/>
                    </a:lnTo>
                    <a:lnTo>
                      <a:pt x="149" y="124"/>
                    </a:lnTo>
                    <a:lnTo>
                      <a:pt x="148" y="124"/>
                    </a:lnTo>
                    <a:lnTo>
                      <a:pt x="147" y="124"/>
                    </a:lnTo>
                    <a:lnTo>
                      <a:pt x="146" y="124"/>
                    </a:lnTo>
                    <a:lnTo>
                      <a:pt x="145" y="123"/>
                    </a:lnTo>
                    <a:lnTo>
                      <a:pt x="145" y="124"/>
                    </a:lnTo>
                    <a:lnTo>
                      <a:pt x="144" y="124"/>
                    </a:lnTo>
                    <a:lnTo>
                      <a:pt x="144" y="126"/>
                    </a:lnTo>
                    <a:lnTo>
                      <a:pt x="145" y="128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3" y="129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6"/>
                    </a:lnTo>
                    <a:lnTo>
                      <a:pt x="139" y="127"/>
                    </a:lnTo>
                    <a:lnTo>
                      <a:pt x="139" y="128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7" y="127"/>
                    </a:lnTo>
                    <a:lnTo>
                      <a:pt x="137" y="126"/>
                    </a:lnTo>
                    <a:lnTo>
                      <a:pt x="137" y="123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5" y="124"/>
                    </a:lnTo>
                    <a:lnTo>
                      <a:pt x="136" y="126"/>
                    </a:lnTo>
                    <a:lnTo>
                      <a:pt x="135" y="127"/>
                    </a:lnTo>
                    <a:lnTo>
                      <a:pt x="135" y="126"/>
                    </a:lnTo>
                    <a:lnTo>
                      <a:pt x="133" y="125"/>
                    </a:lnTo>
                    <a:lnTo>
                      <a:pt x="132" y="124"/>
                    </a:lnTo>
                    <a:lnTo>
                      <a:pt x="132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19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1" y="118"/>
                    </a:lnTo>
                    <a:lnTo>
                      <a:pt x="131" y="119"/>
                    </a:lnTo>
                    <a:lnTo>
                      <a:pt x="130" y="120"/>
                    </a:lnTo>
                    <a:lnTo>
                      <a:pt x="128" y="120"/>
                    </a:lnTo>
                    <a:lnTo>
                      <a:pt x="128" y="121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8" y="124"/>
                    </a:lnTo>
                    <a:lnTo>
                      <a:pt x="127" y="124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2"/>
                    </a:lnTo>
                    <a:lnTo>
                      <a:pt x="122" y="121"/>
                    </a:lnTo>
                    <a:lnTo>
                      <a:pt x="122" y="120"/>
                    </a:lnTo>
                    <a:lnTo>
                      <a:pt x="121" y="120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6" y="122"/>
                    </a:lnTo>
                    <a:lnTo>
                      <a:pt x="115" y="123"/>
                    </a:lnTo>
                    <a:lnTo>
                      <a:pt x="114" y="123"/>
                    </a:lnTo>
                    <a:lnTo>
                      <a:pt x="113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1" y="120"/>
                    </a:lnTo>
                    <a:lnTo>
                      <a:pt x="110" y="120"/>
                    </a:lnTo>
                    <a:lnTo>
                      <a:pt x="109" y="120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4"/>
                    </a:lnTo>
                    <a:lnTo>
                      <a:pt x="106" y="123"/>
                    </a:lnTo>
                    <a:lnTo>
                      <a:pt x="106" y="122"/>
                    </a:lnTo>
                    <a:lnTo>
                      <a:pt x="106" y="121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5" y="119"/>
                    </a:lnTo>
                    <a:lnTo>
                      <a:pt x="104" y="119"/>
                    </a:lnTo>
                    <a:lnTo>
                      <a:pt x="104" y="120"/>
                    </a:lnTo>
                    <a:lnTo>
                      <a:pt x="103" y="121"/>
                    </a:lnTo>
                    <a:lnTo>
                      <a:pt x="102" y="121"/>
                    </a:lnTo>
                    <a:lnTo>
                      <a:pt x="101" y="120"/>
                    </a:lnTo>
                    <a:lnTo>
                      <a:pt x="101" y="119"/>
                    </a:lnTo>
                    <a:lnTo>
                      <a:pt x="102" y="117"/>
                    </a:lnTo>
                    <a:lnTo>
                      <a:pt x="101" y="116"/>
                    </a:lnTo>
                    <a:lnTo>
                      <a:pt x="99" y="116"/>
                    </a:lnTo>
                    <a:lnTo>
                      <a:pt x="98" y="115"/>
                    </a:lnTo>
                    <a:lnTo>
                      <a:pt x="97" y="115"/>
                    </a:lnTo>
                    <a:lnTo>
                      <a:pt x="96" y="115"/>
                    </a:lnTo>
                    <a:lnTo>
                      <a:pt x="95" y="116"/>
                    </a:lnTo>
                    <a:lnTo>
                      <a:pt x="94" y="116"/>
                    </a:lnTo>
                    <a:lnTo>
                      <a:pt x="93" y="115"/>
                    </a:lnTo>
                    <a:lnTo>
                      <a:pt x="94" y="114"/>
                    </a:lnTo>
                    <a:lnTo>
                      <a:pt x="94" y="113"/>
                    </a:lnTo>
                    <a:lnTo>
                      <a:pt x="94" y="112"/>
                    </a:lnTo>
                    <a:lnTo>
                      <a:pt x="93" y="111"/>
                    </a:lnTo>
                    <a:lnTo>
                      <a:pt x="92" y="111"/>
                    </a:lnTo>
                    <a:lnTo>
                      <a:pt x="91" y="112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5"/>
                    </a:lnTo>
                    <a:lnTo>
                      <a:pt x="86" y="115"/>
                    </a:lnTo>
                    <a:lnTo>
                      <a:pt x="85" y="114"/>
                    </a:lnTo>
                    <a:lnTo>
                      <a:pt x="85" y="112"/>
                    </a:lnTo>
                    <a:lnTo>
                      <a:pt x="85" y="111"/>
                    </a:lnTo>
                    <a:lnTo>
                      <a:pt x="84" y="110"/>
                    </a:lnTo>
                    <a:lnTo>
                      <a:pt x="83" y="110"/>
                    </a:lnTo>
                    <a:lnTo>
                      <a:pt x="83" y="111"/>
                    </a:lnTo>
                    <a:lnTo>
                      <a:pt x="82" y="112"/>
                    </a:lnTo>
                    <a:lnTo>
                      <a:pt x="82" y="113"/>
                    </a:lnTo>
                    <a:lnTo>
                      <a:pt x="82" y="115"/>
                    </a:lnTo>
                    <a:lnTo>
                      <a:pt x="82" y="116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79" y="116"/>
                    </a:lnTo>
                    <a:lnTo>
                      <a:pt x="79" y="115"/>
                    </a:lnTo>
                    <a:lnTo>
                      <a:pt x="79" y="113"/>
                    </a:lnTo>
                    <a:lnTo>
                      <a:pt x="79" y="112"/>
                    </a:lnTo>
                    <a:lnTo>
                      <a:pt x="80" y="111"/>
                    </a:lnTo>
                    <a:lnTo>
                      <a:pt x="81" y="110"/>
                    </a:lnTo>
                    <a:lnTo>
                      <a:pt x="81" y="109"/>
                    </a:lnTo>
                    <a:lnTo>
                      <a:pt x="80" y="108"/>
                    </a:lnTo>
                    <a:lnTo>
                      <a:pt x="80" y="107"/>
                    </a:lnTo>
                    <a:lnTo>
                      <a:pt x="79" y="107"/>
                    </a:lnTo>
                    <a:lnTo>
                      <a:pt x="78" y="108"/>
                    </a:lnTo>
                    <a:lnTo>
                      <a:pt x="77" y="109"/>
                    </a:lnTo>
                    <a:lnTo>
                      <a:pt x="76" y="109"/>
                    </a:lnTo>
                    <a:lnTo>
                      <a:pt x="75" y="109"/>
                    </a:lnTo>
                    <a:lnTo>
                      <a:pt x="75" y="107"/>
                    </a:lnTo>
                    <a:lnTo>
                      <a:pt x="75" y="106"/>
                    </a:lnTo>
                    <a:lnTo>
                      <a:pt x="76" y="106"/>
                    </a:lnTo>
                    <a:lnTo>
                      <a:pt x="77" y="105"/>
                    </a:lnTo>
                    <a:lnTo>
                      <a:pt x="77" y="104"/>
                    </a:lnTo>
                    <a:lnTo>
                      <a:pt x="78" y="103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1"/>
                    </a:lnTo>
                    <a:lnTo>
                      <a:pt x="75" y="102"/>
                    </a:lnTo>
                    <a:lnTo>
                      <a:pt x="74" y="102"/>
                    </a:lnTo>
                    <a:lnTo>
                      <a:pt x="73" y="102"/>
                    </a:lnTo>
                    <a:lnTo>
                      <a:pt x="73" y="103"/>
                    </a:lnTo>
                    <a:lnTo>
                      <a:pt x="72" y="104"/>
                    </a:lnTo>
                    <a:lnTo>
                      <a:pt x="72" y="105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1" y="110"/>
                    </a:lnTo>
                    <a:lnTo>
                      <a:pt x="69" y="110"/>
                    </a:lnTo>
                    <a:lnTo>
                      <a:pt x="67" y="111"/>
                    </a:lnTo>
                    <a:lnTo>
                      <a:pt x="66" y="111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3" y="108"/>
                    </a:lnTo>
                    <a:lnTo>
                      <a:pt x="63" y="109"/>
                    </a:lnTo>
                    <a:lnTo>
                      <a:pt x="63" y="110"/>
                    </a:lnTo>
                    <a:lnTo>
                      <a:pt x="62" y="111"/>
                    </a:lnTo>
                    <a:lnTo>
                      <a:pt x="62" y="112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57" y="110"/>
                    </a:lnTo>
                    <a:lnTo>
                      <a:pt x="56" y="110"/>
                    </a:lnTo>
                    <a:lnTo>
                      <a:pt x="55" y="111"/>
                    </a:lnTo>
                    <a:lnTo>
                      <a:pt x="54" y="111"/>
                    </a:lnTo>
                    <a:lnTo>
                      <a:pt x="53" y="112"/>
                    </a:lnTo>
                    <a:lnTo>
                      <a:pt x="51" y="113"/>
                    </a:lnTo>
                    <a:lnTo>
                      <a:pt x="50" y="115"/>
                    </a:lnTo>
                    <a:lnTo>
                      <a:pt x="49" y="115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8" y="113"/>
                    </a:lnTo>
                    <a:lnTo>
                      <a:pt x="49" y="112"/>
                    </a:lnTo>
                    <a:lnTo>
                      <a:pt x="50" y="110"/>
                    </a:lnTo>
                    <a:lnTo>
                      <a:pt x="51" y="107"/>
                    </a:lnTo>
                    <a:lnTo>
                      <a:pt x="52" y="107"/>
                    </a:lnTo>
                    <a:lnTo>
                      <a:pt x="52" y="106"/>
                    </a:lnTo>
                    <a:lnTo>
                      <a:pt x="51" y="105"/>
                    </a:lnTo>
                    <a:lnTo>
                      <a:pt x="50" y="104"/>
                    </a:lnTo>
                    <a:lnTo>
                      <a:pt x="49" y="104"/>
                    </a:lnTo>
                    <a:lnTo>
                      <a:pt x="48" y="104"/>
                    </a:lnTo>
                    <a:lnTo>
                      <a:pt x="47" y="104"/>
                    </a:lnTo>
                    <a:lnTo>
                      <a:pt x="46" y="104"/>
                    </a:lnTo>
                    <a:lnTo>
                      <a:pt x="46" y="103"/>
                    </a:lnTo>
                    <a:lnTo>
                      <a:pt x="45" y="102"/>
                    </a:lnTo>
                    <a:lnTo>
                      <a:pt x="45" y="101"/>
                    </a:lnTo>
                    <a:lnTo>
                      <a:pt x="44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2" y="103"/>
                    </a:lnTo>
                    <a:lnTo>
                      <a:pt x="41" y="105"/>
                    </a:lnTo>
                    <a:lnTo>
                      <a:pt x="40" y="106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7"/>
                    </a:lnTo>
                    <a:lnTo>
                      <a:pt x="35" y="107"/>
                    </a:lnTo>
                    <a:lnTo>
                      <a:pt x="34" y="106"/>
                    </a:lnTo>
                    <a:lnTo>
                      <a:pt x="34" y="105"/>
                    </a:lnTo>
                    <a:lnTo>
                      <a:pt x="33" y="105"/>
                    </a:lnTo>
                    <a:lnTo>
                      <a:pt x="32" y="105"/>
                    </a:lnTo>
                    <a:lnTo>
                      <a:pt x="31" y="106"/>
                    </a:lnTo>
                    <a:lnTo>
                      <a:pt x="31" y="107"/>
                    </a:lnTo>
                    <a:lnTo>
                      <a:pt x="31" y="108"/>
                    </a:lnTo>
                    <a:lnTo>
                      <a:pt x="33" y="110"/>
                    </a:lnTo>
                    <a:lnTo>
                      <a:pt x="33" y="111"/>
                    </a:lnTo>
                    <a:lnTo>
                      <a:pt x="33" y="112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0" y="112"/>
                    </a:lnTo>
                    <a:lnTo>
                      <a:pt x="29" y="112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10"/>
                    </a:lnTo>
                    <a:lnTo>
                      <a:pt x="23" y="110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0" y="111"/>
                    </a:lnTo>
                    <a:lnTo>
                      <a:pt x="20" y="112"/>
                    </a:lnTo>
                    <a:lnTo>
                      <a:pt x="19" y="113"/>
                    </a:lnTo>
                    <a:lnTo>
                      <a:pt x="18" y="114"/>
                    </a:lnTo>
                    <a:lnTo>
                      <a:pt x="17" y="113"/>
                    </a:lnTo>
                    <a:lnTo>
                      <a:pt x="18" y="111"/>
                    </a:lnTo>
                    <a:lnTo>
                      <a:pt x="18" y="110"/>
                    </a:lnTo>
                    <a:lnTo>
                      <a:pt x="17" y="109"/>
                    </a:lnTo>
                    <a:lnTo>
                      <a:pt x="17" y="108"/>
                    </a:lnTo>
                    <a:lnTo>
                      <a:pt x="16" y="107"/>
                    </a:lnTo>
                    <a:lnTo>
                      <a:pt x="15" y="107"/>
                    </a:lnTo>
                    <a:lnTo>
                      <a:pt x="14" y="107"/>
                    </a:lnTo>
                    <a:lnTo>
                      <a:pt x="12" y="108"/>
                    </a:lnTo>
                    <a:lnTo>
                      <a:pt x="11" y="109"/>
                    </a:lnTo>
                    <a:lnTo>
                      <a:pt x="10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6" y="105"/>
                    </a:lnTo>
                    <a:lnTo>
                      <a:pt x="5" y="106"/>
                    </a:lnTo>
                    <a:lnTo>
                      <a:pt x="3" y="108"/>
                    </a:lnTo>
                    <a:lnTo>
                      <a:pt x="2" y="108"/>
                    </a:lnTo>
                    <a:lnTo>
                      <a:pt x="1" y="108"/>
                    </a:lnTo>
                    <a:lnTo>
                      <a:pt x="0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5"/>
                    </a:lnTo>
                    <a:lnTo>
                      <a:pt x="2" y="105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3" y="104"/>
                    </a:lnTo>
                    <a:lnTo>
                      <a:pt x="2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100"/>
                    </a:lnTo>
                    <a:lnTo>
                      <a:pt x="3" y="101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6" y="100"/>
                    </a:lnTo>
                    <a:lnTo>
                      <a:pt x="4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5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7"/>
                    </a:lnTo>
                    <a:lnTo>
                      <a:pt x="5" y="97"/>
                    </a:lnTo>
                    <a:lnTo>
                      <a:pt x="4" y="96"/>
                    </a:lnTo>
                    <a:lnTo>
                      <a:pt x="4" y="95"/>
                    </a:lnTo>
                    <a:lnTo>
                      <a:pt x="4" y="94"/>
                    </a:lnTo>
                    <a:lnTo>
                      <a:pt x="5" y="94"/>
                    </a:lnTo>
                    <a:lnTo>
                      <a:pt x="5" y="96"/>
                    </a:lnTo>
                    <a:lnTo>
                      <a:pt x="7" y="97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6" y="92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9" y="92"/>
                    </a:lnTo>
                    <a:lnTo>
                      <a:pt x="8" y="92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9" y="90"/>
                    </a:lnTo>
                    <a:lnTo>
                      <a:pt x="10" y="91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1" y="87"/>
                    </a:lnTo>
                    <a:lnTo>
                      <a:pt x="11" y="86"/>
                    </a:lnTo>
                    <a:lnTo>
                      <a:pt x="12" y="86"/>
                    </a:lnTo>
                    <a:lnTo>
                      <a:pt x="13" y="86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3" y="84"/>
                    </a:lnTo>
                    <a:lnTo>
                      <a:pt x="13" y="83"/>
                    </a:lnTo>
                    <a:lnTo>
                      <a:pt x="14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6" y="81"/>
                    </a:lnTo>
                    <a:lnTo>
                      <a:pt x="17" y="81"/>
                    </a:lnTo>
                    <a:lnTo>
                      <a:pt x="16" y="81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5" y="78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6" y="75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5" y="74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4" y="70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5" y="66"/>
                    </a:lnTo>
                    <a:lnTo>
                      <a:pt x="14" y="65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4" y="64"/>
                    </a:lnTo>
                    <a:lnTo>
                      <a:pt x="14" y="63"/>
                    </a:lnTo>
                    <a:lnTo>
                      <a:pt x="13" y="63"/>
                    </a:lnTo>
                    <a:lnTo>
                      <a:pt x="12" y="63"/>
                    </a:lnTo>
                    <a:lnTo>
                      <a:pt x="12" y="62"/>
                    </a:lnTo>
                    <a:lnTo>
                      <a:pt x="12" y="63"/>
                    </a:lnTo>
                    <a:lnTo>
                      <a:pt x="11" y="63"/>
                    </a:lnTo>
                    <a:lnTo>
                      <a:pt x="10" y="63"/>
                    </a:lnTo>
                    <a:lnTo>
                      <a:pt x="10" y="62"/>
                    </a:lnTo>
                    <a:lnTo>
                      <a:pt x="11" y="62"/>
                    </a:lnTo>
                    <a:lnTo>
                      <a:pt x="11" y="61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11" y="60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7"/>
                    </a:lnTo>
                    <a:lnTo>
                      <a:pt x="13" y="57"/>
                    </a:lnTo>
                    <a:lnTo>
                      <a:pt x="14" y="56"/>
                    </a:lnTo>
                    <a:lnTo>
                      <a:pt x="13" y="56"/>
                    </a:lnTo>
                    <a:lnTo>
                      <a:pt x="12" y="56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3" y="53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2" y="52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2" y="51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13" y="49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3" y="48"/>
                    </a:lnTo>
                    <a:lnTo>
                      <a:pt x="13" y="47"/>
                    </a:lnTo>
                    <a:lnTo>
                      <a:pt x="13" y="46"/>
                    </a:lnTo>
                    <a:lnTo>
                      <a:pt x="13" y="47"/>
                    </a:lnTo>
                    <a:lnTo>
                      <a:pt x="14" y="46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3" y="43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4" y="41"/>
                    </a:lnTo>
                    <a:lnTo>
                      <a:pt x="14" y="40"/>
                    </a:lnTo>
                    <a:lnTo>
                      <a:pt x="13" y="39"/>
                    </a:lnTo>
                    <a:lnTo>
                      <a:pt x="13" y="38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8"/>
                    </a:lnTo>
                    <a:lnTo>
                      <a:pt x="15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7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4"/>
                    </a:lnTo>
                    <a:lnTo>
                      <a:pt x="16" y="33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6" y="33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6" y="27"/>
                    </a:lnTo>
                    <a:lnTo>
                      <a:pt x="16" y="28"/>
                    </a:lnTo>
                    <a:lnTo>
                      <a:pt x="17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17" y="22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19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7"/>
                    </a:lnTo>
                    <a:lnTo>
                      <a:pt x="21" y="16"/>
                    </a:lnTo>
                    <a:lnTo>
                      <a:pt x="22" y="16"/>
                    </a:lnTo>
                    <a:lnTo>
                      <a:pt x="22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6" y="13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7" y="12"/>
                    </a:lnTo>
                    <a:lnTo>
                      <a:pt x="47" y="11"/>
                    </a:lnTo>
                    <a:lnTo>
                      <a:pt x="48" y="12"/>
                    </a:lnTo>
                    <a:lnTo>
                      <a:pt x="48" y="11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51" y="12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2" y="12"/>
                    </a:lnTo>
                    <a:lnTo>
                      <a:pt x="52" y="13"/>
                    </a:lnTo>
                    <a:lnTo>
                      <a:pt x="53" y="13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6" y="13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7" y="13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0" y="18"/>
                    </a:lnTo>
                    <a:lnTo>
                      <a:pt x="61" y="18"/>
                    </a:lnTo>
                    <a:lnTo>
                      <a:pt x="61" y="19"/>
                    </a:lnTo>
                    <a:lnTo>
                      <a:pt x="62" y="19"/>
                    </a:lnTo>
                    <a:lnTo>
                      <a:pt x="61" y="20"/>
                    </a:lnTo>
                    <a:lnTo>
                      <a:pt x="62" y="19"/>
                    </a:lnTo>
                    <a:lnTo>
                      <a:pt x="62" y="20"/>
                    </a:lnTo>
                    <a:lnTo>
                      <a:pt x="63" y="20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6" y="23"/>
                    </a:lnTo>
                    <a:lnTo>
                      <a:pt x="67" y="23"/>
                    </a:lnTo>
                    <a:lnTo>
                      <a:pt x="68" y="24"/>
                    </a:lnTo>
                    <a:lnTo>
                      <a:pt x="68" y="23"/>
                    </a:lnTo>
                    <a:lnTo>
                      <a:pt x="69" y="23"/>
                    </a:lnTo>
                    <a:lnTo>
                      <a:pt x="70" y="23"/>
                    </a:lnTo>
                    <a:lnTo>
                      <a:pt x="70" y="24"/>
                    </a:lnTo>
                    <a:lnTo>
                      <a:pt x="71" y="25"/>
                    </a:lnTo>
                    <a:lnTo>
                      <a:pt x="71" y="26"/>
                    </a:lnTo>
                    <a:lnTo>
                      <a:pt x="72" y="27"/>
                    </a:lnTo>
                    <a:lnTo>
                      <a:pt x="73" y="27"/>
                    </a:lnTo>
                    <a:lnTo>
                      <a:pt x="74" y="27"/>
                    </a:lnTo>
                    <a:lnTo>
                      <a:pt x="75" y="27"/>
                    </a:lnTo>
                    <a:lnTo>
                      <a:pt x="75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7"/>
                    </a:lnTo>
                    <a:lnTo>
                      <a:pt x="79" y="27"/>
                    </a:lnTo>
                    <a:lnTo>
                      <a:pt x="80" y="27"/>
                    </a:lnTo>
                    <a:lnTo>
                      <a:pt x="80" y="26"/>
                    </a:lnTo>
                    <a:lnTo>
                      <a:pt x="81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4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6" y="25"/>
                    </a:lnTo>
                    <a:lnTo>
                      <a:pt x="87" y="25"/>
                    </a:lnTo>
                    <a:lnTo>
                      <a:pt x="87" y="26"/>
                    </a:lnTo>
                    <a:lnTo>
                      <a:pt x="88" y="26"/>
                    </a:lnTo>
                    <a:lnTo>
                      <a:pt x="89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4" y="26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6"/>
                    </a:lnTo>
                    <a:lnTo>
                      <a:pt x="107" y="25"/>
                    </a:lnTo>
                    <a:lnTo>
                      <a:pt x="108" y="25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5" y="27"/>
                    </a:lnTo>
                    <a:lnTo>
                      <a:pt x="116" y="28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1"/>
                    </a:lnTo>
                    <a:lnTo>
                      <a:pt x="120" y="32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2"/>
                    </a:lnTo>
                    <a:lnTo>
                      <a:pt x="124" y="32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2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33"/>
                    </a:lnTo>
                    <a:lnTo>
                      <a:pt x="131" y="33"/>
                    </a:lnTo>
                    <a:lnTo>
                      <a:pt x="131" y="34"/>
                    </a:lnTo>
                    <a:lnTo>
                      <a:pt x="132" y="34"/>
                    </a:lnTo>
                    <a:lnTo>
                      <a:pt x="133" y="34"/>
                    </a:lnTo>
                    <a:lnTo>
                      <a:pt x="134" y="35"/>
                    </a:lnTo>
                    <a:lnTo>
                      <a:pt x="134" y="36"/>
                    </a:lnTo>
                    <a:lnTo>
                      <a:pt x="135" y="36"/>
                    </a:lnTo>
                    <a:lnTo>
                      <a:pt x="136" y="36"/>
                    </a:lnTo>
                    <a:lnTo>
                      <a:pt x="137" y="36"/>
                    </a:lnTo>
                    <a:lnTo>
                      <a:pt x="138" y="36"/>
                    </a:lnTo>
                    <a:lnTo>
                      <a:pt x="139" y="36"/>
                    </a:lnTo>
                    <a:lnTo>
                      <a:pt x="139" y="35"/>
                    </a:lnTo>
                    <a:lnTo>
                      <a:pt x="140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3" y="36"/>
                    </a:lnTo>
                    <a:lnTo>
                      <a:pt x="144" y="36"/>
                    </a:lnTo>
                    <a:lnTo>
                      <a:pt x="145" y="37"/>
                    </a:lnTo>
                    <a:lnTo>
                      <a:pt x="145" y="36"/>
                    </a:lnTo>
                    <a:lnTo>
                      <a:pt x="146" y="36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8" y="37"/>
                    </a:lnTo>
                    <a:lnTo>
                      <a:pt x="149" y="37"/>
                    </a:lnTo>
                    <a:lnTo>
                      <a:pt x="150" y="38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9"/>
                    </a:lnTo>
                    <a:lnTo>
                      <a:pt x="154" y="39"/>
                    </a:lnTo>
                    <a:lnTo>
                      <a:pt x="155" y="39"/>
                    </a:lnTo>
                    <a:lnTo>
                      <a:pt x="155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9" y="39"/>
                    </a:lnTo>
                    <a:lnTo>
                      <a:pt x="160" y="38"/>
                    </a:lnTo>
                    <a:lnTo>
                      <a:pt x="161" y="38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3" y="41"/>
                    </a:lnTo>
                    <a:lnTo>
                      <a:pt x="164" y="41"/>
                    </a:lnTo>
                    <a:lnTo>
                      <a:pt x="165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7" y="41"/>
                    </a:lnTo>
                    <a:lnTo>
                      <a:pt x="169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69" y="45"/>
                    </a:lnTo>
                    <a:lnTo>
                      <a:pt x="169" y="46"/>
                    </a:lnTo>
                    <a:lnTo>
                      <a:pt x="170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1" y="47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3" y="47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9"/>
                    </a:lnTo>
                    <a:lnTo>
                      <a:pt x="175" y="50"/>
                    </a:lnTo>
                    <a:lnTo>
                      <a:pt x="176" y="50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0" y="52"/>
                    </a:lnTo>
                    <a:lnTo>
                      <a:pt x="181" y="52"/>
                    </a:lnTo>
                    <a:lnTo>
                      <a:pt x="181" y="53"/>
                    </a:lnTo>
                    <a:lnTo>
                      <a:pt x="182" y="53"/>
                    </a:lnTo>
                    <a:lnTo>
                      <a:pt x="182" y="52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4" y="54"/>
                    </a:lnTo>
                    <a:lnTo>
                      <a:pt x="185" y="54"/>
                    </a:lnTo>
                    <a:lnTo>
                      <a:pt x="187" y="54"/>
                    </a:lnTo>
                    <a:lnTo>
                      <a:pt x="188" y="54"/>
                    </a:lnTo>
                    <a:lnTo>
                      <a:pt x="189" y="55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5"/>
                    </a:lnTo>
                    <a:lnTo>
                      <a:pt x="192" y="55"/>
                    </a:lnTo>
                    <a:lnTo>
                      <a:pt x="192" y="56"/>
                    </a:lnTo>
                    <a:lnTo>
                      <a:pt x="192" y="55"/>
                    </a:lnTo>
                    <a:lnTo>
                      <a:pt x="195" y="54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8" y="55"/>
                    </a:lnTo>
                    <a:lnTo>
                      <a:pt x="199" y="55"/>
                    </a:lnTo>
                    <a:lnTo>
                      <a:pt x="200" y="55"/>
                    </a:lnTo>
                    <a:lnTo>
                      <a:pt x="201" y="55"/>
                    </a:lnTo>
                    <a:lnTo>
                      <a:pt x="202" y="55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3" y="54"/>
                    </a:lnTo>
                    <a:lnTo>
                      <a:pt x="204" y="54"/>
                    </a:lnTo>
                    <a:lnTo>
                      <a:pt x="205" y="55"/>
                    </a:lnTo>
                    <a:lnTo>
                      <a:pt x="206" y="55"/>
                    </a:lnTo>
                    <a:lnTo>
                      <a:pt x="207" y="55"/>
                    </a:lnTo>
                    <a:lnTo>
                      <a:pt x="208" y="54"/>
                    </a:lnTo>
                    <a:lnTo>
                      <a:pt x="209" y="53"/>
                    </a:lnTo>
                    <a:lnTo>
                      <a:pt x="209" y="52"/>
                    </a:lnTo>
                    <a:lnTo>
                      <a:pt x="210" y="53"/>
                    </a:lnTo>
                    <a:lnTo>
                      <a:pt x="210" y="54"/>
                    </a:lnTo>
                    <a:lnTo>
                      <a:pt x="211" y="54"/>
                    </a:lnTo>
                    <a:lnTo>
                      <a:pt x="211" y="55"/>
                    </a:lnTo>
                    <a:lnTo>
                      <a:pt x="212" y="55"/>
                    </a:lnTo>
                    <a:lnTo>
                      <a:pt x="212" y="56"/>
                    </a:lnTo>
                    <a:lnTo>
                      <a:pt x="213" y="56"/>
                    </a:lnTo>
                    <a:lnTo>
                      <a:pt x="214" y="56"/>
                    </a:lnTo>
                    <a:lnTo>
                      <a:pt x="215" y="56"/>
                    </a:lnTo>
                    <a:lnTo>
                      <a:pt x="216" y="56"/>
                    </a:lnTo>
                    <a:lnTo>
                      <a:pt x="216" y="55"/>
                    </a:lnTo>
                    <a:lnTo>
                      <a:pt x="216" y="56"/>
                    </a:lnTo>
                    <a:lnTo>
                      <a:pt x="217" y="56"/>
                    </a:lnTo>
                    <a:lnTo>
                      <a:pt x="218" y="56"/>
                    </a:lnTo>
                    <a:lnTo>
                      <a:pt x="219" y="56"/>
                    </a:lnTo>
                    <a:lnTo>
                      <a:pt x="220" y="56"/>
                    </a:lnTo>
                    <a:lnTo>
                      <a:pt x="220" y="57"/>
                    </a:lnTo>
                    <a:lnTo>
                      <a:pt x="221" y="56"/>
                    </a:lnTo>
                    <a:lnTo>
                      <a:pt x="222" y="57"/>
                    </a:lnTo>
                    <a:lnTo>
                      <a:pt x="223" y="57"/>
                    </a:lnTo>
                    <a:lnTo>
                      <a:pt x="224" y="56"/>
                    </a:lnTo>
                    <a:lnTo>
                      <a:pt x="225" y="57"/>
                    </a:lnTo>
                    <a:lnTo>
                      <a:pt x="226" y="58"/>
                    </a:lnTo>
                    <a:lnTo>
                      <a:pt x="226" y="59"/>
                    </a:lnTo>
                    <a:lnTo>
                      <a:pt x="225" y="60"/>
                    </a:lnTo>
                    <a:lnTo>
                      <a:pt x="226" y="60"/>
                    </a:lnTo>
                    <a:lnTo>
                      <a:pt x="226" y="61"/>
                    </a:lnTo>
                    <a:lnTo>
                      <a:pt x="227" y="60"/>
                    </a:lnTo>
                    <a:lnTo>
                      <a:pt x="228" y="61"/>
                    </a:lnTo>
                    <a:lnTo>
                      <a:pt x="228" y="62"/>
                    </a:lnTo>
                    <a:lnTo>
                      <a:pt x="229" y="62"/>
                    </a:lnTo>
                    <a:lnTo>
                      <a:pt x="229" y="63"/>
                    </a:lnTo>
                    <a:lnTo>
                      <a:pt x="228" y="63"/>
                    </a:lnTo>
                    <a:lnTo>
                      <a:pt x="229" y="63"/>
                    </a:lnTo>
                    <a:lnTo>
                      <a:pt x="229" y="64"/>
                    </a:lnTo>
                    <a:lnTo>
                      <a:pt x="229" y="65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9"/>
                    </a:lnTo>
                    <a:lnTo>
                      <a:pt x="233" y="70"/>
                    </a:lnTo>
                    <a:lnTo>
                      <a:pt x="232" y="70"/>
                    </a:lnTo>
                    <a:lnTo>
                      <a:pt x="232" y="71"/>
                    </a:lnTo>
                    <a:lnTo>
                      <a:pt x="233" y="70"/>
                    </a:lnTo>
                    <a:lnTo>
                      <a:pt x="234" y="70"/>
                    </a:lnTo>
                    <a:lnTo>
                      <a:pt x="234" y="69"/>
                    </a:lnTo>
                    <a:lnTo>
                      <a:pt x="234" y="68"/>
                    </a:lnTo>
                    <a:lnTo>
                      <a:pt x="234" y="67"/>
                    </a:lnTo>
                    <a:lnTo>
                      <a:pt x="233" y="67"/>
                    </a:lnTo>
                    <a:lnTo>
                      <a:pt x="233" y="66"/>
                    </a:lnTo>
                    <a:lnTo>
                      <a:pt x="234" y="66"/>
                    </a:lnTo>
                    <a:lnTo>
                      <a:pt x="235" y="65"/>
                    </a:lnTo>
                    <a:lnTo>
                      <a:pt x="236" y="65"/>
                    </a:lnTo>
                    <a:lnTo>
                      <a:pt x="237" y="65"/>
                    </a:lnTo>
                    <a:lnTo>
                      <a:pt x="238" y="64"/>
                    </a:lnTo>
                    <a:lnTo>
                      <a:pt x="239" y="64"/>
                    </a:lnTo>
                    <a:lnTo>
                      <a:pt x="240" y="64"/>
                    </a:lnTo>
                    <a:lnTo>
                      <a:pt x="241" y="64"/>
                    </a:lnTo>
                    <a:lnTo>
                      <a:pt x="241" y="65"/>
                    </a:lnTo>
                    <a:lnTo>
                      <a:pt x="242" y="64"/>
                    </a:lnTo>
                    <a:lnTo>
                      <a:pt x="243" y="65"/>
                    </a:lnTo>
                    <a:lnTo>
                      <a:pt x="243" y="64"/>
                    </a:lnTo>
                    <a:lnTo>
                      <a:pt x="243" y="65"/>
                    </a:lnTo>
                    <a:lnTo>
                      <a:pt x="244" y="65"/>
                    </a:lnTo>
                    <a:lnTo>
                      <a:pt x="245" y="64"/>
                    </a:lnTo>
                    <a:lnTo>
                      <a:pt x="245" y="65"/>
                    </a:lnTo>
                    <a:lnTo>
                      <a:pt x="245" y="64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7" y="63"/>
                    </a:lnTo>
                    <a:lnTo>
                      <a:pt x="247" y="62"/>
                    </a:lnTo>
                    <a:lnTo>
                      <a:pt x="248" y="62"/>
                    </a:lnTo>
                    <a:lnTo>
                      <a:pt x="249" y="62"/>
                    </a:lnTo>
                    <a:lnTo>
                      <a:pt x="250" y="62"/>
                    </a:lnTo>
                    <a:lnTo>
                      <a:pt x="250" y="61"/>
                    </a:lnTo>
                    <a:lnTo>
                      <a:pt x="250" y="60"/>
                    </a:lnTo>
                    <a:lnTo>
                      <a:pt x="250" y="59"/>
                    </a:lnTo>
                    <a:lnTo>
                      <a:pt x="251" y="59"/>
                    </a:lnTo>
                    <a:lnTo>
                      <a:pt x="251" y="58"/>
                    </a:lnTo>
                    <a:lnTo>
                      <a:pt x="251" y="57"/>
                    </a:lnTo>
                    <a:lnTo>
                      <a:pt x="251" y="56"/>
                    </a:lnTo>
                    <a:lnTo>
                      <a:pt x="252" y="56"/>
                    </a:lnTo>
                    <a:lnTo>
                      <a:pt x="251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0" y="53"/>
                    </a:lnTo>
                    <a:lnTo>
                      <a:pt x="249" y="53"/>
                    </a:lnTo>
                    <a:lnTo>
                      <a:pt x="249" y="51"/>
                    </a:lnTo>
                    <a:lnTo>
                      <a:pt x="249" y="50"/>
                    </a:lnTo>
                    <a:lnTo>
                      <a:pt x="248" y="50"/>
                    </a:lnTo>
                    <a:lnTo>
                      <a:pt x="248" y="49"/>
                    </a:lnTo>
                    <a:lnTo>
                      <a:pt x="247" y="49"/>
                    </a:lnTo>
                    <a:lnTo>
                      <a:pt x="247" y="48"/>
                    </a:lnTo>
                    <a:lnTo>
                      <a:pt x="247" y="47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8" y="47"/>
                    </a:lnTo>
                    <a:lnTo>
                      <a:pt x="248" y="46"/>
                    </a:lnTo>
                    <a:lnTo>
                      <a:pt x="249" y="46"/>
                    </a:lnTo>
                    <a:lnTo>
                      <a:pt x="248" y="46"/>
                    </a:lnTo>
                    <a:lnTo>
                      <a:pt x="248" y="45"/>
                    </a:lnTo>
                    <a:lnTo>
                      <a:pt x="249" y="45"/>
                    </a:lnTo>
                    <a:lnTo>
                      <a:pt x="249" y="44"/>
                    </a:lnTo>
                    <a:lnTo>
                      <a:pt x="248" y="44"/>
                    </a:lnTo>
                    <a:lnTo>
                      <a:pt x="247" y="44"/>
                    </a:lnTo>
                    <a:lnTo>
                      <a:pt x="247" y="43"/>
                    </a:lnTo>
                    <a:lnTo>
                      <a:pt x="247" y="42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5"/>
                    </a:lnTo>
                    <a:lnTo>
                      <a:pt x="249" y="35"/>
                    </a:lnTo>
                    <a:lnTo>
                      <a:pt x="249" y="34"/>
                    </a:lnTo>
                    <a:lnTo>
                      <a:pt x="250" y="33"/>
                    </a:lnTo>
                    <a:lnTo>
                      <a:pt x="250" y="32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2" y="30"/>
                    </a:lnTo>
                    <a:lnTo>
                      <a:pt x="253" y="30"/>
                    </a:lnTo>
                    <a:lnTo>
                      <a:pt x="253" y="29"/>
                    </a:lnTo>
                    <a:lnTo>
                      <a:pt x="254" y="29"/>
                    </a:lnTo>
                    <a:lnTo>
                      <a:pt x="254" y="28"/>
                    </a:lnTo>
                    <a:lnTo>
                      <a:pt x="255" y="27"/>
                    </a:lnTo>
                    <a:lnTo>
                      <a:pt x="256" y="28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9" y="27"/>
                    </a:lnTo>
                    <a:lnTo>
                      <a:pt x="259" y="26"/>
                    </a:lnTo>
                    <a:lnTo>
                      <a:pt x="260" y="26"/>
                    </a:lnTo>
                    <a:lnTo>
                      <a:pt x="261" y="26"/>
                    </a:lnTo>
                    <a:lnTo>
                      <a:pt x="262" y="26"/>
                    </a:lnTo>
                    <a:lnTo>
                      <a:pt x="263" y="26"/>
                    </a:lnTo>
                    <a:lnTo>
                      <a:pt x="264" y="25"/>
                    </a:lnTo>
                    <a:lnTo>
                      <a:pt x="265" y="26"/>
                    </a:lnTo>
                    <a:lnTo>
                      <a:pt x="265" y="25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6" y="23"/>
                    </a:lnTo>
                    <a:lnTo>
                      <a:pt x="267" y="22"/>
                    </a:lnTo>
                    <a:lnTo>
                      <a:pt x="267" y="21"/>
                    </a:lnTo>
                    <a:lnTo>
                      <a:pt x="268" y="22"/>
                    </a:lnTo>
                    <a:lnTo>
                      <a:pt x="269" y="22"/>
                    </a:lnTo>
                    <a:lnTo>
                      <a:pt x="270" y="23"/>
                    </a:lnTo>
                    <a:lnTo>
                      <a:pt x="275" y="21"/>
                    </a:lnTo>
                    <a:lnTo>
                      <a:pt x="276" y="22"/>
                    </a:lnTo>
                    <a:lnTo>
                      <a:pt x="277" y="23"/>
                    </a:lnTo>
                    <a:lnTo>
                      <a:pt x="277" y="24"/>
                    </a:lnTo>
                    <a:lnTo>
                      <a:pt x="277" y="25"/>
                    </a:lnTo>
                    <a:lnTo>
                      <a:pt x="278" y="25"/>
                    </a:lnTo>
                    <a:lnTo>
                      <a:pt x="279" y="26"/>
                    </a:lnTo>
                    <a:lnTo>
                      <a:pt x="280" y="27"/>
                    </a:lnTo>
                    <a:lnTo>
                      <a:pt x="281" y="27"/>
                    </a:lnTo>
                    <a:lnTo>
                      <a:pt x="281" y="26"/>
                    </a:lnTo>
                    <a:lnTo>
                      <a:pt x="281" y="25"/>
                    </a:lnTo>
                    <a:lnTo>
                      <a:pt x="281" y="24"/>
                    </a:lnTo>
                    <a:lnTo>
                      <a:pt x="280" y="23"/>
                    </a:lnTo>
                    <a:lnTo>
                      <a:pt x="281" y="22"/>
                    </a:lnTo>
                    <a:lnTo>
                      <a:pt x="282" y="22"/>
                    </a:lnTo>
                    <a:lnTo>
                      <a:pt x="283" y="24"/>
                    </a:lnTo>
                    <a:lnTo>
                      <a:pt x="284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4" y="28"/>
                    </a:lnTo>
                    <a:lnTo>
                      <a:pt x="285" y="28"/>
                    </a:lnTo>
                    <a:lnTo>
                      <a:pt x="286" y="27"/>
                    </a:lnTo>
                    <a:lnTo>
                      <a:pt x="286" y="26"/>
                    </a:lnTo>
                    <a:lnTo>
                      <a:pt x="286" y="25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4"/>
                    </a:lnTo>
                    <a:lnTo>
                      <a:pt x="289" y="26"/>
                    </a:lnTo>
                    <a:lnTo>
                      <a:pt x="290" y="27"/>
                    </a:lnTo>
                    <a:lnTo>
                      <a:pt x="291" y="26"/>
                    </a:lnTo>
                    <a:lnTo>
                      <a:pt x="291" y="24"/>
                    </a:lnTo>
                    <a:lnTo>
                      <a:pt x="293" y="23"/>
                    </a:lnTo>
                    <a:lnTo>
                      <a:pt x="295" y="22"/>
                    </a:lnTo>
                    <a:lnTo>
                      <a:pt x="296" y="22"/>
                    </a:lnTo>
                    <a:lnTo>
                      <a:pt x="297" y="22"/>
                    </a:lnTo>
                    <a:lnTo>
                      <a:pt x="298" y="22"/>
                    </a:lnTo>
                    <a:lnTo>
                      <a:pt x="299" y="22"/>
                    </a:lnTo>
                    <a:lnTo>
                      <a:pt x="299" y="23"/>
                    </a:lnTo>
                    <a:lnTo>
                      <a:pt x="299" y="24"/>
                    </a:lnTo>
                    <a:lnTo>
                      <a:pt x="299" y="25"/>
                    </a:lnTo>
                    <a:lnTo>
                      <a:pt x="300" y="25"/>
                    </a:lnTo>
                    <a:lnTo>
                      <a:pt x="302" y="24"/>
                    </a:lnTo>
                    <a:lnTo>
                      <a:pt x="302" y="23"/>
                    </a:lnTo>
                    <a:lnTo>
                      <a:pt x="301" y="21"/>
                    </a:lnTo>
                    <a:lnTo>
                      <a:pt x="301" y="20"/>
                    </a:lnTo>
                    <a:lnTo>
                      <a:pt x="302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09" y="12"/>
                    </a:lnTo>
                    <a:lnTo>
                      <a:pt x="309" y="10"/>
                    </a:lnTo>
                    <a:lnTo>
                      <a:pt x="308" y="10"/>
                    </a:lnTo>
                    <a:lnTo>
                      <a:pt x="309" y="9"/>
                    </a:lnTo>
                    <a:lnTo>
                      <a:pt x="310" y="9"/>
                    </a:lnTo>
                    <a:lnTo>
                      <a:pt x="310" y="8"/>
                    </a:lnTo>
                    <a:lnTo>
                      <a:pt x="310" y="7"/>
                    </a:lnTo>
                    <a:lnTo>
                      <a:pt x="311" y="6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7" y="6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19" y="5"/>
                    </a:lnTo>
                    <a:lnTo>
                      <a:pt x="319" y="4"/>
                    </a:lnTo>
                    <a:lnTo>
                      <a:pt x="318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5" y="2"/>
                    </a:lnTo>
                    <a:lnTo>
                      <a:pt x="317" y="0"/>
                    </a:lnTo>
                    <a:lnTo>
                      <a:pt x="318" y="0"/>
                    </a:lnTo>
                    <a:lnTo>
                      <a:pt x="318" y="1"/>
                    </a:lnTo>
                    <a:lnTo>
                      <a:pt x="319" y="2"/>
                    </a:lnTo>
                    <a:lnTo>
                      <a:pt x="319" y="3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0" y="3"/>
                    </a:lnTo>
                    <a:lnTo>
                      <a:pt x="321" y="3"/>
                    </a:lnTo>
                    <a:lnTo>
                      <a:pt x="323" y="3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6" y="3"/>
                    </a:lnTo>
                    <a:lnTo>
                      <a:pt x="326" y="2"/>
                    </a:lnTo>
                    <a:lnTo>
                      <a:pt x="327" y="2"/>
                    </a:lnTo>
                    <a:lnTo>
                      <a:pt x="327" y="3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3"/>
                    </a:lnTo>
                    <a:lnTo>
                      <a:pt x="329" y="4"/>
                    </a:lnTo>
                    <a:lnTo>
                      <a:pt x="329" y="5"/>
                    </a:lnTo>
                    <a:lnTo>
                      <a:pt x="330" y="6"/>
                    </a:lnTo>
                    <a:lnTo>
                      <a:pt x="330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6"/>
                    </a:lnTo>
                    <a:lnTo>
                      <a:pt x="333" y="7"/>
                    </a:lnTo>
                    <a:lnTo>
                      <a:pt x="335" y="8"/>
                    </a:lnTo>
                    <a:lnTo>
                      <a:pt x="335" y="9"/>
                    </a:lnTo>
                    <a:lnTo>
                      <a:pt x="336" y="9"/>
                    </a:lnTo>
                    <a:lnTo>
                      <a:pt x="336" y="10"/>
                    </a:lnTo>
                    <a:lnTo>
                      <a:pt x="337" y="11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7" y="13"/>
                    </a:lnTo>
                    <a:lnTo>
                      <a:pt x="338" y="14"/>
                    </a:lnTo>
                    <a:lnTo>
                      <a:pt x="339" y="14"/>
                    </a:lnTo>
                    <a:lnTo>
                      <a:pt x="339" y="15"/>
                    </a:lnTo>
                    <a:lnTo>
                      <a:pt x="340" y="14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39" y="14"/>
                    </a:lnTo>
                    <a:lnTo>
                      <a:pt x="340" y="14"/>
                    </a:lnTo>
                    <a:lnTo>
                      <a:pt x="340" y="13"/>
                    </a:lnTo>
                    <a:lnTo>
                      <a:pt x="339" y="12"/>
                    </a:lnTo>
                    <a:lnTo>
                      <a:pt x="340" y="11"/>
                    </a:lnTo>
                    <a:lnTo>
                      <a:pt x="340" y="10"/>
                    </a:lnTo>
                    <a:lnTo>
                      <a:pt x="340" y="9"/>
                    </a:lnTo>
                    <a:lnTo>
                      <a:pt x="341" y="9"/>
                    </a:lnTo>
                    <a:lnTo>
                      <a:pt x="341" y="8"/>
                    </a:lnTo>
                    <a:lnTo>
                      <a:pt x="342" y="8"/>
                    </a:lnTo>
                    <a:lnTo>
                      <a:pt x="342" y="7"/>
                    </a:lnTo>
                    <a:lnTo>
                      <a:pt x="343" y="7"/>
                    </a:lnTo>
                    <a:lnTo>
                      <a:pt x="344" y="7"/>
                    </a:lnTo>
                    <a:lnTo>
                      <a:pt x="345" y="6"/>
                    </a:lnTo>
                    <a:lnTo>
                      <a:pt x="346" y="6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48" y="6"/>
                    </a:lnTo>
                    <a:lnTo>
                      <a:pt x="347" y="6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8" y="4"/>
                    </a:lnTo>
                    <a:lnTo>
                      <a:pt x="348" y="5"/>
                    </a:lnTo>
                    <a:lnTo>
                      <a:pt x="349" y="5"/>
                    </a:lnTo>
                    <a:lnTo>
                      <a:pt x="349" y="6"/>
                    </a:lnTo>
                    <a:lnTo>
                      <a:pt x="350" y="7"/>
                    </a:lnTo>
                    <a:lnTo>
                      <a:pt x="350" y="8"/>
                    </a:lnTo>
                    <a:lnTo>
                      <a:pt x="351" y="7"/>
                    </a:lnTo>
                    <a:lnTo>
                      <a:pt x="352" y="8"/>
                    </a:lnTo>
                    <a:lnTo>
                      <a:pt x="353" y="9"/>
                    </a:lnTo>
                    <a:lnTo>
                      <a:pt x="354" y="9"/>
                    </a:lnTo>
                    <a:lnTo>
                      <a:pt x="354" y="10"/>
                    </a:lnTo>
                    <a:lnTo>
                      <a:pt x="355" y="10"/>
                    </a:lnTo>
                    <a:lnTo>
                      <a:pt x="355" y="9"/>
                    </a:lnTo>
                    <a:lnTo>
                      <a:pt x="355" y="8"/>
                    </a:lnTo>
                    <a:lnTo>
                      <a:pt x="356" y="8"/>
                    </a:lnTo>
                    <a:lnTo>
                      <a:pt x="357" y="7"/>
                    </a:lnTo>
                    <a:lnTo>
                      <a:pt x="357" y="6"/>
                    </a:lnTo>
                    <a:lnTo>
                      <a:pt x="356" y="5"/>
                    </a:lnTo>
                    <a:lnTo>
                      <a:pt x="356" y="6"/>
                    </a:lnTo>
                    <a:lnTo>
                      <a:pt x="355" y="6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6" y="5"/>
                    </a:lnTo>
                    <a:lnTo>
                      <a:pt x="357" y="4"/>
                    </a:lnTo>
                    <a:lnTo>
                      <a:pt x="358" y="4"/>
                    </a:lnTo>
                    <a:lnTo>
                      <a:pt x="358" y="5"/>
                    </a:lnTo>
                    <a:lnTo>
                      <a:pt x="358" y="6"/>
                    </a:lnTo>
                    <a:lnTo>
                      <a:pt x="357" y="7"/>
                    </a:lnTo>
                    <a:lnTo>
                      <a:pt x="357" y="8"/>
                    </a:lnTo>
                    <a:lnTo>
                      <a:pt x="358" y="8"/>
                    </a:lnTo>
                    <a:lnTo>
                      <a:pt x="358" y="7"/>
                    </a:lnTo>
                    <a:lnTo>
                      <a:pt x="359" y="6"/>
                    </a:lnTo>
                    <a:lnTo>
                      <a:pt x="360" y="7"/>
                    </a:lnTo>
                    <a:lnTo>
                      <a:pt x="360" y="9"/>
                    </a:lnTo>
                    <a:lnTo>
                      <a:pt x="360" y="8"/>
                    </a:lnTo>
                    <a:lnTo>
                      <a:pt x="361" y="7"/>
                    </a:lnTo>
                    <a:lnTo>
                      <a:pt x="361" y="8"/>
                    </a:lnTo>
                    <a:lnTo>
                      <a:pt x="362" y="7"/>
                    </a:lnTo>
                    <a:lnTo>
                      <a:pt x="363" y="7"/>
                    </a:lnTo>
                    <a:lnTo>
                      <a:pt x="363" y="6"/>
                    </a:lnTo>
                    <a:lnTo>
                      <a:pt x="363" y="5"/>
                    </a:lnTo>
                    <a:lnTo>
                      <a:pt x="364" y="5"/>
                    </a:lnTo>
                    <a:lnTo>
                      <a:pt x="364" y="7"/>
                    </a:lnTo>
                    <a:lnTo>
                      <a:pt x="365" y="7"/>
                    </a:lnTo>
                    <a:lnTo>
                      <a:pt x="365" y="6"/>
                    </a:lnTo>
                    <a:lnTo>
                      <a:pt x="366" y="6"/>
                    </a:lnTo>
                    <a:lnTo>
                      <a:pt x="367" y="6"/>
                    </a:lnTo>
                    <a:lnTo>
                      <a:pt x="368" y="6"/>
                    </a:lnTo>
                    <a:lnTo>
                      <a:pt x="368" y="5"/>
                    </a:lnTo>
                    <a:lnTo>
                      <a:pt x="369" y="6"/>
                    </a:lnTo>
                    <a:lnTo>
                      <a:pt x="370" y="6"/>
                    </a:lnTo>
                    <a:lnTo>
                      <a:pt x="370" y="7"/>
                    </a:lnTo>
                    <a:lnTo>
                      <a:pt x="371" y="7"/>
                    </a:lnTo>
                    <a:lnTo>
                      <a:pt x="371" y="5"/>
                    </a:lnTo>
                    <a:lnTo>
                      <a:pt x="371" y="4"/>
                    </a:lnTo>
                    <a:lnTo>
                      <a:pt x="372" y="4"/>
                    </a:lnTo>
                    <a:lnTo>
                      <a:pt x="373" y="4"/>
                    </a:lnTo>
                    <a:lnTo>
                      <a:pt x="374" y="4"/>
                    </a:lnTo>
                    <a:lnTo>
                      <a:pt x="375" y="5"/>
                    </a:lnTo>
                    <a:lnTo>
                      <a:pt x="375" y="6"/>
                    </a:lnTo>
                    <a:lnTo>
                      <a:pt x="375" y="7"/>
                    </a:lnTo>
                    <a:lnTo>
                      <a:pt x="374" y="8"/>
                    </a:lnTo>
                    <a:lnTo>
                      <a:pt x="374" y="9"/>
                    </a:lnTo>
                    <a:lnTo>
                      <a:pt x="375" y="9"/>
                    </a:lnTo>
                    <a:lnTo>
                      <a:pt x="375" y="8"/>
                    </a:lnTo>
                    <a:lnTo>
                      <a:pt x="376" y="8"/>
                    </a:lnTo>
                    <a:lnTo>
                      <a:pt x="376" y="7"/>
                    </a:lnTo>
                    <a:lnTo>
                      <a:pt x="376" y="6"/>
                    </a:lnTo>
                    <a:lnTo>
                      <a:pt x="377" y="6"/>
                    </a:lnTo>
                    <a:lnTo>
                      <a:pt x="376" y="6"/>
                    </a:lnTo>
                    <a:lnTo>
                      <a:pt x="376" y="5"/>
                    </a:lnTo>
                    <a:lnTo>
                      <a:pt x="377" y="4"/>
                    </a:lnTo>
                    <a:lnTo>
                      <a:pt x="378" y="5"/>
                    </a:lnTo>
                    <a:lnTo>
                      <a:pt x="377" y="6"/>
                    </a:lnTo>
                    <a:lnTo>
                      <a:pt x="378" y="6"/>
                    </a:lnTo>
                    <a:lnTo>
                      <a:pt x="380" y="6"/>
                    </a:lnTo>
                    <a:lnTo>
                      <a:pt x="381" y="6"/>
                    </a:lnTo>
                    <a:lnTo>
                      <a:pt x="381" y="7"/>
                    </a:lnTo>
                    <a:lnTo>
                      <a:pt x="382" y="6"/>
                    </a:lnTo>
                    <a:lnTo>
                      <a:pt x="384" y="7"/>
                    </a:lnTo>
                    <a:lnTo>
                      <a:pt x="385" y="7"/>
                    </a:lnTo>
                    <a:lnTo>
                      <a:pt x="384" y="8"/>
                    </a:lnTo>
                    <a:lnTo>
                      <a:pt x="384" y="9"/>
                    </a:lnTo>
                    <a:lnTo>
                      <a:pt x="385" y="9"/>
                    </a:lnTo>
                    <a:lnTo>
                      <a:pt x="385" y="10"/>
                    </a:lnTo>
                    <a:lnTo>
                      <a:pt x="386" y="11"/>
                    </a:lnTo>
                    <a:lnTo>
                      <a:pt x="387" y="11"/>
                    </a:lnTo>
                    <a:lnTo>
                      <a:pt x="387" y="10"/>
                    </a:lnTo>
                    <a:lnTo>
                      <a:pt x="387" y="9"/>
                    </a:lnTo>
                    <a:lnTo>
                      <a:pt x="388" y="9"/>
                    </a:lnTo>
                    <a:lnTo>
                      <a:pt x="387" y="10"/>
                    </a:lnTo>
                    <a:lnTo>
                      <a:pt x="387" y="11"/>
                    </a:lnTo>
                    <a:lnTo>
                      <a:pt x="386" y="11"/>
                    </a:lnTo>
                    <a:lnTo>
                      <a:pt x="386" y="12"/>
                    </a:lnTo>
                    <a:lnTo>
                      <a:pt x="387" y="12"/>
                    </a:lnTo>
                    <a:lnTo>
                      <a:pt x="387" y="11"/>
                    </a:lnTo>
                    <a:lnTo>
                      <a:pt x="388" y="11"/>
                    </a:lnTo>
                    <a:lnTo>
                      <a:pt x="388" y="12"/>
                    </a:lnTo>
                    <a:lnTo>
                      <a:pt x="387" y="13"/>
                    </a:lnTo>
                    <a:lnTo>
                      <a:pt x="388" y="14"/>
                    </a:lnTo>
                    <a:lnTo>
                      <a:pt x="389" y="14"/>
                    </a:lnTo>
                    <a:lnTo>
                      <a:pt x="389" y="13"/>
                    </a:lnTo>
                    <a:lnTo>
                      <a:pt x="390" y="13"/>
                    </a:lnTo>
                    <a:lnTo>
                      <a:pt x="390" y="14"/>
                    </a:lnTo>
                    <a:lnTo>
                      <a:pt x="390" y="15"/>
                    </a:lnTo>
                    <a:lnTo>
                      <a:pt x="390" y="16"/>
                    </a:lnTo>
                    <a:lnTo>
                      <a:pt x="391" y="16"/>
                    </a:lnTo>
                    <a:lnTo>
                      <a:pt x="391" y="15"/>
                    </a:lnTo>
                    <a:lnTo>
                      <a:pt x="391" y="14"/>
                    </a:lnTo>
                    <a:lnTo>
                      <a:pt x="392" y="16"/>
                    </a:lnTo>
                    <a:lnTo>
                      <a:pt x="392" y="17"/>
                    </a:lnTo>
                    <a:lnTo>
                      <a:pt x="393" y="17"/>
                    </a:lnTo>
                    <a:lnTo>
                      <a:pt x="393" y="16"/>
                    </a:lnTo>
                    <a:lnTo>
                      <a:pt x="392" y="16"/>
                    </a:lnTo>
                    <a:lnTo>
                      <a:pt x="392" y="15"/>
                    </a:lnTo>
                    <a:lnTo>
                      <a:pt x="393" y="15"/>
                    </a:lnTo>
                    <a:lnTo>
                      <a:pt x="393" y="16"/>
                    </a:lnTo>
                    <a:lnTo>
                      <a:pt x="394" y="17"/>
                    </a:lnTo>
                    <a:lnTo>
                      <a:pt x="395" y="17"/>
                    </a:lnTo>
                    <a:lnTo>
                      <a:pt x="395" y="18"/>
                    </a:lnTo>
                    <a:lnTo>
                      <a:pt x="395" y="19"/>
                    </a:lnTo>
                    <a:lnTo>
                      <a:pt x="396" y="19"/>
                    </a:lnTo>
                    <a:lnTo>
                      <a:pt x="397" y="19"/>
                    </a:lnTo>
                    <a:lnTo>
                      <a:pt x="397" y="20"/>
                    </a:lnTo>
                    <a:lnTo>
                      <a:pt x="396" y="21"/>
                    </a:lnTo>
                    <a:lnTo>
                      <a:pt x="397" y="23"/>
                    </a:lnTo>
                    <a:lnTo>
                      <a:pt x="397" y="22"/>
                    </a:lnTo>
                    <a:lnTo>
                      <a:pt x="398" y="21"/>
                    </a:lnTo>
                    <a:lnTo>
                      <a:pt x="399" y="21"/>
                    </a:lnTo>
                    <a:lnTo>
                      <a:pt x="399" y="22"/>
                    </a:lnTo>
                    <a:lnTo>
                      <a:pt x="400" y="23"/>
                    </a:lnTo>
                    <a:lnTo>
                      <a:pt x="400" y="24"/>
                    </a:lnTo>
                    <a:lnTo>
                      <a:pt x="401" y="23"/>
                    </a:lnTo>
                    <a:lnTo>
                      <a:pt x="401" y="24"/>
                    </a:lnTo>
                    <a:lnTo>
                      <a:pt x="400" y="24"/>
                    </a:lnTo>
                    <a:lnTo>
                      <a:pt x="400" y="25"/>
                    </a:lnTo>
                    <a:lnTo>
                      <a:pt x="401" y="24"/>
                    </a:lnTo>
                    <a:lnTo>
                      <a:pt x="401" y="25"/>
                    </a:lnTo>
                    <a:lnTo>
                      <a:pt x="402" y="25"/>
                    </a:lnTo>
                    <a:lnTo>
                      <a:pt x="401" y="25"/>
                    </a:lnTo>
                    <a:lnTo>
                      <a:pt x="402" y="24"/>
                    </a:lnTo>
                    <a:lnTo>
                      <a:pt x="402" y="25"/>
                    </a:lnTo>
                    <a:lnTo>
                      <a:pt x="403" y="25"/>
                    </a:lnTo>
                    <a:lnTo>
                      <a:pt x="404" y="25"/>
                    </a:lnTo>
                    <a:lnTo>
                      <a:pt x="403" y="25"/>
                    </a:lnTo>
                    <a:lnTo>
                      <a:pt x="404" y="26"/>
                    </a:lnTo>
                    <a:lnTo>
                      <a:pt x="404" y="27"/>
                    </a:lnTo>
                    <a:lnTo>
                      <a:pt x="405" y="26"/>
                    </a:lnTo>
                    <a:lnTo>
                      <a:pt x="405" y="25"/>
                    </a:lnTo>
                    <a:lnTo>
                      <a:pt x="406" y="25"/>
                    </a:lnTo>
                    <a:lnTo>
                      <a:pt x="406" y="26"/>
                    </a:lnTo>
                    <a:lnTo>
                      <a:pt x="406" y="27"/>
                    </a:lnTo>
                    <a:lnTo>
                      <a:pt x="405" y="27"/>
                    </a:lnTo>
                    <a:lnTo>
                      <a:pt x="406" y="27"/>
                    </a:lnTo>
                    <a:lnTo>
                      <a:pt x="406" y="28"/>
                    </a:lnTo>
                    <a:lnTo>
                      <a:pt x="407" y="28"/>
                    </a:lnTo>
                    <a:lnTo>
                      <a:pt x="407" y="27"/>
                    </a:lnTo>
                    <a:lnTo>
                      <a:pt x="407" y="28"/>
                    </a:lnTo>
                    <a:lnTo>
                      <a:pt x="408" y="28"/>
                    </a:lnTo>
                    <a:lnTo>
                      <a:pt x="408" y="29"/>
                    </a:lnTo>
                    <a:lnTo>
                      <a:pt x="408" y="30"/>
                    </a:lnTo>
                    <a:lnTo>
                      <a:pt x="408" y="29"/>
                    </a:lnTo>
                    <a:lnTo>
                      <a:pt x="409" y="29"/>
                    </a:lnTo>
                    <a:lnTo>
                      <a:pt x="409" y="28"/>
                    </a:lnTo>
                    <a:lnTo>
                      <a:pt x="409" y="29"/>
                    </a:lnTo>
                    <a:lnTo>
                      <a:pt x="409" y="30"/>
                    </a:lnTo>
                    <a:lnTo>
                      <a:pt x="410" y="30"/>
                    </a:lnTo>
                    <a:lnTo>
                      <a:pt x="410" y="29"/>
                    </a:lnTo>
                    <a:lnTo>
                      <a:pt x="410" y="28"/>
                    </a:lnTo>
                    <a:lnTo>
                      <a:pt x="411" y="28"/>
                    </a:lnTo>
                    <a:lnTo>
                      <a:pt x="411" y="29"/>
                    </a:lnTo>
                    <a:lnTo>
                      <a:pt x="411" y="30"/>
                    </a:lnTo>
                    <a:lnTo>
                      <a:pt x="412" y="31"/>
                    </a:lnTo>
                    <a:lnTo>
                      <a:pt x="413" y="31"/>
                    </a:lnTo>
                    <a:lnTo>
                      <a:pt x="413" y="30"/>
                    </a:lnTo>
                    <a:lnTo>
                      <a:pt x="413" y="29"/>
                    </a:lnTo>
                    <a:lnTo>
                      <a:pt x="414" y="30"/>
                    </a:lnTo>
                    <a:lnTo>
                      <a:pt x="414" y="29"/>
                    </a:lnTo>
                    <a:lnTo>
                      <a:pt x="414" y="28"/>
                    </a:lnTo>
                    <a:lnTo>
                      <a:pt x="415" y="29"/>
                    </a:lnTo>
                    <a:lnTo>
                      <a:pt x="415" y="30"/>
                    </a:lnTo>
                    <a:lnTo>
                      <a:pt x="415" y="29"/>
                    </a:lnTo>
                    <a:lnTo>
                      <a:pt x="416" y="29"/>
                    </a:lnTo>
                    <a:lnTo>
                      <a:pt x="416" y="30"/>
                    </a:lnTo>
                    <a:lnTo>
                      <a:pt x="417" y="29"/>
                    </a:lnTo>
                    <a:lnTo>
                      <a:pt x="417" y="30"/>
                    </a:lnTo>
                    <a:lnTo>
                      <a:pt x="417" y="29"/>
                    </a:lnTo>
                    <a:lnTo>
                      <a:pt x="418" y="29"/>
                    </a:lnTo>
                    <a:lnTo>
                      <a:pt x="419" y="28"/>
                    </a:lnTo>
                    <a:lnTo>
                      <a:pt x="418" y="28"/>
                    </a:lnTo>
                    <a:lnTo>
                      <a:pt x="418" y="27"/>
                    </a:lnTo>
                    <a:lnTo>
                      <a:pt x="419" y="27"/>
                    </a:lnTo>
                    <a:lnTo>
                      <a:pt x="419" y="26"/>
                    </a:lnTo>
                    <a:lnTo>
                      <a:pt x="420" y="25"/>
                    </a:lnTo>
                    <a:lnTo>
                      <a:pt x="419" y="25"/>
                    </a:lnTo>
                    <a:lnTo>
                      <a:pt x="420" y="25"/>
                    </a:lnTo>
                    <a:lnTo>
                      <a:pt x="420" y="26"/>
                    </a:lnTo>
                    <a:lnTo>
                      <a:pt x="421" y="25"/>
                    </a:lnTo>
                    <a:lnTo>
                      <a:pt x="421" y="24"/>
                    </a:lnTo>
                    <a:lnTo>
                      <a:pt x="422" y="25"/>
                    </a:lnTo>
                    <a:lnTo>
                      <a:pt x="422" y="24"/>
                    </a:lnTo>
                    <a:lnTo>
                      <a:pt x="422" y="23"/>
                    </a:lnTo>
                    <a:lnTo>
                      <a:pt x="423" y="23"/>
                    </a:lnTo>
                    <a:lnTo>
                      <a:pt x="423" y="24"/>
                    </a:lnTo>
                    <a:lnTo>
                      <a:pt x="424" y="24"/>
                    </a:lnTo>
                    <a:lnTo>
                      <a:pt x="424" y="25"/>
                    </a:lnTo>
                    <a:lnTo>
                      <a:pt x="425" y="24"/>
                    </a:lnTo>
                    <a:lnTo>
                      <a:pt x="426" y="24"/>
                    </a:lnTo>
                    <a:lnTo>
                      <a:pt x="426" y="23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7" y="23"/>
                    </a:lnTo>
                    <a:lnTo>
                      <a:pt x="428" y="23"/>
                    </a:lnTo>
                    <a:lnTo>
                      <a:pt x="429" y="24"/>
                    </a:lnTo>
                    <a:lnTo>
                      <a:pt x="429" y="23"/>
                    </a:lnTo>
                    <a:lnTo>
                      <a:pt x="430" y="23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2" y="22"/>
                    </a:lnTo>
                    <a:lnTo>
                      <a:pt x="432" y="21"/>
                    </a:lnTo>
                    <a:lnTo>
                      <a:pt x="433" y="21"/>
                    </a:lnTo>
                    <a:lnTo>
                      <a:pt x="433" y="20"/>
                    </a:lnTo>
                    <a:lnTo>
                      <a:pt x="434" y="21"/>
                    </a:lnTo>
                    <a:lnTo>
                      <a:pt x="434" y="20"/>
                    </a:lnTo>
                    <a:lnTo>
                      <a:pt x="435" y="19"/>
                    </a:lnTo>
                    <a:lnTo>
                      <a:pt x="436" y="19"/>
                    </a:lnTo>
                    <a:lnTo>
                      <a:pt x="437" y="19"/>
                    </a:lnTo>
                    <a:lnTo>
                      <a:pt x="438" y="19"/>
                    </a:lnTo>
                    <a:lnTo>
                      <a:pt x="438" y="18"/>
                    </a:lnTo>
                    <a:lnTo>
                      <a:pt x="439" y="18"/>
                    </a:lnTo>
                    <a:lnTo>
                      <a:pt x="438" y="18"/>
                    </a:lnTo>
                    <a:lnTo>
                      <a:pt x="438" y="17"/>
                    </a:lnTo>
                    <a:lnTo>
                      <a:pt x="438" y="16"/>
                    </a:lnTo>
                    <a:lnTo>
                      <a:pt x="439" y="16"/>
                    </a:lnTo>
                    <a:lnTo>
                      <a:pt x="440" y="16"/>
                    </a:lnTo>
                    <a:lnTo>
                      <a:pt x="441" y="16"/>
                    </a:lnTo>
                    <a:lnTo>
                      <a:pt x="441" y="15"/>
                    </a:lnTo>
                    <a:lnTo>
                      <a:pt x="441" y="14"/>
                    </a:lnTo>
                    <a:lnTo>
                      <a:pt x="442" y="15"/>
                    </a:lnTo>
                    <a:lnTo>
                      <a:pt x="442" y="14"/>
                    </a:lnTo>
                    <a:lnTo>
                      <a:pt x="443" y="14"/>
                    </a:lnTo>
                    <a:lnTo>
                      <a:pt x="443" y="13"/>
                    </a:lnTo>
                    <a:lnTo>
                      <a:pt x="443" y="12"/>
                    </a:lnTo>
                    <a:lnTo>
                      <a:pt x="444" y="12"/>
                    </a:lnTo>
                    <a:lnTo>
                      <a:pt x="444" y="11"/>
                    </a:lnTo>
                    <a:lnTo>
                      <a:pt x="445" y="11"/>
                    </a:lnTo>
                    <a:lnTo>
                      <a:pt x="446" y="11"/>
                    </a:lnTo>
                    <a:lnTo>
                      <a:pt x="446" y="10"/>
                    </a:lnTo>
                    <a:lnTo>
                      <a:pt x="447" y="10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9" y="9"/>
                    </a:lnTo>
                    <a:lnTo>
                      <a:pt x="450" y="9"/>
                    </a:lnTo>
                    <a:lnTo>
                      <a:pt x="450" y="8"/>
                    </a:lnTo>
                    <a:lnTo>
                      <a:pt x="451" y="8"/>
                    </a:lnTo>
                    <a:lnTo>
                      <a:pt x="452" y="9"/>
                    </a:lnTo>
                    <a:lnTo>
                      <a:pt x="453" y="9"/>
                    </a:lnTo>
                    <a:lnTo>
                      <a:pt x="453" y="10"/>
                    </a:lnTo>
                    <a:lnTo>
                      <a:pt x="453" y="9"/>
                    </a:lnTo>
                    <a:lnTo>
                      <a:pt x="454" y="10"/>
                    </a:lnTo>
                    <a:lnTo>
                      <a:pt x="454" y="9"/>
                    </a:lnTo>
                    <a:lnTo>
                      <a:pt x="455" y="9"/>
                    </a:lnTo>
                    <a:lnTo>
                      <a:pt x="455" y="8"/>
                    </a:lnTo>
                    <a:lnTo>
                      <a:pt x="456" y="8"/>
                    </a:lnTo>
                    <a:lnTo>
                      <a:pt x="456" y="9"/>
                    </a:lnTo>
                    <a:lnTo>
                      <a:pt x="457" y="9"/>
                    </a:lnTo>
                    <a:lnTo>
                      <a:pt x="457" y="8"/>
                    </a:lnTo>
                    <a:lnTo>
                      <a:pt x="457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9" y="9"/>
                    </a:lnTo>
                    <a:lnTo>
                      <a:pt x="460" y="9"/>
                    </a:lnTo>
                    <a:lnTo>
                      <a:pt x="461" y="9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61" y="11"/>
                    </a:lnTo>
                    <a:lnTo>
                      <a:pt x="462" y="11"/>
                    </a:lnTo>
                    <a:lnTo>
                      <a:pt x="463" y="11"/>
                    </a:lnTo>
                    <a:lnTo>
                      <a:pt x="463" y="10"/>
                    </a:lnTo>
                    <a:lnTo>
                      <a:pt x="463" y="9"/>
                    </a:lnTo>
                    <a:lnTo>
                      <a:pt x="464" y="9"/>
                    </a:lnTo>
                    <a:lnTo>
                      <a:pt x="465" y="10"/>
                    </a:lnTo>
                    <a:lnTo>
                      <a:pt x="465" y="11"/>
                    </a:lnTo>
                    <a:lnTo>
                      <a:pt x="466" y="10"/>
                    </a:lnTo>
                    <a:lnTo>
                      <a:pt x="466" y="11"/>
                    </a:lnTo>
                    <a:lnTo>
                      <a:pt x="467" y="10"/>
                    </a:lnTo>
                    <a:lnTo>
                      <a:pt x="468" y="10"/>
                    </a:lnTo>
                    <a:lnTo>
                      <a:pt x="469" y="10"/>
                    </a:lnTo>
                    <a:lnTo>
                      <a:pt x="469" y="9"/>
                    </a:lnTo>
                    <a:lnTo>
                      <a:pt x="469" y="8"/>
                    </a:lnTo>
                    <a:lnTo>
                      <a:pt x="470" y="8"/>
                    </a:lnTo>
                    <a:lnTo>
                      <a:pt x="471" y="8"/>
                    </a:lnTo>
                    <a:lnTo>
                      <a:pt x="471" y="9"/>
                    </a:lnTo>
                    <a:lnTo>
                      <a:pt x="472" y="9"/>
                    </a:lnTo>
                    <a:lnTo>
                      <a:pt x="471" y="7"/>
                    </a:lnTo>
                    <a:lnTo>
                      <a:pt x="493" y="9"/>
                    </a:lnTo>
                    <a:lnTo>
                      <a:pt x="498" y="9"/>
                    </a:lnTo>
                    <a:lnTo>
                      <a:pt x="499" y="9"/>
                    </a:lnTo>
                    <a:lnTo>
                      <a:pt x="500" y="9"/>
                    </a:lnTo>
                    <a:lnTo>
                      <a:pt x="500" y="8"/>
                    </a:lnTo>
                    <a:lnTo>
                      <a:pt x="501" y="8"/>
                    </a:lnTo>
                    <a:lnTo>
                      <a:pt x="501" y="7"/>
                    </a:lnTo>
                    <a:lnTo>
                      <a:pt x="502" y="7"/>
                    </a:lnTo>
                    <a:lnTo>
                      <a:pt x="502" y="8"/>
                    </a:lnTo>
                    <a:lnTo>
                      <a:pt x="502" y="9"/>
                    </a:lnTo>
                    <a:lnTo>
                      <a:pt x="503" y="9"/>
                    </a:lnTo>
                    <a:lnTo>
                      <a:pt x="503" y="10"/>
                    </a:lnTo>
                    <a:lnTo>
                      <a:pt x="504" y="10"/>
                    </a:lnTo>
                    <a:lnTo>
                      <a:pt x="505" y="10"/>
                    </a:lnTo>
                    <a:lnTo>
                      <a:pt x="506" y="10"/>
                    </a:lnTo>
                    <a:lnTo>
                      <a:pt x="505" y="12"/>
                    </a:lnTo>
                    <a:lnTo>
                      <a:pt x="505" y="13"/>
                    </a:lnTo>
                    <a:lnTo>
                      <a:pt x="504" y="17"/>
                    </a:lnTo>
                    <a:lnTo>
                      <a:pt x="504" y="19"/>
                    </a:lnTo>
                    <a:lnTo>
                      <a:pt x="505" y="19"/>
                    </a:lnTo>
                    <a:lnTo>
                      <a:pt x="505" y="20"/>
                    </a:lnTo>
                    <a:lnTo>
                      <a:pt x="504" y="22"/>
                    </a:lnTo>
                    <a:lnTo>
                      <a:pt x="504" y="25"/>
                    </a:lnTo>
                    <a:lnTo>
                      <a:pt x="505" y="26"/>
                    </a:lnTo>
                    <a:lnTo>
                      <a:pt x="505" y="28"/>
                    </a:lnTo>
                    <a:lnTo>
                      <a:pt x="506" y="30"/>
                    </a:lnTo>
                    <a:lnTo>
                      <a:pt x="506" y="31"/>
                    </a:lnTo>
                    <a:lnTo>
                      <a:pt x="507" y="32"/>
                    </a:lnTo>
                    <a:lnTo>
                      <a:pt x="508" y="30"/>
                    </a:lnTo>
                    <a:lnTo>
                      <a:pt x="509" y="30"/>
                    </a:lnTo>
                    <a:lnTo>
                      <a:pt x="510" y="30"/>
                    </a:lnTo>
                    <a:lnTo>
                      <a:pt x="511" y="30"/>
                    </a:lnTo>
                    <a:lnTo>
                      <a:pt x="510" y="32"/>
                    </a:lnTo>
                    <a:lnTo>
                      <a:pt x="510" y="33"/>
                    </a:lnTo>
                    <a:lnTo>
                      <a:pt x="510" y="34"/>
                    </a:lnTo>
                    <a:lnTo>
                      <a:pt x="511" y="34"/>
                    </a:lnTo>
                    <a:lnTo>
                      <a:pt x="511" y="35"/>
                    </a:lnTo>
                    <a:lnTo>
                      <a:pt x="511" y="36"/>
                    </a:lnTo>
                    <a:lnTo>
                      <a:pt x="512" y="36"/>
                    </a:lnTo>
                    <a:lnTo>
                      <a:pt x="513" y="36"/>
                    </a:lnTo>
                    <a:lnTo>
                      <a:pt x="514" y="36"/>
                    </a:lnTo>
                    <a:lnTo>
                      <a:pt x="513" y="36"/>
                    </a:lnTo>
                    <a:lnTo>
                      <a:pt x="513" y="37"/>
                    </a:lnTo>
                    <a:lnTo>
                      <a:pt x="513" y="38"/>
                    </a:lnTo>
                    <a:lnTo>
                      <a:pt x="512" y="38"/>
                    </a:lnTo>
                    <a:lnTo>
                      <a:pt x="510" y="41"/>
                    </a:lnTo>
                    <a:lnTo>
                      <a:pt x="508" y="44"/>
                    </a:lnTo>
                    <a:lnTo>
                      <a:pt x="507" y="47"/>
                    </a:lnTo>
                    <a:lnTo>
                      <a:pt x="506" y="48"/>
                    </a:lnTo>
                    <a:lnTo>
                      <a:pt x="506" y="49"/>
                    </a:lnTo>
                    <a:lnTo>
                      <a:pt x="506" y="50"/>
                    </a:lnTo>
                    <a:lnTo>
                      <a:pt x="503" y="53"/>
                    </a:lnTo>
                    <a:lnTo>
                      <a:pt x="502" y="55"/>
                    </a:lnTo>
                    <a:lnTo>
                      <a:pt x="502" y="56"/>
                    </a:lnTo>
                    <a:lnTo>
                      <a:pt x="502" y="57"/>
                    </a:lnTo>
                    <a:lnTo>
                      <a:pt x="502" y="59"/>
                    </a:lnTo>
                    <a:lnTo>
                      <a:pt x="502" y="60"/>
                    </a:lnTo>
                    <a:lnTo>
                      <a:pt x="500" y="62"/>
                    </a:lnTo>
                    <a:lnTo>
                      <a:pt x="499" y="64"/>
                    </a:lnTo>
                    <a:lnTo>
                      <a:pt x="498" y="66"/>
                    </a:lnTo>
                    <a:lnTo>
                      <a:pt x="496" y="69"/>
                    </a:lnTo>
                    <a:lnTo>
                      <a:pt x="495" y="70"/>
                    </a:lnTo>
                    <a:lnTo>
                      <a:pt x="495" y="72"/>
                    </a:lnTo>
                    <a:lnTo>
                      <a:pt x="494" y="72"/>
                    </a:lnTo>
                    <a:lnTo>
                      <a:pt x="494" y="73"/>
                    </a:lnTo>
                    <a:lnTo>
                      <a:pt x="493" y="74"/>
                    </a:lnTo>
                    <a:lnTo>
                      <a:pt x="493" y="75"/>
                    </a:lnTo>
                    <a:lnTo>
                      <a:pt x="493" y="76"/>
                    </a:lnTo>
                    <a:lnTo>
                      <a:pt x="492" y="77"/>
                    </a:lnTo>
                    <a:lnTo>
                      <a:pt x="492" y="78"/>
                    </a:lnTo>
                    <a:lnTo>
                      <a:pt x="492" y="79"/>
                    </a:lnTo>
                    <a:lnTo>
                      <a:pt x="492" y="80"/>
                    </a:lnTo>
                    <a:lnTo>
                      <a:pt x="491" y="82"/>
                    </a:lnTo>
                    <a:lnTo>
                      <a:pt x="491" y="83"/>
                    </a:lnTo>
                    <a:lnTo>
                      <a:pt x="491" y="84"/>
                    </a:lnTo>
                    <a:lnTo>
                      <a:pt x="491" y="85"/>
                    </a:lnTo>
                    <a:lnTo>
                      <a:pt x="492" y="85"/>
                    </a:lnTo>
                    <a:lnTo>
                      <a:pt x="491" y="86"/>
                    </a:lnTo>
                    <a:lnTo>
                      <a:pt x="491" y="87"/>
                    </a:lnTo>
                    <a:lnTo>
                      <a:pt x="491" y="88"/>
                    </a:lnTo>
                    <a:lnTo>
                      <a:pt x="491" y="89"/>
                    </a:lnTo>
                    <a:lnTo>
                      <a:pt x="491" y="91"/>
                    </a:lnTo>
                    <a:lnTo>
                      <a:pt x="492" y="92"/>
                    </a:lnTo>
                    <a:lnTo>
                      <a:pt x="493" y="93"/>
                    </a:lnTo>
                    <a:lnTo>
                      <a:pt x="494" y="92"/>
                    </a:lnTo>
                    <a:lnTo>
                      <a:pt x="495" y="92"/>
                    </a:lnTo>
                    <a:lnTo>
                      <a:pt x="495" y="93"/>
                    </a:lnTo>
                    <a:lnTo>
                      <a:pt x="495" y="94"/>
                    </a:lnTo>
                    <a:lnTo>
                      <a:pt x="496" y="95"/>
                    </a:lnTo>
                    <a:lnTo>
                      <a:pt x="497" y="95"/>
                    </a:lnTo>
                    <a:lnTo>
                      <a:pt x="498" y="95"/>
                    </a:lnTo>
                    <a:lnTo>
                      <a:pt x="498" y="94"/>
                    </a:lnTo>
                    <a:lnTo>
                      <a:pt x="499" y="93"/>
                    </a:lnTo>
                    <a:lnTo>
                      <a:pt x="499" y="94"/>
                    </a:lnTo>
                    <a:lnTo>
                      <a:pt x="499" y="95"/>
                    </a:lnTo>
                    <a:lnTo>
                      <a:pt x="500" y="95"/>
                    </a:lnTo>
                    <a:lnTo>
                      <a:pt x="500" y="96"/>
                    </a:lnTo>
                    <a:lnTo>
                      <a:pt x="499" y="96"/>
                    </a:lnTo>
                    <a:lnTo>
                      <a:pt x="499" y="97"/>
                    </a:lnTo>
                    <a:lnTo>
                      <a:pt x="498" y="98"/>
                    </a:lnTo>
                    <a:lnTo>
                      <a:pt x="498" y="99"/>
                    </a:lnTo>
                    <a:lnTo>
                      <a:pt x="497" y="99"/>
                    </a:lnTo>
                    <a:lnTo>
                      <a:pt x="496" y="99"/>
                    </a:lnTo>
                    <a:lnTo>
                      <a:pt x="495" y="100"/>
                    </a:lnTo>
                    <a:lnTo>
                      <a:pt x="495" y="101"/>
                    </a:lnTo>
                    <a:lnTo>
                      <a:pt x="494" y="102"/>
                    </a:lnTo>
                    <a:lnTo>
                      <a:pt x="494" y="105"/>
                    </a:lnTo>
                    <a:lnTo>
                      <a:pt x="493" y="107"/>
                    </a:lnTo>
                    <a:lnTo>
                      <a:pt x="493" y="108"/>
                    </a:lnTo>
                    <a:lnTo>
                      <a:pt x="493" y="109"/>
                    </a:lnTo>
                    <a:lnTo>
                      <a:pt x="494" y="109"/>
                    </a:lnTo>
                    <a:lnTo>
                      <a:pt x="494" y="110"/>
                    </a:lnTo>
                    <a:lnTo>
                      <a:pt x="495" y="110"/>
                    </a:lnTo>
                    <a:lnTo>
                      <a:pt x="494" y="110"/>
                    </a:lnTo>
                    <a:lnTo>
                      <a:pt x="494" y="112"/>
                    </a:lnTo>
                    <a:lnTo>
                      <a:pt x="494" y="113"/>
                    </a:lnTo>
                    <a:lnTo>
                      <a:pt x="494" y="114"/>
                    </a:lnTo>
                    <a:lnTo>
                      <a:pt x="493" y="114"/>
                    </a:lnTo>
                    <a:lnTo>
                      <a:pt x="493" y="115"/>
                    </a:lnTo>
                    <a:lnTo>
                      <a:pt x="493" y="116"/>
                    </a:lnTo>
                    <a:lnTo>
                      <a:pt x="494" y="116"/>
                    </a:lnTo>
                    <a:lnTo>
                      <a:pt x="494" y="117"/>
                    </a:lnTo>
                    <a:lnTo>
                      <a:pt x="495" y="118"/>
                    </a:lnTo>
                    <a:lnTo>
                      <a:pt x="496" y="118"/>
                    </a:lnTo>
                    <a:lnTo>
                      <a:pt x="496" y="117"/>
                    </a:lnTo>
                    <a:lnTo>
                      <a:pt x="497" y="117"/>
                    </a:lnTo>
                    <a:lnTo>
                      <a:pt x="498" y="117"/>
                    </a:lnTo>
                    <a:lnTo>
                      <a:pt x="498" y="118"/>
                    </a:lnTo>
                    <a:lnTo>
                      <a:pt x="498" y="119"/>
                    </a:lnTo>
                    <a:lnTo>
                      <a:pt x="499" y="119"/>
                    </a:lnTo>
                    <a:lnTo>
                      <a:pt x="499" y="120"/>
                    </a:lnTo>
                    <a:lnTo>
                      <a:pt x="498" y="120"/>
                    </a:lnTo>
                    <a:lnTo>
                      <a:pt x="498" y="121"/>
                    </a:lnTo>
                    <a:lnTo>
                      <a:pt x="498" y="122"/>
                    </a:lnTo>
                    <a:lnTo>
                      <a:pt x="497" y="123"/>
                    </a:lnTo>
                    <a:lnTo>
                      <a:pt x="497" y="124"/>
                    </a:lnTo>
                    <a:lnTo>
                      <a:pt x="496" y="124"/>
                    </a:lnTo>
                    <a:lnTo>
                      <a:pt x="496" y="125"/>
                    </a:lnTo>
                    <a:lnTo>
                      <a:pt x="496" y="126"/>
                    </a:lnTo>
                    <a:lnTo>
                      <a:pt x="497" y="126"/>
                    </a:lnTo>
                    <a:lnTo>
                      <a:pt x="496" y="126"/>
                    </a:lnTo>
                    <a:lnTo>
                      <a:pt x="496" y="127"/>
                    </a:lnTo>
                    <a:lnTo>
                      <a:pt x="495" y="128"/>
                    </a:lnTo>
                    <a:lnTo>
                      <a:pt x="495" y="127"/>
                    </a:lnTo>
                    <a:lnTo>
                      <a:pt x="494" y="128"/>
                    </a:lnTo>
                    <a:lnTo>
                      <a:pt x="495" y="130"/>
                    </a:lnTo>
                    <a:lnTo>
                      <a:pt x="495" y="131"/>
                    </a:lnTo>
                    <a:lnTo>
                      <a:pt x="496" y="132"/>
                    </a:lnTo>
                    <a:lnTo>
                      <a:pt x="497" y="133"/>
                    </a:lnTo>
                    <a:lnTo>
                      <a:pt x="497" y="134"/>
                    </a:lnTo>
                    <a:lnTo>
                      <a:pt x="498" y="134"/>
                    </a:lnTo>
                    <a:lnTo>
                      <a:pt x="499" y="134"/>
                    </a:lnTo>
                    <a:lnTo>
                      <a:pt x="499" y="135"/>
                    </a:lnTo>
                    <a:lnTo>
                      <a:pt x="500" y="135"/>
                    </a:lnTo>
                    <a:lnTo>
                      <a:pt x="501" y="134"/>
                    </a:lnTo>
                    <a:lnTo>
                      <a:pt x="501" y="133"/>
                    </a:lnTo>
                    <a:lnTo>
                      <a:pt x="502" y="133"/>
                    </a:lnTo>
                    <a:lnTo>
                      <a:pt x="502" y="132"/>
                    </a:lnTo>
                    <a:lnTo>
                      <a:pt x="502" y="131"/>
                    </a:lnTo>
                    <a:lnTo>
                      <a:pt x="503" y="131"/>
                    </a:lnTo>
                    <a:lnTo>
                      <a:pt x="504" y="131"/>
                    </a:lnTo>
                    <a:lnTo>
                      <a:pt x="504" y="130"/>
                    </a:lnTo>
                    <a:lnTo>
                      <a:pt x="504" y="131"/>
                    </a:lnTo>
                    <a:lnTo>
                      <a:pt x="505" y="131"/>
                    </a:lnTo>
                    <a:lnTo>
                      <a:pt x="504" y="131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3"/>
                    </a:lnTo>
                    <a:lnTo>
                      <a:pt x="505" y="134"/>
                    </a:lnTo>
                    <a:lnTo>
                      <a:pt x="506" y="134"/>
                    </a:lnTo>
                    <a:lnTo>
                      <a:pt x="507" y="134"/>
                    </a:lnTo>
                    <a:lnTo>
                      <a:pt x="507" y="133"/>
                    </a:lnTo>
                    <a:lnTo>
                      <a:pt x="506" y="133"/>
                    </a:lnTo>
                    <a:lnTo>
                      <a:pt x="507" y="133"/>
                    </a:lnTo>
                    <a:lnTo>
                      <a:pt x="507" y="134"/>
                    </a:lnTo>
                    <a:lnTo>
                      <a:pt x="508" y="134"/>
                    </a:lnTo>
                    <a:lnTo>
                      <a:pt x="507" y="134"/>
                    </a:lnTo>
                    <a:lnTo>
                      <a:pt x="507" y="135"/>
                    </a:lnTo>
                    <a:lnTo>
                      <a:pt x="506" y="135"/>
                    </a:lnTo>
                    <a:lnTo>
                      <a:pt x="506" y="136"/>
                    </a:lnTo>
                    <a:lnTo>
                      <a:pt x="505" y="136"/>
                    </a:lnTo>
                    <a:lnTo>
                      <a:pt x="504" y="137"/>
                    </a:lnTo>
                    <a:lnTo>
                      <a:pt x="504" y="138"/>
                    </a:lnTo>
                    <a:lnTo>
                      <a:pt x="504" y="139"/>
                    </a:lnTo>
                    <a:lnTo>
                      <a:pt x="505" y="139"/>
                    </a:lnTo>
                    <a:lnTo>
                      <a:pt x="505" y="140"/>
                    </a:lnTo>
                    <a:lnTo>
                      <a:pt x="506" y="140"/>
                    </a:lnTo>
                    <a:lnTo>
                      <a:pt x="506" y="141"/>
                    </a:lnTo>
                    <a:lnTo>
                      <a:pt x="505" y="141"/>
                    </a:lnTo>
                    <a:lnTo>
                      <a:pt x="504" y="141"/>
                    </a:lnTo>
                    <a:lnTo>
                      <a:pt x="503" y="141"/>
                    </a:lnTo>
                    <a:lnTo>
                      <a:pt x="503" y="142"/>
                    </a:lnTo>
                    <a:lnTo>
                      <a:pt x="502" y="142"/>
                    </a:lnTo>
                    <a:lnTo>
                      <a:pt x="502" y="141"/>
                    </a:lnTo>
                    <a:lnTo>
                      <a:pt x="503" y="141"/>
                    </a:lnTo>
                    <a:lnTo>
                      <a:pt x="504" y="140"/>
                    </a:lnTo>
                    <a:lnTo>
                      <a:pt x="504" y="139"/>
                    </a:lnTo>
                    <a:lnTo>
                      <a:pt x="503" y="139"/>
                    </a:lnTo>
                    <a:lnTo>
                      <a:pt x="503" y="138"/>
                    </a:lnTo>
                    <a:lnTo>
                      <a:pt x="502" y="138"/>
                    </a:lnTo>
                    <a:lnTo>
                      <a:pt x="501" y="137"/>
                    </a:lnTo>
                    <a:lnTo>
                      <a:pt x="501" y="138"/>
                    </a:lnTo>
                    <a:lnTo>
                      <a:pt x="500" y="138"/>
                    </a:lnTo>
                    <a:lnTo>
                      <a:pt x="499" y="138"/>
                    </a:lnTo>
                    <a:lnTo>
                      <a:pt x="499" y="139"/>
                    </a:lnTo>
                    <a:lnTo>
                      <a:pt x="498" y="139"/>
                    </a:lnTo>
                    <a:lnTo>
                      <a:pt x="497" y="140"/>
                    </a:lnTo>
                    <a:lnTo>
                      <a:pt x="496" y="140"/>
                    </a:lnTo>
                    <a:lnTo>
                      <a:pt x="495" y="141"/>
                    </a:lnTo>
                    <a:lnTo>
                      <a:pt x="494" y="141"/>
                    </a:lnTo>
                    <a:lnTo>
                      <a:pt x="493" y="142"/>
                    </a:lnTo>
                    <a:lnTo>
                      <a:pt x="493" y="143"/>
                    </a:lnTo>
                    <a:lnTo>
                      <a:pt x="493" y="144"/>
                    </a:lnTo>
                    <a:lnTo>
                      <a:pt x="493" y="145"/>
                    </a:lnTo>
                    <a:lnTo>
                      <a:pt x="492" y="145"/>
                    </a:lnTo>
                    <a:lnTo>
                      <a:pt x="492" y="146"/>
                    </a:lnTo>
                    <a:lnTo>
                      <a:pt x="493" y="148"/>
                    </a:lnTo>
                    <a:lnTo>
                      <a:pt x="493" y="150"/>
                    </a:lnTo>
                    <a:lnTo>
                      <a:pt x="494" y="151"/>
                    </a:lnTo>
                    <a:lnTo>
                      <a:pt x="494" y="152"/>
                    </a:lnTo>
                    <a:lnTo>
                      <a:pt x="495" y="152"/>
                    </a:lnTo>
                    <a:lnTo>
                      <a:pt x="495" y="151"/>
                    </a:lnTo>
                    <a:lnTo>
                      <a:pt x="496" y="151"/>
                    </a:lnTo>
                    <a:lnTo>
                      <a:pt x="497" y="151"/>
                    </a:lnTo>
                    <a:lnTo>
                      <a:pt x="497" y="152"/>
                    </a:lnTo>
                    <a:lnTo>
                      <a:pt x="497" y="151"/>
                    </a:lnTo>
                    <a:lnTo>
                      <a:pt x="498" y="151"/>
                    </a:lnTo>
                    <a:lnTo>
                      <a:pt x="498" y="150"/>
                    </a:lnTo>
                    <a:lnTo>
                      <a:pt x="499" y="150"/>
                    </a:lnTo>
                    <a:lnTo>
                      <a:pt x="499" y="151"/>
                    </a:lnTo>
                    <a:lnTo>
                      <a:pt x="499" y="152"/>
                    </a:lnTo>
                    <a:lnTo>
                      <a:pt x="500" y="154"/>
                    </a:lnTo>
                    <a:lnTo>
                      <a:pt x="501" y="154"/>
                    </a:lnTo>
                    <a:lnTo>
                      <a:pt x="500" y="154"/>
                    </a:lnTo>
                    <a:lnTo>
                      <a:pt x="500" y="155"/>
                    </a:lnTo>
                    <a:lnTo>
                      <a:pt x="499" y="155"/>
                    </a:lnTo>
                    <a:lnTo>
                      <a:pt x="499" y="156"/>
                    </a:lnTo>
                    <a:lnTo>
                      <a:pt x="499" y="157"/>
                    </a:lnTo>
                    <a:lnTo>
                      <a:pt x="499" y="158"/>
                    </a:lnTo>
                    <a:lnTo>
                      <a:pt x="500" y="158"/>
                    </a:lnTo>
                    <a:lnTo>
                      <a:pt x="500" y="159"/>
                    </a:lnTo>
                    <a:lnTo>
                      <a:pt x="499" y="158"/>
                    </a:lnTo>
                    <a:lnTo>
                      <a:pt x="499" y="159"/>
                    </a:lnTo>
                    <a:lnTo>
                      <a:pt x="499" y="158"/>
                    </a:lnTo>
                    <a:lnTo>
                      <a:pt x="498" y="158"/>
                    </a:lnTo>
                    <a:lnTo>
                      <a:pt x="498" y="157"/>
                    </a:lnTo>
                    <a:lnTo>
                      <a:pt x="499" y="157"/>
                    </a:lnTo>
                    <a:lnTo>
                      <a:pt x="498" y="157"/>
                    </a:lnTo>
                    <a:lnTo>
                      <a:pt x="497" y="157"/>
                    </a:lnTo>
                    <a:lnTo>
                      <a:pt x="497" y="158"/>
                    </a:lnTo>
                    <a:lnTo>
                      <a:pt x="496" y="159"/>
                    </a:lnTo>
                    <a:lnTo>
                      <a:pt x="496" y="160"/>
                    </a:lnTo>
                    <a:lnTo>
                      <a:pt x="496" y="161"/>
                    </a:lnTo>
                    <a:lnTo>
                      <a:pt x="497" y="161"/>
                    </a:lnTo>
                    <a:lnTo>
                      <a:pt x="496" y="161"/>
                    </a:lnTo>
                    <a:lnTo>
                      <a:pt x="496" y="162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4" y="163"/>
                    </a:lnTo>
                    <a:lnTo>
                      <a:pt x="495" y="164"/>
                    </a:lnTo>
                    <a:lnTo>
                      <a:pt x="494" y="164"/>
                    </a:lnTo>
                    <a:lnTo>
                      <a:pt x="493" y="163"/>
                    </a:lnTo>
                    <a:lnTo>
                      <a:pt x="492" y="163"/>
                    </a:lnTo>
                    <a:lnTo>
                      <a:pt x="491" y="163"/>
                    </a:lnTo>
                    <a:lnTo>
                      <a:pt x="490" y="163"/>
                    </a:lnTo>
                    <a:lnTo>
                      <a:pt x="490" y="164"/>
                    </a:lnTo>
                    <a:lnTo>
                      <a:pt x="490" y="165"/>
                    </a:lnTo>
                    <a:lnTo>
                      <a:pt x="489" y="165"/>
                    </a:lnTo>
                    <a:lnTo>
                      <a:pt x="489" y="166"/>
                    </a:lnTo>
                    <a:lnTo>
                      <a:pt x="488" y="167"/>
                    </a:lnTo>
                    <a:lnTo>
                      <a:pt x="489" y="167"/>
                    </a:lnTo>
                    <a:lnTo>
                      <a:pt x="488" y="167"/>
                    </a:lnTo>
                    <a:lnTo>
                      <a:pt x="488" y="168"/>
                    </a:lnTo>
                    <a:lnTo>
                      <a:pt x="488" y="169"/>
                    </a:lnTo>
                    <a:lnTo>
                      <a:pt x="488" y="170"/>
                    </a:lnTo>
                    <a:lnTo>
                      <a:pt x="488" y="171"/>
                    </a:lnTo>
                    <a:lnTo>
                      <a:pt x="488" y="172"/>
                    </a:lnTo>
                    <a:lnTo>
                      <a:pt x="489" y="172"/>
                    </a:lnTo>
                    <a:lnTo>
                      <a:pt x="489" y="173"/>
                    </a:lnTo>
                    <a:lnTo>
                      <a:pt x="489" y="174"/>
                    </a:lnTo>
                    <a:lnTo>
                      <a:pt x="490" y="175"/>
                    </a:lnTo>
                    <a:lnTo>
                      <a:pt x="490" y="176"/>
                    </a:lnTo>
                    <a:lnTo>
                      <a:pt x="490" y="177"/>
                    </a:lnTo>
                    <a:lnTo>
                      <a:pt x="491" y="178"/>
                    </a:lnTo>
                    <a:lnTo>
                      <a:pt x="492" y="179"/>
                    </a:lnTo>
                    <a:lnTo>
                      <a:pt x="493" y="179"/>
                    </a:lnTo>
                    <a:lnTo>
                      <a:pt x="493" y="180"/>
                    </a:lnTo>
                    <a:lnTo>
                      <a:pt x="494" y="181"/>
                    </a:lnTo>
                    <a:lnTo>
                      <a:pt x="494" y="182"/>
                    </a:lnTo>
                    <a:lnTo>
                      <a:pt x="493" y="182"/>
                    </a:lnTo>
                    <a:lnTo>
                      <a:pt x="493" y="183"/>
                    </a:lnTo>
                    <a:lnTo>
                      <a:pt x="492" y="183"/>
                    </a:lnTo>
                    <a:lnTo>
                      <a:pt x="491" y="183"/>
                    </a:lnTo>
                    <a:lnTo>
                      <a:pt x="491" y="182"/>
                    </a:lnTo>
                    <a:lnTo>
                      <a:pt x="490" y="181"/>
                    </a:lnTo>
                    <a:lnTo>
                      <a:pt x="489" y="182"/>
                    </a:lnTo>
                    <a:lnTo>
                      <a:pt x="488" y="182"/>
                    </a:lnTo>
                    <a:lnTo>
                      <a:pt x="488" y="183"/>
                    </a:lnTo>
                    <a:lnTo>
                      <a:pt x="488" y="184"/>
                    </a:lnTo>
                    <a:lnTo>
                      <a:pt x="488" y="185"/>
                    </a:lnTo>
                    <a:lnTo>
                      <a:pt x="487" y="185"/>
                    </a:lnTo>
                    <a:lnTo>
                      <a:pt x="486" y="185"/>
                    </a:lnTo>
                    <a:lnTo>
                      <a:pt x="485" y="185"/>
                    </a:lnTo>
                    <a:lnTo>
                      <a:pt x="485" y="186"/>
                    </a:lnTo>
                    <a:lnTo>
                      <a:pt x="485" y="187"/>
                    </a:lnTo>
                    <a:lnTo>
                      <a:pt x="486" y="187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7" y="189"/>
                    </a:lnTo>
                    <a:lnTo>
                      <a:pt x="486" y="190"/>
                    </a:lnTo>
                    <a:lnTo>
                      <a:pt x="487" y="190"/>
                    </a:lnTo>
                    <a:lnTo>
                      <a:pt x="488" y="191"/>
                    </a:lnTo>
                    <a:lnTo>
                      <a:pt x="487" y="191"/>
                    </a:lnTo>
                    <a:lnTo>
                      <a:pt x="487" y="192"/>
                    </a:lnTo>
                    <a:lnTo>
                      <a:pt x="486" y="192"/>
                    </a:lnTo>
                    <a:lnTo>
                      <a:pt x="487" y="193"/>
                    </a:lnTo>
                    <a:lnTo>
                      <a:pt x="486" y="194"/>
                    </a:lnTo>
                    <a:lnTo>
                      <a:pt x="486" y="195"/>
                    </a:lnTo>
                    <a:lnTo>
                      <a:pt x="487" y="196"/>
                    </a:lnTo>
                    <a:lnTo>
                      <a:pt x="486" y="196"/>
                    </a:lnTo>
                    <a:lnTo>
                      <a:pt x="487" y="197"/>
                    </a:lnTo>
                    <a:lnTo>
                      <a:pt x="488" y="197"/>
                    </a:lnTo>
                    <a:lnTo>
                      <a:pt x="488" y="198"/>
                    </a:lnTo>
                    <a:lnTo>
                      <a:pt x="488" y="199"/>
                    </a:lnTo>
                    <a:lnTo>
                      <a:pt x="487" y="199"/>
                    </a:lnTo>
                    <a:lnTo>
                      <a:pt x="486" y="199"/>
                    </a:lnTo>
                    <a:lnTo>
                      <a:pt x="486" y="200"/>
                    </a:lnTo>
                    <a:lnTo>
                      <a:pt x="486" y="201"/>
                    </a:lnTo>
                    <a:lnTo>
                      <a:pt x="486" y="202"/>
                    </a:lnTo>
                    <a:lnTo>
                      <a:pt x="487" y="202"/>
                    </a:lnTo>
                    <a:lnTo>
                      <a:pt x="487" y="201"/>
                    </a:lnTo>
                    <a:lnTo>
                      <a:pt x="488" y="201"/>
                    </a:lnTo>
                    <a:lnTo>
                      <a:pt x="487" y="202"/>
                    </a:lnTo>
                    <a:lnTo>
                      <a:pt x="487" y="203"/>
                    </a:lnTo>
                    <a:lnTo>
                      <a:pt x="487" y="204"/>
                    </a:lnTo>
                    <a:lnTo>
                      <a:pt x="487" y="205"/>
                    </a:lnTo>
                    <a:lnTo>
                      <a:pt x="490" y="205"/>
                    </a:lnTo>
                    <a:lnTo>
                      <a:pt x="490" y="207"/>
                    </a:lnTo>
                    <a:lnTo>
                      <a:pt x="491" y="207"/>
                    </a:lnTo>
                    <a:lnTo>
                      <a:pt x="491" y="208"/>
                    </a:lnTo>
                    <a:lnTo>
                      <a:pt x="490" y="208"/>
                    </a:lnTo>
                    <a:lnTo>
                      <a:pt x="489" y="208"/>
                    </a:lnTo>
                    <a:lnTo>
                      <a:pt x="488" y="209"/>
                    </a:lnTo>
                    <a:lnTo>
                      <a:pt x="488" y="210"/>
                    </a:lnTo>
                    <a:lnTo>
                      <a:pt x="488" y="211"/>
                    </a:lnTo>
                    <a:lnTo>
                      <a:pt x="489" y="212"/>
                    </a:lnTo>
                    <a:lnTo>
                      <a:pt x="489" y="211"/>
                    </a:lnTo>
                    <a:lnTo>
                      <a:pt x="490" y="211"/>
                    </a:lnTo>
                    <a:lnTo>
                      <a:pt x="491" y="211"/>
                    </a:lnTo>
                    <a:lnTo>
                      <a:pt x="491" y="212"/>
                    </a:lnTo>
                    <a:lnTo>
                      <a:pt x="491" y="213"/>
                    </a:lnTo>
                    <a:lnTo>
                      <a:pt x="490" y="213"/>
                    </a:lnTo>
                    <a:lnTo>
                      <a:pt x="490" y="214"/>
                    </a:lnTo>
                    <a:lnTo>
                      <a:pt x="489" y="214"/>
                    </a:lnTo>
                    <a:lnTo>
                      <a:pt x="488" y="215"/>
                    </a:lnTo>
                    <a:lnTo>
                      <a:pt x="487" y="216"/>
                    </a:lnTo>
                    <a:lnTo>
                      <a:pt x="486" y="217"/>
                    </a:lnTo>
                    <a:lnTo>
                      <a:pt x="486" y="218"/>
                    </a:lnTo>
                    <a:lnTo>
                      <a:pt x="485" y="219"/>
                    </a:lnTo>
                    <a:lnTo>
                      <a:pt x="486" y="219"/>
                    </a:lnTo>
                    <a:lnTo>
                      <a:pt x="486" y="220"/>
                    </a:lnTo>
                    <a:lnTo>
                      <a:pt x="485" y="221"/>
                    </a:lnTo>
                    <a:lnTo>
                      <a:pt x="484" y="224"/>
                    </a:lnTo>
                    <a:lnTo>
                      <a:pt x="484" y="225"/>
                    </a:lnTo>
                    <a:lnTo>
                      <a:pt x="485" y="225"/>
                    </a:lnTo>
                    <a:lnTo>
                      <a:pt x="485" y="226"/>
                    </a:lnTo>
                    <a:lnTo>
                      <a:pt x="486" y="226"/>
                    </a:lnTo>
                    <a:lnTo>
                      <a:pt x="486" y="225"/>
                    </a:lnTo>
                    <a:lnTo>
                      <a:pt x="486" y="226"/>
                    </a:lnTo>
                    <a:lnTo>
                      <a:pt x="487" y="226"/>
                    </a:lnTo>
                    <a:lnTo>
                      <a:pt x="487" y="227"/>
                    </a:lnTo>
                    <a:lnTo>
                      <a:pt x="486" y="227"/>
                    </a:lnTo>
                    <a:lnTo>
                      <a:pt x="486" y="228"/>
                    </a:lnTo>
                    <a:lnTo>
                      <a:pt x="486" y="229"/>
                    </a:lnTo>
                    <a:lnTo>
                      <a:pt x="486" y="230"/>
                    </a:lnTo>
                    <a:lnTo>
                      <a:pt x="485" y="231"/>
                    </a:lnTo>
                    <a:lnTo>
                      <a:pt x="484" y="231"/>
                    </a:lnTo>
                    <a:lnTo>
                      <a:pt x="484" y="232"/>
                    </a:lnTo>
                    <a:lnTo>
                      <a:pt x="483" y="233"/>
                    </a:lnTo>
                    <a:lnTo>
                      <a:pt x="484" y="233"/>
                    </a:lnTo>
                    <a:lnTo>
                      <a:pt x="483" y="233"/>
                    </a:lnTo>
                    <a:lnTo>
                      <a:pt x="483" y="234"/>
                    </a:lnTo>
                    <a:lnTo>
                      <a:pt x="483" y="235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2" y="236"/>
                    </a:lnTo>
                    <a:lnTo>
                      <a:pt x="482" y="237"/>
                    </a:lnTo>
                    <a:lnTo>
                      <a:pt x="482" y="238"/>
                    </a:lnTo>
                    <a:lnTo>
                      <a:pt x="483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1" y="239"/>
                    </a:lnTo>
                    <a:lnTo>
                      <a:pt x="481" y="240"/>
                    </a:lnTo>
                    <a:lnTo>
                      <a:pt x="480" y="242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5"/>
                    </a:lnTo>
                    <a:lnTo>
                      <a:pt x="479" y="245"/>
                    </a:lnTo>
                    <a:lnTo>
                      <a:pt x="479" y="246"/>
                    </a:lnTo>
                    <a:lnTo>
                      <a:pt x="479" y="247"/>
                    </a:lnTo>
                    <a:lnTo>
                      <a:pt x="479" y="248"/>
                    </a:lnTo>
                    <a:lnTo>
                      <a:pt x="480" y="248"/>
                    </a:lnTo>
                    <a:lnTo>
                      <a:pt x="480" y="247"/>
                    </a:lnTo>
                    <a:lnTo>
                      <a:pt x="481" y="248"/>
                    </a:lnTo>
                    <a:lnTo>
                      <a:pt x="480" y="248"/>
                    </a:lnTo>
                    <a:lnTo>
                      <a:pt x="480" y="249"/>
                    </a:lnTo>
                    <a:lnTo>
                      <a:pt x="479" y="249"/>
                    </a:lnTo>
                    <a:lnTo>
                      <a:pt x="478" y="250"/>
                    </a:lnTo>
                    <a:lnTo>
                      <a:pt x="476" y="252"/>
                    </a:lnTo>
                    <a:lnTo>
                      <a:pt x="475" y="255"/>
                    </a:lnTo>
                    <a:lnTo>
                      <a:pt x="474" y="257"/>
                    </a:lnTo>
                    <a:lnTo>
                      <a:pt x="474" y="258"/>
                    </a:lnTo>
                    <a:lnTo>
                      <a:pt x="474" y="259"/>
                    </a:lnTo>
                    <a:lnTo>
                      <a:pt x="475" y="259"/>
                    </a:lnTo>
                    <a:lnTo>
                      <a:pt x="474" y="259"/>
                    </a:lnTo>
                    <a:lnTo>
                      <a:pt x="473" y="260"/>
                    </a:lnTo>
                    <a:lnTo>
                      <a:pt x="472" y="261"/>
                    </a:lnTo>
                    <a:lnTo>
                      <a:pt x="471" y="264"/>
                    </a:lnTo>
                    <a:lnTo>
                      <a:pt x="470" y="265"/>
                    </a:lnTo>
                    <a:lnTo>
                      <a:pt x="470" y="267"/>
                    </a:lnTo>
                    <a:lnTo>
                      <a:pt x="470" y="268"/>
                    </a:lnTo>
                    <a:lnTo>
                      <a:pt x="469" y="269"/>
                    </a:lnTo>
                    <a:lnTo>
                      <a:pt x="468" y="270"/>
                    </a:lnTo>
                    <a:lnTo>
                      <a:pt x="467" y="271"/>
                    </a:lnTo>
                    <a:lnTo>
                      <a:pt x="467" y="273"/>
                    </a:lnTo>
                    <a:lnTo>
                      <a:pt x="467" y="275"/>
                    </a:lnTo>
                    <a:lnTo>
                      <a:pt x="468" y="275"/>
                    </a:lnTo>
                    <a:lnTo>
                      <a:pt x="469" y="275"/>
                    </a:lnTo>
                    <a:lnTo>
                      <a:pt x="469" y="276"/>
                    </a:lnTo>
                    <a:lnTo>
                      <a:pt x="468" y="276"/>
                    </a:lnTo>
                    <a:lnTo>
                      <a:pt x="468" y="277"/>
                    </a:lnTo>
                    <a:lnTo>
                      <a:pt x="467" y="277"/>
                    </a:lnTo>
                    <a:lnTo>
                      <a:pt x="467" y="278"/>
                    </a:lnTo>
                    <a:lnTo>
                      <a:pt x="467" y="279"/>
                    </a:lnTo>
                    <a:lnTo>
                      <a:pt x="467" y="280"/>
                    </a:lnTo>
                    <a:lnTo>
                      <a:pt x="467" y="279"/>
                    </a:lnTo>
                    <a:lnTo>
                      <a:pt x="465" y="280"/>
                    </a:lnTo>
                    <a:lnTo>
                      <a:pt x="465" y="281"/>
                    </a:lnTo>
                    <a:lnTo>
                      <a:pt x="464" y="281"/>
                    </a:lnTo>
                    <a:lnTo>
                      <a:pt x="464" y="282"/>
                    </a:lnTo>
                    <a:lnTo>
                      <a:pt x="465" y="282"/>
                    </a:lnTo>
                    <a:lnTo>
                      <a:pt x="464" y="283"/>
                    </a:lnTo>
                    <a:lnTo>
                      <a:pt x="464" y="282"/>
                    </a:lnTo>
                    <a:lnTo>
                      <a:pt x="463" y="283"/>
                    </a:lnTo>
                    <a:lnTo>
                      <a:pt x="462" y="284"/>
                    </a:lnTo>
                    <a:lnTo>
                      <a:pt x="462" y="285"/>
                    </a:lnTo>
                    <a:lnTo>
                      <a:pt x="461" y="285"/>
                    </a:lnTo>
                    <a:lnTo>
                      <a:pt x="462" y="286"/>
                    </a:lnTo>
                    <a:lnTo>
                      <a:pt x="461" y="286"/>
                    </a:lnTo>
                    <a:lnTo>
                      <a:pt x="461" y="287"/>
                    </a:lnTo>
                    <a:lnTo>
                      <a:pt x="461" y="286"/>
                    </a:lnTo>
                    <a:lnTo>
                      <a:pt x="460" y="286"/>
                    </a:lnTo>
                    <a:lnTo>
                      <a:pt x="460" y="287"/>
                    </a:lnTo>
                    <a:lnTo>
                      <a:pt x="459" y="287"/>
                    </a:lnTo>
                    <a:lnTo>
                      <a:pt x="458" y="287"/>
                    </a:lnTo>
                    <a:lnTo>
                      <a:pt x="452" y="289"/>
                    </a:lnTo>
                    <a:lnTo>
                      <a:pt x="446" y="292"/>
                    </a:lnTo>
                    <a:lnTo>
                      <a:pt x="433" y="300"/>
                    </a:lnTo>
                    <a:lnTo>
                      <a:pt x="429" y="302"/>
                    </a:lnTo>
                    <a:lnTo>
                      <a:pt x="426" y="304"/>
                    </a:lnTo>
                    <a:lnTo>
                      <a:pt x="425" y="305"/>
                    </a:lnTo>
                    <a:lnTo>
                      <a:pt x="422" y="307"/>
                    </a:lnTo>
                    <a:lnTo>
                      <a:pt x="419" y="309"/>
                    </a:lnTo>
                    <a:lnTo>
                      <a:pt x="415" y="312"/>
                    </a:lnTo>
                    <a:lnTo>
                      <a:pt x="413" y="314"/>
                    </a:lnTo>
                    <a:lnTo>
                      <a:pt x="411" y="315"/>
                    </a:lnTo>
                    <a:lnTo>
                      <a:pt x="411" y="316"/>
                    </a:lnTo>
                    <a:lnTo>
                      <a:pt x="409" y="317"/>
                    </a:lnTo>
                    <a:lnTo>
                      <a:pt x="406" y="319"/>
                    </a:lnTo>
                    <a:lnTo>
                      <a:pt x="401" y="324"/>
                    </a:lnTo>
                    <a:lnTo>
                      <a:pt x="398" y="327"/>
                    </a:lnTo>
                    <a:lnTo>
                      <a:pt x="394" y="331"/>
                    </a:lnTo>
                    <a:lnTo>
                      <a:pt x="393" y="332"/>
                    </a:lnTo>
                    <a:lnTo>
                      <a:pt x="392" y="333"/>
                    </a:lnTo>
                    <a:lnTo>
                      <a:pt x="391" y="334"/>
                    </a:lnTo>
                    <a:lnTo>
                      <a:pt x="390" y="336"/>
                    </a:lnTo>
                    <a:lnTo>
                      <a:pt x="388" y="337"/>
                    </a:lnTo>
                    <a:lnTo>
                      <a:pt x="386" y="340"/>
                    </a:lnTo>
                    <a:lnTo>
                      <a:pt x="384" y="342"/>
                    </a:lnTo>
                    <a:lnTo>
                      <a:pt x="378" y="349"/>
                    </a:lnTo>
                    <a:lnTo>
                      <a:pt x="372" y="355"/>
                    </a:lnTo>
                    <a:lnTo>
                      <a:pt x="372" y="356"/>
                    </a:lnTo>
                    <a:close/>
                    <a:moveTo>
                      <a:pt x="482" y="240"/>
                    </a:moveTo>
                    <a:lnTo>
                      <a:pt x="482" y="240"/>
                    </a:lnTo>
                    <a:lnTo>
                      <a:pt x="482" y="239"/>
                    </a:lnTo>
                    <a:lnTo>
                      <a:pt x="482" y="240"/>
                    </a:lnTo>
                    <a:close/>
                    <a:moveTo>
                      <a:pt x="480" y="249"/>
                    </a:moveTo>
                    <a:lnTo>
                      <a:pt x="480" y="249"/>
                    </a:lnTo>
                    <a:close/>
                    <a:moveTo>
                      <a:pt x="480" y="250"/>
                    </a:moveTo>
                    <a:lnTo>
                      <a:pt x="480" y="249"/>
                    </a:lnTo>
                    <a:lnTo>
                      <a:pt x="480" y="250"/>
                    </a:lnTo>
                    <a:close/>
                    <a:moveTo>
                      <a:pt x="479" y="257"/>
                    </a:moveTo>
                    <a:lnTo>
                      <a:pt x="479" y="257"/>
                    </a:lnTo>
                    <a:lnTo>
                      <a:pt x="480" y="257"/>
                    </a:lnTo>
                    <a:lnTo>
                      <a:pt x="479" y="257"/>
                    </a:lnTo>
                    <a:close/>
                    <a:moveTo>
                      <a:pt x="473" y="270"/>
                    </a:moveTo>
                    <a:lnTo>
                      <a:pt x="473" y="270"/>
                    </a:lnTo>
                    <a:close/>
                    <a:moveTo>
                      <a:pt x="467" y="280"/>
                    </a:moveTo>
                    <a:lnTo>
                      <a:pt x="467" y="280"/>
                    </a:lnTo>
                    <a:close/>
                    <a:moveTo>
                      <a:pt x="502" y="165"/>
                    </a:moveTo>
                    <a:lnTo>
                      <a:pt x="502" y="165"/>
                    </a:lnTo>
                    <a:lnTo>
                      <a:pt x="503" y="165"/>
                    </a:lnTo>
                    <a:lnTo>
                      <a:pt x="504" y="165"/>
                    </a:lnTo>
                    <a:lnTo>
                      <a:pt x="504" y="164"/>
                    </a:lnTo>
                    <a:lnTo>
                      <a:pt x="505" y="164"/>
                    </a:lnTo>
                    <a:lnTo>
                      <a:pt x="506" y="164"/>
                    </a:lnTo>
                    <a:lnTo>
                      <a:pt x="508" y="164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8" y="161"/>
                    </a:lnTo>
                    <a:lnTo>
                      <a:pt x="509" y="160"/>
                    </a:lnTo>
                    <a:lnTo>
                      <a:pt x="510" y="160"/>
                    </a:lnTo>
                    <a:lnTo>
                      <a:pt x="511" y="160"/>
                    </a:lnTo>
                    <a:lnTo>
                      <a:pt x="510" y="161"/>
                    </a:lnTo>
                    <a:lnTo>
                      <a:pt x="510" y="162"/>
                    </a:lnTo>
                    <a:lnTo>
                      <a:pt x="511" y="162"/>
                    </a:lnTo>
                    <a:lnTo>
                      <a:pt x="511" y="163"/>
                    </a:lnTo>
                    <a:lnTo>
                      <a:pt x="511" y="164"/>
                    </a:lnTo>
                    <a:lnTo>
                      <a:pt x="512" y="166"/>
                    </a:lnTo>
                    <a:lnTo>
                      <a:pt x="513" y="166"/>
                    </a:lnTo>
                    <a:lnTo>
                      <a:pt x="514" y="167"/>
                    </a:lnTo>
                    <a:lnTo>
                      <a:pt x="514" y="166"/>
                    </a:lnTo>
                    <a:lnTo>
                      <a:pt x="515" y="166"/>
                    </a:lnTo>
                    <a:lnTo>
                      <a:pt x="515" y="167"/>
                    </a:lnTo>
                    <a:lnTo>
                      <a:pt x="514" y="167"/>
                    </a:lnTo>
                    <a:lnTo>
                      <a:pt x="514" y="168"/>
                    </a:lnTo>
                    <a:lnTo>
                      <a:pt x="513" y="169"/>
                    </a:lnTo>
                    <a:lnTo>
                      <a:pt x="513" y="170"/>
                    </a:lnTo>
                    <a:lnTo>
                      <a:pt x="512" y="171"/>
                    </a:lnTo>
                    <a:lnTo>
                      <a:pt x="511" y="171"/>
                    </a:lnTo>
                    <a:lnTo>
                      <a:pt x="511" y="172"/>
                    </a:lnTo>
                    <a:lnTo>
                      <a:pt x="510" y="173"/>
                    </a:lnTo>
                    <a:lnTo>
                      <a:pt x="509" y="174"/>
                    </a:lnTo>
                    <a:lnTo>
                      <a:pt x="508" y="176"/>
                    </a:lnTo>
                    <a:lnTo>
                      <a:pt x="508" y="177"/>
                    </a:lnTo>
                    <a:lnTo>
                      <a:pt x="507" y="178"/>
                    </a:lnTo>
                    <a:lnTo>
                      <a:pt x="507" y="179"/>
                    </a:lnTo>
                    <a:lnTo>
                      <a:pt x="508" y="180"/>
                    </a:lnTo>
                    <a:lnTo>
                      <a:pt x="509" y="180"/>
                    </a:lnTo>
                    <a:lnTo>
                      <a:pt x="508" y="181"/>
                    </a:lnTo>
                    <a:lnTo>
                      <a:pt x="508" y="182"/>
                    </a:lnTo>
                    <a:lnTo>
                      <a:pt x="507" y="182"/>
                    </a:lnTo>
                    <a:lnTo>
                      <a:pt x="507" y="183"/>
                    </a:lnTo>
                    <a:lnTo>
                      <a:pt x="506" y="183"/>
                    </a:lnTo>
                    <a:lnTo>
                      <a:pt x="506" y="184"/>
                    </a:lnTo>
                    <a:lnTo>
                      <a:pt x="507" y="184"/>
                    </a:lnTo>
                    <a:lnTo>
                      <a:pt x="506" y="184"/>
                    </a:lnTo>
                    <a:lnTo>
                      <a:pt x="506" y="185"/>
                    </a:lnTo>
                    <a:lnTo>
                      <a:pt x="505" y="185"/>
                    </a:lnTo>
                    <a:lnTo>
                      <a:pt x="505" y="186"/>
                    </a:lnTo>
                    <a:lnTo>
                      <a:pt x="504" y="186"/>
                    </a:lnTo>
                    <a:lnTo>
                      <a:pt x="503" y="188"/>
                    </a:lnTo>
                    <a:lnTo>
                      <a:pt x="502" y="190"/>
                    </a:lnTo>
                    <a:lnTo>
                      <a:pt x="501" y="192"/>
                    </a:lnTo>
                    <a:lnTo>
                      <a:pt x="500" y="193"/>
                    </a:lnTo>
                    <a:lnTo>
                      <a:pt x="499" y="194"/>
                    </a:lnTo>
                    <a:lnTo>
                      <a:pt x="499" y="195"/>
                    </a:lnTo>
                    <a:lnTo>
                      <a:pt x="498" y="196"/>
                    </a:lnTo>
                    <a:lnTo>
                      <a:pt x="498" y="197"/>
                    </a:lnTo>
                    <a:lnTo>
                      <a:pt x="499" y="198"/>
                    </a:lnTo>
                    <a:lnTo>
                      <a:pt x="499" y="199"/>
                    </a:lnTo>
                    <a:lnTo>
                      <a:pt x="500" y="198"/>
                    </a:lnTo>
                    <a:lnTo>
                      <a:pt x="500" y="199"/>
                    </a:lnTo>
                    <a:lnTo>
                      <a:pt x="501" y="199"/>
                    </a:lnTo>
                    <a:lnTo>
                      <a:pt x="501" y="200"/>
                    </a:lnTo>
                    <a:lnTo>
                      <a:pt x="500" y="200"/>
                    </a:lnTo>
                    <a:lnTo>
                      <a:pt x="500" y="201"/>
                    </a:lnTo>
                    <a:lnTo>
                      <a:pt x="500" y="202"/>
                    </a:lnTo>
                    <a:lnTo>
                      <a:pt x="499" y="202"/>
                    </a:lnTo>
                    <a:lnTo>
                      <a:pt x="499" y="203"/>
                    </a:lnTo>
                    <a:lnTo>
                      <a:pt x="498" y="203"/>
                    </a:lnTo>
                    <a:lnTo>
                      <a:pt x="498" y="202"/>
                    </a:lnTo>
                    <a:lnTo>
                      <a:pt x="498" y="201"/>
                    </a:lnTo>
                    <a:lnTo>
                      <a:pt x="497" y="201"/>
                    </a:lnTo>
                    <a:lnTo>
                      <a:pt x="496" y="202"/>
                    </a:lnTo>
                    <a:lnTo>
                      <a:pt x="495" y="202"/>
                    </a:lnTo>
                    <a:lnTo>
                      <a:pt x="495" y="203"/>
                    </a:lnTo>
                    <a:lnTo>
                      <a:pt x="495" y="204"/>
                    </a:lnTo>
                    <a:lnTo>
                      <a:pt x="495" y="205"/>
                    </a:lnTo>
                    <a:lnTo>
                      <a:pt x="494" y="206"/>
                    </a:lnTo>
                    <a:lnTo>
                      <a:pt x="493" y="207"/>
                    </a:lnTo>
                    <a:lnTo>
                      <a:pt x="492" y="207"/>
                    </a:lnTo>
                    <a:lnTo>
                      <a:pt x="493" y="206"/>
                    </a:lnTo>
                    <a:lnTo>
                      <a:pt x="492" y="206"/>
                    </a:lnTo>
                    <a:lnTo>
                      <a:pt x="492" y="205"/>
                    </a:lnTo>
                    <a:lnTo>
                      <a:pt x="493" y="204"/>
                    </a:lnTo>
                    <a:lnTo>
                      <a:pt x="493" y="203"/>
                    </a:lnTo>
                    <a:lnTo>
                      <a:pt x="492" y="203"/>
                    </a:lnTo>
                    <a:lnTo>
                      <a:pt x="492" y="202"/>
                    </a:lnTo>
                    <a:lnTo>
                      <a:pt x="493" y="202"/>
                    </a:lnTo>
                    <a:lnTo>
                      <a:pt x="492" y="201"/>
                    </a:lnTo>
                    <a:lnTo>
                      <a:pt x="492" y="200"/>
                    </a:lnTo>
                    <a:lnTo>
                      <a:pt x="492" y="199"/>
                    </a:lnTo>
                    <a:lnTo>
                      <a:pt x="491" y="199"/>
                    </a:lnTo>
                    <a:lnTo>
                      <a:pt x="492" y="198"/>
                    </a:lnTo>
                    <a:lnTo>
                      <a:pt x="493" y="198"/>
                    </a:lnTo>
                    <a:lnTo>
                      <a:pt x="493" y="197"/>
                    </a:lnTo>
                    <a:lnTo>
                      <a:pt x="494" y="197"/>
                    </a:lnTo>
                    <a:lnTo>
                      <a:pt x="493" y="196"/>
                    </a:lnTo>
                    <a:lnTo>
                      <a:pt x="493" y="195"/>
                    </a:lnTo>
                    <a:lnTo>
                      <a:pt x="493" y="194"/>
                    </a:lnTo>
                    <a:lnTo>
                      <a:pt x="494" y="193"/>
                    </a:lnTo>
                    <a:lnTo>
                      <a:pt x="494" y="192"/>
                    </a:lnTo>
                    <a:lnTo>
                      <a:pt x="495" y="192"/>
                    </a:lnTo>
                    <a:lnTo>
                      <a:pt x="494" y="192"/>
                    </a:lnTo>
                    <a:lnTo>
                      <a:pt x="493" y="192"/>
                    </a:lnTo>
                    <a:lnTo>
                      <a:pt x="493" y="191"/>
                    </a:lnTo>
                    <a:lnTo>
                      <a:pt x="493" y="190"/>
                    </a:lnTo>
                    <a:lnTo>
                      <a:pt x="493" y="189"/>
                    </a:lnTo>
                    <a:lnTo>
                      <a:pt x="494" y="189"/>
                    </a:lnTo>
                    <a:lnTo>
                      <a:pt x="494" y="188"/>
                    </a:lnTo>
                    <a:lnTo>
                      <a:pt x="494" y="187"/>
                    </a:lnTo>
                    <a:lnTo>
                      <a:pt x="495" y="187"/>
                    </a:lnTo>
                    <a:lnTo>
                      <a:pt x="496" y="187"/>
                    </a:lnTo>
                    <a:lnTo>
                      <a:pt x="497" y="187"/>
                    </a:lnTo>
                    <a:lnTo>
                      <a:pt x="498" y="187"/>
                    </a:lnTo>
                    <a:lnTo>
                      <a:pt x="498" y="186"/>
                    </a:lnTo>
                    <a:lnTo>
                      <a:pt x="498" y="185"/>
                    </a:lnTo>
                    <a:lnTo>
                      <a:pt x="498" y="184"/>
                    </a:lnTo>
                    <a:lnTo>
                      <a:pt x="498" y="183"/>
                    </a:lnTo>
                    <a:lnTo>
                      <a:pt x="497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2"/>
                    </a:lnTo>
                    <a:lnTo>
                      <a:pt x="495" y="182"/>
                    </a:lnTo>
                    <a:lnTo>
                      <a:pt x="495" y="181"/>
                    </a:lnTo>
                    <a:lnTo>
                      <a:pt x="494" y="181"/>
                    </a:lnTo>
                    <a:lnTo>
                      <a:pt x="495" y="181"/>
                    </a:lnTo>
                    <a:lnTo>
                      <a:pt x="496" y="180"/>
                    </a:lnTo>
                    <a:lnTo>
                      <a:pt x="496" y="179"/>
                    </a:lnTo>
                    <a:lnTo>
                      <a:pt x="497" y="179"/>
                    </a:lnTo>
                    <a:lnTo>
                      <a:pt x="498" y="179"/>
                    </a:lnTo>
                    <a:lnTo>
                      <a:pt x="499" y="179"/>
                    </a:lnTo>
                    <a:lnTo>
                      <a:pt x="499" y="178"/>
                    </a:lnTo>
                    <a:lnTo>
                      <a:pt x="499" y="177"/>
                    </a:lnTo>
                    <a:lnTo>
                      <a:pt x="500" y="177"/>
                    </a:lnTo>
                    <a:lnTo>
                      <a:pt x="500" y="176"/>
                    </a:lnTo>
                    <a:lnTo>
                      <a:pt x="499" y="176"/>
                    </a:lnTo>
                    <a:lnTo>
                      <a:pt x="498" y="175"/>
                    </a:lnTo>
                    <a:lnTo>
                      <a:pt x="499" y="175"/>
                    </a:lnTo>
                    <a:lnTo>
                      <a:pt x="499" y="174"/>
                    </a:lnTo>
                    <a:lnTo>
                      <a:pt x="500" y="173"/>
                    </a:lnTo>
                    <a:lnTo>
                      <a:pt x="499" y="172"/>
                    </a:lnTo>
                    <a:lnTo>
                      <a:pt x="499" y="171"/>
                    </a:lnTo>
                    <a:lnTo>
                      <a:pt x="499" y="170"/>
                    </a:lnTo>
                    <a:lnTo>
                      <a:pt x="498" y="170"/>
                    </a:lnTo>
                    <a:lnTo>
                      <a:pt x="498" y="169"/>
                    </a:lnTo>
                    <a:lnTo>
                      <a:pt x="498" y="168"/>
                    </a:lnTo>
                    <a:lnTo>
                      <a:pt x="499" y="168"/>
                    </a:lnTo>
                    <a:lnTo>
                      <a:pt x="499" y="167"/>
                    </a:lnTo>
                    <a:lnTo>
                      <a:pt x="499" y="168"/>
                    </a:lnTo>
                    <a:lnTo>
                      <a:pt x="500" y="168"/>
                    </a:lnTo>
                    <a:lnTo>
                      <a:pt x="500" y="167"/>
                    </a:lnTo>
                    <a:lnTo>
                      <a:pt x="499" y="166"/>
                    </a:lnTo>
                    <a:lnTo>
                      <a:pt x="498" y="166"/>
                    </a:lnTo>
                    <a:lnTo>
                      <a:pt x="498" y="167"/>
                    </a:lnTo>
                    <a:lnTo>
                      <a:pt x="497" y="167"/>
                    </a:lnTo>
                    <a:lnTo>
                      <a:pt x="498" y="166"/>
                    </a:lnTo>
                    <a:lnTo>
                      <a:pt x="499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501" y="164"/>
                    </a:lnTo>
                    <a:lnTo>
                      <a:pt x="502" y="165"/>
                    </a:lnTo>
                    <a:close/>
                    <a:moveTo>
                      <a:pt x="504" y="163"/>
                    </a:moveTo>
                    <a:lnTo>
                      <a:pt x="504" y="163"/>
                    </a:lnTo>
                    <a:lnTo>
                      <a:pt x="504" y="162"/>
                    </a:lnTo>
                    <a:lnTo>
                      <a:pt x="504" y="163"/>
                    </a:lnTo>
                    <a:close/>
                    <a:moveTo>
                      <a:pt x="515" y="164"/>
                    </a:moveTo>
                    <a:lnTo>
                      <a:pt x="514" y="164"/>
                    </a:lnTo>
                    <a:lnTo>
                      <a:pt x="515" y="164"/>
                    </a:lnTo>
                    <a:close/>
                    <a:moveTo>
                      <a:pt x="516" y="167"/>
                    </a:moveTo>
                    <a:lnTo>
                      <a:pt x="516" y="166"/>
                    </a:lnTo>
                    <a:lnTo>
                      <a:pt x="516" y="167"/>
                    </a:lnTo>
                    <a:close/>
                    <a:moveTo>
                      <a:pt x="495" y="169"/>
                    </a:moveTo>
                    <a:lnTo>
                      <a:pt x="495" y="169"/>
                    </a:lnTo>
                    <a:lnTo>
                      <a:pt x="496" y="168"/>
                    </a:lnTo>
                    <a:lnTo>
                      <a:pt x="495" y="169"/>
                    </a:lnTo>
                    <a:close/>
                    <a:moveTo>
                      <a:pt x="515" y="171"/>
                    </a:moveTo>
                    <a:lnTo>
                      <a:pt x="515" y="171"/>
                    </a:lnTo>
                    <a:close/>
                    <a:moveTo>
                      <a:pt x="515" y="171"/>
                    </a:moveTo>
                    <a:lnTo>
                      <a:pt x="514" y="172"/>
                    </a:lnTo>
                    <a:lnTo>
                      <a:pt x="514" y="171"/>
                    </a:lnTo>
                    <a:lnTo>
                      <a:pt x="515" y="171"/>
                    </a:lnTo>
                    <a:close/>
                    <a:moveTo>
                      <a:pt x="495" y="170"/>
                    </a:moveTo>
                    <a:lnTo>
                      <a:pt x="495" y="170"/>
                    </a:lnTo>
                    <a:close/>
                    <a:moveTo>
                      <a:pt x="496" y="177"/>
                    </a:moveTo>
                    <a:lnTo>
                      <a:pt x="496" y="177"/>
                    </a:lnTo>
                    <a:close/>
                    <a:moveTo>
                      <a:pt x="511" y="184"/>
                    </a:moveTo>
                    <a:lnTo>
                      <a:pt x="511" y="184"/>
                    </a:lnTo>
                    <a:close/>
                    <a:moveTo>
                      <a:pt x="503" y="192"/>
                    </a:moveTo>
                    <a:lnTo>
                      <a:pt x="503" y="192"/>
                    </a:lnTo>
                    <a:lnTo>
                      <a:pt x="503" y="193"/>
                    </a:lnTo>
                    <a:lnTo>
                      <a:pt x="502" y="193"/>
                    </a:lnTo>
                    <a:lnTo>
                      <a:pt x="503" y="192"/>
                    </a:lnTo>
                    <a:close/>
                    <a:moveTo>
                      <a:pt x="493" y="192"/>
                    </a:moveTo>
                    <a:lnTo>
                      <a:pt x="493" y="192"/>
                    </a:lnTo>
                    <a:close/>
                    <a:moveTo>
                      <a:pt x="495" y="207"/>
                    </a:moveTo>
                    <a:lnTo>
                      <a:pt x="495" y="206"/>
                    </a:lnTo>
                    <a:lnTo>
                      <a:pt x="496" y="206"/>
                    </a:lnTo>
                    <a:lnTo>
                      <a:pt x="495" y="207"/>
                    </a:lnTo>
                    <a:close/>
                    <a:moveTo>
                      <a:pt x="495" y="208"/>
                    </a:moveTo>
                    <a:lnTo>
                      <a:pt x="495" y="208"/>
                    </a:lnTo>
                    <a:lnTo>
                      <a:pt x="495" y="207"/>
                    </a:lnTo>
                    <a:lnTo>
                      <a:pt x="496" y="207"/>
                    </a:lnTo>
                    <a:lnTo>
                      <a:pt x="496" y="208"/>
                    </a:lnTo>
                    <a:lnTo>
                      <a:pt x="495" y="208"/>
                    </a:lnTo>
                    <a:close/>
                    <a:moveTo>
                      <a:pt x="498" y="207"/>
                    </a:moveTo>
                    <a:lnTo>
                      <a:pt x="497" y="207"/>
                    </a:lnTo>
                    <a:lnTo>
                      <a:pt x="498" y="207"/>
                    </a:lnTo>
                    <a:close/>
                    <a:moveTo>
                      <a:pt x="505" y="208"/>
                    </a:moveTo>
                    <a:lnTo>
                      <a:pt x="505" y="208"/>
                    </a:lnTo>
                    <a:close/>
                    <a:moveTo>
                      <a:pt x="505" y="208"/>
                    </a:moveTo>
                    <a:lnTo>
                      <a:pt x="505" y="209"/>
                    </a:lnTo>
                    <a:lnTo>
                      <a:pt x="504" y="209"/>
                    </a:lnTo>
                    <a:lnTo>
                      <a:pt x="505" y="209"/>
                    </a:lnTo>
                    <a:lnTo>
                      <a:pt x="505" y="208"/>
                    </a:lnTo>
                    <a:close/>
                    <a:moveTo>
                      <a:pt x="487" y="186"/>
                    </a:moveTo>
                    <a:lnTo>
                      <a:pt x="487" y="186"/>
                    </a:lnTo>
                    <a:close/>
                    <a:moveTo>
                      <a:pt x="491" y="209"/>
                    </a:moveTo>
                    <a:lnTo>
                      <a:pt x="490" y="209"/>
                    </a:lnTo>
                    <a:lnTo>
                      <a:pt x="491" y="208"/>
                    </a:lnTo>
                    <a:lnTo>
                      <a:pt x="491" y="209"/>
                    </a:lnTo>
                    <a:close/>
                    <a:moveTo>
                      <a:pt x="493" y="218"/>
                    </a:move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close/>
                    <a:moveTo>
                      <a:pt x="486" y="222"/>
                    </a:moveTo>
                    <a:lnTo>
                      <a:pt x="486" y="222"/>
                    </a:lnTo>
                    <a:close/>
                    <a:moveTo>
                      <a:pt x="519" y="149"/>
                    </a:moveTo>
                    <a:lnTo>
                      <a:pt x="519" y="149"/>
                    </a:lnTo>
                    <a:lnTo>
                      <a:pt x="519" y="148"/>
                    </a:lnTo>
                    <a:lnTo>
                      <a:pt x="520" y="148"/>
                    </a:lnTo>
                    <a:lnTo>
                      <a:pt x="519" y="149"/>
                    </a:lnTo>
                    <a:close/>
                    <a:moveTo>
                      <a:pt x="517" y="151"/>
                    </a:moveTo>
                    <a:lnTo>
                      <a:pt x="516" y="151"/>
                    </a:lnTo>
                    <a:lnTo>
                      <a:pt x="516" y="150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48"/>
                    </a:lnTo>
                    <a:lnTo>
                      <a:pt x="516" y="148"/>
                    </a:lnTo>
                    <a:lnTo>
                      <a:pt x="516" y="149"/>
                    </a:lnTo>
                    <a:lnTo>
                      <a:pt x="517" y="150"/>
                    </a:lnTo>
                    <a:lnTo>
                      <a:pt x="516" y="150"/>
                    </a:lnTo>
                    <a:lnTo>
                      <a:pt x="517" y="151"/>
                    </a:lnTo>
                    <a:close/>
                    <a:moveTo>
                      <a:pt x="500" y="151"/>
                    </a:moveTo>
                    <a:lnTo>
                      <a:pt x="500" y="151"/>
                    </a:lnTo>
                    <a:lnTo>
                      <a:pt x="500" y="150"/>
                    </a:lnTo>
                    <a:lnTo>
                      <a:pt x="500" y="151"/>
                    </a:lnTo>
                    <a:close/>
                    <a:moveTo>
                      <a:pt x="496" y="163"/>
                    </a:moveTo>
                    <a:lnTo>
                      <a:pt x="496" y="163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2"/>
                    </a:moveTo>
                    <a:lnTo>
                      <a:pt x="515" y="32"/>
                    </a:lnTo>
                    <a:lnTo>
                      <a:pt x="515" y="31"/>
                    </a:lnTo>
                    <a:lnTo>
                      <a:pt x="515" y="32"/>
                    </a:lnTo>
                    <a:close/>
                    <a:moveTo>
                      <a:pt x="514" y="32"/>
                    </a:moveTo>
                    <a:lnTo>
                      <a:pt x="514" y="32"/>
                    </a:lnTo>
                    <a:lnTo>
                      <a:pt x="515" y="32"/>
                    </a:lnTo>
                    <a:lnTo>
                      <a:pt x="514" y="32"/>
                    </a:lnTo>
                    <a:close/>
                    <a:moveTo>
                      <a:pt x="514" y="34"/>
                    </a:moveTo>
                    <a:lnTo>
                      <a:pt x="514" y="34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lnTo>
                      <a:pt x="510" y="52"/>
                    </a:lnTo>
                    <a:lnTo>
                      <a:pt x="509" y="52"/>
                    </a:lnTo>
                    <a:close/>
                    <a:moveTo>
                      <a:pt x="509" y="53"/>
                    </a:moveTo>
                    <a:lnTo>
                      <a:pt x="509" y="53"/>
                    </a:lnTo>
                    <a:close/>
                    <a:moveTo>
                      <a:pt x="509" y="54"/>
                    </a:moveTo>
                    <a:lnTo>
                      <a:pt x="509" y="53"/>
                    </a:lnTo>
                    <a:lnTo>
                      <a:pt x="509" y="54"/>
                    </a:lnTo>
                    <a:close/>
                    <a:moveTo>
                      <a:pt x="503" y="61"/>
                    </a:moveTo>
                    <a:lnTo>
                      <a:pt x="503" y="61"/>
                    </a:lnTo>
                    <a:lnTo>
                      <a:pt x="503" y="60"/>
                    </a:lnTo>
                    <a:lnTo>
                      <a:pt x="503" y="61"/>
                    </a:lnTo>
                    <a:close/>
                    <a:moveTo>
                      <a:pt x="505" y="61"/>
                    </a:moveTo>
                    <a:lnTo>
                      <a:pt x="505" y="61"/>
                    </a:lnTo>
                    <a:lnTo>
                      <a:pt x="504" y="61"/>
                    </a:lnTo>
                    <a:lnTo>
                      <a:pt x="505" y="61"/>
                    </a:lnTo>
                    <a:close/>
                    <a:moveTo>
                      <a:pt x="503" y="62"/>
                    </a:moveTo>
                    <a:lnTo>
                      <a:pt x="503" y="62"/>
                    </a:lnTo>
                    <a:lnTo>
                      <a:pt x="503" y="61"/>
                    </a:lnTo>
                    <a:lnTo>
                      <a:pt x="503" y="62"/>
                    </a:lnTo>
                    <a:close/>
                    <a:moveTo>
                      <a:pt x="492" y="85"/>
                    </a:moveTo>
                    <a:lnTo>
                      <a:pt x="492" y="85"/>
                    </a:lnTo>
                    <a:close/>
                    <a:moveTo>
                      <a:pt x="513" y="138"/>
                    </a:moveTo>
                    <a:lnTo>
                      <a:pt x="513" y="139"/>
                    </a:lnTo>
                    <a:lnTo>
                      <a:pt x="513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07" y="141"/>
                    </a:moveTo>
                    <a:lnTo>
                      <a:pt x="507" y="141"/>
                    </a:lnTo>
                    <a:lnTo>
                      <a:pt x="506" y="141"/>
                    </a:lnTo>
                    <a:lnTo>
                      <a:pt x="506" y="140"/>
                    </a:lnTo>
                    <a:lnTo>
                      <a:pt x="507" y="140"/>
                    </a:lnTo>
                    <a:lnTo>
                      <a:pt x="507" y="141"/>
                    </a:lnTo>
                    <a:close/>
                    <a:moveTo>
                      <a:pt x="500" y="133"/>
                    </a:moveTo>
                    <a:lnTo>
                      <a:pt x="500" y="133"/>
                    </a:lnTo>
                    <a:lnTo>
                      <a:pt x="501" y="133"/>
                    </a:lnTo>
                    <a:lnTo>
                      <a:pt x="500" y="133"/>
                    </a:lnTo>
                    <a:close/>
                    <a:moveTo>
                      <a:pt x="495" y="91"/>
                    </a:moveTo>
                    <a:lnTo>
                      <a:pt x="495" y="90"/>
                    </a:lnTo>
                    <a:lnTo>
                      <a:pt x="495" y="91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3" name="Freeform 573"/>
              <p:cNvSpPr>
                <a:spLocks/>
              </p:cNvSpPr>
              <p:nvPr/>
            </p:nvSpPr>
            <p:spPr bwMode="auto">
              <a:xfrm>
                <a:off x="2554288" y="3421063"/>
                <a:ext cx="788987" cy="771525"/>
              </a:xfrm>
              <a:custGeom>
                <a:avLst/>
                <a:gdLst>
                  <a:gd name="T0" fmla="*/ 2147483646 w 767"/>
                  <a:gd name="T1" fmla="*/ 2147483646 h 749"/>
                  <a:gd name="T2" fmla="*/ 2147483646 w 767"/>
                  <a:gd name="T3" fmla="*/ 2147483646 h 749"/>
                  <a:gd name="T4" fmla="*/ 2147483646 w 767"/>
                  <a:gd name="T5" fmla="*/ 2147483646 h 749"/>
                  <a:gd name="T6" fmla="*/ 2147483646 w 767"/>
                  <a:gd name="T7" fmla="*/ 2147483646 h 749"/>
                  <a:gd name="T8" fmla="*/ 2147483646 w 767"/>
                  <a:gd name="T9" fmla="*/ 2147483646 h 749"/>
                  <a:gd name="T10" fmla="*/ 2147483646 w 767"/>
                  <a:gd name="T11" fmla="*/ 2147483646 h 749"/>
                  <a:gd name="T12" fmla="*/ 2147483646 w 767"/>
                  <a:gd name="T13" fmla="*/ 2147483646 h 749"/>
                  <a:gd name="T14" fmla="*/ 2147483646 w 767"/>
                  <a:gd name="T15" fmla="*/ 2147483646 h 749"/>
                  <a:gd name="T16" fmla="*/ 2147483646 w 767"/>
                  <a:gd name="T17" fmla="*/ 2147483646 h 749"/>
                  <a:gd name="T18" fmla="*/ 2147483646 w 767"/>
                  <a:gd name="T19" fmla="*/ 2147483646 h 749"/>
                  <a:gd name="T20" fmla="*/ 2147483646 w 767"/>
                  <a:gd name="T21" fmla="*/ 2147483646 h 749"/>
                  <a:gd name="T22" fmla="*/ 2147483646 w 767"/>
                  <a:gd name="T23" fmla="*/ 2147483646 h 749"/>
                  <a:gd name="T24" fmla="*/ 2147483646 w 767"/>
                  <a:gd name="T25" fmla="*/ 2147483646 h 749"/>
                  <a:gd name="T26" fmla="*/ 2147483646 w 767"/>
                  <a:gd name="T27" fmla="*/ 2147483646 h 749"/>
                  <a:gd name="T28" fmla="*/ 2147483646 w 767"/>
                  <a:gd name="T29" fmla="*/ 2147483646 h 749"/>
                  <a:gd name="T30" fmla="*/ 2147483646 w 767"/>
                  <a:gd name="T31" fmla="*/ 2147483646 h 749"/>
                  <a:gd name="T32" fmla="*/ 2147483646 w 767"/>
                  <a:gd name="T33" fmla="*/ 2147483646 h 749"/>
                  <a:gd name="T34" fmla="*/ 2147483646 w 767"/>
                  <a:gd name="T35" fmla="*/ 2147483646 h 749"/>
                  <a:gd name="T36" fmla="*/ 2147483646 w 767"/>
                  <a:gd name="T37" fmla="*/ 2147483646 h 749"/>
                  <a:gd name="T38" fmla="*/ 2147483646 w 767"/>
                  <a:gd name="T39" fmla="*/ 2147483646 h 749"/>
                  <a:gd name="T40" fmla="*/ 2147483646 w 767"/>
                  <a:gd name="T41" fmla="*/ 2147483646 h 749"/>
                  <a:gd name="T42" fmla="*/ 2147483646 w 767"/>
                  <a:gd name="T43" fmla="*/ 2147483646 h 749"/>
                  <a:gd name="T44" fmla="*/ 2147483646 w 767"/>
                  <a:gd name="T45" fmla="*/ 2147483646 h 749"/>
                  <a:gd name="T46" fmla="*/ 2147483646 w 767"/>
                  <a:gd name="T47" fmla="*/ 2147483646 h 749"/>
                  <a:gd name="T48" fmla="*/ 2147483646 w 767"/>
                  <a:gd name="T49" fmla="*/ 2147483646 h 749"/>
                  <a:gd name="T50" fmla="*/ 2147483646 w 767"/>
                  <a:gd name="T51" fmla="*/ 2147483646 h 749"/>
                  <a:gd name="T52" fmla="*/ 2147483646 w 767"/>
                  <a:gd name="T53" fmla="*/ 2147483646 h 749"/>
                  <a:gd name="T54" fmla="*/ 2147483646 w 767"/>
                  <a:gd name="T55" fmla="*/ 2147483646 h 749"/>
                  <a:gd name="T56" fmla="*/ 2147483646 w 767"/>
                  <a:gd name="T57" fmla="*/ 2147483646 h 749"/>
                  <a:gd name="T58" fmla="*/ 2147483646 w 767"/>
                  <a:gd name="T59" fmla="*/ 2147483646 h 749"/>
                  <a:gd name="T60" fmla="*/ 2147483646 w 767"/>
                  <a:gd name="T61" fmla="*/ 2147483646 h 749"/>
                  <a:gd name="T62" fmla="*/ 2147483646 w 767"/>
                  <a:gd name="T63" fmla="*/ 2147483646 h 749"/>
                  <a:gd name="T64" fmla="*/ 2147483646 w 767"/>
                  <a:gd name="T65" fmla="*/ 2147483646 h 749"/>
                  <a:gd name="T66" fmla="*/ 2147483646 w 767"/>
                  <a:gd name="T67" fmla="*/ 2147483646 h 749"/>
                  <a:gd name="T68" fmla="*/ 2147483646 w 767"/>
                  <a:gd name="T69" fmla="*/ 2147483646 h 749"/>
                  <a:gd name="T70" fmla="*/ 2147483646 w 767"/>
                  <a:gd name="T71" fmla="*/ 2147483646 h 749"/>
                  <a:gd name="T72" fmla="*/ 2147483646 w 767"/>
                  <a:gd name="T73" fmla="*/ 2147483646 h 749"/>
                  <a:gd name="T74" fmla="*/ 2147483646 w 767"/>
                  <a:gd name="T75" fmla="*/ 2147483646 h 749"/>
                  <a:gd name="T76" fmla="*/ 2147483646 w 767"/>
                  <a:gd name="T77" fmla="*/ 2147483646 h 749"/>
                  <a:gd name="T78" fmla="*/ 2147483646 w 767"/>
                  <a:gd name="T79" fmla="*/ 2147483646 h 749"/>
                  <a:gd name="T80" fmla="*/ 2147483646 w 767"/>
                  <a:gd name="T81" fmla="*/ 2147483646 h 749"/>
                  <a:gd name="T82" fmla="*/ 2147483646 w 767"/>
                  <a:gd name="T83" fmla="*/ 2147483646 h 749"/>
                  <a:gd name="T84" fmla="*/ 2147483646 w 767"/>
                  <a:gd name="T85" fmla="*/ 2147483646 h 749"/>
                  <a:gd name="T86" fmla="*/ 2147483646 w 767"/>
                  <a:gd name="T87" fmla="*/ 2147483646 h 749"/>
                  <a:gd name="T88" fmla="*/ 2147483646 w 767"/>
                  <a:gd name="T89" fmla="*/ 2147483646 h 749"/>
                  <a:gd name="T90" fmla="*/ 2147483646 w 767"/>
                  <a:gd name="T91" fmla="*/ 2147483646 h 749"/>
                  <a:gd name="T92" fmla="*/ 2147483646 w 767"/>
                  <a:gd name="T93" fmla="*/ 2147483646 h 749"/>
                  <a:gd name="T94" fmla="*/ 2147483646 w 767"/>
                  <a:gd name="T95" fmla="*/ 2147483646 h 749"/>
                  <a:gd name="T96" fmla="*/ 2147483646 w 767"/>
                  <a:gd name="T97" fmla="*/ 2147483646 h 749"/>
                  <a:gd name="T98" fmla="*/ 2147483646 w 767"/>
                  <a:gd name="T99" fmla="*/ 2147483646 h 749"/>
                  <a:gd name="T100" fmla="*/ 2147483646 w 767"/>
                  <a:gd name="T101" fmla="*/ 2147483646 h 749"/>
                  <a:gd name="T102" fmla="*/ 2147483646 w 767"/>
                  <a:gd name="T103" fmla="*/ 2147483646 h 749"/>
                  <a:gd name="T104" fmla="*/ 2147483646 w 767"/>
                  <a:gd name="T105" fmla="*/ 2147483646 h 749"/>
                  <a:gd name="T106" fmla="*/ 2147483646 w 767"/>
                  <a:gd name="T107" fmla="*/ 2147483646 h 749"/>
                  <a:gd name="T108" fmla="*/ 2147483646 w 767"/>
                  <a:gd name="T109" fmla="*/ 2147483646 h 749"/>
                  <a:gd name="T110" fmla="*/ 2147483646 w 767"/>
                  <a:gd name="T111" fmla="*/ 2147483646 h 749"/>
                  <a:gd name="T112" fmla="*/ 2147483646 w 767"/>
                  <a:gd name="T113" fmla="*/ 2147483646 h 749"/>
                  <a:gd name="T114" fmla="*/ 2147483646 w 767"/>
                  <a:gd name="T115" fmla="*/ 2147483646 h 749"/>
                  <a:gd name="T116" fmla="*/ 2147483646 w 767"/>
                  <a:gd name="T117" fmla="*/ 2147483646 h 749"/>
                  <a:gd name="T118" fmla="*/ 2147483646 w 767"/>
                  <a:gd name="T119" fmla="*/ 2147483646 h 749"/>
                  <a:gd name="T120" fmla="*/ 2147483646 w 767"/>
                  <a:gd name="T121" fmla="*/ 2147483646 h 749"/>
                  <a:gd name="T122" fmla="*/ 2147483646 w 767"/>
                  <a:gd name="T123" fmla="*/ 2147483646 h 749"/>
                  <a:gd name="T124" fmla="*/ 2147483646 w 767"/>
                  <a:gd name="T125" fmla="*/ 2147483646 h 7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67"/>
                  <a:gd name="T190" fmla="*/ 0 h 749"/>
                  <a:gd name="T191" fmla="*/ 767 w 767"/>
                  <a:gd name="T192" fmla="*/ 749 h 7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67" h="749">
                    <a:moveTo>
                      <a:pt x="301" y="47"/>
                    </a:moveTo>
                    <a:lnTo>
                      <a:pt x="301" y="47"/>
                    </a:lnTo>
                    <a:lnTo>
                      <a:pt x="302" y="46"/>
                    </a:lnTo>
                    <a:lnTo>
                      <a:pt x="303" y="45"/>
                    </a:lnTo>
                    <a:lnTo>
                      <a:pt x="303" y="44"/>
                    </a:lnTo>
                    <a:lnTo>
                      <a:pt x="303" y="43"/>
                    </a:lnTo>
                    <a:lnTo>
                      <a:pt x="303" y="42"/>
                    </a:lnTo>
                    <a:lnTo>
                      <a:pt x="304" y="42"/>
                    </a:lnTo>
                    <a:lnTo>
                      <a:pt x="304" y="41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9"/>
                    </a:lnTo>
                    <a:lnTo>
                      <a:pt x="304" y="38"/>
                    </a:lnTo>
                    <a:lnTo>
                      <a:pt x="305" y="38"/>
                    </a:lnTo>
                    <a:lnTo>
                      <a:pt x="305" y="37"/>
                    </a:lnTo>
                    <a:lnTo>
                      <a:pt x="306" y="36"/>
                    </a:lnTo>
                    <a:lnTo>
                      <a:pt x="305" y="36"/>
                    </a:lnTo>
                    <a:lnTo>
                      <a:pt x="304" y="35"/>
                    </a:lnTo>
                    <a:lnTo>
                      <a:pt x="305" y="35"/>
                    </a:lnTo>
                    <a:lnTo>
                      <a:pt x="305" y="34"/>
                    </a:lnTo>
                    <a:lnTo>
                      <a:pt x="306" y="34"/>
                    </a:lnTo>
                    <a:lnTo>
                      <a:pt x="307" y="34"/>
                    </a:lnTo>
                    <a:lnTo>
                      <a:pt x="307" y="33"/>
                    </a:lnTo>
                    <a:lnTo>
                      <a:pt x="306" y="32"/>
                    </a:lnTo>
                    <a:lnTo>
                      <a:pt x="305" y="32"/>
                    </a:lnTo>
                    <a:lnTo>
                      <a:pt x="305" y="31"/>
                    </a:lnTo>
                    <a:lnTo>
                      <a:pt x="306" y="31"/>
                    </a:lnTo>
                    <a:lnTo>
                      <a:pt x="307" y="31"/>
                    </a:lnTo>
                    <a:lnTo>
                      <a:pt x="307" y="30"/>
                    </a:lnTo>
                    <a:lnTo>
                      <a:pt x="308" y="30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0" y="29"/>
                    </a:lnTo>
                    <a:lnTo>
                      <a:pt x="310" y="28"/>
                    </a:lnTo>
                    <a:lnTo>
                      <a:pt x="310" y="27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1" y="25"/>
                    </a:lnTo>
                    <a:lnTo>
                      <a:pt x="310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5"/>
                    </a:lnTo>
                    <a:lnTo>
                      <a:pt x="310" y="25"/>
                    </a:lnTo>
                    <a:lnTo>
                      <a:pt x="311" y="24"/>
                    </a:lnTo>
                    <a:lnTo>
                      <a:pt x="312" y="25"/>
                    </a:lnTo>
                    <a:lnTo>
                      <a:pt x="313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3" y="22"/>
                    </a:lnTo>
                    <a:lnTo>
                      <a:pt x="314" y="22"/>
                    </a:lnTo>
                    <a:lnTo>
                      <a:pt x="315" y="22"/>
                    </a:lnTo>
                    <a:lnTo>
                      <a:pt x="315" y="21"/>
                    </a:lnTo>
                    <a:lnTo>
                      <a:pt x="314" y="20"/>
                    </a:lnTo>
                    <a:lnTo>
                      <a:pt x="315" y="19"/>
                    </a:lnTo>
                    <a:lnTo>
                      <a:pt x="316" y="18"/>
                    </a:lnTo>
                    <a:lnTo>
                      <a:pt x="317" y="18"/>
                    </a:lnTo>
                    <a:lnTo>
                      <a:pt x="317" y="17"/>
                    </a:lnTo>
                    <a:lnTo>
                      <a:pt x="318" y="17"/>
                    </a:lnTo>
                    <a:lnTo>
                      <a:pt x="317" y="16"/>
                    </a:lnTo>
                    <a:lnTo>
                      <a:pt x="318" y="15"/>
                    </a:lnTo>
                    <a:lnTo>
                      <a:pt x="318" y="16"/>
                    </a:lnTo>
                    <a:lnTo>
                      <a:pt x="318" y="15"/>
                    </a:lnTo>
                    <a:lnTo>
                      <a:pt x="318" y="14"/>
                    </a:lnTo>
                    <a:lnTo>
                      <a:pt x="319" y="14"/>
                    </a:lnTo>
                    <a:lnTo>
                      <a:pt x="320" y="14"/>
                    </a:lnTo>
                    <a:lnTo>
                      <a:pt x="320" y="13"/>
                    </a:lnTo>
                    <a:lnTo>
                      <a:pt x="321" y="14"/>
                    </a:lnTo>
                    <a:lnTo>
                      <a:pt x="321" y="13"/>
                    </a:lnTo>
                    <a:lnTo>
                      <a:pt x="321" y="12"/>
                    </a:lnTo>
                    <a:lnTo>
                      <a:pt x="322" y="11"/>
                    </a:lnTo>
                    <a:lnTo>
                      <a:pt x="322" y="12"/>
                    </a:lnTo>
                    <a:lnTo>
                      <a:pt x="323" y="12"/>
                    </a:lnTo>
                    <a:lnTo>
                      <a:pt x="323" y="11"/>
                    </a:lnTo>
                    <a:lnTo>
                      <a:pt x="322" y="11"/>
                    </a:lnTo>
                    <a:lnTo>
                      <a:pt x="323" y="10"/>
                    </a:lnTo>
                    <a:lnTo>
                      <a:pt x="324" y="10"/>
                    </a:lnTo>
                    <a:lnTo>
                      <a:pt x="325" y="9"/>
                    </a:lnTo>
                    <a:lnTo>
                      <a:pt x="326" y="9"/>
                    </a:lnTo>
                    <a:lnTo>
                      <a:pt x="327" y="8"/>
                    </a:lnTo>
                    <a:lnTo>
                      <a:pt x="328" y="8"/>
                    </a:lnTo>
                    <a:lnTo>
                      <a:pt x="329" y="8"/>
                    </a:lnTo>
                    <a:lnTo>
                      <a:pt x="330" y="6"/>
                    </a:lnTo>
                    <a:lnTo>
                      <a:pt x="332" y="6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5" y="4"/>
                    </a:lnTo>
                    <a:lnTo>
                      <a:pt x="334" y="4"/>
                    </a:lnTo>
                    <a:lnTo>
                      <a:pt x="336" y="3"/>
                    </a:lnTo>
                    <a:lnTo>
                      <a:pt x="337" y="4"/>
                    </a:lnTo>
                    <a:lnTo>
                      <a:pt x="337" y="3"/>
                    </a:lnTo>
                    <a:lnTo>
                      <a:pt x="337" y="2"/>
                    </a:lnTo>
                    <a:lnTo>
                      <a:pt x="336" y="2"/>
                    </a:lnTo>
                    <a:lnTo>
                      <a:pt x="336" y="1"/>
                    </a:lnTo>
                    <a:lnTo>
                      <a:pt x="337" y="2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1" y="1"/>
                    </a:lnTo>
                    <a:lnTo>
                      <a:pt x="340" y="2"/>
                    </a:lnTo>
                    <a:lnTo>
                      <a:pt x="340" y="3"/>
                    </a:lnTo>
                    <a:lnTo>
                      <a:pt x="339" y="4"/>
                    </a:lnTo>
                    <a:lnTo>
                      <a:pt x="337" y="4"/>
                    </a:lnTo>
                    <a:lnTo>
                      <a:pt x="337" y="5"/>
                    </a:lnTo>
                    <a:lnTo>
                      <a:pt x="337" y="6"/>
                    </a:lnTo>
                    <a:lnTo>
                      <a:pt x="336" y="6"/>
                    </a:lnTo>
                    <a:lnTo>
                      <a:pt x="335" y="6"/>
                    </a:lnTo>
                    <a:lnTo>
                      <a:pt x="335" y="7"/>
                    </a:lnTo>
                    <a:lnTo>
                      <a:pt x="335" y="8"/>
                    </a:lnTo>
                    <a:lnTo>
                      <a:pt x="334" y="8"/>
                    </a:lnTo>
                    <a:lnTo>
                      <a:pt x="334" y="9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3" y="11"/>
                    </a:lnTo>
                    <a:lnTo>
                      <a:pt x="333" y="12"/>
                    </a:lnTo>
                    <a:lnTo>
                      <a:pt x="332" y="14"/>
                    </a:lnTo>
                    <a:lnTo>
                      <a:pt x="332" y="15"/>
                    </a:lnTo>
                    <a:lnTo>
                      <a:pt x="333" y="15"/>
                    </a:lnTo>
                    <a:lnTo>
                      <a:pt x="334" y="16"/>
                    </a:lnTo>
                    <a:lnTo>
                      <a:pt x="333" y="16"/>
                    </a:lnTo>
                    <a:lnTo>
                      <a:pt x="334" y="16"/>
                    </a:lnTo>
                    <a:lnTo>
                      <a:pt x="334" y="17"/>
                    </a:lnTo>
                    <a:lnTo>
                      <a:pt x="334" y="16"/>
                    </a:lnTo>
                    <a:lnTo>
                      <a:pt x="335" y="16"/>
                    </a:lnTo>
                    <a:lnTo>
                      <a:pt x="335" y="17"/>
                    </a:lnTo>
                    <a:lnTo>
                      <a:pt x="336" y="17"/>
                    </a:lnTo>
                    <a:lnTo>
                      <a:pt x="335" y="17"/>
                    </a:lnTo>
                    <a:lnTo>
                      <a:pt x="334" y="17"/>
                    </a:lnTo>
                    <a:lnTo>
                      <a:pt x="334" y="18"/>
                    </a:lnTo>
                    <a:lnTo>
                      <a:pt x="333" y="18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1" y="19"/>
                    </a:lnTo>
                    <a:lnTo>
                      <a:pt x="330" y="20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1" y="23"/>
                    </a:lnTo>
                    <a:lnTo>
                      <a:pt x="331" y="24"/>
                    </a:lnTo>
                    <a:lnTo>
                      <a:pt x="330" y="24"/>
                    </a:lnTo>
                    <a:lnTo>
                      <a:pt x="329" y="24"/>
                    </a:lnTo>
                    <a:lnTo>
                      <a:pt x="329" y="23"/>
                    </a:lnTo>
                    <a:lnTo>
                      <a:pt x="329" y="24"/>
                    </a:lnTo>
                    <a:lnTo>
                      <a:pt x="329" y="25"/>
                    </a:lnTo>
                    <a:lnTo>
                      <a:pt x="328" y="25"/>
                    </a:lnTo>
                    <a:lnTo>
                      <a:pt x="328" y="26"/>
                    </a:lnTo>
                    <a:lnTo>
                      <a:pt x="327" y="26"/>
                    </a:lnTo>
                    <a:lnTo>
                      <a:pt x="327" y="27"/>
                    </a:lnTo>
                    <a:lnTo>
                      <a:pt x="328" y="27"/>
                    </a:lnTo>
                    <a:lnTo>
                      <a:pt x="328" y="28"/>
                    </a:lnTo>
                    <a:lnTo>
                      <a:pt x="327" y="29"/>
                    </a:lnTo>
                    <a:lnTo>
                      <a:pt x="327" y="30"/>
                    </a:lnTo>
                    <a:lnTo>
                      <a:pt x="326" y="29"/>
                    </a:lnTo>
                    <a:lnTo>
                      <a:pt x="326" y="30"/>
                    </a:lnTo>
                    <a:lnTo>
                      <a:pt x="325" y="30"/>
                    </a:lnTo>
                    <a:lnTo>
                      <a:pt x="325" y="29"/>
                    </a:lnTo>
                    <a:lnTo>
                      <a:pt x="325" y="30"/>
                    </a:lnTo>
                    <a:lnTo>
                      <a:pt x="324" y="30"/>
                    </a:lnTo>
                    <a:lnTo>
                      <a:pt x="324" y="29"/>
                    </a:lnTo>
                    <a:lnTo>
                      <a:pt x="325" y="29"/>
                    </a:lnTo>
                    <a:lnTo>
                      <a:pt x="324" y="29"/>
                    </a:lnTo>
                    <a:lnTo>
                      <a:pt x="324" y="30"/>
                    </a:lnTo>
                    <a:lnTo>
                      <a:pt x="324" y="31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3"/>
                    </a:lnTo>
                    <a:lnTo>
                      <a:pt x="325" y="34"/>
                    </a:lnTo>
                    <a:lnTo>
                      <a:pt x="325" y="35"/>
                    </a:lnTo>
                    <a:lnTo>
                      <a:pt x="324" y="36"/>
                    </a:lnTo>
                    <a:lnTo>
                      <a:pt x="324" y="35"/>
                    </a:lnTo>
                    <a:lnTo>
                      <a:pt x="324" y="36"/>
                    </a:lnTo>
                    <a:lnTo>
                      <a:pt x="323" y="36"/>
                    </a:lnTo>
                    <a:lnTo>
                      <a:pt x="324" y="36"/>
                    </a:lnTo>
                    <a:lnTo>
                      <a:pt x="324" y="37"/>
                    </a:lnTo>
                    <a:lnTo>
                      <a:pt x="323" y="37"/>
                    </a:lnTo>
                    <a:lnTo>
                      <a:pt x="323" y="38"/>
                    </a:lnTo>
                    <a:lnTo>
                      <a:pt x="323" y="39"/>
                    </a:lnTo>
                    <a:lnTo>
                      <a:pt x="323" y="40"/>
                    </a:lnTo>
                    <a:lnTo>
                      <a:pt x="322" y="41"/>
                    </a:lnTo>
                    <a:lnTo>
                      <a:pt x="322" y="42"/>
                    </a:lnTo>
                    <a:lnTo>
                      <a:pt x="323" y="42"/>
                    </a:lnTo>
                    <a:lnTo>
                      <a:pt x="323" y="43"/>
                    </a:lnTo>
                    <a:lnTo>
                      <a:pt x="323" y="44"/>
                    </a:lnTo>
                    <a:lnTo>
                      <a:pt x="323" y="45"/>
                    </a:lnTo>
                    <a:lnTo>
                      <a:pt x="324" y="45"/>
                    </a:lnTo>
                    <a:lnTo>
                      <a:pt x="324" y="46"/>
                    </a:lnTo>
                    <a:lnTo>
                      <a:pt x="325" y="46"/>
                    </a:lnTo>
                    <a:lnTo>
                      <a:pt x="326" y="47"/>
                    </a:lnTo>
                    <a:lnTo>
                      <a:pt x="326" y="46"/>
                    </a:lnTo>
                    <a:lnTo>
                      <a:pt x="327" y="46"/>
                    </a:lnTo>
                    <a:lnTo>
                      <a:pt x="327" y="47"/>
                    </a:lnTo>
                    <a:lnTo>
                      <a:pt x="328" y="47"/>
                    </a:lnTo>
                    <a:lnTo>
                      <a:pt x="328" y="48"/>
                    </a:lnTo>
                    <a:lnTo>
                      <a:pt x="329" y="48"/>
                    </a:lnTo>
                    <a:lnTo>
                      <a:pt x="330" y="48"/>
                    </a:lnTo>
                    <a:lnTo>
                      <a:pt x="331" y="49"/>
                    </a:lnTo>
                    <a:lnTo>
                      <a:pt x="331" y="48"/>
                    </a:lnTo>
                    <a:lnTo>
                      <a:pt x="331" y="49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3" y="51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5" y="53"/>
                    </a:lnTo>
                    <a:lnTo>
                      <a:pt x="335" y="52"/>
                    </a:lnTo>
                    <a:lnTo>
                      <a:pt x="336" y="52"/>
                    </a:lnTo>
                    <a:lnTo>
                      <a:pt x="336" y="53"/>
                    </a:lnTo>
                    <a:lnTo>
                      <a:pt x="337" y="53"/>
                    </a:lnTo>
                    <a:lnTo>
                      <a:pt x="337" y="52"/>
                    </a:lnTo>
                    <a:lnTo>
                      <a:pt x="338" y="53"/>
                    </a:lnTo>
                    <a:lnTo>
                      <a:pt x="339" y="53"/>
                    </a:lnTo>
                    <a:lnTo>
                      <a:pt x="339" y="54"/>
                    </a:lnTo>
                    <a:lnTo>
                      <a:pt x="340" y="54"/>
                    </a:lnTo>
                    <a:lnTo>
                      <a:pt x="341" y="54"/>
                    </a:lnTo>
                    <a:lnTo>
                      <a:pt x="342" y="54"/>
                    </a:lnTo>
                    <a:lnTo>
                      <a:pt x="343" y="55"/>
                    </a:lnTo>
                    <a:lnTo>
                      <a:pt x="343" y="54"/>
                    </a:lnTo>
                    <a:lnTo>
                      <a:pt x="344" y="54"/>
                    </a:lnTo>
                    <a:lnTo>
                      <a:pt x="345" y="54"/>
                    </a:lnTo>
                    <a:lnTo>
                      <a:pt x="346" y="54"/>
                    </a:lnTo>
                    <a:lnTo>
                      <a:pt x="346" y="55"/>
                    </a:lnTo>
                    <a:lnTo>
                      <a:pt x="347" y="56"/>
                    </a:lnTo>
                    <a:lnTo>
                      <a:pt x="348" y="56"/>
                    </a:lnTo>
                    <a:lnTo>
                      <a:pt x="349" y="56"/>
                    </a:lnTo>
                    <a:lnTo>
                      <a:pt x="349" y="57"/>
                    </a:lnTo>
                    <a:lnTo>
                      <a:pt x="350" y="58"/>
                    </a:lnTo>
                    <a:lnTo>
                      <a:pt x="351" y="57"/>
                    </a:lnTo>
                    <a:lnTo>
                      <a:pt x="352" y="57"/>
                    </a:lnTo>
                    <a:lnTo>
                      <a:pt x="353" y="57"/>
                    </a:lnTo>
                    <a:lnTo>
                      <a:pt x="353" y="58"/>
                    </a:lnTo>
                    <a:lnTo>
                      <a:pt x="354" y="58"/>
                    </a:lnTo>
                    <a:lnTo>
                      <a:pt x="354" y="59"/>
                    </a:lnTo>
                    <a:lnTo>
                      <a:pt x="355" y="59"/>
                    </a:lnTo>
                    <a:lnTo>
                      <a:pt x="356" y="59"/>
                    </a:lnTo>
                    <a:lnTo>
                      <a:pt x="356" y="58"/>
                    </a:lnTo>
                    <a:lnTo>
                      <a:pt x="356" y="59"/>
                    </a:lnTo>
                    <a:lnTo>
                      <a:pt x="357" y="59"/>
                    </a:lnTo>
                    <a:lnTo>
                      <a:pt x="357" y="60"/>
                    </a:lnTo>
                    <a:lnTo>
                      <a:pt x="358" y="60"/>
                    </a:lnTo>
                    <a:lnTo>
                      <a:pt x="359" y="61"/>
                    </a:lnTo>
                    <a:lnTo>
                      <a:pt x="360" y="60"/>
                    </a:lnTo>
                    <a:lnTo>
                      <a:pt x="361" y="61"/>
                    </a:lnTo>
                    <a:lnTo>
                      <a:pt x="362" y="61"/>
                    </a:lnTo>
                    <a:lnTo>
                      <a:pt x="363" y="61"/>
                    </a:lnTo>
                    <a:lnTo>
                      <a:pt x="363" y="62"/>
                    </a:lnTo>
                    <a:lnTo>
                      <a:pt x="404" y="89"/>
                    </a:lnTo>
                    <a:lnTo>
                      <a:pt x="417" y="97"/>
                    </a:lnTo>
                    <a:lnTo>
                      <a:pt x="419" y="96"/>
                    </a:lnTo>
                    <a:lnTo>
                      <a:pt x="420" y="96"/>
                    </a:lnTo>
                    <a:lnTo>
                      <a:pt x="421" y="95"/>
                    </a:lnTo>
                    <a:lnTo>
                      <a:pt x="421" y="93"/>
                    </a:lnTo>
                    <a:lnTo>
                      <a:pt x="420" y="93"/>
                    </a:lnTo>
                    <a:lnTo>
                      <a:pt x="420" y="91"/>
                    </a:lnTo>
                    <a:lnTo>
                      <a:pt x="420" y="90"/>
                    </a:lnTo>
                    <a:lnTo>
                      <a:pt x="420" y="89"/>
                    </a:lnTo>
                    <a:lnTo>
                      <a:pt x="420" y="88"/>
                    </a:lnTo>
                    <a:lnTo>
                      <a:pt x="420" y="87"/>
                    </a:lnTo>
                    <a:lnTo>
                      <a:pt x="420" y="86"/>
                    </a:lnTo>
                    <a:lnTo>
                      <a:pt x="419" y="85"/>
                    </a:lnTo>
                    <a:lnTo>
                      <a:pt x="420" y="84"/>
                    </a:lnTo>
                    <a:lnTo>
                      <a:pt x="421" y="83"/>
                    </a:lnTo>
                    <a:lnTo>
                      <a:pt x="421" y="82"/>
                    </a:lnTo>
                    <a:lnTo>
                      <a:pt x="421" y="81"/>
                    </a:lnTo>
                    <a:lnTo>
                      <a:pt x="420" y="81"/>
                    </a:lnTo>
                    <a:lnTo>
                      <a:pt x="420" y="80"/>
                    </a:lnTo>
                    <a:lnTo>
                      <a:pt x="420" y="79"/>
                    </a:lnTo>
                    <a:lnTo>
                      <a:pt x="420" y="78"/>
                    </a:lnTo>
                    <a:lnTo>
                      <a:pt x="421" y="78"/>
                    </a:lnTo>
                    <a:lnTo>
                      <a:pt x="421" y="77"/>
                    </a:lnTo>
                    <a:lnTo>
                      <a:pt x="421" y="76"/>
                    </a:lnTo>
                    <a:lnTo>
                      <a:pt x="422" y="76"/>
                    </a:lnTo>
                    <a:lnTo>
                      <a:pt x="422" y="75"/>
                    </a:lnTo>
                    <a:lnTo>
                      <a:pt x="423" y="75"/>
                    </a:lnTo>
                    <a:lnTo>
                      <a:pt x="423" y="74"/>
                    </a:lnTo>
                    <a:lnTo>
                      <a:pt x="424" y="73"/>
                    </a:lnTo>
                    <a:lnTo>
                      <a:pt x="424" y="72"/>
                    </a:lnTo>
                    <a:lnTo>
                      <a:pt x="425" y="72"/>
                    </a:lnTo>
                    <a:lnTo>
                      <a:pt x="426" y="71"/>
                    </a:lnTo>
                    <a:lnTo>
                      <a:pt x="426" y="70"/>
                    </a:lnTo>
                    <a:lnTo>
                      <a:pt x="427" y="69"/>
                    </a:lnTo>
                    <a:lnTo>
                      <a:pt x="428" y="68"/>
                    </a:lnTo>
                    <a:lnTo>
                      <a:pt x="428" y="67"/>
                    </a:lnTo>
                    <a:lnTo>
                      <a:pt x="429" y="67"/>
                    </a:lnTo>
                    <a:lnTo>
                      <a:pt x="428" y="66"/>
                    </a:lnTo>
                    <a:lnTo>
                      <a:pt x="429" y="64"/>
                    </a:lnTo>
                    <a:lnTo>
                      <a:pt x="430" y="63"/>
                    </a:lnTo>
                    <a:lnTo>
                      <a:pt x="431" y="63"/>
                    </a:lnTo>
                    <a:lnTo>
                      <a:pt x="431" y="62"/>
                    </a:lnTo>
                    <a:lnTo>
                      <a:pt x="431" y="61"/>
                    </a:lnTo>
                    <a:lnTo>
                      <a:pt x="432" y="60"/>
                    </a:lnTo>
                    <a:lnTo>
                      <a:pt x="432" y="59"/>
                    </a:lnTo>
                    <a:lnTo>
                      <a:pt x="432" y="58"/>
                    </a:lnTo>
                    <a:lnTo>
                      <a:pt x="433" y="58"/>
                    </a:lnTo>
                    <a:lnTo>
                      <a:pt x="433" y="57"/>
                    </a:lnTo>
                    <a:lnTo>
                      <a:pt x="434" y="57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6"/>
                    </a:lnTo>
                    <a:lnTo>
                      <a:pt x="437" y="55"/>
                    </a:lnTo>
                    <a:lnTo>
                      <a:pt x="438" y="54"/>
                    </a:lnTo>
                    <a:lnTo>
                      <a:pt x="439" y="53"/>
                    </a:lnTo>
                    <a:lnTo>
                      <a:pt x="440" y="53"/>
                    </a:lnTo>
                    <a:lnTo>
                      <a:pt x="440" y="52"/>
                    </a:lnTo>
                    <a:lnTo>
                      <a:pt x="441" y="52"/>
                    </a:lnTo>
                    <a:lnTo>
                      <a:pt x="442" y="51"/>
                    </a:lnTo>
                    <a:lnTo>
                      <a:pt x="443" y="51"/>
                    </a:lnTo>
                    <a:lnTo>
                      <a:pt x="443" y="50"/>
                    </a:lnTo>
                    <a:lnTo>
                      <a:pt x="443" y="49"/>
                    </a:lnTo>
                    <a:lnTo>
                      <a:pt x="444" y="49"/>
                    </a:lnTo>
                    <a:lnTo>
                      <a:pt x="445" y="48"/>
                    </a:lnTo>
                    <a:lnTo>
                      <a:pt x="446" y="48"/>
                    </a:lnTo>
                    <a:lnTo>
                      <a:pt x="447" y="53"/>
                    </a:lnTo>
                    <a:lnTo>
                      <a:pt x="448" y="53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0" y="54"/>
                    </a:lnTo>
                    <a:lnTo>
                      <a:pt x="450" y="55"/>
                    </a:lnTo>
                    <a:lnTo>
                      <a:pt x="450" y="56"/>
                    </a:lnTo>
                    <a:lnTo>
                      <a:pt x="450" y="57"/>
                    </a:lnTo>
                    <a:lnTo>
                      <a:pt x="449" y="57"/>
                    </a:lnTo>
                    <a:lnTo>
                      <a:pt x="449" y="58"/>
                    </a:lnTo>
                    <a:lnTo>
                      <a:pt x="448" y="58"/>
                    </a:lnTo>
                    <a:lnTo>
                      <a:pt x="448" y="59"/>
                    </a:lnTo>
                    <a:lnTo>
                      <a:pt x="449" y="59"/>
                    </a:lnTo>
                    <a:lnTo>
                      <a:pt x="449" y="60"/>
                    </a:lnTo>
                    <a:lnTo>
                      <a:pt x="450" y="60"/>
                    </a:lnTo>
                    <a:lnTo>
                      <a:pt x="451" y="60"/>
                    </a:lnTo>
                    <a:lnTo>
                      <a:pt x="452" y="61"/>
                    </a:lnTo>
                    <a:lnTo>
                      <a:pt x="453" y="61"/>
                    </a:lnTo>
                    <a:lnTo>
                      <a:pt x="453" y="60"/>
                    </a:lnTo>
                    <a:lnTo>
                      <a:pt x="454" y="60"/>
                    </a:lnTo>
                    <a:lnTo>
                      <a:pt x="455" y="61"/>
                    </a:lnTo>
                    <a:lnTo>
                      <a:pt x="456" y="61"/>
                    </a:lnTo>
                    <a:lnTo>
                      <a:pt x="456" y="62"/>
                    </a:lnTo>
                    <a:lnTo>
                      <a:pt x="457" y="63"/>
                    </a:lnTo>
                    <a:lnTo>
                      <a:pt x="457" y="64"/>
                    </a:lnTo>
                    <a:lnTo>
                      <a:pt x="458" y="64"/>
                    </a:lnTo>
                    <a:lnTo>
                      <a:pt x="458" y="65"/>
                    </a:lnTo>
                    <a:lnTo>
                      <a:pt x="459" y="65"/>
                    </a:lnTo>
                    <a:lnTo>
                      <a:pt x="460" y="66"/>
                    </a:lnTo>
                    <a:lnTo>
                      <a:pt x="470" y="52"/>
                    </a:lnTo>
                    <a:lnTo>
                      <a:pt x="471" y="52"/>
                    </a:lnTo>
                    <a:lnTo>
                      <a:pt x="472" y="52"/>
                    </a:lnTo>
                    <a:lnTo>
                      <a:pt x="471" y="51"/>
                    </a:lnTo>
                    <a:lnTo>
                      <a:pt x="472" y="51"/>
                    </a:lnTo>
                    <a:lnTo>
                      <a:pt x="473" y="51"/>
                    </a:lnTo>
                    <a:lnTo>
                      <a:pt x="474" y="51"/>
                    </a:lnTo>
                    <a:lnTo>
                      <a:pt x="474" y="52"/>
                    </a:lnTo>
                    <a:lnTo>
                      <a:pt x="474" y="53"/>
                    </a:lnTo>
                    <a:lnTo>
                      <a:pt x="474" y="54"/>
                    </a:lnTo>
                    <a:lnTo>
                      <a:pt x="474" y="55"/>
                    </a:lnTo>
                    <a:lnTo>
                      <a:pt x="475" y="55"/>
                    </a:lnTo>
                    <a:lnTo>
                      <a:pt x="476" y="55"/>
                    </a:lnTo>
                    <a:lnTo>
                      <a:pt x="476" y="56"/>
                    </a:lnTo>
                    <a:lnTo>
                      <a:pt x="477" y="56"/>
                    </a:lnTo>
                    <a:lnTo>
                      <a:pt x="477" y="57"/>
                    </a:lnTo>
                    <a:lnTo>
                      <a:pt x="477" y="58"/>
                    </a:lnTo>
                    <a:lnTo>
                      <a:pt x="478" y="58"/>
                    </a:lnTo>
                    <a:lnTo>
                      <a:pt x="478" y="59"/>
                    </a:lnTo>
                    <a:lnTo>
                      <a:pt x="479" y="59"/>
                    </a:lnTo>
                    <a:lnTo>
                      <a:pt x="479" y="60"/>
                    </a:lnTo>
                    <a:lnTo>
                      <a:pt x="480" y="60"/>
                    </a:lnTo>
                    <a:lnTo>
                      <a:pt x="480" y="59"/>
                    </a:lnTo>
                    <a:lnTo>
                      <a:pt x="480" y="60"/>
                    </a:lnTo>
                    <a:lnTo>
                      <a:pt x="481" y="60"/>
                    </a:lnTo>
                    <a:lnTo>
                      <a:pt x="481" y="61"/>
                    </a:lnTo>
                    <a:lnTo>
                      <a:pt x="482" y="61"/>
                    </a:lnTo>
                    <a:lnTo>
                      <a:pt x="482" y="62"/>
                    </a:lnTo>
                    <a:lnTo>
                      <a:pt x="483" y="62"/>
                    </a:lnTo>
                    <a:lnTo>
                      <a:pt x="483" y="63"/>
                    </a:lnTo>
                    <a:lnTo>
                      <a:pt x="484" y="63"/>
                    </a:lnTo>
                    <a:lnTo>
                      <a:pt x="484" y="64"/>
                    </a:lnTo>
                    <a:lnTo>
                      <a:pt x="484" y="65"/>
                    </a:lnTo>
                    <a:lnTo>
                      <a:pt x="485" y="65"/>
                    </a:lnTo>
                    <a:lnTo>
                      <a:pt x="485" y="66"/>
                    </a:lnTo>
                    <a:lnTo>
                      <a:pt x="484" y="66"/>
                    </a:lnTo>
                    <a:lnTo>
                      <a:pt x="484" y="67"/>
                    </a:lnTo>
                    <a:lnTo>
                      <a:pt x="485" y="67"/>
                    </a:lnTo>
                    <a:lnTo>
                      <a:pt x="485" y="68"/>
                    </a:lnTo>
                    <a:lnTo>
                      <a:pt x="485" y="69"/>
                    </a:lnTo>
                    <a:lnTo>
                      <a:pt x="484" y="69"/>
                    </a:lnTo>
                    <a:lnTo>
                      <a:pt x="485" y="69"/>
                    </a:lnTo>
                    <a:lnTo>
                      <a:pt x="484" y="70"/>
                    </a:lnTo>
                    <a:lnTo>
                      <a:pt x="485" y="70"/>
                    </a:lnTo>
                    <a:lnTo>
                      <a:pt x="484" y="70"/>
                    </a:lnTo>
                    <a:lnTo>
                      <a:pt x="485" y="71"/>
                    </a:lnTo>
                    <a:lnTo>
                      <a:pt x="485" y="72"/>
                    </a:lnTo>
                    <a:lnTo>
                      <a:pt x="486" y="72"/>
                    </a:lnTo>
                    <a:lnTo>
                      <a:pt x="486" y="73"/>
                    </a:lnTo>
                    <a:lnTo>
                      <a:pt x="487" y="73"/>
                    </a:lnTo>
                    <a:lnTo>
                      <a:pt x="487" y="72"/>
                    </a:lnTo>
                    <a:lnTo>
                      <a:pt x="487" y="73"/>
                    </a:lnTo>
                    <a:lnTo>
                      <a:pt x="488" y="72"/>
                    </a:lnTo>
                    <a:lnTo>
                      <a:pt x="489" y="72"/>
                    </a:lnTo>
                    <a:lnTo>
                      <a:pt x="489" y="73"/>
                    </a:lnTo>
                    <a:lnTo>
                      <a:pt x="489" y="72"/>
                    </a:lnTo>
                    <a:lnTo>
                      <a:pt x="490" y="72"/>
                    </a:lnTo>
                    <a:lnTo>
                      <a:pt x="491" y="72"/>
                    </a:lnTo>
                    <a:lnTo>
                      <a:pt x="491" y="73"/>
                    </a:lnTo>
                    <a:lnTo>
                      <a:pt x="492" y="73"/>
                    </a:lnTo>
                    <a:lnTo>
                      <a:pt x="492" y="74"/>
                    </a:lnTo>
                    <a:lnTo>
                      <a:pt x="493" y="74"/>
                    </a:lnTo>
                    <a:lnTo>
                      <a:pt x="494" y="74"/>
                    </a:lnTo>
                    <a:lnTo>
                      <a:pt x="494" y="75"/>
                    </a:lnTo>
                    <a:lnTo>
                      <a:pt x="494" y="76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5" y="78"/>
                    </a:lnTo>
                    <a:lnTo>
                      <a:pt x="495" y="79"/>
                    </a:lnTo>
                    <a:lnTo>
                      <a:pt x="496" y="79"/>
                    </a:lnTo>
                    <a:lnTo>
                      <a:pt x="497" y="79"/>
                    </a:lnTo>
                    <a:lnTo>
                      <a:pt x="498" y="79"/>
                    </a:lnTo>
                    <a:lnTo>
                      <a:pt x="498" y="80"/>
                    </a:lnTo>
                    <a:lnTo>
                      <a:pt x="498" y="81"/>
                    </a:lnTo>
                    <a:lnTo>
                      <a:pt x="497" y="81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3"/>
                    </a:lnTo>
                    <a:lnTo>
                      <a:pt x="499" y="83"/>
                    </a:lnTo>
                    <a:lnTo>
                      <a:pt x="498" y="83"/>
                    </a:lnTo>
                    <a:lnTo>
                      <a:pt x="499" y="84"/>
                    </a:lnTo>
                    <a:lnTo>
                      <a:pt x="498" y="84"/>
                    </a:lnTo>
                    <a:lnTo>
                      <a:pt x="499" y="84"/>
                    </a:lnTo>
                    <a:lnTo>
                      <a:pt x="500" y="85"/>
                    </a:lnTo>
                    <a:lnTo>
                      <a:pt x="499" y="85"/>
                    </a:lnTo>
                    <a:lnTo>
                      <a:pt x="500" y="85"/>
                    </a:lnTo>
                    <a:lnTo>
                      <a:pt x="499" y="86"/>
                    </a:lnTo>
                    <a:lnTo>
                      <a:pt x="500" y="86"/>
                    </a:lnTo>
                    <a:lnTo>
                      <a:pt x="500" y="87"/>
                    </a:lnTo>
                    <a:lnTo>
                      <a:pt x="500" y="88"/>
                    </a:lnTo>
                    <a:lnTo>
                      <a:pt x="499" y="88"/>
                    </a:lnTo>
                    <a:lnTo>
                      <a:pt x="498" y="89"/>
                    </a:lnTo>
                    <a:lnTo>
                      <a:pt x="499" y="89"/>
                    </a:lnTo>
                    <a:lnTo>
                      <a:pt x="498" y="89"/>
                    </a:lnTo>
                    <a:lnTo>
                      <a:pt x="498" y="90"/>
                    </a:lnTo>
                    <a:lnTo>
                      <a:pt x="499" y="90"/>
                    </a:lnTo>
                    <a:lnTo>
                      <a:pt x="499" y="91"/>
                    </a:lnTo>
                    <a:lnTo>
                      <a:pt x="500" y="91"/>
                    </a:lnTo>
                    <a:lnTo>
                      <a:pt x="500" y="92"/>
                    </a:lnTo>
                    <a:lnTo>
                      <a:pt x="499" y="92"/>
                    </a:lnTo>
                    <a:lnTo>
                      <a:pt x="499" y="93"/>
                    </a:lnTo>
                    <a:lnTo>
                      <a:pt x="500" y="93"/>
                    </a:lnTo>
                    <a:lnTo>
                      <a:pt x="499" y="94"/>
                    </a:lnTo>
                    <a:lnTo>
                      <a:pt x="500" y="94"/>
                    </a:lnTo>
                    <a:lnTo>
                      <a:pt x="499" y="95"/>
                    </a:lnTo>
                    <a:lnTo>
                      <a:pt x="499" y="96"/>
                    </a:lnTo>
                    <a:lnTo>
                      <a:pt x="498" y="97"/>
                    </a:lnTo>
                    <a:lnTo>
                      <a:pt x="498" y="98"/>
                    </a:lnTo>
                    <a:lnTo>
                      <a:pt x="497" y="98"/>
                    </a:lnTo>
                    <a:lnTo>
                      <a:pt x="497" y="99"/>
                    </a:lnTo>
                    <a:lnTo>
                      <a:pt x="498" y="100"/>
                    </a:lnTo>
                    <a:lnTo>
                      <a:pt x="498" y="101"/>
                    </a:lnTo>
                    <a:lnTo>
                      <a:pt x="497" y="102"/>
                    </a:lnTo>
                    <a:lnTo>
                      <a:pt x="497" y="103"/>
                    </a:lnTo>
                    <a:lnTo>
                      <a:pt x="497" y="104"/>
                    </a:lnTo>
                    <a:lnTo>
                      <a:pt x="497" y="105"/>
                    </a:lnTo>
                    <a:lnTo>
                      <a:pt x="498" y="106"/>
                    </a:lnTo>
                    <a:lnTo>
                      <a:pt x="498" y="107"/>
                    </a:lnTo>
                    <a:lnTo>
                      <a:pt x="499" y="106"/>
                    </a:lnTo>
                    <a:lnTo>
                      <a:pt x="500" y="106"/>
                    </a:lnTo>
                    <a:lnTo>
                      <a:pt x="501" y="105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1" y="103"/>
                    </a:lnTo>
                    <a:lnTo>
                      <a:pt x="501" y="102"/>
                    </a:lnTo>
                    <a:lnTo>
                      <a:pt x="501" y="101"/>
                    </a:lnTo>
                    <a:lnTo>
                      <a:pt x="502" y="101"/>
                    </a:lnTo>
                    <a:lnTo>
                      <a:pt x="501" y="101"/>
                    </a:lnTo>
                    <a:lnTo>
                      <a:pt x="502" y="100"/>
                    </a:lnTo>
                    <a:lnTo>
                      <a:pt x="501" y="100"/>
                    </a:lnTo>
                    <a:lnTo>
                      <a:pt x="502" y="99"/>
                    </a:lnTo>
                    <a:lnTo>
                      <a:pt x="502" y="98"/>
                    </a:lnTo>
                    <a:lnTo>
                      <a:pt x="502" y="97"/>
                    </a:lnTo>
                    <a:lnTo>
                      <a:pt x="502" y="95"/>
                    </a:lnTo>
                    <a:lnTo>
                      <a:pt x="502" y="94"/>
                    </a:lnTo>
                    <a:lnTo>
                      <a:pt x="503" y="94"/>
                    </a:lnTo>
                    <a:lnTo>
                      <a:pt x="504" y="94"/>
                    </a:lnTo>
                    <a:lnTo>
                      <a:pt x="504" y="93"/>
                    </a:lnTo>
                    <a:lnTo>
                      <a:pt x="505" y="92"/>
                    </a:lnTo>
                    <a:lnTo>
                      <a:pt x="505" y="91"/>
                    </a:lnTo>
                    <a:lnTo>
                      <a:pt x="505" y="90"/>
                    </a:lnTo>
                    <a:lnTo>
                      <a:pt x="505" y="89"/>
                    </a:lnTo>
                    <a:lnTo>
                      <a:pt x="506" y="89"/>
                    </a:lnTo>
                    <a:lnTo>
                      <a:pt x="505" y="89"/>
                    </a:lnTo>
                    <a:lnTo>
                      <a:pt x="506" y="88"/>
                    </a:lnTo>
                    <a:lnTo>
                      <a:pt x="507" y="88"/>
                    </a:lnTo>
                    <a:lnTo>
                      <a:pt x="507" y="87"/>
                    </a:lnTo>
                    <a:lnTo>
                      <a:pt x="507" y="88"/>
                    </a:lnTo>
                    <a:lnTo>
                      <a:pt x="508" y="88"/>
                    </a:lnTo>
                    <a:lnTo>
                      <a:pt x="509" y="89"/>
                    </a:lnTo>
                    <a:lnTo>
                      <a:pt x="510" y="89"/>
                    </a:lnTo>
                    <a:lnTo>
                      <a:pt x="510" y="88"/>
                    </a:lnTo>
                    <a:lnTo>
                      <a:pt x="511" y="88"/>
                    </a:lnTo>
                    <a:lnTo>
                      <a:pt x="511" y="90"/>
                    </a:lnTo>
                    <a:lnTo>
                      <a:pt x="511" y="91"/>
                    </a:lnTo>
                    <a:lnTo>
                      <a:pt x="510" y="91"/>
                    </a:lnTo>
                    <a:lnTo>
                      <a:pt x="510" y="92"/>
                    </a:lnTo>
                    <a:lnTo>
                      <a:pt x="511" y="92"/>
                    </a:lnTo>
                    <a:lnTo>
                      <a:pt x="510" y="92"/>
                    </a:lnTo>
                    <a:lnTo>
                      <a:pt x="510" y="93"/>
                    </a:lnTo>
                    <a:lnTo>
                      <a:pt x="510" y="94"/>
                    </a:lnTo>
                    <a:lnTo>
                      <a:pt x="510" y="95"/>
                    </a:lnTo>
                    <a:lnTo>
                      <a:pt x="510" y="96"/>
                    </a:lnTo>
                    <a:lnTo>
                      <a:pt x="510" y="97"/>
                    </a:lnTo>
                    <a:lnTo>
                      <a:pt x="510" y="98"/>
                    </a:lnTo>
                    <a:lnTo>
                      <a:pt x="510" y="99"/>
                    </a:lnTo>
                    <a:lnTo>
                      <a:pt x="511" y="99"/>
                    </a:lnTo>
                    <a:lnTo>
                      <a:pt x="510" y="100"/>
                    </a:lnTo>
                    <a:lnTo>
                      <a:pt x="511" y="100"/>
                    </a:lnTo>
                    <a:lnTo>
                      <a:pt x="512" y="100"/>
                    </a:lnTo>
                    <a:lnTo>
                      <a:pt x="511" y="101"/>
                    </a:lnTo>
                    <a:lnTo>
                      <a:pt x="512" y="102"/>
                    </a:lnTo>
                    <a:lnTo>
                      <a:pt x="511" y="102"/>
                    </a:lnTo>
                    <a:lnTo>
                      <a:pt x="511" y="103"/>
                    </a:lnTo>
                    <a:lnTo>
                      <a:pt x="511" y="104"/>
                    </a:lnTo>
                    <a:lnTo>
                      <a:pt x="512" y="104"/>
                    </a:lnTo>
                    <a:lnTo>
                      <a:pt x="513" y="105"/>
                    </a:lnTo>
                    <a:lnTo>
                      <a:pt x="514" y="105"/>
                    </a:lnTo>
                    <a:lnTo>
                      <a:pt x="513" y="104"/>
                    </a:lnTo>
                    <a:lnTo>
                      <a:pt x="514" y="104"/>
                    </a:lnTo>
                    <a:lnTo>
                      <a:pt x="514" y="103"/>
                    </a:lnTo>
                    <a:lnTo>
                      <a:pt x="515" y="103"/>
                    </a:lnTo>
                    <a:lnTo>
                      <a:pt x="516" y="103"/>
                    </a:lnTo>
                    <a:lnTo>
                      <a:pt x="517" y="103"/>
                    </a:lnTo>
                    <a:lnTo>
                      <a:pt x="518" y="103"/>
                    </a:lnTo>
                    <a:lnTo>
                      <a:pt x="518" y="102"/>
                    </a:lnTo>
                    <a:lnTo>
                      <a:pt x="519" y="102"/>
                    </a:lnTo>
                    <a:lnTo>
                      <a:pt x="519" y="103"/>
                    </a:lnTo>
                    <a:lnTo>
                      <a:pt x="519" y="102"/>
                    </a:lnTo>
                    <a:lnTo>
                      <a:pt x="520" y="102"/>
                    </a:lnTo>
                    <a:lnTo>
                      <a:pt x="520" y="101"/>
                    </a:lnTo>
                    <a:lnTo>
                      <a:pt x="521" y="101"/>
                    </a:lnTo>
                    <a:lnTo>
                      <a:pt x="522" y="100"/>
                    </a:lnTo>
                    <a:lnTo>
                      <a:pt x="522" y="101"/>
                    </a:lnTo>
                    <a:lnTo>
                      <a:pt x="522" y="100"/>
                    </a:lnTo>
                    <a:lnTo>
                      <a:pt x="523" y="100"/>
                    </a:lnTo>
                    <a:lnTo>
                      <a:pt x="523" y="101"/>
                    </a:lnTo>
                    <a:lnTo>
                      <a:pt x="524" y="101"/>
                    </a:lnTo>
                    <a:lnTo>
                      <a:pt x="524" y="100"/>
                    </a:lnTo>
                    <a:lnTo>
                      <a:pt x="523" y="100"/>
                    </a:lnTo>
                    <a:lnTo>
                      <a:pt x="524" y="100"/>
                    </a:lnTo>
                    <a:lnTo>
                      <a:pt x="524" y="99"/>
                    </a:lnTo>
                    <a:lnTo>
                      <a:pt x="525" y="99"/>
                    </a:lnTo>
                    <a:lnTo>
                      <a:pt x="526" y="99"/>
                    </a:lnTo>
                    <a:lnTo>
                      <a:pt x="526" y="100"/>
                    </a:lnTo>
                    <a:lnTo>
                      <a:pt x="527" y="100"/>
                    </a:lnTo>
                    <a:lnTo>
                      <a:pt x="527" y="99"/>
                    </a:lnTo>
                    <a:lnTo>
                      <a:pt x="529" y="98"/>
                    </a:lnTo>
                    <a:lnTo>
                      <a:pt x="529" y="97"/>
                    </a:lnTo>
                    <a:lnTo>
                      <a:pt x="530" y="97"/>
                    </a:lnTo>
                    <a:lnTo>
                      <a:pt x="530" y="96"/>
                    </a:lnTo>
                    <a:lnTo>
                      <a:pt x="531" y="96"/>
                    </a:lnTo>
                    <a:lnTo>
                      <a:pt x="531" y="97"/>
                    </a:lnTo>
                    <a:lnTo>
                      <a:pt x="530" y="97"/>
                    </a:lnTo>
                    <a:lnTo>
                      <a:pt x="531" y="97"/>
                    </a:lnTo>
                    <a:lnTo>
                      <a:pt x="532" y="97"/>
                    </a:lnTo>
                    <a:lnTo>
                      <a:pt x="532" y="96"/>
                    </a:lnTo>
                    <a:lnTo>
                      <a:pt x="533" y="96"/>
                    </a:lnTo>
                    <a:lnTo>
                      <a:pt x="534" y="96"/>
                    </a:lnTo>
                    <a:lnTo>
                      <a:pt x="534" y="95"/>
                    </a:lnTo>
                    <a:lnTo>
                      <a:pt x="535" y="94"/>
                    </a:lnTo>
                    <a:lnTo>
                      <a:pt x="535" y="93"/>
                    </a:lnTo>
                    <a:lnTo>
                      <a:pt x="536" y="93"/>
                    </a:lnTo>
                    <a:lnTo>
                      <a:pt x="536" y="94"/>
                    </a:lnTo>
                    <a:lnTo>
                      <a:pt x="537" y="94"/>
                    </a:lnTo>
                    <a:lnTo>
                      <a:pt x="538" y="94"/>
                    </a:lnTo>
                    <a:lnTo>
                      <a:pt x="539" y="94"/>
                    </a:lnTo>
                    <a:lnTo>
                      <a:pt x="539" y="93"/>
                    </a:lnTo>
                    <a:lnTo>
                      <a:pt x="540" y="93"/>
                    </a:lnTo>
                    <a:lnTo>
                      <a:pt x="540" y="92"/>
                    </a:lnTo>
                    <a:lnTo>
                      <a:pt x="541" y="92"/>
                    </a:lnTo>
                    <a:lnTo>
                      <a:pt x="542" y="92"/>
                    </a:lnTo>
                    <a:lnTo>
                      <a:pt x="541" y="92"/>
                    </a:lnTo>
                    <a:lnTo>
                      <a:pt x="542" y="93"/>
                    </a:lnTo>
                    <a:lnTo>
                      <a:pt x="542" y="92"/>
                    </a:lnTo>
                    <a:lnTo>
                      <a:pt x="543" y="93"/>
                    </a:lnTo>
                    <a:lnTo>
                      <a:pt x="544" y="92"/>
                    </a:lnTo>
                    <a:lnTo>
                      <a:pt x="544" y="93"/>
                    </a:lnTo>
                    <a:lnTo>
                      <a:pt x="543" y="93"/>
                    </a:lnTo>
                    <a:lnTo>
                      <a:pt x="543" y="94"/>
                    </a:lnTo>
                    <a:lnTo>
                      <a:pt x="543" y="95"/>
                    </a:lnTo>
                    <a:lnTo>
                      <a:pt x="542" y="95"/>
                    </a:lnTo>
                    <a:lnTo>
                      <a:pt x="542" y="96"/>
                    </a:lnTo>
                    <a:lnTo>
                      <a:pt x="542" y="97"/>
                    </a:lnTo>
                    <a:lnTo>
                      <a:pt x="542" y="98"/>
                    </a:lnTo>
                    <a:lnTo>
                      <a:pt x="543" y="99"/>
                    </a:lnTo>
                    <a:lnTo>
                      <a:pt x="542" y="101"/>
                    </a:lnTo>
                    <a:lnTo>
                      <a:pt x="541" y="101"/>
                    </a:lnTo>
                    <a:lnTo>
                      <a:pt x="541" y="102"/>
                    </a:lnTo>
                    <a:lnTo>
                      <a:pt x="542" y="102"/>
                    </a:lnTo>
                    <a:lnTo>
                      <a:pt x="543" y="103"/>
                    </a:lnTo>
                    <a:lnTo>
                      <a:pt x="542" y="104"/>
                    </a:lnTo>
                    <a:lnTo>
                      <a:pt x="543" y="106"/>
                    </a:lnTo>
                    <a:lnTo>
                      <a:pt x="542" y="106"/>
                    </a:lnTo>
                    <a:lnTo>
                      <a:pt x="542" y="107"/>
                    </a:lnTo>
                    <a:lnTo>
                      <a:pt x="541" y="107"/>
                    </a:lnTo>
                    <a:lnTo>
                      <a:pt x="541" y="108"/>
                    </a:lnTo>
                    <a:lnTo>
                      <a:pt x="542" y="108"/>
                    </a:lnTo>
                    <a:lnTo>
                      <a:pt x="542" y="109"/>
                    </a:lnTo>
                    <a:lnTo>
                      <a:pt x="542" y="108"/>
                    </a:lnTo>
                    <a:lnTo>
                      <a:pt x="543" y="109"/>
                    </a:lnTo>
                    <a:lnTo>
                      <a:pt x="543" y="108"/>
                    </a:lnTo>
                    <a:lnTo>
                      <a:pt x="544" y="109"/>
                    </a:lnTo>
                    <a:lnTo>
                      <a:pt x="544" y="108"/>
                    </a:lnTo>
                    <a:lnTo>
                      <a:pt x="546" y="108"/>
                    </a:lnTo>
                    <a:lnTo>
                      <a:pt x="546" y="107"/>
                    </a:lnTo>
                    <a:lnTo>
                      <a:pt x="547" y="107"/>
                    </a:lnTo>
                    <a:lnTo>
                      <a:pt x="548" y="107"/>
                    </a:lnTo>
                    <a:lnTo>
                      <a:pt x="549" y="107"/>
                    </a:lnTo>
                    <a:lnTo>
                      <a:pt x="550" y="107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1" y="106"/>
                    </a:lnTo>
                    <a:lnTo>
                      <a:pt x="551" y="105"/>
                    </a:lnTo>
                    <a:lnTo>
                      <a:pt x="551" y="104"/>
                    </a:lnTo>
                    <a:lnTo>
                      <a:pt x="551" y="103"/>
                    </a:lnTo>
                    <a:lnTo>
                      <a:pt x="551" y="102"/>
                    </a:lnTo>
                    <a:lnTo>
                      <a:pt x="552" y="102"/>
                    </a:lnTo>
                    <a:lnTo>
                      <a:pt x="553" y="102"/>
                    </a:lnTo>
                    <a:lnTo>
                      <a:pt x="553" y="103"/>
                    </a:lnTo>
                    <a:lnTo>
                      <a:pt x="553" y="104"/>
                    </a:lnTo>
                    <a:lnTo>
                      <a:pt x="555" y="104"/>
                    </a:lnTo>
                    <a:lnTo>
                      <a:pt x="555" y="105"/>
                    </a:lnTo>
                    <a:lnTo>
                      <a:pt x="556" y="105"/>
                    </a:lnTo>
                    <a:lnTo>
                      <a:pt x="555" y="105"/>
                    </a:lnTo>
                    <a:lnTo>
                      <a:pt x="555" y="106"/>
                    </a:lnTo>
                    <a:lnTo>
                      <a:pt x="556" y="106"/>
                    </a:lnTo>
                    <a:lnTo>
                      <a:pt x="557" y="106"/>
                    </a:lnTo>
                    <a:lnTo>
                      <a:pt x="559" y="106"/>
                    </a:lnTo>
                    <a:lnTo>
                      <a:pt x="560" y="106"/>
                    </a:lnTo>
                    <a:lnTo>
                      <a:pt x="560" y="107"/>
                    </a:lnTo>
                    <a:lnTo>
                      <a:pt x="561" y="108"/>
                    </a:lnTo>
                    <a:lnTo>
                      <a:pt x="561" y="109"/>
                    </a:lnTo>
                    <a:lnTo>
                      <a:pt x="561" y="110"/>
                    </a:lnTo>
                    <a:lnTo>
                      <a:pt x="562" y="110"/>
                    </a:lnTo>
                    <a:lnTo>
                      <a:pt x="562" y="111"/>
                    </a:lnTo>
                    <a:lnTo>
                      <a:pt x="562" y="110"/>
                    </a:lnTo>
                    <a:lnTo>
                      <a:pt x="563" y="110"/>
                    </a:lnTo>
                    <a:lnTo>
                      <a:pt x="564" y="110"/>
                    </a:lnTo>
                    <a:lnTo>
                      <a:pt x="564" y="109"/>
                    </a:lnTo>
                    <a:lnTo>
                      <a:pt x="565" y="109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6" y="108"/>
                    </a:lnTo>
                    <a:lnTo>
                      <a:pt x="566" y="109"/>
                    </a:lnTo>
                    <a:lnTo>
                      <a:pt x="567" y="109"/>
                    </a:lnTo>
                    <a:lnTo>
                      <a:pt x="568" y="109"/>
                    </a:lnTo>
                    <a:lnTo>
                      <a:pt x="568" y="110"/>
                    </a:lnTo>
                    <a:lnTo>
                      <a:pt x="568" y="111"/>
                    </a:lnTo>
                    <a:lnTo>
                      <a:pt x="569" y="111"/>
                    </a:lnTo>
                    <a:lnTo>
                      <a:pt x="569" y="110"/>
                    </a:lnTo>
                    <a:lnTo>
                      <a:pt x="569" y="111"/>
                    </a:lnTo>
                    <a:lnTo>
                      <a:pt x="570" y="111"/>
                    </a:lnTo>
                    <a:lnTo>
                      <a:pt x="570" y="112"/>
                    </a:lnTo>
                    <a:lnTo>
                      <a:pt x="571" y="112"/>
                    </a:lnTo>
                    <a:lnTo>
                      <a:pt x="572" y="112"/>
                    </a:lnTo>
                    <a:lnTo>
                      <a:pt x="572" y="111"/>
                    </a:lnTo>
                    <a:lnTo>
                      <a:pt x="573" y="111"/>
                    </a:lnTo>
                    <a:lnTo>
                      <a:pt x="574" y="111"/>
                    </a:lnTo>
                    <a:lnTo>
                      <a:pt x="574" y="112"/>
                    </a:lnTo>
                    <a:lnTo>
                      <a:pt x="576" y="111"/>
                    </a:lnTo>
                    <a:lnTo>
                      <a:pt x="577" y="111"/>
                    </a:lnTo>
                    <a:lnTo>
                      <a:pt x="577" y="112"/>
                    </a:lnTo>
                    <a:lnTo>
                      <a:pt x="578" y="112"/>
                    </a:lnTo>
                    <a:lnTo>
                      <a:pt x="578" y="113"/>
                    </a:lnTo>
                    <a:lnTo>
                      <a:pt x="579" y="113"/>
                    </a:lnTo>
                    <a:lnTo>
                      <a:pt x="579" y="114"/>
                    </a:lnTo>
                    <a:lnTo>
                      <a:pt x="591" y="129"/>
                    </a:lnTo>
                    <a:lnTo>
                      <a:pt x="591" y="127"/>
                    </a:lnTo>
                    <a:lnTo>
                      <a:pt x="591" y="126"/>
                    </a:lnTo>
                    <a:lnTo>
                      <a:pt x="592" y="126"/>
                    </a:lnTo>
                    <a:lnTo>
                      <a:pt x="592" y="125"/>
                    </a:lnTo>
                    <a:lnTo>
                      <a:pt x="593" y="125"/>
                    </a:lnTo>
                    <a:lnTo>
                      <a:pt x="593" y="124"/>
                    </a:lnTo>
                    <a:lnTo>
                      <a:pt x="593" y="123"/>
                    </a:lnTo>
                    <a:lnTo>
                      <a:pt x="594" y="123"/>
                    </a:lnTo>
                    <a:lnTo>
                      <a:pt x="595" y="123"/>
                    </a:lnTo>
                    <a:lnTo>
                      <a:pt x="595" y="122"/>
                    </a:lnTo>
                    <a:lnTo>
                      <a:pt x="595" y="121"/>
                    </a:lnTo>
                    <a:lnTo>
                      <a:pt x="596" y="121"/>
                    </a:lnTo>
                    <a:lnTo>
                      <a:pt x="596" y="120"/>
                    </a:lnTo>
                    <a:lnTo>
                      <a:pt x="597" y="120"/>
                    </a:lnTo>
                    <a:lnTo>
                      <a:pt x="597" y="119"/>
                    </a:lnTo>
                    <a:lnTo>
                      <a:pt x="596" y="118"/>
                    </a:lnTo>
                    <a:lnTo>
                      <a:pt x="595" y="118"/>
                    </a:lnTo>
                    <a:lnTo>
                      <a:pt x="595" y="117"/>
                    </a:lnTo>
                    <a:lnTo>
                      <a:pt x="594" y="117"/>
                    </a:lnTo>
                    <a:lnTo>
                      <a:pt x="594" y="116"/>
                    </a:lnTo>
                    <a:lnTo>
                      <a:pt x="594" y="115"/>
                    </a:lnTo>
                    <a:lnTo>
                      <a:pt x="594" y="114"/>
                    </a:lnTo>
                    <a:lnTo>
                      <a:pt x="594" y="113"/>
                    </a:lnTo>
                    <a:lnTo>
                      <a:pt x="594" y="112"/>
                    </a:lnTo>
                    <a:lnTo>
                      <a:pt x="593" y="112"/>
                    </a:lnTo>
                    <a:lnTo>
                      <a:pt x="593" y="111"/>
                    </a:lnTo>
                    <a:lnTo>
                      <a:pt x="594" y="111"/>
                    </a:lnTo>
                    <a:lnTo>
                      <a:pt x="594" y="110"/>
                    </a:lnTo>
                    <a:lnTo>
                      <a:pt x="594" y="109"/>
                    </a:lnTo>
                    <a:lnTo>
                      <a:pt x="595" y="109"/>
                    </a:lnTo>
                    <a:lnTo>
                      <a:pt x="595" y="108"/>
                    </a:lnTo>
                    <a:lnTo>
                      <a:pt x="596" y="108"/>
                    </a:lnTo>
                    <a:lnTo>
                      <a:pt x="595" y="106"/>
                    </a:lnTo>
                    <a:lnTo>
                      <a:pt x="595" y="105"/>
                    </a:lnTo>
                    <a:lnTo>
                      <a:pt x="594" y="104"/>
                    </a:lnTo>
                    <a:lnTo>
                      <a:pt x="595" y="104"/>
                    </a:lnTo>
                    <a:lnTo>
                      <a:pt x="594" y="103"/>
                    </a:lnTo>
                    <a:lnTo>
                      <a:pt x="595" y="103"/>
                    </a:lnTo>
                    <a:lnTo>
                      <a:pt x="594" y="103"/>
                    </a:lnTo>
                    <a:lnTo>
                      <a:pt x="593" y="103"/>
                    </a:lnTo>
                    <a:lnTo>
                      <a:pt x="593" y="102"/>
                    </a:lnTo>
                    <a:lnTo>
                      <a:pt x="594" y="102"/>
                    </a:lnTo>
                    <a:lnTo>
                      <a:pt x="593" y="102"/>
                    </a:lnTo>
                    <a:lnTo>
                      <a:pt x="593" y="101"/>
                    </a:lnTo>
                    <a:lnTo>
                      <a:pt x="594" y="102"/>
                    </a:lnTo>
                    <a:lnTo>
                      <a:pt x="594" y="101"/>
                    </a:lnTo>
                    <a:lnTo>
                      <a:pt x="594" y="100"/>
                    </a:lnTo>
                    <a:lnTo>
                      <a:pt x="594" y="99"/>
                    </a:lnTo>
                    <a:lnTo>
                      <a:pt x="595" y="99"/>
                    </a:lnTo>
                    <a:lnTo>
                      <a:pt x="595" y="98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3" y="97"/>
                    </a:lnTo>
                    <a:lnTo>
                      <a:pt x="594" y="96"/>
                    </a:lnTo>
                    <a:lnTo>
                      <a:pt x="595" y="96"/>
                    </a:lnTo>
                    <a:lnTo>
                      <a:pt x="595" y="95"/>
                    </a:lnTo>
                    <a:lnTo>
                      <a:pt x="596" y="95"/>
                    </a:lnTo>
                    <a:lnTo>
                      <a:pt x="596" y="94"/>
                    </a:lnTo>
                    <a:lnTo>
                      <a:pt x="595" y="94"/>
                    </a:lnTo>
                    <a:lnTo>
                      <a:pt x="596" y="93"/>
                    </a:lnTo>
                    <a:lnTo>
                      <a:pt x="596" y="92"/>
                    </a:lnTo>
                    <a:lnTo>
                      <a:pt x="597" y="92"/>
                    </a:lnTo>
                    <a:lnTo>
                      <a:pt x="597" y="91"/>
                    </a:lnTo>
                    <a:lnTo>
                      <a:pt x="597" y="90"/>
                    </a:lnTo>
                    <a:lnTo>
                      <a:pt x="598" y="91"/>
                    </a:lnTo>
                    <a:lnTo>
                      <a:pt x="599" y="91"/>
                    </a:lnTo>
                    <a:lnTo>
                      <a:pt x="600" y="91"/>
                    </a:lnTo>
                    <a:lnTo>
                      <a:pt x="601" y="91"/>
                    </a:lnTo>
                    <a:lnTo>
                      <a:pt x="602" y="92"/>
                    </a:lnTo>
                    <a:lnTo>
                      <a:pt x="603" y="92"/>
                    </a:lnTo>
                    <a:lnTo>
                      <a:pt x="604" y="92"/>
                    </a:lnTo>
                    <a:lnTo>
                      <a:pt x="604" y="93"/>
                    </a:lnTo>
                    <a:lnTo>
                      <a:pt x="605" y="93"/>
                    </a:lnTo>
                    <a:lnTo>
                      <a:pt x="605" y="94"/>
                    </a:lnTo>
                    <a:lnTo>
                      <a:pt x="604" y="95"/>
                    </a:lnTo>
                    <a:lnTo>
                      <a:pt x="604" y="96"/>
                    </a:lnTo>
                    <a:lnTo>
                      <a:pt x="604" y="97"/>
                    </a:lnTo>
                    <a:lnTo>
                      <a:pt x="604" y="99"/>
                    </a:lnTo>
                    <a:lnTo>
                      <a:pt x="604" y="100"/>
                    </a:lnTo>
                    <a:lnTo>
                      <a:pt x="606" y="101"/>
                    </a:lnTo>
                    <a:lnTo>
                      <a:pt x="607" y="100"/>
                    </a:lnTo>
                    <a:lnTo>
                      <a:pt x="608" y="100"/>
                    </a:lnTo>
                    <a:lnTo>
                      <a:pt x="609" y="100"/>
                    </a:lnTo>
                    <a:lnTo>
                      <a:pt x="609" y="101"/>
                    </a:lnTo>
                    <a:lnTo>
                      <a:pt x="610" y="101"/>
                    </a:lnTo>
                    <a:lnTo>
                      <a:pt x="611" y="101"/>
                    </a:lnTo>
                    <a:lnTo>
                      <a:pt x="611" y="100"/>
                    </a:lnTo>
                    <a:lnTo>
                      <a:pt x="612" y="100"/>
                    </a:lnTo>
                    <a:lnTo>
                      <a:pt x="613" y="100"/>
                    </a:lnTo>
                    <a:lnTo>
                      <a:pt x="613" y="101"/>
                    </a:lnTo>
                    <a:lnTo>
                      <a:pt x="612" y="102"/>
                    </a:lnTo>
                    <a:lnTo>
                      <a:pt x="612" y="103"/>
                    </a:lnTo>
                    <a:lnTo>
                      <a:pt x="612" y="104"/>
                    </a:lnTo>
                    <a:lnTo>
                      <a:pt x="613" y="105"/>
                    </a:lnTo>
                    <a:lnTo>
                      <a:pt x="614" y="105"/>
                    </a:lnTo>
                    <a:lnTo>
                      <a:pt x="616" y="104"/>
                    </a:lnTo>
                    <a:lnTo>
                      <a:pt x="617" y="105"/>
                    </a:lnTo>
                    <a:lnTo>
                      <a:pt x="617" y="106"/>
                    </a:lnTo>
                    <a:lnTo>
                      <a:pt x="616" y="106"/>
                    </a:lnTo>
                    <a:lnTo>
                      <a:pt x="615" y="107"/>
                    </a:lnTo>
                    <a:lnTo>
                      <a:pt x="615" y="108"/>
                    </a:lnTo>
                    <a:lnTo>
                      <a:pt x="617" y="109"/>
                    </a:lnTo>
                    <a:lnTo>
                      <a:pt x="617" y="110"/>
                    </a:lnTo>
                    <a:lnTo>
                      <a:pt x="617" y="111"/>
                    </a:lnTo>
                    <a:lnTo>
                      <a:pt x="617" y="112"/>
                    </a:lnTo>
                    <a:lnTo>
                      <a:pt x="618" y="112"/>
                    </a:lnTo>
                    <a:lnTo>
                      <a:pt x="618" y="111"/>
                    </a:lnTo>
                    <a:lnTo>
                      <a:pt x="618" y="110"/>
                    </a:lnTo>
                    <a:lnTo>
                      <a:pt x="619" y="110"/>
                    </a:lnTo>
                    <a:lnTo>
                      <a:pt x="621" y="109"/>
                    </a:lnTo>
                    <a:lnTo>
                      <a:pt x="621" y="108"/>
                    </a:lnTo>
                    <a:lnTo>
                      <a:pt x="622" y="107"/>
                    </a:lnTo>
                    <a:lnTo>
                      <a:pt x="623" y="106"/>
                    </a:lnTo>
                    <a:lnTo>
                      <a:pt x="624" y="106"/>
                    </a:lnTo>
                    <a:lnTo>
                      <a:pt x="625" y="108"/>
                    </a:lnTo>
                    <a:lnTo>
                      <a:pt x="626" y="108"/>
                    </a:lnTo>
                    <a:lnTo>
                      <a:pt x="627" y="108"/>
                    </a:lnTo>
                    <a:lnTo>
                      <a:pt x="628" y="109"/>
                    </a:lnTo>
                    <a:lnTo>
                      <a:pt x="629" y="109"/>
                    </a:lnTo>
                    <a:lnTo>
                      <a:pt x="630" y="109"/>
                    </a:lnTo>
                    <a:lnTo>
                      <a:pt x="631" y="108"/>
                    </a:lnTo>
                    <a:lnTo>
                      <a:pt x="631" y="109"/>
                    </a:lnTo>
                    <a:lnTo>
                      <a:pt x="631" y="108"/>
                    </a:lnTo>
                    <a:lnTo>
                      <a:pt x="632" y="109"/>
                    </a:lnTo>
                    <a:lnTo>
                      <a:pt x="632" y="110"/>
                    </a:lnTo>
                    <a:lnTo>
                      <a:pt x="633" y="110"/>
                    </a:lnTo>
                    <a:lnTo>
                      <a:pt x="633" y="109"/>
                    </a:lnTo>
                    <a:lnTo>
                      <a:pt x="634" y="109"/>
                    </a:lnTo>
                    <a:lnTo>
                      <a:pt x="634" y="108"/>
                    </a:lnTo>
                    <a:lnTo>
                      <a:pt x="635" y="107"/>
                    </a:lnTo>
                    <a:lnTo>
                      <a:pt x="636" y="107"/>
                    </a:lnTo>
                    <a:lnTo>
                      <a:pt x="636" y="106"/>
                    </a:lnTo>
                    <a:lnTo>
                      <a:pt x="636" y="105"/>
                    </a:lnTo>
                    <a:lnTo>
                      <a:pt x="637" y="105"/>
                    </a:lnTo>
                    <a:lnTo>
                      <a:pt x="637" y="104"/>
                    </a:lnTo>
                    <a:lnTo>
                      <a:pt x="638" y="104"/>
                    </a:lnTo>
                    <a:lnTo>
                      <a:pt x="639" y="103"/>
                    </a:lnTo>
                    <a:lnTo>
                      <a:pt x="640" y="103"/>
                    </a:lnTo>
                    <a:lnTo>
                      <a:pt x="642" y="103"/>
                    </a:lnTo>
                    <a:lnTo>
                      <a:pt x="643" y="103"/>
                    </a:lnTo>
                    <a:lnTo>
                      <a:pt x="644" y="103"/>
                    </a:lnTo>
                    <a:lnTo>
                      <a:pt x="644" y="104"/>
                    </a:lnTo>
                    <a:lnTo>
                      <a:pt x="643" y="104"/>
                    </a:lnTo>
                    <a:lnTo>
                      <a:pt x="643" y="105"/>
                    </a:lnTo>
                    <a:lnTo>
                      <a:pt x="644" y="105"/>
                    </a:lnTo>
                    <a:lnTo>
                      <a:pt x="645" y="105"/>
                    </a:lnTo>
                    <a:lnTo>
                      <a:pt x="646" y="105"/>
                    </a:lnTo>
                    <a:lnTo>
                      <a:pt x="647" y="105"/>
                    </a:lnTo>
                    <a:lnTo>
                      <a:pt x="648" y="105"/>
                    </a:lnTo>
                    <a:lnTo>
                      <a:pt x="648" y="104"/>
                    </a:lnTo>
                    <a:lnTo>
                      <a:pt x="648" y="103"/>
                    </a:lnTo>
                    <a:lnTo>
                      <a:pt x="649" y="102"/>
                    </a:lnTo>
                    <a:lnTo>
                      <a:pt x="650" y="102"/>
                    </a:lnTo>
                    <a:lnTo>
                      <a:pt x="651" y="102"/>
                    </a:lnTo>
                    <a:lnTo>
                      <a:pt x="651" y="103"/>
                    </a:lnTo>
                    <a:lnTo>
                      <a:pt x="652" y="102"/>
                    </a:lnTo>
                    <a:lnTo>
                      <a:pt x="653" y="102"/>
                    </a:lnTo>
                    <a:lnTo>
                      <a:pt x="653" y="103"/>
                    </a:lnTo>
                    <a:lnTo>
                      <a:pt x="654" y="103"/>
                    </a:lnTo>
                    <a:lnTo>
                      <a:pt x="654" y="102"/>
                    </a:lnTo>
                    <a:lnTo>
                      <a:pt x="654" y="101"/>
                    </a:lnTo>
                    <a:lnTo>
                      <a:pt x="655" y="101"/>
                    </a:lnTo>
                    <a:lnTo>
                      <a:pt x="655" y="100"/>
                    </a:lnTo>
                    <a:lnTo>
                      <a:pt x="656" y="101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8" y="100"/>
                    </a:lnTo>
                    <a:lnTo>
                      <a:pt x="658" y="99"/>
                    </a:lnTo>
                    <a:lnTo>
                      <a:pt x="658" y="100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60" y="99"/>
                    </a:lnTo>
                    <a:lnTo>
                      <a:pt x="661" y="99"/>
                    </a:lnTo>
                    <a:lnTo>
                      <a:pt x="662" y="99"/>
                    </a:lnTo>
                    <a:lnTo>
                      <a:pt x="662" y="98"/>
                    </a:lnTo>
                    <a:lnTo>
                      <a:pt x="662" y="97"/>
                    </a:lnTo>
                    <a:lnTo>
                      <a:pt x="663" y="97"/>
                    </a:lnTo>
                    <a:lnTo>
                      <a:pt x="664" y="97"/>
                    </a:lnTo>
                    <a:lnTo>
                      <a:pt x="664" y="98"/>
                    </a:lnTo>
                    <a:lnTo>
                      <a:pt x="665" y="98"/>
                    </a:lnTo>
                    <a:lnTo>
                      <a:pt x="665" y="97"/>
                    </a:lnTo>
                    <a:lnTo>
                      <a:pt x="666" y="97"/>
                    </a:lnTo>
                    <a:lnTo>
                      <a:pt x="666" y="96"/>
                    </a:lnTo>
                    <a:lnTo>
                      <a:pt x="667" y="96"/>
                    </a:lnTo>
                    <a:lnTo>
                      <a:pt x="668" y="96"/>
                    </a:lnTo>
                    <a:lnTo>
                      <a:pt x="668" y="95"/>
                    </a:lnTo>
                    <a:lnTo>
                      <a:pt x="669" y="95"/>
                    </a:lnTo>
                    <a:lnTo>
                      <a:pt x="670" y="95"/>
                    </a:lnTo>
                    <a:lnTo>
                      <a:pt x="670" y="94"/>
                    </a:lnTo>
                    <a:lnTo>
                      <a:pt x="671" y="93"/>
                    </a:lnTo>
                    <a:lnTo>
                      <a:pt x="672" y="93"/>
                    </a:lnTo>
                    <a:lnTo>
                      <a:pt x="672" y="92"/>
                    </a:lnTo>
                    <a:lnTo>
                      <a:pt x="673" y="92"/>
                    </a:lnTo>
                    <a:lnTo>
                      <a:pt x="673" y="91"/>
                    </a:lnTo>
                    <a:lnTo>
                      <a:pt x="674" y="91"/>
                    </a:lnTo>
                    <a:lnTo>
                      <a:pt x="674" y="90"/>
                    </a:lnTo>
                    <a:lnTo>
                      <a:pt x="675" y="90"/>
                    </a:lnTo>
                    <a:lnTo>
                      <a:pt x="676" y="90"/>
                    </a:lnTo>
                    <a:lnTo>
                      <a:pt x="675" y="91"/>
                    </a:lnTo>
                    <a:lnTo>
                      <a:pt x="676" y="92"/>
                    </a:lnTo>
                    <a:lnTo>
                      <a:pt x="676" y="91"/>
                    </a:lnTo>
                    <a:lnTo>
                      <a:pt x="676" y="92"/>
                    </a:lnTo>
                    <a:lnTo>
                      <a:pt x="678" y="92"/>
                    </a:lnTo>
                    <a:lnTo>
                      <a:pt x="678" y="91"/>
                    </a:lnTo>
                    <a:lnTo>
                      <a:pt x="679" y="91"/>
                    </a:lnTo>
                    <a:lnTo>
                      <a:pt x="679" y="90"/>
                    </a:lnTo>
                    <a:lnTo>
                      <a:pt x="679" y="89"/>
                    </a:lnTo>
                    <a:lnTo>
                      <a:pt x="680" y="89"/>
                    </a:lnTo>
                    <a:lnTo>
                      <a:pt x="681" y="88"/>
                    </a:lnTo>
                    <a:lnTo>
                      <a:pt x="681" y="87"/>
                    </a:lnTo>
                    <a:lnTo>
                      <a:pt x="682" y="87"/>
                    </a:lnTo>
                    <a:lnTo>
                      <a:pt x="682" y="86"/>
                    </a:lnTo>
                    <a:lnTo>
                      <a:pt x="683" y="86"/>
                    </a:lnTo>
                    <a:lnTo>
                      <a:pt x="704" y="81"/>
                    </a:lnTo>
                    <a:lnTo>
                      <a:pt x="706" y="82"/>
                    </a:lnTo>
                    <a:lnTo>
                      <a:pt x="718" y="83"/>
                    </a:lnTo>
                    <a:lnTo>
                      <a:pt x="719" y="81"/>
                    </a:lnTo>
                    <a:lnTo>
                      <a:pt x="725" y="70"/>
                    </a:lnTo>
                    <a:lnTo>
                      <a:pt x="725" y="71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6" y="73"/>
                    </a:lnTo>
                    <a:lnTo>
                      <a:pt x="727" y="73"/>
                    </a:lnTo>
                    <a:lnTo>
                      <a:pt x="728" y="73"/>
                    </a:lnTo>
                    <a:lnTo>
                      <a:pt x="729" y="73"/>
                    </a:lnTo>
                    <a:lnTo>
                      <a:pt x="729" y="74"/>
                    </a:lnTo>
                    <a:lnTo>
                      <a:pt x="729" y="75"/>
                    </a:lnTo>
                    <a:lnTo>
                      <a:pt x="729" y="76"/>
                    </a:lnTo>
                    <a:lnTo>
                      <a:pt x="730" y="76"/>
                    </a:lnTo>
                    <a:lnTo>
                      <a:pt x="729" y="77"/>
                    </a:lnTo>
                    <a:lnTo>
                      <a:pt x="730" y="77"/>
                    </a:lnTo>
                    <a:lnTo>
                      <a:pt x="729" y="77"/>
                    </a:lnTo>
                    <a:lnTo>
                      <a:pt x="729" y="78"/>
                    </a:lnTo>
                    <a:lnTo>
                      <a:pt x="729" y="79"/>
                    </a:lnTo>
                    <a:lnTo>
                      <a:pt x="730" y="79"/>
                    </a:lnTo>
                    <a:lnTo>
                      <a:pt x="729" y="80"/>
                    </a:lnTo>
                    <a:lnTo>
                      <a:pt x="729" y="81"/>
                    </a:lnTo>
                    <a:lnTo>
                      <a:pt x="729" y="82"/>
                    </a:lnTo>
                    <a:lnTo>
                      <a:pt x="728" y="83"/>
                    </a:lnTo>
                    <a:lnTo>
                      <a:pt x="729" y="84"/>
                    </a:lnTo>
                    <a:lnTo>
                      <a:pt x="728" y="84"/>
                    </a:lnTo>
                    <a:lnTo>
                      <a:pt x="728" y="85"/>
                    </a:lnTo>
                    <a:lnTo>
                      <a:pt x="728" y="86"/>
                    </a:lnTo>
                    <a:lnTo>
                      <a:pt x="729" y="86"/>
                    </a:lnTo>
                    <a:lnTo>
                      <a:pt x="728" y="86"/>
                    </a:lnTo>
                    <a:lnTo>
                      <a:pt x="728" y="87"/>
                    </a:lnTo>
                    <a:lnTo>
                      <a:pt x="728" y="88"/>
                    </a:lnTo>
                    <a:lnTo>
                      <a:pt x="729" y="88"/>
                    </a:lnTo>
                    <a:lnTo>
                      <a:pt x="730" y="88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2" y="87"/>
                    </a:lnTo>
                    <a:lnTo>
                      <a:pt x="733" y="87"/>
                    </a:lnTo>
                    <a:lnTo>
                      <a:pt x="734" y="87"/>
                    </a:lnTo>
                    <a:lnTo>
                      <a:pt x="735" y="87"/>
                    </a:lnTo>
                    <a:lnTo>
                      <a:pt x="736" y="87"/>
                    </a:lnTo>
                    <a:lnTo>
                      <a:pt x="737" y="87"/>
                    </a:lnTo>
                    <a:lnTo>
                      <a:pt x="737" y="86"/>
                    </a:lnTo>
                    <a:lnTo>
                      <a:pt x="738" y="86"/>
                    </a:lnTo>
                    <a:lnTo>
                      <a:pt x="738" y="87"/>
                    </a:lnTo>
                    <a:lnTo>
                      <a:pt x="738" y="86"/>
                    </a:lnTo>
                    <a:lnTo>
                      <a:pt x="739" y="86"/>
                    </a:lnTo>
                    <a:lnTo>
                      <a:pt x="740" y="86"/>
                    </a:lnTo>
                    <a:lnTo>
                      <a:pt x="742" y="86"/>
                    </a:lnTo>
                    <a:lnTo>
                      <a:pt x="743" y="86"/>
                    </a:lnTo>
                    <a:lnTo>
                      <a:pt x="745" y="86"/>
                    </a:lnTo>
                    <a:lnTo>
                      <a:pt x="747" y="86"/>
                    </a:lnTo>
                    <a:lnTo>
                      <a:pt x="747" y="85"/>
                    </a:lnTo>
                    <a:lnTo>
                      <a:pt x="748" y="85"/>
                    </a:lnTo>
                    <a:lnTo>
                      <a:pt x="748" y="84"/>
                    </a:lnTo>
                    <a:lnTo>
                      <a:pt x="749" y="84"/>
                    </a:lnTo>
                    <a:lnTo>
                      <a:pt x="750" y="83"/>
                    </a:lnTo>
                    <a:lnTo>
                      <a:pt x="750" y="84"/>
                    </a:lnTo>
                    <a:lnTo>
                      <a:pt x="751" y="84"/>
                    </a:lnTo>
                    <a:lnTo>
                      <a:pt x="752" y="84"/>
                    </a:lnTo>
                    <a:lnTo>
                      <a:pt x="753" y="83"/>
                    </a:lnTo>
                    <a:lnTo>
                      <a:pt x="754" y="83"/>
                    </a:lnTo>
                    <a:lnTo>
                      <a:pt x="755" y="83"/>
                    </a:lnTo>
                    <a:lnTo>
                      <a:pt x="755" y="82"/>
                    </a:lnTo>
                    <a:lnTo>
                      <a:pt x="755" y="83"/>
                    </a:lnTo>
                    <a:lnTo>
                      <a:pt x="755" y="84"/>
                    </a:lnTo>
                    <a:lnTo>
                      <a:pt x="754" y="85"/>
                    </a:lnTo>
                    <a:lnTo>
                      <a:pt x="754" y="86"/>
                    </a:lnTo>
                    <a:lnTo>
                      <a:pt x="754" y="87"/>
                    </a:lnTo>
                    <a:lnTo>
                      <a:pt x="752" y="87"/>
                    </a:lnTo>
                    <a:lnTo>
                      <a:pt x="751" y="88"/>
                    </a:lnTo>
                    <a:lnTo>
                      <a:pt x="749" y="88"/>
                    </a:lnTo>
                    <a:lnTo>
                      <a:pt x="749" y="89"/>
                    </a:lnTo>
                    <a:lnTo>
                      <a:pt x="747" y="89"/>
                    </a:lnTo>
                    <a:lnTo>
                      <a:pt x="746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3" y="90"/>
                    </a:lnTo>
                    <a:lnTo>
                      <a:pt x="742" y="89"/>
                    </a:lnTo>
                    <a:lnTo>
                      <a:pt x="742" y="90"/>
                    </a:lnTo>
                    <a:lnTo>
                      <a:pt x="741" y="90"/>
                    </a:lnTo>
                    <a:lnTo>
                      <a:pt x="740" y="90"/>
                    </a:lnTo>
                    <a:lnTo>
                      <a:pt x="739" y="91"/>
                    </a:lnTo>
                    <a:lnTo>
                      <a:pt x="738" y="91"/>
                    </a:lnTo>
                    <a:lnTo>
                      <a:pt x="738" y="92"/>
                    </a:lnTo>
                    <a:lnTo>
                      <a:pt x="738" y="93"/>
                    </a:lnTo>
                    <a:lnTo>
                      <a:pt x="737" y="93"/>
                    </a:lnTo>
                    <a:lnTo>
                      <a:pt x="737" y="94"/>
                    </a:lnTo>
                    <a:lnTo>
                      <a:pt x="736" y="95"/>
                    </a:lnTo>
                    <a:lnTo>
                      <a:pt x="736" y="96"/>
                    </a:lnTo>
                    <a:lnTo>
                      <a:pt x="735" y="96"/>
                    </a:lnTo>
                    <a:lnTo>
                      <a:pt x="735" y="97"/>
                    </a:lnTo>
                    <a:lnTo>
                      <a:pt x="734" y="98"/>
                    </a:lnTo>
                    <a:lnTo>
                      <a:pt x="733" y="99"/>
                    </a:lnTo>
                    <a:lnTo>
                      <a:pt x="733" y="100"/>
                    </a:lnTo>
                    <a:lnTo>
                      <a:pt x="733" y="101"/>
                    </a:lnTo>
                    <a:lnTo>
                      <a:pt x="733" y="102"/>
                    </a:lnTo>
                    <a:lnTo>
                      <a:pt x="734" y="102"/>
                    </a:lnTo>
                    <a:lnTo>
                      <a:pt x="734" y="103"/>
                    </a:lnTo>
                    <a:lnTo>
                      <a:pt x="735" y="103"/>
                    </a:lnTo>
                    <a:lnTo>
                      <a:pt x="735" y="104"/>
                    </a:lnTo>
                    <a:lnTo>
                      <a:pt x="735" y="105"/>
                    </a:lnTo>
                    <a:lnTo>
                      <a:pt x="734" y="106"/>
                    </a:lnTo>
                    <a:lnTo>
                      <a:pt x="733" y="106"/>
                    </a:lnTo>
                    <a:lnTo>
                      <a:pt x="734" y="106"/>
                    </a:lnTo>
                    <a:lnTo>
                      <a:pt x="734" y="107"/>
                    </a:lnTo>
                    <a:lnTo>
                      <a:pt x="734" y="108"/>
                    </a:lnTo>
                    <a:lnTo>
                      <a:pt x="733" y="108"/>
                    </a:lnTo>
                    <a:lnTo>
                      <a:pt x="733" y="109"/>
                    </a:lnTo>
                    <a:lnTo>
                      <a:pt x="734" y="109"/>
                    </a:lnTo>
                    <a:lnTo>
                      <a:pt x="734" y="110"/>
                    </a:lnTo>
                    <a:lnTo>
                      <a:pt x="734" y="111"/>
                    </a:lnTo>
                    <a:lnTo>
                      <a:pt x="733" y="112"/>
                    </a:lnTo>
                    <a:lnTo>
                      <a:pt x="733" y="113"/>
                    </a:lnTo>
                    <a:lnTo>
                      <a:pt x="732" y="114"/>
                    </a:lnTo>
                    <a:lnTo>
                      <a:pt x="732" y="115"/>
                    </a:lnTo>
                    <a:lnTo>
                      <a:pt x="731" y="115"/>
                    </a:lnTo>
                    <a:lnTo>
                      <a:pt x="731" y="116"/>
                    </a:lnTo>
                    <a:lnTo>
                      <a:pt x="732" y="116"/>
                    </a:lnTo>
                    <a:lnTo>
                      <a:pt x="733" y="116"/>
                    </a:lnTo>
                    <a:lnTo>
                      <a:pt x="734" y="116"/>
                    </a:lnTo>
                    <a:lnTo>
                      <a:pt x="734" y="117"/>
                    </a:lnTo>
                    <a:lnTo>
                      <a:pt x="734" y="118"/>
                    </a:lnTo>
                    <a:lnTo>
                      <a:pt x="734" y="119"/>
                    </a:lnTo>
                    <a:lnTo>
                      <a:pt x="732" y="121"/>
                    </a:lnTo>
                    <a:lnTo>
                      <a:pt x="732" y="122"/>
                    </a:lnTo>
                    <a:lnTo>
                      <a:pt x="733" y="122"/>
                    </a:lnTo>
                    <a:lnTo>
                      <a:pt x="734" y="123"/>
                    </a:lnTo>
                    <a:lnTo>
                      <a:pt x="735" y="123"/>
                    </a:lnTo>
                    <a:lnTo>
                      <a:pt x="735" y="124"/>
                    </a:lnTo>
                    <a:lnTo>
                      <a:pt x="735" y="125"/>
                    </a:lnTo>
                    <a:lnTo>
                      <a:pt x="735" y="126"/>
                    </a:lnTo>
                    <a:lnTo>
                      <a:pt x="736" y="126"/>
                    </a:lnTo>
                    <a:lnTo>
                      <a:pt x="737" y="127"/>
                    </a:lnTo>
                    <a:lnTo>
                      <a:pt x="737" y="126"/>
                    </a:lnTo>
                    <a:lnTo>
                      <a:pt x="739" y="126"/>
                    </a:lnTo>
                    <a:lnTo>
                      <a:pt x="740" y="126"/>
                    </a:lnTo>
                    <a:lnTo>
                      <a:pt x="741" y="124"/>
                    </a:lnTo>
                    <a:lnTo>
                      <a:pt x="742" y="124"/>
                    </a:lnTo>
                    <a:lnTo>
                      <a:pt x="743" y="124"/>
                    </a:lnTo>
                    <a:lnTo>
                      <a:pt x="744" y="124"/>
                    </a:lnTo>
                    <a:lnTo>
                      <a:pt x="745" y="124"/>
                    </a:lnTo>
                    <a:lnTo>
                      <a:pt x="747" y="124"/>
                    </a:lnTo>
                    <a:lnTo>
                      <a:pt x="748" y="123"/>
                    </a:lnTo>
                    <a:lnTo>
                      <a:pt x="749" y="123"/>
                    </a:lnTo>
                    <a:lnTo>
                      <a:pt x="750" y="122"/>
                    </a:lnTo>
                    <a:lnTo>
                      <a:pt x="751" y="122"/>
                    </a:lnTo>
                    <a:lnTo>
                      <a:pt x="752" y="121"/>
                    </a:lnTo>
                    <a:lnTo>
                      <a:pt x="753" y="121"/>
                    </a:lnTo>
                    <a:lnTo>
                      <a:pt x="753" y="120"/>
                    </a:lnTo>
                    <a:lnTo>
                      <a:pt x="754" y="121"/>
                    </a:lnTo>
                    <a:lnTo>
                      <a:pt x="755" y="120"/>
                    </a:lnTo>
                    <a:lnTo>
                      <a:pt x="756" y="120"/>
                    </a:lnTo>
                    <a:lnTo>
                      <a:pt x="757" y="119"/>
                    </a:lnTo>
                    <a:lnTo>
                      <a:pt x="758" y="119"/>
                    </a:lnTo>
                    <a:lnTo>
                      <a:pt x="759" y="119"/>
                    </a:lnTo>
                    <a:lnTo>
                      <a:pt x="760" y="120"/>
                    </a:lnTo>
                    <a:lnTo>
                      <a:pt x="760" y="121"/>
                    </a:lnTo>
                    <a:lnTo>
                      <a:pt x="760" y="122"/>
                    </a:lnTo>
                    <a:lnTo>
                      <a:pt x="760" y="123"/>
                    </a:lnTo>
                    <a:lnTo>
                      <a:pt x="760" y="124"/>
                    </a:lnTo>
                    <a:lnTo>
                      <a:pt x="759" y="124"/>
                    </a:lnTo>
                    <a:lnTo>
                      <a:pt x="758" y="125"/>
                    </a:lnTo>
                    <a:lnTo>
                      <a:pt x="757" y="125"/>
                    </a:lnTo>
                    <a:lnTo>
                      <a:pt x="756" y="126"/>
                    </a:lnTo>
                    <a:lnTo>
                      <a:pt x="755" y="126"/>
                    </a:lnTo>
                    <a:lnTo>
                      <a:pt x="754" y="126"/>
                    </a:lnTo>
                    <a:lnTo>
                      <a:pt x="754" y="127"/>
                    </a:lnTo>
                    <a:lnTo>
                      <a:pt x="753" y="128"/>
                    </a:lnTo>
                    <a:lnTo>
                      <a:pt x="752" y="129"/>
                    </a:lnTo>
                    <a:lnTo>
                      <a:pt x="751" y="130"/>
                    </a:lnTo>
                    <a:lnTo>
                      <a:pt x="750" y="130"/>
                    </a:lnTo>
                    <a:lnTo>
                      <a:pt x="750" y="131"/>
                    </a:lnTo>
                    <a:lnTo>
                      <a:pt x="749" y="131"/>
                    </a:lnTo>
                    <a:lnTo>
                      <a:pt x="748" y="131"/>
                    </a:lnTo>
                    <a:lnTo>
                      <a:pt x="746" y="131"/>
                    </a:lnTo>
                    <a:lnTo>
                      <a:pt x="745" y="132"/>
                    </a:lnTo>
                    <a:lnTo>
                      <a:pt x="744" y="132"/>
                    </a:lnTo>
                    <a:lnTo>
                      <a:pt x="742" y="132"/>
                    </a:lnTo>
                    <a:lnTo>
                      <a:pt x="742" y="133"/>
                    </a:lnTo>
                    <a:lnTo>
                      <a:pt x="741" y="133"/>
                    </a:lnTo>
                    <a:lnTo>
                      <a:pt x="741" y="134"/>
                    </a:lnTo>
                    <a:lnTo>
                      <a:pt x="740" y="134"/>
                    </a:lnTo>
                    <a:lnTo>
                      <a:pt x="739" y="135"/>
                    </a:lnTo>
                    <a:lnTo>
                      <a:pt x="739" y="136"/>
                    </a:lnTo>
                    <a:lnTo>
                      <a:pt x="738" y="136"/>
                    </a:lnTo>
                    <a:lnTo>
                      <a:pt x="739" y="136"/>
                    </a:lnTo>
                    <a:lnTo>
                      <a:pt x="740" y="136"/>
                    </a:lnTo>
                    <a:lnTo>
                      <a:pt x="741" y="137"/>
                    </a:lnTo>
                    <a:lnTo>
                      <a:pt x="741" y="138"/>
                    </a:lnTo>
                    <a:lnTo>
                      <a:pt x="741" y="139"/>
                    </a:lnTo>
                    <a:lnTo>
                      <a:pt x="742" y="139"/>
                    </a:lnTo>
                    <a:lnTo>
                      <a:pt x="742" y="140"/>
                    </a:lnTo>
                    <a:lnTo>
                      <a:pt x="741" y="140"/>
                    </a:lnTo>
                    <a:lnTo>
                      <a:pt x="740" y="141"/>
                    </a:lnTo>
                    <a:lnTo>
                      <a:pt x="740" y="142"/>
                    </a:lnTo>
                    <a:lnTo>
                      <a:pt x="740" y="143"/>
                    </a:lnTo>
                    <a:lnTo>
                      <a:pt x="741" y="143"/>
                    </a:lnTo>
                    <a:lnTo>
                      <a:pt x="740" y="145"/>
                    </a:lnTo>
                    <a:lnTo>
                      <a:pt x="738" y="145"/>
                    </a:lnTo>
                    <a:lnTo>
                      <a:pt x="738" y="146"/>
                    </a:lnTo>
                    <a:lnTo>
                      <a:pt x="739" y="147"/>
                    </a:lnTo>
                    <a:lnTo>
                      <a:pt x="738" y="149"/>
                    </a:lnTo>
                    <a:lnTo>
                      <a:pt x="738" y="150"/>
                    </a:lnTo>
                    <a:lnTo>
                      <a:pt x="739" y="150"/>
                    </a:lnTo>
                    <a:lnTo>
                      <a:pt x="740" y="150"/>
                    </a:lnTo>
                    <a:lnTo>
                      <a:pt x="740" y="151"/>
                    </a:lnTo>
                    <a:lnTo>
                      <a:pt x="741" y="151"/>
                    </a:lnTo>
                    <a:lnTo>
                      <a:pt x="742" y="151"/>
                    </a:lnTo>
                    <a:lnTo>
                      <a:pt x="744" y="151"/>
                    </a:lnTo>
                    <a:lnTo>
                      <a:pt x="745" y="152"/>
                    </a:lnTo>
                    <a:lnTo>
                      <a:pt x="746" y="153"/>
                    </a:lnTo>
                    <a:lnTo>
                      <a:pt x="746" y="154"/>
                    </a:lnTo>
                    <a:lnTo>
                      <a:pt x="745" y="154"/>
                    </a:lnTo>
                    <a:lnTo>
                      <a:pt x="744" y="155"/>
                    </a:lnTo>
                    <a:lnTo>
                      <a:pt x="743" y="156"/>
                    </a:lnTo>
                    <a:lnTo>
                      <a:pt x="742" y="156"/>
                    </a:lnTo>
                    <a:lnTo>
                      <a:pt x="740" y="157"/>
                    </a:lnTo>
                    <a:lnTo>
                      <a:pt x="740" y="158"/>
                    </a:lnTo>
                    <a:lnTo>
                      <a:pt x="739" y="158"/>
                    </a:lnTo>
                    <a:lnTo>
                      <a:pt x="737" y="160"/>
                    </a:lnTo>
                    <a:lnTo>
                      <a:pt x="737" y="161"/>
                    </a:lnTo>
                    <a:lnTo>
                      <a:pt x="736" y="161"/>
                    </a:lnTo>
                    <a:lnTo>
                      <a:pt x="736" y="162"/>
                    </a:lnTo>
                    <a:lnTo>
                      <a:pt x="735" y="163"/>
                    </a:lnTo>
                    <a:lnTo>
                      <a:pt x="736" y="164"/>
                    </a:lnTo>
                    <a:lnTo>
                      <a:pt x="737" y="164"/>
                    </a:lnTo>
                    <a:lnTo>
                      <a:pt x="737" y="165"/>
                    </a:lnTo>
                    <a:lnTo>
                      <a:pt x="737" y="166"/>
                    </a:lnTo>
                    <a:lnTo>
                      <a:pt x="736" y="167"/>
                    </a:lnTo>
                    <a:lnTo>
                      <a:pt x="734" y="168"/>
                    </a:lnTo>
                    <a:lnTo>
                      <a:pt x="735" y="169"/>
                    </a:lnTo>
                    <a:lnTo>
                      <a:pt x="736" y="169"/>
                    </a:lnTo>
                    <a:lnTo>
                      <a:pt x="737" y="169"/>
                    </a:lnTo>
                    <a:lnTo>
                      <a:pt x="737" y="170"/>
                    </a:lnTo>
                    <a:lnTo>
                      <a:pt x="738" y="171"/>
                    </a:lnTo>
                    <a:lnTo>
                      <a:pt x="738" y="172"/>
                    </a:lnTo>
                    <a:lnTo>
                      <a:pt x="737" y="172"/>
                    </a:lnTo>
                    <a:lnTo>
                      <a:pt x="735" y="173"/>
                    </a:lnTo>
                    <a:lnTo>
                      <a:pt x="734" y="173"/>
                    </a:lnTo>
                    <a:lnTo>
                      <a:pt x="733" y="173"/>
                    </a:lnTo>
                    <a:lnTo>
                      <a:pt x="732" y="174"/>
                    </a:lnTo>
                    <a:lnTo>
                      <a:pt x="733" y="175"/>
                    </a:lnTo>
                    <a:lnTo>
                      <a:pt x="734" y="175"/>
                    </a:lnTo>
                    <a:lnTo>
                      <a:pt x="734" y="176"/>
                    </a:lnTo>
                    <a:lnTo>
                      <a:pt x="733" y="177"/>
                    </a:lnTo>
                    <a:lnTo>
                      <a:pt x="733" y="178"/>
                    </a:lnTo>
                    <a:lnTo>
                      <a:pt x="735" y="178"/>
                    </a:lnTo>
                    <a:lnTo>
                      <a:pt x="736" y="178"/>
                    </a:lnTo>
                    <a:lnTo>
                      <a:pt x="736" y="179"/>
                    </a:lnTo>
                    <a:lnTo>
                      <a:pt x="737" y="180"/>
                    </a:lnTo>
                    <a:lnTo>
                      <a:pt x="736" y="181"/>
                    </a:lnTo>
                    <a:lnTo>
                      <a:pt x="736" y="182"/>
                    </a:lnTo>
                    <a:lnTo>
                      <a:pt x="735" y="183"/>
                    </a:lnTo>
                    <a:lnTo>
                      <a:pt x="734" y="184"/>
                    </a:lnTo>
                    <a:lnTo>
                      <a:pt x="733" y="186"/>
                    </a:lnTo>
                    <a:lnTo>
                      <a:pt x="733" y="188"/>
                    </a:lnTo>
                    <a:lnTo>
                      <a:pt x="733" y="189"/>
                    </a:lnTo>
                    <a:lnTo>
                      <a:pt x="733" y="190"/>
                    </a:lnTo>
                    <a:lnTo>
                      <a:pt x="734" y="191"/>
                    </a:lnTo>
                    <a:lnTo>
                      <a:pt x="736" y="193"/>
                    </a:lnTo>
                    <a:lnTo>
                      <a:pt x="737" y="193"/>
                    </a:lnTo>
                    <a:lnTo>
                      <a:pt x="737" y="194"/>
                    </a:lnTo>
                    <a:lnTo>
                      <a:pt x="737" y="196"/>
                    </a:lnTo>
                    <a:lnTo>
                      <a:pt x="737" y="197"/>
                    </a:lnTo>
                    <a:lnTo>
                      <a:pt x="738" y="198"/>
                    </a:lnTo>
                    <a:lnTo>
                      <a:pt x="737" y="199"/>
                    </a:lnTo>
                    <a:lnTo>
                      <a:pt x="736" y="201"/>
                    </a:lnTo>
                    <a:lnTo>
                      <a:pt x="735" y="201"/>
                    </a:lnTo>
                    <a:lnTo>
                      <a:pt x="734" y="202"/>
                    </a:lnTo>
                    <a:lnTo>
                      <a:pt x="735" y="202"/>
                    </a:lnTo>
                    <a:lnTo>
                      <a:pt x="736" y="202"/>
                    </a:lnTo>
                    <a:lnTo>
                      <a:pt x="736" y="203"/>
                    </a:lnTo>
                    <a:lnTo>
                      <a:pt x="736" y="204"/>
                    </a:lnTo>
                    <a:lnTo>
                      <a:pt x="735" y="204"/>
                    </a:lnTo>
                    <a:lnTo>
                      <a:pt x="735" y="205"/>
                    </a:lnTo>
                    <a:lnTo>
                      <a:pt x="734" y="206"/>
                    </a:lnTo>
                    <a:lnTo>
                      <a:pt x="733" y="205"/>
                    </a:lnTo>
                    <a:lnTo>
                      <a:pt x="732" y="205"/>
                    </a:lnTo>
                    <a:lnTo>
                      <a:pt x="732" y="206"/>
                    </a:lnTo>
                    <a:lnTo>
                      <a:pt x="732" y="207"/>
                    </a:lnTo>
                    <a:lnTo>
                      <a:pt x="733" y="207"/>
                    </a:lnTo>
                    <a:lnTo>
                      <a:pt x="735" y="208"/>
                    </a:lnTo>
                    <a:lnTo>
                      <a:pt x="736" y="209"/>
                    </a:lnTo>
                    <a:lnTo>
                      <a:pt x="738" y="209"/>
                    </a:lnTo>
                    <a:lnTo>
                      <a:pt x="739" y="210"/>
                    </a:lnTo>
                    <a:lnTo>
                      <a:pt x="738" y="211"/>
                    </a:lnTo>
                    <a:lnTo>
                      <a:pt x="738" y="212"/>
                    </a:lnTo>
                    <a:lnTo>
                      <a:pt x="739" y="212"/>
                    </a:lnTo>
                    <a:lnTo>
                      <a:pt x="740" y="212"/>
                    </a:lnTo>
                    <a:lnTo>
                      <a:pt x="743" y="214"/>
                    </a:lnTo>
                    <a:lnTo>
                      <a:pt x="744" y="213"/>
                    </a:lnTo>
                    <a:lnTo>
                      <a:pt x="745" y="213"/>
                    </a:lnTo>
                    <a:lnTo>
                      <a:pt x="745" y="214"/>
                    </a:lnTo>
                    <a:lnTo>
                      <a:pt x="746" y="214"/>
                    </a:lnTo>
                    <a:lnTo>
                      <a:pt x="747" y="215"/>
                    </a:lnTo>
                    <a:lnTo>
                      <a:pt x="747" y="216"/>
                    </a:lnTo>
                    <a:lnTo>
                      <a:pt x="746" y="217"/>
                    </a:lnTo>
                    <a:lnTo>
                      <a:pt x="747" y="217"/>
                    </a:lnTo>
                    <a:lnTo>
                      <a:pt x="748" y="218"/>
                    </a:lnTo>
                    <a:lnTo>
                      <a:pt x="748" y="219"/>
                    </a:lnTo>
                    <a:lnTo>
                      <a:pt x="749" y="219"/>
                    </a:lnTo>
                    <a:lnTo>
                      <a:pt x="750" y="218"/>
                    </a:lnTo>
                    <a:lnTo>
                      <a:pt x="752" y="218"/>
                    </a:lnTo>
                    <a:lnTo>
                      <a:pt x="753" y="219"/>
                    </a:lnTo>
                    <a:lnTo>
                      <a:pt x="753" y="220"/>
                    </a:lnTo>
                    <a:lnTo>
                      <a:pt x="752" y="221"/>
                    </a:lnTo>
                    <a:lnTo>
                      <a:pt x="752" y="222"/>
                    </a:lnTo>
                    <a:lnTo>
                      <a:pt x="752" y="223"/>
                    </a:lnTo>
                    <a:lnTo>
                      <a:pt x="753" y="224"/>
                    </a:lnTo>
                    <a:lnTo>
                      <a:pt x="754" y="224"/>
                    </a:lnTo>
                    <a:lnTo>
                      <a:pt x="755" y="224"/>
                    </a:lnTo>
                    <a:lnTo>
                      <a:pt x="755" y="225"/>
                    </a:lnTo>
                    <a:lnTo>
                      <a:pt x="756" y="225"/>
                    </a:lnTo>
                    <a:lnTo>
                      <a:pt x="757" y="225"/>
                    </a:lnTo>
                    <a:lnTo>
                      <a:pt x="758" y="225"/>
                    </a:lnTo>
                    <a:lnTo>
                      <a:pt x="758" y="226"/>
                    </a:lnTo>
                    <a:lnTo>
                      <a:pt x="759" y="226"/>
                    </a:lnTo>
                    <a:lnTo>
                      <a:pt x="758" y="227"/>
                    </a:lnTo>
                    <a:lnTo>
                      <a:pt x="758" y="228"/>
                    </a:lnTo>
                    <a:lnTo>
                      <a:pt x="760" y="227"/>
                    </a:lnTo>
                    <a:lnTo>
                      <a:pt x="761" y="228"/>
                    </a:lnTo>
                    <a:lnTo>
                      <a:pt x="761" y="229"/>
                    </a:lnTo>
                    <a:lnTo>
                      <a:pt x="762" y="229"/>
                    </a:lnTo>
                    <a:lnTo>
                      <a:pt x="761" y="230"/>
                    </a:lnTo>
                    <a:lnTo>
                      <a:pt x="762" y="231"/>
                    </a:lnTo>
                    <a:lnTo>
                      <a:pt x="762" y="232"/>
                    </a:lnTo>
                    <a:lnTo>
                      <a:pt x="762" y="233"/>
                    </a:lnTo>
                    <a:lnTo>
                      <a:pt x="763" y="233"/>
                    </a:lnTo>
                    <a:lnTo>
                      <a:pt x="763" y="234"/>
                    </a:lnTo>
                    <a:lnTo>
                      <a:pt x="763" y="235"/>
                    </a:lnTo>
                    <a:lnTo>
                      <a:pt x="764" y="236"/>
                    </a:lnTo>
                    <a:lnTo>
                      <a:pt x="766" y="236"/>
                    </a:lnTo>
                    <a:lnTo>
                      <a:pt x="767" y="236"/>
                    </a:lnTo>
                    <a:lnTo>
                      <a:pt x="767" y="237"/>
                    </a:lnTo>
                    <a:lnTo>
                      <a:pt x="766" y="238"/>
                    </a:lnTo>
                    <a:lnTo>
                      <a:pt x="765" y="239"/>
                    </a:lnTo>
                    <a:lnTo>
                      <a:pt x="764" y="239"/>
                    </a:lnTo>
                    <a:lnTo>
                      <a:pt x="764" y="241"/>
                    </a:lnTo>
                    <a:lnTo>
                      <a:pt x="764" y="242"/>
                    </a:lnTo>
                    <a:lnTo>
                      <a:pt x="763" y="243"/>
                    </a:lnTo>
                    <a:lnTo>
                      <a:pt x="762" y="243"/>
                    </a:lnTo>
                    <a:lnTo>
                      <a:pt x="761" y="244"/>
                    </a:lnTo>
                    <a:lnTo>
                      <a:pt x="759" y="244"/>
                    </a:lnTo>
                    <a:lnTo>
                      <a:pt x="758" y="244"/>
                    </a:lnTo>
                    <a:lnTo>
                      <a:pt x="757" y="244"/>
                    </a:lnTo>
                    <a:lnTo>
                      <a:pt x="756" y="243"/>
                    </a:lnTo>
                    <a:lnTo>
                      <a:pt x="756" y="241"/>
                    </a:lnTo>
                    <a:lnTo>
                      <a:pt x="755" y="241"/>
                    </a:lnTo>
                    <a:lnTo>
                      <a:pt x="755" y="242"/>
                    </a:lnTo>
                    <a:lnTo>
                      <a:pt x="755" y="243"/>
                    </a:lnTo>
                    <a:lnTo>
                      <a:pt x="756" y="243"/>
                    </a:lnTo>
                    <a:lnTo>
                      <a:pt x="756" y="244"/>
                    </a:lnTo>
                    <a:lnTo>
                      <a:pt x="756" y="246"/>
                    </a:lnTo>
                    <a:lnTo>
                      <a:pt x="755" y="246"/>
                    </a:lnTo>
                    <a:lnTo>
                      <a:pt x="755" y="247"/>
                    </a:lnTo>
                    <a:lnTo>
                      <a:pt x="755" y="248"/>
                    </a:lnTo>
                    <a:lnTo>
                      <a:pt x="755" y="249"/>
                    </a:lnTo>
                    <a:lnTo>
                      <a:pt x="756" y="249"/>
                    </a:lnTo>
                    <a:lnTo>
                      <a:pt x="756" y="250"/>
                    </a:lnTo>
                    <a:lnTo>
                      <a:pt x="757" y="251"/>
                    </a:lnTo>
                    <a:lnTo>
                      <a:pt x="756" y="251"/>
                    </a:lnTo>
                    <a:lnTo>
                      <a:pt x="756" y="252"/>
                    </a:lnTo>
                    <a:lnTo>
                      <a:pt x="756" y="253"/>
                    </a:lnTo>
                    <a:lnTo>
                      <a:pt x="757" y="254"/>
                    </a:lnTo>
                    <a:lnTo>
                      <a:pt x="758" y="254"/>
                    </a:lnTo>
                    <a:lnTo>
                      <a:pt x="758" y="255"/>
                    </a:lnTo>
                    <a:lnTo>
                      <a:pt x="758" y="256"/>
                    </a:lnTo>
                    <a:lnTo>
                      <a:pt x="757" y="256"/>
                    </a:lnTo>
                    <a:lnTo>
                      <a:pt x="757" y="255"/>
                    </a:lnTo>
                    <a:lnTo>
                      <a:pt x="756" y="255"/>
                    </a:lnTo>
                    <a:lnTo>
                      <a:pt x="756" y="256"/>
                    </a:lnTo>
                    <a:lnTo>
                      <a:pt x="757" y="257"/>
                    </a:lnTo>
                    <a:lnTo>
                      <a:pt x="756" y="257"/>
                    </a:lnTo>
                    <a:lnTo>
                      <a:pt x="757" y="257"/>
                    </a:lnTo>
                    <a:lnTo>
                      <a:pt x="757" y="258"/>
                    </a:lnTo>
                    <a:lnTo>
                      <a:pt x="756" y="258"/>
                    </a:lnTo>
                    <a:lnTo>
                      <a:pt x="757" y="258"/>
                    </a:lnTo>
                    <a:lnTo>
                      <a:pt x="757" y="259"/>
                    </a:lnTo>
                    <a:lnTo>
                      <a:pt x="757" y="261"/>
                    </a:lnTo>
                    <a:lnTo>
                      <a:pt x="756" y="261"/>
                    </a:lnTo>
                    <a:lnTo>
                      <a:pt x="755" y="261"/>
                    </a:lnTo>
                    <a:lnTo>
                      <a:pt x="755" y="262"/>
                    </a:lnTo>
                    <a:lnTo>
                      <a:pt x="756" y="262"/>
                    </a:lnTo>
                    <a:lnTo>
                      <a:pt x="757" y="263"/>
                    </a:lnTo>
                    <a:lnTo>
                      <a:pt x="757" y="264"/>
                    </a:lnTo>
                    <a:lnTo>
                      <a:pt x="757" y="265"/>
                    </a:lnTo>
                    <a:lnTo>
                      <a:pt x="756" y="265"/>
                    </a:lnTo>
                    <a:lnTo>
                      <a:pt x="756" y="266"/>
                    </a:lnTo>
                    <a:lnTo>
                      <a:pt x="756" y="267"/>
                    </a:lnTo>
                    <a:lnTo>
                      <a:pt x="756" y="268"/>
                    </a:lnTo>
                    <a:lnTo>
                      <a:pt x="755" y="268"/>
                    </a:lnTo>
                    <a:lnTo>
                      <a:pt x="754" y="268"/>
                    </a:lnTo>
                    <a:lnTo>
                      <a:pt x="753" y="268"/>
                    </a:lnTo>
                    <a:lnTo>
                      <a:pt x="752" y="268"/>
                    </a:lnTo>
                    <a:lnTo>
                      <a:pt x="753" y="269"/>
                    </a:lnTo>
                    <a:lnTo>
                      <a:pt x="752" y="270"/>
                    </a:lnTo>
                    <a:lnTo>
                      <a:pt x="752" y="271"/>
                    </a:lnTo>
                    <a:lnTo>
                      <a:pt x="754" y="272"/>
                    </a:lnTo>
                    <a:lnTo>
                      <a:pt x="754" y="273"/>
                    </a:lnTo>
                    <a:lnTo>
                      <a:pt x="754" y="274"/>
                    </a:lnTo>
                    <a:lnTo>
                      <a:pt x="754" y="275"/>
                    </a:lnTo>
                    <a:lnTo>
                      <a:pt x="753" y="275"/>
                    </a:lnTo>
                    <a:lnTo>
                      <a:pt x="753" y="276"/>
                    </a:lnTo>
                    <a:lnTo>
                      <a:pt x="754" y="276"/>
                    </a:lnTo>
                    <a:lnTo>
                      <a:pt x="754" y="277"/>
                    </a:lnTo>
                    <a:lnTo>
                      <a:pt x="753" y="278"/>
                    </a:lnTo>
                    <a:lnTo>
                      <a:pt x="754" y="278"/>
                    </a:lnTo>
                    <a:lnTo>
                      <a:pt x="753" y="279"/>
                    </a:lnTo>
                    <a:lnTo>
                      <a:pt x="753" y="280"/>
                    </a:lnTo>
                    <a:lnTo>
                      <a:pt x="753" y="281"/>
                    </a:lnTo>
                    <a:lnTo>
                      <a:pt x="753" y="282"/>
                    </a:lnTo>
                    <a:lnTo>
                      <a:pt x="752" y="283"/>
                    </a:lnTo>
                    <a:lnTo>
                      <a:pt x="752" y="284"/>
                    </a:lnTo>
                    <a:lnTo>
                      <a:pt x="751" y="284"/>
                    </a:lnTo>
                    <a:lnTo>
                      <a:pt x="751" y="285"/>
                    </a:lnTo>
                    <a:lnTo>
                      <a:pt x="750" y="285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7"/>
                    </a:lnTo>
                    <a:lnTo>
                      <a:pt x="750" y="289"/>
                    </a:lnTo>
                    <a:lnTo>
                      <a:pt x="750" y="290"/>
                    </a:lnTo>
                    <a:lnTo>
                      <a:pt x="749" y="290"/>
                    </a:lnTo>
                    <a:lnTo>
                      <a:pt x="749" y="291"/>
                    </a:lnTo>
                    <a:lnTo>
                      <a:pt x="748" y="291"/>
                    </a:lnTo>
                    <a:lnTo>
                      <a:pt x="748" y="292"/>
                    </a:lnTo>
                    <a:lnTo>
                      <a:pt x="747" y="293"/>
                    </a:lnTo>
                    <a:lnTo>
                      <a:pt x="747" y="294"/>
                    </a:lnTo>
                    <a:lnTo>
                      <a:pt x="746" y="294"/>
                    </a:lnTo>
                    <a:lnTo>
                      <a:pt x="746" y="293"/>
                    </a:lnTo>
                    <a:lnTo>
                      <a:pt x="745" y="293"/>
                    </a:lnTo>
                    <a:lnTo>
                      <a:pt x="745" y="294"/>
                    </a:lnTo>
                    <a:lnTo>
                      <a:pt x="744" y="296"/>
                    </a:lnTo>
                    <a:lnTo>
                      <a:pt x="744" y="297"/>
                    </a:lnTo>
                    <a:lnTo>
                      <a:pt x="743" y="297"/>
                    </a:lnTo>
                    <a:lnTo>
                      <a:pt x="742" y="297"/>
                    </a:lnTo>
                    <a:lnTo>
                      <a:pt x="742" y="296"/>
                    </a:lnTo>
                    <a:lnTo>
                      <a:pt x="741" y="296"/>
                    </a:lnTo>
                    <a:lnTo>
                      <a:pt x="741" y="295"/>
                    </a:lnTo>
                    <a:lnTo>
                      <a:pt x="740" y="295"/>
                    </a:lnTo>
                    <a:lnTo>
                      <a:pt x="739" y="295"/>
                    </a:lnTo>
                    <a:lnTo>
                      <a:pt x="738" y="295"/>
                    </a:lnTo>
                    <a:lnTo>
                      <a:pt x="737" y="294"/>
                    </a:lnTo>
                    <a:lnTo>
                      <a:pt x="737" y="293"/>
                    </a:lnTo>
                    <a:lnTo>
                      <a:pt x="736" y="293"/>
                    </a:lnTo>
                    <a:lnTo>
                      <a:pt x="736" y="294"/>
                    </a:lnTo>
                    <a:lnTo>
                      <a:pt x="736" y="295"/>
                    </a:lnTo>
                    <a:lnTo>
                      <a:pt x="736" y="296"/>
                    </a:lnTo>
                    <a:lnTo>
                      <a:pt x="735" y="297"/>
                    </a:lnTo>
                    <a:lnTo>
                      <a:pt x="733" y="297"/>
                    </a:lnTo>
                    <a:lnTo>
                      <a:pt x="733" y="296"/>
                    </a:lnTo>
                    <a:lnTo>
                      <a:pt x="732" y="296"/>
                    </a:lnTo>
                    <a:lnTo>
                      <a:pt x="731" y="296"/>
                    </a:lnTo>
                    <a:lnTo>
                      <a:pt x="730" y="296"/>
                    </a:lnTo>
                    <a:lnTo>
                      <a:pt x="729" y="294"/>
                    </a:lnTo>
                    <a:lnTo>
                      <a:pt x="728" y="294"/>
                    </a:lnTo>
                    <a:lnTo>
                      <a:pt x="726" y="295"/>
                    </a:lnTo>
                    <a:lnTo>
                      <a:pt x="726" y="294"/>
                    </a:lnTo>
                    <a:lnTo>
                      <a:pt x="725" y="294"/>
                    </a:lnTo>
                    <a:lnTo>
                      <a:pt x="725" y="295"/>
                    </a:lnTo>
                    <a:lnTo>
                      <a:pt x="724" y="294"/>
                    </a:lnTo>
                    <a:lnTo>
                      <a:pt x="723" y="294"/>
                    </a:lnTo>
                    <a:lnTo>
                      <a:pt x="723" y="292"/>
                    </a:lnTo>
                    <a:lnTo>
                      <a:pt x="722" y="292"/>
                    </a:lnTo>
                    <a:lnTo>
                      <a:pt x="721" y="292"/>
                    </a:lnTo>
                    <a:lnTo>
                      <a:pt x="721" y="291"/>
                    </a:lnTo>
                    <a:lnTo>
                      <a:pt x="721" y="290"/>
                    </a:lnTo>
                    <a:lnTo>
                      <a:pt x="721" y="289"/>
                    </a:lnTo>
                    <a:lnTo>
                      <a:pt x="722" y="289"/>
                    </a:lnTo>
                    <a:lnTo>
                      <a:pt x="722" y="288"/>
                    </a:lnTo>
                    <a:lnTo>
                      <a:pt x="723" y="287"/>
                    </a:lnTo>
                    <a:lnTo>
                      <a:pt x="723" y="286"/>
                    </a:lnTo>
                    <a:lnTo>
                      <a:pt x="722" y="286"/>
                    </a:lnTo>
                    <a:lnTo>
                      <a:pt x="721" y="286"/>
                    </a:lnTo>
                    <a:lnTo>
                      <a:pt x="721" y="285"/>
                    </a:lnTo>
                    <a:lnTo>
                      <a:pt x="720" y="285"/>
                    </a:lnTo>
                    <a:lnTo>
                      <a:pt x="721" y="284"/>
                    </a:lnTo>
                    <a:lnTo>
                      <a:pt x="721" y="283"/>
                    </a:lnTo>
                    <a:lnTo>
                      <a:pt x="721" y="282"/>
                    </a:lnTo>
                    <a:lnTo>
                      <a:pt x="720" y="282"/>
                    </a:lnTo>
                    <a:lnTo>
                      <a:pt x="720" y="281"/>
                    </a:lnTo>
                    <a:lnTo>
                      <a:pt x="718" y="280"/>
                    </a:lnTo>
                    <a:lnTo>
                      <a:pt x="718" y="279"/>
                    </a:lnTo>
                    <a:lnTo>
                      <a:pt x="717" y="279"/>
                    </a:lnTo>
                    <a:lnTo>
                      <a:pt x="717" y="280"/>
                    </a:lnTo>
                    <a:lnTo>
                      <a:pt x="717" y="279"/>
                    </a:lnTo>
                    <a:lnTo>
                      <a:pt x="715" y="279"/>
                    </a:lnTo>
                    <a:lnTo>
                      <a:pt x="715" y="277"/>
                    </a:lnTo>
                    <a:lnTo>
                      <a:pt x="714" y="277"/>
                    </a:lnTo>
                    <a:lnTo>
                      <a:pt x="713" y="275"/>
                    </a:lnTo>
                    <a:lnTo>
                      <a:pt x="711" y="275"/>
                    </a:lnTo>
                    <a:lnTo>
                      <a:pt x="710" y="274"/>
                    </a:lnTo>
                    <a:lnTo>
                      <a:pt x="709" y="273"/>
                    </a:lnTo>
                    <a:lnTo>
                      <a:pt x="709" y="272"/>
                    </a:lnTo>
                    <a:lnTo>
                      <a:pt x="708" y="272"/>
                    </a:lnTo>
                    <a:lnTo>
                      <a:pt x="707" y="272"/>
                    </a:lnTo>
                    <a:lnTo>
                      <a:pt x="707" y="271"/>
                    </a:lnTo>
                    <a:lnTo>
                      <a:pt x="707" y="270"/>
                    </a:lnTo>
                    <a:lnTo>
                      <a:pt x="707" y="269"/>
                    </a:lnTo>
                    <a:lnTo>
                      <a:pt x="706" y="269"/>
                    </a:lnTo>
                    <a:lnTo>
                      <a:pt x="705" y="269"/>
                    </a:lnTo>
                    <a:lnTo>
                      <a:pt x="704" y="269"/>
                    </a:lnTo>
                    <a:lnTo>
                      <a:pt x="703" y="269"/>
                    </a:lnTo>
                    <a:lnTo>
                      <a:pt x="703" y="270"/>
                    </a:lnTo>
                    <a:lnTo>
                      <a:pt x="703" y="271"/>
                    </a:lnTo>
                    <a:lnTo>
                      <a:pt x="703" y="272"/>
                    </a:lnTo>
                    <a:lnTo>
                      <a:pt x="702" y="272"/>
                    </a:lnTo>
                    <a:lnTo>
                      <a:pt x="701" y="273"/>
                    </a:lnTo>
                    <a:lnTo>
                      <a:pt x="700" y="273"/>
                    </a:lnTo>
                    <a:lnTo>
                      <a:pt x="699" y="273"/>
                    </a:lnTo>
                    <a:lnTo>
                      <a:pt x="699" y="274"/>
                    </a:lnTo>
                    <a:lnTo>
                      <a:pt x="699" y="275"/>
                    </a:lnTo>
                    <a:lnTo>
                      <a:pt x="698" y="276"/>
                    </a:lnTo>
                    <a:lnTo>
                      <a:pt x="697" y="277"/>
                    </a:lnTo>
                    <a:lnTo>
                      <a:pt x="696" y="277"/>
                    </a:lnTo>
                    <a:lnTo>
                      <a:pt x="696" y="278"/>
                    </a:lnTo>
                    <a:lnTo>
                      <a:pt x="697" y="279"/>
                    </a:lnTo>
                    <a:lnTo>
                      <a:pt x="697" y="280"/>
                    </a:lnTo>
                    <a:lnTo>
                      <a:pt x="697" y="281"/>
                    </a:lnTo>
                    <a:lnTo>
                      <a:pt x="698" y="281"/>
                    </a:lnTo>
                    <a:lnTo>
                      <a:pt x="699" y="282"/>
                    </a:lnTo>
                    <a:lnTo>
                      <a:pt x="700" y="283"/>
                    </a:lnTo>
                    <a:lnTo>
                      <a:pt x="700" y="284"/>
                    </a:lnTo>
                    <a:lnTo>
                      <a:pt x="700" y="285"/>
                    </a:lnTo>
                    <a:lnTo>
                      <a:pt x="700" y="286"/>
                    </a:lnTo>
                    <a:lnTo>
                      <a:pt x="699" y="287"/>
                    </a:lnTo>
                    <a:lnTo>
                      <a:pt x="699" y="288"/>
                    </a:lnTo>
                    <a:lnTo>
                      <a:pt x="698" y="288"/>
                    </a:lnTo>
                    <a:lnTo>
                      <a:pt x="698" y="289"/>
                    </a:lnTo>
                    <a:lnTo>
                      <a:pt x="698" y="290"/>
                    </a:lnTo>
                    <a:lnTo>
                      <a:pt x="698" y="291"/>
                    </a:lnTo>
                    <a:lnTo>
                      <a:pt x="697" y="292"/>
                    </a:lnTo>
                    <a:lnTo>
                      <a:pt x="698" y="293"/>
                    </a:lnTo>
                    <a:lnTo>
                      <a:pt x="698" y="294"/>
                    </a:lnTo>
                    <a:lnTo>
                      <a:pt x="698" y="295"/>
                    </a:lnTo>
                    <a:lnTo>
                      <a:pt x="698" y="296"/>
                    </a:lnTo>
                    <a:lnTo>
                      <a:pt x="699" y="296"/>
                    </a:lnTo>
                    <a:lnTo>
                      <a:pt x="700" y="296"/>
                    </a:lnTo>
                    <a:lnTo>
                      <a:pt x="700" y="297"/>
                    </a:lnTo>
                    <a:lnTo>
                      <a:pt x="700" y="298"/>
                    </a:lnTo>
                    <a:lnTo>
                      <a:pt x="699" y="298"/>
                    </a:lnTo>
                    <a:lnTo>
                      <a:pt x="699" y="299"/>
                    </a:lnTo>
                    <a:lnTo>
                      <a:pt x="698" y="301"/>
                    </a:lnTo>
                    <a:lnTo>
                      <a:pt x="699" y="301"/>
                    </a:lnTo>
                    <a:lnTo>
                      <a:pt x="699" y="302"/>
                    </a:lnTo>
                    <a:lnTo>
                      <a:pt x="699" y="303"/>
                    </a:lnTo>
                    <a:lnTo>
                      <a:pt x="700" y="303"/>
                    </a:lnTo>
                    <a:lnTo>
                      <a:pt x="700" y="304"/>
                    </a:lnTo>
                    <a:lnTo>
                      <a:pt x="701" y="305"/>
                    </a:lnTo>
                    <a:lnTo>
                      <a:pt x="701" y="306"/>
                    </a:lnTo>
                    <a:lnTo>
                      <a:pt x="700" y="306"/>
                    </a:lnTo>
                    <a:lnTo>
                      <a:pt x="700" y="307"/>
                    </a:lnTo>
                    <a:lnTo>
                      <a:pt x="699" y="307"/>
                    </a:lnTo>
                    <a:lnTo>
                      <a:pt x="699" y="306"/>
                    </a:lnTo>
                    <a:lnTo>
                      <a:pt x="698" y="306"/>
                    </a:lnTo>
                    <a:lnTo>
                      <a:pt x="697" y="306"/>
                    </a:lnTo>
                    <a:lnTo>
                      <a:pt x="697" y="307"/>
                    </a:lnTo>
                    <a:lnTo>
                      <a:pt x="696" y="307"/>
                    </a:lnTo>
                    <a:lnTo>
                      <a:pt x="694" y="307"/>
                    </a:lnTo>
                    <a:lnTo>
                      <a:pt x="694" y="308"/>
                    </a:lnTo>
                    <a:lnTo>
                      <a:pt x="693" y="308"/>
                    </a:lnTo>
                    <a:lnTo>
                      <a:pt x="693" y="309"/>
                    </a:lnTo>
                    <a:lnTo>
                      <a:pt x="692" y="308"/>
                    </a:lnTo>
                    <a:lnTo>
                      <a:pt x="691" y="308"/>
                    </a:lnTo>
                    <a:lnTo>
                      <a:pt x="691" y="309"/>
                    </a:lnTo>
                    <a:lnTo>
                      <a:pt x="690" y="309"/>
                    </a:lnTo>
                    <a:lnTo>
                      <a:pt x="690" y="308"/>
                    </a:lnTo>
                    <a:lnTo>
                      <a:pt x="688" y="309"/>
                    </a:lnTo>
                    <a:lnTo>
                      <a:pt x="686" y="308"/>
                    </a:lnTo>
                    <a:lnTo>
                      <a:pt x="685" y="308"/>
                    </a:lnTo>
                    <a:lnTo>
                      <a:pt x="684" y="306"/>
                    </a:lnTo>
                    <a:lnTo>
                      <a:pt x="683" y="305"/>
                    </a:lnTo>
                    <a:lnTo>
                      <a:pt x="681" y="304"/>
                    </a:lnTo>
                    <a:lnTo>
                      <a:pt x="680" y="304"/>
                    </a:lnTo>
                    <a:lnTo>
                      <a:pt x="679" y="303"/>
                    </a:lnTo>
                    <a:lnTo>
                      <a:pt x="678" y="302"/>
                    </a:lnTo>
                    <a:lnTo>
                      <a:pt x="677" y="302"/>
                    </a:lnTo>
                    <a:lnTo>
                      <a:pt x="675" y="302"/>
                    </a:lnTo>
                    <a:lnTo>
                      <a:pt x="674" y="301"/>
                    </a:lnTo>
                    <a:lnTo>
                      <a:pt x="673" y="300"/>
                    </a:lnTo>
                    <a:lnTo>
                      <a:pt x="670" y="300"/>
                    </a:lnTo>
                    <a:lnTo>
                      <a:pt x="669" y="299"/>
                    </a:lnTo>
                    <a:lnTo>
                      <a:pt x="668" y="299"/>
                    </a:lnTo>
                    <a:lnTo>
                      <a:pt x="667" y="298"/>
                    </a:lnTo>
                    <a:lnTo>
                      <a:pt x="665" y="298"/>
                    </a:lnTo>
                    <a:lnTo>
                      <a:pt x="665" y="299"/>
                    </a:lnTo>
                    <a:lnTo>
                      <a:pt x="664" y="299"/>
                    </a:lnTo>
                    <a:lnTo>
                      <a:pt x="664" y="300"/>
                    </a:lnTo>
                    <a:lnTo>
                      <a:pt x="663" y="300"/>
                    </a:lnTo>
                    <a:lnTo>
                      <a:pt x="661" y="301"/>
                    </a:lnTo>
                    <a:lnTo>
                      <a:pt x="660" y="302"/>
                    </a:lnTo>
                    <a:lnTo>
                      <a:pt x="659" y="302"/>
                    </a:lnTo>
                    <a:lnTo>
                      <a:pt x="658" y="302"/>
                    </a:lnTo>
                    <a:lnTo>
                      <a:pt x="658" y="303"/>
                    </a:lnTo>
                    <a:lnTo>
                      <a:pt x="657" y="304"/>
                    </a:lnTo>
                    <a:lnTo>
                      <a:pt x="657" y="305"/>
                    </a:lnTo>
                    <a:lnTo>
                      <a:pt x="658" y="305"/>
                    </a:lnTo>
                    <a:lnTo>
                      <a:pt x="659" y="306"/>
                    </a:lnTo>
                    <a:lnTo>
                      <a:pt x="659" y="307"/>
                    </a:lnTo>
                    <a:lnTo>
                      <a:pt x="660" y="307"/>
                    </a:lnTo>
                    <a:lnTo>
                      <a:pt x="660" y="308"/>
                    </a:lnTo>
                    <a:lnTo>
                      <a:pt x="661" y="309"/>
                    </a:lnTo>
                    <a:lnTo>
                      <a:pt x="660" y="312"/>
                    </a:lnTo>
                    <a:lnTo>
                      <a:pt x="659" y="312"/>
                    </a:lnTo>
                    <a:lnTo>
                      <a:pt x="659" y="313"/>
                    </a:lnTo>
                    <a:lnTo>
                      <a:pt x="658" y="314"/>
                    </a:lnTo>
                    <a:lnTo>
                      <a:pt x="658" y="315"/>
                    </a:lnTo>
                    <a:lnTo>
                      <a:pt x="657" y="316"/>
                    </a:lnTo>
                    <a:lnTo>
                      <a:pt x="656" y="317"/>
                    </a:lnTo>
                    <a:lnTo>
                      <a:pt x="656" y="318"/>
                    </a:lnTo>
                    <a:lnTo>
                      <a:pt x="655" y="319"/>
                    </a:lnTo>
                    <a:lnTo>
                      <a:pt x="655" y="320"/>
                    </a:lnTo>
                    <a:lnTo>
                      <a:pt x="656" y="320"/>
                    </a:lnTo>
                    <a:lnTo>
                      <a:pt x="656" y="321"/>
                    </a:lnTo>
                    <a:lnTo>
                      <a:pt x="655" y="321"/>
                    </a:lnTo>
                    <a:lnTo>
                      <a:pt x="655" y="322"/>
                    </a:lnTo>
                    <a:lnTo>
                      <a:pt x="656" y="323"/>
                    </a:lnTo>
                    <a:lnTo>
                      <a:pt x="656" y="324"/>
                    </a:lnTo>
                    <a:lnTo>
                      <a:pt x="657" y="324"/>
                    </a:lnTo>
                    <a:lnTo>
                      <a:pt x="658" y="323"/>
                    </a:lnTo>
                    <a:lnTo>
                      <a:pt x="658" y="322"/>
                    </a:lnTo>
                    <a:lnTo>
                      <a:pt x="659" y="322"/>
                    </a:lnTo>
                    <a:lnTo>
                      <a:pt x="660" y="322"/>
                    </a:lnTo>
                    <a:lnTo>
                      <a:pt x="660" y="323"/>
                    </a:lnTo>
                    <a:lnTo>
                      <a:pt x="660" y="324"/>
                    </a:lnTo>
                    <a:lnTo>
                      <a:pt x="660" y="326"/>
                    </a:lnTo>
                    <a:lnTo>
                      <a:pt x="660" y="327"/>
                    </a:lnTo>
                    <a:lnTo>
                      <a:pt x="661" y="327"/>
                    </a:lnTo>
                    <a:lnTo>
                      <a:pt x="663" y="330"/>
                    </a:lnTo>
                    <a:lnTo>
                      <a:pt x="664" y="331"/>
                    </a:lnTo>
                    <a:lnTo>
                      <a:pt x="665" y="332"/>
                    </a:lnTo>
                    <a:lnTo>
                      <a:pt x="664" y="334"/>
                    </a:lnTo>
                    <a:lnTo>
                      <a:pt x="662" y="335"/>
                    </a:lnTo>
                    <a:lnTo>
                      <a:pt x="661" y="336"/>
                    </a:lnTo>
                    <a:lnTo>
                      <a:pt x="662" y="336"/>
                    </a:lnTo>
                    <a:lnTo>
                      <a:pt x="663" y="336"/>
                    </a:lnTo>
                    <a:lnTo>
                      <a:pt x="663" y="337"/>
                    </a:lnTo>
                    <a:lnTo>
                      <a:pt x="661" y="338"/>
                    </a:lnTo>
                    <a:lnTo>
                      <a:pt x="661" y="339"/>
                    </a:lnTo>
                    <a:lnTo>
                      <a:pt x="660" y="339"/>
                    </a:lnTo>
                    <a:lnTo>
                      <a:pt x="659" y="339"/>
                    </a:lnTo>
                    <a:lnTo>
                      <a:pt x="659" y="340"/>
                    </a:lnTo>
                    <a:lnTo>
                      <a:pt x="658" y="340"/>
                    </a:lnTo>
                    <a:lnTo>
                      <a:pt x="657" y="341"/>
                    </a:lnTo>
                    <a:lnTo>
                      <a:pt x="656" y="341"/>
                    </a:lnTo>
                    <a:lnTo>
                      <a:pt x="656" y="342"/>
                    </a:lnTo>
                    <a:lnTo>
                      <a:pt x="655" y="344"/>
                    </a:lnTo>
                    <a:lnTo>
                      <a:pt x="654" y="346"/>
                    </a:lnTo>
                    <a:lnTo>
                      <a:pt x="654" y="348"/>
                    </a:lnTo>
                    <a:lnTo>
                      <a:pt x="654" y="349"/>
                    </a:lnTo>
                    <a:lnTo>
                      <a:pt x="653" y="350"/>
                    </a:lnTo>
                    <a:lnTo>
                      <a:pt x="653" y="352"/>
                    </a:lnTo>
                    <a:lnTo>
                      <a:pt x="652" y="355"/>
                    </a:lnTo>
                    <a:lnTo>
                      <a:pt x="652" y="356"/>
                    </a:lnTo>
                    <a:lnTo>
                      <a:pt x="652" y="357"/>
                    </a:lnTo>
                    <a:lnTo>
                      <a:pt x="653" y="358"/>
                    </a:lnTo>
                    <a:lnTo>
                      <a:pt x="655" y="359"/>
                    </a:lnTo>
                    <a:lnTo>
                      <a:pt x="655" y="360"/>
                    </a:lnTo>
                    <a:lnTo>
                      <a:pt x="656" y="360"/>
                    </a:lnTo>
                    <a:lnTo>
                      <a:pt x="657" y="360"/>
                    </a:lnTo>
                    <a:lnTo>
                      <a:pt x="657" y="361"/>
                    </a:lnTo>
                    <a:lnTo>
                      <a:pt x="658" y="361"/>
                    </a:lnTo>
                    <a:lnTo>
                      <a:pt x="658" y="362"/>
                    </a:lnTo>
                    <a:lnTo>
                      <a:pt x="659" y="362"/>
                    </a:lnTo>
                    <a:lnTo>
                      <a:pt x="661" y="363"/>
                    </a:lnTo>
                    <a:lnTo>
                      <a:pt x="661" y="364"/>
                    </a:lnTo>
                    <a:lnTo>
                      <a:pt x="661" y="365"/>
                    </a:lnTo>
                    <a:lnTo>
                      <a:pt x="660" y="365"/>
                    </a:lnTo>
                    <a:lnTo>
                      <a:pt x="661" y="366"/>
                    </a:lnTo>
                    <a:lnTo>
                      <a:pt x="661" y="367"/>
                    </a:lnTo>
                    <a:lnTo>
                      <a:pt x="661" y="369"/>
                    </a:lnTo>
                    <a:lnTo>
                      <a:pt x="660" y="370"/>
                    </a:lnTo>
                    <a:lnTo>
                      <a:pt x="661" y="371"/>
                    </a:lnTo>
                    <a:lnTo>
                      <a:pt x="662" y="373"/>
                    </a:lnTo>
                    <a:lnTo>
                      <a:pt x="662" y="374"/>
                    </a:lnTo>
                    <a:lnTo>
                      <a:pt x="663" y="375"/>
                    </a:lnTo>
                    <a:lnTo>
                      <a:pt x="663" y="376"/>
                    </a:lnTo>
                    <a:lnTo>
                      <a:pt x="663" y="377"/>
                    </a:lnTo>
                    <a:lnTo>
                      <a:pt x="663" y="379"/>
                    </a:lnTo>
                    <a:lnTo>
                      <a:pt x="664" y="380"/>
                    </a:lnTo>
                    <a:lnTo>
                      <a:pt x="664" y="381"/>
                    </a:lnTo>
                    <a:lnTo>
                      <a:pt x="664" y="382"/>
                    </a:lnTo>
                    <a:lnTo>
                      <a:pt x="664" y="383"/>
                    </a:lnTo>
                    <a:lnTo>
                      <a:pt x="663" y="383"/>
                    </a:lnTo>
                    <a:lnTo>
                      <a:pt x="663" y="384"/>
                    </a:lnTo>
                    <a:lnTo>
                      <a:pt x="663" y="385"/>
                    </a:lnTo>
                    <a:lnTo>
                      <a:pt x="663" y="386"/>
                    </a:lnTo>
                    <a:lnTo>
                      <a:pt x="663" y="387"/>
                    </a:lnTo>
                    <a:lnTo>
                      <a:pt x="664" y="387"/>
                    </a:lnTo>
                    <a:lnTo>
                      <a:pt x="664" y="389"/>
                    </a:lnTo>
                    <a:lnTo>
                      <a:pt x="664" y="390"/>
                    </a:lnTo>
                    <a:lnTo>
                      <a:pt x="664" y="391"/>
                    </a:lnTo>
                    <a:lnTo>
                      <a:pt x="663" y="391"/>
                    </a:lnTo>
                    <a:lnTo>
                      <a:pt x="662" y="391"/>
                    </a:lnTo>
                    <a:lnTo>
                      <a:pt x="658" y="392"/>
                    </a:lnTo>
                    <a:lnTo>
                      <a:pt x="656" y="392"/>
                    </a:lnTo>
                    <a:lnTo>
                      <a:pt x="652" y="393"/>
                    </a:lnTo>
                    <a:lnTo>
                      <a:pt x="650" y="393"/>
                    </a:lnTo>
                    <a:lnTo>
                      <a:pt x="648" y="394"/>
                    </a:lnTo>
                    <a:lnTo>
                      <a:pt x="643" y="394"/>
                    </a:lnTo>
                    <a:lnTo>
                      <a:pt x="642" y="395"/>
                    </a:lnTo>
                    <a:lnTo>
                      <a:pt x="641" y="395"/>
                    </a:lnTo>
                    <a:lnTo>
                      <a:pt x="640" y="395"/>
                    </a:lnTo>
                    <a:lnTo>
                      <a:pt x="639" y="395"/>
                    </a:lnTo>
                    <a:lnTo>
                      <a:pt x="638" y="396"/>
                    </a:lnTo>
                    <a:lnTo>
                      <a:pt x="637" y="397"/>
                    </a:lnTo>
                    <a:lnTo>
                      <a:pt x="636" y="397"/>
                    </a:lnTo>
                    <a:lnTo>
                      <a:pt x="635" y="398"/>
                    </a:lnTo>
                    <a:lnTo>
                      <a:pt x="634" y="397"/>
                    </a:lnTo>
                    <a:lnTo>
                      <a:pt x="633" y="397"/>
                    </a:lnTo>
                    <a:lnTo>
                      <a:pt x="632" y="397"/>
                    </a:lnTo>
                    <a:lnTo>
                      <a:pt x="632" y="396"/>
                    </a:lnTo>
                    <a:lnTo>
                      <a:pt x="631" y="396"/>
                    </a:lnTo>
                    <a:lnTo>
                      <a:pt x="630" y="396"/>
                    </a:lnTo>
                    <a:lnTo>
                      <a:pt x="630" y="395"/>
                    </a:lnTo>
                    <a:lnTo>
                      <a:pt x="631" y="395"/>
                    </a:lnTo>
                    <a:lnTo>
                      <a:pt x="631" y="394"/>
                    </a:lnTo>
                    <a:lnTo>
                      <a:pt x="630" y="394"/>
                    </a:lnTo>
                    <a:lnTo>
                      <a:pt x="630" y="393"/>
                    </a:lnTo>
                    <a:lnTo>
                      <a:pt x="630" y="394"/>
                    </a:lnTo>
                    <a:lnTo>
                      <a:pt x="629" y="394"/>
                    </a:lnTo>
                    <a:lnTo>
                      <a:pt x="629" y="395"/>
                    </a:lnTo>
                    <a:lnTo>
                      <a:pt x="628" y="395"/>
                    </a:lnTo>
                    <a:lnTo>
                      <a:pt x="628" y="396"/>
                    </a:lnTo>
                    <a:lnTo>
                      <a:pt x="628" y="395"/>
                    </a:lnTo>
                    <a:lnTo>
                      <a:pt x="627" y="395"/>
                    </a:lnTo>
                    <a:lnTo>
                      <a:pt x="627" y="396"/>
                    </a:lnTo>
                    <a:lnTo>
                      <a:pt x="627" y="397"/>
                    </a:lnTo>
                    <a:lnTo>
                      <a:pt x="627" y="398"/>
                    </a:lnTo>
                    <a:lnTo>
                      <a:pt x="626" y="398"/>
                    </a:lnTo>
                    <a:lnTo>
                      <a:pt x="626" y="399"/>
                    </a:lnTo>
                    <a:lnTo>
                      <a:pt x="626" y="398"/>
                    </a:lnTo>
                    <a:lnTo>
                      <a:pt x="625" y="398"/>
                    </a:lnTo>
                    <a:lnTo>
                      <a:pt x="625" y="399"/>
                    </a:lnTo>
                    <a:lnTo>
                      <a:pt x="624" y="399"/>
                    </a:lnTo>
                    <a:lnTo>
                      <a:pt x="625" y="398"/>
                    </a:lnTo>
                    <a:lnTo>
                      <a:pt x="624" y="398"/>
                    </a:lnTo>
                    <a:lnTo>
                      <a:pt x="624" y="399"/>
                    </a:lnTo>
                    <a:lnTo>
                      <a:pt x="624" y="400"/>
                    </a:lnTo>
                    <a:lnTo>
                      <a:pt x="623" y="399"/>
                    </a:lnTo>
                    <a:lnTo>
                      <a:pt x="623" y="400"/>
                    </a:lnTo>
                    <a:lnTo>
                      <a:pt x="623" y="401"/>
                    </a:lnTo>
                    <a:lnTo>
                      <a:pt x="622" y="401"/>
                    </a:lnTo>
                    <a:lnTo>
                      <a:pt x="622" y="402"/>
                    </a:lnTo>
                    <a:lnTo>
                      <a:pt x="621" y="402"/>
                    </a:lnTo>
                    <a:lnTo>
                      <a:pt x="620" y="402"/>
                    </a:lnTo>
                    <a:lnTo>
                      <a:pt x="619" y="402"/>
                    </a:lnTo>
                    <a:lnTo>
                      <a:pt x="618" y="402"/>
                    </a:lnTo>
                    <a:lnTo>
                      <a:pt x="618" y="403"/>
                    </a:lnTo>
                    <a:lnTo>
                      <a:pt x="618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5" y="402"/>
                    </a:lnTo>
                    <a:lnTo>
                      <a:pt x="616" y="401"/>
                    </a:lnTo>
                    <a:lnTo>
                      <a:pt x="615" y="401"/>
                    </a:lnTo>
                    <a:lnTo>
                      <a:pt x="615" y="402"/>
                    </a:lnTo>
                    <a:lnTo>
                      <a:pt x="615" y="401"/>
                    </a:lnTo>
                    <a:lnTo>
                      <a:pt x="614" y="401"/>
                    </a:lnTo>
                    <a:lnTo>
                      <a:pt x="614" y="402"/>
                    </a:lnTo>
                    <a:lnTo>
                      <a:pt x="613" y="402"/>
                    </a:lnTo>
                    <a:lnTo>
                      <a:pt x="613" y="403"/>
                    </a:lnTo>
                    <a:lnTo>
                      <a:pt x="612" y="403"/>
                    </a:lnTo>
                    <a:lnTo>
                      <a:pt x="612" y="404"/>
                    </a:lnTo>
                    <a:lnTo>
                      <a:pt x="611" y="404"/>
                    </a:lnTo>
                    <a:lnTo>
                      <a:pt x="611" y="403"/>
                    </a:lnTo>
                    <a:lnTo>
                      <a:pt x="610" y="403"/>
                    </a:lnTo>
                    <a:lnTo>
                      <a:pt x="610" y="402"/>
                    </a:lnTo>
                    <a:lnTo>
                      <a:pt x="609" y="402"/>
                    </a:lnTo>
                    <a:lnTo>
                      <a:pt x="609" y="401"/>
                    </a:lnTo>
                    <a:lnTo>
                      <a:pt x="608" y="401"/>
                    </a:lnTo>
                    <a:lnTo>
                      <a:pt x="607" y="401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6" y="399"/>
                    </a:lnTo>
                    <a:lnTo>
                      <a:pt x="606" y="398"/>
                    </a:lnTo>
                    <a:lnTo>
                      <a:pt x="605" y="398"/>
                    </a:lnTo>
                    <a:lnTo>
                      <a:pt x="606" y="398"/>
                    </a:lnTo>
                    <a:lnTo>
                      <a:pt x="606" y="397"/>
                    </a:lnTo>
                    <a:lnTo>
                      <a:pt x="605" y="397"/>
                    </a:lnTo>
                    <a:lnTo>
                      <a:pt x="606" y="397"/>
                    </a:lnTo>
                    <a:lnTo>
                      <a:pt x="605" y="396"/>
                    </a:lnTo>
                    <a:lnTo>
                      <a:pt x="606" y="396"/>
                    </a:lnTo>
                    <a:lnTo>
                      <a:pt x="606" y="395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3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1"/>
                    </a:lnTo>
                    <a:lnTo>
                      <a:pt x="607" y="390"/>
                    </a:lnTo>
                    <a:lnTo>
                      <a:pt x="606" y="390"/>
                    </a:lnTo>
                    <a:lnTo>
                      <a:pt x="606" y="389"/>
                    </a:lnTo>
                    <a:lnTo>
                      <a:pt x="606" y="388"/>
                    </a:lnTo>
                    <a:lnTo>
                      <a:pt x="606" y="387"/>
                    </a:lnTo>
                    <a:lnTo>
                      <a:pt x="607" y="386"/>
                    </a:lnTo>
                    <a:lnTo>
                      <a:pt x="606" y="386"/>
                    </a:lnTo>
                    <a:lnTo>
                      <a:pt x="607" y="386"/>
                    </a:lnTo>
                    <a:lnTo>
                      <a:pt x="607" y="385"/>
                    </a:lnTo>
                    <a:lnTo>
                      <a:pt x="607" y="384"/>
                    </a:lnTo>
                    <a:lnTo>
                      <a:pt x="607" y="383"/>
                    </a:lnTo>
                    <a:lnTo>
                      <a:pt x="607" y="382"/>
                    </a:lnTo>
                    <a:lnTo>
                      <a:pt x="608" y="382"/>
                    </a:lnTo>
                    <a:lnTo>
                      <a:pt x="607" y="382"/>
                    </a:lnTo>
                    <a:lnTo>
                      <a:pt x="608" y="381"/>
                    </a:lnTo>
                    <a:lnTo>
                      <a:pt x="609" y="381"/>
                    </a:lnTo>
                    <a:lnTo>
                      <a:pt x="609" y="380"/>
                    </a:lnTo>
                    <a:lnTo>
                      <a:pt x="609" y="379"/>
                    </a:lnTo>
                    <a:lnTo>
                      <a:pt x="610" y="380"/>
                    </a:lnTo>
                    <a:lnTo>
                      <a:pt x="610" y="379"/>
                    </a:lnTo>
                    <a:lnTo>
                      <a:pt x="610" y="378"/>
                    </a:lnTo>
                    <a:lnTo>
                      <a:pt x="611" y="378"/>
                    </a:lnTo>
                    <a:lnTo>
                      <a:pt x="611" y="377"/>
                    </a:lnTo>
                    <a:lnTo>
                      <a:pt x="612" y="377"/>
                    </a:lnTo>
                    <a:lnTo>
                      <a:pt x="612" y="376"/>
                    </a:lnTo>
                    <a:lnTo>
                      <a:pt x="612" y="375"/>
                    </a:lnTo>
                    <a:lnTo>
                      <a:pt x="612" y="374"/>
                    </a:lnTo>
                    <a:lnTo>
                      <a:pt x="613" y="374"/>
                    </a:lnTo>
                    <a:lnTo>
                      <a:pt x="613" y="373"/>
                    </a:lnTo>
                    <a:lnTo>
                      <a:pt x="614" y="373"/>
                    </a:lnTo>
                    <a:lnTo>
                      <a:pt x="613" y="372"/>
                    </a:lnTo>
                    <a:lnTo>
                      <a:pt x="614" y="372"/>
                    </a:lnTo>
                    <a:lnTo>
                      <a:pt x="613" y="372"/>
                    </a:lnTo>
                    <a:lnTo>
                      <a:pt x="613" y="371"/>
                    </a:lnTo>
                    <a:lnTo>
                      <a:pt x="613" y="370"/>
                    </a:lnTo>
                    <a:lnTo>
                      <a:pt x="613" y="369"/>
                    </a:lnTo>
                    <a:lnTo>
                      <a:pt x="614" y="369"/>
                    </a:lnTo>
                    <a:lnTo>
                      <a:pt x="614" y="368"/>
                    </a:lnTo>
                    <a:lnTo>
                      <a:pt x="613" y="367"/>
                    </a:lnTo>
                    <a:lnTo>
                      <a:pt x="612" y="367"/>
                    </a:lnTo>
                    <a:lnTo>
                      <a:pt x="612" y="366"/>
                    </a:lnTo>
                    <a:lnTo>
                      <a:pt x="613" y="365"/>
                    </a:lnTo>
                    <a:lnTo>
                      <a:pt x="612" y="365"/>
                    </a:lnTo>
                    <a:lnTo>
                      <a:pt x="613" y="364"/>
                    </a:lnTo>
                    <a:lnTo>
                      <a:pt x="612" y="364"/>
                    </a:lnTo>
                    <a:lnTo>
                      <a:pt x="612" y="363"/>
                    </a:lnTo>
                    <a:lnTo>
                      <a:pt x="613" y="363"/>
                    </a:lnTo>
                    <a:lnTo>
                      <a:pt x="612" y="362"/>
                    </a:lnTo>
                    <a:lnTo>
                      <a:pt x="613" y="362"/>
                    </a:lnTo>
                    <a:lnTo>
                      <a:pt x="612" y="361"/>
                    </a:lnTo>
                    <a:lnTo>
                      <a:pt x="612" y="360"/>
                    </a:lnTo>
                    <a:lnTo>
                      <a:pt x="613" y="360"/>
                    </a:lnTo>
                    <a:lnTo>
                      <a:pt x="612" y="360"/>
                    </a:lnTo>
                    <a:lnTo>
                      <a:pt x="613" y="359"/>
                    </a:lnTo>
                    <a:lnTo>
                      <a:pt x="613" y="358"/>
                    </a:lnTo>
                    <a:lnTo>
                      <a:pt x="613" y="357"/>
                    </a:lnTo>
                    <a:lnTo>
                      <a:pt x="614" y="357"/>
                    </a:lnTo>
                    <a:lnTo>
                      <a:pt x="614" y="356"/>
                    </a:lnTo>
                    <a:lnTo>
                      <a:pt x="613" y="357"/>
                    </a:lnTo>
                    <a:lnTo>
                      <a:pt x="613" y="356"/>
                    </a:lnTo>
                    <a:lnTo>
                      <a:pt x="612" y="356"/>
                    </a:lnTo>
                    <a:lnTo>
                      <a:pt x="611" y="355"/>
                    </a:lnTo>
                    <a:lnTo>
                      <a:pt x="610" y="355"/>
                    </a:lnTo>
                    <a:lnTo>
                      <a:pt x="609" y="355"/>
                    </a:lnTo>
                    <a:lnTo>
                      <a:pt x="608" y="355"/>
                    </a:lnTo>
                    <a:lnTo>
                      <a:pt x="608" y="354"/>
                    </a:lnTo>
                    <a:lnTo>
                      <a:pt x="607" y="354"/>
                    </a:lnTo>
                    <a:lnTo>
                      <a:pt x="607" y="353"/>
                    </a:lnTo>
                    <a:lnTo>
                      <a:pt x="606" y="353"/>
                    </a:lnTo>
                    <a:lnTo>
                      <a:pt x="606" y="352"/>
                    </a:lnTo>
                    <a:lnTo>
                      <a:pt x="605" y="351"/>
                    </a:lnTo>
                    <a:lnTo>
                      <a:pt x="605" y="352"/>
                    </a:lnTo>
                    <a:lnTo>
                      <a:pt x="604" y="351"/>
                    </a:lnTo>
                    <a:lnTo>
                      <a:pt x="605" y="346"/>
                    </a:lnTo>
                    <a:lnTo>
                      <a:pt x="597" y="346"/>
                    </a:lnTo>
                    <a:lnTo>
                      <a:pt x="540" y="342"/>
                    </a:lnTo>
                    <a:lnTo>
                      <a:pt x="525" y="341"/>
                    </a:lnTo>
                    <a:lnTo>
                      <a:pt x="524" y="352"/>
                    </a:lnTo>
                    <a:lnTo>
                      <a:pt x="524" y="354"/>
                    </a:lnTo>
                    <a:lnTo>
                      <a:pt x="523" y="354"/>
                    </a:lnTo>
                    <a:lnTo>
                      <a:pt x="522" y="354"/>
                    </a:lnTo>
                    <a:lnTo>
                      <a:pt x="521" y="355"/>
                    </a:lnTo>
                    <a:lnTo>
                      <a:pt x="520" y="355"/>
                    </a:lnTo>
                    <a:lnTo>
                      <a:pt x="520" y="356"/>
                    </a:lnTo>
                    <a:lnTo>
                      <a:pt x="520" y="357"/>
                    </a:lnTo>
                    <a:lnTo>
                      <a:pt x="520" y="358"/>
                    </a:lnTo>
                    <a:lnTo>
                      <a:pt x="519" y="361"/>
                    </a:lnTo>
                    <a:lnTo>
                      <a:pt x="519" y="362"/>
                    </a:lnTo>
                    <a:lnTo>
                      <a:pt x="519" y="363"/>
                    </a:lnTo>
                    <a:lnTo>
                      <a:pt x="520" y="363"/>
                    </a:lnTo>
                    <a:lnTo>
                      <a:pt x="522" y="363"/>
                    </a:lnTo>
                    <a:lnTo>
                      <a:pt x="523" y="364"/>
                    </a:lnTo>
                    <a:lnTo>
                      <a:pt x="523" y="365"/>
                    </a:lnTo>
                    <a:lnTo>
                      <a:pt x="523" y="366"/>
                    </a:lnTo>
                    <a:lnTo>
                      <a:pt x="523" y="367"/>
                    </a:lnTo>
                    <a:lnTo>
                      <a:pt x="522" y="367"/>
                    </a:lnTo>
                    <a:lnTo>
                      <a:pt x="522" y="368"/>
                    </a:lnTo>
                    <a:lnTo>
                      <a:pt x="521" y="369"/>
                    </a:lnTo>
                    <a:lnTo>
                      <a:pt x="520" y="370"/>
                    </a:lnTo>
                    <a:lnTo>
                      <a:pt x="519" y="371"/>
                    </a:lnTo>
                    <a:lnTo>
                      <a:pt x="519" y="372"/>
                    </a:lnTo>
                    <a:lnTo>
                      <a:pt x="518" y="372"/>
                    </a:lnTo>
                    <a:lnTo>
                      <a:pt x="517" y="372"/>
                    </a:lnTo>
                    <a:lnTo>
                      <a:pt x="516" y="373"/>
                    </a:lnTo>
                    <a:lnTo>
                      <a:pt x="515" y="374"/>
                    </a:lnTo>
                    <a:lnTo>
                      <a:pt x="514" y="375"/>
                    </a:lnTo>
                    <a:lnTo>
                      <a:pt x="514" y="376"/>
                    </a:lnTo>
                    <a:lnTo>
                      <a:pt x="514" y="377"/>
                    </a:lnTo>
                    <a:lnTo>
                      <a:pt x="514" y="378"/>
                    </a:lnTo>
                    <a:lnTo>
                      <a:pt x="514" y="379"/>
                    </a:lnTo>
                    <a:lnTo>
                      <a:pt x="515" y="379"/>
                    </a:lnTo>
                    <a:lnTo>
                      <a:pt x="515" y="380"/>
                    </a:lnTo>
                    <a:lnTo>
                      <a:pt x="515" y="381"/>
                    </a:lnTo>
                    <a:lnTo>
                      <a:pt x="515" y="382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4"/>
                    </a:lnTo>
                    <a:lnTo>
                      <a:pt x="515" y="385"/>
                    </a:lnTo>
                    <a:lnTo>
                      <a:pt x="514" y="385"/>
                    </a:lnTo>
                    <a:lnTo>
                      <a:pt x="514" y="386"/>
                    </a:lnTo>
                    <a:lnTo>
                      <a:pt x="515" y="386"/>
                    </a:lnTo>
                    <a:lnTo>
                      <a:pt x="516" y="386"/>
                    </a:lnTo>
                    <a:lnTo>
                      <a:pt x="517" y="387"/>
                    </a:lnTo>
                    <a:lnTo>
                      <a:pt x="517" y="388"/>
                    </a:lnTo>
                    <a:lnTo>
                      <a:pt x="517" y="389"/>
                    </a:lnTo>
                    <a:lnTo>
                      <a:pt x="516" y="389"/>
                    </a:lnTo>
                    <a:lnTo>
                      <a:pt x="516" y="390"/>
                    </a:lnTo>
                    <a:lnTo>
                      <a:pt x="516" y="391"/>
                    </a:lnTo>
                    <a:lnTo>
                      <a:pt x="515" y="392"/>
                    </a:lnTo>
                    <a:lnTo>
                      <a:pt x="515" y="393"/>
                    </a:lnTo>
                    <a:lnTo>
                      <a:pt x="514" y="394"/>
                    </a:lnTo>
                    <a:lnTo>
                      <a:pt x="514" y="395"/>
                    </a:lnTo>
                    <a:lnTo>
                      <a:pt x="514" y="396"/>
                    </a:lnTo>
                    <a:lnTo>
                      <a:pt x="514" y="397"/>
                    </a:lnTo>
                    <a:lnTo>
                      <a:pt x="513" y="397"/>
                    </a:lnTo>
                    <a:lnTo>
                      <a:pt x="513" y="398"/>
                    </a:lnTo>
                    <a:lnTo>
                      <a:pt x="513" y="399"/>
                    </a:lnTo>
                    <a:lnTo>
                      <a:pt x="533" y="400"/>
                    </a:lnTo>
                    <a:lnTo>
                      <a:pt x="539" y="401"/>
                    </a:lnTo>
                    <a:lnTo>
                      <a:pt x="548" y="401"/>
                    </a:lnTo>
                    <a:lnTo>
                      <a:pt x="574" y="403"/>
                    </a:lnTo>
                    <a:lnTo>
                      <a:pt x="612" y="405"/>
                    </a:lnTo>
                    <a:lnTo>
                      <a:pt x="612" y="406"/>
                    </a:lnTo>
                    <a:lnTo>
                      <a:pt x="612" y="407"/>
                    </a:lnTo>
                    <a:lnTo>
                      <a:pt x="611" y="407"/>
                    </a:lnTo>
                    <a:lnTo>
                      <a:pt x="611" y="408"/>
                    </a:lnTo>
                    <a:lnTo>
                      <a:pt x="612" y="407"/>
                    </a:lnTo>
                    <a:lnTo>
                      <a:pt x="612" y="408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10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09" y="409"/>
                    </a:lnTo>
                    <a:lnTo>
                      <a:pt x="609" y="410"/>
                    </a:lnTo>
                    <a:lnTo>
                      <a:pt x="609" y="411"/>
                    </a:lnTo>
                    <a:lnTo>
                      <a:pt x="609" y="412"/>
                    </a:lnTo>
                    <a:lnTo>
                      <a:pt x="609" y="413"/>
                    </a:lnTo>
                    <a:lnTo>
                      <a:pt x="608" y="413"/>
                    </a:lnTo>
                    <a:lnTo>
                      <a:pt x="608" y="414"/>
                    </a:lnTo>
                    <a:lnTo>
                      <a:pt x="607" y="414"/>
                    </a:lnTo>
                    <a:lnTo>
                      <a:pt x="607" y="415"/>
                    </a:lnTo>
                    <a:lnTo>
                      <a:pt x="607" y="416"/>
                    </a:lnTo>
                    <a:lnTo>
                      <a:pt x="608" y="416"/>
                    </a:lnTo>
                    <a:lnTo>
                      <a:pt x="607" y="416"/>
                    </a:lnTo>
                    <a:lnTo>
                      <a:pt x="608" y="417"/>
                    </a:lnTo>
                    <a:lnTo>
                      <a:pt x="607" y="417"/>
                    </a:lnTo>
                    <a:lnTo>
                      <a:pt x="608" y="417"/>
                    </a:lnTo>
                    <a:lnTo>
                      <a:pt x="608" y="418"/>
                    </a:lnTo>
                    <a:lnTo>
                      <a:pt x="609" y="418"/>
                    </a:lnTo>
                    <a:lnTo>
                      <a:pt x="609" y="419"/>
                    </a:lnTo>
                    <a:lnTo>
                      <a:pt x="608" y="419"/>
                    </a:lnTo>
                    <a:lnTo>
                      <a:pt x="608" y="420"/>
                    </a:lnTo>
                    <a:lnTo>
                      <a:pt x="609" y="419"/>
                    </a:lnTo>
                    <a:lnTo>
                      <a:pt x="609" y="420"/>
                    </a:lnTo>
                    <a:lnTo>
                      <a:pt x="609" y="421"/>
                    </a:lnTo>
                    <a:lnTo>
                      <a:pt x="608" y="421"/>
                    </a:lnTo>
                    <a:lnTo>
                      <a:pt x="608" y="422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4"/>
                    </a:lnTo>
                    <a:lnTo>
                      <a:pt x="609" y="425"/>
                    </a:lnTo>
                    <a:lnTo>
                      <a:pt x="609" y="426"/>
                    </a:lnTo>
                    <a:lnTo>
                      <a:pt x="609" y="427"/>
                    </a:lnTo>
                    <a:lnTo>
                      <a:pt x="608" y="426"/>
                    </a:lnTo>
                    <a:lnTo>
                      <a:pt x="608" y="427"/>
                    </a:lnTo>
                    <a:lnTo>
                      <a:pt x="607" y="428"/>
                    </a:lnTo>
                    <a:lnTo>
                      <a:pt x="607" y="429"/>
                    </a:lnTo>
                    <a:lnTo>
                      <a:pt x="606" y="429"/>
                    </a:lnTo>
                    <a:lnTo>
                      <a:pt x="606" y="430"/>
                    </a:lnTo>
                    <a:lnTo>
                      <a:pt x="606" y="431"/>
                    </a:lnTo>
                    <a:lnTo>
                      <a:pt x="606" y="432"/>
                    </a:lnTo>
                    <a:lnTo>
                      <a:pt x="605" y="433"/>
                    </a:lnTo>
                    <a:lnTo>
                      <a:pt x="605" y="434"/>
                    </a:lnTo>
                    <a:lnTo>
                      <a:pt x="604" y="435"/>
                    </a:lnTo>
                    <a:lnTo>
                      <a:pt x="603" y="436"/>
                    </a:lnTo>
                    <a:lnTo>
                      <a:pt x="603" y="437"/>
                    </a:lnTo>
                    <a:lnTo>
                      <a:pt x="602" y="437"/>
                    </a:lnTo>
                    <a:lnTo>
                      <a:pt x="602" y="438"/>
                    </a:lnTo>
                    <a:lnTo>
                      <a:pt x="601" y="438"/>
                    </a:lnTo>
                    <a:lnTo>
                      <a:pt x="601" y="439"/>
                    </a:lnTo>
                    <a:lnTo>
                      <a:pt x="600" y="439"/>
                    </a:lnTo>
                    <a:lnTo>
                      <a:pt x="599" y="440"/>
                    </a:lnTo>
                    <a:lnTo>
                      <a:pt x="598" y="440"/>
                    </a:lnTo>
                    <a:lnTo>
                      <a:pt x="598" y="441"/>
                    </a:lnTo>
                    <a:lnTo>
                      <a:pt x="597" y="442"/>
                    </a:lnTo>
                    <a:lnTo>
                      <a:pt x="598" y="442"/>
                    </a:lnTo>
                    <a:lnTo>
                      <a:pt x="598" y="443"/>
                    </a:lnTo>
                    <a:lnTo>
                      <a:pt x="598" y="444"/>
                    </a:lnTo>
                    <a:lnTo>
                      <a:pt x="597" y="444"/>
                    </a:lnTo>
                    <a:lnTo>
                      <a:pt x="597" y="445"/>
                    </a:lnTo>
                    <a:lnTo>
                      <a:pt x="597" y="446"/>
                    </a:lnTo>
                    <a:lnTo>
                      <a:pt x="596" y="446"/>
                    </a:lnTo>
                    <a:lnTo>
                      <a:pt x="596" y="447"/>
                    </a:lnTo>
                    <a:lnTo>
                      <a:pt x="595" y="447"/>
                    </a:lnTo>
                    <a:lnTo>
                      <a:pt x="595" y="448"/>
                    </a:lnTo>
                    <a:lnTo>
                      <a:pt x="594" y="448"/>
                    </a:lnTo>
                    <a:lnTo>
                      <a:pt x="594" y="449"/>
                    </a:lnTo>
                    <a:lnTo>
                      <a:pt x="594" y="450"/>
                    </a:lnTo>
                    <a:lnTo>
                      <a:pt x="594" y="451"/>
                    </a:lnTo>
                    <a:lnTo>
                      <a:pt x="594" y="452"/>
                    </a:lnTo>
                    <a:lnTo>
                      <a:pt x="593" y="452"/>
                    </a:lnTo>
                    <a:lnTo>
                      <a:pt x="593" y="453"/>
                    </a:lnTo>
                    <a:lnTo>
                      <a:pt x="594" y="453"/>
                    </a:lnTo>
                    <a:lnTo>
                      <a:pt x="594" y="454"/>
                    </a:lnTo>
                    <a:lnTo>
                      <a:pt x="595" y="454"/>
                    </a:lnTo>
                    <a:lnTo>
                      <a:pt x="595" y="455"/>
                    </a:lnTo>
                    <a:lnTo>
                      <a:pt x="595" y="456"/>
                    </a:lnTo>
                    <a:lnTo>
                      <a:pt x="595" y="457"/>
                    </a:lnTo>
                    <a:lnTo>
                      <a:pt x="596" y="457"/>
                    </a:lnTo>
                    <a:lnTo>
                      <a:pt x="596" y="458"/>
                    </a:lnTo>
                    <a:lnTo>
                      <a:pt x="597" y="458"/>
                    </a:lnTo>
                    <a:lnTo>
                      <a:pt x="598" y="458"/>
                    </a:lnTo>
                    <a:lnTo>
                      <a:pt x="599" y="459"/>
                    </a:lnTo>
                    <a:lnTo>
                      <a:pt x="598" y="459"/>
                    </a:lnTo>
                    <a:lnTo>
                      <a:pt x="598" y="460"/>
                    </a:lnTo>
                    <a:lnTo>
                      <a:pt x="598" y="461"/>
                    </a:lnTo>
                    <a:lnTo>
                      <a:pt x="598" y="460"/>
                    </a:lnTo>
                    <a:lnTo>
                      <a:pt x="599" y="460"/>
                    </a:lnTo>
                    <a:lnTo>
                      <a:pt x="600" y="460"/>
                    </a:lnTo>
                    <a:lnTo>
                      <a:pt x="600" y="461"/>
                    </a:lnTo>
                    <a:lnTo>
                      <a:pt x="599" y="461"/>
                    </a:lnTo>
                    <a:lnTo>
                      <a:pt x="600" y="461"/>
                    </a:lnTo>
                    <a:lnTo>
                      <a:pt x="600" y="462"/>
                    </a:lnTo>
                    <a:lnTo>
                      <a:pt x="600" y="461"/>
                    </a:lnTo>
                    <a:lnTo>
                      <a:pt x="601" y="461"/>
                    </a:lnTo>
                    <a:lnTo>
                      <a:pt x="602" y="462"/>
                    </a:lnTo>
                    <a:lnTo>
                      <a:pt x="601" y="462"/>
                    </a:lnTo>
                    <a:lnTo>
                      <a:pt x="602" y="462"/>
                    </a:lnTo>
                    <a:lnTo>
                      <a:pt x="601" y="463"/>
                    </a:lnTo>
                    <a:lnTo>
                      <a:pt x="601" y="464"/>
                    </a:lnTo>
                    <a:lnTo>
                      <a:pt x="602" y="463"/>
                    </a:lnTo>
                    <a:lnTo>
                      <a:pt x="602" y="464"/>
                    </a:lnTo>
                    <a:lnTo>
                      <a:pt x="602" y="463"/>
                    </a:lnTo>
                    <a:lnTo>
                      <a:pt x="603" y="463"/>
                    </a:lnTo>
                    <a:lnTo>
                      <a:pt x="603" y="462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5" y="464"/>
                    </a:lnTo>
                    <a:lnTo>
                      <a:pt x="605" y="465"/>
                    </a:lnTo>
                    <a:lnTo>
                      <a:pt x="606" y="465"/>
                    </a:lnTo>
                    <a:lnTo>
                      <a:pt x="607" y="465"/>
                    </a:lnTo>
                    <a:lnTo>
                      <a:pt x="607" y="464"/>
                    </a:lnTo>
                    <a:lnTo>
                      <a:pt x="607" y="465"/>
                    </a:lnTo>
                    <a:lnTo>
                      <a:pt x="607" y="466"/>
                    </a:lnTo>
                    <a:lnTo>
                      <a:pt x="608" y="466"/>
                    </a:lnTo>
                    <a:lnTo>
                      <a:pt x="608" y="467"/>
                    </a:lnTo>
                    <a:lnTo>
                      <a:pt x="609" y="467"/>
                    </a:lnTo>
                    <a:lnTo>
                      <a:pt x="609" y="468"/>
                    </a:lnTo>
                    <a:lnTo>
                      <a:pt x="610" y="468"/>
                    </a:lnTo>
                    <a:lnTo>
                      <a:pt x="610" y="469"/>
                    </a:lnTo>
                    <a:lnTo>
                      <a:pt x="611" y="469"/>
                    </a:lnTo>
                    <a:lnTo>
                      <a:pt x="611" y="470"/>
                    </a:lnTo>
                    <a:lnTo>
                      <a:pt x="611" y="471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3" y="470"/>
                    </a:lnTo>
                    <a:lnTo>
                      <a:pt x="613" y="471"/>
                    </a:lnTo>
                    <a:lnTo>
                      <a:pt x="612" y="471"/>
                    </a:lnTo>
                    <a:lnTo>
                      <a:pt x="613" y="472"/>
                    </a:lnTo>
                    <a:lnTo>
                      <a:pt x="613" y="471"/>
                    </a:lnTo>
                    <a:lnTo>
                      <a:pt x="613" y="472"/>
                    </a:lnTo>
                    <a:lnTo>
                      <a:pt x="614" y="472"/>
                    </a:lnTo>
                    <a:lnTo>
                      <a:pt x="613" y="472"/>
                    </a:lnTo>
                    <a:lnTo>
                      <a:pt x="613" y="473"/>
                    </a:lnTo>
                    <a:lnTo>
                      <a:pt x="612" y="473"/>
                    </a:lnTo>
                    <a:lnTo>
                      <a:pt x="613" y="473"/>
                    </a:lnTo>
                    <a:lnTo>
                      <a:pt x="614" y="473"/>
                    </a:lnTo>
                    <a:lnTo>
                      <a:pt x="614" y="475"/>
                    </a:lnTo>
                    <a:lnTo>
                      <a:pt x="613" y="475"/>
                    </a:lnTo>
                    <a:lnTo>
                      <a:pt x="613" y="476"/>
                    </a:lnTo>
                    <a:lnTo>
                      <a:pt x="614" y="475"/>
                    </a:lnTo>
                    <a:lnTo>
                      <a:pt x="614" y="476"/>
                    </a:lnTo>
                    <a:lnTo>
                      <a:pt x="616" y="476"/>
                    </a:lnTo>
                    <a:lnTo>
                      <a:pt x="616" y="477"/>
                    </a:lnTo>
                    <a:lnTo>
                      <a:pt x="616" y="478"/>
                    </a:lnTo>
                    <a:lnTo>
                      <a:pt x="616" y="479"/>
                    </a:lnTo>
                    <a:lnTo>
                      <a:pt x="615" y="479"/>
                    </a:lnTo>
                    <a:lnTo>
                      <a:pt x="615" y="480"/>
                    </a:lnTo>
                    <a:lnTo>
                      <a:pt x="614" y="480"/>
                    </a:lnTo>
                    <a:lnTo>
                      <a:pt x="615" y="480"/>
                    </a:lnTo>
                    <a:lnTo>
                      <a:pt x="614" y="481"/>
                    </a:lnTo>
                    <a:lnTo>
                      <a:pt x="615" y="482"/>
                    </a:lnTo>
                    <a:lnTo>
                      <a:pt x="616" y="482"/>
                    </a:lnTo>
                    <a:lnTo>
                      <a:pt x="615" y="482"/>
                    </a:lnTo>
                    <a:lnTo>
                      <a:pt x="615" y="483"/>
                    </a:lnTo>
                    <a:lnTo>
                      <a:pt x="616" y="483"/>
                    </a:lnTo>
                    <a:lnTo>
                      <a:pt x="616" y="484"/>
                    </a:lnTo>
                    <a:lnTo>
                      <a:pt x="616" y="485"/>
                    </a:lnTo>
                    <a:lnTo>
                      <a:pt x="616" y="486"/>
                    </a:lnTo>
                    <a:lnTo>
                      <a:pt x="616" y="487"/>
                    </a:lnTo>
                    <a:lnTo>
                      <a:pt x="617" y="488"/>
                    </a:lnTo>
                    <a:lnTo>
                      <a:pt x="616" y="488"/>
                    </a:lnTo>
                    <a:lnTo>
                      <a:pt x="616" y="489"/>
                    </a:lnTo>
                    <a:lnTo>
                      <a:pt x="617" y="489"/>
                    </a:lnTo>
                    <a:lnTo>
                      <a:pt x="618" y="489"/>
                    </a:lnTo>
                    <a:lnTo>
                      <a:pt x="618" y="488"/>
                    </a:lnTo>
                    <a:lnTo>
                      <a:pt x="618" y="489"/>
                    </a:lnTo>
                    <a:lnTo>
                      <a:pt x="617" y="489"/>
                    </a:lnTo>
                    <a:lnTo>
                      <a:pt x="617" y="490"/>
                    </a:lnTo>
                    <a:lnTo>
                      <a:pt x="617" y="491"/>
                    </a:lnTo>
                    <a:lnTo>
                      <a:pt x="617" y="492"/>
                    </a:lnTo>
                    <a:lnTo>
                      <a:pt x="617" y="493"/>
                    </a:lnTo>
                    <a:lnTo>
                      <a:pt x="616" y="493"/>
                    </a:lnTo>
                    <a:lnTo>
                      <a:pt x="616" y="494"/>
                    </a:lnTo>
                    <a:lnTo>
                      <a:pt x="617" y="494"/>
                    </a:lnTo>
                    <a:lnTo>
                      <a:pt x="617" y="495"/>
                    </a:lnTo>
                    <a:lnTo>
                      <a:pt x="618" y="495"/>
                    </a:lnTo>
                    <a:lnTo>
                      <a:pt x="617" y="495"/>
                    </a:lnTo>
                    <a:lnTo>
                      <a:pt x="617" y="496"/>
                    </a:lnTo>
                    <a:lnTo>
                      <a:pt x="618" y="496"/>
                    </a:lnTo>
                    <a:lnTo>
                      <a:pt x="618" y="497"/>
                    </a:lnTo>
                    <a:lnTo>
                      <a:pt x="617" y="497"/>
                    </a:lnTo>
                    <a:lnTo>
                      <a:pt x="617" y="498"/>
                    </a:lnTo>
                    <a:lnTo>
                      <a:pt x="618" y="497"/>
                    </a:lnTo>
                    <a:lnTo>
                      <a:pt x="619" y="497"/>
                    </a:lnTo>
                    <a:lnTo>
                      <a:pt x="619" y="498"/>
                    </a:lnTo>
                    <a:lnTo>
                      <a:pt x="619" y="499"/>
                    </a:lnTo>
                    <a:lnTo>
                      <a:pt x="620" y="499"/>
                    </a:lnTo>
                    <a:lnTo>
                      <a:pt x="620" y="498"/>
                    </a:lnTo>
                    <a:lnTo>
                      <a:pt x="620" y="499"/>
                    </a:lnTo>
                    <a:lnTo>
                      <a:pt x="621" y="499"/>
                    </a:lnTo>
                    <a:lnTo>
                      <a:pt x="620" y="499"/>
                    </a:lnTo>
                    <a:lnTo>
                      <a:pt x="620" y="500"/>
                    </a:lnTo>
                    <a:lnTo>
                      <a:pt x="619" y="500"/>
                    </a:lnTo>
                    <a:lnTo>
                      <a:pt x="620" y="501"/>
                    </a:lnTo>
                    <a:lnTo>
                      <a:pt x="621" y="501"/>
                    </a:lnTo>
                    <a:lnTo>
                      <a:pt x="621" y="502"/>
                    </a:lnTo>
                    <a:lnTo>
                      <a:pt x="620" y="502"/>
                    </a:lnTo>
                    <a:lnTo>
                      <a:pt x="620" y="503"/>
                    </a:lnTo>
                    <a:lnTo>
                      <a:pt x="621" y="503"/>
                    </a:lnTo>
                    <a:lnTo>
                      <a:pt x="621" y="504"/>
                    </a:lnTo>
                    <a:lnTo>
                      <a:pt x="622" y="504"/>
                    </a:lnTo>
                    <a:lnTo>
                      <a:pt x="622" y="505"/>
                    </a:lnTo>
                    <a:lnTo>
                      <a:pt x="623" y="505"/>
                    </a:lnTo>
                    <a:lnTo>
                      <a:pt x="624" y="505"/>
                    </a:lnTo>
                    <a:lnTo>
                      <a:pt x="624" y="506"/>
                    </a:lnTo>
                    <a:lnTo>
                      <a:pt x="623" y="507"/>
                    </a:lnTo>
                    <a:lnTo>
                      <a:pt x="621" y="507"/>
                    </a:lnTo>
                    <a:lnTo>
                      <a:pt x="622" y="507"/>
                    </a:lnTo>
                    <a:lnTo>
                      <a:pt x="622" y="508"/>
                    </a:lnTo>
                    <a:lnTo>
                      <a:pt x="622" y="509"/>
                    </a:lnTo>
                    <a:lnTo>
                      <a:pt x="622" y="508"/>
                    </a:lnTo>
                    <a:lnTo>
                      <a:pt x="623" y="508"/>
                    </a:lnTo>
                    <a:lnTo>
                      <a:pt x="623" y="509"/>
                    </a:lnTo>
                    <a:lnTo>
                      <a:pt x="622" y="509"/>
                    </a:lnTo>
                    <a:lnTo>
                      <a:pt x="622" y="510"/>
                    </a:lnTo>
                    <a:lnTo>
                      <a:pt x="621" y="510"/>
                    </a:lnTo>
                    <a:lnTo>
                      <a:pt x="621" y="511"/>
                    </a:lnTo>
                    <a:lnTo>
                      <a:pt x="621" y="510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2"/>
                    </a:lnTo>
                    <a:lnTo>
                      <a:pt x="619" y="512"/>
                    </a:lnTo>
                    <a:lnTo>
                      <a:pt x="619" y="511"/>
                    </a:lnTo>
                    <a:lnTo>
                      <a:pt x="619" y="512"/>
                    </a:lnTo>
                    <a:lnTo>
                      <a:pt x="618" y="512"/>
                    </a:lnTo>
                    <a:lnTo>
                      <a:pt x="618" y="511"/>
                    </a:lnTo>
                    <a:lnTo>
                      <a:pt x="617" y="511"/>
                    </a:lnTo>
                    <a:lnTo>
                      <a:pt x="618" y="512"/>
                    </a:lnTo>
                    <a:lnTo>
                      <a:pt x="618" y="513"/>
                    </a:lnTo>
                    <a:lnTo>
                      <a:pt x="618" y="514"/>
                    </a:lnTo>
                    <a:lnTo>
                      <a:pt x="617" y="514"/>
                    </a:lnTo>
                    <a:lnTo>
                      <a:pt x="617" y="513"/>
                    </a:lnTo>
                    <a:lnTo>
                      <a:pt x="617" y="514"/>
                    </a:lnTo>
                    <a:lnTo>
                      <a:pt x="616" y="514"/>
                    </a:lnTo>
                    <a:lnTo>
                      <a:pt x="617" y="514"/>
                    </a:lnTo>
                    <a:lnTo>
                      <a:pt x="617" y="515"/>
                    </a:lnTo>
                    <a:lnTo>
                      <a:pt x="616" y="515"/>
                    </a:lnTo>
                    <a:lnTo>
                      <a:pt x="615" y="515"/>
                    </a:lnTo>
                    <a:lnTo>
                      <a:pt x="615" y="514"/>
                    </a:lnTo>
                    <a:lnTo>
                      <a:pt x="615" y="515"/>
                    </a:lnTo>
                    <a:lnTo>
                      <a:pt x="615" y="516"/>
                    </a:lnTo>
                    <a:lnTo>
                      <a:pt x="614" y="516"/>
                    </a:lnTo>
                    <a:lnTo>
                      <a:pt x="614" y="515"/>
                    </a:lnTo>
                    <a:lnTo>
                      <a:pt x="613" y="515"/>
                    </a:lnTo>
                    <a:lnTo>
                      <a:pt x="613" y="516"/>
                    </a:lnTo>
                    <a:lnTo>
                      <a:pt x="613" y="515"/>
                    </a:lnTo>
                    <a:lnTo>
                      <a:pt x="612" y="516"/>
                    </a:lnTo>
                    <a:lnTo>
                      <a:pt x="613" y="516"/>
                    </a:lnTo>
                    <a:lnTo>
                      <a:pt x="612" y="516"/>
                    </a:lnTo>
                    <a:lnTo>
                      <a:pt x="611" y="516"/>
                    </a:lnTo>
                    <a:lnTo>
                      <a:pt x="611" y="515"/>
                    </a:lnTo>
                    <a:lnTo>
                      <a:pt x="611" y="517"/>
                    </a:lnTo>
                    <a:lnTo>
                      <a:pt x="610" y="517"/>
                    </a:lnTo>
                    <a:lnTo>
                      <a:pt x="609" y="517"/>
                    </a:lnTo>
                    <a:lnTo>
                      <a:pt x="609" y="518"/>
                    </a:lnTo>
                    <a:lnTo>
                      <a:pt x="609" y="519"/>
                    </a:lnTo>
                    <a:lnTo>
                      <a:pt x="608" y="518"/>
                    </a:lnTo>
                    <a:lnTo>
                      <a:pt x="607" y="518"/>
                    </a:lnTo>
                    <a:lnTo>
                      <a:pt x="607" y="519"/>
                    </a:lnTo>
                    <a:lnTo>
                      <a:pt x="608" y="519"/>
                    </a:lnTo>
                    <a:lnTo>
                      <a:pt x="608" y="520"/>
                    </a:lnTo>
                    <a:lnTo>
                      <a:pt x="607" y="520"/>
                    </a:lnTo>
                    <a:lnTo>
                      <a:pt x="607" y="519"/>
                    </a:lnTo>
                    <a:lnTo>
                      <a:pt x="607" y="520"/>
                    </a:lnTo>
                    <a:lnTo>
                      <a:pt x="607" y="521"/>
                    </a:lnTo>
                    <a:lnTo>
                      <a:pt x="607" y="522"/>
                    </a:lnTo>
                    <a:lnTo>
                      <a:pt x="606" y="522"/>
                    </a:lnTo>
                    <a:lnTo>
                      <a:pt x="606" y="521"/>
                    </a:lnTo>
                    <a:lnTo>
                      <a:pt x="605" y="521"/>
                    </a:lnTo>
                    <a:lnTo>
                      <a:pt x="605" y="522"/>
                    </a:lnTo>
                    <a:lnTo>
                      <a:pt x="605" y="523"/>
                    </a:lnTo>
                    <a:lnTo>
                      <a:pt x="604" y="523"/>
                    </a:lnTo>
                    <a:lnTo>
                      <a:pt x="604" y="522"/>
                    </a:lnTo>
                    <a:lnTo>
                      <a:pt x="603" y="522"/>
                    </a:lnTo>
                    <a:lnTo>
                      <a:pt x="603" y="523"/>
                    </a:lnTo>
                    <a:lnTo>
                      <a:pt x="602" y="523"/>
                    </a:lnTo>
                    <a:lnTo>
                      <a:pt x="602" y="522"/>
                    </a:lnTo>
                    <a:lnTo>
                      <a:pt x="602" y="523"/>
                    </a:lnTo>
                    <a:lnTo>
                      <a:pt x="602" y="524"/>
                    </a:lnTo>
                    <a:lnTo>
                      <a:pt x="601" y="524"/>
                    </a:lnTo>
                    <a:lnTo>
                      <a:pt x="601" y="523"/>
                    </a:lnTo>
                    <a:lnTo>
                      <a:pt x="601" y="524"/>
                    </a:lnTo>
                    <a:lnTo>
                      <a:pt x="600" y="524"/>
                    </a:lnTo>
                    <a:lnTo>
                      <a:pt x="599" y="524"/>
                    </a:lnTo>
                    <a:lnTo>
                      <a:pt x="600" y="525"/>
                    </a:lnTo>
                    <a:lnTo>
                      <a:pt x="599" y="525"/>
                    </a:lnTo>
                    <a:lnTo>
                      <a:pt x="600" y="525"/>
                    </a:lnTo>
                    <a:lnTo>
                      <a:pt x="601" y="526"/>
                    </a:lnTo>
                    <a:lnTo>
                      <a:pt x="600" y="526"/>
                    </a:lnTo>
                    <a:lnTo>
                      <a:pt x="599" y="526"/>
                    </a:lnTo>
                    <a:lnTo>
                      <a:pt x="598" y="526"/>
                    </a:lnTo>
                    <a:lnTo>
                      <a:pt x="599" y="527"/>
                    </a:lnTo>
                    <a:lnTo>
                      <a:pt x="600" y="527"/>
                    </a:lnTo>
                    <a:lnTo>
                      <a:pt x="599" y="528"/>
                    </a:lnTo>
                    <a:lnTo>
                      <a:pt x="599" y="527"/>
                    </a:lnTo>
                    <a:lnTo>
                      <a:pt x="598" y="528"/>
                    </a:lnTo>
                    <a:lnTo>
                      <a:pt x="598" y="529"/>
                    </a:lnTo>
                    <a:lnTo>
                      <a:pt x="598" y="530"/>
                    </a:lnTo>
                    <a:lnTo>
                      <a:pt x="598" y="529"/>
                    </a:lnTo>
                    <a:lnTo>
                      <a:pt x="597" y="529"/>
                    </a:lnTo>
                    <a:lnTo>
                      <a:pt x="596" y="530"/>
                    </a:lnTo>
                    <a:lnTo>
                      <a:pt x="596" y="531"/>
                    </a:lnTo>
                    <a:lnTo>
                      <a:pt x="596" y="532"/>
                    </a:lnTo>
                    <a:lnTo>
                      <a:pt x="595" y="532"/>
                    </a:lnTo>
                    <a:lnTo>
                      <a:pt x="595" y="531"/>
                    </a:lnTo>
                    <a:lnTo>
                      <a:pt x="594" y="532"/>
                    </a:lnTo>
                    <a:lnTo>
                      <a:pt x="593" y="532"/>
                    </a:lnTo>
                    <a:lnTo>
                      <a:pt x="594" y="533"/>
                    </a:lnTo>
                    <a:lnTo>
                      <a:pt x="593" y="533"/>
                    </a:lnTo>
                    <a:lnTo>
                      <a:pt x="592" y="533"/>
                    </a:lnTo>
                    <a:lnTo>
                      <a:pt x="592" y="534"/>
                    </a:lnTo>
                    <a:lnTo>
                      <a:pt x="591" y="534"/>
                    </a:lnTo>
                    <a:lnTo>
                      <a:pt x="590" y="535"/>
                    </a:lnTo>
                    <a:lnTo>
                      <a:pt x="591" y="536"/>
                    </a:lnTo>
                    <a:lnTo>
                      <a:pt x="592" y="536"/>
                    </a:lnTo>
                    <a:lnTo>
                      <a:pt x="592" y="537"/>
                    </a:lnTo>
                    <a:lnTo>
                      <a:pt x="592" y="538"/>
                    </a:lnTo>
                    <a:lnTo>
                      <a:pt x="591" y="538"/>
                    </a:lnTo>
                    <a:lnTo>
                      <a:pt x="591" y="539"/>
                    </a:lnTo>
                    <a:lnTo>
                      <a:pt x="591" y="540"/>
                    </a:lnTo>
                    <a:lnTo>
                      <a:pt x="590" y="539"/>
                    </a:lnTo>
                    <a:lnTo>
                      <a:pt x="589" y="540"/>
                    </a:lnTo>
                    <a:lnTo>
                      <a:pt x="589" y="539"/>
                    </a:lnTo>
                    <a:lnTo>
                      <a:pt x="589" y="540"/>
                    </a:lnTo>
                    <a:lnTo>
                      <a:pt x="588" y="540"/>
                    </a:lnTo>
                    <a:lnTo>
                      <a:pt x="589" y="541"/>
                    </a:lnTo>
                    <a:lnTo>
                      <a:pt x="589" y="542"/>
                    </a:lnTo>
                    <a:lnTo>
                      <a:pt x="588" y="542"/>
                    </a:lnTo>
                    <a:lnTo>
                      <a:pt x="587" y="542"/>
                    </a:lnTo>
                    <a:lnTo>
                      <a:pt x="588" y="543"/>
                    </a:lnTo>
                    <a:lnTo>
                      <a:pt x="587" y="543"/>
                    </a:lnTo>
                    <a:lnTo>
                      <a:pt x="586" y="542"/>
                    </a:lnTo>
                    <a:lnTo>
                      <a:pt x="585" y="542"/>
                    </a:lnTo>
                    <a:lnTo>
                      <a:pt x="584" y="542"/>
                    </a:lnTo>
                    <a:lnTo>
                      <a:pt x="584" y="541"/>
                    </a:lnTo>
                    <a:lnTo>
                      <a:pt x="584" y="540"/>
                    </a:lnTo>
                    <a:lnTo>
                      <a:pt x="583" y="540"/>
                    </a:lnTo>
                    <a:lnTo>
                      <a:pt x="582" y="540"/>
                    </a:lnTo>
                    <a:lnTo>
                      <a:pt x="583" y="539"/>
                    </a:lnTo>
                    <a:lnTo>
                      <a:pt x="582" y="539"/>
                    </a:lnTo>
                    <a:lnTo>
                      <a:pt x="582" y="540"/>
                    </a:lnTo>
                    <a:lnTo>
                      <a:pt x="582" y="541"/>
                    </a:lnTo>
                    <a:lnTo>
                      <a:pt x="583" y="541"/>
                    </a:lnTo>
                    <a:lnTo>
                      <a:pt x="582" y="541"/>
                    </a:lnTo>
                    <a:lnTo>
                      <a:pt x="581" y="542"/>
                    </a:lnTo>
                    <a:lnTo>
                      <a:pt x="581" y="543"/>
                    </a:lnTo>
                    <a:lnTo>
                      <a:pt x="582" y="543"/>
                    </a:lnTo>
                    <a:lnTo>
                      <a:pt x="582" y="544"/>
                    </a:lnTo>
                    <a:lnTo>
                      <a:pt x="582" y="545"/>
                    </a:lnTo>
                    <a:lnTo>
                      <a:pt x="581" y="545"/>
                    </a:lnTo>
                    <a:lnTo>
                      <a:pt x="580" y="545"/>
                    </a:lnTo>
                    <a:lnTo>
                      <a:pt x="580" y="546"/>
                    </a:lnTo>
                    <a:lnTo>
                      <a:pt x="579" y="546"/>
                    </a:lnTo>
                    <a:lnTo>
                      <a:pt x="580" y="546"/>
                    </a:lnTo>
                    <a:lnTo>
                      <a:pt x="580" y="547"/>
                    </a:lnTo>
                    <a:lnTo>
                      <a:pt x="581" y="548"/>
                    </a:lnTo>
                    <a:lnTo>
                      <a:pt x="581" y="549"/>
                    </a:lnTo>
                    <a:lnTo>
                      <a:pt x="580" y="549"/>
                    </a:lnTo>
                    <a:lnTo>
                      <a:pt x="580" y="548"/>
                    </a:lnTo>
                    <a:lnTo>
                      <a:pt x="579" y="548"/>
                    </a:lnTo>
                    <a:lnTo>
                      <a:pt x="580" y="549"/>
                    </a:lnTo>
                    <a:lnTo>
                      <a:pt x="580" y="550"/>
                    </a:lnTo>
                    <a:lnTo>
                      <a:pt x="581" y="550"/>
                    </a:lnTo>
                    <a:lnTo>
                      <a:pt x="580" y="550"/>
                    </a:lnTo>
                    <a:lnTo>
                      <a:pt x="580" y="551"/>
                    </a:lnTo>
                    <a:lnTo>
                      <a:pt x="580" y="552"/>
                    </a:lnTo>
                    <a:lnTo>
                      <a:pt x="579" y="552"/>
                    </a:lnTo>
                    <a:lnTo>
                      <a:pt x="578" y="553"/>
                    </a:lnTo>
                    <a:lnTo>
                      <a:pt x="579" y="553"/>
                    </a:lnTo>
                    <a:lnTo>
                      <a:pt x="580" y="553"/>
                    </a:lnTo>
                    <a:lnTo>
                      <a:pt x="581" y="553"/>
                    </a:lnTo>
                    <a:lnTo>
                      <a:pt x="581" y="554"/>
                    </a:lnTo>
                    <a:lnTo>
                      <a:pt x="581" y="555"/>
                    </a:lnTo>
                    <a:lnTo>
                      <a:pt x="582" y="556"/>
                    </a:lnTo>
                    <a:lnTo>
                      <a:pt x="582" y="557"/>
                    </a:lnTo>
                    <a:lnTo>
                      <a:pt x="582" y="558"/>
                    </a:lnTo>
                    <a:lnTo>
                      <a:pt x="582" y="559"/>
                    </a:lnTo>
                    <a:lnTo>
                      <a:pt x="582" y="560"/>
                    </a:lnTo>
                    <a:lnTo>
                      <a:pt x="583" y="561"/>
                    </a:lnTo>
                    <a:lnTo>
                      <a:pt x="584" y="559"/>
                    </a:lnTo>
                    <a:lnTo>
                      <a:pt x="585" y="560"/>
                    </a:lnTo>
                    <a:lnTo>
                      <a:pt x="585" y="561"/>
                    </a:lnTo>
                    <a:lnTo>
                      <a:pt x="585" y="562"/>
                    </a:lnTo>
                    <a:lnTo>
                      <a:pt x="586" y="562"/>
                    </a:lnTo>
                    <a:lnTo>
                      <a:pt x="587" y="562"/>
                    </a:lnTo>
                    <a:lnTo>
                      <a:pt x="588" y="562"/>
                    </a:lnTo>
                    <a:lnTo>
                      <a:pt x="588" y="561"/>
                    </a:lnTo>
                    <a:lnTo>
                      <a:pt x="589" y="561"/>
                    </a:lnTo>
                    <a:lnTo>
                      <a:pt x="591" y="561"/>
                    </a:lnTo>
                    <a:lnTo>
                      <a:pt x="592" y="561"/>
                    </a:lnTo>
                    <a:lnTo>
                      <a:pt x="592" y="560"/>
                    </a:lnTo>
                    <a:lnTo>
                      <a:pt x="593" y="560"/>
                    </a:lnTo>
                    <a:lnTo>
                      <a:pt x="594" y="560"/>
                    </a:lnTo>
                    <a:lnTo>
                      <a:pt x="594" y="561"/>
                    </a:lnTo>
                    <a:lnTo>
                      <a:pt x="595" y="561"/>
                    </a:lnTo>
                    <a:lnTo>
                      <a:pt x="597" y="562"/>
                    </a:lnTo>
                    <a:lnTo>
                      <a:pt x="598" y="562"/>
                    </a:lnTo>
                    <a:lnTo>
                      <a:pt x="599" y="562"/>
                    </a:lnTo>
                    <a:lnTo>
                      <a:pt x="600" y="562"/>
                    </a:lnTo>
                    <a:lnTo>
                      <a:pt x="600" y="563"/>
                    </a:lnTo>
                    <a:lnTo>
                      <a:pt x="601" y="564"/>
                    </a:lnTo>
                    <a:lnTo>
                      <a:pt x="601" y="565"/>
                    </a:lnTo>
                    <a:lnTo>
                      <a:pt x="601" y="566"/>
                    </a:lnTo>
                    <a:lnTo>
                      <a:pt x="603" y="567"/>
                    </a:lnTo>
                    <a:lnTo>
                      <a:pt x="604" y="568"/>
                    </a:lnTo>
                    <a:lnTo>
                      <a:pt x="604" y="569"/>
                    </a:lnTo>
                    <a:lnTo>
                      <a:pt x="604" y="570"/>
                    </a:lnTo>
                    <a:lnTo>
                      <a:pt x="605" y="571"/>
                    </a:lnTo>
                    <a:lnTo>
                      <a:pt x="605" y="572"/>
                    </a:lnTo>
                    <a:lnTo>
                      <a:pt x="605" y="573"/>
                    </a:lnTo>
                    <a:lnTo>
                      <a:pt x="605" y="574"/>
                    </a:lnTo>
                    <a:lnTo>
                      <a:pt x="604" y="574"/>
                    </a:lnTo>
                    <a:lnTo>
                      <a:pt x="604" y="575"/>
                    </a:lnTo>
                    <a:lnTo>
                      <a:pt x="603" y="576"/>
                    </a:lnTo>
                    <a:lnTo>
                      <a:pt x="604" y="576"/>
                    </a:lnTo>
                    <a:lnTo>
                      <a:pt x="603" y="576"/>
                    </a:lnTo>
                    <a:lnTo>
                      <a:pt x="604" y="577"/>
                    </a:lnTo>
                    <a:lnTo>
                      <a:pt x="604" y="578"/>
                    </a:lnTo>
                    <a:lnTo>
                      <a:pt x="603" y="579"/>
                    </a:lnTo>
                    <a:lnTo>
                      <a:pt x="602" y="579"/>
                    </a:lnTo>
                    <a:lnTo>
                      <a:pt x="601" y="579"/>
                    </a:lnTo>
                    <a:lnTo>
                      <a:pt x="601" y="580"/>
                    </a:lnTo>
                    <a:lnTo>
                      <a:pt x="600" y="580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600" y="582"/>
                    </a:lnTo>
                    <a:lnTo>
                      <a:pt x="599" y="582"/>
                    </a:lnTo>
                    <a:lnTo>
                      <a:pt x="599" y="583"/>
                    </a:lnTo>
                    <a:lnTo>
                      <a:pt x="598" y="583"/>
                    </a:lnTo>
                    <a:lnTo>
                      <a:pt x="598" y="584"/>
                    </a:lnTo>
                    <a:lnTo>
                      <a:pt x="597" y="584"/>
                    </a:lnTo>
                    <a:lnTo>
                      <a:pt x="597" y="585"/>
                    </a:lnTo>
                    <a:lnTo>
                      <a:pt x="596" y="585"/>
                    </a:lnTo>
                    <a:lnTo>
                      <a:pt x="596" y="586"/>
                    </a:lnTo>
                    <a:lnTo>
                      <a:pt x="597" y="586"/>
                    </a:lnTo>
                    <a:lnTo>
                      <a:pt x="597" y="587"/>
                    </a:lnTo>
                    <a:lnTo>
                      <a:pt x="597" y="588"/>
                    </a:lnTo>
                    <a:lnTo>
                      <a:pt x="596" y="588"/>
                    </a:lnTo>
                    <a:lnTo>
                      <a:pt x="596" y="589"/>
                    </a:lnTo>
                    <a:lnTo>
                      <a:pt x="595" y="589"/>
                    </a:lnTo>
                    <a:lnTo>
                      <a:pt x="595" y="590"/>
                    </a:lnTo>
                    <a:lnTo>
                      <a:pt x="595" y="591"/>
                    </a:lnTo>
                    <a:lnTo>
                      <a:pt x="594" y="591"/>
                    </a:lnTo>
                    <a:lnTo>
                      <a:pt x="595" y="592"/>
                    </a:lnTo>
                    <a:lnTo>
                      <a:pt x="595" y="593"/>
                    </a:lnTo>
                    <a:lnTo>
                      <a:pt x="594" y="593"/>
                    </a:lnTo>
                    <a:lnTo>
                      <a:pt x="593" y="594"/>
                    </a:lnTo>
                    <a:lnTo>
                      <a:pt x="593" y="595"/>
                    </a:lnTo>
                    <a:lnTo>
                      <a:pt x="594" y="595"/>
                    </a:lnTo>
                    <a:lnTo>
                      <a:pt x="594" y="596"/>
                    </a:lnTo>
                    <a:lnTo>
                      <a:pt x="594" y="597"/>
                    </a:lnTo>
                    <a:lnTo>
                      <a:pt x="594" y="598"/>
                    </a:lnTo>
                    <a:lnTo>
                      <a:pt x="594" y="599"/>
                    </a:lnTo>
                    <a:lnTo>
                      <a:pt x="594" y="600"/>
                    </a:lnTo>
                    <a:lnTo>
                      <a:pt x="594" y="601"/>
                    </a:lnTo>
                    <a:lnTo>
                      <a:pt x="595" y="601"/>
                    </a:lnTo>
                    <a:lnTo>
                      <a:pt x="595" y="602"/>
                    </a:lnTo>
                    <a:lnTo>
                      <a:pt x="595" y="603"/>
                    </a:lnTo>
                    <a:lnTo>
                      <a:pt x="596" y="603"/>
                    </a:lnTo>
                    <a:lnTo>
                      <a:pt x="595" y="603"/>
                    </a:lnTo>
                    <a:lnTo>
                      <a:pt x="595" y="604"/>
                    </a:lnTo>
                    <a:lnTo>
                      <a:pt x="595" y="605"/>
                    </a:lnTo>
                    <a:lnTo>
                      <a:pt x="595" y="606"/>
                    </a:lnTo>
                    <a:lnTo>
                      <a:pt x="596" y="606"/>
                    </a:lnTo>
                    <a:lnTo>
                      <a:pt x="596" y="605"/>
                    </a:lnTo>
                    <a:lnTo>
                      <a:pt x="596" y="606"/>
                    </a:lnTo>
                    <a:lnTo>
                      <a:pt x="596" y="607"/>
                    </a:lnTo>
                    <a:lnTo>
                      <a:pt x="596" y="608"/>
                    </a:lnTo>
                    <a:lnTo>
                      <a:pt x="597" y="608"/>
                    </a:lnTo>
                    <a:lnTo>
                      <a:pt x="598" y="609"/>
                    </a:lnTo>
                    <a:lnTo>
                      <a:pt x="598" y="610"/>
                    </a:lnTo>
                    <a:lnTo>
                      <a:pt x="597" y="610"/>
                    </a:lnTo>
                    <a:lnTo>
                      <a:pt x="597" y="611"/>
                    </a:lnTo>
                    <a:lnTo>
                      <a:pt x="597" y="612"/>
                    </a:lnTo>
                    <a:lnTo>
                      <a:pt x="598" y="613"/>
                    </a:lnTo>
                    <a:lnTo>
                      <a:pt x="599" y="613"/>
                    </a:lnTo>
                    <a:lnTo>
                      <a:pt x="599" y="614"/>
                    </a:lnTo>
                    <a:lnTo>
                      <a:pt x="599" y="615"/>
                    </a:lnTo>
                    <a:lnTo>
                      <a:pt x="598" y="615"/>
                    </a:lnTo>
                    <a:lnTo>
                      <a:pt x="599" y="616"/>
                    </a:lnTo>
                    <a:lnTo>
                      <a:pt x="599" y="617"/>
                    </a:lnTo>
                    <a:lnTo>
                      <a:pt x="600" y="617"/>
                    </a:lnTo>
                    <a:lnTo>
                      <a:pt x="600" y="618"/>
                    </a:lnTo>
                    <a:lnTo>
                      <a:pt x="600" y="619"/>
                    </a:lnTo>
                    <a:lnTo>
                      <a:pt x="599" y="619"/>
                    </a:lnTo>
                    <a:lnTo>
                      <a:pt x="598" y="619"/>
                    </a:lnTo>
                    <a:lnTo>
                      <a:pt x="598" y="620"/>
                    </a:lnTo>
                    <a:lnTo>
                      <a:pt x="597" y="620"/>
                    </a:lnTo>
                    <a:lnTo>
                      <a:pt x="596" y="620"/>
                    </a:lnTo>
                    <a:lnTo>
                      <a:pt x="595" y="620"/>
                    </a:lnTo>
                    <a:lnTo>
                      <a:pt x="595" y="621"/>
                    </a:lnTo>
                    <a:lnTo>
                      <a:pt x="594" y="621"/>
                    </a:lnTo>
                    <a:lnTo>
                      <a:pt x="594" y="622"/>
                    </a:lnTo>
                    <a:lnTo>
                      <a:pt x="593" y="622"/>
                    </a:lnTo>
                    <a:lnTo>
                      <a:pt x="593" y="621"/>
                    </a:lnTo>
                    <a:lnTo>
                      <a:pt x="592" y="621"/>
                    </a:lnTo>
                    <a:lnTo>
                      <a:pt x="592" y="622"/>
                    </a:lnTo>
                    <a:lnTo>
                      <a:pt x="592" y="623"/>
                    </a:lnTo>
                    <a:lnTo>
                      <a:pt x="591" y="624"/>
                    </a:lnTo>
                    <a:lnTo>
                      <a:pt x="590" y="624"/>
                    </a:lnTo>
                    <a:lnTo>
                      <a:pt x="589" y="624"/>
                    </a:lnTo>
                    <a:lnTo>
                      <a:pt x="589" y="625"/>
                    </a:lnTo>
                    <a:lnTo>
                      <a:pt x="589" y="624"/>
                    </a:lnTo>
                    <a:lnTo>
                      <a:pt x="588" y="624"/>
                    </a:lnTo>
                    <a:lnTo>
                      <a:pt x="588" y="625"/>
                    </a:lnTo>
                    <a:lnTo>
                      <a:pt x="588" y="626"/>
                    </a:lnTo>
                    <a:lnTo>
                      <a:pt x="587" y="626"/>
                    </a:lnTo>
                    <a:lnTo>
                      <a:pt x="588" y="626"/>
                    </a:lnTo>
                    <a:lnTo>
                      <a:pt x="588" y="627"/>
                    </a:lnTo>
                    <a:lnTo>
                      <a:pt x="587" y="627"/>
                    </a:lnTo>
                    <a:lnTo>
                      <a:pt x="586" y="627"/>
                    </a:lnTo>
                    <a:lnTo>
                      <a:pt x="585" y="626"/>
                    </a:lnTo>
                    <a:lnTo>
                      <a:pt x="585" y="627"/>
                    </a:lnTo>
                    <a:lnTo>
                      <a:pt x="584" y="628"/>
                    </a:lnTo>
                    <a:lnTo>
                      <a:pt x="585" y="629"/>
                    </a:lnTo>
                    <a:lnTo>
                      <a:pt x="584" y="629"/>
                    </a:lnTo>
                    <a:lnTo>
                      <a:pt x="583" y="628"/>
                    </a:lnTo>
                    <a:lnTo>
                      <a:pt x="582" y="628"/>
                    </a:lnTo>
                    <a:lnTo>
                      <a:pt x="582" y="629"/>
                    </a:lnTo>
                    <a:lnTo>
                      <a:pt x="581" y="630"/>
                    </a:lnTo>
                    <a:lnTo>
                      <a:pt x="580" y="630"/>
                    </a:lnTo>
                    <a:lnTo>
                      <a:pt x="579" y="630"/>
                    </a:lnTo>
                    <a:lnTo>
                      <a:pt x="579" y="631"/>
                    </a:lnTo>
                    <a:lnTo>
                      <a:pt x="578" y="631"/>
                    </a:lnTo>
                    <a:lnTo>
                      <a:pt x="579" y="632"/>
                    </a:lnTo>
                    <a:lnTo>
                      <a:pt x="578" y="632"/>
                    </a:lnTo>
                    <a:lnTo>
                      <a:pt x="577" y="632"/>
                    </a:lnTo>
                    <a:lnTo>
                      <a:pt x="577" y="631"/>
                    </a:lnTo>
                    <a:lnTo>
                      <a:pt x="576" y="632"/>
                    </a:lnTo>
                    <a:lnTo>
                      <a:pt x="575" y="632"/>
                    </a:lnTo>
                    <a:lnTo>
                      <a:pt x="575" y="633"/>
                    </a:lnTo>
                    <a:lnTo>
                      <a:pt x="574" y="634"/>
                    </a:lnTo>
                    <a:lnTo>
                      <a:pt x="574" y="635"/>
                    </a:lnTo>
                    <a:lnTo>
                      <a:pt x="573" y="635"/>
                    </a:lnTo>
                    <a:lnTo>
                      <a:pt x="573" y="634"/>
                    </a:lnTo>
                    <a:lnTo>
                      <a:pt x="573" y="633"/>
                    </a:lnTo>
                    <a:lnTo>
                      <a:pt x="573" y="632"/>
                    </a:lnTo>
                    <a:lnTo>
                      <a:pt x="574" y="632"/>
                    </a:lnTo>
                    <a:lnTo>
                      <a:pt x="574" y="631"/>
                    </a:lnTo>
                    <a:lnTo>
                      <a:pt x="573" y="631"/>
                    </a:lnTo>
                    <a:lnTo>
                      <a:pt x="573" y="632"/>
                    </a:lnTo>
                    <a:lnTo>
                      <a:pt x="572" y="632"/>
                    </a:lnTo>
                    <a:lnTo>
                      <a:pt x="571" y="633"/>
                    </a:lnTo>
                    <a:lnTo>
                      <a:pt x="570" y="632"/>
                    </a:lnTo>
                    <a:lnTo>
                      <a:pt x="570" y="633"/>
                    </a:lnTo>
                    <a:lnTo>
                      <a:pt x="570" y="634"/>
                    </a:lnTo>
                    <a:lnTo>
                      <a:pt x="569" y="634"/>
                    </a:lnTo>
                    <a:lnTo>
                      <a:pt x="568" y="634"/>
                    </a:lnTo>
                    <a:lnTo>
                      <a:pt x="568" y="635"/>
                    </a:lnTo>
                    <a:lnTo>
                      <a:pt x="569" y="635"/>
                    </a:lnTo>
                    <a:lnTo>
                      <a:pt x="568" y="635"/>
                    </a:lnTo>
                    <a:lnTo>
                      <a:pt x="567" y="636"/>
                    </a:lnTo>
                    <a:lnTo>
                      <a:pt x="566" y="636"/>
                    </a:lnTo>
                    <a:lnTo>
                      <a:pt x="566" y="637"/>
                    </a:lnTo>
                    <a:lnTo>
                      <a:pt x="567" y="638"/>
                    </a:lnTo>
                    <a:lnTo>
                      <a:pt x="566" y="638"/>
                    </a:lnTo>
                    <a:lnTo>
                      <a:pt x="565" y="638"/>
                    </a:lnTo>
                    <a:lnTo>
                      <a:pt x="565" y="637"/>
                    </a:lnTo>
                    <a:lnTo>
                      <a:pt x="564" y="638"/>
                    </a:lnTo>
                    <a:lnTo>
                      <a:pt x="565" y="638"/>
                    </a:lnTo>
                    <a:lnTo>
                      <a:pt x="565" y="639"/>
                    </a:lnTo>
                    <a:lnTo>
                      <a:pt x="564" y="639"/>
                    </a:lnTo>
                    <a:lnTo>
                      <a:pt x="563" y="640"/>
                    </a:lnTo>
                    <a:lnTo>
                      <a:pt x="563" y="641"/>
                    </a:lnTo>
                    <a:lnTo>
                      <a:pt x="564" y="642"/>
                    </a:lnTo>
                    <a:lnTo>
                      <a:pt x="564" y="643"/>
                    </a:lnTo>
                    <a:lnTo>
                      <a:pt x="565" y="643"/>
                    </a:lnTo>
                    <a:lnTo>
                      <a:pt x="565" y="644"/>
                    </a:lnTo>
                    <a:lnTo>
                      <a:pt x="564" y="644"/>
                    </a:lnTo>
                    <a:lnTo>
                      <a:pt x="563" y="646"/>
                    </a:lnTo>
                    <a:lnTo>
                      <a:pt x="563" y="645"/>
                    </a:lnTo>
                    <a:lnTo>
                      <a:pt x="561" y="646"/>
                    </a:lnTo>
                    <a:lnTo>
                      <a:pt x="562" y="645"/>
                    </a:lnTo>
                    <a:lnTo>
                      <a:pt x="561" y="645"/>
                    </a:lnTo>
                    <a:lnTo>
                      <a:pt x="560" y="645"/>
                    </a:lnTo>
                    <a:lnTo>
                      <a:pt x="560" y="647"/>
                    </a:lnTo>
                    <a:lnTo>
                      <a:pt x="559" y="648"/>
                    </a:lnTo>
                    <a:lnTo>
                      <a:pt x="558" y="648"/>
                    </a:lnTo>
                    <a:lnTo>
                      <a:pt x="558" y="647"/>
                    </a:lnTo>
                    <a:lnTo>
                      <a:pt x="557" y="648"/>
                    </a:lnTo>
                    <a:lnTo>
                      <a:pt x="556" y="650"/>
                    </a:lnTo>
                    <a:lnTo>
                      <a:pt x="555" y="650"/>
                    </a:lnTo>
                    <a:lnTo>
                      <a:pt x="554" y="648"/>
                    </a:lnTo>
                    <a:lnTo>
                      <a:pt x="553" y="648"/>
                    </a:lnTo>
                    <a:lnTo>
                      <a:pt x="552" y="648"/>
                    </a:lnTo>
                    <a:lnTo>
                      <a:pt x="552" y="649"/>
                    </a:lnTo>
                    <a:lnTo>
                      <a:pt x="553" y="649"/>
                    </a:lnTo>
                    <a:lnTo>
                      <a:pt x="552" y="650"/>
                    </a:lnTo>
                    <a:lnTo>
                      <a:pt x="552" y="649"/>
                    </a:lnTo>
                    <a:lnTo>
                      <a:pt x="551" y="650"/>
                    </a:lnTo>
                    <a:lnTo>
                      <a:pt x="550" y="651"/>
                    </a:lnTo>
                    <a:lnTo>
                      <a:pt x="550" y="652"/>
                    </a:lnTo>
                    <a:lnTo>
                      <a:pt x="551" y="652"/>
                    </a:lnTo>
                    <a:lnTo>
                      <a:pt x="551" y="653"/>
                    </a:lnTo>
                    <a:lnTo>
                      <a:pt x="550" y="653"/>
                    </a:lnTo>
                    <a:lnTo>
                      <a:pt x="549" y="653"/>
                    </a:lnTo>
                    <a:lnTo>
                      <a:pt x="548" y="653"/>
                    </a:lnTo>
                    <a:lnTo>
                      <a:pt x="548" y="654"/>
                    </a:lnTo>
                    <a:lnTo>
                      <a:pt x="547" y="654"/>
                    </a:lnTo>
                    <a:lnTo>
                      <a:pt x="547" y="653"/>
                    </a:lnTo>
                    <a:lnTo>
                      <a:pt x="546" y="653"/>
                    </a:lnTo>
                    <a:lnTo>
                      <a:pt x="546" y="652"/>
                    </a:lnTo>
                    <a:lnTo>
                      <a:pt x="545" y="652"/>
                    </a:lnTo>
                    <a:lnTo>
                      <a:pt x="545" y="651"/>
                    </a:lnTo>
                    <a:lnTo>
                      <a:pt x="544" y="651"/>
                    </a:lnTo>
                    <a:lnTo>
                      <a:pt x="544" y="652"/>
                    </a:lnTo>
                    <a:lnTo>
                      <a:pt x="542" y="652"/>
                    </a:lnTo>
                    <a:lnTo>
                      <a:pt x="542" y="653"/>
                    </a:lnTo>
                    <a:lnTo>
                      <a:pt x="542" y="654"/>
                    </a:lnTo>
                    <a:lnTo>
                      <a:pt x="542" y="655"/>
                    </a:lnTo>
                    <a:lnTo>
                      <a:pt x="542" y="656"/>
                    </a:lnTo>
                    <a:lnTo>
                      <a:pt x="542" y="657"/>
                    </a:lnTo>
                    <a:lnTo>
                      <a:pt x="541" y="657"/>
                    </a:lnTo>
                    <a:lnTo>
                      <a:pt x="540" y="655"/>
                    </a:lnTo>
                    <a:lnTo>
                      <a:pt x="539" y="655"/>
                    </a:lnTo>
                    <a:lnTo>
                      <a:pt x="539" y="656"/>
                    </a:lnTo>
                    <a:lnTo>
                      <a:pt x="539" y="657"/>
                    </a:lnTo>
                    <a:lnTo>
                      <a:pt x="538" y="657"/>
                    </a:lnTo>
                    <a:lnTo>
                      <a:pt x="539" y="657"/>
                    </a:lnTo>
                    <a:lnTo>
                      <a:pt x="539" y="658"/>
                    </a:lnTo>
                    <a:lnTo>
                      <a:pt x="538" y="659"/>
                    </a:lnTo>
                    <a:lnTo>
                      <a:pt x="537" y="659"/>
                    </a:lnTo>
                    <a:lnTo>
                      <a:pt x="537" y="658"/>
                    </a:lnTo>
                    <a:lnTo>
                      <a:pt x="536" y="658"/>
                    </a:lnTo>
                    <a:lnTo>
                      <a:pt x="536" y="659"/>
                    </a:lnTo>
                    <a:lnTo>
                      <a:pt x="535" y="658"/>
                    </a:lnTo>
                    <a:lnTo>
                      <a:pt x="534" y="658"/>
                    </a:lnTo>
                    <a:lnTo>
                      <a:pt x="533" y="658"/>
                    </a:lnTo>
                    <a:lnTo>
                      <a:pt x="532" y="658"/>
                    </a:lnTo>
                    <a:lnTo>
                      <a:pt x="532" y="659"/>
                    </a:lnTo>
                    <a:lnTo>
                      <a:pt x="532" y="660"/>
                    </a:lnTo>
                    <a:lnTo>
                      <a:pt x="531" y="660"/>
                    </a:lnTo>
                    <a:lnTo>
                      <a:pt x="530" y="660"/>
                    </a:lnTo>
                    <a:lnTo>
                      <a:pt x="530" y="661"/>
                    </a:lnTo>
                    <a:lnTo>
                      <a:pt x="529" y="661"/>
                    </a:lnTo>
                    <a:lnTo>
                      <a:pt x="529" y="660"/>
                    </a:lnTo>
                    <a:lnTo>
                      <a:pt x="529" y="659"/>
                    </a:lnTo>
                    <a:lnTo>
                      <a:pt x="529" y="658"/>
                    </a:lnTo>
                    <a:lnTo>
                      <a:pt x="528" y="658"/>
                    </a:lnTo>
                    <a:lnTo>
                      <a:pt x="527" y="658"/>
                    </a:lnTo>
                    <a:lnTo>
                      <a:pt x="527" y="657"/>
                    </a:lnTo>
                    <a:lnTo>
                      <a:pt x="527" y="656"/>
                    </a:lnTo>
                    <a:lnTo>
                      <a:pt x="528" y="656"/>
                    </a:lnTo>
                    <a:lnTo>
                      <a:pt x="527" y="655"/>
                    </a:lnTo>
                    <a:lnTo>
                      <a:pt x="526" y="655"/>
                    </a:lnTo>
                    <a:lnTo>
                      <a:pt x="525" y="656"/>
                    </a:lnTo>
                    <a:lnTo>
                      <a:pt x="524" y="655"/>
                    </a:lnTo>
                    <a:lnTo>
                      <a:pt x="524" y="654"/>
                    </a:lnTo>
                    <a:lnTo>
                      <a:pt x="523" y="654"/>
                    </a:lnTo>
                    <a:lnTo>
                      <a:pt x="523" y="653"/>
                    </a:lnTo>
                    <a:lnTo>
                      <a:pt x="522" y="653"/>
                    </a:lnTo>
                    <a:lnTo>
                      <a:pt x="521" y="653"/>
                    </a:lnTo>
                    <a:lnTo>
                      <a:pt x="521" y="652"/>
                    </a:lnTo>
                    <a:lnTo>
                      <a:pt x="520" y="651"/>
                    </a:lnTo>
                    <a:lnTo>
                      <a:pt x="519" y="651"/>
                    </a:lnTo>
                    <a:lnTo>
                      <a:pt x="519" y="652"/>
                    </a:lnTo>
                    <a:lnTo>
                      <a:pt x="518" y="652"/>
                    </a:lnTo>
                    <a:lnTo>
                      <a:pt x="516" y="652"/>
                    </a:lnTo>
                    <a:lnTo>
                      <a:pt x="515" y="652"/>
                    </a:lnTo>
                    <a:lnTo>
                      <a:pt x="514" y="651"/>
                    </a:lnTo>
                    <a:lnTo>
                      <a:pt x="513" y="651"/>
                    </a:lnTo>
                    <a:lnTo>
                      <a:pt x="513" y="650"/>
                    </a:lnTo>
                    <a:lnTo>
                      <a:pt x="512" y="650"/>
                    </a:lnTo>
                    <a:lnTo>
                      <a:pt x="511" y="650"/>
                    </a:lnTo>
                    <a:lnTo>
                      <a:pt x="511" y="649"/>
                    </a:lnTo>
                    <a:lnTo>
                      <a:pt x="510" y="648"/>
                    </a:lnTo>
                    <a:lnTo>
                      <a:pt x="510" y="647"/>
                    </a:lnTo>
                    <a:lnTo>
                      <a:pt x="510" y="646"/>
                    </a:lnTo>
                    <a:lnTo>
                      <a:pt x="509" y="645"/>
                    </a:lnTo>
                    <a:lnTo>
                      <a:pt x="509" y="646"/>
                    </a:lnTo>
                    <a:lnTo>
                      <a:pt x="508" y="645"/>
                    </a:lnTo>
                    <a:lnTo>
                      <a:pt x="507" y="645"/>
                    </a:lnTo>
                    <a:lnTo>
                      <a:pt x="506" y="644"/>
                    </a:lnTo>
                    <a:lnTo>
                      <a:pt x="506" y="645"/>
                    </a:lnTo>
                    <a:lnTo>
                      <a:pt x="505" y="644"/>
                    </a:lnTo>
                    <a:lnTo>
                      <a:pt x="504" y="644"/>
                    </a:lnTo>
                    <a:lnTo>
                      <a:pt x="503" y="644"/>
                    </a:lnTo>
                    <a:lnTo>
                      <a:pt x="503" y="643"/>
                    </a:lnTo>
                    <a:lnTo>
                      <a:pt x="504" y="642"/>
                    </a:lnTo>
                    <a:lnTo>
                      <a:pt x="501" y="642"/>
                    </a:lnTo>
                    <a:lnTo>
                      <a:pt x="500" y="642"/>
                    </a:lnTo>
                    <a:lnTo>
                      <a:pt x="500" y="641"/>
                    </a:lnTo>
                    <a:lnTo>
                      <a:pt x="500" y="640"/>
                    </a:lnTo>
                    <a:lnTo>
                      <a:pt x="499" y="640"/>
                    </a:lnTo>
                    <a:lnTo>
                      <a:pt x="498" y="640"/>
                    </a:lnTo>
                    <a:lnTo>
                      <a:pt x="498" y="641"/>
                    </a:lnTo>
                    <a:lnTo>
                      <a:pt x="497" y="642"/>
                    </a:lnTo>
                    <a:lnTo>
                      <a:pt x="497" y="643"/>
                    </a:lnTo>
                    <a:lnTo>
                      <a:pt x="495" y="643"/>
                    </a:lnTo>
                    <a:lnTo>
                      <a:pt x="494" y="644"/>
                    </a:lnTo>
                    <a:lnTo>
                      <a:pt x="494" y="645"/>
                    </a:lnTo>
                    <a:lnTo>
                      <a:pt x="495" y="645"/>
                    </a:lnTo>
                    <a:lnTo>
                      <a:pt x="495" y="646"/>
                    </a:lnTo>
                    <a:lnTo>
                      <a:pt x="494" y="646"/>
                    </a:lnTo>
                    <a:lnTo>
                      <a:pt x="493" y="646"/>
                    </a:lnTo>
                    <a:lnTo>
                      <a:pt x="491" y="644"/>
                    </a:lnTo>
                    <a:lnTo>
                      <a:pt x="490" y="644"/>
                    </a:lnTo>
                    <a:lnTo>
                      <a:pt x="489" y="644"/>
                    </a:lnTo>
                    <a:lnTo>
                      <a:pt x="487" y="644"/>
                    </a:lnTo>
                    <a:lnTo>
                      <a:pt x="486" y="644"/>
                    </a:lnTo>
                    <a:lnTo>
                      <a:pt x="485" y="644"/>
                    </a:lnTo>
                    <a:lnTo>
                      <a:pt x="485" y="643"/>
                    </a:lnTo>
                    <a:lnTo>
                      <a:pt x="485" y="642"/>
                    </a:lnTo>
                    <a:lnTo>
                      <a:pt x="484" y="642"/>
                    </a:lnTo>
                    <a:lnTo>
                      <a:pt x="484" y="643"/>
                    </a:lnTo>
                    <a:lnTo>
                      <a:pt x="483" y="643"/>
                    </a:lnTo>
                    <a:lnTo>
                      <a:pt x="482" y="643"/>
                    </a:lnTo>
                    <a:lnTo>
                      <a:pt x="482" y="642"/>
                    </a:lnTo>
                    <a:lnTo>
                      <a:pt x="481" y="642"/>
                    </a:lnTo>
                    <a:lnTo>
                      <a:pt x="480" y="643"/>
                    </a:lnTo>
                    <a:lnTo>
                      <a:pt x="479" y="644"/>
                    </a:lnTo>
                    <a:lnTo>
                      <a:pt x="478" y="644"/>
                    </a:lnTo>
                    <a:lnTo>
                      <a:pt x="477" y="645"/>
                    </a:lnTo>
                    <a:lnTo>
                      <a:pt x="477" y="644"/>
                    </a:lnTo>
                    <a:lnTo>
                      <a:pt x="477" y="643"/>
                    </a:lnTo>
                    <a:lnTo>
                      <a:pt x="477" y="642"/>
                    </a:lnTo>
                    <a:lnTo>
                      <a:pt x="477" y="641"/>
                    </a:lnTo>
                    <a:lnTo>
                      <a:pt x="476" y="641"/>
                    </a:lnTo>
                    <a:lnTo>
                      <a:pt x="475" y="642"/>
                    </a:lnTo>
                    <a:lnTo>
                      <a:pt x="474" y="642"/>
                    </a:lnTo>
                    <a:lnTo>
                      <a:pt x="473" y="641"/>
                    </a:lnTo>
                    <a:lnTo>
                      <a:pt x="472" y="641"/>
                    </a:lnTo>
                    <a:lnTo>
                      <a:pt x="471" y="640"/>
                    </a:lnTo>
                    <a:lnTo>
                      <a:pt x="470" y="640"/>
                    </a:lnTo>
                    <a:lnTo>
                      <a:pt x="471" y="638"/>
                    </a:lnTo>
                    <a:lnTo>
                      <a:pt x="470" y="638"/>
                    </a:lnTo>
                    <a:lnTo>
                      <a:pt x="468" y="638"/>
                    </a:lnTo>
                    <a:lnTo>
                      <a:pt x="467" y="638"/>
                    </a:lnTo>
                    <a:lnTo>
                      <a:pt x="466" y="638"/>
                    </a:lnTo>
                    <a:lnTo>
                      <a:pt x="465" y="638"/>
                    </a:lnTo>
                    <a:lnTo>
                      <a:pt x="463" y="638"/>
                    </a:lnTo>
                    <a:lnTo>
                      <a:pt x="462" y="638"/>
                    </a:lnTo>
                    <a:lnTo>
                      <a:pt x="462" y="639"/>
                    </a:lnTo>
                    <a:lnTo>
                      <a:pt x="461" y="639"/>
                    </a:lnTo>
                    <a:lnTo>
                      <a:pt x="460" y="639"/>
                    </a:lnTo>
                    <a:lnTo>
                      <a:pt x="459" y="639"/>
                    </a:lnTo>
                    <a:lnTo>
                      <a:pt x="459" y="640"/>
                    </a:lnTo>
                    <a:lnTo>
                      <a:pt x="458" y="639"/>
                    </a:lnTo>
                    <a:lnTo>
                      <a:pt x="457" y="639"/>
                    </a:lnTo>
                    <a:lnTo>
                      <a:pt x="457" y="640"/>
                    </a:lnTo>
                    <a:lnTo>
                      <a:pt x="456" y="640"/>
                    </a:lnTo>
                    <a:lnTo>
                      <a:pt x="455" y="639"/>
                    </a:lnTo>
                    <a:lnTo>
                      <a:pt x="453" y="640"/>
                    </a:lnTo>
                    <a:lnTo>
                      <a:pt x="451" y="639"/>
                    </a:lnTo>
                    <a:lnTo>
                      <a:pt x="450" y="639"/>
                    </a:lnTo>
                    <a:lnTo>
                      <a:pt x="448" y="640"/>
                    </a:lnTo>
                    <a:lnTo>
                      <a:pt x="447" y="639"/>
                    </a:lnTo>
                    <a:lnTo>
                      <a:pt x="446" y="640"/>
                    </a:lnTo>
                    <a:lnTo>
                      <a:pt x="445" y="641"/>
                    </a:lnTo>
                    <a:lnTo>
                      <a:pt x="444" y="642"/>
                    </a:lnTo>
                    <a:lnTo>
                      <a:pt x="443" y="642"/>
                    </a:lnTo>
                    <a:lnTo>
                      <a:pt x="443" y="639"/>
                    </a:lnTo>
                    <a:lnTo>
                      <a:pt x="443" y="638"/>
                    </a:lnTo>
                    <a:lnTo>
                      <a:pt x="442" y="638"/>
                    </a:lnTo>
                    <a:lnTo>
                      <a:pt x="440" y="638"/>
                    </a:lnTo>
                    <a:lnTo>
                      <a:pt x="440" y="637"/>
                    </a:lnTo>
                    <a:lnTo>
                      <a:pt x="439" y="637"/>
                    </a:lnTo>
                    <a:lnTo>
                      <a:pt x="438" y="637"/>
                    </a:lnTo>
                    <a:lnTo>
                      <a:pt x="438" y="636"/>
                    </a:lnTo>
                    <a:lnTo>
                      <a:pt x="438" y="635"/>
                    </a:lnTo>
                    <a:lnTo>
                      <a:pt x="437" y="635"/>
                    </a:lnTo>
                    <a:lnTo>
                      <a:pt x="435" y="635"/>
                    </a:lnTo>
                    <a:lnTo>
                      <a:pt x="435" y="634"/>
                    </a:lnTo>
                    <a:lnTo>
                      <a:pt x="434" y="634"/>
                    </a:lnTo>
                    <a:lnTo>
                      <a:pt x="432" y="633"/>
                    </a:lnTo>
                    <a:lnTo>
                      <a:pt x="432" y="634"/>
                    </a:lnTo>
                    <a:lnTo>
                      <a:pt x="431" y="634"/>
                    </a:lnTo>
                    <a:lnTo>
                      <a:pt x="430" y="635"/>
                    </a:lnTo>
                    <a:lnTo>
                      <a:pt x="429" y="636"/>
                    </a:lnTo>
                    <a:lnTo>
                      <a:pt x="428" y="637"/>
                    </a:lnTo>
                    <a:lnTo>
                      <a:pt x="427" y="637"/>
                    </a:lnTo>
                    <a:lnTo>
                      <a:pt x="427" y="638"/>
                    </a:lnTo>
                    <a:lnTo>
                      <a:pt x="427" y="639"/>
                    </a:lnTo>
                    <a:lnTo>
                      <a:pt x="426" y="639"/>
                    </a:lnTo>
                    <a:lnTo>
                      <a:pt x="426" y="640"/>
                    </a:lnTo>
                    <a:lnTo>
                      <a:pt x="425" y="640"/>
                    </a:lnTo>
                    <a:lnTo>
                      <a:pt x="424" y="640"/>
                    </a:lnTo>
                    <a:lnTo>
                      <a:pt x="423" y="639"/>
                    </a:lnTo>
                    <a:lnTo>
                      <a:pt x="422" y="640"/>
                    </a:lnTo>
                    <a:lnTo>
                      <a:pt x="421" y="640"/>
                    </a:lnTo>
                    <a:lnTo>
                      <a:pt x="421" y="641"/>
                    </a:lnTo>
                    <a:lnTo>
                      <a:pt x="421" y="642"/>
                    </a:lnTo>
                    <a:lnTo>
                      <a:pt x="420" y="642"/>
                    </a:lnTo>
                    <a:lnTo>
                      <a:pt x="420" y="643"/>
                    </a:lnTo>
                    <a:lnTo>
                      <a:pt x="419" y="643"/>
                    </a:lnTo>
                    <a:lnTo>
                      <a:pt x="418" y="644"/>
                    </a:lnTo>
                    <a:lnTo>
                      <a:pt x="417" y="644"/>
                    </a:lnTo>
                    <a:lnTo>
                      <a:pt x="417" y="643"/>
                    </a:lnTo>
                    <a:lnTo>
                      <a:pt x="416" y="643"/>
                    </a:lnTo>
                    <a:lnTo>
                      <a:pt x="415" y="642"/>
                    </a:lnTo>
                    <a:lnTo>
                      <a:pt x="415" y="643"/>
                    </a:lnTo>
                    <a:lnTo>
                      <a:pt x="414" y="642"/>
                    </a:lnTo>
                    <a:lnTo>
                      <a:pt x="414" y="641"/>
                    </a:lnTo>
                    <a:lnTo>
                      <a:pt x="415" y="641"/>
                    </a:lnTo>
                    <a:lnTo>
                      <a:pt x="414" y="641"/>
                    </a:lnTo>
                    <a:lnTo>
                      <a:pt x="413" y="641"/>
                    </a:lnTo>
                    <a:lnTo>
                      <a:pt x="413" y="640"/>
                    </a:lnTo>
                    <a:lnTo>
                      <a:pt x="412" y="641"/>
                    </a:lnTo>
                    <a:lnTo>
                      <a:pt x="411" y="642"/>
                    </a:lnTo>
                    <a:lnTo>
                      <a:pt x="410" y="642"/>
                    </a:lnTo>
                    <a:lnTo>
                      <a:pt x="410" y="643"/>
                    </a:lnTo>
                    <a:lnTo>
                      <a:pt x="409" y="643"/>
                    </a:lnTo>
                    <a:lnTo>
                      <a:pt x="409" y="644"/>
                    </a:lnTo>
                    <a:lnTo>
                      <a:pt x="408" y="644"/>
                    </a:lnTo>
                    <a:lnTo>
                      <a:pt x="407" y="644"/>
                    </a:lnTo>
                    <a:lnTo>
                      <a:pt x="406" y="644"/>
                    </a:lnTo>
                    <a:lnTo>
                      <a:pt x="405" y="643"/>
                    </a:lnTo>
                    <a:lnTo>
                      <a:pt x="404" y="643"/>
                    </a:lnTo>
                    <a:lnTo>
                      <a:pt x="404" y="644"/>
                    </a:lnTo>
                    <a:lnTo>
                      <a:pt x="405" y="645"/>
                    </a:lnTo>
                    <a:lnTo>
                      <a:pt x="406" y="646"/>
                    </a:lnTo>
                    <a:lnTo>
                      <a:pt x="406" y="647"/>
                    </a:lnTo>
                    <a:lnTo>
                      <a:pt x="405" y="647"/>
                    </a:lnTo>
                    <a:lnTo>
                      <a:pt x="405" y="648"/>
                    </a:lnTo>
                    <a:lnTo>
                      <a:pt x="404" y="648"/>
                    </a:lnTo>
                    <a:lnTo>
                      <a:pt x="403" y="649"/>
                    </a:lnTo>
                    <a:lnTo>
                      <a:pt x="402" y="650"/>
                    </a:lnTo>
                    <a:lnTo>
                      <a:pt x="401" y="651"/>
                    </a:lnTo>
                    <a:lnTo>
                      <a:pt x="401" y="652"/>
                    </a:lnTo>
                    <a:lnTo>
                      <a:pt x="400" y="653"/>
                    </a:lnTo>
                    <a:lnTo>
                      <a:pt x="400" y="654"/>
                    </a:lnTo>
                    <a:lnTo>
                      <a:pt x="399" y="655"/>
                    </a:lnTo>
                    <a:lnTo>
                      <a:pt x="397" y="655"/>
                    </a:lnTo>
                    <a:lnTo>
                      <a:pt x="396" y="655"/>
                    </a:lnTo>
                    <a:lnTo>
                      <a:pt x="396" y="656"/>
                    </a:lnTo>
                    <a:lnTo>
                      <a:pt x="395" y="657"/>
                    </a:lnTo>
                    <a:lnTo>
                      <a:pt x="395" y="658"/>
                    </a:lnTo>
                    <a:lnTo>
                      <a:pt x="395" y="659"/>
                    </a:lnTo>
                    <a:lnTo>
                      <a:pt x="394" y="659"/>
                    </a:lnTo>
                    <a:lnTo>
                      <a:pt x="393" y="658"/>
                    </a:lnTo>
                    <a:lnTo>
                      <a:pt x="392" y="658"/>
                    </a:lnTo>
                    <a:lnTo>
                      <a:pt x="391" y="658"/>
                    </a:lnTo>
                    <a:lnTo>
                      <a:pt x="391" y="659"/>
                    </a:lnTo>
                    <a:lnTo>
                      <a:pt x="390" y="660"/>
                    </a:lnTo>
                    <a:lnTo>
                      <a:pt x="389" y="662"/>
                    </a:lnTo>
                    <a:lnTo>
                      <a:pt x="388" y="663"/>
                    </a:lnTo>
                    <a:lnTo>
                      <a:pt x="387" y="664"/>
                    </a:lnTo>
                    <a:lnTo>
                      <a:pt x="387" y="665"/>
                    </a:lnTo>
                    <a:lnTo>
                      <a:pt x="386" y="666"/>
                    </a:lnTo>
                    <a:lnTo>
                      <a:pt x="385" y="667"/>
                    </a:lnTo>
                    <a:lnTo>
                      <a:pt x="384" y="667"/>
                    </a:lnTo>
                    <a:lnTo>
                      <a:pt x="383" y="667"/>
                    </a:lnTo>
                    <a:lnTo>
                      <a:pt x="383" y="666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1" y="663"/>
                    </a:lnTo>
                    <a:lnTo>
                      <a:pt x="380" y="662"/>
                    </a:lnTo>
                    <a:lnTo>
                      <a:pt x="379" y="661"/>
                    </a:lnTo>
                    <a:lnTo>
                      <a:pt x="378" y="659"/>
                    </a:lnTo>
                    <a:lnTo>
                      <a:pt x="376" y="657"/>
                    </a:lnTo>
                    <a:lnTo>
                      <a:pt x="375" y="656"/>
                    </a:lnTo>
                    <a:lnTo>
                      <a:pt x="375" y="654"/>
                    </a:lnTo>
                    <a:lnTo>
                      <a:pt x="375" y="653"/>
                    </a:lnTo>
                    <a:lnTo>
                      <a:pt x="376" y="652"/>
                    </a:lnTo>
                    <a:lnTo>
                      <a:pt x="376" y="651"/>
                    </a:lnTo>
                    <a:lnTo>
                      <a:pt x="375" y="651"/>
                    </a:lnTo>
                    <a:lnTo>
                      <a:pt x="375" y="650"/>
                    </a:lnTo>
                    <a:lnTo>
                      <a:pt x="374" y="650"/>
                    </a:lnTo>
                    <a:lnTo>
                      <a:pt x="373" y="650"/>
                    </a:lnTo>
                    <a:lnTo>
                      <a:pt x="371" y="650"/>
                    </a:lnTo>
                    <a:lnTo>
                      <a:pt x="370" y="650"/>
                    </a:lnTo>
                    <a:lnTo>
                      <a:pt x="370" y="651"/>
                    </a:lnTo>
                    <a:lnTo>
                      <a:pt x="370" y="652"/>
                    </a:lnTo>
                    <a:lnTo>
                      <a:pt x="370" y="653"/>
                    </a:lnTo>
                    <a:lnTo>
                      <a:pt x="370" y="654"/>
                    </a:lnTo>
                    <a:lnTo>
                      <a:pt x="369" y="654"/>
                    </a:lnTo>
                    <a:lnTo>
                      <a:pt x="369" y="655"/>
                    </a:lnTo>
                    <a:lnTo>
                      <a:pt x="368" y="655"/>
                    </a:lnTo>
                    <a:lnTo>
                      <a:pt x="367" y="655"/>
                    </a:lnTo>
                    <a:lnTo>
                      <a:pt x="365" y="655"/>
                    </a:lnTo>
                    <a:lnTo>
                      <a:pt x="363" y="655"/>
                    </a:lnTo>
                    <a:lnTo>
                      <a:pt x="360" y="655"/>
                    </a:lnTo>
                    <a:lnTo>
                      <a:pt x="359" y="656"/>
                    </a:lnTo>
                    <a:lnTo>
                      <a:pt x="358" y="657"/>
                    </a:lnTo>
                    <a:lnTo>
                      <a:pt x="359" y="657"/>
                    </a:lnTo>
                    <a:lnTo>
                      <a:pt x="359" y="658"/>
                    </a:lnTo>
                    <a:lnTo>
                      <a:pt x="360" y="659"/>
                    </a:lnTo>
                    <a:lnTo>
                      <a:pt x="360" y="660"/>
                    </a:lnTo>
                    <a:lnTo>
                      <a:pt x="359" y="660"/>
                    </a:lnTo>
                    <a:lnTo>
                      <a:pt x="358" y="660"/>
                    </a:lnTo>
                    <a:lnTo>
                      <a:pt x="357" y="659"/>
                    </a:lnTo>
                    <a:lnTo>
                      <a:pt x="356" y="659"/>
                    </a:lnTo>
                    <a:lnTo>
                      <a:pt x="354" y="659"/>
                    </a:lnTo>
                    <a:lnTo>
                      <a:pt x="353" y="659"/>
                    </a:lnTo>
                    <a:lnTo>
                      <a:pt x="353" y="660"/>
                    </a:lnTo>
                    <a:lnTo>
                      <a:pt x="351" y="661"/>
                    </a:lnTo>
                    <a:lnTo>
                      <a:pt x="350" y="661"/>
                    </a:lnTo>
                    <a:lnTo>
                      <a:pt x="349" y="661"/>
                    </a:lnTo>
                    <a:lnTo>
                      <a:pt x="348" y="661"/>
                    </a:lnTo>
                    <a:lnTo>
                      <a:pt x="347" y="661"/>
                    </a:lnTo>
                    <a:lnTo>
                      <a:pt x="346" y="661"/>
                    </a:lnTo>
                    <a:lnTo>
                      <a:pt x="346" y="662"/>
                    </a:lnTo>
                    <a:lnTo>
                      <a:pt x="345" y="663"/>
                    </a:lnTo>
                    <a:lnTo>
                      <a:pt x="345" y="664"/>
                    </a:lnTo>
                    <a:lnTo>
                      <a:pt x="344" y="664"/>
                    </a:lnTo>
                    <a:lnTo>
                      <a:pt x="343" y="664"/>
                    </a:lnTo>
                    <a:lnTo>
                      <a:pt x="341" y="663"/>
                    </a:lnTo>
                    <a:lnTo>
                      <a:pt x="340" y="663"/>
                    </a:lnTo>
                    <a:lnTo>
                      <a:pt x="338" y="661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5" y="660"/>
                    </a:lnTo>
                    <a:lnTo>
                      <a:pt x="334" y="660"/>
                    </a:lnTo>
                    <a:lnTo>
                      <a:pt x="334" y="661"/>
                    </a:lnTo>
                    <a:lnTo>
                      <a:pt x="333" y="661"/>
                    </a:lnTo>
                    <a:lnTo>
                      <a:pt x="332" y="661"/>
                    </a:lnTo>
                    <a:lnTo>
                      <a:pt x="330" y="661"/>
                    </a:lnTo>
                    <a:lnTo>
                      <a:pt x="329" y="661"/>
                    </a:lnTo>
                    <a:lnTo>
                      <a:pt x="328" y="660"/>
                    </a:lnTo>
                    <a:lnTo>
                      <a:pt x="326" y="660"/>
                    </a:lnTo>
                    <a:lnTo>
                      <a:pt x="325" y="659"/>
                    </a:lnTo>
                    <a:lnTo>
                      <a:pt x="324" y="659"/>
                    </a:lnTo>
                    <a:lnTo>
                      <a:pt x="323" y="658"/>
                    </a:lnTo>
                    <a:lnTo>
                      <a:pt x="322" y="658"/>
                    </a:lnTo>
                    <a:lnTo>
                      <a:pt x="321" y="658"/>
                    </a:lnTo>
                    <a:lnTo>
                      <a:pt x="320" y="659"/>
                    </a:lnTo>
                    <a:lnTo>
                      <a:pt x="319" y="660"/>
                    </a:lnTo>
                    <a:lnTo>
                      <a:pt x="319" y="661"/>
                    </a:lnTo>
                    <a:lnTo>
                      <a:pt x="318" y="662"/>
                    </a:lnTo>
                    <a:lnTo>
                      <a:pt x="318" y="663"/>
                    </a:lnTo>
                    <a:lnTo>
                      <a:pt x="316" y="664"/>
                    </a:lnTo>
                    <a:lnTo>
                      <a:pt x="315" y="665"/>
                    </a:lnTo>
                    <a:lnTo>
                      <a:pt x="314" y="665"/>
                    </a:lnTo>
                    <a:lnTo>
                      <a:pt x="313" y="665"/>
                    </a:lnTo>
                    <a:lnTo>
                      <a:pt x="311" y="665"/>
                    </a:lnTo>
                    <a:lnTo>
                      <a:pt x="308" y="664"/>
                    </a:lnTo>
                    <a:lnTo>
                      <a:pt x="307" y="664"/>
                    </a:lnTo>
                    <a:lnTo>
                      <a:pt x="306" y="664"/>
                    </a:lnTo>
                    <a:lnTo>
                      <a:pt x="305" y="664"/>
                    </a:lnTo>
                    <a:lnTo>
                      <a:pt x="303" y="665"/>
                    </a:lnTo>
                    <a:lnTo>
                      <a:pt x="302" y="665"/>
                    </a:lnTo>
                    <a:lnTo>
                      <a:pt x="300" y="666"/>
                    </a:lnTo>
                    <a:lnTo>
                      <a:pt x="299" y="665"/>
                    </a:lnTo>
                    <a:lnTo>
                      <a:pt x="298" y="665"/>
                    </a:lnTo>
                    <a:lnTo>
                      <a:pt x="297" y="665"/>
                    </a:lnTo>
                    <a:lnTo>
                      <a:pt x="296" y="666"/>
                    </a:lnTo>
                    <a:lnTo>
                      <a:pt x="295" y="666"/>
                    </a:lnTo>
                    <a:lnTo>
                      <a:pt x="294" y="666"/>
                    </a:lnTo>
                    <a:lnTo>
                      <a:pt x="293" y="666"/>
                    </a:lnTo>
                    <a:lnTo>
                      <a:pt x="292" y="666"/>
                    </a:lnTo>
                    <a:lnTo>
                      <a:pt x="291" y="667"/>
                    </a:lnTo>
                    <a:lnTo>
                      <a:pt x="291" y="668"/>
                    </a:lnTo>
                    <a:lnTo>
                      <a:pt x="289" y="669"/>
                    </a:lnTo>
                    <a:lnTo>
                      <a:pt x="288" y="672"/>
                    </a:lnTo>
                    <a:lnTo>
                      <a:pt x="287" y="673"/>
                    </a:lnTo>
                    <a:lnTo>
                      <a:pt x="286" y="675"/>
                    </a:lnTo>
                    <a:lnTo>
                      <a:pt x="286" y="677"/>
                    </a:lnTo>
                    <a:lnTo>
                      <a:pt x="285" y="677"/>
                    </a:lnTo>
                    <a:lnTo>
                      <a:pt x="285" y="678"/>
                    </a:lnTo>
                    <a:lnTo>
                      <a:pt x="284" y="679"/>
                    </a:lnTo>
                    <a:lnTo>
                      <a:pt x="283" y="680"/>
                    </a:lnTo>
                    <a:lnTo>
                      <a:pt x="281" y="680"/>
                    </a:lnTo>
                    <a:lnTo>
                      <a:pt x="280" y="680"/>
                    </a:lnTo>
                    <a:lnTo>
                      <a:pt x="278" y="685"/>
                    </a:lnTo>
                    <a:lnTo>
                      <a:pt x="278" y="686"/>
                    </a:lnTo>
                    <a:lnTo>
                      <a:pt x="277" y="687"/>
                    </a:lnTo>
                    <a:lnTo>
                      <a:pt x="276" y="689"/>
                    </a:lnTo>
                    <a:lnTo>
                      <a:pt x="275" y="689"/>
                    </a:lnTo>
                    <a:lnTo>
                      <a:pt x="274" y="689"/>
                    </a:lnTo>
                    <a:lnTo>
                      <a:pt x="272" y="690"/>
                    </a:lnTo>
                    <a:lnTo>
                      <a:pt x="271" y="690"/>
                    </a:lnTo>
                    <a:lnTo>
                      <a:pt x="271" y="691"/>
                    </a:lnTo>
                    <a:lnTo>
                      <a:pt x="270" y="691"/>
                    </a:lnTo>
                    <a:lnTo>
                      <a:pt x="270" y="692"/>
                    </a:lnTo>
                    <a:lnTo>
                      <a:pt x="270" y="693"/>
                    </a:lnTo>
                    <a:lnTo>
                      <a:pt x="271" y="695"/>
                    </a:lnTo>
                    <a:lnTo>
                      <a:pt x="271" y="696"/>
                    </a:lnTo>
                    <a:lnTo>
                      <a:pt x="271" y="697"/>
                    </a:lnTo>
                    <a:lnTo>
                      <a:pt x="271" y="698"/>
                    </a:lnTo>
                    <a:lnTo>
                      <a:pt x="271" y="699"/>
                    </a:lnTo>
                    <a:lnTo>
                      <a:pt x="271" y="701"/>
                    </a:lnTo>
                    <a:lnTo>
                      <a:pt x="270" y="703"/>
                    </a:lnTo>
                    <a:lnTo>
                      <a:pt x="269" y="705"/>
                    </a:lnTo>
                    <a:lnTo>
                      <a:pt x="268" y="706"/>
                    </a:lnTo>
                    <a:lnTo>
                      <a:pt x="267" y="708"/>
                    </a:lnTo>
                    <a:lnTo>
                      <a:pt x="266" y="709"/>
                    </a:lnTo>
                    <a:lnTo>
                      <a:pt x="265" y="709"/>
                    </a:lnTo>
                    <a:lnTo>
                      <a:pt x="263" y="710"/>
                    </a:lnTo>
                    <a:lnTo>
                      <a:pt x="263" y="711"/>
                    </a:lnTo>
                    <a:lnTo>
                      <a:pt x="262" y="711"/>
                    </a:lnTo>
                    <a:lnTo>
                      <a:pt x="262" y="712"/>
                    </a:lnTo>
                    <a:lnTo>
                      <a:pt x="260" y="712"/>
                    </a:lnTo>
                    <a:lnTo>
                      <a:pt x="259" y="711"/>
                    </a:lnTo>
                    <a:lnTo>
                      <a:pt x="257" y="711"/>
                    </a:lnTo>
                    <a:lnTo>
                      <a:pt x="256" y="711"/>
                    </a:lnTo>
                    <a:lnTo>
                      <a:pt x="255" y="711"/>
                    </a:lnTo>
                    <a:lnTo>
                      <a:pt x="253" y="711"/>
                    </a:lnTo>
                    <a:lnTo>
                      <a:pt x="252" y="711"/>
                    </a:lnTo>
                    <a:lnTo>
                      <a:pt x="252" y="712"/>
                    </a:lnTo>
                    <a:lnTo>
                      <a:pt x="253" y="714"/>
                    </a:lnTo>
                    <a:lnTo>
                      <a:pt x="252" y="715"/>
                    </a:lnTo>
                    <a:lnTo>
                      <a:pt x="250" y="715"/>
                    </a:lnTo>
                    <a:lnTo>
                      <a:pt x="248" y="716"/>
                    </a:lnTo>
                    <a:lnTo>
                      <a:pt x="247" y="716"/>
                    </a:lnTo>
                    <a:lnTo>
                      <a:pt x="246" y="717"/>
                    </a:lnTo>
                    <a:lnTo>
                      <a:pt x="245" y="718"/>
                    </a:lnTo>
                    <a:lnTo>
                      <a:pt x="245" y="719"/>
                    </a:lnTo>
                    <a:lnTo>
                      <a:pt x="245" y="721"/>
                    </a:lnTo>
                    <a:lnTo>
                      <a:pt x="245" y="722"/>
                    </a:lnTo>
                    <a:lnTo>
                      <a:pt x="243" y="723"/>
                    </a:lnTo>
                    <a:lnTo>
                      <a:pt x="242" y="724"/>
                    </a:lnTo>
                    <a:lnTo>
                      <a:pt x="241" y="724"/>
                    </a:lnTo>
                    <a:lnTo>
                      <a:pt x="240" y="724"/>
                    </a:lnTo>
                    <a:lnTo>
                      <a:pt x="240" y="725"/>
                    </a:lnTo>
                    <a:lnTo>
                      <a:pt x="238" y="726"/>
                    </a:lnTo>
                    <a:lnTo>
                      <a:pt x="237" y="727"/>
                    </a:lnTo>
                    <a:lnTo>
                      <a:pt x="237" y="728"/>
                    </a:lnTo>
                    <a:lnTo>
                      <a:pt x="236" y="729"/>
                    </a:lnTo>
                    <a:lnTo>
                      <a:pt x="235" y="731"/>
                    </a:lnTo>
                    <a:lnTo>
                      <a:pt x="235" y="732"/>
                    </a:lnTo>
                    <a:lnTo>
                      <a:pt x="235" y="733"/>
                    </a:lnTo>
                    <a:lnTo>
                      <a:pt x="234" y="734"/>
                    </a:lnTo>
                    <a:lnTo>
                      <a:pt x="234" y="736"/>
                    </a:lnTo>
                    <a:lnTo>
                      <a:pt x="233" y="737"/>
                    </a:lnTo>
                    <a:lnTo>
                      <a:pt x="232" y="738"/>
                    </a:lnTo>
                    <a:lnTo>
                      <a:pt x="231" y="739"/>
                    </a:lnTo>
                    <a:lnTo>
                      <a:pt x="231" y="740"/>
                    </a:lnTo>
                    <a:lnTo>
                      <a:pt x="231" y="741"/>
                    </a:lnTo>
                    <a:lnTo>
                      <a:pt x="232" y="742"/>
                    </a:lnTo>
                    <a:lnTo>
                      <a:pt x="232" y="743"/>
                    </a:lnTo>
                    <a:lnTo>
                      <a:pt x="235" y="744"/>
                    </a:lnTo>
                    <a:lnTo>
                      <a:pt x="235" y="745"/>
                    </a:lnTo>
                    <a:lnTo>
                      <a:pt x="236" y="746"/>
                    </a:lnTo>
                    <a:lnTo>
                      <a:pt x="236" y="747"/>
                    </a:lnTo>
                    <a:lnTo>
                      <a:pt x="236" y="748"/>
                    </a:lnTo>
                    <a:lnTo>
                      <a:pt x="235" y="748"/>
                    </a:lnTo>
                    <a:lnTo>
                      <a:pt x="234" y="749"/>
                    </a:lnTo>
                    <a:lnTo>
                      <a:pt x="233" y="748"/>
                    </a:lnTo>
                    <a:lnTo>
                      <a:pt x="229" y="746"/>
                    </a:lnTo>
                    <a:lnTo>
                      <a:pt x="228" y="746"/>
                    </a:lnTo>
                    <a:lnTo>
                      <a:pt x="226" y="745"/>
                    </a:lnTo>
                    <a:lnTo>
                      <a:pt x="225" y="745"/>
                    </a:lnTo>
                    <a:lnTo>
                      <a:pt x="225" y="744"/>
                    </a:lnTo>
                    <a:lnTo>
                      <a:pt x="224" y="744"/>
                    </a:lnTo>
                    <a:lnTo>
                      <a:pt x="224" y="743"/>
                    </a:lnTo>
                    <a:lnTo>
                      <a:pt x="223" y="743"/>
                    </a:lnTo>
                    <a:lnTo>
                      <a:pt x="223" y="742"/>
                    </a:lnTo>
                    <a:lnTo>
                      <a:pt x="222" y="741"/>
                    </a:lnTo>
                    <a:lnTo>
                      <a:pt x="220" y="741"/>
                    </a:lnTo>
                    <a:lnTo>
                      <a:pt x="220" y="740"/>
                    </a:lnTo>
                    <a:lnTo>
                      <a:pt x="220" y="739"/>
                    </a:lnTo>
                    <a:lnTo>
                      <a:pt x="220" y="738"/>
                    </a:lnTo>
                    <a:lnTo>
                      <a:pt x="220" y="739"/>
                    </a:lnTo>
                    <a:lnTo>
                      <a:pt x="219" y="739"/>
                    </a:lnTo>
                    <a:lnTo>
                      <a:pt x="218" y="739"/>
                    </a:lnTo>
                    <a:lnTo>
                      <a:pt x="219" y="738"/>
                    </a:lnTo>
                    <a:lnTo>
                      <a:pt x="218" y="737"/>
                    </a:lnTo>
                    <a:lnTo>
                      <a:pt x="217" y="737"/>
                    </a:lnTo>
                    <a:lnTo>
                      <a:pt x="217" y="738"/>
                    </a:lnTo>
                    <a:lnTo>
                      <a:pt x="216" y="737"/>
                    </a:lnTo>
                    <a:lnTo>
                      <a:pt x="215" y="737"/>
                    </a:lnTo>
                    <a:lnTo>
                      <a:pt x="216" y="737"/>
                    </a:lnTo>
                    <a:lnTo>
                      <a:pt x="216" y="736"/>
                    </a:lnTo>
                    <a:lnTo>
                      <a:pt x="217" y="736"/>
                    </a:lnTo>
                    <a:lnTo>
                      <a:pt x="216" y="735"/>
                    </a:lnTo>
                    <a:lnTo>
                      <a:pt x="216" y="734"/>
                    </a:lnTo>
                    <a:lnTo>
                      <a:pt x="216" y="733"/>
                    </a:lnTo>
                    <a:lnTo>
                      <a:pt x="215" y="733"/>
                    </a:lnTo>
                    <a:lnTo>
                      <a:pt x="215" y="732"/>
                    </a:lnTo>
                    <a:lnTo>
                      <a:pt x="215" y="731"/>
                    </a:lnTo>
                    <a:lnTo>
                      <a:pt x="214" y="731"/>
                    </a:lnTo>
                    <a:lnTo>
                      <a:pt x="214" y="730"/>
                    </a:lnTo>
                    <a:lnTo>
                      <a:pt x="213" y="730"/>
                    </a:lnTo>
                    <a:lnTo>
                      <a:pt x="212" y="730"/>
                    </a:lnTo>
                    <a:lnTo>
                      <a:pt x="212" y="729"/>
                    </a:lnTo>
                    <a:lnTo>
                      <a:pt x="211" y="728"/>
                    </a:lnTo>
                    <a:lnTo>
                      <a:pt x="210" y="728"/>
                    </a:lnTo>
                    <a:lnTo>
                      <a:pt x="211" y="727"/>
                    </a:lnTo>
                    <a:lnTo>
                      <a:pt x="210" y="727"/>
                    </a:lnTo>
                    <a:lnTo>
                      <a:pt x="209" y="727"/>
                    </a:lnTo>
                    <a:lnTo>
                      <a:pt x="208" y="727"/>
                    </a:lnTo>
                    <a:lnTo>
                      <a:pt x="207" y="726"/>
                    </a:lnTo>
                    <a:lnTo>
                      <a:pt x="206" y="726"/>
                    </a:lnTo>
                    <a:lnTo>
                      <a:pt x="206" y="725"/>
                    </a:lnTo>
                    <a:lnTo>
                      <a:pt x="205" y="725"/>
                    </a:lnTo>
                    <a:lnTo>
                      <a:pt x="204" y="725"/>
                    </a:lnTo>
                    <a:lnTo>
                      <a:pt x="203" y="724"/>
                    </a:lnTo>
                    <a:lnTo>
                      <a:pt x="202" y="725"/>
                    </a:lnTo>
                    <a:lnTo>
                      <a:pt x="201" y="724"/>
                    </a:lnTo>
                    <a:lnTo>
                      <a:pt x="201" y="723"/>
                    </a:lnTo>
                    <a:lnTo>
                      <a:pt x="201" y="722"/>
                    </a:lnTo>
                    <a:lnTo>
                      <a:pt x="199" y="722"/>
                    </a:lnTo>
                    <a:lnTo>
                      <a:pt x="198" y="722"/>
                    </a:lnTo>
                    <a:lnTo>
                      <a:pt x="198" y="721"/>
                    </a:lnTo>
                    <a:lnTo>
                      <a:pt x="197" y="721"/>
                    </a:lnTo>
                    <a:lnTo>
                      <a:pt x="197" y="722"/>
                    </a:lnTo>
                    <a:lnTo>
                      <a:pt x="196" y="722"/>
                    </a:lnTo>
                    <a:lnTo>
                      <a:pt x="195" y="722"/>
                    </a:lnTo>
                    <a:lnTo>
                      <a:pt x="194" y="723"/>
                    </a:lnTo>
                    <a:lnTo>
                      <a:pt x="194" y="722"/>
                    </a:lnTo>
                    <a:lnTo>
                      <a:pt x="192" y="721"/>
                    </a:lnTo>
                    <a:lnTo>
                      <a:pt x="192" y="720"/>
                    </a:lnTo>
                    <a:lnTo>
                      <a:pt x="191" y="720"/>
                    </a:lnTo>
                    <a:lnTo>
                      <a:pt x="190" y="720"/>
                    </a:lnTo>
                    <a:lnTo>
                      <a:pt x="191" y="719"/>
                    </a:lnTo>
                    <a:lnTo>
                      <a:pt x="190" y="719"/>
                    </a:lnTo>
                    <a:lnTo>
                      <a:pt x="189" y="719"/>
                    </a:lnTo>
                    <a:lnTo>
                      <a:pt x="189" y="718"/>
                    </a:lnTo>
                    <a:lnTo>
                      <a:pt x="189" y="717"/>
                    </a:lnTo>
                    <a:lnTo>
                      <a:pt x="188" y="716"/>
                    </a:lnTo>
                    <a:lnTo>
                      <a:pt x="186" y="717"/>
                    </a:lnTo>
                    <a:lnTo>
                      <a:pt x="185" y="716"/>
                    </a:lnTo>
                    <a:lnTo>
                      <a:pt x="184" y="716"/>
                    </a:lnTo>
                    <a:lnTo>
                      <a:pt x="183" y="717"/>
                    </a:lnTo>
                    <a:lnTo>
                      <a:pt x="183" y="716"/>
                    </a:lnTo>
                    <a:lnTo>
                      <a:pt x="183" y="715"/>
                    </a:lnTo>
                    <a:lnTo>
                      <a:pt x="183" y="714"/>
                    </a:lnTo>
                    <a:lnTo>
                      <a:pt x="182" y="714"/>
                    </a:lnTo>
                    <a:lnTo>
                      <a:pt x="180" y="714"/>
                    </a:lnTo>
                    <a:lnTo>
                      <a:pt x="180" y="713"/>
                    </a:lnTo>
                    <a:lnTo>
                      <a:pt x="179" y="712"/>
                    </a:lnTo>
                    <a:lnTo>
                      <a:pt x="179" y="711"/>
                    </a:lnTo>
                    <a:lnTo>
                      <a:pt x="178" y="711"/>
                    </a:lnTo>
                    <a:lnTo>
                      <a:pt x="178" y="710"/>
                    </a:lnTo>
                    <a:lnTo>
                      <a:pt x="177" y="710"/>
                    </a:lnTo>
                    <a:lnTo>
                      <a:pt x="177" y="711"/>
                    </a:lnTo>
                    <a:lnTo>
                      <a:pt x="176" y="711"/>
                    </a:lnTo>
                    <a:lnTo>
                      <a:pt x="176" y="710"/>
                    </a:lnTo>
                    <a:lnTo>
                      <a:pt x="175" y="710"/>
                    </a:lnTo>
                    <a:lnTo>
                      <a:pt x="174" y="710"/>
                    </a:lnTo>
                    <a:lnTo>
                      <a:pt x="173" y="710"/>
                    </a:lnTo>
                    <a:lnTo>
                      <a:pt x="173" y="709"/>
                    </a:lnTo>
                    <a:lnTo>
                      <a:pt x="172" y="709"/>
                    </a:lnTo>
                    <a:lnTo>
                      <a:pt x="171" y="709"/>
                    </a:lnTo>
                    <a:lnTo>
                      <a:pt x="171" y="710"/>
                    </a:lnTo>
                    <a:lnTo>
                      <a:pt x="170" y="709"/>
                    </a:lnTo>
                    <a:lnTo>
                      <a:pt x="170" y="708"/>
                    </a:lnTo>
                    <a:lnTo>
                      <a:pt x="169" y="708"/>
                    </a:lnTo>
                    <a:lnTo>
                      <a:pt x="168" y="708"/>
                    </a:lnTo>
                    <a:lnTo>
                      <a:pt x="168" y="707"/>
                    </a:lnTo>
                    <a:lnTo>
                      <a:pt x="167" y="707"/>
                    </a:lnTo>
                    <a:lnTo>
                      <a:pt x="166" y="707"/>
                    </a:lnTo>
                    <a:lnTo>
                      <a:pt x="165" y="707"/>
                    </a:lnTo>
                    <a:lnTo>
                      <a:pt x="165" y="706"/>
                    </a:lnTo>
                    <a:lnTo>
                      <a:pt x="164" y="706"/>
                    </a:lnTo>
                    <a:lnTo>
                      <a:pt x="163" y="706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1" y="705"/>
                    </a:lnTo>
                    <a:lnTo>
                      <a:pt x="160" y="706"/>
                    </a:lnTo>
                    <a:lnTo>
                      <a:pt x="159" y="707"/>
                    </a:lnTo>
                    <a:lnTo>
                      <a:pt x="159" y="706"/>
                    </a:lnTo>
                    <a:lnTo>
                      <a:pt x="158" y="706"/>
                    </a:lnTo>
                    <a:lnTo>
                      <a:pt x="156" y="705"/>
                    </a:lnTo>
                    <a:lnTo>
                      <a:pt x="155" y="705"/>
                    </a:lnTo>
                    <a:lnTo>
                      <a:pt x="155" y="706"/>
                    </a:lnTo>
                    <a:lnTo>
                      <a:pt x="154" y="706"/>
                    </a:lnTo>
                    <a:lnTo>
                      <a:pt x="153" y="705"/>
                    </a:lnTo>
                    <a:lnTo>
                      <a:pt x="152" y="705"/>
                    </a:lnTo>
                    <a:lnTo>
                      <a:pt x="152" y="704"/>
                    </a:lnTo>
                    <a:lnTo>
                      <a:pt x="151" y="704"/>
                    </a:lnTo>
                    <a:lnTo>
                      <a:pt x="150" y="704"/>
                    </a:lnTo>
                    <a:lnTo>
                      <a:pt x="149" y="703"/>
                    </a:lnTo>
                    <a:lnTo>
                      <a:pt x="150" y="703"/>
                    </a:lnTo>
                    <a:lnTo>
                      <a:pt x="149" y="702"/>
                    </a:lnTo>
                    <a:lnTo>
                      <a:pt x="148" y="703"/>
                    </a:lnTo>
                    <a:lnTo>
                      <a:pt x="147" y="703"/>
                    </a:lnTo>
                    <a:lnTo>
                      <a:pt x="147" y="702"/>
                    </a:lnTo>
                    <a:lnTo>
                      <a:pt x="146" y="702"/>
                    </a:lnTo>
                    <a:lnTo>
                      <a:pt x="146" y="701"/>
                    </a:lnTo>
                    <a:lnTo>
                      <a:pt x="146" y="700"/>
                    </a:lnTo>
                    <a:lnTo>
                      <a:pt x="145" y="700"/>
                    </a:lnTo>
                    <a:lnTo>
                      <a:pt x="144" y="701"/>
                    </a:lnTo>
                    <a:lnTo>
                      <a:pt x="143" y="700"/>
                    </a:lnTo>
                    <a:lnTo>
                      <a:pt x="143" y="699"/>
                    </a:lnTo>
                    <a:lnTo>
                      <a:pt x="142" y="699"/>
                    </a:lnTo>
                    <a:lnTo>
                      <a:pt x="142" y="700"/>
                    </a:lnTo>
                    <a:lnTo>
                      <a:pt x="141" y="699"/>
                    </a:lnTo>
                    <a:lnTo>
                      <a:pt x="141" y="698"/>
                    </a:lnTo>
                    <a:lnTo>
                      <a:pt x="140" y="697"/>
                    </a:lnTo>
                    <a:lnTo>
                      <a:pt x="139" y="697"/>
                    </a:lnTo>
                    <a:lnTo>
                      <a:pt x="139" y="696"/>
                    </a:lnTo>
                    <a:lnTo>
                      <a:pt x="138" y="696"/>
                    </a:lnTo>
                    <a:lnTo>
                      <a:pt x="137" y="696"/>
                    </a:lnTo>
                    <a:lnTo>
                      <a:pt x="137" y="697"/>
                    </a:lnTo>
                    <a:lnTo>
                      <a:pt x="136" y="697"/>
                    </a:lnTo>
                    <a:lnTo>
                      <a:pt x="136" y="696"/>
                    </a:lnTo>
                    <a:lnTo>
                      <a:pt x="137" y="696"/>
                    </a:lnTo>
                    <a:lnTo>
                      <a:pt x="136" y="695"/>
                    </a:lnTo>
                    <a:lnTo>
                      <a:pt x="135" y="695"/>
                    </a:lnTo>
                    <a:lnTo>
                      <a:pt x="135" y="696"/>
                    </a:lnTo>
                    <a:lnTo>
                      <a:pt x="134" y="696"/>
                    </a:lnTo>
                    <a:lnTo>
                      <a:pt x="134" y="695"/>
                    </a:lnTo>
                    <a:lnTo>
                      <a:pt x="133" y="694"/>
                    </a:lnTo>
                    <a:lnTo>
                      <a:pt x="133" y="693"/>
                    </a:lnTo>
                    <a:lnTo>
                      <a:pt x="132" y="693"/>
                    </a:lnTo>
                    <a:lnTo>
                      <a:pt x="132" y="692"/>
                    </a:lnTo>
                    <a:lnTo>
                      <a:pt x="131" y="692"/>
                    </a:lnTo>
                    <a:lnTo>
                      <a:pt x="132" y="691"/>
                    </a:lnTo>
                    <a:lnTo>
                      <a:pt x="131" y="691"/>
                    </a:lnTo>
                    <a:lnTo>
                      <a:pt x="131" y="690"/>
                    </a:lnTo>
                    <a:lnTo>
                      <a:pt x="130" y="690"/>
                    </a:lnTo>
                    <a:lnTo>
                      <a:pt x="129" y="689"/>
                    </a:lnTo>
                    <a:lnTo>
                      <a:pt x="129" y="688"/>
                    </a:lnTo>
                    <a:lnTo>
                      <a:pt x="128" y="689"/>
                    </a:lnTo>
                    <a:lnTo>
                      <a:pt x="128" y="688"/>
                    </a:lnTo>
                    <a:lnTo>
                      <a:pt x="127" y="688"/>
                    </a:lnTo>
                    <a:lnTo>
                      <a:pt x="127" y="687"/>
                    </a:lnTo>
                    <a:lnTo>
                      <a:pt x="126" y="687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4" y="687"/>
                    </a:lnTo>
                    <a:lnTo>
                      <a:pt x="124" y="688"/>
                    </a:lnTo>
                    <a:lnTo>
                      <a:pt x="123" y="687"/>
                    </a:lnTo>
                    <a:lnTo>
                      <a:pt x="123" y="688"/>
                    </a:lnTo>
                    <a:lnTo>
                      <a:pt x="123" y="687"/>
                    </a:lnTo>
                    <a:lnTo>
                      <a:pt x="122" y="687"/>
                    </a:lnTo>
                    <a:lnTo>
                      <a:pt x="121" y="687"/>
                    </a:lnTo>
                    <a:lnTo>
                      <a:pt x="120" y="687"/>
                    </a:lnTo>
                    <a:lnTo>
                      <a:pt x="119" y="688"/>
                    </a:lnTo>
                    <a:lnTo>
                      <a:pt x="119" y="687"/>
                    </a:lnTo>
                    <a:lnTo>
                      <a:pt x="119" y="686"/>
                    </a:lnTo>
                    <a:lnTo>
                      <a:pt x="118" y="686"/>
                    </a:lnTo>
                    <a:lnTo>
                      <a:pt x="118" y="685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6" y="684"/>
                    </a:lnTo>
                    <a:lnTo>
                      <a:pt x="115" y="684"/>
                    </a:lnTo>
                    <a:lnTo>
                      <a:pt x="114" y="684"/>
                    </a:lnTo>
                    <a:lnTo>
                      <a:pt x="114" y="685"/>
                    </a:lnTo>
                    <a:lnTo>
                      <a:pt x="114" y="684"/>
                    </a:lnTo>
                    <a:lnTo>
                      <a:pt x="113" y="684"/>
                    </a:lnTo>
                    <a:lnTo>
                      <a:pt x="112" y="684"/>
                    </a:lnTo>
                    <a:lnTo>
                      <a:pt x="112" y="683"/>
                    </a:lnTo>
                    <a:lnTo>
                      <a:pt x="111" y="682"/>
                    </a:lnTo>
                    <a:lnTo>
                      <a:pt x="111" y="683"/>
                    </a:lnTo>
                    <a:lnTo>
                      <a:pt x="111" y="682"/>
                    </a:lnTo>
                    <a:lnTo>
                      <a:pt x="110" y="682"/>
                    </a:lnTo>
                    <a:lnTo>
                      <a:pt x="110" y="681"/>
                    </a:lnTo>
                    <a:lnTo>
                      <a:pt x="111" y="681"/>
                    </a:lnTo>
                    <a:lnTo>
                      <a:pt x="110" y="681"/>
                    </a:lnTo>
                    <a:lnTo>
                      <a:pt x="110" y="679"/>
                    </a:lnTo>
                    <a:lnTo>
                      <a:pt x="109" y="679"/>
                    </a:lnTo>
                    <a:lnTo>
                      <a:pt x="108" y="679"/>
                    </a:lnTo>
                    <a:lnTo>
                      <a:pt x="108" y="678"/>
                    </a:lnTo>
                    <a:lnTo>
                      <a:pt x="108" y="679"/>
                    </a:lnTo>
                    <a:lnTo>
                      <a:pt x="107" y="678"/>
                    </a:lnTo>
                    <a:lnTo>
                      <a:pt x="108" y="678"/>
                    </a:lnTo>
                    <a:lnTo>
                      <a:pt x="107" y="678"/>
                    </a:lnTo>
                    <a:lnTo>
                      <a:pt x="106" y="678"/>
                    </a:lnTo>
                    <a:lnTo>
                      <a:pt x="105" y="677"/>
                    </a:lnTo>
                    <a:lnTo>
                      <a:pt x="106" y="677"/>
                    </a:lnTo>
                    <a:lnTo>
                      <a:pt x="105" y="676"/>
                    </a:lnTo>
                    <a:lnTo>
                      <a:pt x="105" y="677"/>
                    </a:lnTo>
                    <a:lnTo>
                      <a:pt x="105" y="676"/>
                    </a:lnTo>
                    <a:lnTo>
                      <a:pt x="105" y="675"/>
                    </a:lnTo>
                    <a:lnTo>
                      <a:pt x="104" y="675"/>
                    </a:lnTo>
                    <a:lnTo>
                      <a:pt x="104" y="674"/>
                    </a:lnTo>
                    <a:lnTo>
                      <a:pt x="103" y="674"/>
                    </a:lnTo>
                    <a:lnTo>
                      <a:pt x="103" y="673"/>
                    </a:lnTo>
                    <a:lnTo>
                      <a:pt x="102" y="673"/>
                    </a:lnTo>
                    <a:lnTo>
                      <a:pt x="101" y="673"/>
                    </a:lnTo>
                    <a:lnTo>
                      <a:pt x="100" y="673"/>
                    </a:lnTo>
                    <a:lnTo>
                      <a:pt x="99" y="672"/>
                    </a:lnTo>
                    <a:lnTo>
                      <a:pt x="98" y="672"/>
                    </a:lnTo>
                    <a:lnTo>
                      <a:pt x="97" y="672"/>
                    </a:lnTo>
                    <a:lnTo>
                      <a:pt x="96" y="672"/>
                    </a:lnTo>
                    <a:lnTo>
                      <a:pt x="95" y="671"/>
                    </a:lnTo>
                    <a:lnTo>
                      <a:pt x="94" y="671"/>
                    </a:lnTo>
                    <a:lnTo>
                      <a:pt x="93" y="671"/>
                    </a:lnTo>
                    <a:lnTo>
                      <a:pt x="93" y="670"/>
                    </a:lnTo>
                    <a:lnTo>
                      <a:pt x="92" y="670"/>
                    </a:lnTo>
                    <a:lnTo>
                      <a:pt x="92" y="671"/>
                    </a:lnTo>
                    <a:lnTo>
                      <a:pt x="91" y="671"/>
                    </a:lnTo>
                    <a:lnTo>
                      <a:pt x="91" y="672"/>
                    </a:lnTo>
                    <a:lnTo>
                      <a:pt x="90" y="672"/>
                    </a:lnTo>
                    <a:lnTo>
                      <a:pt x="90" y="671"/>
                    </a:lnTo>
                    <a:lnTo>
                      <a:pt x="89" y="671"/>
                    </a:lnTo>
                    <a:lnTo>
                      <a:pt x="88" y="670"/>
                    </a:lnTo>
                    <a:lnTo>
                      <a:pt x="87" y="669"/>
                    </a:lnTo>
                    <a:lnTo>
                      <a:pt x="86" y="669"/>
                    </a:lnTo>
                    <a:lnTo>
                      <a:pt x="86" y="668"/>
                    </a:lnTo>
                    <a:lnTo>
                      <a:pt x="86" y="667"/>
                    </a:lnTo>
                    <a:lnTo>
                      <a:pt x="85" y="667"/>
                    </a:lnTo>
                    <a:lnTo>
                      <a:pt x="84" y="667"/>
                    </a:lnTo>
                    <a:lnTo>
                      <a:pt x="85" y="666"/>
                    </a:lnTo>
                    <a:lnTo>
                      <a:pt x="84" y="666"/>
                    </a:lnTo>
                    <a:lnTo>
                      <a:pt x="83" y="666"/>
                    </a:lnTo>
                    <a:lnTo>
                      <a:pt x="84" y="665"/>
                    </a:lnTo>
                    <a:lnTo>
                      <a:pt x="83" y="665"/>
                    </a:lnTo>
                    <a:lnTo>
                      <a:pt x="83" y="664"/>
                    </a:lnTo>
                    <a:lnTo>
                      <a:pt x="82" y="664"/>
                    </a:lnTo>
                    <a:lnTo>
                      <a:pt x="82" y="663"/>
                    </a:lnTo>
                    <a:lnTo>
                      <a:pt x="82" y="662"/>
                    </a:lnTo>
                    <a:lnTo>
                      <a:pt x="81" y="662"/>
                    </a:lnTo>
                    <a:lnTo>
                      <a:pt x="81" y="661"/>
                    </a:lnTo>
                    <a:lnTo>
                      <a:pt x="80" y="661"/>
                    </a:lnTo>
                    <a:lnTo>
                      <a:pt x="80" y="660"/>
                    </a:lnTo>
                    <a:lnTo>
                      <a:pt x="79" y="660"/>
                    </a:lnTo>
                    <a:lnTo>
                      <a:pt x="79" y="659"/>
                    </a:lnTo>
                    <a:lnTo>
                      <a:pt x="78" y="659"/>
                    </a:lnTo>
                    <a:lnTo>
                      <a:pt x="78" y="658"/>
                    </a:lnTo>
                    <a:lnTo>
                      <a:pt x="78" y="657"/>
                    </a:lnTo>
                    <a:lnTo>
                      <a:pt x="77" y="656"/>
                    </a:lnTo>
                    <a:lnTo>
                      <a:pt x="77" y="655"/>
                    </a:lnTo>
                    <a:lnTo>
                      <a:pt x="76" y="655"/>
                    </a:lnTo>
                    <a:lnTo>
                      <a:pt x="75" y="654"/>
                    </a:lnTo>
                    <a:lnTo>
                      <a:pt x="74" y="654"/>
                    </a:lnTo>
                    <a:lnTo>
                      <a:pt x="73" y="654"/>
                    </a:lnTo>
                    <a:lnTo>
                      <a:pt x="72" y="654"/>
                    </a:lnTo>
                    <a:lnTo>
                      <a:pt x="72" y="653"/>
                    </a:lnTo>
                    <a:lnTo>
                      <a:pt x="71" y="653"/>
                    </a:lnTo>
                    <a:lnTo>
                      <a:pt x="70" y="653"/>
                    </a:lnTo>
                    <a:lnTo>
                      <a:pt x="70" y="652"/>
                    </a:lnTo>
                    <a:lnTo>
                      <a:pt x="69" y="652"/>
                    </a:lnTo>
                    <a:lnTo>
                      <a:pt x="69" y="651"/>
                    </a:lnTo>
                    <a:lnTo>
                      <a:pt x="68" y="651"/>
                    </a:lnTo>
                    <a:lnTo>
                      <a:pt x="67" y="651"/>
                    </a:lnTo>
                    <a:lnTo>
                      <a:pt x="66" y="652"/>
                    </a:lnTo>
                    <a:lnTo>
                      <a:pt x="65" y="652"/>
                    </a:lnTo>
                    <a:lnTo>
                      <a:pt x="64" y="653"/>
                    </a:lnTo>
                    <a:lnTo>
                      <a:pt x="63" y="653"/>
                    </a:lnTo>
                    <a:lnTo>
                      <a:pt x="63" y="654"/>
                    </a:lnTo>
                    <a:lnTo>
                      <a:pt x="62" y="654"/>
                    </a:lnTo>
                    <a:lnTo>
                      <a:pt x="61" y="654"/>
                    </a:lnTo>
                    <a:lnTo>
                      <a:pt x="60" y="654"/>
                    </a:lnTo>
                    <a:lnTo>
                      <a:pt x="59" y="654"/>
                    </a:lnTo>
                    <a:lnTo>
                      <a:pt x="59" y="655"/>
                    </a:lnTo>
                    <a:lnTo>
                      <a:pt x="58" y="655"/>
                    </a:lnTo>
                    <a:lnTo>
                      <a:pt x="58" y="654"/>
                    </a:lnTo>
                    <a:lnTo>
                      <a:pt x="57" y="654"/>
                    </a:lnTo>
                    <a:lnTo>
                      <a:pt x="56" y="654"/>
                    </a:lnTo>
                    <a:lnTo>
                      <a:pt x="55" y="653"/>
                    </a:lnTo>
                    <a:lnTo>
                      <a:pt x="54" y="653"/>
                    </a:lnTo>
                    <a:lnTo>
                      <a:pt x="53" y="653"/>
                    </a:lnTo>
                    <a:lnTo>
                      <a:pt x="52" y="653"/>
                    </a:lnTo>
                    <a:lnTo>
                      <a:pt x="51" y="653"/>
                    </a:lnTo>
                    <a:lnTo>
                      <a:pt x="51" y="654"/>
                    </a:lnTo>
                    <a:lnTo>
                      <a:pt x="50" y="654"/>
                    </a:lnTo>
                    <a:lnTo>
                      <a:pt x="49" y="654"/>
                    </a:lnTo>
                    <a:lnTo>
                      <a:pt x="48" y="654"/>
                    </a:lnTo>
                    <a:lnTo>
                      <a:pt x="47" y="654"/>
                    </a:lnTo>
                    <a:lnTo>
                      <a:pt x="46" y="654"/>
                    </a:lnTo>
                    <a:lnTo>
                      <a:pt x="45" y="653"/>
                    </a:lnTo>
                    <a:lnTo>
                      <a:pt x="43" y="653"/>
                    </a:lnTo>
                    <a:lnTo>
                      <a:pt x="43" y="652"/>
                    </a:lnTo>
                    <a:lnTo>
                      <a:pt x="42" y="652"/>
                    </a:lnTo>
                    <a:lnTo>
                      <a:pt x="41" y="651"/>
                    </a:lnTo>
                    <a:lnTo>
                      <a:pt x="40" y="651"/>
                    </a:lnTo>
                    <a:lnTo>
                      <a:pt x="39" y="651"/>
                    </a:lnTo>
                    <a:lnTo>
                      <a:pt x="38" y="651"/>
                    </a:lnTo>
                    <a:lnTo>
                      <a:pt x="37" y="651"/>
                    </a:lnTo>
                    <a:lnTo>
                      <a:pt x="37" y="650"/>
                    </a:lnTo>
                    <a:lnTo>
                      <a:pt x="36" y="650"/>
                    </a:lnTo>
                    <a:lnTo>
                      <a:pt x="35" y="649"/>
                    </a:lnTo>
                    <a:lnTo>
                      <a:pt x="34" y="648"/>
                    </a:lnTo>
                    <a:lnTo>
                      <a:pt x="32" y="648"/>
                    </a:lnTo>
                    <a:lnTo>
                      <a:pt x="31" y="648"/>
                    </a:lnTo>
                    <a:lnTo>
                      <a:pt x="30" y="648"/>
                    </a:lnTo>
                    <a:lnTo>
                      <a:pt x="30" y="647"/>
                    </a:lnTo>
                    <a:lnTo>
                      <a:pt x="30" y="646"/>
                    </a:lnTo>
                    <a:lnTo>
                      <a:pt x="30" y="645"/>
                    </a:lnTo>
                    <a:lnTo>
                      <a:pt x="29" y="645"/>
                    </a:lnTo>
                    <a:lnTo>
                      <a:pt x="28" y="645"/>
                    </a:lnTo>
                    <a:lnTo>
                      <a:pt x="28" y="644"/>
                    </a:lnTo>
                    <a:lnTo>
                      <a:pt x="28" y="643"/>
                    </a:lnTo>
                    <a:lnTo>
                      <a:pt x="28" y="642"/>
                    </a:lnTo>
                    <a:lnTo>
                      <a:pt x="27" y="641"/>
                    </a:lnTo>
                    <a:lnTo>
                      <a:pt x="27" y="639"/>
                    </a:lnTo>
                    <a:lnTo>
                      <a:pt x="26" y="638"/>
                    </a:lnTo>
                    <a:lnTo>
                      <a:pt x="26" y="637"/>
                    </a:lnTo>
                    <a:lnTo>
                      <a:pt x="27" y="636"/>
                    </a:lnTo>
                    <a:lnTo>
                      <a:pt x="28" y="635"/>
                    </a:lnTo>
                    <a:lnTo>
                      <a:pt x="28" y="634"/>
                    </a:lnTo>
                    <a:lnTo>
                      <a:pt x="30" y="634"/>
                    </a:lnTo>
                    <a:lnTo>
                      <a:pt x="31" y="634"/>
                    </a:lnTo>
                    <a:lnTo>
                      <a:pt x="31" y="633"/>
                    </a:lnTo>
                    <a:lnTo>
                      <a:pt x="32" y="632"/>
                    </a:lnTo>
                    <a:lnTo>
                      <a:pt x="32" y="631"/>
                    </a:lnTo>
                    <a:lnTo>
                      <a:pt x="33" y="630"/>
                    </a:lnTo>
                    <a:lnTo>
                      <a:pt x="34" y="629"/>
                    </a:lnTo>
                    <a:lnTo>
                      <a:pt x="35" y="628"/>
                    </a:lnTo>
                    <a:lnTo>
                      <a:pt x="35" y="627"/>
                    </a:lnTo>
                    <a:lnTo>
                      <a:pt x="35" y="626"/>
                    </a:lnTo>
                    <a:lnTo>
                      <a:pt x="35" y="625"/>
                    </a:lnTo>
                    <a:lnTo>
                      <a:pt x="36" y="625"/>
                    </a:lnTo>
                    <a:lnTo>
                      <a:pt x="38" y="625"/>
                    </a:lnTo>
                    <a:lnTo>
                      <a:pt x="39" y="625"/>
                    </a:lnTo>
                    <a:lnTo>
                      <a:pt x="40" y="625"/>
                    </a:lnTo>
                    <a:lnTo>
                      <a:pt x="42" y="625"/>
                    </a:lnTo>
                    <a:lnTo>
                      <a:pt x="43" y="624"/>
                    </a:lnTo>
                    <a:lnTo>
                      <a:pt x="44" y="622"/>
                    </a:lnTo>
                    <a:lnTo>
                      <a:pt x="45" y="622"/>
                    </a:lnTo>
                    <a:lnTo>
                      <a:pt x="46" y="621"/>
                    </a:lnTo>
                    <a:lnTo>
                      <a:pt x="47" y="620"/>
                    </a:lnTo>
                    <a:lnTo>
                      <a:pt x="47" y="619"/>
                    </a:lnTo>
                    <a:lnTo>
                      <a:pt x="47" y="618"/>
                    </a:lnTo>
                    <a:lnTo>
                      <a:pt x="47" y="617"/>
                    </a:lnTo>
                    <a:lnTo>
                      <a:pt x="46" y="616"/>
                    </a:lnTo>
                    <a:lnTo>
                      <a:pt x="46" y="615"/>
                    </a:lnTo>
                    <a:lnTo>
                      <a:pt x="45" y="614"/>
                    </a:lnTo>
                    <a:lnTo>
                      <a:pt x="44" y="614"/>
                    </a:lnTo>
                    <a:lnTo>
                      <a:pt x="42" y="613"/>
                    </a:lnTo>
                    <a:lnTo>
                      <a:pt x="41" y="613"/>
                    </a:lnTo>
                    <a:lnTo>
                      <a:pt x="38" y="613"/>
                    </a:lnTo>
                    <a:lnTo>
                      <a:pt x="36" y="614"/>
                    </a:lnTo>
                    <a:lnTo>
                      <a:pt x="32" y="612"/>
                    </a:lnTo>
                    <a:lnTo>
                      <a:pt x="30" y="611"/>
                    </a:lnTo>
                    <a:lnTo>
                      <a:pt x="28" y="611"/>
                    </a:lnTo>
                    <a:lnTo>
                      <a:pt x="27" y="611"/>
                    </a:lnTo>
                    <a:lnTo>
                      <a:pt x="26" y="611"/>
                    </a:lnTo>
                    <a:lnTo>
                      <a:pt x="25" y="612"/>
                    </a:lnTo>
                    <a:lnTo>
                      <a:pt x="23" y="613"/>
                    </a:lnTo>
                    <a:lnTo>
                      <a:pt x="22" y="614"/>
                    </a:lnTo>
                    <a:lnTo>
                      <a:pt x="21" y="615"/>
                    </a:lnTo>
                    <a:lnTo>
                      <a:pt x="21" y="616"/>
                    </a:lnTo>
                    <a:lnTo>
                      <a:pt x="20" y="617"/>
                    </a:lnTo>
                    <a:lnTo>
                      <a:pt x="18" y="616"/>
                    </a:lnTo>
                    <a:lnTo>
                      <a:pt x="17" y="616"/>
                    </a:lnTo>
                    <a:lnTo>
                      <a:pt x="16" y="616"/>
                    </a:lnTo>
                    <a:lnTo>
                      <a:pt x="16" y="615"/>
                    </a:lnTo>
                    <a:lnTo>
                      <a:pt x="15" y="614"/>
                    </a:lnTo>
                    <a:lnTo>
                      <a:pt x="13" y="612"/>
                    </a:lnTo>
                    <a:lnTo>
                      <a:pt x="13" y="610"/>
                    </a:lnTo>
                    <a:lnTo>
                      <a:pt x="13" y="608"/>
                    </a:lnTo>
                    <a:lnTo>
                      <a:pt x="12" y="607"/>
                    </a:lnTo>
                    <a:lnTo>
                      <a:pt x="12" y="605"/>
                    </a:lnTo>
                    <a:lnTo>
                      <a:pt x="12" y="604"/>
                    </a:lnTo>
                    <a:lnTo>
                      <a:pt x="12" y="603"/>
                    </a:lnTo>
                    <a:lnTo>
                      <a:pt x="12" y="602"/>
                    </a:lnTo>
                    <a:lnTo>
                      <a:pt x="11" y="596"/>
                    </a:lnTo>
                    <a:lnTo>
                      <a:pt x="11" y="595"/>
                    </a:lnTo>
                    <a:lnTo>
                      <a:pt x="11" y="594"/>
                    </a:lnTo>
                    <a:lnTo>
                      <a:pt x="10" y="591"/>
                    </a:lnTo>
                    <a:lnTo>
                      <a:pt x="10" y="588"/>
                    </a:lnTo>
                    <a:lnTo>
                      <a:pt x="10" y="587"/>
                    </a:lnTo>
                    <a:lnTo>
                      <a:pt x="10" y="586"/>
                    </a:lnTo>
                    <a:lnTo>
                      <a:pt x="11" y="586"/>
                    </a:lnTo>
                    <a:lnTo>
                      <a:pt x="12" y="585"/>
                    </a:lnTo>
                    <a:lnTo>
                      <a:pt x="14" y="585"/>
                    </a:lnTo>
                    <a:lnTo>
                      <a:pt x="15" y="585"/>
                    </a:lnTo>
                    <a:lnTo>
                      <a:pt x="16" y="585"/>
                    </a:lnTo>
                    <a:lnTo>
                      <a:pt x="17" y="585"/>
                    </a:lnTo>
                    <a:lnTo>
                      <a:pt x="17" y="583"/>
                    </a:lnTo>
                    <a:lnTo>
                      <a:pt x="17" y="582"/>
                    </a:lnTo>
                    <a:lnTo>
                      <a:pt x="17" y="581"/>
                    </a:lnTo>
                    <a:lnTo>
                      <a:pt x="17" y="580"/>
                    </a:lnTo>
                    <a:lnTo>
                      <a:pt x="17" y="579"/>
                    </a:lnTo>
                    <a:lnTo>
                      <a:pt x="17" y="578"/>
                    </a:lnTo>
                    <a:lnTo>
                      <a:pt x="17" y="576"/>
                    </a:lnTo>
                    <a:lnTo>
                      <a:pt x="16" y="575"/>
                    </a:lnTo>
                    <a:lnTo>
                      <a:pt x="15" y="574"/>
                    </a:lnTo>
                    <a:lnTo>
                      <a:pt x="15" y="573"/>
                    </a:lnTo>
                    <a:lnTo>
                      <a:pt x="14" y="572"/>
                    </a:lnTo>
                    <a:lnTo>
                      <a:pt x="13" y="572"/>
                    </a:lnTo>
                    <a:lnTo>
                      <a:pt x="13" y="571"/>
                    </a:lnTo>
                    <a:lnTo>
                      <a:pt x="12" y="571"/>
                    </a:lnTo>
                    <a:lnTo>
                      <a:pt x="11" y="570"/>
                    </a:lnTo>
                    <a:lnTo>
                      <a:pt x="11" y="569"/>
                    </a:lnTo>
                    <a:lnTo>
                      <a:pt x="12" y="569"/>
                    </a:lnTo>
                    <a:lnTo>
                      <a:pt x="12" y="568"/>
                    </a:lnTo>
                    <a:lnTo>
                      <a:pt x="11" y="567"/>
                    </a:lnTo>
                    <a:lnTo>
                      <a:pt x="12" y="567"/>
                    </a:lnTo>
                    <a:lnTo>
                      <a:pt x="11" y="567"/>
                    </a:lnTo>
                    <a:lnTo>
                      <a:pt x="11" y="566"/>
                    </a:lnTo>
                    <a:lnTo>
                      <a:pt x="10" y="565"/>
                    </a:lnTo>
                    <a:lnTo>
                      <a:pt x="11" y="565"/>
                    </a:lnTo>
                    <a:lnTo>
                      <a:pt x="11" y="564"/>
                    </a:lnTo>
                    <a:lnTo>
                      <a:pt x="11" y="563"/>
                    </a:lnTo>
                    <a:lnTo>
                      <a:pt x="11" y="562"/>
                    </a:lnTo>
                    <a:lnTo>
                      <a:pt x="11" y="561"/>
                    </a:lnTo>
                    <a:lnTo>
                      <a:pt x="10" y="561"/>
                    </a:lnTo>
                    <a:lnTo>
                      <a:pt x="10" y="560"/>
                    </a:lnTo>
                    <a:lnTo>
                      <a:pt x="10" y="559"/>
                    </a:lnTo>
                    <a:lnTo>
                      <a:pt x="9" y="559"/>
                    </a:lnTo>
                    <a:lnTo>
                      <a:pt x="9" y="558"/>
                    </a:lnTo>
                    <a:lnTo>
                      <a:pt x="9" y="557"/>
                    </a:lnTo>
                    <a:lnTo>
                      <a:pt x="9" y="556"/>
                    </a:lnTo>
                    <a:lnTo>
                      <a:pt x="9" y="555"/>
                    </a:lnTo>
                    <a:lnTo>
                      <a:pt x="8" y="555"/>
                    </a:lnTo>
                    <a:lnTo>
                      <a:pt x="8" y="554"/>
                    </a:lnTo>
                    <a:lnTo>
                      <a:pt x="7" y="554"/>
                    </a:lnTo>
                    <a:lnTo>
                      <a:pt x="8" y="553"/>
                    </a:lnTo>
                    <a:lnTo>
                      <a:pt x="7" y="553"/>
                    </a:lnTo>
                    <a:lnTo>
                      <a:pt x="7" y="552"/>
                    </a:lnTo>
                    <a:lnTo>
                      <a:pt x="6" y="553"/>
                    </a:lnTo>
                    <a:lnTo>
                      <a:pt x="6" y="552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5" y="550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3" y="549"/>
                    </a:lnTo>
                    <a:lnTo>
                      <a:pt x="2" y="549"/>
                    </a:lnTo>
                    <a:lnTo>
                      <a:pt x="2" y="548"/>
                    </a:lnTo>
                    <a:lnTo>
                      <a:pt x="1" y="548"/>
                    </a:lnTo>
                    <a:lnTo>
                      <a:pt x="2" y="548"/>
                    </a:lnTo>
                    <a:lnTo>
                      <a:pt x="1" y="547"/>
                    </a:lnTo>
                    <a:lnTo>
                      <a:pt x="1" y="546"/>
                    </a:lnTo>
                    <a:lnTo>
                      <a:pt x="1" y="545"/>
                    </a:lnTo>
                    <a:lnTo>
                      <a:pt x="1" y="544"/>
                    </a:lnTo>
                    <a:lnTo>
                      <a:pt x="1" y="543"/>
                    </a:lnTo>
                    <a:lnTo>
                      <a:pt x="1" y="542"/>
                    </a:lnTo>
                    <a:lnTo>
                      <a:pt x="1" y="541"/>
                    </a:lnTo>
                    <a:lnTo>
                      <a:pt x="1" y="542"/>
                    </a:lnTo>
                    <a:lnTo>
                      <a:pt x="0" y="542"/>
                    </a:lnTo>
                    <a:lnTo>
                      <a:pt x="0" y="541"/>
                    </a:lnTo>
                    <a:lnTo>
                      <a:pt x="0" y="540"/>
                    </a:lnTo>
                    <a:lnTo>
                      <a:pt x="1" y="540"/>
                    </a:lnTo>
                    <a:lnTo>
                      <a:pt x="0" y="539"/>
                    </a:lnTo>
                    <a:lnTo>
                      <a:pt x="1" y="539"/>
                    </a:lnTo>
                    <a:lnTo>
                      <a:pt x="0" y="538"/>
                    </a:lnTo>
                    <a:lnTo>
                      <a:pt x="1" y="538"/>
                    </a:lnTo>
                    <a:lnTo>
                      <a:pt x="1" y="537"/>
                    </a:lnTo>
                    <a:lnTo>
                      <a:pt x="1" y="536"/>
                    </a:lnTo>
                    <a:lnTo>
                      <a:pt x="2" y="536"/>
                    </a:lnTo>
                    <a:lnTo>
                      <a:pt x="1" y="536"/>
                    </a:lnTo>
                    <a:lnTo>
                      <a:pt x="2" y="535"/>
                    </a:lnTo>
                    <a:lnTo>
                      <a:pt x="2" y="534"/>
                    </a:lnTo>
                    <a:lnTo>
                      <a:pt x="2" y="533"/>
                    </a:lnTo>
                    <a:lnTo>
                      <a:pt x="1" y="532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0"/>
                    </a:lnTo>
                    <a:lnTo>
                      <a:pt x="1" y="530"/>
                    </a:lnTo>
                    <a:lnTo>
                      <a:pt x="1" y="529"/>
                    </a:lnTo>
                    <a:lnTo>
                      <a:pt x="2" y="529"/>
                    </a:lnTo>
                    <a:lnTo>
                      <a:pt x="1" y="529"/>
                    </a:lnTo>
                    <a:lnTo>
                      <a:pt x="2" y="528"/>
                    </a:lnTo>
                    <a:lnTo>
                      <a:pt x="1" y="528"/>
                    </a:lnTo>
                    <a:lnTo>
                      <a:pt x="2" y="528"/>
                    </a:lnTo>
                    <a:lnTo>
                      <a:pt x="2" y="527"/>
                    </a:lnTo>
                    <a:lnTo>
                      <a:pt x="2" y="526"/>
                    </a:lnTo>
                    <a:lnTo>
                      <a:pt x="2" y="525"/>
                    </a:lnTo>
                    <a:lnTo>
                      <a:pt x="2" y="524"/>
                    </a:lnTo>
                    <a:lnTo>
                      <a:pt x="3" y="524"/>
                    </a:lnTo>
                    <a:lnTo>
                      <a:pt x="3" y="523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4" y="521"/>
                    </a:lnTo>
                    <a:lnTo>
                      <a:pt x="4" y="520"/>
                    </a:lnTo>
                    <a:lnTo>
                      <a:pt x="3" y="520"/>
                    </a:lnTo>
                    <a:lnTo>
                      <a:pt x="3" y="519"/>
                    </a:lnTo>
                    <a:lnTo>
                      <a:pt x="3" y="518"/>
                    </a:lnTo>
                    <a:lnTo>
                      <a:pt x="4" y="519"/>
                    </a:lnTo>
                    <a:lnTo>
                      <a:pt x="3" y="518"/>
                    </a:lnTo>
                    <a:lnTo>
                      <a:pt x="4" y="518"/>
                    </a:lnTo>
                    <a:lnTo>
                      <a:pt x="4" y="517"/>
                    </a:lnTo>
                    <a:lnTo>
                      <a:pt x="4" y="516"/>
                    </a:lnTo>
                    <a:lnTo>
                      <a:pt x="5" y="517"/>
                    </a:lnTo>
                    <a:lnTo>
                      <a:pt x="5" y="516"/>
                    </a:lnTo>
                    <a:lnTo>
                      <a:pt x="6" y="515"/>
                    </a:lnTo>
                    <a:lnTo>
                      <a:pt x="5" y="515"/>
                    </a:lnTo>
                    <a:lnTo>
                      <a:pt x="5" y="514"/>
                    </a:lnTo>
                    <a:lnTo>
                      <a:pt x="6" y="515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7" y="513"/>
                    </a:lnTo>
                    <a:lnTo>
                      <a:pt x="6" y="512"/>
                    </a:lnTo>
                    <a:lnTo>
                      <a:pt x="7" y="512"/>
                    </a:lnTo>
                    <a:lnTo>
                      <a:pt x="7" y="511"/>
                    </a:lnTo>
                    <a:lnTo>
                      <a:pt x="6" y="511"/>
                    </a:lnTo>
                    <a:lnTo>
                      <a:pt x="6" y="510"/>
                    </a:lnTo>
                    <a:lnTo>
                      <a:pt x="7" y="510"/>
                    </a:lnTo>
                    <a:lnTo>
                      <a:pt x="6" y="510"/>
                    </a:lnTo>
                    <a:lnTo>
                      <a:pt x="7" y="509"/>
                    </a:lnTo>
                    <a:lnTo>
                      <a:pt x="6" y="509"/>
                    </a:lnTo>
                    <a:lnTo>
                      <a:pt x="6" y="508"/>
                    </a:lnTo>
                    <a:lnTo>
                      <a:pt x="5" y="508"/>
                    </a:lnTo>
                    <a:lnTo>
                      <a:pt x="5" y="507"/>
                    </a:lnTo>
                    <a:lnTo>
                      <a:pt x="6" y="506"/>
                    </a:lnTo>
                    <a:lnTo>
                      <a:pt x="5" y="506"/>
                    </a:lnTo>
                    <a:lnTo>
                      <a:pt x="6" y="506"/>
                    </a:lnTo>
                    <a:lnTo>
                      <a:pt x="5" y="505"/>
                    </a:lnTo>
                    <a:lnTo>
                      <a:pt x="5" y="504"/>
                    </a:lnTo>
                    <a:lnTo>
                      <a:pt x="6" y="504"/>
                    </a:lnTo>
                    <a:lnTo>
                      <a:pt x="6" y="503"/>
                    </a:lnTo>
                    <a:lnTo>
                      <a:pt x="7" y="503"/>
                    </a:lnTo>
                    <a:lnTo>
                      <a:pt x="7" y="502"/>
                    </a:lnTo>
                    <a:lnTo>
                      <a:pt x="7" y="501"/>
                    </a:lnTo>
                    <a:lnTo>
                      <a:pt x="7" y="500"/>
                    </a:lnTo>
                    <a:lnTo>
                      <a:pt x="8" y="500"/>
                    </a:lnTo>
                    <a:lnTo>
                      <a:pt x="9" y="500"/>
                    </a:lnTo>
                    <a:lnTo>
                      <a:pt x="9" y="499"/>
                    </a:lnTo>
                    <a:lnTo>
                      <a:pt x="10" y="498"/>
                    </a:lnTo>
                    <a:lnTo>
                      <a:pt x="10" y="496"/>
                    </a:lnTo>
                    <a:lnTo>
                      <a:pt x="11" y="496"/>
                    </a:lnTo>
                    <a:lnTo>
                      <a:pt x="11" y="495"/>
                    </a:lnTo>
                    <a:lnTo>
                      <a:pt x="11" y="494"/>
                    </a:lnTo>
                    <a:lnTo>
                      <a:pt x="12" y="493"/>
                    </a:lnTo>
                    <a:lnTo>
                      <a:pt x="12" y="492"/>
                    </a:lnTo>
                    <a:lnTo>
                      <a:pt x="12" y="491"/>
                    </a:lnTo>
                    <a:lnTo>
                      <a:pt x="13" y="491"/>
                    </a:lnTo>
                    <a:lnTo>
                      <a:pt x="13" y="490"/>
                    </a:lnTo>
                    <a:lnTo>
                      <a:pt x="14" y="490"/>
                    </a:lnTo>
                    <a:lnTo>
                      <a:pt x="15" y="489"/>
                    </a:lnTo>
                    <a:lnTo>
                      <a:pt x="14" y="488"/>
                    </a:lnTo>
                    <a:lnTo>
                      <a:pt x="15" y="488"/>
                    </a:lnTo>
                    <a:lnTo>
                      <a:pt x="16" y="487"/>
                    </a:lnTo>
                    <a:lnTo>
                      <a:pt x="16" y="486"/>
                    </a:lnTo>
                    <a:lnTo>
                      <a:pt x="16" y="485"/>
                    </a:lnTo>
                    <a:lnTo>
                      <a:pt x="17" y="485"/>
                    </a:lnTo>
                    <a:lnTo>
                      <a:pt x="17" y="484"/>
                    </a:lnTo>
                    <a:lnTo>
                      <a:pt x="18" y="485"/>
                    </a:lnTo>
                    <a:lnTo>
                      <a:pt x="18" y="484"/>
                    </a:lnTo>
                    <a:lnTo>
                      <a:pt x="19" y="484"/>
                    </a:lnTo>
                    <a:lnTo>
                      <a:pt x="19" y="483"/>
                    </a:lnTo>
                    <a:lnTo>
                      <a:pt x="19" y="482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2" y="482"/>
                    </a:lnTo>
                    <a:lnTo>
                      <a:pt x="22" y="481"/>
                    </a:lnTo>
                    <a:lnTo>
                      <a:pt x="22" y="480"/>
                    </a:lnTo>
                    <a:lnTo>
                      <a:pt x="22" y="479"/>
                    </a:lnTo>
                    <a:lnTo>
                      <a:pt x="21" y="480"/>
                    </a:lnTo>
                    <a:lnTo>
                      <a:pt x="21" y="479"/>
                    </a:lnTo>
                    <a:lnTo>
                      <a:pt x="22" y="479"/>
                    </a:lnTo>
                    <a:lnTo>
                      <a:pt x="22" y="478"/>
                    </a:lnTo>
                    <a:lnTo>
                      <a:pt x="21" y="478"/>
                    </a:lnTo>
                    <a:lnTo>
                      <a:pt x="21" y="479"/>
                    </a:lnTo>
                    <a:lnTo>
                      <a:pt x="21" y="478"/>
                    </a:lnTo>
                    <a:lnTo>
                      <a:pt x="21" y="477"/>
                    </a:lnTo>
                    <a:lnTo>
                      <a:pt x="21" y="476"/>
                    </a:lnTo>
                    <a:lnTo>
                      <a:pt x="22" y="477"/>
                    </a:lnTo>
                    <a:lnTo>
                      <a:pt x="22" y="476"/>
                    </a:lnTo>
                    <a:lnTo>
                      <a:pt x="22" y="475"/>
                    </a:lnTo>
                    <a:lnTo>
                      <a:pt x="22" y="476"/>
                    </a:lnTo>
                    <a:lnTo>
                      <a:pt x="23" y="475"/>
                    </a:lnTo>
                    <a:lnTo>
                      <a:pt x="22" y="475"/>
                    </a:lnTo>
                    <a:lnTo>
                      <a:pt x="23" y="475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3" y="473"/>
                    </a:lnTo>
                    <a:lnTo>
                      <a:pt x="23" y="472"/>
                    </a:lnTo>
                    <a:lnTo>
                      <a:pt x="23" y="471"/>
                    </a:lnTo>
                    <a:lnTo>
                      <a:pt x="23" y="469"/>
                    </a:lnTo>
                    <a:lnTo>
                      <a:pt x="23" y="470"/>
                    </a:lnTo>
                    <a:lnTo>
                      <a:pt x="24" y="470"/>
                    </a:lnTo>
                    <a:lnTo>
                      <a:pt x="24" y="469"/>
                    </a:lnTo>
                    <a:lnTo>
                      <a:pt x="24" y="468"/>
                    </a:lnTo>
                    <a:lnTo>
                      <a:pt x="25" y="468"/>
                    </a:lnTo>
                    <a:lnTo>
                      <a:pt x="25" y="467"/>
                    </a:lnTo>
                    <a:lnTo>
                      <a:pt x="25" y="466"/>
                    </a:lnTo>
                    <a:lnTo>
                      <a:pt x="25" y="465"/>
                    </a:lnTo>
                    <a:lnTo>
                      <a:pt x="25" y="464"/>
                    </a:lnTo>
                    <a:lnTo>
                      <a:pt x="26" y="464"/>
                    </a:lnTo>
                    <a:lnTo>
                      <a:pt x="26" y="463"/>
                    </a:lnTo>
                    <a:lnTo>
                      <a:pt x="27" y="463"/>
                    </a:lnTo>
                    <a:lnTo>
                      <a:pt x="27" y="462"/>
                    </a:lnTo>
                    <a:lnTo>
                      <a:pt x="27" y="461"/>
                    </a:lnTo>
                    <a:lnTo>
                      <a:pt x="28" y="461"/>
                    </a:lnTo>
                    <a:lnTo>
                      <a:pt x="27" y="461"/>
                    </a:lnTo>
                    <a:lnTo>
                      <a:pt x="27" y="460"/>
                    </a:lnTo>
                    <a:lnTo>
                      <a:pt x="28" y="460"/>
                    </a:lnTo>
                    <a:lnTo>
                      <a:pt x="27" y="459"/>
                    </a:lnTo>
                    <a:lnTo>
                      <a:pt x="28" y="459"/>
                    </a:lnTo>
                    <a:lnTo>
                      <a:pt x="29" y="459"/>
                    </a:lnTo>
                    <a:lnTo>
                      <a:pt x="30" y="459"/>
                    </a:lnTo>
                    <a:lnTo>
                      <a:pt x="30" y="460"/>
                    </a:lnTo>
                    <a:lnTo>
                      <a:pt x="31" y="459"/>
                    </a:lnTo>
                    <a:lnTo>
                      <a:pt x="32" y="460"/>
                    </a:lnTo>
                    <a:lnTo>
                      <a:pt x="33" y="460"/>
                    </a:lnTo>
                    <a:lnTo>
                      <a:pt x="33" y="459"/>
                    </a:lnTo>
                    <a:lnTo>
                      <a:pt x="32" y="459"/>
                    </a:lnTo>
                    <a:lnTo>
                      <a:pt x="33" y="459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8"/>
                    </a:lnTo>
                    <a:lnTo>
                      <a:pt x="34" y="458"/>
                    </a:lnTo>
                    <a:lnTo>
                      <a:pt x="34" y="459"/>
                    </a:lnTo>
                    <a:lnTo>
                      <a:pt x="35" y="459"/>
                    </a:lnTo>
                    <a:lnTo>
                      <a:pt x="35" y="458"/>
                    </a:lnTo>
                    <a:lnTo>
                      <a:pt x="34" y="458"/>
                    </a:lnTo>
                    <a:lnTo>
                      <a:pt x="34" y="457"/>
                    </a:lnTo>
                    <a:lnTo>
                      <a:pt x="35" y="457"/>
                    </a:lnTo>
                    <a:lnTo>
                      <a:pt x="36" y="457"/>
                    </a:lnTo>
                    <a:lnTo>
                      <a:pt x="36" y="456"/>
                    </a:lnTo>
                    <a:lnTo>
                      <a:pt x="36" y="455"/>
                    </a:lnTo>
                    <a:lnTo>
                      <a:pt x="35" y="454"/>
                    </a:lnTo>
                    <a:lnTo>
                      <a:pt x="36" y="454"/>
                    </a:lnTo>
                    <a:lnTo>
                      <a:pt x="36" y="453"/>
                    </a:lnTo>
                    <a:lnTo>
                      <a:pt x="37" y="453"/>
                    </a:lnTo>
                    <a:lnTo>
                      <a:pt x="37" y="454"/>
                    </a:lnTo>
                    <a:lnTo>
                      <a:pt x="36" y="454"/>
                    </a:lnTo>
                    <a:lnTo>
                      <a:pt x="36" y="455"/>
                    </a:lnTo>
                    <a:lnTo>
                      <a:pt x="37" y="455"/>
                    </a:lnTo>
                    <a:lnTo>
                      <a:pt x="38" y="454"/>
                    </a:lnTo>
                    <a:lnTo>
                      <a:pt x="39" y="454"/>
                    </a:lnTo>
                    <a:lnTo>
                      <a:pt x="39" y="453"/>
                    </a:lnTo>
                    <a:lnTo>
                      <a:pt x="39" y="452"/>
                    </a:lnTo>
                    <a:lnTo>
                      <a:pt x="40" y="452"/>
                    </a:lnTo>
                    <a:lnTo>
                      <a:pt x="41" y="452"/>
                    </a:lnTo>
                    <a:lnTo>
                      <a:pt x="40" y="451"/>
                    </a:lnTo>
                    <a:lnTo>
                      <a:pt x="41" y="451"/>
                    </a:lnTo>
                    <a:lnTo>
                      <a:pt x="41" y="450"/>
                    </a:lnTo>
                    <a:lnTo>
                      <a:pt x="42" y="451"/>
                    </a:lnTo>
                    <a:lnTo>
                      <a:pt x="43" y="451"/>
                    </a:lnTo>
                    <a:lnTo>
                      <a:pt x="43" y="450"/>
                    </a:lnTo>
                    <a:lnTo>
                      <a:pt x="44" y="450"/>
                    </a:lnTo>
                    <a:lnTo>
                      <a:pt x="45" y="450"/>
                    </a:lnTo>
                    <a:lnTo>
                      <a:pt x="46" y="450"/>
                    </a:lnTo>
                    <a:lnTo>
                      <a:pt x="47" y="450"/>
                    </a:lnTo>
                    <a:lnTo>
                      <a:pt x="47" y="449"/>
                    </a:lnTo>
                    <a:lnTo>
                      <a:pt x="48" y="448"/>
                    </a:lnTo>
                    <a:lnTo>
                      <a:pt x="48" y="447"/>
                    </a:lnTo>
                    <a:lnTo>
                      <a:pt x="49" y="447"/>
                    </a:lnTo>
                    <a:lnTo>
                      <a:pt x="49" y="448"/>
                    </a:lnTo>
                    <a:lnTo>
                      <a:pt x="50" y="448"/>
                    </a:lnTo>
                    <a:lnTo>
                      <a:pt x="50" y="447"/>
                    </a:lnTo>
                    <a:lnTo>
                      <a:pt x="51" y="447"/>
                    </a:lnTo>
                    <a:lnTo>
                      <a:pt x="51" y="446"/>
                    </a:lnTo>
                    <a:lnTo>
                      <a:pt x="51" y="445"/>
                    </a:lnTo>
                    <a:lnTo>
                      <a:pt x="51" y="444"/>
                    </a:lnTo>
                    <a:lnTo>
                      <a:pt x="52" y="444"/>
                    </a:lnTo>
                    <a:lnTo>
                      <a:pt x="53" y="443"/>
                    </a:lnTo>
                    <a:lnTo>
                      <a:pt x="54" y="444"/>
                    </a:lnTo>
                    <a:lnTo>
                      <a:pt x="54" y="443"/>
                    </a:lnTo>
                    <a:lnTo>
                      <a:pt x="54" y="442"/>
                    </a:lnTo>
                    <a:lnTo>
                      <a:pt x="54" y="441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3" y="439"/>
                    </a:lnTo>
                    <a:lnTo>
                      <a:pt x="54" y="439"/>
                    </a:lnTo>
                    <a:lnTo>
                      <a:pt x="55" y="439"/>
                    </a:lnTo>
                    <a:lnTo>
                      <a:pt x="55" y="438"/>
                    </a:lnTo>
                    <a:lnTo>
                      <a:pt x="56" y="438"/>
                    </a:lnTo>
                    <a:lnTo>
                      <a:pt x="56" y="437"/>
                    </a:lnTo>
                    <a:lnTo>
                      <a:pt x="55" y="436"/>
                    </a:lnTo>
                    <a:lnTo>
                      <a:pt x="56" y="436"/>
                    </a:lnTo>
                    <a:lnTo>
                      <a:pt x="56" y="435"/>
                    </a:lnTo>
                    <a:lnTo>
                      <a:pt x="56" y="436"/>
                    </a:lnTo>
                    <a:lnTo>
                      <a:pt x="57" y="436"/>
                    </a:lnTo>
                    <a:lnTo>
                      <a:pt x="57" y="437"/>
                    </a:lnTo>
                    <a:lnTo>
                      <a:pt x="58" y="437"/>
                    </a:lnTo>
                    <a:lnTo>
                      <a:pt x="59" y="437"/>
                    </a:lnTo>
                    <a:lnTo>
                      <a:pt x="59" y="436"/>
                    </a:lnTo>
                    <a:lnTo>
                      <a:pt x="58" y="435"/>
                    </a:lnTo>
                    <a:lnTo>
                      <a:pt x="58" y="434"/>
                    </a:lnTo>
                    <a:lnTo>
                      <a:pt x="57" y="434"/>
                    </a:lnTo>
                    <a:lnTo>
                      <a:pt x="56" y="433"/>
                    </a:lnTo>
                    <a:lnTo>
                      <a:pt x="57" y="432"/>
                    </a:lnTo>
                    <a:lnTo>
                      <a:pt x="56" y="431"/>
                    </a:lnTo>
                    <a:lnTo>
                      <a:pt x="57" y="431"/>
                    </a:lnTo>
                    <a:lnTo>
                      <a:pt x="58" y="431"/>
                    </a:lnTo>
                    <a:lnTo>
                      <a:pt x="59" y="432"/>
                    </a:lnTo>
                    <a:lnTo>
                      <a:pt x="60" y="432"/>
                    </a:lnTo>
                    <a:lnTo>
                      <a:pt x="60" y="431"/>
                    </a:lnTo>
                    <a:lnTo>
                      <a:pt x="60" y="430"/>
                    </a:lnTo>
                    <a:lnTo>
                      <a:pt x="60" y="429"/>
                    </a:lnTo>
                    <a:lnTo>
                      <a:pt x="61" y="429"/>
                    </a:lnTo>
                    <a:lnTo>
                      <a:pt x="61" y="431"/>
                    </a:lnTo>
                    <a:lnTo>
                      <a:pt x="62" y="431"/>
                    </a:lnTo>
                    <a:lnTo>
                      <a:pt x="63" y="431"/>
                    </a:lnTo>
                    <a:lnTo>
                      <a:pt x="64" y="431"/>
                    </a:lnTo>
                    <a:lnTo>
                      <a:pt x="63" y="430"/>
                    </a:lnTo>
                    <a:lnTo>
                      <a:pt x="63" y="429"/>
                    </a:lnTo>
                    <a:lnTo>
                      <a:pt x="64" y="429"/>
                    </a:lnTo>
                    <a:lnTo>
                      <a:pt x="64" y="430"/>
                    </a:lnTo>
                    <a:lnTo>
                      <a:pt x="65" y="430"/>
                    </a:lnTo>
                    <a:lnTo>
                      <a:pt x="64" y="429"/>
                    </a:lnTo>
                    <a:lnTo>
                      <a:pt x="64" y="428"/>
                    </a:lnTo>
                    <a:lnTo>
                      <a:pt x="64" y="427"/>
                    </a:lnTo>
                    <a:lnTo>
                      <a:pt x="65" y="429"/>
                    </a:lnTo>
                    <a:lnTo>
                      <a:pt x="66" y="429"/>
                    </a:lnTo>
                    <a:lnTo>
                      <a:pt x="66" y="428"/>
                    </a:lnTo>
                    <a:lnTo>
                      <a:pt x="66" y="427"/>
                    </a:lnTo>
                    <a:lnTo>
                      <a:pt x="67" y="427"/>
                    </a:lnTo>
                    <a:lnTo>
                      <a:pt x="67" y="428"/>
                    </a:lnTo>
                    <a:lnTo>
                      <a:pt x="67" y="426"/>
                    </a:lnTo>
                    <a:lnTo>
                      <a:pt x="68" y="426"/>
                    </a:lnTo>
                    <a:lnTo>
                      <a:pt x="68" y="425"/>
                    </a:lnTo>
                    <a:lnTo>
                      <a:pt x="68" y="424"/>
                    </a:lnTo>
                    <a:lnTo>
                      <a:pt x="67" y="424"/>
                    </a:lnTo>
                    <a:lnTo>
                      <a:pt x="67" y="423"/>
                    </a:lnTo>
                    <a:lnTo>
                      <a:pt x="67" y="422"/>
                    </a:lnTo>
                    <a:lnTo>
                      <a:pt x="68" y="422"/>
                    </a:lnTo>
                    <a:lnTo>
                      <a:pt x="68" y="423"/>
                    </a:lnTo>
                    <a:lnTo>
                      <a:pt x="69" y="423"/>
                    </a:lnTo>
                    <a:lnTo>
                      <a:pt x="70" y="423"/>
                    </a:lnTo>
                    <a:lnTo>
                      <a:pt x="70" y="422"/>
                    </a:lnTo>
                    <a:lnTo>
                      <a:pt x="71" y="421"/>
                    </a:lnTo>
                    <a:lnTo>
                      <a:pt x="70" y="420"/>
                    </a:lnTo>
                    <a:lnTo>
                      <a:pt x="71" y="420"/>
                    </a:lnTo>
                    <a:lnTo>
                      <a:pt x="70" y="420"/>
                    </a:lnTo>
                    <a:lnTo>
                      <a:pt x="70" y="419"/>
                    </a:lnTo>
                    <a:lnTo>
                      <a:pt x="71" y="419"/>
                    </a:lnTo>
                    <a:lnTo>
                      <a:pt x="71" y="418"/>
                    </a:lnTo>
                    <a:lnTo>
                      <a:pt x="70" y="418"/>
                    </a:lnTo>
                    <a:lnTo>
                      <a:pt x="69" y="418"/>
                    </a:lnTo>
                    <a:lnTo>
                      <a:pt x="69" y="419"/>
                    </a:lnTo>
                    <a:lnTo>
                      <a:pt x="69" y="418"/>
                    </a:lnTo>
                    <a:lnTo>
                      <a:pt x="70" y="417"/>
                    </a:lnTo>
                    <a:lnTo>
                      <a:pt x="69" y="417"/>
                    </a:lnTo>
                    <a:lnTo>
                      <a:pt x="69" y="416"/>
                    </a:lnTo>
                    <a:lnTo>
                      <a:pt x="68" y="416"/>
                    </a:lnTo>
                    <a:lnTo>
                      <a:pt x="67" y="416"/>
                    </a:lnTo>
                    <a:lnTo>
                      <a:pt x="67" y="415"/>
                    </a:lnTo>
                    <a:lnTo>
                      <a:pt x="67" y="414"/>
                    </a:lnTo>
                    <a:lnTo>
                      <a:pt x="67" y="413"/>
                    </a:lnTo>
                    <a:lnTo>
                      <a:pt x="66" y="412"/>
                    </a:lnTo>
                    <a:lnTo>
                      <a:pt x="64" y="413"/>
                    </a:lnTo>
                    <a:lnTo>
                      <a:pt x="62" y="411"/>
                    </a:lnTo>
                    <a:lnTo>
                      <a:pt x="63" y="410"/>
                    </a:lnTo>
                    <a:lnTo>
                      <a:pt x="64" y="409"/>
                    </a:lnTo>
                    <a:lnTo>
                      <a:pt x="63" y="409"/>
                    </a:lnTo>
                    <a:lnTo>
                      <a:pt x="63" y="408"/>
                    </a:lnTo>
                    <a:lnTo>
                      <a:pt x="62" y="408"/>
                    </a:lnTo>
                    <a:lnTo>
                      <a:pt x="63" y="407"/>
                    </a:lnTo>
                    <a:lnTo>
                      <a:pt x="62" y="407"/>
                    </a:lnTo>
                    <a:lnTo>
                      <a:pt x="62" y="406"/>
                    </a:lnTo>
                    <a:lnTo>
                      <a:pt x="63" y="405"/>
                    </a:lnTo>
                    <a:lnTo>
                      <a:pt x="63" y="404"/>
                    </a:lnTo>
                    <a:lnTo>
                      <a:pt x="63" y="403"/>
                    </a:lnTo>
                    <a:lnTo>
                      <a:pt x="63" y="402"/>
                    </a:lnTo>
                    <a:lnTo>
                      <a:pt x="63" y="401"/>
                    </a:lnTo>
                    <a:lnTo>
                      <a:pt x="64" y="401"/>
                    </a:lnTo>
                    <a:lnTo>
                      <a:pt x="64" y="400"/>
                    </a:lnTo>
                    <a:lnTo>
                      <a:pt x="65" y="400"/>
                    </a:lnTo>
                    <a:lnTo>
                      <a:pt x="65" y="399"/>
                    </a:lnTo>
                    <a:lnTo>
                      <a:pt x="66" y="399"/>
                    </a:lnTo>
                    <a:lnTo>
                      <a:pt x="67" y="399"/>
                    </a:lnTo>
                    <a:lnTo>
                      <a:pt x="68" y="399"/>
                    </a:lnTo>
                    <a:lnTo>
                      <a:pt x="69" y="399"/>
                    </a:lnTo>
                    <a:lnTo>
                      <a:pt x="69" y="400"/>
                    </a:lnTo>
                    <a:lnTo>
                      <a:pt x="70" y="400"/>
                    </a:lnTo>
                    <a:lnTo>
                      <a:pt x="70" y="399"/>
                    </a:lnTo>
                    <a:lnTo>
                      <a:pt x="71" y="398"/>
                    </a:lnTo>
                    <a:lnTo>
                      <a:pt x="73" y="398"/>
                    </a:lnTo>
                    <a:lnTo>
                      <a:pt x="74" y="398"/>
                    </a:lnTo>
                    <a:lnTo>
                      <a:pt x="74" y="397"/>
                    </a:lnTo>
                    <a:lnTo>
                      <a:pt x="74" y="396"/>
                    </a:lnTo>
                    <a:lnTo>
                      <a:pt x="75" y="396"/>
                    </a:lnTo>
                    <a:lnTo>
                      <a:pt x="76" y="397"/>
                    </a:lnTo>
                    <a:lnTo>
                      <a:pt x="76" y="398"/>
                    </a:lnTo>
                    <a:lnTo>
                      <a:pt x="77" y="398"/>
                    </a:lnTo>
                    <a:lnTo>
                      <a:pt x="77" y="397"/>
                    </a:lnTo>
                    <a:lnTo>
                      <a:pt x="78" y="397"/>
                    </a:lnTo>
                    <a:lnTo>
                      <a:pt x="77" y="396"/>
                    </a:lnTo>
                    <a:lnTo>
                      <a:pt x="76" y="396"/>
                    </a:lnTo>
                    <a:lnTo>
                      <a:pt x="76" y="395"/>
                    </a:lnTo>
                    <a:lnTo>
                      <a:pt x="75" y="394"/>
                    </a:lnTo>
                    <a:lnTo>
                      <a:pt x="76" y="393"/>
                    </a:lnTo>
                    <a:lnTo>
                      <a:pt x="77" y="394"/>
                    </a:lnTo>
                    <a:lnTo>
                      <a:pt x="77" y="393"/>
                    </a:lnTo>
                    <a:lnTo>
                      <a:pt x="78" y="393"/>
                    </a:lnTo>
                    <a:lnTo>
                      <a:pt x="78" y="392"/>
                    </a:lnTo>
                    <a:lnTo>
                      <a:pt x="78" y="391"/>
                    </a:lnTo>
                    <a:lnTo>
                      <a:pt x="77" y="390"/>
                    </a:lnTo>
                    <a:lnTo>
                      <a:pt x="77" y="389"/>
                    </a:lnTo>
                    <a:lnTo>
                      <a:pt x="78" y="389"/>
                    </a:lnTo>
                    <a:lnTo>
                      <a:pt x="78" y="388"/>
                    </a:lnTo>
                    <a:lnTo>
                      <a:pt x="78" y="387"/>
                    </a:lnTo>
                    <a:lnTo>
                      <a:pt x="79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4"/>
                    </a:lnTo>
                    <a:lnTo>
                      <a:pt x="81" y="384"/>
                    </a:lnTo>
                    <a:lnTo>
                      <a:pt x="82" y="384"/>
                    </a:lnTo>
                    <a:lnTo>
                      <a:pt x="82" y="385"/>
                    </a:lnTo>
                    <a:lnTo>
                      <a:pt x="83" y="385"/>
                    </a:lnTo>
                    <a:lnTo>
                      <a:pt x="84" y="384"/>
                    </a:lnTo>
                    <a:lnTo>
                      <a:pt x="85" y="384"/>
                    </a:lnTo>
                    <a:lnTo>
                      <a:pt x="85" y="383"/>
                    </a:lnTo>
                    <a:lnTo>
                      <a:pt x="86" y="383"/>
                    </a:lnTo>
                    <a:lnTo>
                      <a:pt x="87" y="383"/>
                    </a:lnTo>
                    <a:lnTo>
                      <a:pt x="88" y="382"/>
                    </a:lnTo>
                    <a:lnTo>
                      <a:pt x="89" y="382"/>
                    </a:lnTo>
                    <a:lnTo>
                      <a:pt x="90" y="381"/>
                    </a:lnTo>
                    <a:lnTo>
                      <a:pt x="91" y="381"/>
                    </a:lnTo>
                    <a:lnTo>
                      <a:pt x="92" y="381"/>
                    </a:lnTo>
                    <a:lnTo>
                      <a:pt x="93" y="380"/>
                    </a:lnTo>
                    <a:lnTo>
                      <a:pt x="94" y="380"/>
                    </a:lnTo>
                    <a:lnTo>
                      <a:pt x="95" y="381"/>
                    </a:lnTo>
                    <a:lnTo>
                      <a:pt x="96" y="381"/>
                    </a:lnTo>
                    <a:lnTo>
                      <a:pt x="96" y="380"/>
                    </a:lnTo>
                    <a:lnTo>
                      <a:pt x="97" y="379"/>
                    </a:lnTo>
                    <a:lnTo>
                      <a:pt x="98" y="379"/>
                    </a:lnTo>
                    <a:lnTo>
                      <a:pt x="99" y="379"/>
                    </a:lnTo>
                    <a:lnTo>
                      <a:pt x="100" y="378"/>
                    </a:lnTo>
                    <a:lnTo>
                      <a:pt x="101" y="378"/>
                    </a:lnTo>
                    <a:lnTo>
                      <a:pt x="101" y="376"/>
                    </a:lnTo>
                    <a:lnTo>
                      <a:pt x="101" y="375"/>
                    </a:lnTo>
                    <a:lnTo>
                      <a:pt x="101" y="374"/>
                    </a:lnTo>
                    <a:lnTo>
                      <a:pt x="102" y="374"/>
                    </a:lnTo>
                    <a:lnTo>
                      <a:pt x="102" y="372"/>
                    </a:lnTo>
                    <a:lnTo>
                      <a:pt x="103" y="371"/>
                    </a:lnTo>
                    <a:lnTo>
                      <a:pt x="104" y="370"/>
                    </a:lnTo>
                    <a:lnTo>
                      <a:pt x="105" y="369"/>
                    </a:lnTo>
                    <a:lnTo>
                      <a:pt x="105" y="368"/>
                    </a:lnTo>
                    <a:lnTo>
                      <a:pt x="105" y="367"/>
                    </a:lnTo>
                    <a:lnTo>
                      <a:pt x="106" y="366"/>
                    </a:lnTo>
                    <a:lnTo>
                      <a:pt x="107" y="365"/>
                    </a:lnTo>
                    <a:lnTo>
                      <a:pt x="108" y="364"/>
                    </a:lnTo>
                    <a:lnTo>
                      <a:pt x="108" y="363"/>
                    </a:lnTo>
                    <a:lnTo>
                      <a:pt x="109" y="362"/>
                    </a:lnTo>
                    <a:lnTo>
                      <a:pt x="109" y="361"/>
                    </a:lnTo>
                    <a:lnTo>
                      <a:pt x="109" y="360"/>
                    </a:lnTo>
                    <a:lnTo>
                      <a:pt x="110" y="359"/>
                    </a:lnTo>
                    <a:lnTo>
                      <a:pt x="111" y="359"/>
                    </a:lnTo>
                    <a:lnTo>
                      <a:pt x="112" y="359"/>
                    </a:lnTo>
                    <a:lnTo>
                      <a:pt x="113" y="359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6" y="359"/>
                    </a:lnTo>
                    <a:lnTo>
                      <a:pt x="117" y="359"/>
                    </a:lnTo>
                    <a:lnTo>
                      <a:pt x="119" y="360"/>
                    </a:lnTo>
                    <a:lnTo>
                      <a:pt x="120" y="360"/>
                    </a:lnTo>
                    <a:lnTo>
                      <a:pt x="121" y="360"/>
                    </a:lnTo>
                    <a:lnTo>
                      <a:pt x="122" y="360"/>
                    </a:lnTo>
                    <a:lnTo>
                      <a:pt x="123" y="359"/>
                    </a:lnTo>
                    <a:lnTo>
                      <a:pt x="124" y="359"/>
                    </a:lnTo>
                    <a:lnTo>
                      <a:pt x="124" y="360"/>
                    </a:lnTo>
                    <a:lnTo>
                      <a:pt x="125" y="360"/>
                    </a:lnTo>
                    <a:lnTo>
                      <a:pt x="126" y="359"/>
                    </a:lnTo>
                    <a:lnTo>
                      <a:pt x="127" y="359"/>
                    </a:lnTo>
                    <a:lnTo>
                      <a:pt x="128" y="359"/>
                    </a:lnTo>
                    <a:lnTo>
                      <a:pt x="128" y="360"/>
                    </a:lnTo>
                    <a:lnTo>
                      <a:pt x="129" y="360"/>
                    </a:lnTo>
                    <a:lnTo>
                      <a:pt x="130" y="360"/>
                    </a:lnTo>
                    <a:lnTo>
                      <a:pt x="131" y="360"/>
                    </a:lnTo>
                    <a:lnTo>
                      <a:pt x="132" y="360"/>
                    </a:lnTo>
                    <a:lnTo>
                      <a:pt x="133" y="360"/>
                    </a:lnTo>
                    <a:lnTo>
                      <a:pt x="134" y="360"/>
                    </a:lnTo>
                    <a:lnTo>
                      <a:pt x="134" y="359"/>
                    </a:lnTo>
                    <a:lnTo>
                      <a:pt x="135" y="359"/>
                    </a:lnTo>
                    <a:lnTo>
                      <a:pt x="135" y="358"/>
                    </a:lnTo>
                    <a:lnTo>
                      <a:pt x="136" y="357"/>
                    </a:lnTo>
                    <a:lnTo>
                      <a:pt x="137" y="356"/>
                    </a:lnTo>
                    <a:lnTo>
                      <a:pt x="137" y="355"/>
                    </a:lnTo>
                    <a:lnTo>
                      <a:pt x="138" y="355"/>
                    </a:lnTo>
                    <a:lnTo>
                      <a:pt x="139" y="355"/>
                    </a:lnTo>
                    <a:lnTo>
                      <a:pt x="140" y="355"/>
                    </a:lnTo>
                    <a:lnTo>
                      <a:pt x="140" y="354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2" y="352"/>
                    </a:lnTo>
                    <a:lnTo>
                      <a:pt x="144" y="353"/>
                    </a:lnTo>
                    <a:lnTo>
                      <a:pt x="145" y="353"/>
                    </a:lnTo>
                    <a:lnTo>
                      <a:pt x="146" y="354"/>
                    </a:lnTo>
                    <a:lnTo>
                      <a:pt x="146" y="355"/>
                    </a:lnTo>
                    <a:lnTo>
                      <a:pt x="147" y="355"/>
                    </a:lnTo>
                    <a:lnTo>
                      <a:pt x="147" y="354"/>
                    </a:lnTo>
                    <a:lnTo>
                      <a:pt x="148" y="354"/>
                    </a:lnTo>
                    <a:lnTo>
                      <a:pt x="148" y="353"/>
                    </a:lnTo>
                    <a:lnTo>
                      <a:pt x="148" y="352"/>
                    </a:lnTo>
                    <a:lnTo>
                      <a:pt x="148" y="351"/>
                    </a:lnTo>
                    <a:lnTo>
                      <a:pt x="149" y="351"/>
                    </a:lnTo>
                    <a:lnTo>
                      <a:pt x="150" y="350"/>
                    </a:lnTo>
                    <a:lnTo>
                      <a:pt x="151" y="348"/>
                    </a:lnTo>
                    <a:lnTo>
                      <a:pt x="152" y="346"/>
                    </a:lnTo>
                    <a:lnTo>
                      <a:pt x="154" y="345"/>
                    </a:lnTo>
                    <a:lnTo>
                      <a:pt x="154" y="344"/>
                    </a:lnTo>
                    <a:lnTo>
                      <a:pt x="155" y="344"/>
                    </a:lnTo>
                    <a:lnTo>
                      <a:pt x="156" y="344"/>
                    </a:lnTo>
                    <a:lnTo>
                      <a:pt x="156" y="343"/>
                    </a:lnTo>
                    <a:lnTo>
                      <a:pt x="156" y="342"/>
                    </a:lnTo>
                    <a:lnTo>
                      <a:pt x="156" y="341"/>
                    </a:lnTo>
                    <a:lnTo>
                      <a:pt x="160" y="336"/>
                    </a:lnTo>
                    <a:lnTo>
                      <a:pt x="161" y="335"/>
                    </a:lnTo>
                    <a:lnTo>
                      <a:pt x="161" y="333"/>
                    </a:lnTo>
                    <a:lnTo>
                      <a:pt x="161" y="332"/>
                    </a:lnTo>
                    <a:lnTo>
                      <a:pt x="159" y="326"/>
                    </a:lnTo>
                    <a:lnTo>
                      <a:pt x="159" y="325"/>
                    </a:lnTo>
                    <a:lnTo>
                      <a:pt x="159" y="324"/>
                    </a:lnTo>
                    <a:lnTo>
                      <a:pt x="160" y="324"/>
                    </a:lnTo>
                    <a:lnTo>
                      <a:pt x="160" y="323"/>
                    </a:lnTo>
                    <a:lnTo>
                      <a:pt x="161" y="324"/>
                    </a:lnTo>
                    <a:lnTo>
                      <a:pt x="161" y="325"/>
                    </a:lnTo>
                    <a:lnTo>
                      <a:pt x="161" y="326"/>
                    </a:lnTo>
                    <a:lnTo>
                      <a:pt x="162" y="326"/>
                    </a:lnTo>
                    <a:lnTo>
                      <a:pt x="163" y="326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5" y="320"/>
                    </a:lnTo>
                    <a:lnTo>
                      <a:pt x="166" y="320"/>
                    </a:lnTo>
                    <a:lnTo>
                      <a:pt x="167" y="320"/>
                    </a:lnTo>
                    <a:lnTo>
                      <a:pt x="167" y="319"/>
                    </a:lnTo>
                    <a:lnTo>
                      <a:pt x="167" y="318"/>
                    </a:lnTo>
                    <a:lnTo>
                      <a:pt x="167" y="317"/>
                    </a:lnTo>
                    <a:lnTo>
                      <a:pt x="166" y="316"/>
                    </a:lnTo>
                    <a:lnTo>
                      <a:pt x="167" y="315"/>
                    </a:lnTo>
                    <a:lnTo>
                      <a:pt x="168" y="313"/>
                    </a:lnTo>
                    <a:lnTo>
                      <a:pt x="168" y="312"/>
                    </a:lnTo>
                    <a:lnTo>
                      <a:pt x="168" y="311"/>
                    </a:lnTo>
                    <a:lnTo>
                      <a:pt x="168" y="310"/>
                    </a:lnTo>
                    <a:lnTo>
                      <a:pt x="169" y="309"/>
                    </a:lnTo>
                    <a:lnTo>
                      <a:pt x="170" y="308"/>
                    </a:lnTo>
                    <a:lnTo>
                      <a:pt x="171" y="307"/>
                    </a:lnTo>
                    <a:lnTo>
                      <a:pt x="171" y="306"/>
                    </a:lnTo>
                    <a:lnTo>
                      <a:pt x="171" y="305"/>
                    </a:lnTo>
                    <a:lnTo>
                      <a:pt x="170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9" y="301"/>
                    </a:lnTo>
                    <a:lnTo>
                      <a:pt x="169" y="300"/>
                    </a:lnTo>
                    <a:lnTo>
                      <a:pt x="170" y="299"/>
                    </a:lnTo>
                    <a:lnTo>
                      <a:pt x="170" y="298"/>
                    </a:lnTo>
                    <a:lnTo>
                      <a:pt x="171" y="298"/>
                    </a:lnTo>
                    <a:lnTo>
                      <a:pt x="172" y="297"/>
                    </a:lnTo>
                    <a:lnTo>
                      <a:pt x="173" y="296"/>
                    </a:lnTo>
                    <a:lnTo>
                      <a:pt x="174" y="296"/>
                    </a:lnTo>
                    <a:lnTo>
                      <a:pt x="174" y="295"/>
                    </a:lnTo>
                    <a:lnTo>
                      <a:pt x="173" y="295"/>
                    </a:lnTo>
                    <a:lnTo>
                      <a:pt x="172" y="295"/>
                    </a:lnTo>
                    <a:lnTo>
                      <a:pt x="172" y="294"/>
                    </a:lnTo>
                    <a:lnTo>
                      <a:pt x="172" y="293"/>
                    </a:lnTo>
                    <a:lnTo>
                      <a:pt x="172" y="291"/>
                    </a:lnTo>
                    <a:lnTo>
                      <a:pt x="173" y="290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5" y="286"/>
                    </a:lnTo>
                    <a:lnTo>
                      <a:pt x="176" y="285"/>
                    </a:lnTo>
                    <a:lnTo>
                      <a:pt x="177" y="285"/>
                    </a:lnTo>
                    <a:lnTo>
                      <a:pt x="178" y="285"/>
                    </a:lnTo>
                    <a:lnTo>
                      <a:pt x="179" y="285"/>
                    </a:lnTo>
                    <a:lnTo>
                      <a:pt x="179" y="284"/>
                    </a:lnTo>
                    <a:lnTo>
                      <a:pt x="180" y="283"/>
                    </a:lnTo>
                    <a:lnTo>
                      <a:pt x="181" y="281"/>
                    </a:lnTo>
                    <a:lnTo>
                      <a:pt x="182" y="280"/>
                    </a:lnTo>
                    <a:lnTo>
                      <a:pt x="184" y="280"/>
                    </a:lnTo>
                    <a:lnTo>
                      <a:pt x="184" y="279"/>
                    </a:lnTo>
                    <a:lnTo>
                      <a:pt x="185" y="279"/>
                    </a:lnTo>
                    <a:lnTo>
                      <a:pt x="185" y="278"/>
                    </a:lnTo>
                    <a:lnTo>
                      <a:pt x="185" y="277"/>
                    </a:lnTo>
                    <a:lnTo>
                      <a:pt x="186" y="276"/>
                    </a:lnTo>
                    <a:lnTo>
                      <a:pt x="186" y="275"/>
                    </a:lnTo>
                    <a:lnTo>
                      <a:pt x="187" y="275"/>
                    </a:lnTo>
                    <a:lnTo>
                      <a:pt x="188" y="274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5"/>
                    </a:lnTo>
                    <a:lnTo>
                      <a:pt x="192" y="275"/>
                    </a:lnTo>
                    <a:lnTo>
                      <a:pt x="193" y="274"/>
                    </a:lnTo>
                    <a:lnTo>
                      <a:pt x="194" y="273"/>
                    </a:lnTo>
                    <a:lnTo>
                      <a:pt x="195" y="272"/>
                    </a:lnTo>
                    <a:lnTo>
                      <a:pt x="196" y="272"/>
                    </a:lnTo>
                    <a:lnTo>
                      <a:pt x="197" y="270"/>
                    </a:lnTo>
                    <a:lnTo>
                      <a:pt x="198" y="269"/>
                    </a:lnTo>
                    <a:lnTo>
                      <a:pt x="199" y="269"/>
                    </a:lnTo>
                    <a:lnTo>
                      <a:pt x="200" y="269"/>
                    </a:lnTo>
                    <a:lnTo>
                      <a:pt x="201" y="270"/>
                    </a:lnTo>
                    <a:lnTo>
                      <a:pt x="202" y="270"/>
                    </a:lnTo>
                    <a:lnTo>
                      <a:pt x="203" y="270"/>
                    </a:lnTo>
                    <a:lnTo>
                      <a:pt x="205" y="269"/>
                    </a:lnTo>
                    <a:lnTo>
                      <a:pt x="206" y="268"/>
                    </a:lnTo>
                    <a:lnTo>
                      <a:pt x="207" y="266"/>
                    </a:lnTo>
                    <a:lnTo>
                      <a:pt x="208" y="266"/>
                    </a:lnTo>
                    <a:lnTo>
                      <a:pt x="209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11" y="269"/>
                    </a:lnTo>
                    <a:lnTo>
                      <a:pt x="210" y="270"/>
                    </a:lnTo>
                    <a:lnTo>
                      <a:pt x="211" y="272"/>
                    </a:lnTo>
                    <a:lnTo>
                      <a:pt x="211" y="273"/>
                    </a:lnTo>
                    <a:lnTo>
                      <a:pt x="212" y="274"/>
                    </a:lnTo>
                    <a:lnTo>
                      <a:pt x="213" y="274"/>
                    </a:lnTo>
                    <a:lnTo>
                      <a:pt x="215" y="273"/>
                    </a:lnTo>
                    <a:lnTo>
                      <a:pt x="216" y="274"/>
                    </a:lnTo>
                    <a:lnTo>
                      <a:pt x="216" y="273"/>
                    </a:lnTo>
                    <a:lnTo>
                      <a:pt x="217" y="273"/>
                    </a:lnTo>
                    <a:lnTo>
                      <a:pt x="219" y="272"/>
                    </a:lnTo>
                    <a:lnTo>
                      <a:pt x="219" y="271"/>
                    </a:lnTo>
                    <a:lnTo>
                      <a:pt x="220" y="271"/>
                    </a:lnTo>
                    <a:lnTo>
                      <a:pt x="221" y="270"/>
                    </a:lnTo>
                    <a:lnTo>
                      <a:pt x="222" y="270"/>
                    </a:lnTo>
                    <a:lnTo>
                      <a:pt x="223" y="270"/>
                    </a:lnTo>
                    <a:lnTo>
                      <a:pt x="223" y="269"/>
                    </a:lnTo>
                    <a:lnTo>
                      <a:pt x="225" y="269"/>
                    </a:lnTo>
                    <a:lnTo>
                      <a:pt x="226" y="268"/>
                    </a:lnTo>
                    <a:lnTo>
                      <a:pt x="226" y="267"/>
                    </a:lnTo>
                    <a:lnTo>
                      <a:pt x="226" y="266"/>
                    </a:lnTo>
                    <a:lnTo>
                      <a:pt x="228" y="264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1" y="262"/>
                    </a:lnTo>
                    <a:lnTo>
                      <a:pt x="232" y="262"/>
                    </a:lnTo>
                    <a:lnTo>
                      <a:pt x="233" y="262"/>
                    </a:lnTo>
                    <a:lnTo>
                      <a:pt x="233" y="261"/>
                    </a:lnTo>
                    <a:lnTo>
                      <a:pt x="233" y="260"/>
                    </a:lnTo>
                    <a:lnTo>
                      <a:pt x="232" y="259"/>
                    </a:lnTo>
                    <a:lnTo>
                      <a:pt x="232" y="257"/>
                    </a:lnTo>
                    <a:lnTo>
                      <a:pt x="233" y="256"/>
                    </a:lnTo>
                    <a:lnTo>
                      <a:pt x="233" y="255"/>
                    </a:lnTo>
                    <a:lnTo>
                      <a:pt x="233" y="254"/>
                    </a:lnTo>
                    <a:lnTo>
                      <a:pt x="233" y="253"/>
                    </a:lnTo>
                    <a:lnTo>
                      <a:pt x="234" y="252"/>
                    </a:lnTo>
                    <a:lnTo>
                      <a:pt x="234" y="251"/>
                    </a:lnTo>
                    <a:lnTo>
                      <a:pt x="235" y="251"/>
                    </a:lnTo>
                    <a:lnTo>
                      <a:pt x="236" y="250"/>
                    </a:lnTo>
                    <a:lnTo>
                      <a:pt x="237" y="250"/>
                    </a:lnTo>
                    <a:lnTo>
                      <a:pt x="237" y="249"/>
                    </a:lnTo>
                    <a:lnTo>
                      <a:pt x="238" y="249"/>
                    </a:lnTo>
                    <a:lnTo>
                      <a:pt x="238" y="248"/>
                    </a:lnTo>
                    <a:lnTo>
                      <a:pt x="237" y="247"/>
                    </a:lnTo>
                    <a:lnTo>
                      <a:pt x="237" y="246"/>
                    </a:lnTo>
                    <a:lnTo>
                      <a:pt x="237" y="245"/>
                    </a:lnTo>
                    <a:lnTo>
                      <a:pt x="237" y="244"/>
                    </a:lnTo>
                    <a:lnTo>
                      <a:pt x="237" y="243"/>
                    </a:lnTo>
                    <a:lnTo>
                      <a:pt x="238" y="242"/>
                    </a:lnTo>
                    <a:lnTo>
                      <a:pt x="238" y="241"/>
                    </a:lnTo>
                    <a:lnTo>
                      <a:pt x="239" y="241"/>
                    </a:lnTo>
                    <a:lnTo>
                      <a:pt x="240" y="240"/>
                    </a:lnTo>
                    <a:lnTo>
                      <a:pt x="240" y="239"/>
                    </a:lnTo>
                    <a:lnTo>
                      <a:pt x="239" y="237"/>
                    </a:lnTo>
                    <a:lnTo>
                      <a:pt x="240" y="236"/>
                    </a:lnTo>
                    <a:lnTo>
                      <a:pt x="240" y="235"/>
                    </a:lnTo>
                    <a:lnTo>
                      <a:pt x="241" y="235"/>
                    </a:lnTo>
                    <a:lnTo>
                      <a:pt x="241" y="234"/>
                    </a:lnTo>
                    <a:lnTo>
                      <a:pt x="242" y="234"/>
                    </a:lnTo>
                    <a:lnTo>
                      <a:pt x="242" y="232"/>
                    </a:lnTo>
                    <a:lnTo>
                      <a:pt x="243" y="232"/>
                    </a:lnTo>
                    <a:lnTo>
                      <a:pt x="244" y="230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4" y="227"/>
                    </a:lnTo>
                    <a:lnTo>
                      <a:pt x="243" y="227"/>
                    </a:lnTo>
                    <a:lnTo>
                      <a:pt x="243" y="226"/>
                    </a:lnTo>
                    <a:lnTo>
                      <a:pt x="244" y="225"/>
                    </a:lnTo>
                    <a:lnTo>
                      <a:pt x="246" y="223"/>
                    </a:lnTo>
                    <a:lnTo>
                      <a:pt x="247" y="222"/>
                    </a:lnTo>
                    <a:lnTo>
                      <a:pt x="247" y="221"/>
                    </a:lnTo>
                    <a:lnTo>
                      <a:pt x="247" y="220"/>
                    </a:lnTo>
                    <a:lnTo>
                      <a:pt x="246" y="218"/>
                    </a:lnTo>
                    <a:lnTo>
                      <a:pt x="247" y="216"/>
                    </a:lnTo>
                    <a:lnTo>
                      <a:pt x="246" y="215"/>
                    </a:lnTo>
                    <a:lnTo>
                      <a:pt x="246" y="214"/>
                    </a:lnTo>
                    <a:lnTo>
                      <a:pt x="245" y="214"/>
                    </a:lnTo>
                    <a:lnTo>
                      <a:pt x="245" y="213"/>
                    </a:lnTo>
                    <a:lnTo>
                      <a:pt x="245" y="212"/>
                    </a:lnTo>
                    <a:lnTo>
                      <a:pt x="245" y="211"/>
                    </a:lnTo>
                    <a:lnTo>
                      <a:pt x="244" y="210"/>
                    </a:lnTo>
                    <a:lnTo>
                      <a:pt x="244" y="209"/>
                    </a:lnTo>
                    <a:lnTo>
                      <a:pt x="244" y="208"/>
                    </a:lnTo>
                    <a:lnTo>
                      <a:pt x="245" y="208"/>
                    </a:lnTo>
                    <a:lnTo>
                      <a:pt x="245" y="207"/>
                    </a:lnTo>
                    <a:lnTo>
                      <a:pt x="245" y="205"/>
                    </a:lnTo>
                    <a:lnTo>
                      <a:pt x="245" y="204"/>
                    </a:lnTo>
                    <a:lnTo>
                      <a:pt x="245" y="203"/>
                    </a:lnTo>
                    <a:lnTo>
                      <a:pt x="246" y="203"/>
                    </a:lnTo>
                    <a:lnTo>
                      <a:pt x="247" y="202"/>
                    </a:lnTo>
                    <a:lnTo>
                      <a:pt x="247" y="201"/>
                    </a:lnTo>
                    <a:lnTo>
                      <a:pt x="247" y="200"/>
                    </a:lnTo>
                    <a:lnTo>
                      <a:pt x="247" y="198"/>
                    </a:lnTo>
                    <a:lnTo>
                      <a:pt x="247" y="197"/>
                    </a:lnTo>
                    <a:lnTo>
                      <a:pt x="247" y="196"/>
                    </a:lnTo>
                    <a:lnTo>
                      <a:pt x="247" y="195"/>
                    </a:lnTo>
                    <a:lnTo>
                      <a:pt x="248" y="194"/>
                    </a:lnTo>
                    <a:lnTo>
                      <a:pt x="248" y="193"/>
                    </a:lnTo>
                    <a:lnTo>
                      <a:pt x="249" y="192"/>
                    </a:lnTo>
                    <a:lnTo>
                      <a:pt x="249" y="191"/>
                    </a:lnTo>
                    <a:lnTo>
                      <a:pt x="250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52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4" y="184"/>
                    </a:lnTo>
                    <a:lnTo>
                      <a:pt x="254" y="183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3" y="179"/>
                    </a:lnTo>
                    <a:lnTo>
                      <a:pt x="253" y="178"/>
                    </a:lnTo>
                    <a:lnTo>
                      <a:pt x="254" y="178"/>
                    </a:lnTo>
                    <a:lnTo>
                      <a:pt x="254" y="177"/>
                    </a:lnTo>
                    <a:lnTo>
                      <a:pt x="255" y="177"/>
                    </a:lnTo>
                    <a:lnTo>
                      <a:pt x="255" y="178"/>
                    </a:lnTo>
                    <a:lnTo>
                      <a:pt x="256" y="179"/>
                    </a:lnTo>
                    <a:lnTo>
                      <a:pt x="258" y="179"/>
                    </a:lnTo>
                    <a:lnTo>
                      <a:pt x="259" y="179"/>
                    </a:lnTo>
                    <a:lnTo>
                      <a:pt x="261" y="178"/>
                    </a:lnTo>
                    <a:lnTo>
                      <a:pt x="262" y="177"/>
                    </a:lnTo>
                    <a:lnTo>
                      <a:pt x="262" y="175"/>
                    </a:lnTo>
                    <a:lnTo>
                      <a:pt x="263" y="175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3"/>
                    </a:lnTo>
                    <a:lnTo>
                      <a:pt x="262" y="172"/>
                    </a:lnTo>
                    <a:lnTo>
                      <a:pt x="261" y="170"/>
                    </a:lnTo>
                    <a:lnTo>
                      <a:pt x="261" y="169"/>
                    </a:lnTo>
                    <a:lnTo>
                      <a:pt x="261" y="168"/>
                    </a:lnTo>
                    <a:lnTo>
                      <a:pt x="261" y="167"/>
                    </a:lnTo>
                    <a:lnTo>
                      <a:pt x="261" y="166"/>
                    </a:lnTo>
                    <a:lnTo>
                      <a:pt x="261" y="165"/>
                    </a:lnTo>
                    <a:lnTo>
                      <a:pt x="260" y="164"/>
                    </a:lnTo>
                    <a:lnTo>
                      <a:pt x="260" y="163"/>
                    </a:lnTo>
                    <a:lnTo>
                      <a:pt x="260" y="162"/>
                    </a:lnTo>
                    <a:lnTo>
                      <a:pt x="260" y="161"/>
                    </a:lnTo>
                    <a:lnTo>
                      <a:pt x="261" y="160"/>
                    </a:lnTo>
                    <a:lnTo>
                      <a:pt x="262" y="160"/>
                    </a:lnTo>
                    <a:lnTo>
                      <a:pt x="262" y="159"/>
                    </a:lnTo>
                    <a:lnTo>
                      <a:pt x="262" y="158"/>
                    </a:lnTo>
                    <a:lnTo>
                      <a:pt x="262" y="157"/>
                    </a:lnTo>
                    <a:lnTo>
                      <a:pt x="262" y="156"/>
                    </a:lnTo>
                    <a:lnTo>
                      <a:pt x="262" y="155"/>
                    </a:lnTo>
                    <a:lnTo>
                      <a:pt x="263" y="154"/>
                    </a:lnTo>
                    <a:lnTo>
                      <a:pt x="263" y="152"/>
                    </a:lnTo>
                    <a:lnTo>
                      <a:pt x="263" y="151"/>
                    </a:lnTo>
                    <a:lnTo>
                      <a:pt x="262" y="150"/>
                    </a:lnTo>
                    <a:lnTo>
                      <a:pt x="262" y="149"/>
                    </a:lnTo>
                    <a:lnTo>
                      <a:pt x="261" y="148"/>
                    </a:lnTo>
                    <a:lnTo>
                      <a:pt x="261" y="147"/>
                    </a:lnTo>
                    <a:lnTo>
                      <a:pt x="262" y="146"/>
                    </a:lnTo>
                    <a:lnTo>
                      <a:pt x="262" y="145"/>
                    </a:lnTo>
                    <a:lnTo>
                      <a:pt x="261" y="144"/>
                    </a:lnTo>
                    <a:lnTo>
                      <a:pt x="262" y="143"/>
                    </a:lnTo>
                    <a:lnTo>
                      <a:pt x="262" y="142"/>
                    </a:lnTo>
                    <a:lnTo>
                      <a:pt x="262" y="141"/>
                    </a:lnTo>
                    <a:lnTo>
                      <a:pt x="261" y="140"/>
                    </a:lnTo>
                    <a:lnTo>
                      <a:pt x="261" y="139"/>
                    </a:lnTo>
                    <a:lnTo>
                      <a:pt x="260" y="138"/>
                    </a:lnTo>
                    <a:lnTo>
                      <a:pt x="260" y="137"/>
                    </a:lnTo>
                    <a:lnTo>
                      <a:pt x="261" y="136"/>
                    </a:lnTo>
                    <a:lnTo>
                      <a:pt x="262" y="136"/>
                    </a:lnTo>
                    <a:lnTo>
                      <a:pt x="263" y="136"/>
                    </a:lnTo>
                    <a:lnTo>
                      <a:pt x="264" y="135"/>
                    </a:lnTo>
                    <a:lnTo>
                      <a:pt x="265" y="136"/>
                    </a:lnTo>
                    <a:lnTo>
                      <a:pt x="266" y="135"/>
                    </a:lnTo>
                    <a:lnTo>
                      <a:pt x="266" y="134"/>
                    </a:lnTo>
                    <a:lnTo>
                      <a:pt x="267" y="134"/>
                    </a:lnTo>
                    <a:lnTo>
                      <a:pt x="267" y="133"/>
                    </a:lnTo>
                    <a:lnTo>
                      <a:pt x="268" y="132"/>
                    </a:lnTo>
                    <a:lnTo>
                      <a:pt x="269" y="131"/>
                    </a:lnTo>
                    <a:lnTo>
                      <a:pt x="269" y="129"/>
                    </a:lnTo>
                    <a:lnTo>
                      <a:pt x="270" y="126"/>
                    </a:lnTo>
                    <a:lnTo>
                      <a:pt x="270" y="125"/>
                    </a:lnTo>
                    <a:lnTo>
                      <a:pt x="271" y="124"/>
                    </a:lnTo>
                    <a:lnTo>
                      <a:pt x="271" y="123"/>
                    </a:lnTo>
                    <a:lnTo>
                      <a:pt x="271" y="122"/>
                    </a:lnTo>
                    <a:lnTo>
                      <a:pt x="272" y="121"/>
                    </a:lnTo>
                    <a:lnTo>
                      <a:pt x="272" y="119"/>
                    </a:lnTo>
                    <a:lnTo>
                      <a:pt x="272" y="117"/>
                    </a:lnTo>
                    <a:lnTo>
                      <a:pt x="272" y="116"/>
                    </a:lnTo>
                    <a:lnTo>
                      <a:pt x="273" y="116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6" y="114"/>
                    </a:lnTo>
                    <a:lnTo>
                      <a:pt x="276" y="113"/>
                    </a:lnTo>
                    <a:lnTo>
                      <a:pt x="277" y="113"/>
                    </a:lnTo>
                    <a:lnTo>
                      <a:pt x="279" y="112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0" y="109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8"/>
                    </a:lnTo>
                    <a:lnTo>
                      <a:pt x="283" y="107"/>
                    </a:lnTo>
                    <a:lnTo>
                      <a:pt x="283" y="105"/>
                    </a:lnTo>
                    <a:lnTo>
                      <a:pt x="282" y="103"/>
                    </a:lnTo>
                    <a:lnTo>
                      <a:pt x="283" y="102"/>
                    </a:lnTo>
                    <a:lnTo>
                      <a:pt x="283" y="101"/>
                    </a:lnTo>
                    <a:lnTo>
                      <a:pt x="284" y="100"/>
                    </a:lnTo>
                    <a:lnTo>
                      <a:pt x="285" y="99"/>
                    </a:lnTo>
                    <a:lnTo>
                      <a:pt x="286" y="98"/>
                    </a:lnTo>
                    <a:lnTo>
                      <a:pt x="287" y="97"/>
                    </a:lnTo>
                    <a:lnTo>
                      <a:pt x="288" y="96"/>
                    </a:lnTo>
                    <a:lnTo>
                      <a:pt x="289" y="95"/>
                    </a:lnTo>
                    <a:lnTo>
                      <a:pt x="289" y="94"/>
                    </a:lnTo>
                    <a:lnTo>
                      <a:pt x="290" y="91"/>
                    </a:lnTo>
                    <a:lnTo>
                      <a:pt x="289" y="91"/>
                    </a:lnTo>
                    <a:lnTo>
                      <a:pt x="290" y="90"/>
                    </a:lnTo>
                    <a:lnTo>
                      <a:pt x="291" y="89"/>
                    </a:lnTo>
                    <a:lnTo>
                      <a:pt x="291" y="88"/>
                    </a:lnTo>
                    <a:lnTo>
                      <a:pt x="292" y="88"/>
                    </a:lnTo>
                    <a:lnTo>
                      <a:pt x="292" y="86"/>
                    </a:lnTo>
                    <a:lnTo>
                      <a:pt x="292" y="85"/>
                    </a:lnTo>
                    <a:lnTo>
                      <a:pt x="292" y="84"/>
                    </a:lnTo>
                    <a:lnTo>
                      <a:pt x="292" y="83"/>
                    </a:lnTo>
                    <a:lnTo>
                      <a:pt x="291" y="83"/>
                    </a:lnTo>
                    <a:lnTo>
                      <a:pt x="290" y="82"/>
                    </a:lnTo>
                    <a:lnTo>
                      <a:pt x="291" y="80"/>
                    </a:lnTo>
                    <a:lnTo>
                      <a:pt x="291" y="79"/>
                    </a:lnTo>
                    <a:lnTo>
                      <a:pt x="291" y="78"/>
                    </a:lnTo>
                    <a:lnTo>
                      <a:pt x="291" y="77"/>
                    </a:lnTo>
                    <a:lnTo>
                      <a:pt x="291" y="76"/>
                    </a:lnTo>
                    <a:lnTo>
                      <a:pt x="292" y="75"/>
                    </a:lnTo>
                    <a:lnTo>
                      <a:pt x="292" y="74"/>
                    </a:lnTo>
                    <a:lnTo>
                      <a:pt x="292" y="73"/>
                    </a:lnTo>
                    <a:lnTo>
                      <a:pt x="292" y="72"/>
                    </a:lnTo>
                    <a:lnTo>
                      <a:pt x="291" y="71"/>
                    </a:lnTo>
                    <a:lnTo>
                      <a:pt x="291" y="70"/>
                    </a:lnTo>
                    <a:lnTo>
                      <a:pt x="290" y="69"/>
                    </a:lnTo>
                    <a:lnTo>
                      <a:pt x="290" y="68"/>
                    </a:lnTo>
                    <a:lnTo>
                      <a:pt x="290" y="67"/>
                    </a:lnTo>
                    <a:lnTo>
                      <a:pt x="291" y="67"/>
                    </a:lnTo>
                    <a:lnTo>
                      <a:pt x="292" y="67"/>
                    </a:lnTo>
                    <a:lnTo>
                      <a:pt x="293" y="67"/>
                    </a:lnTo>
                    <a:lnTo>
                      <a:pt x="294" y="67"/>
                    </a:lnTo>
                    <a:lnTo>
                      <a:pt x="294" y="66"/>
                    </a:lnTo>
                    <a:lnTo>
                      <a:pt x="294" y="65"/>
                    </a:lnTo>
                    <a:lnTo>
                      <a:pt x="293" y="64"/>
                    </a:lnTo>
                    <a:lnTo>
                      <a:pt x="292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2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299" y="56"/>
                    </a:lnTo>
                    <a:lnTo>
                      <a:pt x="299" y="55"/>
                    </a:lnTo>
                    <a:lnTo>
                      <a:pt x="300" y="55"/>
                    </a:lnTo>
                    <a:lnTo>
                      <a:pt x="300" y="53"/>
                    </a:lnTo>
                    <a:lnTo>
                      <a:pt x="301" y="52"/>
                    </a:lnTo>
                    <a:lnTo>
                      <a:pt x="301" y="51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2" y="48"/>
                    </a:lnTo>
                    <a:lnTo>
                      <a:pt x="301" y="47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4" name="Freeform 601"/>
              <p:cNvSpPr>
                <a:spLocks/>
              </p:cNvSpPr>
              <p:nvPr/>
            </p:nvSpPr>
            <p:spPr bwMode="auto">
              <a:xfrm>
                <a:off x="2420938" y="1598613"/>
                <a:ext cx="555625" cy="604837"/>
              </a:xfrm>
              <a:custGeom>
                <a:avLst/>
                <a:gdLst>
                  <a:gd name="T0" fmla="*/ 2147483646 w 540"/>
                  <a:gd name="T1" fmla="*/ 2147483646 h 589"/>
                  <a:gd name="T2" fmla="*/ 2147483646 w 540"/>
                  <a:gd name="T3" fmla="*/ 2147483646 h 589"/>
                  <a:gd name="T4" fmla="*/ 2147483646 w 540"/>
                  <a:gd name="T5" fmla="*/ 2147483646 h 589"/>
                  <a:gd name="T6" fmla="*/ 2147483646 w 540"/>
                  <a:gd name="T7" fmla="*/ 2147483646 h 589"/>
                  <a:gd name="T8" fmla="*/ 2147483646 w 540"/>
                  <a:gd name="T9" fmla="*/ 2147483646 h 589"/>
                  <a:gd name="T10" fmla="*/ 2147483646 w 540"/>
                  <a:gd name="T11" fmla="*/ 2147483646 h 589"/>
                  <a:gd name="T12" fmla="*/ 2147483646 w 540"/>
                  <a:gd name="T13" fmla="*/ 2147483646 h 589"/>
                  <a:gd name="T14" fmla="*/ 2147483646 w 540"/>
                  <a:gd name="T15" fmla="*/ 2147483646 h 589"/>
                  <a:gd name="T16" fmla="*/ 2147483646 w 540"/>
                  <a:gd name="T17" fmla="*/ 2147483646 h 589"/>
                  <a:gd name="T18" fmla="*/ 2147483646 w 540"/>
                  <a:gd name="T19" fmla="*/ 2147483646 h 589"/>
                  <a:gd name="T20" fmla="*/ 2147483646 w 540"/>
                  <a:gd name="T21" fmla="*/ 2147483646 h 589"/>
                  <a:gd name="T22" fmla="*/ 2147483646 w 540"/>
                  <a:gd name="T23" fmla="*/ 2147483646 h 589"/>
                  <a:gd name="T24" fmla="*/ 2147483646 w 540"/>
                  <a:gd name="T25" fmla="*/ 2147483646 h 589"/>
                  <a:gd name="T26" fmla="*/ 2147483646 w 540"/>
                  <a:gd name="T27" fmla="*/ 2147483646 h 589"/>
                  <a:gd name="T28" fmla="*/ 2147483646 w 540"/>
                  <a:gd name="T29" fmla="*/ 2147483646 h 589"/>
                  <a:gd name="T30" fmla="*/ 2147483646 w 540"/>
                  <a:gd name="T31" fmla="*/ 2147483646 h 589"/>
                  <a:gd name="T32" fmla="*/ 2147483646 w 540"/>
                  <a:gd name="T33" fmla="*/ 2147483646 h 589"/>
                  <a:gd name="T34" fmla="*/ 2147483646 w 540"/>
                  <a:gd name="T35" fmla="*/ 2147483646 h 589"/>
                  <a:gd name="T36" fmla="*/ 2147483646 w 540"/>
                  <a:gd name="T37" fmla="*/ 2147483646 h 589"/>
                  <a:gd name="T38" fmla="*/ 2147483646 w 540"/>
                  <a:gd name="T39" fmla="*/ 2147483646 h 589"/>
                  <a:gd name="T40" fmla="*/ 2147483646 w 540"/>
                  <a:gd name="T41" fmla="*/ 2147483646 h 589"/>
                  <a:gd name="T42" fmla="*/ 2147483646 w 540"/>
                  <a:gd name="T43" fmla="*/ 2147483646 h 589"/>
                  <a:gd name="T44" fmla="*/ 2147483646 w 540"/>
                  <a:gd name="T45" fmla="*/ 2147483646 h 589"/>
                  <a:gd name="T46" fmla="*/ 2147483646 w 540"/>
                  <a:gd name="T47" fmla="*/ 2147483646 h 589"/>
                  <a:gd name="T48" fmla="*/ 2147483646 w 540"/>
                  <a:gd name="T49" fmla="*/ 2147483646 h 589"/>
                  <a:gd name="T50" fmla="*/ 2147483646 w 540"/>
                  <a:gd name="T51" fmla="*/ 2147483646 h 589"/>
                  <a:gd name="T52" fmla="*/ 2147483646 w 540"/>
                  <a:gd name="T53" fmla="*/ 2147483646 h 589"/>
                  <a:gd name="T54" fmla="*/ 2147483646 w 540"/>
                  <a:gd name="T55" fmla="*/ 2147483646 h 589"/>
                  <a:gd name="T56" fmla="*/ 2147483646 w 540"/>
                  <a:gd name="T57" fmla="*/ 2147483646 h 589"/>
                  <a:gd name="T58" fmla="*/ 2147483646 w 540"/>
                  <a:gd name="T59" fmla="*/ 2147483646 h 589"/>
                  <a:gd name="T60" fmla="*/ 2147483646 w 540"/>
                  <a:gd name="T61" fmla="*/ 2147483646 h 589"/>
                  <a:gd name="T62" fmla="*/ 2147483646 w 540"/>
                  <a:gd name="T63" fmla="*/ 2147483646 h 589"/>
                  <a:gd name="T64" fmla="*/ 2147483646 w 540"/>
                  <a:gd name="T65" fmla="*/ 2147483646 h 589"/>
                  <a:gd name="T66" fmla="*/ 2147483646 w 540"/>
                  <a:gd name="T67" fmla="*/ 2147483646 h 589"/>
                  <a:gd name="T68" fmla="*/ 2147483646 w 540"/>
                  <a:gd name="T69" fmla="*/ 2147483646 h 589"/>
                  <a:gd name="T70" fmla="*/ 2147483646 w 540"/>
                  <a:gd name="T71" fmla="*/ 2147483646 h 589"/>
                  <a:gd name="T72" fmla="*/ 2147483646 w 540"/>
                  <a:gd name="T73" fmla="*/ 2147483646 h 589"/>
                  <a:gd name="T74" fmla="*/ 2147483646 w 540"/>
                  <a:gd name="T75" fmla="*/ 2147483646 h 589"/>
                  <a:gd name="T76" fmla="*/ 2147483646 w 540"/>
                  <a:gd name="T77" fmla="*/ 2147483646 h 589"/>
                  <a:gd name="T78" fmla="*/ 2147483646 w 540"/>
                  <a:gd name="T79" fmla="*/ 2147483646 h 589"/>
                  <a:gd name="T80" fmla="*/ 2147483646 w 540"/>
                  <a:gd name="T81" fmla="*/ 2147483646 h 589"/>
                  <a:gd name="T82" fmla="*/ 2147483646 w 540"/>
                  <a:gd name="T83" fmla="*/ 2147483646 h 589"/>
                  <a:gd name="T84" fmla="*/ 2147483646 w 540"/>
                  <a:gd name="T85" fmla="*/ 2147483646 h 589"/>
                  <a:gd name="T86" fmla="*/ 2147483646 w 540"/>
                  <a:gd name="T87" fmla="*/ 2147483646 h 589"/>
                  <a:gd name="T88" fmla="*/ 2147483646 w 540"/>
                  <a:gd name="T89" fmla="*/ 2147483646 h 589"/>
                  <a:gd name="T90" fmla="*/ 2147483646 w 540"/>
                  <a:gd name="T91" fmla="*/ 2147483646 h 589"/>
                  <a:gd name="T92" fmla="*/ 2147483646 w 540"/>
                  <a:gd name="T93" fmla="*/ 2147483646 h 589"/>
                  <a:gd name="T94" fmla="*/ 2147483646 w 540"/>
                  <a:gd name="T95" fmla="*/ 2147483646 h 589"/>
                  <a:gd name="T96" fmla="*/ 2147483646 w 540"/>
                  <a:gd name="T97" fmla="*/ 2147483646 h 589"/>
                  <a:gd name="T98" fmla="*/ 2147483646 w 540"/>
                  <a:gd name="T99" fmla="*/ 2147483646 h 589"/>
                  <a:gd name="T100" fmla="*/ 2147483646 w 540"/>
                  <a:gd name="T101" fmla="*/ 2147483646 h 589"/>
                  <a:gd name="T102" fmla="*/ 2147483646 w 540"/>
                  <a:gd name="T103" fmla="*/ 2147483646 h 589"/>
                  <a:gd name="T104" fmla="*/ 2147483646 w 540"/>
                  <a:gd name="T105" fmla="*/ 2147483646 h 589"/>
                  <a:gd name="T106" fmla="*/ 2147483646 w 540"/>
                  <a:gd name="T107" fmla="*/ 2147483646 h 589"/>
                  <a:gd name="T108" fmla="*/ 2147483646 w 540"/>
                  <a:gd name="T109" fmla="*/ 2147483646 h 589"/>
                  <a:gd name="T110" fmla="*/ 2147483646 w 540"/>
                  <a:gd name="T111" fmla="*/ 2147483646 h 589"/>
                  <a:gd name="T112" fmla="*/ 2147483646 w 540"/>
                  <a:gd name="T113" fmla="*/ 2147483646 h 589"/>
                  <a:gd name="T114" fmla="*/ 2147483646 w 540"/>
                  <a:gd name="T115" fmla="*/ 2147483646 h 589"/>
                  <a:gd name="T116" fmla="*/ 2147483646 w 540"/>
                  <a:gd name="T117" fmla="*/ 2147483646 h 589"/>
                  <a:gd name="T118" fmla="*/ 2147483646 w 540"/>
                  <a:gd name="T119" fmla="*/ 2147483646 h 589"/>
                  <a:gd name="T120" fmla="*/ 2147483646 w 540"/>
                  <a:gd name="T121" fmla="*/ 2147483646 h 589"/>
                  <a:gd name="T122" fmla="*/ 2147483646 w 540"/>
                  <a:gd name="T123" fmla="*/ 2147483646 h 589"/>
                  <a:gd name="T124" fmla="*/ 2147483646 w 540"/>
                  <a:gd name="T125" fmla="*/ 2147483646 h 58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40"/>
                  <a:gd name="T190" fmla="*/ 0 h 589"/>
                  <a:gd name="T191" fmla="*/ 540 w 540"/>
                  <a:gd name="T192" fmla="*/ 589 h 58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40" h="589">
                    <a:moveTo>
                      <a:pt x="515" y="395"/>
                    </a:moveTo>
                    <a:lnTo>
                      <a:pt x="514" y="395"/>
                    </a:lnTo>
                    <a:lnTo>
                      <a:pt x="512" y="394"/>
                    </a:lnTo>
                    <a:lnTo>
                      <a:pt x="511" y="394"/>
                    </a:lnTo>
                    <a:lnTo>
                      <a:pt x="508" y="394"/>
                    </a:lnTo>
                    <a:lnTo>
                      <a:pt x="505" y="394"/>
                    </a:lnTo>
                    <a:lnTo>
                      <a:pt x="504" y="394"/>
                    </a:lnTo>
                    <a:lnTo>
                      <a:pt x="496" y="395"/>
                    </a:lnTo>
                    <a:lnTo>
                      <a:pt x="491" y="396"/>
                    </a:lnTo>
                    <a:lnTo>
                      <a:pt x="489" y="397"/>
                    </a:lnTo>
                    <a:lnTo>
                      <a:pt x="487" y="397"/>
                    </a:lnTo>
                    <a:lnTo>
                      <a:pt x="483" y="400"/>
                    </a:lnTo>
                    <a:lnTo>
                      <a:pt x="482" y="400"/>
                    </a:lnTo>
                    <a:lnTo>
                      <a:pt x="481" y="401"/>
                    </a:lnTo>
                    <a:lnTo>
                      <a:pt x="479" y="402"/>
                    </a:lnTo>
                    <a:lnTo>
                      <a:pt x="478" y="404"/>
                    </a:lnTo>
                    <a:lnTo>
                      <a:pt x="476" y="406"/>
                    </a:lnTo>
                    <a:lnTo>
                      <a:pt x="476" y="407"/>
                    </a:lnTo>
                    <a:lnTo>
                      <a:pt x="475" y="408"/>
                    </a:lnTo>
                    <a:lnTo>
                      <a:pt x="475" y="411"/>
                    </a:lnTo>
                    <a:lnTo>
                      <a:pt x="474" y="413"/>
                    </a:lnTo>
                    <a:lnTo>
                      <a:pt x="474" y="414"/>
                    </a:lnTo>
                    <a:lnTo>
                      <a:pt x="474" y="416"/>
                    </a:lnTo>
                    <a:lnTo>
                      <a:pt x="472" y="419"/>
                    </a:lnTo>
                    <a:lnTo>
                      <a:pt x="471" y="421"/>
                    </a:lnTo>
                    <a:lnTo>
                      <a:pt x="470" y="422"/>
                    </a:lnTo>
                    <a:lnTo>
                      <a:pt x="470" y="423"/>
                    </a:lnTo>
                    <a:lnTo>
                      <a:pt x="469" y="425"/>
                    </a:lnTo>
                    <a:lnTo>
                      <a:pt x="468" y="427"/>
                    </a:lnTo>
                    <a:lnTo>
                      <a:pt x="467" y="430"/>
                    </a:lnTo>
                    <a:lnTo>
                      <a:pt x="466" y="431"/>
                    </a:lnTo>
                    <a:lnTo>
                      <a:pt x="465" y="434"/>
                    </a:lnTo>
                    <a:lnTo>
                      <a:pt x="462" y="437"/>
                    </a:lnTo>
                    <a:lnTo>
                      <a:pt x="460" y="440"/>
                    </a:lnTo>
                    <a:lnTo>
                      <a:pt x="459" y="440"/>
                    </a:lnTo>
                    <a:lnTo>
                      <a:pt x="458" y="441"/>
                    </a:lnTo>
                    <a:lnTo>
                      <a:pt x="457" y="441"/>
                    </a:lnTo>
                    <a:lnTo>
                      <a:pt x="456" y="442"/>
                    </a:lnTo>
                    <a:lnTo>
                      <a:pt x="454" y="444"/>
                    </a:lnTo>
                    <a:lnTo>
                      <a:pt x="452" y="446"/>
                    </a:lnTo>
                    <a:lnTo>
                      <a:pt x="451" y="447"/>
                    </a:lnTo>
                    <a:lnTo>
                      <a:pt x="449" y="448"/>
                    </a:lnTo>
                    <a:lnTo>
                      <a:pt x="447" y="450"/>
                    </a:lnTo>
                    <a:lnTo>
                      <a:pt x="444" y="451"/>
                    </a:lnTo>
                    <a:lnTo>
                      <a:pt x="442" y="452"/>
                    </a:lnTo>
                    <a:lnTo>
                      <a:pt x="439" y="453"/>
                    </a:lnTo>
                    <a:lnTo>
                      <a:pt x="425" y="456"/>
                    </a:lnTo>
                    <a:lnTo>
                      <a:pt x="423" y="457"/>
                    </a:lnTo>
                    <a:lnTo>
                      <a:pt x="421" y="458"/>
                    </a:lnTo>
                    <a:lnTo>
                      <a:pt x="419" y="459"/>
                    </a:lnTo>
                    <a:lnTo>
                      <a:pt x="419" y="460"/>
                    </a:lnTo>
                    <a:lnTo>
                      <a:pt x="418" y="461"/>
                    </a:lnTo>
                    <a:lnTo>
                      <a:pt x="417" y="463"/>
                    </a:lnTo>
                    <a:lnTo>
                      <a:pt x="416" y="464"/>
                    </a:lnTo>
                    <a:lnTo>
                      <a:pt x="415" y="465"/>
                    </a:lnTo>
                    <a:lnTo>
                      <a:pt x="412" y="468"/>
                    </a:lnTo>
                    <a:lnTo>
                      <a:pt x="410" y="471"/>
                    </a:lnTo>
                    <a:lnTo>
                      <a:pt x="409" y="471"/>
                    </a:lnTo>
                    <a:lnTo>
                      <a:pt x="408" y="472"/>
                    </a:lnTo>
                    <a:lnTo>
                      <a:pt x="406" y="473"/>
                    </a:lnTo>
                    <a:lnTo>
                      <a:pt x="404" y="473"/>
                    </a:lnTo>
                    <a:lnTo>
                      <a:pt x="402" y="474"/>
                    </a:lnTo>
                    <a:lnTo>
                      <a:pt x="400" y="474"/>
                    </a:lnTo>
                    <a:lnTo>
                      <a:pt x="398" y="474"/>
                    </a:lnTo>
                    <a:lnTo>
                      <a:pt x="396" y="475"/>
                    </a:lnTo>
                    <a:lnTo>
                      <a:pt x="395" y="475"/>
                    </a:lnTo>
                    <a:lnTo>
                      <a:pt x="393" y="475"/>
                    </a:lnTo>
                    <a:lnTo>
                      <a:pt x="393" y="476"/>
                    </a:lnTo>
                    <a:lnTo>
                      <a:pt x="392" y="476"/>
                    </a:lnTo>
                    <a:lnTo>
                      <a:pt x="391" y="478"/>
                    </a:lnTo>
                    <a:lnTo>
                      <a:pt x="390" y="479"/>
                    </a:lnTo>
                    <a:lnTo>
                      <a:pt x="388" y="482"/>
                    </a:lnTo>
                    <a:lnTo>
                      <a:pt x="388" y="483"/>
                    </a:lnTo>
                    <a:lnTo>
                      <a:pt x="385" y="486"/>
                    </a:lnTo>
                    <a:lnTo>
                      <a:pt x="384" y="488"/>
                    </a:lnTo>
                    <a:lnTo>
                      <a:pt x="384" y="489"/>
                    </a:lnTo>
                    <a:lnTo>
                      <a:pt x="383" y="489"/>
                    </a:lnTo>
                    <a:lnTo>
                      <a:pt x="382" y="490"/>
                    </a:lnTo>
                    <a:lnTo>
                      <a:pt x="381" y="490"/>
                    </a:lnTo>
                    <a:lnTo>
                      <a:pt x="380" y="491"/>
                    </a:lnTo>
                    <a:lnTo>
                      <a:pt x="379" y="492"/>
                    </a:lnTo>
                    <a:lnTo>
                      <a:pt x="379" y="494"/>
                    </a:lnTo>
                    <a:lnTo>
                      <a:pt x="378" y="496"/>
                    </a:lnTo>
                    <a:lnTo>
                      <a:pt x="377" y="500"/>
                    </a:lnTo>
                    <a:lnTo>
                      <a:pt x="377" y="501"/>
                    </a:lnTo>
                    <a:lnTo>
                      <a:pt x="376" y="501"/>
                    </a:lnTo>
                    <a:lnTo>
                      <a:pt x="373" y="504"/>
                    </a:lnTo>
                    <a:lnTo>
                      <a:pt x="372" y="505"/>
                    </a:lnTo>
                    <a:lnTo>
                      <a:pt x="371" y="506"/>
                    </a:lnTo>
                    <a:lnTo>
                      <a:pt x="371" y="507"/>
                    </a:lnTo>
                    <a:lnTo>
                      <a:pt x="370" y="508"/>
                    </a:lnTo>
                    <a:lnTo>
                      <a:pt x="370" y="511"/>
                    </a:lnTo>
                    <a:lnTo>
                      <a:pt x="369" y="511"/>
                    </a:lnTo>
                    <a:lnTo>
                      <a:pt x="366" y="515"/>
                    </a:lnTo>
                    <a:lnTo>
                      <a:pt x="366" y="516"/>
                    </a:lnTo>
                    <a:lnTo>
                      <a:pt x="364" y="518"/>
                    </a:lnTo>
                    <a:lnTo>
                      <a:pt x="363" y="519"/>
                    </a:lnTo>
                    <a:lnTo>
                      <a:pt x="362" y="519"/>
                    </a:lnTo>
                    <a:lnTo>
                      <a:pt x="362" y="520"/>
                    </a:lnTo>
                    <a:lnTo>
                      <a:pt x="360" y="520"/>
                    </a:lnTo>
                    <a:lnTo>
                      <a:pt x="360" y="521"/>
                    </a:lnTo>
                    <a:lnTo>
                      <a:pt x="359" y="522"/>
                    </a:lnTo>
                    <a:lnTo>
                      <a:pt x="354" y="527"/>
                    </a:lnTo>
                    <a:lnTo>
                      <a:pt x="351" y="529"/>
                    </a:lnTo>
                    <a:lnTo>
                      <a:pt x="350" y="532"/>
                    </a:lnTo>
                    <a:lnTo>
                      <a:pt x="349" y="533"/>
                    </a:lnTo>
                    <a:lnTo>
                      <a:pt x="347" y="535"/>
                    </a:lnTo>
                    <a:lnTo>
                      <a:pt x="345" y="539"/>
                    </a:lnTo>
                    <a:lnTo>
                      <a:pt x="344" y="541"/>
                    </a:lnTo>
                    <a:lnTo>
                      <a:pt x="343" y="542"/>
                    </a:lnTo>
                    <a:lnTo>
                      <a:pt x="342" y="543"/>
                    </a:lnTo>
                    <a:lnTo>
                      <a:pt x="342" y="544"/>
                    </a:lnTo>
                    <a:lnTo>
                      <a:pt x="341" y="547"/>
                    </a:lnTo>
                    <a:lnTo>
                      <a:pt x="341" y="549"/>
                    </a:lnTo>
                    <a:lnTo>
                      <a:pt x="341" y="550"/>
                    </a:lnTo>
                    <a:lnTo>
                      <a:pt x="341" y="551"/>
                    </a:lnTo>
                    <a:lnTo>
                      <a:pt x="341" y="553"/>
                    </a:lnTo>
                    <a:lnTo>
                      <a:pt x="341" y="554"/>
                    </a:lnTo>
                    <a:lnTo>
                      <a:pt x="340" y="555"/>
                    </a:lnTo>
                    <a:lnTo>
                      <a:pt x="340" y="557"/>
                    </a:lnTo>
                    <a:lnTo>
                      <a:pt x="341" y="563"/>
                    </a:lnTo>
                    <a:lnTo>
                      <a:pt x="341" y="565"/>
                    </a:lnTo>
                    <a:lnTo>
                      <a:pt x="341" y="566"/>
                    </a:lnTo>
                    <a:lnTo>
                      <a:pt x="341" y="567"/>
                    </a:lnTo>
                    <a:lnTo>
                      <a:pt x="341" y="569"/>
                    </a:lnTo>
                    <a:lnTo>
                      <a:pt x="341" y="570"/>
                    </a:lnTo>
                    <a:lnTo>
                      <a:pt x="340" y="572"/>
                    </a:lnTo>
                    <a:lnTo>
                      <a:pt x="339" y="572"/>
                    </a:lnTo>
                    <a:lnTo>
                      <a:pt x="337" y="574"/>
                    </a:lnTo>
                    <a:lnTo>
                      <a:pt x="334" y="577"/>
                    </a:lnTo>
                    <a:lnTo>
                      <a:pt x="331" y="579"/>
                    </a:lnTo>
                    <a:lnTo>
                      <a:pt x="331" y="580"/>
                    </a:lnTo>
                    <a:lnTo>
                      <a:pt x="330" y="580"/>
                    </a:lnTo>
                    <a:lnTo>
                      <a:pt x="328" y="581"/>
                    </a:lnTo>
                    <a:lnTo>
                      <a:pt x="325" y="582"/>
                    </a:lnTo>
                    <a:lnTo>
                      <a:pt x="324" y="582"/>
                    </a:lnTo>
                    <a:lnTo>
                      <a:pt x="320" y="582"/>
                    </a:lnTo>
                    <a:lnTo>
                      <a:pt x="319" y="582"/>
                    </a:lnTo>
                    <a:lnTo>
                      <a:pt x="318" y="582"/>
                    </a:lnTo>
                    <a:lnTo>
                      <a:pt x="317" y="580"/>
                    </a:lnTo>
                    <a:lnTo>
                      <a:pt x="316" y="579"/>
                    </a:lnTo>
                    <a:lnTo>
                      <a:pt x="315" y="578"/>
                    </a:lnTo>
                    <a:lnTo>
                      <a:pt x="314" y="578"/>
                    </a:lnTo>
                    <a:lnTo>
                      <a:pt x="314" y="579"/>
                    </a:lnTo>
                    <a:lnTo>
                      <a:pt x="314" y="580"/>
                    </a:lnTo>
                    <a:lnTo>
                      <a:pt x="313" y="581"/>
                    </a:lnTo>
                    <a:lnTo>
                      <a:pt x="313" y="582"/>
                    </a:lnTo>
                    <a:lnTo>
                      <a:pt x="312" y="582"/>
                    </a:lnTo>
                    <a:lnTo>
                      <a:pt x="311" y="582"/>
                    </a:lnTo>
                    <a:lnTo>
                      <a:pt x="311" y="581"/>
                    </a:lnTo>
                    <a:lnTo>
                      <a:pt x="311" y="580"/>
                    </a:lnTo>
                    <a:lnTo>
                      <a:pt x="311" y="578"/>
                    </a:lnTo>
                    <a:lnTo>
                      <a:pt x="311" y="577"/>
                    </a:lnTo>
                    <a:lnTo>
                      <a:pt x="310" y="577"/>
                    </a:lnTo>
                    <a:lnTo>
                      <a:pt x="309" y="577"/>
                    </a:lnTo>
                    <a:lnTo>
                      <a:pt x="308" y="577"/>
                    </a:lnTo>
                    <a:lnTo>
                      <a:pt x="308" y="578"/>
                    </a:lnTo>
                    <a:lnTo>
                      <a:pt x="308" y="580"/>
                    </a:lnTo>
                    <a:lnTo>
                      <a:pt x="308" y="581"/>
                    </a:lnTo>
                    <a:lnTo>
                      <a:pt x="308" y="582"/>
                    </a:lnTo>
                    <a:lnTo>
                      <a:pt x="307" y="582"/>
                    </a:lnTo>
                    <a:lnTo>
                      <a:pt x="306" y="582"/>
                    </a:lnTo>
                    <a:lnTo>
                      <a:pt x="305" y="582"/>
                    </a:lnTo>
                    <a:lnTo>
                      <a:pt x="304" y="582"/>
                    </a:lnTo>
                    <a:lnTo>
                      <a:pt x="303" y="582"/>
                    </a:lnTo>
                    <a:lnTo>
                      <a:pt x="301" y="582"/>
                    </a:lnTo>
                    <a:lnTo>
                      <a:pt x="300" y="583"/>
                    </a:lnTo>
                    <a:lnTo>
                      <a:pt x="300" y="584"/>
                    </a:lnTo>
                    <a:lnTo>
                      <a:pt x="301" y="585"/>
                    </a:lnTo>
                    <a:lnTo>
                      <a:pt x="302" y="586"/>
                    </a:lnTo>
                    <a:lnTo>
                      <a:pt x="302" y="587"/>
                    </a:lnTo>
                    <a:lnTo>
                      <a:pt x="301" y="588"/>
                    </a:lnTo>
                    <a:lnTo>
                      <a:pt x="301" y="589"/>
                    </a:lnTo>
                    <a:lnTo>
                      <a:pt x="300" y="589"/>
                    </a:lnTo>
                    <a:lnTo>
                      <a:pt x="299" y="589"/>
                    </a:lnTo>
                    <a:lnTo>
                      <a:pt x="298" y="588"/>
                    </a:lnTo>
                    <a:lnTo>
                      <a:pt x="296" y="588"/>
                    </a:lnTo>
                    <a:lnTo>
                      <a:pt x="295" y="587"/>
                    </a:lnTo>
                    <a:lnTo>
                      <a:pt x="295" y="586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5" y="581"/>
                    </a:lnTo>
                    <a:lnTo>
                      <a:pt x="294" y="579"/>
                    </a:lnTo>
                    <a:lnTo>
                      <a:pt x="293" y="579"/>
                    </a:lnTo>
                    <a:lnTo>
                      <a:pt x="292" y="579"/>
                    </a:lnTo>
                    <a:lnTo>
                      <a:pt x="291" y="579"/>
                    </a:lnTo>
                    <a:lnTo>
                      <a:pt x="290" y="578"/>
                    </a:lnTo>
                    <a:lnTo>
                      <a:pt x="289" y="577"/>
                    </a:lnTo>
                    <a:lnTo>
                      <a:pt x="288" y="577"/>
                    </a:lnTo>
                    <a:lnTo>
                      <a:pt x="287" y="577"/>
                    </a:lnTo>
                    <a:lnTo>
                      <a:pt x="285" y="577"/>
                    </a:lnTo>
                    <a:lnTo>
                      <a:pt x="284" y="577"/>
                    </a:lnTo>
                    <a:lnTo>
                      <a:pt x="283" y="577"/>
                    </a:lnTo>
                    <a:lnTo>
                      <a:pt x="281" y="576"/>
                    </a:lnTo>
                    <a:lnTo>
                      <a:pt x="278" y="577"/>
                    </a:lnTo>
                    <a:lnTo>
                      <a:pt x="276" y="576"/>
                    </a:lnTo>
                    <a:lnTo>
                      <a:pt x="275" y="575"/>
                    </a:lnTo>
                    <a:lnTo>
                      <a:pt x="273" y="575"/>
                    </a:lnTo>
                    <a:lnTo>
                      <a:pt x="272" y="575"/>
                    </a:lnTo>
                    <a:lnTo>
                      <a:pt x="271" y="575"/>
                    </a:lnTo>
                    <a:lnTo>
                      <a:pt x="271" y="574"/>
                    </a:lnTo>
                    <a:lnTo>
                      <a:pt x="269" y="570"/>
                    </a:lnTo>
                    <a:lnTo>
                      <a:pt x="269" y="569"/>
                    </a:lnTo>
                    <a:lnTo>
                      <a:pt x="268" y="569"/>
                    </a:lnTo>
                    <a:lnTo>
                      <a:pt x="266" y="568"/>
                    </a:lnTo>
                    <a:lnTo>
                      <a:pt x="265" y="568"/>
                    </a:lnTo>
                    <a:lnTo>
                      <a:pt x="264" y="567"/>
                    </a:lnTo>
                    <a:lnTo>
                      <a:pt x="263" y="567"/>
                    </a:lnTo>
                    <a:lnTo>
                      <a:pt x="262" y="568"/>
                    </a:lnTo>
                    <a:lnTo>
                      <a:pt x="261" y="568"/>
                    </a:lnTo>
                    <a:lnTo>
                      <a:pt x="261" y="567"/>
                    </a:lnTo>
                    <a:lnTo>
                      <a:pt x="261" y="566"/>
                    </a:lnTo>
                    <a:lnTo>
                      <a:pt x="262" y="565"/>
                    </a:lnTo>
                    <a:lnTo>
                      <a:pt x="263" y="564"/>
                    </a:lnTo>
                    <a:lnTo>
                      <a:pt x="262" y="562"/>
                    </a:lnTo>
                    <a:lnTo>
                      <a:pt x="262" y="560"/>
                    </a:lnTo>
                    <a:lnTo>
                      <a:pt x="262" y="559"/>
                    </a:lnTo>
                    <a:lnTo>
                      <a:pt x="262" y="558"/>
                    </a:lnTo>
                    <a:lnTo>
                      <a:pt x="261" y="557"/>
                    </a:lnTo>
                    <a:lnTo>
                      <a:pt x="260" y="557"/>
                    </a:lnTo>
                    <a:lnTo>
                      <a:pt x="260" y="556"/>
                    </a:lnTo>
                    <a:lnTo>
                      <a:pt x="260" y="555"/>
                    </a:lnTo>
                    <a:lnTo>
                      <a:pt x="261" y="554"/>
                    </a:lnTo>
                    <a:lnTo>
                      <a:pt x="262" y="554"/>
                    </a:lnTo>
                    <a:lnTo>
                      <a:pt x="263" y="554"/>
                    </a:lnTo>
                    <a:lnTo>
                      <a:pt x="264" y="554"/>
                    </a:lnTo>
                    <a:lnTo>
                      <a:pt x="264" y="552"/>
                    </a:lnTo>
                    <a:lnTo>
                      <a:pt x="264" y="550"/>
                    </a:lnTo>
                    <a:lnTo>
                      <a:pt x="263" y="549"/>
                    </a:lnTo>
                    <a:lnTo>
                      <a:pt x="262" y="547"/>
                    </a:lnTo>
                    <a:lnTo>
                      <a:pt x="261" y="547"/>
                    </a:lnTo>
                    <a:lnTo>
                      <a:pt x="260" y="546"/>
                    </a:lnTo>
                    <a:lnTo>
                      <a:pt x="260" y="545"/>
                    </a:lnTo>
                    <a:lnTo>
                      <a:pt x="258" y="545"/>
                    </a:lnTo>
                    <a:lnTo>
                      <a:pt x="258" y="546"/>
                    </a:lnTo>
                    <a:lnTo>
                      <a:pt x="257" y="546"/>
                    </a:lnTo>
                    <a:lnTo>
                      <a:pt x="255" y="546"/>
                    </a:lnTo>
                    <a:lnTo>
                      <a:pt x="254" y="547"/>
                    </a:lnTo>
                    <a:lnTo>
                      <a:pt x="252" y="547"/>
                    </a:lnTo>
                    <a:lnTo>
                      <a:pt x="251" y="547"/>
                    </a:lnTo>
                    <a:lnTo>
                      <a:pt x="250" y="547"/>
                    </a:lnTo>
                    <a:lnTo>
                      <a:pt x="249" y="547"/>
                    </a:lnTo>
                    <a:lnTo>
                      <a:pt x="250" y="546"/>
                    </a:lnTo>
                    <a:lnTo>
                      <a:pt x="250" y="545"/>
                    </a:lnTo>
                    <a:lnTo>
                      <a:pt x="251" y="544"/>
                    </a:lnTo>
                    <a:lnTo>
                      <a:pt x="252" y="543"/>
                    </a:lnTo>
                    <a:lnTo>
                      <a:pt x="253" y="543"/>
                    </a:lnTo>
                    <a:lnTo>
                      <a:pt x="252" y="542"/>
                    </a:lnTo>
                    <a:lnTo>
                      <a:pt x="251" y="541"/>
                    </a:lnTo>
                    <a:lnTo>
                      <a:pt x="251" y="540"/>
                    </a:lnTo>
                    <a:lnTo>
                      <a:pt x="252" y="539"/>
                    </a:lnTo>
                    <a:lnTo>
                      <a:pt x="252" y="538"/>
                    </a:lnTo>
                    <a:lnTo>
                      <a:pt x="254" y="536"/>
                    </a:lnTo>
                    <a:lnTo>
                      <a:pt x="254" y="534"/>
                    </a:lnTo>
                    <a:lnTo>
                      <a:pt x="254" y="533"/>
                    </a:lnTo>
                    <a:lnTo>
                      <a:pt x="254" y="532"/>
                    </a:lnTo>
                    <a:lnTo>
                      <a:pt x="254" y="530"/>
                    </a:lnTo>
                    <a:lnTo>
                      <a:pt x="253" y="529"/>
                    </a:lnTo>
                    <a:lnTo>
                      <a:pt x="252" y="527"/>
                    </a:lnTo>
                    <a:lnTo>
                      <a:pt x="253" y="526"/>
                    </a:lnTo>
                    <a:lnTo>
                      <a:pt x="253" y="523"/>
                    </a:lnTo>
                    <a:lnTo>
                      <a:pt x="252" y="522"/>
                    </a:lnTo>
                    <a:lnTo>
                      <a:pt x="252" y="521"/>
                    </a:lnTo>
                    <a:lnTo>
                      <a:pt x="251" y="519"/>
                    </a:lnTo>
                    <a:lnTo>
                      <a:pt x="251" y="518"/>
                    </a:lnTo>
                    <a:lnTo>
                      <a:pt x="250" y="518"/>
                    </a:lnTo>
                    <a:lnTo>
                      <a:pt x="249" y="518"/>
                    </a:lnTo>
                    <a:lnTo>
                      <a:pt x="246" y="518"/>
                    </a:lnTo>
                    <a:lnTo>
                      <a:pt x="245" y="518"/>
                    </a:lnTo>
                    <a:lnTo>
                      <a:pt x="244" y="518"/>
                    </a:lnTo>
                    <a:lnTo>
                      <a:pt x="242" y="520"/>
                    </a:lnTo>
                    <a:lnTo>
                      <a:pt x="240" y="519"/>
                    </a:lnTo>
                    <a:lnTo>
                      <a:pt x="239" y="518"/>
                    </a:lnTo>
                    <a:lnTo>
                      <a:pt x="237" y="515"/>
                    </a:lnTo>
                    <a:lnTo>
                      <a:pt x="236" y="514"/>
                    </a:lnTo>
                    <a:lnTo>
                      <a:pt x="236" y="513"/>
                    </a:lnTo>
                    <a:lnTo>
                      <a:pt x="236" y="512"/>
                    </a:lnTo>
                    <a:lnTo>
                      <a:pt x="235" y="511"/>
                    </a:lnTo>
                    <a:lnTo>
                      <a:pt x="233" y="509"/>
                    </a:lnTo>
                    <a:lnTo>
                      <a:pt x="233" y="508"/>
                    </a:lnTo>
                    <a:lnTo>
                      <a:pt x="234" y="507"/>
                    </a:lnTo>
                    <a:lnTo>
                      <a:pt x="233" y="506"/>
                    </a:lnTo>
                    <a:lnTo>
                      <a:pt x="233" y="505"/>
                    </a:lnTo>
                    <a:lnTo>
                      <a:pt x="232" y="505"/>
                    </a:lnTo>
                    <a:lnTo>
                      <a:pt x="233" y="504"/>
                    </a:lnTo>
                    <a:lnTo>
                      <a:pt x="233" y="503"/>
                    </a:lnTo>
                    <a:lnTo>
                      <a:pt x="234" y="503"/>
                    </a:lnTo>
                    <a:lnTo>
                      <a:pt x="234" y="502"/>
                    </a:lnTo>
                    <a:lnTo>
                      <a:pt x="235" y="501"/>
                    </a:lnTo>
                    <a:lnTo>
                      <a:pt x="235" y="500"/>
                    </a:lnTo>
                    <a:lnTo>
                      <a:pt x="233" y="498"/>
                    </a:lnTo>
                    <a:lnTo>
                      <a:pt x="233" y="497"/>
                    </a:lnTo>
                    <a:lnTo>
                      <a:pt x="233" y="496"/>
                    </a:lnTo>
                    <a:lnTo>
                      <a:pt x="234" y="495"/>
                    </a:lnTo>
                    <a:lnTo>
                      <a:pt x="234" y="494"/>
                    </a:lnTo>
                    <a:lnTo>
                      <a:pt x="235" y="493"/>
                    </a:lnTo>
                    <a:lnTo>
                      <a:pt x="235" y="492"/>
                    </a:lnTo>
                    <a:lnTo>
                      <a:pt x="235" y="490"/>
                    </a:lnTo>
                    <a:lnTo>
                      <a:pt x="234" y="489"/>
                    </a:lnTo>
                    <a:lnTo>
                      <a:pt x="234" y="488"/>
                    </a:lnTo>
                    <a:lnTo>
                      <a:pt x="233" y="488"/>
                    </a:lnTo>
                    <a:lnTo>
                      <a:pt x="232" y="487"/>
                    </a:lnTo>
                    <a:lnTo>
                      <a:pt x="231" y="487"/>
                    </a:lnTo>
                    <a:lnTo>
                      <a:pt x="230" y="487"/>
                    </a:lnTo>
                    <a:lnTo>
                      <a:pt x="229" y="486"/>
                    </a:lnTo>
                    <a:lnTo>
                      <a:pt x="227" y="484"/>
                    </a:lnTo>
                    <a:lnTo>
                      <a:pt x="227" y="483"/>
                    </a:lnTo>
                    <a:lnTo>
                      <a:pt x="227" y="482"/>
                    </a:lnTo>
                    <a:lnTo>
                      <a:pt x="226" y="482"/>
                    </a:lnTo>
                    <a:lnTo>
                      <a:pt x="220" y="477"/>
                    </a:lnTo>
                    <a:lnTo>
                      <a:pt x="218" y="476"/>
                    </a:lnTo>
                    <a:lnTo>
                      <a:pt x="218" y="475"/>
                    </a:lnTo>
                    <a:lnTo>
                      <a:pt x="218" y="474"/>
                    </a:lnTo>
                    <a:lnTo>
                      <a:pt x="217" y="473"/>
                    </a:lnTo>
                    <a:lnTo>
                      <a:pt x="217" y="472"/>
                    </a:lnTo>
                    <a:lnTo>
                      <a:pt x="215" y="472"/>
                    </a:lnTo>
                    <a:lnTo>
                      <a:pt x="214" y="471"/>
                    </a:lnTo>
                    <a:lnTo>
                      <a:pt x="213" y="471"/>
                    </a:lnTo>
                    <a:lnTo>
                      <a:pt x="213" y="472"/>
                    </a:lnTo>
                    <a:lnTo>
                      <a:pt x="212" y="472"/>
                    </a:lnTo>
                    <a:lnTo>
                      <a:pt x="211" y="472"/>
                    </a:lnTo>
                    <a:lnTo>
                      <a:pt x="210" y="472"/>
                    </a:lnTo>
                    <a:lnTo>
                      <a:pt x="209" y="472"/>
                    </a:lnTo>
                    <a:lnTo>
                      <a:pt x="208" y="471"/>
                    </a:lnTo>
                    <a:lnTo>
                      <a:pt x="207" y="469"/>
                    </a:lnTo>
                    <a:lnTo>
                      <a:pt x="207" y="468"/>
                    </a:lnTo>
                    <a:lnTo>
                      <a:pt x="206" y="466"/>
                    </a:lnTo>
                    <a:lnTo>
                      <a:pt x="205" y="464"/>
                    </a:lnTo>
                    <a:lnTo>
                      <a:pt x="205" y="463"/>
                    </a:lnTo>
                    <a:lnTo>
                      <a:pt x="205" y="462"/>
                    </a:lnTo>
                    <a:lnTo>
                      <a:pt x="204" y="461"/>
                    </a:lnTo>
                    <a:lnTo>
                      <a:pt x="204" y="458"/>
                    </a:lnTo>
                    <a:lnTo>
                      <a:pt x="203" y="456"/>
                    </a:lnTo>
                    <a:lnTo>
                      <a:pt x="203" y="455"/>
                    </a:lnTo>
                    <a:lnTo>
                      <a:pt x="204" y="454"/>
                    </a:lnTo>
                    <a:lnTo>
                      <a:pt x="203" y="454"/>
                    </a:lnTo>
                    <a:lnTo>
                      <a:pt x="203" y="453"/>
                    </a:lnTo>
                    <a:lnTo>
                      <a:pt x="203" y="452"/>
                    </a:lnTo>
                    <a:lnTo>
                      <a:pt x="202" y="452"/>
                    </a:lnTo>
                    <a:lnTo>
                      <a:pt x="201" y="452"/>
                    </a:lnTo>
                    <a:lnTo>
                      <a:pt x="200" y="451"/>
                    </a:lnTo>
                    <a:lnTo>
                      <a:pt x="199" y="450"/>
                    </a:lnTo>
                    <a:lnTo>
                      <a:pt x="200" y="448"/>
                    </a:lnTo>
                    <a:lnTo>
                      <a:pt x="200" y="447"/>
                    </a:lnTo>
                    <a:lnTo>
                      <a:pt x="200" y="446"/>
                    </a:lnTo>
                    <a:lnTo>
                      <a:pt x="199" y="446"/>
                    </a:lnTo>
                    <a:lnTo>
                      <a:pt x="198" y="445"/>
                    </a:lnTo>
                    <a:lnTo>
                      <a:pt x="197" y="444"/>
                    </a:lnTo>
                    <a:lnTo>
                      <a:pt x="197" y="443"/>
                    </a:lnTo>
                    <a:lnTo>
                      <a:pt x="197" y="442"/>
                    </a:lnTo>
                    <a:lnTo>
                      <a:pt x="197" y="441"/>
                    </a:lnTo>
                    <a:lnTo>
                      <a:pt x="196" y="441"/>
                    </a:lnTo>
                    <a:lnTo>
                      <a:pt x="196" y="440"/>
                    </a:lnTo>
                    <a:lnTo>
                      <a:pt x="196" y="439"/>
                    </a:lnTo>
                    <a:lnTo>
                      <a:pt x="194" y="438"/>
                    </a:lnTo>
                    <a:lnTo>
                      <a:pt x="193" y="438"/>
                    </a:lnTo>
                    <a:lnTo>
                      <a:pt x="193" y="437"/>
                    </a:lnTo>
                    <a:lnTo>
                      <a:pt x="192" y="436"/>
                    </a:lnTo>
                    <a:lnTo>
                      <a:pt x="191" y="436"/>
                    </a:lnTo>
                    <a:lnTo>
                      <a:pt x="191" y="435"/>
                    </a:lnTo>
                    <a:lnTo>
                      <a:pt x="190" y="433"/>
                    </a:lnTo>
                    <a:lnTo>
                      <a:pt x="190" y="432"/>
                    </a:lnTo>
                    <a:lnTo>
                      <a:pt x="190" y="431"/>
                    </a:lnTo>
                    <a:lnTo>
                      <a:pt x="191" y="429"/>
                    </a:lnTo>
                    <a:lnTo>
                      <a:pt x="191" y="428"/>
                    </a:lnTo>
                    <a:lnTo>
                      <a:pt x="190" y="427"/>
                    </a:lnTo>
                    <a:lnTo>
                      <a:pt x="189" y="426"/>
                    </a:lnTo>
                    <a:lnTo>
                      <a:pt x="188" y="425"/>
                    </a:lnTo>
                    <a:lnTo>
                      <a:pt x="187" y="425"/>
                    </a:lnTo>
                    <a:lnTo>
                      <a:pt x="187" y="424"/>
                    </a:lnTo>
                    <a:lnTo>
                      <a:pt x="186" y="423"/>
                    </a:lnTo>
                    <a:lnTo>
                      <a:pt x="186" y="421"/>
                    </a:lnTo>
                    <a:lnTo>
                      <a:pt x="185" y="419"/>
                    </a:lnTo>
                    <a:lnTo>
                      <a:pt x="184" y="418"/>
                    </a:lnTo>
                    <a:lnTo>
                      <a:pt x="183" y="418"/>
                    </a:lnTo>
                    <a:lnTo>
                      <a:pt x="183" y="417"/>
                    </a:lnTo>
                    <a:lnTo>
                      <a:pt x="182" y="416"/>
                    </a:lnTo>
                    <a:lnTo>
                      <a:pt x="184" y="414"/>
                    </a:lnTo>
                    <a:lnTo>
                      <a:pt x="184" y="413"/>
                    </a:lnTo>
                    <a:lnTo>
                      <a:pt x="184" y="412"/>
                    </a:lnTo>
                    <a:lnTo>
                      <a:pt x="184" y="410"/>
                    </a:lnTo>
                    <a:lnTo>
                      <a:pt x="183" y="409"/>
                    </a:lnTo>
                    <a:lnTo>
                      <a:pt x="184" y="408"/>
                    </a:lnTo>
                    <a:lnTo>
                      <a:pt x="185" y="405"/>
                    </a:lnTo>
                    <a:lnTo>
                      <a:pt x="184" y="405"/>
                    </a:lnTo>
                    <a:lnTo>
                      <a:pt x="183" y="404"/>
                    </a:lnTo>
                    <a:lnTo>
                      <a:pt x="183" y="403"/>
                    </a:lnTo>
                    <a:lnTo>
                      <a:pt x="184" y="402"/>
                    </a:lnTo>
                    <a:lnTo>
                      <a:pt x="184" y="401"/>
                    </a:lnTo>
                    <a:lnTo>
                      <a:pt x="185" y="400"/>
                    </a:lnTo>
                    <a:lnTo>
                      <a:pt x="185" y="399"/>
                    </a:lnTo>
                    <a:lnTo>
                      <a:pt x="185" y="398"/>
                    </a:lnTo>
                    <a:lnTo>
                      <a:pt x="185" y="397"/>
                    </a:lnTo>
                    <a:lnTo>
                      <a:pt x="185" y="395"/>
                    </a:lnTo>
                    <a:lnTo>
                      <a:pt x="185" y="394"/>
                    </a:lnTo>
                    <a:lnTo>
                      <a:pt x="186" y="393"/>
                    </a:lnTo>
                    <a:lnTo>
                      <a:pt x="187" y="391"/>
                    </a:lnTo>
                    <a:lnTo>
                      <a:pt x="188" y="390"/>
                    </a:lnTo>
                    <a:lnTo>
                      <a:pt x="189" y="390"/>
                    </a:lnTo>
                    <a:lnTo>
                      <a:pt x="189" y="389"/>
                    </a:lnTo>
                    <a:lnTo>
                      <a:pt x="189" y="388"/>
                    </a:lnTo>
                    <a:lnTo>
                      <a:pt x="189" y="387"/>
                    </a:lnTo>
                    <a:lnTo>
                      <a:pt x="190" y="386"/>
                    </a:lnTo>
                    <a:lnTo>
                      <a:pt x="190" y="385"/>
                    </a:lnTo>
                    <a:lnTo>
                      <a:pt x="190" y="384"/>
                    </a:lnTo>
                    <a:lnTo>
                      <a:pt x="189" y="384"/>
                    </a:lnTo>
                    <a:lnTo>
                      <a:pt x="189" y="383"/>
                    </a:lnTo>
                    <a:lnTo>
                      <a:pt x="188" y="383"/>
                    </a:lnTo>
                    <a:lnTo>
                      <a:pt x="187" y="383"/>
                    </a:lnTo>
                    <a:lnTo>
                      <a:pt x="186" y="383"/>
                    </a:lnTo>
                    <a:lnTo>
                      <a:pt x="185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5" y="379"/>
                    </a:lnTo>
                    <a:lnTo>
                      <a:pt x="184" y="379"/>
                    </a:lnTo>
                    <a:lnTo>
                      <a:pt x="183" y="379"/>
                    </a:lnTo>
                    <a:lnTo>
                      <a:pt x="182" y="378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1" y="376"/>
                    </a:lnTo>
                    <a:lnTo>
                      <a:pt x="182" y="376"/>
                    </a:lnTo>
                    <a:lnTo>
                      <a:pt x="181" y="375"/>
                    </a:lnTo>
                    <a:lnTo>
                      <a:pt x="180" y="375"/>
                    </a:lnTo>
                    <a:lnTo>
                      <a:pt x="179" y="375"/>
                    </a:lnTo>
                    <a:lnTo>
                      <a:pt x="179" y="374"/>
                    </a:lnTo>
                    <a:lnTo>
                      <a:pt x="179" y="373"/>
                    </a:lnTo>
                    <a:lnTo>
                      <a:pt x="178" y="373"/>
                    </a:lnTo>
                    <a:lnTo>
                      <a:pt x="176" y="372"/>
                    </a:lnTo>
                    <a:lnTo>
                      <a:pt x="174" y="371"/>
                    </a:lnTo>
                    <a:lnTo>
                      <a:pt x="172" y="369"/>
                    </a:lnTo>
                    <a:lnTo>
                      <a:pt x="172" y="368"/>
                    </a:lnTo>
                    <a:lnTo>
                      <a:pt x="171" y="367"/>
                    </a:lnTo>
                    <a:lnTo>
                      <a:pt x="169" y="365"/>
                    </a:lnTo>
                    <a:lnTo>
                      <a:pt x="168" y="364"/>
                    </a:lnTo>
                    <a:lnTo>
                      <a:pt x="167" y="364"/>
                    </a:lnTo>
                    <a:lnTo>
                      <a:pt x="163" y="362"/>
                    </a:lnTo>
                    <a:lnTo>
                      <a:pt x="163" y="361"/>
                    </a:lnTo>
                    <a:lnTo>
                      <a:pt x="162" y="361"/>
                    </a:lnTo>
                    <a:lnTo>
                      <a:pt x="160" y="360"/>
                    </a:lnTo>
                    <a:lnTo>
                      <a:pt x="159" y="359"/>
                    </a:lnTo>
                    <a:lnTo>
                      <a:pt x="157" y="358"/>
                    </a:lnTo>
                    <a:lnTo>
                      <a:pt x="157" y="357"/>
                    </a:lnTo>
                    <a:lnTo>
                      <a:pt x="157" y="356"/>
                    </a:lnTo>
                    <a:lnTo>
                      <a:pt x="157" y="355"/>
                    </a:lnTo>
                    <a:lnTo>
                      <a:pt x="157" y="353"/>
                    </a:lnTo>
                    <a:lnTo>
                      <a:pt x="157" y="352"/>
                    </a:lnTo>
                    <a:lnTo>
                      <a:pt x="157" y="351"/>
                    </a:lnTo>
                    <a:lnTo>
                      <a:pt x="156" y="351"/>
                    </a:lnTo>
                    <a:lnTo>
                      <a:pt x="156" y="350"/>
                    </a:lnTo>
                    <a:lnTo>
                      <a:pt x="156" y="349"/>
                    </a:lnTo>
                    <a:lnTo>
                      <a:pt x="156" y="348"/>
                    </a:lnTo>
                    <a:lnTo>
                      <a:pt x="156" y="347"/>
                    </a:lnTo>
                    <a:lnTo>
                      <a:pt x="156" y="346"/>
                    </a:lnTo>
                    <a:lnTo>
                      <a:pt x="155" y="346"/>
                    </a:lnTo>
                    <a:lnTo>
                      <a:pt x="155" y="345"/>
                    </a:lnTo>
                    <a:lnTo>
                      <a:pt x="155" y="344"/>
                    </a:lnTo>
                    <a:lnTo>
                      <a:pt x="154" y="343"/>
                    </a:lnTo>
                    <a:lnTo>
                      <a:pt x="153" y="343"/>
                    </a:lnTo>
                    <a:lnTo>
                      <a:pt x="153" y="342"/>
                    </a:lnTo>
                    <a:lnTo>
                      <a:pt x="153" y="339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5"/>
                    </a:lnTo>
                    <a:lnTo>
                      <a:pt x="154" y="335"/>
                    </a:lnTo>
                    <a:lnTo>
                      <a:pt x="155" y="334"/>
                    </a:lnTo>
                    <a:lnTo>
                      <a:pt x="157" y="335"/>
                    </a:lnTo>
                    <a:lnTo>
                      <a:pt x="158" y="335"/>
                    </a:lnTo>
                    <a:lnTo>
                      <a:pt x="159" y="334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9" y="330"/>
                    </a:lnTo>
                    <a:lnTo>
                      <a:pt x="157" y="329"/>
                    </a:lnTo>
                    <a:lnTo>
                      <a:pt x="157" y="328"/>
                    </a:lnTo>
                    <a:lnTo>
                      <a:pt x="156" y="327"/>
                    </a:lnTo>
                    <a:lnTo>
                      <a:pt x="156" y="326"/>
                    </a:lnTo>
                    <a:lnTo>
                      <a:pt x="156" y="325"/>
                    </a:lnTo>
                    <a:lnTo>
                      <a:pt x="155" y="326"/>
                    </a:lnTo>
                    <a:lnTo>
                      <a:pt x="154" y="326"/>
                    </a:lnTo>
                    <a:lnTo>
                      <a:pt x="152" y="326"/>
                    </a:lnTo>
                    <a:lnTo>
                      <a:pt x="151" y="325"/>
                    </a:lnTo>
                    <a:lnTo>
                      <a:pt x="149" y="327"/>
                    </a:lnTo>
                    <a:lnTo>
                      <a:pt x="148" y="327"/>
                    </a:lnTo>
                    <a:lnTo>
                      <a:pt x="145" y="328"/>
                    </a:lnTo>
                    <a:lnTo>
                      <a:pt x="144" y="328"/>
                    </a:lnTo>
                    <a:lnTo>
                      <a:pt x="143" y="327"/>
                    </a:lnTo>
                    <a:lnTo>
                      <a:pt x="143" y="326"/>
                    </a:lnTo>
                    <a:lnTo>
                      <a:pt x="144" y="325"/>
                    </a:lnTo>
                    <a:lnTo>
                      <a:pt x="145" y="325"/>
                    </a:lnTo>
                    <a:lnTo>
                      <a:pt x="145" y="324"/>
                    </a:lnTo>
                    <a:lnTo>
                      <a:pt x="146" y="323"/>
                    </a:lnTo>
                    <a:lnTo>
                      <a:pt x="145" y="322"/>
                    </a:lnTo>
                    <a:lnTo>
                      <a:pt x="145" y="321"/>
                    </a:lnTo>
                    <a:lnTo>
                      <a:pt x="144" y="321"/>
                    </a:lnTo>
                    <a:lnTo>
                      <a:pt x="142" y="321"/>
                    </a:lnTo>
                    <a:lnTo>
                      <a:pt x="142" y="320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2" y="318"/>
                    </a:lnTo>
                    <a:lnTo>
                      <a:pt x="142" y="317"/>
                    </a:lnTo>
                    <a:lnTo>
                      <a:pt x="144" y="317"/>
                    </a:lnTo>
                    <a:lnTo>
                      <a:pt x="145" y="316"/>
                    </a:lnTo>
                    <a:lnTo>
                      <a:pt x="144" y="314"/>
                    </a:lnTo>
                    <a:lnTo>
                      <a:pt x="143" y="314"/>
                    </a:lnTo>
                    <a:lnTo>
                      <a:pt x="142" y="313"/>
                    </a:lnTo>
                    <a:lnTo>
                      <a:pt x="141" y="313"/>
                    </a:lnTo>
                    <a:lnTo>
                      <a:pt x="141" y="314"/>
                    </a:lnTo>
                    <a:lnTo>
                      <a:pt x="141" y="315"/>
                    </a:lnTo>
                    <a:lnTo>
                      <a:pt x="139" y="314"/>
                    </a:lnTo>
                    <a:lnTo>
                      <a:pt x="139" y="313"/>
                    </a:lnTo>
                    <a:lnTo>
                      <a:pt x="138" y="313"/>
                    </a:lnTo>
                    <a:lnTo>
                      <a:pt x="137" y="313"/>
                    </a:lnTo>
                    <a:lnTo>
                      <a:pt x="136" y="313"/>
                    </a:lnTo>
                    <a:lnTo>
                      <a:pt x="135" y="313"/>
                    </a:lnTo>
                    <a:lnTo>
                      <a:pt x="134" y="314"/>
                    </a:lnTo>
                    <a:lnTo>
                      <a:pt x="133" y="314"/>
                    </a:lnTo>
                    <a:lnTo>
                      <a:pt x="133" y="315"/>
                    </a:lnTo>
                    <a:lnTo>
                      <a:pt x="132" y="315"/>
                    </a:lnTo>
                    <a:lnTo>
                      <a:pt x="131" y="314"/>
                    </a:lnTo>
                    <a:lnTo>
                      <a:pt x="131" y="313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3" y="312"/>
                    </a:lnTo>
                    <a:lnTo>
                      <a:pt x="133" y="311"/>
                    </a:lnTo>
                    <a:lnTo>
                      <a:pt x="133" y="310"/>
                    </a:lnTo>
                    <a:lnTo>
                      <a:pt x="133" y="309"/>
                    </a:lnTo>
                    <a:lnTo>
                      <a:pt x="133" y="308"/>
                    </a:lnTo>
                    <a:lnTo>
                      <a:pt x="133" y="307"/>
                    </a:lnTo>
                    <a:lnTo>
                      <a:pt x="132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1"/>
                    </a:lnTo>
                    <a:lnTo>
                      <a:pt x="130" y="311"/>
                    </a:lnTo>
                    <a:lnTo>
                      <a:pt x="129" y="311"/>
                    </a:lnTo>
                    <a:lnTo>
                      <a:pt x="129" y="310"/>
                    </a:lnTo>
                    <a:lnTo>
                      <a:pt x="128" y="309"/>
                    </a:lnTo>
                    <a:lnTo>
                      <a:pt x="126" y="310"/>
                    </a:lnTo>
                    <a:lnTo>
                      <a:pt x="125" y="309"/>
                    </a:lnTo>
                    <a:lnTo>
                      <a:pt x="125" y="308"/>
                    </a:lnTo>
                    <a:lnTo>
                      <a:pt x="126" y="307"/>
                    </a:lnTo>
                    <a:lnTo>
                      <a:pt x="127" y="306"/>
                    </a:lnTo>
                    <a:lnTo>
                      <a:pt x="127" y="305"/>
                    </a:lnTo>
                    <a:lnTo>
                      <a:pt x="126" y="305"/>
                    </a:lnTo>
                    <a:lnTo>
                      <a:pt x="125" y="305"/>
                    </a:lnTo>
                    <a:lnTo>
                      <a:pt x="124" y="305"/>
                    </a:lnTo>
                    <a:lnTo>
                      <a:pt x="125" y="306"/>
                    </a:lnTo>
                    <a:lnTo>
                      <a:pt x="125" y="307"/>
                    </a:lnTo>
                    <a:lnTo>
                      <a:pt x="125" y="308"/>
                    </a:lnTo>
                    <a:lnTo>
                      <a:pt x="124" y="308"/>
                    </a:lnTo>
                    <a:lnTo>
                      <a:pt x="123" y="308"/>
                    </a:lnTo>
                    <a:lnTo>
                      <a:pt x="123" y="309"/>
                    </a:lnTo>
                    <a:lnTo>
                      <a:pt x="122" y="309"/>
                    </a:lnTo>
                    <a:lnTo>
                      <a:pt x="121" y="309"/>
                    </a:lnTo>
                    <a:lnTo>
                      <a:pt x="121" y="308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9" y="308"/>
                    </a:lnTo>
                    <a:lnTo>
                      <a:pt x="118" y="307"/>
                    </a:lnTo>
                    <a:lnTo>
                      <a:pt x="117" y="307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4" y="305"/>
                    </a:lnTo>
                    <a:lnTo>
                      <a:pt x="113" y="306"/>
                    </a:lnTo>
                    <a:lnTo>
                      <a:pt x="114" y="307"/>
                    </a:lnTo>
                    <a:lnTo>
                      <a:pt x="115" y="307"/>
                    </a:lnTo>
                    <a:lnTo>
                      <a:pt x="115" y="308"/>
                    </a:lnTo>
                    <a:lnTo>
                      <a:pt x="114" y="309"/>
                    </a:lnTo>
                    <a:lnTo>
                      <a:pt x="113" y="308"/>
                    </a:lnTo>
                    <a:lnTo>
                      <a:pt x="112" y="308"/>
                    </a:lnTo>
                    <a:lnTo>
                      <a:pt x="111" y="308"/>
                    </a:lnTo>
                    <a:lnTo>
                      <a:pt x="110" y="308"/>
                    </a:lnTo>
                    <a:lnTo>
                      <a:pt x="110" y="307"/>
                    </a:lnTo>
                    <a:lnTo>
                      <a:pt x="111" y="307"/>
                    </a:lnTo>
                    <a:lnTo>
                      <a:pt x="110" y="307"/>
                    </a:lnTo>
                    <a:lnTo>
                      <a:pt x="109" y="307"/>
                    </a:lnTo>
                    <a:lnTo>
                      <a:pt x="108" y="306"/>
                    </a:lnTo>
                    <a:lnTo>
                      <a:pt x="108" y="307"/>
                    </a:lnTo>
                    <a:lnTo>
                      <a:pt x="107" y="307"/>
                    </a:lnTo>
                    <a:lnTo>
                      <a:pt x="106" y="306"/>
                    </a:lnTo>
                    <a:lnTo>
                      <a:pt x="107" y="305"/>
                    </a:lnTo>
                    <a:lnTo>
                      <a:pt x="107" y="304"/>
                    </a:lnTo>
                    <a:lnTo>
                      <a:pt x="108" y="304"/>
                    </a:lnTo>
                    <a:lnTo>
                      <a:pt x="107" y="303"/>
                    </a:lnTo>
                    <a:lnTo>
                      <a:pt x="106" y="303"/>
                    </a:lnTo>
                    <a:lnTo>
                      <a:pt x="106" y="302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4" y="301"/>
                    </a:lnTo>
                    <a:lnTo>
                      <a:pt x="103" y="301"/>
                    </a:lnTo>
                    <a:lnTo>
                      <a:pt x="103" y="302"/>
                    </a:lnTo>
                    <a:lnTo>
                      <a:pt x="103" y="303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1" y="302"/>
                    </a:lnTo>
                    <a:lnTo>
                      <a:pt x="102" y="302"/>
                    </a:lnTo>
                    <a:lnTo>
                      <a:pt x="102" y="301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300"/>
                    </a:lnTo>
                    <a:lnTo>
                      <a:pt x="99" y="299"/>
                    </a:lnTo>
                    <a:lnTo>
                      <a:pt x="98" y="298"/>
                    </a:lnTo>
                    <a:lnTo>
                      <a:pt x="97" y="299"/>
                    </a:lnTo>
                    <a:lnTo>
                      <a:pt x="96" y="299"/>
                    </a:lnTo>
                    <a:lnTo>
                      <a:pt x="95" y="299"/>
                    </a:lnTo>
                    <a:lnTo>
                      <a:pt x="94" y="299"/>
                    </a:lnTo>
                    <a:lnTo>
                      <a:pt x="94" y="298"/>
                    </a:lnTo>
                    <a:lnTo>
                      <a:pt x="94" y="297"/>
                    </a:lnTo>
                    <a:lnTo>
                      <a:pt x="94" y="296"/>
                    </a:lnTo>
                    <a:lnTo>
                      <a:pt x="94" y="295"/>
                    </a:lnTo>
                    <a:lnTo>
                      <a:pt x="93" y="294"/>
                    </a:lnTo>
                    <a:lnTo>
                      <a:pt x="92" y="295"/>
                    </a:lnTo>
                    <a:lnTo>
                      <a:pt x="91" y="295"/>
                    </a:lnTo>
                    <a:lnTo>
                      <a:pt x="92" y="296"/>
                    </a:lnTo>
                    <a:lnTo>
                      <a:pt x="92" y="297"/>
                    </a:lnTo>
                    <a:lnTo>
                      <a:pt x="91" y="297"/>
                    </a:lnTo>
                    <a:lnTo>
                      <a:pt x="90" y="296"/>
                    </a:lnTo>
                    <a:lnTo>
                      <a:pt x="89" y="297"/>
                    </a:lnTo>
                    <a:lnTo>
                      <a:pt x="88" y="297"/>
                    </a:lnTo>
                    <a:lnTo>
                      <a:pt x="87" y="296"/>
                    </a:lnTo>
                    <a:lnTo>
                      <a:pt x="86" y="297"/>
                    </a:lnTo>
                    <a:lnTo>
                      <a:pt x="86" y="298"/>
                    </a:lnTo>
                    <a:lnTo>
                      <a:pt x="85" y="298"/>
                    </a:lnTo>
                    <a:lnTo>
                      <a:pt x="85" y="297"/>
                    </a:lnTo>
                    <a:lnTo>
                      <a:pt x="85" y="296"/>
                    </a:lnTo>
                    <a:lnTo>
                      <a:pt x="85" y="295"/>
                    </a:lnTo>
                    <a:lnTo>
                      <a:pt x="85" y="294"/>
                    </a:lnTo>
                    <a:lnTo>
                      <a:pt x="85" y="293"/>
                    </a:lnTo>
                    <a:lnTo>
                      <a:pt x="84" y="292"/>
                    </a:lnTo>
                    <a:lnTo>
                      <a:pt x="84" y="291"/>
                    </a:lnTo>
                    <a:lnTo>
                      <a:pt x="83" y="291"/>
                    </a:lnTo>
                    <a:lnTo>
                      <a:pt x="82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3" y="288"/>
                    </a:lnTo>
                    <a:lnTo>
                      <a:pt x="83" y="287"/>
                    </a:lnTo>
                    <a:lnTo>
                      <a:pt x="82" y="287"/>
                    </a:lnTo>
                    <a:lnTo>
                      <a:pt x="82" y="288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1"/>
                    </a:lnTo>
                    <a:lnTo>
                      <a:pt x="78" y="282"/>
                    </a:lnTo>
                    <a:lnTo>
                      <a:pt x="77" y="281"/>
                    </a:lnTo>
                    <a:lnTo>
                      <a:pt x="76" y="281"/>
                    </a:lnTo>
                    <a:lnTo>
                      <a:pt x="75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4" y="281"/>
                    </a:lnTo>
                    <a:lnTo>
                      <a:pt x="74" y="282"/>
                    </a:lnTo>
                    <a:lnTo>
                      <a:pt x="74" y="283"/>
                    </a:lnTo>
                    <a:lnTo>
                      <a:pt x="73" y="282"/>
                    </a:lnTo>
                    <a:lnTo>
                      <a:pt x="73" y="281"/>
                    </a:lnTo>
                    <a:lnTo>
                      <a:pt x="73" y="280"/>
                    </a:lnTo>
                    <a:lnTo>
                      <a:pt x="72" y="280"/>
                    </a:lnTo>
                    <a:lnTo>
                      <a:pt x="71" y="280"/>
                    </a:lnTo>
                    <a:lnTo>
                      <a:pt x="70" y="279"/>
                    </a:lnTo>
                    <a:lnTo>
                      <a:pt x="70" y="278"/>
                    </a:lnTo>
                    <a:lnTo>
                      <a:pt x="69" y="277"/>
                    </a:lnTo>
                    <a:lnTo>
                      <a:pt x="69" y="278"/>
                    </a:lnTo>
                    <a:lnTo>
                      <a:pt x="68" y="278"/>
                    </a:lnTo>
                    <a:lnTo>
                      <a:pt x="68" y="277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6"/>
                    </a:lnTo>
                    <a:lnTo>
                      <a:pt x="65" y="276"/>
                    </a:lnTo>
                    <a:lnTo>
                      <a:pt x="66" y="275"/>
                    </a:lnTo>
                    <a:lnTo>
                      <a:pt x="65" y="275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4" y="273"/>
                    </a:lnTo>
                    <a:lnTo>
                      <a:pt x="64" y="272"/>
                    </a:lnTo>
                    <a:lnTo>
                      <a:pt x="64" y="273"/>
                    </a:lnTo>
                    <a:lnTo>
                      <a:pt x="63" y="273"/>
                    </a:lnTo>
                    <a:lnTo>
                      <a:pt x="63" y="272"/>
                    </a:lnTo>
                    <a:lnTo>
                      <a:pt x="62" y="272"/>
                    </a:lnTo>
                    <a:lnTo>
                      <a:pt x="61" y="272"/>
                    </a:lnTo>
                    <a:lnTo>
                      <a:pt x="61" y="271"/>
                    </a:lnTo>
                    <a:lnTo>
                      <a:pt x="60" y="271"/>
                    </a:lnTo>
                    <a:lnTo>
                      <a:pt x="59" y="270"/>
                    </a:lnTo>
                    <a:lnTo>
                      <a:pt x="58" y="271"/>
                    </a:lnTo>
                    <a:lnTo>
                      <a:pt x="58" y="270"/>
                    </a:lnTo>
                    <a:lnTo>
                      <a:pt x="57" y="271"/>
                    </a:lnTo>
                    <a:lnTo>
                      <a:pt x="57" y="270"/>
                    </a:lnTo>
                    <a:lnTo>
                      <a:pt x="56" y="270"/>
                    </a:lnTo>
                    <a:lnTo>
                      <a:pt x="56" y="269"/>
                    </a:lnTo>
                    <a:lnTo>
                      <a:pt x="55" y="269"/>
                    </a:lnTo>
                    <a:lnTo>
                      <a:pt x="54" y="268"/>
                    </a:lnTo>
                    <a:lnTo>
                      <a:pt x="54" y="269"/>
                    </a:lnTo>
                    <a:lnTo>
                      <a:pt x="53" y="269"/>
                    </a:lnTo>
                    <a:lnTo>
                      <a:pt x="53" y="270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8"/>
                    </a:lnTo>
                    <a:lnTo>
                      <a:pt x="50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9"/>
                    </a:lnTo>
                    <a:lnTo>
                      <a:pt x="47" y="269"/>
                    </a:lnTo>
                    <a:lnTo>
                      <a:pt x="46" y="269"/>
                    </a:lnTo>
                    <a:lnTo>
                      <a:pt x="45" y="268"/>
                    </a:lnTo>
                    <a:lnTo>
                      <a:pt x="45" y="269"/>
                    </a:lnTo>
                    <a:lnTo>
                      <a:pt x="44" y="268"/>
                    </a:lnTo>
                    <a:lnTo>
                      <a:pt x="44" y="269"/>
                    </a:lnTo>
                    <a:lnTo>
                      <a:pt x="43" y="269"/>
                    </a:lnTo>
                    <a:lnTo>
                      <a:pt x="42" y="269"/>
                    </a:lnTo>
                    <a:lnTo>
                      <a:pt x="41" y="270"/>
                    </a:lnTo>
                    <a:lnTo>
                      <a:pt x="41" y="269"/>
                    </a:lnTo>
                    <a:lnTo>
                      <a:pt x="40" y="269"/>
                    </a:lnTo>
                    <a:lnTo>
                      <a:pt x="39" y="269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7" y="268"/>
                    </a:lnTo>
                    <a:lnTo>
                      <a:pt x="37" y="267"/>
                    </a:lnTo>
                    <a:lnTo>
                      <a:pt x="36" y="267"/>
                    </a:lnTo>
                    <a:lnTo>
                      <a:pt x="34" y="267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2" y="265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0" y="266"/>
                    </a:lnTo>
                    <a:lnTo>
                      <a:pt x="30" y="265"/>
                    </a:lnTo>
                    <a:lnTo>
                      <a:pt x="28" y="266"/>
                    </a:lnTo>
                    <a:lnTo>
                      <a:pt x="27" y="266"/>
                    </a:lnTo>
                    <a:lnTo>
                      <a:pt x="26" y="266"/>
                    </a:lnTo>
                    <a:lnTo>
                      <a:pt x="25" y="266"/>
                    </a:lnTo>
                    <a:lnTo>
                      <a:pt x="25" y="267"/>
                    </a:lnTo>
                    <a:lnTo>
                      <a:pt x="24" y="267"/>
                    </a:lnTo>
                    <a:lnTo>
                      <a:pt x="24" y="266"/>
                    </a:lnTo>
                    <a:lnTo>
                      <a:pt x="22" y="267"/>
                    </a:lnTo>
                    <a:lnTo>
                      <a:pt x="21" y="267"/>
                    </a:lnTo>
                    <a:lnTo>
                      <a:pt x="20" y="267"/>
                    </a:lnTo>
                    <a:lnTo>
                      <a:pt x="19" y="266"/>
                    </a:lnTo>
                    <a:lnTo>
                      <a:pt x="18" y="266"/>
                    </a:lnTo>
                    <a:lnTo>
                      <a:pt x="17" y="266"/>
                    </a:lnTo>
                    <a:lnTo>
                      <a:pt x="16" y="266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5"/>
                    </a:lnTo>
                    <a:lnTo>
                      <a:pt x="13" y="264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3" y="262"/>
                    </a:lnTo>
                    <a:lnTo>
                      <a:pt x="14" y="261"/>
                    </a:lnTo>
                    <a:lnTo>
                      <a:pt x="15" y="261"/>
                    </a:lnTo>
                    <a:lnTo>
                      <a:pt x="15" y="260"/>
                    </a:lnTo>
                    <a:lnTo>
                      <a:pt x="15" y="259"/>
                    </a:lnTo>
                    <a:lnTo>
                      <a:pt x="14" y="259"/>
                    </a:lnTo>
                    <a:lnTo>
                      <a:pt x="13" y="258"/>
                    </a:lnTo>
                    <a:lnTo>
                      <a:pt x="13" y="257"/>
                    </a:lnTo>
                    <a:lnTo>
                      <a:pt x="13" y="256"/>
                    </a:lnTo>
                    <a:lnTo>
                      <a:pt x="13" y="255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2" y="251"/>
                    </a:lnTo>
                    <a:lnTo>
                      <a:pt x="11" y="251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2" y="249"/>
                    </a:lnTo>
                    <a:lnTo>
                      <a:pt x="12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3" y="247"/>
                    </a:lnTo>
                    <a:lnTo>
                      <a:pt x="13" y="246"/>
                    </a:lnTo>
                    <a:lnTo>
                      <a:pt x="13" y="245"/>
                    </a:lnTo>
                    <a:lnTo>
                      <a:pt x="12" y="245"/>
                    </a:lnTo>
                    <a:lnTo>
                      <a:pt x="11" y="245"/>
                    </a:lnTo>
                    <a:lnTo>
                      <a:pt x="11" y="244"/>
                    </a:lnTo>
                    <a:lnTo>
                      <a:pt x="12" y="243"/>
                    </a:lnTo>
                    <a:lnTo>
                      <a:pt x="11" y="243"/>
                    </a:lnTo>
                    <a:lnTo>
                      <a:pt x="10" y="242"/>
                    </a:lnTo>
                    <a:lnTo>
                      <a:pt x="9" y="242"/>
                    </a:lnTo>
                    <a:lnTo>
                      <a:pt x="9" y="241"/>
                    </a:lnTo>
                    <a:lnTo>
                      <a:pt x="8" y="240"/>
                    </a:lnTo>
                    <a:lnTo>
                      <a:pt x="7" y="238"/>
                    </a:lnTo>
                    <a:lnTo>
                      <a:pt x="8" y="237"/>
                    </a:lnTo>
                    <a:lnTo>
                      <a:pt x="7" y="236"/>
                    </a:lnTo>
                    <a:lnTo>
                      <a:pt x="7" y="235"/>
                    </a:lnTo>
                    <a:lnTo>
                      <a:pt x="8" y="234"/>
                    </a:lnTo>
                    <a:lnTo>
                      <a:pt x="7" y="234"/>
                    </a:lnTo>
                    <a:lnTo>
                      <a:pt x="7" y="233"/>
                    </a:lnTo>
                    <a:lnTo>
                      <a:pt x="7" y="232"/>
                    </a:lnTo>
                    <a:lnTo>
                      <a:pt x="8" y="231"/>
                    </a:lnTo>
                    <a:lnTo>
                      <a:pt x="7" y="230"/>
                    </a:lnTo>
                    <a:lnTo>
                      <a:pt x="7" y="229"/>
                    </a:lnTo>
                    <a:lnTo>
                      <a:pt x="8" y="229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9" y="226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9" y="217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8" y="213"/>
                    </a:lnTo>
                    <a:lnTo>
                      <a:pt x="8" y="212"/>
                    </a:lnTo>
                    <a:lnTo>
                      <a:pt x="8" y="211"/>
                    </a:lnTo>
                    <a:lnTo>
                      <a:pt x="9" y="210"/>
                    </a:lnTo>
                    <a:lnTo>
                      <a:pt x="9" y="209"/>
                    </a:lnTo>
                    <a:lnTo>
                      <a:pt x="8" y="209"/>
                    </a:lnTo>
                    <a:lnTo>
                      <a:pt x="8" y="208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6" y="206"/>
                    </a:lnTo>
                    <a:lnTo>
                      <a:pt x="4" y="203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0" y="199"/>
                    </a:lnTo>
                    <a:lnTo>
                      <a:pt x="0" y="198"/>
                    </a:lnTo>
                    <a:lnTo>
                      <a:pt x="1" y="197"/>
                    </a:lnTo>
                    <a:lnTo>
                      <a:pt x="9" y="197"/>
                    </a:lnTo>
                    <a:lnTo>
                      <a:pt x="15" y="194"/>
                    </a:lnTo>
                    <a:lnTo>
                      <a:pt x="21" y="196"/>
                    </a:lnTo>
                    <a:lnTo>
                      <a:pt x="21" y="200"/>
                    </a:lnTo>
                    <a:lnTo>
                      <a:pt x="20" y="205"/>
                    </a:lnTo>
                    <a:lnTo>
                      <a:pt x="23" y="209"/>
                    </a:lnTo>
                    <a:lnTo>
                      <a:pt x="30" y="208"/>
                    </a:lnTo>
                    <a:lnTo>
                      <a:pt x="48" y="221"/>
                    </a:lnTo>
                    <a:lnTo>
                      <a:pt x="74" y="225"/>
                    </a:lnTo>
                    <a:lnTo>
                      <a:pt x="95" y="221"/>
                    </a:lnTo>
                    <a:lnTo>
                      <a:pt x="96" y="220"/>
                    </a:lnTo>
                    <a:lnTo>
                      <a:pt x="98" y="220"/>
                    </a:lnTo>
                    <a:lnTo>
                      <a:pt x="98" y="219"/>
                    </a:lnTo>
                    <a:lnTo>
                      <a:pt x="99" y="219"/>
                    </a:lnTo>
                    <a:lnTo>
                      <a:pt x="100" y="219"/>
                    </a:lnTo>
                    <a:lnTo>
                      <a:pt x="101" y="220"/>
                    </a:lnTo>
                    <a:lnTo>
                      <a:pt x="101" y="218"/>
                    </a:lnTo>
                    <a:lnTo>
                      <a:pt x="102" y="218"/>
                    </a:lnTo>
                    <a:lnTo>
                      <a:pt x="102" y="217"/>
                    </a:lnTo>
                    <a:lnTo>
                      <a:pt x="102" y="216"/>
                    </a:lnTo>
                    <a:lnTo>
                      <a:pt x="101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2" y="214"/>
                    </a:lnTo>
                    <a:lnTo>
                      <a:pt x="103" y="214"/>
                    </a:lnTo>
                    <a:lnTo>
                      <a:pt x="103" y="215"/>
                    </a:lnTo>
                    <a:lnTo>
                      <a:pt x="103" y="214"/>
                    </a:lnTo>
                    <a:lnTo>
                      <a:pt x="104" y="214"/>
                    </a:lnTo>
                    <a:lnTo>
                      <a:pt x="104" y="215"/>
                    </a:lnTo>
                    <a:lnTo>
                      <a:pt x="104" y="216"/>
                    </a:lnTo>
                    <a:lnTo>
                      <a:pt x="105" y="216"/>
                    </a:lnTo>
                    <a:lnTo>
                      <a:pt x="106" y="215"/>
                    </a:lnTo>
                    <a:lnTo>
                      <a:pt x="107" y="215"/>
                    </a:lnTo>
                    <a:lnTo>
                      <a:pt x="106" y="215"/>
                    </a:lnTo>
                    <a:lnTo>
                      <a:pt x="107" y="214"/>
                    </a:lnTo>
                    <a:lnTo>
                      <a:pt x="107" y="213"/>
                    </a:lnTo>
                    <a:lnTo>
                      <a:pt x="107" y="212"/>
                    </a:lnTo>
                    <a:lnTo>
                      <a:pt x="108" y="212"/>
                    </a:lnTo>
                    <a:lnTo>
                      <a:pt x="109" y="212"/>
                    </a:lnTo>
                    <a:lnTo>
                      <a:pt x="109" y="213"/>
                    </a:lnTo>
                    <a:lnTo>
                      <a:pt x="110" y="212"/>
                    </a:lnTo>
                    <a:lnTo>
                      <a:pt x="111" y="213"/>
                    </a:lnTo>
                    <a:lnTo>
                      <a:pt x="112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4" y="212"/>
                    </a:lnTo>
                    <a:lnTo>
                      <a:pt x="115" y="212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0"/>
                    </a:lnTo>
                    <a:lnTo>
                      <a:pt x="113" y="209"/>
                    </a:lnTo>
                    <a:lnTo>
                      <a:pt x="114" y="210"/>
                    </a:lnTo>
                    <a:lnTo>
                      <a:pt x="115" y="209"/>
                    </a:lnTo>
                    <a:lnTo>
                      <a:pt x="115" y="208"/>
                    </a:lnTo>
                    <a:lnTo>
                      <a:pt x="116" y="208"/>
                    </a:lnTo>
                    <a:lnTo>
                      <a:pt x="117" y="207"/>
                    </a:lnTo>
                    <a:lnTo>
                      <a:pt x="118" y="207"/>
                    </a:lnTo>
                    <a:lnTo>
                      <a:pt x="118" y="206"/>
                    </a:lnTo>
                    <a:lnTo>
                      <a:pt x="119" y="206"/>
                    </a:lnTo>
                    <a:lnTo>
                      <a:pt x="120" y="206"/>
                    </a:lnTo>
                    <a:lnTo>
                      <a:pt x="121" y="206"/>
                    </a:lnTo>
                    <a:lnTo>
                      <a:pt x="122" y="206"/>
                    </a:lnTo>
                    <a:lnTo>
                      <a:pt x="123" y="206"/>
                    </a:lnTo>
                    <a:lnTo>
                      <a:pt x="123" y="207"/>
                    </a:lnTo>
                    <a:lnTo>
                      <a:pt x="122" y="207"/>
                    </a:lnTo>
                    <a:lnTo>
                      <a:pt x="122" y="208"/>
                    </a:lnTo>
                    <a:lnTo>
                      <a:pt x="123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5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3" y="211"/>
                    </a:lnTo>
                    <a:lnTo>
                      <a:pt x="124" y="212"/>
                    </a:lnTo>
                    <a:lnTo>
                      <a:pt x="123" y="212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3"/>
                    </a:lnTo>
                    <a:lnTo>
                      <a:pt x="125" y="213"/>
                    </a:lnTo>
                    <a:lnTo>
                      <a:pt x="126" y="213"/>
                    </a:lnTo>
                    <a:lnTo>
                      <a:pt x="127" y="213"/>
                    </a:lnTo>
                    <a:lnTo>
                      <a:pt x="128" y="213"/>
                    </a:lnTo>
                    <a:lnTo>
                      <a:pt x="128" y="214"/>
                    </a:lnTo>
                    <a:lnTo>
                      <a:pt x="129" y="215"/>
                    </a:lnTo>
                    <a:lnTo>
                      <a:pt x="129" y="214"/>
                    </a:lnTo>
                    <a:lnTo>
                      <a:pt x="130" y="214"/>
                    </a:lnTo>
                    <a:lnTo>
                      <a:pt x="131" y="214"/>
                    </a:lnTo>
                    <a:lnTo>
                      <a:pt x="132" y="214"/>
                    </a:lnTo>
                    <a:lnTo>
                      <a:pt x="132" y="215"/>
                    </a:lnTo>
                    <a:lnTo>
                      <a:pt x="132" y="216"/>
                    </a:lnTo>
                    <a:lnTo>
                      <a:pt x="133" y="216"/>
                    </a:lnTo>
                    <a:lnTo>
                      <a:pt x="134" y="216"/>
                    </a:lnTo>
                    <a:lnTo>
                      <a:pt x="135" y="216"/>
                    </a:lnTo>
                    <a:lnTo>
                      <a:pt x="136" y="216"/>
                    </a:lnTo>
                    <a:lnTo>
                      <a:pt x="136" y="217"/>
                    </a:lnTo>
                    <a:lnTo>
                      <a:pt x="137" y="216"/>
                    </a:lnTo>
                    <a:lnTo>
                      <a:pt x="138" y="216"/>
                    </a:lnTo>
                    <a:lnTo>
                      <a:pt x="139" y="217"/>
                    </a:lnTo>
                    <a:lnTo>
                      <a:pt x="140" y="217"/>
                    </a:lnTo>
                    <a:lnTo>
                      <a:pt x="140" y="218"/>
                    </a:lnTo>
                    <a:lnTo>
                      <a:pt x="141" y="217"/>
                    </a:lnTo>
                    <a:lnTo>
                      <a:pt x="142" y="218"/>
                    </a:lnTo>
                    <a:lnTo>
                      <a:pt x="143" y="219"/>
                    </a:lnTo>
                    <a:lnTo>
                      <a:pt x="144" y="219"/>
                    </a:lnTo>
                    <a:lnTo>
                      <a:pt x="145" y="219"/>
                    </a:lnTo>
                    <a:lnTo>
                      <a:pt x="146" y="219"/>
                    </a:lnTo>
                    <a:lnTo>
                      <a:pt x="147" y="218"/>
                    </a:lnTo>
                    <a:lnTo>
                      <a:pt x="148" y="219"/>
                    </a:lnTo>
                    <a:lnTo>
                      <a:pt x="149" y="219"/>
                    </a:lnTo>
                    <a:lnTo>
                      <a:pt x="150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3" y="219"/>
                    </a:lnTo>
                    <a:lnTo>
                      <a:pt x="154" y="219"/>
                    </a:lnTo>
                    <a:lnTo>
                      <a:pt x="154" y="218"/>
                    </a:lnTo>
                    <a:lnTo>
                      <a:pt x="153" y="217"/>
                    </a:lnTo>
                    <a:lnTo>
                      <a:pt x="152" y="217"/>
                    </a:lnTo>
                    <a:lnTo>
                      <a:pt x="152" y="216"/>
                    </a:lnTo>
                    <a:lnTo>
                      <a:pt x="153" y="216"/>
                    </a:lnTo>
                    <a:lnTo>
                      <a:pt x="154" y="216"/>
                    </a:lnTo>
                    <a:lnTo>
                      <a:pt x="155" y="217"/>
                    </a:lnTo>
                    <a:lnTo>
                      <a:pt x="156" y="216"/>
                    </a:lnTo>
                    <a:lnTo>
                      <a:pt x="157" y="216"/>
                    </a:lnTo>
                    <a:lnTo>
                      <a:pt x="158" y="215"/>
                    </a:lnTo>
                    <a:lnTo>
                      <a:pt x="159" y="215"/>
                    </a:lnTo>
                    <a:lnTo>
                      <a:pt x="160" y="215"/>
                    </a:lnTo>
                    <a:lnTo>
                      <a:pt x="160" y="214"/>
                    </a:lnTo>
                    <a:lnTo>
                      <a:pt x="161" y="214"/>
                    </a:lnTo>
                    <a:lnTo>
                      <a:pt x="162" y="214"/>
                    </a:lnTo>
                    <a:lnTo>
                      <a:pt x="162" y="213"/>
                    </a:lnTo>
                    <a:lnTo>
                      <a:pt x="163" y="213"/>
                    </a:lnTo>
                    <a:lnTo>
                      <a:pt x="164" y="212"/>
                    </a:lnTo>
                    <a:lnTo>
                      <a:pt x="164" y="211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6" y="209"/>
                    </a:lnTo>
                    <a:lnTo>
                      <a:pt x="167" y="210"/>
                    </a:lnTo>
                    <a:lnTo>
                      <a:pt x="167" y="211"/>
                    </a:lnTo>
                    <a:lnTo>
                      <a:pt x="168" y="211"/>
                    </a:lnTo>
                    <a:lnTo>
                      <a:pt x="169" y="211"/>
                    </a:lnTo>
                    <a:lnTo>
                      <a:pt x="169" y="212"/>
                    </a:lnTo>
                    <a:lnTo>
                      <a:pt x="169" y="213"/>
                    </a:lnTo>
                    <a:lnTo>
                      <a:pt x="170" y="214"/>
                    </a:lnTo>
                    <a:lnTo>
                      <a:pt x="171" y="214"/>
                    </a:lnTo>
                    <a:lnTo>
                      <a:pt x="172" y="214"/>
                    </a:lnTo>
                    <a:lnTo>
                      <a:pt x="173" y="216"/>
                    </a:lnTo>
                    <a:lnTo>
                      <a:pt x="174" y="216"/>
                    </a:lnTo>
                    <a:lnTo>
                      <a:pt x="175" y="216"/>
                    </a:lnTo>
                    <a:lnTo>
                      <a:pt x="175" y="217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8" y="218"/>
                    </a:lnTo>
                    <a:lnTo>
                      <a:pt x="178" y="219"/>
                    </a:lnTo>
                    <a:lnTo>
                      <a:pt x="178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0"/>
                    </a:lnTo>
                    <a:lnTo>
                      <a:pt x="175" y="221"/>
                    </a:lnTo>
                    <a:lnTo>
                      <a:pt x="175" y="222"/>
                    </a:lnTo>
                    <a:lnTo>
                      <a:pt x="175" y="223"/>
                    </a:lnTo>
                    <a:lnTo>
                      <a:pt x="174" y="223"/>
                    </a:lnTo>
                    <a:lnTo>
                      <a:pt x="173" y="223"/>
                    </a:lnTo>
                    <a:lnTo>
                      <a:pt x="173" y="224"/>
                    </a:lnTo>
                    <a:lnTo>
                      <a:pt x="173" y="225"/>
                    </a:lnTo>
                    <a:lnTo>
                      <a:pt x="172" y="226"/>
                    </a:lnTo>
                    <a:lnTo>
                      <a:pt x="172" y="227"/>
                    </a:lnTo>
                    <a:lnTo>
                      <a:pt x="173" y="227"/>
                    </a:lnTo>
                    <a:lnTo>
                      <a:pt x="174" y="227"/>
                    </a:lnTo>
                    <a:lnTo>
                      <a:pt x="175" y="227"/>
                    </a:lnTo>
                    <a:lnTo>
                      <a:pt x="175" y="226"/>
                    </a:lnTo>
                    <a:lnTo>
                      <a:pt x="176" y="226"/>
                    </a:lnTo>
                    <a:lnTo>
                      <a:pt x="177" y="225"/>
                    </a:lnTo>
                    <a:lnTo>
                      <a:pt x="178" y="226"/>
                    </a:lnTo>
                    <a:lnTo>
                      <a:pt x="179" y="226"/>
                    </a:lnTo>
                    <a:lnTo>
                      <a:pt x="179" y="227"/>
                    </a:lnTo>
                    <a:lnTo>
                      <a:pt x="180" y="227"/>
                    </a:lnTo>
                    <a:lnTo>
                      <a:pt x="181" y="226"/>
                    </a:lnTo>
                    <a:lnTo>
                      <a:pt x="182" y="226"/>
                    </a:lnTo>
                    <a:lnTo>
                      <a:pt x="183" y="226"/>
                    </a:lnTo>
                    <a:lnTo>
                      <a:pt x="184" y="226"/>
                    </a:lnTo>
                    <a:lnTo>
                      <a:pt x="185" y="226"/>
                    </a:lnTo>
                    <a:lnTo>
                      <a:pt x="187" y="226"/>
                    </a:lnTo>
                    <a:lnTo>
                      <a:pt x="188" y="225"/>
                    </a:lnTo>
                    <a:lnTo>
                      <a:pt x="190" y="225"/>
                    </a:lnTo>
                    <a:lnTo>
                      <a:pt x="192" y="225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8" y="229"/>
                    </a:lnTo>
                    <a:lnTo>
                      <a:pt x="199" y="229"/>
                    </a:lnTo>
                    <a:lnTo>
                      <a:pt x="200" y="229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0"/>
                    </a:lnTo>
                    <a:lnTo>
                      <a:pt x="203" y="230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6" y="231"/>
                    </a:lnTo>
                    <a:lnTo>
                      <a:pt x="207" y="231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8" y="231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1" y="228"/>
                    </a:lnTo>
                    <a:lnTo>
                      <a:pt x="212" y="228"/>
                    </a:lnTo>
                    <a:lnTo>
                      <a:pt x="213" y="229"/>
                    </a:lnTo>
                    <a:lnTo>
                      <a:pt x="213" y="228"/>
                    </a:lnTo>
                    <a:lnTo>
                      <a:pt x="214" y="227"/>
                    </a:lnTo>
                    <a:lnTo>
                      <a:pt x="214" y="226"/>
                    </a:lnTo>
                    <a:lnTo>
                      <a:pt x="215" y="226"/>
                    </a:lnTo>
                    <a:lnTo>
                      <a:pt x="215" y="225"/>
                    </a:lnTo>
                    <a:lnTo>
                      <a:pt x="215" y="224"/>
                    </a:lnTo>
                    <a:lnTo>
                      <a:pt x="215" y="223"/>
                    </a:lnTo>
                    <a:lnTo>
                      <a:pt x="216" y="223"/>
                    </a:lnTo>
                    <a:lnTo>
                      <a:pt x="217" y="222"/>
                    </a:lnTo>
                    <a:lnTo>
                      <a:pt x="217" y="221"/>
                    </a:lnTo>
                    <a:lnTo>
                      <a:pt x="218" y="221"/>
                    </a:lnTo>
                    <a:lnTo>
                      <a:pt x="219" y="221"/>
                    </a:lnTo>
                    <a:lnTo>
                      <a:pt x="219" y="220"/>
                    </a:lnTo>
                    <a:lnTo>
                      <a:pt x="218" y="219"/>
                    </a:lnTo>
                    <a:lnTo>
                      <a:pt x="219" y="219"/>
                    </a:lnTo>
                    <a:lnTo>
                      <a:pt x="220" y="219"/>
                    </a:lnTo>
                    <a:lnTo>
                      <a:pt x="221" y="219"/>
                    </a:lnTo>
                    <a:lnTo>
                      <a:pt x="220" y="219"/>
                    </a:lnTo>
                    <a:lnTo>
                      <a:pt x="220" y="218"/>
                    </a:lnTo>
                    <a:lnTo>
                      <a:pt x="221" y="218"/>
                    </a:lnTo>
                    <a:lnTo>
                      <a:pt x="222" y="218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6" y="216"/>
                    </a:lnTo>
                    <a:lnTo>
                      <a:pt x="227" y="216"/>
                    </a:lnTo>
                    <a:lnTo>
                      <a:pt x="228" y="216"/>
                    </a:lnTo>
                    <a:lnTo>
                      <a:pt x="228" y="215"/>
                    </a:lnTo>
                    <a:lnTo>
                      <a:pt x="229" y="215"/>
                    </a:lnTo>
                    <a:lnTo>
                      <a:pt x="231" y="215"/>
                    </a:lnTo>
                    <a:lnTo>
                      <a:pt x="231" y="214"/>
                    </a:lnTo>
                    <a:lnTo>
                      <a:pt x="232" y="214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5" y="212"/>
                    </a:lnTo>
                    <a:lnTo>
                      <a:pt x="236" y="212"/>
                    </a:lnTo>
                    <a:lnTo>
                      <a:pt x="237" y="211"/>
                    </a:lnTo>
                    <a:lnTo>
                      <a:pt x="238" y="210"/>
                    </a:lnTo>
                    <a:lnTo>
                      <a:pt x="239" y="210"/>
                    </a:lnTo>
                    <a:lnTo>
                      <a:pt x="239" y="209"/>
                    </a:lnTo>
                    <a:lnTo>
                      <a:pt x="240" y="209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6"/>
                    </a:lnTo>
                    <a:lnTo>
                      <a:pt x="242" y="205"/>
                    </a:lnTo>
                    <a:lnTo>
                      <a:pt x="242" y="204"/>
                    </a:lnTo>
                    <a:lnTo>
                      <a:pt x="242" y="203"/>
                    </a:lnTo>
                    <a:lnTo>
                      <a:pt x="243" y="203"/>
                    </a:lnTo>
                    <a:lnTo>
                      <a:pt x="243" y="202"/>
                    </a:lnTo>
                    <a:lnTo>
                      <a:pt x="244" y="202"/>
                    </a:lnTo>
                    <a:lnTo>
                      <a:pt x="245" y="202"/>
                    </a:lnTo>
                    <a:lnTo>
                      <a:pt x="246" y="202"/>
                    </a:lnTo>
                    <a:lnTo>
                      <a:pt x="245" y="201"/>
                    </a:lnTo>
                    <a:lnTo>
                      <a:pt x="245" y="200"/>
                    </a:lnTo>
                    <a:lnTo>
                      <a:pt x="245" y="199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7" y="199"/>
                    </a:lnTo>
                    <a:lnTo>
                      <a:pt x="248" y="200"/>
                    </a:lnTo>
                    <a:lnTo>
                      <a:pt x="248" y="198"/>
                    </a:lnTo>
                    <a:lnTo>
                      <a:pt x="249" y="197"/>
                    </a:lnTo>
                    <a:lnTo>
                      <a:pt x="250" y="196"/>
                    </a:lnTo>
                    <a:lnTo>
                      <a:pt x="251" y="196"/>
                    </a:lnTo>
                    <a:lnTo>
                      <a:pt x="251" y="195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51" y="193"/>
                    </a:lnTo>
                    <a:lnTo>
                      <a:pt x="250" y="192"/>
                    </a:lnTo>
                    <a:lnTo>
                      <a:pt x="251" y="192"/>
                    </a:lnTo>
                    <a:lnTo>
                      <a:pt x="252" y="191"/>
                    </a:lnTo>
                    <a:lnTo>
                      <a:pt x="253" y="192"/>
                    </a:lnTo>
                    <a:lnTo>
                      <a:pt x="253" y="191"/>
                    </a:lnTo>
                    <a:lnTo>
                      <a:pt x="254" y="190"/>
                    </a:lnTo>
                    <a:lnTo>
                      <a:pt x="254" y="189"/>
                    </a:lnTo>
                    <a:lnTo>
                      <a:pt x="254" y="188"/>
                    </a:lnTo>
                    <a:lnTo>
                      <a:pt x="254" y="187"/>
                    </a:lnTo>
                    <a:lnTo>
                      <a:pt x="253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1" y="183"/>
                    </a:lnTo>
                    <a:lnTo>
                      <a:pt x="252" y="182"/>
                    </a:lnTo>
                    <a:lnTo>
                      <a:pt x="253" y="182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4" y="180"/>
                    </a:lnTo>
                    <a:lnTo>
                      <a:pt x="255" y="179"/>
                    </a:lnTo>
                    <a:lnTo>
                      <a:pt x="256" y="178"/>
                    </a:lnTo>
                    <a:lnTo>
                      <a:pt x="256" y="177"/>
                    </a:lnTo>
                    <a:lnTo>
                      <a:pt x="256" y="176"/>
                    </a:lnTo>
                    <a:lnTo>
                      <a:pt x="257" y="175"/>
                    </a:lnTo>
                    <a:lnTo>
                      <a:pt x="257" y="174"/>
                    </a:lnTo>
                    <a:lnTo>
                      <a:pt x="258" y="174"/>
                    </a:lnTo>
                    <a:lnTo>
                      <a:pt x="258" y="173"/>
                    </a:lnTo>
                    <a:lnTo>
                      <a:pt x="259" y="172"/>
                    </a:lnTo>
                    <a:lnTo>
                      <a:pt x="259" y="171"/>
                    </a:lnTo>
                    <a:lnTo>
                      <a:pt x="259" y="170"/>
                    </a:lnTo>
                    <a:lnTo>
                      <a:pt x="259" y="169"/>
                    </a:lnTo>
                    <a:lnTo>
                      <a:pt x="260" y="168"/>
                    </a:lnTo>
                    <a:lnTo>
                      <a:pt x="260" y="167"/>
                    </a:lnTo>
                    <a:lnTo>
                      <a:pt x="261" y="166"/>
                    </a:lnTo>
                    <a:lnTo>
                      <a:pt x="262" y="165"/>
                    </a:lnTo>
                    <a:lnTo>
                      <a:pt x="262" y="164"/>
                    </a:lnTo>
                    <a:lnTo>
                      <a:pt x="263" y="163"/>
                    </a:lnTo>
                    <a:lnTo>
                      <a:pt x="263" y="162"/>
                    </a:lnTo>
                    <a:lnTo>
                      <a:pt x="263" y="161"/>
                    </a:lnTo>
                    <a:lnTo>
                      <a:pt x="264" y="160"/>
                    </a:lnTo>
                    <a:lnTo>
                      <a:pt x="265" y="157"/>
                    </a:lnTo>
                    <a:lnTo>
                      <a:pt x="266" y="157"/>
                    </a:lnTo>
                    <a:lnTo>
                      <a:pt x="267" y="157"/>
                    </a:lnTo>
                    <a:lnTo>
                      <a:pt x="268" y="157"/>
                    </a:lnTo>
                    <a:lnTo>
                      <a:pt x="269" y="157"/>
                    </a:lnTo>
                    <a:lnTo>
                      <a:pt x="269" y="156"/>
                    </a:lnTo>
                    <a:lnTo>
                      <a:pt x="270" y="155"/>
                    </a:lnTo>
                    <a:lnTo>
                      <a:pt x="270" y="154"/>
                    </a:lnTo>
                    <a:lnTo>
                      <a:pt x="269" y="155"/>
                    </a:lnTo>
                    <a:lnTo>
                      <a:pt x="269" y="154"/>
                    </a:lnTo>
                    <a:lnTo>
                      <a:pt x="268" y="154"/>
                    </a:lnTo>
                    <a:lnTo>
                      <a:pt x="269" y="152"/>
                    </a:lnTo>
                    <a:lnTo>
                      <a:pt x="269" y="151"/>
                    </a:lnTo>
                    <a:lnTo>
                      <a:pt x="270" y="150"/>
                    </a:lnTo>
                    <a:lnTo>
                      <a:pt x="270" y="149"/>
                    </a:lnTo>
                    <a:lnTo>
                      <a:pt x="271" y="147"/>
                    </a:lnTo>
                    <a:lnTo>
                      <a:pt x="271" y="146"/>
                    </a:lnTo>
                    <a:lnTo>
                      <a:pt x="272" y="145"/>
                    </a:lnTo>
                    <a:lnTo>
                      <a:pt x="272" y="144"/>
                    </a:lnTo>
                    <a:lnTo>
                      <a:pt x="272" y="143"/>
                    </a:lnTo>
                    <a:lnTo>
                      <a:pt x="273" y="143"/>
                    </a:lnTo>
                    <a:lnTo>
                      <a:pt x="273" y="142"/>
                    </a:lnTo>
                    <a:lnTo>
                      <a:pt x="274" y="141"/>
                    </a:lnTo>
                    <a:lnTo>
                      <a:pt x="275" y="140"/>
                    </a:lnTo>
                    <a:lnTo>
                      <a:pt x="276" y="138"/>
                    </a:lnTo>
                    <a:lnTo>
                      <a:pt x="276" y="137"/>
                    </a:lnTo>
                    <a:lnTo>
                      <a:pt x="274" y="136"/>
                    </a:lnTo>
                    <a:lnTo>
                      <a:pt x="274" y="135"/>
                    </a:lnTo>
                    <a:lnTo>
                      <a:pt x="274" y="134"/>
                    </a:lnTo>
                    <a:lnTo>
                      <a:pt x="275" y="134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3"/>
                    </a:lnTo>
                    <a:lnTo>
                      <a:pt x="273" y="132"/>
                    </a:lnTo>
                    <a:lnTo>
                      <a:pt x="274" y="131"/>
                    </a:lnTo>
                    <a:lnTo>
                      <a:pt x="275" y="132"/>
                    </a:lnTo>
                    <a:lnTo>
                      <a:pt x="275" y="131"/>
                    </a:lnTo>
                    <a:lnTo>
                      <a:pt x="275" y="130"/>
                    </a:lnTo>
                    <a:lnTo>
                      <a:pt x="276" y="129"/>
                    </a:lnTo>
                    <a:lnTo>
                      <a:pt x="276" y="128"/>
                    </a:lnTo>
                    <a:lnTo>
                      <a:pt x="277" y="128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7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9" y="124"/>
                    </a:lnTo>
                    <a:lnTo>
                      <a:pt x="280" y="123"/>
                    </a:lnTo>
                    <a:lnTo>
                      <a:pt x="280" y="122"/>
                    </a:lnTo>
                    <a:lnTo>
                      <a:pt x="282" y="121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4" y="120"/>
                    </a:lnTo>
                    <a:lnTo>
                      <a:pt x="285" y="120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7" y="120"/>
                    </a:lnTo>
                    <a:lnTo>
                      <a:pt x="288" y="118"/>
                    </a:lnTo>
                    <a:lnTo>
                      <a:pt x="289" y="118"/>
                    </a:lnTo>
                    <a:lnTo>
                      <a:pt x="290" y="116"/>
                    </a:lnTo>
                    <a:lnTo>
                      <a:pt x="291" y="116"/>
                    </a:lnTo>
                    <a:lnTo>
                      <a:pt x="291" y="115"/>
                    </a:lnTo>
                    <a:lnTo>
                      <a:pt x="291" y="114"/>
                    </a:lnTo>
                    <a:lnTo>
                      <a:pt x="292" y="113"/>
                    </a:lnTo>
                    <a:lnTo>
                      <a:pt x="293" y="112"/>
                    </a:lnTo>
                    <a:lnTo>
                      <a:pt x="293" y="111"/>
                    </a:lnTo>
                    <a:lnTo>
                      <a:pt x="294" y="111"/>
                    </a:lnTo>
                    <a:lnTo>
                      <a:pt x="294" y="110"/>
                    </a:lnTo>
                    <a:lnTo>
                      <a:pt x="295" y="109"/>
                    </a:lnTo>
                    <a:lnTo>
                      <a:pt x="296" y="107"/>
                    </a:lnTo>
                    <a:lnTo>
                      <a:pt x="298" y="104"/>
                    </a:lnTo>
                    <a:lnTo>
                      <a:pt x="299" y="101"/>
                    </a:lnTo>
                    <a:lnTo>
                      <a:pt x="300" y="100"/>
                    </a:lnTo>
                    <a:lnTo>
                      <a:pt x="301" y="98"/>
                    </a:lnTo>
                    <a:lnTo>
                      <a:pt x="302" y="98"/>
                    </a:lnTo>
                    <a:lnTo>
                      <a:pt x="302" y="96"/>
                    </a:lnTo>
                    <a:lnTo>
                      <a:pt x="303" y="95"/>
                    </a:lnTo>
                    <a:lnTo>
                      <a:pt x="304" y="94"/>
                    </a:lnTo>
                    <a:lnTo>
                      <a:pt x="304" y="93"/>
                    </a:lnTo>
                    <a:lnTo>
                      <a:pt x="305" y="93"/>
                    </a:lnTo>
                    <a:lnTo>
                      <a:pt x="306" y="93"/>
                    </a:lnTo>
                    <a:lnTo>
                      <a:pt x="307" y="90"/>
                    </a:lnTo>
                    <a:lnTo>
                      <a:pt x="307" y="89"/>
                    </a:lnTo>
                    <a:lnTo>
                      <a:pt x="308" y="88"/>
                    </a:lnTo>
                    <a:lnTo>
                      <a:pt x="309" y="87"/>
                    </a:lnTo>
                    <a:lnTo>
                      <a:pt x="309" y="86"/>
                    </a:lnTo>
                    <a:lnTo>
                      <a:pt x="312" y="84"/>
                    </a:lnTo>
                    <a:lnTo>
                      <a:pt x="312" y="83"/>
                    </a:lnTo>
                    <a:lnTo>
                      <a:pt x="313" y="82"/>
                    </a:lnTo>
                    <a:lnTo>
                      <a:pt x="313" y="81"/>
                    </a:lnTo>
                    <a:lnTo>
                      <a:pt x="313" y="80"/>
                    </a:lnTo>
                    <a:lnTo>
                      <a:pt x="313" y="79"/>
                    </a:lnTo>
                    <a:lnTo>
                      <a:pt x="313" y="78"/>
                    </a:lnTo>
                    <a:lnTo>
                      <a:pt x="313" y="77"/>
                    </a:lnTo>
                    <a:lnTo>
                      <a:pt x="314" y="76"/>
                    </a:lnTo>
                    <a:lnTo>
                      <a:pt x="315" y="75"/>
                    </a:lnTo>
                    <a:lnTo>
                      <a:pt x="315" y="72"/>
                    </a:lnTo>
                    <a:lnTo>
                      <a:pt x="316" y="72"/>
                    </a:lnTo>
                    <a:lnTo>
                      <a:pt x="316" y="71"/>
                    </a:lnTo>
                    <a:lnTo>
                      <a:pt x="317" y="71"/>
                    </a:lnTo>
                    <a:lnTo>
                      <a:pt x="318" y="72"/>
                    </a:lnTo>
                    <a:lnTo>
                      <a:pt x="320" y="72"/>
                    </a:lnTo>
                    <a:lnTo>
                      <a:pt x="320" y="71"/>
                    </a:lnTo>
                    <a:lnTo>
                      <a:pt x="321" y="70"/>
                    </a:lnTo>
                    <a:lnTo>
                      <a:pt x="320" y="67"/>
                    </a:lnTo>
                    <a:lnTo>
                      <a:pt x="321" y="66"/>
                    </a:lnTo>
                    <a:lnTo>
                      <a:pt x="322" y="66"/>
                    </a:lnTo>
                    <a:lnTo>
                      <a:pt x="322" y="65"/>
                    </a:lnTo>
                    <a:lnTo>
                      <a:pt x="323" y="65"/>
                    </a:lnTo>
                    <a:lnTo>
                      <a:pt x="323" y="64"/>
                    </a:lnTo>
                    <a:lnTo>
                      <a:pt x="324" y="65"/>
                    </a:lnTo>
                    <a:lnTo>
                      <a:pt x="324" y="64"/>
                    </a:lnTo>
                    <a:lnTo>
                      <a:pt x="325" y="64"/>
                    </a:lnTo>
                    <a:lnTo>
                      <a:pt x="326" y="64"/>
                    </a:lnTo>
                    <a:lnTo>
                      <a:pt x="327" y="62"/>
                    </a:lnTo>
                    <a:lnTo>
                      <a:pt x="329" y="60"/>
                    </a:lnTo>
                    <a:lnTo>
                      <a:pt x="329" y="59"/>
                    </a:lnTo>
                    <a:lnTo>
                      <a:pt x="330" y="59"/>
                    </a:lnTo>
                    <a:lnTo>
                      <a:pt x="331" y="59"/>
                    </a:lnTo>
                    <a:lnTo>
                      <a:pt x="331" y="58"/>
                    </a:lnTo>
                    <a:lnTo>
                      <a:pt x="332" y="57"/>
                    </a:lnTo>
                    <a:lnTo>
                      <a:pt x="333" y="57"/>
                    </a:lnTo>
                    <a:lnTo>
                      <a:pt x="334" y="56"/>
                    </a:lnTo>
                    <a:lnTo>
                      <a:pt x="335" y="55"/>
                    </a:lnTo>
                    <a:lnTo>
                      <a:pt x="335" y="54"/>
                    </a:lnTo>
                    <a:lnTo>
                      <a:pt x="336" y="52"/>
                    </a:lnTo>
                    <a:lnTo>
                      <a:pt x="336" y="51"/>
                    </a:lnTo>
                    <a:lnTo>
                      <a:pt x="336" y="49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40" y="45"/>
                    </a:lnTo>
                    <a:lnTo>
                      <a:pt x="341" y="44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5" y="44"/>
                    </a:lnTo>
                    <a:lnTo>
                      <a:pt x="345" y="43"/>
                    </a:lnTo>
                    <a:lnTo>
                      <a:pt x="346" y="43"/>
                    </a:lnTo>
                    <a:lnTo>
                      <a:pt x="346" y="42"/>
                    </a:lnTo>
                    <a:lnTo>
                      <a:pt x="349" y="42"/>
                    </a:lnTo>
                    <a:lnTo>
                      <a:pt x="350" y="41"/>
                    </a:lnTo>
                    <a:lnTo>
                      <a:pt x="350" y="40"/>
                    </a:lnTo>
                    <a:lnTo>
                      <a:pt x="351" y="40"/>
                    </a:lnTo>
                    <a:lnTo>
                      <a:pt x="351" y="39"/>
                    </a:lnTo>
                    <a:lnTo>
                      <a:pt x="351" y="38"/>
                    </a:lnTo>
                    <a:lnTo>
                      <a:pt x="351" y="37"/>
                    </a:lnTo>
                    <a:lnTo>
                      <a:pt x="351" y="36"/>
                    </a:lnTo>
                    <a:lnTo>
                      <a:pt x="352" y="36"/>
                    </a:lnTo>
                    <a:lnTo>
                      <a:pt x="353" y="32"/>
                    </a:lnTo>
                    <a:lnTo>
                      <a:pt x="354" y="30"/>
                    </a:lnTo>
                    <a:lnTo>
                      <a:pt x="354" y="29"/>
                    </a:lnTo>
                    <a:lnTo>
                      <a:pt x="355" y="27"/>
                    </a:lnTo>
                    <a:lnTo>
                      <a:pt x="356" y="26"/>
                    </a:lnTo>
                    <a:lnTo>
                      <a:pt x="356" y="25"/>
                    </a:lnTo>
                    <a:lnTo>
                      <a:pt x="356" y="23"/>
                    </a:lnTo>
                    <a:lnTo>
                      <a:pt x="356" y="21"/>
                    </a:lnTo>
                    <a:lnTo>
                      <a:pt x="357" y="20"/>
                    </a:lnTo>
                    <a:lnTo>
                      <a:pt x="357" y="18"/>
                    </a:lnTo>
                    <a:lnTo>
                      <a:pt x="358" y="17"/>
                    </a:lnTo>
                    <a:lnTo>
                      <a:pt x="358" y="15"/>
                    </a:lnTo>
                    <a:lnTo>
                      <a:pt x="358" y="12"/>
                    </a:lnTo>
                    <a:lnTo>
                      <a:pt x="358" y="11"/>
                    </a:lnTo>
                    <a:lnTo>
                      <a:pt x="359" y="10"/>
                    </a:lnTo>
                    <a:lnTo>
                      <a:pt x="359" y="9"/>
                    </a:lnTo>
                    <a:lnTo>
                      <a:pt x="360" y="7"/>
                    </a:lnTo>
                    <a:lnTo>
                      <a:pt x="360" y="6"/>
                    </a:lnTo>
                    <a:lnTo>
                      <a:pt x="360" y="3"/>
                    </a:lnTo>
                    <a:lnTo>
                      <a:pt x="361" y="2"/>
                    </a:lnTo>
                    <a:lnTo>
                      <a:pt x="361" y="1"/>
                    </a:lnTo>
                    <a:lnTo>
                      <a:pt x="362" y="0"/>
                    </a:lnTo>
                    <a:lnTo>
                      <a:pt x="364" y="0"/>
                    </a:lnTo>
                    <a:lnTo>
                      <a:pt x="365" y="0"/>
                    </a:lnTo>
                    <a:lnTo>
                      <a:pt x="367" y="1"/>
                    </a:lnTo>
                    <a:lnTo>
                      <a:pt x="368" y="1"/>
                    </a:lnTo>
                    <a:lnTo>
                      <a:pt x="372" y="5"/>
                    </a:lnTo>
                    <a:lnTo>
                      <a:pt x="375" y="7"/>
                    </a:lnTo>
                    <a:lnTo>
                      <a:pt x="378" y="9"/>
                    </a:lnTo>
                    <a:lnTo>
                      <a:pt x="380" y="12"/>
                    </a:lnTo>
                    <a:lnTo>
                      <a:pt x="383" y="15"/>
                    </a:lnTo>
                    <a:lnTo>
                      <a:pt x="386" y="18"/>
                    </a:lnTo>
                    <a:lnTo>
                      <a:pt x="389" y="21"/>
                    </a:lnTo>
                    <a:lnTo>
                      <a:pt x="390" y="22"/>
                    </a:lnTo>
                    <a:lnTo>
                      <a:pt x="391" y="23"/>
                    </a:lnTo>
                    <a:lnTo>
                      <a:pt x="392" y="24"/>
                    </a:lnTo>
                    <a:lnTo>
                      <a:pt x="393" y="26"/>
                    </a:lnTo>
                    <a:lnTo>
                      <a:pt x="394" y="27"/>
                    </a:lnTo>
                    <a:lnTo>
                      <a:pt x="394" y="28"/>
                    </a:lnTo>
                    <a:lnTo>
                      <a:pt x="396" y="30"/>
                    </a:lnTo>
                    <a:lnTo>
                      <a:pt x="396" y="31"/>
                    </a:lnTo>
                    <a:lnTo>
                      <a:pt x="396" y="32"/>
                    </a:lnTo>
                    <a:lnTo>
                      <a:pt x="397" y="33"/>
                    </a:lnTo>
                    <a:lnTo>
                      <a:pt x="398" y="34"/>
                    </a:lnTo>
                    <a:lnTo>
                      <a:pt x="398" y="35"/>
                    </a:lnTo>
                    <a:lnTo>
                      <a:pt x="399" y="36"/>
                    </a:lnTo>
                    <a:lnTo>
                      <a:pt x="400" y="38"/>
                    </a:lnTo>
                    <a:lnTo>
                      <a:pt x="400" y="39"/>
                    </a:lnTo>
                    <a:lnTo>
                      <a:pt x="400" y="40"/>
                    </a:lnTo>
                    <a:lnTo>
                      <a:pt x="400" y="41"/>
                    </a:lnTo>
                    <a:lnTo>
                      <a:pt x="401" y="41"/>
                    </a:lnTo>
                    <a:lnTo>
                      <a:pt x="401" y="42"/>
                    </a:lnTo>
                    <a:lnTo>
                      <a:pt x="401" y="43"/>
                    </a:lnTo>
                    <a:lnTo>
                      <a:pt x="401" y="45"/>
                    </a:lnTo>
                    <a:lnTo>
                      <a:pt x="401" y="46"/>
                    </a:lnTo>
                    <a:lnTo>
                      <a:pt x="401" y="47"/>
                    </a:lnTo>
                    <a:lnTo>
                      <a:pt x="401" y="48"/>
                    </a:lnTo>
                    <a:lnTo>
                      <a:pt x="401" y="49"/>
                    </a:lnTo>
                    <a:lnTo>
                      <a:pt x="402" y="49"/>
                    </a:lnTo>
                    <a:lnTo>
                      <a:pt x="401" y="50"/>
                    </a:lnTo>
                    <a:lnTo>
                      <a:pt x="402" y="51"/>
                    </a:lnTo>
                    <a:lnTo>
                      <a:pt x="401" y="51"/>
                    </a:lnTo>
                    <a:lnTo>
                      <a:pt x="401" y="52"/>
                    </a:lnTo>
                    <a:lnTo>
                      <a:pt x="403" y="53"/>
                    </a:lnTo>
                    <a:lnTo>
                      <a:pt x="404" y="54"/>
                    </a:lnTo>
                    <a:lnTo>
                      <a:pt x="407" y="56"/>
                    </a:lnTo>
                    <a:lnTo>
                      <a:pt x="409" y="56"/>
                    </a:lnTo>
                    <a:lnTo>
                      <a:pt x="410" y="56"/>
                    </a:lnTo>
                    <a:lnTo>
                      <a:pt x="411" y="57"/>
                    </a:lnTo>
                    <a:lnTo>
                      <a:pt x="412" y="57"/>
                    </a:lnTo>
                    <a:lnTo>
                      <a:pt x="411" y="57"/>
                    </a:lnTo>
                    <a:lnTo>
                      <a:pt x="412" y="58"/>
                    </a:lnTo>
                    <a:lnTo>
                      <a:pt x="413" y="59"/>
                    </a:lnTo>
                    <a:lnTo>
                      <a:pt x="412" y="60"/>
                    </a:lnTo>
                    <a:lnTo>
                      <a:pt x="413" y="60"/>
                    </a:lnTo>
                    <a:lnTo>
                      <a:pt x="412" y="61"/>
                    </a:lnTo>
                    <a:lnTo>
                      <a:pt x="413" y="62"/>
                    </a:lnTo>
                    <a:lnTo>
                      <a:pt x="412" y="63"/>
                    </a:lnTo>
                    <a:lnTo>
                      <a:pt x="412" y="64"/>
                    </a:lnTo>
                    <a:lnTo>
                      <a:pt x="412" y="65"/>
                    </a:lnTo>
                    <a:lnTo>
                      <a:pt x="412" y="66"/>
                    </a:lnTo>
                    <a:lnTo>
                      <a:pt x="412" y="67"/>
                    </a:lnTo>
                    <a:lnTo>
                      <a:pt x="412" y="69"/>
                    </a:lnTo>
                    <a:lnTo>
                      <a:pt x="411" y="70"/>
                    </a:lnTo>
                    <a:lnTo>
                      <a:pt x="411" y="72"/>
                    </a:lnTo>
                    <a:lnTo>
                      <a:pt x="411" y="73"/>
                    </a:lnTo>
                    <a:lnTo>
                      <a:pt x="411" y="74"/>
                    </a:lnTo>
                    <a:lnTo>
                      <a:pt x="411" y="75"/>
                    </a:lnTo>
                    <a:lnTo>
                      <a:pt x="411" y="76"/>
                    </a:lnTo>
                    <a:lnTo>
                      <a:pt x="411" y="77"/>
                    </a:lnTo>
                    <a:lnTo>
                      <a:pt x="411" y="78"/>
                    </a:lnTo>
                    <a:lnTo>
                      <a:pt x="411" y="80"/>
                    </a:lnTo>
                    <a:lnTo>
                      <a:pt x="411" y="83"/>
                    </a:lnTo>
                    <a:lnTo>
                      <a:pt x="412" y="86"/>
                    </a:lnTo>
                    <a:lnTo>
                      <a:pt x="412" y="91"/>
                    </a:lnTo>
                    <a:lnTo>
                      <a:pt x="412" y="93"/>
                    </a:lnTo>
                    <a:lnTo>
                      <a:pt x="412" y="94"/>
                    </a:lnTo>
                    <a:lnTo>
                      <a:pt x="412" y="95"/>
                    </a:lnTo>
                    <a:lnTo>
                      <a:pt x="413" y="98"/>
                    </a:lnTo>
                    <a:lnTo>
                      <a:pt x="413" y="99"/>
                    </a:lnTo>
                    <a:lnTo>
                      <a:pt x="413" y="100"/>
                    </a:lnTo>
                    <a:lnTo>
                      <a:pt x="412" y="102"/>
                    </a:lnTo>
                    <a:lnTo>
                      <a:pt x="412" y="103"/>
                    </a:lnTo>
                    <a:lnTo>
                      <a:pt x="411" y="103"/>
                    </a:lnTo>
                    <a:lnTo>
                      <a:pt x="411" y="104"/>
                    </a:lnTo>
                    <a:lnTo>
                      <a:pt x="410" y="104"/>
                    </a:lnTo>
                    <a:lnTo>
                      <a:pt x="411" y="105"/>
                    </a:lnTo>
                    <a:lnTo>
                      <a:pt x="411" y="107"/>
                    </a:lnTo>
                    <a:lnTo>
                      <a:pt x="411" y="108"/>
                    </a:lnTo>
                    <a:lnTo>
                      <a:pt x="411" y="110"/>
                    </a:lnTo>
                    <a:lnTo>
                      <a:pt x="411" y="112"/>
                    </a:lnTo>
                    <a:lnTo>
                      <a:pt x="412" y="113"/>
                    </a:lnTo>
                    <a:lnTo>
                      <a:pt x="413" y="115"/>
                    </a:lnTo>
                    <a:lnTo>
                      <a:pt x="413" y="116"/>
                    </a:lnTo>
                    <a:lnTo>
                      <a:pt x="413" y="118"/>
                    </a:lnTo>
                    <a:lnTo>
                      <a:pt x="414" y="119"/>
                    </a:lnTo>
                    <a:lnTo>
                      <a:pt x="414" y="121"/>
                    </a:lnTo>
                    <a:lnTo>
                      <a:pt x="415" y="122"/>
                    </a:lnTo>
                    <a:lnTo>
                      <a:pt x="415" y="123"/>
                    </a:lnTo>
                    <a:lnTo>
                      <a:pt x="416" y="124"/>
                    </a:lnTo>
                    <a:lnTo>
                      <a:pt x="416" y="125"/>
                    </a:lnTo>
                    <a:lnTo>
                      <a:pt x="416" y="126"/>
                    </a:lnTo>
                    <a:lnTo>
                      <a:pt x="417" y="127"/>
                    </a:lnTo>
                    <a:lnTo>
                      <a:pt x="417" y="128"/>
                    </a:lnTo>
                    <a:lnTo>
                      <a:pt x="418" y="129"/>
                    </a:lnTo>
                    <a:lnTo>
                      <a:pt x="418" y="130"/>
                    </a:lnTo>
                    <a:lnTo>
                      <a:pt x="417" y="131"/>
                    </a:lnTo>
                    <a:lnTo>
                      <a:pt x="417" y="132"/>
                    </a:lnTo>
                    <a:lnTo>
                      <a:pt x="416" y="133"/>
                    </a:lnTo>
                    <a:lnTo>
                      <a:pt x="417" y="135"/>
                    </a:lnTo>
                    <a:lnTo>
                      <a:pt x="416" y="135"/>
                    </a:lnTo>
                    <a:lnTo>
                      <a:pt x="416" y="136"/>
                    </a:lnTo>
                    <a:lnTo>
                      <a:pt x="416" y="137"/>
                    </a:lnTo>
                    <a:lnTo>
                      <a:pt x="417" y="139"/>
                    </a:lnTo>
                    <a:lnTo>
                      <a:pt x="418" y="139"/>
                    </a:lnTo>
                    <a:lnTo>
                      <a:pt x="419" y="141"/>
                    </a:lnTo>
                    <a:lnTo>
                      <a:pt x="419" y="143"/>
                    </a:lnTo>
                    <a:lnTo>
                      <a:pt x="419" y="144"/>
                    </a:lnTo>
                    <a:lnTo>
                      <a:pt x="418" y="144"/>
                    </a:lnTo>
                    <a:lnTo>
                      <a:pt x="418" y="145"/>
                    </a:lnTo>
                    <a:lnTo>
                      <a:pt x="418" y="146"/>
                    </a:lnTo>
                    <a:lnTo>
                      <a:pt x="419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1" y="151"/>
                    </a:lnTo>
                    <a:lnTo>
                      <a:pt x="421" y="152"/>
                    </a:lnTo>
                    <a:lnTo>
                      <a:pt x="422" y="154"/>
                    </a:lnTo>
                    <a:lnTo>
                      <a:pt x="421" y="154"/>
                    </a:lnTo>
                    <a:lnTo>
                      <a:pt x="421" y="155"/>
                    </a:lnTo>
                    <a:lnTo>
                      <a:pt x="422" y="156"/>
                    </a:lnTo>
                    <a:lnTo>
                      <a:pt x="422" y="157"/>
                    </a:lnTo>
                    <a:lnTo>
                      <a:pt x="422" y="158"/>
                    </a:lnTo>
                    <a:lnTo>
                      <a:pt x="423" y="159"/>
                    </a:lnTo>
                    <a:lnTo>
                      <a:pt x="424" y="161"/>
                    </a:lnTo>
                    <a:lnTo>
                      <a:pt x="426" y="163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6" y="168"/>
                    </a:lnTo>
                    <a:lnTo>
                      <a:pt x="425" y="168"/>
                    </a:lnTo>
                    <a:lnTo>
                      <a:pt x="426" y="169"/>
                    </a:lnTo>
                    <a:lnTo>
                      <a:pt x="426" y="170"/>
                    </a:lnTo>
                    <a:lnTo>
                      <a:pt x="426" y="171"/>
                    </a:lnTo>
                    <a:lnTo>
                      <a:pt x="426" y="172"/>
                    </a:lnTo>
                    <a:lnTo>
                      <a:pt x="427" y="171"/>
                    </a:lnTo>
                    <a:lnTo>
                      <a:pt x="428" y="171"/>
                    </a:lnTo>
                    <a:lnTo>
                      <a:pt x="430" y="172"/>
                    </a:lnTo>
                    <a:lnTo>
                      <a:pt x="430" y="173"/>
                    </a:lnTo>
                    <a:lnTo>
                      <a:pt x="431" y="173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30" y="177"/>
                    </a:lnTo>
                    <a:lnTo>
                      <a:pt x="431" y="177"/>
                    </a:lnTo>
                    <a:lnTo>
                      <a:pt x="432" y="178"/>
                    </a:lnTo>
                    <a:lnTo>
                      <a:pt x="433" y="180"/>
                    </a:lnTo>
                    <a:lnTo>
                      <a:pt x="432" y="182"/>
                    </a:lnTo>
                    <a:lnTo>
                      <a:pt x="432" y="184"/>
                    </a:lnTo>
                    <a:lnTo>
                      <a:pt x="433" y="184"/>
                    </a:lnTo>
                    <a:lnTo>
                      <a:pt x="433" y="185"/>
                    </a:lnTo>
                    <a:lnTo>
                      <a:pt x="434" y="185"/>
                    </a:lnTo>
                    <a:lnTo>
                      <a:pt x="435" y="186"/>
                    </a:lnTo>
                    <a:lnTo>
                      <a:pt x="436" y="187"/>
                    </a:lnTo>
                    <a:lnTo>
                      <a:pt x="436" y="188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90"/>
                    </a:lnTo>
                    <a:lnTo>
                      <a:pt x="437" y="192"/>
                    </a:lnTo>
                    <a:lnTo>
                      <a:pt x="437" y="193"/>
                    </a:lnTo>
                    <a:lnTo>
                      <a:pt x="436" y="194"/>
                    </a:lnTo>
                    <a:lnTo>
                      <a:pt x="437" y="194"/>
                    </a:lnTo>
                    <a:lnTo>
                      <a:pt x="436" y="194"/>
                    </a:lnTo>
                    <a:lnTo>
                      <a:pt x="437" y="195"/>
                    </a:lnTo>
                    <a:lnTo>
                      <a:pt x="437" y="196"/>
                    </a:lnTo>
                    <a:lnTo>
                      <a:pt x="437" y="197"/>
                    </a:lnTo>
                    <a:lnTo>
                      <a:pt x="437" y="198"/>
                    </a:lnTo>
                    <a:lnTo>
                      <a:pt x="438" y="200"/>
                    </a:lnTo>
                    <a:lnTo>
                      <a:pt x="437" y="201"/>
                    </a:lnTo>
                    <a:lnTo>
                      <a:pt x="437" y="202"/>
                    </a:lnTo>
                    <a:lnTo>
                      <a:pt x="437" y="203"/>
                    </a:lnTo>
                    <a:lnTo>
                      <a:pt x="436" y="203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4"/>
                    </a:lnTo>
                    <a:lnTo>
                      <a:pt x="437" y="204"/>
                    </a:lnTo>
                    <a:lnTo>
                      <a:pt x="437" y="205"/>
                    </a:lnTo>
                    <a:lnTo>
                      <a:pt x="438" y="204"/>
                    </a:lnTo>
                    <a:lnTo>
                      <a:pt x="439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2" y="204"/>
                    </a:lnTo>
                    <a:lnTo>
                      <a:pt x="443" y="205"/>
                    </a:lnTo>
                    <a:lnTo>
                      <a:pt x="443" y="206"/>
                    </a:lnTo>
                    <a:lnTo>
                      <a:pt x="443" y="207"/>
                    </a:lnTo>
                    <a:lnTo>
                      <a:pt x="444" y="207"/>
                    </a:lnTo>
                    <a:lnTo>
                      <a:pt x="444" y="208"/>
                    </a:lnTo>
                    <a:lnTo>
                      <a:pt x="444" y="209"/>
                    </a:lnTo>
                    <a:lnTo>
                      <a:pt x="445" y="209"/>
                    </a:lnTo>
                    <a:lnTo>
                      <a:pt x="445" y="210"/>
                    </a:lnTo>
                    <a:lnTo>
                      <a:pt x="445" y="211"/>
                    </a:lnTo>
                    <a:lnTo>
                      <a:pt x="445" y="212"/>
                    </a:lnTo>
                    <a:lnTo>
                      <a:pt x="444" y="213"/>
                    </a:lnTo>
                    <a:lnTo>
                      <a:pt x="445" y="215"/>
                    </a:lnTo>
                    <a:lnTo>
                      <a:pt x="445" y="216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5" y="217"/>
                    </a:lnTo>
                    <a:lnTo>
                      <a:pt x="445" y="218"/>
                    </a:lnTo>
                    <a:lnTo>
                      <a:pt x="446" y="218"/>
                    </a:lnTo>
                    <a:lnTo>
                      <a:pt x="446" y="219"/>
                    </a:lnTo>
                    <a:lnTo>
                      <a:pt x="447" y="219"/>
                    </a:lnTo>
                    <a:lnTo>
                      <a:pt x="447" y="220"/>
                    </a:lnTo>
                    <a:lnTo>
                      <a:pt x="447" y="221"/>
                    </a:lnTo>
                    <a:lnTo>
                      <a:pt x="447" y="222"/>
                    </a:lnTo>
                    <a:lnTo>
                      <a:pt x="447" y="223"/>
                    </a:lnTo>
                    <a:lnTo>
                      <a:pt x="447" y="224"/>
                    </a:lnTo>
                    <a:lnTo>
                      <a:pt x="448" y="225"/>
                    </a:lnTo>
                    <a:lnTo>
                      <a:pt x="449" y="226"/>
                    </a:lnTo>
                    <a:lnTo>
                      <a:pt x="449" y="227"/>
                    </a:lnTo>
                    <a:lnTo>
                      <a:pt x="449" y="228"/>
                    </a:lnTo>
                    <a:lnTo>
                      <a:pt x="449" y="229"/>
                    </a:lnTo>
                    <a:lnTo>
                      <a:pt x="449" y="230"/>
                    </a:lnTo>
                    <a:lnTo>
                      <a:pt x="449" y="231"/>
                    </a:lnTo>
                    <a:lnTo>
                      <a:pt x="449" y="232"/>
                    </a:lnTo>
                    <a:lnTo>
                      <a:pt x="450" y="232"/>
                    </a:lnTo>
                    <a:lnTo>
                      <a:pt x="451" y="232"/>
                    </a:lnTo>
                    <a:lnTo>
                      <a:pt x="451" y="233"/>
                    </a:lnTo>
                    <a:lnTo>
                      <a:pt x="452" y="235"/>
                    </a:lnTo>
                    <a:lnTo>
                      <a:pt x="453" y="236"/>
                    </a:lnTo>
                    <a:lnTo>
                      <a:pt x="453" y="238"/>
                    </a:lnTo>
                    <a:lnTo>
                      <a:pt x="453" y="240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1" y="241"/>
                    </a:lnTo>
                    <a:lnTo>
                      <a:pt x="451" y="242"/>
                    </a:lnTo>
                    <a:lnTo>
                      <a:pt x="453" y="242"/>
                    </a:lnTo>
                    <a:lnTo>
                      <a:pt x="455" y="241"/>
                    </a:lnTo>
                    <a:lnTo>
                      <a:pt x="457" y="240"/>
                    </a:lnTo>
                    <a:lnTo>
                      <a:pt x="464" y="237"/>
                    </a:lnTo>
                    <a:lnTo>
                      <a:pt x="465" y="237"/>
                    </a:lnTo>
                    <a:lnTo>
                      <a:pt x="470" y="236"/>
                    </a:lnTo>
                    <a:lnTo>
                      <a:pt x="471" y="235"/>
                    </a:lnTo>
                    <a:lnTo>
                      <a:pt x="473" y="236"/>
                    </a:lnTo>
                    <a:lnTo>
                      <a:pt x="474" y="236"/>
                    </a:lnTo>
                    <a:lnTo>
                      <a:pt x="475" y="236"/>
                    </a:lnTo>
                    <a:lnTo>
                      <a:pt x="476" y="236"/>
                    </a:lnTo>
                    <a:lnTo>
                      <a:pt x="477" y="236"/>
                    </a:lnTo>
                    <a:lnTo>
                      <a:pt x="478" y="236"/>
                    </a:lnTo>
                    <a:lnTo>
                      <a:pt x="478" y="237"/>
                    </a:lnTo>
                    <a:lnTo>
                      <a:pt x="479" y="237"/>
                    </a:lnTo>
                    <a:lnTo>
                      <a:pt x="479" y="238"/>
                    </a:lnTo>
                    <a:lnTo>
                      <a:pt x="480" y="237"/>
                    </a:lnTo>
                    <a:lnTo>
                      <a:pt x="480" y="238"/>
                    </a:lnTo>
                    <a:lnTo>
                      <a:pt x="481" y="238"/>
                    </a:lnTo>
                    <a:lnTo>
                      <a:pt x="481" y="239"/>
                    </a:lnTo>
                    <a:lnTo>
                      <a:pt x="482" y="240"/>
                    </a:lnTo>
                    <a:lnTo>
                      <a:pt x="482" y="241"/>
                    </a:lnTo>
                    <a:lnTo>
                      <a:pt x="483" y="241"/>
                    </a:lnTo>
                    <a:lnTo>
                      <a:pt x="483" y="242"/>
                    </a:lnTo>
                    <a:lnTo>
                      <a:pt x="485" y="245"/>
                    </a:lnTo>
                    <a:lnTo>
                      <a:pt x="486" y="246"/>
                    </a:lnTo>
                    <a:lnTo>
                      <a:pt x="486" y="247"/>
                    </a:lnTo>
                    <a:lnTo>
                      <a:pt x="487" y="247"/>
                    </a:lnTo>
                    <a:lnTo>
                      <a:pt x="488" y="247"/>
                    </a:lnTo>
                    <a:lnTo>
                      <a:pt x="488" y="248"/>
                    </a:lnTo>
                    <a:lnTo>
                      <a:pt x="489" y="249"/>
                    </a:lnTo>
                    <a:lnTo>
                      <a:pt x="489" y="250"/>
                    </a:lnTo>
                    <a:lnTo>
                      <a:pt x="489" y="251"/>
                    </a:lnTo>
                    <a:lnTo>
                      <a:pt x="490" y="252"/>
                    </a:lnTo>
                    <a:lnTo>
                      <a:pt x="489" y="253"/>
                    </a:lnTo>
                    <a:lnTo>
                      <a:pt x="490" y="254"/>
                    </a:lnTo>
                    <a:lnTo>
                      <a:pt x="490" y="255"/>
                    </a:lnTo>
                    <a:lnTo>
                      <a:pt x="491" y="255"/>
                    </a:lnTo>
                    <a:lnTo>
                      <a:pt x="491" y="256"/>
                    </a:lnTo>
                    <a:lnTo>
                      <a:pt x="492" y="256"/>
                    </a:lnTo>
                    <a:lnTo>
                      <a:pt x="492" y="257"/>
                    </a:lnTo>
                    <a:lnTo>
                      <a:pt x="493" y="257"/>
                    </a:lnTo>
                    <a:lnTo>
                      <a:pt x="493" y="258"/>
                    </a:lnTo>
                    <a:lnTo>
                      <a:pt x="493" y="260"/>
                    </a:lnTo>
                    <a:lnTo>
                      <a:pt x="493" y="261"/>
                    </a:lnTo>
                    <a:lnTo>
                      <a:pt x="494" y="261"/>
                    </a:lnTo>
                    <a:lnTo>
                      <a:pt x="494" y="262"/>
                    </a:lnTo>
                    <a:lnTo>
                      <a:pt x="494" y="263"/>
                    </a:lnTo>
                    <a:lnTo>
                      <a:pt x="495" y="264"/>
                    </a:lnTo>
                    <a:lnTo>
                      <a:pt x="501" y="279"/>
                    </a:lnTo>
                    <a:lnTo>
                      <a:pt x="502" y="279"/>
                    </a:lnTo>
                    <a:lnTo>
                      <a:pt x="504" y="279"/>
                    </a:lnTo>
                    <a:lnTo>
                      <a:pt x="506" y="279"/>
                    </a:lnTo>
                    <a:lnTo>
                      <a:pt x="508" y="278"/>
                    </a:lnTo>
                    <a:lnTo>
                      <a:pt x="509" y="278"/>
                    </a:lnTo>
                    <a:lnTo>
                      <a:pt x="512" y="280"/>
                    </a:lnTo>
                    <a:lnTo>
                      <a:pt x="513" y="280"/>
                    </a:lnTo>
                    <a:lnTo>
                      <a:pt x="515" y="281"/>
                    </a:lnTo>
                    <a:lnTo>
                      <a:pt x="516" y="281"/>
                    </a:lnTo>
                    <a:lnTo>
                      <a:pt x="517" y="281"/>
                    </a:lnTo>
                    <a:lnTo>
                      <a:pt x="519" y="282"/>
                    </a:lnTo>
                    <a:lnTo>
                      <a:pt x="521" y="283"/>
                    </a:lnTo>
                    <a:lnTo>
                      <a:pt x="523" y="283"/>
                    </a:lnTo>
                    <a:lnTo>
                      <a:pt x="524" y="284"/>
                    </a:lnTo>
                    <a:lnTo>
                      <a:pt x="526" y="285"/>
                    </a:lnTo>
                    <a:lnTo>
                      <a:pt x="527" y="286"/>
                    </a:lnTo>
                    <a:lnTo>
                      <a:pt x="528" y="286"/>
                    </a:lnTo>
                    <a:lnTo>
                      <a:pt x="531" y="288"/>
                    </a:lnTo>
                    <a:lnTo>
                      <a:pt x="535" y="291"/>
                    </a:lnTo>
                    <a:lnTo>
                      <a:pt x="536" y="292"/>
                    </a:lnTo>
                    <a:lnTo>
                      <a:pt x="536" y="293"/>
                    </a:lnTo>
                    <a:lnTo>
                      <a:pt x="536" y="294"/>
                    </a:lnTo>
                    <a:lnTo>
                      <a:pt x="535" y="294"/>
                    </a:lnTo>
                    <a:lnTo>
                      <a:pt x="536" y="294"/>
                    </a:lnTo>
                    <a:lnTo>
                      <a:pt x="537" y="295"/>
                    </a:lnTo>
                    <a:lnTo>
                      <a:pt x="537" y="296"/>
                    </a:lnTo>
                    <a:lnTo>
                      <a:pt x="537" y="297"/>
                    </a:lnTo>
                    <a:lnTo>
                      <a:pt x="538" y="299"/>
                    </a:lnTo>
                    <a:lnTo>
                      <a:pt x="538" y="301"/>
                    </a:lnTo>
                    <a:lnTo>
                      <a:pt x="538" y="304"/>
                    </a:lnTo>
                    <a:lnTo>
                      <a:pt x="538" y="308"/>
                    </a:lnTo>
                    <a:lnTo>
                      <a:pt x="539" y="309"/>
                    </a:lnTo>
                    <a:lnTo>
                      <a:pt x="539" y="312"/>
                    </a:lnTo>
                    <a:lnTo>
                      <a:pt x="539" y="313"/>
                    </a:lnTo>
                    <a:lnTo>
                      <a:pt x="539" y="314"/>
                    </a:lnTo>
                    <a:lnTo>
                      <a:pt x="540" y="314"/>
                    </a:lnTo>
                    <a:lnTo>
                      <a:pt x="540" y="315"/>
                    </a:lnTo>
                    <a:lnTo>
                      <a:pt x="539" y="315"/>
                    </a:lnTo>
                    <a:lnTo>
                      <a:pt x="540" y="316"/>
                    </a:lnTo>
                    <a:lnTo>
                      <a:pt x="539" y="316"/>
                    </a:lnTo>
                    <a:lnTo>
                      <a:pt x="539" y="318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9" y="321"/>
                    </a:lnTo>
                    <a:lnTo>
                      <a:pt x="539" y="322"/>
                    </a:lnTo>
                    <a:lnTo>
                      <a:pt x="539" y="323"/>
                    </a:lnTo>
                    <a:lnTo>
                      <a:pt x="539" y="324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8"/>
                    </a:lnTo>
                    <a:lnTo>
                      <a:pt x="537" y="329"/>
                    </a:lnTo>
                    <a:lnTo>
                      <a:pt x="537" y="330"/>
                    </a:lnTo>
                    <a:lnTo>
                      <a:pt x="536" y="331"/>
                    </a:lnTo>
                    <a:lnTo>
                      <a:pt x="536" y="332"/>
                    </a:lnTo>
                    <a:lnTo>
                      <a:pt x="536" y="333"/>
                    </a:lnTo>
                    <a:lnTo>
                      <a:pt x="536" y="336"/>
                    </a:lnTo>
                    <a:lnTo>
                      <a:pt x="537" y="339"/>
                    </a:lnTo>
                    <a:lnTo>
                      <a:pt x="537" y="340"/>
                    </a:lnTo>
                    <a:lnTo>
                      <a:pt x="537" y="341"/>
                    </a:lnTo>
                    <a:lnTo>
                      <a:pt x="537" y="342"/>
                    </a:lnTo>
                    <a:lnTo>
                      <a:pt x="537" y="343"/>
                    </a:lnTo>
                    <a:lnTo>
                      <a:pt x="538" y="343"/>
                    </a:lnTo>
                    <a:lnTo>
                      <a:pt x="537" y="344"/>
                    </a:lnTo>
                    <a:lnTo>
                      <a:pt x="537" y="346"/>
                    </a:lnTo>
                    <a:lnTo>
                      <a:pt x="536" y="346"/>
                    </a:lnTo>
                    <a:lnTo>
                      <a:pt x="536" y="347"/>
                    </a:lnTo>
                    <a:lnTo>
                      <a:pt x="536" y="348"/>
                    </a:lnTo>
                    <a:lnTo>
                      <a:pt x="535" y="348"/>
                    </a:lnTo>
                    <a:lnTo>
                      <a:pt x="535" y="349"/>
                    </a:lnTo>
                    <a:lnTo>
                      <a:pt x="535" y="350"/>
                    </a:lnTo>
                    <a:lnTo>
                      <a:pt x="534" y="350"/>
                    </a:lnTo>
                    <a:lnTo>
                      <a:pt x="534" y="351"/>
                    </a:lnTo>
                    <a:lnTo>
                      <a:pt x="533" y="351"/>
                    </a:lnTo>
                    <a:lnTo>
                      <a:pt x="533" y="352"/>
                    </a:lnTo>
                    <a:lnTo>
                      <a:pt x="532" y="352"/>
                    </a:lnTo>
                    <a:lnTo>
                      <a:pt x="532" y="353"/>
                    </a:lnTo>
                    <a:lnTo>
                      <a:pt x="532" y="354"/>
                    </a:lnTo>
                    <a:lnTo>
                      <a:pt x="531" y="360"/>
                    </a:lnTo>
                    <a:lnTo>
                      <a:pt x="532" y="361"/>
                    </a:lnTo>
                    <a:lnTo>
                      <a:pt x="532" y="362"/>
                    </a:lnTo>
                    <a:lnTo>
                      <a:pt x="532" y="363"/>
                    </a:lnTo>
                    <a:lnTo>
                      <a:pt x="532" y="365"/>
                    </a:lnTo>
                    <a:lnTo>
                      <a:pt x="531" y="366"/>
                    </a:lnTo>
                    <a:lnTo>
                      <a:pt x="530" y="367"/>
                    </a:lnTo>
                    <a:lnTo>
                      <a:pt x="529" y="368"/>
                    </a:lnTo>
                    <a:lnTo>
                      <a:pt x="528" y="368"/>
                    </a:lnTo>
                    <a:lnTo>
                      <a:pt x="527" y="370"/>
                    </a:lnTo>
                    <a:lnTo>
                      <a:pt x="526" y="371"/>
                    </a:lnTo>
                    <a:lnTo>
                      <a:pt x="525" y="374"/>
                    </a:lnTo>
                    <a:lnTo>
                      <a:pt x="524" y="376"/>
                    </a:lnTo>
                    <a:lnTo>
                      <a:pt x="523" y="378"/>
                    </a:lnTo>
                    <a:lnTo>
                      <a:pt x="522" y="378"/>
                    </a:lnTo>
                    <a:lnTo>
                      <a:pt x="521" y="379"/>
                    </a:lnTo>
                    <a:lnTo>
                      <a:pt x="520" y="379"/>
                    </a:lnTo>
                    <a:lnTo>
                      <a:pt x="519" y="379"/>
                    </a:lnTo>
                    <a:lnTo>
                      <a:pt x="520" y="379"/>
                    </a:lnTo>
                    <a:lnTo>
                      <a:pt x="520" y="380"/>
                    </a:lnTo>
                    <a:lnTo>
                      <a:pt x="519" y="380"/>
                    </a:lnTo>
                    <a:lnTo>
                      <a:pt x="519" y="381"/>
                    </a:lnTo>
                    <a:lnTo>
                      <a:pt x="520" y="381"/>
                    </a:lnTo>
                    <a:lnTo>
                      <a:pt x="519" y="381"/>
                    </a:lnTo>
                    <a:lnTo>
                      <a:pt x="519" y="382"/>
                    </a:lnTo>
                    <a:lnTo>
                      <a:pt x="519" y="383"/>
                    </a:lnTo>
                    <a:lnTo>
                      <a:pt x="519" y="384"/>
                    </a:lnTo>
                    <a:lnTo>
                      <a:pt x="518" y="384"/>
                    </a:lnTo>
                    <a:lnTo>
                      <a:pt x="518" y="385"/>
                    </a:lnTo>
                    <a:lnTo>
                      <a:pt x="517" y="385"/>
                    </a:lnTo>
                    <a:lnTo>
                      <a:pt x="517" y="386"/>
                    </a:lnTo>
                    <a:lnTo>
                      <a:pt x="516" y="386"/>
                    </a:lnTo>
                    <a:lnTo>
                      <a:pt x="515" y="386"/>
                    </a:lnTo>
                    <a:lnTo>
                      <a:pt x="515" y="388"/>
                    </a:lnTo>
                    <a:lnTo>
                      <a:pt x="515" y="395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5" name="Freeform 909"/>
              <p:cNvSpPr>
                <a:spLocks/>
              </p:cNvSpPr>
              <p:nvPr/>
            </p:nvSpPr>
            <p:spPr bwMode="auto">
              <a:xfrm>
                <a:off x="3894138" y="2452688"/>
                <a:ext cx="439737" cy="569912"/>
              </a:xfrm>
              <a:custGeom>
                <a:avLst/>
                <a:gdLst>
                  <a:gd name="T0" fmla="*/ 2147483646 w 428"/>
                  <a:gd name="T1" fmla="*/ 2147483646 h 554"/>
                  <a:gd name="T2" fmla="*/ 2147483646 w 428"/>
                  <a:gd name="T3" fmla="*/ 2147483646 h 554"/>
                  <a:gd name="T4" fmla="*/ 2147483646 w 428"/>
                  <a:gd name="T5" fmla="*/ 2147483646 h 554"/>
                  <a:gd name="T6" fmla="*/ 2147483646 w 428"/>
                  <a:gd name="T7" fmla="*/ 2147483646 h 554"/>
                  <a:gd name="T8" fmla="*/ 2147483646 w 428"/>
                  <a:gd name="T9" fmla="*/ 2147483646 h 554"/>
                  <a:gd name="T10" fmla="*/ 2147483646 w 428"/>
                  <a:gd name="T11" fmla="*/ 2147483646 h 554"/>
                  <a:gd name="T12" fmla="*/ 2147483646 w 428"/>
                  <a:gd name="T13" fmla="*/ 2147483646 h 554"/>
                  <a:gd name="T14" fmla="*/ 2147483646 w 428"/>
                  <a:gd name="T15" fmla="*/ 2147483646 h 554"/>
                  <a:gd name="T16" fmla="*/ 2147483646 w 428"/>
                  <a:gd name="T17" fmla="*/ 2147483646 h 554"/>
                  <a:gd name="T18" fmla="*/ 2147483646 w 428"/>
                  <a:gd name="T19" fmla="*/ 2147483646 h 554"/>
                  <a:gd name="T20" fmla="*/ 2147483646 w 428"/>
                  <a:gd name="T21" fmla="*/ 2147483646 h 554"/>
                  <a:gd name="T22" fmla="*/ 2147483646 w 428"/>
                  <a:gd name="T23" fmla="*/ 2147483646 h 554"/>
                  <a:gd name="T24" fmla="*/ 2147483646 w 428"/>
                  <a:gd name="T25" fmla="*/ 2147483646 h 554"/>
                  <a:gd name="T26" fmla="*/ 2147483646 w 428"/>
                  <a:gd name="T27" fmla="*/ 2147483646 h 554"/>
                  <a:gd name="T28" fmla="*/ 2147483646 w 428"/>
                  <a:gd name="T29" fmla="*/ 2147483646 h 554"/>
                  <a:gd name="T30" fmla="*/ 2147483646 w 428"/>
                  <a:gd name="T31" fmla="*/ 2147483646 h 554"/>
                  <a:gd name="T32" fmla="*/ 2147483646 w 428"/>
                  <a:gd name="T33" fmla="*/ 2147483646 h 554"/>
                  <a:gd name="T34" fmla="*/ 2147483646 w 428"/>
                  <a:gd name="T35" fmla="*/ 2147483646 h 554"/>
                  <a:gd name="T36" fmla="*/ 2147483646 w 428"/>
                  <a:gd name="T37" fmla="*/ 2147483646 h 554"/>
                  <a:gd name="T38" fmla="*/ 2147483646 w 428"/>
                  <a:gd name="T39" fmla="*/ 2147483646 h 554"/>
                  <a:gd name="T40" fmla="*/ 2147483646 w 428"/>
                  <a:gd name="T41" fmla="*/ 2147483646 h 554"/>
                  <a:gd name="T42" fmla="*/ 2147483646 w 428"/>
                  <a:gd name="T43" fmla="*/ 2147483646 h 554"/>
                  <a:gd name="T44" fmla="*/ 2147483646 w 428"/>
                  <a:gd name="T45" fmla="*/ 2147483646 h 554"/>
                  <a:gd name="T46" fmla="*/ 2147483646 w 428"/>
                  <a:gd name="T47" fmla="*/ 2147483646 h 554"/>
                  <a:gd name="T48" fmla="*/ 2147483646 w 428"/>
                  <a:gd name="T49" fmla="*/ 2147483646 h 554"/>
                  <a:gd name="T50" fmla="*/ 2147483646 w 428"/>
                  <a:gd name="T51" fmla="*/ 2147483646 h 554"/>
                  <a:gd name="T52" fmla="*/ 2147483646 w 428"/>
                  <a:gd name="T53" fmla="*/ 2147483646 h 554"/>
                  <a:gd name="T54" fmla="*/ 2147483646 w 428"/>
                  <a:gd name="T55" fmla="*/ 2147483646 h 554"/>
                  <a:gd name="T56" fmla="*/ 2147483646 w 428"/>
                  <a:gd name="T57" fmla="*/ 2147483646 h 554"/>
                  <a:gd name="T58" fmla="*/ 2147483646 w 428"/>
                  <a:gd name="T59" fmla="*/ 2147483646 h 554"/>
                  <a:gd name="T60" fmla="*/ 2147483646 w 428"/>
                  <a:gd name="T61" fmla="*/ 2147483646 h 554"/>
                  <a:gd name="T62" fmla="*/ 2147483646 w 428"/>
                  <a:gd name="T63" fmla="*/ 2147483646 h 554"/>
                  <a:gd name="T64" fmla="*/ 2147483646 w 428"/>
                  <a:gd name="T65" fmla="*/ 2147483646 h 554"/>
                  <a:gd name="T66" fmla="*/ 2147483646 w 428"/>
                  <a:gd name="T67" fmla="*/ 2147483646 h 554"/>
                  <a:gd name="T68" fmla="*/ 2147483646 w 428"/>
                  <a:gd name="T69" fmla="*/ 2147483646 h 554"/>
                  <a:gd name="T70" fmla="*/ 2147483646 w 428"/>
                  <a:gd name="T71" fmla="*/ 2147483646 h 554"/>
                  <a:gd name="T72" fmla="*/ 2147483646 w 428"/>
                  <a:gd name="T73" fmla="*/ 2147483646 h 554"/>
                  <a:gd name="T74" fmla="*/ 2147483646 w 428"/>
                  <a:gd name="T75" fmla="*/ 2147483646 h 554"/>
                  <a:gd name="T76" fmla="*/ 2147483646 w 428"/>
                  <a:gd name="T77" fmla="*/ 2147483646 h 554"/>
                  <a:gd name="T78" fmla="*/ 2147483646 w 428"/>
                  <a:gd name="T79" fmla="*/ 2147483646 h 554"/>
                  <a:gd name="T80" fmla="*/ 2147483646 w 428"/>
                  <a:gd name="T81" fmla="*/ 2147483646 h 554"/>
                  <a:gd name="T82" fmla="*/ 2147483646 w 428"/>
                  <a:gd name="T83" fmla="*/ 2147483646 h 554"/>
                  <a:gd name="T84" fmla="*/ 2147483646 w 428"/>
                  <a:gd name="T85" fmla="*/ 2147483646 h 554"/>
                  <a:gd name="T86" fmla="*/ 2147483646 w 428"/>
                  <a:gd name="T87" fmla="*/ 2147483646 h 554"/>
                  <a:gd name="T88" fmla="*/ 2147483646 w 428"/>
                  <a:gd name="T89" fmla="*/ 2147483646 h 554"/>
                  <a:gd name="T90" fmla="*/ 2147483646 w 428"/>
                  <a:gd name="T91" fmla="*/ 2147483646 h 554"/>
                  <a:gd name="T92" fmla="*/ 2147483646 w 428"/>
                  <a:gd name="T93" fmla="*/ 2147483646 h 554"/>
                  <a:gd name="T94" fmla="*/ 2147483646 w 428"/>
                  <a:gd name="T95" fmla="*/ 2147483646 h 554"/>
                  <a:gd name="T96" fmla="*/ 2147483646 w 428"/>
                  <a:gd name="T97" fmla="*/ 2147483646 h 554"/>
                  <a:gd name="T98" fmla="*/ 2147483646 w 428"/>
                  <a:gd name="T99" fmla="*/ 2147483646 h 554"/>
                  <a:gd name="T100" fmla="*/ 2147483646 w 428"/>
                  <a:gd name="T101" fmla="*/ 2147483646 h 554"/>
                  <a:gd name="T102" fmla="*/ 2147483646 w 428"/>
                  <a:gd name="T103" fmla="*/ 2147483646 h 554"/>
                  <a:gd name="T104" fmla="*/ 2147483646 w 428"/>
                  <a:gd name="T105" fmla="*/ 2147483646 h 554"/>
                  <a:gd name="T106" fmla="*/ 2147483646 w 428"/>
                  <a:gd name="T107" fmla="*/ 2147483646 h 554"/>
                  <a:gd name="T108" fmla="*/ 2147483646 w 428"/>
                  <a:gd name="T109" fmla="*/ 2147483646 h 554"/>
                  <a:gd name="T110" fmla="*/ 2147483646 w 428"/>
                  <a:gd name="T111" fmla="*/ 2147483646 h 554"/>
                  <a:gd name="T112" fmla="*/ 2147483646 w 428"/>
                  <a:gd name="T113" fmla="*/ 2147483646 h 554"/>
                  <a:gd name="T114" fmla="*/ 2147483646 w 428"/>
                  <a:gd name="T115" fmla="*/ 2147483646 h 554"/>
                  <a:gd name="T116" fmla="*/ 2147483646 w 428"/>
                  <a:gd name="T117" fmla="*/ 2147483646 h 554"/>
                  <a:gd name="T118" fmla="*/ 2147483646 w 428"/>
                  <a:gd name="T119" fmla="*/ 2147483646 h 554"/>
                  <a:gd name="T120" fmla="*/ 2147483646 w 428"/>
                  <a:gd name="T121" fmla="*/ 2147483646 h 554"/>
                  <a:gd name="T122" fmla="*/ 2147483646 w 428"/>
                  <a:gd name="T123" fmla="*/ 2147483646 h 55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28"/>
                  <a:gd name="T187" fmla="*/ 0 h 554"/>
                  <a:gd name="T188" fmla="*/ 428 w 428"/>
                  <a:gd name="T189" fmla="*/ 554 h 55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28" h="554">
                    <a:moveTo>
                      <a:pt x="256" y="533"/>
                    </a:moveTo>
                    <a:lnTo>
                      <a:pt x="256" y="533"/>
                    </a:lnTo>
                    <a:lnTo>
                      <a:pt x="256" y="534"/>
                    </a:lnTo>
                    <a:lnTo>
                      <a:pt x="255" y="534"/>
                    </a:lnTo>
                    <a:lnTo>
                      <a:pt x="254" y="534"/>
                    </a:lnTo>
                    <a:lnTo>
                      <a:pt x="254" y="535"/>
                    </a:lnTo>
                    <a:lnTo>
                      <a:pt x="253" y="536"/>
                    </a:lnTo>
                    <a:lnTo>
                      <a:pt x="253" y="537"/>
                    </a:lnTo>
                    <a:lnTo>
                      <a:pt x="252" y="537"/>
                    </a:lnTo>
                    <a:lnTo>
                      <a:pt x="252" y="536"/>
                    </a:lnTo>
                    <a:lnTo>
                      <a:pt x="251" y="536"/>
                    </a:lnTo>
                    <a:lnTo>
                      <a:pt x="250" y="537"/>
                    </a:lnTo>
                    <a:lnTo>
                      <a:pt x="249" y="537"/>
                    </a:lnTo>
                    <a:lnTo>
                      <a:pt x="248" y="538"/>
                    </a:lnTo>
                    <a:lnTo>
                      <a:pt x="248" y="537"/>
                    </a:lnTo>
                    <a:lnTo>
                      <a:pt x="247" y="537"/>
                    </a:lnTo>
                    <a:lnTo>
                      <a:pt x="246" y="537"/>
                    </a:lnTo>
                    <a:lnTo>
                      <a:pt x="245" y="536"/>
                    </a:lnTo>
                    <a:lnTo>
                      <a:pt x="245" y="537"/>
                    </a:lnTo>
                    <a:lnTo>
                      <a:pt x="245" y="538"/>
                    </a:lnTo>
                    <a:lnTo>
                      <a:pt x="245" y="539"/>
                    </a:lnTo>
                    <a:lnTo>
                      <a:pt x="246" y="539"/>
                    </a:lnTo>
                    <a:lnTo>
                      <a:pt x="245" y="540"/>
                    </a:lnTo>
                    <a:lnTo>
                      <a:pt x="245" y="541"/>
                    </a:lnTo>
                    <a:lnTo>
                      <a:pt x="245" y="542"/>
                    </a:lnTo>
                    <a:lnTo>
                      <a:pt x="244" y="542"/>
                    </a:lnTo>
                    <a:lnTo>
                      <a:pt x="243" y="542"/>
                    </a:lnTo>
                    <a:lnTo>
                      <a:pt x="242" y="542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0" y="541"/>
                    </a:lnTo>
                    <a:lnTo>
                      <a:pt x="239" y="541"/>
                    </a:lnTo>
                    <a:lnTo>
                      <a:pt x="239" y="542"/>
                    </a:lnTo>
                    <a:lnTo>
                      <a:pt x="238" y="542"/>
                    </a:lnTo>
                    <a:lnTo>
                      <a:pt x="238" y="543"/>
                    </a:lnTo>
                    <a:lnTo>
                      <a:pt x="238" y="544"/>
                    </a:lnTo>
                    <a:lnTo>
                      <a:pt x="238" y="545"/>
                    </a:lnTo>
                    <a:lnTo>
                      <a:pt x="237" y="545"/>
                    </a:lnTo>
                    <a:lnTo>
                      <a:pt x="236" y="544"/>
                    </a:lnTo>
                    <a:lnTo>
                      <a:pt x="235" y="544"/>
                    </a:lnTo>
                    <a:lnTo>
                      <a:pt x="234" y="544"/>
                    </a:lnTo>
                    <a:lnTo>
                      <a:pt x="235" y="545"/>
                    </a:lnTo>
                    <a:lnTo>
                      <a:pt x="234" y="545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2" y="546"/>
                    </a:lnTo>
                    <a:lnTo>
                      <a:pt x="231" y="547"/>
                    </a:lnTo>
                    <a:lnTo>
                      <a:pt x="231" y="548"/>
                    </a:lnTo>
                    <a:lnTo>
                      <a:pt x="232" y="549"/>
                    </a:lnTo>
                    <a:lnTo>
                      <a:pt x="231" y="550"/>
                    </a:lnTo>
                    <a:lnTo>
                      <a:pt x="230" y="551"/>
                    </a:lnTo>
                    <a:lnTo>
                      <a:pt x="230" y="552"/>
                    </a:lnTo>
                    <a:lnTo>
                      <a:pt x="229" y="552"/>
                    </a:lnTo>
                    <a:lnTo>
                      <a:pt x="229" y="553"/>
                    </a:lnTo>
                    <a:lnTo>
                      <a:pt x="229" y="554"/>
                    </a:lnTo>
                    <a:lnTo>
                      <a:pt x="228" y="554"/>
                    </a:lnTo>
                    <a:lnTo>
                      <a:pt x="227" y="554"/>
                    </a:lnTo>
                    <a:lnTo>
                      <a:pt x="226" y="554"/>
                    </a:lnTo>
                    <a:lnTo>
                      <a:pt x="226" y="553"/>
                    </a:lnTo>
                    <a:lnTo>
                      <a:pt x="225" y="553"/>
                    </a:lnTo>
                    <a:lnTo>
                      <a:pt x="225" y="552"/>
                    </a:lnTo>
                    <a:lnTo>
                      <a:pt x="224" y="551"/>
                    </a:lnTo>
                    <a:lnTo>
                      <a:pt x="224" y="550"/>
                    </a:lnTo>
                    <a:lnTo>
                      <a:pt x="223" y="550"/>
                    </a:lnTo>
                    <a:lnTo>
                      <a:pt x="223" y="551"/>
                    </a:lnTo>
                    <a:lnTo>
                      <a:pt x="222" y="551"/>
                    </a:lnTo>
                    <a:lnTo>
                      <a:pt x="221" y="551"/>
                    </a:lnTo>
                    <a:lnTo>
                      <a:pt x="220" y="550"/>
                    </a:lnTo>
                    <a:lnTo>
                      <a:pt x="219" y="550"/>
                    </a:lnTo>
                    <a:lnTo>
                      <a:pt x="219" y="551"/>
                    </a:lnTo>
                    <a:lnTo>
                      <a:pt x="219" y="552"/>
                    </a:lnTo>
                    <a:lnTo>
                      <a:pt x="218" y="552"/>
                    </a:lnTo>
                    <a:lnTo>
                      <a:pt x="216" y="553"/>
                    </a:lnTo>
                    <a:lnTo>
                      <a:pt x="216" y="554"/>
                    </a:lnTo>
                    <a:lnTo>
                      <a:pt x="215" y="554"/>
                    </a:lnTo>
                    <a:lnTo>
                      <a:pt x="215" y="553"/>
                    </a:lnTo>
                    <a:lnTo>
                      <a:pt x="216" y="552"/>
                    </a:lnTo>
                    <a:lnTo>
                      <a:pt x="216" y="551"/>
                    </a:lnTo>
                    <a:lnTo>
                      <a:pt x="216" y="550"/>
                    </a:lnTo>
                    <a:lnTo>
                      <a:pt x="216" y="549"/>
                    </a:lnTo>
                    <a:lnTo>
                      <a:pt x="216" y="548"/>
                    </a:lnTo>
                    <a:lnTo>
                      <a:pt x="215" y="547"/>
                    </a:lnTo>
                    <a:lnTo>
                      <a:pt x="215" y="546"/>
                    </a:lnTo>
                    <a:lnTo>
                      <a:pt x="215" y="545"/>
                    </a:lnTo>
                    <a:lnTo>
                      <a:pt x="215" y="544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2"/>
                    </a:lnTo>
                    <a:lnTo>
                      <a:pt x="213" y="541"/>
                    </a:lnTo>
                    <a:lnTo>
                      <a:pt x="212" y="540"/>
                    </a:lnTo>
                    <a:lnTo>
                      <a:pt x="212" y="539"/>
                    </a:lnTo>
                    <a:lnTo>
                      <a:pt x="211" y="539"/>
                    </a:lnTo>
                    <a:lnTo>
                      <a:pt x="210" y="538"/>
                    </a:lnTo>
                    <a:lnTo>
                      <a:pt x="209" y="538"/>
                    </a:lnTo>
                    <a:lnTo>
                      <a:pt x="208" y="538"/>
                    </a:lnTo>
                    <a:lnTo>
                      <a:pt x="208" y="537"/>
                    </a:lnTo>
                    <a:lnTo>
                      <a:pt x="207" y="537"/>
                    </a:lnTo>
                    <a:lnTo>
                      <a:pt x="207" y="536"/>
                    </a:lnTo>
                    <a:lnTo>
                      <a:pt x="206" y="536"/>
                    </a:lnTo>
                    <a:lnTo>
                      <a:pt x="205" y="536"/>
                    </a:lnTo>
                    <a:lnTo>
                      <a:pt x="205" y="535"/>
                    </a:lnTo>
                    <a:lnTo>
                      <a:pt x="204" y="535"/>
                    </a:lnTo>
                    <a:lnTo>
                      <a:pt x="203" y="535"/>
                    </a:lnTo>
                    <a:lnTo>
                      <a:pt x="202" y="535"/>
                    </a:lnTo>
                    <a:lnTo>
                      <a:pt x="201" y="536"/>
                    </a:lnTo>
                    <a:lnTo>
                      <a:pt x="201" y="535"/>
                    </a:lnTo>
                    <a:lnTo>
                      <a:pt x="201" y="534"/>
                    </a:lnTo>
                    <a:lnTo>
                      <a:pt x="200" y="534"/>
                    </a:lnTo>
                    <a:lnTo>
                      <a:pt x="200" y="533"/>
                    </a:lnTo>
                    <a:lnTo>
                      <a:pt x="199" y="532"/>
                    </a:lnTo>
                    <a:lnTo>
                      <a:pt x="198" y="532"/>
                    </a:lnTo>
                    <a:lnTo>
                      <a:pt x="197" y="531"/>
                    </a:lnTo>
                    <a:lnTo>
                      <a:pt x="196" y="532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4" y="530"/>
                    </a:lnTo>
                    <a:lnTo>
                      <a:pt x="195" y="529"/>
                    </a:lnTo>
                    <a:lnTo>
                      <a:pt x="195" y="527"/>
                    </a:lnTo>
                    <a:lnTo>
                      <a:pt x="196" y="526"/>
                    </a:lnTo>
                    <a:lnTo>
                      <a:pt x="197" y="525"/>
                    </a:lnTo>
                    <a:lnTo>
                      <a:pt x="198" y="525"/>
                    </a:lnTo>
                    <a:lnTo>
                      <a:pt x="197" y="524"/>
                    </a:lnTo>
                    <a:lnTo>
                      <a:pt x="196" y="524"/>
                    </a:lnTo>
                    <a:lnTo>
                      <a:pt x="196" y="523"/>
                    </a:lnTo>
                    <a:lnTo>
                      <a:pt x="196" y="522"/>
                    </a:lnTo>
                    <a:lnTo>
                      <a:pt x="195" y="521"/>
                    </a:lnTo>
                    <a:lnTo>
                      <a:pt x="194" y="520"/>
                    </a:lnTo>
                    <a:lnTo>
                      <a:pt x="195" y="519"/>
                    </a:lnTo>
                    <a:lnTo>
                      <a:pt x="194" y="519"/>
                    </a:lnTo>
                    <a:lnTo>
                      <a:pt x="194" y="518"/>
                    </a:lnTo>
                    <a:lnTo>
                      <a:pt x="194" y="517"/>
                    </a:lnTo>
                    <a:lnTo>
                      <a:pt x="193" y="516"/>
                    </a:lnTo>
                    <a:lnTo>
                      <a:pt x="192" y="516"/>
                    </a:lnTo>
                    <a:lnTo>
                      <a:pt x="191" y="515"/>
                    </a:lnTo>
                    <a:lnTo>
                      <a:pt x="191" y="514"/>
                    </a:lnTo>
                    <a:lnTo>
                      <a:pt x="190" y="514"/>
                    </a:lnTo>
                    <a:lnTo>
                      <a:pt x="190" y="513"/>
                    </a:lnTo>
                    <a:lnTo>
                      <a:pt x="189" y="512"/>
                    </a:lnTo>
                    <a:lnTo>
                      <a:pt x="188" y="511"/>
                    </a:lnTo>
                    <a:lnTo>
                      <a:pt x="187" y="510"/>
                    </a:lnTo>
                    <a:lnTo>
                      <a:pt x="186" y="510"/>
                    </a:lnTo>
                    <a:lnTo>
                      <a:pt x="185" y="510"/>
                    </a:lnTo>
                    <a:lnTo>
                      <a:pt x="185" y="509"/>
                    </a:lnTo>
                    <a:lnTo>
                      <a:pt x="184" y="509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2" y="508"/>
                    </a:lnTo>
                    <a:lnTo>
                      <a:pt x="181" y="507"/>
                    </a:lnTo>
                    <a:lnTo>
                      <a:pt x="178" y="506"/>
                    </a:lnTo>
                    <a:lnTo>
                      <a:pt x="177" y="504"/>
                    </a:lnTo>
                    <a:lnTo>
                      <a:pt x="176" y="503"/>
                    </a:lnTo>
                    <a:lnTo>
                      <a:pt x="175" y="502"/>
                    </a:lnTo>
                    <a:lnTo>
                      <a:pt x="173" y="501"/>
                    </a:lnTo>
                    <a:lnTo>
                      <a:pt x="173" y="500"/>
                    </a:lnTo>
                    <a:lnTo>
                      <a:pt x="172" y="499"/>
                    </a:lnTo>
                    <a:lnTo>
                      <a:pt x="171" y="499"/>
                    </a:lnTo>
                    <a:lnTo>
                      <a:pt x="170" y="498"/>
                    </a:lnTo>
                    <a:lnTo>
                      <a:pt x="169" y="497"/>
                    </a:lnTo>
                    <a:lnTo>
                      <a:pt x="167" y="495"/>
                    </a:lnTo>
                    <a:lnTo>
                      <a:pt x="166" y="493"/>
                    </a:lnTo>
                    <a:lnTo>
                      <a:pt x="163" y="492"/>
                    </a:lnTo>
                    <a:lnTo>
                      <a:pt x="162" y="491"/>
                    </a:lnTo>
                    <a:lnTo>
                      <a:pt x="161" y="491"/>
                    </a:lnTo>
                    <a:lnTo>
                      <a:pt x="161" y="490"/>
                    </a:lnTo>
                    <a:lnTo>
                      <a:pt x="160" y="490"/>
                    </a:lnTo>
                    <a:lnTo>
                      <a:pt x="160" y="489"/>
                    </a:lnTo>
                    <a:lnTo>
                      <a:pt x="159" y="489"/>
                    </a:lnTo>
                    <a:lnTo>
                      <a:pt x="158" y="489"/>
                    </a:lnTo>
                    <a:lnTo>
                      <a:pt x="158" y="490"/>
                    </a:lnTo>
                    <a:lnTo>
                      <a:pt x="155" y="489"/>
                    </a:lnTo>
                    <a:lnTo>
                      <a:pt x="154" y="490"/>
                    </a:lnTo>
                    <a:lnTo>
                      <a:pt x="153" y="490"/>
                    </a:lnTo>
                    <a:lnTo>
                      <a:pt x="151" y="489"/>
                    </a:lnTo>
                    <a:lnTo>
                      <a:pt x="150" y="489"/>
                    </a:lnTo>
                    <a:lnTo>
                      <a:pt x="148" y="490"/>
                    </a:lnTo>
                    <a:lnTo>
                      <a:pt x="147" y="490"/>
                    </a:lnTo>
                    <a:lnTo>
                      <a:pt x="146" y="490"/>
                    </a:lnTo>
                    <a:lnTo>
                      <a:pt x="145" y="490"/>
                    </a:lnTo>
                    <a:lnTo>
                      <a:pt x="144" y="490"/>
                    </a:lnTo>
                    <a:lnTo>
                      <a:pt x="143" y="490"/>
                    </a:lnTo>
                    <a:lnTo>
                      <a:pt x="141" y="489"/>
                    </a:lnTo>
                    <a:lnTo>
                      <a:pt x="140" y="489"/>
                    </a:lnTo>
                    <a:lnTo>
                      <a:pt x="139" y="489"/>
                    </a:lnTo>
                    <a:lnTo>
                      <a:pt x="138" y="489"/>
                    </a:lnTo>
                    <a:lnTo>
                      <a:pt x="137" y="490"/>
                    </a:lnTo>
                    <a:lnTo>
                      <a:pt x="136" y="490"/>
                    </a:lnTo>
                    <a:lnTo>
                      <a:pt x="135" y="490"/>
                    </a:lnTo>
                    <a:lnTo>
                      <a:pt x="134" y="490"/>
                    </a:lnTo>
                    <a:lnTo>
                      <a:pt x="134" y="489"/>
                    </a:lnTo>
                    <a:lnTo>
                      <a:pt x="133" y="490"/>
                    </a:lnTo>
                    <a:lnTo>
                      <a:pt x="131" y="490"/>
                    </a:lnTo>
                    <a:lnTo>
                      <a:pt x="130" y="490"/>
                    </a:lnTo>
                    <a:lnTo>
                      <a:pt x="128" y="490"/>
                    </a:lnTo>
                    <a:lnTo>
                      <a:pt x="127" y="490"/>
                    </a:lnTo>
                    <a:lnTo>
                      <a:pt x="126" y="490"/>
                    </a:lnTo>
                    <a:lnTo>
                      <a:pt x="125" y="492"/>
                    </a:lnTo>
                    <a:lnTo>
                      <a:pt x="124" y="493"/>
                    </a:lnTo>
                    <a:lnTo>
                      <a:pt x="124" y="492"/>
                    </a:lnTo>
                    <a:lnTo>
                      <a:pt x="122" y="492"/>
                    </a:lnTo>
                    <a:lnTo>
                      <a:pt x="121" y="492"/>
                    </a:lnTo>
                    <a:lnTo>
                      <a:pt x="121" y="491"/>
                    </a:lnTo>
                    <a:lnTo>
                      <a:pt x="119" y="490"/>
                    </a:lnTo>
                    <a:lnTo>
                      <a:pt x="118" y="490"/>
                    </a:lnTo>
                    <a:lnTo>
                      <a:pt x="118" y="489"/>
                    </a:lnTo>
                    <a:lnTo>
                      <a:pt x="117" y="489"/>
                    </a:lnTo>
                    <a:lnTo>
                      <a:pt x="115" y="490"/>
                    </a:lnTo>
                    <a:lnTo>
                      <a:pt x="113" y="489"/>
                    </a:lnTo>
                    <a:lnTo>
                      <a:pt x="112" y="490"/>
                    </a:lnTo>
                    <a:lnTo>
                      <a:pt x="111" y="490"/>
                    </a:lnTo>
                    <a:lnTo>
                      <a:pt x="110" y="490"/>
                    </a:lnTo>
                    <a:lnTo>
                      <a:pt x="108" y="491"/>
                    </a:lnTo>
                    <a:lnTo>
                      <a:pt x="107" y="492"/>
                    </a:lnTo>
                    <a:lnTo>
                      <a:pt x="106" y="492"/>
                    </a:lnTo>
                    <a:lnTo>
                      <a:pt x="105" y="491"/>
                    </a:lnTo>
                    <a:lnTo>
                      <a:pt x="104" y="490"/>
                    </a:lnTo>
                    <a:lnTo>
                      <a:pt x="103" y="489"/>
                    </a:lnTo>
                    <a:lnTo>
                      <a:pt x="103" y="488"/>
                    </a:lnTo>
                    <a:lnTo>
                      <a:pt x="102" y="487"/>
                    </a:lnTo>
                    <a:lnTo>
                      <a:pt x="101" y="486"/>
                    </a:lnTo>
                    <a:lnTo>
                      <a:pt x="100" y="485"/>
                    </a:lnTo>
                    <a:lnTo>
                      <a:pt x="100" y="484"/>
                    </a:lnTo>
                    <a:lnTo>
                      <a:pt x="99" y="483"/>
                    </a:lnTo>
                    <a:lnTo>
                      <a:pt x="98" y="482"/>
                    </a:lnTo>
                    <a:lnTo>
                      <a:pt x="95" y="482"/>
                    </a:lnTo>
                    <a:lnTo>
                      <a:pt x="94" y="482"/>
                    </a:lnTo>
                    <a:lnTo>
                      <a:pt x="93" y="481"/>
                    </a:lnTo>
                    <a:lnTo>
                      <a:pt x="92" y="481"/>
                    </a:lnTo>
                    <a:lnTo>
                      <a:pt x="91" y="482"/>
                    </a:lnTo>
                    <a:lnTo>
                      <a:pt x="89" y="484"/>
                    </a:lnTo>
                    <a:lnTo>
                      <a:pt x="88" y="484"/>
                    </a:lnTo>
                    <a:lnTo>
                      <a:pt x="87" y="487"/>
                    </a:lnTo>
                    <a:lnTo>
                      <a:pt x="86" y="487"/>
                    </a:lnTo>
                    <a:lnTo>
                      <a:pt x="84" y="488"/>
                    </a:lnTo>
                    <a:lnTo>
                      <a:pt x="83" y="488"/>
                    </a:lnTo>
                    <a:lnTo>
                      <a:pt x="83" y="487"/>
                    </a:lnTo>
                    <a:lnTo>
                      <a:pt x="81" y="486"/>
                    </a:lnTo>
                    <a:lnTo>
                      <a:pt x="80" y="485"/>
                    </a:lnTo>
                    <a:lnTo>
                      <a:pt x="79" y="484"/>
                    </a:lnTo>
                    <a:lnTo>
                      <a:pt x="78" y="484"/>
                    </a:lnTo>
                    <a:lnTo>
                      <a:pt x="77" y="483"/>
                    </a:lnTo>
                    <a:lnTo>
                      <a:pt x="75" y="483"/>
                    </a:lnTo>
                    <a:lnTo>
                      <a:pt x="73" y="482"/>
                    </a:lnTo>
                    <a:lnTo>
                      <a:pt x="71" y="480"/>
                    </a:lnTo>
                    <a:lnTo>
                      <a:pt x="71" y="479"/>
                    </a:lnTo>
                    <a:lnTo>
                      <a:pt x="71" y="478"/>
                    </a:lnTo>
                    <a:lnTo>
                      <a:pt x="71" y="476"/>
                    </a:lnTo>
                    <a:lnTo>
                      <a:pt x="72" y="474"/>
                    </a:lnTo>
                    <a:lnTo>
                      <a:pt x="72" y="471"/>
                    </a:lnTo>
                    <a:lnTo>
                      <a:pt x="73" y="469"/>
                    </a:lnTo>
                    <a:lnTo>
                      <a:pt x="73" y="468"/>
                    </a:lnTo>
                    <a:lnTo>
                      <a:pt x="74" y="467"/>
                    </a:lnTo>
                    <a:lnTo>
                      <a:pt x="74" y="465"/>
                    </a:lnTo>
                    <a:lnTo>
                      <a:pt x="74" y="462"/>
                    </a:lnTo>
                    <a:lnTo>
                      <a:pt x="75" y="461"/>
                    </a:lnTo>
                    <a:lnTo>
                      <a:pt x="75" y="460"/>
                    </a:lnTo>
                    <a:lnTo>
                      <a:pt x="77" y="458"/>
                    </a:lnTo>
                    <a:lnTo>
                      <a:pt x="78" y="457"/>
                    </a:lnTo>
                    <a:lnTo>
                      <a:pt x="78" y="456"/>
                    </a:lnTo>
                    <a:lnTo>
                      <a:pt x="80" y="454"/>
                    </a:lnTo>
                    <a:lnTo>
                      <a:pt x="81" y="453"/>
                    </a:lnTo>
                    <a:lnTo>
                      <a:pt x="82" y="452"/>
                    </a:lnTo>
                    <a:lnTo>
                      <a:pt x="82" y="451"/>
                    </a:lnTo>
                    <a:lnTo>
                      <a:pt x="81" y="450"/>
                    </a:lnTo>
                    <a:lnTo>
                      <a:pt x="82" y="450"/>
                    </a:lnTo>
                    <a:lnTo>
                      <a:pt x="83" y="449"/>
                    </a:lnTo>
                    <a:lnTo>
                      <a:pt x="84" y="449"/>
                    </a:lnTo>
                    <a:lnTo>
                      <a:pt x="84" y="448"/>
                    </a:lnTo>
                    <a:lnTo>
                      <a:pt x="83" y="448"/>
                    </a:lnTo>
                    <a:lnTo>
                      <a:pt x="82" y="448"/>
                    </a:lnTo>
                    <a:lnTo>
                      <a:pt x="82" y="447"/>
                    </a:lnTo>
                    <a:lnTo>
                      <a:pt x="82" y="445"/>
                    </a:lnTo>
                    <a:lnTo>
                      <a:pt x="82" y="444"/>
                    </a:lnTo>
                    <a:lnTo>
                      <a:pt x="83" y="443"/>
                    </a:lnTo>
                    <a:lnTo>
                      <a:pt x="83" y="442"/>
                    </a:lnTo>
                    <a:lnTo>
                      <a:pt x="83" y="441"/>
                    </a:lnTo>
                    <a:lnTo>
                      <a:pt x="83" y="440"/>
                    </a:lnTo>
                    <a:lnTo>
                      <a:pt x="83" y="439"/>
                    </a:lnTo>
                    <a:lnTo>
                      <a:pt x="82" y="438"/>
                    </a:lnTo>
                    <a:lnTo>
                      <a:pt x="82" y="437"/>
                    </a:lnTo>
                    <a:lnTo>
                      <a:pt x="83" y="436"/>
                    </a:lnTo>
                    <a:lnTo>
                      <a:pt x="83" y="435"/>
                    </a:lnTo>
                    <a:lnTo>
                      <a:pt x="83" y="434"/>
                    </a:lnTo>
                    <a:lnTo>
                      <a:pt x="84" y="434"/>
                    </a:lnTo>
                    <a:lnTo>
                      <a:pt x="85" y="433"/>
                    </a:lnTo>
                    <a:lnTo>
                      <a:pt x="86" y="432"/>
                    </a:lnTo>
                    <a:lnTo>
                      <a:pt x="87" y="431"/>
                    </a:lnTo>
                    <a:lnTo>
                      <a:pt x="88" y="431"/>
                    </a:lnTo>
                    <a:lnTo>
                      <a:pt x="88" y="429"/>
                    </a:lnTo>
                    <a:lnTo>
                      <a:pt x="89" y="429"/>
                    </a:lnTo>
                    <a:lnTo>
                      <a:pt x="89" y="428"/>
                    </a:lnTo>
                    <a:lnTo>
                      <a:pt x="89" y="427"/>
                    </a:lnTo>
                    <a:lnTo>
                      <a:pt x="88" y="427"/>
                    </a:lnTo>
                    <a:lnTo>
                      <a:pt x="87" y="427"/>
                    </a:lnTo>
                    <a:lnTo>
                      <a:pt x="86" y="427"/>
                    </a:lnTo>
                    <a:lnTo>
                      <a:pt x="85" y="428"/>
                    </a:lnTo>
                    <a:lnTo>
                      <a:pt x="84" y="429"/>
                    </a:lnTo>
                    <a:lnTo>
                      <a:pt x="83" y="428"/>
                    </a:lnTo>
                    <a:lnTo>
                      <a:pt x="82" y="427"/>
                    </a:lnTo>
                    <a:lnTo>
                      <a:pt x="82" y="426"/>
                    </a:lnTo>
                    <a:lnTo>
                      <a:pt x="81" y="425"/>
                    </a:lnTo>
                    <a:lnTo>
                      <a:pt x="81" y="422"/>
                    </a:lnTo>
                    <a:lnTo>
                      <a:pt x="80" y="422"/>
                    </a:lnTo>
                    <a:lnTo>
                      <a:pt x="79" y="421"/>
                    </a:lnTo>
                    <a:lnTo>
                      <a:pt x="79" y="420"/>
                    </a:lnTo>
                    <a:lnTo>
                      <a:pt x="79" y="419"/>
                    </a:lnTo>
                    <a:lnTo>
                      <a:pt x="78" y="419"/>
                    </a:lnTo>
                    <a:lnTo>
                      <a:pt x="77" y="419"/>
                    </a:lnTo>
                    <a:lnTo>
                      <a:pt x="76" y="419"/>
                    </a:lnTo>
                    <a:lnTo>
                      <a:pt x="74" y="419"/>
                    </a:lnTo>
                    <a:lnTo>
                      <a:pt x="71" y="417"/>
                    </a:lnTo>
                    <a:lnTo>
                      <a:pt x="67" y="416"/>
                    </a:lnTo>
                    <a:lnTo>
                      <a:pt x="64" y="415"/>
                    </a:lnTo>
                    <a:lnTo>
                      <a:pt x="63" y="415"/>
                    </a:lnTo>
                    <a:lnTo>
                      <a:pt x="63" y="414"/>
                    </a:lnTo>
                    <a:lnTo>
                      <a:pt x="62" y="414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1"/>
                    </a:lnTo>
                    <a:lnTo>
                      <a:pt x="60" y="412"/>
                    </a:lnTo>
                    <a:lnTo>
                      <a:pt x="59" y="412"/>
                    </a:lnTo>
                    <a:lnTo>
                      <a:pt x="58" y="412"/>
                    </a:lnTo>
                    <a:lnTo>
                      <a:pt x="55" y="411"/>
                    </a:lnTo>
                    <a:lnTo>
                      <a:pt x="53" y="410"/>
                    </a:lnTo>
                    <a:lnTo>
                      <a:pt x="52" y="410"/>
                    </a:lnTo>
                    <a:lnTo>
                      <a:pt x="52" y="409"/>
                    </a:lnTo>
                    <a:lnTo>
                      <a:pt x="51" y="408"/>
                    </a:lnTo>
                    <a:lnTo>
                      <a:pt x="51" y="407"/>
                    </a:lnTo>
                    <a:lnTo>
                      <a:pt x="52" y="404"/>
                    </a:lnTo>
                    <a:lnTo>
                      <a:pt x="52" y="403"/>
                    </a:lnTo>
                    <a:lnTo>
                      <a:pt x="51" y="400"/>
                    </a:lnTo>
                    <a:lnTo>
                      <a:pt x="51" y="398"/>
                    </a:lnTo>
                    <a:lnTo>
                      <a:pt x="50" y="397"/>
                    </a:lnTo>
                    <a:lnTo>
                      <a:pt x="49" y="395"/>
                    </a:lnTo>
                    <a:lnTo>
                      <a:pt x="47" y="394"/>
                    </a:lnTo>
                    <a:lnTo>
                      <a:pt x="47" y="393"/>
                    </a:lnTo>
                    <a:lnTo>
                      <a:pt x="47" y="392"/>
                    </a:lnTo>
                    <a:lnTo>
                      <a:pt x="47" y="391"/>
                    </a:lnTo>
                    <a:lnTo>
                      <a:pt x="47" y="390"/>
                    </a:lnTo>
                    <a:lnTo>
                      <a:pt x="47" y="389"/>
                    </a:lnTo>
                    <a:lnTo>
                      <a:pt x="47" y="388"/>
                    </a:lnTo>
                    <a:lnTo>
                      <a:pt x="47" y="387"/>
                    </a:lnTo>
                    <a:lnTo>
                      <a:pt x="47" y="384"/>
                    </a:lnTo>
                    <a:lnTo>
                      <a:pt x="47" y="383"/>
                    </a:lnTo>
                    <a:lnTo>
                      <a:pt x="46" y="381"/>
                    </a:lnTo>
                    <a:lnTo>
                      <a:pt x="46" y="379"/>
                    </a:lnTo>
                    <a:lnTo>
                      <a:pt x="48" y="378"/>
                    </a:lnTo>
                    <a:lnTo>
                      <a:pt x="48" y="377"/>
                    </a:lnTo>
                    <a:lnTo>
                      <a:pt x="49" y="376"/>
                    </a:lnTo>
                    <a:lnTo>
                      <a:pt x="50" y="375"/>
                    </a:lnTo>
                    <a:lnTo>
                      <a:pt x="50" y="373"/>
                    </a:lnTo>
                    <a:lnTo>
                      <a:pt x="50" y="372"/>
                    </a:lnTo>
                    <a:lnTo>
                      <a:pt x="49" y="371"/>
                    </a:lnTo>
                    <a:lnTo>
                      <a:pt x="49" y="370"/>
                    </a:lnTo>
                    <a:lnTo>
                      <a:pt x="48" y="370"/>
                    </a:lnTo>
                    <a:lnTo>
                      <a:pt x="47" y="369"/>
                    </a:lnTo>
                    <a:lnTo>
                      <a:pt x="46" y="367"/>
                    </a:lnTo>
                    <a:lnTo>
                      <a:pt x="45" y="365"/>
                    </a:lnTo>
                    <a:lnTo>
                      <a:pt x="45" y="364"/>
                    </a:lnTo>
                    <a:lnTo>
                      <a:pt x="44" y="364"/>
                    </a:lnTo>
                    <a:lnTo>
                      <a:pt x="44" y="363"/>
                    </a:lnTo>
                    <a:lnTo>
                      <a:pt x="43" y="362"/>
                    </a:lnTo>
                    <a:lnTo>
                      <a:pt x="43" y="361"/>
                    </a:lnTo>
                    <a:lnTo>
                      <a:pt x="43" y="360"/>
                    </a:lnTo>
                    <a:lnTo>
                      <a:pt x="43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3" y="356"/>
                    </a:lnTo>
                    <a:lnTo>
                      <a:pt x="43" y="355"/>
                    </a:lnTo>
                    <a:lnTo>
                      <a:pt x="43" y="354"/>
                    </a:lnTo>
                    <a:lnTo>
                      <a:pt x="44" y="354"/>
                    </a:lnTo>
                    <a:lnTo>
                      <a:pt x="45" y="353"/>
                    </a:lnTo>
                    <a:lnTo>
                      <a:pt x="44" y="352"/>
                    </a:lnTo>
                    <a:lnTo>
                      <a:pt x="43" y="350"/>
                    </a:lnTo>
                    <a:lnTo>
                      <a:pt x="43" y="348"/>
                    </a:lnTo>
                    <a:lnTo>
                      <a:pt x="42" y="347"/>
                    </a:lnTo>
                    <a:lnTo>
                      <a:pt x="42" y="346"/>
                    </a:lnTo>
                    <a:lnTo>
                      <a:pt x="42" y="344"/>
                    </a:lnTo>
                    <a:lnTo>
                      <a:pt x="41" y="343"/>
                    </a:lnTo>
                    <a:lnTo>
                      <a:pt x="40" y="342"/>
                    </a:lnTo>
                    <a:lnTo>
                      <a:pt x="39" y="342"/>
                    </a:lnTo>
                    <a:lnTo>
                      <a:pt x="38" y="342"/>
                    </a:lnTo>
                    <a:lnTo>
                      <a:pt x="38" y="341"/>
                    </a:lnTo>
                    <a:lnTo>
                      <a:pt x="38" y="340"/>
                    </a:lnTo>
                    <a:lnTo>
                      <a:pt x="39" y="337"/>
                    </a:lnTo>
                    <a:lnTo>
                      <a:pt x="40" y="336"/>
                    </a:lnTo>
                    <a:lnTo>
                      <a:pt x="41" y="336"/>
                    </a:lnTo>
                    <a:lnTo>
                      <a:pt x="42" y="335"/>
                    </a:lnTo>
                    <a:lnTo>
                      <a:pt x="42" y="334"/>
                    </a:lnTo>
                    <a:lnTo>
                      <a:pt x="42" y="333"/>
                    </a:lnTo>
                    <a:lnTo>
                      <a:pt x="42" y="330"/>
                    </a:lnTo>
                    <a:lnTo>
                      <a:pt x="41" y="329"/>
                    </a:lnTo>
                    <a:lnTo>
                      <a:pt x="40" y="326"/>
                    </a:lnTo>
                    <a:lnTo>
                      <a:pt x="40" y="324"/>
                    </a:lnTo>
                    <a:lnTo>
                      <a:pt x="40" y="323"/>
                    </a:lnTo>
                    <a:lnTo>
                      <a:pt x="39" y="320"/>
                    </a:lnTo>
                    <a:lnTo>
                      <a:pt x="39" y="319"/>
                    </a:lnTo>
                    <a:lnTo>
                      <a:pt x="39" y="317"/>
                    </a:lnTo>
                    <a:lnTo>
                      <a:pt x="39" y="316"/>
                    </a:lnTo>
                    <a:lnTo>
                      <a:pt x="39" y="315"/>
                    </a:lnTo>
                    <a:lnTo>
                      <a:pt x="39" y="314"/>
                    </a:lnTo>
                    <a:lnTo>
                      <a:pt x="39" y="312"/>
                    </a:lnTo>
                    <a:lnTo>
                      <a:pt x="39" y="311"/>
                    </a:lnTo>
                    <a:lnTo>
                      <a:pt x="39" y="310"/>
                    </a:lnTo>
                    <a:lnTo>
                      <a:pt x="39" y="309"/>
                    </a:lnTo>
                    <a:lnTo>
                      <a:pt x="39" y="308"/>
                    </a:lnTo>
                    <a:lnTo>
                      <a:pt x="38" y="305"/>
                    </a:lnTo>
                    <a:lnTo>
                      <a:pt x="38" y="303"/>
                    </a:lnTo>
                    <a:lnTo>
                      <a:pt x="38" y="302"/>
                    </a:lnTo>
                    <a:lnTo>
                      <a:pt x="38" y="301"/>
                    </a:lnTo>
                    <a:lnTo>
                      <a:pt x="39" y="300"/>
                    </a:lnTo>
                    <a:lnTo>
                      <a:pt x="40" y="300"/>
                    </a:lnTo>
                    <a:lnTo>
                      <a:pt x="41" y="298"/>
                    </a:lnTo>
                    <a:lnTo>
                      <a:pt x="41" y="296"/>
                    </a:lnTo>
                    <a:lnTo>
                      <a:pt x="41" y="295"/>
                    </a:lnTo>
                    <a:lnTo>
                      <a:pt x="40" y="294"/>
                    </a:lnTo>
                    <a:lnTo>
                      <a:pt x="40" y="293"/>
                    </a:lnTo>
                    <a:lnTo>
                      <a:pt x="40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8" y="289"/>
                    </a:lnTo>
                    <a:lnTo>
                      <a:pt x="38" y="288"/>
                    </a:lnTo>
                    <a:lnTo>
                      <a:pt x="38" y="287"/>
                    </a:lnTo>
                    <a:lnTo>
                      <a:pt x="38" y="286"/>
                    </a:lnTo>
                    <a:lnTo>
                      <a:pt x="38" y="285"/>
                    </a:lnTo>
                    <a:lnTo>
                      <a:pt x="39" y="283"/>
                    </a:lnTo>
                    <a:lnTo>
                      <a:pt x="39" y="282"/>
                    </a:lnTo>
                    <a:lnTo>
                      <a:pt x="39" y="281"/>
                    </a:lnTo>
                    <a:lnTo>
                      <a:pt x="40" y="281"/>
                    </a:lnTo>
                    <a:lnTo>
                      <a:pt x="40" y="280"/>
                    </a:lnTo>
                    <a:lnTo>
                      <a:pt x="40" y="279"/>
                    </a:lnTo>
                    <a:lnTo>
                      <a:pt x="39" y="279"/>
                    </a:lnTo>
                    <a:lnTo>
                      <a:pt x="38" y="278"/>
                    </a:lnTo>
                    <a:lnTo>
                      <a:pt x="38" y="277"/>
                    </a:lnTo>
                    <a:lnTo>
                      <a:pt x="37" y="275"/>
                    </a:lnTo>
                    <a:lnTo>
                      <a:pt x="38" y="275"/>
                    </a:lnTo>
                    <a:lnTo>
                      <a:pt x="39" y="275"/>
                    </a:lnTo>
                    <a:lnTo>
                      <a:pt x="40" y="275"/>
                    </a:lnTo>
                    <a:lnTo>
                      <a:pt x="41" y="275"/>
                    </a:lnTo>
                    <a:lnTo>
                      <a:pt x="41" y="274"/>
                    </a:lnTo>
                    <a:lnTo>
                      <a:pt x="41" y="273"/>
                    </a:lnTo>
                    <a:lnTo>
                      <a:pt x="41" y="272"/>
                    </a:lnTo>
                    <a:lnTo>
                      <a:pt x="40" y="271"/>
                    </a:lnTo>
                    <a:lnTo>
                      <a:pt x="39" y="270"/>
                    </a:lnTo>
                    <a:lnTo>
                      <a:pt x="39" y="269"/>
                    </a:lnTo>
                    <a:lnTo>
                      <a:pt x="39" y="268"/>
                    </a:lnTo>
                    <a:lnTo>
                      <a:pt x="40" y="267"/>
                    </a:lnTo>
                    <a:lnTo>
                      <a:pt x="41" y="266"/>
                    </a:lnTo>
                    <a:lnTo>
                      <a:pt x="41" y="265"/>
                    </a:lnTo>
                    <a:lnTo>
                      <a:pt x="42" y="264"/>
                    </a:lnTo>
                    <a:lnTo>
                      <a:pt x="42" y="263"/>
                    </a:lnTo>
                    <a:lnTo>
                      <a:pt x="41" y="263"/>
                    </a:lnTo>
                    <a:lnTo>
                      <a:pt x="40" y="262"/>
                    </a:lnTo>
                    <a:lnTo>
                      <a:pt x="41" y="261"/>
                    </a:lnTo>
                    <a:lnTo>
                      <a:pt x="40" y="260"/>
                    </a:lnTo>
                    <a:lnTo>
                      <a:pt x="41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39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0" y="252"/>
                    </a:lnTo>
                    <a:lnTo>
                      <a:pt x="41" y="249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0" y="246"/>
                    </a:lnTo>
                    <a:lnTo>
                      <a:pt x="41" y="245"/>
                    </a:lnTo>
                    <a:lnTo>
                      <a:pt x="41" y="244"/>
                    </a:lnTo>
                    <a:lnTo>
                      <a:pt x="41" y="243"/>
                    </a:lnTo>
                    <a:lnTo>
                      <a:pt x="42" y="242"/>
                    </a:lnTo>
                    <a:lnTo>
                      <a:pt x="41" y="241"/>
                    </a:lnTo>
                    <a:lnTo>
                      <a:pt x="41" y="240"/>
                    </a:lnTo>
                    <a:lnTo>
                      <a:pt x="40" y="239"/>
                    </a:lnTo>
                    <a:lnTo>
                      <a:pt x="39" y="239"/>
                    </a:lnTo>
                    <a:lnTo>
                      <a:pt x="39" y="238"/>
                    </a:lnTo>
                    <a:lnTo>
                      <a:pt x="38" y="238"/>
                    </a:lnTo>
                    <a:lnTo>
                      <a:pt x="38" y="237"/>
                    </a:lnTo>
                    <a:lnTo>
                      <a:pt x="38" y="236"/>
                    </a:lnTo>
                    <a:lnTo>
                      <a:pt x="37" y="235"/>
                    </a:lnTo>
                    <a:lnTo>
                      <a:pt x="37" y="234"/>
                    </a:lnTo>
                    <a:lnTo>
                      <a:pt x="37" y="233"/>
                    </a:lnTo>
                    <a:lnTo>
                      <a:pt x="36" y="232"/>
                    </a:lnTo>
                    <a:lnTo>
                      <a:pt x="37" y="232"/>
                    </a:lnTo>
                    <a:lnTo>
                      <a:pt x="37" y="231"/>
                    </a:lnTo>
                    <a:lnTo>
                      <a:pt x="36" y="229"/>
                    </a:lnTo>
                    <a:lnTo>
                      <a:pt x="36" y="227"/>
                    </a:lnTo>
                    <a:lnTo>
                      <a:pt x="36" y="224"/>
                    </a:lnTo>
                    <a:lnTo>
                      <a:pt x="36" y="223"/>
                    </a:lnTo>
                    <a:lnTo>
                      <a:pt x="35" y="221"/>
                    </a:lnTo>
                    <a:lnTo>
                      <a:pt x="35" y="220"/>
                    </a:lnTo>
                    <a:lnTo>
                      <a:pt x="35" y="218"/>
                    </a:lnTo>
                    <a:lnTo>
                      <a:pt x="35" y="217"/>
                    </a:lnTo>
                    <a:lnTo>
                      <a:pt x="36" y="216"/>
                    </a:lnTo>
                    <a:lnTo>
                      <a:pt x="36" y="215"/>
                    </a:lnTo>
                    <a:lnTo>
                      <a:pt x="39" y="213"/>
                    </a:lnTo>
                    <a:lnTo>
                      <a:pt x="39" y="212"/>
                    </a:lnTo>
                    <a:lnTo>
                      <a:pt x="40" y="211"/>
                    </a:lnTo>
                    <a:lnTo>
                      <a:pt x="40" y="210"/>
                    </a:lnTo>
                    <a:lnTo>
                      <a:pt x="40" y="209"/>
                    </a:lnTo>
                    <a:lnTo>
                      <a:pt x="39" y="206"/>
                    </a:lnTo>
                    <a:lnTo>
                      <a:pt x="39" y="205"/>
                    </a:lnTo>
                    <a:lnTo>
                      <a:pt x="38" y="202"/>
                    </a:lnTo>
                    <a:lnTo>
                      <a:pt x="38" y="200"/>
                    </a:lnTo>
                    <a:lnTo>
                      <a:pt x="38" y="199"/>
                    </a:lnTo>
                    <a:lnTo>
                      <a:pt x="37" y="198"/>
                    </a:lnTo>
                    <a:lnTo>
                      <a:pt x="36" y="197"/>
                    </a:lnTo>
                    <a:lnTo>
                      <a:pt x="35" y="196"/>
                    </a:lnTo>
                    <a:lnTo>
                      <a:pt x="34" y="195"/>
                    </a:lnTo>
                    <a:lnTo>
                      <a:pt x="33" y="193"/>
                    </a:lnTo>
                    <a:lnTo>
                      <a:pt x="32" y="191"/>
                    </a:lnTo>
                    <a:lnTo>
                      <a:pt x="31" y="190"/>
                    </a:lnTo>
                    <a:lnTo>
                      <a:pt x="31" y="188"/>
                    </a:lnTo>
                    <a:lnTo>
                      <a:pt x="31" y="187"/>
                    </a:lnTo>
                    <a:lnTo>
                      <a:pt x="31" y="186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3" y="183"/>
                    </a:lnTo>
                    <a:lnTo>
                      <a:pt x="34" y="181"/>
                    </a:lnTo>
                    <a:lnTo>
                      <a:pt x="35" y="179"/>
                    </a:lnTo>
                    <a:lnTo>
                      <a:pt x="36" y="179"/>
                    </a:lnTo>
                    <a:lnTo>
                      <a:pt x="36" y="176"/>
                    </a:lnTo>
                    <a:lnTo>
                      <a:pt x="38" y="175"/>
                    </a:lnTo>
                    <a:lnTo>
                      <a:pt x="39" y="174"/>
                    </a:lnTo>
                    <a:lnTo>
                      <a:pt x="40" y="173"/>
                    </a:lnTo>
                    <a:lnTo>
                      <a:pt x="41" y="171"/>
                    </a:lnTo>
                    <a:lnTo>
                      <a:pt x="42" y="170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40" y="164"/>
                    </a:lnTo>
                    <a:lnTo>
                      <a:pt x="39" y="162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5" y="162"/>
                    </a:lnTo>
                    <a:lnTo>
                      <a:pt x="34" y="161"/>
                    </a:lnTo>
                    <a:lnTo>
                      <a:pt x="32" y="160"/>
                    </a:lnTo>
                    <a:lnTo>
                      <a:pt x="31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32" y="152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4" y="145"/>
                    </a:lnTo>
                    <a:lnTo>
                      <a:pt x="34" y="144"/>
                    </a:lnTo>
                    <a:lnTo>
                      <a:pt x="33" y="142"/>
                    </a:lnTo>
                    <a:lnTo>
                      <a:pt x="33" y="141"/>
                    </a:lnTo>
                    <a:lnTo>
                      <a:pt x="32" y="139"/>
                    </a:lnTo>
                    <a:lnTo>
                      <a:pt x="31" y="137"/>
                    </a:lnTo>
                    <a:lnTo>
                      <a:pt x="31" y="136"/>
                    </a:lnTo>
                    <a:lnTo>
                      <a:pt x="30" y="136"/>
                    </a:lnTo>
                    <a:lnTo>
                      <a:pt x="30" y="134"/>
                    </a:lnTo>
                    <a:lnTo>
                      <a:pt x="28" y="131"/>
                    </a:lnTo>
                    <a:lnTo>
                      <a:pt x="28" y="130"/>
                    </a:lnTo>
                    <a:lnTo>
                      <a:pt x="27" y="129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27" y="121"/>
                    </a:lnTo>
                    <a:lnTo>
                      <a:pt x="27" y="120"/>
                    </a:lnTo>
                    <a:lnTo>
                      <a:pt x="26" y="119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5" y="115"/>
                    </a:lnTo>
                    <a:lnTo>
                      <a:pt x="25" y="113"/>
                    </a:lnTo>
                    <a:lnTo>
                      <a:pt x="24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3" y="109"/>
                    </a:lnTo>
                    <a:lnTo>
                      <a:pt x="23" y="108"/>
                    </a:lnTo>
                    <a:lnTo>
                      <a:pt x="25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5" y="103"/>
                    </a:lnTo>
                    <a:lnTo>
                      <a:pt x="24" y="102"/>
                    </a:lnTo>
                    <a:lnTo>
                      <a:pt x="23" y="101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6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8" y="93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3" y="84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7" y="82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4" y="78"/>
                    </a:lnTo>
                    <a:lnTo>
                      <a:pt x="1" y="77"/>
                    </a:lnTo>
                    <a:lnTo>
                      <a:pt x="0" y="72"/>
                    </a:lnTo>
                    <a:lnTo>
                      <a:pt x="2" y="72"/>
                    </a:lnTo>
                    <a:lnTo>
                      <a:pt x="2" y="73"/>
                    </a:lnTo>
                    <a:lnTo>
                      <a:pt x="3" y="74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7" y="70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7" y="61"/>
                    </a:lnTo>
                    <a:lnTo>
                      <a:pt x="8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7" y="55"/>
                    </a:lnTo>
                    <a:lnTo>
                      <a:pt x="5" y="56"/>
                    </a:lnTo>
                    <a:lnTo>
                      <a:pt x="4" y="56"/>
                    </a:lnTo>
                    <a:lnTo>
                      <a:pt x="3" y="56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0" y="48"/>
                    </a:lnTo>
                    <a:lnTo>
                      <a:pt x="1" y="47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9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8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40" y="6"/>
                    </a:lnTo>
                    <a:lnTo>
                      <a:pt x="42" y="6"/>
                    </a:lnTo>
                    <a:lnTo>
                      <a:pt x="44" y="6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8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4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5"/>
                    </a:lnTo>
                    <a:lnTo>
                      <a:pt x="70" y="4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3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8" y="6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1" y="5"/>
                    </a:lnTo>
                    <a:lnTo>
                      <a:pt x="83" y="6"/>
                    </a:lnTo>
                    <a:lnTo>
                      <a:pt x="86" y="5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4"/>
                    </a:lnTo>
                    <a:lnTo>
                      <a:pt x="92" y="4"/>
                    </a:lnTo>
                    <a:lnTo>
                      <a:pt x="94" y="3"/>
                    </a:lnTo>
                    <a:lnTo>
                      <a:pt x="95" y="3"/>
                    </a:lnTo>
                    <a:lnTo>
                      <a:pt x="96" y="2"/>
                    </a:lnTo>
                    <a:lnTo>
                      <a:pt x="96" y="1"/>
                    </a:lnTo>
                    <a:lnTo>
                      <a:pt x="97" y="0"/>
                    </a:lnTo>
                    <a:lnTo>
                      <a:pt x="98" y="0"/>
                    </a:lnTo>
                    <a:lnTo>
                      <a:pt x="100" y="1"/>
                    </a:lnTo>
                    <a:lnTo>
                      <a:pt x="103" y="3"/>
                    </a:lnTo>
                    <a:lnTo>
                      <a:pt x="105" y="4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20" y="5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1" y="6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7" y="8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38" y="9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10"/>
                    </a:lnTo>
                    <a:lnTo>
                      <a:pt x="142" y="10"/>
                    </a:lnTo>
                    <a:lnTo>
                      <a:pt x="143" y="10"/>
                    </a:lnTo>
                    <a:lnTo>
                      <a:pt x="144" y="11"/>
                    </a:lnTo>
                    <a:lnTo>
                      <a:pt x="144" y="10"/>
                    </a:lnTo>
                    <a:lnTo>
                      <a:pt x="145" y="10"/>
                    </a:lnTo>
                    <a:lnTo>
                      <a:pt x="146" y="10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1" y="12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3" y="12"/>
                    </a:lnTo>
                    <a:lnTo>
                      <a:pt x="152" y="12"/>
                    </a:lnTo>
                    <a:lnTo>
                      <a:pt x="151" y="12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6" y="13"/>
                    </a:lnTo>
                    <a:lnTo>
                      <a:pt x="155" y="13"/>
                    </a:lnTo>
                    <a:lnTo>
                      <a:pt x="154" y="13"/>
                    </a:lnTo>
                    <a:lnTo>
                      <a:pt x="154" y="12"/>
                    </a:lnTo>
                    <a:lnTo>
                      <a:pt x="155" y="13"/>
                    </a:lnTo>
                    <a:lnTo>
                      <a:pt x="157" y="14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7"/>
                    </a:lnTo>
                    <a:lnTo>
                      <a:pt x="163" y="17"/>
                    </a:lnTo>
                    <a:lnTo>
                      <a:pt x="165" y="19"/>
                    </a:lnTo>
                    <a:lnTo>
                      <a:pt x="166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68" y="21"/>
                    </a:lnTo>
                    <a:lnTo>
                      <a:pt x="168" y="22"/>
                    </a:lnTo>
                    <a:lnTo>
                      <a:pt x="170" y="23"/>
                    </a:lnTo>
                    <a:lnTo>
                      <a:pt x="171" y="24"/>
                    </a:lnTo>
                    <a:lnTo>
                      <a:pt x="172" y="24"/>
                    </a:lnTo>
                    <a:lnTo>
                      <a:pt x="172" y="25"/>
                    </a:lnTo>
                    <a:lnTo>
                      <a:pt x="174" y="25"/>
                    </a:lnTo>
                    <a:lnTo>
                      <a:pt x="174" y="26"/>
                    </a:lnTo>
                    <a:lnTo>
                      <a:pt x="175" y="27"/>
                    </a:lnTo>
                    <a:lnTo>
                      <a:pt x="176" y="27"/>
                    </a:lnTo>
                    <a:lnTo>
                      <a:pt x="176" y="28"/>
                    </a:lnTo>
                    <a:lnTo>
                      <a:pt x="177" y="29"/>
                    </a:lnTo>
                    <a:lnTo>
                      <a:pt x="179" y="30"/>
                    </a:lnTo>
                    <a:lnTo>
                      <a:pt x="180" y="31"/>
                    </a:lnTo>
                    <a:lnTo>
                      <a:pt x="182" y="31"/>
                    </a:lnTo>
                    <a:lnTo>
                      <a:pt x="183" y="31"/>
                    </a:lnTo>
                    <a:lnTo>
                      <a:pt x="183" y="32"/>
                    </a:lnTo>
                    <a:lnTo>
                      <a:pt x="184" y="32"/>
                    </a:lnTo>
                    <a:lnTo>
                      <a:pt x="185" y="33"/>
                    </a:lnTo>
                    <a:lnTo>
                      <a:pt x="186" y="34"/>
                    </a:lnTo>
                    <a:lnTo>
                      <a:pt x="187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5"/>
                    </a:lnTo>
                    <a:lnTo>
                      <a:pt x="190" y="36"/>
                    </a:lnTo>
                    <a:lnTo>
                      <a:pt x="191" y="37"/>
                    </a:lnTo>
                    <a:lnTo>
                      <a:pt x="191" y="39"/>
                    </a:lnTo>
                    <a:lnTo>
                      <a:pt x="192" y="40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8" y="42"/>
                    </a:lnTo>
                    <a:lnTo>
                      <a:pt x="199" y="43"/>
                    </a:lnTo>
                    <a:lnTo>
                      <a:pt x="200" y="44"/>
                    </a:lnTo>
                    <a:lnTo>
                      <a:pt x="201" y="44"/>
                    </a:lnTo>
                    <a:lnTo>
                      <a:pt x="201" y="45"/>
                    </a:lnTo>
                    <a:lnTo>
                      <a:pt x="202" y="45"/>
                    </a:lnTo>
                    <a:lnTo>
                      <a:pt x="203" y="46"/>
                    </a:lnTo>
                    <a:lnTo>
                      <a:pt x="204" y="47"/>
                    </a:lnTo>
                    <a:lnTo>
                      <a:pt x="205" y="48"/>
                    </a:lnTo>
                    <a:lnTo>
                      <a:pt x="206" y="49"/>
                    </a:lnTo>
                    <a:lnTo>
                      <a:pt x="207" y="49"/>
                    </a:lnTo>
                    <a:lnTo>
                      <a:pt x="209" y="49"/>
                    </a:lnTo>
                    <a:lnTo>
                      <a:pt x="210" y="50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2" y="52"/>
                    </a:lnTo>
                    <a:lnTo>
                      <a:pt x="213" y="53"/>
                    </a:lnTo>
                    <a:lnTo>
                      <a:pt x="214" y="54"/>
                    </a:lnTo>
                    <a:lnTo>
                      <a:pt x="215" y="54"/>
                    </a:lnTo>
                    <a:lnTo>
                      <a:pt x="216" y="53"/>
                    </a:lnTo>
                    <a:lnTo>
                      <a:pt x="217" y="53"/>
                    </a:lnTo>
                    <a:lnTo>
                      <a:pt x="218" y="54"/>
                    </a:lnTo>
                    <a:lnTo>
                      <a:pt x="219" y="55"/>
                    </a:lnTo>
                    <a:lnTo>
                      <a:pt x="220" y="55"/>
                    </a:lnTo>
                    <a:lnTo>
                      <a:pt x="220" y="56"/>
                    </a:lnTo>
                    <a:lnTo>
                      <a:pt x="222" y="57"/>
                    </a:lnTo>
                    <a:lnTo>
                      <a:pt x="223" y="58"/>
                    </a:lnTo>
                    <a:lnTo>
                      <a:pt x="224" y="58"/>
                    </a:lnTo>
                    <a:lnTo>
                      <a:pt x="225" y="59"/>
                    </a:lnTo>
                    <a:lnTo>
                      <a:pt x="226" y="59"/>
                    </a:lnTo>
                    <a:lnTo>
                      <a:pt x="227" y="59"/>
                    </a:lnTo>
                    <a:lnTo>
                      <a:pt x="228" y="59"/>
                    </a:lnTo>
                    <a:lnTo>
                      <a:pt x="229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4" y="66"/>
                    </a:lnTo>
                    <a:lnTo>
                      <a:pt x="234" y="67"/>
                    </a:lnTo>
                    <a:lnTo>
                      <a:pt x="236" y="71"/>
                    </a:lnTo>
                    <a:lnTo>
                      <a:pt x="237" y="71"/>
                    </a:lnTo>
                    <a:lnTo>
                      <a:pt x="237" y="72"/>
                    </a:lnTo>
                    <a:lnTo>
                      <a:pt x="238" y="73"/>
                    </a:lnTo>
                    <a:lnTo>
                      <a:pt x="239" y="74"/>
                    </a:lnTo>
                    <a:lnTo>
                      <a:pt x="240" y="74"/>
                    </a:lnTo>
                    <a:lnTo>
                      <a:pt x="242" y="74"/>
                    </a:lnTo>
                    <a:lnTo>
                      <a:pt x="242" y="75"/>
                    </a:lnTo>
                    <a:lnTo>
                      <a:pt x="244" y="78"/>
                    </a:lnTo>
                    <a:lnTo>
                      <a:pt x="245" y="80"/>
                    </a:lnTo>
                    <a:lnTo>
                      <a:pt x="246" y="81"/>
                    </a:lnTo>
                    <a:lnTo>
                      <a:pt x="246" y="80"/>
                    </a:lnTo>
                    <a:lnTo>
                      <a:pt x="247" y="80"/>
                    </a:lnTo>
                    <a:lnTo>
                      <a:pt x="247" y="81"/>
                    </a:lnTo>
                    <a:lnTo>
                      <a:pt x="248" y="81"/>
                    </a:lnTo>
                    <a:lnTo>
                      <a:pt x="249" y="82"/>
                    </a:lnTo>
                    <a:lnTo>
                      <a:pt x="250" y="82"/>
                    </a:lnTo>
                    <a:lnTo>
                      <a:pt x="250" y="81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0"/>
                    </a:lnTo>
                    <a:lnTo>
                      <a:pt x="253" y="81"/>
                    </a:lnTo>
                    <a:lnTo>
                      <a:pt x="254" y="81"/>
                    </a:lnTo>
                    <a:lnTo>
                      <a:pt x="256" y="82"/>
                    </a:lnTo>
                    <a:lnTo>
                      <a:pt x="257" y="83"/>
                    </a:lnTo>
                    <a:lnTo>
                      <a:pt x="258" y="85"/>
                    </a:lnTo>
                    <a:lnTo>
                      <a:pt x="259" y="86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0" y="89"/>
                    </a:lnTo>
                    <a:lnTo>
                      <a:pt x="261" y="91"/>
                    </a:lnTo>
                    <a:lnTo>
                      <a:pt x="262" y="92"/>
                    </a:lnTo>
                    <a:lnTo>
                      <a:pt x="262" y="93"/>
                    </a:lnTo>
                    <a:lnTo>
                      <a:pt x="263" y="93"/>
                    </a:lnTo>
                    <a:lnTo>
                      <a:pt x="264" y="93"/>
                    </a:lnTo>
                    <a:lnTo>
                      <a:pt x="265" y="94"/>
                    </a:lnTo>
                    <a:lnTo>
                      <a:pt x="266" y="95"/>
                    </a:lnTo>
                    <a:lnTo>
                      <a:pt x="268" y="97"/>
                    </a:lnTo>
                    <a:lnTo>
                      <a:pt x="269" y="98"/>
                    </a:lnTo>
                    <a:lnTo>
                      <a:pt x="270" y="98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9"/>
                    </a:lnTo>
                    <a:lnTo>
                      <a:pt x="274" y="101"/>
                    </a:lnTo>
                    <a:lnTo>
                      <a:pt x="275" y="102"/>
                    </a:lnTo>
                    <a:lnTo>
                      <a:pt x="276" y="103"/>
                    </a:lnTo>
                    <a:lnTo>
                      <a:pt x="277" y="105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9"/>
                    </a:lnTo>
                    <a:lnTo>
                      <a:pt x="284" y="110"/>
                    </a:lnTo>
                    <a:lnTo>
                      <a:pt x="285" y="111"/>
                    </a:lnTo>
                    <a:lnTo>
                      <a:pt x="285" y="112"/>
                    </a:lnTo>
                    <a:lnTo>
                      <a:pt x="286" y="112"/>
                    </a:lnTo>
                    <a:lnTo>
                      <a:pt x="287" y="114"/>
                    </a:lnTo>
                    <a:lnTo>
                      <a:pt x="290" y="115"/>
                    </a:lnTo>
                    <a:lnTo>
                      <a:pt x="291" y="115"/>
                    </a:lnTo>
                    <a:lnTo>
                      <a:pt x="291" y="116"/>
                    </a:lnTo>
                    <a:lnTo>
                      <a:pt x="292" y="116"/>
                    </a:lnTo>
                    <a:lnTo>
                      <a:pt x="293" y="116"/>
                    </a:lnTo>
                    <a:lnTo>
                      <a:pt x="294" y="116"/>
                    </a:lnTo>
                    <a:lnTo>
                      <a:pt x="294" y="117"/>
                    </a:lnTo>
                    <a:lnTo>
                      <a:pt x="294" y="116"/>
                    </a:lnTo>
                    <a:lnTo>
                      <a:pt x="295" y="116"/>
                    </a:lnTo>
                    <a:lnTo>
                      <a:pt x="295" y="117"/>
                    </a:lnTo>
                    <a:lnTo>
                      <a:pt x="296" y="117"/>
                    </a:lnTo>
                    <a:lnTo>
                      <a:pt x="297" y="118"/>
                    </a:lnTo>
                    <a:lnTo>
                      <a:pt x="298" y="118"/>
                    </a:lnTo>
                    <a:lnTo>
                      <a:pt x="299" y="119"/>
                    </a:lnTo>
                    <a:lnTo>
                      <a:pt x="300" y="120"/>
                    </a:lnTo>
                    <a:lnTo>
                      <a:pt x="302" y="120"/>
                    </a:lnTo>
                    <a:lnTo>
                      <a:pt x="303" y="120"/>
                    </a:lnTo>
                    <a:lnTo>
                      <a:pt x="304" y="121"/>
                    </a:lnTo>
                    <a:lnTo>
                      <a:pt x="305" y="121"/>
                    </a:lnTo>
                    <a:lnTo>
                      <a:pt x="306" y="121"/>
                    </a:lnTo>
                    <a:lnTo>
                      <a:pt x="307" y="120"/>
                    </a:lnTo>
                    <a:lnTo>
                      <a:pt x="307" y="119"/>
                    </a:lnTo>
                    <a:lnTo>
                      <a:pt x="308" y="120"/>
                    </a:lnTo>
                    <a:lnTo>
                      <a:pt x="308" y="122"/>
                    </a:lnTo>
                    <a:lnTo>
                      <a:pt x="309" y="122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2" y="128"/>
                    </a:lnTo>
                    <a:lnTo>
                      <a:pt x="312" y="129"/>
                    </a:lnTo>
                    <a:lnTo>
                      <a:pt x="312" y="130"/>
                    </a:lnTo>
                    <a:lnTo>
                      <a:pt x="314" y="132"/>
                    </a:lnTo>
                    <a:lnTo>
                      <a:pt x="314" y="133"/>
                    </a:lnTo>
                    <a:lnTo>
                      <a:pt x="318" y="139"/>
                    </a:lnTo>
                    <a:lnTo>
                      <a:pt x="319" y="141"/>
                    </a:lnTo>
                    <a:lnTo>
                      <a:pt x="320" y="142"/>
                    </a:lnTo>
                    <a:lnTo>
                      <a:pt x="322" y="144"/>
                    </a:lnTo>
                    <a:lnTo>
                      <a:pt x="324" y="145"/>
                    </a:lnTo>
                    <a:lnTo>
                      <a:pt x="324" y="146"/>
                    </a:lnTo>
                    <a:lnTo>
                      <a:pt x="323" y="146"/>
                    </a:lnTo>
                    <a:lnTo>
                      <a:pt x="324" y="146"/>
                    </a:lnTo>
                    <a:lnTo>
                      <a:pt x="325" y="146"/>
                    </a:lnTo>
                    <a:lnTo>
                      <a:pt x="326" y="146"/>
                    </a:lnTo>
                    <a:lnTo>
                      <a:pt x="327" y="147"/>
                    </a:lnTo>
                    <a:lnTo>
                      <a:pt x="329" y="149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5" y="158"/>
                    </a:lnTo>
                    <a:lnTo>
                      <a:pt x="335" y="159"/>
                    </a:lnTo>
                    <a:lnTo>
                      <a:pt x="338" y="163"/>
                    </a:lnTo>
                    <a:lnTo>
                      <a:pt x="339" y="165"/>
                    </a:lnTo>
                    <a:lnTo>
                      <a:pt x="340" y="168"/>
                    </a:lnTo>
                    <a:lnTo>
                      <a:pt x="342" y="170"/>
                    </a:lnTo>
                    <a:lnTo>
                      <a:pt x="343" y="171"/>
                    </a:lnTo>
                    <a:lnTo>
                      <a:pt x="344" y="172"/>
                    </a:lnTo>
                    <a:lnTo>
                      <a:pt x="347" y="176"/>
                    </a:lnTo>
                    <a:lnTo>
                      <a:pt x="348" y="177"/>
                    </a:lnTo>
                    <a:lnTo>
                      <a:pt x="349" y="178"/>
                    </a:lnTo>
                    <a:lnTo>
                      <a:pt x="350" y="179"/>
                    </a:lnTo>
                    <a:lnTo>
                      <a:pt x="352" y="182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4"/>
                    </a:lnTo>
                    <a:lnTo>
                      <a:pt x="356" y="185"/>
                    </a:lnTo>
                    <a:lnTo>
                      <a:pt x="358" y="188"/>
                    </a:lnTo>
                    <a:lnTo>
                      <a:pt x="360" y="189"/>
                    </a:lnTo>
                    <a:lnTo>
                      <a:pt x="362" y="193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9" y="198"/>
                    </a:lnTo>
                    <a:lnTo>
                      <a:pt x="370" y="198"/>
                    </a:lnTo>
                    <a:lnTo>
                      <a:pt x="372" y="200"/>
                    </a:lnTo>
                    <a:lnTo>
                      <a:pt x="373" y="200"/>
                    </a:lnTo>
                    <a:lnTo>
                      <a:pt x="374" y="201"/>
                    </a:lnTo>
                    <a:lnTo>
                      <a:pt x="374" y="200"/>
                    </a:lnTo>
                    <a:lnTo>
                      <a:pt x="376" y="201"/>
                    </a:lnTo>
                    <a:lnTo>
                      <a:pt x="377" y="201"/>
                    </a:lnTo>
                    <a:lnTo>
                      <a:pt x="377" y="202"/>
                    </a:lnTo>
                    <a:lnTo>
                      <a:pt x="377" y="203"/>
                    </a:lnTo>
                    <a:lnTo>
                      <a:pt x="377" y="204"/>
                    </a:lnTo>
                    <a:lnTo>
                      <a:pt x="378" y="205"/>
                    </a:lnTo>
                    <a:lnTo>
                      <a:pt x="379" y="206"/>
                    </a:lnTo>
                    <a:lnTo>
                      <a:pt x="379" y="207"/>
                    </a:lnTo>
                    <a:lnTo>
                      <a:pt x="379" y="209"/>
                    </a:lnTo>
                    <a:lnTo>
                      <a:pt x="381" y="212"/>
                    </a:lnTo>
                    <a:lnTo>
                      <a:pt x="381" y="213"/>
                    </a:lnTo>
                    <a:lnTo>
                      <a:pt x="382" y="214"/>
                    </a:lnTo>
                    <a:lnTo>
                      <a:pt x="383" y="215"/>
                    </a:lnTo>
                    <a:lnTo>
                      <a:pt x="384" y="215"/>
                    </a:lnTo>
                    <a:lnTo>
                      <a:pt x="385" y="216"/>
                    </a:lnTo>
                    <a:lnTo>
                      <a:pt x="388" y="221"/>
                    </a:lnTo>
                    <a:lnTo>
                      <a:pt x="392" y="226"/>
                    </a:lnTo>
                    <a:lnTo>
                      <a:pt x="394" y="227"/>
                    </a:lnTo>
                    <a:lnTo>
                      <a:pt x="395" y="227"/>
                    </a:lnTo>
                    <a:lnTo>
                      <a:pt x="397" y="229"/>
                    </a:lnTo>
                    <a:lnTo>
                      <a:pt x="398" y="229"/>
                    </a:lnTo>
                    <a:lnTo>
                      <a:pt x="399" y="230"/>
                    </a:lnTo>
                    <a:lnTo>
                      <a:pt x="401" y="229"/>
                    </a:lnTo>
                    <a:lnTo>
                      <a:pt x="402" y="229"/>
                    </a:lnTo>
                    <a:lnTo>
                      <a:pt x="403" y="229"/>
                    </a:lnTo>
                    <a:lnTo>
                      <a:pt x="403" y="228"/>
                    </a:lnTo>
                    <a:lnTo>
                      <a:pt x="404" y="228"/>
                    </a:lnTo>
                    <a:lnTo>
                      <a:pt x="405" y="229"/>
                    </a:lnTo>
                    <a:lnTo>
                      <a:pt x="406" y="230"/>
                    </a:lnTo>
                    <a:lnTo>
                      <a:pt x="406" y="231"/>
                    </a:lnTo>
                    <a:lnTo>
                      <a:pt x="407" y="231"/>
                    </a:lnTo>
                    <a:lnTo>
                      <a:pt x="408" y="231"/>
                    </a:lnTo>
                    <a:lnTo>
                      <a:pt x="408" y="232"/>
                    </a:lnTo>
                    <a:lnTo>
                      <a:pt x="409" y="232"/>
                    </a:lnTo>
                    <a:lnTo>
                      <a:pt x="411" y="233"/>
                    </a:lnTo>
                    <a:lnTo>
                      <a:pt x="413" y="234"/>
                    </a:lnTo>
                    <a:lnTo>
                      <a:pt x="414" y="235"/>
                    </a:lnTo>
                    <a:lnTo>
                      <a:pt x="416" y="236"/>
                    </a:lnTo>
                    <a:lnTo>
                      <a:pt x="418" y="236"/>
                    </a:lnTo>
                    <a:lnTo>
                      <a:pt x="418" y="237"/>
                    </a:lnTo>
                    <a:lnTo>
                      <a:pt x="419" y="237"/>
                    </a:lnTo>
                    <a:lnTo>
                      <a:pt x="420" y="237"/>
                    </a:lnTo>
                    <a:lnTo>
                      <a:pt x="421" y="238"/>
                    </a:lnTo>
                    <a:lnTo>
                      <a:pt x="422" y="238"/>
                    </a:lnTo>
                    <a:lnTo>
                      <a:pt x="423" y="240"/>
                    </a:lnTo>
                    <a:lnTo>
                      <a:pt x="425" y="241"/>
                    </a:lnTo>
                    <a:lnTo>
                      <a:pt x="426" y="244"/>
                    </a:lnTo>
                    <a:lnTo>
                      <a:pt x="427" y="248"/>
                    </a:lnTo>
                    <a:lnTo>
                      <a:pt x="427" y="249"/>
                    </a:lnTo>
                    <a:lnTo>
                      <a:pt x="428" y="252"/>
                    </a:lnTo>
                    <a:lnTo>
                      <a:pt x="428" y="253"/>
                    </a:lnTo>
                    <a:lnTo>
                      <a:pt x="417" y="254"/>
                    </a:lnTo>
                    <a:lnTo>
                      <a:pt x="408" y="256"/>
                    </a:lnTo>
                    <a:lnTo>
                      <a:pt x="406" y="256"/>
                    </a:lnTo>
                    <a:lnTo>
                      <a:pt x="387" y="259"/>
                    </a:lnTo>
                    <a:lnTo>
                      <a:pt x="382" y="266"/>
                    </a:lnTo>
                    <a:lnTo>
                      <a:pt x="379" y="270"/>
                    </a:lnTo>
                    <a:lnTo>
                      <a:pt x="370" y="288"/>
                    </a:lnTo>
                    <a:lnTo>
                      <a:pt x="369" y="288"/>
                    </a:lnTo>
                    <a:lnTo>
                      <a:pt x="366" y="294"/>
                    </a:lnTo>
                    <a:lnTo>
                      <a:pt x="367" y="295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5" y="298"/>
                    </a:lnTo>
                    <a:lnTo>
                      <a:pt x="364" y="298"/>
                    </a:lnTo>
                    <a:lnTo>
                      <a:pt x="363" y="300"/>
                    </a:lnTo>
                    <a:lnTo>
                      <a:pt x="362" y="300"/>
                    </a:lnTo>
                    <a:lnTo>
                      <a:pt x="362" y="301"/>
                    </a:lnTo>
                    <a:lnTo>
                      <a:pt x="362" y="302"/>
                    </a:lnTo>
                    <a:lnTo>
                      <a:pt x="362" y="303"/>
                    </a:lnTo>
                    <a:lnTo>
                      <a:pt x="361" y="303"/>
                    </a:lnTo>
                    <a:lnTo>
                      <a:pt x="361" y="304"/>
                    </a:lnTo>
                    <a:lnTo>
                      <a:pt x="360" y="304"/>
                    </a:lnTo>
                    <a:lnTo>
                      <a:pt x="359" y="305"/>
                    </a:lnTo>
                    <a:lnTo>
                      <a:pt x="358" y="306"/>
                    </a:lnTo>
                    <a:lnTo>
                      <a:pt x="357" y="307"/>
                    </a:lnTo>
                    <a:lnTo>
                      <a:pt x="357" y="308"/>
                    </a:lnTo>
                    <a:lnTo>
                      <a:pt x="357" y="309"/>
                    </a:lnTo>
                    <a:lnTo>
                      <a:pt x="357" y="310"/>
                    </a:lnTo>
                    <a:lnTo>
                      <a:pt x="356" y="311"/>
                    </a:lnTo>
                    <a:lnTo>
                      <a:pt x="354" y="311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2" y="313"/>
                    </a:lnTo>
                    <a:lnTo>
                      <a:pt x="351" y="312"/>
                    </a:lnTo>
                    <a:lnTo>
                      <a:pt x="349" y="312"/>
                    </a:lnTo>
                    <a:lnTo>
                      <a:pt x="348" y="312"/>
                    </a:lnTo>
                    <a:lnTo>
                      <a:pt x="348" y="313"/>
                    </a:lnTo>
                    <a:lnTo>
                      <a:pt x="348" y="315"/>
                    </a:lnTo>
                    <a:lnTo>
                      <a:pt x="348" y="316"/>
                    </a:lnTo>
                    <a:lnTo>
                      <a:pt x="348" y="317"/>
                    </a:lnTo>
                    <a:lnTo>
                      <a:pt x="347" y="318"/>
                    </a:lnTo>
                    <a:lnTo>
                      <a:pt x="348" y="318"/>
                    </a:lnTo>
                    <a:lnTo>
                      <a:pt x="348" y="319"/>
                    </a:lnTo>
                    <a:lnTo>
                      <a:pt x="348" y="320"/>
                    </a:lnTo>
                    <a:lnTo>
                      <a:pt x="349" y="320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2"/>
                    </a:lnTo>
                    <a:lnTo>
                      <a:pt x="346" y="323"/>
                    </a:lnTo>
                    <a:lnTo>
                      <a:pt x="345" y="324"/>
                    </a:lnTo>
                    <a:lnTo>
                      <a:pt x="345" y="325"/>
                    </a:lnTo>
                    <a:lnTo>
                      <a:pt x="344" y="325"/>
                    </a:lnTo>
                    <a:lnTo>
                      <a:pt x="343" y="325"/>
                    </a:lnTo>
                    <a:lnTo>
                      <a:pt x="342" y="325"/>
                    </a:lnTo>
                    <a:lnTo>
                      <a:pt x="342" y="326"/>
                    </a:lnTo>
                    <a:lnTo>
                      <a:pt x="343" y="326"/>
                    </a:lnTo>
                    <a:lnTo>
                      <a:pt x="343" y="327"/>
                    </a:lnTo>
                    <a:lnTo>
                      <a:pt x="342" y="328"/>
                    </a:lnTo>
                    <a:lnTo>
                      <a:pt x="341" y="329"/>
                    </a:lnTo>
                    <a:lnTo>
                      <a:pt x="341" y="330"/>
                    </a:lnTo>
                    <a:lnTo>
                      <a:pt x="340" y="330"/>
                    </a:lnTo>
                    <a:lnTo>
                      <a:pt x="338" y="331"/>
                    </a:lnTo>
                    <a:lnTo>
                      <a:pt x="337" y="332"/>
                    </a:lnTo>
                    <a:lnTo>
                      <a:pt x="336" y="333"/>
                    </a:lnTo>
                    <a:lnTo>
                      <a:pt x="336" y="334"/>
                    </a:lnTo>
                    <a:lnTo>
                      <a:pt x="336" y="336"/>
                    </a:lnTo>
                    <a:lnTo>
                      <a:pt x="335" y="337"/>
                    </a:lnTo>
                    <a:lnTo>
                      <a:pt x="335" y="338"/>
                    </a:lnTo>
                    <a:lnTo>
                      <a:pt x="335" y="339"/>
                    </a:lnTo>
                    <a:lnTo>
                      <a:pt x="336" y="339"/>
                    </a:lnTo>
                    <a:lnTo>
                      <a:pt x="336" y="338"/>
                    </a:lnTo>
                    <a:lnTo>
                      <a:pt x="337" y="338"/>
                    </a:lnTo>
                    <a:lnTo>
                      <a:pt x="337" y="339"/>
                    </a:lnTo>
                    <a:lnTo>
                      <a:pt x="338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38" y="341"/>
                    </a:lnTo>
                    <a:lnTo>
                      <a:pt x="338" y="342"/>
                    </a:lnTo>
                    <a:lnTo>
                      <a:pt x="338" y="343"/>
                    </a:lnTo>
                    <a:lnTo>
                      <a:pt x="336" y="344"/>
                    </a:lnTo>
                    <a:lnTo>
                      <a:pt x="336" y="345"/>
                    </a:lnTo>
                    <a:lnTo>
                      <a:pt x="335" y="345"/>
                    </a:lnTo>
                    <a:lnTo>
                      <a:pt x="334" y="345"/>
                    </a:lnTo>
                    <a:lnTo>
                      <a:pt x="334" y="346"/>
                    </a:lnTo>
                    <a:lnTo>
                      <a:pt x="334" y="347"/>
                    </a:lnTo>
                    <a:lnTo>
                      <a:pt x="333" y="347"/>
                    </a:lnTo>
                    <a:lnTo>
                      <a:pt x="332" y="348"/>
                    </a:lnTo>
                    <a:lnTo>
                      <a:pt x="332" y="349"/>
                    </a:lnTo>
                    <a:lnTo>
                      <a:pt x="332" y="350"/>
                    </a:lnTo>
                    <a:lnTo>
                      <a:pt x="331" y="350"/>
                    </a:lnTo>
                    <a:lnTo>
                      <a:pt x="331" y="351"/>
                    </a:lnTo>
                    <a:lnTo>
                      <a:pt x="331" y="352"/>
                    </a:lnTo>
                    <a:lnTo>
                      <a:pt x="330" y="352"/>
                    </a:lnTo>
                    <a:lnTo>
                      <a:pt x="331" y="353"/>
                    </a:lnTo>
                    <a:lnTo>
                      <a:pt x="331" y="354"/>
                    </a:lnTo>
                    <a:lnTo>
                      <a:pt x="331" y="355"/>
                    </a:lnTo>
                    <a:lnTo>
                      <a:pt x="330" y="356"/>
                    </a:lnTo>
                    <a:lnTo>
                      <a:pt x="328" y="357"/>
                    </a:lnTo>
                    <a:lnTo>
                      <a:pt x="328" y="358"/>
                    </a:lnTo>
                    <a:lnTo>
                      <a:pt x="327" y="359"/>
                    </a:lnTo>
                    <a:lnTo>
                      <a:pt x="326" y="359"/>
                    </a:lnTo>
                    <a:lnTo>
                      <a:pt x="326" y="360"/>
                    </a:lnTo>
                    <a:lnTo>
                      <a:pt x="326" y="361"/>
                    </a:lnTo>
                    <a:lnTo>
                      <a:pt x="325" y="361"/>
                    </a:lnTo>
                    <a:lnTo>
                      <a:pt x="325" y="362"/>
                    </a:lnTo>
                    <a:lnTo>
                      <a:pt x="324" y="362"/>
                    </a:lnTo>
                    <a:lnTo>
                      <a:pt x="324" y="361"/>
                    </a:lnTo>
                    <a:lnTo>
                      <a:pt x="323" y="362"/>
                    </a:lnTo>
                    <a:lnTo>
                      <a:pt x="322" y="362"/>
                    </a:lnTo>
                    <a:lnTo>
                      <a:pt x="321" y="362"/>
                    </a:lnTo>
                    <a:lnTo>
                      <a:pt x="321" y="363"/>
                    </a:lnTo>
                    <a:lnTo>
                      <a:pt x="320" y="363"/>
                    </a:lnTo>
                    <a:lnTo>
                      <a:pt x="319" y="364"/>
                    </a:lnTo>
                    <a:lnTo>
                      <a:pt x="318" y="365"/>
                    </a:lnTo>
                    <a:lnTo>
                      <a:pt x="317" y="366"/>
                    </a:lnTo>
                    <a:lnTo>
                      <a:pt x="316" y="367"/>
                    </a:lnTo>
                    <a:lnTo>
                      <a:pt x="316" y="370"/>
                    </a:lnTo>
                    <a:lnTo>
                      <a:pt x="315" y="371"/>
                    </a:lnTo>
                    <a:lnTo>
                      <a:pt x="314" y="372"/>
                    </a:lnTo>
                    <a:lnTo>
                      <a:pt x="313" y="373"/>
                    </a:lnTo>
                    <a:lnTo>
                      <a:pt x="312" y="373"/>
                    </a:lnTo>
                    <a:lnTo>
                      <a:pt x="311" y="374"/>
                    </a:lnTo>
                    <a:lnTo>
                      <a:pt x="310" y="374"/>
                    </a:lnTo>
                    <a:lnTo>
                      <a:pt x="309" y="374"/>
                    </a:lnTo>
                    <a:lnTo>
                      <a:pt x="309" y="373"/>
                    </a:lnTo>
                    <a:lnTo>
                      <a:pt x="307" y="373"/>
                    </a:lnTo>
                    <a:lnTo>
                      <a:pt x="306" y="373"/>
                    </a:lnTo>
                    <a:lnTo>
                      <a:pt x="306" y="372"/>
                    </a:lnTo>
                    <a:lnTo>
                      <a:pt x="305" y="372"/>
                    </a:lnTo>
                    <a:lnTo>
                      <a:pt x="305" y="373"/>
                    </a:lnTo>
                    <a:lnTo>
                      <a:pt x="305" y="374"/>
                    </a:lnTo>
                    <a:lnTo>
                      <a:pt x="304" y="374"/>
                    </a:lnTo>
                    <a:lnTo>
                      <a:pt x="304" y="373"/>
                    </a:lnTo>
                    <a:lnTo>
                      <a:pt x="303" y="373"/>
                    </a:lnTo>
                    <a:lnTo>
                      <a:pt x="303" y="372"/>
                    </a:lnTo>
                    <a:lnTo>
                      <a:pt x="302" y="372"/>
                    </a:lnTo>
                    <a:lnTo>
                      <a:pt x="303" y="371"/>
                    </a:lnTo>
                    <a:lnTo>
                      <a:pt x="302" y="371"/>
                    </a:lnTo>
                    <a:lnTo>
                      <a:pt x="302" y="370"/>
                    </a:lnTo>
                    <a:lnTo>
                      <a:pt x="301" y="370"/>
                    </a:lnTo>
                    <a:lnTo>
                      <a:pt x="300" y="370"/>
                    </a:lnTo>
                    <a:lnTo>
                      <a:pt x="299" y="370"/>
                    </a:lnTo>
                    <a:lnTo>
                      <a:pt x="298" y="370"/>
                    </a:lnTo>
                    <a:lnTo>
                      <a:pt x="298" y="371"/>
                    </a:lnTo>
                    <a:lnTo>
                      <a:pt x="297" y="371"/>
                    </a:lnTo>
                    <a:lnTo>
                      <a:pt x="297" y="372"/>
                    </a:lnTo>
                    <a:lnTo>
                      <a:pt x="296" y="372"/>
                    </a:lnTo>
                    <a:lnTo>
                      <a:pt x="295" y="373"/>
                    </a:lnTo>
                    <a:lnTo>
                      <a:pt x="296" y="373"/>
                    </a:lnTo>
                    <a:lnTo>
                      <a:pt x="296" y="374"/>
                    </a:lnTo>
                    <a:lnTo>
                      <a:pt x="295" y="374"/>
                    </a:lnTo>
                    <a:lnTo>
                      <a:pt x="294" y="375"/>
                    </a:lnTo>
                    <a:lnTo>
                      <a:pt x="293" y="376"/>
                    </a:lnTo>
                    <a:lnTo>
                      <a:pt x="293" y="377"/>
                    </a:lnTo>
                    <a:lnTo>
                      <a:pt x="292" y="377"/>
                    </a:lnTo>
                    <a:lnTo>
                      <a:pt x="292" y="378"/>
                    </a:lnTo>
                    <a:lnTo>
                      <a:pt x="292" y="379"/>
                    </a:lnTo>
                    <a:lnTo>
                      <a:pt x="292" y="380"/>
                    </a:lnTo>
                    <a:lnTo>
                      <a:pt x="291" y="380"/>
                    </a:lnTo>
                    <a:lnTo>
                      <a:pt x="290" y="381"/>
                    </a:lnTo>
                    <a:lnTo>
                      <a:pt x="289" y="382"/>
                    </a:lnTo>
                    <a:lnTo>
                      <a:pt x="289" y="383"/>
                    </a:lnTo>
                    <a:lnTo>
                      <a:pt x="288" y="383"/>
                    </a:lnTo>
                    <a:lnTo>
                      <a:pt x="288" y="384"/>
                    </a:lnTo>
                    <a:lnTo>
                      <a:pt x="288" y="383"/>
                    </a:lnTo>
                    <a:lnTo>
                      <a:pt x="287" y="383"/>
                    </a:lnTo>
                    <a:lnTo>
                      <a:pt x="286" y="384"/>
                    </a:lnTo>
                    <a:lnTo>
                      <a:pt x="286" y="385"/>
                    </a:lnTo>
                    <a:lnTo>
                      <a:pt x="287" y="386"/>
                    </a:lnTo>
                    <a:lnTo>
                      <a:pt x="287" y="387"/>
                    </a:lnTo>
                    <a:lnTo>
                      <a:pt x="286" y="387"/>
                    </a:lnTo>
                    <a:lnTo>
                      <a:pt x="285" y="388"/>
                    </a:lnTo>
                    <a:lnTo>
                      <a:pt x="284" y="389"/>
                    </a:lnTo>
                    <a:lnTo>
                      <a:pt x="284" y="388"/>
                    </a:lnTo>
                    <a:lnTo>
                      <a:pt x="284" y="389"/>
                    </a:lnTo>
                    <a:lnTo>
                      <a:pt x="283" y="390"/>
                    </a:lnTo>
                    <a:lnTo>
                      <a:pt x="282" y="391"/>
                    </a:lnTo>
                    <a:lnTo>
                      <a:pt x="281" y="392"/>
                    </a:lnTo>
                    <a:lnTo>
                      <a:pt x="281" y="393"/>
                    </a:lnTo>
                    <a:lnTo>
                      <a:pt x="281" y="394"/>
                    </a:lnTo>
                    <a:lnTo>
                      <a:pt x="280" y="395"/>
                    </a:lnTo>
                    <a:lnTo>
                      <a:pt x="280" y="396"/>
                    </a:lnTo>
                    <a:lnTo>
                      <a:pt x="279" y="396"/>
                    </a:lnTo>
                    <a:lnTo>
                      <a:pt x="280" y="397"/>
                    </a:lnTo>
                    <a:lnTo>
                      <a:pt x="279" y="397"/>
                    </a:lnTo>
                    <a:lnTo>
                      <a:pt x="280" y="398"/>
                    </a:lnTo>
                    <a:lnTo>
                      <a:pt x="280" y="399"/>
                    </a:lnTo>
                    <a:lnTo>
                      <a:pt x="281" y="400"/>
                    </a:lnTo>
                    <a:lnTo>
                      <a:pt x="281" y="401"/>
                    </a:lnTo>
                    <a:lnTo>
                      <a:pt x="280" y="401"/>
                    </a:lnTo>
                    <a:lnTo>
                      <a:pt x="280" y="402"/>
                    </a:lnTo>
                    <a:lnTo>
                      <a:pt x="279" y="402"/>
                    </a:lnTo>
                    <a:lnTo>
                      <a:pt x="278" y="402"/>
                    </a:lnTo>
                    <a:lnTo>
                      <a:pt x="278" y="403"/>
                    </a:lnTo>
                    <a:lnTo>
                      <a:pt x="277" y="403"/>
                    </a:lnTo>
                    <a:lnTo>
                      <a:pt x="278" y="404"/>
                    </a:lnTo>
                    <a:lnTo>
                      <a:pt x="279" y="404"/>
                    </a:lnTo>
                    <a:lnTo>
                      <a:pt x="279" y="405"/>
                    </a:lnTo>
                    <a:lnTo>
                      <a:pt x="280" y="405"/>
                    </a:lnTo>
                    <a:lnTo>
                      <a:pt x="281" y="405"/>
                    </a:lnTo>
                    <a:lnTo>
                      <a:pt x="282" y="405"/>
                    </a:lnTo>
                    <a:lnTo>
                      <a:pt x="283" y="405"/>
                    </a:lnTo>
                    <a:lnTo>
                      <a:pt x="284" y="405"/>
                    </a:lnTo>
                    <a:lnTo>
                      <a:pt x="284" y="404"/>
                    </a:lnTo>
                    <a:lnTo>
                      <a:pt x="285" y="404"/>
                    </a:lnTo>
                    <a:lnTo>
                      <a:pt x="285" y="405"/>
                    </a:lnTo>
                    <a:lnTo>
                      <a:pt x="286" y="406"/>
                    </a:lnTo>
                    <a:lnTo>
                      <a:pt x="285" y="406"/>
                    </a:lnTo>
                    <a:lnTo>
                      <a:pt x="284" y="407"/>
                    </a:lnTo>
                    <a:lnTo>
                      <a:pt x="283" y="407"/>
                    </a:lnTo>
                    <a:lnTo>
                      <a:pt x="283" y="408"/>
                    </a:lnTo>
                    <a:lnTo>
                      <a:pt x="282" y="408"/>
                    </a:lnTo>
                    <a:lnTo>
                      <a:pt x="281" y="409"/>
                    </a:lnTo>
                    <a:lnTo>
                      <a:pt x="281" y="410"/>
                    </a:lnTo>
                    <a:lnTo>
                      <a:pt x="280" y="410"/>
                    </a:lnTo>
                    <a:lnTo>
                      <a:pt x="280" y="411"/>
                    </a:lnTo>
                    <a:lnTo>
                      <a:pt x="280" y="412"/>
                    </a:lnTo>
                    <a:lnTo>
                      <a:pt x="279" y="413"/>
                    </a:lnTo>
                    <a:lnTo>
                      <a:pt x="278" y="414"/>
                    </a:lnTo>
                    <a:lnTo>
                      <a:pt x="277" y="415"/>
                    </a:lnTo>
                    <a:lnTo>
                      <a:pt x="276" y="416"/>
                    </a:lnTo>
                    <a:lnTo>
                      <a:pt x="275" y="416"/>
                    </a:lnTo>
                    <a:lnTo>
                      <a:pt x="275" y="417"/>
                    </a:lnTo>
                    <a:lnTo>
                      <a:pt x="275" y="418"/>
                    </a:lnTo>
                    <a:lnTo>
                      <a:pt x="275" y="419"/>
                    </a:lnTo>
                    <a:lnTo>
                      <a:pt x="274" y="419"/>
                    </a:lnTo>
                    <a:lnTo>
                      <a:pt x="274" y="420"/>
                    </a:lnTo>
                    <a:lnTo>
                      <a:pt x="273" y="420"/>
                    </a:lnTo>
                    <a:lnTo>
                      <a:pt x="273" y="421"/>
                    </a:lnTo>
                    <a:lnTo>
                      <a:pt x="273" y="422"/>
                    </a:lnTo>
                    <a:lnTo>
                      <a:pt x="271" y="423"/>
                    </a:lnTo>
                    <a:lnTo>
                      <a:pt x="272" y="424"/>
                    </a:lnTo>
                    <a:lnTo>
                      <a:pt x="273" y="425"/>
                    </a:lnTo>
                    <a:lnTo>
                      <a:pt x="273" y="426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8"/>
                    </a:lnTo>
                    <a:lnTo>
                      <a:pt x="269" y="429"/>
                    </a:lnTo>
                    <a:lnTo>
                      <a:pt x="269" y="430"/>
                    </a:lnTo>
                    <a:lnTo>
                      <a:pt x="270" y="430"/>
                    </a:lnTo>
                    <a:lnTo>
                      <a:pt x="270" y="431"/>
                    </a:lnTo>
                    <a:lnTo>
                      <a:pt x="270" y="432"/>
                    </a:lnTo>
                    <a:lnTo>
                      <a:pt x="270" y="433"/>
                    </a:lnTo>
                    <a:lnTo>
                      <a:pt x="269" y="433"/>
                    </a:lnTo>
                    <a:lnTo>
                      <a:pt x="268" y="433"/>
                    </a:lnTo>
                    <a:lnTo>
                      <a:pt x="268" y="434"/>
                    </a:lnTo>
                    <a:lnTo>
                      <a:pt x="267" y="435"/>
                    </a:lnTo>
                    <a:lnTo>
                      <a:pt x="268" y="436"/>
                    </a:lnTo>
                    <a:lnTo>
                      <a:pt x="267" y="437"/>
                    </a:lnTo>
                    <a:lnTo>
                      <a:pt x="267" y="438"/>
                    </a:lnTo>
                    <a:lnTo>
                      <a:pt x="268" y="438"/>
                    </a:lnTo>
                    <a:lnTo>
                      <a:pt x="269" y="438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9" y="442"/>
                    </a:lnTo>
                    <a:lnTo>
                      <a:pt x="270" y="443"/>
                    </a:lnTo>
                    <a:lnTo>
                      <a:pt x="271" y="443"/>
                    </a:lnTo>
                    <a:lnTo>
                      <a:pt x="271" y="444"/>
                    </a:lnTo>
                    <a:lnTo>
                      <a:pt x="272" y="445"/>
                    </a:lnTo>
                    <a:lnTo>
                      <a:pt x="273" y="445"/>
                    </a:lnTo>
                    <a:lnTo>
                      <a:pt x="273" y="446"/>
                    </a:lnTo>
                    <a:lnTo>
                      <a:pt x="272" y="446"/>
                    </a:lnTo>
                    <a:lnTo>
                      <a:pt x="271" y="446"/>
                    </a:lnTo>
                    <a:lnTo>
                      <a:pt x="271" y="445"/>
                    </a:lnTo>
                    <a:lnTo>
                      <a:pt x="270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0" y="447"/>
                    </a:lnTo>
                    <a:lnTo>
                      <a:pt x="269" y="447"/>
                    </a:lnTo>
                    <a:lnTo>
                      <a:pt x="269" y="448"/>
                    </a:lnTo>
                    <a:lnTo>
                      <a:pt x="269" y="449"/>
                    </a:lnTo>
                    <a:lnTo>
                      <a:pt x="268" y="449"/>
                    </a:lnTo>
                    <a:lnTo>
                      <a:pt x="267" y="449"/>
                    </a:lnTo>
                    <a:lnTo>
                      <a:pt x="266" y="449"/>
                    </a:lnTo>
                    <a:lnTo>
                      <a:pt x="266" y="450"/>
                    </a:lnTo>
                    <a:lnTo>
                      <a:pt x="266" y="451"/>
                    </a:lnTo>
                    <a:lnTo>
                      <a:pt x="266" y="452"/>
                    </a:lnTo>
                    <a:lnTo>
                      <a:pt x="266" y="453"/>
                    </a:lnTo>
                    <a:lnTo>
                      <a:pt x="265" y="453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59" y="456"/>
                    </a:lnTo>
                    <a:lnTo>
                      <a:pt x="258" y="456"/>
                    </a:lnTo>
                    <a:lnTo>
                      <a:pt x="257" y="456"/>
                    </a:lnTo>
                    <a:lnTo>
                      <a:pt x="256" y="457"/>
                    </a:lnTo>
                    <a:lnTo>
                      <a:pt x="257" y="457"/>
                    </a:lnTo>
                    <a:lnTo>
                      <a:pt x="257" y="458"/>
                    </a:lnTo>
                    <a:lnTo>
                      <a:pt x="256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0"/>
                    </a:lnTo>
                    <a:lnTo>
                      <a:pt x="256" y="461"/>
                    </a:lnTo>
                    <a:lnTo>
                      <a:pt x="257" y="462"/>
                    </a:lnTo>
                    <a:lnTo>
                      <a:pt x="258" y="462"/>
                    </a:lnTo>
                    <a:lnTo>
                      <a:pt x="258" y="463"/>
                    </a:lnTo>
                    <a:lnTo>
                      <a:pt x="258" y="464"/>
                    </a:lnTo>
                    <a:lnTo>
                      <a:pt x="257" y="465"/>
                    </a:lnTo>
                    <a:lnTo>
                      <a:pt x="256" y="465"/>
                    </a:lnTo>
                    <a:lnTo>
                      <a:pt x="256" y="466"/>
                    </a:lnTo>
                    <a:lnTo>
                      <a:pt x="257" y="466"/>
                    </a:lnTo>
                    <a:lnTo>
                      <a:pt x="257" y="467"/>
                    </a:lnTo>
                    <a:lnTo>
                      <a:pt x="258" y="467"/>
                    </a:lnTo>
                    <a:lnTo>
                      <a:pt x="259" y="468"/>
                    </a:lnTo>
                    <a:lnTo>
                      <a:pt x="261" y="469"/>
                    </a:lnTo>
                    <a:lnTo>
                      <a:pt x="262" y="469"/>
                    </a:lnTo>
                    <a:lnTo>
                      <a:pt x="263" y="470"/>
                    </a:lnTo>
                    <a:lnTo>
                      <a:pt x="263" y="471"/>
                    </a:lnTo>
                    <a:lnTo>
                      <a:pt x="263" y="472"/>
                    </a:lnTo>
                    <a:lnTo>
                      <a:pt x="264" y="472"/>
                    </a:lnTo>
                    <a:lnTo>
                      <a:pt x="264" y="473"/>
                    </a:lnTo>
                    <a:lnTo>
                      <a:pt x="265" y="474"/>
                    </a:lnTo>
                    <a:lnTo>
                      <a:pt x="264" y="474"/>
                    </a:lnTo>
                    <a:lnTo>
                      <a:pt x="264" y="475"/>
                    </a:lnTo>
                    <a:lnTo>
                      <a:pt x="265" y="475"/>
                    </a:lnTo>
                    <a:lnTo>
                      <a:pt x="265" y="476"/>
                    </a:lnTo>
                    <a:lnTo>
                      <a:pt x="266" y="476"/>
                    </a:lnTo>
                    <a:lnTo>
                      <a:pt x="266" y="477"/>
                    </a:lnTo>
                    <a:lnTo>
                      <a:pt x="266" y="478"/>
                    </a:lnTo>
                    <a:lnTo>
                      <a:pt x="266" y="479"/>
                    </a:lnTo>
                    <a:lnTo>
                      <a:pt x="265" y="480"/>
                    </a:lnTo>
                    <a:lnTo>
                      <a:pt x="264" y="481"/>
                    </a:lnTo>
                    <a:lnTo>
                      <a:pt x="264" y="483"/>
                    </a:lnTo>
                    <a:lnTo>
                      <a:pt x="264" y="484"/>
                    </a:lnTo>
                    <a:lnTo>
                      <a:pt x="263" y="484"/>
                    </a:lnTo>
                    <a:lnTo>
                      <a:pt x="263" y="485"/>
                    </a:lnTo>
                    <a:lnTo>
                      <a:pt x="264" y="485"/>
                    </a:lnTo>
                    <a:lnTo>
                      <a:pt x="263" y="486"/>
                    </a:lnTo>
                    <a:lnTo>
                      <a:pt x="263" y="487"/>
                    </a:lnTo>
                    <a:lnTo>
                      <a:pt x="262" y="487"/>
                    </a:lnTo>
                    <a:lnTo>
                      <a:pt x="263" y="487"/>
                    </a:lnTo>
                    <a:lnTo>
                      <a:pt x="264" y="488"/>
                    </a:lnTo>
                    <a:lnTo>
                      <a:pt x="264" y="487"/>
                    </a:lnTo>
                    <a:lnTo>
                      <a:pt x="265" y="487"/>
                    </a:lnTo>
                    <a:lnTo>
                      <a:pt x="266" y="487"/>
                    </a:lnTo>
                    <a:lnTo>
                      <a:pt x="267" y="487"/>
                    </a:lnTo>
                    <a:lnTo>
                      <a:pt x="267" y="488"/>
                    </a:lnTo>
                    <a:lnTo>
                      <a:pt x="268" y="488"/>
                    </a:lnTo>
                    <a:lnTo>
                      <a:pt x="269" y="488"/>
                    </a:lnTo>
                    <a:lnTo>
                      <a:pt x="269" y="489"/>
                    </a:lnTo>
                    <a:lnTo>
                      <a:pt x="269" y="490"/>
                    </a:lnTo>
                    <a:lnTo>
                      <a:pt x="269" y="491"/>
                    </a:lnTo>
                    <a:lnTo>
                      <a:pt x="269" y="492"/>
                    </a:lnTo>
                    <a:lnTo>
                      <a:pt x="269" y="493"/>
                    </a:lnTo>
                    <a:lnTo>
                      <a:pt x="270" y="493"/>
                    </a:lnTo>
                    <a:lnTo>
                      <a:pt x="270" y="494"/>
                    </a:lnTo>
                    <a:lnTo>
                      <a:pt x="271" y="493"/>
                    </a:lnTo>
                    <a:lnTo>
                      <a:pt x="271" y="494"/>
                    </a:lnTo>
                    <a:lnTo>
                      <a:pt x="273" y="495"/>
                    </a:lnTo>
                    <a:lnTo>
                      <a:pt x="275" y="494"/>
                    </a:lnTo>
                    <a:lnTo>
                      <a:pt x="276" y="494"/>
                    </a:lnTo>
                    <a:lnTo>
                      <a:pt x="276" y="495"/>
                    </a:lnTo>
                    <a:lnTo>
                      <a:pt x="276" y="496"/>
                    </a:lnTo>
                    <a:lnTo>
                      <a:pt x="276" y="497"/>
                    </a:lnTo>
                    <a:lnTo>
                      <a:pt x="277" y="497"/>
                    </a:lnTo>
                    <a:lnTo>
                      <a:pt x="277" y="498"/>
                    </a:lnTo>
                    <a:lnTo>
                      <a:pt x="277" y="499"/>
                    </a:lnTo>
                    <a:lnTo>
                      <a:pt x="277" y="500"/>
                    </a:lnTo>
                    <a:lnTo>
                      <a:pt x="277" y="501"/>
                    </a:lnTo>
                    <a:lnTo>
                      <a:pt x="276" y="502"/>
                    </a:lnTo>
                    <a:lnTo>
                      <a:pt x="276" y="503"/>
                    </a:lnTo>
                    <a:lnTo>
                      <a:pt x="276" y="504"/>
                    </a:lnTo>
                    <a:lnTo>
                      <a:pt x="275" y="505"/>
                    </a:lnTo>
                    <a:lnTo>
                      <a:pt x="275" y="506"/>
                    </a:lnTo>
                    <a:lnTo>
                      <a:pt x="275" y="507"/>
                    </a:lnTo>
                    <a:lnTo>
                      <a:pt x="274" y="507"/>
                    </a:lnTo>
                    <a:lnTo>
                      <a:pt x="273" y="508"/>
                    </a:lnTo>
                    <a:lnTo>
                      <a:pt x="273" y="509"/>
                    </a:lnTo>
                    <a:lnTo>
                      <a:pt x="272" y="509"/>
                    </a:lnTo>
                    <a:lnTo>
                      <a:pt x="272" y="510"/>
                    </a:lnTo>
                    <a:lnTo>
                      <a:pt x="272" y="511"/>
                    </a:lnTo>
                    <a:lnTo>
                      <a:pt x="271" y="511"/>
                    </a:lnTo>
                    <a:lnTo>
                      <a:pt x="270" y="512"/>
                    </a:lnTo>
                    <a:lnTo>
                      <a:pt x="271" y="512"/>
                    </a:lnTo>
                    <a:lnTo>
                      <a:pt x="271" y="513"/>
                    </a:lnTo>
                    <a:lnTo>
                      <a:pt x="271" y="514"/>
                    </a:lnTo>
                    <a:lnTo>
                      <a:pt x="271" y="515"/>
                    </a:lnTo>
                    <a:lnTo>
                      <a:pt x="270" y="515"/>
                    </a:lnTo>
                    <a:lnTo>
                      <a:pt x="269" y="516"/>
                    </a:lnTo>
                    <a:lnTo>
                      <a:pt x="270" y="516"/>
                    </a:lnTo>
                    <a:lnTo>
                      <a:pt x="269" y="516"/>
                    </a:lnTo>
                    <a:lnTo>
                      <a:pt x="269" y="517"/>
                    </a:lnTo>
                    <a:lnTo>
                      <a:pt x="268" y="517"/>
                    </a:lnTo>
                    <a:lnTo>
                      <a:pt x="267" y="517"/>
                    </a:lnTo>
                    <a:lnTo>
                      <a:pt x="266" y="517"/>
                    </a:lnTo>
                    <a:lnTo>
                      <a:pt x="265" y="517"/>
                    </a:lnTo>
                    <a:lnTo>
                      <a:pt x="266" y="518"/>
                    </a:lnTo>
                    <a:lnTo>
                      <a:pt x="266" y="519"/>
                    </a:lnTo>
                    <a:lnTo>
                      <a:pt x="266" y="520"/>
                    </a:lnTo>
                    <a:lnTo>
                      <a:pt x="265" y="520"/>
                    </a:lnTo>
                    <a:lnTo>
                      <a:pt x="265" y="521"/>
                    </a:lnTo>
                    <a:lnTo>
                      <a:pt x="264" y="521"/>
                    </a:lnTo>
                    <a:lnTo>
                      <a:pt x="264" y="522"/>
                    </a:lnTo>
                    <a:lnTo>
                      <a:pt x="264" y="523"/>
                    </a:lnTo>
                    <a:lnTo>
                      <a:pt x="263" y="523"/>
                    </a:lnTo>
                    <a:lnTo>
                      <a:pt x="263" y="524"/>
                    </a:lnTo>
                    <a:lnTo>
                      <a:pt x="264" y="524"/>
                    </a:lnTo>
                    <a:lnTo>
                      <a:pt x="263" y="525"/>
                    </a:lnTo>
                    <a:lnTo>
                      <a:pt x="263" y="526"/>
                    </a:lnTo>
                    <a:lnTo>
                      <a:pt x="263" y="527"/>
                    </a:lnTo>
                    <a:lnTo>
                      <a:pt x="263" y="528"/>
                    </a:lnTo>
                    <a:lnTo>
                      <a:pt x="262" y="528"/>
                    </a:lnTo>
                    <a:lnTo>
                      <a:pt x="261" y="528"/>
                    </a:lnTo>
                    <a:lnTo>
                      <a:pt x="260" y="529"/>
                    </a:lnTo>
                    <a:lnTo>
                      <a:pt x="259" y="529"/>
                    </a:lnTo>
                    <a:lnTo>
                      <a:pt x="258" y="529"/>
                    </a:lnTo>
                    <a:lnTo>
                      <a:pt x="257" y="529"/>
                    </a:lnTo>
                    <a:lnTo>
                      <a:pt x="257" y="530"/>
                    </a:lnTo>
                    <a:lnTo>
                      <a:pt x="257" y="531"/>
                    </a:lnTo>
                    <a:lnTo>
                      <a:pt x="257" y="532"/>
                    </a:lnTo>
                    <a:lnTo>
                      <a:pt x="256" y="532"/>
                    </a:lnTo>
                    <a:lnTo>
                      <a:pt x="256" y="533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6" name="Freeform 543"/>
              <p:cNvSpPr>
                <a:spLocks/>
              </p:cNvSpPr>
              <p:nvPr/>
            </p:nvSpPr>
            <p:spPr bwMode="auto">
              <a:xfrm>
                <a:off x="2038350" y="3916363"/>
                <a:ext cx="747713" cy="757237"/>
              </a:xfrm>
              <a:custGeom>
                <a:avLst/>
                <a:gdLst>
                  <a:gd name="T0" fmla="*/ 2147483646 w 727"/>
                  <a:gd name="T1" fmla="*/ 2147483646 h 737"/>
                  <a:gd name="T2" fmla="*/ 2147483646 w 727"/>
                  <a:gd name="T3" fmla="*/ 2147483646 h 737"/>
                  <a:gd name="T4" fmla="*/ 2147483646 w 727"/>
                  <a:gd name="T5" fmla="*/ 2147483646 h 737"/>
                  <a:gd name="T6" fmla="*/ 2147483646 w 727"/>
                  <a:gd name="T7" fmla="*/ 2147483646 h 737"/>
                  <a:gd name="T8" fmla="*/ 2147483646 w 727"/>
                  <a:gd name="T9" fmla="*/ 2147483646 h 737"/>
                  <a:gd name="T10" fmla="*/ 2147483646 w 727"/>
                  <a:gd name="T11" fmla="*/ 2147483646 h 737"/>
                  <a:gd name="T12" fmla="*/ 2147483646 w 727"/>
                  <a:gd name="T13" fmla="*/ 2147483646 h 737"/>
                  <a:gd name="T14" fmla="*/ 2147483646 w 727"/>
                  <a:gd name="T15" fmla="*/ 2147483646 h 737"/>
                  <a:gd name="T16" fmla="*/ 2147483646 w 727"/>
                  <a:gd name="T17" fmla="*/ 2147483646 h 737"/>
                  <a:gd name="T18" fmla="*/ 2147483646 w 727"/>
                  <a:gd name="T19" fmla="*/ 2147483646 h 737"/>
                  <a:gd name="T20" fmla="*/ 2147483646 w 727"/>
                  <a:gd name="T21" fmla="*/ 2147483646 h 737"/>
                  <a:gd name="T22" fmla="*/ 2147483646 w 727"/>
                  <a:gd name="T23" fmla="*/ 2147483646 h 737"/>
                  <a:gd name="T24" fmla="*/ 2147483646 w 727"/>
                  <a:gd name="T25" fmla="*/ 2147483646 h 737"/>
                  <a:gd name="T26" fmla="*/ 2147483646 w 727"/>
                  <a:gd name="T27" fmla="*/ 2147483646 h 737"/>
                  <a:gd name="T28" fmla="*/ 2147483646 w 727"/>
                  <a:gd name="T29" fmla="*/ 2147483646 h 737"/>
                  <a:gd name="T30" fmla="*/ 2147483646 w 727"/>
                  <a:gd name="T31" fmla="*/ 2147483646 h 737"/>
                  <a:gd name="T32" fmla="*/ 2147483646 w 727"/>
                  <a:gd name="T33" fmla="*/ 2147483646 h 737"/>
                  <a:gd name="T34" fmla="*/ 2147483646 w 727"/>
                  <a:gd name="T35" fmla="*/ 2147483646 h 737"/>
                  <a:gd name="T36" fmla="*/ 2147483646 w 727"/>
                  <a:gd name="T37" fmla="*/ 2147483646 h 737"/>
                  <a:gd name="T38" fmla="*/ 2147483646 w 727"/>
                  <a:gd name="T39" fmla="*/ 2147483646 h 737"/>
                  <a:gd name="T40" fmla="*/ 2147483646 w 727"/>
                  <a:gd name="T41" fmla="*/ 2147483646 h 737"/>
                  <a:gd name="T42" fmla="*/ 2147483646 w 727"/>
                  <a:gd name="T43" fmla="*/ 2147483646 h 737"/>
                  <a:gd name="T44" fmla="*/ 2147483646 w 727"/>
                  <a:gd name="T45" fmla="*/ 2147483646 h 737"/>
                  <a:gd name="T46" fmla="*/ 2147483646 w 727"/>
                  <a:gd name="T47" fmla="*/ 2147483646 h 737"/>
                  <a:gd name="T48" fmla="*/ 2147483646 w 727"/>
                  <a:gd name="T49" fmla="*/ 2147483646 h 737"/>
                  <a:gd name="T50" fmla="*/ 2147483646 w 727"/>
                  <a:gd name="T51" fmla="*/ 2147483646 h 737"/>
                  <a:gd name="T52" fmla="*/ 2147483646 w 727"/>
                  <a:gd name="T53" fmla="*/ 2147483646 h 737"/>
                  <a:gd name="T54" fmla="*/ 2147483646 w 727"/>
                  <a:gd name="T55" fmla="*/ 2147483646 h 737"/>
                  <a:gd name="T56" fmla="*/ 2147483646 w 727"/>
                  <a:gd name="T57" fmla="*/ 2147483646 h 737"/>
                  <a:gd name="T58" fmla="*/ 2147483646 w 727"/>
                  <a:gd name="T59" fmla="*/ 2147483646 h 737"/>
                  <a:gd name="T60" fmla="*/ 2147483646 w 727"/>
                  <a:gd name="T61" fmla="*/ 2147483646 h 737"/>
                  <a:gd name="T62" fmla="*/ 2147483646 w 727"/>
                  <a:gd name="T63" fmla="*/ 2147483646 h 737"/>
                  <a:gd name="T64" fmla="*/ 2147483646 w 727"/>
                  <a:gd name="T65" fmla="*/ 2147483646 h 737"/>
                  <a:gd name="T66" fmla="*/ 2147483646 w 727"/>
                  <a:gd name="T67" fmla="*/ 2147483646 h 737"/>
                  <a:gd name="T68" fmla="*/ 2147483646 w 727"/>
                  <a:gd name="T69" fmla="*/ 2147483646 h 737"/>
                  <a:gd name="T70" fmla="*/ 2147483646 w 727"/>
                  <a:gd name="T71" fmla="*/ 2147483646 h 737"/>
                  <a:gd name="T72" fmla="*/ 2147483646 w 727"/>
                  <a:gd name="T73" fmla="*/ 2147483646 h 737"/>
                  <a:gd name="T74" fmla="*/ 2147483646 w 727"/>
                  <a:gd name="T75" fmla="*/ 2147483646 h 737"/>
                  <a:gd name="T76" fmla="*/ 2147483646 w 727"/>
                  <a:gd name="T77" fmla="*/ 2147483646 h 737"/>
                  <a:gd name="T78" fmla="*/ 2147483646 w 727"/>
                  <a:gd name="T79" fmla="*/ 2147483646 h 737"/>
                  <a:gd name="T80" fmla="*/ 2147483646 w 727"/>
                  <a:gd name="T81" fmla="*/ 2147483646 h 737"/>
                  <a:gd name="T82" fmla="*/ 2147483646 w 727"/>
                  <a:gd name="T83" fmla="*/ 2147483646 h 737"/>
                  <a:gd name="T84" fmla="*/ 2147483646 w 727"/>
                  <a:gd name="T85" fmla="*/ 2147483646 h 737"/>
                  <a:gd name="T86" fmla="*/ 2147483646 w 727"/>
                  <a:gd name="T87" fmla="*/ 2147483646 h 737"/>
                  <a:gd name="T88" fmla="*/ 2147483646 w 727"/>
                  <a:gd name="T89" fmla="*/ 2147483646 h 737"/>
                  <a:gd name="T90" fmla="*/ 2147483646 w 727"/>
                  <a:gd name="T91" fmla="*/ 2147483646 h 737"/>
                  <a:gd name="T92" fmla="*/ 2147483646 w 727"/>
                  <a:gd name="T93" fmla="*/ 2147483646 h 737"/>
                  <a:gd name="T94" fmla="*/ 2147483646 w 727"/>
                  <a:gd name="T95" fmla="*/ 2147483646 h 737"/>
                  <a:gd name="T96" fmla="*/ 2147483646 w 727"/>
                  <a:gd name="T97" fmla="*/ 2147483646 h 737"/>
                  <a:gd name="T98" fmla="*/ 2147483646 w 727"/>
                  <a:gd name="T99" fmla="*/ 2147483646 h 737"/>
                  <a:gd name="T100" fmla="*/ 2147483646 w 727"/>
                  <a:gd name="T101" fmla="*/ 2147483646 h 737"/>
                  <a:gd name="T102" fmla="*/ 2147483646 w 727"/>
                  <a:gd name="T103" fmla="*/ 2147483646 h 737"/>
                  <a:gd name="T104" fmla="*/ 2147483646 w 727"/>
                  <a:gd name="T105" fmla="*/ 2147483646 h 737"/>
                  <a:gd name="T106" fmla="*/ 2147483646 w 727"/>
                  <a:gd name="T107" fmla="*/ 2147483646 h 737"/>
                  <a:gd name="T108" fmla="*/ 2147483646 w 727"/>
                  <a:gd name="T109" fmla="*/ 2147483646 h 737"/>
                  <a:gd name="T110" fmla="*/ 2147483646 w 727"/>
                  <a:gd name="T111" fmla="*/ 2147483646 h 737"/>
                  <a:gd name="T112" fmla="*/ 2147483646 w 727"/>
                  <a:gd name="T113" fmla="*/ 2147483646 h 737"/>
                  <a:gd name="T114" fmla="*/ 2147483646 w 727"/>
                  <a:gd name="T115" fmla="*/ 2147483646 h 737"/>
                  <a:gd name="T116" fmla="*/ 2147483646 w 727"/>
                  <a:gd name="T117" fmla="*/ 2147483646 h 737"/>
                  <a:gd name="T118" fmla="*/ 2147483646 w 727"/>
                  <a:gd name="T119" fmla="*/ 2147483646 h 737"/>
                  <a:gd name="T120" fmla="*/ 2147483646 w 727"/>
                  <a:gd name="T121" fmla="*/ 2147483646 h 737"/>
                  <a:gd name="T122" fmla="*/ 2147483646 w 727"/>
                  <a:gd name="T123" fmla="*/ 2147483646 h 737"/>
                  <a:gd name="T124" fmla="*/ 2147483646 w 727"/>
                  <a:gd name="T125" fmla="*/ 2147483646 h 73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27"/>
                  <a:gd name="T190" fmla="*/ 0 h 737"/>
                  <a:gd name="T191" fmla="*/ 727 w 727"/>
                  <a:gd name="T192" fmla="*/ 737 h 73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27" h="737">
                    <a:moveTo>
                      <a:pt x="726" y="264"/>
                    </a:moveTo>
                    <a:lnTo>
                      <a:pt x="725" y="264"/>
                    </a:lnTo>
                    <a:lnTo>
                      <a:pt x="724" y="264"/>
                    </a:lnTo>
                    <a:lnTo>
                      <a:pt x="724" y="265"/>
                    </a:lnTo>
                    <a:lnTo>
                      <a:pt x="723" y="265"/>
                    </a:lnTo>
                    <a:lnTo>
                      <a:pt x="723" y="266"/>
                    </a:lnTo>
                    <a:lnTo>
                      <a:pt x="723" y="267"/>
                    </a:lnTo>
                    <a:lnTo>
                      <a:pt x="724" y="270"/>
                    </a:lnTo>
                    <a:lnTo>
                      <a:pt x="726" y="272"/>
                    </a:lnTo>
                    <a:lnTo>
                      <a:pt x="726" y="274"/>
                    </a:lnTo>
                    <a:lnTo>
                      <a:pt x="727" y="275"/>
                    </a:lnTo>
                    <a:lnTo>
                      <a:pt x="726" y="276"/>
                    </a:lnTo>
                    <a:lnTo>
                      <a:pt x="726" y="277"/>
                    </a:lnTo>
                    <a:lnTo>
                      <a:pt x="725" y="277"/>
                    </a:lnTo>
                    <a:lnTo>
                      <a:pt x="724" y="277"/>
                    </a:lnTo>
                    <a:lnTo>
                      <a:pt x="723" y="276"/>
                    </a:lnTo>
                    <a:lnTo>
                      <a:pt x="722" y="276"/>
                    </a:lnTo>
                    <a:lnTo>
                      <a:pt x="721" y="276"/>
                    </a:lnTo>
                    <a:lnTo>
                      <a:pt x="720" y="276"/>
                    </a:lnTo>
                    <a:lnTo>
                      <a:pt x="720" y="277"/>
                    </a:lnTo>
                    <a:lnTo>
                      <a:pt x="720" y="278"/>
                    </a:lnTo>
                    <a:lnTo>
                      <a:pt x="719" y="279"/>
                    </a:lnTo>
                    <a:lnTo>
                      <a:pt x="718" y="281"/>
                    </a:lnTo>
                    <a:lnTo>
                      <a:pt x="718" y="282"/>
                    </a:lnTo>
                    <a:lnTo>
                      <a:pt x="718" y="283"/>
                    </a:lnTo>
                    <a:lnTo>
                      <a:pt x="717" y="285"/>
                    </a:lnTo>
                    <a:lnTo>
                      <a:pt x="716" y="285"/>
                    </a:lnTo>
                    <a:lnTo>
                      <a:pt x="715" y="286"/>
                    </a:lnTo>
                    <a:lnTo>
                      <a:pt x="715" y="287"/>
                    </a:lnTo>
                    <a:lnTo>
                      <a:pt x="714" y="288"/>
                    </a:lnTo>
                    <a:lnTo>
                      <a:pt x="714" y="289"/>
                    </a:lnTo>
                    <a:lnTo>
                      <a:pt x="714" y="290"/>
                    </a:lnTo>
                    <a:lnTo>
                      <a:pt x="714" y="291"/>
                    </a:lnTo>
                    <a:lnTo>
                      <a:pt x="713" y="292"/>
                    </a:lnTo>
                    <a:lnTo>
                      <a:pt x="713" y="293"/>
                    </a:lnTo>
                    <a:lnTo>
                      <a:pt x="715" y="294"/>
                    </a:lnTo>
                    <a:lnTo>
                      <a:pt x="715" y="295"/>
                    </a:lnTo>
                    <a:lnTo>
                      <a:pt x="714" y="297"/>
                    </a:lnTo>
                    <a:lnTo>
                      <a:pt x="714" y="298"/>
                    </a:lnTo>
                    <a:lnTo>
                      <a:pt x="715" y="298"/>
                    </a:lnTo>
                    <a:lnTo>
                      <a:pt x="715" y="300"/>
                    </a:lnTo>
                    <a:lnTo>
                      <a:pt x="715" y="302"/>
                    </a:lnTo>
                    <a:lnTo>
                      <a:pt x="715" y="303"/>
                    </a:lnTo>
                    <a:lnTo>
                      <a:pt x="715" y="305"/>
                    </a:lnTo>
                    <a:lnTo>
                      <a:pt x="715" y="306"/>
                    </a:lnTo>
                    <a:lnTo>
                      <a:pt x="716" y="307"/>
                    </a:lnTo>
                    <a:lnTo>
                      <a:pt x="716" y="309"/>
                    </a:lnTo>
                    <a:lnTo>
                      <a:pt x="717" y="310"/>
                    </a:lnTo>
                    <a:lnTo>
                      <a:pt x="717" y="311"/>
                    </a:lnTo>
                    <a:lnTo>
                      <a:pt x="716" y="312"/>
                    </a:lnTo>
                    <a:lnTo>
                      <a:pt x="715" y="313"/>
                    </a:lnTo>
                    <a:lnTo>
                      <a:pt x="715" y="315"/>
                    </a:lnTo>
                    <a:lnTo>
                      <a:pt x="714" y="316"/>
                    </a:lnTo>
                    <a:lnTo>
                      <a:pt x="715" y="317"/>
                    </a:lnTo>
                    <a:lnTo>
                      <a:pt x="715" y="318"/>
                    </a:lnTo>
                    <a:lnTo>
                      <a:pt x="716" y="319"/>
                    </a:lnTo>
                    <a:lnTo>
                      <a:pt x="716" y="320"/>
                    </a:lnTo>
                    <a:lnTo>
                      <a:pt x="716" y="322"/>
                    </a:lnTo>
                    <a:lnTo>
                      <a:pt x="716" y="323"/>
                    </a:lnTo>
                    <a:lnTo>
                      <a:pt x="715" y="323"/>
                    </a:lnTo>
                    <a:lnTo>
                      <a:pt x="714" y="324"/>
                    </a:lnTo>
                    <a:lnTo>
                      <a:pt x="714" y="325"/>
                    </a:lnTo>
                    <a:lnTo>
                      <a:pt x="715" y="327"/>
                    </a:lnTo>
                    <a:lnTo>
                      <a:pt x="715" y="328"/>
                    </a:lnTo>
                    <a:lnTo>
                      <a:pt x="716" y="329"/>
                    </a:lnTo>
                    <a:lnTo>
                      <a:pt x="716" y="330"/>
                    </a:lnTo>
                    <a:lnTo>
                      <a:pt x="715" y="331"/>
                    </a:lnTo>
                    <a:lnTo>
                      <a:pt x="714" y="333"/>
                    </a:lnTo>
                    <a:lnTo>
                      <a:pt x="713" y="336"/>
                    </a:lnTo>
                    <a:lnTo>
                      <a:pt x="712" y="337"/>
                    </a:lnTo>
                    <a:lnTo>
                      <a:pt x="710" y="341"/>
                    </a:lnTo>
                    <a:lnTo>
                      <a:pt x="710" y="343"/>
                    </a:lnTo>
                    <a:lnTo>
                      <a:pt x="709" y="345"/>
                    </a:lnTo>
                    <a:lnTo>
                      <a:pt x="708" y="346"/>
                    </a:lnTo>
                    <a:lnTo>
                      <a:pt x="707" y="347"/>
                    </a:lnTo>
                    <a:lnTo>
                      <a:pt x="705" y="349"/>
                    </a:lnTo>
                    <a:lnTo>
                      <a:pt x="702" y="350"/>
                    </a:lnTo>
                    <a:lnTo>
                      <a:pt x="701" y="351"/>
                    </a:lnTo>
                    <a:lnTo>
                      <a:pt x="700" y="351"/>
                    </a:lnTo>
                    <a:lnTo>
                      <a:pt x="699" y="351"/>
                    </a:lnTo>
                    <a:lnTo>
                      <a:pt x="697" y="352"/>
                    </a:lnTo>
                    <a:lnTo>
                      <a:pt x="695" y="352"/>
                    </a:lnTo>
                    <a:lnTo>
                      <a:pt x="691" y="352"/>
                    </a:lnTo>
                    <a:lnTo>
                      <a:pt x="685" y="353"/>
                    </a:lnTo>
                    <a:lnTo>
                      <a:pt x="684" y="354"/>
                    </a:lnTo>
                    <a:lnTo>
                      <a:pt x="683" y="354"/>
                    </a:lnTo>
                    <a:lnTo>
                      <a:pt x="680" y="356"/>
                    </a:lnTo>
                    <a:lnTo>
                      <a:pt x="679" y="357"/>
                    </a:lnTo>
                    <a:lnTo>
                      <a:pt x="678" y="359"/>
                    </a:lnTo>
                    <a:lnTo>
                      <a:pt x="677" y="360"/>
                    </a:lnTo>
                    <a:lnTo>
                      <a:pt x="674" y="365"/>
                    </a:lnTo>
                    <a:lnTo>
                      <a:pt x="673" y="366"/>
                    </a:lnTo>
                    <a:lnTo>
                      <a:pt x="672" y="367"/>
                    </a:lnTo>
                    <a:lnTo>
                      <a:pt x="670" y="368"/>
                    </a:lnTo>
                    <a:lnTo>
                      <a:pt x="669" y="369"/>
                    </a:lnTo>
                    <a:lnTo>
                      <a:pt x="668" y="370"/>
                    </a:lnTo>
                    <a:lnTo>
                      <a:pt x="667" y="371"/>
                    </a:lnTo>
                    <a:lnTo>
                      <a:pt x="664" y="375"/>
                    </a:lnTo>
                    <a:lnTo>
                      <a:pt x="664" y="377"/>
                    </a:lnTo>
                    <a:lnTo>
                      <a:pt x="663" y="378"/>
                    </a:lnTo>
                    <a:lnTo>
                      <a:pt x="662" y="379"/>
                    </a:lnTo>
                    <a:lnTo>
                      <a:pt x="661" y="380"/>
                    </a:lnTo>
                    <a:lnTo>
                      <a:pt x="660" y="380"/>
                    </a:lnTo>
                    <a:lnTo>
                      <a:pt x="656" y="383"/>
                    </a:lnTo>
                    <a:lnTo>
                      <a:pt x="655" y="383"/>
                    </a:lnTo>
                    <a:lnTo>
                      <a:pt x="654" y="385"/>
                    </a:lnTo>
                    <a:lnTo>
                      <a:pt x="652" y="387"/>
                    </a:lnTo>
                    <a:lnTo>
                      <a:pt x="652" y="390"/>
                    </a:lnTo>
                    <a:lnTo>
                      <a:pt x="650" y="392"/>
                    </a:lnTo>
                    <a:lnTo>
                      <a:pt x="650" y="393"/>
                    </a:lnTo>
                    <a:lnTo>
                      <a:pt x="649" y="396"/>
                    </a:lnTo>
                    <a:lnTo>
                      <a:pt x="649" y="397"/>
                    </a:lnTo>
                    <a:lnTo>
                      <a:pt x="650" y="399"/>
                    </a:lnTo>
                    <a:lnTo>
                      <a:pt x="650" y="400"/>
                    </a:lnTo>
                    <a:lnTo>
                      <a:pt x="650" y="401"/>
                    </a:lnTo>
                    <a:lnTo>
                      <a:pt x="649" y="404"/>
                    </a:lnTo>
                    <a:lnTo>
                      <a:pt x="649" y="405"/>
                    </a:lnTo>
                    <a:lnTo>
                      <a:pt x="649" y="408"/>
                    </a:lnTo>
                    <a:lnTo>
                      <a:pt x="649" y="409"/>
                    </a:lnTo>
                    <a:lnTo>
                      <a:pt x="650" y="410"/>
                    </a:lnTo>
                    <a:lnTo>
                      <a:pt x="650" y="411"/>
                    </a:lnTo>
                    <a:lnTo>
                      <a:pt x="650" y="412"/>
                    </a:lnTo>
                    <a:lnTo>
                      <a:pt x="650" y="413"/>
                    </a:lnTo>
                    <a:lnTo>
                      <a:pt x="650" y="415"/>
                    </a:lnTo>
                    <a:lnTo>
                      <a:pt x="649" y="416"/>
                    </a:lnTo>
                    <a:lnTo>
                      <a:pt x="649" y="417"/>
                    </a:lnTo>
                    <a:lnTo>
                      <a:pt x="648" y="418"/>
                    </a:lnTo>
                    <a:lnTo>
                      <a:pt x="647" y="418"/>
                    </a:lnTo>
                    <a:lnTo>
                      <a:pt x="646" y="419"/>
                    </a:lnTo>
                    <a:lnTo>
                      <a:pt x="645" y="419"/>
                    </a:lnTo>
                    <a:lnTo>
                      <a:pt x="643" y="420"/>
                    </a:lnTo>
                    <a:lnTo>
                      <a:pt x="642" y="419"/>
                    </a:lnTo>
                    <a:lnTo>
                      <a:pt x="641" y="419"/>
                    </a:lnTo>
                    <a:lnTo>
                      <a:pt x="640" y="419"/>
                    </a:lnTo>
                    <a:lnTo>
                      <a:pt x="639" y="420"/>
                    </a:lnTo>
                    <a:lnTo>
                      <a:pt x="637" y="422"/>
                    </a:lnTo>
                    <a:lnTo>
                      <a:pt x="637" y="423"/>
                    </a:lnTo>
                    <a:lnTo>
                      <a:pt x="636" y="423"/>
                    </a:lnTo>
                    <a:lnTo>
                      <a:pt x="635" y="424"/>
                    </a:lnTo>
                    <a:lnTo>
                      <a:pt x="634" y="426"/>
                    </a:lnTo>
                    <a:lnTo>
                      <a:pt x="634" y="427"/>
                    </a:lnTo>
                    <a:lnTo>
                      <a:pt x="634" y="429"/>
                    </a:lnTo>
                    <a:lnTo>
                      <a:pt x="633" y="430"/>
                    </a:lnTo>
                    <a:lnTo>
                      <a:pt x="632" y="432"/>
                    </a:lnTo>
                    <a:lnTo>
                      <a:pt x="632" y="433"/>
                    </a:lnTo>
                    <a:lnTo>
                      <a:pt x="631" y="433"/>
                    </a:lnTo>
                    <a:lnTo>
                      <a:pt x="630" y="433"/>
                    </a:lnTo>
                    <a:lnTo>
                      <a:pt x="630" y="434"/>
                    </a:lnTo>
                    <a:lnTo>
                      <a:pt x="629" y="435"/>
                    </a:lnTo>
                    <a:lnTo>
                      <a:pt x="628" y="435"/>
                    </a:lnTo>
                    <a:lnTo>
                      <a:pt x="626" y="436"/>
                    </a:lnTo>
                    <a:lnTo>
                      <a:pt x="625" y="435"/>
                    </a:lnTo>
                    <a:lnTo>
                      <a:pt x="624" y="435"/>
                    </a:lnTo>
                    <a:lnTo>
                      <a:pt x="623" y="436"/>
                    </a:lnTo>
                    <a:lnTo>
                      <a:pt x="623" y="437"/>
                    </a:lnTo>
                    <a:lnTo>
                      <a:pt x="623" y="441"/>
                    </a:lnTo>
                    <a:lnTo>
                      <a:pt x="622" y="442"/>
                    </a:lnTo>
                    <a:lnTo>
                      <a:pt x="623" y="444"/>
                    </a:lnTo>
                    <a:lnTo>
                      <a:pt x="624" y="446"/>
                    </a:lnTo>
                    <a:lnTo>
                      <a:pt x="624" y="447"/>
                    </a:lnTo>
                    <a:lnTo>
                      <a:pt x="624" y="448"/>
                    </a:lnTo>
                    <a:lnTo>
                      <a:pt x="624" y="449"/>
                    </a:lnTo>
                    <a:lnTo>
                      <a:pt x="624" y="450"/>
                    </a:lnTo>
                    <a:lnTo>
                      <a:pt x="624" y="452"/>
                    </a:lnTo>
                    <a:lnTo>
                      <a:pt x="623" y="455"/>
                    </a:lnTo>
                    <a:lnTo>
                      <a:pt x="623" y="457"/>
                    </a:lnTo>
                    <a:lnTo>
                      <a:pt x="623" y="458"/>
                    </a:lnTo>
                    <a:lnTo>
                      <a:pt x="623" y="459"/>
                    </a:lnTo>
                    <a:lnTo>
                      <a:pt x="621" y="460"/>
                    </a:lnTo>
                    <a:lnTo>
                      <a:pt x="619" y="462"/>
                    </a:lnTo>
                    <a:lnTo>
                      <a:pt x="618" y="464"/>
                    </a:lnTo>
                    <a:lnTo>
                      <a:pt x="617" y="465"/>
                    </a:lnTo>
                    <a:lnTo>
                      <a:pt x="617" y="466"/>
                    </a:lnTo>
                    <a:lnTo>
                      <a:pt x="617" y="468"/>
                    </a:lnTo>
                    <a:lnTo>
                      <a:pt x="616" y="470"/>
                    </a:lnTo>
                    <a:lnTo>
                      <a:pt x="615" y="470"/>
                    </a:lnTo>
                    <a:lnTo>
                      <a:pt x="615" y="471"/>
                    </a:lnTo>
                    <a:lnTo>
                      <a:pt x="614" y="471"/>
                    </a:lnTo>
                    <a:lnTo>
                      <a:pt x="613" y="472"/>
                    </a:lnTo>
                    <a:lnTo>
                      <a:pt x="612" y="474"/>
                    </a:lnTo>
                    <a:lnTo>
                      <a:pt x="609" y="476"/>
                    </a:lnTo>
                    <a:lnTo>
                      <a:pt x="607" y="475"/>
                    </a:lnTo>
                    <a:lnTo>
                      <a:pt x="605" y="475"/>
                    </a:lnTo>
                    <a:lnTo>
                      <a:pt x="605" y="474"/>
                    </a:lnTo>
                    <a:lnTo>
                      <a:pt x="603" y="474"/>
                    </a:lnTo>
                    <a:lnTo>
                      <a:pt x="602" y="474"/>
                    </a:lnTo>
                    <a:lnTo>
                      <a:pt x="601" y="475"/>
                    </a:lnTo>
                    <a:lnTo>
                      <a:pt x="601" y="476"/>
                    </a:lnTo>
                    <a:lnTo>
                      <a:pt x="600" y="477"/>
                    </a:lnTo>
                    <a:lnTo>
                      <a:pt x="599" y="478"/>
                    </a:lnTo>
                    <a:lnTo>
                      <a:pt x="598" y="479"/>
                    </a:lnTo>
                    <a:lnTo>
                      <a:pt x="598" y="480"/>
                    </a:lnTo>
                    <a:lnTo>
                      <a:pt x="598" y="481"/>
                    </a:lnTo>
                    <a:lnTo>
                      <a:pt x="599" y="481"/>
                    </a:lnTo>
                    <a:lnTo>
                      <a:pt x="599" y="482"/>
                    </a:lnTo>
                    <a:lnTo>
                      <a:pt x="600" y="483"/>
                    </a:lnTo>
                    <a:lnTo>
                      <a:pt x="601" y="484"/>
                    </a:lnTo>
                    <a:lnTo>
                      <a:pt x="602" y="486"/>
                    </a:lnTo>
                    <a:lnTo>
                      <a:pt x="602" y="487"/>
                    </a:lnTo>
                    <a:lnTo>
                      <a:pt x="603" y="488"/>
                    </a:lnTo>
                    <a:lnTo>
                      <a:pt x="603" y="489"/>
                    </a:lnTo>
                    <a:lnTo>
                      <a:pt x="603" y="490"/>
                    </a:lnTo>
                    <a:lnTo>
                      <a:pt x="603" y="491"/>
                    </a:lnTo>
                    <a:lnTo>
                      <a:pt x="602" y="492"/>
                    </a:lnTo>
                    <a:lnTo>
                      <a:pt x="601" y="495"/>
                    </a:lnTo>
                    <a:lnTo>
                      <a:pt x="600" y="496"/>
                    </a:lnTo>
                    <a:lnTo>
                      <a:pt x="600" y="497"/>
                    </a:lnTo>
                    <a:lnTo>
                      <a:pt x="598" y="498"/>
                    </a:lnTo>
                    <a:lnTo>
                      <a:pt x="598" y="499"/>
                    </a:lnTo>
                    <a:lnTo>
                      <a:pt x="597" y="500"/>
                    </a:lnTo>
                    <a:lnTo>
                      <a:pt x="596" y="500"/>
                    </a:lnTo>
                    <a:lnTo>
                      <a:pt x="595" y="500"/>
                    </a:lnTo>
                    <a:lnTo>
                      <a:pt x="594" y="500"/>
                    </a:lnTo>
                    <a:lnTo>
                      <a:pt x="593" y="501"/>
                    </a:lnTo>
                    <a:lnTo>
                      <a:pt x="592" y="502"/>
                    </a:lnTo>
                    <a:lnTo>
                      <a:pt x="591" y="502"/>
                    </a:lnTo>
                    <a:lnTo>
                      <a:pt x="590" y="504"/>
                    </a:lnTo>
                    <a:lnTo>
                      <a:pt x="589" y="506"/>
                    </a:lnTo>
                    <a:lnTo>
                      <a:pt x="589" y="507"/>
                    </a:lnTo>
                    <a:lnTo>
                      <a:pt x="589" y="508"/>
                    </a:lnTo>
                    <a:lnTo>
                      <a:pt x="588" y="510"/>
                    </a:lnTo>
                    <a:lnTo>
                      <a:pt x="586" y="511"/>
                    </a:lnTo>
                    <a:lnTo>
                      <a:pt x="584" y="513"/>
                    </a:lnTo>
                    <a:lnTo>
                      <a:pt x="583" y="514"/>
                    </a:lnTo>
                    <a:lnTo>
                      <a:pt x="582" y="515"/>
                    </a:lnTo>
                    <a:lnTo>
                      <a:pt x="581" y="516"/>
                    </a:lnTo>
                    <a:lnTo>
                      <a:pt x="580" y="517"/>
                    </a:lnTo>
                    <a:lnTo>
                      <a:pt x="579" y="517"/>
                    </a:lnTo>
                    <a:lnTo>
                      <a:pt x="578" y="518"/>
                    </a:lnTo>
                    <a:lnTo>
                      <a:pt x="577" y="519"/>
                    </a:lnTo>
                    <a:lnTo>
                      <a:pt x="576" y="520"/>
                    </a:lnTo>
                    <a:lnTo>
                      <a:pt x="575" y="521"/>
                    </a:lnTo>
                    <a:lnTo>
                      <a:pt x="575" y="522"/>
                    </a:lnTo>
                    <a:lnTo>
                      <a:pt x="574" y="525"/>
                    </a:lnTo>
                    <a:lnTo>
                      <a:pt x="574" y="526"/>
                    </a:lnTo>
                    <a:lnTo>
                      <a:pt x="573" y="528"/>
                    </a:lnTo>
                    <a:lnTo>
                      <a:pt x="572" y="530"/>
                    </a:lnTo>
                    <a:lnTo>
                      <a:pt x="572" y="532"/>
                    </a:lnTo>
                    <a:lnTo>
                      <a:pt x="571" y="534"/>
                    </a:lnTo>
                    <a:lnTo>
                      <a:pt x="569" y="535"/>
                    </a:lnTo>
                    <a:lnTo>
                      <a:pt x="569" y="536"/>
                    </a:lnTo>
                    <a:lnTo>
                      <a:pt x="567" y="537"/>
                    </a:lnTo>
                    <a:lnTo>
                      <a:pt x="566" y="538"/>
                    </a:lnTo>
                    <a:lnTo>
                      <a:pt x="565" y="540"/>
                    </a:lnTo>
                    <a:lnTo>
                      <a:pt x="564" y="541"/>
                    </a:lnTo>
                    <a:lnTo>
                      <a:pt x="563" y="542"/>
                    </a:lnTo>
                    <a:lnTo>
                      <a:pt x="562" y="543"/>
                    </a:lnTo>
                    <a:lnTo>
                      <a:pt x="561" y="544"/>
                    </a:lnTo>
                    <a:lnTo>
                      <a:pt x="560" y="544"/>
                    </a:lnTo>
                    <a:lnTo>
                      <a:pt x="558" y="546"/>
                    </a:lnTo>
                    <a:lnTo>
                      <a:pt x="557" y="547"/>
                    </a:lnTo>
                    <a:lnTo>
                      <a:pt x="557" y="548"/>
                    </a:lnTo>
                    <a:lnTo>
                      <a:pt x="555" y="549"/>
                    </a:lnTo>
                    <a:lnTo>
                      <a:pt x="555" y="548"/>
                    </a:lnTo>
                    <a:lnTo>
                      <a:pt x="554" y="549"/>
                    </a:lnTo>
                    <a:lnTo>
                      <a:pt x="553" y="549"/>
                    </a:lnTo>
                    <a:lnTo>
                      <a:pt x="551" y="550"/>
                    </a:lnTo>
                    <a:lnTo>
                      <a:pt x="549" y="551"/>
                    </a:lnTo>
                    <a:lnTo>
                      <a:pt x="548" y="551"/>
                    </a:lnTo>
                    <a:lnTo>
                      <a:pt x="547" y="551"/>
                    </a:lnTo>
                    <a:lnTo>
                      <a:pt x="546" y="553"/>
                    </a:lnTo>
                    <a:lnTo>
                      <a:pt x="543" y="554"/>
                    </a:lnTo>
                    <a:lnTo>
                      <a:pt x="542" y="554"/>
                    </a:lnTo>
                    <a:lnTo>
                      <a:pt x="542" y="555"/>
                    </a:lnTo>
                    <a:lnTo>
                      <a:pt x="541" y="556"/>
                    </a:lnTo>
                    <a:lnTo>
                      <a:pt x="540" y="556"/>
                    </a:lnTo>
                    <a:lnTo>
                      <a:pt x="539" y="556"/>
                    </a:lnTo>
                    <a:lnTo>
                      <a:pt x="538" y="557"/>
                    </a:lnTo>
                    <a:lnTo>
                      <a:pt x="537" y="557"/>
                    </a:lnTo>
                    <a:lnTo>
                      <a:pt x="536" y="557"/>
                    </a:lnTo>
                    <a:lnTo>
                      <a:pt x="535" y="558"/>
                    </a:lnTo>
                    <a:lnTo>
                      <a:pt x="534" y="558"/>
                    </a:lnTo>
                    <a:lnTo>
                      <a:pt x="533" y="559"/>
                    </a:lnTo>
                    <a:lnTo>
                      <a:pt x="531" y="560"/>
                    </a:lnTo>
                    <a:lnTo>
                      <a:pt x="529" y="561"/>
                    </a:lnTo>
                    <a:lnTo>
                      <a:pt x="528" y="562"/>
                    </a:lnTo>
                    <a:lnTo>
                      <a:pt x="527" y="563"/>
                    </a:lnTo>
                    <a:lnTo>
                      <a:pt x="526" y="563"/>
                    </a:lnTo>
                    <a:lnTo>
                      <a:pt x="525" y="564"/>
                    </a:lnTo>
                    <a:lnTo>
                      <a:pt x="524" y="565"/>
                    </a:lnTo>
                    <a:lnTo>
                      <a:pt x="523" y="566"/>
                    </a:lnTo>
                    <a:lnTo>
                      <a:pt x="522" y="566"/>
                    </a:lnTo>
                    <a:lnTo>
                      <a:pt x="521" y="567"/>
                    </a:lnTo>
                    <a:lnTo>
                      <a:pt x="521" y="568"/>
                    </a:lnTo>
                    <a:lnTo>
                      <a:pt x="520" y="569"/>
                    </a:lnTo>
                    <a:lnTo>
                      <a:pt x="519" y="570"/>
                    </a:lnTo>
                    <a:lnTo>
                      <a:pt x="516" y="571"/>
                    </a:lnTo>
                    <a:lnTo>
                      <a:pt x="515" y="572"/>
                    </a:lnTo>
                    <a:lnTo>
                      <a:pt x="514" y="572"/>
                    </a:lnTo>
                    <a:lnTo>
                      <a:pt x="511" y="573"/>
                    </a:lnTo>
                    <a:lnTo>
                      <a:pt x="506" y="574"/>
                    </a:lnTo>
                    <a:lnTo>
                      <a:pt x="505" y="575"/>
                    </a:lnTo>
                    <a:lnTo>
                      <a:pt x="505" y="577"/>
                    </a:lnTo>
                    <a:lnTo>
                      <a:pt x="504" y="577"/>
                    </a:lnTo>
                    <a:lnTo>
                      <a:pt x="504" y="578"/>
                    </a:lnTo>
                    <a:lnTo>
                      <a:pt x="503" y="578"/>
                    </a:lnTo>
                    <a:lnTo>
                      <a:pt x="501" y="578"/>
                    </a:lnTo>
                    <a:lnTo>
                      <a:pt x="499" y="579"/>
                    </a:lnTo>
                    <a:lnTo>
                      <a:pt x="498" y="580"/>
                    </a:lnTo>
                    <a:lnTo>
                      <a:pt x="496" y="582"/>
                    </a:lnTo>
                    <a:lnTo>
                      <a:pt x="495" y="584"/>
                    </a:lnTo>
                    <a:lnTo>
                      <a:pt x="494" y="585"/>
                    </a:lnTo>
                    <a:lnTo>
                      <a:pt x="494" y="586"/>
                    </a:lnTo>
                    <a:lnTo>
                      <a:pt x="494" y="587"/>
                    </a:lnTo>
                    <a:lnTo>
                      <a:pt x="494" y="588"/>
                    </a:lnTo>
                    <a:lnTo>
                      <a:pt x="493" y="589"/>
                    </a:lnTo>
                    <a:lnTo>
                      <a:pt x="492" y="592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89" y="595"/>
                    </a:lnTo>
                    <a:lnTo>
                      <a:pt x="488" y="595"/>
                    </a:lnTo>
                    <a:lnTo>
                      <a:pt x="486" y="598"/>
                    </a:lnTo>
                    <a:lnTo>
                      <a:pt x="485" y="599"/>
                    </a:lnTo>
                    <a:lnTo>
                      <a:pt x="483" y="599"/>
                    </a:lnTo>
                    <a:lnTo>
                      <a:pt x="482" y="599"/>
                    </a:lnTo>
                    <a:lnTo>
                      <a:pt x="481" y="599"/>
                    </a:lnTo>
                    <a:lnTo>
                      <a:pt x="480" y="599"/>
                    </a:lnTo>
                    <a:lnTo>
                      <a:pt x="476" y="601"/>
                    </a:lnTo>
                    <a:lnTo>
                      <a:pt x="472" y="602"/>
                    </a:lnTo>
                    <a:lnTo>
                      <a:pt x="471" y="603"/>
                    </a:lnTo>
                    <a:lnTo>
                      <a:pt x="469" y="603"/>
                    </a:lnTo>
                    <a:lnTo>
                      <a:pt x="469" y="604"/>
                    </a:lnTo>
                    <a:lnTo>
                      <a:pt x="468" y="605"/>
                    </a:lnTo>
                    <a:lnTo>
                      <a:pt x="467" y="606"/>
                    </a:lnTo>
                    <a:lnTo>
                      <a:pt x="465" y="606"/>
                    </a:lnTo>
                    <a:lnTo>
                      <a:pt x="464" y="606"/>
                    </a:lnTo>
                    <a:lnTo>
                      <a:pt x="464" y="607"/>
                    </a:lnTo>
                    <a:lnTo>
                      <a:pt x="463" y="608"/>
                    </a:lnTo>
                    <a:lnTo>
                      <a:pt x="462" y="608"/>
                    </a:lnTo>
                    <a:lnTo>
                      <a:pt x="461" y="609"/>
                    </a:lnTo>
                    <a:lnTo>
                      <a:pt x="460" y="611"/>
                    </a:lnTo>
                    <a:lnTo>
                      <a:pt x="457" y="612"/>
                    </a:lnTo>
                    <a:lnTo>
                      <a:pt x="456" y="612"/>
                    </a:lnTo>
                    <a:lnTo>
                      <a:pt x="455" y="613"/>
                    </a:lnTo>
                    <a:lnTo>
                      <a:pt x="454" y="613"/>
                    </a:lnTo>
                    <a:lnTo>
                      <a:pt x="452" y="614"/>
                    </a:lnTo>
                    <a:lnTo>
                      <a:pt x="451" y="615"/>
                    </a:lnTo>
                    <a:lnTo>
                      <a:pt x="451" y="616"/>
                    </a:lnTo>
                    <a:lnTo>
                      <a:pt x="450" y="616"/>
                    </a:lnTo>
                    <a:lnTo>
                      <a:pt x="449" y="616"/>
                    </a:lnTo>
                    <a:lnTo>
                      <a:pt x="448" y="618"/>
                    </a:lnTo>
                    <a:lnTo>
                      <a:pt x="446" y="620"/>
                    </a:lnTo>
                    <a:lnTo>
                      <a:pt x="446" y="621"/>
                    </a:lnTo>
                    <a:lnTo>
                      <a:pt x="445" y="621"/>
                    </a:lnTo>
                    <a:lnTo>
                      <a:pt x="443" y="622"/>
                    </a:lnTo>
                    <a:lnTo>
                      <a:pt x="441" y="626"/>
                    </a:lnTo>
                    <a:lnTo>
                      <a:pt x="441" y="627"/>
                    </a:lnTo>
                    <a:lnTo>
                      <a:pt x="441" y="628"/>
                    </a:lnTo>
                    <a:lnTo>
                      <a:pt x="441" y="629"/>
                    </a:lnTo>
                    <a:lnTo>
                      <a:pt x="441" y="630"/>
                    </a:lnTo>
                    <a:lnTo>
                      <a:pt x="441" y="633"/>
                    </a:lnTo>
                    <a:lnTo>
                      <a:pt x="441" y="634"/>
                    </a:lnTo>
                    <a:lnTo>
                      <a:pt x="440" y="637"/>
                    </a:lnTo>
                    <a:lnTo>
                      <a:pt x="440" y="638"/>
                    </a:lnTo>
                    <a:lnTo>
                      <a:pt x="440" y="639"/>
                    </a:lnTo>
                    <a:lnTo>
                      <a:pt x="439" y="640"/>
                    </a:lnTo>
                    <a:lnTo>
                      <a:pt x="438" y="641"/>
                    </a:lnTo>
                    <a:lnTo>
                      <a:pt x="438" y="642"/>
                    </a:lnTo>
                    <a:lnTo>
                      <a:pt x="438" y="643"/>
                    </a:lnTo>
                    <a:lnTo>
                      <a:pt x="436" y="645"/>
                    </a:lnTo>
                    <a:lnTo>
                      <a:pt x="435" y="646"/>
                    </a:lnTo>
                    <a:lnTo>
                      <a:pt x="435" y="647"/>
                    </a:lnTo>
                    <a:lnTo>
                      <a:pt x="434" y="649"/>
                    </a:lnTo>
                    <a:lnTo>
                      <a:pt x="433" y="652"/>
                    </a:lnTo>
                    <a:lnTo>
                      <a:pt x="433" y="654"/>
                    </a:lnTo>
                    <a:lnTo>
                      <a:pt x="432" y="656"/>
                    </a:lnTo>
                    <a:lnTo>
                      <a:pt x="429" y="661"/>
                    </a:lnTo>
                    <a:lnTo>
                      <a:pt x="428" y="662"/>
                    </a:lnTo>
                    <a:lnTo>
                      <a:pt x="427" y="663"/>
                    </a:lnTo>
                    <a:lnTo>
                      <a:pt x="427" y="664"/>
                    </a:lnTo>
                    <a:lnTo>
                      <a:pt x="426" y="664"/>
                    </a:lnTo>
                    <a:lnTo>
                      <a:pt x="426" y="665"/>
                    </a:lnTo>
                    <a:lnTo>
                      <a:pt x="425" y="665"/>
                    </a:lnTo>
                    <a:lnTo>
                      <a:pt x="424" y="665"/>
                    </a:lnTo>
                    <a:lnTo>
                      <a:pt x="423" y="666"/>
                    </a:lnTo>
                    <a:lnTo>
                      <a:pt x="421" y="666"/>
                    </a:lnTo>
                    <a:lnTo>
                      <a:pt x="417" y="668"/>
                    </a:lnTo>
                    <a:lnTo>
                      <a:pt x="415" y="669"/>
                    </a:lnTo>
                    <a:lnTo>
                      <a:pt x="413" y="670"/>
                    </a:lnTo>
                    <a:lnTo>
                      <a:pt x="412" y="671"/>
                    </a:lnTo>
                    <a:lnTo>
                      <a:pt x="410" y="672"/>
                    </a:lnTo>
                    <a:lnTo>
                      <a:pt x="409" y="672"/>
                    </a:lnTo>
                    <a:lnTo>
                      <a:pt x="407" y="672"/>
                    </a:lnTo>
                    <a:lnTo>
                      <a:pt x="407" y="671"/>
                    </a:lnTo>
                    <a:lnTo>
                      <a:pt x="406" y="672"/>
                    </a:lnTo>
                    <a:lnTo>
                      <a:pt x="405" y="673"/>
                    </a:lnTo>
                    <a:lnTo>
                      <a:pt x="404" y="674"/>
                    </a:lnTo>
                    <a:lnTo>
                      <a:pt x="403" y="677"/>
                    </a:lnTo>
                    <a:lnTo>
                      <a:pt x="402" y="679"/>
                    </a:lnTo>
                    <a:lnTo>
                      <a:pt x="402" y="680"/>
                    </a:lnTo>
                    <a:lnTo>
                      <a:pt x="402" y="683"/>
                    </a:lnTo>
                    <a:lnTo>
                      <a:pt x="401" y="684"/>
                    </a:lnTo>
                    <a:lnTo>
                      <a:pt x="401" y="685"/>
                    </a:lnTo>
                    <a:lnTo>
                      <a:pt x="400" y="686"/>
                    </a:lnTo>
                    <a:lnTo>
                      <a:pt x="400" y="688"/>
                    </a:lnTo>
                    <a:lnTo>
                      <a:pt x="400" y="689"/>
                    </a:lnTo>
                    <a:lnTo>
                      <a:pt x="399" y="690"/>
                    </a:lnTo>
                    <a:lnTo>
                      <a:pt x="399" y="691"/>
                    </a:lnTo>
                    <a:lnTo>
                      <a:pt x="399" y="692"/>
                    </a:lnTo>
                    <a:lnTo>
                      <a:pt x="399" y="693"/>
                    </a:lnTo>
                    <a:lnTo>
                      <a:pt x="398" y="694"/>
                    </a:lnTo>
                    <a:lnTo>
                      <a:pt x="397" y="695"/>
                    </a:lnTo>
                    <a:lnTo>
                      <a:pt x="397" y="697"/>
                    </a:lnTo>
                    <a:lnTo>
                      <a:pt x="397" y="700"/>
                    </a:lnTo>
                    <a:lnTo>
                      <a:pt x="397" y="701"/>
                    </a:lnTo>
                    <a:lnTo>
                      <a:pt x="396" y="702"/>
                    </a:lnTo>
                    <a:lnTo>
                      <a:pt x="396" y="703"/>
                    </a:lnTo>
                    <a:lnTo>
                      <a:pt x="395" y="703"/>
                    </a:lnTo>
                    <a:lnTo>
                      <a:pt x="395" y="704"/>
                    </a:lnTo>
                    <a:lnTo>
                      <a:pt x="395" y="705"/>
                    </a:lnTo>
                    <a:lnTo>
                      <a:pt x="394" y="705"/>
                    </a:lnTo>
                    <a:lnTo>
                      <a:pt x="394" y="707"/>
                    </a:lnTo>
                    <a:lnTo>
                      <a:pt x="393" y="709"/>
                    </a:lnTo>
                    <a:lnTo>
                      <a:pt x="393" y="711"/>
                    </a:lnTo>
                    <a:lnTo>
                      <a:pt x="393" y="712"/>
                    </a:lnTo>
                    <a:lnTo>
                      <a:pt x="393" y="713"/>
                    </a:lnTo>
                    <a:lnTo>
                      <a:pt x="393" y="714"/>
                    </a:lnTo>
                    <a:lnTo>
                      <a:pt x="393" y="715"/>
                    </a:lnTo>
                    <a:lnTo>
                      <a:pt x="393" y="716"/>
                    </a:lnTo>
                    <a:lnTo>
                      <a:pt x="393" y="718"/>
                    </a:lnTo>
                    <a:lnTo>
                      <a:pt x="393" y="719"/>
                    </a:lnTo>
                    <a:lnTo>
                      <a:pt x="393" y="720"/>
                    </a:lnTo>
                    <a:lnTo>
                      <a:pt x="391" y="725"/>
                    </a:lnTo>
                    <a:lnTo>
                      <a:pt x="390" y="726"/>
                    </a:lnTo>
                    <a:lnTo>
                      <a:pt x="389" y="727"/>
                    </a:lnTo>
                    <a:lnTo>
                      <a:pt x="389" y="728"/>
                    </a:lnTo>
                    <a:lnTo>
                      <a:pt x="388" y="728"/>
                    </a:lnTo>
                    <a:lnTo>
                      <a:pt x="387" y="729"/>
                    </a:lnTo>
                    <a:lnTo>
                      <a:pt x="386" y="729"/>
                    </a:lnTo>
                    <a:lnTo>
                      <a:pt x="384" y="730"/>
                    </a:lnTo>
                    <a:lnTo>
                      <a:pt x="381" y="732"/>
                    </a:lnTo>
                    <a:lnTo>
                      <a:pt x="380" y="733"/>
                    </a:lnTo>
                    <a:lnTo>
                      <a:pt x="379" y="734"/>
                    </a:lnTo>
                    <a:lnTo>
                      <a:pt x="378" y="735"/>
                    </a:lnTo>
                    <a:lnTo>
                      <a:pt x="376" y="735"/>
                    </a:lnTo>
                    <a:lnTo>
                      <a:pt x="376" y="736"/>
                    </a:lnTo>
                    <a:lnTo>
                      <a:pt x="375" y="736"/>
                    </a:lnTo>
                    <a:lnTo>
                      <a:pt x="374" y="736"/>
                    </a:lnTo>
                    <a:lnTo>
                      <a:pt x="373" y="737"/>
                    </a:lnTo>
                    <a:lnTo>
                      <a:pt x="372" y="737"/>
                    </a:lnTo>
                    <a:lnTo>
                      <a:pt x="372" y="736"/>
                    </a:lnTo>
                    <a:lnTo>
                      <a:pt x="371" y="735"/>
                    </a:lnTo>
                    <a:lnTo>
                      <a:pt x="370" y="734"/>
                    </a:lnTo>
                    <a:lnTo>
                      <a:pt x="370" y="733"/>
                    </a:lnTo>
                    <a:lnTo>
                      <a:pt x="370" y="732"/>
                    </a:lnTo>
                    <a:lnTo>
                      <a:pt x="369" y="732"/>
                    </a:lnTo>
                    <a:lnTo>
                      <a:pt x="369" y="731"/>
                    </a:lnTo>
                    <a:lnTo>
                      <a:pt x="370" y="730"/>
                    </a:lnTo>
                    <a:lnTo>
                      <a:pt x="369" y="730"/>
                    </a:lnTo>
                    <a:lnTo>
                      <a:pt x="368" y="730"/>
                    </a:lnTo>
                    <a:lnTo>
                      <a:pt x="367" y="730"/>
                    </a:lnTo>
                    <a:lnTo>
                      <a:pt x="366" y="730"/>
                    </a:lnTo>
                    <a:lnTo>
                      <a:pt x="366" y="729"/>
                    </a:lnTo>
                    <a:lnTo>
                      <a:pt x="365" y="728"/>
                    </a:lnTo>
                    <a:lnTo>
                      <a:pt x="364" y="728"/>
                    </a:lnTo>
                    <a:lnTo>
                      <a:pt x="363" y="727"/>
                    </a:lnTo>
                    <a:lnTo>
                      <a:pt x="363" y="726"/>
                    </a:lnTo>
                    <a:lnTo>
                      <a:pt x="362" y="725"/>
                    </a:lnTo>
                    <a:lnTo>
                      <a:pt x="361" y="725"/>
                    </a:lnTo>
                    <a:lnTo>
                      <a:pt x="361" y="724"/>
                    </a:lnTo>
                    <a:lnTo>
                      <a:pt x="360" y="723"/>
                    </a:lnTo>
                    <a:lnTo>
                      <a:pt x="360" y="721"/>
                    </a:lnTo>
                    <a:lnTo>
                      <a:pt x="360" y="720"/>
                    </a:lnTo>
                    <a:lnTo>
                      <a:pt x="359" y="720"/>
                    </a:lnTo>
                    <a:lnTo>
                      <a:pt x="359" y="719"/>
                    </a:lnTo>
                    <a:lnTo>
                      <a:pt x="358" y="718"/>
                    </a:lnTo>
                    <a:lnTo>
                      <a:pt x="355" y="718"/>
                    </a:lnTo>
                    <a:lnTo>
                      <a:pt x="354" y="718"/>
                    </a:lnTo>
                    <a:lnTo>
                      <a:pt x="353" y="717"/>
                    </a:lnTo>
                    <a:lnTo>
                      <a:pt x="353" y="716"/>
                    </a:lnTo>
                    <a:lnTo>
                      <a:pt x="352" y="716"/>
                    </a:lnTo>
                    <a:lnTo>
                      <a:pt x="351" y="716"/>
                    </a:lnTo>
                    <a:lnTo>
                      <a:pt x="350" y="715"/>
                    </a:lnTo>
                    <a:lnTo>
                      <a:pt x="349" y="715"/>
                    </a:lnTo>
                    <a:lnTo>
                      <a:pt x="348" y="715"/>
                    </a:lnTo>
                    <a:lnTo>
                      <a:pt x="347" y="715"/>
                    </a:lnTo>
                    <a:lnTo>
                      <a:pt x="346" y="715"/>
                    </a:lnTo>
                    <a:lnTo>
                      <a:pt x="346" y="714"/>
                    </a:lnTo>
                    <a:lnTo>
                      <a:pt x="346" y="713"/>
                    </a:lnTo>
                    <a:lnTo>
                      <a:pt x="345" y="712"/>
                    </a:lnTo>
                    <a:lnTo>
                      <a:pt x="345" y="711"/>
                    </a:lnTo>
                    <a:lnTo>
                      <a:pt x="344" y="711"/>
                    </a:lnTo>
                    <a:lnTo>
                      <a:pt x="344" y="712"/>
                    </a:lnTo>
                    <a:lnTo>
                      <a:pt x="343" y="712"/>
                    </a:lnTo>
                    <a:lnTo>
                      <a:pt x="343" y="713"/>
                    </a:lnTo>
                    <a:lnTo>
                      <a:pt x="342" y="713"/>
                    </a:lnTo>
                    <a:lnTo>
                      <a:pt x="341" y="711"/>
                    </a:lnTo>
                    <a:lnTo>
                      <a:pt x="340" y="710"/>
                    </a:lnTo>
                    <a:lnTo>
                      <a:pt x="339" y="710"/>
                    </a:lnTo>
                    <a:lnTo>
                      <a:pt x="338" y="711"/>
                    </a:lnTo>
                    <a:lnTo>
                      <a:pt x="338" y="709"/>
                    </a:lnTo>
                    <a:lnTo>
                      <a:pt x="337" y="709"/>
                    </a:lnTo>
                    <a:lnTo>
                      <a:pt x="336" y="708"/>
                    </a:lnTo>
                    <a:lnTo>
                      <a:pt x="335" y="709"/>
                    </a:lnTo>
                    <a:lnTo>
                      <a:pt x="335" y="710"/>
                    </a:lnTo>
                    <a:lnTo>
                      <a:pt x="334" y="710"/>
                    </a:lnTo>
                    <a:lnTo>
                      <a:pt x="333" y="711"/>
                    </a:lnTo>
                    <a:lnTo>
                      <a:pt x="333" y="713"/>
                    </a:lnTo>
                    <a:lnTo>
                      <a:pt x="333" y="714"/>
                    </a:lnTo>
                    <a:lnTo>
                      <a:pt x="332" y="713"/>
                    </a:lnTo>
                    <a:lnTo>
                      <a:pt x="332" y="714"/>
                    </a:lnTo>
                    <a:lnTo>
                      <a:pt x="331" y="714"/>
                    </a:lnTo>
                    <a:lnTo>
                      <a:pt x="330" y="714"/>
                    </a:lnTo>
                    <a:lnTo>
                      <a:pt x="329" y="714"/>
                    </a:lnTo>
                    <a:lnTo>
                      <a:pt x="328" y="713"/>
                    </a:lnTo>
                    <a:lnTo>
                      <a:pt x="327" y="713"/>
                    </a:lnTo>
                    <a:lnTo>
                      <a:pt x="327" y="714"/>
                    </a:lnTo>
                    <a:lnTo>
                      <a:pt x="326" y="713"/>
                    </a:lnTo>
                    <a:lnTo>
                      <a:pt x="326" y="714"/>
                    </a:lnTo>
                    <a:lnTo>
                      <a:pt x="325" y="714"/>
                    </a:lnTo>
                    <a:lnTo>
                      <a:pt x="324" y="714"/>
                    </a:lnTo>
                    <a:lnTo>
                      <a:pt x="323" y="715"/>
                    </a:lnTo>
                    <a:lnTo>
                      <a:pt x="322" y="716"/>
                    </a:lnTo>
                    <a:lnTo>
                      <a:pt x="321" y="716"/>
                    </a:lnTo>
                    <a:lnTo>
                      <a:pt x="320" y="715"/>
                    </a:lnTo>
                    <a:lnTo>
                      <a:pt x="319" y="715"/>
                    </a:lnTo>
                    <a:lnTo>
                      <a:pt x="319" y="716"/>
                    </a:lnTo>
                    <a:lnTo>
                      <a:pt x="319" y="717"/>
                    </a:lnTo>
                    <a:lnTo>
                      <a:pt x="319" y="718"/>
                    </a:lnTo>
                    <a:lnTo>
                      <a:pt x="318" y="717"/>
                    </a:lnTo>
                    <a:lnTo>
                      <a:pt x="317" y="718"/>
                    </a:lnTo>
                    <a:lnTo>
                      <a:pt x="317" y="717"/>
                    </a:lnTo>
                    <a:lnTo>
                      <a:pt x="316" y="718"/>
                    </a:lnTo>
                    <a:lnTo>
                      <a:pt x="316" y="717"/>
                    </a:lnTo>
                    <a:lnTo>
                      <a:pt x="316" y="716"/>
                    </a:lnTo>
                    <a:lnTo>
                      <a:pt x="315" y="716"/>
                    </a:lnTo>
                    <a:lnTo>
                      <a:pt x="315" y="717"/>
                    </a:lnTo>
                    <a:lnTo>
                      <a:pt x="314" y="718"/>
                    </a:lnTo>
                    <a:lnTo>
                      <a:pt x="313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19"/>
                    </a:lnTo>
                    <a:lnTo>
                      <a:pt x="311" y="720"/>
                    </a:lnTo>
                    <a:lnTo>
                      <a:pt x="311" y="721"/>
                    </a:lnTo>
                    <a:lnTo>
                      <a:pt x="311" y="722"/>
                    </a:lnTo>
                    <a:lnTo>
                      <a:pt x="311" y="723"/>
                    </a:lnTo>
                    <a:lnTo>
                      <a:pt x="310" y="723"/>
                    </a:lnTo>
                    <a:lnTo>
                      <a:pt x="310" y="724"/>
                    </a:lnTo>
                    <a:lnTo>
                      <a:pt x="309" y="723"/>
                    </a:lnTo>
                    <a:lnTo>
                      <a:pt x="308" y="723"/>
                    </a:lnTo>
                    <a:lnTo>
                      <a:pt x="307" y="723"/>
                    </a:lnTo>
                    <a:lnTo>
                      <a:pt x="306" y="723"/>
                    </a:lnTo>
                    <a:lnTo>
                      <a:pt x="306" y="722"/>
                    </a:lnTo>
                    <a:lnTo>
                      <a:pt x="305" y="723"/>
                    </a:lnTo>
                    <a:lnTo>
                      <a:pt x="304" y="723"/>
                    </a:lnTo>
                    <a:lnTo>
                      <a:pt x="304" y="722"/>
                    </a:lnTo>
                    <a:lnTo>
                      <a:pt x="304" y="723"/>
                    </a:lnTo>
                    <a:lnTo>
                      <a:pt x="302" y="724"/>
                    </a:lnTo>
                    <a:lnTo>
                      <a:pt x="301" y="724"/>
                    </a:lnTo>
                    <a:lnTo>
                      <a:pt x="300" y="724"/>
                    </a:lnTo>
                    <a:lnTo>
                      <a:pt x="300" y="725"/>
                    </a:lnTo>
                    <a:lnTo>
                      <a:pt x="299" y="725"/>
                    </a:lnTo>
                    <a:lnTo>
                      <a:pt x="298" y="725"/>
                    </a:lnTo>
                    <a:lnTo>
                      <a:pt x="298" y="726"/>
                    </a:lnTo>
                    <a:lnTo>
                      <a:pt x="297" y="726"/>
                    </a:lnTo>
                    <a:lnTo>
                      <a:pt x="296" y="725"/>
                    </a:lnTo>
                    <a:lnTo>
                      <a:pt x="297" y="725"/>
                    </a:lnTo>
                    <a:lnTo>
                      <a:pt x="296" y="725"/>
                    </a:lnTo>
                    <a:lnTo>
                      <a:pt x="295" y="725"/>
                    </a:lnTo>
                    <a:lnTo>
                      <a:pt x="295" y="724"/>
                    </a:lnTo>
                    <a:lnTo>
                      <a:pt x="294" y="724"/>
                    </a:lnTo>
                    <a:lnTo>
                      <a:pt x="294" y="723"/>
                    </a:lnTo>
                    <a:lnTo>
                      <a:pt x="294" y="724"/>
                    </a:lnTo>
                    <a:lnTo>
                      <a:pt x="293" y="723"/>
                    </a:lnTo>
                    <a:lnTo>
                      <a:pt x="292" y="724"/>
                    </a:lnTo>
                    <a:lnTo>
                      <a:pt x="291" y="724"/>
                    </a:lnTo>
                    <a:lnTo>
                      <a:pt x="291" y="725"/>
                    </a:lnTo>
                    <a:lnTo>
                      <a:pt x="290" y="725"/>
                    </a:lnTo>
                    <a:lnTo>
                      <a:pt x="289" y="726"/>
                    </a:lnTo>
                    <a:lnTo>
                      <a:pt x="289" y="725"/>
                    </a:lnTo>
                    <a:lnTo>
                      <a:pt x="288" y="725"/>
                    </a:lnTo>
                    <a:lnTo>
                      <a:pt x="288" y="726"/>
                    </a:lnTo>
                    <a:lnTo>
                      <a:pt x="287" y="725"/>
                    </a:lnTo>
                    <a:lnTo>
                      <a:pt x="287" y="726"/>
                    </a:lnTo>
                    <a:lnTo>
                      <a:pt x="286" y="726"/>
                    </a:lnTo>
                    <a:lnTo>
                      <a:pt x="286" y="725"/>
                    </a:lnTo>
                    <a:lnTo>
                      <a:pt x="285" y="725"/>
                    </a:lnTo>
                    <a:lnTo>
                      <a:pt x="284" y="725"/>
                    </a:lnTo>
                    <a:lnTo>
                      <a:pt x="284" y="726"/>
                    </a:lnTo>
                    <a:lnTo>
                      <a:pt x="284" y="727"/>
                    </a:lnTo>
                    <a:lnTo>
                      <a:pt x="280" y="727"/>
                    </a:lnTo>
                    <a:lnTo>
                      <a:pt x="279" y="726"/>
                    </a:lnTo>
                    <a:lnTo>
                      <a:pt x="278" y="726"/>
                    </a:lnTo>
                    <a:lnTo>
                      <a:pt x="278" y="725"/>
                    </a:lnTo>
                    <a:lnTo>
                      <a:pt x="277" y="725"/>
                    </a:lnTo>
                    <a:lnTo>
                      <a:pt x="276" y="725"/>
                    </a:lnTo>
                    <a:lnTo>
                      <a:pt x="276" y="724"/>
                    </a:lnTo>
                    <a:lnTo>
                      <a:pt x="275" y="723"/>
                    </a:lnTo>
                    <a:lnTo>
                      <a:pt x="274" y="722"/>
                    </a:lnTo>
                    <a:lnTo>
                      <a:pt x="273" y="722"/>
                    </a:lnTo>
                    <a:lnTo>
                      <a:pt x="272" y="723"/>
                    </a:lnTo>
                    <a:lnTo>
                      <a:pt x="271" y="726"/>
                    </a:lnTo>
                    <a:lnTo>
                      <a:pt x="270" y="726"/>
                    </a:lnTo>
                    <a:lnTo>
                      <a:pt x="269" y="725"/>
                    </a:lnTo>
                    <a:lnTo>
                      <a:pt x="268" y="724"/>
                    </a:lnTo>
                    <a:lnTo>
                      <a:pt x="267" y="724"/>
                    </a:lnTo>
                    <a:lnTo>
                      <a:pt x="267" y="723"/>
                    </a:lnTo>
                    <a:lnTo>
                      <a:pt x="266" y="723"/>
                    </a:lnTo>
                    <a:lnTo>
                      <a:pt x="265" y="723"/>
                    </a:lnTo>
                    <a:lnTo>
                      <a:pt x="264" y="722"/>
                    </a:lnTo>
                    <a:lnTo>
                      <a:pt x="263" y="722"/>
                    </a:lnTo>
                    <a:lnTo>
                      <a:pt x="263" y="721"/>
                    </a:lnTo>
                    <a:lnTo>
                      <a:pt x="263" y="720"/>
                    </a:lnTo>
                    <a:lnTo>
                      <a:pt x="262" y="720"/>
                    </a:lnTo>
                    <a:lnTo>
                      <a:pt x="262" y="718"/>
                    </a:lnTo>
                    <a:lnTo>
                      <a:pt x="261" y="717"/>
                    </a:lnTo>
                    <a:lnTo>
                      <a:pt x="261" y="716"/>
                    </a:lnTo>
                    <a:lnTo>
                      <a:pt x="262" y="712"/>
                    </a:lnTo>
                    <a:lnTo>
                      <a:pt x="261" y="712"/>
                    </a:lnTo>
                    <a:lnTo>
                      <a:pt x="261" y="711"/>
                    </a:lnTo>
                    <a:lnTo>
                      <a:pt x="261" y="710"/>
                    </a:lnTo>
                    <a:lnTo>
                      <a:pt x="261" y="708"/>
                    </a:lnTo>
                    <a:lnTo>
                      <a:pt x="261" y="707"/>
                    </a:lnTo>
                    <a:lnTo>
                      <a:pt x="260" y="707"/>
                    </a:lnTo>
                    <a:lnTo>
                      <a:pt x="261" y="705"/>
                    </a:lnTo>
                    <a:lnTo>
                      <a:pt x="262" y="705"/>
                    </a:lnTo>
                    <a:lnTo>
                      <a:pt x="262" y="704"/>
                    </a:lnTo>
                    <a:lnTo>
                      <a:pt x="262" y="703"/>
                    </a:lnTo>
                    <a:lnTo>
                      <a:pt x="262" y="702"/>
                    </a:lnTo>
                    <a:lnTo>
                      <a:pt x="261" y="701"/>
                    </a:lnTo>
                    <a:lnTo>
                      <a:pt x="261" y="700"/>
                    </a:lnTo>
                    <a:lnTo>
                      <a:pt x="261" y="699"/>
                    </a:lnTo>
                    <a:lnTo>
                      <a:pt x="261" y="698"/>
                    </a:lnTo>
                    <a:lnTo>
                      <a:pt x="262" y="697"/>
                    </a:lnTo>
                    <a:lnTo>
                      <a:pt x="262" y="696"/>
                    </a:lnTo>
                    <a:lnTo>
                      <a:pt x="262" y="695"/>
                    </a:lnTo>
                    <a:lnTo>
                      <a:pt x="261" y="695"/>
                    </a:lnTo>
                    <a:lnTo>
                      <a:pt x="260" y="696"/>
                    </a:lnTo>
                    <a:lnTo>
                      <a:pt x="260" y="695"/>
                    </a:lnTo>
                    <a:lnTo>
                      <a:pt x="259" y="695"/>
                    </a:lnTo>
                    <a:lnTo>
                      <a:pt x="260" y="695"/>
                    </a:lnTo>
                    <a:lnTo>
                      <a:pt x="259" y="694"/>
                    </a:lnTo>
                    <a:lnTo>
                      <a:pt x="260" y="694"/>
                    </a:lnTo>
                    <a:lnTo>
                      <a:pt x="260" y="692"/>
                    </a:lnTo>
                    <a:lnTo>
                      <a:pt x="259" y="692"/>
                    </a:lnTo>
                    <a:lnTo>
                      <a:pt x="259" y="691"/>
                    </a:lnTo>
                    <a:lnTo>
                      <a:pt x="259" y="690"/>
                    </a:lnTo>
                    <a:lnTo>
                      <a:pt x="259" y="689"/>
                    </a:lnTo>
                    <a:lnTo>
                      <a:pt x="258" y="688"/>
                    </a:lnTo>
                    <a:lnTo>
                      <a:pt x="257" y="688"/>
                    </a:lnTo>
                    <a:lnTo>
                      <a:pt x="257" y="687"/>
                    </a:lnTo>
                    <a:lnTo>
                      <a:pt x="255" y="687"/>
                    </a:lnTo>
                    <a:lnTo>
                      <a:pt x="255" y="686"/>
                    </a:lnTo>
                    <a:lnTo>
                      <a:pt x="253" y="686"/>
                    </a:lnTo>
                    <a:lnTo>
                      <a:pt x="252" y="686"/>
                    </a:lnTo>
                    <a:lnTo>
                      <a:pt x="253" y="685"/>
                    </a:lnTo>
                    <a:lnTo>
                      <a:pt x="253" y="684"/>
                    </a:lnTo>
                    <a:lnTo>
                      <a:pt x="253" y="683"/>
                    </a:lnTo>
                    <a:lnTo>
                      <a:pt x="253" y="682"/>
                    </a:lnTo>
                    <a:lnTo>
                      <a:pt x="254" y="681"/>
                    </a:lnTo>
                    <a:lnTo>
                      <a:pt x="253" y="680"/>
                    </a:lnTo>
                    <a:lnTo>
                      <a:pt x="254" y="680"/>
                    </a:lnTo>
                    <a:lnTo>
                      <a:pt x="253" y="678"/>
                    </a:lnTo>
                    <a:lnTo>
                      <a:pt x="253" y="677"/>
                    </a:lnTo>
                    <a:lnTo>
                      <a:pt x="253" y="676"/>
                    </a:lnTo>
                    <a:lnTo>
                      <a:pt x="253" y="675"/>
                    </a:lnTo>
                    <a:lnTo>
                      <a:pt x="252" y="675"/>
                    </a:lnTo>
                    <a:lnTo>
                      <a:pt x="252" y="673"/>
                    </a:lnTo>
                    <a:lnTo>
                      <a:pt x="251" y="671"/>
                    </a:lnTo>
                    <a:lnTo>
                      <a:pt x="251" y="670"/>
                    </a:lnTo>
                    <a:lnTo>
                      <a:pt x="252" y="670"/>
                    </a:lnTo>
                    <a:lnTo>
                      <a:pt x="253" y="668"/>
                    </a:lnTo>
                    <a:lnTo>
                      <a:pt x="252" y="667"/>
                    </a:lnTo>
                    <a:lnTo>
                      <a:pt x="253" y="666"/>
                    </a:lnTo>
                    <a:lnTo>
                      <a:pt x="254" y="665"/>
                    </a:lnTo>
                    <a:lnTo>
                      <a:pt x="255" y="663"/>
                    </a:lnTo>
                    <a:lnTo>
                      <a:pt x="255" y="662"/>
                    </a:lnTo>
                    <a:lnTo>
                      <a:pt x="256" y="661"/>
                    </a:lnTo>
                    <a:lnTo>
                      <a:pt x="256" y="660"/>
                    </a:lnTo>
                    <a:lnTo>
                      <a:pt x="256" y="659"/>
                    </a:lnTo>
                    <a:lnTo>
                      <a:pt x="256" y="658"/>
                    </a:lnTo>
                    <a:lnTo>
                      <a:pt x="255" y="658"/>
                    </a:lnTo>
                    <a:lnTo>
                      <a:pt x="255" y="657"/>
                    </a:lnTo>
                    <a:lnTo>
                      <a:pt x="254" y="656"/>
                    </a:lnTo>
                    <a:lnTo>
                      <a:pt x="253" y="655"/>
                    </a:lnTo>
                    <a:lnTo>
                      <a:pt x="253" y="654"/>
                    </a:lnTo>
                    <a:lnTo>
                      <a:pt x="252" y="654"/>
                    </a:lnTo>
                    <a:lnTo>
                      <a:pt x="252" y="653"/>
                    </a:lnTo>
                    <a:lnTo>
                      <a:pt x="252" y="652"/>
                    </a:lnTo>
                    <a:lnTo>
                      <a:pt x="252" y="650"/>
                    </a:lnTo>
                    <a:lnTo>
                      <a:pt x="252" y="649"/>
                    </a:lnTo>
                    <a:lnTo>
                      <a:pt x="253" y="649"/>
                    </a:lnTo>
                    <a:lnTo>
                      <a:pt x="254" y="648"/>
                    </a:lnTo>
                    <a:lnTo>
                      <a:pt x="255" y="647"/>
                    </a:lnTo>
                    <a:lnTo>
                      <a:pt x="254" y="646"/>
                    </a:lnTo>
                    <a:lnTo>
                      <a:pt x="253" y="645"/>
                    </a:lnTo>
                    <a:lnTo>
                      <a:pt x="254" y="645"/>
                    </a:lnTo>
                    <a:lnTo>
                      <a:pt x="253" y="644"/>
                    </a:lnTo>
                    <a:lnTo>
                      <a:pt x="253" y="643"/>
                    </a:lnTo>
                    <a:lnTo>
                      <a:pt x="254" y="643"/>
                    </a:lnTo>
                    <a:lnTo>
                      <a:pt x="255" y="642"/>
                    </a:lnTo>
                    <a:lnTo>
                      <a:pt x="255" y="641"/>
                    </a:lnTo>
                    <a:lnTo>
                      <a:pt x="255" y="640"/>
                    </a:lnTo>
                    <a:lnTo>
                      <a:pt x="254" y="640"/>
                    </a:lnTo>
                    <a:lnTo>
                      <a:pt x="254" y="639"/>
                    </a:lnTo>
                    <a:lnTo>
                      <a:pt x="253" y="639"/>
                    </a:lnTo>
                    <a:lnTo>
                      <a:pt x="253" y="638"/>
                    </a:lnTo>
                    <a:lnTo>
                      <a:pt x="254" y="638"/>
                    </a:lnTo>
                    <a:lnTo>
                      <a:pt x="254" y="637"/>
                    </a:lnTo>
                    <a:lnTo>
                      <a:pt x="253" y="637"/>
                    </a:lnTo>
                    <a:lnTo>
                      <a:pt x="254" y="637"/>
                    </a:lnTo>
                    <a:lnTo>
                      <a:pt x="253" y="636"/>
                    </a:lnTo>
                    <a:lnTo>
                      <a:pt x="252" y="636"/>
                    </a:lnTo>
                    <a:lnTo>
                      <a:pt x="251" y="635"/>
                    </a:lnTo>
                    <a:lnTo>
                      <a:pt x="250" y="635"/>
                    </a:lnTo>
                    <a:lnTo>
                      <a:pt x="249" y="635"/>
                    </a:lnTo>
                    <a:lnTo>
                      <a:pt x="248" y="636"/>
                    </a:lnTo>
                    <a:lnTo>
                      <a:pt x="248" y="633"/>
                    </a:lnTo>
                    <a:lnTo>
                      <a:pt x="248" y="632"/>
                    </a:lnTo>
                    <a:lnTo>
                      <a:pt x="248" y="630"/>
                    </a:lnTo>
                    <a:lnTo>
                      <a:pt x="247" y="629"/>
                    </a:lnTo>
                    <a:lnTo>
                      <a:pt x="246" y="628"/>
                    </a:lnTo>
                    <a:lnTo>
                      <a:pt x="247" y="628"/>
                    </a:lnTo>
                    <a:lnTo>
                      <a:pt x="247" y="626"/>
                    </a:lnTo>
                    <a:lnTo>
                      <a:pt x="247" y="625"/>
                    </a:lnTo>
                    <a:lnTo>
                      <a:pt x="247" y="624"/>
                    </a:lnTo>
                    <a:lnTo>
                      <a:pt x="246" y="623"/>
                    </a:lnTo>
                    <a:lnTo>
                      <a:pt x="245" y="623"/>
                    </a:lnTo>
                    <a:lnTo>
                      <a:pt x="245" y="622"/>
                    </a:lnTo>
                    <a:lnTo>
                      <a:pt x="244" y="622"/>
                    </a:lnTo>
                    <a:lnTo>
                      <a:pt x="245" y="620"/>
                    </a:lnTo>
                    <a:lnTo>
                      <a:pt x="245" y="619"/>
                    </a:lnTo>
                    <a:lnTo>
                      <a:pt x="246" y="618"/>
                    </a:lnTo>
                    <a:lnTo>
                      <a:pt x="246" y="617"/>
                    </a:lnTo>
                    <a:lnTo>
                      <a:pt x="245" y="616"/>
                    </a:lnTo>
                    <a:lnTo>
                      <a:pt x="245" y="615"/>
                    </a:lnTo>
                    <a:lnTo>
                      <a:pt x="245" y="614"/>
                    </a:lnTo>
                    <a:lnTo>
                      <a:pt x="244" y="614"/>
                    </a:lnTo>
                    <a:lnTo>
                      <a:pt x="244" y="613"/>
                    </a:lnTo>
                    <a:lnTo>
                      <a:pt x="244" y="612"/>
                    </a:lnTo>
                    <a:lnTo>
                      <a:pt x="244" y="611"/>
                    </a:lnTo>
                    <a:lnTo>
                      <a:pt x="244" y="610"/>
                    </a:lnTo>
                    <a:lnTo>
                      <a:pt x="244" y="609"/>
                    </a:lnTo>
                    <a:lnTo>
                      <a:pt x="244" y="608"/>
                    </a:lnTo>
                    <a:lnTo>
                      <a:pt x="244" y="607"/>
                    </a:lnTo>
                    <a:lnTo>
                      <a:pt x="243" y="607"/>
                    </a:lnTo>
                    <a:lnTo>
                      <a:pt x="243" y="606"/>
                    </a:lnTo>
                    <a:lnTo>
                      <a:pt x="243" y="605"/>
                    </a:lnTo>
                    <a:lnTo>
                      <a:pt x="242" y="604"/>
                    </a:lnTo>
                    <a:lnTo>
                      <a:pt x="243" y="603"/>
                    </a:lnTo>
                    <a:lnTo>
                      <a:pt x="243" y="601"/>
                    </a:lnTo>
                    <a:lnTo>
                      <a:pt x="244" y="600"/>
                    </a:lnTo>
                    <a:lnTo>
                      <a:pt x="244" y="599"/>
                    </a:lnTo>
                    <a:lnTo>
                      <a:pt x="243" y="599"/>
                    </a:lnTo>
                    <a:lnTo>
                      <a:pt x="244" y="598"/>
                    </a:lnTo>
                    <a:lnTo>
                      <a:pt x="244" y="597"/>
                    </a:lnTo>
                    <a:lnTo>
                      <a:pt x="245" y="597"/>
                    </a:lnTo>
                    <a:lnTo>
                      <a:pt x="245" y="596"/>
                    </a:lnTo>
                    <a:lnTo>
                      <a:pt x="245" y="595"/>
                    </a:lnTo>
                    <a:lnTo>
                      <a:pt x="246" y="595"/>
                    </a:lnTo>
                    <a:lnTo>
                      <a:pt x="247" y="595"/>
                    </a:lnTo>
                    <a:lnTo>
                      <a:pt x="247" y="594"/>
                    </a:lnTo>
                    <a:lnTo>
                      <a:pt x="247" y="593"/>
                    </a:lnTo>
                    <a:lnTo>
                      <a:pt x="247" y="592"/>
                    </a:lnTo>
                    <a:lnTo>
                      <a:pt x="248" y="592"/>
                    </a:lnTo>
                    <a:lnTo>
                      <a:pt x="248" y="591"/>
                    </a:lnTo>
                    <a:lnTo>
                      <a:pt x="248" y="590"/>
                    </a:lnTo>
                    <a:lnTo>
                      <a:pt x="248" y="589"/>
                    </a:lnTo>
                    <a:lnTo>
                      <a:pt x="248" y="588"/>
                    </a:lnTo>
                    <a:lnTo>
                      <a:pt x="248" y="587"/>
                    </a:lnTo>
                    <a:lnTo>
                      <a:pt x="248" y="586"/>
                    </a:lnTo>
                    <a:lnTo>
                      <a:pt x="248" y="585"/>
                    </a:lnTo>
                    <a:lnTo>
                      <a:pt x="248" y="584"/>
                    </a:lnTo>
                    <a:lnTo>
                      <a:pt x="248" y="583"/>
                    </a:lnTo>
                    <a:lnTo>
                      <a:pt x="247" y="583"/>
                    </a:lnTo>
                    <a:lnTo>
                      <a:pt x="247" y="580"/>
                    </a:lnTo>
                    <a:lnTo>
                      <a:pt x="247" y="579"/>
                    </a:lnTo>
                    <a:lnTo>
                      <a:pt x="245" y="578"/>
                    </a:lnTo>
                    <a:lnTo>
                      <a:pt x="244" y="578"/>
                    </a:lnTo>
                    <a:lnTo>
                      <a:pt x="243" y="577"/>
                    </a:lnTo>
                    <a:lnTo>
                      <a:pt x="243" y="576"/>
                    </a:lnTo>
                    <a:lnTo>
                      <a:pt x="241" y="576"/>
                    </a:lnTo>
                    <a:lnTo>
                      <a:pt x="241" y="575"/>
                    </a:lnTo>
                    <a:lnTo>
                      <a:pt x="240" y="575"/>
                    </a:lnTo>
                    <a:lnTo>
                      <a:pt x="240" y="574"/>
                    </a:lnTo>
                    <a:lnTo>
                      <a:pt x="240" y="573"/>
                    </a:lnTo>
                    <a:lnTo>
                      <a:pt x="239" y="572"/>
                    </a:lnTo>
                    <a:lnTo>
                      <a:pt x="238" y="572"/>
                    </a:lnTo>
                    <a:lnTo>
                      <a:pt x="237" y="570"/>
                    </a:lnTo>
                    <a:lnTo>
                      <a:pt x="236" y="569"/>
                    </a:lnTo>
                    <a:lnTo>
                      <a:pt x="236" y="568"/>
                    </a:lnTo>
                    <a:lnTo>
                      <a:pt x="236" y="567"/>
                    </a:lnTo>
                    <a:lnTo>
                      <a:pt x="235" y="566"/>
                    </a:lnTo>
                    <a:lnTo>
                      <a:pt x="235" y="565"/>
                    </a:lnTo>
                    <a:lnTo>
                      <a:pt x="235" y="564"/>
                    </a:lnTo>
                    <a:lnTo>
                      <a:pt x="235" y="563"/>
                    </a:lnTo>
                    <a:lnTo>
                      <a:pt x="236" y="563"/>
                    </a:lnTo>
                    <a:lnTo>
                      <a:pt x="236" y="562"/>
                    </a:lnTo>
                    <a:lnTo>
                      <a:pt x="237" y="562"/>
                    </a:lnTo>
                    <a:lnTo>
                      <a:pt x="236" y="561"/>
                    </a:lnTo>
                    <a:lnTo>
                      <a:pt x="237" y="561"/>
                    </a:lnTo>
                    <a:lnTo>
                      <a:pt x="237" y="559"/>
                    </a:lnTo>
                    <a:lnTo>
                      <a:pt x="237" y="558"/>
                    </a:lnTo>
                    <a:lnTo>
                      <a:pt x="237" y="557"/>
                    </a:lnTo>
                    <a:lnTo>
                      <a:pt x="236" y="556"/>
                    </a:lnTo>
                    <a:lnTo>
                      <a:pt x="236" y="555"/>
                    </a:lnTo>
                    <a:lnTo>
                      <a:pt x="236" y="554"/>
                    </a:lnTo>
                    <a:lnTo>
                      <a:pt x="235" y="554"/>
                    </a:lnTo>
                    <a:lnTo>
                      <a:pt x="234" y="554"/>
                    </a:lnTo>
                    <a:lnTo>
                      <a:pt x="233" y="554"/>
                    </a:lnTo>
                    <a:lnTo>
                      <a:pt x="232" y="554"/>
                    </a:lnTo>
                    <a:lnTo>
                      <a:pt x="231" y="554"/>
                    </a:lnTo>
                    <a:lnTo>
                      <a:pt x="231" y="553"/>
                    </a:lnTo>
                    <a:lnTo>
                      <a:pt x="230" y="552"/>
                    </a:lnTo>
                    <a:lnTo>
                      <a:pt x="231" y="552"/>
                    </a:lnTo>
                    <a:lnTo>
                      <a:pt x="231" y="551"/>
                    </a:lnTo>
                    <a:lnTo>
                      <a:pt x="230" y="550"/>
                    </a:lnTo>
                    <a:lnTo>
                      <a:pt x="229" y="550"/>
                    </a:lnTo>
                    <a:lnTo>
                      <a:pt x="229" y="549"/>
                    </a:lnTo>
                    <a:lnTo>
                      <a:pt x="228" y="549"/>
                    </a:lnTo>
                    <a:lnTo>
                      <a:pt x="228" y="547"/>
                    </a:lnTo>
                    <a:lnTo>
                      <a:pt x="227" y="546"/>
                    </a:lnTo>
                    <a:lnTo>
                      <a:pt x="227" y="545"/>
                    </a:lnTo>
                    <a:lnTo>
                      <a:pt x="227" y="544"/>
                    </a:lnTo>
                    <a:lnTo>
                      <a:pt x="227" y="543"/>
                    </a:lnTo>
                    <a:lnTo>
                      <a:pt x="226" y="543"/>
                    </a:lnTo>
                    <a:lnTo>
                      <a:pt x="225" y="543"/>
                    </a:lnTo>
                    <a:lnTo>
                      <a:pt x="222" y="543"/>
                    </a:lnTo>
                    <a:lnTo>
                      <a:pt x="221" y="543"/>
                    </a:lnTo>
                    <a:lnTo>
                      <a:pt x="220" y="542"/>
                    </a:lnTo>
                    <a:lnTo>
                      <a:pt x="219" y="542"/>
                    </a:lnTo>
                    <a:lnTo>
                      <a:pt x="218" y="542"/>
                    </a:lnTo>
                    <a:lnTo>
                      <a:pt x="217" y="543"/>
                    </a:lnTo>
                    <a:lnTo>
                      <a:pt x="216" y="544"/>
                    </a:lnTo>
                    <a:lnTo>
                      <a:pt x="216" y="543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3"/>
                    </a:lnTo>
                    <a:lnTo>
                      <a:pt x="213" y="542"/>
                    </a:lnTo>
                    <a:lnTo>
                      <a:pt x="212" y="542"/>
                    </a:lnTo>
                    <a:lnTo>
                      <a:pt x="211" y="543"/>
                    </a:lnTo>
                    <a:lnTo>
                      <a:pt x="211" y="544"/>
                    </a:lnTo>
                    <a:lnTo>
                      <a:pt x="210" y="544"/>
                    </a:lnTo>
                    <a:lnTo>
                      <a:pt x="210" y="543"/>
                    </a:lnTo>
                    <a:lnTo>
                      <a:pt x="209" y="543"/>
                    </a:lnTo>
                    <a:lnTo>
                      <a:pt x="208" y="543"/>
                    </a:lnTo>
                    <a:lnTo>
                      <a:pt x="208" y="542"/>
                    </a:lnTo>
                    <a:lnTo>
                      <a:pt x="207" y="542"/>
                    </a:lnTo>
                    <a:lnTo>
                      <a:pt x="205" y="542"/>
                    </a:lnTo>
                    <a:lnTo>
                      <a:pt x="204" y="542"/>
                    </a:lnTo>
                    <a:lnTo>
                      <a:pt x="204" y="543"/>
                    </a:lnTo>
                    <a:lnTo>
                      <a:pt x="203" y="543"/>
                    </a:lnTo>
                    <a:lnTo>
                      <a:pt x="203" y="542"/>
                    </a:lnTo>
                    <a:lnTo>
                      <a:pt x="203" y="543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1" y="542"/>
                    </a:lnTo>
                    <a:lnTo>
                      <a:pt x="200" y="542"/>
                    </a:lnTo>
                    <a:lnTo>
                      <a:pt x="200" y="541"/>
                    </a:lnTo>
                    <a:lnTo>
                      <a:pt x="199" y="541"/>
                    </a:lnTo>
                    <a:lnTo>
                      <a:pt x="198" y="541"/>
                    </a:lnTo>
                    <a:lnTo>
                      <a:pt x="198" y="542"/>
                    </a:lnTo>
                    <a:lnTo>
                      <a:pt x="197" y="542"/>
                    </a:lnTo>
                    <a:lnTo>
                      <a:pt x="196" y="542"/>
                    </a:lnTo>
                    <a:lnTo>
                      <a:pt x="195" y="542"/>
                    </a:lnTo>
                    <a:lnTo>
                      <a:pt x="195" y="543"/>
                    </a:lnTo>
                    <a:lnTo>
                      <a:pt x="194" y="542"/>
                    </a:lnTo>
                    <a:lnTo>
                      <a:pt x="193" y="542"/>
                    </a:lnTo>
                    <a:lnTo>
                      <a:pt x="193" y="541"/>
                    </a:lnTo>
                    <a:lnTo>
                      <a:pt x="192" y="541"/>
                    </a:lnTo>
                    <a:lnTo>
                      <a:pt x="191" y="541"/>
                    </a:lnTo>
                    <a:lnTo>
                      <a:pt x="190" y="541"/>
                    </a:lnTo>
                    <a:lnTo>
                      <a:pt x="189" y="540"/>
                    </a:lnTo>
                    <a:lnTo>
                      <a:pt x="188" y="539"/>
                    </a:lnTo>
                    <a:lnTo>
                      <a:pt x="188" y="538"/>
                    </a:lnTo>
                    <a:lnTo>
                      <a:pt x="188" y="537"/>
                    </a:lnTo>
                    <a:lnTo>
                      <a:pt x="187" y="537"/>
                    </a:lnTo>
                    <a:lnTo>
                      <a:pt x="186" y="537"/>
                    </a:lnTo>
                    <a:lnTo>
                      <a:pt x="185" y="537"/>
                    </a:lnTo>
                    <a:lnTo>
                      <a:pt x="184" y="537"/>
                    </a:lnTo>
                    <a:lnTo>
                      <a:pt x="184" y="536"/>
                    </a:lnTo>
                    <a:lnTo>
                      <a:pt x="183" y="536"/>
                    </a:lnTo>
                    <a:lnTo>
                      <a:pt x="182" y="535"/>
                    </a:lnTo>
                    <a:lnTo>
                      <a:pt x="181" y="534"/>
                    </a:lnTo>
                    <a:lnTo>
                      <a:pt x="180" y="535"/>
                    </a:lnTo>
                    <a:lnTo>
                      <a:pt x="180" y="534"/>
                    </a:lnTo>
                    <a:lnTo>
                      <a:pt x="179" y="534"/>
                    </a:lnTo>
                    <a:lnTo>
                      <a:pt x="179" y="533"/>
                    </a:lnTo>
                    <a:lnTo>
                      <a:pt x="178" y="533"/>
                    </a:lnTo>
                    <a:lnTo>
                      <a:pt x="178" y="532"/>
                    </a:lnTo>
                    <a:lnTo>
                      <a:pt x="178" y="531"/>
                    </a:lnTo>
                    <a:lnTo>
                      <a:pt x="177" y="531"/>
                    </a:lnTo>
                    <a:lnTo>
                      <a:pt x="177" y="530"/>
                    </a:lnTo>
                    <a:lnTo>
                      <a:pt x="176" y="530"/>
                    </a:lnTo>
                    <a:lnTo>
                      <a:pt x="176" y="529"/>
                    </a:lnTo>
                    <a:lnTo>
                      <a:pt x="175" y="529"/>
                    </a:lnTo>
                    <a:lnTo>
                      <a:pt x="175" y="528"/>
                    </a:lnTo>
                    <a:lnTo>
                      <a:pt x="175" y="527"/>
                    </a:lnTo>
                    <a:lnTo>
                      <a:pt x="175" y="526"/>
                    </a:lnTo>
                    <a:lnTo>
                      <a:pt x="175" y="525"/>
                    </a:lnTo>
                    <a:lnTo>
                      <a:pt x="174" y="524"/>
                    </a:lnTo>
                    <a:lnTo>
                      <a:pt x="174" y="523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0"/>
                    </a:lnTo>
                    <a:lnTo>
                      <a:pt x="172" y="520"/>
                    </a:lnTo>
                    <a:lnTo>
                      <a:pt x="171" y="520"/>
                    </a:lnTo>
                    <a:lnTo>
                      <a:pt x="170" y="521"/>
                    </a:lnTo>
                    <a:lnTo>
                      <a:pt x="170" y="520"/>
                    </a:lnTo>
                    <a:lnTo>
                      <a:pt x="169" y="520"/>
                    </a:lnTo>
                    <a:lnTo>
                      <a:pt x="169" y="521"/>
                    </a:lnTo>
                    <a:lnTo>
                      <a:pt x="168" y="520"/>
                    </a:lnTo>
                    <a:lnTo>
                      <a:pt x="168" y="521"/>
                    </a:lnTo>
                    <a:lnTo>
                      <a:pt x="167" y="520"/>
                    </a:lnTo>
                    <a:lnTo>
                      <a:pt x="166" y="520"/>
                    </a:lnTo>
                    <a:lnTo>
                      <a:pt x="165" y="520"/>
                    </a:lnTo>
                    <a:lnTo>
                      <a:pt x="165" y="521"/>
                    </a:lnTo>
                    <a:lnTo>
                      <a:pt x="164" y="521"/>
                    </a:lnTo>
                    <a:lnTo>
                      <a:pt x="163" y="522"/>
                    </a:lnTo>
                    <a:lnTo>
                      <a:pt x="163" y="521"/>
                    </a:lnTo>
                    <a:lnTo>
                      <a:pt x="162" y="522"/>
                    </a:lnTo>
                    <a:lnTo>
                      <a:pt x="161" y="522"/>
                    </a:lnTo>
                    <a:lnTo>
                      <a:pt x="161" y="523"/>
                    </a:lnTo>
                    <a:lnTo>
                      <a:pt x="160" y="524"/>
                    </a:lnTo>
                    <a:lnTo>
                      <a:pt x="160" y="525"/>
                    </a:lnTo>
                    <a:lnTo>
                      <a:pt x="160" y="526"/>
                    </a:lnTo>
                    <a:lnTo>
                      <a:pt x="159" y="527"/>
                    </a:lnTo>
                    <a:lnTo>
                      <a:pt x="158" y="527"/>
                    </a:lnTo>
                    <a:lnTo>
                      <a:pt x="159" y="528"/>
                    </a:lnTo>
                    <a:lnTo>
                      <a:pt x="158" y="529"/>
                    </a:lnTo>
                    <a:lnTo>
                      <a:pt x="157" y="529"/>
                    </a:lnTo>
                    <a:lnTo>
                      <a:pt x="157" y="530"/>
                    </a:lnTo>
                    <a:lnTo>
                      <a:pt x="157" y="531"/>
                    </a:lnTo>
                    <a:lnTo>
                      <a:pt x="157" y="532"/>
                    </a:lnTo>
                    <a:lnTo>
                      <a:pt x="156" y="532"/>
                    </a:lnTo>
                    <a:lnTo>
                      <a:pt x="156" y="533"/>
                    </a:lnTo>
                    <a:lnTo>
                      <a:pt x="155" y="533"/>
                    </a:lnTo>
                    <a:lnTo>
                      <a:pt x="154" y="533"/>
                    </a:lnTo>
                    <a:lnTo>
                      <a:pt x="154" y="534"/>
                    </a:lnTo>
                    <a:lnTo>
                      <a:pt x="153" y="534"/>
                    </a:lnTo>
                    <a:lnTo>
                      <a:pt x="152" y="534"/>
                    </a:lnTo>
                    <a:lnTo>
                      <a:pt x="152" y="535"/>
                    </a:lnTo>
                    <a:lnTo>
                      <a:pt x="151" y="535"/>
                    </a:lnTo>
                    <a:lnTo>
                      <a:pt x="152" y="535"/>
                    </a:lnTo>
                    <a:lnTo>
                      <a:pt x="152" y="536"/>
                    </a:lnTo>
                    <a:lnTo>
                      <a:pt x="151" y="536"/>
                    </a:lnTo>
                    <a:lnTo>
                      <a:pt x="150" y="536"/>
                    </a:lnTo>
                    <a:lnTo>
                      <a:pt x="150" y="537"/>
                    </a:lnTo>
                    <a:lnTo>
                      <a:pt x="149" y="537"/>
                    </a:lnTo>
                    <a:lnTo>
                      <a:pt x="148" y="537"/>
                    </a:lnTo>
                    <a:lnTo>
                      <a:pt x="148" y="538"/>
                    </a:lnTo>
                    <a:lnTo>
                      <a:pt x="149" y="538"/>
                    </a:lnTo>
                    <a:lnTo>
                      <a:pt x="149" y="539"/>
                    </a:lnTo>
                    <a:lnTo>
                      <a:pt x="148" y="539"/>
                    </a:lnTo>
                    <a:lnTo>
                      <a:pt x="147" y="538"/>
                    </a:lnTo>
                    <a:lnTo>
                      <a:pt x="146" y="538"/>
                    </a:lnTo>
                    <a:lnTo>
                      <a:pt x="145" y="537"/>
                    </a:lnTo>
                    <a:lnTo>
                      <a:pt x="144" y="537"/>
                    </a:lnTo>
                    <a:lnTo>
                      <a:pt x="144" y="536"/>
                    </a:lnTo>
                    <a:lnTo>
                      <a:pt x="144" y="535"/>
                    </a:lnTo>
                    <a:lnTo>
                      <a:pt x="144" y="534"/>
                    </a:lnTo>
                    <a:lnTo>
                      <a:pt x="144" y="535"/>
                    </a:lnTo>
                    <a:lnTo>
                      <a:pt x="143" y="535"/>
                    </a:lnTo>
                    <a:lnTo>
                      <a:pt x="143" y="534"/>
                    </a:lnTo>
                    <a:lnTo>
                      <a:pt x="142" y="534"/>
                    </a:lnTo>
                    <a:lnTo>
                      <a:pt x="142" y="535"/>
                    </a:lnTo>
                    <a:lnTo>
                      <a:pt x="143" y="535"/>
                    </a:lnTo>
                    <a:lnTo>
                      <a:pt x="143" y="536"/>
                    </a:lnTo>
                    <a:lnTo>
                      <a:pt x="142" y="536"/>
                    </a:lnTo>
                    <a:lnTo>
                      <a:pt x="142" y="537"/>
                    </a:lnTo>
                    <a:lnTo>
                      <a:pt x="141" y="537"/>
                    </a:lnTo>
                    <a:lnTo>
                      <a:pt x="141" y="538"/>
                    </a:lnTo>
                    <a:lnTo>
                      <a:pt x="140" y="538"/>
                    </a:lnTo>
                    <a:lnTo>
                      <a:pt x="140" y="539"/>
                    </a:lnTo>
                    <a:lnTo>
                      <a:pt x="139" y="538"/>
                    </a:lnTo>
                    <a:lnTo>
                      <a:pt x="139" y="537"/>
                    </a:lnTo>
                    <a:lnTo>
                      <a:pt x="138" y="537"/>
                    </a:lnTo>
                    <a:lnTo>
                      <a:pt x="138" y="536"/>
                    </a:lnTo>
                    <a:lnTo>
                      <a:pt x="137" y="536"/>
                    </a:lnTo>
                    <a:lnTo>
                      <a:pt x="137" y="537"/>
                    </a:lnTo>
                    <a:lnTo>
                      <a:pt x="137" y="536"/>
                    </a:lnTo>
                    <a:lnTo>
                      <a:pt x="136" y="537"/>
                    </a:lnTo>
                    <a:lnTo>
                      <a:pt x="136" y="538"/>
                    </a:lnTo>
                    <a:lnTo>
                      <a:pt x="135" y="538"/>
                    </a:lnTo>
                    <a:lnTo>
                      <a:pt x="134" y="538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6"/>
                    </a:lnTo>
                    <a:lnTo>
                      <a:pt x="133" y="536"/>
                    </a:lnTo>
                    <a:lnTo>
                      <a:pt x="132" y="537"/>
                    </a:lnTo>
                    <a:lnTo>
                      <a:pt x="132" y="538"/>
                    </a:lnTo>
                    <a:lnTo>
                      <a:pt x="132" y="539"/>
                    </a:lnTo>
                    <a:lnTo>
                      <a:pt x="132" y="540"/>
                    </a:lnTo>
                    <a:lnTo>
                      <a:pt x="132" y="541"/>
                    </a:lnTo>
                    <a:lnTo>
                      <a:pt x="131" y="541"/>
                    </a:lnTo>
                    <a:lnTo>
                      <a:pt x="130" y="541"/>
                    </a:lnTo>
                    <a:lnTo>
                      <a:pt x="130" y="542"/>
                    </a:lnTo>
                    <a:lnTo>
                      <a:pt x="129" y="543"/>
                    </a:lnTo>
                    <a:lnTo>
                      <a:pt x="128" y="543"/>
                    </a:lnTo>
                    <a:lnTo>
                      <a:pt x="128" y="542"/>
                    </a:lnTo>
                    <a:lnTo>
                      <a:pt x="127" y="542"/>
                    </a:lnTo>
                    <a:lnTo>
                      <a:pt x="127" y="541"/>
                    </a:lnTo>
                    <a:lnTo>
                      <a:pt x="127" y="542"/>
                    </a:lnTo>
                    <a:lnTo>
                      <a:pt x="126" y="542"/>
                    </a:lnTo>
                    <a:lnTo>
                      <a:pt x="126" y="541"/>
                    </a:lnTo>
                    <a:lnTo>
                      <a:pt x="125" y="541"/>
                    </a:lnTo>
                    <a:lnTo>
                      <a:pt x="125" y="540"/>
                    </a:lnTo>
                    <a:lnTo>
                      <a:pt x="124" y="540"/>
                    </a:lnTo>
                    <a:lnTo>
                      <a:pt x="125" y="540"/>
                    </a:lnTo>
                    <a:lnTo>
                      <a:pt x="125" y="539"/>
                    </a:lnTo>
                    <a:lnTo>
                      <a:pt x="125" y="538"/>
                    </a:lnTo>
                    <a:lnTo>
                      <a:pt x="125" y="537"/>
                    </a:lnTo>
                    <a:lnTo>
                      <a:pt x="124" y="537"/>
                    </a:lnTo>
                    <a:lnTo>
                      <a:pt x="123" y="537"/>
                    </a:lnTo>
                    <a:lnTo>
                      <a:pt x="122" y="538"/>
                    </a:lnTo>
                    <a:lnTo>
                      <a:pt x="122" y="539"/>
                    </a:lnTo>
                    <a:lnTo>
                      <a:pt x="121" y="538"/>
                    </a:lnTo>
                    <a:lnTo>
                      <a:pt x="120" y="538"/>
                    </a:lnTo>
                    <a:lnTo>
                      <a:pt x="120" y="537"/>
                    </a:lnTo>
                    <a:lnTo>
                      <a:pt x="120" y="538"/>
                    </a:lnTo>
                    <a:lnTo>
                      <a:pt x="119" y="537"/>
                    </a:lnTo>
                    <a:lnTo>
                      <a:pt x="118" y="538"/>
                    </a:lnTo>
                    <a:lnTo>
                      <a:pt x="117" y="537"/>
                    </a:lnTo>
                    <a:lnTo>
                      <a:pt x="117" y="536"/>
                    </a:lnTo>
                    <a:lnTo>
                      <a:pt x="116" y="536"/>
                    </a:lnTo>
                    <a:lnTo>
                      <a:pt x="115" y="536"/>
                    </a:lnTo>
                    <a:lnTo>
                      <a:pt x="114" y="536"/>
                    </a:lnTo>
                    <a:lnTo>
                      <a:pt x="114" y="535"/>
                    </a:lnTo>
                    <a:lnTo>
                      <a:pt x="113" y="534"/>
                    </a:lnTo>
                    <a:lnTo>
                      <a:pt x="113" y="535"/>
                    </a:lnTo>
                    <a:lnTo>
                      <a:pt x="112" y="535"/>
                    </a:lnTo>
                    <a:lnTo>
                      <a:pt x="111" y="535"/>
                    </a:lnTo>
                    <a:lnTo>
                      <a:pt x="109" y="535"/>
                    </a:lnTo>
                    <a:lnTo>
                      <a:pt x="108" y="536"/>
                    </a:lnTo>
                    <a:lnTo>
                      <a:pt x="108" y="535"/>
                    </a:lnTo>
                    <a:lnTo>
                      <a:pt x="107" y="535"/>
                    </a:lnTo>
                    <a:lnTo>
                      <a:pt x="107" y="536"/>
                    </a:lnTo>
                    <a:lnTo>
                      <a:pt x="106" y="536"/>
                    </a:lnTo>
                    <a:lnTo>
                      <a:pt x="105" y="536"/>
                    </a:lnTo>
                    <a:lnTo>
                      <a:pt x="105" y="537"/>
                    </a:lnTo>
                    <a:lnTo>
                      <a:pt x="104" y="537"/>
                    </a:lnTo>
                    <a:lnTo>
                      <a:pt x="104" y="536"/>
                    </a:lnTo>
                    <a:lnTo>
                      <a:pt x="103" y="536"/>
                    </a:lnTo>
                    <a:lnTo>
                      <a:pt x="103" y="537"/>
                    </a:lnTo>
                    <a:lnTo>
                      <a:pt x="103" y="536"/>
                    </a:lnTo>
                    <a:lnTo>
                      <a:pt x="102" y="536"/>
                    </a:lnTo>
                    <a:lnTo>
                      <a:pt x="102" y="535"/>
                    </a:lnTo>
                    <a:lnTo>
                      <a:pt x="102" y="534"/>
                    </a:lnTo>
                    <a:lnTo>
                      <a:pt x="101" y="535"/>
                    </a:lnTo>
                    <a:lnTo>
                      <a:pt x="100" y="534"/>
                    </a:lnTo>
                    <a:lnTo>
                      <a:pt x="99" y="534"/>
                    </a:lnTo>
                    <a:lnTo>
                      <a:pt x="99" y="535"/>
                    </a:lnTo>
                    <a:lnTo>
                      <a:pt x="98" y="535"/>
                    </a:lnTo>
                    <a:lnTo>
                      <a:pt x="97" y="534"/>
                    </a:lnTo>
                    <a:lnTo>
                      <a:pt x="97" y="535"/>
                    </a:lnTo>
                    <a:lnTo>
                      <a:pt x="96" y="535"/>
                    </a:lnTo>
                    <a:lnTo>
                      <a:pt x="96" y="534"/>
                    </a:lnTo>
                    <a:lnTo>
                      <a:pt x="96" y="535"/>
                    </a:lnTo>
                    <a:lnTo>
                      <a:pt x="95" y="535"/>
                    </a:lnTo>
                    <a:lnTo>
                      <a:pt x="95" y="534"/>
                    </a:lnTo>
                    <a:lnTo>
                      <a:pt x="94" y="534"/>
                    </a:lnTo>
                    <a:lnTo>
                      <a:pt x="94" y="533"/>
                    </a:lnTo>
                    <a:lnTo>
                      <a:pt x="93" y="532"/>
                    </a:lnTo>
                    <a:lnTo>
                      <a:pt x="93" y="533"/>
                    </a:lnTo>
                    <a:lnTo>
                      <a:pt x="92" y="533"/>
                    </a:lnTo>
                    <a:lnTo>
                      <a:pt x="92" y="534"/>
                    </a:lnTo>
                    <a:lnTo>
                      <a:pt x="91" y="535"/>
                    </a:lnTo>
                    <a:lnTo>
                      <a:pt x="90" y="536"/>
                    </a:lnTo>
                    <a:lnTo>
                      <a:pt x="89" y="536"/>
                    </a:lnTo>
                    <a:lnTo>
                      <a:pt x="88" y="536"/>
                    </a:lnTo>
                    <a:lnTo>
                      <a:pt x="88" y="535"/>
                    </a:lnTo>
                    <a:lnTo>
                      <a:pt x="87" y="535"/>
                    </a:lnTo>
                    <a:lnTo>
                      <a:pt x="86" y="535"/>
                    </a:lnTo>
                    <a:lnTo>
                      <a:pt x="86" y="534"/>
                    </a:lnTo>
                    <a:lnTo>
                      <a:pt x="86" y="535"/>
                    </a:lnTo>
                    <a:lnTo>
                      <a:pt x="85" y="535"/>
                    </a:lnTo>
                    <a:lnTo>
                      <a:pt x="85" y="534"/>
                    </a:lnTo>
                    <a:lnTo>
                      <a:pt x="85" y="533"/>
                    </a:lnTo>
                    <a:lnTo>
                      <a:pt x="84" y="534"/>
                    </a:lnTo>
                    <a:lnTo>
                      <a:pt x="84" y="533"/>
                    </a:lnTo>
                    <a:lnTo>
                      <a:pt x="83" y="534"/>
                    </a:lnTo>
                    <a:lnTo>
                      <a:pt x="82" y="534"/>
                    </a:lnTo>
                    <a:lnTo>
                      <a:pt x="82" y="535"/>
                    </a:lnTo>
                    <a:lnTo>
                      <a:pt x="81" y="535"/>
                    </a:lnTo>
                    <a:lnTo>
                      <a:pt x="82" y="535"/>
                    </a:lnTo>
                    <a:lnTo>
                      <a:pt x="82" y="536"/>
                    </a:lnTo>
                    <a:lnTo>
                      <a:pt x="81" y="536"/>
                    </a:lnTo>
                    <a:lnTo>
                      <a:pt x="81" y="535"/>
                    </a:lnTo>
                    <a:lnTo>
                      <a:pt x="80" y="535"/>
                    </a:lnTo>
                    <a:lnTo>
                      <a:pt x="80" y="534"/>
                    </a:lnTo>
                    <a:lnTo>
                      <a:pt x="79" y="534"/>
                    </a:lnTo>
                    <a:lnTo>
                      <a:pt x="79" y="535"/>
                    </a:lnTo>
                    <a:lnTo>
                      <a:pt x="79" y="534"/>
                    </a:lnTo>
                    <a:lnTo>
                      <a:pt x="78" y="534"/>
                    </a:lnTo>
                    <a:lnTo>
                      <a:pt x="77" y="534"/>
                    </a:lnTo>
                    <a:lnTo>
                      <a:pt x="77" y="535"/>
                    </a:lnTo>
                    <a:lnTo>
                      <a:pt x="77" y="534"/>
                    </a:lnTo>
                    <a:lnTo>
                      <a:pt x="76" y="534"/>
                    </a:lnTo>
                    <a:lnTo>
                      <a:pt x="75" y="534"/>
                    </a:lnTo>
                    <a:lnTo>
                      <a:pt x="75" y="533"/>
                    </a:lnTo>
                    <a:lnTo>
                      <a:pt x="75" y="532"/>
                    </a:lnTo>
                    <a:lnTo>
                      <a:pt x="75" y="531"/>
                    </a:lnTo>
                    <a:lnTo>
                      <a:pt x="74" y="531"/>
                    </a:lnTo>
                    <a:lnTo>
                      <a:pt x="74" y="532"/>
                    </a:lnTo>
                    <a:lnTo>
                      <a:pt x="74" y="531"/>
                    </a:lnTo>
                    <a:lnTo>
                      <a:pt x="73" y="531"/>
                    </a:lnTo>
                    <a:lnTo>
                      <a:pt x="72" y="530"/>
                    </a:lnTo>
                    <a:lnTo>
                      <a:pt x="71" y="531"/>
                    </a:lnTo>
                    <a:lnTo>
                      <a:pt x="71" y="530"/>
                    </a:lnTo>
                    <a:lnTo>
                      <a:pt x="70" y="530"/>
                    </a:lnTo>
                    <a:lnTo>
                      <a:pt x="70" y="531"/>
                    </a:lnTo>
                    <a:lnTo>
                      <a:pt x="70" y="530"/>
                    </a:lnTo>
                    <a:lnTo>
                      <a:pt x="69" y="530"/>
                    </a:lnTo>
                    <a:lnTo>
                      <a:pt x="69" y="529"/>
                    </a:lnTo>
                    <a:lnTo>
                      <a:pt x="68" y="529"/>
                    </a:lnTo>
                    <a:lnTo>
                      <a:pt x="68" y="530"/>
                    </a:lnTo>
                    <a:lnTo>
                      <a:pt x="67" y="529"/>
                    </a:lnTo>
                    <a:lnTo>
                      <a:pt x="67" y="530"/>
                    </a:lnTo>
                    <a:lnTo>
                      <a:pt x="66" y="529"/>
                    </a:lnTo>
                    <a:lnTo>
                      <a:pt x="66" y="530"/>
                    </a:lnTo>
                    <a:lnTo>
                      <a:pt x="65" y="530"/>
                    </a:lnTo>
                    <a:lnTo>
                      <a:pt x="64" y="529"/>
                    </a:lnTo>
                    <a:lnTo>
                      <a:pt x="63" y="529"/>
                    </a:lnTo>
                    <a:lnTo>
                      <a:pt x="62" y="529"/>
                    </a:lnTo>
                    <a:lnTo>
                      <a:pt x="62" y="528"/>
                    </a:lnTo>
                    <a:lnTo>
                      <a:pt x="62" y="527"/>
                    </a:lnTo>
                    <a:lnTo>
                      <a:pt x="61" y="527"/>
                    </a:lnTo>
                    <a:lnTo>
                      <a:pt x="61" y="528"/>
                    </a:lnTo>
                    <a:lnTo>
                      <a:pt x="59" y="529"/>
                    </a:lnTo>
                    <a:lnTo>
                      <a:pt x="58" y="529"/>
                    </a:lnTo>
                    <a:lnTo>
                      <a:pt x="58" y="528"/>
                    </a:lnTo>
                    <a:lnTo>
                      <a:pt x="57" y="528"/>
                    </a:lnTo>
                    <a:lnTo>
                      <a:pt x="56" y="528"/>
                    </a:lnTo>
                    <a:lnTo>
                      <a:pt x="55" y="527"/>
                    </a:lnTo>
                    <a:lnTo>
                      <a:pt x="55" y="526"/>
                    </a:lnTo>
                    <a:lnTo>
                      <a:pt x="55" y="525"/>
                    </a:lnTo>
                    <a:lnTo>
                      <a:pt x="55" y="524"/>
                    </a:lnTo>
                    <a:lnTo>
                      <a:pt x="55" y="525"/>
                    </a:lnTo>
                    <a:lnTo>
                      <a:pt x="54" y="525"/>
                    </a:lnTo>
                    <a:lnTo>
                      <a:pt x="54" y="524"/>
                    </a:lnTo>
                    <a:lnTo>
                      <a:pt x="55" y="524"/>
                    </a:lnTo>
                    <a:lnTo>
                      <a:pt x="54" y="524"/>
                    </a:lnTo>
                    <a:lnTo>
                      <a:pt x="54" y="523"/>
                    </a:lnTo>
                    <a:lnTo>
                      <a:pt x="53" y="523"/>
                    </a:lnTo>
                    <a:lnTo>
                      <a:pt x="53" y="522"/>
                    </a:lnTo>
                    <a:lnTo>
                      <a:pt x="52" y="523"/>
                    </a:lnTo>
                    <a:lnTo>
                      <a:pt x="53" y="522"/>
                    </a:lnTo>
                    <a:lnTo>
                      <a:pt x="52" y="521"/>
                    </a:lnTo>
                    <a:lnTo>
                      <a:pt x="53" y="520"/>
                    </a:lnTo>
                    <a:lnTo>
                      <a:pt x="52" y="520"/>
                    </a:lnTo>
                    <a:lnTo>
                      <a:pt x="51" y="520"/>
                    </a:lnTo>
                    <a:lnTo>
                      <a:pt x="50" y="521"/>
                    </a:lnTo>
                    <a:lnTo>
                      <a:pt x="49" y="521"/>
                    </a:lnTo>
                    <a:lnTo>
                      <a:pt x="48" y="520"/>
                    </a:lnTo>
                    <a:lnTo>
                      <a:pt x="48" y="521"/>
                    </a:lnTo>
                    <a:lnTo>
                      <a:pt x="47" y="520"/>
                    </a:lnTo>
                    <a:lnTo>
                      <a:pt x="46" y="520"/>
                    </a:lnTo>
                    <a:lnTo>
                      <a:pt x="45" y="519"/>
                    </a:lnTo>
                    <a:lnTo>
                      <a:pt x="44" y="519"/>
                    </a:lnTo>
                    <a:lnTo>
                      <a:pt x="43" y="519"/>
                    </a:lnTo>
                    <a:lnTo>
                      <a:pt x="44" y="520"/>
                    </a:lnTo>
                    <a:lnTo>
                      <a:pt x="43" y="520"/>
                    </a:lnTo>
                    <a:lnTo>
                      <a:pt x="42" y="521"/>
                    </a:lnTo>
                    <a:lnTo>
                      <a:pt x="41" y="520"/>
                    </a:lnTo>
                    <a:lnTo>
                      <a:pt x="40" y="520"/>
                    </a:lnTo>
                    <a:lnTo>
                      <a:pt x="40" y="521"/>
                    </a:lnTo>
                    <a:lnTo>
                      <a:pt x="40" y="522"/>
                    </a:lnTo>
                    <a:lnTo>
                      <a:pt x="41" y="522"/>
                    </a:lnTo>
                    <a:lnTo>
                      <a:pt x="40" y="523"/>
                    </a:lnTo>
                    <a:lnTo>
                      <a:pt x="40" y="524"/>
                    </a:lnTo>
                    <a:lnTo>
                      <a:pt x="39" y="524"/>
                    </a:lnTo>
                    <a:lnTo>
                      <a:pt x="38" y="523"/>
                    </a:lnTo>
                    <a:lnTo>
                      <a:pt x="38" y="524"/>
                    </a:lnTo>
                    <a:lnTo>
                      <a:pt x="38" y="523"/>
                    </a:lnTo>
                    <a:lnTo>
                      <a:pt x="37" y="523"/>
                    </a:lnTo>
                    <a:lnTo>
                      <a:pt x="36" y="522"/>
                    </a:lnTo>
                    <a:lnTo>
                      <a:pt x="36" y="523"/>
                    </a:lnTo>
                    <a:lnTo>
                      <a:pt x="35" y="523"/>
                    </a:lnTo>
                    <a:lnTo>
                      <a:pt x="35" y="524"/>
                    </a:lnTo>
                    <a:lnTo>
                      <a:pt x="34" y="524"/>
                    </a:lnTo>
                    <a:lnTo>
                      <a:pt x="34" y="525"/>
                    </a:lnTo>
                    <a:lnTo>
                      <a:pt x="33" y="524"/>
                    </a:lnTo>
                    <a:lnTo>
                      <a:pt x="32" y="524"/>
                    </a:lnTo>
                    <a:lnTo>
                      <a:pt x="32" y="523"/>
                    </a:lnTo>
                    <a:lnTo>
                      <a:pt x="32" y="522"/>
                    </a:lnTo>
                    <a:lnTo>
                      <a:pt x="31" y="522"/>
                    </a:lnTo>
                    <a:lnTo>
                      <a:pt x="30" y="523"/>
                    </a:lnTo>
                    <a:lnTo>
                      <a:pt x="29" y="523"/>
                    </a:lnTo>
                    <a:lnTo>
                      <a:pt x="28" y="523"/>
                    </a:lnTo>
                    <a:lnTo>
                      <a:pt x="28" y="524"/>
                    </a:lnTo>
                    <a:lnTo>
                      <a:pt x="28" y="523"/>
                    </a:lnTo>
                    <a:lnTo>
                      <a:pt x="27" y="523"/>
                    </a:lnTo>
                    <a:lnTo>
                      <a:pt x="26" y="523"/>
                    </a:lnTo>
                    <a:lnTo>
                      <a:pt x="26" y="522"/>
                    </a:lnTo>
                    <a:lnTo>
                      <a:pt x="25" y="522"/>
                    </a:lnTo>
                    <a:lnTo>
                      <a:pt x="24" y="522"/>
                    </a:lnTo>
                    <a:lnTo>
                      <a:pt x="23" y="522"/>
                    </a:lnTo>
                    <a:lnTo>
                      <a:pt x="21" y="522"/>
                    </a:lnTo>
                    <a:lnTo>
                      <a:pt x="21" y="521"/>
                    </a:lnTo>
                    <a:lnTo>
                      <a:pt x="22" y="521"/>
                    </a:lnTo>
                    <a:lnTo>
                      <a:pt x="22" y="520"/>
                    </a:lnTo>
                    <a:lnTo>
                      <a:pt x="21" y="520"/>
                    </a:lnTo>
                    <a:lnTo>
                      <a:pt x="21" y="518"/>
                    </a:lnTo>
                    <a:lnTo>
                      <a:pt x="20" y="518"/>
                    </a:lnTo>
                    <a:lnTo>
                      <a:pt x="19" y="518"/>
                    </a:lnTo>
                    <a:lnTo>
                      <a:pt x="19" y="517"/>
                    </a:lnTo>
                    <a:lnTo>
                      <a:pt x="18" y="517"/>
                    </a:lnTo>
                    <a:lnTo>
                      <a:pt x="18" y="518"/>
                    </a:lnTo>
                    <a:lnTo>
                      <a:pt x="17" y="519"/>
                    </a:lnTo>
                    <a:lnTo>
                      <a:pt x="16" y="519"/>
                    </a:lnTo>
                    <a:lnTo>
                      <a:pt x="16" y="518"/>
                    </a:lnTo>
                    <a:lnTo>
                      <a:pt x="15" y="519"/>
                    </a:lnTo>
                    <a:lnTo>
                      <a:pt x="15" y="517"/>
                    </a:lnTo>
                    <a:lnTo>
                      <a:pt x="16" y="517"/>
                    </a:lnTo>
                    <a:lnTo>
                      <a:pt x="16" y="516"/>
                    </a:lnTo>
                    <a:lnTo>
                      <a:pt x="16" y="515"/>
                    </a:lnTo>
                    <a:lnTo>
                      <a:pt x="15" y="515"/>
                    </a:lnTo>
                    <a:lnTo>
                      <a:pt x="14" y="514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6" y="511"/>
                    </a:lnTo>
                    <a:lnTo>
                      <a:pt x="17" y="511"/>
                    </a:lnTo>
                    <a:lnTo>
                      <a:pt x="18" y="510"/>
                    </a:lnTo>
                    <a:lnTo>
                      <a:pt x="18" y="509"/>
                    </a:lnTo>
                    <a:lnTo>
                      <a:pt x="18" y="507"/>
                    </a:lnTo>
                    <a:lnTo>
                      <a:pt x="18" y="506"/>
                    </a:lnTo>
                    <a:lnTo>
                      <a:pt x="19" y="505"/>
                    </a:lnTo>
                    <a:lnTo>
                      <a:pt x="20" y="504"/>
                    </a:lnTo>
                    <a:lnTo>
                      <a:pt x="20" y="502"/>
                    </a:lnTo>
                    <a:lnTo>
                      <a:pt x="21" y="501"/>
                    </a:lnTo>
                    <a:lnTo>
                      <a:pt x="21" y="500"/>
                    </a:lnTo>
                    <a:lnTo>
                      <a:pt x="20" y="499"/>
                    </a:lnTo>
                    <a:lnTo>
                      <a:pt x="20" y="498"/>
                    </a:lnTo>
                    <a:lnTo>
                      <a:pt x="21" y="498"/>
                    </a:lnTo>
                    <a:lnTo>
                      <a:pt x="21" y="497"/>
                    </a:lnTo>
                    <a:lnTo>
                      <a:pt x="23" y="497"/>
                    </a:lnTo>
                    <a:lnTo>
                      <a:pt x="23" y="496"/>
                    </a:lnTo>
                    <a:lnTo>
                      <a:pt x="21" y="495"/>
                    </a:lnTo>
                    <a:lnTo>
                      <a:pt x="19" y="494"/>
                    </a:lnTo>
                    <a:lnTo>
                      <a:pt x="18" y="493"/>
                    </a:lnTo>
                    <a:lnTo>
                      <a:pt x="17" y="493"/>
                    </a:lnTo>
                    <a:lnTo>
                      <a:pt x="18" y="492"/>
                    </a:lnTo>
                    <a:lnTo>
                      <a:pt x="20" y="492"/>
                    </a:lnTo>
                    <a:lnTo>
                      <a:pt x="21" y="491"/>
                    </a:lnTo>
                    <a:lnTo>
                      <a:pt x="22" y="490"/>
                    </a:lnTo>
                    <a:lnTo>
                      <a:pt x="22" y="489"/>
                    </a:lnTo>
                    <a:lnTo>
                      <a:pt x="23" y="487"/>
                    </a:lnTo>
                    <a:lnTo>
                      <a:pt x="24" y="485"/>
                    </a:lnTo>
                    <a:lnTo>
                      <a:pt x="23" y="484"/>
                    </a:lnTo>
                    <a:lnTo>
                      <a:pt x="22" y="484"/>
                    </a:lnTo>
                    <a:lnTo>
                      <a:pt x="21" y="484"/>
                    </a:lnTo>
                    <a:lnTo>
                      <a:pt x="21" y="483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1"/>
                    </a:lnTo>
                    <a:lnTo>
                      <a:pt x="23" y="479"/>
                    </a:lnTo>
                    <a:lnTo>
                      <a:pt x="24" y="479"/>
                    </a:lnTo>
                    <a:lnTo>
                      <a:pt x="25" y="478"/>
                    </a:lnTo>
                    <a:lnTo>
                      <a:pt x="26" y="477"/>
                    </a:lnTo>
                    <a:lnTo>
                      <a:pt x="27" y="476"/>
                    </a:lnTo>
                    <a:lnTo>
                      <a:pt x="26" y="476"/>
                    </a:lnTo>
                    <a:lnTo>
                      <a:pt x="26" y="475"/>
                    </a:lnTo>
                    <a:lnTo>
                      <a:pt x="25" y="475"/>
                    </a:lnTo>
                    <a:lnTo>
                      <a:pt x="24" y="474"/>
                    </a:lnTo>
                    <a:lnTo>
                      <a:pt x="22" y="473"/>
                    </a:lnTo>
                    <a:lnTo>
                      <a:pt x="22" y="472"/>
                    </a:lnTo>
                    <a:lnTo>
                      <a:pt x="21" y="470"/>
                    </a:lnTo>
                    <a:lnTo>
                      <a:pt x="21" y="469"/>
                    </a:lnTo>
                    <a:lnTo>
                      <a:pt x="21" y="468"/>
                    </a:lnTo>
                    <a:lnTo>
                      <a:pt x="22" y="467"/>
                    </a:lnTo>
                    <a:lnTo>
                      <a:pt x="24" y="466"/>
                    </a:lnTo>
                    <a:lnTo>
                      <a:pt x="23" y="465"/>
                    </a:lnTo>
                    <a:lnTo>
                      <a:pt x="22" y="464"/>
                    </a:lnTo>
                    <a:lnTo>
                      <a:pt x="20" y="463"/>
                    </a:lnTo>
                    <a:lnTo>
                      <a:pt x="19" y="463"/>
                    </a:lnTo>
                    <a:lnTo>
                      <a:pt x="19" y="462"/>
                    </a:lnTo>
                    <a:lnTo>
                      <a:pt x="18" y="460"/>
                    </a:lnTo>
                    <a:lnTo>
                      <a:pt x="18" y="459"/>
                    </a:lnTo>
                    <a:lnTo>
                      <a:pt x="19" y="458"/>
                    </a:lnTo>
                    <a:lnTo>
                      <a:pt x="19" y="457"/>
                    </a:lnTo>
                    <a:lnTo>
                      <a:pt x="20" y="456"/>
                    </a:lnTo>
                    <a:lnTo>
                      <a:pt x="22" y="455"/>
                    </a:lnTo>
                    <a:lnTo>
                      <a:pt x="22" y="454"/>
                    </a:lnTo>
                    <a:lnTo>
                      <a:pt x="22" y="453"/>
                    </a:lnTo>
                    <a:lnTo>
                      <a:pt x="23" y="452"/>
                    </a:lnTo>
                    <a:lnTo>
                      <a:pt x="22" y="451"/>
                    </a:lnTo>
                    <a:lnTo>
                      <a:pt x="24" y="447"/>
                    </a:lnTo>
                    <a:lnTo>
                      <a:pt x="25" y="445"/>
                    </a:lnTo>
                    <a:lnTo>
                      <a:pt x="27" y="444"/>
                    </a:lnTo>
                    <a:lnTo>
                      <a:pt x="28" y="442"/>
                    </a:lnTo>
                    <a:lnTo>
                      <a:pt x="29" y="441"/>
                    </a:lnTo>
                    <a:lnTo>
                      <a:pt x="29" y="440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28" y="436"/>
                    </a:lnTo>
                    <a:lnTo>
                      <a:pt x="27" y="436"/>
                    </a:lnTo>
                    <a:lnTo>
                      <a:pt x="25" y="435"/>
                    </a:lnTo>
                    <a:lnTo>
                      <a:pt x="24" y="435"/>
                    </a:lnTo>
                    <a:lnTo>
                      <a:pt x="23" y="433"/>
                    </a:lnTo>
                    <a:lnTo>
                      <a:pt x="23" y="432"/>
                    </a:lnTo>
                    <a:lnTo>
                      <a:pt x="24" y="432"/>
                    </a:lnTo>
                    <a:lnTo>
                      <a:pt x="26" y="430"/>
                    </a:lnTo>
                    <a:lnTo>
                      <a:pt x="28" y="429"/>
                    </a:lnTo>
                    <a:lnTo>
                      <a:pt x="29" y="428"/>
                    </a:lnTo>
                    <a:lnTo>
                      <a:pt x="30" y="428"/>
                    </a:lnTo>
                    <a:lnTo>
                      <a:pt x="30" y="427"/>
                    </a:lnTo>
                    <a:lnTo>
                      <a:pt x="30" y="426"/>
                    </a:lnTo>
                    <a:lnTo>
                      <a:pt x="31" y="424"/>
                    </a:lnTo>
                    <a:lnTo>
                      <a:pt x="31" y="423"/>
                    </a:lnTo>
                    <a:lnTo>
                      <a:pt x="30" y="421"/>
                    </a:lnTo>
                    <a:lnTo>
                      <a:pt x="29" y="418"/>
                    </a:lnTo>
                    <a:lnTo>
                      <a:pt x="29" y="417"/>
                    </a:lnTo>
                    <a:lnTo>
                      <a:pt x="30" y="416"/>
                    </a:lnTo>
                    <a:lnTo>
                      <a:pt x="30" y="415"/>
                    </a:lnTo>
                    <a:lnTo>
                      <a:pt x="31" y="414"/>
                    </a:lnTo>
                    <a:lnTo>
                      <a:pt x="31" y="413"/>
                    </a:lnTo>
                    <a:lnTo>
                      <a:pt x="30" y="412"/>
                    </a:lnTo>
                    <a:lnTo>
                      <a:pt x="30" y="411"/>
                    </a:lnTo>
                    <a:lnTo>
                      <a:pt x="29" y="411"/>
                    </a:lnTo>
                    <a:lnTo>
                      <a:pt x="29" y="410"/>
                    </a:lnTo>
                    <a:lnTo>
                      <a:pt x="29" y="409"/>
                    </a:lnTo>
                    <a:lnTo>
                      <a:pt x="29" y="408"/>
                    </a:lnTo>
                    <a:lnTo>
                      <a:pt x="29" y="407"/>
                    </a:lnTo>
                    <a:lnTo>
                      <a:pt x="30" y="407"/>
                    </a:lnTo>
                    <a:lnTo>
                      <a:pt x="31" y="406"/>
                    </a:lnTo>
                    <a:lnTo>
                      <a:pt x="31" y="405"/>
                    </a:lnTo>
                    <a:lnTo>
                      <a:pt x="31" y="404"/>
                    </a:lnTo>
                    <a:lnTo>
                      <a:pt x="32" y="404"/>
                    </a:lnTo>
                    <a:lnTo>
                      <a:pt x="33" y="402"/>
                    </a:lnTo>
                    <a:lnTo>
                      <a:pt x="34" y="401"/>
                    </a:lnTo>
                    <a:lnTo>
                      <a:pt x="34" y="400"/>
                    </a:lnTo>
                    <a:lnTo>
                      <a:pt x="33" y="399"/>
                    </a:lnTo>
                    <a:lnTo>
                      <a:pt x="34" y="398"/>
                    </a:lnTo>
                    <a:lnTo>
                      <a:pt x="34" y="397"/>
                    </a:lnTo>
                    <a:lnTo>
                      <a:pt x="33" y="397"/>
                    </a:lnTo>
                    <a:lnTo>
                      <a:pt x="33" y="396"/>
                    </a:lnTo>
                    <a:lnTo>
                      <a:pt x="32" y="397"/>
                    </a:lnTo>
                    <a:lnTo>
                      <a:pt x="31" y="397"/>
                    </a:lnTo>
                    <a:lnTo>
                      <a:pt x="31" y="398"/>
                    </a:lnTo>
                    <a:lnTo>
                      <a:pt x="30" y="398"/>
                    </a:lnTo>
                    <a:lnTo>
                      <a:pt x="29" y="397"/>
                    </a:lnTo>
                    <a:lnTo>
                      <a:pt x="28" y="396"/>
                    </a:lnTo>
                    <a:lnTo>
                      <a:pt x="28" y="395"/>
                    </a:lnTo>
                    <a:lnTo>
                      <a:pt x="27" y="394"/>
                    </a:lnTo>
                    <a:lnTo>
                      <a:pt x="27" y="393"/>
                    </a:lnTo>
                    <a:lnTo>
                      <a:pt x="26" y="393"/>
                    </a:lnTo>
                    <a:lnTo>
                      <a:pt x="25" y="393"/>
                    </a:lnTo>
                    <a:lnTo>
                      <a:pt x="24" y="393"/>
                    </a:lnTo>
                    <a:lnTo>
                      <a:pt x="23" y="393"/>
                    </a:lnTo>
                    <a:lnTo>
                      <a:pt x="23" y="392"/>
                    </a:lnTo>
                    <a:lnTo>
                      <a:pt x="24" y="391"/>
                    </a:lnTo>
                    <a:lnTo>
                      <a:pt x="26" y="390"/>
                    </a:lnTo>
                    <a:lnTo>
                      <a:pt x="27" y="389"/>
                    </a:lnTo>
                    <a:lnTo>
                      <a:pt x="29" y="387"/>
                    </a:lnTo>
                    <a:lnTo>
                      <a:pt x="30" y="387"/>
                    </a:lnTo>
                    <a:lnTo>
                      <a:pt x="30" y="385"/>
                    </a:lnTo>
                    <a:lnTo>
                      <a:pt x="30" y="384"/>
                    </a:lnTo>
                    <a:lnTo>
                      <a:pt x="28" y="383"/>
                    </a:lnTo>
                    <a:lnTo>
                      <a:pt x="28" y="382"/>
                    </a:lnTo>
                    <a:lnTo>
                      <a:pt x="27" y="381"/>
                    </a:lnTo>
                    <a:lnTo>
                      <a:pt x="26" y="381"/>
                    </a:lnTo>
                    <a:lnTo>
                      <a:pt x="25" y="381"/>
                    </a:lnTo>
                    <a:lnTo>
                      <a:pt x="24" y="381"/>
                    </a:lnTo>
                    <a:lnTo>
                      <a:pt x="23" y="382"/>
                    </a:lnTo>
                    <a:lnTo>
                      <a:pt x="22" y="382"/>
                    </a:lnTo>
                    <a:lnTo>
                      <a:pt x="21" y="382"/>
                    </a:lnTo>
                    <a:lnTo>
                      <a:pt x="20" y="382"/>
                    </a:lnTo>
                    <a:lnTo>
                      <a:pt x="20" y="381"/>
                    </a:lnTo>
                    <a:lnTo>
                      <a:pt x="21" y="378"/>
                    </a:lnTo>
                    <a:lnTo>
                      <a:pt x="22" y="377"/>
                    </a:lnTo>
                    <a:lnTo>
                      <a:pt x="22" y="376"/>
                    </a:lnTo>
                    <a:lnTo>
                      <a:pt x="23" y="376"/>
                    </a:lnTo>
                    <a:lnTo>
                      <a:pt x="24" y="376"/>
                    </a:lnTo>
                    <a:lnTo>
                      <a:pt x="26" y="376"/>
                    </a:lnTo>
                    <a:lnTo>
                      <a:pt x="29" y="377"/>
                    </a:lnTo>
                    <a:lnTo>
                      <a:pt x="30" y="376"/>
                    </a:lnTo>
                    <a:lnTo>
                      <a:pt x="29" y="375"/>
                    </a:lnTo>
                    <a:lnTo>
                      <a:pt x="29" y="373"/>
                    </a:lnTo>
                    <a:lnTo>
                      <a:pt x="28" y="373"/>
                    </a:lnTo>
                    <a:lnTo>
                      <a:pt x="27" y="371"/>
                    </a:lnTo>
                    <a:lnTo>
                      <a:pt x="26" y="370"/>
                    </a:lnTo>
                    <a:lnTo>
                      <a:pt x="25" y="368"/>
                    </a:lnTo>
                    <a:lnTo>
                      <a:pt x="24" y="367"/>
                    </a:lnTo>
                    <a:lnTo>
                      <a:pt x="23" y="367"/>
                    </a:lnTo>
                    <a:lnTo>
                      <a:pt x="23" y="368"/>
                    </a:lnTo>
                    <a:lnTo>
                      <a:pt x="22" y="369"/>
                    </a:lnTo>
                    <a:lnTo>
                      <a:pt x="21" y="371"/>
                    </a:lnTo>
                    <a:lnTo>
                      <a:pt x="21" y="372"/>
                    </a:lnTo>
                    <a:lnTo>
                      <a:pt x="20" y="372"/>
                    </a:lnTo>
                    <a:lnTo>
                      <a:pt x="19" y="372"/>
                    </a:lnTo>
                    <a:lnTo>
                      <a:pt x="18" y="372"/>
                    </a:lnTo>
                    <a:lnTo>
                      <a:pt x="18" y="371"/>
                    </a:lnTo>
                    <a:lnTo>
                      <a:pt x="17" y="371"/>
                    </a:lnTo>
                    <a:lnTo>
                      <a:pt x="17" y="370"/>
                    </a:lnTo>
                    <a:lnTo>
                      <a:pt x="17" y="369"/>
                    </a:lnTo>
                    <a:lnTo>
                      <a:pt x="18" y="368"/>
                    </a:lnTo>
                    <a:lnTo>
                      <a:pt x="19" y="367"/>
                    </a:lnTo>
                    <a:lnTo>
                      <a:pt x="19" y="365"/>
                    </a:lnTo>
                    <a:lnTo>
                      <a:pt x="17" y="364"/>
                    </a:lnTo>
                    <a:lnTo>
                      <a:pt x="16" y="364"/>
                    </a:lnTo>
                    <a:lnTo>
                      <a:pt x="16" y="363"/>
                    </a:lnTo>
                    <a:lnTo>
                      <a:pt x="15" y="362"/>
                    </a:lnTo>
                    <a:lnTo>
                      <a:pt x="15" y="360"/>
                    </a:lnTo>
                    <a:lnTo>
                      <a:pt x="16" y="359"/>
                    </a:lnTo>
                    <a:lnTo>
                      <a:pt x="16" y="358"/>
                    </a:lnTo>
                    <a:lnTo>
                      <a:pt x="17" y="358"/>
                    </a:lnTo>
                    <a:lnTo>
                      <a:pt x="16" y="357"/>
                    </a:lnTo>
                    <a:lnTo>
                      <a:pt x="16" y="356"/>
                    </a:lnTo>
                    <a:lnTo>
                      <a:pt x="15" y="354"/>
                    </a:lnTo>
                    <a:lnTo>
                      <a:pt x="15" y="352"/>
                    </a:lnTo>
                    <a:lnTo>
                      <a:pt x="15" y="351"/>
                    </a:lnTo>
                    <a:lnTo>
                      <a:pt x="15" y="350"/>
                    </a:lnTo>
                    <a:lnTo>
                      <a:pt x="15" y="349"/>
                    </a:lnTo>
                    <a:lnTo>
                      <a:pt x="15" y="348"/>
                    </a:lnTo>
                    <a:lnTo>
                      <a:pt x="17" y="345"/>
                    </a:lnTo>
                    <a:lnTo>
                      <a:pt x="17" y="344"/>
                    </a:lnTo>
                    <a:lnTo>
                      <a:pt x="17" y="343"/>
                    </a:lnTo>
                    <a:lnTo>
                      <a:pt x="16" y="343"/>
                    </a:lnTo>
                    <a:lnTo>
                      <a:pt x="16" y="342"/>
                    </a:lnTo>
                    <a:lnTo>
                      <a:pt x="15" y="341"/>
                    </a:lnTo>
                    <a:lnTo>
                      <a:pt x="14" y="340"/>
                    </a:lnTo>
                    <a:lnTo>
                      <a:pt x="13" y="340"/>
                    </a:lnTo>
                    <a:lnTo>
                      <a:pt x="12" y="339"/>
                    </a:lnTo>
                    <a:lnTo>
                      <a:pt x="10" y="339"/>
                    </a:lnTo>
                    <a:lnTo>
                      <a:pt x="9" y="338"/>
                    </a:lnTo>
                    <a:lnTo>
                      <a:pt x="8" y="336"/>
                    </a:lnTo>
                    <a:lnTo>
                      <a:pt x="8" y="335"/>
                    </a:lnTo>
                    <a:lnTo>
                      <a:pt x="7" y="333"/>
                    </a:lnTo>
                    <a:lnTo>
                      <a:pt x="6" y="331"/>
                    </a:lnTo>
                    <a:lnTo>
                      <a:pt x="7" y="331"/>
                    </a:lnTo>
                    <a:lnTo>
                      <a:pt x="7" y="329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8" y="324"/>
                    </a:lnTo>
                    <a:lnTo>
                      <a:pt x="7" y="324"/>
                    </a:lnTo>
                    <a:lnTo>
                      <a:pt x="6" y="323"/>
                    </a:lnTo>
                    <a:lnTo>
                      <a:pt x="5" y="323"/>
                    </a:lnTo>
                    <a:lnTo>
                      <a:pt x="4" y="324"/>
                    </a:lnTo>
                    <a:lnTo>
                      <a:pt x="3" y="324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1" y="326"/>
                    </a:lnTo>
                    <a:lnTo>
                      <a:pt x="1" y="325"/>
                    </a:lnTo>
                    <a:lnTo>
                      <a:pt x="0" y="324"/>
                    </a:lnTo>
                    <a:lnTo>
                      <a:pt x="0" y="322"/>
                    </a:lnTo>
                    <a:lnTo>
                      <a:pt x="0" y="321"/>
                    </a:lnTo>
                    <a:lnTo>
                      <a:pt x="1" y="320"/>
                    </a:lnTo>
                    <a:lnTo>
                      <a:pt x="2" y="319"/>
                    </a:lnTo>
                    <a:lnTo>
                      <a:pt x="3" y="319"/>
                    </a:lnTo>
                    <a:lnTo>
                      <a:pt x="4" y="319"/>
                    </a:lnTo>
                    <a:lnTo>
                      <a:pt x="4" y="318"/>
                    </a:lnTo>
                    <a:lnTo>
                      <a:pt x="5" y="318"/>
                    </a:lnTo>
                    <a:lnTo>
                      <a:pt x="4" y="317"/>
                    </a:lnTo>
                    <a:lnTo>
                      <a:pt x="3" y="316"/>
                    </a:lnTo>
                    <a:lnTo>
                      <a:pt x="2" y="316"/>
                    </a:lnTo>
                    <a:lnTo>
                      <a:pt x="1" y="316"/>
                    </a:lnTo>
                    <a:lnTo>
                      <a:pt x="0" y="316"/>
                    </a:lnTo>
                    <a:lnTo>
                      <a:pt x="0" y="315"/>
                    </a:lnTo>
                    <a:lnTo>
                      <a:pt x="1" y="314"/>
                    </a:lnTo>
                    <a:lnTo>
                      <a:pt x="2" y="313"/>
                    </a:lnTo>
                    <a:lnTo>
                      <a:pt x="3" y="313"/>
                    </a:lnTo>
                    <a:lnTo>
                      <a:pt x="5" y="313"/>
                    </a:lnTo>
                    <a:lnTo>
                      <a:pt x="5" y="312"/>
                    </a:lnTo>
                    <a:lnTo>
                      <a:pt x="6" y="310"/>
                    </a:lnTo>
                    <a:lnTo>
                      <a:pt x="7" y="309"/>
                    </a:lnTo>
                    <a:lnTo>
                      <a:pt x="8" y="309"/>
                    </a:lnTo>
                    <a:lnTo>
                      <a:pt x="8" y="308"/>
                    </a:lnTo>
                    <a:lnTo>
                      <a:pt x="9" y="308"/>
                    </a:lnTo>
                    <a:lnTo>
                      <a:pt x="11" y="308"/>
                    </a:lnTo>
                    <a:lnTo>
                      <a:pt x="12" y="308"/>
                    </a:lnTo>
                    <a:lnTo>
                      <a:pt x="13" y="307"/>
                    </a:lnTo>
                    <a:lnTo>
                      <a:pt x="13" y="306"/>
                    </a:lnTo>
                    <a:lnTo>
                      <a:pt x="13" y="305"/>
                    </a:lnTo>
                    <a:lnTo>
                      <a:pt x="14" y="304"/>
                    </a:lnTo>
                    <a:lnTo>
                      <a:pt x="14" y="303"/>
                    </a:lnTo>
                    <a:lnTo>
                      <a:pt x="15" y="303"/>
                    </a:lnTo>
                    <a:lnTo>
                      <a:pt x="16" y="303"/>
                    </a:lnTo>
                    <a:lnTo>
                      <a:pt x="17" y="303"/>
                    </a:lnTo>
                    <a:lnTo>
                      <a:pt x="18" y="303"/>
                    </a:lnTo>
                    <a:lnTo>
                      <a:pt x="19" y="303"/>
                    </a:lnTo>
                    <a:lnTo>
                      <a:pt x="20" y="302"/>
                    </a:lnTo>
                    <a:lnTo>
                      <a:pt x="20" y="300"/>
                    </a:lnTo>
                    <a:lnTo>
                      <a:pt x="21" y="300"/>
                    </a:lnTo>
                    <a:lnTo>
                      <a:pt x="22" y="299"/>
                    </a:lnTo>
                    <a:lnTo>
                      <a:pt x="23" y="299"/>
                    </a:lnTo>
                    <a:lnTo>
                      <a:pt x="24" y="300"/>
                    </a:lnTo>
                    <a:lnTo>
                      <a:pt x="26" y="301"/>
                    </a:lnTo>
                    <a:lnTo>
                      <a:pt x="26" y="302"/>
                    </a:lnTo>
                    <a:lnTo>
                      <a:pt x="27" y="302"/>
                    </a:lnTo>
                    <a:lnTo>
                      <a:pt x="27" y="301"/>
                    </a:lnTo>
                    <a:lnTo>
                      <a:pt x="28" y="299"/>
                    </a:lnTo>
                    <a:lnTo>
                      <a:pt x="30" y="297"/>
                    </a:lnTo>
                    <a:lnTo>
                      <a:pt x="31" y="296"/>
                    </a:lnTo>
                    <a:lnTo>
                      <a:pt x="31" y="294"/>
                    </a:lnTo>
                    <a:lnTo>
                      <a:pt x="4" y="271"/>
                    </a:lnTo>
                    <a:lnTo>
                      <a:pt x="17" y="244"/>
                    </a:lnTo>
                    <a:lnTo>
                      <a:pt x="40" y="195"/>
                    </a:lnTo>
                    <a:lnTo>
                      <a:pt x="48" y="195"/>
                    </a:lnTo>
                    <a:lnTo>
                      <a:pt x="48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7" y="181"/>
                    </a:lnTo>
                    <a:lnTo>
                      <a:pt x="42" y="181"/>
                    </a:lnTo>
                    <a:lnTo>
                      <a:pt x="64" y="111"/>
                    </a:lnTo>
                    <a:lnTo>
                      <a:pt x="70" y="111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73" y="109"/>
                    </a:lnTo>
                    <a:lnTo>
                      <a:pt x="72" y="108"/>
                    </a:lnTo>
                    <a:lnTo>
                      <a:pt x="72" y="107"/>
                    </a:lnTo>
                    <a:lnTo>
                      <a:pt x="71" y="107"/>
                    </a:lnTo>
                    <a:lnTo>
                      <a:pt x="70" y="107"/>
                    </a:lnTo>
                    <a:lnTo>
                      <a:pt x="69" y="107"/>
                    </a:lnTo>
                    <a:lnTo>
                      <a:pt x="62" y="100"/>
                    </a:lnTo>
                    <a:lnTo>
                      <a:pt x="60" y="91"/>
                    </a:lnTo>
                    <a:lnTo>
                      <a:pt x="58" y="86"/>
                    </a:lnTo>
                    <a:lnTo>
                      <a:pt x="57" y="84"/>
                    </a:lnTo>
                    <a:lnTo>
                      <a:pt x="48" y="67"/>
                    </a:lnTo>
                    <a:lnTo>
                      <a:pt x="52" y="67"/>
                    </a:lnTo>
                    <a:lnTo>
                      <a:pt x="52" y="65"/>
                    </a:lnTo>
                    <a:lnTo>
                      <a:pt x="48" y="62"/>
                    </a:lnTo>
                    <a:lnTo>
                      <a:pt x="49" y="57"/>
                    </a:lnTo>
                    <a:lnTo>
                      <a:pt x="48" y="56"/>
                    </a:lnTo>
                    <a:lnTo>
                      <a:pt x="47" y="56"/>
                    </a:lnTo>
                    <a:lnTo>
                      <a:pt x="47" y="55"/>
                    </a:lnTo>
                    <a:lnTo>
                      <a:pt x="46" y="54"/>
                    </a:lnTo>
                    <a:lnTo>
                      <a:pt x="46" y="53"/>
                    </a:lnTo>
                    <a:lnTo>
                      <a:pt x="45" y="53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3" y="50"/>
                    </a:lnTo>
                    <a:lnTo>
                      <a:pt x="43" y="49"/>
                    </a:lnTo>
                    <a:lnTo>
                      <a:pt x="42" y="48"/>
                    </a:lnTo>
                    <a:lnTo>
                      <a:pt x="42" y="47"/>
                    </a:lnTo>
                    <a:lnTo>
                      <a:pt x="43" y="46"/>
                    </a:lnTo>
                    <a:lnTo>
                      <a:pt x="43" y="45"/>
                    </a:lnTo>
                    <a:lnTo>
                      <a:pt x="43" y="44"/>
                    </a:lnTo>
                    <a:lnTo>
                      <a:pt x="42" y="45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3" y="43"/>
                    </a:lnTo>
                    <a:lnTo>
                      <a:pt x="42" y="43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1" y="42"/>
                    </a:lnTo>
                    <a:lnTo>
                      <a:pt x="41" y="41"/>
                    </a:lnTo>
                    <a:lnTo>
                      <a:pt x="42" y="41"/>
                    </a:lnTo>
                    <a:lnTo>
                      <a:pt x="42" y="40"/>
                    </a:lnTo>
                    <a:lnTo>
                      <a:pt x="41" y="39"/>
                    </a:lnTo>
                    <a:lnTo>
                      <a:pt x="41" y="38"/>
                    </a:lnTo>
                    <a:lnTo>
                      <a:pt x="42" y="38"/>
                    </a:lnTo>
                    <a:lnTo>
                      <a:pt x="42" y="39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37"/>
                    </a:lnTo>
                    <a:lnTo>
                      <a:pt x="47" y="36"/>
                    </a:lnTo>
                    <a:lnTo>
                      <a:pt x="48" y="36"/>
                    </a:lnTo>
                    <a:lnTo>
                      <a:pt x="49" y="37"/>
                    </a:lnTo>
                    <a:lnTo>
                      <a:pt x="49" y="39"/>
                    </a:lnTo>
                    <a:lnTo>
                      <a:pt x="50" y="39"/>
                    </a:lnTo>
                    <a:lnTo>
                      <a:pt x="49" y="40"/>
                    </a:lnTo>
                    <a:lnTo>
                      <a:pt x="50" y="41"/>
                    </a:lnTo>
                    <a:lnTo>
                      <a:pt x="50" y="42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0" y="43"/>
                    </a:lnTo>
                    <a:lnTo>
                      <a:pt x="50" y="44"/>
                    </a:lnTo>
                    <a:lnTo>
                      <a:pt x="51" y="45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7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2"/>
                    </a:lnTo>
                    <a:lnTo>
                      <a:pt x="52" y="53"/>
                    </a:lnTo>
                    <a:lnTo>
                      <a:pt x="52" y="54"/>
                    </a:lnTo>
                    <a:lnTo>
                      <a:pt x="52" y="55"/>
                    </a:lnTo>
                    <a:lnTo>
                      <a:pt x="52" y="56"/>
                    </a:lnTo>
                    <a:lnTo>
                      <a:pt x="53" y="56"/>
                    </a:lnTo>
                    <a:lnTo>
                      <a:pt x="53" y="57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56" y="57"/>
                    </a:lnTo>
                    <a:lnTo>
                      <a:pt x="56" y="56"/>
                    </a:lnTo>
                    <a:lnTo>
                      <a:pt x="58" y="57"/>
                    </a:lnTo>
                    <a:lnTo>
                      <a:pt x="58" y="58"/>
                    </a:lnTo>
                    <a:lnTo>
                      <a:pt x="58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9" y="61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59" y="62"/>
                    </a:lnTo>
                    <a:lnTo>
                      <a:pt x="59" y="63"/>
                    </a:lnTo>
                    <a:lnTo>
                      <a:pt x="59" y="64"/>
                    </a:lnTo>
                    <a:lnTo>
                      <a:pt x="60" y="65"/>
                    </a:lnTo>
                    <a:lnTo>
                      <a:pt x="62" y="65"/>
                    </a:lnTo>
                    <a:lnTo>
                      <a:pt x="63" y="65"/>
                    </a:lnTo>
                    <a:lnTo>
                      <a:pt x="63" y="66"/>
                    </a:lnTo>
                    <a:lnTo>
                      <a:pt x="64" y="66"/>
                    </a:lnTo>
                    <a:lnTo>
                      <a:pt x="65" y="67"/>
                    </a:lnTo>
                    <a:lnTo>
                      <a:pt x="65" y="68"/>
                    </a:lnTo>
                    <a:lnTo>
                      <a:pt x="66" y="68"/>
                    </a:lnTo>
                    <a:lnTo>
                      <a:pt x="67" y="69"/>
                    </a:lnTo>
                    <a:lnTo>
                      <a:pt x="67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9" y="72"/>
                    </a:lnTo>
                    <a:lnTo>
                      <a:pt x="70" y="71"/>
                    </a:lnTo>
                    <a:lnTo>
                      <a:pt x="71" y="71"/>
                    </a:lnTo>
                    <a:lnTo>
                      <a:pt x="72" y="71"/>
                    </a:lnTo>
                    <a:lnTo>
                      <a:pt x="73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5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0"/>
                    </a:lnTo>
                    <a:lnTo>
                      <a:pt x="81" y="69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69"/>
                    </a:lnTo>
                    <a:lnTo>
                      <a:pt x="86" y="69"/>
                    </a:lnTo>
                    <a:lnTo>
                      <a:pt x="86" y="68"/>
                    </a:lnTo>
                    <a:lnTo>
                      <a:pt x="87" y="68"/>
                    </a:lnTo>
                    <a:lnTo>
                      <a:pt x="88" y="68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2" y="66"/>
                    </a:lnTo>
                    <a:lnTo>
                      <a:pt x="92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2" y="66"/>
                    </a:lnTo>
                    <a:lnTo>
                      <a:pt x="93" y="67"/>
                    </a:lnTo>
                    <a:lnTo>
                      <a:pt x="94" y="67"/>
                    </a:lnTo>
                    <a:lnTo>
                      <a:pt x="95" y="67"/>
                    </a:lnTo>
                    <a:lnTo>
                      <a:pt x="95" y="66"/>
                    </a:lnTo>
                    <a:lnTo>
                      <a:pt x="98" y="66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5"/>
                    </a:lnTo>
                    <a:lnTo>
                      <a:pt x="95" y="65"/>
                    </a:lnTo>
                    <a:lnTo>
                      <a:pt x="96" y="64"/>
                    </a:lnTo>
                    <a:lnTo>
                      <a:pt x="96" y="65"/>
                    </a:lnTo>
                    <a:lnTo>
                      <a:pt x="97" y="65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3"/>
                    </a:lnTo>
                    <a:lnTo>
                      <a:pt x="99" y="64"/>
                    </a:lnTo>
                    <a:lnTo>
                      <a:pt x="100" y="64"/>
                    </a:lnTo>
                    <a:lnTo>
                      <a:pt x="102" y="64"/>
                    </a:lnTo>
                    <a:lnTo>
                      <a:pt x="103" y="63"/>
                    </a:lnTo>
                    <a:lnTo>
                      <a:pt x="105" y="63"/>
                    </a:lnTo>
                    <a:lnTo>
                      <a:pt x="106" y="63"/>
                    </a:lnTo>
                    <a:lnTo>
                      <a:pt x="106" y="62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09" y="63"/>
                    </a:lnTo>
                    <a:lnTo>
                      <a:pt x="110" y="62"/>
                    </a:lnTo>
                    <a:lnTo>
                      <a:pt x="110" y="63"/>
                    </a:lnTo>
                    <a:lnTo>
                      <a:pt x="111" y="63"/>
                    </a:lnTo>
                    <a:lnTo>
                      <a:pt x="111" y="62"/>
                    </a:lnTo>
                    <a:lnTo>
                      <a:pt x="111" y="61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3" y="59"/>
                    </a:lnTo>
                    <a:lnTo>
                      <a:pt x="114" y="59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6" y="58"/>
                    </a:lnTo>
                    <a:lnTo>
                      <a:pt x="117" y="58"/>
                    </a:lnTo>
                    <a:lnTo>
                      <a:pt x="117" y="57"/>
                    </a:lnTo>
                    <a:lnTo>
                      <a:pt x="117" y="56"/>
                    </a:lnTo>
                    <a:lnTo>
                      <a:pt x="117" y="55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19" y="53"/>
                    </a:lnTo>
                    <a:lnTo>
                      <a:pt x="120" y="53"/>
                    </a:lnTo>
                    <a:lnTo>
                      <a:pt x="120" y="52"/>
                    </a:lnTo>
                    <a:lnTo>
                      <a:pt x="121" y="52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5" y="46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6"/>
                    </a:lnTo>
                    <a:lnTo>
                      <a:pt x="123" y="46"/>
                    </a:lnTo>
                    <a:lnTo>
                      <a:pt x="123" y="45"/>
                    </a:lnTo>
                    <a:lnTo>
                      <a:pt x="124" y="44"/>
                    </a:lnTo>
                    <a:lnTo>
                      <a:pt x="124" y="43"/>
                    </a:lnTo>
                    <a:lnTo>
                      <a:pt x="123" y="42"/>
                    </a:lnTo>
                    <a:lnTo>
                      <a:pt x="124" y="42"/>
                    </a:lnTo>
                    <a:lnTo>
                      <a:pt x="125" y="42"/>
                    </a:lnTo>
                    <a:lnTo>
                      <a:pt x="127" y="41"/>
                    </a:lnTo>
                    <a:lnTo>
                      <a:pt x="127" y="40"/>
                    </a:lnTo>
                    <a:lnTo>
                      <a:pt x="127" y="39"/>
                    </a:lnTo>
                    <a:lnTo>
                      <a:pt x="128" y="39"/>
                    </a:lnTo>
                    <a:lnTo>
                      <a:pt x="129" y="38"/>
                    </a:lnTo>
                    <a:lnTo>
                      <a:pt x="130" y="38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7"/>
                    </a:lnTo>
                    <a:lnTo>
                      <a:pt x="135" y="36"/>
                    </a:lnTo>
                    <a:lnTo>
                      <a:pt x="136" y="35"/>
                    </a:lnTo>
                    <a:lnTo>
                      <a:pt x="135" y="34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7" y="33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7" y="30"/>
                    </a:lnTo>
                    <a:lnTo>
                      <a:pt x="139" y="30"/>
                    </a:lnTo>
                    <a:lnTo>
                      <a:pt x="139" y="29"/>
                    </a:lnTo>
                    <a:lnTo>
                      <a:pt x="138" y="28"/>
                    </a:lnTo>
                    <a:lnTo>
                      <a:pt x="138" y="27"/>
                    </a:lnTo>
                    <a:lnTo>
                      <a:pt x="139" y="27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0" y="27"/>
                    </a:lnTo>
                    <a:lnTo>
                      <a:pt x="140" y="26"/>
                    </a:lnTo>
                    <a:lnTo>
                      <a:pt x="139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9" y="25"/>
                    </a:lnTo>
                    <a:lnTo>
                      <a:pt x="139" y="24"/>
                    </a:lnTo>
                    <a:lnTo>
                      <a:pt x="139" y="23"/>
                    </a:lnTo>
                    <a:lnTo>
                      <a:pt x="139" y="22"/>
                    </a:lnTo>
                    <a:lnTo>
                      <a:pt x="140" y="23"/>
                    </a:lnTo>
                    <a:lnTo>
                      <a:pt x="142" y="22"/>
                    </a:lnTo>
                    <a:lnTo>
                      <a:pt x="143" y="23"/>
                    </a:lnTo>
                    <a:lnTo>
                      <a:pt x="144" y="22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20"/>
                    </a:lnTo>
                    <a:lnTo>
                      <a:pt x="146" y="19"/>
                    </a:lnTo>
                    <a:lnTo>
                      <a:pt x="146" y="18"/>
                    </a:lnTo>
                    <a:lnTo>
                      <a:pt x="145" y="18"/>
                    </a:lnTo>
                    <a:lnTo>
                      <a:pt x="145" y="17"/>
                    </a:lnTo>
                    <a:lnTo>
                      <a:pt x="146" y="17"/>
                    </a:lnTo>
                    <a:lnTo>
                      <a:pt x="147" y="17"/>
                    </a:lnTo>
                    <a:lnTo>
                      <a:pt x="146" y="16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9" y="16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4" y="15"/>
                    </a:lnTo>
                    <a:lnTo>
                      <a:pt x="155" y="16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6"/>
                    </a:lnTo>
                    <a:lnTo>
                      <a:pt x="158" y="15"/>
                    </a:lnTo>
                    <a:lnTo>
                      <a:pt x="158" y="16"/>
                    </a:lnTo>
                    <a:lnTo>
                      <a:pt x="159" y="17"/>
                    </a:lnTo>
                    <a:lnTo>
                      <a:pt x="160" y="17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6"/>
                    </a:lnTo>
                    <a:lnTo>
                      <a:pt x="163" y="17"/>
                    </a:lnTo>
                    <a:lnTo>
                      <a:pt x="164" y="16"/>
                    </a:lnTo>
                    <a:lnTo>
                      <a:pt x="165" y="17"/>
                    </a:lnTo>
                    <a:lnTo>
                      <a:pt x="165" y="16"/>
                    </a:lnTo>
                    <a:lnTo>
                      <a:pt x="165" y="15"/>
                    </a:lnTo>
                    <a:lnTo>
                      <a:pt x="166" y="15"/>
                    </a:lnTo>
                    <a:lnTo>
                      <a:pt x="168" y="16"/>
                    </a:lnTo>
                    <a:lnTo>
                      <a:pt x="168" y="15"/>
                    </a:lnTo>
                    <a:lnTo>
                      <a:pt x="169" y="15"/>
                    </a:lnTo>
                    <a:lnTo>
                      <a:pt x="170" y="15"/>
                    </a:lnTo>
                    <a:lnTo>
                      <a:pt x="170" y="16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3" y="13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6" y="15"/>
                    </a:lnTo>
                    <a:lnTo>
                      <a:pt x="176" y="14"/>
                    </a:lnTo>
                    <a:lnTo>
                      <a:pt x="176" y="15"/>
                    </a:lnTo>
                    <a:lnTo>
                      <a:pt x="177" y="15"/>
                    </a:lnTo>
                    <a:lnTo>
                      <a:pt x="178" y="15"/>
                    </a:lnTo>
                    <a:lnTo>
                      <a:pt x="178" y="16"/>
                    </a:lnTo>
                    <a:lnTo>
                      <a:pt x="178" y="17"/>
                    </a:lnTo>
                    <a:lnTo>
                      <a:pt x="179" y="17"/>
                    </a:lnTo>
                    <a:lnTo>
                      <a:pt x="179" y="16"/>
                    </a:lnTo>
                    <a:lnTo>
                      <a:pt x="180" y="16"/>
                    </a:lnTo>
                    <a:lnTo>
                      <a:pt x="181" y="15"/>
                    </a:lnTo>
                    <a:lnTo>
                      <a:pt x="182" y="16"/>
                    </a:lnTo>
                    <a:lnTo>
                      <a:pt x="182" y="15"/>
                    </a:lnTo>
                    <a:lnTo>
                      <a:pt x="183" y="14"/>
                    </a:lnTo>
                    <a:lnTo>
                      <a:pt x="184" y="14"/>
                    </a:lnTo>
                    <a:lnTo>
                      <a:pt x="185" y="13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7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1"/>
                    </a:lnTo>
                    <a:lnTo>
                      <a:pt x="189" y="11"/>
                    </a:lnTo>
                    <a:lnTo>
                      <a:pt x="188" y="11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3"/>
                    </a:lnTo>
                    <a:lnTo>
                      <a:pt x="191" y="12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3" y="12"/>
                    </a:lnTo>
                    <a:lnTo>
                      <a:pt x="194" y="11"/>
                    </a:lnTo>
                    <a:lnTo>
                      <a:pt x="195" y="11"/>
                    </a:lnTo>
                    <a:lnTo>
                      <a:pt x="195" y="10"/>
                    </a:lnTo>
                    <a:lnTo>
                      <a:pt x="195" y="9"/>
                    </a:lnTo>
                    <a:lnTo>
                      <a:pt x="195" y="8"/>
                    </a:lnTo>
                    <a:lnTo>
                      <a:pt x="196" y="9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7" y="8"/>
                    </a:lnTo>
                    <a:lnTo>
                      <a:pt x="197" y="7"/>
                    </a:lnTo>
                    <a:lnTo>
                      <a:pt x="198" y="7"/>
                    </a:lnTo>
                    <a:lnTo>
                      <a:pt x="198" y="6"/>
                    </a:lnTo>
                    <a:lnTo>
                      <a:pt x="200" y="6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1" y="6"/>
                    </a:lnTo>
                    <a:lnTo>
                      <a:pt x="202" y="6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2" y="6"/>
                    </a:lnTo>
                    <a:lnTo>
                      <a:pt x="202" y="5"/>
                    </a:lnTo>
                    <a:lnTo>
                      <a:pt x="203" y="5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4" y="5"/>
                    </a:lnTo>
                    <a:lnTo>
                      <a:pt x="205" y="5"/>
                    </a:lnTo>
                    <a:lnTo>
                      <a:pt x="205" y="4"/>
                    </a:lnTo>
                    <a:lnTo>
                      <a:pt x="205" y="3"/>
                    </a:lnTo>
                    <a:lnTo>
                      <a:pt x="206" y="3"/>
                    </a:lnTo>
                    <a:lnTo>
                      <a:pt x="207" y="2"/>
                    </a:lnTo>
                    <a:lnTo>
                      <a:pt x="207" y="3"/>
                    </a:lnTo>
                    <a:lnTo>
                      <a:pt x="208" y="2"/>
                    </a:lnTo>
                    <a:lnTo>
                      <a:pt x="209" y="2"/>
                    </a:lnTo>
                    <a:lnTo>
                      <a:pt x="209" y="3"/>
                    </a:lnTo>
                    <a:lnTo>
                      <a:pt x="210" y="3"/>
                    </a:lnTo>
                    <a:lnTo>
                      <a:pt x="210" y="2"/>
                    </a:lnTo>
                    <a:lnTo>
                      <a:pt x="211" y="2"/>
                    </a:lnTo>
                    <a:lnTo>
                      <a:pt x="211" y="1"/>
                    </a:lnTo>
                    <a:lnTo>
                      <a:pt x="212" y="1"/>
                    </a:lnTo>
                    <a:lnTo>
                      <a:pt x="212" y="0"/>
                    </a:lnTo>
                    <a:lnTo>
                      <a:pt x="213" y="1"/>
                    </a:lnTo>
                    <a:lnTo>
                      <a:pt x="214" y="1"/>
                    </a:lnTo>
                    <a:lnTo>
                      <a:pt x="215" y="2"/>
                    </a:lnTo>
                    <a:lnTo>
                      <a:pt x="216" y="1"/>
                    </a:lnTo>
                    <a:lnTo>
                      <a:pt x="217" y="1"/>
                    </a:lnTo>
                    <a:lnTo>
                      <a:pt x="218" y="1"/>
                    </a:lnTo>
                    <a:lnTo>
                      <a:pt x="218" y="2"/>
                    </a:lnTo>
                    <a:lnTo>
                      <a:pt x="219" y="3"/>
                    </a:lnTo>
                    <a:lnTo>
                      <a:pt x="219" y="2"/>
                    </a:lnTo>
                    <a:lnTo>
                      <a:pt x="219" y="1"/>
                    </a:lnTo>
                    <a:lnTo>
                      <a:pt x="220" y="1"/>
                    </a:lnTo>
                    <a:lnTo>
                      <a:pt x="220" y="2"/>
                    </a:lnTo>
                    <a:lnTo>
                      <a:pt x="221" y="2"/>
                    </a:lnTo>
                    <a:lnTo>
                      <a:pt x="221" y="3"/>
                    </a:lnTo>
                    <a:lnTo>
                      <a:pt x="222" y="3"/>
                    </a:lnTo>
                    <a:lnTo>
                      <a:pt x="223" y="4"/>
                    </a:lnTo>
                    <a:lnTo>
                      <a:pt x="223" y="5"/>
                    </a:lnTo>
                    <a:lnTo>
                      <a:pt x="222" y="5"/>
                    </a:lnTo>
                    <a:lnTo>
                      <a:pt x="222" y="6"/>
                    </a:lnTo>
                    <a:lnTo>
                      <a:pt x="223" y="6"/>
                    </a:lnTo>
                    <a:lnTo>
                      <a:pt x="223" y="7"/>
                    </a:lnTo>
                    <a:lnTo>
                      <a:pt x="223" y="8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4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4" y="10"/>
                    </a:lnTo>
                    <a:lnTo>
                      <a:pt x="225" y="10"/>
                    </a:lnTo>
                    <a:lnTo>
                      <a:pt x="225" y="9"/>
                    </a:lnTo>
                    <a:lnTo>
                      <a:pt x="226" y="9"/>
                    </a:lnTo>
                    <a:lnTo>
                      <a:pt x="226" y="10"/>
                    </a:lnTo>
                    <a:lnTo>
                      <a:pt x="227" y="10"/>
                    </a:lnTo>
                    <a:lnTo>
                      <a:pt x="228" y="9"/>
                    </a:lnTo>
                    <a:lnTo>
                      <a:pt x="229" y="10"/>
                    </a:lnTo>
                    <a:lnTo>
                      <a:pt x="228" y="10"/>
                    </a:lnTo>
                    <a:lnTo>
                      <a:pt x="229" y="11"/>
                    </a:lnTo>
                    <a:lnTo>
                      <a:pt x="229" y="12"/>
                    </a:lnTo>
                    <a:lnTo>
                      <a:pt x="230" y="13"/>
                    </a:lnTo>
                    <a:lnTo>
                      <a:pt x="231" y="12"/>
                    </a:lnTo>
                    <a:lnTo>
                      <a:pt x="231" y="11"/>
                    </a:lnTo>
                    <a:lnTo>
                      <a:pt x="231" y="10"/>
                    </a:lnTo>
                    <a:lnTo>
                      <a:pt x="232" y="11"/>
                    </a:lnTo>
                    <a:lnTo>
                      <a:pt x="233" y="11"/>
                    </a:lnTo>
                    <a:lnTo>
                      <a:pt x="234" y="11"/>
                    </a:lnTo>
                    <a:lnTo>
                      <a:pt x="235" y="11"/>
                    </a:lnTo>
                    <a:lnTo>
                      <a:pt x="235" y="12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4" y="12"/>
                    </a:lnTo>
                    <a:lnTo>
                      <a:pt x="235" y="12"/>
                    </a:lnTo>
                    <a:lnTo>
                      <a:pt x="234" y="13"/>
                    </a:lnTo>
                    <a:lnTo>
                      <a:pt x="235" y="13"/>
                    </a:lnTo>
                    <a:lnTo>
                      <a:pt x="236" y="13"/>
                    </a:lnTo>
                    <a:lnTo>
                      <a:pt x="236" y="12"/>
                    </a:lnTo>
                    <a:lnTo>
                      <a:pt x="237" y="12"/>
                    </a:lnTo>
                    <a:lnTo>
                      <a:pt x="238" y="13"/>
                    </a:lnTo>
                    <a:lnTo>
                      <a:pt x="239" y="13"/>
                    </a:lnTo>
                    <a:lnTo>
                      <a:pt x="239" y="14"/>
                    </a:lnTo>
                    <a:lnTo>
                      <a:pt x="239" y="15"/>
                    </a:lnTo>
                    <a:lnTo>
                      <a:pt x="240" y="15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1" y="15"/>
                    </a:lnTo>
                    <a:lnTo>
                      <a:pt x="241" y="16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3" y="16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5" y="19"/>
                    </a:lnTo>
                    <a:lnTo>
                      <a:pt x="246" y="18"/>
                    </a:lnTo>
                    <a:lnTo>
                      <a:pt x="245" y="18"/>
                    </a:lnTo>
                    <a:lnTo>
                      <a:pt x="246" y="17"/>
                    </a:lnTo>
                    <a:lnTo>
                      <a:pt x="246" y="18"/>
                    </a:lnTo>
                    <a:lnTo>
                      <a:pt x="246" y="19"/>
                    </a:lnTo>
                    <a:lnTo>
                      <a:pt x="247" y="19"/>
                    </a:lnTo>
                    <a:lnTo>
                      <a:pt x="247" y="18"/>
                    </a:lnTo>
                    <a:lnTo>
                      <a:pt x="248" y="18"/>
                    </a:lnTo>
                    <a:lnTo>
                      <a:pt x="249" y="19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2" y="20"/>
                    </a:lnTo>
                    <a:lnTo>
                      <a:pt x="253" y="19"/>
                    </a:lnTo>
                    <a:lnTo>
                      <a:pt x="253" y="20"/>
                    </a:lnTo>
                    <a:lnTo>
                      <a:pt x="253" y="21"/>
                    </a:lnTo>
                    <a:lnTo>
                      <a:pt x="254" y="21"/>
                    </a:lnTo>
                    <a:lnTo>
                      <a:pt x="255" y="20"/>
                    </a:lnTo>
                    <a:lnTo>
                      <a:pt x="255" y="21"/>
                    </a:lnTo>
                    <a:lnTo>
                      <a:pt x="256" y="21"/>
                    </a:lnTo>
                    <a:lnTo>
                      <a:pt x="256" y="20"/>
                    </a:lnTo>
                    <a:lnTo>
                      <a:pt x="257" y="20"/>
                    </a:lnTo>
                    <a:lnTo>
                      <a:pt x="257" y="21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8" y="21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1"/>
                    </a:lnTo>
                    <a:lnTo>
                      <a:pt x="260" y="20"/>
                    </a:lnTo>
                    <a:lnTo>
                      <a:pt x="260" y="21"/>
                    </a:lnTo>
                    <a:lnTo>
                      <a:pt x="261" y="21"/>
                    </a:lnTo>
                    <a:lnTo>
                      <a:pt x="261" y="22"/>
                    </a:lnTo>
                    <a:lnTo>
                      <a:pt x="262" y="23"/>
                    </a:lnTo>
                    <a:lnTo>
                      <a:pt x="263" y="23"/>
                    </a:lnTo>
                    <a:lnTo>
                      <a:pt x="262" y="22"/>
                    </a:lnTo>
                    <a:lnTo>
                      <a:pt x="263" y="22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5" y="24"/>
                    </a:lnTo>
                    <a:lnTo>
                      <a:pt x="265" y="23"/>
                    </a:lnTo>
                    <a:lnTo>
                      <a:pt x="266" y="23"/>
                    </a:lnTo>
                    <a:lnTo>
                      <a:pt x="266" y="24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5" y="25"/>
                    </a:lnTo>
                    <a:lnTo>
                      <a:pt x="266" y="25"/>
                    </a:lnTo>
                    <a:lnTo>
                      <a:pt x="266" y="26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5" y="27"/>
                    </a:lnTo>
                    <a:lnTo>
                      <a:pt x="266" y="27"/>
                    </a:lnTo>
                    <a:lnTo>
                      <a:pt x="265" y="28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6" y="28"/>
                    </a:lnTo>
                    <a:lnTo>
                      <a:pt x="266" y="29"/>
                    </a:lnTo>
                    <a:lnTo>
                      <a:pt x="266" y="30"/>
                    </a:lnTo>
                    <a:lnTo>
                      <a:pt x="267" y="30"/>
                    </a:lnTo>
                    <a:lnTo>
                      <a:pt x="267" y="31"/>
                    </a:lnTo>
                    <a:lnTo>
                      <a:pt x="268" y="31"/>
                    </a:lnTo>
                    <a:lnTo>
                      <a:pt x="269" y="31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70" y="33"/>
                    </a:lnTo>
                    <a:lnTo>
                      <a:pt x="269" y="33"/>
                    </a:lnTo>
                    <a:lnTo>
                      <a:pt x="270" y="33"/>
                    </a:lnTo>
                    <a:lnTo>
                      <a:pt x="270" y="34"/>
                    </a:lnTo>
                    <a:lnTo>
                      <a:pt x="271" y="34"/>
                    </a:lnTo>
                    <a:lnTo>
                      <a:pt x="272" y="34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3" y="36"/>
                    </a:lnTo>
                    <a:lnTo>
                      <a:pt x="274" y="36"/>
                    </a:lnTo>
                    <a:lnTo>
                      <a:pt x="274" y="35"/>
                    </a:lnTo>
                    <a:lnTo>
                      <a:pt x="274" y="36"/>
                    </a:lnTo>
                    <a:lnTo>
                      <a:pt x="275" y="35"/>
                    </a:lnTo>
                    <a:lnTo>
                      <a:pt x="275" y="36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6" y="36"/>
                    </a:lnTo>
                    <a:lnTo>
                      <a:pt x="277" y="35"/>
                    </a:lnTo>
                    <a:lnTo>
                      <a:pt x="277" y="36"/>
                    </a:lnTo>
                    <a:lnTo>
                      <a:pt x="278" y="36"/>
                    </a:lnTo>
                    <a:lnTo>
                      <a:pt x="278" y="37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3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40"/>
                    </a:lnTo>
                    <a:lnTo>
                      <a:pt x="285" y="39"/>
                    </a:lnTo>
                    <a:lnTo>
                      <a:pt x="286" y="39"/>
                    </a:lnTo>
                    <a:lnTo>
                      <a:pt x="286" y="40"/>
                    </a:lnTo>
                    <a:lnTo>
                      <a:pt x="286" y="39"/>
                    </a:lnTo>
                    <a:lnTo>
                      <a:pt x="287" y="39"/>
                    </a:lnTo>
                    <a:lnTo>
                      <a:pt x="287" y="40"/>
                    </a:lnTo>
                    <a:lnTo>
                      <a:pt x="288" y="40"/>
                    </a:lnTo>
                    <a:lnTo>
                      <a:pt x="289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90" y="43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1" y="43"/>
                    </a:lnTo>
                    <a:lnTo>
                      <a:pt x="292" y="43"/>
                    </a:lnTo>
                    <a:lnTo>
                      <a:pt x="291" y="43"/>
                    </a:lnTo>
                    <a:lnTo>
                      <a:pt x="292" y="42"/>
                    </a:lnTo>
                    <a:lnTo>
                      <a:pt x="293" y="43"/>
                    </a:lnTo>
                    <a:lnTo>
                      <a:pt x="293" y="42"/>
                    </a:lnTo>
                    <a:lnTo>
                      <a:pt x="294" y="42"/>
                    </a:lnTo>
                    <a:lnTo>
                      <a:pt x="295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5" y="44"/>
                    </a:lnTo>
                    <a:lnTo>
                      <a:pt x="296" y="44"/>
                    </a:lnTo>
                    <a:lnTo>
                      <a:pt x="296" y="45"/>
                    </a:lnTo>
                    <a:lnTo>
                      <a:pt x="297" y="45"/>
                    </a:lnTo>
                    <a:lnTo>
                      <a:pt x="297" y="44"/>
                    </a:lnTo>
                    <a:lnTo>
                      <a:pt x="298" y="45"/>
                    </a:lnTo>
                    <a:lnTo>
                      <a:pt x="297" y="45"/>
                    </a:lnTo>
                    <a:lnTo>
                      <a:pt x="298" y="45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9" y="47"/>
                    </a:lnTo>
                    <a:lnTo>
                      <a:pt x="299" y="48"/>
                    </a:lnTo>
                    <a:lnTo>
                      <a:pt x="299" y="49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2" y="49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1" y="49"/>
                    </a:lnTo>
                    <a:lnTo>
                      <a:pt x="301" y="50"/>
                    </a:lnTo>
                    <a:lnTo>
                      <a:pt x="302" y="50"/>
                    </a:lnTo>
                    <a:lnTo>
                      <a:pt x="303" y="50"/>
                    </a:lnTo>
                    <a:lnTo>
                      <a:pt x="304" y="50"/>
                    </a:lnTo>
                    <a:lnTo>
                      <a:pt x="304" y="51"/>
                    </a:lnTo>
                    <a:lnTo>
                      <a:pt x="305" y="51"/>
                    </a:lnTo>
                    <a:lnTo>
                      <a:pt x="305" y="52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3"/>
                    </a:lnTo>
                    <a:lnTo>
                      <a:pt x="310" y="54"/>
                    </a:lnTo>
                    <a:lnTo>
                      <a:pt x="311" y="54"/>
                    </a:lnTo>
                    <a:lnTo>
                      <a:pt x="312" y="54"/>
                    </a:lnTo>
                    <a:lnTo>
                      <a:pt x="312" y="53"/>
                    </a:lnTo>
                    <a:lnTo>
                      <a:pt x="313" y="53"/>
                    </a:lnTo>
                    <a:lnTo>
                      <a:pt x="313" y="52"/>
                    </a:lnTo>
                    <a:lnTo>
                      <a:pt x="314" y="52"/>
                    </a:lnTo>
                    <a:lnTo>
                      <a:pt x="315" y="52"/>
                    </a:lnTo>
                    <a:lnTo>
                      <a:pt x="314" y="52"/>
                    </a:lnTo>
                    <a:lnTo>
                      <a:pt x="315" y="53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3"/>
                    </a:lnTo>
                    <a:lnTo>
                      <a:pt x="320" y="53"/>
                    </a:lnTo>
                    <a:lnTo>
                      <a:pt x="321" y="53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2" y="52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4" y="52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5" y="52"/>
                    </a:lnTo>
                    <a:lnTo>
                      <a:pt x="326" y="52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9" y="51"/>
                    </a:lnTo>
                    <a:lnTo>
                      <a:pt x="330" y="51"/>
                    </a:lnTo>
                    <a:lnTo>
                      <a:pt x="330" y="50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3" y="50"/>
                    </a:lnTo>
                    <a:lnTo>
                      <a:pt x="334" y="50"/>
                    </a:lnTo>
                    <a:lnTo>
                      <a:pt x="334" y="51"/>
                    </a:lnTo>
                    <a:lnTo>
                      <a:pt x="335" y="52"/>
                    </a:lnTo>
                    <a:lnTo>
                      <a:pt x="336" y="51"/>
                    </a:lnTo>
                    <a:lnTo>
                      <a:pt x="337" y="51"/>
                    </a:lnTo>
                    <a:lnTo>
                      <a:pt x="338" y="52"/>
                    </a:lnTo>
                    <a:lnTo>
                      <a:pt x="339" y="52"/>
                    </a:lnTo>
                    <a:lnTo>
                      <a:pt x="339" y="51"/>
                    </a:lnTo>
                    <a:lnTo>
                      <a:pt x="341" y="51"/>
                    </a:lnTo>
                    <a:lnTo>
                      <a:pt x="342" y="51"/>
                    </a:lnTo>
                    <a:lnTo>
                      <a:pt x="342" y="50"/>
                    </a:lnTo>
                    <a:lnTo>
                      <a:pt x="342" y="49"/>
                    </a:lnTo>
                    <a:lnTo>
                      <a:pt x="343" y="49"/>
                    </a:lnTo>
                    <a:lnTo>
                      <a:pt x="344" y="48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8" y="46"/>
                    </a:lnTo>
                    <a:lnTo>
                      <a:pt x="349" y="46"/>
                    </a:lnTo>
                    <a:lnTo>
                      <a:pt x="349" y="45"/>
                    </a:lnTo>
                    <a:lnTo>
                      <a:pt x="349" y="44"/>
                    </a:lnTo>
                    <a:lnTo>
                      <a:pt x="349" y="43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0" y="41"/>
                    </a:lnTo>
                    <a:lnTo>
                      <a:pt x="351" y="42"/>
                    </a:lnTo>
                    <a:lnTo>
                      <a:pt x="351" y="41"/>
                    </a:lnTo>
                    <a:lnTo>
                      <a:pt x="352" y="41"/>
                    </a:lnTo>
                    <a:lnTo>
                      <a:pt x="353" y="41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5" y="40"/>
                    </a:lnTo>
                    <a:lnTo>
                      <a:pt x="355" y="39"/>
                    </a:lnTo>
                    <a:lnTo>
                      <a:pt x="355" y="40"/>
                    </a:lnTo>
                    <a:lnTo>
                      <a:pt x="356" y="40"/>
                    </a:lnTo>
                    <a:lnTo>
                      <a:pt x="357" y="40"/>
                    </a:lnTo>
                    <a:lnTo>
                      <a:pt x="358" y="40"/>
                    </a:lnTo>
                    <a:lnTo>
                      <a:pt x="359" y="39"/>
                    </a:lnTo>
                    <a:lnTo>
                      <a:pt x="360" y="39"/>
                    </a:lnTo>
                    <a:lnTo>
                      <a:pt x="360" y="38"/>
                    </a:lnTo>
                    <a:lnTo>
                      <a:pt x="360" y="39"/>
                    </a:lnTo>
                    <a:lnTo>
                      <a:pt x="361" y="39"/>
                    </a:lnTo>
                    <a:lnTo>
                      <a:pt x="362" y="39"/>
                    </a:lnTo>
                    <a:lnTo>
                      <a:pt x="363" y="39"/>
                    </a:lnTo>
                    <a:lnTo>
                      <a:pt x="363" y="38"/>
                    </a:lnTo>
                    <a:lnTo>
                      <a:pt x="363" y="39"/>
                    </a:lnTo>
                    <a:lnTo>
                      <a:pt x="364" y="38"/>
                    </a:lnTo>
                    <a:lnTo>
                      <a:pt x="365" y="38"/>
                    </a:lnTo>
                    <a:lnTo>
                      <a:pt x="366" y="38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7" y="37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68" y="38"/>
                    </a:lnTo>
                    <a:lnTo>
                      <a:pt x="369" y="38"/>
                    </a:lnTo>
                    <a:lnTo>
                      <a:pt x="370" y="38"/>
                    </a:lnTo>
                    <a:lnTo>
                      <a:pt x="370" y="39"/>
                    </a:lnTo>
                    <a:lnTo>
                      <a:pt x="370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6" y="39"/>
                    </a:lnTo>
                    <a:lnTo>
                      <a:pt x="377" y="39"/>
                    </a:lnTo>
                    <a:lnTo>
                      <a:pt x="377" y="40"/>
                    </a:lnTo>
                    <a:lnTo>
                      <a:pt x="378" y="40"/>
                    </a:lnTo>
                    <a:lnTo>
                      <a:pt x="378" y="41"/>
                    </a:lnTo>
                    <a:lnTo>
                      <a:pt x="377" y="41"/>
                    </a:lnTo>
                    <a:lnTo>
                      <a:pt x="378" y="41"/>
                    </a:lnTo>
                    <a:lnTo>
                      <a:pt x="377" y="42"/>
                    </a:lnTo>
                    <a:lnTo>
                      <a:pt x="378" y="42"/>
                    </a:lnTo>
                    <a:lnTo>
                      <a:pt x="378" y="43"/>
                    </a:lnTo>
                    <a:lnTo>
                      <a:pt x="379" y="43"/>
                    </a:lnTo>
                    <a:lnTo>
                      <a:pt x="380" y="44"/>
                    </a:lnTo>
                    <a:lnTo>
                      <a:pt x="381" y="44"/>
                    </a:lnTo>
                    <a:lnTo>
                      <a:pt x="382" y="44"/>
                    </a:lnTo>
                    <a:lnTo>
                      <a:pt x="383" y="44"/>
                    </a:lnTo>
                    <a:lnTo>
                      <a:pt x="384" y="45"/>
                    </a:lnTo>
                    <a:lnTo>
                      <a:pt x="384" y="46"/>
                    </a:lnTo>
                    <a:lnTo>
                      <a:pt x="385" y="46"/>
                    </a:lnTo>
                    <a:lnTo>
                      <a:pt x="385" y="47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7" y="48"/>
                    </a:lnTo>
                    <a:lnTo>
                      <a:pt x="387" y="49"/>
                    </a:lnTo>
                    <a:lnTo>
                      <a:pt x="387" y="50"/>
                    </a:lnTo>
                    <a:lnTo>
                      <a:pt x="387" y="51"/>
                    </a:lnTo>
                    <a:lnTo>
                      <a:pt x="387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7" y="55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6"/>
                    </a:lnTo>
                    <a:lnTo>
                      <a:pt x="389" y="57"/>
                    </a:lnTo>
                    <a:lnTo>
                      <a:pt x="389" y="56"/>
                    </a:lnTo>
                    <a:lnTo>
                      <a:pt x="390" y="57"/>
                    </a:lnTo>
                    <a:lnTo>
                      <a:pt x="391" y="57"/>
                    </a:lnTo>
                    <a:lnTo>
                      <a:pt x="391" y="58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4" y="58"/>
                    </a:lnTo>
                    <a:lnTo>
                      <a:pt x="395" y="58"/>
                    </a:lnTo>
                    <a:lnTo>
                      <a:pt x="396" y="57"/>
                    </a:lnTo>
                    <a:lnTo>
                      <a:pt x="397" y="57"/>
                    </a:lnTo>
                    <a:lnTo>
                      <a:pt x="398" y="57"/>
                    </a:lnTo>
                    <a:lnTo>
                      <a:pt x="399" y="56"/>
                    </a:lnTo>
                    <a:lnTo>
                      <a:pt x="400" y="56"/>
                    </a:lnTo>
                    <a:lnTo>
                      <a:pt x="400" y="55"/>
                    </a:lnTo>
                    <a:lnTo>
                      <a:pt x="401" y="55"/>
                    </a:lnTo>
                    <a:lnTo>
                      <a:pt x="402" y="54"/>
                    </a:lnTo>
                    <a:lnTo>
                      <a:pt x="403" y="54"/>
                    </a:lnTo>
                    <a:lnTo>
                      <a:pt x="404" y="54"/>
                    </a:lnTo>
                    <a:lnTo>
                      <a:pt x="404" y="53"/>
                    </a:lnTo>
                    <a:lnTo>
                      <a:pt x="405" y="53"/>
                    </a:lnTo>
                    <a:lnTo>
                      <a:pt x="406" y="53"/>
                    </a:lnTo>
                    <a:lnTo>
                      <a:pt x="406" y="52"/>
                    </a:lnTo>
                    <a:lnTo>
                      <a:pt x="407" y="52"/>
                    </a:lnTo>
                    <a:lnTo>
                      <a:pt x="408" y="52"/>
                    </a:lnTo>
                    <a:lnTo>
                      <a:pt x="409" y="52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0" y="53"/>
                    </a:lnTo>
                    <a:lnTo>
                      <a:pt x="411" y="53"/>
                    </a:lnTo>
                    <a:lnTo>
                      <a:pt x="412" y="53"/>
                    </a:lnTo>
                    <a:lnTo>
                      <a:pt x="412" y="54"/>
                    </a:lnTo>
                    <a:lnTo>
                      <a:pt x="412" y="53"/>
                    </a:lnTo>
                    <a:lnTo>
                      <a:pt x="413" y="54"/>
                    </a:lnTo>
                    <a:lnTo>
                      <a:pt x="413" y="53"/>
                    </a:lnTo>
                    <a:lnTo>
                      <a:pt x="413" y="54"/>
                    </a:lnTo>
                    <a:lnTo>
                      <a:pt x="414" y="54"/>
                    </a:lnTo>
                    <a:lnTo>
                      <a:pt x="414" y="53"/>
                    </a:lnTo>
                    <a:lnTo>
                      <a:pt x="415" y="53"/>
                    </a:lnTo>
                    <a:lnTo>
                      <a:pt x="416" y="53"/>
                    </a:lnTo>
                    <a:lnTo>
                      <a:pt x="417" y="54"/>
                    </a:lnTo>
                    <a:lnTo>
                      <a:pt x="418" y="54"/>
                    </a:lnTo>
                    <a:lnTo>
                      <a:pt x="418" y="53"/>
                    </a:lnTo>
                    <a:lnTo>
                      <a:pt x="418" y="52"/>
                    </a:lnTo>
                    <a:lnTo>
                      <a:pt x="418" y="51"/>
                    </a:lnTo>
                    <a:lnTo>
                      <a:pt x="419" y="50"/>
                    </a:lnTo>
                    <a:lnTo>
                      <a:pt x="420" y="50"/>
                    </a:lnTo>
                    <a:lnTo>
                      <a:pt x="420" y="49"/>
                    </a:lnTo>
                    <a:lnTo>
                      <a:pt x="421" y="48"/>
                    </a:lnTo>
                    <a:lnTo>
                      <a:pt x="421" y="47"/>
                    </a:lnTo>
                    <a:lnTo>
                      <a:pt x="421" y="46"/>
                    </a:lnTo>
                    <a:lnTo>
                      <a:pt x="421" y="45"/>
                    </a:lnTo>
                    <a:lnTo>
                      <a:pt x="420" y="45"/>
                    </a:lnTo>
                    <a:lnTo>
                      <a:pt x="421" y="44"/>
                    </a:lnTo>
                    <a:lnTo>
                      <a:pt x="420" y="44"/>
                    </a:lnTo>
                    <a:lnTo>
                      <a:pt x="420" y="43"/>
                    </a:lnTo>
                    <a:lnTo>
                      <a:pt x="421" y="42"/>
                    </a:lnTo>
                    <a:lnTo>
                      <a:pt x="422" y="42"/>
                    </a:lnTo>
                    <a:lnTo>
                      <a:pt x="422" y="41"/>
                    </a:lnTo>
                    <a:lnTo>
                      <a:pt x="422" y="40"/>
                    </a:lnTo>
                    <a:lnTo>
                      <a:pt x="423" y="40"/>
                    </a:lnTo>
                    <a:lnTo>
                      <a:pt x="424" y="39"/>
                    </a:lnTo>
                    <a:lnTo>
                      <a:pt x="425" y="39"/>
                    </a:lnTo>
                    <a:lnTo>
                      <a:pt x="426" y="39"/>
                    </a:lnTo>
                    <a:lnTo>
                      <a:pt x="426" y="38"/>
                    </a:lnTo>
                    <a:lnTo>
                      <a:pt x="427" y="38"/>
                    </a:lnTo>
                    <a:lnTo>
                      <a:pt x="427" y="39"/>
                    </a:lnTo>
                    <a:lnTo>
                      <a:pt x="428" y="39"/>
                    </a:lnTo>
                    <a:lnTo>
                      <a:pt x="429" y="39"/>
                    </a:lnTo>
                    <a:lnTo>
                      <a:pt x="429" y="38"/>
                    </a:lnTo>
                    <a:lnTo>
                      <a:pt x="430" y="38"/>
                    </a:lnTo>
                    <a:lnTo>
                      <a:pt x="431" y="37"/>
                    </a:lnTo>
                    <a:lnTo>
                      <a:pt x="431" y="38"/>
                    </a:lnTo>
                    <a:lnTo>
                      <a:pt x="432" y="37"/>
                    </a:lnTo>
                    <a:lnTo>
                      <a:pt x="432" y="36"/>
                    </a:lnTo>
                    <a:lnTo>
                      <a:pt x="433" y="36"/>
                    </a:lnTo>
                    <a:lnTo>
                      <a:pt x="433" y="35"/>
                    </a:lnTo>
                    <a:lnTo>
                      <a:pt x="434" y="35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5" y="33"/>
                    </a:lnTo>
                    <a:lnTo>
                      <a:pt x="436" y="32"/>
                    </a:lnTo>
                    <a:lnTo>
                      <a:pt x="437" y="31"/>
                    </a:lnTo>
                    <a:lnTo>
                      <a:pt x="438" y="31"/>
                    </a:lnTo>
                    <a:lnTo>
                      <a:pt x="438" y="30"/>
                    </a:lnTo>
                    <a:lnTo>
                      <a:pt x="439" y="29"/>
                    </a:lnTo>
                    <a:lnTo>
                      <a:pt x="440" y="28"/>
                    </a:lnTo>
                    <a:lnTo>
                      <a:pt x="441" y="28"/>
                    </a:lnTo>
                    <a:lnTo>
                      <a:pt x="442" y="28"/>
                    </a:lnTo>
                    <a:lnTo>
                      <a:pt x="443" y="27"/>
                    </a:lnTo>
                    <a:lnTo>
                      <a:pt x="444" y="27"/>
                    </a:lnTo>
                    <a:lnTo>
                      <a:pt x="444" y="26"/>
                    </a:lnTo>
                    <a:lnTo>
                      <a:pt x="443" y="26"/>
                    </a:lnTo>
                    <a:lnTo>
                      <a:pt x="443" y="25"/>
                    </a:lnTo>
                    <a:lnTo>
                      <a:pt x="443" y="24"/>
                    </a:lnTo>
                    <a:lnTo>
                      <a:pt x="444" y="24"/>
                    </a:lnTo>
                    <a:lnTo>
                      <a:pt x="444" y="23"/>
                    </a:lnTo>
                    <a:lnTo>
                      <a:pt x="445" y="21"/>
                    </a:lnTo>
                    <a:lnTo>
                      <a:pt x="446" y="20"/>
                    </a:lnTo>
                    <a:lnTo>
                      <a:pt x="447" y="20"/>
                    </a:lnTo>
                    <a:lnTo>
                      <a:pt x="448" y="20"/>
                    </a:lnTo>
                    <a:lnTo>
                      <a:pt x="449" y="19"/>
                    </a:lnTo>
                    <a:lnTo>
                      <a:pt x="450" y="19"/>
                    </a:lnTo>
                    <a:lnTo>
                      <a:pt x="450" y="18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1" y="16"/>
                    </a:lnTo>
                    <a:lnTo>
                      <a:pt x="451" y="15"/>
                    </a:lnTo>
                    <a:lnTo>
                      <a:pt x="452" y="15"/>
                    </a:lnTo>
                    <a:lnTo>
                      <a:pt x="453" y="15"/>
                    </a:lnTo>
                    <a:lnTo>
                      <a:pt x="454" y="14"/>
                    </a:lnTo>
                    <a:lnTo>
                      <a:pt x="455" y="14"/>
                    </a:lnTo>
                    <a:lnTo>
                      <a:pt x="456" y="14"/>
                    </a:lnTo>
                    <a:lnTo>
                      <a:pt x="457" y="14"/>
                    </a:lnTo>
                    <a:lnTo>
                      <a:pt x="458" y="15"/>
                    </a:lnTo>
                    <a:lnTo>
                      <a:pt x="458" y="16"/>
                    </a:lnTo>
                    <a:lnTo>
                      <a:pt x="459" y="17"/>
                    </a:lnTo>
                    <a:lnTo>
                      <a:pt x="457" y="43"/>
                    </a:lnTo>
                    <a:lnTo>
                      <a:pt x="455" y="60"/>
                    </a:lnTo>
                    <a:lnTo>
                      <a:pt x="454" y="61"/>
                    </a:lnTo>
                    <a:lnTo>
                      <a:pt x="454" y="60"/>
                    </a:lnTo>
                    <a:lnTo>
                      <a:pt x="453" y="60"/>
                    </a:lnTo>
                    <a:lnTo>
                      <a:pt x="452" y="60"/>
                    </a:lnTo>
                    <a:lnTo>
                      <a:pt x="451" y="61"/>
                    </a:lnTo>
                    <a:lnTo>
                      <a:pt x="450" y="61"/>
                    </a:lnTo>
                    <a:lnTo>
                      <a:pt x="449" y="61"/>
                    </a:lnTo>
                    <a:lnTo>
                      <a:pt x="448" y="61"/>
                    </a:lnTo>
                    <a:lnTo>
                      <a:pt x="447" y="61"/>
                    </a:lnTo>
                    <a:lnTo>
                      <a:pt x="446" y="61"/>
                    </a:lnTo>
                    <a:lnTo>
                      <a:pt x="446" y="60"/>
                    </a:lnTo>
                    <a:lnTo>
                      <a:pt x="445" y="61"/>
                    </a:lnTo>
                    <a:lnTo>
                      <a:pt x="444" y="62"/>
                    </a:lnTo>
                    <a:lnTo>
                      <a:pt x="443" y="62"/>
                    </a:lnTo>
                    <a:lnTo>
                      <a:pt x="442" y="62"/>
                    </a:lnTo>
                    <a:lnTo>
                      <a:pt x="442" y="63"/>
                    </a:lnTo>
                    <a:lnTo>
                      <a:pt x="441" y="63"/>
                    </a:lnTo>
                    <a:lnTo>
                      <a:pt x="440" y="64"/>
                    </a:lnTo>
                    <a:lnTo>
                      <a:pt x="439" y="66"/>
                    </a:lnTo>
                    <a:lnTo>
                      <a:pt x="438" y="67"/>
                    </a:lnTo>
                    <a:lnTo>
                      <a:pt x="437" y="68"/>
                    </a:lnTo>
                    <a:lnTo>
                      <a:pt x="436" y="69"/>
                    </a:lnTo>
                    <a:lnTo>
                      <a:pt x="436" y="70"/>
                    </a:lnTo>
                    <a:lnTo>
                      <a:pt x="436" y="71"/>
                    </a:lnTo>
                    <a:lnTo>
                      <a:pt x="435" y="72"/>
                    </a:lnTo>
                    <a:lnTo>
                      <a:pt x="435" y="73"/>
                    </a:lnTo>
                    <a:lnTo>
                      <a:pt x="434" y="73"/>
                    </a:lnTo>
                    <a:lnTo>
                      <a:pt x="434" y="74"/>
                    </a:lnTo>
                    <a:lnTo>
                      <a:pt x="434" y="75"/>
                    </a:lnTo>
                    <a:lnTo>
                      <a:pt x="433" y="75"/>
                    </a:lnTo>
                    <a:lnTo>
                      <a:pt x="433" y="76"/>
                    </a:lnTo>
                    <a:lnTo>
                      <a:pt x="432" y="76"/>
                    </a:lnTo>
                    <a:lnTo>
                      <a:pt x="432" y="77"/>
                    </a:lnTo>
                    <a:lnTo>
                      <a:pt x="431" y="77"/>
                    </a:lnTo>
                    <a:lnTo>
                      <a:pt x="431" y="78"/>
                    </a:lnTo>
                    <a:lnTo>
                      <a:pt x="431" y="79"/>
                    </a:lnTo>
                    <a:lnTo>
                      <a:pt x="430" y="80"/>
                    </a:lnTo>
                    <a:lnTo>
                      <a:pt x="430" y="81"/>
                    </a:lnTo>
                    <a:lnTo>
                      <a:pt x="429" y="81"/>
                    </a:lnTo>
                    <a:lnTo>
                      <a:pt x="429" y="82"/>
                    </a:lnTo>
                    <a:lnTo>
                      <a:pt x="429" y="83"/>
                    </a:lnTo>
                    <a:lnTo>
                      <a:pt x="430" y="83"/>
                    </a:lnTo>
                    <a:lnTo>
                      <a:pt x="429" y="83"/>
                    </a:lnTo>
                    <a:lnTo>
                      <a:pt x="430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0" y="86"/>
                    </a:lnTo>
                    <a:lnTo>
                      <a:pt x="429" y="86"/>
                    </a:lnTo>
                    <a:lnTo>
                      <a:pt x="430" y="86"/>
                    </a:lnTo>
                    <a:lnTo>
                      <a:pt x="430" y="87"/>
                    </a:lnTo>
                    <a:lnTo>
                      <a:pt x="430" y="86"/>
                    </a:lnTo>
                    <a:lnTo>
                      <a:pt x="431" y="86"/>
                    </a:lnTo>
                    <a:lnTo>
                      <a:pt x="432" y="86"/>
                    </a:lnTo>
                    <a:lnTo>
                      <a:pt x="432" y="87"/>
                    </a:lnTo>
                    <a:lnTo>
                      <a:pt x="433" y="86"/>
                    </a:lnTo>
                    <a:lnTo>
                      <a:pt x="434" y="86"/>
                    </a:lnTo>
                    <a:lnTo>
                      <a:pt x="435" y="86"/>
                    </a:lnTo>
                    <a:lnTo>
                      <a:pt x="434" y="86"/>
                    </a:lnTo>
                    <a:lnTo>
                      <a:pt x="435" y="85"/>
                    </a:lnTo>
                    <a:lnTo>
                      <a:pt x="436" y="86"/>
                    </a:lnTo>
                    <a:lnTo>
                      <a:pt x="437" y="87"/>
                    </a:lnTo>
                    <a:lnTo>
                      <a:pt x="438" y="86"/>
                    </a:lnTo>
                    <a:lnTo>
                      <a:pt x="438" y="87"/>
                    </a:lnTo>
                    <a:lnTo>
                      <a:pt x="439" y="87"/>
                    </a:lnTo>
                    <a:lnTo>
                      <a:pt x="440" y="88"/>
                    </a:lnTo>
                    <a:lnTo>
                      <a:pt x="440" y="89"/>
                    </a:lnTo>
                    <a:lnTo>
                      <a:pt x="441" y="89"/>
                    </a:lnTo>
                    <a:lnTo>
                      <a:pt x="441" y="88"/>
                    </a:lnTo>
                    <a:lnTo>
                      <a:pt x="441" y="89"/>
                    </a:lnTo>
                    <a:lnTo>
                      <a:pt x="441" y="90"/>
                    </a:lnTo>
                    <a:lnTo>
                      <a:pt x="441" y="89"/>
                    </a:lnTo>
                    <a:lnTo>
                      <a:pt x="442" y="89"/>
                    </a:lnTo>
                    <a:lnTo>
                      <a:pt x="442" y="90"/>
                    </a:lnTo>
                    <a:lnTo>
                      <a:pt x="442" y="91"/>
                    </a:lnTo>
                    <a:lnTo>
                      <a:pt x="443" y="91"/>
                    </a:lnTo>
                    <a:lnTo>
                      <a:pt x="444" y="91"/>
                    </a:lnTo>
                    <a:lnTo>
                      <a:pt x="443" y="91"/>
                    </a:lnTo>
                    <a:lnTo>
                      <a:pt x="443" y="92"/>
                    </a:lnTo>
                    <a:lnTo>
                      <a:pt x="444" y="92"/>
                    </a:lnTo>
                    <a:lnTo>
                      <a:pt x="444" y="93"/>
                    </a:lnTo>
                    <a:lnTo>
                      <a:pt x="445" y="93"/>
                    </a:lnTo>
                    <a:lnTo>
                      <a:pt x="446" y="93"/>
                    </a:lnTo>
                    <a:lnTo>
                      <a:pt x="446" y="94"/>
                    </a:lnTo>
                    <a:lnTo>
                      <a:pt x="446" y="95"/>
                    </a:lnTo>
                    <a:lnTo>
                      <a:pt x="447" y="95"/>
                    </a:lnTo>
                    <a:lnTo>
                      <a:pt x="447" y="96"/>
                    </a:lnTo>
                    <a:lnTo>
                      <a:pt x="448" y="95"/>
                    </a:lnTo>
                    <a:lnTo>
                      <a:pt x="449" y="95"/>
                    </a:lnTo>
                    <a:lnTo>
                      <a:pt x="450" y="95"/>
                    </a:lnTo>
                    <a:lnTo>
                      <a:pt x="451" y="95"/>
                    </a:lnTo>
                    <a:lnTo>
                      <a:pt x="452" y="95"/>
                    </a:lnTo>
                    <a:lnTo>
                      <a:pt x="452" y="96"/>
                    </a:lnTo>
                    <a:lnTo>
                      <a:pt x="453" y="95"/>
                    </a:lnTo>
                    <a:lnTo>
                      <a:pt x="453" y="96"/>
                    </a:lnTo>
                    <a:lnTo>
                      <a:pt x="454" y="96"/>
                    </a:lnTo>
                    <a:lnTo>
                      <a:pt x="455" y="96"/>
                    </a:lnTo>
                    <a:lnTo>
                      <a:pt x="455" y="97"/>
                    </a:lnTo>
                    <a:lnTo>
                      <a:pt x="456" y="97"/>
                    </a:lnTo>
                    <a:lnTo>
                      <a:pt x="455" y="96"/>
                    </a:lnTo>
                    <a:lnTo>
                      <a:pt x="456" y="96"/>
                    </a:lnTo>
                    <a:lnTo>
                      <a:pt x="457" y="95"/>
                    </a:lnTo>
                    <a:lnTo>
                      <a:pt x="458" y="95"/>
                    </a:lnTo>
                    <a:lnTo>
                      <a:pt x="458" y="94"/>
                    </a:lnTo>
                    <a:lnTo>
                      <a:pt x="459" y="94"/>
                    </a:lnTo>
                    <a:lnTo>
                      <a:pt x="460" y="93"/>
                    </a:lnTo>
                    <a:lnTo>
                      <a:pt x="460" y="94"/>
                    </a:lnTo>
                    <a:lnTo>
                      <a:pt x="461" y="94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4" y="94"/>
                    </a:lnTo>
                    <a:lnTo>
                      <a:pt x="464" y="95"/>
                    </a:lnTo>
                    <a:lnTo>
                      <a:pt x="464" y="96"/>
                    </a:lnTo>
                    <a:lnTo>
                      <a:pt x="465" y="96"/>
                    </a:lnTo>
                    <a:lnTo>
                      <a:pt x="466" y="97"/>
                    </a:lnTo>
                    <a:lnTo>
                      <a:pt x="466" y="98"/>
                    </a:lnTo>
                    <a:lnTo>
                      <a:pt x="466" y="97"/>
                    </a:lnTo>
                    <a:lnTo>
                      <a:pt x="467" y="97"/>
                    </a:lnTo>
                    <a:lnTo>
                      <a:pt x="467" y="98"/>
                    </a:lnTo>
                    <a:lnTo>
                      <a:pt x="468" y="97"/>
                    </a:lnTo>
                    <a:lnTo>
                      <a:pt x="469" y="97"/>
                    </a:lnTo>
                    <a:lnTo>
                      <a:pt x="469" y="98"/>
                    </a:lnTo>
                    <a:lnTo>
                      <a:pt x="470" y="98"/>
                    </a:lnTo>
                    <a:lnTo>
                      <a:pt x="472" y="99"/>
                    </a:lnTo>
                    <a:lnTo>
                      <a:pt x="473" y="99"/>
                    </a:lnTo>
                    <a:lnTo>
                      <a:pt x="474" y="99"/>
                    </a:lnTo>
                    <a:lnTo>
                      <a:pt x="474" y="100"/>
                    </a:lnTo>
                    <a:lnTo>
                      <a:pt x="475" y="100"/>
                    </a:lnTo>
                    <a:lnTo>
                      <a:pt x="476" y="101"/>
                    </a:lnTo>
                    <a:lnTo>
                      <a:pt x="477" y="101"/>
                    </a:lnTo>
                    <a:lnTo>
                      <a:pt x="477" y="100"/>
                    </a:lnTo>
                    <a:lnTo>
                      <a:pt x="477" y="101"/>
                    </a:lnTo>
                    <a:lnTo>
                      <a:pt x="478" y="100"/>
                    </a:lnTo>
                    <a:lnTo>
                      <a:pt x="478" y="99"/>
                    </a:lnTo>
                    <a:lnTo>
                      <a:pt x="479" y="99"/>
                    </a:lnTo>
                    <a:lnTo>
                      <a:pt x="479" y="98"/>
                    </a:lnTo>
                    <a:lnTo>
                      <a:pt x="479" y="97"/>
                    </a:lnTo>
                    <a:lnTo>
                      <a:pt x="479" y="96"/>
                    </a:lnTo>
                    <a:lnTo>
                      <a:pt x="480" y="97"/>
                    </a:lnTo>
                    <a:lnTo>
                      <a:pt x="480" y="96"/>
                    </a:lnTo>
                    <a:lnTo>
                      <a:pt x="481" y="96"/>
                    </a:lnTo>
                    <a:lnTo>
                      <a:pt x="481" y="95"/>
                    </a:lnTo>
                    <a:lnTo>
                      <a:pt x="482" y="95"/>
                    </a:lnTo>
                    <a:lnTo>
                      <a:pt x="482" y="96"/>
                    </a:lnTo>
                    <a:lnTo>
                      <a:pt x="482" y="95"/>
                    </a:lnTo>
                    <a:lnTo>
                      <a:pt x="483" y="95"/>
                    </a:lnTo>
                    <a:lnTo>
                      <a:pt x="483" y="96"/>
                    </a:lnTo>
                    <a:lnTo>
                      <a:pt x="484" y="96"/>
                    </a:lnTo>
                    <a:lnTo>
                      <a:pt x="485" y="96"/>
                    </a:lnTo>
                    <a:lnTo>
                      <a:pt x="485" y="97"/>
                    </a:lnTo>
                    <a:lnTo>
                      <a:pt x="487" y="98"/>
                    </a:lnTo>
                    <a:lnTo>
                      <a:pt x="488" y="98"/>
                    </a:lnTo>
                    <a:lnTo>
                      <a:pt x="489" y="98"/>
                    </a:lnTo>
                    <a:lnTo>
                      <a:pt x="490" y="98"/>
                    </a:lnTo>
                    <a:lnTo>
                      <a:pt x="491" y="98"/>
                    </a:lnTo>
                    <a:lnTo>
                      <a:pt x="492" y="98"/>
                    </a:lnTo>
                    <a:lnTo>
                      <a:pt x="492" y="97"/>
                    </a:lnTo>
                    <a:lnTo>
                      <a:pt x="493" y="97"/>
                    </a:lnTo>
                    <a:lnTo>
                      <a:pt x="494" y="97"/>
                    </a:lnTo>
                    <a:lnTo>
                      <a:pt x="495" y="97"/>
                    </a:lnTo>
                    <a:lnTo>
                      <a:pt x="496" y="97"/>
                    </a:lnTo>
                    <a:lnTo>
                      <a:pt x="501" y="98"/>
                    </a:lnTo>
                    <a:lnTo>
                      <a:pt x="502" y="99"/>
                    </a:lnTo>
                    <a:lnTo>
                      <a:pt x="503" y="99"/>
                    </a:lnTo>
                    <a:lnTo>
                      <a:pt x="504" y="100"/>
                    </a:lnTo>
                    <a:lnTo>
                      <a:pt x="505" y="100"/>
                    </a:lnTo>
                    <a:lnTo>
                      <a:pt x="506" y="101"/>
                    </a:lnTo>
                    <a:lnTo>
                      <a:pt x="506" y="102"/>
                    </a:lnTo>
                    <a:lnTo>
                      <a:pt x="507" y="102"/>
                    </a:lnTo>
                    <a:lnTo>
                      <a:pt x="518" y="102"/>
                    </a:lnTo>
                    <a:lnTo>
                      <a:pt x="518" y="104"/>
                    </a:lnTo>
                    <a:lnTo>
                      <a:pt x="517" y="104"/>
                    </a:lnTo>
                    <a:lnTo>
                      <a:pt x="516" y="104"/>
                    </a:lnTo>
                    <a:lnTo>
                      <a:pt x="515" y="104"/>
                    </a:lnTo>
                    <a:lnTo>
                      <a:pt x="513" y="104"/>
                    </a:lnTo>
                    <a:lnTo>
                      <a:pt x="512" y="105"/>
                    </a:lnTo>
                    <a:lnTo>
                      <a:pt x="511" y="105"/>
                    </a:lnTo>
                    <a:lnTo>
                      <a:pt x="511" y="106"/>
                    </a:lnTo>
                    <a:lnTo>
                      <a:pt x="511" y="107"/>
                    </a:lnTo>
                    <a:lnTo>
                      <a:pt x="511" y="110"/>
                    </a:lnTo>
                    <a:lnTo>
                      <a:pt x="512" y="113"/>
                    </a:lnTo>
                    <a:lnTo>
                      <a:pt x="512" y="114"/>
                    </a:lnTo>
                    <a:lnTo>
                      <a:pt x="512" y="115"/>
                    </a:lnTo>
                    <a:lnTo>
                      <a:pt x="513" y="121"/>
                    </a:lnTo>
                    <a:lnTo>
                      <a:pt x="513" y="122"/>
                    </a:lnTo>
                    <a:lnTo>
                      <a:pt x="513" y="123"/>
                    </a:lnTo>
                    <a:lnTo>
                      <a:pt x="513" y="124"/>
                    </a:lnTo>
                    <a:lnTo>
                      <a:pt x="513" y="126"/>
                    </a:lnTo>
                    <a:lnTo>
                      <a:pt x="514" y="127"/>
                    </a:lnTo>
                    <a:lnTo>
                      <a:pt x="514" y="129"/>
                    </a:lnTo>
                    <a:lnTo>
                      <a:pt x="514" y="131"/>
                    </a:lnTo>
                    <a:lnTo>
                      <a:pt x="516" y="133"/>
                    </a:lnTo>
                    <a:lnTo>
                      <a:pt x="517" y="134"/>
                    </a:lnTo>
                    <a:lnTo>
                      <a:pt x="517" y="135"/>
                    </a:lnTo>
                    <a:lnTo>
                      <a:pt x="518" y="135"/>
                    </a:lnTo>
                    <a:lnTo>
                      <a:pt x="519" y="135"/>
                    </a:lnTo>
                    <a:lnTo>
                      <a:pt x="521" y="136"/>
                    </a:lnTo>
                    <a:lnTo>
                      <a:pt x="522" y="135"/>
                    </a:lnTo>
                    <a:lnTo>
                      <a:pt x="522" y="134"/>
                    </a:lnTo>
                    <a:lnTo>
                      <a:pt x="523" y="133"/>
                    </a:lnTo>
                    <a:lnTo>
                      <a:pt x="524" y="132"/>
                    </a:lnTo>
                    <a:lnTo>
                      <a:pt x="526" y="131"/>
                    </a:lnTo>
                    <a:lnTo>
                      <a:pt x="527" y="130"/>
                    </a:lnTo>
                    <a:lnTo>
                      <a:pt x="528" y="130"/>
                    </a:lnTo>
                    <a:lnTo>
                      <a:pt x="529" y="130"/>
                    </a:lnTo>
                    <a:lnTo>
                      <a:pt x="531" y="130"/>
                    </a:lnTo>
                    <a:lnTo>
                      <a:pt x="533" y="131"/>
                    </a:lnTo>
                    <a:lnTo>
                      <a:pt x="537" y="133"/>
                    </a:lnTo>
                    <a:lnTo>
                      <a:pt x="539" y="132"/>
                    </a:lnTo>
                    <a:lnTo>
                      <a:pt x="542" y="132"/>
                    </a:lnTo>
                    <a:lnTo>
                      <a:pt x="543" y="132"/>
                    </a:lnTo>
                    <a:lnTo>
                      <a:pt x="545" y="133"/>
                    </a:lnTo>
                    <a:lnTo>
                      <a:pt x="546" y="133"/>
                    </a:lnTo>
                    <a:lnTo>
                      <a:pt x="547" y="134"/>
                    </a:lnTo>
                    <a:lnTo>
                      <a:pt x="547" y="135"/>
                    </a:lnTo>
                    <a:lnTo>
                      <a:pt x="548" y="136"/>
                    </a:lnTo>
                    <a:lnTo>
                      <a:pt x="548" y="137"/>
                    </a:lnTo>
                    <a:lnTo>
                      <a:pt x="548" y="138"/>
                    </a:lnTo>
                    <a:lnTo>
                      <a:pt x="548" y="139"/>
                    </a:lnTo>
                    <a:lnTo>
                      <a:pt x="547" y="140"/>
                    </a:lnTo>
                    <a:lnTo>
                      <a:pt x="546" y="141"/>
                    </a:lnTo>
                    <a:lnTo>
                      <a:pt x="545" y="141"/>
                    </a:lnTo>
                    <a:lnTo>
                      <a:pt x="544" y="143"/>
                    </a:lnTo>
                    <a:lnTo>
                      <a:pt x="543" y="144"/>
                    </a:lnTo>
                    <a:lnTo>
                      <a:pt x="541" y="144"/>
                    </a:lnTo>
                    <a:lnTo>
                      <a:pt x="540" y="144"/>
                    </a:lnTo>
                    <a:lnTo>
                      <a:pt x="539" y="144"/>
                    </a:lnTo>
                    <a:lnTo>
                      <a:pt x="537" y="144"/>
                    </a:lnTo>
                    <a:lnTo>
                      <a:pt x="536" y="144"/>
                    </a:lnTo>
                    <a:lnTo>
                      <a:pt x="536" y="145"/>
                    </a:lnTo>
                    <a:lnTo>
                      <a:pt x="536" y="146"/>
                    </a:lnTo>
                    <a:lnTo>
                      <a:pt x="536" y="147"/>
                    </a:lnTo>
                    <a:lnTo>
                      <a:pt x="535" y="148"/>
                    </a:lnTo>
                    <a:lnTo>
                      <a:pt x="534" y="149"/>
                    </a:lnTo>
                    <a:lnTo>
                      <a:pt x="533" y="150"/>
                    </a:lnTo>
                    <a:lnTo>
                      <a:pt x="533" y="151"/>
                    </a:lnTo>
                    <a:lnTo>
                      <a:pt x="532" y="152"/>
                    </a:lnTo>
                    <a:lnTo>
                      <a:pt x="532" y="153"/>
                    </a:lnTo>
                    <a:lnTo>
                      <a:pt x="531" y="153"/>
                    </a:lnTo>
                    <a:lnTo>
                      <a:pt x="529" y="153"/>
                    </a:lnTo>
                    <a:lnTo>
                      <a:pt x="529" y="154"/>
                    </a:lnTo>
                    <a:lnTo>
                      <a:pt x="528" y="155"/>
                    </a:lnTo>
                    <a:lnTo>
                      <a:pt x="527" y="156"/>
                    </a:lnTo>
                    <a:lnTo>
                      <a:pt x="527" y="157"/>
                    </a:lnTo>
                    <a:lnTo>
                      <a:pt x="528" y="158"/>
                    </a:lnTo>
                    <a:lnTo>
                      <a:pt x="528" y="160"/>
                    </a:lnTo>
                    <a:lnTo>
                      <a:pt x="529" y="161"/>
                    </a:lnTo>
                    <a:lnTo>
                      <a:pt x="529" y="162"/>
                    </a:lnTo>
                    <a:lnTo>
                      <a:pt x="529" y="163"/>
                    </a:lnTo>
                    <a:lnTo>
                      <a:pt x="529" y="164"/>
                    </a:lnTo>
                    <a:lnTo>
                      <a:pt x="530" y="164"/>
                    </a:lnTo>
                    <a:lnTo>
                      <a:pt x="531" y="164"/>
                    </a:lnTo>
                    <a:lnTo>
                      <a:pt x="531" y="165"/>
                    </a:lnTo>
                    <a:lnTo>
                      <a:pt x="531" y="166"/>
                    </a:lnTo>
                    <a:lnTo>
                      <a:pt x="531" y="167"/>
                    </a:lnTo>
                    <a:lnTo>
                      <a:pt x="532" y="167"/>
                    </a:lnTo>
                    <a:lnTo>
                      <a:pt x="533" y="167"/>
                    </a:lnTo>
                    <a:lnTo>
                      <a:pt x="535" y="167"/>
                    </a:lnTo>
                    <a:lnTo>
                      <a:pt x="536" y="168"/>
                    </a:lnTo>
                    <a:lnTo>
                      <a:pt x="537" y="169"/>
                    </a:lnTo>
                    <a:lnTo>
                      <a:pt x="538" y="169"/>
                    </a:lnTo>
                    <a:lnTo>
                      <a:pt x="538" y="170"/>
                    </a:lnTo>
                    <a:lnTo>
                      <a:pt x="539" y="170"/>
                    </a:lnTo>
                    <a:lnTo>
                      <a:pt x="540" y="170"/>
                    </a:lnTo>
                    <a:lnTo>
                      <a:pt x="541" y="170"/>
                    </a:lnTo>
                    <a:lnTo>
                      <a:pt x="542" y="170"/>
                    </a:lnTo>
                    <a:lnTo>
                      <a:pt x="543" y="171"/>
                    </a:lnTo>
                    <a:lnTo>
                      <a:pt x="544" y="171"/>
                    </a:lnTo>
                    <a:lnTo>
                      <a:pt x="544" y="172"/>
                    </a:lnTo>
                    <a:lnTo>
                      <a:pt x="546" y="172"/>
                    </a:lnTo>
                    <a:lnTo>
                      <a:pt x="547" y="173"/>
                    </a:lnTo>
                    <a:lnTo>
                      <a:pt x="548" y="173"/>
                    </a:lnTo>
                    <a:lnTo>
                      <a:pt x="549" y="173"/>
                    </a:lnTo>
                    <a:lnTo>
                      <a:pt x="550" y="173"/>
                    </a:lnTo>
                    <a:lnTo>
                      <a:pt x="551" y="173"/>
                    </a:lnTo>
                    <a:lnTo>
                      <a:pt x="552" y="173"/>
                    </a:lnTo>
                    <a:lnTo>
                      <a:pt x="552" y="172"/>
                    </a:lnTo>
                    <a:lnTo>
                      <a:pt x="553" y="172"/>
                    </a:lnTo>
                    <a:lnTo>
                      <a:pt x="554" y="172"/>
                    </a:lnTo>
                    <a:lnTo>
                      <a:pt x="555" y="172"/>
                    </a:lnTo>
                    <a:lnTo>
                      <a:pt x="556" y="172"/>
                    </a:lnTo>
                    <a:lnTo>
                      <a:pt x="557" y="173"/>
                    </a:lnTo>
                    <a:lnTo>
                      <a:pt x="558" y="173"/>
                    </a:lnTo>
                    <a:lnTo>
                      <a:pt x="559" y="173"/>
                    </a:lnTo>
                    <a:lnTo>
                      <a:pt x="559" y="174"/>
                    </a:lnTo>
                    <a:lnTo>
                      <a:pt x="560" y="174"/>
                    </a:lnTo>
                    <a:lnTo>
                      <a:pt x="560" y="173"/>
                    </a:lnTo>
                    <a:lnTo>
                      <a:pt x="561" y="173"/>
                    </a:lnTo>
                    <a:lnTo>
                      <a:pt x="562" y="173"/>
                    </a:lnTo>
                    <a:lnTo>
                      <a:pt x="563" y="173"/>
                    </a:lnTo>
                    <a:lnTo>
                      <a:pt x="564" y="173"/>
                    </a:lnTo>
                    <a:lnTo>
                      <a:pt x="564" y="172"/>
                    </a:lnTo>
                    <a:lnTo>
                      <a:pt x="565" y="172"/>
                    </a:lnTo>
                    <a:lnTo>
                      <a:pt x="566" y="171"/>
                    </a:lnTo>
                    <a:lnTo>
                      <a:pt x="567" y="171"/>
                    </a:lnTo>
                    <a:lnTo>
                      <a:pt x="568" y="170"/>
                    </a:lnTo>
                    <a:lnTo>
                      <a:pt x="569" y="170"/>
                    </a:lnTo>
                    <a:lnTo>
                      <a:pt x="570" y="170"/>
                    </a:lnTo>
                    <a:lnTo>
                      <a:pt x="570" y="171"/>
                    </a:lnTo>
                    <a:lnTo>
                      <a:pt x="571" y="171"/>
                    </a:lnTo>
                    <a:lnTo>
                      <a:pt x="571" y="172"/>
                    </a:lnTo>
                    <a:lnTo>
                      <a:pt x="572" y="172"/>
                    </a:lnTo>
                    <a:lnTo>
                      <a:pt x="573" y="172"/>
                    </a:lnTo>
                    <a:lnTo>
                      <a:pt x="573" y="173"/>
                    </a:lnTo>
                    <a:lnTo>
                      <a:pt x="574" y="173"/>
                    </a:lnTo>
                    <a:lnTo>
                      <a:pt x="575" y="173"/>
                    </a:lnTo>
                    <a:lnTo>
                      <a:pt x="576" y="173"/>
                    </a:lnTo>
                    <a:lnTo>
                      <a:pt x="577" y="174"/>
                    </a:lnTo>
                    <a:lnTo>
                      <a:pt x="578" y="174"/>
                    </a:lnTo>
                    <a:lnTo>
                      <a:pt x="578" y="175"/>
                    </a:lnTo>
                    <a:lnTo>
                      <a:pt x="579" y="176"/>
                    </a:lnTo>
                    <a:lnTo>
                      <a:pt x="579" y="177"/>
                    </a:lnTo>
                    <a:lnTo>
                      <a:pt x="579" y="178"/>
                    </a:lnTo>
                    <a:lnTo>
                      <a:pt x="580" y="178"/>
                    </a:lnTo>
                    <a:lnTo>
                      <a:pt x="580" y="179"/>
                    </a:lnTo>
                    <a:lnTo>
                      <a:pt x="581" y="179"/>
                    </a:lnTo>
                    <a:lnTo>
                      <a:pt x="581" y="180"/>
                    </a:lnTo>
                    <a:lnTo>
                      <a:pt x="582" y="180"/>
                    </a:lnTo>
                    <a:lnTo>
                      <a:pt x="582" y="181"/>
                    </a:lnTo>
                    <a:lnTo>
                      <a:pt x="583" y="181"/>
                    </a:lnTo>
                    <a:lnTo>
                      <a:pt x="583" y="182"/>
                    </a:lnTo>
                    <a:lnTo>
                      <a:pt x="583" y="183"/>
                    </a:lnTo>
                    <a:lnTo>
                      <a:pt x="584" y="183"/>
                    </a:lnTo>
                    <a:lnTo>
                      <a:pt x="584" y="184"/>
                    </a:lnTo>
                    <a:lnTo>
                      <a:pt x="585" y="184"/>
                    </a:lnTo>
                    <a:lnTo>
                      <a:pt x="584" y="185"/>
                    </a:lnTo>
                    <a:lnTo>
                      <a:pt x="585" y="185"/>
                    </a:lnTo>
                    <a:lnTo>
                      <a:pt x="586" y="185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7"/>
                    </a:lnTo>
                    <a:lnTo>
                      <a:pt x="587" y="188"/>
                    </a:lnTo>
                    <a:lnTo>
                      <a:pt x="588" y="188"/>
                    </a:lnTo>
                    <a:lnTo>
                      <a:pt x="589" y="189"/>
                    </a:lnTo>
                    <a:lnTo>
                      <a:pt x="590" y="190"/>
                    </a:lnTo>
                    <a:lnTo>
                      <a:pt x="591" y="190"/>
                    </a:lnTo>
                    <a:lnTo>
                      <a:pt x="591" y="191"/>
                    </a:lnTo>
                    <a:lnTo>
                      <a:pt x="592" y="191"/>
                    </a:lnTo>
                    <a:lnTo>
                      <a:pt x="592" y="190"/>
                    </a:lnTo>
                    <a:lnTo>
                      <a:pt x="593" y="190"/>
                    </a:lnTo>
                    <a:lnTo>
                      <a:pt x="593" y="189"/>
                    </a:lnTo>
                    <a:lnTo>
                      <a:pt x="594" y="189"/>
                    </a:lnTo>
                    <a:lnTo>
                      <a:pt x="594" y="190"/>
                    </a:lnTo>
                    <a:lnTo>
                      <a:pt x="595" y="190"/>
                    </a:lnTo>
                    <a:lnTo>
                      <a:pt x="596" y="190"/>
                    </a:lnTo>
                    <a:lnTo>
                      <a:pt x="597" y="191"/>
                    </a:lnTo>
                    <a:lnTo>
                      <a:pt x="598" y="191"/>
                    </a:lnTo>
                    <a:lnTo>
                      <a:pt x="599" y="191"/>
                    </a:lnTo>
                    <a:lnTo>
                      <a:pt x="600" y="191"/>
                    </a:lnTo>
                    <a:lnTo>
                      <a:pt x="601" y="192"/>
                    </a:lnTo>
                    <a:lnTo>
                      <a:pt x="602" y="192"/>
                    </a:lnTo>
                    <a:lnTo>
                      <a:pt x="603" y="192"/>
                    </a:lnTo>
                    <a:lnTo>
                      <a:pt x="604" y="192"/>
                    </a:lnTo>
                    <a:lnTo>
                      <a:pt x="604" y="193"/>
                    </a:lnTo>
                    <a:lnTo>
                      <a:pt x="605" y="193"/>
                    </a:lnTo>
                    <a:lnTo>
                      <a:pt x="605" y="194"/>
                    </a:lnTo>
                    <a:lnTo>
                      <a:pt x="606" y="194"/>
                    </a:lnTo>
                    <a:lnTo>
                      <a:pt x="606" y="195"/>
                    </a:lnTo>
                    <a:lnTo>
                      <a:pt x="606" y="196"/>
                    </a:lnTo>
                    <a:lnTo>
                      <a:pt x="606" y="195"/>
                    </a:lnTo>
                    <a:lnTo>
                      <a:pt x="607" y="196"/>
                    </a:lnTo>
                    <a:lnTo>
                      <a:pt x="606" y="196"/>
                    </a:lnTo>
                    <a:lnTo>
                      <a:pt x="607" y="197"/>
                    </a:lnTo>
                    <a:lnTo>
                      <a:pt x="608" y="197"/>
                    </a:lnTo>
                    <a:lnTo>
                      <a:pt x="609" y="197"/>
                    </a:lnTo>
                    <a:lnTo>
                      <a:pt x="608" y="197"/>
                    </a:lnTo>
                    <a:lnTo>
                      <a:pt x="609" y="198"/>
                    </a:lnTo>
                    <a:lnTo>
                      <a:pt x="609" y="197"/>
                    </a:lnTo>
                    <a:lnTo>
                      <a:pt x="609" y="198"/>
                    </a:lnTo>
                    <a:lnTo>
                      <a:pt x="610" y="198"/>
                    </a:lnTo>
                    <a:lnTo>
                      <a:pt x="611" y="198"/>
                    </a:lnTo>
                    <a:lnTo>
                      <a:pt x="611" y="200"/>
                    </a:lnTo>
                    <a:lnTo>
                      <a:pt x="612" y="200"/>
                    </a:lnTo>
                    <a:lnTo>
                      <a:pt x="611" y="200"/>
                    </a:lnTo>
                    <a:lnTo>
                      <a:pt x="611" y="201"/>
                    </a:lnTo>
                    <a:lnTo>
                      <a:pt x="612" y="201"/>
                    </a:lnTo>
                    <a:lnTo>
                      <a:pt x="612" y="202"/>
                    </a:lnTo>
                    <a:lnTo>
                      <a:pt x="612" y="201"/>
                    </a:lnTo>
                    <a:lnTo>
                      <a:pt x="613" y="202"/>
                    </a:lnTo>
                    <a:lnTo>
                      <a:pt x="613" y="203"/>
                    </a:lnTo>
                    <a:lnTo>
                      <a:pt x="614" y="203"/>
                    </a:lnTo>
                    <a:lnTo>
                      <a:pt x="615" y="203"/>
                    </a:lnTo>
                    <a:lnTo>
                      <a:pt x="615" y="204"/>
                    </a:lnTo>
                    <a:lnTo>
                      <a:pt x="615" y="203"/>
                    </a:lnTo>
                    <a:lnTo>
                      <a:pt x="616" y="203"/>
                    </a:lnTo>
                    <a:lnTo>
                      <a:pt x="617" y="203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9" y="204"/>
                    </a:lnTo>
                    <a:lnTo>
                      <a:pt x="619" y="205"/>
                    </a:lnTo>
                    <a:lnTo>
                      <a:pt x="620" y="205"/>
                    </a:lnTo>
                    <a:lnTo>
                      <a:pt x="620" y="206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3" y="206"/>
                    </a:lnTo>
                    <a:lnTo>
                      <a:pt x="624" y="206"/>
                    </a:lnTo>
                    <a:lnTo>
                      <a:pt x="624" y="207"/>
                    </a:lnTo>
                    <a:lnTo>
                      <a:pt x="624" y="206"/>
                    </a:lnTo>
                    <a:lnTo>
                      <a:pt x="625" y="207"/>
                    </a:lnTo>
                    <a:lnTo>
                      <a:pt x="625" y="206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7" y="206"/>
                    </a:lnTo>
                    <a:lnTo>
                      <a:pt x="628" y="206"/>
                    </a:lnTo>
                    <a:lnTo>
                      <a:pt x="628" y="207"/>
                    </a:lnTo>
                    <a:lnTo>
                      <a:pt x="629" y="207"/>
                    </a:lnTo>
                    <a:lnTo>
                      <a:pt x="629" y="208"/>
                    </a:lnTo>
                    <a:lnTo>
                      <a:pt x="630" y="207"/>
                    </a:lnTo>
                    <a:lnTo>
                      <a:pt x="630" y="208"/>
                    </a:lnTo>
                    <a:lnTo>
                      <a:pt x="631" y="209"/>
                    </a:lnTo>
                    <a:lnTo>
                      <a:pt x="632" y="209"/>
                    </a:lnTo>
                    <a:lnTo>
                      <a:pt x="632" y="210"/>
                    </a:lnTo>
                    <a:lnTo>
                      <a:pt x="633" y="210"/>
                    </a:lnTo>
                    <a:lnTo>
                      <a:pt x="632" y="211"/>
                    </a:lnTo>
                    <a:lnTo>
                      <a:pt x="633" y="211"/>
                    </a:lnTo>
                    <a:lnTo>
                      <a:pt x="633" y="212"/>
                    </a:lnTo>
                    <a:lnTo>
                      <a:pt x="634" y="212"/>
                    </a:lnTo>
                    <a:lnTo>
                      <a:pt x="634" y="213"/>
                    </a:lnTo>
                    <a:lnTo>
                      <a:pt x="635" y="214"/>
                    </a:lnTo>
                    <a:lnTo>
                      <a:pt x="635" y="215"/>
                    </a:lnTo>
                    <a:lnTo>
                      <a:pt x="636" y="215"/>
                    </a:lnTo>
                    <a:lnTo>
                      <a:pt x="636" y="214"/>
                    </a:lnTo>
                    <a:lnTo>
                      <a:pt x="637" y="214"/>
                    </a:lnTo>
                    <a:lnTo>
                      <a:pt x="638" y="215"/>
                    </a:lnTo>
                    <a:lnTo>
                      <a:pt x="637" y="215"/>
                    </a:lnTo>
                    <a:lnTo>
                      <a:pt x="637" y="216"/>
                    </a:lnTo>
                    <a:lnTo>
                      <a:pt x="638" y="216"/>
                    </a:lnTo>
                    <a:lnTo>
                      <a:pt x="638" y="215"/>
                    </a:lnTo>
                    <a:lnTo>
                      <a:pt x="639" y="215"/>
                    </a:lnTo>
                    <a:lnTo>
                      <a:pt x="640" y="215"/>
                    </a:lnTo>
                    <a:lnTo>
                      <a:pt x="640" y="216"/>
                    </a:lnTo>
                    <a:lnTo>
                      <a:pt x="641" y="216"/>
                    </a:lnTo>
                    <a:lnTo>
                      <a:pt x="642" y="217"/>
                    </a:lnTo>
                    <a:lnTo>
                      <a:pt x="642" y="218"/>
                    </a:lnTo>
                    <a:lnTo>
                      <a:pt x="643" y="219"/>
                    </a:lnTo>
                    <a:lnTo>
                      <a:pt x="643" y="218"/>
                    </a:lnTo>
                    <a:lnTo>
                      <a:pt x="644" y="218"/>
                    </a:lnTo>
                    <a:lnTo>
                      <a:pt x="644" y="219"/>
                    </a:lnTo>
                    <a:lnTo>
                      <a:pt x="645" y="220"/>
                    </a:lnTo>
                    <a:lnTo>
                      <a:pt x="646" y="219"/>
                    </a:lnTo>
                    <a:lnTo>
                      <a:pt x="647" y="219"/>
                    </a:lnTo>
                    <a:lnTo>
                      <a:pt x="647" y="220"/>
                    </a:lnTo>
                    <a:lnTo>
                      <a:pt x="647" y="221"/>
                    </a:lnTo>
                    <a:lnTo>
                      <a:pt x="648" y="221"/>
                    </a:lnTo>
                    <a:lnTo>
                      <a:pt x="648" y="222"/>
                    </a:lnTo>
                    <a:lnTo>
                      <a:pt x="649" y="222"/>
                    </a:lnTo>
                    <a:lnTo>
                      <a:pt x="650" y="221"/>
                    </a:lnTo>
                    <a:lnTo>
                      <a:pt x="651" y="222"/>
                    </a:lnTo>
                    <a:lnTo>
                      <a:pt x="650" y="222"/>
                    </a:lnTo>
                    <a:lnTo>
                      <a:pt x="651" y="223"/>
                    </a:lnTo>
                    <a:lnTo>
                      <a:pt x="652" y="223"/>
                    </a:lnTo>
                    <a:lnTo>
                      <a:pt x="653" y="223"/>
                    </a:lnTo>
                    <a:lnTo>
                      <a:pt x="653" y="224"/>
                    </a:lnTo>
                    <a:lnTo>
                      <a:pt x="654" y="224"/>
                    </a:lnTo>
                    <a:lnTo>
                      <a:pt x="655" y="225"/>
                    </a:lnTo>
                    <a:lnTo>
                      <a:pt x="656" y="225"/>
                    </a:lnTo>
                    <a:lnTo>
                      <a:pt x="656" y="224"/>
                    </a:lnTo>
                    <a:lnTo>
                      <a:pt x="657" y="224"/>
                    </a:lnTo>
                    <a:lnTo>
                      <a:pt x="659" y="225"/>
                    </a:lnTo>
                    <a:lnTo>
                      <a:pt x="660" y="225"/>
                    </a:lnTo>
                    <a:lnTo>
                      <a:pt x="660" y="226"/>
                    </a:lnTo>
                    <a:lnTo>
                      <a:pt x="661" y="225"/>
                    </a:lnTo>
                    <a:lnTo>
                      <a:pt x="662" y="224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4" y="225"/>
                    </a:lnTo>
                    <a:lnTo>
                      <a:pt x="665" y="225"/>
                    </a:lnTo>
                    <a:lnTo>
                      <a:pt x="666" y="225"/>
                    </a:lnTo>
                    <a:lnTo>
                      <a:pt x="666" y="226"/>
                    </a:lnTo>
                    <a:lnTo>
                      <a:pt x="667" y="226"/>
                    </a:lnTo>
                    <a:lnTo>
                      <a:pt x="668" y="226"/>
                    </a:lnTo>
                    <a:lnTo>
                      <a:pt x="669" y="226"/>
                    </a:lnTo>
                    <a:lnTo>
                      <a:pt x="669" y="227"/>
                    </a:lnTo>
                    <a:lnTo>
                      <a:pt x="670" y="227"/>
                    </a:lnTo>
                    <a:lnTo>
                      <a:pt x="671" y="227"/>
                    </a:lnTo>
                    <a:lnTo>
                      <a:pt x="671" y="228"/>
                    </a:lnTo>
                    <a:lnTo>
                      <a:pt x="672" y="229"/>
                    </a:lnTo>
                    <a:lnTo>
                      <a:pt x="672" y="228"/>
                    </a:lnTo>
                    <a:lnTo>
                      <a:pt x="673" y="228"/>
                    </a:lnTo>
                    <a:lnTo>
                      <a:pt x="674" y="228"/>
                    </a:lnTo>
                    <a:lnTo>
                      <a:pt x="674" y="229"/>
                    </a:lnTo>
                    <a:lnTo>
                      <a:pt x="675" y="229"/>
                    </a:lnTo>
                    <a:lnTo>
                      <a:pt x="676" y="229"/>
                    </a:lnTo>
                    <a:lnTo>
                      <a:pt x="677" y="229"/>
                    </a:lnTo>
                    <a:lnTo>
                      <a:pt x="677" y="230"/>
                    </a:lnTo>
                    <a:lnTo>
                      <a:pt x="678" y="230"/>
                    </a:lnTo>
                    <a:lnTo>
                      <a:pt x="678" y="229"/>
                    </a:lnTo>
                    <a:lnTo>
                      <a:pt x="679" y="229"/>
                    </a:lnTo>
                    <a:lnTo>
                      <a:pt x="679" y="230"/>
                    </a:lnTo>
                    <a:lnTo>
                      <a:pt x="680" y="230"/>
                    </a:lnTo>
                    <a:lnTo>
                      <a:pt x="680" y="231"/>
                    </a:lnTo>
                    <a:lnTo>
                      <a:pt x="681" y="232"/>
                    </a:lnTo>
                    <a:lnTo>
                      <a:pt x="681" y="233"/>
                    </a:lnTo>
                    <a:lnTo>
                      <a:pt x="683" y="233"/>
                    </a:lnTo>
                    <a:lnTo>
                      <a:pt x="684" y="233"/>
                    </a:lnTo>
                    <a:lnTo>
                      <a:pt x="684" y="234"/>
                    </a:lnTo>
                    <a:lnTo>
                      <a:pt x="684" y="235"/>
                    </a:lnTo>
                    <a:lnTo>
                      <a:pt x="684" y="236"/>
                    </a:lnTo>
                    <a:lnTo>
                      <a:pt x="685" y="235"/>
                    </a:lnTo>
                    <a:lnTo>
                      <a:pt x="686" y="235"/>
                    </a:lnTo>
                    <a:lnTo>
                      <a:pt x="687" y="236"/>
                    </a:lnTo>
                    <a:lnTo>
                      <a:pt x="689" y="235"/>
                    </a:lnTo>
                    <a:lnTo>
                      <a:pt x="690" y="236"/>
                    </a:lnTo>
                    <a:lnTo>
                      <a:pt x="690" y="237"/>
                    </a:lnTo>
                    <a:lnTo>
                      <a:pt x="690" y="238"/>
                    </a:lnTo>
                    <a:lnTo>
                      <a:pt x="691" y="238"/>
                    </a:lnTo>
                    <a:lnTo>
                      <a:pt x="692" y="238"/>
                    </a:lnTo>
                    <a:lnTo>
                      <a:pt x="691" y="239"/>
                    </a:lnTo>
                    <a:lnTo>
                      <a:pt x="692" y="239"/>
                    </a:lnTo>
                    <a:lnTo>
                      <a:pt x="693" y="239"/>
                    </a:lnTo>
                    <a:lnTo>
                      <a:pt x="693" y="240"/>
                    </a:lnTo>
                    <a:lnTo>
                      <a:pt x="695" y="241"/>
                    </a:lnTo>
                    <a:lnTo>
                      <a:pt x="695" y="242"/>
                    </a:lnTo>
                    <a:lnTo>
                      <a:pt x="696" y="241"/>
                    </a:lnTo>
                    <a:lnTo>
                      <a:pt x="697" y="241"/>
                    </a:lnTo>
                    <a:lnTo>
                      <a:pt x="698" y="241"/>
                    </a:lnTo>
                    <a:lnTo>
                      <a:pt x="698" y="240"/>
                    </a:lnTo>
                    <a:lnTo>
                      <a:pt x="699" y="240"/>
                    </a:lnTo>
                    <a:lnTo>
                      <a:pt x="699" y="241"/>
                    </a:lnTo>
                    <a:lnTo>
                      <a:pt x="700" y="241"/>
                    </a:lnTo>
                    <a:lnTo>
                      <a:pt x="702" y="241"/>
                    </a:lnTo>
                    <a:lnTo>
                      <a:pt x="702" y="242"/>
                    </a:lnTo>
                    <a:lnTo>
                      <a:pt x="702" y="243"/>
                    </a:lnTo>
                    <a:lnTo>
                      <a:pt x="703" y="244"/>
                    </a:lnTo>
                    <a:lnTo>
                      <a:pt x="704" y="243"/>
                    </a:lnTo>
                    <a:lnTo>
                      <a:pt x="705" y="244"/>
                    </a:lnTo>
                    <a:lnTo>
                      <a:pt x="706" y="244"/>
                    </a:lnTo>
                    <a:lnTo>
                      <a:pt x="707" y="244"/>
                    </a:lnTo>
                    <a:lnTo>
                      <a:pt x="707" y="245"/>
                    </a:lnTo>
                    <a:lnTo>
                      <a:pt x="708" y="245"/>
                    </a:lnTo>
                    <a:lnTo>
                      <a:pt x="709" y="246"/>
                    </a:lnTo>
                    <a:lnTo>
                      <a:pt x="710" y="246"/>
                    </a:lnTo>
                    <a:lnTo>
                      <a:pt x="711" y="246"/>
                    </a:lnTo>
                    <a:lnTo>
                      <a:pt x="712" y="246"/>
                    </a:lnTo>
                    <a:lnTo>
                      <a:pt x="711" y="247"/>
                    </a:lnTo>
                    <a:lnTo>
                      <a:pt x="712" y="247"/>
                    </a:lnTo>
                    <a:lnTo>
                      <a:pt x="713" y="248"/>
                    </a:lnTo>
                    <a:lnTo>
                      <a:pt x="713" y="249"/>
                    </a:lnTo>
                    <a:lnTo>
                      <a:pt x="714" y="249"/>
                    </a:lnTo>
                    <a:lnTo>
                      <a:pt x="715" y="249"/>
                    </a:lnTo>
                    <a:lnTo>
                      <a:pt x="715" y="250"/>
                    </a:lnTo>
                    <a:lnTo>
                      <a:pt x="716" y="250"/>
                    </a:lnTo>
                    <a:lnTo>
                      <a:pt x="716" y="251"/>
                    </a:lnTo>
                    <a:lnTo>
                      <a:pt x="716" y="252"/>
                    </a:lnTo>
                    <a:lnTo>
                      <a:pt x="717" y="252"/>
                    </a:lnTo>
                    <a:lnTo>
                      <a:pt x="717" y="253"/>
                    </a:lnTo>
                    <a:lnTo>
                      <a:pt x="717" y="254"/>
                    </a:lnTo>
                    <a:lnTo>
                      <a:pt x="718" y="255"/>
                    </a:lnTo>
                    <a:lnTo>
                      <a:pt x="717" y="255"/>
                    </a:lnTo>
                    <a:lnTo>
                      <a:pt x="717" y="256"/>
                    </a:lnTo>
                    <a:lnTo>
                      <a:pt x="716" y="256"/>
                    </a:lnTo>
                    <a:lnTo>
                      <a:pt x="717" y="256"/>
                    </a:lnTo>
                    <a:lnTo>
                      <a:pt x="718" y="257"/>
                    </a:lnTo>
                    <a:lnTo>
                      <a:pt x="718" y="256"/>
                    </a:lnTo>
                    <a:lnTo>
                      <a:pt x="719" y="256"/>
                    </a:lnTo>
                    <a:lnTo>
                      <a:pt x="720" y="257"/>
                    </a:lnTo>
                    <a:lnTo>
                      <a:pt x="719" y="258"/>
                    </a:lnTo>
                    <a:lnTo>
                      <a:pt x="720" y="258"/>
                    </a:lnTo>
                    <a:lnTo>
                      <a:pt x="721" y="258"/>
                    </a:lnTo>
                    <a:lnTo>
                      <a:pt x="721" y="257"/>
                    </a:lnTo>
                    <a:lnTo>
                      <a:pt x="721" y="258"/>
                    </a:lnTo>
                    <a:lnTo>
                      <a:pt x="721" y="259"/>
                    </a:lnTo>
                    <a:lnTo>
                      <a:pt x="721" y="260"/>
                    </a:lnTo>
                    <a:lnTo>
                      <a:pt x="723" y="260"/>
                    </a:lnTo>
                    <a:lnTo>
                      <a:pt x="724" y="261"/>
                    </a:lnTo>
                    <a:lnTo>
                      <a:pt x="724" y="262"/>
                    </a:lnTo>
                    <a:lnTo>
                      <a:pt x="725" y="262"/>
                    </a:lnTo>
                    <a:lnTo>
                      <a:pt x="725" y="263"/>
                    </a:lnTo>
                    <a:lnTo>
                      <a:pt x="726" y="263"/>
                    </a:lnTo>
                    <a:lnTo>
                      <a:pt x="726" y="26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7" name="Freeform 576"/>
              <p:cNvSpPr>
                <a:spLocks/>
              </p:cNvSpPr>
              <p:nvPr/>
            </p:nvSpPr>
            <p:spPr bwMode="auto">
              <a:xfrm>
                <a:off x="3081338" y="3771900"/>
                <a:ext cx="104775" cy="66675"/>
              </a:xfrm>
              <a:custGeom>
                <a:avLst/>
                <a:gdLst>
                  <a:gd name="T0" fmla="*/ 2147483646 w 101"/>
                  <a:gd name="T1" fmla="*/ 2147483646 h 64"/>
                  <a:gd name="T2" fmla="*/ 0 w 101"/>
                  <a:gd name="T3" fmla="*/ 2147483646 h 64"/>
                  <a:gd name="T4" fmla="*/ 2147483646 w 101"/>
                  <a:gd name="T5" fmla="*/ 2147483646 h 64"/>
                  <a:gd name="T6" fmla="*/ 2147483646 w 101"/>
                  <a:gd name="T7" fmla="*/ 2147483646 h 64"/>
                  <a:gd name="T8" fmla="*/ 2147483646 w 101"/>
                  <a:gd name="T9" fmla="*/ 2147483646 h 64"/>
                  <a:gd name="T10" fmla="*/ 2147483646 w 101"/>
                  <a:gd name="T11" fmla="*/ 2147483646 h 64"/>
                  <a:gd name="T12" fmla="*/ 2147483646 w 101"/>
                  <a:gd name="T13" fmla="*/ 2147483646 h 64"/>
                  <a:gd name="T14" fmla="*/ 2147483646 w 101"/>
                  <a:gd name="T15" fmla="*/ 2147483646 h 64"/>
                  <a:gd name="T16" fmla="*/ 2147483646 w 101"/>
                  <a:gd name="T17" fmla="*/ 2147483646 h 64"/>
                  <a:gd name="T18" fmla="*/ 2147483646 w 101"/>
                  <a:gd name="T19" fmla="*/ 2147483646 h 64"/>
                  <a:gd name="T20" fmla="*/ 2147483646 w 101"/>
                  <a:gd name="T21" fmla="*/ 2147483646 h 64"/>
                  <a:gd name="T22" fmla="*/ 2147483646 w 101"/>
                  <a:gd name="T23" fmla="*/ 2147483646 h 64"/>
                  <a:gd name="T24" fmla="*/ 2147483646 w 101"/>
                  <a:gd name="T25" fmla="*/ 2147483646 h 64"/>
                  <a:gd name="T26" fmla="*/ 2147483646 w 101"/>
                  <a:gd name="T27" fmla="*/ 2147483646 h 64"/>
                  <a:gd name="T28" fmla="*/ 2147483646 w 101"/>
                  <a:gd name="T29" fmla="*/ 2147483646 h 64"/>
                  <a:gd name="T30" fmla="*/ 2147483646 w 101"/>
                  <a:gd name="T31" fmla="*/ 2147483646 h 64"/>
                  <a:gd name="T32" fmla="*/ 2147483646 w 101"/>
                  <a:gd name="T33" fmla="*/ 2147483646 h 64"/>
                  <a:gd name="T34" fmla="*/ 2147483646 w 101"/>
                  <a:gd name="T35" fmla="*/ 2147483646 h 64"/>
                  <a:gd name="T36" fmla="*/ 2147483646 w 101"/>
                  <a:gd name="T37" fmla="*/ 2147483646 h 64"/>
                  <a:gd name="T38" fmla="*/ 2147483646 w 101"/>
                  <a:gd name="T39" fmla="*/ 2147483646 h 64"/>
                  <a:gd name="T40" fmla="*/ 2147483646 w 101"/>
                  <a:gd name="T41" fmla="*/ 2147483646 h 64"/>
                  <a:gd name="T42" fmla="*/ 2147483646 w 101"/>
                  <a:gd name="T43" fmla="*/ 2147483646 h 64"/>
                  <a:gd name="T44" fmla="*/ 2147483646 w 101"/>
                  <a:gd name="T45" fmla="*/ 2147483646 h 64"/>
                  <a:gd name="T46" fmla="*/ 2147483646 w 101"/>
                  <a:gd name="T47" fmla="*/ 2147483646 h 64"/>
                  <a:gd name="T48" fmla="*/ 2147483646 w 101"/>
                  <a:gd name="T49" fmla="*/ 2147483646 h 64"/>
                  <a:gd name="T50" fmla="*/ 2147483646 w 101"/>
                  <a:gd name="T51" fmla="*/ 2147483646 h 64"/>
                  <a:gd name="T52" fmla="*/ 2147483646 w 101"/>
                  <a:gd name="T53" fmla="*/ 2147483646 h 64"/>
                  <a:gd name="T54" fmla="*/ 2147483646 w 101"/>
                  <a:gd name="T55" fmla="*/ 2147483646 h 64"/>
                  <a:gd name="T56" fmla="*/ 2147483646 w 101"/>
                  <a:gd name="T57" fmla="*/ 2147483646 h 64"/>
                  <a:gd name="T58" fmla="*/ 2147483646 w 101"/>
                  <a:gd name="T59" fmla="*/ 2147483646 h 64"/>
                  <a:gd name="T60" fmla="*/ 2147483646 w 101"/>
                  <a:gd name="T61" fmla="*/ 2147483646 h 64"/>
                  <a:gd name="T62" fmla="*/ 2147483646 w 101"/>
                  <a:gd name="T63" fmla="*/ 2147483646 h 64"/>
                  <a:gd name="T64" fmla="*/ 2147483646 w 101"/>
                  <a:gd name="T65" fmla="*/ 2147483646 h 64"/>
                  <a:gd name="T66" fmla="*/ 2147483646 w 101"/>
                  <a:gd name="T67" fmla="*/ 2147483646 h 64"/>
                  <a:gd name="T68" fmla="*/ 2147483646 w 101"/>
                  <a:gd name="T69" fmla="*/ 2147483646 h 64"/>
                  <a:gd name="T70" fmla="*/ 2147483646 w 101"/>
                  <a:gd name="T71" fmla="*/ 2147483646 h 64"/>
                  <a:gd name="T72" fmla="*/ 2147483646 w 101"/>
                  <a:gd name="T73" fmla="*/ 2147483646 h 64"/>
                  <a:gd name="T74" fmla="*/ 2147483646 w 101"/>
                  <a:gd name="T75" fmla="*/ 2147483646 h 64"/>
                  <a:gd name="T76" fmla="*/ 2147483646 w 101"/>
                  <a:gd name="T77" fmla="*/ 2147483646 h 64"/>
                  <a:gd name="T78" fmla="*/ 2147483646 w 101"/>
                  <a:gd name="T79" fmla="*/ 2147483646 h 64"/>
                  <a:gd name="T80" fmla="*/ 2147483646 w 101"/>
                  <a:gd name="T81" fmla="*/ 2147483646 h 64"/>
                  <a:gd name="T82" fmla="*/ 2147483646 w 101"/>
                  <a:gd name="T83" fmla="*/ 2147483646 h 64"/>
                  <a:gd name="T84" fmla="*/ 2147483646 w 101"/>
                  <a:gd name="T85" fmla="*/ 2147483646 h 64"/>
                  <a:gd name="T86" fmla="*/ 2147483646 w 101"/>
                  <a:gd name="T87" fmla="*/ 2147483646 h 64"/>
                  <a:gd name="T88" fmla="*/ 2147483646 w 101"/>
                  <a:gd name="T89" fmla="*/ 2147483646 h 64"/>
                  <a:gd name="T90" fmla="*/ 2147483646 w 101"/>
                  <a:gd name="T91" fmla="*/ 2147483646 h 64"/>
                  <a:gd name="T92" fmla="*/ 2147483646 w 101"/>
                  <a:gd name="T93" fmla="*/ 2147483646 h 64"/>
                  <a:gd name="T94" fmla="*/ 2147483646 w 101"/>
                  <a:gd name="T95" fmla="*/ 2147483646 h 64"/>
                  <a:gd name="T96" fmla="*/ 2147483646 w 101"/>
                  <a:gd name="T97" fmla="*/ 2147483646 h 64"/>
                  <a:gd name="T98" fmla="*/ 2147483646 w 101"/>
                  <a:gd name="T99" fmla="*/ 2147483646 h 64"/>
                  <a:gd name="T100" fmla="*/ 2147483646 w 101"/>
                  <a:gd name="T101" fmla="*/ 2147483646 h 64"/>
                  <a:gd name="T102" fmla="*/ 2147483646 w 101"/>
                  <a:gd name="T103" fmla="*/ 2147483646 h 64"/>
                  <a:gd name="T104" fmla="*/ 2147483646 w 101"/>
                  <a:gd name="T105" fmla="*/ 2147483646 h 64"/>
                  <a:gd name="T106" fmla="*/ 2147483646 w 101"/>
                  <a:gd name="T107" fmla="*/ 2147483646 h 64"/>
                  <a:gd name="T108" fmla="*/ 2147483646 w 101"/>
                  <a:gd name="T109" fmla="*/ 2147483646 h 64"/>
                  <a:gd name="T110" fmla="*/ 2147483646 w 101"/>
                  <a:gd name="T111" fmla="*/ 2147483646 h 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1"/>
                  <a:gd name="T169" fmla="*/ 0 h 64"/>
                  <a:gd name="T170" fmla="*/ 101 w 101"/>
                  <a:gd name="T171" fmla="*/ 64 h 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1" h="64">
                    <a:moveTo>
                      <a:pt x="99" y="63"/>
                    </a:moveTo>
                    <a:lnTo>
                      <a:pt x="99" y="63"/>
                    </a:lnTo>
                    <a:lnTo>
                      <a:pt x="99" y="64"/>
                    </a:lnTo>
                    <a:lnTo>
                      <a:pt x="61" y="62"/>
                    </a:lnTo>
                    <a:lnTo>
                      <a:pt x="35" y="60"/>
                    </a:lnTo>
                    <a:lnTo>
                      <a:pt x="26" y="60"/>
                    </a:lnTo>
                    <a:lnTo>
                      <a:pt x="20" y="59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1" y="53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8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2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2" y="38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2" y="33"/>
                    </a:lnTo>
                    <a:lnTo>
                      <a:pt x="3" y="32"/>
                    </a:lnTo>
                    <a:lnTo>
                      <a:pt x="4" y="31"/>
                    </a:lnTo>
                    <a:lnTo>
                      <a:pt x="5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7" y="29"/>
                    </a:lnTo>
                    <a:lnTo>
                      <a:pt x="8" y="28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0"/>
                    </a:lnTo>
                    <a:lnTo>
                      <a:pt x="27" y="1"/>
                    </a:lnTo>
                    <a:lnTo>
                      <a:pt x="84" y="5"/>
                    </a:lnTo>
                    <a:lnTo>
                      <a:pt x="92" y="5"/>
                    </a:lnTo>
                    <a:lnTo>
                      <a:pt x="91" y="10"/>
                    </a:lnTo>
                    <a:lnTo>
                      <a:pt x="92" y="11"/>
                    </a:lnTo>
                    <a:lnTo>
                      <a:pt x="92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4" y="12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5"/>
                    </a:lnTo>
                    <a:lnTo>
                      <a:pt x="100" y="15"/>
                    </a:lnTo>
                    <a:lnTo>
                      <a:pt x="100" y="16"/>
                    </a:lnTo>
                    <a:lnTo>
                      <a:pt x="101" y="15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100" y="17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100" y="19"/>
                    </a:lnTo>
                    <a:lnTo>
                      <a:pt x="99" y="19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99" y="21"/>
                    </a:lnTo>
                    <a:lnTo>
                      <a:pt x="100" y="22"/>
                    </a:lnTo>
                    <a:lnTo>
                      <a:pt x="99" y="22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99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1" y="27"/>
                    </a:lnTo>
                    <a:lnTo>
                      <a:pt x="101" y="28"/>
                    </a:lnTo>
                    <a:lnTo>
                      <a:pt x="100" y="28"/>
                    </a:lnTo>
                    <a:lnTo>
                      <a:pt x="100" y="29"/>
                    </a:lnTo>
                    <a:lnTo>
                      <a:pt x="100" y="30"/>
                    </a:lnTo>
                    <a:lnTo>
                      <a:pt x="100" y="31"/>
                    </a:lnTo>
                    <a:lnTo>
                      <a:pt x="101" y="31"/>
                    </a:lnTo>
                    <a:lnTo>
                      <a:pt x="100" y="31"/>
                    </a:lnTo>
                    <a:lnTo>
                      <a:pt x="101" y="32"/>
                    </a:lnTo>
                    <a:lnTo>
                      <a:pt x="100" y="32"/>
                    </a:lnTo>
                    <a:lnTo>
                      <a:pt x="100" y="33"/>
                    </a:lnTo>
                    <a:lnTo>
                      <a:pt x="99" y="33"/>
                    </a:lnTo>
                    <a:lnTo>
                      <a:pt x="99" y="34"/>
                    </a:lnTo>
                    <a:lnTo>
                      <a:pt x="99" y="35"/>
                    </a:lnTo>
                    <a:lnTo>
                      <a:pt x="99" y="36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7" y="37"/>
                    </a:lnTo>
                    <a:lnTo>
                      <a:pt x="97" y="38"/>
                    </a:lnTo>
                    <a:lnTo>
                      <a:pt x="97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5" y="40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4" y="41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4" y="45"/>
                    </a:lnTo>
                    <a:lnTo>
                      <a:pt x="93" y="45"/>
                    </a:lnTo>
                    <a:lnTo>
                      <a:pt x="94" y="45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9"/>
                    </a:lnTo>
                    <a:lnTo>
                      <a:pt x="94" y="49"/>
                    </a:lnTo>
                    <a:lnTo>
                      <a:pt x="94" y="50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3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3" y="54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3" y="56"/>
                    </a:lnTo>
                    <a:lnTo>
                      <a:pt x="92" y="56"/>
                    </a:lnTo>
                    <a:lnTo>
                      <a:pt x="93" y="56"/>
                    </a:lnTo>
                    <a:lnTo>
                      <a:pt x="93" y="57"/>
                    </a:lnTo>
                    <a:lnTo>
                      <a:pt x="92" y="57"/>
                    </a:lnTo>
                    <a:lnTo>
                      <a:pt x="93" y="57"/>
                    </a:lnTo>
                    <a:lnTo>
                      <a:pt x="93" y="58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7" y="61"/>
                    </a:lnTo>
                    <a:lnTo>
                      <a:pt x="97" y="62"/>
                    </a:lnTo>
                    <a:lnTo>
                      <a:pt x="98" y="62"/>
                    </a:lnTo>
                    <a:lnTo>
                      <a:pt x="98" y="63"/>
                    </a:lnTo>
                    <a:lnTo>
                      <a:pt x="99" y="63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8" name="Freeform 604"/>
              <p:cNvSpPr>
                <a:spLocks/>
              </p:cNvSpPr>
              <p:nvPr/>
            </p:nvSpPr>
            <p:spPr bwMode="auto">
              <a:xfrm>
                <a:off x="3367088" y="4405313"/>
                <a:ext cx="414337" cy="255587"/>
              </a:xfrm>
              <a:custGeom>
                <a:avLst/>
                <a:gdLst>
                  <a:gd name="T0" fmla="*/ 2147483646 w 404"/>
                  <a:gd name="T1" fmla="*/ 2147483646 h 249"/>
                  <a:gd name="T2" fmla="*/ 2147483646 w 404"/>
                  <a:gd name="T3" fmla="*/ 2147483646 h 249"/>
                  <a:gd name="T4" fmla="*/ 2147483646 w 404"/>
                  <a:gd name="T5" fmla="*/ 2147483646 h 249"/>
                  <a:gd name="T6" fmla="*/ 2147483646 w 404"/>
                  <a:gd name="T7" fmla="*/ 2147483646 h 249"/>
                  <a:gd name="T8" fmla="*/ 2147483646 w 404"/>
                  <a:gd name="T9" fmla="*/ 2147483646 h 249"/>
                  <a:gd name="T10" fmla="*/ 2147483646 w 404"/>
                  <a:gd name="T11" fmla="*/ 2147483646 h 249"/>
                  <a:gd name="T12" fmla="*/ 2147483646 w 404"/>
                  <a:gd name="T13" fmla="*/ 2147483646 h 249"/>
                  <a:gd name="T14" fmla="*/ 2147483646 w 404"/>
                  <a:gd name="T15" fmla="*/ 2147483646 h 249"/>
                  <a:gd name="T16" fmla="*/ 2147483646 w 404"/>
                  <a:gd name="T17" fmla="*/ 2147483646 h 249"/>
                  <a:gd name="T18" fmla="*/ 2147483646 w 404"/>
                  <a:gd name="T19" fmla="*/ 2147483646 h 249"/>
                  <a:gd name="T20" fmla="*/ 2147483646 w 404"/>
                  <a:gd name="T21" fmla="*/ 2147483646 h 249"/>
                  <a:gd name="T22" fmla="*/ 2147483646 w 404"/>
                  <a:gd name="T23" fmla="*/ 2147483646 h 249"/>
                  <a:gd name="T24" fmla="*/ 2147483646 w 404"/>
                  <a:gd name="T25" fmla="*/ 2147483646 h 249"/>
                  <a:gd name="T26" fmla="*/ 2147483646 w 404"/>
                  <a:gd name="T27" fmla="*/ 2147483646 h 249"/>
                  <a:gd name="T28" fmla="*/ 2147483646 w 404"/>
                  <a:gd name="T29" fmla="*/ 2147483646 h 249"/>
                  <a:gd name="T30" fmla="*/ 2147483646 w 404"/>
                  <a:gd name="T31" fmla="*/ 2147483646 h 249"/>
                  <a:gd name="T32" fmla="*/ 2147483646 w 404"/>
                  <a:gd name="T33" fmla="*/ 2147483646 h 249"/>
                  <a:gd name="T34" fmla="*/ 2147483646 w 404"/>
                  <a:gd name="T35" fmla="*/ 2147483646 h 249"/>
                  <a:gd name="T36" fmla="*/ 2147483646 w 404"/>
                  <a:gd name="T37" fmla="*/ 2147483646 h 249"/>
                  <a:gd name="T38" fmla="*/ 2147483646 w 404"/>
                  <a:gd name="T39" fmla="*/ 2147483646 h 249"/>
                  <a:gd name="T40" fmla="*/ 2147483646 w 404"/>
                  <a:gd name="T41" fmla="*/ 2147483646 h 249"/>
                  <a:gd name="T42" fmla="*/ 2147483646 w 404"/>
                  <a:gd name="T43" fmla="*/ 2147483646 h 249"/>
                  <a:gd name="T44" fmla="*/ 2147483646 w 404"/>
                  <a:gd name="T45" fmla="*/ 2147483646 h 249"/>
                  <a:gd name="T46" fmla="*/ 2147483646 w 404"/>
                  <a:gd name="T47" fmla="*/ 2147483646 h 249"/>
                  <a:gd name="T48" fmla="*/ 2147483646 w 404"/>
                  <a:gd name="T49" fmla="*/ 2147483646 h 249"/>
                  <a:gd name="T50" fmla="*/ 2147483646 w 404"/>
                  <a:gd name="T51" fmla="*/ 2147483646 h 249"/>
                  <a:gd name="T52" fmla="*/ 2147483646 w 404"/>
                  <a:gd name="T53" fmla="*/ 2147483646 h 249"/>
                  <a:gd name="T54" fmla="*/ 2147483646 w 404"/>
                  <a:gd name="T55" fmla="*/ 2147483646 h 249"/>
                  <a:gd name="T56" fmla="*/ 2147483646 w 404"/>
                  <a:gd name="T57" fmla="*/ 2147483646 h 249"/>
                  <a:gd name="T58" fmla="*/ 2147483646 w 404"/>
                  <a:gd name="T59" fmla="*/ 2147483646 h 249"/>
                  <a:gd name="T60" fmla="*/ 2147483646 w 404"/>
                  <a:gd name="T61" fmla="*/ 2147483646 h 249"/>
                  <a:gd name="T62" fmla="*/ 2147483646 w 404"/>
                  <a:gd name="T63" fmla="*/ 2147483646 h 249"/>
                  <a:gd name="T64" fmla="*/ 2147483646 w 404"/>
                  <a:gd name="T65" fmla="*/ 2147483646 h 249"/>
                  <a:gd name="T66" fmla="*/ 2147483646 w 404"/>
                  <a:gd name="T67" fmla="*/ 2147483646 h 249"/>
                  <a:gd name="T68" fmla="*/ 2147483646 w 404"/>
                  <a:gd name="T69" fmla="*/ 2147483646 h 249"/>
                  <a:gd name="T70" fmla="*/ 2147483646 w 404"/>
                  <a:gd name="T71" fmla="*/ 2147483646 h 249"/>
                  <a:gd name="T72" fmla="*/ 2147483646 w 404"/>
                  <a:gd name="T73" fmla="*/ 2147483646 h 249"/>
                  <a:gd name="T74" fmla="*/ 2147483646 w 404"/>
                  <a:gd name="T75" fmla="*/ 2147483646 h 249"/>
                  <a:gd name="T76" fmla="*/ 2147483646 w 404"/>
                  <a:gd name="T77" fmla="*/ 2147483646 h 249"/>
                  <a:gd name="T78" fmla="*/ 2147483646 w 404"/>
                  <a:gd name="T79" fmla="*/ 2147483646 h 249"/>
                  <a:gd name="T80" fmla="*/ 2147483646 w 404"/>
                  <a:gd name="T81" fmla="*/ 2147483646 h 249"/>
                  <a:gd name="T82" fmla="*/ 2147483646 w 404"/>
                  <a:gd name="T83" fmla="*/ 2147483646 h 249"/>
                  <a:gd name="T84" fmla="*/ 2147483646 w 404"/>
                  <a:gd name="T85" fmla="*/ 2147483646 h 249"/>
                  <a:gd name="T86" fmla="*/ 2147483646 w 404"/>
                  <a:gd name="T87" fmla="*/ 2147483646 h 249"/>
                  <a:gd name="T88" fmla="*/ 2147483646 w 404"/>
                  <a:gd name="T89" fmla="*/ 2147483646 h 249"/>
                  <a:gd name="T90" fmla="*/ 2147483646 w 404"/>
                  <a:gd name="T91" fmla="*/ 2147483646 h 249"/>
                  <a:gd name="T92" fmla="*/ 2147483646 w 404"/>
                  <a:gd name="T93" fmla="*/ 2147483646 h 249"/>
                  <a:gd name="T94" fmla="*/ 2147483646 w 404"/>
                  <a:gd name="T95" fmla="*/ 2147483646 h 249"/>
                  <a:gd name="T96" fmla="*/ 2147483646 w 404"/>
                  <a:gd name="T97" fmla="*/ 2147483646 h 249"/>
                  <a:gd name="T98" fmla="*/ 2147483646 w 404"/>
                  <a:gd name="T99" fmla="*/ 2147483646 h 249"/>
                  <a:gd name="T100" fmla="*/ 2147483646 w 404"/>
                  <a:gd name="T101" fmla="*/ 2147483646 h 249"/>
                  <a:gd name="T102" fmla="*/ 2147483646 w 404"/>
                  <a:gd name="T103" fmla="*/ 2147483646 h 249"/>
                  <a:gd name="T104" fmla="*/ 2147483646 w 404"/>
                  <a:gd name="T105" fmla="*/ 2147483646 h 249"/>
                  <a:gd name="T106" fmla="*/ 2147483646 w 404"/>
                  <a:gd name="T107" fmla="*/ 2147483646 h 249"/>
                  <a:gd name="T108" fmla="*/ 2147483646 w 404"/>
                  <a:gd name="T109" fmla="*/ 2147483646 h 249"/>
                  <a:gd name="T110" fmla="*/ 2147483646 w 404"/>
                  <a:gd name="T111" fmla="*/ 2147483646 h 249"/>
                  <a:gd name="T112" fmla="*/ 2147483646 w 404"/>
                  <a:gd name="T113" fmla="*/ 2147483646 h 249"/>
                  <a:gd name="T114" fmla="*/ 2147483646 w 404"/>
                  <a:gd name="T115" fmla="*/ 2147483646 h 249"/>
                  <a:gd name="T116" fmla="*/ 2147483646 w 404"/>
                  <a:gd name="T117" fmla="*/ 2147483646 h 249"/>
                  <a:gd name="T118" fmla="*/ 2147483646 w 404"/>
                  <a:gd name="T119" fmla="*/ 2147483646 h 249"/>
                  <a:gd name="T120" fmla="*/ 2147483646 w 404"/>
                  <a:gd name="T121" fmla="*/ 2147483646 h 249"/>
                  <a:gd name="T122" fmla="*/ 2147483646 w 404"/>
                  <a:gd name="T123" fmla="*/ 2147483646 h 249"/>
                  <a:gd name="T124" fmla="*/ 2147483646 w 404"/>
                  <a:gd name="T125" fmla="*/ 2147483646 h 2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04"/>
                  <a:gd name="T190" fmla="*/ 0 h 249"/>
                  <a:gd name="T191" fmla="*/ 404 w 404"/>
                  <a:gd name="T192" fmla="*/ 249 h 2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04" h="249">
                    <a:moveTo>
                      <a:pt x="16" y="145"/>
                    </a:moveTo>
                    <a:lnTo>
                      <a:pt x="16" y="145"/>
                    </a:lnTo>
                    <a:lnTo>
                      <a:pt x="17" y="144"/>
                    </a:lnTo>
                    <a:lnTo>
                      <a:pt x="18" y="143"/>
                    </a:lnTo>
                    <a:lnTo>
                      <a:pt x="18" y="144"/>
                    </a:lnTo>
                    <a:lnTo>
                      <a:pt x="19" y="143"/>
                    </a:lnTo>
                    <a:lnTo>
                      <a:pt x="20" y="143"/>
                    </a:lnTo>
                    <a:lnTo>
                      <a:pt x="21" y="143"/>
                    </a:lnTo>
                    <a:lnTo>
                      <a:pt x="22" y="143"/>
                    </a:lnTo>
                    <a:lnTo>
                      <a:pt x="23" y="143"/>
                    </a:lnTo>
                    <a:lnTo>
                      <a:pt x="24" y="141"/>
                    </a:lnTo>
                    <a:lnTo>
                      <a:pt x="25" y="141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7" y="143"/>
                    </a:lnTo>
                    <a:lnTo>
                      <a:pt x="28" y="143"/>
                    </a:lnTo>
                    <a:lnTo>
                      <a:pt x="29" y="143"/>
                    </a:lnTo>
                    <a:lnTo>
                      <a:pt x="30" y="143"/>
                    </a:lnTo>
                    <a:lnTo>
                      <a:pt x="30" y="144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2" y="143"/>
                    </a:lnTo>
                    <a:lnTo>
                      <a:pt x="32" y="142"/>
                    </a:lnTo>
                    <a:lnTo>
                      <a:pt x="33" y="141"/>
                    </a:lnTo>
                    <a:lnTo>
                      <a:pt x="34" y="141"/>
                    </a:lnTo>
                    <a:lnTo>
                      <a:pt x="34" y="140"/>
                    </a:lnTo>
                    <a:lnTo>
                      <a:pt x="35" y="139"/>
                    </a:lnTo>
                    <a:lnTo>
                      <a:pt x="36" y="139"/>
                    </a:lnTo>
                    <a:lnTo>
                      <a:pt x="37" y="139"/>
                    </a:lnTo>
                    <a:lnTo>
                      <a:pt x="38" y="138"/>
                    </a:lnTo>
                    <a:lnTo>
                      <a:pt x="38" y="139"/>
                    </a:lnTo>
                    <a:lnTo>
                      <a:pt x="39" y="139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41" y="139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2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7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9" y="136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2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4" y="132"/>
                    </a:lnTo>
                    <a:lnTo>
                      <a:pt x="54" y="133"/>
                    </a:lnTo>
                    <a:lnTo>
                      <a:pt x="55" y="133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4"/>
                    </a:lnTo>
                    <a:lnTo>
                      <a:pt x="58" y="135"/>
                    </a:lnTo>
                    <a:lnTo>
                      <a:pt x="59" y="134"/>
                    </a:lnTo>
                    <a:lnTo>
                      <a:pt x="59" y="135"/>
                    </a:lnTo>
                    <a:lnTo>
                      <a:pt x="59" y="134"/>
                    </a:lnTo>
                    <a:lnTo>
                      <a:pt x="60" y="134"/>
                    </a:lnTo>
                    <a:lnTo>
                      <a:pt x="61" y="134"/>
                    </a:lnTo>
                    <a:lnTo>
                      <a:pt x="61" y="133"/>
                    </a:lnTo>
                    <a:lnTo>
                      <a:pt x="62" y="133"/>
                    </a:lnTo>
                    <a:lnTo>
                      <a:pt x="62" y="134"/>
                    </a:lnTo>
                    <a:lnTo>
                      <a:pt x="62" y="133"/>
                    </a:lnTo>
                    <a:lnTo>
                      <a:pt x="63" y="133"/>
                    </a:lnTo>
                    <a:lnTo>
                      <a:pt x="63" y="134"/>
                    </a:lnTo>
                    <a:lnTo>
                      <a:pt x="64" y="134"/>
                    </a:lnTo>
                    <a:lnTo>
                      <a:pt x="65" y="134"/>
                    </a:lnTo>
                    <a:lnTo>
                      <a:pt x="66" y="134"/>
                    </a:lnTo>
                    <a:lnTo>
                      <a:pt x="67" y="134"/>
                    </a:lnTo>
                    <a:lnTo>
                      <a:pt x="67" y="133"/>
                    </a:lnTo>
                    <a:lnTo>
                      <a:pt x="68" y="133"/>
                    </a:lnTo>
                    <a:lnTo>
                      <a:pt x="69" y="133"/>
                    </a:lnTo>
                    <a:lnTo>
                      <a:pt x="70" y="133"/>
                    </a:lnTo>
                    <a:lnTo>
                      <a:pt x="71" y="133"/>
                    </a:lnTo>
                    <a:lnTo>
                      <a:pt x="71" y="134"/>
                    </a:lnTo>
                    <a:lnTo>
                      <a:pt x="71" y="135"/>
                    </a:lnTo>
                    <a:lnTo>
                      <a:pt x="71" y="136"/>
                    </a:lnTo>
                    <a:lnTo>
                      <a:pt x="72" y="135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3" y="136"/>
                    </a:lnTo>
                    <a:lnTo>
                      <a:pt x="74" y="135"/>
                    </a:lnTo>
                    <a:lnTo>
                      <a:pt x="75" y="135"/>
                    </a:lnTo>
                    <a:lnTo>
                      <a:pt x="74" y="134"/>
                    </a:lnTo>
                    <a:lnTo>
                      <a:pt x="75" y="134"/>
                    </a:lnTo>
                    <a:lnTo>
                      <a:pt x="76" y="134"/>
                    </a:lnTo>
                    <a:lnTo>
                      <a:pt x="77" y="134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3"/>
                    </a:lnTo>
                    <a:lnTo>
                      <a:pt x="80" y="132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1" y="132"/>
                    </a:lnTo>
                    <a:lnTo>
                      <a:pt x="82" y="132"/>
                    </a:lnTo>
                    <a:lnTo>
                      <a:pt x="82" y="131"/>
                    </a:lnTo>
                    <a:lnTo>
                      <a:pt x="83" y="132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5" y="131"/>
                    </a:lnTo>
                    <a:lnTo>
                      <a:pt x="85" y="130"/>
                    </a:lnTo>
                    <a:lnTo>
                      <a:pt x="85" y="129"/>
                    </a:lnTo>
                    <a:lnTo>
                      <a:pt x="86" y="129"/>
                    </a:lnTo>
                    <a:lnTo>
                      <a:pt x="86" y="128"/>
                    </a:lnTo>
                    <a:lnTo>
                      <a:pt x="87" y="128"/>
                    </a:lnTo>
                    <a:lnTo>
                      <a:pt x="87" y="127"/>
                    </a:lnTo>
                    <a:lnTo>
                      <a:pt x="88" y="127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9" y="128"/>
                    </a:lnTo>
                    <a:lnTo>
                      <a:pt x="89" y="127"/>
                    </a:lnTo>
                    <a:lnTo>
                      <a:pt x="90" y="128"/>
                    </a:lnTo>
                    <a:lnTo>
                      <a:pt x="90" y="127"/>
                    </a:lnTo>
                    <a:lnTo>
                      <a:pt x="90" y="126"/>
                    </a:lnTo>
                    <a:lnTo>
                      <a:pt x="91" y="126"/>
                    </a:lnTo>
                    <a:lnTo>
                      <a:pt x="92" y="126"/>
                    </a:lnTo>
                    <a:lnTo>
                      <a:pt x="93" y="126"/>
                    </a:lnTo>
                    <a:lnTo>
                      <a:pt x="94" y="126"/>
                    </a:lnTo>
                    <a:lnTo>
                      <a:pt x="95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6"/>
                    </a:lnTo>
                    <a:lnTo>
                      <a:pt x="98" y="127"/>
                    </a:lnTo>
                    <a:lnTo>
                      <a:pt x="98" y="126"/>
                    </a:lnTo>
                    <a:lnTo>
                      <a:pt x="99" y="126"/>
                    </a:lnTo>
                    <a:lnTo>
                      <a:pt x="100" y="126"/>
                    </a:lnTo>
                    <a:lnTo>
                      <a:pt x="100" y="125"/>
                    </a:lnTo>
                    <a:lnTo>
                      <a:pt x="101" y="125"/>
                    </a:lnTo>
                    <a:lnTo>
                      <a:pt x="102" y="125"/>
                    </a:lnTo>
                    <a:lnTo>
                      <a:pt x="103" y="125"/>
                    </a:lnTo>
                    <a:lnTo>
                      <a:pt x="103" y="124"/>
                    </a:lnTo>
                    <a:lnTo>
                      <a:pt x="104" y="124"/>
                    </a:lnTo>
                    <a:lnTo>
                      <a:pt x="105" y="124"/>
                    </a:lnTo>
                    <a:lnTo>
                      <a:pt x="106" y="124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3"/>
                    </a:lnTo>
                    <a:lnTo>
                      <a:pt x="109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1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2"/>
                    </a:lnTo>
                    <a:lnTo>
                      <a:pt x="115" y="121"/>
                    </a:lnTo>
                    <a:lnTo>
                      <a:pt x="116" y="121"/>
                    </a:lnTo>
                    <a:lnTo>
                      <a:pt x="117" y="120"/>
                    </a:lnTo>
                    <a:lnTo>
                      <a:pt x="116" y="120"/>
                    </a:lnTo>
                    <a:lnTo>
                      <a:pt x="117" y="120"/>
                    </a:lnTo>
                    <a:lnTo>
                      <a:pt x="118" y="120"/>
                    </a:lnTo>
                    <a:lnTo>
                      <a:pt x="119" y="119"/>
                    </a:lnTo>
                    <a:lnTo>
                      <a:pt x="120" y="119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2" y="120"/>
                    </a:lnTo>
                    <a:lnTo>
                      <a:pt x="122" y="121"/>
                    </a:lnTo>
                    <a:lnTo>
                      <a:pt x="122" y="122"/>
                    </a:lnTo>
                    <a:lnTo>
                      <a:pt x="123" y="122"/>
                    </a:lnTo>
                    <a:lnTo>
                      <a:pt x="124" y="122"/>
                    </a:lnTo>
                    <a:lnTo>
                      <a:pt x="124" y="123"/>
                    </a:lnTo>
                    <a:lnTo>
                      <a:pt x="124" y="122"/>
                    </a:lnTo>
                    <a:lnTo>
                      <a:pt x="125" y="122"/>
                    </a:lnTo>
                    <a:lnTo>
                      <a:pt x="125" y="121"/>
                    </a:lnTo>
                    <a:lnTo>
                      <a:pt x="126" y="121"/>
                    </a:lnTo>
                    <a:lnTo>
                      <a:pt x="127" y="121"/>
                    </a:lnTo>
                    <a:lnTo>
                      <a:pt x="128" y="121"/>
                    </a:lnTo>
                    <a:lnTo>
                      <a:pt x="128" y="120"/>
                    </a:lnTo>
                    <a:lnTo>
                      <a:pt x="129" y="120"/>
                    </a:lnTo>
                    <a:lnTo>
                      <a:pt x="129" y="121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0" y="123"/>
                    </a:lnTo>
                    <a:lnTo>
                      <a:pt x="130" y="122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20"/>
                    </a:lnTo>
                    <a:lnTo>
                      <a:pt x="134" y="121"/>
                    </a:lnTo>
                    <a:lnTo>
                      <a:pt x="134" y="122"/>
                    </a:lnTo>
                    <a:lnTo>
                      <a:pt x="135" y="121"/>
                    </a:lnTo>
                    <a:lnTo>
                      <a:pt x="135" y="122"/>
                    </a:lnTo>
                    <a:lnTo>
                      <a:pt x="136" y="122"/>
                    </a:lnTo>
                    <a:lnTo>
                      <a:pt x="136" y="121"/>
                    </a:lnTo>
                    <a:lnTo>
                      <a:pt x="137" y="121"/>
                    </a:lnTo>
                    <a:lnTo>
                      <a:pt x="137" y="120"/>
                    </a:lnTo>
                    <a:lnTo>
                      <a:pt x="138" y="120"/>
                    </a:lnTo>
                    <a:lnTo>
                      <a:pt x="138" y="119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9" y="121"/>
                    </a:lnTo>
                    <a:lnTo>
                      <a:pt x="140" y="122"/>
                    </a:lnTo>
                    <a:lnTo>
                      <a:pt x="140" y="123"/>
                    </a:lnTo>
                    <a:lnTo>
                      <a:pt x="141" y="123"/>
                    </a:lnTo>
                    <a:lnTo>
                      <a:pt x="142" y="123"/>
                    </a:lnTo>
                    <a:lnTo>
                      <a:pt x="143" y="123"/>
                    </a:lnTo>
                    <a:lnTo>
                      <a:pt x="144" y="122"/>
                    </a:lnTo>
                    <a:lnTo>
                      <a:pt x="145" y="122"/>
                    </a:lnTo>
                    <a:lnTo>
                      <a:pt x="145" y="121"/>
                    </a:lnTo>
                    <a:lnTo>
                      <a:pt x="146" y="121"/>
                    </a:lnTo>
                    <a:lnTo>
                      <a:pt x="146" y="122"/>
                    </a:lnTo>
                    <a:lnTo>
                      <a:pt x="146" y="123"/>
                    </a:lnTo>
                    <a:lnTo>
                      <a:pt x="147" y="123"/>
                    </a:lnTo>
                    <a:lnTo>
                      <a:pt x="149" y="123"/>
                    </a:lnTo>
                    <a:lnTo>
                      <a:pt x="149" y="122"/>
                    </a:lnTo>
                    <a:lnTo>
                      <a:pt x="151" y="123"/>
                    </a:lnTo>
                    <a:lnTo>
                      <a:pt x="151" y="122"/>
                    </a:lnTo>
                    <a:lnTo>
                      <a:pt x="152" y="122"/>
                    </a:lnTo>
                    <a:lnTo>
                      <a:pt x="153" y="122"/>
                    </a:lnTo>
                    <a:lnTo>
                      <a:pt x="154" y="122"/>
                    </a:lnTo>
                    <a:lnTo>
                      <a:pt x="154" y="121"/>
                    </a:lnTo>
                    <a:lnTo>
                      <a:pt x="155" y="121"/>
                    </a:lnTo>
                    <a:lnTo>
                      <a:pt x="156" y="120"/>
                    </a:lnTo>
                    <a:lnTo>
                      <a:pt x="157" y="120"/>
                    </a:lnTo>
                    <a:lnTo>
                      <a:pt x="158" y="119"/>
                    </a:lnTo>
                    <a:lnTo>
                      <a:pt x="160" y="118"/>
                    </a:lnTo>
                    <a:lnTo>
                      <a:pt x="160" y="117"/>
                    </a:lnTo>
                    <a:lnTo>
                      <a:pt x="161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3" y="117"/>
                    </a:lnTo>
                    <a:lnTo>
                      <a:pt x="164" y="117"/>
                    </a:lnTo>
                    <a:lnTo>
                      <a:pt x="165" y="117"/>
                    </a:lnTo>
                    <a:lnTo>
                      <a:pt x="165" y="118"/>
                    </a:lnTo>
                    <a:lnTo>
                      <a:pt x="166" y="118"/>
                    </a:lnTo>
                    <a:lnTo>
                      <a:pt x="167" y="119"/>
                    </a:lnTo>
                    <a:lnTo>
                      <a:pt x="167" y="118"/>
                    </a:lnTo>
                    <a:lnTo>
                      <a:pt x="169" y="118"/>
                    </a:lnTo>
                    <a:lnTo>
                      <a:pt x="170" y="118"/>
                    </a:lnTo>
                    <a:lnTo>
                      <a:pt x="171" y="118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5" y="121"/>
                    </a:lnTo>
                    <a:lnTo>
                      <a:pt x="176" y="121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1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80" y="120"/>
                    </a:lnTo>
                    <a:lnTo>
                      <a:pt x="180" y="121"/>
                    </a:lnTo>
                    <a:lnTo>
                      <a:pt x="181" y="122"/>
                    </a:lnTo>
                    <a:lnTo>
                      <a:pt x="182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1" y="126"/>
                    </a:lnTo>
                    <a:lnTo>
                      <a:pt x="181" y="127"/>
                    </a:lnTo>
                    <a:lnTo>
                      <a:pt x="181" y="128"/>
                    </a:lnTo>
                    <a:lnTo>
                      <a:pt x="181" y="129"/>
                    </a:lnTo>
                    <a:lnTo>
                      <a:pt x="182" y="130"/>
                    </a:lnTo>
                    <a:lnTo>
                      <a:pt x="183" y="130"/>
                    </a:lnTo>
                    <a:lnTo>
                      <a:pt x="183" y="128"/>
                    </a:lnTo>
                    <a:lnTo>
                      <a:pt x="185" y="127"/>
                    </a:lnTo>
                    <a:lnTo>
                      <a:pt x="187" y="128"/>
                    </a:lnTo>
                    <a:lnTo>
                      <a:pt x="188" y="128"/>
                    </a:lnTo>
                    <a:lnTo>
                      <a:pt x="188" y="129"/>
                    </a:lnTo>
                    <a:lnTo>
                      <a:pt x="189" y="129"/>
                    </a:lnTo>
                    <a:lnTo>
                      <a:pt x="189" y="128"/>
                    </a:lnTo>
                    <a:lnTo>
                      <a:pt x="190" y="128"/>
                    </a:lnTo>
                    <a:lnTo>
                      <a:pt x="191" y="127"/>
                    </a:lnTo>
                    <a:lnTo>
                      <a:pt x="192" y="127"/>
                    </a:lnTo>
                    <a:lnTo>
                      <a:pt x="192" y="126"/>
                    </a:lnTo>
                    <a:lnTo>
                      <a:pt x="192" y="125"/>
                    </a:lnTo>
                    <a:lnTo>
                      <a:pt x="192" y="124"/>
                    </a:lnTo>
                    <a:lnTo>
                      <a:pt x="193" y="124"/>
                    </a:lnTo>
                    <a:lnTo>
                      <a:pt x="194" y="124"/>
                    </a:lnTo>
                    <a:lnTo>
                      <a:pt x="195" y="123"/>
                    </a:lnTo>
                    <a:lnTo>
                      <a:pt x="196" y="123"/>
                    </a:lnTo>
                    <a:lnTo>
                      <a:pt x="196" y="124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8" y="123"/>
                    </a:lnTo>
                    <a:lnTo>
                      <a:pt x="198" y="122"/>
                    </a:lnTo>
                    <a:lnTo>
                      <a:pt x="199" y="122"/>
                    </a:lnTo>
                    <a:lnTo>
                      <a:pt x="200" y="122"/>
                    </a:lnTo>
                    <a:lnTo>
                      <a:pt x="201" y="121"/>
                    </a:lnTo>
                    <a:lnTo>
                      <a:pt x="202" y="121"/>
                    </a:lnTo>
                    <a:lnTo>
                      <a:pt x="203" y="120"/>
                    </a:lnTo>
                    <a:lnTo>
                      <a:pt x="205" y="120"/>
                    </a:lnTo>
                    <a:lnTo>
                      <a:pt x="206" y="119"/>
                    </a:lnTo>
                    <a:lnTo>
                      <a:pt x="206" y="118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10" y="116"/>
                    </a:lnTo>
                    <a:lnTo>
                      <a:pt x="211" y="116"/>
                    </a:lnTo>
                    <a:lnTo>
                      <a:pt x="212" y="116"/>
                    </a:lnTo>
                    <a:lnTo>
                      <a:pt x="214" y="115"/>
                    </a:lnTo>
                    <a:lnTo>
                      <a:pt x="216" y="115"/>
                    </a:lnTo>
                    <a:lnTo>
                      <a:pt x="219" y="114"/>
                    </a:lnTo>
                    <a:lnTo>
                      <a:pt x="220" y="114"/>
                    </a:lnTo>
                    <a:lnTo>
                      <a:pt x="221" y="113"/>
                    </a:lnTo>
                    <a:lnTo>
                      <a:pt x="223" y="113"/>
                    </a:lnTo>
                    <a:lnTo>
                      <a:pt x="226" y="111"/>
                    </a:lnTo>
                    <a:lnTo>
                      <a:pt x="230" y="110"/>
                    </a:lnTo>
                    <a:lnTo>
                      <a:pt x="232" y="109"/>
                    </a:lnTo>
                    <a:lnTo>
                      <a:pt x="233" y="109"/>
                    </a:lnTo>
                    <a:lnTo>
                      <a:pt x="235" y="109"/>
                    </a:lnTo>
                    <a:lnTo>
                      <a:pt x="236" y="108"/>
                    </a:lnTo>
                    <a:lnTo>
                      <a:pt x="237" y="108"/>
                    </a:lnTo>
                    <a:lnTo>
                      <a:pt x="239" y="108"/>
                    </a:lnTo>
                    <a:lnTo>
                      <a:pt x="239" y="107"/>
                    </a:lnTo>
                    <a:lnTo>
                      <a:pt x="244" y="105"/>
                    </a:lnTo>
                    <a:lnTo>
                      <a:pt x="245" y="105"/>
                    </a:lnTo>
                    <a:lnTo>
                      <a:pt x="247" y="104"/>
                    </a:lnTo>
                    <a:lnTo>
                      <a:pt x="248" y="104"/>
                    </a:lnTo>
                    <a:lnTo>
                      <a:pt x="251" y="103"/>
                    </a:lnTo>
                    <a:lnTo>
                      <a:pt x="251" y="102"/>
                    </a:lnTo>
                    <a:lnTo>
                      <a:pt x="254" y="102"/>
                    </a:lnTo>
                    <a:lnTo>
                      <a:pt x="255" y="102"/>
                    </a:lnTo>
                    <a:lnTo>
                      <a:pt x="258" y="101"/>
                    </a:lnTo>
                    <a:lnTo>
                      <a:pt x="260" y="99"/>
                    </a:lnTo>
                    <a:lnTo>
                      <a:pt x="261" y="99"/>
                    </a:lnTo>
                    <a:lnTo>
                      <a:pt x="262" y="99"/>
                    </a:lnTo>
                    <a:lnTo>
                      <a:pt x="263" y="99"/>
                    </a:lnTo>
                    <a:lnTo>
                      <a:pt x="264" y="99"/>
                    </a:lnTo>
                    <a:lnTo>
                      <a:pt x="264" y="100"/>
                    </a:lnTo>
                    <a:lnTo>
                      <a:pt x="265" y="99"/>
                    </a:lnTo>
                    <a:lnTo>
                      <a:pt x="266" y="99"/>
                    </a:lnTo>
                    <a:lnTo>
                      <a:pt x="267" y="98"/>
                    </a:lnTo>
                    <a:lnTo>
                      <a:pt x="268" y="98"/>
                    </a:lnTo>
                    <a:lnTo>
                      <a:pt x="269" y="98"/>
                    </a:lnTo>
                    <a:lnTo>
                      <a:pt x="270" y="97"/>
                    </a:lnTo>
                    <a:lnTo>
                      <a:pt x="271" y="97"/>
                    </a:lnTo>
                    <a:lnTo>
                      <a:pt x="270" y="97"/>
                    </a:lnTo>
                    <a:lnTo>
                      <a:pt x="271" y="96"/>
                    </a:lnTo>
                    <a:lnTo>
                      <a:pt x="271" y="95"/>
                    </a:lnTo>
                    <a:lnTo>
                      <a:pt x="271" y="94"/>
                    </a:lnTo>
                    <a:lnTo>
                      <a:pt x="271" y="93"/>
                    </a:lnTo>
                    <a:lnTo>
                      <a:pt x="270" y="93"/>
                    </a:lnTo>
                    <a:lnTo>
                      <a:pt x="270" y="92"/>
                    </a:lnTo>
                    <a:lnTo>
                      <a:pt x="269" y="91"/>
                    </a:lnTo>
                    <a:lnTo>
                      <a:pt x="268" y="90"/>
                    </a:lnTo>
                    <a:lnTo>
                      <a:pt x="268" y="91"/>
                    </a:lnTo>
                    <a:lnTo>
                      <a:pt x="268" y="90"/>
                    </a:lnTo>
                    <a:lnTo>
                      <a:pt x="267" y="91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1"/>
                    </a:lnTo>
                    <a:lnTo>
                      <a:pt x="266" y="90"/>
                    </a:lnTo>
                    <a:lnTo>
                      <a:pt x="265" y="91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4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9"/>
                    </a:lnTo>
                    <a:lnTo>
                      <a:pt x="262" y="89"/>
                    </a:lnTo>
                    <a:lnTo>
                      <a:pt x="262" y="88"/>
                    </a:lnTo>
                    <a:lnTo>
                      <a:pt x="263" y="87"/>
                    </a:lnTo>
                    <a:lnTo>
                      <a:pt x="263" y="86"/>
                    </a:lnTo>
                    <a:lnTo>
                      <a:pt x="262" y="86"/>
                    </a:lnTo>
                    <a:lnTo>
                      <a:pt x="263" y="85"/>
                    </a:lnTo>
                    <a:lnTo>
                      <a:pt x="263" y="84"/>
                    </a:lnTo>
                    <a:lnTo>
                      <a:pt x="264" y="83"/>
                    </a:lnTo>
                    <a:lnTo>
                      <a:pt x="265" y="82"/>
                    </a:lnTo>
                    <a:lnTo>
                      <a:pt x="266" y="82"/>
                    </a:lnTo>
                    <a:lnTo>
                      <a:pt x="267" y="81"/>
                    </a:lnTo>
                    <a:lnTo>
                      <a:pt x="267" y="80"/>
                    </a:lnTo>
                    <a:lnTo>
                      <a:pt x="268" y="80"/>
                    </a:lnTo>
                    <a:lnTo>
                      <a:pt x="269" y="79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0" y="76"/>
                    </a:lnTo>
                    <a:lnTo>
                      <a:pt x="271" y="77"/>
                    </a:lnTo>
                    <a:lnTo>
                      <a:pt x="272" y="77"/>
                    </a:lnTo>
                    <a:lnTo>
                      <a:pt x="272" y="76"/>
                    </a:lnTo>
                    <a:lnTo>
                      <a:pt x="272" y="75"/>
                    </a:lnTo>
                    <a:lnTo>
                      <a:pt x="273" y="75"/>
                    </a:lnTo>
                    <a:lnTo>
                      <a:pt x="273" y="74"/>
                    </a:lnTo>
                    <a:lnTo>
                      <a:pt x="273" y="75"/>
                    </a:lnTo>
                    <a:lnTo>
                      <a:pt x="274" y="74"/>
                    </a:lnTo>
                    <a:lnTo>
                      <a:pt x="275" y="74"/>
                    </a:lnTo>
                    <a:lnTo>
                      <a:pt x="275" y="73"/>
                    </a:lnTo>
                    <a:lnTo>
                      <a:pt x="274" y="72"/>
                    </a:lnTo>
                    <a:lnTo>
                      <a:pt x="273" y="71"/>
                    </a:lnTo>
                    <a:lnTo>
                      <a:pt x="274" y="71"/>
                    </a:lnTo>
                    <a:lnTo>
                      <a:pt x="273" y="70"/>
                    </a:lnTo>
                    <a:lnTo>
                      <a:pt x="271" y="70"/>
                    </a:lnTo>
                    <a:lnTo>
                      <a:pt x="272" y="69"/>
                    </a:lnTo>
                    <a:lnTo>
                      <a:pt x="272" y="68"/>
                    </a:lnTo>
                    <a:lnTo>
                      <a:pt x="273" y="67"/>
                    </a:lnTo>
                    <a:lnTo>
                      <a:pt x="274" y="67"/>
                    </a:lnTo>
                    <a:lnTo>
                      <a:pt x="274" y="66"/>
                    </a:lnTo>
                    <a:lnTo>
                      <a:pt x="274" y="65"/>
                    </a:lnTo>
                    <a:lnTo>
                      <a:pt x="274" y="64"/>
                    </a:lnTo>
                    <a:lnTo>
                      <a:pt x="275" y="63"/>
                    </a:lnTo>
                    <a:lnTo>
                      <a:pt x="275" y="64"/>
                    </a:lnTo>
                    <a:lnTo>
                      <a:pt x="275" y="65"/>
                    </a:lnTo>
                    <a:lnTo>
                      <a:pt x="276" y="65"/>
                    </a:lnTo>
                    <a:lnTo>
                      <a:pt x="276" y="64"/>
                    </a:lnTo>
                    <a:lnTo>
                      <a:pt x="277" y="64"/>
                    </a:lnTo>
                    <a:lnTo>
                      <a:pt x="278" y="64"/>
                    </a:lnTo>
                    <a:lnTo>
                      <a:pt x="278" y="63"/>
                    </a:lnTo>
                    <a:lnTo>
                      <a:pt x="277" y="63"/>
                    </a:lnTo>
                    <a:lnTo>
                      <a:pt x="276" y="63"/>
                    </a:lnTo>
                    <a:lnTo>
                      <a:pt x="276" y="62"/>
                    </a:lnTo>
                    <a:lnTo>
                      <a:pt x="277" y="62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9" y="60"/>
                    </a:lnTo>
                    <a:lnTo>
                      <a:pt x="279" y="59"/>
                    </a:lnTo>
                    <a:lnTo>
                      <a:pt x="278" y="58"/>
                    </a:lnTo>
                    <a:lnTo>
                      <a:pt x="279" y="58"/>
                    </a:lnTo>
                    <a:lnTo>
                      <a:pt x="280" y="57"/>
                    </a:lnTo>
                    <a:lnTo>
                      <a:pt x="279" y="57"/>
                    </a:lnTo>
                    <a:lnTo>
                      <a:pt x="279" y="56"/>
                    </a:lnTo>
                    <a:lnTo>
                      <a:pt x="279" y="55"/>
                    </a:lnTo>
                    <a:lnTo>
                      <a:pt x="278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0" y="52"/>
                    </a:lnTo>
                    <a:lnTo>
                      <a:pt x="280" y="51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0"/>
                    </a:lnTo>
                    <a:lnTo>
                      <a:pt x="283" y="49"/>
                    </a:lnTo>
                    <a:lnTo>
                      <a:pt x="284" y="49"/>
                    </a:lnTo>
                    <a:lnTo>
                      <a:pt x="284" y="48"/>
                    </a:lnTo>
                    <a:lnTo>
                      <a:pt x="284" y="47"/>
                    </a:lnTo>
                    <a:lnTo>
                      <a:pt x="284" y="46"/>
                    </a:lnTo>
                    <a:lnTo>
                      <a:pt x="283" y="46"/>
                    </a:lnTo>
                    <a:lnTo>
                      <a:pt x="283" y="45"/>
                    </a:lnTo>
                    <a:lnTo>
                      <a:pt x="283" y="44"/>
                    </a:lnTo>
                    <a:lnTo>
                      <a:pt x="284" y="44"/>
                    </a:lnTo>
                    <a:lnTo>
                      <a:pt x="284" y="43"/>
                    </a:lnTo>
                    <a:lnTo>
                      <a:pt x="284" y="42"/>
                    </a:lnTo>
                    <a:lnTo>
                      <a:pt x="283" y="42"/>
                    </a:lnTo>
                    <a:lnTo>
                      <a:pt x="283" y="41"/>
                    </a:lnTo>
                    <a:lnTo>
                      <a:pt x="284" y="40"/>
                    </a:lnTo>
                    <a:lnTo>
                      <a:pt x="285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38"/>
                    </a:lnTo>
                    <a:lnTo>
                      <a:pt x="285" y="37"/>
                    </a:lnTo>
                    <a:lnTo>
                      <a:pt x="286" y="37"/>
                    </a:lnTo>
                    <a:lnTo>
                      <a:pt x="286" y="36"/>
                    </a:lnTo>
                    <a:lnTo>
                      <a:pt x="287" y="36"/>
                    </a:lnTo>
                    <a:lnTo>
                      <a:pt x="287" y="35"/>
                    </a:lnTo>
                    <a:lnTo>
                      <a:pt x="288" y="35"/>
                    </a:lnTo>
                    <a:lnTo>
                      <a:pt x="288" y="34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3"/>
                    </a:lnTo>
                    <a:lnTo>
                      <a:pt x="291" y="33"/>
                    </a:lnTo>
                    <a:lnTo>
                      <a:pt x="291" y="32"/>
                    </a:lnTo>
                    <a:lnTo>
                      <a:pt x="292" y="32"/>
                    </a:lnTo>
                    <a:lnTo>
                      <a:pt x="291" y="31"/>
                    </a:lnTo>
                    <a:lnTo>
                      <a:pt x="292" y="31"/>
                    </a:lnTo>
                    <a:lnTo>
                      <a:pt x="293" y="31"/>
                    </a:lnTo>
                    <a:lnTo>
                      <a:pt x="293" y="30"/>
                    </a:lnTo>
                    <a:lnTo>
                      <a:pt x="294" y="29"/>
                    </a:lnTo>
                    <a:lnTo>
                      <a:pt x="295" y="29"/>
                    </a:lnTo>
                    <a:lnTo>
                      <a:pt x="295" y="28"/>
                    </a:lnTo>
                    <a:lnTo>
                      <a:pt x="295" y="27"/>
                    </a:lnTo>
                    <a:lnTo>
                      <a:pt x="295" y="26"/>
                    </a:lnTo>
                    <a:lnTo>
                      <a:pt x="296" y="27"/>
                    </a:lnTo>
                    <a:lnTo>
                      <a:pt x="297" y="27"/>
                    </a:lnTo>
                    <a:lnTo>
                      <a:pt x="297" y="26"/>
                    </a:lnTo>
                    <a:lnTo>
                      <a:pt x="297" y="25"/>
                    </a:lnTo>
                    <a:lnTo>
                      <a:pt x="296" y="25"/>
                    </a:lnTo>
                    <a:lnTo>
                      <a:pt x="295" y="24"/>
                    </a:lnTo>
                    <a:lnTo>
                      <a:pt x="294" y="24"/>
                    </a:lnTo>
                    <a:lnTo>
                      <a:pt x="294" y="23"/>
                    </a:lnTo>
                    <a:lnTo>
                      <a:pt x="293" y="23"/>
                    </a:lnTo>
                    <a:lnTo>
                      <a:pt x="293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1" y="20"/>
                    </a:lnTo>
                    <a:lnTo>
                      <a:pt x="291" y="19"/>
                    </a:lnTo>
                    <a:lnTo>
                      <a:pt x="292" y="19"/>
                    </a:lnTo>
                    <a:lnTo>
                      <a:pt x="292" y="18"/>
                    </a:lnTo>
                    <a:lnTo>
                      <a:pt x="293" y="18"/>
                    </a:lnTo>
                    <a:lnTo>
                      <a:pt x="294" y="18"/>
                    </a:lnTo>
                    <a:lnTo>
                      <a:pt x="295" y="18"/>
                    </a:lnTo>
                    <a:lnTo>
                      <a:pt x="295" y="17"/>
                    </a:lnTo>
                    <a:lnTo>
                      <a:pt x="296" y="17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6"/>
                    </a:lnTo>
                    <a:lnTo>
                      <a:pt x="300" y="17"/>
                    </a:lnTo>
                    <a:lnTo>
                      <a:pt x="300" y="16"/>
                    </a:lnTo>
                    <a:lnTo>
                      <a:pt x="301" y="16"/>
                    </a:lnTo>
                    <a:lnTo>
                      <a:pt x="302" y="16"/>
                    </a:lnTo>
                    <a:lnTo>
                      <a:pt x="303" y="16"/>
                    </a:lnTo>
                    <a:lnTo>
                      <a:pt x="304" y="16"/>
                    </a:lnTo>
                    <a:lnTo>
                      <a:pt x="305" y="16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6" y="16"/>
                    </a:lnTo>
                    <a:lnTo>
                      <a:pt x="307" y="16"/>
                    </a:lnTo>
                    <a:lnTo>
                      <a:pt x="308" y="17"/>
                    </a:lnTo>
                    <a:lnTo>
                      <a:pt x="309" y="17"/>
                    </a:lnTo>
                    <a:lnTo>
                      <a:pt x="308" y="16"/>
                    </a:lnTo>
                    <a:lnTo>
                      <a:pt x="309" y="16"/>
                    </a:lnTo>
                    <a:lnTo>
                      <a:pt x="309" y="15"/>
                    </a:lnTo>
                    <a:lnTo>
                      <a:pt x="310" y="15"/>
                    </a:lnTo>
                    <a:lnTo>
                      <a:pt x="310" y="14"/>
                    </a:lnTo>
                    <a:lnTo>
                      <a:pt x="310" y="13"/>
                    </a:lnTo>
                    <a:lnTo>
                      <a:pt x="311" y="12"/>
                    </a:lnTo>
                    <a:lnTo>
                      <a:pt x="312" y="11"/>
                    </a:lnTo>
                    <a:lnTo>
                      <a:pt x="312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9"/>
                    </a:lnTo>
                    <a:lnTo>
                      <a:pt x="314" y="8"/>
                    </a:lnTo>
                    <a:lnTo>
                      <a:pt x="315" y="8"/>
                    </a:lnTo>
                    <a:lnTo>
                      <a:pt x="315" y="7"/>
                    </a:lnTo>
                    <a:lnTo>
                      <a:pt x="314" y="7"/>
                    </a:lnTo>
                    <a:lnTo>
                      <a:pt x="314" y="6"/>
                    </a:lnTo>
                    <a:lnTo>
                      <a:pt x="314" y="5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6" y="3"/>
                    </a:lnTo>
                    <a:lnTo>
                      <a:pt x="317" y="3"/>
                    </a:lnTo>
                    <a:lnTo>
                      <a:pt x="318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0" y="1"/>
                    </a:lnTo>
                    <a:lnTo>
                      <a:pt x="321" y="1"/>
                    </a:lnTo>
                    <a:lnTo>
                      <a:pt x="321" y="0"/>
                    </a:lnTo>
                    <a:lnTo>
                      <a:pt x="322" y="0"/>
                    </a:lnTo>
                    <a:lnTo>
                      <a:pt x="322" y="1"/>
                    </a:lnTo>
                    <a:lnTo>
                      <a:pt x="322" y="0"/>
                    </a:lnTo>
                    <a:lnTo>
                      <a:pt x="323" y="0"/>
                    </a:lnTo>
                    <a:lnTo>
                      <a:pt x="323" y="1"/>
                    </a:lnTo>
                    <a:lnTo>
                      <a:pt x="323" y="2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5" y="4"/>
                    </a:lnTo>
                    <a:lnTo>
                      <a:pt x="326" y="5"/>
                    </a:lnTo>
                    <a:lnTo>
                      <a:pt x="327" y="4"/>
                    </a:lnTo>
                    <a:lnTo>
                      <a:pt x="327" y="5"/>
                    </a:lnTo>
                    <a:lnTo>
                      <a:pt x="326" y="5"/>
                    </a:lnTo>
                    <a:lnTo>
                      <a:pt x="327" y="5"/>
                    </a:lnTo>
                    <a:lnTo>
                      <a:pt x="328" y="5"/>
                    </a:lnTo>
                    <a:lnTo>
                      <a:pt x="329" y="5"/>
                    </a:lnTo>
                    <a:lnTo>
                      <a:pt x="330" y="5"/>
                    </a:lnTo>
                    <a:lnTo>
                      <a:pt x="331" y="5"/>
                    </a:lnTo>
                    <a:lnTo>
                      <a:pt x="331" y="6"/>
                    </a:lnTo>
                    <a:lnTo>
                      <a:pt x="332" y="6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8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2" y="10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2" y="12"/>
                    </a:lnTo>
                    <a:lnTo>
                      <a:pt x="332" y="13"/>
                    </a:lnTo>
                    <a:lnTo>
                      <a:pt x="333" y="13"/>
                    </a:lnTo>
                    <a:lnTo>
                      <a:pt x="334" y="13"/>
                    </a:lnTo>
                    <a:lnTo>
                      <a:pt x="334" y="12"/>
                    </a:lnTo>
                    <a:lnTo>
                      <a:pt x="335" y="13"/>
                    </a:lnTo>
                    <a:lnTo>
                      <a:pt x="334" y="14"/>
                    </a:lnTo>
                    <a:lnTo>
                      <a:pt x="334" y="15"/>
                    </a:lnTo>
                    <a:lnTo>
                      <a:pt x="334" y="16"/>
                    </a:lnTo>
                    <a:lnTo>
                      <a:pt x="334" y="19"/>
                    </a:lnTo>
                    <a:lnTo>
                      <a:pt x="333" y="19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2" y="21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4" y="26"/>
                    </a:lnTo>
                    <a:lnTo>
                      <a:pt x="333" y="26"/>
                    </a:lnTo>
                    <a:lnTo>
                      <a:pt x="333" y="27"/>
                    </a:lnTo>
                    <a:lnTo>
                      <a:pt x="332" y="28"/>
                    </a:lnTo>
                    <a:lnTo>
                      <a:pt x="333" y="28"/>
                    </a:lnTo>
                    <a:lnTo>
                      <a:pt x="333" y="29"/>
                    </a:lnTo>
                    <a:lnTo>
                      <a:pt x="333" y="30"/>
                    </a:lnTo>
                    <a:lnTo>
                      <a:pt x="332" y="30"/>
                    </a:lnTo>
                    <a:lnTo>
                      <a:pt x="332" y="32"/>
                    </a:lnTo>
                    <a:lnTo>
                      <a:pt x="333" y="32"/>
                    </a:lnTo>
                    <a:lnTo>
                      <a:pt x="332" y="33"/>
                    </a:lnTo>
                    <a:lnTo>
                      <a:pt x="332" y="32"/>
                    </a:lnTo>
                    <a:lnTo>
                      <a:pt x="331" y="32"/>
                    </a:lnTo>
                    <a:lnTo>
                      <a:pt x="331" y="33"/>
                    </a:lnTo>
                    <a:lnTo>
                      <a:pt x="331" y="34"/>
                    </a:lnTo>
                    <a:lnTo>
                      <a:pt x="332" y="34"/>
                    </a:lnTo>
                    <a:lnTo>
                      <a:pt x="332" y="35"/>
                    </a:lnTo>
                    <a:lnTo>
                      <a:pt x="331" y="36"/>
                    </a:lnTo>
                    <a:lnTo>
                      <a:pt x="331" y="37"/>
                    </a:lnTo>
                    <a:lnTo>
                      <a:pt x="330" y="37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8"/>
                    </a:lnTo>
                    <a:lnTo>
                      <a:pt x="333" y="38"/>
                    </a:lnTo>
                    <a:lnTo>
                      <a:pt x="333" y="39"/>
                    </a:lnTo>
                    <a:lnTo>
                      <a:pt x="332" y="39"/>
                    </a:lnTo>
                    <a:lnTo>
                      <a:pt x="332" y="40"/>
                    </a:lnTo>
                    <a:lnTo>
                      <a:pt x="333" y="41"/>
                    </a:lnTo>
                    <a:lnTo>
                      <a:pt x="333" y="40"/>
                    </a:lnTo>
                    <a:lnTo>
                      <a:pt x="334" y="39"/>
                    </a:lnTo>
                    <a:lnTo>
                      <a:pt x="334" y="40"/>
                    </a:lnTo>
                    <a:lnTo>
                      <a:pt x="335" y="40"/>
                    </a:lnTo>
                    <a:lnTo>
                      <a:pt x="335" y="41"/>
                    </a:lnTo>
                    <a:lnTo>
                      <a:pt x="336" y="41"/>
                    </a:lnTo>
                    <a:lnTo>
                      <a:pt x="337" y="41"/>
                    </a:lnTo>
                    <a:lnTo>
                      <a:pt x="337" y="42"/>
                    </a:lnTo>
                    <a:lnTo>
                      <a:pt x="338" y="42"/>
                    </a:lnTo>
                    <a:lnTo>
                      <a:pt x="337" y="42"/>
                    </a:lnTo>
                    <a:lnTo>
                      <a:pt x="337" y="43"/>
                    </a:lnTo>
                    <a:lnTo>
                      <a:pt x="339" y="43"/>
                    </a:lnTo>
                    <a:lnTo>
                      <a:pt x="340" y="43"/>
                    </a:lnTo>
                    <a:lnTo>
                      <a:pt x="341" y="44"/>
                    </a:lnTo>
                    <a:lnTo>
                      <a:pt x="341" y="45"/>
                    </a:lnTo>
                    <a:lnTo>
                      <a:pt x="342" y="45"/>
                    </a:lnTo>
                    <a:lnTo>
                      <a:pt x="343" y="45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4" y="45"/>
                    </a:lnTo>
                    <a:lnTo>
                      <a:pt x="344" y="46"/>
                    </a:lnTo>
                    <a:lnTo>
                      <a:pt x="345" y="46"/>
                    </a:lnTo>
                    <a:lnTo>
                      <a:pt x="345" y="47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7" y="48"/>
                    </a:lnTo>
                    <a:lnTo>
                      <a:pt x="348" y="48"/>
                    </a:lnTo>
                    <a:lnTo>
                      <a:pt x="349" y="48"/>
                    </a:lnTo>
                    <a:lnTo>
                      <a:pt x="350" y="49"/>
                    </a:lnTo>
                    <a:lnTo>
                      <a:pt x="351" y="49"/>
                    </a:lnTo>
                    <a:lnTo>
                      <a:pt x="351" y="48"/>
                    </a:lnTo>
                    <a:lnTo>
                      <a:pt x="352" y="48"/>
                    </a:lnTo>
                    <a:lnTo>
                      <a:pt x="352" y="49"/>
                    </a:lnTo>
                    <a:lnTo>
                      <a:pt x="353" y="49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5" y="51"/>
                    </a:lnTo>
                    <a:lnTo>
                      <a:pt x="356" y="52"/>
                    </a:lnTo>
                    <a:lnTo>
                      <a:pt x="357" y="53"/>
                    </a:lnTo>
                    <a:lnTo>
                      <a:pt x="358" y="53"/>
                    </a:lnTo>
                    <a:lnTo>
                      <a:pt x="359" y="52"/>
                    </a:lnTo>
                    <a:lnTo>
                      <a:pt x="360" y="52"/>
                    </a:lnTo>
                    <a:lnTo>
                      <a:pt x="361" y="52"/>
                    </a:lnTo>
                    <a:lnTo>
                      <a:pt x="362" y="52"/>
                    </a:lnTo>
                    <a:lnTo>
                      <a:pt x="363" y="52"/>
                    </a:lnTo>
                    <a:lnTo>
                      <a:pt x="364" y="52"/>
                    </a:lnTo>
                    <a:lnTo>
                      <a:pt x="364" y="51"/>
                    </a:lnTo>
                    <a:lnTo>
                      <a:pt x="364" y="52"/>
                    </a:lnTo>
                    <a:lnTo>
                      <a:pt x="365" y="52"/>
                    </a:lnTo>
                    <a:lnTo>
                      <a:pt x="365" y="53"/>
                    </a:lnTo>
                    <a:lnTo>
                      <a:pt x="366" y="52"/>
                    </a:lnTo>
                    <a:lnTo>
                      <a:pt x="366" y="53"/>
                    </a:lnTo>
                    <a:lnTo>
                      <a:pt x="367" y="53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9" y="54"/>
                    </a:lnTo>
                    <a:lnTo>
                      <a:pt x="370" y="54"/>
                    </a:lnTo>
                    <a:lnTo>
                      <a:pt x="369" y="55"/>
                    </a:lnTo>
                    <a:lnTo>
                      <a:pt x="370" y="55"/>
                    </a:lnTo>
                    <a:lnTo>
                      <a:pt x="371" y="56"/>
                    </a:lnTo>
                    <a:lnTo>
                      <a:pt x="372" y="56"/>
                    </a:lnTo>
                    <a:lnTo>
                      <a:pt x="372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5" y="57"/>
                    </a:lnTo>
                    <a:lnTo>
                      <a:pt x="375" y="56"/>
                    </a:lnTo>
                    <a:lnTo>
                      <a:pt x="376" y="56"/>
                    </a:lnTo>
                    <a:lnTo>
                      <a:pt x="377" y="56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9" y="57"/>
                    </a:lnTo>
                    <a:lnTo>
                      <a:pt x="379" y="58"/>
                    </a:lnTo>
                    <a:lnTo>
                      <a:pt x="380" y="58"/>
                    </a:lnTo>
                    <a:lnTo>
                      <a:pt x="380" y="59"/>
                    </a:lnTo>
                    <a:lnTo>
                      <a:pt x="380" y="58"/>
                    </a:lnTo>
                    <a:lnTo>
                      <a:pt x="381" y="59"/>
                    </a:lnTo>
                    <a:lnTo>
                      <a:pt x="382" y="59"/>
                    </a:lnTo>
                    <a:lnTo>
                      <a:pt x="382" y="58"/>
                    </a:lnTo>
                    <a:lnTo>
                      <a:pt x="383" y="58"/>
                    </a:lnTo>
                    <a:lnTo>
                      <a:pt x="383" y="59"/>
                    </a:lnTo>
                    <a:lnTo>
                      <a:pt x="384" y="59"/>
                    </a:lnTo>
                    <a:lnTo>
                      <a:pt x="385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8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1" y="57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3" y="59"/>
                    </a:lnTo>
                    <a:lnTo>
                      <a:pt x="395" y="60"/>
                    </a:lnTo>
                    <a:lnTo>
                      <a:pt x="395" y="61"/>
                    </a:lnTo>
                    <a:lnTo>
                      <a:pt x="396" y="61"/>
                    </a:lnTo>
                    <a:lnTo>
                      <a:pt x="396" y="62"/>
                    </a:lnTo>
                    <a:lnTo>
                      <a:pt x="397" y="61"/>
                    </a:lnTo>
                    <a:lnTo>
                      <a:pt x="398" y="61"/>
                    </a:lnTo>
                    <a:lnTo>
                      <a:pt x="398" y="62"/>
                    </a:lnTo>
                    <a:lnTo>
                      <a:pt x="399" y="61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3"/>
                    </a:lnTo>
                    <a:lnTo>
                      <a:pt x="400" y="64"/>
                    </a:lnTo>
                    <a:lnTo>
                      <a:pt x="400" y="65"/>
                    </a:lnTo>
                    <a:lnTo>
                      <a:pt x="400" y="66"/>
                    </a:lnTo>
                    <a:lnTo>
                      <a:pt x="401" y="66"/>
                    </a:lnTo>
                    <a:lnTo>
                      <a:pt x="401" y="65"/>
                    </a:lnTo>
                    <a:lnTo>
                      <a:pt x="402" y="65"/>
                    </a:lnTo>
                    <a:lnTo>
                      <a:pt x="402" y="66"/>
                    </a:lnTo>
                    <a:lnTo>
                      <a:pt x="401" y="66"/>
                    </a:lnTo>
                    <a:lnTo>
                      <a:pt x="402" y="66"/>
                    </a:lnTo>
                    <a:lnTo>
                      <a:pt x="402" y="67"/>
                    </a:lnTo>
                    <a:lnTo>
                      <a:pt x="403" y="67"/>
                    </a:lnTo>
                    <a:lnTo>
                      <a:pt x="404" y="68"/>
                    </a:lnTo>
                    <a:lnTo>
                      <a:pt x="402" y="70"/>
                    </a:lnTo>
                    <a:lnTo>
                      <a:pt x="402" y="71"/>
                    </a:lnTo>
                    <a:lnTo>
                      <a:pt x="402" y="73"/>
                    </a:lnTo>
                    <a:lnTo>
                      <a:pt x="402" y="74"/>
                    </a:lnTo>
                    <a:lnTo>
                      <a:pt x="401" y="75"/>
                    </a:lnTo>
                    <a:lnTo>
                      <a:pt x="400" y="76"/>
                    </a:lnTo>
                    <a:lnTo>
                      <a:pt x="400" y="77"/>
                    </a:lnTo>
                    <a:lnTo>
                      <a:pt x="399" y="77"/>
                    </a:lnTo>
                    <a:lnTo>
                      <a:pt x="398" y="77"/>
                    </a:lnTo>
                    <a:lnTo>
                      <a:pt x="398" y="78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6" y="81"/>
                    </a:lnTo>
                    <a:lnTo>
                      <a:pt x="396" y="82"/>
                    </a:lnTo>
                    <a:lnTo>
                      <a:pt x="395" y="82"/>
                    </a:lnTo>
                    <a:lnTo>
                      <a:pt x="395" y="83"/>
                    </a:lnTo>
                    <a:lnTo>
                      <a:pt x="394" y="83"/>
                    </a:lnTo>
                    <a:lnTo>
                      <a:pt x="394" y="84"/>
                    </a:lnTo>
                    <a:lnTo>
                      <a:pt x="393" y="84"/>
                    </a:lnTo>
                    <a:lnTo>
                      <a:pt x="392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0" y="87"/>
                    </a:lnTo>
                    <a:lnTo>
                      <a:pt x="390" y="88"/>
                    </a:lnTo>
                    <a:lnTo>
                      <a:pt x="389" y="90"/>
                    </a:lnTo>
                    <a:lnTo>
                      <a:pt x="389" y="92"/>
                    </a:lnTo>
                    <a:lnTo>
                      <a:pt x="390" y="93"/>
                    </a:lnTo>
                    <a:lnTo>
                      <a:pt x="390" y="95"/>
                    </a:lnTo>
                    <a:lnTo>
                      <a:pt x="390" y="96"/>
                    </a:lnTo>
                    <a:lnTo>
                      <a:pt x="390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2" y="98"/>
                    </a:lnTo>
                    <a:lnTo>
                      <a:pt x="392" y="99"/>
                    </a:lnTo>
                    <a:lnTo>
                      <a:pt x="393" y="99"/>
                    </a:lnTo>
                    <a:lnTo>
                      <a:pt x="394" y="99"/>
                    </a:lnTo>
                    <a:lnTo>
                      <a:pt x="394" y="100"/>
                    </a:lnTo>
                    <a:lnTo>
                      <a:pt x="394" y="101"/>
                    </a:lnTo>
                    <a:lnTo>
                      <a:pt x="394" y="102"/>
                    </a:lnTo>
                    <a:lnTo>
                      <a:pt x="394" y="103"/>
                    </a:lnTo>
                    <a:lnTo>
                      <a:pt x="393" y="104"/>
                    </a:lnTo>
                    <a:lnTo>
                      <a:pt x="392" y="107"/>
                    </a:lnTo>
                    <a:lnTo>
                      <a:pt x="392" y="111"/>
                    </a:lnTo>
                    <a:lnTo>
                      <a:pt x="392" y="113"/>
                    </a:lnTo>
                    <a:lnTo>
                      <a:pt x="392" y="114"/>
                    </a:lnTo>
                    <a:lnTo>
                      <a:pt x="392" y="115"/>
                    </a:lnTo>
                    <a:lnTo>
                      <a:pt x="392" y="117"/>
                    </a:lnTo>
                    <a:lnTo>
                      <a:pt x="392" y="119"/>
                    </a:lnTo>
                    <a:lnTo>
                      <a:pt x="392" y="120"/>
                    </a:lnTo>
                    <a:lnTo>
                      <a:pt x="393" y="125"/>
                    </a:lnTo>
                    <a:lnTo>
                      <a:pt x="393" y="126"/>
                    </a:lnTo>
                    <a:lnTo>
                      <a:pt x="393" y="130"/>
                    </a:lnTo>
                    <a:lnTo>
                      <a:pt x="393" y="133"/>
                    </a:lnTo>
                    <a:lnTo>
                      <a:pt x="394" y="134"/>
                    </a:lnTo>
                    <a:lnTo>
                      <a:pt x="394" y="135"/>
                    </a:lnTo>
                    <a:lnTo>
                      <a:pt x="394" y="136"/>
                    </a:lnTo>
                    <a:lnTo>
                      <a:pt x="393" y="138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2"/>
                    </a:lnTo>
                    <a:lnTo>
                      <a:pt x="390" y="143"/>
                    </a:lnTo>
                    <a:lnTo>
                      <a:pt x="389" y="144"/>
                    </a:lnTo>
                    <a:lnTo>
                      <a:pt x="382" y="147"/>
                    </a:lnTo>
                    <a:lnTo>
                      <a:pt x="379" y="148"/>
                    </a:lnTo>
                    <a:lnTo>
                      <a:pt x="377" y="149"/>
                    </a:lnTo>
                    <a:lnTo>
                      <a:pt x="374" y="151"/>
                    </a:lnTo>
                    <a:lnTo>
                      <a:pt x="373" y="152"/>
                    </a:lnTo>
                    <a:lnTo>
                      <a:pt x="369" y="153"/>
                    </a:lnTo>
                    <a:lnTo>
                      <a:pt x="366" y="154"/>
                    </a:lnTo>
                    <a:lnTo>
                      <a:pt x="364" y="154"/>
                    </a:lnTo>
                    <a:lnTo>
                      <a:pt x="363" y="155"/>
                    </a:lnTo>
                    <a:lnTo>
                      <a:pt x="361" y="155"/>
                    </a:lnTo>
                    <a:lnTo>
                      <a:pt x="359" y="155"/>
                    </a:lnTo>
                    <a:lnTo>
                      <a:pt x="357" y="156"/>
                    </a:lnTo>
                    <a:lnTo>
                      <a:pt x="354" y="156"/>
                    </a:lnTo>
                    <a:lnTo>
                      <a:pt x="351" y="157"/>
                    </a:lnTo>
                    <a:lnTo>
                      <a:pt x="347" y="157"/>
                    </a:lnTo>
                    <a:lnTo>
                      <a:pt x="345" y="158"/>
                    </a:lnTo>
                    <a:lnTo>
                      <a:pt x="342" y="158"/>
                    </a:lnTo>
                    <a:lnTo>
                      <a:pt x="339" y="159"/>
                    </a:lnTo>
                    <a:lnTo>
                      <a:pt x="335" y="160"/>
                    </a:lnTo>
                    <a:lnTo>
                      <a:pt x="333" y="161"/>
                    </a:lnTo>
                    <a:lnTo>
                      <a:pt x="332" y="161"/>
                    </a:lnTo>
                    <a:lnTo>
                      <a:pt x="331" y="161"/>
                    </a:lnTo>
                    <a:lnTo>
                      <a:pt x="325" y="163"/>
                    </a:lnTo>
                    <a:lnTo>
                      <a:pt x="321" y="165"/>
                    </a:lnTo>
                    <a:lnTo>
                      <a:pt x="320" y="166"/>
                    </a:lnTo>
                    <a:lnTo>
                      <a:pt x="317" y="167"/>
                    </a:lnTo>
                    <a:lnTo>
                      <a:pt x="316" y="168"/>
                    </a:lnTo>
                    <a:lnTo>
                      <a:pt x="314" y="169"/>
                    </a:lnTo>
                    <a:lnTo>
                      <a:pt x="313" y="170"/>
                    </a:lnTo>
                    <a:lnTo>
                      <a:pt x="312" y="171"/>
                    </a:lnTo>
                    <a:lnTo>
                      <a:pt x="311" y="171"/>
                    </a:lnTo>
                    <a:lnTo>
                      <a:pt x="311" y="172"/>
                    </a:lnTo>
                    <a:lnTo>
                      <a:pt x="311" y="173"/>
                    </a:lnTo>
                    <a:lnTo>
                      <a:pt x="311" y="174"/>
                    </a:lnTo>
                    <a:lnTo>
                      <a:pt x="309" y="175"/>
                    </a:lnTo>
                    <a:lnTo>
                      <a:pt x="308" y="175"/>
                    </a:lnTo>
                    <a:lnTo>
                      <a:pt x="308" y="176"/>
                    </a:lnTo>
                    <a:lnTo>
                      <a:pt x="306" y="176"/>
                    </a:lnTo>
                    <a:lnTo>
                      <a:pt x="305" y="177"/>
                    </a:lnTo>
                    <a:lnTo>
                      <a:pt x="304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1" y="181"/>
                    </a:lnTo>
                    <a:lnTo>
                      <a:pt x="301" y="182"/>
                    </a:lnTo>
                    <a:lnTo>
                      <a:pt x="301" y="183"/>
                    </a:lnTo>
                    <a:lnTo>
                      <a:pt x="300" y="183"/>
                    </a:lnTo>
                    <a:lnTo>
                      <a:pt x="299" y="183"/>
                    </a:lnTo>
                    <a:lnTo>
                      <a:pt x="298" y="183"/>
                    </a:lnTo>
                    <a:lnTo>
                      <a:pt x="297" y="184"/>
                    </a:lnTo>
                    <a:lnTo>
                      <a:pt x="296" y="186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4" y="188"/>
                    </a:lnTo>
                    <a:lnTo>
                      <a:pt x="293" y="188"/>
                    </a:lnTo>
                    <a:lnTo>
                      <a:pt x="292" y="188"/>
                    </a:lnTo>
                    <a:lnTo>
                      <a:pt x="293" y="187"/>
                    </a:lnTo>
                    <a:lnTo>
                      <a:pt x="292" y="187"/>
                    </a:lnTo>
                    <a:lnTo>
                      <a:pt x="291" y="187"/>
                    </a:lnTo>
                    <a:lnTo>
                      <a:pt x="291" y="188"/>
                    </a:lnTo>
                    <a:lnTo>
                      <a:pt x="290" y="189"/>
                    </a:lnTo>
                    <a:lnTo>
                      <a:pt x="289" y="190"/>
                    </a:lnTo>
                    <a:lnTo>
                      <a:pt x="288" y="192"/>
                    </a:lnTo>
                    <a:lnTo>
                      <a:pt x="287" y="193"/>
                    </a:lnTo>
                    <a:lnTo>
                      <a:pt x="287" y="194"/>
                    </a:lnTo>
                    <a:lnTo>
                      <a:pt x="286" y="194"/>
                    </a:lnTo>
                    <a:lnTo>
                      <a:pt x="286" y="196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5"/>
                    </a:lnTo>
                    <a:lnTo>
                      <a:pt x="286" y="206"/>
                    </a:lnTo>
                    <a:lnTo>
                      <a:pt x="286" y="208"/>
                    </a:lnTo>
                    <a:lnTo>
                      <a:pt x="287" y="208"/>
                    </a:lnTo>
                    <a:lnTo>
                      <a:pt x="288" y="209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9" y="210"/>
                    </a:lnTo>
                    <a:lnTo>
                      <a:pt x="289" y="211"/>
                    </a:lnTo>
                    <a:lnTo>
                      <a:pt x="290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3" y="212"/>
                    </a:lnTo>
                    <a:lnTo>
                      <a:pt x="292" y="212"/>
                    </a:lnTo>
                    <a:lnTo>
                      <a:pt x="293" y="211"/>
                    </a:lnTo>
                    <a:lnTo>
                      <a:pt x="293" y="212"/>
                    </a:lnTo>
                    <a:lnTo>
                      <a:pt x="293" y="211"/>
                    </a:lnTo>
                    <a:lnTo>
                      <a:pt x="294" y="211"/>
                    </a:lnTo>
                    <a:lnTo>
                      <a:pt x="295" y="212"/>
                    </a:lnTo>
                    <a:lnTo>
                      <a:pt x="296" y="211"/>
                    </a:lnTo>
                    <a:lnTo>
                      <a:pt x="296" y="210"/>
                    </a:lnTo>
                    <a:lnTo>
                      <a:pt x="296" y="211"/>
                    </a:lnTo>
                    <a:lnTo>
                      <a:pt x="297" y="210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7" y="211"/>
                    </a:lnTo>
                    <a:lnTo>
                      <a:pt x="296" y="211"/>
                    </a:lnTo>
                    <a:lnTo>
                      <a:pt x="296" y="212"/>
                    </a:lnTo>
                    <a:lnTo>
                      <a:pt x="297" y="212"/>
                    </a:lnTo>
                    <a:lnTo>
                      <a:pt x="297" y="213"/>
                    </a:lnTo>
                    <a:lnTo>
                      <a:pt x="296" y="213"/>
                    </a:lnTo>
                    <a:lnTo>
                      <a:pt x="296" y="212"/>
                    </a:lnTo>
                    <a:lnTo>
                      <a:pt x="296" y="213"/>
                    </a:lnTo>
                    <a:lnTo>
                      <a:pt x="296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4" y="215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2" y="214"/>
                    </a:lnTo>
                    <a:lnTo>
                      <a:pt x="292" y="215"/>
                    </a:lnTo>
                    <a:lnTo>
                      <a:pt x="291" y="215"/>
                    </a:lnTo>
                    <a:lnTo>
                      <a:pt x="290" y="216"/>
                    </a:lnTo>
                    <a:lnTo>
                      <a:pt x="290" y="217"/>
                    </a:lnTo>
                    <a:lnTo>
                      <a:pt x="290" y="218"/>
                    </a:lnTo>
                    <a:lnTo>
                      <a:pt x="290" y="217"/>
                    </a:lnTo>
                    <a:lnTo>
                      <a:pt x="289" y="217"/>
                    </a:lnTo>
                    <a:lnTo>
                      <a:pt x="288" y="217"/>
                    </a:lnTo>
                    <a:lnTo>
                      <a:pt x="287" y="218"/>
                    </a:lnTo>
                    <a:lnTo>
                      <a:pt x="286" y="218"/>
                    </a:lnTo>
                    <a:lnTo>
                      <a:pt x="285" y="219"/>
                    </a:lnTo>
                    <a:lnTo>
                      <a:pt x="284" y="221"/>
                    </a:lnTo>
                    <a:lnTo>
                      <a:pt x="284" y="222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3"/>
                    </a:lnTo>
                    <a:lnTo>
                      <a:pt x="283" y="224"/>
                    </a:lnTo>
                    <a:lnTo>
                      <a:pt x="282" y="225"/>
                    </a:lnTo>
                    <a:lnTo>
                      <a:pt x="282" y="224"/>
                    </a:lnTo>
                    <a:lnTo>
                      <a:pt x="281" y="224"/>
                    </a:lnTo>
                    <a:lnTo>
                      <a:pt x="281" y="225"/>
                    </a:lnTo>
                    <a:lnTo>
                      <a:pt x="280" y="225"/>
                    </a:lnTo>
                    <a:lnTo>
                      <a:pt x="279" y="226"/>
                    </a:lnTo>
                    <a:lnTo>
                      <a:pt x="278" y="228"/>
                    </a:lnTo>
                    <a:lnTo>
                      <a:pt x="278" y="229"/>
                    </a:lnTo>
                    <a:lnTo>
                      <a:pt x="278" y="230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9" y="231"/>
                    </a:lnTo>
                    <a:lnTo>
                      <a:pt x="279" y="230"/>
                    </a:lnTo>
                    <a:lnTo>
                      <a:pt x="279" y="231"/>
                    </a:lnTo>
                    <a:lnTo>
                      <a:pt x="280" y="231"/>
                    </a:lnTo>
                    <a:lnTo>
                      <a:pt x="279" y="231"/>
                    </a:lnTo>
                    <a:lnTo>
                      <a:pt x="279" y="232"/>
                    </a:lnTo>
                    <a:lnTo>
                      <a:pt x="280" y="232"/>
                    </a:lnTo>
                    <a:lnTo>
                      <a:pt x="281" y="231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2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1" y="233"/>
                    </a:lnTo>
                    <a:lnTo>
                      <a:pt x="280" y="233"/>
                    </a:lnTo>
                    <a:lnTo>
                      <a:pt x="279" y="233"/>
                    </a:lnTo>
                    <a:lnTo>
                      <a:pt x="279" y="234"/>
                    </a:lnTo>
                    <a:lnTo>
                      <a:pt x="280" y="234"/>
                    </a:lnTo>
                    <a:lnTo>
                      <a:pt x="281" y="235"/>
                    </a:lnTo>
                    <a:lnTo>
                      <a:pt x="280" y="235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79" y="234"/>
                    </a:lnTo>
                    <a:lnTo>
                      <a:pt x="278" y="234"/>
                    </a:lnTo>
                    <a:lnTo>
                      <a:pt x="278" y="233"/>
                    </a:lnTo>
                    <a:lnTo>
                      <a:pt x="277" y="232"/>
                    </a:lnTo>
                    <a:lnTo>
                      <a:pt x="275" y="231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7" y="229"/>
                    </a:lnTo>
                    <a:lnTo>
                      <a:pt x="263" y="229"/>
                    </a:lnTo>
                    <a:lnTo>
                      <a:pt x="262" y="229"/>
                    </a:lnTo>
                    <a:lnTo>
                      <a:pt x="260" y="228"/>
                    </a:lnTo>
                    <a:lnTo>
                      <a:pt x="258" y="228"/>
                    </a:lnTo>
                    <a:lnTo>
                      <a:pt x="254" y="227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2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4" y="224"/>
                    </a:lnTo>
                    <a:lnTo>
                      <a:pt x="233" y="224"/>
                    </a:lnTo>
                    <a:lnTo>
                      <a:pt x="227" y="223"/>
                    </a:lnTo>
                    <a:lnTo>
                      <a:pt x="223" y="223"/>
                    </a:lnTo>
                    <a:lnTo>
                      <a:pt x="220" y="223"/>
                    </a:lnTo>
                    <a:lnTo>
                      <a:pt x="219" y="223"/>
                    </a:lnTo>
                    <a:lnTo>
                      <a:pt x="218" y="223"/>
                    </a:lnTo>
                    <a:lnTo>
                      <a:pt x="216" y="224"/>
                    </a:lnTo>
                    <a:lnTo>
                      <a:pt x="216" y="225"/>
                    </a:lnTo>
                    <a:lnTo>
                      <a:pt x="215" y="225"/>
                    </a:lnTo>
                    <a:lnTo>
                      <a:pt x="214" y="225"/>
                    </a:lnTo>
                    <a:lnTo>
                      <a:pt x="213" y="224"/>
                    </a:lnTo>
                    <a:lnTo>
                      <a:pt x="211" y="224"/>
                    </a:lnTo>
                    <a:lnTo>
                      <a:pt x="209" y="224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2" y="224"/>
                    </a:lnTo>
                    <a:lnTo>
                      <a:pt x="200" y="224"/>
                    </a:lnTo>
                    <a:lnTo>
                      <a:pt x="199" y="224"/>
                    </a:lnTo>
                    <a:lnTo>
                      <a:pt x="196" y="224"/>
                    </a:lnTo>
                    <a:lnTo>
                      <a:pt x="194" y="224"/>
                    </a:lnTo>
                    <a:lnTo>
                      <a:pt x="193" y="224"/>
                    </a:lnTo>
                    <a:lnTo>
                      <a:pt x="192" y="224"/>
                    </a:lnTo>
                    <a:lnTo>
                      <a:pt x="189" y="223"/>
                    </a:lnTo>
                    <a:lnTo>
                      <a:pt x="185" y="223"/>
                    </a:lnTo>
                    <a:lnTo>
                      <a:pt x="184" y="223"/>
                    </a:lnTo>
                    <a:lnTo>
                      <a:pt x="183" y="223"/>
                    </a:lnTo>
                    <a:lnTo>
                      <a:pt x="182" y="224"/>
                    </a:lnTo>
                    <a:lnTo>
                      <a:pt x="182" y="223"/>
                    </a:lnTo>
                    <a:lnTo>
                      <a:pt x="181" y="223"/>
                    </a:lnTo>
                    <a:lnTo>
                      <a:pt x="180" y="224"/>
                    </a:lnTo>
                    <a:lnTo>
                      <a:pt x="180" y="223"/>
                    </a:lnTo>
                    <a:lnTo>
                      <a:pt x="181" y="223"/>
                    </a:lnTo>
                    <a:lnTo>
                      <a:pt x="180" y="222"/>
                    </a:lnTo>
                    <a:lnTo>
                      <a:pt x="178" y="221"/>
                    </a:lnTo>
                    <a:lnTo>
                      <a:pt x="177" y="220"/>
                    </a:lnTo>
                    <a:lnTo>
                      <a:pt x="176" y="220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4" y="219"/>
                    </a:lnTo>
                    <a:lnTo>
                      <a:pt x="174" y="218"/>
                    </a:lnTo>
                    <a:lnTo>
                      <a:pt x="173" y="218"/>
                    </a:lnTo>
                    <a:lnTo>
                      <a:pt x="172" y="218"/>
                    </a:lnTo>
                    <a:lnTo>
                      <a:pt x="173" y="218"/>
                    </a:lnTo>
                    <a:lnTo>
                      <a:pt x="174" y="217"/>
                    </a:lnTo>
                    <a:lnTo>
                      <a:pt x="173" y="217"/>
                    </a:lnTo>
                    <a:lnTo>
                      <a:pt x="174" y="217"/>
                    </a:lnTo>
                    <a:lnTo>
                      <a:pt x="175" y="217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6" y="217"/>
                    </a:lnTo>
                    <a:lnTo>
                      <a:pt x="176" y="216"/>
                    </a:lnTo>
                    <a:lnTo>
                      <a:pt x="175" y="216"/>
                    </a:lnTo>
                    <a:lnTo>
                      <a:pt x="175" y="215"/>
                    </a:lnTo>
                    <a:lnTo>
                      <a:pt x="174" y="215"/>
                    </a:lnTo>
                    <a:lnTo>
                      <a:pt x="173" y="215"/>
                    </a:lnTo>
                    <a:lnTo>
                      <a:pt x="173" y="214"/>
                    </a:lnTo>
                    <a:lnTo>
                      <a:pt x="174" y="214"/>
                    </a:lnTo>
                    <a:lnTo>
                      <a:pt x="174" y="213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4" y="212"/>
                    </a:lnTo>
                    <a:lnTo>
                      <a:pt x="175" y="212"/>
                    </a:lnTo>
                    <a:lnTo>
                      <a:pt x="175" y="211"/>
                    </a:lnTo>
                    <a:lnTo>
                      <a:pt x="176" y="211"/>
                    </a:lnTo>
                    <a:lnTo>
                      <a:pt x="176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7" y="208"/>
                    </a:lnTo>
                    <a:lnTo>
                      <a:pt x="177" y="207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0" y="205"/>
                    </a:lnTo>
                    <a:lnTo>
                      <a:pt x="181" y="204"/>
                    </a:lnTo>
                    <a:lnTo>
                      <a:pt x="180" y="204"/>
                    </a:lnTo>
                    <a:lnTo>
                      <a:pt x="179" y="204"/>
                    </a:lnTo>
                    <a:lnTo>
                      <a:pt x="179" y="203"/>
                    </a:lnTo>
                    <a:lnTo>
                      <a:pt x="180" y="202"/>
                    </a:lnTo>
                    <a:lnTo>
                      <a:pt x="181" y="202"/>
                    </a:lnTo>
                    <a:lnTo>
                      <a:pt x="181" y="201"/>
                    </a:lnTo>
                    <a:lnTo>
                      <a:pt x="181" y="200"/>
                    </a:lnTo>
                    <a:lnTo>
                      <a:pt x="182" y="200"/>
                    </a:lnTo>
                    <a:lnTo>
                      <a:pt x="183" y="200"/>
                    </a:lnTo>
                    <a:lnTo>
                      <a:pt x="184" y="199"/>
                    </a:lnTo>
                    <a:lnTo>
                      <a:pt x="185" y="199"/>
                    </a:lnTo>
                    <a:lnTo>
                      <a:pt x="185" y="198"/>
                    </a:lnTo>
                    <a:lnTo>
                      <a:pt x="185" y="197"/>
                    </a:lnTo>
                    <a:lnTo>
                      <a:pt x="185" y="196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3"/>
                    </a:lnTo>
                    <a:lnTo>
                      <a:pt x="184" y="193"/>
                    </a:lnTo>
                    <a:lnTo>
                      <a:pt x="184" y="192"/>
                    </a:lnTo>
                    <a:lnTo>
                      <a:pt x="183" y="193"/>
                    </a:lnTo>
                    <a:lnTo>
                      <a:pt x="183" y="192"/>
                    </a:lnTo>
                    <a:lnTo>
                      <a:pt x="182" y="192"/>
                    </a:lnTo>
                    <a:lnTo>
                      <a:pt x="181" y="191"/>
                    </a:lnTo>
                    <a:lnTo>
                      <a:pt x="180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1"/>
                    </a:lnTo>
                    <a:lnTo>
                      <a:pt x="178" y="192"/>
                    </a:lnTo>
                    <a:lnTo>
                      <a:pt x="178" y="193"/>
                    </a:lnTo>
                    <a:lnTo>
                      <a:pt x="178" y="192"/>
                    </a:lnTo>
                    <a:lnTo>
                      <a:pt x="177" y="192"/>
                    </a:lnTo>
                    <a:lnTo>
                      <a:pt x="177" y="193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5" y="194"/>
                    </a:lnTo>
                    <a:lnTo>
                      <a:pt x="174" y="194"/>
                    </a:lnTo>
                    <a:lnTo>
                      <a:pt x="173" y="193"/>
                    </a:lnTo>
                    <a:lnTo>
                      <a:pt x="172" y="194"/>
                    </a:lnTo>
                    <a:lnTo>
                      <a:pt x="170" y="194"/>
                    </a:lnTo>
                    <a:lnTo>
                      <a:pt x="169" y="195"/>
                    </a:lnTo>
                    <a:lnTo>
                      <a:pt x="168" y="195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6" y="196"/>
                    </a:lnTo>
                    <a:lnTo>
                      <a:pt x="165" y="196"/>
                    </a:lnTo>
                    <a:lnTo>
                      <a:pt x="165" y="195"/>
                    </a:lnTo>
                    <a:lnTo>
                      <a:pt x="165" y="196"/>
                    </a:lnTo>
                    <a:lnTo>
                      <a:pt x="164" y="196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7"/>
                    </a:lnTo>
                    <a:lnTo>
                      <a:pt x="162" y="197"/>
                    </a:lnTo>
                    <a:lnTo>
                      <a:pt x="163" y="198"/>
                    </a:lnTo>
                    <a:lnTo>
                      <a:pt x="162" y="198"/>
                    </a:lnTo>
                    <a:lnTo>
                      <a:pt x="162" y="199"/>
                    </a:lnTo>
                    <a:lnTo>
                      <a:pt x="162" y="198"/>
                    </a:lnTo>
                    <a:lnTo>
                      <a:pt x="161" y="199"/>
                    </a:lnTo>
                    <a:lnTo>
                      <a:pt x="160" y="200"/>
                    </a:lnTo>
                    <a:lnTo>
                      <a:pt x="161" y="200"/>
                    </a:lnTo>
                    <a:lnTo>
                      <a:pt x="160" y="200"/>
                    </a:lnTo>
                    <a:lnTo>
                      <a:pt x="159" y="202"/>
                    </a:lnTo>
                    <a:lnTo>
                      <a:pt x="159" y="203"/>
                    </a:lnTo>
                    <a:lnTo>
                      <a:pt x="159" y="204"/>
                    </a:lnTo>
                    <a:lnTo>
                      <a:pt x="160" y="204"/>
                    </a:lnTo>
                    <a:lnTo>
                      <a:pt x="160" y="203"/>
                    </a:lnTo>
                    <a:lnTo>
                      <a:pt x="160" y="204"/>
                    </a:lnTo>
                    <a:lnTo>
                      <a:pt x="161" y="204"/>
                    </a:lnTo>
                    <a:lnTo>
                      <a:pt x="161" y="205"/>
                    </a:lnTo>
                    <a:lnTo>
                      <a:pt x="162" y="206"/>
                    </a:lnTo>
                    <a:lnTo>
                      <a:pt x="163" y="206"/>
                    </a:lnTo>
                    <a:lnTo>
                      <a:pt x="163" y="207"/>
                    </a:lnTo>
                    <a:lnTo>
                      <a:pt x="163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11"/>
                    </a:lnTo>
                    <a:lnTo>
                      <a:pt x="165" y="210"/>
                    </a:lnTo>
                    <a:lnTo>
                      <a:pt x="166" y="210"/>
                    </a:lnTo>
                    <a:lnTo>
                      <a:pt x="166" y="211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6" y="213"/>
                    </a:lnTo>
                    <a:lnTo>
                      <a:pt x="167" y="212"/>
                    </a:lnTo>
                    <a:lnTo>
                      <a:pt x="167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9" y="214"/>
                    </a:lnTo>
                    <a:lnTo>
                      <a:pt x="170" y="214"/>
                    </a:lnTo>
                    <a:lnTo>
                      <a:pt x="170" y="215"/>
                    </a:lnTo>
                    <a:lnTo>
                      <a:pt x="170" y="216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69" y="217"/>
                    </a:lnTo>
                    <a:lnTo>
                      <a:pt x="169" y="218"/>
                    </a:lnTo>
                    <a:lnTo>
                      <a:pt x="168" y="218"/>
                    </a:lnTo>
                    <a:lnTo>
                      <a:pt x="168" y="219"/>
                    </a:lnTo>
                    <a:lnTo>
                      <a:pt x="169" y="219"/>
                    </a:lnTo>
                    <a:lnTo>
                      <a:pt x="169" y="218"/>
                    </a:lnTo>
                    <a:lnTo>
                      <a:pt x="170" y="218"/>
                    </a:lnTo>
                    <a:lnTo>
                      <a:pt x="171" y="218"/>
                    </a:lnTo>
                    <a:lnTo>
                      <a:pt x="170" y="218"/>
                    </a:lnTo>
                    <a:lnTo>
                      <a:pt x="170" y="219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69" y="219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1"/>
                    </a:lnTo>
                    <a:lnTo>
                      <a:pt x="169" y="220"/>
                    </a:lnTo>
                    <a:lnTo>
                      <a:pt x="167" y="221"/>
                    </a:lnTo>
                    <a:lnTo>
                      <a:pt x="167" y="222"/>
                    </a:lnTo>
                    <a:lnTo>
                      <a:pt x="166" y="222"/>
                    </a:lnTo>
                    <a:lnTo>
                      <a:pt x="167" y="223"/>
                    </a:lnTo>
                    <a:lnTo>
                      <a:pt x="166" y="223"/>
                    </a:lnTo>
                    <a:lnTo>
                      <a:pt x="165" y="223"/>
                    </a:lnTo>
                    <a:lnTo>
                      <a:pt x="164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3"/>
                    </a:lnTo>
                    <a:lnTo>
                      <a:pt x="159" y="223"/>
                    </a:lnTo>
                    <a:lnTo>
                      <a:pt x="158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7" y="225"/>
                    </a:lnTo>
                    <a:lnTo>
                      <a:pt x="156" y="225"/>
                    </a:lnTo>
                    <a:lnTo>
                      <a:pt x="156" y="224"/>
                    </a:lnTo>
                    <a:lnTo>
                      <a:pt x="155" y="224"/>
                    </a:lnTo>
                    <a:lnTo>
                      <a:pt x="155" y="223"/>
                    </a:lnTo>
                    <a:lnTo>
                      <a:pt x="154" y="223"/>
                    </a:lnTo>
                    <a:lnTo>
                      <a:pt x="155" y="222"/>
                    </a:lnTo>
                    <a:lnTo>
                      <a:pt x="154" y="223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1"/>
                    </a:lnTo>
                    <a:lnTo>
                      <a:pt x="152" y="220"/>
                    </a:lnTo>
                    <a:lnTo>
                      <a:pt x="151" y="220"/>
                    </a:lnTo>
                    <a:lnTo>
                      <a:pt x="150" y="220"/>
                    </a:lnTo>
                    <a:lnTo>
                      <a:pt x="150" y="219"/>
                    </a:lnTo>
                    <a:lnTo>
                      <a:pt x="149" y="220"/>
                    </a:lnTo>
                    <a:lnTo>
                      <a:pt x="148" y="219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19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21"/>
                    </a:lnTo>
                    <a:lnTo>
                      <a:pt x="146" y="221"/>
                    </a:lnTo>
                    <a:lnTo>
                      <a:pt x="147" y="221"/>
                    </a:lnTo>
                    <a:lnTo>
                      <a:pt x="147" y="222"/>
                    </a:lnTo>
                    <a:lnTo>
                      <a:pt x="147" y="221"/>
                    </a:lnTo>
                    <a:lnTo>
                      <a:pt x="147" y="220"/>
                    </a:lnTo>
                    <a:lnTo>
                      <a:pt x="148" y="220"/>
                    </a:lnTo>
                    <a:lnTo>
                      <a:pt x="149" y="220"/>
                    </a:lnTo>
                    <a:lnTo>
                      <a:pt x="150" y="220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0" y="221"/>
                    </a:lnTo>
                    <a:lnTo>
                      <a:pt x="151" y="221"/>
                    </a:lnTo>
                    <a:lnTo>
                      <a:pt x="151" y="222"/>
                    </a:lnTo>
                    <a:lnTo>
                      <a:pt x="150" y="221"/>
                    </a:lnTo>
                    <a:lnTo>
                      <a:pt x="150" y="222"/>
                    </a:lnTo>
                    <a:lnTo>
                      <a:pt x="151" y="222"/>
                    </a:lnTo>
                    <a:lnTo>
                      <a:pt x="153" y="222"/>
                    </a:lnTo>
                    <a:lnTo>
                      <a:pt x="153" y="223"/>
                    </a:lnTo>
                    <a:lnTo>
                      <a:pt x="154" y="223"/>
                    </a:lnTo>
                    <a:lnTo>
                      <a:pt x="154" y="224"/>
                    </a:lnTo>
                    <a:lnTo>
                      <a:pt x="155" y="224"/>
                    </a:lnTo>
                    <a:lnTo>
                      <a:pt x="156" y="224"/>
                    </a:lnTo>
                    <a:lnTo>
                      <a:pt x="155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49" y="224"/>
                    </a:lnTo>
                    <a:lnTo>
                      <a:pt x="146" y="223"/>
                    </a:lnTo>
                    <a:lnTo>
                      <a:pt x="143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5"/>
                    </a:lnTo>
                    <a:lnTo>
                      <a:pt x="138" y="225"/>
                    </a:lnTo>
                    <a:lnTo>
                      <a:pt x="137" y="225"/>
                    </a:lnTo>
                    <a:lnTo>
                      <a:pt x="136" y="225"/>
                    </a:lnTo>
                    <a:lnTo>
                      <a:pt x="135" y="225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7"/>
                    </a:lnTo>
                    <a:lnTo>
                      <a:pt x="130" y="228"/>
                    </a:lnTo>
                    <a:lnTo>
                      <a:pt x="131" y="228"/>
                    </a:lnTo>
                    <a:lnTo>
                      <a:pt x="130" y="228"/>
                    </a:lnTo>
                    <a:lnTo>
                      <a:pt x="130" y="229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9" y="227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0" y="226"/>
                    </a:lnTo>
                    <a:lnTo>
                      <a:pt x="129" y="226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7" y="223"/>
                    </a:lnTo>
                    <a:lnTo>
                      <a:pt x="126" y="223"/>
                    </a:lnTo>
                    <a:lnTo>
                      <a:pt x="126" y="222"/>
                    </a:lnTo>
                    <a:lnTo>
                      <a:pt x="125" y="221"/>
                    </a:lnTo>
                    <a:lnTo>
                      <a:pt x="124" y="221"/>
                    </a:lnTo>
                    <a:lnTo>
                      <a:pt x="124" y="220"/>
                    </a:lnTo>
                    <a:lnTo>
                      <a:pt x="123" y="220"/>
                    </a:lnTo>
                    <a:lnTo>
                      <a:pt x="122" y="220"/>
                    </a:lnTo>
                    <a:lnTo>
                      <a:pt x="121" y="220"/>
                    </a:lnTo>
                    <a:lnTo>
                      <a:pt x="122" y="219"/>
                    </a:lnTo>
                    <a:lnTo>
                      <a:pt x="121" y="219"/>
                    </a:lnTo>
                    <a:lnTo>
                      <a:pt x="121" y="218"/>
                    </a:lnTo>
                    <a:lnTo>
                      <a:pt x="120" y="218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8"/>
                    </a:lnTo>
                    <a:lnTo>
                      <a:pt x="118" y="217"/>
                    </a:lnTo>
                    <a:lnTo>
                      <a:pt x="117" y="218"/>
                    </a:lnTo>
                    <a:lnTo>
                      <a:pt x="117" y="217"/>
                    </a:lnTo>
                    <a:lnTo>
                      <a:pt x="116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5"/>
                    </a:lnTo>
                    <a:lnTo>
                      <a:pt x="115" y="215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09" y="210"/>
                    </a:lnTo>
                    <a:lnTo>
                      <a:pt x="109" y="209"/>
                    </a:lnTo>
                    <a:lnTo>
                      <a:pt x="108" y="209"/>
                    </a:lnTo>
                    <a:lnTo>
                      <a:pt x="107" y="209"/>
                    </a:lnTo>
                    <a:lnTo>
                      <a:pt x="106" y="208"/>
                    </a:lnTo>
                    <a:lnTo>
                      <a:pt x="106" y="209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0"/>
                    </a:lnTo>
                    <a:lnTo>
                      <a:pt x="103" y="209"/>
                    </a:lnTo>
                    <a:lnTo>
                      <a:pt x="104" y="209"/>
                    </a:lnTo>
                    <a:lnTo>
                      <a:pt x="104" y="208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4" y="207"/>
                    </a:lnTo>
                    <a:lnTo>
                      <a:pt x="103" y="207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8"/>
                    </a:lnTo>
                    <a:lnTo>
                      <a:pt x="100" y="209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10"/>
                    </a:lnTo>
                    <a:lnTo>
                      <a:pt x="97" y="209"/>
                    </a:lnTo>
                    <a:lnTo>
                      <a:pt x="96" y="209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3" y="209"/>
                    </a:lnTo>
                    <a:lnTo>
                      <a:pt x="92" y="209"/>
                    </a:lnTo>
                    <a:lnTo>
                      <a:pt x="91" y="209"/>
                    </a:lnTo>
                    <a:lnTo>
                      <a:pt x="90" y="209"/>
                    </a:lnTo>
                    <a:lnTo>
                      <a:pt x="90" y="210"/>
                    </a:lnTo>
                    <a:lnTo>
                      <a:pt x="89" y="210"/>
                    </a:lnTo>
                    <a:lnTo>
                      <a:pt x="88" y="209"/>
                    </a:lnTo>
                    <a:lnTo>
                      <a:pt x="88" y="210"/>
                    </a:lnTo>
                    <a:lnTo>
                      <a:pt x="87" y="210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6" y="212"/>
                    </a:lnTo>
                    <a:lnTo>
                      <a:pt x="85" y="212"/>
                    </a:lnTo>
                    <a:lnTo>
                      <a:pt x="85" y="213"/>
                    </a:lnTo>
                    <a:lnTo>
                      <a:pt x="85" y="214"/>
                    </a:lnTo>
                    <a:lnTo>
                      <a:pt x="84" y="214"/>
                    </a:lnTo>
                    <a:lnTo>
                      <a:pt x="83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4" y="209"/>
                    </a:lnTo>
                    <a:lnTo>
                      <a:pt x="83" y="209"/>
                    </a:lnTo>
                    <a:lnTo>
                      <a:pt x="83" y="210"/>
                    </a:lnTo>
                    <a:lnTo>
                      <a:pt x="82" y="210"/>
                    </a:lnTo>
                    <a:lnTo>
                      <a:pt x="81" y="210"/>
                    </a:lnTo>
                    <a:lnTo>
                      <a:pt x="81" y="211"/>
                    </a:lnTo>
                    <a:lnTo>
                      <a:pt x="81" y="210"/>
                    </a:lnTo>
                    <a:lnTo>
                      <a:pt x="80" y="211"/>
                    </a:lnTo>
                    <a:lnTo>
                      <a:pt x="81" y="211"/>
                    </a:lnTo>
                    <a:lnTo>
                      <a:pt x="80" y="212"/>
                    </a:lnTo>
                    <a:lnTo>
                      <a:pt x="81" y="212"/>
                    </a:lnTo>
                    <a:lnTo>
                      <a:pt x="81" y="213"/>
                    </a:lnTo>
                    <a:lnTo>
                      <a:pt x="80" y="214"/>
                    </a:lnTo>
                    <a:lnTo>
                      <a:pt x="80" y="215"/>
                    </a:lnTo>
                    <a:lnTo>
                      <a:pt x="80" y="214"/>
                    </a:lnTo>
                    <a:lnTo>
                      <a:pt x="79" y="215"/>
                    </a:lnTo>
                    <a:lnTo>
                      <a:pt x="79" y="216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7" y="217"/>
                    </a:lnTo>
                    <a:lnTo>
                      <a:pt x="76" y="218"/>
                    </a:lnTo>
                    <a:lnTo>
                      <a:pt x="75" y="218"/>
                    </a:lnTo>
                    <a:lnTo>
                      <a:pt x="74" y="218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1" y="219"/>
                    </a:lnTo>
                    <a:lnTo>
                      <a:pt x="70" y="220"/>
                    </a:lnTo>
                    <a:lnTo>
                      <a:pt x="70" y="219"/>
                    </a:lnTo>
                    <a:lnTo>
                      <a:pt x="69" y="219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20"/>
                    </a:lnTo>
                    <a:lnTo>
                      <a:pt x="64" y="220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8"/>
                    </a:lnTo>
                    <a:lnTo>
                      <a:pt x="64" y="217"/>
                    </a:lnTo>
                    <a:lnTo>
                      <a:pt x="65" y="217"/>
                    </a:lnTo>
                    <a:lnTo>
                      <a:pt x="65" y="216"/>
                    </a:lnTo>
                    <a:lnTo>
                      <a:pt x="66" y="216"/>
                    </a:lnTo>
                    <a:lnTo>
                      <a:pt x="66" y="215"/>
                    </a:lnTo>
                    <a:lnTo>
                      <a:pt x="65" y="215"/>
                    </a:lnTo>
                    <a:lnTo>
                      <a:pt x="65" y="214"/>
                    </a:lnTo>
                    <a:lnTo>
                      <a:pt x="64" y="214"/>
                    </a:lnTo>
                    <a:lnTo>
                      <a:pt x="64" y="213"/>
                    </a:lnTo>
                    <a:lnTo>
                      <a:pt x="63" y="214"/>
                    </a:lnTo>
                    <a:lnTo>
                      <a:pt x="62" y="214"/>
                    </a:lnTo>
                    <a:lnTo>
                      <a:pt x="61" y="214"/>
                    </a:lnTo>
                    <a:lnTo>
                      <a:pt x="61" y="215"/>
                    </a:lnTo>
                    <a:lnTo>
                      <a:pt x="60" y="215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9" y="215"/>
                    </a:lnTo>
                    <a:lnTo>
                      <a:pt x="59" y="214"/>
                    </a:lnTo>
                    <a:lnTo>
                      <a:pt x="59" y="213"/>
                    </a:lnTo>
                    <a:lnTo>
                      <a:pt x="58" y="214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4"/>
                    </a:lnTo>
                    <a:lnTo>
                      <a:pt x="56" y="215"/>
                    </a:lnTo>
                    <a:lnTo>
                      <a:pt x="55" y="216"/>
                    </a:lnTo>
                    <a:lnTo>
                      <a:pt x="55" y="215"/>
                    </a:lnTo>
                    <a:lnTo>
                      <a:pt x="54" y="216"/>
                    </a:lnTo>
                    <a:lnTo>
                      <a:pt x="54" y="215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3" y="213"/>
                    </a:lnTo>
                    <a:lnTo>
                      <a:pt x="54" y="213"/>
                    </a:lnTo>
                    <a:lnTo>
                      <a:pt x="54" y="212"/>
                    </a:lnTo>
                    <a:lnTo>
                      <a:pt x="55" y="212"/>
                    </a:lnTo>
                    <a:lnTo>
                      <a:pt x="56" y="212"/>
                    </a:lnTo>
                    <a:lnTo>
                      <a:pt x="57" y="212"/>
                    </a:lnTo>
                    <a:lnTo>
                      <a:pt x="56" y="211"/>
                    </a:lnTo>
                    <a:lnTo>
                      <a:pt x="57" y="211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9" y="209"/>
                    </a:lnTo>
                    <a:lnTo>
                      <a:pt x="58" y="208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7" y="209"/>
                    </a:lnTo>
                    <a:lnTo>
                      <a:pt x="56" y="209"/>
                    </a:lnTo>
                    <a:lnTo>
                      <a:pt x="56" y="208"/>
                    </a:lnTo>
                    <a:lnTo>
                      <a:pt x="57" y="208"/>
                    </a:lnTo>
                    <a:lnTo>
                      <a:pt x="56" y="208"/>
                    </a:lnTo>
                    <a:lnTo>
                      <a:pt x="56" y="207"/>
                    </a:lnTo>
                    <a:lnTo>
                      <a:pt x="57" y="207"/>
                    </a:lnTo>
                    <a:lnTo>
                      <a:pt x="58" y="206"/>
                    </a:lnTo>
                    <a:lnTo>
                      <a:pt x="57" y="206"/>
                    </a:lnTo>
                    <a:lnTo>
                      <a:pt x="58" y="205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6" y="204"/>
                    </a:lnTo>
                    <a:lnTo>
                      <a:pt x="56" y="205"/>
                    </a:lnTo>
                    <a:lnTo>
                      <a:pt x="55" y="204"/>
                    </a:lnTo>
                    <a:lnTo>
                      <a:pt x="55" y="205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3" y="206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4" y="206"/>
                    </a:lnTo>
                    <a:lnTo>
                      <a:pt x="55" y="207"/>
                    </a:lnTo>
                    <a:lnTo>
                      <a:pt x="54" y="207"/>
                    </a:lnTo>
                    <a:lnTo>
                      <a:pt x="54" y="208"/>
                    </a:lnTo>
                    <a:lnTo>
                      <a:pt x="53" y="208"/>
                    </a:lnTo>
                    <a:lnTo>
                      <a:pt x="52" y="208"/>
                    </a:lnTo>
                    <a:lnTo>
                      <a:pt x="52" y="209"/>
                    </a:lnTo>
                    <a:lnTo>
                      <a:pt x="51" y="209"/>
                    </a:lnTo>
                    <a:lnTo>
                      <a:pt x="52" y="209"/>
                    </a:lnTo>
                    <a:lnTo>
                      <a:pt x="52" y="208"/>
                    </a:lnTo>
                    <a:lnTo>
                      <a:pt x="51" y="208"/>
                    </a:lnTo>
                    <a:lnTo>
                      <a:pt x="51" y="207"/>
                    </a:lnTo>
                    <a:lnTo>
                      <a:pt x="50" y="207"/>
                    </a:lnTo>
                    <a:lnTo>
                      <a:pt x="49" y="207"/>
                    </a:lnTo>
                    <a:lnTo>
                      <a:pt x="49" y="206"/>
                    </a:lnTo>
                    <a:lnTo>
                      <a:pt x="48" y="206"/>
                    </a:lnTo>
                    <a:lnTo>
                      <a:pt x="47" y="207"/>
                    </a:lnTo>
                    <a:lnTo>
                      <a:pt x="48" y="207"/>
                    </a:lnTo>
                    <a:lnTo>
                      <a:pt x="47" y="208"/>
                    </a:lnTo>
                    <a:lnTo>
                      <a:pt x="47" y="207"/>
                    </a:lnTo>
                    <a:lnTo>
                      <a:pt x="47" y="208"/>
                    </a:lnTo>
                    <a:lnTo>
                      <a:pt x="46" y="208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1"/>
                    </a:lnTo>
                    <a:lnTo>
                      <a:pt x="46" y="211"/>
                    </a:lnTo>
                    <a:lnTo>
                      <a:pt x="47" y="212"/>
                    </a:lnTo>
                    <a:lnTo>
                      <a:pt x="46" y="212"/>
                    </a:lnTo>
                    <a:lnTo>
                      <a:pt x="45" y="212"/>
                    </a:lnTo>
                    <a:lnTo>
                      <a:pt x="45" y="213"/>
                    </a:lnTo>
                    <a:lnTo>
                      <a:pt x="45" y="214"/>
                    </a:lnTo>
                    <a:lnTo>
                      <a:pt x="46" y="214"/>
                    </a:lnTo>
                    <a:lnTo>
                      <a:pt x="45" y="214"/>
                    </a:lnTo>
                    <a:lnTo>
                      <a:pt x="45" y="215"/>
                    </a:lnTo>
                    <a:lnTo>
                      <a:pt x="44" y="214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2"/>
                    </a:lnTo>
                    <a:lnTo>
                      <a:pt x="43" y="213"/>
                    </a:lnTo>
                    <a:lnTo>
                      <a:pt x="42" y="213"/>
                    </a:lnTo>
                    <a:lnTo>
                      <a:pt x="42" y="212"/>
                    </a:lnTo>
                    <a:lnTo>
                      <a:pt x="41" y="212"/>
                    </a:lnTo>
                    <a:lnTo>
                      <a:pt x="41" y="213"/>
                    </a:lnTo>
                    <a:lnTo>
                      <a:pt x="40" y="213"/>
                    </a:lnTo>
                    <a:lnTo>
                      <a:pt x="40" y="214"/>
                    </a:lnTo>
                    <a:lnTo>
                      <a:pt x="39" y="214"/>
                    </a:lnTo>
                    <a:lnTo>
                      <a:pt x="39" y="215"/>
                    </a:lnTo>
                    <a:lnTo>
                      <a:pt x="38" y="214"/>
                    </a:lnTo>
                    <a:lnTo>
                      <a:pt x="37" y="214"/>
                    </a:lnTo>
                    <a:lnTo>
                      <a:pt x="36" y="214"/>
                    </a:lnTo>
                    <a:lnTo>
                      <a:pt x="35" y="214"/>
                    </a:lnTo>
                    <a:lnTo>
                      <a:pt x="34" y="215"/>
                    </a:lnTo>
                    <a:lnTo>
                      <a:pt x="33" y="215"/>
                    </a:lnTo>
                    <a:lnTo>
                      <a:pt x="32" y="216"/>
                    </a:lnTo>
                    <a:lnTo>
                      <a:pt x="31" y="216"/>
                    </a:lnTo>
                    <a:lnTo>
                      <a:pt x="31" y="217"/>
                    </a:lnTo>
                    <a:lnTo>
                      <a:pt x="30" y="217"/>
                    </a:lnTo>
                    <a:lnTo>
                      <a:pt x="29" y="217"/>
                    </a:lnTo>
                    <a:lnTo>
                      <a:pt x="30" y="217"/>
                    </a:lnTo>
                    <a:lnTo>
                      <a:pt x="30" y="216"/>
                    </a:lnTo>
                    <a:lnTo>
                      <a:pt x="30" y="215"/>
                    </a:lnTo>
                    <a:lnTo>
                      <a:pt x="29" y="215"/>
                    </a:lnTo>
                    <a:lnTo>
                      <a:pt x="29" y="216"/>
                    </a:lnTo>
                    <a:lnTo>
                      <a:pt x="28" y="215"/>
                    </a:lnTo>
                    <a:lnTo>
                      <a:pt x="28" y="216"/>
                    </a:lnTo>
                    <a:lnTo>
                      <a:pt x="28" y="215"/>
                    </a:lnTo>
                    <a:lnTo>
                      <a:pt x="26" y="216"/>
                    </a:lnTo>
                    <a:lnTo>
                      <a:pt x="25" y="216"/>
                    </a:lnTo>
                    <a:lnTo>
                      <a:pt x="26" y="215"/>
                    </a:lnTo>
                    <a:lnTo>
                      <a:pt x="25" y="215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4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2" y="216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9"/>
                    </a:lnTo>
                    <a:lnTo>
                      <a:pt x="21" y="219"/>
                    </a:lnTo>
                    <a:lnTo>
                      <a:pt x="20" y="219"/>
                    </a:lnTo>
                    <a:lnTo>
                      <a:pt x="20" y="220"/>
                    </a:lnTo>
                    <a:lnTo>
                      <a:pt x="19" y="220"/>
                    </a:lnTo>
                    <a:lnTo>
                      <a:pt x="19" y="221"/>
                    </a:lnTo>
                    <a:lnTo>
                      <a:pt x="19" y="222"/>
                    </a:lnTo>
                    <a:lnTo>
                      <a:pt x="19" y="223"/>
                    </a:lnTo>
                    <a:lnTo>
                      <a:pt x="20" y="223"/>
                    </a:lnTo>
                    <a:lnTo>
                      <a:pt x="19" y="223"/>
                    </a:lnTo>
                    <a:lnTo>
                      <a:pt x="19" y="224"/>
                    </a:lnTo>
                    <a:lnTo>
                      <a:pt x="19" y="225"/>
                    </a:lnTo>
                    <a:lnTo>
                      <a:pt x="19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7" y="230"/>
                    </a:lnTo>
                    <a:lnTo>
                      <a:pt x="16" y="230"/>
                    </a:lnTo>
                    <a:lnTo>
                      <a:pt x="16" y="231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4"/>
                    </a:lnTo>
                    <a:lnTo>
                      <a:pt x="17" y="234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9" y="233"/>
                    </a:lnTo>
                    <a:lnTo>
                      <a:pt x="20" y="233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21" y="232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2" y="232"/>
                    </a:lnTo>
                    <a:lnTo>
                      <a:pt x="22" y="231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4" y="232"/>
                    </a:lnTo>
                    <a:lnTo>
                      <a:pt x="24" y="233"/>
                    </a:lnTo>
                    <a:lnTo>
                      <a:pt x="23" y="233"/>
                    </a:lnTo>
                    <a:lnTo>
                      <a:pt x="22" y="233"/>
                    </a:lnTo>
                    <a:lnTo>
                      <a:pt x="22" y="232"/>
                    </a:lnTo>
                    <a:lnTo>
                      <a:pt x="22" y="233"/>
                    </a:lnTo>
                    <a:lnTo>
                      <a:pt x="21" y="234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4"/>
                    </a:lnTo>
                    <a:lnTo>
                      <a:pt x="20" y="234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6"/>
                    </a:lnTo>
                    <a:lnTo>
                      <a:pt x="18" y="236"/>
                    </a:lnTo>
                    <a:lnTo>
                      <a:pt x="18" y="237"/>
                    </a:lnTo>
                    <a:lnTo>
                      <a:pt x="19" y="236"/>
                    </a:lnTo>
                    <a:lnTo>
                      <a:pt x="20" y="236"/>
                    </a:lnTo>
                    <a:lnTo>
                      <a:pt x="21" y="236"/>
                    </a:lnTo>
                    <a:lnTo>
                      <a:pt x="22" y="235"/>
                    </a:lnTo>
                    <a:lnTo>
                      <a:pt x="23" y="235"/>
                    </a:lnTo>
                    <a:lnTo>
                      <a:pt x="24" y="235"/>
                    </a:lnTo>
                    <a:lnTo>
                      <a:pt x="24" y="236"/>
                    </a:lnTo>
                    <a:lnTo>
                      <a:pt x="25" y="235"/>
                    </a:lnTo>
                    <a:lnTo>
                      <a:pt x="26" y="235"/>
                    </a:lnTo>
                    <a:lnTo>
                      <a:pt x="25" y="236"/>
                    </a:lnTo>
                    <a:lnTo>
                      <a:pt x="25" y="237"/>
                    </a:lnTo>
                    <a:lnTo>
                      <a:pt x="24" y="238"/>
                    </a:lnTo>
                    <a:lnTo>
                      <a:pt x="23" y="239"/>
                    </a:lnTo>
                    <a:lnTo>
                      <a:pt x="22" y="240"/>
                    </a:lnTo>
                    <a:lnTo>
                      <a:pt x="21" y="241"/>
                    </a:lnTo>
                    <a:lnTo>
                      <a:pt x="22" y="241"/>
                    </a:lnTo>
                    <a:lnTo>
                      <a:pt x="22" y="242"/>
                    </a:lnTo>
                    <a:lnTo>
                      <a:pt x="23" y="242"/>
                    </a:lnTo>
                    <a:lnTo>
                      <a:pt x="22" y="241"/>
                    </a:lnTo>
                    <a:lnTo>
                      <a:pt x="23" y="240"/>
                    </a:lnTo>
                    <a:lnTo>
                      <a:pt x="23" y="241"/>
                    </a:lnTo>
                    <a:lnTo>
                      <a:pt x="24" y="240"/>
                    </a:lnTo>
                    <a:lnTo>
                      <a:pt x="24" y="239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7"/>
                    </a:lnTo>
                    <a:lnTo>
                      <a:pt x="26" y="237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7" y="236"/>
                    </a:lnTo>
                    <a:lnTo>
                      <a:pt x="28" y="235"/>
                    </a:lnTo>
                    <a:lnTo>
                      <a:pt x="29" y="235"/>
                    </a:lnTo>
                    <a:lnTo>
                      <a:pt x="30" y="235"/>
                    </a:lnTo>
                    <a:lnTo>
                      <a:pt x="31" y="235"/>
                    </a:lnTo>
                    <a:lnTo>
                      <a:pt x="30" y="236"/>
                    </a:lnTo>
                    <a:lnTo>
                      <a:pt x="30" y="237"/>
                    </a:lnTo>
                    <a:lnTo>
                      <a:pt x="29" y="237"/>
                    </a:lnTo>
                    <a:lnTo>
                      <a:pt x="30" y="237"/>
                    </a:lnTo>
                    <a:lnTo>
                      <a:pt x="30" y="238"/>
                    </a:lnTo>
                    <a:lnTo>
                      <a:pt x="29" y="238"/>
                    </a:lnTo>
                    <a:lnTo>
                      <a:pt x="29" y="239"/>
                    </a:lnTo>
                    <a:lnTo>
                      <a:pt x="30" y="239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2" y="240"/>
                    </a:lnTo>
                    <a:lnTo>
                      <a:pt x="33" y="239"/>
                    </a:lnTo>
                    <a:lnTo>
                      <a:pt x="33" y="240"/>
                    </a:lnTo>
                    <a:lnTo>
                      <a:pt x="34" y="240"/>
                    </a:lnTo>
                    <a:lnTo>
                      <a:pt x="34" y="241"/>
                    </a:lnTo>
                    <a:lnTo>
                      <a:pt x="35" y="241"/>
                    </a:lnTo>
                    <a:lnTo>
                      <a:pt x="35" y="242"/>
                    </a:lnTo>
                    <a:lnTo>
                      <a:pt x="36" y="242"/>
                    </a:lnTo>
                    <a:lnTo>
                      <a:pt x="36" y="243"/>
                    </a:lnTo>
                    <a:lnTo>
                      <a:pt x="35" y="243"/>
                    </a:lnTo>
                    <a:lnTo>
                      <a:pt x="35" y="242"/>
                    </a:lnTo>
                    <a:lnTo>
                      <a:pt x="34" y="242"/>
                    </a:lnTo>
                    <a:lnTo>
                      <a:pt x="33" y="242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0" y="244"/>
                    </a:lnTo>
                    <a:lnTo>
                      <a:pt x="30" y="245"/>
                    </a:lnTo>
                    <a:lnTo>
                      <a:pt x="30" y="246"/>
                    </a:lnTo>
                    <a:lnTo>
                      <a:pt x="29" y="247"/>
                    </a:lnTo>
                    <a:lnTo>
                      <a:pt x="28" y="248"/>
                    </a:lnTo>
                    <a:lnTo>
                      <a:pt x="27" y="249"/>
                    </a:lnTo>
                    <a:lnTo>
                      <a:pt x="26" y="248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5" y="247"/>
                    </a:lnTo>
                    <a:lnTo>
                      <a:pt x="24" y="247"/>
                    </a:lnTo>
                    <a:lnTo>
                      <a:pt x="24" y="246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5"/>
                    </a:lnTo>
                    <a:lnTo>
                      <a:pt x="21" y="246"/>
                    </a:lnTo>
                    <a:lnTo>
                      <a:pt x="20" y="246"/>
                    </a:lnTo>
                    <a:lnTo>
                      <a:pt x="21" y="246"/>
                    </a:lnTo>
                    <a:lnTo>
                      <a:pt x="20" y="247"/>
                    </a:lnTo>
                    <a:lnTo>
                      <a:pt x="19" y="246"/>
                    </a:lnTo>
                    <a:lnTo>
                      <a:pt x="19" y="245"/>
                    </a:lnTo>
                    <a:lnTo>
                      <a:pt x="19" y="246"/>
                    </a:lnTo>
                    <a:lnTo>
                      <a:pt x="18" y="246"/>
                    </a:lnTo>
                    <a:lnTo>
                      <a:pt x="18" y="247"/>
                    </a:lnTo>
                    <a:lnTo>
                      <a:pt x="17" y="246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7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3" y="247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8"/>
                    </a:lnTo>
                    <a:lnTo>
                      <a:pt x="12" y="247"/>
                    </a:lnTo>
                    <a:lnTo>
                      <a:pt x="11" y="247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9" y="245"/>
                    </a:lnTo>
                    <a:lnTo>
                      <a:pt x="9" y="244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8" y="241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8"/>
                    </a:lnTo>
                    <a:lnTo>
                      <a:pt x="6" y="239"/>
                    </a:lnTo>
                    <a:lnTo>
                      <a:pt x="5" y="239"/>
                    </a:lnTo>
                    <a:lnTo>
                      <a:pt x="5" y="238"/>
                    </a:lnTo>
                    <a:lnTo>
                      <a:pt x="5" y="237"/>
                    </a:lnTo>
                    <a:lnTo>
                      <a:pt x="4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3" y="235"/>
                    </a:lnTo>
                    <a:lnTo>
                      <a:pt x="3" y="234"/>
                    </a:lnTo>
                    <a:lnTo>
                      <a:pt x="2" y="234"/>
                    </a:lnTo>
                    <a:lnTo>
                      <a:pt x="1" y="234"/>
                    </a:lnTo>
                    <a:lnTo>
                      <a:pt x="0" y="233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0" y="230"/>
                    </a:lnTo>
                    <a:lnTo>
                      <a:pt x="0" y="229"/>
                    </a:lnTo>
                    <a:lnTo>
                      <a:pt x="1" y="229"/>
                    </a:lnTo>
                    <a:lnTo>
                      <a:pt x="1" y="228"/>
                    </a:lnTo>
                    <a:lnTo>
                      <a:pt x="1" y="227"/>
                    </a:lnTo>
                    <a:lnTo>
                      <a:pt x="2" y="227"/>
                    </a:lnTo>
                    <a:lnTo>
                      <a:pt x="3" y="227"/>
                    </a:lnTo>
                    <a:lnTo>
                      <a:pt x="3" y="226"/>
                    </a:lnTo>
                    <a:lnTo>
                      <a:pt x="4" y="226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7" y="225"/>
                    </a:lnTo>
                    <a:lnTo>
                      <a:pt x="7" y="224"/>
                    </a:lnTo>
                    <a:lnTo>
                      <a:pt x="7" y="223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9" y="216"/>
                    </a:lnTo>
                    <a:lnTo>
                      <a:pt x="8" y="216"/>
                    </a:lnTo>
                    <a:lnTo>
                      <a:pt x="9" y="215"/>
                    </a:lnTo>
                    <a:lnTo>
                      <a:pt x="9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2"/>
                    </a:lnTo>
                    <a:lnTo>
                      <a:pt x="10" y="211"/>
                    </a:lnTo>
                    <a:lnTo>
                      <a:pt x="11" y="211"/>
                    </a:lnTo>
                    <a:lnTo>
                      <a:pt x="10" y="211"/>
                    </a:lnTo>
                    <a:lnTo>
                      <a:pt x="11" y="210"/>
                    </a:lnTo>
                    <a:lnTo>
                      <a:pt x="11" y="209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1" y="208"/>
                    </a:lnTo>
                    <a:lnTo>
                      <a:pt x="11" y="207"/>
                    </a:lnTo>
                    <a:lnTo>
                      <a:pt x="11" y="206"/>
                    </a:lnTo>
                    <a:lnTo>
                      <a:pt x="12" y="206"/>
                    </a:lnTo>
                    <a:lnTo>
                      <a:pt x="12" y="207"/>
                    </a:lnTo>
                    <a:lnTo>
                      <a:pt x="12" y="206"/>
                    </a:lnTo>
                    <a:lnTo>
                      <a:pt x="13" y="206"/>
                    </a:lnTo>
                    <a:lnTo>
                      <a:pt x="13" y="207"/>
                    </a:lnTo>
                    <a:lnTo>
                      <a:pt x="14" y="207"/>
                    </a:lnTo>
                    <a:lnTo>
                      <a:pt x="15" y="206"/>
                    </a:lnTo>
                    <a:lnTo>
                      <a:pt x="15" y="207"/>
                    </a:lnTo>
                    <a:lnTo>
                      <a:pt x="15" y="206"/>
                    </a:lnTo>
                    <a:lnTo>
                      <a:pt x="16" y="206"/>
                    </a:lnTo>
                    <a:lnTo>
                      <a:pt x="16" y="205"/>
                    </a:lnTo>
                    <a:lnTo>
                      <a:pt x="16" y="204"/>
                    </a:lnTo>
                    <a:lnTo>
                      <a:pt x="16" y="203"/>
                    </a:lnTo>
                    <a:lnTo>
                      <a:pt x="17" y="203"/>
                    </a:lnTo>
                    <a:lnTo>
                      <a:pt x="18" y="203"/>
                    </a:lnTo>
                    <a:lnTo>
                      <a:pt x="19" y="202"/>
                    </a:lnTo>
                    <a:lnTo>
                      <a:pt x="20" y="202"/>
                    </a:lnTo>
                    <a:lnTo>
                      <a:pt x="21" y="203"/>
                    </a:lnTo>
                    <a:lnTo>
                      <a:pt x="21" y="202"/>
                    </a:lnTo>
                    <a:lnTo>
                      <a:pt x="22" y="203"/>
                    </a:lnTo>
                    <a:lnTo>
                      <a:pt x="22" y="202"/>
                    </a:lnTo>
                    <a:lnTo>
                      <a:pt x="23" y="202"/>
                    </a:lnTo>
                    <a:lnTo>
                      <a:pt x="24" y="201"/>
                    </a:lnTo>
                    <a:lnTo>
                      <a:pt x="24" y="202"/>
                    </a:lnTo>
                    <a:lnTo>
                      <a:pt x="25" y="202"/>
                    </a:lnTo>
                    <a:lnTo>
                      <a:pt x="26" y="201"/>
                    </a:lnTo>
                    <a:lnTo>
                      <a:pt x="27" y="201"/>
                    </a:lnTo>
                    <a:lnTo>
                      <a:pt x="28" y="200"/>
                    </a:lnTo>
                    <a:lnTo>
                      <a:pt x="29" y="199"/>
                    </a:lnTo>
                    <a:lnTo>
                      <a:pt x="30" y="199"/>
                    </a:lnTo>
                    <a:lnTo>
                      <a:pt x="30" y="198"/>
                    </a:lnTo>
                    <a:lnTo>
                      <a:pt x="31" y="198"/>
                    </a:lnTo>
                    <a:lnTo>
                      <a:pt x="32" y="198"/>
                    </a:lnTo>
                    <a:lnTo>
                      <a:pt x="33" y="198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5" y="199"/>
                    </a:lnTo>
                    <a:lnTo>
                      <a:pt x="37" y="199"/>
                    </a:lnTo>
                    <a:lnTo>
                      <a:pt x="37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8" y="197"/>
                    </a:lnTo>
                    <a:lnTo>
                      <a:pt x="39" y="197"/>
                    </a:lnTo>
                    <a:lnTo>
                      <a:pt x="40" y="196"/>
                    </a:lnTo>
                    <a:lnTo>
                      <a:pt x="41" y="195"/>
                    </a:lnTo>
                    <a:lnTo>
                      <a:pt x="42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7"/>
                    </a:lnTo>
                    <a:lnTo>
                      <a:pt x="43" y="198"/>
                    </a:lnTo>
                    <a:lnTo>
                      <a:pt x="44" y="198"/>
                    </a:lnTo>
                    <a:lnTo>
                      <a:pt x="44" y="199"/>
                    </a:lnTo>
                    <a:lnTo>
                      <a:pt x="45" y="199"/>
                    </a:lnTo>
                    <a:lnTo>
                      <a:pt x="46" y="198"/>
                    </a:lnTo>
                    <a:lnTo>
                      <a:pt x="47" y="198"/>
                    </a:lnTo>
                    <a:lnTo>
                      <a:pt x="47" y="197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9" y="196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1" y="197"/>
                    </a:lnTo>
                    <a:lnTo>
                      <a:pt x="52" y="197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7"/>
                    </a:lnTo>
                    <a:lnTo>
                      <a:pt x="56" y="196"/>
                    </a:lnTo>
                    <a:lnTo>
                      <a:pt x="57" y="196"/>
                    </a:lnTo>
                    <a:lnTo>
                      <a:pt x="58" y="196"/>
                    </a:lnTo>
                    <a:lnTo>
                      <a:pt x="59" y="196"/>
                    </a:lnTo>
                    <a:lnTo>
                      <a:pt x="59" y="197"/>
                    </a:lnTo>
                    <a:lnTo>
                      <a:pt x="58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60" y="195"/>
                    </a:lnTo>
                    <a:lnTo>
                      <a:pt x="61" y="195"/>
                    </a:lnTo>
                    <a:lnTo>
                      <a:pt x="62" y="195"/>
                    </a:lnTo>
                    <a:lnTo>
                      <a:pt x="62" y="196"/>
                    </a:lnTo>
                    <a:lnTo>
                      <a:pt x="64" y="195"/>
                    </a:lnTo>
                    <a:lnTo>
                      <a:pt x="64" y="194"/>
                    </a:lnTo>
                    <a:lnTo>
                      <a:pt x="65" y="193"/>
                    </a:lnTo>
                    <a:lnTo>
                      <a:pt x="67" y="193"/>
                    </a:lnTo>
                    <a:lnTo>
                      <a:pt x="67" y="192"/>
                    </a:lnTo>
                    <a:lnTo>
                      <a:pt x="67" y="191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6" y="190"/>
                    </a:lnTo>
                    <a:lnTo>
                      <a:pt x="65" y="189"/>
                    </a:lnTo>
                    <a:lnTo>
                      <a:pt x="66" y="189"/>
                    </a:lnTo>
                    <a:lnTo>
                      <a:pt x="66" y="188"/>
                    </a:lnTo>
                    <a:lnTo>
                      <a:pt x="67" y="188"/>
                    </a:lnTo>
                    <a:lnTo>
                      <a:pt x="68" y="188"/>
                    </a:lnTo>
                    <a:lnTo>
                      <a:pt x="67" y="187"/>
                    </a:lnTo>
                    <a:lnTo>
                      <a:pt x="68" y="187"/>
                    </a:lnTo>
                    <a:lnTo>
                      <a:pt x="68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1" y="186"/>
                    </a:lnTo>
                    <a:lnTo>
                      <a:pt x="72" y="185"/>
                    </a:lnTo>
                    <a:lnTo>
                      <a:pt x="71" y="184"/>
                    </a:lnTo>
                    <a:lnTo>
                      <a:pt x="73" y="184"/>
                    </a:lnTo>
                    <a:lnTo>
                      <a:pt x="74" y="183"/>
                    </a:lnTo>
                    <a:lnTo>
                      <a:pt x="74" y="182"/>
                    </a:lnTo>
                    <a:lnTo>
                      <a:pt x="75" y="181"/>
                    </a:lnTo>
                    <a:lnTo>
                      <a:pt x="76" y="180"/>
                    </a:lnTo>
                    <a:lnTo>
                      <a:pt x="75" y="180"/>
                    </a:lnTo>
                    <a:lnTo>
                      <a:pt x="76" y="179"/>
                    </a:lnTo>
                    <a:lnTo>
                      <a:pt x="75" y="179"/>
                    </a:lnTo>
                    <a:lnTo>
                      <a:pt x="75" y="178"/>
                    </a:lnTo>
                    <a:lnTo>
                      <a:pt x="74" y="177"/>
                    </a:lnTo>
                    <a:lnTo>
                      <a:pt x="73" y="177"/>
                    </a:lnTo>
                    <a:lnTo>
                      <a:pt x="73" y="176"/>
                    </a:lnTo>
                    <a:lnTo>
                      <a:pt x="74" y="176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2" y="174"/>
                    </a:lnTo>
                    <a:lnTo>
                      <a:pt x="73" y="174"/>
                    </a:lnTo>
                    <a:lnTo>
                      <a:pt x="72" y="174"/>
                    </a:lnTo>
                    <a:lnTo>
                      <a:pt x="73" y="173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1" y="172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1"/>
                    </a:lnTo>
                    <a:lnTo>
                      <a:pt x="65" y="171"/>
                    </a:lnTo>
                    <a:lnTo>
                      <a:pt x="65" y="172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70"/>
                    </a:lnTo>
                    <a:lnTo>
                      <a:pt x="61" y="170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9"/>
                    </a:lnTo>
                    <a:lnTo>
                      <a:pt x="59" y="170"/>
                    </a:lnTo>
                    <a:lnTo>
                      <a:pt x="58" y="170"/>
                    </a:lnTo>
                    <a:lnTo>
                      <a:pt x="59" y="171"/>
                    </a:lnTo>
                    <a:lnTo>
                      <a:pt x="58" y="171"/>
                    </a:lnTo>
                    <a:lnTo>
                      <a:pt x="58" y="172"/>
                    </a:lnTo>
                    <a:lnTo>
                      <a:pt x="57" y="171"/>
                    </a:lnTo>
                    <a:lnTo>
                      <a:pt x="57" y="170"/>
                    </a:lnTo>
                    <a:lnTo>
                      <a:pt x="57" y="169"/>
                    </a:lnTo>
                    <a:lnTo>
                      <a:pt x="57" y="168"/>
                    </a:lnTo>
                    <a:lnTo>
                      <a:pt x="58" y="168"/>
                    </a:lnTo>
                    <a:lnTo>
                      <a:pt x="57" y="168"/>
                    </a:lnTo>
                    <a:lnTo>
                      <a:pt x="55" y="167"/>
                    </a:lnTo>
                    <a:lnTo>
                      <a:pt x="54" y="167"/>
                    </a:lnTo>
                    <a:lnTo>
                      <a:pt x="54" y="168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70"/>
                    </a:lnTo>
                    <a:lnTo>
                      <a:pt x="54" y="170"/>
                    </a:lnTo>
                    <a:lnTo>
                      <a:pt x="53" y="170"/>
                    </a:lnTo>
                    <a:lnTo>
                      <a:pt x="52" y="170"/>
                    </a:lnTo>
                    <a:lnTo>
                      <a:pt x="51" y="169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7" y="171"/>
                    </a:lnTo>
                    <a:lnTo>
                      <a:pt x="46" y="170"/>
                    </a:lnTo>
                    <a:lnTo>
                      <a:pt x="45" y="169"/>
                    </a:lnTo>
                    <a:lnTo>
                      <a:pt x="45" y="170"/>
                    </a:lnTo>
                    <a:lnTo>
                      <a:pt x="44" y="171"/>
                    </a:lnTo>
                    <a:lnTo>
                      <a:pt x="44" y="172"/>
                    </a:lnTo>
                    <a:lnTo>
                      <a:pt x="43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1" y="172"/>
                    </a:lnTo>
                    <a:lnTo>
                      <a:pt x="40" y="172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39" y="169"/>
                    </a:lnTo>
                    <a:lnTo>
                      <a:pt x="38" y="169"/>
                    </a:lnTo>
                    <a:lnTo>
                      <a:pt x="37" y="169"/>
                    </a:lnTo>
                    <a:lnTo>
                      <a:pt x="37" y="168"/>
                    </a:lnTo>
                    <a:lnTo>
                      <a:pt x="36" y="169"/>
                    </a:lnTo>
                    <a:lnTo>
                      <a:pt x="36" y="170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9"/>
                    </a:lnTo>
                    <a:lnTo>
                      <a:pt x="33" y="169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30" y="167"/>
                    </a:lnTo>
                    <a:lnTo>
                      <a:pt x="30" y="166"/>
                    </a:lnTo>
                    <a:lnTo>
                      <a:pt x="30" y="165"/>
                    </a:lnTo>
                    <a:lnTo>
                      <a:pt x="30" y="164"/>
                    </a:lnTo>
                    <a:lnTo>
                      <a:pt x="31" y="163"/>
                    </a:lnTo>
                    <a:lnTo>
                      <a:pt x="30" y="162"/>
                    </a:lnTo>
                    <a:lnTo>
                      <a:pt x="30" y="163"/>
                    </a:lnTo>
                    <a:lnTo>
                      <a:pt x="29" y="162"/>
                    </a:lnTo>
                    <a:lnTo>
                      <a:pt x="28" y="162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7" y="161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4" y="158"/>
                    </a:lnTo>
                    <a:lnTo>
                      <a:pt x="24" y="157"/>
                    </a:lnTo>
                    <a:lnTo>
                      <a:pt x="25" y="156"/>
                    </a:lnTo>
                    <a:lnTo>
                      <a:pt x="24" y="156"/>
                    </a:lnTo>
                    <a:lnTo>
                      <a:pt x="24" y="155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3"/>
                    </a:lnTo>
                    <a:lnTo>
                      <a:pt x="24" y="152"/>
                    </a:lnTo>
                    <a:lnTo>
                      <a:pt x="24" y="151"/>
                    </a:lnTo>
                    <a:lnTo>
                      <a:pt x="23" y="151"/>
                    </a:lnTo>
                    <a:lnTo>
                      <a:pt x="23" y="150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6"/>
                    </a:lnTo>
                    <a:lnTo>
                      <a:pt x="17" y="146"/>
                    </a:lnTo>
                    <a:lnTo>
                      <a:pt x="17" y="145"/>
                    </a:lnTo>
                    <a:lnTo>
                      <a:pt x="16" y="145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9" name="Freeform 912"/>
              <p:cNvSpPr>
                <a:spLocks/>
              </p:cNvSpPr>
              <p:nvPr/>
            </p:nvSpPr>
            <p:spPr bwMode="auto">
              <a:xfrm>
                <a:off x="4181475" y="2713038"/>
                <a:ext cx="385763" cy="242887"/>
              </a:xfrm>
              <a:custGeom>
                <a:avLst/>
                <a:gdLst>
                  <a:gd name="T0" fmla="*/ 2147483646 w 375"/>
                  <a:gd name="T1" fmla="*/ 2147483646 h 236"/>
                  <a:gd name="T2" fmla="*/ 2147483646 w 375"/>
                  <a:gd name="T3" fmla="*/ 2147483646 h 236"/>
                  <a:gd name="T4" fmla="*/ 2147483646 w 375"/>
                  <a:gd name="T5" fmla="*/ 2147483646 h 236"/>
                  <a:gd name="T6" fmla="*/ 2147483646 w 375"/>
                  <a:gd name="T7" fmla="*/ 2147483646 h 236"/>
                  <a:gd name="T8" fmla="*/ 2147483646 w 375"/>
                  <a:gd name="T9" fmla="*/ 2147483646 h 236"/>
                  <a:gd name="T10" fmla="*/ 2147483646 w 375"/>
                  <a:gd name="T11" fmla="*/ 2147483646 h 236"/>
                  <a:gd name="T12" fmla="*/ 2147483646 w 375"/>
                  <a:gd name="T13" fmla="*/ 2147483646 h 236"/>
                  <a:gd name="T14" fmla="*/ 2147483646 w 375"/>
                  <a:gd name="T15" fmla="*/ 2147483646 h 236"/>
                  <a:gd name="T16" fmla="*/ 2147483646 w 375"/>
                  <a:gd name="T17" fmla="*/ 2147483646 h 236"/>
                  <a:gd name="T18" fmla="*/ 2147483646 w 375"/>
                  <a:gd name="T19" fmla="*/ 2147483646 h 236"/>
                  <a:gd name="T20" fmla="*/ 2147483646 w 375"/>
                  <a:gd name="T21" fmla="*/ 2147483646 h 236"/>
                  <a:gd name="T22" fmla="*/ 2147483646 w 375"/>
                  <a:gd name="T23" fmla="*/ 2147483646 h 236"/>
                  <a:gd name="T24" fmla="*/ 2147483646 w 375"/>
                  <a:gd name="T25" fmla="*/ 2147483646 h 236"/>
                  <a:gd name="T26" fmla="*/ 2147483646 w 375"/>
                  <a:gd name="T27" fmla="*/ 2147483646 h 236"/>
                  <a:gd name="T28" fmla="*/ 2147483646 w 375"/>
                  <a:gd name="T29" fmla="*/ 2147483646 h 236"/>
                  <a:gd name="T30" fmla="*/ 2147483646 w 375"/>
                  <a:gd name="T31" fmla="*/ 2147483646 h 236"/>
                  <a:gd name="T32" fmla="*/ 2147483646 w 375"/>
                  <a:gd name="T33" fmla="*/ 2147483646 h 236"/>
                  <a:gd name="T34" fmla="*/ 2147483646 w 375"/>
                  <a:gd name="T35" fmla="*/ 2147483646 h 236"/>
                  <a:gd name="T36" fmla="*/ 2147483646 w 375"/>
                  <a:gd name="T37" fmla="*/ 2147483646 h 236"/>
                  <a:gd name="T38" fmla="*/ 2147483646 w 375"/>
                  <a:gd name="T39" fmla="*/ 2147483646 h 236"/>
                  <a:gd name="T40" fmla="*/ 2147483646 w 375"/>
                  <a:gd name="T41" fmla="*/ 2147483646 h 236"/>
                  <a:gd name="T42" fmla="*/ 2147483646 w 375"/>
                  <a:gd name="T43" fmla="*/ 2147483646 h 236"/>
                  <a:gd name="T44" fmla="*/ 2147483646 w 375"/>
                  <a:gd name="T45" fmla="*/ 2147483646 h 236"/>
                  <a:gd name="T46" fmla="*/ 2147483646 w 375"/>
                  <a:gd name="T47" fmla="*/ 2147483646 h 236"/>
                  <a:gd name="T48" fmla="*/ 2147483646 w 375"/>
                  <a:gd name="T49" fmla="*/ 2147483646 h 236"/>
                  <a:gd name="T50" fmla="*/ 2147483646 w 375"/>
                  <a:gd name="T51" fmla="*/ 2147483646 h 236"/>
                  <a:gd name="T52" fmla="*/ 2147483646 w 375"/>
                  <a:gd name="T53" fmla="*/ 2147483646 h 236"/>
                  <a:gd name="T54" fmla="*/ 2147483646 w 375"/>
                  <a:gd name="T55" fmla="*/ 2147483646 h 236"/>
                  <a:gd name="T56" fmla="*/ 2147483646 w 375"/>
                  <a:gd name="T57" fmla="*/ 2147483646 h 236"/>
                  <a:gd name="T58" fmla="*/ 2147483646 w 375"/>
                  <a:gd name="T59" fmla="*/ 2147483646 h 236"/>
                  <a:gd name="T60" fmla="*/ 2147483646 w 375"/>
                  <a:gd name="T61" fmla="*/ 2147483646 h 236"/>
                  <a:gd name="T62" fmla="*/ 2147483646 w 375"/>
                  <a:gd name="T63" fmla="*/ 2147483646 h 236"/>
                  <a:gd name="T64" fmla="*/ 2147483646 w 375"/>
                  <a:gd name="T65" fmla="*/ 2147483646 h 236"/>
                  <a:gd name="T66" fmla="*/ 2147483646 w 375"/>
                  <a:gd name="T67" fmla="*/ 2147483646 h 236"/>
                  <a:gd name="T68" fmla="*/ 2147483646 w 375"/>
                  <a:gd name="T69" fmla="*/ 2147483646 h 236"/>
                  <a:gd name="T70" fmla="*/ 2147483646 w 375"/>
                  <a:gd name="T71" fmla="*/ 2147483646 h 236"/>
                  <a:gd name="T72" fmla="*/ 2147483646 w 375"/>
                  <a:gd name="T73" fmla="*/ 2147483646 h 236"/>
                  <a:gd name="T74" fmla="*/ 2147483646 w 375"/>
                  <a:gd name="T75" fmla="*/ 2147483646 h 236"/>
                  <a:gd name="T76" fmla="*/ 2147483646 w 375"/>
                  <a:gd name="T77" fmla="*/ 2147483646 h 236"/>
                  <a:gd name="T78" fmla="*/ 2147483646 w 375"/>
                  <a:gd name="T79" fmla="*/ 2147483646 h 236"/>
                  <a:gd name="T80" fmla="*/ 2147483646 w 375"/>
                  <a:gd name="T81" fmla="*/ 2147483646 h 236"/>
                  <a:gd name="T82" fmla="*/ 2147483646 w 375"/>
                  <a:gd name="T83" fmla="*/ 2147483646 h 236"/>
                  <a:gd name="T84" fmla="*/ 2147483646 w 375"/>
                  <a:gd name="T85" fmla="*/ 2147483646 h 236"/>
                  <a:gd name="T86" fmla="*/ 2147483646 w 375"/>
                  <a:gd name="T87" fmla="*/ 2147483646 h 236"/>
                  <a:gd name="T88" fmla="*/ 2147483646 w 375"/>
                  <a:gd name="T89" fmla="*/ 2147483646 h 236"/>
                  <a:gd name="T90" fmla="*/ 2147483646 w 375"/>
                  <a:gd name="T91" fmla="*/ 2147483646 h 236"/>
                  <a:gd name="T92" fmla="*/ 2147483646 w 375"/>
                  <a:gd name="T93" fmla="*/ 2147483646 h 236"/>
                  <a:gd name="T94" fmla="*/ 2147483646 w 375"/>
                  <a:gd name="T95" fmla="*/ 2147483646 h 236"/>
                  <a:gd name="T96" fmla="*/ 2147483646 w 375"/>
                  <a:gd name="T97" fmla="*/ 2147483646 h 236"/>
                  <a:gd name="T98" fmla="*/ 2147483646 w 375"/>
                  <a:gd name="T99" fmla="*/ 2147483646 h 236"/>
                  <a:gd name="T100" fmla="*/ 2147483646 w 375"/>
                  <a:gd name="T101" fmla="*/ 2147483646 h 236"/>
                  <a:gd name="T102" fmla="*/ 2147483646 w 375"/>
                  <a:gd name="T103" fmla="*/ 2147483646 h 236"/>
                  <a:gd name="T104" fmla="*/ 2147483646 w 375"/>
                  <a:gd name="T105" fmla="*/ 2147483646 h 236"/>
                  <a:gd name="T106" fmla="*/ 2147483646 w 375"/>
                  <a:gd name="T107" fmla="*/ 2147483646 h 236"/>
                  <a:gd name="T108" fmla="*/ 2147483646 w 375"/>
                  <a:gd name="T109" fmla="*/ 2147483646 h 236"/>
                  <a:gd name="T110" fmla="*/ 2147483646 w 375"/>
                  <a:gd name="T111" fmla="*/ 2147483646 h 236"/>
                  <a:gd name="T112" fmla="*/ 2147483646 w 375"/>
                  <a:gd name="T113" fmla="*/ 2147483646 h 236"/>
                  <a:gd name="T114" fmla="*/ 2147483646 w 375"/>
                  <a:gd name="T115" fmla="*/ 2147483646 h 236"/>
                  <a:gd name="T116" fmla="*/ 2147483646 w 375"/>
                  <a:gd name="T117" fmla="*/ 2147483646 h 236"/>
                  <a:gd name="T118" fmla="*/ 2147483646 w 375"/>
                  <a:gd name="T119" fmla="*/ 2147483646 h 236"/>
                  <a:gd name="T120" fmla="*/ 2147483646 w 375"/>
                  <a:gd name="T121" fmla="*/ 2147483646 h 236"/>
                  <a:gd name="T122" fmla="*/ 2147483646 w 375"/>
                  <a:gd name="T123" fmla="*/ 2147483646 h 2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75"/>
                  <a:gd name="T187" fmla="*/ 0 h 236"/>
                  <a:gd name="T188" fmla="*/ 375 w 375"/>
                  <a:gd name="T189" fmla="*/ 236 h 2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75" h="236">
                    <a:moveTo>
                      <a:pt x="1" y="149"/>
                    </a:moveTo>
                    <a:lnTo>
                      <a:pt x="1" y="148"/>
                    </a:lnTo>
                    <a:lnTo>
                      <a:pt x="2" y="148"/>
                    </a:lnTo>
                    <a:lnTo>
                      <a:pt x="2" y="147"/>
                    </a:lnTo>
                    <a:lnTo>
                      <a:pt x="1" y="146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2" y="141"/>
                    </a:lnTo>
                    <a:lnTo>
                      <a:pt x="2" y="140"/>
                    </a:lnTo>
                    <a:lnTo>
                      <a:pt x="2" y="139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6"/>
                    </a:lnTo>
                    <a:lnTo>
                      <a:pt x="5" y="135"/>
                    </a:lnTo>
                    <a:lnTo>
                      <a:pt x="5" y="136"/>
                    </a:lnTo>
                    <a:lnTo>
                      <a:pt x="6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0"/>
                    </a:lnTo>
                    <a:lnTo>
                      <a:pt x="9" y="130"/>
                    </a:lnTo>
                    <a:lnTo>
                      <a:pt x="9" y="131"/>
                    </a:lnTo>
                    <a:lnTo>
                      <a:pt x="9" y="130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8"/>
                    </a:lnTo>
                    <a:lnTo>
                      <a:pt x="12" y="127"/>
                    </a:lnTo>
                    <a:lnTo>
                      <a:pt x="13" y="127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5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7" y="120"/>
                    </a:lnTo>
                    <a:lnTo>
                      <a:pt x="16" y="120"/>
                    </a:lnTo>
                    <a:lnTo>
                      <a:pt x="17" y="119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7"/>
                    </a:lnTo>
                    <a:lnTo>
                      <a:pt x="23" y="117"/>
                    </a:lnTo>
                    <a:lnTo>
                      <a:pt x="23" y="118"/>
                    </a:lnTo>
                    <a:lnTo>
                      <a:pt x="24" y="118"/>
                    </a:lnTo>
                    <a:lnTo>
                      <a:pt x="23" y="119"/>
                    </a:lnTo>
                    <a:lnTo>
                      <a:pt x="24" y="119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1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6" y="119"/>
                    </a:lnTo>
                    <a:lnTo>
                      <a:pt x="27" y="119"/>
                    </a:lnTo>
                    <a:lnTo>
                      <a:pt x="27" y="120"/>
                    </a:lnTo>
                    <a:lnTo>
                      <a:pt x="28" y="120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1" y="121"/>
                    </a:lnTo>
                    <a:lnTo>
                      <a:pt x="32" y="121"/>
                    </a:lnTo>
                    <a:lnTo>
                      <a:pt x="33" y="120"/>
                    </a:lnTo>
                    <a:lnTo>
                      <a:pt x="34" y="120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7"/>
                    </a:lnTo>
                    <a:lnTo>
                      <a:pt x="37" y="114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0" y="111"/>
                    </a:lnTo>
                    <a:lnTo>
                      <a:pt x="41" y="110"/>
                    </a:lnTo>
                    <a:lnTo>
                      <a:pt x="42" y="110"/>
                    </a:lnTo>
                    <a:lnTo>
                      <a:pt x="42" y="109"/>
                    </a:lnTo>
                    <a:lnTo>
                      <a:pt x="43" y="109"/>
                    </a:lnTo>
                    <a:lnTo>
                      <a:pt x="44" y="109"/>
                    </a:lnTo>
                    <a:lnTo>
                      <a:pt x="45" y="108"/>
                    </a:lnTo>
                    <a:lnTo>
                      <a:pt x="45" y="109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7" y="108"/>
                    </a:lnTo>
                    <a:lnTo>
                      <a:pt x="47" y="107"/>
                    </a:lnTo>
                    <a:lnTo>
                      <a:pt x="47" y="106"/>
                    </a:lnTo>
                    <a:lnTo>
                      <a:pt x="48" y="106"/>
                    </a:lnTo>
                    <a:lnTo>
                      <a:pt x="49" y="105"/>
                    </a:lnTo>
                    <a:lnTo>
                      <a:pt x="49" y="104"/>
                    </a:lnTo>
                    <a:lnTo>
                      <a:pt x="51" y="103"/>
                    </a:lnTo>
                    <a:lnTo>
                      <a:pt x="52" y="102"/>
                    </a:lnTo>
                    <a:lnTo>
                      <a:pt x="52" y="101"/>
                    </a:lnTo>
                    <a:lnTo>
                      <a:pt x="52" y="100"/>
                    </a:lnTo>
                    <a:lnTo>
                      <a:pt x="51" y="99"/>
                    </a:lnTo>
                    <a:lnTo>
                      <a:pt x="52" y="99"/>
                    </a:lnTo>
                    <a:lnTo>
                      <a:pt x="52" y="98"/>
                    </a:lnTo>
                    <a:lnTo>
                      <a:pt x="52" y="97"/>
                    </a:lnTo>
                    <a:lnTo>
                      <a:pt x="53" y="97"/>
                    </a:lnTo>
                    <a:lnTo>
                      <a:pt x="53" y="96"/>
                    </a:lnTo>
                    <a:lnTo>
                      <a:pt x="53" y="95"/>
                    </a:lnTo>
                    <a:lnTo>
                      <a:pt x="54" y="94"/>
                    </a:lnTo>
                    <a:lnTo>
                      <a:pt x="55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57" y="91"/>
                    </a:lnTo>
                    <a:lnTo>
                      <a:pt x="59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7"/>
                    </a:lnTo>
                    <a:lnTo>
                      <a:pt x="60" y="87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3" y="75"/>
                    </a:lnTo>
                    <a:lnTo>
                      <a:pt x="64" y="74"/>
                    </a:lnTo>
                    <a:lnTo>
                      <a:pt x="64" y="73"/>
                    </a:lnTo>
                    <a:lnTo>
                      <a:pt x="63" y="73"/>
                    </a:lnTo>
                    <a:lnTo>
                      <a:pt x="63" y="72"/>
                    </a:lnTo>
                    <a:lnTo>
                      <a:pt x="64" y="72"/>
                    </a:lnTo>
                    <a:lnTo>
                      <a:pt x="65" y="72"/>
                    </a:lnTo>
                    <a:lnTo>
                      <a:pt x="66" y="72"/>
                    </a:lnTo>
                    <a:lnTo>
                      <a:pt x="66" y="71"/>
                    </a:lnTo>
                    <a:lnTo>
                      <a:pt x="67" y="70"/>
                    </a:lnTo>
                    <a:lnTo>
                      <a:pt x="68" y="69"/>
                    </a:lnTo>
                    <a:lnTo>
                      <a:pt x="69" y="68"/>
                    </a:lnTo>
                    <a:lnTo>
                      <a:pt x="70" y="68"/>
                    </a:lnTo>
                    <a:lnTo>
                      <a:pt x="70" y="67"/>
                    </a:lnTo>
                    <a:lnTo>
                      <a:pt x="69" y="67"/>
                    </a:lnTo>
                    <a:lnTo>
                      <a:pt x="69" y="66"/>
                    </a:lnTo>
                    <a:lnTo>
                      <a:pt x="69" y="65"/>
                    </a:lnTo>
                    <a:lnTo>
                      <a:pt x="68" y="65"/>
                    </a:lnTo>
                    <a:lnTo>
                      <a:pt x="69" y="64"/>
                    </a:lnTo>
                    <a:lnTo>
                      <a:pt x="69" y="63"/>
                    </a:lnTo>
                    <a:lnTo>
                      <a:pt x="69" y="62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60"/>
                    </a:lnTo>
                    <a:lnTo>
                      <a:pt x="74" y="60"/>
                    </a:lnTo>
                    <a:lnTo>
                      <a:pt x="74" y="59"/>
                    </a:lnTo>
                    <a:lnTo>
                      <a:pt x="75" y="58"/>
                    </a:lnTo>
                    <a:lnTo>
                      <a:pt x="77" y="58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8" y="54"/>
                    </a:lnTo>
                    <a:lnTo>
                      <a:pt x="79" y="53"/>
                    </a:lnTo>
                    <a:lnTo>
                      <a:pt x="80" y="52"/>
                    </a:lnTo>
                    <a:lnTo>
                      <a:pt x="81" y="51"/>
                    </a:lnTo>
                    <a:lnTo>
                      <a:pt x="82" y="51"/>
                    </a:lnTo>
                    <a:lnTo>
                      <a:pt x="82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3" y="48"/>
                    </a:lnTo>
                    <a:lnTo>
                      <a:pt x="83" y="47"/>
                    </a:lnTo>
                    <a:lnTo>
                      <a:pt x="84" y="47"/>
                    </a:lnTo>
                    <a:lnTo>
                      <a:pt x="85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7" y="44"/>
                    </a:lnTo>
                    <a:lnTo>
                      <a:pt x="87" y="43"/>
                    </a:lnTo>
                    <a:lnTo>
                      <a:pt x="88" y="42"/>
                    </a:lnTo>
                    <a:lnTo>
                      <a:pt x="87" y="41"/>
                    </a:lnTo>
                    <a:lnTo>
                      <a:pt x="90" y="35"/>
                    </a:lnTo>
                    <a:lnTo>
                      <a:pt x="91" y="35"/>
                    </a:lnTo>
                    <a:lnTo>
                      <a:pt x="100" y="17"/>
                    </a:lnTo>
                    <a:lnTo>
                      <a:pt x="103" y="13"/>
                    </a:lnTo>
                    <a:lnTo>
                      <a:pt x="108" y="6"/>
                    </a:lnTo>
                    <a:lnTo>
                      <a:pt x="127" y="3"/>
                    </a:lnTo>
                    <a:lnTo>
                      <a:pt x="129" y="3"/>
                    </a:lnTo>
                    <a:lnTo>
                      <a:pt x="138" y="1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50" y="2"/>
                    </a:lnTo>
                    <a:lnTo>
                      <a:pt x="151" y="5"/>
                    </a:lnTo>
                    <a:lnTo>
                      <a:pt x="153" y="7"/>
                    </a:lnTo>
                    <a:lnTo>
                      <a:pt x="154" y="8"/>
                    </a:lnTo>
                    <a:lnTo>
                      <a:pt x="155" y="9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8" y="12"/>
                    </a:lnTo>
                    <a:lnTo>
                      <a:pt x="158" y="13"/>
                    </a:lnTo>
                    <a:lnTo>
                      <a:pt x="159" y="13"/>
                    </a:lnTo>
                    <a:lnTo>
                      <a:pt x="159" y="12"/>
                    </a:lnTo>
                    <a:lnTo>
                      <a:pt x="160" y="12"/>
                    </a:lnTo>
                    <a:lnTo>
                      <a:pt x="161" y="13"/>
                    </a:lnTo>
                    <a:lnTo>
                      <a:pt x="162" y="13"/>
                    </a:lnTo>
                    <a:lnTo>
                      <a:pt x="162" y="12"/>
                    </a:lnTo>
                    <a:lnTo>
                      <a:pt x="163" y="12"/>
                    </a:lnTo>
                    <a:lnTo>
                      <a:pt x="164" y="12"/>
                    </a:lnTo>
                    <a:lnTo>
                      <a:pt x="165" y="12"/>
                    </a:lnTo>
                    <a:lnTo>
                      <a:pt x="166" y="12"/>
                    </a:lnTo>
                    <a:lnTo>
                      <a:pt x="166" y="13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7" y="14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79" y="13"/>
                    </a:lnTo>
                    <a:lnTo>
                      <a:pt x="180" y="13"/>
                    </a:lnTo>
                    <a:lnTo>
                      <a:pt x="182" y="15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6" y="17"/>
                    </a:lnTo>
                    <a:lnTo>
                      <a:pt x="187" y="17"/>
                    </a:lnTo>
                    <a:lnTo>
                      <a:pt x="188" y="17"/>
                    </a:lnTo>
                    <a:lnTo>
                      <a:pt x="188" y="18"/>
                    </a:lnTo>
                    <a:lnTo>
                      <a:pt x="189" y="18"/>
                    </a:lnTo>
                    <a:lnTo>
                      <a:pt x="190" y="19"/>
                    </a:lnTo>
                    <a:lnTo>
                      <a:pt x="190" y="21"/>
                    </a:lnTo>
                    <a:lnTo>
                      <a:pt x="191" y="21"/>
                    </a:lnTo>
                    <a:lnTo>
                      <a:pt x="193" y="24"/>
                    </a:lnTo>
                    <a:lnTo>
                      <a:pt x="195" y="27"/>
                    </a:lnTo>
                    <a:lnTo>
                      <a:pt x="195" y="28"/>
                    </a:lnTo>
                    <a:lnTo>
                      <a:pt x="197" y="28"/>
                    </a:lnTo>
                    <a:lnTo>
                      <a:pt x="198" y="29"/>
                    </a:lnTo>
                    <a:lnTo>
                      <a:pt x="198" y="30"/>
                    </a:lnTo>
                    <a:lnTo>
                      <a:pt x="198" y="31"/>
                    </a:lnTo>
                    <a:lnTo>
                      <a:pt x="199" y="30"/>
                    </a:lnTo>
                    <a:lnTo>
                      <a:pt x="200" y="30"/>
                    </a:lnTo>
                    <a:lnTo>
                      <a:pt x="201" y="31"/>
                    </a:lnTo>
                    <a:lnTo>
                      <a:pt x="202" y="31"/>
                    </a:lnTo>
                    <a:lnTo>
                      <a:pt x="202" y="32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2"/>
                    </a:lnTo>
                    <a:lnTo>
                      <a:pt x="205" y="33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5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5"/>
                    </a:lnTo>
                    <a:lnTo>
                      <a:pt x="208" y="34"/>
                    </a:lnTo>
                    <a:lnTo>
                      <a:pt x="209" y="34"/>
                    </a:lnTo>
                    <a:lnTo>
                      <a:pt x="209" y="35"/>
                    </a:lnTo>
                    <a:lnTo>
                      <a:pt x="210" y="35"/>
                    </a:lnTo>
                    <a:lnTo>
                      <a:pt x="211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6" y="37"/>
                    </a:lnTo>
                    <a:lnTo>
                      <a:pt x="216" y="36"/>
                    </a:lnTo>
                    <a:lnTo>
                      <a:pt x="215" y="36"/>
                    </a:lnTo>
                    <a:lnTo>
                      <a:pt x="214" y="35"/>
                    </a:lnTo>
                    <a:lnTo>
                      <a:pt x="214" y="34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6" y="34"/>
                    </a:lnTo>
                    <a:lnTo>
                      <a:pt x="216" y="35"/>
                    </a:lnTo>
                    <a:lnTo>
                      <a:pt x="217" y="36"/>
                    </a:lnTo>
                    <a:lnTo>
                      <a:pt x="217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5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5"/>
                    </a:lnTo>
                    <a:lnTo>
                      <a:pt x="223" y="35"/>
                    </a:lnTo>
                    <a:lnTo>
                      <a:pt x="224" y="35"/>
                    </a:lnTo>
                    <a:lnTo>
                      <a:pt x="226" y="35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4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28" y="34"/>
                    </a:lnTo>
                    <a:lnTo>
                      <a:pt x="227" y="34"/>
                    </a:lnTo>
                    <a:lnTo>
                      <a:pt x="226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4"/>
                    </a:lnTo>
                    <a:lnTo>
                      <a:pt x="231" y="35"/>
                    </a:lnTo>
                    <a:lnTo>
                      <a:pt x="233" y="35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7"/>
                    </a:lnTo>
                    <a:lnTo>
                      <a:pt x="240" y="38"/>
                    </a:lnTo>
                    <a:lnTo>
                      <a:pt x="241" y="38"/>
                    </a:lnTo>
                    <a:lnTo>
                      <a:pt x="242" y="38"/>
                    </a:lnTo>
                    <a:lnTo>
                      <a:pt x="243" y="38"/>
                    </a:lnTo>
                    <a:lnTo>
                      <a:pt x="244" y="38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6" y="41"/>
                    </a:lnTo>
                    <a:lnTo>
                      <a:pt x="247" y="41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1" y="42"/>
                    </a:lnTo>
                    <a:lnTo>
                      <a:pt x="250" y="41"/>
                    </a:lnTo>
                    <a:lnTo>
                      <a:pt x="251" y="42"/>
                    </a:lnTo>
                    <a:lnTo>
                      <a:pt x="252" y="42"/>
                    </a:lnTo>
                    <a:lnTo>
                      <a:pt x="252" y="41"/>
                    </a:lnTo>
                    <a:lnTo>
                      <a:pt x="251" y="41"/>
                    </a:lnTo>
                    <a:lnTo>
                      <a:pt x="251" y="40"/>
                    </a:lnTo>
                    <a:lnTo>
                      <a:pt x="250" y="40"/>
                    </a:lnTo>
                    <a:lnTo>
                      <a:pt x="248" y="40"/>
                    </a:lnTo>
                    <a:lnTo>
                      <a:pt x="248" y="39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3" y="40"/>
                    </a:lnTo>
                    <a:lnTo>
                      <a:pt x="254" y="40"/>
                    </a:lnTo>
                    <a:lnTo>
                      <a:pt x="255" y="41"/>
                    </a:lnTo>
                    <a:lnTo>
                      <a:pt x="258" y="41"/>
                    </a:lnTo>
                    <a:lnTo>
                      <a:pt x="259" y="41"/>
                    </a:lnTo>
                    <a:lnTo>
                      <a:pt x="261" y="41"/>
                    </a:lnTo>
                    <a:lnTo>
                      <a:pt x="262" y="42"/>
                    </a:lnTo>
                    <a:lnTo>
                      <a:pt x="265" y="41"/>
                    </a:lnTo>
                    <a:lnTo>
                      <a:pt x="267" y="41"/>
                    </a:lnTo>
                    <a:lnTo>
                      <a:pt x="267" y="40"/>
                    </a:lnTo>
                    <a:lnTo>
                      <a:pt x="268" y="40"/>
                    </a:lnTo>
                    <a:lnTo>
                      <a:pt x="269" y="40"/>
                    </a:lnTo>
                    <a:lnTo>
                      <a:pt x="271" y="39"/>
                    </a:lnTo>
                    <a:lnTo>
                      <a:pt x="272" y="39"/>
                    </a:lnTo>
                    <a:lnTo>
                      <a:pt x="274" y="39"/>
                    </a:lnTo>
                    <a:lnTo>
                      <a:pt x="275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3" y="38"/>
                    </a:lnTo>
                    <a:lnTo>
                      <a:pt x="284" y="39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87" y="41"/>
                    </a:lnTo>
                    <a:lnTo>
                      <a:pt x="288" y="41"/>
                    </a:lnTo>
                    <a:lnTo>
                      <a:pt x="289" y="41"/>
                    </a:lnTo>
                    <a:lnTo>
                      <a:pt x="291" y="42"/>
                    </a:lnTo>
                    <a:lnTo>
                      <a:pt x="293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9" y="43"/>
                    </a:lnTo>
                    <a:lnTo>
                      <a:pt x="300" y="44"/>
                    </a:lnTo>
                    <a:lnTo>
                      <a:pt x="301" y="44"/>
                    </a:lnTo>
                    <a:lnTo>
                      <a:pt x="302" y="45"/>
                    </a:lnTo>
                    <a:lnTo>
                      <a:pt x="303" y="45"/>
                    </a:lnTo>
                    <a:lnTo>
                      <a:pt x="304" y="46"/>
                    </a:lnTo>
                    <a:lnTo>
                      <a:pt x="305" y="46"/>
                    </a:lnTo>
                    <a:lnTo>
                      <a:pt x="306" y="47"/>
                    </a:lnTo>
                    <a:lnTo>
                      <a:pt x="307" y="47"/>
                    </a:lnTo>
                    <a:lnTo>
                      <a:pt x="308" y="47"/>
                    </a:lnTo>
                    <a:lnTo>
                      <a:pt x="308" y="48"/>
                    </a:lnTo>
                    <a:lnTo>
                      <a:pt x="309" y="48"/>
                    </a:lnTo>
                    <a:lnTo>
                      <a:pt x="310" y="48"/>
                    </a:lnTo>
                    <a:lnTo>
                      <a:pt x="312" y="49"/>
                    </a:lnTo>
                    <a:lnTo>
                      <a:pt x="313" y="49"/>
                    </a:lnTo>
                    <a:lnTo>
                      <a:pt x="314" y="50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8" y="51"/>
                    </a:lnTo>
                    <a:lnTo>
                      <a:pt x="318" y="50"/>
                    </a:lnTo>
                    <a:lnTo>
                      <a:pt x="319" y="51"/>
                    </a:lnTo>
                    <a:lnTo>
                      <a:pt x="320" y="51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4" y="54"/>
                    </a:lnTo>
                    <a:lnTo>
                      <a:pt x="325" y="54"/>
                    </a:lnTo>
                    <a:lnTo>
                      <a:pt x="326" y="54"/>
                    </a:lnTo>
                    <a:lnTo>
                      <a:pt x="327" y="55"/>
                    </a:lnTo>
                    <a:lnTo>
                      <a:pt x="328" y="56"/>
                    </a:lnTo>
                    <a:lnTo>
                      <a:pt x="329" y="56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2" y="57"/>
                    </a:lnTo>
                    <a:lnTo>
                      <a:pt x="333" y="58"/>
                    </a:lnTo>
                    <a:lnTo>
                      <a:pt x="333" y="59"/>
                    </a:lnTo>
                    <a:lnTo>
                      <a:pt x="334" y="61"/>
                    </a:lnTo>
                    <a:lnTo>
                      <a:pt x="335" y="62"/>
                    </a:lnTo>
                    <a:lnTo>
                      <a:pt x="336" y="63"/>
                    </a:lnTo>
                    <a:lnTo>
                      <a:pt x="337" y="63"/>
                    </a:lnTo>
                    <a:lnTo>
                      <a:pt x="338" y="64"/>
                    </a:lnTo>
                    <a:lnTo>
                      <a:pt x="339" y="65"/>
                    </a:lnTo>
                    <a:lnTo>
                      <a:pt x="339" y="66"/>
                    </a:lnTo>
                    <a:lnTo>
                      <a:pt x="340" y="67"/>
                    </a:lnTo>
                    <a:lnTo>
                      <a:pt x="341" y="68"/>
                    </a:lnTo>
                    <a:lnTo>
                      <a:pt x="341" y="69"/>
                    </a:lnTo>
                    <a:lnTo>
                      <a:pt x="341" y="70"/>
                    </a:lnTo>
                    <a:lnTo>
                      <a:pt x="342" y="70"/>
                    </a:lnTo>
                    <a:lnTo>
                      <a:pt x="342" y="71"/>
                    </a:lnTo>
                    <a:lnTo>
                      <a:pt x="343" y="72"/>
                    </a:lnTo>
                    <a:lnTo>
                      <a:pt x="343" y="73"/>
                    </a:lnTo>
                    <a:lnTo>
                      <a:pt x="343" y="74"/>
                    </a:lnTo>
                    <a:lnTo>
                      <a:pt x="343" y="75"/>
                    </a:lnTo>
                    <a:lnTo>
                      <a:pt x="343" y="76"/>
                    </a:lnTo>
                    <a:lnTo>
                      <a:pt x="343" y="79"/>
                    </a:lnTo>
                    <a:lnTo>
                      <a:pt x="344" y="80"/>
                    </a:lnTo>
                    <a:lnTo>
                      <a:pt x="345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2"/>
                    </a:lnTo>
                    <a:lnTo>
                      <a:pt x="348" y="84"/>
                    </a:lnTo>
                    <a:lnTo>
                      <a:pt x="348" y="85"/>
                    </a:lnTo>
                    <a:lnTo>
                      <a:pt x="348" y="86"/>
                    </a:lnTo>
                    <a:lnTo>
                      <a:pt x="348" y="87"/>
                    </a:lnTo>
                    <a:lnTo>
                      <a:pt x="349" y="87"/>
                    </a:lnTo>
                    <a:lnTo>
                      <a:pt x="349" y="88"/>
                    </a:lnTo>
                    <a:lnTo>
                      <a:pt x="350" y="88"/>
                    </a:lnTo>
                    <a:lnTo>
                      <a:pt x="350" y="90"/>
                    </a:lnTo>
                    <a:lnTo>
                      <a:pt x="350" y="92"/>
                    </a:lnTo>
                    <a:lnTo>
                      <a:pt x="351" y="93"/>
                    </a:lnTo>
                    <a:lnTo>
                      <a:pt x="351" y="94"/>
                    </a:lnTo>
                    <a:lnTo>
                      <a:pt x="352" y="94"/>
                    </a:lnTo>
                    <a:lnTo>
                      <a:pt x="353" y="94"/>
                    </a:lnTo>
                    <a:lnTo>
                      <a:pt x="352" y="95"/>
                    </a:lnTo>
                    <a:lnTo>
                      <a:pt x="353" y="95"/>
                    </a:lnTo>
                    <a:lnTo>
                      <a:pt x="352" y="96"/>
                    </a:lnTo>
                    <a:lnTo>
                      <a:pt x="352" y="97"/>
                    </a:lnTo>
                    <a:lnTo>
                      <a:pt x="352" y="98"/>
                    </a:lnTo>
                    <a:lnTo>
                      <a:pt x="353" y="98"/>
                    </a:lnTo>
                    <a:lnTo>
                      <a:pt x="353" y="99"/>
                    </a:lnTo>
                    <a:lnTo>
                      <a:pt x="353" y="101"/>
                    </a:lnTo>
                    <a:lnTo>
                      <a:pt x="353" y="102"/>
                    </a:lnTo>
                    <a:lnTo>
                      <a:pt x="354" y="103"/>
                    </a:lnTo>
                    <a:lnTo>
                      <a:pt x="354" y="104"/>
                    </a:lnTo>
                    <a:lnTo>
                      <a:pt x="355" y="105"/>
                    </a:lnTo>
                    <a:lnTo>
                      <a:pt x="355" y="106"/>
                    </a:lnTo>
                    <a:lnTo>
                      <a:pt x="355" y="107"/>
                    </a:lnTo>
                    <a:lnTo>
                      <a:pt x="355" y="109"/>
                    </a:lnTo>
                    <a:lnTo>
                      <a:pt x="355" y="110"/>
                    </a:lnTo>
                    <a:lnTo>
                      <a:pt x="356" y="111"/>
                    </a:lnTo>
                    <a:lnTo>
                      <a:pt x="356" y="112"/>
                    </a:lnTo>
                    <a:lnTo>
                      <a:pt x="356" y="113"/>
                    </a:lnTo>
                    <a:lnTo>
                      <a:pt x="356" y="114"/>
                    </a:lnTo>
                    <a:lnTo>
                      <a:pt x="355" y="115"/>
                    </a:lnTo>
                    <a:lnTo>
                      <a:pt x="356" y="115"/>
                    </a:lnTo>
                    <a:lnTo>
                      <a:pt x="356" y="116"/>
                    </a:lnTo>
                    <a:lnTo>
                      <a:pt x="357" y="117"/>
                    </a:lnTo>
                    <a:lnTo>
                      <a:pt x="357" y="118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7" y="121"/>
                    </a:lnTo>
                    <a:lnTo>
                      <a:pt x="356" y="123"/>
                    </a:lnTo>
                    <a:lnTo>
                      <a:pt x="357" y="124"/>
                    </a:lnTo>
                    <a:lnTo>
                      <a:pt x="356" y="124"/>
                    </a:lnTo>
                    <a:lnTo>
                      <a:pt x="357" y="125"/>
                    </a:lnTo>
                    <a:lnTo>
                      <a:pt x="357" y="126"/>
                    </a:lnTo>
                    <a:lnTo>
                      <a:pt x="357" y="127"/>
                    </a:lnTo>
                    <a:lnTo>
                      <a:pt x="358" y="127"/>
                    </a:lnTo>
                    <a:lnTo>
                      <a:pt x="358" y="128"/>
                    </a:lnTo>
                    <a:lnTo>
                      <a:pt x="358" y="129"/>
                    </a:lnTo>
                    <a:lnTo>
                      <a:pt x="358" y="130"/>
                    </a:lnTo>
                    <a:lnTo>
                      <a:pt x="358" y="133"/>
                    </a:lnTo>
                    <a:lnTo>
                      <a:pt x="358" y="135"/>
                    </a:lnTo>
                    <a:lnTo>
                      <a:pt x="358" y="137"/>
                    </a:lnTo>
                    <a:lnTo>
                      <a:pt x="358" y="138"/>
                    </a:lnTo>
                    <a:lnTo>
                      <a:pt x="359" y="138"/>
                    </a:lnTo>
                    <a:lnTo>
                      <a:pt x="360" y="138"/>
                    </a:lnTo>
                    <a:lnTo>
                      <a:pt x="361" y="139"/>
                    </a:lnTo>
                    <a:lnTo>
                      <a:pt x="360" y="139"/>
                    </a:lnTo>
                    <a:lnTo>
                      <a:pt x="360" y="141"/>
                    </a:lnTo>
                    <a:lnTo>
                      <a:pt x="360" y="143"/>
                    </a:lnTo>
                    <a:lnTo>
                      <a:pt x="360" y="145"/>
                    </a:lnTo>
                    <a:lnTo>
                      <a:pt x="360" y="147"/>
                    </a:lnTo>
                    <a:lnTo>
                      <a:pt x="361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3" y="148"/>
                    </a:lnTo>
                    <a:lnTo>
                      <a:pt x="363" y="149"/>
                    </a:lnTo>
                    <a:lnTo>
                      <a:pt x="363" y="150"/>
                    </a:lnTo>
                    <a:lnTo>
                      <a:pt x="364" y="150"/>
                    </a:lnTo>
                    <a:lnTo>
                      <a:pt x="364" y="151"/>
                    </a:lnTo>
                    <a:lnTo>
                      <a:pt x="364" y="152"/>
                    </a:lnTo>
                    <a:lnTo>
                      <a:pt x="364" y="153"/>
                    </a:lnTo>
                    <a:lnTo>
                      <a:pt x="364" y="155"/>
                    </a:lnTo>
                    <a:lnTo>
                      <a:pt x="364" y="157"/>
                    </a:lnTo>
                    <a:lnTo>
                      <a:pt x="364" y="158"/>
                    </a:lnTo>
                    <a:lnTo>
                      <a:pt x="365" y="158"/>
                    </a:lnTo>
                    <a:lnTo>
                      <a:pt x="365" y="159"/>
                    </a:lnTo>
                    <a:lnTo>
                      <a:pt x="364" y="159"/>
                    </a:lnTo>
                    <a:lnTo>
                      <a:pt x="364" y="160"/>
                    </a:lnTo>
                    <a:lnTo>
                      <a:pt x="364" y="161"/>
                    </a:lnTo>
                    <a:lnTo>
                      <a:pt x="364" y="164"/>
                    </a:lnTo>
                    <a:lnTo>
                      <a:pt x="364" y="165"/>
                    </a:lnTo>
                    <a:lnTo>
                      <a:pt x="364" y="168"/>
                    </a:lnTo>
                    <a:lnTo>
                      <a:pt x="364" y="170"/>
                    </a:lnTo>
                    <a:lnTo>
                      <a:pt x="364" y="171"/>
                    </a:lnTo>
                    <a:lnTo>
                      <a:pt x="365" y="171"/>
                    </a:lnTo>
                    <a:lnTo>
                      <a:pt x="365" y="172"/>
                    </a:lnTo>
                    <a:lnTo>
                      <a:pt x="365" y="174"/>
                    </a:lnTo>
                    <a:lnTo>
                      <a:pt x="366" y="175"/>
                    </a:lnTo>
                    <a:lnTo>
                      <a:pt x="366" y="176"/>
                    </a:lnTo>
                    <a:lnTo>
                      <a:pt x="367" y="176"/>
                    </a:lnTo>
                    <a:lnTo>
                      <a:pt x="367" y="177"/>
                    </a:lnTo>
                    <a:lnTo>
                      <a:pt x="368" y="177"/>
                    </a:lnTo>
                    <a:lnTo>
                      <a:pt x="369" y="177"/>
                    </a:lnTo>
                    <a:lnTo>
                      <a:pt x="370" y="177"/>
                    </a:lnTo>
                    <a:lnTo>
                      <a:pt x="370" y="178"/>
                    </a:lnTo>
                    <a:lnTo>
                      <a:pt x="370" y="179"/>
                    </a:lnTo>
                    <a:lnTo>
                      <a:pt x="370" y="180"/>
                    </a:lnTo>
                    <a:lnTo>
                      <a:pt x="370" y="181"/>
                    </a:lnTo>
                    <a:lnTo>
                      <a:pt x="370" y="182"/>
                    </a:lnTo>
                    <a:lnTo>
                      <a:pt x="370" y="183"/>
                    </a:lnTo>
                    <a:lnTo>
                      <a:pt x="370" y="184"/>
                    </a:lnTo>
                    <a:lnTo>
                      <a:pt x="370" y="185"/>
                    </a:lnTo>
                    <a:lnTo>
                      <a:pt x="369" y="186"/>
                    </a:lnTo>
                    <a:lnTo>
                      <a:pt x="369" y="188"/>
                    </a:lnTo>
                    <a:lnTo>
                      <a:pt x="370" y="190"/>
                    </a:lnTo>
                    <a:lnTo>
                      <a:pt x="371" y="192"/>
                    </a:lnTo>
                    <a:lnTo>
                      <a:pt x="372" y="193"/>
                    </a:lnTo>
                    <a:lnTo>
                      <a:pt x="372" y="192"/>
                    </a:lnTo>
                    <a:lnTo>
                      <a:pt x="373" y="193"/>
                    </a:lnTo>
                    <a:lnTo>
                      <a:pt x="374" y="194"/>
                    </a:lnTo>
                    <a:lnTo>
                      <a:pt x="374" y="195"/>
                    </a:lnTo>
                    <a:lnTo>
                      <a:pt x="374" y="196"/>
                    </a:lnTo>
                    <a:lnTo>
                      <a:pt x="374" y="197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5" y="200"/>
                    </a:lnTo>
                    <a:lnTo>
                      <a:pt x="375" y="201"/>
                    </a:lnTo>
                    <a:lnTo>
                      <a:pt x="375" y="203"/>
                    </a:lnTo>
                    <a:lnTo>
                      <a:pt x="375" y="204"/>
                    </a:lnTo>
                    <a:lnTo>
                      <a:pt x="375" y="205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6"/>
                    </a:lnTo>
                    <a:lnTo>
                      <a:pt x="372" y="207"/>
                    </a:lnTo>
                    <a:lnTo>
                      <a:pt x="372" y="206"/>
                    </a:lnTo>
                    <a:lnTo>
                      <a:pt x="371" y="207"/>
                    </a:lnTo>
                    <a:lnTo>
                      <a:pt x="370" y="207"/>
                    </a:lnTo>
                    <a:lnTo>
                      <a:pt x="370" y="206"/>
                    </a:lnTo>
                    <a:lnTo>
                      <a:pt x="369" y="207"/>
                    </a:lnTo>
                    <a:lnTo>
                      <a:pt x="368" y="207"/>
                    </a:lnTo>
                    <a:lnTo>
                      <a:pt x="368" y="208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09"/>
                    </a:lnTo>
                    <a:lnTo>
                      <a:pt x="365" y="208"/>
                    </a:lnTo>
                    <a:lnTo>
                      <a:pt x="364" y="207"/>
                    </a:lnTo>
                    <a:lnTo>
                      <a:pt x="363" y="206"/>
                    </a:lnTo>
                    <a:lnTo>
                      <a:pt x="362" y="206"/>
                    </a:lnTo>
                    <a:lnTo>
                      <a:pt x="362" y="205"/>
                    </a:lnTo>
                    <a:lnTo>
                      <a:pt x="361" y="205"/>
                    </a:lnTo>
                    <a:lnTo>
                      <a:pt x="361" y="206"/>
                    </a:lnTo>
                    <a:lnTo>
                      <a:pt x="360" y="206"/>
                    </a:lnTo>
                    <a:lnTo>
                      <a:pt x="359" y="207"/>
                    </a:lnTo>
                    <a:lnTo>
                      <a:pt x="359" y="208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7" y="209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4" y="210"/>
                    </a:lnTo>
                    <a:lnTo>
                      <a:pt x="353" y="210"/>
                    </a:lnTo>
                    <a:lnTo>
                      <a:pt x="352" y="210"/>
                    </a:lnTo>
                    <a:lnTo>
                      <a:pt x="352" y="209"/>
                    </a:lnTo>
                    <a:lnTo>
                      <a:pt x="351" y="209"/>
                    </a:lnTo>
                    <a:lnTo>
                      <a:pt x="350" y="208"/>
                    </a:lnTo>
                    <a:lnTo>
                      <a:pt x="350" y="207"/>
                    </a:lnTo>
                    <a:lnTo>
                      <a:pt x="349" y="207"/>
                    </a:lnTo>
                    <a:lnTo>
                      <a:pt x="349" y="206"/>
                    </a:lnTo>
                    <a:lnTo>
                      <a:pt x="349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7" y="207"/>
                    </a:lnTo>
                    <a:lnTo>
                      <a:pt x="345" y="207"/>
                    </a:lnTo>
                    <a:lnTo>
                      <a:pt x="343" y="208"/>
                    </a:lnTo>
                    <a:lnTo>
                      <a:pt x="337" y="207"/>
                    </a:lnTo>
                    <a:lnTo>
                      <a:pt x="336" y="206"/>
                    </a:lnTo>
                    <a:lnTo>
                      <a:pt x="335" y="205"/>
                    </a:lnTo>
                    <a:lnTo>
                      <a:pt x="334" y="205"/>
                    </a:lnTo>
                    <a:lnTo>
                      <a:pt x="333" y="205"/>
                    </a:lnTo>
                    <a:lnTo>
                      <a:pt x="332" y="205"/>
                    </a:lnTo>
                    <a:lnTo>
                      <a:pt x="332" y="204"/>
                    </a:lnTo>
                    <a:lnTo>
                      <a:pt x="332" y="203"/>
                    </a:lnTo>
                    <a:lnTo>
                      <a:pt x="331" y="202"/>
                    </a:lnTo>
                    <a:lnTo>
                      <a:pt x="331" y="201"/>
                    </a:lnTo>
                    <a:lnTo>
                      <a:pt x="330" y="200"/>
                    </a:lnTo>
                    <a:lnTo>
                      <a:pt x="329" y="200"/>
                    </a:lnTo>
                    <a:lnTo>
                      <a:pt x="328" y="200"/>
                    </a:lnTo>
                    <a:lnTo>
                      <a:pt x="326" y="200"/>
                    </a:lnTo>
                    <a:lnTo>
                      <a:pt x="326" y="199"/>
                    </a:lnTo>
                    <a:lnTo>
                      <a:pt x="326" y="198"/>
                    </a:lnTo>
                    <a:lnTo>
                      <a:pt x="326" y="199"/>
                    </a:lnTo>
                    <a:lnTo>
                      <a:pt x="325" y="199"/>
                    </a:lnTo>
                    <a:lnTo>
                      <a:pt x="325" y="198"/>
                    </a:lnTo>
                    <a:lnTo>
                      <a:pt x="324" y="198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9"/>
                    </a:lnTo>
                    <a:lnTo>
                      <a:pt x="322" y="198"/>
                    </a:lnTo>
                    <a:lnTo>
                      <a:pt x="321" y="198"/>
                    </a:lnTo>
                    <a:lnTo>
                      <a:pt x="320" y="198"/>
                    </a:lnTo>
                    <a:lnTo>
                      <a:pt x="319" y="198"/>
                    </a:lnTo>
                    <a:lnTo>
                      <a:pt x="319" y="197"/>
                    </a:lnTo>
                    <a:lnTo>
                      <a:pt x="318" y="198"/>
                    </a:lnTo>
                    <a:lnTo>
                      <a:pt x="317" y="197"/>
                    </a:lnTo>
                    <a:lnTo>
                      <a:pt x="316" y="198"/>
                    </a:lnTo>
                    <a:lnTo>
                      <a:pt x="316" y="197"/>
                    </a:lnTo>
                    <a:lnTo>
                      <a:pt x="316" y="198"/>
                    </a:lnTo>
                    <a:lnTo>
                      <a:pt x="315" y="197"/>
                    </a:lnTo>
                    <a:lnTo>
                      <a:pt x="315" y="198"/>
                    </a:lnTo>
                    <a:lnTo>
                      <a:pt x="314" y="198"/>
                    </a:lnTo>
                    <a:lnTo>
                      <a:pt x="313" y="198"/>
                    </a:lnTo>
                    <a:lnTo>
                      <a:pt x="312" y="198"/>
                    </a:lnTo>
                    <a:lnTo>
                      <a:pt x="312" y="197"/>
                    </a:lnTo>
                    <a:lnTo>
                      <a:pt x="311" y="197"/>
                    </a:lnTo>
                    <a:lnTo>
                      <a:pt x="310" y="196"/>
                    </a:lnTo>
                    <a:lnTo>
                      <a:pt x="310" y="195"/>
                    </a:lnTo>
                    <a:lnTo>
                      <a:pt x="310" y="194"/>
                    </a:lnTo>
                    <a:lnTo>
                      <a:pt x="309" y="194"/>
                    </a:lnTo>
                    <a:lnTo>
                      <a:pt x="308" y="194"/>
                    </a:lnTo>
                    <a:lnTo>
                      <a:pt x="307" y="194"/>
                    </a:lnTo>
                    <a:lnTo>
                      <a:pt x="307" y="193"/>
                    </a:lnTo>
                    <a:lnTo>
                      <a:pt x="306" y="193"/>
                    </a:lnTo>
                    <a:lnTo>
                      <a:pt x="305" y="193"/>
                    </a:lnTo>
                    <a:lnTo>
                      <a:pt x="304" y="192"/>
                    </a:lnTo>
                    <a:lnTo>
                      <a:pt x="303" y="192"/>
                    </a:lnTo>
                    <a:lnTo>
                      <a:pt x="302" y="193"/>
                    </a:lnTo>
                    <a:lnTo>
                      <a:pt x="302" y="192"/>
                    </a:lnTo>
                    <a:lnTo>
                      <a:pt x="301" y="192"/>
                    </a:lnTo>
                    <a:lnTo>
                      <a:pt x="300" y="193"/>
                    </a:lnTo>
                    <a:lnTo>
                      <a:pt x="299" y="194"/>
                    </a:lnTo>
                    <a:lnTo>
                      <a:pt x="298" y="194"/>
                    </a:lnTo>
                    <a:lnTo>
                      <a:pt x="297" y="194"/>
                    </a:lnTo>
                    <a:lnTo>
                      <a:pt x="296" y="194"/>
                    </a:lnTo>
                    <a:lnTo>
                      <a:pt x="295" y="194"/>
                    </a:lnTo>
                    <a:lnTo>
                      <a:pt x="294" y="194"/>
                    </a:lnTo>
                    <a:lnTo>
                      <a:pt x="293" y="194"/>
                    </a:lnTo>
                    <a:lnTo>
                      <a:pt x="292" y="194"/>
                    </a:lnTo>
                    <a:lnTo>
                      <a:pt x="286" y="194"/>
                    </a:lnTo>
                    <a:lnTo>
                      <a:pt x="284" y="194"/>
                    </a:lnTo>
                    <a:lnTo>
                      <a:pt x="280" y="193"/>
                    </a:lnTo>
                    <a:lnTo>
                      <a:pt x="279" y="193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2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69" y="192"/>
                    </a:lnTo>
                    <a:lnTo>
                      <a:pt x="268" y="192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89"/>
                    </a:lnTo>
                    <a:lnTo>
                      <a:pt x="267" y="188"/>
                    </a:lnTo>
                    <a:lnTo>
                      <a:pt x="266" y="188"/>
                    </a:lnTo>
                    <a:lnTo>
                      <a:pt x="265" y="188"/>
                    </a:lnTo>
                    <a:lnTo>
                      <a:pt x="265" y="187"/>
                    </a:lnTo>
                    <a:lnTo>
                      <a:pt x="264" y="187"/>
                    </a:lnTo>
                    <a:lnTo>
                      <a:pt x="264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2" y="187"/>
                    </a:lnTo>
                    <a:lnTo>
                      <a:pt x="262" y="188"/>
                    </a:lnTo>
                    <a:lnTo>
                      <a:pt x="261" y="188"/>
                    </a:lnTo>
                    <a:lnTo>
                      <a:pt x="261" y="187"/>
                    </a:lnTo>
                    <a:lnTo>
                      <a:pt x="260" y="186"/>
                    </a:lnTo>
                    <a:lnTo>
                      <a:pt x="261" y="186"/>
                    </a:lnTo>
                    <a:lnTo>
                      <a:pt x="261" y="185"/>
                    </a:lnTo>
                    <a:lnTo>
                      <a:pt x="261" y="184"/>
                    </a:lnTo>
                    <a:lnTo>
                      <a:pt x="260" y="184"/>
                    </a:lnTo>
                    <a:lnTo>
                      <a:pt x="259" y="184"/>
                    </a:lnTo>
                    <a:lnTo>
                      <a:pt x="259" y="185"/>
                    </a:lnTo>
                    <a:lnTo>
                      <a:pt x="258" y="186"/>
                    </a:lnTo>
                    <a:lnTo>
                      <a:pt x="257" y="185"/>
                    </a:lnTo>
                    <a:lnTo>
                      <a:pt x="254" y="184"/>
                    </a:lnTo>
                    <a:lnTo>
                      <a:pt x="253" y="184"/>
                    </a:lnTo>
                    <a:lnTo>
                      <a:pt x="251" y="184"/>
                    </a:lnTo>
                    <a:lnTo>
                      <a:pt x="245" y="183"/>
                    </a:lnTo>
                    <a:lnTo>
                      <a:pt x="242" y="183"/>
                    </a:lnTo>
                    <a:lnTo>
                      <a:pt x="242" y="181"/>
                    </a:lnTo>
                    <a:lnTo>
                      <a:pt x="241" y="180"/>
                    </a:lnTo>
                    <a:lnTo>
                      <a:pt x="241" y="179"/>
                    </a:lnTo>
                    <a:lnTo>
                      <a:pt x="240" y="179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8" y="178"/>
                    </a:lnTo>
                    <a:lnTo>
                      <a:pt x="238" y="177"/>
                    </a:lnTo>
                    <a:lnTo>
                      <a:pt x="238" y="176"/>
                    </a:lnTo>
                    <a:lnTo>
                      <a:pt x="240" y="174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1" y="171"/>
                    </a:lnTo>
                    <a:lnTo>
                      <a:pt x="241" y="170"/>
                    </a:lnTo>
                    <a:lnTo>
                      <a:pt x="240" y="169"/>
                    </a:lnTo>
                    <a:lnTo>
                      <a:pt x="239" y="168"/>
                    </a:lnTo>
                    <a:lnTo>
                      <a:pt x="238" y="167"/>
                    </a:lnTo>
                    <a:lnTo>
                      <a:pt x="238" y="166"/>
                    </a:lnTo>
                    <a:lnTo>
                      <a:pt x="237" y="166"/>
                    </a:lnTo>
                    <a:lnTo>
                      <a:pt x="236" y="167"/>
                    </a:lnTo>
                    <a:lnTo>
                      <a:pt x="235" y="167"/>
                    </a:lnTo>
                    <a:lnTo>
                      <a:pt x="235" y="168"/>
                    </a:lnTo>
                    <a:lnTo>
                      <a:pt x="234" y="168"/>
                    </a:lnTo>
                    <a:lnTo>
                      <a:pt x="233" y="168"/>
                    </a:lnTo>
                    <a:lnTo>
                      <a:pt x="233" y="169"/>
                    </a:lnTo>
                    <a:lnTo>
                      <a:pt x="232" y="169"/>
                    </a:lnTo>
                    <a:lnTo>
                      <a:pt x="229" y="166"/>
                    </a:lnTo>
                    <a:lnTo>
                      <a:pt x="224" y="173"/>
                    </a:lnTo>
                    <a:lnTo>
                      <a:pt x="217" y="172"/>
                    </a:lnTo>
                    <a:lnTo>
                      <a:pt x="217" y="173"/>
                    </a:lnTo>
                    <a:lnTo>
                      <a:pt x="217" y="174"/>
                    </a:lnTo>
                    <a:lnTo>
                      <a:pt x="216" y="175"/>
                    </a:lnTo>
                    <a:lnTo>
                      <a:pt x="216" y="176"/>
                    </a:lnTo>
                    <a:lnTo>
                      <a:pt x="216" y="177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4" y="179"/>
                    </a:lnTo>
                    <a:lnTo>
                      <a:pt x="214" y="180"/>
                    </a:lnTo>
                    <a:lnTo>
                      <a:pt x="213" y="181"/>
                    </a:lnTo>
                    <a:lnTo>
                      <a:pt x="213" y="182"/>
                    </a:lnTo>
                    <a:lnTo>
                      <a:pt x="213" y="183"/>
                    </a:lnTo>
                    <a:lnTo>
                      <a:pt x="213" y="184"/>
                    </a:lnTo>
                    <a:lnTo>
                      <a:pt x="213" y="185"/>
                    </a:lnTo>
                    <a:lnTo>
                      <a:pt x="213" y="186"/>
                    </a:lnTo>
                    <a:lnTo>
                      <a:pt x="212" y="186"/>
                    </a:lnTo>
                    <a:lnTo>
                      <a:pt x="212" y="187"/>
                    </a:lnTo>
                    <a:lnTo>
                      <a:pt x="213" y="187"/>
                    </a:lnTo>
                    <a:lnTo>
                      <a:pt x="214" y="187"/>
                    </a:lnTo>
                    <a:lnTo>
                      <a:pt x="215" y="188"/>
                    </a:lnTo>
                    <a:lnTo>
                      <a:pt x="216" y="189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19" y="192"/>
                    </a:lnTo>
                    <a:lnTo>
                      <a:pt x="220" y="192"/>
                    </a:lnTo>
                    <a:lnTo>
                      <a:pt x="220" y="193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2" y="195"/>
                    </a:lnTo>
                    <a:lnTo>
                      <a:pt x="222" y="196"/>
                    </a:lnTo>
                    <a:lnTo>
                      <a:pt x="222" y="197"/>
                    </a:lnTo>
                    <a:lnTo>
                      <a:pt x="222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2" y="201"/>
                    </a:lnTo>
                    <a:lnTo>
                      <a:pt x="222" y="202"/>
                    </a:lnTo>
                    <a:lnTo>
                      <a:pt x="221" y="201"/>
                    </a:lnTo>
                    <a:lnTo>
                      <a:pt x="220" y="201"/>
                    </a:lnTo>
                    <a:lnTo>
                      <a:pt x="219" y="202"/>
                    </a:lnTo>
                    <a:lnTo>
                      <a:pt x="219" y="201"/>
                    </a:lnTo>
                    <a:lnTo>
                      <a:pt x="218" y="201"/>
                    </a:lnTo>
                    <a:lnTo>
                      <a:pt x="218" y="200"/>
                    </a:lnTo>
                    <a:lnTo>
                      <a:pt x="218" y="199"/>
                    </a:lnTo>
                    <a:lnTo>
                      <a:pt x="217" y="199"/>
                    </a:lnTo>
                    <a:lnTo>
                      <a:pt x="216" y="199"/>
                    </a:lnTo>
                    <a:lnTo>
                      <a:pt x="216" y="198"/>
                    </a:lnTo>
                    <a:lnTo>
                      <a:pt x="215" y="198"/>
                    </a:lnTo>
                    <a:lnTo>
                      <a:pt x="214" y="197"/>
                    </a:lnTo>
                    <a:lnTo>
                      <a:pt x="213" y="197"/>
                    </a:lnTo>
                    <a:lnTo>
                      <a:pt x="213" y="198"/>
                    </a:lnTo>
                    <a:lnTo>
                      <a:pt x="213" y="199"/>
                    </a:lnTo>
                    <a:lnTo>
                      <a:pt x="212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10" y="206"/>
                    </a:lnTo>
                    <a:lnTo>
                      <a:pt x="211" y="206"/>
                    </a:lnTo>
                    <a:lnTo>
                      <a:pt x="210" y="207"/>
                    </a:lnTo>
                    <a:lnTo>
                      <a:pt x="209" y="208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09" y="211"/>
                    </a:lnTo>
                    <a:lnTo>
                      <a:pt x="210" y="212"/>
                    </a:lnTo>
                    <a:lnTo>
                      <a:pt x="211" y="212"/>
                    </a:lnTo>
                    <a:lnTo>
                      <a:pt x="212" y="212"/>
                    </a:lnTo>
                    <a:lnTo>
                      <a:pt x="212" y="213"/>
                    </a:lnTo>
                    <a:lnTo>
                      <a:pt x="213" y="213"/>
                    </a:lnTo>
                    <a:lnTo>
                      <a:pt x="214" y="214"/>
                    </a:lnTo>
                    <a:lnTo>
                      <a:pt x="214" y="215"/>
                    </a:lnTo>
                    <a:lnTo>
                      <a:pt x="213" y="216"/>
                    </a:lnTo>
                    <a:lnTo>
                      <a:pt x="214" y="216"/>
                    </a:lnTo>
                    <a:lnTo>
                      <a:pt x="214" y="217"/>
                    </a:lnTo>
                    <a:lnTo>
                      <a:pt x="214" y="218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20"/>
                    </a:lnTo>
                    <a:lnTo>
                      <a:pt x="212" y="221"/>
                    </a:lnTo>
                    <a:lnTo>
                      <a:pt x="211" y="221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9" y="223"/>
                    </a:lnTo>
                    <a:lnTo>
                      <a:pt x="208" y="224"/>
                    </a:lnTo>
                    <a:lnTo>
                      <a:pt x="209" y="224"/>
                    </a:lnTo>
                    <a:lnTo>
                      <a:pt x="210" y="225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7" y="228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4" y="232"/>
                    </a:lnTo>
                    <a:lnTo>
                      <a:pt x="202" y="233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200" y="232"/>
                    </a:lnTo>
                    <a:lnTo>
                      <a:pt x="199" y="232"/>
                    </a:lnTo>
                    <a:lnTo>
                      <a:pt x="198" y="231"/>
                    </a:lnTo>
                    <a:lnTo>
                      <a:pt x="197" y="231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5" y="230"/>
                    </a:lnTo>
                    <a:lnTo>
                      <a:pt x="194" y="230"/>
                    </a:lnTo>
                    <a:lnTo>
                      <a:pt x="193" y="230"/>
                    </a:lnTo>
                    <a:lnTo>
                      <a:pt x="192" y="231"/>
                    </a:lnTo>
                    <a:lnTo>
                      <a:pt x="193" y="232"/>
                    </a:lnTo>
                    <a:lnTo>
                      <a:pt x="193" y="234"/>
                    </a:lnTo>
                    <a:lnTo>
                      <a:pt x="193" y="235"/>
                    </a:lnTo>
                    <a:lnTo>
                      <a:pt x="192" y="235"/>
                    </a:lnTo>
                    <a:lnTo>
                      <a:pt x="191" y="235"/>
                    </a:lnTo>
                    <a:lnTo>
                      <a:pt x="191" y="234"/>
                    </a:lnTo>
                    <a:lnTo>
                      <a:pt x="190" y="236"/>
                    </a:lnTo>
                    <a:lnTo>
                      <a:pt x="190" y="235"/>
                    </a:lnTo>
                    <a:lnTo>
                      <a:pt x="189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7" y="234"/>
                    </a:lnTo>
                    <a:lnTo>
                      <a:pt x="186" y="233"/>
                    </a:lnTo>
                    <a:lnTo>
                      <a:pt x="185" y="232"/>
                    </a:lnTo>
                    <a:lnTo>
                      <a:pt x="186" y="231"/>
                    </a:lnTo>
                    <a:lnTo>
                      <a:pt x="185" y="231"/>
                    </a:lnTo>
                    <a:lnTo>
                      <a:pt x="185" y="230"/>
                    </a:lnTo>
                    <a:lnTo>
                      <a:pt x="185" y="229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6" y="224"/>
                    </a:lnTo>
                    <a:lnTo>
                      <a:pt x="188" y="222"/>
                    </a:lnTo>
                    <a:lnTo>
                      <a:pt x="189" y="221"/>
                    </a:lnTo>
                    <a:lnTo>
                      <a:pt x="190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7"/>
                    </a:lnTo>
                    <a:lnTo>
                      <a:pt x="189" y="217"/>
                    </a:lnTo>
                    <a:lnTo>
                      <a:pt x="188" y="217"/>
                    </a:lnTo>
                    <a:lnTo>
                      <a:pt x="188" y="218"/>
                    </a:lnTo>
                    <a:lnTo>
                      <a:pt x="187" y="218"/>
                    </a:lnTo>
                    <a:lnTo>
                      <a:pt x="187" y="217"/>
                    </a:lnTo>
                    <a:lnTo>
                      <a:pt x="186" y="217"/>
                    </a:lnTo>
                    <a:lnTo>
                      <a:pt x="186" y="216"/>
                    </a:lnTo>
                    <a:lnTo>
                      <a:pt x="185" y="216"/>
                    </a:lnTo>
                    <a:lnTo>
                      <a:pt x="185" y="214"/>
                    </a:lnTo>
                    <a:lnTo>
                      <a:pt x="186" y="213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3" y="211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1" y="210"/>
                    </a:lnTo>
                    <a:lnTo>
                      <a:pt x="181" y="209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79" y="207"/>
                    </a:lnTo>
                    <a:lnTo>
                      <a:pt x="176" y="208"/>
                    </a:lnTo>
                    <a:lnTo>
                      <a:pt x="171" y="209"/>
                    </a:lnTo>
                    <a:lnTo>
                      <a:pt x="166" y="212"/>
                    </a:lnTo>
                    <a:lnTo>
                      <a:pt x="164" y="203"/>
                    </a:lnTo>
                    <a:lnTo>
                      <a:pt x="162" y="203"/>
                    </a:lnTo>
                    <a:lnTo>
                      <a:pt x="158" y="205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5" y="211"/>
                    </a:lnTo>
                    <a:lnTo>
                      <a:pt x="154" y="212"/>
                    </a:lnTo>
                    <a:lnTo>
                      <a:pt x="153" y="212"/>
                    </a:lnTo>
                    <a:lnTo>
                      <a:pt x="152" y="213"/>
                    </a:lnTo>
                    <a:lnTo>
                      <a:pt x="151" y="213"/>
                    </a:lnTo>
                    <a:lnTo>
                      <a:pt x="150" y="212"/>
                    </a:lnTo>
                    <a:lnTo>
                      <a:pt x="149" y="211"/>
                    </a:lnTo>
                    <a:lnTo>
                      <a:pt x="148" y="210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6" y="211"/>
                    </a:lnTo>
                    <a:lnTo>
                      <a:pt x="145" y="211"/>
                    </a:lnTo>
                    <a:lnTo>
                      <a:pt x="144" y="211"/>
                    </a:lnTo>
                    <a:lnTo>
                      <a:pt x="143" y="212"/>
                    </a:lnTo>
                    <a:lnTo>
                      <a:pt x="143" y="213"/>
                    </a:lnTo>
                    <a:lnTo>
                      <a:pt x="142" y="213"/>
                    </a:lnTo>
                    <a:lnTo>
                      <a:pt x="141" y="214"/>
                    </a:lnTo>
                    <a:lnTo>
                      <a:pt x="140" y="214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3"/>
                    </a:lnTo>
                    <a:lnTo>
                      <a:pt x="137" y="213"/>
                    </a:lnTo>
                    <a:lnTo>
                      <a:pt x="136" y="212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4" y="207"/>
                    </a:lnTo>
                    <a:lnTo>
                      <a:pt x="134" y="206"/>
                    </a:lnTo>
                    <a:lnTo>
                      <a:pt x="134" y="205"/>
                    </a:lnTo>
                    <a:lnTo>
                      <a:pt x="134" y="204"/>
                    </a:lnTo>
                    <a:lnTo>
                      <a:pt x="135" y="203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0" y="198"/>
                    </a:lnTo>
                    <a:lnTo>
                      <a:pt x="131" y="198"/>
                    </a:lnTo>
                    <a:lnTo>
                      <a:pt x="130" y="198"/>
                    </a:lnTo>
                    <a:lnTo>
                      <a:pt x="127" y="198"/>
                    </a:lnTo>
                    <a:lnTo>
                      <a:pt x="126" y="198"/>
                    </a:lnTo>
                    <a:lnTo>
                      <a:pt x="125" y="198"/>
                    </a:lnTo>
                    <a:lnTo>
                      <a:pt x="125" y="197"/>
                    </a:lnTo>
                    <a:lnTo>
                      <a:pt x="124" y="197"/>
                    </a:lnTo>
                    <a:lnTo>
                      <a:pt x="123" y="196"/>
                    </a:lnTo>
                    <a:lnTo>
                      <a:pt x="122" y="196"/>
                    </a:lnTo>
                    <a:lnTo>
                      <a:pt x="121" y="196"/>
                    </a:lnTo>
                    <a:lnTo>
                      <a:pt x="120" y="196"/>
                    </a:lnTo>
                    <a:lnTo>
                      <a:pt x="119" y="196"/>
                    </a:lnTo>
                    <a:lnTo>
                      <a:pt x="116" y="196"/>
                    </a:lnTo>
                    <a:lnTo>
                      <a:pt x="114" y="196"/>
                    </a:lnTo>
                    <a:lnTo>
                      <a:pt x="113" y="196"/>
                    </a:lnTo>
                    <a:lnTo>
                      <a:pt x="113" y="195"/>
                    </a:lnTo>
                    <a:lnTo>
                      <a:pt x="114" y="194"/>
                    </a:lnTo>
                    <a:lnTo>
                      <a:pt x="113" y="193"/>
                    </a:lnTo>
                    <a:lnTo>
                      <a:pt x="114" y="193"/>
                    </a:lnTo>
                    <a:lnTo>
                      <a:pt x="114" y="192"/>
                    </a:lnTo>
                    <a:lnTo>
                      <a:pt x="114" y="191"/>
                    </a:lnTo>
                    <a:lnTo>
                      <a:pt x="113" y="190"/>
                    </a:lnTo>
                    <a:lnTo>
                      <a:pt x="114" y="187"/>
                    </a:lnTo>
                    <a:lnTo>
                      <a:pt x="113" y="186"/>
                    </a:lnTo>
                    <a:lnTo>
                      <a:pt x="114" y="186"/>
                    </a:lnTo>
                    <a:lnTo>
                      <a:pt x="114" y="185"/>
                    </a:lnTo>
                    <a:lnTo>
                      <a:pt x="114" y="184"/>
                    </a:lnTo>
                    <a:lnTo>
                      <a:pt x="114" y="182"/>
                    </a:lnTo>
                    <a:lnTo>
                      <a:pt x="114" y="181"/>
                    </a:lnTo>
                    <a:lnTo>
                      <a:pt x="113" y="180"/>
                    </a:lnTo>
                    <a:lnTo>
                      <a:pt x="114" y="180"/>
                    </a:lnTo>
                    <a:lnTo>
                      <a:pt x="114" y="179"/>
                    </a:lnTo>
                    <a:lnTo>
                      <a:pt x="115" y="179"/>
                    </a:lnTo>
                    <a:lnTo>
                      <a:pt x="116" y="179"/>
                    </a:lnTo>
                    <a:lnTo>
                      <a:pt x="118" y="180"/>
                    </a:lnTo>
                    <a:lnTo>
                      <a:pt x="119" y="180"/>
                    </a:lnTo>
                    <a:lnTo>
                      <a:pt x="120" y="180"/>
                    </a:lnTo>
                    <a:lnTo>
                      <a:pt x="120" y="181"/>
                    </a:lnTo>
                    <a:lnTo>
                      <a:pt x="121" y="181"/>
                    </a:lnTo>
                    <a:lnTo>
                      <a:pt x="121" y="180"/>
                    </a:lnTo>
                    <a:lnTo>
                      <a:pt x="122" y="180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78"/>
                    </a:lnTo>
                    <a:lnTo>
                      <a:pt x="123" y="177"/>
                    </a:lnTo>
                    <a:lnTo>
                      <a:pt x="123" y="176"/>
                    </a:lnTo>
                    <a:lnTo>
                      <a:pt x="124" y="176"/>
                    </a:lnTo>
                    <a:lnTo>
                      <a:pt x="123" y="176"/>
                    </a:lnTo>
                    <a:lnTo>
                      <a:pt x="123" y="175"/>
                    </a:lnTo>
                    <a:lnTo>
                      <a:pt x="124" y="173"/>
                    </a:lnTo>
                    <a:lnTo>
                      <a:pt x="124" y="172"/>
                    </a:lnTo>
                    <a:lnTo>
                      <a:pt x="123" y="172"/>
                    </a:lnTo>
                    <a:lnTo>
                      <a:pt x="123" y="170"/>
                    </a:lnTo>
                    <a:lnTo>
                      <a:pt x="123" y="169"/>
                    </a:lnTo>
                    <a:lnTo>
                      <a:pt x="123" y="168"/>
                    </a:lnTo>
                    <a:lnTo>
                      <a:pt x="123" y="167"/>
                    </a:lnTo>
                    <a:lnTo>
                      <a:pt x="123" y="166"/>
                    </a:lnTo>
                    <a:lnTo>
                      <a:pt x="122" y="166"/>
                    </a:lnTo>
                    <a:lnTo>
                      <a:pt x="123" y="166"/>
                    </a:lnTo>
                    <a:lnTo>
                      <a:pt x="128" y="158"/>
                    </a:lnTo>
                    <a:lnTo>
                      <a:pt x="131" y="157"/>
                    </a:lnTo>
                    <a:lnTo>
                      <a:pt x="134" y="155"/>
                    </a:lnTo>
                    <a:lnTo>
                      <a:pt x="137" y="152"/>
                    </a:lnTo>
                    <a:lnTo>
                      <a:pt x="137" y="149"/>
                    </a:lnTo>
                    <a:lnTo>
                      <a:pt x="140" y="146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2"/>
                    </a:lnTo>
                    <a:lnTo>
                      <a:pt x="150" y="142"/>
                    </a:lnTo>
                    <a:lnTo>
                      <a:pt x="148" y="136"/>
                    </a:lnTo>
                    <a:lnTo>
                      <a:pt x="150" y="130"/>
                    </a:lnTo>
                    <a:lnTo>
                      <a:pt x="149" y="130"/>
                    </a:lnTo>
                    <a:lnTo>
                      <a:pt x="149" y="131"/>
                    </a:lnTo>
                    <a:lnTo>
                      <a:pt x="148" y="131"/>
                    </a:lnTo>
                    <a:lnTo>
                      <a:pt x="147" y="130"/>
                    </a:lnTo>
                    <a:lnTo>
                      <a:pt x="146" y="129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7"/>
                    </a:lnTo>
                    <a:lnTo>
                      <a:pt x="141" y="127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40" y="129"/>
                    </a:lnTo>
                    <a:lnTo>
                      <a:pt x="139" y="130"/>
                    </a:lnTo>
                    <a:lnTo>
                      <a:pt x="138" y="130"/>
                    </a:lnTo>
                    <a:lnTo>
                      <a:pt x="137" y="130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5" y="130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3" y="131"/>
                    </a:lnTo>
                    <a:lnTo>
                      <a:pt x="132" y="131"/>
                    </a:lnTo>
                    <a:lnTo>
                      <a:pt x="131" y="132"/>
                    </a:lnTo>
                    <a:lnTo>
                      <a:pt x="130" y="132"/>
                    </a:lnTo>
                    <a:lnTo>
                      <a:pt x="129" y="132"/>
                    </a:lnTo>
                    <a:lnTo>
                      <a:pt x="128" y="132"/>
                    </a:lnTo>
                    <a:lnTo>
                      <a:pt x="127" y="132"/>
                    </a:lnTo>
                    <a:lnTo>
                      <a:pt x="126" y="132"/>
                    </a:lnTo>
                    <a:lnTo>
                      <a:pt x="126" y="136"/>
                    </a:lnTo>
                    <a:lnTo>
                      <a:pt x="121" y="136"/>
                    </a:lnTo>
                    <a:lnTo>
                      <a:pt x="117" y="137"/>
                    </a:lnTo>
                    <a:lnTo>
                      <a:pt x="115" y="136"/>
                    </a:lnTo>
                    <a:lnTo>
                      <a:pt x="110" y="137"/>
                    </a:lnTo>
                    <a:lnTo>
                      <a:pt x="110" y="138"/>
                    </a:lnTo>
                    <a:lnTo>
                      <a:pt x="108" y="138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5" y="137"/>
                    </a:lnTo>
                    <a:lnTo>
                      <a:pt x="105" y="138"/>
                    </a:lnTo>
                    <a:lnTo>
                      <a:pt x="104" y="139"/>
                    </a:lnTo>
                    <a:lnTo>
                      <a:pt x="103" y="140"/>
                    </a:lnTo>
                    <a:lnTo>
                      <a:pt x="102" y="140"/>
                    </a:lnTo>
                    <a:lnTo>
                      <a:pt x="101" y="141"/>
                    </a:lnTo>
                    <a:lnTo>
                      <a:pt x="99" y="142"/>
                    </a:lnTo>
                    <a:lnTo>
                      <a:pt x="98" y="142"/>
                    </a:lnTo>
                    <a:lnTo>
                      <a:pt x="97" y="141"/>
                    </a:lnTo>
                    <a:lnTo>
                      <a:pt x="96" y="141"/>
                    </a:lnTo>
                    <a:lnTo>
                      <a:pt x="95" y="141"/>
                    </a:lnTo>
                    <a:lnTo>
                      <a:pt x="94" y="140"/>
                    </a:lnTo>
                    <a:lnTo>
                      <a:pt x="94" y="139"/>
                    </a:lnTo>
                    <a:lnTo>
                      <a:pt x="93" y="139"/>
                    </a:lnTo>
                    <a:lnTo>
                      <a:pt x="92" y="138"/>
                    </a:lnTo>
                    <a:lnTo>
                      <a:pt x="91" y="138"/>
                    </a:lnTo>
                    <a:lnTo>
                      <a:pt x="91" y="139"/>
                    </a:lnTo>
                    <a:lnTo>
                      <a:pt x="89" y="138"/>
                    </a:lnTo>
                    <a:lnTo>
                      <a:pt x="88" y="139"/>
                    </a:lnTo>
                    <a:lnTo>
                      <a:pt x="88" y="140"/>
                    </a:lnTo>
                    <a:lnTo>
                      <a:pt x="88" y="141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6" y="143"/>
                    </a:lnTo>
                    <a:lnTo>
                      <a:pt x="87" y="143"/>
                    </a:lnTo>
                    <a:lnTo>
                      <a:pt x="87" y="144"/>
                    </a:lnTo>
                    <a:lnTo>
                      <a:pt x="86" y="144"/>
                    </a:lnTo>
                    <a:lnTo>
                      <a:pt x="85" y="144"/>
                    </a:lnTo>
                    <a:lnTo>
                      <a:pt x="86" y="145"/>
                    </a:lnTo>
                    <a:lnTo>
                      <a:pt x="86" y="146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87" y="148"/>
                    </a:lnTo>
                    <a:lnTo>
                      <a:pt x="88" y="148"/>
                    </a:lnTo>
                    <a:lnTo>
                      <a:pt x="88" y="147"/>
                    </a:lnTo>
                    <a:lnTo>
                      <a:pt x="88" y="148"/>
                    </a:lnTo>
                    <a:lnTo>
                      <a:pt x="87" y="149"/>
                    </a:lnTo>
                    <a:lnTo>
                      <a:pt x="86" y="149"/>
                    </a:lnTo>
                    <a:lnTo>
                      <a:pt x="86" y="150"/>
                    </a:lnTo>
                    <a:lnTo>
                      <a:pt x="85" y="150"/>
                    </a:lnTo>
                    <a:lnTo>
                      <a:pt x="85" y="151"/>
                    </a:lnTo>
                    <a:lnTo>
                      <a:pt x="84" y="151"/>
                    </a:lnTo>
                    <a:lnTo>
                      <a:pt x="84" y="150"/>
                    </a:lnTo>
                    <a:lnTo>
                      <a:pt x="83" y="150"/>
                    </a:lnTo>
                    <a:lnTo>
                      <a:pt x="83" y="149"/>
                    </a:lnTo>
                    <a:lnTo>
                      <a:pt x="82" y="149"/>
                    </a:lnTo>
                    <a:lnTo>
                      <a:pt x="81" y="149"/>
                    </a:lnTo>
                    <a:lnTo>
                      <a:pt x="80" y="149"/>
                    </a:lnTo>
                    <a:lnTo>
                      <a:pt x="81" y="150"/>
                    </a:lnTo>
                    <a:lnTo>
                      <a:pt x="80" y="150"/>
                    </a:lnTo>
                    <a:lnTo>
                      <a:pt x="79" y="151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8" y="152"/>
                    </a:lnTo>
                    <a:lnTo>
                      <a:pt x="77" y="153"/>
                    </a:lnTo>
                    <a:lnTo>
                      <a:pt x="77" y="154"/>
                    </a:lnTo>
                    <a:lnTo>
                      <a:pt x="78" y="154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7"/>
                    </a:lnTo>
                    <a:lnTo>
                      <a:pt x="74" y="157"/>
                    </a:lnTo>
                    <a:lnTo>
                      <a:pt x="74" y="158"/>
                    </a:lnTo>
                    <a:lnTo>
                      <a:pt x="73" y="159"/>
                    </a:lnTo>
                    <a:lnTo>
                      <a:pt x="72" y="159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9" y="159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4" y="159"/>
                    </a:lnTo>
                    <a:lnTo>
                      <a:pt x="64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2" y="162"/>
                    </a:lnTo>
                    <a:lnTo>
                      <a:pt x="61" y="161"/>
                    </a:lnTo>
                    <a:lnTo>
                      <a:pt x="60" y="161"/>
                    </a:lnTo>
                    <a:lnTo>
                      <a:pt x="60" y="162"/>
                    </a:lnTo>
                    <a:lnTo>
                      <a:pt x="59" y="163"/>
                    </a:lnTo>
                    <a:lnTo>
                      <a:pt x="58" y="163"/>
                    </a:lnTo>
                    <a:lnTo>
                      <a:pt x="58" y="164"/>
                    </a:lnTo>
                    <a:lnTo>
                      <a:pt x="59" y="164"/>
                    </a:lnTo>
                    <a:lnTo>
                      <a:pt x="59" y="165"/>
                    </a:lnTo>
                    <a:lnTo>
                      <a:pt x="58" y="165"/>
                    </a:lnTo>
                    <a:lnTo>
                      <a:pt x="57" y="166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6" y="163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4" y="163"/>
                    </a:lnTo>
                    <a:lnTo>
                      <a:pt x="54" y="164"/>
                    </a:lnTo>
                    <a:lnTo>
                      <a:pt x="53" y="164"/>
                    </a:lnTo>
                    <a:lnTo>
                      <a:pt x="52" y="165"/>
                    </a:lnTo>
                    <a:lnTo>
                      <a:pt x="52" y="166"/>
                    </a:lnTo>
                    <a:lnTo>
                      <a:pt x="51" y="166"/>
                    </a:lnTo>
                    <a:lnTo>
                      <a:pt x="51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6" y="170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5" y="166"/>
                    </a:lnTo>
                    <a:lnTo>
                      <a:pt x="44" y="166"/>
                    </a:lnTo>
                    <a:lnTo>
                      <a:pt x="43" y="166"/>
                    </a:lnTo>
                    <a:lnTo>
                      <a:pt x="43" y="165"/>
                    </a:lnTo>
                    <a:lnTo>
                      <a:pt x="43" y="166"/>
                    </a:lnTo>
                    <a:lnTo>
                      <a:pt x="42" y="166"/>
                    </a:lnTo>
                    <a:lnTo>
                      <a:pt x="41" y="166"/>
                    </a:lnTo>
                    <a:lnTo>
                      <a:pt x="40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8" y="165"/>
                    </a:lnTo>
                    <a:lnTo>
                      <a:pt x="37" y="165"/>
                    </a:lnTo>
                    <a:lnTo>
                      <a:pt x="36" y="165"/>
                    </a:lnTo>
                    <a:lnTo>
                      <a:pt x="35" y="165"/>
                    </a:lnTo>
                    <a:lnTo>
                      <a:pt x="35" y="166"/>
                    </a:lnTo>
                    <a:lnTo>
                      <a:pt x="35" y="165"/>
                    </a:lnTo>
                    <a:lnTo>
                      <a:pt x="34" y="165"/>
                    </a:lnTo>
                    <a:lnTo>
                      <a:pt x="33" y="166"/>
                    </a:lnTo>
                    <a:lnTo>
                      <a:pt x="31" y="166"/>
                    </a:lnTo>
                    <a:lnTo>
                      <a:pt x="30" y="165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8" y="164"/>
                    </a:lnTo>
                    <a:lnTo>
                      <a:pt x="27" y="164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6" y="160"/>
                    </a:lnTo>
                    <a:lnTo>
                      <a:pt x="25" y="161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4" y="159"/>
                    </a:lnTo>
                    <a:lnTo>
                      <a:pt x="23" y="160"/>
                    </a:lnTo>
                    <a:lnTo>
                      <a:pt x="21" y="160"/>
                    </a:lnTo>
                    <a:lnTo>
                      <a:pt x="21" y="159"/>
                    </a:lnTo>
                    <a:lnTo>
                      <a:pt x="21" y="158"/>
                    </a:lnTo>
                    <a:lnTo>
                      <a:pt x="21" y="157"/>
                    </a:lnTo>
                    <a:lnTo>
                      <a:pt x="21" y="156"/>
                    </a:lnTo>
                    <a:lnTo>
                      <a:pt x="20" y="156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3" y="156"/>
                    </a:lnTo>
                    <a:lnTo>
                      <a:pt x="12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0" y="153"/>
                    </a:lnTo>
                    <a:lnTo>
                      <a:pt x="10" y="152"/>
                    </a:lnTo>
                    <a:lnTo>
                      <a:pt x="10" y="150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11" y="148"/>
                    </a:lnTo>
                    <a:lnTo>
                      <a:pt x="11" y="147"/>
                    </a:lnTo>
                    <a:lnTo>
                      <a:pt x="11" y="146"/>
                    </a:lnTo>
                    <a:lnTo>
                      <a:pt x="10" y="146"/>
                    </a:lnTo>
                    <a:lnTo>
                      <a:pt x="10" y="147"/>
                    </a:lnTo>
                    <a:lnTo>
                      <a:pt x="9" y="147"/>
                    </a:lnTo>
                    <a:lnTo>
                      <a:pt x="8" y="148"/>
                    </a:lnTo>
                    <a:lnTo>
                      <a:pt x="7" y="147"/>
                    </a:lnTo>
                    <a:lnTo>
                      <a:pt x="6" y="148"/>
                    </a:lnTo>
                    <a:lnTo>
                      <a:pt x="6" y="149"/>
                    </a:lnTo>
                    <a:lnTo>
                      <a:pt x="6" y="150"/>
                    </a:lnTo>
                    <a:lnTo>
                      <a:pt x="5" y="150"/>
                    </a:lnTo>
                    <a:lnTo>
                      <a:pt x="5" y="151"/>
                    </a:lnTo>
                    <a:lnTo>
                      <a:pt x="4" y="150"/>
                    </a:lnTo>
                    <a:lnTo>
                      <a:pt x="3" y="149"/>
                    </a:lnTo>
                    <a:lnTo>
                      <a:pt x="2" y="149"/>
                    </a:lnTo>
                    <a:lnTo>
                      <a:pt x="2" y="148"/>
                    </a:lnTo>
                    <a:lnTo>
                      <a:pt x="1" y="149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204852" name="Freeform 248"/>
            <p:cNvSpPr>
              <a:spLocks/>
            </p:cNvSpPr>
            <p:nvPr/>
          </p:nvSpPr>
          <p:spPr bwMode="auto">
            <a:xfrm>
              <a:off x="2935288" y="2127250"/>
              <a:ext cx="290512" cy="757238"/>
            </a:xfrm>
            <a:custGeom>
              <a:avLst/>
              <a:gdLst>
                <a:gd name="T0" fmla="*/ 2147483646 w 183"/>
                <a:gd name="T1" fmla="*/ 0 h 477"/>
                <a:gd name="T2" fmla="*/ 2147483646 w 183"/>
                <a:gd name="T3" fmla="*/ 2147483646 h 477"/>
                <a:gd name="T4" fmla="*/ 2147483646 w 183"/>
                <a:gd name="T5" fmla="*/ 2147483646 h 477"/>
                <a:gd name="T6" fmla="*/ 2147483646 w 183"/>
                <a:gd name="T7" fmla="*/ 2147483646 h 477"/>
                <a:gd name="T8" fmla="*/ 2147483646 w 183"/>
                <a:gd name="T9" fmla="*/ 2147483646 h 477"/>
                <a:gd name="T10" fmla="*/ 2147483646 w 183"/>
                <a:gd name="T11" fmla="*/ 2147483646 h 477"/>
                <a:gd name="T12" fmla="*/ 2147483646 w 183"/>
                <a:gd name="T13" fmla="*/ 2147483646 h 477"/>
                <a:gd name="T14" fmla="*/ 2147483646 w 183"/>
                <a:gd name="T15" fmla="*/ 2147483646 h 477"/>
                <a:gd name="T16" fmla="*/ 2147483646 w 183"/>
                <a:gd name="T17" fmla="*/ 2147483646 h 477"/>
                <a:gd name="T18" fmla="*/ 2147483646 w 183"/>
                <a:gd name="T19" fmla="*/ 2147483646 h 477"/>
                <a:gd name="T20" fmla="*/ 2147483646 w 183"/>
                <a:gd name="T21" fmla="*/ 2147483646 h 477"/>
                <a:gd name="T22" fmla="*/ 2147483646 w 183"/>
                <a:gd name="T23" fmla="*/ 2147483646 h 477"/>
                <a:gd name="T24" fmla="*/ 2147483646 w 183"/>
                <a:gd name="T25" fmla="*/ 2147483646 h 477"/>
                <a:gd name="T26" fmla="*/ 2147483646 w 183"/>
                <a:gd name="T27" fmla="*/ 2147483646 h 477"/>
                <a:gd name="T28" fmla="*/ 2147483646 w 183"/>
                <a:gd name="T29" fmla="*/ 2147483646 h 477"/>
                <a:gd name="T30" fmla="*/ 2147483646 w 183"/>
                <a:gd name="T31" fmla="*/ 2147483646 h 477"/>
                <a:gd name="T32" fmla="*/ 2147483646 w 183"/>
                <a:gd name="T33" fmla="*/ 2147483646 h 477"/>
                <a:gd name="T34" fmla="*/ 2147483646 w 183"/>
                <a:gd name="T35" fmla="*/ 2147483646 h 4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3" h="477">
                  <a:moveTo>
                    <a:pt x="106" y="0"/>
                  </a:moveTo>
                  <a:cubicBezTo>
                    <a:pt x="97" y="7"/>
                    <a:pt x="88" y="14"/>
                    <a:pt x="79" y="21"/>
                  </a:cubicBezTo>
                  <a:cubicBezTo>
                    <a:pt x="73" y="34"/>
                    <a:pt x="61" y="41"/>
                    <a:pt x="53" y="52"/>
                  </a:cubicBezTo>
                  <a:cubicBezTo>
                    <a:pt x="51" y="62"/>
                    <a:pt x="41" y="62"/>
                    <a:pt x="34" y="69"/>
                  </a:cubicBezTo>
                  <a:cubicBezTo>
                    <a:pt x="28" y="75"/>
                    <a:pt x="25" y="82"/>
                    <a:pt x="20" y="88"/>
                  </a:cubicBezTo>
                  <a:cubicBezTo>
                    <a:pt x="19" y="94"/>
                    <a:pt x="17" y="100"/>
                    <a:pt x="14" y="106"/>
                  </a:cubicBezTo>
                  <a:cubicBezTo>
                    <a:pt x="12" y="117"/>
                    <a:pt x="9" y="125"/>
                    <a:pt x="8" y="136"/>
                  </a:cubicBezTo>
                  <a:cubicBezTo>
                    <a:pt x="12" y="172"/>
                    <a:pt x="0" y="226"/>
                    <a:pt x="16" y="259"/>
                  </a:cubicBezTo>
                  <a:cubicBezTo>
                    <a:pt x="17" y="266"/>
                    <a:pt x="19" y="267"/>
                    <a:pt x="25" y="271"/>
                  </a:cubicBezTo>
                  <a:cubicBezTo>
                    <a:pt x="27" y="281"/>
                    <a:pt x="27" y="290"/>
                    <a:pt x="29" y="300"/>
                  </a:cubicBezTo>
                  <a:cubicBezTo>
                    <a:pt x="30" y="306"/>
                    <a:pt x="38" y="313"/>
                    <a:pt x="41" y="319"/>
                  </a:cubicBezTo>
                  <a:cubicBezTo>
                    <a:pt x="45" y="329"/>
                    <a:pt x="45" y="338"/>
                    <a:pt x="58" y="340"/>
                  </a:cubicBezTo>
                  <a:cubicBezTo>
                    <a:pt x="74" y="340"/>
                    <a:pt x="90" y="340"/>
                    <a:pt x="106" y="339"/>
                  </a:cubicBezTo>
                  <a:cubicBezTo>
                    <a:pt x="114" y="339"/>
                    <a:pt x="127" y="328"/>
                    <a:pt x="127" y="328"/>
                  </a:cubicBezTo>
                  <a:cubicBezTo>
                    <a:pt x="141" y="330"/>
                    <a:pt x="146" y="335"/>
                    <a:pt x="158" y="337"/>
                  </a:cubicBezTo>
                  <a:cubicBezTo>
                    <a:pt x="166" y="345"/>
                    <a:pt x="171" y="349"/>
                    <a:pt x="178" y="358"/>
                  </a:cubicBezTo>
                  <a:cubicBezTo>
                    <a:pt x="180" y="389"/>
                    <a:pt x="183" y="419"/>
                    <a:pt x="179" y="450"/>
                  </a:cubicBezTo>
                  <a:cubicBezTo>
                    <a:pt x="177" y="461"/>
                    <a:pt x="161" y="468"/>
                    <a:pt x="161" y="477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53" name="Freeform 249"/>
            <p:cNvSpPr>
              <a:spLocks/>
            </p:cNvSpPr>
            <p:nvPr/>
          </p:nvSpPr>
          <p:spPr bwMode="auto">
            <a:xfrm>
              <a:off x="1636713" y="1809750"/>
              <a:ext cx="190500" cy="552450"/>
            </a:xfrm>
            <a:custGeom>
              <a:avLst/>
              <a:gdLst>
                <a:gd name="T0" fmla="*/ 2147483646 w 120"/>
                <a:gd name="T1" fmla="*/ 2147483646 h 348"/>
                <a:gd name="T2" fmla="*/ 2147483646 w 120"/>
                <a:gd name="T3" fmla="*/ 2147483646 h 348"/>
                <a:gd name="T4" fmla="*/ 2147483646 w 120"/>
                <a:gd name="T5" fmla="*/ 2147483646 h 348"/>
                <a:gd name="T6" fmla="*/ 2147483646 w 120"/>
                <a:gd name="T7" fmla="*/ 2147483646 h 348"/>
                <a:gd name="T8" fmla="*/ 2147483646 w 120"/>
                <a:gd name="T9" fmla="*/ 2147483646 h 348"/>
                <a:gd name="T10" fmla="*/ 2147483646 w 120"/>
                <a:gd name="T11" fmla="*/ 2147483646 h 348"/>
                <a:gd name="T12" fmla="*/ 2147483646 w 120"/>
                <a:gd name="T13" fmla="*/ 2147483646 h 348"/>
                <a:gd name="T14" fmla="*/ 2147483646 w 120"/>
                <a:gd name="T15" fmla="*/ 2147483646 h 348"/>
                <a:gd name="T16" fmla="*/ 2147483646 w 120"/>
                <a:gd name="T17" fmla="*/ 2147483646 h 348"/>
                <a:gd name="T18" fmla="*/ 2147483646 w 120"/>
                <a:gd name="T19" fmla="*/ 2147483646 h 348"/>
                <a:gd name="T20" fmla="*/ 2147483646 w 120"/>
                <a:gd name="T21" fmla="*/ 2147483646 h 348"/>
                <a:gd name="T22" fmla="*/ 2147483646 w 120"/>
                <a:gd name="T23" fmla="*/ 2147483646 h 348"/>
                <a:gd name="T24" fmla="*/ 2147483646 w 120"/>
                <a:gd name="T25" fmla="*/ 2147483646 h 348"/>
                <a:gd name="T26" fmla="*/ 2147483646 w 120"/>
                <a:gd name="T27" fmla="*/ 0 h 3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0" h="348">
                  <a:moveTo>
                    <a:pt x="120" y="348"/>
                  </a:moveTo>
                  <a:cubicBezTo>
                    <a:pt x="115" y="345"/>
                    <a:pt x="113" y="341"/>
                    <a:pt x="108" y="338"/>
                  </a:cubicBezTo>
                  <a:cubicBezTo>
                    <a:pt x="105" y="332"/>
                    <a:pt x="103" y="329"/>
                    <a:pt x="97" y="326"/>
                  </a:cubicBezTo>
                  <a:cubicBezTo>
                    <a:pt x="93" y="319"/>
                    <a:pt x="88" y="312"/>
                    <a:pt x="82" y="308"/>
                  </a:cubicBezTo>
                  <a:cubicBezTo>
                    <a:pt x="68" y="290"/>
                    <a:pt x="53" y="275"/>
                    <a:pt x="36" y="260"/>
                  </a:cubicBezTo>
                  <a:cubicBezTo>
                    <a:pt x="30" y="254"/>
                    <a:pt x="26" y="247"/>
                    <a:pt x="19" y="243"/>
                  </a:cubicBezTo>
                  <a:cubicBezTo>
                    <a:pt x="14" y="236"/>
                    <a:pt x="8" y="231"/>
                    <a:pt x="4" y="222"/>
                  </a:cubicBezTo>
                  <a:cubicBezTo>
                    <a:pt x="2" y="208"/>
                    <a:pt x="0" y="186"/>
                    <a:pt x="12" y="176"/>
                  </a:cubicBezTo>
                  <a:cubicBezTo>
                    <a:pt x="14" y="157"/>
                    <a:pt x="31" y="146"/>
                    <a:pt x="39" y="129"/>
                  </a:cubicBezTo>
                  <a:cubicBezTo>
                    <a:pt x="40" y="123"/>
                    <a:pt x="45" y="113"/>
                    <a:pt x="45" y="113"/>
                  </a:cubicBezTo>
                  <a:cubicBezTo>
                    <a:pt x="48" y="97"/>
                    <a:pt x="52" y="86"/>
                    <a:pt x="60" y="72"/>
                  </a:cubicBezTo>
                  <a:cubicBezTo>
                    <a:pt x="61" y="62"/>
                    <a:pt x="60" y="68"/>
                    <a:pt x="64" y="60"/>
                  </a:cubicBezTo>
                  <a:cubicBezTo>
                    <a:pt x="66" y="57"/>
                    <a:pt x="69" y="50"/>
                    <a:pt x="69" y="50"/>
                  </a:cubicBezTo>
                  <a:cubicBezTo>
                    <a:pt x="73" y="30"/>
                    <a:pt x="70" y="47"/>
                    <a:pt x="70" y="0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54" name="Freeform 250"/>
            <p:cNvSpPr>
              <a:spLocks/>
            </p:cNvSpPr>
            <p:nvPr/>
          </p:nvSpPr>
          <p:spPr bwMode="auto">
            <a:xfrm>
              <a:off x="765175" y="2457450"/>
              <a:ext cx="776288" cy="114300"/>
            </a:xfrm>
            <a:custGeom>
              <a:avLst/>
              <a:gdLst>
                <a:gd name="T0" fmla="*/ 2147483646 w 489"/>
                <a:gd name="T1" fmla="*/ 2147483646 h 72"/>
                <a:gd name="T2" fmla="*/ 2147483646 w 489"/>
                <a:gd name="T3" fmla="*/ 2147483646 h 72"/>
                <a:gd name="T4" fmla="*/ 2147483646 w 489"/>
                <a:gd name="T5" fmla="*/ 2147483646 h 72"/>
                <a:gd name="T6" fmla="*/ 2147483646 w 489"/>
                <a:gd name="T7" fmla="*/ 2147483646 h 72"/>
                <a:gd name="T8" fmla="*/ 2147483646 w 489"/>
                <a:gd name="T9" fmla="*/ 2147483646 h 72"/>
                <a:gd name="T10" fmla="*/ 2147483646 w 489"/>
                <a:gd name="T11" fmla="*/ 2147483646 h 72"/>
                <a:gd name="T12" fmla="*/ 2147483646 w 489"/>
                <a:gd name="T13" fmla="*/ 2147483646 h 72"/>
                <a:gd name="T14" fmla="*/ 2147483646 w 489"/>
                <a:gd name="T15" fmla="*/ 2147483646 h 72"/>
                <a:gd name="T16" fmla="*/ 2147483646 w 489"/>
                <a:gd name="T17" fmla="*/ 2147483646 h 72"/>
                <a:gd name="T18" fmla="*/ 2147483646 w 489"/>
                <a:gd name="T19" fmla="*/ 2147483646 h 72"/>
                <a:gd name="T20" fmla="*/ 2147483646 w 489"/>
                <a:gd name="T21" fmla="*/ 2147483646 h 72"/>
                <a:gd name="T22" fmla="*/ 2147483646 w 489"/>
                <a:gd name="T23" fmla="*/ 2147483646 h 72"/>
                <a:gd name="T24" fmla="*/ 2147483646 w 489"/>
                <a:gd name="T25" fmla="*/ 0 h 72"/>
                <a:gd name="T26" fmla="*/ 0 w 489"/>
                <a:gd name="T27" fmla="*/ 2147483646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9" h="72">
                  <a:moveTo>
                    <a:pt x="489" y="15"/>
                  </a:moveTo>
                  <a:cubicBezTo>
                    <a:pt x="473" y="23"/>
                    <a:pt x="453" y="22"/>
                    <a:pt x="437" y="23"/>
                  </a:cubicBezTo>
                  <a:cubicBezTo>
                    <a:pt x="428" y="24"/>
                    <a:pt x="420" y="25"/>
                    <a:pt x="411" y="27"/>
                  </a:cubicBezTo>
                  <a:cubicBezTo>
                    <a:pt x="406" y="28"/>
                    <a:pt x="396" y="30"/>
                    <a:pt x="396" y="30"/>
                  </a:cubicBezTo>
                  <a:cubicBezTo>
                    <a:pt x="388" y="36"/>
                    <a:pt x="382" y="43"/>
                    <a:pt x="372" y="45"/>
                  </a:cubicBezTo>
                  <a:cubicBezTo>
                    <a:pt x="364" y="49"/>
                    <a:pt x="357" y="55"/>
                    <a:pt x="348" y="57"/>
                  </a:cubicBezTo>
                  <a:cubicBezTo>
                    <a:pt x="340" y="63"/>
                    <a:pt x="334" y="62"/>
                    <a:pt x="324" y="63"/>
                  </a:cubicBezTo>
                  <a:cubicBezTo>
                    <a:pt x="292" y="72"/>
                    <a:pt x="259" y="64"/>
                    <a:pt x="228" y="59"/>
                  </a:cubicBezTo>
                  <a:cubicBezTo>
                    <a:pt x="220" y="45"/>
                    <a:pt x="193" y="29"/>
                    <a:pt x="177" y="26"/>
                  </a:cubicBezTo>
                  <a:cubicBezTo>
                    <a:pt x="171" y="23"/>
                    <a:pt x="163" y="21"/>
                    <a:pt x="156" y="20"/>
                  </a:cubicBezTo>
                  <a:cubicBezTo>
                    <a:pt x="150" y="17"/>
                    <a:pt x="142" y="15"/>
                    <a:pt x="135" y="14"/>
                  </a:cubicBezTo>
                  <a:cubicBezTo>
                    <a:pt x="130" y="11"/>
                    <a:pt x="126" y="9"/>
                    <a:pt x="120" y="8"/>
                  </a:cubicBezTo>
                  <a:cubicBezTo>
                    <a:pt x="110" y="3"/>
                    <a:pt x="95" y="2"/>
                    <a:pt x="84" y="0"/>
                  </a:cubicBezTo>
                  <a:cubicBezTo>
                    <a:pt x="56" y="1"/>
                    <a:pt x="28" y="6"/>
                    <a:pt x="0" y="6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55" name="Freeform 283"/>
            <p:cNvSpPr>
              <a:spLocks/>
            </p:cNvSpPr>
            <p:nvPr/>
          </p:nvSpPr>
          <p:spPr bwMode="auto">
            <a:xfrm>
              <a:off x="2743200" y="2205038"/>
              <a:ext cx="212725" cy="65087"/>
            </a:xfrm>
            <a:custGeom>
              <a:avLst/>
              <a:gdLst>
                <a:gd name="T0" fmla="*/ 2147483646 w 134"/>
                <a:gd name="T1" fmla="*/ 2147483646 h 41"/>
                <a:gd name="T2" fmla="*/ 2147483646 w 134"/>
                <a:gd name="T3" fmla="*/ 2147483646 h 41"/>
                <a:gd name="T4" fmla="*/ 2147483646 w 134"/>
                <a:gd name="T5" fmla="*/ 2147483646 h 41"/>
                <a:gd name="T6" fmla="*/ 0 w 134"/>
                <a:gd name="T7" fmla="*/ 214748364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41">
                  <a:moveTo>
                    <a:pt x="134" y="41"/>
                  </a:moveTo>
                  <a:cubicBezTo>
                    <a:pt x="121" y="39"/>
                    <a:pt x="107" y="41"/>
                    <a:pt x="94" y="36"/>
                  </a:cubicBezTo>
                  <a:cubicBezTo>
                    <a:pt x="73" y="28"/>
                    <a:pt x="59" y="3"/>
                    <a:pt x="35" y="1"/>
                  </a:cubicBezTo>
                  <a:cubicBezTo>
                    <a:pt x="23" y="0"/>
                    <a:pt x="12" y="1"/>
                    <a:pt x="0" y="1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56" name="Freeform 292"/>
            <p:cNvSpPr>
              <a:spLocks/>
            </p:cNvSpPr>
            <p:nvPr/>
          </p:nvSpPr>
          <p:spPr bwMode="auto">
            <a:xfrm>
              <a:off x="1538288" y="2005013"/>
              <a:ext cx="1408112" cy="476250"/>
            </a:xfrm>
            <a:custGeom>
              <a:avLst/>
              <a:gdLst>
                <a:gd name="T0" fmla="*/ 2147483646 w 887"/>
                <a:gd name="T1" fmla="*/ 0 h 300"/>
                <a:gd name="T2" fmla="*/ 2147483646 w 887"/>
                <a:gd name="T3" fmla="*/ 2147483646 h 300"/>
                <a:gd name="T4" fmla="*/ 2147483646 w 887"/>
                <a:gd name="T5" fmla="*/ 2147483646 h 300"/>
                <a:gd name="T6" fmla="*/ 2147483646 w 887"/>
                <a:gd name="T7" fmla="*/ 2147483646 h 300"/>
                <a:gd name="T8" fmla="*/ 2147483646 w 887"/>
                <a:gd name="T9" fmla="*/ 2147483646 h 300"/>
                <a:gd name="T10" fmla="*/ 2147483646 w 887"/>
                <a:gd name="T11" fmla="*/ 2147483646 h 300"/>
                <a:gd name="T12" fmla="*/ 2147483646 w 887"/>
                <a:gd name="T13" fmla="*/ 2147483646 h 300"/>
                <a:gd name="T14" fmla="*/ 2147483646 w 887"/>
                <a:gd name="T15" fmla="*/ 2147483646 h 300"/>
                <a:gd name="T16" fmla="*/ 2147483646 w 887"/>
                <a:gd name="T17" fmla="*/ 2147483646 h 300"/>
                <a:gd name="T18" fmla="*/ 2147483646 w 887"/>
                <a:gd name="T19" fmla="*/ 2147483646 h 300"/>
                <a:gd name="T20" fmla="*/ 2147483646 w 887"/>
                <a:gd name="T21" fmla="*/ 2147483646 h 300"/>
                <a:gd name="T22" fmla="*/ 2147483646 w 887"/>
                <a:gd name="T23" fmla="*/ 2147483646 h 300"/>
                <a:gd name="T24" fmla="*/ 2147483646 w 887"/>
                <a:gd name="T25" fmla="*/ 2147483646 h 300"/>
                <a:gd name="T26" fmla="*/ 2147483646 w 887"/>
                <a:gd name="T27" fmla="*/ 2147483646 h 300"/>
                <a:gd name="T28" fmla="*/ 2147483646 w 887"/>
                <a:gd name="T29" fmla="*/ 2147483646 h 300"/>
                <a:gd name="T30" fmla="*/ 2147483646 w 887"/>
                <a:gd name="T31" fmla="*/ 2147483646 h 300"/>
                <a:gd name="T32" fmla="*/ 2147483646 w 887"/>
                <a:gd name="T33" fmla="*/ 2147483646 h 300"/>
                <a:gd name="T34" fmla="*/ 2147483646 w 887"/>
                <a:gd name="T35" fmla="*/ 2147483646 h 300"/>
                <a:gd name="T36" fmla="*/ 2147483646 w 887"/>
                <a:gd name="T37" fmla="*/ 2147483646 h 300"/>
                <a:gd name="T38" fmla="*/ 2147483646 w 887"/>
                <a:gd name="T39" fmla="*/ 2147483646 h 300"/>
                <a:gd name="T40" fmla="*/ 2147483646 w 887"/>
                <a:gd name="T41" fmla="*/ 2147483646 h 300"/>
                <a:gd name="T42" fmla="*/ 2147483646 w 887"/>
                <a:gd name="T43" fmla="*/ 2147483646 h 300"/>
                <a:gd name="T44" fmla="*/ 2147483646 w 887"/>
                <a:gd name="T45" fmla="*/ 2147483646 h 300"/>
                <a:gd name="T46" fmla="*/ 2147483646 w 887"/>
                <a:gd name="T47" fmla="*/ 2147483646 h 300"/>
                <a:gd name="T48" fmla="*/ 2147483646 w 887"/>
                <a:gd name="T49" fmla="*/ 2147483646 h 300"/>
                <a:gd name="T50" fmla="*/ 2147483646 w 887"/>
                <a:gd name="T51" fmla="*/ 2147483646 h 300"/>
                <a:gd name="T52" fmla="*/ 0 w 887"/>
                <a:gd name="T53" fmla="*/ 2147483646 h 3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87" h="300">
                  <a:moveTo>
                    <a:pt x="887" y="0"/>
                  </a:moveTo>
                  <a:cubicBezTo>
                    <a:pt x="870" y="3"/>
                    <a:pt x="870" y="4"/>
                    <a:pt x="857" y="11"/>
                  </a:cubicBezTo>
                  <a:cubicBezTo>
                    <a:pt x="847" y="25"/>
                    <a:pt x="829" y="35"/>
                    <a:pt x="815" y="45"/>
                  </a:cubicBezTo>
                  <a:cubicBezTo>
                    <a:pt x="812" y="51"/>
                    <a:pt x="810" y="54"/>
                    <a:pt x="804" y="57"/>
                  </a:cubicBezTo>
                  <a:cubicBezTo>
                    <a:pt x="801" y="62"/>
                    <a:pt x="799" y="65"/>
                    <a:pt x="794" y="69"/>
                  </a:cubicBezTo>
                  <a:cubicBezTo>
                    <a:pt x="791" y="75"/>
                    <a:pt x="786" y="77"/>
                    <a:pt x="783" y="83"/>
                  </a:cubicBezTo>
                  <a:cubicBezTo>
                    <a:pt x="780" y="99"/>
                    <a:pt x="761" y="130"/>
                    <a:pt x="747" y="138"/>
                  </a:cubicBezTo>
                  <a:cubicBezTo>
                    <a:pt x="742" y="146"/>
                    <a:pt x="734" y="149"/>
                    <a:pt x="726" y="155"/>
                  </a:cubicBezTo>
                  <a:cubicBezTo>
                    <a:pt x="715" y="164"/>
                    <a:pt x="712" y="172"/>
                    <a:pt x="696" y="174"/>
                  </a:cubicBezTo>
                  <a:cubicBezTo>
                    <a:pt x="683" y="181"/>
                    <a:pt x="668" y="182"/>
                    <a:pt x="653" y="183"/>
                  </a:cubicBezTo>
                  <a:cubicBezTo>
                    <a:pt x="644" y="184"/>
                    <a:pt x="627" y="186"/>
                    <a:pt x="627" y="186"/>
                  </a:cubicBezTo>
                  <a:cubicBezTo>
                    <a:pt x="621" y="191"/>
                    <a:pt x="614" y="194"/>
                    <a:pt x="606" y="195"/>
                  </a:cubicBezTo>
                  <a:cubicBezTo>
                    <a:pt x="570" y="194"/>
                    <a:pt x="573" y="194"/>
                    <a:pt x="551" y="191"/>
                  </a:cubicBezTo>
                  <a:cubicBezTo>
                    <a:pt x="542" y="187"/>
                    <a:pt x="531" y="181"/>
                    <a:pt x="522" y="179"/>
                  </a:cubicBezTo>
                  <a:cubicBezTo>
                    <a:pt x="515" y="175"/>
                    <a:pt x="509" y="171"/>
                    <a:pt x="501" y="170"/>
                  </a:cubicBezTo>
                  <a:cubicBezTo>
                    <a:pt x="491" y="165"/>
                    <a:pt x="479" y="169"/>
                    <a:pt x="468" y="171"/>
                  </a:cubicBezTo>
                  <a:cubicBezTo>
                    <a:pt x="456" y="177"/>
                    <a:pt x="440" y="184"/>
                    <a:pt x="426" y="186"/>
                  </a:cubicBezTo>
                  <a:cubicBezTo>
                    <a:pt x="384" y="207"/>
                    <a:pt x="361" y="203"/>
                    <a:pt x="306" y="204"/>
                  </a:cubicBezTo>
                  <a:cubicBezTo>
                    <a:pt x="265" y="206"/>
                    <a:pt x="277" y="206"/>
                    <a:pt x="255" y="210"/>
                  </a:cubicBezTo>
                  <a:cubicBezTo>
                    <a:pt x="249" y="213"/>
                    <a:pt x="241" y="215"/>
                    <a:pt x="234" y="216"/>
                  </a:cubicBezTo>
                  <a:cubicBezTo>
                    <a:pt x="226" y="220"/>
                    <a:pt x="213" y="221"/>
                    <a:pt x="204" y="222"/>
                  </a:cubicBezTo>
                  <a:cubicBezTo>
                    <a:pt x="198" y="225"/>
                    <a:pt x="190" y="227"/>
                    <a:pt x="183" y="228"/>
                  </a:cubicBezTo>
                  <a:cubicBezTo>
                    <a:pt x="174" y="233"/>
                    <a:pt x="164" y="232"/>
                    <a:pt x="153" y="233"/>
                  </a:cubicBezTo>
                  <a:cubicBezTo>
                    <a:pt x="141" y="245"/>
                    <a:pt x="115" y="261"/>
                    <a:pt x="99" y="264"/>
                  </a:cubicBezTo>
                  <a:cubicBezTo>
                    <a:pt x="95" y="271"/>
                    <a:pt x="83" y="277"/>
                    <a:pt x="75" y="279"/>
                  </a:cubicBezTo>
                  <a:cubicBezTo>
                    <a:pt x="66" y="283"/>
                    <a:pt x="58" y="289"/>
                    <a:pt x="48" y="291"/>
                  </a:cubicBezTo>
                  <a:cubicBezTo>
                    <a:pt x="33" y="299"/>
                    <a:pt x="17" y="300"/>
                    <a:pt x="0" y="300"/>
                  </a:cubicBezTo>
                </a:path>
              </a:pathLst>
            </a:custGeom>
            <a:noFill/>
            <a:ln w="25400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4803" name="AutoShape 3"/>
          <p:cNvSpPr>
            <a:spLocks noChangeArrowheads="1"/>
          </p:cNvSpPr>
          <p:nvPr/>
        </p:nvSpPr>
        <p:spPr bwMode="auto">
          <a:xfrm>
            <a:off x="512763" y="6156325"/>
            <a:ext cx="8985250" cy="504825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3B8897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04804" name="AutoShape 474"/>
          <p:cNvSpPr>
            <a:spLocks noChangeAspect="1" noChangeArrowheads="1" noTextEdit="1"/>
          </p:cNvSpPr>
          <p:nvPr/>
        </p:nvSpPr>
        <p:spPr bwMode="auto">
          <a:xfrm>
            <a:off x="33338" y="1406525"/>
            <a:ext cx="4949825" cy="444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806" name="Rectangle 7"/>
          <p:cNvSpPr>
            <a:spLocks noChangeArrowheads="1"/>
          </p:cNvSpPr>
          <p:nvPr/>
        </p:nvSpPr>
        <p:spPr bwMode="auto">
          <a:xfrm>
            <a:off x="393700" y="6175375"/>
            <a:ext cx="9077325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9388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/>
              <a:t>A rodovia BR163 está atualmente sendo pavimentada devendo ficar pronta até final do ano que vem—Quando ficar pronta, ela deve afetar a dinâmica logística do agronegócio no norte do Mato Grosso</a:t>
            </a:r>
          </a:p>
        </p:txBody>
      </p:sp>
      <p:sp>
        <p:nvSpPr>
          <p:cNvPr id="204807" name="Rectangle 8"/>
          <p:cNvSpPr>
            <a:spLocks noChangeArrowheads="1"/>
          </p:cNvSpPr>
          <p:nvPr/>
        </p:nvSpPr>
        <p:spPr bwMode="auto">
          <a:xfrm>
            <a:off x="584200" y="1114425"/>
            <a:ext cx="452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Eixo de Transporte Prioritário</a:t>
            </a:r>
          </a:p>
        </p:txBody>
      </p:sp>
      <p:sp>
        <p:nvSpPr>
          <p:cNvPr id="114" name="Line 33"/>
          <p:cNvSpPr>
            <a:spLocks noChangeShapeType="1"/>
          </p:cNvSpPr>
          <p:nvPr/>
        </p:nvSpPr>
        <p:spPr bwMode="auto">
          <a:xfrm>
            <a:off x="561975" y="1400175"/>
            <a:ext cx="420052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15" name="Line 33"/>
          <p:cNvSpPr>
            <a:spLocks noChangeShapeType="1"/>
          </p:cNvSpPr>
          <p:nvPr/>
        </p:nvSpPr>
        <p:spPr bwMode="auto">
          <a:xfrm>
            <a:off x="5040313" y="1400175"/>
            <a:ext cx="4721225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204810" name="AutoShape 16"/>
          <p:cNvSpPr>
            <a:spLocks noChangeArrowheads="1"/>
          </p:cNvSpPr>
          <p:nvPr/>
        </p:nvSpPr>
        <p:spPr bwMode="auto">
          <a:xfrm flipV="1">
            <a:off x="1192213" y="5949831"/>
            <a:ext cx="3033712" cy="113626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209949" name="Rectangle 6"/>
          <p:cNvSpPr>
            <a:spLocks noGrp="1" noChangeArrowheads="1"/>
          </p:cNvSpPr>
          <p:nvPr>
            <p:ph type="title" idx="4294967295"/>
          </p:nvPr>
        </p:nvSpPr>
        <p:spPr>
          <a:xfrm>
            <a:off x="2627313" y="46852"/>
            <a:ext cx="5746750" cy="553998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/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Eixo Rodoviário da BR163 (Trecho Sorriso-MT – </a:t>
            </a:r>
            <a:r>
              <a:rPr lang="pt-BR" sz="2000" b="1" dirty="0" err="1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Miritituba</a:t>
            </a:r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-PA)</a:t>
            </a:r>
          </a:p>
        </p:txBody>
      </p:sp>
      <p:sp>
        <p:nvSpPr>
          <p:cNvPr id="204812" name="Rectangle 6"/>
          <p:cNvSpPr>
            <a:spLocks noChangeArrowheads="1"/>
          </p:cNvSpPr>
          <p:nvPr/>
        </p:nvSpPr>
        <p:spPr bwMode="auto">
          <a:xfrm>
            <a:off x="5083175" y="1138238"/>
            <a:ext cx="39020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sz="1400" dirty="0" err="1">
                <a:solidFill>
                  <a:srgbClr val="C00000"/>
                </a:solidFill>
              </a:rPr>
              <a:t>Avaliação</a:t>
            </a:r>
            <a:r>
              <a:rPr lang="es-ES_tradnl" sz="1400" dirty="0">
                <a:solidFill>
                  <a:srgbClr val="C00000"/>
                </a:solidFill>
              </a:rPr>
              <a:t> do </a:t>
            </a:r>
            <a:r>
              <a:rPr lang="es-ES_tradnl" sz="1400" dirty="0" err="1">
                <a:solidFill>
                  <a:srgbClr val="C00000"/>
                </a:solidFill>
              </a:rPr>
              <a:t>Eixo</a:t>
            </a:r>
            <a:r>
              <a:rPr lang="es-ES_tradnl" sz="1400" dirty="0">
                <a:solidFill>
                  <a:srgbClr val="C00000"/>
                </a:solidFill>
              </a:rPr>
              <a:t> de Transporte</a:t>
            </a:r>
          </a:p>
        </p:txBody>
      </p:sp>
      <p:sp>
        <p:nvSpPr>
          <p:cNvPr id="204813" name="Text Box 326"/>
          <p:cNvSpPr txBox="1">
            <a:spLocks noChangeAspect="1" noChangeArrowheads="1"/>
          </p:cNvSpPr>
          <p:nvPr/>
        </p:nvSpPr>
        <p:spPr bwMode="auto">
          <a:xfrm>
            <a:off x="3046413" y="2227263"/>
            <a:ext cx="563562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Vila do Conde</a:t>
            </a:r>
          </a:p>
        </p:txBody>
      </p:sp>
      <p:sp>
        <p:nvSpPr>
          <p:cNvPr id="204814" name="Oval 250"/>
          <p:cNvSpPr>
            <a:spLocks noChangeAspect="1" noChangeArrowheads="1"/>
          </p:cNvSpPr>
          <p:nvPr/>
        </p:nvSpPr>
        <p:spPr bwMode="auto">
          <a:xfrm>
            <a:off x="3124200" y="2143125"/>
            <a:ext cx="41275" cy="39688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4815" name="Oval 250"/>
          <p:cNvSpPr>
            <a:spLocks noChangeAspect="1" noChangeArrowheads="1"/>
          </p:cNvSpPr>
          <p:nvPr/>
        </p:nvSpPr>
        <p:spPr bwMode="auto">
          <a:xfrm>
            <a:off x="3081338" y="2133600"/>
            <a:ext cx="60325" cy="666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4816" name="AutoShape 70"/>
          <p:cNvSpPr>
            <a:spLocks noChangeAspect="1" noChangeArrowheads="1"/>
          </p:cNvSpPr>
          <p:nvPr/>
        </p:nvSpPr>
        <p:spPr bwMode="auto">
          <a:xfrm>
            <a:off x="3019425" y="2162175"/>
            <a:ext cx="103188" cy="85725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>
              <a:solidFill>
                <a:srgbClr val="000000"/>
              </a:solidFill>
            </a:endParaRPr>
          </a:p>
        </p:txBody>
      </p:sp>
      <p:sp>
        <p:nvSpPr>
          <p:cNvPr id="204817" name="Text Box 326"/>
          <p:cNvSpPr txBox="1">
            <a:spLocks noChangeAspect="1" noChangeArrowheads="1"/>
          </p:cNvSpPr>
          <p:nvPr/>
        </p:nvSpPr>
        <p:spPr bwMode="auto">
          <a:xfrm>
            <a:off x="3067050" y="2047875"/>
            <a:ext cx="563563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 dirty="0">
                <a:latin typeface="Calibri" panose="020F0502020204030204" pitchFamily="34" charset="0"/>
              </a:rPr>
              <a:t>Belém</a:t>
            </a:r>
          </a:p>
        </p:txBody>
      </p:sp>
      <p:sp>
        <p:nvSpPr>
          <p:cNvPr id="204818" name="Rectangle 6"/>
          <p:cNvSpPr>
            <a:spLocks noChangeArrowheads="1"/>
          </p:cNvSpPr>
          <p:nvPr/>
        </p:nvSpPr>
        <p:spPr bwMode="auto">
          <a:xfrm>
            <a:off x="5091113" y="1577975"/>
            <a:ext cx="4684820" cy="45397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82563" indent="-180975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just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O eixo da rodovia BR-163 corta o país de norte a sul mas está estado ruim em diversos trechos do Pará, o que limita o transporte de cargas do Mato Grosso aos portos do Pará</a:t>
            </a:r>
          </a:p>
          <a:p>
            <a:pPr lvl="1" algn="just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Este eixo já é amplamente utilizado no sentido sul em direção à Santos e Paranaguá e foi recentemente concessionado em parte de sua extensão</a:t>
            </a:r>
          </a:p>
          <a:p>
            <a:pPr lvl="1" algn="just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Uma vez pronto, este eixo permitirá a operação de forma integrada com a hidrovia do Tapajós e o Amazonas movendo as exportações do Norte do Mato Grosso via </a:t>
            </a:r>
            <a:r>
              <a:rPr lang="pt-BR" sz="1000" b="0" dirty="0" err="1"/>
              <a:t>Miritituba</a:t>
            </a:r>
            <a:r>
              <a:rPr lang="pt-BR" sz="1000" b="0" dirty="0"/>
              <a:t>-PA e os portos de Vila do Conde-PA e Santana-AP</a:t>
            </a:r>
          </a:p>
          <a:p>
            <a:pPr lvl="1" algn="just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altLang="zh-CN" sz="1000" b="0" dirty="0"/>
              <a:t>Além disto, este eixo deve reduzir drasticamente os custos de transporte dos produtos industrializados da zona franca de Manaus já que reduzirá tanto o trecho hidroviário quanto o rodoviário já que hoje em dia a carga passa por Belém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O eixo da BR-163 deverá competir pela movimentação de carga agrícola e de insumos para produção da região Norte Mato-Grossense, que atualmente é a maior produtora de granéis agrícolas do país 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De fato, várias tradings estão se instalando em </a:t>
            </a:r>
            <a:r>
              <a:rPr lang="pt-BR" sz="1000" b="0" dirty="0" err="1"/>
              <a:t>Miritituba</a:t>
            </a:r>
            <a:r>
              <a:rPr lang="pt-BR" sz="1000" b="0" dirty="0"/>
              <a:t>-PA e/ou Vila do Conde-PA como a Bunge, a Cargill e a ADM, além da Hidrovias do Brasil</a:t>
            </a:r>
          </a:p>
          <a:p>
            <a:pPr lvl="1" algn="just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Com a dragagem do canal de </a:t>
            </a:r>
            <a:r>
              <a:rPr lang="pt-BR" sz="1000" b="0" dirty="0" err="1"/>
              <a:t>Quiriri</a:t>
            </a:r>
            <a:r>
              <a:rPr lang="pt-BR" sz="1000" b="0" dirty="0"/>
              <a:t> em estudo, o eixo permitirá a operação de navios </a:t>
            </a:r>
            <a:r>
              <a:rPr lang="pt-BR" sz="1000" b="0" dirty="0" err="1"/>
              <a:t>Capesize</a:t>
            </a:r>
            <a:r>
              <a:rPr lang="pt-BR" sz="1000" b="0" dirty="0"/>
              <a:t> em Vila do Conde na cheia, aumentando significativamente a sua competitividade, desviando cargas hoje destinadas a Santos e Paranaguá</a:t>
            </a:r>
          </a:p>
          <a:p>
            <a:pPr lvl="1" algn="just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O PAC tinha previsto a aplicação de R$ 1,47 bilhões para a pavimentação desde a divisa do Pará com o Mato Grosso até Santarém-PA porém problemas com construtoras envolvidas em parte dos trechos atrasou a entrega do mesmo</a:t>
            </a:r>
          </a:p>
          <a:p>
            <a:pPr lvl="1" algn="just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De fato, diversas pontes precisam ser licitadas novamente</a:t>
            </a:r>
          </a:p>
          <a:p>
            <a:pPr lvl="1" algn="just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A nova entrega está prevista para final de 2016 ou início de 2017</a:t>
            </a:r>
          </a:p>
        </p:txBody>
      </p:sp>
      <p:sp>
        <p:nvSpPr>
          <p:cNvPr id="204819" name="Forma livre 189"/>
          <p:cNvSpPr>
            <a:spLocks noChangeArrowheads="1"/>
          </p:cNvSpPr>
          <p:nvPr/>
        </p:nvSpPr>
        <p:spPr bwMode="auto">
          <a:xfrm>
            <a:off x="2300288" y="2300288"/>
            <a:ext cx="71437" cy="279400"/>
          </a:xfrm>
          <a:custGeom>
            <a:avLst/>
            <a:gdLst>
              <a:gd name="T0" fmla="*/ 0 w 123825"/>
              <a:gd name="T1" fmla="*/ 0 h 622300"/>
              <a:gd name="T2" fmla="*/ 1 w 123825"/>
              <a:gd name="T3" fmla="*/ 0 h 622300"/>
              <a:gd name="T4" fmla="*/ 1 w 123825"/>
              <a:gd name="T5" fmla="*/ 0 h 622300"/>
              <a:gd name="T6" fmla="*/ 1 w 123825"/>
              <a:gd name="T7" fmla="*/ 0 h 622300"/>
              <a:gd name="T8" fmla="*/ 0 60000 65536"/>
              <a:gd name="T9" fmla="*/ 0 60000 65536"/>
              <a:gd name="T10" fmla="*/ 0 60000 65536"/>
              <a:gd name="T11" fmla="*/ 0 60000 65536"/>
              <a:gd name="T12" fmla="*/ 0 w 123825"/>
              <a:gd name="T13" fmla="*/ 0 h 622300"/>
              <a:gd name="T14" fmla="*/ 123825 w 123825"/>
              <a:gd name="T15" fmla="*/ 622300 h 6223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23825" h="622300">
                <a:moveTo>
                  <a:pt x="0" y="622300"/>
                </a:moveTo>
                <a:cubicBezTo>
                  <a:pt x="46037" y="575733"/>
                  <a:pt x="92075" y="529167"/>
                  <a:pt x="107950" y="463550"/>
                </a:cubicBezTo>
                <a:cubicBezTo>
                  <a:pt x="123825" y="397933"/>
                  <a:pt x="94192" y="305858"/>
                  <a:pt x="95250" y="228600"/>
                </a:cubicBezTo>
                <a:cubicBezTo>
                  <a:pt x="96308" y="151342"/>
                  <a:pt x="105304" y="75671"/>
                  <a:pt x="114300" y="0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820" name="AutoShape 70"/>
          <p:cNvSpPr>
            <a:spLocks noChangeAspect="1" noChangeArrowheads="1"/>
          </p:cNvSpPr>
          <p:nvPr/>
        </p:nvSpPr>
        <p:spPr bwMode="auto">
          <a:xfrm>
            <a:off x="2338388" y="2259013"/>
            <a:ext cx="120650" cy="92075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204821" name="Text Box 326"/>
          <p:cNvSpPr txBox="1">
            <a:spLocks noChangeArrowheads="1"/>
          </p:cNvSpPr>
          <p:nvPr/>
        </p:nvSpPr>
        <p:spPr bwMode="auto">
          <a:xfrm>
            <a:off x="2035175" y="2105025"/>
            <a:ext cx="771525" cy="95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70000"/>
              </a:lnSpc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Santarém</a:t>
            </a:r>
          </a:p>
        </p:txBody>
      </p:sp>
      <p:sp>
        <p:nvSpPr>
          <p:cNvPr id="204822" name="AutoShape 70"/>
          <p:cNvSpPr>
            <a:spLocks noChangeAspect="1" noChangeArrowheads="1"/>
          </p:cNvSpPr>
          <p:nvPr/>
        </p:nvSpPr>
        <p:spPr bwMode="auto">
          <a:xfrm>
            <a:off x="2836863" y="1970088"/>
            <a:ext cx="119062" cy="92075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204823" name="Text Box 326"/>
          <p:cNvSpPr txBox="1">
            <a:spLocks noChangeArrowheads="1"/>
          </p:cNvSpPr>
          <p:nvPr/>
        </p:nvSpPr>
        <p:spPr bwMode="auto">
          <a:xfrm>
            <a:off x="2454275" y="1919288"/>
            <a:ext cx="433388" cy="95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70000"/>
              </a:lnSpc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Santana</a:t>
            </a:r>
            <a:endParaRPr lang="pt-BR" sz="1000" b="0">
              <a:solidFill>
                <a:srgbClr val="000000"/>
              </a:solidFill>
              <a:latin typeface="Calibri" panose="020F0502020204030204" pitchFamily="34" charset="0"/>
            </a:endParaRPr>
          </a:p>
        </p:txBody>
      </p:sp>
      <p:sp>
        <p:nvSpPr>
          <p:cNvPr id="134" name="Forma livre 133"/>
          <p:cNvSpPr/>
          <p:nvPr/>
        </p:nvSpPr>
        <p:spPr bwMode="auto">
          <a:xfrm>
            <a:off x="2363788" y="2578100"/>
            <a:ext cx="77787" cy="503238"/>
          </a:xfrm>
          <a:custGeom>
            <a:avLst/>
            <a:gdLst>
              <a:gd name="connsiteX0" fmla="*/ 0 w 42257"/>
              <a:gd name="connsiteY0" fmla="*/ 0 h 559558"/>
              <a:gd name="connsiteX1" fmla="*/ 13648 w 42257"/>
              <a:gd name="connsiteY1" fmla="*/ 143301 h 559558"/>
              <a:gd name="connsiteX2" fmla="*/ 27296 w 42257"/>
              <a:gd name="connsiteY2" fmla="*/ 402609 h 559558"/>
              <a:gd name="connsiteX3" fmla="*/ 40944 w 42257"/>
              <a:gd name="connsiteY3" fmla="*/ 532262 h 559558"/>
              <a:gd name="connsiteX4" fmla="*/ 40944 w 42257"/>
              <a:gd name="connsiteY4" fmla="*/ 559558 h 559558"/>
              <a:gd name="connsiteX0" fmla="*/ 0 w 70306"/>
              <a:gd name="connsiteY0" fmla="*/ 0 h 643705"/>
              <a:gd name="connsiteX1" fmla="*/ 41697 w 70306"/>
              <a:gd name="connsiteY1" fmla="*/ 227448 h 643705"/>
              <a:gd name="connsiteX2" fmla="*/ 55345 w 70306"/>
              <a:gd name="connsiteY2" fmla="*/ 486756 h 643705"/>
              <a:gd name="connsiteX3" fmla="*/ 68993 w 70306"/>
              <a:gd name="connsiteY3" fmla="*/ 616409 h 643705"/>
              <a:gd name="connsiteX4" fmla="*/ 68993 w 70306"/>
              <a:gd name="connsiteY4" fmla="*/ 643705 h 643705"/>
              <a:gd name="connsiteX0" fmla="*/ 0 w 70306"/>
              <a:gd name="connsiteY0" fmla="*/ 0 h 643705"/>
              <a:gd name="connsiteX1" fmla="*/ 52917 w 70306"/>
              <a:gd name="connsiteY1" fmla="*/ 126471 h 643705"/>
              <a:gd name="connsiteX2" fmla="*/ 55345 w 70306"/>
              <a:gd name="connsiteY2" fmla="*/ 486756 h 643705"/>
              <a:gd name="connsiteX3" fmla="*/ 68993 w 70306"/>
              <a:gd name="connsiteY3" fmla="*/ 616409 h 643705"/>
              <a:gd name="connsiteX4" fmla="*/ 68993 w 70306"/>
              <a:gd name="connsiteY4" fmla="*/ 643705 h 643705"/>
              <a:gd name="connsiteX0" fmla="*/ 0 w 78132"/>
              <a:gd name="connsiteY0" fmla="*/ 0 h 643705"/>
              <a:gd name="connsiteX1" fmla="*/ 52917 w 78132"/>
              <a:gd name="connsiteY1" fmla="*/ 126471 h 643705"/>
              <a:gd name="connsiteX2" fmla="*/ 77785 w 78132"/>
              <a:gd name="connsiteY2" fmla="*/ 469927 h 643705"/>
              <a:gd name="connsiteX3" fmla="*/ 68993 w 78132"/>
              <a:gd name="connsiteY3" fmla="*/ 616409 h 643705"/>
              <a:gd name="connsiteX4" fmla="*/ 68993 w 78132"/>
              <a:gd name="connsiteY4" fmla="*/ 643705 h 643705"/>
              <a:gd name="connsiteX0" fmla="*/ 0 w 78252"/>
              <a:gd name="connsiteY0" fmla="*/ 0 h 643705"/>
              <a:gd name="connsiteX1" fmla="*/ 52917 w 78252"/>
              <a:gd name="connsiteY1" fmla="*/ 126471 h 643705"/>
              <a:gd name="connsiteX2" fmla="*/ 77785 w 78252"/>
              <a:gd name="connsiteY2" fmla="*/ 469927 h 643705"/>
              <a:gd name="connsiteX3" fmla="*/ 68993 w 78252"/>
              <a:gd name="connsiteY3" fmla="*/ 643705 h 643705"/>
              <a:gd name="connsiteX0" fmla="*/ 0 w 77931"/>
              <a:gd name="connsiteY0" fmla="*/ 0 h 666144"/>
              <a:gd name="connsiteX1" fmla="*/ 52917 w 77931"/>
              <a:gd name="connsiteY1" fmla="*/ 126471 h 666144"/>
              <a:gd name="connsiteX2" fmla="*/ 77785 w 77931"/>
              <a:gd name="connsiteY2" fmla="*/ 469927 h 666144"/>
              <a:gd name="connsiteX3" fmla="*/ 63383 w 77931"/>
              <a:gd name="connsiteY3" fmla="*/ 666144 h 66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931" h="666144">
                <a:moveTo>
                  <a:pt x="0" y="0"/>
                </a:moveTo>
                <a:cubicBezTo>
                  <a:pt x="4549" y="38100"/>
                  <a:pt x="39953" y="48150"/>
                  <a:pt x="52917" y="126471"/>
                </a:cubicBezTo>
                <a:cubicBezTo>
                  <a:pt x="65881" y="204792"/>
                  <a:pt x="76041" y="379982"/>
                  <a:pt x="77785" y="469927"/>
                </a:cubicBezTo>
                <a:cubicBezTo>
                  <a:pt x="79529" y="559872"/>
                  <a:pt x="65215" y="629940"/>
                  <a:pt x="63383" y="666144"/>
                </a:cubicBezTo>
              </a:path>
            </a:pathLst>
          </a:custGeom>
          <a:noFill/>
          <a:ln w="38100">
            <a:solidFill>
              <a:srgbClr val="808080"/>
            </a:solidFill>
            <a:prstDash val="sysDot"/>
            <a:round/>
            <a:headEnd/>
            <a:tailEnd/>
          </a:ln>
          <a:extLst/>
        </p:spPr>
        <p:txBody>
          <a:bodyPr/>
          <a:lstStyle/>
          <a:p>
            <a:pPr defTabSz="977900" eaLnBrk="1" hangingPunct="1">
              <a:defRPr/>
            </a:pPr>
            <a:endParaRPr lang="pt-BR" sz="1400">
              <a:latin typeface="Arial" charset="0"/>
              <a:cs typeface="+mn-cs"/>
            </a:endParaRPr>
          </a:p>
        </p:txBody>
      </p:sp>
      <p:sp>
        <p:nvSpPr>
          <p:cNvPr id="135" name="Forma livre 134"/>
          <p:cNvSpPr/>
          <p:nvPr/>
        </p:nvSpPr>
        <p:spPr bwMode="auto">
          <a:xfrm>
            <a:off x="2387600" y="3065463"/>
            <a:ext cx="42863" cy="401637"/>
          </a:xfrm>
          <a:custGeom>
            <a:avLst/>
            <a:gdLst>
              <a:gd name="connsiteX0" fmla="*/ 150125 w 150125"/>
              <a:gd name="connsiteY0" fmla="*/ 0 h 614149"/>
              <a:gd name="connsiteX1" fmla="*/ 109182 w 150125"/>
              <a:gd name="connsiteY1" fmla="*/ 266131 h 614149"/>
              <a:gd name="connsiteX2" fmla="*/ 75062 w 150125"/>
              <a:gd name="connsiteY2" fmla="*/ 464024 h 614149"/>
              <a:gd name="connsiteX3" fmla="*/ 0 w 150125"/>
              <a:gd name="connsiteY3" fmla="*/ 614149 h 614149"/>
              <a:gd name="connsiteX0" fmla="*/ 150125 w 150125"/>
              <a:gd name="connsiteY0" fmla="*/ 0 h 614149"/>
              <a:gd name="connsiteX1" fmla="*/ 109182 w 150125"/>
              <a:gd name="connsiteY1" fmla="*/ 266131 h 614149"/>
              <a:gd name="connsiteX2" fmla="*/ 111695 w 150125"/>
              <a:gd name="connsiteY2" fmla="*/ 470444 h 614149"/>
              <a:gd name="connsiteX3" fmla="*/ 0 w 150125"/>
              <a:gd name="connsiteY3" fmla="*/ 614149 h 614149"/>
              <a:gd name="connsiteX0" fmla="*/ 49383 w 49383"/>
              <a:gd name="connsiteY0" fmla="*/ 0 h 652668"/>
              <a:gd name="connsiteX1" fmla="*/ 8440 w 49383"/>
              <a:gd name="connsiteY1" fmla="*/ 266131 h 652668"/>
              <a:gd name="connsiteX2" fmla="*/ 10953 w 49383"/>
              <a:gd name="connsiteY2" fmla="*/ 470444 h 652668"/>
              <a:gd name="connsiteX3" fmla="*/ 0 w 49383"/>
              <a:gd name="connsiteY3" fmla="*/ 652668 h 652668"/>
              <a:gd name="connsiteX0" fmla="*/ 49383 w 49383"/>
              <a:gd name="connsiteY0" fmla="*/ 0 h 524272"/>
              <a:gd name="connsiteX1" fmla="*/ 8440 w 49383"/>
              <a:gd name="connsiteY1" fmla="*/ 266131 h 524272"/>
              <a:gd name="connsiteX2" fmla="*/ 10953 w 49383"/>
              <a:gd name="connsiteY2" fmla="*/ 470444 h 524272"/>
              <a:gd name="connsiteX3" fmla="*/ 0 w 49383"/>
              <a:gd name="connsiteY3" fmla="*/ 524272 h 524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83" h="524272">
                <a:moveTo>
                  <a:pt x="49383" y="0"/>
                </a:moveTo>
                <a:cubicBezTo>
                  <a:pt x="35166" y="94397"/>
                  <a:pt x="14845" y="187724"/>
                  <a:pt x="8440" y="266131"/>
                </a:cubicBezTo>
                <a:cubicBezTo>
                  <a:pt x="2035" y="344538"/>
                  <a:pt x="29150" y="412441"/>
                  <a:pt x="10953" y="470444"/>
                </a:cubicBezTo>
                <a:cubicBezTo>
                  <a:pt x="-7244" y="528447"/>
                  <a:pt x="28432" y="478211"/>
                  <a:pt x="0" y="524272"/>
                </a:cubicBezTo>
              </a:path>
            </a:pathLst>
          </a:custGeom>
          <a:noFill/>
          <a:ln w="38100">
            <a:solidFill>
              <a:srgbClr val="808080"/>
            </a:solidFill>
            <a:round/>
            <a:headEnd/>
            <a:tailEnd type="none"/>
          </a:ln>
          <a:extLst/>
        </p:spPr>
        <p:txBody>
          <a:bodyPr/>
          <a:lstStyle/>
          <a:p>
            <a:pPr defTabSz="977900" eaLnBrk="1" hangingPunct="1">
              <a:defRPr/>
            </a:pPr>
            <a:endParaRPr lang="pt-BR" sz="1400">
              <a:latin typeface="Arial" charset="0"/>
              <a:cs typeface="+mn-cs"/>
            </a:endParaRPr>
          </a:p>
        </p:txBody>
      </p:sp>
      <p:sp>
        <p:nvSpPr>
          <p:cNvPr id="204827" name="Text Box 326"/>
          <p:cNvSpPr txBox="1">
            <a:spLocks noChangeArrowheads="1"/>
          </p:cNvSpPr>
          <p:nvPr/>
        </p:nvSpPr>
        <p:spPr bwMode="auto">
          <a:xfrm>
            <a:off x="2139950" y="3492500"/>
            <a:ext cx="792163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Lucas do Rio Verde</a:t>
            </a:r>
          </a:p>
        </p:txBody>
      </p:sp>
      <p:sp>
        <p:nvSpPr>
          <p:cNvPr id="204828" name="Text Box 326"/>
          <p:cNvSpPr txBox="1">
            <a:spLocks noChangeArrowheads="1"/>
          </p:cNvSpPr>
          <p:nvPr/>
        </p:nvSpPr>
        <p:spPr bwMode="auto">
          <a:xfrm>
            <a:off x="2417763" y="2998788"/>
            <a:ext cx="850900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Guarantã do Norte</a:t>
            </a:r>
          </a:p>
        </p:txBody>
      </p:sp>
      <p:sp>
        <p:nvSpPr>
          <p:cNvPr id="204829" name="Oval 250"/>
          <p:cNvSpPr>
            <a:spLocks noChangeArrowheads="1"/>
          </p:cNvSpPr>
          <p:nvPr/>
        </p:nvSpPr>
        <p:spPr bwMode="auto">
          <a:xfrm>
            <a:off x="2387600" y="3046413"/>
            <a:ext cx="71438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4830" name="Oval 250"/>
          <p:cNvSpPr>
            <a:spLocks noChangeArrowheads="1"/>
          </p:cNvSpPr>
          <p:nvPr/>
        </p:nvSpPr>
        <p:spPr bwMode="auto">
          <a:xfrm>
            <a:off x="2330450" y="3430588"/>
            <a:ext cx="71438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" name="Forma livre 1"/>
          <p:cNvSpPr/>
          <p:nvPr/>
        </p:nvSpPr>
        <p:spPr bwMode="auto">
          <a:xfrm>
            <a:off x="2351088" y="2308225"/>
            <a:ext cx="160337" cy="252413"/>
          </a:xfrm>
          <a:custGeom>
            <a:avLst/>
            <a:gdLst>
              <a:gd name="connsiteX0" fmla="*/ 0 w 160481"/>
              <a:gd name="connsiteY0" fmla="*/ 252442 h 252442"/>
              <a:gd name="connsiteX1" fmla="*/ 145856 w 160481"/>
              <a:gd name="connsiteY1" fmla="*/ 190734 h 252442"/>
              <a:gd name="connsiteX2" fmla="*/ 145856 w 160481"/>
              <a:gd name="connsiteY2" fmla="*/ 100977 h 252442"/>
              <a:gd name="connsiteX3" fmla="*/ 61708 w 160481"/>
              <a:gd name="connsiteY3" fmla="*/ 0 h 252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0481" h="252442">
                <a:moveTo>
                  <a:pt x="0" y="252442"/>
                </a:moveTo>
                <a:cubicBezTo>
                  <a:pt x="60773" y="234210"/>
                  <a:pt x="121547" y="215978"/>
                  <a:pt x="145856" y="190734"/>
                </a:cubicBezTo>
                <a:cubicBezTo>
                  <a:pt x="170165" y="165490"/>
                  <a:pt x="159881" y="132766"/>
                  <a:pt x="145856" y="100977"/>
                </a:cubicBezTo>
                <a:cubicBezTo>
                  <a:pt x="131831" y="69188"/>
                  <a:pt x="96769" y="34594"/>
                  <a:pt x="61708" y="0"/>
                </a:cubicBezTo>
              </a:path>
            </a:pathLst>
          </a:custGeom>
          <a:noFill/>
          <a:ln w="38100">
            <a:solidFill>
              <a:srgbClr val="808080"/>
            </a:solidFill>
            <a:prstDash val="sysDot"/>
            <a:round/>
            <a:headEnd/>
            <a:tailEnd/>
          </a:ln>
          <a:extLst/>
        </p:spPr>
        <p:txBody>
          <a:bodyPr/>
          <a:lstStyle/>
          <a:p>
            <a:pPr defTabSz="977900" eaLnBrk="1" hangingPunct="1">
              <a:defRPr/>
            </a:pPr>
            <a:endParaRPr lang="pt-BR" sz="1400">
              <a:latin typeface="Arial" charset="0"/>
              <a:cs typeface="+mn-cs"/>
            </a:endParaRPr>
          </a:p>
        </p:txBody>
      </p:sp>
      <p:sp>
        <p:nvSpPr>
          <p:cNvPr id="204832" name="AutoShape 98"/>
          <p:cNvSpPr>
            <a:spLocks noChangeAspect="1" noChangeArrowheads="1"/>
          </p:cNvSpPr>
          <p:nvPr/>
        </p:nvSpPr>
        <p:spPr bwMode="auto">
          <a:xfrm rot="10800000">
            <a:off x="2266950" y="2513013"/>
            <a:ext cx="114300" cy="76200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204833" name="Oval 341"/>
          <p:cNvSpPr>
            <a:spLocks noChangeArrowheads="1"/>
          </p:cNvSpPr>
          <p:nvPr/>
        </p:nvSpPr>
        <p:spPr bwMode="auto">
          <a:xfrm>
            <a:off x="279400" y="1616075"/>
            <a:ext cx="334963" cy="334963"/>
          </a:xfrm>
          <a:prstGeom prst="ellipse">
            <a:avLst/>
          </a:prstGeom>
          <a:solidFill>
            <a:srgbClr val="B2B2B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solidFill>
                  <a:srgbClr val="000000"/>
                </a:solidFill>
              </a:rPr>
              <a:t>1</a:t>
            </a:r>
          </a:p>
        </p:txBody>
      </p:sp>
      <p:sp>
        <p:nvSpPr>
          <p:cNvPr id="204834" name="Text Box 326"/>
          <p:cNvSpPr txBox="1">
            <a:spLocks noChangeArrowheads="1"/>
          </p:cNvSpPr>
          <p:nvPr/>
        </p:nvSpPr>
        <p:spPr bwMode="auto">
          <a:xfrm>
            <a:off x="2378075" y="2505075"/>
            <a:ext cx="481013" cy="95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70000"/>
              </a:lnSpc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Miritituba</a:t>
            </a:r>
            <a:endParaRPr lang="pt-BR" sz="1000" b="0">
              <a:solidFill>
                <a:srgbClr val="000000"/>
              </a:solidFill>
              <a:latin typeface="Calibri" panose="020F0502020204030204" pitchFamily="34" charset="0"/>
            </a:endParaRPr>
          </a:p>
        </p:txBody>
      </p:sp>
      <p:sp>
        <p:nvSpPr>
          <p:cNvPr id="299" name="Text Box 326"/>
          <p:cNvSpPr txBox="1">
            <a:spLocks noChangeAspect="1" noChangeArrowheads="1"/>
          </p:cNvSpPr>
          <p:nvPr/>
        </p:nvSpPr>
        <p:spPr bwMode="auto">
          <a:xfrm>
            <a:off x="2902744" y="1782510"/>
            <a:ext cx="56356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 dirty="0" err="1">
                <a:latin typeface="Calibri" panose="020F0502020204030204" pitchFamily="34" charset="0"/>
              </a:rPr>
              <a:t>Quiriri</a:t>
            </a:r>
            <a:endParaRPr lang="pt-BR" sz="900" b="0" dirty="0">
              <a:latin typeface="Calibri" panose="020F0502020204030204" pitchFamily="34" charset="0"/>
            </a:endParaRPr>
          </a:p>
        </p:txBody>
      </p:sp>
      <p:cxnSp>
        <p:nvCxnSpPr>
          <p:cNvPr id="4" name="Conector reto 3"/>
          <p:cNvCxnSpPr>
            <a:endCxn id="299" idx="2"/>
          </p:cNvCxnSpPr>
          <p:nvPr/>
        </p:nvCxnSpPr>
        <p:spPr>
          <a:xfrm flipV="1">
            <a:off x="3075002" y="1921009"/>
            <a:ext cx="109524" cy="20705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0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551613"/>
            <a:ext cx="9028113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100" dirty="0"/>
              <a:t>	 </a:t>
            </a:r>
          </a:p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EPL, DNIT, ANTT, Análise Macrologística</a:t>
            </a:r>
          </a:p>
        </p:txBody>
      </p:sp>
      <p:grpSp>
        <p:nvGrpSpPr>
          <p:cNvPr id="524" name="Grupo 523"/>
          <p:cNvGrpSpPr/>
          <p:nvPr/>
        </p:nvGrpSpPr>
        <p:grpSpPr>
          <a:xfrm>
            <a:off x="8204886" y="19050"/>
            <a:ext cx="1785757" cy="1222375"/>
            <a:chOff x="8476229" y="19050"/>
            <a:chExt cx="1514414" cy="1222375"/>
          </a:xfrm>
        </p:grpSpPr>
        <p:sp>
          <p:nvSpPr>
            <p:cNvPr id="525" name="Oval 250"/>
            <p:cNvSpPr>
              <a:spLocks noChangeArrowheads="1"/>
            </p:cNvSpPr>
            <p:nvPr/>
          </p:nvSpPr>
          <p:spPr bwMode="auto">
            <a:xfrm>
              <a:off x="8694738" y="698271"/>
              <a:ext cx="80962" cy="68262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endParaRPr lang="pt-BR" b="0">
                <a:latin typeface="Tahoma" panose="020B0604030504040204" pitchFamily="34" charset="0"/>
              </a:endParaRPr>
            </a:p>
          </p:txBody>
        </p:sp>
        <p:sp>
          <p:nvSpPr>
            <p:cNvPr id="526" name="Text Box 121"/>
            <p:cNvSpPr txBox="1">
              <a:spLocks noChangeArrowheads="1"/>
            </p:cNvSpPr>
            <p:nvPr/>
          </p:nvSpPr>
          <p:spPr bwMode="auto">
            <a:xfrm>
              <a:off x="8948738" y="22490"/>
              <a:ext cx="38632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Ferrovia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7" name="Text Box 122"/>
            <p:cNvSpPr txBox="1">
              <a:spLocks noChangeArrowheads="1"/>
            </p:cNvSpPr>
            <p:nvPr/>
          </p:nvSpPr>
          <p:spPr bwMode="auto">
            <a:xfrm>
              <a:off x="8950325" y="287527"/>
              <a:ext cx="3959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8" name="Line 123"/>
            <p:cNvSpPr>
              <a:spLocks noChangeShapeType="1"/>
            </p:cNvSpPr>
            <p:nvPr/>
          </p:nvSpPr>
          <p:spPr bwMode="auto">
            <a:xfrm>
              <a:off x="8574088" y="358963"/>
              <a:ext cx="346075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" name="Text Box 124"/>
            <p:cNvSpPr txBox="1">
              <a:spLocks noChangeArrowheads="1"/>
            </p:cNvSpPr>
            <p:nvPr/>
          </p:nvSpPr>
          <p:spPr bwMode="auto">
            <a:xfrm>
              <a:off x="8948738" y="163777"/>
              <a:ext cx="37991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Rodovia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0" name="Text Box 128"/>
            <p:cNvSpPr txBox="1">
              <a:spLocks noChangeArrowheads="1"/>
            </p:cNvSpPr>
            <p:nvPr/>
          </p:nvSpPr>
          <p:spPr bwMode="auto">
            <a:xfrm>
              <a:off x="8950325" y="663346"/>
              <a:ext cx="8447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Cidades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1" name="Line 133"/>
            <p:cNvSpPr>
              <a:spLocks noChangeShapeType="1"/>
            </p:cNvSpPr>
            <p:nvPr/>
          </p:nvSpPr>
          <p:spPr bwMode="auto">
            <a:xfrm>
              <a:off x="8567738" y="97102"/>
              <a:ext cx="3476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" name="Line 134"/>
            <p:cNvSpPr>
              <a:spLocks noChangeShapeType="1"/>
            </p:cNvSpPr>
            <p:nvPr/>
          </p:nvSpPr>
          <p:spPr bwMode="auto">
            <a:xfrm>
              <a:off x="8567738" y="236802"/>
              <a:ext cx="347662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" name="Rectangle 135"/>
            <p:cNvSpPr>
              <a:spLocks noChangeArrowheads="1"/>
            </p:cNvSpPr>
            <p:nvPr/>
          </p:nvSpPr>
          <p:spPr bwMode="auto">
            <a:xfrm>
              <a:off x="8476229" y="19050"/>
              <a:ext cx="1398587" cy="1222375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34" name="AutoShape 70"/>
            <p:cNvSpPr>
              <a:spLocks noChangeAspect="1" noChangeArrowheads="1"/>
            </p:cNvSpPr>
            <p:nvPr/>
          </p:nvSpPr>
          <p:spPr bwMode="auto">
            <a:xfrm>
              <a:off x="8682038" y="815746"/>
              <a:ext cx="103187" cy="8572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>
                <a:solidFill>
                  <a:srgbClr val="000000"/>
                </a:solidFill>
              </a:endParaRPr>
            </a:p>
          </p:txBody>
        </p:sp>
        <p:sp>
          <p:nvSpPr>
            <p:cNvPr id="535" name="Text Box 128"/>
            <p:cNvSpPr txBox="1">
              <a:spLocks noChangeArrowheads="1"/>
            </p:cNvSpPr>
            <p:nvPr/>
          </p:nvSpPr>
          <p:spPr bwMode="auto">
            <a:xfrm>
              <a:off x="8947150" y="776058"/>
              <a:ext cx="8095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Portos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6" name="Rectangle 83"/>
            <p:cNvSpPr>
              <a:spLocks noChangeAspect="1" noChangeArrowheads="1"/>
            </p:cNvSpPr>
            <p:nvPr/>
          </p:nvSpPr>
          <p:spPr bwMode="auto">
            <a:xfrm>
              <a:off x="8704263" y="1128483"/>
              <a:ext cx="71437" cy="57150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37" name="AutoShape 70"/>
            <p:cNvSpPr>
              <a:spLocks noChangeAspect="1" noChangeArrowheads="1"/>
            </p:cNvSpPr>
            <p:nvPr/>
          </p:nvSpPr>
          <p:spPr bwMode="auto">
            <a:xfrm rot="10800000">
              <a:off x="8682038" y="982433"/>
              <a:ext cx="106362" cy="8255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38" name="Text Box 128"/>
            <p:cNvSpPr txBox="1">
              <a:spLocks noChangeArrowheads="1"/>
            </p:cNvSpPr>
            <p:nvPr/>
          </p:nvSpPr>
          <p:spPr bwMode="auto">
            <a:xfrm>
              <a:off x="8953500" y="934808"/>
              <a:ext cx="103714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Terminais de barcaças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9" name="Text Box 128"/>
            <p:cNvSpPr txBox="1">
              <a:spLocks noChangeArrowheads="1"/>
            </p:cNvSpPr>
            <p:nvPr/>
          </p:nvSpPr>
          <p:spPr bwMode="auto">
            <a:xfrm>
              <a:off x="8959850" y="1074508"/>
              <a:ext cx="5963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Hidrelétricas</a:t>
              </a:r>
            </a:p>
          </p:txBody>
        </p:sp>
        <p:sp>
          <p:nvSpPr>
            <p:cNvPr id="540" name="Line 133"/>
            <p:cNvSpPr>
              <a:spLocks noChangeShapeType="1"/>
            </p:cNvSpPr>
            <p:nvPr/>
          </p:nvSpPr>
          <p:spPr bwMode="auto">
            <a:xfrm>
              <a:off x="8567738" y="484326"/>
              <a:ext cx="347662" cy="0"/>
            </a:xfrm>
            <a:prstGeom prst="line">
              <a:avLst/>
            </a:prstGeom>
            <a:noFill/>
            <a:ln w="28575" cap="flat" cmpd="sng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" name="Text Box 122"/>
            <p:cNvSpPr txBox="1">
              <a:spLocks noChangeArrowheads="1"/>
            </p:cNvSpPr>
            <p:nvPr/>
          </p:nvSpPr>
          <p:spPr bwMode="auto">
            <a:xfrm>
              <a:off x="8945563" y="411421"/>
              <a:ext cx="83037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ts val="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Planejado ou em construção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</p:grpSp>
      <p:pic>
        <p:nvPicPr>
          <p:cNvPr id="3" name="Image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8382" y="3635256"/>
            <a:ext cx="1834187" cy="1375640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cxnSp>
        <p:nvCxnSpPr>
          <p:cNvPr id="6" name="Conector reto 5"/>
          <p:cNvCxnSpPr/>
          <p:nvPr/>
        </p:nvCxnSpPr>
        <p:spPr>
          <a:xfrm flipV="1">
            <a:off x="98382" y="2646363"/>
            <a:ext cx="2273343" cy="98159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Conector reto 7"/>
          <p:cNvCxnSpPr/>
          <p:nvPr/>
        </p:nvCxnSpPr>
        <p:spPr>
          <a:xfrm flipV="1">
            <a:off x="1937399" y="2664357"/>
            <a:ext cx="443336" cy="967582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9286345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AutoShape 5"/>
          <p:cNvSpPr>
            <a:spLocks noChangeArrowheads="1"/>
          </p:cNvSpPr>
          <p:nvPr/>
        </p:nvSpPr>
        <p:spPr bwMode="auto">
          <a:xfrm>
            <a:off x="236538" y="5980113"/>
            <a:ext cx="9496425" cy="472559"/>
          </a:xfrm>
          <a:prstGeom prst="roundRect">
            <a:avLst>
              <a:gd name="adj" fmla="val 16231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>
            <a:outerShdw dist="53882" dir="2700000" algn="ctr" rotWithShape="0">
              <a:schemeClr val="bg2">
                <a:alpha val="50000"/>
              </a:schemeClr>
            </a:outerShdw>
          </a:effectLst>
        </p:spPr>
        <p:txBody>
          <a:bodyPr lIns="0" tIns="0" rIns="0" bIns="0" anchorCtr="1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ctr" eaLnBrk="1" hangingPunct="1">
              <a:buFont typeface="Times New Roman" panose="02020603050405020304" pitchFamily="18" charset="0"/>
              <a:buNone/>
            </a:pPr>
            <a:r>
              <a:rPr lang="pt-BR" sz="1400" dirty="0"/>
              <a:t>A rodovia BR242 está atualmente sendo pavimentada devendo estar finalizada no final de 2017—No entanto, a interligação com o estado de Goiás não deve ser pavimentada tão cedo</a:t>
            </a:r>
          </a:p>
        </p:txBody>
      </p:sp>
      <p:sp>
        <p:nvSpPr>
          <p:cNvPr id="58" name="Line 33"/>
          <p:cNvSpPr>
            <a:spLocks noChangeShapeType="1"/>
          </p:cNvSpPr>
          <p:nvPr/>
        </p:nvSpPr>
        <p:spPr bwMode="auto">
          <a:xfrm>
            <a:off x="561975" y="1400175"/>
            <a:ext cx="420052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59" name="Line 33"/>
          <p:cNvSpPr>
            <a:spLocks noChangeShapeType="1"/>
          </p:cNvSpPr>
          <p:nvPr/>
        </p:nvSpPr>
        <p:spPr bwMode="auto">
          <a:xfrm>
            <a:off x="5040313" y="1400175"/>
            <a:ext cx="4721225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205833" name="Rectangle 6"/>
          <p:cNvSpPr txBox="1">
            <a:spLocks noChangeArrowheads="1"/>
          </p:cNvSpPr>
          <p:nvPr/>
        </p:nvSpPr>
        <p:spPr bwMode="auto">
          <a:xfrm>
            <a:off x="2596884" y="16644"/>
            <a:ext cx="541260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defTabSz="895350">
              <a:lnSpc>
                <a:spcPct val="90000"/>
              </a:lnSpc>
              <a:defRPr sz="2000">
                <a:solidFill>
                  <a:srgbClr val="C00000"/>
                </a:solidFill>
                <a:latin typeface="Tahoma" panose="020B0604030504040204" pitchFamily="34" charset="0"/>
              </a:defRPr>
            </a:lvl1pPr>
            <a:lvl2pPr defTabSz="742950">
              <a:lnSpc>
                <a:spcPct val="90000"/>
              </a:lnSpc>
              <a:defRPr sz="3500">
                <a:latin typeface="Calibri Light" panose="020F0302020204030204" pitchFamily="34" charset="0"/>
              </a:defRPr>
            </a:lvl2pPr>
            <a:lvl3pPr defTabSz="742950">
              <a:lnSpc>
                <a:spcPct val="90000"/>
              </a:lnSpc>
              <a:defRPr sz="3500">
                <a:latin typeface="Calibri Light" panose="020F0302020204030204" pitchFamily="34" charset="0"/>
              </a:defRPr>
            </a:lvl3pPr>
            <a:lvl4pPr defTabSz="742950">
              <a:lnSpc>
                <a:spcPct val="90000"/>
              </a:lnSpc>
              <a:defRPr sz="3500">
                <a:latin typeface="Calibri Light" panose="020F0302020204030204" pitchFamily="34" charset="0"/>
              </a:defRPr>
            </a:lvl4pPr>
            <a:lvl5pPr defTabSz="742950">
              <a:lnSpc>
                <a:spcPct val="90000"/>
              </a:lnSpc>
              <a:defRPr sz="3500">
                <a:latin typeface="Calibri Light" panose="020F0302020204030204" pitchFamily="34" charset="0"/>
              </a:defRPr>
            </a:lvl5pPr>
            <a:lvl6pPr marL="457200" defTabSz="74295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latin typeface="Calibri Light" panose="020F0302020204030204" pitchFamily="34" charset="0"/>
              </a:defRPr>
            </a:lvl6pPr>
            <a:lvl7pPr marL="914400" defTabSz="74295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latin typeface="Calibri Light" panose="020F0302020204030204" pitchFamily="34" charset="0"/>
              </a:defRPr>
            </a:lvl7pPr>
            <a:lvl8pPr marL="1371600" defTabSz="74295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latin typeface="Calibri Light" panose="020F0302020204030204" pitchFamily="34" charset="0"/>
              </a:defRPr>
            </a:lvl8pPr>
            <a:lvl9pPr marL="1828800" defTabSz="74295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latin typeface="Calibri Light" panose="020F0302020204030204" pitchFamily="34" charset="0"/>
              </a:defRPr>
            </a:lvl9pPr>
          </a:lstStyle>
          <a:p>
            <a:r>
              <a:rPr lang="pt-BR" dirty="0"/>
              <a:t>Eixo Rodoviário da BR 242 (Trecho Sorriso-MT – Querência-MT – Entroncamento GO-164)</a:t>
            </a:r>
          </a:p>
        </p:txBody>
      </p:sp>
      <p:sp>
        <p:nvSpPr>
          <p:cNvPr id="205836" name="Freeform 479"/>
          <p:cNvSpPr>
            <a:spLocks/>
          </p:cNvSpPr>
          <p:nvPr/>
        </p:nvSpPr>
        <p:spPr bwMode="auto">
          <a:xfrm>
            <a:off x="2074863" y="5006975"/>
            <a:ext cx="768350" cy="722313"/>
          </a:xfrm>
          <a:custGeom>
            <a:avLst/>
            <a:gdLst>
              <a:gd name="T0" fmla="*/ 2147483646 w 747"/>
              <a:gd name="T1" fmla="*/ 2147483646 h 703"/>
              <a:gd name="T2" fmla="*/ 2147483646 w 747"/>
              <a:gd name="T3" fmla="*/ 2147483646 h 703"/>
              <a:gd name="T4" fmla="*/ 2147483646 w 747"/>
              <a:gd name="T5" fmla="*/ 2147483646 h 703"/>
              <a:gd name="T6" fmla="*/ 2147483646 w 747"/>
              <a:gd name="T7" fmla="*/ 2147483646 h 703"/>
              <a:gd name="T8" fmla="*/ 2147483646 w 747"/>
              <a:gd name="T9" fmla="*/ 2147483646 h 703"/>
              <a:gd name="T10" fmla="*/ 2147483646 w 747"/>
              <a:gd name="T11" fmla="*/ 2147483646 h 703"/>
              <a:gd name="T12" fmla="*/ 2147483646 w 747"/>
              <a:gd name="T13" fmla="*/ 2147483646 h 703"/>
              <a:gd name="T14" fmla="*/ 2147483646 w 747"/>
              <a:gd name="T15" fmla="*/ 2147483646 h 703"/>
              <a:gd name="T16" fmla="*/ 2147483646 w 747"/>
              <a:gd name="T17" fmla="*/ 2147483646 h 703"/>
              <a:gd name="T18" fmla="*/ 2147483646 w 747"/>
              <a:gd name="T19" fmla="*/ 2147483646 h 703"/>
              <a:gd name="T20" fmla="*/ 2147483646 w 747"/>
              <a:gd name="T21" fmla="*/ 2147483646 h 703"/>
              <a:gd name="T22" fmla="*/ 2147483646 w 747"/>
              <a:gd name="T23" fmla="*/ 2147483646 h 703"/>
              <a:gd name="T24" fmla="*/ 2147483646 w 747"/>
              <a:gd name="T25" fmla="*/ 2147483646 h 703"/>
              <a:gd name="T26" fmla="*/ 2147483646 w 747"/>
              <a:gd name="T27" fmla="*/ 2147483646 h 703"/>
              <a:gd name="T28" fmla="*/ 2147483646 w 747"/>
              <a:gd name="T29" fmla="*/ 2147483646 h 703"/>
              <a:gd name="T30" fmla="*/ 2147483646 w 747"/>
              <a:gd name="T31" fmla="*/ 2147483646 h 703"/>
              <a:gd name="T32" fmla="*/ 2147483646 w 747"/>
              <a:gd name="T33" fmla="*/ 2147483646 h 703"/>
              <a:gd name="T34" fmla="*/ 2147483646 w 747"/>
              <a:gd name="T35" fmla="*/ 2147483646 h 703"/>
              <a:gd name="T36" fmla="*/ 2147483646 w 747"/>
              <a:gd name="T37" fmla="*/ 2147483646 h 703"/>
              <a:gd name="T38" fmla="*/ 2147483646 w 747"/>
              <a:gd name="T39" fmla="*/ 2147483646 h 703"/>
              <a:gd name="T40" fmla="*/ 2147483646 w 747"/>
              <a:gd name="T41" fmla="*/ 2147483646 h 703"/>
              <a:gd name="T42" fmla="*/ 2147483646 w 747"/>
              <a:gd name="T43" fmla="*/ 2147483646 h 703"/>
              <a:gd name="T44" fmla="*/ 2147483646 w 747"/>
              <a:gd name="T45" fmla="*/ 2147483646 h 703"/>
              <a:gd name="T46" fmla="*/ 2147483646 w 747"/>
              <a:gd name="T47" fmla="*/ 2147483646 h 703"/>
              <a:gd name="T48" fmla="*/ 2147483646 w 747"/>
              <a:gd name="T49" fmla="*/ 2147483646 h 703"/>
              <a:gd name="T50" fmla="*/ 2147483646 w 747"/>
              <a:gd name="T51" fmla="*/ 2147483646 h 703"/>
              <a:gd name="T52" fmla="*/ 2147483646 w 747"/>
              <a:gd name="T53" fmla="*/ 2147483646 h 703"/>
              <a:gd name="T54" fmla="*/ 2147483646 w 747"/>
              <a:gd name="T55" fmla="*/ 2147483646 h 703"/>
              <a:gd name="T56" fmla="*/ 2147483646 w 747"/>
              <a:gd name="T57" fmla="*/ 2147483646 h 703"/>
              <a:gd name="T58" fmla="*/ 2147483646 w 747"/>
              <a:gd name="T59" fmla="*/ 2147483646 h 703"/>
              <a:gd name="T60" fmla="*/ 2147483646 w 747"/>
              <a:gd name="T61" fmla="*/ 2147483646 h 703"/>
              <a:gd name="T62" fmla="*/ 2147483646 w 747"/>
              <a:gd name="T63" fmla="*/ 2147483646 h 703"/>
              <a:gd name="T64" fmla="*/ 2147483646 w 747"/>
              <a:gd name="T65" fmla="*/ 2147483646 h 703"/>
              <a:gd name="T66" fmla="*/ 2147483646 w 747"/>
              <a:gd name="T67" fmla="*/ 2147483646 h 703"/>
              <a:gd name="T68" fmla="*/ 2147483646 w 747"/>
              <a:gd name="T69" fmla="*/ 2147483646 h 703"/>
              <a:gd name="T70" fmla="*/ 2147483646 w 747"/>
              <a:gd name="T71" fmla="*/ 2147483646 h 703"/>
              <a:gd name="T72" fmla="*/ 2147483646 w 747"/>
              <a:gd name="T73" fmla="*/ 2147483646 h 703"/>
              <a:gd name="T74" fmla="*/ 2147483646 w 747"/>
              <a:gd name="T75" fmla="*/ 2147483646 h 703"/>
              <a:gd name="T76" fmla="*/ 2147483646 w 747"/>
              <a:gd name="T77" fmla="*/ 2147483646 h 703"/>
              <a:gd name="T78" fmla="*/ 2147483646 w 747"/>
              <a:gd name="T79" fmla="*/ 2147483646 h 703"/>
              <a:gd name="T80" fmla="*/ 2147483646 w 747"/>
              <a:gd name="T81" fmla="*/ 2147483646 h 703"/>
              <a:gd name="T82" fmla="*/ 2147483646 w 747"/>
              <a:gd name="T83" fmla="*/ 2147483646 h 703"/>
              <a:gd name="T84" fmla="*/ 2147483646 w 747"/>
              <a:gd name="T85" fmla="*/ 2147483646 h 703"/>
              <a:gd name="T86" fmla="*/ 2147483646 w 747"/>
              <a:gd name="T87" fmla="*/ 2147483646 h 703"/>
              <a:gd name="T88" fmla="*/ 2147483646 w 747"/>
              <a:gd name="T89" fmla="*/ 2147483646 h 703"/>
              <a:gd name="T90" fmla="*/ 2147483646 w 747"/>
              <a:gd name="T91" fmla="*/ 2147483646 h 703"/>
              <a:gd name="T92" fmla="*/ 2147483646 w 747"/>
              <a:gd name="T93" fmla="*/ 2147483646 h 703"/>
              <a:gd name="T94" fmla="*/ 2147483646 w 747"/>
              <a:gd name="T95" fmla="*/ 2147483646 h 703"/>
              <a:gd name="T96" fmla="*/ 2147483646 w 747"/>
              <a:gd name="T97" fmla="*/ 2147483646 h 703"/>
              <a:gd name="T98" fmla="*/ 2147483646 w 747"/>
              <a:gd name="T99" fmla="*/ 2147483646 h 703"/>
              <a:gd name="T100" fmla="*/ 2147483646 w 747"/>
              <a:gd name="T101" fmla="*/ 2147483646 h 703"/>
              <a:gd name="T102" fmla="*/ 2147483646 w 747"/>
              <a:gd name="T103" fmla="*/ 2147483646 h 703"/>
              <a:gd name="T104" fmla="*/ 2147483646 w 747"/>
              <a:gd name="T105" fmla="*/ 2147483646 h 703"/>
              <a:gd name="T106" fmla="*/ 2147483646 w 747"/>
              <a:gd name="T107" fmla="*/ 2147483646 h 703"/>
              <a:gd name="T108" fmla="*/ 2147483646 w 747"/>
              <a:gd name="T109" fmla="*/ 2147483646 h 703"/>
              <a:gd name="T110" fmla="*/ 2147483646 w 747"/>
              <a:gd name="T111" fmla="*/ 2147483646 h 703"/>
              <a:gd name="T112" fmla="*/ 2147483646 w 747"/>
              <a:gd name="T113" fmla="*/ 2147483646 h 703"/>
              <a:gd name="T114" fmla="*/ 2147483646 w 747"/>
              <a:gd name="T115" fmla="*/ 2147483646 h 703"/>
              <a:gd name="T116" fmla="*/ 2147483646 w 747"/>
              <a:gd name="T117" fmla="*/ 2147483646 h 703"/>
              <a:gd name="T118" fmla="*/ 2147483646 w 747"/>
              <a:gd name="T119" fmla="*/ 2147483646 h 703"/>
              <a:gd name="T120" fmla="*/ 2147483646 w 747"/>
              <a:gd name="T121" fmla="*/ 2147483646 h 703"/>
              <a:gd name="T122" fmla="*/ 2147483646 w 747"/>
              <a:gd name="T123" fmla="*/ 2147483646 h 703"/>
              <a:gd name="T124" fmla="*/ 2147483646 w 747"/>
              <a:gd name="T125" fmla="*/ 2147483646 h 703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747"/>
              <a:gd name="T190" fmla="*/ 0 h 703"/>
              <a:gd name="T191" fmla="*/ 747 w 747"/>
              <a:gd name="T192" fmla="*/ 703 h 703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747" h="703">
                <a:moveTo>
                  <a:pt x="360" y="687"/>
                </a:moveTo>
                <a:lnTo>
                  <a:pt x="361" y="686"/>
                </a:lnTo>
                <a:lnTo>
                  <a:pt x="361" y="679"/>
                </a:lnTo>
                <a:lnTo>
                  <a:pt x="362" y="676"/>
                </a:lnTo>
                <a:lnTo>
                  <a:pt x="362" y="672"/>
                </a:lnTo>
                <a:lnTo>
                  <a:pt x="364" y="661"/>
                </a:lnTo>
                <a:lnTo>
                  <a:pt x="363" y="652"/>
                </a:lnTo>
                <a:lnTo>
                  <a:pt x="363" y="650"/>
                </a:lnTo>
                <a:lnTo>
                  <a:pt x="363" y="640"/>
                </a:lnTo>
                <a:lnTo>
                  <a:pt x="365" y="637"/>
                </a:lnTo>
                <a:lnTo>
                  <a:pt x="371" y="630"/>
                </a:lnTo>
                <a:lnTo>
                  <a:pt x="379" y="625"/>
                </a:lnTo>
                <a:lnTo>
                  <a:pt x="383" y="625"/>
                </a:lnTo>
                <a:lnTo>
                  <a:pt x="389" y="618"/>
                </a:lnTo>
                <a:lnTo>
                  <a:pt x="390" y="618"/>
                </a:lnTo>
                <a:lnTo>
                  <a:pt x="387" y="617"/>
                </a:lnTo>
                <a:lnTo>
                  <a:pt x="384" y="616"/>
                </a:lnTo>
                <a:lnTo>
                  <a:pt x="386" y="614"/>
                </a:lnTo>
                <a:lnTo>
                  <a:pt x="386" y="615"/>
                </a:lnTo>
                <a:lnTo>
                  <a:pt x="386" y="616"/>
                </a:lnTo>
                <a:lnTo>
                  <a:pt x="386" y="615"/>
                </a:lnTo>
                <a:lnTo>
                  <a:pt x="385" y="615"/>
                </a:lnTo>
                <a:lnTo>
                  <a:pt x="386" y="616"/>
                </a:lnTo>
                <a:lnTo>
                  <a:pt x="387" y="616"/>
                </a:lnTo>
                <a:lnTo>
                  <a:pt x="386" y="616"/>
                </a:lnTo>
                <a:lnTo>
                  <a:pt x="386" y="615"/>
                </a:lnTo>
                <a:lnTo>
                  <a:pt x="387" y="616"/>
                </a:lnTo>
                <a:lnTo>
                  <a:pt x="387" y="615"/>
                </a:lnTo>
                <a:lnTo>
                  <a:pt x="387" y="614"/>
                </a:lnTo>
                <a:lnTo>
                  <a:pt x="387" y="615"/>
                </a:lnTo>
                <a:lnTo>
                  <a:pt x="386" y="615"/>
                </a:lnTo>
                <a:lnTo>
                  <a:pt x="386" y="614"/>
                </a:lnTo>
                <a:lnTo>
                  <a:pt x="395" y="609"/>
                </a:lnTo>
                <a:lnTo>
                  <a:pt x="397" y="608"/>
                </a:lnTo>
                <a:lnTo>
                  <a:pt x="398" y="605"/>
                </a:lnTo>
                <a:lnTo>
                  <a:pt x="399" y="603"/>
                </a:lnTo>
                <a:lnTo>
                  <a:pt x="401" y="602"/>
                </a:lnTo>
                <a:lnTo>
                  <a:pt x="402" y="602"/>
                </a:lnTo>
                <a:lnTo>
                  <a:pt x="403" y="602"/>
                </a:lnTo>
                <a:lnTo>
                  <a:pt x="404" y="602"/>
                </a:lnTo>
                <a:lnTo>
                  <a:pt x="405" y="602"/>
                </a:lnTo>
                <a:lnTo>
                  <a:pt x="406" y="599"/>
                </a:lnTo>
                <a:lnTo>
                  <a:pt x="406" y="598"/>
                </a:lnTo>
                <a:lnTo>
                  <a:pt x="398" y="589"/>
                </a:lnTo>
                <a:lnTo>
                  <a:pt x="397" y="589"/>
                </a:lnTo>
                <a:lnTo>
                  <a:pt x="397" y="588"/>
                </a:lnTo>
                <a:lnTo>
                  <a:pt x="397" y="587"/>
                </a:lnTo>
                <a:lnTo>
                  <a:pt x="396" y="587"/>
                </a:lnTo>
                <a:lnTo>
                  <a:pt x="394" y="587"/>
                </a:lnTo>
                <a:lnTo>
                  <a:pt x="392" y="586"/>
                </a:lnTo>
                <a:lnTo>
                  <a:pt x="392" y="585"/>
                </a:lnTo>
                <a:lnTo>
                  <a:pt x="391" y="583"/>
                </a:lnTo>
                <a:lnTo>
                  <a:pt x="390" y="583"/>
                </a:lnTo>
                <a:lnTo>
                  <a:pt x="389" y="583"/>
                </a:lnTo>
                <a:lnTo>
                  <a:pt x="389" y="584"/>
                </a:lnTo>
                <a:lnTo>
                  <a:pt x="388" y="584"/>
                </a:lnTo>
                <a:lnTo>
                  <a:pt x="388" y="585"/>
                </a:lnTo>
                <a:lnTo>
                  <a:pt x="387" y="584"/>
                </a:lnTo>
                <a:lnTo>
                  <a:pt x="386" y="583"/>
                </a:lnTo>
                <a:lnTo>
                  <a:pt x="385" y="582"/>
                </a:lnTo>
                <a:lnTo>
                  <a:pt x="384" y="581"/>
                </a:lnTo>
                <a:lnTo>
                  <a:pt x="383" y="581"/>
                </a:lnTo>
                <a:lnTo>
                  <a:pt x="382" y="581"/>
                </a:lnTo>
                <a:lnTo>
                  <a:pt x="381" y="580"/>
                </a:lnTo>
                <a:lnTo>
                  <a:pt x="381" y="579"/>
                </a:lnTo>
                <a:lnTo>
                  <a:pt x="380" y="579"/>
                </a:lnTo>
                <a:lnTo>
                  <a:pt x="379" y="580"/>
                </a:lnTo>
                <a:lnTo>
                  <a:pt x="379" y="581"/>
                </a:lnTo>
                <a:lnTo>
                  <a:pt x="377" y="580"/>
                </a:lnTo>
                <a:lnTo>
                  <a:pt x="376" y="579"/>
                </a:lnTo>
                <a:lnTo>
                  <a:pt x="376" y="578"/>
                </a:lnTo>
                <a:lnTo>
                  <a:pt x="376" y="577"/>
                </a:lnTo>
                <a:lnTo>
                  <a:pt x="375" y="578"/>
                </a:lnTo>
                <a:lnTo>
                  <a:pt x="375" y="577"/>
                </a:lnTo>
                <a:lnTo>
                  <a:pt x="374" y="576"/>
                </a:lnTo>
                <a:lnTo>
                  <a:pt x="374" y="574"/>
                </a:lnTo>
                <a:lnTo>
                  <a:pt x="373" y="574"/>
                </a:lnTo>
                <a:lnTo>
                  <a:pt x="373" y="573"/>
                </a:lnTo>
                <a:lnTo>
                  <a:pt x="373" y="572"/>
                </a:lnTo>
                <a:lnTo>
                  <a:pt x="372" y="572"/>
                </a:lnTo>
                <a:lnTo>
                  <a:pt x="372" y="571"/>
                </a:lnTo>
                <a:lnTo>
                  <a:pt x="372" y="570"/>
                </a:lnTo>
                <a:lnTo>
                  <a:pt x="372" y="569"/>
                </a:lnTo>
                <a:lnTo>
                  <a:pt x="371" y="569"/>
                </a:lnTo>
                <a:lnTo>
                  <a:pt x="370" y="569"/>
                </a:lnTo>
                <a:lnTo>
                  <a:pt x="369" y="569"/>
                </a:lnTo>
                <a:lnTo>
                  <a:pt x="368" y="569"/>
                </a:lnTo>
                <a:lnTo>
                  <a:pt x="368" y="570"/>
                </a:lnTo>
                <a:lnTo>
                  <a:pt x="368" y="569"/>
                </a:lnTo>
                <a:lnTo>
                  <a:pt x="367" y="569"/>
                </a:lnTo>
                <a:lnTo>
                  <a:pt x="366" y="569"/>
                </a:lnTo>
                <a:lnTo>
                  <a:pt x="365" y="568"/>
                </a:lnTo>
                <a:lnTo>
                  <a:pt x="364" y="568"/>
                </a:lnTo>
                <a:lnTo>
                  <a:pt x="363" y="566"/>
                </a:lnTo>
                <a:lnTo>
                  <a:pt x="362" y="566"/>
                </a:lnTo>
                <a:lnTo>
                  <a:pt x="362" y="565"/>
                </a:lnTo>
                <a:lnTo>
                  <a:pt x="362" y="564"/>
                </a:lnTo>
                <a:lnTo>
                  <a:pt x="361" y="563"/>
                </a:lnTo>
                <a:lnTo>
                  <a:pt x="360" y="563"/>
                </a:lnTo>
                <a:lnTo>
                  <a:pt x="359" y="562"/>
                </a:lnTo>
                <a:lnTo>
                  <a:pt x="360" y="560"/>
                </a:lnTo>
                <a:lnTo>
                  <a:pt x="359" y="559"/>
                </a:lnTo>
                <a:lnTo>
                  <a:pt x="358" y="559"/>
                </a:lnTo>
                <a:lnTo>
                  <a:pt x="357" y="558"/>
                </a:lnTo>
                <a:lnTo>
                  <a:pt x="357" y="557"/>
                </a:lnTo>
                <a:lnTo>
                  <a:pt x="358" y="556"/>
                </a:lnTo>
                <a:lnTo>
                  <a:pt x="358" y="555"/>
                </a:lnTo>
                <a:lnTo>
                  <a:pt x="357" y="553"/>
                </a:lnTo>
                <a:lnTo>
                  <a:pt x="357" y="552"/>
                </a:lnTo>
                <a:lnTo>
                  <a:pt x="356" y="552"/>
                </a:lnTo>
                <a:lnTo>
                  <a:pt x="356" y="551"/>
                </a:lnTo>
                <a:lnTo>
                  <a:pt x="357" y="551"/>
                </a:lnTo>
                <a:lnTo>
                  <a:pt x="357" y="549"/>
                </a:lnTo>
                <a:lnTo>
                  <a:pt x="356" y="548"/>
                </a:lnTo>
                <a:lnTo>
                  <a:pt x="356" y="547"/>
                </a:lnTo>
                <a:lnTo>
                  <a:pt x="355" y="546"/>
                </a:lnTo>
                <a:lnTo>
                  <a:pt x="355" y="545"/>
                </a:lnTo>
                <a:lnTo>
                  <a:pt x="355" y="544"/>
                </a:lnTo>
                <a:lnTo>
                  <a:pt x="354" y="543"/>
                </a:lnTo>
                <a:lnTo>
                  <a:pt x="355" y="543"/>
                </a:lnTo>
                <a:lnTo>
                  <a:pt x="355" y="542"/>
                </a:lnTo>
                <a:lnTo>
                  <a:pt x="354" y="541"/>
                </a:lnTo>
                <a:lnTo>
                  <a:pt x="353" y="540"/>
                </a:lnTo>
                <a:lnTo>
                  <a:pt x="353" y="539"/>
                </a:lnTo>
                <a:lnTo>
                  <a:pt x="352" y="539"/>
                </a:lnTo>
                <a:lnTo>
                  <a:pt x="352" y="538"/>
                </a:lnTo>
                <a:lnTo>
                  <a:pt x="353" y="538"/>
                </a:lnTo>
                <a:lnTo>
                  <a:pt x="353" y="537"/>
                </a:lnTo>
                <a:lnTo>
                  <a:pt x="352" y="537"/>
                </a:lnTo>
                <a:lnTo>
                  <a:pt x="352" y="536"/>
                </a:lnTo>
                <a:lnTo>
                  <a:pt x="351" y="536"/>
                </a:lnTo>
                <a:lnTo>
                  <a:pt x="351" y="535"/>
                </a:lnTo>
                <a:lnTo>
                  <a:pt x="352" y="534"/>
                </a:lnTo>
                <a:lnTo>
                  <a:pt x="352" y="533"/>
                </a:lnTo>
                <a:lnTo>
                  <a:pt x="351" y="533"/>
                </a:lnTo>
                <a:lnTo>
                  <a:pt x="350" y="533"/>
                </a:lnTo>
                <a:lnTo>
                  <a:pt x="351" y="533"/>
                </a:lnTo>
                <a:lnTo>
                  <a:pt x="351" y="532"/>
                </a:lnTo>
                <a:lnTo>
                  <a:pt x="350" y="531"/>
                </a:lnTo>
                <a:lnTo>
                  <a:pt x="349" y="530"/>
                </a:lnTo>
                <a:lnTo>
                  <a:pt x="349" y="529"/>
                </a:lnTo>
                <a:lnTo>
                  <a:pt x="350" y="529"/>
                </a:lnTo>
                <a:lnTo>
                  <a:pt x="350" y="528"/>
                </a:lnTo>
                <a:lnTo>
                  <a:pt x="351" y="528"/>
                </a:lnTo>
                <a:lnTo>
                  <a:pt x="351" y="527"/>
                </a:lnTo>
                <a:lnTo>
                  <a:pt x="350" y="527"/>
                </a:lnTo>
                <a:lnTo>
                  <a:pt x="349" y="527"/>
                </a:lnTo>
                <a:lnTo>
                  <a:pt x="349" y="526"/>
                </a:lnTo>
                <a:lnTo>
                  <a:pt x="349" y="525"/>
                </a:lnTo>
                <a:lnTo>
                  <a:pt x="349" y="526"/>
                </a:lnTo>
                <a:lnTo>
                  <a:pt x="348" y="525"/>
                </a:lnTo>
                <a:lnTo>
                  <a:pt x="348" y="526"/>
                </a:lnTo>
                <a:lnTo>
                  <a:pt x="347" y="525"/>
                </a:lnTo>
                <a:lnTo>
                  <a:pt x="346" y="525"/>
                </a:lnTo>
                <a:lnTo>
                  <a:pt x="345" y="525"/>
                </a:lnTo>
                <a:lnTo>
                  <a:pt x="346" y="524"/>
                </a:lnTo>
                <a:lnTo>
                  <a:pt x="345" y="524"/>
                </a:lnTo>
                <a:lnTo>
                  <a:pt x="344" y="525"/>
                </a:lnTo>
                <a:lnTo>
                  <a:pt x="344" y="524"/>
                </a:lnTo>
                <a:lnTo>
                  <a:pt x="343" y="524"/>
                </a:lnTo>
                <a:lnTo>
                  <a:pt x="343" y="523"/>
                </a:lnTo>
                <a:lnTo>
                  <a:pt x="342" y="523"/>
                </a:lnTo>
                <a:lnTo>
                  <a:pt x="341" y="522"/>
                </a:lnTo>
                <a:lnTo>
                  <a:pt x="342" y="522"/>
                </a:lnTo>
                <a:lnTo>
                  <a:pt x="341" y="521"/>
                </a:lnTo>
                <a:lnTo>
                  <a:pt x="341" y="520"/>
                </a:lnTo>
                <a:lnTo>
                  <a:pt x="340" y="520"/>
                </a:lnTo>
                <a:lnTo>
                  <a:pt x="340" y="519"/>
                </a:lnTo>
                <a:lnTo>
                  <a:pt x="340" y="518"/>
                </a:lnTo>
                <a:lnTo>
                  <a:pt x="340" y="517"/>
                </a:lnTo>
                <a:lnTo>
                  <a:pt x="340" y="516"/>
                </a:lnTo>
                <a:lnTo>
                  <a:pt x="339" y="516"/>
                </a:lnTo>
                <a:lnTo>
                  <a:pt x="339" y="517"/>
                </a:lnTo>
                <a:lnTo>
                  <a:pt x="338" y="516"/>
                </a:lnTo>
                <a:lnTo>
                  <a:pt x="337" y="516"/>
                </a:lnTo>
                <a:lnTo>
                  <a:pt x="336" y="515"/>
                </a:lnTo>
                <a:lnTo>
                  <a:pt x="336" y="514"/>
                </a:lnTo>
                <a:lnTo>
                  <a:pt x="335" y="514"/>
                </a:lnTo>
                <a:lnTo>
                  <a:pt x="335" y="513"/>
                </a:lnTo>
                <a:lnTo>
                  <a:pt x="334" y="513"/>
                </a:lnTo>
                <a:lnTo>
                  <a:pt x="333" y="513"/>
                </a:lnTo>
                <a:lnTo>
                  <a:pt x="333" y="512"/>
                </a:lnTo>
                <a:lnTo>
                  <a:pt x="332" y="512"/>
                </a:lnTo>
                <a:lnTo>
                  <a:pt x="331" y="512"/>
                </a:lnTo>
                <a:lnTo>
                  <a:pt x="330" y="511"/>
                </a:lnTo>
                <a:lnTo>
                  <a:pt x="329" y="510"/>
                </a:lnTo>
                <a:lnTo>
                  <a:pt x="330" y="510"/>
                </a:lnTo>
                <a:lnTo>
                  <a:pt x="330" y="509"/>
                </a:lnTo>
                <a:lnTo>
                  <a:pt x="331" y="509"/>
                </a:lnTo>
                <a:lnTo>
                  <a:pt x="330" y="509"/>
                </a:lnTo>
                <a:lnTo>
                  <a:pt x="331" y="509"/>
                </a:lnTo>
                <a:lnTo>
                  <a:pt x="331" y="508"/>
                </a:lnTo>
                <a:lnTo>
                  <a:pt x="330" y="508"/>
                </a:lnTo>
                <a:lnTo>
                  <a:pt x="329" y="508"/>
                </a:lnTo>
                <a:lnTo>
                  <a:pt x="328" y="508"/>
                </a:lnTo>
                <a:lnTo>
                  <a:pt x="327" y="507"/>
                </a:lnTo>
                <a:lnTo>
                  <a:pt x="327" y="508"/>
                </a:lnTo>
                <a:lnTo>
                  <a:pt x="327" y="507"/>
                </a:lnTo>
                <a:lnTo>
                  <a:pt x="326" y="507"/>
                </a:lnTo>
                <a:lnTo>
                  <a:pt x="326" y="506"/>
                </a:lnTo>
                <a:lnTo>
                  <a:pt x="325" y="506"/>
                </a:lnTo>
                <a:lnTo>
                  <a:pt x="325" y="505"/>
                </a:lnTo>
                <a:lnTo>
                  <a:pt x="324" y="505"/>
                </a:lnTo>
                <a:lnTo>
                  <a:pt x="324" y="506"/>
                </a:lnTo>
                <a:lnTo>
                  <a:pt x="323" y="506"/>
                </a:lnTo>
                <a:lnTo>
                  <a:pt x="322" y="507"/>
                </a:lnTo>
                <a:lnTo>
                  <a:pt x="322" y="508"/>
                </a:lnTo>
                <a:lnTo>
                  <a:pt x="321" y="508"/>
                </a:lnTo>
                <a:lnTo>
                  <a:pt x="320" y="508"/>
                </a:lnTo>
                <a:lnTo>
                  <a:pt x="320" y="509"/>
                </a:lnTo>
                <a:lnTo>
                  <a:pt x="319" y="509"/>
                </a:lnTo>
                <a:lnTo>
                  <a:pt x="318" y="509"/>
                </a:lnTo>
                <a:lnTo>
                  <a:pt x="318" y="508"/>
                </a:lnTo>
                <a:lnTo>
                  <a:pt x="318" y="507"/>
                </a:lnTo>
                <a:lnTo>
                  <a:pt x="317" y="506"/>
                </a:lnTo>
                <a:lnTo>
                  <a:pt x="316" y="506"/>
                </a:lnTo>
                <a:lnTo>
                  <a:pt x="316" y="505"/>
                </a:lnTo>
                <a:lnTo>
                  <a:pt x="315" y="505"/>
                </a:lnTo>
                <a:lnTo>
                  <a:pt x="314" y="504"/>
                </a:lnTo>
                <a:lnTo>
                  <a:pt x="314" y="503"/>
                </a:lnTo>
                <a:lnTo>
                  <a:pt x="313" y="503"/>
                </a:lnTo>
                <a:lnTo>
                  <a:pt x="287" y="478"/>
                </a:lnTo>
                <a:lnTo>
                  <a:pt x="287" y="477"/>
                </a:lnTo>
                <a:lnTo>
                  <a:pt x="288" y="477"/>
                </a:lnTo>
                <a:lnTo>
                  <a:pt x="288" y="476"/>
                </a:lnTo>
                <a:lnTo>
                  <a:pt x="287" y="476"/>
                </a:lnTo>
                <a:lnTo>
                  <a:pt x="288" y="476"/>
                </a:lnTo>
                <a:lnTo>
                  <a:pt x="287" y="476"/>
                </a:lnTo>
                <a:lnTo>
                  <a:pt x="287" y="475"/>
                </a:lnTo>
                <a:lnTo>
                  <a:pt x="287" y="474"/>
                </a:lnTo>
                <a:lnTo>
                  <a:pt x="286" y="474"/>
                </a:lnTo>
                <a:lnTo>
                  <a:pt x="287" y="474"/>
                </a:lnTo>
                <a:lnTo>
                  <a:pt x="287" y="473"/>
                </a:lnTo>
                <a:lnTo>
                  <a:pt x="288" y="473"/>
                </a:lnTo>
                <a:lnTo>
                  <a:pt x="287" y="472"/>
                </a:lnTo>
                <a:lnTo>
                  <a:pt x="287" y="471"/>
                </a:lnTo>
                <a:lnTo>
                  <a:pt x="287" y="472"/>
                </a:lnTo>
                <a:lnTo>
                  <a:pt x="286" y="472"/>
                </a:lnTo>
                <a:lnTo>
                  <a:pt x="286" y="471"/>
                </a:lnTo>
                <a:lnTo>
                  <a:pt x="286" y="470"/>
                </a:lnTo>
                <a:lnTo>
                  <a:pt x="286" y="469"/>
                </a:lnTo>
                <a:lnTo>
                  <a:pt x="285" y="469"/>
                </a:lnTo>
                <a:lnTo>
                  <a:pt x="284" y="469"/>
                </a:lnTo>
                <a:lnTo>
                  <a:pt x="284" y="468"/>
                </a:lnTo>
                <a:lnTo>
                  <a:pt x="284" y="467"/>
                </a:lnTo>
                <a:lnTo>
                  <a:pt x="284" y="466"/>
                </a:lnTo>
                <a:lnTo>
                  <a:pt x="283" y="465"/>
                </a:lnTo>
                <a:lnTo>
                  <a:pt x="284" y="465"/>
                </a:lnTo>
                <a:lnTo>
                  <a:pt x="283" y="465"/>
                </a:lnTo>
                <a:lnTo>
                  <a:pt x="283" y="464"/>
                </a:lnTo>
                <a:lnTo>
                  <a:pt x="283" y="463"/>
                </a:lnTo>
                <a:lnTo>
                  <a:pt x="282" y="463"/>
                </a:lnTo>
                <a:lnTo>
                  <a:pt x="282" y="462"/>
                </a:lnTo>
                <a:lnTo>
                  <a:pt x="281" y="462"/>
                </a:lnTo>
                <a:lnTo>
                  <a:pt x="281" y="461"/>
                </a:lnTo>
                <a:lnTo>
                  <a:pt x="280" y="461"/>
                </a:lnTo>
                <a:lnTo>
                  <a:pt x="279" y="461"/>
                </a:lnTo>
                <a:lnTo>
                  <a:pt x="278" y="461"/>
                </a:lnTo>
                <a:lnTo>
                  <a:pt x="278" y="460"/>
                </a:lnTo>
                <a:lnTo>
                  <a:pt x="277" y="460"/>
                </a:lnTo>
                <a:lnTo>
                  <a:pt x="277" y="458"/>
                </a:lnTo>
                <a:lnTo>
                  <a:pt x="276" y="458"/>
                </a:lnTo>
                <a:lnTo>
                  <a:pt x="276" y="457"/>
                </a:lnTo>
                <a:lnTo>
                  <a:pt x="269" y="457"/>
                </a:lnTo>
                <a:lnTo>
                  <a:pt x="268" y="456"/>
                </a:lnTo>
                <a:lnTo>
                  <a:pt x="267" y="456"/>
                </a:lnTo>
                <a:lnTo>
                  <a:pt x="266" y="455"/>
                </a:lnTo>
                <a:lnTo>
                  <a:pt x="265" y="455"/>
                </a:lnTo>
                <a:lnTo>
                  <a:pt x="264" y="455"/>
                </a:lnTo>
                <a:lnTo>
                  <a:pt x="264" y="454"/>
                </a:lnTo>
                <a:lnTo>
                  <a:pt x="263" y="454"/>
                </a:lnTo>
                <a:lnTo>
                  <a:pt x="262" y="453"/>
                </a:lnTo>
                <a:lnTo>
                  <a:pt x="262" y="454"/>
                </a:lnTo>
                <a:lnTo>
                  <a:pt x="261" y="453"/>
                </a:lnTo>
                <a:lnTo>
                  <a:pt x="260" y="453"/>
                </a:lnTo>
                <a:lnTo>
                  <a:pt x="259" y="453"/>
                </a:lnTo>
                <a:lnTo>
                  <a:pt x="258" y="454"/>
                </a:lnTo>
                <a:lnTo>
                  <a:pt x="257" y="453"/>
                </a:lnTo>
                <a:lnTo>
                  <a:pt x="257" y="454"/>
                </a:lnTo>
                <a:lnTo>
                  <a:pt x="257" y="453"/>
                </a:lnTo>
                <a:lnTo>
                  <a:pt x="256" y="453"/>
                </a:lnTo>
                <a:lnTo>
                  <a:pt x="256" y="454"/>
                </a:lnTo>
                <a:lnTo>
                  <a:pt x="254" y="454"/>
                </a:lnTo>
                <a:lnTo>
                  <a:pt x="254" y="455"/>
                </a:lnTo>
                <a:lnTo>
                  <a:pt x="253" y="454"/>
                </a:lnTo>
                <a:lnTo>
                  <a:pt x="253" y="453"/>
                </a:lnTo>
                <a:lnTo>
                  <a:pt x="252" y="453"/>
                </a:lnTo>
                <a:lnTo>
                  <a:pt x="252" y="452"/>
                </a:lnTo>
                <a:lnTo>
                  <a:pt x="251" y="452"/>
                </a:lnTo>
                <a:lnTo>
                  <a:pt x="252" y="451"/>
                </a:lnTo>
                <a:lnTo>
                  <a:pt x="251" y="451"/>
                </a:lnTo>
                <a:lnTo>
                  <a:pt x="251" y="450"/>
                </a:lnTo>
                <a:lnTo>
                  <a:pt x="250" y="450"/>
                </a:lnTo>
                <a:lnTo>
                  <a:pt x="249" y="449"/>
                </a:lnTo>
                <a:lnTo>
                  <a:pt x="249" y="448"/>
                </a:lnTo>
                <a:lnTo>
                  <a:pt x="249" y="447"/>
                </a:lnTo>
                <a:lnTo>
                  <a:pt x="248" y="447"/>
                </a:lnTo>
                <a:lnTo>
                  <a:pt x="248" y="448"/>
                </a:lnTo>
                <a:lnTo>
                  <a:pt x="247" y="448"/>
                </a:lnTo>
                <a:lnTo>
                  <a:pt x="246" y="448"/>
                </a:lnTo>
                <a:lnTo>
                  <a:pt x="245" y="448"/>
                </a:lnTo>
                <a:lnTo>
                  <a:pt x="244" y="448"/>
                </a:lnTo>
                <a:lnTo>
                  <a:pt x="245" y="447"/>
                </a:lnTo>
                <a:lnTo>
                  <a:pt x="244" y="447"/>
                </a:lnTo>
                <a:lnTo>
                  <a:pt x="245" y="447"/>
                </a:lnTo>
                <a:lnTo>
                  <a:pt x="245" y="446"/>
                </a:lnTo>
                <a:lnTo>
                  <a:pt x="245" y="445"/>
                </a:lnTo>
                <a:lnTo>
                  <a:pt x="244" y="445"/>
                </a:lnTo>
                <a:lnTo>
                  <a:pt x="243" y="445"/>
                </a:lnTo>
                <a:lnTo>
                  <a:pt x="243" y="444"/>
                </a:lnTo>
                <a:lnTo>
                  <a:pt x="242" y="444"/>
                </a:lnTo>
                <a:lnTo>
                  <a:pt x="243" y="444"/>
                </a:lnTo>
                <a:lnTo>
                  <a:pt x="243" y="443"/>
                </a:lnTo>
                <a:lnTo>
                  <a:pt x="243" y="442"/>
                </a:lnTo>
                <a:lnTo>
                  <a:pt x="242" y="441"/>
                </a:lnTo>
                <a:lnTo>
                  <a:pt x="241" y="441"/>
                </a:lnTo>
                <a:lnTo>
                  <a:pt x="241" y="440"/>
                </a:lnTo>
                <a:lnTo>
                  <a:pt x="241" y="439"/>
                </a:lnTo>
                <a:lnTo>
                  <a:pt x="241" y="438"/>
                </a:lnTo>
                <a:lnTo>
                  <a:pt x="240" y="438"/>
                </a:lnTo>
                <a:lnTo>
                  <a:pt x="240" y="437"/>
                </a:lnTo>
                <a:lnTo>
                  <a:pt x="239" y="437"/>
                </a:lnTo>
                <a:lnTo>
                  <a:pt x="239" y="436"/>
                </a:lnTo>
                <a:lnTo>
                  <a:pt x="238" y="436"/>
                </a:lnTo>
                <a:lnTo>
                  <a:pt x="237" y="436"/>
                </a:lnTo>
                <a:lnTo>
                  <a:pt x="236" y="436"/>
                </a:lnTo>
                <a:lnTo>
                  <a:pt x="237" y="437"/>
                </a:lnTo>
                <a:lnTo>
                  <a:pt x="236" y="437"/>
                </a:lnTo>
                <a:lnTo>
                  <a:pt x="236" y="438"/>
                </a:lnTo>
                <a:lnTo>
                  <a:pt x="236" y="439"/>
                </a:lnTo>
                <a:lnTo>
                  <a:pt x="235" y="439"/>
                </a:lnTo>
                <a:lnTo>
                  <a:pt x="235" y="440"/>
                </a:lnTo>
                <a:lnTo>
                  <a:pt x="234" y="440"/>
                </a:lnTo>
                <a:lnTo>
                  <a:pt x="234" y="441"/>
                </a:lnTo>
                <a:lnTo>
                  <a:pt x="233" y="441"/>
                </a:lnTo>
                <a:lnTo>
                  <a:pt x="234" y="442"/>
                </a:lnTo>
                <a:lnTo>
                  <a:pt x="233" y="442"/>
                </a:lnTo>
                <a:lnTo>
                  <a:pt x="232" y="442"/>
                </a:lnTo>
                <a:lnTo>
                  <a:pt x="232" y="441"/>
                </a:lnTo>
                <a:lnTo>
                  <a:pt x="231" y="441"/>
                </a:lnTo>
                <a:lnTo>
                  <a:pt x="230" y="440"/>
                </a:lnTo>
                <a:lnTo>
                  <a:pt x="229" y="440"/>
                </a:lnTo>
                <a:lnTo>
                  <a:pt x="228" y="440"/>
                </a:lnTo>
                <a:lnTo>
                  <a:pt x="228" y="439"/>
                </a:lnTo>
                <a:lnTo>
                  <a:pt x="227" y="439"/>
                </a:lnTo>
                <a:lnTo>
                  <a:pt x="226" y="438"/>
                </a:lnTo>
                <a:lnTo>
                  <a:pt x="225" y="438"/>
                </a:lnTo>
                <a:lnTo>
                  <a:pt x="225" y="437"/>
                </a:lnTo>
                <a:lnTo>
                  <a:pt x="224" y="437"/>
                </a:lnTo>
                <a:lnTo>
                  <a:pt x="224" y="436"/>
                </a:lnTo>
                <a:lnTo>
                  <a:pt x="224" y="435"/>
                </a:lnTo>
                <a:lnTo>
                  <a:pt x="223" y="435"/>
                </a:lnTo>
                <a:lnTo>
                  <a:pt x="222" y="435"/>
                </a:lnTo>
                <a:lnTo>
                  <a:pt x="221" y="435"/>
                </a:lnTo>
                <a:lnTo>
                  <a:pt x="221" y="434"/>
                </a:lnTo>
                <a:lnTo>
                  <a:pt x="220" y="434"/>
                </a:lnTo>
                <a:lnTo>
                  <a:pt x="218" y="434"/>
                </a:lnTo>
                <a:lnTo>
                  <a:pt x="217" y="434"/>
                </a:lnTo>
                <a:lnTo>
                  <a:pt x="218" y="434"/>
                </a:lnTo>
                <a:lnTo>
                  <a:pt x="217" y="433"/>
                </a:lnTo>
                <a:lnTo>
                  <a:pt x="217" y="432"/>
                </a:lnTo>
                <a:lnTo>
                  <a:pt x="217" y="431"/>
                </a:lnTo>
                <a:lnTo>
                  <a:pt x="217" y="430"/>
                </a:lnTo>
                <a:lnTo>
                  <a:pt x="217" y="429"/>
                </a:lnTo>
                <a:lnTo>
                  <a:pt x="216" y="429"/>
                </a:lnTo>
                <a:lnTo>
                  <a:pt x="217" y="428"/>
                </a:lnTo>
                <a:lnTo>
                  <a:pt x="216" y="428"/>
                </a:lnTo>
                <a:lnTo>
                  <a:pt x="216" y="427"/>
                </a:lnTo>
                <a:lnTo>
                  <a:pt x="215" y="427"/>
                </a:lnTo>
                <a:lnTo>
                  <a:pt x="214" y="427"/>
                </a:lnTo>
                <a:lnTo>
                  <a:pt x="214" y="426"/>
                </a:lnTo>
                <a:lnTo>
                  <a:pt x="215" y="425"/>
                </a:lnTo>
                <a:lnTo>
                  <a:pt x="214" y="424"/>
                </a:lnTo>
                <a:lnTo>
                  <a:pt x="213" y="424"/>
                </a:lnTo>
                <a:lnTo>
                  <a:pt x="213" y="423"/>
                </a:lnTo>
                <a:lnTo>
                  <a:pt x="214" y="423"/>
                </a:lnTo>
                <a:lnTo>
                  <a:pt x="213" y="422"/>
                </a:lnTo>
                <a:lnTo>
                  <a:pt x="212" y="422"/>
                </a:lnTo>
                <a:lnTo>
                  <a:pt x="211" y="422"/>
                </a:lnTo>
                <a:lnTo>
                  <a:pt x="211" y="421"/>
                </a:lnTo>
                <a:lnTo>
                  <a:pt x="210" y="421"/>
                </a:lnTo>
                <a:lnTo>
                  <a:pt x="209" y="420"/>
                </a:lnTo>
                <a:lnTo>
                  <a:pt x="209" y="419"/>
                </a:lnTo>
                <a:lnTo>
                  <a:pt x="210" y="419"/>
                </a:lnTo>
                <a:lnTo>
                  <a:pt x="210" y="418"/>
                </a:lnTo>
                <a:lnTo>
                  <a:pt x="210" y="417"/>
                </a:lnTo>
                <a:lnTo>
                  <a:pt x="210" y="416"/>
                </a:lnTo>
                <a:lnTo>
                  <a:pt x="209" y="415"/>
                </a:lnTo>
                <a:lnTo>
                  <a:pt x="209" y="414"/>
                </a:lnTo>
                <a:lnTo>
                  <a:pt x="208" y="414"/>
                </a:lnTo>
                <a:lnTo>
                  <a:pt x="208" y="413"/>
                </a:lnTo>
                <a:lnTo>
                  <a:pt x="208" y="414"/>
                </a:lnTo>
                <a:lnTo>
                  <a:pt x="208" y="413"/>
                </a:lnTo>
                <a:lnTo>
                  <a:pt x="207" y="413"/>
                </a:lnTo>
                <a:lnTo>
                  <a:pt x="208" y="413"/>
                </a:lnTo>
                <a:lnTo>
                  <a:pt x="208" y="412"/>
                </a:lnTo>
                <a:lnTo>
                  <a:pt x="208" y="411"/>
                </a:lnTo>
                <a:lnTo>
                  <a:pt x="208" y="410"/>
                </a:lnTo>
                <a:lnTo>
                  <a:pt x="208" y="411"/>
                </a:lnTo>
                <a:lnTo>
                  <a:pt x="207" y="410"/>
                </a:lnTo>
                <a:lnTo>
                  <a:pt x="206" y="410"/>
                </a:lnTo>
                <a:lnTo>
                  <a:pt x="206" y="409"/>
                </a:lnTo>
                <a:lnTo>
                  <a:pt x="206" y="408"/>
                </a:lnTo>
                <a:lnTo>
                  <a:pt x="206" y="409"/>
                </a:lnTo>
                <a:lnTo>
                  <a:pt x="205" y="409"/>
                </a:lnTo>
                <a:lnTo>
                  <a:pt x="204" y="409"/>
                </a:lnTo>
                <a:lnTo>
                  <a:pt x="203" y="409"/>
                </a:lnTo>
                <a:lnTo>
                  <a:pt x="203" y="408"/>
                </a:lnTo>
                <a:lnTo>
                  <a:pt x="202" y="408"/>
                </a:lnTo>
                <a:lnTo>
                  <a:pt x="202" y="407"/>
                </a:lnTo>
                <a:lnTo>
                  <a:pt x="201" y="407"/>
                </a:lnTo>
                <a:lnTo>
                  <a:pt x="201" y="406"/>
                </a:lnTo>
                <a:lnTo>
                  <a:pt x="201" y="405"/>
                </a:lnTo>
                <a:lnTo>
                  <a:pt x="202" y="404"/>
                </a:lnTo>
                <a:lnTo>
                  <a:pt x="201" y="404"/>
                </a:lnTo>
                <a:lnTo>
                  <a:pt x="201" y="403"/>
                </a:lnTo>
                <a:lnTo>
                  <a:pt x="201" y="402"/>
                </a:lnTo>
                <a:lnTo>
                  <a:pt x="200" y="402"/>
                </a:lnTo>
                <a:lnTo>
                  <a:pt x="199" y="402"/>
                </a:lnTo>
                <a:lnTo>
                  <a:pt x="199" y="401"/>
                </a:lnTo>
                <a:lnTo>
                  <a:pt x="198" y="401"/>
                </a:lnTo>
                <a:lnTo>
                  <a:pt x="197" y="401"/>
                </a:lnTo>
                <a:lnTo>
                  <a:pt x="196" y="401"/>
                </a:lnTo>
                <a:lnTo>
                  <a:pt x="196" y="400"/>
                </a:lnTo>
                <a:lnTo>
                  <a:pt x="196" y="399"/>
                </a:lnTo>
                <a:lnTo>
                  <a:pt x="196" y="398"/>
                </a:lnTo>
                <a:lnTo>
                  <a:pt x="195" y="398"/>
                </a:lnTo>
                <a:lnTo>
                  <a:pt x="194" y="398"/>
                </a:lnTo>
                <a:lnTo>
                  <a:pt x="194" y="396"/>
                </a:lnTo>
                <a:lnTo>
                  <a:pt x="194" y="395"/>
                </a:lnTo>
                <a:lnTo>
                  <a:pt x="193" y="395"/>
                </a:lnTo>
                <a:lnTo>
                  <a:pt x="192" y="395"/>
                </a:lnTo>
                <a:lnTo>
                  <a:pt x="191" y="394"/>
                </a:lnTo>
                <a:lnTo>
                  <a:pt x="190" y="394"/>
                </a:lnTo>
                <a:lnTo>
                  <a:pt x="190" y="393"/>
                </a:lnTo>
                <a:lnTo>
                  <a:pt x="189" y="392"/>
                </a:lnTo>
                <a:lnTo>
                  <a:pt x="189" y="391"/>
                </a:lnTo>
                <a:lnTo>
                  <a:pt x="189" y="390"/>
                </a:lnTo>
                <a:lnTo>
                  <a:pt x="189" y="389"/>
                </a:lnTo>
                <a:lnTo>
                  <a:pt x="188" y="389"/>
                </a:lnTo>
                <a:lnTo>
                  <a:pt x="188" y="388"/>
                </a:lnTo>
                <a:lnTo>
                  <a:pt x="187" y="389"/>
                </a:lnTo>
                <a:lnTo>
                  <a:pt x="186" y="390"/>
                </a:lnTo>
                <a:lnTo>
                  <a:pt x="185" y="390"/>
                </a:lnTo>
                <a:lnTo>
                  <a:pt x="185" y="389"/>
                </a:lnTo>
                <a:lnTo>
                  <a:pt x="184" y="389"/>
                </a:lnTo>
                <a:lnTo>
                  <a:pt x="183" y="389"/>
                </a:lnTo>
                <a:lnTo>
                  <a:pt x="182" y="390"/>
                </a:lnTo>
                <a:lnTo>
                  <a:pt x="182" y="391"/>
                </a:lnTo>
                <a:lnTo>
                  <a:pt x="181" y="391"/>
                </a:lnTo>
                <a:lnTo>
                  <a:pt x="181" y="392"/>
                </a:lnTo>
                <a:lnTo>
                  <a:pt x="181" y="393"/>
                </a:lnTo>
                <a:lnTo>
                  <a:pt x="181" y="394"/>
                </a:lnTo>
                <a:lnTo>
                  <a:pt x="181" y="395"/>
                </a:lnTo>
                <a:lnTo>
                  <a:pt x="181" y="396"/>
                </a:lnTo>
                <a:lnTo>
                  <a:pt x="182" y="396"/>
                </a:lnTo>
                <a:lnTo>
                  <a:pt x="182" y="397"/>
                </a:lnTo>
                <a:lnTo>
                  <a:pt x="181" y="397"/>
                </a:lnTo>
                <a:lnTo>
                  <a:pt x="181" y="398"/>
                </a:lnTo>
                <a:lnTo>
                  <a:pt x="180" y="398"/>
                </a:lnTo>
                <a:lnTo>
                  <a:pt x="180" y="399"/>
                </a:lnTo>
                <a:lnTo>
                  <a:pt x="180" y="400"/>
                </a:lnTo>
                <a:lnTo>
                  <a:pt x="180" y="401"/>
                </a:lnTo>
                <a:lnTo>
                  <a:pt x="179" y="401"/>
                </a:lnTo>
                <a:lnTo>
                  <a:pt x="178" y="400"/>
                </a:lnTo>
                <a:lnTo>
                  <a:pt x="177" y="400"/>
                </a:lnTo>
                <a:lnTo>
                  <a:pt x="176" y="401"/>
                </a:lnTo>
                <a:lnTo>
                  <a:pt x="176" y="400"/>
                </a:lnTo>
                <a:lnTo>
                  <a:pt x="175" y="399"/>
                </a:lnTo>
                <a:lnTo>
                  <a:pt x="175" y="400"/>
                </a:lnTo>
                <a:lnTo>
                  <a:pt x="174" y="401"/>
                </a:lnTo>
                <a:lnTo>
                  <a:pt x="175" y="401"/>
                </a:lnTo>
                <a:lnTo>
                  <a:pt x="174" y="401"/>
                </a:lnTo>
                <a:lnTo>
                  <a:pt x="174" y="402"/>
                </a:lnTo>
                <a:lnTo>
                  <a:pt x="174" y="403"/>
                </a:lnTo>
                <a:lnTo>
                  <a:pt x="173" y="403"/>
                </a:lnTo>
                <a:lnTo>
                  <a:pt x="172" y="403"/>
                </a:lnTo>
                <a:lnTo>
                  <a:pt x="172" y="404"/>
                </a:lnTo>
                <a:lnTo>
                  <a:pt x="172" y="405"/>
                </a:lnTo>
                <a:lnTo>
                  <a:pt x="171" y="405"/>
                </a:lnTo>
                <a:lnTo>
                  <a:pt x="170" y="405"/>
                </a:lnTo>
                <a:lnTo>
                  <a:pt x="169" y="405"/>
                </a:lnTo>
                <a:lnTo>
                  <a:pt x="170" y="406"/>
                </a:lnTo>
                <a:lnTo>
                  <a:pt x="169" y="407"/>
                </a:lnTo>
                <a:lnTo>
                  <a:pt x="168" y="407"/>
                </a:lnTo>
                <a:lnTo>
                  <a:pt x="167" y="407"/>
                </a:lnTo>
                <a:lnTo>
                  <a:pt x="166" y="407"/>
                </a:lnTo>
                <a:lnTo>
                  <a:pt x="166" y="408"/>
                </a:lnTo>
                <a:lnTo>
                  <a:pt x="165" y="408"/>
                </a:lnTo>
                <a:lnTo>
                  <a:pt x="165" y="409"/>
                </a:lnTo>
                <a:lnTo>
                  <a:pt x="164" y="409"/>
                </a:lnTo>
                <a:lnTo>
                  <a:pt x="164" y="410"/>
                </a:lnTo>
                <a:lnTo>
                  <a:pt x="163" y="410"/>
                </a:lnTo>
                <a:lnTo>
                  <a:pt x="163" y="409"/>
                </a:lnTo>
                <a:lnTo>
                  <a:pt x="162" y="410"/>
                </a:lnTo>
                <a:lnTo>
                  <a:pt x="161" y="411"/>
                </a:lnTo>
                <a:lnTo>
                  <a:pt x="161" y="412"/>
                </a:lnTo>
                <a:lnTo>
                  <a:pt x="160" y="412"/>
                </a:lnTo>
                <a:lnTo>
                  <a:pt x="160" y="413"/>
                </a:lnTo>
                <a:lnTo>
                  <a:pt x="159" y="413"/>
                </a:lnTo>
                <a:lnTo>
                  <a:pt x="158" y="412"/>
                </a:lnTo>
                <a:lnTo>
                  <a:pt x="157" y="413"/>
                </a:lnTo>
                <a:lnTo>
                  <a:pt x="156" y="413"/>
                </a:lnTo>
                <a:lnTo>
                  <a:pt x="155" y="413"/>
                </a:lnTo>
                <a:lnTo>
                  <a:pt x="155" y="414"/>
                </a:lnTo>
                <a:lnTo>
                  <a:pt x="154" y="414"/>
                </a:lnTo>
                <a:lnTo>
                  <a:pt x="154" y="413"/>
                </a:lnTo>
                <a:lnTo>
                  <a:pt x="153" y="413"/>
                </a:lnTo>
                <a:lnTo>
                  <a:pt x="152" y="413"/>
                </a:lnTo>
                <a:lnTo>
                  <a:pt x="151" y="412"/>
                </a:lnTo>
                <a:lnTo>
                  <a:pt x="150" y="413"/>
                </a:lnTo>
                <a:lnTo>
                  <a:pt x="149" y="413"/>
                </a:lnTo>
                <a:lnTo>
                  <a:pt x="148" y="413"/>
                </a:lnTo>
                <a:lnTo>
                  <a:pt x="148" y="412"/>
                </a:lnTo>
                <a:lnTo>
                  <a:pt x="147" y="411"/>
                </a:lnTo>
                <a:lnTo>
                  <a:pt x="147" y="410"/>
                </a:lnTo>
                <a:lnTo>
                  <a:pt x="147" y="409"/>
                </a:lnTo>
                <a:lnTo>
                  <a:pt x="147" y="408"/>
                </a:lnTo>
                <a:lnTo>
                  <a:pt x="147" y="407"/>
                </a:lnTo>
                <a:lnTo>
                  <a:pt x="147" y="405"/>
                </a:lnTo>
                <a:lnTo>
                  <a:pt x="148" y="404"/>
                </a:lnTo>
                <a:lnTo>
                  <a:pt x="148" y="403"/>
                </a:lnTo>
                <a:lnTo>
                  <a:pt x="148" y="402"/>
                </a:lnTo>
                <a:lnTo>
                  <a:pt x="148" y="401"/>
                </a:lnTo>
                <a:lnTo>
                  <a:pt x="148" y="400"/>
                </a:lnTo>
                <a:lnTo>
                  <a:pt x="148" y="399"/>
                </a:lnTo>
                <a:lnTo>
                  <a:pt x="148" y="398"/>
                </a:lnTo>
                <a:lnTo>
                  <a:pt x="148" y="397"/>
                </a:lnTo>
                <a:lnTo>
                  <a:pt x="149" y="396"/>
                </a:lnTo>
                <a:lnTo>
                  <a:pt x="148" y="396"/>
                </a:lnTo>
                <a:lnTo>
                  <a:pt x="148" y="395"/>
                </a:lnTo>
                <a:lnTo>
                  <a:pt x="149" y="394"/>
                </a:lnTo>
                <a:lnTo>
                  <a:pt x="148" y="393"/>
                </a:lnTo>
                <a:lnTo>
                  <a:pt x="149" y="392"/>
                </a:lnTo>
                <a:lnTo>
                  <a:pt x="150" y="391"/>
                </a:lnTo>
                <a:lnTo>
                  <a:pt x="150" y="390"/>
                </a:lnTo>
                <a:lnTo>
                  <a:pt x="150" y="389"/>
                </a:lnTo>
                <a:lnTo>
                  <a:pt x="150" y="388"/>
                </a:lnTo>
                <a:lnTo>
                  <a:pt x="149" y="388"/>
                </a:lnTo>
                <a:lnTo>
                  <a:pt x="149" y="387"/>
                </a:lnTo>
                <a:lnTo>
                  <a:pt x="149" y="386"/>
                </a:lnTo>
                <a:lnTo>
                  <a:pt x="148" y="386"/>
                </a:lnTo>
                <a:lnTo>
                  <a:pt x="148" y="385"/>
                </a:lnTo>
                <a:lnTo>
                  <a:pt x="148" y="384"/>
                </a:lnTo>
                <a:lnTo>
                  <a:pt x="147" y="384"/>
                </a:lnTo>
                <a:lnTo>
                  <a:pt x="147" y="383"/>
                </a:lnTo>
                <a:lnTo>
                  <a:pt x="148" y="383"/>
                </a:lnTo>
                <a:lnTo>
                  <a:pt x="148" y="382"/>
                </a:lnTo>
                <a:lnTo>
                  <a:pt x="147" y="382"/>
                </a:lnTo>
                <a:lnTo>
                  <a:pt x="146" y="382"/>
                </a:lnTo>
                <a:lnTo>
                  <a:pt x="146" y="381"/>
                </a:lnTo>
                <a:lnTo>
                  <a:pt x="145" y="381"/>
                </a:lnTo>
                <a:lnTo>
                  <a:pt x="144" y="381"/>
                </a:lnTo>
                <a:lnTo>
                  <a:pt x="144" y="380"/>
                </a:lnTo>
                <a:lnTo>
                  <a:pt x="144" y="379"/>
                </a:lnTo>
                <a:lnTo>
                  <a:pt x="144" y="378"/>
                </a:lnTo>
                <a:lnTo>
                  <a:pt x="143" y="378"/>
                </a:lnTo>
                <a:lnTo>
                  <a:pt x="142" y="378"/>
                </a:lnTo>
                <a:lnTo>
                  <a:pt x="142" y="379"/>
                </a:lnTo>
                <a:lnTo>
                  <a:pt x="141" y="379"/>
                </a:lnTo>
                <a:lnTo>
                  <a:pt x="141" y="378"/>
                </a:lnTo>
                <a:lnTo>
                  <a:pt x="140" y="377"/>
                </a:lnTo>
                <a:lnTo>
                  <a:pt x="140" y="376"/>
                </a:lnTo>
                <a:lnTo>
                  <a:pt x="139" y="376"/>
                </a:lnTo>
                <a:lnTo>
                  <a:pt x="139" y="377"/>
                </a:lnTo>
                <a:lnTo>
                  <a:pt x="138" y="377"/>
                </a:lnTo>
                <a:lnTo>
                  <a:pt x="138" y="376"/>
                </a:lnTo>
                <a:lnTo>
                  <a:pt x="138" y="375"/>
                </a:lnTo>
                <a:lnTo>
                  <a:pt x="138" y="374"/>
                </a:lnTo>
                <a:lnTo>
                  <a:pt x="137" y="374"/>
                </a:lnTo>
                <a:lnTo>
                  <a:pt x="136" y="373"/>
                </a:lnTo>
                <a:lnTo>
                  <a:pt x="136" y="372"/>
                </a:lnTo>
                <a:lnTo>
                  <a:pt x="137" y="372"/>
                </a:lnTo>
                <a:lnTo>
                  <a:pt x="137" y="371"/>
                </a:lnTo>
                <a:lnTo>
                  <a:pt x="137" y="370"/>
                </a:lnTo>
                <a:lnTo>
                  <a:pt x="137" y="371"/>
                </a:lnTo>
                <a:lnTo>
                  <a:pt x="136" y="370"/>
                </a:lnTo>
                <a:lnTo>
                  <a:pt x="135" y="369"/>
                </a:lnTo>
                <a:lnTo>
                  <a:pt x="134" y="368"/>
                </a:lnTo>
                <a:lnTo>
                  <a:pt x="134" y="367"/>
                </a:lnTo>
                <a:lnTo>
                  <a:pt x="135" y="367"/>
                </a:lnTo>
                <a:lnTo>
                  <a:pt x="135" y="366"/>
                </a:lnTo>
                <a:lnTo>
                  <a:pt x="134" y="366"/>
                </a:lnTo>
                <a:lnTo>
                  <a:pt x="133" y="365"/>
                </a:lnTo>
                <a:lnTo>
                  <a:pt x="134" y="364"/>
                </a:lnTo>
                <a:lnTo>
                  <a:pt x="134" y="363"/>
                </a:lnTo>
                <a:lnTo>
                  <a:pt x="133" y="362"/>
                </a:lnTo>
                <a:lnTo>
                  <a:pt x="132" y="362"/>
                </a:lnTo>
                <a:lnTo>
                  <a:pt x="131" y="363"/>
                </a:lnTo>
                <a:lnTo>
                  <a:pt x="130" y="363"/>
                </a:lnTo>
                <a:lnTo>
                  <a:pt x="130" y="362"/>
                </a:lnTo>
                <a:lnTo>
                  <a:pt x="129" y="361"/>
                </a:lnTo>
                <a:lnTo>
                  <a:pt x="129" y="360"/>
                </a:lnTo>
                <a:lnTo>
                  <a:pt x="130" y="360"/>
                </a:lnTo>
                <a:lnTo>
                  <a:pt x="129" y="360"/>
                </a:lnTo>
                <a:lnTo>
                  <a:pt x="129" y="359"/>
                </a:lnTo>
                <a:lnTo>
                  <a:pt x="128" y="359"/>
                </a:lnTo>
                <a:lnTo>
                  <a:pt x="127" y="359"/>
                </a:lnTo>
                <a:lnTo>
                  <a:pt x="127" y="361"/>
                </a:lnTo>
                <a:lnTo>
                  <a:pt x="126" y="360"/>
                </a:lnTo>
                <a:lnTo>
                  <a:pt x="126" y="359"/>
                </a:lnTo>
                <a:lnTo>
                  <a:pt x="127" y="358"/>
                </a:lnTo>
                <a:lnTo>
                  <a:pt x="126" y="357"/>
                </a:lnTo>
                <a:lnTo>
                  <a:pt x="125" y="358"/>
                </a:lnTo>
                <a:lnTo>
                  <a:pt x="124" y="358"/>
                </a:lnTo>
                <a:lnTo>
                  <a:pt x="125" y="357"/>
                </a:lnTo>
                <a:lnTo>
                  <a:pt x="125" y="356"/>
                </a:lnTo>
                <a:lnTo>
                  <a:pt x="124" y="356"/>
                </a:lnTo>
                <a:lnTo>
                  <a:pt x="124" y="355"/>
                </a:lnTo>
                <a:lnTo>
                  <a:pt x="124" y="354"/>
                </a:lnTo>
                <a:lnTo>
                  <a:pt x="124" y="353"/>
                </a:lnTo>
                <a:lnTo>
                  <a:pt x="124" y="354"/>
                </a:lnTo>
                <a:lnTo>
                  <a:pt x="123" y="354"/>
                </a:lnTo>
                <a:lnTo>
                  <a:pt x="122" y="354"/>
                </a:lnTo>
                <a:lnTo>
                  <a:pt x="121" y="354"/>
                </a:lnTo>
                <a:lnTo>
                  <a:pt x="120" y="354"/>
                </a:lnTo>
                <a:lnTo>
                  <a:pt x="120" y="353"/>
                </a:lnTo>
                <a:lnTo>
                  <a:pt x="119" y="353"/>
                </a:lnTo>
                <a:lnTo>
                  <a:pt x="120" y="353"/>
                </a:lnTo>
                <a:lnTo>
                  <a:pt x="120" y="352"/>
                </a:lnTo>
                <a:lnTo>
                  <a:pt x="119" y="352"/>
                </a:lnTo>
                <a:lnTo>
                  <a:pt x="118" y="351"/>
                </a:lnTo>
                <a:lnTo>
                  <a:pt x="118" y="350"/>
                </a:lnTo>
                <a:lnTo>
                  <a:pt x="117" y="350"/>
                </a:lnTo>
                <a:lnTo>
                  <a:pt x="117" y="351"/>
                </a:lnTo>
                <a:lnTo>
                  <a:pt x="116" y="351"/>
                </a:lnTo>
                <a:lnTo>
                  <a:pt x="115" y="351"/>
                </a:lnTo>
                <a:lnTo>
                  <a:pt x="115" y="350"/>
                </a:lnTo>
                <a:lnTo>
                  <a:pt x="114" y="349"/>
                </a:lnTo>
                <a:lnTo>
                  <a:pt x="114" y="348"/>
                </a:lnTo>
                <a:lnTo>
                  <a:pt x="113" y="348"/>
                </a:lnTo>
                <a:lnTo>
                  <a:pt x="113" y="347"/>
                </a:lnTo>
                <a:lnTo>
                  <a:pt x="114" y="347"/>
                </a:lnTo>
                <a:lnTo>
                  <a:pt x="114" y="346"/>
                </a:lnTo>
                <a:lnTo>
                  <a:pt x="114" y="345"/>
                </a:lnTo>
                <a:lnTo>
                  <a:pt x="113" y="345"/>
                </a:lnTo>
                <a:lnTo>
                  <a:pt x="113" y="344"/>
                </a:lnTo>
                <a:lnTo>
                  <a:pt x="112" y="344"/>
                </a:lnTo>
                <a:lnTo>
                  <a:pt x="111" y="344"/>
                </a:lnTo>
                <a:lnTo>
                  <a:pt x="110" y="344"/>
                </a:lnTo>
                <a:lnTo>
                  <a:pt x="110" y="343"/>
                </a:lnTo>
                <a:lnTo>
                  <a:pt x="109" y="343"/>
                </a:lnTo>
                <a:lnTo>
                  <a:pt x="109" y="342"/>
                </a:lnTo>
                <a:lnTo>
                  <a:pt x="110" y="342"/>
                </a:lnTo>
                <a:lnTo>
                  <a:pt x="110" y="341"/>
                </a:lnTo>
                <a:lnTo>
                  <a:pt x="109" y="340"/>
                </a:lnTo>
                <a:lnTo>
                  <a:pt x="109" y="339"/>
                </a:lnTo>
                <a:lnTo>
                  <a:pt x="108" y="339"/>
                </a:lnTo>
                <a:lnTo>
                  <a:pt x="107" y="339"/>
                </a:lnTo>
                <a:lnTo>
                  <a:pt x="107" y="340"/>
                </a:lnTo>
                <a:lnTo>
                  <a:pt x="106" y="340"/>
                </a:lnTo>
                <a:lnTo>
                  <a:pt x="105" y="339"/>
                </a:lnTo>
                <a:lnTo>
                  <a:pt x="104" y="338"/>
                </a:lnTo>
                <a:lnTo>
                  <a:pt x="105" y="337"/>
                </a:lnTo>
                <a:lnTo>
                  <a:pt x="104" y="337"/>
                </a:lnTo>
                <a:lnTo>
                  <a:pt x="104" y="336"/>
                </a:lnTo>
                <a:lnTo>
                  <a:pt x="103" y="336"/>
                </a:lnTo>
                <a:lnTo>
                  <a:pt x="102" y="336"/>
                </a:lnTo>
                <a:lnTo>
                  <a:pt x="101" y="336"/>
                </a:lnTo>
                <a:lnTo>
                  <a:pt x="101" y="335"/>
                </a:lnTo>
                <a:lnTo>
                  <a:pt x="100" y="334"/>
                </a:lnTo>
                <a:lnTo>
                  <a:pt x="101" y="334"/>
                </a:lnTo>
                <a:lnTo>
                  <a:pt x="101" y="333"/>
                </a:lnTo>
                <a:lnTo>
                  <a:pt x="102" y="333"/>
                </a:lnTo>
                <a:lnTo>
                  <a:pt x="101" y="332"/>
                </a:lnTo>
                <a:lnTo>
                  <a:pt x="101" y="331"/>
                </a:lnTo>
                <a:lnTo>
                  <a:pt x="100" y="332"/>
                </a:lnTo>
                <a:lnTo>
                  <a:pt x="100" y="331"/>
                </a:lnTo>
                <a:lnTo>
                  <a:pt x="98" y="330"/>
                </a:lnTo>
                <a:lnTo>
                  <a:pt x="98" y="329"/>
                </a:lnTo>
                <a:lnTo>
                  <a:pt x="98" y="328"/>
                </a:lnTo>
                <a:lnTo>
                  <a:pt x="97" y="328"/>
                </a:lnTo>
                <a:lnTo>
                  <a:pt x="96" y="329"/>
                </a:lnTo>
                <a:lnTo>
                  <a:pt x="95" y="329"/>
                </a:lnTo>
                <a:lnTo>
                  <a:pt x="95" y="330"/>
                </a:lnTo>
                <a:lnTo>
                  <a:pt x="94" y="330"/>
                </a:lnTo>
                <a:lnTo>
                  <a:pt x="94" y="329"/>
                </a:lnTo>
                <a:lnTo>
                  <a:pt x="95" y="328"/>
                </a:lnTo>
                <a:lnTo>
                  <a:pt x="95" y="327"/>
                </a:lnTo>
                <a:lnTo>
                  <a:pt x="95" y="326"/>
                </a:lnTo>
                <a:lnTo>
                  <a:pt x="95" y="325"/>
                </a:lnTo>
                <a:lnTo>
                  <a:pt x="94" y="326"/>
                </a:lnTo>
                <a:lnTo>
                  <a:pt x="93" y="325"/>
                </a:lnTo>
                <a:lnTo>
                  <a:pt x="93" y="324"/>
                </a:lnTo>
                <a:lnTo>
                  <a:pt x="93" y="325"/>
                </a:lnTo>
                <a:lnTo>
                  <a:pt x="93" y="324"/>
                </a:lnTo>
                <a:lnTo>
                  <a:pt x="94" y="324"/>
                </a:lnTo>
                <a:lnTo>
                  <a:pt x="92" y="322"/>
                </a:lnTo>
                <a:lnTo>
                  <a:pt x="92" y="321"/>
                </a:lnTo>
                <a:lnTo>
                  <a:pt x="91" y="321"/>
                </a:lnTo>
                <a:lnTo>
                  <a:pt x="90" y="321"/>
                </a:lnTo>
                <a:lnTo>
                  <a:pt x="90" y="320"/>
                </a:lnTo>
                <a:lnTo>
                  <a:pt x="91" y="320"/>
                </a:lnTo>
                <a:lnTo>
                  <a:pt x="92" y="320"/>
                </a:lnTo>
                <a:lnTo>
                  <a:pt x="92" y="319"/>
                </a:lnTo>
                <a:lnTo>
                  <a:pt x="91" y="319"/>
                </a:lnTo>
                <a:lnTo>
                  <a:pt x="90" y="318"/>
                </a:lnTo>
                <a:lnTo>
                  <a:pt x="89" y="319"/>
                </a:lnTo>
                <a:lnTo>
                  <a:pt x="89" y="318"/>
                </a:lnTo>
                <a:lnTo>
                  <a:pt x="88" y="318"/>
                </a:lnTo>
                <a:lnTo>
                  <a:pt x="88" y="319"/>
                </a:lnTo>
                <a:lnTo>
                  <a:pt x="87" y="319"/>
                </a:lnTo>
                <a:lnTo>
                  <a:pt x="87" y="318"/>
                </a:lnTo>
                <a:lnTo>
                  <a:pt x="86" y="317"/>
                </a:lnTo>
                <a:lnTo>
                  <a:pt x="87" y="317"/>
                </a:lnTo>
                <a:lnTo>
                  <a:pt x="87" y="316"/>
                </a:lnTo>
                <a:lnTo>
                  <a:pt x="86" y="316"/>
                </a:lnTo>
                <a:lnTo>
                  <a:pt x="85" y="317"/>
                </a:lnTo>
                <a:lnTo>
                  <a:pt x="84" y="316"/>
                </a:lnTo>
                <a:lnTo>
                  <a:pt x="83" y="315"/>
                </a:lnTo>
                <a:lnTo>
                  <a:pt x="82" y="314"/>
                </a:lnTo>
                <a:lnTo>
                  <a:pt x="81" y="314"/>
                </a:lnTo>
                <a:lnTo>
                  <a:pt x="80" y="315"/>
                </a:lnTo>
                <a:lnTo>
                  <a:pt x="80" y="314"/>
                </a:lnTo>
                <a:lnTo>
                  <a:pt x="79" y="313"/>
                </a:lnTo>
                <a:lnTo>
                  <a:pt x="80" y="313"/>
                </a:lnTo>
                <a:lnTo>
                  <a:pt x="80" y="312"/>
                </a:lnTo>
                <a:lnTo>
                  <a:pt x="80" y="311"/>
                </a:lnTo>
                <a:lnTo>
                  <a:pt x="79" y="310"/>
                </a:lnTo>
                <a:lnTo>
                  <a:pt x="78" y="310"/>
                </a:lnTo>
                <a:lnTo>
                  <a:pt x="78" y="309"/>
                </a:lnTo>
                <a:lnTo>
                  <a:pt x="77" y="308"/>
                </a:lnTo>
                <a:lnTo>
                  <a:pt x="77" y="309"/>
                </a:lnTo>
                <a:lnTo>
                  <a:pt x="76" y="309"/>
                </a:lnTo>
                <a:lnTo>
                  <a:pt x="76" y="308"/>
                </a:lnTo>
                <a:lnTo>
                  <a:pt x="75" y="307"/>
                </a:lnTo>
                <a:lnTo>
                  <a:pt x="74" y="307"/>
                </a:lnTo>
                <a:lnTo>
                  <a:pt x="73" y="307"/>
                </a:lnTo>
                <a:lnTo>
                  <a:pt x="72" y="307"/>
                </a:lnTo>
                <a:lnTo>
                  <a:pt x="71" y="307"/>
                </a:lnTo>
                <a:lnTo>
                  <a:pt x="71" y="306"/>
                </a:lnTo>
                <a:lnTo>
                  <a:pt x="70" y="306"/>
                </a:lnTo>
                <a:lnTo>
                  <a:pt x="70" y="307"/>
                </a:lnTo>
                <a:lnTo>
                  <a:pt x="69" y="308"/>
                </a:lnTo>
                <a:lnTo>
                  <a:pt x="69" y="309"/>
                </a:lnTo>
                <a:lnTo>
                  <a:pt x="68" y="309"/>
                </a:lnTo>
                <a:lnTo>
                  <a:pt x="67" y="309"/>
                </a:lnTo>
                <a:lnTo>
                  <a:pt x="67" y="308"/>
                </a:lnTo>
                <a:lnTo>
                  <a:pt x="68" y="308"/>
                </a:lnTo>
                <a:lnTo>
                  <a:pt x="67" y="308"/>
                </a:lnTo>
                <a:lnTo>
                  <a:pt x="67" y="307"/>
                </a:lnTo>
                <a:lnTo>
                  <a:pt x="66" y="307"/>
                </a:lnTo>
                <a:lnTo>
                  <a:pt x="65" y="307"/>
                </a:lnTo>
                <a:lnTo>
                  <a:pt x="64" y="308"/>
                </a:lnTo>
                <a:lnTo>
                  <a:pt x="63" y="307"/>
                </a:lnTo>
                <a:lnTo>
                  <a:pt x="62" y="307"/>
                </a:lnTo>
                <a:lnTo>
                  <a:pt x="61" y="307"/>
                </a:lnTo>
                <a:lnTo>
                  <a:pt x="61" y="306"/>
                </a:lnTo>
                <a:lnTo>
                  <a:pt x="60" y="306"/>
                </a:lnTo>
                <a:lnTo>
                  <a:pt x="59" y="306"/>
                </a:lnTo>
                <a:lnTo>
                  <a:pt x="57" y="306"/>
                </a:lnTo>
                <a:lnTo>
                  <a:pt x="57" y="307"/>
                </a:lnTo>
                <a:lnTo>
                  <a:pt x="57" y="308"/>
                </a:lnTo>
                <a:lnTo>
                  <a:pt x="56" y="308"/>
                </a:lnTo>
                <a:lnTo>
                  <a:pt x="55" y="308"/>
                </a:lnTo>
                <a:lnTo>
                  <a:pt x="54" y="307"/>
                </a:lnTo>
                <a:lnTo>
                  <a:pt x="53" y="308"/>
                </a:lnTo>
                <a:lnTo>
                  <a:pt x="53" y="307"/>
                </a:lnTo>
                <a:lnTo>
                  <a:pt x="53" y="306"/>
                </a:lnTo>
                <a:lnTo>
                  <a:pt x="54" y="306"/>
                </a:lnTo>
                <a:lnTo>
                  <a:pt x="53" y="306"/>
                </a:lnTo>
                <a:lnTo>
                  <a:pt x="52" y="306"/>
                </a:lnTo>
                <a:lnTo>
                  <a:pt x="52" y="307"/>
                </a:lnTo>
                <a:lnTo>
                  <a:pt x="51" y="308"/>
                </a:lnTo>
                <a:lnTo>
                  <a:pt x="51" y="309"/>
                </a:lnTo>
                <a:lnTo>
                  <a:pt x="52" y="309"/>
                </a:lnTo>
                <a:lnTo>
                  <a:pt x="51" y="310"/>
                </a:lnTo>
                <a:lnTo>
                  <a:pt x="51" y="309"/>
                </a:lnTo>
                <a:lnTo>
                  <a:pt x="50" y="309"/>
                </a:lnTo>
                <a:lnTo>
                  <a:pt x="49" y="309"/>
                </a:lnTo>
                <a:lnTo>
                  <a:pt x="49" y="310"/>
                </a:lnTo>
                <a:lnTo>
                  <a:pt x="50" y="310"/>
                </a:lnTo>
                <a:lnTo>
                  <a:pt x="50" y="311"/>
                </a:lnTo>
                <a:lnTo>
                  <a:pt x="49" y="312"/>
                </a:lnTo>
                <a:lnTo>
                  <a:pt x="48" y="312"/>
                </a:lnTo>
                <a:lnTo>
                  <a:pt x="47" y="312"/>
                </a:lnTo>
                <a:lnTo>
                  <a:pt x="47" y="313"/>
                </a:lnTo>
                <a:lnTo>
                  <a:pt x="46" y="314"/>
                </a:lnTo>
                <a:lnTo>
                  <a:pt x="46" y="315"/>
                </a:lnTo>
                <a:lnTo>
                  <a:pt x="45" y="316"/>
                </a:lnTo>
                <a:lnTo>
                  <a:pt x="45" y="317"/>
                </a:lnTo>
                <a:lnTo>
                  <a:pt x="44" y="317"/>
                </a:lnTo>
                <a:lnTo>
                  <a:pt x="44" y="318"/>
                </a:lnTo>
                <a:lnTo>
                  <a:pt x="44" y="319"/>
                </a:lnTo>
                <a:lnTo>
                  <a:pt x="44" y="320"/>
                </a:lnTo>
                <a:lnTo>
                  <a:pt x="44" y="319"/>
                </a:lnTo>
                <a:lnTo>
                  <a:pt x="44" y="320"/>
                </a:lnTo>
                <a:lnTo>
                  <a:pt x="45" y="321"/>
                </a:lnTo>
                <a:lnTo>
                  <a:pt x="45" y="322"/>
                </a:lnTo>
                <a:lnTo>
                  <a:pt x="44" y="322"/>
                </a:lnTo>
                <a:lnTo>
                  <a:pt x="44" y="323"/>
                </a:lnTo>
                <a:lnTo>
                  <a:pt x="43" y="323"/>
                </a:lnTo>
                <a:lnTo>
                  <a:pt x="42" y="324"/>
                </a:lnTo>
                <a:lnTo>
                  <a:pt x="41" y="325"/>
                </a:lnTo>
                <a:lnTo>
                  <a:pt x="41" y="326"/>
                </a:lnTo>
                <a:lnTo>
                  <a:pt x="40" y="326"/>
                </a:lnTo>
                <a:lnTo>
                  <a:pt x="40" y="327"/>
                </a:lnTo>
                <a:lnTo>
                  <a:pt x="39" y="327"/>
                </a:lnTo>
                <a:lnTo>
                  <a:pt x="38" y="327"/>
                </a:lnTo>
                <a:lnTo>
                  <a:pt x="36" y="327"/>
                </a:lnTo>
                <a:lnTo>
                  <a:pt x="36" y="326"/>
                </a:lnTo>
                <a:lnTo>
                  <a:pt x="36" y="325"/>
                </a:lnTo>
                <a:lnTo>
                  <a:pt x="35" y="325"/>
                </a:lnTo>
                <a:lnTo>
                  <a:pt x="34" y="325"/>
                </a:lnTo>
                <a:lnTo>
                  <a:pt x="34" y="326"/>
                </a:lnTo>
                <a:lnTo>
                  <a:pt x="34" y="327"/>
                </a:lnTo>
                <a:lnTo>
                  <a:pt x="33" y="327"/>
                </a:lnTo>
                <a:lnTo>
                  <a:pt x="32" y="327"/>
                </a:lnTo>
                <a:lnTo>
                  <a:pt x="32" y="326"/>
                </a:lnTo>
                <a:lnTo>
                  <a:pt x="31" y="326"/>
                </a:lnTo>
                <a:lnTo>
                  <a:pt x="31" y="325"/>
                </a:lnTo>
                <a:lnTo>
                  <a:pt x="31" y="324"/>
                </a:lnTo>
                <a:lnTo>
                  <a:pt x="30" y="324"/>
                </a:lnTo>
                <a:lnTo>
                  <a:pt x="29" y="325"/>
                </a:lnTo>
                <a:lnTo>
                  <a:pt x="28" y="325"/>
                </a:lnTo>
                <a:lnTo>
                  <a:pt x="27" y="326"/>
                </a:lnTo>
                <a:lnTo>
                  <a:pt x="26" y="326"/>
                </a:lnTo>
                <a:lnTo>
                  <a:pt x="26" y="325"/>
                </a:lnTo>
                <a:lnTo>
                  <a:pt x="25" y="325"/>
                </a:lnTo>
                <a:lnTo>
                  <a:pt x="24" y="325"/>
                </a:lnTo>
                <a:lnTo>
                  <a:pt x="24" y="326"/>
                </a:lnTo>
                <a:lnTo>
                  <a:pt x="24" y="327"/>
                </a:lnTo>
                <a:lnTo>
                  <a:pt x="23" y="327"/>
                </a:lnTo>
                <a:lnTo>
                  <a:pt x="23" y="328"/>
                </a:lnTo>
                <a:lnTo>
                  <a:pt x="22" y="328"/>
                </a:lnTo>
                <a:lnTo>
                  <a:pt x="21" y="328"/>
                </a:lnTo>
                <a:lnTo>
                  <a:pt x="20" y="328"/>
                </a:lnTo>
                <a:lnTo>
                  <a:pt x="20" y="327"/>
                </a:lnTo>
                <a:lnTo>
                  <a:pt x="20" y="326"/>
                </a:lnTo>
                <a:lnTo>
                  <a:pt x="21" y="326"/>
                </a:lnTo>
                <a:lnTo>
                  <a:pt x="21" y="325"/>
                </a:lnTo>
                <a:lnTo>
                  <a:pt x="20" y="325"/>
                </a:lnTo>
                <a:lnTo>
                  <a:pt x="18" y="325"/>
                </a:lnTo>
                <a:lnTo>
                  <a:pt x="17" y="325"/>
                </a:lnTo>
                <a:lnTo>
                  <a:pt x="17" y="324"/>
                </a:lnTo>
                <a:lnTo>
                  <a:pt x="16" y="324"/>
                </a:lnTo>
                <a:lnTo>
                  <a:pt x="15" y="324"/>
                </a:lnTo>
                <a:lnTo>
                  <a:pt x="14" y="324"/>
                </a:lnTo>
                <a:lnTo>
                  <a:pt x="14" y="325"/>
                </a:lnTo>
                <a:lnTo>
                  <a:pt x="13" y="326"/>
                </a:lnTo>
                <a:lnTo>
                  <a:pt x="13" y="327"/>
                </a:lnTo>
                <a:lnTo>
                  <a:pt x="12" y="326"/>
                </a:lnTo>
                <a:lnTo>
                  <a:pt x="11" y="326"/>
                </a:lnTo>
                <a:lnTo>
                  <a:pt x="10" y="326"/>
                </a:lnTo>
                <a:lnTo>
                  <a:pt x="8" y="325"/>
                </a:lnTo>
                <a:lnTo>
                  <a:pt x="8" y="324"/>
                </a:lnTo>
                <a:lnTo>
                  <a:pt x="7" y="324"/>
                </a:lnTo>
                <a:lnTo>
                  <a:pt x="7" y="323"/>
                </a:lnTo>
                <a:lnTo>
                  <a:pt x="7" y="322"/>
                </a:lnTo>
                <a:lnTo>
                  <a:pt x="8" y="321"/>
                </a:lnTo>
                <a:lnTo>
                  <a:pt x="8" y="319"/>
                </a:lnTo>
                <a:lnTo>
                  <a:pt x="8" y="318"/>
                </a:lnTo>
                <a:lnTo>
                  <a:pt x="3" y="316"/>
                </a:lnTo>
                <a:lnTo>
                  <a:pt x="1" y="316"/>
                </a:lnTo>
                <a:lnTo>
                  <a:pt x="0" y="316"/>
                </a:lnTo>
                <a:lnTo>
                  <a:pt x="0" y="315"/>
                </a:lnTo>
                <a:lnTo>
                  <a:pt x="1" y="314"/>
                </a:lnTo>
                <a:lnTo>
                  <a:pt x="3" y="315"/>
                </a:lnTo>
                <a:lnTo>
                  <a:pt x="4" y="315"/>
                </a:lnTo>
                <a:lnTo>
                  <a:pt x="6" y="314"/>
                </a:lnTo>
                <a:lnTo>
                  <a:pt x="7" y="314"/>
                </a:lnTo>
                <a:lnTo>
                  <a:pt x="9" y="313"/>
                </a:lnTo>
                <a:lnTo>
                  <a:pt x="10" y="312"/>
                </a:lnTo>
                <a:lnTo>
                  <a:pt x="14" y="310"/>
                </a:lnTo>
                <a:lnTo>
                  <a:pt x="15" y="309"/>
                </a:lnTo>
                <a:lnTo>
                  <a:pt x="16" y="308"/>
                </a:lnTo>
                <a:lnTo>
                  <a:pt x="17" y="307"/>
                </a:lnTo>
                <a:lnTo>
                  <a:pt x="17" y="306"/>
                </a:lnTo>
                <a:lnTo>
                  <a:pt x="18" y="305"/>
                </a:lnTo>
                <a:lnTo>
                  <a:pt x="18" y="304"/>
                </a:lnTo>
                <a:lnTo>
                  <a:pt x="19" y="302"/>
                </a:lnTo>
                <a:lnTo>
                  <a:pt x="23" y="299"/>
                </a:lnTo>
                <a:lnTo>
                  <a:pt x="24" y="298"/>
                </a:lnTo>
                <a:lnTo>
                  <a:pt x="27" y="297"/>
                </a:lnTo>
                <a:lnTo>
                  <a:pt x="29" y="295"/>
                </a:lnTo>
                <a:lnTo>
                  <a:pt x="29" y="294"/>
                </a:lnTo>
                <a:lnTo>
                  <a:pt x="29" y="293"/>
                </a:lnTo>
                <a:lnTo>
                  <a:pt x="30" y="293"/>
                </a:lnTo>
                <a:lnTo>
                  <a:pt x="30" y="290"/>
                </a:lnTo>
                <a:lnTo>
                  <a:pt x="30" y="289"/>
                </a:lnTo>
                <a:lnTo>
                  <a:pt x="30" y="287"/>
                </a:lnTo>
                <a:lnTo>
                  <a:pt x="30" y="286"/>
                </a:lnTo>
                <a:lnTo>
                  <a:pt x="30" y="284"/>
                </a:lnTo>
                <a:lnTo>
                  <a:pt x="30" y="283"/>
                </a:lnTo>
                <a:lnTo>
                  <a:pt x="31" y="282"/>
                </a:lnTo>
                <a:lnTo>
                  <a:pt x="33" y="279"/>
                </a:lnTo>
                <a:lnTo>
                  <a:pt x="34" y="277"/>
                </a:lnTo>
                <a:lnTo>
                  <a:pt x="36" y="276"/>
                </a:lnTo>
                <a:lnTo>
                  <a:pt x="38" y="274"/>
                </a:lnTo>
                <a:lnTo>
                  <a:pt x="39" y="273"/>
                </a:lnTo>
                <a:lnTo>
                  <a:pt x="40" y="273"/>
                </a:lnTo>
                <a:lnTo>
                  <a:pt x="42" y="273"/>
                </a:lnTo>
                <a:lnTo>
                  <a:pt x="45" y="274"/>
                </a:lnTo>
                <a:lnTo>
                  <a:pt x="48" y="272"/>
                </a:lnTo>
                <a:lnTo>
                  <a:pt x="51" y="270"/>
                </a:lnTo>
                <a:lnTo>
                  <a:pt x="56" y="266"/>
                </a:lnTo>
                <a:lnTo>
                  <a:pt x="57" y="265"/>
                </a:lnTo>
                <a:lnTo>
                  <a:pt x="58" y="264"/>
                </a:lnTo>
                <a:lnTo>
                  <a:pt x="59" y="263"/>
                </a:lnTo>
                <a:lnTo>
                  <a:pt x="59" y="262"/>
                </a:lnTo>
                <a:lnTo>
                  <a:pt x="60" y="261"/>
                </a:lnTo>
                <a:lnTo>
                  <a:pt x="60" y="260"/>
                </a:lnTo>
                <a:lnTo>
                  <a:pt x="61" y="260"/>
                </a:lnTo>
                <a:lnTo>
                  <a:pt x="63" y="259"/>
                </a:lnTo>
                <a:lnTo>
                  <a:pt x="64" y="259"/>
                </a:lnTo>
                <a:lnTo>
                  <a:pt x="64" y="258"/>
                </a:lnTo>
                <a:lnTo>
                  <a:pt x="63" y="257"/>
                </a:lnTo>
                <a:lnTo>
                  <a:pt x="64" y="255"/>
                </a:lnTo>
                <a:lnTo>
                  <a:pt x="65" y="253"/>
                </a:lnTo>
                <a:lnTo>
                  <a:pt x="66" y="252"/>
                </a:lnTo>
                <a:lnTo>
                  <a:pt x="67" y="252"/>
                </a:lnTo>
                <a:lnTo>
                  <a:pt x="68" y="251"/>
                </a:lnTo>
                <a:lnTo>
                  <a:pt x="68" y="250"/>
                </a:lnTo>
                <a:lnTo>
                  <a:pt x="69" y="248"/>
                </a:lnTo>
                <a:lnTo>
                  <a:pt x="70" y="248"/>
                </a:lnTo>
                <a:lnTo>
                  <a:pt x="71" y="247"/>
                </a:lnTo>
                <a:lnTo>
                  <a:pt x="73" y="246"/>
                </a:lnTo>
                <a:lnTo>
                  <a:pt x="73" y="245"/>
                </a:lnTo>
                <a:lnTo>
                  <a:pt x="76" y="244"/>
                </a:lnTo>
                <a:lnTo>
                  <a:pt x="77" y="243"/>
                </a:lnTo>
                <a:lnTo>
                  <a:pt x="78" y="243"/>
                </a:lnTo>
                <a:lnTo>
                  <a:pt x="79" y="242"/>
                </a:lnTo>
                <a:lnTo>
                  <a:pt x="79" y="241"/>
                </a:lnTo>
                <a:lnTo>
                  <a:pt x="80" y="240"/>
                </a:lnTo>
                <a:lnTo>
                  <a:pt x="80" y="239"/>
                </a:lnTo>
                <a:lnTo>
                  <a:pt x="81" y="238"/>
                </a:lnTo>
                <a:lnTo>
                  <a:pt x="82" y="237"/>
                </a:lnTo>
                <a:lnTo>
                  <a:pt x="82" y="236"/>
                </a:lnTo>
                <a:lnTo>
                  <a:pt x="82" y="235"/>
                </a:lnTo>
                <a:lnTo>
                  <a:pt x="82" y="233"/>
                </a:lnTo>
                <a:lnTo>
                  <a:pt x="83" y="232"/>
                </a:lnTo>
                <a:lnTo>
                  <a:pt x="83" y="231"/>
                </a:lnTo>
                <a:lnTo>
                  <a:pt x="84" y="231"/>
                </a:lnTo>
                <a:lnTo>
                  <a:pt x="88" y="230"/>
                </a:lnTo>
                <a:lnTo>
                  <a:pt x="89" y="230"/>
                </a:lnTo>
                <a:lnTo>
                  <a:pt x="90" y="229"/>
                </a:lnTo>
                <a:lnTo>
                  <a:pt x="90" y="228"/>
                </a:lnTo>
                <a:lnTo>
                  <a:pt x="91" y="227"/>
                </a:lnTo>
                <a:lnTo>
                  <a:pt x="92" y="225"/>
                </a:lnTo>
                <a:lnTo>
                  <a:pt x="92" y="224"/>
                </a:lnTo>
                <a:lnTo>
                  <a:pt x="94" y="221"/>
                </a:lnTo>
                <a:lnTo>
                  <a:pt x="95" y="219"/>
                </a:lnTo>
                <a:lnTo>
                  <a:pt x="94" y="218"/>
                </a:lnTo>
                <a:lnTo>
                  <a:pt x="94" y="217"/>
                </a:lnTo>
                <a:lnTo>
                  <a:pt x="94" y="216"/>
                </a:lnTo>
                <a:lnTo>
                  <a:pt x="94" y="215"/>
                </a:lnTo>
                <a:lnTo>
                  <a:pt x="95" y="213"/>
                </a:lnTo>
                <a:lnTo>
                  <a:pt x="95" y="212"/>
                </a:lnTo>
                <a:lnTo>
                  <a:pt x="97" y="211"/>
                </a:lnTo>
                <a:lnTo>
                  <a:pt x="98" y="209"/>
                </a:lnTo>
                <a:lnTo>
                  <a:pt x="100" y="207"/>
                </a:lnTo>
                <a:lnTo>
                  <a:pt x="100" y="205"/>
                </a:lnTo>
                <a:lnTo>
                  <a:pt x="101" y="204"/>
                </a:lnTo>
                <a:lnTo>
                  <a:pt x="102" y="204"/>
                </a:lnTo>
                <a:lnTo>
                  <a:pt x="104" y="204"/>
                </a:lnTo>
                <a:lnTo>
                  <a:pt x="105" y="204"/>
                </a:lnTo>
                <a:lnTo>
                  <a:pt x="107" y="202"/>
                </a:lnTo>
                <a:lnTo>
                  <a:pt x="108" y="202"/>
                </a:lnTo>
                <a:lnTo>
                  <a:pt x="115" y="201"/>
                </a:lnTo>
                <a:lnTo>
                  <a:pt x="116" y="201"/>
                </a:lnTo>
                <a:lnTo>
                  <a:pt x="117" y="200"/>
                </a:lnTo>
                <a:lnTo>
                  <a:pt x="117" y="198"/>
                </a:lnTo>
                <a:lnTo>
                  <a:pt x="117" y="197"/>
                </a:lnTo>
                <a:lnTo>
                  <a:pt x="119" y="194"/>
                </a:lnTo>
                <a:lnTo>
                  <a:pt x="118" y="194"/>
                </a:lnTo>
                <a:lnTo>
                  <a:pt x="117" y="193"/>
                </a:lnTo>
                <a:lnTo>
                  <a:pt x="117" y="192"/>
                </a:lnTo>
                <a:lnTo>
                  <a:pt x="118" y="190"/>
                </a:lnTo>
                <a:lnTo>
                  <a:pt x="118" y="189"/>
                </a:lnTo>
                <a:lnTo>
                  <a:pt x="120" y="188"/>
                </a:lnTo>
                <a:lnTo>
                  <a:pt x="121" y="187"/>
                </a:lnTo>
                <a:lnTo>
                  <a:pt x="122" y="187"/>
                </a:lnTo>
                <a:lnTo>
                  <a:pt x="123" y="186"/>
                </a:lnTo>
                <a:lnTo>
                  <a:pt x="125" y="186"/>
                </a:lnTo>
                <a:lnTo>
                  <a:pt x="125" y="185"/>
                </a:lnTo>
                <a:lnTo>
                  <a:pt x="126" y="184"/>
                </a:lnTo>
                <a:lnTo>
                  <a:pt x="127" y="183"/>
                </a:lnTo>
                <a:lnTo>
                  <a:pt x="128" y="182"/>
                </a:lnTo>
                <a:lnTo>
                  <a:pt x="128" y="181"/>
                </a:lnTo>
                <a:lnTo>
                  <a:pt x="128" y="179"/>
                </a:lnTo>
                <a:lnTo>
                  <a:pt x="129" y="179"/>
                </a:lnTo>
                <a:lnTo>
                  <a:pt x="129" y="178"/>
                </a:lnTo>
                <a:lnTo>
                  <a:pt x="129" y="175"/>
                </a:lnTo>
                <a:lnTo>
                  <a:pt x="128" y="174"/>
                </a:lnTo>
                <a:lnTo>
                  <a:pt x="128" y="173"/>
                </a:lnTo>
                <a:lnTo>
                  <a:pt x="128" y="172"/>
                </a:lnTo>
                <a:lnTo>
                  <a:pt x="129" y="171"/>
                </a:lnTo>
                <a:lnTo>
                  <a:pt x="130" y="170"/>
                </a:lnTo>
                <a:lnTo>
                  <a:pt x="132" y="169"/>
                </a:lnTo>
                <a:lnTo>
                  <a:pt x="133" y="169"/>
                </a:lnTo>
                <a:lnTo>
                  <a:pt x="135" y="169"/>
                </a:lnTo>
                <a:lnTo>
                  <a:pt x="137" y="169"/>
                </a:lnTo>
                <a:lnTo>
                  <a:pt x="138" y="169"/>
                </a:lnTo>
                <a:lnTo>
                  <a:pt x="139" y="169"/>
                </a:lnTo>
                <a:lnTo>
                  <a:pt x="139" y="168"/>
                </a:lnTo>
                <a:lnTo>
                  <a:pt x="140" y="168"/>
                </a:lnTo>
                <a:lnTo>
                  <a:pt x="141" y="167"/>
                </a:lnTo>
                <a:lnTo>
                  <a:pt x="142" y="165"/>
                </a:lnTo>
                <a:lnTo>
                  <a:pt x="143" y="163"/>
                </a:lnTo>
                <a:lnTo>
                  <a:pt x="143" y="162"/>
                </a:lnTo>
                <a:lnTo>
                  <a:pt x="144" y="162"/>
                </a:lnTo>
                <a:lnTo>
                  <a:pt x="145" y="160"/>
                </a:lnTo>
                <a:lnTo>
                  <a:pt x="146" y="159"/>
                </a:lnTo>
                <a:lnTo>
                  <a:pt x="147" y="159"/>
                </a:lnTo>
                <a:lnTo>
                  <a:pt x="149" y="156"/>
                </a:lnTo>
                <a:lnTo>
                  <a:pt x="151" y="155"/>
                </a:lnTo>
                <a:lnTo>
                  <a:pt x="152" y="154"/>
                </a:lnTo>
                <a:lnTo>
                  <a:pt x="153" y="154"/>
                </a:lnTo>
                <a:lnTo>
                  <a:pt x="153" y="153"/>
                </a:lnTo>
                <a:lnTo>
                  <a:pt x="155" y="153"/>
                </a:lnTo>
                <a:lnTo>
                  <a:pt x="156" y="152"/>
                </a:lnTo>
                <a:lnTo>
                  <a:pt x="157" y="152"/>
                </a:lnTo>
                <a:lnTo>
                  <a:pt x="157" y="151"/>
                </a:lnTo>
                <a:lnTo>
                  <a:pt x="157" y="150"/>
                </a:lnTo>
                <a:lnTo>
                  <a:pt x="157" y="149"/>
                </a:lnTo>
                <a:lnTo>
                  <a:pt x="157" y="148"/>
                </a:lnTo>
                <a:lnTo>
                  <a:pt x="155" y="146"/>
                </a:lnTo>
                <a:lnTo>
                  <a:pt x="155" y="145"/>
                </a:lnTo>
                <a:lnTo>
                  <a:pt x="155" y="144"/>
                </a:lnTo>
                <a:lnTo>
                  <a:pt x="156" y="142"/>
                </a:lnTo>
                <a:lnTo>
                  <a:pt x="156" y="141"/>
                </a:lnTo>
                <a:lnTo>
                  <a:pt x="157" y="141"/>
                </a:lnTo>
                <a:lnTo>
                  <a:pt x="158" y="140"/>
                </a:lnTo>
                <a:lnTo>
                  <a:pt x="159" y="140"/>
                </a:lnTo>
                <a:lnTo>
                  <a:pt x="162" y="140"/>
                </a:lnTo>
                <a:lnTo>
                  <a:pt x="163" y="140"/>
                </a:lnTo>
                <a:lnTo>
                  <a:pt x="165" y="139"/>
                </a:lnTo>
                <a:lnTo>
                  <a:pt x="166" y="139"/>
                </a:lnTo>
                <a:lnTo>
                  <a:pt x="168" y="139"/>
                </a:lnTo>
                <a:lnTo>
                  <a:pt x="169" y="138"/>
                </a:lnTo>
                <a:lnTo>
                  <a:pt x="168" y="137"/>
                </a:lnTo>
                <a:lnTo>
                  <a:pt x="168" y="136"/>
                </a:lnTo>
                <a:lnTo>
                  <a:pt x="168" y="133"/>
                </a:lnTo>
                <a:lnTo>
                  <a:pt x="167" y="132"/>
                </a:lnTo>
                <a:lnTo>
                  <a:pt x="167" y="131"/>
                </a:lnTo>
                <a:lnTo>
                  <a:pt x="167" y="130"/>
                </a:lnTo>
                <a:lnTo>
                  <a:pt x="168" y="129"/>
                </a:lnTo>
                <a:lnTo>
                  <a:pt x="169" y="127"/>
                </a:lnTo>
                <a:lnTo>
                  <a:pt x="169" y="126"/>
                </a:lnTo>
                <a:lnTo>
                  <a:pt x="170" y="126"/>
                </a:lnTo>
                <a:lnTo>
                  <a:pt x="171" y="126"/>
                </a:lnTo>
                <a:lnTo>
                  <a:pt x="172" y="126"/>
                </a:lnTo>
                <a:lnTo>
                  <a:pt x="173" y="126"/>
                </a:lnTo>
                <a:lnTo>
                  <a:pt x="174" y="127"/>
                </a:lnTo>
                <a:lnTo>
                  <a:pt x="176" y="127"/>
                </a:lnTo>
                <a:lnTo>
                  <a:pt x="180" y="127"/>
                </a:lnTo>
                <a:lnTo>
                  <a:pt x="181" y="127"/>
                </a:lnTo>
                <a:lnTo>
                  <a:pt x="182" y="128"/>
                </a:lnTo>
                <a:lnTo>
                  <a:pt x="183" y="129"/>
                </a:lnTo>
                <a:lnTo>
                  <a:pt x="183" y="130"/>
                </a:lnTo>
                <a:lnTo>
                  <a:pt x="184" y="133"/>
                </a:lnTo>
                <a:lnTo>
                  <a:pt x="185" y="133"/>
                </a:lnTo>
                <a:lnTo>
                  <a:pt x="186" y="134"/>
                </a:lnTo>
                <a:lnTo>
                  <a:pt x="187" y="133"/>
                </a:lnTo>
                <a:lnTo>
                  <a:pt x="187" y="132"/>
                </a:lnTo>
                <a:lnTo>
                  <a:pt x="187" y="131"/>
                </a:lnTo>
                <a:lnTo>
                  <a:pt x="187" y="130"/>
                </a:lnTo>
                <a:lnTo>
                  <a:pt x="188" y="127"/>
                </a:lnTo>
                <a:lnTo>
                  <a:pt x="189" y="126"/>
                </a:lnTo>
                <a:lnTo>
                  <a:pt x="189" y="125"/>
                </a:lnTo>
                <a:lnTo>
                  <a:pt x="189" y="124"/>
                </a:lnTo>
                <a:lnTo>
                  <a:pt x="189" y="123"/>
                </a:lnTo>
                <a:lnTo>
                  <a:pt x="188" y="122"/>
                </a:lnTo>
                <a:lnTo>
                  <a:pt x="187" y="122"/>
                </a:lnTo>
                <a:lnTo>
                  <a:pt x="186" y="121"/>
                </a:lnTo>
                <a:lnTo>
                  <a:pt x="185" y="120"/>
                </a:lnTo>
                <a:lnTo>
                  <a:pt x="183" y="119"/>
                </a:lnTo>
                <a:lnTo>
                  <a:pt x="182" y="118"/>
                </a:lnTo>
                <a:lnTo>
                  <a:pt x="180" y="118"/>
                </a:lnTo>
                <a:lnTo>
                  <a:pt x="179" y="117"/>
                </a:lnTo>
                <a:lnTo>
                  <a:pt x="179" y="116"/>
                </a:lnTo>
                <a:lnTo>
                  <a:pt x="179" y="115"/>
                </a:lnTo>
                <a:lnTo>
                  <a:pt x="179" y="114"/>
                </a:lnTo>
                <a:lnTo>
                  <a:pt x="180" y="114"/>
                </a:lnTo>
                <a:lnTo>
                  <a:pt x="182" y="113"/>
                </a:lnTo>
                <a:lnTo>
                  <a:pt x="183" y="113"/>
                </a:lnTo>
                <a:lnTo>
                  <a:pt x="186" y="112"/>
                </a:lnTo>
                <a:lnTo>
                  <a:pt x="187" y="112"/>
                </a:lnTo>
                <a:lnTo>
                  <a:pt x="187" y="111"/>
                </a:lnTo>
                <a:lnTo>
                  <a:pt x="188" y="111"/>
                </a:lnTo>
                <a:lnTo>
                  <a:pt x="190" y="109"/>
                </a:lnTo>
                <a:lnTo>
                  <a:pt x="191" y="108"/>
                </a:lnTo>
                <a:lnTo>
                  <a:pt x="192" y="108"/>
                </a:lnTo>
                <a:lnTo>
                  <a:pt x="193" y="107"/>
                </a:lnTo>
                <a:lnTo>
                  <a:pt x="194" y="106"/>
                </a:lnTo>
                <a:lnTo>
                  <a:pt x="194" y="105"/>
                </a:lnTo>
                <a:lnTo>
                  <a:pt x="194" y="104"/>
                </a:lnTo>
                <a:lnTo>
                  <a:pt x="194" y="103"/>
                </a:lnTo>
                <a:lnTo>
                  <a:pt x="195" y="102"/>
                </a:lnTo>
                <a:lnTo>
                  <a:pt x="195" y="101"/>
                </a:lnTo>
                <a:lnTo>
                  <a:pt x="196" y="101"/>
                </a:lnTo>
                <a:lnTo>
                  <a:pt x="197" y="101"/>
                </a:lnTo>
                <a:lnTo>
                  <a:pt x="198" y="102"/>
                </a:lnTo>
                <a:lnTo>
                  <a:pt x="197" y="103"/>
                </a:lnTo>
                <a:lnTo>
                  <a:pt x="197" y="104"/>
                </a:lnTo>
                <a:lnTo>
                  <a:pt x="199" y="105"/>
                </a:lnTo>
                <a:lnTo>
                  <a:pt x="199" y="106"/>
                </a:lnTo>
                <a:lnTo>
                  <a:pt x="200" y="106"/>
                </a:lnTo>
                <a:lnTo>
                  <a:pt x="201" y="106"/>
                </a:lnTo>
                <a:lnTo>
                  <a:pt x="201" y="105"/>
                </a:lnTo>
                <a:lnTo>
                  <a:pt x="201" y="103"/>
                </a:lnTo>
                <a:lnTo>
                  <a:pt x="202" y="102"/>
                </a:lnTo>
                <a:lnTo>
                  <a:pt x="203" y="101"/>
                </a:lnTo>
                <a:lnTo>
                  <a:pt x="204" y="101"/>
                </a:lnTo>
                <a:lnTo>
                  <a:pt x="205" y="100"/>
                </a:lnTo>
                <a:lnTo>
                  <a:pt x="205" y="99"/>
                </a:lnTo>
                <a:lnTo>
                  <a:pt x="206" y="98"/>
                </a:lnTo>
                <a:lnTo>
                  <a:pt x="206" y="97"/>
                </a:lnTo>
                <a:lnTo>
                  <a:pt x="207" y="97"/>
                </a:lnTo>
                <a:lnTo>
                  <a:pt x="208" y="98"/>
                </a:lnTo>
                <a:lnTo>
                  <a:pt x="209" y="99"/>
                </a:lnTo>
                <a:lnTo>
                  <a:pt x="210" y="99"/>
                </a:lnTo>
                <a:lnTo>
                  <a:pt x="211" y="99"/>
                </a:lnTo>
                <a:lnTo>
                  <a:pt x="212" y="98"/>
                </a:lnTo>
                <a:lnTo>
                  <a:pt x="212" y="97"/>
                </a:lnTo>
                <a:lnTo>
                  <a:pt x="213" y="97"/>
                </a:lnTo>
                <a:lnTo>
                  <a:pt x="213" y="96"/>
                </a:lnTo>
                <a:lnTo>
                  <a:pt x="214" y="95"/>
                </a:lnTo>
                <a:lnTo>
                  <a:pt x="215" y="94"/>
                </a:lnTo>
                <a:lnTo>
                  <a:pt x="217" y="94"/>
                </a:lnTo>
                <a:lnTo>
                  <a:pt x="218" y="93"/>
                </a:lnTo>
                <a:lnTo>
                  <a:pt x="218" y="92"/>
                </a:lnTo>
                <a:lnTo>
                  <a:pt x="218" y="91"/>
                </a:lnTo>
                <a:lnTo>
                  <a:pt x="218" y="90"/>
                </a:lnTo>
                <a:lnTo>
                  <a:pt x="217" y="89"/>
                </a:lnTo>
                <a:lnTo>
                  <a:pt x="217" y="88"/>
                </a:lnTo>
                <a:lnTo>
                  <a:pt x="218" y="87"/>
                </a:lnTo>
                <a:lnTo>
                  <a:pt x="220" y="87"/>
                </a:lnTo>
                <a:lnTo>
                  <a:pt x="221" y="86"/>
                </a:lnTo>
                <a:lnTo>
                  <a:pt x="222" y="86"/>
                </a:lnTo>
                <a:lnTo>
                  <a:pt x="222" y="85"/>
                </a:lnTo>
                <a:lnTo>
                  <a:pt x="222" y="84"/>
                </a:lnTo>
                <a:lnTo>
                  <a:pt x="222" y="82"/>
                </a:lnTo>
                <a:lnTo>
                  <a:pt x="223" y="82"/>
                </a:lnTo>
                <a:lnTo>
                  <a:pt x="223" y="81"/>
                </a:lnTo>
                <a:lnTo>
                  <a:pt x="224" y="81"/>
                </a:lnTo>
                <a:lnTo>
                  <a:pt x="225" y="81"/>
                </a:lnTo>
                <a:lnTo>
                  <a:pt x="225" y="82"/>
                </a:lnTo>
                <a:lnTo>
                  <a:pt x="226" y="82"/>
                </a:lnTo>
                <a:lnTo>
                  <a:pt x="227" y="83"/>
                </a:lnTo>
                <a:lnTo>
                  <a:pt x="228" y="82"/>
                </a:lnTo>
                <a:lnTo>
                  <a:pt x="229" y="82"/>
                </a:lnTo>
                <a:lnTo>
                  <a:pt x="230" y="81"/>
                </a:lnTo>
                <a:lnTo>
                  <a:pt x="231" y="80"/>
                </a:lnTo>
                <a:lnTo>
                  <a:pt x="232" y="78"/>
                </a:lnTo>
                <a:lnTo>
                  <a:pt x="232" y="77"/>
                </a:lnTo>
                <a:lnTo>
                  <a:pt x="233" y="76"/>
                </a:lnTo>
                <a:lnTo>
                  <a:pt x="234" y="75"/>
                </a:lnTo>
                <a:lnTo>
                  <a:pt x="235" y="75"/>
                </a:lnTo>
                <a:lnTo>
                  <a:pt x="236" y="75"/>
                </a:lnTo>
                <a:lnTo>
                  <a:pt x="237" y="75"/>
                </a:lnTo>
                <a:lnTo>
                  <a:pt x="238" y="75"/>
                </a:lnTo>
                <a:lnTo>
                  <a:pt x="238" y="76"/>
                </a:lnTo>
                <a:lnTo>
                  <a:pt x="239" y="77"/>
                </a:lnTo>
                <a:lnTo>
                  <a:pt x="240" y="78"/>
                </a:lnTo>
                <a:lnTo>
                  <a:pt x="241" y="79"/>
                </a:lnTo>
                <a:lnTo>
                  <a:pt x="242" y="79"/>
                </a:lnTo>
                <a:lnTo>
                  <a:pt x="242" y="78"/>
                </a:lnTo>
                <a:lnTo>
                  <a:pt x="242" y="77"/>
                </a:lnTo>
                <a:lnTo>
                  <a:pt x="242" y="76"/>
                </a:lnTo>
                <a:lnTo>
                  <a:pt x="242" y="75"/>
                </a:lnTo>
                <a:lnTo>
                  <a:pt x="243" y="74"/>
                </a:lnTo>
                <a:lnTo>
                  <a:pt x="244" y="74"/>
                </a:lnTo>
                <a:lnTo>
                  <a:pt x="246" y="73"/>
                </a:lnTo>
                <a:lnTo>
                  <a:pt x="247" y="74"/>
                </a:lnTo>
                <a:lnTo>
                  <a:pt x="248" y="74"/>
                </a:lnTo>
                <a:lnTo>
                  <a:pt x="249" y="75"/>
                </a:lnTo>
                <a:lnTo>
                  <a:pt x="250" y="75"/>
                </a:lnTo>
                <a:lnTo>
                  <a:pt x="251" y="75"/>
                </a:lnTo>
                <a:lnTo>
                  <a:pt x="252" y="74"/>
                </a:lnTo>
                <a:lnTo>
                  <a:pt x="252" y="73"/>
                </a:lnTo>
                <a:lnTo>
                  <a:pt x="251" y="72"/>
                </a:lnTo>
                <a:lnTo>
                  <a:pt x="249" y="71"/>
                </a:lnTo>
                <a:lnTo>
                  <a:pt x="247" y="69"/>
                </a:lnTo>
                <a:lnTo>
                  <a:pt x="246" y="69"/>
                </a:lnTo>
                <a:lnTo>
                  <a:pt x="246" y="68"/>
                </a:lnTo>
                <a:lnTo>
                  <a:pt x="246" y="67"/>
                </a:lnTo>
                <a:lnTo>
                  <a:pt x="247" y="66"/>
                </a:lnTo>
                <a:lnTo>
                  <a:pt x="249" y="66"/>
                </a:lnTo>
                <a:lnTo>
                  <a:pt x="250" y="66"/>
                </a:lnTo>
                <a:lnTo>
                  <a:pt x="251" y="68"/>
                </a:lnTo>
                <a:lnTo>
                  <a:pt x="252" y="68"/>
                </a:lnTo>
                <a:lnTo>
                  <a:pt x="252" y="69"/>
                </a:lnTo>
                <a:lnTo>
                  <a:pt x="253" y="69"/>
                </a:lnTo>
                <a:lnTo>
                  <a:pt x="254" y="69"/>
                </a:lnTo>
                <a:lnTo>
                  <a:pt x="254" y="68"/>
                </a:lnTo>
                <a:lnTo>
                  <a:pt x="255" y="67"/>
                </a:lnTo>
                <a:lnTo>
                  <a:pt x="256" y="66"/>
                </a:lnTo>
                <a:lnTo>
                  <a:pt x="257" y="67"/>
                </a:lnTo>
                <a:lnTo>
                  <a:pt x="258" y="67"/>
                </a:lnTo>
                <a:lnTo>
                  <a:pt x="259" y="67"/>
                </a:lnTo>
                <a:lnTo>
                  <a:pt x="260" y="67"/>
                </a:lnTo>
                <a:lnTo>
                  <a:pt x="260" y="66"/>
                </a:lnTo>
                <a:lnTo>
                  <a:pt x="261" y="65"/>
                </a:lnTo>
                <a:lnTo>
                  <a:pt x="261" y="64"/>
                </a:lnTo>
                <a:lnTo>
                  <a:pt x="263" y="62"/>
                </a:lnTo>
                <a:lnTo>
                  <a:pt x="263" y="61"/>
                </a:lnTo>
                <a:lnTo>
                  <a:pt x="264" y="59"/>
                </a:lnTo>
                <a:lnTo>
                  <a:pt x="264" y="58"/>
                </a:lnTo>
                <a:lnTo>
                  <a:pt x="264" y="57"/>
                </a:lnTo>
                <a:lnTo>
                  <a:pt x="263" y="54"/>
                </a:lnTo>
                <a:lnTo>
                  <a:pt x="263" y="53"/>
                </a:lnTo>
                <a:lnTo>
                  <a:pt x="264" y="52"/>
                </a:lnTo>
                <a:lnTo>
                  <a:pt x="265" y="51"/>
                </a:lnTo>
                <a:lnTo>
                  <a:pt x="266" y="51"/>
                </a:lnTo>
                <a:lnTo>
                  <a:pt x="268" y="52"/>
                </a:lnTo>
                <a:lnTo>
                  <a:pt x="269" y="51"/>
                </a:lnTo>
                <a:lnTo>
                  <a:pt x="270" y="50"/>
                </a:lnTo>
                <a:lnTo>
                  <a:pt x="270" y="49"/>
                </a:lnTo>
                <a:lnTo>
                  <a:pt x="270" y="47"/>
                </a:lnTo>
                <a:lnTo>
                  <a:pt x="271" y="44"/>
                </a:lnTo>
                <a:lnTo>
                  <a:pt x="272" y="42"/>
                </a:lnTo>
                <a:lnTo>
                  <a:pt x="273" y="41"/>
                </a:lnTo>
                <a:lnTo>
                  <a:pt x="274" y="41"/>
                </a:lnTo>
                <a:lnTo>
                  <a:pt x="274" y="42"/>
                </a:lnTo>
                <a:lnTo>
                  <a:pt x="275" y="43"/>
                </a:lnTo>
                <a:lnTo>
                  <a:pt x="275" y="44"/>
                </a:lnTo>
                <a:lnTo>
                  <a:pt x="275" y="45"/>
                </a:lnTo>
                <a:lnTo>
                  <a:pt x="275" y="46"/>
                </a:lnTo>
                <a:lnTo>
                  <a:pt x="275" y="47"/>
                </a:lnTo>
                <a:lnTo>
                  <a:pt x="276" y="47"/>
                </a:lnTo>
                <a:lnTo>
                  <a:pt x="277" y="47"/>
                </a:lnTo>
                <a:lnTo>
                  <a:pt x="278" y="46"/>
                </a:lnTo>
                <a:lnTo>
                  <a:pt x="279" y="45"/>
                </a:lnTo>
                <a:lnTo>
                  <a:pt x="280" y="45"/>
                </a:lnTo>
                <a:lnTo>
                  <a:pt x="281" y="45"/>
                </a:lnTo>
                <a:lnTo>
                  <a:pt x="282" y="46"/>
                </a:lnTo>
                <a:lnTo>
                  <a:pt x="283" y="46"/>
                </a:lnTo>
                <a:lnTo>
                  <a:pt x="284" y="46"/>
                </a:lnTo>
                <a:lnTo>
                  <a:pt x="285" y="46"/>
                </a:lnTo>
                <a:lnTo>
                  <a:pt x="286" y="46"/>
                </a:lnTo>
                <a:lnTo>
                  <a:pt x="286" y="45"/>
                </a:lnTo>
                <a:lnTo>
                  <a:pt x="286" y="44"/>
                </a:lnTo>
                <a:lnTo>
                  <a:pt x="285" y="42"/>
                </a:lnTo>
                <a:lnTo>
                  <a:pt x="285" y="40"/>
                </a:lnTo>
                <a:lnTo>
                  <a:pt x="286" y="39"/>
                </a:lnTo>
                <a:lnTo>
                  <a:pt x="287" y="39"/>
                </a:lnTo>
                <a:lnTo>
                  <a:pt x="288" y="40"/>
                </a:lnTo>
                <a:lnTo>
                  <a:pt x="288" y="42"/>
                </a:lnTo>
                <a:lnTo>
                  <a:pt x="289" y="43"/>
                </a:lnTo>
                <a:lnTo>
                  <a:pt x="289" y="44"/>
                </a:lnTo>
                <a:lnTo>
                  <a:pt x="290" y="44"/>
                </a:lnTo>
                <a:lnTo>
                  <a:pt x="291" y="43"/>
                </a:lnTo>
                <a:lnTo>
                  <a:pt x="291" y="42"/>
                </a:lnTo>
                <a:lnTo>
                  <a:pt x="292" y="42"/>
                </a:lnTo>
                <a:lnTo>
                  <a:pt x="292" y="40"/>
                </a:lnTo>
                <a:lnTo>
                  <a:pt x="292" y="39"/>
                </a:lnTo>
                <a:lnTo>
                  <a:pt x="293" y="39"/>
                </a:lnTo>
                <a:lnTo>
                  <a:pt x="293" y="38"/>
                </a:lnTo>
                <a:lnTo>
                  <a:pt x="294" y="37"/>
                </a:lnTo>
                <a:lnTo>
                  <a:pt x="294" y="35"/>
                </a:lnTo>
                <a:lnTo>
                  <a:pt x="294" y="34"/>
                </a:lnTo>
                <a:lnTo>
                  <a:pt x="295" y="34"/>
                </a:lnTo>
                <a:lnTo>
                  <a:pt x="296" y="34"/>
                </a:lnTo>
                <a:lnTo>
                  <a:pt x="297" y="35"/>
                </a:lnTo>
                <a:lnTo>
                  <a:pt x="298" y="37"/>
                </a:lnTo>
                <a:lnTo>
                  <a:pt x="299" y="39"/>
                </a:lnTo>
                <a:lnTo>
                  <a:pt x="299" y="40"/>
                </a:lnTo>
                <a:lnTo>
                  <a:pt x="300" y="40"/>
                </a:lnTo>
                <a:lnTo>
                  <a:pt x="301" y="39"/>
                </a:lnTo>
                <a:lnTo>
                  <a:pt x="302" y="38"/>
                </a:lnTo>
                <a:lnTo>
                  <a:pt x="302" y="37"/>
                </a:lnTo>
                <a:lnTo>
                  <a:pt x="303" y="37"/>
                </a:lnTo>
                <a:lnTo>
                  <a:pt x="305" y="37"/>
                </a:lnTo>
                <a:lnTo>
                  <a:pt x="306" y="37"/>
                </a:lnTo>
                <a:lnTo>
                  <a:pt x="307" y="37"/>
                </a:lnTo>
                <a:lnTo>
                  <a:pt x="308" y="37"/>
                </a:lnTo>
                <a:lnTo>
                  <a:pt x="308" y="36"/>
                </a:lnTo>
                <a:lnTo>
                  <a:pt x="308" y="35"/>
                </a:lnTo>
                <a:lnTo>
                  <a:pt x="307" y="34"/>
                </a:lnTo>
                <a:lnTo>
                  <a:pt x="306" y="33"/>
                </a:lnTo>
                <a:lnTo>
                  <a:pt x="306" y="32"/>
                </a:lnTo>
                <a:lnTo>
                  <a:pt x="306" y="31"/>
                </a:lnTo>
                <a:lnTo>
                  <a:pt x="307" y="31"/>
                </a:lnTo>
                <a:lnTo>
                  <a:pt x="308" y="31"/>
                </a:lnTo>
                <a:lnTo>
                  <a:pt x="309" y="31"/>
                </a:lnTo>
                <a:lnTo>
                  <a:pt x="310" y="31"/>
                </a:lnTo>
                <a:lnTo>
                  <a:pt x="311" y="30"/>
                </a:lnTo>
                <a:lnTo>
                  <a:pt x="312" y="30"/>
                </a:lnTo>
                <a:lnTo>
                  <a:pt x="313" y="31"/>
                </a:lnTo>
                <a:lnTo>
                  <a:pt x="314" y="32"/>
                </a:lnTo>
                <a:lnTo>
                  <a:pt x="314" y="33"/>
                </a:lnTo>
                <a:lnTo>
                  <a:pt x="315" y="35"/>
                </a:lnTo>
                <a:lnTo>
                  <a:pt x="316" y="36"/>
                </a:lnTo>
                <a:lnTo>
                  <a:pt x="317" y="36"/>
                </a:lnTo>
                <a:lnTo>
                  <a:pt x="318" y="36"/>
                </a:lnTo>
                <a:lnTo>
                  <a:pt x="318" y="35"/>
                </a:lnTo>
                <a:lnTo>
                  <a:pt x="319" y="34"/>
                </a:lnTo>
                <a:lnTo>
                  <a:pt x="318" y="34"/>
                </a:lnTo>
                <a:lnTo>
                  <a:pt x="318" y="33"/>
                </a:lnTo>
                <a:lnTo>
                  <a:pt x="318" y="32"/>
                </a:lnTo>
                <a:lnTo>
                  <a:pt x="318" y="31"/>
                </a:lnTo>
                <a:lnTo>
                  <a:pt x="318" y="30"/>
                </a:lnTo>
                <a:lnTo>
                  <a:pt x="318" y="29"/>
                </a:lnTo>
                <a:lnTo>
                  <a:pt x="319" y="30"/>
                </a:lnTo>
                <a:lnTo>
                  <a:pt x="320" y="30"/>
                </a:lnTo>
                <a:lnTo>
                  <a:pt x="321" y="32"/>
                </a:lnTo>
                <a:lnTo>
                  <a:pt x="322" y="33"/>
                </a:lnTo>
                <a:lnTo>
                  <a:pt x="322" y="34"/>
                </a:lnTo>
                <a:lnTo>
                  <a:pt x="323" y="34"/>
                </a:lnTo>
                <a:lnTo>
                  <a:pt x="324" y="34"/>
                </a:lnTo>
                <a:lnTo>
                  <a:pt x="325" y="33"/>
                </a:lnTo>
                <a:lnTo>
                  <a:pt x="325" y="32"/>
                </a:lnTo>
                <a:lnTo>
                  <a:pt x="325" y="31"/>
                </a:lnTo>
                <a:lnTo>
                  <a:pt x="325" y="30"/>
                </a:lnTo>
                <a:lnTo>
                  <a:pt x="325" y="29"/>
                </a:lnTo>
                <a:lnTo>
                  <a:pt x="326" y="29"/>
                </a:lnTo>
                <a:lnTo>
                  <a:pt x="327" y="29"/>
                </a:lnTo>
                <a:lnTo>
                  <a:pt x="328" y="29"/>
                </a:lnTo>
                <a:lnTo>
                  <a:pt x="329" y="29"/>
                </a:lnTo>
                <a:lnTo>
                  <a:pt x="329" y="28"/>
                </a:lnTo>
                <a:lnTo>
                  <a:pt x="330" y="28"/>
                </a:lnTo>
                <a:lnTo>
                  <a:pt x="330" y="27"/>
                </a:lnTo>
                <a:lnTo>
                  <a:pt x="330" y="25"/>
                </a:lnTo>
                <a:lnTo>
                  <a:pt x="331" y="24"/>
                </a:lnTo>
                <a:lnTo>
                  <a:pt x="331" y="23"/>
                </a:lnTo>
                <a:lnTo>
                  <a:pt x="333" y="20"/>
                </a:lnTo>
                <a:lnTo>
                  <a:pt x="333" y="19"/>
                </a:lnTo>
                <a:lnTo>
                  <a:pt x="333" y="18"/>
                </a:lnTo>
                <a:lnTo>
                  <a:pt x="333" y="17"/>
                </a:lnTo>
                <a:lnTo>
                  <a:pt x="333" y="16"/>
                </a:lnTo>
                <a:lnTo>
                  <a:pt x="333" y="15"/>
                </a:lnTo>
                <a:lnTo>
                  <a:pt x="334" y="15"/>
                </a:lnTo>
                <a:lnTo>
                  <a:pt x="335" y="14"/>
                </a:lnTo>
                <a:lnTo>
                  <a:pt x="336" y="15"/>
                </a:lnTo>
                <a:lnTo>
                  <a:pt x="336" y="16"/>
                </a:lnTo>
                <a:lnTo>
                  <a:pt x="336" y="17"/>
                </a:lnTo>
                <a:lnTo>
                  <a:pt x="336" y="18"/>
                </a:lnTo>
                <a:lnTo>
                  <a:pt x="336" y="19"/>
                </a:lnTo>
                <a:lnTo>
                  <a:pt x="338" y="19"/>
                </a:lnTo>
                <a:lnTo>
                  <a:pt x="339" y="19"/>
                </a:lnTo>
                <a:lnTo>
                  <a:pt x="340" y="20"/>
                </a:lnTo>
                <a:lnTo>
                  <a:pt x="341" y="20"/>
                </a:lnTo>
                <a:lnTo>
                  <a:pt x="343" y="19"/>
                </a:lnTo>
                <a:lnTo>
                  <a:pt x="344" y="19"/>
                </a:lnTo>
                <a:lnTo>
                  <a:pt x="345" y="17"/>
                </a:lnTo>
                <a:lnTo>
                  <a:pt x="346" y="16"/>
                </a:lnTo>
                <a:lnTo>
                  <a:pt x="347" y="15"/>
                </a:lnTo>
                <a:lnTo>
                  <a:pt x="348" y="15"/>
                </a:lnTo>
                <a:lnTo>
                  <a:pt x="349" y="15"/>
                </a:lnTo>
                <a:lnTo>
                  <a:pt x="348" y="14"/>
                </a:lnTo>
                <a:lnTo>
                  <a:pt x="349" y="12"/>
                </a:lnTo>
                <a:lnTo>
                  <a:pt x="349" y="10"/>
                </a:lnTo>
                <a:lnTo>
                  <a:pt x="349" y="9"/>
                </a:lnTo>
                <a:lnTo>
                  <a:pt x="350" y="9"/>
                </a:lnTo>
                <a:lnTo>
                  <a:pt x="351" y="9"/>
                </a:lnTo>
                <a:lnTo>
                  <a:pt x="353" y="9"/>
                </a:lnTo>
                <a:lnTo>
                  <a:pt x="354" y="9"/>
                </a:lnTo>
                <a:lnTo>
                  <a:pt x="355" y="9"/>
                </a:lnTo>
                <a:lnTo>
                  <a:pt x="355" y="8"/>
                </a:lnTo>
                <a:lnTo>
                  <a:pt x="355" y="6"/>
                </a:lnTo>
                <a:lnTo>
                  <a:pt x="355" y="5"/>
                </a:lnTo>
                <a:lnTo>
                  <a:pt x="356" y="5"/>
                </a:lnTo>
                <a:lnTo>
                  <a:pt x="356" y="4"/>
                </a:lnTo>
                <a:lnTo>
                  <a:pt x="357" y="4"/>
                </a:lnTo>
                <a:lnTo>
                  <a:pt x="358" y="5"/>
                </a:lnTo>
                <a:lnTo>
                  <a:pt x="359" y="7"/>
                </a:lnTo>
                <a:lnTo>
                  <a:pt x="360" y="7"/>
                </a:lnTo>
                <a:lnTo>
                  <a:pt x="361" y="6"/>
                </a:lnTo>
                <a:lnTo>
                  <a:pt x="362" y="6"/>
                </a:lnTo>
                <a:lnTo>
                  <a:pt x="362" y="5"/>
                </a:lnTo>
                <a:lnTo>
                  <a:pt x="362" y="3"/>
                </a:lnTo>
                <a:lnTo>
                  <a:pt x="363" y="2"/>
                </a:lnTo>
                <a:lnTo>
                  <a:pt x="364" y="2"/>
                </a:lnTo>
                <a:lnTo>
                  <a:pt x="365" y="2"/>
                </a:lnTo>
                <a:lnTo>
                  <a:pt x="365" y="3"/>
                </a:lnTo>
                <a:lnTo>
                  <a:pt x="366" y="5"/>
                </a:lnTo>
                <a:lnTo>
                  <a:pt x="366" y="6"/>
                </a:lnTo>
                <a:lnTo>
                  <a:pt x="367" y="6"/>
                </a:lnTo>
                <a:lnTo>
                  <a:pt x="367" y="7"/>
                </a:lnTo>
                <a:lnTo>
                  <a:pt x="368" y="7"/>
                </a:lnTo>
                <a:lnTo>
                  <a:pt x="369" y="7"/>
                </a:lnTo>
                <a:lnTo>
                  <a:pt x="370" y="7"/>
                </a:lnTo>
                <a:lnTo>
                  <a:pt x="372" y="5"/>
                </a:lnTo>
                <a:lnTo>
                  <a:pt x="373" y="4"/>
                </a:lnTo>
                <a:lnTo>
                  <a:pt x="373" y="5"/>
                </a:lnTo>
                <a:lnTo>
                  <a:pt x="374" y="5"/>
                </a:lnTo>
                <a:lnTo>
                  <a:pt x="374" y="6"/>
                </a:lnTo>
                <a:lnTo>
                  <a:pt x="375" y="9"/>
                </a:lnTo>
                <a:lnTo>
                  <a:pt x="376" y="9"/>
                </a:lnTo>
                <a:lnTo>
                  <a:pt x="377" y="9"/>
                </a:lnTo>
                <a:lnTo>
                  <a:pt x="378" y="8"/>
                </a:lnTo>
                <a:lnTo>
                  <a:pt x="379" y="7"/>
                </a:lnTo>
                <a:lnTo>
                  <a:pt x="381" y="6"/>
                </a:lnTo>
                <a:lnTo>
                  <a:pt x="382" y="6"/>
                </a:lnTo>
                <a:lnTo>
                  <a:pt x="383" y="6"/>
                </a:lnTo>
                <a:lnTo>
                  <a:pt x="384" y="7"/>
                </a:lnTo>
                <a:lnTo>
                  <a:pt x="384" y="8"/>
                </a:lnTo>
                <a:lnTo>
                  <a:pt x="385" y="9"/>
                </a:lnTo>
                <a:lnTo>
                  <a:pt x="385" y="10"/>
                </a:lnTo>
                <a:lnTo>
                  <a:pt x="384" y="12"/>
                </a:lnTo>
                <a:lnTo>
                  <a:pt x="385" y="13"/>
                </a:lnTo>
                <a:lnTo>
                  <a:pt x="386" y="12"/>
                </a:lnTo>
                <a:lnTo>
                  <a:pt x="387" y="11"/>
                </a:lnTo>
                <a:lnTo>
                  <a:pt x="387" y="10"/>
                </a:lnTo>
                <a:lnTo>
                  <a:pt x="388" y="9"/>
                </a:lnTo>
                <a:lnTo>
                  <a:pt x="389" y="10"/>
                </a:lnTo>
                <a:lnTo>
                  <a:pt x="390" y="9"/>
                </a:lnTo>
                <a:lnTo>
                  <a:pt x="391" y="9"/>
                </a:lnTo>
                <a:lnTo>
                  <a:pt x="392" y="8"/>
                </a:lnTo>
                <a:lnTo>
                  <a:pt x="393" y="8"/>
                </a:lnTo>
                <a:lnTo>
                  <a:pt x="394" y="8"/>
                </a:lnTo>
                <a:lnTo>
                  <a:pt x="396" y="11"/>
                </a:lnTo>
                <a:lnTo>
                  <a:pt x="397" y="11"/>
                </a:lnTo>
                <a:lnTo>
                  <a:pt x="399" y="12"/>
                </a:lnTo>
                <a:lnTo>
                  <a:pt x="399" y="11"/>
                </a:lnTo>
                <a:lnTo>
                  <a:pt x="400" y="11"/>
                </a:lnTo>
                <a:lnTo>
                  <a:pt x="400" y="10"/>
                </a:lnTo>
                <a:lnTo>
                  <a:pt x="400" y="9"/>
                </a:lnTo>
                <a:lnTo>
                  <a:pt x="398" y="7"/>
                </a:lnTo>
                <a:lnTo>
                  <a:pt x="398" y="6"/>
                </a:lnTo>
                <a:lnTo>
                  <a:pt x="398" y="5"/>
                </a:lnTo>
                <a:lnTo>
                  <a:pt x="399" y="4"/>
                </a:lnTo>
                <a:lnTo>
                  <a:pt x="400" y="4"/>
                </a:lnTo>
                <a:lnTo>
                  <a:pt x="401" y="4"/>
                </a:lnTo>
                <a:lnTo>
                  <a:pt x="401" y="5"/>
                </a:lnTo>
                <a:lnTo>
                  <a:pt x="402" y="6"/>
                </a:lnTo>
                <a:lnTo>
                  <a:pt x="403" y="6"/>
                </a:lnTo>
                <a:lnTo>
                  <a:pt x="403" y="7"/>
                </a:lnTo>
                <a:lnTo>
                  <a:pt x="403" y="6"/>
                </a:lnTo>
                <a:lnTo>
                  <a:pt x="405" y="6"/>
                </a:lnTo>
                <a:lnTo>
                  <a:pt x="407" y="5"/>
                </a:lnTo>
                <a:lnTo>
                  <a:pt x="408" y="4"/>
                </a:lnTo>
                <a:lnTo>
                  <a:pt x="409" y="2"/>
                </a:lnTo>
                <a:lnTo>
                  <a:pt x="410" y="1"/>
                </a:lnTo>
                <a:lnTo>
                  <a:pt x="410" y="0"/>
                </a:lnTo>
                <a:lnTo>
                  <a:pt x="411" y="0"/>
                </a:lnTo>
                <a:lnTo>
                  <a:pt x="412" y="0"/>
                </a:lnTo>
                <a:lnTo>
                  <a:pt x="412" y="1"/>
                </a:lnTo>
                <a:lnTo>
                  <a:pt x="413" y="2"/>
                </a:lnTo>
                <a:lnTo>
                  <a:pt x="413" y="3"/>
                </a:lnTo>
                <a:lnTo>
                  <a:pt x="414" y="3"/>
                </a:lnTo>
                <a:lnTo>
                  <a:pt x="415" y="3"/>
                </a:lnTo>
                <a:lnTo>
                  <a:pt x="416" y="3"/>
                </a:lnTo>
                <a:lnTo>
                  <a:pt x="417" y="3"/>
                </a:lnTo>
                <a:lnTo>
                  <a:pt x="418" y="4"/>
                </a:lnTo>
                <a:lnTo>
                  <a:pt x="419" y="5"/>
                </a:lnTo>
                <a:lnTo>
                  <a:pt x="419" y="6"/>
                </a:lnTo>
                <a:lnTo>
                  <a:pt x="418" y="6"/>
                </a:lnTo>
                <a:lnTo>
                  <a:pt x="417" y="9"/>
                </a:lnTo>
                <a:lnTo>
                  <a:pt x="416" y="11"/>
                </a:lnTo>
                <a:lnTo>
                  <a:pt x="415" y="12"/>
                </a:lnTo>
                <a:lnTo>
                  <a:pt x="415" y="13"/>
                </a:lnTo>
                <a:lnTo>
                  <a:pt x="416" y="13"/>
                </a:lnTo>
                <a:lnTo>
                  <a:pt x="416" y="14"/>
                </a:lnTo>
                <a:lnTo>
                  <a:pt x="417" y="14"/>
                </a:lnTo>
                <a:lnTo>
                  <a:pt x="418" y="12"/>
                </a:lnTo>
                <a:lnTo>
                  <a:pt x="420" y="11"/>
                </a:lnTo>
                <a:lnTo>
                  <a:pt x="421" y="10"/>
                </a:lnTo>
                <a:lnTo>
                  <a:pt x="422" y="10"/>
                </a:lnTo>
                <a:lnTo>
                  <a:pt x="423" y="9"/>
                </a:lnTo>
                <a:lnTo>
                  <a:pt x="424" y="9"/>
                </a:lnTo>
                <a:lnTo>
                  <a:pt x="427" y="11"/>
                </a:lnTo>
                <a:lnTo>
                  <a:pt x="428" y="11"/>
                </a:lnTo>
                <a:lnTo>
                  <a:pt x="429" y="11"/>
                </a:lnTo>
                <a:lnTo>
                  <a:pt x="429" y="10"/>
                </a:lnTo>
                <a:lnTo>
                  <a:pt x="430" y="9"/>
                </a:lnTo>
                <a:lnTo>
                  <a:pt x="430" y="8"/>
                </a:lnTo>
                <a:lnTo>
                  <a:pt x="430" y="7"/>
                </a:lnTo>
                <a:lnTo>
                  <a:pt x="430" y="6"/>
                </a:lnTo>
                <a:lnTo>
                  <a:pt x="431" y="6"/>
                </a:lnTo>
                <a:lnTo>
                  <a:pt x="432" y="6"/>
                </a:lnTo>
                <a:lnTo>
                  <a:pt x="432" y="7"/>
                </a:lnTo>
                <a:lnTo>
                  <a:pt x="433" y="10"/>
                </a:lnTo>
                <a:lnTo>
                  <a:pt x="434" y="10"/>
                </a:lnTo>
                <a:lnTo>
                  <a:pt x="436" y="9"/>
                </a:lnTo>
                <a:lnTo>
                  <a:pt x="438" y="9"/>
                </a:lnTo>
                <a:lnTo>
                  <a:pt x="439" y="9"/>
                </a:lnTo>
                <a:lnTo>
                  <a:pt x="440" y="8"/>
                </a:lnTo>
                <a:lnTo>
                  <a:pt x="440" y="7"/>
                </a:lnTo>
                <a:lnTo>
                  <a:pt x="440" y="6"/>
                </a:lnTo>
                <a:lnTo>
                  <a:pt x="439" y="4"/>
                </a:lnTo>
                <a:lnTo>
                  <a:pt x="439" y="3"/>
                </a:lnTo>
                <a:lnTo>
                  <a:pt x="440" y="2"/>
                </a:lnTo>
                <a:lnTo>
                  <a:pt x="440" y="1"/>
                </a:lnTo>
                <a:lnTo>
                  <a:pt x="441" y="1"/>
                </a:lnTo>
                <a:lnTo>
                  <a:pt x="442" y="1"/>
                </a:lnTo>
                <a:lnTo>
                  <a:pt x="443" y="0"/>
                </a:lnTo>
                <a:lnTo>
                  <a:pt x="444" y="1"/>
                </a:lnTo>
                <a:lnTo>
                  <a:pt x="445" y="1"/>
                </a:lnTo>
                <a:lnTo>
                  <a:pt x="445" y="2"/>
                </a:lnTo>
                <a:lnTo>
                  <a:pt x="444" y="3"/>
                </a:lnTo>
                <a:lnTo>
                  <a:pt x="444" y="4"/>
                </a:lnTo>
                <a:lnTo>
                  <a:pt x="443" y="5"/>
                </a:lnTo>
                <a:lnTo>
                  <a:pt x="442" y="5"/>
                </a:lnTo>
                <a:lnTo>
                  <a:pt x="442" y="6"/>
                </a:lnTo>
                <a:lnTo>
                  <a:pt x="442" y="8"/>
                </a:lnTo>
                <a:lnTo>
                  <a:pt x="443" y="8"/>
                </a:lnTo>
                <a:lnTo>
                  <a:pt x="444" y="8"/>
                </a:lnTo>
                <a:lnTo>
                  <a:pt x="445" y="7"/>
                </a:lnTo>
                <a:lnTo>
                  <a:pt x="446" y="6"/>
                </a:lnTo>
                <a:lnTo>
                  <a:pt x="447" y="6"/>
                </a:lnTo>
                <a:lnTo>
                  <a:pt x="447" y="7"/>
                </a:lnTo>
                <a:lnTo>
                  <a:pt x="448" y="8"/>
                </a:lnTo>
                <a:lnTo>
                  <a:pt x="448" y="9"/>
                </a:lnTo>
                <a:lnTo>
                  <a:pt x="447" y="10"/>
                </a:lnTo>
                <a:lnTo>
                  <a:pt x="446" y="11"/>
                </a:lnTo>
                <a:lnTo>
                  <a:pt x="446" y="12"/>
                </a:lnTo>
                <a:lnTo>
                  <a:pt x="446" y="14"/>
                </a:lnTo>
                <a:lnTo>
                  <a:pt x="446" y="15"/>
                </a:lnTo>
                <a:lnTo>
                  <a:pt x="447" y="15"/>
                </a:lnTo>
                <a:lnTo>
                  <a:pt x="448" y="16"/>
                </a:lnTo>
                <a:lnTo>
                  <a:pt x="449" y="15"/>
                </a:lnTo>
                <a:lnTo>
                  <a:pt x="449" y="14"/>
                </a:lnTo>
                <a:lnTo>
                  <a:pt x="449" y="12"/>
                </a:lnTo>
                <a:lnTo>
                  <a:pt x="449" y="11"/>
                </a:lnTo>
                <a:lnTo>
                  <a:pt x="450" y="10"/>
                </a:lnTo>
                <a:lnTo>
                  <a:pt x="450" y="9"/>
                </a:lnTo>
                <a:lnTo>
                  <a:pt x="451" y="9"/>
                </a:lnTo>
                <a:lnTo>
                  <a:pt x="452" y="10"/>
                </a:lnTo>
                <a:lnTo>
                  <a:pt x="452" y="11"/>
                </a:lnTo>
                <a:lnTo>
                  <a:pt x="452" y="13"/>
                </a:lnTo>
                <a:lnTo>
                  <a:pt x="453" y="14"/>
                </a:lnTo>
                <a:lnTo>
                  <a:pt x="454" y="14"/>
                </a:lnTo>
                <a:lnTo>
                  <a:pt x="455" y="13"/>
                </a:lnTo>
                <a:lnTo>
                  <a:pt x="456" y="13"/>
                </a:lnTo>
                <a:lnTo>
                  <a:pt x="457" y="12"/>
                </a:lnTo>
                <a:lnTo>
                  <a:pt x="458" y="11"/>
                </a:lnTo>
                <a:lnTo>
                  <a:pt x="459" y="10"/>
                </a:lnTo>
                <a:lnTo>
                  <a:pt x="460" y="10"/>
                </a:lnTo>
                <a:lnTo>
                  <a:pt x="461" y="11"/>
                </a:lnTo>
                <a:lnTo>
                  <a:pt x="461" y="12"/>
                </a:lnTo>
                <a:lnTo>
                  <a:pt x="461" y="13"/>
                </a:lnTo>
                <a:lnTo>
                  <a:pt x="460" y="14"/>
                </a:lnTo>
                <a:lnTo>
                  <a:pt x="461" y="15"/>
                </a:lnTo>
                <a:lnTo>
                  <a:pt x="462" y="15"/>
                </a:lnTo>
                <a:lnTo>
                  <a:pt x="463" y="14"/>
                </a:lnTo>
                <a:lnTo>
                  <a:pt x="464" y="14"/>
                </a:lnTo>
                <a:lnTo>
                  <a:pt x="465" y="14"/>
                </a:lnTo>
                <a:lnTo>
                  <a:pt x="466" y="15"/>
                </a:lnTo>
                <a:lnTo>
                  <a:pt x="468" y="15"/>
                </a:lnTo>
                <a:lnTo>
                  <a:pt x="469" y="16"/>
                </a:lnTo>
                <a:lnTo>
                  <a:pt x="468" y="18"/>
                </a:lnTo>
                <a:lnTo>
                  <a:pt x="468" y="19"/>
                </a:lnTo>
                <a:lnTo>
                  <a:pt x="469" y="20"/>
                </a:lnTo>
                <a:lnTo>
                  <a:pt x="470" y="20"/>
                </a:lnTo>
                <a:lnTo>
                  <a:pt x="471" y="19"/>
                </a:lnTo>
                <a:lnTo>
                  <a:pt x="471" y="18"/>
                </a:lnTo>
                <a:lnTo>
                  <a:pt x="472" y="18"/>
                </a:lnTo>
                <a:lnTo>
                  <a:pt x="473" y="18"/>
                </a:lnTo>
                <a:lnTo>
                  <a:pt x="473" y="19"/>
                </a:lnTo>
                <a:lnTo>
                  <a:pt x="473" y="20"/>
                </a:lnTo>
                <a:lnTo>
                  <a:pt x="473" y="21"/>
                </a:lnTo>
                <a:lnTo>
                  <a:pt x="473" y="22"/>
                </a:lnTo>
                <a:lnTo>
                  <a:pt x="473" y="23"/>
                </a:lnTo>
                <a:lnTo>
                  <a:pt x="474" y="23"/>
                </a:lnTo>
                <a:lnTo>
                  <a:pt x="475" y="23"/>
                </a:lnTo>
                <a:lnTo>
                  <a:pt x="476" y="22"/>
                </a:lnTo>
                <a:lnTo>
                  <a:pt x="476" y="21"/>
                </a:lnTo>
                <a:lnTo>
                  <a:pt x="476" y="20"/>
                </a:lnTo>
                <a:lnTo>
                  <a:pt x="476" y="19"/>
                </a:lnTo>
                <a:lnTo>
                  <a:pt x="477" y="19"/>
                </a:lnTo>
                <a:lnTo>
                  <a:pt x="478" y="19"/>
                </a:lnTo>
                <a:lnTo>
                  <a:pt x="479" y="20"/>
                </a:lnTo>
                <a:lnTo>
                  <a:pt x="479" y="21"/>
                </a:lnTo>
                <a:lnTo>
                  <a:pt x="480" y="22"/>
                </a:lnTo>
                <a:lnTo>
                  <a:pt x="481" y="22"/>
                </a:lnTo>
                <a:lnTo>
                  <a:pt x="482" y="22"/>
                </a:lnTo>
                <a:lnTo>
                  <a:pt x="483" y="21"/>
                </a:lnTo>
                <a:lnTo>
                  <a:pt x="484" y="20"/>
                </a:lnTo>
                <a:lnTo>
                  <a:pt x="485" y="20"/>
                </a:lnTo>
                <a:lnTo>
                  <a:pt x="486" y="20"/>
                </a:lnTo>
                <a:lnTo>
                  <a:pt x="487" y="20"/>
                </a:lnTo>
                <a:lnTo>
                  <a:pt x="488" y="19"/>
                </a:lnTo>
                <a:lnTo>
                  <a:pt x="489" y="19"/>
                </a:lnTo>
                <a:lnTo>
                  <a:pt x="489" y="20"/>
                </a:lnTo>
                <a:lnTo>
                  <a:pt x="489" y="21"/>
                </a:lnTo>
                <a:lnTo>
                  <a:pt x="490" y="22"/>
                </a:lnTo>
                <a:lnTo>
                  <a:pt x="491" y="22"/>
                </a:lnTo>
                <a:lnTo>
                  <a:pt x="494" y="23"/>
                </a:lnTo>
                <a:lnTo>
                  <a:pt x="495" y="23"/>
                </a:lnTo>
                <a:lnTo>
                  <a:pt x="495" y="22"/>
                </a:lnTo>
                <a:lnTo>
                  <a:pt x="495" y="21"/>
                </a:lnTo>
                <a:lnTo>
                  <a:pt x="495" y="20"/>
                </a:lnTo>
                <a:lnTo>
                  <a:pt x="495" y="19"/>
                </a:lnTo>
                <a:lnTo>
                  <a:pt x="497" y="19"/>
                </a:lnTo>
                <a:lnTo>
                  <a:pt x="498" y="18"/>
                </a:lnTo>
                <a:lnTo>
                  <a:pt x="498" y="17"/>
                </a:lnTo>
                <a:lnTo>
                  <a:pt x="499" y="17"/>
                </a:lnTo>
                <a:lnTo>
                  <a:pt x="499" y="18"/>
                </a:lnTo>
                <a:lnTo>
                  <a:pt x="500" y="18"/>
                </a:lnTo>
                <a:lnTo>
                  <a:pt x="499" y="19"/>
                </a:lnTo>
                <a:lnTo>
                  <a:pt x="499" y="20"/>
                </a:lnTo>
                <a:lnTo>
                  <a:pt x="498" y="21"/>
                </a:lnTo>
                <a:lnTo>
                  <a:pt x="498" y="22"/>
                </a:lnTo>
                <a:lnTo>
                  <a:pt x="499" y="22"/>
                </a:lnTo>
                <a:lnTo>
                  <a:pt x="499" y="23"/>
                </a:lnTo>
                <a:lnTo>
                  <a:pt x="500" y="24"/>
                </a:lnTo>
                <a:lnTo>
                  <a:pt x="502" y="25"/>
                </a:lnTo>
                <a:lnTo>
                  <a:pt x="502" y="26"/>
                </a:lnTo>
                <a:lnTo>
                  <a:pt x="503" y="25"/>
                </a:lnTo>
                <a:lnTo>
                  <a:pt x="502" y="23"/>
                </a:lnTo>
                <a:lnTo>
                  <a:pt x="502" y="22"/>
                </a:lnTo>
                <a:lnTo>
                  <a:pt x="503" y="22"/>
                </a:lnTo>
                <a:lnTo>
                  <a:pt x="503" y="21"/>
                </a:lnTo>
                <a:lnTo>
                  <a:pt x="504" y="22"/>
                </a:lnTo>
                <a:lnTo>
                  <a:pt x="504" y="25"/>
                </a:lnTo>
                <a:lnTo>
                  <a:pt x="504" y="26"/>
                </a:lnTo>
                <a:lnTo>
                  <a:pt x="504" y="27"/>
                </a:lnTo>
                <a:lnTo>
                  <a:pt x="505" y="27"/>
                </a:lnTo>
                <a:lnTo>
                  <a:pt x="506" y="27"/>
                </a:lnTo>
                <a:lnTo>
                  <a:pt x="506" y="26"/>
                </a:lnTo>
                <a:lnTo>
                  <a:pt x="507" y="25"/>
                </a:lnTo>
                <a:lnTo>
                  <a:pt x="508" y="26"/>
                </a:lnTo>
                <a:lnTo>
                  <a:pt x="509" y="27"/>
                </a:lnTo>
                <a:lnTo>
                  <a:pt x="510" y="28"/>
                </a:lnTo>
                <a:lnTo>
                  <a:pt x="511" y="29"/>
                </a:lnTo>
                <a:lnTo>
                  <a:pt x="512" y="29"/>
                </a:lnTo>
                <a:lnTo>
                  <a:pt x="512" y="28"/>
                </a:lnTo>
                <a:lnTo>
                  <a:pt x="512" y="27"/>
                </a:lnTo>
                <a:lnTo>
                  <a:pt x="511" y="25"/>
                </a:lnTo>
                <a:lnTo>
                  <a:pt x="511" y="23"/>
                </a:lnTo>
                <a:lnTo>
                  <a:pt x="512" y="23"/>
                </a:lnTo>
                <a:lnTo>
                  <a:pt x="512" y="22"/>
                </a:lnTo>
                <a:lnTo>
                  <a:pt x="513" y="23"/>
                </a:lnTo>
                <a:lnTo>
                  <a:pt x="514" y="23"/>
                </a:lnTo>
                <a:lnTo>
                  <a:pt x="515" y="23"/>
                </a:lnTo>
                <a:lnTo>
                  <a:pt x="516" y="23"/>
                </a:lnTo>
                <a:lnTo>
                  <a:pt x="518" y="23"/>
                </a:lnTo>
                <a:lnTo>
                  <a:pt x="518" y="24"/>
                </a:lnTo>
                <a:lnTo>
                  <a:pt x="517" y="25"/>
                </a:lnTo>
                <a:lnTo>
                  <a:pt x="516" y="25"/>
                </a:lnTo>
                <a:lnTo>
                  <a:pt x="515" y="25"/>
                </a:lnTo>
                <a:lnTo>
                  <a:pt x="514" y="26"/>
                </a:lnTo>
                <a:lnTo>
                  <a:pt x="514" y="27"/>
                </a:lnTo>
                <a:lnTo>
                  <a:pt x="516" y="27"/>
                </a:lnTo>
                <a:lnTo>
                  <a:pt x="517" y="28"/>
                </a:lnTo>
                <a:lnTo>
                  <a:pt x="518" y="28"/>
                </a:lnTo>
                <a:lnTo>
                  <a:pt x="518" y="30"/>
                </a:lnTo>
                <a:lnTo>
                  <a:pt x="519" y="30"/>
                </a:lnTo>
                <a:lnTo>
                  <a:pt x="519" y="31"/>
                </a:lnTo>
                <a:lnTo>
                  <a:pt x="520" y="31"/>
                </a:lnTo>
                <a:lnTo>
                  <a:pt x="520" y="30"/>
                </a:lnTo>
                <a:lnTo>
                  <a:pt x="521" y="30"/>
                </a:lnTo>
                <a:lnTo>
                  <a:pt x="522" y="26"/>
                </a:lnTo>
                <a:lnTo>
                  <a:pt x="523" y="25"/>
                </a:lnTo>
                <a:lnTo>
                  <a:pt x="524" y="25"/>
                </a:lnTo>
                <a:lnTo>
                  <a:pt x="525" y="25"/>
                </a:lnTo>
                <a:lnTo>
                  <a:pt x="525" y="26"/>
                </a:lnTo>
                <a:lnTo>
                  <a:pt x="524" y="27"/>
                </a:lnTo>
                <a:lnTo>
                  <a:pt x="524" y="28"/>
                </a:lnTo>
                <a:lnTo>
                  <a:pt x="524" y="29"/>
                </a:lnTo>
                <a:lnTo>
                  <a:pt x="526" y="29"/>
                </a:lnTo>
                <a:lnTo>
                  <a:pt x="527" y="28"/>
                </a:lnTo>
                <a:lnTo>
                  <a:pt x="528" y="28"/>
                </a:lnTo>
                <a:lnTo>
                  <a:pt x="529" y="28"/>
                </a:lnTo>
                <a:lnTo>
                  <a:pt x="529" y="29"/>
                </a:lnTo>
                <a:lnTo>
                  <a:pt x="530" y="29"/>
                </a:lnTo>
                <a:lnTo>
                  <a:pt x="530" y="30"/>
                </a:lnTo>
                <a:lnTo>
                  <a:pt x="529" y="31"/>
                </a:lnTo>
                <a:lnTo>
                  <a:pt x="529" y="32"/>
                </a:lnTo>
                <a:lnTo>
                  <a:pt x="530" y="33"/>
                </a:lnTo>
                <a:lnTo>
                  <a:pt x="531" y="33"/>
                </a:lnTo>
                <a:lnTo>
                  <a:pt x="532" y="32"/>
                </a:lnTo>
                <a:lnTo>
                  <a:pt x="533" y="32"/>
                </a:lnTo>
                <a:lnTo>
                  <a:pt x="534" y="32"/>
                </a:lnTo>
                <a:lnTo>
                  <a:pt x="535" y="33"/>
                </a:lnTo>
                <a:lnTo>
                  <a:pt x="536" y="33"/>
                </a:lnTo>
                <a:lnTo>
                  <a:pt x="538" y="32"/>
                </a:lnTo>
                <a:lnTo>
                  <a:pt x="539" y="32"/>
                </a:lnTo>
                <a:lnTo>
                  <a:pt x="539" y="33"/>
                </a:lnTo>
                <a:lnTo>
                  <a:pt x="538" y="34"/>
                </a:lnTo>
                <a:lnTo>
                  <a:pt x="537" y="34"/>
                </a:lnTo>
                <a:lnTo>
                  <a:pt x="537" y="35"/>
                </a:lnTo>
                <a:lnTo>
                  <a:pt x="538" y="35"/>
                </a:lnTo>
                <a:lnTo>
                  <a:pt x="540" y="37"/>
                </a:lnTo>
                <a:lnTo>
                  <a:pt x="541" y="36"/>
                </a:lnTo>
                <a:lnTo>
                  <a:pt x="542" y="36"/>
                </a:lnTo>
                <a:lnTo>
                  <a:pt x="543" y="36"/>
                </a:lnTo>
                <a:lnTo>
                  <a:pt x="544" y="37"/>
                </a:lnTo>
                <a:lnTo>
                  <a:pt x="544" y="38"/>
                </a:lnTo>
                <a:lnTo>
                  <a:pt x="544" y="39"/>
                </a:lnTo>
                <a:lnTo>
                  <a:pt x="543" y="38"/>
                </a:lnTo>
                <a:lnTo>
                  <a:pt x="542" y="38"/>
                </a:lnTo>
                <a:lnTo>
                  <a:pt x="541" y="38"/>
                </a:lnTo>
                <a:lnTo>
                  <a:pt x="540" y="38"/>
                </a:lnTo>
                <a:lnTo>
                  <a:pt x="539" y="38"/>
                </a:lnTo>
                <a:lnTo>
                  <a:pt x="539" y="39"/>
                </a:lnTo>
                <a:lnTo>
                  <a:pt x="538" y="39"/>
                </a:lnTo>
                <a:lnTo>
                  <a:pt x="539" y="39"/>
                </a:lnTo>
                <a:lnTo>
                  <a:pt x="539" y="40"/>
                </a:lnTo>
                <a:lnTo>
                  <a:pt x="542" y="40"/>
                </a:lnTo>
                <a:lnTo>
                  <a:pt x="543" y="40"/>
                </a:lnTo>
                <a:lnTo>
                  <a:pt x="545" y="42"/>
                </a:lnTo>
                <a:lnTo>
                  <a:pt x="545" y="43"/>
                </a:lnTo>
                <a:lnTo>
                  <a:pt x="545" y="44"/>
                </a:lnTo>
                <a:lnTo>
                  <a:pt x="544" y="45"/>
                </a:lnTo>
                <a:lnTo>
                  <a:pt x="542" y="46"/>
                </a:lnTo>
                <a:lnTo>
                  <a:pt x="542" y="47"/>
                </a:lnTo>
                <a:lnTo>
                  <a:pt x="543" y="47"/>
                </a:lnTo>
                <a:lnTo>
                  <a:pt x="544" y="47"/>
                </a:lnTo>
                <a:lnTo>
                  <a:pt x="545" y="47"/>
                </a:lnTo>
                <a:lnTo>
                  <a:pt x="545" y="46"/>
                </a:lnTo>
                <a:lnTo>
                  <a:pt x="547" y="46"/>
                </a:lnTo>
                <a:lnTo>
                  <a:pt x="548" y="46"/>
                </a:lnTo>
                <a:lnTo>
                  <a:pt x="548" y="48"/>
                </a:lnTo>
                <a:lnTo>
                  <a:pt x="548" y="49"/>
                </a:lnTo>
                <a:lnTo>
                  <a:pt x="548" y="50"/>
                </a:lnTo>
                <a:lnTo>
                  <a:pt x="549" y="52"/>
                </a:lnTo>
                <a:lnTo>
                  <a:pt x="550" y="52"/>
                </a:lnTo>
                <a:lnTo>
                  <a:pt x="550" y="51"/>
                </a:lnTo>
                <a:lnTo>
                  <a:pt x="550" y="49"/>
                </a:lnTo>
                <a:lnTo>
                  <a:pt x="551" y="48"/>
                </a:lnTo>
                <a:lnTo>
                  <a:pt x="552" y="48"/>
                </a:lnTo>
                <a:lnTo>
                  <a:pt x="553" y="48"/>
                </a:lnTo>
                <a:lnTo>
                  <a:pt x="553" y="49"/>
                </a:lnTo>
                <a:lnTo>
                  <a:pt x="553" y="50"/>
                </a:lnTo>
                <a:lnTo>
                  <a:pt x="552" y="52"/>
                </a:lnTo>
                <a:lnTo>
                  <a:pt x="552" y="53"/>
                </a:lnTo>
                <a:lnTo>
                  <a:pt x="553" y="53"/>
                </a:lnTo>
                <a:lnTo>
                  <a:pt x="554" y="53"/>
                </a:lnTo>
                <a:lnTo>
                  <a:pt x="555" y="52"/>
                </a:lnTo>
                <a:lnTo>
                  <a:pt x="556" y="52"/>
                </a:lnTo>
                <a:lnTo>
                  <a:pt x="556" y="53"/>
                </a:lnTo>
                <a:lnTo>
                  <a:pt x="557" y="53"/>
                </a:lnTo>
                <a:lnTo>
                  <a:pt x="558" y="54"/>
                </a:lnTo>
                <a:lnTo>
                  <a:pt x="559" y="54"/>
                </a:lnTo>
                <a:lnTo>
                  <a:pt x="559" y="53"/>
                </a:lnTo>
                <a:lnTo>
                  <a:pt x="558" y="52"/>
                </a:lnTo>
                <a:lnTo>
                  <a:pt x="557" y="51"/>
                </a:lnTo>
                <a:lnTo>
                  <a:pt x="557" y="50"/>
                </a:lnTo>
                <a:lnTo>
                  <a:pt x="558" y="50"/>
                </a:lnTo>
                <a:lnTo>
                  <a:pt x="559" y="50"/>
                </a:lnTo>
                <a:lnTo>
                  <a:pt x="560" y="49"/>
                </a:lnTo>
                <a:lnTo>
                  <a:pt x="561" y="49"/>
                </a:lnTo>
                <a:lnTo>
                  <a:pt x="562" y="49"/>
                </a:lnTo>
                <a:lnTo>
                  <a:pt x="562" y="50"/>
                </a:lnTo>
                <a:lnTo>
                  <a:pt x="563" y="50"/>
                </a:lnTo>
                <a:lnTo>
                  <a:pt x="564" y="52"/>
                </a:lnTo>
                <a:lnTo>
                  <a:pt x="565" y="52"/>
                </a:lnTo>
                <a:lnTo>
                  <a:pt x="566" y="51"/>
                </a:lnTo>
                <a:lnTo>
                  <a:pt x="566" y="49"/>
                </a:lnTo>
                <a:lnTo>
                  <a:pt x="567" y="49"/>
                </a:lnTo>
                <a:lnTo>
                  <a:pt x="568" y="49"/>
                </a:lnTo>
                <a:lnTo>
                  <a:pt x="569" y="49"/>
                </a:lnTo>
                <a:lnTo>
                  <a:pt x="569" y="50"/>
                </a:lnTo>
                <a:lnTo>
                  <a:pt x="570" y="50"/>
                </a:lnTo>
                <a:lnTo>
                  <a:pt x="569" y="51"/>
                </a:lnTo>
                <a:lnTo>
                  <a:pt x="569" y="52"/>
                </a:lnTo>
                <a:lnTo>
                  <a:pt x="570" y="53"/>
                </a:lnTo>
                <a:lnTo>
                  <a:pt x="571" y="53"/>
                </a:lnTo>
                <a:lnTo>
                  <a:pt x="572" y="53"/>
                </a:lnTo>
                <a:lnTo>
                  <a:pt x="572" y="52"/>
                </a:lnTo>
                <a:lnTo>
                  <a:pt x="572" y="51"/>
                </a:lnTo>
                <a:lnTo>
                  <a:pt x="573" y="50"/>
                </a:lnTo>
                <a:lnTo>
                  <a:pt x="574" y="51"/>
                </a:lnTo>
                <a:lnTo>
                  <a:pt x="574" y="52"/>
                </a:lnTo>
                <a:lnTo>
                  <a:pt x="574" y="53"/>
                </a:lnTo>
                <a:lnTo>
                  <a:pt x="573" y="54"/>
                </a:lnTo>
                <a:lnTo>
                  <a:pt x="573" y="55"/>
                </a:lnTo>
                <a:lnTo>
                  <a:pt x="573" y="56"/>
                </a:lnTo>
                <a:lnTo>
                  <a:pt x="574" y="56"/>
                </a:lnTo>
                <a:lnTo>
                  <a:pt x="575" y="56"/>
                </a:lnTo>
                <a:lnTo>
                  <a:pt x="576" y="55"/>
                </a:lnTo>
                <a:lnTo>
                  <a:pt x="577" y="54"/>
                </a:lnTo>
                <a:lnTo>
                  <a:pt x="578" y="54"/>
                </a:lnTo>
                <a:lnTo>
                  <a:pt x="578" y="55"/>
                </a:lnTo>
                <a:lnTo>
                  <a:pt x="578" y="56"/>
                </a:lnTo>
                <a:lnTo>
                  <a:pt x="577" y="58"/>
                </a:lnTo>
                <a:lnTo>
                  <a:pt x="577" y="59"/>
                </a:lnTo>
                <a:lnTo>
                  <a:pt x="578" y="60"/>
                </a:lnTo>
                <a:lnTo>
                  <a:pt x="579" y="61"/>
                </a:lnTo>
                <a:lnTo>
                  <a:pt x="580" y="60"/>
                </a:lnTo>
                <a:lnTo>
                  <a:pt x="580" y="59"/>
                </a:lnTo>
                <a:lnTo>
                  <a:pt x="580" y="58"/>
                </a:lnTo>
                <a:lnTo>
                  <a:pt x="581" y="58"/>
                </a:lnTo>
                <a:lnTo>
                  <a:pt x="582" y="58"/>
                </a:lnTo>
                <a:lnTo>
                  <a:pt x="583" y="58"/>
                </a:lnTo>
                <a:lnTo>
                  <a:pt x="584" y="58"/>
                </a:lnTo>
                <a:lnTo>
                  <a:pt x="585" y="58"/>
                </a:lnTo>
                <a:lnTo>
                  <a:pt x="586" y="58"/>
                </a:lnTo>
                <a:lnTo>
                  <a:pt x="587" y="59"/>
                </a:lnTo>
                <a:lnTo>
                  <a:pt x="587" y="60"/>
                </a:lnTo>
                <a:lnTo>
                  <a:pt x="587" y="61"/>
                </a:lnTo>
                <a:lnTo>
                  <a:pt x="587" y="62"/>
                </a:lnTo>
                <a:lnTo>
                  <a:pt x="587" y="63"/>
                </a:lnTo>
                <a:lnTo>
                  <a:pt x="588" y="63"/>
                </a:lnTo>
                <a:lnTo>
                  <a:pt x="589" y="63"/>
                </a:lnTo>
                <a:lnTo>
                  <a:pt x="589" y="64"/>
                </a:lnTo>
                <a:lnTo>
                  <a:pt x="590" y="65"/>
                </a:lnTo>
                <a:lnTo>
                  <a:pt x="591" y="66"/>
                </a:lnTo>
                <a:lnTo>
                  <a:pt x="591" y="67"/>
                </a:lnTo>
                <a:lnTo>
                  <a:pt x="591" y="68"/>
                </a:lnTo>
                <a:lnTo>
                  <a:pt x="591" y="69"/>
                </a:lnTo>
                <a:lnTo>
                  <a:pt x="592" y="69"/>
                </a:lnTo>
                <a:lnTo>
                  <a:pt x="593" y="69"/>
                </a:lnTo>
                <a:lnTo>
                  <a:pt x="593" y="68"/>
                </a:lnTo>
                <a:lnTo>
                  <a:pt x="593" y="67"/>
                </a:lnTo>
                <a:lnTo>
                  <a:pt x="594" y="67"/>
                </a:lnTo>
                <a:lnTo>
                  <a:pt x="594" y="66"/>
                </a:lnTo>
                <a:lnTo>
                  <a:pt x="595" y="66"/>
                </a:lnTo>
                <a:lnTo>
                  <a:pt x="596" y="66"/>
                </a:lnTo>
                <a:lnTo>
                  <a:pt x="597" y="67"/>
                </a:lnTo>
                <a:lnTo>
                  <a:pt x="597" y="68"/>
                </a:lnTo>
                <a:lnTo>
                  <a:pt x="596" y="69"/>
                </a:lnTo>
                <a:lnTo>
                  <a:pt x="596" y="70"/>
                </a:lnTo>
                <a:lnTo>
                  <a:pt x="597" y="71"/>
                </a:lnTo>
                <a:lnTo>
                  <a:pt x="598" y="72"/>
                </a:lnTo>
                <a:lnTo>
                  <a:pt x="599" y="72"/>
                </a:lnTo>
                <a:lnTo>
                  <a:pt x="600" y="71"/>
                </a:lnTo>
                <a:lnTo>
                  <a:pt x="601" y="71"/>
                </a:lnTo>
                <a:lnTo>
                  <a:pt x="602" y="71"/>
                </a:lnTo>
                <a:lnTo>
                  <a:pt x="602" y="72"/>
                </a:lnTo>
                <a:lnTo>
                  <a:pt x="602" y="73"/>
                </a:lnTo>
                <a:lnTo>
                  <a:pt x="602" y="74"/>
                </a:lnTo>
                <a:lnTo>
                  <a:pt x="603" y="74"/>
                </a:lnTo>
                <a:lnTo>
                  <a:pt x="603" y="75"/>
                </a:lnTo>
                <a:lnTo>
                  <a:pt x="602" y="76"/>
                </a:lnTo>
                <a:lnTo>
                  <a:pt x="603" y="77"/>
                </a:lnTo>
                <a:lnTo>
                  <a:pt x="604" y="77"/>
                </a:lnTo>
                <a:lnTo>
                  <a:pt x="605" y="77"/>
                </a:lnTo>
                <a:lnTo>
                  <a:pt x="606" y="77"/>
                </a:lnTo>
                <a:lnTo>
                  <a:pt x="606" y="78"/>
                </a:lnTo>
                <a:lnTo>
                  <a:pt x="605" y="79"/>
                </a:lnTo>
                <a:lnTo>
                  <a:pt x="605" y="80"/>
                </a:lnTo>
                <a:lnTo>
                  <a:pt x="606" y="80"/>
                </a:lnTo>
                <a:lnTo>
                  <a:pt x="607" y="80"/>
                </a:lnTo>
                <a:lnTo>
                  <a:pt x="608" y="81"/>
                </a:lnTo>
                <a:lnTo>
                  <a:pt x="608" y="82"/>
                </a:lnTo>
                <a:lnTo>
                  <a:pt x="608" y="83"/>
                </a:lnTo>
                <a:lnTo>
                  <a:pt x="609" y="83"/>
                </a:lnTo>
                <a:lnTo>
                  <a:pt x="610" y="82"/>
                </a:lnTo>
                <a:lnTo>
                  <a:pt x="611" y="83"/>
                </a:lnTo>
                <a:lnTo>
                  <a:pt x="612" y="83"/>
                </a:lnTo>
                <a:lnTo>
                  <a:pt x="613" y="83"/>
                </a:lnTo>
                <a:lnTo>
                  <a:pt x="614" y="84"/>
                </a:lnTo>
                <a:lnTo>
                  <a:pt x="616" y="86"/>
                </a:lnTo>
                <a:lnTo>
                  <a:pt x="618" y="86"/>
                </a:lnTo>
                <a:lnTo>
                  <a:pt x="618" y="87"/>
                </a:lnTo>
                <a:lnTo>
                  <a:pt x="618" y="88"/>
                </a:lnTo>
                <a:lnTo>
                  <a:pt x="618" y="89"/>
                </a:lnTo>
                <a:lnTo>
                  <a:pt x="619" y="89"/>
                </a:lnTo>
                <a:lnTo>
                  <a:pt x="620" y="89"/>
                </a:lnTo>
                <a:lnTo>
                  <a:pt x="621" y="89"/>
                </a:lnTo>
                <a:lnTo>
                  <a:pt x="622" y="89"/>
                </a:lnTo>
                <a:lnTo>
                  <a:pt x="623" y="90"/>
                </a:lnTo>
                <a:lnTo>
                  <a:pt x="623" y="91"/>
                </a:lnTo>
                <a:lnTo>
                  <a:pt x="623" y="92"/>
                </a:lnTo>
                <a:lnTo>
                  <a:pt x="623" y="93"/>
                </a:lnTo>
                <a:lnTo>
                  <a:pt x="624" y="93"/>
                </a:lnTo>
                <a:lnTo>
                  <a:pt x="625" y="93"/>
                </a:lnTo>
                <a:lnTo>
                  <a:pt x="625" y="95"/>
                </a:lnTo>
                <a:lnTo>
                  <a:pt x="625" y="96"/>
                </a:lnTo>
                <a:lnTo>
                  <a:pt x="624" y="97"/>
                </a:lnTo>
                <a:lnTo>
                  <a:pt x="625" y="97"/>
                </a:lnTo>
                <a:lnTo>
                  <a:pt x="625" y="98"/>
                </a:lnTo>
                <a:lnTo>
                  <a:pt x="626" y="98"/>
                </a:lnTo>
                <a:lnTo>
                  <a:pt x="627" y="98"/>
                </a:lnTo>
                <a:lnTo>
                  <a:pt x="628" y="99"/>
                </a:lnTo>
                <a:lnTo>
                  <a:pt x="628" y="100"/>
                </a:lnTo>
                <a:lnTo>
                  <a:pt x="628" y="101"/>
                </a:lnTo>
                <a:lnTo>
                  <a:pt x="628" y="102"/>
                </a:lnTo>
                <a:lnTo>
                  <a:pt x="628" y="103"/>
                </a:lnTo>
                <a:lnTo>
                  <a:pt x="629" y="104"/>
                </a:lnTo>
                <a:lnTo>
                  <a:pt x="630" y="103"/>
                </a:lnTo>
                <a:lnTo>
                  <a:pt x="630" y="102"/>
                </a:lnTo>
                <a:lnTo>
                  <a:pt x="631" y="102"/>
                </a:lnTo>
                <a:lnTo>
                  <a:pt x="632" y="102"/>
                </a:lnTo>
                <a:lnTo>
                  <a:pt x="632" y="103"/>
                </a:lnTo>
                <a:lnTo>
                  <a:pt x="634" y="104"/>
                </a:lnTo>
                <a:lnTo>
                  <a:pt x="635" y="105"/>
                </a:lnTo>
                <a:lnTo>
                  <a:pt x="636" y="105"/>
                </a:lnTo>
                <a:lnTo>
                  <a:pt x="637" y="106"/>
                </a:lnTo>
                <a:lnTo>
                  <a:pt x="636" y="106"/>
                </a:lnTo>
                <a:lnTo>
                  <a:pt x="636" y="107"/>
                </a:lnTo>
                <a:lnTo>
                  <a:pt x="636" y="108"/>
                </a:lnTo>
                <a:lnTo>
                  <a:pt x="637" y="108"/>
                </a:lnTo>
                <a:lnTo>
                  <a:pt x="636" y="109"/>
                </a:lnTo>
                <a:lnTo>
                  <a:pt x="637" y="109"/>
                </a:lnTo>
                <a:lnTo>
                  <a:pt x="637" y="110"/>
                </a:lnTo>
                <a:lnTo>
                  <a:pt x="638" y="110"/>
                </a:lnTo>
                <a:lnTo>
                  <a:pt x="639" y="111"/>
                </a:lnTo>
                <a:lnTo>
                  <a:pt x="641" y="113"/>
                </a:lnTo>
                <a:lnTo>
                  <a:pt x="641" y="114"/>
                </a:lnTo>
                <a:lnTo>
                  <a:pt x="640" y="115"/>
                </a:lnTo>
                <a:lnTo>
                  <a:pt x="639" y="116"/>
                </a:lnTo>
                <a:lnTo>
                  <a:pt x="638" y="116"/>
                </a:lnTo>
                <a:lnTo>
                  <a:pt x="638" y="117"/>
                </a:lnTo>
                <a:lnTo>
                  <a:pt x="638" y="118"/>
                </a:lnTo>
                <a:lnTo>
                  <a:pt x="639" y="118"/>
                </a:lnTo>
                <a:lnTo>
                  <a:pt x="640" y="118"/>
                </a:lnTo>
                <a:lnTo>
                  <a:pt x="641" y="119"/>
                </a:lnTo>
                <a:lnTo>
                  <a:pt x="641" y="120"/>
                </a:lnTo>
                <a:lnTo>
                  <a:pt x="641" y="121"/>
                </a:lnTo>
                <a:lnTo>
                  <a:pt x="640" y="122"/>
                </a:lnTo>
                <a:lnTo>
                  <a:pt x="640" y="123"/>
                </a:lnTo>
                <a:lnTo>
                  <a:pt x="641" y="123"/>
                </a:lnTo>
                <a:lnTo>
                  <a:pt x="643" y="122"/>
                </a:lnTo>
                <a:lnTo>
                  <a:pt x="644" y="121"/>
                </a:lnTo>
                <a:lnTo>
                  <a:pt x="645" y="121"/>
                </a:lnTo>
                <a:lnTo>
                  <a:pt x="645" y="122"/>
                </a:lnTo>
                <a:lnTo>
                  <a:pt x="645" y="123"/>
                </a:lnTo>
                <a:lnTo>
                  <a:pt x="645" y="124"/>
                </a:lnTo>
                <a:lnTo>
                  <a:pt x="646" y="124"/>
                </a:lnTo>
                <a:lnTo>
                  <a:pt x="647" y="123"/>
                </a:lnTo>
                <a:lnTo>
                  <a:pt x="648" y="124"/>
                </a:lnTo>
                <a:lnTo>
                  <a:pt x="648" y="125"/>
                </a:lnTo>
                <a:lnTo>
                  <a:pt x="648" y="126"/>
                </a:lnTo>
                <a:lnTo>
                  <a:pt x="648" y="127"/>
                </a:lnTo>
                <a:lnTo>
                  <a:pt x="648" y="128"/>
                </a:lnTo>
                <a:lnTo>
                  <a:pt x="648" y="129"/>
                </a:lnTo>
                <a:lnTo>
                  <a:pt x="648" y="130"/>
                </a:lnTo>
                <a:lnTo>
                  <a:pt x="649" y="130"/>
                </a:lnTo>
                <a:lnTo>
                  <a:pt x="650" y="129"/>
                </a:lnTo>
                <a:lnTo>
                  <a:pt x="650" y="130"/>
                </a:lnTo>
                <a:lnTo>
                  <a:pt x="650" y="131"/>
                </a:lnTo>
                <a:lnTo>
                  <a:pt x="651" y="132"/>
                </a:lnTo>
                <a:lnTo>
                  <a:pt x="651" y="133"/>
                </a:lnTo>
                <a:lnTo>
                  <a:pt x="651" y="134"/>
                </a:lnTo>
                <a:lnTo>
                  <a:pt x="651" y="135"/>
                </a:lnTo>
                <a:lnTo>
                  <a:pt x="652" y="136"/>
                </a:lnTo>
                <a:lnTo>
                  <a:pt x="653" y="136"/>
                </a:lnTo>
                <a:lnTo>
                  <a:pt x="654" y="137"/>
                </a:lnTo>
                <a:lnTo>
                  <a:pt x="655" y="138"/>
                </a:lnTo>
                <a:lnTo>
                  <a:pt x="656" y="138"/>
                </a:lnTo>
                <a:lnTo>
                  <a:pt x="656" y="139"/>
                </a:lnTo>
                <a:lnTo>
                  <a:pt x="656" y="140"/>
                </a:lnTo>
                <a:lnTo>
                  <a:pt x="657" y="141"/>
                </a:lnTo>
                <a:lnTo>
                  <a:pt x="658" y="142"/>
                </a:lnTo>
                <a:lnTo>
                  <a:pt x="659" y="144"/>
                </a:lnTo>
                <a:lnTo>
                  <a:pt x="658" y="145"/>
                </a:lnTo>
                <a:lnTo>
                  <a:pt x="659" y="146"/>
                </a:lnTo>
                <a:lnTo>
                  <a:pt x="660" y="147"/>
                </a:lnTo>
                <a:lnTo>
                  <a:pt x="661" y="148"/>
                </a:lnTo>
                <a:lnTo>
                  <a:pt x="661" y="149"/>
                </a:lnTo>
                <a:lnTo>
                  <a:pt x="661" y="150"/>
                </a:lnTo>
                <a:lnTo>
                  <a:pt x="661" y="151"/>
                </a:lnTo>
                <a:lnTo>
                  <a:pt x="662" y="151"/>
                </a:lnTo>
                <a:lnTo>
                  <a:pt x="663" y="151"/>
                </a:lnTo>
                <a:lnTo>
                  <a:pt x="664" y="151"/>
                </a:lnTo>
                <a:lnTo>
                  <a:pt x="664" y="150"/>
                </a:lnTo>
                <a:lnTo>
                  <a:pt x="665" y="150"/>
                </a:lnTo>
                <a:lnTo>
                  <a:pt x="665" y="151"/>
                </a:lnTo>
                <a:lnTo>
                  <a:pt x="666" y="152"/>
                </a:lnTo>
                <a:lnTo>
                  <a:pt x="667" y="153"/>
                </a:lnTo>
                <a:lnTo>
                  <a:pt x="667" y="154"/>
                </a:lnTo>
                <a:lnTo>
                  <a:pt x="668" y="155"/>
                </a:lnTo>
                <a:lnTo>
                  <a:pt x="669" y="155"/>
                </a:lnTo>
                <a:lnTo>
                  <a:pt x="670" y="156"/>
                </a:lnTo>
                <a:lnTo>
                  <a:pt x="670" y="155"/>
                </a:lnTo>
                <a:lnTo>
                  <a:pt x="670" y="154"/>
                </a:lnTo>
                <a:lnTo>
                  <a:pt x="670" y="153"/>
                </a:lnTo>
                <a:lnTo>
                  <a:pt x="671" y="153"/>
                </a:lnTo>
                <a:lnTo>
                  <a:pt x="672" y="153"/>
                </a:lnTo>
                <a:lnTo>
                  <a:pt x="673" y="154"/>
                </a:lnTo>
                <a:lnTo>
                  <a:pt x="674" y="154"/>
                </a:lnTo>
                <a:lnTo>
                  <a:pt x="676" y="154"/>
                </a:lnTo>
                <a:lnTo>
                  <a:pt x="677" y="154"/>
                </a:lnTo>
                <a:lnTo>
                  <a:pt x="678" y="155"/>
                </a:lnTo>
                <a:lnTo>
                  <a:pt x="678" y="156"/>
                </a:lnTo>
                <a:lnTo>
                  <a:pt x="679" y="156"/>
                </a:lnTo>
                <a:lnTo>
                  <a:pt x="680" y="157"/>
                </a:lnTo>
                <a:lnTo>
                  <a:pt x="682" y="157"/>
                </a:lnTo>
                <a:lnTo>
                  <a:pt x="683" y="157"/>
                </a:lnTo>
                <a:lnTo>
                  <a:pt x="683" y="158"/>
                </a:lnTo>
                <a:lnTo>
                  <a:pt x="684" y="158"/>
                </a:lnTo>
                <a:lnTo>
                  <a:pt x="685" y="157"/>
                </a:lnTo>
                <a:lnTo>
                  <a:pt x="685" y="156"/>
                </a:lnTo>
                <a:lnTo>
                  <a:pt x="686" y="156"/>
                </a:lnTo>
                <a:lnTo>
                  <a:pt x="687" y="156"/>
                </a:lnTo>
                <a:lnTo>
                  <a:pt x="687" y="157"/>
                </a:lnTo>
                <a:lnTo>
                  <a:pt x="687" y="158"/>
                </a:lnTo>
                <a:lnTo>
                  <a:pt x="687" y="159"/>
                </a:lnTo>
                <a:lnTo>
                  <a:pt x="687" y="160"/>
                </a:lnTo>
                <a:lnTo>
                  <a:pt x="688" y="160"/>
                </a:lnTo>
                <a:lnTo>
                  <a:pt x="688" y="159"/>
                </a:lnTo>
                <a:lnTo>
                  <a:pt x="688" y="158"/>
                </a:lnTo>
                <a:lnTo>
                  <a:pt x="689" y="158"/>
                </a:lnTo>
                <a:lnTo>
                  <a:pt x="690" y="158"/>
                </a:lnTo>
                <a:lnTo>
                  <a:pt x="691" y="158"/>
                </a:lnTo>
                <a:lnTo>
                  <a:pt x="692" y="158"/>
                </a:lnTo>
                <a:lnTo>
                  <a:pt x="692" y="159"/>
                </a:lnTo>
                <a:lnTo>
                  <a:pt x="694" y="160"/>
                </a:lnTo>
                <a:lnTo>
                  <a:pt x="695" y="160"/>
                </a:lnTo>
                <a:lnTo>
                  <a:pt x="696" y="159"/>
                </a:lnTo>
                <a:lnTo>
                  <a:pt x="695" y="159"/>
                </a:lnTo>
                <a:lnTo>
                  <a:pt x="696" y="158"/>
                </a:lnTo>
                <a:lnTo>
                  <a:pt x="696" y="157"/>
                </a:lnTo>
                <a:lnTo>
                  <a:pt x="697" y="157"/>
                </a:lnTo>
                <a:lnTo>
                  <a:pt x="697" y="158"/>
                </a:lnTo>
                <a:lnTo>
                  <a:pt x="697" y="159"/>
                </a:lnTo>
                <a:lnTo>
                  <a:pt x="697" y="160"/>
                </a:lnTo>
                <a:lnTo>
                  <a:pt x="697" y="161"/>
                </a:lnTo>
                <a:lnTo>
                  <a:pt x="698" y="161"/>
                </a:lnTo>
                <a:lnTo>
                  <a:pt x="699" y="161"/>
                </a:lnTo>
                <a:lnTo>
                  <a:pt x="700" y="160"/>
                </a:lnTo>
                <a:lnTo>
                  <a:pt x="700" y="159"/>
                </a:lnTo>
                <a:lnTo>
                  <a:pt x="701" y="159"/>
                </a:lnTo>
                <a:lnTo>
                  <a:pt x="702" y="160"/>
                </a:lnTo>
                <a:lnTo>
                  <a:pt x="703" y="160"/>
                </a:lnTo>
                <a:lnTo>
                  <a:pt x="704" y="162"/>
                </a:lnTo>
                <a:lnTo>
                  <a:pt x="704" y="163"/>
                </a:lnTo>
                <a:lnTo>
                  <a:pt x="704" y="165"/>
                </a:lnTo>
                <a:lnTo>
                  <a:pt x="705" y="165"/>
                </a:lnTo>
                <a:lnTo>
                  <a:pt x="706" y="165"/>
                </a:lnTo>
                <a:lnTo>
                  <a:pt x="706" y="163"/>
                </a:lnTo>
                <a:lnTo>
                  <a:pt x="704" y="162"/>
                </a:lnTo>
                <a:lnTo>
                  <a:pt x="704" y="161"/>
                </a:lnTo>
                <a:lnTo>
                  <a:pt x="705" y="161"/>
                </a:lnTo>
                <a:lnTo>
                  <a:pt x="706" y="161"/>
                </a:lnTo>
                <a:lnTo>
                  <a:pt x="706" y="160"/>
                </a:lnTo>
                <a:lnTo>
                  <a:pt x="707" y="159"/>
                </a:lnTo>
                <a:lnTo>
                  <a:pt x="708" y="159"/>
                </a:lnTo>
                <a:lnTo>
                  <a:pt x="707" y="158"/>
                </a:lnTo>
                <a:lnTo>
                  <a:pt x="708" y="158"/>
                </a:lnTo>
                <a:lnTo>
                  <a:pt x="709" y="159"/>
                </a:lnTo>
                <a:lnTo>
                  <a:pt x="709" y="160"/>
                </a:lnTo>
                <a:lnTo>
                  <a:pt x="709" y="161"/>
                </a:lnTo>
                <a:lnTo>
                  <a:pt x="708" y="161"/>
                </a:lnTo>
                <a:lnTo>
                  <a:pt x="708" y="162"/>
                </a:lnTo>
                <a:lnTo>
                  <a:pt x="707" y="162"/>
                </a:lnTo>
                <a:lnTo>
                  <a:pt x="708" y="163"/>
                </a:lnTo>
                <a:lnTo>
                  <a:pt x="709" y="163"/>
                </a:lnTo>
                <a:lnTo>
                  <a:pt x="710" y="164"/>
                </a:lnTo>
                <a:lnTo>
                  <a:pt x="711" y="163"/>
                </a:lnTo>
                <a:lnTo>
                  <a:pt x="712" y="163"/>
                </a:lnTo>
                <a:lnTo>
                  <a:pt x="713" y="164"/>
                </a:lnTo>
                <a:lnTo>
                  <a:pt x="713" y="163"/>
                </a:lnTo>
                <a:lnTo>
                  <a:pt x="714" y="163"/>
                </a:lnTo>
                <a:lnTo>
                  <a:pt x="715" y="164"/>
                </a:lnTo>
                <a:lnTo>
                  <a:pt x="716" y="164"/>
                </a:lnTo>
                <a:lnTo>
                  <a:pt x="717" y="163"/>
                </a:lnTo>
                <a:lnTo>
                  <a:pt x="717" y="162"/>
                </a:lnTo>
                <a:lnTo>
                  <a:pt x="717" y="161"/>
                </a:lnTo>
                <a:lnTo>
                  <a:pt x="718" y="161"/>
                </a:lnTo>
                <a:lnTo>
                  <a:pt x="719" y="162"/>
                </a:lnTo>
                <a:lnTo>
                  <a:pt x="721" y="162"/>
                </a:lnTo>
                <a:lnTo>
                  <a:pt x="721" y="161"/>
                </a:lnTo>
                <a:lnTo>
                  <a:pt x="721" y="160"/>
                </a:lnTo>
                <a:lnTo>
                  <a:pt x="722" y="160"/>
                </a:lnTo>
                <a:lnTo>
                  <a:pt x="722" y="161"/>
                </a:lnTo>
                <a:lnTo>
                  <a:pt x="722" y="162"/>
                </a:lnTo>
                <a:lnTo>
                  <a:pt x="723" y="162"/>
                </a:lnTo>
                <a:lnTo>
                  <a:pt x="723" y="161"/>
                </a:lnTo>
                <a:lnTo>
                  <a:pt x="724" y="161"/>
                </a:lnTo>
                <a:lnTo>
                  <a:pt x="724" y="163"/>
                </a:lnTo>
                <a:lnTo>
                  <a:pt x="724" y="164"/>
                </a:lnTo>
                <a:lnTo>
                  <a:pt x="724" y="165"/>
                </a:lnTo>
                <a:lnTo>
                  <a:pt x="725" y="165"/>
                </a:lnTo>
                <a:lnTo>
                  <a:pt x="725" y="164"/>
                </a:lnTo>
                <a:lnTo>
                  <a:pt x="726" y="164"/>
                </a:lnTo>
                <a:lnTo>
                  <a:pt x="726" y="163"/>
                </a:lnTo>
                <a:lnTo>
                  <a:pt x="725" y="162"/>
                </a:lnTo>
                <a:lnTo>
                  <a:pt x="726" y="162"/>
                </a:lnTo>
                <a:lnTo>
                  <a:pt x="727" y="162"/>
                </a:lnTo>
                <a:lnTo>
                  <a:pt x="728" y="163"/>
                </a:lnTo>
                <a:lnTo>
                  <a:pt x="729" y="163"/>
                </a:lnTo>
                <a:lnTo>
                  <a:pt x="730" y="163"/>
                </a:lnTo>
                <a:lnTo>
                  <a:pt x="730" y="162"/>
                </a:lnTo>
                <a:lnTo>
                  <a:pt x="729" y="162"/>
                </a:lnTo>
                <a:lnTo>
                  <a:pt x="729" y="161"/>
                </a:lnTo>
                <a:lnTo>
                  <a:pt x="730" y="161"/>
                </a:lnTo>
                <a:lnTo>
                  <a:pt x="731" y="161"/>
                </a:lnTo>
                <a:lnTo>
                  <a:pt x="732" y="161"/>
                </a:lnTo>
                <a:lnTo>
                  <a:pt x="733" y="161"/>
                </a:lnTo>
                <a:lnTo>
                  <a:pt x="733" y="162"/>
                </a:lnTo>
                <a:lnTo>
                  <a:pt x="732" y="162"/>
                </a:lnTo>
                <a:lnTo>
                  <a:pt x="731" y="162"/>
                </a:lnTo>
                <a:lnTo>
                  <a:pt x="731" y="163"/>
                </a:lnTo>
                <a:lnTo>
                  <a:pt x="732" y="163"/>
                </a:lnTo>
                <a:lnTo>
                  <a:pt x="732" y="164"/>
                </a:lnTo>
                <a:lnTo>
                  <a:pt x="731" y="165"/>
                </a:lnTo>
                <a:lnTo>
                  <a:pt x="732" y="166"/>
                </a:lnTo>
                <a:lnTo>
                  <a:pt x="733" y="166"/>
                </a:lnTo>
                <a:lnTo>
                  <a:pt x="734" y="166"/>
                </a:lnTo>
                <a:lnTo>
                  <a:pt x="733" y="167"/>
                </a:lnTo>
                <a:lnTo>
                  <a:pt x="734" y="167"/>
                </a:lnTo>
                <a:lnTo>
                  <a:pt x="735" y="167"/>
                </a:lnTo>
                <a:lnTo>
                  <a:pt x="735" y="166"/>
                </a:lnTo>
                <a:lnTo>
                  <a:pt x="736" y="165"/>
                </a:lnTo>
                <a:lnTo>
                  <a:pt x="736" y="166"/>
                </a:lnTo>
                <a:lnTo>
                  <a:pt x="737" y="166"/>
                </a:lnTo>
                <a:lnTo>
                  <a:pt x="736" y="165"/>
                </a:lnTo>
                <a:lnTo>
                  <a:pt x="736" y="164"/>
                </a:lnTo>
                <a:lnTo>
                  <a:pt x="737" y="164"/>
                </a:lnTo>
                <a:lnTo>
                  <a:pt x="738" y="165"/>
                </a:lnTo>
                <a:lnTo>
                  <a:pt x="738" y="166"/>
                </a:lnTo>
                <a:lnTo>
                  <a:pt x="738" y="167"/>
                </a:lnTo>
                <a:lnTo>
                  <a:pt x="739" y="167"/>
                </a:lnTo>
                <a:lnTo>
                  <a:pt x="739" y="166"/>
                </a:lnTo>
                <a:lnTo>
                  <a:pt x="740" y="165"/>
                </a:lnTo>
                <a:lnTo>
                  <a:pt x="740" y="164"/>
                </a:lnTo>
                <a:lnTo>
                  <a:pt x="741" y="164"/>
                </a:lnTo>
                <a:lnTo>
                  <a:pt x="741" y="163"/>
                </a:lnTo>
                <a:lnTo>
                  <a:pt x="741" y="164"/>
                </a:lnTo>
                <a:lnTo>
                  <a:pt x="741" y="165"/>
                </a:lnTo>
                <a:lnTo>
                  <a:pt x="741" y="166"/>
                </a:lnTo>
                <a:lnTo>
                  <a:pt x="740" y="167"/>
                </a:lnTo>
                <a:lnTo>
                  <a:pt x="741" y="168"/>
                </a:lnTo>
                <a:lnTo>
                  <a:pt x="742" y="168"/>
                </a:lnTo>
                <a:lnTo>
                  <a:pt x="743" y="167"/>
                </a:lnTo>
                <a:lnTo>
                  <a:pt x="743" y="168"/>
                </a:lnTo>
                <a:lnTo>
                  <a:pt x="743" y="169"/>
                </a:lnTo>
                <a:lnTo>
                  <a:pt x="744" y="169"/>
                </a:lnTo>
                <a:lnTo>
                  <a:pt x="744" y="170"/>
                </a:lnTo>
                <a:lnTo>
                  <a:pt x="743" y="170"/>
                </a:lnTo>
                <a:lnTo>
                  <a:pt x="743" y="171"/>
                </a:lnTo>
                <a:lnTo>
                  <a:pt x="742" y="172"/>
                </a:lnTo>
                <a:lnTo>
                  <a:pt x="742" y="173"/>
                </a:lnTo>
                <a:lnTo>
                  <a:pt x="743" y="173"/>
                </a:lnTo>
                <a:lnTo>
                  <a:pt x="744" y="173"/>
                </a:lnTo>
                <a:lnTo>
                  <a:pt x="744" y="175"/>
                </a:lnTo>
                <a:lnTo>
                  <a:pt x="744" y="176"/>
                </a:lnTo>
                <a:lnTo>
                  <a:pt x="745" y="176"/>
                </a:lnTo>
                <a:lnTo>
                  <a:pt x="746" y="177"/>
                </a:lnTo>
                <a:lnTo>
                  <a:pt x="745" y="177"/>
                </a:lnTo>
                <a:lnTo>
                  <a:pt x="745" y="178"/>
                </a:lnTo>
                <a:lnTo>
                  <a:pt x="745" y="179"/>
                </a:lnTo>
                <a:lnTo>
                  <a:pt x="746" y="179"/>
                </a:lnTo>
                <a:lnTo>
                  <a:pt x="746" y="180"/>
                </a:lnTo>
                <a:lnTo>
                  <a:pt x="747" y="181"/>
                </a:lnTo>
                <a:lnTo>
                  <a:pt x="747" y="182"/>
                </a:lnTo>
                <a:lnTo>
                  <a:pt x="746" y="182"/>
                </a:lnTo>
                <a:lnTo>
                  <a:pt x="745" y="182"/>
                </a:lnTo>
                <a:lnTo>
                  <a:pt x="745" y="181"/>
                </a:lnTo>
                <a:lnTo>
                  <a:pt x="744" y="181"/>
                </a:lnTo>
                <a:lnTo>
                  <a:pt x="743" y="181"/>
                </a:lnTo>
                <a:lnTo>
                  <a:pt x="742" y="181"/>
                </a:lnTo>
                <a:lnTo>
                  <a:pt x="741" y="182"/>
                </a:lnTo>
                <a:lnTo>
                  <a:pt x="741" y="181"/>
                </a:lnTo>
                <a:lnTo>
                  <a:pt x="741" y="180"/>
                </a:lnTo>
                <a:lnTo>
                  <a:pt x="740" y="180"/>
                </a:lnTo>
                <a:lnTo>
                  <a:pt x="739" y="180"/>
                </a:lnTo>
                <a:lnTo>
                  <a:pt x="740" y="181"/>
                </a:lnTo>
                <a:lnTo>
                  <a:pt x="739" y="181"/>
                </a:lnTo>
                <a:lnTo>
                  <a:pt x="738" y="181"/>
                </a:lnTo>
                <a:lnTo>
                  <a:pt x="739" y="181"/>
                </a:lnTo>
                <a:lnTo>
                  <a:pt x="738" y="181"/>
                </a:lnTo>
                <a:lnTo>
                  <a:pt x="738" y="180"/>
                </a:lnTo>
                <a:lnTo>
                  <a:pt x="738" y="179"/>
                </a:lnTo>
                <a:lnTo>
                  <a:pt x="738" y="180"/>
                </a:lnTo>
                <a:lnTo>
                  <a:pt x="737" y="180"/>
                </a:lnTo>
                <a:lnTo>
                  <a:pt x="737" y="181"/>
                </a:lnTo>
                <a:lnTo>
                  <a:pt x="736" y="181"/>
                </a:lnTo>
                <a:lnTo>
                  <a:pt x="736" y="182"/>
                </a:lnTo>
                <a:lnTo>
                  <a:pt x="735" y="182"/>
                </a:lnTo>
                <a:lnTo>
                  <a:pt x="735" y="183"/>
                </a:lnTo>
                <a:lnTo>
                  <a:pt x="735" y="184"/>
                </a:lnTo>
                <a:lnTo>
                  <a:pt x="734" y="184"/>
                </a:lnTo>
                <a:lnTo>
                  <a:pt x="734" y="185"/>
                </a:lnTo>
                <a:lnTo>
                  <a:pt x="733" y="185"/>
                </a:lnTo>
                <a:lnTo>
                  <a:pt x="732" y="185"/>
                </a:lnTo>
                <a:lnTo>
                  <a:pt x="732" y="186"/>
                </a:lnTo>
                <a:lnTo>
                  <a:pt x="733" y="186"/>
                </a:lnTo>
                <a:lnTo>
                  <a:pt x="733" y="187"/>
                </a:lnTo>
                <a:lnTo>
                  <a:pt x="732" y="187"/>
                </a:lnTo>
                <a:lnTo>
                  <a:pt x="733" y="187"/>
                </a:lnTo>
                <a:lnTo>
                  <a:pt x="734" y="187"/>
                </a:lnTo>
                <a:lnTo>
                  <a:pt x="735" y="187"/>
                </a:lnTo>
                <a:lnTo>
                  <a:pt x="734" y="188"/>
                </a:lnTo>
                <a:lnTo>
                  <a:pt x="733" y="188"/>
                </a:lnTo>
                <a:lnTo>
                  <a:pt x="732" y="188"/>
                </a:lnTo>
                <a:lnTo>
                  <a:pt x="732" y="189"/>
                </a:lnTo>
                <a:lnTo>
                  <a:pt x="732" y="190"/>
                </a:lnTo>
                <a:lnTo>
                  <a:pt x="732" y="189"/>
                </a:lnTo>
                <a:lnTo>
                  <a:pt x="731" y="189"/>
                </a:lnTo>
                <a:lnTo>
                  <a:pt x="730" y="189"/>
                </a:lnTo>
                <a:lnTo>
                  <a:pt x="730" y="188"/>
                </a:lnTo>
                <a:lnTo>
                  <a:pt x="729" y="189"/>
                </a:lnTo>
                <a:lnTo>
                  <a:pt x="730" y="189"/>
                </a:lnTo>
                <a:lnTo>
                  <a:pt x="729" y="189"/>
                </a:lnTo>
                <a:lnTo>
                  <a:pt x="730" y="189"/>
                </a:lnTo>
                <a:lnTo>
                  <a:pt x="729" y="190"/>
                </a:lnTo>
                <a:lnTo>
                  <a:pt x="730" y="190"/>
                </a:lnTo>
                <a:lnTo>
                  <a:pt x="729" y="190"/>
                </a:lnTo>
                <a:lnTo>
                  <a:pt x="730" y="190"/>
                </a:lnTo>
                <a:lnTo>
                  <a:pt x="729" y="191"/>
                </a:lnTo>
                <a:lnTo>
                  <a:pt x="728" y="192"/>
                </a:lnTo>
                <a:lnTo>
                  <a:pt x="728" y="193"/>
                </a:lnTo>
                <a:lnTo>
                  <a:pt x="729" y="193"/>
                </a:lnTo>
                <a:lnTo>
                  <a:pt x="728" y="193"/>
                </a:lnTo>
                <a:lnTo>
                  <a:pt x="727" y="193"/>
                </a:lnTo>
                <a:lnTo>
                  <a:pt x="728" y="192"/>
                </a:lnTo>
                <a:lnTo>
                  <a:pt x="727" y="192"/>
                </a:lnTo>
                <a:lnTo>
                  <a:pt x="728" y="191"/>
                </a:lnTo>
                <a:lnTo>
                  <a:pt x="728" y="190"/>
                </a:lnTo>
                <a:lnTo>
                  <a:pt x="727" y="190"/>
                </a:lnTo>
                <a:lnTo>
                  <a:pt x="727" y="191"/>
                </a:lnTo>
                <a:lnTo>
                  <a:pt x="727" y="190"/>
                </a:lnTo>
                <a:lnTo>
                  <a:pt x="726" y="190"/>
                </a:lnTo>
                <a:lnTo>
                  <a:pt x="725" y="190"/>
                </a:lnTo>
                <a:lnTo>
                  <a:pt x="726" y="190"/>
                </a:lnTo>
                <a:lnTo>
                  <a:pt x="726" y="189"/>
                </a:lnTo>
                <a:lnTo>
                  <a:pt x="725" y="189"/>
                </a:lnTo>
                <a:lnTo>
                  <a:pt x="725" y="190"/>
                </a:lnTo>
                <a:lnTo>
                  <a:pt x="724" y="190"/>
                </a:lnTo>
                <a:lnTo>
                  <a:pt x="723" y="190"/>
                </a:lnTo>
                <a:lnTo>
                  <a:pt x="724" y="190"/>
                </a:lnTo>
                <a:lnTo>
                  <a:pt x="723" y="190"/>
                </a:lnTo>
                <a:lnTo>
                  <a:pt x="723" y="191"/>
                </a:lnTo>
                <a:lnTo>
                  <a:pt x="724" y="191"/>
                </a:lnTo>
                <a:lnTo>
                  <a:pt x="723" y="192"/>
                </a:lnTo>
                <a:lnTo>
                  <a:pt x="724" y="192"/>
                </a:lnTo>
                <a:lnTo>
                  <a:pt x="724" y="193"/>
                </a:lnTo>
                <a:lnTo>
                  <a:pt x="724" y="194"/>
                </a:lnTo>
                <a:lnTo>
                  <a:pt x="723" y="194"/>
                </a:lnTo>
                <a:lnTo>
                  <a:pt x="722" y="193"/>
                </a:lnTo>
                <a:lnTo>
                  <a:pt x="722" y="194"/>
                </a:lnTo>
                <a:lnTo>
                  <a:pt x="721" y="194"/>
                </a:lnTo>
                <a:lnTo>
                  <a:pt x="721" y="195"/>
                </a:lnTo>
                <a:lnTo>
                  <a:pt x="720" y="195"/>
                </a:lnTo>
                <a:lnTo>
                  <a:pt x="721" y="196"/>
                </a:lnTo>
                <a:lnTo>
                  <a:pt x="720" y="196"/>
                </a:lnTo>
                <a:lnTo>
                  <a:pt x="721" y="196"/>
                </a:lnTo>
                <a:lnTo>
                  <a:pt x="721" y="197"/>
                </a:lnTo>
                <a:lnTo>
                  <a:pt x="721" y="198"/>
                </a:lnTo>
                <a:lnTo>
                  <a:pt x="720" y="198"/>
                </a:lnTo>
                <a:lnTo>
                  <a:pt x="720" y="199"/>
                </a:lnTo>
                <a:lnTo>
                  <a:pt x="719" y="200"/>
                </a:lnTo>
                <a:lnTo>
                  <a:pt x="719" y="201"/>
                </a:lnTo>
                <a:lnTo>
                  <a:pt x="720" y="201"/>
                </a:lnTo>
                <a:lnTo>
                  <a:pt x="720" y="202"/>
                </a:lnTo>
                <a:lnTo>
                  <a:pt x="720" y="203"/>
                </a:lnTo>
                <a:lnTo>
                  <a:pt x="720" y="204"/>
                </a:lnTo>
                <a:lnTo>
                  <a:pt x="721" y="204"/>
                </a:lnTo>
                <a:lnTo>
                  <a:pt x="720" y="204"/>
                </a:lnTo>
                <a:lnTo>
                  <a:pt x="720" y="205"/>
                </a:lnTo>
                <a:lnTo>
                  <a:pt x="719" y="205"/>
                </a:lnTo>
                <a:lnTo>
                  <a:pt x="719" y="206"/>
                </a:lnTo>
                <a:lnTo>
                  <a:pt x="720" y="206"/>
                </a:lnTo>
                <a:lnTo>
                  <a:pt x="720" y="205"/>
                </a:lnTo>
                <a:lnTo>
                  <a:pt x="721" y="206"/>
                </a:lnTo>
                <a:lnTo>
                  <a:pt x="720" y="206"/>
                </a:lnTo>
                <a:lnTo>
                  <a:pt x="721" y="206"/>
                </a:lnTo>
                <a:lnTo>
                  <a:pt x="720" y="206"/>
                </a:lnTo>
                <a:lnTo>
                  <a:pt x="720" y="207"/>
                </a:lnTo>
                <a:lnTo>
                  <a:pt x="721" y="206"/>
                </a:lnTo>
                <a:lnTo>
                  <a:pt x="722" y="206"/>
                </a:lnTo>
                <a:lnTo>
                  <a:pt x="722" y="207"/>
                </a:lnTo>
                <a:lnTo>
                  <a:pt x="721" y="207"/>
                </a:lnTo>
                <a:lnTo>
                  <a:pt x="720" y="208"/>
                </a:lnTo>
                <a:lnTo>
                  <a:pt x="721" y="208"/>
                </a:lnTo>
                <a:lnTo>
                  <a:pt x="720" y="208"/>
                </a:lnTo>
                <a:lnTo>
                  <a:pt x="720" y="209"/>
                </a:lnTo>
                <a:lnTo>
                  <a:pt x="719" y="209"/>
                </a:lnTo>
                <a:lnTo>
                  <a:pt x="719" y="210"/>
                </a:lnTo>
                <a:lnTo>
                  <a:pt x="719" y="211"/>
                </a:lnTo>
                <a:lnTo>
                  <a:pt x="718" y="211"/>
                </a:lnTo>
                <a:lnTo>
                  <a:pt x="719" y="211"/>
                </a:lnTo>
                <a:lnTo>
                  <a:pt x="719" y="212"/>
                </a:lnTo>
                <a:lnTo>
                  <a:pt x="720" y="211"/>
                </a:lnTo>
                <a:lnTo>
                  <a:pt x="720" y="212"/>
                </a:lnTo>
                <a:lnTo>
                  <a:pt x="719" y="212"/>
                </a:lnTo>
                <a:lnTo>
                  <a:pt x="719" y="213"/>
                </a:lnTo>
                <a:lnTo>
                  <a:pt x="719" y="214"/>
                </a:lnTo>
                <a:lnTo>
                  <a:pt x="719" y="215"/>
                </a:lnTo>
                <a:lnTo>
                  <a:pt x="720" y="215"/>
                </a:lnTo>
                <a:lnTo>
                  <a:pt x="721" y="216"/>
                </a:lnTo>
                <a:lnTo>
                  <a:pt x="721" y="217"/>
                </a:lnTo>
                <a:lnTo>
                  <a:pt x="722" y="217"/>
                </a:lnTo>
                <a:lnTo>
                  <a:pt x="721" y="217"/>
                </a:lnTo>
                <a:lnTo>
                  <a:pt x="721" y="218"/>
                </a:lnTo>
                <a:lnTo>
                  <a:pt x="721" y="217"/>
                </a:lnTo>
                <a:lnTo>
                  <a:pt x="720" y="217"/>
                </a:lnTo>
                <a:lnTo>
                  <a:pt x="720" y="218"/>
                </a:lnTo>
                <a:lnTo>
                  <a:pt x="720" y="219"/>
                </a:lnTo>
                <a:lnTo>
                  <a:pt x="720" y="218"/>
                </a:lnTo>
                <a:lnTo>
                  <a:pt x="720" y="219"/>
                </a:lnTo>
                <a:lnTo>
                  <a:pt x="719" y="219"/>
                </a:lnTo>
                <a:lnTo>
                  <a:pt x="719" y="220"/>
                </a:lnTo>
                <a:lnTo>
                  <a:pt x="718" y="221"/>
                </a:lnTo>
                <a:lnTo>
                  <a:pt x="718" y="222"/>
                </a:lnTo>
                <a:lnTo>
                  <a:pt x="719" y="222"/>
                </a:lnTo>
                <a:lnTo>
                  <a:pt x="720" y="222"/>
                </a:lnTo>
                <a:lnTo>
                  <a:pt x="719" y="222"/>
                </a:lnTo>
                <a:lnTo>
                  <a:pt x="719" y="223"/>
                </a:lnTo>
                <a:lnTo>
                  <a:pt x="718" y="223"/>
                </a:lnTo>
                <a:lnTo>
                  <a:pt x="719" y="224"/>
                </a:lnTo>
                <a:lnTo>
                  <a:pt x="718" y="224"/>
                </a:lnTo>
                <a:lnTo>
                  <a:pt x="718" y="225"/>
                </a:lnTo>
                <a:lnTo>
                  <a:pt x="717" y="225"/>
                </a:lnTo>
                <a:lnTo>
                  <a:pt x="716" y="226"/>
                </a:lnTo>
                <a:lnTo>
                  <a:pt x="715" y="226"/>
                </a:lnTo>
                <a:lnTo>
                  <a:pt x="714" y="226"/>
                </a:lnTo>
                <a:lnTo>
                  <a:pt x="714" y="227"/>
                </a:lnTo>
                <a:lnTo>
                  <a:pt x="715" y="227"/>
                </a:lnTo>
                <a:lnTo>
                  <a:pt x="715" y="228"/>
                </a:lnTo>
                <a:lnTo>
                  <a:pt x="716" y="227"/>
                </a:lnTo>
                <a:lnTo>
                  <a:pt x="715" y="227"/>
                </a:lnTo>
                <a:lnTo>
                  <a:pt x="716" y="227"/>
                </a:lnTo>
                <a:lnTo>
                  <a:pt x="717" y="226"/>
                </a:lnTo>
                <a:lnTo>
                  <a:pt x="717" y="227"/>
                </a:lnTo>
                <a:lnTo>
                  <a:pt x="718" y="226"/>
                </a:lnTo>
                <a:lnTo>
                  <a:pt x="718" y="227"/>
                </a:lnTo>
                <a:lnTo>
                  <a:pt x="718" y="226"/>
                </a:lnTo>
                <a:lnTo>
                  <a:pt x="719" y="226"/>
                </a:lnTo>
                <a:lnTo>
                  <a:pt x="720" y="226"/>
                </a:lnTo>
                <a:lnTo>
                  <a:pt x="719" y="226"/>
                </a:lnTo>
                <a:lnTo>
                  <a:pt x="719" y="227"/>
                </a:lnTo>
                <a:lnTo>
                  <a:pt x="718" y="227"/>
                </a:lnTo>
                <a:lnTo>
                  <a:pt x="718" y="228"/>
                </a:lnTo>
                <a:lnTo>
                  <a:pt x="718" y="229"/>
                </a:lnTo>
                <a:lnTo>
                  <a:pt x="717" y="228"/>
                </a:lnTo>
                <a:lnTo>
                  <a:pt x="717" y="229"/>
                </a:lnTo>
                <a:lnTo>
                  <a:pt x="717" y="230"/>
                </a:lnTo>
                <a:lnTo>
                  <a:pt x="717" y="231"/>
                </a:lnTo>
                <a:lnTo>
                  <a:pt x="717" y="232"/>
                </a:lnTo>
                <a:lnTo>
                  <a:pt x="716" y="232"/>
                </a:lnTo>
                <a:lnTo>
                  <a:pt x="715" y="232"/>
                </a:lnTo>
                <a:lnTo>
                  <a:pt x="715" y="233"/>
                </a:lnTo>
                <a:lnTo>
                  <a:pt x="715" y="234"/>
                </a:lnTo>
                <a:lnTo>
                  <a:pt x="715" y="233"/>
                </a:lnTo>
                <a:lnTo>
                  <a:pt x="714" y="233"/>
                </a:lnTo>
                <a:lnTo>
                  <a:pt x="713" y="233"/>
                </a:lnTo>
                <a:lnTo>
                  <a:pt x="713" y="232"/>
                </a:lnTo>
                <a:lnTo>
                  <a:pt x="712" y="233"/>
                </a:lnTo>
                <a:lnTo>
                  <a:pt x="713" y="233"/>
                </a:lnTo>
                <a:lnTo>
                  <a:pt x="713" y="234"/>
                </a:lnTo>
                <a:lnTo>
                  <a:pt x="713" y="235"/>
                </a:lnTo>
                <a:lnTo>
                  <a:pt x="713" y="236"/>
                </a:lnTo>
                <a:lnTo>
                  <a:pt x="712" y="235"/>
                </a:lnTo>
                <a:lnTo>
                  <a:pt x="712" y="236"/>
                </a:lnTo>
                <a:lnTo>
                  <a:pt x="712" y="237"/>
                </a:lnTo>
                <a:lnTo>
                  <a:pt x="711" y="237"/>
                </a:lnTo>
                <a:lnTo>
                  <a:pt x="711" y="236"/>
                </a:lnTo>
                <a:lnTo>
                  <a:pt x="711" y="237"/>
                </a:lnTo>
                <a:lnTo>
                  <a:pt x="711" y="238"/>
                </a:lnTo>
                <a:lnTo>
                  <a:pt x="710" y="238"/>
                </a:lnTo>
                <a:lnTo>
                  <a:pt x="709" y="238"/>
                </a:lnTo>
                <a:lnTo>
                  <a:pt x="708" y="238"/>
                </a:lnTo>
                <a:lnTo>
                  <a:pt x="708" y="239"/>
                </a:lnTo>
                <a:lnTo>
                  <a:pt x="708" y="238"/>
                </a:lnTo>
                <a:lnTo>
                  <a:pt x="708" y="239"/>
                </a:lnTo>
                <a:lnTo>
                  <a:pt x="708" y="238"/>
                </a:lnTo>
                <a:lnTo>
                  <a:pt x="708" y="237"/>
                </a:lnTo>
                <a:lnTo>
                  <a:pt x="707" y="238"/>
                </a:lnTo>
                <a:lnTo>
                  <a:pt x="707" y="239"/>
                </a:lnTo>
                <a:lnTo>
                  <a:pt x="706" y="239"/>
                </a:lnTo>
                <a:lnTo>
                  <a:pt x="706" y="238"/>
                </a:lnTo>
                <a:lnTo>
                  <a:pt x="706" y="237"/>
                </a:lnTo>
                <a:lnTo>
                  <a:pt x="705" y="237"/>
                </a:lnTo>
                <a:lnTo>
                  <a:pt x="705" y="236"/>
                </a:lnTo>
                <a:lnTo>
                  <a:pt x="706" y="236"/>
                </a:lnTo>
                <a:lnTo>
                  <a:pt x="705" y="236"/>
                </a:lnTo>
                <a:lnTo>
                  <a:pt x="704" y="237"/>
                </a:lnTo>
                <a:lnTo>
                  <a:pt x="705" y="237"/>
                </a:lnTo>
                <a:lnTo>
                  <a:pt x="704" y="238"/>
                </a:lnTo>
                <a:lnTo>
                  <a:pt x="705" y="238"/>
                </a:lnTo>
                <a:lnTo>
                  <a:pt x="704" y="239"/>
                </a:lnTo>
                <a:lnTo>
                  <a:pt x="705" y="239"/>
                </a:lnTo>
                <a:lnTo>
                  <a:pt x="704" y="239"/>
                </a:lnTo>
                <a:lnTo>
                  <a:pt x="705" y="239"/>
                </a:lnTo>
                <a:lnTo>
                  <a:pt x="704" y="240"/>
                </a:lnTo>
                <a:lnTo>
                  <a:pt x="705" y="240"/>
                </a:lnTo>
                <a:lnTo>
                  <a:pt x="705" y="241"/>
                </a:lnTo>
                <a:lnTo>
                  <a:pt x="704" y="242"/>
                </a:lnTo>
                <a:lnTo>
                  <a:pt x="705" y="242"/>
                </a:lnTo>
                <a:lnTo>
                  <a:pt x="705" y="243"/>
                </a:lnTo>
                <a:lnTo>
                  <a:pt x="704" y="243"/>
                </a:lnTo>
                <a:lnTo>
                  <a:pt x="704" y="244"/>
                </a:lnTo>
                <a:lnTo>
                  <a:pt x="704" y="243"/>
                </a:lnTo>
                <a:lnTo>
                  <a:pt x="704" y="242"/>
                </a:lnTo>
                <a:lnTo>
                  <a:pt x="704" y="243"/>
                </a:lnTo>
                <a:lnTo>
                  <a:pt x="703" y="243"/>
                </a:lnTo>
                <a:lnTo>
                  <a:pt x="703" y="244"/>
                </a:lnTo>
                <a:lnTo>
                  <a:pt x="702" y="244"/>
                </a:lnTo>
                <a:lnTo>
                  <a:pt x="703" y="243"/>
                </a:lnTo>
                <a:lnTo>
                  <a:pt x="703" y="242"/>
                </a:lnTo>
                <a:lnTo>
                  <a:pt x="703" y="243"/>
                </a:lnTo>
                <a:lnTo>
                  <a:pt x="704" y="242"/>
                </a:lnTo>
                <a:lnTo>
                  <a:pt x="704" y="241"/>
                </a:lnTo>
                <a:lnTo>
                  <a:pt x="703" y="241"/>
                </a:lnTo>
                <a:lnTo>
                  <a:pt x="702" y="241"/>
                </a:lnTo>
                <a:lnTo>
                  <a:pt x="702" y="240"/>
                </a:lnTo>
                <a:lnTo>
                  <a:pt x="703" y="240"/>
                </a:lnTo>
                <a:lnTo>
                  <a:pt x="702" y="240"/>
                </a:lnTo>
                <a:lnTo>
                  <a:pt x="701" y="240"/>
                </a:lnTo>
                <a:lnTo>
                  <a:pt x="702" y="239"/>
                </a:lnTo>
                <a:lnTo>
                  <a:pt x="701" y="239"/>
                </a:lnTo>
                <a:lnTo>
                  <a:pt x="700" y="239"/>
                </a:lnTo>
                <a:lnTo>
                  <a:pt x="701" y="239"/>
                </a:lnTo>
                <a:lnTo>
                  <a:pt x="701" y="238"/>
                </a:lnTo>
                <a:lnTo>
                  <a:pt x="700" y="238"/>
                </a:lnTo>
                <a:lnTo>
                  <a:pt x="700" y="239"/>
                </a:lnTo>
                <a:lnTo>
                  <a:pt x="699" y="240"/>
                </a:lnTo>
                <a:lnTo>
                  <a:pt x="700" y="240"/>
                </a:lnTo>
                <a:lnTo>
                  <a:pt x="701" y="240"/>
                </a:lnTo>
                <a:lnTo>
                  <a:pt x="701" y="241"/>
                </a:lnTo>
                <a:lnTo>
                  <a:pt x="700" y="241"/>
                </a:lnTo>
                <a:lnTo>
                  <a:pt x="699" y="241"/>
                </a:lnTo>
                <a:lnTo>
                  <a:pt x="699" y="242"/>
                </a:lnTo>
                <a:lnTo>
                  <a:pt x="700" y="242"/>
                </a:lnTo>
                <a:lnTo>
                  <a:pt x="699" y="243"/>
                </a:lnTo>
                <a:lnTo>
                  <a:pt x="700" y="243"/>
                </a:lnTo>
                <a:lnTo>
                  <a:pt x="700" y="244"/>
                </a:lnTo>
                <a:lnTo>
                  <a:pt x="699" y="244"/>
                </a:lnTo>
                <a:lnTo>
                  <a:pt x="698" y="244"/>
                </a:lnTo>
                <a:lnTo>
                  <a:pt x="697" y="244"/>
                </a:lnTo>
                <a:lnTo>
                  <a:pt x="697" y="245"/>
                </a:lnTo>
                <a:lnTo>
                  <a:pt x="698" y="245"/>
                </a:lnTo>
                <a:lnTo>
                  <a:pt x="699" y="245"/>
                </a:lnTo>
                <a:lnTo>
                  <a:pt x="699" y="246"/>
                </a:lnTo>
                <a:lnTo>
                  <a:pt x="699" y="245"/>
                </a:lnTo>
                <a:lnTo>
                  <a:pt x="700" y="245"/>
                </a:lnTo>
                <a:lnTo>
                  <a:pt x="699" y="246"/>
                </a:lnTo>
                <a:lnTo>
                  <a:pt x="699" y="247"/>
                </a:lnTo>
                <a:lnTo>
                  <a:pt x="699" y="248"/>
                </a:lnTo>
                <a:lnTo>
                  <a:pt x="699" y="249"/>
                </a:lnTo>
                <a:lnTo>
                  <a:pt x="700" y="249"/>
                </a:lnTo>
                <a:lnTo>
                  <a:pt x="700" y="250"/>
                </a:lnTo>
                <a:lnTo>
                  <a:pt x="700" y="251"/>
                </a:lnTo>
                <a:lnTo>
                  <a:pt x="700" y="250"/>
                </a:lnTo>
                <a:lnTo>
                  <a:pt x="701" y="250"/>
                </a:lnTo>
                <a:lnTo>
                  <a:pt x="700" y="249"/>
                </a:lnTo>
                <a:lnTo>
                  <a:pt x="701" y="249"/>
                </a:lnTo>
                <a:lnTo>
                  <a:pt x="700" y="249"/>
                </a:lnTo>
                <a:lnTo>
                  <a:pt x="701" y="248"/>
                </a:lnTo>
                <a:lnTo>
                  <a:pt x="701" y="249"/>
                </a:lnTo>
                <a:lnTo>
                  <a:pt x="702" y="249"/>
                </a:lnTo>
                <a:lnTo>
                  <a:pt x="701" y="250"/>
                </a:lnTo>
                <a:lnTo>
                  <a:pt x="702" y="250"/>
                </a:lnTo>
                <a:lnTo>
                  <a:pt x="703" y="250"/>
                </a:lnTo>
                <a:lnTo>
                  <a:pt x="702" y="251"/>
                </a:lnTo>
                <a:lnTo>
                  <a:pt x="703" y="251"/>
                </a:lnTo>
                <a:lnTo>
                  <a:pt x="703" y="252"/>
                </a:lnTo>
                <a:lnTo>
                  <a:pt x="704" y="252"/>
                </a:lnTo>
                <a:lnTo>
                  <a:pt x="704" y="253"/>
                </a:lnTo>
                <a:lnTo>
                  <a:pt x="705" y="253"/>
                </a:lnTo>
                <a:lnTo>
                  <a:pt x="706" y="253"/>
                </a:lnTo>
                <a:lnTo>
                  <a:pt x="705" y="253"/>
                </a:lnTo>
                <a:lnTo>
                  <a:pt x="707" y="253"/>
                </a:lnTo>
                <a:lnTo>
                  <a:pt x="707" y="254"/>
                </a:lnTo>
                <a:lnTo>
                  <a:pt x="706" y="254"/>
                </a:lnTo>
                <a:lnTo>
                  <a:pt x="707" y="254"/>
                </a:lnTo>
                <a:lnTo>
                  <a:pt x="706" y="255"/>
                </a:lnTo>
                <a:lnTo>
                  <a:pt x="707" y="255"/>
                </a:lnTo>
                <a:lnTo>
                  <a:pt x="708" y="255"/>
                </a:lnTo>
                <a:lnTo>
                  <a:pt x="708" y="256"/>
                </a:lnTo>
                <a:lnTo>
                  <a:pt x="709" y="256"/>
                </a:lnTo>
                <a:lnTo>
                  <a:pt x="708" y="255"/>
                </a:lnTo>
                <a:lnTo>
                  <a:pt x="708" y="254"/>
                </a:lnTo>
                <a:lnTo>
                  <a:pt x="707" y="254"/>
                </a:lnTo>
                <a:lnTo>
                  <a:pt x="707" y="253"/>
                </a:lnTo>
                <a:lnTo>
                  <a:pt x="707" y="252"/>
                </a:lnTo>
                <a:lnTo>
                  <a:pt x="706" y="252"/>
                </a:lnTo>
                <a:lnTo>
                  <a:pt x="705" y="251"/>
                </a:lnTo>
                <a:lnTo>
                  <a:pt x="704" y="251"/>
                </a:lnTo>
                <a:lnTo>
                  <a:pt x="704" y="250"/>
                </a:lnTo>
                <a:lnTo>
                  <a:pt x="703" y="249"/>
                </a:lnTo>
                <a:lnTo>
                  <a:pt x="702" y="248"/>
                </a:lnTo>
                <a:lnTo>
                  <a:pt x="702" y="247"/>
                </a:lnTo>
                <a:lnTo>
                  <a:pt x="702" y="246"/>
                </a:lnTo>
                <a:lnTo>
                  <a:pt x="703" y="246"/>
                </a:lnTo>
                <a:lnTo>
                  <a:pt x="703" y="245"/>
                </a:lnTo>
                <a:lnTo>
                  <a:pt x="703" y="246"/>
                </a:lnTo>
                <a:lnTo>
                  <a:pt x="704" y="245"/>
                </a:lnTo>
                <a:lnTo>
                  <a:pt x="705" y="246"/>
                </a:lnTo>
                <a:lnTo>
                  <a:pt x="705" y="245"/>
                </a:lnTo>
                <a:lnTo>
                  <a:pt x="706" y="245"/>
                </a:lnTo>
                <a:lnTo>
                  <a:pt x="707" y="245"/>
                </a:lnTo>
                <a:lnTo>
                  <a:pt x="708" y="244"/>
                </a:lnTo>
                <a:lnTo>
                  <a:pt x="708" y="245"/>
                </a:lnTo>
                <a:lnTo>
                  <a:pt x="709" y="244"/>
                </a:lnTo>
                <a:lnTo>
                  <a:pt x="710" y="244"/>
                </a:lnTo>
                <a:lnTo>
                  <a:pt x="711" y="244"/>
                </a:lnTo>
                <a:lnTo>
                  <a:pt x="711" y="243"/>
                </a:lnTo>
                <a:lnTo>
                  <a:pt x="712" y="243"/>
                </a:lnTo>
                <a:lnTo>
                  <a:pt x="713" y="243"/>
                </a:lnTo>
                <a:lnTo>
                  <a:pt x="715" y="243"/>
                </a:lnTo>
                <a:lnTo>
                  <a:pt x="715" y="242"/>
                </a:lnTo>
                <a:lnTo>
                  <a:pt x="716" y="242"/>
                </a:lnTo>
                <a:lnTo>
                  <a:pt x="716" y="241"/>
                </a:lnTo>
                <a:lnTo>
                  <a:pt x="717" y="241"/>
                </a:lnTo>
                <a:lnTo>
                  <a:pt x="718" y="241"/>
                </a:lnTo>
                <a:lnTo>
                  <a:pt x="719" y="242"/>
                </a:lnTo>
                <a:lnTo>
                  <a:pt x="720" y="242"/>
                </a:lnTo>
                <a:lnTo>
                  <a:pt x="720" y="241"/>
                </a:lnTo>
                <a:lnTo>
                  <a:pt x="721" y="242"/>
                </a:lnTo>
                <a:lnTo>
                  <a:pt x="722" y="242"/>
                </a:lnTo>
                <a:lnTo>
                  <a:pt x="722" y="243"/>
                </a:lnTo>
                <a:lnTo>
                  <a:pt x="723" y="243"/>
                </a:lnTo>
                <a:lnTo>
                  <a:pt x="724" y="243"/>
                </a:lnTo>
                <a:lnTo>
                  <a:pt x="724" y="244"/>
                </a:lnTo>
                <a:lnTo>
                  <a:pt x="725" y="244"/>
                </a:lnTo>
                <a:lnTo>
                  <a:pt x="726" y="245"/>
                </a:lnTo>
                <a:lnTo>
                  <a:pt x="726" y="246"/>
                </a:lnTo>
                <a:lnTo>
                  <a:pt x="727" y="246"/>
                </a:lnTo>
                <a:lnTo>
                  <a:pt x="727" y="247"/>
                </a:lnTo>
                <a:lnTo>
                  <a:pt x="726" y="246"/>
                </a:lnTo>
                <a:lnTo>
                  <a:pt x="726" y="247"/>
                </a:lnTo>
                <a:lnTo>
                  <a:pt x="727" y="248"/>
                </a:lnTo>
                <a:lnTo>
                  <a:pt x="727" y="249"/>
                </a:lnTo>
                <a:lnTo>
                  <a:pt x="728" y="250"/>
                </a:lnTo>
                <a:lnTo>
                  <a:pt x="728" y="249"/>
                </a:lnTo>
                <a:lnTo>
                  <a:pt x="729" y="250"/>
                </a:lnTo>
                <a:lnTo>
                  <a:pt x="729" y="251"/>
                </a:lnTo>
                <a:lnTo>
                  <a:pt x="730" y="251"/>
                </a:lnTo>
                <a:lnTo>
                  <a:pt x="731" y="251"/>
                </a:lnTo>
                <a:lnTo>
                  <a:pt x="732" y="251"/>
                </a:lnTo>
                <a:lnTo>
                  <a:pt x="733" y="251"/>
                </a:lnTo>
                <a:lnTo>
                  <a:pt x="733" y="252"/>
                </a:lnTo>
                <a:lnTo>
                  <a:pt x="734" y="252"/>
                </a:lnTo>
                <a:lnTo>
                  <a:pt x="735" y="252"/>
                </a:lnTo>
                <a:lnTo>
                  <a:pt x="736" y="252"/>
                </a:lnTo>
                <a:lnTo>
                  <a:pt x="737" y="253"/>
                </a:lnTo>
                <a:lnTo>
                  <a:pt x="736" y="253"/>
                </a:lnTo>
                <a:lnTo>
                  <a:pt x="736" y="254"/>
                </a:lnTo>
                <a:lnTo>
                  <a:pt x="737" y="254"/>
                </a:lnTo>
                <a:lnTo>
                  <a:pt x="737" y="255"/>
                </a:lnTo>
                <a:lnTo>
                  <a:pt x="736" y="255"/>
                </a:lnTo>
                <a:lnTo>
                  <a:pt x="736" y="256"/>
                </a:lnTo>
                <a:lnTo>
                  <a:pt x="737" y="255"/>
                </a:lnTo>
                <a:lnTo>
                  <a:pt x="737" y="256"/>
                </a:lnTo>
                <a:lnTo>
                  <a:pt x="738" y="255"/>
                </a:lnTo>
                <a:lnTo>
                  <a:pt x="739" y="255"/>
                </a:lnTo>
                <a:lnTo>
                  <a:pt x="739" y="256"/>
                </a:lnTo>
                <a:lnTo>
                  <a:pt x="737" y="258"/>
                </a:lnTo>
                <a:lnTo>
                  <a:pt x="737" y="259"/>
                </a:lnTo>
                <a:lnTo>
                  <a:pt x="736" y="259"/>
                </a:lnTo>
                <a:lnTo>
                  <a:pt x="735" y="261"/>
                </a:lnTo>
                <a:lnTo>
                  <a:pt x="733" y="263"/>
                </a:lnTo>
                <a:lnTo>
                  <a:pt x="731" y="266"/>
                </a:lnTo>
                <a:lnTo>
                  <a:pt x="729" y="267"/>
                </a:lnTo>
                <a:lnTo>
                  <a:pt x="725" y="273"/>
                </a:lnTo>
                <a:lnTo>
                  <a:pt x="722" y="277"/>
                </a:lnTo>
                <a:lnTo>
                  <a:pt x="720" y="280"/>
                </a:lnTo>
                <a:lnTo>
                  <a:pt x="718" y="281"/>
                </a:lnTo>
                <a:lnTo>
                  <a:pt x="718" y="282"/>
                </a:lnTo>
                <a:lnTo>
                  <a:pt x="716" y="286"/>
                </a:lnTo>
                <a:lnTo>
                  <a:pt x="711" y="293"/>
                </a:lnTo>
                <a:lnTo>
                  <a:pt x="710" y="296"/>
                </a:lnTo>
                <a:lnTo>
                  <a:pt x="709" y="296"/>
                </a:lnTo>
                <a:lnTo>
                  <a:pt x="709" y="297"/>
                </a:lnTo>
                <a:lnTo>
                  <a:pt x="708" y="298"/>
                </a:lnTo>
                <a:lnTo>
                  <a:pt x="708" y="299"/>
                </a:lnTo>
                <a:lnTo>
                  <a:pt x="707" y="301"/>
                </a:lnTo>
                <a:lnTo>
                  <a:pt x="705" y="304"/>
                </a:lnTo>
                <a:lnTo>
                  <a:pt x="704" y="306"/>
                </a:lnTo>
                <a:lnTo>
                  <a:pt x="702" y="309"/>
                </a:lnTo>
                <a:lnTo>
                  <a:pt x="702" y="310"/>
                </a:lnTo>
                <a:lnTo>
                  <a:pt x="701" y="312"/>
                </a:lnTo>
                <a:lnTo>
                  <a:pt x="698" y="317"/>
                </a:lnTo>
                <a:lnTo>
                  <a:pt x="697" y="319"/>
                </a:lnTo>
                <a:lnTo>
                  <a:pt x="696" y="322"/>
                </a:lnTo>
                <a:lnTo>
                  <a:pt x="695" y="324"/>
                </a:lnTo>
                <a:lnTo>
                  <a:pt x="693" y="328"/>
                </a:lnTo>
                <a:lnTo>
                  <a:pt x="690" y="334"/>
                </a:lnTo>
                <a:lnTo>
                  <a:pt x="687" y="340"/>
                </a:lnTo>
                <a:lnTo>
                  <a:pt x="685" y="346"/>
                </a:lnTo>
                <a:lnTo>
                  <a:pt x="684" y="348"/>
                </a:lnTo>
                <a:lnTo>
                  <a:pt x="683" y="350"/>
                </a:lnTo>
                <a:lnTo>
                  <a:pt x="682" y="352"/>
                </a:lnTo>
                <a:lnTo>
                  <a:pt x="682" y="354"/>
                </a:lnTo>
                <a:lnTo>
                  <a:pt x="681" y="356"/>
                </a:lnTo>
                <a:lnTo>
                  <a:pt x="678" y="363"/>
                </a:lnTo>
                <a:lnTo>
                  <a:pt x="677" y="365"/>
                </a:lnTo>
                <a:lnTo>
                  <a:pt x="676" y="366"/>
                </a:lnTo>
                <a:lnTo>
                  <a:pt x="676" y="367"/>
                </a:lnTo>
                <a:lnTo>
                  <a:pt x="675" y="370"/>
                </a:lnTo>
                <a:lnTo>
                  <a:pt x="674" y="372"/>
                </a:lnTo>
                <a:lnTo>
                  <a:pt x="672" y="376"/>
                </a:lnTo>
                <a:lnTo>
                  <a:pt x="669" y="380"/>
                </a:lnTo>
                <a:lnTo>
                  <a:pt x="668" y="380"/>
                </a:lnTo>
                <a:lnTo>
                  <a:pt x="668" y="381"/>
                </a:lnTo>
                <a:lnTo>
                  <a:pt x="666" y="383"/>
                </a:lnTo>
                <a:lnTo>
                  <a:pt x="666" y="384"/>
                </a:lnTo>
                <a:lnTo>
                  <a:pt x="665" y="386"/>
                </a:lnTo>
                <a:lnTo>
                  <a:pt x="659" y="392"/>
                </a:lnTo>
                <a:lnTo>
                  <a:pt x="657" y="396"/>
                </a:lnTo>
                <a:lnTo>
                  <a:pt x="655" y="398"/>
                </a:lnTo>
                <a:lnTo>
                  <a:pt x="648" y="408"/>
                </a:lnTo>
                <a:lnTo>
                  <a:pt x="645" y="413"/>
                </a:lnTo>
                <a:lnTo>
                  <a:pt x="641" y="418"/>
                </a:lnTo>
                <a:lnTo>
                  <a:pt x="640" y="419"/>
                </a:lnTo>
                <a:lnTo>
                  <a:pt x="637" y="422"/>
                </a:lnTo>
                <a:lnTo>
                  <a:pt x="635" y="425"/>
                </a:lnTo>
                <a:lnTo>
                  <a:pt x="633" y="428"/>
                </a:lnTo>
                <a:lnTo>
                  <a:pt x="632" y="430"/>
                </a:lnTo>
                <a:lnTo>
                  <a:pt x="628" y="436"/>
                </a:lnTo>
                <a:lnTo>
                  <a:pt x="625" y="440"/>
                </a:lnTo>
                <a:lnTo>
                  <a:pt x="623" y="441"/>
                </a:lnTo>
                <a:lnTo>
                  <a:pt x="623" y="442"/>
                </a:lnTo>
                <a:lnTo>
                  <a:pt x="622" y="443"/>
                </a:lnTo>
                <a:lnTo>
                  <a:pt x="621" y="444"/>
                </a:lnTo>
                <a:lnTo>
                  <a:pt x="621" y="445"/>
                </a:lnTo>
                <a:lnTo>
                  <a:pt x="613" y="452"/>
                </a:lnTo>
                <a:lnTo>
                  <a:pt x="610" y="454"/>
                </a:lnTo>
                <a:lnTo>
                  <a:pt x="609" y="455"/>
                </a:lnTo>
                <a:lnTo>
                  <a:pt x="607" y="457"/>
                </a:lnTo>
                <a:lnTo>
                  <a:pt x="605" y="459"/>
                </a:lnTo>
                <a:lnTo>
                  <a:pt x="601" y="461"/>
                </a:lnTo>
                <a:lnTo>
                  <a:pt x="599" y="464"/>
                </a:lnTo>
                <a:lnTo>
                  <a:pt x="595" y="468"/>
                </a:lnTo>
                <a:lnTo>
                  <a:pt x="593" y="470"/>
                </a:lnTo>
                <a:lnTo>
                  <a:pt x="590" y="472"/>
                </a:lnTo>
                <a:lnTo>
                  <a:pt x="589" y="474"/>
                </a:lnTo>
                <a:lnTo>
                  <a:pt x="588" y="474"/>
                </a:lnTo>
                <a:lnTo>
                  <a:pt x="588" y="475"/>
                </a:lnTo>
                <a:lnTo>
                  <a:pt x="587" y="476"/>
                </a:lnTo>
                <a:lnTo>
                  <a:pt x="586" y="476"/>
                </a:lnTo>
                <a:lnTo>
                  <a:pt x="586" y="477"/>
                </a:lnTo>
                <a:lnTo>
                  <a:pt x="584" y="479"/>
                </a:lnTo>
                <a:lnTo>
                  <a:pt x="582" y="481"/>
                </a:lnTo>
                <a:lnTo>
                  <a:pt x="581" y="482"/>
                </a:lnTo>
                <a:lnTo>
                  <a:pt x="579" y="483"/>
                </a:lnTo>
                <a:lnTo>
                  <a:pt x="570" y="490"/>
                </a:lnTo>
                <a:lnTo>
                  <a:pt x="566" y="493"/>
                </a:lnTo>
                <a:lnTo>
                  <a:pt x="566" y="494"/>
                </a:lnTo>
                <a:lnTo>
                  <a:pt x="565" y="494"/>
                </a:lnTo>
                <a:lnTo>
                  <a:pt x="564" y="495"/>
                </a:lnTo>
                <a:lnTo>
                  <a:pt x="562" y="496"/>
                </a:lnTo>
                <a:lnTo>
                  <a:pt x="561" y="497"/>
                </a:lnTo>
                <a:lnTo>
                  <a:pt x="559" y="498"/>
                </a:lnTo>
                <a:lnTo>
                  <a:pt x="558" y="499"/>
                </a:lnTo>
                <a:lnTo>
                  <a:pt x="557" y="500"/>
                </a:lnTo>
                <a:lnTo>
                  <a:pt x="556" y="500"/>
                </a:lnTo>
                <a:lnTo>
                  <a:pt x="554" y="501"/>
                </a:lnTo>
                <a:lnTo>
                  <a:pt x="553" y="502"/>
                </a:lnTo>
                <a:lnTo>
                  <a:pt x="552" y="502"/>
                </a:lnTo>
                <a:lnTo>
                  <a:pt x="550" y="503"/>
                </a:lnTo>
                <a:lnTo>
                  <a:pt x="548" y="505"/>
                </a:lnTo>
                <a:lnTo>
                  <a:pt x="547" y="505"/>
                </a:lnTo>
                <a:lnTo>
                  <a:pt x="545" y="506"/>
                </a:lnTo>
                <a:lnTo>
                  <a:pt x="544" y="507"/>
                </a:lnTo>
                <a:lnTo>
                  <a:pt x="543" y="507"/>
                </a:lnTo>
                <a:lnTo>
                  <a:pt x="540" y="509"/>
                </a:lnTo>
                <a:lnTo>
                  <a:pt x="539" y="509"/>
                </a:lnTo>
                <a:lnTo>
                  <a:pt x="538" y="509"/>
                </a:lnTo>
                <a:lnTo>
                  <a:pt x="530" y="513"/>
                </a:lnTo>
                <a:lnTo>
                  <a:pt x="525" y="517"/>
                </a:lnTo>
                <a:lnTo>
                  <a:pt x="520" y="520"/>
                </a:lnTo>
                <a:lnTo>
                  <a:pt x="517" y="522"/>
                </a:lnTo>
                <a:lnTo>
                  <a:pt x="513" y="526"/>
                </a:lnTo>
                <a:lnTo>
                  <a:pt x="512" y="527"/>
                </a:lnTo>
                <a:lnTo>
                  <a:pt x="509" y="530"/>
                </a:lnTo>
                <a:lnTo>
                  <a:pt x="507" y="533"/>
                </a:lnTo>
                <a:lnTo>
                  <a:pt x="506" y="534"/>
                </a:lnTo>
                <a:lnTo>
                  <a:pt x="504" y="535"/>
                </a:lnTo>
                <a:lnTo>
                  <a:pt x="503" y="537"/>
                </a:lnTo>
                <a:lnTo>
                  <a:pt x="500" y="539"/>
                </a:lnTo>
                <a:lnTo>
                  <a:pt x="500" y="540"/>
                </a:lnTo>
                <a:lnTo>
                  <a:pt x="499" y="541"/>
                </a:lnTo>
                <a:lnTo>
                  <a:pt x="499" y="542"/>
                </a:lnTo>
                <a:lnTo>
                  <a:pt x="499" y="543"/>
                </a:lnTo>
                <a:lnTo>
                  <a:pt x="500" y="544"/>
                </a:lnTo>
                <a:lnTo>
                  <a:pt x="499" y="544"/>
                </a:lnTo>
                <a:lnTo>
                  <a:pt x="499" y="543"/>
                </a:lnTo>
                <a:lnTo>
                  <a:pt x="498" y="541"/>
                </a:lnTo>
                <a:lnTo>
                  <a:pt x="497" y="542"/>
                </a:lnTo>
                <a:lnTo>
                  <a:pt x="496" y="542"/>
                </a:lnTo>
                <a:lnTo>
                  <a:pt x="495" y="542"/>
                </a:lnTo>
                <a:lnTo>
                  <a:pt x="494" y="543"/>
                </a:lnTo>
                <a:lnTo>
                  <a:pt x="494" y="544"/>
                </a:lnTo>
                <a:lnTo>
                  <a:pt x="493" y="544"/>
                </a:lnTo>
                <a:lnTo>
                  <a:pt x="491" y="546"/>
                </a:lnTo>
                <a:lnTo>
                  <a:pt x="490" y="547"/>
                </a:lnTo>
                <a:lnTo>
                  <a:pt x="489" y="547"/>
                </a:lnTo>
                <a:lnTo>
                  <a:pt x="487" y="549"/>
                </a:lnTo>
                <a:lnTo>
                  <a:pt x="486" y="550"/>
                </a:lnTo>
                <a:lnTo>
                  <a:pt x="486" y="551"/>
                </a:lnTo>
                <a:lnTo>
                  <a:pt x="484" y="553"/>
                </a:lnTo>
                <a:lnTo>
                  <a:pt x="482" y="555"/>
                </a:lnTo>
                <a:lnTo>
                  <a:pt x="479" y="560"/>
                </a:lnTo>
                <a:lnTo>
                  <a:pt x="476" y="565"/>
                </a:lnTo>
                <a:lnTo>
                  <a:pt x="475" y="566"/>
                </a:lnTo>
                <a:lnTo>
                  <a:pt x="474" y="568"/>
                </a:lnTo>
                <a:lnTo>
                  <a:pt x="473" y="572"/>
                </a:lnTo>
                <a:lnTo>
                  <a:pt x="472" y="573"/>
                </a:lnTo>
                <a:lnTo>
                  <a:pt x="471" y="576"/>
                </a:lnTo>
                <a:lnTo>
                  <a:pt x="470" y="576"/>
                </a:lnTo>
                <a:lnTo>
                  <a:pt x="469" y="579"/>
                </a:lnTo>
                <a:lnTo>
                  <a:pt x="469" y="580"/>
                </a:lnTo>
                <a:lnTo>
                  <a:pt x="468" y="583"/>
                </a:lnTo>
                <a:lnTo>
                  <a:pt x="466" y="587"/>
                </a:lnTo>
                <a:lnTo>
                  <a:pt x="465" y="589"/>
                </a:lnTo>
                <a:lnTo>
                  <a:pt x="463" y="597"/>
                </a:lnTo>
                <a:lnTo>
                  <a:pt x="463" y="598"/>
                </a:lnTo>
                <a:lnTo>
                  <a:pt x="462" y="601"/>
                </a:lnTo>
                <a:lnTo>
                  <a:pt x="462" y="603"/>
                </a:lnTo>
                <a:lnTo>
                  <a:pt x="461" y="603"/>
                </a:lnTo>
                <a:lnTo>
                  <a:pt x="461" y="605"/>
                </a:lnTo>
                <a:lnTo>
                  <a:pt x="460" y="607"/>
                </a:lnTo>
                <a:lnTo>
                  <a:pt x="460" y="608"/>
                </a:lnTo>
                <a:lnTo>
                  <a:pt x="459" y="608"/>
                </a:lnTo>
                <a:lnTo>
                  <a:pt x="459" y="609"/>
                </a:lnTo>
                <a:lnTo>
                  <a:pt x="458" y="611"/>
                </a:lnTo>
                <a:lnTo>
                  <a:pt x="458" y="612"/>
                </a:lnTo>
                <a:lnTo>
                  <a:pt x="457" y="615"/>
                </a:lnTo>
                <a:lnTo>
                  <a:pt x="456" y="617"/>
                </a:lnTo>
                <a:lnTo>
                  <a:pt x="455" y="619"/>
                </a:lnTo>
                <a:lnTo>
                  <a:pt x="452" y="623"/>
                </a:lnTo>
                <a:lnTo>
                  <a:pt x="448" y="630"/>
                </a:lnTo>
                <a:lnTo>
                  <a:pt x="447" y="634"/>
                </a:lnTo>
                <a:lnTo>
                  <a:pt x="446" y="635"/>
                </a:lnTo>
                <a:lnTo>
                  <a:pt x="445" y="637"/>
                </a:lnTo>
                <a:lnTo>
                  <a:pt x="444" y="638"/>
                </a:lnTo>
                <a:lnTo>
                  <a:pt x="444" y="639"/>
                </a:lnTo>
                <a:lnTo>
                  <a:pt x="442" y="642"/>
                </a:lnTo>
                <a:lnTo>
                  <a:pt x="441" y="643"/>
                </a:lnTo>
                <a:lnTo>
                  <a:pt x="441" y="644"/>
                </a:lnTo>
                <a:lnTo>
                  <a:pt x="440" y="645"/>
                </a:lnTo>
                <a:lnTo>
                  <a:pt x="438" y="646"/>
                </a:lnTo>
                <a:lnTo>
                  <a:pt x="437" y="648"/>
                </a:lnTo>
                <a:lnTo>
                  <a:pt x="436" y="649"/>
                </a:lnTo>
                <a:lnTo>
                  <a:pt x="436" y="650"/>
                </a:lnTo>
                <a:lnTo>
                  <a:pt x="435" y="651"/>
                </a:lnTo>
                <a:lnTo>
                  <a:pt x="434" y="652"/>
                </a:lnTo>
                <a:lnTo>
                  <a:pt x="433" y="653"/>
                </a:lnTo>
                <a:lnTo>
                  <a:pt x="430" y="656"/>
                </a:lnTo>
                <a:lnTo>
                  <a:pt x="428" y="658"/>
                </a:lnTo>
                <a:lnTo>
                  <a:pt x="425" y="660"/>
                </a:lnTo>
                <a:lnTo>
                  <a:pt x="423" y="662"/>
                </a:lnTo>
                <a:lnTo>
                  <a:pt x="419" y="666"/>
                </a:lnTo>
                <a:lnTo>
                  <a:pt x="414" y="670"/>
                </a:lnTo>
                <a:lnTo>
                  <a:pt x="413" y="670"/>
                </a:lnTo>
                <a:lnTo>
                  <a:pt x="406" y="677"/>
                </a:lnTo>
                <a:lnTo>
                  <a:pt x="405" y="677"/>
                </a:lnTo>
                <a:lnTo>
                  <a:pt x="404" y="678"/>
                </a:lnTo>
                <a:lnTo>
                  <a:pt x="403" y="679"/>
                </a:lnTo>
                <a:lnTo>
                  <a:pt x="397" y="684"/>
                </a:lnTo>
                <a:lnTo>
                  <a:pt x="394" y="686"/>
                </a:lnTo>
                <a:lnTo>
                  <a:pt x="394" y="687"/>
                </a:lnTo>
                <a:lnTo>
                  <a:pt x="391" y="689"/>
                </a:lnTo>
                <a:lnTo>
                  <a:pt x="390" y="690"/>
                </a:lnTo>
                <a:lnTo>
                  <a:pt x="389" y="691"/>
                </a:lnTo>
                <a:lnTo>
                  <a:pt x="385" y="694"/>
                </a:lnTo>
                <a:lnTo>
                  <a:pt x="383" y="695"/>
                </a:lnTo>
                <a:lnTo>
                  <a:pt x="383" y="696"/>
                </a:lnTo>
                <a:lnTo>
                  <a:pt x="381" y="697"/>
                </a:lnTo>
                <a:lnTo>
                  <a:pt x="380" y="698"/>
                </a:lnTo>
                <a:lnTo>
                  <a:pt x="377" y="700"/>
                </a:lnTo>
                <a:lnTo>
                  <a:pt x="375" y="701"/>
                </a:lnTo>
                <a:lnTo>
                  <a:pt x="373" y="703"/>
                </a:lnTo>
                <a:lnTo>
                  <a:pt x="372" y="703"/>
                </a:lnTo>
                <a:lnTo>
                  <a:pt x="371" y="703"/>
                </a:lnTo>
                <a:lnTo>
                  <a:pt x="370" y="703"/>
                </a:lnTo>
                <a:lnTo>
                  <a:pt x="369" y="703"/>
                </a:lnTo>
                <a:lnTo>
                  <a:pt x="368" y="702"/>
                </a:lnTo>
                <a:lnTo>
                  <a:pt x="368" y="701"/>
                </a:lnTo>
                <a:lnTo>
                  <a:pt x="368" y="700"/>
                </a:lnTo>
                <a:lnTo>
                  <a:pt x="368" y="699"/>
                </a:lnTo>
                <a:lnTo>
                  <a:pt x="367" y="699"/>
                </a:lnTo>
                <a:lnTo>
                  <a:pt x="367" y="698"/>
                </a:lnTo>
                <a:lnTo>
                  <a:pt x="368" y="698"/>
                </a:lnTo>
                <a:lnTo>
                  <a:pt x="367" y="697"/>
                </a:lnTo>
                <a:lnTo>
                  <a:pt x="367" y="698"/>
                </a:lnTo>
                <a:lnTo>
                  <a:pt x="367" y="697"/>
                </a:lnTo>
                <a:lnTo>
                  <a:pt x="360" y="696"/>
                </a:lnTo>
                <a:lnTo>
                  <a:pt x="359" y="696"/>
                </a:lnTo>
                <a:lnTo>
                  <a:pt x="359" y="695"/>
                </a:lnTo>
                <a:lnTo>
                  <a:pt x="360" y="695"/>
                </a:lnTo>
                <a:lnTo>
                  <a:pt x="360" y="694"/>
                </a:lnTo>
                <a:lnTo>
                  <a:pt x="359" y="694"/>
                </a:lnTo>
                <a:lnTo>
                  <a:pt x="359" y="693"/>
                </a:lnTo>
                <a:lnTo>
                  <a:pt x="359" y="692"/>
                </a:lnTo>
                <a:lnTo>
                  <a:pt x="360" y="692"/>
                </a:lnTo>
                <a:lnTo>
                  <a:pt x="360" y="691"/>
                </a:lnTo>
                <a:lnTo>
                  <a:pt x="360" y="690"/>
                </a:lnTo>
                <a:lnTo>
                  <a:pt x="360" y="689"/>
                </a:lnTo>
                <a:lnTo>
                  <a:pt x="359" y="688"/>
                </a:lnTo>
                <a:lnTo>
                  <a:pt x="360" y="688"/>
                </a:lnTo>
                <a:lnTo>
                  <a:pt x="360" y="687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837" name="Freeform 540"/>
          <p:cNvSpPr>
            <a:spLocks/>
          </p:cNvSpPr>
          <p:nvPr/>
        </p:nvSpPr>
        <p:spPr bwMode="auto">
          <a:xfrm>
            <a:off x="1114425" y="2916238"/>
            <a:ext cx="758825" cy="619125"/>
          </a:xfrm>
          <a:custGeom>
            <a:avLst/>
            <a:gdLst>
              <a:gd name="T0" fmla="*/ 2147483646 w 739"/>
              <a:gd name="T1" fmla="*/ 2147483646 h 601"/>
              <a:gd name="T2" fmla="*/ 2147483646 w 739"/>
              <a:gd name="T3" fmla="*/ 2147483646 h 601"/>
              <a:gd name="T4" fmla="*/ 2147483646 w 739"/>
              <a:gd name="T5" fmla="*/ 2147483646 h 601"/>
              <a:gd name="T6" fmla="*/ 2147483646 w 739"/>
              <a:gd name="T7" fmla="*/ 2147483646 h 601"/>
              <a:gd name="T8" fmla="*/ 2147483646 w 739"/>
              <a:gd name="T9" fmla="*/ 2147483646 h 601"/>
              <a:gd name="T10" fmla="*/ 2147483646 w 739"/>
              <a:gd name="T11" fmla="*/ 2147483646 h 601"/>
              <a:gd name="T12" fmla="*/ 2147483646 w 739"/>
              <a:gd name="T13" fmla="*/ 2147483646 h 601"/>
              <a:gd name="T14" fmla="*/ 2147483646 w 739"/>
              <a:gd name="T15" fmla="*/ 2147483646 h 601"/>
              <a:gd name="T16" fmla="*/ 2147483646 w 739"/>
              <a:gd name="T17" fmla="*/ 2147483646 h 601"/>
              <a:gd name="T18" fmla="*/ 2147483646 w 739"/>
              <a:gd name="T19" fmla="*/ 2147483646 h 601"/>
              <a:gd name="T20" fmla="*/ 2147483646 w 739"/>
              <a:gd name="T21" fmla="*/ 2147483646 h 601"/>
              <a:gd name="T22" fmla="*/ 2147483646 w 739"/>
              <a:gd name="T23" fmla="*/ 2147483646 h 601"/>
              <a:gd name="T24" fmla="*/ 2147483646 w 739"/>
              <a:gd name="T25" fmla="*/ 2147483646 h 601"/>
              <a:gd name="T26" fmla="*/ 2147483646 w 739"/>
              <a:gd name="T27" fmla="*/ 2147483646 h 601"/>
              <a:gd name="T28" fmla="*/ 2147483646 w 739"/>
              <a:gd name="T29" fmla="*/ 2147483646 h 601"/>
              <a:gd name="T30" fmla="*/ 2147483646 w 739"/>
              <a:gd name="T31" fmla="*/ 2147483646 h 601"/>
              <a:gd name="T32" fmla="*/ 2147483646 w 739"/>
              <a:gd name="T33" fmla="*/ 2147483646 h 601"/>
              <a:gd name="T34" fmla="*/ 2147483646 w 739"/>
              <a:gd name="T35" fmla="*/ 2147483646 h 601"/>
              <a:gd name="T36" fmla="*/ 2147483646 w 739"/>
              <a:gd name="T37" fmla="*/ 2147483646 h 601"/>
              <a:gd name="T38" fmla="*/ 2147483646 w 739"/>
              <a:gd name="T39" fmla="*/ 2147483646 h 601"/>
              <a:gd name="T40" fmla="*/ 2147483646 w 739"/>
              <a:gd name="T41" fmla="*/ 2147483646 h 601"/>
              <a:gd name="T42" fmla="*/ 2147483646 w 739"/>
              <a:gd name="T43" fmla="*/ 2147483646 h 601"/>
              <a:gd name="T44" fmla="*/ 2147483646 w 739"/>
              <a:gd name="T45" fmla="*/ 2147483646 h 601"/>
              <a:gd name="T46" fmla="*/ 2147483646 w 739"/>
              <a:gd name="T47" fmla="*/ 2147483646 h 601"/>
              <a:gd name="T48" fmla="*/ 2147483646 w 739"/>
              <a:gd name="T49" fmla="*/ 2147483646 h 601"/>
              <a:gd name="T50" fmla="*/ 2147483646 w 739"/>
              <a:gd name="T51" fmla="*/ 2147483646 h 601"/>
              <a:gd name="T52" fmla="*/ 2147483646 w 739"/>
              <a:gd name="T53" fmla="*/ 2147483646 h 601"/>
              <a:gd name="T54" fmla="*/ 2147483646 w 739"/>
              <a:gd name="T55" fmla="*/ 2147483646 h 601"/>
              <a:gd name="T56" fmla="*/ 2147483646 w 739"/>
              <a:gd name="T57" fmla="*/ 2147483646 h 601"/>
              <a:gd name="T58" fmla="*/ 2147483646 w 739"/>
              <a:gd name="T59" fmla="*/ 2147483646 h 601"/>
              <a:gd name="T60" fmla="*/ 2147483646 w 739"/>
              <a:gd name="T61" fmla="*/ 2147483646 h 601"/>
              <a:gd name="T62" fmla="*/ 2147483646 w 739"/>
              <a:gd name="T63" fmla="*/ 2147483646 h 601"/>
              <a:gd name="T64" fmla="*/ 2147483646 w 739"/>
              <a:gd name="T65" fmla="*/ 2147483646 h 601"/>
              <a:gd name="T66" fmla="*/ 2147483646 w 739"/>
              <a:gd name="T67" fmla="*/ 2147483646 h 601"/>
              <a:gd name="T68" fmla="*/ 2147483646 w 739"/>
              <a:gd name="T69" fmla="*/ 2147483646 h 601"/>
              <a:gd name="T70" fmla="*/ 2147483646 w 739"/>
              <a:gd name="T71" fmla="*/ 2147483646 h 601"/>
              <a:gd name="T72" fmla="*/ 2147483646 w 739"/>
              <a:gd name="T73" fmla="*/ 2147483646 h 601"/>
              <a:gd name="T74" fmla="*/ 2147483646 w 739"/>
              <a:gd name="T75" fmla="*/ 2147483646 h 601"/>
              <a:gd name="T76" fmla="*/ 2147483646 w 739"/>
              <a:gd name="T77" fmla="*/ 2147483646 h 601"/>
              <a:gd name="T78" fmla="*/ 2147483646 w 739"/>
              <a:gd name="T79" fmla="*/ 2147483646 h 601"/>
              <a:gd name="T80" fmla="*/ 2147483646 w 739"/>
              <a:gd name="T81" fmla="*/ 2147483646 h 601"/>
              <a:gd name="T82" fmla="*/ 2147483646 w 739"/>
              <a:gd name="T83" fmla="*/ 2147483646 h 601"/>
              <a:gd name="T84" fmla="*/ 2147483646 w 739"/>
              <a:gd name="T85" fmla="*/ 2147483646 h 601"/>
              <a:gd name="T86" fmla="*/ 2147483646 w 739"/>
              <a:gd name="T87" fmla="*/ 2147483646 h 601"/>
              <a:gd name="T88" fmla="*/ 2147483646 w 739"/>
              <a:gd name="T89" fmla="*/ 2147483646 h 601"/>
              <a:gd name="T90" fmla="*/ 2147483646 w 739"/>
              <a:gd name="T91" fmla="*/ 2147483646 h 601"/>
              <a:gd name="T92" fmla="*/ 2147483646 w 739"/>
              <a:gd name="T93" fmla="*/ 2147483646 h 601"/>
              <a:gd name="T94" fmla="*/ 2147483646 w 739"/>
              <a:gd name="T95" fmla="*/ 2147483646 h 601"/>
              <a:gd name="T96" fmla="*/ 2147483646 w 739"/>
              <a:gd name="T97" fmla="*/ 2147483646 h 601"/>
              <a:gd name="T98" fmla="*/ 2147483646 w 739"/>
              <a:gd name="T99" fmla="*/ 2147483646 h 601"/>
              <a:gd name="T100" fmla="*/ 2147483646 w 739"/>
              <a:gd name="T101" fmla="*/ 2147483646 h 601"/>
              <a:gd name="T102" fmla="*/ 2147483646 w 739"/>
              <a:gd name="T103" fmla="*/ 2147483646 h 601"/>
              <a:gd name="T104" fmla="*/ 2147483646 w 739"/>
              <a:gd name="T105" fmla="*/ 2147483646 h 601"/>
              <a:gd name="T106" fmla="*/ 2147483646 w 739"/>
              <a:gd name="T107" fmla="*/ 2147483646 h 601"/>
              <a:gd name="T108" fmla="*/ 2147483646 w 739"/>
              <a:gd name="T109" fmla="*/ 2147483646 h 601"/>
              <a:gd name="T110" fmla="*/ 2147483646 w 739"/>
              <a:gd name="T111" fmla="*/ 2147483646 h 601"/>
              <a:gd name="T112" fmla="*/ 2147483646 w 739"/>
              <a:gd name="T113" fmla="*/ 2147483646 h 601"/>
              <a:gd name="T114" fmla="*/ 2147483646 w 739"/>
              <a:gd name="T115" fmla="*/ 2147483646 h 601"/>
              <a:gd name="T116" fmla="*/ 2147483646 w 739"/>
              <a:gd name="T117" fmla="*/ 2147483646 h 601"/>
              <a:gd name="T118" fmla="*/ 2147483646 w 739"/>
              <a:gd name="T119" fmla="*/ 2147483646 h 601"/>
              <a:gd name="T120" fmla="*/ 2147483646 w 739"/>
              <a:gd name="T121" fmla="*/ 2147483646 h 601"/>
              <a:gd name="T122" fmla="*/ 2147483646 w 739"/>
              <a:gd name="T123" fmla="*/ 2147483646 h 601"/>
              <a:gd name="T124" fmla="*/ 2147483646 w 739"/>
              <a:gd name="T125" fmla="*/ 2147483646 h 601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739"/>
              <a:gd name="T190" fmla="*/ 0 h 601"/>
              <a:gd name="T191" fmla="*/ 739 w 739"/>
              <a:gd name="T192" fmla="*/ 601 h 601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739" h="601">
                <a:moveTo>
                  <a:pt x="0" y="204"/>
                </a:moveTo>
                <a:lnTo>
                  <a:pt x="1" y="202"/>
                </a:lnTo>
                <a:lnTo>
                  <a:pt x="2" y="202"/>
                </a:lnTo>
                <a:lnTo>
                  <a:pt x="2" y="201"/>
                </a:lnTo>
                <a:lnTo>
                  <a:pt x="3" y="199"/>
                </a:lnTo>
                <a:lnTo>
                  <a:pt x="2" y="198"/>
                </a:lnTo>
                <a:lnTo>
                  <a:pt x="3" y="197"/>
                </a:lnTo>
                <a:lnTo>
                  <a:pt x="4" y="198"/>
                </a:lnTo>
                <a:lnTo>
                  <a:pt x="5" y="198"/>
                </a:lnTo>
                <a:lnTo>
                  <a:pt x="6" y="198"/>
                </a:lnTo>
                <a:lnTo>
                  <a:pt x="7" y="197"/>
                </a:lnTo>
                <a:lnTo>
                  <a:pt x="8" y="197"/>
                </a:lnTo>
                <a:lnTo>
                  <a:pt x="9" y="197"/>
                </a:lnTo>
                <a:lnTo>
                  <a:pt x="10" y="197"/>
                </a:lnTo>
                <a:lnTo>
                  <a:pt x="11" y="196"/>
                </a:lnTo>
                <a:lnTo>
                  <a:pt x="12" y="195"/>
                </a:lnTo>
                <a:lnTo>
                  <a:pt x="12" y="194"/>
                </a:lnTo>
                <a:lnTo>
                  <a:pt x="12" y="193"/>
                </a:lnTo>
                <a:lnTo>
                  <a:pt x="13" y="192"/>
                </a:lnTo>
                <a:lnTo>
                  <a:pt x="14" y="192"/>
                </a:lnTo>
                <a:lnTo>
                  <a:pt x="15" y="191"/>
                </a:lnTo>
                <a:lnTo>
                  <a:pt x="19" y="189"/>
                </a:lnTo>
                <a:lnTo>
                  <a:pt x="19" y="188"/>
                </a:lnTo>
                <a:lnTo>
                  <a:pt x="20" y="187"/>
                </a:lnTo>
                <a:lnTo>
                  <a:pt x="21" y="187"/>
                </a:lnTo>
                <a:lnTo>
                  <a:pt x="22" y="188"/>
                </a:lnTo>
                <a:lnTo>
                  <a:pt x="23" y="188"/>
                </a:lnTo>
                <a:lnTo>
                  <a:pt x="24" y="187"/>
                </a:lnTo>
                <a:lnTo>
                  <a:pt x="25" y="187"/>
                </a:lnTo>
                <a:lnTo>
                  <a:pt x="26" y="186"/>
                </a:lnTo>
                <a:lnTo>
                  <a:pt x="27" y="186"/>
                </a:lnTo>
                <a:lnTo>
                  <a:pt x="28" y="185"/>
                </a:lnTo>
                <a:lnTo>
                  <a:pt x="29" y="185"/>
                </a:lnTo>
                <a:lnTo>
                  <a:pt x="30" y="184"/>
                </a:lnTo>
                <a:lnTo>
                  <a:pt x="31" y="184"/>
                </a:lnTo>
                <a:lnTo>
                  <a:pt x="32" y="183"/>
                </a:lnTo>
                <a:lnTo>
                  <a:pt x="32" y="182"/>
                </a:lnTo>
                <a:lnTo>
                  <a:pt x="32" y="181"/>
                </a:lnTo>
                <a:lnTo>
                  <a:pt x="32" y="180"/>
                </a:lnTo>
                <a:lnTo>
                  <a:pt x="33" y="179"/>
                </a:lnTo>
                <a:lnTo>
                  <a:pt x="35" y="178"/>
                </a:lnTo>
                <a:lnTo>
                  <a:pt x="36" y="177"/>
                </a:lnTo>
                <a:lnTo>
                  <a:pt x="38" y="175"/>
                </a:lnTo>
                <a:lnTo>
                  <a:pt x="38" y="174"/>
                </a:lnTo>
                <a:lnTo>
                  <a:pt x="39" y="173"/>
                </a:lnTo>
                <a:lnTo>
                  <a:pt x="39" y="172"/>
                </a:lnTo>
                <a:lnTo>
                  <a:pt x="40" y="171"/>
                </a:lnTo>
                <a:lnTo>
                  <a:pt x="41" y="170"/>
                </a:lnTo>
                <a:lnTo>
                  <a:pt x="42" y="169"/>
                </a:lnTo>
                <a:lnTo>
                  <a:pt x="42" y="167"/>
                </a:lnTo>
                <a:lnTo>
                  <a:pt x="43" y="165"/>
                </a:lnTo>
                <a:lnTo>
                  <a:pt x="42" y="164"/>
                </a:lnTo>
                <a:lnTo>
                  <a:pt x="42" y="163"/>
                </a:lnTo>
                <a:lnTo>
                  <a:pt x="41" y="162"/>
                </a:lnTo>
                <a:lnTo>
                  <a:pt x="40" y="162"/>
                </a:lnTo>
                <a:lnTo>
                  <a:pt x="40" y="161"/>
                </a:lnTo>
                <a:lnTo>
                  <a:pt x="40" y="160"/>
                </a:lnTo>
                <a:lnTo>
                  <a:pt x="40" y="159"/>
                </a:lnTo>
                <a:lnTo>
                  <a:pt x="41" y="160"/>
                </a:lnTo>
                <a:lnTo>
                  <a:pt x="42" y="160"/>
                </a:lnTo>
                <a:lnTo>
                  <a:pt x="44" y="161"/>
                </a:lnTo>
                <a:lnTo>
                  <a:pt x="45" y="161"/>
                </a:lnTo>
                <a:lnTo>
                  <a:pt x="46" y="161"/>
                </a:lnTo>
                <a:lnTo>
                  <a:pt x="46" y="160"/>
                </a:lnTo>
                <a:lnTo>
                  <a:pt x="47" y="161"/>
                </a:lnTo>
                <a:lnTo>
                  <a:pt x="48" y="161"/>
                </a:lnTo>
                <a:lnTo>
                  <a:pt x="49" y="161"/>
                </a:lnTo>
                <a:lnTo>
                  <a:pt x="50" y="160"/>
                </a:lnTo>
                <a:lnTo>
                  <a:pt x="51" y="161"/>
                </a:lnTo>
                <a:lnTo>
                  <a:pt x="51" y="162"/>
                </a:lnTo>
                <a:lnTo>
                  <a:pt x="52" y="162"/>
                </a:lnTo>
                <a:lnTo>
                  <a:pt x="53" y="162"/>
                </a:lnTo>
                <a:lnTo>
                  <a:pt x="54" y="162"/>
                </a:lnTo>
                <a:lnTo>
                  <a:pt x="53" y="161"/>
                </a:lnTo>
                <a:lnTo>
                  <a:pt x="53" y="160"/>
                </a:lnTo>
                <a:lnTo>
                  <a:pt x="55" y="159"/>
                </a:lnTo>
                <a:lnTo>
                  <a:pt x="56" y="159"/>
                </a:lnTo>
                <a:lnTo>
                  <a:pt x="58" y="161"/>
                </a:lnTo>
                <a:lnTo>
                  <a:pt x="59" y="161"/>
                </a:lnTo>
                <a:lnTo>
                  <a:pt x="60" y="161"/>
                </a:lnTo>
                <a:lnTo>
                  <a:pt x="61" y="161"/>
                </a:lnTo>
                <a:lnTo>
                  <a:pt x="62" y="161"/>
                </a:lnTo>
                <a:lnTo>
                  <a:pt x="63" y="161"/>
                </a:lnTo>
                <a:lnTo>
                  <a:pt x="64" y="161"/>
                </a:lnTo>
                <a:lnTo>
                  <a:pt x="65" y="161"/>
                </a:lnTo>
                <a:lnTo>
                  <a:pt x="67" y="161"/>
                </a:lnTo>
                <a:lnTo>
                  <a:pt x="67" y="160"/>
                </a:lnTo>
                <a:lnTo>
                  <a:pt x="70" y="159"/>
                </a:lnTo>
                <a:lnTo>
                  <a:pt x="71" y="159"/>
                </a:lnTo>
                <a:lnTo>
                  <a:pt x="73" y="159"/>
                </a:lnTo>
                <a:lnTo>
                  <a:pt x="74" y="159"/>
                </a:lnTo>
                <a:lnTo>
                  <a:pt x="76" y="159"/>
                </a:lnTo>
                <a:lnTo>
                  <a:pt x="77" y="159"/>
                </a:lnTo>
                <a:lnTo>
                  <a:pt x="78" y="159"/>
                </a:lnTo>
                <a:lnTo>
                  <a:pt x="79" y="158"/>
                </a:lnTo>
                <a:lnTo>
                  <a:pt x="80" y="158"/>
                </a:lnTo>
                <a:lnTo>
                  <a:pt x="81" y="158"/>
                </a:lnTo>
                <a:lnTo>
                  <a:pt x="83" y="158"/>
                </a:lnTo>
                <a:lnTo>
                  <a:pt x="84" y="158"/>
                </a:lnTo>
                <a:lnTo>
                  <a:pt x="85" y="159"/>
                </a:lnTo>
                <a:lnTo>
                  <a:pt x="86" y="159"/>
                </a:lnTo>
                <a:lnTo>
                  <a:pt x="87" y="159"/>
                </a:lnTo>
                <a:lnTo>
                  <a:pt x="88" y="160"/>
                </a:lnTo>
                <a:lnTo>
                  <a:pt x="89" y="160"/>
                </a:lnTo>
                <a:lnTo>
                  <a:pt x="89" y="161"/>
                </a:lnTo>
                <a:lnTo>
                  <a:pt x="90" y="162"/>
                </a:lnTo>
                <a:lnTo>
                  <a:pt x="91" y="162"/>
                </a:lnTo>
                <a:lnTo>
                  <a:pt x="91" y="163"/>
                </a:lnTo>
                <a:lnTo>
                  <a:pt x="91" y="164"/>
                </a:lnTo>
                <a:lnTo>
                  <a:pt x="92" y="165"/>
                </a:lnTo>
                <a:lnTo>
                  <a:pt x="93" y="166"/>
                </a:lnTo>
                <a:lnTo>
                  <a:pt x="94" y="166"/>
                </a:lnTo>
                <a:lnTo>
                  <a:pt x="95" y="166"/>
                </a:lnTo>
                <a:lnTo>
                  <a:pt x="96" y="166"/>
                </a:lnTo>
                <a:lnTo>
                  <a:pt x="97" y="167"/>
                </a:lnTo>
                <a:lnTo>
                  <a:pt x="98" y="168"/>
                </a:lnTo>
                <a:lnTo>
                  <a:pt x="99" y="168"/>
                </a:lnTo>
                <a:lnTo>
                  <a:pt x="100" y="169"/>
                </a:lnTo>
                <a:lnTo>
                  <a:pt x="100" y="170"/>
                </a:lnTo>
                <a:lnTo>
                  <a:pt x="100" y="171"/>
                </a:lnTo>
                <a:lnTo>
                  <a:pt x="101" y="171"/>
                </a:lnTo>
                <a:lnTo>
                  <a:pt x="102" y="171"/>
                </a:lnTo>
                <a:lnTo>
                  <a:pt x="103" y="171"/>
                </a:lnTo>
                <a:lnTo>
                  <a:pt x="103" y="172"/>
                </a:lnTo>
                <a:lnTo>
                  <a:pt x="103" y="173"/>
                </a:lnTo>
                <a:lnTo>
                  <a:pt x="103" y="174"/>
                </a:lnTo>
                <a:lnTo>
                  <a:pt x="104" y="174"/>
                </a:lnTo>
                <a:lnTo>
                  <a:pt x="104" y="175"/>
                </a:lnTo>
                <a:lnTo>
                  <a:pt x="105" y="175"/>
                </a:lnTo>
                <a:lnTo>
                  <a:pt x="105" y="176"/>
                </a:lnTo>
                <a:lnTo>
                  <a:pt x="106" y="176"/>
                </a:lnTo>
                <a:lnTo>
                  <a:pt x="107" y="176"/>
                </a:lnTo>
                <a:lnTo>
                  <a:pt x="107" y="175"/>
                </a:lnTo>
                <a:lnTo>
                  <a:pt x="108" y="174"/>
                </a:lnTo>
                <a:lnTo>
                  <a:pt x="110" y="174"/>
                </a:lnTo>
                <a:lnTo>
                  <a:pt x="110" y="173"/>
                </a:lnTo>
                <a:lnTo>
                  <a:pt x="111" y="173"/>
                </a:lnTo>
                <a:lnTo>
                  <a:pt x="112" y="174"/>
                </a:lnTo>
                <a:lnTo>
                  <a:pt x="113" y="173"/>
                </a:lnTo>
                <a:lnTo>
                  <a:pt x="114" y="172"/>
                </a:lnTo>
                <a:lnTo>
                  <a:pt x="115" y="169"/>
                </a:lnTo>
                <a:lnTo>
                  <a:pt x="116" y="168"/>
                </a:lnTo>
                <a:lnTo>
                  <a:pt x="117" y="167"/>
                </a:lnTo>
                <a:lnTo>
                  <a:pt x="117" y="163"/>
                </a:lnTo>
                <a:lnTo>
                  <a:pt x="117" y="162"/>
                </a:lnTo>
                <a:lnTo>
                  <a:pt x="118" y="161"/>
                </a:lnTo>
                <a:lnTo>
                  <a:pt x="120" y="161"/>
                </a:lnTo>
                <a:lnTo>
                  <a:pt x="121" y="160"/>
                </a:lnTo>
                <a:lnTo>
                  <a:pt x="122" y="159"/>
                </a:lnTo>
                <a:lnTo>
                  <a:pt x="123" y="159"/>
                </a:lnTo>
                <a:lnTo>
                  <a:pt x="124" y="159"/>
                </a:lnTo>
                <a:lnTo>
                  <a:pt x="125" y="158"/>
                </a:lnTo>
                <a:lnTo>
                  <a:pt x="126" y="158"/>
                </a:lnTo>
                <a:lnTo>
                  <a:pt x="127" y="158"/>
                </a:lnTo>
                <a:lnTo>
                  <a:pt x="129" y="158"/>
                </a:lnTo>
                <a:lnTo>
                  <a:pt x="130" y="158"/>
                </a:lnTo>
                <a:lnTo>
                  <a:pt x="131" y="159"/>
                </a:lnTo>
                <a:lnTo>
                  <a:pt x="132" y="160"/>
                </a:lnTo>
                <a:lnTo>
                  <a:pt x="134" y="161"/>
                </a:lnTo>
                <a:lnTo>
                  <a:pt x="135" y="161"/>
                </a:lnTo>
                <a:lnTo>
                  <a:pt x="136" y="161"/>
                </a:lnTo>
                <a:lnTo>
                  <a:pt x="136" y="163"/>
                </a:lnTo>
                <a:lnTo>
                  <a:pt x="137" y="164"/>
                </a:lnTo>
                <a:lnTo>
                  <a:pt x="138" y="164"/>
                </a:lnTo>
                <a:lnTo>
                  <a:pt x="139" y="163"/>
                </a:lnTo>
                <a:lnTo>
                  <a:pt x="140" y="162"/>
                </a:lnTo>
                <a:lnTo>
                  <a:pt x="141" y="163"/>
                </a:lnTo>
                <a:lnTo>
                  <a:pt x="142" y="163"/>
                </a:lnTo>
                <a:lnTo>
                  <a:pt x="143" y="163"/>
                </a:lnTo>
                <a:lnTo>
                  <a:pt x="143" y="162"/>
                </a:lnTo>
                <a:lnTo>
                  <a:pt x="143" y="161"/>
                </a:lnTo>
                <a:lnTo>
                  <a:pt x="142" y="159"/>
                </a:lnTo>
                <a:lnTo>
                  <a:pt x="142" y="158"/>
                </a:lnTo>
                <a:lnTo>
                  <a:pt x="141" y="157"/>
                </a:lnTo>
                <a:lnTo>
                  <a:pt x="141" y="156"/>
                </a:lnTo>
                <a:lnTo>
                  <a:pt x="141" y="154"/>
                </a:lnTo>
                <a:lnTo>
                  <a:pt x="142" y="153"/>
                </a:lnTo>
                <a:lnTo>
                  <a:pt x="142" y="152"/>
                </a:lnTo>
                <a:lnTo>
                  <a:pt x="142" y="150"/>
                </a:lnTo>
                <a:lnTo>
                  <a:pt x="142" y="149"/>
                </a:lnTo>
                <a:lnTo>
                  <a:pt x="142" y="148"/>
                </a:lnTo>
                <a:lnTo>
                  <a:pt x="141" y="148"/>
                </a:lnTo>
                <a:lnTo>
                  <a:pt x="142" y="147"/>
                </a:lnTo>
                <a:lnTo>
                  <a:pt x="142" y="146"/>
                </a:lnTo>
                <a:lnTo>
                  <a:pt x="143" y="146"/>
                </a:lnTo>
                <a:lnTo>
                  <a:pt x="144" y="147"/>
                </a:lnTo>
                <a:lnTo>
                  <a:pt x="145" y="147"/>
                </a:lnTo>
                <a:lnTo>
                  <a:pt x="146" y="147"/>
                </a:lnTo>
                <a:lnTo>
                  <a:pt x="147" y="149"/>
                </a:lnTo>
                <a:lnTo>
                  <a:pt x="148" y="149"/>
                </a:lnTo>
                <a:lnTo>
                  <a:pt x="149" y="148"/>
                </a:lnTo>
                <a:lnTo>
                  <a:pt x="149" y="147"/>
                </a:lnTo>
                <a:lnTo>
                  <a:pt x="152" y="147"/>
                </a:lnTo>
                <a:lnTo>
                  <a:pt x="153" y="146"/>
                </a:lnTo>
                <a:lnTo>
                  <a:pt x="154" y="145"/>
                </a:lnTo>
                <a:lnTo>
                  <a:pt x="155" y="145"/>
                </a:lnTo>
                <a:lnTo>
                  <a:pt x="155" y="144"/>
                </a:lnTo>
                <a:lnTo>
                  <a:pt x="156" y="144"/>
                </a:lnTo>
                <a:lnTo>
                  <a:pt x="157" y="143"/>
                </a:lnTo>
                <a:lnTo>
                  <a:pt x="158" y="142"/>
                </a:lnTo>
                <a:lnTo>
                  <a:pt x="159" y="142"/>
                </a:lnTo>
                <a:lnTo>
                  <a:pt x="160" y="141"/>
                </a:lnTo>
                <a:lnTo>
                  <a:pt x="162" y="140"/>
                </a:lnTo>
                <a:lnTo>
                  <a:pt x="163" y="140"/>
                </a:lnTo>
                <a:lnTo>
                  <a:pt x="164" y="141"/>
                </a:lnTo>
                <a:lnTo>
                  <a:pt x="165" y="141"/>
                </a:lnTo>
                <a:lnTo>
                  <a:pt x="166" y="142"/>
                </a:lnTo>
                <a:lnTo>
                  <a:pt x="167" y="143"/>
                </a:lnTo>
                <a:lnTo>
                  <a:pt x="167" y="144"/>
                </a:lnTo>
                <a:lnTo>
                  <a:pt x="167" y="145"/>
                </a:lnTo>
                <a:lnTo>
                  <a:pt x="168" y="147"/>
                </a:lnTo>
                <a:lnTo>
                  <a:pt x="169" y="148"/>
                </a:lnTo>
                <a:lnTo>
                  <a:pt x="169" y="149"/>
                </a:lnTo>
                <a:lnTo>
                  <a:pt x="169" y="151"/>
                </a:lnTo>
                <a:lnTo>
                  <a:pt x="168" y="151"/>
                </a:lnTo>
                <a:lnTo>
                  <a:pt x="168" y="152"/>
                </a:lnTo>
                <a:lnTo>
                  <a:pt x="171" y="153"/>
                </a:lnTo>
                <a:lnTo>
                  <a:pt x="170" y="154"/>
                </a:lnTo>
                <a:lnTo>
                  <a:pt x="169" y="156"/>
                </a:lnTo>
                <a:lnTo>
                  <a:pt x="169" y="157"/>
                </a:lnTo>
                <a:lnTo>
                  <a:pt x="169" y="158"/>
                </a:lnTo>
                <a:lnTo>
                  <a:pt x="170" y="158"/>
                </a:lnTo>
                <a:lnTo>
                  <a:pt x="171" y="158"/>
                </a:lnTo>
                <a:lnTo>
                  <a:pt x="172" y="159"/>
                </a:lnTo>
                <a:lnTo>
                  <a:pt x="173" y="159"/>
                </a:lnTo>
                <a:lnTo>
                  <a:pt x="174" y="160"/>
                </a:lnTo>
                <a:lnTo>
                  <a:pt x="176" y="159"/>
                </a:lnTo>
                <a:lnTo>
                  <a:pt x="177" y="158"/>
                </a:lnTo>
                <a:lnTo>
                  <a:pt x="179" y="158"/>
                </a:lnTo>
                <a:lnTo>
                  <a:pt x="179" y="157"/>
                </a:lnTo>
                <a:lnTo>
                  <a:pt x="179" y="156"/>
                </a:lnTo>
                <a:lnTo>
                  <a:pt x="180" y="155"/>
                </a:lnTo>
                <a:lnTo>
                  <a:pt x="181" y="155"/>
                </a:lnTo>
                <a:lnTo>
                  <a:pt x="183" y="155"/>
                </a:lnTo>
                <a:lnTo>
                  <a:pt x="184" y="154"/>
                </a:lnTo>
                <a:lnTo>
                  <a:pt x="184" y="153"/>
                </a:lnTo>
                <a:lnTo>
                  <a:pt x="185" y="152"/>
                </a:lnTo>
                <a:lnTo>
                  <a:pt x="185" y="150"/>
                </a:lnTo>
                <a:lnTo>
                  <a:pt x="186" y="150"/>
                </a:lnTo>
                <a:lnTo>
                  <a:pt x="186" y="149"/>
                </a:lnTo>
                <a:lnTo>
                  <a:pt x="187" y="148"/>
                </a:lnTo>
                <a:lnTo>
                  <a:pt x="188" y="148"/>
                </a:lnTo>
                <a:lnTo>
                  <a:pt x="188" y="147"/>
                </a:lnTo>
                <a:lnTo>
                  <a:pt x="187" y="147"/>
                </a:lnTo>
                <a:lnTo>
                  <a:pt x="188" y="146"/>
                </a:lnTo>
                <a:lnTo>
                  <a:pt x="189" y="146"/>
                </a:lnTo>
                <a:lnTo>
                  <a:pt x="189" y="144"/>
                </a:lnTo>
                <a:lnTo>
                  <a:pt x="190" y="144"/>
                </a:lnTo>
                <a:lnTo>
                  <a:pt x="190" y="143"/>
                </a:lnTo>
                <a:lnTo>
                  <a:pt x="191" y="143"/>
                </a:lnTo>
                <a:lnTo>
                  <a:pt x="192" y="143"/>
                </a:lnTo>
                <a:lnTo>
                  <a:pt x="193" y="143"/>
                </a:lnTo>
                <a:lnTo>
                  <a:pt x="193" y="142"/>
                </a:lnTo>
                <a:lnTo>
                  <a:pt x="193" y="141"/>
                </a:lnTo>
                <a:lnTo>
                  <a:pt x="194" y="140"/>
                </a:lnTo>
                <a:lnTo>
                  <a:pt x="195" y="140"/>
                </a:lnTo>
                <a:lnTo>
                  <a:pt x="195" y="139"/>
                </a:lnTo>
                <a:lnTo>
                  <a:pt x="196" y="137"/>
                </a:lnTo>
                <a:lnTo>
                  <a:pt x="197" y="136"/>
                </a:lnTo>
                <a:lnTo>
                  <a:pt x="197" y="135"/>
                </a:lnTo>
                <a:lnTo>
                  <a:pt x="196" y="134"/>
                </a:lnTo>
                <a:lnTo>
                  <a:pt x="197" y="133"/>
                </a:lnTo>
                <a:lnTo>
                  <a:pt x="196" y="131"/>
                </a:lnTo>
                <a:lnTo>
                  <a:pt x="196" y="130"/>
                </a:lnTo>
                <a:lnTo>
                  <a:pt x="195" y="129"/>
                </a:lnTo>
                <a:lnTo>
                  <a:pt x="195" y="128"/>
                </a:lnTo>
                <a:lnTo>
                  <a:pt x="195" y="127"/>
                </a:lnTo>
                <a:lnTo>
                  <a:pt x="195" y="125"/>
                </a:lnTo>
                <a:lnTo>
                  <a:pt x="196" y="123"/>
                </a:lnTo>
                <a:lnTo>
                  <a:pt x="196" y="122"/>
                </a:lnTo>
                <a:lnTo>
                  <a:pt x="197" y="121"/>
                </a:lnTo>
                <a:lnTo>
                  <a:pt x="197" y="120"/>
                </a:lnTo>
                <a:lnTo>
                  <a:pt x="197" y="119"/>
                </a:lnTo>
                <a:lnTo>
                  <a:pt x="197" y="118"/>
                </a:lnTo>
                <a:lnTo>
                  <a:pt x="197" y="117"/>
                </a:lnTo>
                <a:lnTo>
                  <a:pt x="197" y="116"/>
                </a:lnTo>
                <a:lnTo>
                  <a:pt x="198" y="117"/>
                </a:lnTo>
                <a:lnTo>
                  <a:pt x="199" y="117"/>
                </a:lnTo>
                <a:lnTo>
                  <a:pt x="199" y="116"/>
                </a:lnTo>
                <a:lnTo>
                  <a:pt x="200" y="115"/>
                </a:lnTo>
                <a:lnTo>
                  <a:pt x="201" y="115"/>
                </a:lnTo>
                <a:lnTo>
                  <a:pt x="202" y="113"/>
                </a:lnTo>
                <a:lnTo>
                  <a:pt x="203" y="113"/>
                </a:lnTo>
                <a:lnTo>
                  <a:pt x="204" y="111"/>
                </a:lnTo>
                <a:lnTo>
                  <a:pt x="205" y="111"/>
                </a:lnTo>
                <a:lnTo>
                  <a:pt x="207" y="110"/>
                </a:lnTo>
                <a:lnTo>
                  <a:pt x="209" y="110"/>
                </a:lnTo>
                <a:lnTo>
                  <a:pt x="210" y="110"/>
                </a:lnTo>
                <a:lnTo>
                  <a:pt x="211" y="110"/>
                </a:lnTo>
                <a:lnTo>
                  <a:pt x="212" y="111"/>
                </a:lnTo>
                <a:lnTo>
                  <a:pt x="212" y="112"/>
                </a:lnTo>
                <a:lnTo>
                  <a:pt x="213" y="114"/>
                </a:lnTo>
                <a:lnTo>
                  <a:pt x="214" y="114"/>
                </a:lnTo>
                <a:lnTo>
                  <a:pt x="216" y="113"/>
                </a:lnTo>
                <a:lnTo>
                  <a:pt x="217" y="113"/>
                </a:lnTo>
                <a:lnTo>
                  <a:pt x="218" y="112"/>
                </a:lnTo>
                <a:lnTo>
                  <a:pt x="218" y="111"/>
                </a:lnTo>
                <a:lnTo>
                  <a:pt x="219" y="110"/>
                </a:lnTo>
                <a:lnTo>
                  <a:pt x="220" y="110"/>
                </a:lnTo>
                <a:lnTo>
                  <a:pt x="221" y="110"/>
                </a:lnTo>
                <a:lnTo>
                  <a:pt x="221" y="111"/>
                </a:lnTo>
                <a:lnTo>
                  <a:pt x="222" y="111"/>
                </a:lnTo>
                <a:lnTo>
                  <a:pt x="222" y="112"/>
                </a:lnTo>
                <a:lnTo>
                  <a:pt x="223" y="113"/>
                </a:lnTo>
                <a:lnTo>
                  <a:pt x="224" y="112"/>
                </a:lnTo>
                <a:lnTo>
                  <a:pt x="226" y="112"/>
                </a:lnTo>
                <a:lnTo>
                  <a:pt x="228" y="113"/>
                </a:lnTo>
                <a:lnTo>
                  <a:pt x="229" y="113"/>
                </a:lnTo>
                <a:lnTo>
                  <a:pt x="230" y="113"/>
                </a:lnTo>
                <a:lnTo>
                  <a:pt x="231" y="112"/>
                </a:lnTo>
                <a:lnTo>
                  <a:pt x="232" y="112"/>
                </a:lnTo>
                <a:lnTo>
                  <a:pt x="233" y="111"/>
                </a:lnTo>
                <a:lnTo>
                  <a:pt x="233" y="110"/>
                </a:lnTo>
                <a:lnTo>
                  <a:pt x="234" y="110"/>
                </a:lnTo>
                <a:lnTo>
                  <a:pt x="235" y="109"/>
                </a:lnTo>
                <a:lnTo>
                  <a:pt x="237" y="108"/>
                </a:lnTo>
                <a:lnTo>
                  <a:pt x="239" y="109"/>
                </a:lnTo>
                <a:lnTo>
                  <a:pt x="241" y="109"/>
                </a:lnTo>
                <a:lnTo>
                  <a:pt x="243" y="108"/>
                </a:lnTo>
                <a:lnTo>
                  <a:pt x="244" y="108"/>
                </a:lnTo>
                <a:lnTo>
                  <a:pt x="245" y="108"/>
                </a:lnTo>
                <a:lnTo>
                  <a:pt x="246" y="108"/>
                </a:lnTo>
                <a:lnTo>
                  <a:pt x="247" y="108"/>
                </a:lnTo>
                <a:lnTo>
                  <a:pt x="248" y="107"/>
                </a:lnTo>
                <a:lnTo>
                  <a:pt x="250" y="107"/>
                </a:lnTo>
                <a:lnTo>
                  <a:pt x="253" y="105"/>
                </a:lnTo>
                <a:lnTo>
                  <a:pt x="255" y="104"/>
                </a:lnTo>
                <a:lnTo>
                  <a:pt x="258" y="103"/>
                </a:lnTo>
                <a:lnTo>
                  <a:pt x="259" y="103"/>
                </a:lnTo>
                <a:lnTo>
                  <a:pt x="260" y="103"/>
                </a:lnTo>
                <a:lnTo>
                  <a:pt x="261" y="103"/>
                </a:lnTo>
                <a:lnTo>
                  <a:pt x="261" y="105"/>
                </a:lnTo>
                <a:lnTo>
                  <a:pt x="259" y="108"/>
                </a:lnTo>
                <a:lnTo>
                  <a:pt x="259" y="109"/>
                </a:lnTo>
                <a:lnTo>
                  <a:pt x="260" y="110"/>
                </a:lnTo>
                <a:lnTo>
                  <a:pt x="261" y="110"/>
                </a:lnTo>
                <a:lnTo>
                  <a:pt x="262" y="110"/>
                </a:lnTo>
                <a:lnTo>
                  <a:pt x="263" y="110"/>
                </a:lnTo>
                <a:lnTo>
                  <a:pt x="264" y="110"/>
                </a:lnTo>
                <a:lnTo>
                  <a:pt x="265" y="109"/>
                </a:lnTo>
                <a:lnTo>
                  <a:pt x="266" y="109"/>
                </a:lnTo>
                <a:lnTo>
                  <a:pt x="268" y="109"/>
                </a:lnTo>
                <a:lnTo>
                  <a:pt x="269" y="109"/>
                </a:lnTo>
                <a:lnTo>
                  <a:pt x="271" y="108"/>
                </a:lnTo>
                <a:lnTo>
                  <a:pt x="275" y="106"/>
                </a:lnTo>
                <a:lnTo>
                  <a:pt x="276" y="106"/>
                </a:lnTo>
                <a:lnTo>
                  <a:pt x="278" y="106"/>
                </a:lnTo>
                <a:lnTo>
                  <a:pt x="278" y="105"/>
                </a:lnTo>
                <a:lnTo>
                  <a:pt x="279" y="104"/>
                </a:lnTo>
                <a:lnTo>
                  <a:pt x="278" y="103"/>
                </a:lnTo>
                <a:lnTo>
                  <a:pt x="278" y="102"/>
                </a:lnTo>
                <a:lnTo>
                  <a:pt x="278" y="100"/>
                </a:lnTo>
                <a:lnTo>
                  <a:pt x="277" y="99"/>
                </a:lnTo>
                <a:lnTo>
                  <a:pt x="277" y="98"/>
                </a:lnTo>
                <a:lnTo>
                  <a:pt x="278" y="97"/>
                </a:lnTo>
                <a:lnTo>
                  <a:pt x="277" y="96"/>
                </a:lnTo>
                <a:lnTo>
                  <a:pt x="277" y="95"/>
                </a:lnTo>
                <a:lnTo>
                  <a:pt x="277" y="94"/>
                </a:lnTo>
                <a:lnTo>
                  <a:pt x="277" y="93"/>
                </a:lnTo>
                <a:lnTo>
                  <a:pt x="278" y="92"/>
                </a:lnTo>
                <a:lnTo>
                  <a:pt x="279" y="91"/>
                </a:lnTo>
                <a:lnTo>
                  <a:pt x="279" y="90"/>
                </a:lnTo>
                <a:lnTo>
                  <a:pt x="280" y="89"/>
                </a:lnTo>
                <a:lnTo>
                  <a:pt x="279" y="89"/>
                </a:lnTo>
                <a:lnTo>
                  <a:pt x="278" y="87"/>
                </a:lnTo>
                <a:lnTo>
                  <a:pt x="278" y="85"/>
                </a:lnTo>
                <a:lnTo>
                  <a:pt x="278" y="84"/>
                </a:lnTo>
                <a:lnTo>
                  <a:pt x="278" y="83"/>
                </a:lnTo>
                <a:lnTo>
                  <a:pt x="279" y="81"/>
                </a:lnTo>
                <a:lnTo>
                  <a:pt x="280" y="80"/>
                </a:lnTo>
                <a:lnTo>
                  <a:pt x="281" y="80"/>
                </a:lnTo>
                <a:lnTo>
                  <a:pt x="282" y="81"/>
                </a:lnTo>
                <a:lnTo>
                  <a:pt x="283" y="81"/>
                </a:lnTo>
                <a:lnTo>
                  <a:pt x="284" y="81"/>
                </a:lnTo>
                <a:lnTo>
                  <a:pt x="285" y="80"/>
                </a:lnTo>
                <a:lnTo>
                  <a:pt x="286" y="79"/>
                </a:lnTo>
                <a:lnTo>
                  <a:pt x="287" y="79"/>
                </a:lnTo>
                <a:lnTo>
                  <a:pt x="288" y="79"/>
                </a:lnTo>
                <a:lnTo>
                  <a:pt x="289" y="79"/>
                </a:lnTo>
                <a:lnTo>
                  <a:pt x="289" y="80"/>
                </a:lnTo>
                <a:lnTo>
                  <a:pt x="290" y="80"/>
                </a:lnTo>
                <a:lnTo>
                  <a:pt x="290" y="79"/>
                </a:lnTo>
                <a:lnTo>
                  <a:pt x="290" y="78"/>
                </a:lnTo>
                <a:lnTo>
                  <a:pt x="289" y="78"/>
                </a:lnTo>
                <a:lnTo>
                  <a:pt x="290" y="77"/>
                </a:lnTo>
                <a:lnTo>
                  <a:pt x="290" y="76"/>
                </a:lnTo>
                <a:lnTo>
                  <a:pt x="291" y="75"/>
                </a:lnTo>
                <a:lnTo>
                  <a:pt x="291" y="74"/>
                </a:lnTo>
                <a:lnTo>
                  <a:pt x="291" y="73"/>
                </a:lnTo>
                <a:lnTo>
                  <a:pt x="292" y="73"/>
                </a:lnTo>
                <a:lnTo>
                  <a:pt x="293" y="72"/>
                </a:lnTo>
                <a:lnTo>
                  <a:pt x="292" y="71"/>
                </a:lnTo>
                <a:lnTo>
                  <a:pt x="293" y="70"/>
                </a:lnTo>
                <a:lnTo>
                  <a:pt x="294" y="69"/>
                </a:lnTo>
                <a:lnTo>
                  <a:pt x="294" y="66"/>
                </a:lnTo>
                <a:lnTo>
                  <a:pt x="295" y="66"/>
                </a:lnTo>
                <a:lnTo>
                  <a:pt x="296" y="66"/>
                </a:lnTo>
                <a:lnTo>
                  <a:pt x="297" y="66"/>
                </a:lnTo>
                <a:lnTo>
                  <a:pt x="297" y="67"/>
                </a:lnTo>
                <a:lnTo>
                  <a:pt x="298" y="68"/>
                </a:lnTo>
                <a:lnTo>
                  <a:pt x="299" y="68"/>
                </a:lnTo>
                <a:lnTo>
                  <a:pt x="300" y="67"/>
                </a:lnTo>
                <a:lnTo>
                  <a:pt x="300" y="66"/>
                </a:lnTo>
                <a:lnTo>
                  <a:pt x="301" y="65"/>
                </a:lnTo>
                <a:lnTo>
                  <a:pt x="301" y="64"/>
                </a:lnTo>
                <a:lnTo>
                  <a:pt x="301" y="63"/>
                </a:lnTo>
                <a:lnTo>
                  <a:pt x="299" y="63"/>
                </a:lnTo>
                <a:lnTo>
                  <a:pt x="299" y="62"/>
                </a:lnTo>
                <a:lnTo>
                  <a:pt x="299" y="61"/>
                </a:lnTo>
                <a:lnTo>
                  <a:pt x="299" y="60"/>
                </a:lnTo>
                <a:lnTo>
                  <a:pt x="297" y="58"/>
                </a:lnTo>
                <a:lnTo>
                  <a:pt x="296" y="57"/>
                </a:lnTo>
                <a:lnTo>
                  <a:pt x="295" y="56"/>
                </a:lnTo>
                <a:lnTo>
                  <a:pt x="296" y="55"/>
                </a:lnTo>
                <a:lnTo>
                  <a:pt x="297" y="54"/>
                </a:lnTo>
                <a:lnTo>
                  <a:pt x="299" y="52"/>
                </a:lnTo>
                <a:lnTo>
                  <a:pt x="299" y="51"/>
                </a:lnTo>
                <a:lnTo>
                  <a:pt x="299" y="50"/>
                </a:lnTo>
                <a:lnTo>
                  <a:pt x="298" y="49"/>
                </a:lnTo>
                <a:lnTo>
                  <a:pt x="296" y="49"/>
                </a:lnTo>
                <a:lnTo>
                  <a:pt x="295" y="49"/>
                </a:lnTo>
                <a:lnTo>
                  <a:pt x="295" y="47"/>
                </a:lnTo>
                <a:lnTo>
                  <a:pt x="296" y="47"/>
                </a:lnTo>
                <a:lnTo>
                  <a:pt x="297" y="46"/>
                </a:lnTo>
                <a:lnTo>
                  <a:pt x="298" y="45"/>
                </a:lnTo>
                <a:lnTo>
                  <a:pt x="299" y="44"/>
                </a:lnTo>
                <a:lnTo>
                  <a:pt x="299" y="43"/>
                </a:lnTo>
                <a:lnTo>
                  <a:pt x="298" y="41"/>
                </a:lnTo>
                <a:lnTo>
                  <a:pt x="298" y="40"/>
                </a:lnTo>
                <a:lnTo>
                  <a:pt x="299" y="39"/>
                </a:lnTo>
                <a:lnTo>
                  <a:pt x="300" y="38"/>
                </a:lnTo>
                <a:lnTo>
                  <a:pt x="302" y="39"/>
                </a:lnTo>
                <a:lnTo>
                  <a:pt x="303" y="38"/>
                </a:lnTo>
                <a:lnTo>
                  <a:pt x="303" y="37"/>
                </a:lnTo>
                <a:lnTo>
                  <a:pt x="304" y="36"/>
                </a:lnTo>
                <a:lnTo>
                  <a:pt x="305" y="35"/>
                </a:lnTo>
                <a:lnTo>
                  <a:pt x="306" y="35"/>
                </a:lnTo>
                <a:lnTo>
                  <a:pt x="307" y="35"/>
                </a:lnTo>
                <a:lnTo>
                  <a:pt x="309" y="35"/>
                </a:lnTo>
                <a:lnTo>
                  <a:pt x="311" y="36"/>
                </a:lnTo>
                <a:lnTo>
                  <a:pt x="313" y="38"/>
                </a:lnTo>
                <a:lnTo>
                  <a:pt x="314" y="39"/>
                </a:lnTo>
                <a:lnTo>
                  <a:pt x="315" y="39"/>
                </a:lnTo>
                <a:lnTo>
                  <a:pt x="316" y="39"/>
                </a:lnTo>
                <a:lnTo>
                  <a:pt x="316" y="38"/>
                </a:lnTo>
                <a:lnTo>
                  <a:pt x="317" y="37"/>
                </a:lnTo>
                <a:lnTo>
                  <a:pt x="318" y="36"/>
                </a:lnTo>
                <a:lnTo>
                  <a:pt x="318" y="35"/>
                </a:lnTo>
                <a:lnTo>
                  <a:pt x="319" y="32"/>
                </a:lnTo>
                <a:lnTo>
                  <a:pt x="322" y="30"/>
                </a:lnTo>
                <a:lnTo>
                  <a:pt x="321" y="29"/>
                </a:lnTo>
                <a:lnTo>
                  <a:pt x="320" y="28"/>
                </a:lnTo>
                <a:lnTo>
                  <a:pt x="319" y="26"/>
                </a:lnTo>
                <a:lnTo>
                  <a:pt x="319" y="25"/>
                </a:lnTo>
                <a:lnTo>
                  <a:pt x="320" y="24"/>
                </a:lnTo>
                <a:lnTo>
                  <a:pt x="321" y="23"/>
                </a:lnTo>
                <a:lnTo>
                  <a:pt x="322" y="22"/>
                </a:lnTo>
                <a:lnTo>
                  <a:pt x="325" y="21"/>
                </a:lnTo>
                <a:lnTo>
                  <a:pt x="326" y="19"/>
                </a:lnTo>
                <a:lnTo>
                  <a:pt x="326" y="18"/>
                </a:lnTo>
                <a:lnTo>
                  <a:pt x="327" y="17"/>
                </a:lnTo>
                <a:lnTo>
                  <a:pt x="328" y="14"/>
                </a:lnTo>
                <a:lnTo>
                  <a:pt x="327" y="13"/>
                </a:lnTo>
                <a:lnTo>
                  <a:pt x="328" y="12"/>
                </a:lnTo>
                <a:lnTo>
                  <a:pt x="329" y="11"/>
                </a:lnTo>
                <a:lnTo>
                  <a:pt x="330" y="10"/>
                </a:lnTo>
                <a:lnTo>
                  <a:pt x="330" y="9"/>
                </a:lnTo>
                <a:lnTo>
                  <a:pt x="332" y="8"/>
                </a:lnTo>
                <a:lnTo>
                  <a:pt x="332" y="7"/>
                </a:lnTo>
                <a:lnTo>
                  <a:pt x="332" y="5"/>
                </a:lnTo>
                <a:lnTo>
                  <a:pt x="332" y="4"/>
                </a:lnTo>
                <a:lnTo>
                  <a:pt x="332" y="3"/>
                </a:lnTo>
                <a:lnTo>
                  <a:pt x="332" y="2"/>
                </a:lnTo>
                <a:lnTo>
                  <a:pt x="332" y="0"/>
                </a:lnTo>
                <a:lnTo>
                  <a:pt x="345" y="1"/>
                </a:lnTo>
                <a:lnTo>
                  <a:pt x="386" y="0"/>
                </a:lnTo>
                <a:lnTo>
                  <a:pt x="412" y="0"/>
                </a:lnTo>
                <a:lnTo>
                  <a:pt x="413" y="0"/>
                </a:lnTo>
                <a:lnTo>
                  <a:pt x="414" y="1"/>
                </a:lnTo>
                <a:lnTo>
                  <a:pt x="415" y="2"/>
                </a:lnTo>
                <a:lnTo>
                  <a:pt x="416" y="2"/>
                </a:lnTo>
                <a:lnTo>
                  <a:pt x="417" y="4"/>
                </a:lnTo>
                <a:lnTo>
                  <a:pt x="418" y="4"/>
                </a:lnTo>
                <a:lnTo>
                  <a:pt x="418" y="5"/>
                </a:lnTo>
                <a:lnTo>
                  <a:pt x="419" y="5"/>
                </a:lnTo>
                <a:lnTo>
                  <a:pt x="420" y="5"/>
                </a:lnTo>
                <a:lnTo>
                  <a:pt x="421" y="5"/>
                </a:lnTo>
                <a:lnTo>
                  <a:pt x="421" y="6"/>
                </a:lnTo>
                <a:lnTo>
                  <a:pt x="422" y="6"/>
                </a:lnTo>
                <a:lnTo>
                  <a:pt x="423" y="6"/>
                </a:lnTo>
                <a:lnTo>
                  <a:pt x="424" y="6"/>
                </a:lnTo>
                <a:lnTo>
                  <a:pt x="424" y="7"/>
                </a:lnTo>
                <a:lnTo>
                  <a:pt x="425" y="7"/>
                </a:lnTo>
                <a:lnTo>
                  <a:pt x="426" y="7"/>
                </a:lnTo>
                <a:lnTo>
                  <a:pt x="427" y="9"/>
                </a:lnTo>
                <a:lnTo>
                  <a:pt x="428" y="10"/>
                </a:lnTo>
                <a:lnTo>
                  <a:pt x="429" y="11"/>
                </a:lnTo>
                <a:lnTo>
                  <a:pt x="430" y="11"/>
                </a:lnTo>
                <a:lnTo>
                  <a:pt x="431" y="12"/>
                </a:lnTo>
                <a:lnTo>
                  <a:pt x="431" y="13"/>
                </a:lnTo>
                <a:lnTo>
                  <a:pt x="432" y="13"/>
                </a:lnTo>
                <a:lnTo>
                  <a:pt x="432" y="14"/>
                </a:lnTo>
                <a:lnTo>
                  <a:pt x="431" y="14"/>
                </a:lnTo>
                <a:lnTo>
                  <a:pt x="432" y="15"/>
                </a:lnTo>
                <a:lnTo>
                  <a:pt x="432" y="16"/>
                </a:lnTo>
                <a:lnTo>
                  <a:pt x="433" y="16"/>
                </a:lnTo>
                <a:lnTo>
                  <a:pt x="433" y="17"/>
                </a:lnTo>
                <a:lnTo>
                  <a:pt x="432" y="18"/>
                </a:lnTo>
                <a:lnTo>
                  <a:pt x="432" y="19"/>
                </a:lnTo>
                <a:lnTo>
                  <a:pt x="431" y="20"/>
                </a:lnTo>
                <a:lnTo>
                  <a:pt x="432" y="21"/>
                </a:lnTo>
                <a:lnTo>
                  <a:pt x="432" y="22"/>
                </a:lnTo>
                <a:lnTo>
                  <a:pt x="433" y="22"/>
                </a:lnTo>
                <a:lnTo>
                  <a:pt x="434" y="23"/>
                </a:lnTo>
                <a:lnTo>
                  <a:pt x="435" y="25"/>
                </a:lnTo>
                <a:lnTo>
                  <a:pt x="435" y="26"/>
                </a:lnTo>
                <a:lnTo>
                  <a:pt x="435" y="27"/>
                </a:lnTo>
                <a:lnTo>
                  <a:pt x="436" y="27"/>
                </a:lnTo>
                <a:lnTo>
                  <a:pt x="437" y="28"/>
                </a:lnTo>
                <a:lnTo>
                  <a:pt x="438" y="28"/>
                </a:lnTo>
                <a:lnTo>
                  <a:pt x="439" y="29"/>
                </a:lnTo>
                <a:lnTo>
                  <a:pt x="440" y="30"/>
                </a:lnTo>
                <a:lnTo>
                  <a:pt x="441" y="31"/>
                </a:lnTo>
                <a:lnTo>
                  <a:pt x="442" y="31"/>
                </a:lnTo>
                <a:lnTo>
                  <a:pt x="442" y="30"/>
                </a:lnTo>
                <a:lnTo>
                  <a:pt x="443" y="31"/>
                </a:lnTo>
                <a:lnTo>
                  <a:pt x="444" y="32"/>
                </a:lnTo>
                <a:lnTo>
                  <a:pt x="445" y="32"/>
                </a:lnTo>
                <a:lnTo>
                  <a:pt x="445" y="33"/>
                </a:lnTo>
                <a:lnTo>
                  <a:pt x="445" y="34"/>
                </a:lnTo>
                <a:lnTo>
                  <a:pt x="445" y="35"/>
                </a:lnTo>
                <a:lnTo>
                  <a:pt x="445" y="36"/>
                </a:lnTo>
                <a:lnTo>
                  <a:pt x="446" y="38"/>
                </a:lnTo>
                <a:lnTo>
                  <a:pt x="446" y="39"/>
                </a:lnTo>
                <a:lnTo>
                  <a:pt x="447" y="39"/>
                </a:lnTo>
                <a:lnTo>
                  <a:pt x="448" y="41"/>
                </a:lnTo>
                <a:lnTo>
                  <a:pt x="449" y="41"/>
                </a:lnTo>
                <a:lnTo>
                  <a:pt x="449" y="42"/>
                </a:lnTo>
                <a:lnTo>
                  <a:pt x="451" y="41"/>
                </a:lnTo>
                <a:lnTo>
                  <a:pt x="451" y="40"/>
                </a:lnTo>
                <a:lnTo>
                  <a:pt x="452" y="40"/>
                </a:lnTo>
                <a:lnTo>
                  <a:pt x="453" y="40"/>
                </a:lnTo>
                <a:lnTo>
                  <a:pt x="454" y="38"/>
                </a:lnTo>
                <a:lnTo>
                  <a:pt x="455" y="37"/>
                </a:lnTo>
                <a:lnTo>
                  <a:pt x="456" y="38"/>
                </a:lnTo>
                <a:lnTo>
                  <a:pt x="457" y="40"/>
                </a:lnTo>
                <a:lnTo>
                  <a:pt x="458" y="40"/>
                </a:lnTo>
                <a:lnTo>
                  <a:pt x="459" y="41"/>
                </a:lnTo>
                <a:lnTo>
                  <a:pt x="460" y="41"/>
                </a:lnTo>
                <a:lnTo>
                  <a:pt x="461" y="41"/>
                </a:lnTo>
                <a:lnTo>
                  <a:pt x="462" y="41"/>
                </a:lnTo>
                <a:lnTo>
                  <a:pt x="463" y="41"/>
                </a:lnTo>
                <a:lnTo>
                  <a:pt x="464" y="41"/>
                </a:lnTo>
                <a:lnTo>
                  <a:pt x="465" y="42"/>
                </a:lnTo>
                <a:lnTo>
                  <a:pt x="466" y="43"/>
                </a:lnTo>
                <a:lnTo>
                  <a:pt x="466" y="44"/>
                </a:lnTo>
                <a:lnTo>
                  <a:pt x="466" y="46"/>
                </a:lnTo>
                <a:lnTo>
                  <a:pt x="465" y="48"/>
                </a:lnTo>
                <a:lnTo>
                  <a:pt x="465" y="49"/>
                </a:lnTo>
                <a:lnTo>
                  <a:pt x="466" y="52"/>
                </a:lnTo>
                <a:lnTo>
                  <a:pt x="466" y="53"/>
                </a:lnTo>
                <a:lnTo>
                  <a:pt x="466" y="54"/>
                </a:lnTo>
                <a:lnTo>
                  <a:pt x="466" y="55"/>
                </a:lnTo>
                <a:lnTo>
                  <a:pt x="467" y="56"/>
                </a:lnTo>
                <a:lnTo>
                  <a:pt x="468" y="56"/>
                </a:lnTo>
                <a:lnTo>
                  <a:pt x="469" y="56"/>
                </a:lnTo>
                <a:lnTo>
                  <a:pt x="469" y="57"/>
                </a:lnTo>
                <a:lnTo>
                  <a:pt x="469" y="58"/>
                </a:lnTo>
                <a:lnTo>
                  <a:pt x="469" y="59"/>
                </a:lnTo>
                <a:lnTo>
                  <a:pt x="470" y="61"/>
                </a:lnTo>
                <a:lnTo>
                  <a:pt x="470" y="62"/>
                </a:lnTo>
                <a:lnTo>
                  <a:pt x="469" y="62"/>
                </a:lnTo>
                <a:lnTo>
                  <a:pt x="468" y="63"/>
                </a:lnTo>
                <a:lnTo>
                  <a:pt x="468" y="64"/>
                </a:lnTo>
                <a:lnTo>
                  <a:pt x="468" y="65"/>
                </a:lnTo>
                <a:lnTo>
                  <a:pt x="469" y="66"/>
                </a:lnTo>
                <a:lnTo>
                  <a:pt x="471" y="67"/>
                </a:lnTo>
                <a:lnTo>
                  <a:pt x="472" y="67"/>
                </a:lnTo>
                <a:lnTo>
                  <a:pt x="474" y="69"/>
                </a:lnTo>
                <a:lnTo>
                  <a:pt x="475" y="69"/>
                </a:lnTo>
                <a:lnTo>
                  <a:pt x="475" y="68"/>
                </a:lnTo>
                <a:lnTo>
                  <a:pt x="474" y="67"/>
                </a:lnTo>
                <a:lnTo>
                  <a:pt x="474" y="66"/>
                </a:lnTo>
                <a:lnTo>
                  <a:pt x="473" y="65"/>
                </a:lnTo>
                <a:lnTo>
                  <a:pt x="473" y="64"/>
                </a:lnTo>
                <a:lnTo>
                  <a:pt x="474" y="64"/>
                </a:lnTo>
                <a:lnTo>
                  <a:pt x="475" y="63"/>
                </a:lnTo>
                <a:lnTo>
                  <a:pt x="476" y="62"/>
                </a:lnTo>
                <a:lnTo>
                  <a:pt x="478" y="62"/>
                </a:lnTo>
                <a:lnTo>
                  <a:pt x="479" y="62"/>
                </a:lnTo>
                <a:lnTo>
                  <a:pt x="480" y="63"/>
                </a:lnTo>
                <a:lnTo>
                  <a:pt x="480" y="64"/>
                </a:lnTo>
                <a:lnTo>
                  <a:pt x="482" y="64"/>
                </a:lnTo>
                <a:lnTo>
                  <a:pt x="483" y="64"/>
                </a:lnTo>
                <a:lnTo>
                  <a:pt x="484" y="64"/>
                </a:lnTo>
                <a:lnTo>
                  <a:pt x="485" y="64"/>
                </a:lnTo>
                <a:lnTo>
                  <a:pt x="486" y="67"/>
                </a:lnTo>
                <a:lnTo>
                  <a:pt x="486" y="68"/>
                </a:lnTo>
                <a:lnTo>
                  <a:pt x="484" y="68"/>
                </a:lnTo>
                <a:lnTo>
                  <a:pt x="483" y="69"/>
                </a:lnTo>
                <a:lnTo>
                  <a:pt x="484" y="70"/>
                </a:lnTo>
                <a:lnTo>
                  <a:pt x="485" y="71"/>
                </a:lnTo>
                <a:lnTo>
                  <a:pt x="486" y="71"/>
                </a:lnTo>
                <a:lnTo>
                  <a:pt x="487" y="73"/>
                </a:lnTo>
                <a:lnTo>
                  <a:pt x="487" y="74"/>
                </a:lnTo>
                <a:lnTo>
                  <a:pt x="486" y="74"/>
                </a:lnTo>
                <a:lnTo>
                  <a:pt x="487" y="75"/>
                </a:lnTo>
                <a:lnTo>
                  <a:pt x="488" y="76"/>
                </a:lnTo>
                <a:lnTo>
                  <a:pt x="489" y="77"/>
                </a:lnTo>
                <a:lnTo>
                  <a:pt x="488" y="78"/>
                </a:lnTo>
                <a:lnTo>
                  <a:pt x="488" y="79"/>
                </a:lnTo>
                <a:lnTo>
                  <a:pt x="491" y="85"/>
                </a:lnTo>
                <a:lnTo>
                  <a:pt x="491" y="86"/>
                </a:lnTo>
                <a:lnTo>
                  <a:pt x="493" y="86"/>
                </a:lnTo>
                <a:lnTo>
                  <a:pt x="494" y="86"/>
                </a:lnTo>
                <a:lnTo>
                  <a:pt x="495" y="86"/>
                </a:lnTo>
                <a:lnTo>
                  <a:pt x="496" y="86"/>
                </a:lnTo>
                <a:lnTo>
                  <a:pt x="497" y="85"/>
                </a:lnTo>
                <a:lnTo>
                  <a:pt x="499" y="85"/>
                </a:lnTo>
                <a:lnTo>
                  <a:pt x="500" y="85"/>
                </a:lnTo>
                <a:lnTo>
                  <a:pt x="501" y="85"/>
                </a:lnTo>
                <a:lnTo>
                  <a:pt x="502" y="86"/>
                </a:lnTo>
                <a:lnTo>
                  <a:pt x="502" y="88"/>
                </a:lnTo>
                <a:lnTo>
                  <a:pt x="503" y="88"/>
                </a:lnTo>
                <a:lnTo>
                  <a:pt x="504" y="89"/>
                </a:lnTo>
                <a:lnTo>
                  <a:pt x="505" y="90"/>
                </a:lnTo>
                <a:lnTo>
                  <a:pt x="506" y="92"/>
                </a:lnTo>
                <a:lnTo>
                  <a:pt x="506" y="93"/>
                </a:lnTo>
                <a:lnTo>
                  <a:pt x="506" y="94"/>
                </a:lnTo>
                <a:lnTo>
                  <a:pt x="507" y="93"/>
                </a:lnTo>
                <a:lnTo>
                  <a:pt x="508" y="93"/>
                </a:lnTo>
                <a:lnTo>
                  <a:pt x="509" y="93"/>
                </a:lnTo>
                <a:lnTo>
                  <a:pt x="510" y="94"/>
                </a:lnTo>
                <a:lnTo>
                  <a:pt x="511" y="94"/>
                </a:lnTo>
                <a:lnTo>
                  <a:pt x="512" y="94"/>
                </a:lnTo>
                <a:lnTo>
                  <a:pt x="513" y="93"/>
                </a:lnTo>
                <a:lnTo>
                  <a:pt x="514" y="93"/>
                </a:lnTo>
                <a:lnTo>
                  <a:pt x="515" y="93"/>
                </a:lnTo>
                <a:lnTo>
                  <a:pt x="515" y="92"/>
                </a:lnTo>
                <a:lnTo>
                  <a:pt x="517" y="92"/>
                </a:lnTo>
                <a:lnTo>
                  <a:pt x="518" y="91"/>
                </a:lnTo>
                <a:lnTo>
                  <a:pt x="519" y="91"/>
                </a:lnTo>
                <a:lnTo>
                  <a:pt x="519" y="89"/>
                </a:lnTo>
                <a:lnTo>
                  <a:pt x="519" y="88"/>
                </a:lnTo>
                <a:lnTo>
                  <a:pt x="520" y="87"/>
                </a:lnTo>
                <a:lnTo>
                  <a:pt x="519" y="86"/>
                </a:lnTo>
                <a:lnTo>
                  <a:pt x="520" y="85"/>
                </a:lnTo>
                <a:lnTo>
                  <a:pt x="520" y="84"/>
                </a:lnTo>
                <a:lnTo>
                  <a:pt x="521" y="84"/>
                </a:lnTo>
                <a:lnTo>
                  <a:pt x="521" y="83"/>
                </a:lnTo>
                <a:lnTo>
                  <a:pt x="521" y="81"/>
                </a:lnTo>
                <a:lnTo>
                  <a:pt x="521" y="80"/>
                </a:lnTo>
                <a:lnTo>
                  <a:pt x="521" y="79"/>
                </a:lnTo>
                <a:lnTo>
                  <a:pt x="522" y="78"/>
                </a:lnTo>
                <a:lnTo>
                  <a:pt x="523" y="78"/>
                </a:lnTo>
                <a:lnTo>
                  <a:pt x="524" y="79"/>
                </a:lnTo>
                <a:lnTo>
                  <a:pt x="525" y="80"/>
                </a:lnTo>
                <a:lnTo>
                  <a:pt x="527" y="79"/>
                </a:lnTo>
                <a:lnTo>
                  <a:pt x="528" y="80"/>
                </a:lnTo>
                <a:lnTo>
                  <a:pt x="529" y="79"/>
                </a:lnTo>
                <a:lnTo>
                  <a:pt x="530" y="79"/>
                </a:lnTo>
                <a:lnTo>
                  <a:pt x="530" y="78"/>
                </a:lnTo>
                <a:lnTo>
                  <a:pt x="531" y="77"/>
                </a:lnTo>
                <a:lnTo>
                  <a:pt x="532" y="76"/>
                </a:lnTo>
                <a:lnTo>
                  <a:pt x="532" y="75"/>
                </a:lnTo>
                <a:lnTo>
                  <a:pt x="532" y="74"/>
                </a:lnTo>
                <a:lnTo>
                  <a:pt x="533" y="74"/>
                </a:lnTo>
                <a:lnTo>
                  <a:pt x="535" y="73"/>
                </a:lnTo>
                <a:lnTo>
                  <a:pt x="535" y="75"/>
                </a:lnTo>
                <a:lnTo>
                  <a:pt x="536" y="75"/>
                </a:lnTo>
                <a:lnTo>
                  <a:pt x="537" y="75"/>
                </a:lnTo>
                <a:lnTo>
                  <a:pt x="539" y="75"/>
                </a:lnTo>
                <a:lnTo>
                  <a:pt x="540" y="75"/>
                </a:lnTo>
                <a:lnTo>
                  <a:pt x="542" y="76"/>
                </a:lnTo>
                <a:lnTo>
                  <a:pt x="542" y="77"/>
                </a:lnTo>
                <a:lnTo>
                  <a:pt x="543" y="76"/>
                </a:lnTo>
                <a:lnTo>
                  <a:pt x="544" y="77"/>
                </a:lnTo>
                <a:lnTo>
                  <a:pt x="544" y="78"/>
                </a:lnTo>
                <a:lnTo>
                  <a:pt x="544" y="80"/>
                </a:lnTo>
                <a:lnTo>
                  <a:pt x="544" y="81"/>
                </a:lnTo>
                <a:lnTo>
                  <a:pt x="545" y="82"/>
                </a:lnTo>
                <a:lnTo>
                  <a:pt x="546" y="84"/>
                </a:lnTo>
                <a:lnTo>
                  <a:pt x="546" y="85"/>
                </a:lnTo>
                <a:lnTo>
                  <a:pt x="548" y="84"/>
                </a:lnTo>
                <a:lnTo>
                  <a:pt x="549" y="85"/>
                </a:lnTo>
                <a:lnTo>
                  <a:pt x="550" y="85"/>
                </a:lnTo>
                <a:lnTo>
                  <a:pt x="551" y="86"/>
                </a:lnTo>
                <a:lnTo>
                  <a:pt x="552" y="86"/>
                </a:lnTo>
                <a:lnTo>
                  <a:pt x="553" y="87"/>
                </a:lnTo>
                <a:lnTo>
                  <a:pt x="554" y="87"/>
                </a:lnTo>
                <a:lnTo>
                  <a:pt x="555" y="87"/>
                </a:lnTo>
                <a:lnTo>
                  <a:pt x="555" y="88"/>
                </a:lnTo>
                <a:lnTo>
                  <a:pt x="556" y="89"/>
                </a:lnTo>
                <a:lnTo>
                  <a:pt x="556" y="90"/>
                </a:lnTo>
                <a:lnTo>
                  <a:pt x="556" y="91"/>
                </a:lnTo>
                <a:lnTo>
                  <a:pt x="556" y="92"/>
                </a:lnTo>
                <a:lnTo>
                  <a:pt x="557" y="93"/>
                </a:lnTo>
                <a:lnTo>
                  <a:pt x="558" y="93"/>
                </a:lnTo>
                <a:lnTo>
                  <a:pt x="558" y="94"/>
                </a:lnTo>
                <a:lnTo>
                  <a:pt x="559" y="96"/>
                </a:lnTo>
                <a:lnTo>
                  <a:pt x="560" y="97"/>
                </a:lnTo>
                <a:lnTo>
                  <a:pt x="561" y="97"/>
                </a:lnTo>
                <a:lnTo>
                  <a:pt x="560" y="99"/>
                </a:lnTo>
                <a:lnTo>
                  <a:pt x="559" y="99"/>
                </a:lnTo>
                <a:lnTo>
                  <a:pt x="558" y="100"/>
                </a:lnTo>
                <a:lnTo>
                  <a:pt x="558" y="101"/>
                </a:lnTo>
                <a:lnTo>
                  <a:pt x="557" y="102"/>
                </a:lnTo>
                <a:lnTo>
                  <a:pt x="556" y="103"/>
                </a:lnTo>
                <a:lnTo>
                  <a:pt x="556" y="104"/>
                </a:lnTo>
                <a:lnTo>
                  <a:pt x="556" y="105"/>
                </a:lnTo>
                <a:lnTo>
                  <a:pt x="555" y="106"/>
                </a:lnTo>
                <a:lnTo>
                  <a:pt x="555" y="107"/>
                </a:lnTo>
                <a:lnTo>
                  <a:pt x="555" y="108"/>
                </a:lnTo>
                <a:lnTo>
                  <a:pt x="554" y="110"/>
                </a:lnTo>
                <a:lnTo>
                  <a:pt x="554" y="111"/>
                </a:lnTo>
                <a:lnTo>
                  <a:pt x="553" y="111"/>
                </a:lnTo>
                <a:lnTo>
                  <a:pt x="553" y="112"/>
                </a:lnTo>
                <a:lnTo>
                  <a:pt x="553" y="113"/>
                </a:lnTo>
                <a:lnTo>
                  <a:pt x="552" y="115"/>
                </a:lnTo>
                <a:lnTo>
                  <a:pt x="552" y="116"/>
                </a:lnTo>
                <a:lnTo>
                  <a:pt x="552" y="117"/>
                </a:lnTo>
                <a:lnTo>
                  <a:pt x="551" y="118"/>
                </a:lnTo>
                <a:lnTo>
                  <a:pt x="552" y="120"/>
                </a:lnTo>
                <a:lnTo>
                  <a:pt x="552" y="121"/>
                </a:lnTo>
                <a:lnTo>
                  <a:pt x="553" y="121"/>
                </a:lnTo>
                <a:lnTo>
                  <a:pt x="553" y="122"/>
                </a:lnTo>
                <a:lnTo>
                  <a:pt x="554" y="123"/>
                </a:lnTo>
                <a:lnTo>
                  <a:pt x="554" y="124"/>
                </a:lnTo>
                <a:lnTo>
                  <a:pt x="555" y="125"/>
                </a:lnTo>
                <a:lnTo>
                  <a:pt x="555" y="126"/>
                </a:lnTo>
                <a:lnTo>
                  <a:pt x="555" y="127"/>
                </a:lnTo>
                <a:lnTo>
                  <a:pt x="555" y="128"/>
                </a:lnTo>
                <a:lnTo>
                  <a:pt x="555" y="130"/>
                </a:lnTo>
                <a:lnTo>
                  <a:pt x="555" y="131"/>
                </a:lnTo>
                <a:lnTo>
                  <a:pt x="555" y="132"/>
                </a:lnTo>
                <a:lnTo>
                  <a:pt x="554" y="132"/>
                </a:lnTo>
                <a:lnTo>
                  <a:pt x="553" y="132"/>
                </a:lnTo>
                <a:lnTo>
                  <a:pt x="552" y="132"/>
                </a:lnTo>
                <a:lnTo>
                  <a:pt x="551" y="131"/>
                </a:lnTo>
                <a:lnTo>
                  <a:pt x="550" y="131"/>
                </a:lnTo>
                <a:lnTo>
                  <a:pt x="549" y="131"/>
                </a:lnTo>
                <a:lnTo>
                  <a:pt x="548" y="132"/>
                </a:lnTo>
                <a:lnTo>
                  <a:pt x="548" y="133"/>
                </a:lnTo>
                <a:lnTo>
                  <a:pt x="547" y="133"/>
                </a:lnTo>
                <a:lnTo>
                  <a:pt x="545" y="133"/>
                </a:lnTo>
                <a:lnTo>
                  <a:pt x="544" y="133"/>
                </a:lnTo>
                <a:lnTo>
                  <a:pt x="544" y="134"/>
                </a:lnTo>
                <a:lnTo>
                  <a:pt x="544" y="135"/>
                </a:lnTo>
                <a:lnTo>
                  <a:pt x="544" y="136"/>
                </a:lnTo>
                <a:lnTo>
                  <a:pt x="545" y="136"/>
                </a:lnTo>
                <a:lnTo>
                  <a:pt x="546" y="135"/>
                </a:lnTo>
                <a:lnTo>
                  <a:pt x="546" y="136"/>
                </a:lnTo>
                <a:lnTo>
                  <a:pt x="546" y="137"/>
                </a:lnTo>
                <a:lnTo>
                  <a:pt x="546" y="138"/>
                </a:lnTo>
                <a:lnTo>
                  <a:pt x="546" y="139"/>
                </a:lnTo>
                <a:lnTo>
                  <a:pt x="546" y="140"/>
                </a:lnTo>
                <a:lnTo>
                  <a:pt x="545" y="140"/>
                </a:lnTo>
                <a:lnTo>
                  <a:pt x="545" y="142"/>
                </a:lnTo>
                <a:lnTo>
                  <a:pt x="544" y="143"/>
                </a:lnTo>
                <a:lnTo>
                  <a:pt x="544" y="144"/>
                </a:lnTo>
                <a:lnTo>
                  <a:pt x="545" y="144"/>
                </a:lnTo>
                <a:lnTo>
                  <a:pt x="546" y="144"/>
                </a:lnTo>
                <a:lnTo>
                  <a:pt x="547" y="145"/>
                </a:lnTo>
                <a:lnTo>
                  <a:pt x="548" y="145"/>
                </a:lnTo>
                <a:lnTo>
                  <a:pt x="550" y="145"/>
                </a:lnTo>
                <a:lnTo>
                  <a:pt x="551" y="146"/>
                </a:lnTo>
                <a:lnTo>
                  <a:pt x="552" y="147"/>
                </a:lnTo>
                <a:lnTo>
                  <a:pt x="551" y="148"/>
                </a:lnTo>
                <a:lnTo>
                  <a:pt x="551" y="149"/>
                </a:lnTo>
                <a:lnTo>
                  <a:pt x="552" y="150"/>
                </a:lnTo>
                <a:lnTo>
                  <a:pt x="552" y="152"/>
                </a:lnTo>
                <a:lnTo>
                  <a:pt x="551" y="152"/>
                </a:lnTo>
                <a:lnTo>
                  <a:pt x="551" y="153"/>
                </a:lnTo>
                <a:lnTo>
                  <a:pt x="550" y="153"/>
                </a:lnTo>
                <a:lnTo>
                  <a:pt x="550" y="154"/>
                </a:lnTo>
                <a:lnTo>
                  <a:pt x="549" y="154"/>
                </a:lnTo>
                <a:lnTo>
                  <a:pt x="550" y="155"/>
                </a:lnTo>
                <a:lnTo>
                  <a:pt x="550" y="156"/>
                </a:lnTo>
                <a:lnTo>
                  <a:pt x="551" y="156"/>
                </a:lnTo>
                <a:lnTo>
                  <a:pt x="551" y="157"/>
                </a:lnTo>
                <a:lnTo>
                  <a:pt x="552" y="158"/>
                </a:lnTo>
                <a:lnTo>
                  <a:pt x="553" y="158"/>
                </a:lnTo>
                <a:lnTo>
                  <a:pt x="554" y="158"/>
                </a:lnTo>
                <a:lnTo>
                  <a:pt x="555" y="159"/>
                </a:lnTo>
                <a:lnTo>
                  <a:pt x="554" y="159"/>
                </a:lnTo>
                <a:lnTo>
                  <a:pt x="553" y="160"/>
                </a:lnTo>
                <a:lnTo>
                  <a:pt x="553" y="161"/>
                </a:lnTo>
                <a:lnTo>
                  <a:pt x="554" y="161"/>
                </a:lnTo>
                <a:lnTo>
                  <a:pt x="554" y="162"/>
                </a:lnTo>
                <a:lnTo>
                  <a:pt x="555" y="162"/>
                </a:lnTo>
                <a:lnTo>
                  <a:pt x="557" y="162"/>
                </a:lnTo>
                <a:lnTo>
                  <a:pt x="556" y="163"/>
                </a:lnTo>
                <a:lnTo>
                  <a:pt x="557" y="163"/>
                </a:lnTo>
                <a:lnTo>
                  <a:pt x="557" y="164"/>
                </a:lnTo>
                <a:lnTo>
                  <a:pt x="557" y="166"/>
                </a:lnTo>
                <a:lnTo>
                  <a:pt x="558" y="166"/>
                </a:lnTo>
                <a:lnTo>
                  <a:pt x="558" y="167"/>
                </a:lnTo>
                <a:lnTo>
                  <a:pt x="558" y="168"/>
                </a:lnTo>
                <a:lnTo>
                  <a:pt x="558" y="169"/>
                </a:lnTo>
                <a:lnTo>
                  <a:pt x="558" y="170"/>
                </a:lnTo>
                <a:lnTo>
                  <a:pt x="558" y="171"/>
                </a:lnTo>
                <a:lnTo>
                  <a:pt x="558" y="172"/>
                </a:lnTo>
                <a:lnTo>
                  <a:pt x="559" y="172"/>
                </a:lnTo>
                <a:lnTo>
                  <a:pt x="560" y="172"/>
                </a:lnTo>
                <a:lnTo>
                  <a:pt x="560" y="173"/>
                </a:lnTo>
                <a:lnTo>
                  <a:pt x="559" y="174"/>
                </a:lnTo>
                <a:lnTo>
                  <a:pt x="559" y="175"/>
                </a:lnTo>
                <a:lnTo>
                  <a:pt x="558" y="175"/>
                </a:lnTo>
                <a:lnTo>
                  <a:pt x="557" y="176"/>
                </a:lnTo>
                <a:lnTo>
                  <a:pt x="558" y="176"/>
                </a:lnTo>
                <a:lnTo>
                  <a:pt x="558" y="178"/>
                </a:lnTo>
                <a:lnTo>
                  <a:pt x="557" y="179"/>
                </a:lnTo>
                <a:lnTo>
                  <a:pt x="556" y="179"/>
                </a:lnTo>
                <a:lnTo>
                  <a:pt x="555" y="180"/>
                </a:lnTo>
                <a:lnTo>
                  <a:pt x="555" y="181"/>
                </a:lnTo>
                <a:lnTo>
                  <a:pt x="554" y="181"/>
                </a:lnTo>
                <a:lnTo>
                  <a:pt x="553" y="181"/>
                </a:lnTo>
                <a:lnTo>
                  <a:pt x="552" y="181"/>
                </a:lnTo>
                <a:lnTo>
                  <a:pt x="551" y="181"/>
                </a:lnTo>
                <a:lnTo>
                  <a:pt x="550" y="182"/>
                </a:lnTo>
                <a:lnTo>
                  <a:pt x="551" y="183"/>
                </a:lnTo>
                <a:lnTo>
                  <a:pt x="552" y="183"/>
                </a:lnTo>
                <a:lnTo>
                  <a:pt x="554" y="184"/>
                </a:lnTo>
                <a:lnTo>
                  <a:pt x="555" y="184"/>
                </a:lnTo>
                <a:lnTo>
                  <a:pt x="554" y="185"/>
                </a:lnTo>
                <a:lnTo>
                  <a:pt x="554" y="186"/>
                </a:lnTo>
                <a:lnTo>
                  <a:pt x="554" y="187"/>
                </a:lnTo>
                <a:lnTo>
                  <a:pt x="554" y="188"/>
                </a:lnTo>
                <a:lnTo>
                  <a:pt x="553" y="189"/>
                </a:lnTo>
                <a:lnTo>
                  <a:pt x="554" y="189"/>
                </a:lnTo>
                <a:lnTo>
                  <a:pt x="554" y="190"/>
                </a:lnTo>
                <a:lnTo>
                  <a:pt x="555" y="190"/>
                </a:lnTo>
                <a:lnTo>
                  <a:pt x="555" y="191"/>
                </a:lnTo>
                <a:lnTo>
                  <a:pt x="555" y="192"/>
                </a:lnTo>
                <a:lnTo>
                  <a:pt x="555" y="193"/>
                </a:lnTo>
                <a:lnTo>
                  <a:pt x="556" y="193"/>
                </a:lnTo>
                <a:lnTo>
                  <a:pt x="556" y="194"/>
                </a:lnTo>
                <a:lnTo>
                  <a:pt x="556" y="195"/>
                </a:lnTo>
                <a:lnTo>
                  <a:pt x="557" y="196"/>
                </a:lnTo>
                <a:lnTo>
                  <a:pt x="557" y="197"/>
                </a:lnTo>
                <a:lnTo>
                  <a:pt x="557" y="198"/>
                </a:lnTo>
                <a:lnTo>
                  <a:pt x="557" y="199"/>
                </a:lnTo>
                <a:lnTo>
                  <a:pt x="557" y="200"/>
                </a:lnTo>
                <a:lnTo>
                  <a:pt x="556" y="201"/>
                </a:lnTo>
                <a:lnTo>
                  <a:pt x="555" y="202"/>
                </a:lnTo>
                <a:lnTo>
                  <a:pt x="555" y="203"/>
                </a:lnTo>
                <a:lnTo>
                  <a:pt x="556" y="204"/>
                </a:lnTo>
                <a:lnTo>
                  <a:pt x="555" y="204"/>
                </a:lnTo>
                <a:lnTo>
                  <a:pt x="555" y="205"/>
                </a:lnTo>
                <a:lnTo>
                  <a:pt x="556" y="206"/>
                </a:lnTo>
                <a:lnTo>
                  <a:pt x="555" y="206"/>
                </a:lnTo>
                <a:lnTo>
                  <a:pt x="554" y="207"/>
                </a:lnTo>
                <a:lnTo>
                  <a:pt x="554" y="208"/>
                </a:lnTo>
                <a:lnTo>
                  <a:pt x="555" y="208"/>
                </a:lnTo>
                <a:lnTo>
                  <a:pt x="555" y="209"/>
                </a:lnTo>
                <a:lnTo>
                  <a:pt x="555" y="210"/>
                </a:lnTo>
                <a:lnTo>
                  <a:pt x="554" y="211"/>
                </a:lnTo>
                <a:lnTo>
                  <a:pt x="554" y="212"/>
                </a:lnTo>
                <a:lnTo>
                  <a:pt x="553" y="213"/>
                </a:lnTo>
                <a:lnTo>
                  <a:pt x="553" y="215"/>
                </a:lnTo>
                <a:lnTo>
                  <a:pt x="552" y="216"/>
                </a:lnTo>
                <a:lnTo>
                  <a:pt x="551" y="216"/>
                </a:lnTo>
                <a:lnTo>
                  <a:pt x="550" y="217"/>
                </a:lnTo>
                <a:lnTo>
                  <a:pt x="549" y="218"/>
                </a:lnTo>
                <a:lnTo>
                  <a:pt x="550" y="219"/>
                </a:lnTo>
                <a:lnTo>
                  <a:pt x="550" y="220"/>
                </a:lnTo>
                <a:lnTo>
                  <a:pt x="549" y="221"/>
                </a:lnTo>
                <a:lnTo>
                  <a:pt x="550" y="222"/>
                </a:lnTo>
                <a:lnTo>
                  <a:pt x="549" y="222"/>
                </a:lnTo>
                <a:lnTo>
                  <a:pt x="549" y="223"/>
                </a:lnTo>
                <a:lnTo>
                  <a:pt x="548" y="224"/>
                </a:lnTo>
                <a:lnTo>
                  <a:pt x="549" y="224"/>
                </a:lnTo>
                <a:lnTo>
                  <a:pt x="548" y="225"/>
                </a:lnTo>
                <a:lnTo>
                  <a:pt x="548" y="226"/>
                </a:lnTo>
                <a:lnTo>
                  <a:pt x="548" y="227"/>
                </a:lnTo>
                <a:lnTo>
                  <a:pt x="547" y="228"/>
                </a:lnTo>
                <a:lnTo>
                  <a:pt x="548" y="229"/>
                </a:lnTo>
                <a:lnTo>
                  <a:pt x="549" y="229"/>
                </a:lnTo>
                <a:lnTo>
                  <a:pt x="550" y="229"/>
                </a:lnTo>
                <a:lnTo>
                  <a:pt x="551" y="229"/>
                </a:lnTo>
                <a:lnTo>
                  <a:pt x="552" y="230"/>
                </a:lnTo>
                <a:lnTo>
                  <a:pt x="552" y="231"/>
                </a:lnTo>
                <a:lnTo>
                  <a:pt x="552" y="232"/>
                </a:lnTo>
                <a:lnTo>
                  <a:pt x="553" y="232"/>
                </a:lnTo>
                <a:lnTo>
                  <a:pt x="552" y="232"/>
                </a:lnTo>
                <a:lnTo>
                  <a:pt x="552" y="233"/>
                </a:lnTo>
                <a:lnTo>
                  <a:pt x="551" y="233"/>
                </a:lnTo>
                <a:lnTo>
                  <a:pt x="551" y="235"/>
                </a:lnTo>
                <a:lnTo>
                  <a:pt x="550" y="235"/>
                </a:lnTo>
                <a:lnTo>
                  <a:pt x="550" y="236"/>
                </a:lnTo>
                <a:lnTo>
                  <a:pt x="550" y="237"/>
                </a:lnTo>
                <a:lnTo>
                  <a:pt x="550" y="238"/>
                </a:lnTo>
                <a:lnTo>
                  <a:pt x="551" y="239"/>
                </a:lnTo>
                <a:lnTo>
                  <a:pt x="552" y="240"/>
                </a:lnTo>
                <a:lnTo>
                  <a:pt x="553" y="241"/>
                </a:lnTo>
                <a:lnTo>
                  <a:pt x="553" y="242"/>
                </a:lnTo>
                <a:lnTo>
                  <a:pt x="554" y="243"/>
                </a:lnTo>
                <a:lnTo>
                  <a:pt x="553" y="244"/>
                </a:lnTo>
                <a:lnTo>
                  <a:pt x="553" y="245"/>
                </a:lnTo>
                <a:lnTo>
                  <a:pt x="554" y="245"/>
                </a:lnTo>
                <a:lnTo>
                  <a:pt x="554" y="246"/>
                </a:lnTo>
                <a:lnTo>
                  <a:pt x="555" y="246"/>
                </a:lnTo>
                <a:lnTo>
                  <a:pt x="556" y="246"/>
                </a:lnTo>
                <a:lnTo>
                  <a:pt x="557" y="247"/>
                </a:lnTo>
                <a:lnTo>
                  <a:pt x="557" y="248"/>
                </a:lnTo>
                <a:lnTo>
                  <a:pt x="558" y="249"/>
                </a:lnTo>
                <a:lnTo>
                  <a:pt x="558" y="250"/>
                </a:lnTo>
                <a:lnTo>
                  <a:pt x="558" y="251"/>
                </a:lnTo>
                <a:lnTo>
                  <a:pt x="559" y="252"/>
                </a:lnTo>
                <a:lnTo>
                  <a:pt x="560" y="253"/>
                </a:lnTo>
                <a:lnTo>
                  <a:pt x="560" y="254"/>
                </a:lnTo>
                <a:lnTo>
                  <a:pt x="561" y="254"/>
                </a:lnTo>
                <a:lnTo>
                  <a:pt x="561" y="255"/>
                </a:lnTo>
                <a:lnTo>
                  <a:pt x="561" y="256"/>
                </a:lnTo>
                <a:lnTo>
                  <a:pt x="562" y="255"/>
                </a:lnTo>
                <a:lnTo>
                  <a:pt x="562" y="256"/>
                </a:lnTo>
                <a:lnTo>
                  <a:pt x="562" y="257"/>
                </a:lnTo>
                <a:lnTo>
                  <a:pt x="562" y="259"/>
                </a:lnTo>
                <a:lnTo>
                  <a:pt x="561" y="259"/>
                </a:lnTo>
                <a:lnTo>
                  <a:pt x="561" y="260"/>
                </a:lnTo>
                <a:lnTo>
                  <a:pt x="561" y="261"/>
                </a:lnTo>
                <a:lnTo>
                  <a:pt x="561" y="262"/>
                </a:lnTo>
                <a:lnTo>
                  <a:pt x="560" y="263"/>
                </a:lnTo>
                <a:lnTo>
                  <a:pt x="560" y="264"/>
                </a:lnTo>
                <a:lnTo>
                  <a:pt x="561" y="264"/>
                </a:lnTo>
                <a:lnTo>
                  <a:pt x="560" y="266"/>
                </a:lnTo>
                <a:lnTo>
                  <a:pt x="561" y="267"/>
                </a:lnTo>
                <a:lnTo>
                  <a:pt x="561" y="268"/>
                </a:lnTo>
                <a:lnTo>
                  <a:pt x="562" y="268"/>
                </a:lnTo>
                <a:lnTo>
                  <a:pt x="562" y="269"/>
                </a:lnTo>
                <a:lnTo>
                  <a:pt x="562" y="270"/>
                </a:lnTo>
                <a:lnTo>
                  <a:pt x="561" y="271"/>
                </a:lnTo>
                <a:lnTo>
                  <a:pt x="560" y="272"/>
                </a:lnTo>
                <a:lnTo>
                  <a:pt x="561" y="273"/>
                </a:lnTo>
                <a:lnTo>
                  <a:pt x="561" y="274"/>
                </a:lnTo>
                <a:lnTo>
                  <a:pt x="560" y="274"/>
                </a:lnTo>
                <a:lnTo>
                  <a:pt x="561" y="275"/>
                </a:lnTo>
                <a:lnTo>
                  <a:pt x="561" y="276"/>
                </a:lnTo>
                <a:lnTo>
                  <a:pt x="560" y="277"/>
                </a:lnTo>
                <a:lnTo>
                  <a:pt x="560" y="278"/>
                </a:lnTo>
                <a:lnTo>
                  <a:pt x="561" y="279"/>
                </a:lnTo>
                <a:lnTo>
                  <a:pt x="561" y="280"/>
                </a:lnTo>
                <a:lnTo>
                  <a:pt x="560" y="280"/>
                </a:lnTo>
                <a:lnTo>
                  <a:pt x="561" y="281"/>
                </a:lnTo>
                <a:lnTo>
                  <a:pt x="560" y="282"/>
                </a:lnTo>
                <a:lnTo>
                  <a:pt x="559" y="283"/>
                </a:lnTo>
                <a:lnTo>
                  <a:pt x="559" y="284"/>
                </a:lnTo>
                <a:lnTo>
                  <a:pt x="559" y="285"/>
                </a:lnTo>
                <a:lnTo>
                  <a:pt x="559" y="286"/>
                </a:lnTo>
                <a:lnTo>
                  <a:pt x="560" y="286"/>
                </a:lnTo>
                <a:lnTo>
                  <a:pt x="561" y="287"/>
                </a:lnTo>
                <a:lnTo>
                  <a:pt x="561" y="288"/>
                </a:lnTo>
                <a:lnTo>
                  <a:pt x="560" y="288"/>
                </a:lnTo>
                <a:lnTo>
                  <a:pt x="560" y="289"/>
                </a:lnTo>
                <a:lnTo>
                  <a:pt x="560" y="290"/>
                </a:lnTo>
                <a:lnTo>
                  <a:pt x="561" y="290"/>
                </a:lnTo>
                <a:lnTo>
                  <a:pt x="560" y="291"/>
                </a:lnTo>
                <a:lnTo>
                  <a:pt x="560" y="292"/>
                </a:lnTo>
                <a:lnTo>
                  <a:pt x="561" y="292"/>
                </a:lnTo>
                <a:lnTo>
                  <a:pt x="561" y="293"/>
                </a:lnTo>
                <a:lnTo>
                  <a:pt x="561" y="294"/>
                </a:lnTo>
                <a:lnTo>
                  <a:pt x="561" y="295"/>
                </a:lnTo>
                <a:lnTo>
                  <a:pt x="561" y="296"/>
                </a:lnTo>
                <a:lnTo>
                  <a:pt x="560" y="296"/>
                </a:lnTo>
                <a:lnTo>
                  <a:pt x="559" y="295"/>
                </a:lnTo>
                <a:lnTo>
                  <a:pt x="559" y="294"/>
                </a:lnTo>
                <a:lnTo>
                  <a:pt x="558" y="294"/>
                </a:lnTo>
                <a:lnTo>
                  <a:pt x="558" y="295"/>
                </a:lnTo>
                <a:lnTo>
                  <a:pt x="558" y="297"/>
                </a:lnTo>
                <a:lnTo>
                  <a:pt x="558" y="298"/>
                </a:lnTo>
                <a:lnTo>
                  <a:pt x="557" y="298"/>
                </a:lnTo>
                <a:lnTo>
                  <a:pt x="558" y="299"/>
                </a:lnTo>
                <a:lnTo>
                  <a:pt x="558" y="300"/>
                </a:lnTo>
                <a:lnTo>
                  <a:pt x="557" y="300"/>
                </a:lnTo>
                <a:lnTo>
                  <a:pt x="556" y="300"/>
                </a:lnTo>
                <a:lnTo>
                  <a:pt x="556" y="302"/>
                </a:lnTo>
                <a:lnTo>
                  <a:pt x="556" y="304"/>
                </a:lnTo>
                <a:lnTo>
                  <a:pt x="556" y="305"/>
                </a:lnTo>
                <a:lnTo>
                  <a:pt x="557" y="305"/>
                </a:lnTo>
                <a:lnTo>
                  <a:pt x="557" y="306"/>
                </a:lnTo>
                <a:lnTo>
                  <a:pt x="556" y="307"/>
                </a:lnTo>
                <a:lnTo>
                  <a:pt x="557" y="307"/>
                </a:lnTo>
                <a:lnTo>
                  <a:pt x="557" y="308"/>
                </a:lnTo>
                <a:lnTo>
                  <a:pt x="557" y="309"/>
                </a:lnTo>
                <a:lnTo>
                  <a:pt x="556" y="310"/>
                </a:lnTo>
                <a:lnTo>
                  <a:pt x="557" y="310"/>
                </a:lnTo>
                <a:lnTo>
                  <a:pt x="556" y="310"/>
                </a:lnTo>
                <a:lnTo>
                  <a:pt x="556" y="311"/>
                </a:lnTo>
                <a:lnTo>
                  <a:pt x="557" y="311"/>
                </a:lnTo>
                <a:lnTo>
                  <a:pt x="556" y="312"/>
                </a:lnTo>
                <a:lnTo>
                  <a:pt x="556" y="313"/>
                </a:lnTo>
                <a:lnTo>
                  <a:pt x="556" y="314"/>
                </a:lnTo>
                <a:lnTo>
                  <a:pt x="555" y="315"/>
                </a:lnTo>
                <a:lnTo>
                  <a:pt x="555" y="314"/>
                </a:lnTo>
                <a:lnTo>
                  <a:pt x="554" y="315"/>
                </a:lnTo>
                <a:lnTo>
                  <a:pt x="553" y="315"/>
                </a:lnTo>
                <a:lnTo>
                  <a:pt x="566" y="315"/>
                </a:lnTo>
                <a:lnTo>
                  <a:pt x="611" y="316"/>
                </a:lnTo>
                <a:lnTo>
                  <a:pt x="668" y="315"/>
                </a:lnTo>
                <a:lnTo>
                  <a:pt x="669" y="316"/>
                </a:lnTo>
                <a:lnTo>
                  <a:pt x="669" y="317"/>
                </a:lnTo>
                <a:lnTo>
                  <a:pt x="670" y="318"/>
                </a:lnTo>
                <a:lnTo>
                  <a:pt x="670" y="319"/>
                </a:lnTo>
                <a:lnTo>
                  <a:pt x="669" y="319"/>
                </a:lnTo>
                <a:lnTo>
                  <a:pt x="669" y="320"/>
                </a:lnTo>
                <a:lnTo>
                  <a:pt x="669" y="321"/>
                </a:lnTo>
                <a:lnTo>
                  <a:pt x="670" y="321"/>
                </a:lnTo>
                <a:lnTo>
                  <a:pt x="671" y="320"/>
                </a:lnTo>
                <a:lnTo>
                  <a:pt x="672" y="321"/>
                </a:lnTo>
                <a:lnTo>
                  <a:pt x="673" y="321"/>
                </a:lnTo>
                <a:lnTo>
                  <a:pt x="673" y="322"/>
                </a:lnTo>
                <a:lnTo>
                  <a:pt x="673" y="323"/>
                </a:lnTo>
                <a:lnTo>
                  <a:pt x="673" y="324"/>
                </a:lnTo>
                <a:lnTo>
                  <a:pt x="674" y="324"/>
                </a:lnTo>
                <a:lnTo>
                  <a:pt x="674" y="325"/>
                </a:lnTo>
                <a:lnTo>
                  <a:pt x="675" y="326"/>
                </a:lnTo>
                <a:lnTo>
                  <a:pt x="676" y="326"/>
                </a:lnTo>
                <a:lnTo>
                  <a:pt x="677" y="326"/>
                </a:lnTo>
                <a:lnTo>
                  <a:pt x="677" y="327"/>
                </a:lnTo>
                <a:lnTo>
                  <a:pt x="678" y="327"/>
                </a:lnTo>
                <a:lnTo>
                  <a:pt x="679" y="327"/>
                </a:lnTo>
                <a:lnTo>
                  <a:pt x="679" y="328"/>
                </a:lnTo>
                <a:lnTo>
                  <a:pt x="680" y="328"/>
                </a:lnTo>
                <a:lnTo>
                  <a:pt x="680" y="327"/>
                </a:lnTo>
                <a:lnTo>
                  <a:pt x="680" y="326"/>
                </a:lnTo>
                <a:lnTo>
                  <a:pt x="680" y="325"/>
                </a:lnTo>
                <a:lnTo>
                  <a:pt x="680" y="324"/>
                </a:lnTo>
                <a:lnTo>
                  <a:pt x="681" y="325"/>
                </a:lnTo>
                <a:lnTo>
                  <a:pt x="682" y="324"/>
                </a:lnTo>
                <a:lnTo>
                  <a:pt x="682" y="323"/>
                </a:lnTo>
                <a:lnTo>
                  <a:pt x="683" y="323"/>
                </a:lnTo>
                <a:lnTo>
                  <a:pt x="684" y="323"/>
                </a:lnTo>
                <a:lnTo>
                  <a:pt x="684" y="322"/>
                </a:lnTo>
                <a:lnTo>
                  <a:pt x="685" y="323"/>
                </a:lnTo>
                <a:lnTo>
                  <a:pt x="686" y="323"/>
                </a:lnTo>
                <a:lnTo>
                  <a:pt x="687" y="323"/>
                </a:lnTo>
                <a:lnTo>
                  <a:pt x="687" y="324"/>
                </a:lnTo>
                <a:lnTo>
                  <a:pt x="687" y="325"/>
                </a:lnTo>
                <a:lnTo>
                  <a:pt x="687" y="326"/>
                </a:lnTo>
                <a:lnTo>
                  <a:pt x="688" y="327"/>
                </a:lnTo>
                <a:lnTo>
                  <a:pt x="688" y="326"/>
                </a:lnTo>
                <a:lnTo>
                  <a:pt x="690" y="326"/>
                </a:lnTo>
                <a:lnTo>
                  <a:pt x="691" y="326"/>
                </a:lnTo>
                <a:lnTo>
                  <a:pt x="692" y="327"/>
                </a:lnTo>
                <a:lnTo>
                  <a:pt x="694" y="328"/>
                </a:lnTo>
                <a:lnTo>
                  <a:pt x="695" y="328"/>
                </a:lnTo>
                <a:lnTo>
                  <a:pt x="696" y="328"/>
                </a:lnTo>
                <a:lnTo>
                  <a:pt x="697" y="327"/>
                </a:lnTo>
                <a:lnTo>
                  <a:pt x="698" y="327"/>
                </a:lnTo>
                <a:lnTo>
                  <a:pt x="699" y="326"/>
                </a:lnTo>
                <a:lnTo>
                  <a:pt x="700" y="327"/>
                </a:lnTo>
                <a:lnTo>
                  <a:pt x="701" y="327"/>
                </a:lnTo>
                <a:lnTo>
                  <a:pt x="702" y="327"/>
                </a:lnTo>
                <a:lnTo>
                  <a:pt x="703" y="328"/>
                </a:lnTo>
                <a:lnTo>
                  <a:pt x="704" y="327"/>
                </a:lnTo>
                <a:lnTo>
                  <a:pt x="705" y="327"/>
                </a:lnTo>
                <a:lnTo>
                  <a:pt x="705" y="328"/>
                </a:lnTo>
                <a:lnTo>
                  <a:pt x="706" y="328"/>
                </a:lnTo>
                <a:lnTo>
                  <a:pt x="707" y="328"/>
                </a:lnTo>
                <a:lnTo>
                  <a:pt x="706" y="327"/>
                </a:lnTo>
                <a:lnTo>
                  <a:pt x="707" y="326"/>
                </a:lnTo>
                <a:lnTo>
                  <a:pt x="707" y="327"/>
                </a:lnTo>
                <a:lnTo>
                  <a:pt x="708" y="327"/>
                </a:lnTo>
                <a:lnTo>
                  <a:pt x="709" y="329"/>
                </a:lnTo>
                <a:lnTo>
                  <a:pt x="710" y="329"/>
                </a:lnTo>
                <a:lnTo>
                  <a:pt x="710" y="330"/>
                </a:lnTo>
                <a:lnTo>
                  <a:pt x="711" y="329"/>
                </a:lnTo>
                <a:lnTo>
                  <a:pt x="712" y="329"/>
                </a:lnTo>
                <a:lnTo>
                  <a:pt x="713" y="330"/>
                </a:lnTo>
                <a:lnTo>
                  <a:pt x="714" y="330"/>
                </a:lnTo>
                <a:lnTo>
                  <a:pt x="714" y="329"/>
                </a:lnTo>
                <a:lnTo>
                  <a:pt x="715" y="329"/>
                </a:lnTo>
                <a:lnTo>
                  <a:pt x="716" y="329"/>
                </a:lnTo>
                <a:lnTo>
                  <a:pt x="717" y="329"/>
                </a:lnTo>
                <a:lnTo>
                  <a:pt x="717" y="328"/>
                </a:lnTo>
                <a:lnTo>
                  <a:pt x="718" y="329"/>
                </a:lnTo>
                <a:lnTo>
                  <a:pt x="718" y="330"/>
                </a:lnTo>
                <a:lnTo>
                  <a:pt x="718" y="331"/>
                </a:lnTo>
                <a:lnTo>
                  <a:pt x="717" y="331"/>
                </a:lnTo>
                <a:lnTo>
                  <a:pt x="718" y="332"/>
                </a:lnTo>
                <a:lnTo>
                  <a:pt x="717" y="332"/>
                </a:lnTo>
                <a:lnTo>
                  <a:pt x="716" y="332"/>
                </a:lnTo>
                <a:lnTo>
                  <a:pt x="716" y="333"/>
                </a:lnTo>
                <a:lnTo>
                  <a:pt x="717" y="333"/>
                </a:lnTo>
                <a:lnTo>
                  <a:pt x="717" y="334"/>
                </a:lnTo>
                <a:lnTo>
                  <a:pt x="718" y="335"/>
                </a:lnTo>
                <a:lnTo>
                  <a:pt x="719" y="335"/>
                </a:lnTo>
                <a:lnTo>
                  <a:pt x="719" y="336"/>
                </a:lnTo>
                <a:lnTo>
                  <a:pt x="720" y="336"/>
                </a:lnTo>
                <a:lnTo>
                  <a:pt x="720" y="337"/>
                </a:lnTo>
                <a:lnTo>
                  <a:pt x="719" y="337"/>
                </a:lnTo>
                <a:lnTo>
                  <a:pt x="718" y="337"/>
                </a:lnTo>
                <a:lnTo>
                  <a:pt x="718" y="338"/>
                </a:lnTo>
                <a:lnTo>
                  <a:pt x="718" y="339"/>
                </a:lnTo>
                <a:lnTo>
                  <a:pt x="718" y="340"/>
                </a:lnTo>
                <a:lnTo>
                  <a:pt x="718" y="341"/>
                </a:lnTo>
                <a:lnTo>
                  <a:pt x="718" y="342"/>
                </a:lnTo>
                <a:lnTo>
                  <a:pt x="719" y="342"/>
                </a:lnTo>
                <a:lnTo>
                  <a:pt x="719" y="343"/>
                </a:lnTo>
                <a:lnTo>
                  <a:pt x="719" y="344"/>
                </a:lnTo>
                <a:lnTo>
                  <a:pt x="720" y="345"/>
                </a:lnTo>
                <a:lnTo>
                  <a:pt x="720" y="346"/>
                </a:lnTo>
                <a:lnTo>
                  <a:pt x="720" y="347"/>
                </a:lnTo>
                <a:lnTo>
                  <a:pt x="721" y="348"/>
                </a:lnTo>
                <a:lnTo>
                  <a:pt x="723" y="349"/>
                </a:lnTo>
                <a:lnTo>
                  <a:pt x="724" y="349"/>
                </a:lnTo>
                <a:lnTo>
                  <a:pt x="724" y="350"/>
                </a:lnTo>
                <a:lnTo>
                  <a:pt x="724" y="351"/>
                </a:lnTo>
                <a:lnTo>
                  <a:pt x="725" y="352"/>
                </a:lnTo>
                <a:lnTo>
                  <a:pt x="725" y="353"/>
                </a:lnTo>
                <a:lnTo>
                  <a:pt x="724" y="353"/>
                </a:lnTo>
                <a:lnTo>
                  <a:pt x="724" y="354"/>
                </a:lnTo>
                <a:lnTo>
                  <a:pt x="724" y="356"/>
                </a:lnTo>
                <a:lnTo>
                  <a:pt x="724" y="357"/>
                </a:lnTo>
                <a:lnTo>
                  <a:pt x="724" y="358"/>
                </a:lnTo>
                <a:lnTo>
                  <a:pt x="724" y="359"/>
                </a:lnTo>
                <a:lnTo>
                  <a:pt x="724" y="360"/>
                </a:lnTo>
                <a:lnTo>
                  <a:pt x="723" y="361"/>
                </a:lnTo>
                <a:lnTo>
                  <a:pt x="722" y="361"/>
                </a:lnTo>
                <a:lnTo>
                  <a:pt x="722" y="362"/>
                </a:lnTo>
                <a:lnTo>
                  <a:pt x="721" y="362"/>
                </a:lnTo>
                <a:lnTo>
                  <a:pt x="720" y="362"/>
                </a:lnTo>
                <a:lnTo>
                  <a:pt x="720" y="363"/>
                </a:lnTo>
                <a:lnTo>
                  <a:pt x="718" y="363"/>
                </a:lnTo>
                <a:lnTo>
                  <a:pt x="718" y="364"/>
                </a:lnTo>
                <a:lnTo>
                  <a:pt x="718" y="365"/>
                </a:lnTo>
                <a:lnTo>
                  <a:pt x="718" y="366"/>
                </a:lnTo>
                <a:lnTo>
                  <a:pt x="717" y="366"/>
                </a:lnTo>
                <a:lnTo>
                  <a:pt x="716" y="367"/>
                </a:lnTo>
                <a:lnTo>
                  <a:pt x="715" y="367"/>
                </a:lnTo>
                <a:lnTo>
                  <a:pt x="714" y="368"/>
                </a:lnTo>
                <a:lnTo>
                  <a:pt x="714" y="369"/>
                </a:lnTo>
                <a:lnTo>
                  <a:pt x="713" y="368"/>
                </a:lnTo>
                <a:lnTo>
                  <a:pt x="713" y="369"/>
                </a:lnTo>
                <a:lnTo>
                  <a:pt x="712" y="369"/>
                </a:lnTo>
                <a:lnTo>
                  <a:pt x="713" y="369"/>
                </a:lnTo>
                <a:lnTo>
                  <a:pt x="713" y="370"/>
                </a:lnTo>
                <a:lnTo>
                  <a:pt x="712" y="370"/>
                </a:lnTo>
                <a:lnTo>
                  <a:pt x="712" y="371"/>
                </a:lnTo>
                <a:lnTo>
                  <a:pt x="711" y="372"/>
                </a:lnTo>
                <a:lnTo>
                  <a:pt x="710" y="372"/>
                </a:lnTo>
                <a:lnTo>
                  <a:pt x="711" y="372"/>
                </a:lnTo>
                <a:lnTo>
                  <a:pt x="710" y="373"/>
                </a:lnTo>
                <a:lnTo>
                  <a:pt x="709" y="374"/>
                </a:lnTo>
                <a:lnTo>
                  <a:pt x="708" y="374"/>
                </a:lnTo>
                <a:lnTo>
                  <a:pt x="708" y="375"/>
                </a:lnTo>
                <a:lnTo>
                  <a:pt x="707" y="375"/>
                </a:lnTo>
                <a:lnTo>
                  <a:pt x="706" y="375"/>
                </a:lnTo>
                <a:lnTo>
                  <a:pt x="706" y="376"/>
                </a:lnTo>
                <a:lnTo>
                  <a:pt x="707" y="376"/>
                </a:lnTo>
                <a:lnTo>
                  <a:pt x="706" y="376"/>
                </a:lnTo>
                <a:lnTo>
                  <a:pt x="706" y="377"/>
                </a:lnTo>
                <a:lnTo>
                  <a:pt x="705" y="377"/>
                </a:lnTo>
                <a:lnTo>
                  <a:pt x="706" y="378"/>
                </a:lnTo>
                <a:lnTo>
                  <a:pt x="705" y="378"/>
                </a:lnTo>
                <a:lnTo>
                  <a:pt x="704" y="378"/>
                </a:lnTo>
                <a:lnTo>
                  <a:pt x="704" y="379"/>
                </a:lnTo>
                <a:lnTo>
                  <a:pt x="704" y="380"/>
                </a:lnTo>
                <a:lnTo>
                  <a:pt x="704" y="381"/>
                </a:lnTo>
                <a:lnTo>
                  <a:pt x="704" y="382"/>
                </a:lnTo>
                <a:lnTo>
                  <a:pt x="704" y="383"/>
                </a:lnTo>
                <a:lnTo>
                  <a:pt x="704" y="384"/>
                </a:lnTo>
                <a:lnTo>
                  <a:pt x="704" y="385"/>
                </a:lnTo>
                <a:lnTo>
                  <a:pt x="704" y="386"/>
                </a:lnTo>
                <a:lnTo>
                  <a:pt x="704" y="387"/>
                </a:lnTo>
                <a:lnTo>
                  <a:pt x="703" y="387"/>
                </a:lnTo>
                <a:lnTo>
                  <a:pt x="704" y="388"/>
                </a:lnTo>
                <a:lnTo>
                  <a:pt x="703" y="388"/>
                </a:lnTo>
                <a:lnTo>
                  <a:pt x="703" y="389"/>
                </a:lnTo>
                <a:lnTo>
                  <a:pt x="704" y="389"/>
                </a:lnTo>
                <a:lnTo>
                  <a:pt x="704" y="390"/>
                </a:lnTo>
                <a:lnTo>
                  <a:pt x="704" y="391"/>
                </a:lnTo>
                <a:lnTo>
                  <a:pt x="703" y="391"/>
                </a:lnTo>
                <a:lnTo>
                  <a:pt x="704" y="392"/>
                </a:lnTo>
                <a:lnTo>
                  <a:pt x="704" y="393"/>
                </a:lnTo>
                <a:lnTo>
                  <a:pt x="704" y="394"/>
                </a:lnTo>
                <a:lnTo>
                  <a:pt x="704" y="395"/>
                </a:lnTo>
                <a:lnTo>
                  <a:pt x="705" y="395"/>
                </a:lnTo>
                <a:lnTo>
                  <a:pt x="704" y="396"/>
                </a:lnTo>
                <a:lnTo>
                  <a:pt x="704" y="397"/>
                </a:lnTo>
                <a:lnTo>
                  <a:pt x="705" y="397"/>
                </a:lnTo>
                <a:lnTo>
                  <a:pt x="705" y="398"/>
                </a:lnTo>
                <a:lnTo>
                  <a:pt x="705" y="399"/>
                </a:lnTo>
                <a:lnTo>
                  <a:pt x="705" y="398"/>
                </a:lnTo>
                <a:lnTo>
                  <a:pt x="705" y="399"/>
                </a:lnTo>
                <a:lnTo>
                  <a:pt x="705" y="400"/>
                </a:lnTo>
                <a:lnTo>
                  <a:pt x="706" y="400"/>
                </a:lnTo>
                <a:lnTo>
                  <a:pt x="706" y="401"/>
                </a:lnTo>
                <a:lnTo>
                  <a:pt x="705" y="400"/>
                </a:lnTo>
                <a:lnTo>
                  <a:pt x="705" y="401"/>
                </a:lnTo>
                <a:lnTo>
                  <a:pt x="706" y="401"/>
                </a:lnTo>
                <a:lnTo>
                  <a:pt x="705" y="402"/>
                </a:lnTo>
                <a:lnTo>
                  <a:pt x="706" y="402"/>
                </a:lnTo>
                <a:lnTo>
                  <a:pt x="706" y="403"/>
                </a:lnTo>
                <a:lnTo>
                  <a:pt x="705" y="403"/>
                </a:lnTo>
                <a:lnTo>
                  <a:pt x="706" y="404"/>
                </a:lnTo>
                <a:lnTo>
                  <a:pt x="705" y="404"/>
                </a:lnTo>
                <a:lnTo>
                  <a:pt x="705" y="405"/>
                </a:lnTo>
                <a:lnTo>
                  <a:pt x="705" y="404"/>
                </a:lnTo>
                <a:lnTo>
                  <a:pt x="706" y="405"/>
                </a:lnTo>
                <a:lnTo>
                  <a:pt x="706" y="406"/>
                </a:lnTo>
                <a:lnTo>
                  <a:pt x="706" y="407"/>
                </a:lnTo>
                <a:lnTo>
                  <a:pt x="706" y="406"/>
                </a:lnTo>
                <a:lnTo>
                  <a:pt x="707" y="406"/>
                </a:lnTo>
                <a:lnTo>
                  <a:pt x="706" y="407"/>
                </a:lnTo>
                <a:lnTo>
                  <a:pt x="707" y="407"/>
                </a:lnTo>
                <a:lnTo>
                  <a:pt x="708" y="407"/>
                </a:lnTo>
                <a:lnTo>
                  <a:pt x="707" y="408"/>
                </a:lnTo>
                <a:lnTo>
                  <a:pt x="708" y="408"/>
                </a:lnTo>
                <a:lnTo>
                  <a:pt x="708" y="409"/>
                </a:lnTo>
                <a:lnTo>
                  <a:pt x="708" y="410"/>
                </a:lnTo>
                <a:lnTo>
                  <a:pt x="709" y="410"/>
                </a:lnTo>
                <a:lnTo>
                  <a:pt x="710" y="410"/>
                </a:lnTo>
                <a:lnTo>
                  <a:pt x="710" y="411"/>
                </a:lnTo>
                <a:lnTo>
                  <a:pt x="710" y="410"/>
                </a:lnTo>
                <a:lnTo>
                  <a:pt x="710" y="411"/>
                </a:lnTo>
                <a:lnTo>
                  <a:pt x="711" y="411"/>
                </a:lnTo>
                <a:lnTo>
                  <a:pt x="711" y="410"/>
                </a:lnTo>
                <a:lnTo>
                  <a:pt x="712" y="410"/>
                </a:lnTo>
                <a:lnTo>
                  <a:pt x="712" y="411"/>
                </a:lnTo>
                <a:lnTo>
                  <a:pt x="713" y="411"/>
                </a:lnTo>
                <a:lnTo>
                  <a:pt x="714" y="411"/>
                </a:lnTo>
                <a:lnTo>
                  <a:pt x="714" y="410"/>
                </a:lnTo>
                <a:lnTo>
                  <a:pt x="715" y="410"/>
                </a:lnTo>
                <a:lnTo>
                  <a:pt x="715" y="411"/>
                </a:lnTo>
                <a:lnTo>
                  <a:pt x="716" y="411"/>
                </a:lnTo>
                <a:lnTo>
                  <a:pt x="716" y="412"/>
                </a:lnTo>
                <a:lnTo>
                  <a:pt x="717" y="412"/>
                </a:lnTo>
                <a:lnTo>
                  <a:pt x="717" y="413"/>
                </a:lnTo>
                <a:lnTo>
                  <a:pt x="718" y="413"/>
                </a:lnTo>
                <a:lnTo>
                  <a:pt x="717" y="414"/>
                </a:lnTo>
                <a:lnTo>
                  <a:pt x="717" y="415"/>
                </a:lnTo>
                <a:lnTo>
                  <a:pt x="718" y="415"/>
                </a:lnTo>
                <a:lnTo>
                  <a:pt x="718" y="416"/>
                </a:lnTo>
                <a:lnTo>
                  <a:pt x="718" y="417"/>
                </a:lnTo>
                <a:lnTo>
                  <a:pt x="717" y="417"/>
                </a:lnTo>
                <a:lnTo>
                  <a:pt x="718" y="418"/>
                </a:lnTo>
                <a:lnTo>
                  <a:pt x="719" y="418"/>
                </a:lnTo>
                <a:lnTo>
                  <a:pt x="719" y="419"/>
                </a:lnTo>
                <a:lnTo>
                  <a:pt x="719" y="420"/>
                </a:lnTo>
                <a:lnTo>
                  <a:pt x="719" y="421"/>
                </a:lnTo>
                <a:lnTo>
                  <a:pt x="718" y="421"/>
                </a:lnTo>
                <a:lnTo>
                  <a:pt x="719" y="421"/>
                </a:lnTo>
                <a:lnTo>
                  <a:pt x="719" y="422"/>
                </a:lnTo>
                <a:lnTo>
                  <a:pt x="719" y="423"/>
                </a:lnTo>
                <a:lnTo>
                  <a:pt x="718" y="424"/>
                </a:lnTo>
                <a:lnTo>
                  <a:pt x="718" y="425"/>
                </a:lnTo>
                <a:lnTo>
                  <a:pt x="719" y="425"/>
                </a:lnTo>
                <a:lnTo>
                  <a:pt x="719" y="426"/>
                </a:lnTo>
                <a:lnTo>
                  <a:pt x="720" y="427"/>
                </a:lnTo>
                <a:lnTo>
                  <a:pt x="720" y="428"/>
                </a:lnTo>
                <a:lnTo>
                  <a:pt x="721" y="428"/>
                </a:lnTo>
                <a:lnTo>
                  <a:pt x="721" y="429"/>
                </a:lnTo>
                <a:lnTo>
                  <a:pt x="722" y="430"/>
                </a:lnTo>
                <a:lnTo>
                  <a:pt x="723" y="430"/>
                </a:lnTo>
                <a:lnTo>
                  <a:pt x="724" y="430"/>
                </a:lnTo>
                <a:lnTo>
                  <a:pt x="724" y="431"/>
                </a:lnTo>
                <a:lnTo>
                  <a:pt x="724" y="432"/>
                </a:lnTo>
                <a:lnTo>
                  <a:pt x="725" y="432"/>
                </a:lnTo>
                <a:lnTo>
                  <a:pt x="726" y="434"/>
                </a:lnTo>
                <a:lnTo>
                  <a:pt x="726" y="435"/>
                </a:lnTo>
                <a:lnTo>
                  <a:pt x="726" y="437"/>
                </a:lnTo>
                <a:lnTo>
                  <a:pt x="726" y="439"/>
                </a:lnTo>
                <a:lnTo>
                  <a:pt x="726" y="440"/>
                </a:lnTo>
                <a:lnTo>
                  <a:pt x="725" y="441"/>
                </a:lnTo>
                <a:lnTo>
                  <a:pt x="726" y="443"/>
                </a:lnTo>
                <a:lnTo>
                  <a:pt x="726" y="444"/>
                </a:lnTo>
                <a:lnTo>
                  <a:pt x="726" y="445"/>
                </a:lnTo>
                <a:lnTo>
                  <a:pt x="727" y="446"/>
                </a:lnTo>
                <a:lnTo>
                  <a:pt x="727" y="447"/>
                </a:lnTo>
                <a:lnTo>
                  <a:pt x="727" y="448"/>
                </a:lnTo>
                <a:lnTo>
                  <a:pt x="728" y="448"/>
                </a:lnTo>
                <a:lnTo>
                  <a:pt x="739" y="458"/>
                </a:lnTo>
                <a:lnTo>
                  <a:pt x="738" y="458"/>
                </a:lnTo>
                <a:lnTo>
                  <a:pt x="738" y="459"/>
                </a:lnTo>
                <a:lnTo>
                  <a:pt x="737" y="459"/>
                </a:lnTo>
                <a:lnTo>
                  <a:pt x="737" y="460"/>
                </a:lnTo>
                <a:lnTo>
                  <a:pt x="736" y="460"/>
                </a:lnTo>
                <a:lnTo>
                  <a:pt x="736" y="461"/>
                </a:lnTo>
                <a:lnTo>
                  <a:pt x="735" y="461"/>
                </a:lnTo>
                <a:lnTo>
                  <a:pt x="735" y="462"/>
                </a:lnTo>
                <a:lnTo>
                  <a:pt x="735" y="463"/>
                </a:lnTo>
                <a:lnTo>
                  <a:pt x="734" y="463"/>
                </a:lnTo>
                <a:lnTo>
                  <a:pt x="734" y="464"/>
                </a:lnTo>
                <a:lnTo>
                  <a:pt x="733" y="464"/>
                </a:lnTo>
                <a:lnTo>
                  <a:pt x="733" y="465"/>
                </a:lnTo>
                <a:lnTo>
                  <a:pt x="732" y="467"/>
                </a:lnTo>
                <a:lnTo>
                  <a:pt x="732" y="468"/>
                </a:lnTo>
                <a:lnTo>
                  <a:pt x="733" y="468"/>
                </a:lnTo>
                <a:lnTo>
                  <a:pt x="732" y="469"/>
                </a:lnTo>
                <a:lnTo>
                  <a:pt x="732" y="470"/>
                </a:lnTo>
                <a:lnTo>
                  <a:pt x="732" y="471"/>
                </a:lnTo>
                <a:lnTo>
                  <a:pt x="732" y="472"/>
                </a:lnTo>
                <a:lnTo>
                  <a:pt x="731" y="472"/>
                </a:lnTo>
                <a:lnTo>
                  <a:pt x="730" y="472"/>
                </a:lnTo>
                <a:lnTo>
                  <a:pt x="730" y="473"/>
                </a:lnTo>
                <a:lnTo>
                  <a:pt x="728" y="472"/>
                </a:lnTo>
                <a:lnTo>
                  <a:pt x="727" y="472"/>
                </a:lnTo>
                <a:lnTo>
                  <a:pt x="726" y="472"/>
                </a:lnTo>
                <a:lnTo>
                  <a:pt x="725" y="472"/>
                </a:lnTo>
                <a:lnTo>
                  <a:pt x="724" y="472"/>
                </a:lnTo>
                <a:lnTo>
                  <a:pt x="724" y="473"/>
                </a:lnTo>
                <a:lnTo>
                  <a:pt x="723" y="473"/>
                </a:lnTo>
                <a:lnTo>
                  <a:pt x="723" y="474"/>
                </a:lnTo>
                <a:lnTo>
                  <a:pt x="721" y="474"/>
                </a:lnTo>
                <a:lnTo>
                  <a:pt x="720" y="475"/>
                </a:lnTo>
                <a:lnTo>
                  <a:pt x="720" y="476"/>
                </a:lnTo>
                <a:lnTo>
                  <a:pt x="719" y="477"/>
                </a:lnTo>
                <a:lnTo>
                  <a:pt x="719" y="478"/>
                </a:lnTo>
                <a:lnTo>
                  <a:pt x="718" y="478"/>
                </a:lnTo>
                <a:lnTo>
                  <a:pt x="717" y="478"/>
                </a:lnTo>
                <a:lnTo>
                  <a:pt x="716" y="478"/>
                </a:lnTo>
                <a:lnTo>
                  <a:pt x="715" y="479"/>
                </a:lnTo>
                <a:lnTo>
                  <a:pt x="714" y="480"/>
                </a:lnTo>
                <a:lnTo>
                  <a:pt x="713" y="481"/>
                </a:lnTo>
                <a:lnTo>
                  <a:pt x="713" y="482"/>
                </a:lnTo>
                <a:lnTo>
                  <a:pt x="713" y="483"/>
                </a:lnTo>
                <a:lnTo>
                  <a:pt x="713" y="484"/>
                </a:lnTo>
                <a:lnTo>
                  <a:pt x="712" y="485"/>
                </a:lnTo>
                <a:lnTo>
                  <a:pt x="711" y="485"/>
                </a:lnTo>
                <a:lnTo>
                  <a:pt x="710" y="486"/>
                </a:lnTo>
                <a:lnTo>
                  <a:pt x="709" y="486"/>
                </a:lnTo>
                <a:lnTo>
                  <a:pt x="709" y="487"/>
                </a:lnTo>
                <a:lnTo>
                  <a:pt x="710" y="488"/>
                </a:lnTo>
                <a:lnTo>
                  <a:pt x="710" y="489"/>
                </a:lnTo>
                <a:lnTo>
                  <a:pt x="709" y="490"/>
                </a:lnTo>
                <a:lnTo>
                  <a:pt x="708" y="491"/>
                </a:lnTo>
                <a:lnTo>
                  <a:pt x="708" y="492"/>
                </a:lnTo>
                <a:lnTo>
                  <a:pt x="708" y="493"/>
                </a:lnTo>
                <a:lnTo>
                  <a:pt x="708" y="494"/>
                </a:lnTo>
                <a:lnTo>
                  <a:pt x="708" y="495"/>
                </a:lnTo>
                <a:lnTo>
                  <a:pt x="708" y="496"/>
                </a:lnTo>
                <a:lnTo>
                  <a:pt x="707" y="497"/>
                </a:lnTo>
                <a:lnTo>
                  <a:pt x="706" y="499"/>
                </a:lnTo>
                <a:lnTo>
                  <a:pt x="706" y="500"/>
                </a:lnTo>
                <a:lnTo>
                  <a:pt x="707" y="500"/>
                </a:lnTo>
                <a:lnTo>
                  <a:pt x="708" y="502"/>
                </a:lnTo>
                <a:lnTo>
                  <a:pt x="708" y="503"/>
                </a:lnTo>
                <a:lnTo>
                  <a:pt x="708" y="504"/>
                </a:lnTo>
                <a:lnTo>
                  <a:pt x="708" y="506"/>
                </a:lnTo>
                <a:lnTo>
                  <a:pt x="707" y="508"/>
                </a:lnTo>
                <a:lnTo>
                  <a:pt x="707" y="509"/>
                </a:lnTo>
                <a:lnTo>
                  <a:pt x="707" y="510"/>
                </a:lnTo>
                <a:lnTo>
                  <a:pt x="708" y="514"/>
                </a:lnTo>
                <a:lnTo>
                  <a:pt x="708" y="515"/>
                </a:lnTo>
                <a:lnTo>
                  <a:pt x="707" y="516"/>
                </a:lnTo>
                <a:lnTo>
                  <a:pt x="707" y="517"/>
                </a:lnTo>
                <a:lnTo>
                  <a:pt x="705" y="518"/>
                </a:lnTo>
                <a:lnTo>
                  <a:pt x="705" y="519"/>
                </a:lnTo>
                <a:lnTo>
                  <a:pt x="705" y="520"/>
                </a:lnTo>
                <a:lnTo>
                  <a:pt x="704" y="522"/>
                </a:lnTo>
                <a:lnTo>
                  <a:pt x="704" y="523"/>
                </a:lnTo>
                <a:lnTo>
                  <a:pt x="703" y="523"/>
                </a:lnTo>
                <a:lnTo>
                  <a:pt x="702" y="523"/>
                </a:lnTo>
                <a:lnTo>
                  <a:pt x="702" y="524"/>
                </a:lnTo>
                <a:lnTo>
                  <a:pt x="701" y="524"/>
                </a:lnTo>
                <a:lnTo>
                  <a:pt x="700" y="524"/>
                </a:lnTo>
                <a:lnTo>
                  <a:pt x="699" y="524"/>
                </a:lnTo>
                <a:lnTo>
                  <a:pt x="698" y="524"/>
                </a:lnTo>
                <a:lnTo>
                  <a:pt x="697" y="524"/>
                </a:lnTo>
                <a:lnTo>
                  <a:pt x="696" y="524"/>
                </a:lnTo>
                <a:lnTo>
                  <a:pt x="696" y="525"/>
                </a:lnTo>
                <a:lnTo>
                  <a:pt x="695" y="526"/>
                </a:lnTo>
                <a:lnTo>
                  <a:pt x="695" y="527"/>
                </a:lnTo>
                <a:lnTo>
                  <a:pt x="694" y="528"/>
                </a:lnTo>
                <a:lnTo>
                  <a:pt x="694" y="529"/>
                </a:lnTo>
                <a:lnTo>
                  <a:pt x="694" y="530"/>
                </a:lnTo>
                <a:lnTo>
                  <a:pt x="693" y="530"/>
                </a:lnTo>
                <a:lnTo>
                  <a:pt x="693" y="531"/>
                </a:lnTo>
                <a:lnTo>
                  <a:pt x="692" y="531"/>
                </a:lnTo>
                <a:lnTo>
                  <a:pt x="691" y="531"/>
                </a:lnTo>
                <a:lnTo>
                  <a:pt x="691" y="532"/>
                </a:lnTo>
                <a:lnTo>
                  <a:pt x="690" y="532"/>
                </a:lnTo>
                <a:lnTo>
                  <a:pt x="690" y="533"/>
                </a:lnTo>
                <a:lnTo>
                  <a:pt x="689" y="534"/>
                </a:lnTo>
                <a:lnTo>
                  <a:pt x="689" y="535"/>
                </a:lnTo>
                <a:lnTo>
                  <a:pt x="688" y="535"/>
                </a:lnTo>
                <a:lnTo>
                  <a:pt x="688" y="536"/>
                </a:lnTo>
                <a:lnTo>
                  <a:pt x="687" y="536"/>
                </a:lnTo>
                <a:lnTo>
                  <a:pt x="686" y="536"/>
                </a:lnTo>
                <a:lnTo>
                  <a:pt x="687" y="537"/>
                </a:lnTo>
                <a:lnTo>
                  <a:pt x="686" y="537"/>
                </a:lnTo>
                <a:lnTo>
                  <a:pt x="687" y="537"/>
                </a:lnTo>
                <a:lnTo>
                  <a:pt x="686" y="537"/>
                </a:lnTo>
                <a:lnTo>
                  <a:pt x="687" y="537"/>
                </a:lnTo>
                <a:lnTo>
                  <a:pt x="686" y="538"/>
                </a:lnTo>
                <a:lnTo>
                  <a:pt x="687" y="538"/>
                </a:lnTo>
                <a:lnTo>
                  <a:pt x="687" y="539"/>
                </a:lnTo>
                <a:lnTo>
                  <a:pt x="687" y="540"/>
                </a:lnTo>
                <a:lnTo>
                  <a:pt x="687" y="541"/>
                </a:lnTo>
                <a:lnTo>
                  <a:pt x="687" y="542"/>
                </a:lnTo>
                <a:lnTo>
                  <a:pt x="688" y="542"/>
                </a:lnTo>
                <a:lnTo>
                  <a:pt x="688" y="543"/>
                </a:lnTo>
                <a:lnTo>
                  <a:pt x="687" y="543"/>
                </a:lnTo>
                <a:lnTo>
                  <a:pt x="687" y="544"/>
                </a:lnTo>
                <a:lnTo>
                  <a:pt x="686" y="545"/>
                </a:lnTo>
                <a:lnTo>
                  <a:pt x="687" y="545"/>
                </a:lnTo>
                <a:lnTo>
                  <a:pt x="686" y="545"/>
                </a:lnTo>
                <a:lnTo>
                  <a:pt x="685" y="546"/>
                </a:lnTo>
                <a:lnTo>
                  <a:pt x="684" y="546"/>
                </a:lnTo>
                <a:lnTo>
                  <a:pt x="684" y="547"/>
                </a:lnTo>
                <a:lnTo>
                  <a:pt x="684" y="548"/>
                </a:lnTo>
                <a:lnTo>
                  <a:pt x="684" y="549"/>
                </a:lnTo>
                <a:lnTo>
                  <a:pt x="683" y="549"/>
                </a:lnTo>
                <a:lnTo>
                  <a:pt x="683" y="550"/>
                </a:lnTo>
                <a:lnTo>
                  <a:pt x="682" y="551"/>
                </a:lnTo>
                <a:lnTo>
                  <a:pt x="682" y="552"/>
                </a:lnTo>
                <a:lnTo>
                  <a:pt x="682" y="553"/>
                </a:lnTo>
                <a:lnTo>
                  <a:pt x="682" y="554"/>
                </a:lnTo>
                <a:lnTo>
                  <a:pt x="681" y="555"/>
                </a:lnTo>
                <a:lnTo>
                  <a:pt x="681" y="556"/>
                </a:lnTo>
                <a:lnTo>
                  <a:pt x="680" y="556"/>
                </a:lnTo>
                <a:lnTo>
                  <a:pt x="679" y="557"/>
                </a:lnTo>
                <a:lnTo>
                  <a:pt x="680" y="558"/>
                </a:lnTo>
                <a:lnTo>
                  <a:pt x="679" y="558"/>
                </a:lnTo>
                <a:lnTo>
                  <a:pt x="678" y="559"/>
                </a:lnTo>
                <a:lnTo>
                  <a:pt x="678" y="560"/>
                </a:lnTo>
                <a:lnTo>
                  <a:pt x="678" y="561"/>
                </a:lnTo>
                <a:lnTo>
                  <a:pt x="677" y="561"/>
                </a:lnTo>
                <a:lnTo>
                  <a:pt x="677" y="562"/>
                </a:lnTo>
                <a:lnTo>
                  <a:pt x="678" y="563"/>
                </a:lnTo>
                <a:lnTo>
                  <a:pt x="678" y="564"/>
                </a:lnTo>
                <a:lnTo>
                  <a:pt x="677" y="564"/>
                </a:lnTo>
                <a:lnTo>
                  <a:pt x="677" y="565"/>
                </a:lnTo>
                <a:lnTo>
                  <a:pt x="678" y="565"/>
                </a:lnTo>
                <a:lnTo>
                  <a:pt x="677" y="566"/>
                </a:lnTo>
                <a:lnTo>
                  <a:pt x="677" y="567"/>
                </a:lnTo>
                <a:lnTo>
                  <a:pt x="677" y="568"/>
                </a:lnTo>
                <a:lnTo>
                  <a:pt x="677" y="569"/>
                </a:lnTo>
                <a:lnTo>
                  <a:pt x="677" y="570"/>
                </a:lnTo>
                <a:lnTo>
                  <a:pt x="677" y="571"/>
                </a:lnTo>
                <a:lnTo>
                  <a:pt x="676" y="572"/>
                </a:lnTo>
                <a:lnTo>
                  <a:pt x="677" y="572"/>
                </a:lnTo>
                <a:lnTo>
                  <a:pt x="676" y="573"/>
                </a:lnTo>
                <a:lnTo>
                  <a:pt x="677" y="573"/>
                </a:lnTo>
                <a:lnTo>
                  <a:pt x="676" y="573"/>
                </a:lnTo>
                <a:lnTo>
                  <a:pt x="676" y="574"/>
                </a:lnTo>
                <a:lnTo>
                  <a:pt x="676" y="575"/>
                </a:lnTo>
                <a:lnTo>
                  <a:pt x="675" y="575"/>
                </a:lnTo>
                <a:lnTo>
                  <a:pt x="674" y="576"/>
                </a:lnTo>
                <a:lnTo>
                  <a:pt x="673" y="576"/>
                </a:lnTo>
                <a:lnTo>
                  <a:pt x="673" y="577"/>
                </a:lnTo>
                <a:lnTo>
                  <a:pt x="672" y="578"/>
                </a:lnTo>
                <a:lnTo>
                  <a:pt x="671" y="578"/>
                </a:lnTo>
                <a:lnTo>
                  <a:pt x="671" y="579"/>
                </a:lnTo>
                <a:lnTo>
                  <a:pt x="670" y="579"/>
                </a:lnTo>
                <a:lnTo>
                  <a:pt x="669" y="580"/>
                </a:lnTo>
                <a:lnTo>
                  <a:pt x="668" y="579"/>
                </a:lnTo>
                <a:lnTo>
                  <a:pt x="667" y="579"/>
                </a:lnTo>
                <a:lnTo>
                  <a:pt x="666" y="579"/>
                </a:lnTo>
                <a:lnTo>
                  <a:pt x="666" y="580"/>
                </a:lnTo>
                <a:lnTo>
                  <a:pt x="665" y="580"/>
                </a:lnTo>
                <a:lnTo>
                  <a:pt x="664" y="580"/>
                </a:lnTo>
                <a:lnTo>
                  <a:pt x="663" y="581"/>
                </a:lnTo>
                <a:lnTo>
                  <a:pt x="662" y="582"/>
                </a:lnTo>
                <a:lnTo>
                  <a:pt x="661" y="582"/>
                </a:lnTo>
                <a:lnTo>
                  <a:pt x="661" y="583"/>
                </a:lnTo>
                <a:lnTo>
                  <a:pt x="661" y="584"/>
                </a:lnTo>
                <a:lnTo>
                  <a:pt x="660" y="584"/>
                </a:lnTo>
                <a:lnTo>
                  <a:pt x="659" y="584"/>
                </a:lnTo>
                <a:lnTo>
                  <a:pt x="659" y="585"/>
                </a:lnTo>
                <a:lnTo>
                  <a:pt x="658" y="586"/>
                </a:lnTo>
                <a:lnTo>
                  <a:pt x="659" y="586"/>
                </a:lnTo>
                <a:lnTo>
                  <a:pt x="658" y="586"/>
                </a:lnTo>
                <a:lnTo>
                  <a:pt x="657" y="586"/>
                </a:lnTo>
                <a:lnTo>
                  <a:pt x="657" y="587"/>
                </a:lnTo>
                <a:lnTo>
                  <a:pt x="656" y="587"/>
                </a:lnTo>
                <a:lnTo>
                  <a:pt x="655" y="587"/>
                </a:lnTo>
                <a:lnTo>
                  <a:pt x="655" y="588"/>
                </a:lnTo>
                <a:lnTo>
                  <a:pt x="654" y="588"/>
                </a:lnTo>
                <a:lnTo>
                  <a:pt x="653" y="588"/>
                </a:lnTo>
                <a:lnTo>
                  <a:pt x="653" y="587"/>
                </a:lnTo>
                <a:lnTo>
                  <a:pt x="652" y="588"/>
                </a:lnTo>
                <a:lnTo>
                  <a:pt x="651" y="588"/>
                </a:lnTo>
                <a:lnTo>
                  <a:pt x="650" y="588"/>
                </a:lnTo>
                <a:lnTo>
                  <a:pt x="650" y="589"/>
                </a:lnTo>
                <a:lnTo>
                  <a:pt x="649" y="589"/>
                </a:lnTo>
                <a:lnTo>
                  <a:pt x="650" y="590"/>
                </a:lnTo>
                <a:lnTo>
                  <a:pt x="649" y="590"/>
                </a:lnTo>
                <a:lnTo>
                  <a:pt x="650" y="590"/>
                </a:lnTo>
                <a:lnTo>
                  <a:pt x="649" y="590"/>
                </a:lnTo>
                <a:lnTo>
                  <a:pt x="648" y="591"/>
                </a:lnTo>
                <a:lnTo>
                  <a:pt x="647" y="591"/>
                </a:lnTo>
                <a:lnTo>
                  <a:pt x="647" y="592"/>
                </a:lnTo>
                <a:lnTo>
                  <a:pt x="646" y="592"/>
                </a:lnTo>
                <a:lnTo>
                  <a:pt x="647" y="592"/>
                </a:lnTo>
                <a:lnTo>
                  <a:pt x="646" y="592"/>
                </a:lnTo>
                <a:lnTo>
                  <a:pt x="646" y="593"/>
                </a:lnTo>
                <a:lnTo>
                  <a:pt x="645" y="593"/>
                </a:lnTo>
                <a:lnTo>
                  <a:pt x="645" y="594"/>
                </a:lnTo>
                <a:lnTo>
                  <a:pt x="645" y="595"/>
                </a:lnTo>
                <a:lnTo>
                  <a:pt x="644" y="596"/>
                </a:lnTo>
                <a:lnTo>
                  <a:pt x="644" y="597"/>
                </a:lnTo>
                <a:lnTo>
                  <a:pt x="643" y="597"/>
                </a:lnTo>
                <a:lnTo>
                  <a:pt x="644" y="597"/>
                </a:lnTo>
                <a:lnTo>
                  <a:pt x="644" y="598"/>
                </a:lnTo>
                <a:lnTo>
                  <a:pt x="643" y="598"/>
                </a:lnTo>
                <a:lnTo>
                  <a:pt x="643" y="599"/>
                </a:lnTo>
                <a:lnTo>
                  <a:pt x="642" y="599"/>
                </a:lnTo>
                <a:lnTo>
                  <a:pt x="642" y="600"/>
                </a:lnTo>
                <a:lnTo>
                  <a:pt x="642" y="601"/>
                </a:lnTo>
                <a:lnTo>
                  <a:pt x="640" y="600"/>
                </a:lnTo>
                <a:lnTo>
                  <a:pt x="639" y="600"/>
                </a:lnTo>
                <a:lnTo>
                  <a:pt x="638" y="600"/>
                </a:lnTo>
                <a:lnTo>
                  <a:pt x="637" y="600"/>
                </a:lnTo>
                <a:lnTo>
                  <a:pt x="636" y="600"/>
                </a:lnTo>
                <a:lnTo>
                  <a:pt x="636" y="599"/>
                </a:lnTo>
                <a:lnTo>
                  <a:pt x="636" y="598"/>
                </a:lnTo>
                <a:lnTo>
                  <a:pt x="636" y="597"/>
                </a:lnTo>
                <a:lnTo>
                  <a:pt x="635" y="597"/>
                </a:lnTo>
                <a:lnTo>
                  <a:pt x="634" y="597"/>
                </a:lnTo>
                <a:lnTo>
                  <a:pt x="633" y="597"/>
                </a:lnTo>
                <a:lnTo>
                  <a:pt x="632" y="597"/>
                </a:lnTo>
                <a:lnTo>
                  <a:pt x="632" y="595"/>
                </a:lnTo>
                <a:lnTo>
                  <a:pt x="631" y="595"/>
                </a:lnTo>
                <a:lnTo>
                  <a:pt x="630" y="594"/>
                </a:lnTo>
                <a:lnTo>
                  <a:pt x="629" y="594"/>
                </a:lnTo>
                <a:lnTo>
                  <a:pt x="628" y="594"/>
                </a:lnTo>
                <a:lnTo>
                  <a:pt x="627" y="594"/>
                </a:lnTo>
                <a:lnTo>
                  <a:pt x="625" y="593"/>
                </a:lnTo>
                <a:lnTo>
                  <a:pt x="624" y="592"/>
                </a:lnTo>
                <a:lnTo>
                  <a:pt x="624" y="591"/>
                </a:lnTo>
                <a:lnTo>
                  <a:pt x="623" y="590"/>
                </a:lnTo>
                <a:lnTo>
                  <a:pt x="622" y="590"/>
                </a:lnTo>
                <a:lnTo>
                  <a:pt x="622" y="589"/>
                </a:lnTo>
                <a:lnTo>
                  <a:pt x="620" y="588"/>
                </a:lnTo>
                <a:lnTo>
                  <a:pt x="620" y="586"/>
                </a:lnTo>
                <a:lnTo>
                  <a:pt x="621" y="586"/>
                </a:lnTo>
                <a:lnTo>
                  <a:pt x="621" y="585"/>
                </a:lnTo>
                <a:lnTo>
                  <a:pt x="620" y="585"/>
                </a:lnTo>
                <a:lnTo>
                  <a:pt x="619" y="585"/>
                </a:lnTo>
                <a:lnTo>
                  <a:pt x="618" y="586"/>
                </a:lnTo>
                <a:lnTo>
                  <a:pt x="617" y="586"/>
                </a:lnTo>
                <a:lnTo>
                  <a:pt x="616" y="585"/>
                </a:lnTo>
                <a:lnTo>
                  <a:pt x="616" y="584"/>
                </a:lnTo>
                <a:lnTo>
                  <a:pt x="615" y="584"/>
                </a:lnTo>
                <a:lnTo>
                  <a:pt x="615" y="585"/>
                </a:lnTo>
                <a:lnTo>
                  <a:pt x="614" y="585"/>
                </a:lnTo>
                <a:lnTo>
                  <a:pt x="614" y="586"/>
                </a:lnTo>
                <a:lnTo>
                  <a:pt x="613" y="586"/>
                </a:lnTo>
                <a:lnTo>
                  <a:pt x="612" y="586"/>
                </a:lnTo>
                <a:lnTo>
                  <a:pt x="611" y="584"/>
                </a:lnTo>
                <a:lnTo>
                  <a:pt x="611" y="583"/>
                </a:lnTo>
                <a:lnTo>
                  <a:pt x="612" y="583"/>
                </a:lnTo>
                <a:lnTo>
                  <a:pt x="612" y="584"/>
                </a:lnTo>
                <a:lnTo>
                  <a:pt x="612" y="583"/>
                </a:lnTo>
                <a:lnTo>
                  <a:pt x="612" y="582"/>
                </a:lnTo>
                <a:lnTo>
                  <a:pt x="611" y="582"/>
                </a:lnTo>
                <a:lnTo>
                  <a:pt x="611" y="581"/>
                </a:lnTo>
                <a:lnTo>
                  <a:pt x="612" y="581"/>
                </a:lnTo>
                <a:lnTo>
                  <a:pt x="612" y="580"/>
                </a:lnTo>
                <a:lnTo>
                  <a:pt x="613" y="581"/>
                </a:lnTo>
                <a:lnTo>
                  <a:pt x="613" y="580"/>
                </a:lnTo>
                <a:lnTo>
                  <a:pt x="612" y="580"/>
                </a:lnTo>
                <a:lnTo>
                  <a:pt x="611" y="580"/>
                </a:lnTo>
                <a:lnTo>
                  <a:pt x="611" y="579"/>
                </a:lnTo>
                <a:lnTo>
                  <a:pt x="610" y="579"/>
                </a:lnTo>
                <a:lnTo>
                  <a:pt x="609" y="579"/>
                </a:lnTo>
                <a:lnTo>
                  <a:pt x="608" y="579"/>
                </a:lnTo>
                <a:lnTo>
                  <a:pt x="607" y="579"/>
                </a:lnTo>
                <a:lnTo>
                  <a:pt x="607" y="580"/>
                </a:lnTo>
                <a:lnTo>
                  <a:pt x="609" y="580"/>
                </a:lnTo>
                <a:lnTo>
                  <a:pt x="609" y="581"/>
                </a:lnTo>
                <a:lnTo>
                  <a:pt x="608" y="581"/>
                </a:lnTo>
                <a:lnTo>
                  <a:pt x="607" y="582"/>
                </a:lnTo>
                <a:lnTo>
                  <a:pt x="606" y="582"/>
                </a:lnTo>
                <a:lnTo>
                  <a:pt x="606" y="581"/>
                </a:lnTo>
                <a:lnTo>
                  <a:pt x="605" y="581"/>
                </a:lnTo>
                <a:lnTo>
                  <a:pt x="604" y="580"/>
                </a:lnTo>
                <a:lnTo>
                  <a:pt x="603" y="580"/>
                </a:lnTo>
                <a:lnTo>
                  <a:pt x="602" y="580"/>
                </a:lnTo>
                <a:lnTo>
                  <a:pt x="602" y="581"/>
                </a:lnTo>
                <a:lnTo>
                  <a:pt x="602" y="582"/>
                </a:lnTo>
                <a:lnTo>
                  <a:pt x="602" y="583"/>
                </a:lnTo>
                <a:lnTo>
                  <a:pt x="602" y="584"/>
                </a:lnTo>
                <a:lnTo>
                  <a:pt x="601" y="584"/>
                </a:lnTo>
                <a:lnTo>
                  <a:pt x="600" y="583"/>
                </a:lnTo>
                <a:lnTo>
                  <a:pt x="599" y="583"/>
                </a:lnTo>
                <a:lnTo>
                  <a:pt x="598" y="584"/>
                </a:lnTo>
                <a:lnTo>
                  <a:pt x="598" y="583"/>
                </a:lnTo>
                <a:lnTo>
                  <a:pt x="598" y="582"/>
                </a:lnTo>
                <a:lnTo>
                  <a:pt x="597" y="582"/>
                </a:lnTo>
                <a:lnTo>
                  <a:pt x="597" y="584"/>
                </a:lnTo>
                <a:lnTo>
                  <a:pt x="596" y="584"/>
                </a:lnTo>
                <a:lnTo>
                  <a:pt x="596" y="583"/>
                </a:lnTo>
                <a:lnTo>
                  <a:pt x="596" y="582"/>
                </a:lnTo>
                <a:lnTo>
                  <a:pt x="595" y="582"/>
                </a:lnTo>
                <a:lnTo>
                  <a:pt x="594" y="582"/>
                </a:lnTo>
                <a:lnTo>
                  <a:pt x="593" y="582"/>
                </a:lnTo>
                <a:lnTo>
                  <a:pt x="594" y="581"/>
                </a:lnTo>
                <a:lnTo>
                  <a:pt x="593" y="581"/>
                </a:lnTo>
                <a:lnTo>
                  <a:pt x="593" y="582"/>
                </a:lnTo>
                <a:lnTo>
                  <a:pt x="593" y="583"/>
                </a:lnTo>
                <a:lnTo>
                  <a:pt x="593" y="584"/>
                </a:lnTo>
                <a:lnTo>
                  <a:pt x="592" y="584"/>
                </a:lnTo>
                <a:lnTo>
                  <a:pt x="591" y="584"/>
                </a:lnTo>
                <a:lnTo>
                  <a:pt x="591" y="583"/>
                </a:lnTo>
                <a:lnTo>
                  <a:pt x="590" y="584"/>
                </a:lnTo>
                <a:lnTo>
                  <a:pt x="589" y="584"/>
                </a:lnTo>
                <a:lnTo>
                  <a:pt x="588" y="583"/>
                </a:lnTo>
                <a:lnTo>
                  <a:pt x="588" y="582"/>
                </a:lnTo>
                <a:lnTo>
                  <a:pt x="587" y="582"/>
                </a:lnTo>
                <a:lnTo>
                  <a:pt x="587" y="581"/>
                </a:lnTo>
                <a:lnTo>
                  <a:pt x="587" y="580"/>
                </a:lnTo>
                <a:lnTo>
                  <a:pt x="585" y="580"/>
                </a:lnTo>
                <a:lnTo>
                  <a:pt x="584" y="581"/>
                </a:lnTo>
                <a:lnTo>
                  <a:pt x="583" y="581"/>
                </a:lnTo>
                <a:lnTo>
                  <a:pt x="583" y="580"/>
                </a:lnTo>
                <a:lnTo>
                  <a:pt x="582" y="579"/>
                </a:lnTo>
                <a:lnTo>
                  <a:pt x="582" y="578"/>
                </a:lnTo>
                <a:lnTo>
                  <a:pt x="581" y="578"/>
                </a:lnTo>
                <a:lnTo>
                  <a:pt x="581" y="579"/>
                </a:lnTo>
                <a:lnTo>
                  <a:pt x="581" y="580"/>
                </a:lnTo>
                <a:lnTo>
                  <a:pt x="581" y="581"/>
                </a:lnTo>
                <a:lnTo>
                  <a:pt x="580" y="581"/>
                </a:lnTo>
                <a:lnTo>
                  <a:pt x="578" y="581"/>
                </a:lnTo>
                <a:lnTo>
                  <a:pt x="577" y="581"/>
                </a:lnTo>
                <a:lnTo>
                  <a:pt x="577" y="582"/>
                </a:lnTo>
                <a:lnTo>
                  <a:pt x="577" y="583"/>
                </a:lnTo>
                <a:lnTo>
                  <a:pt x="576" y="583"/>
                </a:lnTo>
                <a:lnTo>
                  <a:pt x="573" y="583"/>
                </a:lnTo>
                <a:lnTo>
                  <a:pt x="572" y="583"/>
                </a:lnTo>
                <a:lnTo>
                  <a:pt x="571" y="583"/>
                </a:lnTo>
                <a:lnTo>
                  <a:pt x="570" y="584"/>
                </a:lnTo>
                <a:lnTo>
                  <a:pt x="571" y="585"/>
                </a:lnTo>
                <a:lnTo>
                  <a:pt x="570" y="585"/>
                </a:lnTo>
                <a:lnTo>
                  <a:pt x="569" y="585"/>
                </a:lnTo>
                <a:lnTo>
                  <a:pt x="568" y="586"/>
                </a:lnTo>
                <a:lnTo>
                  <a:pt x="565" y="586"/>
                </a:lnTo>
                <a:lnTo>
                  <a:pt x="564" y="587"/>
                </a:lnTo>
                <a:lnTo>
                  <a:pt x="563" y="586"/>
                </a:lnTo>
                <a:lnTo>
                  <a:pt x="561" y="586"/>
                </a:lnTo>
                <a:lnTo>
                  <a:pt x="560" y="586"/>
                </a:lnTo>
                <a:lnTo>
                  <a:pt x="559" y="585"/>
                </a:lnTo>
                <a:lnTo>
                  <a:pt x="558" y="585"/>
                </a:lnTo>
                <a:lnTo>
                  <a:pt x="557" y="585"/>
                </a:lnTo>
                <a:lnTo>
                  <a:pt x="557" y="584"/>
                </a:lnTo>
                <a:lnTo>
                  <a:pt x="555" y="584"/>
                </a:lnTo>
                <a:lnTo>
                  <a:pt x="555" y="583"/>
                </a:lnTo>
                <a:lnTo>
                  <a:pt x="554" y="583"/>
                </a:lnTo>
                <a:lnTo>
                  <a:pt x="553" y="583"/>
                </a:lnTo>
                <a:lnTo>
                  <a:pt x="553" y="582"/>
                </a:lnTo>
                <a:lnTo>
                  <a:pt x="552" y="582"/>
                </a:lnTo>
                <a:lnTo>
                  <a:pt x="552" y="581"/>
                </a:lnTo>
                <a:lnTo>
                  <a:pt x="553" y="580"/>
                </a:lnTo>
                <a:lnTo>
                  <a:pt x="552" y="580"/>
                </a:lnTo>
                <a:lnTo>
                  <a:pt x="552" y="581"/>
                </a:lnTo>
                <a:lnTo>
                  <a:pt x="551" y="581"/>
                </a:lnTo>
                <a:lnTo>
                  <a:pt x="550" y="581"/>
                </a:lnTo>
                <a:lnTo>
                  <a:pt x="549" y="582"/>
                </a:lnTo>
                <a:lnTo>
                  <a:pt x="548" y="582"/>
                </a:lnTo>
                <a:lnTo>
                  <a:pt x="548" y="581"/>
                </a:lnTo>
                <a:lnTo>
                  <a:pt x="547" y="581"/>
                </a:lnTo>
                <a:lnTo>
                  <a:pt x="548" y="582"/>
                </a:lnTo>
                <a:lnTo>
                  <a:pt x="547" y="582"/>
                </a:lnTo>
                <a:lnTo>
                  <a:pt x="546" y="582"/>
                </a:lnTo>
                <a:lnTo>
                  <a:pt x="545" y="582"/>
                </a:lnTo>
                <a:lnTo>
                  <a:pt x="545" y="583"/>
                </a:lnTo>
                <a:lnTo>
                  <a:pt x="544" y="582"/>
                </a:lnTo>
                <a:lnTo>
                  <a:pt x="543" y="582"/>
                </a:lnTo>
                <a:lnTo>
                  <a:pt x="543" y="581"/>
                </a:lnTo>
                <a:lnTo>
                  <a:pt x="542" y="582"/>
                </a:lnTo>
                <a:lnTo>
                  <a:pt x="541" y="582"/>
                </a:lnTo>
                <a:lnTo>
                  <a:pt x="540" y="581"/>
                </a:lnTo>
                <a:lnTo>
                  <a:pt x="540" y="582"/>
                </a:lnTo>
                <a:lnTo>
                  <a:pt x="539" y="582"/>
                </a:lnTo>
                <a:lnTo>
                  <a:pt x="539" y="583"/>
                </a:lnTo>
                <a:lnTo>
                  <a:pt x="538" y="583"/>
                </a:lnTo>
                <a:lnTo>
                  <a:pt x="537" y="583"/>
                </a:lnTo>
                <a:lnTo>
                  <a:pt x="536" y="583"/>
                </a:lnTo>
                <a:lnTo>
                  <a:pt x="537" y="584"/>
                </a:lnTo>
                <a:lnTo>
                  <a:pt x="536" y="584"/>
                </a:lnTo>
                <a:lnTo>
                  <a:pt x="535" y="584"/>
                </a:lnTo>
                <a:lnTo>
                  <a:pt x="535" y="583"/>
                </a:lnTo>
                <a:lnTo>
                  <a:pt x="534" y="583"/>
                </a:lnTo>
                <a:lnTo>
                  <a:pt x="534" y="584"/>
                </a:lnTo>
                <a:lnTo>
                  <a:pt x="534" y="585"/>
                </a:lnTo>
                <a:lnTo>
                  <a:pt x="533" y="585"/>
                </a:lnTo>
                <a:lnTo>
                  <a:pt x="533" y="584"/>
                </a:lnTo>
                <a:lnTo>
                  <a:pt x="532" y="583"/>
                </a:lnTo>
                <a:lnTo>
                  <a:pt x="532" y="584"/>
                </a:lnTo>
                <a:lnTo>
                  <a:pt x="532" y="585"/>
                </a:lnTo>
                <a:lnTo>
                  <a:pt x="531" y="585"/>
                </a:lnTo>
                <a:lnTo>
                  <a:pt x="530" y="585"/>
                </a:lnTo>
                <a:lnTo>
                  <a:pt x="529" y="584"/>
                </a:lnTo>
                <a:lnTo>
                  <a:pt x="528" y="584"/>
                </a:lnTo>
                <a:lnTo>
                  <a:pt x="528" y="585"/>
                </a:lnTo>
                <a:lnTo>
                  <a:pt x="527" y="585"/>
                </a:lnTo>
                <a:lnTo>
                  <a:pt x="526" y="585"/>
                </a:lnTo>
                <a:lnTo>
                  <a:pt x="525" y="586"/>
                </a:lnTo>
                <a:lnTo>
                  <a:pt x="525" y="585"/>
                </a:lnTo>
                <a:lnTo>
                  <a:pt x="525" y="584"/>
                </a:lnTo>
                <a:lnTo>
                  <a:pt x="524" y="584"/>
                </a:lnTo>
                <a:lnTo>
                  <a:pt x="524" y="585"/>
                </a:lnTo>
                <a:lnTo>
                  <a:pt x="523" y="585"/>
                </a:lnTo>
                <a:lnTo>
                  <a:pt x="522" y="584"/>
                </a:lnTo>
                <a:lnTo>
                  <a:pt x="522" y="582"/>
                </a:lnTo>
                <a:lnTo>
                  <a:pt x="521" y="581"/>
                </a:lnTo>
                <a:lnTo>
                  <a:pt x="521" y="580"/>
                </a:lnTo>
                <a:lnTo>
                  <a:pt x="521" y="579"/>
                </a:lnTo>
                <a:lnTo>
                  <a:pt x="521" y="577"/>
                </a:lnTo>
                <a:lnTo>
                  <a:pt x="520" y="576"/>
                </a:lnTo>
                <a:lnTo>
                  <a:pt x="520" y="575"/>
                </a:lnTo>
                <a:lnTo>
                  <a:pt x="520" y="574"/>
                </a:lnTo>
                <a:lnTo>
                  <a:pt x="519" y="573"/>
                </a:lnTo>
                <a:lnTo>
                  <a:pt x="518" y="574"/>
                </a:lnTo>
                <a:lnTo>
                  <a:pt x="517" y="574"/>
                </a:lnTo>
                <a:lnTo>
                  <a:pt x="516" y="574"/>
                </a:lnTo>
                <a:lnTo>
                  <a:pt x="516" y="573"/>
                </a:lnTo>
                <a:lnTo>
                  <a:pt x="516" y="572"/>
                </a:lnTo>
                <a:lnTo>
                  <a:pt x="515" y="572"/>
                </a:lnTo>
                <a:lnTo>
                  <a:pt x="514" y="572"/>
                </a:lnTo>
                <a:lnTo>
                  <a:pt x="513" y="572"/>
                </a:lnTo>
                <a:lnTo>
                  <a:pt x="512" y="572"/>
                </a:lnTo>
                <a:lnTo>
                  <a:pt x="511" y="571"/>
                </a:lnTo>
                <a:lnTo>
                  <a:pt x="512" y="570"/>
                </a:lnTo>
                <a:lnTo>
                  <a:pt x="512" y="569"/>
                </a:lnTo>
                <a:lnTo>
                  <a:pt x="511" y="570"/>
                </a:lnTo>
                <a:lnTo>
                  <a:pt x="511" y="568"/>
                </a:lnTo>
                <a:lnTo>
                  <a:pt x="511" y="567"/>
                </a:lnTo>
                <a:lnTo>
                  <a:pt x="510" y="567"/>
                </a:lnTo>
                <a:lnTo>
                  <a:pt x="509" y="567"/>
                </a:lnTo>
                <a:lnTo>
                  <a:pt x="509" y="568"/>
                </a:lnTo>
                <a:lnTo>
                  <a:pt x="508" y="568"/>
                </a:lnTo>
                <a:lnTo>
                  <a:pt x="508" y="567"/>
                </a:lnTo>
                <a:lnTo>
                  <a:pt x="507" y="566"/>
                </a:lnTo>
                <a:lnTo>
                  <a:pt x="507" y="565"/>
                </a:lnTo>
                <a:lnTo>
                  <a:pt x="507" y="564"/>
                </a:lnTo>
                <a:lnTo>
                  <a:pt x="507" y="563"/>
                </a:lnTo>
                <a:lnTo>
                  <a:pt x="506" y="563"/>
                </a:lnTo>
                <a:lnTo>
                  <a:pt x="506" y="564"/>
                </a:lnTo>
                <a:lnTo>
                  <a:pt x="505" y="564"/>
                </a:lnTo>
                <a:lnTo>
                  <a:pt x="505" y="563"/>
                </a:lnTo>
                <a:lnTo>
                  <a:pt x="504" y="563"/>
                </a:lnTo>
                <a:lnTo>
                  <a:pt x="504" y="562"/>
                </a:lnTo>
                <a:lnTo>
                  <a:pt x="503" y="562"/>
                </a:lnTo>
                <a:lnTo>
                  <a:pt x="503" y="561"/>
                </a:lnTo>
                <a:lnTo>
                  <a:pt x="502" y="560"/>
                </a:lnTo>
                <a:lnTo>
                  <a:pt x="503" y="560"/>
                </a:lnTo>
                <a:lnTo>
                  <a:pt x="502" y="559"/>
                </a:lnTo>
                <a:lnTo>
                  <a:pt x="501" y="560"/>
                </a:lnTo>
                <a:lnTo>
                  <a:pt x="501" y="559"/>
                </a:lnTo>
                <a:lnTo>
                  <a:pt x="500" y="559"/>
                </a:lnTo>
                <a:lnTo>
                  <a:pt x="500" y="558"/>
                </a:lnTo>
                <a:lnTo>
                  <a:pt x="499" y="558"/>
                </a:lnTo>
                <a:lnTo>
                  <a:pt x="498" y="557"/>
                </a:lnTo>
                <a:lnTo>
                  <a:pt x="497" y="557"/>
                </a:lnTo>
                <a:lnTo>
                  <a:pt x="496" y="556"/>
                </a:lnTo>
                <a:lnTo>
                  <a:pt x="497" y="556"/>
                </a:lnTo>
                <a:lnTo>
                  <a:pt x="497" y="555"/>
                </a:lnTo>
                <a:lnTo>
                  <a:pt x="497" y="554"/>
                </a:lnTo>
                <a:lnTo>
                  <a:pt x="497" y="553"/>
                </a:lnTo>
                <a:lnTo>
                  <a:pt x="497" y="552"/>
                </a:lnTo>
                <a:lnTo>
                  <a:pt x="496" y="551"/>
                </a:lnTo>
                <a:lnTo>
                  <a:pt x="496" y="550"/>
                </a:lnTo>
                <a:lnTo>
                  <a:pt x="496" y="549"/>
                </a:lnTo>
                <a:lnTo>
                  <a:pt x="496" y="547"/>
                </a:lnTo>
                <a:lnTo>
                  <a:pt x="496" y="546"/>
                </a:lnTo>
                <a:lnTo>
                  <a:pt x="496" y="545"/>
                </a:lnTo>
                <a:lnTo>
                  <a:pt x="495" y="544"/>
                </a:lnTo>
                <a:lnTo>
                  <a:pt x="494" y="544"/>
                </a:lnTo>
                <a:lnTo>
                  <a:pt x="493" y="546"/>
                </a:lnTo>
                <a:lnTo>
                  <a:pt x="493" y="545"/>
                </a:lnTo>
                <a:lnTo>
                  <a:pt x="492" y="544"/>
                </a:lnTo>
                <a:lnTo>
                  <a:pt x="491" y="543"/>
                </a:lnTo>
                <a:lnTo>
                  <a:pt x="491" y="542"/>
                </a:lnTo>
                <a:lnTo>
                  <a:pt x="491" y="541"/>
                </a:lnTo>
                <a:lnTo>
                  <a:pt x="490" y="541"/>
                </a:lnTo>
                <a:lnTo>
                  <a:pt x="489" y="541"/>
                </a:lnTo>
                <a:lnTo>
                  <a:pt x="489" y="542"/>
                </a:lnTo>
                <a:lnTo>
                  <a:pt x="489" y="543"/>
                </a:lnTo>
                <a:lnTo>
                  <a:pt x="490" y="543"/>
                </a:lnTo>
                <a:lnTo>
                  <a:pt x="490" y="544"/>
                </a:lnTo>
                <a:lnTo>
                  <a:pt x="489" y="544"/>
                </a:lnTo>
                <a:lnTo>
                  <a:pt x="488" y="545"/>
                </a:lnTo>
                <a:lnTo>
                  <a:pt x="487" y="545"/>
                </a:lnTo>
                <a:lnTo>
                  <a:pt x="487" y="544"/>
                </a:lnTo>
                <a:lnTo>
                  <a:pt x="488" y="543"/>
                </a:lnTo>
                <a:lnTo>
                  <a:pt x="487" y="542"/>
                </a:lnTo>
                <a:lnTo>
                  <a:pt x="487" y="541"/>
                </a:lnTo>
                <a:lnTo>
                  <a:pt x="486" y="540"/>
                </a:lnTo>
                <a:lnTo>
                  <a:pt x="485" y="540"/>
                </a:lnTo>
                <a:lnTo>
                  <a:pt x="485" y="541"/>
                </a:lnTo>
                <a:lnTo>
                  <a:pt x="484" y="542"/>
                </a:lnTo>
                <a:lnTo>
                  <a:pt x="484" y="541"/>
                </a:lnTo>
                <a:lnTo>
                  <a:pt x="483" y="541"/>
                </a:lnTo>
                <a:lnTo>
                  <a:pt x="483" y="542"/>
                </a:lnTo>
                <a:lnTo>
                  <a:pt x="483" y="543"/>
                </a:lnTo>
                <a:lnTo>
                  <a:pt x="483" y="544"/>
                </a:lnTo>
                <a:lnTo>
                  <a:pt x="482" y="544"/>
                </a:lnTo>
                <a:lnTo>
                  <a:pt x="481" y="544"/>
                </a:lnTo>
                <a:lnTo>
                  <a:pt x="481" y="545"/>
                </a:lnTo>
                <a:lnTo>
                  <a:pt x="480" y="545"/>
                </a:lnTo>
                <a:lnTo>
                  <a:pt x="480" y="544"/>
                </a:lnTo>
                <a:lnTo>
                  <a:pt x="480" y="545"/>
                </a:lnTo>
                <a:lnTo>
                  <a:pt x="479" y="545"/>
                </a:lnTo>
                <a:lnTo>
                  <a:pt x="479" y="544"/>
                </a:lnTo>
                <a:lnTo>
                  <a:pt x="478" y="544"/>
                </a:lnTo>
                <a:lnTo>
                  <a:pt x="478" y="545"/>
                </a:lnTo>
                <a:lnTo>
                  <a:pt x="477" y="545"/>
                </a:lnTo>
                <a:lnTo>
                  <a:pt x="477" y="544"/>
                </a:lnTo>
                <a:lnTo>
                  <a:pt x="475" y="543"/>
                </a:lnTo>
                <a:lnTo>
                  <a:pt x="475" y="544"/>
                </a:lnTo>
                <a:lnTo>
                  <a:pt x="475" y="545"/>
                </a:lnTo>
                <a:lnTo>
                  <a:pt x="474" y="545"/>
                </a:lnTo>
                <a:lnTo>
                  <a:pt x="474" y="544"/>
                </a:lnTo>
                <a:lnTo>
                  <a:pt x="473" y="545"/>
                </a:lnTo>
                <a:lnTo>
                  <a:pt x="473" y="544"/>
                </a:lnTo>
                <a:lnTo>
                  <a:pt x="472" y="543"/>
                </a:lnTo>
                <a:lnTo>
                  <a:pt x="472" y="544"/>
                </a:lnTo>
                <a:lnTo>
                  <a:pt x="471" y="544"/>
                </a:lnTo>
                <a:lnTo>
                  <a:pt x="470" y="544"/>
                </a:lnTo>
                <a:lnTo>
                  <a:pt x="469" y="544"/>
                </a:lnTo>
                <a:lnTo>
                  <a:pt x="469" y="543"/>
                </a:lnTo>
                <a:lnTo>
                  <a:pt x="468" y="543"/>
                </a:lnTo>
                <a:lnTo>
                  <a:pt x="467" y="543"/>
                </a:lnTo>
                <a:lnTo>
                  <a:pt x="467" y="542"/>
                </a:lnTo>
                <a:lnTo>
                  <a:pt x="467" y="541"/>
                </a:lnTo>
                <a:lnTo>
                  <a:pt x="466" y="542"/>
                </a:lnTo>
                <a:lnTo>
                  <a:pt x="465" y="543"/>
                </a:lnTo>
                <a:lnTo>
                  <a:pt x="465" y="542"/>
                </a:lnTo>
                <a:lnTo>
                  <a:pt x="465" y="541"/>
                </a:lnTo>
                <a:lnTo>
                  <a:pt x="463" y="540"/>
                </a:lnTo>
                <a:lnTo>
                  <a:pt x="463" y="539"/>
                </a:lnTo>
                <a:lnTo>
                  <a:pt x="463" y="538"/>
                </a:lnTo>
                <a:lnTo>
                  <a:pt x="463" y="537"/>
                </a:lnTo>
                <a:lnTo>
                  <a:pt x="462" y="537"/>
                </a:lnTo>
                <a:lnTo>
                  <a:pt x="461" y="538"/>
                </a:lnTo>
                <a:lnTo>
                  <a:pt x="460" y="538"/>
                </a:lnTo>
                <a:lnTo>
                  <a:pt x="461" y="537"/>
                </a:lnTo>
                <a:lnTo>
                  <a:pt x="461" y="536"/>
                </a:lnTo>
                <a:lnTo>
                  <a:pt x="460" y="536"/>
                </a:lnTo>
                <a:lnTo>
                  <a:pt x="460" y="537"/>
                </a:lnTo>
                <a:lnTo>
                  <a:pt x="459" y="537"/>
                </a:lnTo>
                <a:lnTo>
                  <a:pt x="459" y="536"/>
                </a:lnTo>
                <a:lnTo>
                  <a:pt x="459" y="535"/>
                </a:lnTo>
                <a:lnTo>
                  <a:pt x="458" y="535"/>
                </a:lnTo>
                <a:lnTo>
                  <a:pt x="458" y="536"/>
                </a:lnTo>
                <a:lnTo>
                  <a:pt x="458" y="537"/>
                </a:lnTo>
                <a:lnTo>
                  <a:pt x="457" y="538"/>
                </a:lnTo>
                <a:lnTo>
                  <a:pt x="456" y="538"/>
                </a:lnTo>
                <a:lnTo>
                  <a:pt x="455" y="537"/>
                </a:lnTo>
                <a:lnTo>
                  <a:pt x="454" y="537"/>
                </a:lnTo>
                <a:lnTo>
                  <a:pt x="454" y="536"/>
                </a:lnTo>
                <a:lnTo>
                  <a:pt x="453" y="537"/>
                </a:lnTo>
                <a:lnTo>
                  <a:pt x="452" y="537"/>
                </a:lnTo>
                <a:lnTo>
                  <a:pt x="451" y="537"/>
                </a:lnTo>
                <a:lnTo>
                  <a:pt x="450" y="536"/>
                </a:lnTo>
                <a:lnTo>
                  <a:pt x="449" y="536"/>
                </a:lnTo>
                <a:lnTo>
                  <a:pt x="448" y="535"/>
                </a:lnTo>
                <a:lnTo>
                  <a:pt x="447" y="535"/>
                </a:lnTo>
                <a:lnTo>
                  <a:pt x="446" y="534"/>
                </a:lnTo>
                <a:lnTo>
                  <a:pt x="445" y="534"/>
                </a:lnTo>
                <a:lnTo>
                  <a:pt x="444" y="533"/>
                </a:lnTo>
                <a:lnTo>
                  <a:pt x="444" y="532"/>
                </a:lnTo>
                <a:lnTo>
                  <a:pt x="446" y="531"/>
                </a:lnTo>
                <a:lnTo>
                  <a:pt x="445" y="531"/>
                </a:lnTo>
                <a:lnTo>
                  <a:pt x="445" y="530"/>
                </a:lnTo>
                <a:lnTo>
                  <a:pt x="444" y="531"/>
                </a:lnTo>
                <a:lnTo>
                  <a:pt x="443" y="531"/>
                </a:lnTo>
                <a:lnTo>
                  <a:pt x="442" y="531"/>
                </a:lnTo>
                <a:lnTo>
                  <a:pt x="442" y="530"/>
                </a:lnTo>
                <a:lnTo>
                  <a:pt x="443" y="529"/>
                </a:lnTo>
                <a:lnTo>
                  <a:pt x="443" y="528"/>
                </a:lnTo>
                <a:lnTo>
                  <a:pt x="442" y="528"/>
                </a:lnTo>
                <a:lnTo>
                  <a:pt x="441" y="529"/>
                </a:lnTo>
                <a:lnTo>
                  <a:pt x="441" y="528"/>
                </a:lnTo>
                <a:lnTo>
                  <a:pt x="440" y="528"/>
                </a:lnTo>
                <a:lnTo>
                  <a:pt x="441" y="528"/>
                </a:lnTo>
                <a:lnTo>
                  <a:pt x="441" y="527"/>
                </a:lnTo>
                <a:lnTo>
                  <a:pt x="441" y="526"/>
                </a:lnTo>
                <a:lnTo>
                  <a:pt x="440" y="526"/>
                </a:lnTo>
                <a:lnTo>
                  <a:pt x="439" y="526"/>
                </a:lnTo>
                <a:lnTo>
                  <a:pt x="439" y="527"/>
                </a:lnTo>
                <a:lnTo>
                  <a:pt x="439" y="528"/>
                </a:lnTo>
                <a:lnTo>
                  <a:pt x="438" y="528"/>
                </a:lnTo>
                <a:lnTo>
                  <a:pt x="437" y="529"/>
                </a:lnTo>
                <a:lnTo>
                  <a:pt x="436" y="529"/>
                </a:lnTo>
                <a:lnTo>
                  <a:pt x="436" y="530"/>
                </a:lnTo>
                <a:lnTo>
                  <a:pt x="435" y="529"/>
                </a:lnTo>
                <a:lnTo>
                  <a:pt x="435" y="530"/>
                </a:lnTo>
                <a:lnTo>
                  <a:pt x="434" y="530"/>
                </a:lnTo>
                <a:lnTo>
                  <a:pt x="433" y="530"/>
                </a:lnTo>
                <a:lnTo>
                  <a:pt x="432" y="530"/>
                </a:lnTo>
                <a:lnTo>
                  <a:pt x="433" y="531"/>
                </a:lnTo>
                <a:lnTo>
                  <a:pt x="432" y="532"/>
                </a:lnTo>
                <a:lnTo>
                  <a:pt x="431" y="531"/>
                </a:lnTo>
                <a:lnTo>
                  <a:pt x="431" y="530"/>
                </a:lnTo>
                <a:lnTo>
                  <a:pt x="431" y="529"/>
                </a:lnTo>
                <a:lnTo>
                  <a:pt x="430" y="529"/>
                </a:lnTo>
                <a:lnTo>
                  <a:pt x="430" y="530"/>
                </a:lnTo>
                <a:lnTo>
                  <a:pt x="430" y="531"/>
                </a:lnTo>
                <a:lnTo>
                  <a:pt x="429" y="531"/>
                </a:lnTo>
                <a:lnTo>
                  <a:pt x="428" y="531"/>
                </a:lnTo>
                <a:lnTo>
                  <a:pt x="427" y="531"/>
                </a:lnTo>
                <a:lnTo>
                  <a:pt x="426" y="530"/>
                </a:lnTo>
                <a:lnTo>
                  <a:pt x="426" y="529"/>
                </a:lnTo>
                <a:lnTo>
                  <a:pt x="425" y="528"/>
                </a:lnTo>
                <a:lnTo>
                  <a:pt x="424" y="526"/>
                </a:lnTo>
                <a:lnTo>
                  <a:pt x="424" y="525"/>
                </a:lnTo>
                <a:lnTo>
                  <a:pt x="425" y="524"/>
                </a:lnTo>
                <a:lnTo>
                  <a:pt x="424" y="523"/>
                </a:lnTo>
                <a:lnTo>
                  <a:pt x="423" y="523"/>
                </a:lnTo>
                <a:lnTo>
                  <a:pt x="422" y="523"/>
                </a:lnTo>
                <a:lnTo>
                  <a:pt x="421" y="524"/>
                </a:lnTo>
                <a:lnTo>
                  <a:pt x="420" y="524"/>
                </a:lnTo>
                <a:lnTo>
                  <a:pt x="420" y="523"/>
                </a:lnTo>
                <a:lnTo>
                  <a:pt x="420" y="522"/>
                </a:lnTo>
                <a:lnTo>
                  <a:pt x="419" y="521"/>
                </a:lnTo>
                <a:lnTo>
                  <a:pt x="418" y="521"/>
                </a:lnTo>
                <a:lnTo>
                  <a:pt x="418" y="520"/>
                </a:lnTo>
                <a:lnTo>
                  <a:pt x="417" y="520"/>
                </a:lnTo>
                <a:lnTo>
                  <a:pt x="417" y="519"/>
                </a:lnTo>
                <a:lnTo>
                  <a:pt x="416" y="518"/>
                </a:lnTo>
                <a:lnTo>
                  <a:pt x="416" y="517"/>
                </a:lnTo>
                <a:lnTo>
                  <a:pt x="415" y="517"/>
                </a:lnTo>
                <a:lnTo>
                  <a:pt x="415" y="516"/>
                </a:lnTo>
                <a:lnTo>
                  <a:pt x="415" y="515"/>
                </a:lnTo>
                <a:lnTo>
                  <a:pt x="414" y="514"/>
                </a:lnTo>
                <a:lnTo>
                  <a:pt x="413" y="513"/>
                </a:lnTo>
                <a:lnTo>
                  <a:pt x="412" y="513"/>
                </a:lnTo>
                <a:lnTo>
                  <a:pt x="410" y="513"/>
                </a:lnTo>
                <a:lnTo>
                  <a:pt x="410" y="514"/>
                </a:lnTo>
                <a:lnTo>
                  <a:pt x="409" y="515"/>
                </a:lnTo>
                <a:lnTo>
                  <a:pt x="409" y="514"/>
                </a:lnTo>
                <a:lnTo>
                  <a:pt x="408" y="514"/>
                </a:lnTo>
                <a:lnTo>
                  <a:pt x="407" y="515"/>
                </a:lnTo>
                <a:lnTo>
                  <a:pt x="406" y="515"/>
                </a:lnTo>
                <a:lnTo>
                  <a:pt x="406" y="514"/>
                </a:lnTo>
                <a:lnTo>
                  <a:pt x="406" y="513"/>
                </a:lnTo>
                <a:lnTo>
                  <a:pt x="405" y="513"/>
                </a:lnTo>
                <a:lnTo>
                  <a:pt x="404" y="513"/>
                </a:lnTo>
                <a:lnTo>
                  <a:pt x="403" y="513"/>
                </a:lnTo>
                <a:lnTo>
                  <a:pt x="403" y="512"/>
                </a:lnTo>
                <a:lnTo>
                  <a:pt x="403" y="511"/>
                </a:lnTo>
                <a:lnTo>
                  <a:pt x="403" y="510"/>
                </a:lnTo>
                <a:lnTo>
                  <a:pt x="402" y="509"/>
                </a:lnTo>
                <a:lnTo>
                  <a:pt x="402" y="508"/>
                </a:lnTo>
                <a:lnTo>
                  <a:pt x="400" y="507"/>
                </a:lnTo>
                <a:lnTo>
                  <a:pt x="400" y="506"/>
                </a:lnTo>
                <a:lnTo>
                  <a:pt x="400" y="505"/>
                </a:lnTo>
                <a:lnTo>
                  <a:pt x="400" y="504"/>
                </a:lnTo>
                <a:lnTo>
                  <a:pt x="400" y="503"/>
                </a:lnTo>
                <a:lnTo>
                  <a:pt x="399" y="503"/>
                </a:lnTo>
                <a:lnTo>
                  <a:pt x="398" y="502"/>
                </a:lnTo>
                <a:lnTo>
                  <a:pt x="398" y="501"/>
                </a:lnTo>
                <a:lnTo>
                  <a:pt x="397" y="501"/>
                </a:lnTo>
                <a:lnTo>
                  <a:pt x="397" y="502"/>
                </a:lnTo>
                <a:lnTo>
                  <a:pt x="396" y="502"/>
                </a:lnTo>
                <a:lnTo>
                  <a:pt x="396" y="501"/>
                </a:lnTo>
                <a:lnTo>
                  <a:pt x="395" y="501"/>
                </a:lnTo>
                <a:lnTo>
                  <a:pt x="395" y="500"/>
                </a:lnTo>
                <a:lnTo>
                  <a:pt x="395" y="499"/>
                </a:lnTo>
                <a:lnTo>
                  <a:pt x="396" y="498"/>
                </a:lnTo>
                <a:lnTo>
                  <a:pt x="397" y="498"/>
                </a:lnTo>
                <a:lnTo>
                  <a:pt x="398" y="497"/>
                </a:lnTo>
                <a:lnTo>
                  <a:pt x="397" y="497"/>
                </a:lnTo>
                <a:lnTo>
                  <a:pt x="397" y="496"/>
                </a:lnTo>
                <a:lnTo>
                  <a:pt x="396" y="496"/>
                </a:lnTo>
                <a:lnTo>
                  <a:pt x="396" y="497"/>
                </a:lnTo>
                <a:lnTo>
                  <a:pt x="395" y="497"/>
                </a:lnTo>
                <a:lnTo>
                  <a:pt x="394" y="497"/>
                </a:lnTo>
                <a:lnTo>
                  <a:pt x="394" y="496"/>
                </a:lnTo>
                <a:lnTo>
                  <a:pt x="394" y="495"/>
                </a:lnTo>
                <a:lnTo>
                  <a:pt x="394" y="494"/>
                </a:lnTo>
                <a:lnTo>
                  <a:pt x="393" y="494"/>
                </a:lnTo>
                <a:lnTo>
                  <a:pt x="392" y="494"/>
                </a:lnTo>
                <a:lnTo>
                  <a:pt x="391" y="494"/>
                </a:lnTo>
                <a:lnTo>
                  <a:pt x="391" y="493"/>
                </a:lnTo>
                <a:lnTo>
                  <a:pt x="390" y="493"/>
                </a:lnTo>
                <a:lnTo>
                  <a:pt x="389" y="493"/>
                </a:lnTo>
                <a:lnTo>
                  <a:pt x="389" y="492"/>
                </a:lnTo>
                <a:lnTo>
                  <a:pt x="388" y="492"/>
                </a:lnTo>
                <a:lnTo>
                  <a:pt x="388" y="491"/>
                </a:lnTo>
                <a:lnTo>
                  <a:pt x="388" y="490"/>
                </a:lnTo>
                <a:lnTo>
                  <a:pt x="387" y="489"/>
                </a:lnTo>
                <a:lnTo>
                  <a:pt x="386" y="490"/>
                </a:lnTo>
                <a:lnTo>
                  <a:pt x="386" y="491"/>
                </a:lnTo>
                <a:lnTo>
                  <a:pt x="387" y="491"/>
                </a:lnTo>
                <a:lnTo>
                  <a:pt x="387" y="492"/>
                </a:lnTo>
                <a:lnTo>
                  <a:pt x="386" y="492"/>
                </a:lnTo>
                <a:lnTo>
                  <a:pt x="385" y="492"/>
                </a:lnTo>
                <a:lnTo>
                  <a:pt x="385" y="491"/>
                </a:lnTo>
                <a:lnTo>
                  <a:pt x="384" y="490"/>
                </a:lnTo>
                <a:lnTo>
                  <a:pt x="383" y="491"/>
                </a:lnTo>
                <a:lnTo>
                  <a:pt x="384" y="492"/>
                </a:lnTo>
                <a:lnTo>
                  <a:pt x="384" y="493"/>
                </a:lnTo>
                <a:lnTo>
                  <a:pt x="383" y="494"/>
                </a:lnTo>
                <a:lnTo>
                  <a:pt x="382" y="494"/>
                </a:lnTo>
                <a:lnTo>
                  <a:pt x="381" y="494"/>
                </a:lnTo>
                <a:lnTo>
                  <a:pt x="380" y="495"/>
                </a:lnTo>
                <a:lnTo>
                  <a:pt x="379" y="495"/>
                </a:lnTo>
                <a:lnTo>
                  <a:pt x="378" y="494"/>
                </a:lnTo>
                <a:lnTo>
                  <a:pt x="378" y="495"/>
                </a:lnTo>
                <a:lnTo>
                  <a:pt x="379" y="495"/>
                </a:lnTo>
                <a:lnTo>
                  <a:pt x="379" y="496"/>
                </a:lnTo>
                <a:lnTo>
                  <a:pt x="380" y="497"/>
                </a:lnTo>
                <a:lnTo>
                  <a:pt x="379" y="497"/>
                </a:lnTo>
                <a:lnTo>
                  <a:pt x="379" y="498"/>
                </a:lnTo>
                <a:lnTo>
                  <a:pt x="378" y="497"/>
                </a:lnTo>
                <a:lnTo>
                  <a:pt x="377" y="497"/>
                </a:lnTo>
                <a:lnTo>
                  <a:pt x="376" y="497"/>
                </a:lnTo>
                <a:lnTo>
                  <a:pt x="375" y="497"/>
                </a:lnTo>
                <a:lnTo>
                  <a:pt x="373" y="497"/>
                </a:lnTo>
                <a:lnTo>
                  <a:pt x="370" y="496"/>
                </a:lnTo>
                <a:lnTo>
                  <a:pt x="369" y="495"/>
                </a:lnTo>
                <a:lnTo>
                  <a:pt x="367" y="494"/>
                </a:lnTo>
                <a:lnTo>
                  <a:pt x="366" y="494"/>
                </a:lnTo>
                <a:lnTo>
                  <a:pt x="365" y="495"/>
                </a:lnTo>
                <a:lnTo>
                  <a:pt x="364" y="494"/>
                </a:lnTo>
                <a:lnTo>
                  <a:pt x="362" y="492"/>
                </a:lnTo>
                <a:lnTo>
                  <a:pt x="361" y="490"/>
                </a:lnTo>
                <a:lnTo>
                  <a:pt x="361" y="489"/>
                </a:lnTo>
                <a:lnTo>
                  <a:pt x="360" y="489"/>
                </a:lnTo>
                <a:lnTo>
                  <a:pt x="359" y="489"/>
                </a:lnTo>
                <a:lnTo>
                  <a:pt x="358" y="489"/>
                </a:lnTo>
                <a:lnTo>
                  <a:pt x="358" y="488"/>
                </a:lnTo>
                <a:lnTo>
                  <a:pt x="359" y="488"/>
                </a:lnTo>
                <a:lnTo>
                  <a:pt x="358" y="487"/>
                </a:lnTo>
                <a:lnTo>
                  <a:pt x="358" y="486"/>
                </a:lnTo>
                <a:lnTo>
                  <a:pt x="358" y="485"/>
                </a:lnTo>
                <a:lnTo>
                  <a:pt x="356" y="484"/>
                </a:lnTo>
                <a:lnTo>
                  <a:pt x="355" y="485"/>
                </a:lnTo>
                <a:lnTo>
                  <a:pt x="354" y="484"/>
                </a:lnTo>
                <a:lnTo>
                  <a:pt x="353" y="485"/>
                </a:lnTo>
                <a:lnTo>
                  <a:pt x="352" y="485"/>
                </a:lnTo>
                <a:lnTo>
                  <a:pt x="351" y="485"/>
                </a:lnTo>
                <a:lnTo>
                  <a:pt x="350" y="484"/>
                </a:lnTo>
                <a:lnTo>
                  <a:pt x="349" y="483"/>
                </a:lnTo>
                <a:lnTo>
                  <a:pt x="348" y="482"/>
                </a:lnTo>
                <a:lnTo>
                  <a:pt x="347" y="480"/>
                </a:lnTo>
                <a:lnTo>
                  <a:pt x="346" y="479"/>
                </a:lnTo>
                <a:lnTo>
                  <a:pt x="345" y="479"/>
                </a:lnTo>
                <a:lnTo>
                  <a:pt x="344" y="478"/>
                </a:lnTo>
                <a:lnTo>
                  <a:pt x="342" y="477"/>
                </a:lnTo>
                <a:lnTo>
                  <a:pt x="340" y="477"/>
                </a:lnTo>
                <a:lnTo>
                  <a:pt x="339" y="476"/>
                </a:lnTo>
                <a:lnTo>
                  <a:pt x="339" y="475"/>
                </a:lnTo>
                <a:lnTo>
                  <a:pt x="337" y="475"/>
                </a:lnTo>
                <a:lnTo>
                  <a:pt x="335" y="474"/>
                </a:lnTo>
                <a:lnTo>
                  <a:pt x="334" y="474"/>
                </a:lnTo>
                <a:lnTo>
                  <a:pt x="333" y="474"/>
                </a:lnTo>
                <a:lnTo>
                  <a:pt x="332" y="473"/>
                </a:lnTo>
                <a:lnTo>
                  <a:pt x="331" y="473"/>
                </a:lnTo>
                <a:lnTo>
                  <a:pt x="327" y="472"/>
                </a:lnTo>
                <a:lnTo>
                  <a:pt x="326" y="472"/>
                </a:lnTo>
                <a:lnTo>
                  <a:pt x="324" y="472"/>
                </a:lnTo>
                <a:lnTo>
                  <a:pt x="323" y="472"/>
                </a:lnTo>
                <a:lnTo>
                  <a:pt x="322" y="471"/>
                </a:lnTo>
                <a:lnTo>
                  <a:pt x="321" y="471"/>
                </a:lnTo>
                <a:lnTo>
                  <a:pt x="320" y="473"/>
                </a:lnTo>
                <a:lnTo>
                  <a:pt x="319" y="473"/>
                </a:lnTo>
                <a:lnTo>
                  <a:pt x="318" y="473"/>
                </a:lnTo>
                <a:lnTo>
                  <a:pt x="317" y="474"/>
                </a:lnTo>
                <a:lnTo>
                  <a:pt x="317" y="475"/>
                </a:lnTo>
                <a:lnTo>
                  <a:pt x="316" y="475"/>
                </a:lnTo>
                <a:lnTo>
                  <a:pt x="315" y="474"/>
                </a:lnTo>
                <a:lnTo>
                  <a:pt x="313" y="473"/>
                </a:lnTo>
                <a:lnTo>
                  <a:pt x="312" y="473"/>
                </a:lnTo>
                <a:lnTo>
                  <a:pt x="311" y="473"/>
                </a:lnTo>
                <a:lnTo>
                  <a:pt x="311" y="474"/>
                </a:lnTo>
                <a:lnTo>
                  <a:pt x="311" y="475"/>
                </a:lnTo>
                <a:lnTo>
                  <a:pt x="310" y="476"/>
                </a:lnTo>
                <a:lnTo>
                  <a:pt x="310" y="477"/>
                </a:lnTo>
                <a:lnTo>
                  <a:pt x="310" y="478"/>
                </a:lnTo>
                <a:lnTo>
                  <a:pt x="310" y="479"/>
                </a:lnTo>
                <a:lnTo>
                  <a:pt x="309" y="480"/>
                </a:lnTo>
                <a:lnTo>
                  <a:pt x="308" y="480"/>
                </a:lnTo>
                <a:lnTo>
                  <a:pt x="306" y="482"/>
                </a:lnTo>
                <a:lnTo>
                  <a:pt x="304" y="482"/>
                </a:lnTo>
                <a:lnTo>
                  <a:pt x="303" y="482"/>
                </a:lnTo>
                <a:lnTo>
                  <a:pt x="302" y="481"/>
                </a:lnTo>
                <a:lnTo>
                  <a:pt x="301" y="480"/>
                </a:lnTo>
                <a:lnTo>
                  <a:pt x="300" y="480"/>
                </a:lnTo>
                <a:lnTo>
                  <a:pt x="300" y="479"/>
                </a:lnTo>
                <a:lnTo>
                  <a:pt x="299" y="479"/>
                </a:lnTo>
                <a:lnTo>
                  <a:pt x="299" y="481"/>
                </a:lnTo>
                <a:lnTo>
                  <a:pt x="298" y="481"/>
                </a:lnTo>
                <a:lnTo>
                  <a:pt x="298" y="480"/>
                </a:lnTo>
                <a:lnTo>
                  <a:pt x="297" y="480"/>
                </a:lnTo>
                <a:lnTo>
                  <a:pt x="297" y="481"/>
                </a:lnTo>
                <a:lnTo>
                  <a:pt x="296" y="481"/>
                </a:lnTo>
                <a:lnTo>
                  <a:pt x="295" y="481"/>
                </a:lnTo>
                <a:lnTo>
                  <a:pt x="295" y="480"/>
                </a:lnTo>
                <a:lnTo>
                  <a:pt x="295" y="479"/>
                </a:lnTo>
                <a:lnTo>
                  <a:pt x="294" y="479"/>
                </a:lnTo>
                <a:lnTo>
                  <a:pt x="294" y="478"/>
                </a:lnTo>
                <a:lnTo>
                  <a:pt x="293" y="478"/>
                </a:lnTo>
                <a:lnTo>
                  <a:pt x="292" y="479"/>
                </a:lnTo>
                <a:lnTo>
                  <a:pt x="291" y="479"/>
                </a:lnTo>
                <a:lnTo>
                  <a:pt x="290" y="479"/>
                </a:lnTo>
                <a:lnTo>
                  <a:pt x="290" y="478"/>
                </a:lnTo>
                <a:lnTo>
                  <a:pt x="289" y="478"/>
                </a:lnTo>
                <a:lnTo>
                  <a:pt x="289" y="479"/>
                </a:lnTo>
                <a:lnTo>
                  <a:pt x="288" y="479"/>
                </a:lnTo>
                <a:lnTo>
                  <a:pt x="287" y="480"/>
                </a:lnTo>
                <a:lnTo>
                  <a:pt x="286" y="480"/>
                </a:lnTo>
                <a:lnTo>
                  <a:pt x="287" y="479"/>
                </a:lnTo>
                <a:lnTo>
                  <a:pt x="287" y="478"/>
                </a:lnTo>
                <a:lnTo>
                  <a:pt x="286" y="477"/>
                </a:lnTo>
                <a:lnTo>
                  <a:pt x="285" y="477"/>
                </a:lnTo>
                <a:lnTo>
                  <a:pt x="284" y="477"/>
                </a:lnTo>
                <a:lnTo>
                  <a:pt x="284" y="478"/>
                </a:lnTo>
                <a:lnTo>
                  <a:pt x="284" y="479"/>
                </a:lnTo>
                <a:lnTo>
                  <a:pt x="284" y="480"/>
                </a:lnTo>
                <a:lnTo>
                  <a:pt x="283" y="481"/>
                </a:lnTo>
                <a:lnTo>
                  <a:pt x="282" y="481"/>
                </a:lnTo>
                <a:lnTo>
                  <a:pt x="282" y="480"/>
                </a:lnTo>
                <a:lnTo>
                  <a:pt x="281" y="479"/>
                </a:lnTo>
                <a:lnTo>
                  <a:pt x="282" y="478"/>
                </a:lnTo>
                <a:lnTo>
                  <a:pt x="282" y="476"/>
                </a:lnTo>
                <a:lnTo>
                  <a:pt x="281" y="476"/>
                </a:lnTo>
                <a:lnTo>
                  <a:pt x="280" y="476"/>
                </a:lnTo>
                <a:lnTo>
                  <a:pt x="280" y="477"/>
                </a:lnTo>
                <a:lnTo>
                  <a:pt x="279" y="477"/>
                </a:lnTo>
                <a:lnTo>
                  <a:pt x="278" y="476"/>
                </a:lnTo>
                <a:lnTo>
                  <a:pt x="278" y="475"/>
                </a:lnTo>
                <a:lnTo>
                  <a:pt x="277" y="475"/>
                </a:lnTo>
                <a:lnTo>
                  <a:pt x="276" y="475"/>
                </a:lnTo>
                <a:lnTo>
                  <a:pt x="275" y="475"/>
                </a:lnTo>
                <a:lnTo>
                  <a:pt x="274" y="476"/>
                </a:lnTo>
                <a:lnTo>
                  <a:pt x="273" y="477"/>
                </a:lnTo>
                <a:lnTo>
                  <a:pt x="272" y="478"/>
                </a:lnTo>
                <a:lnTo>
                  <a:pt x="271" y="478"/>
                </a:lnTo>
                <a:lnTo>
                  <a:pt x="271" y="479"/>
                </a:lnTo>
                <a:lnTo>
                  <a:pt x="271" y="480"/>
                </a:lnTo>
                <a:lnTo>
                  <a:pt x="270" y="480"/>
                </a:lnTo>
                <a:lnTo>
                  <a:pt x="269" y="480"/>
                </a:lnTo>
                <a:lnTo>
                  <a:pt x="269" y="479"/>
                </a:lnTo>
                <a:lnTo>
                  <a:pt x="268" y="479"/>
                </a:lnTo>
                <a:lnTo>
                  <a:pt x="268" y="478"/>
                </a:lnTo>
                <a:lnTo>
                  <a:pt x="269" y="478"/>
                </a:lnTo>
                <a:lnTo>
                  <a:pt x="269" y="477"/>
                </a:lnTo>
                <a:lnTo>
                  <a:pt x="269" y="476"/>
                </a:lnTo>
                <a:lnTo>
                  <a:pt x="269" y="475"/>
                </a:lnTo>
                <a:lnTo>
                  <a:pt x="268" y="475"/>
                </a:lnTo>
                <a:lnTo>
                  <a:pt x="266" y="475"/>
                </a:lnTo>
                <a:lnTo>
                  <a:pt x="263" y="476"/>
                </a:lnTo>
                <a:lnTo>
                  <a:pt x="262" y="475"/>
                </a:lnTo>
                <a:lnTo>
                  <a:pt x="261" y="475"/>
                </a:lnTo>
                <a:lnTo>
                  <a:pt x="259" y="475"/>
                </a:lnTo>
                <a:lnTo>
                  <a:pt x="258" y="475"/>
                </a:lnTo>
                <a:lnTo>
                  <a:pt x="257" y="474"/>
                </a:lnTo>
                <a:lnTo>
                  <a:pt x="256" y="474"/>
                </a:lnTo>
                <a:lnTo>
                  <a:pt x="256" y="473"/>
                </a:lnTo>
                <a:lnTo>
                  <a:pt x="255" y="472"/>
                </a:lnTo>
                <a:lnTo>
                  <a:pt x="254" y="472"/>
                </a:lnTo>
                <a:lnTo>
                  <a:pt x="253" y="471"/>
                </a:lnTo>
                <a:lnTo>
                  <a:pt x="252" y="470"/>
                </a:lnTo>
                <a:lnTo>
                  <a:pt x="252" y="469"/>
                </a:lnTo>
                <a:lnTo>
                  <a:pt x="251" y="468"/>
                </a:lnTo>
                <a:lnTo>
                  <a:pt x="249" y="467"/>
                </a:lnTo>
                <a:lnTo>
                  <a:pt x="248" y="467"/>
                </a:lnTo>
                <a:lnTo>
                  <a:pt x="248" y="466"/>
                </a:lnTo>
                <a:lnTo>
                  <a:pt x="247" y="466"/>
                </a:lnTo>
                <a:lnTo>
                  <a:pt x="246" y="465"/>
                </a:lnTo>
                <a:lnTo>
                  <a:pt x="246" y="464"/>
                </a:lnTo>
                <a:lnTo>
                  <a:pt x="246" y="463"/>
                </a:lnTo>
                <a:lnTo>
                  <a:pt x="247" y="462"/>
                </a:lnTo>
                <a:lnTo>
                  <a:pt x="247" y="461"/>
                </a:lnTo>
                <a:lnTo>
                  <a:pt x="248" y="460"/>
                </a:lnTo>
                <a:lnTo>
                  <a:pt x="248" y="458"/>
                </a:lnTo>
                <a:lnTo>
                  <a:pt x="247" y="455"/>
                </a:lnTo>
                <a:lnTo>
                  <a:pt x="247" y="454"/>
                </a:lnTo>
                <a:lnTo>
                  <a:pt x="247" y="453"/>
                </a:lnTo>
                <a:lnTo>
                  <a:pt x="247" y="452"/>
                </a:lnTo>
                <a:lnTo>
                  <a:pt x="246" y="451"/>
                </a:lnTo>
                <a:lnTo>
                  <a:pt x="244" y="451"/>
                </a:lnTo>
                <a:lnTo>
                  <a:pt x="244" y="452"/>
                </a:lnTo>
                <a:lnTo>
                  <a:pt x="243" y="452"/>
                </a:lnTo>
                <a:lnTo>
                  <a:pt x="242" y="453"/>
                </a:lnTo>
                <a:lnTo>
                  <a:pt x="241" y="453"/>
                </a:lnTo>
                <a:lnTo>
                  <a:pt x="240" y="452"/>
                </a:lnTo>
                <a:lnTo>
                  <a:pt x="240" y="451"/>
                </a:lnTo>
                <a:lnTo>
                  <a:pt x="239" y="450"/>
                </a:lnTo>
                <a:lnTo>
                  <a:pt x="238" y="450"/>
                </a:lnTo>
                <a:lnTo>
                  <a:pt x="237" y="450"/>
                </a:lnTo>
                <a:lnTo>
                  <a:pt x="236" y="451"/>
                </a:lnTo>
                <a:lnTo>
                  <a:pt x="235" y="450"/>
                </a:lnTo>
                <a:lnTo>
                  <a:pt x="232" y="450"/>
                </a:lnTo>
                <a:lnTo>
                  <a:pt x="232" y="449"/>
                </a:lnTo>
                <a:lnTo>
                  <a:pt x="230" y="449"/>
                </a:lnTo>
                <a:lnTo>
                  <a:pt x="229" y="448"/>
                </a:lnTo>
                <a:lnTo>
                  <a:pt x="227" y="448"/>
                </a:lnTo>
                <a:lnTo>
                  <a:pt x="226" y="448"/>
                </a:lnTo>
                <a:lnTo>
                  <a:pt x="226" y="447"/>
                </a:lnTo>
                <a:lnTo>
                  <a:pt x="225" y="446"/>
                </a:lnTo>
                <a:lnTo>
                  <a:pt x="224" y="446"/>
                </a:lnTo>
                <a:lnTo>
                  <a:pt x="224" y="444"/>
                </a:lnTo>
                <a:lnTo>
                  <a:pt x="224" y="443"/>
                </a:lnTo>
                <a:lnTo>
                  <a:pt x="224" y="442"/>
                </a:lnTo>
                <a:lnTo>
                  <a:pt x="225" y="441"/>
                </a:lnTo>
                <a:lnTo>
                  <a:pt x="225" y="440"/>
                </a:lnTo>
                <a:lnTo>
                  <a:pt x="226" y="439"/>
                </a:lnTo>
                <a:lnTo>
                  <a:pt x="226" y="438"/>
                </a:lnTo>
                <a:lnTo>
                  <a:pt x="225" y="437"/>
                </a:lnTo>
                <a:lnTo>
                  <a:pt x="224" y="437"/>
                </a:lnTo>
                <a:lnTo>
                  <a:pt x="223" y="437"/>
                </a:lnTo>
                <a:lnTo>
                  <a:pt x="222" y="438"/>
                </a:lnTo>
                <a:lnTo>
                  <a:pt x="222" y="439"/>
                </a:lnTo>
                <a:lnTo>
                  <a:pt x="222" y="440"/>
                </a:lnTo>
                <a:lnTo>
                  <a:pt x="222" y="443"/>
                </a:lnTo>
                <a:lnTo>
                  <a:pt x="221" y="444"/>
                </a:lnTo>
                <a:lnTo>
                  <a:pt x="221" y="445"/>
                </a:lnTo>
                <a:lnTo>
                  <a:pt x="220" y="445"/>
                </a:lnTo>
                <a:lnTo>
                  <a:pt x="219" y="444"/>
                </a:lnTo>
                <a:lnTo>
                  <a:pt x="219" y="443"/>
                </a:lnTo>
                <a:lnTo>
                  <a:pt x="219" y="442"/>
                </a:lnTo>
                <a:lnTo>
                  <a:pt x="220" y="441"/>
                </a:lnTo>
                <a:lnTo>
                  <a:pt x="220" y="440"/>
                </a:lnTo>
                <a:lnTo>
                  <a:pt x="220" y="439"/>
                </a:lnTo>
                <a:lnTo>
                  <a:pt x="219" y="438"/>
                </a:lnTo>
                <a:lnTo>
                  <a:pt x="217" y="437"/>
                </a:lnTo>
                <a:lnTo>
                  <a:pt x="215" y="437"/>
                </a:lnTo>
                <a:lnTo>
                  <a:pt x="214" y="438"/>
                </a:lnTo>
                <a:lnTo>
                  <a:pt x="214" y="439"/>
                </a:lnTo>
                <a:lnTo>
                  <a:pt x="214" y="440"/>
                </a:lnTo>
                <a:lnTo>
                  <a:pt x="213" y="441"/>
                </a:lnTo>
                <a:lnTo>
                  <a:pt x="212" y="441"/>
                </a:lnTo>
                <a:lnTo>
                  <a:pt x="211" y="440"/>
                </a:lnTo>
                <a:lnTo>
                  <a:pt x="211" y="439"/>
                </a:lnTo>
                <a:lnTo>
                  <a:pt x="211" y="438"/>
                </a:lnTo>
                <a:lnTo>
                  <a:pt x="212" y="437"/>
                </a:lnTo>
                <a:lnTo>
                  <a:pt x="212" y="436"/>
                </a:lnTo>
                <a:lnTo>
                  <a:pt x="213" y="436"/>
                </a:lnTo>
                <a:lnTo>
                  <a:pt x="214" y="436"/>
                </a:lnTo>
                <a:lnTo>
                  <a:pt x="214" y="435"/>
                </a:lnTo>
                <a:lnTo>
                  <a:pt x="214" y="434"/>
                </a:lnTo>
                <a:lnTo>
                  <a:pt x="214" y="433"/>
                </a:lnTo>
                <a:lnTo>
                  <a:pt x="213" y="431"/>
                </a:lnTo>
                <a:lnTo>
                  <a:pt x="212" y="430"/>
                </a:lnTo>
                <a:lnTo>
                  <a:pt x="211" y="429"/>
                </a:lnTo>
                <a:lnTo>
                  <a:pt x="210" y="429"/>
                </a:lnTo>
                <a:lnTo>
                  <a:pt x="209" y="430"/>
                </a:lnTo>
                <a:lnTo>
                  <a:pt x="207" y="430"/>
                </a:lnTo>
                <a:lnTo>
                  <a:pt x="206" y="430"/>
                </a:lnTo>
                <a:lnTo>
                  <a:pt x="205" y="430"/>
                </a:lnTo>
                <a:lnTo>
                  <a:pt x="205" y="431"/>
                </a:lnTo>
                <a:lnTo>
                  <a:pt x="204" y="431"/>
                </a:lnTo>
                <a:lnTo>
                  <a:pt x="203" y="431"/>
                </a:lnTo>
                <a:lnTo>
                  <a:pt x="202" y="431"/>
                </a:lnTo>
                <a:lnTo>
                  <a:pt x="201" y="429"/>
                </a:lnTo>
                <a:lnTo>
                  <a:pt x="200" y="429"/>
                </a:lnTo>
                <a:lnTo>
                  <a:pt x="200" y="428"/>
                </a:lnTo>
                <a:lnTo>
                  <a:pt x="199" y="428"/>
                </a:lnTo>
                <a:lnTo>
                  <a:pt x="198" y="429"/>
                </a:lnTo>
                <a:lnTo>
                  <a:pt x="197" y="430"/>
                </a:lnTo>
                <a:lnTo>
                  <a:pt x="197" y="431"/>
                </a:lnTo>
                <a:lnTo>
                  <a:pt x="196" y="430"/>
                </a:lnTo>
                <a:lnTo>
                  <a:pt x="195" y="429"/>
                </a:lnTo>
                <a:lnTo>
                  <a:pt x="194" y="428"/>
                </a:lnTo>
                <a:lnTo>
                  <a:pt x="193" y="428"/>
                </a:lnTo>
                <a:lnTo>
                  <a:pt x="192" y="429"/>
                </a:lnTo>
                <a:lnTo>
                  <a:pt x="191" y="429"/>
                </a:lnTo>
                <a:lnTo>
                  <a:pt x="191" y="428"/>
                </a:lnTo>
                <a:lnTo>
                  <a:pt x="191" y="427"/>
                </a:lnTo>
                <a:lnTo>
                  <a:pt x="191" y="426"/>
                </a:lnTo>
                <a:lnTo>
                  <a:pt x="192" y="426"/>
                </a:lnTo>
                <a:lnTo>
                  <a:pt x="191" y="426"/>
                </a:lnTo>
                <a:lnTo>
                  <a:pt x="191" y="425"/>
                </a:lnTo>
                <a:lnTo>
                  <a:pt x="190" y="426"/>
                </a:lnTo>
                <a:lnTo>
                  <a:pt x="190" y="425"/>
                </a:lnTo>
                <a:lnTo>
                  <a:pt x="190" y="424"/>
                </a:lnTo>
                <a:lnTo>
                  <a:pt x="191" y="424"/>
                </a:lnTo>
                <a:lnTo>
                  <a:pt x="191" y="423"/>
                </a:lnTo>
                <a:lnTo>
                  <a:pt x="192" y="420"/>
                </a:lnTo>
                <a:lnTo>
                  <a:pt x="192" y="419"/>
                </a:lnTo>
                <a:lnTo>
                  <a:pt x="192" y="418"/>
                </a:lnTo>
                <a:lnTo>
                  <a:pt x="192" y="417"/>
                </a:lnTo>
                <a:lnTo>
                  <a:pt x="191" y="417"/>
                </a:lnTo>
                <a:lnTo>
                  <a:pt x="189" y="417"/>
                </a:lnTo>
                <a:lnTo>
                  <a:pt x="188" y="416"/>
                </a:lnTo>
                <a:lnTo>
                  <a:pt x="187" y="416"/>
                </a:lnTo>
                <a:lnTo>
                  <a:pt x="187" y="415"/>
                </a:lnTo>
                <a:lnTo>
                  <a:pt x="186" y="415"/>
                </a:lnTo>
                <a:lnTo>
                  <a:pt x="186" y="414"/>
                </a:lnTo>
                <a:lnTo>
                  <a:pt x="187" y="410"/>
                </a:lnTo>
                <a:lnTo>
                  <a:pt x="187" y="408"/>
                </a:lnTo>
                <a:lnTo>
                  <a:pt x="187" y="407"/>
                </a:lnTo>
                <a:lnTo>
                  <a:pt x="187" y="406"/>
                </a:lnTo>
                <a:lnTo>
                  <a:pt x="187" y="404"/>
                </a:lnTo>
                <a:lnTo>
                  <a:pt x="186" y="403"/>
                </a:lnTo>
                <a:lnTo>
                  <a:pt x="185" y="401"/>
                </a:lnTo>
                <a:lnTo>
                  <a:pt x="185" y="399"/>
                </a:lnTo>
                <a:lnTo>
                  <a:pt x="184" y="398"/>
                </a:lnTo>
                <a:lnTo>
                  <a:pt x="183" y="398"/>
                </a:lnTo>
                <a:lnTo>
                  <a:pt x="182" y="398"/>
                </a:lnTo>
                <a:lnTo>
                  <a:pt x="181" y="399"/>
                </a:lnTo>
                <a:lnTo>
                  <a:pt x="180" y="400"/>
                </a:lnTo>
                <a:lnTo>
                  <a:pt x="175" y="400"/>
                </a:lnTo>
                <a:lnTo>
                  <a:pt x="174" y="400"/>
                </a:lnTo>
                <a:lnTo>
                  <a:pt x="174" y="401"/>
                </a:lnTo>
                <a:lnTo>
                  <a:pt x="175" y="401"/>
                </a:lnTo>
                <a:lnTo>
                  <a:pt x="175" y="402"/>
                </a:lnTo>
                <a:lnTo>
                  <a:pt x="176" y="403"/>
                </a:lnTo>
                <a:lnTo>
                  <a:pt x="175" y="403"/>
                </a:lnTo>
                <a:lnTo>
                  <a:pt x="174" y="403"/>
                </a:lnTo>
                <a:lnTo>
                  <a:pt x="172" y="403"/>
                </a:lnTo>
                <a:lnTo>
                  <a:pt x="171" y="402"/>
                </a:lnTo>
                <a:lnTo>
                  <a:pt x="168" y="401"/>
                </a:lnTo>
                <a:lnTo>
                  <a:pt x="168" y="400"/>
                </a:lnTo>
                <a:lnTo>
                  <a:pt x="167" y="399"/>
                </a:lnTo>
                <a:lnTo>
                  <a:pt x="166" y="399"/>
                </a:lnTo>
                <a:lnTo>
                  <a:pt x="166" y="398"/>
                </a:lnTo>
                <a:lnTo>
                  <a:pt x="167" y="398"/>
                </a:lnTo>
                <a:lnTo>
                  <a:pt x="167" y="397"/>
                </a:lnTo>
                <a:lnTo>
                  <a:pt x="168" y="396"/>
                </a:lnTo>
                <a:lnTo>
                  <a:pt x="169" y="395"/>
                </a:lnTo>
                <a:lnTo>
                  <a:pt x="170" y="394"/>
                </a:lnTo>
                <a:lnTo>
                  <a:pt x="171" y="393"/>
                </a:lnTo>
                <a:lnTo>
                  <a:pt x="171" y="392"/>
                </a:lnTo>
                <a:lnTo>
                  <a:pt x="171" y="391"/>
                </a:lnTo>
                <a:lnTo>
                  <a:pt x="169" y="390"/>
                </a:lnTo>
                <a:lnTo>
                  <a:pt x="169" y="389"/>
                </a:lnTo>
                <a:lnTo>
                  <a:pt x="170" y="388"/>
                </a:lnTo>
                <a:lnTo>
                  <a:pt x="170" y="387"/>
                </a:lnTo>
                <a:lnTo>
                  <a:pt x="170" y="386"/>
                </a:lnTo>
                <a:lnTo>
                  <a:pt x="169" y="385"/>
                </a:lnTo>
                <a:lnTo>
                  <a:pt x="169" y="384"/>
                </a:lnTo>
                <a:lnTo>
                  <a:pt x="169" y="383"/>
                </a:lnTo>
                <a:lnTo>
                  <a:pt x="170" y="382"/>
                </a:lnTo>
                <a:lnTo>
                  <a:pt x="171" y="382"/>
                </a:lnTo>
                <a:lnTo>
                  <a:pt x="171" y="381"/>
                </a:lnTo>
                <a:lnTo>
                  <a:pt x="171" y="380"/>
                </a:lnTo>
                <a:lnTo>
                  <a:pt x="171" y="379"/>
                </a:lnTo>
                <a:lnTo>
                  <a:pt x="170" y="379"/>
                </a:lnTo>
                <a:lnTo>
                  <a:pt x="170" y="378"/>
                </a:lnTo>
                <a:lnTo>
                  <a:pt x="166" y="378"/>
                </a:lnTo>
                <a:lnTo>
                  <a:pt x="165" y="378"/>
                </a:lnTo>
                <a:lnTo>
                  <a:pt x="163" y="377"/>
                </a:lnTo>
                <a:lnTo>
                  <a:pt x="162" y="377"/>
                </a:lnTo>
                <a:lnTo>
                  <a:pt x="161" y="377"/>
                </a:lnTo>
                <a:lnTo>
                  <a:pt x="161" y="376"/>
                </a:lnTo>
                <a:lnTo>
                  <a:pt x="161" y="375"/>
                </a:lnTo>
                <a:lnTo>
                  <a:pt x="160" y="371"/>
                </a:lnTo>
                <a:lnTo>
                  <a:pt x="159" y="366"/>
                </a:lnTo>
                <a:lnTo>
                  <a:pt x="159" y="365"/>
                </a:lnTo>
                <a:lnTo>
                  <a:pt x="158" y="363"/>
                </a:lnTo>
                <a:lnTo>
                  <a:pt x="158" y="361"/>
                </a:lnTo>
                <a:lnTo>
                  <a:pt x="158" y="360"/>
                </a:lnTo>
                <a:lnTo>
                  <a:pt x="159" y="360"/>
                </a:lnTo>
                <a:lnTo>
                  <a:pt x="162" y="359"/>
                </a:lnTo>
                <a:lnTo>
                  <a:pt x="162" y="358"/>
                </a:lnTo>
                <a:lnTo>
                  <a:pt x="162" y="357"/>
                </a:lnTo>
                <a:lnTo>
                  <a:pt x="158" y="357"/>
                </a:lnTo>
                <a:lnTo>
                  <a:pt x="157" y="357"/>
                </a:lnTo>
                <a:lnTo>
                  <a:pt x="156" y="356"/>
                </a:lnTo>
                <a:lnTo>
                  <a:pt x="155" y="351"/>
                </a:lnTo>
                <a:lnTo>
                  <a:pt x="155" y="350"/>
                </a:lnTo>
                <a:lnTo>
                  <a:pt x="155" y="348"/>
                </a:lnTo>
                <a:lnTo>
                  <a:pt x="155" y="347"/>
                </a:lnTo>
                <a:lnTo>
                  <a:pt x="156" y="346"/>
                </a:lnTo>
                <a:lnTo>
                  <a:pt x="157" y="346"/>
                </a:lnTo>
                <a:lnTo>
                  <a:pt x="158" y="346"/>
                </a:lnTo>
                <a:lnTo>
                  <a:pt x="159" y="346"/>
                </a:lnTo>
                <a:lnTo>
                  <a:pt x="159" y="345"/>
                </a:lnTo>
                <a:lnTo>
                  <a:pt x="159" y="344"/>
                </a:lnTo>
                <a:lnTo>
                  <a:pt x="158" y="344"/>
                </a:lnTo>
                <a:lnTo>
                  <a:pt x="157" y="344"/>
                </a:lnTo>
                <a:lnTo>
                  <a:pt x="156" y="344"/>
                </a:lnTo>
                <a:lnTo>
                  <a:pt x="155" y="342"/>
                </a:lnTo>
                <a:lnTo>
                  <a:pt x="154" y="340"/>
                </a:lnTo>
                <a:lnTo>
                  <a:pt x="154" y="339"/>
                </a:lnTo>
                <a:lnTo>
                  <a:pt x="155" y="338"/>
                </a:lnTo>
                <a:lnTo>
                  <a:pt x="156" y="337"/>
                </a:lnTo>
                <a:lnTo>
                  <a:pt x="157" y="336"/>
                </a:lnTo>
                <a:lnTo>
                  <a:pt x="158" y="335"/>
                </a:lnTo>
                <a:lnTo>
                  <a:pt x="159" y="335"/>
                </a:lnTo>
                <a:lnTo>
                  <a:pt x="162" y="334"/>
                </a:lnTo>
                <a:lnTo>
                  <a:pt x="163" y="333"/>
                </a:lnTo>
                <a:lnTo>
                  <a:pt x="163" y="332"/>
                </a:lnTo>
                <a:lnTo>
                  <a:pt x="163" y="331"/>
                </a:lnTo>
                <a:lnTo>
                  <a:pt x="163" y="330"/>
                </a:lnTo>
                <a:lnTo>
                  <a:pt x="161" y="328"/>
                </a:lnTo>
                <a:lnTo>
                  <a:pt x="161" y="327"/>
                </a:lnTo>
                <a:lnTo>
                  <a:pt x="164" y="324"/>
                </a:lnTo>
                <a:lnTo>
                  <a:pt x="165" y="323"/>
                </a:lnTo>
                <a:lnTo>
                  <a:pt x="166" y="323"/>
                </a:lnTo>
                <a:lnTo>
                  <a:pt x="166" y="322"/>
                </a:lnTo>
                <a:lnTo>
                  <a:pt x="165" y="321"/>
                </a:lnTo>
                <a:lnTo>
                  <a:pt x="164" y="320"/>
                </a:lnTo>
                <a:lnTo>
                  <a:pt x="163" y="319"/>
                </a:lnTo>
                <a:lnTo>
                  <a:pt x="163" y="318"/>
                </a:lnTo>
                <a:lnTo>
                  <a:pt x="162" y="317"/>
                </a:lnTo>
                <a:lnTo>
                  <a:pt x="162" y="316"/>
                </a:lnTo>
                <a:lnTo>
                  <a:pt x="162" y="315"/>
                </a:lnTo>
                <a:lnTo>
                  <a:pt x="163" y="315"/>
                </a:lnTo>
                <a:lnTo>
                  <a:pt x="163" y="316"/>
                </a:lnTo>
                <a:lnTo>
                  <a:pt x="164" y="316"/>
                </a:lnTo>
                <a:lnTo>
                  <a:pt x="164" y="315"/>
                </a:lnTo>
                <a:lnTo>
                  <a:pt x="164" y="313"/>
                </a:lnTo>
                <a:lnTo>
                  <a:pt x="163" y="311"/>
                </a:lnTo>
                <a:lnTo>
                  <a:pt x="163" y="310"/>
                </a:lnTo>
                <a:lnTo>
                  <a:pt x="161" y="309"/>
                </a:lnTo>
                <a:lnTo>
                  <a:pt x="160" y="307"/>
                </a:lnTo>
                <a:lnTo>
                  <a:pt x="158" y="306"/>
                </a:lnTo>
                <a:lnTo>
                  <a:pt x="158" y="305"/>
                </a:lnTo>
                <a:lnTo>
                  <a:pt x="157" y="305"/>
                </a:lnTo>
                <a:lnTo>
                  <a:pt x="156" y="304"/>
                </a:lnTo>
                <a:lnTo>
                  <a:pt x="155" y="304"/>
                </a:lnTo>
                <a:lnTo>
                  <a:pt x="154" y="303"/>
                </a:lnTo>
                <a:lnTo>
                  <a:pt x="153" y="303"/>
                </a:lnTo>
                <a:lnTo>
                  <a:pt x="153" y="302"/>
                </a:lnTo>
                <a:lnTo>
                  <a:pt x="153" y="301"/>
                </a:lnTo>
                <a:lnTo>
                  <a:pt x="154" y="301"/>
                </a:lnTo>
                <a:lnTo>
                  <a:pt x="155" y="301"/>
                </a:lnTo>
                <a:lnTo>
                  <a:pt x="155" y="300"/>
                </a:lnTo>
                <a:lnTo>
                  <a:pt x="155" y="299"/>
                </a:lnTo>
                <a:lnTo>
                  <a:pt x="155" y="297"/>
                </a:lnTo>
                <a:lnTo>
                  <a:pt x="155" y="294"/>
                </a:lnTo>
                <a:lnTo>
                  <a:pt x="155" y="292"/>
                </a:lnTo>
                <a:lnTo>
                  <a:pt x="155" y="291"/>
                </a:lnTo>
                <a:lnTo>
                  <a:pt x="155" y="289"/>
                </a:lnTo>
                <a:lnTo>
                  <a:pt x="154" y="288"/>
                </a:lnTo>
                <a:lnTo>
                  <a:pt x="153" y="287"/>
                </a:lnTo>
                <a:lnTo>
                  <a:pt x="152" y="287"/>
                </a:lnTo>
                <a:lnTo>
                  <a:pt x="150" y="287"/>
                </a:lnTo>
                <a:lnTo>
                  <a:pt x="149" y="287"/>
                </a:lnTo>
                <a:lnTo>
                  <a:pt x="149" y="286"/>
                </a:lnTo>
                <a:lnTo>
                  <a:pt x="148" y="285"/>
                </a:lnTo>
                <a:lnTo>
                  <a:pt x="148" y="284"/>
                </a:lnTo>
                <a:lnTo>
                  <a:pt x="148" y="282"/>
                </a:lnTo>
                <a:lnTo>
                  <a:pt x="149" y="281"/>
                </a:lnTo>
                <a:lnTo>
                  <a:pt x="150" y="281"/>
                </a:lnTo>
                <a:lnTo>
                  <a:pt x="149" y="280"/>
                </a:lnTo>
                <a:lnTo>
                  <a:pt x="149" y="279"/>
                </a:lnTo>
                <a:lnTo>
                  <a:pt x="149" y="277"/>
                </a:lnTo>
                <a:lnTo>
                  <a:pt x="148" y="277"/>
                </a:lnTo>
                <a:lnTo>
                  <a:pt x="147" y="276"/>
                </a:lnTo>
                <a:lnTo>
                  <a:pt x="147" y="275"/>
                </a:lnTo>
                <a:lnTo>
                  <a:pt x="147" y="274"/>
                </a:lnTo>
                <a:lnTo>
                  <a:pt x="148" y="273"/>
                </a:lnTo>
                <a:lnTo>
                  <a:pt x="148" y="272"/>
                </a:lnTo>
                <a:lnTo>
                  <a:pt x="147" y="272"/>
                </a:lnTo>
                <a:lnTo>
                  <a:pt x="147" y="271"/>
                </a:lnTo>
                <a:lnTo>
                  <a:pt x="146" y="270"/>
                </a:lnTo>
                <a:lnTo>
                  <a:pt x="146" y="269"/>
                </a:lnTo>
                <a:lnTo>
                  <a:pt x="146" y="268"/>
                </a:lnTo>
                <a:lnTo>
                  <a:pt x="147" y="268"/>
                </a:lnTo>
                <a:lnTo>
                  <a:pt x="148" y="268"/>
                </a:lnTo>
                <a:lnTo>
                  <a:pt x="149" y="268"/>
                </a:lnTo>
                <a:lnTo>
                  <a:pt x="150" y="266"/>
                </a:lnTo>
                <a:lnTo>
                  <a:pt x="151" y="264"/>
                </a:lnTo>
                <a:lnTo>
                  <a:pt x="151" y="263"/>
                </a:lnTo>
                <a:lnTo>
                  <a:pt x="151" y="262"/>
                </a:lnTo>
                <a:lnTo>
                  <a:pt x="151" y="261"/>
                </a:lnTo>
                <a:lnTo>
                  <a:pt x="150" y="260"/>
                </a:lnTo>
                <a:lnTo>
                  <a:pt x="150" y="259"/>
                </a:lnTo>
                <a:lnTo>
                  <a:pt x="150" y="258"/>
                </a:lnTo>
                <a:lnTo>
                  <a:pt x="150" y="257"/>
                </a:lnTo>
                <a:lnTo>
                  <a:pt x="151" y="256"/>
                </a:lnTo>
                <a:lnTo>
                  <a:pt x="153" y="255"/>
                </a:lnTo>
                <a:lnTo>
                  <a:pt x="154" y="252"/>
                </a:lnTo>
                <a:lnTo>
                  <a:pt x="155" y="252"/>
                </a:lnTo>
                <a:lnTo>
                  <a:pt x="156" y="251"/>
                </a:lnTo>
                <a:lnTo>
                  <a:pt x="157" y="250"/>
                </a:lnTo>
                <a:lnTo>
                  <a:pt x="157" y="249"/>
                </a:lnTo>
                <a:lnTo>
                  <a:pt x="157" y="248"/>
                </a:lnTo>
                <a:lnTo>
                  <a:pt x="158" y="246"/>
                </a:lnTo>
                <a:lnTo>
                  <a:pt x="158" y="245"/>
                </a:lnTo>
                <a:lnTo>
                  <a:pt x="160" y="244"/>
                </a:lnTo>
                <a:lnTo>
                  <a:pt x="160" y="243"/>
                </a:lnTo>
                <a:lnTo>
                  <a:pt x="160" y="242"/>
                </a:lnTo>
                <a:lnTo>
                  <a:pt x="160" y="240"/>
                </a:lnTo>
                <a:lnTo>
                  <a:pt x="159" y="238"/>
                </a:lnTo>
                <a:lnTo>
                  <a:pt x="158" y="236"/>
                </a:lnTo>
                <a:lnTo>
                  <a:pt x="158" y="235"/>
                </a:lnTo>
                <a:lnTo>
                  <a:pt x="159" y="234"/>
                </a:lnTo>
                <a:lnTo>
                  <a:pt x="159" y="233"/>
                </a:lnTo>
                <a:lnTo>
                  <a:pt x="158" y="231"/>
                </a:lnTo>
                <a:lnTo>
                  <a:pt x="159" y="230"/>
                </a:lnTo>
                <a:lnTo>
                  <a:pt x="159" y="229"/>
                </a:lnTo>
                <a:lnTo>
                  <a:pt x="158" y="229"/>
                </a:lnTo>
                <a:lnTo>
                  <a:pt x="157" y="228"/>
                </a:lnTo>
                <a:lnTo>
                  <a:pt x="157" y="227"/>
                </a:lnTo>
                <a:lnTo>
                  <a:pt x="156" y="225"/>
                </a:lnTo>
                <a:lnTo>
                  <a:pt x="155" y="224"/>
                </a:lnTo>
                <a:lnTo>
                  <a:pt x="155" y="223"/>
                </a:lnTo>
                <a:lnTo>
                  <a:pt x="156" y="219"/>
                </a:lnTo>
                <a:lnTo>
                  <a:pt x="156" y="218"/>
                </a:lnTo>
                <a:lnTo>
                  <a:pt x="156" y="216"/>
                </a:lnTo>
                <a:lnTo>
                  <a:pt x="155" y="215"/>
                </a:lnTo>
                <a:lnTo>
                  <a:pt x="155" y="214"/>
                </a:lnTo>
                <a:lnTo>
                  <a:pt x="155" y="213"/>
                </a:lnTo>
                <a:lnTo>
                  <a:pt x="155" y="212"/>
                </a:lnTo>
                <a:lnTo>
                  <a:pt x="155" y="211"/>
                </a:lnTo>
                <a:lnTo>
                  <a:pt x="156" y="209"/>
                </a:lnTo>
                <a:lnTo>
                  <a:pt x="157" y="207"/>
                </a:lnTo>
                <a:lnTo>
                  <a:pt x="159" y="206"/>
                </a:lnTo>
                <a:lnTo>
                  <a:pt x="159" y="204"/>
                </a:lnTo>
                <a:lnTo>
                  <a:pt x="160" y="203"/>
                </a:lnTo>
                <a:lnTo>
                  <a:pt x="160" y="202"/>
                </a:lnTo>
                <a:lnTo>
                  <a:pt x="159" y="201"/>
                </a:lnTo>
                <a:lnTo>
                  <a:pt x="157" y="200"/>
                </a:lnTo>
                <a:lnTo>
                  <a:pt x="156" y="199"/>
                </a:lnTo>
                <a:lnTo>
                  <a:pt x="155" y="195"/>
                </a:lnTo>
                <a:lnTo>
                  <a:pt x="153" y="193"/>
                </a:lnTo>
                <a:lnTo>
                  <a:pt x="153" y="191"/>
                </a:lnTo>
                <a:lnTo>
                  <a:pt x="152" y="189"/>
                </a:lnTo>
                <a:lnTo>
                  <a:pt x="151" y="188"/>
                </a:lnTo>
                <a:lnTo>
                  <a:pt x="150" y="187"/>
                </a:lnTo>
                <a:lnTo>
                  <a:pt x="148" y="186"/>
                </a:lnTo>
                <a:lnTo>
                  <a:pt x="146" y="185"/>
                </a:lnTo>
                <a:lnTo>
                  <a:pt x="144" y="185"/>
                </a:lnTo>
                <a:lnTo>
                  <a:pt x="143" y="184"/>
                </a:lnTo>
                <a:lnTo>
                  <a:pt x="142" y="184"/>
                </a:lnTo>
                <a:lnTo>
                  <a:pt x="142" y="185"/>
                </a:lnTo>
                <a:lnTo>
                  <a:pt x="143" y="185"/>
                </a:lnTo>
                <a:lnTo>
                  <a:pt x="143" y="186"/>
                </a:lnTo>
                <a:lnTo>
                  <a:pt x="142" y="187"/>
                </a:lnTo>
                <a:lnTo>
                  <a:pt x="141" y="188"/>
                </a:lnTo>
                <a:lnTo>
                  <a:pt x="140" y="189"/>
                </a:lnTo>
                <a:lnTo>
                  <a:pt x="139" y="189"/>
                </a:lnTo>
                <a:lnTo>
                  <a:pt x="139" y="188"/>
                </a:lnTo>
                <a:lnTo>
                  <a:pt x="138" y="188"/>
                </a:lnTo>
                <a:lnTo>
                  <a:pt x="138" y="189"/>
                </a:lnTo>
                <a:lnTo>
                  <a:pt x="139" y="190"/>
                </a:lnTo>
                <a:lnTo>
                  <a:pt x="138" y="190"/>
                </a:lnTo>
                <a:lnTo>
                  <a:pt x="137" y="190"/>
                </a:lnTo>
                <a:lnTo>
                  <a:pt x="137" y="191"/>
                </a:lnTo>
                <a:lnTo>
                  <a:pt x="137" y="192"/>
                </a:lnTo>
                <a:lnTo>
                  <a:pt x="136" y="193"/>
                </a:lnTo>
                <a:lnTo>
                  <a:pt x="136" y="195"/>
                </a:lnTo>
                <a:lnTo>
                  <a:pt x="137" y="195"/>
                </a:lnTo>
                <a:lnTo>
                  <a:pt x="137" y="196"/>
                </a:lnTo>
                <a:lnTo>
                  <a:pt x="136" y="197"/>
                </a:lnTo>
                <a:lnTo>
                  <a:pt x="135" y="197"/>
                </a:lnTo>
                <a:lnTo>
                  <a:pt x="134" y="197"/>
                </a:lnTo>
                <a:lnTo>
                  <a:pt x="134" y="196"/>
                </a:lnTo>
                <a:lnTo>
                  <a:pt x="133" y="196"/>
                </a:lnTo>
                <a:lnTo>
                  <a:pt x="133" y="197"/>
                </a:lnTo>
                <a:lnTo>
                  <a:pt x="133" y="198"/>
                </a:lnTo>
                <a:lnTo>
                  <a:pt x="132" y="199"/>
                </a:lnTo>
                <a:lnTo>
                  <a:pt x="131" y="199"/>
                </a:lnTo>
                <a:lnTo>
                  <a:pt x="130" y="199"/>
                </a:lnTo>
                <a:lnTo>
                  <a:pt x="130" y="200"/>
                </a:lnTo>
                <a:lnTo>
                  <a:pt x="131" y="201"/>
                </a:lnTo>
                <a:lnTo>
                  <a:pt x="132" y="202"/>
                </a:lnTo>
                <a:lnTo>
                  <a:pt x="131" y="202"/>
                </a:lnTo>
                <a:lnTo>
                  <a:pt x="131" y="203"/>
                </a:lnTo>
                <a:lnTo>
                  <a:pt x="130" y="202"/>
                </a:lnTo>
                <a:lnTo>
                  <a:pt x="127" y="203"/>
                </a:lnTo>
                <a:lnTo>
                  <a:pt x="127" y="202"/>
                </a:lnTo>
                <a:lnTo>
                  <a:pt x="127" y="201"/>
                </a:lnTo>
                <a:lnTo>
                  <a:pt x="126" y="201"/>
                </a:lnTo>
                <a:lnTo>
                  <a:pt x="124" y="202"/>
                </a:lnTo>
                <a:lnTo>
                  <a:pt x="123" y="202"/>
                </a:lnTo>
                <a:lnTo>
                  <a:pt x="123" y="200"/>
                </a:lnTo>
                <a:lnTo>
                  <a:pt x="123" y="199"/>
                </a:lnTo>
                <a:lnTo>
                  <a:pt x="122" y="199"/>
                </a:lnTo>
                <a:lnTo>
                  <a:pt x="122" y="200"/>
                </a:lnTo>
                <a:lnTo>
                  <a:pt x="121" y="200"/>
                </a:lnTo>
                <a:lnTo>
                  <a:pt x="121" y="199"/>
                </a:lnTo>
                <a:lnTo>
                  <a:pt x="122" y="198"/>
                </a:lnTo>
                <a:lnTo>
                  <a:pt x="121" y="197"/>
                </a:lnTo>
                <a:lnTo>
                  <a:pt x="120" y="198"/>
                </a:lnTo>
                <a:lnTo>
                  <a:pt x="120" y="197"/>
                </a:lnTo>
                <a:lnTo>
                  <a:pt x="119" y="196"/>
                </a:lnTo>
                <a:lnTo>
                  <a:pt x="119" y="197"/>
                </a:lnTo>
                <a:lnTo>
                  <a:pt x="118" y="198"/>
                </a:lnTo>
                <a:lnTo>
                  <a:pt x="117" y="199"/>
                </a:lnTo>
                <a:lnTo>
                  <a:pt x="117" y="200"/>
                </a:lnTo>
                <a:lnTo>
                  <a:pt x="116" y="200"/>
                </a:lnTo>
                <a:lnTo>
                  <a:pt x="115" y="199"/>
                </a:lnTo>
                <a:lnTo>
                  <a:pt x="116" y="198"/>
                </a:lnTo>
                <a:lnTo>
                  <a:pt x="116" y="197"/>
                </a:lnTo>
                <a:lnTo>
                  <a:pt x="115" y="196"/>
                </a:lnTo>
                <a:lnTo>
                  <a:pt x="115" y="195"/>
                </a:lnTo>
                <a:lnTo>
                  <a:pt x="116" y="195"/>
                </a:lnTo>
                <a:lnTo>
                  <a:pt x="117" y="195"/>
                </a:lnTo>
                <a:lnTo>
                  <a:pt x="118" y="195"/>
                </a:lnTo>
                <a:lnTo>
                  <a:pt x="118" y="194"/>
                </a:lnTo>
                <a:lnTo>
                  <a:pt x="117" y="194"/>
                </a:lnTo>
                <a:lnTo>
                  <a:pt x="118" y="193"/>
                </a:lnTo>
                <a:lnTo>
                  <a:pt x="117" y="193"/>
                </a:lnTo>
                <a:lnTo>
                  <a:pt x="116" y="193"/>
                </a:lnTo>
                <a:lnTo>
                  <a:pt x="115" y="194"/>
                </a:lnTo>
                <a:lnTo>
                  <a:pt x="114" y="194"/>
                </a:lnTo>
                <a:lnTo>
                  <a:pt x="113" y="194"/>
                </a:lnTo>
                <a:lnTo>
                  <a:pt x="112" y="195"/>
                </a:lnTo>
                <a:lnTo>
                  <a:pt x="112" y="196"/>
                </a:lnTo>
                <a:lnTo>
                  <a:pt x="112" y="197"/>
                </a:lnTo>
                <a:lnTo>
                  <a:pt x="111" y="197"/>
                </a:lnTo>
                <a:lnTo>
                  <a:pt x="111" y="196"/>
                </a:lnTo>
                <a:lnTo>
                  <a:pt x="110" y="195"/>
                </a:lnTo>
                <a:lnTo>
                  <a:pt x="109" y="195"/>
                </a:lnTo>
                <a:lnTo>
                  <a:pt x="108" y="194"/>
                </a:lnTo>
                <a:lnTo>
                  <a:pt x="109" y="192"/>
                </a:lnTo>
                <a:lnTo>
                  <a:pt x="108" y="192"/>
                </a:lnTo>
                <a:lnTo>
                  <a:pt x="107" y="193"/>
                </a:lnTo>
                <a:lnTo>
                  <a:pt x="108" y="194"/>
                </a:lnTo>
                <a:lnTo>
                  <a:pt x="108" y="195"/>
                </a:lnTo>
                <a:lnTo>
                  <a:pt x="107" y="196"/>
                </a:lnTo>
                <a:lnTo>
                  <a:pt x="107" y="197"/>
                </a:lnTo>
                <a:lnTo>
                  <a:pt x="106" y="197"/>
                </a:lnTo>
                <a:lnTo>
                  <a:pt x="106" y="198"/>
                </a:lnTo>
                <a:lnTo>
                  <a:pt x="106" y="197"/>
                </a:lnTo>
                <a:lnTo>
                  <a:pt x="105" y="198"/>
                </a:lnTo>
                <a:lnTo>
                  <a:pt x="105" y="197"/>
                </a:lnTo>
                <a:lnTo>
                  <a:pt x="104" y="196"/>
                </a:lnTo>
                <a:lnTo>
                  <a:pt x="105" y="196"/>
                </a:lnTo>
                <a:lnTo>
                  <a:pt x="105" y="195"/>
                </a:lnTo>
                <a:lnTo>
                  <a:pt x="105" y="194"/>
                </a:lnTo>
                <a:lnTo>
                  <a:pt x="105" y="195"/>
                </a:lnTo>
                <a:lnTo>
                  <a:pt x="104" y="195"/>
                </a:lnTo>
                <a:lnTo>
                  <a:pt x="104" y="194"/>
                </a:lnTo>
                <a:lnTo>
                  <a:pt x="103" y="194"/>
                </a:lnTo>
                <a:lnTo>
                  <a:pt x="103" y="195"/>
                </a:lnTo>
                <a:lnTo>
                  <a:pt x="102" y="195"/>
                </a:lnTo>
                <a:lnTo>
                  <a:pt x="102" y="196"/>
                </a:lnTo>
                <a:lnTo>
                  <a:pt x="101" y="197"/>
                </a:lnTo>
                <a:lnTo>
                  <a:pt x="101" y="198"/>
                </a:lnTo>
                <a:lnTo>
                  <a:pt x="100" y="198"/>
                </a:lnTo>
                <a:lnTo>
                  <a:pt x="100" y="199"/>
                </a:lnTo>
                <a:lnTo>
                  <a:pt x="99" y="199"/>
                </a:lnTo>
                <a:lnTo>
                  <a:pt x="98" y="198"/>
                </a:lnTo>
                <a:lnTo>
                  <a:pt x="98" y="197"/>
                </a:lnTo>
                <a:lnTo>
                  <a:pt x="98" y="196"/>
                </a:lnTo>
                <a:lnTo>
                  <a:pt x="99" y="196"/>
                </a:lnTo>
                <a:lnTo>
                  <a:pt x="98" y="195"/>
                </a:lnTo>
                <a:lnTo>
                  <a:pt x="98" y="194"/>
                </a:lnTo>
                <a:lnTo>
                  <a:pt x="97" y="194"/>
                </a:lnTo>
                <a:lnTo>
                  <a:pt x="96" y="194"/>
                </a:lnTo>
                <a:lnTo>
                  <a:pt x="96" y="195"/>
                </a:lnTo>
                <a:lnTo>
                  <a:pt x="95" y="195"/>
                </a:lnTo>
                <a:lnTo>
                  <a:pt x="95" y="196"/>
                </a:lnTo>
                <a:lnTo>
                  <a:pt x="93" y="195"/>
                </a:lnTo>
                <a:lnTo>
                  <a:pt x="93" y="194"/>
                </a:lnTo>
                <a:lnTo>
                  <a:pt x="92" y="194"/>
                </a:lnTo>
                <a:lnTo>
                  <a:pt x="92" y="195"/>
                </a:lnTo>
                <a:lnTo>
                  <a:pt x="92" y="196"/>
                </a:lnTo>
                <a:lnTo>
                  <a:pt x="91" y="196"/>
                </a:lnTo>
                <a:lnTo>
                  <a:pt x="91" y="195"/>
                </a:lnTo>
                <a:lnTo>
                  <a:pt x="90" y="195"/>
                </a:lnTo>
                <a:lnTo>
                  <a:pt x="90" y="196"/>
                </a:lnTo>
                <a:lnTo>
                  <a:pt x="89" y="196"/>
                </a:lnTo>
                <a:lnTo>
                  <a:pt x="88" y="196"/>
                </a:lnTo>
                <a:lnTo>
                  <a:pt x="87" y="197"/>
                </a:lnTo>
                <a:lnTo>
                  <a:pt x="87" y="198"/>
                </a:lnTo>
                <a:lnTo>
                  <a:pt x="87" y="199"/>
                </a:lnTo>
                <a:lnTo>
                  <a:pt x="88" y="200"/>
                </a:lnTo>
                <a:lnTo>
                  <a:pt x="87" y="200"/>
                </a:lnTo>
                <a:lnTo>
                  <a:pt x="86" y="200"/>
                </a:lnTo>
                <a:lnTo>
                  <a:pt x="87" y="200"/>
                </a:lnTo>
                <a:lnTo>
                  <a:pt x="86" y="200"/>
                </a:lnTo>
                <a:lnTo>
                  <a:pt x="85" y="200"/>
                </a:lnTo>
                <a:lnTo>
                  <a:pt x="84" y="200"/>
                </a:lnTo>
                <a:lnTo>
                  <a:pt x="85" y="199"/>
                </a:lnTo>
                <a:lnTo>
                  <a:pt x="84" y="199"/>
                </a:lnTo>
                <a:lnTo>
                  <a:pt x="83" y="200"/>
                </a:lnTo>
                <a:lnTo>
                  <a:pt x="83" y="201"/>
                </a:lnTo>
                <a:lnTo>
                  <a:pt x="82" y="201"/>
                </a:lnTo>
                <a:lnTo>
                  <a:pt x="82" y="200"/>
                </a:lnTo>
                <a:lnTo>
                  <a:pt x="81" y="200"/>
                </a:lnTo>
                <a:lnTo>
                  <a:pt x="81" y="199"/>
                </a:lnTo>
                <a:lnTo>
                  <a:pt x="81" y="198"/>
                </a:lnTo>
                <a:lnTo>
                  <a:pt x="80" y="198"/>
                </a:lnTo>
                <a:lnTo>
                  <a:pt x="79" y="198"/>
                </a:lnTo>
                <a:lnTo>
                  <a:pt x="78" y="198"/>
                </a:lnTo>
                <a:lnTo>
                  <a:pt x="77" y="198"/>
                </a:lnTo>
                <a:lnTo>
                  <a:pt x="75" y="199"/>
                </a:lnTo>
                <a:lnTo>
                  <a:pt x="76" y="199"/>
                </a:lnTo>
                <a:lnTo>
                  <a:pt x="76" y="200"/>
                </a:lnTo>
                <a:lnTo>
                  <a:pt x="75" y="201"/>
                </a:lnTo>
                <a:lnTo>
                  <a:pt x="74" y="201"/>
                </a:lnTo>
                <a:lnTo>
                  <a:pt x="74" y="200"/>
                </a:lnTo>
                <a:lnTo>
                  <a:pt x="74" y="199"/>
                </a:lnTo>
                <a:lnTo>
                  <a:pt x="74" y="198"/>
                </a:lnTo>
                <a:lnTo>
                  <a:pt x="73" y="198"/>
                </a:lnTo>
                <a:lnTo>
                  <a:pt x="73" y="199"/>
                </a:lnTo>
                <a:lnTo>
                  <a:pt x="72" y="199"/>
                </a:lnTo>
                <a:lnTo>
                  <a:pt x="71" y="199"/>
                </a:lnTo>
                <a:lnTo>
                  <a:pt x="70" y="199"/>
                </a:lnTo>
                <a:lnTo>
                  <a:pt x="69" y="199"/>
                </a:lnTo>
                <a:lnTo>
                  <a:pt x="68" y="199"/>
                </a:lnTo>
                <a:lnTo>
                  <a:pt x="67" y="199"/>
                </a:lnTo>
                <a:lnTo>
                  <a:pt x="66" y="199"/>
                </a:lnTo>
                <a:lnTo>
                  <a:pt x="66" y="200"/>
                </a:lnTo>
                <a:lnTo>
                  <a:pt x="66" y="201"/>
                </a:lnTo>
                <a:lnTo>
                  <a:pt x="65" y="201"/>
                </a:lnTo>
                <a:lnTo>
                  <a:pt x="64" y="201"/>
                </a:lnTo>
                <a:lnTo>
                  <a:pt x="64" y="202"/>
                </a:lnTo>
                <a:lnTo>
                  <a:pt x="65" y="202"/>
                </a:lnTo>
                <a:lnTo>
                  <a:pt x="65" y="203"/>
                </a:lnTo>
                <a:lnTo>
                  <a:pt x="64" y="202"/>
                </a:lnTo>
                <a:lnTo>
                  <a:pt x="64" y="203"/>
                </a:lnTo>
                <a:lnTo>
                  <a:pt x="63" y="204"/>
                </a:lnTo>
                <a:lnTo>
                  <a:pt x="62" y="204"/>
                </a:lnTo>
                <a:lnTo>
                  <a:pt x="61" y="202"/>
                </a:lnTo>
                <a:lnTo>
                  <a:pt x="60" y="202"/>
                </a:lnTo>
                <a:lnTo>
                  <a:pt x="59" y="202"/>
                </a:lnTo>
                <a:lnTo>
                  <a:pt x="59" y="203"/>
                </a:lnTo>
                <a:lnTo>
                  <a:pt x="58" y="203"/>
                </a:lnTo>
                <a:lnTo>
                  <a:pt x="58" y="204"/>
                </a:lnTo>
                <a:lnTo>
                  <a:pt x="57" y="204"/>
                </a:lnTo>
                <a:lnTo>
                  <a:pt x="56" y="204"/>
                </a:lnTo>
                <a:lnTo>
                  <a:pt x="55" y="204"/>
                </a:lnTo>
                <a:lnTo>
                  <a:pt x="56" y="203"/>
                </a:lnTo>
                <a:lnTo>
                  <a:pt x="55" y="203"/>
                </a:lnTo>
                <a:lnTo>
                  <a:pt x="55" y="204"/>
                </a:lnTo>
                <a:lnTo>
                  <a:pt x="55" y="205"/>
                </a:lnTo>
                <a:lnTo>
                  <a:pt x="54" y="205"/>
                </a:lnTo>
                <a:lnTo>
                  <a:pt x="53" y="204"/>
                </a:lnTo>
                <a:lnTo>
                  <a:pt x="52" y="205"/>
                </a:lnTo>
                <a:lnTo>
                  <a:pt x="52" y="204"/>
                </a:lnTo>
                <a:lnTo>
                  <a:pt x="51" y="204"/>
                </a:lnTo>
                <a:lnTo>
                  <a:pt x="50" y="204"/>
                </a:lnTo>
                <a:lnTo>
                  <a:pt x="49" y="205"/>
                </a:lnTo>
                <a:lnTo>
                  <a:pt x="48" y="205"/>
                </a:lnTo>
                <a:lnTo>
                  <a:pt x="48" y="206"/>
                </a:lnTo>
                <a:lnTo>
                  <a:pt x="47" y="206"/>
                </a:lnTo>
                <a:lnTo>
                  <a:pt x="47" y="207"/>
                </a:lnTo>
                <a:lnTo>
                  <a:pt x="47" y="208"/>
                </a:lnTo>
                <a:lnTo>
                  <a:pt x="46" y="208"/>
                </a:lnTo>
                <a:lnTo>
                  <a:pt x="45" y="208"/>
                </a:lnTo>
                <a:lnTo>
                  <a:pt x="43" y="208"/>
                </a:lnTo>
                <a:lnTo>
                  <a:pt x="42" y="208"/>
                </a:lnTo>
                <a:lnTo>
                  <a:pt x="42" y="209"/>
                </a:lnTo>
                <a:lnTo>
                  <a:pt x="41" y="209"/>
                </a:lnTo>
                <a:lnTo>
                  <a:pt x="41" y="210"/>
                </a:lnTo>
                <a:lnTo>
                  <a:pt x="40" y="210"/>
                </a:lnTo>
                <a:lnTo>
                  <a:pt x="40" y="211"/>
                </a:lnTo>
                <a:lnTo>
                  <a:pt x="41" y="211"/>
                </a:lnTo>
                <a:lnTo>
                  <a:pt x="40" y="211"/>
                </a:lnTo>
                <a:lnTo>
                  <a:pt x="39" y="211"/>
                </a:lnTo>
                <a:lnTo>
                  <a:pt x="40" y="209"/>
                </a:lnTo>
                <a:lnTo>
                  <a:pt x="40" y="208"/>
                </a:lnTo>
                <a:lnTo>
                  <a:pt x="39" y="208"/>
                </a:lnTo>
                <a:lnTo>
                  <a:pt x="38" y="208"/>
                </a:lnTo>
                <a:lnTo>
                  <a:pt x="38" y="209"/>
                </a:lnTo>
                <a:lnTo>
                  <a:pt x="37" y="209"/>
                </a:lnTo>
                <a:lnTo>
                  <a:pt x="36" y="209"/>
                </a:lnTo>
                <a:lnTo>
                  <a:pt x="37" y="209"/>
                </a:lnTo>
                <a:lnTo>
                  <a:pt x="36" y="209"/>
                </a:lnTo>
                <a:lnTo>
                  <a:pt x="35" y="208"/>
                </a:lnTo>
                <a:lnTo>
                  <a:pt x="34" y="208"/>
                </a:lnTo>
                <a:lnTo>
                  <a:pt x="33" y="209"/>
                </a:lnTo>
                <a:lnTo>
                  <a:pt x="33" y="210"/>
                </a:lnTo>
                <a:lnTo>
                  <a:pt x="32" y="210"/>
                </a:lnTo>
                <a:lnTo>
                  <a:pt x="32" y="209"/>
                </a:lnTo>
                <a:lnTo>
                  <a:pt x="31" y="209"/>
                </a:lnTo>
                <a:lnTo>
                  <a:pt x="31" y="210"/>
                </a:lnTo>
                <a:lnTo>
                  <a:pt x="30" y="210"/>
                </a:lnTo>
                <a:lnTo>
                  <a:pt x="29" y="210"/>
                </a:lnTo>
                <a:lnTo>
                  <a:pt x="28" y="210"/>
                </a:lnTo>
                <a:lnTo>
                  <a:pt x="27" y="210"/>
                </a:lnTo>
                <a:lnTo>
                  <a:pt x="27" y="211"/>
                </a:lnTo>
                <a:lnTo>
                  <a:pt x="26" y="210"/>
                </a:lnTo>
                <a:lnTo>
                  <a:pt x="25" y="210"/>
                </a:lnTo>
                <a:lnTo>
                  <a:pt x="25" y="211"/>
                </a:lnTo>
                <a:lnTo>
                  <a:pt x="26" y="211"/>
                </a:lnTo>
                <a:lnTo>
                  <a:pt x="25" y="211"/>
                </a:lnTo>
                <a:lnTo>
                  <a:pt x="24" y="211"/>
                </a:lnTo>
                <a:lnTo>
                  <a:pt x="24" y="212"/>
                </a:lnTo>
                <a:lnTo>
                  <a:pt x="24" y="213"/>
                </a:lnTo>
                <a:lnTo>
                  <a:pt x="23" y="212"/>
                </a:lnTo>
                <a:lnTo>
                  <a:pt x="22" y="212"/>
                </a:lnTo>
                <a:lnTo>
                  <a:pt x="21" y="212"/>
                </a:lnTo>
                <a:lnTo>
                  <a:pt x="20" y="212"/>
                </a:lnTo>
                <a:lnTo>
                  <a:pt x="0" y="204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838" name="Freeform 542"/>
          <p:cNvSpPr>
            <a:spLocks/>
          </p:cNvSpPr>
          <p:nvPr/>
        </p:nvSpPr>
        <p:spPr bwMode="auto">
          <a:xfrm>
            <a:off x="346075" y="1817688"/>
            <a:ext cx="1936750" cy="1308100"/>
          </a:xfrm>
          <a:custGeom>
            <a:avLst/>
            <a:gdLst>
              <a:gd name="T0" fmla="*/ 2147483646 w 1883"/>
              <a:gd name="T1" fmla="*/ 2147483646 h 1272"/>
              <a:gd name="T2" fmla="*/ 2147483646 w 1883"/>
              <a:gd name="T3" fmla="*/ 2147483646 h 1272"/>
              <a:gd name="T4" fmla="*/ 2147483646 w 1883"/>
              <a:gd name="T5" fmla="*/ 2147483646 h 1272"/>
              <a:gd name="T6" fmla="*/ 2147483646 w 1883"/>
              <a:gd name="T7" fmla="*/ 2147483646 h 1272"/>
              <a:gd name="T8" fmla="*/ 2147483646 w 1883"/>
              <a:gd name="T9" fmla="*/ 2147483646 h 1272"/>
              <a:gd name="T10" fmla="*/ 2147483646 w 1883"/>
              <a:gd name="T11" fmla="*/ 2147483646 h 1272"/>
              <a:gd name="T12" fmla="*/ 2147483646 w 1883"/>
              <a:gd name="T13" fmla="*/ 2147483646 h 1272"/>
              <a:gd name="T14" fmla="*/ 2147483646 w 1883"/>
              <a:gd name="T15" fmla="*/ 2147483646 h 1272"/>
              <a:gd name="T16" fmla="*/ 2147483646 w 1883"/>
              <a:gd name="T17" fmla="*/ 2147483646 h 1272"/>
              <a:gd name="T18" fmla="*/ 2147483646 w 1883"/>
              <a:gd name="T19" fmla="*/ 2147483646 h 1272"/>
              <a:gd name="T20" fmla="*/ 2147483646 w 1883"/>
              <a:gd name="T21" fmla="*/ 2147483646 h 1272"/>
              <a:gd name="T22" fmla="*/ 2147483646 w 1883"/>
              <a:gd name="T23" fmla="*/ 2147483646 h 1272"/>
              <a:gd name="T24" fmla="*/ 2147483646 w 1883"/>
              <a:gd name="T25" fmla="*/ 2147483646 h 1272"/>
              <a:gd name="T26" fmla="*/ 2147483646 w 1883"/>
              <a:gd name="T27" fmla="*/ 2147483646 h 1272"/>
              <a:gd name="T28" fmla="*/ 2147483646 w 1883"/>
              <a:gd name="T29" fmla="*/ 2147483646 h 1272"/>
              <a:gd name="T30" fmla="*/ 2147483646 w 1883"/>
              <a:gd name="T31" fmla="*/ 2147483646 h 1272"/>
              <a:gd name="T32" fmla="*/ 2147483646 w 1883"/>
              <a:gd name="T33" fmla="*/ 2147483646 h 1272"/>
              <a:gd name="T34" fmla="*/ 2147483646 w 1883"/>
              <a:gd name="T35" fmla="*/ 2147483646 h 1272"/>
              <a:gd name="T36" fmla="*/ 2147483646 w 1883"/>
              <a:gd name="T37" fmla="*/ 2147483646 h 1272"/>
              <a:gd name="T38" fmla="*/ 2147483646 w 1883"/>
              <a:gd name="T39" fmla="*/ 2147483646 h 1272"/>
              <a:gd name="T40" fmla="*/ 2147483646 w 1883"/>
              <a:gd name="T41" fmla="*/ 2147483646 h 1272"/>
              <a:gd name="T42" fmla="*/ 2147483646 w 1883"/>
              <a:gd name="T43" fmla="*/ 2147483646 h 1272"/>
              <a:gd name="T44" fmla="*/ 2147483646 w 1883"/>
              <a:gd name="T45" fmla="*/ 2147483646 h 1272"/>
              <a:gd name="T46" fmla="*/ 2147483646 w 1883"/>
              <a:gd name="T47" fmla="*/ 2147483646 h 1272"/>
              <a:gd name="T48" fmla="*/ 2147483646 w 1883"/>
              <a:gd name="T49" fmla="*/ 2147483646 h 1272"/>
              <a:gd name="T50" fmla="*/ 2147483646 w 1883"/>
              <a:gd name="T51" fmla="*/ 2147483646 h 1272"/>
              <a:gd name="T52" fmla="*/ 2147483646 w 1883"/>
              <a:gd name="T53" fmla="*/ 2147483646 h 1272"/>
              <a:gd name="T54" fmla="*/ 2147483646 w 1883"/>
              <a:gd name="T55" fmla="*/ 2147483646 h 1272"/>
              <a:gd name="T56" fmla="*/ 2147483646 w 1883"/>
              <a:gd name="T57" fmla="*/ 2147483646 h 1272"/>
              <a:gd name="T58" fmla="*/ 2147483646 w 1883"/>
              <a:gd name="T59" fmla="*/ 2147483646 h 1272"/>
              <a:gd name="T60" fmla="*/ 2147483646 w 1883"/>
              <a:gd name="T61" fmla="*/ 2147483646 h 1272"/>
              <a:gd name="T62" fmla="*/ 2147483646 w 1883"/>
              <a:gd name="T63" fmla="*/ 2147483646 h 1272"/>
              <a:gd name="T64" fmla="*/ 2147483646 w 1883"/>
              <a:gd name="T65" fmla="*/ 2147483646 h 1272"/>
              <a:gd name="T66" fmla="*/ 2147483646 w 1883"/>
              <a:gd name="T67" fmla="*/ 2147483646 h 1272"/>
              <a:gd name="T68" fmla="*/ 2147483646 w 1883"/>
              <a:gd name="T69" fmla="*/ 2147483646 h 1272"/>
              <a:gd name="T70" fmla="*/ 2147483646 w 1883"/>
              <a:gd name="T71" fmla="*/ 2147483646 h 1272"/>
              <a:gd name="T72" fmla="*/ 2147483646 w 1883"/>
              <a:gd name="T73" fmla="*/ 2147483646 h 1272"/>
              <a:gd name="T74" fmla="*/ 2147483646 w 1883"/>
              <a:gd name="T75" fmla="*/ 2147483646 h 1272"/>
              <a:gd name="T76" fmla="*/ 2147483646 w 1883"/>
              <a:gd name="T77" fmla="*/ 2147483646 h 1272"/>
              <a:gd name="T78" fmla="*/ 2147483646 w 1883"/>
              <a:gd name="T79" fmla="*/ 2147483646 h 1272"/>
              <a:gd name="T80" fmla="*/ 2147483646 w 1883"/>
              <a:gd name="T81" fmla="*/ 2147483646 h 1272"/>
              <a:gd name="T82" fmla="*/ 2147483646 w 1883"/>
              <a:gd name="T83" fmla="*/ 2147483646 h 1272"/>
              <a:gd name="T84" fmla="*/ 2147483646 w 1883"/>
              <a:gd name="T85" fmla="*/ 2147483646 h 1272"/>
              <a:gd name="T86" fmla="*/ 2147483646 w 1883"/>
              <a:gd name="T87" fmla="*/ 2147483646 h 1272"/>
              <a:gd name="T88" fmla="*/ 2147483646 w 1883"/>
              <a:gd name="T89" fmla="*/ 2147483646 h 1272"/>
              <a:gd name="T90" fmla="*/ 2147483646 w 1883"/>
              <a:gd name="T91" fmla="*/ 2147483646 h 1272"/>
              <a:gd name="T92" fmla="*/ 2147483646 w 1883"/>
              <a:gd name="T93" fmla="*/ 2147483646 h 1272"/>
              <a:gd name="T94" fmla="*/ 2147483646 w 1883"/>
              <a:gd name="T95" fmla="*/ 2147483646 h 1272"/>
              <a:gd name="T96" fmla="*/ 2147483646 w 1883"/>
              <a:gd name="T97" fmla="*/ 2147483646 h 1272"/>
              <a:gd name="T98" fmla="*/ 2147483646 w 1883"/>
              <a:gd name="T99" fmla="*/ 2147483646 h 1272"/>
              <a:gd name="T100" fmla="*/ 2147483646 w 1883"/>
              <a:gd name="T101" fmla="*/ 2147483646 h 1272"/>
              <a:gd name="T102" fmla="*/ 2147483646 w 1883"/>
              <a:gd name="T103" fmla="*/ 2147483646 h 1272"/>
              <a:gd name="T104" fmla="*/ 2147483646 w 1883"/>
              <a:gd name="T105" fmla="*/ 2147483646 h 1272"/>
              <a:gd name="T106" fmla="*/ 2147483646 w 1883"/>
              <a:gd name="T107" fmla="*/ 2147483646 h 1272"/>
              <a:gd name="T108" fmla="*/ 2147483646 w 1883"/>
              <a:gd name="T109" fmla="*/ 2147483646 h 1272"/>
              <a:gd name="T110" fmla="*/ 2147483646 w 1883"/>
              <a:gd name="T111" fmla="*/ 2147483646 h 1272"/>
              <a:gd name="T112" fmla="*/ 2147483646 w 1883"/>
              <a:gd name="T113" fmla="*/ 2147483646 h 1272"/>
              <a:gd name="T114" fmla="*/ 2147483646 w 1883"/>
              <a:gd name="T115" fmla="*/ 2147483646 h 1272"/>
              <a:gd name="T116" fmla="*/ 2147483646 w 1883"/>
              <a:gd name="T117" fmla="*/ 2147483646 h 1272"/>
              <a:gd name="T118" fmla="*/ 2147483646 w 1883"/>
              <a:gd name="T119" fmla="*/ 2147483646 h 1272"/>
              <a:gd name="T120" fmla="*/ 2147483646 w 1883"/>
              <a:gd name="T121" fmla="*/ 2147483646 h 1272"/>
              <a:gd name="T122" fmla="*/ 2147483646 w 1883"/>
              <a:gd name="T123" fmla="*/ 2147483646 h 1272"/>
              <a:gd name="T124" fmla="*/ 2147483646 w 1883"/>
              <a:gd name="T125" fmla="*/ 2147483646 h 127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883"/>
              <a:gd name="T190" fmla="*/ 0 h 1272"/>
              <a:gd name="T191" fmla="*/ 1883 w 1883"/>
              <a:gd name="T192" fmla="*/ 1272 h 127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883" h="1272">
                <a:moveTo>
                  <a:pt x="1582" y="203"/>
                </a:moveTo>
                <a:lnTo>
                  <a:pt x="1582" y="232"/>
                </a:lnTo>
                <a:lnTo>
                  <a:pt x="1583" y="233"/>
                </a:lnTo>
                <a:lnTo>
                  <a:pt x="1583" y="234"/>
                </a:lnTo>
                <a:lnTo>
                  <a:pt x="1583" y="235"/>
                </a:lnTo>
                <a:lnTo>
                  <a:pt x="1583" y="236"/>
                </a:lnTo>
                <a:lnTo>
                  <a:pt x="1583" y="237"/>
                </a:lnTo>
                <a:lnTo>
                  <a:pt x="1584" y="237"/>
                </a:lnTo>
                <a:lnTo>
                  <a:pt x="1585" y="237"/>
                </a:lnTo>
                <a:lnTo>
                  <a:pt x="1586" y="238"/>
                </a:lnTo>
                <a:lnTo>
                  <a:pt x="1586" y="240"/>
                </a:lnTo>
                <a:lnTo>
                  <a:pt x="1586" y="241"/>
                </a:lnTo>
                <a:lnTo>
                  <a:pt x="1585" y="245"/>
                </a:lnTo>
                <a:lnTo>
                  <a:pt x="1586" y="245"/>
                </a:lnTo>
                <a:lnTo>
                  <a:pt x="1586" y="246"/>
                </a:lnTo>
                <a:lnTo>
                  <a:pt x="1586" y="247"/>
                </a:lnTo>
                <a:lnTo>
                  <a:pt x="1586" y="248"/>
                </a:lnTo>
                <a:lnTo>
                  <a:pt x="1584" y="249"/>
                </a:lnTo>
                <a:lnTo>
                  <a:pt x="1584" y="250"/>
                </a:lnTo>
                <a:lnTo>
                  <a:pt x="1584" y="251"/>
                </a:lnTo>
                <a:lnTo>
                  <a:pt x="1584" y="254"/>
                </a:lnTo>
                <a:lnTo>
                  <a:pt x="1585" y="257"/>
                </a:lnTo>
                <a:lnTo>
                  <a:pt x="1585" y="258"/>
                </a:lnTo>
                <a:lnTo>
                  <a:pt x="1586" y="258"/>
                </a:lnTo>
                <a:lnTo>
                  <a:pt x="1586" y="259"/>
                </a:lnTo>
                <a:lnTo>
                  <a:pt x="1585" y="260"/>
                </a:lnTo>
                <a:lnTo>
                  <a:pt x="1584" y="261"/>
                </a:lnTo>
                <a:lnTo>
                  <a:pt x="1584" y="262"/>
                </a:lnTo>
                <a:lnTo>
                  <a:pt x="1584" y="263"/>
                </a:lnTo>
                <a:lnTo>
                  <a:pt x="1585" y="264"/>
                </a:lnTo>
                <a:lnTo>
                  <a:pt x="1585" y="265"/>
                </a:lnTo>
                <a:lnTo>
                  <a:pt x="1584" y="265"/>
                </a:lnTo>
                <a:lnTo>
                  <a:pt x="1585" y="266"/>
                </a:lnTo>
                <a:lnTo>
                  <a:pt x="1585" y="267"/>
                </a:lnTo>
                <a:lnTo>
                  <a:pt x="1588" y="269"/>
                </a:lnTo>
                <a:lnTo>
                  <a:pt x="1590" y="269"/>
                </a:lnTo>
                <a:lnTo>
                  <a:pt x="1591" y="270"/>
                </a:lnTo>
                <a:lnTo>
                  <a:pt x="1592" y="270"/>
                </a:lnTo>
                <a:lnTo>
                  <a:pt x="1593" y="271"/>
                </a:lnTo>
                <a:lnTo>
                  <a:pt x="1594" y="271"/>
                </a:lnTo>
                <a:lnTo>
                  <a:pt x="1595" y="271"/>
                </a:lnTo>
                <a:lnTo>
                  <a:pt x="1595" y="272"/>
                </a:lnTo>
                <a:lnTo>
                  <a:pt x="1596" y="272"/>
                </a:lnTo>
                <a:lnTo>
                  <a:pt x="1596" y="273"/>
                </a:lnTo>
                <a:lnTo>
                  <a:pt x="1598" y="273"/>
                </a:lnTo>
                <a:lnTo>
                  <a:pt x="1599" y="274"/>
                </a:lnTo>
                <a:lnTo>
                  <a:pt x="1599" y="276"/>
                </a:lnTo>
                <a:lnTo>
                  <a:pt x="1600" y="276"/>
                </a:lnTo>
                <a:lnTo>
                  <a:pt x="1601" y="277"/>
                </a:lnTo>
                <a:lnTo>
                  <a:pt x="1600" y="277"/>
                </a:lnTo>
                <a:lnTo>
                  <a:pt x="1600" y="278"/>
                </a:lnTo>
                <a:lnTo>
                  <a:pt x="1600" y="279"/>
                </a:lnTo>
                <a:lnTo>
                  <a:pt x="1600" y="280"/>
                </a:lnTo>
                <a:lnTo>
                  <a:pt x="1600" y="281"/>
                </a:lnTo>
                <a:lnTo>
                  <a:pt x="1601" y="283"/>
                </a:lnTo>
                <a:lnTo>
                  <a:pt x="1602" y="283"/>
                </a:lnTo>
                <a:lnTo>
                  <a:pt x="1602" y="285"/>
                </a:lnTo>
                <a:lnTo>
                  <a:pt x="1602" y="287"/>
                </a:lnTo>
                <a:lnTo>
                  <a:pt x="1602" y="288"/>
                </a:lnTo>
                <a:lnTo>
                  <a:pt x="1601" y="289"/>
                </a:lnTo>
                <a:lnTo>
                  <a:pt x="1600" y="289"/>
                </a:lnTo>
                <a:lnTo>
                  <a:pt x="1600" y="290"/>
                </a:lnTo>
                <a:lnTo>
                  <a:pt x="1600" y="291"/>
                </a:lnTo>
                <a:lnTo>
                  <a:pt x="1600" y="292"/>
                </a:lnTo>
                <a:lnTo>
                  <a:pt x="1600" y="293"/>
                </a:lnTo>
                <a:lnTo>
                  <a:pt x="1600" y="294"/>
                </a:lnTo>
                <a:lnTo>
                  <a:pt x="1600" y="296"/>
                </a:lnTo>
                <a:lnTo>
                  <a:pt x="1601" y="297"/>
                </a:lnTo>
                <a:lnTo>
                  <a:pt x="1601" y="298"/>
                </a:lnTo>
                <a:lnTo>
                  <a:pt x="1602" y="298"/>
                </a:lnTo>
                <a:lnTo>
                  <a:pt x="1602" y="299"/>
                </a:lnTo>
                <a:lnTo>
                  <a:pt x="1602" y="300"/>
                </a:lnTo>
                <a:lnTo>
                  <a:pt x="1603" y="300"/>
                </a:lnTo>
                <a:lnTo>
                  <a:pt x="1603" y="301"/>
                </a:lnTo>
                <a:lnTo>
                  <a:pt x="1604" y="302"/>
                </a:lnTo>
                <a:lnTo>
                  <a:pt x="1605" y="302"/>
                </a:lnTo>
                <a:lnTo>
                  <a:pt x="1606" y="304"/>
                </a:lnTo>
                <a:lnTo>
                  <a:pt x="1607" y="304"/>
                </a:lnTo>
                <a:lnTo>
                  <a:pt x="1607" y="305"/>
                </a:lnTo>
                <a:lnTo>
                  <a:pt x="1608" y="305"/>
                </a:lnTo>
                <a:lnTo>
                  <a:pt x="1609" y="305"/>
                </a:lnTo>
                <a:lnTo>
                  <a:pt x="1610" y="305"/>
                </a:lnTo>
                <a:lnTo>
                  <a:pt x="1610" y="306"/>
                </a:lnTo>
                <a:lnTo>
                  <a:pt x="1612" y="308"/>
                </a:lnTo>
                <a:lnTo>
                  <a:pt x="1612" y="309"/>
                </a:lnTo>
                <a:lnTo>
                  <a:pt x="1613" y="310"/>
                </a:lnTo>
                <a:lnTo>
                  <a:pt x="1614" y="310"/>
                </a:lnTo>
                <a:lnTo>
                  <a:pt x="1615" y="310"/>
                </a:lnTo>
                <a:lnTo>
                  <a:pt x="1615" y="311"/>
                </a:lnTo>
                <a:lnTo>
                  <a:pt x="1616" y="312"/>
                </a:lnTo>
                <a:lnTo>
                  <a:pt x="1617" y="313"/>
                </a:lnTo>
                <a:lnTo>
                  <a:pt x="1618" y="314"/>
                </a:lnTo>
                <a:lnTo>
                  <a:pt x="1619" y="315"/>
                </a:lnTo>
                <a:lnTo>
                  <a:pt x="1620" y="315"/>
                </a:lnTo>
                <a:lnTo>
                  <a:pt x="1621" y="316"/>
                </a:lnTo>
                <a:lnTo>
                  <a:pt x="1622" y="317"/>
                </a:lnTo>
                <a:lnTo>
                  <a:pt x="1623" y="317"/>
                </a:lnTo>
                <a:lnTo>
                  <a:pt x="1623" y="318"/>
                </a:lnTo>
                <a:lnTo>
                  <a:pt x="1624" y="318"/>
                </a:lnTo>
                <a:lnTo>
                  <a:pt x="1625" y="318"/>
                </a:lnTo>
                <a:lnTo>
                  <a:pt x="1626" y="317"/>
                </a:lnTo>
                <a:lnTo>
                  <a:pt x="1625" y="319"/>
                </a:lnTo>
                <a:lnTo>
                  <a:pt x="1626" y="320"/>
                </a:lnTo>
                <a:lnTo>
                  <a:pt x="1627" y="320"/>
                </a:lnTo>
                <a:lnTo>
                  <a:pt x="1627" y="321"/>
                </a:lnTo>
                <a:lnTo>
                  <a:pt x="1628" y="322"/>
                </a:lnTo>
                <a:lnTo>
                  <a:pt x="1628" y="321"/>
                </a:lnTo>
                <a:lnTo>
                  <a:pt x="1629" y="321"/>
                </a:lnTo>
                <a:lnTo>
                  <a:pt x="1631" y="322"/>
                </a:lnTo>
                <a:lnTo>
                  <a:pt x="1632" y="323"/>
                </a:lnTo>
                <a:lnTo>
                  <a:pt x="1632" y="324"/>
                </a:lnTo>
                <a:lnTo>
                  <a:pt x="1631" y="324"/>
                </a:lnTo>
                <a:lnTo>
                  <a:pt x="1630" y="324"/>
                </a:lnTo>
                <a:lnTo>
                  <a:pt x="1630" y="325"/>
                </a:lnTo>
                <a:lnTo>
                  <a:pt x="1630" y="326"/>
                </a:lnTo>
                <a:lnTo>
                  <a:pt x="1630" y="327"/>
                </a:lnTo>
                <a:lnTo>
                  <a:pt x="1631" y="328"/>
                </a:lnTo>
                <a:lnTo>
                  <a:pt x="1632" y="330"/>
                </a:lnTo>
                <a:lnTo>
                  <a:pt x="1633" y="331"/>
                </a:lnTo>
                <a:lnTo>
                  <a:pt x="1634" y="332"/>
                </a:lnTo>
                <a:lnTo>
                  <a:pt x="1634" y="333"/>
                </a:lnTo>
                <a:lnTo>
                  <a:pt x="1633" y="334"/>
                </a:lnTo>
                <a:lnTo>
                  <a:pt x="1633" y="335"/>
                </a:lnTo>
                <a:lnTo>
                  <a:pt x="1633" y="336"/>
                </a:lnTo>
                <a:lnTo>
                  <a:pt x="1633" y="337"/>
                </a:lnTo>
                <a:lnTo>
                  <a:pt x="1632" y="338"/>
                </a:lnTo>
                <a:lnTo>
                  <a:pt x="1633" y="339"/>
                </a:lnTo>
                <a:lnTo>
                  <a:pt x="1634" y="340"/>
                </a:lnTo>
                <a:lnTo>
                  <a:pt x="1635" y="339"/>
                </a:lnTo>
                <a:lnTo>
                  <a:pt x="1636" y="340"/>
                </a:lnTo>
                <a:lnTo>
                  <a:pt x="1636" y="339"/>
                </a:lnTo>
                <a:lnTo>
                  <a:pt x="1637" y="340"/>
                </a:lnTo>
                <a:lnTo>
                  <a:pt x="1639" y="342"/>
                </a:lnTo>
                <a:lnTo>
                  <a:pt x="1639" y="343"/>
                </a:lnTo>
                <a:lnTo>
                  <a:pt x="1640" y="345"/>
                </a:lnTo>
                <a:lnTo>
                  <a:pt x="1640" y="346"/>
                </a:lnTo>
                <a:lnTo>
                  <a:pt x="1641" y="347"/>
                </a:lnTo>
                <a:lnTo>
                  <a:pt x="1641" y="346"/>
                </a:lnTo>
                <a:lnTo>
                  <a:pt x="1643" y="348"/>
                </a:lnTo>
                <a:lnTo>
                  <a:pt x="1644" y="349"/>
                </a:lnTo>
                <a:lnTo>
                  <a:pt x="1644" y="350"/>
                </a:lnTo>
                <a:lnTo>
                  <a:pt x="1645" y="350"/>
                </a:lnTo>
                <a:lnTo>
                  <a:pt x="1646" y="350"/>
                </a:lnTo>
                <a:lnTo>
                  <a:pt x="1649" y="350"/>
                </a:lnTo>
                <a:lnTo>
                  <a:pt x="1650" y="349"/>
                </a:lnTo>
                <a:lnTo>
                  <a:pt x="1651" y="349"/>
                </a:lnTo>
                <a:lnTo>
                  <a:pt x="1652" y="351"/>
                </a:lnTo>
                <a:lnTo>
                  <a:pt x="1653" y="352"/>
                </a:lnTo>
                <a:lnTo>
                  <a:pt x="1655" y="352"/>
                </a:lnTo>
                <a:lnTo>
                  <a:pt x="1656" y="353"/>
                </a:lnTo>
                <a:lnTo>
                  <a:pt x="1657" y="355"/>
                </a:lnTo>
                <a:lnTo>
                  <a:pt x="1658" y="356"/>
                </a:lnTo>
                <a:lnTo>
                  <a:pt x="1659" y="357"/>
                </a:lnTo>
                <a:lnTo>
                  <a:pt x="1661" y="359"/>
                </a:lnTo>
                <a:lnTo>
                  <a:pt x="1662" y="359"/>
                </a:lnTo>
                <a:lnTo>
                  <a:pt x="1665" y="355"/>
                </a:lnTo>
                <a:lnTo>
                  <a:pt x="1666" y="355"/>
                </a:lnTo>
                <a:lnTo>
                  <a:pt x="1666" y="353"/>
                </a:lnTo>
                <a:lnTo>
                  <a:pt x="1665" y="352"/>
                </a:lnTo>
                <a:lnTo>
                  <a:pt x="1666" y="352"/>
                </a:lnTo>
                <a:lnTo>
                  <a:pt x="1667" y="352"/>
                </a:lnTo>
                <a:lnTo>
                  <a:pt x="1668" y="352"/>
                </a:lnTo>
                <a:lnTo>
                  <a:pt x="1670" y="351"/>
                </a:lnTo>
                <a:lnTo>
                  <a:pt x="1670" y="350"/>
                </a:lnTo>
                <a:lnTo>
                  <a:pt x="1670" y="348"/>
                </a:lnTo>
                <a:lnTo>
                  <a:pt x="1674" y="346"/>
                </a:lnTo>
                <a:lnTo>
                  <a:pt x="1675" y="346"/>
                </a:lnTo>
                <a:lnTo>
                  <a:pt x="1677" y="346"/>
                </a:lnTo>
                <a:lnTo>
                  <a:pt x="1678" y="348"/>
                </a:lnTo>
                <a:lnTo>
                  <a:pt x="1677" y="349"/>
                </a:lnTo>
                <a:lnTo>
                  <a:pt x="1677" y="350"/>
                </a:lnTo>
                <a:lnTo>
                  <a:pt x="1678" y="351"/>
                </a:lnTo>
                <a:lnTo>
                  <a:pt x="1679" y="351"/>
                </a:lnTo>
                <a:lnTo>
                  <a:pt x="1681" y="351"/>
                </a:lnTo>
                <a:lnTo>
                  <a:pt x="1682" y="352"/>
                </a:lnTo>
                <a:lnTo>
                  <a:pt x="1682" y="354"/>
                </a:lnTo>
                <a:lnTo>
                  <a:pt x="1681" y="356"/>
                </a:lnTo>
                <a:lnTo>
                  <a:pt x="1682" y="357"/>
                </a:lnTo>
                <a:lnTo>
                  <a:pt x="1682" y="358"/>
                </a:lnTo>
                <a:lnTo>
                  <a:pt x="1682" y="359"/>
                </a:lnTo>
                <a:lnTo>
                  <a:pt x="1681" y="360"/>
                </a:lnTo>
                <a:lnTo>
                  <a:pt x="1681" y="361"/>
                </a:lnTo>
                <a:lnTo>
                  <a:pt x="1681" y="362"/>
                </a:lnTo>
                <a:lnTo>
                  <a:pt x="1680" y="365"/>
                </a:lnTo>
                <a:lnTo>
                  <a:pt x="1680" y="366"/>
                </a:lnTo>
                <a:lnTo>
                  <a:pt x="1680" y="367"/>
                </a:lnTo>
                <a:lnTo>
                  <a:pt x="1680" y="368"/>
                </a:lnTo>
                <a:lnTo>
                  <a:pt x="1679" y="369"/>
                </a:lnTo>
                <a:lnTo>
                  <a:pt x="1679" y="370"/>
                </a:lnTo>
                <a:lnTo>
                  <a:pt x="1679" y="371"/>
                </a:lnTo>
                <a:lnTo>
                  <a:pt x="1680" y="372"/>
                </a:lnTo>
                <a:lnTo>
                  <a:pt x="1682" y="373"/>
                </a:lnTo>
                <a:lnTo>
                  <a:pt x="1681" y="374"/>
                </a:lnTo>
                <a:lnTo>
                  <a:pt x="1681" y="375"/>
                </a:lnTo>
                <a:lnTo>
                  <a:pt x="1683" y="375"/>
                </a:lnTo>
                <a:lnTo>
                  <a:pt x="1683" y="377"/>
                </a:lnTo>
                <a:lnTo>
                  <a:pt x="1684" y="378"/>
                </a:lnTo>
                <a:lnTo>
                  <a:pt x="1685" y="377"/>
                </a:lnTo>
                <a:lnTo>
                  <a:pt x="1687" y="377"/>
                </a:lnTo>
                <a:lnTo>
                  <a:pt x="1688" y="378"/>
                </a:lnTo>
                <a:lnTo>
                  <a:pt x="1687" y="379"/>
                </a:lnTo>
                <a:lnTo>
                  <a:pt x="1688" y="380"/>
                </a:lnTo>
                <a:lnTo>
                  <a:pt x="1689" y="380"/>
                </a:lnTo>
                <a:lnTo>
                  <a:pt x="1690" y="381"/>
                </a:lnTo>
                <a:lnTo>
                  <a:pt x="1691" y="380"/>
                </a:lnTo>
                <a:lnTo>
                  <a:pt x="1694" y="380"/>
                </a:lnTo>
                <a:lnTo>
                  <a:pt x="1695" y="380"/>
                </a:lnTo>
                <a:lnTo>
                  <a:pt x="1696" y="381"/>
                </a:lnTo>
                <a:lnTo>
                  <a:pt x="1697" y="382"/>
                </a:lnTo>
                <a:lnTo>
                  <a:pt x="1698" y="383"/>
                </a:lnTo>
                <a:lnTo>
                  <a:pt x="1699" y="383"/>
                </a:lnTo>
                <a:lnTo>
                  <a:pt x="1699" y="385"/>
                </a:lnTo>
                <a:lnTo>
                  <a:pt x="1700" y="385"/>
                </a:lnTo>
                <a:lnTo>
                  <a:pt x="1700" y="386"/>
                </a:lnTo>
                <a:lnTo>
                  <a:pt x="1701" y="387"/>
                </a:lnTo>
                <a:lnTo>
                  <a:pt x="1702" y="386"/>
                </a:lnTo>
                <a:lnTo>
                  <a:pt x="1702" y="388"/>
                </a:lnTo>
                <a:lnTo>
                  <a:pt x="1702" y="389"/>
                </a:lnTo>
                <a:lnTo>
                  <a:pt x="1703" y="389"/>
                </a:lnTo>
                <a:lnTo>
                  <a:pt x="1704" y="388"/>
                </a:lnTo>
                <a:lnTo>
                  <a:pt x="1705" y="389"/>
                </a:lnTo>
                <a:lnTo>
                  <a:pt x="1706" y="388"/>
                </a:lnTo>
                <a:lnTo>
                  <a:pt x="1708" y="389"/>
                </a:lnTo>
                <a:lnTo>
                  <a:pt x="1709" y="388"/>
                </a:lnTo>
                <a:lnTo>
                  <a:pt x="1709" y="389"/>
                </a:lnTo>
                <a:lnTo>
                  <a:pt x="1710" y="391"/>
                </a:lnTo>
                <a:lnTo>
                  <a:pt x="1710" y="392"/>
                </a:lnTo>
                <a:lnTo>
                  <a:pt x="1710" y="393"/>
                </a:lnTo>
                <a:lnTo>
                  <a:pt x="1711" y="394"/>
                </a:lnTo>
                <a:lnTo>
                  <a:pt x="1710" y="396"/>
                </a:lnTo>
                <a:lnTo>
                  <a:pt x="1711" y="396"/>
                </a:lnTo>
                <a:lnTo>
                  <a:pt x="1713" y="398"/>
                </a:lnTo>
                <a:lnTo>
                  <a:pt x="1715" y="397"/>
                </a:lnTo>
                <a:lnTo>
                  <a:pt x="1716" y="396"/>
                </a:lnTo>
                <a:lnTo>
                  <a:pt x="1716" y="397"/>
                </a:lnTo>
                <a:lnTo>
                  <a:pt x="1717" y="397"/>
                </a:lnTo>
                <a:lnTo>
                  <a:pt x="1718" y="397"/>
                </a:lnTo>
                <a:lnTo>
                  <a:pt x="1719" y="397"/>
                </a:lnTo>
                <a:lnTo>
                  <a:pt x="1720" y="397"/>
                </a:lnTo>
                <a:lnTo>
                  <a:pt x="1720" y="396"/>
                </a:lnTo>
                <a:lnTo>
                  <a:pt x="1721" y="395"/>
                </a:lnTo>
                <a:lnTo>
                  <a:pt x="1723" y="396"/>
                </a:lnTo>
                <a:lnTo>
                  <a:pt x="1722" y="397"/>
                </a:lnTo>
                <a:lnTo>
                  <a:pt x="1722" y="398"/>
                </a:lnTo>
                <a:lnTo>
                  <a:pt x="1723" y="398"/>
                </a:lnTo>
                <a:lnTo>
                  <a:pt x="1725" y="399"/>
                </a:lnTo>
                <a:lnTo>
                  <a:pt x="1727" y="399"/>
                </a:lnTo>
                <a:lnTo>
                  <a:pt x="1727" y="400"/>
                </a:lnTo>
                <a:lnTo>
                  <a:pt x="1728" y="401"/>
                </a:lnTo>
                <a:lnTo>
                  <a:pt x="1730" y="401"/>
                </a:lnTo>
                <a:lnTo>
                  <a:pt x="1730" y="402"/>
                </a:lnTo>
                <a:lnTo>
                  <a:pt x="1729" y="404"/>
                </a:lnTo>
                <a:lnTo>
                  <a:pt x="1732" y="403"/>
                </a:lnTo>
                <a:lnTo>
                  <a:pt x="1732" y="404"/>
                </a:lnTo>
                <a:lnTo>
                  <a:pt x="1733" y="405"/>
                </a:lnTo>
                <a:lnTo>
                  <a:pt x="1734" y="404"/>
                </a:lnTo>
                <a:lnTo>
                  <a:pt x="1734" y="405"/>
                </a:lnTo>
                <a:lnTo>
                  <a:pt x="1735" y="407"/>
                </a:lnTo>
                <a:lnTo>
                  <a:pt x="1736" y="407"/>
                </a:lnTo>
                <a:lnTo>
                  <a:pt x="1737" y="406"/>
                </a:lnTo>
                <a:lnTo>
                  <a:pt x="1739" y="406"/>
                </a:lnTo>
                <a:lnTo>
                  <a:pt x="1739" y="407"/>
                </a:lnTo>
                <a:lnTo>
                  <a:pt x="1739" y="408"/>
                </a:lnTo>
                <a:lnTo>
                  <a:pt x="1740" y="408"/>
                </a:lnTo>
                <a:lnTo>
                  <a:pt x="1741" y="407"/>
                </a:lnTo>
                <a:lnTo>
                  <a:pt x="1742" y="406"/>
                </a:lnTo>
                <a:lnTo>
                  <a:pt x="1743" y="407"/>
                </a:lnTo>
                <a:lnTo>
                  <a:pt x="1743" y="408"/>
                </a:lnTo>
                <a:lnTo>
                  <a:pt x="1744" y="409"/>
                </a:lnTo>
                <a:lnTo>
                  <a:pt x="1744" y="410"/>
                </a:lnTo>
                <a:lnTo>
                  <a:pt x="1743" y="411"/>
                </a:lnTo>
                <a:lnTo>
                  <a:pt x="1744" y="412"/>
                </a:lnTo>
                <a:lnTo>
                  <a:pt x="1745" y="411"/>
                </a:lnTo>
                <a:lnTo>
                  <a:pt x="1746" y="411"/>
                </a:lnTo>
                <a:lnTo>
                  <a:pt x="1748" y="413"/>
                </a:lnTo>
                <a:lnTo>
                  <a:pt x="1749" y="412"/>
                </a:lnTo>
                <a:lnTo>
                  <a:pt x="1749" y="411"/>
                </a:lnTo>
                <a:lnTo>
                  <a:pt x="1751" y="411"/>
                </a:lnTo>
                <a:lnTo>
                  <a:pt x="1752" y="412"/>
                </a:lnTo>
                <a:lnTo>
                  <a:pt x="1753" y="412"/>
                </a:lnTo>
                <a:lnTo>
                  <a:pt x="1754" y="411"/>
                </a:lnTo>
                <a:lnTo>
                  <a:pt x="1755" y="410"/>
                </a:lnTo>
                <a:lnTo>
                  <a:pt x="1757" y="410"/>
                </a:lnTo>
                <a:lnTo>
                  <a:pt x="1757" y="411"/>
                </a:lnTo>
                <a:lnTo>
                  <a:pt x="1758" y="411"/>
                </a:lnTo>
                <a:lnTo>
                  <a:pt x="1758" y="410"/>
                </a:lnTo>
                <a:lnTo>
                  <a:pt x="1758" y="409"/>
                </a:lnTo>
                <a:lnTo>
                  <a:pt x="1759" y="409"/>
                </a:lnTo>
                <a:lnTo>
                  <a:pt x="1760" y="410"/>
                </a:lnTo>
                <a:lnTo>
                  <a:pt x="1759" y="411"/>
                </a:lnTo>
                <a:lnTo>
                  <a:pt x="1760" y="412"/>
                </a:lnTo>
                <a:lnTo>
                  <a:pt x="1761" y="412"/>
                </a:lnTo>
                <a:lnTo>
                  <a:pt x="1762" y="412"/>
                </a:lnTo>
                <a:lnTo>
                  <a:pt x="1763" y="411"/>
                </a:lnTo>
                <a:lnTo>
                  <a:pt x="1764" y="411"/>
                </a:lnTo>
                <a:lnTo>
                  <a:pt x="1764" y="412"/>
                </a:lnTo>
                <a:lnTo>
                  <a:pt x="1765" y="412"/>
                </a:lnTo>
                <a:lnTo>
                  <a:pt x="1766" y="412"/>
                </a:lnTo>
                <a:lnTo>
                  <a:pt x="1767" y="413"/>
                </a:lnTo>
                <a:lnTo>
                  <a:pt x="1768" y="412"/>
                </a:lnTo>
                <a:lnTo>
                  <a:pt x="1769" y="413"/>
                </a:lnTo>
                <a:lnTo>
                  <a:pt x="1768" y="413"/>
                </a:lnTo>
                <a:lnTo>
                  <a:pt x="1768" y="415"/>
                </a:lnTo>
                <a:lnTo>
                  <a:pt x="1769" y="415"/>
                </a:lnTo>
                <a:lnTo>
                  <a:pt x="1769" y="417"/>
                </a:lnTo>
                <a:lnTo>
                  <a:pt x="1770" y="416"/>
                </a:lnTo>
                <a:lnTo>
                  <a:pt x="1772" y="416"/>
                </a:lnTo>
                <a:lnTo>
                  <a:pt x="1774" y="419"/>
                </a:lnTo>
                <a:lnTo>
                  <a:pt x="1776" y="417"/>
                </a:lnTo>
                <a:lnTo>
                  <a:pt x="1777" y="418"/>
                </a:lnTo>
                <a:lnTo>
                  <a:pt x="1777" y="419"/>
                </a:lnTo>
                <a:lnTo>
                  <a:pt x="1777" y="420"/>
                </a:lnTo>
                <a:lnTo>
                  <a:pt x="1778" y="420"/>
                </a:lnTo>
                <a:lnTo>
                  <a:pt x="1779" y="421"/>
                </a:lnTo>
                <a:lnTo>
                  <a:pt x="1779" y="422"/>
                </a:lnTo>
                <a:lnTo>
                  <a:pt x="1778" y="423"/>
                </a:lnTo>
                <a:lnTo>
                  <a:pt x="1779" y="426"/>
                </a:lnTo>
                <a:lnTo>
                  <a:pt x="1780" y="427"/>
                </a:lnTo>
                <a:lnTo>
                  <a:pt x="1781" y="428"/>
                </a:lnTo>
                <a:lnTo>
                  <a:pt x="1781" y="429"/>
                </a:lnTo>
                <a:lnTo>
                  <a:pt x="1782" y="430"/>
                </a:lnTo>
                <a:lnTo>
                  <a:pt x="1782" y="431"/>
                </a:lnTo>
                <a:lnTo>
                  <a:pt x="1782" y="432"/>
                </a:lnTo>
                <a:lnTo>
                  <a:pt x="1783" y="432"/>
                </a:lnTo>
                <a:lnTo>
                  <a:pt x="1785" y="432"/>
                </a:lnTo>
                <a:lnTo>
                  <a:pt x="1787" y="431"/>
                </a:lnTo>
                <a:lnTo>
                  <a:pt x="1788" y="432"/>
                </a:lnTo>
                <a:lnTo>
                  <a:pt x="1788" y="433"/>
                </a:lnTo>
                <a:lnTo>
                  <a:pt x="1789" y="434"/>
                </a:lnTo>
                <a:lnTo>
                  <a:pt x="1790" y="434"/>
                </a:lnTo>
                <a:lnTo>
                  <a:pt x="1790" y="435"/>
                </a:lnTo>
                <a:lnTo>
                  <a:pt x="1790" y="436"/>
                </a:lnTo>
                <a:lnTo>
                  <a:pt x="1791" y="437"/>
                </a:lnTo>
                <a:lnTo>
                  <a:pt x="1792" y="437"/>
                </a:lnTo>
                <a:lnTo>
                  <a:pt x="1793" y="437"/>
                </a:lnTo>
                <a:lnTo>
                  <a:pt x="1794" y="437"/>
                </a:lnTo>
                <a:lnTo>
                  <a:pt x="1795" y="438"/>
                </a:lnTo>
                <a:lnTo>
                  <a:pt x="1797" y="439"/>
                </a:lnTo>
                <a:lnTo>
                  <a:pt x="1798" y="440"/>
                </a:lnTo>
                <a:lnTo>
                  <a:pt x="1799" y="440"/>
                </a:lnTo>
                <a:lnTo>
                  <a:pt x="1800" y="442"/>
                </a:lnTo>
                <a:lnTo>
                  <a:pt x="1801" y="443"/>
                </a:lnTo>
                <a:lnTo>
                  <a:pt x="1802" y="443"/>
                </a:lnTo>
                <a:lnTo>
                  <a:pt x="1803" y="443"/>
                </a:lnTo>
                <a:lnTo>
                  <a:pt x="1806" y="444"/>
                </a:lnTo>
                <a:lnTo>
                  <a:pt x="1808" y="444"/>
                </a:lnTo>
                <a:lnTo>
                  <a:pt x="1810" y="443"/>
                </a:lnTo>
                <a:lnTo>
                  <a:pt x="1811" y="442"/>
                </a:lnTo>
                <a:lnTo>
                  <a:pt x="1812" y="442"/>
                </a:lnTo>
                <a:lnTo>
                  <a:pt x="1813" y="443"/>
                </a:lnTo>
                <a:lnTo>
                  <a:pt x="1814" y="443"/>
                </a:lnTo>
                <a:lnTo>
                  <a:pt x="1815" y="444"/>
                </a:lnTo>
                <a:lnTo>
                  <a:pt x="1815" y="445"/>
                </a:lnTo>
                <a:lnTo>
                  <a:pt x="1816" y="445"/>
                </a:lnTo>
                <a:lnTo>
                  <a:pt x="1816" y="447"/>
                </a:lnTo>
                <a:lnTo>
                  <a:pt x="1816" y="448"/>
                </a:lnTo>
                <a:lnTo>
                  <a:pt x="1815" y="450"/>
                </a:lnTo>
                <a:lnTo>
                  <a:pt x="1815" y="451"/>
                </a:lnTo>
                <a:lnTo>
                  <a:pt x="1812" y="453"/>
                </a:lnTo>
                <a:lnTo>
                  <a:pt x="1811" y="456"/>
                </a:lnTo>
                <a:lnTo>
                  <a:pt x="1811" y="457"/>
                </a:lnTo>
                <a:lnTo>
                  <a:pt x="1811" y="459"/>
                </a:lnTo>
                <a:lnTo>
                  <a:pt x="1812" y="460"/>
                </a:lnTo>
                <a:lnTo>
                  <a:pt x="1813" y="460"/>
                </a:lnTo>
                <a:lnTo>
                  <a:pt x="1814" y="460"/>
                </a:lnTo>
                <a:lnTo>
                  <a:pt x="1815" y="460"/>
                </a:lnTo>
                <a:lnTo>
                  <a:pt x="1816" y="460"/>
                </a:lnTo>
                <a:lnTo>
                  <a:pt x="1817" y="461"/>
                </a:lnTo>
                <a:lnTo>
                  <a:pt x="1818" y="463"/>
                </a:lnTo>
                <a:lnTo>
                  <a:pt x="1819" y="463"/>
                </a:lnTo>
                <a:lnTo>
                  <a:pt x="1820" y="464"/>
                </a:lnTo>
                <a:lnTo>
                  <a:pt x="1821" y="464"/>
                </a:lnTo>
                <a:lnTo>
                  <a:pt x="1823" y="464"/>
                </a:lnTo>
                <a:lnTo>
                  <a:pt x="1825" y="463"/>
                </a:lnTo>
                <a:lnTo>
                  <a:pt x="1826" y="463"/>
                </a:lnTo>
                <a:lnTo>
                  <a:pt x="1827" y="464"/>
                </a:lnTo>
                <a:lnTo>
                  <a:pt x="1828" y="463"/>
                </a:lnTo>
                <a:lnTo>
                  <a:pt x="1829" y="461"/>
                </a:lnTo>
                <a:lnTo>
                  <a:pt x="1829" y="460"/>
                </a:lnTo>
                <a:lnTo>
                  <a:pt x="1830" y="460"/>
                </a:lnTo>
                <a:lnTo>
                  <a:pt x="1831" y="461"/>
                </a:lnTo>
                <a:lnTo>
                  <a:pt x="1832" y="460"/>
                </a:lnTo>
                <a:lnTo>
                  <a:pt x="1834" y="459"/>
                </a:lnTo>
                <a:lnTo>
                  <a:pt x="1834" y="458"/>
                </a:lnTo>
                <a:lnTo>
                  <a:pt x="1835" y="458"/>
                </a:lnTo>
                <a:lnTo>
                  <a:pt x="1836" y="457"/>
                </a:lnTo>
                <a:lnTo>
                  <a:pt x="1837" y="456"/>
                </a:lnTo>
                <a:lnTo>
                  <a:pt x="1838" y="456"/>
                </a:lnTo>
                <a:lnTo>
                  <a:pt x="1839" y="457"/>
                </a:lnTo>
                <a:lnTo>
                  <a:pt x="1840" y="458"/>
                </a:lnTo>
                <a:lnTo>
                  <a:pt x="1841" y="459"/>
                </a:lnTo>
                <a:lnTo>
                  <a:pt x="1842" y="460"/>
                </a:lnTo>
                <a:lnTo>
                  <a:pt x="1843" y="459"/>
                </a:lnTo>
                <a:lnTo>
                  <a:pt x="1844" y="458"/>
                </a:lnTo>
                <a:lnTo>
                  <a:pt x="1845" y="458"/>
                </a:lnTo>
                <a:lnTo>
                  <a:pt x="1846" y="458"/>
                </a:lnTo>
                <a:lnTo>
                  <a:pt x="1847" y="458"/>
                </a:lnTo>
                <a:lnTo>
                  <a:pt x="1847" y="459"/>
                </a:lnTo>
                <a:lnTo>
                  <a:pt x="1848" y="460"/>
                </a:lnTo>
                <a:lnTo>
                  <a:pt x="1849" y="460"/>
                </a:lnTo>
                <a:lnTo>
                  <a:pt x="1851" y="459"/>
                </a:lnTo>
                <a:lnTo>
                  <a:pt x="1852" y="458"/>
                </a:lnTo>
                <a:lnTo>
                  <a:pt x="1852" y="457"/>
                </a:lnTo>
                <a:lnTo>
                  <a:pt x="1853" y="457"/>
                </a:lnTo>
                <a:lnTo>
                  <a:pt x="1854" y="456"/>
                </a:lnTo>
                <a:lnTo>
                  <a:pt x="1856" y="458"/>
                </a:lnTo>
                <a:lnTo>
                  <a:pt x="1857" y="458"/>
                </a:lnTo>
                <a:lnTo>
                  <a:pt x="1858" y="457"/>
                </a:lnTo>
                <a:lnTo>
                  <a:pt x="1859" y="457"/>
                </a:lnTo>
                <a:lnTo>
                  <a:pt x="1860" y="456"/>
                </a:lnTo>
                <a:lnTo>
                  <a:pt x="1860" y="455"/>
                </a:lnTo>
                <a:lnTo>
                  <a:pt x="1861" y="455"/>
                </a:lnTo>
                <a:lnTo>
                  <a:pt x="1861" y="454"/>
                </a:lnTo>
                <a:lnTo>
                  <a:pt x="1862" y="453"/>
                </a:lnTo>
                <a:lnTo>
                  <a:pt x="1863" y="452"/>
                </a:lnTo>
                <a:lnTo>
                  <a:pt x="1866" y="451"/>
                </a:lnTo>
                <a:lnTo>
                  <a:pt x="1867" y="451"/>
                </a:lnTo>
                <a:lnTo>
                  <a:pt x="1868" y="449"/>
                </a:lnTo>
                <a:lnTo>
                  <a:pt x="1869" y="448"/>
                </a:lnTo>
                <a:lnTo>
                  <a:pt x="1870" y="449"/>
                </a:lnTo>
                <a:lnTo>
                  <a:pt x="1871" y="449"/>
                </a:lnTo>
                <a:lnTo>
                  <a:pt x="1872" y="448"/>
                </a:lnTo>
                <a:lnTo>
                  <a:pt x="1873" y="448"/>
                </a:lnTo>
                <a:lnTo>
                  <a:pt x="1874" y="447"/>
                </a:lnTo>
                <a:lnTo>
                  <a:pt x="1875" y="447"/>
                </a:lnTo>
                <a:lnTo>
                  <a:pt x="1876" y="447"/>
                </a:lnTo>
                <a:lnTo>
                  <a:pt x="1878" y="447"/>
                </a:lnTo>
                <a:lnTo>
                  <a:pt x="1879" y="446"/>
                </a:lnTo>
                <a:lnTo>
                  <a:pt x="1882" y="445"/>
                </a:lnTo>
                <a:lnTo>
                  <a:pt x="1883" y="445"/>
                </a:lnTo>
                <a:lnTo>
                  <a:pt x="1883" y="447"/>
                </a:lnTo>
                <a:lnTo>
                  <a:pt x="1883" y="448"/>
                </a:lnTo>
                <a:lnTo>
                  <a:pt x="1881" y="450"/>
                </a:lnTo>
                <a:lnTo>
                  <a:pt x="1880" y="450"/>
                </a:lnTo>
                <a:lnTo>
                  <a:pt x="1878" y="453"/>
                </a:lnTo>
                <a:lnTo>
                  <a:pt x="1875" y="458"/>
                </a:lnTo>
                <a:lnTo>
                  <a:pt x="1874" y="459"/>
                </a:lnTo>
                <a:lnTo>
                  <a:pt x="1871" y="462"/>
                </a:lnTo>
                <a:lnTo>
                  <a:pt x="1870" y="463"/>
                </a:lnTo>
                <a:lnTo>
                  <a:pt x="1868" y="464"/>
                </a:lnTo>
                <a:lnTo>
                  <a:pt x="1865" y="465"/>
                </a:lnTo>
                <a:lnTo>
                  <a:pt x="1860" y="468"/>
                </a:lnTo>
                <a:lnTo>
                  <a:pt x="1857" y="469"/>
                </a:lnTo>
                <a:lnTo>
                  <a:pt x="1856" y="469"/>
                </a:lnTo>
                <a:lnTo>
                  <a:pt x="1854" y="469"/>
                </a:lnTo>
                <a:lnTo>
                  <a:pt x="1853" y="470"/>
                </a:lnTo>
                <a:lnTo>
                  <a:pt x="1852" y="470"/>
                </a:lnTo>
                <a:lnTo>
                  <a:pt x="1851" y="471"/>
                </a:lnTo>
                <a:lnTo>
                  <a:pt x="1849" y="476"/>
                </a:lnTo>
                <a:lnTo>
                  <a:pt x="1849" y="477"/>
                </a:lnTo>
                <a:lnTo>
                  <a:pt x="1848" y="478"/>
                </a:lnTo>
                <a:lnTo>
                  <a:pt x="1848" y="479"/>
                </a:lnTo>
                <a:lnTo>
                  <a:pt x="1848" y="480"/>
                </a:lnTo>
                <a:lnTo>
                  <a:pt x="1843" y="486"/>
                </a:lnTo>
                <a:lnTo>
                  <a:pt x="1843" y="487"/>
                </a:lnTo>
                <a:lnTo>
                  <a:pt x="1844" y="487"/>
                </a:lnTo>
                <a:lnTo>
                  <a:pt x="1846" y="488"/>
                </a:lnTo>
                <a:lnTo>
                  <a:pt x="1847" y="489"/>
                </a:lnTo>
                <a:lnTo>
                  <a:pt x="1848" y="489"/>
                </a:lnTo>
                <a:lnTo>
                  <a:pt x="1849" y="489"/>
                </a:lnTo>
                <a:lnTo>
                  <a:pt x="1850" y="490"/>
                </a:lnTo>
                <a:lnTo>
                  <a:pt x="1847" y="494"/>
                </a:lnTo>
                <a:lnTo>
                  <a:pt x="1839" y="511"/>
                </a:lnTo>
                <a:lnTo>
                  <a:pt x="1827" y="535"/>
                </a:lnTo>
                <a:lnTo>
                  <a:pt x="1822" y="546"/>
                </a:lnTo>
                <a:lnTo>
                  <a:pt x="1810" y="571"/>
                </a:lnTo>
                <a:lnTo>
                  <a:pt x="1805" y="581"/>
                </a:lnTo>
                <a:lnTo>
                  <a:pt x="1797" y="598"/>
                </a:lnTo>
                <a:lnTo>
                  <a:pt x="1794" y="605"/>
                </a:lnTo>
                <a:lnTo>
                  <a:pt x="1790" y="615"/>
                </a:lnTo>
                <a:lnTo>
                  <a:pt x="1785" y="625"/>
                </a:lnTo>
                <a:lnTo>
                  <a:pt x="1721" y="755"/>
                </a:lnTo>
                <a:lnTo>
                  <a:pt x="1691" y="817"/>
                </a:lnTo>
                <a:lnTo>
                  <a:pt x="1672" y="859"/>
                </a:lnTo>
                <a:lnTo>
                  <a:pt x="1648" y="908"/>
                </a:lnTo>
                <a:lnTo>
                  <a:pt x="1647" y="909"/>
                </a:lnTo>
                <a:lnTo>
                  <a:pt x="1645" y="911"/>
                </a:lnTo>
                <a:lnTo>
                  <a:pt x="1644" y="911"/>
                </a:lnTo>
                <a:lnTo>
                  <a:pt x="1643" y="911"/>
                </a:lnTo>
                <a:lnTo>
                  <a:pt x="1642" y="911"/>
                </a:lnTo>
                <a:lnTo>
                  <a:pt x="1641" y="911"/>
                </a:lnTo>
                <a:lnTo>
                  <a:pt x="1641" y="913"/>
                </a:lnTo>
                <a:lnTo>
                  <a:pt x="1640" y="915"/>
                </a:lnTo>
                <a:lnTo>
                  <a:pt x="1640" y="916"/>
                </a:lnTo>
                <a:lnTo>
                  <a:pt x="1639" y="917"/>
                </a:lnTo>
                <a:lnTo>
                  <a:pt x="1639" y="918"/>
                </a:lnTo>
                <a:lnTo>
                  <a:pt x="1638" y="918"/>
                </a:lnTo>
                <a:lnTo>
                  <a:pt x="1636" y="919"/>
                </a:lnTo>
                <a:lnTo>
                  <a:pt x="1635" y="920"/>
                </a:lnTo>
                <a:lnTo>
                  <a:pt x="1634" y="921"/>
                </a:lnTo>
                <a:lnTo>
                  <a:pt x="1632" y="922"/>
                </a:lnTo>
                <a:lnTo>
                  <a:pt x="1631" y="923"/>
                </a:lnTo>
                <a:lnTo>
                  <a:pt x="1630" y="923"/>
                </a:lnTo>
                <a:lnTo>
                  <a:pt x="1628" y="927"/>
                </a:lnTo>
                <a:lnTo>
                  <a:pt x="1626" y="929"/>
                </a:lnTo>
                <a:lnTo>
                  <a:pt x="1626" y="930"/>
                </a:lnTo>
                <a:lnTo>
                  <a:pt x="1625" y="932"/>
                </a:lnTo>
                <a:lnTo>
                  <a:pt x="1625" y="933"/>
                </a:lnTo>
                <a:lnTo>
                  <a:pt x="1625" y="935"/>
                </a:lnTo>
                <a:lnTo>
                  <a:pt x="1625" y="937"/>
                </a:lnTo>
                <a:lnTo>
                  <a:pt x="1625" y="939"/>
                </a:lnTo>
                <a:lnTo>
                  <a:pt x="1624" y="941"/>
                </a:lnTo>
                <a:lnTo>
                  <a:pt x="1626" y="943"/>
                </a:lnTo>
                <a:lnTo>
                  <a:pt x="1626" y="946"/>
                </a:lnTo>
                <a:lnTo>
                  <a:pt x="1628" y="951"/>
                </a:lnTo>
                <a:lnTo>
                  <a:pt x="1630" y="954"/>
                </a:lnTo>
                <a:lnTo>
                  <a:pt x="1631" y="955"/>
                </a:lnTo>
                <a:lnTo>
                  <a:pt x="1632" y="957"/>
                </a:lnTo>
                <a:lnTo>
                  <a:pt x="1634" y="958"/>
                </a:lnTo>
                <a:lnTo>
                  <a:pt x="1634" y="959"/>
                </a:lnTo>
                <a:lnTo>
                  <a:pt x="1634" y="960"/>
                </a:lnTo>
                <a:lnTo>
                  <a:pt x="1635" y="961"/>
                </a:lnTo>
                <a:lnTo>
                  <a:pt x="1638" y="961"/>
                </a:lnTo>
                <a:lnTo>
                  <a:pt x="1639" y="961"/>
                </a:lnTo>
                <a:lnTo>
                  <a:pt x="1640" y="962"/>
                </a:lnTo>
                <a:lnTo>
                  <a:pt x="1641" y="964"/>
                </a:lnTo>
                <a:lnTo>
                  <a:pt x="1642" y="966"/>
                </a:lnTo>
                <a:lnTo>
                  <a:pt x="1644" y="968"/>
                </a:lnTo>
                <a:lnTo>
                  <a:pt x="1645" y="970"/>
                </a:lnTo>
                <a:lnTo>
                  <a:pt x="1646" y="971"/>
                </a:lnTo>
                <a:lnTo>
                  <a:pt x="1647" y="972"/>
                </a:lnTo>
                <a:lnTo>
                  <a:pt x="1649" y="972"/>
                </a:lnTo>
                <a:lnTo>
                  <a:pt x="1649" y="973"/>
                </a:lnTo>
                <a:lnTo>
                  <a:pt x="1650" y="974"/>
                </a:lnTo>
                <a:lnTo>
                  <a:pt x="1651" y="975"/>
                </a:lnTo>
                <a:lnTo>
                  <a:pt x="1652" y="977"/>
                </a:lnTo>
                <a:lnTo>
                  <a:pt x="1653" y="977"/>
                </a:lnTo>
                <a:lnTo>
                  <a:pt x="1653" y="978"/>
                </a:lnTo>
                <a:lnTo>
                  <a:pt x="1654" y="979"/>
                </a:lnTo>
                <a:lnTo>
                  <a:pt x="1654" y="980"/>
                </a:lnTo>
                <a:lnTo>
                  <a:pt x="1656" y="982"/>
                </a:lnTo>
                <a:lnTo>
                  <a:pt x="1656" y="983"/>
                </a:lnTo>
                <a:lnTo>
                  <a:pt x="1656" y="984"/>
                </a:lnTo>
                <a:lnTo>
                  <a:pt x="1658" y="988"/>
                </a:lnTo>
                <a:lnTo>
                  <a:pt x="1658" y="989"/>
                </a:lnTo>
                <a:lnTo>
                  <a:pt x="1658" y="990"/>
                </a:lnTo>
                <a:lnTo>
                  <a:pt x="1657" y="992"/>
                </a:lnTo>
                <a:lnTo>
                  <a:pt x="1657" y="996"/>
                </a:lnTo>
                <a:lnTo>
                  <a:pt x="1657" y="997"/>
                </a:lnTo>
                <a:lnTo>
                  <a:pt x="1658" y="998"/>
                </a:lnTo>
                <a:lnTo>
                  <a:pt x="1659" y="999"/>
                </a:lnTo>
                <a:lnTo>
                  <a:pt x="1660" y="1000"/>
                </a:lnTo>
                <a:lnTo>
                  <a:pt x="1661" y="1001"/>
                </a:lnTo>
                <a:lnTo>
                  <a:pt x="1660" y="1002"/>
                </a:lnTo>
                <a:lnTo>
                  <a:pt x="1660" y="1003"/>
                </a:lnTo>
                <a:lnTo>
                  <a:pt x="1658" y="1004"/>
                </a:lnTo>
                <a:lnTo>
                  <a:pt x="1657" y="1005"/>
                </a:lnTo>
                <a:lnTo>
                  <a:pt x="1654" y="1010"/>
                </a:lnTo>
                <a:lnTo>
                  <a:pt x="1653" y="1012"/>
                </a:lnTo>
                <a:lnTo>
                  <a:pt x="1653" y="1013"/>
                </a:lnTo>
                <a:lnTo>
                  <a:pt x="1653" y="1015"/>
                </a:lnTo>
                <a:lnTo>
                  <a:pt x="1653" y="1016"/>
                </a:lnTo>
                <a:lnTo>
                  <a:pt x="1652" y="1019"/>
                </a:lnTo>
                <a:lnTo>
                  <a:pt x="1652" y="1021"/>
                </a:lnTo>
                <a:lnTo>
                  <a:pt x="1652" y="1022"/>
                </a:lnTo>
                <a:lnTo>
                  <a:pt x="1654" y="1026"/>
                </a:lnTo>
                <a:lnTo>
                  <a:pt x="1654" y="1027"/>
                </a:lnTo>
                <a:lnTo>
                  <a:pt x="1654" y="1028"/>
                </a:lnTo>
                <a:lnTo>
                  <a:pt x="1654" y="1029"/>
                </a:lnTo>
                <a:lnTo>
                  <a:pt x="1653" y="1030"/>
                </a:lnTo>
                <a:lnTo>
                  <a:pt x="1652" y="1030"/>
                </a:lnTo>
                <a:lnTo>
                  <a:pt x="1650" y="1033"/>
                </a:lnTo>
                <a:lnTo>
                  <a:pt x="1648" y="1035"/>
                </a:lnTo>
                <a:lnTo>
                  <a:pt x="1646" y="1037"/>
                </a:lnTo>
                <a:lnTo>
                  <a:pt x="1645" y="1038"/>
                </a:lnTo>
                <a:lnTo>
                  <a:pt x="1645" y="1039"/>
                </a:lnTo>
                <a:lnTo>
                  <a:pt x="1645" y="1042"/>
                </a:lnTo>
                <a:lnTo>
                  <a:pt x="1644" y="1044"/>
                </a:lnTo>
                <a:lnTo>
                  <a:pt x="1644" y="1045"/>
                </a:lnTo>
                <a:lnTo>
                  <a:pt x="1643" y="1046"/>
                </a:lnTo>
                <a:lnTo>
                  <a:pt x="1642" y="1047"/>
                </a:lnTo>
                <a:lnTo>
                  <a:pt x="1640" y="1048"/>
                </a:lnTo>
                <a:lnTo>
                  <a:pt x="1639" y="1049"/>
                </a:lnTo>
                <a:lnTo>
                  <a:pt x="1636" y="1049"/>
                </a:lnTo>
                <a:lnTo>
                  <a:pt x="1636" y="1050"/>
                </a:lnTo>
                <a:lnTo>
                  <a:pt x="1635" y="1051"/>
                </a:lnTo>
                <a:lnTo>
                  <a:pt x="1634" y="1051"/>
                </a:lnTo>
                <a:lnTo>
                  <a:pt x="1634" y="1052"/>
                </a:lnTo>
                <a:lnTo>
                  <a:pt x="1634" y="1053"/>
                </a:lnTo>
                <a:lnTo>
                  <a:pt x="1635" y="1055"/>
                </a:lnTo>
                <a:lnTo>
                  <a:pt x="1635" y="1058"/>
                </a:lnTo>
                <a:lnTo>
                  <a:pt x="1635" y="1059"/>
                </a:lnTo>
                <a:lnTo>
                  <a:pt x="1636" y="1061"/>
                </a:lnTo>
                <a:lnTo>
                  <a:pt x="1637" y="1063"/>
                </a:lnTo>
                <a:lnTo>
                  <a:pt x="1638" y="1064"/>
                </a:lnTo>
                <a:lnTo>
                  <a:pt x="1640" y="1065"/>
                </a:lnTo>
                <a:lnTo>
                  <a:pt x="1640" y="1066"/>
                </a:lnTo>
                <a:lnTo>
                  <a:pt x="1640" y="1068"/>
                </a:lnTo>
                <a:lnTo>
                  <a:pt x="1640" y="1070"/>
                </a:lnTo>
                <a:lnTo>
                  <a:pt x="1641" y="1071"/>
                </a:lnTo>
                <a:lnTo>
                  <a:pt x="1644" y="1077"/>
                </a:lnTo>
                <a:lnTo>
                  <a:pt x="1645" y="1078"/>
                </a:lnTo>
                <a:lnTo>
                  <a:pt x="1644" y="1079"/>
                </a:lnTo>
                <a:lnTo>
                  <a:pt x="1644" y="1080"/>
                </a:lnTo>
                <a:lnTo>
                  <a:pt x="1644" y="1081"/>
                </a:lnTo>
                <a:lnTo>
                  <a:pt x="1644" y="1082"/>
                </a:lnTo>
                <a:lnTo>
                  <a:pt x="1644" y="1083"/>
                </a:lnTo>
                <a:lnTo>
                  <a:pt x="1643" y="1084"/>
                </a:lnTo>
                <a:lnTo>
                  <a:pt x="1642" y="1085"/>
                </a:lnTo>
                <a:lnTo>
                  <a:pt x="1641" y="1085"/>
                </a:lnTo>
                <a:lnTo>
                  <a:pt x="1641" y="1087"/>
                </a:lnTo>
                <a:lnTo>
                  <a:pt x="1641" y="1088"/>
                </a:lnTo>
                <a:lnTo>
                  <a:pt x="1641" y="1089"/>
                </a:lnTo>
                <a:lnTo>
                  <a:pt x="1642" y="1091"/>
                </a:lnTo>
                <a:lnTo>
                  <a:pt x="1641" y="1092"/>
                </a:lnTo>
                <a:lnTo>
                  <a:pt x="1641" y="1093"/>
                </a:lnTo>
                <a:lnTo>
                  <a:pt x="1641" y="1095"/>
                </a:lnTo>
                <a:lnTo>
                  <a:pt x="1641" y="1096"/>
                </a:lnTo>
                <a:lnTo>
                  <a:pt x="1641" y="1097"/>
                </a:lnTo>
                <a:lnTo>
                  <a:pt x="1640" y="1098"/>
                </a:lnTo>
                <a:lnTo>
                  <a:pt x="1640" y="1099"/>
                </a:lnTo>
                <a:lnTo>
                  <a:pt x="1640" y="1100"/>
                </a:lnTo>
                <a:lnTo>
                  <a:pt x="1641" y="1100"/>
                </a:lnTo>
                <a:lnTo>
                  <a:pt x="1641" y="1101"/>
                </a:lnTo>
                <a:lnTo>
                  <a:pt x="1641" y="1102"/>
                </a:lnTo>
                <a:lnTo>
                  <a:pt x="1641" y="1103"/>
                </a:lnTo>
                <a:lnTo>
                  <a:pt x="1641" y="1104"/>
                </a:lnTo>
                <a:lnTo>
                  <a:pt x="1640" y="1104"/>
                </a:lnTo>
                <a:lnTo>
                  <a:pt x="1639" y="1104"/>
                </a:lnTo>
                <a:lnTo>
                  <a:pt x="1638" y="1105"/>
                </a:lnTo>
                <a:lnTo>
                  <a:pt x="1638" y="1106"/>
                </a:lnTo>
                <a:lnTo>
                  <a:pt x="1638" y="1108"/>
                </a:lnTo>
                <a:lnTo>
                  <a:pt x="1637" y="1108"/>
                </a:lnTo>
                <a:lnTo>
                  <a:pt x="1637" y="1109"/>
                </a:lnTo>
                <a:lnTo>
                  <a:pt x="1637" y="1110"/>
                </a:lnTo>
                <a:lnTo>
                  <a:pt x="1636" y="1112"/>
                </a:lnTo>
                <a:lnTo>
                  <a:pt x="1635" y="1114"/>
                </a:lnTo>
                <a:lnTo>
                  <a:pt x="1634" y="1115"/>
                </a:lnTo>
                <a:lnTo>
                  <a:pt x="1633" y="1115"/>
                </a:lnTo>
                <a:lnTo>
                  <a:pt x="1633" y="1116"/>
                </a:lnTo>
                <a:lnTo>
                  <a:pt x="1632" y="1118"/>
                </a:lnTo>
                <a:lnTo>
                  <a:pt x="1630" y="1121"/>
                </a:lnTo>
                <a:lnTo>
                  <a:pt x="1630" y="1122"/>
                </a:lnTo>
                <a:lnTo>
                  <a:pt x="1631" y="1123"/>
                </a:lnTo>
                <a:lnTo>
                  <a:pt x="1631" y="1124"/>
                </a:lnTo>
                <a:lnTo>
                  <a:pt x="1632" y="1125"/>
                </a:lnTo>
                <a:lnTo>
                  <a:pt x="1632" y="1126"/>
                </a:lnTo>
                <a:lnTo>
                  <a:pt x="1631" y="1127"/>
                </a:lnTo>
                <a:lnTo>
                  <a:pt x="1631" y="1128"/>
                </a:lnTo>
                <a:lnTo>
                  <a:pt x="1631" y="1129"/>
                </a:lnTo>
                <a:lnTo>
                  <a:pt x="1632" y="1129"/>
                </a:lnTo>
                <a:lnTo>
                  <a:pt x="1632" y="1130"/>
                </a:lnTo>
                <a:lnTo>
                  <a:pt x="1633" y="1130"/>
                </a:lnTo>
                <a:lnTo>
                  <a:pt x="1633" y="1131"/>
                </a:lnTo>
                <a:lnTo>
                  <a:pt x="1633" y="1132"/>
                </a:lnTo>
                <a:lnTo>
                  <a:pt x="1632" y="1133"/>
                </a:lnTo>
                <a:lnTo>
                  <a:pt x="1632" y="1134"/>
                </a:lnTo>
                <a:lnTo>
                  <a:pt x="1632" y="1135"/>
                </a:lnTo>
                <a:lnTo>
                  <a:pt x="1631" y="1136"/>
                </a:lnTo>
                <a:lnTo>
                  <a:pt x="1630" y="1140"/>
                </a:lnTo>
                <a:lnTo>
                  <a:pt x="1629" y="1141"/>
                </a:lnTo>
                <a:lnTo>
                  <a:pt x="1628" y="1142"/>
                </a:lnTo>
                <a:lnTo>
                  <a:pt x="1628" y="1143"/>
                </a:lnTo>
                <a:lnTo>
                  <a:pt x="1629" y="1143"/>
                </a:lnTo>
                <a:lnTo>
                  <a:pt x="1629" y="1144"/>
                </a:lnTo>
                <a:lnTo>
                  <a:pt x="1631" y="1145"/>
                </a:lnTo>
                <a:lnTo>
                  <a:pt x="1632" y="1144"/>
                </a:lnTo>
                <a:lnTo>
                  <a:pt x="1633" y="1143"/>
                </a:lnTo>
                <a:lnTo>
                  <a:pt x="1634" y="1143"/>
                </a:lnTo>
                <a:lnTo>
                  <a:pt x="1635" y="1143"/>
                </a:lnTo>
                <a:lnTo>
                  <a:pt x="1636" y="1143"/>
                </a:lnTo>
                <a:lnTo>
                  <a:pt x="1637" y="1143"/>
                </a:lnTo>
                <a:lnTo>
                  <a:pt x="1639" y="1143"/>
                </a:lnTo>
                <a:lnTo>
                  <a:pt x="1640" y="1144"/>
                </a:lnTo>
                <a:lnTo>
                  <a:pt x="1640" y="1145"/>
                </a:lnTo>
                <a:lnTo>
                  <a:pt x="1639" y="1145"/>
                </a:lnTo>
                <a:lnTo>
                  <a:pt x="1638" y="1146"/>
                </a:lnTo>
                <a:lnTo>
                  <a:pt x="1637" y="1146"/>
                </a:lnTo>
                <a:lnTo>
                  <a:pt x="1636" y="1147"/>
                </a:lnTo>
                <a:lnTo>
                  <a:pt x="1636" y="1148"/>
                </a:lnTo>
                <a:lnTo>
                  <a:pt x="1635" y="1148"/>
                </a:lnTo>
                <a:lnTo>
                  <a:pt x="1634" y="1150"/>
                </a:lnTo>
                <a:lnTo>
                  <a:pt x="1633" y="1150"/>
                </a:lnTo>
                <a:lnTo>
                  <a:pt x="1633" y="1151"/>
                </a:lnTo>
                <a:lnTo>
                  <a:pt x="1630" y="1152"/>
                </a:lnTo>
                <a:lnTo>
                  <a:pt x="1629" y="1152"/>
                </a:lnTo>
                <a:lnTo>
                  <a:pt x="1627" y="1153"/>
                </a:lnTo>
                <a:lnTo>
                  <a:pt x="1622" y="1153"/>
                </a:lnTo>
                <a:lnTo>
                  <a:pt x="1555" y="1153"/>
                </a:lnTo>
                <a:lnTo>
                  <a:pt x="1516" y="1153"/>
                </a:lnTo>
                <a:lnTo>
                  <a:pt x="1463" y="1152"/>
                </a:lnTo>
                <a:lnTo>
                  <a:pt x="1419" y="1152"/>
                </a:lnTo>
                <a:lnTo>
                  <a:pt x="1304" y="1153"/>
                </a:lnTo>
                <a:lnTo>
                  <a:pt x="1296" y="1153"/>
                </a:lnTo>
                <a:lnTo>
                  <a:pt x="1295" y="1152"/>
                </a:lnTo>
                <a:lnTo>
                  <a:pt x="1293" y="1153"/>
                </a:lnTo>
                <a:lnTo>
                  <a:pt x="1293" y="1152"/>
                </a:lnTo>
                <a:lnTo>
                  <a:pt x="1292" y="1150"/>
                </a:lnTo>
                <a:lnTo>
                  <a:pt x="1291" y="1149"/>
                </a:lnTo>
                <a:lnTo>
                  <a:pt x="1291" y="1148"/>
                </a:lnTo>
                <a:lnTo>
                  <a:pt x="1291" y="1146"/>
                </a:lnTo>
                <a:lnTo>
                  <a:pt x="1291" y="1145"/>
                </a:lnTo>
                <a:lnTo>
                  <a:pt x="1290" y="1144"/>
                </a:lnTo>
                <a:lnTo>
                  <a:pt x="1289" y="1145"/>
                </a:lnTo>
                <a:lnTo>
                  <a:pt x="1289" y="1144"/>
                </a:lnTo>
                <a:lnTo>
                  <a:pt x="1287" y="1143"/>
                </a:lnTo>
                <a:lnTo>
                  <a:pt x="1286" y="1143"/>
                </a:lnTo>
                <a:lnTo>
                  <a:pt x="1284" y="1143"/>
                </a:lnTo>
                <a:lnTo>
                  <a:pt x="1283" y="1143"/>
                </a:lnTo>
                <a:lnTo>
                  <a:pt x="1282" y="1143"/>
                </a:lnTo>
                <a:lnTo>
                  <a:pt x="1282" y="1141"/>
                </a:lnTo>
                <a:lnTo>
                  <a:pt x="1280" y="1142"/>
                </a:lnTo>
                <a:lnTo>
                  <a:pt x="1279" y="1142"/>
                </a:lnTo>
                <a:lnTo>
                  <a:pt x="1279" y="1143"/>
                </a:lnTo>
                <a:lnTo>
                  <a:pt x="1279" y="1144"/>
                </a:lnTo>
                <a:lnTo>
                  <a:pt x="1278" y="1145"/>
                </a:lnTo>
                <a:lnTo>
                  <a:pt x="1277" y="1146"/>
                </a:lnTo>
                <a:lnTo>
                  <a:pt x="1277" y="1147"/>
                </a:lnTo>
                <a:lnTo>
                  <a:pt x="1276" y="1147"/>
                </a:lnTo>
                <a:lnTo>
                  <a:pt x="1275" y="1148"/>
                </a:lnTo>
                <a:lnTo>
                  <a:pt x="1274" y="1147"/>
                </a:lnTo>
                <a:lnTo>
                  <a:pt x="1272" y="1148"/>
                </a:lnTo>
                <a:lnTo>
                  <a:pt x="1271" y="1147"/>
                </a:lnTo>
                <a:lnTo>
                  <a:pt x="1270" y="1146"/>
                </a:lnTo>
                <a:lnTo>
                  <a:pt x="1269" y="1146"/>
                </a:lnTo>
                <a:lnTo>
                  <a:pt x="1268" y="1147"/>
                </a:lnTo>
                <a:lnTo>
                  <a:pt x="1268" y="1148"/>
                </a:lnTo>
                <a:lnTo>
                  <a:pt x="1268" y="1149"/>
                </a:lnTo>
                <a:lnTo>
                  <a:pt x="1268" y="1151"/>
                </a:lnTo>
                <a:lnTo>
                  <a:pt x="1268" y="1152"/>
                </a:lnTo>
                <a:lnTo>
                  <a:pt x="1267" y="1152"/>
                </a:lnTo>
                <a:lnTo>
                  <a:pt x="1267" y="1153"/>
                </a:lnTo>
                <a:lnTo>
                  <a:pt x="1266" y="1154"/>
                </a:lnTo>
                <a:lnTo>
                  <a:pt x="1267" y="1155"/>
                </a:lnTo>
                <a:lnTo>
                  <a:pt x="1266" y="1156"/>
                </a:lnTo>
                <a:lnTo>
                  <a:pt x="1266" y="1157"/>
                </a:lnTo>
                <a:lnTo>
                  <a:pt x="1266" y="1159"/>
                </a:lnTo>
                <a:lnTo>
                  <a:pt x="1265" y="1159"/>
                </a:lnTo>
                <a:lnTo>
                  <a:pt x="1264" y="1160"/>
                </a:lnTo>
                <a:lnTo>
                  <a:pt x="1262" y="1160"/>
                </a:lnTo>
                <a:lnTo>
                  <a:pt x="1262" y="1161"/>
                </a:lnTo>
                <a:lnTo>
                  <a:pt x="1261" y="1161"/>
                </a:lnTo>
                <a:lnTo>
                  <a:pt x="1260" y="1161"/>
                </a:lnTo>
                <a:lnTo>
                  <a:pt x="1259" y="1162"/>
                </a:lnTo>
                <a:lnTo>
                  <a:pt x="1258" y="1162"/>
                </a:lnTo>
                <a:lnTo>
                  <a:pt x="1257" y="1162"/>
                </a:lnTo>
                <a:lnTo>
                  <a:pt x="1256" y="1161"/>
                </a:lnTo>
                <a:lnTo>
                  <a:pt x="1255" y="1161"/>
                </a:lnTo>
                <a:lnTo>
                  <a:pt x="1254" y="1161"/>
                </a:lnTo>
                <a:lnTo>
                  <a:pt x="1253" y="1162"/>
                </a:lnTo>
                <a:lnTo>
                  <a:pt x="1253" y="1161"/>
                </a:lnTo>
                <a:lnTo>
                  <a:pt x="1253" y="1160"/>
                </a:lnTo>
                <a:lnTo>
                  <a:pt x="1252" y="1158"/>
                </a:lnTo>
                <a:lnTo>
                  <a:pt x="1251" y="1157"/>
                </a:lnTo>
                <a:lnTo>
                  <a:pt x="1250" y="1156"/>
                </a:lnTo>
                <a:lnTo>
                  <a:pt x="1249" y="1156"/>
                </a:lnTo>
                <a:lnTo>
                  <a:pt x="1249" y="1154"/>
                </a:lnTo>
                <a:lnTo>
                  <a:pt x="1248" y="1153"/>
                </a:lnTo>
                <a:lnTo>
                  <a:pt x="1247" y="1153"/>
                </a:lnTo>
                <a:lnTo>
                  <a:pt x="1246" y="1153"/>
                </a:lnTo>
                <a:lnTo>
                  <a:pt x="1244" y="1153"/>
                </a:lnTo>
                <a:lnTo>
                  <a:pt x="1243" y="1154"/>
                </a:lnTo>
                <a:lnTo>
                  <a:pt x="1242" y="1154"/>
                </a:lnTo>
                <a:lnTo>
                  <a:pt x="1241" y="1154"/>
                </a:lnTo>
                <a:lnTo>
                  <a:pt x="1240" y="1154"/>
                </a:lnTo>
                <a:lnTo>
                  <a:pt x="1238" y="1154"/>
                </a:lnTo>
                <a:lnTo>
                  <a:pt x="1238" y="1153"/>
                </a:lnTo>
                <a:lnTo>
                  <a:pt x="1235" y="1147"/>
                </a:lnTo>
                <a:lnTo>
                  <a:pt x="1235" y="1146"/>
                </a:lnTo>
                <a:lnTo>
                  <a:pt x="1236" y="1145"/>
                </a:lnTo>
                <a:lnTo>
                  <a:pt x="1235" y="1144"/>
                </a:lnTo>
                <a:lnTo>
                  <a:pt x="1234" y="1143"/>
                </a:lnTo>
                <a:lnTo>
                  <a:pt x="1233" y="1142"/>
                </a:lnTo>
                <a:lnTo>
                  <a:pt x="1234" y="1142"/>
                </a:lnTo>
                <a:lnTo>
                  <a:pt x="1234" y="1141"/>
                </a:lnTo>
                <a:lnTo>
                  <a:pt x="1233" y="1139"/>
                </a:lnTo>
                <a:lnTo>
                  <a:pt x="1232" y="1139"/>
                </a:lnTo>
                <a:lnTo>
                  <a:pt x="1231" y="1138"/>
                </a:lnTo>
                <a:lnTo>
                  <a:pt x="1230" y="1137"/>
                </a:lnTo>
                <a:lnTo>
                  <a:pt x="1231" y="1136"/>
                </a:lnTo>
                <a:lnTo>
                  <a:pt x="1233" y="1136"/>
                </a:lnTo>
                <a:lnTo>
                  <a:pt x="1233" y="1135"/>
                </a:lnTo>
                <a:lnTo>
                  <a:pt x="1232" y="1132"/>
                </a:lnTo>
                <a:lnTo>
                  <a:pt x="1231" y="1132"/>
                </a:lnTo>
                <a:lnTo>
                  <a:pt x="1230" y="1132"/>
                </a:lnTo>
                <a:lnTo>
                  <a:pt x="1229" y="1132"/>
                </a:lnTo>
                <a:lnTo>
                  <a:pt x="1227" y="1132"/>
                </a:lnTo>
                <a:lnTo>
                  <a:pt x="1227" y="1131"/>
                </a:lnTo>
                <a:lnTo>
                  <a:pt x="1226" y="1130"/>
                </a:lnTo>
                <a:lnTo>
                  <a:pt x="1225" y="1130"/>
                </a:lnTo>
                <a:lnTo>
                  <a:pt x="1223" y="1130"/>
                </a:lnTo>
                <a:lnTo>
                  <a:pt x="1222" y="1131"/>
                </a:lnTo>
                <a:lnTo>
                  <a:pt x="1221" y="1132"/>
                </a:lnTo>
                <a:lnTo>
                  <a:pt x="1220" y="1132"/>
                </a:lnTo>
                <a:lnTo>
                  <a:pt x="1220" y="1133"/>
                </a:lnTo>
                <a:lnTo>
                  <a:pt x="1221" y="1134"/>
                </a:lnTo>
                <a:lnTo>
                  <a:pt x="1221" y="1135"/>
                </a:lnTo>
                <a:lnTo>
                  <a:pt x="1222" y="1136"/>
                </a:lnTo>
                <a:lnTo>
                  <a:pt x="1222" y="1137"/>
                </a:lnTo>
                <a:lnTo>
                  <a:pt x="1221" y="1137"/>
                </a:lnTo>
                <a:lnTo>
                  <a:pt x="1219" y="1135"/>
                </a:lnTo>
                <a:lnTo>
                  <a:pt x="1218" y="1135"/>
                </a:lnTo>
                <a:lnTo>
                  <a:pt x="1216" y="1134"/>
                </a:lnTo>
                <a:lnTo>
                  <a:pt x="1215" y="1133"/>
                </a:lnTo>
                <a:lnTo>
                  <a:pt x="1215" y="1132"/>
                </a:lnTo>
                <a:lnTo>
                  <a:pt x="1215" y="1131"/>
                </a:lnTo>
                <a:lnTo>
                  <a:pt x="1216" y="1130"/>
                </a:lnTo>
                <a:lnTo>
                  <a:pt x="1217" y="1130"/>
                </a:lnTo>
                <a:lnTo>
                  <a:pt x="1217" y="1129"/>
                </a:lnTo>
                <a:lnTo>
                  <a:pt x="1216" y="1127"/>
                </a:lnTo>
                <a:lnTo>
                  <a:pt x="1216" y="1126"/>
                </a:lnTo>
                <a:lnTo>
                  <a:pt x="1216" y="1125"/>
                </a:lnTo>
                <a:lnTo>
                  <a:pt x="1216" y="1124"/>
                </a:lnTo>
                <a:lnTo>
                  <a:pt x="1215" y="1124"/>
                </a:lnTo>
                <a:lnTo>
                  <a:pt x="1214" y="1124"/>
                </a:lnTo>
                <a:lnTo>
                  <a:pt x="1213" y="1123"/>
                </a:lnTo>
                <a:lnTo>
                  <a:pt x="1213" y="1122"/>
                </a:lnTo>
                <a:lnTo>
                  <a:pt x="1213" y="1121"/>
                </a:lnTo>
                <a:lnTo>
                  <a:pt x="1213" y="1120"/>
                </a:lnTo>
                <a:lnTo>
                  <a:pt x="1212" y="1117"/>
                </a:lnTo>
                <a:lnTo>
                  <a:pt x="1212" y="1116"/>
                </a:lnTo>
                <a:lnTo>
                  <a:pt x="1213" y="1114"/>
                </a:lnTo>
                <a:lnTo>
                  <a:pt x="1213" y="1112"/>
                </a:lnTo>
                <a:lnTo>
                  <a:pt x="1213" y="1111"/>
                </a:lnTo>
                <a:lnTo>
                  <a:pt x="1212" y="1110"/>
                </a:lnTo>
                <a:lnTo>
                  <a:pt x="1211" y="1109"/>
                </a:lnTo>
                <a:lnTo>
                  <a:pt x="1210" y="1109"/>
                </a:lnTo>
                <a:lnTo>
                  <a:pt x="1209" y="1109"/>
                </a:lnTo>
                <a:lnTo>
                  <a:pt x="1208" y="1109"/>
                </a:lnTo>
                <a:lnTo>
                  <a:pt x="1207" y="1109"/>
                </a:lnTo>
                <a:lnTo>
                  <a:pt x="1206" y="1109"/>
                </a:lnTo>
                <a:lnTo>
                  <a:pt x="1205" y="1108"/>
                </a:lnTo>
                <a:lnTo>
                  <a:pt x="1204" y="1108"/>
                </a:lnTo>
                <a:lnTo>
                  <a:pt x="1203" y="1106"/>
                </a:lnTo>
                <a:lnTo>
                  <a:pt x="1202" y="1105"/>
                </a:lnTo>
                <a:lnTo>
                  <a:pt x="1201" y="1106"/>
                </a:lnTo>
                <a:lnTo>
                  <a:pt x="1200" y="1108"/>
                </a:lnTo>
                <a:lnTo>
                  <a:pt x="1199" y="1108"/>
                </a:lnTo>
                <a:lnTo>
                  <a:pt x="1198" y="1108"/>
                </a:lnTo>
                <a:lnTo>
                  <a:pt x="1198" y="1109"/>
                </a:lnTo>
                <a:lnTo>
                  <a:pt x="1196" y="1110"/>
                </a:lnTo>
                <a:lnTo>
                  <a:pt x="1196" y="1109"/>
                </a:lnTo>
                <a:lnTo>
                  <a:pt x="1195" y="1109"/>
                </a:lnTo>
                <a:lnTo>
                  <a:pt x="1194" y="1107"/>
                </a:lnTo>
                <a:lnTo>
                  <a:pt x="1193" y="1107"/>
                </a:lnTo>
                <a:lnTo>
                  <a:pt x="1193" y="1106"/>
                </a:lnTo>
                <a:lnTo>
                  <a:pt x="1192" y="1104"/>
                </a:lnTo>
                <a:lnTo>
                  <a:pt x="1192" y="1103"/>
                </a:lnTo>
                <a:lnTo>
                  <a:pt x="1192" y="1102"/>
                </a:lnTo>
                <a:lnTo>
                  <a:pt x="1192" y="1101"/>
                </a:lnTo>
                <a:lnTo>
                  <a:pt x="1192" y="1100"/>
                </a:lnTo>
                <a:lnTo>
                  <a:pt x="1191" y="1100"/>
                </a:lnTo>
                <a:lnTo>
                  <a:pt x="1190" y="1099"/>
                </a:lnTo>
                <a:lnTo>
                  <a:pt x="1189" y="1098"/>
                </a:lnTo>
                <a:lnTo>
                  <a:pt x="1189" y="1099"/>
                </a:lnTo>
                <a:lnTo>
                  <a:pt x="1188" y="1099"/>
                </a:lnTo>
                <a:lnTo>
                  <a:pt x="1187" y="1098"/>
                </a:lnTo>
                <a:lnTo>
                  <a:pt x="1186" y="1097"/>
                </a:lnTo>
                <a:lnTo>
                  <a:pt x="1185" y="1096"/>
                </a:lnTo>
                <a:lnTo>
                  <a:pt x="1184" y="1096"/>
                </a:lnTo>
                <a:lnTo>
                  <a:pt x="1183" y="1095"/>
                </a:lnTo>
                <a:lnTo>
                  <a:pt x="1182" y="1095"/>
                </a:lnTo>
                <a:lnTo>
                  <a:pt x="1182" y="1094"/>
                </a:lnTo>
                <a:lnTo>
                  <a:pt x="1182" y="1093"/>
                </a:lnTo>
                <a:lnTo>
                  <a:pt x="1181" y="1091"/>
                </a:lnTo>
                <a:lnTo>
                  <a:pt x="1180" y="1090"/>
                </a:lnTo>
                <a:lnTo>
                  <a:pt x="1179" y="1090"/>
                </a:lnTo>
                <a:lnTo>
                  <a:pt x="1179" y="1089"/>
                </a:lnTo>
                <a:lnTo>
                  <a:pt x="1178" y="1088"/>
                </a:lnTo>
                <a:lnTo>
                  <a:pt x="1179" y="1087"/>
                </a:lnTo>
                <a:lnTo>
                  <a:pt x="1179" y="1086"/>
                </a:lnTo>
                <a:lnTo>
                  <a:pt x="1180" y="1085"/>
                </a:lnTo>
                <a:lnTo>
                  <a:pt x="1180" y="1084"/>
                </a:lnTo>
                <a:lnTo>
                  <a:pt x="1179" y="1084"/>
                </a:lnTo>
                <a:lnTo>
                  <a:pt x="1179" y="1083"/>
                </a:lnTo>
                <a:lnTo>
                  <a:pt x="1178" y="1082"/>
                </a:lnTo>
                <a:lnTo>
                  <a:pt x="1179" y="1082"/>
                </a:lnTo>
                <a:lnTo>
                  <a:pt x="1179" y="1081"/>
                </a:lnTo>
                <a:lnTo>
                  <a:pt x="1178" y="1081"/>
                </a:lnTo>
                <a:lnTo>
                  <a:pt x="1178" y="1080"/>
                </a:lnTo>
                <a:lnTo>
                  <a:pt x="1177" y="1079"/>
                </a:lnTo>
                <a:lnTo>
                  <a:pt x="1176" y="1079"/>
                </a:lnTo>
                <a:lnTo>
                  <a:pt x="1175" y="1078"/>
                </a:lnTo>
                <a:lnTo>
                  <a:pt x="1174" y="1077"/>
                </a:lnTo>
                <a:lnTo>
                  <a:pt x="1173" y="1075"/>
                </a:lnTo>
                <a:lnTo>
                  <a:pt x="1172" y="1075"/>
                </a:lnTo>
                <a:lnTo>
                  <a:pt x="1171" y="1075"/>
                </a:lnTo>
                <a:lnTo>
                  <a:pt x="1171" y="1074"/>
                </a:lnTo>
                <a:lnTo>
                  <a:pt x="1170" y="1074"/>
                </a:lnTo>
                <a:lnTo>
                  <a:pt x="1169" y="1074"/>
                </a:lnTo>
                <a:lnTo>
                  <a:pt x="1168" y="1074"/>
                </a:lnTo>
                <a:lnTo>
                  <a:pt x="1168" y="1073"/>
                </a:lnTo>
                <a:lnTo>
                  <a:pt x="1167" y="1073"/>
                </a:lnTo>
                <a:lnTo>
                  <a:pt x="1166" y="1073"/>
                </a:lnTo>
                <a:lnTo>
                  <a:pt x="1165" y="1073"/>
                </a:lnTo>
                <a:lnTo>
                  <a:pt x="1165" y="1072"/>
                </a:lnTo>
                <a:lnTo>
                  <a:pt x="1164" y="1072"/>
                </a:lnTo>
                <a:lnTo>
                  <a:pt x="1163" y="1070"/>
                </a:lnTo>
                <a:lnTo>
                  <a:pt x="1162" y="1070"/>
                </a:lnTo>
                <a:lnTo>
                  <a:pt x="1161" y="1069"/>
                </a:lnTo>
                <a:lnTo>
                  <a:pt x="1160" y="1068"/>
                </a:lnTo>
                <a:lnTo>
                  <a:pt x="1159" y="1068"/>
                </a:lnTo>
                <a:lnTo>
                  <a:pt x="1133" y="1068"/>
                </a:lnTo>
                <a:lnTo>
                  <a:pt x="1092" y="1069"/>
                </a:lnTo>
                <a:lnTo>
                  <a:pt x="1079" y="1068"/>
                </a:lnTo>
                <a:lnTo>
                  <a:pt x="1079" y="1070"/>
                </a:lnTo>
                <a:lnTo>
                  <a:pt x="1079" y="1071"/>
                </a:lnTo>
                <a:lnTo>
                  <a:pt x="1079" y="1072"/>
                </a:lnTo>
                <a:lnTo>
                  <a:pt x="1079" y="1073"/>
                </a:lnTo>
                <a:lnTo>
                  <a:pt x="1079" y="1075"/>
                </a:lnTo>
                <a:lnTo>
                  <a:pt x="1079" y="1076"/>
                </a:lnTo>
                <a:lnTo>
                  <a:pt x="1077" y="1077"/>
                </a:lnTo>
                <a:lnTo>
                  <a:pt x="1077" y="1078"/>
                </a:lnTo>
                <a:lnTo>
                  <a:pt x="1076" y="1079"/>
                </a:lnTo>
                <a:lnTo>
                  <a:pt x="1075" y="1080"/>
                </a:lnTo>
                <a:lnTo>
                  <a:pt x="1074" y="1081"/>
                </a:lnTo>
                <a:lnTo>
                  <a:pt x="1075" y="1082"/>
                </a:lnTo>
                <a:lnTo>
                  <a:pt x="1074" y="1085"/>
                </a:lnTo>
                <a:lnTo>
                  <a:pt x="1073" y="1086"/>
                </a:lnTo>
                <a:lnTo>
                  <a:pt x="1073" y="1087"/>
                </a:lnTo>
                <a:lnTo>
                  <a:pt x="1072" y="1089"/>
                </a:lnTo>
                <a:lnTo>
                  <a:pt x="1069" y="1090"/>
                </a:lnTo>
                <a:lnTo>
                  <a:pt x="1068" y="1091"/>
                </a:lnTo>
                <a:lnTo>
                  <a:pt x="1067" y="1092"/>
                </a:lnTo>
                <a:lnTo>
                  <a:pt x="1066" y="1093"/>
                </a:lnTo>
                <a:lnTo>
                  <a:pt x="1066" y="1094"/>
                </a:lnTo>
                <a:lnTo>
                  <a:pt x="1067" y="1096"/>
                </a:lnTo>
                <a:lnTo>
                  <a:pt x="1068" y="1097"/>
                </a:lnTo>
                <a:lnTo>
                  <a:pt x="1069" y="1098"/>
                </a:lnTo>
                <a:lnTo>
                  <a:pt x="1066" y="1100"/>
                </a:lnTo>
                <a:lnTo>
                  <a:pt x="1065" y="1103"/>
                </a:lnTo>
                <a:lnTo>
                  <a:pt x="1065" y="1104"/>
                </a:lnTo>
                <a:lnTo>
                  <a:pt x="1064" y="1105"/>
                </a:lnTo>
                <a:lnTo>
                  <a:pt x="1063" y="1106"/>
                </a:lnTo>
                <a:lnTo>
                  <a:pt x="1063" y="1107"/>
                </a:lnTo>
                <a:lnTo>
                  <a:pt x="1062" y="1107"/>
                </a:lnTo>
                <a:lnTo>
                  <a:pt x="1061" y="1107"/>
                </a:lnTo>
                <a:lnTo>
                  <a:pt x="1060" y="1106"/>
                </a:lnTo>
                <a:lnTo>
                  <a:pt x="1058" y="1104"/>
                </a:lnTo>
                <a:lnTo>
                  <a:pt x="1056" y="1103"/>
                </a:lnTo>
                <a:lnTo>
                  <a:pt x="1054" y="1103"/>
                </a:lnTo>
                <a:lnTo>
                  <a:pt x="1053" y="1103"/>
                </a:lnTo>
                <a:lnTo>
                  <a:pt x="1052" y="1103"/>
                </a:lnTo>
                <a:lnTo>
                  <a:pt x="1051" y="1104"/>
                </a:lnTo>
                <a:lnTo>
                  <a:pt x="1050" y="1105"/>
                </a:lnTo>
                <a:lnTo>
                  <a:pt x="1050" y="1106"/>
                </a:lnTo>
                <a:lnTo>
                  <a:pt x="1049" y="1107"/>
                </a:lnTo>
                <a:lnTo>
                  <a:pt x="1047" y="1106"/>
                </a:lnTo>
                <a:lnTo>
                  <a:pt x="1046" y="1107"/>
                </a:lnTo>
                <a:lnTo>
                  <a:pt x="1045" y="1108"/>
                </a:lnTo>
                <a:lnTo>
                  <a:pt x="1045" y="1109"/>
                </a:lnTo>
                <a:lnTo>
                  <a:pt x="1046" y="1111"/>
                </a:lnTo>
                <a:lnTo>
                  <a:pt x="1046" y="1112"/>
                </a:lnTo>
                <a:lnTo>
                  <a:pt x="1045" y="1113"/>
                </a:lnTo>
                <a:lnTo>
                  <a:pt x="1044" y="1114"/>
                </a:lnTo>
                <a:lnTo>
                  <a:pt x="1043" y="1115"/>
                </a:lnTo>
                <a:lnTo>
                  <a:pt x="1042" y="1115"/>
                </a:lnTo>
                <a:lnTo>
                  <a:pt x="1042" y="1117"/>
                </a:lnTo>
                <a:lnTo>
                  <a:pt x="1043" y="1117"/>
                </a:lnTo>
                <a:lnTo>
                  <a:pt x="1045" y="1117"/>
                </a:lnTo>
                <a:lnTo>
                  <a:pt x="1046" y="1118"/>
                </a:lnTo>
                <a:lnTo>
                  <a:pt x="1046" y="1119"/>
                </a:lnTo>
                <a:lnTo>
                  <a:pt x="1046" y="1120"/>
                </a:lnTo>
                <a:lnTo>
                  <a:pt x="1044" y="1122"/>
                </a:lnTo>
                <a:lnTo>
                  <a:pt x="1043" y="1123"/>
                </a:lnTo>
                <a:lnTo>
                  <a:pt x="1042" y="1124"/>
                </a:lnTo>
                <a:lnTo>
                  <a:pt x="1043" y="1125"/>
                </a:lnTo>
                <a:lnTo>
                  <a:pt x="1044" y="1126"/>
                </a:lnTo>
                <a:lnTo>
                  <a:pt x="1046" y="1128"/>
                </a:lnTo>
                <a:lnTo>
                  <a:pt x="1046" y="1129"/>
                </a:lnTo>
                <a:lnTo>
                  <a:pt x="1046" y="1130"/>
                </a:lnTo>
                <a:lnTo>
                  <a:pt x="1046" y="1131"/>
                </a:lnTo>
                <a:lnTo>
                  <a:pt x="1048" y="1131"/>
                </a:lnTo>
                <a:lnTo>
                  <a:pt x="1048" y="1132"/>
                </a:lnTo>
                <a:lnTo>
                  <a:pt x="1048" y="1133"/>
                </a:lnTo>
                <a:lnTo>
                  <a:pt x="1047" y="1134"/>
                </a:lnTo>
                <a:lnTo>
                  <a:pt x="1047" y="1135"/>
                </a:lnTo>
                <a:lnTo>
                  <a:pt x="1046" y="1136"/>
                </a:lnTo>
                <a:lnTo>
                  <a:pt x="1045" y="1136"/>
                </a:lnTo>
                <a:lnTo>
                  <a:pt x="1044" y="1135"/>
                </a:lnTo>
                <a:lnTo>
                  <a:pt x="1044" y="1134"/>
                </a:lnTo>
                <a:lnTo>
                  <a:pt x="1043" y="1134"/>
                </a:lnTo>
                <a:lnTo>
                  <a:pt x="1042" y="1134"/>
                </a:lnTo>
                <a:lnTo>
                  <a:pt x="1041" y="1134"/>
                </a:lnTo>
                <a:lnTo>
                  <a:pt x="1041" y="1137"/>
                </a:lnTo>
                <a:lnTo>
                  <a:pt x="1040" y="1138"/>
                </a:lnTo>
                <a:lnTo>
                  <a:pt x="1039" y="1139"/>
                </a:lnTo>
                <a:lnTo>
                  <a:pt x="1040" y="1140"/>
                </a:lnTo>
                <a:lnTo>
                  <a:pt x="1039" y="1141"/>
                </a:lnTo>
                <a:lnTo>
                  <a:pt x="1038" y="1141"/>
                </a:lnTo>
                <a:lnTo>
                  <a:pt x="1038" y="1142"/>
                </a:lnTo>
                <a:lnTo>
                  <a:pt x="1038" y="1143"/>
                </a:lnTo>
                <a:lnTo>
                  <a:pt x="1037" y="1144"/>
                </a:lnTo>
                <a:lnTo>
                  <a:pt x="1037" y="1145"/>
                </a:lnTo>
                <a:lnTo>
                  <a:pt x="1036" y="1146"/>
                </a:lnTo>
                <a:lnTo>
                  <a:pt x="1037" y="1146"/>
                </a:lnTo>
                <a:lnTo>
                  <a:pt x="1037" y="1147"/>
                </a:lnTo>
                <a:lnTo>
                  <a:pt x="1037" y="1148"/>
                </a:lnTo>
                <a:lnTo>
                  <a:pt x="1036" y="1148"/>
                </a:lnTo>
                <a:lnTo>
                  <a:pt x="1036" y="1147"/>
                </a:lnTo>
                <a:lnTo>
                  <a:pt x="1035" y="1147"/>
                </a:lnTo>
                <a:lnTo>
                  <a:pt x="1034" y="1147"/>
                </a:lnTo>
                <a:lnTo>
                  <a:pt x="1033" y="1147"/>
                </a:lnTo>
                <a:lnTo>
                  <a:pt x="1032" y="1148"/>
                </a:lnTo>
                <a:lnTo>
                  <a:pt x="1031" y="1149"/>
                </a:lnTo>
                <a:lnTo>
                  <a:pt x="1030" y="1149"/>
                </a:lnTo>
                <a:lnTo>
                  <a:pt x="1029" y="1149"/>
                </a:lnTo>
                <a:lnTo>
                  <a:pt x="1028" y="1148"/>
                </a:lnTo>
                <a:lnTo>
                  <a:pt x="1027" y="1148"/>
                </a:lnTo>
                <a:lnTo>
                  <a:pt x="1026" y="1149"/>
                </a:lnTo>
                <a:lnTo>
                  <a:pt x="1025" y="1151"/>
                </a:lnTo>
                <a:lnTo>
                  <a:pt x="1025" y="1152"/>
                </a:lnTo>
                <a:lnTo>
                  <a:pt x="1025" y="1153"/>
                </a:lnTo>
                <a:lnTo>
                  <a:pt x="1025" y="1155"/>
                </a:lnTo>
                <a:lnTo>
                  <a:pt x="1026" y="1157"/>
                </a:lnTo>
                <a:lnTo>
                  <a:pt x="1027" y="1157"/>
                </a:lnTo>
                <a:lnTo>
                  <a:pt x="1026" y="1158"/>
                </a:lnTo>
                <a:lnTo>
                  <a:pt x="1026" y="1159"/>
                </a:lnTo>
                <a:lnTo>
                  <a:pt x="1025" y="1160"/>
                </a:lnTo>
                <a:lnTo>
                  <a:pt x="1024" y="1161"/>
                </a:lnTo>
                <a:lnTo>
                  <a:pt x="1024" y="1162"/>
                </a:lnTo>
                <a:lnTo>
                  <a:pt x="1024" y="1163"/>
                </a:lnTo>
                <a:lnTo>
                  <a:pt x="1024" y="1164"/>
                </a:lnTo>
                <a:lnTo>
                  <a:pt x="1025" y="1165"/>
                </a:lnTo>
                <a:lnTo>
                  <a:pt x="1024" y="1166"/>
                </a:lnTo>
                <a:lnTo>
                  <a:pt x="1024" y="1167"/>
                </a:lnTo>
                <a:lnTo>
                  <a:pt x="1025" y="1168"/>
                </a:lnTo>
                <a:lnTo>
                  <a:pt x="1025" y="1170"/>
                </a:lnTo>
                <a:lnTo>
                  <a:pt x="1025" y="1171"/>
                </a:lnTo>
                <a:lnTo>
                  <a:pt x="1026" y="1172"/>
                </a:lnTo>
                <a:lnTo>
                  <a:pt x="1025" y="1173"/>
                </a:lnTo>
                <a:lnTo>
                  <a:pt x="1025" y="1174"/>
                </a:lnTo>
                <a:lnTo>
                  <a:pt x="1023" y="1174"/>
                </a:lnTo>
                <a:lnTo>
                  <a:pt x="1022" y="1174"/>
                </a:lnTo>
                <a:lnTo>
                  <a:pt x="1018" y="1176"/>
                </a:lnTo>
                <a:lnTo>
                  <a:pt x="1016" y="1177"/>
                </a:lnTo>
                <a:lnTo>
                  <a:pt x="1015" y="1177"/>
                </a:lnTo>
                <a:lnTo>
                  <a:pt x="1013" y="1177"/>
                </a:lnTo>
                <a:lnTo>
                  <a:pt x="1012" y="1177"/>
                </a:lnTo>
                <a:lnTo>
                  <a:pt x="1011" y="1178"/>
                </a:lnTo>
                <a:lnTo>
                  <a:pt x="1010" y="1178"/>
                </a:lnTo>
                <a:lnTo>
                  <a:pt x="1009" y="1178"/>
                </a:lnTo>
                <a:lnTo>
                  <a:pt x="1008" y="1178"/>
                </a:lnTo>
                <a:lnTo>
                  <a:pt x="1007" y="1178"/>
                </a:lnTo>
                <a:lnTo>
                  <a:pt x="1006" y="1177"/>
                </a:lnTo>
                <a:lnTo>
                  <a:pt x="1006" y="1176"/>
                </a:lnTo>
                <a:lnTo>
                  <a:pt x="1008" y="1173"/>
                </a:lnTo>
                <a:lnTo>
                  <a:pt x="1008" y="1171"/>
                </a:lnTo>
                <a:lnTo>
                  <a:pt x="1007" y="1171"/>
                </a:lnTo>
                <a:lnTo>
                  <a:pt x="1006" y="1171"/>
                </a:lnTo>
                <a:lnTo>
                  <a:pt x="1005" y="1171"/>
                </a:lnTo>
                <a:lnTo>
                  <a:pt x="1002" y="1172"/>
                </a:lnTo>
                <a:lnTo>
                  <a:pt x="1000" y="1173"/>
                </a:lnTo>
                <a:lnTo>
                  <a:pt x="997" y="1175"/>
                </a:lnTo>
                <a:lnTo>
                  <a:pt x="995" y="1175"/>
                </a:lnTo>
                <a:lnTo>
                  <a:pt x="994" y="1176"/>
                </a:lnTo>
                <a:lnTo>
                  <a:pt x="993" y="1176"/>
                </a:lnTo>
                <a:lnTo>
                  <a:pt x="992" y="1176"/>
                </a:lnTo>
                <a:lnTo>
                  <a:pt x="991" y="1176"/>
                </a:lnTo>
                <a:lnTo>
                  <a:pt x="990" y="1176"/>
                </a:lnTo>
                <a:lnTo>
                  <a:pt x="988" y="1177"/>
                </a:lnTo>
                <a:lnTo>
                  <a:pt x="986" y="1177"/>
                </a:lnTo>
                <a:lnTo>
                  <a:pt x="984" y="1176"/>
                </a:lnTo>
                <a:lnTo>
                  <a:pt x="982" y="1177"/>
                </a:lnTo>
                <a:lnTo>
                  <a:pt x="981" y="1178"/>
                </a:lnTo>
                <a:lnTo>
                  <a:pt x="980" y="1178"/>
                </a:lnTo>
                <a:lnTo>
                  <a:pt x="980" y="1179"/>
                </a:lnTo>
                <a:lnTo>
                  <a:pt x="979" y="1180"/>
                </a:lnTo>
                <a:lnTo>
                  <a:pt x="978" y="1180"/>
                </a:lnTo>
                <a:lnTo>
                  <a:pt x="977" y="1181"/>
                </a:lnTo>
                <a:lnTo>
                  <a:pt x="976" y="1181"/>
                </a:lnTo>
                <a:lnTo>
                  <a:pt x="975" y="1181"/>
                </a:lnTo>
                <a:lnTo>
                  <a:pt x="973" y="1180"/>
                </a:lnTo>
                <a:lnTo>
                  <a:pt x="971" y="1180"/>
                </a:lnTo>
                <a:lnTo>
                  <a:pt x="970" y="1181"/>
                </a:lnTo>
                <a:lnTo>
                  <a:pt x="969" y="1180"/>
                </a:lnTo>
                <a:lnTo>
                  <a:pt x="969" y="1179"/>
                </a:lnTo>
                <a:lnTo>
                  <a:pt x="968" y="1179"/>
                </a:lnTo>
                <a:lnTo>
                  <a:pt x="968" y="1178"/>
                </a:lnTo>
                <a:lnTo>
                  <a:pt x="967" y="1178"/>
                </a:lnTo>
                <a:lnTo>
                  <a:pt x="966" y="1178"/>
                </a:lnTo>
                <a:lnTo>
                  <a:pt x="965" y="1179"/>
                </a:lnTo>
                <a:lnTo>
                  <a:pt x="965" y="1180"/>
                </a:lnTo>
                <a:lnTo>
                  <a:pt x="964" y="1181"/>
                </a:lnTo>
                <a:lnTo>
                  <a:pt x="963" y="1181"/>
                </a:lnTo>
                <a:lnTo>
                  <a:pt x="961" y="1182"/>
                </a:lnTo>
                <a:lnTo>
                  <a:pt x="960" y="1182"/>
                </a:lnTo>
                <a:lnTo>
                  <a:pt x="959" y="1180"/>
                </a:lnTo>
                <a:lnTo>
                  <a:pt x="959" y="1179"/>
                </a:lnTo>
                <a:lnTo>
                  <a:pt x="958" y="1178"/>
                </a:lnTo>
                <a:lnTo>
                  <a:pt x="957" y="1178"/>
                </a:lnTo>
                <a:lnTo>
                  <a:pt x="956" y="1178"/>
                </a:lnTo>
                <a:lnTo>
                  <a:pt x="954" y="1178"/>
                </a:lnTo>
                <a:lnTo>
                  <a:pt x="952" y="1179"/>
                </a:lnTo>
                <a:lnTo>
                  <a:pt x="951" y="1179"/>
                </a:lnTo>
                <a:lnTo>
                  <a:pt x="950" y="1181"/>
                </a:lnTo>
                <a:lnTo>
                  <a:pt x="949" y="1181"/>
                </a:lnTo>
                <a:lnTo>
                  <a:pt x="948" y="1183"/>
                </a:lnTo>
                <a:lnTo>
                  <a:pt x="947" y="1183"/>
                </a:lnTo>
                <a:lnTo>
                  <a:pt x="946" y="1184"/>
                </a:lnTo>
                <a:lnTo>
                  <a:pt x="946" y="1185"/>
                </a:lnTo>
                <a:lnTo>
                  <a:pt x="945" y="1185"/>
                </a:lnTo>
                <a:lnTo>
                  <a:pt x="944" y="1184"/>
                </a:lnTo>
                <a:lnTo>
                  <a:pt x="944" y="1185"/>
                </a:lnTo>
                <a:lnTo>
                  <a:pt x="944" y="1186"/>
                </a:lnTo>
                <a:lnTo>
                  <a:pt x="944" y="1187"/>
                </a:lnTo>
                <a:lnTo>
                  <a:pt x="944" y="1188"/>
                </a:lnTo>
                <a:lnTo>
                  <a:pt x="944" y="1189"/>
                </a:lnTo>
                <a:lnTo>
                  <a:pt x="943" y="1190"/>
                </a:lnTo>
                <a:lnTo>
                  <a:pt x="943" y="1191"/>
                </a:lnTo>
                <a:lnTo>
                  <a:pt x="942" y="1193"/>
                </a:lnTo>
                <a:lnTo>
                  <a:pt x="942" y="1195"/>
                </a:lnTo>
                <a:lnTo>
                  <a:pt x="942" y="1196"/>
                </a:lnTo>
                <a:lnTo>
                  <a:pt x="942" y="1197"/>
                </a:lnTo>
                <a:lnTo>
                  <a:pt x="943" y="1198"/>
                </a:lnTo>
                <a:lnTo>
                  <a:pt x="943" y="1199"/>
                </a:lnTo>
                <a:lnTo>
                  <a:pt x="944" y="1201"/>
                </a:lnTo>
                <a:lnTo>
                  <a:pt x="943" y="1202"/>
                </a:lnTo>
                <a:lnTo>
                  <a:pt x="944" y="1203"/>
                </a:lnTo>
                <a:lnTo>
                  <a:pt x="944" y="1204"/>
                </a:lnTo>
                <a:lnTo>
                  <a:pt x="943" y="1205"/>
                </a:lnTo>
                <a:lnTo>
                  <a:pt x="942" y="1207"/>
                </a:lnTo>
                <a:lnTo>
                  <a:pt x="942" y="1208"/>
                </a:lnTo>
                <a:lnTo>
                  <a:pt x="941" y="1208"/>
                </a:lnTo>
                <a:lnTo>
                  <a:pt x="940" y="1209"/>
                </a:lnTo>
                <a:lnTo>
                  <a:pt x="940" y="1210"/>
                </a:lnTo>
                <a:lnTo>
                  <a:pt x="940" y="1211"/>
                </a:lnTo>
                <a:lnTo>
                  <a:pt x="939" y="1211"/>
                </a:lnTo>
                <a:lnTo>
                  <a:pt x="938" y="1211"/>
                </a:lnTo>
                <a:lnTo>
                  <a:pt x="937" y="1211"/>
                </a:lnTo>
                <a:lnTo>
                  <a:pt x="937" y="1212"/>
                </a:lnTo>
                <a:lnTo>
                  <a:pt x="936" y="1212"/>
                </a:lnTo>
                <a:lnTo>
                  <a:pt x="936" y="1214"/>
                </a:lnTo>
                <a:lnTo>
                  <a:pt x="935" y="1214"/>
                </a:lnTo>
                <a:lnTo>
                  <a:pt x="934" y="1215"/>
                </a:lnTo>
                <a:lnTo>
                  <a:pt x="935" y="1215"/>
                </a:lnTo>
                <a:lnTo>
                  <a:pt x="935" y="1216"/>
                </a:lnTo>
                <a:lnTo>
                  <a:pt x="934" y="1216"/>
                </a:lnTo>
                <a:lnTo>
                  <a:pt x="933" y="1217"/>
                </a:lnTo>
                <a:lnTo>
                  <a:pt x="933" y="1218"/>
                </a:lnTo>
                <a:lnTo>
                  <a:pt x="932" y="1218"/>
                </a:lnTo>
                <a:lnTo>
                  <a:pt x="932" y="1220"/>
                </a:lnTo>
                <a:lnTo>
                  <a:pt x="931" y="1221"/>
                </a:lnTo>
                <a:lnTo>
                  <a:pt x="931" y="1222"/>
                </a:lnTo>
                <a:lnTo>
                  <a:pt x="930" y="1223"/>
                </a:lnTo>
                <a:lnTo>
                  <a:pt x="928" y="1223"/>
                </a:lnTo>
                <a:lnTo>
                  <a:pt x="927" y="1223"/>
                </a:lnTo>
                <a:lnTo>
                  <a:pt x="926" y="1224"/>
                </a:lnTo>
                <a:lnTo>
                  <a:pt x="926" y="1225"/>
                </a:lnTo>
                <a:lnTo>
                  <a:pt x="926" y="1226"/>
                </a:lnTo>
                <a:lnTo>
                  <a:pt x="924" y="1226"/>
                </a:lnTo>
                <a:lnTo>
                  <a:pt x="923" y="1227"/>
                </a:lnTo>
                <a:lnTo>
                  <a:pt x="921" y="1228"/>
                </a:lnTo>
                <a:lnTo>
                  <a:pt x="920" y="1227"/>
                </a:lnTo>
                <a:lnTo>
                  <a:pt x="919" y="1227"/>
                </a:lnTo>
                <a:lnTo>
                  <a:pt x="918" y="1226"/>
                </a:lnTo>
                <a:lnTo>
                  <a:pt x="917" y="1226"/>
                </a:lnTo>
                <a:lnTo>
                  <a:pt x="916" y="1226"/>
                </a:lnTo>
                <a:lnTo>
                  <a:pt x="916" y="1225"/>
                </a:lnTo>
                <a:lnTo>
                  <a:pt x="916" y="1224"/>
                </a:lnTo>
                <a:lnTo>
                  <a:pt x="917" y="1222"/>
                </a:lnTo>
                <a:lnTo>
                  <a:pt x="918" y="1221"/>
                </a:lnTo>
                <a:lnTo>
                  <a:pt x="915" y="1220"/>
                </a:lnTo>
                <a:lnTo>
                  <a:pt x="915" y="1219"/>
                </a:lnTo>
                <a:lnTo>
                  <a:pt x="916" y="1219"/>
                </a:lnTo>
                <a:lnTo>
                  <a:pt x="916" y="1217"/>
                </a:lnTo>
                <a:lnTo>
                  <a:pt x="916" y="1216"/>
                </a:lnTo>
                <a:lnTo>
                  <a:pt x="915" y="1215"/>
                </a:lnTo>
                <a:lnTo>
                  <a:pt x="914" y="1213"/>
                </a:lnTo>
                <a:lnTo>
                  <a:pt x="914" y="1212"/>
                </a:lnTo>
                <a:lnTo>
                  <a:pt x="914" y="1211"/>
                </a:lnTo>
                <a:lnTo>
                  <a:pt x="913" y="1210"/>
                </a:lnTo>
                <a:lnTo>
                  <a:pt x="912" y="1209"/>
                </a:lnTo>
                <a:lnTo>
                  <a:pt x="911" y="1209"/>
                </a:lnTo>
                <a:lnTo>
                  <a:pt x="910" y="1208"/>
                </a:lnTo>
                <a:lnTo>
                  <a:pt x="909" y="1208"/>
                </a:lnTo>
                <a:lnTo>
                  <a:pt x="907" y="1209"/>
                </a:lnTo>
                <a:lnTo>
                  <a:pt x="906" y="1210"/>
                </a:lnTo>
                <a:lnTo>
                  <a:pt x="905" y="1210"/>
                </a:lnTo>
                <a:lnTo>
                  <a:pt x="904" y="1211"/>
                </a:lnTo>
                <a:lnTo>
                  <a:pt x="903" y="1212"/>
                </a:lnTo>
                <a:lnTo>
                  <a:pt x="902" y="1212"/>
                </a:lnTo>
                <a:lnTo>
                  <a:pt x="902" y="1213"/>
                </a:lnTo>
                <a:lnTo>
                  <a:pt x="901" y="1213"/>
                </a:lnTo>
                <a:lnTo>
                  <a:pt x="900" y="1214"/>
                </a:lnTo>
                <a:lnTo>
                  <a:pt x="899" y="1215"/>
                </a:lnTo>
                <a:lnTo>
                  <a:pt x="896" y="1215"/>
                </a:lnTo>
                <a:lnTo>
                  <a:pt x="896" y="1216"/>
                </a:lnTo>
                <a:lnTo>
                  <a:pt x="895" y="1217"/>
                </a:lnTo>
                <a:lnTo>
                  <a:pt x="894" y="1217"/>
                </a:lnTo>
                <a:lnTo>
                  <a:pt x="893" y="1215"/>
                </a:lnTo>
                <a:lnTo>
                  <a:pt x="892" y="1215"/>
                </a:lnTo>
                <a:lnTo>
                  <a:pt x="891" y="1215"/>
                </a:lnTo>
                <a:lnTo>
                  <a:pt x="890" y="1214"/>
                </a:lnTo>
                <a:lnTo>
                  <a:pt x="889" y="1214"/>
                </a:lnTo>
                <a:lnTo>
                  <a:pt x="889" y="1215"/>
                </a:lnTo>
                <a:lnTo>
                  <a:pt x="888" y="1216"/>
                </a:lnTo>
                <a:lnTo>
                  <a:pt x="889" y="1216"/>
                </a:lnTo>
                <a:lnTo>
                  <a:pt x="889" y="1217"/>
                </a:lnTo>
                <a:lnTo>
                  <a:pt x="889" y="1218"/>
                </a:lnTo>
                <a:lnTo>
                  <a:pt x="889" y="1220"/>
                </a:lnTo>
                <a:lnTo>
                  <a:pt x="889" y="1221"/>
                </a:lnTo>
                <a:lnTo>
                  <a:pt x="888" y="1222"/>
                </a:lnTo>
                <a:lnTo>
                  <a:pt x="888" y="1224"/>
                </a:lnTo>
                <a:lnTo>
                  <a:pt x="888" y="1225"/>
                </a:lnTo>
                <a:lnTo>
                  <a:pt x="889" y="1226"/>
                </a:lnTo>
                <a:lnTo>
                  <a:pt x="889" y="1227"/>
                </a:lnTo>
                <a:lnTo>
                  <a:pt x="890" y="1229"/>
                </a:lnTo>
                <a:lnTo>
                  <a:pt x="890" y="1230"/>
                </a:lnTo>
                <a:lnTo>
                  <a:pt x="890" y="1231"/>
                </a:lnTo>
                <a:lnTo>
                  <a:pt x="889" y="1231"/>
                </a:lnTo>
                <a:lnTo>
                  <a:pt x="888" y="1231"/>
                </a:lnTo>
                <a:lnTo>
                  <a:pt x="887" y="1230"/>
                </a:lnTo>
                <a:lnTo>
                  <a:pt x="886" y="1231"/>
                </a:lnTo>
                <a:lnTo>
                  <a:pt x="885" y="1232"/>
                </a:lnTo>
                <a:lnTo>
                  <a:pt x="884" y="1232"/>
                </a:lnTo>
                <a:lnTo>
                  <a:pt x="883" y="1231"/>
                </a:lnTo>
                <a:lnTo>
                  <a:pt x="883" y="1229"/>
                </a:lnTo>
                <a:lnTo>
                  <a:pt x="882" y="1229"/>
                </a:lnTo>
                <a:lnTo>
                  <a:pt x="881" y="1229"/>
                </a:lnTo>
                <a:lnTo>
                  <a:pt x="879" y="1228"/>
                </a:lnTo>
                <a:lnTo>
                  <a:pt x="878" y="1227"/>
                </a:lnTo>
                <a:lnTo>
                  <a:pt x="877" y="1226"/>
                </a:lnTo>
                <a:lnTo>
                  <a:pt x="876" y="1226"/>
                </a:lnTo>
                <a:lnTo>
                  <a:pt x="874" y="1226"/>
                </a:lnTo>
                <a:lnTo>
                  <a:pt x="873" y="1226"/>
                </a:lnTo>
                <a:lnTo>
                  <a:pt x="872" y="1226"/>
                </a:lnTo>
                <a:lnTo>
                  <a:pt x="871" y="1227"/>
                </a:lnTo>
                <a:lnTo>
                  <a:pt x="870" y="1227"/>
                </a:lnTo>
                <a:lnTo>
                  <a:pt x="869" y="1227"/>
                </a:lnTo>
                <a:lnTo>
                  <a:pt x="868" y="1228"/>
                </a:lnTo>
                <a:lnTo>
                  <a:pt x="867" y="1229"/>
                </a:lnTo>
                <a:lnTo>
                  <a:pt x="865" y="1229"/>
                </a:lnTo>
                <a:lnTo>
                  <a:pt x="864" y="1230"/>
                </a:lnTo>
                <a:lnTo>
                  <a:pt x="864" y="1231"/>
                </a:lnTo>
                <a:lnTo>
                  <a:pt x="864" y="1235"/>
                </a:lnTo>
                <a:lnTo>
                  <a:pt x="863" y="1236"/>
                </a:lnTo>
                <a:lnTo>
                  <a:pt x="862" y="1237"/>
                </a:lnTo>
                <a:lnTo>
                  <a:pt x="861" y="1240"/>
                </a:lnTo>
                <a:lnTo>
                  <a:pt x="860" y="1241"/>
                </a:lnTo>
                <a:lnTo>
                  <a:pt x="859" y="1242"/>
                </a:lnTo>
                <a:lnTo>
                  <a:pt x="858" y="1241"/>
                </a:lnTo>
                <a:lnTo>
                  <a:pt x="857" y="1241"/>
                </a:lnTo>
                <a:lnTo>
                  <a:pt x="857" y="1242"/>
                </a:lnTo>
                <a:lnTo>
                  <a:pt x="855" y="1242"/>
                </a:lnTo>
                <a:lnTo>
                  <a:pt x="854" y="1243"/>
                </a:lnTo>
                <a:lnTo>
                  <a:pt x="854" y="1244"/>
                </a:lnTo>
                <a:lnTo>
                  <a:pt x="853" y="1244"/>
                </a:lnTo>
                <a:lnTo>
                  <a:pt x="852" y="1244"/>
                </a:lnTo>
                <a:lnTo>
                  <a:pt x="852" y="1243"/>
                </a:lnTo>
                <a:lnTo>
                  <a:pt x="851" y="1243"/>
                </a:lnTo>
                <a:lnTo>
                  <a:pt x="851" y="1242"/>
                </a:lnTo>
                <a:lnTo>
                  <a:pt x="850" y="1242"/>
                </a:lnTo>
                <a:lnTo>
                  <a:pt x="850" y="1241"/>
                </a:lnTo>
                <a:lnTo>
                  <a:pt x="850" y="1240"/>
                </a:lnTo>
                <a:lnTo>
                  <a:pt x="850" y="1239"/>
                </a:lnTo>
                <a:lnTo>
                  <a:pt x="849" y="1239"/>
                </a:lnTo>
                <a:lnTo>
                  <a:pt x="848" y="1239"/>
                </a:lnTo>
                <a:lnTo>
                  <a:pt x="847" y="1239"/>
                </a:lnTo>
                <a:lnTo>
                  <a:pt x="847" y="1238"/>
                </a:lnTo>
                <a:lnTo>
                  <a:pt x="847" y="1237"/>
                </a:lnTo>
                <a:lnTo>
                  <a:pt x="846" y="1236"/>
                </a:lnTo>
                <a:lnTo>
                  <a:pt x="845" y="1236"/>
                </a:lnTo>
                <a:lnTo>
                  <a:pt x="844" y="1235"/>
                </a:lnTo>
                <a:lnTo>
                  <a:pt x="843" y="1234"/>
                </a:lnTo>
                <a:lnTo>
                  <a:pt x="842" y="1234"/>
                </a:lnTo>
                <a:lnTo>
                  <a:pt x="841" y="1234"/>
                </a:lnTo>
                <a:lnTo>
                  <a:pt x="840" y="1234"/>
                </a:lnTo>
                <a:lnTo>
                  <a:pt x="839" y="1233"/>
                </a:lnTo>
                <a:lnTo>
                  <a:pt x="838" y="1232"/>
                </a:lnTo>
                <a:lnTo>
                  <a:pt x="838" y="1231"/>
                </a:lnTo>
                <a:lnTo>
                  <a:pt x="838" y="1230"/>
                </a:lnTo>
                <a:lnTo>
                  <a:pt x="837" y="1230"/>
                </a:lnTo>
                <a:lnTo>
                  <a:pt x="836" y="1229"/>
                </a:lnTo>
                <a:lnTo>
                  <a:pt x="836" y="1228"/>
                </a:lnTo>
                <a:lnTo>
                  <a:pt x="835" y="1228"/>
                </a:lnTo>
                <a:lnTo>
                  <a:pt x="834" y="1227"/>
                </a:lnTo>
                <a:lnTo>
                  <a:pt x="833" y="1227"/>
                </a:lnTo>
                <a:lnTo>
                  <a:pt x="832" y="1227"/>
                </a:lnTo>
                <a:lnTo>
                  <a:pt x="831" y="1226"/>
                </a:lnTo>
                <a:lnTo>
                  <a:pt x="830" y="1226"/>
                </a:lnTo>
                <a:lnTo>
                  <a:pt x="828" y="1226"/>
                </a:lnTo>
                <a:lnTo>
                  <a:pt x="827" y="1226"/>
                </a:lnTo>
                <a:lnTo>
                  <a:pt x="826" y="1226"/>
                </a:lnTo>
                <a:lnTo>
                  <a:pt x="825" y="1227"/>
                </a:lnTo>
                <a:lnTo>
                  <a:pt x="824" y="1227"/>
                </a:lnTo>
                <a:lnTo>
                  <a:pt x="823" y="1227"/>
                </a:lnTo>
                <a:lnTo>
                  <a:pt x="821" y="1227"/>
                </a:lnTo>
                <a:lnTo>
                  <a:pt x="820" y="1227"/>
                </a:lnTo>
                <a:lnTo>
                  <a:pt x="818" y="1227"/>
                </a:lnTo>
                <a:lnTo>
                  <a:pt x="817" y="1227"/>
                </a:lnTo>
                <a:lnTo>
                  <a:pt x="814" y="1228"/>
                </a:lnTo>
                <a:lnTo>
                  <a:pt x="814" y="1229"/>
                </a:lnTo>
                <a:lnTo>
                  <a:pt x="812" y="1229"/>
                </a:lnTo>
                <a:lnTo>
                  <a:pt x="811" y="1229"/>
                </a:lnTo>
                <a:lnTo>
                  <a:pt x="810" y="1229"/>
                </a:lnTo>
                <a:lnTo>
                  <a:pt x="809" y="1229"/>
                </a:lnTo>
                <a:lnTo>
                  <a:pt x="808" y="1229"/>
                </a:lnTo>
                <a:lnTo>
                  <a:pt x="807" y="1229"/>
                </a:lnTo>
                <a:lnTo>
                  <a:pt x="806" y="1229"/>
                </a:lnTo>
                <a:lnTo>
                  <a:pt x="805" y="1229"/>
                </a:lnTo>
                <a:lnTo>
                  <a:pt x="803" y="1227"/>
                </a:lnTo>
                <a:lnTo>
                  <a:pt x="802" y="1227"/>
                </a:lnTo>
                <a:lnTo>
                  <a:pt x="800" y="1228"/>
                </a:lnTo>
                <a:lnTo>
                  <a:pt x="800" y="1229"/>
                </a:lnTo>
                <a:lnTo>
                  <a:pt x="801" y="1230"/>
                </a:lnTo>
                <a:lnTo>
                  <a:pt x="800" y="1230"/>
                </a:lnTo>
                <a:lnTo>
                  <a:pt x="799" y="1230"/>
                </a:lnTo>
                <a:lnTo>
                  <a:pt x="798" y="1230"/>
                </a:lnTo>
                <a:lnTo>
                  <a:pt x="798" y="1229"/>
                </a:lnTo>
                <a:lnTo>
                  <a:pt x="797" y="1228"/>
                </a:lnTo>
                <a:lnTo>
                  <a:pt x="796" y="1229"/>
                </a:lnTo>
                <a:lnTo>
                  <a:pt x="795" y="1229"/>
                </a:lnTo>
                <a:lnTo>
                  <a:pt x="794" y="1229"/>
                </a:lnTo>
                <a:lnTo>
                  <a:pt x="793" y="1228"/>
                </a:lnTo>
                <a:lnTo>
                  <a:pt x="793" y="1229"/>
                </a:lnTo>
                <a:lnTo>
                  <a:pt x="792" y="1229"/>
                </a:lnTo>
                <a:lnTo>
                  <a:pt x="791" y="1229"/>
                </a:lnTo>
                <a:lnTo>
                  <a:pt x="789" y="1228"/>
                </a:lnTo>
                <a:lnTo>
                  <a:pt x="788" y="1228"/>
                </a:lnTo>
                <a:lnTo>
                  <a:pt x="787" y="1227"/>
                </a:lnTo>
                <a:lnTo>
                  <a:pt x="787" y="1228"/>
                </a:lnTo>
                <a:lnTo>
                  <a:pt x="787" y="1229"/>
                </a:lnTo>
                <a:lnTo>
                  <a:pt x="787" y="1230"/>
                </a:lnTo>
                <a:lnTo>
                  <a:pt x="788" y="1230"/>
                </a:lnTo>
                <a:lnTo>
                  <a:pt x="789" y="1231"/>
                </a:lnTo>
                <a:lnTo>
                  <a:pt x="789" y="1232"/>
                </a:lnTo>
                <a:lnTo>
                  <a:pt x="790" y="1233"/>
                </a:lnTo>
                <a:lnTo>
                  <a:pt x="789" y="1235"/>
                </a:lnTo>
                <a:lnTo>
                  <a:pt x="789" y="1237"/>
                </a:lnTo>
                <a:lnTo>
                  <a:pt x="788" y="1238"/>
                </a:lnTo>
                <a:lnTo>
                  <a:pt x="787" y="1239"/>
                </a:lnTo>
                <a:lnTo>
                  <a:pt x="786" y="1240"/>
                </a:lnTo>
                <a:lnTo>
                  <a:pt x="786" y="1241"/>
                </a:lnTo>
                <a:lnTo>
                  <a:pt x="785" y="1242"/>
                </a:lnTo>
                <a:lnTo>
                  <a:pt x="785" y="1243"/>
                </a:lnTo>
                <a:lnTo>
                  <a:pt x="783" y="1245"/>
                </a:lnTo>
                <a:lnTo>
                  <a:pt x="782" y="1246"/>
                </a:lnTo>
                <a:lnTo>
                  <a:pt x="780" y="1247"/>
                </a:lnTo>
                <a:lnTo>
                  <a:pt x="779" y="1248"/>
                </a:lnTo>
                <a:lnTo>
                  <a:pt x="779" y="1249"/>
                </a:lnTo>
                <a:lnTo>
                  <a:pt x="779" y="1250"/>
                </a:lnTo>
                <a:lnTo>
                  <a:pt x="779" y="1251"/>
                </a:lnTo>
                <a:lnTo>
                  <a:pt x="778" y="1252"/>
                </a:lnTo>
                <a:lnTo>
                  <a:pt x="777" y="1252"/>
                </a:lnTo>
                <a:lnTo>
                  <a:pt x="776" y="1253"/>
                </a:lnTo>
                <a:lnTo>
                  <a:pt x="775" y="1253"/>
                </a:lnTo>
                <a:lnTo>
                  <a:pt x="774" y="1254"/>
                </a:lnTo>
                <a:lnTo>
                  <a:pt x="773" y="1254"/>
                </a:lnTo>
                <a:lnTo>
                  <a:pt x="772" y="1255"/>
                </a:lnTo>
                <a:lnTo>
                  <a:pt x="771" y="1255"/>
                </a:lnTo>
                <a:lnTo>
                  <a:pt x="770" y="1256"/>
                </a:lnTo>
                <a:lnTo>
                  <a:pt x="769" y="1256"/>
                </a:lnTo>
                <a:lnTo>
                  <a:pt x="768" y="1255"/>
                </a:lnTo>
                <a:lnTo>
                  <a:pt x="767" y="1255"/>
                </a:lnTo>
                <a:lnTo>
                  <a:pt x="766" y="1256"/>
                </a:lnTo>
                <a:lnTo>
                  <a:pt x="766" y="1257"/>
                </a:lnTo>
                <a:lnTo>
                  <a:pt x="762" y="1259"/>
                </a:lnTo>
                <a:lnTo>
                  <a:pt x="761" y="1260"/>
                </a:lnTo>
                <a:lnTo>
                  <a:pt x="760" y="1260"/>
                </a:lnTo>
                <a:lnTo>
                  <a:pt x="759" y="1261"/>
                </a:lnTo>
                <a:lnTo>
                  <a:pt x="759" y="1262"/>
                </a:lnTo>
                <a:lnTo>
                  <a:pt x="759" y="1263"/>
                </a:lnTo>
                <a:lnTo>
                  <a:pt x="758" y="1264"/>
                </a:lnTo>
                <a:lnTo>
                  <a:pt x="757" y="1265"/>
                </a:lnTo>
                <a:lnTo>
                  <a:pt x="756" y="1265"/>
                </a:lnTo>
                <a:lnTo>
                  <a:pt x="755" y="1265"/>
                </a:lnTo>
                <a:lnTo>
                  <a:pt x="754" y="1265"/>
                </a:lnTo>
                <a:lnTo>
                  <a:pt x="753" y="1266"/>
                </a:lnTo>
                <a:lnTo>
                  <a:pt x="752" y="1266"/>
                </a:lnTo>
                <a:lnTo>
                  <a:pt x="751" y="1266"/>
                </a:lnTo>
                <a:lnTo>
                  <a:pt x="750" y="1265"/>
                </a:lnTo>
                <a:lnTo>
                  <a:pt x="749" y="1266"/>
                </a:lnTo>
                <a:lnTo>
                  <a:pt x="750" y="1267"/>
                </a:lnTo>
                <a:lnTo>
                  <a:pt x="749" y="1269"/>
                </a:lnTo>
                <a:lnTo>
                  <a:pt x="749" y="1270"/>
                </a:lnTo>
                <a:lnTo>
                  <a:pt x="748" y="1270"/>
                </a:lnTo>
                <a:lnTo>
                  <a:pt x="747" y="1272"/>
                </a:lnTo>
                <a:lnTo>
                  <a:pt x="715" y="1260"/>
                </a:lnTo>
                <a:lnTo>
                  <a:pt x="712" y="1258"/>
                </a:lnTo>
                <a:lnTo>
                  <a:pt x="692" y="1251"/>
                </a:lnTo>
                <a:lnTo>
                  <a:pt x="691" y="1251"/>
                </a:lnTo>
                <a:lnTo>
                  <a:pt x="626" y="1226"/>
                </a:lnTo>
                <a:lnTo>
                  <a:pt x="600" y="1216"/>
                </a:lnTo>
                <a:lnTo>
                  <a:pt x="541" y="1194"/>
                </a:lnTo>
                <a:lnTo>
                  <a:pt x="513" y="1182"/>
                </a:lnTo>
                <a:lnTo>
                  <a:pt x="467" y="1160"/>
                </a:lnTo>
                <a:lnTo>
                  <a:pt x="454" y="1154"/>
                </a:lnTo>
                <a:lnTo>
                  <a:pt x="432" y="1143"/>
                </a:lnTo>
                <a:lnTo>
                  <a:pt x="366" y="1112"/>
                </a:lnTo>
                <a:lnTo>
                  <a:pt x="352" y="1110"/>
                </a:lnTo>
                <a:lnTo>
                  <a:pt x="344" y="1108"/>
                </a:lnTo>
                <a:lnTo>
                  <a:pt x="296" y="1101"/>
                </a:lnTo>
                <a:lnTo>
                  <a:pt x="274" y="1097"/>
                </a:lnTo>
                <a:lnTo>
                  <a:pt x="246" y="1092"/>
                </a:lnTo>
                <a:lnTo>
                  <a:pt x="245" y="1091"/>
                </a:lnTo>
                <a:lnTo>
                  <a:pt x="193" y="1084"/>
                </a:lnTo>
                <a:lnTo>
                  <a:pt x="175" y="1080"/>
                </a:lnTo>
                <a:lnTo>
                  <a:pt x="123" y="1072"/>
                </a:lnTo>
                <a:lnTo>
                  <a:pt x="100" y="1063"/>
                </a:lnTo>
                <a:lnTo>
                  <a:pt x="7" y="1028"/>
                </a:lnTo>
                <a:lnTo>
                  <a:pt x="0" y="1026"/>
                </a:lnTo>
                <a:lnTo>
                  <a:pt x="1" y="1025"/>
                </a:lnTo>
                <a:lnTo>
                  <a:pt x="1" y="1024"/>
                </a:lnTo>
                <a:lnTo>
                  <a:pt x="2" y="1023"/>
                </a:lnTo>
                <a:lnTo>
                  <a:pt x="3" y="1022"/>
                </a:lnTo>
                <a:lnTo>
                  <a:pt x="6" y="1019"/>
                </a:lnTo>
                <a:lnTo>
                  <a:pt x="6" y="1018"/>
                </a:lnTo>
                <a:lnTo>
                  <a:pt x="8" y="1015"/>
                </a:lnTo>
                <a:lnTo>
                  <a:pt x="7" y="1015"/>
                </a:lnTo>
                <a:lnTo>
                  <a:pt x="7" y="1014"/>
                </a:lnTo>
                <a:lnTo>
                  <a:pt x="6" y="1013"/>
                </a:lnTo>
                <a:lnTo>
                  <a:pt x="6" y="1012"/>
                </a:lnTo>
                <a:lnTo>
                  <a:pt x="6" y="1011"/>
                </a:lnTo>
                <a:lnTo>
                  <a:pt x="6" y="1010"/>
                </a:lnTo>
                <a:lnTo>
                  <a:pt x="4" y="1007"/>
                </a:lnTo>
                <a:lnTo>
                  <a:pt x="5" y="1006"/>
                </a:lnTo>
                <a:lnTo>
                  <a:pt x="5" y="1005"/>
                </a:lnTo>
                <a:lnTo>
                  <a:pt x="5" y="1004"/>
                </a:lnTo>
                <a:lnTo>
                  <a:pt x="6" y="1004"/>
                </a:lnTo>
                <a:lnTo>
                  <a:pt x="6" y="1003"/>
                </a:lnTo>
                <a:lnTo>
                  <a:pt x="8" y="1001"/>
                </a:lnTo>
                <a:lnTo>
                  <a:pt x="8" y="999"/>
                </a:lnTo>
                <a:lnTo>
                  <a:pt x="8" y="998"/>
                </a:lnTo>
                <a:lnTo>
                  <a:pt x="9" y="996"/>
                </a:lnTo>
                <a:lnTo>
                  <a:pt x="10" y="996"/>
                </a:lnTo>
                <a:lnTo>
                  <a:pt x="11" y="995"/>
                </a:lnTo>
                <a:lnTo>
                  <a:pt x="11" y="994"/>
                </a:lnTo>
                <a:lnTo>
                  <a:pt x="12" y="994"/>
                </a:lnTo>
                <a:lnTo>
                  <a:pt x="12" y="993"/>
                </a:lnTo>
                <a:lnTo>
                  <a:pt x="13" y="992"/>
                </a:lnTo>
                <a:lnTo>
                  <a:pt x="13" y="991"/>
                </a:lnTo>
                <a:lnTo>
                  <a:pt x="14" y="990"/>
                </a:lnTo>
                <a:lnTo>
                  <a:pt x="15" y="989"/>
                </a:lnTo>
                <a:lnTo>
                  <a:pt x="15" y="988"/>
                </a:lnTo>
                <a:lnTo>
                  <a:pt x="15" y="987"/>
                </a:lnTo>
                <a:lnTo>
                  <a:pt x="17" y="986"/>
                </a:lnTo>
                <a:lnTo>
                  <a:pt x="18" y="986"/>
                </a:lnTo>
                <a:lnTo>
                  <a:pt x="18" y="985"/>
                </a:lnTo>
                <a:lnTo>
                  <a:pt x="19" y="985"/>
                </a:lnTo>
                <a:lnTo>
                  <a:pt x="20" y="984"/>
                </a:lnTo>
                <a:lnTo>
                  <a:pt x="21" y="983"/>
                </a:lnTo>
                <a:lnTo>
                  <a:pt x="22" y="983"/>
                </a:lnTo>
                <a:lnTo>
                  <a:pt x="24" y="982"/>
                </a:lnTo>
                <a:lnTo>
                  <a:pt x="25" y="981"/>
                </a:lnTo>
                <a:lnTo>
                  <a:pt x="26" y="980"/>
                </a:lnTo>
                <a:lnTo>
                  <a:pt x="26" y="979"/>
                </a:lnTo>
                <a:lnTo>
                  <a:pt x="27" y="979"/>
                </a:lnTo>
                <a:lnTo>
                  <a:pt x="28" y="978"/>
                </a:lnTo>
                <a:lnTo>
                  <a:pt x="28" y="977"/>
                </a:lnTo>
                <a:lnTo>
                  <a:pt x="30" y="977"/>
                </a:lnTo>
                <a:lnTo>
                  <a:pt x="31" y="977"/>
                </a:lnTo>
                <a:lnTo>
                  <a:pt x="32" y="977"/>
                </a:lnTo>
                <a:lnTo>
                  <a:pt x="33" y="976"/>
                </a:lnTo>
                <a:lnTo>
                  <a:pt x="34" y="976"/>
                </a:lnTo>
                <a:lnTo>
                  <a:pt x="36" y="975"/>
                </a:lnTo>
                <a:lnTo>
                  <a:pt x="37" y="974"/>
                </a:lnTo>
                <a:lnTo>
                  <a:pt x="38" y="974"/>
                </a:lnTo>
                <a:lnTo>
                  <a:pt x="39" y="973"/>
                </a:lnTo>
                <a:lnTo>
                  <a:pt x="40" y="973"/>
                </a:lnTo>
                <a:lnTo>
                  <a:pt x="42" y="972"/>
                </a:lnTo>
                <a:lnTo>
                  <a:pt x="42" y="971"/>
                </a:lnTo>
                <a:lnTo>
                  <a:pt x="43" y="970"/>
                </a:lnTo>
                <a:lnTo>
                  <a:pt x="43" y="969"/>
                </a:lnTo>
                <a:lnTo>
                  <a:pt x="44" y="969"/>
                </a:lnTo>
                <a:lnTo>
                  <a:pt x="45" y="968"/>
                </a:lnTo>
                <a:lnTo>
                  <a:pt x="46" y="968"/>
                </a:lnTo>
                <a:lnTo>
                  <a:pt x="47" y="967"/>
                </a:lnTo>
                <a:lnTo>
                  <a:pt x="48" y="968"/>
                </a:lnTo>
                <a:lnTo>
                  <a:pt x="48" y="967"/>
                </a:lnTo>
                <a:lnTo>
                  <a:pt x="49" y="967"/>
                </a:lnTo>
                <a:lnTo>
                  <a:pt x="50" y="967"/>
                </a:lnTo>
                <a:lnTo>
                  <a:pt x="51" y="967"/>
                </a:lnTo>
                <a:lnTo>
                  <a:pt x="52" y="966"/>
                </a:lnTo>
                <a:lnTo>
                  <a:pt x="53" y="966"/>
                </a:lnTo>
                <a:lnTo>
                  <a:pt x="54" y="966"/>
                </a:lnTo>
                <a:lnTo>
                  <a:pt x="55" y="966"/>
                </a:lnTo>
                <a:lnTo>
                  <a:pt x="56" y="966"/>
                </a:lnTo>
                <a:lnTo>
                  <a:pt x="58" y="965"/>
                </a:lnTo>
                <a:lnTo>
                  <a:pt x="58" y="964"/>
                </a:lnTo>
                <a:lnTo>
                  <a:pt x="59" y="963"/>
                </a:lnTo>
                <a:lnTo>
                  <a:pt x="59" y="964"/>
                </a:lnTo>
                <a:lnTo>
                  <a:pt x="60" y="965"/>
                </a:lnTo>
                <a:lnTo>
                  <a:pt x="61" y="964"/>
                </a:lnTo>
                <a:lnTo>
                  <a:pt x="61" y="963"/>
                </a:lnTo>
                <a:lnTo>
                  <a:pt x="61" y="962"/>
                </a:lnTo>
                <a:lnTo>
                  <a:pt x="61" y="961"/>
                </a:lnTo>
                <a:lnTo>
                  <a:pt x="62" y="961"/>
                </a:lnTo>
                <a:lnTo>
                  <a:pt x="63" y="961"/>
                </a:lnTo>
                <a:lnTo>
                  <a:pt x="63" y="959"/>
                </a:lnTo>
                <a:lnTo>
                  <a:pt x="64" y="958"/>
                </a:lnTo>
                <a:lnTo>
                  <a:pt x="65" y="959"/>
                </a:lnTo>
                <a:lnTo>
                  <a:pt x="66" y="958"/>
                </a:lnTo>
                <a:lnTo>
                  <a:pt x="66" y="957"/>
                </a:lnTo>
                <a:lnTo>
                  <a:pt x="67" y="957"/>
                </a:lnTo>
                <a:lnTo>
                  <a:pt x="67" y="956"/>
                </a:lnTo>
                <a:lnTo>
                  <a:pt x="67" y="955"/>
                </a:lnTo>
                <a:lnTo>
                  <a:pt x="67" y="954"/>
                </a:lnTo>
                <a:lnTo>
                  <a:pt x="68" y="954"/>
                </a:lnTo>
                <a:lnTo>
                  <a:pt x="68" y="953"/>
                </a:lnTo>
                <a:lnTo>
                  <a:pt x="69" y="952"/>
                </a:lnTo>
                <a:lnTo>
                  <a:pt x="69" y="951"/>
                </a:lnTo>
                <a:lnTo>
                  <a:pt x="69" y="950"/>
                </a:lnTo>
                <a:lnTo>
                  <a:pt x="69" y="949"/>
                </a:lnTo>
                <a:lnTo>
                  <a:pt x="69" y="948"/>
                </a:lnTo>
                <a:lnTo>
                  <a:pt x="70" y="947"/>
                </a:lnTo>
                <a:lnTo>
                  <a:pt x="70" y="946"/>
                </a:lnTo>
                <a:lnTo>
                  <a:pt x="69" y="945"/>
                </a:lnTo>
                <a:lnTo>
                  <a:pt x="68" y="944"/>
                </a:lnTo>
                <a:lnTo>
                  <a:pt x="67" y="944"/>
                </a:lnTo>
                <a:lnTo>
                  <a:pt x="67" y="943"/>
                </a:lnTo>
                <a:lnTo>
                  <a:pt x="67" y="942"/>
                </a:lnTo>
                <a:lnTo>
                  <a:pt x="66" y="941"/>
                </a:lnTo>
                <a:lnTo>
                  <a:pt x="66" y="940"/>
                </a:lnTo>
                <a:lnTo>
                  <a:pt x="66" y="939"/>
                </a:lnTo>
                <a:lnTo>
                  <a:pt x="66" y="938"/>
                </a:lnTo>
                <a:lnTo>
                  <a:pt x="65" y="937"/>
                </a:lnTo>
                <a:lnTo>
                  <a:pt x="65" y="938"/>
                </a:lnTo>
                <a:lnTo>
                  <a:pt x="64" y="937"/>
                </a:lnTo>
                <a:lnTo>
                  <a:pt x="64" y="936"/>
                </a:lnTo>
                <a:lnTo>
                  <a:pt x="64" y="935"/>
                </a:lnTo>
                <a:lnTo>
                  <a:pt x="64" y="934"/>
                </a:lnTo>
                <a:lnTo>
                  <a:pt x="64" y="933"/>
                </a:lnTo>
                <a:lnTo>
                  <a:pt x="64" y="932"/>
                </a:lnTo>
                <a:lnTo>
                  <a:pt x="63" y="932"/>
                </a:lnTo>
                <a:lnTo>
                  <a:pt x="62" y="931"/>
                </a:lnTo>
                <a:lnTo>
                  <a:pt x="61" y="931"/>
                </a:lnTo>
                <a:lnTo>
                  <a:pt x="60" y="930"/>
                </a:lnTo>
                <a:lnTo>
                  <a:pt x="60" y="929"/>
                </a:lnTo>
                <a:lnTo>
                  <a:pt x="59" y="928"/>
                </a:lnTo>
                <a:lnTo>
                  <a:pt x="58" y="927"/>
                </a:lnTo>
                <a:lnTo>
                  <a:pt x="58" y="926"/>
                </a:lnTo>
                <a:lnTo>
                  <a:pt x="58" y="925"/>
                </a:lnTo>
                <a:lnTo>
                  <a:pt x="58" y="923"/>
                </a:lnTo>
                <a:lnTo>
                  <a:pt x="57" y="923"/>
                </a:lnTo>
                <a:lnTo>
                  <a:pt x="56" y="921"/>
                </a:lnTo>
                <a:lnTo>
                  <a:pt x="55" y="921"/>
                </a:lnTo>
                <a:lnTo>
                  <a:pt x="54" y="919"/>
                </a:lnTo>
                <a:lnTo>
                  <a:pt x="54" y="918"/>
                </a:lnTo>
                <a:lnTo>
                  <a:pt x="54" y="916"/>
                </a:lnTo>
                <a:lnTo>
                  <a:pt x="54" y="915"/>
                </a:lnTo>
                <a:lnTo>
                  <a:pt x="55" y="914"/>
                </a:lnTo>
                <a:lnTo>
                  <a:pt x="56" y="913"/>
                </a:lnTo>
                <a:lnTo>
                  <a:pt x="55" y="912"/>
                </a:lnTo>
                <a:lnTo>
                  <a:pt x="56" y="912"/>
                </a:lnTo>
                <a:lnTo>
                  <a:pt x="55" y="910"/>
                </a:lnTo>
                <a:lnTo>
                  <a:pt x="55" y="909"/>
                </a:lnTo>
                <a:lnTo>
                  <a:pt x="55" y="907"/>
                </a:lnTo>
                <a:lnTo>
                  <a:pt x="56" y="907"/>
                </a:lnTo>
                <a:lnTo>
                  <a:pt x="56" y="906"/>
                </a:lnTo>
                <a:lnTo>
                  <a:pt x="57" y="906"/>
                </a:lnTo>
                <a:lnTo>
                  <a:pt x="57" y="905"/>
                </a:lnTo>
                <a:lnTo>
                  <a:pt x="58" y="904"/>
                </a:lnTo>
                <a:lnTo>
                  <a:pt x="59" y="904"/>
                </a:lnTo>
                <a:lnTo>
                  <a:pt x="60" y="904"/>
                </a:lnTo>
                <a:lnTo>
                  <a:pt x="60" y="903"/>
                </a:lnTo>
                <a:lnTo>
                  <a:pt x="59" y="902"/>
                </a:lnTo>
                <a:lnTo>
                  <a:pt x="60" y="900"/>
                </a:lnTo>
                <a:lnTo>
                  <a:pt x="61" y="900"/>
                </a:lnTo>
                <a:lnTo>
                  <a:pt x="60" y="899"/>
                </a:lnTo>
                <a:lnTo>
                  <a:pt x="60" y="898"/>
                </a:lnTo>
                <a:lnTo>
                  <a:pt x="60" y="897"/>
                </a:lnTo>
                <a:lnTo>
                  <a:pt x="60" y="896"/>
                </a:lnTo>
                <a:lnTo>
                  <a:pt x="61" y="896"/>
                </a:lnTo>
                <a:lnTo>
                  <a:pt x="61" y="895"/>
                </a:lnTo>
                <a:lnTo>
                  <a:pt x="62" y="894"/>
                </a:lnTo>
                <a:lnTo>
                  <a:pt x="62" y="893"/>
                </a:lnTo>
                <a:lnTo>
                  <a:pt x="62" y="892"/>
                </a:lnTo>
                <a:lnTo>
                  <a:pt x="63" y="891"/>
                </a:lnTo>
                <a:lnTo>
                  <a:pt x="63" y="890"/>
                </a:lnTo>
                <a:lnTo>
                  <a:pt x="64" y="889"/>
                </a:lnTo>
                <a:lnTo>
                  <a:pt x="65" y="888"/>
                </a:lnTo>
                <a:lnTo>
                  <a:pt x="66" y="888"/>
                </a:lnTo>
                <a:lnTo>
                  <a:pt x="67" y="888"/>
                </a:lnTo>
                <a:lnTo>
                  <a:pt x="67" y="886"/>
                </a:lnTo>
                <a:lnTo>
                  <a:pt x="67" y="885"/>
                </a:lnTo>
                <a:lnTo>
                  <a:pt x="68" y="885"/>
                </a:lnTo>
                <a:lnTo>
                  <a:pt x="69" y="884"/>
                </a:lnTo>
                <a:lnTo>
                  <a:pt x="69" y="883"/>
                </a:lnTo>
                <a:lnTo>
                  <a:pt x="71" y="882"/>
                </a:lnTo>
                <a:lnTo>
                  <a:pt x="72" y="880"/>
                </a:lnTo>
                <a:lnTo>
                  <a:pt x="73" y="880"/>
                </a:lnTo>
                <a:lnTo>
                  <a:pt x="73" y="879"/>
                </a:lnTo>
                <a:lnTo>
                  <a:pt x="74" y="878"/>
                </a:lnTo>
                <a:lnTo>
                  <a:pt x="74" y="877"/>
                </a:lnTo>
                <a:lnTo>
                  <a:pt x="74" y="876"/>
                </a:lnTo>
                <a:lnTo>
                  <a:pt x="75" y="876"/>
                </a:lnTo>
                <a:lnTo>
                  <a:pt x="76" y="876"/>
                </a:lnTo>
                <a:lnTo>
                  <a:pt x="77" y="875"/>
                </a:lnTo>
                <a:lnTo>
                  <a:pt x="77" y="874"/>
                </a:lnTo>
                <a:lnTo>
                  <a:pt x="78" y="873"/>
                </a:lnTo>
                <a:lnTo>
                  <a:pt x="79" y="873"/>
                </a:lnTo>
                <a:lnTo>
                  <a:pt x="79" y="872"/>
                </a:lnTo>
                <a:lnTo>
                  <a:pt x="78" y="872"/>
                </a:lnTo>
                <a:lnTo>
                  <a:pt x="80" y="871"/>
                </a:lnTo>
                <a:lnTo>
                  <a:pt x="80" y="870"/>
                </a:lnTo>
                <a:lnTo>
                  <a:pt x="80" y="869"/>
                </a:lnTo>
                <a:lnTo>
                  <a:pt x="80" y="868"/>
                </a:lnTo>
                <a:lnTo>
                  <a:pt x="80" y="867"/>
                </a:lnTo>
                <a:lnTo>
                  <a:pt x="81" y="866"/>
                </a:lnTo>
                <a:lnTo>
                  <a:pt x="82" y="866"/>
                </a:lnTo>
                <a:lnTo>
                  <a:pt x="83" y="866"/>
                </a:lnTo>
                <a:lnTo>
                  <a:pt x="82" y="865"/>
                </a:lnTo>
                <a:lnTo>
                  <a:pt x="82" y="864"/>
                </a:lnTo>
                <a:lnTo>
                  <a:pt x="82" y="863"/>
                </a:lnTo>
                <a:lnTo>
                  <a:pt x="81" y="863"/>
                </a:lnTo>
                <a:lnTo>
                  <a:pt x="81" y="861"/>
                </a:lnTo>
                <a:lnTo>
                  <a:pt x="82" y="859"/>
                </a:lnTo>
                <a:lnTo>
                  <a:pt x="84" y="858"/>
                </a:lnTo>
                <a:lnTo>
                  <a:pt x="83" y="857"/>
                </a:lnTo>
                <a:lnTo>
                  <a:pt x="83" y="856"/>
                </a:lnTo>
                <a:lnTo>
                  <a:pt x="83" y="855"/>
                </a:lnTo>
                <a:lnTo>
                  <a:pt x="83" y="854"/>
                </a:lnTo>
                <a:lnTo>
                  <a:pt x="83" y="853"/>
                </a:lnTo>
                <a:lnTo>
                  <a:pt x="82" y="852"/>
                </a:lnTo>
                <a:lnTo>
                  <a:pt x="82" y="851"/>
                </a:lnTo>
                <a:lnTo>
                  <a:pt x="82" y="850"/>
                </a:lnTo>
                <a:lnTo>
                  <a:pt x="82" y="849"/>
                </a:lnTo>
                <a:lnTo>
                  <a:pt x="83" y="848"/>
                </a:lnTo>
                <a:lnTo>
                  <a:pt x="82" y="848"/>
                </a:lnTo>
                <a:lnTo>
                  <a:pt x="83" y="846"/>
                </a:lnTo>
                <a:lnTo>
                  <a:pt x="83" y="845"/>
                </a:lnTo>
                <a:lnTo>
                  <a:pt x="83" y="844"/>
                </a:lnTo>
                <a:lnTo>
                  <a:pt x="83" y="843"/>
                </a:lnTo>
                <a:lnTo>
                  <a:pt x="84" y="843"/>
                </a:lnTo>
                <a:lnTo>
                  <a:pt x="84" y="842"/>
                </a:lnTo>
                <a:lnTo>
                  <a:pt x="85" y="841"/>
                </a:lnTo>
                <a:lnTo>
                  <a:pt x="85" y="840"/>
                </a:lnTo>
                <a:lnTo>
                  <a:pt x="85" y="839"/>
                </a:lnTo>
                <a:lnTo>
                  <a:pt x="86" y="838"/>
                </a:lnTo>
                <a:lnTo>
                  <a:pt x="86" y="837"/>
                </a:lnTo>
                <a:lnTo>
                  <a:pt x="87" y="836"/>
                </a:lnTo>
                <a:lnTo>
                  <a:pt x="87" y="835"/>
                </a:lnTo>
                <a:lnTo>
                  <a:pt x="88" y="833"/>
                </a:lnTo>
                <a:lnTo>
                  <a:pt x="88" y="832"/>
                </a:lnTo>
                <a:lnTo>
                  <a:pt x="89" y="831"/>
                </a:lnTo>
                <a:lnTo>
                  <a:pt x="89" y="830"/>
                </a:lnTo>
                <a:lnTo>
                  <a:pt x="89" y="829"/>
                </a:lnTo>
                <a:lnTo>
                  <a:pt x="90" y="829"/>
                </a:lnTo>
                <a:lnTo>
                  <a:pt x="91" y="828"/>
                </a:lnTo>
                <a:lnTo>
                  <a:pt x="91" y="827"/>
                </a:lnTo>
                <a:lnTo>
                  <a:pt x="91" y="826"/>
                </a:lnTo>
                <a:lnTo>
                  <a:pt x="92" y="825"/>
                </a:lnTo>
                <a:lnTo>
                  <a:pt x="91" y="824"/>
                </a:lnTo>
                <a:lnTo>
                  <a:pt x="91" y="823"/>
                </a:lnTo>
                <a:lnTo>
                  <a:pt x="92" y="821"/>
                </a:lnTo>
                <a:lnTo>
                  <a:pt x="91" y="821"/>
                </a:lnTo>
                <a:lnTo>
                  <a:pt x="91" y="819"/>
                </a:lnTo>
                <a:lnTo>
                  <a:pt x="91" y="818"/>
                </a:lnTo>
                <a:lnTo>
                  <a:pt x="90" y="818"/>
                </a:lnTo>
                <a:lnTo>
                  <a:pt x="91" y="817"/>
                </a:lnTo>
                <a:lnTo>
                  <a:pt x="90" y="816"/>
                </a:lnTo>
                <a:lnTo>
                  <a:pt x="90" y="815"/>
                </a:lnTo>
                <a:lnTo>
                  <a:pt x="89" y="814"/>
                </a:lnTo>
                <a:lnTo>
                  <a:pt x="90" y="813"/>
                </a:lnTo>
                <a:lnTo>
                  <a:pt x="90" y="812"/>
                </a:lnTo>
                <a:lnTo>
                  <a:pt x="91" y="812"/>
                </a:lnTo>
                <a:lnTo>
                  <a:pt x="92" y="811"/>
                </a:lnTo>
                <a:lnTo>
                  <a:pt x="93" y="811"/>
                </a:lnTo>
                <a:lnTo>
                  <a:pt x="93" y="812"/>
                </a:lnTo>
                <a:lnTo>
                  <a:pt x="94" y="811"/>
                </a:lnTo>
                <a:lnTo>
                  <a:pt x="95" y="811"/>
                </a:lnTo>
                <a:lnTo>
                  <a:pt x="96" y="810"/>
                </a:lnTo>
                <a:lnTo>
                  <a:pt x="96" y="807"/>
                </a:lnTo>
                <a:lnTo>
                  <a:pt x="98" y="808"/>
                </a:lnTo>
                <a:lnTo>
                  <a:pt x="99" y="807"/>
                </a:lnTo>
                <a:lnTo>
                  <a:pt x="100" y="807"/>
                </a:lnTo>
                <a:lnTo>
                  <a:pt x="100" y="806"/>
                </a:lnTo>
                <a:lnTo>
                  <a:pt x="101" y="806"/>
                </a:lnTo>
                <a:lnTo>
                  <a:pt x="102" y="806"/>
                </a:lnTo>
                <a:lnTo>
                  <a:pt x="102" y="805"/>
                </a:lnTo>
                <a:lnTo>
                  <a:pt x="103" y="804"/>
                </a:lnTo>
                <a:lnTo>
                  <a:pt x="104" y="805"/>
                </a:lnTo>
                <a:lnTo>
                  <a:pt x="104" y="804"/>
                </a:lnTo>
                <a:lnTo>
                  <a:pt x="105" y="803"/>
                </a:lnTo>
                <a:lnTo>
                  <a:pt x="105" y="802"/>
                </a:lnTo>
                <a:lnTo>
                  <a:pt x="106" y="802"/>
                </a:lnTo>
                <a:lnTo>
                  <a:pt x="106" y="801"/>
                </a:lnTo>
                <a:lnTo>
                  <a:pt x="107" y="801"/>
                </a:lnTo>
                <a:lnTo>
                  <a:pt x="107" y="800"/>
                </a:lnTo>
                <a:lnTo>
                  <a:pt x="108" y="801"/>
                </a:lnTo>
                <a:lnTo>
                  <a:pt x="109" y="802"/>
                </a:lnTo>
                <a:lnTo>
                  <a:pt x="110" y="800"/>
                </a:lnTo>
                <a:lnTo>
                  <a:pt x="112" y="800"/>
                </a:lnTo>
                <a:lnTo>
                  <a:pt x="113" y="801"/>
                </a:lnTo>
                <a:lnTo>
                  <a:pt x="114" y="800"/>
                </a:lnTo>
                <a:lnTo>
                  <a:pt x="115" y="801"/>
                </a:lnTo>
                <a:lnTo>
                  <a:pt x="116" y="800"/>
                </a:lnTo>
                <a:lnTo>
                  <a:pt x="118" y="798"/>
                </a:lnTo>
                <a:lnTo>
                  <a:pt x="118" y="796"/>
                </a:lnTo>
                <a:lnTo>
                  <a:pt x="118" y="795"/>
                </a:lnTo>
                <a:lnTo>
                  <a:pt x="118" y="794"/>
                </a:lnTo>
                <a:lnTo>
                  <a:pt x="119" y="793"/>
                </a:lnTo>
                <a:lnTo>
                  <a:pt x="120" y="793"/>
                </a:lnTo>
                <a:lnTo>
                  <a:pt x="121" y="792"/>
                </a:lnTo>
                <a:lnTo>
                  <a:pt x="122" y="792"/>
                </a:lnTo>
                <a:lnTo>
                  <a:pt x="122" y="791"/>
                </a:lnTo>
                <a:lnTo>
                  <a:pt x="123" y="791"/>
                </a:lnTo>
                <a:lnTo>
                  <a:pt x="123" y="790"/>
                </a:lnTo>
                <a:lnTo>
                  <a:pt x="124" y="790"/>
                </a:lnTo>
                <a:lnTo>
                  <a:pt x="125" y="790"/>
                </a:lnTo>
                <a:lnTo>
                  <a:pt x="126" y="789"/>
                </a:lnTo>
                <a:lnTo>
                  <a:pt x="127" y="788"/>
                </a:lnTo>
                <a:lnTo>
                  <a:pt x="127" y="787"/>
                </a:lnTo>
                <a:lnTo>
                  <a:pt x="128" y="787"/>
                </a:lnTo>
                <a:lnTo>
                  <a:pt x="128" y="788"/>
                </a:lnTo>
                <a:lnTo>
                  <a:pt x="129" y="789"/>
                </a:lnTo>
                <a:lnTo>
                  <a:pt x="130" y="788"/>
                </a:lnTo>
                <a:lnTo>
                  <a:pt x="130" y="787"/>
                </a:lnTo>
                <a:lnTo>
                  <a:pt x="131" y="787"/>
                </a:lnTo>
                <a:lnTo>
                  <a:pt x="130" y="788"/>
                </a:lnTo>
                <a:lnTo>
                  <a:pt x="131" y="789"/>
                </a:lnTo>
                <a:lnTo>
                  <a:pt x="132" y="788"/>
                </a:lnTo>
                <a:lnTo>
                  <a:pt x="131" y="786"/>
                </a:lnTo>
                <a:lnTo>
                  <a:pt x="132" y="785"/>
                </a:lnTo>
                <a:lnTo>
                  <a:pt x="134" y="785"/>
                </a:lnTo>
                <a:lnTo>
                  <a:pt x="134" y="784"/>
                </a:lnTo>
                <a:lnTo>
                  <a:pt x="133" y="784"/>
                </a:lnTo>
                <a:lnTo>
                  <a:pt x="132" y="783"/>
                </a:lnTo>
                <a:lnTo>
                  <a:pt x="133" y="782"/>
                </a:lnTo>
                <a:lnTo>
                  <a:pt x="134" y="782"/>
                </a:lnTo>
                <a:lnTo>
                  <a:pt x="134" y="783"/>
                </a:lnTo>
                <a:lnTo>
                  <a:pt x="135" y="783"/>
                </a:lnTo>
                <a:lnTo>
                  <a:pt x="135" y="784"/>
                </a:lnTo>
                <a:lnTo>
                  <a:pt x="136" y="784"/>
                </a:lnTo>
                <a:lnTo>
                  <a:pt x="136" y="783"/>
                </a:lnTo>
                <a:lnTo>
                  <a:pt x="137" y="782"/>
                </a:lnTo>
                <a:lnTo>
                  <a:pt x="137" y="781"/>
                </a:lnTo>
                <a:lnTo>
                  <a:pt x="137" y="780"/>
                </a:lnTo>
                <a:lnTo>
                  <a:pt x="138" y="781"/>
                </a:lnTo>
                <a:lnTo>
                  <a:pt x="139" y="780"/>
                </a:lnTo>
                <a:lnTo>
                  <a:pt x="141" y="779"/>
                </a:lnTo>
                <a:lnTo>
                  <a:pt x="141" y="778"/>
                </a:lnTo>
                <a:lnTo>
                  <a:pt x="141" y="777"/>
                </a:lnTo>
                <a:lnTo>
                  <a:pt x="141" y="776"/>
                </a:lnTo>
                <a:lnTo>
                  <a:pt x="141" y="775"/>
                </a:lnTo>
                <a:lnTo>
                  <a:pt x="142" y="775"/>
                </a:lnTo>
                <a:lnTo>
                  <a:pt x="142" y="772"/>
                </a:lnTo>
                <a:lnTo>
                  <a:pt x="144" y="772"/>
                </a:lnTo>
                <a:lnTo>
                  <a:pt x="145" y="772"/>
                </a:lnTo>
                <a:lnTo>
                  <a:pt x="146" y="771"/>
                </a:lnTo>
                <a:lnTo>
                  <a:pt x="147" y="771"/>
                </a:lnTo>
                <a:lnTo>
                  <a:pt x="147" y="770"/>
                </a:lnTo>
                <a:lnTo>
                  <a:pt x="147" y="769"/>
                </a:lnTo>
                <a:lnTo>
                  <a:pt x="148" y="769"/>
                </a:lnTo>
                <a:lnTo>
                  <a:pt x="149" y="770"/>
                </a:lnTo>
                <a:lnTo>
                  <a:pt x="150" y="769"/>
                </a:lnTo>
                <a:lnTo>
                  <a:pt x="152" y="769"/>
                </a:lnTo>
                <a:lnTo>
                  <a:pt x="152" y="770"/>
                </a:lnTo>
                <a:lnTo>
                  <a:pt x="152" y="771"/>
                </a:lnTo>
                <a:lnTo>
                  <a:pt x="153" y="771"/>
                </a:lnTo>
                <a:lnTo>
                  <a:pt x="154" y="769"/>
                </a:lnTo>
                <a:lnTo>
                  <a:pt x="154" y="768"/>
                </a:lnTo>
                <a:lnTo>
                  <a:pt x="154" y="767"/>
                </a:lnTo>
                <a:lnTo>
                  <a:pt x="155" y="768"/>
                </a:lnTo>
                <a:lnTo>
                  <a:pt x="155" y="769"/>
                </a:lnTo>
                <a:lnTo>
                  <a:pt x="157" y="768"/>
                </a:lnTo>
                <a:lnTo>
                  <a:pt x="159" y="767"/>
                </a:lnTo>
                <a:lnTo>
                  <a:pt x="159" y="766"/>
                </a:lnTo>
                <a:lnTo>
                  <a:pt x="160" y="765"/>
                </a:lnTo>
                <a:lnTo>
                  <a:pt x="160" y="766"/>
                </a:lnTo>
                <a:lnTo>
                  <a:pt x="161" y="766"/>
                </a:lnTo>
                <a:lnTo>
                  <a:pt x="161" y="765"/>
                </a:lnTo>
                <a:lnTo>
                  <a:pt x="162" y="765"/>
                </a:lnTo>
                <a:lnTo>
                  <a:pt x="164" y="763"/>
                </a:lnTo>
                <a:lnTo>
                  <a:pt x="164" y="764"/>
                </a:lnTo>
                <a:lnTo>
                  <a:pt x="164" y="763"/>
                </a:lnTo>
                <a:lnTo>
                  <a:pt x="165" y="762"/>
                </a:lnTo>
                <a:lnTo>
                  <a:pt x="166" y="762"/>
                </a:lnTo>
                <a:lnTo>
                  <a:pt x="166" y="761"/>
                </a:lnTo>
                <a:lnTo>
                  <a:pt x="167" y="762"/>
                </a:lnTo>
                <a:lnTo>
                  <a:pt x="168" y="762"/>
                </a:lnTo>
                <a:lnTo>
                  <a:pt x="170" y="760"/>
                </a:lnTo>
                <a:lnTo>
                  <a:pt x="171" y="760"/>
                </a:lnTo>
                <a:lnTo>
                  <a:pt x="171" y="759"/>
                </a:lnTo>
                <a:lnTo>
                  <a:pt x="172" y="758"/>
                </a:lnTo>
                <a:lnTo>
                  <a:pt x="173" y="757"/>
                </a:lnTo>
                <a:lnTo>
                  <a:pt x="173" y="756"/>
                </a:lnTo>
                <a:lnTo>
                  <a:pt x="174" y="754"/>
                </a:lnTo>
                <a:lnTo>
                  <a:pt x="175" y="754"/>
                </a:lnTo>
                <a:lnTo>
                  <a:pt x="176" y="754"/>
                </a:lnTo>
                <a:lnTo>
                  <a:pt x="177" y="753"/>
                </a:lnTo>
                <a:lnTo>
                  <a:pt x="177" y="752"/>
                </a:lnTo>
                <a:lnTo>
                  <a:pt x="177" y="751"/>
                </a:lnTo>
                <a:lnTo>
                  <a:pt x="179" y="752"/>
                </a:lnTo>
                <a:lnTo>
                  <a:pt x="180" y="752"/>
                </a:lnTo>
                <a:lnTo>
                  <a:pt x="181" y="753"/>
                </a:lnTo>
                <a:lnTo>
                  <a:pt x="181" y="752"/>
                </a:lnTo>
                <a:lnTo>
                  <a:pt x="181" y="751"/>
                </a:lnTo>
                <a:lnTo>
                  <a:pt x="182" y="751"/>
                </a:lnTo>
                <a:lnTo>
                  <a:pt x="183" y="751"/>
                </a:lnTo>
                <a:lnTo>
                  <a:pt x="183" y="750"/>
                </a:lnTo>
                <a:lnTo>
                  <a:pt x="184" y="749"/>
                </a:lnTo>
                <a:lnTo>
                  <a:pt x="185" y="749"/>
                </a:lnTo>
                <a:lnTo>
                  <a:pt x="187" y="748"/>
                </a:lnTo>
                <a:lnTo>
                  <a:pt x="186" y="748"/>
                </a:lnTo>
                <a:lnTo>
                  <a:pt x="187" y="747"/>
                </a:lnTo>
                <a:lnTo>
                  <a:pt x="187" y="746"/>
                </a:lnTo>
                <a:lnTo>
                  <a:pt x="187" y="745"/>
                </a:lnTo>
                <a:lnTo>
                  <a:pt x="188" y="745"/>
                </a:lnTo>
                <a:lnTo>
                  <a:pt x="188" y="744"/>
                </a:lnTo>
                <a:lnTo>
                  <a:pt x="189" y="744"/>
                </a:lnTo>
                <a:lnTo>
                  <a:pt x="189" y="743"/>
                </a:lnTo>
                <a:lnTo>
                  <a:pt x="189" y="742"/>
                </a:lnTo>
                <a:lnTo>
                  <a:pt x="190" y="741"/>
                </a:lnTo>
                <a:lnTo>
                  <a:pt x="190" y="742"/>
                </a:lnTo>
                <a:lnTo>
                  <a:pt x="191" y="742"/>
                </a:lnTo>
                <a:lnTo>
                  <a:pt x="191" y="740"/>
                </a:lnTo>
                <a:lnTo>
                  <a:pt x="192" y="741"/>
                </a:lnTo>
                <a:lnTo>
                  <a:pt x="193" y="741"/>
                </a:lnTo>
                <a:lnTo>
                  <a:pt x="193" y="739"/>
                </a:lnTo>
                <a:lnTo>
                  <a:pt x="194" y="739"/>
                </a:lnTo>
                <a:lnTo>
                  <a:pt x="195" y="740"/>
                </a:lnTo>
                <a:lnTo>
                  <a:pt x="196" y="739"/>
                </a:lnTo>
                <a:lnTo>
                  <a:pt x="196" y="738"/>
                </a:lnTo>
                <a:lnTo>
                  <a:pt x="199" y="737"/>
                </a:lnTo>
                <a:lnTo>
                  <a:pt x="201" y="736"/>
                </a:lnTo>
                <a:lnTo>
                  <a:pt x="202" y="735"/>
                </a:lnTo>
                <a:lnTo>
                  <a:pt x="203" y="735"/>
                </a:lnTo>
                <a:lnTo>
                  <a:pt x="204" y="735"/>
                </a:lnTo>
                <a:lnTo>
                  <a:pt x="205" y="736"/>
                </a:lnTo>
                <a:lnTo>
                  <a:pt x="205" y="737"/>
                </a:lnTo>
                <a:lnTo>
                  <a:pt x="206" y="737"/>
                </a:lnTo>
                <a:lnTo>
                  <a:pt x="207" y="736"/>
                </a:lnTo>
                <a:lnTo>
                  <a:pt x="207" y="735"/>
                </a:lnTo>
                <a:lnTo>
                  <a:pt x="207" y="734"/>
                </a:lnTo>
                <a:lnTo>
                  <a:pt x="207" y="733"/>
                </a:lnTo>
                <a:lnTo>
                  <a:pt x="208" y="735"/>
                </a:lnTo>
                <a:lnTo>
                  <a:pt x="208" y="736"/>
                </a:lnTo>
                <a:lnTo>
                  <a:pt x="210" y="736"/>
                </a:lnTo>
                <a:lnTo>
                  <a:pt x="210" y="737"/>
                </a:lnTo>
                <a:lnTo>
                  <a:pt x="211" y="737"/>
                </a:lnTo>
                <a:lnTo>
                  <a:pt x="212" y="737"/>
                </a:lnTo>
                <a:lnTo>
                  <a:pt x="213" y="737"/>
                </a:lnTo>
                <a:lnTo>
                  <a:pt x="214" y="736"/>
                </a:lnTo>
                <a:lnTo>
                  <a:pt x="215" y="736"/>
                </a:lnTo>
                <a:lnTo>
                  <a:pt x="216" y="737"/>
                </a:lnTo>
                <a:lnTo>
                  <a:pt x="216" y="736"/>
                </a:lnTo>
                <a:lnTo>
                  <a:pt x="217" y="735"/>
                </a:lnTo>
                <a:lnTo>
                  <a:pt x="218" y="736"/>
                </a:lnTo>
                <a:lnTo>
                  <a:pt x="219" y="735"/>
                </a:lnTo>
                <a:lnTo>
                  <a:pt x="220" y="734"/>
                </a:lnTo>
                <a:lnTo>
                  <a:pt x="220" y="733"/>
                </a:lnTo>
                <a:lnTo>
                  <a:pt x="221" y="732"/>
                </a:lnTo>
                <a:lnTo>
                  <a:pt x="222" y="733"/>
                </a:lnTo>
                <a:lnTo>
                  <a:pt x="222" y="734"/>
                </a:lnTo>
                <a:lnTo>
                  <a:pt x="221" y="736"/>
                </a:lnTo>
                <a:lnTo>
                  <a:pt x="220" y="737"/>
                </a:lnTo>
                <a:lnTo>
                  <a:pt x="221" y="738"/>
                </a:lnTo>
                <a:lnTo>
                  <a:pt x="222" y="739"/>
                </a:lnTo>
                <a:lnTo>
                  <a:pt x="223" y="739"/>
                </a:lnTo>
                <a:lnTo>
                  <a:pt x="224" y="739"/>
                </a:lnTo>
                <a:lnTo>
                  <a:pt x="225" y="737"/>
                </a:lnTo>
                <a:lnTo>
                  <a:pt x="226" y="736"/>
                </a:lnTo>
                <a:lnTo>
                  <a:pt x="227" y="735"/>
                </a:lnTo>
                <a:lnTo>
                  <a:pt x="228" y="733"/>
                </a:lnTo>
                <a:lnTo>
                  <a:pt x="229" y="733"/>
                </a:lnTo>
                <a:lnTo>
                  <a:pt x="229" y="732"/>
                </a:lnTo>
                <a:lnTo>
                  <a:pt x="230" y="732"/>
                </a:lnTo>
                <a:lnTo>
                  <a:pt x="231" y="732"/>
                </a:lnTo>
                <a:lnTo>
                  <a:pt x="233" y="732"/>
                </a:lnTo>
                <a:lnTo>
                  <a:pt x="233" y="733"/>
                </a:lnTo>
                <a:lnTo>
                  <a:pt x="235" y="733"/>
                </a:lnTo>
                <a:lnTo>
                  <a:pt x="235" y="732"/>
                </a:lnTo>
                <a:lnTo>
                  <a:pt x="234" y="732"/>
                </a:lnTo>
                <a:lnTo>
                  <a:pt x="233" y="731"/>
                </a:lnTo>
                <a:lnTo>
                  <a:pt x="233" y="730"/>
                </a:lnTo>
                <a:lnTo>
                  <a:pt x="233" y="729"/>
                </a:lnTo>
                <a:lnTo>
                  <a:pt x="234" y="729"/>
                </a:lnTo>
                <a:lnTo>
                  <a:pt x="235" y="730"/>
                </a:lnTo>
                <a:lnTo>
                  <a:pt x="236" y="730"/>
                </a:lnTo>
                <a:lnTo>
                  <a:pt x="236" y="729"/>
                </a:lnTo>
                <a:lnTo>
                  <a:pt x="237" y="728"/>
                </a:lnTo>
                <a:lnTo>
                  <a:pt x="238" y="728"/>
                </a:lnTo>
                <a:lnTo>
                  <a:pt x="239" y="729"/>
                </a:lnTo>
                <a:lnTo>
                  <a:pt x="240" y="729"/>
                </a:lnTo>
                <a:lnTo>
                  <a:pt x="240" y="730"/>
                </a:lnTo>
                <a:lnTo>
                  <a:pt x="241" y="731"/>
                </a:lnTo>
                <a:lnTo>
                  <a:pt x="243" y="731"/>
                </a:lnTo>
                <a:lnTo>
                  <a:pt x="243" y="730"/>
                </a:lnTo>
                <a:lnTo>
                  <a:pt x="244" y="729"/>
                </a:lnTo>
                <a:lnTo>
                  <a:pt x="244" y="728"/>
                </a:lnTo>
                <a:lnTo>
                  <a:pt x="245" y="727"/>
                </a:lnTo>
                <a:lnTo>
                  <a:pt x="246" y="726"/>
                </a:lnTo>
                <a:lnTo>
                  <a:pt x="247" y="727"/>
                </a:lnTo>
                <a:lnTo>
                  <a:pt x="249" y="727"/>
                </a:lnTo>
                <a:lnTo>
                  <a:pt x="249" y="726"/>
                </a:lnTo>
                <a:lnTo>
                  <a:pt x="250" y="727"/>
                </a:lnTo>
                <a:lnTo>
                  <a:pt x="250" y="728"/>
                </a:lnTo>
                <a:lnTo>
                  <a:pt x="251" y="728"/>
                </a:lnTo>
                <a:lnTo>
                  <a:pt x="252" y="728"/>
                </a:lnTo>
                <a:lnTo>
                  <a:pt x="253" y="728"/>
                </a:lnTo>
                <a:lnTo>
                  <a:pt x="254" y="728"/>
                </a:lnTo>
                <a:lnTo>
                  <a:pt x="253" y="729"/>
                </a:lnTo>
                <a:lnTo>
                  <a:pt x="255" y="728"/>
                </a:lnTo>
                <a:lnTo>
                  <a:pt x="254" y="727"/>
                </a:lnTo>
                <a:lnTo>
                  <a:pt x="253" y="727"/>
                </a:lnTo>
                <a:lnTo>
                  <a:pt x="252" y="725"/>
                </a:lnTo>
                <a:lnTo>
                  <a:pt x="254" y="725"/>
                </a:lnTo>
                <a:lnTo>
                  <a:pt x="255" y="727"/>
                </a:lnTo>
                <a:lnTo>
                  <a:pt x="257" y="727"/>
                </a:lnTo>
                <a:lnTo>
                  <a:pt x="258" y="726"/>
                </a:lnTo>
                <a:lnTo>
                  <a:pt x="259" y="726"/>
                </a:lnTo>
                <a:lnTo>
                  <a:pt x="258" y="725"/>
                </a:lnTo>
                <a:lnTo>
                  <a:pt x="258" y="722"/>
                </a:lnTo>
                <a:lnTo>
                  <a:pt x="257" y="722"/>
                </a:lnTo>
                <a:lnTo>
                  <a:pt x="258" y="721"/>
                </a:lnTo>
                <a:lnTo>
                  <a:pt x="259" y="721"/>
                </a:lnTo>
                <a:lnTo>
                  <a:pt x="260" y="722"/>
                </a:lnTo>
                <a:lnTo>
                  <a:pt x="261" y="721"/>
                </a:lnTo>
                <a:lnTo>
                  <a:pt x="262" y="721"/>
                </a:lnTo>
                <a:lnTo>
                  <a:pt x="262" y="722"/>
                </a:lnTo>
                <a:lnTo>
                  <a:pt x="262" y="723"/>
                </a:lnTo>
                <a:lnTo>
                  <a:pt x="263" y="723"/>
                </a:lnTo>
                <a:lnTo>
                  <a:pt x="263" y="721"/>
                </a:lnTo>
                <a:lnTo>
                  <a:pt x="264" y="720"/>
                </a:lnTo>
                <a:lnTo>
                  <a:pt x="265" y="720"/>
                </a:lnTo>
                <a:lnTo>
                  <a:pt x="265" y="721"/>
                </a:lnTo>
                <a:lnTo>
                  <a:pt x="265" y="722"/>
                </a:lnTo>
                <a:lnTo>
                  <a:pt x="266" y="725"/>
                </a:lnTo>
                <a:lnTo>
                  <a:pt x="267" y="724"/>
                </a:lnTo>
                <a:lnTo>
                  <a:pt x="267" y="722"/>
                </a:lnTo>
                <a:lnTo>
                  <a:pt x="267" y="721"/>
                </a:lnTo>
                <a:lnTo>
                  <a:pt x="268" y="722"/>
                </a:lnTo>
                <a:lnTo>
                  <a:pt x="269" y="721"/>
                </a:lnTo>
                <a:lnTo>
                  <a:pt x="270" y="722"/>
                </a:lnTo>
                <a:lnTo>
                  <a:pt x="270" y="723"/>
                </a:lnTo>
                <a:lnTo>
                  <a:pt x="271" y="722"/>
                </a:lnTo>
                <a:lnTo>
                  <a:pt x="271" y="721"/>
                </a:lnTo>
                <a:lnTo>
                  <a:pt x="271" y="720"/>
                </a:lnTo>
                <a:lnTo>
                  <a:pt x="272" y="721"/>
                </a:lnTo>
                <a:lnTo>
                  <a:pt x="273" y="721"/>
                </a:lnTo>
                <a:lnTo>
                  <a:pt x="273" y="722"/>
                </a:lnTo>
                <a:lnTo>
                  <a:pt x="274" y="723"/>
                </a:lnTo>
                <a:lnTo>
                  <a:pt x="275" y="722"/>
                </a:lnTo>
                <a:lnTo>
                  <a:pt x="275" y="720"/>
                </a:lnTo>
                <a:lnTo>
                  <a:pt x="276" y="719"/>
                </a:lnTo>
                <a:lnTo>
                  <a:pt x="277" y="719"/>
                </a:lnTo>
                <a:lnTo>
                  <a:pt x="278" y="720"/>
                </a:lnTo>
                <a:lnTo>
                  <a:pt x="278" y="721"/>
                </a:lnTo>
                <a:lnTo>
                  <a:pt x="281" y="720"/>
                </a:lnTo>
                <a:lnTo>
                  <a:pt x="281" y="719"/>
                </a:lnTo>
                <a:lnTo>
                  <a:pt x="282" y="719"/>
                </a:lnTo>
                <a:lnTo>
                  <a:pt x="282" y="720"/>
                </a:lnTo>
                <a:lnTo>
                  <a:pt x="281" y="721"/>
                </a:lnTo>
                <a:lnTo>
                  <a:pt x="282" y="722"/>
                </a:lnTo>
                <a:lnTo>
                  <a:pt x="283" y="721"/>
                </a:lnTo>
                <a:lnTo>
                  <a:pt x="284" y="720"/>
                </a:lnTo>
                <a:lnTo>
                  <a:pt x="285" y="720"/>
                </a:lnTo>
                <a:lnTo>
                  <a:pt x="286" y="720"/>
                </a:lnTo>
                <a:lnTo>
                  <a:pt x="287" y="720"/>
                </a:lnTo>
                <a:lnTo>
                  <a:pt x="288" y="718"/>
                </a:lnTo>
                <a:lnTo>
                  <a:pt x="288" y="717"/>
                </a:lnTo>
                <a:lnTo>
                  <a:pt x="287" y="716"/>
                </a:lnTo>
                <a:lnTo>
                  <a:pt x="287" y="715"/>
                </a:lnTo>
                <a:lnTo>
                  <a:pt x="288" y="716"/>
                </a:lnTo>
                <a:lnTo>
                  <a:pt x="289" y="717"/>
                </a:lnTo>
                <a:lnTo>
                  <a:pt x="290" y="719"/>
                </a:lnTo>
                <a:lnTo>
                  <a:pt x="291" y="719"/>
                </a:lnTo>
                <a:lnTo>
                  <a:pt x="292" y="719"/>
                </a:lnTo>
                <a:lnTo>
                  <a:pt x="293" y="719"/>
                </a:lnTo>
                <a:lnTo>
                  <a:pt x="294" y="718"/>
                </a:lnTo>
                <a:lnTo>
                  <a:pt x="293" y="717"/>
                </a:lnTo>
                <a:lnTo>
                  <a:pt x="294" y="716"/>
                </a:lnTo>
                <a:lnTo>
                  <a:pt x="295" y="717"/>
                </a:lnTo>
                <a:lnTo>
                  <a:pt x="296" y="716"/>
                </a:lnTo>
                <a:lnTo>
                  <a:pt x="296" y="714"/>
                </a:lnTo>
                <a:lnTo>
                  <a:pt x="297" y="713"/>
                </a:lnTo>
                <a:lnTo>
                  <a:pt x="298" y="713"/>
                </a:lnTo>
                <a:lnTo>
                  <a:pt x="299" y="712"/>
                </a:lnTo>
                <a:lnTo>
                  <a:pt x="299" y="711"/>
                </a:lnTo>
                <a:lnTo>
                  <a:pt x="299" y="710"/>
                </a:lnTo>
                <a:lnTo>
                  <a:pt x="299" y="709"/>
                </a:lnTo>
                <a:lnTo>
                  <a:pt x="302" y="708"/>
                </a:lnTo>
                <a:lnTo>
                  <a:pt x="303" y="708"/>
                </a:lnTo>
                <a:lnTo>
                  <a:pt x="301" y="707"/>
                </a:lnTo>
                <a:lnTo>
                  <a:pt x="301" y="706"/>
                </a:lnTo>
                <a:lnTo>
                  <a:pt x="300" y="705"/>
                </a:lnTo>
                <a:lnTo>
                  <a:pt x="302" y="704"/>
                </a:lnTo>
                <a:lnTo>
                  <a:pt x="303" y="705"/>
                </a:lnTo>
                <a:lnTo>
                  <a:pt x="304" y="705"/>
                </a:lnTo>
                <a:lnTo>
                  <a:pt x="304" y="704"/>
                </a:lnTo>
                <a:lnTo>
                  <a:pt x="305" y="703"/>
                </a:lnTo>
                <a:lnTo>
                  <a:pt x="304" y="701"/>
                </a:lnTo>
                <a:lnTo>
                  <a:pt x="305" y="699"/>
                </a:lnTo>
                <a:lnTo>
                  <a:pt x="306" y="699"/>
                </a:lnTo>
                <a:lnTo>
                  <a:pt x="307" y="697"/>
                </a:lnTo>
                <a:lnTo>
                  <a:pt x="308" y="698"/>
                </a:lnTo>
                <a:lnTo>
                  <a:pt x="310" y="696"/>
                </a:lnTo>
                <a:lnTo>
                  <a:pt x="311" y="695"/>
                </a:lnTo>
                <a:lnTo>
                  <a:pt x="312" y="695"/>
                </a:lnTo>
                <a:lnTo>
                  <a:pt x="313" y="695"/>
                </a:lnTo>
                <a:lnTo>
                  <a:pt x="314" y="697"/>
                </a:lnTo>
                <a:lnTo>
                  <a:pt x="315" y="697"/>
                </a:lnTo>
                <a:lnTo>
                  <a:pt x="316" y="697"/>
                </a:lnTo>
                <a:lnTo>
                  <a:pt x="317" y="697"/>
                </a:lnTo>
                <a:lnTo>
                  <a:pt x="318" y="697"/>
                </a:lnTo>
                <a:lnTo>
                  <a:pt x="319" y="698"/>
                </a:lnTo>
                <a:lnTo>
                  <a:pt x="320" y="698"/>
                </a:lnTo>
                <a:lnTo>
                  <a:pt x="321" y="697"/>
                </a:lnTo>
                <a:lnTo>
                  <a:pt x="321" y="695"/>
                </a:lnTo>
                <a:lnTo>
                  <a:pt x="321" y="693"/>
                </a:lnTo>
                <a:lnTo>
                  <a:pt x="322" y="693"/>
                </a:lnTo>
                <a:lnTo>
                  <a:pt x="322" y="694"/>
                </a:lnTo>
                <a:lnTo>
                  <a:pt x="323" y="695"/>
                </a:lnTo>
                <a:lnTo>
                  <a:pt x="323" y="693"/>
                </a:lnTo>
                <a:lnTo>
                  <a:pt x="323" y="692"/>
                </a:lnTo>
                <a:lnTo>
                  <a:pt x="323" y="691"/>
                </a:lnTo>
                <a:lnTo>
                  <a:pt x="324" y="691"/>
                </a:lnTo>
                <a:lnTo>
                  <a:pt x="325" y="690"/>
                </a:lnTo>
                <a:lnTo>
                  <a:pt x="326" y="691"/>
                </a:lnTo>
                <a:lnTo>
                  <a:pt x="326" y="692"/>
                </a:lnTo>
                <a:lnTo>
                  <a:pt x="325" y="695"/>
                </a:lnTo>
                <a:lnTo>
                  <a:pt x="325" y="696"/>
                </a:lnTo>
                <a:lnTo>
                  <a:pt x="325" y="697"/>
                </a:lnTo>
                <a:lnTo>
                  <a:pt x="326" y="697"/>
                </a:lnTo>
                <a:lnTo>
                  <a:pt x="327" y="697"/>
                </a:lnTo>
                <a:lnTo>
                  <a:pt x="328" y="697"/>
                </a:lnTo>
                <a:lnTo>
                  <a:pt x="330" y="696"/>
                </a:lnTo>
                <a:lnTo>
                  <a:pt x="331" y="695"/>
                </a:lnTo>
                <a:lnTo>
                  <a:pt x="333" y="694"/>
                </a:lnTo>
                <a:lnTo>
                  <a:pt x="334" y="693"/>
                </a:lnTo>
                <a:lnTo>
                  <a:pt x="334" y="692"/>
                </a:lnTo>
                <a:lnTo>
                  <a:pt x="334" y="691"/>
                </a:lnTo>
                <a:lnTo>
                  <a:pt x="336" y="691"/>
                </a:lnTo>
                <a:lnTo>
                  <a:pt x="337" y="691"/>
                </a:lnTo>
                <a:lnTo>
                  <a:pt x="338" y="692"/>
                </a:lnTo>
                <a:lnTo>
                  <a:pt x="338" y="694"/>
                </a:lnTo>
                <a:lnTo>
                  <a:pt x="338" y="695"/>
                </a:lnTo>
                <a:lnTo>
                  <a:pt x="337" y="697"/>
                </a:lnTo>
                <a:lnTo>
                  <a:pt x="338" y="697"/>
                </a:lnTo>
                <a:lnTo>
                  <a:pt x="339" y="697"/>
                </a:lnTo>
                <a:lnTo>
                  <a:pt x="340" y="694"/>
                </a:lnTo>
                <a:lnTo>
                  <a:pt x="341" y="693"/>
                </a:lnTo>
                <a:lnTo>
                  <a:pt x="342" y="694"/>
                </a:lnTo>
                <a:lnTo>
                  <a:pt x="342" y="695"/>
                </a:lnTo>
                <a:lnTo>
                  <a:pt x="343" y="694"/>
                </a:lnTo>
                <a:lnTo>
                  <a:pt x="344" y="693"/>
                </a:lnTo>
                <a:lnTo>
                  <a:pt x="345" y="693"/>
                </a:lnTo>
                <a:lnTo>
                  <a:pt x="346" y="693"/>
                </a:lnTo>
                <a:lnTo>
                  <a:pt x="346" y="692"/>
                </a:lnTo>
                <a:lnTo>
                  <a:pt x="345" y="691"/>
                </a:lnTo>
                <a:lnTo>
                  <a:pt x="346" y="690"/>
                </a:lnTo>
                <a:lnTo>
                  <a:pt x="347" y="690"/>
                </a:lnTo>
                <a:lnTo>
                  <a:pt x="348" y="691"/>
                </a:lnTo>
                <a:lnTo>
                  <a:pt x="351" y="691"/>
                </a:lnTo>
                <a:lnTo>
                  <a:pt x="351" y="690"/>
                </a:lnTo>
                <a:lnTo>
                  <a:pt x="353" y="691"/>
                </a:lnTo>
                <a:lnTo>
                  <a:pt x="353" y="692"/>
                </a:lnTo>
                <a:lnTo>
                  <a:pt x="354" y="693"/>
                </a:lnTo>
                <a:lnTo>
                  <a:pt x="355" y="695"/>
                </a:lnTo>
                <a:lnTo>
                  <a:pt x="356" y="695"/>
                </a:lnTo>
                <a:lnTo>
                  <a:pt x="357" y="694"/>
                </a:lnTo>
                <a:lnTo>
                  <a:pt x="358" y="693"/>
                </a:lnTo>
                <a:lnTo>
                  <a:pt x="357" y="692"/>
                </a:lnTo>
                <a:lnTo>
                  <a:pt x="358" y="691"/>
                </a:lnTo>
                <a:lnTo>
                  <a:pt x="359" y="692"/>
                </a:lnTo>
                <a:lnTo>
                  <a:pt x="361" y="693"/>
                </a:lnTo>
                <a:lnTo>
                  <a:pt x="362" y="694"/>
                </a:lnTo>
                <a:lnTo>
                  <a:pt x="362" y="695"/>
                </a:lnTo>
                <a:lnTo>
                  <a:pt x="361" y="696"/>
                </a:lnTo>
                <a:lnTo>
                  <a:pt x="363" y="700"/>
                </a:lnTo>
                <a:lnTo>
                  <a:pt x="362" y="701"/>
                </a:lnTo>
                <a:lnTo>
                  <a:pt x="361" y="701"/>
                </a:lnTo>
                <a:lnTo>
                  <a:pt x="360" y="702"/>
                </a:lnTo>
                <a:lnTo>
                  <a:pt x="359" y="703"/>
                </a:lnTo>
                <a:lnTo>
                  <a:pt x="360" y="704"/>
                </a:lnTo>
                <a:lnTo>
                  <a:pt x="362" y="704"/>
                </a:lnTo>
                <a:lnTo>
                  <a:pt x="362" y="705"/>
                </a:lnTo>
                <a:lnTo>
                  <a:pt x="361" y="706"/>
                </a:lnTo>
                <a:lnTo>
                  <a:pt x="363" y="706"/>
                </a:lnTo>
                <a:lnTo>
                  <a:pt x="366" y="704"/>
                </a:lnTo>
                <a:lnTo>
                  <a:pt x="366" y="705"/>
                </a:lnTo>
                <a:lnTo>
                  <a:pt x="366" y="706"/>
                </a:lnTo>
                <a:lnTo>
                  <a:pt x="365" y="706"/>
                </a:lnTo>
                <a:lnTo>
                  <a:pt x="364" y="707"/>
                </a:lnTo>
                <a:lnTo>
                  <a:pt x="365" y="708"/>
                </a:lnTo>
                <a:lnTo>
                  <a:pt x="366" y="708"/>
                </a:lnTo>
                <a:lnTo>
                  <a:pt x="367" y="709"/>
                </a:lnTo>
                <a:lnTo>
                  <a:pt x="368" y="709"/>
                </a:lnTo>
                <a:lnTo>
                  <a:pt x="369" y="709"/>
                </a:lnTo>
                <a:lnTo>
                  <a:pt x="370" y="708"/>
                </a:lnTo>
                <a:lnTo>
                  <a:pt x="371" y="709"/>
                </a:lnTo>
                <a:lnTo>
                  <a:pt x="371" y="711"/>
                </a:lnTo>
                <a:lnTo>
                  <a:pt x="371" y="712"/>
                </a:lnTo>
                <a:lnTo>
                  <a:pt x="372" y="713"/>
                </a:lnTo>
                <a:lnTo>
                  <a:pt x="373" y="713"/>
                </a:lnTo>
                <a:lnTo>
                  <a:pt x="374" y="712"/>
                </a:lnTo>
                <a:lnTo>
                  <a:pt x="374" y="711"/>
                </a:lnTo>
                <a:lnTo>
                  <a:pt x="375" y="711"/>
                </a:lnTo>
                <a:lnTo>
                  <a:pt x="376" y="710"/>
                </a:lnTo>
                <a:lnTo>
                  <a:pt x="377" y="710"/>
                </a:lnTo>
                <a:lnTo>
                  <a:pt x="377" y="709"/>
                </a:lnTo>
                <a:lnTo>
                  <a:pt x="376" y="708"/>
                </a:lnTo>
                <a:lnTo>
                  <a:pt x="375" y="708"/>
                </a:lnTo>
                <a:lnTo>
                  <a:pt x="375" y="707"/>
                </a:lnTo>
                <a:lnTo>
                  <a:pt x="376" y="706"/>
                </a:lnTo>
                <a:lnTo>
                  <a:pt x="376" y="705"/>
                </a:lnTo>
                <a:lnTo>
                  <a:pt x="377" y="704"/>
                </a:lnTo>
                <a:lnTo>
                  <a:pt x="378" y="704"/>
                </a:lnTo>
                <a:lnTo>
                  <a:pt x="379" y="705"/>
                </a:lnTo>
                <a:lnTo>
                  <a:pt x="380" y="705"/>
                </a:lnTo>
                <a:lnTo>
                  <a:pt x="381" y="704"/>
                </a:lnTo>
                <a:lnTo>
                  <a:pt x="381" y="703"/>
                </a:lnTo>
                <a:lnTo>
                  <a:pt x="382" y="702"/>
                </a:lnTo>
                <a:lnTo>
                  <a:pt x="382" y="703"/>
                </a:lnTo>
                <a:lnTo>
                  <a:pt x="382" y="705"/>
                </a:lnTo>
                <a:lnTo>
                  <a:pt x="383" y="705"/>
                </a:lnTo>
                <a:lnTo>
                  <a:pt x="384" y="705"/>
                </a:lnTo>
                <a:lnTo>
                  <a:pt x="385" y="705"/>
                </a:lnTo>
                <a:lnTo>
                  <a:pt x="384" y="707"/>
                </a:lnTo>
                <a:lnTo>
                  <a:pt x="385" y="708"/>
                </a:lnTo>
                <a:lnTo>
                  <a:pt x="385" y="709"/>
                </a:lnTo>
                <a:lnTo>
                  <a:pt x="387" y="709"/>
                </a:lnTo>
                <a:lnTo>
                  <a:pt x="388" y="709"/>
                </a:lnTo>
                <a:lnTo>
                  <a:pt x="389" y="710"/>
                </a:lnTo>
                <a:lnTo>
                  <a:pt x="389" y="711"/>
                </a:lnTo>
                <a:lnTo>
                  <a:pt x="390" y="711"/>
                </a:lnTo>
                <a:lnTo>
                  <a:pt x="391" y="710"/>
                </a:lnTo>
                <a:lnTo>
                  <a:pt x="392" y="709"/>
                </a:lnTo>
                <a:lnTo>
                  <a:pt x="393" y="709"/>
                </a:lnTo>
                <a:lnTo>
                  <a:pt x="395" y="708"/>
                </a:lnTo>
                <a:lnTo>
                  <a:pt x="396" y="707"/>
                </a:lnTo>
                <a:lnTo>
                  <a:pt x="397" y="706"/>
                </a:lnTo>
                <a:lnTo>
                  <a:pt x="397" y="705"/>
                </a:lnTo>
                <a:lnTo>
                  <a:pt x="398" y="703"/>
                </a:lnTo>
                <a:lnTo>
                  <a:pt x="398" y="701"/>
                </a:lnTo>
                <a:lnTo>
                  <a:pt x="398" y="697"/>
                </a:lnTo>
                <a:lnTo>
                  <a:pt x="399" y="696"/>
                </a:lnTo>
                <a:lnTo>
                  <a:pt x="400" y="696"/>
                </a:lnTo>
                <a:lnTo>
                  <a:pt x="404" y="673"/>
                </a:lnTo>
                <a:lnTo>
                  <a:pt x="409" y="640"/>
                </a:lnTo>
                <a:lnTo>
                  <a:pt x="421" y="567"/>
                </a:lnTo>
                <a:lnTo>
                  <a:pt x="430" y="508"/>
                </a:lnTo>
                <a:lnTo>
                  <a:pt x="438" y="462"/>
                </a:lnTo>
                <a:lnTo>
                  <a:pt x="445" y="412"/>
                </a:lnTo>
                <a:lnTo>
                  <a:pt x="445" y="411"/>
                </a:lnTo>
                <a:lnTo>
                  <a:pt x="445" y="410"/>
                </a:lnTo>
                <a:lnTo>
                  <a:pt x="445" y="408"/>
                </a:lnTo>
                <a:lnTo>
                  <a:pt x="446" y="407"/>
                </a:lnTo>
                <a:lnTo>
                  <a:pt x="447" y="406"/>
                </a:lnTo>
                <a:lnTo>
                  <a:pt x="447" y="404"/>
                </a:lnTo>
                <a:lnTo>
                  <a:pt x="447" y="403"/>
                </a:lnTo>
                <a:lnTo>
                  <a:pt x="447" y="400"/>
                </a:lnTo>
                <a:lnTo>
                  <a:pt x="447" y="398"/>
                </a:lnTo>
                <a:lnTo>
                  <a:pt x="448" y="397"/>
                </a:lnTo>
                <a:lnTo>
                  <a:pt x="448" y="396"/>
                </a:lnTo>
                <a:lnTo>
                  <a:pt x="450" y="395"/>
                </a:lnTo>
                <a:lnTo>
                  <a:pt x="451" y="395"/>
                </a:lnTo>
                <a:lnTo>
                  <a:pt x="451" y="393"/>
                </a:lnTo>
                <a:lnTo>
                  <a:pt x="450" y="391"/>
                </a:lnTo>
                <a:lnTo>
                  <a:pt x="450" y="387"/>
                </a:lnTo>
                <a:lnTo>
                  <a:pt x="449" y="386"/>
                </a:lnTo>
                <a:lnTo>
                  <a:pt x="449" y="384"/>
                </a:lnTo>
                <a:lnTo>
                  <a:pt x="448" y="383"/>
                </a:lnTo>
                <a:lnTo>
                  <a:pt x="447" y="382"/>
                </a:lnTo>
                <a:lnTo>
                  <a:pt x="447" y="381"/>
                </a:lnTo>
                <a:lnTo>
                  <a:pt x="447" y="380"/>
                </a:lnTo>
                <a:lnTo>
                  <a:pt x="448" y="378"/>
                </a:lnTo>
                <a:lnTo>
                  <a:pt x="448" y="377"/>
                </a:lnTo>
                <a:lnTo>
                  <a:pt x="449" y="376"/>
                </a:lnTo>
                <a:lnTo>
                  <a:pt x="449" y="375"/>
                </a:lnTo>
                <a:lnTo>
                  <a:pt x="449" y="373"/>
                </a:lnTo>
                <a:lnTo>
                  <a:pt x="450" y="372"/>
                </a:lnTo>
                <a:lnTo>
                  <a:pt x="450" y="371"/>
                </a:lnTo>
                <a:lnTo>
                  <a:pt x="451" y="370"/>
                </a:lnTo>
                <a:lnTo>
                  <a:pt x="451" y="369"/>
                </a:lnTo>
                <a:lnTo>
                  <a:pt x="450" y="368"/>
                </a:lnTo>
                <a:lnTo>
                  <a:pt x="448" y="365"/>
                </a:lnTo>
                <a:lnTo>
                  <a:pt x="447" y="364"/>
                </a:lnTo>
                <a:lnTo>
                  <a:pt x="448" y="362"/>
                </a:lnTo>
                <a:lnTo>
                  <a:pt x="447" y="361"/>
                </a:lnTo>
                <a:lnTo>
                  <a:pt x="446" y="360"/>
                </a:lnTo>
                <a:lnTo>
                  <a:pt x="445" y="359"/>
                </a:lnTo>
                <a:lnTo>
                  <a:pt x="446" y="359"/>
                </a:lnTo>
                <a:lnTo>
                  <a:pt x="447" y="358"/>
                </a:lnTo>
                <a:lnTo>
                  <a:pt x="448" y="357"/>
                </a:lnTo>
                <a:lnTo>
                  <a:pt x="448" y="356"/>
                </a:lnTo>
                <a:lnTo>
                  <a:pt x="446" y="356"/>
                </a:lnTo>
                <a:lnTo>
                  <a:pt x="445" y="356"/>
                </a:lnTo>
                <a:lnTo>
                  <a:pt x="444" y="356"/>
                </a:lnTo>
                <a:lnTo>
                  <a:pt x="443" y="355"/>
                </a:lnTo>
                <a:lnTo>
                  <a:pt x="443" y="354"/>
                </a:lnTo>
                <a:lnTo>
                  <a:pt x="443" y="353"/>
                </a:lnTo>
                <a:lnTo>
                  <a:pt x="442" y="352"/>
                </a:lnTo>
                <a:lnTo>
                  <a:pt x="441" y="351"/>
                </a:lnTo>
                <a:lnTo>
                  <a:pt x="440" y="351"/>
                </a:lnTo>
                <a:lnTo>
                  <a:pt x="439" y="351"/>
                </a:lnTo>
                <a:lnTo>
                  <a:pt x="438" y="350"/>
                </a:lnTo>
                <a:lnTo>
                  <a:pt x="437" y="349"/>
                </a:lnTo>
                <a:lnTo>
                  <a:pt x="436" y="349"/>
                </a:lnTo>
                <a:lnTo>
                  <a:pt x="437" y="345"/>
                </a:lnTo>
                <a:lnTo>
                  <a:pt x="436" y="344"/>
                </a:lnTo>
                <a:lnTo>
                  <a:pt x="435" y="343"/>
                </a:lnTo>
                <a:lnTo>
                  <a:pt x="435" y="342"/>
                </a:lnTo>
                <a:lnTo>
                  <a:pt x="434" y="342"/>
                </a:lnTo>
                <a:lnTo>
                  <a:pt x="432" y="341"/>
                </a:lnTo>
                <a:lnTo>
                  <a:pt x="431" y="341"/>
                </a:lnTo>
                <a:lnTo>
                  <a:pt x="432" y="340"/>
                </a:lnTo>
                <a:lnTo>
                  <a:pt x="433" y="338"/>
                </a:lnTo>
                <a:lnTo>
                  <a:pt x="432" y="337"/>
                </a:lnTo>
                <a:lnTo>
                  <a:pt x="431" y="336"/>
                </a:lnTo>
                <a:lnTo>
                  <a:pt x="430" y="336"/>
                </a:lnTo>
                <a:lnTo>
                  <a:pt x="430" y="335"/>
                </a:lnTo>
                <a:lnTo>
                  <a:pt x="429" y="335"/>
                </a:lnTo>
                <a:lnTo>
                  <a:pt x="427" y="333"/>
                </a:lnTo>
                <a:lnTo>
                  <a:pt x="427" y="332"/>
                </a:lnTo>
                <a:lnTo>
                  <a:pt x="426" y="332"/>
                </a:lnTo>
                <a:lnTo>
                  <a:pt x="426" y="331"/>
                </a:lnTo>
                <a:lnTo>
                  <a:pt x="425" y="331"/>
                </a:lnTo>
                <a:lnTo>
                  <a:pt x="426" y="330"/>
                </a:lnTo>
                <a:lnTo>
                  <a:pt x="426" y="329"/>
                </a:lnTo>
                <a:lnTo>
                  <a:pt x="427" y="328"/>
                </a:lnTo>
                <a:lnTo>
                  <a:pt x="428" y="328"/>
                </a:lnTo>
                <a:lnTo>
                  <a:pt x="427" y="327"/>
                </a:lnTo>
                <a:lnTo>
                  <a:pt x="428" y="326"/>
                </a:lnTo>
                <a:lnTo>
                  <a:pt x="429" y="325"/>
                </a:lnTo>
                <a:lnTo>
                  <a:pt x="430" y="324"/>
                </a:lnTo>
                <a:lnTo>
                  <a:pt x="430" y="323"/>
                </a:lnTo>
                <a:lnTo>
                  <a:pt x="430" y="322"/>
                </a:lnTo>
                <a:lnTo>
                  <a:pt x="431" y="321"/>
                </a:lnTo>
                <a:lnTo>
                  <a:pt x="431" y="320"/>
                </a:lnTo>
                <a:lnTo>
                  <a:pt x="432" y="319"/>
                </a:lnTo>
                <a:lnTo>
                  <a:pt x="431" y="319"/>
                </a:lnTo>
                <a:lnTo>
                  <a:pt x="431" y="318"/>
                </a:lnTo>
                <a:lnTo>
                  <a:pt x="430" y="317"/>
                </a:lnTo>
                <a:lnTo>
                  <a:pt x="429" y="318"/>
                </a:lnTo>
                <a:lnTo>
                  <a:pt x="429" y="316"/>
                </a:lnTo>
                <a:lnTo>
                  <a:pt x="428" y="316"/>
                </a:lnTo>
                <a:lnTo>
                  <a:pt x="427" y="315"/>
                </a:lnTo>
                <a:lnTo>
                  <a:pt x="428" y="314"/>
                </a:lnTo>
                <a:lnTo>
                  <a:pt x="428" y="313"/>
                </a:lnTo>
                <a:lnTo>
                  <a:pt x="428" y="312"/>
                </a:lnTo>
                <a:lnTo>
                  <a:pt x="428" y="311"/>
                </a:lnTo>
                <a:lnTo>
                  <a:pt x="427" y="310"/>
                </a:lnTo>
                <a:lnTo>
                  <a:pt x="427" y="309"/>
                </a:lnTo>
                <a:lnTo>
                  <a:pt x="426" y="309"/>
                </a:lnTo>
                <a:lnTo>
                  <a:pt x="426" y="308"/>
                </a:lnTo>
                <a:lnTo>
                  <a:pt x="426" y="307"/>
                </a:lnTo>
                <a:lnTo>
                  <a:pt x="427" y="306"/>
                </a:lnTo>
                <a:lnTo>
                  <a:pt x="426" y="306"/>
                </a:lnTo>
                <a:lnTo>
                  <a:pt x="425" y="305"/>
                </a:lnTo>
                <a:lnTo>
                  <a:pt x="424" y="305"/>
                </a:lnTo>
                <a:lnTo>
                  <a:pt x="423" y="305"/>
                </a:lnTo>
                <a:lnTo>
                  <a:pt x="423" y="304"/>
                </a:lnTo>
                <a:lnTo>
                  <a:pt x="423" y="303"/>
                </a:lnTo>
                <a:lnTo>
                  <a:pt x="422" y="303"/>
                </a:lnTo>
                <a:lnTo>
                  <a:pt x="421" y="302"/>
                </a:lnTo>
                <a:lnTo>
                  <a:pt x="420" y="302"/>
                </a:lnTo>
                <a:lnTo>
                  <a:pt x="419" y="302"/>
                </a:lnTo>
                <a:lnTo>
                  <a:pt x="418" y="302"/>
                </a:lnTo>
                <a:lnTo>
                  <a:pt x="418" y="301"/>
                </a:lnTo>
                <a:lnTo>
                  <a:pt x="417" y="301"/>
                </a:lnTo>
                <a:lnTo>
                  <a:pt x="416" y="301"/>
                </a:lnTo>
                <a:lnTo>
                  <a:pt x="415" y="301"/>
                </a:lnTo>
                <a:lnTo>
                  <a:pt x="414" y="300"/>
                </a:lnTo>
                <a:lnTo>
                  <a:pt x="413" y="300"/>
                </a:lnTo>
                <a:lnTo>
                  <a:pt x="413" y="299"/>
                </a:lnTo>
                <a:lnTo>
                  <a:pt x="412" y="298"/>
                </a:lnTo>
                <a:lnTo>
                  <a:pt x="411" y="298"/>
                </a:lnTo>
                <a:lnTo>
                  <a:pt x="411" y="297"/>
                </a:lnTo>
                <a:lnTo>
                  <a:pt x="410" y="296"/>
                </a:lnTo>
                <a:lnTo>
                  <a:pt x="409" y="296"/>
                </a:lnTo>
                <a:lnTo>
                  <a:pt x="409" y="295"/>
                </a:lnTo>
                <a:lnTo>
                  <a:pt x="408" y="295"/>
                </a:lnTo>
                <a:lnTo>
                  <a:pt x="407" y="295"/>
                </a:lnTo>
                <a:lnTo>
                  <a:pt x="407" y="294"/>
                </a:lnTo>
                <a:lnTo>
                  <a:pt x="405" y="294"/>
                </a:lnTo>
                <a:lnTo>
                  <a:pt x="404" y="293"/>
                </a:lnTo>
                <a:lnTo>
                  <a:pt x="403" y="293"/>
                </a:lnTo>
                <a:lnTo>
                  <a:pt x="402" y="291"/>
                </a:lnTo>
                <a:lnTo>
                  <a:pt x="401" y="290"/>
                </a:lnTo>
                <a:lnTo>
                  <a:pt x="400" y="290"/>
                </a:lnTo>
                <a:lnTo>
                  <a:pt x="399" y="290"/>
                </a:lnTo>
                <a:lnTo>
                  <a:pt x="398" y="290"/>
                </a:lnTo>
                <a:lnTo>
                  <a:pt x="397" y="290"/>
                </a:lnTo>
                <a:lnTo>
                  <a:pt x="396" y="290"/>
                </a:lnTo>
                <a:lnTo>
                  <a:pt x="395" y="290"/>
                </a:lnTo>
                <a:lnTo>
                  <a:pt x="394" y="290"/>
                </a:lnTo>
                <a:lnTo>
                  <a:pt x="394" y="289"/>
                </a:lnTo>
                <a:lnTo>
                  <a:pt x="393" y="289"/>
                </a:lnTo>
                <a:lnTo>
                  <a:pt x="391" y="287"/>
                </a:lnTo>
                <a:lnTo>
                  <a:pt x="391" y="286"/>
                </a:lnTo>
                <a:lnTo>
                  <a:pt x="390" y="286"/>
                </a:lnTo>
                <a:lnTo>
                  <a:pt x="389" y="285"/>
                </a:lnTo>
                <a:lnTo>
                  <a:pt x="388" y="284"/>
                </a:lnTo>
                <a:lnTo>
                  <a:pt x="387" y="283"/>
                </a:lnTo>
                <a:lnTo>
                  <a:pt x="386" y="281"/>
                </a:lnTo>
                <a:lnTo>
                  <a:pt x="385" y="281"/>
                </a:lnTo>
                <a:lnTo>
                  <a:pt x="384" y="279"/>
                </a:lnTo>
                <a:lnTo>
                  <a:pt x="384" y="278"/>
                </a:lnTo>
                <a:lnTo>
                  <a:pt x="382" y="277"/>
                </a:lnTo>
                <a:lnTo>
                  <a:pt x="381" y="276"/>
                </a:lnTo>
                <a:lnTo>
                  <a:pt x="380" y="276"/>
                </a:lnTo>
                <a:lnTo>
                  <a:pt x="380" y="275"/>
                </a:lnTo>
                <a:lnTo>
                  <a:pt x="379" y="275"/>
                </a:lnTo>
                <a:lnTo>
                  <a:pt x="378" y="274"/>
                </a:lnTo>
                <a:lnTo>
                  <a:pt x="378" y="271"/>
                </a:lnTo>
                <a:lnTo>
                  <a:pt x="379" y="270"/>
                </a:lnTo>
                <a:lnTo>
                  <a:pt x="380" y="268"/>
                </a:lnTo>
                <a:lnTo>
                  <a:pt x="380" y="266"/>
                </a:lnTo>
                <a:lnTo>
                  <a:pt x="379" y="266"/>
                </a:lnTo>
                <a:lnTo>
                  <a:pt x="379" y="258"/>
                </a:lnTo>
                <a:lnTo>
                  <a:pt x="379" y="257"/>
                </a:lnTo>
                <a:lnTo>
                  <a:pt x="379" y="248"/>
                </a:lnTo>
                <a:lnTo>
                  <a:pt x="378" y="196"/>
                </a:lnTo>
                <a:lnTo>
                  <a:pt x="379" y="196"/>
                </a:lnTo>
                <a:lnTo>
                  <a:pt x="380" y="196"/>
                </a:lnTo>
                <a:lnTo>
                  <a:pt x="381" y="198"/>
                </a:lnTo>
                <a:lnTo>
                  <a:pt x="383" y="198"/>
                </a:lnTo>
                <a:lnTo>
                  <a:pt x="383" y="197"/>
                </a:lnTo>
                <a:lnTo>
                  <a:pt x="384" y="196"/>
                </a:lnTo>
                <a:lnTo>
                  <a:pt x="383" y="195"/>
                </a:lnTo>
                <a:lnTo>
                  <a:pt x="384" y="195"/>
                </a:lnTo>
                <a:lnTo>
                  <a:pt x="386" y="195"/>
                </a:lnTo>
                <a:lnTo>
                  <a:pt x="387" y="195"/>
                </a:lnTo>
                <a:lnTo>
                  <a:pt x="388" y="196"/>
                </a:lnTo>
                <a:lnTo>
                  <a:pt x="389" y="196"/>
                </a:lnTo>
                <a:lnTo>
                  <a:pt x="391" y="195"/>
                </a:lnTo>
                <a:lnTo>
                  <a:pt x="392" y="193"/>
                </a:lnTo>
                <a:lnTo>
                  <a:pt x="393" y="193"/>
                </a:lnTo>
                <a:lnTo>
                  <a:pt x="394" y="193"/>
                </a:lnTo>
                <a:lnTo>
                  <a:pt x="395" y="194"/>
                </a:lnTo>
                <a:lnTo>
                  <a:pt x="397" y="193"/>
                </a:lnTo>
                <a:lnTo>
                  <a:pt x="398" y="193"/>
                </a:lnTo>
                <a:lnTo>
                  <a:pt x="399" y="192"/>
                </a:lnTo>
                <a:lnTo>
                  <a:pt x="401" y="193"/>
                </a:lnTo>
                <a:lnTo>
                  <a:pt x="401" y="192"/>
                </a:lnTo>
                <a:lnTo>
                  <a:pt x="402" y="192"/>
                </a:lnTo>
                <a:lnTo>
                  <a:pt x="403" y="193"/>
                </a:lnTo>
                <a:lnTo>
                  <a:pt x="404" y="194"/>
                </a:lnTo>
                <a:lnTo>
                  <a:pt x="404" y="193"/>
                </a:lnTo>
                <a:lnTo>
                  <a:pt x="405" y="192"/>
                </a:lnTo>
                <a:lnTo>
                  <a:pt x="406" y="191"/>
                </a:lnTo>
                <a:lnTo>
                  <a:pt x="407" y="190"/>
                </a:lnTo>
                <a:lnTo>
                  <a:pt x="408" y="190"/>
                </a:lnTo>
                <a:lnTo>
                  <a:pt x="410" y="188"/>
                </a:lnTo>
                <a:lnTo>
                  <a:pt x="411" y="189"/>
                </a:lnTo>
                <a:lnTo>
                  <a:pt x="412" y="189"/>
                </a:lnTo>
                <a:lnTo>
                  <a:pt x="413" y="188"/>
                </a:lnTo>
                <a:lnTo>
                  <a:pt x="413" y="186"/>
                </a:lnTo>
                <a:lnTo>
                  <a:pt x="414" y="185"/>
                </a:lnTo>
                <a:lnTo>
                  <a:pt x="415" y="185"/>
                </a:lnTo>
                <a:lnTo>
                  <a:pt x="416" y="185"/>
                </a:lnTo>
                <a:lnTo>
                  <a:pt x="416" y="183"/>
                </a:lnTo>
                <a:lnTo>
                  <a:pt x="417" y="183"/>
                </a:lnTo>
                <a:lnTo>
                  <a:pt x="419" y="183"/>
                </a:lnTo>
                <a:lnTo>
                  <a:pt x="420" y="183"/>
                </a:lnTo>
                <a:lnTo>
                  <a:pt x="421" y="184"/>
                </a:lnTo>
                <a:lnTo>
                  <a:pt x="422" y="186"/>
                </a:lnTo>
                <a:lnTo>
                  <a:pt x="423" y="186"/>
                </a:lnTo>
                <a:lnTo>
                  <a:pt x="424" y="187"/>
                </a:lnTo>
                <a:lnTo>
                  <a:pt x="425" y="187"/>
                </a:lnTo>
                <a:lnTo>
                  <a:pt x="425" y="186"/>
                </a:lnTo>
                <a:lnTo>
                  <a:pt x="426" y="186"/>
                </a:lnTo>
                <a:lnTo>
                  <a:pt x="427" y="185"/>
                </a:lnTo>
                <a:lnTo>
                  <a:pt x="427" y="184"/>
                </a:lnTo>
                <a:lnTo>
                  <a:pt x="428" y="183"/>
                </a:lnTo>
                <a:lnTo>
                  <a:pt x="430" y="182"/>
                </a:lnTo>
                <a:lnTo>
                  <a:pt x="430" y="181"/>
                </a:lnTo>
                <a:lnTo>
                  <a:pt x="432" y="181"/>
                </a:lnTo>
                <a:lnTo>
                  <a:pt x="433" y="181"/>
                </a:lnTo>
                <a:lnTo>
                  <a:pt x="433" y="180"/>
                </a:lnTo>
                <a:lnTo>
                  <a:pt x="433" y="179"/>
                </a:lnTo>
                <a:lnTo>
                  <a:pt x="434" y="178"/>
                </a:lnTo>
                <a:lnTo>
                  <a:pt x="435" y="178"/>
                </a:lnTo>
                <a:lnTo>
                  <a:pt x="436" y="177"/>
                </a:lnTo>
                <a:lnTo>
                  <a:pt x="437" y="176"/>
                </a:lnTo>
                <a:lnTo>
                  <a:pt x="439" y="175"/>
                </a:lnTo>
                <a:lnTo>
                  <a:pt x="440" y="175"/>
                </a:lnTo>
                <a:lnTo>
                  <a:pt x="441" y="176"/>
                </a:lnTo>
                <a:lnTo>
                  <a:pt x="441" y="177"/>
                </a:lnTo>
                <a:lnTo>
                  <a:pt x="442" y="177"/>
                </a:lnTo>
                <a:lnTo>
                  <a:pt x="443" y="178"/>
                </a:lnTo>
                <a:lnTo>
                  <a:pt x="444" y="179"/>
                </a:lnTo>
                <a:lnTo>
                  <a:pt x="445" y="180"/>
                </a:lnTo>
                <a:lnTo>
                  <a:pt x="446" y="181"/>
                </a:lnTo>
                <a:lnTo>
                  <a:pt x="447" y="183"/>
                </a:lnTo>
                <a:lnTo>
                  <a:pt x="449" y="185"/>
                </a:lnTo>
                <a:lnTo>
                  <a:pt x="451" y="186"/>
                </a:lnTo>
                <a:lnTo>
                  <a:pt x="452" y="187"/>
                </a:lnTo>
                <a:lnTo>
                  <a:pt x="453" y="187"/>
                </a:lnTo>
                <a:lnTo>
                  <a:pt x="454" y="186"/>
                </a:lnTo>
                <a:lnTo>
                  <a:pt x="454" y="185"/>
                </a:lnTo>
                <a:lnTo>
                  <a:pt x="456" y="185"/>
                </a:lnTo>
                <a:lnTo>
                  <a:pt x="457" y="185"/>
                </a:lnTo>
                <a:lnTo>
                  <a:pt x="458" y="183"/>
                </a:lnTo>
                <a:lnTo>
                  <a:pt x="460" y="184"/>
                </a:lnTo>
                <a:lnTo>
                  <a:pt x="459" y="185"/>
                </a:lnTo>
                <a:lnTo>
                  <a:pt x="460" y="186"/>
                </a:lnTo>
                <a:lnTo>
                  <a:pt x="459" y="187"/>
                </a:lnTo>
                <a:lnTo>
                  <a:pt x="459" y="188"/>
                </a:lnTo>
                <a:lnTo>
                  <a:pt x="460" y="188"/>
                </a:lnTo>
                <a:lnTo>
                  <a:pt x="461" y="188"/>
                </a:lnTo>
                <a:lnTo>
                  <a:pt x="462" y="187"/>
                </a:lnTo>
                <a:lnTo>
                  <a:pt x="463" y="188"/>
                </a:lnTo>
                <a:lnTo>
                  <a:pt x="464" y="187"/>
                </a:lnTo>
                <a:lnTo>
                  <a:pt x="465" y="188"/>
                </a:lnTo>
                <a:lnTo>
                  <a:pt x="468" y="187"/>
                </a:lnTo>
                <a:lnTo>
                  <a:pt x="469" y="187"/>
                </a:lnTo>
                <a:lnTo>
                  <a:pt x="469" y="186"/>
                </a:lnTo>
                <a:lnTo>
                  <a:pt x="469" y="185"/>
                </a:lnTo>
                <a:lnTo>
                  <a:pt x="469" y="184"/>
                </a:lnTo>
                <a:lnTo>
                  <a:pt x="470" y="183"/>
                </a:lnTo>
                <a:lnTo>
                  <a:pt x="471" y="182"/>
                </a:lnTo>
                <a:lnTo>
                  <a:pt x="472" y="183"/>
                </a:lnTo>
                <a:lnTo>
                  <a:pt x="474" y="183"/>
                </a:lnTo>
                <a:lnTo>
                  <a:pt x="475" y="183"/>
                </a:lnTo>
                <a:lnTo>
                  <a:pt x="476" y="183"/>
                </a:lnTo>
                <a:lnTo>
                  <a:pt x="477" y="184"/>
                </a:lnTo>
                <a:lnTo>
                  <a:pt x="478" y="184"/>
                </a:lnTo>
                <a:lnTo>
                  <a:pt x="478" y="182"/>
                </a:lnTo>
                <a:lnTo>
                  <a:pt x="478" y="181"/>
                </a:lnTo>
                <a:lnTo>
                  <a:pt x="477" y="180"/>
                </a:lnTo>
                <a:lnTo>
                  <a:pt x="475" y="177"/>
                </a:lnTo>
                <a:lnTo>
                  <a:pt x="474" y="176"/>
                </a:lnTo>
                <a:lnTo>
                  <a:pt x="473" y="176"/>
                </a:lnTo>
                <a:lnTo>
                  <a:pt x="471" y="175"/>
                </a:lnTo>
                <a:lnTo>
                  <a:pt x="470" y="174"/>
                </a:lnTo>
                <a:lnTo>
                  <a:pt x="470" y="172"/>
                </a:lnTo>
                <a:lnTo>
                  <a:pt x="471" y="172"/>
                </a:lnTo>
                <a:lnTo>
                  <a:pt x="472" y="171"/>
                </a:lnTo>
                <a:lnTo>
                  <a:pt x="473" y="171"/>
                </a:lnTo>
                <a:lnTo>
                  <a:pt x="474" y="171"/>
                </a:lnTo>
                <a:lnTo>
                  <a:pt x="475" y="169"/>
                </a:lnTo>
                <a:lnTo>
                  <a:pt x="475" y="168"/>
                </a:lnTo>
                <a:lnTo>
                  <a:pt x="474" y="167"/>
                </a:lnTo>
                <a:lnTo>
                  <a:pt x="474" y="166"/>
                </a:lnTo>
                <a:lnTo>
                  <a:pt x="473" y="165"/>
                </a:lnTo>
                <a:lnTo>
                  <a:pt x="473" y="164"/>
                </a:lnTo>
                <a:lnTo>
                  <a:pt x="473" y="163"/>
                </a:lnTo>
                <a:lnTo>
                  <a:pt x="473" y="162"/>
                </a:lnTo>
                <a:lnTo>
                  <a:pt x="474" y="161"/>
                </a:lnTo>
                <a:lnTo>
                  <a:pt x="475" y="161"/>
                </a:lnTo>
                <a:lnTo>
                  <a:pt x="476" y="160"/>
                </a:lnTo>
                <a:lnTo>
                  <a:pt x="476" y="159"/>
                </a:lnTo>
                <a:lnTo>
                  <a:pt x="475" y="158"/>
                </a:lnTo>
                <a:lnTo>
                  <a:pt x="474" y="158"/>
                </a:lnTo>
                <a:lnTo>
                  <a:pt x="473" y="157"/>
                </a:lnTo>
                <a:lnTo>
                  <a:pt x="472" y="156"/>
                </a:lnTo>
                <a:lnTo>
                  <a:pt x="470" y="156"/>
                </a:lnTo>
                <a:lnTo>
                  <a:pt x="470" y="155"/>
                </a:lnTo>
                <a:lnTo>
                  <a:pt x="470" y="154"/>
                </a:lnTo>
                <a:lnTo>
                  <a:pt x="470" y="153"/>
                </a:lnTo>
                <a:lnTo>
                  <a:pt x="470" y="152"/>
                </a:lnTo>
                <a:lnTo>
                  <a:pt x="472" y="152"/>
                </a:lnTo>
                <a:lnTo>
                  <a:pt x="473" y="152"/>
                </a:lnTo>
                <a:lnTo>
                  <a:pt x="471" y="150"/>
                </a:lnTo>
                <a:lnTo>
                  <a:pt x="470" y="150"/>
                </a:lnTo>
                <a:lnTo>
                  <a:pt x="468" y="149"/>
                </a:lnTo>
                <a:lnTo>
                  <a:pt x="467" y="148"/>
                </a:lnTo>
                <a:lnTo>
                  <a:pt x="466" y="148"/>
                </a:lnTo>
                <a:lnTo>
                  <a:pt x="468" y="146"/>
                </a:lnTo>
                <a:lnTo>
                  <a:pt x="468" y="145"/>
                </a:lnTo>
                <a:lnTo>
                  <a:pt x="467" y="144"/>
                </a:lnTo>
                <a:lnTo>
                  <a:pt x="466" y="143"/>
                </a:lnTo>
                <a:lnTo>
                  <a:pt x="464" y="142"/>
                </a:lnTo>
                <a:lnTo>
                  <a:pt x="463" y="141"/>
                </a:lnTo>
                <a:lnTo>
                  <a:pt x="461" y="140"/>
                </a:lnTo>
                <a:lnTo>
                  <a:pt x="460" y="140"/>
                </a:lnTo>
                <a:lnTo>
                  <a:pt x="459" y="140"/>
                </a:lnTo>
                <a:lnTo>
                  <a:pt x="458" y="139"/>
                </a:lnTo>
                <a:lnTo>
                  <a:pt x="457" y="139"/>
                </a:lnTo>
                <a:lnTo>
                  <a:pt x="457" y="138"/>
                </a:lnTo>
                <a:lnTo>
                  <a:pt x="455" y="137"/>
                </a:lnTo>
                <a:lnTo>
                  <a:pt x="454" y="137"/>
                </a:lnTo>
                <a:lnTo>
                  <a:pt x="452" y="137"/>
                </a:lnTo>
                <a:lnTo>
                  <a:pt x="451" y="138"/>
                </a:lnTo>
                <a:lnTo>
                  <a:pt x="450" y="137"/>
                </a:lnTo>
                <a:lnTo>
                  <a:pt x="449" y="137"/>
                </a:lnTo>
                <a:lnTo>
                  <a:pt x="448" y="138"/>
                </a:lnTo>
                <a:lnTo>
                  <a:pt x="447" y="139"/>
                </a:lnTo>
                <a:lnTo>
                  <a:pt x="446" y="141"/>
                </a:lnTo>
                <a:lnTo>
                  <a:pt x="445" y="142"/>
                </a:lnTo>
                <a:lnTo>
                  <a:pt x="443" y="141"/>
                </a:lnTo>
                <a:lnTo>
                  <a:pt x="443" y="140"/>
                </a:lnTo>
                <a:lnTo>
                  <a:pt x="443" y="139"/>
                </a:lnTo>
                <a:lnTo>
                  <a:pt x="442" y="139"/>
                </a:lnTo>
                <a:lnTo>
                  <a:pt x="441" y="139"/>
                </a:lnTo>
                <a:lnTo>
                  <a:pt x="439" y="138"/>
                </a:lnTo>
                <a:lnTo>
                  <a:pt x="438" y="138"/>
                </a:lnTo>
                <a:lnTo>
                  <a:pt x="437" y="138"/>
                </a:lnTo>
                <a:lnTo>
                  <a:pt x="435" y="139"/>
                </a:lnTo>
                <a:lnTo>
                  <a:pt x="434" y="139"/>
                </a:lnTo>
                <a:lnTo>
                  <a:pt x="433" y="140"/>
                </a:lnTo>
                <a:lnTo>
                  <a:pt x="432" y="139"/>
                </a:lnTo>
                <a:lnTo>
                  <a:pt x="430" y="139"/>
                </a:lnTo>
                <a:lnTo>
                  <a:pt x="429" y="140"/>
                </a:lnTo>
                <a:lnTo>
                  <a:pt x="427" y="139"/>
                </a:lnTo>
                <a:lnTo>
                  <a:pt x="426" y="138"/>
                </a:lnTo>
                <a:lnTo>
                  <a:pt x="425" y="137"/>
                </a:lnTo>
                <a:lnTo>
                  <a:pt x="423" y="137"/>
                </a:lnTo>
                <a:lnTo>
                  <a:pt x="422" y="138"/>
                </a:lnTo>
                <a:lnTo>
                  <a:pt x="420" y="138"/>
                </a:lnTo>
                <a:lnTo>
                  <a:pt x="419" y="139"/>
                </a:lnTo>
                <a:lnTo>
                  <a:pt x="418" y="139"/>
                </a:lnTo>
                <a:lnTo>
                  <a:pt x="416" y="141"/>
                </a:lnTo>
                <a:lnTo>
                  <a:pt x="415" y="140"/>
                </a:lnTo>
                <a:lnTo>
                  <a:pt x="414" y="140"/>
                </a:lnTo>
                <a:lnTo>
                  <a:pt x="413" y="139"/>
                </a:lnTo>
                <a:lnTo>
                  <a:pt x="414" y="137"/>
                </a:lnTo>
                <a:lnTo>
                  <a:pt x="413" y="135"/>
                </a:lnTo>
                <a:lnTo>
                  <a:pt x="412" y="136"/>
                </a:lnTo>
                <a:lnTo>
                  <a:pt x="411" y="137"/>
                </a:lnTo>
                <a:lnTo>
                  <a:pt x="410" y="136"/>
                </a:lnTo>
                <a:lnTo>
                  <a:pt x="409" y="136"/>
                </a:lnTo>
                <a:lnTo>
                  <a:pt x="407" y="137"/>
                </a:lnTo>
                <a:lnTo>
                  <a:pt x="405" y="138"/>
                </a:lnTo>
                <a:lnTo>
                  <a:pt x="404" y="140"/>
                </a:lnTo>
                <a:lnTo>
                  <a:pt x="404" y="141"/>
                </a:lnTo>
                <a:lnTo>
                  <a:pt x="403" y="142"/>
                </a:lnTo>
                <a:lnTo>
                  <a:pt x="401" y="142"/>
                </a:lnTo>
                <a:lnTo>
                  <a:pt x="400" y="141"/>
                </a:lnTo>
                <a:lnTo>
                  <a:pt x="399" y="140"/>
                </a:lnTo>
                <a:lnTo>
                  <a:pt x="398" y="97"/>
                </a:lnTo>
                <a:lnTo>
                  <a:pt x="398" y="74"/>
                </a:lnTo>
                <a:lnTo>
                  <a:pt x="400" y="74"/>
                </a:lnTo>
                <a:lnTo>
                  <a:pt x="400" y="75"/>
                </a:lnTo>
                <a:lnTo>
                  <a:pt x="401" y="76"/>
                </a:lnTo>
                <a:lnTo>
                  <a:pt x="402" y="75"/>
                </a:lnTo>
                <a:lnTo>
                  <a:pt x="404" y="75"/>
                </a:lnTo>
                <a:lnTo>
                  <a:pt x="405" y="74"/>
                </a:lnTo>
                <a:lnTo>
                  <a:pt x="405" y="73"/>
                </a:lnTo>
                <a:lnTo>
                  <a:pt x="406" y="73"/>
                </a:lnTo>
                <a:lnTo>
                  <a:pt x="408" y="72"/>
                </a:lnTo>
                <a:lnTo>
                  <a:pt x="409" y="71"/>
                </a:lnTo>
                <a:lnTo>
                  <a:pt x="411" y="71"/>
                </a:lnTo>
                <a:lnTo>
                  <a:pt x="412" y="71"/>
                </a:lnTo>
                <a:lnTo>
                  <a:pt x="412" y="70"/>
                </a:lnTo>
                <a:lnTo>
                  <a:pt x="414" y="71"/>
                </a:lnTo>
                <a:lnTo>
                  <a:pt x="416" y="71"/>
                </a:lnTo>
                <a:lnTo>
                  <a:pt x="416" y="72"/>
                </a:lnTo>
                <a:lnTo>
                  <a:pt x="417" y="71"/>
                </a:lnTo>
                <a:lnTo>
                  <a:pt x="418" y="71"/>
                </a:lnTo>
                <a:lnTo>
                  <a:pt x="420" y="71"/>
                </a:lnTo>
                <a:lnTo>
                  <a:pt x="421" y="71"/>
                </a:lnTo>
                <a:lnTo>
                  <a:pt x="421" y="70"/>
                </a:lnTo>
                <a:lnTo>
                  <a:pt x="422" y="70"/>
                </a:lnTo>
                <a:lnTo>
                  <a:pt x="424" y="68"/>
                </a:lnTo>
                <a:lnTo>
                  <a:pt x="426" y="68"/>
                </a:lnTo>
                <a:lnTo>
                  <a:pt x="427" y="67"/>
                </a:lnTo>
                <a:lnTo>
                  <a:pt x="428" y="67"/>
                </a:lnTo>
                <a:lnTo>
                  <a:pt x="429" y="66"/>
                </a:lnTo>
                <a:lnTo>
                  <a:pt x="430" y="65"/>
                </a:lnTo>
                <a:lnTo>
                  <a:pt x="433" y="66"/>
                </a:lnTo>
                <a:lnTo>
                  <a:pt x="434" y="67"/>
                </a:lnTo>
                <a:lnTo>
                  <a:pt x="435" y="67"/>
                </a:lnTo>
                <a:lnTo>
                  <a:pt x="436" y="68"/>
                </a:lnTo>
                <a:lnTo>
                  <a:pt x="437" y="67"/>
                </a:lnTo>
                <a:lnTo>
                  <a:pt x="437" y="68"/>
                </a:lnTo>
                <a:lnTo>
                  <a:pt x="438" y="68"/>
                </a:lnTo>
                <a:lnTo>
                  <a:pt x="438" y="67"/>
                </a:lnTo>
                <a:lnTo>
                  <a:pt x="439" y="68"/>
                </a:lnTo>
                <a:lnTo>
                  <a:pt x="440" y="68"/>
                </a:lnTo>
                <a:lnTo>
                  <a:pt x="441" y="68"/>
                </a:lnTo>
                <a:lnTo>
                  <a:pt x="443" y="68"/>
                </a:lnTo>
                <a:lnTo>
                  <a:pt x="444" y="69"/>
                </a:lnTo>
                <a:lnTo>
                  <a:pt x="445" y="69"/>
                </a:lnTo>
                <a:lnTo>
                  <a:pt x="446" y="70"/>
                </a:lnTo>
                <a:lnTo>
                  <a:pt x="447" y="71"/>
                </a:lnTo>
                <a:lnTo>
                  <a:pt x="447" y="72"/>
                </a:lnTo>
                <a:lnTo>
                  <a:pt x="448" y="71"/>
                </a:lnTo>
                <a:lnTo>
                  <a:pt x="470" y="70"/>
                </a:lnTo>
                <a:lnTo>
                  <a:pt x="489" y="69"/>
                </a:lnTo>
                <a:lnTo>
                  <a:pt x="580" y="66"/>
                </a:lnTo>
                <a:lnTo>
                  <a:pt x="580" y="65"/>
                </a:lnTo>
                <a:lnTo>
                  <a:pt x="580" y="64"/>
                </a:lnTo>
                <a:lnTo>
                  <a:pt x="578" y="63"/>
                </a:lnTo>
                <a:lnTo>
                  <a:pt x="579" y="62"/>
                </a:lnTo>
                <a:lnTo>
                  <a:pt x="578" y="61"/>
                </a:lnTo>
                <a:lnTo>
                  <a:pt x="577" y="60"/>
                </a:lnTo>
                <a:lnTo>
                  <a:pt x="575" y="60"/>
                </a:lnTo>
                <a:lnTo>
                  <a:pt x="575" y="61"/>
                </a:lnTo>
                <a:lnTo>
                  <a:pt x="574" y="62"/>
                </a:lnTo>
                <a:lnTo>
                  <a:pt x="572" y="62"/>
                </a:lnTo>
                <a:lnTo>
                  <a:pt x="571" y="61"/>
                </a:lnTo>
                <a:lnTo>
                  <a:pt x="571" y="59"/>
                </a:lnTo>
                <a:lnTo>
                  <a:pt x="571" y="58"/>
                </a:lnTo>
                <a:lnTo>
                  <a:pt x="572" y="57"/>
                </a:lnTo>
                <a:lnTo>
                  <a:pt x="572" y="56"/>
                </a:lnTo>
                <a:lnTo>
                  <a:pt x="571" y="56"/>
                </a:lnTo>
                <a:lnTo>
                  <a:pt x="568" y="56"/>
                </a:lnTo>
                <a:lnTo>
                  <a:pt x="568" y="54"/>
                </a:lnTo>
                <a:lnTo>
                  <a:pt x="569" y="54"/>
                </a:lnTo>
                <a:lnTo>
                  <a:pt x="569" y="53"/>
                </a:lnTo>
                <a:lnTo>
                  <a:pt x="570" y="51"/>
                </a:lnTo>
                <a:lnTo>
                  <a:pt x="571" y="46"/>
                </a:lnTo>
                <a:lnTo>
                  <a:pt x="572" y="44"/>
                </a:lnTo>
                <a:lnTo>
                  <a:pt x="573" y="44"/>
                </a:lnTo>
                <a:lnTo>
                  <a:pt x="574" y="43"/>
                </a:lnTo>
                <a:lnTo>
                  <a:pt x="575" y="42"/>
                </a:lnTo>
                <a:lnTo>
                  <a:pt x="576" y="42"/>
                </a:lnTo>
                <a:lnTo>
                  <a:pt x="577" y="41"/>
                </a:lnTo>
                <a:lnTo>
                  <a:pt x="577" y="40"/>
                </a:lnTo>
                <a:lnTo>
                  <a:pt x="579" y="39"/>
                </a:lnTo>
                <a:lnTo>
                  <a:pt x="580" y="40"/>
                </a:lnTo>
                <a:lnTo>
                  <a:pt x="582" y="39"/>
                </a:lnTo>
                <a:lnTo>
                  <a:pt x="583" y="40"/>
                </a:lnTo>
                <a:lnTo>
                  <a:pt x="583" y="41"/>
                </a:lnTo>
                <a:lnTo>
                  <a:pt x="584" y="41"/>
                </a:lnTo>
                <a:lnTo>
                  <a:pt x="585" y="43"/>
                </a:lnTo>
                <a:lnTo>
                  <a:pt x="586" y="44"/>
                </a:lnTo>
                <a:lnTo>
                  <a:pt x="587" y="47"/>
                </a:lnTo>
                <a:lnTo>
                  <a:pt x="588" y="48"/>
                </a:lnTo>
                <a:lnTo>
                  <a:pt x="589" y="48"/>
                </a:lnTo>
                <a:lnTo>
                  <a:pt x="590" y="48"/>
                </a:lnTo>
                <a:lnTo>
                  <a:pt x="592" y="48"/>
                </a:lnTo>
                <a:lnTo>
                  <a:pt x="594" y="49"/>
                </a:lnTo>
                <a:lnTo>
                  <a:pt x="597" y="52"/>
                </a:lnTo>
                <a:lnTo>
                  <a:pt x="600" y="54"/>
                </a:lnTo>
                <a:lnTo>
                  <a:pt x="601" y="55"/>
                </a:lnTo>
                <a:lnTo>
                  <a:pt x="604" y="55"/>
                </a:lnTo>
                <a:lnTo>
                  <a:pt x="605" y="54"/>
                </a:lnTo>
                <a:lnTo>
                  <a:pt x="605" y="53"/>
                </a:lnTo>
                <a:lnTo>
                  <a:pt x="606" y="52"/>
                </a:lnTo>
                <a:lnTo>
                  <a:pt x="607" y="52"/>
                </a:lnTo>
                <a:lnTo>
                  <a:pt x="607" y="51"/>
                </a:lnTo>
                <a:lnTo>
                  <a:pt x="607" y="49"/>
                </a:lnTo>
                <a:lnTo>
                  <a:pt x="606" y="47"/>
                </a:lnTo>
                <a:lnTo>
                  <a:pt x="608" y="47"/>
                </a:lnTo>
                <a:lnTo>
                  <a:pt x="610" y="47"/>
                </a:lnTo>
                <a:lnTo>
                  <a:pt x="612" y="45"/>
                </a:lnTo>
                <a:lnTo>
                  <a:pt x="613" y="44"/>
                </a:lnTo>
                <a:lnTo>
                  <a:pt x="615" y="42"/>
                </a:lnTo>
                <a:lnTo>
                  <a:pt x="615" y="41"/>
                </a:lnTo>
                <a:lnTo>
                  <a:pt x="617" y="40"/>
                </a:lnTo>
                <a:lnTo>
                  <a:pt x="618" y="38"/>
                </a:lnTo>
                <a:lnTo>
                  <a:pt x="619" y="37"/>
                </a:lnTo>
                <a:lnTo>
                  <a:pt x="621" y="33"/>
                </a:lnTo>
                <a:lnTo>
                  <a:pt x="622" y="32"/>
                </a:lnTo>
                <a:lnTo>
                  <a:pt x="624" y="32"/>
                </a:lnTo>
                <a:lnTo>
                  <a:pt x="627" y="33"/>
                </a:lnTo>
                <a:lnTo>
                  <a:pt x="630" y="34"/>
                </a:lnTo>
                <a:lnTo>
                  <a:pt x="633" y="34"/>
                </a:lnTo>
                <a:lnTo>
                  <a:pt x="636" y="34"/>
                </a:lnTo>
                <a:lnTo>
                  <a:pt x="638" y="33"/>
                </a:lnTo>
                <a:lnTo>
                  <a:pt x="639" y="32"/>
                </a:lnTo>
                <a:lnTo>
                  <a:pt x="640" y="30"/>
                </a:lnTo>
                <a:lnTo>
                  <a:pt x="642" y="27"/>
                </a:lnTo>
                <a:lnTo>
                  <a:pt x="643" y="25"/>
                </a:lnTo>
                <a:lnTo>
                  <a:pt x="645" y="24"/>
                </a:lnTo>
                <a:lnTo>
                  <a:pt x="645" y="23"/>
                </a:lnTo>
                <a:lnTo>
                  <a:pt x="645" y="21"/>
                </a:lnTo>
                <a:lnTo>
                  <a:pt x="647" y="19"/>
                </a:lnTo>
                <a:lnTo>
                  <a:pt x="649" y="18"/>
                </a:lnTo>
                <a:lnTo>
                  <a:pt x="651" y="17"/>
                </a:lnTo>
                <a:lnTo>
                  <a:pt x="653" y="15"/>
                </a:lnTo>
                <a:lnTo>
                  <a:pt x="655" y="14"/>
                </a:lnTo>
                <a:lnTo>
                  <a:pt x="656" y="13"/>
                </a:lnTo>
                <a:lnTo>
                  <a:pt x="657" y="12"/>
                </a:lnTo>
                <a:lnTo>
                  <a:pt x="657" y="11"/>
                </a:lnTo>
                <a:lnTo>
                  <a:pt x="658" y="10"/>
                </a:lnTo>
                <a:lnTo>
                  <a:pt x="661" y="9"/>
                </a:lnTo>
                <a:lnTo>
                  <a:pt x="663" y="9"/>
                </a:lnTo>
                <a:lnTo>
                  <a:pt x="665" y="11"/>
                </a:lnTo>
                <a:lnTo>
                  <a:pt x="668" y="13"/>
                </a:lnTo>
                <a:lnTo>
                  <a:pt x="668" y="15"/>
                </a:lnTo>
                <a:lnTo>
                  <a:pt x="668" y="19"/>
                </a:lnTo>
                <a:lnTo>
                  <a:pt x="669" y="23"/>
                </a:lnTo>
                <a:lnTo>
                  <a:pt x="669" y="24"/>
                </a:lnTo>
                <a:lnTo>
                  <a:pt x="669" y="27"/>
                </a:lnTo>
                <a:lnTo>
                  <a:pt x="669" y="28"/>
                </a:lnTo>
                <a:lnTo>
                  <a:pt x="670" y="31"/>
                </a:lnTo>
                <a:lnTo>
                  <a:pt x="671" y="35"/>
                </a:lnTo>
                <a:lnTo>
                  <a:pt x="672" y="38"/>
                </a:lnTo>
                <a:lnTo>
                  <a:pt x="673" y="42"/>
                </a:lnTo>
                <a:lnTo>
                  <a:pt x="674" y="45"/>
                </a:lnTo>
                <a:lnTo>
                  <a:pt x="674" y="46"/>
                </a:lnTo>
                <a:lnTo>
                  <a:pt x="675" y="48"/>
                </a:lnTo>
                <a:lnTo>
                  <a:pt x="677" y="48"/>
                </a:lnTo>
                <a:lnTo>
                  <a:pt x="679" y="49"/>
                </a:lnTo>
                <a:lnTo>
                  <a:pt x="680" y="49"/>
                </a:lnTo>
                <a:lnTo>
                  <a:pt x="683" y="49"/>
                </a:lnTo>
                <a:lnTo>
                  <a:pt x="686" y="49"/>
                </a:lnTo>
                <a:lnTo>
                  <a:pt x="688" y="50"/>
                </a:lnTo>
                <a:lnTo>
                  <a:pt x="690" y="52"/>
                </a:lnTo>
                <a:lnTo>
                  <a:pt x="692" y="55"/>
                </a:lnTo>
                <a:lnTo>
                  <a:pt x="693" y="58"/>
                </a:lnTo>
                <a:lnTo>
                  <a:pt x="695" y="62"/>
                </a:lnTo>
                <a:lnTo>
                  <a:pt x="694" y="64"/>
                </a:lnTo>
                <a:lnTo>
                  <a:pt x="695" y="67"/>
                </a:lnTo>
                <a:lnTo>
                  <a:pt x="696" y="70"/>
                </a:lnTo>
                <a:lnTo>
                  <a:pt x="697" y="71"/>
                </a:lnTo>
                <a:lnTo>
                  <a:pt x="697" y="75"/>
                </a:lnTo>
                <a:lnTo>
                  <a:pt x="697" y="77"/>
                </a:lnTo>
                <a:lnTo>
                  <a:pt x="697" y="81"/>
                </a:lnTo>
                <a:lnTo>
                  <a:pt x="697" y="86"/>
                </a:lnTo>
                <a:lnTo>
                  <a:pt x="698" y="89"/>
                </a:lnTo>
                <a:lnTo>
                  <a:pt x="698" y="92"/>
                </a:lnTo>
                <a:lnTo>
                  <a:pt x="697" y="96"/>
                </a:lnTo>
                <a:lnTo>
                  <a:pt x="697" y="100"/>
                </a:lnTo>
                <a:lnTo>
                  <a:pt x="696" y="104"/>
                </a:lnTo>
                <a:lnTo>
                  <a:pt x="696" y="108"/>
                </a:lnTo>
                <a:lnTo>
                  <a:pt x="697" y="111"/>
                </a:lnTo>
                <a:lnTo>
                  <a:pt x="696" y="114"/>
                </a:lnTo>
                <a:lnTo>
                  <a:pt x="697" y="117"/>
                </a:lnTo>
                <a:lnTo>
                  <a:pt x="697" y="119"/>
                </a:lnTo>
                <a:lnTo>
                  <a:pt x="696" y="121"/>
                </a:lnTo>
                <a:lnTo>
                  <a:pt x="721" y="113"/>
                </a:lnTo>
                <a:lnTo>
                  <a:pt x="749" y="136"/>
                </a:lnTo>
                <a:lnTo>
                  <a:pt x="780" y="161"/>
                </a:lnTo>
                <a:lnTo>
                  <a:pt x="791" y="158"/>
                </a:lnTo>
                <a:lnTo>
                  <a:pt x="792" y="158"/>
                </a:lnTo>
                <a:lnTo>
                  <a:pt x="794" y="158"/>
                </a:lnTo>
                <a:lnTo>
                  <a:pt x="794" y="159"/>
                </a:lnTo>
                <a:lnTo>
                  <a:pt x="796" y="161"/>
                </a:lnTo>
                <a:lnTo>
                  <a:pt x="797" y="162"/>
                </a:lnTo>
                <a:lnTo>
                  <a:pt x="798" y="162"/>
                </a:lnTo>
                <a:lnTo>
                  <a:pt x="799" y="161"/>
                </a:lnTo>
                <a:lnTo>
                  <a:pt x="800" y="161"/>
                </a:lnTo>
                <a:lnTo>
                  <a:pt x="801" y="161"/>
                </a:lnTo>
                <a:lnTo>
                  <a:pt x="802" y="159"/>
                </a:lnTo>
                <a:lnTo>
                  <a:pt x="803" y="159"/>
                </a:lnTo>
                <a:lnTo>
                  <a:pt x="805" y="160"/>
                </a:lnTo>
                <a:lnTo>
                  <a:pt x="806" y="159"/>
                </a:lnTo>
                <a:lnTo>
                  <a:pt x="806" y="158"/>
                </a:lnTo>
                <a:lnTo>
                  <a:pt x="806" y="157"/>
                </a:lnTo>
                <a:lnTo>
                  <a:pt x="806" y="156"/>
                </a:lnTo>
                <a:lnTo>
                  <a:pt x="807" y="155"/>
                </a:lnTo>
                <a:lnTo>
                  <a:pt x="808" y="155"/>
                </a:lnTo>
                <a:lnTo>
                  <a:pt x="810" y="154"/>
                </a:lnTo>
                <a:lnTo>
                  <a:pt x="812" y="156"/>
                </a:lnTo>
                <a:lnTo>
                  <a:pt x="814" y="155"/>
                </a:lnTo>
                <a:lnTo>
                  <a:pt x="815" y="155"/>
                </a:lnTo>
                <a:lnTo>
                  <a:pt x="816" y="155"/>
                </a:lnTo>
                <a:lnTo>
                  <a:pt x="817" y="154"/>
                </a:lnTo>
                <a:lnTo>
                  <a:pt x="817" y="155"/>
                </a:lnTo>
                <a:lnTo>
                  <a:pt x="818" y="154"/>
                </a:lnTo>
                <a:lnTo>
                  <a:pt x="818" y="153"/>
                </a:lnTo>
                <a:lnTo>
                  <a:pt x="819" y="151"/>
                </a:lnTo>
                <a:lnTo>
                  <a:pt x="820" y="150"/>
                </a:lnTo>
                <a:lnTo>
                  <a:pt x="821" y="149"/>
                </a:lnTo>
                <a:lnTo>
                  <a:pt x="821" y="148"/>
                </a:lnTo>
                <a:lnTo>
                  <a:pt x="821" y="147"/>
                </a:lnTo>
                <a:lnTo>
                  <a:pt x="822" y="146"/>
                </a:lnTo>
                <a:lnTo>
                  <a:pt x="823" y="146"/>
                </a:lnTo>
                <a:lnTo>
                  <a:pt x="824" y="146"/>
                </a:lnTo>
                <a:lnTo>
                  <a:pt x="825" y="147"/>
                </a:lnTo>
                <a:lnTo>
                  <a:pt x="825" y="145"/>
                </a:lnTo>
                <a:lnTo>
                  <a:pt x="827" y="144"/>
                </a:lnTo>
                <a:lnTo>
                  <a:pt x="827" y="143"/>
                </a:lnTo>
                <a:lnTo>
                  <a:pt x="828" y="142"/>
                </a:lnTo>
                <a:lnTo>
                  <a:pt x="827" y="141"/>
                </a:lnTo>
                <a:lnTo>
                  <a:pt x="829" y="141"/>
                </a:lnTo>
                <a:lnTo>
                  <a:pt x="831" y="141"/>
                </a:lnTo>
                <a:lnTo>
                  <a:pt x="832" y="140"/>
                </a:lnTo>
                <a:lnTo>
                  <a:pt x="833" y="140"/>
                </a:lnTo>
                <a:lnTo>
                  <a:pt x="834" y="139"/>
                </a:lnTo>
                <a:lnTo>
                  <a:pt x="835" y="139"/>
                </a:lnTo>
                <a:lnTo>
                  <a:pt x="836" y="139"/>
                </a:lnTo>
                <a:lnTo>
                  <a:pt x="837" y="138"/>
                </a:lnTo>
                <a:lnTo>
                  <a:pt x="838" y="138"/>
                </a:lnTo>
                <a:lnTo>
                  <a:pt x="839" y="138"/>
                </a:lnTo>
                <a:lnTo>
                  <a:pt x="839" y="137"/>
                </a:lnTo>
                <a:lnTo>
                  <a:pt x="840" y="136"/>
                </a:lnTo>
                <a:lnTo>
                  <a:pt x="841" y="136"/>
                </a:lnTo>
                <a:lnTo>
                  <a:pt x="842" y="134"/>
                </a:lnTo>
                <a:lnTo>
                  <a:pt x="843" y="134"/>
                </a:lnTo>
                <a:lnTo>
                  <a:pt x="844" y="134"/>
                </a:lnTo>
                <a:lnTo>
                  <a:pt x="845" y="134"/>
                </a:lnTo>
                <a:lnTo>
                  <a:pt x="846" y="134"/>
                </a:lnTo>
                <a:lnTo>
                  <a:pt x="847" y="133"/>
                </a:lnTo>
                <a:lnTo>
                  <a:pt x="848" y="134"/>
                </a:lnTo>
                <a:lnTo>
                  <a:pt x="848" y="135"/>
                </a:lnTo>
                <a:lnTo>
                  <a:pt x="849" y="135"/>
                </a:lnTo>
                <a:lnTo>
                  <a:pt x="849" y="134"/>
                </a:lnTo>
                <a:lnTo>
                  <a:pt x="850" y="133"/>
                </a:lnTo>
                <a:lnTo>
                  <a:pt x="852" y="132"/>
                </a:lnTo>
                <a:lnTo>
                  <a:pt x="852" y="133"/>
                </a:lnTo>
                <a:lnTo>
                  <a:pt x="853" y="134"/>
                </a:lnTo>
                <a:lnTo>
                  <a:pt x="854" y="135"/>
                </a:lnTo>
                <a:lnTo>
                  <a:pt x="854" y="133"/>
                </a:lnTo>
                <a:lnTo>
                  <a:pt x="855" y="133"/>
                </a:lnTo>
                <a:lnTo>
                  <a:pt x="856" y="132"/>
                </a:lnTo>
                <a:lnTo>
                  <a:pt x="857" y="133"/>
                </a:lnTo>
                <a:lnTo>
                  <a:pt x="858" y="133"/>
                </a:lnTo>
                <a:lnTo>
                  <a:pt x="859" y="133"/>
                </a:lnTo>
                <a:lnTo>
                  <a:pt x="860" y="135"/>
                </a:lnTo>
                <a:lnTo>
                  <a:pt x="861" y="134"/>
                </a:lnTo>
                <a:lnTo>
                  <a:pt x="862" y="134"/>
                </a:lnTo>
                <a:lnTo>
                  <a:pt x="861" y="135"/>
                </a:lnTo>
                <a:lnTo>
                  <a:pt x="862" y="136"/>
                </a:lnTo>
                <a:lnTo>
                  <a:pt x="864" y="136"/>
                </a:lnTo>
                <a:lnTo>
                  <a:pt x="864" y="137"/>
                </a:lnTo>
                <a:lnTo>
                  <a:pt x="865" y="138"/>
                </a:lnTo>
                <a:lnTo>
                  <a:pt x="864" y="139"/>
                </a:lnTo>
                <a:lnTo>
                  <a:pt x="865" y="140"/>
                </a:lnTo>
                <a:lnTo>
                  <a:pt x="866" y="141"/>
                </a:lnTo>
                <a:lnTo>
                  <a:pt x="867" y="142"/>
                </a:lnTo>
                <a:lnTo>
                  <a:pt x="867" y="143"/>
                </a:lnTo>
                <a:lnTo>
                  <a:pt x="867" y="144"/>
                </a:lnTo>
                <a:lnTo>
                  <a:pt x="867" y="145"/>
                </a:lnTo>
                <a:lnTo>
                  <a:pt x="868" y="145"/>
                </a:lnTo>
                <a:lnTo>
                  <a:pt x="869" y="145"/>
                </a:lnTo>
                <a:lnTo>
                  <a:pt x="868" y="147"/>
                </a:lnTo>
                <a:lnTo>
                  <a:pt x="868" y="149"/>
                </a:lnTo>
                <a:lnTo>
                  <a:pt x="868" y="150"/>
                </a:lnTo>
                <a:lnTo>
                  <a:pt x="867" y="150"/>
                </a:lnTo>
                <a:lnTo>
                  <a:pt x="866" y="150"/>
                </a:lnTo>
                <a:lnTo>
                  <a:pt x="865" y="151"/>
                </a:lnTo>
                <a:lnTo>
                  <a:pt x="866" y="151"/>
                </a:lnTo>
                <a:lnTo>
                  <a:pt x="865" y="154"/>
                </a:lnTo>
                <a:lnTo>
                  <a:pt x="864" y="154"/>
                </a:lnTo>
                <a:lnTo>
                  <a:pt x="864" y="155"/>
                </a:lnTo>
                <a:lnTo>
                  <a:pt x="864" y="156"/>
                </a:lnTo>
                <a:lnTo>
                  <a:pt x="863" y="157"/>
                </a:lnTo>
                <a:lnTo>
                  <a:pt x="862" y="157"/>
                </a:lnTo>
                <a:lnTo>
                  <a:pt x="861" y="157"/>
                </a:lnTo>
                <a:lnTo>
                  <a:pt x="860" y="158"/>
                </a:lnTo>
                <a:lnTo>
                  <a:pt x="860" y="159"/>
                </a:lnTo>
                <a:lnTo>
                  <a:pt x="860" y="160"/>
                </a:lnTo>
                <a:lnTo>
                  <a:pt x="859" y="161"/>
                </a:lnTo>
                <a:lnTo>
                  <a:pt x="858" y="162"/>
                </a:lnTo>
                <a:lnTo>
                  <a:pt x="859" y="163"/>
                </a:lnTo>
                <a:lnTo>
                  <a:pt x="860" y="163"/>
                </a:lnTo>
                <a:lnTo>
                  <a:pt x="861" y="165"/>
                </a:lnTo>
                <a:lnTo>
                  <a:pt x="861" y="166"/>
                </a:lnTo>
                <a:lnTo>
                  <a:pt x="861" y="167"/>
                </a:lnTo>
                <a:lnTo>
                  <a:pt x="862" y="168"/>
                </a:lnTo>
                <a:lnTo>
                  <a:pt x="863" y="169"/>
                </a:lnTo>
                <a:lnTo>
                  <a:pt x="864" y="170"/>
                </a:lnTo>
                <a:lnTo>
                  <a:pt x="865" y="169"/>
                </a:lnTo>
                <a:lnTo>
                  <a:pt x="865" y="168"/>
                </a:lnTo>
                <a:lnTo>
                  <a:pt x="866" y="168"/>
                </a:lnTo>
                <a:lnTo>
                  <a:pt x="867" y="168"/>
                </a:lnTo>
                <a:lnTo>
                  <a:pt x="868" y="167"/>
                </a:lnTo>
                <a:lnTo>
                  <a:pt x="869" y="167"/>
                </a:lnTo>
                <a:lnTo>
                  <a:pt x="870" y="167"/>
                </a:lnTo>
                <a:lnTo>
                  <a:pt x="870" y="166"/>
                </a:lnTo>
                <a:lnTo>
                  <a:pt x="871" y="166"/>
                </a:lnTo>
                <a:lnTo>
                  <a:pt x="873" y="166"/>
                </a:lnTo>
                <a:lnTo>
                  <a:pt x="874" y="165"/>
                </a:lnTo>
                <a:lnTo>
                  <a:pt x="875" y="164"/>
                </a:lnTo>
                <a:lnTo>
                  <a:pt x="876" y="164"/>
                </a:lnTo>
                <a:lnTo>
                  <a:pt x="876" y="163"/>
                </a:lnTo>
                <a:lnTo>
                  <a:pt x="877" y="161"/>
                </a:lnTo>
                <a:lnTo>
                  <a:pt x="878" y="160"/>
                </a:lnTo>
                <a:lnTo>
                  <a:pt x="877" y="159"/>
                </a:lnTo>
                <a:lnTo>
                  <a:pt x="878" y="158"/>
                </a:lnTo>
                <a:lnTo>
                  <a:pt x="879" y="159"/>
                </a:lnTo>
                <a:lnTo>
                  <a:pt x="880" y="158"/>
                </a:lnTo>
                <a:lnTo>
                  <a:pt x="879" y="157"/>
                </a:lnTo>
                <a:lnTo>
                  <a:pt x="880" y="156"/>
                </a:lnTo>
                <a:lnTo>
                  <a:pt x="879" y="156"/>
                </a:lnTo>
                <a:lnTo>
                  <a:pt x="879" y="155"/>
                </a:lnTo>
                <a:lnTo>
                  <a:pt x="879" y="154"/>
                </a:lnTo>
                <a:lnTo>
                  <a:pt x="878" y="153"/>
                </a:lnTo>
                <a:lnTo>
                  <a:pt x="878" y="152"/>
                </a:lnTo>
                <a:lnTo>
                  <a:pt x="879" y="152"/>
                </a:lnTo>
                <a:lnTo>
                  <a:pt x="879" y="151"/>
                </a:lnTo>
                <a:lnTo>
                  <a:pt x="880" y="149"/>
                </a:lnTo>
                <a:lnTo>
                  <a:pt x="881" y="149"/>
                </a:lnTo>
                <a:lnTo>
                  <a:pt x="881" y="148"/>
                </a:lnTo>
                <a:lnTo>
                  <a:pt x="882" y="147"/>
                </a:lnTo>
                <a:lnTo>
                  <a:pt x="883" y="147"/>
                </a:lnTo>
                <a:lnTo>
                  <a:pt x="884" y="146"/>
                </a:lnTo>
                <a:lnTo>
                  <a:pt x="884" y="145"/>
                </a:lnTo>
                <a:lnTo>
                  <a:pt x="885" y="144"/>
                </a:lnTo>
                <a:lnTo>
                  <a:pt x="885" y="143"/>
                </a:lnTo>
                <a:lnTo>
                  <a:pt x="886" y="142"/>
                </a:lnTo>
                <a:lnTo>
                  <a:pt x="887" y="140"/>
                </a:lnTo>
                <a:lnTo>
                  <a:pt x="889" y="139"/>
                </a:lnTo>
                <a:lnTo>
                  <a:pt x="892" y="139"/>
                </a:lnTo>
                <a:lnTo>
                  <a:pt x="893" y="138"/>
                </a:lnTo>
                <a:lnTo>
                  <a:pt x="894" y="140"/>
                </a:lnTo>
                <a:lnTo>
                  <a:pt x="893" y="140"/>
                </a:lnTo>
                <a:lnTo>
                  <a:pt x="894" y="141"/>
                </a:lnTo>
                <a:lnTo>
                  <a:pt x="894" y="140"/>
                </a:lnTo>
                <a:lnTo>
                  <a:pt x="895" y="141"/>
                </a:lnTo>
                <a:lnTo>
                  <a:pt x="896" y="141"/>
                </a:lnTo>
                <a:lnTo>
                  <a:pt x="897" y="140"/>
                </a:lnTo>
                <a:lnTo>
                  <a:pt x="898" y="140"/>
                </a:lnTo>
                <a:lnTo>
                  <a:pt x="900" y="140"/>
                </a:lnTo>
                <a:lnTo>
                  <a:pt x="900" y="141"/>
                </a:lnTo>
                <a:lnTo>
                  <a:pt x="900" y="142"/>
                </a:lnTo>
                <a:lnTo>
                  <a:pt x="901" y="142"/>
                </a:lnTo>
                <a:lnTo>
                  <a:pt x="902" y="141"/>
                </a:lnTo>
                <a:lnTo>
                  <a:pt x="903" y="139"/>
                </a:lnTo>
                <a:lnTo>
                  <a:pt x="904" y="139"/>
                </a:lnTo>
                <a:lnTo>
                  <a:pt x="904" y="137"/>
                </a:lnTo>
                <a:lnTo>
                  <a:pt x="904" y="135"/>
                </a:lnTo>
                <a:lnTo>
                  <a:pt x="905" y="135"/>
                </a:lnTo>
                <a:lnTo>
                  <a:pt x="905" y="134"/>
                </a:lnTo>
                <a:lnTo>
                  <a:pt x="906" y="132"/>
                </a:lnTo>
                <a:lnTo>
                  <a:pt x="906" y="131"/>
                </a:lnTo>
                <a:lnTo>
                  <a:pt x="905" y="131"/>
                </a:lnTo>
                <a:lnTo>
                  <a:pt x="904" y="131"/>
                </a:lnTo>
                <a:lnTo>
                  <a:pt x="904" y="130"/>
                </a:lnTo>
                <a:lnTo>
                  <a:pt x="905" y="129"/>
                </a:lnTo>
                <a:lnTo>
                  <a:pt x="905" y="128"/>
                </a:lnTo>
                <a:lnTo>
                  <a:pt x="905" y="127"/>
                </a:lnTo>
                <a:lnTo>
                  <a:pt x="905" y="124"/>
                </a:lnTo>
                <a:lnTo>
                  <a:pt x="905" y="123"/>
                </a:lnTo>
                <a:lnTo>
                  <a:pt x="906" y="122"/>
                </a:lnTo>
                <a:lnTo>
                  <a:pt x="906" y="121"/>
                </a:lnTo>
                <a:lnTo>
                  <a:pt x="906" y="120"/>
                </a:lnTo>
                <a:lnTo>
                  <a:pt x="905" y="119"/>
                </a:lnTo>
                <a:lnTo>
                  <a:pt x="907" y="119"/>
                </a:lnTo>
                <a:lnTo>
                  <a:pt x="908" y="119"/>
                </a:lnTo>
                <a:lnTo>
                  <a:pt x="909" y="118"/>
                </a:lnTo>
                <a:lnTo>
                  <a:pt x="909" y="117"/>
                </a:lnTo>
                <a:lnTo>
                  <a:pt x="910" y="116"/>
                </a:lnTo>
                <a:lnTo>
                  <a:pt x="911" y="116"/>
                </a:lnTo>
                <a:lnTo>
                  <a:pt x="912" y="117"/>
                </a:lnTo>
                <a:lnTo>
                  <a:pt x="914" y="117"/>
                </a:lnTo>
                <a:lnTo>
                  <a:pt x="914" y="116"/>
                </a:lnTo>
                <a:lnTo>
                  <a:pt x="915" y="118"/>
                </a:lnTo>
                <a:lnTo>
                  <a:pt x="915" y="119"/>
                </a:lnTo>
                <a:lnTo>
                  <a:pt x="915" y="120"/>
                </a:lnTo>
                <a:lnTo>
                  <a:pt x="916" y="120"/>
                </a:lnTo>
                <a:lnTo>
                  <a:pt x="917" y="120"/>
                </a:lnTo>
                <a:lnTo>
                  <a:pt x="920" y="120"/>
                </a:lnTo>
                <a:lnTo>
                  <a:pt x="920" y="119"/>
                </a:lnTo>
                <a:lnTo>
                  <a:pt x="921" y="119"/>
                </a:lnTo>
                <a:lnTo>
                  <a:pt x="923" y="116"/>
                </a:lnTo>
                <a:lnTo>
                  <a:pt x="925" y="114"/>
                </a:lnTo>
                <a:lnTo>
                  <a:pt x="926" y="112"/>
                </a:lnTo>
                <a:lnTo>
                  <a:pt x="926" y="111"/>
                </a:lnTo>
                <a:lnTo>
                  <a:pt x="925" y="109"/>
                </a:lnTo>
                <a:lnTo>
                  <a:pt x="926" y="108"/>
                </a:lnTo>
                <a:lnTo>
                  <a:pt x="927" y="108"/>
                </a:lnTo>
                <a:lnTo>
                  <a:pt x="928" y="108"/>
                </a:lnTo>
                <a:lnTo>
                  <a:pt x="928" y="109"/>
                </a:lnTo>
                <a:lnTo>
                  <a:pt x="929" y="110"/>
                </a:lnTo>
                <a:lnTo>
                  <a:pt x="930" y="109"/>
                </a:lnTo>
                <a:lnTo>
                  <a:pt x="931" y="109"/>
                </a:lnTo>
                <a:lnTo>
                  <a:pt x="931" y="108"/>
                </a:lnTo>
                <a:lnTo>
                  <a:pt x="931" y="107"/>
                </a:lnTo>
                <a:lnTo>
                  <a:pt x="932" y="107"/>
                </a:lnTo>
                <a:lnTo>
                  <a:pt x="932" y="106"/>
                </a:lnTo>
                <a:lnTo>
                  <a:pt x="933" y="105"/>
                </a:lnTo>
                <a:lnTo>
                  <a:pt x="934" y="106"/>
                </a:lnTo>
                <a:lnTo>
                  <a:pt x="934" y="107"/>
                </a:lnTo>
                <a:lnTo>
                  <a:pt x="934" y="108"/>
                </a:lnTo>
                <a:lnTo>
                  <a:pt x="935" y="108"/>
                </a:lnTo>
                <a:lnTo>
                  <a:pt x="936" y="107"/>
                </a:lnTo>
                <a:lnTo>
                  <a:pt x="938" y="104"/>
                </a:lnTo>
                <a:lnTo>
                  <a:pt x="937" y="104"/>
                </a:lnTo>
                <a:lnTo>
                  <a:pt x="938" y="103"/>
                </a:lnTo>
                <a:lnTo>
                  <a:pt x="939" y="102"/>
                </a:lnTo>
                <a:lnTo>
                  <a:pt x="940" y="102"/>
                </a:lnTo>
                <a:lnTo>
                  <a:pt x="941" y="101"/>
                </a:lnTo>
                <a:lnTo>
                  <a:pt x="941" y="100"/>
                </a:lnTo>
                <a:lnTo>
                  <a:pt x="942" y="99"/>
                </a:lnTo>
                <a:lnTo>
                  <a:pt x="943" y="99"/>
                </a:lnTo>
                <a:lnTo>
                  <a:pt x="945" y="102"/>
                </a:lnTo>
                <a:lnTo>
                  <a:pt x="944" y="102"/>
                </a:lnTo>
                <a:lnTo>
                  <a:pt x="944" y="104"/>
                </a:lnTo>
                <a:lnTo>
                  <a:pt x="946" y="105"/>
                </a:lnTo>
                <a:lnTo>
                  <a:pt x="946" y="106"/>
                </a:lnTo>
                <a:lnTo>
                  <a:pt x="947" y="107"/>
                </a:lnTo>
                <a:lnTo>
                  <a:pt x="948" y="108"/>
                </a:lnTo>
                <a:lnTo>
                  <a:pt x="949" y="108"/>
                </a:lnTo>
                <a:lnTo>
                  <a:pt x="950" y="107"/>
                </a:lnTo>
                <a:lnTo>
                  <a:pt x="951" y="107"/>
                </a:lnTo>
                <a:lnTo>
                  <a:pt x="952" y="106"/>
                </a:lnTo>
                <a:lnTo>
                  <a:pt x="953" y="105"/>
                </a:lnTo>
                <a:lnTo>
                  <a:pt x="953" y="103"/>
                </a:lnTo>
                <a:lnTo>
                  <a:pt x="954" y="102"/>
                </a:lnTo>
                <a:lnTo>
                  <a:pt x="954" y="101"/>
                </a:lnTo>
                <a:lnTo>
                  <a:pt x="956" y="102"/>
                </a:lnTo>
                <a:lnTo>
                  <a:pt x="957" y="101"/>
                </a:lnTo>
                <a:lnTo>
                  <a:pt x="958" y="101"/>
                </a:lnTo>
                <a:lnTo>
                  <a:pt x="959" y="101"/>
                </a:lnTo>
                <a:lnTo>
                  <a:pt x="959" y="100"/>
                </a:lnTo>
                <a:lnTo>
                  <a:pt x="960" y="99"/>
                </a:lnTo>
                <a:lnTo>
                  <a:pt x="961" y="98"/>
                </a:lnTo>
                <a:lnTo>
                  <a:pt x="962" y="97"/>
                </a:lnTo>
                <a:lnTo>
                  <a:pt x="964" y="96"/>
                </a:lnTo>
                <a:lnTo>
                  <a:pt x="965" y="96"/>
                </a:lnTo>
                <a:lnTo>
                  <a:pt x="966" y="96"/>
                </a:lnTo>
                <a:lnTo>
                  <a:pt x="967" y="95"/>
                </a:lnTo>
                <a:lnTo>
                  <a:pt x="968" y="94"/>
                </a:lnTo>
                <a:lnTo>
                  <a:pt x="967" y="94"/>
                </a:lnTo>
                <a:lnTo>
                  <a:pt x="967" y="93"/>
                </a:lnTo>
                <a:lnTo>
                  <a:pt x="967" y="92"/>
                </a:lnTo>
                <a:lnTo>
                  <a:pt x="968" y="91"/>
                </a:lnTo>
                <a:lnTo>
                  <a:pt x="968" y="90"/>
                </a:lnTo>
                <a:lnTo>
                  <a:pt x="969" y="89"/>
                </a:lnTo>
                <a:lnTo>
                  <a:pt x="969" y="88"/>
                </a:lnTo>
                <a:lnTo>
                  <a:pt x="970" y="87"/>
                </a:lnTo>
                <a:lnTo>
                  <a:pt x="972" y="87"/>
                </a:lnTo>
                <a:lnTo>
                  <a:pt x="973" y="87"/>
                </a:lnTo>
                <a:lnTo>
                  <a:pt x="973" y="86"/>
                </a:lnTo>
                <a:lnTo>
                  <a:pt x="973" y="85"/>
                </a:lnTo>
                <a:lnTo>
                  <a:pt x="974" y="85"/>
                </a:lnTo>
                <a:lnTo>
                  <a:pt x="976" y="85"/>
                </a:lnTo>
                <a:lnTo>
                  <a:pt x="977" y="84"/>
                </a:lnTo>
                <a:lnTo>
                  <a:pt x="978" y="83"/>
                </a:lnTo>
                <a:lnTo>
                  <a:pt x="978" y="82"/>
                </a:lnTo>
                <a:lnTo>
                  <a:pt x="981" y="81"/>
                </a:lnTo>
                <a:lnTo>
                  <a:pt x="982" y="81"/>
                </a:lnTo>
                <a:lnTo>
                  <a:pt x="983" y="81"/>
                </a:lnTo>
                <a:lnTo>
                  <a:pt x="984" y="80"/>
                </a:lnTo>
                <a:lnTo>
                  <a:pt x="984" y="79"/>
                </a:lnTo>
                <a:lnTo>
                  <a:pt x="985" y="79"/>
                </a:lnTo>
                <a:lnTo>
                  <a:pt x="986" y="78"/>
                </a:lnTo>
                <a:lnTo>
                  <a:pt x="986" y="77"/>
                </a:lnTo>
                <a:lnTo>
                  <a:pt x="987" y="76"/>
                </a:lnTo>
                <a:lnTo>
                  <a:pt x="988" y="76"/>
                </a:lnTo>
                <a:lnTo>
                  <a:pt x="989" y="76"/>
                </a:lnTo>
                <a:lnTo>
                  <a:pt x="990" y="76"/>
                </a:lnTo>
                <a:lnTo>
                  <a:pt x="991" y="76"/>
                </a:lnTo>
                <a:lnTo>
                  <a:pt x="992" y="77"/>
                </a:lnTo>
                <a:lnTo>
                  <a:pt x="992" y="78"/>
                </a:lnTo>
                <a:lnTo>
                  <a:pt x="992" y="79"/>
                </a:lnTo>
                <a:lnTo>
                  <a:pt x="991" y="80"/>
                </a:lnTo>
                <a:lnTo>
                  <a:pt x="990" y="81"/>
                </a:lnTo>
                <a:lnTo>
                  <a:pt x="989" y="82"/>
                </a:lnTo>
                <a:lnTo>
                  <a:pt x="989" y="83"/>
                </a:lnTo>
                <a:lnTo>
                  <a:pt x="989" y="84"/>
                </a:lnTo>
                <a:lnTo>
                  <a:pt x="988" y="84"/>
                </a:lnTo>
                <a:lnTo>
                  <a:pt x="988" y="85"/>
                </a:lnTo>
                <a:lnTo>
                  <a:pt x="988" y="86"/>
                </a:lnTo>
                <a:lnTo>
                  <a:pt x="987" y="86"/>
                </a:lnTo>
                <a:lnTo>
                  <a:pt x="987" y="87"/>
                </a:lnTo>
                <a:lnTo>
                  <a:pt x="987" y="88"/>
                </a:lnTo>
                <a:lnTo>
                  <a:pt x="987" y="89"/>
                </a:lnTo>
                <a:lnTo>
                  <a:pt x="987" y="90"/>
                </a:lnTo>
                <a:lnTo>
                  <a:pt x="988" y="90"/>
                </a:lnTo>
                <a:lnTo>
                  <a:pt x="989" y="90"/>
                </a:lnTo>
                <a:lnTo>
                  <a:pt x="991" y="90"/>
                </a:lnTo>
                <a:lnTo>
                  <a:pt x="991" y="91"/>
                </a:lnTo>
                <a:lnTo>
                  <a:pt x="993" y="92"/>
                </a:lnTo>
                <a:lnTo>
                  <a:pt x="994" y="93"/>
                </a:lnTo>
                <a:lnTo>
                  <a:pt x="994" y="92"/>
                </a:lnTo>
                <a:lnTo>
                  <a:pt x="993" y="91"/>
                </a:lnTo>
                <a:lnTo>
                  <a:pt x="994" y="90"/>
                </a:lnTo>
                <a:lnTo>
                  <a:pt x="994" y="89"/>
                </a:lnTo>
                <a:lnTo>
                  <a:pt x="995" y="89"/>
                </a:lnTo>
                <a:lnTo>
                  <a:pt x="995" y="88"/>
                </a:lnTo>
                <a:lnTo>
                  <a:pt x="994" y="87"/>
                </a:lnTo>
                <a:lnTo>
                  <a:pt x="995" y="85"/>
                </a:lnTo>
                <a:lnTo>
                  <a:pt x="996" y="85"/>
                </a:lnTo>
                <a:lnTo>
                  <a:pt x="996" y="84"/>
                </a:lnTo>
                <a:lnTo>
                  <a:pt x="996" y="83"/>
                </a:lnTo>
                <a:lnTo>
                  <a:pt x="997" y="83"/>
                </a:lnTo>
                <a:lnTo>
                  <a:pt x="997" y="82"/>
                </a:lnTo>
                <a:lnTo>
                  <a:pt x="999" y="81"/>
                </a:lnTo>
                <a:lnTo>
                  <a:pt x="1000" y="80"/>
                </a:lnTo>
                <a:lnTo>
                  <a:pt x="1001" y="80"/>
                </a:lnTo>
                <a:lnTo>
                  <a:pt x="1001" y="79"/>
                </a:lnTo>
                <a:lnTo>
                  <a:pt x="1002" y="78"/>
                </a:lnTo>
                <a:lnTo>
                  <a:pt x="1003" y="77"/>
                </a:lnTo>
                <a:lnTo>
                  <a:pt x="1004" y="77"/>
                </a:lnTo>
                <a:lnTo>
                  <a:pt x="1006" y="77"/>
                </a:lnTo>
                <a:lnTo>
                  <a:pt x="1007" y="77"/>
                </a:lnTo>
                <a:lnTo>
                  <a:pt x="1008" y="76"/>
                </a:lnTo>
                <a:lnTo>
                  <a:pt x="1009" y="76"/>
                </a:lnTo>
                <a:lnTo>
                  <a:pt x="1009" y="75"/>
                </a:lnTo>
                <a:lnTo>
                  <a:pt x="1009" y="74"/>
                </a:lnTo>
                <a:lnTo>
                  <a:pt x="1010" y="73"/>
                </a:lnTo>
                <a:lnTo>
                  <a:pt x="1010" y="72"/>
                </a:lnTo>
                <a:lnTo>
                  <a:pt x="1011" y="72"/>
                </a:lnTo>
                <a:lnTo>
                  <a:pt x="1011" y="71"/>
                </a:lnTo>
                <a:lnTo>
                  <a:pt x="1012" y="70"/>
                </a:lnTo>
                <a:lnTo>
                  <a:pt x="1013" y="70"/>
                </a:lnTo>
                <a:lnTo>
                  <a:pt x="1014" y="70"/>
                </a:lnTo>
                <a:lnTo>
                  <a:pt x="1015" y="70"/>
                </a:lnTo>
                <a:lnTo>
                  <a:pt x="1016" y="70"/>
                </a:lnTo>
                <a:lnTo>
                  <a:pt x="1017" y="69"/>
                </a:lnTo>
                <a:lnTo>
                  <a:pt x="1018" y="69"/>
                </a:lnTo>
                <a:lnTo>
                  <a:pt x="1018" y="68"/>
                </a:lnTo>
                <a:lnTo>
                  <a:pt x="1018" y="67"/>
                </a:lnTo>
                <a:lnTo>
                  <a:pt x="1020" y="66"/>
                </a:lnTo>
                <a:lnTo>
                  <a:pt x="1020" y="63"/>
                </a:lnTo>
                <a:lnTo>
                  <a:pt x="1022" y="62"/>
                </a:lnTo>
                <a:lnTo>
                  <a:pt x="1023" y="60"/>
                </a:lnTo>
                <a:lnTo>
                  <a:pt x="1023" y="59"/>
                </a:lnTo>
                <a:lnTo>
                  <a:pt x="1023" y="58"/>
                </a:lnTo>
                <a:lnTo>
                  <a:pt x="1023" y="57"/>
                </a:lnTo>
                <a:lnTo>
                  <a:pt x="1023" y="56"/>
                </a:lnTo>
                <a:lnTo>
                  <a:pt x="1022" y="55"/>
                </a:lnTo>
                <a:lnTo>
                  <a:pt x="1023" y="54"/>
                </a:lnTo>
                <a:lnTo>
                  <a:pt x="1023" y="53"/>
                </a:lnTo>
                <a:lnTo>
                  <a:pt x="1022" y="52"/>
                </a:lnTo>
                <a:lnTo>
                  <a:pt x="1021" y="51"/>
                </a:lnTo>
                <a:lnTo>
                  <a:pt x="1022" y="50"/>
                </a:lnTo>
                <a:lnTo>
                  <a:pt x="1023" y="48"/>
                </a:lnTo>
                <a:lnTo>
                  <a:pt x="1023" y="47"/>
                </a:lnTo>
                <a:lnTo>
                  <a:pt x="1023" y="46"/>
                </a:lnTo>
                <a:lnTo>
                  <a:pt x="1024" y="45"/>
                </a:lnTo>
                <a:lnTo>
                  <a:pt x="1023" y="44"/>
                </a:lnTo>
                <a:lnTo>
                  <a:pt x="1024" y="44"/>
                </a:lnTo>
                <a:lnTo>
                  <a:pt x="1024" y="43"/>
                </a:lnTo>
                <a:lnTo>
                  <a:pt x="1024" y="42"/>
                </a:lnTo>
                <a:lnTo>
                  <a:pt x="1023" y="42"/>
                </a:lnTo>
                <a:lnTo>
                  <a:pt x="1022" y="41"/>
                </a:lnTo>
                <a:lnTo>
                  <a:pt x="1022" y="40"/>
                </a:lnTo>
                <a:lnTo>
                  <a:pt x="1023" y="38"/>
                </a:lnTo>
                <a:lnTo>
                  <a:pt x="1023" y="36"/>
                </a:lnTo>
                <a:lnTo>
                  <a:pt x="1023" y="35"/>
                </a:lnTo>
                <a:lnTo>
                  <a:pt x="1023" y="34"/>
                </a:lnTo>
                <a:lnTo>
                  <a:pt x="1023" y="33"/>
                </a:lnTo>
                <a:lnTo>
                  <a:pt x="1024" y="33"/>
                </a:lnTo>
                <a:lnTo>
                  <a:pt x="1025" y="33"/>
                </a:lnTo>
                <a:lnTo>
                  <a:pt x="1025" y="32"/>
                </a:lnTo>
                <a:lnTo>
                  <a:pt x="1026" y="32"/>
                </a:lnTo>
                <a:lnTo>
                  <a:pt x="1028" y="31"/>
                </a:lnTo>
                <a:lnTo>
                  <a:pt x="1028" y="30"/>
                </a:lnTo>
                <a:lnTo>
                  <a:pt x="1029" y="30"/>
                </a:lnTo>
                <a:lnTo>
                  <a:pt x="1030" y="28"/>
                </a:lnTo>
                <a:lnTo>
                  <a:pt x="1031" y="28"/>
                </a:lnTo>
                <a:lnTo>
                  <a:pt x="1032" y="27"/>
                </a:lnTo>
                <a:lnTo>
                  <a:pt x="1033" y="27"/>
                </a:lnTo>
                <a:lnTo>
                  <a:pt x="1034" y="27"/>
                </a:lnTo>
                <a:lnTo>
                  <a:pt x="1035" y="27"/>
                </a:lnTo>
                <a:lnTo>
                  <a:pt x="1036" y="27"/>
                </a:lnTo>
                <a:lnTo>
                  <a:pt x="1037" y="27"/>
                </a:lnTo>
                <a:lnTo>
                  <a:pt x="1038" y="27"/>
                </a:lnTo>
                <a:lnTo>
                  <a:pt x="1039" y="27"/>
                </a:lnTo>
                <a:lnTo>
                  <a:pt x="1040" y="27"/>
                </a:lnTo>
                <a:lnTo>
                  <a:pt x="1041" y="26"/>
                </a:lnTo>
                <a:lnTo>
                  <a:pt x="1041" y="27"/>
                </a:lnTo>
                <a:lnTo>
                  <a:pt x="1042" y="27"/>
                </a:lnTo>
                <a:lnTo>
                  <a:pt x="1043" y="28"/>
                </a:lnTo>
                <a:lnTo>
                  <a:pt x="1044" y="28"/>
                </a:lnTo>
                <a:lnTo>
                  <a:pt x="1045" y="28"/>
                </a:lnTo>
                <a:lnTo>
                  <a:pt x="1046" y="28"/>
                </a:lnTo>
                <a:lnTo>
                  <a:pt x="1046" y="29"/>
                </a:lnTo>
                <a:lnTo>
                  <a:pt x="1047" y="29"/>
                </a:lnTo>
                <a:lnTo>
                  <a:pt x="1048" y="29"/>
                </a:lnTo>
                <a:lnTo>
                  <a:pt x="1049" y="27"/>
                </a:lnTo>
                <a:lnTo>
                  <a:pt x="1049" y="26"/>
                </a:lnTo>
                <a:lnTo>
                  <a:pt x="1050" y="26"/>
                </a:lnTo>
                <a:lnTo>
                  <a:pt x="1051" y="27"/>
                </a:lnTo>
                <a:lnTo>
                  <a:pt x="1052" y="27"/>
                </a:lnTo>
                <a:lnTo>
                  <a:pt x="1053" y="27"/>
                </a:lnTo>
                <a:lnTo>
                  <a:pt x="1054" y="27"/>
                </a:lnTo>
                <a:lnTo>
                  <a:pt x="1054" y="26"/>
                </a:lnTo>
                <a:lnTo>
                  <a:pt x="1055" y="25"/>
                </a:lnTo>
                <a:lnTo>
                  <a:pt x="1056" y="25"/>
                </a:lnTo>
                <a:lnTo>
                  <a:pt x="1056" y="26"/>
                </a:lnTo>
                <a:lnTo>
                  <a:pt x="1058" y="25"/>
                </a:lnTo>
                <a:lnTo>
                  <a:pt x="1058" y="24"/>
                </a:lnTo>
                <a:lnTo>
                  <a:pt x="1059" y="23"/>
                </a:lnTo>
                <a:lnTo>
                  <a:pt x="1060" y="22"/>
                </a:lnTo>
                <a:lnTo>
                  <a:pt x="1062" y="20"/>
                </a:lnTo>
                <a:lnTo>
                  <a:pt x="1063" y="21"/>
                </a:lnTo>
                <a:lnTo>
                  <a:pt x="1063" y="22"/>
                </a:lnTo>
                <a:lnTo>
                  <a:pt x="1063" y="23"/>
                </a:lnTo>
                <a:lnTo>
                  <a:pt x="1065" y="23"/>
                </a:lnTo>
                <a:lnTo>
                  <a:pt x="1066" y="23"/>
                </a:lnTo>
                <a:lnTo>
                  <a:pt x="1066" y="22"/>
                </a:lnTo>
                <a:lnTo>
                  <a:pt x="1066" y="19"/>
                </a:lnTo>
                <a:lnTo>
                  <a:pt x="1066" y="18"/>
                </a:lnTo>
                <a:lnTo>
                  <a:pt x="1067" y="18"/>
                </a:lnTo>
                <a:lnTo>
                  <a:pt x="1068" y="18"/>
                </a:lnTo>
                <a:lnTo>
                  <a:pt x="1069" y="18"/>
                </a:lnTo>
                <a:lnTo>
                  <a:pt x="1069" y="17"/>
                </a:lnTo>
                <a:lnTo>
                  <a:pt x="1070" y="16"/>
                </a:lnTo>
                <a:lnTo>
                  <a:pt x="1071" y="15"/>
                </a:lnTo>
                <a:lnTo>
                  <a:pt x="1071" y="14"/>
                </a:lnTo>
                <a:lnTo>
                  <a:pt x="1072" y="14"/>
                </a:lnTo>
                <a:lnTo>
                  <a:pt x="1073" y="13"/>
                </a:lnTo>
                <a:lnTo>
                  <a:pt x="1074" y="13"/>
                </a:lnTo>
                <a:lnTo>
                  <a:pt x="1075" y="13"/>
                </a:lnTo>
                <a:lnTo>
                  <a:pt x="1076" y="12"/>
                </a:lnTo>
                <a:lnTo>
                  <a:pt x="1077" y="11"/>
                </a:lnTo>
                <a:lnTo>
                  <a:pt x="1079" y="12"/>
                </a:lnTo>
                <a:lnTo>
                  <a:pt x="1080" y="11"/>
                </a:lnTo>
                <a:lnTo>
                  <a:pt x="1081" y="12"/>
                </a:lnTo>
                <a:lnTo>
                  <a:pt x="1082" y="12"/>
                </a:lnTo>
                <a:lnTo>
                  <a:pt x="1083" y="13"/>
                </a:lnTo>
                <a:lnTo>
                  <a:pt x="1084" y="13"/>
                </a:lnTo>
                <a:lnTo>
                  <a:pt x="1085" y="13"/>
                </a:lnTo>
                <a:lnTo>
                  <a:pt x="1085" y="12"/>
                </a:lnTo>
                <a:lnTo>
                  <a:pt x="1087" y="12"/>
                </a:lnTo>
                <a:lnTo>
                  <a:pt x="1087" y="11"/>
                </a:lnTo>
                <a:lnTo>
                  <a:pt x="1087" y="10"/>
                </a:lnTo>
                <a:lnTo>
                  <a:pt x="1088" y="11"/>
                </a:lnTo>
                <a:lnTo>
                  <a:pt x="1089" y="12"/>
                </a:lnTo>
                <a:lnTo>
                  <a:pt x="1090" y="12"/>
                </a:lnTo>
                <a:lnTo>
                  <a:pt x="1091" y="12"/>
                </a:lnTo>
                <a:lnTo>
                  <a:pt x="1092" y="11"/>
                </a:lnTo>
                <a:lnTo>
                  <a:pt x="1093" y="11"/>
                </a:lnTo>
                <a:lnTo>
                  <a:pt x="1094" y="10"/>
                </a:lnTo>
                <a:lnTo>
                  <a:pt x="1095" y="9"/>
                </a:lnTo>
                <a:lnTo>
                  <a:pt x="1095" y="8"/>
                </a:lnTo>
                <a:lnTo>
                  <a:pt x="1096" y="7"/>
                </a:lnTo>
                <a:lnTo>
                  <a:pt x="1096" y="6"/>
                </a:lnTo>
                <a:lnTo>
                  <a:pt x="1095" y="5"/>
                </a:lnTo>
                <a:lnTo>
                  <a:pt x="1095" y="4"/>
                </a:lnTo>
                <a:lnTo>
                  <a:pt x="1096" y="4"/>
                </a:lnTo>
                <a:lnTo>
                  <a:pt x="1098" y="3"/>
                </a:lnTo>
                <a:lnTo>
                  <a:pt x="1097" y="2"/>
                </a:lnTo>
                <a:lnTo>
                  <a:pt x="1097" y="0"/>
                </a:lnTo>
                <a:lnTo>
                  <a:pt x="1098" y="1"/>
                </a:lnTo>
                <a:lnTo>
                  <a:pt x="1100" y="3"/>
                </a:lnTo>
                <a:lnTo>
                  <a:pt x="1101" y="5"/>
                </a:lnTo>
                <a:lnTo>
                  <a:pt x="1102" y="6"/>
                </a:lnTo>
                <a:lnTo>
                  <a:pt x="1103" y="6"/>
                </a:lnTo>
                <a:lnTo>
                  <a:pt x="1106" y="7"/>
                </a:lnTo>
                <a:lnTo>
                  <a:pt x="1107" y="8"/>
                </a:lnTo>
                <a:lnTo>
                  <a:pt x="1108" y="9"/>
                </a:lnTo>
                <a:lnTo>
                  <a:pt x="1109" y="9"/>
                </a:lnTo>
                <a:lnTo>
                  <a:pt x="1110" y="9"/>
                </a:lnTo>
                <a:lnTo>
                  <a:pt x="1111" y="9"/>
                </a:lnTo>
                <a:lnTo>
                  <a:pt x="1115" y="7"/>
                </a:lnTo>
                <a:lnTo>
                  <a:pt x="1118" y="7"/>
                </a:lnTo>
                <a:lnTo>
                  <a:pt x="1120" y="6"/>
                </a:lnTo>
                <a:lnTo>
                  <a:pt x="1121" y="6"/>
                </a:lnTo>
                <a:lnTo>
                  <a:pt x="1123" y="6"/>
                </a:lnTo>
                <a:lnTo>
                  <a:pt x="1124" y="7"/>
                </a:lnTo>
                <a:lnTo>
                  <a:pt x="1125" y="7"/>
                </a:lnTo>
                <a:lnTo>
                  <a:pt x="1126" y="8"/>
                </a:lnTo>
                <a:lnTo>
                  <a:pt x="1125" y="11"/>
                </a:lnTo>
                <a:lnTo>
                  <a:pt x="1126" y="12"/>
                </a:lnTo>
                <a:lnTo>
                  <a:pt x="1126" y="13"/>
                </a:lnTo>
                <a:lnTo>
                  <a:pt x="1127" y="14"/>
                </a:lnTo>
                <a:lnTo>
                  <a:pt x="1128" y="15"/>
                </a:lnTo>
                <a:lnTo>
                  <a:pt x="1129" y="18"/>
                </a:lnTo>
                <a:lnTo>
                  <a:pt x="1130" y="18"/>
                </a:lnTo>
                <a:lnTo>
                  <a:pt x="1131" y="19"/>
                </a:lnTo>
                <a:lnTo>
                  <a:pt x="1132" y="20"/>
                </a:lnTo>
                <a:lnTo>
                  <a:pt x="1133" y="21"/>
                </a:lnTo>
                <a:lnTo>
                  <a:pt x="1136" y="22"/>
                </a:lnTo>
                <a:lnTo>
                  <a:pt x="1137" y="23"/>
                </a:lnTo>
                <a:lnTo>
                  <a:pt x="1138" y="23"/>
                </a:lnTo>
                <a:lnTo>
                  <a:pt x="1139" y="23"/>
                </a:lnTo>
                <a:lnTo>
                  <a:pt x="1140" y="23"/>
                </a:lnTo>
                <a:lnTo>
                  <a:pt x="1141" y="23"/>
                </a:lnTo>
                <a:lnTo>
                  <a:pt x="1142" y="23"/>
                </a:lnTo>
                <a:lnTo>
                  <a:pt x="1143" y="23"/>
                </a:lnTo>
                <a:lnTo>
                  <a:pt x="1143" y="22"/>
                </a:lnTo>
                <a:lnTo>
                  <a:pt x="1144" y="22"/>
                </a:lnTo>
                <a:lnTo>
                  <a:pt x="1146" y="21"/>
                </a:lnTo>
                <a:lnTo>
                  <a:pt x="1147" y="22"/>
                </a:lnTo>
                <a:lnTo>
                  <a:pt x="1148" y="22"/>
                </a:lnTo>
                <a:lnTo>
                  <a:pt x="1149" y="22"/>
                </a:lnTo>
                <a:lnTo>
                  <a:pt x="1153" y="22"/>
                </a:lnTo>
                <a:lnTo>
                  <a:pt x="1155" y="23"/>
                </a:lnTo>
                <a:lnTo>
                  <a:pt x="1157" y="23"/>
                </a:lnTo>
                <a:lnTo>
                  <a:pt x="1158" y="23"/>
                </a:lnTo>
                <a:lnTo>
                  <a:pt x="1159" y="24"/>
                </a:lnTo>
                <a:lnTo>
                  <a:pt x="1160" y="25"/>
                </a:lnTo>
                <a:lnTo>
                  <a:pt x="1161" y="25"/>
                </a:lnTo>
                <a:lnTo>
                  <a:pt x="1162" y="26"/>
                </a:lnTo>
                <a:lnTo>
                  <a:pt x="1164" y="26"/>
                </a:lnTo>
                <a:lnTo>
                  <a:pt x="1167" y="27"/>
                </a:lnTo>
                <a:lnTo>
                  <a:pt x="1169" y="28"/>
                </a:lnTo>
                <a:lnTo>
                  <a:pt x="1170" y="29"/>
                </a:lnTo>
                <a:lnTo>
                  <a:pt x="1171" y="30"/>
                </a:lnTo>
                <a:lnTo>
                  <a:pt x="1172" y="31"/>
                </a:lnTo>
                <a:lnTo>
                  <a:pt x="1172" y="32"/>
                </a:lnTo>
                <a:lnTo>
                  <a:pt x="1172" y="33"/>
                </a:lnTo>
                <a:lnTo>
                  <a:pt x="1172" y="35"/>
                </a:lnTo>
                <a:lnTo>
                  <a:pt x="1172" y="36"/>
                </a:lnTo>
                <a:lnTo>
                  <a:pt x="1171" y="38"/>
                </a:lnTo>
                <a:lnTo>
                  <a:pt x="1170" y="40"/>
                </a:lnTo>
                <a:lnTo>
                  <a:pt x="1169" y="42"/>
                </a:lnTo>
                <a:lnTo>
                  <a:pt x="1169" y="43"/>
                </a:lnTo>
                <a:lnTo>
                  <a:pt x="1168" y="44"/>
                </a:lnTo>
                <a:lnTo>
                  <a:pt x="1169" y="45"/>
                </a:lnTo>
                <a:lnTo>
                  <a:pt x="1169" y="48"/>
                </a:lnTo>
                <a:lnTo>
                  <a:pt x="1169" y="49"/>
                </a:lnTo>
                <a:lnTo>
                  <a:pt x="1170" y="50"/>
                </a:lnTo>
                <a:lnTo>
                  <a:pt x="1170" y="53"/>
                </a:lnTo>
                <a:lnTo>
                  <a:pt x="1170" y="54"/>
                </a:lnTo>
                <a:lnTo>
                  <a:pt x="1169" y="55"/>
                </a:lnTo>
                <a:lnTo>
                  <a:pt x="1169" y="56"/>
                </a:lnTo>
                <a:lnTo>
                  <a:pt x="1168" y="57"/>
                </a:lnTo>
                <a:lnTo>
                  <a:pt x="1167" y="57"/>
                </a:lnTo>
                <a:lnTo>
                  <a:pt x="1166" y="58"/>
                </a:lnTo>
                <a:lnTo>
                  <a:pt x="1165" y="59"/>
                </a:lnTo>
                <a:lnTo>
                  <a:pt x="1163" y="61"/>
                </a:lnTo>
                <a:lnTo>
                  <a:pt x="1162" y="62"/>
                </a:lnTo>
                <a:lnTo>
                  <a:pt x="1161" y="63"/>
                </a:lnTo>
                <a:lnTo>
                  <a:pt x="1161" y="64"/>
                </a:lnTo>
                <a:lnTo>
                  <a:pt x="1160" y="65"/>
                </a:lnTo>
                <a:lnTo>
                  <a:pt x="1160" y="66"/>
                </a:lnTo>
                <a:lnTo>
                  <a:pt x="1161" y="67"/>
                </a:lnTo>
                <a:lnTo>
                  <a:pt x="1161" y="68"/>
                </a:lnTo>
                <a:lnTo>
                  <a:pt x="1162" y="68"/>
                </a:lnTo>
                <a:lnTo>
                  <a:pt x="1163" y="69"/>
                </a:lnTo>
                <a:lnTo>
                  <a:pt x="1166" y="72"/>
                </a:lnTo>
                <a:lnTo>
                  <a:pt x="1167" y="73"/>
                </a:lnTo>
                <a:lnTo>
                  <a:pt x="1167" y="74"/>
                </a:lnTo>
                <a:lnTo>
                  <a:pt x="1167" y="76"/>
                </a:lnTo>
                <a:lnTo>
                  <a:pt x="1168" y="77"/>
                </a:lnTo>
                <a:lnTo>
                  <a:pt x="1170" y="78"/>
                </a:lnTo>
                <a:lnTo>
                  <a:pt x="1171" y="78"/>
                </a:lnTo>
                <a:lnTo>
                  <a:pt x="1172" y="80"/>
                </a:lnTo>
                <a:lnTo>
                  <a:pt x="1173" y="80"/>
                </a:lnTo>
                <a:lnTo>
                  <a:pt x="1175" y="81"/>
                </a:lnTo>
                <a:lnTo>
                  <a:pt x="1176" y="81"/>
                </a:lnTo>
                <a:lnTo>
                  <a:pt x="1177" y="82"/>
                </a:lnTo>
                <a:lnTo>
                  <a:pt x="1178" y="83"/>
                </a:lnTo>
                <a:lnTo>
                  <a:pt x="1178" y="85"/>
                </a:lnTo>
                <a:lnTo>
                  <a:pt x="1179" y="86"/>
                </a:lnTo>
                <a:lnTo>
                  <a:pt x="1179" y="87"/>
                </a:lnTo>
                <a:lnTo>
                  <a:pt x="1179" y="90"/>
                </a:lnTo>
                <a:lnTo>
                  <a:pt x="1180" y="91"/>
                </a:lnTo>
                <a:lnTo>
                  <a:pt x="1181" y="92"/>
                </a:lnTo>
                <a:lnTo>
                  <a:pt x="1181" y="93"/>
                </a:lnTo>
                <a:lnTo>
                  <a:pt x="1181" y="94"/>
                </a:lnTo>
                <a:lnTo>
                  <a:pt x="1182" y="95"/>
                </a:lnTo>
                <a:lnTo>
                  <a:pt x="1182" y="97"/>
                </a:lnTo>
                <a:lnTo>
                  <a:pt x="1182" y="99"/>
                </a:lnTo>
                <a:lnTo>
                  <a:pt x="1184" y="104"/>
                </a:lnTo>
                <a:lnTo>
                  <a:pt x="1186" y="108"/>
                </a:lnTo>
                <a:lnTo>
                  <a:pt x="1186" y="109"/>
                </a:lnTo>
                <a:lnTo>
                  <a:pt x="1187" y="113"/>
                </a:lnTo>
                <a:lnTo>
                  <a:pt x="1188" y="115"/>
                </a:lnTo>
                <a:lnTo>
                  <a:pt x="1189" y="118"/>
                </a:lnTo>
                <a:lnTo>
                  <a:pt x="1190" y="119"/>
                </a:lnTo>
                <a:lnTo>
                  <a:pt x="1193" y="119"/>
                </a:lnTo>
                <a:lnTo>
                  <a:pt x="1194" y="118"/>
                </a:lnTo>
                <a:lnTo>
                  <a:pt x="1196" y="119"/>
                </a:lnTo>
                <a:lnTo>
                  <a:pt x="1195" y="120"/>
                </a:lnTo>
                <a:lnTo>
                  <a:pt x="1195" y="122"/>
                </a:lnTo>
                <a:lnTo>
                  <a:pt x="1195" y="123"/>
                </a:lnTo>
                <a:lnTo>
                  <a:pt x="1195" y="125"/>
                </a:lnTo>
                <a:lnTo>
                  <a:pt x="1195" y="126"/>
                </a:lnTo>
                <a:lnTo>
                  <a:pt x="1196" y="127"/>
                </a:lnTo>
                <a:lnTo>
                  <a:pt x="1197" y="128"/>
                </a:lnTo>
                <a:lnTo>
                  <a:pt x="1197" y="129"/>
                </a:lnTo>
                <a:lnTo>
                  <a:pt x="1198" y="129"/>
                </a:lnTo>
                <a:lnTo>
                  <a:pt x="1198" y="130"/>
                </a:lnTo>
                <a:lnTo>
                  <a:pt x="1199" y="131"/>
                </a:lnTo>
                <a:lnTo>
                  <a:pt x="1199" y="132"/>
                </a:lnTo>
                <a:lnTo>
                  <a:pt x="1198" y="133"/>
                </a:lnTo>
                <a:lnTo>
                  <a:pt x="1198" y="134"/>
                </a:lnTo>
                <a:lnTo>
                  <a:pt x="1196" y="135"/>
                </a:lnTo>
                <a:lnTo>
                  <a:pt x="1196" y="136"/>
                </a:lnTo>
                <a:lnTo>
                  <a:pt x="1195" y="138"/>
                </a:lnTo>
                <a:lnTo>
                  <a:pt x="1194" y="140"/>
                </a:lnTo>
                <a:lnTo>
                  <a:pt x="1194" y="141"/>
                </a:lnTo>
                <a:lnTo>
                  <a:pt x="1194" y="142"/>
                </a:lnTo>
                <a:lnTo>
                  <a:pt x="1194" y="143"/>
                </a:lnTo>
                <a:lnTo>
                  <a:pt x="1194" y="144"/>
                </a:lnTo>
                <a:lnTo>
                  <a:pt x="1196" y="145"/>
                </a:lnTo>
                <a:lnTo>
                  <a:pt x="1197" y="146"/>
                </a:lnTo>
                <a:lnTo>
                  <a:pt x="1197" y="148"/>
                </a:lnTo>
                <a:lnTo>
                  <a:pt x="1197" y="150"/>
                </a:lnTo>
                <a:lnTo>
                  <a:pt x="1197" y="151"/>
                </a:lnTo>
                <a:lnTo>
                  <a:pt x="1195" y="152"/>
                </a:lnTo>
                <a:lnTo>
                  <a:pt x="1192" y="154"/>
                </a:lnTo>
                <a:lnTo>
                  <a:pt x="1191" y="155"/>
                </a:lnTo>
                <a:lnTo>
                  <a:pt x="1190" y="157"/>
                </a:lnTo>
                <a:lnTo>
                  <a:pt x="1190" y="158"/>
                </a:lnTo>
                <a:lnTo>
                  <a:pt x="1189" y="159"/>
                </a:lnTo>
                <a:lnTo>
                  <a:pt x="1188" y="161"/>
                </a:lnTo>
                <a:lnTo>
                  <a:pt x="1189" y="164"/>
                </a:lnTo>
                <a:lnTo>
                  <a:pt x="1190" y="166"/>
                </a:lnTo>
                <a:lnTo>
                  <a:pt x="1190" y="167"/>
                </a:lnTo>
                <a:lnTo>
                  <a:pt x="1190" y="169"/>
                </a:lnTo>
                <a:lnTo>
                  <a:pt x="1191" y="170"/>
                </a:lnTo>
                <a:lnTo>
                  <a:pt x="1191" y="171"/>
                </a:lnTo>
                <a:lnTo>
                  <a:pt x="1190" y="172"/>
                </a:lnTo>
                <a:lnTo>
                  <a:pt x="1190" y="174"/>
                </a:lnTo>
                <a:lnTo>
                  <a:pt x="1190" y="175"/>
                </a:lnTo>
                <a:lnTo>
                  <a:pt x="1189" y="177"/>
                </a:lnTo>
                <a:lnTo>
                  <a:pt x="1189" y="178"/>
                </a:lnTo>
                <a:lnTo>
                  <a:pt x="1189" y="179"/>
                </a:lnTo>
                <a:lnTo>
                  <a:pt x="1189" y="180"/>
                </a:lnTo>
                <a:lnTo>
                  <a:pt x="1190" y="181"/>
                </a:lnTo>
                <a:lnTo>
                  <a:pt x="1190" y="184"/>
                </a:lnTo>
                <a:lnTo>
                  <a:pt x="1191" y="185"/>
                </a:lnTo>
                <a:lnTo>
                  <a:pt x="1192" y="186"/>
                </a:lnTo>
                <a:lnTo>
                  <a:pt x="1193" y="185"/>
                </a:lnTo>
                <a:lnTo>
                  <a:pt x="1194" y="184"/>
                </a:lnTo>
                <a:lnTo>
                  <a:pt x="1196" y="187"/>
                </a:lnTo>
                <a:lnTo>
                  <a:pt x="1197" y="188"/>
                </a:lnTo>
                <a:lnTo>
                  <a:pt x="1197" y="189"/>
                </a:lnTo>
                <a:lnTo>
                  <a:pt x="1197" y="190"/>
                </a:lnTo>
                <a:lnTo>
                  <a:pt x="1197" y="191"/>
                </a:lnTo>
                <a:lnTo>
                  <a:pt x="1198" y="191"/>
                </a:lnTo>
                <a:lnTo>
                  <a:pt x="1198" y="192"/>
                </a:lnTo>
                <a:lnTo>
                  <a:pt x="1198" y="193"/>
                </a:lnTo>
                <a:lnTo>
                  <a:pt x="1197" y="194"/>
                </a:lnTo>
                <a:lnTo>
                  <a:pt x="1197" y="195"/>
                </a:lnTo>
                <a:lnTo>
                  <a:pt x="1197" y="196"/>
                </a:lnTo>
                <a:lnTo>
                  <a:pt x="1196" y="197"/>
                </a:lnTo>
                <a:lnTo>
                  <a:pt x="1197" y="199"/>
                </a:lnTo>
                <a:lnTo>
                  <a:pt x="1197" y="202"/>
                </a:lnTo>
                <a:lnTo>
                  <a:pt x="1196" y="203"/>
                </a:lnTo>
                <a:lnTo>
                  <a:pt x="1196" y="204"/>
                </a:lnTo>
                <a:lnTo>
                  <a:pt x="1197" y="204"/>
                </a:lnTo>
                <a:lnTo>
                  <a:pt x="1197" y="205"/>
                </a:lnTo>
                <a:lnTo>
                  <a:pt x="1198" y="206"/>
                </a:lnTo>
                <a:lnTo>
                  <a:pt x="1198" y="208"/>
                </a:lnTo>
                <a:lnTo>
                  <a:pt x="1198" y="210"/>
                </a:lnTo>
                <a:lnTo>
                  <a:pt x="1198" y="211"/>
                </a:lnTo>
                <a:lnTo>
                  <a:pt x="1199" y="211"/>
                </a:lnTo>
                <a:lnTo>
                  <a:pt x="1200" y="212"/>
                </a:lnTo>
                <a:lnTo>
                  <a:pt x="1200" y="213"/>
                </a:lnTo>
                <a:lnTo>
                  <a:pt x="1201" y="215"/>
                </a:lnTo>
                <a:lnTo>
                  <a:pt x="1201" y="216"/>
                </a:lnTo>
                <a:lnTo>
                  <a:pt x="1201" y="218"/>
                </a:lnTo>
                <a:lnTo>
                  <a:pt x="1200" y="218"/>
                </a:lnTo>
                <a:lnTo>
                  <a:pt x="1200" y="219"/>
                </a:lnTo>
                <a:lnTo>
                  <a:pt x="1201" y="220"/>
                </a:lnTo>
                <a:lnTo>
                  <a:pt x="1201" y="221"/>
                </a:lnTo>
                <a:lnTo>
                  <a:pt x="1201" y="222"/>
                </a:lnTo>
                <a:lnTo>
                  <a:pt x="1202" y="224"/>
                </a:lnTo>
                <a:lnTo>
                  <a:pt x="1204" y="225"/>
                </a:lnTo>
                <a:lnTo>
                  <a:pt x="1205" y="225"/>
                </a:lnTo>
                <a:lnTo>
                  <a:pt x="1206" y="226"/>
                </a:lnTo>
                <a:lnTo>
                  <a:pt x="1207" y="226"/>
                </a:lnTo>
                <a:lnTo>
                  <a:pt x="1207" y="227"/>
                </a:lnTo>
                <a:lnTo>
                  <a:pt x="1208" y="227"/>
                </a:lnTo>
                <a:lnTo>
                  <a:pt x="1209" y="228"/>
                </a:lnTo>
                <a:lnTo>
                  <a:pt x="1210" y="230"/>
                </a:lnTo>
                <a:lnTo>
                  <a:pt x="1211" y="232"/>
                </a:lnTo>
                <a:lnTo>
                  <a:pt x="1212" y="233"/>
                </a:lnTo>
                <a:lnTo>
                  <a:pt x="1212" y="234"/>
                </a:lnTo>
                <a:lnTo>
                  <a:pt x="1212" y="235"/>
                </a:lnTo>
                <a:lnTo>
                  <a:pt x="1212" y="238"/>
                </a:lnTo>
                <a:lnTo>
                  <a:pt x="1211" y="238"/>
                </a:lnTo>
                <a:lnTo>
                  <a:pt x="1212" y="239"/>
                </a:lnTo>
                <a:lnTo>
                  <a:pt x="1213" y="240"/>
                </a:lnTo>
                <a:lnTo>
                  <a:pt x="1212" y="242"/>
                </a:lnTo>
                <a:lnTo>
                  <a:pt x="1213" y="243"/>
                </a:lnTo>
                <a:lnTo>
                  <a:pt x="1214" y="244"/>
                </a:lnTo>
                <a:lnTo>
                  <a:pt x="1215" y="244"/>
                </a:lnTo>
                <a:lnTo>
                  <a:pt x="1215" y="245"/>
                </a:lnTo>
                <a:lnTo>
                  <a:pt x="1215" y="246"/>
                </a:lnTo>
                <a:lnTo>
                  <a:pt x="1216" y="247"/>
                </a:lnTo>
                <a:lnTo>
                  <a:pt x="1217" y="247"/>
                </a:lnTo>
                <a:lnTo>
                  <a:pt x="1217" y="248"/>
                </a:lnTo>
                <a:lnTo>
                  <a:pt x="1218" y="248"/>
                </a:lnTo>
                <a:lnTo>
                  <a:pt x="1219" y="249"/>
                </a:lnTo>
                <a:lnTo>
                  <a:pt x="1220" y="249"/>
                </a:lnTo>
                <a:lnTo>
                  <a:pt x="1220" y="250"/>
                </a:lnTo>
                <a:lnTo>
                  <a:pt x="1221" y="250"/>
                </a:lnTo>
                <a:lnTo>
                  <a:pt x="1220" y="251"/>
                </a:lnTo>
                <a:lnTo>
                  <a:pt x="1220" y="253"/>
                </a:lnTo>
                <a:lnTo>
                  <a:pt x="1220" y="254"/>
                </a:lnTo>
                <a:lnTo>
                  <a:pt x="1220" y="255"/>
                </a:lnTo>
                <a:lnTo>
                  <a:pt x="1220" y="256"/>
                </a:lnTo>
                <a:lnTo>
                  <a:pt x="1220" y="257"/>
                </a:lnTo>
                <a:lnTo>
                  <a:pt x="1220" y="258"/>
                </a:lnTo>
                <a:lnTo>
                  <a:pt x="1221" y="258"/>
                </a:lnTo>
                <a:lnTo>
                  <a:pt x="1220" y="260"/>
                </a:lnTo>
                <a:lnTo>
                  <a:pt x="1220" y="261"/>
                </a:lnTo>
                <a:lnTo>
                  <a:pt x="1220" y="262"/>
                </a:lnTo>
                <a:lnTo>
                  <a:pt x="1220" y="263"/>
                </a:lnTo>
                <a:lnTo>
                  <a:pt x="1221" y="263"/>
                </a:lnTo>
                <a:lnTo>
                  <a:pt x="1221" y="264"/>
                </a:lnTo>
                <a:lnTo>
                  <a:pt x="1222" y="264"/>
                </a:lnTo>
                <a:lnTo>
                  <a:pt x="1223" y="264"/>
                </a:lnTo>
                <a:lnTo>
                  <a:pt x="1224" y="264"/>
                </a:lnTo>
                <a:lnTo>
                  <a:pt x="1226" y="265"/>
                </a:lnTo>
                <a:lnTo>
                  <a:pt x="1227" y="266"/>
                </a:lnTo>
                <a:lnTo>
                  <a:pt x="1226" y="266"/>
                </a:lnTo>
                <a:lnTo>
                  <a:pt x="1226" y="269"/>
                </a:lnTo>
                <a:lnTo>
                  <a:pt x="1225" y="270"/>
                </a:lnTo>
                <a:lnTo>
                  <a:pt x="1225" y="271"/>
                </a:lnTo>
                <a:lnTo>
                  <a:pt x="1225" y="272"/>
                </a:lnTo>
                <a:lnTo>
                  <a:pt x="1224" y="272"/>
                </a:lnTo>
                <a:lnTo>
                  <a:pt x="1224" y="273"/>
                </a:lnTo>
                <a:lnTo>
                  <a:pt x="1224" y="274"/>
                </a:lnTo>
                <a:lnTo>
                  <a:pt x="1223" y="274"/>
                </a:lnTo>
                <a:lnTo>
                  <a:pt x="1222" y="276"/>
                </a:lnTo>
                <a:lnTo>
                  <a:pt x="1221" y="276"/>
                </a:lnTo>
                <a:lnTo>
                  <a:pt x="1220" y="277"/>
                </a:lnTo>
                <a:lnTo>
                  <a:pt x="1219" y="278"/>
                </a:lnTo>
                <a:lnTo>
                  <a:pt x="1217" y="279"/>
                </a:lnTo>
                <a:lnTo>
                  <a:pt x="1217" y="280"/>
                </a:lnTo>
                <a:lnTo>
                  <a:pt x="1218" y="280"/>
                </a:lnTo>
                <a:lnTo>
                  <a:pt x="1217" y="281"/>
                </a:lnTo>
                <a:lnTo>
                  <a:pt x="1216" y="281"/>
                </a:lnTo>
                <a:lnTo>
                  <a:pt x="1216" y="282"/>
                </a:lnTo>
                <a:lnTo>
                  <a:pt x="1216" y="283"/>
                </a:lnTo>
                <a:lnTo>
                  <a:pt x="1215" y="284"/>
                </a:lnTo>
                <a:lnTo>
                  <a:pt x="1214" y="284"/>
                </a:lnTo>
                <a:lnTo>
                  <a:pt x="1214" y="285"/>
                </a:lnTo>
                <a:lnTo>
                  <a:pt x="1214" y="287"/>
                </a:lnTo>
                <a:lnTo>
                  <a:pt x="1213" y="287"/>
                </a:lnTo>
                <a:lnTo>
                  <a:pt x="1214" y="288"/>
                </a:lnTo>
                <a:lnTo>
                  <a:pt x="1213" y="289"/>
                </a:lnTo>
                <a:lnTo>
                  <a:pt x="1213" y="290"/>
                </a:lnTo>
                <a:lnTo>
                  <a:pt x="1214" y="291"/>
                </a:lnTo>
                <a:lnTo>
                  <a:pt x="1214" y="292"/>
                </a:lnTo>
                <a:lnTo>
                  <a:pt x="1214" y="293"/>
                </a:lnTo>
                <a:lnTo>
                  <a:pt x="1215" y="293"/>
                </a:lnTo>
                <a:lnTo>
                  <a:pt x="1216" y="294"/>
                </a:lnTo>
                <a:lnTo>
                  <a:pt x="1215" y="295"/>
                </a:lnTo>
                <a:lnTo>
                  <a:pt x="1214" y="296"/>
                </a:lnTo>
                <a:lnTo>
                  <a:pt x="1215" y="296"/>
                </a:lnTo>
                <a:lnTo>
                  <a:pt x="1216" y="297"/>
                </a:lnTo>
                <a:lnTo>
                  <a:pt x="1216" y="298"/>
                </a:lnTo>
                <a:lnTo>
                  <a:pt x="1216" y="299"/>
                </a:lnTo>
                <a:lnTo>
                  <a:pt x="1215" y="299"/>
                </a:lnTo>
                <a:lnTo>
                  <a:pt x="1214" y="300"/>
                </a:lnTo>
                <a:lnTo>
                  <a:pt x="1213" y="300"/>
                </a:lnTo>
                <a:lnTo>
                  <a:pt x="1212" y="300"/>
                </a:lnTo>
                <a:lnTo>
                  <a:pt x="1211" y="300"/>
                </a:lnTo>
                <a:lnTo>
                  <a:pt x="1211" y="301"/>
                </a:lnTo>
                <a:lnTo>
                  <a:pt x="1210" y="302"/>
                </a:lnTo>
                <a:lnTo>
                  <a:pt x="1210" y="301"/>
                </a:lnTo>
                <a:lnTo>
                  <a:pt x="1209" y="302"/>
                </a:lnTo>
                <a:lnTo>
                  <a:pt x="1208" y="302"/>
                </a:lnTo>
                <a:lnTo>
                  <a:pt x="1207" y="302"/>
                </a:lnTo>
                <a:lnTo>
                  <a:pt x="1207" y="303"/>
                </a:lnTo>
                <a:lnTo>
                  <a:pt x="1207" y="304"/>
                </a:lnTo>
                <a:lnTo>
                  <a:pt x="1208" y="304"/>
                </a:lnTo>
                <a:lnTo>
                  <a:pt x="1208" y="305"/>
                </a:lnTo>
                <a:lnTo>
                  <a:pt x="1207" y="306"/>
                </a:lnTo>
                <a:lnTo>
                  <a:pt x="1207" y="305"/>
                </a:lnTo>
                <a:lnTo>
                  <a:pt x="1206" y="305"/>
                </a:lnTo>
                <a:lnTo>
                  <a:pt x="1205" y="305"/>
                </a:lnTo>
                <a:lnTo>
                  <a:pt x="1205" y="307"/>
                </a:lnTo>
                <a:lnTo>
                  <a:pt x="1203" y="307"/>
                </a:lnTo>
                <a:lnTo>
                  <a:pt x="1203" y="306"/>
                </a:lnTo>
                <a:lnTo>
                  <a:pt x="1202" y="305"/>
                </a:lnTo>
                <a:lnTo>
                  <a:pt x="1201" y="305"/>
                </a:lnTo>
                <a:lnTo>
                  <a:pt x="1201" y="304"/>
                </a:lnTo>
                <a:lnTo>
                  <a:pt x="1200" y="304"/>
                </a:lnTo>
                <a:lnTo>
                  <a:pt x="1198" y="304"/>
                </a:lnTo>
                <a:lnTo>
                  <a:pt x="1197" y="303"/>
                </a:lnTo>
                <a:lnTo>
                  <a:pt x="1196" y="304"/>
                </a:lnTo>
                <a:lnTo>
                  <a:pt x="1196" y="303"/>
                </a:lnTo>
                <a:lnTo>
                  <a:pt x="1194" y="303"/>
                </a:lnTo>
                <a:lnTo>
                  <a:pt x="1194" y="304"/>
                </a:lnTo>
                <a:lnTo>
                  <a:pt x="1194" y="305"/>
                </a:lnTo>
                <a:lnTo>
                  <a:pt x="1193" y="305"/>
                </a:lnTo>
                <a:lnTo>
                  <a:pt x="1192" y="306"/>
                </a:lnTo>
                <a:lnTo>
                  <a:pt x="1193" y="307"/>
                </a:lnTo>
                <a:lnTo>
                  <a:pt x="1192" y="308"/>
                </a:lnTo>
                <a:lnTo>
                  <a:pt x="1193" y="308"/>
                </a:lnTo>
                <a:lnTo>
                  <a:pt x="1193" y="309"/>
                </a:lnTo>
                <a:lnTo>
                  <a:pt x="1194" y="310"/>
                </a:lnTo>
                <a:lnTo>
                  <a:pt x="1193" y="310"/>
                </a:lnTo>
                <a:lnTo>
                  <a:pt x="1192" y="311"/>
                </a:lnTo>
                <a:lnTo>
                  <a:pt x="1193" y="312"/>
                </a:lnTo>
                <a:lnTo>
                  <a:pt x="1193" y="313"/>
                </a:lnTo>
                <a:lnTo>
                  <a:pt x="1194" y="314"/>
                </a:lnTo>
                <a:lnTo>
                  <a:pt x="1195" y="314"/>
                </a:lnTo>
                <a:lnTo>
                  <a:pt x="1196" y="314"/>
                </a:lnTo>
                <a:lnTo>
                  <a:pt x="1197" y="314"/>
                </a:lnTo>
                <a:lnTo>
                  <a:pt x="1197" y="315"/>
                </a:lnTo>
                <a:lnTo>
                  <a:pt x="1198" y="315"/>
                </a:lnTo>
                <a:lnTo>
                  <a:pt x="1199" y="316"/>
                </a:lnTo>
                <a:lnTo>
                  <a:pt x="1199" y="315"/>
                </a:lnTo>
                <a:lnTo>
                  <a:pt x="1200" y="315"/>
                </a:lnTo>
                <a:lnTo>
                  <a:pt x="1201" y="316"/>
                </a:lnTo>
                <a:lnTo>
                  <a:pt x="1202" y="316"/>
                </a:lnTo>
                <a:lnTo>
                  <a:pt x="1204" y="317"/>
                </a:lnTo>
                <a:lnTo>
                  <a:pt x="1205" y="318"/>
                </a:lnTo>
                <a:lnTo>
                  <a:pt x="1207" y="319"/>
                </a:lnTo>
                <a:lnTo>
                  <a:pt x="1206" y="319"/>
                </a:lnTo>
                <a:lnTo>
                  <a:pt x="1207" y="320"/>
                </a:lnTo>
                <a:lnTo>
                  <a:pt x="1207" y="321"/>
                </a:lnTo>
                <a:lnTo>
                  <a:pt x="1207" y="322"/>
                </a:lnTo>
                <a:lnTo>
                  <a:pt x="1208" y="322"/>
                </a:lnTo>
                <a:lnTo>
                  <a:pt x="1208" y="323"/>
                </a:lnTo>
                <a:lnTo>
                  <a:pt x="1209" y="323"/>
                </a:lnTo>
                <a:lnTo>
                  <a:pt x="1210" y="324"/>
                </a:lnTo>
                <a:lnTo>
                  <a:pt x="1210" y="325"/>
                </a:lnTo>
                <a:lnTo>
                  <a:pt x="1211" y="326"/>
                </a:lnTo>
                <a:lnTo>
                  <a:pt x="1212" y="327"/>
                </a:lnTo>
                <a:lnTo>
                  <a:pt x="1213" y="327"/>
                </a:lnTo>
                <a:lnTo>
                  <a:pt x="1213" y="328"/>
                </a:lnTo>
                <a:lnTo>
                  <a:pt x="1215" y="329"/>
                </a:lnTo>
                <a:lnTo>
                  <a:pt x="1215" y="330"/>
                </a:lnTo>
                <a:lnTo>
                  <a:pt x="1216" y="330"/>
                </a:lnTo>
                <a:lnTo>
                  <a:pt x="1217" y="330"/>
                </a:lnTo>
                <a:lnTo>
                  <a:pt x="1218" y="331"/>
                </a:lnTo>
                <a:lnTo>
                  <a:pt x="1218" y="332"/>
                </a:lnTo>
                <a:lnTo>
                  <a:pt x="1219" y="332"/>
                </a:lnTo>
                <a:lnTo>
                  <a:pt x="1219" y="333"/>
                </a:lnTo>
                <a:lnTo>
                  <a:pt x="1221" y="333"/>
                </a:lnTo>
                <a:lnTo>
                  <a:pt x="1223" y="333"/>
                </a:lnTo>
                <a:lnTo>
                  <a:pt x="1224" y="334"/>
                </a:lnTo>
                <a:lnTo>
                  <a:pt x="1225" y="334"/>
                </a:lnTo>
                <a:lnTo>
                  <a:pt x="1226" y="336"/>
                </a:lnTo>
                <a:lnTo>
                  <a:pt x="1229" y="336"/>
                </a:lnTo>
                <a:lnTo>
                  <a:pt x="1229" y="337"/>
                </a:lnTo>
                <a:lnTo>
                  <a:pt x="1230" y="337"/>
                </a:lnTo>
                <a:lnTo>
                  <a:pt x="1230" y="338"/>
                </a:lnTo>
                <a:lnTo>
                  <a:pt x="1232" y="339"/>
                </a:lnTo>
                <a:lnTo>
                  <a:pt x="1233" y="339"/>
                </a:lnTo>
                <a:lnTo>
                  <a:pt x="1234" y="339"/>
                </a:lnTo>
                <a:lnTo>
                  <a:pt x="1234" y="340"/>
                </a:lnTo>
                <a:lnTo>
                  <a:pt x="1235" y="342"/>
                </a:lnTo>
                <a:lnTo>
                  <a:pt x="1235" y="343"/>
                </a:lnTo>
                <a:lnTo>
                  <a:pt x="1234" y="343"/>
                </a:lnTo>
                <a:lnTo>
                  <a:pt x="1235" y="344"/>
                </a:lnTo>
                <a:lnTo>
                  <a:pt x="1236" y="344"/>
                </a:lnTo>
                <a:lnTo>
                  <a:pt x="1236" y="345"/>
                </a:lnTo>
                <a:lnTo>
                  <a:pt x="1238" y="346"/>
                </a:lnTo>
                <a:lnTo>
                  <a:pt x="1240" y="346"/>
                </a:lnTo>
                <a:lnTo>
                  <a:pt x="1241" y="346"/>
                </a:lnTo>
                <a:lnTo>
                  <a:pt x="1242" y="347"/>
                </a:lnTo>
                <a:lnTo>
                  <a:pt x="1243" y="348"/>
                </a:lnTo>
                <a:lnTo>
                  <a:pt x="1245" y="350"/>
                </a:lnTo>
                <a:lnTo>
                  <a:pt x="1246" y="351"/>
                </a:lnTo>
                <a:lnTo>
                  <a:pt x="1248" y="356"/>
                </a:lnTo>
                <a:lnTo>
                  <a:pt x="1249" y="358"/>
                </a:lnTo>
                <a:lnTo>
                  <a:pt x="1251" y="361"/>
                </a:lnTo>
                <a:lnTo>
                  <a:pt x="1252" y="363"/>
                </a:lnTo>
                <a:lnTo>
                  <a:pt x="1252" y="364"/>
                </a:lnTo>
                <a:lnTo>
                  <a:pt x="1253" y="366"/>
                </a:lnTo>
                <a:lnTo>
                  <a:pt x="1253" y="367"/>
                </a:lnTo>
                <a:lnTo>
                  <a:pt x="1255" y="369"/>
                </a:lnTo>
                <a:lnTo>
                  <a:pt x="1256" y="370"/>
                </a:lnTo>
                <a:lnTo>
                  <a:pt x="1257" y="372"/>
                </a:lnTo>
                <a:lnTo>
                  <a:pt x="1257" y="375"/>
                </a:lnTo>
                <a:lnTo>
                  <a:pt x="1258" y="376"/>
                </a:lnTo>
                <a:lnTo>
                  <a:pt x="1258" y="377"/>
                </a:lnTo>
                <a:lnTo>
                  <a:pt x="1261" y="377"/>
                </a:lnTo>
                <a:lnTo>
                  <a:pt x="1264" y="377"/>
                </a:lnTo>
                <a:lnTo>
                  <a:pt x="1265" y="377"/>
                </a:lnTo>
                <a:lnTo>
                  <a:pt x="1266" y="377"/>
                </a:lnTo>
                <a:lnTo>
                  <a:pt x="1267" y="377"/>
                </a:lnTo>
                <a:lnTo>
                  <a:pt x="1269" y="375"/>
                </a:lnTo>
                <a:lnTo>
                  <a:pt x="1270" y="375"/>
                </a:lnTo>
                <a:lnTo>
                  <a:pt x="1272" y="375"/>
                </a:lnTo>
                <a:lnTo>
                  <a:pt x="1273" y="375"/>
                </a:lnTo>
                <a:lnTo>
                  <a:pt x="1275" y="376"/>
                </a:lnTo>
                <a:lnTo>
                  <a:pt x="1277" y="377"/>
                </a:lnTo>
                <a:lnTo>
                  <a:pt x="1278" y="378"/>
                </a:lnTo>
                <a:lnTo>
                  <a:pt x="1279" y="378"/>
                </a:lnTo>
                <a:lnTo>
                  <a:pt x="1280" y="378"/>
                </a:lnTo>
                <a:lnTo>
                  <a:pt x="1281" y="379"/>
                </a:lnTo>
                <a:lnTo>
                  <a:pt x="1282" y="379"/>
                </a:lnTo>
                <a:lnTo>
                  <a:pt x="1284" y="380"/>
                </a:lnTo>
                <a:lnTo>
                  <a:pt x="1285" y="380"/>
                </a:lnTo>
                <a:lnTo>
                  <a:pt x="1287" y="380"/>
                </a:lnTo>
                <a:lnTo>
                  <a:pt x="1290" y="382"/>
                </a:lnTo>
                <a:lnTo>
                  <a:pt x="1292" y="383"/>
                </a:lnTo>
                <a:lnTo>
                  <a:pt x="1293" y="385"/>
                </a:lnTo>
                <a:lnTo>
                  <a:pt x="1295" y="387"/>
                </a:lnTo>
                <a:lnTo>
                  <a:pt x="1297" y="390"/>
                </a:lnTo>
                <a:lnTo>
                  <a:pt x="1300" y="393"/>
                </a:lnTo>
                <a:lnTo>
                  <a:pt x="1301" y="393"/>
                </a:lnTo>
                <a:lnTo>
                  <a:pt x="1301" y="394"/>
                </a:lnTo>
                <a:lnTo>
                  <a:pt x="1302" y="395"/>
                </a:lnTo>
                <a:lnTo>
                  <a:pt x="1303" y="395"/>
                </a:lnTo>
                <a:lnTo>
                  <a:pt x="1304" y="395"/>
                </a:lnTo>
                <a:lnTo>
                  <a:pt x="1304" y="394"/>
                </a:lnTo>
                <a:lnTo>
                  <a:pt x="1304" y="393"/>
                </a:lnTo>
                <a:lnTo>
                  <a:pt x="1305" y="392"/>
                </a:lnTo>
                <a:lnTo>
                  <a:pt x="1305" y="391"/>
                </a:lnTo>
                <a:lnTo>
                  <a:pt x="1304" y="390"/>
                </a:lnTo>
                <a:lnTo>
                  <a:pt x="1303" y="389"/>
                </a:lnTo>
                <a:lnTo>
                  <a:pt x="1302" y="388"/>
                </a:lnTo>
                <a:lnTo>
                  <a:pt x="1300" y="388"/>
                </a:lnTo>
                <a:lnTo>
                  <a:pt x="1300" y="387"/>
                </a:lnTo>
                <a:lnTo>
                  <a:pt x="1299" y="386"/>
                </a:lnTo>
                <a:lnTo>
                  <a:pt x="1298" y="385"/>
                </a:lnTo>
                <a:lnTo>
                  <a:pt x="1298" y="384"/>
                </a:lnTo>
                <a:lnTo>
                  <a:pt x="1298" y="382"/>
                </a:lnTo>
                <a:lnTo>
                  <a:pt x="1297" y="381"/>
                </a:lnTo>
                <a:lnTo>
                  <a:pt x="1297" y="380"/>
                </a:lnTo>
                <a:lnTo>
                  <a:pt x="1296" y="380"/>
                </a:lnTo>
                <a:lnTo>
                  <a:pt x="1293" y="380"/>
                </a:lnTo>
                <a:lnTo>
                  <a:pt x="1293" y="379"/>
                </a:lnTo>
                <a:lnTo>
                  <a:pt x="1292" y="378"/>
                </a:lnTo>
                <a:lnTo>
                  <a:pt x="1291" y="377"/>
                </a:lnTo>
                <a:lnTo>
                  <a:pt x="1290" y="378"/>
                </a:lnTo>
                <a:lnTo>
                  <a:pt x="1289" y="377"/>
                </a:lnTo>
                <a:lnTo>
                  <a:pt x="1289" y="376"/>
                </a:lnTo>
                <a:lnTo>
                  <a:pt x="1289" y="375"/>
                </a:lnTo>
                <a:lnTo>
                  <a:pt x="1291" y="373"/>
                </a:lnTo>
                <a:lnTo>
                  <a:pt x="1292" y="373"/>
                </a:lnTo>
                <a:lnTo>
                  <a:pt x="1292" y="372"/>
                </a:lnTo>
                <a:lnTo>
                  <a:pt x="1292" y="370"/>
                </a:lnTo>
                <a:lnTo>
                  <a:pt x="1291" y="369"/>
                </a:lnTo>
                <a:lnTo>
                  <a:pt x="1289" y="367"/>
                </a:lnTo>
                <a:lnTo>
                  <a:pt x="1288" y="367"/>
                </a:lnTo>
                <a:lnTo>
                  <a:pt x="1287" y="366"/>
                </a:lnTo>
                <a:lnTo>
                  <a:pt x="1290" y="364"/>
                </a:lnTo>
                <a:lnTo>
                  <a:pt x="1290" y="363"/>
                </a:lnTo>
                <a:lnTo>
                  <a:pt x="1290" y="361"/>
                </a:lnTo>
                <a:lnTo>
                  <a:pt x="1291" y="358"/>
                </a:lnTo>
                <a:lnTo>
                  <a:pt x="1291" y="357"/>
                </a:lnTo>
                <a:lnTo>
                  <a:pt x="1292" y="356"/>
                </a:lnTo>
                <a:lnTo>
                  <a:pt x="1292" y="355"/>
                </a:lnTo>
                <a:lnTo>
                  <a:pt x="1293" y="354"/>
                </a:lnTo>
                <a:lnTo>
                  <a:pt x="1293" y="353"/>
                </a:lnTo>
                <a:lnTo>
                  <a:pt x="1292" y="352"/>
                </a:lnTo>
                <a:lnTo>
                  <a:pt x="1293" y="351"/>
                </a:lnTo>
                <a:lnTo>
                  <a:pt x="1294" y="350"/>
                </a:lnTo>
                <a:lnTo>
                  <a:pt x="1294" y="349"/>
                </a:lnTo>
                <a:lnTo>
                  <a:pt x="1293" y="348"/>
                </a:lnTo>
                <a:lnTo>
                  <a:pt x="1293" y="347"/>
                </a:lnTo>
                <a:lnTo>
                  <a:pt x="1293" y="346"/>
                </a:lnTo>
                <a:lnTo>
                  <a:pt x="1294" y="345"/>
                </a:lnTo>
                <a:lnTo>
                  <a:pt x="1293" y="345"/>
                </a:lnTo>
                <a:lnTo>
                  <a:pt x="1293" y="344"/>
                </a:lnTo>
                <a:lnTo>
                  <a:pt x="1293" y="343"/>
                </a:lnTo>
                <a:lnTo>
                  <a:pt x="1294" y="343"/>
                </a:lnTo>
                <a:lnTo>
                  <a:pt x="1295" y="343"/>
                </a:lnTo>
                <a:lnTo>
                  <a:pt x="1296" y="342"/>
                </a:lnTo>
                <a:lnTo>
                  <a:pt x="1296" y="341"/>
                </a:lnTo>
                <a:lnTo>
                  <a:pt x="1297" y="339"/>
                </a:lnTo>
                <a:lnTo>
                  <a:pt x="1296" y="337"/>
                </a:lnTo>
                <a:lnTo>
                  <a:pt x="1295" y="336"/>
                </a:lnTo>
                <a:lnTo>
                  <a:pt x="1294" y="335"/>
                </a:lnTo>
                <a:lnTo>
                  <a:pt x="1295" y="334"/>
                </a:lnTo>
                <a:lnTo>
                  <a:pt x="1293" y="334"/>
                </a:lnTo>
                <a:lnTo>
                  <a:pt x="1292" y="333"/>
                </a:lnTo>
                <a:lnTo>
                  <a:pt x="1292" y="332"/>
                </a:lnTo>
                <a:lnTo>
                  <a:pt x="1293" y="330"/>
                </a:lnTo>
                <a:lnTo>
                  <a:pt x="1292" y="329"/>
                </a:lnTo>
                <a:lnTo>
                  <a:pt x="1292" y="328"/>
                </a:lnTo>
                <a:lnTo>
                  <a:pt x="1292" y="327"/>
                </a:lnTo>
                <a:lnTo>
                  <a:pt x="1293" y="326"/>
                </a:lnTo>
                <a:lnTo>
                  <a:pt x="1293" y="325"/>
                </a:lnTo>
                <a:lnTo>
                  <a:pt x="1295" y="324"/>
                </a:lnTo>
                <a:lnTo>
                  <a:pt x="1295" y="323"/>
                </a:lnTo>
                <a:lnTo>
                  <a:pt x="1295" y="322"/>
                </a:lnTo>
                <a:lnTo>
                  <a:pt x="1295" y="321"/>
                </a:lnTo>
                <a:lnTo>
                  <a:pt x="1296" y="320"/>
                </a:lnTo>
                <a:lnTo>
                  <a:pt x="1296" y="319"/>
                </a:lnTo>
                <a:lnTo>
                  <a:pt x="1296" y="318"/>
                </a:lnTo>
                <a:lnTo>
                  <a:pt x="1295" y="316"/>
                </a:lnTo>
                <a:lnTo>
                  <a:pt x="1295" y="315"/>
                </a:lnTo>
                <a:lnTo>
                  <a:pt x="1295" y="314"/>
                </a:lnTo>
                <a:lnTo>
                  <a:pt x="1296" y="312"/>
                </a:lnTo>
                <a:lnTo>
                  <a:pt x="1297" y="310"/>
                </a:lnTo>
                <a:lnTo>
                  <a:pt x="1297" y="309"/>
                </a:lnTo>
                <a:lnTo>
                  <a:pt x="1298" y="309"/>
                </a:lnTo>
                <a:lnTo>
                  <a:pt x="1299" y="308"/>
                </a:lnTo>
                <a:lnTo>
                  <a:pt x="1300" y="308"/>
                </a:lnTo>
                <a:lnTo>
                  <a:pt x="1301" y="307"/>
                </a:lnTo>
                <a:lnTo>
                  <a:pt x="1302" y="306"/>
                </a:lnTo>
                <a:lnTo>
                  <a:pt x="1303" y="305"/>
                </a:lnTo>
                <a:lnTo>
                  <a:pt x="1304" y="304"/>
                </a:lnTo>
                <a:lnTo>
                  <a:pt x="1304" y="302"/>
                </a:lnTo>
                <a:lnTo>
                  <a:pt x="1305" y="300"/>
                </a:lnTo>
                <a:lnTo>
                  <a:pt x="1306" y="299"/>
                </a:lnTo>
                <a:lnTo>
                  <a:pt x="1307" y="299"/>
                </a:lnTo>
                <a:lnTo>
                  <a:pt x="1308" y="299"/>
                </a:lnTo>
                <a:lnTo>
                  <a:pt x="1309" y="299"/>
                </a:lnTo>
                <a:lnTo>
                  <a:pt x="1308" y="298"/>
                </a:lnTo>
                <a:lnTo>
                  <a:pt x="1309" y="297"/>
                </a:lnTo>
                <a:lnTo>
                  <a:pt x="1311" y="296"/>
                </a:lnTo>
                <a:lnTo>
                  <a:pt x="1313" y="295"/>
                </a:lnTo>
                <a:lnTo>
                  <a:pt x="1315" y="294"/>
                </a:lnTo>
                <a:lnTo>
                  <a:pt x="1316" y="293"/>
                </a:lnTo>
                <a:lnTo>
                  <a:pt x="1318" y="293"/>
                </a:lnTo>
                <a:lnTo>
                  <a:pt x="1319" y="293"/>
                </a:lnTo>
                <a:lnTo>
                  <a:pt x="1320" y="293"/>
                </a:lnTo>
                <a:lnTo>
                  <a:pt x="1321" y="292"/>
                </a:lnTo>
                <a:lnTo>
                  <a:pt x="1322" y="292"/>
                </a:lnTo>
                <a:lnTo>
                  <a:pt x="1323" y="291"/>
                </a:lnTo>
                <a:lnTo>
                  <a:pt x="1324" y="290"/>
                </a:lnTo>
                <a:lnTo>
                  <a:pt x="1325" y="291"/>
                </a:lnTo>
                <a:lnTo>
                  <a:pt x="1327" y="290"/>
                </a:lnTo>
                <a:lnTo>
                  <a:pt x="1328" y="290"/>
                </a:lnTo>
                <a:lnTo>
                  <a:pt x="1329" y="290"/>
                </a:lnTo>
                <a:lnTo>
                  <a:pt x="1330" y="289"/>
                </a:lnTo>
                <a:lnTo>
                  <a:pt x="1331" y="289"/>
                </a:lnTo>
                <a:lnTo>
                  <a:pt x="1331" y="287"/>
                </a:lnTo>
                <a:lnTo>
                  <a:pt x="1332" y="286"/>
                </a:lnTo>
                <a:lnTo>
                  <a:pt x="1331" y="285"/>
                </a:lnTo>
                <a:lnTo>
                  <a:pt x="1331" y="283"/>
                </a:lnTo>
                <a:lnTo>
                  <a:pt x="1333" y="282"/>
                </a:lnTo>
                <a:lnTo>
                  <a:pt x="1334" y="283"/>
                </a:lnTo>
                <a:lnTo>
                  <a:pt x="1335" y="283"/>
                </a:lnTo>
                <a:lnTo>
                  <a:pt x="1336" y="283"/>
                </a:lnTo>
                <a:lnTo>
                  <a:pt x="1337" y="284"/>
                </a:lnTo>
                <a:lnTo>
                  <a:pt x="1338" y="284"/>
                </a:lnTo>
                <a:lnTo>
                  <a:pt x="1338" y="283"/>
                </a:lnTo>
                <a:lnTo>
                  <a:pt x="1339" y="283"/>
                </a:lnTo>
                <a:lnTo>
                  <a:pt x="1341" y="282"/>
                </a:lnTo>
                <a:lnTo>
                  <a:pt x="1342" y="283"/>
                </a:lnTo>
                <a:lnTo>
                  <a:pt x="1343" y="283"/>
                </a:lnTo>
                <a:lnTo>
                  <a:pt x="1344" y="283"/>
                </a:lnTo>
                <a:lnTo>
                  <a:pt x="1345" y="283"/>
                </a:lnTo>
                <a:lnTo>
                  <a:pt x="1346" y="283"/>
                </a:lnTo>
                <a:lnTo>
                  <a:pt x="1347" y="283"/>
                </a:lnTo>
                <a:lnTo>
                  <a:pt x="1348" y="284"/>
                </a:lnTo>
                <a:lnTo>
                  <a:pt x="1349" y="285"/>
                </a:lnTo>
                <a:lnTo>
                  <a:pt x="1349" y="286"/>
                </a:lnTo>
                <a:lnTo>
                  <a:pt x="1350" y="287"/>
                </a:lnTo>
                <a:lnTo>
                  <a:pt x="1351" y="288"/>
                </a:lnTo>
                <a:lnTo>
                  <a:pt x="1352" y="287"/>
                </a:lnTo>
                <a:lnTo>
                  <a:pt x="1353" y="288"/>
                </a:lnTo>
                <a:lnTo>
                  <a:pt x="1354" y="288"/>
                </a:lnTo>
                <a:lnTo>
                  <a:pt x="1355" y="289"/>
                </a:lnTo>
                <a:lnTo>
                  <a:pt x="1358" y="289"/>
                </a:lnTo>
                <a:lnTo>
                  <a:pt x="1359" y="289"/>
                </a:lnTo>
                <a:lnTo>
                  <a:pt x="1360" y="288"/>
                </a:lnTo>
                <a:lnTo>
                  <a:pt x="1361" y="289"/>
                </a:lnTo>
                <a:lnTo>
                  <a:pt x="1362" y="289"/>
                </a:lnTo>
                <a:lnTo>
                  <a:pt x="1363" y="288"/>
                </a:lnTo>
                <a:lnTo>
                  <a:pt x="1364" y="288"/>
                </a:lnTo>
                <a:lnTo>
                  <a:pt x="1364" y="290"/>
                </a:lnTo>
                <a:lnTo>
                  <a:pt x="1364" y="291"/>
                </a:lnTo>
                <a:lnTo>
                  <a:pt x="1364" y="292"/>
                </a:lnTo>
                <a:lnTo>
                  <a:pt x="1364" y="294"/>
                </a:lnTo>
                <a:lnTo>
                  <a:pt x="1365" y="294"/>
                </a:lnTo>
                <a:lnTo>
                  <a:pt x="1365" y="295"/>
                </a:lnTo>
                <a:lnTo>
                  <a:pt x="1366" y="296"/>
                </a:lnTo>
                <a:lnTo>
                  <a:pt x="1366" y="297"/>
                </a:lnTo>
                <a:lnTo>
                  <a:pt x="1367" y="297"/>
                </a:lnTo>
                <a:lnTo>
                  <a:pt x="1368" y="298"/>
                </a:lnTo>
                <a:lnTo>
                  <a:pt x="1369" y="298"/>
                </a:lnTo>
                <a:lnTo>
                  <a:pt x="1370" y="297"/>
                </a:lnTo>
                <a:lnTo>
                  <a:pt x="1371" y="298"/>
                </a:lnTo>
                <a:lnTo>
                  <a:pt x="1371" y="299"/>
                </a:lnTo>
                <a:lnTo>
                  <a:pt x="1371" y="301"/>
                </a:lnTo>
                <a:lnTo>
                  <a:pt x="1372" y="302"/>
                </a:lnTo>
                <a:lnTo>
                  <a:pt x="1373" y="302"/>
                </a:lnTo>
                <a:lnTo>
                  <a:pt x="1374" y="302"/>
                </a:lnTo>
                <a:lnTo>
                  <a:pt x="1375" y="302"/>
                </a:lnTo>
                <a:lnTo>
                  <a:pt x="1377" y="303"/>
                </a:lnTo>
                <a:lnTo>
                  <a:pt x="1377" y="304"/>
                </a:lnTo>
                <a:lnTo>
                  <a:pt x="1377" y="305"/>
                </a:lnTo>
                <a:lnTo>
                  <a:pt x="1377" y="306"/>
                </a:lnTo>
                <a:lnTo>
                  <a:pt x="1377" y="307"/>
                </a:lnTo>
                <a:lnTo>
                  <a:pt x="1377" y="308"/>
                </a:lnTo>
                <a:lnTo>
                  <a:pt x="1378" y="308"/>
                </a:lnTo>
                <a:lnTo>
                  <a:pt x="1379" y="308"/>
                </a:lnTo>
                <a:lnTo>
                  <a:pt x="1379" y="309"/>
                </a:lnTo>
                <a:lnTo>
                  <a:pt x="1380" y="309"/>
                </a:lnTo>
                <a:lnTo>
                  <a:pt x="1381" y="310"/>
                </a:lnTo>
                <a:lnTo>
                  <a:pt x="1380" y="311"/>
                </a:lnTo>
                <a:lnTo>
                  <a:pt x="1379" y="312"/>
                </a:lnTo>
                <a:lnTo>
                  <a:pt x="1379" y="313"/>
                </a:lnTo>
                <a:lnTo>
                  <a:pt x="1380" y="313"/>
                </a:lnTo>
                <a:lnTo>
                  <a:pt x="1381" y="313"/>
                </a:lnTo>
                <a:lnTo>
                  <a:pt x="1381" y="315"/>
                </a:lnTo>
                <a:lnTo>
                  <a:pt x="1382" y="316"/>
                </a:lnTo>
                <a:lnTo>
                  <a:pt x="1381" y="317"/>
                </a:lnTo>
                <a:lnTo>
                  <a:pt x="1381" y="318"/>
                </a:lnTo>
                <a:lnTo>
                  <a:pt x="1382" y="319"/>
                </a:lnTo>
                <a:lnTo>
                  <a:pt x="1382" y="320"/>
                </a:lnTo>
                <a:lnTo>
                  <a:pt x="1383" y="320"/>
                </a:lnTo>
                <a:lnTo>
                  <a:pt x="1384" y="320"/>
                </a:lnTo>
                <a:lnTo>
                  <a:pt x="1385" y="320"/>
                </a:lnTo>
                <a:lnTo>
                  <a:pt x="1386" y="321"/>
                </a:lnTo>
                <a:lnTo>
                  <a:pt x="1387" y="320"/>
                </a:lnTo>
                <a:lnTo>
                  <a:pt x="1388" y="321"/>
                </a:lnTo>
                <a:lnTo>
                  <a:pt x="1389" y="321"/>
                </a:lnTo>
                <a:lnTo>
                  <a:pt x="1390" y="321"/>
                </a:lnTo>
                <a:lnTo>
                  <a:pt x="1391" y="322"/>
                </a:lnTo>
                <a:lnTo>
                  <a:pt x="1390" y="323"/>
                </a:lnTo>
                <a:lnTo>
                  <a:pt x="1391" y="323"/>
                </a:lnTo>
                <a:lnTo>
                  <a:pt x="1392" y="323"/>
                </a:lnTo>
                <a:lnTo>
                  <a:pt x="1392" y="322"/>
                </a:lnTo>
                <a:lnTo>
                  <a:pt x="1394" y="322"/>
                </a:lnTo>
                <a:lnTo>
                  <a:pt x="1395" y="321"/>
                </a:lnTo>
                <a:lnTo>
                  <a:pt x="1396" y="321"/>
                </a:lnTo>
                <a:lnTo>
                  <a:pt x="1396" y="320"/>
                </a:lnTo>
                <a:lnTo>
                  <a:pt x="1397" y="320"/>
                </a:lnTo>
                <a:lnTo>
                  <a:pt x="1399" y="321"/>
                </a:lnTo>
                <a:lnTo>
                  <a:pt x="1399" y="320"/>
                </a:lnTo>
                <a:lnTo>
                  <a:pt x="1399" y="319"/>
                </a:lnTo>
                <a:lnTo>
                  <a:pt x="1400" y="319"/>
                </a:lnTo>
                <a:lnTo>
                  <a:pt x="1401" y="320"/>
                </a:lnTo>
                <a:lnTo>
                  <a:pt x="1402" y="320"/>
                </a:lnTo>
                <a:lnTo>
                  <a:pt x="1403" y="320"/>
                </a:lnTo>
                <a:lnTo>
                  <a:pt x="1403" y="321"/>
                </a:lnTo>
                <a:lnTo>
                  <a:pt x="1404" y="321"/>
                </a:lnTo>
                <a:lnTo>
                  <a:pt x="1405" y="321"/>
                </a:lnTo>
                <a:lnTo>
                  <a:pt x="1406" y="321"/>
                </a:lnTo>
                <a:lnTo>
                  <a:pt x="1407" y="320"/>
                </a:lnTo>
                <a:lnTo>
                  <a:pt x="1408" y="319"/>
                </a:lnTo>
                <a:lnTo>
                  <a:pt x="1409" y="318"/>
                </a:lnTo>
                <a:lnTo>
                  <a:pt x="1407" y="317"/>
                </a:lnTo>
                <a:lnTo>
                  <a:pt x="1408" y="316"/>
                </a:lnTo>
                <a:lnTo>
                  <a:pt x="1409" y="316"/>
                </a:lnTo>
                <a:lnTo>
                  <a:pt x="1410" y="315"/>
                </a:lnTo>
                <a:lnTo>
                  <a:pt x="1409" y="314"/>
                </a:lnTo>
                <a:lnTo>
                  <a:pt x="1410" y="313"/>
                </a:lnTo>
                <a:lnTo>
                  <a:pt x="1409" y="312"/>
                </a:lnTo>
                <a:lnTo>
                  <a:pt x="1410" y="312"/>
                </a:lnTo>
                <a:lnTo>
                  <a:pt x="1411" y="311"/>
                </a:lnTo>
                <a:lnTo>
                  <a:pt x="1413" y="310"/>
                </a:lnTo>
                <a:lnTo>
                  <a:pt x="1414" y="311"/>
                </a:lnTo>
                <a:lnTo>
                  <a:pt x="1415" y="311"/>
                </a:lnTo>
                <a:lnTo>
                  <a:pt x="1416" y="311"/>
                </a:lnTo>
                <a:lnTo>
                  <a:pt x="1417" y="311"/>
                </a:lnTo>
                <a:lnTo>
                  <a:pt x="1418" y="310"/>
                </a:lnTo>
                <a:lnTo>
                  <a:pt x="1419" y="309"/>
                </a:lnTo>
                <a:lnTo>
                  <a:pt x="1420" y="309"/>
                </a:lnTo>
                <a:lnTo>
                  <a:pt x="1421" y="309"/>
                </a:lnTo>
                <a:lnTo>
                  <a:pt x="1422" y="309"/>
                </a:lnTo>
                <a:lnTo>
                  <a:pt x="1422" y="308"/>
                </a:lnTo>
                <a:lnTo>
                  <a:pt x="1425" y="308"/>
                </a:lnTo>
                <a:lnTo>
                  <a:pt x="1426" y="308"/>
                </a:lnTo>
                <a:lnTo>
                  <a:pt x="1426" y="307"/>
                </a:lnTo>
                <a:lnTo>
                  <a:pt x="1429" y="305"/>
                </a:lnTo>
                <a:lnTo>
                  <a:pt x="1430" y="306"/>
                </a:lnTo>
                <a:lnTo>
                  <a:pt x="1430" y="304"/>
                </a:lnTo>
                <a:lnTo>
                  <a:pt x="1430" y="303"/>
                </a:lnTo>
                <a:lnTo>
                  <a:pt x="1430" y="302"/>
                </a:lnTo>
                <a:lnTo>
                  <a:pt x="1430" y="301"/>
                </a:lnTo>
                <a:lnTo>
                  <a:pt x="1430" y="300"/>
                </a:lnTo>
                <a:lnTo>
                  <a:pt x="1429" y="299"/>
                </a:lnTo>
                <a:lnTo>
                  <a:pt x="1429" y="298"/>
                </a:lnTo>
                <a:lnTo>
                  <a:pt x="1429" y="297"/>
                </a:lnTo>
                <a:lnTo>
                  <a:pt x="1428" y="297"/>
                </a:lnTo>
                <a:lnTo>
                  <a:pt x="1427" y="296"/>
                </a:lnTo>
                <a:lnTo>
                  <a:pt x="1426" y="295"/>
                </a:lnTo>
                <a:lnTo>
                  <a:pt x="1425" y="295"/>
                </a:lnTo>
                <a:lnTo>
                  <a:pt x="1424" y="293"/>
                </a:lnTo>
                <a:lnTo>
                  <a:pt x="1423" y="292"/>
                </a:lnTo>
                <a:lnTo>
                  <a:pt x="1423" y="291"/>
                </a:lnTo>
                <a:lnTo>
                  <a:pt x="1422" y="292"/>
                </a:lnTo>
                <a:lnTo>
                  <a:pt x="1421" y="291"/>
                </a:lnTo>
                <a:lnTo>
                  <a:pt x="1422" y="290"/>
                </a:lnTo>
                <a:lnTo>
                  <a:pt x="1422" y="289"/>
                </a:lnTo>
                <a:lnTo>
                  <a:pt x="1422" y="288"/>
                </a:lnTo>
                <a:lnTo>
                  <a:pt x="1420" y="288"/>
                </a:lnTo>
                <a:lnTo>
                  <a:pt x="1420" y="287"/>
                </a:lnTo>
                <a:lnTo>
                  <a:pt x="1420" y="285"/>
                </a:lnTo>
                <a:lnTo>
                  <a:pt x="1420" y="284"/>
                </a:lnTo>
                <a:lnTo>
                  <a:pt x="1420" y="283"/>
                </a:lnTo>
                <a:lnTo>
                  <a:pt x="1421" y="283"/>
                </a:lnTo>
                <a:lnTo>
                  <a:pt x="1421" y="282"/>
                </a:lnTo>
                <a:lnTo>
                  <a:pt x="1421" y="281"/>
                </a:lnTo>
                <a:lnTo>
                  <a:pt x="1422" y="280"/>
                </a:lnTo>
                <a:lnTo>
                  <a:pt x="1422" y="279"/>
                </a:lnTo>
                <a:lnTo>
                  <a:pt x="1422" y="278"/>
                </a:lnTo>
                <a:lnTo>
                  <a:pt x="1424" y="277"/>
                </a:lnTo>
                <a:lnTo>
                  <a:pt x="1425" y="277"/>
                </a:lnTo>
                <a:lnTo>
                  <a:pt x="1426" y="276"/>
                </a:lnTo>
                <a:lnTo>
                  <a:pt x="1426" y="275"/>
                </a:lnTo>
                <a:lnTo>
                  <a:pt x="1426" y="274"/>
                </a:lnTo>
                <a:lnTo>
                  <a:pt x="1426" y="273"/>
                </a:lnTo>
                <a:lnTo>
                  <a:pt x="1425" y="273"/>
                </a:lnTo>
                <a:lnTo>
                  <a:pt x="1426" y="272"/>
                </a:lnTo>
                <a:lnTo>
                  <a:pt x="1427" y="271"/>
                </a:lnTo>
                <a:lnTo>
                  <a:pt x="1427" y="270"/>
                </a:lnTo>
                <a:lnTo>
                  <a:pt x="1428" y="270"/>
                </a:lnTo>
                <a:lnTo>
                  <a:pt x="1428" y="269"/>
                </a:lnTo>
                <a:lnTo>
                  <a:pt x="1429" y="268"/>
                </a:lnTo>
                <a:lnTo>
                  <a:pt x="1429" y="266"/>
                </a:lnTo>
                <a:lnTo>
                  <a:pt x="1428" y="265"/>
                </a:lnTo>
                <a:lnTo>
                  <a:pt x="1429" y="265"/>
                </a:lnTo>
                <a:lnTo>
                  <a:pt x="1429" y="264"/>
                </a:lnTo>
                <a:lnTo>
                  <a:pt x="1430" y="264"/>
                </a:lnTo>
                <a:lnTo>
                  <a:pt x="1430" y="262"/>
                </a:lnTo>
                <a:lnTo>
                  <a:pt x="1431" y="261"/>
                </a:lnTo>
                <a:lnTo>
                  <a:pt x="1432" y="261"/>
                </a:lnTo>
                <a:lnTo>
                  <a:pt x="1431" y="260"/>
                </a:lnTo>
                <a:lnTo>
                  <a:pt x="1431" y="259"/>
                </a:lnTo>
                <a:lnTo>
                  <a:pt x="1430" y="258"/>
                </a:lnTo>
                <a:lnTo>
                  <a:pt x="1431" y="257"/>
                </a:lnTo>
                <a:lnTo>
                  <a:pt x="1431" y="254"/>
                </a:lnTo>
                <a:lnTo>
                  <a:pt x="1431" y="253"/>
                </a:lnTo>
                <a:lnTo>
                  <a:pt x="1431" y="252"/>
                </a:lnTo>
                <a:lnTo>
                  <a:pt x="1431" y="251"/>
                </a:lnTo>
                <a:lnTo>
                  <a:pt x="1432" y="252"/>
                </a:lnTo>
                <a:lnTo>
                  <a:pt x="1433" y="251"/>
                </a:lnTo>
                <a:lnTo>
                  <a:pt x="1434" y="250"/>
                </a:lnTo>
                <a:lnTo>
                  <a:pt x="1434" y="249"/>
                </a:lnTo>
                <a:lnTo>
                  <a:pt x="1435" y="248"/>
                </a:lnTo>
                <a:lnTo>
                  <a:pt x="1436" y="248"/>
                </a:lnTo>
                <a:lnTo>
                  <a:pt x="1438" y="245"/>
                </a:lnTo>
                <a:lnTo>
                  <a:pt x="1439" y="245"/>
                </a:lnTo>
                <a:lnTo>
                  <a:pt x="1439" y="244"/>
                </a:lnTo>
                <a:lnTo>
                  <a:pt x="1438" y="243"/>
                </a:lnTo>
                <a:lnTo>
                  <a:pt x="1439" y="243"/>
                </a:lnTo>
                <a:lnTo>
                  <a:pt x="1438" y="242"/>
                </a:lnTo>
                <a:lnTo>
                  <a:pt x="1438" y="241"/>
                </a:lnTo>
                <a:lnTo>
                  <a:pt x="1439" y="240"/>
                </a:lnTo>
                <a:lnTo>
                  <a:pt x="1439" y="239"/>
                </a:lnTo>
                <a:lnTo>
                  <a:pt x="1439" y="238"/>
                </a:lnTo>
                <a:lnTo>
                  <a:pt x="1440" y="237"/>
                </a:lnTo>
                <a:lnTo>
                  <a:pt x="1441" y="236"/>
                </a:lnTo>
                <a:lnTo>
                  <a:pt x="1441" y="235"/>
                </a:lnTo>
                <a:lnTo>
                  <a:pt x="1441" y="234"/>
                </a:lnTo>
                <a:lnTo>
                  <a:pt x="1442" y="233"/>
                </a:lnTo>
                <a:lnTo>
                  <a:pt x="1443" y="231"/>
                </a:lnTo>
                <a:lnTo>
                  <a:pt x="1443" y="230"/>
                </a:lnTo>
                <a:lnTo>
                  <a:pt x="1444" y="230"/>
                </a:lnTo>
                <a:lnTo>
                  <a:pt x="1445" y="229"/>
                </a:lnTo>
                <a:lnTo>
                  <a:pt x="1446" y="228"/>
                </a:lnTo>
                <a:lnTo>
                  <a:pt x="1447" y="228"/>
                </a:lnTo>
                <a:lnTo>
                  <a:pt x="1448" y="227"/>
                </a:lnTo>
                <a:lnTo>
                  <a:pt x="1448" y="226"/>
                </a:lnTo>
                <a:lnTo>
                  <a:pt x="1448" y="225"/>
                </a:lnTo>
                <a:lnTo>
                  <a:pt x="1448" y="223"/>
                </a:lnTo>
                <a:lnTo>
                  <a:pt x="1449" y="222"/>
                </a:lnTo>
                <a:lnTo>
                  <a:pt x="1450" y="222"/>
                </a:lnTo>
                <a:lnTo>
                  <a:pt x="1449" y="221"/>
                </a:lnTo>
                <a:lnTo>
                  <a:pt x="1448" y="220"/>
                </a:lnTo>
                <a:lnTo>
                  <a:pt x="1448" y="219"/>
                </a:lnTo>
                <a:lnTo>
                  <a:pt x="1450" y="217"/>
                </a:lnTo>
                <a:lnTo>
                  <a:pt x="1450" y="216"/>
                </a:lnTo>
                <a:lnTo>
                  <a:pt x="1451" y="216"/>
                </a:lnTo>
                <a:lnTo>
                  <a:pt x="1453" y="215"/>
                </a:lnTo>
                <a:lnTo>
                  <a:pt x="1454" y="215"/>
                </a:lnTo>
                <a:lnTo>
                  <a:pt x="1455" y="214"/>
                </a:lnTo>
                <a:lnTo>
                  <a:pt x="1457" y="213"/>
                </a:lnTo>
                <a:lnTo>
                  <a:pt x="1457" y="212"/>
                </a:lnTo>
                <a:lnTo>
                  <a:pt x="1457" y="211"/>
                </a:lnTo>
                <a:lnTo>
                  <a:pt x="1458" y="207"/>
                </a:lnTo>
                <a:lnTo>
                  <a:pt x="1458" y="206"/>
                </a:lnTo>
                <a:lnTo>
                  <a:pt x="1458" y="204"/>
                </a:lnTo>
                <a:lnTo>
                  <a:pt x="1459" y="203"/>
                </a:lnTo>
                <a:lnTo>
                  <a:pt x="1524" y="203"/>
                </a:lnTo>
                <a:lnTo>
                  <a:pt x="1550" y="203"/>
                </a:lnTo>
                <a:lnTo>
                  <a:pt x="1582" y="203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839" name="Freeform 546"/>
          <p:cNvSpPr>
            <a:spLocks/>
          </p:cNvSpPr>
          <p:nvPr/>
        </p:nvSpPr>
        <p:spPr bwMode="auto">
          <a:xfrm>
            <a:off x="1673225" y="2846388"/>
            <a:ext cx="1235075" cy="1174750"/>
          </a:xfrm>
          <a:custGeom>
            <a:avLst/>
            <a:gdLst>
              <a:gd name="T0" fmla="*/ 2147483646 w 1200"/>
              <a:gd name="T1" fmla="*/ 2147483646 h 1142"/>
              <a:gd name="T2" fmla="*/ 2147483646 w 1200"/>
              <a:gd name="T3" fmla="*/ 2147483646 h 1142"/>
              <a:gd name="T4" fmla="*/ 2147483646 w 1200"/>
              <a:gd name="T5" fmla="*/ 2147483646 h 1142"/>
              <a:gd name="T6" fmla="*/ 2147483646 w 1200"/>
              <a:gd name="T7" fmla="*/ 2147483646 h 1142"/>
              <a:gd name="T8" fmla="*/ 2147483646 w 1200"/>
              <a:gd name="T9" fmla="*/ 2147483646 h 1142"/>
              <a:gd name="T10" fmla="*/ 2147483646 w 1200"/>
              <a:gd name="T11" fmla="*/ 2147483646 h 1142"/>
              <a:gd name="T12" fmla="*/ 2147483646 w 1200"/>
              <a:gd name="T13" fmla="*/ 2147483646 h 1142"/>
              <a:gd name="T14" fmla="*/ 2147483646 w 1200"/>
              <a:gd name="T15" fmla="*/ 2147483646 h 1142"/>
              <a:gd name="T16" fmla="*/ 2147483646 w 1200"/>
              <a:gd name="T17" fmla="*/ 2147483646 h 1142"/>
              <a:gd name="T18" fmla="*/ 2147483646 w 1200"/>
              <a:gd name="T19" fmla="*/ 2147483646 h 1142"/>
              <a:gd name="T20" fmla="*/ 2147483646 w 1200"/>
              <a:gd name="T21" fmla="*/ 2147483646 h 1142"/>
              <a:gd name="T22" fmla="*/ 2147483646 w 1200"/>
              <a:gd name="T23" fmla="*/ 2147483646 h 1142"/>
              <a:gd name="T24" fmla="*/ 2147483646 w 1200"/>
              <a:gd name="T25" fmla="*/ 2147483646 h 1142"/>
              <a:gd name="T26" fmla="*/ 2147483646 w 1200"/>
              <a:gd name="T27" fmla="*/ 2147483646 h 1142"/>
              <a:gd name="T28" fmla="*/ 2147483646 w 1200"/>
              <a:gd name="T29" fmla="*/ 2147483646 h 1142"/>
              <a:gd name="T30" fmla="*/ 2147483646 w 1200"/>
              <a:gd name="T31" fmla="*/ 2147483646 h 1142"/>
              <a:gd name="T32" fmla="*/ 2147483646 w 1200"/>
              <a:gd name="T33" fmla="*/ 2147483646 h 1142"/>
              <a:gd name="T34" fmla="*/ 2147483646 w 1200"/>
              <a:gd name="T35" fmla="*/ 2147483646 h 1142"/>
              <a:gd name="T36" fmla="*/ 2147483646 w 1200"/>
              <a:gd name="T37" fmla="*/ 2147483646 h 1142"/>
              <a:gd name="T38" fmla="*/ 2147483646 w 1200"/>
              <a:gd name="T39" fmla="*/ 2147483646 h 1142"/>
              <a:gd name="T40" fmla="*/ 2147483646 w 1200"/>
              <a:gd name="T41" fmla="*/ 2147483646 h 1142"/>
              <a:gd name="T42" fmla="*/ 2147483646 w 1200"/>
              <a:gd name="T43" fmla="*/ 2147483646 h 1142"/>
              <a:gd name="T44" fmla="*/ 2147483646 w 1200"/>
              <a:gd name="T45" fmla="*/ 2147483646 h 1142"/>
              <a:gd name="T46" fmla="*/ 2147483646 w 1200"/>
              <a:gd name="T47" fmla="*/ 2147483646 h 1142"/>
              <a:gd name="T48" fmla="*/ 2147483646 w 1200"/>
              <a:gd name="T49" fmla="*/ 2147483646 h 1142"/>
              <a:gd name="T50" fmla="*/ 2147483646 w 1200"/>
              <a:gd name="T51" fmla="*/ 2147483646 h 1142"/>
              <a:gd name="T52" fmla="*/ 2147483646 w 1200"/>
              <a:gd name="T53" fmla="*/ 2147483646 h 1142"/>
              <a:gd name="T54" fmla="*/ 2147483646 w 1200"/>
              <a:gd name="T55" fmla="*/ 2147483646 h 1142"/>
              <a:gd name="T56" fmla="*/ 2147483646 w 1200"/>
              <a:gd name="T57" fmla="*/ 2147483646 h 1142"/>
              <a:gd name="T58" fmla="*/ 2147483646 w 1200"/>
              <a:gd name="T59" fmla="*/ 2147483646 h 1142"/>
              <a:gd name="T60" fmla="*/ 2147483646 w 1200"/>
              <a:gd name="T61" fmla="*/ 2147483646 h 1142"/>
              <a:gd name="T62" fmla="*/ 2147483646 w 1200"/>
              <a:gd name="T63" fmla="*/ 2147483646 h 1142"/>
              <a:gd name="T64" fmla="*/ 2147483646 w 1200"/>
              <a:gd name="T65" fmla="*/ 2147483646 h 1142"/>
              <a:gd name="T66" fmla="*/ 2147483646 w 1200"/>
              <a:gd name="T67" fmla="*/ 2147483646 h 1142"/>
              <a:gd name="T68" fmla="*/ 2147483646 w 1200"/>
              <a:gd name="T69" fmla="*/ 2147483646 h 1142"/>
              <a:gd name="T70" fmla="*/ 2147483646 w 1200"/>
              <a:gd name="T71" fmla="*/ 2147483646 h 1142"/>
              <a:gd name="T72" fmla="*/ 2147483646 w 1200"/>
              <a:gd name="T73" fmla="*/ 2147483646 h 1142"/>
              <a:gd name="T74" fmla="*/ 2147483646 w 1200"/>
              <a:gd name="T75" fmla="*/ 2147483646 h 1142"/>
              <a:gd name="T76" fmla="*/ 2147483646 w 1200"/>
              <a:gd name="T77" fmla="*/ 2147483646 h 1142"/>
              <a:gd name="T78" fmla="*/ 2147483646 w 1200"/>
              <a:gd name="T79" fmla="*/ 2147483646 h 1142"/>
              <a:gd name="T80" fmla="*/ 2147483646 w 1200"/>
              <a:gd name="T81" fmla="*/ 2147483646 h 1142"/>
              <a:gd name="T82" fmla="*/ 2147483646 w 1200"/>
              <a:gd name="T83" fmla="*/ 2147483646 h 1142"/>
              <a:gd name="T84" fmla="*/ 2147483646 w 1200"/>
              <a:gd name="T85" fmla="*/ 2147483646 h 1142"/>
              <a:gd name="T86" fmla="*/ 2147483646 w 1200"/>
              <a:gd name="T87" fmla="*/ 2147483646 h 1142"/>
              <a:gd name="T88" fmla="*/ 2147483646 w 1200"/>
              <a:gd name="T89" fmla="*/ 2147483646 h 1142"/>
              <a:gd name="T90" fmla="*/ 2147483646 w 1200"/>
              <a:gd name="T91" fmla="*/ 2147483646 h 1142"/>
              <a:gd name="T92" fmla="*/ 2147483646 w 1200"/>
              <a:gd name="T93" fmla="*/ 2147483646 h 1142"/>
              <a:gd name="T94" fmla="*/ 2147483646 w 1200"/>
              <a:gd name="T95" fmla="*/ 2147483646 h 1142"/>
              <a:gd name="T96" fmla="*/ 2147483646 w 1200"/>
              <a:gd name="T97" fmla="*/ 2147483646 h 1142"/>
              <a:gd name="T98" fmla="*/ 2147483646 w 1200"/>
              <a:gd name="T99" fmla="*/ 2147483646 h 1142"/>
              <a:gd name="T100" fmla="*/ 2147483646 w 1200"/>
              <a:gd name="T101" fmla="*/ 2147483646 h 1142"/>
              <a:gd name="T102" fmla="*/ 2147483646 w 1200"/>
              <a:gd name="T103" fmla="*/ 2147483646 h 1142"/>
              <a:gd name="T104" fmla="*/ 2147483646 w 1200"/>
              <a:gd name="T105" fmla="*/ 2147483646 h 1142"/>
              <a:gd name="T106" fmla="*/ 2147483646 w 1200"/>
              <a:gd name="T107" fmla="*/ 2147483646 h 1142"/>
              <a:gd name="T108" fmla="*/ 2147483646 w 1200"/>
              <a:gd name="T109" fmla="*/ 2147483646 h 1142"/>
              <a:gd name="T110" fmla="*/ 2147483646 w 1200"/>
              <a:gd name="T111" fmla="*/ 2147483646 h 1142"/>
              <a:gd name="T112" fmla="*/ 2147483646 w 1200"/>
              <a:gd name="T113" fmla="*/ 2147483646 h 1142"/>
              <a:gd name="T114" fmla="*/ 2147483646 w 1200"/>
              <a:gd name="T115" fmla="*/ 2147483646 h 1142"/>
              <a:gd name="T116" fmla="*/ 2147483646 w 1200"/>
              <a:gd name="T117" fmla="*/ 2147483646 h 1142"/>
              <a:gd name="T118" fmla="*/ 2147483646 w 1200"/>
              <a:gd name="T119" fmla="*/ 2147483646 h 1142"/>
              <a:gd name="T120" fmla="*/ 2147483646 w 1200"/>
              <a:gd name="T121" fmla="*/ 2147483646 h 1142"/>
              <a:gd name="T122" fmla="*/ 2147483646 w 1200"/>
              <a:gd name="T123" fmla="*/ 2147483646 h 1142"/>
              <a:gd name="T124" fmla="*/ 2147483646 w 1200"/>
              <a:gd name="T125" fmla="*/ 2147483646 h 114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200"/>
              <a:gd name="T190" fmla="*/ 0 h 1142"/>
              <a:gd name="T191" fmla="*/ 1200 w 1200"/>
              <a:gd name="T192" fmla="*/ 1142 h 114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200" h="1142">
                <a:moveTo>
                  <a:pt x="5" y="153"/>
                </a:moveTo>
                <a:lnTo>
                  <a:pt x="13" y="153"/>
                </a:lnTo>
                <a:lnTo>
                  <a:pt x="128" y="152"/>
                </a:lnTo>
                <a:lnTo>
                  <a:pt x="172" y="152"/>
                </a:lnTo>
                <a:lnTo>
                  <a:pt x="225" y="153"/>
                </a:lnTo>
                <a:lnTo>
                  <a:pt x="264" y="153"/>
                </a:lnTo>
                <a:lnTo>
                  <a:pt x="331" y="153"/>
                </a:lnTo>
                <a:lnTo>
                  <a:pt x="336" y="153"/>
                </a:lnTo>
                <a:lnTo>
                  <a:pt x="338" y="152"/>
                </a:lnTo>
                <a:lnTo>
                  <a:pt x="339" y="152"/>
                </a:lnTo>
                <a:lnTo>
                  <a:pt x="342" y="151"/>
                </a:lnTo>
                <a:lnTo>
                  <a:pt x="342" y="150"/>
                </a:lnTo>
                <a:lnTo>
                  <a:pt x="343" y="150"/>
                </a:lnTo>
                <a:lnTo>
                  <a:pt x="344" y="148"/>
                </a:lnTo>
                <a:lnTo>
                  <a:pt x="345" y="148"/>
                </a:lnTo>
                <a:lnTo>
                  <a:pt x="345" y="147"/>
                </a:lnTo>
                <a:lnTo>
                  <a:pt x="346" y="146"/>
                </a:lnTo>
                <a:lnTo>
                  <a:pt x="347" y="146"/>
                </a:lnTo>
                <a:lnTo>
                  <a:pt x="348" y="145"/>
                </a:lnTo>
                <a:lnTo>
                  <a:pt x="349" y="145"/>
                </a:lnTo>
                <a:lnTo>
                  <a:pt x="349" y="144"/>
                </a:lnTo>
                <a:lnTo>
                  <a:pt x="348" y="143"/>
                </a:lnTo>
                <a:lnTo>
                  <a:pt x="346" y="143"/>
                </a:lnTo>
                <a:lnTo>
                  <a:pt x="345" y="143"/>
                </a:lnTo>
                <a:lnTo>
                  <a:pt x="344" y="143"/>
                </a:lnTo>
                <a:lnTo>
                  <a:pt x="343" y="143"/>
                </a:lnTo>
                <a:lnTo>
                  <a:pt x="342" y="143"/>
                </a:lnTo>
                <a:lnTo>
                  <a:pt x="341" y="144"/>
                </a:lnTo>
                <a:lnTo>
                  <a:pt x="340" y="145"/>
                </a:lnTo>
                <a:lnTo>
                  <a:pt x="338" y="144"/>
                </a:lnTo>
                <a:lnTo>
                  <a:pt x="338" y="143"/>
                </a:lnTo>
                <a:lnTo>
                  <a:pt x="337" y="143"/>
                </a:lnTo>
                <a:lnTo>
                  <a:pt x="337" y="142"/>
                </a:lnTo>
                <a:lnTo>
                  <a:pt x="338" y="141"/>
                </a:lnTo>
                <a:lnTo>
                  <a:pt x="339" y="140"/>
                </a:lnTo>
                <a:lnTo>
                  <a:pt x="340" y="136"/>
                </a:lnTo>
                <a:lnTo>
                  <a:pt x="341" y="135"/>
                </a:lnTo>
                <a:lnTo>
                  <a:pt x="341" y="134"/>
                </a:lnTo>
                <a:lnTo>
                  <a:pt x="341" y="133"/>
                </a:lnTo>
                <a:lnTo>
                  <a:pt x="342" y="132"/>
                </a:lnTo>
                <a:lnTo>
                  <a:pt x="342" y="131"/>
                </a:lnTo>
                <a:lnTo>
                  <a:pt x="342" y="130"/>
                </a:lnTo>
                <a:lnTo>
                  <a:pt x="341" y="130"/>
                </a:lnTo>
                <a:lnTo>
                  <a:pt x="341" y="129"/>
                </a:lnTo>
                <a:lnTo>
                  <a:pt x="340" y="129"/>
                </a:lnTo>
                <a:lnTo>
                  <a:pt x="340" y="128"/>
                </a:lnTo>
                <a:lnTo>
                  <a:pt x="340" y="127"/>
                </a:lnTo>
                <a:lnTo>
                  <a:pt x="341" y="126"/>
                </a:lnTo>
                <a:lnTo>
                  <a:pt x="341" y="125"/>
                </a:lnTo>
                <a:lnTo>
                  <a:pt x="340" y="124"/>
                </a:lnTo>
                <a:lnTo>
                  <a:pt x="340" y="123"/>
                </a:lnTo>
                <a:lnTo>
                  <a:pt x="339" y="122"/>
                </a:lnTo>
                <a:lnTo>
                  <a:pt x="339" y="121"/>
                </a:lnTo>
                <a:lnTo>
                  <a:pt x="341" y="118"/>
                </a:lnTo>
                <a:lnTo>
                  <a:pt x="342" y="116"/>
                </a:lnTo>
                <a:lnTo>
                  <a:pt x="342" y="115"/>
                </a:lnTo>
                <a:lnTo>
                  <a:pt x="343" y="115"/>
                </a:lnTo>
                <a:lnTo>
                  <a:pt x="344" y="114"/>
                </a:lnTo>
                <a:lnTo>
                  <a:pt x="345" y="112"/>
                </a:lnTo>
                <a:lnTo>
                  <a:pt x="346" y="110"/>
                </a:lnTo>
                <a:lnTo>
                  <a:pt x="346" y="109"/>
                </a:lnTo>
                <a:lnTo>
                  <a:pt x="346" y="108"/>
                </a:lnTo>
                <a:lnTo>
                  <a:pt x="347" y="108"/>
                </a:lnTo>
                <a:lnTo>
                  <a:pt x="347" y="106"/>
                </a:lnTo>
                <a:lnTo>
                  <a:pt x="347" y="105"/>
                </a:lnTo>
                <a:lnTo>
                  <a:pt x="348" y="104"/>
                </a:lnTo>
                <a:lnTo>
                  <a:pt x="349" y="104"/>
                </a:lnTo>
                <a:lnTo>
                  <a:pt x="350" y="104"/>
                </a:lnTo>
                <a:lnTo>
                  <a:pt x="350" y="103"/>
                </a:lnTo>
                <a:lnTo>
                  <a:pt x="350" y="102"/>
                </a:lnTo>
                <a:lnTo>
                  <a:pt x="350" y="101"/>
                </a:lnTo>
                <a:lnTo>
                  <a:pt x="350" y="100"/>
                </a:lnTo>
                <a:lnTo>
                  <a:pt x="349" y="100"/>
                </a:lnTo>
                <a:lnTo>
                  <a:pt x="349" y="99"/>
                </a:lnTo>
                <a:lnTo>
                  <a:pt x="349" y="98"/>
                </a:lnTo>
                <a:lnTo>
                  <a:pt x="350" y="97"/>
                </a:lnTo>
                <a:lnTo>
                  <a:pt x="350" y="96"/>
                </a:lnTo>
                <a:lnTo>
                  <a:pt x="350" y="95"/>
                </a:lnTo>
                <a:lnTo>
                  <a:pt x="350" y="93"/>
                </a:lnTo>
                <a:lnTo>
                  <a:pt x="350" y="92"/>
                </a:lnTo>
                <a:lnTo>
                  <a:pt x="351" y="91"/>
                </a:lnTo>
                <a:lnTo>
                  <a:pt x="350" y="89"/>
                </a:lnTo>
                <a:lnTo>
                  <a:pt x="350" y="88"/>
                </a:lnTo>
                <a:lnTo>
                  <a:pt x="350" y="87"/>
                </a:lnTo>
                <a:lnTo>
                  <a:pt x="350" y="85"/>
                </a:lnTo>
                <a:lnTo>
                  <a:pt x="351" y="85"/>
                </a:lnTo>
                <a:lnTo>
                  <a:pt x="352" y="84"/>
                </a:lnTo>
                <a:lnTo>
                  <a:pt x="353" y="83"/>
                </a:lnTo>
                <a:lnTo>
                  <a:pt x="353" y="82"/>
                </a:lnTo>
                <a:lnTo>
                  <a:pt x="353" y="81"/>
                </a:lnTo>
                <a:lnTo>
                  <a:pt x="353" y="80"/>
                </a:lnTo>
                <a:lnTo>
                  <a:pt x="353" y="79"/>
                </a:lnTo>
                <a:lnTo>
                  <a:pt x="354" y="78"/>
                </a:lnTo>
                <a:lnTo>
                  <a:pt x="353" y="77"/>
                </a:lnTo>
                <a:lnTo>
                  <a:pt x="350" y="71"/>
                </a:lnTo>
                <a:lnTo>
                  <a:pt x="349" y="70"/>
                </a:lnTo>
                <a:lnTo>
                  <a:pt x="349" y="68"/>
                </a:lnTo>
                <a:lnTo>
                  <a:pt x="349" y="66"/>
                </a:lnTo>
                <a:lnTo>
                  <a:pt x="349" y="65"/>
                </a:lnTo>
                <a:lnTo>
                  <a:pt x="347" y="64"/>
                </a:lnTo>
                <a:lnTo>
                  <a:pt x="346" y="63"/>
                </a:lnTo>
                <a:lnTo>
                  <a:pt x="345" y="61"/>
                </a:lnTo>
                <a:lnTo>
                  <a:pt x="344" y="59"/>
                </a:lnTo>
                <a:lnTo>
                  <a:pt x="344" y="58"/>
                </a:lnTo>
                <a:lnTo>
                  <a:pt x="344" y="55"/>
                </a:lnTo>
                <a:lnTo>
                  <a:pt x="343" y="53"/>
                </a:lnTo>
                <a:lnTo>
                  <a:pt x="343" y="52"/>
                </a:lnTo>
                <a:lnTo>
                  <a:pt x="343" y="51"/>
                </a:lnTo>
                <a:lnTo>
                  <a:pt x="344" y="51"/>
                </a:lnTo>
                <a:lnTo>
                  <a:pt x="345" y="50"/>
                </a:lnTo>
                <a:lnTo>
                  <a:pt x="345" y="49"/>
                </a:lnTo>
                <a:lnTo>
                  <a:pt x="348" y="49"/>
                </a:lnTo>
                <a:lnTo>
                  <a:pt x="349" y="48"/>
                </a:lnTo>
                <a:lnTo>
                  <a:pt x="351" y="47"/>
                </a:lnTo>
                <a:lnTo>
                  <a:pt x="352" y="46"/>
                </a:lnTo>
                <a:lnTo>
                  <a:pt x="353" y="45"/>
                </a:lnTo>
                <a:lnTo>
                  <a:pt x="353" y="44"/>
                </a:lnTo>
                <a:lnTo>
                  <a:pt x="354" y="42"/>
                </a:lnTo>
                <a:lnTo>
                  <a:pt x="354" y="39"/>
                </a:lnTo>
                <a:lnTo>
                  <a:pt x="354" y="38"/>
                </a:lnTo>
                <a:lnTo>
                  <a:pt x="355" y="37"/>
                </a:lnTo>
                <a:lnTo>
                  <a:pt x="357" y="35"/>
                </a:lnTo>
                <a:lnTo>
                  <a:pt x="359" y="33"/>
                </a:lnTo>
                <a:lnTo>
                  <a:pt x="361" y="30"/>
                </a:lnTo>
                <a:lnTo>
                  <a:pt x="362" y="30"/>
                </a:lnTo>
                <a:lnTo>
                  <a:pt x="363" y="29"/>
                </a:lnTo>
                <a:lnTo>
                  <a:pt x="363" y="28"/>
                </a:lnTo>
                <a:lnTo>
                  <a:pt x="363" y="27"/>
                </a:lnTo>
                <a:lnTo>
                  <a:pt x="363" y="26"/>
                </a:lnTo>
                <a:lnTo>
                  <a:pt x="361" y="22"/>
                </a:lnTo>
                <a:lnTo>
                  <a:pt x="361" y="21"/>
                </a:lnTo>
                <a:lnTo>
                  <a:pt x="361" y="19"/>
                </a:lnTo>
                <a:lnTo>
                  <a:pt x="362" y="16"/>
                </a:lnTo>
                <a:lnTo>
                  <a:pt x="362" y="15"/>
                </a:lnTo>
                <a:lnTo>
                  <a:pt x="362" y="13"/>
                </a:lnTo>
                <a:lnTo>
                  <a:pt x="362" y="12"/>
                </a:lnTo>
                <a:lnTo>
                  <a:pt x="363" y="10"/>
                </a:lnTo>
                <a:lnTo>
                  <a:pt x="366" y="5"/>
                </a:lnTo>
                <a:lnTo>
                  <a:pt x="367" y="4"/>
                </a:lnTo>
                <a:lnTo>
                  <a:pt x="369" y="3"/>
                </a:lnTo>
                <a:lnTo>
                  <a:pt x="369" y="2"/>
                </a:lnTo>
                <a:lnTo>
                  <a:pt x="370" y="1"/>
                </a:lnTo>
                <a:lnTo>
                  <a:pt x="370" y="0"/>
                </a:lnTo>
                <a:lnTo>
                  <a:pt x="371" y="1"/>
                </a:lnTo>
                <a:lnTo>
                  <a:pt x="372" y="1"/>
                </a:lnTo>
                <a:lnTo>
                  <a:pt x="375" y="3"/>
                </a:lnTo>
                <a:lnTo>
                  <a:pt x="376" y="4"/>
                </a:lnTo>
                <a:lnTo>
                  <a:pt x="378" y="5"/>
                </a:lnTo>
                <a:lnTo>
                  <a:pt x="379" y="8"/>
                </a:lnTo>
                <a:lnTo>
                  <a:pt x="380" y="11"/>
                </a:lnTo>
                <a:lnTo>
                  <a:pt x="381" y="12"/>
                </a:lnTo>
                <a:lnTo>
                  <a:pt x="382" y="14"/>
                </a:lnTo>
                <a:lnTo>
                  <a:pt x="384" y="15"/>
                </a:lnTo>
                <a:lnTo>
                  <a:pt x="385" y="17"/>
                </a:lnTo>
                <a:lnTo>
                  <a:pt x="386" y="18"/>
                </a:lnTo>
                <a:lnTo>
                  <a:pt x="387" y="20"/>
                </a:lnTo>
                <a:lnTo>
                  <a:pt x="387" y="21"/>
                </a:lnTo>
                <a:lnTo>
                  <a:pt x="388" y="22"/>
                </a:lnTo>
                <a:lnTo>
                  <a:pt x="389" y="25"/>
                </a:lnTo>
                <a:lnTo>
                  <a:pt x="390" y="27"/>
                </a:lnTo>
                <a:lnTo>
                  <a:pt x="390" y="29"/>
                </a:lnTo>
                <a:lnTo>
                  <a:pt x="390" y="32"/>
                </a:lnTo>
                <a:lnTo>
                  <a:pt x="391" y="33"/>
                </a:lnTo>
                <a:lnTo>
                  <a:pt x="392" y="33"/>
                </a:lnTo>
                <a:lnTo>
                  <a:pt x="393" y="33"/>
                </a:lnTo>
                <a:lnTo>
                  <a:pt x="394" y="34"/>
                </a:lnTo>
                <a:lnTo>
                  <a:pt x="395" y="34"/>
                </a:lnTo>
                <a:lnTo>
                  <a:pt x="395" y="35"/>
                </a:lnTo>
                <a:lnTo>
                  <a:pt x="396" y="39"/>
                </a:lnTo>
                <a:lnTo>
                  <a:pt x="396" y="41"/>
                </a:lnTo>
                <a:lnTo>
                  <a:pt x="397" y="43"/>
                </a:lnTo>
                <a:lnTo>
                  <a:pt x="397" y="46"/>
                </a:lnTo>
                <a:lnTo>
                  <a:pt x="397" y="47"/>
                </a:lnTo>
                <a:lnTo>
                  <a:pt x="397" y="48"/>
                </a:lnTo>
                <a:lnTo>
                  <a:pt x="398" y="50"/>
                </a:lnTo>
                <a:lnTo>
                  <a:pt x="399" y="52"/>
                </a:lnTo>
                <a:lnTo>
                  <a:pt x="401" y="54"/>
                </a:lnTo>
                <a:lnTo>
                  <a:pt x="401" y="57"/>
                </a:lnTo>
                <a:lnTo>
                  <a:pt x="402" y="58"/>
                </a:lnTo>
                <a:lnTo>
                  <a:pt x="402" y="60"/>
                </a:lnTo>
                <a:lnTo>
                  <a:pt x="402" y="62"/>
                </a:lnTo>
                <a:lnTo>
                  <a:pt x="402" y="64"/>
                </a:lnTo>
                <a:lnTo>
                  <a:pt x="402" y="65"/>
                </a:lnTo>
                <a:lnTo>
                  <a:pt x="402" y="66"/>
                </a:lnTo>
                <a:lnTo>
                  <a:pt x="402" y="67"/>
                </a:lnTo>
                <a:lnTo>
                  <a:pt x="403" y="68"/>
                </a:lnTo>
                <a:lnTo>
                  <a:pt x="404" y="69"/>
                </a:lnTo>
                <a:lnTo>
                  <a:pt x="405" y="70"/>
                </a:lnTo>
                <a:lnTo>
                  <a:pt x="406" y="72"/>
                </a:lnTo>
                <a:lnTo>
                  <a:pt x="407" y="75"/>
                </a:lnTo>
                <a:lnTo>
                  <a:pt x="410" y="77"/>
                </a:lnTo>
                <a:lnTo>
                  <a:pt x="412" y="79"/>
                </a:lnTo>
                <a:lnTo>
                  <a:pt x="413" y="79"/>
                </a:lnTo>
                <a:lnTo>
                  <a:pt x="413" y="80"/>
                </a:lnTo>
                <a:lnTo>
                  <a:pt x="413" y="82"/>
                </a:lnTo>
                <a:lnTo>
                  <a:pt x="413" y="84"/>
                </a:lnTo>
                <a:lnTo>
                  <a:pt x="413" y="85"/>
                </a:lnTo>
                <a:lnTo>
                  <a:pt x="414" y="85"/>
                </a:lnTo>
                <a:lnTo>
                  <a:pt x="414" y="86"/>
                </a:lnTo>
                <a:lnTo>
                  <a:pt x="414" y="87"/>
                </a:lnTo>
                <a:lnTo>
                  <a:pt x="415" y="87"/>
                </a:lnTo>
                <a:lnTo>
                  <a:pt x="416" y="87"/>
                </a:lnTo>
                <a:lnTo>
                  <a:pt x="417" y="87"/>
                </a:lnTo>
                <a:lnTo>
                  <a:pt x="418" y="87"/>
                </a:lnTo>
                <a:lnTo>
                  <a:pt x="418" y="88"/>
                </a:lnTo>
                <a:lnTo>
                  <a:pt x="419" y="88"/>
                </a:lnTo>
                <a:lnTo>
                  <a:pt x="420" y="89"/>
                </a:lnTo>
                <a:lnTo>
                  <a:pt x="421" y="91"/>
                </a:lnTo>
                <a:lnTo>
                  <a:pt x="422" y="92"/>
                </a:lnTo>
                <a:lnTo>
                  <a:pt x="422" y="93"/>
                </a:lnTo>
                <a:lnTo>
                  <a:pt x="421" y="94"/>
                </a:lnTo>
                <a:lnTo>
                  <a:pt x="420" y="97"/>
                </a:lnTo>
                <a:lnTo>
                  <a:pt x="419" y="98"/>
                </a:lnTo>
                <a:lnTo>
                  <a:pt x="419" y="99"/>
                </a:lnTo>
                <a:lnTo>
                  <a:pt x="419" y="100"/>
                </a:lnTo>
                <a:lnTo>
                  <a:pt x="419" y="101"/>
                </a:lnTo>
                <a:lnTo>
                  <a:pt x="418" y="102"/>
                </a:lnTo>
                <a:lnTo>
                  <a:pt x="418" y="103"/>
                </a:lnTo>
                <a:lnTo>
                  <a:pt x="418" y="104"/>
                </a:lnTo>
                <a:lnTo>
                  <a:pt x="418" y="105"/>
                </a:lnTo>
                <a:lnTo>
                  <a:pt x="419" y="107"/>
                </a:lnTo>
                <a:lnTo>
                  <a:pt x="419" y="108"/>
                </a:lnTo>
                <a:lnTo>
                  <a:pt x="419" y="109"/>
                </a:lnTo>
                <a:lnTo>
                  <a:pt x="419" y="110"/>
                </a:lnTo>
                <a:lnTo>
                  <a:pt x="417" y="112"/>
                </a:lnTo>
                <a:lnTo>
                  <a:pt x="417" y="113"/>
                </a:lnTo>
                <a:lnTo>
                  <a:pt x="417" y="114"/>
                </a:lnTo>
                <a:lnTo>
                  <a:pt x="417" y="115"/>
                </a:lnTo>
                <a:lnTo>
                  <a:pt x="418" y="116"/>
                </a:lnTo>
                <a:lnTo>
                  <a:pt x="419" y="117"/>
                </a:lnTo>
                <a:lnTo>
                  <a:pt x="419" y="118"/>
                </a:lnTo>
                <a:lnTo>
                  <a:pt x="420" y="119"/>
                </a:lnTo>
                <a:lnTo>
                  <a:pt x="420" y="120"/>
                </a:lnTo>
                <a:lnTo>
                  <a:pt x="420" y="121"/>
                </a:lnTo>
                <a:lnTo>
                  <a:pt x="419" y="121"/>
                </a:lnTo>
                <a:lnTo>
                  <a:pt x="419" y="122"/>
                </a:lnTo>
                <a:lnTo>
                  <a:pt x="420" y="122"/>
                </a:lnTo>
                <a:lnTo>
                  <a:pt x="421" y="123"/>
                </a:lnTo>
                <a:lnTo>
                  <a:pt x="422" y="124"/>
                </a:lnTo>
                <a:lnTo>
                  <a:pt x="422" y="125"/>
                </a:lnTo>
                <a:lnTo>
                  <a:pt x="422" y="127"/>
                </a:lnTo>
                <a:lnTo>
                  <a:pt x="421" y="127"/>
                </a:lnTo>
                <a:lnTo>
                  <a:pt x="420" y="128"/>
                </a:lnTo>
                <a:lnTo>
                  <a:pt x="421" y="129"/>
                </a:lnTo>
                <a:lnTo>
                  <a:pt x="421" y="130"/>
                </a:lnTo>
                <a:lnTo>
                  <a:pt x="421" y="131"/>
                </a:lnTo>
                <a:lnTo>
                  <a:pt x="422" y="131"/>
                </a:lnTo>
                <a:lnTo>
                  <a:pt x="423" y="132"/>
                </a:lnTo>
                <a:lnTo>
                  <a:pt x="423" y="133"/>
                </a:lnTo>
                <a:lnTo>
                  <a:pt x="423" y="135"/>
                </a:lnTo>
                <a:lnTo>
                  <a:pt x="423" y="137"/>
                </a:lnTo>
                <a:lnTo>
                  <a:pt x="423" y="138"/>
                </a:lnTo>
                <a:lnTo>
                  <a:pt x="425" y="139"/>
                </a:lnTo>
                <a:lnTo>
                  <a:pt x="425" y="140"/>
                </a:lnTo>
                <a:lnTo>
                  <a:pt x="425" y="141"/>
                </a:lnTo>
                <a:lnTo>
                  <a:pt x="426" y="142"/>
                </a:lnTo>
                <a:lnTo>
                  <a:pt x="426" y="144"/>
                </a:lnTo>
                <a:lnTo>
                  <a:pt x="426" y="145"/>
                </a:lnTo>
                <a:lnTo>
                  <a:pt x="426" y="148"/>
                </a:lnTo>
                <a:lnTo>
                  <a:pt x="426" y="149"/>
                </a:lnTo>
                <a:lnTo>
                  <a:pt x="427" y="150"/>
                </a:lnTo>
                <a:lnTo>
                  <a:pt x="428" y="150"/>
                </a:lnTo>
                <a:lnTo>
                  <a:pt x="430" y="150"/>
                </a:lnTo>
                <a:lnTo>
                  <a:pt x="432" y="149"/>
                </a:lnTo>
                <a:lnTo>
                  <a:pt x="433" y="148"/>
                </a:lnTo>
                <a:lnTo>
                  <a:pt x="434" y="149"/>
                </a:lnTo>
                <a:lnTo>
                  <a:pt x="435" y="149"/>
                </a:lnTo>
                <a:lnTo>
                  <a:pt x="435" y="150"/>
                </a:lnTo>
                <a:lnTo>
                  <a:pt x="438" y="151"/>
                </a:lnTo>
                <a:lnTo>
                  <a:pt x="439" y="152"/>
                </a:lnTo>
                <a:lnTo>
                  <a:pt x="440" y="153"/>
                </a:lnTo>
                <a:lnTo>
                  <a:pt x="441" y="153"/>
                </a:lnTo>
                <a:lnTo>
                  <a:pt x="443" y="152"/>
                </a:lnTo>
                <a:lnTo>
                  <a:pt x="444" y="152"/>
                </a:lnTo>
                <a:lnTo>
                  <a:pt x="444" y="153"/>
                </a:lnTo>
                <a:lnTo>
                  <a:pt x="445" y="153"/>
                </a:lnTo>
                <a:lnTo>
                  <a:pt x="445" y="154"/>
                </a:lnTo>
                <a:lnTo>
                  <a:pt x="445" y="155"/>
                </a:lnTo>
                <a:lnTo>
                  <a:pt x="445" y="157"/>
                </a:lnTo>
                <a:lnTo>
                  <a:pt x="445" y="158"/>
                </a:lnTo>
                <a:lnTo>
                  <a:pt x="444" y="159"/>
                </a:lnTo>
                <a:lnTo>
                  <a:pt x="444" y="160"/>
                </a:lnTo>
                <a:lnTo>
                  <a:pt x="445" y="160"/>
                </a:lnTo>
                <a:lnTo>
                  <a:pt x="445" y="161"/>
                </a:lnTo>
                <a:lnTo>
                  <a:pt x="446" y="161"/>
                </a:lnTo>
                <a:lnTo>
                  <a:pt x="448" y="163"/>
                </a:lnTo>
                <a:lnTo>
                  <a:pt x="449" y="163"/>
                </a:lnTo>
                <a:lnTo>
                  <a:pt x="450" y="163"/>
                </a:lnTo>
                <a:lnTo>
                  <a:pt x="451" y="163"/>
                </a:lnTo>
                <a:lnTo>
                  <a:pt x="452" y="163"/>
                </a:lnTo>
                <a:lnTo>
                  <a:pt x="455" y="163"/>
                </a:lnTo>
                <a:lnTo>
                  <a:pt x="456" y="163"/>
                </a:lnTo>
                <a:lnTo>
                  <a:pt x="456" y="164"/>
                </a:lnTo>
                <a:lnTo>
                  <a:pt x="456" y="165"/>
                </a:lnTo>
                <a:lnTo>
                  <a:pt x="457" y="166"/>
                </a:lnTo>
                <a:lnTo>
                  <a:pt x="458" y="167"/>
                </a:lnTo>
                <a:lnTo>
                  <a:pt x="459" y="167"/>
                </a:lnTo>
                <a:lnTo>
                  <a:pt x="461" y="166"/>
                </a:lnTo>
                <a:lnTo>
                  <a:pt x="463" y="165"/>
                </a:lnTo>
                <a:lnTo>
                  <a:pt x="463" y="166"/>
                </a:lnTo>
                <a:lnTo>
                  <a:pt x="465" y="166"/>
                </a:lnTo>
                <a:lnTo>
                  <a:pt x="466" y="167"/>
                </a:lnTo>
                <a:lnTo>
                  <a:pt x="467" y="167"/>
                </a:lnTo>
                <a:lnTo>
                  <a:pt x="468" y="168"/>
                </a:lnTo>
                <a:lnTo>
                  <a:pt x="470" y="169"/>
                </a:lnTo>
                <a:lnTo>
                  <a:pt x="472" y="172"/>
                </a:lnTo>
                <a:lnTo>
                  <a:pt x="472" y="173"/>
                </a:lnTo>
                <a:lnTo>
                  <a:pt x="473" y="174"/>
                </a:lnTo>
                <a:lnTo>
                  <a:pt x="474" y="175"/>
                </a:lnTo>
                <a:lnTo>
                  <a:pt x="475" y="176"/>
                </a:lnTo>
                <a:lnTo>
                  <a:pt x="477" y="177"/>
                </a:lnTo>
                <a:lnTo>
                  <a:pt x="478" y="177"/>
                </a:lnTo>
                <a:lnTo>
                  <a:pt x="479" y="177"/>
                </a:lnTo>
                <a:lnTo>
                  <a:pt x="479" y="178"/>
                </a:lnTo>
                <a:lnTo>
                  <a:pt x="479" y="179"/>
                </a:lnTo>
                <a:lnTo>
                  <a:pt x="479" y="180"/>
                </a:lnTo>
                <a:lnTo>
                  <a:pt x="480" y="180"/>
                </a:lnTo>
                <a:lnTo>
                  <a:pt x="480" y="181"/>
                </a:lnTo>
                <a:lnTo>
                  <a:pt x="481" y="182"/>
                </a:lnTo>
                <a:lnTo>
                  <a:pt x="482" y="182"/>
                </a:lnTo>
                <a:lnTo>
                  <a:pt x="482" y="183"/>
                </a:lnTo>
                <a:lnTo>
                  <a:pt x="482" y="184"/>
                </a:lnTo>
                <a:lnTo>
                  <a:pt x="484" y="185"/>
                </a:lnTo>
                <a:lnTo>
                  <a:pt x="485" y="186"/>
                </a:lnTo>
                <a:lnTo>
                  <a:pt x="485" y="187"/>
                </a:lnTo>
                <a:lnTo>
                  <a:pt x="484" y="188"/>
                </a:lnTo>
                <a:lnTo>
                  <a:pt x="484" y="189"/>
                </a:lnTo>
                <a:lnTo>
                  <a:pt x="483" y="189"/>
                </a:lnTo>
                <a:lnTo>
                  <a:pt x="482" y="190"/>
                </a:lnTo>
                <a:lnTo>
                  <a:pt x="482" y="191"/>
                </a:lnTo>
                <a:lnTo>
                  <a:pt x="483" y="191"/>
                </a:lnTo>
                <a:lnTo>
                  <a:pt x="483" y="192"/>
                </a:lnTo>
                <a:lnTo>
                  <a:pt x="483" y="193"/>
                </a:lnTo>
                <a:lnTo>
                  <a:pt x="482" y="194"/>
                </a:lnTo>
                <a:lnTo>
                  <a:pt x="482" y="195"/>
                </a:lnTo>
                <a:lnTo>
                  <a:pt x="483" y="195"/>
                </a:lnTo>
                <a:lnTo>
                  <a:pt x="483" y="196"/>
                </a:lnTo>
                <a:lnTo>
                  <a:pt x="484" y="196"/>
                </a:lnTo>
                <a:lnTo>
                  <a:pt x="484" y="197"/>
                </a:lnTo>
                <a:lnTo>
                  <a:pt x="485" y="197"/>
                </a:lnTo>
                <a:lnTo>
                  <a:pt x="485" y="198"/>
                </a:lnTo>
                <a:lnTo>
                  <a:pt x="486" y="199"/>
                </a:lnTo>
                <a:lnTo>
                  <a:pt x="488" y="199"/>
                </a:lnTo>
                <a:lnTo>
                  <a:pt x="488" y="200"/>
                </a:lnTo>
                <a:lnTo>
                  <a:pt x="489" y="200"/>
                </a:lnTo>
                <a:lnTo>
                  <a:pt x="490" y="200"/>
                </a:lnTo>
                <a:lnTo>
                  <a:pt x="491" y="200"/>
                </a:lnTo>
                <a:lnTo>
                  <a:pt x="492" y="199"/>
                </a:lnTo>
                <a:lnTo>
                  <a:pt x="493" y="199"/>
                </a:lnTo>
                <a:lnTo>
                  <a:pt x="494" y="199"/>
                </a:lnTo>
                <a:lnTo>
                  <a:pt x="495" y="200"/>
                </a:lnTo>
                <a:lnTo>
                  <a:pt x="497" y="200"/>
                </a:lnTo>
                <a:lnTo>
                  <a:pt x="498" y="201"/>
                </a:lnTo>
                <a:lnTo>
                  <a:pt x="500" y="201"/>
                </a:lnTo>
                <a:lnTo>
                  <a:pt x="501" y="201"/>
                </a:lnTo>
                <a:lnTo>
                  <a:pt x="502" y="201"/>
                </a:lnTo>
                <a:lnTo>
                  <a:pt x="503" y="200"/>
                </a:lnTo>
                <a:lnTo>
                  <a:pt x="504" y="201"/>
                </a:lnTo>
                <a:lnTo>
                  <a:pt x="505" y="201"/>
                </a:lnTo>
                <a:lnTo>
                  <a:pt x="506" y="202"/>
                </a:lnTo>
                <a:lnTo>
                  <a:pt x="507" y="202"/>
                </a:lnTo>
                <a:lnTo>
                  <a:pt x="508" y="203"/>
                </a:lnTo>
                <a:lnTo>
                  <a:pt x="509" y="204"/>
                </a:lnTo>
                <a:lnTo>
                  <a:pt x="509" y="206"/>
                </a:lnTo>
                <a:lnTo>
                  <a:pt x="510" y="206"/>
                </a:lnTo>
                <a:lnTo>
                  <a:pt x="511" y="207"/>
                </a:lnTo>
                <a:lnTo>
                  <a:pt x="511" y="210"/>
                </a:lnTo>
                <a:lnTo>
                  <a:pt x="512" y="210"/>
                </a:lnTo>
                <a:lnTo>
                  <a:pt x="512" y="211"/>
                </a:lnTo>
                <a:lnTo>
                  <a:pt x="512" y="212"/>
                </a:lnTo>
                <a:lnTo>
                  <a:pt x="512" y="213"/>
                </a:lnTo>
                <a:lnTo>
                  <a:pt x="512" y="215"/>
                </a:lnTo>
                <a:lnTo>
                  <a:pt x="513" y="216"/>
                </a:lnTo>
                <a:lnTo>
                  <a:pt x="513" y="217"/>
                </a:lnTo>
                <a:lnTo>
                  <a:pt x="512" y="217"/>
                </a:lnTo>
                <a:lnTo>
                  <a:pt x="513" y="218"/>
                </a:lnTo>
                <a:lnTo>
                  <a:pt x="513" y="219"/>
                </a:lnTo>
                <a:lnTo>
                  <a:pt x="514" y="219"/>
                </a:lnTo>
                <a:lnTo>
                  <a:pt x="515" y="219"/>
                </a:lnTo>
                <a:lnTo>
                  <a:pt x="516" y="218"/>
                </a:lnTo>
                <a:lnTo>
                  <a:pt x="517" y="217"/>
                </a:lnTo>
                <a:lnTo>
                  <a:pt x="518" y="217"/>
                </a:lnTo>
                <a:lnTo>
                  <a:pt x="518" y="216"/>
                </a:lnTo>
                <a:lnTo>
                  <a:pt x="519" y="216"/>
                </a:lnTo>
                <a:lnTo>
                  <a:pt x="520" y="216"/>
                </a:lnTo>
                <a:lnTo>
                  <a:pt x="521" y="215"/>
                </a:lnTo>
                <a:lnTo>
                  <a:pt x="522" y="215"/>
                </a:lnTo>
                <a:lnTo>
                  <a:pt x="523" y="215"/>
                </a:lnTo>
                <a:lnTo>
                  <a:pt x="565" y="219"/>
                </a:lnTo>
                <a:lnTo>
                  <a:pt x="577" y="221"/>
                </a:lnTo>
                <a:lnTo>
                  <a:pt x="616" y="225"/>
                </a:lnTo>
                <a:lnTo>
                  <a:pt x="699" y="233"/>
                </a:lnTo>
                <a:lnTo>
                  <a:pt x="739" y="238"/>
                </a:lnTo>
                <a:lnTo>
                  <a:pt x="793" y="243"/>
                </a:lnTo>
                <a:lnTo>
                  <a:pt x="847" y="249"/>
                </a:lnTo>
                <a:lnTo>
                  <a:pt x="895" y="254"/>
                </a:lnTo>
                <a:lnTo>
                  <a:pt x="949" y="260"/>
                </a:lnTo>
                <a:lnTo>
                  <a:pt x="987" y="264"/>
                </a:lnTo>
                <a:lnTo>
                  <a:pt x="1014" y="267"/>
                </a:lnTo>
                <a:lnTo>
                  <a:pt x="1087" y="276"/>
                </a:lnTo>
                <a:lnTo>
                  <a:pt x="1135" y="281"/>
                </a:lnTo>
                <a:lnTo>
                  <a:pt x="1171" y="285"/>
                </a:lnTo>
                <a:lnTo>
                  <a:pt x="1200" y="288"/>
                </a:lnTo>
                <a:lnTo>
                  <a:pt x="1199" y="289"/>
                </a:lnTo>
                <a:lnTo>
                  <a:pt x="1200" y="289"/>
                </a:lnTo>
                <a:lnTo>
                  <a:pt x="1200" y="290"/>
                </a:lnTo>
                <a:lnTo>
                  <a:pt x="1199" y="290"/>
                </a:lnTo>
                <a:lnTo>
                  <a:pt x="1198" y="291"/>
                </a:lnTo>
                <a:lnTo>
                  <a:pt x="1196" y="293"/>
                </a:lnTo>
                <a:lnTo>
                  <a:pt x="1195" y="295"/>
                </a:lnTo>
                <a:lnTo>
                  <a:pt x="1195" y="296"/>
                </a:lnTo>
                <a:lnTo>
                  <a:pt x="1195" y="297"/>
                </a:lnTo>
                <a:lnTo>
                  <a:pt x="1195" y="298"/>
                </a:lnTo>
                <a:lnTo>
                  <a:pt x="1194" y="299"/>
                </a:lnTo>
                <a:lnTo>
                  <a:pt x="1194" y="300"/>
                </a:lnTo>
                <a:lnTo>
                  <a:pt x="1193" y="301"/>
                </a:lnTo>
                <a:lnTo>
                  <a:pt x="1194" y="302"/>
                </a:lnTo>
                <a:lnTo>
                  <a:pt x="1193" y="303"/>
                </a:lnTo>
                <a:lnTo>
                  <a:pt x="1192" y="303"/>
                </a:lnTo>
                <a:lnTo>
                  <a:pt x="1192" y="304"/>
                </a:lnTo>
                <a:lnTo>
                  <a:pt x="1192" y="305"/>
                </a:lnTo>
                <a:lnTo>
                  <a:pt x="1192" y="306"/>
                </a:lnTo>
                <a:lnTo>
                  <a:pt x="1191" y="308"/>
                </a:lnTo>
                <a:lnTo>
                  <a:pt x="1190" y="309"/>
                </a:lnTo>
                <a:lnTo>
                  <a:pt x="1188" y="310"/>
                </a:lnTo>
                <a:lnTo>
                  <a:pt x="1187" y="311"/>
                </a:lnTo>
                <a:lnTo>
                  <a:pt x="1185" y="312"/>
                </a:lnTo>
                <a:lnTo>
                  <a:pt x="1185" y="313"/>
                </a:lnTo>
                <a:lnTo>
                  <a:pt x="1185" y="314"/>
                </a:lnTo>
                <a:lnTo>
                  <a:pt x="1184" y="315"/>
                </a:lnTo>
                <a:lnTo>
                  <a:pt x="1183" y="315"/>
                </a:lnTo>
                <a:lnTo>
                  <a:pt x="1183" y="316"/>
                </a:lnTo>
                <a:lnTo>
                  <a:pt x="1182" y="317"/>
                </a:lnTo>
                <a:lnTo>
                  <a:pt x="1181" y="318"/>
                </a:lnTo>
                <a:lnTo>
                  <a:pt x="1180" y="320"/>
                </a:lnTo>
                <a:lnTo>
                  <a:pt x="1180" y="321"/>
                </a:lnTo>
                <a:lnTo>
                  <a:pt x="1180" y="322"/>
                </a:lnTo>
                <a:lnTo>
                  <a:pt x="1181" y="323"/>
                </a:lnTo>
                <a:lnTo>
                  <a:pt x="1182" y="327"/>
                </a:lnTo>
                <a:lnTo>
                  <a:pt x="1181" y="329"/>
                </a:lnTo>
                <a:lnTo>
                  <a:pt x="1180" y="330"/>
                </a:lnTo>
                <a:lnTo>
                  <a:pt x="1180" y="331"/>
                </a:lnTo>
                <a:lnTo>
                  <a:pt x="1180" y="332"/>
                </a:lnTo>
                <a:lnTo>
                  <a:pt x="1179" y="334"/>
                </a:lnTo>
                <a:lnTo>
                  <a:pt x="1178" y="337"/>
                </a:lnTo>
                <a:lnTo>
                  <a:pt x="1177" y="339"/>
                </a:lnTo>
                <a:lnTo>
                  <a:pt x="1177" y="340"/>
                </a:lnTo>
                <a:lnTo>
                  <a:pt x="1177" y="341"/>
                </a:lnTo>
                <a:lnTo>
                  <a:pt x="1177" y="342"/>
                </a:lnTo>
                <a:lnTo>
                  <a:pt x="1175" y="343"/>
                </a:lnTo>
                <a:lnTo>
                  <a:pt x="1175" y="344"/>
                </a:lnTo>
                <a:lnTo>
                  <a:pt x="1174" y="345"/>
                </a:lnTo>
                <a:lnTo>
                  <a:pt x="1173" y="346"/>
                </a:lnTo>
                <a:lnTo>
                  <a:pt x="1172" y="346"/>
                </a:lnTo>
                <a:lnTo>
                  <a:pt x="1171" y="347"/>
                </a:lnTo>
                <a:lnTo>
                  <a:pt x="1171" y="348"/>
                </a:lnTo>
                <a:lnTo>
                  <a:pt x="1171" y="350"/>
                </a:lnTo>
                <a:lnTo>
                  <a:pt x="1170" y="353"/>
                </a:lnTo>
                <a:lnTo>
                  <a:pt x="1170" y="354"/>
                </a:lnTo>
                <a:lnTo>
                  <a:pt x="1170" y="355"/>
                </a:lnTo>
                <a:lnTo>
                  <a:pt x="1170" y="356"/>
                </a:lnTo>
                <a:lnTo>
                  <a:pt x="1169" y="356"/>
                </a:lnTo>
                <a:lnTo>
                  <a:pt x="1168" y="356"/>
                </a:lnTo>
                <a:lnTo>
                  <a:pt x="1167" y="356"/>
                </a:lnTo>
                <a:lnTo>
                  <a:pt x="1167" y="357"/>
                </a:lnTo>
                <a:lnTo>
                  <a:pt x="1166" y="357"/>
                </a:lnTo>
                <a:lnTo>
                  <a:pt x="1166" y="358"/>
                </a:lnTo>
                <a:lnTo>
                  <a:pt x="1167" y="359"/>
                </a:lnTo>
                <a:lnTo>
                  <a:pt x="1166" y="361"/>
                </a:lnTo>
                <a:lnTo>
                  <a:pt x="1166" y="362"/>
                </a:lnTo>
                <a:lnTo>
                  <a:pt x="1166" y="363"/>
                </a:lnTo>
                <a:lnTo>
                  <a:pt x="1166" y="364"/>
                </a:lnTo>
                <a:lnTo>
                  <a:pt x="1165" y="364"/>
                </a:lnTo>
                <a:lnTo>
                  <a:pt x="1164" y="365"/>
                </a:lnTo>
                <a:lnTo>
                  <a:pt x="1164" y="366"/>
                </a:lnTo>
                <a:lnTo>
                  <a:pt x="1164" y="367"/>
                </a:lnTo>
                <a:lnTo>
                  <a:pt x="1164" y="368"/>
                </a:lnTo>
                <a:lnTo>
                  <a:pt x="1163" y="368"/>
                </a:lnTo>
                <a:lnTo>
                  <a:pt x="1162" y="368"/>
                </a:lnTo>
                <a:lnTo>
                  <a:pt x="1161" y="368"/>
                </a:lnTo>
                <a:lnTo>
                  <a:pt x="1160" y="369"/>
                </a:lnTo>
                <a:lnTo>
                  <a:pt x="1160" y="370"/>
                </a:lnTo>
                <a:lnTo>
                  <a:pt x="1159" y="370"/>
                </a:lnTo>
                <a:lnTo>
                  <a:pt x="1159" y="371"/>
                </a:lnTo>
                <a:lnTo>
                  <a:pt x="1158" y="372"/>
                </a:lnTo>
                <a:lnTo>
                  <a:pt x="1157" y="372"/>
                </a:lnTo>
                <a:lnTo>
                  <a:pt x="1157" y="373"/>
                </a:lnTo>
                <a:lnTo>
                  <a:pt x="1157" y="374"/>
                </a:lnTo>
                <a:lnTo>
                  <a:pt x="1157" y="375"/>
                </a:lnTo>
                <a:lnTo>
                  <a:pt x="1158" y="375"/>
                </a:lnTo>
                <a:lnTo>
                  <a:pt x="1158" y="376"/>
                </a:lnTo>
                <a:lnTo>
                  <a:pt x="1158" y="377"/>
                </a:lnTo>
                <a:lnTo>
                  <a:pt x="1158" y="378"/>
                </a:lnTo>
                <a:lnTo>
                  <a:pt x="1159" y="378"/>
                </a:lnTo>
                <a:lnTo>
                  <a:pt x="1159" y="379"/>
                </a:lnTo>
                <a:lnTo>
                  <a:pt x="1159" y="380"/>
                </a:lnTo>
                <a:lnTo>
                  <a:pt x="1159" y="381"/>
                </a:lnTo>
                <a:lnTo>
                  <a:pt x="1160" y="382"/>
                </a:lnTo>
                <a:lnTo>
                  <a:pt x="1160" y="383"/>
                </a:lnTo>
                <a:lnTo>
                  <a:pt x="1159" y="384"/>
                </a:lnTo>
                <a:lnTo>
                  <a:pt x="1159" y="385"/>
                </a:lnTo>
                <a:lnTo>
                  <a:pt x="1158" y="385"/>
                </a:lnTo>
                <a:lnTo>
                  <a:pt x="1158" y="386"/>
                </a:lnTo>
                <a:lnTo>
                  <a:pt x="1158" y="388"/>
                </a:lnTo>
                <a:lnTo>
                  <a:pt x="1157" y="388"/>
                </a:lnTo>
                <a:lnTo>
                  <a:pt x="1156" y="388"/>
                </a:lnTo>
                <a:lnTo>
                  <a:pt x="1155" y="389"/>
                </a:lnTo>
                <a:lnTo>
                  <a:pt x="1155" y="390"/>
                </a:lnTo>
                <a:lnTo>
                  <a:pt x="1155" y="391"/>
                </a:lnTo>
                <a:lnTo>
                  <a:pt x="1154" y="392"/>
                </a:lnTo>
                <a:lnTo>
                  <a:pt x="1154" y="394"/>
                </a:lnTo>
                <a:lnTo>
                  <a:pt x="1155" y="394"/>
                </a:lnTo>
                <a:lnTo>
                  <a:pt x="1155" y="395"/>
                </a:lnTo>
                <a:lnTo>
                  <a:pt x="1156" y="395"/>
                </a:lnTo>
                <a:lnTo>
                  <a:pt x="1156" y="396"/>
                </a:lnTo>
                <a:lnTo>
                  <a:pt x="1156" y="397"/>
                </a:lnTo>
                <a:lnTo>
                  <a:pt x="1156" y="398"/>
                </a:lnTo>
                <a:lnTo>
                  <a:pt x="1155" y="399"/>
                </a:lnTo>
                <a:lnTo>
                  <a:pt x="1154" y="400"/>
                </a:lnTo>
                <a:lnTo>
                  <a:pt x="1153" y="401"/>
                </a:lnTo>
                <a:lnTo>
                  <a:pt x="1153" y="402"/>
                </a:lnTo>
                <a:lnTo>
                  <a:pt x="1153" y="403"/>
                </a:lnTo>
                <a:lnTo>
                  <a:pt x="1153" y="404"/>
                </a:lnTo>
                <a:lnTo>
                  <a:pt x="1154" y="405"/>
                </a:lnTo>
                <a:lnTo>
                  <a:pt x="1153" y="407"/>
                </a:lnTo>
                <a:lnTo>
                  <a:pt x="1154" y="408"/>
                </a:lnTo>
                <a:lnTo>
                  <a:pt x="1154" y="409"/>
                </a:lnTo>
                <a:lnTo>
                  <a:pt x="1154" y="410"/>
                </a:lnTo>
                <a:lnTo>
                  <a:pt x="1154" y="411"/>
                </a:lnTo>
                <a:lnTo>
                  <a:pt x="1154" y="412"/>
                </a:lnTo>
                <a:lnTo>
                  <a:pt x="1154" y="413"/>
                </a:lnTo>
                <a:lnTo>
                  <a:pt x="1155" y="413"/>
                </a:lnTo>
                <a:lnTo>
                  <a:pt x="1155" y="416"/>
                </a:lnTo>
                <a:lnTo>
                  <a:pt x="1154" y="416"/>
                </a:lnTo>
                <a:lnTo>
                  <a:pt x="1154" y="417"/>
                </a:lnTo>
                <a:lnTo>
                  <a:pt x="1154" y="418"/>
                </a:lnTo>
                <a:lnTo>
                  <a:pt x="1152" y="418"/>
                </a:lnTo>
                <a:lnTo>
                  <a:pt x="1152" y="419"/>
                </a:lnTo>
                <a:lnTo>
                  <a:pt x="1151" y="421"/>
                </a:lnTo>
                <a:lnTo>
                  <a:pt x="1150" y="422"/>
                </a:lnTo>
                <a:lnTo>
                  <a:pt x="1149" y="422"/>
                </a:lnTo>
                <a:lnTo>
                  <a:pt x="1149" y="423"/>
                </a:lnTo>
                <a:lnTo>
                  <a:pt x="1149" y="424"/>
                </a:lnTo>
                <a:lnTo>
                  <a:pt x="1148" y="426"/>
                </a:lnTo>
                <a:lnTo>
                  <a:pt x="1149" y="428"/>
                </a:lnTo>
                <a:lnTo>
                  <a:pt x="1149" y="429"/>
                </a:lnTo>
                <a:lnTo>
                  <a:pt x="1149" y="430"/>
                </a:lnTo>
                <a:lnTo>
                  <a:pt x="1149" y="431"/>
                </a:lnTo>
                <a:lnTo>
                  <a:pt x="1149" y="434"/>
                </a:lnTo>
                <a:lnTo>
                  <a:pt x="1149" y="435"/>
                </a:lnTo>
                <a:lnTo>
                  <a:pt x="1148" y="436"/>
                </a:lnTo>
                <a:lnTo>
                  <a:pt x="1148" y="438"/>
                </a:lnTo>
                <a:lnTo>
                  <a:pt x="1147" y="439"/>
                </a:lnTo>
                <a:lnTo>
                  <a:pt x="1147" y="440"/>
                </a:lnTo>
                <a:lnTo>
                  <a:pt x="1144" y="440"/>
                </a:lnTo>
                <a:lnTo>
                  <a:pt x="1144" y="441"/>
                </a:lnTo>
                <a:lnTo>
                  <a:pt x="1143" y="443"/>
                </a:lnTo>
                <a:lnTo>
                  <a:pt x="1143" y="444"/>
                </a:lnTo>
                <a:lnTo>
                  <a:pt x="1143" y="446"/>
                </a:lnTo>
                <a:lnTo>
                  <a:pt x="1142" y="447"/>
                </a:lnTo>
                <a:lnTo>
                  <a:pt x="1141" y="448"/>
                </a:lnTo>
                <a:lnTo>
                  <a:pt x="1141" y="449"/>
                </a:lnTo>
                <a:lnTo>
                  <a:pt x="1141" y="451"/>
                </a:lnTo>
                <a:lnTo>
                  <a:pt x="1141" y="452"/>
                </a:lnTo>
                <a:lnTo>
                  <a:pt x="1140" y="454"/>
                </a:lnTo>
                <a:lnTo>
                  <a:pt x="1140" y="455"/>
                </a:lnTo>
                <a:lnTo>
                  <a:pt x="1139" y="456"/>
                </a:lnTo>
                <a:lnTo>
                  <a:pt x="1139" y="457"/>
                </a:lnTo>
                <a:lnTo>
                  <a:pt x="1140" y="458"/>
                </a:lnTo>
                <a:lnTo>
                  <a:pt x="1139" y="461"/>
                </a:lnTo>
                <a:lnTo>
                  <a:pt x="1140" y="461"/>
                </a:lnTo>
                <a:lnTo>
                  <a:pt x="1140" y="462"/>
                </a:lnTo>
                <a:lnTo>
                  <a:pt x="1140" y="463"/>
                </a:lnTo>
                <a:lnTo>
                  <a:pt x="1139" y="464"/>
                </a:lnTo>
                <a:lnTo>
                  <a:pt x="1139" y="465"/>
                </a:lnTo>
                <a:lnTo>
                  <a:pt x="1140" y="466"/>
                </a:lnTo>
                <a:lnTo>
                  <a:pt x="1140" y="467"/>
                </a:lnTo>
                <a:lnTo>
                  <a:pt x="1141" y="468"/>
                </a:lnTo>
                <a:lnTo>
                  <a:pt x="1141" y="469"/>
                </a:lnTo>
                <a:lnTo>
                  <a:pt x="1142" y="470"/>
                </a:lnTo>
                <a:lnTo>
                  <a:pt x="1143" y="470"/>
                </a:lnTo>
                <a:lnTo>
                  <a:pt x="1144" y="470"/>
                </a:lnTo>
                <a:lnTo>
                  <a:pt x="1145" y="470"/>
                </a:lnTo>
                <a:lnTo>
                  <a:pt x="1146" y="470"/>
                </a:lnTo>
                <a:lnTo>
                  <a:pt x="1147" y="470"/>
                </a:lnTo>
                <a:lnTo>
                  <a:pt x="1147" y="471"/>
                </a:lnTo>
                <a:lnTo>
                  <a:pt x="1148" y="471"/>
                </a:lnTo>
                <a:lnTo>
                  <a:pt x="1148" y="472"/>
                </a:lnTo>
                <a:lnTo>
                  <a:pt x="1147" y="472"/>
                </a:lnTo>
                <a:lnTo>
                  <a:pt x="1147" y="474"/>
                </a:lnTo>
                <a:lnTo>
                  <a:pt x="1147" y="475"/>
                </a:lnTo>
                <a:lnTo>
                  <a:pt x="1147" y="476"/>
                </a:lnTo>
                <a:lnTo>
                  <a:pt x="1147" y="478"/>
                </a:lnTo>
                <a:lnTo>
                  <a:pt x="1147" y="479"/>
                </a:lnTo>
                <a:lnTo>
                  <a:pt x="1147" y="480"/>
                </a:lnTo>
                <a:lnTo>
                  <a:pt x="1146" y="481"/>
                </a:lnTo>
                <a:lnTo>
                  <a:pt x="1145" y="482"/>
                </a:lnTo>
                <a:lnTo>
                  <a:pt x="1144" y="482"/>
                </a:lnTo>
                <a:lnTo>
                  <a:pt x="1143" y="482"/>
                </a:lnTo>
                <a:lnTo>
                  <a:pt x="1143" y="483"/>
                </a:lnTo>
                <a:lnTo>
                  <a:pt x="1142" y="483"/>
                </a:lnTo>
                <a:lnTo>
                  <a:pt x="1141" y="485"/>
                </a:lnTo>
                <a:lnTo>
                  <a:pt x="1140" y="485"/>
                </a:lnTo>
                <a:lnTo>
                  <a:pt x="1140" y="486"/>
                </a:lnTo>
                <a:lnTo>
                  <a:pt x="1141" y="488"/>
                </a:lnTo>
                <a:lnTo>
                  <a:pt x="1142" y="489"/>
                </a:lnTo>
                <a:lnTo>
                  <a:pt x="1142" y="492"/>
                </a:lnTo>
                <a:lnTo>
                  <a:pt x="1142" y="493"/>
                </a:lnTo>
                <a:lnTo>
                  <a:pt x="1143" y="494"/>
                </a:lnTo>
                <a:lnTo>
                  <a:pt x="1143" y="496"/>
                </a:lnTo>
                <a:lnTo>
                  <a:pt x="1143" y="497"/>
                </a:lnTo>
                <a:lnTo>
                  <a:pt x="1143" y="498"/>
                </a:lnTo>
                <a:lnTo>
                  <a:pt x="1143" y="499"/>
                </a:lnTo>
                <a:lnTo>
                  <a:pt x="1144" y="499"/>
                </a:lnTo>
                <a:lnTo>
                  <a:pt x="1144" y="500"/>
                </a:lnTo>
                <a:lnTo>
                  <a:pt x="1145" y="500"/>
                </a:lnTo>
                <a:lnTo>
                  <a:pt x="1146" y="500"/>
                </a:lnTo>
                <a:lnTo>
                  <a:pt x="1147" y="501"/>
                </a:lnTo>
                <a:lnTo>
                  <a:pt x="1148" y="501"/>
                </a:lnTo>
                <a:lnTo>
                  <a:pt x="1148" y="502"/>
                </a:lnTo>
                <a:lnTo>
                  <a:pt x="1148" y="503"/>
                </a:lnTo>
                <a:lnTo>
                  <a:pt x="1148" y="504"/>
                </a:lnTo>
                <a:lnTo>
                  <a:pt x="1147" y="504"/>
                </a:lnTo>
                <a:lnTo>
                  <a:pt x="1146" y="505"/>
                </a:lnTo>
                <a:lnTo>
                  <a:pt x="1145" y="506"/>
                </a:lnTo>
                <a:lnTo>
                  <a:pt x="1145" y="507"/>
                </a:lnTo>
                <a:lnTo>
                  <a:pt x="1146" y="508"/>
                </a:lnTo>
                <a:lnTo>
                  <a:pt x="1146" y="509"/>
                </a:lnTo>
                <a:lnTo>
                  <a:pt x="1146" y="510"/>
                </a:lnTo>
                <a:lnTo>
                  <a:pt x="1146" y="511"/>
                </a:lnTo>
                <a:lnTo>
                  <a:pt x="1145" y="512"/>
                </a:lnTo>
                <a:lnTo>
                  <a:pt x="1144" y="512"/>
                </a:lnTo>
                <a:lnTo>
                  <a:pt x="1144" y="513"/>
                </a:lnTo>
                <a:lnTo>
                  <a:pt x="1143" y="513"/>
                </a:lnTo>
                <a:lnTo>
                  <a:pt x="1143" y="514"/>
                </a:lnTo>
                <a:lnTo>
                  <a:pt x="1143" y="515"/>
                </a:lnTo>
                <a:lnTo>
                  <a:pt x="1143" y="516"/>
                </a:lnTo>
                <a:lnTo>
                  <a:pt x="1144" y="516"/>
                </a:lnTo>
                <a:lnTo>
                  <a:pt x="1143" y="517"/>
                </a:lnTo>
                <a:lnTo>
                  <a:pt x="1143" y="518"/>
                </a:lnTo>
                <a:lnTo>
                  <a:pt x="1143" y="519"/>
                </a:lnTo>
                <a:lnTo>
                  <a:pt x="1143" y="520"/>
                </a:lnTo>
                <a:lnTo>
                  <a:pt x="1144" y="520"/>
                </a:lnTo>
                <a:lnTo>
                  <a:pt x="1144" y="521"/>
                </a:lnTo>
                <a:lnTo>
                  <a:pt x="1144" y="522"/>
                </a:lnTo>
                <a:lnTo>
                  <a:pt x="1144" y="523"/>
                </a:lnTo>
                <a:lnTo>
                  <a:pt x="1144" y="524"/>
                </a:lnTo>
                <a:lnTo>
                  <a:pt x="1144" y="525"/>
                </a:lnTo>
                <a:lnTo>
                  <a:pt x="1144" y="526"/>
                </a:lnTo>
                <a:lnTo>
                  <a:pt x="1143" y="526"/>
                </a:lnTo>
                <a:lnTo>
                  <a:pt x="1143" y="527"/>
                </a:lnTo>
                <a:lnTo>
                  <a:pt x="1143" y="528"/>
                </a:lnTo>
                <a:lnTo>
                  <a:pt x="1144" y="528"/>
                </a:lnTo>
                <a:lnTo>
                  <a:pt x="1144" y="529"/>
                </a:lnTo>
                <a:lnTo>
                  <a:pt x="1143" y="530"/>
                </a:lnTo>
                <a:lnTo>
                  <a:pt x="1143" y="531"/>
                </a:lnTo>
                <a:lnTo>
                  <a:pt x="1143" y="532"/>
                </a:lnTo>
                <a:lnTo>
                  <a:pt x="1143" y="534"/>
                </a:lnTo>
                <a:lnTo>
                  <a:pt x="1142" y="535"/>
                </a:lnTo>
                <a:lnTo>
                  <a:pt x="1142" y="537"/>
                </a:lnTo>
                <a:lnTo>
                  <a:pt x="1143" y="537"/>
                </a:lnTo>
                <a:lnTo>
                  <a:pt x="1144" y="537"/>
                </a:lnTo>
                <a:lnTo>
                  <a:pt x="1145" y="537"/>
                </a:lnTo>
                <a:lnTo>
                  <a:pt x="1146" y="538"/>
                </a:lnTo>
                <a:lnTo>
                  <a:pt x="1146" y="539"/>
                </a:lnTo>
                <a:lnTo>
                  <a:pt x="1145" y="540"/>
                </a:lnTo>
                <a:lnTo>
                  <a:pt x="1145" y="541"/>
                </a:lnTo>
                <a:lnTo>
                  <a:pt x="1146" y="541"/>
                </a:lnTo>
                <a:lnTo>
                  <a:pt x="1147" y="543"/>
                </a:lnTo>
                <a:lnTo>
                  <a:pt x="1148" y="543"/>
                </a:lnTo>
                <a:lnTo>
                  <a:pt x="1148" y="544"/>
                </a:lnTo>
                <a:lnTo>
                  <a:pt x="1147" y="545"/>
                </a:lnTo>
                <a:lnTo>
                  <a:pt x="1146" y="545"/>
                </a:lnTo>
                <a:lnTo>
                  <a:pt x="1145" y="546"/>
                </a:lnTo>
                <a:lnTo>
                  <a:pt x="1146" y="547"/>
                </a:lnTo>
                <a:lnTo>
                  <a:pt x="1146" y="548"/>
                </a:lnTo>
                <a:lnTo>
                  <a:pt x="1147" y="549"/>
                </a:lnTo>
                <a:lnTo>
                  <a:pt x="1146" y="549"/>
                </a:lnTo>
                <a:lnTo>
                  <a:pt x="1146" y="550"/>
                </a:lnTo>
                <a:lnTo>
                  <a:pt x="1146" y="551"/>
                </a:lnTo>
                <a:lnTo>
                  <a:pt x="1146" y="552"/>
                </a:lnTo>
                <a:lnTo>
                  <a:pt x="1147" y="553"/>
                </a:lnTo>
                <a:lnTo>
                  <a:pt x="1147" y="554"/>
                </a:lnTo>
                <a:lnTo>
                  <a:pt x="1147" y="555"/>
                </a:lnTo>
                <a:lnTo>
                  <a:pt x="1147" y="556"/>
                </a:lnTo>
                <a:lnTo>
                  <a:pt x="1147" y="557"/>
                </a:lnTo>
                <a:lnTo>
                  <a:pt x="1147" y="558"/>
                </a:lnTo>
                <a:lnTo>
                  <a:pt x="1147" y="559"/>
                </a:lnTo>
                <a:lnTo>
                  <a:pt x="1148" y="559"/>
                </a:lnTo>
                <a:lnTo>
                  <a:pt x="1148" y="560"/>
                </a:lnTo>
                <a:lnTo>
                  <a:pt x="1148" y="561"/>
                </a:lnTo>
                <a:lnTo>
                  <a:pt x="1148" y="562"/>
                </a:lnTo>
                <a:lnTo>
                  <a:pt x="1147" y="563"/>
                </a:lnTo>
                <a:lnTo>
                  <a:pt x="1146" y="562"/>
                </a:lnTo>
                <a:lnTo>
                  <a:pt x="1145" y="562"/>
                </a:lnTo>
                <a:lnTo>
                  <a:pt x="1144" y="563"/>
                </a:lnTo>
                <a:lnTo>
                  <a:pt x="1144" y="564"/>
                </a:lnTo>
                <a:lnTo>
                  <a:pt x="1145" y="564"/>
                </a:lnTo>
                <a:lnTo>
                  <a:pt x="1145" y="565"/>
                </a:lnTo>
                <a:lnTo>
                  <a:pt x="1145" y="566"/>
                </a:lnTo>
                <a:lnTo>
                  <a:pt x="1144" y="566"/>
                </a:lnTo>
                <a:lnTo>
                  <a:pt x="1144" y="567"/>
                </a:lnTo>
                <a:lnTo>
                  <a:pt x="1143" y="568"/>
                </a:lnTo>
                <a:lnTo>
                  <a:pt x="1143" y="570"/>
                </a:lnTo>
                <a:lnTo>
                  <a:pt x="1143" y="571"/>
                </a:lnTo>
                <a:lnTo>
                  <a:pt x="1141" y="572"/>
                </a:lnTo>
                <a:lnTo>
                  <a:pt x="1140" y="574"/>
                </a:lnTo>
                <a:lnTo>
                  <a:pt x="1140" y="575"/>
                </a:lnTo>
                <a:lnTo>
                  <a:pt x="1141" y="575"/>
                </a:lnTo>
                <a:lnTo>
                  <a:pt x="1142" y="575"/>
                </a:lnTo>
                <a:lnTo>
                  <a:pt x="1142" y="576"/>
                </a:lnTo>
                <a:lnTo>
                  <a:pt x="1142" y="577"/>
                </a:lnTo>
                <a:lnTo>
                  <a:pt x="1142" y="578"/>
                </a:lnTo>
                <a:lnTo>
                  <a:pt x="1141" y="577"/>
                </a:lnTo>
                <a:lnTo>
                  <a:pt x="1140" y="577"/>
                </a:lnTo>
                <a:lnTo>
                  <a:pt x="1139" y="577"/>
                </a:lnTo>
                <a:lnTo>
                  <a:pt x="1138" y="577"/>
                </a:lnTo>
                <a:lnTo>
                  <a:pt x="1138" y="578"/>
                </a:lnTo>
                <a:lnTo>
                  <a:pt x="1138" y="579"/>
                </a:lnTo>
                <a:lnTo>
                  <a:pt x="1139" y="580"/>
                </a:lnTo>
                <a:lnTo>
                  <a:pt x="1139" y="581"/>
                </a:lnTo>
                <a:lnTo>
                  <a:pt x="1138" y="582"/>
                </a:lnTo>
                <a:lnTo>
                  <a:pt x="1139" y="583"/>
                </a:lnTo>
                <a:lnTo>
                  <a:pt x="1140" y="583"/>
                </a:lnTo>
                <a:lnTo>
                  <a:pt x="1141" y="583"/>
                </a:lnTo>
                <a:lnTo>
                  <a:pt x="1142" y="583"/>
                </a:lnTo>
                <a:lnTo>
                  <a:pt x="1143" y="583"/>
                </a:lnTo>
                <a:lnTo>
                  <a:pt x="1144" y="583"/>
                </a:lnTo>
                <a:lnTo>
                  <a:pt x="1144" y="584"/>
                </a:lnTo>
                <a:lnTo>
                  <a:pt x="1143" y="585"/>
                </a:lnTo>
                <a:lnTo>
                  <a:pt x="1143" y="586"/>
                </a:lnTo>
                <a:lnTo>
                  <a:pt x="1144" y="588"/>
                </a:lnTo>
                <a:lnTo>
                  <a:pt x="1144" y="589"/>
                </a:lnTo>
                <a:lnTo>
                  <a:pt x="1145" y="589"/>
                </a:lnTo>
                <a:lnTo>
                  <a:pt x="1146" y="589"/>
                </a:lnTo>
                <a:lnTo>
                  <a:pt x="1145" y="589"/>
                </a:lnTo>
                <a:lnTo>
                  <a:pt x="1145" y="590"/>
                </a:lnTo>
                <a:lnTo>
                  <a:pt x="1145" y="591"/>
                </a:lnTo>
                <a:lnTo>
                  <a:pt x="1146" y="591"/>
                </a:lnTo>
                <a:lnTo>
                  <a:pt x="1146" y="592"/>
                </a:lnTo>
                <a:lnTo>
                  <a:pt x="1146" y="594"/>
                </a:lnTo>
                <a:lnTo>
                  <a:pt x="1146" y="595"/>
                </a:lnTo>
                <a:lnTo>
                  <a:pt x="1145" y="595"/>
                </a:lnTo>
                <a:lnTo>
                  <a:pt x="1145" y="596"/>
                </a:lnTo>
                <a:lnTo>
                  <a:pt x="1147" y="596"/>
                </a:lnTo>
                <a:lnTo>
                  <a:pt x="1147" y="597"/>
                </a:lnTo>
                <a:lnTo>
                  <a:pt x="1147" y="598"/>
                </a:lnTo>
                <a:lnTo>
                  <a:pt x="1146" y="598"/>
                </a:lnTo>
                <a:lnTo>
                  <a:pt x="1146" y="599"/>
                </a:lnTo>
                <a:lnTo>
                  <a:pt x="1145" y="600"/>
                </a:lnTo>
                <a:lnTo>
                  <a:pt x="1146" y="601"/>
                </a:lnTo>
                <a:lnTo>
                  <a:pt x="1147" y="601"/>
                </a:lnTo>
                <a:lnTo>
                  <a:pt x="1148" y="600"/>
                </a:lnTo>
                <a:lnTo>
                  <a:pt x="1148" y="599"/>
                </a:lnTo>
                <a:lnTo>
                  <a:pt x="1149" y="599"/>
                </a:lnTo>
                <a:lnTo>
                  <a:pt x="1150" y="599"/>
                </a:lnTo>
                <a:lnTo>
                  <a:pt x="1150" y="600"/>
                </a:lnTo>
                <a:lnTo>
                  <a:pt x="1149" y="601"/>
                </a:lnTo>
                <a:lnTo>
                  <a:pt x="1148" y="601"/>
                </a:lnTo>
                <a:lnTo>
                  <a:pt x="1148" y="602"/>
                </a:lnTo>
                <a:lnTo>
                  <a:pt x="1150" y="603"/>
                </a:lnTo>
                <a:lnTo>
                  <a:pt x="1152" y="604"/>
                </a:lnTo>
                <a:lnTo>
                  <a:pt x="1154" y="604"/>
                </a:lnTo>
                <a:lnTo>
                  <a:pt x="1155" y="604"/>
                </a:lnTo>
                <a:lnTo>
                  <a:pt x="1156" y="603"/>
                </a:lnTo>
                <a:lnTo>
                  <a:pt x="1157" y="604"/>
                </a:lnTo>
                <a:lnTo>
                  <a:pt x="1157" y="606"/>
                </a:lnTo>
                <a:lnTo>
                  <a:pt x="1158" y="607"/>
                </a:lnTo>
                <a:lnTo>
                  <a:pt x="1158" y="608"/>
                </a:lnTo>
                <a:lnTo>
                  <a:pt x="1158" y="609"/>
                </a:lnTo>
                <a:lnTo>
                  <a:pt x="1157" y="610"/>
                </a:lnTo>
                <a:lnTo>
                  <a:pt x="1157" y="611"/>
                </a:lnTo>
                <a:lnTo>
                  <a:pt x="1156" y="612"/>
                </a:lnTo>
                <a:lnTo>
                  <a:pt x="1156" y="614"/>
                </a:lnTo>
                <a:lnTo>
                  <a:pt x="1155" y="614"/>
                </a:lnTo>
                <a:lnTo>
                  <a:pt x="1155" y="615"/>
                </a:lnTo>
                <a:lnTo>
                  <a:pt x="1155" y="617"/>
                </a:lnTo>
                <a:lnTo>
                  <a:pt x="1155" y="618"/>
                </a:lnTo>
                <a:lnTo>
                  <a:pt x="1155" y="619"/>
                </a:lnTo>
                <a:lnTo>
                  <a:pt x="1154" y="619"/>
                </a:lnTo>
                <a:lnTo>
                  <a:pt x="1153" y="619"/>
                </a:lnTo>
                <a:lnTo>
                  <a:pt x="1152" y="620"/>
                </a:lnTo>
                <a:lnTo>
                  <a:pt x="1152" y="621"/>
                </a:lnTo>
                <a:lnTo>
                  <a:pt x="1151" y="621"/>
                </a:lnTo>
                <a:lnTo>
                  <a:pt x="1150" y="620"/>
                </a:lnTo>
                <a:lnTo>
                  <a:pt x="1149" y="620"/>
                </a:lnTo>
                <a:lnTo>
                  <a:pt x="1148" y="621"/>
                </a:lnTo>
                <a:lnTo>
                  <a:pt x="1149" y="623"/>
                </a:lnTo>
                <a:lnTo>
                  <a:pt x="1150" y="624"/>
                </a:lnTo>
                <a:lnTo>
                  <a:pt x="1150" y="625"/>
                </a:lnTo>
                <a:lnTo>
                  <a:pt x="1150" y="626"/>
                </a:lnTo>
                <a:lnTo>
                  <a:pt x="1149" y="626"/>
                </a:lnTo>
                <a:lnTo>
                  <a:pt x="1148" y="626"/>
                </a:lnTo>
                <a:lnTo>
                  <a:pt x="1147" y="626"/>
                </a:lnTo>
                <a:lnTo>
                  <a:pt x="1146" y="626"/>
                </a:lnTo>
                <a:lnTo>
                  <a:pt x="1146" y="627"/>
                </a:lnTo>
                <a:lnTo>
                  <a:pt x="1146" y="628"/>
                </a:lnTo>
                <a:lnTo>
                  <a:pt x="1147" y="629"/>
                </a:lnTo>
                <a:lnTo>
                  <a:pt x="1147" y="630"/>
                </a:lnTo>
                <a:lnTo>
                  <a:pt x="1148" y="631"/>
                </a:lnTo>
                <a:lnTo>
                  <a:pt x="1148" y="632"/>
                </a:lnTo>
                <a:lnTo>
                  <a:pt x="1148" y="633"/>
                </a:lnTo>
                <a:lnTo>
                  <a:pt x="1148" y="634"/>
                </a:lnTo>
                <a:lnTo>
                  <a:pt x="1147" y="635"/>
                </a:lnTo>
                <a:lnTo>
                  <a:pt x="1147" y="636"/>
                </a:lnTo>
                <a:lnTo>
                  <a:pt x="1147" y="637"/>
                </a:lnTo>
                <a:lnTo>
                  <a:pt x="1147" y="638"/>
                </a:lnTo>
                <a:lnTo>
                  <a:pt x="1147" y="639"/>
                </a:lnTo>
                <a:lnTo>
                  <a:pt x="1146" y="641"/>
                </a:lnTo>
                <a:lnTo>
                  <a:pt x="1147" y="642"/>
                </a:lnTo>
                <a:lnTo>
                  <a:pt x="1148" y="642"/>
                </a:lnTo>
                <a:lnTo>
                  <a:pt x="1148" y="643"/>
                </a:lnTo>
                <a:lnTo>
                  <a:pt x="1148" y="644"/>
                </a:lnTo>
                <a:lnTo>
                  <a:pt x="1148" y="645"/>
                </a:lnTo>
                <a:lnTo>
                  <a:pt x="1148" y="647"/>
                </a:lnTo>
                <a:lnTo>
                  <a:pt x="1147" y="647"/>
                </a:lnTo>
                <a:lnTo>
                  <a:pt x="1147" y="648"/>
                </a:lnTo>
                <a:lnTo>
                  <a:pt x="1146" y="649"/>
                </a:lnTo>
                <a:lnTo>
                  <a:pt x="1145" y="650"/>
                </a:lnTo>
                <a:lnTo>
                  <a:pt x="1146" y="650"/>
                </a:lnTo>
                <a:lnTo>
                  <a:pt x="1145" y="653"/>
                </a:lnTo>
                <a:lnTo>
                  <a:pt x="1145" y="654"/>
                </a:lnTo>
                <a:lnTo>
                  <a:pt x="1144" y="655"/>
                </a:lnTo>
                <a:lnTo>
                  <a:pt x="1143" y="656"/>
                </a:lnTo>
                <a:lnTo>
                  <a:pt x="1142" y="657"/>
                </a:lnTo>
                <a:lnTo>
                  <a:pt x="1141" y="658"/>
                </a:lnTo>
                <a:lnTo>
                  <a:pt x="1140" y="659"/>
                </a:lnTo>
                <a:lnTo>
                  <a:pt x="1139" y="660"/>
                </a:lnTo>
                <a:lnTo>
                  <a:pt x="1139" y="661"/>
                </a:lnTo>
                <a:lnTo>
                  <a:pt x="1138" y="662"/>
                </a:lnTo>
                <a:lnTo>
                  <a:pt x="1139" y="664"/>
                </a:lnTo>
                <a:lnTo>
                  <a:pt x="1139" y="666"/>
                </a:lnTo>
                <a:lnTo>
                  <a:pt x="1139" y="667"/>
                </a:lnTo>
                <a:lnTo>
                  <a:pt x="1138" y="667"/>
                </a:lnTo>
                <a:lnTo>
                  <a:pt x="1137" y="667"/>
                </a:lnTo>
                <a:lnTo>
                  <a:pt x="1136" y="668"/>
                </a:lnTo>
                <a:lnTo>
                  <a:pt x="1136" y="670"/>
                </a:lnTo>
                <a:lnTo>
                  <a:pt x="1135" y="670"/>
                </a:lnTo>
                <a:lnTo>
                  <a:pt x="1135" y="671"/>
                </a:lnTo>
                <a:lnTo>
                  <a:pt x="1133" y="672"/>
                </a:lnTo>
                <a:lnTo>
                  <a:pt x="1132" y="672"/>
                </a:lnTo>
                <a:lnTo>
                  <a:pt x="1132" y="673"/>
                </a:lnTo>
                <a:lnTo>
                  <a:pt x="1131" y="673"/>
                </a:lnTo>
                <a:lnTo>
                  <a:pt x="1130" y="673"/>
                </a:lnTo>
                <a:lnTo>
                  <a:pt x="1129" y="675"/>
                </a:lnTo>
                <a:lnTo>
                  <a:pt x="1128" y="675"/>
                </a:lnTo>
                <a:lnTo>
                  <a:pt x="1128" y="676"/>
                </a:lnTo>
                <a:lnTo>
                  <a:pt x="1128" y="678"/>
                </a:lnTo>
                <a:lnTo>
                  <a:pt x="1128" y="680"/>
                </a:lnTo>
                <a:lnTo>
                  <a:pt x="1127" y="681"/>
                </a:lnTo>
                <a:lnTo>
                  <a:pt x="1127" y="682"/>
                </a:lnTo>
                <a:lnTo>
                  <a:pt x="1127" y="683"/>
                </a:lnTo>
                <a:lnTo>
                  <a:pt x="1126" y="684"/>
                </a:lnTo>
                <a:lnTo>
                  <a:pt x="1126" y="685"/>
                </a:lnTo>
                <a:lnTo>
                  <a:pt x="1125" y="688"/>
                </a:lnTo>
                <a:lnTo>
                  <a:pt x="1125" y="690"/>
                </a:lnTo>
                <a:lnTo>
                  <a:pt x="1124" y="691"/>
                </a:lnTo>
                <a:lnTo>
                  <a:pt x="1123" y="692"/>
                </a:lnTo>
                <a:lnTo>
                  <a:pt x="1123" y="693"/>
                </a:lnTo>
                <a:lnTo>
                  <a:pt x="1122" y="693"/>
                </a:lnTo>
                <a:lnTo>
                  <a:pt x="1122" y="694"/>
                </a:lnTo>
                <a:lnTo>
                  <a:pt x="1121" y="695"/>
                </a:lnTo>
                <a:lnTo>
                  <a:pt x="1120" y="694"/>
                </a:lnTo>
                <a:lnTo>
                  <a:pt x="1119" y="695"/>
                </a:lnTo>
                <a:lnTo>
                  <a:pt x="1118" y="695"/>
                </a:lnTo>
                <a:lnTo>
                  <a:pt x="1117" y="695"/>
                </a:lnTo>
                <a:lnTo>
                  <a:pt x="1116" y="696"/>
                </a:lnTo>
                <a:lnTo>
                  <a:pt x="1116" y="697"/>
                </a:lnTo>
                <a:lnTo>
                  <a:pt x="1117" y="698"/>
                </a:lnTo>
                <a:lnTo>
                  <a:pt x="1117" y="699"/>
                </a:lnTo>
                <a:lnTo>
                  <a:pt x="1118" y="700"/>
                </a:lnTo>
                <a:lnTo>
                  <a:pt x="1118" y="701"/>
                </a:lnTo>
                <a:lnTo>
                  <a:pt x="1118" y="702"/>
                </a:lnTo>
                <a:lnTo>
                  <a:pt x="1117" y="703"/>
                </a:lnTo>
                <a:lnTo>
                  <a:pt x="1118" y="704"/>
                </a:lnTo>
                <a:lnTo>
                  <a:pt x="1118" y="705"/>
                </a:lnTo>
                <a:lnTo>
                  <a:pt x="1117" y="706"/>
                </a:lnTo>
                <a:lnTo>
                  <a:pt x="1117" y="707"/>
                </a:lnTo>
                <a:lnTo>
                  <a:pt x="1118" y="708"/>
                </a:lnTo>
                <a:lnTo>
                  <a:pt x="1118" y="709"/>
                </a:lnTo>
                <a:lnTo>
                  <a:pt x="1119" y="710"/>
                </a:lnTo>
                <a:lnTo>
                  <a:pt x="1119" y="711"/>
                </a:lnTo>
                <a:lnTo>
                  <a:pt x="1119" y="713"/>
                </a:lnTo>
                <a:lnTo>
                  <a:pt x="1118" y="714"/>
                </a:lnTo>
                <a:lnTo>
                  <a:pt x="1118" y="715"/>
                </a:lnTo>
                <a:lnTo>
                  <a:pt x="1118" y="716"/>
                </a:lnTo>
                <a:lnTo>
                  <a:pt x="1118" y="717"/>
                </a:lnTo>
                <a:lnTo>
                  <a:pt x="1118" y="718"/>
                </a:lnTo>
                <a:lnTo>
                  <a:pt x="1118" y="719"/>
                </a:lnTo>
                <a:lnTo>
                  <a:pt x="1117" y="719"/>
                </a:lnTo>
                <a:lnTo>
                  <a:pt x="1116" y="720"/>
                </a:lnTo>
                <a:lnTo>
                  <a:pt x="1116" y="721"/>
                </a:lnTo>
                <a:lnTo>
                  <a:pt x="1116" y="722"/>
                </a:lnTo>
                <a:lnTo>
                  <a:pt x="1116" y="723"/>
                </a:lnTo>
                <a:lnTo>
                  <a:pt x="1117" y="724"/>
                </a:lnTo>
                <a:lnTo>
                  <a:pt x="1117" y="725"/>
                </a:lnTo>
                <a:lnTo>
                  <a:pt x="1117" y="726"/>
                </a:lnTo>
                <a:lnTo>
                  <a:pt x="1117" y="727"/>
                </a:lnTo>
                <a:lnTo>
                  <a:pt x="1117" y="728"/>
                </a:lnTo>
                <a:lnTo>
                  <a:pt x="1117" y="729"/>
                </a:lnTo>
                <a:lnTo>
                  <a:pt x="1118" y="731"/>
                </a:lnTo>
                <a:lnTo>
                  <a:pt x="1118" y="732"/>
                </a:lnTo>
                <a:lnTo>
                  <a:pt x="1119" y="732"/>
                </a:lnTo>
                <a:lnTo>
                  <a:pt x="1119" y="733"/>
                </a:lnTo>
                <a:lnTo>
                  <a:pt x="1119" y="734"/>
                </a:lnTo>
                <a:lnTo>
                  <a:pt x="1118" y="734"/>
                </a:lnTo>
                <a:lnTo>
                  <a:pt x="1118" y="736"/>
                </a:lnTo>
                <a:lnTo>
                  <a:pt x="1117" y="737"/>
                </a:lnTo>
                <a:lnTo>
                  <a:pt x="1115" y="738"/>
                </a:lnTo>
                <a:lnTo>
                  <a:pt x="1114" y="738"/>
                </a:lnTo>
                <a:lnTo>
                  <a:pt x="1112" y="738"/>
                </a:lnTo>
                <a:lnTo>
                  <a:pt x="1111" y="737"/>
                </a:lnTo>
                <a:lnTo>
                  <a:pt x="1111" y="736"/>
                </a:lnTo>
                <a:lnTo>
                  <a:pt x="1110" y="736"/>
                </a:lnTo>
                <a:lnTo>
                  <a:pt x="1110" y="737"/>
                </a:lnTo>
                <a:lnTo>
                  <a:pt x="1109" y="737"/>
                </a:lnTo>
                <a:lnTo>
                  <a:pt x="1109" y="738"/>
                </a:lnTo>
                <a:lnTo>
                  <a:pt x="1110" y="740"/>
                </a:lnTo>
                <a:lnTo>
                  <a:pt x="1110" y="741"/>
                </a:lnTo>
                <a:lnTo>
                  <a:pt x="1110" y="742"/>
                </a:lnTo>
                <a:lnTo>
                  <a:pt x="1110" y="743"/>
                </a:lnTo>
                <a:lnTo>
                  <a:pt x="1108" y="744"/>
                </a:lnTo>
                <a:lnTo>
                  <a:pt x="1108" y="745"/>
                </a:lnTo>
                <a:lnTo>
                  <a:pt x="1108" y="746"/>
                </a:lnTo>
                <a:lnTo>
                  <a:pt x="1107" y="746"/>
                </a:lnTo>
                <a:lnTo>
                  <a:pt x="1107" y="747"/>
                </a:lnTo>
                <a:lnTo>
                  <a:pt x="1106" y="748"/>
                </a:lnTo>
                <a:lnTo>
                  <a:pt x="1105" y="750"/>
                </a:lnTo>
                <a:lnTo>
                  <a:pt x="1105" y="751"/>
                </a:lnTo>
                <a:lnTo>
                  <a:pt x="1104" y="752"/>
                </a:lnTo>
                <a:lnTo>
                  <a:pt x="1104" y="753"/>
                </a:lnTo>
                <a:lnTo>
                  <a:pt x="1103" y="754"/>
                </a:lnTo>
                <a:lnTo>
                  <a:pt x="1103" y="755"/>
                </a:lnTo>
                <a:lnTo>
                  <a:pt x="1103" y="756"/>
                </a:lnTo>
                <a:lnTo>
                  <a:pt x="1103" y="757"/>
                </a:lnTo>
                <a:lnTo>
                  <a:pt x="1103" y="759"/>
                </a:lnTo>
                <a:lnTo>
                  <a:pt x="1103" y="760"/>
                </a:lnTo>
                <a:lnTo>
                  <a:pt x="1103" y="761"/>
                </a:lnTo>
                <a:lnTo>
                  <a:pt x="1102" y="762"/>
                </a:lnTo>
                <a:lnTo>
                  <a:pt x="1101" y="762"/>
                </a:lnTo>
                <a:lnTo>
                  <a:pt x="1101" y="763"/>
                </a:lnTo>
                <a:lnTo>
                  <a:pt x="1101" y="764"/>
                </a:lnTo>
                <a:lnTo>
                  <a:pt x="1101" y="766"/>
                </a:lnTo>
                <a:lnTo>
                  <a:pt x="1101" y="767"/>
                </a:lnTo>
                <a:lnTo>
                  <a:pt x="1100" y="767"/>
                </a:lnTo>
                <a:lnTo>
                  <a:pt x="1100" y="768"/>
                </a:lnTo>
                <a:lnTo>
                  <a:pt x="1100" y="769"/>
                </a:lnTo>
                <a:lnTo>
                  <a:pt x="1101" y="770"/>
                </a:lnTo>
                <a:lnTo>
                  <a:pt x="1101" y="771"/>
                </a:lnTo>
                <a:lnTo>
                  <a:pt x="1101" y="772"/>
                </a:lnTo>
                <a:lnTo>
                  <a:pt x="1101" y="773"/>
                </a:lnTo>
                <a:lnTo>
                  <a:pt x="1102" y="773"/>
                </a:lnTo>
                <a:lnTo>
                  <a:pt x="1102" y="774"/>
                </a:lnTo>
                <a:lnTo>
                  <a:pt x="1103" y="775"/>
                </a:lnTo>
                <a:lnTo>
                  <a:pt x="1102" y="777"/>
                </a:lnTo>
                <a:lnTo>
                  <a:pt x="1103" y="779"/>
                </a:lnTo>
                <a:lnTo>
                  <a:pt x="1103" y="780"/>
                </a:lnTo>
                <a:lnTo>
                  <a:pt x="1103" y="781"/>
                </a:lnTo>
                <a:lnTo>
                  <a:pt x="1102" y="782"/>
                </a:lnTo>
                <a:lnTo>
                  <a:pt x="1100" y="784"/>
                </a:lnTo>
                <a:lnTo>
                  <a:pt x="1099" y="785"/>
                </a:lnTo>
                <a:lnTo>
                  <a:pt x="1099" y="786"/>
                </a:lnTo>
                <a:lnTo>
                  <a:pt x="1100" y="786"/>
                </a:lnTo>
                <a:lnTo>
                  <a:pt x="1100" y="787"/>
                </a:lnTo>
                <a:lnTo>
                  <a:pt x="1100" y="788"/>
                </a:lnTo>
                <a:lnTo>
                  <a:pt x="1100" y="789"/>
                </a:lnTo>
                <a:lnTo>
                  <a:pt x="1099" y="791"/>
                </a:lnTo>
                <a:lnTo>
                  <a:pt x="1098" y="791"/>
                </a:lnTo>
                <a:lnTo>
                  <a:pt x="1098" y="793"/>
                </a:lnTo>
                <a:lnTo>
                  <a:pt x="1097" y="793"/>
                </a:lnTo>
                <a:lnTo>
                  <a:pt x="1097" y="794"/>
                </a:lnTo>
                <a:lnTo>
                  <a:pt x="1096" y="794"/>
                </a:lnTo>
                <a:lnTo>
                  <a:pt x="1096" y="795"/>
                </a:lnTo>
                <a:lnTo>
                  <a:pt x="1095" y="796"/>
                </a:lnTo>
                <a:lnTo>
                  <a:pt x="1096" y="798"/>
                </a:lnTo>
                <a:lnTo>
                  <a:pt x="1096" y="799"/>
                </a:lnTo>
                <a:lnTo>
                  <a:pt x="1095" y="800"/>
                </a:lnTo>
                <a:lnTo>
                  <a:pt x="1094" y="800"/>
                </a:lnTo>
                <a:lnTo>
                  <a:pt x="1094" y="801"/>
                </a:lnTo>
                <a:lnTo>
                  <a:pt x="1093" y="802"/>
                </a:lnTo>
                <a:lnTo>
                  <a:pt x="1093" y="803"/>
                </a:lnTo>
                <a:lnTo>
                  <a:pt x="1093" y="804"/>
                </a:lnTo>
                <a:lnTo>
                  <a:pt x="1093" y="805"/>
                </a:lnTo>
                <a:lnTo>
                  <a:pt x="1093" y="806"/>
                </a:lnTo>
                <a:lnTo>
                  <a:pt x="1094" y="807"/>
                </a:lnTo>
                <a:lnTo>
                  <a:pt x="1094" y="808"/>
                </a:lnTo>
                <a:lnTo>
                  <a:pt x="1093" y="808"/>
                </a:lnTo>
                <a:lnTo>
                  <a:pt x="1093" y="809"/>
                </a:lnTo>
                <a:lnTo>
                  <a:pt x="1092" y="809"/>
                </a:lnTo>
                <a:lnTo>
                  <a:pt x="1091" y="810"/>
                </a:lnTo>
                <a:lnTo>
                  <a:pt x="1090" y="810"/>
                </a:lnTo>
                <a:lnTo>
                  <a:pt x="1090" y="811"/>
                </a:lnTo>
                <a:lnTo>
                  <a:pt x="1089" y="812"/>
                </a:lnTo>
                <a:lnTo>
                  <a:pt x="1089" y="813"/>
                </a:lnTo>
                <a:lnTo>
                  <a:pt x="1089" y="814"/>
                </a:lnTo>
                <a:lnTo>
                  <a:pt x="1089" y="815"/>
                </a:lnTo>
                <a:lnTo>
                  <a:pt x="1088" y="816"/>
                </a:lnTo>
                <a:lnTo>
                  <a:pt x="1088" y="818"/>
                </a:lnTo>
                <a:lnTo>
                  <a:pt x="1089" y="819"/>
                </a:lnTo>
                <a:lnTo>
                  <a:pt x="1089" y="820"/>
                </a:lnTo>
                <a:lnTo>
                  <a:pt x="1089" y="821"/>
                </a:lnTo>
                <a:lnTo>
                  <a:pt x="1088" y="821"/>
                </a:lnTo>
                <a:lnTo>
                  <a:pt x="1087" y="821"/>
                </a:lnTo>
                <a:lnTo>
                  <a:pt x="1086" y="822"/>
                </a:lnTo>
                <a:lnTo>
                  <a:pt x="1085" y="822"/>
                </a:lnTo>
                <a:lnTo>
                  <a:pt x="1084" y="823"/>
                </a:lnTo>
                <a:lnTo>
                  <a:pt x="1082" y="825"/>
                </a:lnTo>
                <a:lnTo>
                  <a:pt x="1082" y="826"/>
                </a:lnTo>
                <a:lnTo>
                  <a:pt x="1082" y="827"/>
                </a:lnTo>
                <a:lnTo>
                  <a:pt x="1081" y="828"/>
                </a:lnTo>
                <a:lnTo>
                  <a:pt x="1079" y="828"/>
                </a:lnTo>
                <a:lnTo>
                  <a:pt x="1079" y="829"/>
                </a:lnTo>
                <a:lnTo>
                  <a:pt x="1078" y="829"/>
                </a:lnTo>
                <a:lnTo>
                  <a:pt x="1077" y="829"/>
                </a:lnTo>
                <a:lnTo>
                  <a:pt x="1076" y="830"/>
                </a:lnTo>
                <a:lnTo>
                  <a:pt x="1075" y="830"/>
                </a:lnTo>
                <a:lnTo>
                  <a:pt x="1075" y="831"/>
                </a:lnTo>
                <a:lnTo>
                  <a:pt x="1073" y="832"/>
                </a:lnTo>
                <a:lnTo>
                  <a:pt x="1072" y="832"/>
                </a:lnTo>
                <a:lnTo>
                  <a:pt x="1072" y="833"/>
                </a:lnTo>
                <a:lnTo>
                  <a:pt x="1071" y="832"/>
                </a:lnTo>
                <a:lnTo>
                  <a:pt x="1069" y="833"/>
                </a:lnTo>
                <a:lnTo>
                  <a:pt x="1068" y="833"/>
                </a:lnTo>
                <a:lnTo>
                  <a:pt x="1067" y="832"/>
                </a:lnTo>
                <a:lnTo>
                  <a:pt x="1067" y="831"/>
                </a:lnTo>
                <a:lnTo>
                  <a:pt x="1066" y="829"/>
                </a:lnTo>
                <a:lnTo>
                  <a:pt x="1067" y="828"/>
                </a:lnTo>
                <a:lnTo>
                  <a:pt x="1066" y="827"/>
                </a:lnTo>
                <a:lnTo>
                  <a:pt x="1066" y="826"/>
                </a:lnTo>
                <a:lnTo>
                  <a:pt x="1065" y="826"/>
                </a:lnTo>
                <a:lnTo>
                  <a:pt x="1064" y="825"/>
                </a:lnTo>
                <a:lnTo>
                  <a:pt x="1063" y="825"/>
                </a:lnTo>
                <a:lnTo>
                  <a:pt x="1062" y="827"/>
                </a:lnTo>
                <a:lnTo>
                  <a:pt x="1061" y="828"/>
                </a:lnTo>
                <a:lnTo>
                  <a:pt x="1059" y="829"/>
                </a:lnTo>
                <a:lnTo>
                  <a:pt x="1058" y="829"/>
                </a:lnTo>
                <a:lnTo>
                  <a:pt x="1057" y="829"/>
                </a:lnTo>
                <a:lnTo>
                  <a:pt x="1056" y="828"/>
                </a:lnTo>
                <a:lnTo>
                  <a:pt x="1055" y="828"/>
                </a:lnTo>
                <a:lnTo>
                  <a:pt x="1054" y="828"/>
                </a:lnTo>
                <a:lnTo>
                  <a:pt x="1053" y="829"/>
                </a:lnTo>
                <a:lnTo>
                  <a:pt x="1052" y="831"/>
                </a:lnTo>
                <a:lnTo>
                  <a:pt x="1051" y="831"/>
                </a:lnTo>
                <a:lnTo>
                  <a:pt x="1050" y="832"/>
                </a:lnTo>
                <a:lnTo>
                  <a:pt x="1049" y="833"/>
                </a:lnTo>
                <a:lnTo>
                  <a:pt x="1048" y="834"/>
                </a:lnTo>
                <a:lnTo>
                  <a:pt x="1047" y="834"/>
                </a:lnTo>
                <a:lnTo>
                  <a:pt x="1046" y="833"/>
                </a:lnTo>
                <a:lnTo>
                  <a:pt x="1045" y="833"/>
                </a:lnTo>
                <a:lnTo>
                  <a:pt x="1044" y="833"/>
                </a:lnTo>
                <a:lnTo>
                  <a:pt x="1043" y="834"/>
                </a:lnTo>
                <a:lnTo>
                  <a:pt x="1042" y="834"/>
                </a:lnTo>
                <a:lnTo>
                  <a:pt x="1042" y="835"/>
                </a:lnTo>
                <a:lnTo>
                  <a:pt x="1041" y="836"/>
                </a:lnTo>
                <a:lnTo>
                  <a:pt x="1041" y="837"/>
                </a:lnTo>
                <a:lnTo>
                  <a:pt x="1041" y="838"/>
                </a:lnTo>
                <a:lnTo>
                  <a:pt x="1040" y="838"/>
                </a:lnTo>
                <a:lnTo>
                  <a:pt x="1040" y="839"/>
                </a:lnTo>
                <a:lnTo>
                  <a:pt x="1038" y="839"/>
                </a:lnTo>
                <a:lnTo>
                  <a:pt x="1037" y="840"/>
                </a:lnTo>
                <a:lnTo>
                  <a:pt x="1036" y="842"/>
                </a:lnTo>
                <a:lnTo>
                  <a:pt x="1035" y="843"/>
                </a:lnTo>
                <a:lnTo>
                  <a:pt x="1035" y="844"/>
                </a:lnTo>
                <a:lnTo>
                  <a:pt x="1034" y="844"/>
                </a:lnTo>
                <a:lnTo>
                  <a:pt x="1033" y="844"/>
                </a:lnTo>
                <a:lnTo>
                  <a:pt x="1032" y="844"/>
                </a:lnTo>
                <a:lnTo>
                  <a:pt x="1031" y="845"/>
                </a:lnTo>
                <a:lnTo>
                  <a:pt x="1029" y="846"/>
                </a:lnTo>
                <a:lnTo>
                  <a:pt x="1029" y="847"/>
                </a:lnTo>
                <a:lnTo>
                  <a:pt x="1029" y="849"/>
                </a:lnTo>
                <a:lnTo>
                  <a:pt x="1028" y="850"/>
                </a:lnTo>
                <a:lnTo>
                  <a:pt x="1028" y="852"/>
                </a:lnTo>
                <a:lnTo>
                  <a:pt x="1028" y="853"/>
                </a:lnTo>
                <a:lnTo>
                  <a:pt x="1028" y="854"/>
                </a:lnTo>
                <a:lnTo>
                  <a:pt x="1029" y="854"/>
                </a:lnTo>
                <a:lnTo>
                  <a:pt x="1030" y="854"/>
                </a:lnTo>
                <a:lnTo>
                  <a:pt x="1030" y="855"/>
                </a:lnTo>
                <a:lnTo>
                  <a:pt x="1029" y="855"/>
                </a:lnTo>
                <a:lnTo>
                  <a:pt x="1028" y="856"/>
                </a:lnTo>
                <a:lnTo>
                  <a:pt x="1027" y="857"/>
                </a:lnTo>
                <a:lnTo>
                  <a:pt x="1026" y="857"/>
                </a:lnTo>
                <a:lnTo>
                  <a:pt x="1026" y="858"/>
                </a:lnTo>
                <a:lnTo>
                  <a:pt x="1025" y="859"/>
                </a:lnTo>
                <a:lnTo>
                  <a:pt x="1025" y="860"/>
                </a:lnTo>
                <a:lnTo>
                  <a:pt x="1025" y="862"/>
                </a:lnTo>
                <a:lnTo>
                  <a:pt x="1025" y="863"/>
                </a:lnTo>
                <a:lnTo>
                  <a:pt x="1026" y="864"/>
                </a:lnTo>
                <a:lnTo>
                  <a:pt x="1027" y="864"/>
                </a:lnTo>
                <a:lnTo>
                  <a:pt x="1027" y="865"/>
                </a:lnTo>
                <a:lnTo>
                  <a:pt x="1027" y="866"/>
                </a:lnTo>
                <a:lnTo>
                  <a:pt x="1026" y="867"/>
                </a:lnTo>
                <a:lnTo>
                  <a:pt x="1025" y="868"/>
                </a:lnTo>
                <a:lnTo>
                  <a:pt x="1024" y="869"/>
                </a:lnTo>
                <a:lnTo>
                  <a:pt x="1024" y="870"/>
                </a:lnTo>
                <a:lnTo>
                  <a:pt x="1024" y="871"/>
                </a:lnTo>
                <a:lnTo>
                  <a:pt x="1024" y="872"/>
                </a:lnTo>
                <a:lnTo>
                  <a:pt x="1023" y="874"/>
                </a:lnTo>
                <a:lnTo>
                  <a:pt x="1022" y="875"/>
                </a:lnTo>
                <a:lnTo>
                  <a:pt x="1023" y="876"/>
                </a:lnTo>
                <a:lnTo>
                  <a:pt x="1023" y="877"/>
                </a:lnTo>
                <a:lnTo>
                  <a:pt x="1023" y="878"/>
                </a:lnTo>
                <a:lnTo>
                  <a:pt x="1023" y="879"/>
                </a:lnTo>
                <a:lnTo>
                  <a:pt x="1022" y="879"/>
                </a:lnTo>
                <a:lnTo>
                  <a:pt x="1021" y="879"/>
                </a:lnTo>
                <a:lnTo>
                  <a:pt x="1020" y="880"/>
                </a:lnTo>
                <a:lnTo>
                  <a:pt x="1020" y="881"/>
                </a:lnTo>
                <a:lnTo>
                  <a:pt x="1019" y="881"/>
                </a:lnTo>
                <a:lnTo>
                  <a:pt x="1019" y="882"/>
                </a:lnTo>
                <a:lnTo>
                  <a:pt x="1020" y="883"/>
                </a:lnTo>
                <a:lnTo>
                  <a:pt x="1020" y="884"/>
                </a:lnTo>
                <a:lnTo>
                  <a:pt x="1020" y="885"/>
                </a:lnTo>
                <a:lnTo>
                  <a:pt x="1019" y="885"/>
                </a:lnTo>
                <a:lnTo>
                  <a:pt x="1018" y="885"/>
                </a:lnTo>
                <a:lnTo>
                  <a:pt x="1017" y="885"/>
                </a:lnTo>
                <a:lnTo>
                  <a:pt x="1017" y="884"/>
                </a:lnTo>
                <a:lnTo>
                  <a:pt x="1017" y="883"/>
                </a:lnTo>
                <a:lnTo>
                  <a:pt x="1016" y="882"/>
                </a:lnTo>
                <a:lnTo>
                  <a:pt x="1016" y="883"/>
                </a:lnTo>
                <a:lnTo>
                  <a:pt x="1015" y="883"/>
                </a:lnTo>
                <a:lnTo>
                  <a:pt x="1015" y="884"/>
                </a:lnTo>
                <a:lnTo>
                  <a:pt x="1015" y="885"/>
                </a:lnTo>
                <a:lnTo>
                  <a:pt x="1017" y="891"/>
                </a:lnTo>
                <a:lnTo>
                  <a:pt x="1017" y="892"/>
                </a:lnTo>
                <a:lnTo>
                  <a:pt x="1017" y="894"/>
                </a:lnTo>
                <a:lnTo>
                  <a:pt x="1016" y="895"/>
                </a:lnTo>
                <a:lnTo>
                  <a:pt x="1012" y="900"/>
                </a:lnTo>
                <a:lnTo>
                  <a:pt x="1012" y="901"/>
                </a:lnTo>
                <a:lnTo>
                  <a:pt x="1012" y="902"/>
                </a:lnTo>
                <a:lnTo>
                  <a:pt x="1012" y="903"/>
                </a:lnTo>
                <a:lnTo>
                  <a:pt x="1011" y="903"/>
                </a:lnTo>
                <a:lnTo>
                  <a:pt x="1010" y="903"/>
                </a:lnTo>
                <a:lnTo>
                  <a:pt x="1010" y="904"/>
                </a:lnTo>
                <a:lnTo>
                  <a:pt x="1008" y="905"/>
                </a:lnTo>
                <a:lnTo>
                  <a:pt x="1007" y="907"/>
                </a:lnTo>
                <a:lnTo>
                  <a:pt x="1006" y="909"/>
                </a:lnTo>
                <a:lnTo>
                  <a:pt x="1005" y="910"/>
                </a:lnTo>
                <a:lnTo>
                  <a:pt x="1004" y="910"/>
                </a:lnTo>
                <a:lnTo>
                  <a:pt x="1004" y="911"/>
                </a:lnTo>
                <a:lnTo>
                  <a:pt x="1004" y="912"/>
                </a:lnTo>
                <a:lnTo>
                  <a:pt x="1004" y="913"/>
                </a:lnTo>
                <a:lnTo>
                  <a:pt x="1003" y="913"/>
                </a:lnTo>
                <a:lnTo>
                  <a:pt x="1003" y="914"/>
                </a:lnTo>
                <a:lnTo>
                  <a:pt x="1002" y="914"/>
                </a:lnTo>
                <a:lnTo>
                  <a:pt x="1002" y="913"/>
                </a:lnTo>
                <a:lnTo>
                  <a:pt x="1001" y="912"/>
                </a:lnTo>
                <a:lnTo>
                  <a:pt x="1000" y="912"/>
                </a:lnTo>
                <a:lnTo>
                  <a:pt x="998" y="911"/>
                </a:lnTo>
                <a:lnTo>
                  <a:pt x="996" y="911"/>
                </a:lnTo>
                <a:lnTo>
                  <a:pt x="996" y="912"/>
                </a:lnTo>
                <a:lnTo>
                  <a:pt x="996" y="913"/>
                </a:lnTo>
                <a:lnTo>
                  <a:pt x="996" y="914"/>
                </a:lnTo>
                <a:lnTo>
                  <a:pt x="995" y="914"/>
                </a:lnTo>
                <a:lnTo>
                  <a:pt x="994" y="914"/>
                </a:lnTo>
                <a:lnTo>
                  <a:pt x="993" y="914"/>
                </a:lnTo>
                <a:lnTo>
                  <a:pt x="993" y="915"/>
                </a:lnTo>
                <a:lnTo>
                  <a:pt x="992" y="916"/>
                </a:lnTo>
                <a:lnTo>
                  <a:pt x="991" y="917"/>
                </a:lnTo>
                <a:lnTo>
                  <a:pt x="991" y="918"/>
                </a:lnTo>
                <a:lnTo>
                  <a:pt x="990" y="918"/>
                </a:lnTo>
                <a:lnTo>
                  <a:pt x="990" y="919"/>
                </a:lnTo>
                <a:lnTo>
                  <a:pt x="989" y="919"/>
                </a:lnTo>
                <a:lnTo>
                  <a:pt x="988" y="919"/>
                </a:lnTo>
                <a:lnTo>
                  <a:pt x="987" y="919"/>
                </a:lnTo>
                <a:lnTo>
                  <a:pt x="986" y="919"/>
                </a:lnTo>
                <a:lnTo>
                  <a:pt x="985" y="919"/>
                </a:lnTo>
                <a:lnTo>
                  <a:pt x="984" y="919"/>
                </a:lnTo>
                <a:lnTo>
                  <a:pt x="984" y="918"/>
                </a:lnTo>
                <a:lnTo>
                  <a:pt x="983" y="918"/>
                </a:lnTo>
                <a:lnTo>
                  <a:pt x="982" y="918"/>
                </a:lnTo>
                <a:lnTo>
                  <a:pt x="981" y="919"/>
                </a:lnTo>
                <a:lnTo>
                  <a:pt x="980" y="919"/>
                </a:lnTo>
                <a:lnTo>
                  <a:pt x="980" y="918"/>
                </a:lnTo>
                <a:lnTo>
                  <a:pt x="979" y="918"/>
                </a:lnTo>
                <a:lnTo>
                  <a:pt x="978" y="919"/>
                </a:lnTo>
                <a:lnTo>
                  <a:pt x="977" y="919"/>
                </a:lnTo>
                <a:lnTo>
                  <a:pt x="976" y="919"/>
                </a:lnTo>
                <a:lnTo>
                  <a:pt x="975" y="919"/>
                </a:lnTo>
                <a:lnTo>
                  <a:pt x="973" y="918"/>
                </a:lnTo>
                <a:lnTo>
                  <a:pt x="972" y="918"/>
                </a:lnTo>
                <a:lnTo>
                  <a:pt x="971" y="918"/>
                </a:lnTo>
                <a:lnTo>
                  <a:pt x="970" y="918"/>
                </a:lnTo>
                <a:lnTo>
                  <a:pt x="969" y="918"/>
                </a:lnTo>
                <a:lnTo>
                  <a:pt x="968" y="918"/>
                </a:lnTo>
                <a:lnTo>
                  <a:pt x="967" y="918"/>
                </a:lnTo>
                <a:lnTo>
                  <a:pt x="966" y="918"/>
                </a:lnTo>
                <a:lnTo>
                  <a:pt x="965" y="919"/>
                </a:lnTo>
                <a:lnTo>
                  <a:pt x="965" y="920"/>
                </a:lnTo>
                <a:lnTo>
                  <a:pt x="965" y="921"/>
                </a:lnTo>
                <a:lnTo>
                  <a:pt x="964" y="922"/>
                </a:lnTo>
                <a:lnTo>
                  <a:pt x="964" y="923"/>
                </a:lnTo>
                <a:lnTo>
                  <a:pt x="963" y="924"/>
                </a:lnTo>
                <a:lnTo>
                  <a:pt x="962" y="925"/>
                </a:lnTo>
                <a:lnTo>
                  <a:pt x="961" y="926"/>
                </a:lnTo>
                <a:lnTo>
                  <a:pt x="961" y="927"/>
                </a:lnTo>
                <a:lnTo>
                  <a:pt x="961" y="928"/>
                </a:lnTo>
                <a:lnTo>
                  <a:pt x="960" y="929"/>
                </a:lnTo>
                <a:lnTo>
                  <a:pt x="959" y="930"/>
                </a:lnTo>
                <a:lnTo>
                  <a:pt x="958" y="931"/>
                </a:lnTo>
                <a:lnTo>
                  <a:pt x="958" y="933"/>
                </a:lnTo>
                <a:lnTo>
                  <a:pt x="957" y="933"/>
                </a:lnTo>
                <a:lnTo>
                  <a:pt x="957" y="934"/>
                </a:lnTo>
                <a:lnTo>
                  <a:pt x="957" y="935"/>
                </a:lnTo>
                <a:lnTo>
                  <a:pt x="957" y="937"/>
                </a:lnTo>
                <a:lnTo>
                  <a:pt x="956" y="937"/>
                </a:lnTo>
                <a:lnTo>
                  <a:pt x="955" y="938"/>
                </a:lnTo>
                <a:lnTo>
                  <a:pt x="954" y="938"/>
                </a:lnTo>
                <a:lnTo>
                  <a:pt x="953" y="938"/>
                </a:lnTo>
                <a:lnTo>
                  <a:pt x="952" y="939"/>
                </a:lnTo>
                <a:lnTo>
                  <a:pt x="952" y="940"/>
                </a:lnTo>
                <a:lnTo>
                  <a:pt x="951" y="940"/>
                </a:lnTo>
                <a:lnTo>
                  <a:pt x="950" y="939"/>
                </a:lnTo>
                <a:lnTo>
                  <a:pt x="949" y="939"/>
                </a:lnTo>
                <a:lnTo>
                  <a:pt x="948" y="940"/>
                </a:lnTo>
                <a:lnTo>
                  <a:pt x="947" y="940"/>
                </a:lnTo>
                <a:lnTo>
                  <a:pt x="946" y="940"/>
                </a:lnTo>
                <a:lnTo>
                  <a:pt x="945" y="941"/>
                </a:lnTo>
                <a:lnTo>
                  <a:pt x="944" y="941"/>
                </a:lnTo>
                <a:lnTo>
                  <a:pt x="943" y="942"/>
                </a:lnTo>
                <a:lnTo>
                  <a:pt x="942" y="942"/>
                </a:lnTo>
                <a:lnTo>
                  <a:pt x="941" y="942"/>
                </a:lnTo>
                <a:lnTo>
                  <a:pt x="941" y="943"/>
                </a:lnTo>
                <a:lnTo>
                  <a:pt x="940" y="943"/>
                </a:lnTo>
                <a:lnTo>
                  <a:pt x="939" y="944"/>
                </a:lnTo>
                <a:lnTo>
                  <a:pt x="938" y="944"/>
                </a:lnTo>
                <a:lnTo>
                  <a:pt x="938" y="943"/>
                </a:lnTo>
                <a:lnTo>
                  <a:pt x="937" y="943"/>
                </a:lnTo>
                <a:lnTo>
                  <a:pt x="936" y="943"/>
                </a:lnTo>
                <a:lnTo>
                  <a:pt x="936" y="944"/>
                </a:lnTo>
                <a:lnTo>
                  <a:pt x="936" y="945"/>
                </a:lnTo>
                <a:lnTo>
                  <a:pt x="935" y="946"/>
                </a:lnTo>
                <a:lnTo>
                  <a:pt x="934" y="946"/>
                </a:lnTo>
                <a:lnTo>
                  <a:pt x="934" y="947"/>
                </a:lnTo>
                <a:lnTo>
                  <a:pt x="934" y="948"/>
                </a:lnTo>
                <a:lnTo>
                  <a:pt x="933" y="948"/>
                </a:lnTo>
                <a:lnTo>
                  <a:pt x="933" y="949"/>
                </a:lnTo>
                <a:lnTo>
                  <a:pt x="934" y="950"/>
                </a:lnTo>
                <a:lnTo>
                  <a:pt x="934" y="951"/>
                </a:lnTo>
                <a:lnTo>
                  <a:pt x="934" y="952"/>
                </a:lnTo>
                <a:lnTo>
                  <a:pt x="933" y="952"/>
                </a:lnTo>
                <a:lnTo>
                  <a:pt x="933" y="953"/>
                </a:lnTo>
                <a:lnTo>
                  <a:pt x="932" y="952"/>
                </a:lnTo>
                <a:lnTo>
                  <a:pt x="931" y="953"/>
                </a:lnTo>
                <a:lnTo>
                  <a:pt x="932" y="954"/>
                </a:lnTo>
                <a:lnTo>
                  <a:pt x="932" y="955"/>
                </a:lnTo>
                <a:lnTo>
                  <a:pt x="933" y="955"/>
                </a:lnTo>
                <a:lnTo>
                  <a:pt x="934" y="956"/>
                </a:lnTo>
                <a:lnTo>
                  <a:pt x="933" y="956"/>
                </a:lnTo>
                <a:lnTo>
                  <a:pt x="933" y="957"/>
                </a:lnTo>
                <a:lnTo>
                  <a:pt x="932" y="957"/>
                </a:lnTo>
                <a:lnTo>
                  <a:pt x="932" y="956"/>
                </a:lnTo>
                <a:lnTo>
                  <a:pt x="931" y="955"/>
                </a:lnTo>
                <a:lnTo>
                  <a:pt x="930" y="955"/>
                </a:lnTo>
                <a:lnTo>
                  <a:pt x="930" y="956"/>
                </a:lnTo>
                <a:lnTo>
                  <a:pt x="930" y="957"/>
                </a:lnTo>
                <a:lnTo>
                  <a:pt x="929" y="957"/>
                </a:lnTo>
                <a:lnTo>
                  <a:pt x="927" y="957"/>
                </a:lnTo>
                <a:lnTo>
                  <a:pt x="926" y="958"/>
                </a:lnTo>
                <a:lnTo>
                  <a:pt x="926" y="959"/>
                </a:lnTo>
                <a:lnTo>
                  <a:pt x="925" y="959"/>
                </a:lnTo>
                <a:lnTo>
                  <a:pt x="925" y="958"/>
                </a:lnTo>
                <a:lnTo>
                  <a:pt x="924" y="958"/>
                </a:lnTo>
                <a:lnTo>
                  <a:pt x="923" y="958"/>
                </a:lnTo>
                <a:lnTo>
                  <a:pt x="922" y="958"/>
                </a:lnTo>
                <a:lnTo>
                  <a:pt x="921" y="958"/>
                </a:lnTo>
                <a:lnTo>
                  <a:pt x="921" y="959"/>
                </a:lnTo>
                <a:lnTo>
                  <a:pt x="920" y="959"/>
                </a:lnTo>
                <a:lnTo>
                  <a:pt x="920" y="960"/>
                </a:lnTo>
                <a:lnTo>
                  <a:pt x="919" y="960"/>
                </a:lnTo>
                <a:lnTo>
                  <a:pt x="919" y="961"/>
                </a:lnTo>
                <a:lnTo>
                  <a:pt x="919" y="962"/>
                </a:lnTo>
                <a:lnTo>
                  <a:pt x="919" y="963"/>
                </a:lnTo>
                <a:lnTo>
                  <a:pt x="919" y="964"/>
                </a:lnTo>
                <a:lnTo>
                  <a:pt x="918" y="965"/>
                </a:lnTo>
                <a:lnTo>
                  <a:pt x="918" y="966"/>
                </a:lnTo>
                <a:lnTo>
                  <a:pt x="919" y="966"/>
                </a:lnTo>
                <a:lnTo>
                  <a:pt x="918" y="967"/>
                </a:lnTo>
                <a:lnTo>
                  <a:pt x="919" y="967"/>
                </a:lnTo>
                <a:lnTo>
                  <a:pt x="919" y="968"/>
                </a:lnTo>
                <a:lnTo>
                  <a:pt x="920" y="968"/>
                </a:lnTo>
                <a:lnTo>
                  <a:pt x="919" y="969"/>
                </a:lnTo>
                <a:lnTo>
                  <a:pt x="918" y="970"/>
                </a:lnTo>
                <a:lnTo>
                  <a:pt x="920" y="972"/>
                </a:lnTo>
                <a:lnTo>
                  <a:pt x="922" y="971"/>
                </a:lnTo>
                <a:lnTo>
                  <a:pt x="923" y="972"/>
                </a:lnTo>
                <a:lnTo>
                  <a:pt x="923" y="973"/>
                </a:lnTo>
                <a:lnTo>
                  <a:pt x="923" y="974"/>
                </a:lnTo>
                <a:lnTo>
                  <a:pt x="923" y="975"/>
                </a:lnTo>
                <a:lnTo>
                  <a:pt x="924" y="975"/>
                </a:lnTo>
                <a:lnTo>
                  <a:pt x="925" y="975"/>
                </a:lnTo>
                <a:lnTo>
                  <a:pt x="925" y="976"/>
                </a:lnTo>
                <a:lnTo>
                  <a:pt x="926" y="976"/>
                </a:lnTo>
                <a:lnTo>
                  <a:pt x="925" y="977"/>
                </a:lnTo>
                <a:lnTo>
                  <a:pt x="925" y="978"/>
                </a:lnTo>
                <a:lnTo>
                  <a:pt x="925" y="977"/>
                </a:lnTo>
                <a:lnTo>
                  <a:pt x="926" y="977"/>
                </a:lnTo>
                <a:lnTo>
                  <a:pt x="927" y="977"/>
                </a:lnTo>
                <a:lnTo>
                  <a:pt x="927" y="978"/>
                </a:lnTo>
                <a:lnTo>
                  <a:pt x="926" y="978"/>
                </a:lnTo>
                <a:lnTo>
                  <a:pt x="926" y="979"/>
                </a:lnTo>
                <a:lnTo>
                  <a:pt x="927" y="979"/>
                </a:lnTo>
                <a:lnTo>
                  <a:pt x="926" y="979"/>
                </a:lnTo>
                <a:lnTo>
                  <a:pt x="927" y="980"/>
                </a:lnTo>
                <a:lnTo>
                  <a:pt x="926" y="981"/>
                </a:lnTo>
                <a:lnTo>
                  <a:pt x="926" y="982"/>
                </a:lnTo>
                <a:lnTo>
                  <a:pt x="925" y="982"/>
                </a:lnTo>
                <a:lnTo>
                  <a:pt x="924" y="982"/>
                </a:lnTo>
                <a:lnTo>
                  <a:pt x="924" y="981"/>
                </a:lnTo>
                <a:lnTo>
                  <a:pt x="923" y="981"/>
                </a:lnTo>
                <a:lnTo>
                  <a:pt x="923" y="982"/>
                </a:lnTo>
                <a:lnTo>
                  <a:pt x="923" y="983"/>
                </a:lnTo>
                <a:lnTo>
                  <a:pt x="924" y="983"/>
                </a:lnTo>
                <a:lnTo>
                  <a:pt x="924" y="984"/>
                </a:lnTo>
                <a:lnTo>
                  <a:pt x="924" y="985"/>
                </a:lnTo>
                <a:lnTo>
                  <a:pt x="923" y="985"/>
                </a:lnTo>
                <a:lnTo>
                  <a:pt x="923" y="987"/>
                </a:lnTo>
                <a:lnTo>
                  <a:pt x="923" y="986"/>
                </a:lnTo>
                <a:lnTo>
                  <a:pt x="922" y="986"/>
                </a:lnTo>
                <a:lnTo>
                  <a:pt x="922" y="987"/>
                </a:lnTo>
                <a:lnTo>
                  <a:pt x="922" y="988"/>
                </a:lnTo>
                <a:lnTo>
                  <a:pt x="921" y="988"/>
                </a:lnTo>
                <a:lnTo>
                  <a:pt x="920" y="986"/>
                </a:lnTo>
                <a:lnTo>
                  <a:pt x="920" y="987"/>
                </a:lnTo>
                <a:lnTo>
                  <a:pt x="920" y="988"/>
                </a:lnTo>
                <a:lnTo>
                  <a:pt x="921" y="989"/>
                </a:lnTo>
                <a:lnTo>
                  <a:pt x="920" y="989"/>
                </a:lnTo>
                <a:lnTo>
                  <a:pt x="920" y="988"/>
                </a:lnTo>
                <a:lnTo>
                  <a:pt x="919" y="988"/>
                </a:lnTo>
                <a:lnTo>
                  <a:pt x="919" y="989"/>
                </a:lnTo>
                <a:lnTo>
                  <a:pt x="920" y="990"/>
                </a:lnTo>
                <a:lnTo>
                  <a:pt x="919" y="990"/>
                </a:lnTo>
                <a:lnTo>
                  <a:pt x="918" y="990"/>
                </a:lnTo>
                <a:lnTo>
                  <a:pt x="917" y="990"/>
                </a:lnTo>
                <a:lnTo>
                  <a:pt x="917" y="988"/>
                </a:lnTo>
                <a:lnTo>
                  <a:pt x="916" y="988"/>
                </a:lnTo>
                <a:lnTo>
                  <a:pt x="916" y="989"/>
                </a:lnTo>
                <a:lnTo>
                  <a:pt x="916" y="990"/>
                </a:lnTo>
                <a:lnTo>
                  <a:pt x="916" y="991"/>
                </a:lnTo>
                <a:lnTo>
                  <a:pt x="915" y="991"/>
                </a:lnTo>
                <a:lnTo>
                  <a:pt x="914" y="990"/>
                </a:lnTo>
                <a:lnTo>
                  <a:pt x="913" y="990"/>
                </a:lnTo>
                <a:lnTo>
                  <a:pt x="912" y="990"/>
                </a:lnTo>
                <a:lnTo>
                  <a:pt x="913" y="991"/>
                </a:lnTo>
                <a:lnTo>
                  <a:pt x="912" y="992"/>
                </a:lnTo>
                <a:lnTo>
                  <a:pt x="913" y="993"/>
                </a:lnTo>
                <a:lnTo>
                  <a:pt x="914" y="993"/>
                </a:lnTo>
                <a:lnTo>
                  <a:pt x="914" y="994"/>
                </a:lnTo>
                <a:lnTo>
                  <a:pt x="915" y="995"/>
                </a:lnTo>
                <a:lnTo>
                  <a:pt x="915" y="996"/>
                </a:lnTo>
                <a:lnTo>
                  <a:pt x="914" y="996"/>
                </a:lnTo>
                <a:lnTo>
                  <a:pt x="913" y="996"/>
                </a:lnTo>
                <a:lnTo>
                  <a:pt x="913" y="995"/>
                </a:lnTo>
                <a:lnTo>
                  <a:pt x="912" y="995"/>
                </a:lnTo>
                <a:lnTo>
                  <a:pt x="912" y="994"/>
                </a:lnTo>
                <a:lnTo>
                  <a:pt x="912" y="995"/>
                </a:lnTo>
                <a:lnTo>
                  <a:pt x="911" y="995"/>
                </a:lnTo>
                <a:lnTo>
                  <a:pt x="912" y="996"/>
                </a:lnTo>
                <a:lnTo>
                  <a:pt x="912" y="997"/>
                </a:lnTo>
                <a:lnTo>
                  <a:pt x="911" y="997"/>
                </a:lnTo>
                <a:lnTo>
                  <a:pt x="911" y="998"/>
                </a:lnTo>
                <a:lnTo>
                  <a:pt x="910" y="998"/>
                </a:lnTo>
                <a:lnTo>
                  <a:pt x="909" y="998"/>
                </a:lnTo>
                <a:lnTo>
                  <a:pt x="909" y="999"/>
                </a:lnTo>
                <a:lnTo>
                  <a:pt x="910" y="999"/>
                </a:lnTo>
                <a:lnTo>
                  <a:pt x="911" y="999"/>
                </a:lnTo>
                <a:lnTo>
                  <a:pt x="910" y="999"/>
                </a:lnTo>
                <a:lnTo>
                  <a:pt x="910" y="1000"/>
                </a:lnTo>
                <a:lnTo>
                  <a:pt x="910" y="1001"/>
                </a:lnTo>
                <a:lnTo>
                  <a:pt x="910" y="1002"/>
                </a:lnTo>
                <a:lnTo>
                  <a:pt x="910" y="1003"/>
                </a:lnTo>
                <a:lnTo>
                  <a:pt x="909" y="1002"/>
                </a:lnTo>
                <a:lnTo>
                  <a:pt x="908" y="1003"/>
                </a:lnTo>
                <a:lnTo>
                  <a:pt x="907" y="1003"/>
                </a:lnTo>
                <a:lnTo>
                  <a:pt x="907" y="1004"/>
                </a:lnTo>
                <a:lnTo>
                  <a:pt x="907" y="1005"/>
                </a:lnTo>
                <a:lnTo>
                  <a:pt x="907" y="1006"/>
                </a:lnTo>
                <a:lnTo>
                  <a:pt x="906" y="1006"/>
                </a:lnTo>
                <a:lnTo>
                  <a:pt x="906" y="1007"/>
                </a:lnTo>
                <a:lnTo>
                  <a:pt x="905" y="1007"/>
                </a:lnTo>
                <a:lnTo>
                  <a:pt x="905" y="1006"/>
                </a:lnTo>
                <a:lnTo>
                  <a:pt x="904" y="1006"/>
                </a:lnTo>
                <a:lnTo>
                  <a:pt x="904" y="1007"/>
                </a:lnTo>
                <a:lnTo>
                  <a:pt x="903" y="1008"/>
                </a:lnTo>
                <a:lnTo>
                  <a:pt x="903" y="1009"/>
                </a:lnTo>
                <a:lnTo>
                  <a:pt x="902" y="1009"/>
                </a:lnTo>
                <a:lnTo>
                  <a:pt x="901" y="1009"/>
                </a:lnTo>
                <a:lnTo>
                  <a:pt x="900" y="1009"/>
                </a:lnTo>
                <a:lnTo>
                  <a:pt x="899" y="1009"/>
                </a:lnTo>
                <a:lnTo>
                  <a:pt x="899" y="1010"/>
                </a:lnTo>
                <a:lnTo>
                  <a:pt x="898" y="1010"/>
                </a:lnTo>
                <a:lnTo>
                  <a:pt x="897" y="1009"/>
                </a:lnTo>
                <a:lnTo>
                  <a:pt x="897" y="1010"/>
                </a:lnTo>
                <a:lnTo>
                  <a:pt x="896" y="1010"/>
                </a:lnTo>
                <a:lnTo>
                  <a:pt x="897" y="1011"/>
                </a:lnTo>
                <a:lnTo>
                  <a:pt x="896" y="1011"/>
                </a:lnTo>
                <a:lnTo>
                  <a:pt x="895" y="1011"/>
                </a:lnTo>
                <a:lnTo>
                  <a:pt x="895" y="1012"/>
                </a:lnTo>
                <a:lnTo>
                  <a:pt x="895" y="1013"/>
                </a:lnTo>
                <a:lnTo>
                  <a:pt x="894" y="1013"/>
                </a:lnTo>
                <a:lnTo>
                  <a:pt x="893" y="1014"/>
                </a:lnTo>
                <a:lnTo>
                  <a:pt x="892" y="1014"/>
                </a:lnTo>
                <a:lnTo>
                  <a:pt x="892" y="1013"/>
                </a:lnTo>
                <a:lnTo>
                  <a:pt x="893" y="1013"/>
                </a:lnTo>
                <a:lnTo>
                  <a:pt x="893" y="1012"/>
                </a:lnTo>
                <a:lnTo>
                  <a:pt x="892" y="1012"/>
                </a:lnTo>
                <a:lnTo>
                  <a:pt x="892" y="1013"/>
                </a:lnTo>
                <a:lnTo>
                  <a:pt x="891" y="1013"/>
                </a:lnTo>
                <a:lnTo>
                  <a:pt x="892" y="1014"/>
                </a:lnTo>
                <a:lnTo>
                  <a:pt x="892" y="1015"/>
                </a:lnTo>
                <a:lnTo>
                  <a:pt x="892" y="1016"/>
                </a:lnTo>
                <a:lnTo>
                  <a:pt x="891" y="1016"/>
                </a:lnTo>
                <a:lnTo>
                  <a:pt x="890" y="1016"/>
                </a:lnTo>
                <a:lnTo>
                  <a:pt x="890" y="1017"/>
                </a:lnTo>
                <a:lnTo>
                  <a:pt x="891" y="1017"/>
                </a:lnTo>
                <a:lnTo>
                  <a:pt x="891" y="1018"/>
                </a:lnTo>
                <a:lnTo>
                  <a:pt x="890" y="1018"/>
                </a:lnTo>
                <a:lnTo>
                  <a:pt x="890" y="1017"/>
                </a:lnTo>
                <a:lnTo>
                  <a:pt x="889" y="1017"/>
                </a:lnTo>
                <a:lnTo>
                  <a:pt x="890" y="1017"/>
                </a:lnTo>
                <a:lnTo>
                  <a:pt x="890" y="1018"/>
                </a:lnTo>
                <a:lnTo>
                  <a:pt x="889" y="1018"/>
                </a:lnTo>
                <a:lnTo>
                  <a:pt x="888" y="1018"/>
                </a:lnTo>
                <a:lnTo>
                  <a:pt x="889" y="1018"/>
                </a:lnTo>
                <a:lnTo>
                  <a:pt x="889" y="1019"/>
                </a:lnTo>
                <a:lnTo>
                  <a:pt x="888" y="1019"/>
                </a:lnTo>
                <a:lnTo>
                  <a:pt x="887" y="1018"/>
                </a:lnTo>
                <a:lnTo>
                  <a:pt x="886" y="1019"/>
                </a:lnTo>
                <a:lnTo>
                  <a:pt x="886" y="1018"/>
                </a:lnTo>
                <a:lnTo>
                  <a:pt x="885" y="1018"/>
                </a:lnTo>
                <a:lnTo>
                  <a:pt x="884" y="1018"/>
                </a:lnTo>
                <a:lnTo>
                  <a:pt x="883" y="1018"/>
                </a:lnTo>
                <a:lnTo>
                  <a:pt x="884" y="1019"/>
                </a:lnTo>
                <a:lnTo>
                  <a:pt x="883" y="1019"/>
                </a:lnTo>
                <a:lnTo>
                  <a:pt x="883" y="1020"/>
                </a:lnTo>
                <a:lnTo>
                  <a:pt x="884" y="1020"/>
                </a:lnTo>
                <a:lnTo>
                  <a:pt x="883" y="1020"/>
                </a:lnTo>
                <a:lnTo>
                  <a:pt x="883" y="1021"/>
                </a:lnTo>
                <a:lnTo>
                  <a:pt x="883" y="1022"/>
                </a:lnTo>
                <a:lnTo>
                  <a:pt x="882" y="1022"/>
                </a:lnTo>
                <a:lnTo>
                  <a:pt x="882" y="1023"/>
                </a:lnTo>
                <a:lnTo>
                  <a:pt x="881" y="1023"/>
                </a:lnTo>
                <a:lnTo>
                  <a:pt x="881" y="1024"/>
                </a:lnTo>
                <a:lnTo>
                  <a:pt x="881" y="1025"/>
                </a:lnTo>
                <a:lnTo>
                  <a:pt x="881" y="1026"/>
                </a:lnTo>
                <a:lnTo>
                  <a:pt x="881" y="1027"/>
                </a:lnTo>
                <a:lnTo>
                  <a:pt x="880" y="1027"/>
                </a:lnTo>
                <a:lnTo>
                  <a:pt x="880" y="1028"/>
                </a:lnTo>
                <a:lnTo>
                  <a:pt x="880" y="1029"/>
                </a:lnTo>
                <a:lnTo>
                  <a:pt x="879" y="1029"/>
                </a:lnTo>
                <a:lnTo>
                  <a:pt x="879" y="1028"/>
                </a:lnTo>
                <a:lnTo>
                  <a:pt x="879" y="1030"/>
                </a:lnTo>
                <a:lnTo>
                  <a:pt x="879" y="1031"/>
                </a:lnTo>
                <a:lnTo>
                  <a:pt x="879" y="1032"/>
                </a:lnTo>
                <a:lnTo>
                  <a:pt x="879" y="1033"/>
                </a:lnTo>
                <a:lnTo>
                  <a:pt x="878" y="1033"/>
                </a:lnTo>
                <a:lnTo>
                  <a:pt x="879" y="1033"/>
                </a:lnTo>
                <a:lnTo>
                  <a:pt x="878" y="1033"/>
                </a:lnTo>
                <a:lnTo>
                  <a:pt x="879" y="1034"/>
                </a:lnTo>
                <a:lnTo>
                  <a:pt x="878" y="1034"/>
                </a:lnTo>
                <a:lnTo>
                  <a:pt x="879" y="1034"/>
                </a:lnTo>
                <a:lnTo>
                  <a:pt x="878" y="1035"/>
                </a:lnTo>
                <a:lnTo>
                  <a:pt x="878" y="1034"/>
                </a:lnTo>
                <a:lnTo>
                  <a:pt x="878" y="1035"/>
                </a:lnTo>
                <a:lnTo>
                  <a:pt x="878" y="1036"/>
                </a:lnTo>
                <a:lnTo>
                  <a:pt x="877" y="1035"/>
                </a:lnTo>
                <a:lnTo>
                  <a:pt x="877" y="1036"/>
                </a:lnTo>
                <a:lnTo>
                  <a:pt x="877" y="1037"/>
                </a:lnTo>
                <a:lnTo>
                  <a:pt x="877" y="1038"/>
                </a:lnTo>
                <a:lnTo>
                  <a:pt x="877" y="1037"/>
                </a:lnTo>
                <a:lnTo>
                  <a:pt x="878" y="1037"/>
                </a:lnTo>
                <a:lnTo>
                  <a:pt x="878" y="1038"/>
                </a:lnTo>
                <a:lnTo>
                  <a:pt x="877" y="1038"/>
                </a:lnTo>
                <a:lnTo>
                  <a:pt x="877" y="1039"/>
                </a:lnTo>
                <a:lnTo>
                  <a:pt x="878" y="1038"/>
                </a:lnTo>
                <a:lnTo>
                  <a:pt x="878" y="1039"/>
                </a:lnTo>
                <a:lnTo>
                  <a:pt x="878" y="1040"/>
                </a:lnTo>
                <a:lnTo>
                  <a:pt x="878" y="1041"/>
                </a:lnTo>
                <a:lnTo>
                  <a:pt x="877" y="1040"/>
                </a:lnTo>
                <a:lnTo>
                  <a:pt x="877" y="1041"/>
                </a:lnTo>
                <a:lnTo>
                  <a:pt x="877" y="1040"/>
                </a:lnTo>
                <a:lnTo>
                  <a:pt x="877" y="1041"/>
                </a:lnTo>
                <a:lnTo>
                  <a:pt x="876" y="1041"/>
                </a:lnTo>
                <a:lnTo>
                  <a:pt x="876" y="1042"/>
                </a:lnTo>
                <a:lnTo>
                  <a:pt x="875" y="1041"/>
                </a:lnTo>
                <a:lnTo>
                  <a:pt x="875" y="1042"/>
                </a:lnTo>
                <a:lnTo>
                  <a:pt x="875" y="1043"/>
                </a:lnTo>
                <a:lnTo>
                  <a:pt x="874" y="1043"/>
                </a:lnTo>
                <a:lnTo>
                  <a:pt x="874" y="1044"/>
                </a:lnTo>
                <a:lnTo>
                  <a:pt x="873" y="1043"/>
                </a:lnTo>
                <a:lnTo>
                  <a:pt x="873" y="1044"/>
                </a:lnTo>
                <a:lnTo>
                  <a:pt x="872" y="1044"/>
                </a:lnTo>
                <a:lnTo>
                  <a:pt x="872" y="1045"/>
                </a:lnTo>
                <a:lnTo>
                  <a:pt x="872" y="1046"/>
                </a:lnTo>
                <a:lnTo>
                  <a:pt x="871" y="1047"/>
                </a:lnTo>
                <a:lnTo>
                  <a:pt x="870" y="1047"/>
                </a:lnTo>
                <a:lnTo>
                  <a:pt x="871" y="1048"/>
                </a:lnTo>
                <a:lnTo>
                  <a:pt x="870" y="1049"/>
                </a:lnTo>
                <a:lnTo>
                  <a:pt x="869" y="1049"/>
                </a:lnTo>
                <a:lnTo>
                  <a:pt x="869" y="1050"/>
                </a:lnTo>
                <a:lnTo>
                  <a:pt x="868" y="1050"/>
                </a:lnTo>
                <a:lnTo>
                  <a:pt x="868" y="1051"/>
                </a:lnTo>
                <a:lnTo>
                  <a:pt x="868" y="1052"/>
                </a:lnTo>
                <a:lnTo>
                  <a:pt x="867" y="1053"/>
                </a:lnTo>
                <a:lnTo>
                  <a:pt x="867" y="1054"/>
                </a:lnTo>
                <a:lnTo>
                  <a:pt x="867" y="1055"/>
                </a:lnTo>
                <a:lnTo>
                  <a:pt x="866" y="1055"/>
                </a:lnTo>
                <a:lnTo>
                  <a:pt x="866" y="1057"/>
                </a:lnTo>
                <a:lnTo>
                  <a:pt x="865" y="1058"/>
                </a:lnTo>
                <a:lnTo>
                  <a:pt x="865" y="1059"/>
                </a:lnTo>
                <a:lnTo>
                  <a:pt x="864" y="1059"/>
                </a:lnTo>
                <a:lnTo>
                  <a:pt x="863" y="1059"/>
                </a:lnTo>
                <a:lnTo>
                  <a:pt x="863" y="1060"/>
                </a:lnTo>
                <a:lnTo>
                  <a:pt x="863" y="1061"/>
                </a:lnTo>
                <a:lnTo>
                  <a:pt x="863" y="1062"/>
                </a:lnTo>
                <a:lnTo>
                  <a:pt x="862" y="1062"/>
                </a:lnTo>
                <a:lnTo>
                  <a:pt x="862" y="1063"/>
                </a:lnTo>
                <a:lnTo>
                  <a:pt x="861" y="1063"/>
                </a:lnTo>
                <a:lnTo>
                  <a:pt x="861" y="1064"/>
                </a:lnTo>
                <a:lnTo>
                  <a:pt x="862" y="1065"/>
                </a:lnTo>
                <a:lnTo>
                  <a:pt x="861" y="1065"/>
                </a:lnTo>
                <a:lnTo>
                  <a:pt x="862" y="1065"/>
                </a:lnTo>
                <a:lnTo>
                  <a:pt x="861" y="1066"/>
                </a:lnTo>
                <a:lnTo>
                  <a:pt x="861" y="1067"/>
                </a:lnTo>
                <a:lnTo>
                  <a:pt x="862" y="1067"/>
                </a:lnTo>
                <a:lnTo>
                  <a:pt x="862" y="1068"/>
                </a:lnTo>
                <a:lnTo>
                  <a:pt x="863" y="1068"/>
                </a:lnTo>
                <a:lnTo>
                  <a:pt x="862" y="1069"/>
                </a:lnTo>
                <a:lnTo>
                  <a:pt x="863" y="1069"/>
                </a:lnTo>
                <a:lnTo>
                  <a:pt x="862" y="1069"/>
                </a:lnTo>
                <a:lnTo>
                  <a:pt x="862" y="1070"/>
                </a:lnTo>
                <a:lnTo>
                  <a:pt x="863" y="1070"/>
                </a:lnTo>
                <a:lnTo>
                  <a:pt x="863" y="1071"/>
                </a:lnTo>
                <a:lnTo>
                  <a:pt x="862" y="1071"/>
                </a:lnTo>
                <a:lnTo>
                  <a:pt x="863" y="1072"/>
                </a:lnTo>
                <a:lnTo>
                  <a:pt x="862" y="1072"/>
                </a:lnTo>
                <a:lnTo>
                  <a:pt x="862" y="1073"/>
                </a:lnTo>
                <a:lnTo>
                  <a:pt x="862" y="1072"/>
                </a:lnTo>
                <a:lnTo>
                  <a:pt x="862" y="1073"/>
                </a:lnTo>
                <a:lnTo>
                  <a:pt x="862" y="1074"/>
                </a:lnTo>
                <a:lnTo>
                  <a:pt x="861" y="1073"/>
                </a:lnTo>
                <a:lnTo>
                  <a:pt x="861" y="1074"/>
                </a:lnTo>
                <a:lnTo>
                  <a:pt x="862" y="1074"/>
                </a:lnTo>
                <a:lnTo>
                  <a:pt x="861" y="1075"/>
                </a:lnTo>
                <a:lnTo>
                  <a:pt x="861" y="1076"/>
                </a:lnTo>
                <a:lnTo>
                  <a:pt x="860" y="1075"/>
                </a:lnTo>
                <a:lnTo>
                  <a:pt x="860" y="1076"/>
                </a:lnTo>
                <a:lnTo>
                  <a:pt x="860" y="1077"/>
                </a:lnTo>
                <a:lnTo>
                  <a:pt x="859" y="1077"/>
                </a:lnTo>
                <a:lnTo>
                  <a:pt x="860" y="1078"/>
                </a:lnTo>
                <a:lnTo>
                  <a:pt x="859" y="1077"/>
                </a:lnTo>
                <a:lnTo>
                  <a:pt x="859" y="1078"/>
                </a:lnTo>
                <a:lnTo>
                  <a:pt x="859" y="1079"/>
                </a:lnTo>
                <a:lnTo>
                  <a:pt x="860" y="1079"/>
                </a:lnTo>
                <a:lnTo>
                  <a:pt x="860" y="1080"/>
                </a:lnTo>
                <a:lnTo>
                  <a:pt x="860" y="1081"/>
                </a:lnTo>
                <a:lnTo>
                  <a:pt x="859" y="1081"/>
                </a:lnTo>
                <a:lnTo>
                  <a:pt x="860" y="1081"/>
                </a:lnTo>
                <a:lnTo>
                  <a:pt x="859" y="1081"/>
                </a:lnTo>
                <a:lnTo>
                  <a:pt x="859" y="1082"/>
                </a:lnTo>
                <a:lnTo>
                  <a:pt x="859" y="1083"/>
                </a:lnTo>
                <a:lnTo>
                  <a:pt x="858" y="1083"/>
                </a:lnTo>
                <a:lnTo>
                  <a:pt x="858" y="1084"/>
                </a:lnTo>
                <a:lnTo>
                  <a:pt x="858" y="1085"/>
                </a:lnTo>
                <a:lnTo>
                  <a:pt x="858" y="1086"/>
                </a:lnTo>
                <a:lnTo>
                  <a:pt x="858" y="1087"/>
                </a:lnTo>
                <a:lnTo>
                  <a:pt x="857" y="1087"/>
                </a:lnTo>
                <a:lnTo>
                  <a:pt x="858" y="1087"/>
                </a:lnTo>
                <a:lnTo>
                  <a:pt x="857" y="1088"/>
                </a:lnTo>
                <a:lnTo>
                  <a:pt x="858" y="1088"/>
                </a:lnTo>
                <a:lnTo>
                  <a:pt x="857" y="1088"/>
                </a:lnTo>
                <a:lnTo>
                  <a:pt x="857" y="1089"/>
                </a:lnTo>
                <a:lnTo>
                  <a:pt x="858" y="1089"/>
                </a:lnTo>
                <a:lnTo>
                  <a:pt x="857" y="1090"/>
                </a:lnTo>
                <a:lnTo>
                  <a:pt x="858" y="1090"/>
                </a:lnTo>
                <a:lnTo>
                  <a:pt x="857" y="1090"/>
                </a:lnTo>
                <a:lnTo>
                  <a:pt x="858" y="1090"/>
                </a:lnTo>
                <a:lnTo>
                  <a:pt x="857" y="1091"/>
                </a:lnTo>
                <a:lnTo>
                  <a:pt x="858" y="1092"/>
                </a:lnTo>
                <a:lnTo>
                  <a:pt x="858" y="1093"/>
                </a:lnTo>
                <a:lnTo>
                  <a:pt x="858" y="1094"/>
                </a:lnTo>
                <a:lnTo>
                  <a:pt x="857" y="1095"/>
                </a:lnTo>
                <a:lnTo>
                  <a:pt x="858" y="1095"/>
                </a:lnTo>
                <a:lnTo>
                  <a:pt x="857" y="1095"/>
                </a:lnTo>
                <a:lnTo>
                  <a:pt x="857" y="1096"/>
                </a:lnTo>
                <a:lnTo>
                  <a:pt x="857" y="1097"/>
                </a:lnTo>
                <a:lnTo>
                  <a:pt x="856" y="1097"/>
                </a:lnTo>
                <a:lnTo>
                  <a:pt x="857" y="1098"/>
                </a:lnTo>
                <a:lnTo>
                  <a:pt x="856" y="1098"/>
                </a:lnTo>
                <a:lnTo>
                  <a:pt x="857" y="1099"/>
                </a:lnTo>
                <a:lnTo>
                  <a:pt x="856" y="1099"/>
                </a:lnTo>
                <a:lnTo>
                  <a:pt x="856" y="1100"/>
                </a:lnTo>
                <a:lnTo>
                  <a:pt x="856" y="1101"/>
                </a:lnTo>
                <a:lnTo>
                  <a:pt x="857" y="1101"/>
                </a:lnTo>
                <a:lnTo>
                  <a:pt x="857" y="1100"/>
                </a:lnTo>
                <a:lnTo>
                  <a:pt x="857" y="1101"/>
                </a:lnTo>
                <a:lnTo>
                  <a:pt x="857" y="1102"/>
                </a:lnTo>
                <a:lnTo>
                  <a:pt x="857" y="1103"/>
                </a:lnTo>
                <a:lnTo>
                  <a:pt x="857" y="1104"/>
                </a:lnTo>
                <a:lnTo>
                  <a:pt x="857" y="1105"/>
                </a:lnTo>
                <a:lnTo>
                  <a:pt x="857" y="1106"/>
                </a:lnTo>
                <a:lnTo>
                  <a:pt x="858" y="1107"/>
                </a:lnTo>
                <a:lnTo>
                  <a:pt x="857" y="1107"/>
                </a:lnTo>
                <a:lnTo>
                  <a:pt x="858" y="1107"/>
                </a:lnTo>
                <a:lnTo>
                  <a:pt x="858" y="1108"/>
                </a:lnTo>
                <a:lnTo>
                  <a:pt x="859" y="1108"/>
                </a:lnTo>
                <a:lnTo>
                  <a:pt x="860" y="1108"/>
                </a:lnTo>
                <a:lnTo>
                  <a:pt x="860" y="1109"/>
                </a:lnTo>
                <a:lnTo>
                  <a:pt x="860" y="1108"/>
                </a:lnTo>
                <a:lnTo>
                  <a:pt x="860" y="1109"/>
                </a:lnTo>
                <a:lnTo>
                  <a:pt x="861" y="1109"/>
                </a:lnTo>
                <a:lnTo>
                  <a:pt x="861" y="1110"/>
                </a:lnTo>
                <a:lnTo>
                  <a:pt x="862" y="1110"/>
                </a:lnTo>
                <a:lnTo>
                  <a:pt x="861" y="1110"/>
                </a:lnTo>
                <a:lnTo>
                  <a:pt x="862" y="1110"/>
                </a:lnTo>
                <a:lnTo>
                  <a:pt x="862" y="1111"/>
                </a:lnTo>
                <a:lnTo>
                  <a:pt x="862" y="1112"/>
                </a:lnTo>
                <a:lnTo>
                  <a:pt x="863" y="1111"/>
                </a:lnTo>
                <a:lnTo>
                  <a:pt x="863" y="1112"/>
                </a:lnTo>
                <a:lnTo>
                  <a:pt x="864" y="1112"/>
                </a:lnTo>
                <a:lnTo>
                  <a:pt x="863" y="1113"/>
                </a:lnTo>
                <a:lnTo>
                  <a:pt x="864" y="1113"/>
                </a:lnTo>
                <a:lnTo>
                  <a:pt x="864" y="1114"/>
                </a:lnTo>
                <a:lnTo>
                  <a:pt x="865" y="1114"/>
                </a:lnTo>
                <a:lnTo>
                  <a:pt x="865" y="1115"/>
                </a:lnTo>
                <a:lnTo>
                  <a:pt x="865" y="1116"/>
                </a:lnTo>
                <a:lnTo>
                  <a:pt x="865" y="1117"/>
                </a:lnTo>
                <a:lnTo>
                  <a:pt x="865" y="1118"/>
                </a:lnTo>
                <a:lnTo>
                  <a:pt x="866" y="1118"/>
                </a:lnTo>
                <a:lnTo>
                  <a:pt x="866" y="1119"/>
                </a:lnTo>
                <a:lnTo>
                  <a:pt x="866" y="1120"/>
                </a:lnTo>
                <a:lnTo>
                  <a:pt x="867" y="1120"/>
                </a:lnTo>
                <a:lnTo>
                  <a:pt x="867" y="1121"/>
                </a:lnTo>
                <a:lnTo>
                  <a:pt x="867" y="1122"/>
                </a:lnTo>
                <a:lnTo>
                  <a:pt x="867" y="1123"/>
                </a:lnTo>
                <a:lnTo>
                  <a:pt x="867" y="1124"/>
                </a:lnTo>
                <a:lnTo>
                  <a:pt x="866" y="1124"/>
                </a:lnTo>
                <a:lnTo>
                  <a:pt x="867" y="1125"/>
                </a:lnTo>
                <a:lnTo>
                  <a:pt x="867" y="1126"/>
                </a:lnTo>
                <a:lnTo>
                  <a:pt x="868" y="1126"/>
                </a:lnTo>
                <a:lnTo>
                  <a:pt x="867" y="1126"/>
                </a:lnTo>
                <a:lnTo>
                  <a:pt x="868" y="1127"/>
                </a:lnTo>
                <a:lnTo>
                  <a:pt x="868" y="1128"/>
                </a:lnTo>
                <a:lnTo>
                  <a:pt x="867" y="1128"/>
                </a:lnTo>
                <a:lnTo>
                  <a:pt x="867" y="1129"/>
                </a:lnTo>
                <a:lnTo>
                  <a:pt x="868" y="1130"/>
                </a:lnTo>
                <a:lnTo>
                  <a:pt x="869" y="1130"/>
                </a:lnTo>
                <a:lnTo>
                  <a:pt x="869" y="1131"/>
                </a:lnTo>
                <a:lnTo>
                  <a:pt x="870" y="1131"/>
                </a:lnTo>
                <a:lnTo>
                  <a:pt x="871" y="1132"/>
                </a:lnTo>
                <a:lnTo>
                  <a:pt x="871" y="1133"/>
                </a:lnTo>
                <a:lnTo>
                  <a:pt x="872" y="1134"/>
                </a:lnTo>
                <a:lnTo>
                  <a:pt x="873" y="1135"/>
                </a:lnTo>
                <a:lnTo>
                  <a:pt x="873" y="1137"/>
                </a:lnTo>
                <a:lnTo>
                  <a:pt x="873" y="1138"/>
                </a:lnTo>
                <a:lnTo>
                  <a:pt x="873" y="1139"/>
                </a:lnTo>
                <a:lnTo>
                  <a:pt x="873" y="1140"/>
                </a:lnTo>
                <a:lnTo>
                  <a:pt x="873" y="1141"/>
                </a:lnTo>
                <a:lnTo>
                  <a:pt x="873" y="1142"/>
                </a:lnTo>
                <a:lnTo>
                  <a:pt x="862" y="1142"/>
                </a:lnTo>
                <a:lnTo>
                  <a:pt x="861" y="1142"/>
                </a:lnTo>
                <a:lnTo>
                  <a:pt x="861" y="1141"/>
                </a:lnTo>
                <a:lnTo>
                  <a:pt x="860" y="1140"/>
                </a:lnTo>
                <a:lnTo>
                  <a:pt x="859" y="1140"/>
                </a:lnTo>
                <a:lnTo>
                  <a:pt x="858" y="1139"/>
                </a:lnTo>
                <a:lnTo>
                  <a:pt x="857" y="1139"/>
                </a:lnTo>
                <a:lnTo>
                  <a:pt x="856" y="1138"/>
                </a:lnTo>
                <a:lnTo>
                  <a:pt x="851" y="1137"/>
                </a:lnTo>
                <a:lnTo>
                  <a:pt x="850" y="1137"/>
                </a:lnTo>
                <a:lnTo>
                  <a:pt x="849" y="1137"/>
                </a:lnTo>
                <a:lnTo>
                  <a:pt x="848" y="1137"/>
                </a:lnTo>
                <a:lnTo>
                  <a:pt x="847" y="1137"/>
                </a:lnTo>
                <a:lnTo>
                  <a:pt x="847" y="1138"/>
                </a:lnTo>
                <a:lnTo>
                  <a:pt x="846" y="1138"/>
                </a:lnTo>
                <a:lnTo>
                  <a:pt x="845" y="1138"/>
                </a:lnTo>
                <a:lnTo>
                  <a:pt x="844" y="1138"/>
                </a:lnTo>
                <a:lnTo>
                  <a:pt x="843" y="1138"/>
                </a:lnTo>
                <a:lnTo>
                  <a:pt x="842" y="1138"/>
                </a:lnTo>
                <a:lnTo>
                  <a:pt x="840" y="1137"/>
                </a:lnTo>
                <a:lnTo>
                  <a:pt x="840" y="1136"/>
                </a:lnTo>
                <a:lnTo>
                  <a:pt x="839" y="1136"/>
                </a:lnTo>
                <a:lnTo>
                  <a:pt x="838" y="1136"/>
                </a:lnTo>
                <a:lnTo>
                  <a:pt x="838" y="1135"/>
                </a:lnTo>
                <a:lnTo>
                  <a:pt x="837" y="1135"/>
                </a:lnTo>
                <a:lnTo>
                  <a:pt x="837" y="1136"/>
                </a:lnTo>
                <a:lnTo>
                  <a:pt x="837" y="1135"/>
                </a:lnTo>
                <a:lnTo>
                  <a:pt x="836" y="1135"/>
                </a:lnTo>
                <a:lnTo>
                  <a:pt x="836" y="1136"/>
                </a:lnTo>
                <a:lnTo>
                  <a:pt x="835" y="1136"/>
                </a:lnTo>
                <a:lnTo>
                  <a:pt x="835" y="1137"/>
                </a:lnTo>
                <a:lnTo>
                  <a:pt x="834" y="1136"/>
                </a:lnTo>
                <a:lnTo>
                  <a:pt x="834" y="1137"/>
                </a:lnTo>
                <a:lnTo>
                  <a:pt x="834" y="1138"/>
                </a:lnTo>
                <a:lnTo>
                  <a:pt x="834" y="1139"/>
                </a:lnTo>
                <a:lnTo>
                  <a:pt x="833" y="1139"/>
                </a:lnTo>
                <a:lnTo>
                  <a:pt x="833" y="1140"/>
                </a:lnTo>
                <a:lnTo>
                  <a:pt x="832" y="1141"/>
                </a:lnTo>
                <a:lnTo>
                  <a:pt x="832" y="1140"/>
                </a:lnTo>
                <a:lnTo>
                  <a:pt x="832" y="1141"/>
                </a:lnTo>
                <a:lnTo>
                  <a:pt x="831" y="1141"/>
                </a:lnTo>
                <a:lnTo>
                  <a:pt x="830" y="1140"/>
                </a:lnTo>
                <a:lnTo>
                  <a:pt x="829" y="1140"/>
                </a:lnTo>
                <a:lnTo>
                  <a:pt x="829" y="1139"/>
                </a:lnTo>
                <a:lnTo>
                  <a:pt x="828" y="1139"/>
                </a:lnTo>
                <a:lnTo>
                  <a:pt x="827" y="1139"/>
                </a:lnTo>
                <a:lnTo>
                  <a:pt x="825" y="1138"/>
                </a:lnTo>
                <a:lnTo>
                  <a:pt x="824" y="1138"/>
                </a:lnTo>
                <a:lnTo>
                  <a:pt x="824" y="1137"/>
                </a:lnTo>
                <a:lnTo>
                  <a:pt x="823" y="1137"/>
                </a:lnTo>
                <a:lnTo>
                  <a:pt x="822" y="1138"/>
                </a:lnTo>
                <a:lnTo>
                  <a:pt x="822" y="1137"/>
                </a:lnTo>
                <a:lnTo>
                  <a:pt x="821" y="1137"/>
                </a:lnTo>
                <a:lnTo>
                  <a:pt x="821" y="1138"/>
                </a:lnTo>
                <a:lnTo>
                  <a:pt x="821" y="1137"/>
                </a:lnTo>
                <a:lnTo>
                  <a:pt x="820" y="1136"/>
                </a:lnTo>
                <a:lnTo>
                  <a:pt x="819" y="1136"/>
                </a:lnTo>
                <a:lnTo>
                  <a:pt x="819" y="1135"/>
                </a:lnTo>
                <a:lnTo>
                  <a:pt x="819" y="1134"/>
                </a:lnTo>
                <a:lnTo>
                  <a:pt x="818" y="1134"/>
                </a:lnTo>
                <a:lnTo>
                  <a:pt x="817" y="1134"/>
                </a:lnTo>
                <a:lnTo>
                  <a:pt x="816" y="1134"/>
                </a:lnTo>
                <a:lnTo>
                  <a:pt x="815" y="1134"/>
                </a:lnTo>
                <a:lnTo>
                  <a:pt x="815" y="1133"/>
                </a:lnTo>
                <a:lnTo>
                  <a:pt x="814" y="1134"/>
                </a:lnTo>
                <a:lnTo>
                  <a:pt x="813" y="1134"/>
                </a:lnTo>
                <a:lnTo>
                  <a:pt x="813" y="1135"/>
                </a:lnTo>
                <a:lnTo>
                  <a:pt x="812" y="1135"/>
                </a:lnTo>
                <a:lnTo>
                  <a:pt x="811" y="1136"/>
                </a:lnTo>
                <a:lnTo>
                  <a:pt x="810" y="1136"/>
                </a:lnTo>
                <a:lnTo>
                  <a:pt x="811" y="1137"/>
                </a:lnTo>
                <a:lnTo>
                  <a:pt x="810" y="1137"/>
                </a:lnTo>
                <a:lnTo>
                  <a:pt x="810" y="1136"/>
                </a:lnTo>
                <a:lnTo>
                  <a:pt x="809" y="1136"/>
                </a:lnTo>
                <a:lnTo>
                  <a:pt x="808" y="1136"/>
                </a:lnTo>
                <a:lnTo>
                  <a:pt x="808" y="1135"/>
                </a:lnTo>
                <a:lnTo>
                  <a:pt x="807" y="1136"/>
                </a:lnTo>
                <a:lnTo>
                  <a:pt x="807" y="1135"/>
                </a:lnTo>
                <a:lnTo>
                  <a:pt x="806" y="1135"/>
                </a:lnTo>
                <a:lnTo>
                  <a:pt x="805" y="1135"/>
                </a:lnTo>
                <a:lnTo>
                  <a:pt x="804" y="1135"/>
                </a:lnTo>
                <a:lnTo>
                  <a:pt x="803" y="1135"/>
                </a:lnTo>
                <a:lnTo>
                  <a:pt x="802" y="1136"/>
                </a:lnTo>
                <a:lnTo>
                  <a:pt x="802" y="1135"/>
                </a:lnTo>
                <a:lnTo>
                  <a:pt x="801" y="1135"/>
                </a:lnTo>
                <a:lnTo>
                  <a:pt x="801" y="1134"/>
                </a:lnTo>
                <a:lnTo>
                  <a:pt x="801" y="1133"/>
                </a:lnTo>
                <a:lnTo>
                  <a:pt x="800" y="1133"/>
                </a:lnTo>
                <a:lnTo>
                  <a:pt x="799" y="1133"/>
                </a:lnTo>
                <a:lnTo>
                  <a:pt x="799" y="1132"/>
                </a:lnTo>
                <a:lnTo>
                  <a:pt x="798" y="1132"/>
                </a:lnTo>
                <a:lnTo>
                  <a:pt x="798" y="1131"/>
                </a:lnTo>
                <a:lnTo>
                  <a:pt x="799" y="1131"/>
                </a:lnTo>
                <a:lnTo>
                  <a:pt x="798" y="1131"/>
                </a:lnTo>
                <a:lnTo>
                  <a:pt x="797" y="1131"/>
                </a:lnTo>
                <a:lnTo>
                  <a:pt x="797" y="1130"/>
                </a:lnTo>
                <a:lnTo>
                  <a:pt x="797" y="1129"/>
                </a:lnTo>
                <a:lnTo>
                  <a:pt x="796" y="1129"/>
                </a:lnTo>
                <a:lnTo>
                  <a:pt x="796" y="1130"/>
                </a:lnTo>
                <a:lnTo>
                  <a:pt x="796" y="1129"/>
                </a:lnTo>
                <a:lnTo>
                  <a:pt x="796" y="1128"/>
                </a:lnTo>
                <a:lnTo>
                  <a:pt x="796" y="1129"/>
                </a:lnTo>
                <a:lnTo>
                  <a:pt x="795" y="1129"/>
                </a:lnTo>
                <a:lnTo>
                  <a:pt x="795" y="1128"/>
                </a:lnTo>
                <a:lnTo>
                  <a:pt x="794" y="1127"/>
                </a:lnTo>
                <a:lnTo>
                  <a:pt x="793" y="1127"/>
                </a:lnTo>
                <a:lnTo>
                  <a:pt x="793" y="1126"/>
                </a:lnTo>
                <a:lnTo>
                  <a:pt x="792" y="1127"/>
                </a:lnTo>
                <a:lnTo>
                  <a:pt x="791" y="1126"/>
                </a:lnTo>
                <a:lnTo>
                  <a:pt x="790" y="1125"/>
                </a:lnTo>
                <a:lnTo>
                  <a:pt x="789" y="1126"/>
                </a:lnTo>
                <a:lnTo>
                  <a:pt x="790" y="1126"/>
                </a:lnTo>
                <a:lnTo>
                  <a:pt x="789" y="1126"/>
                </a:lnTo>
                <a:lnTo>
                  <a:pt x="788" y="1126"/>
                </a:lnTo>
                <a:lnTo>
                  <a:pt x="787" y="1127"/>
                </a:lnTo>
                <a:lnTo>
                  <a:pt x="787" y="1126"/>
                </a:lnTo>
                <a:lnTo>
                  <a:pt x="786" y="1126"/>
                </a:lnTo>
                <a:lnTo>
                  <a:pt x="785" y="1126"/>
                </a:lnTo>
                <a:lnTo>
                  <a:pt x="785" y="1127"/>
                </a:lnTo>
                <a:lnTo>
                  <a:pt x="785" y="1126"/>
                </a:lnTo>
                <a:lnTo>
                  <a:pt x="784" y="1126"/>
                </a:lnTo>
                <a:lnTo>
                  <a:pt x="785" y="1126"/>
                </a:lnTo>
                <a:lnTo>
                  <a:pt x="785" y="1125"/>
                </a:lnTo>
                <a:lnTo>
                  <a:pt x="784" y="1125"/>
                </a:lnTo>
                <a:lnTo>
                  <a:pt x="785" y="1124"/>
                </a:lnTo>
                <a:lnTo>
                  <a:pt x="784" y="1123"/>
                </a:lnTo>
                <a:lnTo>
                  <a:pt x="785" y="1123"/>
                </a:lnTo>
                <a:lnTo>
                  <a:pt x="784" y="1123"/>
                </a:lnTo>
                <a:lnTo>
                  <a:pt x="784" y="1122"/>
                </a:lnTo>
                <a:lnTo>
                  <a:pt x="784" y="1121"/>
                </a:lnTo>
                <a:lnTo>
                  <a:pt x="785" y="1121"/>
                </a:lnTo>
                <a:lnTo>
                  <a:pt x="785" y="1120"/>
                </a:lnTo>
                <a:lnTo>
                  <a:pt x="786" y="1119"/>
                </a:lnTo>
                <a:lnTo>
                  <a:pt x="786" y="1118"/>
                </a:lnTo>
                <a:lnTo>
                  <a:pt x="786" y="1117"/>
                </a:lnTo>
                <a:lnTo>
                  <a:pt x="787" y="1117"/>
                </a:lnTo>
                <a:lnTo>
                  <a:pt x="787" y="1116"/>
                </a:lnTo>
                <a:lnTo>
                  <a:pt x="788" y="1116"/>
                </a:lnTo>
                <a:lnTo>
                  <a:pt x="788" y="1115"/>
                </a:lnTo>
                <a:lnTo>
                  <a:pt x="789" y="1115"/>
                </a:lnTo>
                <a:lnTo>
                  <a:pt x="789" y="1114"/>
                </a:lnTo>
                <a:lnTo>
                  <a:pt x="789" y="1113"/>
                </a:lnTo>
                <a:lnTo>
                  <a:pt x="790" y="1113"/>
                </a:lnTo>
                <a:lnTo>
                  <a:pt x="790" y="1112"/>
                </a:lnTo>
                <a:lnTo>
                  <a:pt x="791" y="1111"/>
                </a:lnTo>
                <a:lnTo>
                  <a:pt x="791" y="1110"/>
                </a:lnTo>
                <a:lnTo>
                  <a:pt x="791" y="1109"/>
                </a:lnTo>
                <a:lnTo>
                  <a:pt x="792" y="1108"/>
                </a:lnTo>
                <a:lnTo>
                  <a:pt x="793" y="1107"/>
                </a:lnTo>
                <a:lnTo>
                  <a:pt x="794" y="1106"/>
                </a:lnTo>
                <a:lnTo>
                  <a:pt x="795" y="1104"/>
                </a:lnTo>
                <a:lnTo>
                  <a:pt x="796" y="1103"/>
                </a:lnTo>
                <a:lnTo>
                  <a:pt x="797" y="1103"/>
                </a:lnTo>
                <a:lnTo>
                  <a:pt x="797" y="1102"/>
                </a:lnTo>
                <a:lnTo>
                  <a:pt x="798" y="1102"/>
                </a:lnTo>
                <a:lnTo>
                  <a:pt x="799" y="1102"/>
                </a:lnTo>
                <a:lnTo>
                  <a:pt x="800" y="1101"/>
                </a:lnTo>
                <a:lnTo>
                  <a:pt x="801" y="1100"/>
                </a:lnTo>
                <a:lnTo>
                  <a:pt x="801" y="1101"/>
                </a:lnTo>
                <a:lnTo>
                  <a:pt x="802" y="1101"/>
                </a:lnTo>
                <a:lnTo>
                  <a:pt x="803" y="1101"/>
                </a:lnTo>
                <a:lnTo>
                  <a:pt x="804" y="1101"/>
                </a:lnTo>
                <a:lnTo>
                  <a:pt x="805" y="1101"/>
                </a:lnTo>
                <a:lnTo>
                  <a:pt x="806" y="1101"/>
                </a:lnTo>
                <a:lnTo>
                  <a:pt x="807" y="1100"/>
                </a:lnTo>
                <a:lnTo>
                  <a:pt x="808" y="1100"/>
                </a:lnTo>
                <a:lnTo>
                  <a:pt x="809" y="1100"/>
                </a:lnTo>
                <a:lnTo>
                  <a:pt x="809" y="1101"/>
                </a:lnTo>
                <a:lnTo>
                  <a:pt x="810" y="1100"/>
                </a:lnTo>
                <a:lnTo>
                  <a:pt x="812" y="1083"/>
                </a:lnTo>
                <a:lnTo>
                  <a:pt x="814" y="1057"/>
                </a:lnTo>
                <a:lnTo>
                  <a:pt x="813" y="1056"/>
                </a:lnTo>
                <a:lnTo>
                  <a:pt x="813" y="1055"/>
                </a:lnTo>
                <a:lnTo>
                  <a:pt x="812" y="1054"/>
                </a:lnTo>
                <a:lnTo>
                  <a:pt x="811" y="1054"/>
                </a:lnTo>
                <a:lnTo>
                  <a:pt x="810" y="1054"/>
                </a:lnTo>
                <a:lnTo>
                  <a:pt x="809" y="1054"/>
                </a:lnTo>
                <a:lnTo>
                  <a:pt x="808" y="1055"/>
                </a:lnTo>
                <a:lnTo>
                  <a:pt x="807" y="1055"/>
                </a:lnTo>
                <a:lnTo>
                  <a:pt x="806" y="1055"/>
                </a:lnTo>
                <a:lnTo>
                  <a:pt x="806" y="1056"/>
                </a:lnTo>
                <a:lnTo>
                  <a:pt x="806" y="1057"/>
                </a:lnTo>
                <a:lnTo>
                  <a:pt x="805" y="1057"/>
                </a:lnTo>
                <a:lnTo>
                  <a:pt x="805" y="1058"/>
                </a:lnTo>
                <a:lnTo>
                  <a:pt x="805" y="1059"/>
                </a:lnTo>
                <a:lnTo>
                  <a:pt x="804" y="1059"/>
                </a:lnTo>
                <a:lnTo>
                  <a:pt x="803" y="1060"/>
                </a:lnTo>
                <a:lnTo>
                  <a:pt x="802" y="1060"/>
                </a:lnTo>
                <a:lnTo>
                  <a:pt x="801" y="1060"/>
                </a:lnTo>
                <a:lnTo>
                  <a:pt x="800" y="1061"/>
                </a:lnTo>
                <a:lnTo>
                  <a:pt x="799" y="1063"/>
                </a:lnTo>
                <a:lnTo>
                  <a:pt x="799" y="1064"/>
                </a:lnTo>
                <a:lnTo>
                  <a:pt x="798" y="1064"/>
                </a:lnTo>
                <a:lnTo>
                  <a:pt x="798" y="1065"/>
                </a:lnTo>
                <a:lnTo>
                  <a:pt x="798" y="1066"/>
                </a:lnTo>
                <a:lnTo>
                  <a:pt x="799" y="1066"/>
                </a:lnTo>
                <a:lnTo>
                  <a:pt x="799" y="1067"/>
                </a:lnTo>
                <a:lnTo>
                  <a:pt x="798" y="1067"/>
                </a:lnTo>
                <a:lnTo>
                  <a:pt x="797" y="1068"/>
                </a:lnTo>
                <a:lnTo>
                  <a:pt x="796" y="1068"/>
                </a:lnTo>
                <a:lnTo>
                  <a:pt x="795" y="1068"/>
                </a:lnTo>
                <a:lnTo>
                  <a:pt x="794" y="1069"/>
                </a:lnTo>
                <a:lnTo>
                  <a:pt x="793" y="1070"/>
                </a:lnTo>
                <a:lnTo>
                  <a:pt x="793" y="1071"/>
                </a:lnTo>
                <a:lnTo>
                  <a:pt x="792" y="1071"/>
                </a:lnTo>
                <a:lnTo>
                  <a:pt x="791" y="1072"/>
                </a:lnTo>
                <a:lnTo>
                  <a:pt x="790" y="1073"/>
                </a:lnTo>
                <a:lnTo>
                  <a:pt x="790" y="1074"/>
                </a:lnTo>
                <a:lnTo>
                  <a:pt x="789" y="1074"/>
                </a:lnTo>
                <a:lnTo>
                  <a:pt x="790" y="1074"/>
                </a:lnTo>
                <a:lnTo>
                  <a:pt x="789" y="1074"/>
                </a:lnTo>
                <a:lnTo>
                  <a:pt x="789" y="1075"/>
                </a:lnTo>
                <a:lnTo>
                  <a:pt x="788" y="1075"/>
                </a:lnTo>
                <a:lnTo>
                  <a:pt x="788" y="1076"/>
                </a:lnTo>
                <a:lnTo>
                  <a:pt x="787" y="1076"/>
                </a:lnTo>
                <a:lnTo>
                  <a:pt x="787" y="1077"/>
                </a:lnTo>
                <a:lnTo>
                  <a:pt x="786" y="1078"/>
                </a:lnTo>
                <a:lnTo>
                  <a:pt x="786" y="1077"/>
                </a:lnTo>
                <a:lnTo>
                  <a:pt x="785" y="1078"/>
                </a:lnTo>
                <a:lnTo>
                  <a:pt x="784" y="1078"/>
                </a:lnTo>
                <a:lnTo>
                  <a:pt x="784" y="1079"/>
                </a:lnTo>
                <a:lnTo>
                  <a:pt x="783" y="1079"/>
                </a:lnTo>
                <a:lnTo>
                  <a:pt x="782" y="1079"/>
                </a:lnTo>
                <a:lnTo>
                  <a:pt x="782" y="1078"/>
                </a:lnTo>
                <a:lnTo>
                  <a:pt x="781" y="1078"/>
                </a:lnTo>
                <a:lnTo>
                  <a:pt x="781" y="1079"/>
                </a:lnTo>
                <a:lnTo>
                  <a:pt x="780" y="1079"/>
                </a:lnTo>
                <a:lnTo>
                  <a:pt x="779" y="1079"/>
                </a:lnTo>
                <a:lnTo>
                  <a:pt x="778" y="1080"/>
                </a:lnTo>
                <a:lnTo>
                  <a:pt x="777" y="1080"/>
                </a:lnTo>
                <a:lnTo>
                  <a:pt x="777" y="1081"/>
                </a:lnTo>
                <a:lnTo>
                  <a:pt x="777" y="1082"/>
                </a:lnTo>
                <a:lnTo>
                  <a:pt x="776" y="1082"/>
                </a:lnTo>
                <a:lnTo>
                  <a:pt x="775" y="1083"/>
                </a:lnTo>
                <a:lnTo>
                  <a:pt x="775" y="1084"/>
                </a:lnTo>
                <a:lnTo>
                  <a:pt x="776" y="1084"/>
                </a:lnTo>
                <a:lnTo>
                  <a:pt x="775" y="1085"/>
                </a:lnTo>
                <a:lnTo>
                  <a:pt x="776" y="1085"/>
                </a:lnTo>
                <a:lnTo>
                  <a:pt x="776" y="1086"/>
                </a:lnTo>
                <a:lnTo>
                  <a:pt x="776" y="1087"/>
                </a:lnTo>
                <a:lnTo>
                  <a:pt x="776" y="1088"/>
                </a:lnTo>
                <a:lnTo>
                  <a:pt x="775" y="1089"/>
                </a:lnTo>
                <a:lnTo>
                  <a:pt x="775" y="1090"/>
                </a:lnTo>
                <a:lnTo>
                  <a:pt x="774" y="1090"/>
                </a:lnTo>
                <a:lnTo>
                  <a:pt x="773" y="1091"/>
                </a:lnTo>
                <a:lnTo>
                  <a:pt x="773" y="1092"/>
                </a:lnTo>
                <a:lnTo>
                  <a:pt x="773" y="1093"/>
                </a:lnTo>
                <a:lnTo>
                  <a:pt x="773" y="1094"/>
                </a:lnTo>
                <a:lnTo>
                  <a:pt x="772" y="1094"/>
                </a:lnTo>
                <a:lnTo>
                  <a:pt x="771" y="1093"/>
                </a:lnTo>
                <a:lnTo>
                  <a:pt x="770" y="1093"/>
                </a:lnTo>
                <a:lnTo>
                  <a:pt x="769" y="1093"/>
                </a:lnTo>
                <a:lnTo>
                  <a:pt x="769" y="1094"/>
                </a:lnTo>
                <a:lnTo>
                  <a:pt x="768" y="1094"/>
                </a:lnTo>
                <a:lnTo>
                  <a:pt x="768" y="1093"/>
                </a:lnTo>
                <a:lnTo>
                  <a:pt x="768" y="1094"/>
                </a:lnTo>
                <a:lnTo>
                  <a:pt x="767" y="1093"/>
                </a:lnTo>
                <a:lnTo>
                  <a:pt x="767" y="1094"/>
                </a:lnTo>
                <a:lnTo>
                  <a:pt x="767" y="1093"/>
                </a:lnTo>
                <a:lnTo>
                  <a:pt x="766" y="1093"/>
                </a:lnTo>
                <a:lnTo>
                  <a:pt x="765" y="1093"/>
                </a:lnTo>
                <a:lnTo>
                  <a:pt x="765" y="1092"/>
                </a:lnTo>
                <a:lnTo>
                  <a:pt x="764" y="1092"/>
                </a:lnTo>
                <a:lnTo>
                  <a:pt x="764" y="1093"/>
                </a:lnTo>
                <a:lnTo>
                  <a:pt x="764" y="1092"/>
                </a:lnTo>
                <a:lnTo>
                  <a:pt x="763" y="1092"/>
                </a:lnTo>
                <a:lnTo>
                  <a:pt x="762" y="1092"/>
                </a:lnTo>
                <a:lnTo>
                  <a:pt x="761" y="1092"/>
                </a:lnTo>
                <a:lnTo>
                  <a:pt x="761" y="1093"/>
                </a:lnTo>
                <a:lnTo>
                  <a:pt x="760" y="1093"/>
                </a:lnTo>
                <a:lnTo>
                  <a:pt x="759" y="1093"/>
                </a:lnTo>
                <a:lnTo>
                  <a:pt x="759" y="1094"/>
                </a:lnTo>
                <a:lnTo>
                  <a:pt x="758" y="1094"/>
                </a:lnTo>
                <a:lnTo>
                  <a:pt x="757" y="1094"/>
                </a:lnTo>
                <a:lnTo>
                  <a:pt x="756" y="1095"/>
                </a:lnTo>
                <a:lnTo>
                  <a:pt x="755" y="1095"/>
                </a:lnTo>
                <a:lnTo>
                  <a:pt x="755" y="1096"/>
                </a:lnTo>
                <a:lnTo>
                  <a:pt x="754" y="1096"/>
                </a:lnTo>
                <a:lnTo>
                  <a:pt x="753" y="1097"/>
                </a:lnTo>
                <a:lnTo>
                  <a:pt x="752" y="1097"/>
                </a:lnTo>
                <a:lnTo>
                  <a:pt x="751" y="1097"/>
                </a:lnTo>
                <a:lnTo>
                  <a:pt x="750" y="1098"/>
                </a:lnTo>
                <a:lnTo>
                  <a:pt x="749" y="1098"/>
                </a:lnTo>
                <a:lnTo>
                  <a:pt x="748" y="1098"/>
                </a:lnTo>
                <a:lnTo>
                  <a:pt x="747" y="1098"/>
                </a:lnTo>
                <a:lnTo>
                  <a:pt x="747" y="1097"/>
                </a:lnTo>
                <a:lnTo>
                  <a:pt x="747" y="1098"/>
                </a:lnTo>
                <a:lnTo>
                  <a:pt x="746" y="1098"/>
                </a:lnTo>
                <a:lnTo>
                  <a:pt x="746" y="1097"/>
                </a:lnTo>
                <a:lnTo>
                  <a:pt x="745" y="1097"/>
                </a:lnTo>
                <a:lnTo>
                  <a:pt x="744" y="1096"/>
                </a:lnTo>
                <a:lnTo>
                  <a:pt x="744" y="1097"/>
                </a:lnTo>
                <a:lnTo>
                  <a:pt x="744" y="1096"/>
                </a:lnTo>
                <a:lnTo>
                  <a:pt x="743" y="1096"/>
                </a:lnTo>
                <a:lnTo>
                  <a:pt x="743" y="1095"/>
                </a:lnTo>
                <a:lnTo>
                  <a:pt x="742" y="1095"/>
                </a:lnTo>
                <a:lnTo>
                  <a:pt x="741" y="1095"/>
                </a:lnTo>
                <a:lnTo>
                  <a:pt x="741" y="1094"/>
                </a:lnTo>
                <a:lnTo>
                  <a:pt x="742" y="1094"/>
                </a:lnTo>
                <a:lnTo>
                  <a:pt x="742" y="1093"/>
                </a:lnTo>
                <a:lnTo>
                  <a:pt x="742" y="1092"/>
                </a:lnTo>
                <a:lnTo>
                  <a:pt x="743" y="1092"/>
                </a:lnTo>
                <a:lnTo>
                  <a:pt x="742" y="1092"/>
                </a:lnTo>
                <a:lnTo>
                  <a:pt x="742" y="1091"/>
                </a:lnTo>
                <a:lnTo>
                  <a:pt x="742" y="1090"/>
                </a:lnTo>
                <a:lnTo>
                  <a:pt x="742" y="1089"/>
                </a:lnTo>
                <a:lnTo>
                  <a:pt x="742" y="1088"/>
                </a:lnTo>
                <a:lnTo>
                  <a:pt x="741" y="1088"/>
                </a:lnTo>
                <a:lnTo>
                  <a:pt x="741" y="1087"/>
                </a:lnTo>
                <a:lnTo>
                  <a:pt x="740" y="1088"/>
                </a:lnTo>
                <a:lnTo>
                  <a:pt x="740" y="1087"/>
                </a:lnTo>
                <a:lnTo>
                  <a:pt x="740" y="1086"/>
                </a:lnTo>
                <a:lnTo>
                  <a:pt x="739" y="1086"/>
                </a:lnTo>
                <a:lnTo>
                  <a:pt x="739" y="1085"/>
                </a:lnTo>
                <a:lnTo>
                  <a:pt x="738" y="1084"/>
                </a:lnTo>
                <a:lnTo>
                  <a:pt x="737" y="1084"/>
                </a:lnTo>
                <a:lnTo>
                  <a:pt x="736" y="1084"/>
                </a:lnTo>
                <a:lnTo>
                  <a:pt x="735" y="1084"/>
                </a:lnTo>
                <a:lnTo>
                  <a:pt x="734" y="1083"/>
                </a:lnTo>
                <a:lnTo>
                  <a:pt x="733" y="1083"/>
                </a:lnTo>
                <a:lnTo>
                  <a:pt x="733" y="1082"/>
                </a:lnTo>
                <a:lnTo>
                  <a:pt x="732" y="1082"/>
                </a:lnTo>
                <a:lnTo>
                  <a:pt x="733" y="1081"/>
                </a:lnTo>
                <a:lnTo>
                  <a:pt x="732" y="1081"/>
                </a:lnTo>
                <a:lnTo>
                  <a:pt x="733" y="1081"/>
                </a:lnTo>
                <a:lnTo>
                  <a:pt x="733" y="1080"/>
                </a:lnTo>
                <a:lnTo>
                  <a:pt x="732" y="1080"/>
                </a:lnTo>
                <a:lnTo>
                  <a:pt x="732" y="1079"/>
                </a:lnTo>
                <a:lnTo>
                  <a:pt x="731" y="1079"/>
                </a:lnTo>
                <a:lnTo>
                  <a:pt x="731" y="1078"/>
                </a:lnTo>
                <a:lnTo>
                  <a:pt x="730" y="1078"/>
                </a:lnTo>
                <a:lnTo>
                  <a:pt x="729" y="1078"/>
                </a:lnTo>
                <a:lnTo>
                  <a:pt x="728" y="1078"/>
                </a:lnTo>
                <a:lnTo>
                  <a:pt x="727" y="1078"/>
                </a:lnTo>
                <a:lnTo>
                  <a:pt x="726" y="1078"/>
                </a:lnTo>
                <a:lnTo>
                  <a:pt x="725" y="1078"/>
                </a:lnTo>
                <a:lnTo>
                  <a:pt x="725" y="1079"/>
                </a:lnTo>
                <a:lnTo>
                  <a:pt x="725" y="1078"/>
                </a:lnTo>
                <a:lnTo>
                  <a:pt x="724" y="1078"/>
                </a:lnTo>
                <a:lnTo>
                  <a:pt x="723" y="1078"/>
                </a:lnTo>
                <a:lnTo>
                  <a:pt x="724" y="1077"/>
                </a:lnTo>
                <a:lnTo>
                  <a:pt x="723" y="1077"/>
                </a:lnTo>
                <a:lnTo>
                  <a:pt x="722" y="1077"/>
                </a:lnTo>
                <a:lnTo>
                  <a:pt x="722" y="1076"/>
                </a:lnTo>
                <a:lnTo>
                  <a:pt x="721" y="1077"/>
                </a:lnTo>
                <a:lnTo>
                  <a:pt x="721" y="1078"/>
                </a:lnTo>
                <a:lnTo>
                  <a:pt x="720" y="1078"/>
                </a:lnTo>
                <a:lnTo>
                  <a:pt x="719" y="1078"/>
                </a:lnTo>
                <a:lnTo>
                  <a:pt x="718" y="1079"/>
                </a:lnTo>
                <a:lnTo>
                  <a:pt x="718" y="1078"/>
                </a:lnTo>
                <a:lnTo>
                  <a:pt x="718" y="1079"/>
                </a:lnTo>
                <a:lnTo>
                  <a:pt x="717" y="1079"/>
                </a:lnTo>
                <a:lnTo>
                  <a:pt x="716" y="1079"/>
                </a:lnTo>
                <a:lnTo>
                  <a:pt x="715" y="1079"/>
                </a:lnTo>
                <a:lnTo>
                  <a:pt x="715" y="1078"/>
                </a:lnTo>
                <a:lnTo>
                  <a:pt x="715" y="1079"/>
                </a:lnTo>
                <a:lnTo>
                  <a:pt x="714" y="1079"/>
                </a:lnTo>
                <a:lnTo>
                  <a:pt x="713" y="1080"/>
                </a:lnTo>
                <a:lnTo>
                  <a:pt x="712" y="1080"/>
                </a:lnTo>
                <a:lnTo>
                  <a:pt x="711" y="1080"/>
                </a:lnTo>
                <a:lnTo>
                  <a:pt x="710" y="1080"/>
                </a:lnTo>
                <a:lnTo>
                  <a:pt x="710" y="1079"/>
                </a:lnTo>
                <a:lnTo>
                  <a:pt x="710" y="1080"/>
                </a:lnTo>
                <a:lnTo>
                  <a:pt x="709" y="1080"/>
                </a:lnTo>
                <a:lnTo>
                  <a:pt x="709" y="1081"/>
                </a:lnTo>
                <a:lnTo>
                  <a:pt x="708" y="1081"/>
                </a:lnTo>
                <a:lnTo>
                  <a:pt x="707" y="1081"/>
                </a:lnTo>
                <a:lnTo>
                  <a:pt x="706" y="1081"/>
                </a:lnTo>
                <a:lnTo>
                  <a:pt x="706" y="1082"/>
                </a:lnTo>
                <a:lnTo>
                  <a:pt x="705" y="1081"/>
                </a:lnTo>
                <a:lnTo>
                  <a:pt x="705" y="1082"/>
                </a:lnTo>
                <a:lnTo>
                  <a:pt x="704" y="1082"/>
                </a:lnTo>
                <a:lnTo>
                  <a:pt x="704" y="1083"/>
                </a:lnTo>
                <a:lnTo>
                  <a:pt x="704" y="1084"/>
                </a:lnTo>
                <a:lnTo>
                  <a:pt x="704" y="1085"/>
                </a:lnTo>
                <a:lnTo>
                  <a:pt x="704" y="1086"/>
                </a:lnTo>
                <a:lnTo>
                  <a:pt x="703" y="1086"/>
                </a:lnTo>
                <a:lnTo>
                  <a:pt x="702" y="1087"/>
                </a:lnTo>
                <a:lnTo>
                  <a:pt x="701" y="1087"/>
                </a:lnTo>
                <a:lnTo>
                  <a:pt x="701" y="1088"/>
                </a:lnTo>
                <a:lnTo>
                  <a:pt x="700" y="1088"/>
                </a:lnTo>
                <a:lnTo>
                  <a:pt x="699" y="1088"/>
                </a:lnTo>
                <a:lnTo>
                  <a:pt x="698" y="1089"/>
                </a:lnTo>
                <a:lnTo>
                  <a:pt x="697" y="1089"/>
                </a:lnTo>
                <a:lnTo>
                  <a:pt x="697" y="1090"/>
                </a:lnTo>
                <a:lnTo>
                  <a:pt x="697" y="1091"/>
                </a:lnTo>
                <a:lnTo>
                  <a:pt x="696" y="1091"/>
                </a:lnTo>
                <a:lnTo>
                  <a:pt x="694" y="1091"/>
                </a:lnTo>
                <a:lnTo>
                  <a:pt x="694" y="1092"/>
                </a:lnTo>
                <a:lnTo>
                  <a:pt x="693" y="1092"/>
                </a:lnTo>
                <a:lnTo>
                  <a:pt x="692" y="1091"/>
                </a:lnTo>
                <a:lnTo>
                  <a:pt x="691" y="1091"/>
                </a:lnTo>
                <a:lnTo>
                  <a:pt x="690" y="1092"/>
                </a:lnTo>
                <a:lnTo>
                  <a:pt x="689" y="1091"/>
                </a:lnTo>
                <a:lnTo>
                  <a:pt x="689" y="1090"/>
                </a:lnTo>
                <a:lnTo>
                  <a:pt x="688" y="1090"/>
                </a:lnTo>
                <a:lnTo>
                  <a:pt x="687" y="1090"/>
                </a:lnTo>
                <a:lnTo>
                  <a:pt x="686" y="1090"/>
                </a:lnTo>
                <a:lnTo>
                  <a:pt x="685" y="1090"/>
                </a:lnTo>
                <a:lnTo>
                  <a:pt x="685" y="1091"/>
                </a:lnTo>
                <a:lnTo>
                  <a:pt x="684" y="1091"/>
                </a:lnTo>
                <a:lnTo>
                  <a:pt x="683" y="1091"/>
                </a:lnTo>
                <a:lnTo>
                  <a:pt x="682" y="1091"/>
                </a:lnTo>
                <a:lnTo>
                  <a:pt x="683" y="1091"/>
                </a:lnTo>
                <a:lnTo>
                  <a:pt x="682" y="1091"/>
                </a:lnTo>
                <a:lnTo>
                  <a:pt x="681" y="1092"/>
                </a:lnTo>
                <a:lnTo>
                  <a:pt x="680" y="1092"/>
                </a:lnTo>
                <a:lnTo>
                  <a:pt x="680" y="1093"/>
                </a:lnTo>
                <a:lnTo>
                  <a:pt x="679" y="1093"/>
                </a:lnTo>
                <a:lnTo>
                  <a:pt x="679" y="1092"/>
                </a:lnTo>
                <a:lnTo>
                  <a:pt x="678" y="1093"/>
                </a:lnTo>
                <a:lnTo>
                  <a:pt x="678" y="1092"/>
                </a:lnTo>
                <a:lnTo>
                  <a:pt x="678" y="1093"/>
                </a:lnTo>
                <a:lnTo>
                  <a:pt x="678" y="1092"/>
                </a:lnTo>
                <a:lnTo>
                  <a:pt x="678" y="1093"/>
                </a:lnTo>
                <a:lnTo>
                  <a:pt x="678" y="1092"/>
                </a:lnTo>
                <a:lnTo>
                  <a:pt x="677" y="1092"/>
                </a:lnTo>
                <a:lnTo>
                  <a:pt x="678" y="1093"/>
                </a:lnTo>
                <a:lnTo>
                  <a:pt x="677" y="1093"/>
                </a:lnTo>
                <a:lnTo>
                  <a:pt x="676" y="1093"/>
                </a:lnTo>
                <a:lnTo>
                  <a:pt x="675" y="1093"/>
                </a:lnTo>
                <a:lnTo>
                  <a:pt x="674" y="1093"/>
                </a:lnTo>
                <a:lnTo>
                  <a:pt x="673" y="1093"/>
                </a:lnTo>
                <a:lnTo>
                  <a:pt x="672" y="1093"/>
                </a:lnTo>
                <a:lnTo>
                  <a:pt x="672" y="1092"/>
                </a:lnTo>
                <a:lnTo>
                  <a:pt x="671" y="1092"/>
                </a:lnTo>
                <a:lnTo>
                  <a:pt x="670" y="1092"/>
                </a:lnTo>
                <a:lnTo>
                  <a:pt x="670" y="1093"/>
                </a:lnTo>
                <a:lnTo>
                  <a:pt x="669" y="1092"/>
                </a:lnTo>
                <a:lnTo>
                  <a:pt x="670" y="1092"/>
                </a:lnTo>
                <a:lnTo>
                  <a:pt x="669" y="1092"/>
                </a:lnTo>
                <a:lnTo>
                  <a:pt x="668" y="1092"/>
                </a:lnTo>
                <a:lnTo>
                  <a:pt x="668" y="1093"/>
                </a:lnTo>
                <a:lnTo>
                  <a:pt x="667" y="1093"/>
                </a:lnTo>
                <a:lnTo>
                  <a:pt x="667" y="1094"/>
                </a:lnTo>
                <a:lnTo>
                  <a:pt x="666" y="1094"/>
                </a:lnTo>
                <a:lnTo>
                  <a:pt x="665" y="1094"/>
                </a:lnTo>
                <a:lnTo>
                  <a:pt x="665" y="1093"/>
                </a:lnTo>
                <a:lnTo>
                  <a:pt x="664" y="1093"/>
                </a:lnTo>
                <a:lnTo>
                  <a:pt x="663" y="1093"/>
                </a:lnTo>
                <a:lnTo>
                  <a:pt x="662" y="1093"/>
                </a:lnTo>
                <a:lnTo>
                  <a:pt x="662" y="1092"/>
                </a:lnTo>
                <a:lnTo>
                  <a:pt x="661" y="1092"/>
                </a:lnTo>
                <a:lnTo>
                  <a:pt x="661" y="1091"/>
                </a:lnTo>
                <a:lnTo>
                  <a:pt x="660" y="1091"/>
                </a:lnTo>
                <a:lnTo>
                  <a:pt x="661" y="1091"/>
                </a:lnTo>
                <a:lnTo>
                  <a:pt x="660" y="1091"/>
                </a:lnTo>
                <a:lnTo>
                  <a:pt x="660" y="1092"/>
                </a:lnTo>
                <a:lnTo>
                  <a:pt x="660" y="1091"/>
                </a:lnTo>
                <a:lnTo>
                  <a:pt x="659" y="1091"/>
                </a:lnTo>
                <a:lnTo>
                  <a:pt x="659" y="1090"/>
                </a:lnTo>
                <a:lnTo>
                  <a:pt x="658" y="1090"/>
                </a:lnTo>
                <a:lnTo>
                  <a:pt x="657" y="1090"/>
                </a:lnTo>
                <a:lnTo>
                  <a:pt x="656" y="1090"/>
                </a:lnTo>
                <a:lnTo>
                  <a:pt x="656" y="1089"/>
                </a:lnTo>
                <a:lnTo>
                  <a:pt x="657" y="1089"/>
                </a:lnTo>
                <a:lnTo>
                  <a:pt x="657" y="1090"/>
                </a:lnTo>
                <a:lnTo>
                  <a:pt x="657" y="1089"/>
                </a:lnTo>
                <a:lnTo>
                  <a:pt x="656" y="1089"/>
                </a:lnTo>
                <a:lnTo>
                  <a:pt x="656" y="1088"/>
                </a:lnTo>
                <a:lnTo>
                  <a:pt x="656" y="1089"/>
                </a:lnTo>
                <a:lnTo>
                  <a:pt x="656" y="1088"/>
                </a:lnTo>
                <a:lnTo>
                  <a:pt x="655" y="1088"/>
                </a:lnTo>
                <a:lnTo>
                  <a:pt x="655" y="1089"/>
                </a:lnTo>
                <a:lnTo>
                  <a:pt x="655" y="1088"/>
                </a:lnTo>
                <a:lnTo>
                  <a:pt x="655" y="1089"/>
                </a:lnTo>
                <a:lnTo>
                  <a:pt x="654" y="1089"/>
                </a:lnTo>
                <a:lnTo>
                  <a:pt x="654" y="1088"/>
                </a:lnTo>
                <a:lnTo>
                  <a:pt x="654" y="1087"/>
                </a:lnTo>
                <a:lnTo>
                  <a:pt x="654" y="1086"/>
                </a:lnTo>
                <a:lnTo>
                  <a:pt x="653" y="1086"/>
                </a:lnTo>
                <a:lnTo>
                  <a:pt x="654" y="1086"/>
                </a:lnTo>
                <a:lnTo>
                  <a:pt x="653" y="1086"/>
                </a:lnTo>
                <a:lnTo>
                  <a:pt x="653" y="1085"/>
                </a:lnTo>
                <a:lnTo>
                  <a:pt x="652" y="1085"/>
                </a:lnTo>
                <a:lnTo>
                  <a:pt x="653" y="1085"/>
                </a:lnTo>
                <a:lnTo>
                  <a:pt x="652" y="1084"/>
                </a:lnTo>
                <a:lnTo>
                  <a:pt x="652" y="1085"/>
                </a:lnTo>
                <a:lnTo>
                  <a:pt x="651" y="1085"/>
                </a:lnTo>
                <a:lnTo>
                  <a:pt x="651" y="1084"/>
                </a:lnTo>
                <a:lnTo>
                  <a:pt x="650" y="1084"/>
                </a:lnTo>
                <a:lnTo>
                  <a:pt x="651" y="1083"/>
                </a:lnTo>
                <a:lnTo>
                  <a:pt x="650" y="1083"/>
                </a:lnTo>
                <a:lnTo>
                  <a:pt x="649" y="1083"/>
                </a:lnTo>
                <a:lnTo>
                  <a:pt x="650" y="1082"/>
                </a:lnTo>
                <a:lnTo>
                  <a:pt x="649" y="1082"/>
                </a:lnTo>
                <a:lnTo>
                  <a:pt x="648" y="1082"/>
                </a:lnTo>
                <a:lnTo>
                  <a:pt x="648" y="1083"/>
                </a:lnTo>
                <a:lnTo>
                  <a:pt x="647" y="1082"/>
                </a:lnTo>
                <a:lnTo>
                  <a:pt x="646" y="1083"/>
                </a:lnTo>
                <a:lnTo>
                  <a:pt x="647" y="1083"/>
                </a:lnTo>
                <a:lnTo>
                  <a:pt x="646" y="1083"/>
                </a:lnTo>
                <a:lnTo>
                  <a:pt x="645" y="1083"/>
                </a:lnTo>
                <a:lnTo>
                  <a:pt x="645" y="1082"/>
                </a:lnTo>
                <a:lnTo>
                  <a:pt x="645" y="1083"/>
                </a:lnTo>
                <a:lnTo>
                  <a:pt x="644" y="1083"/>
                </a:lnTo>
                <a:lnTo>
                  <a:pt x="644" y="1082"/>
                </a:lnTo>
                <a:lnTo>
                  <a:pt x="644" y="1081"/>
                </a:lnTo>
                <a:lnTo>
                  <a:pt x="643" y="1080"/>
                </a:lnTo>
                <a:lnTo>
                  <a:pt x="642" y="1080"/>
                </a:lnTo>
                <a:lnTo>
                  <a:pt x="642" y="1079"/>
                </a:lnTo>
                <a:lnTo>
                  <a:pt x="641" y="1079"/>
                </a:lnTo>
                <a:lnTo>
                  <a:pt x="641" y="1080"/>
                </a:lnTo>
                <a:lnTo>
                  <a:pt x="641" y="1079"/>
                </a:lnTo>
                <a:lnTo>
                  <a:pt x="640" y="1079"/>
                </a:lnTo>
                <a:lnTo>
                  <a:pt x="640" y="1080"/>
                </a:lnTo>
                <a:lnTo>
                  <a:pt x="640" y="1079"/>
                </a:lnTo>
                <a:lnTo>
                  <a:pt x="639" y="1079"/>
                </a:lnTo>
                <a:lnTo>
                  <a:pt x="638" y="1079"/>
                </a:lnTo>
                <a:lnTo>
                  <a:pt x="637" y="1079"/>
                </a:lnTo>
                <a:lnTo>
                  <a:pt x="637" y="1078"/>
                </a:lnTo>
                <a:lnTo>
                  <a:pt x="636" y="1078"/>
                </a:lnTo>
                <a:lnTo>
                  <a:pt x="635" y="1078"/>
                </a:lnTo>
                <a:lnTo>
                  <a:pt x="634" y="1078"/>
                </a:lnTo>
                <a:lnTo>
                  <a:pt x="635" y="1078"/>
                </a:lnTo>
                <a:lnTo>
                  <a:pt x="634" y="1078"/>
                </a:lnTo>
                <a:lnTo>
                  <a:pt x="634" y="1077"/>
                </a:lnTo>
                <a:lnTo>
                  <a:pt x="633" y="1077"/>
                </a:lnTo>
                <a:lnTo>
                  <a:pt x="633" y="1076"/>
                </a:lnTo>
                <a:lnTo>
                  <a:pt x="632" y="1076"/>
                </a:lnTo>
                <a:lnTo>
                  <a:pt x="632" y="1075"/>
                </a:lnTo>
                <a:lnTo>
                  <a:pt x="631" y="1076"/>
                </a:lnTo>
                <a:lnTo>
                  <a:pt x="631" y="1075"/>
                </a:lnTo>
                <a:lnTo>
                  <a:pt x="630" y="1075"/>
                </a:lnTo>
                <a:lnTo>
                  <a:pt x="630" y="1076"/>
                </a:lnTo>
                <a:lnTo>
                  <a:pt x="630" y="1075"/>
                </a:lnTo>
                <a:lnTo>
                  <a:pt x="629" y="1076"/>
                </a:lnTo>
                <a:lnTo>
                  <a:pt x="629" y="1075"/>
                </a:lnTo>
                <a:lnTo>
                  <a:pt x="629" y="1076"/>
                </a:lnTo>
                <a:lnTo>
                  <a:pt x="628" y="1076"/>
                </a:lnTo>
                <a:lnTo>
                  <a:pt x="629" y="1075"/>
                </a:lnTo>
                <a:lnTo>
                  <a:pt x="628" y="1075"/>
                </a:lnTo>
                <a:lnTo>
                  <a:pt x="627" y="1075"/>
                </a:lnTo>
                <a:lnTo>
                  <a:pt x="627" y="1074"/>
                </a:lnTo>
                <a:lnTo>
                  <a:pt x="626" y="1074"/>
                </a:lnTo>
                <a:lnTo>
                  <a:pt x="625" y="1074"/>
                </a:lnTo>
                <a:lnTo>
                  <a:pt x="625" y="1073"/>
                </a:lnTo>
                <a:lnTo>
                  <a:pt x="624" y="1073"/>
                </a:lnTo>
                <a:lnTo>
                  <a:pt x="625" y="1073"/>
                </a:lnTo>
                <a:lnTo>
                  <a:pt x="624" y="1072"/>
                </a:lnTo>
                <a:lnTo>
                  <a:pt x="623" y="1072"/>
                </a:lnTo>
                <a:lnTo>
                  <a:pt x="623" y="1071"/>
                </a:lnTo>
                <a:lnTo>
                  <a:pt x="624" y="1072"/>
                </a:lnTo>
                <a:lnTo>
                  <a:pt x="624" y="1071"/>
                </a:lnTo>
                <a:lnTo>
                  <a:pt x="623" y="1071"/>
                </a:lnTo>
                <a:lnTo>
                  <a:pt x="622" y="1071"/>
                </a:lnTo>
                <a:lnTo>
                  <a:pt x="622" y="1070"/>
                </a:lnTo>
                <a:lnTo>
                  <a:pt x="621" y="1070"/>
                </a:lnTo>
                <a:lnTo>
                  <a:pt x="621" y="1069"/>
                </a:lnTo>
                <a:lnTo>
                  <a:pt x="621" y="1068"/>
                </a:lnTo>
                <a:lnTo>
                  <a:pt x="621" y="1069"/>
                </a:lnTo>
                <a:lnTo>
                  <a:pt x="620" y="1069"/>
                </a:lnTo>
                <a:lnTo>
                  <a:pt x="620" y="1068"/>
                </a:lnTo>
                <a:lnTo>
                  <a:pt x="621" y="1067"/>
                </a:lnTo>
                <a:lnTo>
                  <a:pt x="620" y="1067"/>
                </a:lnTo>
                <a:lnTo>
                  <a:pt x="621" y="1067"/>
                </a:lnTo>
                <a:lnTo>
                  <a:pt x="620" y="1066"/>
                </a:lnTo>
                <a:lnTo>
                  <a:pt x="621" y="1066"/>
                </a:lnTo>
                <a:lnTo>
                  <a:pt x="621" y="1065"/>
                </a:lnTo>
                <a:lnTo>
                  <a:pt x="620" y="1065"/>
                </a:lnTo>
                <a:lnTo>
                  <a:pt x="621" y="1064"/>
                </a:lnTo>
                <a:lnTo>
                  <a:pt x="620" y="1064"/>
                </a:lnTo>
                <a:lnTo>
                  <a:pt x="621" y="1064"/>
                </a:lnTo>
                <a:lnTo>
                  <a:pt x="621" y="1063"/>
                </a:lnTo>
                <a:lnTo>
                  <a:pt x="620" y="1063"/>
                </a:lnTo>
                <a:lnTo>
                  <a:pt x="620" y="1064"/>
                </a:lnTo>
                <a:lnTo>
                  <a:pt x="620" y="1063"/>
                </a:lnTo>
                <a:lnTo>
                  <a:pt x="619" y="1063"/>
                </a:lnTo>
                <a:lnTo>
                  <a:pt x="618" y="1062"/>
                </a:lnTo>
                <a:lnTo>
                  <a:pt x="617" y="1062"/>
                </a:lnTo>
                <a:lnTo>
                  <a:pt x="618" y="1063"/>
                </a:lnTo>
                <a:lnTo>
                  <a:pt x="617" y="1063"/>
                </a:lnTo>
                <a:lnTo>
                  <a:pt x="616" y="1062"/>
                </a:lnTo>
                <a:lnTo>
                  <a:pt x="616" y="1061"/>
                </a:lnTo>
                <a:lnTo>
                  <a:pt x="615" y="1061"/>
                </a:lnTo>
                <a:lnTo>
                  <a:pt x="615" y="1060"/>
                </a:lnTo>
                <a:lnTo>
                  <a:pt x="615" y="1061"/>
                </a:lnTo>
                <a:lnTo>
                  <a:pt x="615" y="1062"/>
                </a:lnTo>
                <a:lnTo>
                  <a:pt x="614" y="1062"/>
                </a:lnTo>
                <a:lnTo>
                  <a:pt x="614" y="1061"/>
                </a:lnTo>
                <a:lnTo>
                  <a:pt x="613" y="1061"/>
                </a:lnTo>
                <a:lnTo>
                  <a:pt x="614" y="1060"/>
                </a:lnTo>
                <a:lnTo>
                  <a:pt x="613" y="1060"/>
                </a:lnTo>
                <a:lnTo>
                  <a:pt x="612" y="1061"/>
                </a:lnTo>
                <a:lnTo>
                  <a:pt x="612" y="1060"/>
                </a:lnTo>
                <a:lnTo>
                  <a:pt x="611" y="1060"/>
                </a:lnTo>
                <a:lnTo>
                  <a:pt x="611" y="1061"/>
                </a:lnTo>
                <a:lnTo>
                  <a:pt x="610" y="1061"/>
                </a:lnTo>
                <a:lnTo>
                  <a:pt x="610" y="1060"/>
                </a:lnTo>
                <a:lnTo>
                  <a:pt x="609" y="1061"/>
                </a:lnTo>
                <a:lnTo>
                  <a:pt x="608" y="1061"/>
                </a:lnTo>
                <a:lnTo>
                  <a:pt x="608" y="1060"/>
                </a:lnTo>
                <a:lnTo>
                  <a:pt x="608" y="1059"/>
                </a:lnTo>
                <a:lnTo>
                  <a:pt x="607" y="1060"/>
                </a:lnTo>
                <a:lnTo>
                  <a:pt x="607" y="1061"/>
                </a:lnTo>
                <a:lnTo>
                  <a:pt x="606" y="1060"/>
                </a:lnTo>
                <a:lnTo>
                  <a:pt x="606" y="1059"/>
                </a:lnTo>
                <a:lnTo>
                  <a:pt x="605" y="1059"/>
                </a:lnTo>
                <a:lnTo>
                  <a:pt x="604" y="1059"/>
                </a:lnTo>
                <a:lnTo>
                  <a:pt x="603" y="1058"/>
                </a:lnTo>
                <a:lnTo>
                  <a:pt x="602" y="1058"/>
                </a:lnTo>
                <a:lnTo>
                  <a:pt x="602" y="1059"/>
                </a:lnTo>
                <a:lnTo>
                  <a:pt x="601" y="1059"/>
                </a:lnTo>
                <a:lnTo>
                  <a:pt x="601" y="1058"/>
                </a:lnTo>
                <a:lnTo>
                  <a:pt x="601" y="1057"/>
                </a:lnTo>
                <a:lnTo>
                  <a:pt x="600" y="1058"/>
                </a:lnTo>
                <a:lnTo>
                  <a:pt x="601" y="1058"/>
                </a:lnTo>
                <a:lnTo>
                  <a:pt x="600" y="1059"/>
                </a:lnTo>
                <a:lnTo>
                  <a:pt x="600" y="1058"/>
                </a:lnTo>
                <a:lnTo>
                  <a:pt x="599" y="1057"/>
                </a:lnTo>
                <a:lnTo>
                  <a:pt x="598" y="1056"/>
                </a:lnTo>
                <a:lnTo>
                  <a:pt x="599" y="1055"/>
                </a:lnTo>
                <a:lnTo>
                  <a:pt x="598" y="1055"/>
                </a:lnTo>
                <a:lnTo>
                  <a:pt x="597" y="1055"/>
                </a:lnTo>
                <a:lnTo>
                  <a:pt x="596" y="1056"/>
                </a:lnTo>
                <a:lnTo>
                  <a:pt x="596" y="1055"/>
                </a:lnTo>
                <a:lnTo>
                  <a:pt x="596" y="1054"/>
                </a:lnTo>
                <a:lnTo>
                  <a:pt x="595" y="1054"/>
                </a:lnTo>
                <a:lnTo>
                  <a:pt x="595" y="1055"/>
                </a:lnTo>
                <a:lnTo>
                  <a:pt x="594" y="1055"/>
                </a:lnTo>
                <a:lnTo>
                  <a:pt x="594" y="1054"/>
                </a:lnTo>
                <a:lnTo>
                  <a:pt x="594" y="1053"/>
                </a:lnTo>
                <a:lnTo>
                  <a:pt x="593" y="1053"/>
                </a:lnTo>
                <a:lnTo>
                  <a:pt x="592" y="1052"/>
                </a:lnTo>
                <a:lnTo>
                  <a:pt x="591" y="1052"/>
                </a:lnTo>
                <a:lnTo>
                  <a:pt x="591" y="1053"/>
                </a:lnTo>
                <a:lnTo>
                  <a:pt x="590" y="1053"/>
                </a:lnTo>
                <a:lnTo>
                  <a:pt x="589" y="1053"/>
                </a:lnTo>
                <a:lnTo>
                  <a:pt x="590" y="1052"/>
                </a:lnTo>
                <a:lnTo>
                  <a:pt x="589" y="1052"/>
                </a:lnTo>
                <a:lnTo>
                  <a:pt x="589" y="1053"/>
                </a:lnTo>
                <a:lnTo>
                  <a:pt x="589" y="1052"/>
                </a:lnTo>
                <a:lnTo>
                  <a:pt x="590" y="1052"/>
                </a:lnTo>
                <a:lnTo>
                  <a:pt x="590" y="1051"/>
                </a:lnTo>
                <a:lnTo>
                  <a:pt x="589" y="1051"/>
                </a:lnTo>
                <a:lnTo>
                  <a:pt x="588" y="1051"/>
                </a:lnTo>
                <a:lnTo>
                  <a:pt x="587" y="1051"/>
                </a:lnTo>
                <a:lnTo>
                  <a:pt x="586" y="1050"/>
                </a:lnTo>
                <a:lnTo>
                  <a:pt x="586" y="1051"/>
                </a:lnTo>
                <a:lnTo>
                  <a:pt x="586" y="1052"/>
                </a:lnTo>
                <a:lnTo>
                  <a:pt x="585" y="1053"/>
                </a:lnTo>
                <a:lnTo>
                  <a:pt x="584" y="1052"/>
                </a:lnTo>
                <a:lnTo>
                  <a:pt x="584" y="1051"/>
                </a:lnTo>
                <a:lnTo>
                  <a:pt x="583" y="1050"/>
                </a:lnTo>
                <a:lnTo>
                  <a:pt x="584" y="1050"/>
                </a:lnTo>
                <a:lnTo>
                  <a:pt x="583" y="1049"/>
                </a:lnTo>
                <a:lnTo>
                  <a:pt x="582" y="1050"/>
                </a:lnTo>
                <a:lnTo>
                  <a:pt x="581" y="1050"/>
                </a:lnTo>
                <a:lnTo>
                  <a:pt x="581" y="1049"/>
                </a:lnTo>
                <a:lnTo>
                  <a:pt x="580" y="1049"/>
                </a:lnTo>
                <a:lnTo>
                  <a:pt x="580" y="1050"/>
                </a:lnTo>
                <a:lnTo>
                  <a:pt x="579" y="1050"/>
                </a:lnTo>
                <a:lnTo>
                  <a:pt x="580" y="1049"/>
                </a:lnTo>
                <a:lnTo>
                  <a:pt x="580" y="1048"/>
                </a:lnTo>
                <a:lnTo>
                  <a:pt x="579" y="1048"/>
                </a:lnTo>
                <a:lnTo>
                  <a:pt x="579" y="1049"/>
                </a:lnTo>
                <a:lnTo>
                  <a:pt x="578" y="1049"/>
                </a:lnTo>
                <a:lnTo>
                  <a:pt x="578" y="1048"/>
                </a:lnTo>
                <a:lnTo>
                  <a:pt x="578" y="1047"/>
                </a:lnTo>
                <a:lnTo>
                  <a:pt x="578" y="1046"/>
                </a:lnTo>
                <a:lnTo>
                  <a:pt x="577" y="1046"/>
                </a:lnTo>
                <a:lnTo>
                  <a:pt x="577" y="1045"/>
                </a:lnTo>
                <a:lnTo>
                  <a:pt x="578" y="1045"/>
                </a:lnTo>
                <a:lnTo>
                  <a:pt x="578" y="1044"/>
                </a:lnTo>
                <a:lnTo>
                  <a:pt x="577" y="1043"/>
                </a:lnTo>
                <a:lnTo>
                  <a:pt x="576" y="1043"/>
                </a:lnTo>
                <a:lnTo>
                  <a:pt x="576" y="1042"/>
                </a:lnTo>
                <a:lnTo>
                  <a:pt x="575" y="1042"/>
                </a:lnTo>
                <a:lnTo>
                  <a:pt x="575" y="1041"/>
                </a:lnTo>
                <a:lnTo>
                  <a:pt x="574" y="1041"/>
                </a:lnTo>
                <a:lnTo>
                  <a:pt x="574" y="1042"/>
                </a:lnTo>
                <a:lnTo>
                  <a:pt x="574" y="1043"/>
                </a:lnTo>
                <a:lnTo>
                  <a:pt x="573" y="1042"/>
                </a:lnTo>
                <a:lnTo>
                  <a:pt x="573" y="1041"/>
                </a:lnTo>
                <a:lnTo>
                  <a:pt x="572" y="1041"/>
                </a:lnTo>
                <a:lnTo>
                  <a:pt x="571" y="1041"/>
                </a:lnTo>
                <a:lnTo>
                  <a:pt x="570" y="1042"/>
                </a:lnTo>
                <a:lnTo>
                  <a:pt x="569" y="1041"/>
                </a:lnTo>
                <a:lnTo>
                  <a:pt x="568" y="1041"/>
                </a:lnTo>
                <a:lnTo>
                  <a:pt x="567" y="1040"/>
                </a:lnTo>
                <a:lnTo>
                  <a:pt x="567" y="1041"/>
                </a:lnTo>
                <a:lnTo>
                  <a:pt x="566" y="1041"/>
                </a:lnTo>
                <a:lnTo>
                  <a:pt x="566" y="1042"/>
                </a:lnTo>
                <a:lnTo>
                  <a:pt x="565" y="1042"/>
                </a:lnTo>
                <a:lnTo>
                  <a:pt x="565" y="1043"/>
                </a:lnTo>
                <a:lnTo>
                  <a:pt x="564" y="1043"/>
                </a:lnTo>
                <a:lnTo>
                  <a:pt x="564" y="1042"/>
                </a:lnTo>
                <a:lnTo>
                  <a:pt x="563" y="1042"/>
                </a:lnTo>
                <a:lnTo>
                  <a:pt x="562" y="1043"/>
                </a:lnTo>
                <a:lnTo>
                  <a:pt x="562" y="1042"/>
                </a:lnTo>
                <a:lnTo>
                  <a:pt x="561" y="1043"/>
                </a:lnTo>
                <a:lnTo>
                  <a:pt x="560" y="1043"/>
                </a:lnTo>
                <a:lnTo>
                  <a:pt x="560" y="1044"/>
                </a:lnTo>
                <a:lnTo>
                  <a:pt x="560" y="1045"/>
                </a:lnTo>
                <a:lnTo>
                  <a:pt x="559" y="1045"/>
                </a:lnTo>
                <a:lnTo>
                  <a:pt x="559" y="1044"/>
                </a:lnTo>
                <a:lnTo>
                  <a:pt x="558" y="1044"/>
                </a:lnTo>
                <a:lnTo>
                  <a:pt x="558" y="1045"/>
                </a:lnTo>
                <a:lnTo>
                  <a:pt x="557" y="1045"/>
                </a:lnTo>
                <a:lnTo>
                  <a:pt x="557" y="1046"/>
                </a:lnTo>
                <a:lnTo>
                  <a:pt x="558" y="1046"/>
                </a:lnTo>
                <a:lnTo>
                  <a:pt x="558" y="1047"/>
                </a:lnTo>
                <a:lnTo>
                  <a:pt x="557" y="1046"/>
                </a:lnTo>
                <a:lnTo>
                  <a:pt x="556" y="1046"/>
                </a:lnTo>
                <a:lnTo>
                  <a:pt x="556" y="1047"/>
                </a:lnTo>
                <a:lnTo>
                  <a:pt x="555" y="1047"/>
                </a:lnTo>
                <a:lnTo>
                  <a:pt x="555" y="1046"/>
                </a:lnTo>
                <a:lnTo>
                  <a:pt x="553" y="1046"/>
                </a:lnTo>
                <a:lnTo>
                  <a:pt x="553" y="1047"/>
                </a:lnTo>
                <a:lnTo>
                  <a:pt x="552" y="1047"/>
                </a:lnTo>
                <a:lnTo>
                  <a:pt x="552" y="1048"/>
                </a:lnTo>
                <a:lnTo>
                  <a:pt x="553" y="1048"/>
                </a:lnTo>
                <a:lnTo>
                  <a:pt x="552" y="1048"/>
                </a:lnTo>
                <a:lnTo>
                  <a:pt x="551" y="1048"/>
                </a:lnTo>
                <a:lnTo>
                  <a:pt x="551" y="1049"/>
                </a:lnTo>
                <a:lnTo>
                  <a:pt x="550" y="1048"/>
                </a:lnTo>
                <a:lnTo>
                  <a:pt x="550" y="1049"/>
                </a:lnTo>
                <a:lnTo>
                  <a:pt x="550" y="1050"/>
                </a:lnTo>
                <a:lnTo>
                  <a:pt x="550" y="1051"/>
                </a:lnTo>
                <a:lnTo>
                  <a:pt x="549" y="1051"/>
                </a:lnTo>
                <a:lnTo>
                  <a:pt x="548" y="1052"/>
                </a:lnTo>
                <a:lnTo>
                  <a:pt x="547" y="1051"/>
                </a:lnTo>
                <a:lnTo>
                  <a:pt x="546" y="1051"/>
                </a:lnTo>
                <a:lnTo>
                  <a:pt x="546" y="1052"/>
                </a:lnTo>
                <a:lnTo>
                  <a:pt x="546" y="1053"/>
                </a:lnTo>
                <a:lnTo>
                  <a:pt x="545" y="1053"/>
                </a:lnTo>
                <a:lnTo>
                  <a:pt x="545" y="1052"/>
                </a:lnTo>
                <a:lnTo>
                  <a:pt x="545" y="1053"/>
                </a:lnTo>
                <a:lnTo>
                  <a:pt x="544" y="1053"/>
                </a:lnTo>
                <a:lnTo>
                  <a:pt x="544" y="1052"/>
                </a:lnTo>
                <a:lnTo>
                  <a:pt x="543" y="1052"/>
                </a:lnTo>
                <a:lnTo>
                  <a:pt x="543" y="1051"/>
                </a:lnTo>
                <a:lnTo>
                  <a:pt x="544" y="1051"/>
                </a:lnTo>
                <a:lnTo>
                  <a:pt x="543" y="1051"/>
                </a:lnTo>
                <a:lnTo>
                  <a:pt x="543" y="1050"/>
                </a:lnTo>
                <a:lnTo>
                  <a:pt x="542" y="1050"/>
                </a:lnTo>
                <a:lnTo>
                  <a:pt x="542" y="1051"/>
                </a:lnTo>
                <a:lnTo>
                  <a:pt x="542" y="1052"/>
                </a:lnTo>
                <a:lnTo>
                  <a:pt x="541" y="1052"/>
                </a:lnTo>
                <a:lnTo>
                  <a:pt x="540" y="1053"/>
                </a:lnTo>
                <a:lnTo>
                  <a:pt x="539" y="1054"/>
                </a:lnTo>
                <a:lnTo>
                  <a:pt x="538" y="1054"/>
                </a:lnTo>
                <a:lnTo>
                  <a:pt x="537" y="1055"/>
                </a:lnTo>
                <a:lnTo>
                  <a:pt x="537" y="1056"/>
                </a:lnTo>
                <a:lnTo>
                  <a:pt x="536" y="1055"/>
                </a:lnTo>
                <a:lnTo>
                  <a:pt x="535" y="1056"/>
                </a:lnTo>
                <a:lnTo>
                  <a:pt x="534" y="1056"/>
                </a:lnTo>
                <a:lnTo>
                  <a:pt x="534" y="1057"/>
                </a:lnTo>
                <a:lnTo>
                  <a:pt x="533" y="1057"/>
                </a:lnTo>
                <a:lnTo>
                  <a:pt x="533" y="1056"/>
                </a:lnTo>
                <a:lnTo>
                  <a:pt x="533" y="1055"/>
                </a:lnTo>
                <a:lnTo>
                  <a:pt x="532" y="1055"/>
                </a:lnTo>
                <a:lnTo>
                  <a:pt x="531" y="1055"/>
                </a:lnTo>
                <a:lnTo>
                  <a:pt x="531" y="1054"/>
                </a:lnTo>
                <a:lnTo>
                  <a:pt x="531" y="1055"/>
                </a:lnTo>
                <a:lnTo>
                  <a:pt x="530" y="1055"/>
                </a:lnTo>
                <a:lnTo>
                  <a:pt x="530" y="1054"/>
                </a:lnTo>
                <a:lnTo>
                  <a:pt x="529" y="1054"/>
                </a:lnTo>
                <a:lnTo>
                  <a:pt x="528" y="1054"/>
                </a:lnTo>
                <a:lnTo>
                  <a:pt x="528" y="1053"/>
                </a:lnTo>
                <a:lnTo>
                  <a:pt x="528" y="1052"/>
                </a:lnTo>
                <a:lnTo>
                  <a:pt x="527" y="1053"/>
                </a:lnTo>
                <a:lnTo>
                  <a:pt x="526" y="1053"/>
                </a:lnTo>
                <a:lnTo>
                  <a:pt x="527" y="1054"/>
                </a:lnTo>
                <a:lnTo>
                  <a:pt x="526" y="1055"/>
                </a:lnTo>
                <a:lnTo>
                  <a:pt x="525" y="1055"/>
                </a:lnTo>
                <a:lnTo>
                  <a:pt x="525" y="1056"/>
                </a:lnTo>
                <a:lnTo>
                  <a:pt x="525" y="1055"/>
                </a:lnTo>
                <a:lnTo>
                  <a:pt x="524" y="1055"/>
                </a:lnTo>
                <a:lnTo>
                  <a:pt x="523" y="1055"/>
                </a:lnTo>
                <a:lnTo>
                  <a:pt x="523" y="1056"/>
                </a:lnTo>
                <a:lnTo>
                  <a:pt x="521" y="1055"/>
                </a:lnTo>
                <a:lnTo>
                  <a:pt x="520" y="1055"/>
                </a:lnTo>
                <a:lnTo>
                  <a:pt x="520" y="1056"/>
                </a:lnTo>
                <a:lnTo>
                  <a:pt x="520" y="1057"/>
                </a:lnTo>
                <a:lnTo>
                  <a:pt x="519" y="1056"/>
                </a:lnTo>
                <a:lnTo>
                  <a:pt x="518" y="1057"/>
                </a:lnTo>
                <a:lnTo>
                  <a:pt x="517" y="1056"/>
                </a:lnTo>
                <a:lnTo>
                  <a:pt x="516" y="1057"/>
                </a:lnTo>
                <a:lnTo>
                  <a:pt x="516" y="1056"/>
                </a:lnTo>
                <a:lnTo>
                  <a:pt x="515" y="1056"/>
                </a:lnTo>
                <a:lnTo>
                  <a:pt x="515" y="1057"/>
                </a:lnTo>
                <a:lnTo>
                  <a:pt x="514" y="1057"/>
                </a:lnTo>
                <a:lnTo>
                  <a:pt x="513" y="1056"/>
                </a:lnTo>
                <a:lnTo>
                  <a:pt x="513" y="1055"/>
                </a:lnTo>
                <a:lnTo>
                  <a:pt x="513" y="1056"/>
                </a:lnTo>
                <a:lnTo>
                  <a:pt x="513" y="1057"/>
                </a:lnTo>
                <a:lnTo>
                  <a:pt x="512" y="1056"/>
                </a:lnTo>
                <a:lnTo>
                  <a:pt x="511" y="1056"/>
                </a:lnTo>
                <a:lnTo>
                  <a:pt x="512" y="1057"/>
                </a:lnTo>
                <a:lnTo>
                  <a:pt x="511" y="1057"/>
                </a:lnTo>
                <a:lnTo>
                  <a:pt x="510" y="1057"/>
                </a:lnTo>
                <a:lnTo>
                  <a:pt x="510" y="1056"/>
                </a:lnTo>
                <a:lnTo>
                  <a:pt x="509" y="1055"/>
                </a:lnTo>
                <a:lnTo>
                  <a:pt x="508" y="1056"/>
                </a:lnTo>
                <a:lnTo>
                  <a:pt x="508" y="1055"/>
                </a:lnTo>
                <a:lnTo>
                  <a:pt x="507" y="1055"/>
                </a:lnTo>
                <a:lnTo>
                  <a:pt x="506" y="1055"/>
                </a:lnTo>
                <a:lnTo>
                  <a:pt x="506" y="1054"/>
                </a:lnTo>
                <a:lnTo>
                  <a:pt x="505" y="1054"/>
                </a:lnTo>
                <a:lnTo>
                  <a:pt x="504" y="1054"/>
                </a:lnTo>
                <a:lnTo>
                  <a:pt x="504" y="1055"/>
                </a:lnTo>
                <a:lnTo>
                  <a:pt x="504" y="1056"/>
                </a:lnTo>
                <a:lnTo>
                  <a:pt x="503" y="1056"/>
                </a:lnTo>
                <a:lnTo>
                  <a:pt x="502" y="1056"/>
                </a:lnTo>
                <a:lnTo>
                  <a:pt x="501" y="1056"/>
                </a:lnTo>
                <a:lnTo>
                  <a:pt x="502" y="1057"/>
                </a:lnTo>
                <a:lnTo>
                  <a:pt x="501" y="1057"/>
                </a:lnTo>
                <a:lnTo>
                  <a:pt x="500" y="1057"/>
                </a:lnTo>
                <a:lnTo>
                  <a:pt x="500" y="1058"/>
                </a:lnTo>
                <a:lnTo>
                  <a:pt x="501" y="1058"/>
                </a:lnTo>
                <a:lnTo>
                  <a:pt x="501" y="1059"/>
                </a:lnTo>
                <a:lnTo>
                  <a:pt x="501" y="1060"/>
                </a:lnTo>
                <a:lnTo>
                  <a:pt x="500" y="1060"/>
                </a:lnTo>
                <a:lnTo>
                  <a:pt x="499" y="1060"/>
                </a:lnTo>
                <a:lnTo>
                  <a:pt x="499" y="1061"/>
                </a:lnTo>
                <a:lnTo>
                  <a:pt x="498" y="1061"/>
                </a:lnTo>
                <a:lnTo>
                  <a:pt x="499" y="1062"/>
                </a:lnTo>
                <a:lnTo>
                  <a:pt x="498" y="1063"/>
                </a:lnTo>
                <a:lnTo>
                  <a:pt x="497" y="1062"/>
                </a:lnTo>
                <a:lnTo>
                  <a:pt x="495" y="1063"/>
                </a:lnTo>
                <a:lnTo>
                  <a:pt x="494" y="1062"/>
                </a:lnTo>
                <a:lnTo>
                  <a:pt x="494" y="1063"/>
                </a:lnTo>
                <a:lnTo>
                  <a:pt x="494" y="1064"/>
                </a:lnTo>
                <a:lnTo>
                  <a:pt x="494" y="1065"/>
                </a:lnTo>
                <a:lnTo>
                  <a:pt x="493" y="1065"/>
                </a:lnTo>
                <a:lnTo>
                  <a:pt x="493" y="1066"/>
                </a:lnTo>
                <a:lnTo>
                  <a:pt x="494" y="1066"/>
                </a:lnTo>
                <a:lnTo>
                  <a:pt x="495" y="1066"/>
                </a:lnTo>
                <a:lnTo>
                  <a:pt x="495" y="1067"/>
                </a:lnTo>
                <a:lnTo>
                  <a:pt x="495" y="1068"/>
                </a:lnTo>
                <a:lnTo>
                  <a:pt x="494" y="1068"/>
                </a:lnTo>
                <a:lnTo>
                  <a:pt x="494" y="1067"/>
                </a:lnTo>
                <a:lnTo>
                  <a:pt x="493" y="1067"/>
                </a:lnTo>
                <a:lnTo>
                  <a:pt x="493" y="1068"/>
                </a:lnTo>
                <a:lnTo>
                  <a:pt x="494" y="1069"/>
                </a:lnTo>
                <a:lnTo>
                  <a:pt x="494" y="1070"/>
                </a:lnTo>
                <a:lnTo>
                  <a:pt x="492" y="1070"/>
                </a:lnTo>
                <a:lnTo>
                  <a:pt x="492" y="1071"/>
                </a:lnTo>
                <a:lnTo>
                  <a:pt x="492" y="1072"/>
                </a:lnTo>
                <a:lnTo>
                  <a:pt x="492" y="1073"/>
                </a:lnTo>
                <a:lnTo>
                  <a:pt x="491" y="1072"/>
                </a:lnTo>
                <a:lnTo>
                  <a:pt x="490" y="1073"/>
                </a:lnTo>
                <a:lnTo>
                  <a:pt x="490" y="1074"/>
                </a:lnTo>
                <a:lnTo>
                  <a:pt x="491" y="1075"/>
                </a:lnTo>
                <a:lnTo>
                  <a:pt x="490" y="1076"/>
                </a:lnTo>
                <a:lnTo>
                  <a:pt x="489" y="1077"/>
                </a:lnTo>
                <a:lnTo>
                  <a:pt x="489" y="1078"/>
                </a:lnTo>
                <a:lnTo>
                  <a:pt x="489" y="1077"/>
                </a:lnTo>
                <a:lnTo>
                  <a:pt x="488" y="1078"/>
                </a:lnTo>
                <a:lnTo>
                  <a:pt x="487" y="1078"/>
                </a:lnTo>
                <a:lnTo>
                  <a:pt x="486" y="1078"/>
                </a:lnTo>
                <a:lnTo>
                  <a:pt x="486" y="1077"/>
                </a:lnTo>
                <a:lnTo>
                  <a:pt x="485" y="1078"/>
                </a:lnTo>
                <a:lnTo>
                  <a:pt x="484" y="1078"/>
                </a:lnTo>
                <a:lnTo>
                  <a:pt x="483" y="1079"/>
                </a:lnTo>
                <a:lnTo>
                  <a:pt x="482" y="1079"/>
                </a:lnTo>
                <a:lnTo>
                  <a:pt x="482" y="1080"/>
                </a:lnTo>
                <a:lnTo>
                  <a:pt x="482" y="1081"/>
                </a:lnTo>
                <a:lnTo>
                  <a:pt x="480" y="1082"/>
                </a:lnTo>
                <a:lnTo>
                  <a:pt x="479" y="1082"/>
                </a:lnTo>
                <a:lnTo>
                  <a:pt x="478" y="1082"/>
                </a:lnTo>
                <a:lnTo>
                  <a:pt x="479" y="1083"/>
                </a:lnTo>
                <a:lnTo>
                  <a:pt x="479" y="1084"/>
                </a:lnTo>
                <a:lnTo>
                  <a:pt x="478" y="1085"/>
                </a:lnTo>
                <a:lnTo>
                  <a:pt x="478" y="1086"/>
                </a:lnTo>
                <a:lnTo>
                  <a:pt x="479" y="1086"/>
                </a:lnTo>
                <a:lnTo>
                  <a:pt x="480" y="1085"/>
                </a:lnTo>
                <a:lnTo>
                  <a:pt x="481" y="1085"/>
                </a:lnTo>
                <a:lnTo>
                  <a:pt x="480" y="1086"/>
                </a:lnTo>
                <a:lnTo>
                  <a:pt x="480" y="1087"/>
                </a:lnTo>
                <a:lnTo>
                  <a:pt x="479" y="1088"/>
                </a:lnTo>
                <a:lnTo>
                  <a:pt x="478" y="1089"/>
                </a:lnTo>
                <a:lnTo>
                  <a:pt x="478" y="1090"/>
                </a:lnTo>
                <a:lnTo>
                  <a:pt x="478" y="1091"/>
                </a:lnTo>
                <a:lnTo>
                  <a:pt x="476" y="1092"/>
                </a:lnTo>
                <a:lnTo>
                  <a:pt x="475" y="1092"/>
                </a:lnTo>
                <a:lnTo>
                  <a:pt x="475" y="1093"/>
                </a:lnTo>
                <a:lnTo>
                  <a:pt x="474" y="1093"/>
                </a:lnTo>
                <a:lnTo>
                  <a:pt x="474" y="1094"/>
                </a:lnTo>
                <a:lnTo>
                  <a:pt x="473" y="1094"/>
                </a:lnTo>
                <a:lnTo>
                  <a:pt x="472" y="1095"/>
                </a:lnTo>
                <a:lnTo>
                  <a:pt x="472" y="1096"/>
                </a:lnTo>
                <a:lnTo>
                  <a:pt x="472" y="1097"/>
                </a:lnTo>
                <a:lnTo>
                  <a:pt x="472" y="1098"/>
                </a:lnTo>
                <a:lnTo>
                  <a:pt x="471" y="1098"/>
                </a:lnTo>
                <a:lnTo>
                  <a:pt x="470" y="1098"/>
                </a:lnTo>
                <a:lnTo>
                  <a:pt x="470" y="1099"/>
                </a:lnTo>
                <a:lnTo>
                  <a:pt x="469" y="1099"/>
                </a:lnTo>
                <a:lnTo>
                  <a:pt x="468" y="1099"/>
                </a:lnTo>
                <a:lnTo>
                  <a:pt x="468" y="1100"/>
                </a:lnTo>
                <a:lnTo>
                  <a:pt x="467" y="1100"/>
                </a:lnTo>
                <a:lnTo>
                  <a:pt x="466" y="1101"/>
                </a:lnTo>
                <a:lnTo>
                  <a:pt x="466" y="1102"/>
                </a:lnTo>
                <a:lnTo>
                  <a:pt x="466" y="1103"/>
                </a:lnTo>
                <a:lnTo>
                  <a:pt x="465" y="1103"/>
                </a:lnTo>
                <a:lnTo>
                  <a:pt x="465" y="1102"/>
                </a:lnTo>
                <a:lnTo>
                  <a:pt x="464" y="1103"/>
                </a:lnTo>
                <a:lnTo>
                  <a:pt x="465" y="1103"/>
                </a:lnTo>
                <a:lnTo>
                  <a:pt x="464" y="1103"/>
                </a:lnTo>
                <a:lnTo>
                  <a:pt x="463" y="1103"/>
                </a:lnTo>
                <a:lnTo>
                  <a:pt x="462" y="1102"/>
                </a:lnTo>
                <a:lnTo>
                  <a:pt x="461" y="1102"/>
                </a:lnTo>
                <a:lnTo>
                  <a:pt x="461" y="1103"/>
                </a:lnTo>
                <a:lnTo>
                  <a:pt x="460" y="1103"/>
                </a:lnTo>
                <a:lnTo>
                  <a:pt x="458" y="1103"/>
                </a:lnTo>
                <a:lnTo>
                  <a:pt x="457" y="1104"/>
                </a:lnTo>
                <a:lnTo>
                  <a:pt x="455" y="1104"/>
                </a:lnTo>
                <a:lnTo>
                  <a:pt x="454" y="1104"/>
                </a:lnTo>
                <a:lnTo>
                  <a:pt x="453" y="1103"/>
                </a:lnTo>
                <a:lnTo>
                  <a:pt x="453" y="1104"/>
                </a:lnTo>
                <a:lnTo>
                  <a:pt x="452" y="1104"/>
                </a:lnTo>
                <a:lnTo>
                  <a:pt x="452" y="1105"/>
                </a:lnTo>
                <a:lnTo>
                  <a:pt x="451" y="1105"/>
                </a:lnTo>
                <a:lnTo>
                  <a:pt x="451" y="1104"/>
                </a:lnTo>
                <a:lnTo>
                  <a:pt x="450" y="1105"/>
                </a:lnTo>
                <a:lnTo>
                  <a:pt x="451" y="1105"/>
                </a:lnTo>
                <a:lnTo>
                  <a:pt x="451" y="1106"/>
                </a:lnTo>
                <a:lnTo>
                  <a:pt x="452" y="1106"/>
                </a:lnTo>
                <a:lnTo>
                  <a:pt x="453" y="1106"/>
                </a:lnTo>
                <a:lnTo>
                  <a:pt x="450" y="1106"/>
                </a:lnTo>
                <a:lnTo>
                  <a:pt x="450" y="1107"/>
                </a:lnTo>
                <a:lnTo>
                  <a:pt x="449" y="1107"/>
                </a:lnTo>
                <a:lnTo>
                  <a:pt x="448" y="1107"/>
                </a:lnTo>
                <a:lnTo>
                  <a:pt x="447" y="1106"/>
                </a:lnTo>
                <a:lnTo>
                  <a:pt x="447" y="1107"/>
                </a:lnTo>
                <a:lnTo>
                  <a:pt x="446" y="1107"/>
                </a:lnTo>
                <a:lnTo>
                  <a:pt x="447" y="1107"/>
                </a:lnTo>
                <a:lnTo>
                  <a:pt x="447" y="1106"/>
                </a:lnTo>
                <a:lnTo>
                  <a:pt x="446" y="1106"/>
                </a:lnTo>
                <a:lnTo>
                  <a:pt x="446" y="1107"/>
                </a:lnTo>
                <a:lnTo>
                  <a:pt x="445" y="1106"/>
                </a:lnTo>
                <a:lnTo>
                  <a:pt x="444" y="1107"/>
                </a:lnTo>
                <a:lnTo>
                  <a:pt x="443" y="1108"/>
                </a:lnTo>
                <a:lnTo>
                  <a:pt x="442" y="1108"/>
                </a:lnTo>
                <a:lnTo>
                  <a:pt x="441" y="1108"/>
                </a:lnTo>
                <a:lnTo>
                  <a:pt x="441" y="1109"/>
                </a:lnTo>
                <a:lnTo>
                  <a:pt x="440" y="1109"/>
                </a:lnTo>
                <a:lnTo>
                  <a:pt x="439" y="1109"/>
                </a:lnTo>
                <a:lnTo>
                  <a:pt x="439" y="1108"/>
                </a:lnTo>
                <a:lnTo>
                  <a:pt x="438" y="1108"/>
                </a:lnTo>
                <a:lnTo>
                  <a:pt x="437" y="1108"/>
                </a:lnTo>
                <a:lnTo>
                  <a:pt x="437" y="1109"/>
                </a:lnTo>
                <a:lnTo>
                  <a:pt x="437" y="1110"/>
                </a:lnTo>
                <a:lnTo>
                  <a:pt x="436" y="1110"/>
                </a:lnTo>
                <a:lnTo>
                  <a:pt x="436" y="1109"/>
                </a:lnTo>
                <a:lnTo>
                  <a:pt x="435" y="1110"/>
                </a:lnTo>
                <a:lnTo>
                  <a:pt x="435" y="1111"/>
                </a:lnTo>
                <a:lnTo>
                  <a:pt x="434" y="1111"/>
                </a:lnTo>
                <a:lnTo>
                  <a:pt x="433" y="1111"/>
                </a:lnTo>
                <a:lnTo>
                  <a:pt x="432" y="1112"/>
                </a:lnTo>
                <a:lnTo>
                  <a:pt x="431" y="1113"/>
                </a:lnTo>
                <a:lnTo>
                  <a:pt x="431" y="1115"/>
                </a:lnTo>
                <a:lnTo>
                  <a:pt x="430" y="1116"/>
                </a:lnTo>
                <a:lnTo>
                  <a:pt x="429" y="1116"/>
                </a:lnTo>
                <a:lnTo>
                  <a:pt x="429" y="1115"/>
                </a:lnTo>
                <a:lnTo>
                  <a:pt x="429" y="1114"/>
                </a:lnTo>
                <a:lnTo>
                  <a:pt x="428" y="1114"/>
                </a:lnTo>
                <a:lnTo>
                  <a:pt x="427" y="1113"/>
                </a:lnTo>
                <a:lnTo>
                  <a:pt x="427" y="1112"/>
                </a:lnTo>
                <a:lnTo>
                  <a:pt x="428" y="1111"/>
                </a:lnTo>
                <a:lnTo>
                  <a:pt x="427" y="1111"/>
                </a:lnTo>
                <a:lnTo>
                  <a:pt x="426" y="1111"/>
                </a:lnTo>
                <a:lnTo>
                  <a:pt x="425" y="1111"/>
                </a:lnTo>
                <a:lnTo>
                  <a:pt x="424" y="1112"/>
                </a:lnTo>
                <a:lnTo>
                  <a:pt x="423" y="1111"/>
                </a:lnTo>
                <a:lnTo>
                  <a:pt x="422" y="1111"/>
                </a:lnTo>
                <a:lnTo>
                  <a:pt x="422" y="1110"/>
                </a:lnTo>
                <a:lnTo>
                  <a:pt x="422" y="1109"/>
                </a:lnTo>
                <a:lnTo>
                  <a:pt x="421" y="1108"/>
                </a:lnTo>
                <a:lnTo>
                  <a:pt x="420" y="1108"/>
                </a:lnTo>
                <a:lnTo>
                  <a:pt x="420" y="1107"/>
                </a:lnTo>
                <a:lnTo>
                  <a:pt x="419" y="1106"/>
                </a:lnTo>
                <a:lnTo>
                  <a:pt x="418" y="1106"/>
                </a:lnTo>
                <a:lnTo>
                  <a:pt x="418" y="1105"/>
                </a:lnTo>
                <a:lnTo>
                  <a:pt x="417" y="1105"/>
                </a:lnTo>
                <a:lnTo>
                  <a:pt x="415" y="1105"/>
                </a:lnTo>
                <a:lnTo>
                  <a:pt x="414" y="1104"/>
                </a:lnTo>
                <a:lnTo>
                  <a:pt x="414" y="1103"/>
                </a:lnTo>
                <a:lnTo>
                  <a:pt x="414" y="1102"/>
                </a:lnTo>
                <a:lnTo>
                  <a:pt x="415" y="1103"/>
                </a:lnTo>
                <a:lnTo>
                  <a:pt x="415" y="1102"/>
                </a:lnTo>
                <a:lnTo>
                  <a:pt x="414" y="1102"/>
                </a:lnTo>
                <a:lnTo>
                  <a:pt x="414" y="1101"/>
                </a:lnTo>
                <a:lnTo>
                  <a:pt x="413" y="1100"/>
                </a:lnTo>
                <a:lnTo>
                  <a:pt x="414" y="1100"/>
                </a:lnTo>
                <a:lnTo>
                  <a:pt x="414" y="1099"/>
                </a:lnTo>
                <a:lnTo>
                  <a:pt x="413" y="1099"/>
                </a:lnTo>
                <a:lnTo>
                  <a:pt x="413" y="1098"/>
                </a:lnTo>
                <a:lnTo>
                  <a:pt x="413" y="1097"/>
                </a:lnTo>
                <a:lnTo>
                  <a:pt x="411" y="1096"/>
                </a:lnTo>
                <a:lnTo>
                  <a:pt x="411" y="1097"/>
                </a:lnTo>
                <a:lnTo>
                  <a:pt x="410" y="1097"/>
                </a:lnTo>
                <a:lnTo>
                  <a:pt x="409" y="1097"/>
                </a:lnTo>
                <a:lnTo>
                  <a:pt x="408" y="1097"/>
                </a:lnTo>
                <a:lnTo>
                  <a:pt x="408" y="1096"/>
                </a:lnTo>
                <a:lnTo>
                  <a:pt x="407" y="1096"/>
                </a:lnTo>
                <a:lnTo>
                  <a:pt x="407" y="1095"/>
                </a:lnTo>
                <a:lnTo>
                  <a:pt x="407" y="1094"/>
                </a:lnTo>
                <a:lnTo>
                  <a:pt x="407" y="1093"/>
                </a:lnTo>
                <a:lnTo>
                  <a:pt x="407" y="1092"/>
                </a:lnTo>
                <a:lnTo>
                  <a:pt x="408" y="1092"/>
                </a:lnTo>
                <a:lnTo>
                  <a:pt x="408" y="1091"/>
                </a:lnTo>
                <a:lnTo>
                  <a:pt x="408" y="1090"/>
                </a:lnTo>
                <a:lnTo>
                  <a:pt x="407" y="1090"/>
                </a:lnTo>
                <a:lnTo>
                  <a:pt x="408" y="1089"/>
                </a:lnTo>
                <a:lnTo>
                  <a:pt x="407" y="1089"/>
                </a:lnTo>
                <a:lnTo>
                  <a:pt x="407" y="1088"/>
                </a:lnTo>
                <a:lnTo>
                  <a:pt x="406" y="1088"/>
                </a:lnTo>
                <a:lnTo>
                  <a:pt x="407" y="1087"/>
                </a:lnTo>
                <a:lnTo>
                  <a:pt x="407" y="1086"/>
                </a:lnTo>
                <a:lnTo>
                  <a:pt x="406" y="1086"/>
                </a:lnTo>
                <a:lnTo>
                  <a:pt x="406" y="1085"/>
                </a:lnTo>
                <a:lnTo>
                  <a:pt x="405" y="1084"/>
                </a:lnTo>
                <a:lnTo>
                  <a:pt x="405" y="1083"/>
                </a:lnTo>
                <a:lnTo>
                  <a:pt x="406" y="1083"/>
                </a:lnTo>
                <a:lnTo>
                  <a:pt x="405" y="1083"/>
                </a:lnTo>
                <a:lnTo>
                  <a:pt x="405" y="1082"/>
                </a:lnTo>
                <a:lnTo>
                  <a:pt x="405" y="1081"/>
                </a:lnTo>
                <a:lnTo>
                  <a:pt x="404" y="1080"/>
                </a:lnTo>
                <a:lnTo>
                  <a:pt x="405" y="1079"/>
                </a:lnTo>
                <a:lnTo>
                  <a:pt x="404" y="1079"/>
                </a:lnTo>
                <a:lnTo>
                  <a:pt x="404" y="1077"/>
                </a:lnTo>
                <a:lnTo>
                  <a:pt x="403" y="1076"/>
                </a:lnTo>
                <a:lnTo>
                  <a:pt x="402" y="1076"/>
                </a:lnTo>
                <a:lnTo>
                  <a:pt x="401" y="1077"/>
                </a:lnTo>
                <a:lnTo>
                  <a:pt x="401" y="1079"/>
                </a:lnTo>
                <a:lnTo>
                  <a:pt x="400" y="1079"/>
                </a:lnTo>
                <a:lnTo>
                  <a:pt x="387" y="1067"/>
                </a:lnTo>
                <a:lnTo>
                  <a:pt x="378" y="1073"/>
                </a:lnTo>
                <a:lnTo>
                  <a:pt x="377" y="1074"/>
                </a:lnTo>
                <a:lnTo>
                  <a:pt x="376" y="1074"/>
                </a:lnTo>
                <a:lnTo>
                  <a:pt x="375" y="1074"/>
                </a:lnTo>
                <a:lnTo>
                  <a:pt x="375" y="1073"/>
                </a:lnTo>
                <a:lnTo>
                  <a:pt x="374" y="1072"/>
                </a:lnTo>
                <a:lnTo>
                  <a:pt x="373" y="1072"/>
                </a:lnTo>
                <a:lnTo>
                  <a:pt x="372" y="1072"/>
                </a:lnTo>
                <a:lnTo>
                  <a:pt x="371" y="1072"/>
                </a:lnTo>
                <a:lnTo>
                  <a:pt x="371" y="1071"/>
                </a:lnTo>
                <a:lnTo>
                  <a:pt x="370" y="1071"/>
                </a:lnTo>
                <a:lnTo>
                  <a:pt x="371" y="1070"/>
                </a:lnTo>
                <a:lnTo>
                  <a:pt x="370" y="1070"/>
                </a:lnTo>
                <a:lnTo>
                  <a:pt x="370" y="1068"/>
                </a:lnTo>
                <a:lnTo>
                  <a:pt x="369" y="1068"/>
                </a:lnTo>
                <a:lnTo>
                  <a:pt x="369" y="1067"/>
                </a:lnTo>
                <a:lnTo>
                  <a:pt x="368" y="1067"/>
                </a:lnTo>
                <a:lnTo>
                  <a:pt x="367" y="1068"/>
                </a:lnTo>
                <a:lnTo>
                  <a:pt x="366" y="1068"/>
                </a:lnTo>
                <a:lnTo>
                  <a:pt x="365" y="1068"/>
                </a:lnTo>
                <a:lnTo>
                  <a:pt x="364" y="1067"/>
                </a:lnTo>
                <a:lnTo>
                  <a:pt x="363" y="1067"/>
                </a:lnTo>
                <a:lnTo>
                  <a:pt x="363" y="1066"/>
                </a:lnTo>
                <a:lnTo>
                  <a:pt x="363" y="1065"/>
                </a:lnTo>
                <a:lnTo>
                  <a:pt x="363" y="1063"/>
                </a:lnTo>
                <a:lnTo>
                  <a:pt x="362" y="1063"/>
                </a:lnTo>
                <a:lnTo>
                  <a:pt x="361" y="1063"/>
                </a:lnTo>
                <a:lnTo>
                  <a:pt x="360" y="1063"/>
                </a:lnTo>
                <a:lnTo>
                  <a:pt x="360" y="1062"/>
                </a:lnTo>
                <a:lnTo>
                  <a:pt x="360" y="1060"/>
                </a:lnTo>
                <a:lnTo>
                  <a:pt x="359" y="1060"/>
                </a:lnTo>
                <a:lnTo>
                  <a:pt x="358" y="1061"/>
                </a:lnTo>
                <a:lnTo>
                  <a:pt x="357" y="1061"/>
                </a:lnTo>
                <a:lnTo>
                  <a:pt x="356" y="1061"/>
                </a:lnTo>
                <a:lnTo>
                  <a:pt x="355" y="1060"/>
                </a:lnTo>
                <a:lnTo>
                  <a:pt x="355" y="1059"/>
                </a:lnTo>
                <a:lnTo>
                  <a:pt x="355" y="1058"/>
                </a:lnTo>
                <a:lnTo>
                  <a:pt x="355" y="1057"/>
                </a:lnTo>
                <a:lnTo>
                  <a:pt x="354" y="1057"/>
                </a:lnTo>
                <a:lnTo>
                  <a:pt x="353" y="1057"/>
                </a:lnTo>
                <a:lnTo>
                  <a:pt x="352" y="1057"/>
                </a:lnTo>
                <a:lnTo>
                  <a:pt x="352" y="1056"/>
                </a:lnTo>
                <a:lnTo>
                  <a:pt x="351" y="1056"/>
                </a:lnTo>
                <a:lnTo>
                  <a:pt x="350" y="1056"/>
                </a:lnTo>
                <a:lnTo>
                  <a:pt x="350" y="1057"/>
                </a:lnTo>
                <a:lnTo>
                  <a:pt x="349" y="1057"/>
                </a:lnTo>
                <a:lnTo>
                  <a:pt x="349" y="1056"/>
                </a:lnTo>
                <a:lnTo>
                  <a:pt x="348" y="1056"/>
                </a:lnTo>
                <a:lnTo>
                  <a:pt x="348" y="1055"/>
                </a:lnTo>
                <a:lnTo>
                  <a:pt x="349" y="1055"/>
                </a:lnTo>
                <a:lnTo>
                  <a:pt x="348" y="1054"/>
                </a:lnTo>
                <a:lnTo>
                  <a:pt x="347" y="1053"/>
                </a:lnTo>
                <a:lnTo>
                  <a:pt x="347" y="1052"/>
                </a:lnTo>
                <a:lnTo>
                  <a:pt x="347" y="1051"/>
                </a:lnTo>
                <a:lnTo>
                  <a:pt x="346" y="1051"/>
                </a:lnTo>
                <a:lnTo>
                  <a:pt x="345" y="1051"/>
                </a:lnTo>
                <a:lnTo>
                  <a:pt x="345" y="1050"/>
                </a:lnTo>
                <a:lnTo>
                  <a:pt x="346" y="1050"/>
                </a:lnTo>
                <a:lnTo>
                  <a:pt x="345" y="1049"/>
                </a:lnTo>
                <a:lnTo>
                  <a:pt x="345" y="1048"/>
                </a:lnTo>
                <a:lnTo>
                  <a:pt x="344" y="1047"/>
                </a:lnTo>
                <a:lnTo>
                  <a:pt x="343" y="1047"/>
                </a:lnTo>
                <a:lnTo>
                  <a:pt x="343" y="1046"/>
                </a:lnTo>
                <a:lnTo>
                  <a:pt x="342" y="1046"/>
                </a:lnTo>
                <a:lnTo>
                  <a:pt x="342" y="1045"/>
                </a:lnTo>
                <a:lnTo>
                  <a:pt x="341" y="1045"/>
                </a:lnTo>
                <a:lnTo>
                  <a:pt x="341" y="1044"/>
                </a:lnTo>
                <a:lnTo>
                  <a:pt x="340" y="1044"/>
                </a:lnTo>
                <a:lnTo>
                  <a:pt x="340" y="1043"/>
                </a:lnTo>
                <a:lnTo>
                  <a:pt x="340" y="1042"/>
                </a:lnTo>
                <a:lnTo>
                  <a:pt x="339" y="1042"/>
                </a:lnTo>
                <a:lnTo>
                  <a:pt x="339" y="1041"/>
                </a:lnTo>
                <a:lnTo>
                  <a:pt x="339" y="1042"/>
                </a:lnTo>
                <a:lnTo>
                  <a:pt x="338" y="1042"/>
                </a:lnTo>
                <a:lnTo>
                  <a:pt x="339" y="1041"/>
                </a:lnTo>
                <a:lnTo>
                  <a:pt x="338" y="1040"/>
                </a:lnTo>
                <a:lnTo>
                  <a:pt x="337" y="1040"/>
                </a:lnTo>
                <a:lnTo>
                  <a:pt x="336" y="1039"/>
                </a:lnTo>
                <a:lnTo>
                  <a:pt x="335" y="1039"/>
                </a:lnTo>
                <a:lnTo>
                  <a:pt x="335" y="1038"/>
                </a:lnTo>
                <a:lnTo>
                  <a:pt x="335" y="1035"/>
                </a:lnTo>
                <a:lnTo>
                  <a:pt x="335" y="1034"/>
                </a:lnTo>
                <a:lnTo>
                  <a:pt x="335" y="1033"/>
                </a:lnTo>
                <a:lnTo>
                  <a:pt x="336" y="1032"/>
                </a:lnTo>
                <a:lnTo>
                  <a:pt x="336" y="1031"/>
                </a:lnTo>
                <a:lnTo>
                  <a:pt x="336" y="1030"/>
                </a:lnTo>
                <a:lnTo>
                  <a:pt x="335" y="1030"/>
                </a:lnTo>
                <a:lnTo>
                  <a:pt x="334" y="1031"/>
                </a:lnTo>
                <a:lnTo>
                  <a:pt x="333" y="1031"/>
                </a:lnTo>
                <a:lnTo>
                  <a:pt x="332" y="1031"/>
                </a:lnTo>
                <a:lnTo>
                  <a:pt x="332" y="1030"/>
                </a:lnTo>
                <a:lnTo>
                  <a:pt x="332" y="1029"/>
                </a:lnTo>
                <a:lnTo>
                  <a:pt x="332" y="1028"/>
                </a:lnTo>
                <a:lnTo>
                  <a:pt x="331" y="1028"/>
                </a:lnTo>
                <a:lnTo>
                  <a:pt x="331" y="1027"/>
                </a:lnTo>
                <a:lnTo>
                  <a:pt x="332" y="1027"/>
                </a:lnTo>
                <a:lnTo>
                  <a:pt x="332" y="1026"/>
                </a:lnTo>
                <a:lnTo>
                  <a:pt x="332" y="1025"/>
                </a:lnTo>
                <a:lnTo>
                  <a:pt x="333" y="1025"/>
                </a:lnTo>
                <a:lnTo>
                  <a:pt x="333" y="1024"/>
                </a:lnTo>
                <a:lnTo>
                  <a:pt x="332" y="1024"/>
                </a:lnTo>
                <a:lnTo>
                  <a:pt x="331" y="1024"/>
                </a:lnTo>
                <a:lnTo>
                  <a:pt x="331" y="1023"/>
                </a:lnTo>
                <a:lnTo>
                  <a:pt x="332" y="1023"/>
                </a:lnTo>
                <a:lnTo>
                  <a:pt x="333" y="1023"/>
                </a:lnTo>
                <a:lnTo>
                  <a:pt x="333" y="1022"/>
                </a:lnTo>
                <a:lnTo>
                  <a:pt x="332" y="1022"/>
                </a:lnTo>
                <a:lnTo>
                  <a:pt x="331" y="1022"/>
                </a:lnTo>
                <a:lnTo>
                  <a:pt x="332" y="1021"/>
                </a:lnTo>
                <a:lnTo>
                  <a:pt x="331" y="1020"/>
                </a:lnTo>
                <a:lnTo>
                  <a:pt x="332" y="1019"/>
                </a:lnTo>
                <a:lnTo>
                  <a:pt x="333" y="1018"/>
                </a:lnTo>
                <a:lnTo>
                  <a:pt x="332" y="1018"/>
                </a:lnTo>
                <a:lnTo>
                  <a:pt x="331" y="1018"/>
                </a:lnTo>
                <a:lnTo>
                  <a:pt x="330" y="1017"/>
                </a:lnTo>
                <a:lnTo>
                  <a:pt x="330" y="1016"/>
                </a:lnTo>
                <a:lnTo>
                  <a:pt x="329" y="1016"/>
                </a:lnTo>
                <a:lnTo>
                  <a:pt x="329" y="1015"/>
                </a:lnTo>
                <a:lnTo>
                  <a:pt x="329" y="1014"/>
                </a:lnTo>
                <a:lnTo>
                  <a:pt x="329" y="1013"/>
                </a:lnTo>
                <a:lnTo>
                  <a:pt x="329" y="1012"/>
                </a:lnTo>
                <a:lnTo>
                  <a:pt x="328" y="1013"/>
                </a:lnTo>
                <a:lnTo>
                  <a:pt x="328" y="1012"/>
                </a:lnTo>
                <a:lnTo>
                  <a:pt x="327" y="1012"/>
                </a:lnTo>
                <a:lnTo>
                  <a:pt x="328" y="1011"/>
                </a:lnTo>
                <a:lnTo>
                  <a:pt x="327" y="1010"/>
                </a:lnTo>
                <a:lnTo>
                  <a:pt x="328" y="1010"/>
                </a:lnTo>
                <a:lnTo>
                  <a:pt x="329" y="1009"/>
                </a:lnTo>
                <a:lnTo>
                  <a:pt x="329" y="1008"/>
                </a:lnTo>
                <a:lnTo>
                  <a:pt x="328" y="1008"/>
                </a:lnTo>
                <a:lnTo>
                  <a:pt x="328" y="1007"/>
                </a:lnTo>
                <a:lnTo>
                  <a:pt x="328" y="1006"/>
                </a:lnTo>
                <a:lnTo>
                  <a:pt x="329" y="1006"/>
                </a:lnTo>
                <a:lnTo>
                  <a:pt x="328" y="1005"/>
                </a:lnTo>
                <a:lnTo>
                  <a:pt x="329" y="1005"/>
                </a:lnTo>
                <a:lnTo>
                  <a:pt x="329" y="1004"/>
                </a:lnTo>
                <a:lnTo>
                  <a:pt x="328" y="1004"/>
                </a:lnTo>
                <a:lnTo>
                  <a:pt x="329" y="1004"/>
                </a:lnTo>
                <a:lnTo>
                  <a:pt x="329" y="1003"/>
                </a:lnTo>
                <a:lnTo>
                  <a:pt x="328" y="1003"/>
                </a:lnTo>
                <a:lnTo>
                  <a:pt x="329" y="1003"/>
                </a:lnTo>
                <a:lnTo>
                  <a:pt x="329" y="1002"/>
                </a:lnTo>
                <a:lnTo>
                  <a:pt x="328" y="1001"/>
                </a:lnTo>
                <a:lnTo>
                  <a:pt x="327" y="1001"/>
                </a:lnTo>
                <a:lnTo>
                  <a:pt x="327" y="999"/>
                </a:lnTo>
                <a:lnTo>
                  <a:pt x="327" y="998"/>
                </a:lnTo>
                <a:lnTo>
                  <a:pt x="328" y="998"/>
                </a:lnTo>
                <a:lnTo>
                  <a:pt x="328" y="997"/>
                </a:lnTo>
                <a:lnTo>
                  <a:pt x="329" y="997"/>
                </a:lnTo>
                <a:lnTo>
                  <a:pt x="329" y="996"/>
                </a:lnTo>
                <a:lnTo>
                  <a:pt x="329" y="995"/>
                </a:lnTo>
                <a:lnTo>
                  <a:pt x="328" y="993"/>
                </a:lnTo>
                <a:lnTo>
                  <a:pt x="328" y="992"/>
                </a:lnTo>
                <a:lnTo>
                  <a:pt x="328" y="991"/>
                </a:lnTo>
                <a:lnTo>
                  <a:pt x="328" y="989"/>
                </a:lnTo>
                <a:lnTo>
                  <a:pt x="328" y="988"/>
                </a:lnTo>
                <a:lnTo>
                  <a:pt x="328" y="987"/>
                </a:lnTo>
                <a:lnTo>
                  <a:pt x="329" y="984"/>
                </a:lnTo>
                <a:lnTo>
                  <a:pt x="329" y="982"/>
                </a:lnTo>
                <a:lnTo>
                  <a:pt x="330" y="979"/>
                </a:lnTo>
                <a:lnTo>
                  <a:pt x="332" y="976"/>
                </a:lnTo>
                <a:lnTo>
                  <a:pt x="332" y="975"/>
                </a:lnTo>
                <a:lnTo>
                  <a:pt x="333" y="974"/>
                </a:lnTo>
                <a:lnTo>
                  <a:pt x="336" y="973"/>
                </a:lnTo>
                <a:lnTo>
                  <a:pt x="336" y="972"/>
                </a:lnTo>
                <a:lnTo>
                  <a:pt x="337" y="971"/>
                </a:lnTo>
                <a:lnTo>
                  <a:pt x="340" y="969"/>
                </a:lnTo>
                <a:lnTo>
                  <a:pt x="341" y="968"/>
                </a:lnTo>
                <a:lnTo>
                  <a:pt x="342" y="965"/>
                </a:lnTo>
                <a:lnTo>
                  <a:pt x="342" y="964"/>
                </a:lnTo>
                <a:lnTo>
                  <a:pt x="341" y="961"/>
                </a:lnTo>
                <a:lnTo>
                  <a:pt x="340" y="960"/>
                </a:lnTo>
                <a:lnTo>
                  <a:pt x="340" y="959"/>
                </a:lnTo>
                <a:lnTo>
                  <a:pt x="340" y="958"/>
                </a:lnTo>
                <a:lnTo>
                  <a:pt x="340" y="957"/>
                </a:lnTo>
                <a:lnTo>
                  <a:pt x="341" y="956"/>
                </a:lnTo>
                <a:lnTo>
                  <a:pt x="341" y="955"/>
                </a:lnTo>
                <a:lnTo>
                  <a:pt x="341" y="954"/>
                </a:lnTo>
                <a:lnTo>
                  <a:pt x="342" y="954"/>
                </a:lnTo>
                <a:lnTo>
                  <a:pt x="343" y="953"/>
                </a:lnTo>
                <a:lnTo>
                  <a:pt x="344" y="953"/>
                </a:lnTo>
                <a:lnTo>
                  <a:pt x="345" y="953"/>
                </a:lnTo>
                <a:lnTo>
                  <a:pt x="345" y="952"/>
                </a:lnTo>
                <a:lnTo>
                  <a:pt x="345" y="949"/>
                </a:lnTo>
                <a:lnTo>
                  <a:pt x="345" y="948"/>
                </a:lnTo>
                <a:lnTo>
                  <a:pt x="346" y="946"/>
                </a:lnTo>
                <a:lnTo>
                  <a:pt x="344" y="944"/>
                </a:lnTo>
                <a:lnTo>
                  <a:pt x="344" y="941"/>
                </a:lnTo>
                <a:lnTo>
                  <a:pt x="343" y="941"/>
                </a:lnTo>
                <a:lnTo>
                  <a:pt x="343" y="942"/>
                </a:lnTo>
                <a:lnTo>
                  <a:pt x="342" y="942"/>
                </a:lnTo>
                <a:lnTo>
                  <a:pt x="341" y="942"/>
                </a:lnTo>
                <a:lnTo>
                  <a:pt x="340" y="942"/>
                </a:lnTo>
                <a:lnTo>
                  <a:pt x="339" y="942"/>
                </a:lnTo>
                <a:lnTo>
                  <a:pt x="337" y="941"/>
                </a:lnTo>
                <a:lnTo>
                  <a:pt x="336" y="942"/>
                </a:lnTo>
                <a:lnTo>
                  <a:pt x="336" y="943"/>
                </a:lnTo>
                <a:lnTo>
                  <a:pt x="336" y="945"/>
                </a:lnTo>
                <a:lnTo>
                  <a:pt x="335" y="946"/>
                </a:lnTo>
                <a:lnTo>
                  <a:pt x="333" y="947"/>
                </a:lnTo>
                <a:lnTo>
                  <a:pt x="332" y="947"/>
                </a:lnTo>
                <a:lnTo>
                  <a:pt x="296" y="945"/>
                </a:lnTo>
                <a:lnTo>
                  <a:pt x="226" y="942"/>
                </a:lnTo>
                <a:lnTo>
                  <a:pt x="219" y="942"/>
                </a:lnTo>
                <a:lnTo>
                  <a:pt x="190" y="941"/>
                </a:lnTo>
                <a:lnTo>
                  <a:pt x="168" y="941"/>
                </a:lnTo>
                <a:lnTo>
                  <a:pt x="154" y="941"/>
                </a:lnTo>
                <a:lnTo>
                  <a:pt x="148" y="869"/>
                </a:lnTo>
                <a:lnTo>
                  <a:pt x="147" y="857"/>
                </a:lnTo>
                <a:lnTo>
                  <a:pt x="121" y="826"/>
                </a:lnTo>
                <a:lnTo>
                  <a:pt x="117" y="822"/>
                </a:lnTo>
                <a:lnTo>
                  <a:pt x="114" y="818"/>
                </a:lnTo>
                <a:lnTo>
                  <a:pt x="121" y="817"/>
                </a:lnTo>
                <a:lnTo>
                  <a:pt x="147" y="817"/>
                </a:lnTo>
                <a:lnTo>
                  <a:pt x="144" y="767"/>
                </a:lnTo>
                <a:lnTo>
                  <a:pt x="143" y="767"/>
                </a:lnTo>
                <a:lnTo>
                  <a:pt x="142" y="767"/>
                </a:lnTo>
                <a:lnTo>
                  <a:pt x="140" y="766"/>
                </a:lnTo>
                <a:lnTo>
                  <a:pt x="139" y="766"/>
                </a:lnTo>
                <a:lnTo>
                  <a:pt x="139" y="765"/>
                </a:lnTo>
                <a:lnTo>
                  <a:pt x="138" y="764"/>
                </a:lnTo>
                <a:lnTo>
                  <a:pt x="138" y="762"/>
                </a:lnTo>
                <a:lnTo>
                  <a:pt x="138" y="761"/>
                </a:lnTo>
                <a:lnTo>
                  <a:pt x="138" y="760"/>
                </a:lnTo>
                <a:lnTo>
                  <a:pt x="138" y="759"/>
                </a:lnTo>
                <a:lnTo>
                  <a:pt x="137" y="759"/>
                </a:lnTo>
                <a:lnTo>
                  <a:pt x="137" y="758"/>
                </a:lnTo>
                <a:lnTo>
                  <a:pt x="137" y="757"/>
                </a:lnTo>
                <a:lnTo>
                  <a:pt x="137" y="758"/>
                </a:lnTo>
                <a:lnTo>
                  <a:pt x="137" y="757"/>
                </a:lnTo>
                <a:lnTo>
                  <a:pt x="137" y="756"/>
                </a:lnTo>
                <a:lnTo>
                  <a:pt x="137" y="755"/>
                </a:lnTo>
                <a:lnTo>
                  <a:pt x="136" y="755"/>
                </a:lnTo>
                <a:lnTo>
                  <a:pt x="136" y="754"/>
                </a:lnTo>
                <a:lnTo>
                  <a:pt x="134" y="753"/>
                </a:lnTo>
                <a:lnTo>
                  <a:pt x="134" y="752"/>
                </a:lnTo>
                <a:lnTo>
                  <a:pt x="134" y="753"/>
                </a:lnTo>
                <a:lnTo>
                  <a:pt x="135" y="752"/>
                </a:lnTo>
                <a:lnTo>
                  <a:pt x="134" y="751"/>
                </a:lnTo>
                <a:lnTo>
                  <a:pt x="135" y="751"/>
                </a:lnTo>
                <a:lnTo>
                  <a:pt x="134" y="751"/>
                </a:lnTo>
                <a:lnTo>
                  <a:pt x="134" y="750"/>
                </a:lnTo>
                <a:lnTo>
                  <a:pt x="133" y="750"/>
                </a:lnTo>
                <a:lnTo>
                  <a:pt x="133" y="749"/>
                </a:lnTo>
                <a:lnTo>
                  <a:pt x="132" y="748"/>
                </a:lnTo>
                <a:lnTo>
                  <a:pt x="132" y="747"/>
                </a:lnTo>
                <a:lnTo>
                  <a:pt x="131" y="747"/>
                </a:lnTo>
                <a:lnTo>
                  <a:pt x="131" y="746"/>
                </a:lnTo>
                <a:lnTo>
                  <a:pt x="131" y="745"/>
                </a:lnTo>
                <a:lnTo>
                  <a:pt x="131" y="746"/>
                </a:lnTo>
                <a:lnTo>
                  <a:pt x="131" y="745"/>
                </a:lnTo>
                <a:lnTo>
                  <a:pt x="130" y="745"/>
                </a:lnTo>
                <a:lnTo>
                  <a:pt x="131" y="745"/>
                </a:lnTo>
                <a:lnTo>
                  <a:pt x="130" y="745"/>
                </a:lnTo>
                <a:lnTo>
                  <a:pt x="131" y="744"/>
                </a:lnTo>
                <a:lnTo>
                  <a:pt x="130" y="744"/>
                </a:lnTo>
                <a:lnTo>
                  <a:pt x="130" y="743"/>
                </a:lnTo>
                <a:lnTo>
                  <a:pt x="131" y="742"/>
                </a:lnTo>
                <a:lnTo>
                  <a:pt x="130" y="742"/>
                </a:lnTo>
                <a:lnTo>
                  <a:pt x="131" y="741"/>
                </a:lnTo>
                <a:lnTo>
                  <a:pt x="131" y="742"/>
                </a:lnTo>
                <a:lnTo>
                  <a:pt x="131" y="741"/>
                </a:lnTo>
                <a:lnTo>
                  <a:pt x="131" y="740"/>
                </a:lnTo>
                <a:lnTo>
                  <a:pt x="130" y="740"/>
                </a:lnTo>
                <a:lnTo>
                  <a:pt x="130" y="739"/>
                </a:lnTo>
                <a:lnTo>
                  <a:pt x="129" y="739"/>
                </a:lnTo>
                <a:lnTo>
                  <a:pt x="129" y="738"/>
                </a:lnTo>
                <a:lnTo>
                  <a:pt x="129" y="739"/>
                </a:lnTo>
                <a:lnTo>
                  <a:pt x="128" y="738"/>
                </a:lnTo>
                <a:lnTo>
                  <a:pt x="128" y="737"/>
                </a:lnTo>
                <a:lnTo>
                  <a:pt x="127" y="736"/>
                </a:lnTo>
                <a:lnTo>
                  <a:pt x="126" y="735"/>
                </a:lnTo>
                <a:lnTo>
                  <a:pt x="127" y="735"/>
                </a:lnTo>
                <a:lnTo>
                  <a:pt x="126" y="735"/>
                </a:lnTo>
                <a:lnTo>
                  <a:pt x="126" y="734"/>
                </a:lnTo>
                <a:lnTo>
                  <a:pt x="125" y="734"/>
                </a:lnTo>
                <a:lnTo>
                  <a:pt x="125" y="733"/>
                </a:lnTo>
                <a:lnTo>
                  <a:pt x="125" y="732"/>
                </a:lnTo>
                <a:lnTo>
                  <a:pt x="124" y="732"/>
                </a:lnTo>
                <a:lnTo>
                  <a:pt x="124" y="731"/>
                </a:lnTo>
                <a:lnTo>
                  <a:pt x="124" y="730"/>
                </a:lnTo>
                <a:lnTo>
                  <a:pt x="124" y="729"/>
                </a:lnTo>
                <a:lnTo>
                  <a:pt x="124" y="728"/>
                </a:lnTo>
                <a:lnTo>
                  <a:pt x="125" y="728"/>
                </a:lnTo>
                <a:lnTo>
                  <a:pt x="125" y="727"/>
                </a:lnTo>
                <a:lnTo>
                  <a:pt x="125" y="726"/>
                </a:lnTo>
                <a:lnTo>
                  <a:pt x="124" y="726"/>
                </a:lnTo>
                <a:lnTo>
                  <a:pt x="124" y="725"/>
                </a:lnTo>
                <a:lnTo>
                  <a:pt x="123" y="724"/>
                </a:lnTo>
                <a:lnTo>
                  <a:pt x="124" y="723"/>
                </a:lnTo>
                <a:lnTo>
                  <a:pt x="123" y="722"/>
                </a:lnTo>
                <a:lnTo>
                  <a:pt x="123" y="721"/>
                </a:lnTo>
                <a:lnTo>
                  <a:pt x="122" y="721"/>
                </a:lnTo>
                <a:lnTo>
                  <a:pt x="121" y="721"/>
                </a:lnTo>
                <a:lnTo>
                  <a:pt x="122" y="720"/>
                </a:lnTo>
                <a:lnTo>
                  <a:pt x="122" y="719"/>
                </a:lnTo>
                <a:lnTo>
                  <a:pt x="122" y="718"/>
                </a:lnTo>
                <a:lnTo>
                  <a:pt x="123" y="718"/>
                </a:lnTo>
                <a:lnTo>
                  <a:pt x="123" y="717"/>
                </a:lnTo>
                <a:lnTo>
                  <a:pt x="122" y="715"/>
                </a:lnTo>
                <a:lnTo>
                  <a:pt x="123" y="715"/>
                </a:lnTo>
                <a:lnTo>
                  <a:pt x="123" y="714"/>
                </a:lnTo>
                <a:lnTo>
                  <a:pt x="122" y="714"/>
                </a:lnTo>
                <a:lnTo>
                  <a:pt x="122" y="713"/>
                </a:lnTo>
                <a:lnTo>
                  <a:pt x="123" y="713"/>
                </a:lnTo>
                <a:lnTo>
                  <a:pt x="123" y="712"/>
                </a:lnTo>
                <a:lnTo>
                  <a:pt x="122" y="712"/>
                </a:lnTo>
                <a:lnTo>
                  <a:pt x="122" y="711"/>
                </a:lnTo>
                <a:lnTo>
                  <a:pt x="123" y="711"/>
                </a:lnTo>
                <a:lnTo>
                  <a:pt x="124" y="711"/>
                </a:lnTo>
                <a:lnTo>
                  <a:pt x="125" y="711"/>
                </a:lnTo>
                <a:lnTo>
                  <a:pt x="125" y="710"/>
                </a:lnTo>
                <a:lnTo>
                  <a:pt x="126" y="710"/>
                </a:lnTo>
                <a:lnTo>
                  <a:pt x="126" y="709"/>
                </a:lnTo>
                <a:lnTo>
                  <a:pt x="127" y="709"/>
                </a:lnTo>
                <a:lnTo>
                  <a:pt x="127" y="708"/>
                </a:lnTo>
                <a:lnTo>
                  <a:pt x="128" y="708"/>
                </a:lnTo>
                <a:lnTo>
                  <a:pt x="128" y="707"/>
                </a:lnTo>
                <a:lnTo>
                  <a:pt x="128" y="706"/>
                </a:lnTo>
                <a:lnTo>
                  <a:pt x="129" y="706"/>
                </a:lnTo>
                <a:lnTo>
                  <a:pt x="129" y="705"/>
                </a:lnTo>
                <a:lnTo>
                  <a:pt x="130" y="704"/>
                </a:lnTo>
                <a:lnTo>
                  <a:pt x="130" y="703"/>
                </a:lnTo>
                <a:lnTo>
                  <a:pt x="131" y="702"/>
                </a:lnTo>
                <a:lnTo>
                  <a:pt x="130" y="702"/>
                </a:lnTo>
                <a:lnTo>
                  <a:pt x="130" y="701"/>
                </a:lnTo>
                <a:lnTo>
                  <a:pt x="131" y="701"/>
                </a:lnTo>
                <a:lnTo>
                  <a:pt x="131" y="700"/>
                </a:lnTo>
                <a:lnTo>
                  <a:pt x="131" y="701"/>
                </a:lnTo>
                <a:lnTo>
                  <a:pt x="131" y="700"/>
                </a:lnTo>
                <a:lnTo>
                  <a:pt x="132" y="700"/>
                </a:lnTo>
                <a:lnTo>
                  <a:pt x="132" y="699"/>
                </a:lnTo>
                <a:lnTo>
                  <a:pt x="131" y="699"/>
                </a:lnTo>
                <a:lnTo>
                  <a:pt x="129" y="699"/>
                </a:lnTo>
                <a:lnTo>
                  <a:pt x="129" y="698"/>
                </a:lnTo>
                <a:lnTo>
                  <a:pt x="128" y="697"/>
                </a:lnTo>
                <a:lnTo>
                  <a:pt x="129" y="697"/>
                </a:lnTo>
                <a:lnTo>
                  <a:pt x="129" y="696"/>
                </a:lnTo>
                <a:lnTo>
                  <a:pt x="130" y="696"/>
                </a:lnTo>
                <a:lnTo>
                  <a:pt x="129" y="696"/>
                </a:lnTo>
                <a:lnTo>
                  <a:pt x="129" y="695"/>
                </a:lnTo>
                <a:lnTo>
                  <a:pt x="128" y="694"/>
                </a:lnTo>
                <a:lnTo>
                  <a:pt x="128" y="695"/>
                </a:lnTo>
                <a:lnTo>
                  <a:pt x="127" y="695"/>
                </a:lnTo>
                <a:lnTo>
                  <a:pt x="126" y="694"/>
                </a:lnTo>
                <a:lnTo>
                  <a:pt x="126" y="695"/>
                </a:lnTo>
                <a:lnTo>
                  <a:pt x="125" y="695"/>
                </a:lnTo>
                <a:lnTo>
                  <a:pt x="125" y="693"/>
                </a:lnTo>
                <a:lnTo>
                  <a:pt x="125" y="692"/>
                </a:lnTo>
                <a:lnTo>
                  <a:pt x="125" y="691"/>
                </a:lnTo>
                <a:lnTo>
                  <a:pt x="125" y="690"/>
                </a:lnTo>
                <a:lnTo>
                  <a:pt x="125" y="689"/>
                </a:lnTo>
                <a:lnTo>
                  <a:pt x="124" y="689"/>
                </a:lnTo>
                <a:lnTo>
                  <a:pt x="124" y="690"/>
                </a:lnTo>
                <a:lnTo>
                  <a:pt x="123" y="690"/>
                </a:lnTo>
                <a:lnTo>
                  <a:pt x="123" y="689"/>
                </a:lnTo>
                <a:lnTo>
                  <a:pt x="123" y="688"/>
                </a:lnTo>
                <a:lnTo>
                  <a:pt x="124" y="688"/>
                </a:lnTo>
                <a:lnTo>
                  <a:pt x="124" y="687"/>
                </a:lnTo>
                <a:lnTo>
                  <a:pt x="125" y="686"/>
                </a:lnTo>
                <a:lnTo>
                  <a:pt x="124" y="685"/>
                </a:lnTo>
                <a:lnTo>
                  <a:pt x="124" y="686"/>
                </a:lnTo>
                <a:lnTo>
                  <a:pt x="123" y="685"/>
                </a:lnTo>
                <a:lnTo>
                  <a:pt x="122" y="685"/>
                </a:lnTo>
                <a:lnTo>
                  <a:pt x="122" y="686"/>
                </a:lnTo>
                <a:lnTo>
                  <a:pt x="121" y="686"/>
                </a:lnTo>
                <a:lnTo>
                  <a:pt x="121" y="685"/>
                </a:lnTo>
                <a:lnTo>
                  <a:pt x="122" y="685"/>
                </a:lnTo>
                <a:lnTo>
                  <a:pt x="122" y="684"/>
                </a:lnTo>
                <a:lnTo>
                  <a:pt x="123" y="683"/>
                </a:lnTo>
                <a:lnTo>
                  <a:pt x="122" y="683"/>
                </a:lnTo>
                <a:lnTo>
                  <a:pt x="121" y="683"/>
                </a:lnTo>
                <a:lnTo>
                  <a:pt x="121" y="682"/>
                </a:lnTo>
                <a:lnTo>
                  <a:pt x="122" y="682"/>
                </a:lnTo>
                <a:lnTo>
                  <a:pt x="123" y="682"/>
                </a:lnTo>
                <a:lnTo>
                  <a:pt x="123" y="683"/>
                </a:lnTo>
                <a:lnTo>
                  <a:pt x="123" y="682"/>
                </a:lnTo>
                <a:lnTo>
                  <a:pt x="124" y="682"/>
                </a:lnTo>
                <a:lnTo>
                  <a:pt x="124" y="681"/>
                </a:lnTo>
                <a:lnTo>
                  <a:pt x="123" y="681"/>
                </a:lnTo>
                <a:lnTo>
                  <a:pt x="122" y="680"/>
                </a:lnTo>
                <a:lnTo>
                  <a:pt x="123" y="680"/>
                </a:lnTo>
                <a:lnTo>
                  <a:pt x="124" y="680"/>
                </a:lnTo>
                <a:lnTo>
                  <a:pt x="124" y="679"/>
                </a:lnTo>
                <a:lnTo>
                  <a:pt x="123" y="679"/>
                </a:lnTo>
                <a:lnTo>
                  <a:pt x="122" y="679"/>
                </a:lnTo>
                <a:lnTo>
                  <a:pt x="121" y="679"/>
                </a:lnTo>
                <a:lnTo>
                  <a:pt x="120" y="679"/>
                </a:lnTo>
                <a:lnTo>
                  <a:pt x="119" y="679"/>
                </a:lnTo>
                <a:lnTo>
                  <a:pt x="118" y="679"/>
                </a:lnTo>
                <a:lnTo>
                  <a:pt x="117" y="679"/>
                </a:lnTo>
                <a:lnTo>
                  <a:pt x="118" y="678"/>
                </a:lnTo>
                <a:lnTo>
                  <a:pt x="118" y="677"/>
                </a:lnTo>
                <a:lnTo>
                  <a:pt x="117" y="677"/>
                </a:lnTo>
                <a:lnTo>
                  <a:pt x="116" y="677"/>
                </a:lnTo>
                <a:lnTo>
                  <a:pt x="115" y="677"/>
                </a:lnTo>
                <a:lnTo>
                  <a:pt x="115" y="678"/>
                </a:lnTo>
                <a:lnTo>
                  <a:pt x="114" y="677"/>
                </a:lnTo>
                <a:lnTo>
                  <a:pt x="113" y="677"/>
                </a:lnTo>
                <a:lnTo>
                  <a:pt x="113" y="676"/>
                </a:lnTo>
                <a:lnTo>
                  <a:pt x="112" y="675"/>
                </a:lnTo>
                <a:lnTo>
                  <a:pt x="112" y="674"/>
                </a:lnTo>
                <a:lnTo>
                  <a:pt x="111" y="674"/>
                </a:lnTo>
                <a:lnTo>
                  <a:pt x="110" y="674"/>
                </a:lnTo>
                <a:lnTo>
                  <a:pt x="110" y="675"/>
                </a:lnTo>
                <a:lnTo>
                  <a:pt x="109" y="675"/>
                </a:lnTo>
                <a:lnTo>
                  <a:pt x="109" y="674"/>
                </a:lnTo>
                <a:lnTo>
                  <a:pt x="109" y="673"/>
                </a:lnTo>
                <a:lnTo>
                  <a:pt x="109" y="674"/>
                </a:lnTo>
                <a:lnTo>
                  <a:pt x="109" y="673"/>
                </a:lnTo>
                <a:lnTo>
                  <a:pt x="109" y="672"/>
                </a:lnTo>
                <a:lnTo>
                  <a:pt x="108" y="672"/>
                </a:lnTo>
                <a:lnTo>
                  <a:pt x="107" y="671"/>
                </a:lnTo>
                <a:lnTo>
                  <a:pt x="107" y="672"/>
                </a:lnTo>
                <a:lnTo>
                  <a:pt x="106" y="672"/>
                </a:lnTo>
                <a:lnTo>
                  <a:pt x="105" y="673"/>
                </a:lnTo>
                <a:lnTo>
                  <a:pt x="105" y="674"/>
                </a:lnTo>
                <a:lnTo>
                  <a:pt x="104" y="673"/>
                </a:lnTo>
                <a:lnTo>
                  <a:pt x="104" y="674"/>
                </a:lnTo>
                <a:lnTo>
                  <a:pt x="104" y="673"/>
                </a:lnTo>
                <a:lnTo>
                  <a:pt x="103" y="672"/>
                </a:lnTo>
                <a:lnTo>
                  <a:pt x="102" y="672"/>
                </a:lnTo>
                <a:lnTo>
                  <a:pt x="101" y="671"/>
                </a:lnTo>
                <a:lnTo>
                  <a:pt x="101" y="670"/>
                </a:lnTo>
                <a:lnTo>
                  <a:pt x="101" y="669"/>
                </a:lnTo>
                <a:lnTo>
                  <a:pt x="100" y="670"/>
                </a:lnTo>
                <a:lnTo>
                  <a:pt x="100" y="671"/>
                </a:lnTo>
                <a:lnTo>
                  <a:pt x="99" y="670"/>
                </a:lnTo>
                <a:lnTo>
                  <a:pt x="99" y="669"/>
                </a:lnTo>
                <a:lnTo>
                  <a:pt x="98" y="669"/>
                </a:lnTo>
                <a:lnTo>
                  <a:pt x="98" y="668"/>
                </a:lnTo>
                <a:lnTo>
                  <a:pt x="98" y="667"/>
                </a:lnTo>
                <a:lnTo>
                  <a:pt x="99" y="667"/>
                </a:lnTo>
                <a:lnTo>
                  <a:pt x="99" y="666"/>
                </a:lnTo>
                <a:lnTo>
                  <a:pt x="100" y="666"/>
                </a:lnTo>
                <a:lnTo>
                  <a:pt x="100" y="665"/>
                </a:lnTo>
                <a:lnTo>
                  <a:pt x="99" y="665"/>
                </a:lnTo>
                <a:lnTo>
                  <a:pt x="100" y="665"/>
                </a:lnTo>
                <a:lnTo>
                  <a:pt x="100" y="664"/>
                </a:lnTo>
                <a:lnTo>
                  <a:pt x="101" y="663"/>
                </a:lnTo>
                <a:lnTo>
                  <a:pt x="101" y="662"/>
                </a:lnTo>
                <a:lnTo>
                  <a:pt x="101" y="661"/>
                </a:lnTo>
                <a:lnTo>
                  <a:pt x="102" y="661"/>
                </a:lnTo>
                <a:lnTo>
                  <a:pt x="102" y="660"/>
                </a:lnTo>
                <a:lnTo>
                  <a:pt x="103" y="660"/>
                </a:lnTo>
                <a:lnTo>
                  <a:pt x="102" y="660"/>
                </a:lnTo>
                <a:lnTo>
                  <a:pt x="103" y="660"/>
                </a:lnTo>
                <a:lnTo>
                  <a:pt x="103" y="659"/>
                </a:lnTo>
                <a:lnTo>
                  <a:pt x="104" y="659"/>
                </a:lnTo>
                <a:lnTo>
                  <a:pt x="105" y="658"/>
                </a:lnTo>
                <a:lnTo>
                  <a:pt x="106" y="658"/>
                </a:lnTo>
                <a:lnTo>
                  <a:pt x="105" y="658"/>
                </a:lnTo>
                <a:lnTo>
                  <a:pt x="106" y="658"/>
                </a:lnTo>
                <a:lnTo>
                  <a:pt x="105" y="657"/>
                </a:lnTo>
                <a:lnTo>
                  <a:pt x="106" y="657"/>
                </a:lnTo>
                <a:lnTo>
                  <a:pt x="106" y="656"/>
                </a:lnTo>
                <a:lnTo>
                  <a:pt x="107" y="656"/>
                </a:lnTo>
                <a:lnTo>
                  <a:pt x="108" y="656"/>
                </a:lnTo>
                <a:lnTo>
                  <a:pt x="109" y="655"/>
                </a:lnTo>
                <a:lnTo>
                  <a:pt x="109" y="656"/>
                </a:lnTo>
                <a:lnTo>
                  <a:pt x="110" y="656"/>
                </a:lnTo>
                <a:lnTo>
                  <a:pt x="111" y="656"/>
                </a:lnTo>
                <a:lnTo>
                  <a:pt x="111" y="655"/>
                </a:lnTo>
                <a:lnTo>
                  <a:pt x="112" y="655"/>
                </a:lnTo>
                <a:lnTo>
                  <a:pt x="113" y="655"/>
                </a:lnTo>
                <a:lnTo>
                  <a:pt x="113" y="654"/>
                </a:lnTo>
                <a:lnTo>
                  <a:pt x="114" y="654"/>
                </a:lnTo>
                <a:lnTo>
                  <a:pt x="115" y="654"/>
                </a:lnTo>
                <a:lnTo>
                  <a:pt x="114" y="654"/>
                </a:lnTo>
                <a:lnTo>
                  <a:pt x="115" y="653"/>
                </a:lnTo>
                <a:lnTo>
                  <a:pt x="115" y="652"/>
                </a:lnTo>
                <a:lnTo>
                  <a:pt x="116" y="652"/>
                </a:lnTo>
                <a:lnTo>
                  <a:pt x="117" y="652"/>
                </a:lnTo>
                <a:lnTo>
                  <a:pt x="117" y="651"/>
                </a:lnTo>
                <a:lnTo>
                  <a:pt x="117" y="650"/>
                </a:lnTo>
                <a:lnTo>
                  <a:pt x="118" y="650"/>
                </a:lnTo>
                <a:lnTo>
                  <a:pt x="119" y="649"/>
                </a:lnTo>
                <a:lnTo>
                  <a:pt x="120" y="648"/>
                </a:lnTo>
                <a:lnTo>
                  <a:pt x="121" y="648"/>
                </a:lnTo>
                <a:lnTo>
                  <a:pt x="122" y="648"/>
                </a:lnTo>
                <a:lnTo>
                  <a:pt x="122" y="647"/>
                </a:lnTo>
                <a:lnTo>
                  <a:pt x="123" y="647"/>
                </a:lnTo>
                <a:lnTo>
                  <a:pt x="124" y="647"/>
                </a:lnTo>
                <a:lnTo>
                  <a:pt x="125" y="648"/>
                </a:lnTo>
                <a:lnTo>
                  <a:pt x="126" y="647"/>
                </a:lnTo>
                <a:lnTo>
                  <a:pt x="127" y="647"/>
                </a:lnTo>
                <a:lnTo>
                  <a:pt x="127" y="646"/>
                </a:lnTo>
                <a:lnTo>
                  <a:pt x="128" y="646"/>
                </a:lnTo>
                <a:lnTo>
                  <a:pt x="129" y="645"/>
                </a:lnTo>
                <a:lnTo>
                  <a:pt x="129" y="644"/>
                </a:lnTo>
                <a:lnTo>
                  <a:pt x="130" y="644"/>
                </a:lnTo>
                <a:lnTo>
                  <a:pt x="131" y="643"/>
                </a:lnTo>
                <a:lnTo>
                  <a:pt x="132" y="643"/>
                </a:lnTo>
                <a:lnTo>
                  <a:pt x="132" y="642"/>
                </a:lnTo>
                <a:lnTo>
                  <a:pt x="132" y="641"/>
                </a:lnTo>
                <a:lnTo>
                  <a:pt x="133" y="641"/>
                </a:lnTo>
                <a:lnTo>
                  <a:pt x="132" y="641"/>
                </a:lnTo>
                <a:lnTo>
                  <a:pt x="133" y="640"/>
                </a:lnTo>
                <a:lnTo>
                  <a:pt x="132" y="640"/>
                </a:lnTo>
                <a:lnTo>
                  <a:pt x="133" y="639"/>
                </a:lnTo>
                <a:lnTo>
                  <a:pt x="133" y="638"/>
                </a:lnTo>
                <a:lnTo>
                  <a:pt x="133" y="637"/>
                </a:lnTo>
                <a:lnTo>
                  <a:pt x="133" y="636"/>
                </a:lnTo>
                <a:lnTo>
                  <a:pt x="133" y="635"/>
                </a:lnTo>
                <a:lnTo>
                  <a:pt x="133" y="634"/>
                </a:lnTo>
                <a:lnTo>
                  <a:pt x="134" y="633"/>
                </a:lnTo>
                <a:lnTo>
                  <a:pt x="133" y="633"/>
                </a:lnTo>
                <a:lnTo>
                  <a:pt x="133" y="632"/>
                </a:lnTo>
                <a:lnTo>
                  <a:pt x="134" y="632"/>
                </a:lnTo>
                <a:lnTo>
                  <a:pt x="134" y="631"/>
                </a:lnTo>
                <a:lnTo>
                  <a:pt x="133" y="630"/>
                </a:lnTo>
                <a:lnTo>
                  <a:pt x="133" y="629"/>
                </a:lnTo>
                <a:lnTo>
                  <a:pt x="134" y="629"/>
                </a:lnTo>
                <a:lnTo>
                  <a:pt x="134" y="628"/>
                </a:lnTo>
                <a:lnTo>
                  <a:pt x="134" y="627"/>
                </a:lnTo>
                <a:lnTo>
                  <a:pt x="135" y="626"/>
                </a:lnTo>
                <a:lnTo>
                  <a:pt x="136" y="626"/>
                </a:lnTo>
                <a:lnTo>
                  <a:pt x="135" y="625"/>
                </a:lnTo>
                <a:lnTo>
                  <a:pt x="136" y="624"/>
                </a:lnTo>
                <a:lnTo>
                  <a:pt x="137" y="624"/>
                </a:lnTo>
                <a:lnTo>
                  <a:pt x="137" y="623"/>
                </a:lnTo>
                <a:lnTo>
                  <a:pt x="138" y="622"/>
                </a:lnTo>
                <a:lnTo>
                  <a:pt x="138" y="621"/>
                </a:lnTo>
                <a:lnTo>
                  <a:pt x="138" y="620"/>
                </a:lnTo>
                <a:lnTo>
                  <a:pt x="138" y="619"/>
                </a:lnTo>
                <a:lnTo>
                  <a:pt x="139" y="618"/>
                </a:lnTo>
                <a:lnTo>
                  <a:pt x="139" y="617"/>
                </a:lnTo>
                <a:lnTo>
                  <a:pt x="140" y="617"/>
                </a:lnTo>
                <a:lnTo>
                  <a:pt x="140" y="616"/>
                </a:lnTo>
                <a:lnTo>
                  <a:pt x="140" y="615"/>
                </a:lnTo>
                <a:lnTo>
                  <a:pt x="140" y="614"/>
                </a:lnTo>
                <a:lnTo>
                  <a:pt x="141" y="614"/>
                </a:lnTo>
                <a:lnTo>
                  <a:pt x="142" y="613"/>
                </a:lnTo>
                <a:lnTo>
                  <a:pt x="143" y="613"/>
                </a:lnTo>
                <a:lnTo>
                  <a:pt x="142" y="613"/>
                </a:lnTo>
                <a:lnTo>
                  <a:pt x="143" y="612"/>
                </a:lnTo>
                <a:lnTo>
                  <a:pt x="143" y="611"/>
                </a:lnTo>
                <a:lnTo>
                  <a:pt x="144" y="611"/>
                </a:lnTo>
                <a:lnTo>
                  <a:pt x="144" y="610"/>
                </a:lnTo>
                <a:lnTo>
                  <a:pt x="143" y="610"/>
                </a:lnTo>
                <a:lnTo>
                  <a:pt x="143" y="609"/>
                </a:lnTo>
                <a:lnTo>
                  <a:pt x="143" y="608"/>
                </a:lnTo>
                <a:lnTo>
                  <a:pt x="143" y="607"/>
                </a:lnTo>
                <a:lnTo>
                  <a:pt x="143" y="606"/>
                </a:lnTo>
                <a:lnTo>
                  <a:pt x="142" y="606"/>
                </a:lnTo>
                <a:lnTo>
                  <a:pt x="143" y="605"/>
                </a:lnTo>
                <a:lnTo>
                  <a:pt x="142" y="605"/>
                </a:lnTo>
                <a:lnTo>
                  <a:pt x="143" y="605"/>
                </a:lnTo>
                <a:lnTo>
                  <a:pt x="142" y="605"/>
                </a:lnTo>
                <a:lnTo>
                  <a:pt x="143" y="605"/>
                </a:lnTo>
                <a:lnTo>
                  <a:pt x="142" y="604"/>
                </a:lnTo>
                <a:lnTo>
                  <a:pt x="143" y="604"/>
                </a:lnTo>
                <a:lnTo>
                  <a:pt x="144" y="604"/>
                </a:lnTo>
                <a:lnTo>
                  <a:pt x="144" y="603"/>
                </a:lnTo>
                <a:lnTo>
                  <a:pt x="145" y="603"/>
                </a:lnTo>
                <a:lnTo>
                  <a:pt x="145" y="602"/>
                </a:lnTo>
                <a:lnTo>
                  <a:pt x="146" y="601"/>
                </a:lnTo>
                <a:lnTo>
                  <a:pt x="146" y="600"/>
                </a:lnTo>
                <a:lnTo>
                  <a:pt x="147" y="600"/>
                </a:lnTo>
                <a:lnTo>
                  <a:pt x="147" y="599"/>
                </a:lnTo>
                <a:lnTo>
                  <a:pt x="148" y="599"/>
                </a:lnTo>
                <a:lnTo>
                  <a:pt x="149" y="599"/>
                </a:lnTo>
                <a:lnTo>
                  <a:pt x="149" y="598"/>
                </a:lnTo>
                <a:lnTo>
                  <a:pt x="150" y="598"/>
                </a:lnTo>
                <a:lnTo>
                  <a:pt x="150" y="597"/>
                </a:lnTo>
                <a:lnTo>
                  <a:pt x="150" y="596"/>
                </a:lnTo>
                <a:lnTo>
                  <a:pt x="151" y="595"/>
                </a:lnTo>
                <a:lnTo>
                  <a:pt x="151" y="594"/>
                </a:lnTo>
                <a:lnTo>
                  <a:pt x="152" y="593"/>
                </a:lnTo>
                <a:lnTo>
                  <a:pt x="152" y="592"/>
                </a:lnTo>
                <a:lnTo>
                  <a:pt x="153" y="592"/>
                </a:lnTo>
                <a:lnTo>
                  <a:pt x="154" y="592"/>
                </a:lnTo>
                <a:lnTo>
                  <a:pt x="155" y="592"/>
                </a:lnTo>
                <a:lnTo>
                  <a:pt x="156" y="592"/>
                </a:lnTo>
                <a:lnTo>
                  <a:pt x="157" y="592"/>
                </a:lnTo>
                <a:lnTo>
                  <a:pt x="158" y="592"/>
                </a:lnTo>
                <a:lnTo>
                  <a:pt x="158" y="591"/>
                </a:lnTo>
                <a:lnTo>
                  <a:pt x="159" y="591"/>
                </a:lnTo>
                <a:lnTo>
                  <a:pt x="160" y="591"/>
                </a:lnTo>
                <a:lnTo>
                  <a:pt x="160" y="590"/>
                </a:lnTo>
                <a:lnTo>
                  <a:pt x="161" y="588"/>
                </a:lnTo>
                <a:lnTo>
                  <a:pt x="161" y="587"/>
                </a:lnTo>
                <a:lnTo>
                  <a:pt x="161" y="586"/>
                </a:lnTo>
                <a:lnTo>
                  <a:pt x="163" y="585"/>
                </a:lnTo>
                <a:lnTo>
                  <a:pt x="163" y="584"/>
                </a:lnTo>
                <a:lnTo>
                  <a:pt x="164" y="583"/>
                </a:lnTo>
                <a:lnTo>
                  <a:pt x="164" y="582"/>
                </a:lnTo>
                <a:lnTo>
                  <a:pt x="163" y="578"/>
                </a:lnTo>
                <a:lnTo>
                  <a:pt x="163" y="577"/>
                </a:lnTo>
                <a:lnTo>
                  <a:pt x="163" y="576"/>
                </a:lnTo>
                <a:lnTo>
                  <a:pt x="164" y="574"/>
                </a:lnTo>
                <a:lnTo>
                  <a:pt x="164" y="572"/>
                </a:lnTo>
                <a:lnTo>
                  <a:pt x="164" y="571"/>
                </a:lnTo>
                <a:lnTo>
                  <a:pt x="164" y="570"/>
                </a:lnTo>
                <a:lnTo>
                  <a:pt x="163" y="568"/>
                </a:lnTo>
                <a:lnTo>
                  <a:pt x="162" y="568"/>
                </a:lnTo>
                <a:lnTo>
                  <a:pt x="162" y="567"/>
                </a:lnTo>
                <a:lnTo>
                  <a:pt x="163" y="565"/>
                </a:lnTo>
                <a:lnTo>
                  <a:pt x="164" y="564"/>
                </a:lnTo>
                <a:lnTo>
                  <a:pt x="164" y="563"/>
                </a:lnTo>
                <a:lnTo>
                  <a:pt x="164" y="562"/>
                </a:lnTo>
                <a:lnTo>
                  <a:pt x="164" y="561"/>
                </a:lnTo>
                <a:lnTo>
                  <a:pt x="164" y="560"/>
                </a:lnTo>
                <a:lnTo>
                  <a:pt x="164" y="559"/>
                </a:lnTo>
                <a:lnTo>
                  <a:pt x="165" y="558"/>
                </a:lnTo>
                <a:lnTo>
                  <a:pt x="166" y="557"/>
                </a:lnTo>
                <a:lnTo>
                  <a:pt x="166" y="556"/>
                </a:lnTo>
                <a:lnTo>
                  <a:pt x="165" y="555"/>
                </a:lnTo>
                <a:lnTo>
                  <a:pt x="165" y="554"/>
                </a:lnTo>
                <a:lnTo>
                  <a:pt x="166" y="554"/>
                </a:lnTo>
                <a:lnTo>
                  <a:pt x="167" y="553"/>
                </a:lnTo>
                <a:lnTo>
                  <a:pt x="168" y="553"/>
                </a:lnTo>
                <a:lnTo>
                  <a:pt x="169" y="552"/>
                </a:lnTo>
                <a:lnTo>
                  <a:pt x="169" y="551"/>
                </a:lnTo>
                <a:lnTo>
                  <a:pt x="169" y="550"/>
                </a:lnTo>
                <a:lnTo>
                  <a:pt x="169" y="549"/>
                </a:lnTo>
                <a:lnTo>
                  <a:pt x="170" y="548"/>
                </a:lnTo>
                <a:lnTo>
                  <a:pt x="171" y="547"/>
                </a:lnTo>
                <a:lnTo>
                  <a:pt x="172" y="546"/>
                </a:lnTo>
                <a:lnTo>
                  <a:pt x="173" y="546"/>
                </a:lnTo>
                <a:lnTo>
                  <a:pt x="174" y="546"/>
                </a:lnTo>
                <a:lnTo>
                  <a:pt x="175" y="546"/>
                </a:lnTo>
                <a:lnTo>
                  <a:pt x="175" y="545"/>
                </a:lnTo>
                <a:lnTo>
                  <a:pt x="176" y="544"/>
                </a:lnTo>
                <a:lnTo>
                  <a:pt x="176" y="543"/>
                </a:lnTo>
                <a:lnTo>
                  <a:pt x="177" y="542"/>
                </a:lnTo>
                <a:lnTo>
                  <a:pt x="179" y="542"/>
                </a:lnTo>
                <a:lnTo>
                  <a:pt x="179" y="541"/>
                </a:lnTo>
                <a:lnTo>
                  <a:pt x="180" y="541"/>
                </a:lnTo>
                <a:lnTo>
                  <a:pt x="180" y="540"/>
                </a:lnTo>
                <a:lnTo>
                  <a:pt x="181" y="540"/>
                </a:lnTo>
                <a:lnTo>
                  <a:pt x="182" y="540"/>
                </a:lnTo>
                <a:lnTo>
                  <a:pt x="183" y="540"/>
                </a:lnTo>
                <a:lnTo>
                  <a:pt x="184" y="540"/>
                </a:lnTo>
                <a:lnTo>
                  <a:pt x="186" y="541"/>
                </a:lnTo>
                <a:lnTo>
                  <a:pt x="186" y="540"/>
                </a:lnTo>
                <a:lnTo>
                  <a:pt x="187" y="540"/>
                </a:lnTo>
                <a:lnTo>
                  <a:pt x="188" y="540"/>
                </a:lnTo>
                <a:lnTo>
                  <a:pt x="188" y="539"/>
                </a:lnTo>
                <a:lnTo>
                  <a:pt x="188" y="538"/>
                </a:lnTo>
                <a:lnTo>
                  <a:pt x="188" y="537"/>
                </a:lnTo>
                <a:lnTo>
                  <a:pt x="189" y="536"/>
                </a:lnTo>
                <a:lnTo>
                  <a:pt x="188" y="536"/>
                </a:lnTo>
                <a:lnTo>
                  <a:pt x="188" y="535"/>
                </a:lnTo>
                <a:lnTo>
                  <a:pt x="189" y="533"/>
                </a:lnTo>
                <a:lnTo>
                  <a:pt x="189" y="532"/>
                </a:lnTo>
                <a:lnTo>
                  <a:pt x="190" y="532"/>
                </a:lnTo>
                <a:lnTo>
                  <a:pt x="190" y="531"/>
                </a:lnTo>
                <a:lnTo>
                  <a:pt x="191" y="531"/>
                </a:lnTo>
                <a:lnTo>
                  <a:pt x="191" y="530"/>
                </a:lnTo>
                <a:lnTo>
                  <a:pt x="191" y="529"/>
                </a:lnTo>
                <a:lnTo>
                  <a:pt x="192" y="529"/>
                </a:lnTo>
                <a:lnTo>
                  <a:pt x="192" y="528"/>
                </a:lnTo>
                <a:lnTo>
                  <a:pt x="193" y="528"/>
                </a:lnTo>
                <a:lnTo>
                  <a:pt x="193" y="527"/>
                </a:lnTo>
                <a:lnTo>
                  <a:pt x="194" y="527"/>
                </a:lnTo>
                <a:lnTo>
                  <a:pt x="194" y="526"/>
                </a:lnTo>
                <a:lnTo>
                  <a:pt x="195" y="526"/>
                </a:lnTo>
                <a:lnTo>
                  <a:pt x="184" y="516"/>
                </a:lnTo>
                <a:lnTo>
                  <a:pt x="183" y="516"/>
                </a:lnTo>
                <a:lnTo>
                  <a:pt x="183" y="515"/>
                </a:lnTo>
                <a:lnTo>
                  <a:pt x="183" y="514"/>
                </a:lnTo>
                <a:lnTo>
                  <a:pt x="182" y="513"/>
                </a:lnTo>
                <a:lnTo>
                  <a:pt x="182" y="512"/>
                </a:lnTo>
                <a:lnTo>
                  <a:pt x="182" y="511"/>
                </a:lnTo>
                <a:lnTo>
                  <a:pt x="181" y="509"/>
                </a:lnTo>
                <a:lnTo>
                  <a:pt x="182" y="508"/>
                </a:lnTo>
                <a:lnTo>
                  <a:pt x="182" y="507"/>
                </a:lnTo>
                <a:lnTo>
                  <a:pt x="182" y="505"/>
                </a:lnTo>
                <a:lnTo>
                  <a:pt x="182" y="503"/>
                </a:lnTo>
                <a:lnTo>
                  <a:pt x="182" y="502"/>
                </a:lnTo>
                <a:lnTo>
                  <a:pt x="181" y="500"/>
                </a:lnTo>
                <a:lnTo>
                  <a:pt x="180" y="500"/>
                </a:lnTo>
                <a:lnTo>
                  <a:pt x="180" y="499"/>
                </a:lnTo>
                <a:lnTo>
                  <a:pt x="180" y="498"/>
                </a:lnTo>
                <a:lnTo>
                  <a:pt x="179" y="498"/>
                </a:lnTo>
                <a:lnTo>
                  <a:pt x="178" y="498"/>
                </a:lnTo>
                <a:lnTo>
                  <a:pt x="177" y="497"/>
                </a:lnTo>
                <a:lnTo>
                  <a:pt x="177" y="496"/>
                </a:lnTo>
                <a:lnTo>
                  <a:pt x="176" y="496"/>
                </a:lnTo>
                <a:lnTo>
                  <a:pt x="176" y="495"/>
                </a:lnTo>
                <a:lnTo>
                  <a:pt x="175" y="494"/>
                </a:lnTo>
                <a:lnTo>
                  <a:pt x="175" y="493"/>
                </a:lnTo>
                <a:lnTo>
                  <a:pt x="174" y="493"/>
                </a:lnTo>
                <a:lnTo>
                  <a:pt x="174" y="492"/>
                </a:lnTo>
                <a:lnTo>
                  <a:pt x="175" y="491"/>
                </a:lnTo>
                <a:lnTo>
                  <a:pt x="175" y="490"/>
                </a:lnTo>
                <a:lnTo>
                  <a:pt x="175" y="489"/>
                </a:lnTo>
                <a:lnTo>
                  <a:pt x="174" y="489"/>
                </a:lnTo>
                <a:lnTo>
                  <a:pt x="175" y="489"/>
                </a:lnTo>
                <a:lnTo>
                  <a:pt x="175" y="488"/>
                </a:lnTo>
                <a:lnTo>
                  <a:pt x="175" y="487"/>
                </a:lnTo>
                <a:lnTo>
                  <a:pt x="175" y="486"/>
                </a:lnTo>
                <a:lnTo>
                  <a:pt x="174" y="486"/>
                </a:lnTo>
                <a:lnTo>
                  <a:pt x="173" y="485"/>
                </a:lnTo>
                <a:lnTo>
                  <a:pt x="174" y="485"/>
                </a:lnTo>
                <a:lnTo>
                  <a:pt x="174" y="484"/>
                </a:lnTo>
                <a:lnTo>
                  <a:pt x="174" y="483"/>
                </a:lnTo>
                <a:lnTo>
                  <a:pt x="173" y="483"/>
                </a:lnTo>
                <a:lnTo>
                  <a:pt x="173" y="482"/>
                </a:lnTo>
                <a:lnTo>
                  <a:pt x="174" y="481"/>
                </a:lnTo>
                <a:lnTo>
                  <a:pt x="173" y="481"/>
                </a:lnTo>
                <a:lnTo>
                  <a:pt x="173" y="480"/>
                </a:lnTo>
                <a:lnTo>
                  <a:pt x="172" y="480"/>
                </a:lnTo>
                <a:lnTo>
                  <a:pt x="172" y="479"/>
                </a:lnTo>
                <a:lnTo>
                  <a:pt x="171" y="479"/>
                </a:lnTo>
                <a:lnTo>
                  <a:pt x="171" y="478"/>
                </a:lnTo>
                <a:lnTo>
                  <a:pt x="170" y="478"/>
                </a:lnTo>
                <a:lnTo>
                  <a:pt x="170" y="479"/>
                </a:lnTo>
                <a:lnTo>
                  <a:pt x="169" y="479"/>
                </a:lnTo>
                <a:lnTo>
                  <a:pt x="168" y="479"/>
                </a:lnTo>
                <a:lnTo>
                  <a:pt x="168" y="478"/>
                </a:lnTo>
                <a:lnTo>
                  <a:pt x="167" y="478"/>
                </a:lnTo>
                <a:lnTo>
                  <a:pt x="167" y="479"/>
                </a:lnTo>
                <a:lnTo>
                  <a:pt x="166" y="479"/>
                </a:lnTo>
                <a:lnTo>
                  <a:pt x="166" y="478"/>
                </a:lnTo>
                <a:lnTo>
                  <a:pt x="166" y="479"/>
                </a:lnTo>
                <a:lnTo>
                  <a:pt x="166" y="478"/>
                </a:lnTo>
                <a:lnTo>
                  <a:pt x="165" y="478"/>
                </a:lnTo>
                <a:lnTo>
                  <a:pt x="164" y="478"/>
                </a:lnTo>
                <a:lnTo>
                  <a:pt x="164" y="477"/>
                </a:lnTo>
                <a:lnTo>
                  <a:pt x="164" y="476"/>
                </a:lnTo>
                <a:lnTo>
                  <a:pt x="163" y="476"/>
                </a:lnTo>
                <a:lnTo>
                  <a:pt x="164" y="475"/>
                </a:lnTo>
                <a:lnTo>
                  <a:pt x="163" y="475"/>
                </a:lnTo>
                <a:lnTo>
                  <a:pt x="162" y="475"/>
                </a:lnTo>
                <a:lnTo>
                  <a:pt x="163" y="474"/>
                </a:lnTo>
                <a:lnTo>
                  <a:pt x="162" y="474"/>
                </a:lnTo>
                <a:lnTo>
                  <a:pt x="162" y="475"/>
                </a:lnTo>
                <a:lnTo>
                  <a:pt x="162" y="474"/>
                </a:lnTo>
                <a:lnTo>
                  <a:pt x="162" y="473"/>
                </a:lnTo>
                <a:lnTo>
                  <a:pt x="161" y="472"/>
                </a:lnTo>
                <a:lnTo>
                  <a:pt x="161" y="473"/>
                </a:lnTo>
                <a:lnTo>
                  <a:pt x="161" y="472"/>
                </a:lnTo>
                <a:lnTo>
                  <a:pt x="162" y="472"/>
                </a:lnTo>
                <a:lnTo>
                  <a:pt x="161" y="471"/>
                </a:lnTo>
                <a:lnTo>
                  <a:pt x="162" y="471"/>
                </a:lnTo>
                <a:lnTo>
                  <a:pt x="162" y="470"/>
                </a:lnTo>
                <a:lnTo>
                  <a:pt x="161" y="470"/>
                </a:lnTo>
                <a:lnTo>
                  <a:pt x="162" y="469"/>
                </a:lnTo>
                <a:lnTo>
                  <a:pt x="161" y="469"/>
                </a:lnTo>
                <a:lnTo>
                  <a:pt x="161" y="468"/>
                </a:lnTo>
                <a:lnTo>
                  <a:pt x="162" y="469"/>
                </a:lnTo>
                <a:lnTo>
                  <a:pt x="162" y="468"/>
                </a:lnTo>
                <a:lnTo>
                  <a:pt x="161" y="468"/>
                </a:lnTo>
                <a:lnTo>
                  <a:pt x="161" y="467"/>
                </a:lnTo>
                <a:lnTo>
                  <a:pt x="161" y="466"/>
                </a:lnTo>
                <a:lnTo>
                  <a:pt x="161" y="467"/>
                </a:lnTo>
                <a:lnTo>
                  <a:pt x="161" y="466"/>
                </a:lnTo>
                <a:lnTo>
                  <a:pt x="161" y="465"/>
                </a:lnTo>
                <a:lnTo>
                  <a:pt x="160" y="465"/>
                </a:lnTo>
                <a:lnTo>
                  <a:pt x="160" y="464"/>
                </a:lnTo>
                <a:lnTo>
                  <a:pt x="161" y="463"/>
                </a:lnTo>
                <a:lnTo>
                  <a:pt x="160" y="463"/>
                </a:lnTo>
                <a:lnTo>
                  <a:pt x="160" y="462"/>
                </a:lnTo>
                <a:lnTo>
                  <a:pt x="160" y="461"/>
                </a:lnTo>
                <a:lnTo>
                  <a:pt x="160" y="460"/>
                </a:lnTo>
                <a:lnTo>
                  <a:pt x="159" y="459"/>
                </a:lnTo>
                <a:lnTo>
                  <a:pt x="160" y="459"/>
                </a:lnTo>
                <a:lnTo>
                  <a:pt x="160" y="458"/>
                </a:lnTo>
                <a:lnTo>
                  <a:pt x="160" y="457"/>
                </a:lnTo>
                <a:lnTo>
                  <a:pt x="159" y="457"/>
                </a:lnTo>
                <a:lnTo>
                  <a:pt x="159" y="456"/>
                </a:lnTo>
                <a:lnTo>
                  <a:pt x="160" y="456"/>
                </a:lnTo>
                <a:lnTo>
                  <a:pt x="159" y="455"/>
                </a:lnTo>
                <a:lnTo>
                  <a:pt x="160" y="455"/>
                </a:lnTo>
                <a:lnTo>
                  <a:pt x="160" y="454"/>
                </a:lnTo>
                <a:lnTo>
                  <a:pt x="160" y="453"/>
                </a:lnTo>
                <a:lnTo>
                  <a:pt x="160" y="452"/>
                </a:lnTo>
                <a:lnTo>
                  <a:pt x="160" y="451"/>
                </a:lnTo>
                <a:lnTo>
                  <a:pt x="160" y="450"/>
                </a:lnTo>
                <a:lnTo>
                  <a:pt x="160" y="449"/>
                </a:lnTo>
                <a:lnTo>
                  <a:pt x="160" y="448"/>
                </a:lnTo>
                <a:lnTo>
                  <a:pt x="160" y="447"/>
                </a:lnTo>
                <a:lnTo>
                  <a:pt x="160" y="446"/>
                </a:lnTo>
                <a:lnTo>
                  <a:pt x="161" y="446"/>
                </a:lnTo>
                <a:lnTo>
                  <a:pt x="162" y="446"/>
                </a:lnTo>
                <a:lnTo>
                  <a:pt x="161" y="445"/>
                </a:lnTo>
                <a:lnTo>
                  <a:pt x="162" y="445"/>
                </a:lnTo>
                <a:lnTo>
                  <a:pt x="162" y="444"/>
                </a:lnTo>
                <a:lnTo>
                  <a:pt x="163" y="444"/>
                </a:lnTo>
                <a:lnTo>
                  <a:pt x="162" y="444"/>
                </a:lnTo>
                <a:lnTo>
                  <a:pt x="162" y="443"/>
                </a:lnTo>
                <a:lnTo>
                  <a:pt x="163" y="443"/>
                </a:lnTo>
                <a:lnTo>
                  <a:pt x="164" y="443"/>
                </a:lnTo>
                <a:lnTo>
                  <a:pt x="164" y="442"/>
                </a:lnTo>
                <a:lnTo>
                  <a:pt x="165" y="442"/>
                </a:lnTo>
                <a:lnTo>
                  <a:pt x="166" y="441"/>
                </a:lnTo>
                <a:lnTo>
                  <a:pt x="167" y="440"/>
                </a:lnTo>
                <a:lnTo>
                  <a:pt x="166" y="440"/>
                </a:lnTo>
                <a:lnTo>
                  <a:pt x="167" y="440"/>
                </a:lnTo>
                <a:lnTo>
                  <a:pt x="168" y="439"/>
                </a:lnTo>
                <a:lnTo>
                  <a:pt x="168" y="438"/>
                </a:lnTo>
                <a:lnTo>
                  <a:pt x="169" y="438"/>
                </a:lnTo>
                <a:lnTo>
                  <a:pt x="169" y="437"/>
                </a:lnTo>
                <a:lnTo>
                  <a:pt x="168" y="437"/>
                </a:lnTo>
                <a:lnTo>
                  <a:pt x="169" y="437"/>
                </a:lnTo>
                <a:lnTo>
                  <a:pt x="169" y="436"/>
                </a:lnTo>
                <a:lnTo>
                  <a:pt x="170" y="437"/>
                </a:lnTo>
                <a:lnTo>
                  <a:pt x="170" y="436"/>
                </a:lnTo>
                <a:lnTo>
                  <a:pt x="171" y="435"/>
                </a:lnTo>
                <a:lnTo>
                  <a:pt x="172" y="435"/>
                </a:lnTo>
                <a:lnTo>
                  <a:pt x="173" y="434"/>
                </a:lnTo>
                <a:lnTo>
                  <a:pt x="174" y="434"/>
                </a:lnTo>
                <a:lnTo>
                  <a:pt x="174" y="433"/>
                </a:lnTo>
                <a:lnTo>
                  <a:pt x="174" y="432"/>
                </a:lnTo>
                <a:lnTo>
                  <a:pt x="174" y="431"/>
                </a:lnTo>
                <a:lnTo>
                  <a:pt x="176" y="431"/>
                </a:lnTo>
                <a:lnTo>
                  <a:pt x="176" y="430"/>
                </a:lnTo>
                <a:lnTo>
                  <a:pt x="177" y="430"/>
                </a:lnTo>
                <a:lnTo>
                  <a:pt x="178" y="430"/>
                </a:lnTo>
                <a:lnTo>
                  <a:pt x="178" y="429"/>
                </a:lnTo>
                <a:lnTo>
                  <a:pt x="179" y="429"/>
                </a:lnTo>
                <a:lnTo>
                  <a:pt x="180" y="428"/>
                </a:lnTo>
                <a:lnTo>
                  <a:pt x="180" y="427"/>
                </a:lnTo>
                <a:lnTo>
                  <a:pt x="180" y="426"/>
                </a:lnTo>
                <a:lnTo>
                  <a:pt x="180" y="425"/>
                </a:lnTo>
                <a:lnTo>
                  <a:pt x="180" y="424"/>
                </a:lnTo>
                <a:lnTo>
                  <a:pt x="180" y="422"/>
                </a:lnTo>
                <a:lnTo>
                  <a:pt x="180" y="421"/>
                </a:lnTo>
                <a:lnTo>
                  <a:pt x="181" y="421"/>
                </a:lnTo>
                <a:lnTo>
                  <a:pt x="181" y="420"/>
                </a:lnTo>
                <a:lnTo>
                  <a:pt x="180" y="419"/>
                </a:lnTo>
                <a:lnTo>
                  <a:pt x="180" y="418"/>
                </a:lnTo>
                <a:lnTo>
                  <a:pt x="180" y="417"/>
                </a:lnTo>
                <a:lnTo>
                  <a:pt x="179" y="417"/>
                </a:lnTo>
                <a:lnTo>
                  <a:pt x="177" y="416"/>
                </a:lnTo>
                <a:lnTo>
                  <a:pt x="176" y="415"/>
                </a:lnTo>
                <a:lnTo>
                  <a:pt x="176" y="414"/>
                </a:lnTo>
                <a:lnTo>
                  <a:pt x="176" y="413"/>
                </a:lnTo>
                <a:lnTo>
                  <a:pt x="175" y="412"/>
                </a:lnTo>
                <a:lnTo>
                  <a:pt x="175" y="411"/>
                </a:lnTo>
                <a:lnTo>
                  <a:pt x="175" y="410"/>
                </a:lnTo>
                <a:lnTo>
                  <a:pt x="174" y="410"/>
                </a:lnTo>
                <a:lnTo>
                  <a:pt x="174" y="409"/>
                </a:lnTo>
                <a:lnTo>
                  <a:pt x="174" y="408"/>
                </a:lnTo>
                <a:lnTo>
                  <a:pt x="174" y="407"/>
                </a:lnTo>
                <a:lnTo>
                  <a:pt x="174" y="406"/>
                </a:lnTo>
                <a:lnTo>
                  <a:pt x="174" y="405"/>
                </a:lnTo>
                <a:lnTo>
                  <a:pt x="175" y="405"/>
                </a:lnTo>
                <a:lnTo>
                  <a:pt x="176" y="405"/>
                </a:lnTo>
                <a:lnTo>
                  <a:pt x="176" y="404"/>
                </a:lnTo>
                <a:lnTo>
                  <a:pt x="175" y="404"/>
                </a:lnTo>
                <a:lnTo>
                  <a:pt x="175" y="403"/>
                </a:lnTo>
                <a:lnTo>
                  <a:pt x="174" y="403"/>
                </a:lnTo>
                <a:lnTo>
                  <a:pt x="173" y="402"/>
                </a:lnTo>
                <a:lnTo>
                  <a:pt x="173" y="401"/>
                </a:lnTo>
                <a:lnTo>
                  <a:pt x="172" y="401"/>
                </a:lnTo>
                <a:lnTo>
                  <a:pt x="172" y="400"/>
                </a:lnTo>
                <a:lnTo>
                  <a:pt x="173" y="400"/>
                </a:lnTo>
                <a:lnTo>
                  <a:pt x="174" y="400"/>
                </a:lnTo>
                <a:lnTo>
                  <a:pt x="173" y="399"/>
                </a:lnTo>
                <a:lnTo>
                  <a:pt x="174" y="399"/>
                </a:lnTo>
                <a:lnTo>
                  <a:pt x="174" y="398"/>
                </a:lnTo>
                <a:lnTo>
                  <a:pt x="174" y="397"/>
                </a:lnTo>
                <a:lnTo>
                  <a:pt x="173" y="396"/>
                </a:lnTo>
                <a:lnTo>
                  <a:pt x="173" y="397"/>
                </a:lnTo>
                <a:lnTo>
                  <a:pt x="172" y="397"/>
                </a:lnTo>
                <a:lnTo>
                  <a:pt x="171" y="397"/>
                </a:lnTo>
                <a:lnTo>
                  <a:pt x="170" y="397"/>
                </a:lnTo>
                <a:lnTo>
                  <a:pt x="170" y="398"/>
                </a:lnTo>
                <a:lnTo>
                  <a:pt x="169" y="398"/>
                </a:lnTo>
                <a:lnTo>
                  <a:pt x="168" y="397"/>
                </a:lnTo>
                <a:lnTo>
                  <a:pt x="167" y="397"/>
                </a:lnTo>
                <a:lnTo>
                  <a:pt x="166" y="398"/>
                </a:lnTo>
                <a:lnTo>
                  <a:pt x="166" y="397"/>
                </a:lnTo>
                <a:lnTo>
                  <a:pt x="165" y="397"/>
                </a:lnTo>
                <a:lnTo>
                  <a:pt x="164" y="395"/>
                </a:lnTo>
                <a:lnTo>
                  <a:pt x="163" y="395"/>
                </a:lnTo>
                <a:lnTo>
                  <a:pt x="163" y="394"/>
                </a:lnTo>
                <a:lnTo>
                  <a:pt x="162" y="395"/>
                </a:lnTo>
                <a:lnTo>
                  <a:pt x="163" y="396"/>
                </a:lnTo>
                <a:lnTo>
                  <a:pt x="162" y="396"/>
                </a:lnTo>
                <a:lnTo>
                  <a:pt x="161" y="396"/>
                </a:lnTo>
                <a:lnTo>
                  <a:pt x="161" y="395"/>
                </a:lnTo>
                <a:lnTo>
                  <a:pt x="160" y="395"/>
                </a:lnTo>
                <a:lnTo>
                  <a:pt x="159" y="396"/>
                </a:lnTo>
                <a:lnTo>
                  <a:pt x="158" y="395"/>
                </a:lnTo>
                <a:lnTo>
                  <a:pt x="157" y="395"/>
                </a:lnTo>
                <a:lnTo>
                  <a:pt x="156" y="395"/>
                </a:lnTo>
                <a:lnTo>
                  <a:pt x="155" y="394"/>
                </a:lnTo>
                <a:lnTo>
                  <a:pt x="154" y="395"/>
                </a:lnTo>
                <a:lnTo>
                  <a:pt x="153" y="395"/>
                </a:lnTo>
                <a:lnTo>
                  <a:pt x="152" y="396"/>
                </a:lnTo>
                <a:lnTo>
                  <a:pt x="151" y="396"/>
                </a:lnTo>
                <a:lnTo>
                  <a:pt x="150" y="396"/>
                </a:lnTo>
                <a:lnTo>
                  <a:pt x="148" y="395"/>
                </a:lnTo>
                <a:lnTo>
                  <a:pt x="147" y="394"/>
                </a:lnTo>
                <a:lnTo>
                  <a:pt x="146" y="394"/>
                </a:lnTo>
                <a:lnTo>
                  <a:pt x="144" y="394"/>
                </a:lnTo>
                <a:lnTo>
                  <a:pt x="144" y="395"/>
                </a:lnTo>
                <a:lnTo>
                  <a:pt x="143" y="394"/>
                </a:lnTo>
                <a:lnTo>
                  <a:pt x="143" y="393"/>
                </a:lnTo>
                <a:lnTo>
                  <a:pt x="143" y="392"/>
                </a:lnTo>
                <a:lnTo>
                  <a:pt x="143" y="391"/>
                </a:lnTo>
                <a:lnTo>
                  <a:pt x="142" y="391"/>
                </a:lnTo>
                <a:lnTo>
                  <a:pt x="141" y="391"/>
                </a:lnTo>
                <a:lnTo>
                  <a:pt x="140" y="390"/>
                </a:lnTo>
                <a:lnTo>
                  <a:pt x="140" y="391"/>
                </a:lnTo>
                <a:lnTo>
                  <a:pt x="139" y="391"/>
                </a:lnTo>
                <a:lnTo>
                  <a:pt x="138" y="391"/>
                </a:lnTo>
                <a:lnTo>
                  <a:pt x="138" y="392"/>
                </a:lnTo>
                <a:lnTo>
                  <a:pt x="137" y="393"/>
                </a:lnTo>
                <a:lnTo>
                  <a:pt x="136" y="392"/>
                </a:lnTo>
                <a:lnTo>
                  <a:pt x="136" y="393"/>
                </a:lnTo>
                <a:lnTo>
                  <a:pt x="136" y="394"/>
                </a:lnTo>
                <a:lnTo>
                  <a:pt x="136" y="395"/>
                </a:lnTo>
                <a:lnTo>
                  <a:pt x="136" y="396"/>
                </a:lnTo>
                <a:lnTo>
                  <a:pt x="135" y="396"/>
                </a:lnTo>
                <a:lnTo>
                  <a:pt x="135" y="395"/>
                </a:lnTo>
                <a:lnTo>
                  <a:pt x="134" y="395"/>
                </a:lnTo>
                <a:lnTo>
                  <a:pt x="133" y="395"/>
                </a:lnTo>
                <a:lnTo>
                  <a:pt x="133" y="394"/>
                </a:lnTo>
                <a:lnTo>
                  <a:pt x="132" y="394"/>
                </a:lnTo>
                <a:lnTo>
                  <a:pt x="131" y="394"/>
                </a:lnTo>
                <a:lnTo>
                  <a:pt x="130" y="393"/>
                </a:lnTo>
                <a:lnTo>
                  <a:pt x="130" y="392"/>
                </a:lnTo>
                <a:lnTo>
                  <a:pt x="129" y="392"/>
                </a:lnTo>
                <a:lnTo>
                  <a:pt x="129" y="391"/>
                </a:lnTo>
                <a:lnTo>
                  <a:pt x="129" y="390"/>
                </a:lnTo>
                <a:lnTo>
                  <a:pt x="129" y="389"/>
                </a:lnTo>
                <a:lnTo>
                  <a:pt x="128" y="389"/>
                </a:lnTo>
                <a:lnTo>
                  <a:pt x="127" y="388"/>
                </a:lnTo>
                <a:lnTo>
                  <a:pt x="126" y="389"/>
                </a:lnTo>
                <a:lnTo>
                  <a:pt x="125" y="389"/>
                </a:lnTo>
                <a:lnTo>
                  <a:pt x="125" y="388"/>
                </a:lnTo>
                <a:lnTo>
                  <a:pt x="125" y="387"/>
                </a:lnTo>
                <a:lnTo>
                  <a:pt x="126" y="387"/>
                </a:lnTo>
                <a:lnTo>
                  <a:pt x="126" y="386"/>
                </a:lnTo>
                <a:lnTo>
                  <a:pt x="125" y="385"/>
                </a:lnTo>
                <a:lnTo>
                  <a:pt x="125" y="384"/>
                </a:lnTo>
                <a:lnTo>
                  <a:pt x="124" y="383"/>
                </a:lnTo>
                <a:lnTo>
                  <a:pt x="67" y="384"/>
                </a:lnTo>
                <a:lnTo>
                  <a:pt x="22" y="383"/>
                </a:lnTo>
                <a:lnTo>
                  <a:pt x="9" y="383"/>
                </a:lnTo>
                <a:lnTo>
                  <a:pt x="10" y="383"/>
                </a:lnTo>
                <a:lnTo>
                  <a:pt x="11" y="382"/>
                </a:lnTo>
                <a:lnTo>
                  <a:pt x="11" y="383"/>
                </a:lnTo>
                <a:lnTo>
                  <a:pt x="12" y="382"/>
                </a:lnTo>
                <a:lnTo>
                  <a:pt x="12" y="381"/>
                </a:lnTo>
                <a:lnTo>
                  <a:pt x="12" y="380"/>
                </a:lnTo>
                <a:lnTo>
                  <a:pt x="13" y="379"/>
                </a:lnTo>
                <a:lnTo>
                  <a:pt x="12" y="379"/>
                </a:lnTo>
                <a:lnTo>
                  <a:pt x="12" y="378"/>
                </a:lnTo>
                <a:lnTo>
                  <a:pt x="13" y="378"/>
                </a:lnTo>
                <a:lnTo>
                  <a:pt x="12" y="378"/>
                </a:lnTo>
                <a:lnTo>
                  <a:pt x="13" y="377"/>
                </a:lnTo>
                <a:lnTo>
                  <a:pt x="13" y="376"/>
                </a:lnTo>
                <a:lnTo>
                  <a:pt x="13" y="375"/>
                </a:lnTo>
                <a:lnTo>
                  <a:pt x="12" y="375"/>
                </a:lnTo>
                <a:lnTo>
                  <a:pt x="13" y="374"/>
                </a:lnTo>
                <a:lnTo>
                  <a:pt x="13" y="373"/>
                </a:lnTo>
                <a:lnTo>
                  <a:pt x="12" y="373"/>
                </a:lnTo>
                <a:lnTo>
                  <a:pt x="12" y="372"/>
                </a:lnTo>
                <a:lnTo>
                  <a:pt x="12" y="370"/>
                </a:lnTo>
                <a:lnTo>
                  <a:pt x="12" y="368"/>
                </a:lnTo>
                <a:lnTo>
                  <a:pt x="13" y="368"/>
                </a:lnTo>
                <a:lnTo>
                  <a:pt x="14" y="368"/>
                </a:lnTo>
                <a:lnTo>
                  <a:pt x="14" y="367"/>
                </a:lnTo>
                <a:lnTo>
                  <a:pt x="13" y="366"/>
                </a:lnTo>
                <a:lnTo>
                  <a:pt x="14" y="366"/>
                </a:lnTo>
                <a:lnTo>
                  <a:pt x="14" y="365"/>
                </a:lnTo>
                <a:lnTo>
                  <a:pt x="14" y="363"/>
                </a:lnTo>
                <a:lnTo>
                  <a:pt x="14" y="362"/>
                </a:lnTo>
                <a:lnTo>
                  <a:pt x="15" y="362"/>
                </a:lnTo>
                <a:lnTo>
                  <a:pt x="15" y="363"/>
                </a:lnTo>
                <a:lnTo>
                  <a:pt x="16" y="364"/>
                </a:lnTo>
                <a:lnTo>
                  <a:pt x="17" y="364"/>
                </a:lnTo>
                <a:lnTo>
                  <a:pt x="17" y="363"/>
                </a:lnTo>
                <a:lnTo>
                  <a:pt x="17" y="362"/>
                </a:lnTo>
                <a:lnTo>
                  <a:pt x="17" y="361"/>
                </a:lnTo>
                <a:lnTo>
                  <a:pt x="17" y="360"/>
                </a:lnTo>
                <a:lnTo>
                  <a:pt x="16" y="360"/>
                </a:lnTo>
                <a:lnTo>
                  <a:pt x="16" y="359"/>
                </a:lnTo>
                <a:lnTo>
                  <a:pt x="17" y="358"/>
                </a:lnTo>
                <a:lnTo>
                  <a:pt x="16" y="358"/>
                </a:lnTo>
                <a:lnTo>
                  <a:pt x="16" y="357"/>
                </a:lnTo>
                <a:lnTo>
                  <a:pt x="16" y="356"/>
                </a:lnTo>
                <a:lnTo>
                  <a:pt x="17" y="356"/>
                </a:lnTo>
                <a:lnTo>
                  <a:pt x="17" y="355"/>
                </a:lnTo>
                <a:lnTo>
                  <a:pt x="16" y="354"/>
                </a:lnTo>
                <a:lnTo>
                  <a:pt x="15" y="354"/>
                </a:lnTo>
                <a:lnTo>
                  <a:pt x="15" y="353"/>
                </a:lnTo>
                <a:lnTo>
                  <a:pt x="15" y="352"/>
                </a:lnTo>
                <a:lnTo>
                  <a:pt x="15" y="351"/>
                </a:lnTo>
                <a:lnTo>
                  <a:pt x="16" y="350"/>
                </a:lnTo>
                <a:lnTo>
                  <a:pt x="17" y="349"/>
                </a:lnTo>
                <a:lnTo>
                  <a:pt x="16" y="348"/>
                </a:lnTo>
                <a:lnTo>
                  <a:pt x="17" y="348"/>
                </a:lnTo>
                <a:lnTo>
                  <a:pt x="17" y="347"/>
                </a:lnTo>
                <a:lnTo>
                  <a:pt x="16" y="346"/>
                </a:lnTo>
                <a:lnTo>
                  <a:pt x="16" y="345"/>
                </a:lnTo>
                <a:lnTo>
                  <a:pt x="17" y="344"/>
                </a:lnTo>
                <a:lnTo>
                  <a:pt x="17" y="343"/>
                </a:lnTo>
                <a:lnTo>
                  <a:pt x="16" y="342"/>
                </a:lnTo>
                <a:lnTo>
                  <a:pt x="17" y="342"/>
                </a:lnTo>
                <a:lnTo>
                  <a:pt x="17" y="341"/>
                </a:lnTo>
                <a:lnTo>
                  <a:pt x="16" y="340"/>
                </a:lnTo>
                <a:lnTo>
                  <a:pt x="17" y="339"/>
                </a:lnTo>
                <a:lnTo>
                  <a:pt x="18" y="338"/>
                </a:lnTo>
                <a:lnTo>
                  <a:pt x="18" y="337"/>
                </a:lnTo>
                <a:lnTo>
                  <a:pt x="18" y="336"/>
                </a:lnTo>
                <a:lnTo>
                  <a:pt x="17" y="336"/>
                </a:lnTo>
                <a:lnTo>
                  <a:pt x="17" y="335"/>
                </a:lnTo>
                <a:lnTo>
                  <a:pt x="16" y="334"/>
                </a:lnTo>
                <a:lnTo>
                  <a:pt x="17" y="332"/>
                </a:lnTo>
                <a:lnTo>
                  <a:pt x="16" y="332"/>
                </a:lnTo>
                <a:lnTo>
                  <a:pt x="16" y="331"/>
                </a:lnTo>
                <a:lnTo>
                  <a:pt x="17" y="330"/>
                </a:lnTo>
                <a:lnTo>
                  <a:pt x="17" y="329"/>
                </a:lnTo>
                <a:lnTo>
                  <a:pt x="17" y="328"/>
                </a:lnTo>
                <a:lnTo>
                  <a:pt x="17" y="327"/>
                </a:lnTo>
                <a:lnTo>
                  <a:pt x="18" y="327"/>
                </a:lnTo>
                <a:lnTo>
                  <a:pt x="18" y="325"/>
                </a:lnTo>
                <a:lnTo>
                  <a:pt x="18" y="324"/>
                </a:lnTo>
                <a:lnTo>
                  <a:pt x="18" y="323"/>
                </a:lnTo>
                <a:lnTo>
                  <a:pt x="17" y="324"/>
                </a:lnTo>
                <a:lnTo>
                  <a:pt x="17" y="323"/>
                </a:lnTo>
                <a:lnTo>
                  <a:pt x="17" y="322"/>
                </a:lnTo>
                <a:lnTo>
                  <a:pt x="16" y="322"/>
                </a:lnTo>
                <a:lnTo>
                  <a:pt x="16" y="321"/>
                </a:lnTo>
                <a:lnTo>
                  <a:pt x="15" y="320"/>
                </a:lnTo>
                <a:lnTo>
                  <a:pt x="14" y="319"/>
                </a:lnTo>
                <a:lnTo>
                  <a:pt x="14" y="318"/>
                </a:lnTo>
                <a:lnTo>
                  <a:pt x="14" y="317"/>
                </a:lnTo>
                <a:lnTo>
                  <a:pt x="13" y="316"/>
                </a:lnTo>
                <a:lnTo>
                  <a:pt x="13" y="315"/>
                </a:lnTo>
                <a:lnTo>
                  <a:pt x="12" y="314"/>
                </a:lnTo>
                <a:lnTo>
                  <a:pt x="11" y="314"/>
                </a:lnTo>
                <a:lnTo>
                  <a:pt x="10" y="314"/>
                </a:lnTo>
                <a:lnTo>
                  <a:pt x="10" y="313"/>
                </a:lnTo>
                <a:lnTo>
                  <a:pt x="9" y="313"/>
                </a:lnTo>
                <a:lnTo>
                  <a:pt x="9" y="312"/>
                </a:lnTo>
                <a:lnTo>
                  <a:pt x="10" y="311"/>
                </a:lnTo>
                <a:lnTo>
                  <a:pt x="9" y="310"/>
                </a:lnTo>
                <a:lnTo>
                  <a:pt x="9" y="309"/>
                </a:lnTo>
                <a:lnTo>
                  <a:pt x="8" y="308"/>
                </a:lnTo>
                <a:lnTo>
                  <a:pt x="7" y="307"/>
                </a:lnTo>
                <a:lnTo>
                  <a:pt x="6" y="306"/>
                </a:lnTo>
                <a:lnTo>
                  <a:pt x="6" y="305"/>
                </a:lnTo>
                <a:lnTo>
                  <a:pt x="6" y="304"/>
                </a:lnTo>
                <a:lnTo>
                  <a:pt x="6" y="303"/>
                </a:lnTo>
                <a:lnTo>
                  <a:pt x="7" y="303"/>
                </a:lnTo>
                <a:lnTo>
                  <a:pt x="7" y="301"/>
                </a:lnTo>
                <a:lnTo>
                  <a:pt x="8" y="301"/>
                </a:lnTo>
                <a:lnTo>
                  <a:pt x="8" y="300"/>
                </a:lnTo>
                <a:lnTo>
                  <a:pt x="9" y="300"/>
                </a:lnTo>
                <a:lnTo>
                  <a:pt x="8" y="300"/>
                </a:lnTo>
                <a:lnTo>
                  <a:pt x="8" y="299"/>
                </a:lnTo>
                <a:lnTo>
                  <a:pt x="8" y="298"/>
                </a:lnTo>
                <a:lnTo>
                  <a:pt x="7" y="297"/>
                </a:lnTo>
                <a:lnTo>
                  <a:pt x="6" y="297"/>
                </a:lnTo>
                <a:lnTo>
                  <a:pt x="5" y="297"/>
                </a:lnTo>
                <a:lnTo>
                  <a:pt x="4" y="297"/>
                </a:lnTo>
                <a:lnTo>
                  <a:pt x="3" y="296"/>
                </a:lnTo>
                <a:lnTo>
                  <a:pt x="4" y="295"/>
                </a:lnTo>
                <a:lnTo>
                  <a:pt x="4" y="294"/>
                </a:lnTo>
                <a:lnTo>
                  <a:pt x="4" y="293"/>
                </a:lnTo>
                <a:lnTo>
                  <a:pt x="5" y="292"/>
                </a:lnTo>
                <a:lnTo>
                  <a:pt x="4" y="292"/>
                </a:lnTo>
                <a:lnTo>
                  <a:pt x="5" y="291"/>
                </a:lnTo>
                <a:lnTo>
                  <a:pt x="5" y="290"/>
                </a:lnTo>
                <a:lnTo>
                  <a:pt x="6" y="290"/>
                </a:lnTo>
                <a:lnTo>
                  <a:pt x="5" y="289"/>
                </a:lnTo>
                <a:lnTo>
                  <a:pt x="6" y="288"/>
                </a:lnTo>
                <a:lnTo>
                  <a:pt x="6" y="287"/>
                </a:lnTo>
                <a:lnTo>
                  <a:pt x="5" y="286"/>
                </a:lnTo>
                <a:lnTo>
                  <a:pt x="6" y="285"/>
                </a:lnTo>
                <a:lnTo>
                  <a:pt x="7" y="284"/>
                </a:lnTo>
                <a:lnTo>
                  <a:pt x="8" y="284"/>
                </a:lnTo>
                <a:lnTo>
                  <a:pt x="9" y="283"/>
                </a:lnTo>
                <a:lnTo>
                  <a:pt x="9" y="281"/>
                </a:lnTo>
                <a:lnTo>
                  <a:pt x="10" y="280"/>
                </a:lnTo>
                <a:lnTo>
                  <a:pt x="10" y="279"/>
                </a:lnTo>
                <a:lnTo>
                  <a:pt x="11" y="278"/>
                </a:lnTo>
                <a:lnTo>
                  <a:pt x="11" y="277"/>
                </a:lnTo>
                <a:lnTo>
                  <a:pt x="11" y="276"/>
                </a:lnTo>
                <a:lnTo>
                  <a:pt x="10" y="276"/>
                </a:lnTo>
                <a:lnTo>
                  <a:pt x="10" y="275"/>
                </a:lnTo>
                <a:lnTo>
                  <a:pt x="11" y="274"/>
                </a:lnTo>
                <a:lnTo>
                  <a:pt x="12" y="274"/>
                </a:lnTo>
                <a:lnTo>
                  <a:pt x="11" y="273"/>
                </a:lnTo>
                <a:lnTo>
                  <a:pt x="11" y="272"/>
                </a:lnTo>
                <a:lnTo>
                  <a:pt x="12" y="272"/>
                </a:lnTo>
                <a:lnTo>
                  <a:pt x="11" y="271"/>
                </a:lnTo>
                <a:lnTo>
                  <a:pt x="11" y="270"/>
                </a:lnTo>
                <a:lnTo>
                  <a:pt x="12" y="269"/>
                </a:lnTo>
                <a:lnTo>
                  <a:pt x="13" y="268"/>
                </a:lnTo>
                <a:lnTo>
                  <a:pt x="13" y="267"/>
                </a:lnTo>
                <a:lnTo>
                  <a:pt x="13" y="266"/>
                </a:lnTo>
                <a:lnTo>
                  <a:pt x="13" y="265"/>
                </a:lnTo>
                <a:lnTo>
                  <a:pt x="13" y="264"/>
                </a:lnTo>
                <a:lnTo>
                  <a:pt x="12" y="263"/>
                </a:lnTo>
                <a:lnTo>
                  <a:pt x="12" y="262"/>
                </a:lnTo>
                <a:lnTo>
                  <a:pt x="12" y="261"/>
                </a:lnTo>
                <a:lnTo>
                  <a:pt x="11" y="261"/>
                </a:lnTo>
                <a:lnTo>
                  <a:pt x="11" y="260"/>
                </a:lnTo>
                <a:lnTo>
                  <a:pt x="11" y="259"/>
                </a:lnTo>
                <a:lnTo>
                  <a:pt x="11" y="258"/>
                </a:lnTo>
                <a:lnTo>
                  <a:pt x="10" y="258"/>
                </a:lnTo>
                <a:lnTo>
                  <a:pt x="10" y="257"/>
                </a:lnTo>
                <a:lnTo>
                  <a:pt x="9" y="257"/>
                </a:lnTo>
                <a:lnTo>
                  <a:pt x="10" y="256"/>
                </a:lnTo>
                <a:lnTo>
                  <a:pt x="10" y="255"/>
                </a:lnTo>
                <a:lnTo>
                  <a:pt x="10" y="254"/>
                </a:lnTo>
                <a:lnTo>
                  <a:pt x="10" y="253"/>
                </a:lnTo>
                <a:lnTo>
                  <a:pt x="11" y="252"/>
                </a:lnTo>
                <a:lnTo>
                  <a:pt x="10" y="252"/>
                </a:lnTo>
                <a:lnTo>
                  <a:pt x="8" y="251"/>
                </a:lnTo>
                <a:lnTo>
                  <a:pt x="7" y="251"/>
                </a:lnTo>
                <a:lnTo>
                  <a:pt x="6" y="250"/>
                </a:lnTo>
                <a:lnTo>
                  <a:pt x="7" y="249"/>
                </a:lnTo>
                <a:lnTo>
                  <a:pt x="8" y="249"/>
                </a:lnTo>
                <a:lnTo>
                  <a:pt x="9" y="249"/>
                </a:lnTo>
                <a:lnTo>
                  <a:pt x="10" y="249"/>
                </a:lnTo>
                <a:lnTo>
                  <a:pt x="11" y="249"/>
                </a:lnTo>
                <a:lnTo>
                  <a:pt x="11" y="248"/>
                </a:lnTo>
                <a:lnTo>
                  <a:pt x="12" y="247"/>
                </a:lnTo>
                <a:lnTo>
                  <a:pt x="13" y="247"/>
                </a:lnTo>
                <a:lnTo>
                  <a:pt x="14" y="246"/>
                </a:lnTo>
                <a:lnTo>
                  <a:pt x="14" y="244"/>
                </a:lnTo>
                <a:lnTo>
                  <a:pt x="13" y="244"/>
                </a:lnTo>
                <a:lnTo>
                  <a:pt x="14" y="243"/>
                </a:lnTo>
                <a:lnTo>
                  <a:pt x="15" y="243"/>
                </a:lnTo>
                <a:lnTo>
                  <a:pt x="15" y="242"/>
                </a:lnTo>
                <a:lnTo>
                  <a:pt x="16" y="241"/>
                </a:lnTo>
                <a:lnTo>
                  <a:pt x="16" y="240"/>
                </a:lnTo>
                <a:lnTo>
                  <a:pt x="15" y="240"/>
                </a:lnTo>
                <a:lnTo>
                  <a:pt x="14" y="240"/>
                </a:lnTo>
                <a:lnTo>
                  <a:pt x="14" y="239"/>
                </a:lnTo>
                <a:lnTo>
                  <a:pt x="14" y="238"/>
                </a:lnTo>
                <a:lnTo>
                  <a:pt x="14" y="237"/>
                </a:lnTo>
                <a:lnTo>
                  <a:pt x="14" y="236"/>
                </a:lnTo>
                <a:lnTo>
                  <a:pt x="14" y="235"/>
                </a:lnTo>
                <a:lnTo>
                  <a:pt x="14" y="234"/>
                </a:lnTo>
                <a:lnTo>
                  <a:pt x="13" y="234"/>
                </a:lnTo>
                <a:lnTo>
                  <a:pt x="13" y="232"/>
                </a:lnTo>
                <a:lnTo>
                  <a:pt x="13" y="231"/>
                </a:lnTo>
                <a:lnTo>
                  <a:pt x="12" y="231"/>
                </a:lnTo>
                <a:lnTo>
                  <a:pt x="13" y="230"/>
                </a:lnTo>
                <a:lnTo>
                  <a:pt x="11" y="230"/>
                </a:lnTo>
                <a:lnTo>
                  <a:pt x="10" y="230"/>
                </a:lnTo>
                <a:lnTo>
                  <a:pt x="10" y="229"/>
                </a:lnTo>
                <a:lnTo>
                  <a:pt x="9" y="229"/>
                </a:lnTo>
                <a:lnTo>
                  <a:pt x="9" y="228"/>
                </a:lnTo>
                <a:lnTo>
                  <a:pt x="10" y="227"/>
                </a:lnTo>
                <a:lnTo>
                  <a:pt x="11" y="227"/>
                </a:lnTo>
                <a:lnTo>
                  <a:pt x="10" y="226"/>
                </a:lnTo>
                <a:lnTo>
                  <a:pt x="9" y="226"/>
                </a:lnTo>
                <a:lnTo>
                  <a:pt x="8" y="226"/>
                </a:lnTo>
                <a:lnTo>
                  <a:pt x="7" y="225"/>
                </a:lnTo>
                <a:lnTo>
                  <a:pt x="7" y="224"/>
                </a:lnTo>
                <a:lnTo>
                  <a:pt x="6" y="224"/>
                </a:lnTo>
                <a:lnTo>
                  <a:pt x="6" y="223"/>
                </a:lnTo>
                <a:lnTo>
                  <a:pt x="5" y="222"/>
                </a:lnTo>
                <a:lnTo>
                  <a:pt x="6" y="222"/>
                </a:lnTo>
                <a:lnTo>
                  <a:pt x="6" y="221"/>
                </a:lnTo>
                <a:lnTo>
                  <a:pt x="7" y="221"/>
                </a:lnTo>
                <a:lnTo>
                  <a:pt x="7" y="220"/>
                </a:lnTo>
                <a:lnTo>
                  <a:pt x="8" y="220"/>
                </a:lnTo>
                <a:lnTo>
                  <a:pt x="8" y="218"/>
                </a:lnTo>
                <a:lnTo>
                  <a:pt x="7" y="217"/>
                </a:lnTo>
                <a:lnTo>
                  <a:pt x="7" y="216"/>
                </a:lnTo>
                <a:lnTo>
                  <a:pt x="8" y="215"/>
                </a:lnTo>
                <a:lnTo>
                  <a:pt x="7" y="214"/>
                </a:lnTo>
                <a:lnTo>
                  <a:pt x="6" y="213"/>
                </a:lnTo>
                <a:lnTo>
                  <a:pt x="4" y="213"/>
                </a:lnTo>
                <a:lnTo>
                  <a:pt x="3" y="213"/>
                </a:lnTo>
                <a:lnTo>
                  <a:pt x="2" y="212"/>
                </a:lnTo>
                <a:lnTo>
                  <a:pt x="1" y="212"/>
                </a:lnTo>
                <a:lnTo>
                  <a:pt x="0" y="212"/>
                </a:lnTo>
                <a:lnTo>
                  <a:pt x="0" y="211"/>
                </a:lnTo>
                <a:lnTo>
                  <a:pt x="1" y="210"/>
                </a:lnTo>
                <a:lnTo>
                  <a:pt x="1" y="208"/>
                </a:lnTo>
                <a:lnTo>
                  <a:pt x="2" y="208"/>
                </a:lnTo>
                <a:lnTo>
                  <a:pt x="2" y="207"/>
                </a:lnTo>
                <a:lnTo>
                  <a:pt x="2" y="206"/>
                </a:lnTo>
                <a:lnTo>
                  <a:pt x="2" y="205"/>
                </a:lnTo>
                <a:lnTo>
                  <a:pt x="2" y="204"/>
                </a:lnTo>
                <a:lnTo>
                  <a:pt x="2" y="203"/>
                </a:lnTo>
                <a:lnTo>
                  <a:pt x="1" y="204"/>
                </a:lnTo>
                <a:lnTo>
                  <a:pt x="0" y="204"/>
                </a:lnTo>
                <a:lnTo>
                  <a:pt x="0" y="203"/>
                </a:lnTo>
                <a:lnTo>
                  <a:pt x="0" y="202"/>
                </a:lnTo>
                <a:lnTo>
                  <a:pt x="0" y="201"/>
                </a:lnTo>
                <a:lnTo>
                  <a:pt x="1" y="201"/>
                </a:lnTo>
                <a:lnTo>
                  <a:pt x="3" y="201"/>
                </a:lnTo>
                <a:lnTo>
                  <a:pt x="4" y="201"/>
                </a:lnTo>
                <a:lnTo>
                  <a:pt x="4" y="200"/>
                </a:lnTo>
                <a:lnTo>
                  <a:pt x="5" y="199"/>
                </a:lnTo>
                <a:lnTo>
                  <a:pt x="6" y="199"/>
                </a:lnTo>
                <a:lnTo>
                  <a:pt x="7" y="199"/>
                </a:lnTo>
                <a:lnTo>
                  <a:pt x="8" y="200"/>
                </a:lnTo>
                <a:lnTo>
                  <a:pt x="9" y="200"/>
                </a:lnTo>
                <a:lnTo>
                  <a:pt x="10" y="200"/>
                </a:lnTo>
                <a:lnTo>
                  <a:pt x="11" y="200"/>
                </a:lnTo>
                <a:lnTo>
                  <a:pt x="11" y="199"/>
                </a:lnTo>
                <a:lnTo>
                  <a:pt x="11" y="198"/>
                </a:lnTo>
                <a:lnTo>
                  <a:pt x="11" y="196"/>
                </a:lnTo>
                <a:lnTo>
                  <a:pt x="11" y="195"/>
                </a:lnTo>
                <a:lnTo>
                  <a:pt x="11" y="194"/>
                </a:lnTo>
                <a:lnTo>
                  <a:pt x="11" y="193"/>
                </a:lnTo>
                <a:lnTo>
                  <a:pt x="10" y="192"/>
                </a:lnTo>
                <a:lnTo>
                  <a:pt x="10" y="191"/>
                </a:lnTo>
                <a:lnTo>
                  <a:pt x="9" y="190"/>
                </a:lnTo>
                <a:lnTo>
                  <a:pt x="9" y="189"/>
                </a:lnTo>
                <a:lnTo>
                  <a:pt x="8" y="189"/>
                </a:lnTo>
                <a:lnTo>
                  <a:pt x="8" y="188"/>
                </a:lnTo>
                <a:lnTo>
                  <a:pt x="7" y="186"/>
                </a:lnTo>
                <a:lnTo>
                  <a:pt x="8" y="185"/>
                </a:lnTo>
                <a:lnTo>
                  <a:pt x="8" y="184"/>
                </a:lnTo>
                <a:lnTo>
                  <a:pt x="8" y="183"/>
                </a:lnTo>
                <a:lnTo>
                  <a:pt x="9" y="181"/>
                </a:lnTo>
                <a:lnTo>
                  <a:pt x="9" y="180"/>
                </a:lnTo>
                <a:lnTo>
                  <a:pt x="9" y="179"/>
                </a:lnTo>
                <a:lnTo>
                  <a:pt x="10" y="179"/>
                </a:lnTo>
                <a:lnTo>
                  <a:pt x="10" y="178"/>
                </a:lnTo>
                <a:lnTo>
                  <a:pt x="11" y="176"/>
                </a:lnTo>
                <a:lnTo>
                  <a:pt x="11" y="175"/>
                </a:lnTo>
                <a:lnTo>
                  <a:pt x="11" y="174"/>
                </a:lnTo>
                <a:lnTo>
                  <a:pt x="12" y="173"/>
                </a:lnTo>
                <a:lnTo>
                  <a:pt x="12" y="172"/>
                </a:lnTo>
                <a:lnTo>
                  <a:pt x="12" y="171"/>
                </a:lnTo>
                <a:lnTo>
                  <a:pt x="13" y="170"/>
                </a:lnTo>
                <a:lnTo>
                  <a:pt x="14" y="169"/>
                </a:lnTo>
                <a:lnTo>
                  <a:pt x="14" y="168"/>
                </a:lnTo>
                <a:lnTo>
                  <a:pt x="15" y="167"/>
                </a:lnTo>
                <a:lnTo>
                  <a:pt x="16" y="167"/>
                </a:lnTo>
                <a:lnTo>
                  <a:pt x="17" y="165"/>
                </a:lnTo>
                <a:lnTo>
                  <a:pt x="16" y="165"/>
                </a:lnTo>
                <a:lnTo>
                  <a:pt x="15" y="164"/>
                </a:lnTo>
                <a:lnTo>
                  <a:pt x="14" y="162"/>
                </a:lnTo>
                <a:lnTo>
                  <a:pt x="14" y="161"/>
                </a:lnTo>
                <a:lnTo>
                  <a:pt x="13" y="161"/>
                </a:lnTo>
                <a:lnTo>
                  <a:pt x="12" y="160"/>
                </a:lnTo>
                <a:lnTo>
                  <a:pt x="12" y="159"/>
                </a:lnTo>
                <a:lnTo>
                  <a:pt x="12" y="158"/>
                </a:lnTo>
                <a:lnTo>
                  <a:pt x="12" y="157"/>
                </a:lnTo>
                <a:lnTo>
                  <a:pt x="11" y="156"/>
                </a:lnTo>
                <a:lnTo>
                  <a:pt x="11" y="155"/>
                </a:lnTo>
                <a:lnTo>
                  <a:pt x="10" y="155"/>
                </a:lnTo>
                <a:lnTo>
                  <a:pt x="9" y="155"/>
                </a:lnTo>
                <a:lnTo>
                  <a:pt x="8" y="154"/>
                </a:lnTo>
                <a:lnTo>
                  <a:pt x="7" y="154"/>
                </a:lnTo>
                <a:lnTo>
                  <a:pt x="6" y="153"/>
                </a:lnTo>
                <a:lnTo>
                  <a:pt x="5" y="153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840" name="Freeform 548"/>
          <p:cNvSpPr>
            <a:spLocks/>
          </p:cNvSpPr>
          <p:nvPr/>
        </p:nvSpPr>
        <p:spPr bwMode="auto">
          <a:xfrm>
            <a:off x="2546350" y="4224338"/>
            <a:ext cx="898525" cy="619125"/>
          </a:xfrm>
          <a:custGeom>
            <a:avLst/>
            <a:gdLst>
              <a:gd name="T0" fmla="*/ 2147483646 w 873"/>
              <a:gd name="T1" fmla="*/ 2147483646 h 602"/>
              <a:gd name="T2" fmla="*/ 2147483646 w 873"/>
              <a:gd name="T3" fmla="*/ 2147483646 h 602"/>
              <a:gd name="T4" fmla="*/ 2147483646 w 873"/>
              <a:gd name="T5" fmla="*/ 2147483646 h 602"/>
              <a:gd name="T6" fmla="*/ 2147483646 w 873"/>
              <a:gd name="T7" fmla="*/ 2147483646 h 602"/>
              <a:gd name="T8" fmla="*/ 2147483646 w 873"/>
              <a:gd name="T9" fmla="*/ 2147483646 h 602"/>
              <a:gd name="T10" fmla="*/ 2147483646 w 873"/>
              <a:gd name="T11" fmla="*/ 2147483646 h 602"/>
              <a:gd name="T12" fmla="*/ 2147483646 w 873"/>
              <a:gd name="T13" fmla="*/ 2147483646 h 602"/>
              <a:gd name="T14" fmla="*/ 2147483646 w 873"/>
              <a:gd name="T15" fmla="*/ 2147483646 h 602"/>
              <a:gd name="T16" fmla="*/ 2147483646 w 873"/>
              <a:gd name="T17" fmla="*/ 2147483646 h 602"/>
              <a:gd name="T18" fmla="*/ 2147483646 w 873"/>
              <a:gd name="T19" fmla="*/ 2147483646 h 602"/>
              <a:gd name="T20" fmla="*/ 2147483646 w 873"/>
              <a:gd name="T21" fmla="*/ 2147483646 h 602"/>
              <a:gd name="T22" fmla="*/ 2147483646 w 873"/>
              <a:gd name="T23" fmla="*/ 2147483646 h 602"/>
              <a:gd name="T24" fmla="*/ 2147483646 w 873"/>
              <a:gd name="T25" fmla="*/ 2147483646 h 602"/>
              <a:gd name="T26" fmla="*/ 2147483646 w 873"/>
              <a:gd name="T27" fmla="*/ 2147483646 h 602"/>
              <a:gd name="T28" fmla="*/ 2147483646 w 873"/>
              <a:gd name="T29" fmla="*/ 2147483646 h 602"/>
              <a:gd name="T30" fmla="*/ 2147483646 w 873"/>
              <a:gd name="T31" fmla="*/ 2147483646 h 602"/>
              <a:gd name="T32" fmla="*/ 2147483646 w 873"/>
              <a:gd name="T33" fmla="*/ 2147483646 h 602"/>
              <a:gd name="T34" fmla="*/ 2147483646 w 873"/>
              <a:gd name="T35" fmla="*/ 2147483646 h 602"/>
              <a:gd name="T36" fmla="*/ 2147483646 w 873"/>
              <a:gd name="T37" fmla="*/ 2147483646 h 602"/>
              <a:gd name="T38" fmla="*/ 2147483646 w 873"/>
              <a:gd name="T39" fmla="*/ 2147483646 h 602"/>
              <a:gd name="T40" fmla="*/ 2147483646 w 873"/>
              <a:gd name="T41" fmla="*/ 2147483646 h 602"/>
              <a:gd name="T42" fmla="*/ 2147483646 w 873"/>
              <a:gd name="T43" fmla="*/ 2147483646 h 602"/>
              <a:gd name="T44" fmla="*/ 2147483646 w 873"/>
              <a:gd name="T45" fmla="*/ 2147483646 h 602"/>
              <a:gd name="T46" fmla="*/ 2147483646 w 873"/>
              <a:gd name="T47" fmla="*/ 2147483646 h 602"/>
              <a:gd name="T48" fmla="*/ 2147483646 w 873"/>
              <a:gd name="T49" fmla="*/ 2147483646 h 602"/>
              <a:gd name="T50" fmla="*/ 2147483646 w 873"/>
              <a:gd name="T51" fmla="*/ 2147483646 h 602"/>
              <a:gd name="T52" fmla="*/ 2147483646 w 873"/>
              <a:gd name="T53" fmla="*/ 2147483646 h 602"/>
              <a:gd name="T54" fmla="*/ 2147483646 w 873"/>
              <a:gd name="T55" fmla="*/ 2147483646 h 602"/>
              <a:gd name="T56" fmla="*/ 2147483646 w 873"/>
              <a:gd name="T57" fmla="*/ 2147483646 h 602"/>
              <a:gd name="T58" fmla="*/ 2147483646 w 873"/>
              <a:gd name="T59" fmla="*/ 2147483646 h 602"/>
              <a:gd name="T60" fmla="*/ 2147483646 w 873"/>
              <a:gd name="T61" fmla="*/ 2147483646 h 602"/>
              <a:gd name="T62" fmla="*/ 2147483646 w 873"/>
              <a:gd name="T63" fmla="*/ 2147483646 h 602"/>
              <a:gd name="T64" fmla="*/ 2147483646 w 873"/>
              <a:gd name="T65" fmla="*/ 2147483646 h 602"/>
              <a:gd name="T66" fmla="*/ 2147483646 w 873"/>
              <a:gd name="T67" fmla="*/ 2147483646 h 602"/>
              <a:gd name="T68" fmla="*/ 2147483646 w 873"/>
              <a:gd name="T69" fmla="*/ 2147483646 h 602"/>
              <a:gd name="T70" fmla="*/ 2147483646 w 873"/>
              <a:gd name="T71" fmla="*/ 2147483646 h 602"/>
              <a:gd name="T72" fmla="*/ 2147483646 w 873"/>
              <a:gd name="T73" fmla="*/ 2147483646 h 602"/>
              <a:gd name="T74" fmla="*/ 2147483646 w 873"/>
              <a:gd name="T75" fmla="*/ 2147483646 h 602"/>
              <a:gd name="T76" fmla="*/ 2147483646 w 873"/>
              <a:gd name="T77" fmla="*/ 2147483646 h 602"/>
              <a:gd name="T78" fmla="*/ 2147483646 w 873"/>
              <a:gd name="T79" fmla="*/ 2147483646 h 602"/>
              <a:gd name="T80" fmla="*/ 2147483646 w 873"/>
              <a:gd name="T81" fmla="*/ 2147483646 h 602"/>
              <a:gd name="T82" fmla="*/ 2147483646 w 873"/>
              <a:gd name="T83" fmla="*/ 2147483646 h 602"/>
              <a:gd name="T84" fmla="*/ 2147483646 w 873"/>
              <a:gd name="T85" fmla="*/ 2147483646 h 602"/>
              <a:gd name="T86" fmla="*/ 2147483646 w 873"/>
              <a:gd name="T87" fmla="*/ 2147483646 h 602"/>
              <a:gd name="T88" fmla="*/ 2147483646 w 873"/>
              <a:gd name="T89" fmla="*/ 2147483646 h 602"/>
              <a:gd name="T90" fmla="*/ 2147483646 w 873"/>
              <a:gd name="T91" fmla="*/ 2147483646 h 602"/>
              <a:gd name="T92" fmla="*/ 2147483646 w 873"/>
              <a:gd name="T93" fmla="*/ 2147483646 h 602"/>
              <a:gd name="T94" fmla="*/ 2147483646 w 873"/>
              <a:gd name="T95" fmla="*/ 2147483646 h 602"/>
              <a:gd name="T96" fmla="*/ 2147483646 w 873"/>
              <a:gd name="T97" fmla="*/ 2147483646 h 602"/>
              <a:gd name="T98" fmla="*/ 2147483646 w 873"/>
              <a:gd name="T99" fmla="*/ 2147483646 h 602"/>
              <a:gd name="T100" fmla="*/ 2147483646 w 873"/>
              <a:gd name="T101" fmla="*/ 2147483646 h 602"/>
              <a:gd name="T102" fmla="*/ 2147483646 w 873"/>
              <a:gd name="T103" fmla="*/ 2147483646 h 602"/>
              <a:gd name="T104" fmla="*/ 2147483646 w 873"/>
              <a:gd name="T105" fmla="*/ 2147483646 h 602"/>
              <a:gd name="T106" fmla="*/ 2147483646 w 873"/>
              <a:gd name="T107" fmla="*/ 2147483646 h 602"/>
              <a:gd name="T108" fmla="*/ 2147483646 w 873"/>
              <a:gd name="T109" fmla="*/ 2147483646 h 602"/>
              <a:gd name="T110" fmla="*/ 2147483646 w 873"/>
              <a:gd name="T111" fmla="*/ 2147483646 h 602"/>
              <a:gd name="T112" fmla="*/ 2147483646 w 873"/>
              <a:gd name="T113" fmla="*/ 2147483646 h 602"/>
              <a:gd name="T114" fmla="*/ 2147483646 w 873"/>
              <a:gd name="T115" fmla="*/ 2147483646 h 602"/>
              <a:gd name="T116" fmla="*/ 2147483646 w 873"/>
              <a:gd name="T117" fmla="*/ 2147483646 h 602"/>
              <a:gd name="T118" fmla="*/ 2147483646 w 873"/>
              <a:gd name="T119" fmla="*/ 2147483646 h 602"/>
              <a:gd name="T120" fmla="*/ 2147483646 w 873"/>
              <a:gd name="T121" fmla="*/ 2147483646 h 602"/>
              <a:gd name="T122" fmla="*/ 2147483646 w 873"/>
              <a:gd name="T123" fmla="*/ 2147483646 h 602"/>
              <a:gd name="T124" fmla="*/ 2147483646 w 873"/>
              <a:gd name="T125" fmla="*/ 2147483646 h 60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873"/>
              <a:gd name="T190" fmla="*/ 0 h 602"/>
              <a:gd name="T191" fmla="*/ 873 w 873"/>
              <a:gd name="T192" fmla="*/ 602 h 60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873" h="602">
                <a:moveTo>
                  <a:pt x="222" y="29"/>
                </a:moveTo>
                <a:lnTo>
                  <a:pt x="222" y="28"/>
                </a:lnTo>
                <a:lnTo>
                  <a:pt x="224" y="26"/>
                </a:lnTo>
                <a:lnTo>
                  <a:pt x="224" y="25"/>
                </a:lnTo>
                <a:lnTo>
                  <a:pt x="225" y="24"/>
                </a:lnTo>
                <a:lnTo>
                  <a:pt x="226" y="24"/>
                </a:lnTo>
                <a:lnTo>
                  <a:pt x="227" y="24"/>
                </a:lnTo>
                <a:lnTo>
                  <a:pt x="229" y="22"/>
                </a:lnTo>
                <a:lnTo>
                  <a:pt x="230" y="22"/>
                </a:lnTo>
                <a:lnTo>
                  <a:pt x="231" y="21"/>
                </a:lnTo>
                <a:lnTo>
                  <a:pt x="231" y="20"/>
                </a:lnTo>
                <a:lnTo>
                  <a:pt x="233" y="20"/>
                </a:lnTo>
                <a:lnTo>
                  <a:pt x="234" y="20"/>
                </a:lnTo>
                <a:lnTo>
                  <a:pt x="235" y="20"/>
                </a:lnTo>
                <a:lnTo>
                  <a:pt x="236" y="19"/>
                </a:lnTo>
                <a:lnTo>
                  <a:pt x="237" y="18"/>
                </a:lnTo>
                <a:lnTo>
                  <a:pt x="237" y="17"/>
                </a:lnTo>
                <a:lnTo>
                  <a:pt x="238" y="17"/>
                </a:lnTo>
                <a:lnTo>
                  <a:pt x="239" y="17"/>
                </a:lnTo>
                <a:lnTo>
                  <a:pt x="241" y="16"/>
                </a:lnTo>
                <a:lnTo>
                  <a:pt x="242" y="16"/>
                </a:lnTo>
                <a:lnTo>
                  <a:pt x="243" y="15"/>
                </a:lnTo>
                <a:lnTo>
                  <a:pt x="244" y="15"/>
                </a:lnTo>
                <a:lnTo>
                  <a:pt x="245" y="14"/>
                </a:lnTo>
                <a:lnTo>
                  <a:pt x="249" y="14"/>
                </a:lnTo>
                <a:lnTo>
                  <a:pt x="252" y="13"/>
                </a:lnTo>
                <a:lnTo>
                  <a:pt x="254" y="13"/>
                </a:lnTo>
                <a:lnTo>
                  <a:pt x="256" y="12"/>
                </a:lnTo>
                <a:lnTo>
                  <a:pt x="257" y="12"/>
                </a:lnTo>
                <a:lnTo>
                  <a:pt x="258" y="12"/>
                </a:lnTo>
                <a:lnTo>
                  <a:pt x="258" y="11"/>
                </a:lnTo>
                <a:lnTo>
                  <a:pt x="259" y="9"/>
                </a:lnTo>
                <a:lnTo>
                  <a:pt x="260" y="8"/>
                </a:lnTo>
                <a:lnTo>
                  <a:pt x="261" y="7"/>
                </a:lnTo>
                <a:lnTo>
                  <a:pt x="262" y="7"/>
                </a:lnTo>
                <a:lnTo>
                  <a:pt x="263" y="7"/>
                </a:lnTo>
                <a:lnTo>
                  <a:pt x="263" y="6"/>
                </a:lnTo>
                <a:lnTo>
                  <a:pt x="264" y="5"/>
                </a:lnTo>
                <a:lnTo>
                  <a:pt x="264" y="4"/>
                </a:lnTo>
                <a:lnTo>
                  <a:pt x="265" y="3"/>
                </a:lnTo>
                <a:lnTo>
                  <a:pt x="266" y="2"/>
                </a:lnTo>
                <a:lnTo>
                  <a:pt x="267" y="3"/>
                </a:lnTo>
                <a:lnTo>
                  <a:pt x="269" y="2"/>
                </a:lnTo>
                <a:lnTo>
                  <a:pt x="271" y="1"/>
                </a:lnTo>
                <a:lnTo>
                  <a:pt x="272" y="1"/>
                </a:lnTo>
                <a:lnTo>
                  <a:pt x="273" y="1"/>
                </a:lnTo>
                <a:lnTo>
                  <a:pt x="275" y="0"/>
                </a:lnTo>
                <a:lnTo>
                  <a:pt x="276" y="0"/>
                </a:lnTo>
                <a:lnTo>
                  <a:pt x="277" y="0"/>
                </a:lnTo>
                <a:lnTo>
                  <a:pt x="278" y="0"/>
                </a:lnTo>
                <a:lnTo>
                  <a:pt x="279" y="1"/>
                </a:lnTo>
                <a:lnTo>
                  <a:pt x="281" y="2"/>
                </a:lnTo>
                <a:lnTo>
                  <a:pt x="284" y="4"/>
                </a:lnTo>
                <a:lnTo>
                  <a:pt x="284" y="5"/>
                </a:lnTo>
                <a:lnTo>
                  <a:pt x="285" y="6"/>
                </a:lnTo>
                <a:lnTo>
                  <a:pt x="286" y="7"/>
                </a:lnTo>
                <a:lnTo>
                  <a:pt x="287" y="8"/>
                </a:lnTo>
                <a:lnTo>
                  <a:pt x="288" y="9"/>
                </a:lnTo>
                <a:lnTo>
                  <a:pt x="289" y="10"/>
                </a:lnTo>
                <a:lnTo>
                  <a:pt x="290" y="10"/>
                </a:lnTo>
                <a:lnTo>
                  <a:pt x="291" y="10"/>
                </a:lnTo>
                <a:lnTo>
                  <a:pt x="292" y="10"/>
                </a:lnTo>
                <a:lnTo>
                  <a:pt x="293" y="10"/>
                </a:lnTo>
                <a:lnTo>
                  <a:pt x="294" y="10"/>
                </a:lnTo>
                <a:lnTo>
                  <a:pt x="298" y="11"/>
                </a:lnTo>
                <a:lnTo>
                  <a:pt x="299" y="11"/>
                </a:lnTo>
                <a:lnTo>
                  <a:pt x="301" y="10"/>
                </a:lnTo>
                <a:lnTo>
                  <a:pt x="302" y="10"/>
                </a:lnTo>
                <a:lnTo>
                  <a:pt x="303" y="10"/>
                </a:lnTo>
                <a:lnTo>
                  <a:pt x="305" y="11"/>
                </a:lnTo>
                <a:lnTo>
                  <a:pt x="306" y="12"/>
                </a:lnTo>
                <a:lnTo>
                  <a:pt x="307" y="12"/>
                </a:lnTo>
                <a:lnTo>
                  <a:pt x="309" y="12"/>
                </a:lnTo>
                <a:lnTo>
                  <a:pt x="312" y="12"/>
                </a:lnTo>
                <a:lnTo>
                  <a:pt x="313" y="12"/>
                </a:lnTo>
                <a:lnTo>
                  <a:pt x="314" y="13"/>
                </a:lnTo>
                <a:lnTo>
                  <a:pt x="315" y="13"/>
                </a:lnTo>
                <a:lnTo>
                  <a:pt x="316" y="15"/>
                </a:lnTo>
                <a:lnTo>
                  <a:pt x="318" y="16"/>
                </a:lnTo>
                <a:lnTo>
                  <a:pt x="320" y="17"/>
                </a:lnTo>
                <a:lnTo>
                  <a:pt x="321" y="18"/>
                </a:lnTo>
                <a:lnTo>
                  <a:pt x="322" y="18"/>
                </a:lnTo>
                <a:lnTo>
                  <a:pt x="325" y="17"/>
                </a:lnTo>
                <a:lnTo>
                  <a:pt x="327" y="17"/>
                </a:lnTo>
                <a:lnTo>
                  <a:pt x="328" y="18"/>
                </a:lnTo>
                <a:lnTo>
                  <a:pt x="329" y="18"/>
                </a:lnTo>
                <a:lnTo>
                  <a:pt x="330" y="19"/>
                </a:lnTo>
                <a:lnTo>
                  <a:pt x="331" y="19"/>
                </a:lnTo>
                <a:lnTo>
                  <a:pt x="332" y="20"/>
                </a:lnTo>
                <a:lnTo>
                  <a:pt x="334" y="21"/>
                </a:lnTo>
                <a:lnTo>
                  <a:pt x="336" y="21"/>
                </a:lnTo>
                <a:lnTo>
                  <a:pt x="337" y="21"/>
                </a:lnTo>
                <a:lnTo>
                  <a:pt x="338" y="20"/>
                </a:lnTo>
                <a:lnTo>
                  <a:pt x="339" y="20"/>
                </a:lnTo>
                <a:lnTo>
                  <a:pt x="339" y="19"/>
                </a:lnTo>
                <a:lnTo>
                  <a:pt x="342" y="20"/>
                </a:lnTo>
                <a:lnTo>
                  <a:pt x="344" y="19"/>
                </a:lnTo>
                <a:lnTo>
                  <a:pt x="347" y="19"/>
                </a:lnTo>
                <a:lnTo>
                  <a:pt x="349" y="19"/>
                </a:lnTo>
                <a:lnTo>
                  <a:pt x="351" y="20"/>
                </a:lnTo>
                <a:lnTo>
                  <a:pt x="353" y="20"/>
                </a:lnTo>
                <a:lnTo>
                  <a:pt x="354" y="20"/>
                </a:lnTo>
                <a:lnTo>
                  <a:pt x="355" y="21"/>
                </a:lnTo>
                <a:lnTo>
                  <a:pt x="357" y="20"/>
                </a:lnTo>
                <a:lnTo>
                  <a:pt x="359" y="21"/>
                </a:lnTo>
                <a:lnTo>
                  <a:pt x="360" y="20"/>
                </a:lnTo>
                <a:lnTo>
                  <a:pt x="362" y="19"/>
                </a:lnTo>
                <a:lnTo>
                  <a:pt x="364" y="19"/>
                </a:lnTo>
                <a:lnTo>
                  <a:pt x="366" y="19"/>
                </a:lnTo>
                <a:lnTo>
                  <a:pt x="367" y="19"/>
                </a:lnTo>
                <a:lnTo>
                  <a:pt x="367" y="18"/>
                </a:lnTo>
                <a:lnTo>
                  <a:pt x="368" y="19"/>
                </a:lnTo>
                <a:lnTo>
                  <a:pt x="371" y="19"/>
                </a:lnTo>
                <a:lnTo>
                  <a:pt x="372" y="20"/>
                </a:lnTo>
                <a:lnTo>
                  <a:pt x="372" y="21"/>
                </a:lnTo>
                <a:lnTo>
                  <a:pt x="373" y="23"/>
                </a:lnTo>
                <a:lnTo>
                  <a:pt x="373" y="24"/>
                </a:lnTo>
                <a:lnTo>
                  <a:pt x="374" y="25"/>
                </a:lnTo>
                <a:lnTo>
                  <a:pt x="375" y="26"/>
                </a:lnTo>
                <a:lnTo>
                  <a:pt x="376" y="26"/>
                </a:lnTo>
                <a:lnTo>
                  <a:pt x="377" y="27"/>
                </a:lnTo>
                <a:lnTo>
                  <a:pt x="378" y="27"/>
                </a:lnTo>
                <a:lnTo>
                  <a:pt x="380" y="28"/>
                </a:lnTo>
                <a:lnTo>
                  <a:pt x="382" y="28"/>
                </a:lnTo>
                <a:lnTo>
                  <a:pt x="385" y="28"/>
                </a:lnTo>
                <a:lnTo>
                  <a:pt x="386" y="28"/>
                </a:lnTo>
                <a:lnTo>
                  <a:pt x="388" y="28"/>
                </a:lnTo>
                <a:lnTo>
                  <a:pt x="389" y="27"/>
                </a:lnTo>
                <a:lnTo>
                  <a:pt x="391" y="26"/>
                </a:lnTo>
                <a:lnTo>
                  <a:pt x="392" y="26"/>
                </a:lnTo>
                <a:lnTo>
                  <a:pt x="394" y="26"/>
                </a:lnTo>
                <a:lnTo>
                  <a:pt x="395" y="26"/>
                </a:lnTo>
                <a:lnTo>
                  <a:pt x="396" y="27"/>
                </a:lnTo>
                <a:lnTo>
                  <a:pt x="397" y="27"/>
                </a:lnTo>
                <a:lnTo>
                  <a:pt x="397" y="28"/>
                </a:lnTo>
                <a:lnTo>
                  <a:pt x="397" y="30"/>
                </a:lnTo>
                <a:lnTo>
                  <a:pt x="396" y="31"/>
                </a:lnTo>
                <a:lnTo>
                  <a:pt x="395" y="31"/>
                </a:lnTo>
                <a:lnTo>
                  <a:pt x="394" y="30"/>
                </a:lnTo>
                <a:lnTo>
                  <a:pt x="393" y="30"/>
                </a:lnTo>
                <a:lnTo>
                  <a:pt x="392" y="31"/>
                </a:lnTo>
                <a:lnTo>
                  <a:pt x="392" y="32"/>
                </a:lnTo>
                <a:lnTo>
                  <a:pt x="392" y="34"/>
                </a:lnTo>
                <a:lnTo>
                  <a:pt x="390" y="36"/>
                </a:lnTo>
                <a:lnTo>
                  <a:pt x="390" y="38"/>
                </a:lnTo>
                <a:lnTo>
                  <a:pt x="390" y="41"/>
                </a:lnTo>
                <a:lnTo>
                  <a:pt x="390" y="42"/>
                </a:lnTo>
                <a:lnTo>
                  <a:pt x="390" y="45"/>
                </a:lnTo>
                <a:lnTo>
                  <a:pt x="390" y="48"/>
                </a:lnTo>
                <a:lnTo>
                  <a:pt x="392" y="50"/>
                </a:lnTo>
                <a:lnTo>
                  <a:pt x="392" y="51"/>
                </a:lnTo>
                <a:lnTo>
                  <a:pt x="393" y="53"/>
                </a:lnTo>
                <a:lnTo>
                  <a:pt x="393" y="54"/>
                </a:lnTo>
                <a:lnTo>
                  <a:pt x="394" y="55"/>
                </a:lnTo>
                <a:lnTo>
                  <a:pt x="394" y="56"/>
                </a:lnTo>
                <a:lnTo>
                  <a:pt x="394" y="58"/>
                </a:lnTo>
                <a:lnTo>
                  <a:pt x="394" y="59"/>
                </a:lnTo>
                <a:lnTo>
                  <a:pt x="395" y="59"/>
                </a:lnTo>
                <a:lnTo>
                  <a:pt x="395" y="60"/>
                </a:lnTo>
                <a:lnTo>
                  <a:pt x="396" y="61"/>
                </a:lnTo>
                <a:lnTo>
                  <a:pt x="396" y="62"/>
                </a:lnTo>
                <a:lnTo>
                  <a:pt x="397" y="63"/>
                </a:lnTo>
                <a:lnTo>
                  <a:pt x="398" y="63"/>
                </a:lnTo>
                <a:lnTo>
                  <a:pt x="399" y="63"/>
                </a:lnTo>
                <a:lnTo>
                  <a:pt x="400" y="63"/>
                </a:lnTo>
                <a:lnTo>
                  <a:pt x="401" y="64"/>
                </a:lnTo>
                <a:lnTo>
                  <a:pt x="402" y="64"/>
                </a:lnTo>
                <a:lnTo>
                  <a:pt x="402" y="63"/>
                </a:lnTo>
                <a:lnTo>
                  <a:pt x="403" y="63"/>
                </a:lnTo>
                <a:lnTo>
                  <a:pt x="404" y="62"/>
                </a:lnTo>
                <a:lnTo>
                  <a:pt x="406" y="61"/>
                </a:lnTo>
                <a:lnTo>
                  <a:pt x="407" y="60"/>
                </a:lnTo>
                <a:lnTo>
                  <a:pt x="408" y="60"/>
                </a:lnTo>
                <a:lnTo>
                  <a:pt x="408" y="59"/>
                </a:lnTo>
                <a:lnTo>
                  <a:pt x="409" y="58"/>
                </a:lnTo>
                <a:lnTo>
                  <a:pt x="409" y="57"/>
                </a:lnTo>
                <a:lnTo>
                  <a:pt x="410" y="56"/>
                </a:lnTo>
                <a:lnTo>
                  <a:pt x="411" y="54"/>
                </a:lnTo>
                <a:lnTo>
                  <a:pt x="411" y="53"/>
                </a:lnTo>
                <a:lnTo>
                  <a:pt x="412" y="51"/>
                </a:lnTo>
                <a:lnTo>
                  <a:pt x="413" y="50"/>
                </a:lnTo>
                <a:lnTo>
                  <a:pt x="413" y="49"/>
                </a:lnTo>
                <a:lnTo>
                  <a:pt x="414" y="48"/>
                </a:lnTo>
                <a:lnTo>
                  <a:pt x="415" y="48"/>
                </a:lnTo>
                <a:lnTo>
                  <a:pt x="417" y="48"/>
                </a:lnTo>
                <a:lnTo>
                  <a:pt x="418" y="48"/>
                </a:lnTo>
                <a:lnTo>
                  <a:pt x="419" y="48"/>
                </a:lnTo>
                <a:lnTo>
                  <a:pt x="420" y="49"/>
                </a:lnTo>
                <a:lnTo>
                  <a:pt x="421" y="49"/>
                </a:lnTo>
                <a:lnTo>
                  <a:pt x="422" y="50"/>
                </a:lnTo>
                <a:lnTo>
                  <a:pt x="423" y="54"/>
                </a:lnTo>
                <a:lnTo>
                  <a:pt x="423" y="60"/>
                </a:lnTo>
                <a:lnTo>
                  <a:pt x="423" y="61"/>
                </a:lnTo>
                <a:lnTo>
                  <a:pt x="423" y="62"/>
                </a:lnTo>
                <a:lnTo>
                  <a:pt x="423" y="64"/>
                </a:lnTo>
                <a:lnTo>
                  <a:pt x="423" y="65"/>
                </a:lnTo>
                <a:lnTo>
                  <a:pt x="423" y="67"/>
                </a:lnTo>
                <a:lnTo>
                  <a:pt x="422" y="69"/>
                </a:lnTo>
                <a:lnTo>
                  <a:pt x="422" y="70"/>
                </a:lnTo>
                <a:lnTo>
                  <a:pt x="422" y="71"/>
                </a:lnTo>
                <a:lnTo>
                  <a:pt x="422" y="73"/>
                </a:lnTo>
                <a:lnTo>
                  <a:pt x="422" y="74"/>
                </a:lnTo>
                <a:lnTo>
                  <a:pt x="422" y="75"/>
                </a:lnTo>
                <a:lnTo>
                  <a:pt x="423" y="76"/>
                </a:lnTo>
                <a:lnTo>
                  <a:pt x="425" y="77"/>
                </a:lnTo>
                <a:lnTo>
                  <a:pt x="426" y="78"/>
                </a:lnTo>
                <a:lnTo>
                  <a:pt x="427" y="78"/>
                </a:lnTo>
                <a:lnTo>
                  <a:pt x="428" y="79"/>
                </a:lnTo>
                <a:lnTo>
                  <a:pt x="429" y="79"/>
                </a:lnTo>
                <a:lnTo>
                  <a:pt x="430" y="79"/>
                </a:lnTo>
                <a:lnTo>
                  <a:pt x="430" y="78"/>
                </a:lnTo>
                <a:lnTo>
                  <a:pt x="431" y="77"/>
                </a:lnTo>
                <a:lnTo>
                  <a:pt x="432" y="76"/>
                </a:lnTo>
                <a:lnTo>
                  <a:pt x="432" y="75"/>
                </a:lnTo>
                <a:lnTo>
                  <a:pt x="432" y="73"/>
                </a:lnTo>
                <a:lnTo>
                  <a:pt x="431" y="72"/>
                </a:lnTo>
                <a:lnTo>
                  <a:pt x="431" y="71"/>
                </a:lnTo>
                <a:lnTo>
                  <a:pt x="431" y="70"/>
                </a:lnTo>
                <a:lnTo>
                  <a:pt x="431" y="69"/>
                </a:lnTo>
                <a:lnTo>
                  <a:pt x="432" y="66"/>
                </a:lnTo>
                <a:lnTo>
                  <a:pt x="431" y="65"/>
                </a:lnTo>
                <a:lnTo>
                  <a:pt x="431" y="64"/>
                </a:lnTo>
                <a:lnTo>
                  <a:pt x="430" y="64"/>
                </a:lnTo>
                <a:lnTo>
                  <a:pt x="431" y="63"/>
                </a:lnTo>
                <a:lnTo>
                  <a:pt x="431" y="62"/>
                </a:lnTo>
                <a:lnTo>
                  <a:pt x="431" y="61"/>
                </a:lnTo>
                <a:lnTo>
                  <a:pt x="432" y="60"/>
                </a:lnTo>
                <a:lnTo>
                  <a:pt x="432" y="58"/>
                </a:lnTo>
                <a:lnTo>
                  <a:pt x="433" y="58"/>
                </a:lnTo>
                <a:lnTo>
                  <a:pt x="434" y="57"/>
                </a:lnTo>
                <a:lnTo>
                  <a:pt x="434" y="56"/>
                </a:lnTo>
                <a:lnTo>
                  <a:pt x="435" y="56"/>
                </a:lnTo>
                <a:lnTo>
                  <a:pt x="435" y="55"/>
                </a:lnTo>
                <a:lnTo>
                  <a:pt x="434" y="54"/>
                </a:lnTo>
                <a:lnTo>
                  <a:pt x="434" y="53"/>
                </a:lnTo>
                <a:lnTo>
                  <a:pt x="434" y="52"/>
                </a:lnTo>
                <a:lnTo>
                  <a:pt x="435" y="52"/>
                </a:lnTo>
                <a:lnTo>
                  <a:pt x="436" y="51"/>
                </a:lnTo>
                <a:lnTo>
                  <a:pt x="438" y="50"/>
                </a:lnTo>
                <a:lnTo>
                  <a:pt x="439" y="50"/>
                </a:lnTo>
                <a:lnTo>
                  <a:pt x="442" y="51"/>
                </a:lnTo>
                <a:lnTo>
                  <a:pt x="443" y="51"/>
                </a:lnTo>
                <a:lnTo>
                  <a:pt x="444" y="50"/>
                </a:lnTo>
                <a:lnTo>
                  <a:pt x="445" y="50"/>
                </a:lnTo>
                <a:lnTo>
                  <a:pt x="446" y="50"/>
                </a:lnTo>
                <a:lnTo>
                  <a:pt x="447" y="49"/>
                </a:lnTo>
                <a:lnTo>
                  <a:pt x="447" y="50"/>
                </a:lnTo>
                <a:lnTo>
                  <a:pt x="448" y="50"/>
                </a:lnTo>
                <a:lnTo>
                  <a:pt x="450" y="51"/>
                </a:lnTo>
                <a:lnTo>
                  <a:pt x="451" y="51"/>
                </a:lnTo>
                <a:lnTo>
                  <a:pt x="453" y="51"/>
                </a:lnTo>
                <a:lnTo>
                  <a:pt x="454" y="52"/>
                </a:lnTo>
                <a:lnTo>
                  <a:pt x="455" y="52"/>
                </a:lnTo>
                <a:lnTo>
                  <a:pt x="456" y="52"/>
                </a:lnTo>
                <a:lnTo>
                  <a:pt x="457" y="51"/>
                </a:lnTo>
                <a:lnTo>
                  <a:pt x="459" y="50"/>
                </a:lnTo>
                <a:lnTo>
                  <a:pt x="460" y="49"/>
                </a:lnTo>
                <a:lnTo>
                  <a:pt x="461" y="49"/>
                </a:lnTo>
                <a:lnTo>
                  <a:pt x="462" y="49"/>
                </a:lnTo>
                <a:lnTo>
                  <a:pt x="463" y="49"/>
                </a:lnTo>
                <a:lnTo>
                  <a:pt x="465" y="49"/>
                </a:lnTo>
                <a:lnTo>
                  <a:pt x="466" y="49"/>
                </a:lnTo>
                <a:lnTo>
                  <a:pt x="467" y="49"/>
                </a:lnTo>
                <a:lnTo>
                  <a:pt x="469" y="50"/>
                </a:lnTo>
                <a:lnTo>
                  <a:pt x="471" y="50"/>
                </a:lnTo>
                <a:lnTo>
                  <a:pt x="472" y="50"/>
                </a:lnTo>
                <a:lnTo>
                  <a:pt x="473" y="50"/>
                </a:lnTo>
                <a:lnTo>
                  <a:pt x="474" y="49"/>
                </a:lnTo>
                <a:lnTo>
                  <a:pt x="475" y="49"/>
                </a:lnTo>
                <a:lnTo>
                  <a:pt x="476" y="48"/>
                </a:lnTo>
                <a:lnTo>
                  <a:pt x="480" y="48"/>
                </a:lnTo>
                <a:lnTo>
                  <a:pt x="481" y="49"/>
                </a:lnTo>
                <a:lnTo>
                  <a:pt x="482" y="49"/>
                </a:lnTo>
                <a:lnTo>
                  <a:pt x="483" y="49"/>
                </a:lnTo>
                <a:lnTo>
                  <a:pt x="484" y="49"/>
                </a:lnTo>
                <a:lnTo>
                  <a:pt x="485" y="49"/>
                </a:lnTo>
                <a:lnTo>
                  <a:pt x="486" y="49"/>
                </a:lnTo>
                <a:lnTo>
                  <a:pt x="486" y="48"/>
                </a:lnTo>
                <a:lnTo>
                  <a:pt x="487" y="49"/>
                </a:lnTo>
                <a:lnTo>
                  <a:pt x="487" y="48"/>
                </a:lnTo>
                <a:lnTo>
                  <a:pt x="488" y="49"/>
                </a:lnTo>
                <a:lnTo>
                  <a:pt x="489" y="49"/>
                </a:lnTo>
                <a:lnTo>
                  <a:pt x="490" y="50"/>
                </a:lnTo>
                <a:lnTo>
                  <a:pt x="491" y="50"/>
                </a:lnTo>
                <a:lnTo>
                  <a:pt x="491" y="51"/>
                </a:lnTo>
                <a:lnTo>
                  <a:pt x="492" y="52"/>
                </a:lnTo>
                <a:lnTo>
                  <a:pt x="493" y="52"/>
                </a:lnTo>
                <a:lnTo>
                  <a:pt x="494" y="52"/>
                </a:lnTo>
                <a:lnTo>
                  <a:pt x="496" y="52"/>
                </a:lnTo>
                <a:lnTo>
                  <a:pt x="496" y="51"/>
                </a:lnTo>
                <a:lnTo>
                  <a:pt x="497" y="51"/>
                </a:lnTo>
                <a:lnTo>
                  <a:pt x="498" y="51"/>
                </a:lnTo>
                <a:lnTo>
                  <a:pt x="498" y="50"/>
                </a:lnTo>
                <a:lnTo>
                  <a:pt x="498" y="49"/>
                </a:lnTo>
                <a:lnTo>
                  <a:pt x="497" y="48"/>
                </a:lnTo>
                <a:lnTo>
                  <a:pt x="496" y="46"/>
                </a:lnTo>
                <a:lnTo>
                  <a:pt x="495" y="46"/>
                </a:lnTo>
                <a:lnTo>
                  <a:pt x="495" y="45"/>
                </a:lnTo>
                <a:lnTo>
                  <a:pt x="496" y="43"/>
                </a:lnTo>
                <a:lnTo>
                  <a:pt x="496" y="42"/>
                </a:lnTo>
                <a:lnTo>
                  <a:pt x="496" y="41"/>
                </a:lnTo>
                <a:lnTo>
                  <a:pt x="497" y="40"/>
                </a:lnTo>
                <a:lnTo>
                  <a:pt x="498" y="40"/>
                </a:lnTo>
                <a:lnTo>
                  <a:pt x="499" y="41"/>
                </a:lnTo>
                <a:lnTo>
                  <a:pt x="500" y="41"/>
                </a:lnTo>
                <a:lnTo>
                  <a:pt x="500" y="42"/>
                </a:lnTo>
                <a:lnTo>
                  <a:pt x="501" y="42"/>
                </a:lnTo>
                <a:lnTo>
                  <a:pt x="501" y="43"/>
                </a:lnTo>
                <a:lnTo>
                  <a:pt x="501" y="44"/>
                </a:lnTo>
                <a:lnTo>
                  <a:pt x="502" y="45"/>
                </a:lnTo>
                <a:lnTo>
                  <a:pt x="502" y="47"/>
                </a:lnTo>
                <a:lnTo>
                  <a:pt x="502" y="48"/>
                </a:lnTo>
                <a:lnTo>
                  <a:pt x="503" y="49"/>
                </a:lnTo>
                <a:lnTo>
                  <a:pt x="504" y="49"/>
                </a:lnTo>
                <a:lnTo>
                  <a:pt x="505" y="50"/>
                </a:lnTo>
                <a:lnTo>
                  <a:pt x="505" y="51"/>
                </a:lnTo>
                <a:lnTo>
                  <a:pt x="506" y="51"/>
                </a:lnTo>
                <a:lnTo>
                  <a:pt x="507" y="52"/>
                </a:lnTo>
                <a:lnTo>
                  <a:pt x="508" y="53"/>
                </a:lnTo>
                <a:lnTo>
                  <a:pt x="509" y="54"/>
                </a:lnTo>
                <a:lnTo>
                  <a:pt x="510" y="54"/>
                </a:lnTo>
                <a:lnTo>
                  <a:pt x="511" y="54"/>
                </a:lnTo>
                <a:lnTo>
                  <a:pt x="512" y="54"/>
                </a:lnTo>
                <a:lnTo>
                  <a:pt x="513" y="54"/>
                </a:lnTo>
                <a:lnTo>
                  <a:pt x="514" y="53"/>
                </a:lnTo>
                <a:lnTo>
                  <a:pt x="515" y="53"/>
                </a:lnTo>
                <a:lnTo>
                  <a:pt x="515" y="52"/>
                </a:lnTo>
                <a:lnTo>
                  <a:pt x="516" y="51"/>
                </a:lnTo>
                <a:lnTo>
                  <a:pt x="517" y="51"/>
                </a:lnTo>
                <a:lnTo>
                  <a:pt x="518" y="51"/>
                </a:lnTo>
                <a:lnTo>
                  <a:pt x="519" y="50"/>
                </a:lnTo>
                <a:lnTo>
                  <a:pt x="520" y="50"/>
                </a:lnTo>
                <a:lnTo>
                  <a:pt x="520" y="49"/>
                </a:lnTo>
                <a:lnTo>
                  <a:pt x="521" y="47"/>
                </a:lnTo>
                <a:lnTo>
                  <a:pt x="521" y="44"/>
                </a:lnTo>
                <a:lnTo>
                  <a:pt x="522" y="43"/>
                </a:lnTo>
                <a:lnTo>
                  <a:pt x="523" y="43"/>
                </a:lnTo>
                <a:lnTo>
                  <a:pt x="525" y="44"/>
                </a:lnTo>
                <a:lnTo>
                  <a:pt x="525" y="45"/>
                </a:lnTo>
                <a:lnTo>
                  <a:pt x="526" y="45"/>
                </a:lnTo>
                <a:lnTo>
                  <a:pt x="526" y="46"/>
                </a:lnTo>
                <a:lnTo>
                  <a:pt x="526" y="48"/>
                </a:lnTo>
                <a:lnTo>
                  <a:pt x="526" y="49"/>
                </a:lnTo>
                <a:lnTo>
                  <a:pt x="526" y="51"/>
                </a:lnTo>
                <a:lnTo>
                  <a:pt x="527" y="51"/>
                </a:lnTo>
                <a:lnTo>
                  <a:pt x="528" y="51"/>
                </a:lnTo>
                <a:lnTo>
                  <a:pt x="529" y="52"/>
                </a:lnTo>
                <a:lnTo>
                  <a:pt x="530" y="53"/>
                </a:lnTo>
                <a:lnTo>
                  <a:pt x="531" y="52"/>
                </a:lnTo>
                <a:lnTo>
                  <a:pt x="532" y="51"/>
                </a:lnTo>
                <a:lnTo>
                  <a:pt x="532" y="50"/>
                </a:lnTo>
                <a:lnTo>
                  <a:pt x="533" y="48"/>
                </a:lnTo>
                <a:lnTo>
                  <a:pt x="533" y="47"/>
                </a:lnTo>
                <a:lnTo>
                  <a:pt x="533" y="46"/>
                </a:lnTo>
                <a:lnTo>
                  <a:pt x="534" y="46"/>
                </a:lnTo>
                <a:lnTo>
                  <a:pt x="534" y="45"/>
                </a:lnTo>
                <a:lnTo>
                  <a:pt x="534" y="44"/>
                </a:lnTo>
                <a:lnTo>
                  <a:pt x="533" y="44"/>
                </a:lnTo>
                <a:lnTo>
                  <a:pt x="533" y="43"/>
                </a:lnTo>
                <a:lnTo>
                  <a:pt x="533" y="42"/>
                </a:lnTo>
                <a:lnTo>
                  <a:pt x="533" y="41"/>
                </a:lnTo>
                <a:lnTo>
                  <a:pt x="534" y="40"/>
                </a:lnTo>
                <a:lnTo>
                  <a:pt x="535" y="39"/>
                </a:lnTo>
                <a:lnTo>
                  <a:pt x="536" y="39"/>
                </a:lnTo>
                <a:lnTo>
                  <a:pt x="537" y="39"/>
                </a:lnTo>
                <a:lnTo>
                  <a:pt x="537" y="40"/>
                </a:lnTo>
                <a:lnTo>
                  <a:pt x="538" y="39"/>
                </a:lnTo>
                <a:lnTo>
                  <a:pt x="540" y="38"/>
                </a:lnTo>
                <a:lnTo>
                  <a:pt x="544" y="39"/>
                </a:lnTo>
                <a:lnTo>
                  <a:pt x="545" y="39"/>
                </a:lnTo>
                <a:lnTo>
                  <a:pt x="545" y="40"/>
                </a:lnTo>
                <a:lnTo>
                  <a:pt x="546" y="40"/>
                </a:lnTo>
                <a:lnTo>
                  <a:pt x="547" y="39"/>
                </a:lnTo>
                <a:lnTo>
                  <a:pt x="548" y="39"/>
                </a:lnTo>
                <a:lnTo>
                  <a:pt x="549" y="38"/>
                </a:lnTo>
                <a:lnTo>
                  <a:pt x="550" y="39"/>
                </a:lnTo>
                <a:lnTo>
                  <a:pt x="551" y="39"/>
                </a:lnTo>
                <a:lnTo>
                  <a:pt x="552" y="40"/>
                </a:lnTo>
                <a:lnTo>
                  <a:pt x="553" y="41"/>
                </a:lnTo>
                <a:lnTo>
                  <a:pt x="553" y="42"/>
                </a:lnTo>
                <a:lnTo>
                  <a:pt x="553" y="43"/>
                </a:lnTo>
                <a:lnTo>
                  <a:pt x="555" y="45"/>
                </a:lnTo>
                <a:lnTo>
                  <a:pt x="556" y="46"/>
                </a:lnTo>
                <a:lnTo>
                  <a:pt x="557" y="47"/>
                </a:lnTo>
                <a:lnTo>
                  <a:pt x="557" y="46"/>
                </a:lnTo>
                <a:lnTo>
                  <a:pt x="558" y="46"/>
                </a:lnTo>
                <a:lnTo>
                  <a:pt x="559" y="46"/>
                </a:lnTo>
                <a:lnTo>
                  <a:pt x="559" y="45"/>
                </a:lnTo>
                <a:lnTo>
                  <a:pt x="560" y="45"/>
                </a:lnTo>
                <a:lnTo>
                  <a:pt x="561" y="44"/>
                </a:lnTo>
                <a:lnTo>
                  <a:pt x="561" y="43"/>
                </a:lnTo>
                <a:lnTo>
                  <a:pt x="561" y="42"/>
                </a:lnTo>
                <a:lnTo>
                  <a:pt x="562" y="42"/>
                </a:lnTo>
                <a:lnTo>
                  <a:pt x="562" y="41"/>
                </a:lnTo>
                <a:lnTo>
                  <a:pt x="563" y="41"/>
                </a:lnTo>
                <a:lnTo>
                  <a:pt x="565" y="42"/>
                </a:lnTo>
                <a:lnTo>
                  <a:pt x="566" y="41"/>
                </a:lnTo>
                <a:lnTo>
                  <a:pt x="567" y="40"/>
                </a:lnTo>
                <a:lnTo>
                  <a:pt x="568" y="41"/>
                </a:lnTo>
                <a:lnTo>
                  <a:pt x="570" y="41"/>
                </a:lnTo>
                <a:lnTo>
                  <a:pt x="570" y="40"/>
                </a:lnTo>
                <a:lnTo>
                  <a:pt x="571" y="39"/>
                </a:lnTo>
                <a:lnTo>
                  <a:pt x="572" y="39"/>
                </a:lnTo>
                <a:lnTo>
                  <a:pt x="573" y="39"/>
                </a:lnTo>
                <a:lnTo>
                  <a:pt x="574" y="38"/>
                </a:lnTo>
                <a:lnTo>
                  <a:pt x="574" y="39"/>
                </a:lnTo>
                <a:lnTo>
                  <a:pt x="575" y="39"/>
                </a:lnTo>
                <a:lnTo>
                  <a:pt x="575" y="40"/>
                </a:lnTo>
                <a:lnTo>
                  <a:pt x="575" y="41"/>
                </a:lnTo>
                <a:lnTo>
                  <a:pt x="576" y="42"/>
                </a:lnTo>
                <a:lnTo>
                  <a:pt x="577" y="43"/>
                </a:lnTo>
                <a:lnTo>
                  <a:pt x="577" y="44"/>
                </a:lnTo>
                <a:lnTo>
                  <a:pt x="578" y="44"/>
                </a:lnTo>
                <a:lnTo>
                  <a:pt x="578" y="45"/>
                </a:lnTo>
                <a:lnTo>
                  <a:pt x="577" y="45"/>
                </a:lnTo>
                <a:lnTo>
                  <a:pt x="576" y="46"/>
                </a:lnTo>
                <a:lnTo>
                  <a:pt x="576" y="48"/>
                </a:lnTo>
                <a:lnTo>
                  <a:pt x="577" y="49"/>
                </a:lnTo>
                <a:lnTo>
                  <a:pt x="578" y="50"/>
                </a:lnTo>
                <a:lnTo>
                  <a:pt x="579" y="50"/>
                </a:lnTo>
                <a:lnTo>
                  <a:pt x="579" y="52"/>
                </a:lnTo>
                <a:lnTo>
                  <a:pt x="580" y="52"/>
                </a:lnTo>
                <a:lnTo>
                  <a:pt x="581" y="52"/>
                </a:lnTo>
                <a:lnTo>
                  <a:pt x="582" y="52"/>
                </a:lnTo>
                <a:lnTo>
                  <a:pt x="583" y="54"/>
                </a:lnTo>
                <a:lnTo>
                  <a:pt x="584" y="55"/>
                </a:lnTo>
                <a:lnTo>
                  <a:pt x="585" y="55"/>
                </a:lnTo>
                <a:lnTo>
                  <a:pt x="586" y="56"/>
                </a:lnTo>
                <a:lnTo>
                  <a:pt x="587" y="56"/>
                </a:lnTo>
                <a:lnTo>
                  <a:pt x="588" y="57"/>
                </a:lnTo>
                <a:lnTo>
                  <a:pt x="589" y="58"/>
                </a:lnTo>
                <a:lnTo>
                  <a:pt x="589" y="59"/>
                </a:lnTo>
                <a:lnTo>
                  <a:pt x="590" y="60"/>
                </a:lnTo>
                <a:lnTo>
                  <a:pt x="591" y="60"/>
                </a:lnTo>
                <a:lnTo>
                  <a:pt x="593" y="61"/>
                </a:lnTo>
                <a:lnTo>
                  <a:pt x="593" y="62"/>
                </a:lnTo>
                <a:lnTo>
                  <a:pt x="593" y="64"/>
                </a:lnTo>
                <a:lnTo>
                  <a:pt x="593" y="65"/>
                </a:lnTo>
                <a:lnTo>
                  <a:pt x="594" y="65"/>
                </a:lnTo>
                <a:lnTo>
                  <a:pt x="595" y="66"/>
                </a:lnTo>
                <a:lnTo>
                  <a:pt x="595" y="68"/>
                </a:lnTo>
                <a:lnTo>
                  <a:pt x="595" y="69"/>
                </a:lnTo>
                <a:lnTo>
                  <a:pt x="594" y="70"/>
                </a:lnTo>
                <a:lnTo>
                  <a:pt x="594" y="71"/>
                </a:lnTo>
                <a:lnTo>
                  <a:pt x="594" y="72"/>
                </a:lnTo>
                <a:lnTo>
                  <a:pt x="593" y="72"/>
                </a:lnTo>
                <a:lnTo>
                  <a:pt x="593" y="73"/>
                </a:lnTo>
                <a:lnTo>
                  <a:pt x="592" y="73"/>
                </a:lnTo>
                <a:lnTo>
                  <a:pt x="592" y="74"/>
                </a:lnTo>
                <a:lnTo>
                  <a:pt x="591" y="74"/>
                </a:lnTo>
                <a:lnTo>
                  <a:pt x="591" y="75"/>
                </a:lnTo>
                <a:lnTo>
                  <a:pt x="590" y="75"/>
                </a:lnTo>
                <a:lnTo>
                  <a:pt x="590" y="76"/>
                </a:lnTo>
                <a:lnTo>
                  <a:pt x="590" y="77"/>
                </a:lnTo>
                <a:lnTo>
                  <a:pt x="589" y="78"/>
                </a:lnTo>
                <a:lnTo>
                  <a:pt x="589" y="77"/>
                </a:lnTo>
                <a:lnTo>
                  <a:pt x="589" y="78"/>
                </a:lnTo>
                <a:lnTo>
                  <a:pt x="589" y="79"/>
                </a:lnTo>
                <a:lnTo>
                  <a:pt x="589" y="80"/>
                </a:lnTo>
                <a:lnTo>
                  <a:pt x="588" y="80"/>
                </a:lnTo>
                <a:lnTo>
                  <a:pt x="589" y="80"/>
                </a:lnTo>
                <a:lnTo>
                  <a:pt x="588" y="80"/>
                </a:lnTo>
                <a:lnTo>
                  <a:pt x="588" y="81"/>
                </a:lnTo>
                <a:lnTo>
                  <a:pt x="588" y="82"/>
                </a:lnTo>
                <a:lnTo>
                  <a:pt x="588" y="83"/>
                </a:lnTo>
                <a:lnTo>
                  <a:pt x="588" y="84"/>
                </a:lnTo>
                <a:lnTo>
                  <a:pt x="588" y="85"/>
                </a:lnTo>
                <a:lnTo>
                  <a:pt x="588" y="86"/>
                </a:lnTo>
                <a:lnTo>
                  <a:pt x="588" y="87"/>
                </a:lnTo>
                <a:lnTo>
                  <a:pt x="588" y="88"/>
                </a:lnTo>
                <a:lnTo>
                  <a:pt x="588" y="89"/>
                </a:lnTo>
                <a:lnTo>
                  <a:pt x="587" y="89"/>
                </a:lnTo>
                <a:lnTo>
                  <a:pt x="588" y="89"/>
                </a:lnTo>
                <a:lnTo>
                  <a:pt x="587" y="90"/>
                </a:lnTo>
                <a:lnTo>
                  <a:pt x="588" y="90"/>
                </a:lnTo>
                <a:lnTo>
                  <a:pt x="588" y="91"/>
                </a:lnTo>
                <a:lnTo>
                  <a:pt x="587" y="91"/>
                </a:lnTo>
                <a:lnTo>
                  <a:pt x="588" y="92"/>
                </a:lnTo>
                <a:lnTo>
                  <a:pt x="587" y="92"/>
                </a:lnTo>
                <a:lnTo>
                  <a:pt x="588" y="92"/>
                </a:lnTo>
                <a:lnTo>
                  <a:pt x="588" y="93"/>
                </a:lnTo>
                <a:lnTo>
                  <a:pt x="589" y="93"/>
                </a:lnTo>
                <a:lnTo>
                  <a:pt x="589" y="94"/>
                </a:lnTo>
                <a:lnTo>
                  <a:pt x="590" y="94"/>
                </a:lnTo>
                <a:lnTo>
                  <a:pt x="591" y="94"/>
                </a:lnTo>
                <a:lnTo>
                  <a:pt x="591" y="95"/>
                </a:lnTo>
                <a:lnTo>
                  <a:pt x="592" y="95"/>
                </a:lnTo>
                <a:lnTo>
                  <a:pt x="592" y="96"/>
                </a:lnTo>
                <a:lnTo>
                  <a:pt x="593" y="96"/>
                </a:lnTo>
                <a:lnTo>
                  <a:pt x="594" y="96"/>
                </a:lnTo>
                <a:lnTo>
                  <a:pt x="594" y="97"/>
                </a:lnTo>
                <a:lnTo>
                  <a:pt x="595" y="97"/>
                </a:lnTo>
                <a:lnTo>
                  <a:pt x="595" y="98"/>
                </a:lnTo>
                <a:lnTo>
                  <a:pt x="596" y="98"/>
                </a:lnTo>
                <a:lnTo>
                  <a:pt x="597" y="99"/>
                </a:lnTo>
                <a:lnTo>
                  <a:pt x="598" y="99"/>
                </a:lnTo>
                <a:lnTo>
                  <a:pt x="599" y="100"/>
                </a:lnTo>
                <a:lnTo>
                  <a:pt x="600" y="100"/>
                </a:lnTo>
                <a:lnTo>
                  <a:pt x="601" y="100"/>
                </a:lnTo>
                <a:lnTo>
                  <a:pt x="601" y="101"/>
                </a:lnTo>
                <a:lnTo>
                  <a:pt x="601" y="102"/>
                </a:lnTo>
                <a:lnTo>
                  <a:pt x="602" y="102"/>
                </a:lnTo>
                <a:lnTo>
                  <a:pt x="602" y="103"/>
                </a:lnTo>
                <a:lnTo>
                  <a:pt x="602" y="104"/>
                </a:lnTo>
                <a:lnTo>
                  <a:pt x="602" y="105"/>
                </a:lnTo>
                <a:lnTo>
                  <a:pt x="601" y="105"/>
                </a:lnTo>
                <a:lnTo>
                  <a:pt x="602" y="106"/>
                </a:lnTo>
                <a:lnTo>
                  <a:pt x="602" y="107"/>
                </a:lnTo>
                <a:lnTo>
                  <a:pt x="602" y="108"/>
                </a:lnTo>
                <a:lnTo>
                  <a:pt x="603" y="108"/>
                </a:lnTo>
                <a:lnTo>
                  <a:pt x="603" y="109"/>
                </a:lnTo>
                <a:lnTo>
                  <a:pt x="603" y="110"/>
                </a:lnTo>
                <a:lnTo>
                  <a:pt x="603" y="111"/>
                </a:lnTo>
                <a:lnTo>
                  <a:pt x="604" y="111"/>
                </a:lnTo>
                <a:lnTo>
                  <a:pt x="604" y="112"/>
                </a:lnTo>
                <a:lnTo>
                  <a:pt x="604" y="113"/>
                </a:lnTo>
                <a:lnTo>
                  <a:pt x="605" y="114"/>
                </a:lnTo>
                <a:lnTo>
                  <a:pt x="605" y="115"/>
                </a:lnTo>
                <a:lnTo>
                  <a:pt x="605" y="116"/>
                </a:lnTo>
                <a:lnTo>
                  <a:pt x="604" y="116"/>
                </a:lnTo>
                <a:lnTo>
                  <a:pt x="604" y="117"/>
                </a:lnTo>
                <a:lnTo>
                  <a:pt x="604" y="118"/>
                </a:lnTo>
                <a:lnTo>
                  <a:pt x="604" y="119"/>
                </a:lnTo>
                <a:lnTo>
                  <a:pt x="603" y="119"/>
                </a:lnTo>
                <a:lnTo>
                  <a:pt x="603" y="120"/>
                </a:lnTo>
                <a:lnTo>
                  <a:pt x="602" y="121"/>
                </a:lnTo>
                <a:lnTo>
                  <a:pt x="601" y="120"/>
                </a:lnTo>
                <a:lnTo>
                  <a:pt x="600" y="120"/>
                </a:lnTo>
                <a:lnTo>
                  <a:pt x="599" y="120"/>
                </a:lnTo>
                <a:lnTo>
                  <a:pt x="598" y="120"/>
                </a:lnTo>
                <a:lnTo>
                  <a:pt x="598" y="119"/>
                </a:lnTo>
                <a:lnTo>
                  <a:pt x="598" y="120"/>
                </a:lnTo>
                <a:lnTo>
                  <a:pt x="597" y="120"/>
                </a:lnTo>
                <a:lnTo>
                  <a:pt x="597" y="121"/>
                </a:lnTo>
                <a:lnTo>
                  <a:pt x="596" y="122"/>
                </a:lnTo>
                <a:lnTo>
                  <a:pt x="596" y="123"/>
                </a:lnTo>
                <a:lnTo>
                  <a:pt x="597" y="123"/>
                </a:lnTo>
                <a:lnTo>
                  <a:pt x="596" y="123"/>
                </a:lnTo>
                <a:lnTo>
                  <a:pt x="596" y="124"/>
                </a:lnTo>
                <a:lnTo>
                  <a:pt x="596" y="125"/>
                </a:lnTo>
                <a:lnTo>
                  <a:pt x="595" y="125"/>
                </a:lnTo>
                <a:lnTo>
                  <a:pt x="595" y="126"/>
                </a:lnTo>
                <a:lnTo>
                  <a:pt x="595" y="127"/>
                </a:lnTo>
                <a:lnTo>
                  <a:pt x="594" y="127"/>
                </a:lnTo>
                <a:lnTo>
                  <a:pt x="593" y="127"/>
                </a:lnTo>
                <a:lnTo>
                  <a:pt x="592" y="129"/>
                </a:lnTo>
                <a:lnTo>
                  <a:pt x="591" y="129"/>
                </a:lnTo>
                <a:lnTo>
                  <a:pt x="591" y="130"/>
                </a:lnTo>
                <a:lnTo>
                  <a:pt x="592" y="131"/>
                </a:lnTo>
                <a:lnTo>
                  <a:pt x="592" y="132"/>
                </a:lnTo>
                <a:lnTo>
                  <a:pt x="590" y="135"/>
                </a:lnTo>
                <a:lnTo>
                  <a:pt x="589" y="138"/>
                </a:lnTo>
                <a:lnTo>
                  <a:pt x="590" y="141"/>
                </a:lnTo>
                <a:lnTo>
                  <a:pt x="592" y="143"/>
                </a:lnTo>
                <a:lnTo>
                  <a:pt x="594" y="143"/>
                </a:lnTo>
                <a:lnTo>
                  <a:pt x="593" y="145"/>
                </a:lnTo>
                <a:lnTo>
                  <a:pt x="594" y="145"/>
                </a:lnTo>
                <a:lnTo>
                  <a:pt x="594" y="146"/>
                </a:lnTo>
                <a:lnTo>
                  <a:pt x="595" y="146"/>
                </a:lnTo>
                <a:lnTo>
                  <a:pt x="595" y="147"/>
                </a:lnTo>
                <a:lnTo>
                  <a:pt x="596" y="147"/>
                </a:lnTo>
                <a:lnTo>
                  <a:pt x="596" y="148"/>
                </a:lnTo>
                <a:lnTo>
                  <a:pt x="597" y="148"/>
                </a:lnTo>
                <a:lnTo>
                  <a:pt x="597" y="149"/>
                </a:lnTo>
                <a:lnTo>
                  <a:pt x="598" y="149"/>
                </a:lnTo>
                <a:lnTo>
                  <a:pt x="598" y="150"/>
                </a:lnTo>
                <a:lnTo>
                  <a:pt x="597" y="150"/>
                </a:lnTo>
                <a:lnTo>
                  <a:pt x="597" y="151"/>
                </a:lnTo>
                <a:lnTo>
                  <a:pt x="597" y="152"/>
                </a:lnTo>
                <a:lnTo>
                  <a:pt x="596" y="152"/>
                </a:lnTo>
                <a:lnTo>
                  <a:pt x="596" y="153"/>
                </a:lnTo>
                <a:lnTo>
                  <a:pt x="596" y="154"/>
                </a:lnTo>
                <a:lnTo>
                  <a:pt x="597" y="155"/>
                </a:lnTo>
                <a:lnTo>
                  <a:pt x="597" y="156"/>
                </a:lnTo>
                <a:lnTo>
                  <a:pt x="597" y="157"/>
                </a:lnTo>
                <a:lnTo>
                  <a:pt x="597" y="159"/>
                </a:lnTo>
                <a:lnTo>
                  <a:pt x="597" y="161"/>
                </a:lnTo>
                <a:lnTo>
                  <a:pt x="598" y="161"/>
                </a:lnTo>
                <a:lnTo>
                  <a:pt x="598" y="162"/>
                </a:lnTo>
                <a:lnTo>
                  <a:pt x="599" y="162"/>
                </a:lnTo>
                <a:lnTo>
                  <a:pt x="599" y="163"/>
                </a:lnTo>
                <a:lnTo>
                  <a:pt x="600" y="163"/>
                </a:lnTo>
                <a:lnTo>
                  <a:pt x="599" y="163"/>
                </a:lnTo>
                <a:lnTo>
                  <a:pt x="598" y="164"/>
                </a:lnTo>
                <a:lnTo>
                  <a:pt x="598" y="165"/>
                </a:lnTo>
                <a:lnTo>
                  <a:pt x="597" y="165"/>
                </a:lnTo>
                <a:lnTo>
                  <a:pt x="598" y="166"/>
                </a:lnTo>
                <a:lnTo>
                  <a:pt x="598" y="167"/>
                </a:lnTo>
                <a:lnTo>
                  <a:pt x="599" y="167"/>
                </a:lnTo>
                <a:lnTo>
                  <a:pt x="599" y="168"/>
                </a:lnTo>
                <a:lnTo>
                  <a:pt x="598" y="169"/>
                </a:lnTo>
                <a:lnTo>
                  <a:pt x="598" y="170"/>
                </a:lnTo>
                <a:lnTo>
                  <a:pt x="598" y="171"/>
                </a:lnTo>
                <a:lnTo>
                  <a:pt x="599" y="171"/>
                </a:lnTo>
                <a:lnTo>
                  <a:pt x="599" y="172"/>
                </a:lnTo>
                <a:lnTo>
                  <a:pt x="600" y="173"/>
                </a:lnTo>
                <a:lnTo>
                  <a:pt x="600" y="174"/>
                </a:lnTo>
                <a:lnTo>
                  <a:pt x="601" y="174"/>
                </a:lnTo>
                <a:lnTo>
                  <a:pt x="602" y="174"/>
                </a:lnTo>
                <a:lnTo>
                  <a:pt x="603" y="174"/>
                </a:lnTo>
                <a:lnTo>
                  <a:pt x="604" y="174"/>
                </a:lnTo>
                <a:lnTo>
                  <a:pt x="603" y="174"/>
                </a:lnTo>
                <a:lnTo>
                  <a:pt x="603" y="175"/>
                </a:lnTo>
                <a:lnTo>
                  <a:pt x="603" y="176"/>
                </a:lnTo>
                <a:lnTo>
                  <a:pt x="602" y="176"/>
                </a:lnTo>
                <a:lnTo>
                  <a:pt x="602" y="177"/>
                </a:lnTo>
                <a:lnTo>
                  <a:pt x="603" y="177"/>
                </a:lnTo>
                <a:lnTo>
                  <a:pt x="604" y="178"/>
                </a:lnTo>
                <a:lnTo>
                  <a:pt x="604" y="179"/>
                </a:lnTo>
                <a:lnTo>
                  <a:pt x="605" y="179"/>
                </a:lnTo>
                <a:lnTo>
                  <a:pt x="604" y="179"/>
                </a:lnTo>
                <a:lnTo>
                  <a:pt x="605" y="180"/>
                </a:lnTo>
                <a:lnTo>
                  <a:pt x="605" y="181"/>
                </a:lnTo>
                <a:lnTo>
                  <a:pt x="605" y="182"/>
                </a:lnTo>
                <a:lnTo>
                  <a:pt x="605" y="183"/>
                </a:lnTo>
                <a:lnTo>
                  <a:pt x="606" y="184"/>
                </a:lnTo>
                <a:lnTo>
                  <a:pt x="606" y="185"/>
                </a:lnTo>
                <a:lnTo>
                  <a:pt x="606" y="186"/>
                </a:lnTo>
                <a:lnTo>
                  <a:pt x="607" y="186"/>
                </a:lnTo>
                <a:lnTo>
                  <a:pt x="607" y="187"/>
                </a:lnTo>
                <a:lnTo>
                  <a:pt x="606" y="187"/>
                </a:lnTo>
                <a:lnTo>
                  <a:pt x="607" y="187"/>
                </a:lnTo>
                <a:lnTo>
                  <a:pt x="607" y="188"/>
                </a:lnTo>
                <a:lnTo>
                  <a:pt x="608" y="189"/>
                </a:lnTo>
                <a:lnTo>
                  <a:pt x="608" y="190"/>
                </a:lnTo>
                <a:lnTo>
                  <a:pt x="609" y="190"/>
                </a:lnTo>
                <a:lnTo>
                  <a:pt x="609" y="189"/>
                </a:lnTo>
                <a:lnTo>
                  <a:pt x="609" y="190"/>
                </a:lnTo>
                <a:lnTo>
                  <a:pt x="609" y="191"/>
                </a:lnTo>
                <a:lnTo>
                  <a:pt x="608" y="191"/>
                </a:lnTo>
                <a:lnTo>
                  <a:pt x="608" y="192"/>
                </a:lnTo>
                <a:lnTo>
                  <a:pt x="608" y="193"/>
                </a:lnTo>
                <a:lnTo>
                  <a:pt x="608" y="194"/>
                </a:lnTo>
                <a:lnTo>
                  <a:pt x="607" y="194"/>
                </a:lnTo>
                <a:lnTo>
                  <a:pt x="607" y="195"/>
                </a:lnTo>
                <a:lnTo>
                  <a:pt x="607" y="196"/>
                </a:lnTo>
                <a:lnTo>
                  <a:pt x="608" y="196"/>
                </a:lnTo>
                <a:lnTo>
                  <a:pt x="607" y="196"/>
                </a:lnTo>
                <a:lnTo>
                  <a:pt x="607" y="197"/>
                </a:lnTo>
                <a:lnTo>
                  <a:pt x="608" y="197"/>
                </a:lnTo>
                <a:lnTo>
                  <a:pt x="609" y="197"/>
                </a:lnTo>
                <a:lnTo>
                  <a:pt x="609" y="198"/>
                </a:lnTo>
                <a:lnTo>
                  <a:pt x="609" y="197"/>
                </a:lnTo>
                <a:lnTo>
                  <a:pt x="609" y="198"/>
                </a:lnTo>
                <a:lnTo>
                  <a:pt x="610" y="198"/>
                </a:lnTo>
                <a:lnTo>
                  <a:pt x="610" y="197"/>
                </a:lnTo>
                <a:lnTo>
                  <a:pt x="611" y="197"/>
                </a:lnTo>
                <a:lnTo>
                  <a:pt x="612" y="197"/>
                </a:lnTo>
                <a:lnTo>
                  <a:pt x="612" y="198"/>
                </a:lnTo>
                <a:lnTo>
                  <a:pt x="613" y="198"/>
                </a:lnTo>
                <a:lnTo>
                  <a:pt x="613" y="197"/>
                </a:lnTo>
                <a:lnTo>
                  <a:pt x="613" y="198"/>
                </a:lnTo>
                <a:lnTo>
                  <a:pt x="614" y="198"/>
                </a:lnTo>
                <a:lnTo>
                  <a:pt x="615" y="198"/>
                </a:lnTo>
                <a:lnTo>
                  <a:pt x="616" y="198"/>
                </a:lnTo>
                <a:lnTo>
                  <a:pt x="617" y="198"/>
                </a:lnTo>
                <a:lnTo>
                  <a:pt x="618" y="198"/>
                </a:lnTo>
                <a:lnTo>
                  <a:pt x="618" y="197"/>
                </a:lnTo>
                <a:lnTo>
                  <a:pt x="619" y="197"/>
                </a:lnTo>
                <a:lnTo>
                  <a:pt x="620" y="196"/>
                </a:lnTo>
                <a:lnTo>
                  <a:pt x="621" y="196"/>
                </a:lnTo>
                <a:lnTo>
                  <a:pt x="621" y="195"/>
                </a:lnTo>
                <a:lnTo>
                  <a:pt x="622" y="195"/>
                </a:lnTo>
                <a:lnTo>
                  <a:pt x="623" y="195"/>
                </a:lnTo>
                <a:lnTo>
                  <a:pt x="624" y="195"/>
                </a:lnTo>
                <a:lnTo>
                  <a:pt x="624" y="194"/>
                </a:lnTo>
                <a:lnTo>
                  <a:pt x="625" y="194"/>
                </a:lnTo>
                <a:lnTo>
                  <a:pt x="624" y="194"/>
                </a:lnTo>
                <a:lnTo>
                  <a:pt x="625" y="194"/>
                </a:lnTo>
                <a:lnTo>
                  <a:pt x="625" y="193"/>
                </a:lnTo>
                <a:lnTo>
                  <a:pt x="626" y="193"/>
                </a:lnTo>
                <a:lnTo>
                  <a:pt x="628" y="193"/>
                </a:lnTo>
                <a:lnTo>
                  <a:pt x="629" y="193"/>
                </a:lnTo>
                <a:lnTo>
                  <a:pt x="629" y="194"/>
                </a:lnTo>
                <a:lnTo>
                  <a:pt x="630" y="193"/>
                </a:lnTo>
                <a:lnTo>
                  <a:pt x="631" y="193"/>
                </a:lnTo>
                <a:lnTo>
                  <a:pt x="632" y="192"/>
                </a:lnTo>
                <a:lnTo>
                  <a:pt x="632" y="193"/>
                </a:lnTo>
                <a:lnTo>
                  <a:pt x="632" y="194"/>
                </a:lnTo>
                <a:lnTo>
                  <a:pt x="633" y="195"/>
                </a:lnTo>
                <a:lnTo>
                  <a:pt x="634" y="195"/>
                </a:lnTo>
                <a:lnTo>
                  <a:pt x="634" y="196"/>
                </a:lnTo>
                <a:lnTo>
                  <a:pt x="635" y="196"/>
                </a:lnTo>
                <a:lnTo>
                  <a:pt x="636" y="196"/>
                </a:lnTo>
                <a:lnTo>
                  <a:pt x="637" y="197"/>
                </a:lnTo>
                <a:lnTo>
                  <a:pt x="637" y="198"/>
                </a:lnTo>
                <a:lnTo>
                  <a:pt x="638" y="197"/>
                </a:lnTo>
                <a:lnTo>
                  <a:pt x="638" y="196"/>
                </a:lnTo>
                <a:lnTo>
                  <a:pt x="639" y="195"/>
                </a:lnTo>
                <a:lnTo>
                  <a:pt x="640" y="195"/>
                </a:lnTo>
                <a:lnTo>
                  <a:pt x="641" y="195"/>
                </a:lnTo>
                <a:lnTo>
                  <a:pt x="641" y="194"/>
                </a:lnTo>
                <a:lnTo>
                  <a:pt x="641" y="193"/>
                </a:lnTo>
                <a:lnTo>
                  <a:pt x="642" y="193"/>
                </a:lnTo>
                <a:lnTo>
                  <a:pt x="642" y="194"/>
                </a:lnTo>
                <a:lnTo>
                  <a:pt x="643" y="194"/>
                </a:lnTo>
                <a:lnTo>
                  <a:pt x="644" y="195"/>
                </a:lnTo>
                <a:lnTo>
                  <a:pt x="643" y="195"/>
                </a:lnTo>
                <a:lnTo>
                  <a:pt x="643" y="196"/>
                </a:lnTo>
                <a:lnTo>
                  <a:pt x="643" y="197"/>
                </a:lnTo>
                <a:lnTo>
                  <a:pt x="644" y="197"/>
                </a:lnTo>
                <a:lnTo>
                  <a:pt x="644" y="198"/>
                </a:lnTo>
                <a:lnTo>
                  <a:pt x="644" y="199"/>
                </a:lnTo>
                <a:lnTo>
                  <a:pt x="645" y="199"/>
                </a:lnTo>
                <a:lnTo>
                  <a:pt x="645" y="200"/>
                </a:lnTo>
                <a:lnTo>
                  <a:pt x="646" y="200"/>
                </a:lnTo>
                <a:lnTo>
                  <a:pt x="645" y="200"/>
                </a:lnTo>
                <a:lnTo>
                  <a:pt x="645" y="201"/>
                </a:lnTo>
                <a:lnTo>
                  <a:pt x="646" y="201"/>
                </a:lnTo>
                <a:lnTo>
                  <a:pt x="645" y="201"/>
                </a:lnTo>
                <a:lnTo>
                  <a:pt x="645" y="202"/>
                </a:lnTo>
                <a:lnTo>
                  <a:pt x="646" y="202"/>
                </a:lnTo>
                <a:lnTo>
                  <a:pt x="647" y="203"/>
                </a:lnTo>
                <a:lnTo>
                  <a:pt x="647" y="202"/>
                </a:lnTo>
                <a:lnTo>
                  <a:pt x="648" y="202"/>
                </a:lnTo>
                <a:lnTo>
                  <a:pt x="649" y="202"/>
                </a:lnTo>
                <a:lnTo>
                  <a:pt x="650" y="201"/>
                </a:lnTo>
                <a:lnTo>
                  <a:pt x="650" y="202"/>
                </a:lnTo>
                <a:lnTo>
                  <a:pt x="651" y="202"/>
                </a:lnTo>
                <a:lnTo>
                  <a:pt x="651" y="203"/>
                </a:lnTo>
                <a:lnTo>
                  <a:pt x="652" y="203"/>
                </a:lnTo>
                <a:lnTo>
                  <a:pt x="653" y="203"/>
                </a:lnTo>
                <a:lnTo>
                  <a:pt x="653" y="204"/>
                </a:lnTo>
                <a:lnTo>
                  <a:pt x="654" y="203"/>
                </a:lnTo>
                <a:lnTo>
                  <a:pt x="655" y="204"/>
                </a:lnTo>
                <a:lnTo>
                  <a:pt x="655" y="205"/>
                </a:lnTo>
                <a:lnTo>
                  <a:pt x="655" y="206"/>
                </a:lnTo>
                <a:lnTo>
                  <a:pt x="656" y="206"/>
                </a:lnTo>
                <a:lnTo>
                  <a:pt x="656" y="207"/>
                </a:lnTo>
                <a:lnTo>
                  <a:pt x="655" y="207"/>
                </a:lnTo>
                <a:lnTo>
                  <a:pt x="656" y="207"/>
                </a:lnTo>
                <a:lnTo>
                  <a:pt x="656" y="208"/>
                </a:lnTo>
                <a:lnTo>
                  <a:pt x="655" y="208"/>
                </a:lnTo>
                <a:lnTo>
                  <a:pt x="655" y="209"/>
                </a:lnTo>
                <a:lnTo>
                  <a:pt x="654" y="210"/>
                </a:lnTo>
                <a:lnTo>
                  <a:pt x="655" y="211"/>
                </a:lnTo>
                <a:lnTo>
                  <a:pt x="654" y="211"/>
                </a:lnTo>
                <a:lnTo>
                  <a:pt x="654" y="212"/>
                </a:lnTo>
                <a:lnTo>
                  <a:pt x="654" y="213"/>
                </a:lnTo>
                <a:lnTo>
                  <a:pt x="655" y="213"/>
                </a:lnTo>
                <a:lnTo>
                  <a:pt x="655" y="214"/>
                </a:lnTo>
                <a:lnTo>
                  <a:pt x="656" y="214"/>
                </a:lnTo>
                <a:lnTo>
                  <a:pt x="656" y="215"/>
                </a:lnTo>
                <a:lnTo>
                  <a:pt x="656" y="216"/>
                </a:lnTo>
                <a:lnTo>
                  <a:pt x="655" y="216"/>
                </a:lnTo>
                <a:lnTo>
                  <a:pt x="655" y="217"/>
                </a:lnTo>
                <a:lnTo>
                  <a:pt x="654" y="217"/>
                </a:lnTo>
                <a:lnTo>
                  <a:pt x="654" y="218"/>
                </a:lnTo>
                <a:lnTo>
                  <a:pt x="654" y="219"/>
                </a:lnTo>
                <a:lnTo>
                  <a:pt x="653" y="220"/>
                </a:lnTo>
                <a:lnTo>
                  <a:pt x="654" y="221"/>
                </a:lnTo>
                <a:lnTo>
                  <a:pt x="653" y="221"/>
                </a:lnTo>
                <a:lnTo>
                  <a:pt x="652" y="222"/>
                </a:lnTo>
                <a:lnTo>
                  <a:pt x="652" y="223"/>
                </a:lnTo>
                <a:lnTo>
                  <a:pt x="651" y="223"/>
                </a:lnTo>
                <a:lnTo>
                  <a:pt x="650" y="223"/>
                </a:lnTo>
                <a:lnTo>
                  <a:pt x="650" y="224"/>
                </a:lnTo>
                <a:lnTo>
                  <a:pt x="650" y="225"/>
                </a:lnTo>
                <a:lnTo>
                  <a:pt x="649" y="225"/>
                </a:lnTo>
                <a:lnTo>
                  <a:pt x="649" y="226"/>
                </a:lnTo>
                <a:lnTo>
                  <a:pt x="648" y="226"/>
                </a:lnTo>
                <a:lnTo>
                  <a:pt x="649" y="226"/>
                </a:lnTo>
                <a:lnTo>
                  <a:pt x="648" y="227"/>
                </a:lnTo>
                <a:lnTo>
                  <a:pt x="648" y="228"/>
                </a:lnTo>
                <a:lnTo>
                  <a:pt x="647" y="228"/>
                </a:lnTo>
                <a:lnTo>
                  <a:pt x="646" y="228"/>
                </a:lnTo>
                <a:lnTo>
                  <a:pt x="645" y="228"/>
                </a:lnTo>
                <a:lnTo>
                  <a:pt x="644" y="227"/>
                </a:lnTo>
                <a:lnTo>
                  <a:pt x="643" y="227"/>
                </a:lnTo>
                <a:lnTo>
                  <a:pt x="643" y="228"/>
                </a:lnTo>
                <a:lnTo>
                  <a:pt x="642" y="228"/>
                </a:lnTo>
                <a:lnTo>
                  <a:pt x="643" y="229"/>
                </a:lnTo>
                <a:lnTo>
                  <a:pt x="642" y="229"/>
                </a:lnTo>
                <a:lnTo>
                  <a:pt x="642" y="230"/>
                </a:lnTo>
                <a:lnTo>
                  <a:pt x="642" y="231"/>
                </a:lnTo>
                <a:lnTo>
                  <a:pt x="642" y="232"/>
                </a:lnTo>
                <a:lnTo>
                  <a:pt x="642" y="233"/>
                </a:lnTo>
                <a:lnTo>
                  <a:pt x="641" y="234"/>
                </a:lnTo>
                <a:lnTo>
                  <a:pt x="642" y="235"/>
                </a:lnTo>
                <a:lnTo>
                  <a:pt x="642" y="237"/>
                </a:lnTo>
                <a:lnTo>
                  <a:pt x="641" y="237"/>
                </a:lnTo>
                <a:lnTo>
                  <a:pt x="640" y="237"/>
                </a:lnTo>
                <a:lnTo>
                  <a:pt x="639" y="238"/>
                </a:lnTo>
                <a:lnTo>
                  <a:pt x="639" y="239"/>
                </a:lnTo>
                <a:lnTo>
                  <a:pt x="637" y="241"/>
                </a:lnTo>
                <a:lnTo>
                  <a:pt x="637" y="242"/>
                </a:lnTo>
                <a:lnTo>
                  <a:pt x="636" y="242"/>
                </a:lnTo>
                <a:lnTo>
                  <a:pt x="635" y="243"/>
                </a:lnTo>
                <a:lnTo>
                  <a:pt x="635" y="244"/>
                </a:lnTo>
                <a:lnTo>
                  <a:pt x="635" y="245"/>
                </a:lnTo>
                <a:lnTo>
                  <a:pt x="636" y="245"/>
                </a:lnTo>
                <a:lnTo>
                  <a:pt x="637" y="245"/>
                </a:lnTo>
                <a:lnTo>
                  <a:pt x="637" y="246"/>
                </a:lnTo>
                <a:lnTo>
                  <a:pt x="638" y="247"/>
                </a:lnTo>
                <a:lnTo>
                  <a:pt x="638" y="248"/>
                </a:lnTo>
                <a:lnTo>
                  <a:pt x="638" y="249"/>
                </a:lnTo>
                <a:lnTo>
                  <a:pt x="639" y="249"/>
                </a:lnTo>
                <a:lnTo>
                  <a:pt x="638" y="249"/>
                </a:lnTo>
                <a:lnTo>
                  <a:pt x="638" y="250"/>
                </a:lnTo>
                <a:lnTo>
                  <a:pt x="637" y="250"/>
                </a:lnTo>
                <a:lnTo>
                  <a:pt x="637" y="251"/>
                </a:lnTo>
                <a:lnTo>
                  <a:pt x="636" y="251"/>
                </a:lnTo>
                <a:lnTo>
                  <a:pt x="636" y="252"/>
                </a:lnTo>
                <a:lnTo>
                  <a:pt x="637" y="253"/>
                </a:lnTo>
                <a:lnTo>
                  <a:pt x="636" y="254"/>
                </a:lnTo>
                <a:lnTo>
                  <a:pt x="637" y="255"/>
                </a:lnTo>
                <a:lnTo>
                  <a:pt x="638" y="255"/>
                </a:lnTo>
                <a:lnTo>
                  <a:pt x="637" y="256"/>
                </a:lnTo>
                <a:lnTo>
                  <a:pt x="638" y="257"/>
                </a:lnTo>
                <a:lnTo>
                  <a:pt x="638" y="258"/>
                </a:lnTo>
                <a:lnTo>
                  <a:pt x="638" y="259"/>
                </a:lnTo>
                <a:lnTo>
                  <a:pt x="639" y="259"/>
                </a:lnTo>
                <a:lnTo>
                  <a:pt x="639" y="260"/>
                </a:lnTo>
                <a:lnTo>
                  <a:pt x="640" y="261"/>
                </a:lnTo>
                <a:lnTo>
                  <a:pt x="641" y="261"/>
                </a:lnTo>
                <a:lnTo>
                  <a:pt x="641" y="262"/>
                </a:lnTo>
                <a:lnTo>
                  <a:pt x="641" y="263"/>
                </a:lnTo>
                <a:lnTo>
                  <a:pt x="640" y="263"/>
                </a:lnTo>
                <a:lnTo>
                  <a:pt x="639" y="263"/>
                </a:lnTo>
                <a:lnTo>
                  <a:pt x="638" y="262"/>
                </a:lnTo>
                <a:lnTo>
                  <a:pt x="637" y="262"/>
                </a:lnTo>
                <a:lnTo>
                  <a:pt x="637" y="263"/>
                </a:lnTo>
                <a:lnTo>
                  <a:pt x="636" y="263"/>
                </a:lnTo>
                <a:lnTo>
                  <a:pt x="636" y="264"/>
                </a:lnTo>
                <a:lnTo>
                  <a:pt x="635" y="263"/>
                </a:lnTo>
                <a:lnTo>
                  <a:pt x="634" y="263"/>
                </a:lnTo>
                <a:lnTo>
                  <a:pt x="634" y="264"/>
                </a:lnTo>
                <a:lnTo>
                  <a:pt x="633" y="265"/>
                </a:lnTo>
                <a:lnTo>
                  <a:pt x="634" y="265"/>
                </a:lnTo>
                <a:lnTo>
                  <a:pt x="634" y="266"/>
                </a:lnTo>
                <a:lnTo>
                  <a:pt x="634" y="267"/>
                </a:lnTo>
                <a:lnTo>
                  <a:pt x="635" y="267"/>
                </a:lnTo>
                <a:lnTo>
                  <a:pt x="636" y="268"/>
                </a:lnTo>
                <a:lnTo>
                  <a:pt x="635" y="269"/>
                </a:lnTo>
                <a:lnTo>
                  <a:pt x="634" y="269"/>
                </a:lnTo>
                <a:lnTo>
                  <a:pt x="633" y="269"/>
                </a:lnTo>
                <a:lnTo>
                  <a:pt x="632" y="269"/>
                </a:lnTo>
                <a:lnTo>
                  <a:pt x="631" y="269"/>
                </a:lnTo>
                <a:lnTo>
                  <a:pt x="630" y="269"/>
                </a:lnTo>
                <a:lnTo>
                  <a:pt x="629" y="269"/>
                </a:lnTo>
                <a:lnTo>
                  <a:pt x="630" y="269"/>
                </a:lnTo>
                <a:lnTo>
                  <a:pt x="630" y="270"/>
                </a:lnTo>
                <a:lnTo>
                  <a:pt x="631" y="271"/>
                </a:lnTo>
                <a:lnTo>
                  <a:pt x="632" y="271"/>
                </a:lnTo>
                <a:lnTo>
                  <a:pt x="633" y="271"/>
                </a:lnTo>
                <a:lnTo>
                  <a:pt x="634" y="271"/>
                </a:lnTo>
                <a:lnTo>
                  <a:pt x="635" y="271"/>
                </a:lnTo>
                <a:lnTo>
                  <a:pt x="636" y="271"/>
                </a:lnTo>
                <a:lnTo>
                  <a:pt x="637" y="271"/>
                </a:lnTo>
                <a:lnTo>
                  <a:pt x="637" y="272"/>
                </a:lnTo>
                <a:lnTo>
                  <a:pt x="638" y="272"/>
                </a:lnTo>
                <a:lnTo>
                  <a:pt x="638" y="273"/>
                </a:lnTo>
                <a:lnTo>
                  <a:pt x="639" y="273"/>
                </a:lnTo>
                <a:lnTo>
                  <a:pt x="639" y="274"/>
                </a:lnTo>
                <a:lnTo>
                  <a:pt x="639" y="275"/>
                </a:lnTo>
                <a:lnTo>
                  <a:pt x="639" y="276"/>
                </a:lnTo>
                <a:lnTo>
                  <a:pt x="640" y="276"/>
                </a:lnTo>
                <a:lnTo>
                  <a:pt x="641" y="276"/>
                </a:lnTo>
                <a:lnTo>
                  <a:pt x="640" y="277"/>
                </a:lnTo>
                <a:lnTo>
                  <a:pt x="640" y="278"/>
                </a:lnTo>
                <a:lnTo>
                  <a:pt x="639" y="278"/>
                </a:lnTo>
                <a:lnTo>
                  <a:pt x="638" y="278"/>
                </a:lnTo>
                <a:lnTo>
                  <a:pt x="637" y="278"/>
                </a:lnTo>
                <a:lnTo>
                  <a:pt x="637" y="279"/>
                </a:lnTo>
                <a:lnTo>
                  <a:pt x="636" y="280"/>
                </a:lnTo>
                <a:lnTo>
                  <a:pt x="635" y="280"/>
                </a:lnTo>
                <a:lnTo>
                  <a:pt x="634" y="280"/>
                </a:lnTo>
                <a:lnTo>
                  <a:pt x="633" y="280"/>
                </a:lnTo>
                <a:lnTo>
                  <a:pt x="634" y="280"/>
                </a:lnTo>
                <a:lnTo>
                  <a:pt x="634" y="281"/>
                </a:lnTo>
                <a:lnTo>
                  <a:pt x="632" y="283"/>
                </a:lnTo>
                <a:lnTo>
                  <a:pt x="632" y="284"/>
                </a:lnTo>
                <a:lnTo>
                  <a:pt x="633" y="285"/>
                </a:lnTo>
                <a:lnTo>
                  <a:pt x="632" y="285"/>
                </a:lnTo>
                <a:lnTo>
                  <a:pt x="631" y="286"/>
                </a:lnTo>
                <a:lnTo>
                  <a:pt x="631" y="287"/>
                </a:lnTo>
                <a:lnTo>
                  <a:pt x="630" y="287"/>
                </a:lnTo>
                <a:lnTo>
                  <a:pt x="629" y="288"/>
                </a:lnTo>
                <a:lnTo>
                  <a:pt x="629" y="289"/>
                </a:lnTo>
                <a:lnTo>
                  <a:pt x="629" y="290"/>
                </a:lnTo>
                <a:lnTo>
                  <a:pt x="630" y="290"/>
                </a:lnTo>
                <a:lnTo>
                  <a:pt x="630" y="291"/>
                </a:lnTo>
                <a:lnTo>
                  <a:pt x="629" y="291"/>
                </a:lnTo>
                <a:lnTo>
                  <a:pt x="629" y="292"/>
                </a:lnTo>
                <a:lnTo>
                  <a:pt x="629" y="293"/>
                </a:lnTo>
                <a:lnTo>
                  <a:pt x="628" y="293"/>
                </a:lnTo>
                <a:lnTo>
                  <a:pt x="627" y="293"/>
                </a:lnTo>
                <a:lnTo>
                  <a:pt x="627" y="294"/>
                </a:lnTo>
                <a:lnTo>
                  <a:pt x="628" y="294"/>
                </a:lnTo>
                <a:lnTo>
                  <a:pt x="628" y="295"/>
                </a:lnTo>
                <a:lnTo>
                  <a:pt x="629" y="295"/>
                </a:lnTo>
                <a:lnTo>
                  <a:pt x="630" y="295"/>
                </a:lnTo>
                <a:lnTo>
                  <a:pt x="630" y="296"/>
                </a:lnTo>
                <a:lnTo>
                  <a:pt x="630" y="297"/>
                </a:lnTo>
                <a:lnTo>
                  <a:pt x="630" y="298"/>
                </a:lnTo>
                <a:lnTo>
                  <a:pt x="631" y="298"/>
                </a:lnTo>
                <a:lnTo>
                  <a:pt x="630" y="299"/>
                </a:lnTo>
                <a:lnTo>
                  <a:pt x="631" y="299"/>
                </a:lnTo>
                <a:lnTo>
                  <a:pt x="631" y="300"/>
                </a:lnTo>
                <a:lnTo>
                  <a:pt x="632" y="300"/>
                </a:lnTo>
                <a:lnTo>
                  <a:pt x="633" y="300"/>
                </a:lnTo>
                <a:lnTo>
                  <a:pt x="633" y="301"/>
                </a:lnTo>
                <a:lnTo>
                  <a:pt x="632" y="302"/>
                </a:lnTo>
                <a:lnTo>
                  <a:pt x="632" y="303"/>
                </a:lnTo>
                <a:lnTo>
                  <a:pt x="632" y="304"/>
                </a:lnTo>
                <a:lnTo>
                  <a:pt x="632" y="305"/>
                </a:lnTo>
                <a:lnTo>
                  <a:pt x="632" y="306"/>
                </a:lnTo>
                <a:lnTo>
                  <a:pt x="633" y="306"/>
                </a:lnTo>
                <a:lnTo>
                  <a:pt x="633" y="307"/>
                </a:lnTo>
                <a:lnTo>
                  <a:pt x="634" y="307"/>
                </a:lnTo>
                <a:lnTo>
                  <a:pt x="635" y="307"/>
                </a:lnTo>
                <a:lnTo>
                  <a:pt x="635" y="308"/>
                </a:lnTo>
                <a:lnTo>
                  <a:pt x="636" y="308"/>
                </a:lnTo>
                <a:lnTo>
                  <a:pt x="637" y="308"/>
                </a:lnTo>
                <a:lnTo>
                  <a:pt x="638" y="308"/>
                </a:lnTo>
                <a:lnTo>
                  <a:pt x="638" y="309"/>
                </a:lnTo>
                <a:lnTo>
                  <a:pt x="638" y="308"/>
                </a:lnTo>
                <a:lnTo>
                  <a:pt x="639" y="308"/>
                </a:lnTo>
                <a:lnTo>
                  <a:pt x="640" y="308"/>
                </a:lnTo>
                <a:lnTo>
                  <a:pt x="641" y="309"/>
                </a:lnTo>
                <a:lnTo>
                  <a:pt x="640" y="309"/>
                </a:lnTo>
                <a:lnTo>
                  <a:pt x="641" y="310"/>
                </a:lnTo>
                <a:lnTo>
                  <a:pt x="641" y="309"/>
                </a:lnTo>
                <a:lnTo>
                  <a:pt x="642" y="309"/>
                </a:lnTo>
                <a:lnTo>
                  <a:pt x="643" y="311"/>
                </a:lnTo>
                <a:lnTo>
                  <a:pt x="643" y="312"/>
                </a:lnTo>
                <a:lnTo>
                  <a:pt x="644" y="312"/>
                </a:lnTo>
                <a:lnTo>
                  <a:pt x="645" y="312"/>
                </a:lnTo>
                <a:lnTo>
                  <a:pt x="644" y="314"/>
                </a:lnTo>
                <a:lnTo>
                  <a:pt x="643" y="315"/>
                </a:lnTo>
                <a:lnTo>
                  <a:pt x="647" y="316"/>
                </a:lnTo>
                <a:lnTo>
                  <a:pt x="647" y="317"/>
                </a:lnTo>
                <a:lnTo>
                  <a:pt x="648" y="317"/>
                </a:lnTo>
                <a:lnTo>
                  <a:pt x="649" y="318"/>
                </a:lnTo>
                <a:lnTo>
                  <a:pt x="650" y="318"/>
                </a:lnTo>
                <a:lnTo>
                  <a:pt x="651" y="318"/>
                </a:lnTo>
                <a:lnTo>
                  <a:pt x="652" y="318"/>
                </a:lnTo>
                <a:lnTo>
                  <a:pt x="652" y="319"/>
                </a:lnTo>
                <a:lnTo>
                  <a:pt x="653" y="320"/>
                </a:lnTo>
                <a:lnTo>
                  <a:pt x="654" y="321"/>
                </a:lnTo>
                <a:lnTo>
                  <a:pt x="655" y="321"/>
                </a:lnTo>
                <a:lnTo>
                  <a:pt x="656" y="320"/>
                </a:lnTo>
                <a:lnTo>
                  <a:pt x="656" y="321"/>
                </a:lnTo>
                <a:lnTo>
                  <a:pt x="656" y="322"/>
                </a:lnTo>
                <a:lnTo>
                  <a:pt x="655" y="322"/>
                </a:lnTo>
                <a:lnTo>
                  <a:pt x="655" y="323"/>
                </a:lnTo>
                <a:lnTo>
                  <a:pt x="654" y="323"/>
                </a:lnTo>
                <a:lnTo>
                  <a:pt x="653" y="324"/>
                </a:lnTo>
                <a:lnTo>
                  <a:pt x="654" y="325"/>
                </a:lnTo>
                <a:lnTo>
                  <a:pt x="655" y="325"/>
                </a:lnTo>
                <a:lnTo>
                  <a:pt x="655" y="326"/>
                </a:lnTo>
                <a:lnTo>
                  <a:pt x="654" y="326"/>
                </a:lnTo>
                <a:lnTo>
                  <a:pt x="654" y="327"/>
                </a:lnTo>
                <a:lnTo>
                  <a:pt x="655" y="328"/>
                </a:lnTo>
                <a:lnTo>
                  <a:pt x="655" y="329"/>
                </a:lnTo>
                <a:lnTo>
                  <a:pt x="654" y="329"/>
                </a:lnTo>
                <a:lnTo>
                  <a:pt x="653" y="330"/>
                </a:lnTo>
                <a:lnTo>
                  <a:pt x="654" y="331"/>
                </a:lnTo>
                <a:lnTo>
                  <a:pt x="655" y="331"/>
                </a:lnTo>
                <a:lnTo>
                  <a:pt x="656" y="332"/>
                </a:lnTo>
                <a:lnTo>
                  <a:pt x="656" y="333"/>
                </a:lnTo>
                <a:lnTo>
                  <a:pt x="656" y="334"/>
                </a:lnTo>
                <a:lnTo>
                  <a:pt x="655" y="335"/>
                </a:lnTo>
                <a:lnTo>
                  <a:pt x="655" y="334"/>
                </a:lnTo>
                <a:lnTo>
                  <a:pt x="654" y="333"/>
                </a:lnTo>
                <a:lnTo>
                  <a:pt x="654" y="334"/>
                </a:lnTo>
                <a:lnTo>
                  <a:pt x="653" y="334"/>
                </a:lnTo>
                <a:lnTo>
                  <a:pt x="653" y="333"/>
                </a:lnTo>
                <a:lnTo>
                  <a:pt x="652" y="334"/>
                </a:lnTo>
                <a:lnTo>
                  <a:pt x="651" y="334"/>
                </a:lnTo>
                <a:lnTo>
                  <a:pt x="650" y="334"/>
                </a:lnTo>
                <a:lnTo>
                  <a:pt x="649" y="335"/>
                </a:lnTo>
                <a:lnTo>
                  <a:pt x="649" y="334"/>
                </a:lnTo>
                <a:lnTo>
                  <a:pt x="648" y="335"/>
                </a:lnTo>
                <a:lnTo>
                  <a:pt x="648" y="336"/>
                </a:lnTo>
                <a:lnTo>
                  <a:pt x="648" y="337"/>
                </a:lnTo>
                <a:lnTo>
                  <a:pt x="648" y="338"/>
                </a:lnTo>
                <a:lnTo>
                  <a:pt x="648" y="337"/>
                </a:lnTo>
                <a:lnTo>
                  <a:pt x="649" y="337"/>
                </a:lnTo>
                <a:lnTo>
                  <a:pt x="649" y="338"/>
                </a:lnTo>
                <a:lnTo>
                  <a:pt x="650" y="338"/>
                </a:lnTo>
                <a:lnTo>
                  <a:pt x="649" y="339"/>
                </a:lnTo>
                <a:lnTo>
                  <a:pt x="650" y="339"/>
                </a:lnTo>
                <a:lnTo>
                  <a:pt x="649" y="339"/>
                </a:lnTo>
                <a:lnTo>
                  <a:pt x="649" y="340"/>
                </a:lnTo>
                <a:lnTo>
                  <a:pt x="650" y="340"/>
                </a:lnTo>
                <a:lnTo>
                  <a:pt x="651" y="340"/>
                </a:lnTo>
                <a:lnTo>
                  <a:pt x="651" y="341"/>
                </a:lnTo>
                <a:lnTo>
                  <a:pt x="652" y="341"/>
                </a:lnTo>
                <a:lnTo>
                  <a:pt x="653" y="341"/>
                </a:lnTo>
                <a:lnTo>
                  <a:pt x="654" y="342"/>
                </a:lnTo>
                <a:lnTo>
                  <a:pt x="655" y="342"/>
                </a:lnTo>
                <a:lnTo>
                  <a:pt x="656" y="342"/>
                </a:lnTo>
                <a:lnTo>
                  <a:pt x="657" y="343"/>
                </a:lnTo>
                <a:lnTo>
                  <a:pt x="658" y="343"/>
                </a:lnTo>
                <a:lnTo>
                  <a:pt x="658" y="344"/>
                </a:lnTo>
                <a:lnTo>
                  <a:pt x="659" y="344"/>
                </a:lnTo>
                <a:lnTo>
                  <a:pt x="660" y="344"/>
                </a:lnTo>
                <a:lnTo>
                  <a:pt x="661" y="345"/>
                </a:lnTo>
                <a:lnTo>
                  <a:pt x="661" y="344"/>
                </a:lnTo>
                <a:lnTo>
                  <a:pt x="661" y="345"/>
                </a:lnTo>
                <a:lnTo>
                  <a:pt x="660" y="345"/>
                </a:lnTo>
                <a:lnTo>
                  <a:pt x="660" y="346"/>
                </a:lnTo>
                <a:lnTo>
                  <a:pt x="659" y="347"/>
                </a:lnTo>
                <a:lnTo>
                  <a:pt x="658" y="347"/>
                </a:lnTo>
                <a:lnTo>
                  <a:pt x="658" y="348"/>
                </a:lnTo>
                <a:lnTo>
                  <a:pt x="657" y="348"/>
                </a:lnTo>
                <a:lnTo>
                  <a:pt x="657" y="350"/>
                </a:lnTo>
                <a:lnTo>
                  <a:pt x="656" y="351"/>
                </a:lnTo>
                <a:lnTo>
                  <a:pt x="656" y="352"/>
                </a:lnTo>
                <a:lnTo>
                  <a:pt x="657" y="352"/>
                </a:lnTo>
                <a:lnTo>
                  <a:pt x="656" y="353"/>
                </a:lnTo>
                <a:lnTo>
                  <a:pt x="656" y="354"/>
                </a:lnTo>
                <a:lnTo>
                  <a:pt x="656" y="355"/>
                </a:lnTo>
                <a:lnTo>
                  <a:pt x="655" y="355"/>
                </a:lnTo>
                <a:lnTo>
                  <a:pt x="655" y="356"/>
                </a:lnTo>
                <a:lnTo>
                  <a:pt x="656" y="356"/>
                </a:lnTo>
                <a:lnTo>
                  <a:pt x="656" y="357"/>
                </a:lnTo>
                <a:lnTo>
                  <a:pt x="657" y="358"/>
                </a:lnTo>
                <a:lnTo>
                  <a:pt x="657" y="359"/>
                </a:lnTo>
                <a:lnTo>
                  <a:pt x="658" y="359"/>
                </a:lnTo>
                <a:lnTo>
                  <a:pt x="659" y="360"/>
                </a:lnTo>
                <a:lnTo>
                  <a:pt x="660" y="359"/>
                </a:lnTo>
                <a:lnTo>
                  <a:pt x="662" y="358"/>
                </a:lnTo>
                <a:lnTo>
                  <a:pt x="662" y="359"/>
                </a:lnTo>
                <a:lnTo>
                  <a:pt x="663" y="359"/>
                </a:lnTo>
                <a:lnTo>
                  <a:pt x="664" y="359"/>
                </a:lnTo>
                <a:lnTo>
                  <a:pt x="664" y="358"/>
                </a:lnTo>
                <a:lnTo>
                  <a:pt x="665" y="358"/>
                </a:lnTo>
                <a:lnTo>
                  <a:pt x="666" y="357"/>
                </a:lnTo>
                <a:lnTo>
                  <a:pt x="667" y="357"/>
                </a:lnTo>
                <a:lnTo>
                  <a:pt x="667" y="358"/>
                </a:lnTo>
                <a:lnTo>
                  <a:pt x="667" y="359"/>
                </a:lnTo>
                <a:lnTo>
                  <a:pt x="668" y="359"/>
                </a:lnTo>
                <a:lnTo>
                  <a:pt x="669" y="359"/>
                </a:lnTo>
                <a:lnTo>
                  <a:pt x="670" y="358"/>
                </a:lnTo>
                <a:lnTo>
                  <a:pt x="671" y="358"/>
                </a:lnTo>
                <a:lnTo>
                  <a:pt x="672" y="358"/>
                </a:lnTo>
                <a:lnTo>
                  <a:pt x="673" y="357"/>
                </a:lnTo>
                <a:lnTo>
                  <a:pt x="674" y="357"/>
                </a:lnTo>
                <a:lnTo>
                  <a:pt x="675" y="357"/>
                </a:lnTo>
                <a:lnTo>
                  <a:pt x="676" y="357"/>
                </a:lnTo>
                <a:lnTo>
                  <a:pt x="677" y="357"/>
                </a:lnTo>
                <a:lnTo>
                  <a:pt x="678" y="357"/>
                </a:lnTo>
                <a:lnTo>
                  <a:pt x="678" y="356"/>
                </a:lnTo>
                <a:lnTo>
                  <a:pt x="679" y="357"/>
                </a:lnTo>
                <a:lnTo>
                  <a:pt x="679" y="358"/>
                </a:lnTo>
                <a:lnTo>
                  <a:pt x="678" y="359"/>
                </a:lnTo>
                <a:lnTo>
                  <a:pt x="679" y="359"/>
                </a:lnTo>
                <a:lnTo>
                  <a:pt x="679" y="360"/>
                </a:lnTo>
                <a:lnTo>
                  <a:pt x="679" y="361"/>
                </a:lnTo>
                <a:lnTo>
                  <a:pt x="678" y="361"/>
                </a:lnTo>
                <a:lnTo>
                  <a:pt x="678" y="362"/>
                </a:lnTo>
                <a:lnTo>
                  <a:pt x="677" y="362"/>
                </a:lnTo>
                <a:lnTo>
                  <a:pt x="677" y="363"/>
                </a:lnTo>
                <a:lnTo>
                  <a:pt x="678" y="363"/>
                </a:lnTo>
                <a:lnTo>
                  <a:pt x="679" y="363"/>
                </a:lnTo>
                <a:lnTo>
                  <a:pt x="680" y="362"/>
                </a:lnTo>
                <a:lnTo>
                  <a:pt x="681" y="362"/>
                </a:lnTo>
                <a:lnTo>
                  <a:pt x="682" y="362"/>
                </a:lnTo>
                <a:lnTo>
                  <a:pt x="683" y="361"/>
                </a:lnTo>
                <a:lnTo>
                  <a:pt x="684" y="361"/>
                </a:lnTo>
                <a:lnTo>
                  <a:pt x="685" y="361"/>
                </a:lnTo>
                <a:lnTo>
                  <a:pt x="686" y="361"/>
                </a:lnTo>
                <a:lnTo>
                  <a:pt x="687" y="361"/>
                </a:lnTo>
                <a:lnTo>
                  <a:pt x="688" y="361"/>
                </a:lnTo>
                <a:lnTo>
                  <a:pt x="689" y="361"/>
                </a:lnTo>
                <a:lnTo>
                  <a:pt x="690" y="360"/>
                </a:lnTo>
                <a:lnTo>
                  <a:pt x="690" y="361"/>
                </a:lnTo>
                <a:lnTo>
                  <a:pt x="691" y="361"/>
                </a:lnTo>
                <a:lnTo>
                  <a:pt x="692" y="360"/>
                </a:lnTo>
                <a:lnTo>
                  <a:pt x="693" y="360"/>
                </a:lnTo>
                <a:lnTo>
                  <a:pt x="693" y="359"/>
                </a:lnTo>
                <a:lnTo>
                  <a:pt x="694" y="359"/>
                </a:lnTo>
                <a:lnTo>
                  <a:pt x="695" y="359"/>
                </a:lnTo>
                <a:lnTo>
                  <a:pt x="696" y="358"/>
                </a:lnTo>
                <a:lnTo>
                  <a:pt x="697" y="357"/>
                </a:lnTo>
                <a:lnTo>
                  <a:pt x="698" y="357"/>
                </a:lnTo>
                <a:lnTo>
                  <a:pt x="699" y="357"/>
                </a:lnTo>
                <a:lnTo>
                  <a:pt x="700" y="356"/>
                </a:lnTo>
                <a:lnTo>
                  <a:pt x="700" y="355"/>
                </a:lnTo>
                <a:lnTo>
                  <a:pt x="702" y="354"/>
                </a:lnTo>
                <a:lnTo>
                  <a:pt x="702" y="355"/>
                </a:lnTo>
                <a:lnTo>
                  <a:pt x="702" y="356"/>
                </a:lnTo>
                <a:lnTo>
                  <a:pt x="703" y="356"/>
                </a:lnTo>
                <a:lnTo>
                  <a:pt x="703" y="357"/>
                </a:lnTo>
                <a:lnTo>
                  <a:pt x="703" y="358"/>
                </a:lnTo>
                <a:lnTo>
                  <a:pt x="703" y="359"/>
                </a:lnTo>
                <a:lnTo>
                  <a:pt x="703" y="360"/>
                </a:lnTo>
                <a:lnTo>
                  <a:pt x="703" y="361"/>
                </a:lnTo>
                <a:lnTo>
                  <a:pt x="704" y="361"/>
                </a:lnTo>
                <a:lnTo>
                  <a:pt x="704" y="360"/>
                </a:lnTo>
                <a:lnTo>
                  <a:pt x="705" y="360"/>
                </a:lnTo>
                <a:lnTo>
                  <a:pt x="706" y="360"/>
                </a:lnTo>
                <a:lnTo>
                  <a:pt x="706" y="359"/>
                </a:lnTo>
                <a:lnTo>
                  <a:pt x="706" y="358"/>
                </a:lnTo>
                <a:lnTo>
                  <a:pt x="707" y="358"/>
                </a:lnTo>
                <a:lnTo>
                  <a:pt x="707" y="357"/>
                </a:lnTo>
                <a:lnTo>
                  <a:pt x="708" y="356"/>
                </a:lnTo>
                <a:lnTo>
                  <a:pt x="709" y="356"/>
                </a:lnTo>
                <a:lnTo>
                  <a:pt x="709" y="357"/>
                </a:lnTo>
                <a:lnTo>
                  <a:pt x="710" y="357"/>
                </a:lnTo>
                <a:lnTo>
                  <a:pt x="710" y="356"/>
                </a:lnTo>
                <a:lnTo>
                  <a:pt x="711" y="357"/>
                </a:lnTo>
                <a:lnTo>
                  <a:pt x="711" y="356"/>
                </a:lnTo>
                <a:lnTo>
                  <a:pt x="711" y="357"/>
                </a:lnTo>
                <a:lnTo>
                  <a:pt x="712" y="357"/>
                </a:lnTo>
                <a:lnTo>
                  <a:pt x="712" y="358"/>
                </a:lnTo>
                <a:lnTo>
                  <a:pt x="712" y="359"/>
                </a:lnTo>
                <a:lnTo>
                  <a:pt x="713" y="359"/>
                </a:lnTo>
                <a:lnTo>
                  <a:pt x="713" y="360"/>
                </a:lnTo>
                <a:lnTo>
                  <a:pt x="714" y="359"/>
                </a:lnTo>
                <a:lnTo>
                  <a:pt x="715" y="358"/>
                </a:lnTo>
                <a:lnTo>
                  <a:pt x="715" y="357"/>
                </a:lnTo>
                <a:lnTo>
                  <a:pt x="715" y="354"/>
                </a:lnTo>
                <a:lnTo>
                  <a:pt x="716" y="354"/>
                </a:lnTo>
                <a:lnTo>
                  <a:pt x="717" y="354"/>
                </a:lnTo>
                <a:lnTo>
                  <a:pt x="717" y="353"/>
                </a:lnTo>
                <a:lnTo>
                  <a:pt x="718" y="353"/>
                </a:lnTo>
                <a:lnTo>
                  <a:pt x="718" y="354"/>
                </a:lnTo>
                <a:lnTo>
                  <a:pt x="718" y="355"/>
                </a:lnTo>
                <a:lnTo>
                  <a:pt x="719" y="355"/>
                </a:lnTo>
                <a:lnTo>
                  <a:pt x="720" y="356"/>
                </a:lnTo>
                <a:lnTo>
                  <a:pt x="721" y="356"/>
                </a:lnTo>
                <a:lnTo>
                  <a:pt x="721" y="355"/>
                </a:lnTo>
                <a:lnTo>
                  <a:pt x="720" y="355"/>
                </a:lnTo>
                <a:lnTo>
                  <a:pt x="720" y="354"/>
                </a:lnTo>
                <a:lnTo>
                  <a:pt x="719" y="354"/>
                </a:lnTo>
                <a:lnTo>
                  <a:pt x="719" y="353"/>
                </a:lnTo>
                <a:lnTo>
                  <a:pt x="720" y="352"/>
                </a:lnTo>
                <a:lnTo>
                  <a:pt x="721" y="352"/>
                </a:lnTo>
                <a:lnTo>
                  <a:pt x="721" y="351"/>
                </a:lnTo>
                <a:lnTo>
                  <a:pt x="721" y="350"/>
                </a:lnTo>
                <a:lnTo>
                  <a:pt x="721" y="349"/>
                </a:lnTo>
                <a:lnTo>
                  <a:pt x="721" y="347"/>
                </a:lnTo>
                <a:lnTo>
                  <a:pt x="720" y="347"/>
                </a:lnTo>
                <a:lnTo>
                  <a:pt x="720" y="346"/>
                </a:lnTo>
                <a:lnTo>
                  <a:pt x="720" y="345"/>
                </a:lnTo>
                <a:lnTo>
                  <a:pt x="719" y="345"/>
                </a:lnTo>
                <a:lnTo>
                  <a:pt x="718" y="345"/>
                </a:lnTo>
                <a:lnTo>
                  <a:pt x="717" y="345"/>
                </a:lnTo>
                <a:lnTo>
                  <a:pt x="717" y="346"/>
                </a:lnTo>
                <a:lnTo>
                  <a:pt x="716" y="346"/>
                </a:lnTo>
                <a:lnTo>
                  <a:pt x="715" y="346"/>
                </a:lnTo>
                <a:lnTo>
                  <a:pt x="714" y="347"/>
                </a:lnTo>
                <a:lnTo>
                  <a:pt x="713" y="347"/>
                </a:lnTo>
                <a:lnTo>
                  <a:pt x="712" y="346"/>
                </a:lnTo>
                <a:lnTo>
                  <a:pt x="712" y="345"/>
                </a:lnTo>
                <a:lnTo>
                  <a:pt x="711" y="345"/>
                </a:lnTo>
                <a:lnTo>
                  <a:pt x="712" y="344"/>
                </a:lnTo>
                <a:lnTo>
                  <a:pt x="712" y="343"/>
                </a:lnTo>
                <a:lnTo>
                  <a:pt x="712" y="342"/>
                </a:lnTo>
                <a:lnTo>
                  <a:pt x="713" y="342"/>
                </a:lnTo>
                <a:lnTo>
                  <a:pt x="714" y="342"/>
                </a:lnTo>
                <a:lnTo>
                  <a:pt x="715" y="342"/>
                </a:lnTo>
                <a:lnTo>
                  <a:pt x="716" y="341"/>
                </a:lnTo>
                <a:lnTo>
                  <a:pt x="717" y="341"/>
                </a:lnTo>
                <a:lnTo>
                  <a:pt x="718" y="341"/>
                </a:lnTo>
                <a:lnTo>
                  <a:pt x="718" y="340"/>
                </a:lnTo>
                <a:lnTo>
                  <a:pt x="719" y="340"/>
                </a:lnTo>
                <a:lnTo>
                  <a:pt x="720" y="340"/>
                </a:lnTo>
                <a:lnTo>
                  <a:pt x="721" y="339"/>
                </a:lnTo>
                <a:lnTo>
                  <a:pt x="722" y="339"/>
                </a:lnTo>
                <a:lnTo>
                  <a:pt x="723" y="339"/>
                </a:lnTo>
                <a:lnTo>
                  <a:pt x="724" y="339"/>
                </a:lnTo>
                <a:lnTo>
                  <a:pt x="724" y="338"/>
                </a:lnTo>
                <a:lnTo>
                  <a:pt x="724" y="337"/>
                </a:lnTo>
                <a:lnTo>
                  <a:pt x="723" y="337"/>
                </a:lnTo>
                <a:lnTo>
                  <a:pt x="722" y="335"/>
                </a:lnTo>
                <a:lnTo>
                  <a:pt x="721" y="335"/>
                </a:lnTo>
                <a:lnTo>
                  <a:pt x="721" y="334"/>
                </a:lnTo>
                <a:lnTo>
                  <a:pt x="721" y="333"/>
                </a:lnTo>
                <a:lnTo>
                  <a:pt x="721" y="332"/>
                </a:lnTo>
                <a:lnTo>
                  <a:pt x="722" y="332"/>
                </a:lnTo>
                <a:lnTo>
                  <a:pt x="721" y="332"/>
                </a:lnTo>
                <a:lnTo>
                  <a:pt x="722" y="331"/>
                </a:lnTo>
                <a:lnTo>
                  <a:pt x="723" y="331"/>
                </a:lnTo>
                <a:lnTo>
                  <a:pt x="723" y="330"/>
                </a:lnTo>
                <a:lnTo>
                  <a:pt x="723" y="331"/>
                </a:lnTo>
                <a:lnTo>
                  <a:pt x="724" y="331"/>
                </a:lnTo>
                <a:lnTo>
                  <a:pt x="725" y="331"/>
                </a:lnTo>
                <a:lnTo>
                  <a:pt x="726" y="330"/>
                </a:lnTo>
                <a:lnTo>
                  <a:pt x="727" y="330"/>
                </a:lnTo>
                <a:lnTo>
                  <a:pt x="727" y="331"/>
                </a:lnTo>
                <a:lnTo>
                  <a:pt x="728" y="331"/>
                </a:lnTo>
                <a:lnTo>
                  <a:pt x="728" y="332"/>
                </a:lnTo>
                <a:lnTo>
                  <a:pt x="728" y="333"/>
                </a:lnTo>
                <a:lnTo>
                  <a:pt x="728" y="334"/>
                </a:lnTo>
                <a:lnTo>
                  <a:pt x="727" y="334"/>
                </a:lnTo>
                <a:lnTo>
                  <a:pt x="727" y="335"/>
                </a:lnTo>
                <a:lnTo>
                  <a:pt x="726" y="336"/>
                </a:lnTo>
                <a:lnTo>
                  <a:pt x="727" y="336"/>
                </a:lnTo>
                <a:lnTo>
                  <a:pt x="726" y="336"/>
                </a:lnTo>
                <a:lnTo>
                  <a:pt x="726" y="337"/>
                </a:lnTo>
                <a:lnTo>
                  <a:pt x="726" y="338"/>
                </a:lnTo>
                <a:lnTo>
                  <a:pt x="727" y="338"/>
                </a:lnTo>
                <a:lnTo>
                  <a:pt x="727" y="339"/>
                </a:lnTo>
                <a:lnTo>
                  <a:pt x="728" y="338"/>
                </a:lnTo>
                <a:lnTo>
                  <a:pt x="729" y="338"/>
                </a:lnTo>
                <a:lnTo>
                  <a:pt x="731" y="338"/>
                </a:lnTo>
                <a:lnTo>
                  <a:pt x="732" y="338"/>
                </a:lnTo>
                <a:lnTo>
                  <a:pt x="733" y="336"/>
                </a:lnTo>
                <a:lnTo>
                  <a:pt x="734" y="336"/>
                </a:lnTo>
                <a:lnTo>
                  <a:pt x="735" y="336"/>
                </a:lnTo>
                <a:lnTo>
                  <a:pt x="735" y="335"/>
                </a:lnTo>
                <a:lnTo>
                  <a:pt x="736" y="334"/>
                </a:lnTo>
                <a:lnTo>
                  <a:pt x="736" y="335"/>
                </a:lnTo>
                <a:lnTo>
                  <a:pt x="738" y="335"/>
                </a:lnTo>
                <a:lnTo>
                  <a:pt x="738" y="337"/>
                </a:lnTo>
                <a:lnTo>
                  <a:pt x="737" y="338"/>
                </a:lnTo>
                <a:lnTo>
                  <a:pt x="736" y="338"/>
                </a:lnTo>
                <a:lnTo>
                  <a:pt x="735" y="339"/>
                </a:lnTo>
                <a:lnTo>
                  <a:pt x="735" y="340"/>
                </a:lnTo>
                <a:lnTo>
                  <a:pt x="736" y="340"/>
                </a:lnTo>
                <a:lnTo>
                  <a:pt x="737" y="340"/>
                </a:lnTo>
                <a:lnTo>
                  <a:pt x="738" y="340"/>
                </a:lnTo>
                <a:lnTo>
                  <a:pt x="739" y="340"/>
                </a:lnTo>
                <a:lnTo>
                  <a:pt x="740" y="340"/>
                </a:lnTo>
                <a:lnTo>
                  <a:pt x="740" y="339"/>
                </a:lnTo>
                <a:lnTo>
                  <a:pt x="741" y="339"/>
                </a:lnTo>
                <a:lnTo>
                  <a:pt x="742" y="339"/>
                </a:lnTo>
                <a:lnTo>
                  <a:pt x="742" y="338"/>
                </a:lnTo>
                <a:lnTo>
                  <a:pt x="743" y="338"/>
                </a:lnTo>
                <a:lnTo>
                  <a:pt x="743" y="337"/>
                </a:lnTo>
                <a:lnTo>
                  <a:pt x="744" y="337"/>
                </a:lnTo>
                <a:lnTo>
                  <a:pt x="744" y="338"/>
                </a:lnTo>
                <a:lnTo>
                  <a:pt x="745" y="337"/>
                </a:lnTo>
                <a:lnTo>
                  <a:pt x="745" y="336"/>
                </a:lnTo>
                <a:lnTo>
                  <a:pt x="746" y="336"/>
                </a:lnTo>
                <a:lnTo>
                  <a:pt x="746" y="335"/>
                </a:lnTo>
                <a:lnTo>
                  <a:pt x="746" y="334"/>
                </a:lnTo>
                <a:lnTo>
                  <a:pt x="748" y="335"/>
                </a:lnTo>
                <a:lnTo>
                  <a:pt x="748" y="336"/>
                </a:lnTo>
                <a:lnTo>
                  <a:pt x="749" y="336"/>
                </a:lnTo>
                <a:lnTo>
                  <a:pt x="750" y="336"/>
                </a:lnTo>
                <a:lnTo>
                  <a:pt x="750" y="337"/>
                </a:lnTo>
                <a:lnTo>
                  <a:pt x="751" y="337"/>
                </a:lnTo>
                <a:lnTo>
                  <a:pt x="751" y="338"/>
                </a:lnTo>
                <a:lnTo>
                  <a:pt x="752" y="338"/>
                </a:lnTo>
                <a:lnTo>
                  <a:pt x="752" y="339"/>
                </a:lnTo>
                <a:lnTo>
                  <a:pt x="752" y="340"/>
                </a:lnTo>
                <a:lnTo>
                  <a:pt x="752" y="341"/>
                </a:lnTo>
                <a:lnTo>
                  <a:pt x="753" y="341"/>
                </a:lnTo>
                <a:lnTo>
                  <a:pt x="754" y="341"/>
                </a:lnTo>
                <a:lnTo>
                  <a:pt x="755" y="341"/>
                </a:lnTo>
                <a:lnTo>
                  <a:pt x="755" y="340"/>
                </a:lnTo>
                <a:lnTo>
                  <a:pt x="756" y="340"/>
                </a:lnTo>
                <a:lnTo>
                  <a:pt x="757" y="340"/>
                </a:lnTo>
                <a:lnTo>
                  <a:pt x="758" y="339"/>
                </a:lnTo>
                <a:lnTo>
                  <a:pt x="760" y="338"/>
                </a:lnTo>
                <a:lnTo>
                  <a:pt x="761" y="338"/>
                </a:lnTo>
                <a:lnTo>
                  <a:pt x="763" y="338"/>
                </a:lnTo>
                <a:lnTo>
                  <a:pt x="764" y="338"/>
                </a:lnTo>
                <a:lnTo>
                  <a:pt x="765" y="338"/>
                </a:lnTo>
                <a:lnTo>
                  <a:pt x="766" y="338"/>
                </a:lnTo>
                <a:lnTo>
                  <a:pt x="767" y="337"/>
                </a:lnTo>
                <a:lnTo>
                  <a:pt x="767" y="336"/>
                </a:lnTo>
                <a:lnTo>
                  <a:pt x="768" y="336"/>
                </a:lnTo>
                <a:lnTo>
                  <a:pt x="767" y="335"/>
                </a:lnTo>
                <a:lnTo>
                  <a:pt x="768" y="335"/>
                </a:lnTo>
                <a:lnTo>
                  <a:pt x="769" y="335"/>
                </a:lnTo>
                <a:lnTo>
                  <a:pt x="769" y="334"/>
                </a:lnTo>
                <a:lnTo>
                  <a:pt x="770" y="334"/>
                </a:lnTo>
                <a:lnTo>
                  <a:pt x="771" y="333"/>
                </a:lnTo>
                <a:lnTo>
                  <a:pt x="772" y="333"/>
                </a:lnTo>
                <a:lnTo>
                  <a:pt x="773" y="333"/>
                </a:lnTo>
                <a:lnTo>
                  <a:pt x="774" y="333"/>
                </a:lnTo>
                <a:lnTo>
                  <a:pt x="774" y="332"/>
                </a:lnTo>
                <a:lnTo>
                  <a:pt x="775" y="332"/>
                </a:lnTo>
                <a:lnTo>
                  <a:pt x="776" y="332"/>
                </a:lnTo>
                <a:lnTo>
                  <a:pt x="776" y="331"/>
                </a:lnTo>
                <a:lnTo>
                  <a:pt x="777" y="331"/>
                </a:lnTo>
                <a:lnTo>
                  <a:pt x="777" y="330"/>
                </a:lnTo>
                <a:lnTo>
                  <a:pt x="777" y="329"/>
                </a:lnTo>
                <a:lnTo>
                  <a:pt x="778" y="329"/>
                </a:lnTo>
                <a:lnTo>
                  <a:pt x="778" y="328"/>
                </a:lnTo>
                <a:lnTo>
                  <a:pt x="779" y="328"/>
                </a:lnTo>
                <a:lnTo>
                  <a:pt x="780" y="327"/>
                </a:lnTo>
                <a:lnTo>
                  <a:pt x="781" y="327"/>
                </a:lnTo>
                <a:lnTo>
                  <a:pt x="782" y="327"/>
                </a:lnTo>
                <a:lnTo>
                  <a:pt x="783" y="327"/>
                </a:lnTo>
                <a:lnTo>
                  <a:pt x="784" y="326"/>
                </a:lnTo>
                <a:lnTo>
                  <a:pt x="785" y="326"/>
                </a:lnTo>
                <a:lnTo>
                  <a:pt x="787" y="326"/>
                </a:lnTo>
                <a:lnTo>
                  <a:pt x="788" y="325"/>
                </a:lnTo>
                <a:lnTo>
                  <a:pt x="790" y="325"/>
                </a:lnTo>
                <a:lnTo>
                  <a:pt x="791" y="324"/>
                </a:lnTo>
                <a:lnTo>
                  <a:pt x="791" y="325"/>
                </a:lnTo>
                <a:lnTo>
                  <a:pt x="793" y="325"/>
                </a:lnTo>
                <a:lnTo>
                  <a:pt x="794" y="325"/>
                </a:lnTo>
                <a:lnTo>
                  <a:pt x="795" y="325"/>
                </a:lnTo>
                <a:lnTo>
                  <a:pt x="796" y="325"/>
                </a:lnTo>
                <a:lnTo>
                  <a:pt x="797" y="326"/>
                </a:lnTo>
                <a:lnTo>
                  <a:pt x="798" y="325"/>
                </a:lnTo>
                <a:lnTo>
                  <a:pt x="799" y="324"/>
                </a:lnTo>
                <a:lnTo>
                  <a:pt x="800" y="324"/>
                </a:lnTo>
                <a:lnTo>
                  <a:pt x="801" y="324"/>
                </a:lnTo>
                <a:lnTo>
                  <a:pt x="802" y="324"/>
                </a:lnTo>
                <a:lnTo>
                  <a:pt x="803" y="324"/>
                </a:lnTo>
                <a:lnTo>
                  <a:pt x="804" y="324"/>
                </a:lnTo>
                <a:lnTo>
                  <a:pt x="804" y="323"/>
                </a:lnTo>
                <a:lnTo>
                  <a:pt x="805" y="323"/>
                </a:lnTo>
                <a:lnTo>
                  <a:pt x="805" y="322"/>
                </a:lnTo>
                <a:lnTo>
                  <a:pt x="806" y="322"/>
                </a:lnTo>
                <a:lnTo>
                  <a:pt x="807" y="322"/>
                </a:lnTo>
                <a:lnTo>
                  <a:pt x="808" y="322"/>
                </a:lnTo>
                <a:lnTo>
                  <a:pt x="809" y="322"/>
                </a:lnTo>
                <a:lnTo>
                  <a:pt x="810" y="322"/>
                </a:lnTo>
                <a:lnTo>
                  <a:pt x="810" y="323"/>
                </a:lnTo>
                <a:lnTo>
                  <a:pt x="811" y="322"/>
                </a:lnTo>
                <a:lnTo>
                  <a:pt x="812" y="321"/>
                </a:lnTo>
                <a:lnTo>
                  <a:pt x="813" y="321"/>
                </a:lnTo>
                <a:lnTo>
                  <a:pt x="813" y="320"/>
                </a:lnTo>
                <a:lnTo>
                  <a:pt x="814" y="320"/>
                </a:lnTo>
                <a:lnTo>
                  <a:pt x="814" y="321"/>
                </a:lnTo>
                <a:lnTo>
                  <a:pt x="815" y="321"/>
                </a:lnTo>
                <a:lnTo>
                  <a:pt x="816" y="321"/>
                </a:lnTo>
                <a:lnTo>
                  <a:pt x="817" y="322"/>
                </a:lnTo>
                <a:lnTo>
                  <a:pt x="818" y="322"/>
                </a:lnTo>
                <a:lnTo>
                  <a:pt x="819" y="322"/>
                </a:lnTo>
                <a:lnTo>
                  <a:pt x="819" y="323"/>
                </a:lnTo>
                <a:lnTo>
                  <a:pt x="820" y="323"/>
                </a:lnTo>
                <a:lnTo>
                  <a:pt x="820" y="324"/>
                </a:lnTo>
                <a:lnTo>
                  <a:pt x="820" y="325"/>
                </a:lnTo>
                <a:lnTo>
                  <a:pt x="820" y="326"/>
                </a:lnTo>
                <a:lnTo>
                  <a:pt x="821" y="326"/>
                </a:lnTo>
                <a:lnTo>
                  <a:pt x="821" y="327"/>
                </a:lnTo>
                <a:lnTo>
                  <a:pt x="821" y="328"/>
                </a:lnTo>
                <a:lnTo>
                  <a:pt x="820" y="329"/>
                </a:lnTo>
                <a:lnTo>
                  <a:pt x="821" y="329"/>
                </a:lnTo>
                <a:lnTo>
                  <a:pt x="820" y="329"/>
                </a:lnTo>
                <a:lnTo>
                  <a:pt x="821" y="329"/>
                </a:lnTo>
                <a:lnTo>
                  <a:pt x="821" y="330"/>
                </a:lnTo>
                <a:lnTo>
                  <a:pt x="821" y="331"/>
                </a:lnTo>
                <a:lnTo>
                  <a:pt x="822" y="331"/>
                </a:lnTo>
                <a:lnTo>
                  <a:pt x="821" y="332"/>
                </a:lnTo>
                <a:lnTo>
                  <a:pt x="821" y="333"/>
                </a:lnTo>
                <a:lnTo>
                  <a:pt x="822" y="333"/>
                </a:lnTo>
                <a:lnTo>
                  <a:pt x="823" y="333"/>
                </a:lnTo>
                <a:lnTo>
                  <a:pt x="823" y="334"/>
                </a:lnTo>
                <a:lnTo>
                  <a:pt x="824" y="334"/>
                </a:lnTo>
                <a:lnTo>
                  <a:pt x="824" y="335"/>
                </a:lnTo>
                <a:lnTo>
                  <a:pt x="825" y="335"/>
                </a:lnTo>
                <a:lnTo>
                  <a:pt x="825" y="336"/>
                </a:lnTo>
                <a:lnTo>
                  <a:pt x="824" y="336"/>
                </a:lnTo>
                <a:lnTo>
                  <a:pt x="824" y="337"/>
                </a:lnTo>
                <a:lnTo>
                  <a:pt x="824" y="338"/>
                </a:lnTo>
                <a:lnTo>
                  <a:pt x="825" y="337"/>
                </a:lnTo>
                <a:lnTo>
                  <a:pt x="826" y="337"/>
                </a:lnTo>
                <a:lnTo>
                  <a:pt x="827" y="338"/>
                </a:lnTo>
                <a:lnTo>
                  <a:pt x="827" y="337"/>
                </a:lnTo>
                <a:lnTo>
                  <a:pt x="828" y="338"/>
                </a:lnTo>
                <a:lnTo>
                  <a:pt x="827" y="339"/>
                </a:lnTo>
                <a:lnTo>
                  <a:pt x="827" y="340"/>
                </a:lnTo>
                <a:lnTo>
                  <a:pt x="827" y="341"/>
                </a:lnTo>
                <a:lnTo>
                  <a:pt x="827" y="342"/>
                </a:lnTo>
                <a:lnTo>
                  <a:pt x="827" y="343"/>
                </a:lnTo>
                <a:lnTo>
                  <a:pt x="828" y="343"/>
                </a:lnTo>
                <a:lnTo>
                  <a:pt x="829" y="343"/>
                </a:lnTo>
                <a:lnTo>
                  <a:pt x="829" y="344"/>
                </a:lnTo>
                <a:lnTo>
                  <a:pt x="830" y="344"/>
                </a:lnTo>
                <a:lnTo>
                  <a:pt x="831" y="344"/>
                </a:lnTo>
                <a:lnTo>
                  <a:pt x="832" y="344"/>
                </a:lnTo>
                <a:lnTo>
                  <a:pt x="832" y="345"/>
                </a:lnTo>
                <a:lnTo>
                  <a:pt x="833" y="346"/>
                </a:lnTo>
                <a:lnTo>
                  <a:pt x="833" y="345"/>
                </a:lnTo>
                <a:lnTo>
                  <a:pt x="833" y="344"/>
                </a:lnTo>
                <a:lnTo>
                  <a:pt x="834" y="343"/>
                </a:lnTo>
                <a:lnTo>
                  <a:pt x="834" y="344"/>
                </a:lnTo>
                <a:lnTo>
                  <a:pt x="835" y="344"/>
                </a:lnTo>
                <a:lnTo>
                  <a:pt x="836" y="344"/>
                </a:lnTo>
                <a:lnTo>
                  <a:pt x="837" y="345"/>
                </a:lnTo>
                <a:lnTo>
                  <a:pt x="838" y="345"/>
                </a:lnTo>
                <a:lnTo>
                  <a:pt x="838" y="346"/>
                </a:lnTo>
                <a:lnTo>
                  <a:pt x="837" y="346"/>
                </a:lnTo>
                <a:lnTo>
                  <a:pt x="837" y="347"/>
                </a:lnTo>
                <a:lnTo>
                  <a:pt x="837" y="348"/>
                </a:lnTo>
                <a:lnTo>
                  <a:pt x="837" y="347"/>
                </a:lnTo>
                <a:lnTo>
                  <a:pt x="838" y="347"/>
                </a:lnTo>
                <a:lnTo>
                  <a:pt x="839" y="347"/>
                </a:lnTo>
                <a:lnTo>
                  <a:pt x="839" y="348"/>
                </a:lnTo>
                <a:lnTo>
                  <a:pt x="840" y="348"/>
                </a:lnTo>
                <a:lnTo>
                  <a:pt x="841" y="347"/>
                </a:lnTo>
                <a:lnTo>
                  <a:pt x="841" y="346"/>
                </a:lnTo>
                <a:lnTo>
                  <a:pt x="842" y="345"/>
                </a:lnTo>
                <a:lnTo>
                  <a:pt x="842" y="344"/>
                </a:lnTo>
                <a:lnTo>
                  <a:pt x="843" y="345"/>
                </a:lnTo>
                <a:lnTo>
                  <a:pt x="844" y="346"/>
                </a:lnTo>
                <a:lnTo>
                  <a:pt x="844" y="345"/>
                </a:lnTo>
                <a:lnTo>
                  <a:pt x="845" y="345"/>
                </a:lnTo>
                <a:lnTo>
                  <a:pt x="846" y="345"/>
                </a:lnTo>
                <a:lnTo>
                  <a:pt x="847" y="345"/>
                </a:lnTo>
                <a:lnTo>
                  <a:pt x="847" y="344"/>
                </a:lnTo>
                <a:lnTo>
                  <a:pt x="848" y="344"/>
                </a:lnTo>
                <a:lnTo>
                  <a:pt x="849" y="345"/>
                </a:lnTo>
                <a:lnTo>
                  <a:pt x="850" y="345"/>
                </a:lnTo>
                <a:lnTo>
                  <a:pt x="851" y="345"/>
                </a:lnTo>
                <a:lnTo>
                  <a:pt x="850" y="345"/>
                </a:lnTo>
                <a:lnTo>
                  <a:pt x="850" y="344"/>
                </a:lnTo>
                <a:lnTo>
                  <a:pt x="850" y="343"/>
                </a:lnTo>
                <a:lnTo>
                  <a:pt x="851" y="343"/>
                </a:lnTo>
                <a:lnTo>
                  <a:pt x="851" y="342"/>
                </a:lnTo>
                <a:lnTo>
                  <a:pt x="852" y="342"/>
                </a:lnTo>
                <a:lnTo>
                  <a:pt x="854" y="343"/>
                </a:lnTo>
                <a:lnTo>
                  <a:pt x="855" y="343"/>
                </a:lnTo>
                <a:lnTo>
                  <a:pt x="854" y="343"/>
                </a:lnTo>
                <a:lnTo>
                  <a:pt x="854" y="344"/>
                </a:lnTo>
                <a:lnTo>
                  <a:pt x="854" y="345"/>
                </a:lnTo>
                <a:lnTo>
                  <a:pt x="854" y="346"/>
                </a:lnTo>
                <a:lnTo>
                  <a:pt x="855" y="347"/>
                </a:lnTo>
                <a:lnTo>
                  <a:pt x="855" y="346"/>
                </a:lnTo>
                <a:lnTo>
                  <a:pt x="856" y="346"/>
                </a:lnTo>
                <a:lnTo>
                  <a:pt x="855" y="345"/>
                </a:lnTo>
                <a:lnTo>
                  <a:pt x="856" y="345"/>
                </a:lnTo>
                <a:lnTo>
                  <a:pt x="856" y="344"/>
                </a:lnTo>
                <a:lnTo>
                  <a:pt x="857" y="344"/>
                </a:lnTo>
                <a:lnTo>
                  <a:pt x="858" y="344"/>
                </a:lnTo>
                <a:lnTo>
                  <a:pt x="858" y="345"/>
                </a:lnTo>
                <a:lnTo>
                  <a:pt x="859" y="345"/>
                </a:lnTo>
                <a:lnTo>
                  <a:pt x="860" y="345"/>
                </a:lnTo>
                <a:lnTo>
                  <a:pt x="861" y="345"/>
                </a:lnTo>
                <a:lnTo>
                  <a:pt x="861" y="346"/>
                </a:lnTo>
                <a:lnTo>
                  <a:pt x="862" y="347"/>
                </a:lnTo>
                <a:lnTo>
                  <a:pt x="862" y="346"/>
                </a:lnTo>
                <a:lnTo>
                  <a:pt x="863" y="346"/>
                </a:lnTo>
                <a:lnTo>
                  <a:pt x="864" y="347"/>
                </a:lnTo>
                <a:lnTo>
                  <a:pt x="865" y="347"/>
                </a:lnTo>
                <a:lnTo>
                  <a:pt x="866" y="347"/>
                </a:lnTo>
                <a:lnTo>
                  <a:pt x="867" y="347"/>
                </a:lnTo>
                <a:lnTo>
                  <a:pt x="868" y="347"/>
                </a:lnTo>
                <a:lnTo>
                  <a:pt x="868" y="348"/>
                </a:lnTo>
                <a:lnTo>
                  <a:pt x="869" y="348"/>
                </a:lnTo>
                <a:lnTo>
                  <a:pt x="870" y="348"/>
                </a:lnTo>
                <a:lnTo>
                  <a:pt x="869" y="349"/>
                </a:lnTo>
                <a:lnTo>
                  <a:pt x="870" y="349"/>
                </a:lnTo>
                <a:lnTo>
                  <a:pt x="869" y="349"/>
                </a:lnTo>
                <a:lnTo>
                  <a:pt x="870" y="350"/>
                </a:lnTo>
                <a:lnTo>
                  <a:pt x="871" y="350"/>
                </a:lnTo>
                <a:lnTo>
                  <a:pt x="871" y="351"/>
                </a:lnTo>
                <a:lnTo>
                  <a:pt x="870" y="351"/>
                </a:lnTo>
                <a:lnTo>
                  <a:pt x="870" y="352"/>
                </a:lnTo>
                <a:lnTo>
                  <a:pt x="871" y="352"/>
                </a:lnTo>
                <a:lnTo>
                  <a:pt x="872" y="353"/>
                </a:lnTo>
                <a:lnTo>
                  <a:pt x="872" y="354"/>
                </a:lnTo>
                <a:lnTo>
                  <a:pt x="873" y="354"/>
                </a:lnTo>
                <a:lnTo>
                  <a:pt x="872" y="355"/>
                </a:lnTo>
                <a:lnTo>
                  <a:pt x="873" y="355"/>
                </a:lnTo>
                <a:lnTo>
                  <a:pt x="872" y="356"/>
                </a:lnTo>
                <a:lnTo>
                  <a:pt x="871" y="357"/>
                </a:lnTo>
                <a:lnTo>
                  <a:pt x="871" y="358"/>
                </a:lnTo>
                <a:lnTo>
                  <a:pt x="870" y="359"/>
                </a:lnTo>
                <a:lnTo>
                  <a:pt x="868" y="359"/>
                </a:lnTo>
                <a:lnTo>
                  <a:pt x="869" y="360"/>
                </a:lnTo>
                <a:lnTo>
                  <a:pt x="868" y="361"/>
                </a:lnTo>
                <a:lnTo>
                  <a:pt x="867" y="360"/>
                </a:lnTo>
                <a:lnTo>
                  <a:pt x="866" y="361"/>
                </a:lnTo>
                <a:lnTo>
                  <a:pt x="865" y="361"/>
                </a:lnTo>
                <a:lnTo>
                  <a:pt x="865" y="362"/>
                </a:lnTo>
                <a:lnTo>
                  <a:pt x="864" y="362"/>
                </a:lnTo>
                <a:lnTo>
                  <a:pt x="865" y="363"/>
                </a:lnTo>
                <a:lnTo>
                  <a:pt x="864" y="363"/>
                </a:lnTo>
                <a:lnTo>
                  <a:pt x="863" y="363"/>
                </a:lnTo>
                <a:lnTo>
                  <a:pt x="863" y="364"/>
                </a:lnTo>
                <a:lnTo>
                  <a:pt x="862" y="364"/>
                </a:lnTo>
                <a:lnTo>
                  <a:pt x="863" y="365"/>
                </a:lnTo>
                <a:lnTo>
                  <a:pt x="863" y="366"/>
                </a:lnTo>
                <a:lnTo>
                  <a:pt x="862" y="366"/>
                </a:lnTo>
                <a:lnTo>
                  <a:pt x="863" y="366"/>
                </a:lnTo>
                <a:lnTo>
                  <a:pt x="864" y="366"/>
                </a:lnTo>
                <a:lnTo>
                  <a:pt x="864" y="367"/>
                </a:lnTo>
                <a:lnTo>
                  <a:pt x="864" y="368"/>
                </a:lnTo>
                <a:lnTo>
                  <a:pt x="862" y="368"/>
                </a:lnTo>
                <a:lnTo>
                  <a:pt x="861" y="369"/>
                </a:lnTo>
                <a:lnTo>
                  <a:pt x="861" y="370"/>
                </a:lnTo>
                <a:lnTo>
                  <a:pt x="859" y="371"/>
                </a:lnTo>
                <a:lnTo>
                  <a:pt x="859" y="370"/>
                </a:lnTo>
                <a:lnTo>
                  <a:pt x="858" y="370"/>
                </a:lnTo>
                <a:lnTo>
                  <a:pt x="857" y="370"/>
                </a:lnTo>
                <a:lnTo>
                  <a:pt x="856" y="371"/>
                </a:lnTo>
                <a:lnTo>
                  <a:pt x="856" y="372"/>
                </a:lnTo>
                <a:lnTo>
                  <a:pt x="855" y="372"/>
                </a:lnTo>
                <a:lnTo>
                  <a:pt x="856" y="372"/>
                </a:lnTo>
                <a:lnTo>
                  <a:pt x="856" y="371"/>
                </a:lnTo>
                <a:lnTo>
                  <a:pt x="855" y="371"/>
                </a:lnTo>
                <a:lnTo>
                  <a:pt x="854" y="371"/>
                </a:lnTo>
                <a:lnTo>
                  <a:pt x="853" y="371"/>
                </a:lnTo>
                <a:lnTo>
                  <a:pt x="852" y="372"/>
                </a:lnTo>
                <a:lnTo>
                  <a:pt x="851" y="372"/>
                </a:lnTo>
                <a:lnTo>
                  <a:pt x="850" y="372"/>
                </a:lnTo>
                <a:lnTo>
                  <a:pt x="849" y="372"/>
                </a:lnTo>
                <a:lnTo>
                  <a:pt x="848" y="372"/>
                </a:lnTo>
                <a:lnTo>
                  <a:pt x="848" y="371"/>
                </a:lnTo>
                <a:lnTo>
                  <a:pt x="847" y="371"/>
                </a:lnTo>
                <a:lnTo>
                  <a:pt x="846" y="371"/>
                </a:lnTo>
                <a:lnTo>
                  <a:pt x="845" y="371"/>
                </a:lnTo>
                <a:lnTo>
                  <a:pt x="845" y="372"/>
                </a:lnTo>
                <a:lnTo>
                  <a:pt x="844" y="372"/>
                </a:lnTo>
                <a:lnTo>
                  <a:pt x="844" y="373"/>
                </a:lnTo>
                <a:lnTo>
                  <a:pt x="843" y="373"/>
                </a:lnTo>
                <a:lnTo>
                  <a:pt x="842" y="374"/>
                </a:lnTo>
                <a:lnTo>
                  <a:pt x="841" y="374"/>
                </a:lnTo>
                <a:lnTo>
                  <a:pt x="841" y="373"/>
                </a:lnTo>
                <a:lnTo>
                  <a:pt x="840" y="373"/>
                </a:lnTo>
                <a:lnTo>
                  <a:pt x="840" y="372"/>
                </a:lnTo>
                <a:lnTo>
                  <a:pt x="840" y="371"/>
                </a:lnTo>
                <a:lnTo>
                  <a:pt x="840" y="370"/>
                </a:lnTo>
                <a:lnTo>
                  <a:pt x="839" y="370"/>
                </a:lnTo>
                <a:lnTo>
                  <a:pt x="838" y="370"/>
                </a:lnTo>
                <a:lnTo>
                  <a:pt x="837" y="371"/>
                </a:lnTo>
                <a:lnTo>
                  <a:pt x="836" y="372"/>
                </a:lnTo>
                <a:lnTo>
                  <a:pt x="835" y="372"/>
                </a:lnTo>
                <a:lnTo>
                  <a:pt x="834" y="372"/>
                </a:lnTo>
                <a:lnTo>
                  <a:pt x="833" y="373"/>
                </a:lnTo>
                <a:lnTo>
                  <a:pt x="834" y="373"/>
                </a:lnTo>
                <a:lnTo>
                  <a:pt x="834" y="374"/>
                </a:lnTo>
                <a:lnTo>
                  <a:pt x="832" y="374"/>
                </a:lnTo>
                <a:lnTo>
                  <a:pt x="832" y="373"/>
                </a:lnTo>
                <a:lnTo>
                  <a:pt x="831" y="373"/>
                </a:lnTo>
                <a:lnTo>
                  <a:pt x="830" y="373"/>
                </a:lnTo>
                <a:lnTo>
                  <a:pt x="829" y="373"/>
                </a:lnTo>
                <a:lnTo>
                  <a:pt x="828" y="373"/>
                </a:lnTo>
                <a:lnTo>
                  <a:pt x="827" y="373"/>
                </a:lnTo>
                <a:lnTo>
                  <a:pt x="827" y="374"/>
                </a:lnTo>
                <a:lnTo>
                  <a:pt x="826" y="374"/>
                </a:lnTo>
                <a:lnTo>
                  <a:pt x="825" y="375"/>
                </a:lnTo>
                <a:lnTo>
                  <a:pt x="824" y="376"/>
                </a:lnTo>
                <a:lnTo>
                  <a:pt x="823" y="376"/>
                </a:lnTo>
                <a:lnTo>
                  <a:pt x="822" y="377"/>
                </a:lnTo>
                <a:lnTo>
                  <a:pt x="821" y="377"/>
                </a:lnTo>
                <a:lnTo>
                  <a:pt x="821" y="376"/>
                </a:lnTo>
                <a:lnTo>
                  <a:pt x="820" y="377"/>
                </a:lnTo>
                <a:lnTo>
                  <a:pt x="819" y="377"/>
                </a:lnTo>
                <a:lnTo>
                  <a:pt x="819" y="378"/>
                </a:lnTo>
                <a:lnTo>
                  <a:pt x="818" y="377"/>
                </a:lnTo>
                <a:lnTo>
                  <a:pt x="818" y="378"/>
                </a:lnTo>
                <a:lnTo>
                  <a:pt x="817" y="377"/>
                </a:lnTo>
                <a:lnTo>
                  <a:pt x="816" y="377"/>
                </a:lnTo>
                <a:lnTo>
                  <a:pt x="815" y="378"/>
                </a:lnTo>
                <a:lnTo>
                  <a:pt x="814" y="378"/>
                </a:lnTo>
                <a:lnTo>
                  <a:pt x="813" y="378"/>
                </a:lnTo>
                <a:lnTo>
                  <a:pt x="813" y="379"/>
                </a:lnTo>
                <a:lnTo>
                  <a:pt x="813" y="380"/>
                </a:lnTo>
                <a:lnTo>
                  <a:pt x="813" y="381"/>
                </a:lnTo>
                <a:lnTo>
                  <a:pt x="812" y="381"/>
                </a:lnTo>
                <a:lnTo>
                  <a:pt x="812" y="382"/>
                </a:lnTo>
                <a:lnTo>
                  <a:pt x="812" y="381"/>
                </a:lnTo>
                <a:lnTo>
                  <a:pt x="811" y="382"/>
                </a:lnTo>
                <a:lnTo>
                  <a:pt x="810" y="382"/>
                </a:lnTo>
                <a:lnTo>
                  <a:pt x="810" y="381"/>
                </a:lnTo>
                <a:lnTo>
                  <a:pt x="809" y="381"/>
                </a:lnTo>
                <a:lnTo>
                  <a:pt x="809" y="382"/>
                </a:lnTo>
                <a:lnTo>
                  <a:pt x="809" y="381"/>
                </a:lnTo>
                <a:lnTo>
                  <a:pt x="808" y="381"/>
                </a:lnTo>
                <a:lnTo>
                  <a:pt x="808" y="382"/>
                </a:lnTo>
                <a:lnTo>
                  <a:pt x="808" y="383"/>
                </a:lnTo>
                <a:lnTo>
                  <a:pt x="807" y="383"/>
                </a:lnTo>
                <a:lnTo>
                  <a:pt x="807" y="384"/>
                </a:lnTo>
                <a:lnTo>
                  <a:pt x="808" y="384"/>
                </a:lnTo>
                <a:lnTo>
                  <a:pt x="808" y="385"/>
                </a:lnTo>
                <a:lnTo>
                  <a:pt x="807" y="386"/>
                </a:lnTo>
                <a:lnTo>
                  <a:pt x="808" y="386"/>
                </a:lnTo>
                <a:lnTo>
                  <a:pt x="807" y="386"/>
                </a:lnTo>
                <a:lnTo>
                  <a:pt x="807" y="387"/>
                </a:lnTo>
                <a:lnTo>
                  <a:pt x="807" y="388"/>
                </a:lnTo>
                <a:lnTo>
                  <a:pt x="807" y="389"/>
                </a:lnTo>
                <a:lnTo>
                  <a:pt x="806" y="389"/>
                </a:lnTo>
                <a:lnTo>
                  <a:pt x="806" y="390"/>
                </a:lnTo>
                <a:lnTo>
                  <a:pt x="805" y="391"/>
                </a:lnTo>
                <a:lnTo>
                  <a:pt x="806" y="391"/>
                </a:lnTo>
                <a:lnTo>
                  <a:pt x="805" y="391"/>
                </a:lnTo>
                <a:lnTo>
                  <a:pt x="805" y="392"/>
                </a:lnTo>
                <a:lnTo>
                  <a:pt x="805" y="393"/>
                </a:lnTo>
                <a:lnTo>
                  <a:pt x="805" y="394"/>
                </a:lnTo>
                <a:lnTo>
                  <a:pt x="806" y="394"/>
                </a:lnTo>
                <a:lnTo>
                  <a:pt x="805" y="395"/>
                </a:lnTo>
                <a:lnTo>
                  <a:pt x="805" y="396"/>
                </a:lnTo>
                <a:lnTo>
                  <a:pt x="805" y="397"/>
                </a:lnTo>
                <a:lnTo>
                  <a:pt x="804" y="397"/>
                </a:lnTo>
                <a:lnTo>
                  <a:pt x="804" y="398"/>
                </a:lnTo>
                <a:lnTo>
                  <a:pt x="804" y="399"/>
                </a:lnTo>
                <a:lnTo>
                  <a:pt x="804" y="400"/>
                </a:lnTo>
                <a:lnTo>
                  <a:pt x="803" y="400"/>
                </a:lnTo>
                <a:lnTo>
                  <a:pt x="803" y="401"/>
                </a:lnTo>
                <a:lnTo>
                  <a:pt x="801" y="401"/>
                </a:lnTo>
                <a:lnTo>
                  <a:pt x="800" y="401"/>
                </a:lnTo>
                <a:lnTo>
                  <a:pt x="800" y="402"/>
                </a:lnTo>
                <a:lnTo>
                  <a:pt x="799" y="402"/>
                </a:lnTo>
                <a:lnTo>
                  <a:pt x="798" y="402"/>
                </a:lnTo>
                <a:lnTo>
                  <a:pt x="798" y="403"/>
                </a:lnTo>
                <a:lnTo>
                  <a:pt x="798" y="404"/>
                </a:lnTo>
                <a:lnTo>
                  <a:pt x="797" y="404"/>
                </a:lnTo>
                <a:lnTo>
                  <a:pt x="797" y="405"/>
                </a:lnTo>
                <a:lnTo>
                  <a:pt x="797" y="406"/>
                </a:lnTo>
                <a:lnTo>
                  <a:pt x="797" y="407"/>
                </a:lnTo>
                <a:lnTo>
                  <a:pt x="797" y="408"/>
                </a:lnTo>
                <a:lnTo>
                  <a:pt x="798" y="409"/>
                </a:lnTo>
                <a:lnTo>
                  <a:pt x="799" y="409"/>
                </a:lnTo>
                <a:lnTo>
                  <a:pt x="800" y="409"/>
                </a:lnTo>
                <a:lnTo>
                  <a:pt x="800" y="410"/>
                </a:lnTo>
                <a:lnTo>
                  <a:pt x="801" y="410"/>
                </a:lnTo>
                <a:lnTo>
                  <a:pt x="801" y="411"/>
                </a:lnTo>
                <a:lnTo>
                  <a:pt x="801" y="412"/>
                </a:lnTo>
                <a:lnTo>
                  <a:pt x="802" y="412"/>
                </a:lnTo>
                <a:lnTo>
                  <a:pt x="802" y="413"/>
                </a:lnTo>
                <a:lnTo>
                  <a:pt x="802" y="414"/>
                </a:lnTo>
                <a:lnTo>
                  <a:pt x="803" y="414"/>
                </a:lnTo>
                <a:lnTo>
                  <a:pt x="804" y="413"/>
                </a:lnTo>
                <a:lnTo>
                  <a:pt x="804" y="414"/>
                </a:lnTo>
                <a:lnTo>
                  <a:pt x="806" y="415"/>
                </a:lnTo>
                <a:lnTo>
                  <a:pt x="805" y="416"/>
                </a:lnTo>
                <a:lnTo>
                  <a:pt x="806" y="417"/>
                </a:lnTo>
                <a:lnTo>
                  <a:pt x="806" y="418"/>
                </a:lnTo>
                <a:lnTo>
                  <a:pt x="806" y="419"/>
                </a:lnTo>
                <a:lnTo>
                  <a:pt x="806" y="420"/>
                </a:lnTo>
                <a:lnTo>
                  <a:pt x="808" y="420"/>
                </a:lnTo>
                <a:lnTo>
                  <a:pt x="808" y="421"/>
                </a:lnTo>
                <a:lnTo>
                  <a:pt x="808" y="422"/>
                </a:lnTo>
                <a:lnTo>
                  <a:pt x="809" y="422"/>
                </a:lnTo>
                <a:lnTo>
                  <a:pt x="810" y="423"/>
                </a:lnTo>
                <a:lnTo>
                  <a:pt x="811" y="423"/>
                </a:lnTo>
                <a:lnTo>
                  <a:pt x="810" y="423"/>
                </a:lnTo>
                <a:lnTo>
                  <a:pt x="809" y="423"/>
                </a:lnTo>
                <a:lnTo>
                  <a:pt x="808" y="423"/>
                </a:lnTo>
                <a:lnTo>
                  <a:pt x="807" y="423"/>
                </a:lnTo>
                <a:lnTo>
                  <a:pt x="806" y="423"/>
                </a:lnTo>
                <a:lnTo>
                  <a:pt x="805" y="424"/>
                </a:lnTo>
                <a:lnTo>
                  <a:pt x="805" y="423"/>
                </a:lnTo>
                <a:lnTo>
                  <a:pt x="804" y="423"/>
                </a:lnTo>
                <a:lnTo>
                  <a:pt x="803" y="423"/>
                </a:lnTo>
                <a:lnTo>
                  <a:pt x="803" y="424"/>
                </a:lnTo>
                <a:lnTo>
                  <a:pt x="801" y="424"/>
                </a:lnTo>
                <a:lnTo>
                  <a:pt x="801" y="425"/>
                </a:lnTo>
                <a:lnTo>
                  <a:pt x="800" y="424"/>
                </a:lnTo>
                <a:lnTo>
                  <a:pt x="799" y="424"/>
                </a:lnTo>
                <a:lnTo>
                  <a:pt x="799" y="423"/>
                </a:lnTo>
                <a:lnTo>
                  <a:pt x="800" y="423"/>
                </a:lnTo>
                <a:lnTo>
                  <a:pt x="800" y="422"/>
                </a:lnTo>
                <a:lnTo>
                  <a:pt x="799" y="422"/>
                </a:lnTo>
                <a:lnTo>
                  <a:pt x="799" y="421"/>
                </a:lnTo>
                <a:lnTo>
                  <a:pt x="797" y="421"/>
                </a:lnTo>
                <a:lnTo>
                  <a:pt x="796" y="421"/>
                </a:lnTo>
                <a:lnTo>
                  <a:pt x="795" y="422"/>
                </a:lnTo>
                <a:lnTo>
                  <a:pt x="795" y="421"/>
                </a:lnTo>
                <a:lnTo>
                  <a:pt x="795" y="420"/>
                </a:lnTo>
                <a:lnTo>
                  <a:pt x="796" y="420"/>
                </a:lnTo>
                <a:lnTo>
                  <a:pt x="796" y="419"/>
                </a:lnTo>
                <a:lnTo>
                  <a:pt x="795" y="418"/>
                </a:lnTo>
                <a:lnTo>
                  <a:pt x="795" y="419"/>
                </a:lnTo>
                <a:lnTo>
                  <a:pt x="795" y="418"/>
                </a:lnTo>
                <a:lnTo>
                  <a:pt x="793" y="418"/>
                </a:lnTo>
                <a:lnTo>
                  <a:pt x="793" y="419"/>
                </a:lnTo>
                <a:lnTo>
                  <a:pt x="792" y="419"/>
                </a:lnTo>
                <a:lnTo>
                  <a:pt x="792" y="420"/>
                </a:lnTo>
                <a:lnTo>
                  <a:pt x="791" y="420"/>
                </a:lnTo>
                <a:lnTo>
                  <a:pt x="790" y="420"/>
                </a:lnTo>
                <a:lnTo>
                  <a:pt x="789" y="421"/>
                </a:lnTo>
                <a:lnTo>
                  <a:pt x="789" y="422"/>
                </a:lnTo>
                <a:lnTo>
                  <a:pt x="788" y="422"/>
                </a:lnTo>
                <a:lnTo>
                  <a:pt x="788" y="423"/>
                </a:lnTo>
                <a:lnTo>
                  <a:pt x="787" y="423"/>
                </a:lnTo>
                <a:lnTo>
                  <a:pt x="787" y="424"/>
                </a:lnTo>
                <a:lnTo>
                  <a:pt x="786" y="424"/>
                </a:lnTo>
                <a:lnTo>
                  <a:pt x="785" y="424"/>
                </a:lnTo>
                <a:lnTo>
                  <a:pt x="783" y="425"/>
                </a:lnTo>
                <a:lnTo>
                  <a:pt x="783" y="426"/>
                </a:lnTo>
                <a:lnTo>
                  <a:pt x="782" y="426"/>
                </a:lnTo>
                <a:lnTo>
                  <a:pt x="782" y="425"/>
                </a:lnTo>
                <a:lnTo>
                  <a:pt x="781" y="425"/>
                </a:lnTo>
                <a:lnTo>
                  <a:pt x="780" y="426"/>
                </a:lnTo>
                <a:lnTo>
                  <a:pt x="779" y="426"/>
                </a:lnTo>
                <a:lnTo>
                  <a:pt x="779" y="425"/>
                </a:lnTo>
                <a:lnTo>
                  <a:pt x="778" y="425"/>
                </a:lnTo>
                <a:lnTo>
                  <a:pt x="778" y="426"/>
                </a:lnTo>
                <a:lnTo>
                  <a:pt x="777" y="426"/>
                </a:lnTo>
                <a:lnTo>
                  <a:pt x="778" y="427"/>
                </a:lnTo>
                <a:lnTo>
                  <a:pt x="777" y="427"/>
                </a:lnTo>
                <a:lnTo>
                  <a:pt x="777" y="428"/>
                </a:lnTo>
                <a:lnTo>
                  <a:pt x="778" y="430"/>
                </a:lnTo>
                <a:lnTo>
                  <a:pt x="779" y="429"/>
                </a:lnTo>
                <a:lnTo>
                  <a:pt x="780" y="429"/>
                </a:lnTo>
                <a:lnTo>
                  <a:pt x="780" y="430"/>
                </a:lnTo>
                <a:lnTo>
                  <a:pt x="781" y="430"/>
                </a:lnTo>
                <a:lnTo>
                  <a:pt x="782" y="430"/>
                </a:lnTo>
                <a:lnTo>
                  <a:pt x="781" y="430"/>
                </a:lnTo>
                <a:lnTo>
                  <a:pt x="780" y="430"/>
                </a:lnTo>
                <a:lnTo>
                  <a:pt x="780" y="431"/>
                </a:lnTo>
                <a:lnTo>
                  <a:pt x="779" y="430"/>
                </a:lnTo>
                <a:lnTo>
                  <a:pt x="778" y="430"/>
                </a:lnTo>
                <a:lnTo>
                  <a:pt x="778" y="431"/>
                </a:lnTo>
                <a:lnTo>
                  <a:pt x="778" y="430"/>
                </a:lnTo>
                <a:lnTo>
                  <a:pt x="778" y="431"/>
                </a:lnTo>
                <a:lnTo>
                  <a:pt x="777" y="431"/>
                </a:lnTo>
                <a:lnTo>
                  <a:pt x="776" y="432"/>
                </a:lnTo>
                <a:lnTo>
                  <a:pt x="776" y="433"/>
                </a:lnTo>
                <a:lnTo>
                  <a:pt x="775" y="434"/>
                </a:lnTo>
                <a:lnTo>
                  <a:pt x="775" y="435"/>
                </a:lnTo>
                <a:lnTo>
                  <a:pt x="775" y="436"/>
                </a:lnTo>
                <a:lnTo>
                  <a:pt x="774" y="436"/>
                </a:lnTo>
                <a:lnTo>
                  <a:pt x="774" y="435"/>
                </a:lnTo>
                <a:lnTo>
                  <a:pt x="775" y="435"/>
                </a:lnTo>
                <a:lnTo>
                  <a:pt x="775" y="434"/>
                </a:lnTo>
                <a:lnTo>
                  <a:pt x="774" y="433"/>
                </a:lnTo>
                <a:lnTo>
                  <a:pt x="773" y="433"/>
                </a:lnTo>
                <a:lnTo>
                  <a:pt x="772" y="433"/>
                </a:lnTo>
                <a:lnTo>
                  <a:pt x="771" y="434"/>
                </a:lnTo>
                <a:lnTo>
                  <a:pt x="772" y="434"/>
                </a:lnTo>
                <a:lnTo>
                  <a:pt x="772" y="435"/>
                </a:lnTo>
                <a:lnTo>
                  <a:pt x="772" y="436"/>
                </a:lnTo>
                <a:lnTo>
                  <a:pt x="771" y="436"/>
                </a:lnTo>
                <a:lnTo>
                  <a:pt x="771" y="435"/>
                </a:lnTo>
                <a:lnTo>
                  <a:pt x="770" y="435"/>
                </a:lnTo>
                <a:lnTo>
                  <a:pt x="770" y="434"/>
                </a:lnTo>
                <a:lnTo>
                  <a:pt x="769" y="435"/>
                </a:lnTo>
                <a:lnTo>
                  <a:pt x="769" y="434"/>
                </a:lnTo>
                <a:lnTo>
                  <a:pt x="770" y="434"/>
                </a:lnTo>
                <a:lnTo>
                  <a:pt x="769" y="434"/>
                </a:lnTo>
                <a:lnTo>
                  <a:pt x="769" y="433"/>
                </a:lnTo>
                <a:lnTo>
                  <a:pt x="768" y="433"/>
                </a:lnTo>
                <a:lnTo>
                  <a:pt x="767" y="433"/>
                </a:lnTo>
                <a:lnTo>
                  <a:pt x="767" y="432"/>
                </a:lnTo>
                <a:lnTo>
                  <a:pt x="766" y="433"/>
                </a:lnTo>
                <a:lnTo>
                  <a:pt x="766" y="434"/>
                </a:lnTo>
                <a:lnTo>
                  <a:pt x="767" y="435"/>
                </a:lnTo>
                <a:lnTo>
                  <a:pt x="767" y="436"/>
                </a:lnTo>
                <a:lnTo>
                  <a:pt x="767" y="437"/>
                </a:lnTo>
                <a:lnTo>
                  <a:pt x="767" y="436"/>
                </a:lnTo>
                <a:lnTo>
                  <a:pt x="767" y="437"/>
                </a:lnTo>
                <a:lnTo>
                  <a:pt x="767" y="438"/>
                </a:lnTo>
                <a:lnTo>
                  <a:pt x="766" y="438"/>
                </a:lnTo>
                <a:lnTo>
                  <a:pt x="766" y="437"/>
                </a:lnTo>
                <a:lnTo>
                  <a:pt x="765" y="438"/>
                </a:lnTo>
                <a:lnTo>
                  <a:pt x="765" y="437"/>
                </a:lnTo>
                <a:lnTo>
                  <a:pt x="764" y="437"/>
                </a:lnTo>
                <a:lnTo>
                  <a:pt x="764" y="436"/>
                </a:lnTo>
                <a:lnTo>
                  <a:pt x="764" y="435"/>
                </a:lnTo>
                <a:lnTo>
                  <a:pt x="763" y="435"/>
                </a:lnTo>
                <a:lnTo>
                  <a:pt x="762" y="435"/>
                </a:lnTo>
                <a:lnTo>
                  <a:pt x="762" y="436"/>
                </a:lnTo>
                <a:lnTo>
                  <a:pt x="761" y="436"/>
                </a:lnTo>
                <a:lnTo>
                  <a:pt x="760" y="437"/>
                </a:lnTo>
                <a:lnTo>
                  <a:pt x="760" y="438"/>
                </a:lnTo>
                <a:lnTo>
                  <a:pt x="761" y="438"/>
                </a:lnTo>
                <a:lnTo>
                  <a:pt x="761" y="439"/>
                </a:lnTo>
                <a:lnTo>
                  <a:pt x="761" y="440"/>
                </a:lnTo>
                <a:lnTo>
                  <a:pt x="762" y="440"/>
                </a:lnTo>
                <a:lnTo>
                  <a:pt x="761" y="440"/>
                </a:lnTo>
                <a:lnTo>
                  <a:pt x="762" y="440"/>
                </a:lnTo>
                <a:lnTo>
                  <a:pt x="762" y="441"/>
                </a:lnTo>
                <a:lnTo>
                  <a:pt x="762" y="442"/>
                </a:lnTo>
                <a:lnTo>
                  <a:pt x="761" y="441"/>
                </a:lnTo>
                <a:lnTo>
                  <a:pt x="761" y="442"/>
                </a:lnTo>
                <a:lnTo>
                  <a:pt x="761" y="441"/>
                </a:lnTo>
                <a:lnTo>
                  <a:pt x="760" y="442"/>
                </a:lnTo>
                <a:lnTo>
                  <a:pt x="760" y="441"/>
                </a:lnTo>
                <a:lnTo>
                  <a:pt x="759" y="441"/>
                </a:lnTo>
                <a:lnTo>
                  <a:pt x="759" y="442"/>
                </a:lnTo>
                <a:lnTo>
                  <a:pt x="758" y="442"/>
                </a:lnTo>
                <a:lnTo>
                  <a:pt x="757" y="442"/>
                </a:lnTo>
                <a:lnTo>
                  <a:pt x="756" y="443"/>
                </a:lnTo>
                <a:lnTo>
                  <a:pt x="757" y="442"/>
                </a:lnTo>
                <a:lnTo>
                  <a:pt x="756" y="442"/>
                </a:lnTo>
                <a:lnTo>
                  <a:pt x="756" y="441"/>
                </a:lnTo>
                <a:lnTo>
                  <a:pt x="755" y="442"/>
                </a:lnTo>
                <a:lnTo>
                  <a:pt x="755" y="441"/>
                </a:lnTo>
                <a:lnTo>
                  <a:pt x="755" y="440"/>
                </a:lnTo>
                <a:lnTo>
                  <a:pt x="754" y="440"/>
                </a:lnTo>
                <a:lnTo>
                  <a:pt x="753" y="440"/>
                </a:lnTo>
                <a:lnTo>
                  <a:pt x="752" y="440"/>
                </a:lnTo>
                <a:lnTo>
                  <a:pt x="751" y="440"/>
                </a:lnTo>
                <a:lnTo>
                  <a:pt x="750" y="441"/>
                </a:lnTo>
                <a:lnTo>
                  <a:pt x="749" y="442"/>
                </a:lnTo>
                <a:lnTo>
                  <a:pt x="748" y="444"/>
                </a:lnTo>
                <a:lnTo>
                  <a:pt x="747" y="445"/>
                </a:lnTo>
                <a:lnTo>
                  <a:pt x="746" y="445"/>
                </a:lnTo>
                <a:lnTo>
                  <a:pt x="745" y="445"/>
                </a:lnTo>
                <a:lnTo>
                  <a:pt x="745" y="444"/>
                </a:lnTo>
                <a:lnTo>
                  <a:pt x="744" y="445"/>
                </a:lnTo>
                <a:lnTo>
                  <a:pt x="743" y="445"/>
                </a:lnTo>
                <a:lnTo>
                  <a:pt x="743" y="444"/>
                </a:lnTo>
                <a:lnTo>
                  <a:pt x="742" y="444"/>
                </a:lnTo>
                <a:lnTo>
                  <a:pt x="741" y="446"/>
                </a:lnTo>
                <a:lnTo>
                  <a:pt x="740" y="447"/>
                </a:lnTo>
                <a:lnTo>
                  <a:pt x="740" y="448"/>
                </a:lnTo>
                <a:lnTo>
                  <a:pt x="739" y="449"/>
                </a:lnTo>
                <a:lnTo>
                  <a:pt x="739" y="450"/>
                </a:lnTo>
                <a:lnTo>
                  <a:pt x="739" y="451"/>
                </a:lnTo>
                <a:lnTo>
                  <a:pt x="739" y="453"/>
                </a:lnTo>
                <a:lnTo>
                  <a:pt x="740" y="453"/>
                </a:lnTo>
                <a:lnTo>
                  <a:pt x="740" y="454"/>
                </a:lnTo>
                <a:lnTo>
                  <a:pt x="740" y="455"/>
                </a:lnTo>
                <a:lnTo>
                  <a:pt x="741" y="455"/>
                </a:lnTo>
                <a:lnTo>
                  <a:pt x="742" y="455"/>
                </a:lnTo>
                <a:lnTo>
                  <a:pt x="742" y="456"/>
                </a:lnTo>
                <a:lnTo>
                  <a:pt x="741" y="457"/>
                </a:lnTo>
                <a:lnTo>
                  <a:pt x="741" y="458"/>
                </a:lnTo>
                <a:lnTo>
                  <a:pt x="740" y="458"/>
                </a:lnTo>
                <a:lnTo>
                  <a:pt x="741" y="458"/>
                </a:lnTo>
                <a:lnTo>
                  <a:pt x="741" y="459"/>
                </a:lnTo>
                <a:lnTo>
                  <a:pt x="741" y="460"/>
                </a:lnTo>
                <a:lnTo>
                  <a:pt x="742" y="461"/>
                </a:lnTo>
                <a:lnTo>
                  <a:pt x="741" y="461"/>
                </a:lnTo>
                <a:lnTo>
                  <a:pt x="742" y="462"/>
                </a:lnTo>
                <a:lnTo>
                  <a:pt x="741" y="462"/>
                </a:lnTo>
                <a:lnTo>
                  <a:pt x="741" y="463"/>
                </a:lnTo>
                <a:lnTo>
                  <a:pt x="741" y="464"/>
                </a:lnTo>
                <a:lnTo>
                  <a:pt x="740" y="464"/>
                </a:lnTo>
                <a:lnTo>
                  <a:pt x="740" y="465"/>
                </a:lnTo>
                <a:lnTo>
                  <a:pt x="739" y="465"/>
                </a:lnTo>
                <a:lnTo>
                  <a:pt x="739" y="466"/>
                </a:lnTo>
                <a:lnTo>
                  <a:pt x="738" y="466"/>
                </a:lnTo>
                <a:lnTo>
                  <a:pt x="737" y="465"/>
                </a:lnTo>
                <a:lnTo>
                  <a:pt x="737" y="466"/>
                </a:lnTo>
                <a:lnTo>
                  <a:pt x="736" y="466"/>
                </a:lnTo>
                <a:lnTo>
                  <a:pt x="736" y="465"/>
                </a:lnTo>
                <a:lnTo>
                  <a:pt x="735" y="464"/>
                </a:lnTo>
                <a:lnTo>
                  <a:pt x="734" y="464"/>
                </a:lnTo>
                <a:lnTo>
                  <a:pt x="734" y="465"/>
                </a:lnTo>
                <a:lnTo>
                  <a:pt x="733" y="465"/>
                </a:lnTo>
                <a:lnTo>
                  <a:pt x="732" y="465"/>
                </a:lnTo>
                <a:lnTo>
                  <a:pt x="732" y="466"/>
                </a:lnTo>
                <a:lnTo>
                  <a:pt x="731" y="466"/>
                </a:lnTo>
                <a:lnTo>
                  <a:pt x="730" y="466"/>
                </a:lnTo>
                <a:lnTo>
                  <a:pt x="730" y="465"/>
                </a:lnTo>
                <a:lnTo>
                  <a:pt x="729" y="465"/>
                </a:lnTo>
                <a:lnTo>
                  <a:pt x="728" y="465"/>
                </a:lnTo>
                <a:lnTo>
                  <a:pt x="727" y="465"/>
                </a:lnTo>
                <a:lnTo>
                  <a:pt x="728" y="464"/>
                </a:lnTo>
                <a:lnTo>
                  <a:pt x="728" y="463"/>
                </a:lnTo>
                <a:lnTo>
                  <a:pt x="727" y="463"/>
                </a:lnTo>
                <a:lnTo>
                  <a:pt x="726" y="463"/>
                </a:lnTo>
                <a:lnTo>
                  <a:pt x="726" y="462"/>
                </a:lnTo>
                <a:lnTo>
                  <a:pt x="726" y="461"/>
                </a:lnTo>
                <a:lnTo>
                  <a:pt x="723" y="461"/>
                </a:lnTo>
                <a:lnTo>
                  <a:pt x="722" y="461"/>
                </a:lnTo>
                <a:lnTo>
                  <a:pt x="721" y="461"/>
                </a:lnTo>
                <a:lnTo>
                  <a:pt x="720" y="461"/>
                </a:lnTo>
                <a:lnTo>
                  <a:pt x="719" y="461"/>
                </a:lnTo>
                <a:lnTo>
                  <a:pt x="719" y="460"/>
                </a:lnTo>
                <a:lnTo>
                  <a:pt x="720" y="460"/>
                </a:lnTo>
                <a:lnTo>
                  <a:pt x="719" y="459"/>
                </a:lnTo>
                <a:lnTo>
                  <a:pt x="718" y="459"/>
                </a:lnTo>
                <a:lnTo>
                  <a:pt x="718" y="458"/>
                </a:lnTo>
                <a:lnTo>
                  <a:pt x="717" y="459"/>
                </a:lnTo>
                <a:lnTo>
                  <a:pt x="717" y="458"/>
                </a:lnTo>
                <a:lnTo>
                  <a:pt x="716" y="458"/>
                </a:lnTo>
                <a:lnTo>
                  <a:pt x="716" y="459"/>
                </a:lnTo>
                <a:lnTo>
                  <a:pt x="715" y="459"/>
                </a:lnTo>
                <a:lnTo>
                  <a:pt x="716" y="458"/>
                </a:lnTo>
                <a:lnTo>
                  <a:pt x="715" y="458"/>
                </a:lnTo>
                <a:lnTo>
                  <a:pt x="714" y="458"/>
                </a:lnTo>
                <a:lnTo>
                  <a:pt x="713" y="458"/>
                </a:lnTo>
                <a:lnTo>
                  <a:pt x="712" y="457"/>
                </a:lnTo>
                <a:lnTo>
                  <a:pt x="712" y="458"/>
                </a:lnTo>
                <a:lnTo>
                  <a:pt x="712" y="457"/>
                </a:lnTo>
                <a:lnTo>
                  <a:pt x="711" y="457"/>
                </a:lnTo>
                <a:lnTo>
                  <a:pt x="710" y="457"/>
                </a:lnTo>
                <a:lnTo>
                  <a:pt x="709" y="457"/>
                </a:lnTo>
                <a:lnTo>
                  <a:pt x="708" y="456"/>
                </a:lnTo>
                <a:lnTo>
                  <a:pt x="707" y="457"/>
                </a:lnTo>
                <a:lnTo>
                  <a:pt x="706" y="456"/>
                </a:lnTo>
                <a:lnTo>
                  <a:pt x="707" y="456"/>
                </a:lnTo>
                <a:lnTo>
                  <a:pt x="706" y="456"/>
                </a:lnTo>
                <a:lnTo>
                  <a:pt x="705" y="456"/>
                </a:lnTo>
                <a:lnTo>
                  <a:pt x="704" y="456"/>
                </a:lnTo>
                <a:lnTo>
                  <a:pt x="703" y="456"/>
                </a:lnTo>
                <a:lnTo>
                  <a:pt x="702" y="456"/>
                </a:lnTo>
                <a:lnTo>
                  <a:pt x="703" y="456"/>
                </a:lnTo>
                <a:lnTo>
                  <a:pt x="703" y="455"/>
                </a:lnTo>
                <a:lnTo>
                  <a:pt x="702" y="455"/>
                </a:lnTo>
                <a:lnTo>
                  <a:pt x="701" y="455"/>
                </a:lnTo>
                <a:lnTo>
                  <a:pt x="699" y="455"/>
                </a:lnTo>
                <a:lnTo>
                  <a:pt x="696" y="455"/>
                </a:lnTo>
                <a:lnTo>
                  <a:pt x="695" y="455"/>
                </a:lnTo>
                <a:lnTo>
                  <a:pt x="694" y="455"/>
                </a:lnTo>
                <a:lnTo>
                  <a:pt x="693" y="455"/>
                </a:lnTo>
                <a:lnTo>
                  <a:pt x="688" y="456"/>
                </a:lnTo>
                <a:lnTo>
                  <a:pt x="685" y="457"/>
                </a:lnTo>
                <a:lnTo>
                  <a:pt x="684" y="457"/>
                </a:lnTo>
                <a:lnTo>
                  <a:pt x="684" y="458"/>
                </a:lnTo>
                <a:lnTo>
                  <a:pt x="683" y="458"/>
                </a:lnTo>
                <a:lnTo>
                  <a:pt x="681" y="458"/>
                </a:lnTo>
                <a:lnTo>
                  <a:pt x="680" y="458"/>
                </a:lnTo>
                <a:lnTo>
                  <a:pt x="679" y="459"/>
                </a:lnTo>
                <a:lnTo>
                  <a:pt x="679" y="460"/>
                </a:lnTo>
                <a:lnTo>
                  <a:pt x="679" y="461"/>
                </a:lnTo>
                <a:lnTo>
                  <a:pt x="678" y="461"/>
                </a:lnTo>
                <a:lnTo>
                  <a:pt x="678" y="460"/>
                </a:lnTo>
                <a:lnTo>
                  <a:pt x="679" y="460"/>
                </a:lnTo>
                <a:lnTo>
                  <a:pt x="678" y="459"/>
                </a:lnTo>
                <a:lnTo>
                  <a:pt x="677" y="459"/>
                </a:lnTo>
                <a:lnTo>
                  <a:pt x="676" y="459"/>
                </a:lnTo>
                <a:lnTo>
                  <a:pt x="674" y="459"/>
                </a:lnTo>
                <a:lnTo>
                  <a:pt x="671" y="461"/>
                </a:lnTo>
                <a:lnTo>
                  <a:pt x="670" y="462"/>
                </a:lnTo>
                <a:lnTo>
                  <a:pt x="670" y="463"/>
                </a:lnTo>
                <a:lnTo>
                  <a:pt x="669" y="463"/>
                </a:lnTo>
                <a:lnTo>
                  <a:pt x="670" y="463"/>
                </a:lnTo>
                <a:lnTo>
                  <a:pt x="671" y="463"/>
                </a:lnTo>
                <a:lnTo>
                  <a:pt x="670" y="463"/>
                </a:lnTo>
                <a:lnTo>
                  <a:pt x="669" y="464"/>
                </a:lnTo>
                <a:lnTo>
                  <a:pt x="669" y="465"/>
                </a:lnTo>
                <a:lnTo>
                  <a:pt x="669" y="466"/>
                </a:lnTo>
                <a:lnTo>
                  <a:pt x="668" y="466"/>
                </a:lnTo>
                <a:lnTo>
                  <a:pt x="668" y="467"/>
                </a:lnTo>
                <a:lnTo>
                  <a:pt x="668" y="468"/>
                </a:lnTo>
                <a:lnTo>
                  <a:pt x="667" y="468"/>
                </a:lnTo>
                <a:lnTo>
                  <a:pt x="666" y="468"/>
                </a:lnTo>
                <a:lnTo>
                  <a:pt x="666" y="469"/>
                </a:lnTo>
                <a:lnTo>
                  <a:pt x="665" y="469"/>
                </a:lnTo>
                <a:lnTo>
                  <a:pt x="664" y="470"/>
                </a:lnTo>
                <a:lnTo>
                  <a:pt x="665" y="471"/>
                </a:lnTo>
                <a:lnTo>
                  <a:pt x="666" y="471"/>
                </a:lnTo>
                <a:lnTo>
                  <a:pt x="666" y="472"/>
                </a:lnTo>
                <a:lnTo>
                  <a:pt x="665" y="472"/>
                </a:lnTo>
                <a:lnTo>
                  <a:pt x="665" y="473"/>
                </a:lnTo>
                <a:lnTo>
                  <a:pt x="664" y="473"/>
                </a:lnTo>
                <a:lnTo>
                  <a:pt x="664" y="474"/>
                </a:lnTo>
                <a:lnTo>
                  <a:pt x="663" y="475"/>
                </a:lnTo>
                <a:lnTo>
                  <a:pt x="664" y="475"/>
                </a:lnTo>
                <a:lnTo>
                  <a:pt x="663" y="475"/>
                </a:lnTo>
                <a:lnTo>
                  <a:pt x="663" y="476"/>
                </a:lnTo>
                <a:lnTo>
                  <a:pt x="664" y="476"/>
                </a:lnTo>
                <a:lnTo>
                  <a:pt x="664" y="477"/>
                </a:lnTo>
                <a:lnTo>
                  <a:pt x="663" y="476"/>
                </a:lnTo>
                <a:lnTo>
                  <a:pt x="662" y="477"/>
                </a:lnTo>
                <a:lnTo>
                  <a:pt x="661" y="477"/>
                </a:lnTo>
                <a:lnTo>
                  <a:pt x="662" y="477"/>
                </a:lnTo>
                <a:lnTo>
                  <a:pt x="662" y="476"/>
                </a:lnTo>
                <a:lnTo>
                  <a:pt x="661" y="476"/>
                </a:lnTo>
                <a:lnTo>
                  <a:pt x="660" y="476"/>
                </a:lnTo>
                <a:lnTo>
                  <a:pt x="658" y="476"/>
                </a:lnTo>
                <a:lnTo>
                  <a:pt x="657" y="476"/>
                </a:lnTo>
                <a:lnTo>
                  <a:pt x="657" y="477"/>
                </a:lnTo>
                <a:lnTo>
                  <a:pt x="656" y="477"/>
                </a:lnTo>
                <a:lnTo>
                  <a:pt x="655" y="477"/>
                </a:lnTo>
                <a:lnTo>
                  <a:pt x="655" y="478"/>
                </a:lnTo>
                <a:lnTo>
                  <a:pt x="656" y="478"/>
                </a:lnTo>
                <a:lnTo>
                  <a:pt x="655" y="478"/>
                </a:lnTo>
                <a:lnTo>
                  <a:pt x="655" y="479"/>
                </a:lnTo>
                <a:lnTo>
                  <a:pt x="654" y="479"/>
                </a:lnTo>
                <a:lnTo>
                  <a:pt x="654" y="480"/>
                </a:lnTo>
                <a:lnTo>
                  <a:pt x="654" y="481"/>
                </a:lnTo>
                <a:lnTo>
                  <a:pt x="653" y="481"/>
                </a:lnTo>
                <a:lnTo>
                  <a:pt x="653" y="480"/>
                </a:lnTo>
                <a:lnTo>
                  <a:pt x="654" y="480"/>
                </a:lnTo>
                <a:lnTo>
                  <a:pt x="653" y="480"/>
                </a:lnTo>
                <a:lnTo>
                  <a:pt x="654" y="479"/>
                </a:lnTo>
                <a:lnTo>
                  <a:pt x="653" y="479"/>
                </a:lnTo>
                <a:lnTo>
                  <a:pt x="653" y="478"/>
                </a:lnTo>
                <a:lnTo>
                  <a:pt x="652" y="478"/>
                </a:lnTo>
                <a:lnTo>
                  <a:pt x="651" y="479"/>
                </a:lnTo>
                <a:lnTo>
                  <a:pt x="651" y="478"/>
                </a:lnTo>
                <a:lnTo>
                  <a:pt x="650" y="478"/>
                </a:lnTo>
                <a:lnTo>
                  <a:pt x="650" y="479"/>
                </a:lnTo>
                <a:lnTo>
                  <a:pt x="650" y="478"/>
                </a:lnTo>
                <a:lnTo>
                  <a:pt x="650" y="477"/>
                </a:lnTo>
                <a:lnTo>
                  <a:pt x="650" y="476"/>
                </a:lnTo>
                <a:lnTo>
                  <a:pt x="651" y="476"/>
                </a:lnTo>
                <a:lnTo>
                  <a:pt x="652" y="476"/>
                </a:lnTo>
                <a:lnTo>
                  <a:pt x="652" y="475"/>
                </a:lnTo>
                <a:lnTo>
                  <a:pt x="651" y="474"/>
                </a:lnTo>
                <a:lnTo>
                  <a:pt x="650" y="473"/>
                </a:lnTo>
                <a:lnTo>
                  <a:pt x="649" y="473"/>
                </a:lnTo>
                <a:lnTo>
                  <a:pt x="648" y="473"/>
                </a:lnTo>
                <a:lnTo>
                  <a:pt x="647" y="473"/>
                </a:lnTo>
                <a:lnTo>
                  <a:pt x="646" y="473"/>
                </a:lnTo>
                <a:lnTo>
                  <a:pt x="646" y="474"/>
                </a:lnTo>
                <a:lnTo>
                  <a:pt x="646" y="473"/>
                </a:lnTo>
                <a:lnTo>
                  <a:pt x="645" y="472"/>
                </a:lnTo>
                <a:lnTo>
                  <a:pt x="645" y="473"/>
                </a:lnTo>
                <a:lnTo>
                  <a:pt x="644" y="473"/>
                </a:lnTo>
                <a:lnTo>
                  <a:pt x="645" y="473"/>
                </a:lnTo>
                <a:lnTo>
                  <a:pt x="645" y="474"/>
                </a:lnTo>
                <a:lnTo>
                  <a:pt x="645" y="475"/>
                </a:lnTo>
                <a:lnTo>
                  <a:pt x="644" y="475"/>
                </a:lnTo>
                <a:lnTo>
                  <a:pt x="644" y="476"/>
                </a:lnTo>
                <a:lnTo>
                  <a:pt x="643" y="477"/>
                </a:lnTo>
                <a:lnTo>
                  <a:pt x="644" y="477"/>
                </a:lnTo>
                <a:lnTo>
                  <a:pt x="644" y="478"/>
                </a:lnTo>
                <a:lnTo>
                  <a:pt x="644" y="477"/>
                </a:lnTo>
                <a:lnTo>
                  <a:pt x="643" y="478"/>
                </a:lnTo>
                <a:lnTo>
                  <a:pt x="642" y="479"/>
                </a:lnTo>
                <a:lnTo>
                  <a:pt x="642" y="478"/>
                </a:lnTo>
                <a:lnTo>
                  <a:pt x="642" y="477"/>
                </a:lnTo>
                <a:lnTo>
                  <a:pt x="641" y="477"/>
                </a:lnTo>
                <a:lnTo>
                  <a:pt x="640" y="477"/>
                </a:lnTo>
                <a:lnTo>
                  <a:pt x="636" y="478"/>
                </a:lnTo>
                <a:lnTo>
                  <a:pt x="633" y="479"/>
                </a:lnTo>
                <a:lnTo>
                  <a:pt x="631" y="479"/>
                </a:lnTo>
                <a:lnTo>
                  <a:pt x="625" y="482"/>
                </a:lnTo>
                <a:lnTo>
                  <a:pt x="622" y="483"/>
                </a:lnTo>
                <a:lnTo>
                  <a:pt x="619" y="484"/>
                </a:lnTo>
                <a:lnTo>
                  <a:pt x="617" y="485"/>
                </a:lnTo>
                <a:lnTo>
                  <a:pt x="615" y="486"/>
                </a:lnTo>
                <a:lnTo>
                  <a:pt x="611" y="488"/>
                </a:lnTo>
                <a:lnTo>
                  <a:pt x="610" y="489"/>
                </a:lnTo>
                <a:lnTo>
                  <a:pt x="608" y="490"/>
                </a:lnTo>
                <a:lnTo>
                  <a:pt x="606" y="491"/>
                </a:lnTo>
                <a:lnTo>
                  <a:pt x="603" y="492"/>
                </a:lnTo>
                <a:lnTo>
                  <a:pt x="603" y="493"/>
                </a:lnTo>
                <a:lnTo>
                  <a:pt x="602" y="493"/>
                </a:lnTo>
                <a:lnTo>
                  <a:pt x="602" y="494"/>
                </a:lnTo>
                <a:lnTo>
                  <a:pt x="601" y="494"/>
                </a:lnTo>
                <a:lnTo>
                  <a:pt x="598" y="495"/>
                </a:lnTo>
                <a:lnTo>
                  <a:pt x="596" y="496"/>
                </a:lnTo>
                <a:lnTo>
                  <a:pt x="594" y="497"/>
                </a:lnTo>
                <a:lnTo>
                  <a:pt x="593" y="498"/>
                </a:lnTo>
                <a:lnTo>
                  <a:pt x="590" y="499"/>
                </a:lnTo>
                <a:lnTo>
                  <a:pt x="588" y="501"/>
                </a:lnTo>
                <a:lnTo>
                  <a:pt x="585" y="503"/>
                </a:lnTo>
                <a:lnTo>
                  <a:pt x="583" y="504"/>
                </a:lnTo>
                <a:lnTo>
                  <a:pt x="582" y="505"/>
                </a:lnTo>
                <a:lnTo>
                  <a:pt x="582" y="506"/>
                </a:lnTo>
                <a:lnTo>
                  <a:pt x="581" y="506"/>
                </a:lnTo>
                <a:lnTo>
                  <a:pt x="581" y="507"/>
                </a:lnTo>
                <a:lnTo>
                  <a:pt x="581" y="508"/>
                </a:lnTo>
                <a:lnTo>
                  <a:pt x="581" y="509"/>
                </a:lnTo>
                <a:lnTo>
                  <a:pt x="580" y="509"/>
                </a:lnTo>
                <a:lnTo>
                  <a:pt x="580" y="510"/>
                </a:lnTo>
                <a:lnTo>
                  <a:pt x="580" y="511"/>
                </a:lnTo>
                <a:lnTo>
                  <a:pt x="579" y="511"/>
                </a:lnTo>
                <a:lnTo>
                  <a:pt x="579" y="512"/>
                </a:lnTo>
                <a:lnTo>
                  <a:pt x="579" y="513"/>
                </a:lnTo>
                <a:lnTo>
                  <a:pt x="579" y="514"/>
                </a:lnTo>
                <a:lnTo>
                  <a:pt x="580" y="514"/>
                </a:lnTo>
                <a:lnTo>
                  <a:pt x="579" y="514"/>
                </a:lnTo>
                <a:lnTo>
                  <a:pt x="580" y="515"/>
                </a:lnTo>
                <a:lnTo>
                  <a:pt x="579" y="515"/>
                </a:lnTo>
                <a:lnTo>
                  <a:pt x="578" y="515"/>
                </a:lnTo>
                <a:lnTo>
                  <a:pt x="578" y="516"/>
                </a:lnTo>
                <a:lnTo>
                  <a:pt x="577" y="516"/>
                </a:lnTo>
                <a:lnTo>
                  <a:pt x="576" y="516"/>
                </a:lnTo>
                <a:lnTo>
                  <a:pt x="576" y="517"/>
                </a:lnTo>
                <a:lnTo>
                  <a:pt x="575" y="517"/>
                </a:lnTo>
                <a:lnTo>
                  <a:pt x="574" y="517"/>
                </a:lnTo>
                <a:lnTo>
                  <a:pt x="573" y="518"/>
                </a:lnTo>
                <a:lnTo>
                  <a:pt x="572" y="518"/>
                </a:lnTo>
                <a:lnTo>
                  <a:pt x="572" y="519"/>
                </a:lnTo>
                <a:lnTo>
                  <a:pt x="569" y="520"/>
                </a:lnTo>
                <a:lnTo>
                  <a:pt x="567" y="521"/>
                </a:lnTo>
                <a:lnTo>
                  <a:pt x="565" y="522"/>
                </a:lnTo>
                <a:lnTo>
                  <a:pt x="565" y="523"/>
                </a:lnTo>
                <a:lnTo>
                  <a:pt x="563" y="524"/>
                </a:lnTo>
                <a:lnTo>
                  <a:pt x="562" y="525"/>
                </a:lnTo>
                <a:lnTo>
                  <a:pt x="562" y="526"/>
                </a:lnTo>
                <a:lnTo>
                  <a:pt x="561" y="526"/>
                </a:lnTo>
                <a:lnTo>
                  <a:pt x="560" y="526"/>
                </a:lnTo>
                <a:lnTo>
                  <a:pt x="559" y="527"/>
                </a:lnTo>
                <a:lnTo>
                  <a:pt x="558" y="528"/>
                </a:lnTo>
                <a:lnTo>
                  <a:pt x="558" y="529"/>
                </a:lnTo>
                <a:lnTo>
                  <a:pt x="557" y="530"/>
                </a:lnTo>
                <a:lnTo>
                  <a:pt x="557" y="529"/>
                </a:lnTo>
                <a:lnTo>
                  <a:pt x="556" y="530"/>
                </a:lnTo>
                <a:lnTo>
                  <a:pt x="555" y="530"/>
                </a:lnTo>
                <a:lnTo>
                  <a:pt x="554" y="530"/>
                </a:lnTo>
                <a:lnTo>
                  <a:pt x="554" y="531"/>
                </a:lnTo>
                <a:lnTo>
                  <a:pt x="552" y="531"/>
                </a:lnTo>
                <a:lnTo>
                  <a:pt x="551" y="532"/>
                </a:lnTo>
                <a:lnTo>
                  <a:pt x="551" y="533"/>
                </a:lnTo>
                <a:lnTo>
                  <a:pt x="547" y="534"/>
                </a:lnTo>
                <a:lnTo>
                  <a:pt x="544" y="536"/>
                </a:lnTo>
                <a:lnTo>
                  <a:pt x="541" y="538"/>
                </a:lnTo>
                <a:lnTo>
                  <a:pt x="540" y="538"/>
                </a:lnTo>
                <a:lnTo>
                  <a:pt x="538" y="540"/>
                </a:lnTo>
                <a:lnTo>
                  <a:pt x="537" y="540"/>
                </a:lnTo>
                <a:lnTo>
                  <a:pt x="536" y="541"/>
                </a:lnTo>
                <a:lnTo>
                  <a:pt x="534" y="542"/>
                </a:lnTo>
                <a:lnTo>
                  <a:pt x="531" y="543"/>
                </a:lnTo>
                <a:lnTo>
                  <a:pt x="527" y="545"/>
                </a:lnTo>
                <a:lnTo>
                  <a:pt x="525" y="546"/>
                </a:lnTo>
                <a:lnTo>
                  <a:pt x="524" y="547"/>
                </a:lnTo>
                <a:lnTo>
                  <a:pt x="523" y="547"/>
                </a:lnTo>
                <a:lnTo>
                  <a:pt x="522" y="548"/>
                </a:lnTo>
                <a:lnTo>
                  <a:pt x="518" y="550"/>
                </a:lnTo>
                <a:lnTo>
                  <a:pt x="517" y="551"/>
                </a:lnTo>
                <a:lnTo>
                  <a:pt x="516" y="551"/>
                </a:lnTo>
                <a:lnTo>
                  <a:pt x="514" y="552"/>
                </a:lnTo>
                <a:lnTo>
                  <a:pt x="512" y="554"/>
                </a:lnTo>
                <a:lnTo>
                  <a:pt x="511" y="555"/>
                </a:lnTo>
                <a:lnTo>
                  <a:pt x="510" y="556"/>
                </a:lnTo>
                <a:lnTo>
                  <a:pt x="509" y="557"/>
                </a:lnTo>
                <a:lnTo>
                  <a:pt x="504" y="560"/>
                </a:lnTo>
                <a:lnTo>
                  <a:pt x="502" y="562"/>
                </a:lnTo>
                <a:lnTo>
                  <a:pt x="498" y="565"/>
                </a:lnTo>
                <a:lnTo>
                  <a:pt x="495" y="568"/>
                </a:lnTo>
                <a:lnTo>
                  <a:pt x="492" y="571"/>
                </a:lnTo>
                <a:lnTo>
                  <a:pt x="491" y="572"/>
                </a:lnTo>
                <a:lnTo>
                  <a:pt x="490" y="573"/>
                </a:lnTo>
                <a:lnTo>
                  <a:pt x="490" y="574"/>
                </a:lnTo>
                <a:lnTo>
                  <a:pt x="490" y="575"/>
                </a:lnTo>
                <a:lnTo>
                  <a:pt x="490" y="576"/>
                </a:lnTo>
                <a:lnTo>
                  <a:pt x="489" y="576"/>
                </a:lnTo>
                <a:lnTo>
                  <a:pt x="488" y="576"/>
                </a:lnTo>
                <a:lnTo>
                  <a:pt x="488" y="577"/>
                </a:lnTo>
                <a:lnTo>
                  <a:pt x="488" y="578"/>
                </a:lnTo>
                <a:lnTo>
                  <a:pt x="489" y="579"/>
                </a:lnTo>
                <a:lnTo>
                  <a:pt x="489" y="580"/>
                </a:lnTo>
                <a:lnTo>
                  <a:pt x="488" y="580"/>
                </a:lnTo>
                <a:lnTo>
                  <a:pt x="488" y="581"/>
                </a:lnTo>
                <a:lnTo>
                  <a:pt x="489" y="581"/>
                </a:lnTo>
                <a:lnTo>
                  <a:pt x="489" y="582"/>
                </a:lnTo>
                <a:lnTo>
                  <a:pt x="488" y="582"/>
                </a:lnTo>
                <a:lnTo>
                  <a:pt x="487" y="582"/>
                </a:lnTo>
                <a:lnTo>
                  <a:pt x="487" y="583"/>
                </a:lnTo>
                <a:lnTo>
                  <a:pt x="487" y="584"/>
                </a:lnTo>
                <a:lnTo>
                  <a:pt x="486" y="584"/>
                </a:lnTo>
                <a:lnTo>
                  <a:pt x="486" y="585"/>
                </a:lnTo>
                <a:lnTo>
                  <a:pt x="486" y="586"/>
                </a:lnTo>
                <a:lnTo>
                  <a:pt x="486" y="587"/>
                </a:lnTo>
                <a:lnTo>
                  <a:pt x="487" y="587"/>
                </a:lnTo>
                <a:lnTo>
                  <a:pt x="487" y="588"/>
                </a:lnTo>
                <a:lnTo>
                  <a:pt x="486" y="587"/>
                </a:lnTo>
                <a:lnTo>
                  <a:pt x="485" y="587"/>
                </a:lnTo>
                <a:lnTo>
                  <a:pt x="484" y="587"/>
                </a:lnTo>
                <a:lnTo>
                  <a:pt x="483" y="588"/>
                </a:lnTo>
                <a:lnTo>
                  <a:pt x="482" y="589"/>
                </a:lnTo>
                <a:lnTo>
                  <a:pt x="480" y="590"/>
                </a:lnTo>
                <a:lnTo>
                  <a:pt x="480" y="591"/>
                </a:lnTo>
                <a:lnTo>
                  <a:pt x="478" y="592"/>
                </a:lnTo>
                <a:lnTo>
                  <a:pt x="478" y="593"/>
                </a:lnTo>
                <a:lnTo>
                  <a:pt x="477" y="593"/>
                </a:lnTo>
                <a:lnTo>
                  <a:pt x="474" y="595"/>
                </a:lnTo>
                <a:lnTo>
                  <a:pt x="473" y="596"/>
                </a:lnTo>
                <a:lnTo>
                  <a:pt x="472" y="597"/>
                </a:lnTo>
                <a:lnTo>
                  <a:pt x="469" y="600"/>
                </a:lnTo>
                <a:lnTo>
                  <a:pt x="467" y="602"/>
                </a:lnTo>
                <a:lnTo>
                  <a:pt x="467" y="601"/>
                </a:lnTo>
                <a:lnTo>
                  <a:pt x="467" y="600"/>
                </a:lnTo>
                <a:lnTo>
                  <a:pt x="468" y="599"/>
                </a:lnTo>
                <a:lnTo>
                  <a:pt x="470" y="598"/>
                </a:lnTo>
                <a:lnTo>
                  <a:pt x="472" y="597"/>
                </a:lnTo>
                <a:lnTo>
                  <a:pt x="472" y="595"/>
                </a:lnTo>
                <a:lnTo>
                  <a:pt x="474" y="594"/>
                </a:lnTo>
                <a:lnTo>
                  <a:pt x="475" y="594"/>
                </a:lnTo>
                <a:lnTo>
                  <a:pt x="475" y="593"/>
                </a:lnTo>
                <a:lnTo>
                  <a:pt x="475" y="592"/>
                </a:lnTo>
                <a:lnTo>
                  <a:pt x="474" y="592"/>
                </a:lnTo>
                <a:lnTo>
                  <a:pt x="473" y="592"/>
                </a:lnTo>
                <a:lnTo>
                  <a:pt x="473" y="593"/>
                </a:lnTo>
                <a:lnTo>
                  <a:pt x="472" y="593"/>
                </a:lnTo>
                <a:lnTo>
                  <a:pt x="472" y="592"/>
                </a:lnTo>
                <a:lnTo>
                  <a:pt x="472" y="593"/>
                </a:lnTo>
                <a:lnTo>
                  <a:pt x="472" y="594"/>
                </a:lnTo>
                <a:lnTo>
                  <a:pt x="471" y="594"/>
                </a:lnTo>
                <a:lnTo>
                  <a:pt x="470" y="594"/>
                </a:lnTo>
                <a:lnTo>
                  <a:pt x="469" y="595"/>
                </a:lnTo>
                <a:lnTo>
                  <a:pt x="469" y="594"/>
                </a:lnTo>
                <a:lnTo>
                  <a:pt x="468" y="594"/>
                </a:lnTo>
                <a:lnTo>
                  <a:pt x="467" y="594"/>
                </a:lnTo>
                <a:lnTo>
                  <a:pt x="467" y="595"/>
                </a:lnTo>
                <a:lnTo>
                  <a:pt x="466" y="595"/>
                </a:lnTo>
                <a:lnTo>
                  <a:pt x="466" y="594"/>
                </a:lnTo>
                <a:lnTo>
                  <a:pt x="465" y="594"/>
                </a:lnTo>
                <a:lnTo>
                  <a:pt x="465" y="593"/>
                </a:lnTo>
                <a:lnTo>
                  <a:pt x="464" y="593"/>
                </a:lnTo>
                <a:lnTo>
                  <a:pt x="463" y="592"/>
                </a:lnTo>
                <a:lnTo>
                  <a:pt x="462" y="591"/>
                </a:lnTo>
                <a:lnTo>
                  <a:pt x="462" y="590"/>
                </a:lnTo>
                <a:lnTo>
                  <a:pt x="461" y="590"/>
                </a:lnTo>
                <a:lnTo>
                  <a:pt x="460" y="590"/>
                </a:lnTo>
                <a:lnTo>
                  <a:pt x="460" y="589"/>
                </a:lnTo>
                <a:lnTo>
                  <a:pt x="459" y="589"/>
                </a:lnTo>
                <a:lnTo>
                  <a:pt x="459" y="588"/>
                </a:lnTo>
                <a:lnTo>
                  <a:pt x="460" y="588"/>
                </a:lnTo>
                <a:lnTo>
                  <a:pt x="461" y="587"/>
                </a:lnTo>
                <a:lnTo>
                  <a:pt x="461" y="586"/>
                </a:lnTo>
                <a:lnTo>
                  <a:pt x="462" y="586"/>
                </a:lnTo>
                <a:lnTo>
                  <a:pt x="462" y="585"/>
                </a:lnTo>
                <a:lnTo>
                  <a:pt x="462" y="584"/>
                </a:lnTo>
                <a:lnTo>
                  <a:pt x="463" y="584"/>
                </a:lnTo>
                <a:lnTo>
                  <a:pt x="463" y="583"/>
                </a:lnTo>
                <a:lnTo>
                  <a:pt x="463" y="584"/>
                </a:lnTo>
                <a:lnTo>
                  <a:pt x="462" y="583"/>
                </a:lnTo>
                <a:lnTo>
                  <a:pt x="461" y="582"/>
                </a:lnTo>
                <a:lnTo>
                  <a:pt x="460" y="581"/>
                </a:lnTo>
                <a:lnTo>
                  <a:pt x="460" y="580"/>
                </a:lnTo>
                <a:lnTo>
                  <a:pt x="460" y="579"/>
                </a:lnTo>
                <a:lnTo>
                  <a:pt x="459" y="578"/>
                </a:lnTo>
                <a:lnTo>
                  <a:pt x="459" y="577"/>
                </a:lnTo>
                <a:lnTo>
                  <a:pt x="458" y="577"/>
                </a:lnTo>
                <a:lnTo>
                  <a:pt x="458" y="576"/>
                </a:lnTo>
                <a:lnTo>
                  <a:pt x="459" y="576"/>
                </a:lnTo>
                <a:lnTo>
                  <a:pt x="458" y="576"/>
                </a:lnTo>
                <a:lnTo>
                  <a:pt x="458" y="575"/>
                </a:lnTo>
                <a:lnTo>
                  <a:pt x="459" y="575"/>
                </a:lnTo>
                <a:lnTo>
                  <a:pt x="459" y="574"/>
                </a:lnTo>
                <a:lnTo>
                  <a:pt x="458" y="573"/>
                </a:lnTo>
                <a:lnTo>
                  <a:pt x="458" y="572"/>
                </a:lnTo>
                <a:lnTo>
                  <a:pt x="459" y="572"/>
                </a:lnTo>
                <a:lnTo>
                  <a:pt x="459" y="571"/>
                </a:lnTo>
                <a:lnTo>
                  <a:pt x="458" y="570"/>
                </a:lnTo>
                <a:lnTo>
                  <a:pt x="457" y="570"/>
                </a:lnTo>
                <a:lnTo>
                  <a:pt x="457" y="569"/>
                </a:lnTo>
                <a:lnTo>
                  <a:pt x="458" y="569"/>
                </a:lnTo>
                <a:lnTo>
                  <a:pt x="458" y="568"/>
                </a:lnTo>
                <a:lnTo>
                  <a:pt x="457" y="569"/>
                </a:lnTo>
                <a:lnTo>
                  <a:pt x="457" y="568"/>
                </a:lnTo>
                <a:lnTo>
                  <a:pt x="457" y="567"/>
                </a:lnTo>
                <a:lnTo>
                  <a:pt x="457" y="566"/>
                </a:lnTo>
                <a:lnTo>
                  <a:pt x="456" y="566"/>
                </a:lnTo>
                <a:lnTo>
                  <a:pt x="456" y="565"/>
                </a:lnTo>
                <a:lnTo>
                  <a:pt x="455" y="565"/>
                </a:lnTo>
                <a:lnTo>
                  <a:pt x="455" y="566"/>
                </a:lnTo>
                <a:lnTo>
                  <a:pt x="455" y="567"/>
                </a:lnTo>
                <a:lnTo>
                  <a:pt x="454" y="567"/>
                </a:lnTo>
                <a:lnTo>
                  <a:pt x="454" y="566"/>
                </a:lnTo>
                <a:lnTo>
                  <a:pt x="454" y="567"/>
                </a:lnTo>
                <a:lnTo>
                  <a:pt x="453" y="568"/>
                </a:lnTo>
                <a:lnTo>
                  <a:pt x="453" y="569"/>
                </a:lnTo>
                <a:lnTo>
                  <a:pt x="453" y="570"/>
                </a:lnTo>
                <a:lnTo>
                  <a:pt x="452" y="571"/>
                </a:lnTo>
                <a:lnTo>
                  <a:pt x="451" y="571"/>
                </a:lnTo>
                <a:lnTo>
                  <a:pt x="451" y="570"/>
                </a:lnTo>
                <a:lnTo>
                  <a:pt x="451" y="571"/>
                </a:lnTo>
                <a:lnTo>
                  <a:pt x="450" y="571"/>
                </a:lnTo>
                <a:lnTo>
                  <a:pt x="450" y="572"/>
                </a:lnTo>
                <a:lnTo>
                  <a:pt x="449" y="572"/>
                </a:lnTo>
                <a:lnTo>
                  <a:pt x="448" y="573"/>
                </a:lnTo>
                <a:lnTo>
                  <a:pt x="448" y="572"/>
                </a:lnTo>
                <a:lnTo>
                  <a:pt x="448" y="571"/>
                </a:lnTo>
                <a:lnTo>
                  <a:pt x="447" y="571"/>
                </a:lnTo>
                <a:lnTo>
                  <a:pt x="446" y="571"/>
                </a:lnTo>
                <a:lnTo>
                  <a:pt x="446" y="570"/>
                </a:lnTo>
                <a:lnTo>
                  <a:pt x="446" y="571"/>
                </a:lnTo>
                <a:lnTo>
                  <a:pt x="445" y="571"/>
                </a:lnTo>
                <a:lnTo>
                  <a:pt x="445" y="570"/>
                </a:lnTo>
                <a:lnTo>
                  <a:pt x="446" y="570"/>
                </a:lnTo>
                <a:lnTo>
                  <a:pt x="445" y="569"/>
                </a:lnTo>
                <a:lnTo>
                  <a:pt x="445" y="568"/>
                </a:lnTo>
                <a:lnTo>
                  <a:pt x="444" y="568"/>
                </a:lnTo>
                <a:lnTo>
                  <a:pt x="444" y="567"/>
                </a:lnTo>
                <a:lnTo>
                  <a:pt x="443" y="567"/>
                </a:lnTo>
                <a:lnTo>
                  <a:pt x="443" y="566"/>
                </a:lnTo>
                <a:lnTo>
                  <a:pt x="442" y="565"/>
                </a:lnTo>
                <a:lnTo>
                  <a:pt x="441" y="565"/>
                </a:lnTo>
                <a:lnTo>
                  <a:pt x="441" y="564"/>
                </a:lnTo>
                <a:lnTo>
                  <a:pt x="440" y="564"/>
                </a:lnTo>
                <a:lnTo>
                  <a:pt x="440" y="565"/>
                </a:lnTo>
                <a:lnTo>
                  <a:pt x="439" y="565"/>
                </a:lnTo>
                <a:lnTo>
                  <a:pt x="438" y="565"/>
                </a:lnTo>
                <a:lnTo>
                  <a:pt x="437" y="566"/>
                </a:lnTo>
                <a:lnTo>
                  <a:pt x="436" y="566"/>
                </a:lnTo>
                <a:lnTo>
                  <a:pt x="435" y="566"/>
                </a:lnTo>
                <a:lnTo>
                  <a:pt x="435" y="567"/>
                </a:lnTo>
                <a:lnTo>
                  <a:pt x="434" y="567"/>
                </a:lnTo>
                <a:lnTo>
                  <a:pt x="434" y="568"/>
                </a:lnTo>
                <a:lnTo>
                  <a:pt x="433" y="569"/>
                </a:lnTo>
                <a:lnTo>
                  <a:pt x="433" y="570"/>
                </a:lnTo>
                <a:lnTo>
                  <a:pt x="432" y="570"/>
                </a:lnTo>
                <a:lnTo>
                  <a:pt x="432" y="571"/>
                </a:lnTo>
                <a:lnTo>
                  <a:pt x="433" y="571"/>
                </a:lnTo>
                <a:lnTo>
                  <a:pt x="432" y="571"/>
                </a:lnTo>
                <a:lnTo>
                  <a:pt x="432" y="572"/>
                </a:lnTo>
                <a:lnTo>
                  <a:pt x="431" y="572"/>
                </a:lnTo>
                <a:lnTo>
                  <a:pt x="430" y="573"/>
                </a:lnTo>
                <a:lnTo>
                  <a:pt x="430" y="574"/>
                </a:lnTo>
                <a:lnTo>
                  <a:pt x="430" y="575"/>
                </a:lnTo>
                <a:lnTo>
                  <a:pt x="429" y="575"/>
                </a:lnTo>
                <a:lnTo>
                  <a:pt x="428" y="576"/>
                </a:lnTo>
                <a:lnTo>
                  <a:pt x="427" y="576"/>
                </a:lnTo>
                <a:lnTo>
                  <a:pt x="425" y="574"/>
                </a:lnTo>
                <a:lnTo>
                  <a:pt x="425" y="573"/>
                </a:lnTo>
                <a:lnTo>
                  <a:pt x="425" y="572"/>
                </a:lnTo>
                <a:lnTo>
                  <a:pt x="425" y="571"/>
                </a:lnTo>
                <a:lnTo>
                  <a:pt x="424" y="571"/>
                </a:lnTo>
                <a:lnTo>
                  <a:pt x="424" y="570"/>
                </a:lnTo>
                <a:lnTo>
                  <a:pt x="423" y="571"/>
                </a:lnTo>
                <a:lnTo>
                  <a:pt x="423" y="570"/>
                </a:lnTo>
                <a:lnTo>
                  <a:pt x="423" y="569"/>
                </a:lnTo>
                <a:lnTo>
                  <a:pt x="423" y="568"/>
                </a:lnTo>
                <a:lnTo>
                  <a:pt x="423" y="567"/>
                </a:lnTo>
                <a:lnTo>
                  <a:pt x="422" y="567"/>
                </a:lnTo>
                <a:lnTo>
                  <a:pt x="422" y="566"/>
                </a:lnTo>
                <a:lnTo>
                  <a:pt x="422" y="565"/>
                </a:lnTo>
                <a:lnTo>
                  <a:pt x="422" y="564"/>
                </a:lnTo>
                <a:lnTo>
                  <a:pt x="423" y="565"/>
                </a:lnTo>
                <a:lnTo>
                  <a:pt x="423" y="564"/>
                </a:lnTo>
                <a:lnTo>
                  <a:pt x="424" y="564"/>
                </a:lnTo>
                <a:lnTo>
                  <a:pt x="424" y="563"/>
                </a:lnTo>
                <a:lnTo>
                  <a:pt x="425" y="563"/>
                </a:lnTo>
                <a:lnTo>
                  <a:pt x="425" y="562"/>
                </a:lnTo>
                <a:lnTo>
                  <a:pt x="425" y="561"/>
                </a:lnTo>
                <a:lnTo>
                  <a:pt x="425" y="560"/>
                </a:lnTo>
                <a:lnTo>
                  <a:pt x="426" y="560"/>
                </a:lnTo>
                <a:lnTo>
                  <a:pt x="425" y="559"/>
                </a:lnTo>
                <a:lnTo>
                  <a:pt x="426" y="559"/>
                </a:lnTo>
                <a:lnTo>
                  <a:pt x="426" y="558"/>
                </a:lnTo>
                <a:lnTo>
                  <a:pt x="425" y="558"/>
                </a:lnTo>
                <a:lnTo>
                  <a:pt x="425" y="557"/>
                </a:lnTo>
                <a:lnTo>
                  <a:pt x="426" y="557"/>
                </a:lnTo>
                <a:lnTo>
                  <a:pt x="426" y="556"/>
                </a:lnTo>
                <a:lnTo>
                  <a:pt x="426" y="555"/>
                </a:lnTo>
                <a:lnTo>
                  <a:pt x="425" y="555"/>
                </a:lnTo>
                <a:lnTo>
                  <a:pt x="425" y="554"/>
                </a:lnTo>
                <a:lnTo>
                  <a:pt x="426" y="554"/>
                </a:lnTo>
                <a:lnTo>
                  <a:pt x="426" y="555"/>
                </a:lnTo>
                <a:lnTo>
                  <a:pt x="427" y="555"/>
                </a:lnTo>
                <a:lnTo>
                  <a:pt x="427" y="554"/>
                </a:lnTo>
                <a:lnTo>
                  <a:pt x="427" y="553"/>
                </a:lnTo>
                <a:lnTo>
                  <a:pt x="428" y="553"/>
                </a:lnTo>
                <a:lnTo>
                  <a:pt x="428" y="552"/>
                </a:lnTo>
                <a:lnTo>
                  <a:pt x="428" y="551"/>
                </a:lnTo>
                <a:lnTo>
                  <a:pt x="426" y="551"/>
                </a:lnTo>
                <a:lnTo>
                  <a:pt x="426" y="550"/>
                </a:lnTo>
                <a:lnTo>
                  <a:pt x="426" y="549"/>
                </a:lnTo>
                <a:lnTo>
                  <a:pt x="426" y="548"/>
                </a:lnTo>
                <a:lnTo>
                  <a:pt x="427" y="548"/>
                </a:lnTo>
                <a:lnTo>
                  <a:pt x="427" y="547"/>
                </a:lnTo>
                <a:lnTo>
                  <a:pt x="428" y="547"/>
                </a:lnTo>
                <a:lnTo>
                  <a:pt x="427" y="546"/>
                </a:lnTo>
                <a:lnTo>
                  <a:pt x="428" y="545"/>
                </a:lnTo>
                <a:lnTo>
                  <a:pt x="429" y="544"/>
                </a:lnTo>
                <a:lnTo>
                  <a:pt x="430" y="543"/>
                </a:lnTo>
                <a:lnTo>
                  <a:pt x="431" y="542"/>
                </a:lnTo>
                <a:lnTo>
                  <a:pt x="432" y="542"/>
                </a:lnTo>
                <a:lnTo>
                  <a:pt x="432" y="541"/>
                </a:lnTo>
                <a:lnTo>
                  <a:pt x="433" y="541"/>
                </a:lnTo>
                <a:lnTo>
                  <a:pt x="433" y="540"/>
                </a:lnTo>
                <a:lnTo>
                  <a:pt x="433" y="539"/>
                </a:lnTo>
                <a:lnTo>
                  <a:pt x="433" y="538"/>
                </a:lnTo>
                <a:lnTo>
                  <a:pt x="434" y="538"/>
                </a:lnTo>
                <a:lnTo>
                  <a:pt x="433" y="538"/>
                </a:lnTo>
                <a:lnTo>
                  <a:pt x="433" y="537"/>
                </a:lnTo>
                <a:lnTo>
                  <a:pt x="433" y="538"/>
                </a:lnTo>
                <a:lnTo>
                  <a:pt x="432" y="537"/>
                </a:lnTo>
                <a:lnTo>
                  <a:pt x="431" y="538"/>
                </a:lnTo>
                <a:lnTo>
                  <a:pt x="431" y="537"/>
                </a:lnTo>
                <a:lnTo>
                  <a:pt x="430" y="536"/>
                </a:lnTo>
                <a:lnTo>
                  <a:pt x="430" y="535"/>
                </a:lnTo>
                <a:lnTo>
                  <a:pt x="429" y="535"/>
                </a:lnTo>
                <a:lnTo>
                  <a:pt x="429" y="534"/>
                </a:lnTo>
                <a:lnTo>
                  <a:pt x="428" y="535"/>
                </a:lnTo>
                <a:lnTo>
                  <a:pt x="428" y="534"/>
                </a:lnTo>
                <a:lnTo>
                  <a:pt x="427" y="533"/>
                </a:lnTo>
                <a:lnTo>
                  <a:pt x="428" y="533"/>
                </a:lnTo>
                <a:lnTo>
                  <a:pt x="427" y="533"/>
                </a:lnTo>
                <a:lnTo>
                  <a:pt x="427" y="532"/>
                </a:lnTo>
                <a:lnTo>
                  <a:pt x="426" y="532"/>
                </a:lnTo>
                <a:lnTo>
                  <a:pt x="426" y="530"/>
                </a:lnTo>
                <a:lnTo>
                  <a:pt x="426" y="531"/>
                </a:lnTo>
                <a:lnTo>
                  <a:pt x="425" y="531"/>
                </a:lnTo>
                <a:lnTo>
                  <a:pt x="425" y="530"/>
                </a:lnTo>
                <a:lnTo>
                  <a:pt x="424" y="530"/>
                </a:lnTo>
                <a:lnTo>
                  <a:pt x="423" y="530"/>
                </a:lnTo>
                <a:lnTo>
                  <a:pt x="422" y="531"/>
                </a:lnTo>
                <a:lnTo>
                  <a:pt x="422" y="530"/>
                </a:lnTo>
                <a:lnTo>
                  <a:pt x="421" y="530"/>
                </a:lnTo>
                <a:lnTo>
                  <a:pt x="421" y="531"/>
                </a:lnTo>
                <a:lnTo>
                  <a:pt x="420" y="531"/>
                </a:lnTo>
                <a:lnTo>
                  <a:pt x="421" y="531"/>
                </a:lnTo>
                <a:lnTo>
                  <a:pt x="421" y="532"/>
                </a:lnTo>
                <a:lnTo>
                  <a:pt x="420" y="532"/>
                </a:lnTo>
                <a:lnTo>
                  <a:pt x="419" y="532"/>
                </a:lnTo>
                <a:lnTo>
                  <a:pt x="419" y="533"/>
                </a:lnTo>
                <a:lnTo>
                  <a:pt x="418" y="533"/>
                </a:lnTo>
                <a:lnTo>
                  <a:pt x="419" y="533"/>
                </a:lnTo>
                <a:lnTo>
                  <a:pt x="418" y="533"/>
                </a:lnTo>
                <a:lnTo>
                  <a:pt x="417" y="533"/>
                </a:lnTo>
                <a:lnTo>
                  <a:pt x="417" y="532"/>
                </a:lnTo>
                <a:lnTo>
                  <a:pt x="418" y="533"/>
                </a:lnTo>
                <a:lnTo>
                  <a:pt x="418" y="532"/>
                </a:lnTo>
                <a:lnTo>
                  <a:pt x="417" y="532"/>
                </a:lnTo>
                <a:lnTo>
                  <a:pt x="418" y="531"/>
                </a:lnTo>
                <a:lnTo>
                  <a:pt x="417" y="531"/>
                </a:lnTo>
                <a:lnTo>
                  <a:pt x="418" y="530"/>
                </a:lnTo>
                <a:lnTo>
                  <a:pt x="417" y="530"/>
                </a:lnTo>
                <a:lnTo>
                  <a:pt x="417" y="529"/>
                </a:lnTo>
                <a:lnTo>
                  <a:pt x="416" y="529"/>
                </a:lnTo>
                <a:lnTo>
                  <a:pt x="416" y="530"/>
                </a:lnTo>
                <a:lnTo>
                  <a:pt x="416" y="531"/>
                </a:lnTo>
                <a:lnTo>
                  <a:pt x="416" y="532"/>
                </a:lnTo>
                <a:lnTo>
                  <a:pt x="415" y="531"/>
                </a:lnTo>
                <a:lnTo>
                  <a:pt x="415" y="530"/>
                </a:lnTo>
                <a:lnTo>
                  <a:pt x="414" y="531"/>
                </a:lnTo>
                <a:lnTo>
                  <a:pt x="414" y="530"/>
                </a:lnTo>
                <a:lnTo>
                  <a:pt x="413" y="530"/>
                </a:lnTo>
                <a:lnTo>
                  <a:pt x="413" y="531"/>
                </a:lnTo>
                <a:lnTo>
                  <a:pt x="412" y="531"/>
                </a:lnTo>
                <a:lnTo>
                  <a:pt x="412" y="530"/>
                </a:lnTo>
                <a:lnTo>
                  <a:pt x="411" y="531"/>
                </a:lnTo>
                <a:lnTo>
                  <a:pt x="410" y="531"/>
                </a:lnTo>
                <a:lnTo>
                  <a:pt x="410" y="530"/>
                </a:lnTo>
                <a:lnTo>
                  <a:pt x="409" y="530"/>
                </a:lnTo>
                <a:lnTo>
                  <a:pt x="409" y="531"/>
                </a:lnTo>
                <a:lnTo>
                  <a:pt x="408" y="531"/>
                </a:lnTo>
                <a:lnTo>
                  <a:pt x="407" y="531"/>
                </a:lnTo>
                <a:lnTo>
                  <a:pt x="407" y="530"/>
                </a:lnTo>
                <a:lnTo>
                  <a:pt x="406" y="529"/>
                </a:lnTo>
                <a:lnTo>
                  <a:pt x="405" y="529"/>
                </a:lnTo>
                <a:lnTo>
                  <a:pt x="404" y="529"/>
                </a:lnTo>
                <a:lnTo>
                  <a:pt x="404" y="528"/>
                </a:lnTo>
                <a:lnTo>
                  <a:pt x="404" y="527"/>
                </a:lnTo>
                <a:lnTo>
                  <a:pt x="403" y="527"/>
                </a:lnTo>
                <a:lnTo>
                  <a:pt x="402" y="528"/>
                </a:lnTo>
                <a:lnTo>
                  <a:pt x="401" y="528"/>
                </a:lnTo>
                <a:lnTo>
                  <a:pt x="401" y="527"/>
                </a:lnTo>
                <a:lnTo>
                  <a:pt x="400" y="527"/>
                </a:lnTo>
                <a:lnTo>
                  <a:pt x="400" y="528"/>
                </a:lnTo>
                <a:lnTo>
                  <a:pt x="401" y="528"/>
                </a:lnTo>
                <a:lnTo>
                  <a:pt x="401" y="529"/>
                </a:lnTo>
                <a:lnTo>
                  <a:pt x="400" y="529"/>
                </a:lnTo>
                <a:lnTo>
                  <a:pt x="400" y="528"/>
                </a:lnTo>
                <a:lnTo>
                  <a:pt x="399" y="528"/>
                </a:lnTo>
                <a:lnTo>
                  <a:pt x="398" y="528"/>
                </a:lnTo>
                <a:lnTo>
                  <a:pt x="397" y="528"/>
                </a:lnTo>
                <a:lnTo>
                  <a:pt x="395" y="528"/>
                </a:lnTo>
                <a:lnTo>
                  <a:pt x="395" y="529"/>
                </a:lnTo>
                <a:lnTo>
                  <a:pt x="394" y="529"/>
                </a:lnTo>
                <a:lnTo>
                  <a:pt x="394" y="528"/>
                </a:lnTo>
                <a:lnTo>
                  <a:pt x="393" y="528"/>
                </a:lnTo>
                <a:lnTo>
                  <a:pt x="392" y="528"/>
                </a:lnTo>
                <a:lnTo>
                  <a:pt x="391" y="528"/>
                </a:lnTo>
                <a:lnTo>
                  <a:pt x="390" y="529"/>
                </a:lnTo>
                <a:lnTo>
                  <a:pt x="390" y="528"/>
                </a:lnTo>
                <a:lnTo>
                  <a:pt x="389" y="528"/>
                </a:lnTo>
                <a:lnTo>
                  <a:pt x="389" y="527"/>
                </a:lnTo>
                <a:lnTo>
                  <a:pt x="388" y="527"/>
                </a:lnTo>
                <a:lnTo>
                  <a:pt x="387" y="527"/>
                </a:lnTo>
                <a:lnTo>
                  <a:pt x="387" y="526"/>
                </a:lnTo>
                <a:lnTo>
                  <a:pt x="386" y="526"/>
                </a:lnTo>
                <a:lnTo>
                  <a:pt x="385" y="526"/>
                </a:lnTo>
                <a:lnTo>
                  <a:pt x="386" y="525"/>
                </a:lnTo>
                <a:lnTo>
                  <a:pt x="386" y="524"/>
                </a:lnTo>
                <a:lnTo>
                  <a:pt x="387" y="524"/>
                </a:lnTo>
                <a:lnTo>
                  <a:pt x="386" y="523"/>
                </a:lnTo>
                <a:lnTo>
                  <a:pt x="385" y="524"/>
                </a:lnTo>
                <a:lnTo>
                  <a:pt x="384" y="524"/>
                </a:lnTo>
                <a:lnTo>
                  <a:pt x="384" y="523"/>
                </a:lnTo>
                <a:lnTo>
                  <a:pt x="383" y="523"/>
                </a:lnTo>
                <a:lnTo>
                  <a:pt x="382" y="524"/>
                </a:lnTo>
                <a:lnTo>
                  <a:pt x="383" y="524"/>
                </a:lnTo>
                <a:lnTo>
                  <a:pt x="383" y="525"/>
                </a:lnTo>
                <a:lnTo>
                  <a:pt x="382" y="525"/>
                </a:lnTo>
                <a:lnTo>
                  <a:pt x="383" y="526"/>
                </a:lnTo>
                <a:lnTo>
                  <a:pt x="382" y="527"/>
                </a:lnTo>
                <a:lnTo>
                  <a:pt x="381" y="528"/>
                </a:lnTo>
                <a:lnTo>
                  <a:pt x="380" y="528"/>
                </a:lnTo>
                <a:lnTo>
                  <a:pt x="379" y="528"/>
                </a:lnTo>
                <a:lnTo>
                  <a:pt x="379" y="527"/>
                </a:lnTo>
                <a:lnTo>
                  <a:pt x="378" y="527"/>
                </a:lnTo>
                <a:lnTo>
                  <a:pt x="378" y="528"/>
                </a:lnTo>
                <a:lnTo>
                  <a:pt x="377" y="528"/>
                </a:lnTo>
                <a:lnTo>
                  <a:pt x="377" y="527"/>
                </a:lnTo>
                <a:lnTo>
                  <a:pt x="376" y="527"/>
                </a:lnTo>
                <a:lnTo>
                  <a:pt x="376" y="528"/>
                </a:lnTo>
                <a:lnTo>
                  <a:pt x="375" y="528"/>
                </a:lnTo>
                <a:lnTo>
                  <a:pt x="374" y="528"/>
                </a:lnTo>
                <a:lnTo>
                  <a:pt x="373" y="527"/>
                </a:lnTo>
                <a:lnTo>
                  <a:pt x="372" y="527"/>
                </a:lnTo>
                <a:lnTo>
                  <a:pt x="371" y="526"/>
                </a:lnTo>
                <a:lnTo>
                  <a:pt x="370" y="527"/>
                </a:lnTo>
                <a:lnTo>
                  <a:pt x="369" y="526"/>
                </a:lnTo>
                <a:lnTo>
                  <a:pt x="368" y="526"/>
                </a:lnTo>
                <a:lnTo>
                  <a:pt x="368" y="527"/>
                </a:lnTo>
                <a:lnTo>
                  <a:pt x="367" y="527"/>
                </a:lnTo>
                <a:lnTo>
                  <a:pt x="366" y="528"/>
                </a:lnTo>
                <a:lnTo>
                  <a:pt x="366" y="529"/>
                </a:lnTo>
                <a:lnTo>
                  <a:pt x="365" y="529"/>
                </a:lnTo>
                <a:lnTo>
                  <a:pt x="363" y="529"/>
                </a:lnTo>
                <a:lnTo>
                  <a:pt x="363" y="528"/>
                </a:lnTo>
                <a:lnTo>
                  <a:pt x="361" y="528"/>
                </a:lnTo>
                <a:lnTo>
                  <a:pt x="360" y="528"/>
                </a:lnTo>
                <a:lnTo>
                  <a:pt x="359" y="528"/>
                </a:lnTo>
                <a:lnTo>
                  <a:pt x="358" y="527"/>
                </a:lnTo>
                <a:lnTo>
                  <a:pt x="358" y="526"/>
                </a:lnTo>
                <a:lnTo>
                  <a:pt x="357" y="526"/>
                </a:lnTo>
                <a:lnTo>
                  <a:pt x="357" y="525"/>
                </a:lnTo>
                <a:lnTo>
                  <a:pt x="356" y="525"/>
                </a:lnTo>
                <a:lnTo>
                  <a:pt x="356" y="524"/>
                </a:lnTo>
                <a:lnTo>
                  <a:pt x="357" y="524"/>
                </a:lnTo>
                <a:lnTo>
                  <a:pt x="358" y="524"/>
                </a:lnTo>
                <a:lnTo>
                  <a:pt x="358" y="523"/>
                </a:lnTo>
                <a:lnTo>
                  <a:pt x="357" y="523"/>
                </a:lnTo>
                <a:lnTo>
                  <a:pt x="357" y="522"/>
                </a:lnTo>
                <a:lnTo>
                  <a:pt x="356" y="522"/>
                </a:lnTo>
                <a:lnTo>
                  <a:pt x="356" y="521"/>
                </a:lnTo>
                <a:lnTo>
                  <a:pt x="357" y="521"/>
                </a:lnTo>
                <a:lnTo>
                  <a:pt x="357" y="520"/>
                </a:lnTo>
                <a:lnTo>
                  <a:pt x="356" y="519"/>
                </a:lnTo>
                <a:lnTo>
                  <a:pt x="357" y="519"/>
                </a:lnTo>
                <a:lnTo>
                  <a:pt x="357" y="518"/>
                </a:lnTo>
                <a:lnTo>
                  <a:pt x="358" y="518"/>
                </a:lnTo>
                <a:lnTo>
                  <a:pt x="357" y="517"/>
                </a:lnTo>
                <a:lnTo>
                  <a:pt x="356" y="516"/>
                </a:lnTo>
                <a:lnTo>
                  <a:pt x="357" y="516"/>
                </a:lnTo>
                <a:lnTo>
                  <a:pt x="357" y="515"/>
                </a:lnTo>
                <a:lnTo>
                  <a:pt x="357" y="514"/>
                </a:lnTo>
                <a:lnTo>
                  <a:pt x="357" y="513"/>
                </a:lnTo>
                <a:lnTo>
                  <a:pt x="357" y="512"/>
                </a:lnTo>
                <a:lnTo>
                  <a:pt x="358" y="513"/>
                </a:lnTo>
                <a:lnTo>
                  <a:pt x="358" y="512"/>
                </a:lnTo>
                <a:lnTo>
                  <a:pt x="358" y="513"/>
                </a:lnTo>
                <a:lnTo>
                  <a:pt x="359" y="513"/>
                </a:lnTo>
                <a:lnTo>
                  <a:pt x="359" y="512"/>
                </a:lnTo>
                <a:lnTo>
                  <a:pt x="360" y="512"/>
                </a:lnTo>
                <a:lnTo>
                  <a:pt x="360" y="511"/>
                </a:lnTo>
                <a:lnTo>
                  <a:pt x="360" y="510"/>
                </a:lnTo>
                <a:lnTo>
                  <a:pt x="360" y="509"/>
                </a:lnTo>
                <a:lnTo>
                  <a:pt x="360" y="508"/>
                </a:lnTo>
                <a:lnTo>
                  <a:pt x="359" y="508"/>
                </a:lnTo>
                <a:lnTo>
                  <a:pt x="359" y="507"/>
                </a:lnTo>
                <a:lnTo>
                  <a:pt x="360" y="507"/>
                </a:lnTo>
                <a:lnTo>
                  <a:pt x="362" y="507"/>
                </a:lnTo>
                <a:lnTo>
                  <a:pt x="361" y="506"/>
                </a:lnTo>
                <a:lnTo>
                  <a:pt x="362" y="506"/>
                </a:lnTo>
                <a:lnTo>
                  <a:pt x="361" y="506"/>
                </a:lnTo>
                <a:lnTo>
                  <a:pt x="362" y="505"/>
                </a:lnTo>
                <a:lnTo>
                  <a:pt x="363" y="505"/>
                </a:lnTo>
                <a:lnTo>
                  <a:pt x="363" y="504"/>
                </a:lnTo>
                <a:lnTo>
                  <a:pt x="364" y="505"/>
                </a:lnTo>
                <a:lnTo>
                  <a:pt x="364" y="504"/>
                </a:lnTo>
                <a:lnTo>
                  <a:pt x="364" y="503"/>
                </a:lnTo>
                <a:lnTo>
                  <a:pt x="364" y="502"/>
                </a:lnTo>
                <a:lnTo>
                  <a:pt x="364" y="501"/>
                </a:lnTo>
                <a:lnTo>
                  <a:pt x="364" y="500"/>
                </a:lnTo>
                <a:lnTo>
                  <a:pt x="365" y="499"/>
                </a:lnTo>
                <a:lnTo>
                  <a:pt x="366" y="498"/>
                </a:lnTo>
                <a:lnTo>
                  <a:pt x="365" y="498"/>
                </a:lnTo>
                <a:lnTo>
                  <a:pt x="365" y="497"/>
                </a:lnTo>
                <a:lnTo>
                  <a:pt x="365" y="498"/>
                </a:lnTo>
                <a:lnTo>
                  <a:pt x="364" y="498"/>
                </a:lnTo>
                <a:lnTo>
                  <a:pt x="364" y="497"/>
                </a:lnTo>
                <a:lnTo>
                  <a:pt x="365" y="496"/>
                </a:lnTo>
                <a:lnTo>
                  <a:pt x="365" y="495"/>
                </a:lnTo>
                <a:lnTo>
                  <a:pt x="366" y="495"/>
                </a:lnTo>
                <a:lnTo>
                  <a:pt x="366" y="494"/>
                </a:lnTo>
                <a:lnTo>
                  <a:pt x="367" y="493"/>
                </a:lnTo>
                <a:lnTo>
                  <a:pt x="368" y="492"/>
                </a:lnTo>
                <a:lnTo>
                  <a:pt x="369" y="492"/>
                </a:lnTo>
                <a:lnTo>
                  <a:pt x="370" y="491"/>
                </a:lnTo>
                <a:lnTo>
                  <a:pt x="369" y="491"/>
                </a:lnTo>
                <a:lnTo>
                  <a:pt x="368" y="491"/>
                </a:lnTo>
                <a:lnTo>
                  <a:pt x="367" y="491"/>
                </a:lnTo>
                <a:lnTo>
                  <a:pt x="367" y="490"/>
                </a:lnTo>
                <a:lnTo>
                  <a:pt x="366" y="490"/>
                </a:lnTo>
                <a:lnTo>
                  <a:pt x="365" y="490"/>
                </a:lnTo>
                <a:lnTo>
                  <a:pt x="365" y="489"/>
                </a:lnTo>
                <a:lnTo>
                  <a:pt x="365" y="488"/>
                </a:lnTo>
                <a:lnTo>
                  <a:pt x="364" y="488"/>
                </a:lnTo>
                <a:lnTo>
                  <a:pt x="363" y="487"/>
                </a:lnTo>
                <a:lnTo>
                  <a:pt x="362" y="487"/>
                </a:lnTo>
                <a:lnTo>
                  <a:pt x="361" y="486"/>
                </a:lnTo>
                <a:lnTo>
                  <a:pt x="362" y="486"/>
                </a:lnTo>
                <a:lnTo>
                  <a:pt x="361" y="486"/>
                </a:lnTo>
                <a:lnTo>
                  <a:pt x="361" y="485"/>
                </a:lnTo>
                <a:lnTo>
                  <a:pt x="360" y="485"/>
                </a:lnTo>
                <a:lnTo>
                  <a:pt x="361" y="485"/>
                </a:lnTo>
                <a:lnTo>
                  <a:pt x="360" y="484"/>
                </a:lnTo>
                <a:lnTo>
                  <a:pt x="361" y="484"/>
                </a:lnTo>
                <a:lnTo>
                  <a:pt x="360" y="484"/>
                </a:lnTo>
                <a:lnTo>
                  <a:pt x="360" y="483"/>
                </a:lnTo>
                <a:lnTo>
                  <a:pt x="361" y="483"/>
                </a:lnTo>
                <a:lnTo>
                  <a:pt x="360" y="482"/>
                </a:lnTo>
                <a:lnTo>
                  <a:pt x="360" y="481"/>
                </a:lnTo>
                <a:lnTo>
                  <a:pt x="360" y="480"/>
                </a:lnTo>
                <a:lnTo>
                  <a:pt x="359" y="480"/>
                </a:lnTo>
                <a:lnTo>
                  <a:pt x="359" y="479"/>
                </a:lnTo>
                <a:lnTo>
                  <a:pt x="358" y="479"/>
                </a:lnTo>
                <a:lnTo>
                  <a:pt x="357" y="478"/>
                </a:lnTo>
                <a:lnTo>
                  <a:pt x="356" y="477"/>
                </a:lnTo>
                <a:lnTo>
                  <a:pt x="356" y="476"/>
                </a:lnTo>
                <a:lnTo>
                  <a:pt x="357" y="476"/>
                </a:lnTo>
                <a:lnTo>
                  <a:pt x="357" y="475"/>
                </a:lnTo>
                <a:lnTo>
                  <a:pt x="357" y="474"/>
                </a:lnTo>
                <a:lnTo>
                  <a:pt x="357" y="472"/>
                </a:lnTo>
                <a:lnTo>
                  <a:pt x="357" y="471"/>
                </a:lnTo>
                <a:lnTo>
                  <a:pt x="358" y="470"/>
                </a:lnTo>
                <a:lnTo>
                  <a:pt x="358" y="469"/>
                </a:lnTo>
                <a:lnTo>
                  <a:pt x="358" y="468"/>
                </a:lnTo>
                <a:lnTo>
                  <a:pt x="358" y="469"/>
                </a:lnTo>
                <a:lnTo>
                  <a:pt x="357" y="469"/>
                </a:lnTo>
                <a:lnTo>
                  <a:pt x="357" y="468"/>
                </a:lnTo>
                <a:lnTo>
                  <a:pt x="356" y="468"/>
                </a:lnTo>
                <a:lnTo>
                  <a:pt x="356" y="467"/>
                </a:lnTo>
                <a:lnTo>
                  <a:pt x="355" y="467"/>
                </a:lnTo>
                <a:lnTo>
                  <a:pt x="356" y="467"/>
                </a:lnTo>
                <a:lnTo>
                  <a:pt x="356" y="466"/>
                </a:lnTo>
                <a:lnTo>
                  <a:pt x="355" y="466"/>
                </a:lnTo>
                <a:lnTo>
                  <a:pt x="354" y="466"/>
                </a:lnTo>
                <a:lnTo>
                  <a:pt x="353" y="466"/>
                </a:lnTo>
                <a:lnTo>
                  <a:pt x="352" y="465"/>
                </a:lnTo>
                <a:lnTo>
                  <a:pt x="351" y="465"/>
                </a:lnTo>
                <a:lnTo>
                  <a:pt x="352" y="464"/>
                </a:lnTo>
                <a:lnTo>
                  <a:pt x="351" y="464"/>
                </a:lnTo>
                <a:lnTo>
                  <a:pt x="352" y="464"/>
                </a:lnTo>
                <a:lnTo>
                  <a:pt x="351" y="464"/>
                </a:lnTo>
                <a:lnTo>
                  <a:pt x="351" y="463"/>
                </a:lnTo>
                <a:lnTo>
                  <a:pt x="351" y="464"/>
                </a:lnTo>
                <a:lnTo>
                  <a:pt x="351" y="463"/>
                </a:lnTo>
                <a:lnTo>
                  <a:pt x="350" y="463"/>
                </a:lnTo>
                <a:lnTo>
                  <a:pt x="349" y="463"/>
                </a:lnTo>
                <a:lnTo>
                  <a:pt x="349" y="462"/>
                </a:lnTo>
                <a:lnTo>
                  <a:pt x="350" y="462"/>
                </a:lnTo>
                <a:lnTo>
                  <a:pt x="349" y="462"/>
                </a:lnTo>
                <a:lnTo>
                  <a:pt x="349" y="461"/>
                </a:lnTo>
                <a:lnTo>
                  <a:pt x="350" y="461"/>
                </a:lnTo>
                <a:lnTo>
                  <a:pt x="349" y="461"/>
                </a:lnTo>
                <a:lnTo>
                  <a:pt x="349" y="460"/>
                </a:lnTo>
                <a:lnTo>
                  <a:pt x="349" y="459"/>
                </a:lnTo>
                <a:lnTo>
                  <a:pt x="348" y="459"/>
                </a:lnTo>
                <a:lnTo>
                  <a:pt x="347" y="458"/>
                </a:lnTo>
                <a:lnTo>
                  <a:pt x="346" y="457"/>
                </a:lnTo>
                <a:lnTo>
                  <a:pt x="347" y="457"/>
                </a:lnTo>
                <a:lnTo>
                  <a:pt x="347" y="456"/>
                </a:lnTo>
                <a:lnTo>
                  <a:pt x="346" y="456"/>
                </a:lnTo>
                <a:lnTo>
                  <a:pt x="345" y="456"/>
                </a:lnTo>
                <a:lnTo>
                  <a:pt x="346" y="455"/>
                </a:lnTo>
                <a:lnTo>
                  <a:pt x="345" y="455"/>
                </a:lnTo>
                <a:lnTo>
                  <a:pt x="345" y="456"/>
                </a:lnTo>
                <a:lnTo>
                  <a:pt x="344" y="456"/>
                </a:lnTo>
                <a:lnTo>
                  <a:pt x="344" y="455"/>
                </a:lnTo>
                <a:lnTo>
                  <a:pt x="344" y="454"/>
                </a:lnTo>
                <a:lnTo>
                  <a:pt x="345" y="454"/>
                </a:lnTo>
                <a:lnTo>
                  <a:pt x="344" y="454"/>
                </a:lnTo>
                <a:lnTo>
                  <a:pt x="345" y="453"/>
                </a:lnTo>
                <a:lnTo>
                  <a:pt x="344" y="453"/>
                </a:lnTo>
                <a:lnTo>
                  <a:pt x="344" y="452"/>
                </a:lnTo>
                <a:lnTo>
                  <a:pt x="343" y="452"/>
                </a:lnTo>
                <a:lnTo>
                  <a:pt x="344" y="451"/>
                </a:lnTo>
                <a:lnTo>
                  <a:pt x="344" y="450"/>
                </a:lnTo>
                <a:lnTo>
                  <a:pt x="343" y="450"/>
                </a:lnTo>
                <a:lnTo>
                  <a:pt x="343" y="449"/>
                </a:lnTo>
                <a:lnTo>
                  <a:pt x="343" y="450"/>
                </a:lnTo>
                <a:lnTo>
                  <a:pt x="342" y="450"/>
                </a:lnTo>
                <a:lnTo>
                  <a:pt x="342" y="449"/>
                </a:lnTo>
                <a:lnTo>
                  <a:pt x="343" y="449"/>
                </a:lnTo>
                <a:lnTo>
                  <a:pt x="344" y="449"/>
                </a:lnTo>
                <a:lnTo>
                  <a:pt x="343" y="448"/>
                </a:lnTo>
                <a:lnTo>
                  <a:pt x="343" y="447"/>
                </a:lnTo>
                <a:lnTo>
                  <a:pt x="342" y="447"/>
                </a:lnTo>
                <a:lnTo>
                  <a:pt x="341" y="446"/>
                </a:lnTo>
                <a:lnTo>
                  <a:pt x="342" y="446"/>
                </a:lnTo>
                <a:lnTo>
                  <a:pt x="343" y="446"/>
                </a:lnTo>
                <a:lnTo>
                  <a:pt x="343" y="445"/>
                </a:lnTo>
                <a:lnTo>
                  <a:pt x="342" y="445"/>
                </a:lnTo>
                <a:lnTo>
                  <a:pt x="343" y="445"/>
                </a:lnTo>
                <a:lnTo>
                  <a:pt x="342" y="445"/>
                </a:lnTo>
                <a:lnTo>
                  <a:pt x="342" y="444"/>
                </a:lnTo>
                <a:lnTo>
                  <a:pt x="341" y="444"/>
                </a:lnTo>
                <a:lnTo>
                  <a:pt x="341" y="445"/>
                </a:lnTo>
                <a:lnTo>
                  <a:pt x="340" y="445"/>
                </a:lnTo>
                <a:lnTo>
                  <a:pt x="339" y="445"/>
                </a:lnTo>
                <a:lnTo>
                  <a:pt x="339" y="444"/>
                </a:lnTo>
                <a:lnTo>
                  <a:pt x="338" y="444"/>
                </a:lnTo>
                <a:lnTo>
                  <a:pt x="339" y="444"/>
                </a:lnTo>
                <a:lnTo>
                  <a:pt x="338" y="443"/>
                </a:lnTo>
                <a:lnTo>
                  <a:pt x="338" y="442"/>
                </a:lnTo>
                <a:lnTo>
                  <a:pt x="337" y="442"/>
                </a:lnTo>
                <a:lnTo>
                  <a:pt x="337" y="441"/>
                </a:lnTo>
                <a:lnTo>
                  <a:pt x="337" y="440"/>
                </a:lnTo>
                <a:lnTo>
                  <a:pt x="337" y="439"/>
                </a:lnTo>
                <a:lnTo>
                  <a:pt x="336" y="440"/>
                </a:lnTo>
                <a:lnTo>
                  <a:pt x="336" y="441"/>
                </a:lnTo>
                <a:lnTo>
                  <a:pt x="335" y="440"/>
                </a:lnTo>
                <a:lnTo>
                  <a:pt x="335" y="439"/>
                </a:lnTo>
                <a:lnTo>
                  <a:pt x="334" y="438"/>
                </a:lnTo>
                <a:lnTo>
                  <a:pt x="335" y="437"/>
                </a:lnTo>
                <a:lnTo>
                  <a:pt x="334" y="437"/>
                </a:lnTo>
                <a:lnTo>
                  <a:pt x="334" y="436"/>
                </a:lnTo>
                <a:lnTo>
                  <a:pt x="335" y="436"/>
                </a:lnTo>
                <a:lnTo>
                  <a:pt x="334" y="435"/>
                </a:lnTo>
                <a:lnTo>
                  <a:pt x="335" y="435"/>
                </a:lnTo>
                <a:lnTo>
                  <a:pt x="336" y="436"/>
                </a:lnTo>
                <a:lnTo>
                  <a:pt x="336" y="435"/>
                </a:lnTo>
                <a:lnTo>
                  <a:pt x="335" y="435"/>
                </a:lnTo>
                <a:lnTo>
                  <a:pt x="335" y="434"/>
                </a:lnTo>
                <a:lnTo>
                  <a:pt x="336" y="434"/>
                </a:lnTo>
                <a:lnTo>
                  <a:pt x="337" y="434"/>
                </a:lnTo>
                <a:lnTo>
                  <a:pt x="338" y="434"/>
                </a:lnTo>
                <a:lnTo>
                  <a:pt x="338" y="433"/>
                </a:lnTo>
                <a:lnTo>
                  <a:pt x="339" y="433"/>
                </a:lnTo>
                <a:lnTo>
                  <a:pt x="339" y="432"/>
                </a:lnTo>
                <a:lnTo>
                  <a:pt x="339" y="431"/>
                </a:lnTo>
                <a:lnTo>
                  <a:pt x="339" y="430"/>
                </a:lnTo>
                <a:lnTo>
                  <a:pt x="338" y="429"/>
                </a:lnTo>
                <a:lnTo>
                  <a:pt x="338" y="428"/>
                </a:lnTo>
                <a:lnTo>
                  <a:pt x="339" y="428"/>
                </a:lnTo>
                <a:lnTo>
                  <a:pt x="339" y="427"/>
                </a:lnTo>
                <a:lnTo>
                  <a:pt x="338" y="427"/>
                </a:lnTo>
                <a:lnTo>
                  <a:pt x="338" y="426"/>
                </a:lnTo>
                <a:lnTo>
                  <a:pt x="339" y="426"/>
                </a:lnTo>
                <a:lnTo>
                  <a:pt x="339" y="425"/>
                </a:lnTo>
                <a:lnTo>
                  <a:pt x="339" y="424"/>
                </a:lnTo>
                <a:lnTo>
                  <a:pt x="340" y="425"/>
                </a:lnTo>
                <a:lnTo>
                  <a:pt x="341" y="425"/>
                </a:lnTo>
                <a:lnTo>
                  <a:pt x="341" y="424"/>
                </a:lnTo>
                <a:lnTo>
                  <a:pt x="340" y="424"/>
                </a:lnTo>
                <a:lnTo>
                  <a:pt x="340" y="423"/>
                </a:lnTo>
                <a:lnTo>
                  <a:pt x="340" y="422"/>
                </a:lnTo>
                <a:lnTo>
                  <a:pt x="341" y="422"/>
                </a:lnTo>
                <a:lnTo>
                  <a:pt x="341" y="421"/>
                </a:lnTo>
                <a:lnTo>
                  <a:pt x="340" y="421"/>
                </a:lnTo>
                <a:lnTo>
                  <a:pt x="340" y="420"/>
                </a:lnTo>
                <a:lnTo>
                  <a:pt x="339" y="419"/>
                </a:lnTo>
                <a:lnTo>
                  <a:pt x="340" y="419"/>
                </a:lnTo>
                <a:lnTo>
                  <a:pt x="339" y="419"/>
                </a:lnTo>
                <a:lnTo>
                  <a:pt x="338" y="419"/>
                </a:lnTo>
                <a:lnTo>
                  <a:pt x="338" y="418"/>
                </a:lnTo>
                <a:lnTo>
                  <a:pt x="338" y="417"/>
                </a:lnTo>
                <a:lnTo>
                  <a:pt x="337" y="417"/>
                </a:lnTo>
                <a:lnTo>
                  <a:pt x="337" y="416"/>
                </a:lnTo>
                <a:lnTo>
                  <a:pt x="336" y="415"/>
                </a:lnTo>
                <a:lnTo>
                  <a:pt x="336" y="414"/>
                </a:lnTo>
                <a:lnTo>
                  <a:pt x="335" y="414"/>
                </a:lnTo>
                <a:lnTo>
                  <a:pt x="336" y="413"/>
                </a:lnTo>
                <a:lnTo>
                  <a:pt x="336" y="412"/>
                </a:lnTo>
                <a:lnTo>
                  <a:pt x="335" y="412"/>
                </a:lnTo>
                <a:lnTo>
                  <a:pt x="335" y="411"/>
                </a:lnTo>
                <a:lnTo>
                  <a:pt x="334" y="411"/>
                </a:lnTo>
                <a:lnTo>
                  <a:pt x="335" y="409"/>
                </a:lnTo>
                <a:lnTo>
                  <a:pt x="336" y="409"/>
                </a:lnTo>
                <a:lnTo>
                  <a:pt x="336" y="408"/>
                </a:lnTo>
                <a:lnTo>
                  <a:pt x="337" y="407"/>
                </a:lnTo>
                <a:lnTo>
                  <a:pt x="336" y="406"/>
                </a:lnTo>
                <a:lnTo>
                  <a:pt x="337" y="405"/>
                </a:lnTo>
                <a:lnTo>
                  <a:pt x="337" y="404"/>
                </a:lnTo>
                <a:lnTo>
                  <a:pt x="336" y="404"/>
                </a:lnTo>
                <a:lnTo>
                  <a:pt x="337" y="404"/>
                </a:lnTo>
                <a:lnTo>
                  <a:pt x="337" y="403"/>
                </a:lnTo>
                <a:lnTo>
                  <a:pt x="336" y="402"/>
                </a:lnTo>
                <a:lnTo>
                  <a:pt x="335" y="402"/>
                </a:lnTo>
                <a:lnTo>
                  <a:pt x="334" y="401"/>
                </a:lnTo>
                <a:lnTo>
                  <a:pt x="334" y="400"/>
                </a:lnTo>
                <a:lnTo>
                  <a:pt x="335" y="400"/>
                </a:lnTo>
                <a:lnTo>
                  <a:pt x="336" y="400"/>
                </a:lnTo>
                <a:lnTo>
                  <a:pt x="336" y="399"/>
                </a:lnTo>
                <a:lnTo>
                  <a:pt x="335" y="399"/>
                </a:lnTo>
                <a:lnTo>
                  <a:pt x="335" y="398"/>
                </a:lnTo>
                <a:lnTo>
                  <a:pt x="336" y="398"/>
                </a:lnTo>
                <a:lnTo>
                  <a:pt x="336" y="397"/>
                </a:lnTo>
                <a:lnTo>
                  <a:pt x="336" y="396"/>
                </a:lnTo>
                <a:lnTo>
                  <a:pt x="337" y="397"/>
                </a:lnTo>
                <a:lnTo>
                  <a:pt x="338" y="397"/>
                </a:lnTo>
                <a:lnTo>
                  <a:pt x="337" y="396"/>
                </a:lnTo>
                <a:lnTo>
                  <a:pt x="337" y="395"/>
                </a:lnTo>
                <a:lnTo>
                  <a:pt x="338" y="395"/>
                </a:lnTo>
                <a:lnTo>
                  <a:pt x="337" y="394"/>
                </a:lnTo>
                <a:lnTo>
                  <a:pt x="338" y="394"/>
                </a:lnTo>
                <a:lnTo>
                  <a:pt x="338" y="393"/>
                </a:lnTo>
                <a:lnTo>
                  <a:pt x="339" y="393"/>
                </a:lnTo>
                <a:lnTo>
                  <a:pt x="340" y="393"/>
                </a:lnTo>
                <a:lnTo>
                  <a:pt x="341" y="393"/>
                </a:lnTo>
                <a:lnTo>
                  <a:pt x="341" y="392"/>
                </a:lnTo>
                <a:lnTo>
                  <a:pt x="340" y="392"/>
                </a:lnTo>
                <a:lnTo>
                  <a:pt x="339" y="392"/>
                </a:lnTo>
                <a:lnTo>
                  <a:pt x="340" y="391"/>
                </a:lnTo>
                <a:lnTo>
                  <a:pt x="340" y="390"/>
                </a:lnTo>
                <a:lnTo>
                  <a:pt x="339" y="391"/>
                </a:lnTo>
                <a:lnTo>
                  <a:pt x="339" y="390"/>
                </a:lnTo>
                <a:lnTo>
                  <a:pt x="339" y="389"/>
                </a:lnTo>
                <a:lnTo>
                  <a:pt x="338" y="390"/>
                </a:lnTo>
                <a:lnTo>
                  <a:pt x="338" y="389"/>
                </a:lnTo>
                <a:lnTo>
                  <a:pt x="338" y="388"/>
                </a:lnTo>
                <a:lnTo>
                  <a:pt x="337" y="388"/>
                </a:lnTo>
                <a:lnTo>
                  <a:pt x="336" y="388"/>
                </a:lnTo>
                <a:lnTo>
                  <a:pt x="336" y="387"/>
                </a:lnTo>
                <a:lnTo>
                  <a:pt x="337" y="387"/>
                </a:lnTo>
                <a:lnTo>
                  <a:pt x="338" y="387"/>
                </a:lnTo>
                <a:lnTo>
                  <a:pt x="339" y="387"/>
                </a:lnTo>
                <a:lnTo>
                  <a:pt x="339" y="388"/>
                </a:lnTo>
                <a:lnTo>
                  <a:pt x="339" y="387"/>
                </a:lnTo>
                <a:lnTo>
                  <a:pt x="338" y="386"/>
                </a:lnTo>
                <a:lnTo>
                  <a:pt x="339" y="385"/>
                </a:lnTo>
                <a:lnTo>
                  <a:pt x="338" y="385"/>
                </a:lnTo>
                <a:lnTo>
                  <a:pt x="338" y="384"/>
                </a:lnTo>
                <a:lnTo>
                  <a:pt x="337" y="384"/>
                </a:lnTo>
                <a:lnTo>
                  <a:pt x="337" y="383"/>
                </a:lnTo>
                <a:lnTo>
                  <a:pt x="336" y="384"/>
                </a:lnTo>
                <a:lnTo>
                  <a:pt x="335" y="384"/>
                </a:lnTo>
                <a:lnTo>
                  <a:pt x="335" y="383"/>
                </a:lnTo>
                <a:lnTo>
                  <a:pt x="335" y="382"/>
                </a:lnTo>
                <a:lnTo>
                  <a:pt x="335" y="383"/>
                </a:lnTo>
                <a:lnTo>
                  <a:pt x="336" y="383"/>
                </a:lnTo>
                <a:lnTo>
                  <a:pt x="336" y="382"/>
                </a:lnTo>
                <a:lnTo>
                  <a:pt x="336" y="381"/>
                </a:lnTo>
                <a:lnTo>
                  <a:pt x="336" y="380"/>
                </a:lnTo>
                <a:lnTo>
                  <a:pt x="336" y="379"/>
                </a:lnTo>
                <a:lnTo>
                  <a:pt x="336" y="378"/>
                </a:lnTo>
                <a:lnTo>
                  <a:pt x="336" y="377"/>
                </a:lnTo>
                <a:lnTo>
                  <a:pt x="336" y="376"/>
                </a:lnTo>
                <a:lnTo>
                  <a:pt x="336" y="375"/>
                </a:lnTo>
                <a:lnTo>
                  <a:pt x="336" y="374"/>
                </a:lnTo>
                <a:lnTo>
                  <a:pt x="335" y="374"/>
                </a:lnTo>
                <a:lnTo>
                  <a:pt x="335" y="373"/>
                </a:lnTo>
                <a:lnTo>
                  <a:pt x="335" y="372"/>
                </a:lnTo>
                <a:lnTo>
                  <a:pt x="335" y="371"/>
                </a:lnTo>
                <a:lnTo>
                  <a:pt x="334" y="371"/>
                </a:lnTo>
                <a:lnTo>
                  <a:pt x="334" y="370"/>
                </a:lnTo>
                <a:lnTo>
                  <a:pt x="334" y="369"/>
                </a:lnTo>
                <a:lnTo>
                  <a:pt x="334" y="368"/>
                </a:lnTo>
                <a:lnTo>
                  <a:pt x="334" y="367"/>
                </a:lnTo>
                <a:lnTo>
                  <a:pt x="333" y="366"/>
                </a:lnTo>
                <a:lnTo>
                  <a:pt x="333" y="365"/>
                </a:lnTo>
                <a:lnTo>
                  <a:pt x="332" y="364"/>
                </a:lnTo>
                <a:lnTo>
                  <a:pt x="332" y="363"/>
                </a:lnTo>
                <a:lnTo>
                  <a:pt x="331" y="363"/>
                </a:lnTo>
                <a:lnTo>
                  <a:pt x="330" y="363"/>
                </a:lnTo>
                <a:lnTo>
                  <a:pt x="330" y="362"/>
                </a:lnTo>
                <a:lnTo>
                  <a:pt x="329" y="362"/>
                </a:lnTo>
                <a:lnTo>
                  <a:pt x="329" y="361"/>
                </a:lnTo>
                <a:lnTo>
                  <a:pt x="328" y="361"/>
                </a:lnTo>
                <a:lnTo>
                  <a:pt x="327" y="361"/>
                </a:lnTo>
                <a:lnTo>
                  <a:pt x="327" y="360"/>
                </a:lnTo>
                <a:lnTo>
                  <a:pt x="327" y="359"/>
                </a:lnTo>
                <a:lnTo>
                  <a:pt x="328" y="358"/>
                </a:lnTo>
                <a:lnTo>
                  <a:pt x="328" y="357"/>
                </a:lnTo>
                <a:lnTo>
                  <a:pt x="327" y="357"/>
                </a:lnTo>
                <a:lnTo>
                  <a:pt x="327" y="356"/>
                </a:lnTo>
                <a:lnTo>
                  <a:pt x="326" y="356"/>
                </a:lnTo>
                <a:lnTo>
                  <a:pt x="325" y="356"/>
                </a:lnTo>
                <a:lnTo>
                  <a:pt x="324" y="356"/>
                </a:lnTo>
                <a:lnTo>
                  <a:pt x="323" y="356"/>
                </a:lnTo>
                <a:lnTo>
                  <a:pt x="322" y="356"/>
                </a:lnTo>
                <a:lnTo>
                  <a:pt x="321" y="355"/>
                </a:lnTo>
                <a:lnTo>
                  <a:pt x="320" y="355"/>
                </a:lnTo>
                <a:lnTo>
                  <a:pt x="320" y="354"/>
                </a:lnTo>
                <a:lnTo>
                  <a:pt x="320" y="353"/>
                </a:lnTo>
                <a:lnTo>
                  <a:pt x="319" y="353"/>
                </a:lnTo>
                <a:lnTo>
                  <a:pt x="318" y="353"/>
                </a:lnTo>
                <a:lnTo>
                  <a:pt x="318" y="352"/>
                </a:lnTo>
                <a:lnTo>
                  <a:pt x="317" y="352"/>
                </a:lnTo>
                <a:lnTo>
                  <a:pt x="316" y="352"/>
                </a:lnTo>
                <a:lnTo>
                  <a:pt x="315" y="352"/>
                </a:lnTo>
                <a:lnTo>
                  <a:pt x="314" y="352"/>
                </a:lnTo>
                <a:lnTo>
                  <a:pt x="313" y="351"/>
                </a:lnTo>
                <a:lnTo>
                  <a:pt x="312" y="351"/>
                </a:lnTo>
                <a:lnTo>
                  <a:pt x="311" y="350"/>
                </a:lnTo>
                <a:lnTo>
                  <a:pt x="310" y="350"/>
                </a:lnTo>
                <a:lnTo>
                  <a:pt x="310" y="348"/>
                </a:lnTo>
                <a:lnTo>
                  <a:pt x="310" y="347"/>
                </a:lnTo>
                <a:lnTo>
                  <a:pt x="311" y="346"/>
                </a:lnTo>
                <a:lnTo>
                  <a:pt x="311" y="345"/>
                </a:lnTo>
                <a:lnTo>
                  <a:pt x="312" y="345"/>
                </a:lnTo>
                <a:lnTo>
                  <a:pt x="312" y="344"/>
                </a:lnTo>
                <a:lnTo>
                  <a:pt x="311" y="344"/>
                </a:lnTo>
                <a:lnTo>
                  <a:pt x="310" y="343"/>
                </a:lnTo>
                <a:lnTo>
                  <a:pt x="309" y="343"/>
                </a:lnTo>
                <a:lnTo>
                  <a:pt x="309" y="342"/>
                </a:lnTo>
                <a:lnTo>
                  <a:pt x="308" y="342"/>
                </a:lnTo>
                <a:lnTo>
                  <a:pt x="307" y="342"/>
                </a:lnTo>
                <a:lnTo>
                  <a:pt x="306" y="341"/>
                </a:lnTo>
                <a:lnTo>
                  <a:pt x="305" y="340"/>
                </a:lnTo>
                <a:lnTo>
                  <a:pt x="305" y="339"/>
                </a:lnTo>
                <a:lnTo>
                  <a:pt x="306" y="338"/>
                </a:lnTo>
                <a:lnTo>
                  <a:pt x="306" y="337"/>
                </a:lnTo>
                <a:lnTo>
                  <a:pt x="306" y="336"/>
                </a:lnTo>
                <a:lnTo>
                  <a:pt x="306" y="335"/>
                </a:lnTo>
                <a:lnTo>
                  <a:pt x="305" y="334"/>
                </a:lnTo>
                <a:lnTo>
                  <a:pt x="305" y="333"/>
                </a:lnTo>
                <a:lnTo>
                  <a:pt x="304" y="333"/>
                </a:lnTo>
                <a:lnTo>
                  <a:pt x="303" y="333"/>
                </a:lnTo>
                <a:lnTo>
                  <a:pt x="303" y="334"/>
                </a:lnTo>
                <a:lnTo>
                  <a:pt x="303" y="335"/>
                </a:lnTo>
                <a:lnTo>
                  <a:pt x="303" y="336"/>
                </a:lnTo>
                <a:lnTo>
                  <a:pt x="302" y="336"/>
                </a:lnTo>
                <a:lnTo>
                  <a:pt x="301" y="335"/>
                </a:lnTo>
                <a:lnTo>
                  <a:pt x="301" y="334"/>
                </a:lnTo>
                <a:lnTo>
                  <a:pt x="300" y="334"/>
                </a:lnTo>
                <a:lnTo>
                  <a:pt x="299" y="334"/>
                </a:lnTo>
                <a:lnTo>
                  <a:pt x="298" y="333"/>
                </a:lnTo>
                <a:lnTo>
                  <a:pt x="297" y="335"/>
                </a:lnTo>
                <a:lnTo>
                  <a:pt x="296" y="335"/>
                </a:lnTo>
                <a:lnTo>
                  <a:pt x="296" y="336"/>
                </a:lnTo>
                <a:lnTo>
                  <a:pt x="295" y="336"/>
                </a:lnTo>
                <a:lnTo>
                  <a:pt x="295" y="335"/>
                </a:lnTo>
                <a:lnTo>
                  <a:pt x="293" y="335"/>
                </a:lnTo>
                <a:lnTo>
                  <a:pt x="292" y="336"/>
                </a:lnTo>
                <a:lnTo>
                  <a:pt x="291" y="337"/>
                </a:lnTo>
                <a:lnTo>
                  <a:pt x="290" y="337"/>
                </a:lnTo>
                <a:lnTo>
                  <a:pt x="289" y="337"/>
                </a:lnTo>
                <a:lnTo>
                  <a:pt x="288" y="336"/>
                </a:lnTo>
                <a:lnTo>
                  <a:pt x="287" y="336"/>
                </a:lnTo>
                <a:lnTo>
                  <a:pt x="286" y="337"/>
                </a:lnTo>
                <a:lnTo>
                  <a:pt x="285" y="337"/>
                </a:lnTo>
                <a:lnTo>
                  <a:pt x="284" y="338"/>
                </a:lnTo>
                <a:lnTo>
                  <a:pt x="283" y="337"/>
                </a:lnTo>
                <a:lnTo>
                  <a:pt x="282" y="338"/>
                </a:lnTo>
                <a:lnTo>
                  <a:pt x="281" y="337"/>
                </a:lnTo>
                <a:lnTo>
                  <a:pt x="280" y="337"/>
                </a:lnTo>
                <a:lnTo>
                  <a:pt x="279" y="337"/>
                </a:lnTo>
                <a:lnTo>
                  <a:pt x="278" y="337"/>
                </a:lnTo>
                <a:lnTo>
                  <a:pt x="278" y="336"/>
                </a:lnTo>
                <a:lnTo>
                  <a:pt x="277" y="336"/>
                </a:lnTo>
                <a:lnTo>
                  <a:pt x="276" y="335"/>
                </a:lnTo>
                <a:lnTo>
                  <a:pt x="275" y="335"/>
                </a:lnTo>
                <a:lnTo>
                  <a:pt x="274" y="335"/>
                </a:lnTo>
                <a:lnTo>
                  <a:pt x="273" y="335"/>
                </a:lnTo>
                <a:lnTo>
                  <a:pt x="273" y="336"/>
                </a:lnTo>
                <a:lnTo>
                  <a:pt x="272" y="336"/>
                </a:lnTo>
                <a:lnTo>
                  <a:pt x="271" y="337"/>
                </a:lnTo>
                <a:lnTo>
                  <a:pt x="270" y="336"/>
                </a:lnTo>
                <a:lnTo>
                  <a:pt x="269" y="336"/>
                </a:lnTo>
                <a:lnTo>
                  <a:pt x="269" y="335"/>
                </a:lnTo>
                <a:lnTo>
                  <a:pt x="267" y="333"/>
                </a:lnTo>
                <a:lnTo>
                  <a:pt x="266" y="332"/>
                </a:lnTo>
                <a:lnTo>
                  <a:pt x="265" y="331"/>
                </a:lnTo>
                <a:lnTo>
                  <a:pt x="265" y="332"/>
                </a:lnTo>
                <a:lnTo>
                  <a:pt x="264" y="331"/>
                </a:lnTo>
                <a:lnTo>
                  <a:pt x="262" y="332"/>
                </a:lnTo>
                <a:lnTo>
                  <a:pt x="262" y="333"/>
                </a:lnTo>
                <a:lnTo>
                  <a:pt x="262" y="334"/>
                </a:lnTo>
                <a:lnTo>
                  <a:pt x="261" y="335"/>
                </a:lnTo>
                <a:lnTo>
                  <a:pt x="260" y="336"/>
                </a:lnTo>
                <a:lnTo>
                  <a:pt x="259" y="335"/>
                </a:lnTo>
                <a:lnTo>
                  <a:pt x="258" y="335"/>
                </a:lnTo>
                <a:lnTo>
                  <a:pt x="257" y="335"/>
                </a:lnTo>
                <a:lnTo>
                  <a:pt x="255" y="334"/>
                </a:lnTo>
                <a:lnTo>
                  <a:pt x="254" y="334"/>
                </a:lnTo>
                <a:lnTo>
                  <a:pt x="254" y="335"/>
                </a:lnTo>
                <a:lnTo>
                  <a:pt x="253" y="335"/>
                </a:lnTo>
                <a:lnTo>
                  <a:pt x="252" y="335"/>
                </a:lnTo>
                <a:lnTo>
                  <a:pt x="251" y="334"/>
                </a:lnTo>
                <a:lnTo>
                  <a:pt x="251" y="332"/>
                </a:lnTo>
                <a:lnTo>
                  <a:pt x="250" y="331"/>
                </a:lnTo>
                <a:lnTo>
                  <a:pt x="248" y="331"/>
                </a:lnTo>
                <a:lnTo>
                  <a:pt x="247" y="330"/>
                </a:lnTo>
                <a:lnTo>
                  <a:pt x="246" y="330"/>
                </a:lnTo>
                <a:lnTo>
                  <a:pt x="245" y="331"/>
                </a:lnTo>
                <a:lnTo>
                  <a:pt x="243" y="332"/>
                </a:lnTo>
                <a:lnTo>
                  <a:pt x="242" y="331"/>
                </a:lnTo>
                <a:lnTo>
                  <a:pt x="240" y="330"/>
                </a:lnTo>
                <a:lnTo>
                  <a:pt x="240" y="329"/>
                </a:lnTo>
                <a:lnTo>
                  <a:pt x="239" y="329"/>
                </a:lnTo>
                <a:lnTo>
                  <a:pt x="238" y="329"/>
                </a:lnTo>
                <a:lnTo>
                  <a:pt x="237" y="329"/>
                </a:lnTo>
                <a:lnTo>
                  <a:pt x="236" y="330"/>
                </a:lnTo>
                <a:lnTo>
                  <a:pt x="235" y="331"/>
                </a:lnTo>
                <a:lnTo>
                  <a:pt x="234" y="334"/>
                </a:lnTo>
                <a:lnTo>
                  <a:pt x="233" y="334"/>
                </a:lnTo>
                <a:lnTo>
                  <a:pt x="233" y="335"/>
                </a:lnTo>
                <a:lnTo>
                  <a:pt x="231" y="335"/>
                </a:lnTo>
                <a:lnTo>
                  <a:pt x="231" y="336"/>
                </a:lnTo>
                <a:lnTo>
                  <a:pt x="230" y="336"/>
                </a:lnTo>
                <a:lnTo>
                  <a:pt x="230" y="335"/>
                </a:lnTo>
                <a:lnTo>
                  <a:pt x="229" y="335"/>
                </a:lnTo>
                <a:lnTo>
                  <a:pt x="229" y="334"/>
                </a:lnTo>
                <a:lnTo>
                  <a:pt x="228" y="334"/>
                </a:lnTo>
                <a:lnTo>
                  <a:pt x="227" y="334"/>
                </a:lnTo>
                <a:lnTo>
                  <a:pt x="226" y="334"/>
                </a:lnTo>
                <a:lnTo>
                  <a:pt x="225" y="334"/>
                </a:lnTo>
                <a:lnTo>
                  <a:pt x="224" y="334"/>
                </a:lnTo>
                <a:lnTo>
                  <a:pt x="224" y="333"/>
                </a:lnTo>
                <a:lnTo>
                  <a:pt x="224" y="332"/>
                </a:lnTo>
                <a:lnTo>
                  <a:pt x="224" y="331"/>
                </a:lnTo>
                <a:lnTo>
                  <a:pt x="225" y="330"/>
                </a:lnTo>
                <a:lnTo>
                  <a:pt x="225" y="329"/>
                </a:lnTo>
                <a:lnTo>
                  <a:pt x="225" y="328"/>
                </a:lnTo>
                <a:lnTo>
                  <a:pt x="225" y="327"/>
                </a:lnTo>
                <a:lnTo>
                  <a:pt x="224" y="327"/>
                </a:lnTo>
                <a:lnTo>
                  <a:pt x="223" y="326"/>
                </a:lnTo>
                <a:lnTo>
                  <a:pt x="222" y="325"/>
                </a:lnTo>
                <a:lnTo>
                  <a:pt x="222" y="324"/>
                </a:lnTo>
                <a:lnTo>
                  <a:pt x="221" y="324"/>
                </a:lnTo>
                <a:lnTo>
                  <a:pt x="221" y="322"/>
                </a:lnTo>
                <a:lnTo>
                  <a:pt x="221" y="321"/>
                </a:lnTo>
                <a:lnTo>
                  <a:pt x="220" y="320"/>
                </a:lnTo>
                <a:lnTo>
                  <a:pt x="219" y="319"/>
                </a:lnTo>
                <a:lnTo>
                  <a:pt x="218" y="318"/>
                </a:lnTo>
                <a:lnTo>
                  <a:pt x="217" y="317"/>
                </a:lnTo>
                <a:lnTo>
                  <a:pt x="216" y="317"/>
                </a:lnTo>
                <a:lnTo>
                  <a:pt x="214" y="317"/>
                </a:lnTo>
                <a:lnTo>
                  <a:pt x="213" y="317"/>
                </a:lnTo>
                <a:lnTo>
                  <a:pt x="212" y="318"/>
                </a:lnTo>
                <a:lnTo>
                  <a:pt x="211" y="318"/>
                </a:lnTo>
                <a:lnTo>
                  <a:pt x="210" y="317"/>
                </a:lnTo>
                <a:lnTo>
                  <a:pt x="210" y="316"/>
                </a:lnTo>
                <a:lnTo>
                  <a:pt x="209" y="316"/>
                </a:lnTo>
                <a:lnTo>
                  <a:pt x="208" y="315"/>
                </a:lnTo>
                <a:lnTo>
                  <a:pt x="207" y="315"/>
                </a:lnTo>
                <a:lnTo>
                  <a:pt x="206" y="316"/>
                </a:lnTo>
                <a:lnTo>
                  <a:pt x="205" y="316"/>
                </a:lnTo>
                <a:lnTo>
                  <a:pt x="201" y="314"/>
                </a:lnTo>
                <a:lnTo>
                  <a:pt x="200" y="313"/>
                </a:lnTo>
                <a:lnTo>
                  <a:pt x="199" y="313"/>
                </a:lnTo>
                <a:lnTo>
                  <a:pt x="198" y="313"/>
                </a:lnTo>
                <a:lnTo>
                  <a:pt x="197" y="312"/>
                </a:lnTo>
                <a:lnTo>
                  <a:pt x="196" y="312"/>
                </a:lnTo>
                <a:lnTo>
                  <a:pt x="194" y="312"/>
                </a:lnTo>
                <a:lnTo>
                  <a:pt x="193" y="312"/>
                </a:lnTo>
                <a:lnTo>
                  <a:pt x="191" y="311"/>
                </a:lnTo>
                <a:lnTo>
                  <a:pt x="190" y="311"/>
                </a:lnTo>
                <a:lnTo>
                  <a:pt x="189" y="309"/>
                </a:lnTo>
                <a:lnTo>
                  <a:pt x="188" y="309"/>
                </a:lnTo>
                <a:lnTo>
                  <a:pt x="188" y="308"/>
                </a:lnTo>
                <a:lnTo>
                  <a:pt x="187" y="308"/>
                </a:lnTo>
                <a:lnTo>
                  <a:pt x="186" y="308"/>
                </a:lnTo>
                <a:lnTo>
                  <a:pt x="185" y="308"/>
                </a:lnTo>
                <a:lnTo>
                  <a:pt x="184" y="307"/>
                </a:lnTo>
                <a:lnTo>
                  <a:pt x="183" y="306"/>
                </a:lnTo>
                <a:lnTo>
                  <a:pt x="183" y="305"/>
                </a:lnTo>
                <a:lnTo>
                  <a:pt x="183" y="304"/>
                </a:lnTo>
                <a:lnTo>
                  <a:pt x="182" y="303"/>
                </a:lnTo>
                <a:lnTo>
                  <a:pt x="181" y="302"/>
                </a:lnTo>
                <a:lnTo>
                  <a:pt x="180" y="301"/>
                </a:lnTo>
                <a:lnTo>
                  <a:pt x="179" y="301"/>
                </a:lnTo>
                <a:lnTo>
                  <a:pt x="177" y="302"/>
                </a:lnTo>
                <a:lnTo>
                  <a:pt x="176" y="302"/>
                </a:lnTo>
                <a:lnTo>
                  <a:pt x="174" y="301"/>
                </a:lnTo>
                <a:lnTo>
                  <a:pt x="173" y="301"/>
                </a:lnTo>
                <a:lnTo>
                  <a:pt x="172" y="300"/>
                </a:lnTo>
                <a:lnTo>
                  <a:pt x="171" y="300"/>
                </a:lnTo>
                <a:lnTo>
                  <a:pt x="170" y="300"/>
                </a:lnTo>
                <a:lnTo>
                  <a:pt x="169" y="300"/>
                </a:lnTo>
                <a:lnTo>
                  <a:pt x="169" y="301"/>
                </a:lnTo>
                <a:lnTo>
                  <a:pt x="168" y="301"/>
                </a:lnTo>
                <a:lnTo>
                  <a:pt x="167" y="301"/>
                </a:lnTo>
                <a:lnTo>
                  <a:pt x="166" y="300"/>
                </a:lnTo>
                <a:lnTo>
                  <a:pt x="165" y="300"/>
                </a:lnTo>
                <a:lnTo>
                  <a:pt x="165" y="299"/>
                </a:lnTo>
                <a:lnTo>
                  <a:pt x="164" y="299"/>
                </a:lnTo>
                <a:lnTo>
                  <a:pt x="163" y="299"/>
                </a:lnTo>
                <a:lnTo>
                  <a:pt x="162" y="299"/>
                </a:lnTo>
                <a:lnTo>
                  <a:pt x="161" y="301"/>
                </a:lnTo>
                <a:lnTo>
                  <a:pt x="160" y="301"/>
                </a:lnTo>
                <a:lnTo>
                  <a:pt x="159" y="302"/>
                </a:lnTo>
                <a:lnTo>
                  <a:pt x="157" y="303"/>
                </a:lnTo>
                <a:lnTo>
                  <a:pt x="156" y="303"/>
                </a:lnTo>
                <a:lnTo>
                  <a:pt x="156" y="302"/>
                </a:lnTo>
                <a:lnTo>
                  <a:pt x="155" y="302"/>
                </a:lnTo>
                <a:lnTo>
                  <a:pt x="154" y="302"/>
                </a:lnTo>
                <a:lnTo>
                  <a:pt x="153" y="302"/>
                </a:lnTo>
                <a:lnTo>
                  <a:pt x="152" y="303"/>
                </a:lnTo>
                <a:lnTo>
                  <a:pt x="151" y="303"/>
                </a:lnTo>
                <a:lnTo>
                  <a:pt x="150" y="302"/>
                </a:lnTo>
                <a:lnTo>
                  <a:pt x="149" y="302"/>
                </a:lnTo>
                <a:lnTo>
                  <a:pt x="148" y="301"/>
                </a:lnTo>
                <a:lnTo>
                  <a:pt x="146" y="299"/>
                </a:lnTo>
                <a:lnTo>
                  <a:pt x="145" y="299"/>
                </a:lnTo>
                <a:lnTo>
                  <a:pt x="145" y="298"/>
                </a:lnTo>
                <a:lnTo>
                  <a:pt x="145" y="299"/>
                </a:lnTo>
                <a:lnTo>
                  <a:pt x="143" y="298"/>
                </a:lnTo>
                <a:lnTo>
                  <a:pt x="142" y="298"/>
                </a:lnTo>
                <a:lnTo>
                  <a:pt x="140" y="299"/>
                </a:lnTo>
                <a:lnTo>
                  <a:pt x="139" y="299"/>
                </a:lnTo>
                <a:lnTo>
                  <a:pt x="138" y="299"/>
                </a:lnTo>
                <a:lnTo>
                  <a:pt x="137" y="299"/>
                </a:lnTo>
                <a:lnTo>
                  <a:pt x="136" y="299"/>
                </a:lnTo>
                <a:lnTo>
                  <a:pt x="135" y="298"/>
                </a:lnTo>
                <a:lnTo>
                  <a:pt x="135" y="297"/>
                </a:lnTo>
                <a:lnTo>
                  <a:pt x="135" y="294"/>
                </a:lnTo>
                <a:lnTo>
                  <a:pt x="134" y="294"/>
                </a:lnTo>
                <a:lnTo>
                  <a:pt x="133" y="294"/>
                </a:lnTo>
                <a:lnTo>
                  <a:pt x="131" y="293"/>
                </a:lnTo>
                <a:lnTo>
                  <a:pt x="130" y="293"/>
                </a:lnTo>
                <a:lnTo>
                  <a:pt x="130" y="294"/>
                </a:lnTo>
                <a:lnTo>
                  <a:pt x="129" y="294"/>
                </a:lnTo>
                <a:lnTo>
                  <a:pt x="127" y="294"/>
                </a:lnTo>
                <a:lnTo>
                  <a:pt x="126" y="294"/>
                </a:lnTo>
                <a:lnTo>
                  <a:pt x="125" y="294"/>
                </a:lnTo>
                <a:lnTo>
                  <a:pt x="124" y="295"/>
                </a:lnTo>
                <a:lnTo>
                  <a:pt x="123" y="295"/>
                </a:lnTo>
                <a:lnTo>
                  <a:pt x="122" y="294"/>
                </a:lnTo>
                <a:lnTo>
                  <a:pt x="121" y="294"/>
                </a:lnTo>
                <a:lnTo>
                  <a:pt x="120" y="292"/>
                </a:lnTo>
                <a:lnTo>
                  <a:pt x="119" y="292"/>
                </a:lnTo>
                <a:lnTo>
                  <a:pt x="119" y="291"/>
                </a:lnTo>
                <a:lnTo>
                  <a:pt x="118" y="291"/>
                </a:lnTo>
                <a:lnTo>
                  <a:pt x="117" y="290"/>
                </a:lnTo>
                <a:lnTo>
                  <a:pt x="116" y="288"/>
                </a:lnTo>
                <a:lnTo>
                  <a:pt x="115" y="288"/>
                </a:lnTo>
                <a:lnTo>
                  <a:pt x="115" y="287"/>
                </a:lnTo>
                <a:lnTo>
                  <a:pt x="113" y="287"/>
                </a:lnTo>
                <a:lnTo>
                  <a:pt x="110" y="285"/>
                </a:lnTo>
                <a:lnTo>
                  <a:pt x="109" y="285"/>
                </a:lnTo>
                <a:lnTo>
                  <a:pt x="108" y="284"/>
                </a:lnTo>
                <a:lnTo>
                  <a:pt x="106" y="284"/>
                </a:lnTo>
                <a:lnTo>
                  <a:pt x="104" y="284"/>
                </a:lnTo>
                <a:lnTo>
                  <a:pt x="103" y="284"/>
                </a:lnTo>
                <a:lnTo>
                  <a:pt x="103" y="283"/>
                </a:lnTo>
                <a:lnTo>
                  <a:pt x="101" y="282"/>
                </a:lnTo>
                <a:lnTo>
                  <a:pt x="100" y="282"/>
                </a:lnTo>
                <a:lnTo>
                  <a:pt x="99" y="281"/>
                </a:lnTo>
                <a:lnTo>
                  <a:pt x="98" y="281"/>
                </a:lnTo>
                <a:lnTo>
                  <a:pt x="97" y="281"/>
                </a:lnTo>
                <a:lnTo>
                  <a:pt x="96" y="282"/>
                </a:lnTo>
                <a:lnTo>
                  <a:pt x="96" y="283"/>
                </a:lnTo>
                <a:lnTo>
                  <a:pt x="95" y="284"/>
                </a:lnTo>
                <a:lnTo>
                  <a:pt x="94" y="286"/>
                </a:lnTo>
                <a:lnTo>
                  <a:pt x="94" y="287"/>
                </a:lnTo>
                <a:lnTo>
                  <a:pt x="93" y="288"/>
                </a:lnTo>
                <a:lnTo>
                  <a:pt x="93" y="290"/>
                </a:lnTo>
                <a:lnTo>
                  <a:pt x="93" y="291"/>
                </a:lnTo>
                <a:lnTo>
                  <a:pt x="93" y="292"/>
                </a:lnTo>
                <a:lnTo>
                  <a:pt x="93" y="293"/>
                </a:lnTo>
                <a:lnTo>
                  <a:pt x="93" y="294"/>
                </a:lnTo>
                <a:lnTo>
                  <a:pt x="93" y="295"/>
                </a:lnTo>
                <a:lnTo>
                  <a:pt x="91" y="295"/>
                </a:lnTo>
                <a:lnTo>
                  <a:pt x="90" y="296"/>
                </a:lnTo>
                <a:lnTo>
                  <a:pt x="89" y="296"/>
                </a:lnTo>
                <a:lnTo>
                  <a:pt x="88" y="297"/>
                </a:lnTo>
                <a:lnTo>
                  <a:pt x="87" y="297"/>
                </a:lnTo>
                <a:lnTo>
                  <a:pt x="87" y="298"/>
                </a:lnTo>
                <a:lnTo>
                  <a:pt x="86" y="297"/>
                </a:lnTo>
                <a:lnTo>
                  <a:pt x="86" y="295"/>
                </a:lnTo>
                <a:lnTo>
                  <a:pt x="86" y="294"/>
                </a:lnTo>
                <a:lnTo>
                  <a:pt x="86" y="293"/>
                </a:lnTo>
                <a:lnTo>
                  <a:pt x="86" y="292"/>
                </a:lnTo>
                <a:lnTo>
                  <a:pt x="85" y="292"/>
                </a:lnTo>
                <a:lnTo>
                  <a:pt x="84" y="291"/>
                </a:lnTo>
                <a:lnTo>
                  <a:pt x="83" y="291"/>
                </a:lnTo>
                <a:lnTo>
                  <a:pt x="82" y="291"/>
                </a:lnTo>
                <a:lnTo>
                  <a:pt x="80" y="292"/>
                </a:lnTo>
                <a:lnTo>
                  <a:pt x="79" y="293"/>
                </a:lnTo>
                <a:lnTo>
                  <a:pt x="78" y="293"/>
                </a:lnTo>
                <a:lnTo>
                  <a:pt x="77" y="292"/>
                </a:lnTo>
                <a:lnTo>
                  <a:pt x="76" y="292"/>
                </a:lnTo>
                <a:lnTo>
                  <a:pt x="75" y="292"/>
                </a:lnTo>
                <a:lnTo>
                  <a:pt x="74" y="292"/>
                </a:lnTo>
                <a:lnTo>
                  <a:pt x="72" y="292"/>
                </a:lnTo>
                <a:lnTo>
                  <a:pt x="71" y="291"/>
                </a:lnTo>
                <a:lnTo>
                  <a:pt x="69" y="290"/>
                </a:lnTo>
                <a:lnTo>
                  <a:pt x="68" y="290"/>
                </a:lnTo>
                <a:lnTo>
                  <a:pt x="66" y="289"/>
                </a:lnTo>
                <a:lnTo>
                  <a:pt x="65" y="289"/>
                </a:lnTo>
                <a:lnTo>
                  <a:pt x="64" y="290"/>
                </a:lnTo>
                <a:lnTo>
                  <a:pt x="63" y="290"/>
                </a:lnTo>
                <a:lnTo>
                  <a:pt x="61" y="292"/>
                </a:lnTo>
                <a:lnTo>
                  <a:pt x="60" y="292"/>
                </a:lnTo>
                <a:lnTo>
                  <a:pt x="59" y="292"/>
                </a:lnTo>
                <a:lnTo>
                  <a:pt x="57" y="290"/>
                </a:lnTo>
                <a:lnTo>
                  <a:pt x="56" y="290"/>
                </a:lnTo>
                <a:lnTo>
                  <a:pt x="55" y="289"/>
                </a:lnTo>
                <a:lnTo>
                  <a:pt x="55" y="288"/>
                </a:lnTo>
                <a:lnTo>
                  <a:pt x="53" y="287"/>
                </a:lnTo>
                <a:lnTo>
                  <a:pt x="53" y="286"/>
                </a:lnTo>
                <a:lnTo>
                  <a:pt x="53" y="285"/>
                </a:lnTo>
                <a:lnTo>
                  <a:pt x="52" y="284"/>
                </a:lnTo>
                <a:lnTo>
                  <a:pt x="51" y="284"/>
                </a:lnTo>
                <a:lnTo>
                  <a:pt x="50" y="285"/>
                </a:lnTo>
                <a:lnTo>
                  <a:pt x="49" y="285"/>
                </a:lnTo>
                <a:lnTo>
                  <a:pt x="48" y="286"/>
                </a:lnTo>
                <a:lnTo>
                  <a:pt x="47" y="287"/>
                </a:lnTo>
                <a:lnTo>
                  <a:pt x="46" y="287"/>
                </a:lnTo>
                <a:lnTo>
                  <a:pt x="44" y="289"/>
                </a:lnTo>
                <a:lnTo>
                  <a:pt x="41" y="290"/>
                </a:lnTo>
                <a:lnTo>
                  <a:pt x="40" y="290"/>
                </a:lnTo>
                <a:lnTo>
                  <a:pt x="39" y="290"/>
                </a:lnTo>
                <a:lnTo>
                  <a:pt x="38" y="290"/>
                </a:lnTo>
                <a:lnTo>
                  <a:pt x="37" y="290"/>
                </a:lnTo>
                <a:lnTo>
                  <a:pt x="35" y="288"/>
                </a:lnTo>
                <a:lnTo>
                  <a:pt x="34" y="288"/>
                </a:lnTo>
                <a:lnTo>
                  <a:pt x="32" y="287"/>
                </a:lnTo>
                <a:lnTo>
                  <a:pt x="30" y="287"/>
                </a:lnTo>
                <a:lnTo>
                  <a:pt x="29" y="286"/>
                </a:lnTo>
                <a:lnTo>
                  <a:pt x="28" y="287"/>
                </a:lnTo>
                <a:lnTo>
                  <a:pt x="26" y="287"/>
                </a:lnTo>
                <a:lnTo>
                  <a:pt x="26" y="288"/>
                </a:lnTo>
                <a:lnTo>
                  <a:pt x="25" y="288"/>
                </a:lnTo>
                <a:lnTo>
                  <a:pt x="24" y="287"/>
                </a:lnTo>
                <a:lnTo>
                  <a:pt x="22" y="285"/>
                </a:lnTo>
                <a:lnTo>
                  <a:pt x="20" y="284"/>
                </a:lnTo>
                <a:lnTo>
                  <a:pt x="19" y="283"/>
                </a:lnTo>
                <a:lnTo>
                  <a:pt x="18" y="283"/>
                </a:lnTo>
                <a:lnTo>
                  <a:pt x="17" y="283"/>
                </a:lnTo>
                <a:lnTo>
                  <a:pt x="14" y="283"/>
                </a:lnTo>
                <a:lnTo>
                  <a:pt x="12" y="284"/>
                </a:lnTo>
                <a:lnTo>
                  <a:pt x="11" y="285"/>
                </a:lnTo>
                <a:lnTo>
                  <a:pt x="10" y="286"/>
                </a:lnTo>
                <a:lnTo>
                  <a:pt x="9" y="286"/>
                </a:lnTo>
                <a:lnTo>
                  <a:pt x="8" y="287"/>
                </a:lnTo>
                <a:lnTo>
                  <a:pt x="7" y="288"/>
                </a:lnTo>
                <a:lnTo>
                  <a:pt x="6" y="288"/>
                </a:lnTo>
                <a:lnTo>
                  <a:pt x="6" y="289"/>
                </a:lnTo>
                <a:lnTo>
                  <a:pt x="5" y="289"/>
                </a:lnTo>
                <a:lnTo>
                  <a:pt x="4" y="290"/>
                </a:lnTo>
                <a:lnTo>
                  <a:pt x="3" y="290"/>
                </a:lnTo>
                <a:lnTo>
                  <a:pt x="2" y="292"/>
                </a:lnTo>
                <a:lnTo>
                  <a:pt x="2" y="290"/>
                </a:lnTo>
                <a:lnTo>
                  <a:pt x="1" y="290"/>
                </a:lnTo>
                <a:lnTo>
                  <a:pt x="1" y="288"/>
                </a:lnTo>
                <a:lnTo>
                  <a:pt x="0" y="288"/>
                </a:lnTo>
                <a:lnTo>
                  <a:pt x="0" y="287"/>
                </a:lnTo>
                <a:lnTo>
                  <a:pt x="0" y="286"/>
                </a:lnTo>
                <a:lnTo>
                  <a:pt x="0" y="285"/>
                </a:lnTo>
                <a:lnTo>
                  <a:pt x="1" y="284"/>
                </a:lnTo>
                <a:lnTo>
                  <a:pt x="2" y="282"/>
                </a:lnTo>
                <a:lnTo>
                  <a:pt x="4" y="280"/>
                </a:lnTo>
                <a:lnTo>
                  <a:pt x="5" y="279"/>
                </a:lnTo>
                <a:lnTo>
                  <a:pt x="7" y="278"/>
                </a:lnTo>
                <a:lnTo>
                  <a:pt x="9" y="278"/>
                </a:lnTo>
                <a:lnTo>
                  <a:pt x="10" y="278"/>
                </a:lnTo>
                <a:lnTo>
                  <a:pt x="10" y="277"/>
                </a:lnTo>
                <a:lnTo>
                  <a:pt x="11" y="277"/>
                </a:lnTo>
                <a:lnTo>
                  <a:pt x="11" y="275"/>
                </a:lnTo>
                <a:lnTo>
                  <a:pt x="12" y="274"/>
                </a:lnTo>
                <a:lnTo>
                  <a:pt x="17" y="273"/>
                </a:lnTo>
                <a:lnTo>
                  <a:pt x="20" y="272"/>
                </a:lnTo>
                <a:lnTo>
                  <a:pt x="21" y="272"/>
                </a:lnTo>
                <a:lnTo>
                  <a:pt x="22" y="271"/>
                </a:lnTo>
                <a:lnTo>
                  <a:pt x="25" y="270"/>
                </a:lnTo>
                <a:lnTo>
                  <a:pt x="26" y="269"/>
                </a:lnTo>
                <a:lnTo>
                  <a:pt x="27" y="268"/>
                </a:lnTo>
                <a:lnTo>
                  <a:pt x="27" y="267"/>
                </a:lnTo>
                <a:lnTo>
                  <a:pt x="28" y="266"/>
                </a:lnTo>
                <a:lnTo>
                  <a:pt x="29" y="266"/>
                </a:lnTo>
                <a:lnTo>
                  <a:pt x="30" y="265"/>
                </a:lnTo>
                <a:lnTo>
                  <a:pt x="31" y="264"/>
                </a:lnTo>
                <a:lnTo>
                  <a:pt x="32" y="263"/>
                </a:lnTo>
                <a:lnTo>
                  <a:pt x="33" y="263"/>
                </a:lnTo>
                <a:lnTo>
                  <a:pt x="34" y="262"/>
                </a:lnTo>
                <a:lnTo>
                  <a:pt x="35" y="261"/>
                </a:lnTo>
                <a:lnTo>
                  <a:pt x="37" y="260"/>
                </a:lnTo>
                <a:lnTo>
                  <a:pt x="39" y="259"/>
                </a:lnTo>
                <a:lnTo>
                  <a:pt x="40" y="258"/>
                </a:lnTo>
                <a:lnTo>
                  <a:pt x="41" y="258"/>
                </a:lnTo>
                <a:lnTo>
                  <a:pt x="42" y="257"/>
                </a:lnTo>
                <a:lnTo>
                  <a:pt x="43" y="257"/>
                </a:lnTo>
                <a:lnTo>
                  <a:pt x="44" y="257"/>
                </a:lnTo>
                <a:lnTo>
                  <a:pt x="45" y="256"/>
                </a:lnTo>
                <a:lnTo>
                  <a:pt x="46" y="256"/>
                </a:lnTo>
                <a:lnTo>
                  <a:pt x="47" y="256"/>
                </a:lnTo>
                <a:lnTo>
                  <a:pt x="48" y="255"/>
                </a:lnTo>
                <a:lnTo>
                  <a:pt x="48" y="254"/>
                </a:lnTo>
                <a:lnTo>
                  <a:pt x="49" y="254"/>
                </a:lnTo>
                <a:lnTo>
                  <a:pt x="52" y="253"/>
                </a:lnTo>
                <a:lnTo>
                  <a:pt x="53" y="251"/>
                </a:lnTo>
                <a:lnTo>
                  <a:pt x="54" y="251"/>
                </a:lnTo>
                <a:lnTo>
                  <a:pt x="55" y="251"/>
                </a:lnTo>
                <a:lnTo>
                  <a:pt x="57" y="250"/>
                </a:lnTo>
                <a:lnTo>
                  <a:pt x="59" y="249"/>
                </a:lnTo>
                <a:lnTo>
                  <a:pt x="60" y="249"/>
                </a:lnTo>
                <a:lnTo>
                  <a:pt x="61" y="248"/>
                </a:lnTo>
                <a:lnTo>
                  <a:pt x="61" y="249"/>
                </a:lnTo>
                <a:lnTo>
                  <a:pt x="63" y="248"/>
                </a:lnTo>
                <a:lnTo>
                  <a:pt x="63" y="247"/>
                </a:lnTo>
                <a:lnTo>
                  <a:pt x="64" y="246"/>
                </a:lnTo>
                <a:lnTo>
                  <a:pt x="66" y="244"/>
                </a:lnTo>
                <a:lnTo>
                  <a:pt x="67" y="244"/>
                </a:lnTo>
                <a:lnTo>
                  <a:pt x="68" y="243"/>
                </a:lnTo>
                <a:lnTo>
                  <a:pt x="69" y="242"/>
                </a:lnTo>
                <a:lnTo>
                  <a:pt x="70" y="241"/>
                </a:lnTo>
                <a:lnTo>
                  <a:pt x="71" y="240"/>
                </a:lnTo>
                <a:lnTo>
                  <a:pt x="72" y="238"/>
                </a:lnTo>
                <a:lnTo>
                  <a:pt x="73" y="237"/>
                </a:lnTo>
                <a:lnTo>
                  <a:pt x="75" y="236"/>
                </a:lnTo>
                <a:lnTo>
                  <a:pt x="75" y="235"/>
                </a:lnTo>
                <a:lnTo>
                  <a:pt x="77" y="234"/>
                </a:lnTo>
                <a:lnTo>
                  <a:pt x="78" y="232"/>
                </a:lnTo>
                <a:lnTo>
                  <a:pt x="78" y="230"/>
                </a:lnTo>
                <a:lnTo>
                  <a:pt x="79" y="228"/>
                </a:lnTo>
                <a:lnTo>
                  <a:pt x="80" y="226"/>
                </a:lnTo>
                <a:lnTo>
                  <a:pt x="80" y="225"/>
                </a:lnTo>
                <a:lnTo>
                  <a:pt x="81" y="222"/>
                </a:lnTo>
                <a:lnTo>
                  <a:pt x="81" y="221"/>
                </a:lnTo>
                <a:lnTo>
                  <a:pt x="82" y="220"/>
                </a:lnTo>
                <a:lnTo>
                  <a:pt x="83" y="219"/>
                </a:lnTo>
                <a:lnTo>
                  <a:pt x="84" y="218"/>
                </a:lnTo>
                <a:lnTo>
                  <a:pt x="85" y="217"/>
                </a:lnTo>
                <a:lnTo>
                  <a:pt x="86" y="217"/>
                </a:lnTo>
                <a:lnTo>
                  <a:pt x="87" y="216"/>
                </a:lnTo>
                <a:lnTo>
                  <a:pt x="88" y="215"/>
                </a:lnTo>
                <a:lnTo>
                  <a:pt x="89" y="214"/>
                </a:lnTo>
                <a:lnTo>
                  <a:pt x="90" y="213"/>
                </a:lnTo>
                <a:lnTo>
                  <a:pt x="92" y="211"/>
                </a:lnTo>
                <a:lnTo>
                  <a:pt x="94" y="210"/>
                </a:lnTo>
                <a:lnTo>
                  <a:pt x="95" y="208"/>
                </a:lnTo>
                <a:lnTo>
                  <a:pt x="95" y="207"/>
                </a:lnTo>
                <a:lnTo>
                  <a:pt x="95" y="206"/>
                </a:lnTo>
                <a:lnTo>
                  <a:pt x="96" y="204"/>
                </a:lnTo>
                <a:lnTo>
                  <a:pt x="97" y="202"/>
                </a:lnTo>
                <a:lnTo>
                  <a:pt x="98" y="202"/>
                </a:lnTo>
                <a:lnTo>
                  <a:pt x="99" y="201"/>
                </a:lnTo>
                <a:lnTo>
                  <a:pt x="100" y="200"/>
                </a:lnTo>
                <a:lnTo>
                  <a:pt x="101" y="200"/>
                </a:lnTo>
                <a:lnTo>
                  <a:pt x="102" y="200"/>
                </a:lnTo>
                <a:lnTo>
                  <a:pt x="103" y="200"/>
                </a:lnTo>
                <a:lnTo>
                  <a:pt x="104" y="199"/>
                </a:lnTo>
                <a:lnTo>
                  <a:pt x="104" y="198"/>
                </a:lnTo>
                <a:lnTo>
                  <a:pt x="106" y="197"/>
                </a:lnTo>
                <a:lnTo>
                  <a:pt x="106" y="196"/>
                </a:lnTo>
                <a:lnTo>
                  <a:pt x="107" y="195"/>
                </a:lnTo>
                <a:lnTo>
                  <a:pt x="108" y="192"/>
                </a:lnTo>
                <a:lnTo>
                  <a:pt x="109" y="191"/>
                </a:lnTo>
                <a:lnTo>
                  <a:pt x="109" y="190"/>
                </a:lnTo>
                <a:lnTo>
                  <a:pt x="109" y="189"/>
                </a:lnTo>
                <a:lnTo>
                  <a:pt x="109" y="188"/>
                </a:lnTo>
                <a:lnTo>
                  <a:pt x="108" y="187"/>
                </a:lnTo>
                <a:lnTo>
                  <a:pt x="108" y="186"/>
                </a:lnTo>
                <a:lnTo>
                  <a:pt x="107" y="184"/>
                </a:lnTo>
                <a:lnTo>
                  <a:pt x="106" y="183"/>
                </a:lnTo>
                <a:lnTo>
                  <a:pt x="105" y="182"/>
                </a:lnTo>
                <a:lnTo>
                  <a:pt x="105" y="181"/>
                </a:lnTo>
                <a:lnTo>
                  <a:pt x="104" y="181"/>
                </a:lnTo>
                <a:lnTo>
                  <a:pt x="104" y="180"/>
                </a:lnTo>
                <a:lnTo>
                  <a:pt x="104" y="179"/>
                </a:lnTo>
                <a:lnTo>
                  <a:pt x="105" y="178"/>
                </a:lnTo>
                <a:lnTo>
                  <a:pt x="106" y="177"/>
                </a:lnTo>
                <a:lnTo>
                  <a:pt x="107" y="176"/>
                </a:lnTo>
                <a:lnTo>
                  <a:pt x="107" y="175"/>
                </a:lnTo>
                <a:lnTo>
                  <a:pt x="108" y="174"/>
                </a:lnTo>
                <a:lnTo>
                  <a:pt x="109" y="174"/>
                </a:lnTo>
                <a:lnTo>
                  <a:pt x="111" y="174"/>
                </a:lnTo>
                <a:lnTo>
                  <a:pt x="111" y="175"/>
                </a:lnTo>
                <a:lnTo>
                  <a:pt x="113" y="175"/>
                </a:lnTo>
                <a:lnTo>
                  <a:pt x="115" y="176"/>
                </a:lnTo>
                <a:lnTo>
                  <a:pt x="118" y="174"/>
                </a:lnTo>
                <a:lnTo>
                  <a:pt x="119" y="172"/>
                </a:lnTo>
                <a:lnTo>
                  <a:pt x="120" y="171"/>
                </a:lnTo>
                <a:lnTo>
                  <a:pt x="121" y="171"/>
                </a:lnTo>
                <a:lnTo>
                  <a:pt x="121" y="170"/>
                </a:lnTo>
                <a:lnTo>
                  <a:pt x="122" y="170"/>
                </a:lnTo>
                <a:lnTo>
                  <a:pt x="123" y="168"/>
                </a:lnTo>
                <a:lnTo>
                  <a:pt x="123" y="166"/>
                </a:lnTo>
                <a:lnTo>
                  <a:pt x="123" y="165"/>
                </a:lnTo>
                <a:lnTo>
                  <a:pt x="124" y="164"/>
                </a:lnTo>
                <a:lnTo>
                  <a:pt x="125" y="162"/>
                </a:lnTo>
                <a:lnTo>
                  <a:pt x="127" y="160"/>
                </a:lnTo>
                <a:lnTo>
                  <a:pt x="129" y="159"/>
                </a:lnTo>
                <a:lnTo>
                  <a:pt x="129" y="158"/>
                </a:lnTo>
                <a:lnTo>
                  <a:pt x="129" y="157"/>
                </a:lnTo>
                <a:lnTo>
                  <a:pt x="129" y="155"/>
                </a:lnTo>
                <a:lnTo>
                  <a:pt x="130" y="152"/>
                </a:lnTo>
                <a:lnTo>
                  <a:pt x="130" y="150"/>
                </a:lnTo>
                <a:lnTo>
                  <a:pt x="130" y="149"/>
                </a:lnTo>
                <a:lnTo>
                  <a:pt x="130" y="148"/>
                </a:lnTo>
                <a:lnTo>
                  <a:pt x="130" y="147"/>
                </a:lnTo>
                <a:lnTo>
                  <a:pt x="130" y="146"/>
                </a:lnTo>
                <a:lnTo>
                  <a:pt x="129" y="144"/>
                </a:lnTo>
                <a:lnTo>
                  <a:pt x="128" y="142"/>
                </a:lnTo>
                <a:lnTo>
                  <a:pt x="129" y="141"/>
                </a:lnTo>
                <a:lnTo>
                  <a:pt x="129" y="137"/>
                </a:lnTo>
                <a:lnTo>
                  <a:pt x="129" y="136"/>
                </a:lnTo>
                <a:lnTo>
                  <a:pt x="130" y="135"/>
                </a:lnTo>
                <a:lnTo>
                  <a:pt x="131" y="135"/>
                </a:lnTo>
                <a:lnTo>
                  <a:pt x="132" y="136"/>
                </a:lnTo>
                <a:lnTo>
                  <a:pt x="134" y="135"/>
                </a:lnTo>
                <a:lnTo>
                  <a:pt x="135" y="135"/>
                </a:lnTo>
                <a:lnTo>
                  <a:pt x="136" y="134"/>
                </a:lnTo>
                <a:lnTo>
                  <a:pt x="136" y="133"/>
                </a:lnTo>
                <a:lnTo>
                  <a:pt x="137" y="133"/>
                </a:lnTo>
                <a:lnTo>
                  <a:pt x="138" y="133"/>
                </a:lnTo>
                <a:lnTo>
                  <a:pt x="138" y="132"/>
                </a:lnTo>
                <a:lnTo>
                  <a:pt x="139" y="130"/>
                </a:lnTo>
                <a:lnTo>
                  <a:pt x="140" y="129"/>
                </a:lnTo>
                <a:lnTo>
                  <a:pt x="140" y="127"/>
                </a:lnTo>
                <a:lnTo>
                  <a:pt x="140" y="126"/>
                </a:lnTo>
                <a:lnTo>
                  <a:pt x="141" y="124"/>
                </a:lnTo>
                <a:lnTo>
                  <a:pt x="142" y="123"/>
                </a:lnTo>
                <a:lnTo>
                  <a:pt x="143" y="123"/>
                </a:lnTo>
                <a:lnTo>
                  <a:pt x="143" y="122"/>
                </a:lnTo>
                <a:lnTo>
                  <a:pt x="145" y="120"/>
                </a:lnTo>
                <a:lnTo>
                  <a:pt x="146" y="119"/>
                </a:lnTo>
                <a:lnTo>
                  <a:pt x="147" y="119"/>
                </a:lnTo>
                <a:lnTo>
                  <a:pt x="148" y="119"/>
                </a:lnTo>
                <a:lnTo>
                  <a:pt x="149" y="120"/>
                </a:lnTo>
                <a:lnTo>
                  <a:pt x="151" y="119"/>
                </a:lnTo>
                <a:lnTo>
                  <a:pt x="152" y="119"/>
                </a:lnTo>
                <a:lnTo>
                  <a:pt x="153" y="118"/>
                </a:lnTo>
                <a:lnTo>
                  <a:pt x="154" y="118"/>
                </a:lnTo>
                <a:lnTo>
                  <a:pt x="155" y="117"/>
                </a:lnTo>
                <a:lnTo>
                  <a:pt x="155" y="116"/>
                </a:lnTo>
                <a:lnTo>
                  <a:pt x="156" y="115"/>
                </a:lnTo>
                <a:lnTo>
                  <a:pt x="156" y="113"/>
                </a:lnTo>
                <a:lnTo>
                  <a:pt x="156" y="112"/>
                </a:lnTo>
                <a:lnTo>
                  <a:pt x="156" y="111"/>
                </a:lnTo>
                <a:lnTo>
                  <a:pt x="156" y="110"/>
                </a:lnTo>
                <a:lnTo>
                  <a:pt x="155" y="109"/>
                </a:lnTo>
                <a:lnTo>
                  <a:pt x="155" y="108"/>
                </a:lnTo>
                <a:lnTo>
                  <a:pt x="155" y="105"/>
                </a:lnTo>
                <a:lnTo>
                  <a:pt x="155" y="104"/>
                </a:lnTo>
                <a:lnTo>
                  <a:pt x="156" y="101"/>
                </a:lnTo>
                <a:lnTo>
                  <a:pt x="156" y="100"/>
                </a:lnTo>
                <a:lnTo>
                  <a:pt x="156" y="99"/>
                </a:lnTo>
                <a:lnTo>
                  <a:pt x="155" y="97"/>
                </a:lnTo>
                <a:lnTo>
                  <a:pt x="155" y="96"/>
                </a:lnTo>
                <a:lnTo>
                  <a:pt x="156" y="93"/>
                </a:lnTo>
                <a:lnTo>
                  <a:pt x="156" y="92"/>
                </a:lnTo>
                <a:lnTo>
                  <a:pt x="158" y="90"/>
                </a:lnTo>
                <a:lnTo>
                  <a:pt x="158" y="87"/>
                </a:lnTo>
                <a:lnTo>
                  <a:pt x="160" y="85"/>
                </a:lnTo>
                <a:lnTo>
                  <a:pt x="161" y="83"/>
                </a:lnTo>
                <a:lnTo>
                  <a:pt x="162" y="83"/>
                </a:lnTo>
                <a:lnTo>
                  <a:pt x="166" y="80"/>
                </a:lnTo>
                <a:lnTo>
                  <a:pt x="167" y="80"/>
                </a:lnTo>
                <a:lnTo>
                  <a:pt x="168" y="79"/>
                </a:lnTo>
                <a:lnTo>
                  <a:pt x="169" y="78"/>
                </a:lnTo>
                <a:lnTo>
                  <a:pt x="170" y="77"/>
                </a:lnTo>
                <a:lnTo>
                  <a:pt x="170" y="75"/>
                </a:lnTo>
                <a:lnTo>
                  <a:pt x="173" y="71"/>
                </a:lnTo>
                <a:lnTo>
                  <a:pt x="174" y="70"/>
                </a:lnTo>
                <a:lnTo>
                  <a:pt x="175" y="69"/>
                </a:lnTo>
                <a:lnTo>
                  <a:pt x="176" y="68"/>
                </a:lnTo>
                <a:lnTo>
                  <a:pt x="178" y="67"/>
                </a:lnTo>
                <a:lnTo>
                  <a:pt x="179" y="66"/>
                </a:lnTo>
                <a:lnTo>
                  <a:pt x="180" y="65"/>
                </a:lnTo>
                <a:lnTo>
                  <a:pt x="183" y="60"/>
                </a:lnTo>
                <a:lnTo>
                  <a:pt x="184" y="59"/>
                </a:lnTo>
                <a:lnTo>
                  <a:pt x="185" y="57"/>
                </a:lnTo>
                <a:lnTo>
                  <a:pt x="186" y="56"/>
                </a:lnTo>
                <a:lnTo>
                  <a:pt x="189" y="54"/>
                </a:lnTo>
                <a:lnTo>
                  <a:pt x="190" y="54"/>
                </a:lnTo>
                <a:lnTo>
                  <a:pt x="191" y="53"/>
                </a:lnTo>
                <a:lnTo>
                  <a:pt x="197" y="52"/>
                </a:lnTo>
                <a:lnTo>
                  <a:pt x="201" y="52"/>
                </a:lnTo>
                <a:lnTo>
                  <a:pt x="203" y="52"/>
                </a:lnTo>
                <a:lnTo>
                  <a:pt x="205" y="51"/>
                </a:lnTo>
                <a:lnTo>
                  <a:pt x="206" y="51"/>
                </a:lnTo>
                <a:lnTo>
                  <a:pt x="207" y="51"/>
                </a:lnTo>
                <a:lnTo>
                  <a:pt x="208" y="50"/>
                </a:lnTo>
                <a:lnTo>
                  <a:pt x="211" y="49"/>
                </a:lnTo>
                <a:lnTo>
                  <a:pt x="213" y="47"/>
                </a:lnTo>
                <a:lnTo>
                  <a:pt x="214" y="46"/>
                </a:lnTo>
                <a:lnTo>
                  <a:pt x="215" y="45"/>
                </a:lnTo>
                <a:lnTo>
                  <a:pt x="216" y="43"/>
                </a:lnTo>
                <a:lnTo>
                  <a:pt x="216" y="41"/>
                </a:lnTo>
                <a:lnTo>
                  <a:pt x="218" y="37"/>
                </a:lnTo>
                <a:lnTo>
                  <a:pt x="219" y="36"/>
                </a:lnTo>
                <a:lnTo>
                  <a:pt x="220" y="33"/>
                </a:lnTo>
                <a:lnTo>
                  <a:pt x="221" y="31"/>
                </a:lnTo>
                <a:lnTo>
                  <a:pt x="222" y="30"/>
                </a:lnTo>
                <a:lnTo>
                  <a:pt x="222" y="29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841" name="Freeform 574"/>
          <p:cNvSpPr>
            <a:spLocks/>
          </p:cNvSpPr>
          <p:nvPr/>
        </p:nvSpPr>
        <p:spPr bwMode="auto">
          <a:xfrm>
            <a:off x="2554288" y="3421063"/>
            <a:ext cx="788987" cy="771525"/>
          </a:xfrm>
          <a:custGeom>
            <a:avLst/>
            <a:gdLst>
              <a:gd name="T0" fmla="*/ 2147483646 w 767"/>
              <a:gd name="T1" fmla="*/ 2147483646 h 749"/>
              <a:gd name="T2" fmla="*/ 2147483646 w 767"/>
              <a:gd name="T3" fmla="*/ 2147483646 h 749"/>
              <a:gd name="T4" fmla="*/ 2147483646 w 767"/>
              <a:gd name="T5" fmla="*/ 2147483646 h 749"/>
              <a:gd name="T6" fmla="*/ 2147483646 w 767"/>
              <a:gd name="T7" fmla="*/ 2147483646 h 749"/>
              <a:gd name="T8" fmla="*/ 2147483646 w 767"/>
              <a:gd name="T9" fmla="*/ 2147483646 h 749"/>
              <a:gd name="T10" fmla="*/ 2147483646 w 767"/>
              <a:gd name="T11" fmla="*/ 2147483646 h 749"/>
              <a:gd name="T12" fmla="*/ 2147483646 w 767"/>
              <a:gd name="T13" fmla="*/ 2147483646 h 749"/>
              <a:gd name="T14" fmla="*/ 2147483646 w 767"/>
              <a:gd name="T15" fmla="*/ 2147483646 h 749"/>
              <a:gd name="T16" fmla="*/ 2147483646 w 767"/>
              <a:gd name="T17" fmla="*/ 2147483646 h 749"/>
              <a:gd name="T18" fmla="*/ 2147483646 w 767"/>
              <a:gd name="T19" fmla="*/ 2147483646 h 749"/>
              <a:gd name="T20" fmla="*/ 2147483646 w 767"/>
              <a:gd name="T21" fmla="*/ 2147483646 h 749"/>
              <a:gd name="T22" fmla="*/ 2147483646 w 767"/>
              <a:gd name="T23" fmla="*/ 2147483646 h 749"/>
              <a:gd name="T24" fmla="*/ 2147483646 w 767"/>
              <a:gd name="T25" fmla="*/ 2147483646 h 749"/>
              <a:gd name="T26" fmla="*/ 2147483646 w 767"/>
              <a:gd name="T27" fmla="*/ 2147483646 h 749"/>
              <a:gd name="T28" fmla="*/ 2147483646 w 767"/>
              <a:gd name="T29" fmla="*/ 2147483646 h 749"/>
              <a:gd name="T30" fmla="*/ 2147483646 w 767"/>
              <a:gd name="T31" fmla="*/ 2147483646 h 749"/>
              <a:gd name="T32" fmla="*/ 2147483646 w 767"/>
              <a:gd name="T33" fmla="*/ 2147483646 h 749"/>
              <a:gd name="T34" fmla="*/ 2147483646 w 767"/>
              <a:gd name="T35" fmla="*/ 2147483646 h 749"/>
              <a:gd name="T36" fmla="*/ 2147483646 w 767"/>
              <a:gd name="T37" fmla="*/ 2147483646 h 749"/>
              <a:gd name="T38" fmla="*/ 2147483646 w 767"/>
              <a:gd name="T39" fmla="*/ 2147483646 h 749"/>
              <a:gd name="T40" fmla="*/ 2147483646 w 767"/>
              <a:gd name="T41" fmla="*/ 2147483646 h 749"/>
              <a:gd name="T42" fmla="*/ 2147483646 w 767"/>
              <a:gd name="T43" fmla="*/ 2147483646 h 749"/>
              <a:gd name="T44" fmla="*/ 2147483646 w 767"/>
              <a:gd name="T45" fmla="*/ 2147483646 h 749"/>
              <a:gd name="T46" fmla="*/ 2147483646 w 767"/>
              <a:gd name="T47" fmla="*/ 2147483646 h 749"/>
              <a:gd name="T48" fmla="*/ 2147483646 w 767"/>
              <a:gd name="T49" fmla="*/ 2147483646 h 749"/>
              <a:gd name="T50" fmla="*/ 2147483646 w 767"/>
              <a:gd name="T51" fmla="*/ 2147483646 h 749"/>
              <a:gd name="T52" fmla="*/ 2147483646 w 767"/>
              <a:gd name="T53" fmla="*/ 2147483646 h 749"/>
              <a:gd name="T54" fmla="*/ 2147483646 w 767"/>
              <a:gd name="T55" fmla="*/ 2147483646 h 749"/>
              <a:gd name="T56" fmla="*/ 2147483646 w 767"/>
              <a:gd name="T57" fmla="*/ 2147483646 h 749"/>
              <a:gd name="T58" fmla="*/ 2147483646 w 767"/>
              <a:gd name="T59" fmla="*/ 2147483646 h 749"/>
              <a:gd name="T60" fmla="*/ 2147483646 w 767"/>
              <a:gd name="T61" fmla="*/ 2147483646 h 749"/>
              <a:gd name="T62" fmla="*/ 2147483646 w 767"/>
              <a:gd name="T63" fmla="*/ 2147483646 h 749"/>
              <a:gd name="T64" fmla="*/ 2147483646 w 767"/>
              <a:gd name="T65" fmla="*/ 2147483646 h 749"/>
              <a:gd name="T66" fmla="*/ 2147483646 w 767"/>
              <a:gd name="T67" fmla="*/ 2147483646 h 749"/>
              <a:gd name="T68" fmla="*/ 2147483646 w 767"/>
              <a:gd name="T69" fmla="*/ 2147483646 h 749"/>
              <a:gd name="T70" fmla="*/ 2147483646 w 767"/>
              <a:gd name="T71" fmla="*/ 2147483646 h 749"/>
              <a:gd name="T72" fmla="*/ 2147483646 w 767"/>
              <a:gd name="T73" fmla="*/ 2147483646 h 749"/>
              <a:gd name="T74" fmla="*/ 2147483646 w 767"/>
              <a:gd name="T75" fmla="*/ 2147483646 h 749"/>
              <a:gd name="T76" fmla="*/ 2147483646 w 767"/>
              <a:gd name="T77" fmla="*/ 2147483646 h 749"/>
              <a:gd name="T78" fmla="*/ 2147483646 w 767"/>
              <a:gd name="T79" fmla="*/ 2147483646 h 749"/>
              <a:gd name="T80" fmla="*/ 2147483646 w 767"/>
              <a:gd name="T81" fmla="*/ 2147483646 h 749"/>
              <a:gd name="T82" fmla="*/ 2147483646 w 767"/>
              <a:gd name="T83" fmla="*/ 2147483646 h 749"/>
              <a:gd name="T84" fmla="*/ 2147483646 w 767"/>
              <a:gd name="T85" fmla="*/ 2147483646 h 749"/>
              <a:gd name="T86" fmla="*/ 2147483646 w 767"/>
              <a:gd name="T87" fmla="*/ 2147483646 h 749"/>
              <a:gd name="T88" fmla="*/ 2147483646 w 767"/>
              <a:gd name="T89" fmla="*/ 2147483646 h 749"/>
              <a:gd name="T90" fmla="*/ 2147483646 w 767"/>
              <a:gd name="T91" fmla="*/ 2147483646 h 749"/>
              <a:gd name="T92" fmla="*/ 2147483646 w 767"/>
              <a:gd name="T93" fmla="*/ 2147483646 h 749"/>
              <a:gd name="T94" fmla="*/ 2147483646 w 767"/>
              <a:gd name="T95" fmla="*/ 2147483646 h 749"/>
              <a:gd name="T96" fmla="*/ 2147483646 w 767"/>
              <a:gd name="T97" fmla="*/ 2147483646 h 749"/>
              <a:gd name="T98" fmla="*/ 2147483646 w 767"/>
              <a:gd name="T99" fmla="*/ 2147483646 h 749"/>
              <a:gd name="T100" fmla="*/ 2147483646 w 767"/>
              <a:gd name="T101" fmla="*/ 2147483646 h 749"/>
              <a:gd name="T102" fmla="*/ 2147483646 w 767"/>
              <a:gd name="T103" fmla="*/ 2147483646 h 749"/>
              <a:gd name="T104" fmla="*/ 2147483646 w 767"/>
              <a:gd name="T105" fmla="*/ 2147483646 h 749"/>
              <a:gd name="T106" fmla="*/ 2147483646 w 767"/>
              <a:gd name="T107" fmla="*/ 2147483646 h 749"/>
              <a:gd name="T108" fmla="*/ 2147483646 w 767"/>
              <a:gd name="T109" fmla="*/ 2147483646 h 749"/>
              <a:gd name="T110" fmla="*/ 2147483646 w 767"/>
              <a:gd name="T111" fmla="*/ 2147483646 h 749"/>
              <a:gd name="T112" fmla="*/ 2147483646 w 767"/>
              <a:gd name="T113" fmla="*/ 2147483646 h 749"/>
              <a:gd name="T114" fmla="*/ 2147483646 w 767"/>
              <a:gd name="T115" fmla="*/ 2147483646 h 749"/>
              <a:gd name="T116" fmla="*/ 2147483646 w 767"/>
              <a:gd name="T117" fmla="*/ 2147483646 h 749"/>
              <a:gd name="T118" fmla="*/ 2147483646 w 767"/>
              <a:gd name="T119" fmla="*/ 2147483646 h 749"/>
              <a:gd name="T120" fmla="*/ 2147483646 w 767"/>
              <a:gd name="T121" fmla="*/ 2147483646 h 749"/>
              <a:gd name="T122" fmla="*/ 2147483646 w 767"/>
              <a:gd name="T123" fmla="*/ 2147483646 h 749"/>
              <a:gd name="T124" fmla="*/ 2147483646 w 767"/>
              <a:gd name="T125" fmla="*/ 2147483646 h 74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767"/>
              <a:gd name="T190" fmla="*/ 0 h 749"/>
              <a:gd name="T191" fmla="*/ 767 w 767"/>
              <a:gd name="T192" fmla="*/ 749 h 749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767" h="749">
                <a:moveTo>
                  <a:pt x="301" y="47"/>
                </a:moveTo>
                <a:lnTo>
                  <a:pt x="301" y="47"/>
                </a:lnTo>
                <a:lnTo>
                  <a:pt x="302" y="46"/>
                </a:lnTo>
                <a:lnTo>
                  <a:pt x="303" y="45"/>
                </a:lnTo>
                <a:lnTo>
                  <a:pt x="303" y="44"/>
                </a:lnTo>
                <a:lnTo>
                  <a:pt x="303" y="43"/>
                </a:lnTo>
                <a:lnTo>
                  <a:pt x="303" y="42"/>
                </a:lnTo>
                <a:lnTo>
                  <a:pt x="304" y="42"/>
                </a:lnTo>
                <a:lnTo>
                  <a:pt x="304" y="41"/>
                </a:lnTo>
                <a:lnTo>
                  <a:pt x="303" y="40"/>
                </a:lnTo>
                <a:lnTo>
                  <a:pt x="303" y="39"/>
                </a:lnTo>
                <a:lnTo>
                  <a:pt x="304" y="39"/>
                </a:lnTo>
                <a:lnTo>
                  <a:pt x="304" y="38"/>
                </a:lnTo>
                <a:lnTo>
                  <a:pt x="305" y="38"/>
                </a:lnTo>
                <a:lnTo>
                  <a:pt x="305" y="37"/>
                </a:lnTo>
                <a:lnTo>
                  <a:pt x="306" y="36"/>
                </a:lnTo>
                <a:lnTo>
                  <a:pt x="305" y="36"/>
                </a:lnTo>
                <a:lnTo>
                  <a:pt x="304" y="35"/>
                </a:lnTo>
                <a:lnTo>
                  <a:pt x="305" y="35"/>
                </a:lnTo>
                <a:lnTo>
                  <a:pt x="305" y="34"/>
                </a:lnTo>
                <a:lnTo>
                  <a:pt x="306" y="34"/>
                </a:lnTo>
                <a:lnTo>
                  <a:pt x="307" y="34"/>
                </a:lnTo>
                <a:lnTo>
                  <a:pt x="307" y="33"/>
                </a:lnTo>
                <a:lnTo>
                  <a:pt x="306" y="32"/>
                </a:lnTo>
                <a:lnTo>
                  <a:pt x="305" y="32"/>
                </a:lnTo>
                <a:lnTo>
                  <a:pt x="305" y="31"/>
                </a:lnTo>
                <a:lnTo>
                  <a:pt x="306" y="31"/>
                </a:lnTo>
                <a:lnTo>
                  <a:pt x="307" y="31"/>
                </a:lnTo>
                <a:lnTo>
                  <a:pt x="307" y="30"/>
                </a:lnTo>
                <a:lnTo>
                  <a:pt x="308" y="30"/>
                </a:lnTo>
                <a:lnTo>
                  <a:pt x="309" y="30"/>
                </a:lnTo>
                <a:lnTo>
                  <a:pt x="310" y="30"/>
                </a:lnTo>
                <a:lnTo>
                  <a:pt x="310" y="29"/>
                </a:lnTo>
                <a:lnTo>
                  <a:pt x="310" y="28"/>
                </a:lnTo>
                <a:lnTo>
                  <a:pt x="310" y="27"/>
                </a:lnTo>
                <a:lnTo>
                  <a:pt x="310" y="26"/>
                </a:lnTo>
                <a:lnTo>
                  <a:pt x="311" y="26"/>
                </a:lnTo>
                <a:lnTo>
                  <a:pt x="311" y="25"/>
                </a:lnTo>
                <a:lnTo>
                  <a:pt x="310" y="25"/>
                </a:lnTo>
                <a:lnTo>
                  <a:pt x="310" y="26"/>
                </a:lnTo>
                <a:lnTo>
                  <a:pt x="309" y="26"/>
                </a:lnTo>
                <a:lnTo>
                  <a:pt x="309" y="25"/>
                </a:lnTo>
                <a:lnTo>
                  <a:pt x="310" y="25"/>
                </a:lnTo>
                <a:lnTo>
                  <a:pt x="311" y="24"/>
                </a:lnTo>
                <a:lnTo>
                  <a:pt x="312" y="25"/>
                </a:lnTo>
                <a:lnTo>
                  <a:pt x="313" y="25"/>
                </a:lnTo>
                <a:lnTo>
                  <a:pt x="312" y="24"/>
                </a:lnTo>
                <a:lnTo>
                  <a:pt x="312" y="23"/>
                </a:lnTo>
                <a:lnTo>
                  <a:pt x="313" y="22"/>
                </a:lnTo>
                <a:lnTo>
                  <a:pt x="314" y="22"/>
                </a:lnTo>
                <a:lnTo>
                  <a:pt x="315" y="22"/>
                </a:lnTo>
                <a:lnTo>
                  <a:pt x="315" y="21"/>
                </a:lnTo>
                <a:lnTo>
                  <a:pt x="314" y="20"/>
                </a:lnTo>
                <a:lnTo>
                  <a:pt x="315" y="19"/>
                </a:lnTo>
                <a:lnTo>
                  <a:pt x="316" y="18"/>
                </a:lnTo>
                <a:lnTo>
                  <a:pt x="317" y="18"/>
                </a:lnTo>
                <a:lnTo>
                  <a:pt x="317" y="17"/>
                </a:lnTo>
                <a:lnTo>
                  <a:pt x="318" y="17"/>
                </a:lnTo>
                <a:lnTo>
                  <a:pt x="317" y="16"/>
                </a:lnTo>
                <a:lnTo>
                  <a:pt x="318" y="15"/>
                </a:lnTo>
                <a:lnTo>
                  <a:pt x="318" y="16"/>
                </a:lnTo>
                <a:lnTo>
                  <a:pt x="318" y="15"/>
                </a:lnTo>
                <a:lnTo>
                  <a:pt x="318" y="14"/>
                </a:lnTo>
                <a:lnTo>
                  <a:pt x="319" y="14"/>
                </a:lnTo>
                <a:lnTo>
                  <a:pt x="320" y="14"/>
                </a:lnTo>
                <a:lnTo>
                  <a:pt x="320" y="13"/>
                </a:lnTo>
                <a:lnTo>
                  <a:pt x="321" y="14"/>
                </a:lnTo>
                <a:lnTo>
                  <a:pt x="321" y="13"/>
                </a:lnTo>
                <a:lnTo>
                  <a:pt x="321" y="12"/>
                </a:lnTo>
                <a:lnTo>
                  <a:pt x="322" y="11"/>
                </a:lnTo>
                <a:lnTo>
                  <a:pt x="322" y="12"/>
                </a:lnTo>
                <a:lnTo>
                  <a:pt x="323" y="12"/>
                </a:lnTo>
                <a:lnTo>
                  <a:pt x="323" y="11"/>
                </a:lnTo>
                <a:lnTo>
                  <a:pt x="322" y="11"/>
                </a:lnTo>
                <a:lnTo>
                  <a:pt x="323" y="10"/>
                </a:lnTo>
                <a:lnTo>
                  <a:pt x="324" y="10"/>
                </a:lnTo>
                <a:lnTo>
                  <a:pt x="325" y="9"/>
                </a:lnTo>
                <a:lnTo>
                  <a:pt x="326" y="9"/>
                </a:lnTo>
                <a:lnTo>
                  <a:pt x="327" y="8"/>
                </a:lnTo>
                <a:lnTo>
                  <a:pt x="328" y="8"/>
                </a:lnTo>
                <a:lnTo>
                  <a:pt x="329" y="8"/>
                </a:lnTo>
                <a:lnTo>
                  <a:pt x="330" y="6"/>
                </a:lnTo>
                <a:lnTo>
                  <a:pt x="332" y="6"/>
                </a:lnTo>
                <a:lnTo>
                  <a:pt x="332" y="5"/>
                </a:lnTo>
                <a:lnTo>
                  <a:pt x="333" y="5"/>
                </a:lnTo>
                <a:lnTo>
                  <a:pt x="334" y="5"/>
                </a:lnTo>
                <a:lnTo>
                  <a:pt x="335" y="5"/>
                </a:lnTo>
                <a:lnTo>
                  <a:pt x="335" y="4"/>
                </a:lnTo>
                <a:lnTo>
                  <a:pt x="334" y="4"/>
                </a:lnTo>
                <a:lnTo>
                  <a:pt x="336" y="3"/>
                </a:lnTo>
                <a:lnTo>
                  <a:pt x="337" y="4"/>
                </a:lnTo>
                <a:lnTo>
                  <a:pt x="337" y="3"/>
                </a:lnTo>
                <a:lnTo>
                  <a:pt x="337" y="2"/>
                </a:lnTo>
                <a:lnTo>
                  <a:pt x="336" y="2"/>
                </a:lnTo>
                <a:lnTo>
                  <a:pt x="336" y="1"/>
                </a:lnTo>
                <a:lnTo>
                  <a:pt x="337" y="2"/>
                </a:lnTo>
                <a:lnTo>
                  <a:pt x="337" y="3"/>
                </a:lnTo>
                <a:lnTo>
                  <a:pt x="338" y="3"/>
                </a:lnTo>
                <a:lnTo>
                  <a:pt x="338" y="2"/>
                </a:lnTo>
                <a:lnTo>
                  <a:pt x="338" y="1"/>
                </a:lnTo>
                <a:lnTo>
                  <a:pt x="339" y="1"/>
                </a:lnTo>
                <a:lnTo>
                  <a:pt x="340" y="1"/>
                </a:lnTo>
                <a:lnTo>
                  <a:pt x="340" y="0"/>
                </a:lnTo>
                <a:lnTo>
                  <a:pt x="341" y="0"/>
                </a:lnTo>
                <a:lnTo>
                  <a:pt x="342" y="0"/>
                </a:lnTo>
                <a:lnTo>
                  <a:pt x="341" y="1"/>
                </a:lnTo>
                <a:lnTo>
                  <a:pt x="340" y="2"/>
                </a:lnTo>
                <a:lnTo>
                  <a:pt x="340" y="3"/>
                </a:lnTo>
                <a:lnTo>
                  <a:pt x="339" y="4"/>
                </a:lnTo>
                <a:lnTo>
                  <a:pt x="337" y="4"/>
                </a:lnTo>
                <a:lnTo>
                  <a:pt x="337" y="5"/>
                </a:lnTo>
                <a:lnTo>
                  <a:pt x="337" y="6"/>
                </a:lnTo>
                <a:lnTo>
                  <a:pt x="336" y="6"/>
                </a:lnTo>
                <a:lnTo>
                  <a:pt x="335" y="6"/>
                </a:lnTo>
                <a:lnTo>
                  <a:pt x="335" y="7"/>
                </a:lnTo>
                <a:lnTo>
                  <a:pt x="335" y="8"/>
                </a:lnTo>
                <a:lnTo>
                  <a:pt x="334" y="8"/>
                </a:lnTo>
                <a:lnTo>
                  <a:pt x="334" y="9"/>
                </a:lnTo>
                <a:lnTo>
                  <a:pt x="333" y="9"/>
                </a:lnTo>
                <a:lnTo>
                  <a:pt x="333" y="10"/>
                </a:lnTo>
                <a:lnTo>
                  <a:pt x="333" y="11"/>
                </a:lnTo>
                <a:lnTo>
                  <a:pt x="333" y="12"/>
                </a:lnTo>
                <a:lnTo>
                  <a:pt x="332" y="14"/>
                </a:lnTo>
                <a:lnTo>
                  <a:pt x="332" y="15"/>
                </a:lnTo>
                <a:lnTo>
                  <a:pt x="333" y="15"/>
                </a:lnTo>
                <a:lnTo>
                  <a:pt x="334" y="16"/>
                </a:lnTo>
                <a:lnTo>
                  <a:pt x="333" y="16"/>
                </a:lnTo>
                <a:lnTo>
                  <a:pt x="334" y="16"/>
                </a:lnTo>
                <a:lnTo>
                  <a:pt x="334" y="17"/>
                </a:lnTo>
                <a:lnTo>
                  <a:pt x="334" y="16"/>
                </a:lnTo>
                <a:lnTo>
                  <a:pt x="335" y="16"/>
                </a:lnTo>
                <a:lnTo>
                  <a:pt x="335" y="17"/>
                </a:lnTo>
                <a:lnTo>
                  <a:pt x="336" y="17"/>
                </a:lnTo>
                <a:lnTo>
                  <a:pt x="335" y="17"/>
                </a:lnTo>
                <a:lnTo>
                  <a:pt x="334" y="17"/>
                </a:lnTo>
                <a:lnTo>
                  <a:pt x="334" y="18"/>
                </a:lnTo>
                <a:lnTo>
                  <a:pt x="333" y="18"/>
                </a:lnTo>
                <a:lnTo>
                  <a:pt x="332" y="19"/>
                </a:lnTo>
                <a:lnTo>
                  <a:pt x="332" y="20"/>
                </a:lnTo>
                <a:lnTo>
                  <a:pt x="331" y="19"/>
                </a:lnTo>
                <a:lnTo>
                  <a:pt x="330" y="20"/>
                </a:lnTo>
                <a:lnTo>
                  <a:pt x="330" y="21"/>
                </a:lnTo>
                <a:lnTo>
                  <a:pt x="330" y="22"/>
                </a:lnTo>
                <a:lnTo>
                  <a:pt x="331" y="23"/>
                </a:lnTo>
                <a:lnTo>
                  <a:pt x="331" y="24"/>
                </a:lnTo>
                <a:lnTo>
                  <a:pt x="330" y="24"/>
                </a:lnTo>
                <a:lnTo>
                  <a:pt x="329" y="24"/>
                </a:lnTo>
                <a:lnTo>
                  <a:pt x="329" y="23"/>
                </a:lnTo>
                <a:lnTo>
                  <a:pt x="329" y="24"/>
                </a:lnTo>
                <a:lnTo>
                  <a:pt x="329" y="25"/>
                </a:lnTo>
                <a:lnTo>
                  <a:pt x="328" y="25"/>
                </a:lnTo>
                <a:lnTo>
                  <a:pt x="328" y="26"/>
                </a:lnTo>
                <a:lnTo>
                  <a:pt x="327" y="26"/>
                </a:lnTo>
                <a:lnTo>
                  <a:pt x="327" y="27"/>
                </a:lnTo>
                <a:lnTo>
                  <a:pt x="328" y="27"/>
                </a:lnTo>
                <a:lnTo>
                  <a:pt x="328" y="28"/>
                </a:lnTo>
                <a:lnTo>
                  <a:pt x="327" y="29"/>
                </a:lnTo>
                <a:lnTo>
                  <a:pt x="327" y="30"/>
                </a:lnTo>
                <a:lnTo>
                  <a:pt x="326" y="29"/>
                </a:lnTo>
                <a:lnTo>
                  <a:pt x="326" y="30"/>
                </a:lnTo>
                <a:lnTo>
                  <a:pt x="325" y="30"/>
                </a:lnTo>
                <a:lnTo>
                  <a:pt x="325" y="29"/>
                </a:lnTo>
                <a:lnTo>
                  <a:pt x="325" y="30"/>
                </a:lnTo>
                <a:lnTo>
                  <a:pt x="324" y="30"/>
                </a:lnTo>
                <a:lnTo>
                  <a:pt x="324" y="29"/>
                </a:lnTo>
                <a:lnTo>
                  <a:pt x="325" y="29"/>
                </a:lnTo>
                <a:lnTo>
                  <a:pt x="324" y="29"/>
                </a:lnTo>
                <a:lnTo>
                  <a:pt x="324" y="30"/>
                </a:lnTo>
                <a:lnTo>
                  <a:pt x="324" y="31"/>
                </a:lnTo>
                <a:lnTo>
                  <a:pt x="324" y="32"/>
                </a:lnTo>
                <a:lnTo>
                  <a:pt x="325" y="32"/>
                </a:lnTo>
                <a:lnTo>
                  <a:pt x="325" y="33"/>
                </a:lnTo>
                <a:lnTo>
                  <a:pt x="325" y="34"/>
                </a:lnTo>
                <a:lnTo>
                  <a:pt x="325" y="35"/>
                </a:lnTo>
                <a:lnTo>
                  <a:pt x="324" y="36"/>
                </a:lnTo>
                <a:lnTo>
                  <a:pt x="324" y="35"/>
                </a:lnTo>
                <a:lnTo>
                  <a:pt x="324" y="36"/>
                </a:lnTo>
                <a:lnTo>
                  <a:pt x="323" y="36"/>
                </a:lnTo>
                <a:lnTo>
                  <a:pt x="324" y="36"/>
                </a:lnTo>
                <a:lnTo>
                  <a:pt x="324" y="37"/>
                </a:lnTo>
                <a:lnTo>
                  <a:pt x="323" y="37"/>
                </a:lnTo>
                <a:lnTo>
                  <a:pt x="323" y="38"/>
                </a:lnTo>
                <a:lnTo>
                  <a:pt x="323" y="39"/>
                </a:lnTo>
                <a:lnTo>
                  <a:pt x="323" y="40"/>
                </a:lnTo>
                <a:lnTo>
                  <a:pt x="322" y="41"/>
                </a:lnTo>
                <a:lnTo>
                  <a:pt x="322" y="42"/>
                </a:lnTo>
                <a:lnTo>
                  <a:pt x="323" y="42"/>
                </a:lnTo>
                <a:lnTo>
                  <a:pt x="323" y="43"/>
                </a:lnTo>
                <a:lnTo>
                  <a:pt x="323" y="44"/>
                </a:lnTo>
                <a:lnTo>
                  <a:pt x="323" y="45"/>
                </a:lnTo>
                <a:lnTo>
                  <a:pt x="324" y="45"/>
                </a:lnTo>
                <a:lnTo>
                  <a:pt x="324" y="46"/>
                </a:lnTo>
                <a:lnTo>
                  <a:pt x="325" y="46"/>
                </a:lnTo>
                <a:lnTo>
                  <a:pt x="326" y="47"/>
                </a:lnTo>
                <a:lnTo>
                  <a:pt x="326" y="46"/>
                </a:lnTo>
                <a:lnTo>
                  <a:pt x="327" y="46"/>
                </a:lnTo>
                <a:lnTo>
                  <a:pt x="327" y="47"/>
                </a:lnTo>
                <a:lnTo>
                  <a:pt x="328" y="47"/>
                </a:lnTo>
                <a:lnTo>
                  <a:pt x="328" y="48"/>
                </a:lnTo>
                <a:lnTo>
                  <a:pt x="329" y="48"/>
                </a:lnTo>
                <a:lnTo>
                  <a:pt x="330" y="48"/>
                </a:lnTo>
                <a:lnTo>
                  <a:pt x="331" y="49"/>
                </a:lnTo>
                <a:lnTo>
                  <a:pt x="331" y="48"/>
                </a:lnTo>
                <a:lnTo>
                  <a:pt x="331" y="49"/>
                </a:lnTo>
                <a:lnTo>
                  <a:pt x="331" y="50"/>
                </a:lnTo>
                <a:lnTo>
                  <a:pt x="332" y="50"/>
                </a:lnTo>
                <a:lnTo>
                  <a:pt x="332" y="51"/>
                </a:lnTo>
                <a:lnTo>
                  <a:pt x="332" y="50"/>
                </a:lnTo>
                <a:lnTo>
                  <a:pt x="332" y="51"/>
                </a:lnTo>
                <a:lnTo>
                  <a:pt x="333" y="51"/>
                </a:lnTo>
                <a:lnTo>
                  <a:pt x="334" y="52"/>
                </a:lnTo>
                <a:lnTo>
                  <a:pt x="335" y="52"/>
                </a:lnTo>
                <a:lnTo>
                  <a:pt x="334" y="52"/>
                </a:lnTo>
                <a:lnTo>
                  <a:pt x="335" y="52"/>
                </a:lnTo>
                <a:lnTo>
                  <a:pt x="335" y="53"/>
                </a:lnTo>
                <a:lnTo>
                  <a:pt x="335" y="52"/>
                </a:lnTo>
                <a:lnTo>
                  <a:pt x="336" y="52"/>
                </a:lnTo>
                <a:lnTo>
                  <a:pt x="336" y="53"/>
                </a:lnTo>
                <a:lnTo>
                  <a:pt x="337" y="53"/>
                </a:lnTo>
                <a:lnTo>
                  <a:pt x="337" y="52"/>
                </a:lnTo>
                <a:lnTo>
                  <a:pt x="338" y="53"/>
                </a:lnTo>
                <a:lnTo>
                  <a:pt x="339" y="53"/>
                </a:lnTo>
                <a:lnTo>
                  <a:pt x="339" y="54"/>
                </a:lnTo>
                <a:lnTo>
                  <a:pt x="340" y="54"/>
                </a:lnTo>
                <a:lnTo>
                  <a:pt x="341" y="54"/>
                </a:lnTo>
                <a:lnTo>
                  <a:pt x="342" y="54"/>
                </a:lnTo>
                <a:lnTo>
                  <a:pt x="343" y="55"/>
                </a:lnTo>
                <a:lnTo>
                  <a:pt x="343" y="54"/>
                </a:lnTo>
                <a:lnTo>
                  <a:pt x="344" y="54"/>
                </a:lnTo>
                <a:lnTo>
                  <a:pt x="345" y="54"/>
                </a:lnTo>
                <a:lnTo>
                  <a:pt x="346" y="54"/>
                </a:lnTo>
                <a:lnTo>
                  <a:pt x="346" y="55"/>
                </a:lnTo>
                <a:lnTo>
                  <a:pt x="347" y="56"/>
                </a:lnTo>
                <a:lnTo>
                  <a:pt x="348" y="56"/>
                </a:lnTo>
                <a:lnTo>
                  <a:pt x="349" y="56"/>
                </a:lnTo>
                <a:lnTo>
                  <a:pt x="349" y="57"/>
                </a:lnTo>
                <a:lnTo>
                  <a:pt x="350" y="58"/>
                </a:lnTo>
                <a:lnTo>
                  <a:pt x="351" y="57"/>
                </a:lnTo>
                <a:lnTo>
                  <a:pt x="352" y="57"/>
                </a:lnTo>
                <a:lnTo>
                  <a:pt x="353" y="57"/>
                </a:lnTo>
                <a:lnTo>
                  <a:pt x="353" y="58"/>
                </a:lnTo>
                <a:lnTo>
                  <a:pt x="354" y="58"/>
                </a:lnTo>
                <a:lnTo>
                  <a:pt x="354" y="59"/>
                </a:lnTo>
                <a:lnTo>
                  <a:pt x="355" y="59"/>
                </a:lnTo>
                <a:lnTo>
                  <a:pt x="356" y="59"/>
                </a:lnTo>
                <a:lnTo>
                  <a:pt x="356" y="58"/>
                </a:lnTo>
                <a:lnTo>
                  <a:pt x="356" y="59"/>
                </a:lnTo>
                <a:lnTo>
                  <a:pt x="357" y="59"/>
                </a:lnTo>
                <a:lnTo>
                  <a:pt x="357" y="60"/>
                </a:lnTo>
                <a:lnTo>
                  <a:pt x="358" y="60"/>
                </a:lnTo>
                <a:lnTo>
                  <a:pt x="359" y="61"/>
                </a:lnTo>
                <a:lnTo>
                  <a:pt x="360" y="60"/>
                </a:lnTo>
                <a:lnTo>
                  <a:pt x="361" y="61"/>
                </a:lnTo>
                <a:lnTo>
                  <a:pt x="362" y="61"/>
                </a:lnTo>
                <a:lnTo>
                  <a:pt x="363" y="61"/>
                </a:lnTo>
                <a:lnTo>
                  <a:pt x="363" y="62"/>
                </a:lnTo>
                <a:lnTo>
                  <a:pt x="404" y="89"/>
                </a:lnTo>
                <a:lnTo>
                  <a:pt x="417" y="97"/>
                </a:lnTo>
                <a:lnTo>
                  <a:pt x="419" y="96"/>
                </a:lnTo>
                <a:lnTo>
                  <a:pt x="420" y="96"/>
                </a:lnTo>
                <a:lnTo>
                  <a:pt x="421" y="95"/>
                </a:lnTo>
                <a:lnTo>
                  <a:pt x="421" y="93"/>
                </a:lnTo>
                <a:lnTo>
                  <a:pt x="420" y="93"/>
                </a:lnTo>
                <a:lnTo>
                  <a:pt x="420" y="91"/>
                </a:lnTo>
                <a:lnTo>
                  <a:pt x="420" y="90"/>
                </a:lnTo>
                <a:lnTo>
                  <a:pt x="420" y="89"/>
                </a:lnTo>
                <a:lnTo>
                  <a:pt x="420" y="88"/>
                </a:lnTo>
                <a:lnTo>
                  <a:pt x="420" y="87"/>
                </a:lnTo>
                <a:lnTo>
                  <a:pt x="420" y="86"/>
                </a:lnTo>
                <a:lnTo>
                  <a:pt x="419" y="85"/>
                </a:lnTo>
                <a:lnTo>
                  <a:pt x="420" y="84"/>
                </a:lnTo>
                <a:lnTo>
                  <a:pt x="421" y="83"/>
                </a:lnTo>
                <a:lnTo>
                  <a:pt x="421" y="82"/>
                </a:lnTo>
                <a:lnTo>
                  <a:pt x="421" y="81"/>
                </a:lnTo>
                <a:lnTo>
                  <a:pt x="420" y="81"/>
                </a:lnTo>
                <a:lnTo>
                  <a:pt x="420" y="80"/>
                </a:lnTo>
                <a:lnTo>
                  <a:pt x="420" y="79"/>
                </a:lnTo>
                <a:lnTo>
                  <a:pt x="420" y="78"/>
                </a:lnTo>
                <a:lnTo>
                  <a:pt x="421" y="78"/>
                </a:lnTo>
                <a:lnTo>
                  <a:pt x="421" y="77"/>
                </a:lnTo>
                <a:lnTo>
                  <a:pt x="421" y="76"/>
                </a:lnTo>
                <a:lnTo>
                  <a:pt x="422" y="76"/>
                </a:lnTo>
                <a:lnTo>
                  <a:pt x="422" y="75"/>
                </a:lnTo>
                <a:lnTo>
                  <a:pt x="423" y="75"/>
                </a:lnTo>
                <a:lnTo>
                  <a:pt x="423" y="74"/>
                </a:lnTo>
                <a:lnTo>
                  <a:pt x="424" y="73"/>
                </a:lnTo>
                <a:lnTo>
                  <a:pt x="424" y="72"/>
                </a:lnTo>
                <a:lnTo>
                  <a:pt x="425" y="72"/>
                </a:lnTo>
                <a:lnTo>
                  <a:pt x="426" y="71"/>
                </a:lnTo>
                <a:lnTo>
                  <a:pt x="426" y="70"/>
                </a:lnTo>
                <a:lnTo>
                  <a:pt x="427" y="69"/>
                </a:lnTo>
                <a:lnTo>
                  <a:pt x="428" y="68"/>
                </a:lnTo>
                <a:lnTo>
                  <a:pt x="428" y="67"/>
                </a:lnTo>
                <a:lnTo>
                  <a:pt x="429" y="67"/>
                </a:lnTo>
                <a:lnTo>
                  <a:pt x="428" y="66"/>
                </a:lnTo>
                <a:lnTo>
                  <a:pt x="429" y="64"/>
                </a:lnTo>
                <a:lnTo>
                  <a:pt x="430" y="63"/>
                </a:lnTo>
                <a:lnTo>
                  <a:pt x="431" y="63"/>
                </a:lnTo>
                <a:lnTo>
                  <a:pt x="431" y="62"/>
                </a:lnTo>
                <a:lnTo>
                  <a:pt x="431" y="61"/>
                </a:lnTo>
                <a:lnTo>
                  <a:pt x="432" y="60"/>
                </a:lnTo>
                <a:lnTo>
                  <a:pt x="432" y="59"/>
                </a:lnTo>
                <a:lnTo>
                  <a:pt x="432" y="58"/>
                </a:lnTo>
                <a:lnTo>
                  <a:pt x="433" y="58"/>
                </a:lnTo>
                <a:lnTo>
                  <a:pt x="433" y="57"/>
                </a:lnTo>
                <a:lnTo>
                  <a:pt x="434" y="57"/>
                </a:lnTo>
                <a:lnTo>
                  <a:pt x="434" y="56"/>
                </a:lnTo>
                <a:lnTo>
                  <a:pt x="435" y="56"/>
                </a:lnTo>
                <a:lnTo>
                  <a:pt x="436" y="56"/>
                </a:lnTo>
                <a:lnTo>
                  <a:pt x="437" y="55"/>
                </a:lnTo>
                <a:lnTo>
                  <a:pt x="438" y="54"/>
                </a:lnTo>
                <a:lnTo>
                  <a:pt x="439" y="53"/>
                </a:lnTo>
                <a:lnTo>
                  <a:pt x="440" y="53"/>
                </a:lnTo>
                <a:lnTo>
                  <a:pt x="440" y="52"/>
                </a:lnTo>
                <a:lnTo>
                  <a:pt x="441" y="52"/>
                </a:lnTo>
                <a:lnTo>
                  <a:pt x="442" y="51"/>
                </a:lnTo>
                <a:lnTo>
                  <a:pt x="443" y="51"/>
                </a:lnTo>
                <a:lnTo>
                  <a:pt x="443" y="50"/>
                </a:lnTo>
                <a:lnTo>
                  <a:pt x="443" y="49"/>
                </a:lnTo>
                <a:lnTo>
                  <a:pt x="444" y="49"/>
                </a:lnTo>
                <a:lnTo>
                  <a:pt x="445" y="48"/>
                </a:lnTo>
                <a:lnTo>
                  <a:pt x="446" y="48"/>
                </a:lnTo>
                <a:lnTo>
                  <a:pt x="447" y="53"/>
                </a:lnTo>
                <a:lnTo>
                  <a:pt x="448" y="53"/>
                </a:lnTo>
                <a:lnTo>
                  <a:pt x="449" y="54"/>
                </a:lnTo>
                <a:lnTo>
                  <a:pt x="451" y="54"/>
                </a:lnTo>
                <a:lnTo>
                  <a:pt x="450" y="54"/>
                </a:lnTo>
                <a:lnTo>
                  <a:pt x="450" y="55"/>
                </a:lnTo>
                <a:lnTo>
                  <a:pt x="450" y="56"/>
                </a:lnTo>
                <a:lnTo>
                  <a:pt x="450" y="57"/>
                </a:lnTo>
                <a:lnTo>
                  <a:pt x="449" y="57"/>
                </a:lnTo>
                <a:lnTo>
                  <a:pt x="449" y="58"/>
                </a:lnTo>
                <a:lnTo>
                  <a:pt x="448" y="58"/>
                </a:lnTo>
                <a:lnTo>
                  <a:pt x="448" y="59"/>
                </a:lnTo>
                <a:lnTo>
                  <a:pt x="449" y="59"/>
                </a:lnTo>
                <a:lnTo>
                  <a:pt x="449" y="60"/>
                </a:lnTo>
                <a:lnTo>
                  <a:pt x="450" y="60"/>
                </a:lnTo>
                <a:lnTo>
                  <a:pt x="451" y="60"/>
                </a:lnTo>
                <a:lnTo>
                  <a:pt x="452" y="61"/>
                </a:lnTo>
                <a:lnTo>
                  <a:pt x="453" y="61"/>
                </a:lnTo>
                <a:lnTo>
                  <a:pt x="453" y="60"/>
                </a:lnTo>
                <a:lnTo>
                  <a:pt x="454" y="60"/>
                </a:lnTo>
                <a:lnTo>
                  <a:pt x="455" y="61"/>
                </a:lnTo>
                <a:lnTo>
                  <a:pt x="456" y="61"/>
                </a:lnTo>
                <a:lnTo>
                  <a:pt x="456" y="62"/>
                </a:lnTo>
                <a:lnTo>
                  <a:pt x="457" y="63"/>
                </a:lnTo>
                <a:lnTo>
                  <a:pt x="457" y="64"/>
                </a:lnTo>
                <a:lnTo>
                  <a:pt x="458" y="64"/>
                </a:lnTo>
                <a:lnTo>
                  <a:pt x="458" y="65"/>
                </a:lnTo>
                <a:lnTo>
                  <a:pt x="459" y="65"/>
                </a:lnTo>
                <a:lnTo>
                  <a:pt x="460" y="66"/>
                </a:lnTo>
                <a:lnTo>
                  <a:pt x="470" y="52"/>
                </a:lnTo>
                <a:lnTo>
                  <a:pt x="471" y="52"/>
                </a:lnTo>
                <a:lnTo>
                  <a:pt x="472" y="52"/>
                </a:lnTo>
                <a:lnTo>
                  <a:pt x="471" y="51"/>
                </a:lnTo>
                <a:lnTo>
                  <a:pt x="472" y="51"/>
                </a:lnTo>
                <a:lnTo>
                  <a:pt x="473" y="51"/>
                </a:lnTo>
                <a:lnTo>
                  <a:pt x="474" y="51"/>
                </a:lnTo>
                <a:lnTo>
                  <a:pt x="474" y="52"/>
                </a:lnTo>
                <a:lnTo>
                  <a:pt x="474" y="53"/>
                </a:lnTo>
                <a:lnTo>
                  <a:pt x="474" y="54"/>
                </a:lnTo>
                <a:lnTo>
                  <a:pt x="474" y="55"/>
                </a:lnTo>
                <a:lnTo>
                  <a:pt x="475" y="55"/>
                </a:lnTo>
                <a:lnTo>
                  <a:pt x="476" y="55"/>
                </a:lnTo>
                <a:lnTo>
                  <a:pt x="476" y="56"/>
                </a:lnTo>
                <a:lnTo>
                  <a:pt x="477" y="56"/>
                </a:lnTo>
                <a:lnTo>
                  <a:pt x="477" y="57"/>
                </a:lnTo>
                <a:lnTo>
                  <a:pt x="477" y="58"/>
                </a:lnTo>
                <a:lnTo>
                  <a:pt x="478" y="58"/>
                </a:lnTo>
                <a:lnTo>
                  <a:pt x="478" y="59"/>
                </a:lnTo>
                <a:lnTo>
                  <a:pt x="479" y="59"/>
                </a:lnTo>
                <a:lnTo>
                  <a:pt x="479" y="60"/>
                </a:lnTo>
                <a:lnTo>
                  <a:pt x="480" y="60"/>
                </a:lnTo>
                <a:lnTo>
                  <a:pt x="480" y="59"/>
                </a:lnTo>
                <a:lnTo>
                  <a:pt x="480" y="60"/>
                </a:lnTo>
                <a:lnTo>
                  <a:pt x="481" y="60"/>
                </a:lnTo>
                <a:lnTo>
                  <a:pt x="481" y="61"/>
                </a:lnTo>
                <a:lnTo>
                  <a:pt x="482" y="61"/>
                </a:lnTo>
                <a:lnTo>
                  <a:pt x="482" y="62"/>
                </a:lnTo>
                <a:lnTo>
                  <a:pt x="483" y="62"/>
                </a:lnTo>
                <a:lnTo>
                  <a:pt x="483" y="63"/>
                </a:lnTo>
                <a:lnTo>
                  <a:pt x="484" y="63"/>
                </a:lnTo>
                <a:lnTo>
                  <a:pt x="484" y="64"/>
                </a:lnTo>
                <a:lnTo>
                  <a:pt x="484" y="65"/>
                </a:lnTo>
                <a:lnTo>
                  <a:pt x="485" y="65"/>
                </a:lnTo>
                <a:lnTo>
                  <a:pt x="485" y="66"/>
                </a:lnTo>
                <a:lnTo>
                  <a:pt x="484" y="66"/>
                </a:lnTo>
                <a:lnTo>
                  <a:pt x="484" y="67"/>
                </a:lnTo>
                <a:lnTo>
                  <a:pt x="485" y="67"/>
                </a:lnTo>
                <a:lnTo>
                  <a:pt x="485" y="68"/>
                </a:lnTo>
                <a:lnTo>
                  <a:pt x="485" y="69"/>
                </a:lnTo>
                <a:lnTo>
                  <a:pt x="484" y="69"/>
                </a:lnTo>
                <a:lnTo>
                  <a:pt x="485" y="69"/>
                </a:lnTo>
                <a:lnTo>
                  <a:pt x="484" y="70"/>
                </a:lnTo>
                <a:lnTo>
                  <a:pt x="485" y="70"/>
                </a:lnTo>
                <a:lnTo>
                  <a:pt x="484" y="70"/>
                </a:lnTo>
                <a:lnTo>
                  <a:pt x="485" y="71"/>
                </a:lnTo>
                <a:lnTo>
                  <a:pt x="485" y="72"/>
                </a:lnTo>
                <a:lnTo>
                  <a:pt x="486" y="72"/>
                </a:lnTo>
                <a:lnTo>
                  <a:pt x="486" y="73"/>
                </a:lnTo>
                <a:lnTo>
                  <a:pt x="487" y="73"/>
                </a:lnTo>
                <a:lnTo>
                  <a:pt x="487" y="72"/>
                </a:lnTo>
                <a:lnTo>
                  <a:pt x="487" y="73"/>
                </a:lnTo>
                <a:lnTo>
                  <a:pt x="488" y="72"/>
                </a:lnTo>
                <a:lnTo>
                  <a:pt x="489" y="72"/>
                </a:lnTo>
                <a:lnTo>
                  <a:pt x="489" y="73"/>
                </a:lnTo>
                <a:lnTo>
                  <a:pt x="489" y="72"/>
                </a:lnTo>
                <a:lnTo>
                  <a:pt x="490" y="72"/>
                </a:lnTo>
                <a:lnTo>
                  <a:pt x="491" y="72"/>
                </a:lnTo>
                <a:lnTo>
                  <a:pt x="491" y="73"/>
                </a:lnTo>
                <a:lnTo>
                  <a:pt x="492" y="73"/>
                </a:lnTo>
                <a:lnTo>
                  <a:pt x="492" y="74"/>
                </a:lnTo>
                <a:lnTo>
                  <a:pt x="493" y="74"/>
                </a:lnTo>
                <a:lnTo>
                  <a:pt x="494" y="74"/>
                </a:lnTo>
                <a:lnTo>
                  <a:pt x="494" y="75"/>
                </a:lnTo>
                <a:lnTo>
                  <a:pt x="494" y="76"/>
                </a:lnTo>
                <a:lnTo>
                  <a:pt x="494" y="77"/>
                </a:lnTo>
                <a:lnTo>
                  <a:pt x="495" y="77"/>
                </a:lnTo>
                <a:lnTo>
                  <a:pt x="494" y="77"/>
                </a:lnTo>
                <a:lnTo>
                  <a:pt x="495" y="77"/>
                </a:lnTo>
                <a:lnTo>
                  <a:pt x="495" y="78"/>
                </a:lnTo>
                <a:lnTo>
                  <a:pt x="495" y="79"/>
                </a:lnTo>
                <a:lnTo>
                  <a:pt x="496" y="79"/>
                </a:lnTo>
                <a:lnTo>
                  <a:pt x="497" y="79"/>
                </a:lnTo>
                <a:lnTo>
                  <a:pt x="498" y="79"/>
                </a:lnTo>
                <a:lnTo>
                  <a:pt x="498" y="80"/>
                </a:lnTo>
                <a:lnTo>
                  <a:pt x="498" y="81"/>
                </a:lnTo>
                <a:lnTo>
                  <a:pt x="497" y="81"/>
                </a:lnTo>
                <a:lnTo>
                  <a:pt x="498" y="81"/>
                </a:lnTo>
                <a:lnTo>
                  <a:pt x="498" y="82"/>
                </a:lnTo>
                <a:lnTo>
                  <a:pt x="498" y="81"/>
                </a:lnTo>
                <a:lnTo>
                  <a:pt x="498" y="82"/>
                </a:lnTo>
                <a:lnTo>
                  <a:pt x="498" y="83"/>
                </a:lnTo>
                <a:lnTo>
                  <a:pt x="499" y="83"/>
                </a:lnTo>
                <a:lnTo>
                  <a:pt x="498" y="83"/>
                </a:lnTo>
                <a:lnTo>
                  <a:pt x="499" y="84"/>
                </a:lnTo>
                <a:lnTo>
                  <a:pt x="498" y="84"/>
                </a:lnTo>
                <a:lnTo>
                  <a:pt x="499" y="84"/>
                </a:lnTo>
                <a:lnTo>
                  <a:pt x="500" y="85"/>
                </a:lnTo>
                <a:lnTo>
                  <a:pt x="499" y="85"/>
                </a:lnTo>
                <a:lnTo>
                  <a:pt x="500" y="85"/>
                </a:lnTo>
                <a:lnTo>
                  <a:pt x="499" y="86"/>
                </a:lnTo>
                <a:lnTo>
                  <a:pt x="500" y="86"/>
                </a:lnTo>
                <a:lnTo>
                  <a:pt x="500" y="87"/>
                </a:lnTo>
                <a:lnTo>
                  <a:pt x="500" y="88"/>
                </a:lnTo>
                <a:lnTo>
                  <a:pt x="499" y="88"/>
                </a:lnTo>
                <a:lnTo>
                  <a:pt x="498" y="89"/>
                </a:lnTo>
                <a:lnTo>
                  <a:pt x="499" y="89"/>
                </a:lnTo>
                <a:lnTo>
                  <a:pt x="498" y="89"/>
                </a:lnTo>
                <a:lnTo>
                  <a:pt x="498" y="90"/>
                </a:lnTo>
                <a:lnTo>
                  <a:pt x="499" y="90"/>
                </a:lnTo>
                <a:lnTo>
                  <a:pt x="499" y="91"/>
                </a:lnTo>
                <a:lnTo>
                  <a:pt x="500" y="91"/>
                </a:lnTo>
                <a:lnTo>
                  <a:pt x="500" y="92"/>
                </a:lnTo>
                <a:lnTo>
                  <a:pt x="499" y="92"/>
                </a:lnTo>
                <a:lnTo>
                  <a:pt x="499" y="93"/>
                </a:lnTo>
                <a:lnTo>
                  <a:pt x="500" y="93"/>
                </a:lnTo>
                <a:lnTo>
                  <a:pt x="499" y="94"/>
                </a:lnTo>
                <a:lnTo>
                  <a:pt x="500" y="94"/>
                </a:lnTo>
                <a:lnTo>
                  <a:pt x="499" y="95"/>
                </a:lnTo>
                <a:lnTo>
                  <a:pt x="499" y="96"/>
                </a:lnTo>
                <a:lnTo>
                  <a:pt x="498" y="97"/>
                </a:lnTo>
                <a:lnTo>
                  <a:pt x="498" y="98"/>
                </a:lnTo>
                <a:lnTo>
                  <a:pt x="497" y="98"/>
                </a:lnTo>
                <a:lnTo>
                  <a:pt x="497" y="99"/>
                </a:lnTo>
                <a:lnTo>
                  <a:pt x="498" y="100"/>
                </a:lnTo>
                <a:lnTo>
                  <a:pt x="498" y="101"/>
                </a:lnTo>
                <a:lnTo>
                  <a:pt x="497" y="102"/>
                </a:lnTo>
                <a:lnTo>
                  <a:pt x="497" y="103"/>
                </a:lnTo>
                <a:lnTo>
                  <a:pt x="497" y="104"/>
                </a:lnTo>
                <a:lnTo>
                  <a:pt x="497" y="105"/>
                </a:lnTo>
                <a:lnTo>
                  <a:pt x="498" y="106"/>
                </a:lnTo>
                <a:lnTo>
                  <a:pt x="498" y="107"/>
                </a:lnTo>
                <a:lnTo>
                  <a:pt x="499" y="106"/>
                </a:lnTo>
                <a:lnTo>
                  <a:pt x="500" y="106"/>
                </a:lnTo>
                <a:lnTo>
                  <a:pt x="501" y="105"/>
                </a:lnTo>
                <a:lnTo>
                  <a:pt x="501" y="103"/>
                </a:lnTo>
                <a:lnTo>
                  <a:pt x="502" y="103"/>
                </a:lnTo>
                <a:lnTo>
                  <a:pt x="501" y="103"/>
                </a:lnTo>
                <a:lnTo>
                  <a:pt x="501" y="102"/>
                </a:lnTo>
                <a:lnTo>
                  <a:pt x="501" y="101"/>
                </a:lnTo>
                <a:lnTo>
                  <a:pt x="502" y="101"/>
                </a:lnTo>
                <a:lnTo>
                  <a:pt x="501" y="101"/>
                </a:lnTo>
                <a:lnTo>
                  <a:pt x="502" y="100"/>
                </a:lnTo>
                <a:lnTo>
                  <a:pt x="501" y="100"/>
                </a:lnTo>
                <a:lnTo>
                  <a:pt x="502" y="99"/>
                </a:lnTo>
                <a:lnTo>
                  <a:pt x="502" y="98"/>
                </a:lnTo>
                <a:lnTo>
                  <a:pt x="502" y="97"/>
                </a:lnTo>
                <a:lnTo>
                  <a:pt x="502" y="95"/>
                </a:lnTo>
                <a:lnTo>
                  <a:pt x="502" y="94"/>
                </a:lnTo>
                <a:lnTo>
                  <a:pt x="503" y="94"/>
                </a:lnTo>
                <a:lnTo>
                  <a:pt x="504" y="94"/>
                </a:lnTo>
                <a:lnTo>
                  <a:pt x="504" y="93"/>
                </a:lnTo>
                <a:lnTo>
                  <a:pt x="505" y="92"/>
                </a:lnTo>
                <a:lnTo>
                  <a:pt x="505" y="91"/>
                </a:lnTo>
                <a:lnTo>
                  <a:pt x="505" y="90"/>
                </a:lnTo>
                <a:lnTo>
                  <a:pt x="505" y="89"/>
                </a:lnTo>
                <a:lnTo>
                  <a:pt x="506" y="89"/>
                </a:lnTo>
                <a:lnTo>
                  <a:pt x="505" y="89"/>
                </a:lnTo>
                <a:lnTo>
                  <a:pt x="506" y="88"/>
                </a:lnTo>
                <a:lnTo>
                  <a:pt x="507" y="88"/>
                </a:lnTo>
                <a:lnTo>
                  <a:pt x="507" y="87"/>
                </a:lnTo>
                <a:lnTo>
                  <a:pt x="507" y="88"/>
                </a:lnTo>
                <a:lnTo>
                  <a:pt x="508" y="88"/>
                </a:lnTo>
                <a:lnTo>
                  <a:pt x="509" y="89"/>
                </a:lnTo>
                <a:lnTo>
                  <a:pt x="510" y="89"/>
                </a:lnTo>
                <a:lnTo>
                  <a:pt x="510" y="88"/>
                </a:lnTo>
                <a:lnTo>
                  <a:pt x="511" y="88"/>
                </a:lnTo>
                <a:lnTo>
                  <a:pt x="511" y="90"/>
                </a:lnTo>
                <a:lnTo>
                  <a:pt x="511" y="91"/>
                </a:lnTo>
                <a:lnTo>
                  <a:pt x="510" y="91"/>
                </a:lnTo>
                <a:lnTo>
                  <a:pt x="510" y="92"/>
                </a:lnTo>
                <a:lnTo>
                  <a:pt x="511" y="92"/>
                </a:lnTo>
                <a:lnTo>
                  <a:pt x="510" y="92"/>
                </a:lnTo>
                <a:lnTo>
                  <a:pt x="510" y="93"/>
                </a:lnTo>
                <a:lnTo>
                  <a:pt x="510" y="94"/>
                </a:lnTo>
                <a:lnTo>
                  <a:pt x="510" y="95"/>
                </a:lnTo>
                <a:lnTo>
                  <a:pt x="510" y="96"/>
                </a:lnTo>
                <a:lnTo>
                  <a:pt x="510" y="97"/>
                </a:lnTo>
                <a:lnTo>
                  <a:pt x="510" y="98"/>
                </a:lnTo>
                <a:lnTo>
                  <a:pt x="510" y="99"/>
                </a:lnTo>
                <a:lnTo>
                  <a:pt x="511" y="99"/>
                </a:lnTo>
                <a:lnTo>
                  <a:pt x="510" y="100"/>
                </a:lnTo>
                <a:lnTo>
                  <a:pt x="511" y="100"/>
                </a:lnTo>
                <a:lnTo>
                  <a:pt x="512" y="100"/>
                </a:lnTo>
                <a:lnTo>
                  <a:pt x="511" y="101"/>
                </a:lnTo>
                <a:lnTo>
                  <a:pt x="512" y="102"/>
                </a:lnTo>
                <a:lnTo>
                  <a:pt x="511" y="102"/>
                </a:lnTo>
                <a:lnTo>
                  <a:pt x="511" y="103"/>
                </a:lnTo>
                <a:lnTo>
                  <a:pt x="511" y="104"/>
                </a:lnTo>
                <a:lnTo>
                  <a:pt x="512" y="104"/>
                </a:lnTo>
                <a:lnTo>
                  <a:pt x="513" y="105"/>
                </a:lnTo>
                <a:lnTo>
                  <a:pt x="514" y="105"/>
                </a:lnTo>
                <a:lnTo>
                  <a:pt x="513" y="104"/>
                </a:lnTo>
                <a:lnTo>
                  <a:pt x="514" y="104"/>
                </a:lnTo>
                <a:lnTo>
                  <a:pt x="514" y="103"/>
                </a:lnTo>
                <a:lnTo>
                  <a:pt x="515" y="103"/>
                </a:lnTo>
                <a:lnTo>
                  <a:pt x="516" y="103"/>
                </a:lnTo>
                <a:lnTo>
                  <a:pt x="517" y="103"/>
                </a:lnTo>
                <a:lnTo>
                  <a:pt x="518" y="103"/>
                </a:lnTo>
                <a:lnTo>
                  <a:pt x="518" y="102"/>
                </a:lnTo>
                <a:lnTo>
                  <a:pt x="519" y="102"/>
                </a:lnTo>
                <a:lnTo>
                  <a:pt x="519" y="103"/>
                </a:lnTo>
                <a:lnTo>
                  <a:pt x="519" y="102"/>
                </a:lnTo>
                <a:lnTo>
                  <a:pt x="520" y="102"/>
                </a:lnTo>
                <a:lnTo>
                  <a:pt x="520" y="101"/>
                </a:lnTo>
                <a:lnTo>
                  <a:pt x="521" y="101"/>
                </a:lnTo>
                <a:lnTo>
                  <a:pt x="522" y="100"/>
                </a:lnTo>
                <a:lnTo>
                  <a:pt x="522" y="101"/>
                </a:lnTo>
                <a:lnTo>
                  <a:pt x="522" y="100"/>
                </a:lnTo>
                <a:lnTo>
                  <a:pt x="523" y="100"/>
                </a:lnTo>
                <a:lnTo>
                  <a:pt x="523" y="101"/>
                </a:lnTo>
                <a:lnTo>
                  <a:pt x="524" y="101"/>
                </a:lnTo>
                <a:lnTo>
                  <a:pt x="524" y="100"/>
                </a:lnTo>
                <a:lnTo>
                  <a:pt x="523" y="100"/>
                </a:lnTo>
                <a:lnTo>
                  <a:pt x="524" y="100"/>
                </a:lnTo>
                <a:lnTo>
                  <a:pt x="524" y="99"/>
                </a:lnTo>
                <a:lnTo>
                  <a:pt x="525" y="99"/>
                </a:lnTo>
                <a:lnTo>
                  <a:pt x="526" y="99"/>
                </a:lnTo>
                <a:lnTo>
                  <a:pt x="526" y="100"/>
                </a:lnTo>
                <a:lnTo>
                  <a:pt x="527" y="100"/>
                </a:lnTo>
                <a:lnTo>
                  <a:pt x="527" y="99"/>
                </a:lnTo>
                <a:lnTo>
                  <a:pt x="529" y="98"/>
                </a:lnTo>
                <a:lnTo>
                  <a:pt x="529" y="97"/>
                </a:lnTo>
                <a:lnTo>
                  <a:pt x="530" y="97"/>
                </a:lnTo>
                <a:lnTo>
                  <a:pt x="530" y="96"/>
                </a:lnTo>
                <a:lnTo>
                  <a:pt x="531" y="96"/>
                </a:lnTo>
                <a:lnTo>
                  <a:pt x="531" y="97"/>
                </a:lnTo>
                <a:lnTo>
                  <a:pt x="530" y="97"/>
                </a:lnTo>
                <a:lnTo>
                  <a:pt x="531" y="97"/>
                </a:lnTo>
                <a:lnTo>
                  <a:pt x="532" y="97"/>
                </a:lnTo>
                <a:lnTo>
                  <a:pt x="532" y="96"/>
                </a:lnTo>
                <a:lnTo>
                  <a:pt x="533" y="96"/>
                </a:lnTo>
                <a:lnTo>
                  <a:pt x="534" y="96"/>
                </a:lnTo>
                <a:lnTo>
                  <a:pt x="534" y="95"/>
                </a:lnTo>
                <a:lnTo>
                  <a:pt x="535" y="94"/>
                </a:lnTo>
                <a:lnTo>
                  <a:pt x="535" y="93"/>
                </a:lnTo>
                <a:lnTo>
                  <a:pt x="536" y="93"/>
                </a:lnTo>
                <a:lnTo>
                  <a:pt x="536" y="94"/>
                </a:lnTo>
                <a:lnTo>
                  <a:pt x="537" y="94"/>
                </a:lnTo>
                <a:lnTo>
                  <a:pt x="538" y="94"/>
                </a:lnTo>
                <a:lnTo>
                  <a:pt x="539" y="94"/>
                </a:lnTo>
                <a:lnTo>
                  <a:pt x="539" y="93"/>
                </a:lnTo>
                <a:lnTo>
                  <a:pt x="540" y="93"/>
                </a:lnTo>
                <a:lnTo>
                  <a:pt x="540" y="92"/>
                </a:lnTo>
                <a:lnTo>
                  <a:pt x="541" y="92"/>
                </a:lnTo>
                <a:lnTo>
                  <a:pt x="542" y="92"/>
                </a:lnTo>
                <a:lnTo>
                  <a:pt x="541" y="92"/>
                </a:lnTo>
                <a:lnTo>
                  <a:pt x="542" y="93"/>
                </a:lnTo>
                <a:lnTo>
                  <a:pt x="542" y="92"/>
                </a:lnTo>
                <a:lnTo>
                  <a:pt x="543" y="93"/>
                </a:lnTo>
                <a:lnTo>
                  <a:pt x="544" y="92"/>
                </a:lnTo>
                <a:lnTo>
                  <a:pt x="544" y="93"/>
                </a:lnTo>
                <a:lnTo>
                  <a:pt x="543" y="93"/>
                </a:lnTo>
                <a:lnTo>
                  <a:pt x="543" y="94"/>
                </a:lnTo>
                <a:lnTo>
                  <a:pt x="543" y="95"/>
                </a:lnTo>
                <a:lnTo>
                  <a:pt x="542" y="95"/>
                </a:lnTo>
                <a:lnTo>
                  <a:pt x="542" y="96"/>
                </a:lnTo>
                <a:lnTo>
                  <a:pt x="542" y="97"/>
                </a:lnTo>
                <a:lnTo>
                  <a:pt x="542" y="98"/>
                </a:lnTo>
                <a:lnTo>
                  <a:pt x="543" y="99"/>
                </a:lnTo>
                <a:lnTo>
                  <a:pt x="542" y="101"/>
                </a:lnTo>
                <a:lnTo>
                  <a:pt x="541" y="101"/>
                </a:lnTo>
                <a:lnTo>
                  <a:pt x="541" y="102"/>
                </a:lnTo>
                <a:lnTo>
                  <a:pt x="542" y="102"/>
                </a:lnTo>
                <a:lnTo>
                  <a:pt x="543" y="103"/>
                </a:lnTo>
                <a:lnTo>
                  <a:pt x="542" y="104"/>
                </a:lnTo>
                <a:lnTo>
                  <a:pt x="543" y="106"/>
                </a:lnTo>
                <a:lnTo>
                  <a:pt x="542" y="106"/>
                </a:lnTo>
                <a:lnTo>
                  <a:pt x="542" y="107"/>
                </a:lnTo>
                <a:lnTo>
                  <a:pt x="541" y="107"/>
                </a:lnTo>
                <a:lnTo>
                  <a:pt x="541" y="108"/>
                </a:lnTo>
                <a:lnTo>
                  <a:pt x="542" y="108"/>
                </a:lnTo>
                <a:lnTo>
                  <a:pt x="542" y="109"/>
                </a:lnTo>
                <a:lnTo>
                  <a:pt x="542" y="108"/>
                </a:lnTo>
                <a:lnTo>
                  <a:pt x="543" y="109"/>
                </a:lnTo>
                <a:lnTo>
                  <a:pt x="543" y="108"/>
                </a:lnTo>
                <a:lnTo>
                  <a:pt x="544" y="109"/>
                </a:lnTo>
                <a:lnTo>
                  <a:pt x="544" y="108"/>
                </a:lnTo>
                <a:lnTo>
                  <a:pt x="546" y="108"/>
                </a:lnTo>
                <a:lnTo>
                  <a:pt x="546" y="107"/>
                </a:lnTo>
                <a:lnTo>
                  <a:pt x="547" y="107"/>
                </a:lnTo>
                <a:lnTo>
                  <a:pt x="548" y="107"/>
                </a:lnTo>
                <a:lnTo>
                  <a:pt x="549" y="107"/>
                </a:lnTo>
                <a:lnTo>
                  <a:pt x="550" y="107"/>
                </a:lnTo>
                <a:lnTo>
                  <a:pt x="551" y="106"/>
                </a:lnTo>
                <a:lnTo>
                  <a:pt x="550" y="106"/>
                </a:lnTo>
                <a:lnTo>
                  <a:pt x="551" y="106"/>
                </a:lnTo>
                <a:lnTo>
                  <a:pt x="550" y="106"/>
                </a:lnTo>
                <a:lnTo>
                  <a:pt x="551" y="105"/>
                </a:lnTo>
                <a:lnTo>
                  <a:pt x="551" y="106"/>
                </a:lnTo>
                <a:lnTo>
                  <a:pt x="551" y="105"/>
                </a:lnTo>
                <a:lnTo>
                  <a:pt x="551" y="104"/>
                </a:lnTo>
                <a:lnTo>
                  <a:pt x="551" y="103"/>
                </a:lnTo>
                <a:lnTo>
                  <a:pt x="551" y="102"/>
                </a:lnTo>
                <a:lnTo>
                  <a:pt x="552" y="102"/>
                </a:lnTo>
                <a:lnTo>
                  <a:pt x="553" y="102"/>
                </a:lnTo>
                <a:lnTo>
                  <a:pt x="553" y="103"/>
                </a:lnTo>
                <a:lnTo>
                  <a:pt x="553" y="104"/>
                </a:lnTo>
                <a:lnTo>
                  <a:pt x="555" y="104"/>
                </a:lnTo>
                <a:lnTo>
                  <a:pt x="555" y="105"/>
                </a:lnTo>
                <a:lnTo>
                  <a:pt x="556" y="105"/>
                </a:lnTo>
                <a:lnTo>
                  <a:pt x="555" y="105"/>
                </a:lnTo>
                <a:lnTo>
                  <a:pt x="555" y="106"/>
                </a:lnTo>
                <a:lnTo>
                  <a:pt x="556" y="106"/>
                </a:lnTo>
                <a:lnTo>
                  <a:pt x="557" y="106"/>
                </a:lnTo>
                <a:lnTo>
                  <a:pt x="559" y="106"/>
                </a:lnTo>
                <a:lnTo>
                  <a:pt x="560" y="106"/>
                </a:lnTo>
                <a:lnTo>
                  <a:pt x="560" y="107"/>
                </a:lnTo>
                <a:lnTo>
                  <a:pt x="561" y="108"/>
                </a:lnTo>
                <a:lnTo>
                  <a:pt x="561" y="109"/>
                </a:lnTo>
                <a:lnTo>
                  <a:pt x="561" y="110"/>
                </a:lnTo>
                <a:lnTo>
                  <a:pt x="562" y="110"/>
                </a:lnTo>
                <a:lnTo>
                  <a:pt x="562" y="111"/>
                </a:lnTo>
                <a:lnTo>
                  <a:pt x="562" y="110"/>
                </a:lnTo>
                <a:lnTo>
                  <a:pt x="563" y="110"/>
                </a:lnTo>
                <a:lnTo>
                  <a:pt x="564" y="110"/>
                </a:lnTo>
                <a:lnTo>
                  <a:pt x="564" y="109"/>
                </a:lnTo>
                <a:lnTo>
                  <a:pt x="565" y="109"/>
                </a:lnTo>
                <a:lnTo>
                  <a:pt x="565" y="108"/>
                </a:lnTo>
                <a:lnTo>
                  <a:pt x="566" y="109"/>
                </a:lnTo>
                <a:lnTo>
                  <a:pt x="566" y="108"/>
                </a:lnTo>
                <a:lnTo>
                  <a:pt x="566" y="109"/>
                </a:lnTo>
                <a:lnTo>
                  <a:pt x="567" y="109"/>
                </a:lnTo>
                <a:lnTo>
                  <a:pt x="568" y="109"/>
                </a:lnTo>
                <a:lnTo>
                  <a:pt x="568" y="110"/>
                </a:lnTo>
                <a:lnTo>
                  <a:pt x="568" y="111"/>
                </a:lnTo>
                <a:lnTo>
                  <a:pt x="569" y="111"/>
                </a:lnTo>
                <a:lnTo>
                  <a:pt x="569" y="110"/>
                </a:lnTo>
                <a:lnTo>
                  <a:pt x="569" y="111"/>
                </a:lnTo>
                <a:lnTo>
                  <a:pt x="570" y="111"/>
                </a:lnTo>
                <a:lnTo>
                  <a:pt x="570" y="112"/>
                </a:lnTo>
                <a:lnTo>
                  <a:pt x="571" y="112"/>
                </a:lnTo>
                <a:lnTo>
                  <a:pt x="572" y="112"/>
                </a:lnTo>
                <a:lnTo>
                  <a:pt x="572" y="111"/>
                </a:lnTo>
                <a:lnTo>
                  <a:pt x="573" y="111"/>
                </a:lnTo>
                <a:lnTo>
                  <a:pt x="574" y="111"/>
                </a:lnTo>
                <a:lnTo>
                  <a:pt x="574" y="112"/>
                </a:lnTo>
                <a:lnTo>
                  <a:pt x="576" y="111"/>
                </a:lnTo>
                <a:lnTo>
                  <a:pt x="577" y="111"/>
                </a:lnTo>
                <a:lnTo>
                  <a:pt x="577" y="112"/>
                </a:lnTo>
                <a:lnTo>
                  <a:pt x="578" y="112"/>
                </a:lnTo>
                <a:lnTo>
                  <a:pt x="578" y="113"/>
                </a:lnTo>
                <a:lnTo>
                  <a:pt x="579" y="113"/>
                </a:lnTo>
                <a:lnTo>
                  <a:pt x="579" y="114"/>
                </a:lnTo>
                <a:lnTo>
                  <a:pt x="591" y="129"/>
                </a:lnTo>
                <a:lnTo>
                  <a:pt x="591" y="127"/>
                </a:lnTo>
                <a:lnTo>
                  <a:pt x="591" y="126"/>
                </a:lnTo>
                <a:lnTo>
                  <a:pt x="592" y="126"/>
                </a:lnTo>
                <a:lnTo>
                  <a:pt x="592" y="125"/>
                </a:lnTo>
                <a:lnTo>
                  <a:pt x="593" y="125"/>
                </a:lnTo>
                <a:lnTo>
                  <a:pt x="593" y="124"/>
                </a:lnTo>
                <a:lnTo>
                  <a:pt x="593" y="123"/>
                </a:lnTo>
                <a:lnTo>
                  <a:pt x="594" y="123"/>
                </a:lnTo>
                <a:lnTo>
                  <a:pt x="595" y="123"/>
                </a:lnTo>
                <a:lnTo>
                  <a:pt x="595" y="122"/>
                </a:lnTo>
                <a:lnTo>
                  <a:pt x="595" y="121"/>
                </a:lnTo>
                <a:lnTo>
                  <a:pt x="596" y="121"/>
                </a:lnTo>
                <a:lnTo>
                  <a:pt x="596" y="120"/>
                </a:lnTo>
                <a:lnTo>
                  <a:pt x="597" y="120"/>
                </a:lnTo>
                <a:lnTo>
                  <a:pt x="597" y="119"/>
                </a:lnTo>
                <a:lnTo>
                  <a:pt x="596" y="118"/>
                </a:lnTo>
                <a:lnTo>
                  <a:pt x="595" y="118"/>
                </a:lnTo>
                <a:lnTo>
                  <a:pt x="595" y="117"/>
                </a:lnTo>
                <a:lnTo>
                  <a:pt x="594" y="117"/>
                </a:lnTo>
                <a:lnTo>
                  <a:pt x="594" y="116"/>
                </a:lnTo>
                <a:lnTo>
                  <a:pt x="594" y="115"/>
                </a:lnTo>
                <a:lnTo>
                  <a:pt x="594" y="114"/>
                </a:lnTo>
                <a:lnTo>
                  <a:pt x="594" y="113"/>
                </a:lnTo>
                <a:lnTo>
                  <a:pt x="594" y="112"/>
                </a:lnTo>
                <a:lnTo>
                  <a:pt x="593" y="112"/>
                </a:lnTo>
                <a:lnTo>
                  <a:pt x="593" y="111"/>
                </a:lnTo>
                <a:lnTo>
                  <a:pt x="594" y="111"/>
                </a:lnTo>
                <a:lnTo>
                  <a:pt x="594" y="110"/>
                </a:lnTo>
                <a:lnTo>
                  <a:pt x="594" y="109"/>
                </a:lnTo>
                <a:lnTo>
                  <a:pt x="595" y="109"/>
                </a:lnTo>
                <a:lnTo>
                  <a:pt x="595" y="108"/>
                </a:lnTo>
                <a:lnTo>
                  <a:pt x="596" y="108"/>
                </a:lnTo>
                <a:lnTo>
                  <a:pt x="595" y="106"/>
                </a:lnTo>
                <a:lnTo>
                  <a:pt x="595" y="105"/>
                </a:lnTo>
                <a:lnTo>
                  <a:pt x="594" y="104"/>
                </a:lnTo>
                <a:lnTo>
                  <a:pt x="595" y="104"/>
                </a:lnTo>
                <a:lnTo>
                  <a:pt x="594" y="103"/>
                </a:lnTo>
                <a:lnTo>
                  <a:pt x="595" y="103"/>
                </a:lnTo>
                <a:lnTo>
                  <a:pt x="594" y="103"/>
                </a:lnTo>
                <a:lnTo>
                  <a:pt x="593" y="103"/>
                </a:lnTo>
                <a:lnTo>
                  <a:pt x="593" y="102"/>
                </a:lnTo>
                <a:lnTo>
                  <a:pt x="594" y="102"/>
                </a:lnTo>
                <a:lnTo>
                  <a:pt x="593" y="102"/>
                </a:lnTo>
                <a:lnTo>
                  <a:pt x="593" y="101"/>
                </a:lnTo>
                <a:lnTo>
                  <a:pt x="594" y="102"/>
                </a:lnTo>
                <a:lnTo>
                  <a:pt x="594" y="101"/>
                </a:lnTo>
                <a:lnTo>
                  <a:pt x="594" y="100"/>
                </a:lnTo>
                <a:lnTo>
                  <a:pt x="594" y="99"/>
                </a:lnTo>
                <a:lnTo>
                  <a:pt x="595" y="99"/>
                </a:lnTo>
                <a:lnTo>
                  <a:pt x="595" y="98"/>
                </a:lnTo>
                <a:lnTo>
                  <a:pt x="594" y="98"/>
                </a:lnTo>
                <a:lnTo>
                  <a:pt x="594" y="97"/>
                </a:lnTo>
                <a:lnTo>
                  <a:pt x="594" y="98"/>
                </a:lnTo>
                <a:lnTo>
                  <a:pt x="594" y="97"/>
                </a:lnTo>
                <a:lnTo>
                  <a:pt x="593" y="97"/>
                </a:lnTo>
                <a:lnTo>
                  <a:pt x="594" y="96"/>
                </a:lnTo>
                <a:lnTo>
                  <a:pt x="595" y="96"/>
                </a:lnTo>
                <a:lnTo>
                  <a:pt x="595" y="95"/>
                </a:lnTo>
                <a:lnTo>
                  <a:pt x="596" y="95"/>
                </a:lnTo>
                <a:lnTo>
                  <a:pt x="596" y="94"/>
                </a:lnTo>
                <a:lnTo>
                  <a:pt x="595" y="94"/>
                </a:lnTo>
                <a:lnTo>
                  <a:pt x="596" y="93"/>
                </a:lnTo>
                <a:lnTo>
                  <a:pt x="596" y="92"/>
                </a:lnTo>
                <a:lnTo>
                  <a:pt x="597" y="92"/>
                </a:lnTo>
                <a:lnTo>
                  <a:pt x="597" y="91"/>
                </a:lnTo>
                <a:lnTo>
                  <a:pt x="597" y="90"/>
                </a:lnTo>
                <a:lnTo>
                  <a:pt x="598" y="91"/>
                </a:lnTo>
                <a:lnTo>
                  <a:pt x="599" y="91"/>
                </a:lnTo>
                <a:lnTo>
                  <a:pt x="600" y="91"/>
                </a:lnTo>
                <a:lnTo>
                  <a:pt x="601" y="91"/>
                </a:lnTo>
                <a:lnTo>
                  <a:pt x="602" y="92"/>
                </a:lnTo>
                <a:lnTo>
                  <a:pt x="603" y="92"/>
                </a:lnTo>
                <a:lnTo>
                  <a:pt x="604" y="92"/>
                </a:lnTo>
                <a:lnTo>
                  <a:pt x="604" y="93"/>
                </a:lnTo>
                <a:lnTo>
                  <a:pt x="605" y="93"/>
                </a:lnTo>
                <a:lnTo>
                  <a:pt x="605" y="94"/>
                </a:lnTo>
                <a:lnTo>
                  <a:pt x="604" y="95"/>
                </a:lnTo>
                <a:lnTo>
                  <a:pt x="604" y="96"/>
                </a:lnTo>
                <a:lnTo>
                  <a:pt x="604" y="97"/>
                </a:lnTo>
                <a:lnTo>
                  <a:pt x="604" y="99"/>
                </a:lnTo>
                <a:lnTo>
                  <a:pt x="604" y="100"/>
                </a:lnTo>
                <a:lnTo>
                  <a:pt x="606" y="101"/>
                </a:lnTo>
                <a:lnTo>
                  <a:pt x="607" y="100"/>
                </a:lnTo>
                <a:lnTo>
                  <a:pt x="608" y="100"/>
                </a:lnTo>
                <a:lnTo>
                  <a:pt x="609" y="100"/>
                </a:lnTo>
                <a:lnTo>
                  <a:pt x="609" y="101"/>
                </a:lnTo>
                <a:lnTo>
                  <a:pt x="610" y="101"/>
                </a:lnTo>
                <a:lnTo>
                  <a:pt x="611" y="101"/>
                </a:lnTo>
                <a:lnTo>
                  <a:pt x="611" y="100"/>
                </a:lnTo>
                <a:lnTo>
                  <a:pt x="612" y="100"/>
                </a:lnTo>
                <a:lnTo>
                  <a:pt x="613" y="100"/>
                </a:lnTo>
                <a:lnTo>
                  <a:pt x="613" y="101"/>
                </a:lnTo>
                <a:lnTo>
                  <a:pt x="612" y="102"/>
                </a:lnTo>
                <a:lnTo>
                  <a:pt x="612" y="103"/>
                </a:lnTo>
                <a:lnTo>
                  <a:pt x="612" y="104"/>
                </a:lnTo>
                <a:lnTo>
                  <a:pt x="613" y="105"/>
                </a:lnTo>
                <a:lnTo>
                  <a:pt x="614" y="105"/>
                </a:lnTo>
                <a:lnTo>
                  <a:pt x="616" y="104"/>
                </a:lnTo>
                <a:lnTo>
                  <a:pt x="617" y="105"/>
                </a:lnTo>
                <a:lnTo>
                  <a:pt x="617" y="106"/>
                </a:lnTo>
                <a:lnTo>
                  <a:pt x="616" y="106"/>
                </a:lnTo>
                <a:lnTo>
                  <a:pt x="615" y="107"/>
                </a:lnTo>
                <a:lnTo>
                  <a:pt x="615" y="108"/>
                </a:lnTo>
                <a:lnTo>
                  <a:pt x="617" y="109"/>
                </a:lnTo>
                <a:lnTo>
                  <a:pt x="617" y="110"/>
                </a:lnTo>
                <a:lnTo>
                  <a:pt x="617" y="111"/>
                </a:lnTo>
                <a:lnTo>
                  <a:pt x="617" y="112"/>
                </a:lnTo>
                <a:lnTo>
                  <a:pt x="618" y="112"/>
                </a:lnTo>
                <a:lnTo>
                  <a:pt x="618" y="111"/>
                </a:lnTo>
                <a:lnTo>
                  <a:pt x="618" y="110"/>
                </a:lnTo>
                <a:lnTo>
                  <a:pt x="619" y="110"/>
                </a:lnTo>
                <a:lnTo>
                  <a:pt x="621" y="109"/>
                </a:lnTo>
                <a:lnTo>
                  <a:pt x="621" y="108"/>
                </a:lnTo>
                <a:lnTo>
                  <a:pt x="622" y="107"/>
                </a:lnTo>
                <a:lnTo>
                  <a:pt x="623" y="106"/>
                </a:lnTo>
                <a:lnTo>
                  <a:pt x="624" y="106"/>
                </a:lnTo>
                <a:lnTo>
                  <a:pt x="625" y="108"/>
                </a:lnTo>
                <a:lnTo>
                  <a:pt x="626" y="108"/>
                </a:lnTo>
                <a:lnTo>
                  <a:pt x="627" y="108"/>
                </a:lnTo>
                <a:lnTo>
                  <a:pt x="628" y="109"/>
                </a:lnTo>
                <a:lnTo>
                  <a:pt x="629" y="109"/>
                </a:lnTo>
                <a:lnTo>
                  <a:pt x="630" y="109"/>
                </a:lnTo>
                <a:lnTo>
                  <a:pt x="631" y="108"/>
                </a:lnTo>
                <a:lnTo>
                  <a:pt x="631" y="109"/>
                </a:lnTo>
                <a:lnTo>
                  <a:pt x="631" y="108"/>
                </a:lnTo>
                <a:lnTo>
                  <a:pt x="632" y="109"/>
                </a:lnTo>
                <a:lnTo>
                  <a:pt x="632" y="110"/>
                </a:lnTo>
                <a:lnTo>
                  <a:pt x="633" y="110"/>
                </a:lnTo>
                <a:lnTo>
                  <a:pt x="633" y="109"/>
                </a:lnTo>
                <a:lnTo>
                  <a:pt x="634" y="109"/>
                </a:lnTo>
                <a:lnTo>
                  <a:pt x="634" y="108"/>
                </a:lnTo>
                <a:lnTo>
                  <a:pt x="635" y="107"/>
                </a:lnTo>
                <a:lnTo>
                  <a:pt x="636" y="107"/>
                </a:lnTo>
                <a:lnTo>
                  <a:pt x="636" y="106"/>
                </a:lnTo>
                <a:lnTo>
                  <a:pt x="636" y="105"/>
                </a:lnTo>
                <a:lnTo>
                  <a:pt x="637" y="105"/>
                </a:lnTo>
                <a:lnTo>
                  <a:pt x="637" y="104"/>
                </a:lnTo>
                <a:lnTo>
                  <a:pt x="638" y="104"/>
                </a:lnTo>
                <a:lnTo>
                  <a:pt x="639" y="103"/>
                </a:lnTo>
                <a:lnTo>
                  <a:pt x="640" y="103"/>
                </a:lnTo>
                <a:lnTo>
                  <a:pt x="642" y="103"/>
                </a:lnTo>
                <a:lnTo>
                  <a:pt x="643" y="103"/>
                </a:lnTo>
                <a:lnTo>
                  <a:pt x="644" y="103"/>
                </a:lnTo>
                <a:lnTo>
                  <a:pt x="644" y="104"/>
                </a:lnTo>
                <a:lnTo>
                  <a:pt x="643" y="104"/>
                </a:lnTo>
                <a:lnTo>
                  <a:pt x="643" y="105"/>
                </a:lnTo>
                <a:lnTo>
                  <a:pt x="644" y="105"/>
                </a:lnTo>
                <a:lnTo>
                  <a:pt x="645" y="105"/>
                </a:lnTo>
                <a:lnTo>
                  <a:pt x="646" y="105"/>
                </a:lnTo>
                <a:lnTo>
                  <a:pt x="647" y="105"/>
                </a:lnTo>
                <a:lnTo>
                  <a:pt x="648" y="105"/>
                </a:lnTo>
                <a:lnTo>
                  <a:pt x="648" y="104"/>
                </a:lnTo>
                <a:lnTo>
                  <a:pt x="648" y="103"/>
                </a:lnTo>
                <a:lnTo>
                  <a:pt x="649" y="102"/>
                </a:lnTo>
                <a:lnTo>
                  <a:pt x="650" y="102"/>
                </a:lnTo>
                <a:lnTo>
                  <a:pt x="651" y="102"/>
                </a:lnTo>
                <a:lnTo>
                  <a:pt x="651" y="103"/>
                </a:lnTo>
                <a:lnTo>
                  <a:pt x="652" y="102"/>
                </a:lnTo>
                <a:lnTo>
                  <a:pt x="653" y="102"/>
                </a:lnTo>
                <a:lnTo>
                  <a:pt x="653" y="103"/>
                </a:lnTo>
                <a:lnTo>
                  <a:pt x="654" y="103"/>
                </a:lnTo>
                <a:lnTo>
                  <a:pt x="654" y="102"/>
                </a:lnTo>
                <a:lnTo>
                  <a:pt x="654" y="101"/>
                </a:lnTo>
                <a:lnTo>
                  <a:pt x="655" y="101"/>
                </a:lnTo>
                <a:lnTo>
                  <a:pt x="655" y="100"/>
                </a:lnTo>
                <a:lnTo>
                  <a:pt x="656" y="101"/>
                </a:lnTo>
                <a:lnTo>
                  <a:pt x="657" y="101"/>
                </a:lnTo>
                <a:lnTo>
                  <a:pt x="657" y="100"/>
                </a:lnTo>
                <a:lnTo>
                  <a:pt x="657" y="101"/>
                </a:lnTo>
                <a:lnTo>
                  <a:pt x="657" y="100"/>
                </a:lnTo>
                <a:lnTo>
                  <a:pt x="658" y="100"/>
                </a:lnTo>
                <a:lnTo>
                  <a:pt x="658" y="99"/>
                </a:lnTo>
                <a:lnTo>
                  <a:pt x="658" y="100"/>
                </a:lnTo>
                <a:lnTo>
                  <a:pt x="659" y="100"/>
                </a:lnTo>
                <a:lnTo>
                  <a:pt x="659" y="99"/>
                </a:lnTo>
                <a:lnTo>
                  <a:pt x="659" y="100"/>
                </a:lnTo>
                <a:lnTo>
                  <a:pt x="659" y="99"/>
                </a:lnTo>
                <a:lnTo>
                  <a:pt x="660" y="99"/>
                </a:lnTo>
                <a:lnTo>
                  <a:pt x="661" y="99"/>
                </a:lnTo>
                <a:lnTo>
                  <a:pt x="662" y="99"/>
                </a:lnTo>
                <a:lnTo>
                  <a:pt x="662" y="98"/>
                </a:lnTo>
                <a:lnTo>
                  <a:pt x="662" y="97"/>
                </a:lnTo>
                <a:lnTo>
                  <a:pt x="663" y="97"/>
                </a:lnTo>
                <a:lnTo>
                  <a:pt x="664" y="97"/>
                </a:lnTo>
                <a:lnTo>
                  <a:pt x="664" y="98"/>
                </a:lnTo>
                <a:lnTo>
                  <a:pt x="665" y="98"/>
                </a:lnTo>
                <a:lnTo>
                  <a:pt x="665" y="97"/>
                </a:lnTo>
                <a:lnTo>
                  <a:pt x="666" y="97"/>
                </a:lnTo>
                <a:lnTo>
                  <a:pt x="666" y="96"/>
                </a:lnTo>
                <a:lnTo>
                  <a:pt x="667" y="96"/>
                </a:lnTo>
                <a:lnTo>
                  <a:pt x="668" y="96"/>
                </a:lnTo>
                <a:lnTo>
                  <a:pt x="668" y="95"/>
                </a:lnTo>
                <a:lnTo>
                  <a:pt x="669" y="95"/>
                </a:lnTo>
                <a:lnTo>
                  <a:pt x="670" y="95"/>
                </a:lnTo>
                <a:lnTo>
                  <a:pt x="670" y="94"/>
                </a:lnTo>
                <a:lnTo>
                  <a:pt x="671" y="93"/>
                </a:lnTo>
                <a:lnTo>
                  <a:pt x="672" y="93"/>
                </a:lnTo>
                <a:lnTo>
                  <a:pt x="672" y="92"/>
                </a:lnTo>
                <a:lnTo>
                  <a:pt x="673" y="92"/>
                </a:lnTo>
                <a:lnTo>
                  <a:pt x="673" y="91"/>
                </a:lnTo>
                <a:lnTo>
                  <a:pt x="674" y="91"/>
                </a:lnTo>
                <a:lnTo>
                  <a:pt x="674" y="90"/>
                </a:lnTo>
                <a:lnTo>
                  <a:pt x="675" y="90"/>
                </a:lnTo>
                <a:lnTo>
                  <a:pt x="676" y="90"/>
                </a:lnTo>
                <a:lnTo>
                  <a:pt x="675" y="91"/>
                </a:lnTo>
                <a:lnTo>
                  <a:pt x="676" y="92"/>
                </a:lnTo>
                <a:lnTo>
                  <a:pt x="676" y="91"/>
                </a:lnTo>
                <a:lnTo>
                  <a:pt x="676" y="92"/>
                </a:lnTo>
                <a:lnTo>
                  <a:pt x="678" y="92"/>
                </a:lnTo>
                <a:lnTo>
                  <a:pt x="678" y="91"/>
                </a:lnTo>
                <a:lnTo>
                  <a:pt x="679" y="91"/>
                </a:lnTo>
                <a:lnTo>
                  <a:pt x="679" y="90"/>
                </a:lnTo>
                <a:lnTo>
                  <a:pt x="679" y="89"/>
                </a:lnTo>
                <a:lnTo>
                  <a:pt x="680" y="89"/>
                </a:lnTo>
                <a:lnTo>
                  <a:pt x="681" y="88"/>
                </a:lnTo>
                <a:lnTo>
                  <a:pt x="681" y="87"/>
                </a:lnTo>
                <a:lnTo>
                  <a:pt x="682" y="87"/>
                </a:lnTo>
                <a:lnTo>
                  <a:pt x="682" y="86"/>
                </a:lnTo>
                <a:lnTo>
                  <a:pt x="683" y="86"/>
                </a:lnTo>
                <a:lnTo>
                  <a:pt x="704" y="81"/>
                </a:lnTo>
                <a:lnTo>
                  <a:pt x="706" y="82"/>
                </a:lnTo>
                <a:lnTo>
                  <a:pt x="718" y="83"/>
                </a:lnTo>
                <a:lnTo>
                  <a:pt x="719" y="81"/>
                </a:lnTo>
                <a:lnTo>
                  <a:pt x="725" y="70"/>
                </a:lnTo>
                <a:lnTo>
                  <a:pt x="725" y="71"/>
                </a:lnTo>
                <a:lnTo>
                  <a:pt x="725" y="72"/>
                </a:lnTo>
                <a:lnTo>
                  <a:pt x="726" y="72"/>
                </a:lnTo>
                <a:lnTo>
                  <a:pt x="725" y="72"/>
                </a:lnTo>
                <a:lnTo>
                  <a:pt x="726" y="72"/>
                </a:lnTo>
                <a:lnTo>
                  <a:pt x="726" y="73"/>
                </a:lnTo>
                <a:lnTo>
                  <a:pt x="727" y="73"/>
                </a:lnTo>
                <a:lnTo>
                  <a:pt x="728" y="73"/>
                </a:lnTo>
                <a:lnTo>
                  <a:pt x="729" y="73"/>
                </a:lnTo>
                <a:lnTo>
                  <a:pt x="729" y="74"/>
                </a:lnTo>
                <a:lnTo>
                  <a:pt x="729" y="75"/>
                </a:lnTo>
                <a:lnTo>
                  <a:pt x="729" y="76"/>
                </a:lnTo>
                <a:lnTo>
                  <a:pt x="730" y="76"/>
                </a:lnTo>
                <a:lnTo>
                  <a:pt x="729" y="77"/>
                </a:lnTo>
                <a:lnTo>
                  <a:pt x="730" y="77"/>
                </a:lnTo>
                <a:lnTo>
                  <a:pt x="729" y="77"/>
                </a:lnTo>
                <a:lnTo>
                  <a:pt x="729" y="78"/>
                </a:lnTo>
                <a:lnTo>
                  <a:pt x="729" y="79"/>
                </a:lnTo>
                <a:lnTo>
                  <a:pt x="730" y="79"/>
                </a:lnTo>
                <a:lnTo>
                  <a:pt x="729" y="80"/>
                </a:lnTo>
                <a:lnTo>
                  <a:pt x="729" y="81"/>
                </a:lnTo>
                <a:lnTo>
                  <a:pt x="729" y="82"/>
                </a:lnTo>
                <a:lnTo>
                  <a:pt x="728" y="83"/>
                </a:lnTo>
                <a:lnTo>
                  <a:pt x="729" y="84"/>
                </a:lnTo>
                <a:lnTo>
                  <a:pt x="728" y="84"/>
                </a:lnTo>
                <a:lnTo>
                  <a:pt x="728" y="85"/>
                </a:lnTo>
                <a:lnTo>
                  <a:pt x="728" y="86"/>
                </a:lnTo>
                <a:lnTo>
                  <a:pt x="729" y="86"/>
                </a:lnTo>
                <a:lnTo>
                  <a:pt x="728" y="86"/>
                </a:lnTo>
                <a:lnTo>
                  <a:pt x="728" y="87"/>
                </a:lnTo>
                <a:lnTo>
                  <a:pt x="728" y="88"/>
                </a:lnTo>
                <a:lnTo>
                  <a:pt x="729" y="88"/>
                </a:lnTo>
                <a:lnTo>
                  <a:pt x="730" y="88"/>
                </a:lnTo>
                <a:lnTo>
                  <a:pt x="731" y="88"/>
                </a:lnTo>
                <a:lnTo>
                  <a:pt x="731" y="87"/>
                </a:lnTo>
                <a:lnTo>
                  <a:pt x="731" y="88"/>
                </a:lnTo>
                <a:lnTo>
                  <a:pt x="731" y="87"/>
                </a:lnTo>
                <a:lnTo>
                  <a:pt x="732" y="87"/>
                </a:lnTo>
                <a:lnTo>
                  <a:pt x="733" y="87"/>
                </a:lnTo>
                <a:lnTo>
                  <a:pt x="734" y="87"/>
                </a:lnTo>
                <a:lnTo>
                  <a:pt x="735" y="87"/>
                </a:lnTo>
                <a:lnTo>
                  <a:pt x="736" y="87"/>
                </a:lnTo>
                <a:lnTo>
                  <a:pt x="737" y="87"/>
                </a:lnTo>
                <a:lnTo>
                  <a:pt x="737" y="86"/>
                </a:lnTo>
                <a:lnTo>
                  <a:pt x="738" y="86"/>
                </a:lnTo>
                <a:lnTo>
                  <a:pt x="738" y="87"/>
                </a:lnTo>
                <a:lnTo>
                  <a:pt x="738" y="86"/>
                </a:lnTo>
                <a:lnTo>
                  <a:pt x="739" y="86"/>
                </a:lnTo>
                <a:lnTo>
                  <a:pt x="740" y="86"/>
                </a:lnTo>
                <a:lnTo>
                  <a:pt x="742" y="86"/>
                </a:lnTo>
                <a:lnTo>
                  <a:pt x="743" y="86"/>
                </a:lnTo>
                <a:lnTo>
                  <a:pt x="745" y="86"/>
                </a:lnTo>
                <a:lnTo>
                  <a:pt x="747" y="86"/>
                </a:lnTo>
                <a:lnTo>
                  <a:pt x="747" y="85"/>
                </a:lnTo>
                <a:lnTo>
                  <a:pt x="748" y="85"/>
                </a:lnTo>
                <a:lnTo>
                  <a:pt x="748" y="84"/>
                </a:lnTo>
                <a:lnTo>
                  <a:pt x="749" y="84"/>
                </a:lnTo>
                <a:lnTo>
                  <a:pt x="750" y="83"/>
                </a:lnTo>
                <a:lnTo>
                  <a:pt x="750" y="84"/>
                </a:lnTo>
                <a:lnTo>
                  <a:pt x="751" y="84"/>
                </a:lnTo>
                <a:lnTo>
                  <a:pt x="752" y="84"/>
                </a:lnTo>
                <a:lnTo>
                  <a:pt x="753" y="83"/>
                </a:lnTo>
                <a:lnTo>
                  <a:pt x="754" y="83"/>
                </a:lnTo>
                <a:lnTo>
                  <a:pt x="755" y="83"/>
                </a:lnTo>
                <a:lnTo>
                  <a:pt x="755" y="82"/>
                </a:lnTo>
                <a:lnTo>
                  <a:pt x="755" y="83"/>
                </a:lnTo>
                <a:lnTo>
                  <a:pt x="755" y="84"/>
                </a:lnTo>
                <a:lnTo>
                  <a:pt x="754" y="85"/>
                </a:lnTo>
                <a:lnTo>
                  <a:pt x="754" y="86"/>
                </a:lnTo>
                <a:lnTo>
                  <a:pt x="754" y="87"/>
                </a:lnTo>
                <a:lnTo>
                  <a:pt x="752" y="87"/>
                </a:lnTo>
                <a:lnTo>
                  <a:pt x="751" y="88"/>
                </a:lnTo>
                <a:lnTo>
                  <a:pt x="749" y="88"/>
                </a:lnTo>
                <a:lnTo>
                  <a:pt x="749" y="89"/>
                </a:lnTo>
                <a:lnTo>
                  <a:pt x="747" y="89"/>
                </a:lnTo>
                <a:lnTo>
                  <a:pt x="746" y="90"/>
                </a:lnTo>
                <a:lnTo>
                  <a:pt x="745" y="90"/>
                </a:lnTo>
                <a:lnTo>
                  <a:pt x="744" y="90"/>
                </a:lnTo>
                <a:lnTo>
                  <a:pt x="745" y="90"/>
                </a:lnTo>
                <a:lnTo>
                  <a:pt x="744" y="90"/>
                </a:lnTo>
                <a:lnTo>
                  <a:pt x="743" y="90"/>
                </a:lnTo>
                <a:lnTo>
                  <a:pt x="742" y="89"/>
                </a:lnTo>
                <a:lnTo>
                  <a:pt x="742" y="90"/>
                </a:lnTo>
                <a:lnTo>
                  <a:pt x="741" y="90"/>
                </a:lnTo>
                <a:lnTo>
                  <a:pt x="740" y="90"/>
                </a:lnTo>
                <a:lnTo>
                  <a:pt x="739" y="91"/>
                </a:lnTo>
                <a:lnTo>
                  <a:pt x="738" y="91"/>
                </a:lnTo>
                <a:lnTo>
                  <a:pt x="738" y="92"/>
                </a:lnTo>
                <a:lnTo>
                  <a:pt x="738" y="93"/>
                </a:lnTo>
                <a:lnTo>
                  <a:pt x="737" y="93"/>
                </a:lnTo>
                <a:lnTo>
                  <a:pt x="737" y="94"/>
                </a:lnTo>
                <a:lnTo>
                  <a:pt x="736" y="95"/>
                </a:lnTo>
                <a:lnTo>
                  <a:pt x="736" y="96"/>
                </a:lnTo>
                <a:lnTo>
                  <a:pt x="735" y="96"/>
                </a:lnTo>
                <a:lnTo>
                  <a:pt x="735" y="97"/>
                </a:lnTo>
                <a:lnTo>
                  <a:pt x="734" y="98"/>
                </a:lnTo>
                <a:lnTo>
                  <a:pt x="733" y="99"/>
                </a:lnTo>
                <a:lnTo>
                  <a:pt x="733" y="100"/>
                </a:lnTo>
                <a:lnTo>
                  <a:pt x="733" y="101"/>
                </a:lnTo>
                <a:lnTo>
                  <a:pt x="733" y="102"/>
                </a:lnTo>
                <a:lnTo>
                  <a:pt x="734" y="102"/>
                </a:lnTo>
                <a:lnTo>
                  <a:pt x="734" y="103"/>
                </a:lnTo>
                <a:lnTo>
                  <a:pt x="735" y="103"/>
                </a:lnTo>
                <a:lnTo>
                  <a:pt x="735" y="104"/>
                </a:lnTo>
                <a:lnTo>
                  <a:pt x="735" y="105"/>
                </a:lnTo>
                <a:lnTo>
                  <a:pt x="734" y="106"/>
                </a:lnTo>
                <a:lnTo>
                  <a:pt x="733" y="106"/>
                </a:lnTo>
                <a:lnTo>
                  <a:pt x="734" y="106"/>
                </a:lnTo>
                <a:lnTo>
                  <a:pt x="734" y="107"/>
                </a:lnTo>
                <a:lnTo>
                  <a:pt x="734" y="108"/>
                </a:lnTo>
                <a:lnTo>
                  <a:pt x="733" y="108"/>
                </a:lnTo>
                <a:lnTo>
                  <a:pt x="733" y="109"/>
                </a:lnTo>
                <a:lnTo>
                  <a:pt x="734" y="109"/>
                </a:lnTo>
                <a:lnTo>
                  <a:pt x="734" y="110"/>
                </a:lnTo>
                <a:lnTo>
                  <a:pt x="734" y="111"/>
                </a:lnTo>
                <a:lnTo>
                  <a:pt x="733" y="112"/>
                </a:lnTo>
                <a:lnTo>
                  <a:pt x="733" y="113"/>
                </a:lnTo>
                <a:lnTo>
                  <a:pt x="732" y="114"/>
                </a:lnTo>
                <a:lnTo>
                  <a:pt x="732" y="115"/>
                </a:lnTo>
                <a:lnTo>
                  <a:pt x="731" y="115"/>
                </a:lnTo>
                <a:lnTo>
                  <a:pt x="731" y="116"/>
                </a:lnTo>
                <a:lnTo>
                  <a:pt x="732" y="116"/>
                </a:lnTo>
                <a:lnTo>
                  <a:pt x="733" y="116"/>
                </a:lnTo>
                <a:lnTo>
                  <a:pt x="734" y="116"/>
                </a:lnTo>
                <a:lnTo>
                  <a:pt x="734" y="117"/>
                </a:lnTo>
                <a:lnTo>
                  <a:pt x="734" y="118"/>
                </a:lnTo>
                <a:lnTo>
                  <a:pt x="734" y="119"/>
                </a:lnTo>
                <a:lnTo>
                  <a:pt x="732" y="121"/>
                </a:lnTo>
                <a:lnTo>
                  <a:pt x="732" y="122"/>
                </a:lnTo>
                <a:lnTo>
                  <a:pt x="733" y="122"/>
                </a:lnTo>
                <a:lnTo>
                  <a:pt x="734" y="123"/>
                </a:lnTo>
                <a:lnTo>
                  <a:pt x="735" y="123"/>
                </a:lnTo>
                <a:lnTo>
                  <a:pt x="735" y="124"/>
                </a:lnTo>
                <a:lnTo>
                  <a:pt x="735" y="125"/>
                </a:lnTo>
                <a:lnTo>
                  <a:pt x="735" y="126"/>
                </a:lnTo>
                <a:lnTo>
                  <a:pt x="736" y="126"/>
                </a:lnTo>
                <a:lnTo>
                  <a:pt x="737" y="127"/>
                </a:lnTo>
                <a:lnTo>
                  <a:pt x="737" y="126"/>
                </a:lnTo>
                <a:lnTo>
                  <a:pt x="739" y="126"/>
                </a:lnTo>
                <a:lnTo>
                  <a:pt x="740" y="126"/>
                </a:lnTo>
                <a:lnTo>
                  <a:pt x="741" y="124"/>
                </a:lnTo>
                <a:lnTo>
                  <a:pt x="742" y="124"/>
                </a:lnTo>
                <a:lnTo>
                  <a:pt x="743" y="124"/>
                </a:lnTo>
                <a:lnTo>
                  <a:pt x="744" y="124"/>
                </a:lnTo>
                <a:lnTo>
                  <a:pt x="745" y="124"/>
                </a:lnTo>
                <a:lnTo>
                  <a:pt x="747" y="124"/>
                </a:lnTo>
                <a:lnTo>
                  <a:pt x="748" y="123"/>
                </a:lnTo>
                <a:lnTo>
                  <a:pt x="749" y="123"/>
                </a:lnTo>
                <a:lnTo>
                  <a:pt x="750" y="122"/>
                </a:lnTo>
                <a:lnTo>
                  <a:pt x="751" y="122"/>
                </a:lnTo>
                <a:lnTo>
                  <a:pt x="752" y="121"/>
                </a:lnTo>
                <a:lnTo>
                  <a:pt x="753" y="121"/>
                </a:lnTo>
                <a:lnTo>
                  <a:pt x="753" y="120"/>
                </a:lnTo>
                <a:lnTo>
                  <a:pt x="754" y="121"/>
                </a:lnTo>
                <a:lnTo>
                  <a:pt x="755" y="120"/>
                </a:lnTo>
                <a:lnTo>
                  <a:pt x="756" y="120"/>
                </a:lnTo>
                <a:lnTo>
                  <a:pt x="757" y="119"/>
                </a:lnTo>
                <a:lnTo>
                  <a:pt x="758" y="119"/>
                </a:lnTo>
                <a:lnTo>
                  <a:pt x="759" y="119"/>
                </a:lnTo>
                <a:lnTo>
                  <a:pt x="760" y="120"/>
                </a:lnTo>
                <a:lnTo>
                  <a:pt x="760" y="121"/>
                </a:lnTo>
                <a:lnTo>
                  <a:pt x="760" y="122"/>
                </a:lnTo>
                <a:lnTo>
                  <a:pt x="760" y="123"/>
                </a:lnTo>
                <a:lnTo>
                  <a:pt x="760" y="124"/>
                </a:lnTo>
                <a:lnTo>
                  <a:pt x="759" y="124"/>
                </a:lnTo>
                <a:lnTo>
                  <a:pt x="758" y="125"/>
                </a:lnTo>
                <a:lnTo>
                  <a:pt x="757" y="125"/>
                </a:lnTo>
                <a:lnTo>
                  <a:pt x="756" y="126"/>
                </a:lnTo>
                <a:lnTo>
                  <a:pt x="755" y="126"/>
                </a:lnTo>
                <a:lnTo>
                  <a:pt x="754" y="126"/>
                </a:lnTo>
                <a:lnTo>
                  <a:pt x="754" y="127"/>
                </a:lnTo>
                <a:lnTo>
                  <a:pt x="753" y="128"/>
                </a:lnTo>
                <a:lnTo>
                  <a:pt x="752" y="129"/>
                </a:lnTo>
                <a:lnTo>
                  <a:pt x="751" y="130"/>
                </a:lnTo>
                <a:lnTo>
                  <a:pt x="750" y="130"/>
                </a:lnTo>
                <a:lnTo>
                  <a:pt x="750" y="131"/>
                </a:lnTo>
                <a:lnTo>
                  <a:pt x="749" y="131"/>
                </a:lnTo>
                <a:lnTo>
                  <a:pt x="748" y="131"/>
                </a:lnTo>
                <a:lnTo>
                  <a:pt x="746" y="131"/>
                </a:lnTo>
                <a:lnTo>
                  <a:pt x="745" y="132"/>
                </a:lnTo>
                <a:lnTo>
                  <a:pt x="744" y="132"/>
                </a:lnTo>
                <a:lnTo>
                  <a:pt x="742" y="132"/>
                </a:lnTo>
                <a:lnTo>
                  <a:pt x="742" y="133"/>
                </a:lnTo>
                <a:lnTo>
                  <a:pt x="741" y="133"/>
                </a:lnTo>
                <a:lnTo>
                  <a:pt x="741" y="134"/>
                </a:lnTo>
                <a:lnTo>
                  <a:pt x="740" y="134"/>
                </a:lnTo>
                <a:lnTo>
                  <a:pt x="739" y="135"/>
                </a:lnTo>
                <a:lnTo>
                  <a:pt x="739" y="136"/>
                </a:lnTo>
                <a:lnTo>
                  <a:pt x="738" y="136"/>
                </a:lnTo>
                <a:lnTo>
                  <a:pt x="739" y="136"/>
                </a:lnTo>
                <a:lnTo>
                  <a:pt x="740" y="136"/>
                </a:lnTo>
                <a:lnTo>
                  <a:pt x="741" y="137"/>
                </a:lnTo>
                <a:lnTo>
                  <a:pt x="741" y="138"/>
                </a:lnTo>
                <a:lnTo>
                  <a:pt x="741" y="139"/>
                </a:lnTo>
                <a:lnTo>
                  <a:pt x="742" y="139"/>
                </a:lnTo>
                <a:lnTo>
                  <a:pt x="742" y="140"/>
                </a:lnTo>
                <a:lnTo>
                  <a:pt x="741" y="140"/>
                </a:lnTo>
                <a:lnTo>
                  <a:pt x="740" y="141"/>
                </a:lnTo>
                <a:lnTo>
                  <a:pt x="740" y="142"/>
                </a:lnTo>
                <a:lnTo>
                  <a:pt x="740" y="143"/>
                </a:lnTo>
                <a:lnTo>
                  <a:pt x="741" y="143"/>
                </a:lnTo>
                <a:lnTo>
                  <a:pt x="740" y="145"/>
                </a:lnTo>
                <a:lnTo>
                  <a:pt x="738" y="145"/>
                </a:lnTo>
                <a:lnTo>
                  <a:pt x="738" y="146"/>
                </a:lnTo>
                <a:lnTo>
                  <a:pt x="739" y="147"/>
                </a:lnTo>
                <a:lnTo>
                  <a:pt x="738" y="149"/>
                </a:lnTo>
                <a:lnTo>
                  <a:pt x="738" y="150"/>
                </a:lnTo>
                <a:lnTo>
                  <a:pt x="739" y="150"/>
                </a:lnTo>
                <a:lnTo>
                  <a:pt x="740" y="150"/>
                </a:lnTo>
                <a:lnTo>
                  <a:pt x="740" y="151"/>
                </a:lnTo>
                <a:lnTo>
                  <a:pt x="741" y="151"/>
                </a:lnTo>
                <a:lnTo>
                  <a:pt x="742" y="151"/>
                </a:lnTo>
                <a:lnTo>
                  <a:pt x="744" y="151"/>
                </a:lnTo>
                <a:lnTo>
                  <a:pt x="745" y="152"/>
                </a:lnTo>
                <a:lnTo>
                  <a:pt x="746" y="153"/>
                </a:lnTo>
                <a:lnTo>
                  <a:pt x="746" y="154"/>
                </a:lnTo>
                <a:lnTo>
                  <a:pt x="745" y="154"/>
                </a:lnTo>
                <a:lnTo>
                  <a:pt x="744" y="155"/>
                </a:lnTo>
                <a:lnTo>
                  <a:pt x="743" y="156"/>
                </a:lnTo>
                <a:lnTo>
                  <a:pt x="742" y="156"/>
                </a:lnTo>
                <a:lnTo>
                  <a:pt x="740" y="157"/>
                </a:lnTo>
                <a:lnTo>
                  <a:pt x="740" y="158"/>
                </a:lnTo>
                <a:lnTo>
                  <a:pt x="739" y="158"/>
                </a:lnTo>
                <a:lnTo>
                  <a:pt x="737" y="160"/>
                </a:lnTo>
                <a:lnTo>
                  <a:pt x="737" y="161"/>
                </a:lnTo>
                <a:lnTo>
                  <a:pt x="736" y="161"/>
                </a:lnTo>
                <a:lnTo>
                  <a:pt x="736" y="162"/>
                </a:lnTo>
                <a:lnTo>
                  <a:pt x="735" y="163"/>
                </a:lnTo>
                <a:lnTo>
                  <a:pt x="736" y="164"/>
                </a:lnTo>
                <a:lnTo>
                  <a:pt x="737" y="164"/>
                </a:lnTo>
                <a:lnTo>
                  <a:pt x="737" y="165"/>
                </a:lnTo>
                <a:lnTo>
                  <a:pt x="737" y="166"/>
                </a:lnTo>
                <a:lnTo>
                  <a:pt x="736" y="167"/>
                </a:lnTo>
                <a:lnTo>
                  <a:pt x="734" y="168"/>
                </a:lnTo>
                <a:lnTo>
                  <a:pt x="735" y="169"/>
                </a:lnTo>
                <a:lnTo>
                  <a:pt x="736" y="169"/>
                </a:lnTo>
                <a:lnTo>
                  <a:pt x="737" y="169"/>
                </a:lnTo>
                <a:lnTo>
                  <a:pt x="737" y="170"/>
                </a:lnTo>
                <a:lnTo>
                  <a:pt x="738" y="171"/>
                </a:lnTo>
                <a:lnTo>
                  <a:pt x="738" y="172"/>
                </a:lnTo>
                <a:lnTo>
                  <a:pt x="737" y="172"/>
                </a:lnTo>
                <a:lnTo>
                  <a:pt x="735" y="173"/>
                </a:lnTo>
                <a:lnTo>
                  <a:pt x="734" y="173"/>
                </a:lnTo>
                <a:lnTo>
                  <a:pt x="733" y="173"/>
                </a:lnTo>
                <a:lnTo>
                  <a:pt x="732" y="174"/>
                </a:lnTo>
                <a:lnTo>
                  <a:pt x="733" y="175"/>
                </a:lnTo>
                <a:lnTo>
                  <a:pt x="734" y="175"/>
                </a:lnTo>
                <a:lnTo>
                  <a:pt x="734" y="176"/>
                </a:lnTo>
                <a:lnTo>
                  <a:pt x="733" y="177"/>
                </a:lnTo>
                <a:lnTo>
                  <a:pt x="733" y="178"/>
                </a:lnTo>
                <a:lnTo>
                  <a:pt x="735" y="178"/>
                </a:lnTo>
                <a:lnTo>
                  <a:pt x="736" y="178"/>
                </a:lnTo>
                <a:lnTo>
                  <a:pt x="736" y="179"/>
                </a:lnTo>
                <a:lnTo>
                  <a:pt x="737" y="180"/>
                </a:lnTo>
                <a:lnTo>
                  <a:pt x="736" y="181"/>
                </a:lnTo>
                <a:lnTo>
                  <a:pt x="736" y="182"/>
                </a:lnTo>
                <a:lnTo>
                  <a:pt x="735" y="183"/>
                </a:lnTo>
                <a:lnTo>
                  <a:pt x="734" y="184"/>
                </a:lnTo>
                <a:lnTo>
                  <a:pt x="733" y="186"/>
                </a:lnTo>
                <a:lnTo>
                  <a:pt x="733" y="188"/>
                </a:lnTo>
                <a:lnTo>
                  <a:pt x="733" y="189"/>
                </a:lnTo>
                <a:lnTo>
                  <a:pt x="733" y="190"/>
                </a:lnTo>
                <a:lnTo>
                  <a:pt x="734" y="191"/>
                </a:lnTo>
                <a:lnTo>
                  <a:pt x="736" y="193"/>
                </a:lnTo>
                <a:lnTo>
                  <a:pt x="737" y="193"/>
                </a:lnTo>
                <a:lnTo>
                  <a:pt x="737" y="194"/>
                </a:lnTo>
                <a:lnTo>
                  <a:pt x="737" y="196"/>
                </a:lnTo>
                <a:lnTo>
                  <a:pt x="737" y="197"/>
                </a:lnTo>
                <a:lnTo>
                  <a:pt x="738" y="198"/>
                </a:lnTo>
                <a:lnTo>
                  <a:pt x="737" y="199"/>
                </a:lnTo>
                <a:lnTo>
                  <a:pt x="736" y="201"/>
                </a:lnTo>
                <a:lnTo>
                  <a:pt x="735" y="201"/>
                </a:lnTo>
                <a:lnTo>
                  <a:pt x="734" y="202"/>
                </a:lnTo>
                <a:lnTo>
                  <a:pt x="735" y="202"/>
                </a:lnTo>
                <a:lnTo>
                  <a:pt x="736" y="202"/>
                </a:lnTo>
                <a:lnTo>
                  <a:pt x="736" y="203"/>
                </a:lnTo>
                <a:lnTo>
                  <a:pt x="736" y="204"/>
                </a:lnTo>
                <a:lnTo>
                  <a:pt x="735" y="204"/>
                </a:lnTo>
                <a:lnTo>
                  <a:pt x="735" y="205"/>
                </a:lnTo>
                <a:lnTo>
                  <a:pt x="734" y="206"/>
                </a:lnTo>
                <a:lnTo>
                  <a:pt x="733" y="205"/>
                </a:lnTo>
                <a:lnTo>
                  <a:pt x="732" y="205"/>
                </a:lnTo>
                <a:lnTo>
                  <a:pt x="732" y="206"/>
                </a:lnTo>
                <a:lnTo>
                  <a:pt x="732" y="207"/>
                </a:lnTo>
                <a:lnTo>
                  <a:pt x="733" y="207"/>
                </a:lnTo>
                <a:lnTo>
                  <a:pt x="735" y="208"/>
                </a:lnTo>
                <a:lnTo>
                  <a:pt x="736" y="209"/>
                </a:lnTo>
                <a:lnTo>
                  <a:pt x="738" y="209"/>
                </a:lnTo>
                <a:lnTo>
                  <a:pt x="739" y="210"/>
                </a:lnTo>
                <a:lnTo>
                  <a:pt x="738" y="211"/>
                </a:lnTo>
                <a:lnTo>
                  <a:pt x="738" y="212"/>
                </a:lnTo>
                <a:lnTo>
                  <a:pt x="739" y="212"/>
                </a:lnTo>
                <a:lnTo>
                  <a:pt x="740" y="212"/>
                </a:lnTo>
                <a:lnTo>
                  <a:pt x="743" y="214"/>
                </a:lnTo>
                <a:lnTo>
                  <a:pt x="744" y="213"/>
                </a:lnTo>
                <a:lnTo>
                  <a:pt x="745" y="213"/>
                </a:lnTo>
                <a:lnTo>
                  <a:pt x="745" y="214"/>
                </a:lnTo>
                <a:lnTo>
                  <a:pt x="746" y="214"/>
                </a:lnTo>
                <a:lnTo>
                  <a:pt x="747" y="215"/>
                </a:lnTo>
                <a:lnTo>
                  <a:pt x="747" y="216"/>
                </a:lnTo>
                <a:lnTo>
                  <a:pt x="746" y="217"/>
                </a:lnTo>
                <a:lnTo>
                  <a:pt x="747" y="217"/>
                </a:lnTo>
                <a:lnTo>
                  <a:pt x="748" y="218"/>
                </a:lnTo>
                <a:lnTo>
                  <a:pt x="748" y="219"/>
                </a:lnTo>
                <a:lnTo>
                  <a:pt x="749" y="219"/>
                </a:lnTo>
                <a:lnTo>
                  <a:pt x="750" y="218"/>
                </a:lnTo>
                <a:lnTo>
                  <a:pt x="752" y="218"/>
                </a:lnTo>
                <a:lnTo>
                  <a:pt x="753" y="219"/>
                </a:lnTo>
                <a:lnTo>
                  <a:pt x="753" y="220"/>
                </a:lnTo>
                <a:lnTo>
                  <a:pt x="752" y="221"/>
                </a:lnTo>
                <a:lnTo>
                  <a:pt x="752" y="222"/>
                </a:lnTo>
                <a:lnTo>
                  <a:pt x="752" y="223"/>
                </a:lnTo>
                <a:lnTo>
                  <a:pt x="753" y="224"/>
                </a:lnTo>
                <a:lnTo>
                  <a:pt x="754" y="224"/>
                </a:lnTo>
                <a:lnTo>
                  <a:pt x="755" y="224"/>
                </a:lnTo>
                <a:lnTo>
                  <a:pt x="755" y="225"/>
                </a:lnTo>
                <a:lnTo>
                  <a:pt x="756" y="225"/>
                </a:lnTo>
                <a:lnTo>
                  <a:pt x="757" y="225"/>
                </a:lnTo>
                <a:lnTo>
                  <a:pt x="758" y="225"/>
                </a:lnTo>
                <a:lnTo>
                  <a:pt x="758" y="226"/>
                </a:lnTo>
                <a:lnTo>
                  <a:pt x="759" y="226"/>
                </a:lnTo>
                <a:lnTo>
                  <a:pt x="758" y="227"/>
                </a:lnTo>
                <a:lnTo>
                  <a:pt x="758" y="228"/>
                </a:lnTo>
                <a:lnTo>
                  <a:pt x="760" y="227"/>
                </a:lnTo>
                <a:lnTo>
                  <a:pt x="761" y="228"/>
                </a:lnTo>
                <a:lnTo>
                  <a:pt x="761" y="229"/>
                </a:lnTo>
                <a:lnTo>
                  <a:pt x="762" y="229"/>
                </a:lnTo>
                <a:lnTo>
                  <a:pt x="761" y="230"/>
                </a:lnTo>
                <a:lnTo>
                  <a:pt x="762" y="231"/>
                </a:lnTo>
                <a:lnTo>
                  <a:pt x="762" y="232"/>
                </a:lnTo>
                <a:lnTo>
                  <a:pt x="762" y="233"/>
                </a:lnTo>
                <a:lnTo>
                  <a:pt x="763" y="233"/>
                </a:lnTo>
                <a:lnTo>
                  <a:pt x="763" y="234"/>
                </a:lnTo>
                <a:lnTo>
                  <a:pt x="763" y="235"/>
                </a:lnTo>
                <a:lnTo>
                  <a:pt x="764" y="236"/>
                </a:lnTo>
                <a:lnTo>
                  <a:pt x="766" y="236"/>
                </a:lnTo>
                <a:lnTo>
                  <a:pt x="767" y="236"/>
                </a:lnTo>
                <a:lnTo>
                  <a:pt x="767" y="237"/>
                </a:lnTo>
                <a:lnTo>
                  <a:pt x="766" y="238"/>
                </a:lnTo>
                <a:lnTo>
                  <a:pt x="765" y="239"/>
                </a:lnTo>
                <a:lnTo>
                  <a:pt x="764" y="239"/>
                </a:lnTo>
                <a:lnTo>
                  <a:pt x="764" y="241"/>
                </a:lnTo>
                <a:lnTo>
                  <a:pt x="764" y="242"/>
                </a:lnTo>
                <a:lnTo>
                  <a:pt x="763" y="243"/>
                </a:lnTo>
                <a:lnTo>
                  <a:pt x="762" y="243"/>
                </a:lnTo>
                <a:lnTo>
                  <a:pt x="761" y="244"/>
                </a:lnTo>
                <a:lnTo>
                  <a:pt x="759" y="244"/>
                </a:lnTo>
                <a:lnTo>
                  <a:pt x="758" y="244"/>
                </a:lnTo>
                <a:lnTo>
                  <a:pt x="757" y="244"/>
                </a:lnTo>
                <a:lnTo>
                  <a:pt x="756" y="243"/>
                </a:lnTo>
                <a:lnTo>
                  <a:pt x="756" y="241"/>
                </a:lnTo>
                <a:lnTo>
                  <a:pt x="755" y="241"/>
                </a:lnTo>
                <a:lnTo>
                  <a:pt x="755" y="242"/>
                </a:lnTo>
                <a:lnTo>
                  <a:pt x="755" y="243"/>
                </a:lnTo>
                <a:lnTo>
                  <a:pt x="756" y="243"/>
                </a:lnTo>
                <a:lnTo>
                  <a:pt x="756" y="244"/>
                </a:lnTo>
                <a:lnTo>
                  <a:pt x="756" y="246"/>
                </a:lnTo>
                <a:lnTo>
                  <a:pt x="755" y="246"/>
                </a:lnTo>
                <a:lnTo>
                  <a:pt x="755" y="247"/>
                </a:lnTo>
                <a:lnTo>
                  <a:pt x="755" y="248"/>
                </a:lnTo>
                <a:lnTo>
                  <a:pt x="755" y="249"/>
                </a:lnTo>
                <a:lnTo>
                  <a:pt x="756" y="249"/>
                </a:lnTo>
                <a:lnTo>
                  <a:pt x="756" y="250"/>
                </a:lnTo>
                <a:lnTo>
                  <a:pt x="757" y="251"/>
                </a:lnTo>
                <a:lnTo>
                  <a:pt x="756" y="251"/>
                </a:lnTo>
                <a:lnTo>
                  <a:pt x="756" y="252"/>
                </a:lnTo>
                <a:lnTo>
                  <a:pt x="756" y="253"/>
                </a:lnTo>
                <a:lnTo>
                  <a:pt x="757" y="254"/>
                </a:lnTo>
                <a:lnTo>
                  <a:pt x="758" y="254"/>
                </a:lnTo>
                <a:lnTo>
                  <a:pt x="758" y="255"/>
                </a:lnTo>
                <a:lnTo>
                  <a:pt x="758" y="256"/>
                </a:lnTo>
                <a:lnTo>
                  <a:pt x="757" y="256"/>
                </a:lnTo>
                <a:lnTo>
                  <a:pt x="757" y="255"/>
                </a:lnTo>
                <a:lnTo>
                  <a:pt x="756" y="255"/>
                </a:lnTo>
                <a:lnTo>
                  <a:pt x="756" y="256"/>
                </a:lnTo>
                <a:lnTo>
                  <a:pt x="757" y="257"/>
                </a:lnTo>
                <a:lnTo>
                  <a:pt x="756" y="257"/>
                </a:lnTo>
                <a:lnTo>
                  <a:pt x="757" y="257"/>
                </a:lnTo>
                <a:lnTo>
                  <a:pt x="757" y="258"/>
                </a:lnTo>
                <a:lnTo>
                  <a:pt x="756" y="258"/>
                </a:lnTo>
                <a:lnTo>
                  <a:pt x="757" y="258"/>
                </a:lnTo>
                <a:lnTo>
                  <a:pt x="757" y="259"/>
                </a:lnTo>
                <a:lnTo>
                  <a:pt x="757" y="261"/>
                </a:lnTo>
                <a:lnTo>
                  <a:pt x="756" y="261"/>
                </a:lnTo>
                <a:lnTo>
                  <a:pt x="755" y="261"/>
                </a:lnTo>
                <a:lnTo>
                  <a:pt x="755" y="262"/>
                </a:lnTo>
                <a:lnTo>
                  <a:pt x="756" y="262"/>
                </a:lnTo>
                <a:lnTo>
                  <a:pt x="757" y="263"/>
                </a:lnTo>
                <a:lnTo>
                  <a:pt x="757" y="264"/>
                </a:lnTo>
                <a:lnTo>
                  <a:pt x="757" y="265"/>
                </a:lnTo>
                <a:lnTo>
                  <a:pt x="756" y="265"/>
                </a:lnTo>
                <a:lnTo>
                  <a:pt x="756" y="266"/>
                </a:lnTo>
                <a:lnTo>
                  <a:pt x="756" y="267"/>
                </a:lnTo>
                <a:lnTo>
                  <a:pt x="756" y="268"/>
                </a:lnTo>
                <a:lnTo>
                  <a:pt x="755" y="268"/>
                </a:lnTo>
                <a:lnTo>
                  <a:pt x="754" y="268"/>
                </a:lnTo>
                <a:lnTo>
                  <a:pt x="753" y="268"/>
                </a:lnTo>
                <a:lnTo>
                  <a:pt x="752" y="268"/>
                </a:lnTo>
                <a:lnTo>
                  <a:pt x="753" y="269"/>
                </a:lnTo>
                <a:lnTo>
                  <a:pt x="752" y="270"/>
                </a:lnTo>
                <a:lnTo>
                  <a:pt x="752" y="271"/>
                </a:lnTo>
                <a:lnTo>
                  <a:pt x="754" y="272"/>
                </a:lnTo>
                <a:lnTo>
                  <a:pt x="754" y="273"/>
                </a:lnTo>
                <a:lnTo>
                  <a:pt x="754" y="274"/>
                </a:lnTo>
                <a:lnTo>
                  <a:pt x="754" y="275"/>
                </a:lnTo>
                <a:lnTo>
                  <a:pt x="753" y="275"/>
                </a:lnTo>
                <a:lnTo>
                  <a:pt x="753" y="276"/>
                </a:lnTo>
                <a:lnTo>
                  <a:pt x="754" y="276"/>
                </a:lnTo>
                <a:lnTo>
                  <a:pt x="754" y="277"/>
                </a:lnTo>
                <a:lnTo>
                  <a:pt x="753" y="278"/>
                </a:lnTo>
                <a:lnTo>
                  <a:pt x="754" y="278"/>
                </a:lnTo>
                <a:lnTo>
                  <a:pt x="753" y="279"/>
                </a:lnTo>
                <a:lnTo>
                  <a:pt x="753" y="280"/>
                </a:lnTo>
                <a:lnTo>
                  <a:pt x="753" y="281"/>
                </a:lnTo>
                <a:lnTo>
                  <a:pt x="753" y="282"/>
                </a:lnTo>
                <a:lnTo>
                  <a:pt x="752" y="283"/>
                </a:lnTo>
                <a:lnTo>
                  <a:pt x="752" y="284"/>
                </a:lnTo>
                <a:lnTo>
                  <a:pt x="751" y="284"/>
                </a:lnTo>
                <a:lnTo>
                  <a:pt x="751" y="285"/>
                </a:lnTo>
                <a:lnTo>
                  <a:pt x="750" y="285"/>
                </a:lnTo>
                <a:lnTo>
                  <a:pt x="749" y="286"/>
                </a:lnTo>
                <a:lnTo>
                  <a:pt x="748" y="286"/>
                </a:lnTo>
                <a:lnTo>
                  <a:pt x="749" y="286"/>
                </a:lnTo>
                <a:lnTo>
                  <a:pt x="748" y="286"/>
                </a:lnTo>
                <a:lnTo>
                  <a:pt x="749" y="287"/>
                </a:lnTo>
                <a:lnTo>
                  <a:pt x="750" y="289"/>
                </a:lnTo>
                <a:lnTo>
                  <a:pt x="750" y="290"/>
                </a:lnTo>
                <a:lnTo>
                  <a:pt x="749" y="290"/>
                </a:lnTo>
                <a:lnTo>
                  <a:pt x="749" y="291"/>
                </a:lnTo>
                <a:lnTo>
                  <a:pt x="748" y="291"/>
                </a:lnTo>
                <a:lnTo>
                  <a:pt x="748" y="292"/>
                </a:lnTo>
                <a:lnTo>
                  <a:pt x="747" y="293"/>
                </a:lnTo>
                <a:lnTo>
                  <a:pt x="747" y="294"/>
                </a:lnTo>
                <a:lnTo>
                  <a:pt x="746" y="294"/>
                </a:lnTo>
                <a:lnTo>
                  <a:pt x="746" y="293"/>
                </a:lnTo>
                <a:lnTo>
                  <a:pt x="745" y="293"/>
                </a:lnTo>
                <a:lnTo>
                  <a:pt x="745" y="294"/>
                </a:lnTo>
                <a:lnTo>
                  <a:pt x="744" y="296"/>
                </a:lnTo>
                <a:lnTo>
                  <a:pt x="744" y="297"/>
                </a:lnTo>
                <a:lnTo>
                  <a:pt x="743" y="297"/>
                </a:lnTo>
                <a:lnTo>
                  <a:pt x="742" y="297"/>
                </a:lnTo>
                <a:lnTo>
                  <a:pt x="742" y="296"/>
                </a:lnTo>
                <a:lnTo>
                  <a:pt x="741" y="296"/>
                </a:lnTo>
                <a:lnTo>
                  <a:pt x="741" y="295"/>
                </a:lnTo>
                <a:lnTo>
                  <a:pt x="740" y="295"/>
                </a:lnTo>
                <a:lnTo>
                  <a:pt x="739" y="295"/>
                </a:lnTo>
                <a:lnTo>
                  <a:pt x="738" y="295"/>
                </a:lnTo>
                <a:lnTo>
                  <a:pt x="737" y="294"/>
                </a:lnTo>
                <a:lnTo>
                  <a:pt x="737" y="293"/>
                </a:lnTo>
                <a:lnTo>
                  <a:pt x="736" y="293"/>
                </a:lnTo>
                <a:lnTo>
                  <a:pt x="736" y="294"/>
                </a:lnTo>
                <a:lnTo>
                  <a:pt x="736" y="295"/>
                </a:lnTo>
                <a:lnTo>
                  <a:pt x="736" y="296"/>
                </a:lnTo>
                <a:lnTo>
                  <a:pt x="735" y="297"/>
                </a:lnTo>
                <a:lnTo>
                  <a:pt x="733" y="297"/>
                </a:lnTo>
                <a:lnTo>
                  <a:pt x="733" y="296"/>
                </a:lnTo>
                <a:lnTo>
                  <a:pt x="732" y="296"/>
                </a:lnTo>
                <a:lnTo>
                  <a:pt x="731" y="296"/>
                </a:lnTo>
                <a:lnTo>
                  <a:pt x="730" y="296"/>
                </a:lnTo>
                <a:lnTo>
                  <a:pt x="729" y="294"/>
                </a:lnTo>
                <a:lnTo>
                  <a:pt x="728" y="294"/>
                </a:lnTo>
                <a:lnTo>
                  <a:pt x="726" y="295"/>
                </a:lnTo>
                <a:lnTo>
                  <a:pt x="726" y="294"/>
                </a:lnTo>
                <a:lnTo>
                  <a:pt x="725" y="294"/>
                </a:lnTo>
                <a:lnTo>
                  <a:pt x="725" y="295"/>
                </a:lnTo>
                <a:lnTo>
                  <a:pt x="724" y="294"/>
                </a:lnTo>
                <a:lnTo>
                  <a:pt x="723" y="294"/>
                </a:lnTo>
                <a:lnTo>
                  <a:pt x="723" y="292"/>
                </a:lnTo>
                <a:lnTo>
                  <a:pt x="722" y="292"/>
                </a:lnTo>
                <a:lnTo>
                  <a:pt x="721" y="292"/>
                </a:lnTo>
                <a:lnTo>
                  <a:pt x="721" y="291"/>
                </a:lnTo>
                <a:lnTo>
                  <a:pt x="721" y="290"/>
                </a:lnTo>
                <a:lnTo>
                  <a:pt x="721" y="289"/>
                </a:lnTo>
                <a:lnTo>
                  <a:pt x="722" y="289"/>
                </a:lnTo>
                <a:lnTo>
                  <a:pt x="722" y="288"/>
                </a:lnTo>
                <a:lnTo>
                  <a:pt x="723" y="287"/>
                </a:lnTo>
                <a:lnTo>
                  <a:pt x="723" y="286"/>
                </a:lnTo>
                <a:lnTo>
                  <a:pt x="722" y="286"/>
                </a:lnTo>
                <a:lnTo>
                  <a:pt x="721" y="286"/>
                </a:lnTo>
                <a:lnTo>
                  <a:pt x="721" y="285"/>
                </a:lnTo>
                <a:lnTo>
                  <a:pt x="720" y="285"/>
                </a:lnTo>
                <a:lnTo>
                  <a:pt x="721" y="284"/>
                </a:lnTo>
                <a:lnTo>
                  <a:pt x="721" y="283"/>
                </a:lnTo>
                <a:lnTo>
                  <a:pt x="721" y="282"/>
                </a:lnTo>
                <a:lnTo>
                  <a:pt x="720" y="282"/>
                </a:lnTo>
                <a:lnTo>
                  <a:pt x="720" y="281"/>
                </a:lnTo>
                <a:lnTo>
                  <a:pt x="718" y="280"/>
                </a:lnTo>
                <a:lnTo>
                  <a:pt x="718" y="279"/>
                </a:lnTo>
                <a:lnTo>
                  <a:pt x="717" y="279"/>
                </a:lnTo>
                <a:lnTo>
                  <a:pt x="717" y="280"/>
                </a:lnTo>
                <a:lnTo>
                  <a:pt x="717" y="279"/>
                </a:lnTo>
                <a:lnTo>
                  <a:pt x="715" y="279"/>
                </a:lnTo>
                <a:lnTo>
                  <a:pt x="715" y="277"/>
                </a:lnTo>
                <a:lnTo>
                  <a:pt x="714" y="277"/>
                </a:lnTo>
                <a:lnTo>
                  <a:pt x="713" y="275"/>
                </a:lnTo>
                <a:lnTo>
                  <a:pt x="711" y="275"/>
                </a:lnTo>
                <a:lnTo>
                  <a:pt x="710" y="274"/>
                </a:lnTo>
                <a:lnTo>
                  <a:pt x="709" y="273"/>
                </a:lnTo>
                <a:lnTo>
                  <a:pt x="709" y="272"/>
                </a:lnTo>
                <a:lnTo>
                  <a:pt x="708" y="272"/>
                </a:lnTo>
                <a:lnTo>
                  <a:pt x="707" y="272"/>
                </a:lnTo>
                <a:lnTo>
                  <a:pt x="707" y="271"/>
                </a:lnTo>
                <a:lnTo>
                  <a:pt x="707" y="270"/>
                </a:lnTo>
                <a:lnTo>
                  <a:pt x="707" y="269"/>
                </a:lnTo>
                <a:lnTo>
                  <a:pt x="706" y="269"/>
                </a:lnTo>
                <a:lnTo>
                  <a:pt x="705" y="269"/>
                </a:lnTo>
                <a:lnTo>
                  <a:pt x="704" y="269"/>
                </a:lnTo>
                <a:lnTo>
                  <a:pt x="703" y="269"/>
                </a:lnTo>
                <a:lnTo>
                  <a:pt x="703" y="270"/>
                </a:lnTo>
                <a:lnTo>
                  <a:pt x="703" y="271"/>
                </a:lnTo>
                <a:lnTo>
                  <a:pt x="703" y="272"/>
                </a:lnTo>
                <a:lnTo>
                  <a:pt x="702" y="272"/>
                </a:lnTo>
                <a:lnTo>
                  <a:pt x="701" y="273"/>
                </a:lnTo>
                <a:lnTo>
                  <a:pt x="700" y="273"/>
                </a:lnTo>
                <a:lnTo>
                  <a:pt x="699" y="273"/>
                </a:lnTo>
                <a:lnTo>
                  <a:pt x="699" y="274"/>
                </a:lnTo>
                <a:lnTo>
                  <a:pt x="699" y="275"/>
                </a:lnTo>
                <a:lnTo>
                  <a:pt x="698" y="276"/>
                </a:lnTo>
                <a:lnTo>
                  <a:pt x="697" y="277"/>
                </a:lnTo>
                <a:lnTo>
                  <a:pt x="696" y="277"/>
                </a:lnTo>
                <a:lnTo>
                  <a:pt x="696" y="278"/>
                </a:lnTo>
                <a:lnTo>
                  <a:pt x="697" y="279"/>
                </a:lnTo>
                <a:lnTo>
                  <a:pt x="697" y="280"/>
                </a:lnTo>
                <a:lnTo>
                  <a:pt x="697" y="281"/>
                </a:lnTo>
                <a:lnTo>
                  <a:pt x="698" y="281"/>
                </a:lnTo>
                <a:lnTo>
                  <a:pt x="699" y="282"/>
                </a:lnTo>
                <a:lnTo>
                  <a:pt x="700" y="283"/>
                </a:lnTo>
                <a:lnTo>
                  <a:pt x="700" y="284"/>
                </a:lnTo>
                <a:lnTo>
                  <a:pt x="700" y="285"/>
                </a:lnTo>
                <a:lnTo>
                  <a:pt x="700" y="286"/>
                </a:lnTo>
                <a:lnTo>
                  <a:pt x="699" y="287"/>
                </a:lnTo>
                <a:lnTo>
                  <a:pt x="699" y="288"/>
                </a:lnTo>
                <a:lnTo>
                  <a:pt x="698" y="288"/>
                </a:lnTo>
                <a:lnTo>
                  <a:pt x="698" y="289"/>
                </a:lnTo>
                <a:lnTo>
                  <a:pt x="698" y="290"/>
                </a:lnTo>
                <a:lnTo>
                  <a:pt x="698" y="291"/>
                </a:lnTo>
                <a:lnTo>
                  <a:pt x="697" y="292"/>
                </a:lnTo>
                <a:lnTo>
                  <a:pt x="698" y="293"/>
                </a:lnTo>
                <a:lnTo>
                  <a:pt x="698" y="294"/>
                </a:lnTo>
                <a:lnTo>
                  <a:pt x="698" y="295"/>
                </a:lnTo>
                <a:lnTo>
                  <a:pt x="698" y="296"/>
                </a:lnTo>
                <a:lnTo>
                  <a:pt x="699" y="296"/>
                </a:lnTo>
                <a:lnTo>
                  <a:pt x="700" y="296"/>
                </a:lnTo>
                <a:lnTo>
                  <a:pt x="700" y="297"/>
                </a:lnTo>
                <a:lnTo>
                  <a:pt x="700" y="298"/>
                </a:lnTo>
                <a:lnTo>
                  <a:pt x="699" y="298"/>
                </a:lnTo>
                <a:lnTo>
                  <a:pt x="699" y="299"/>
                </a:lnTo>
                <a:lnTo>
                  <a:pt x="698" y="301"/>
                </a:lnTo>
                <a:lnTo>
                  <a:pt x="699" y="301"/>
                </a:lnTo>
                <a:lnTo>
                  <a:pt x="699" y="302"/>
                </a:lnTo>
                <a:lnTo>
                  <a:pt x="699" y="303"/>
                </a:lnTo>
                <a:lnTo>
                  <a:pt x="700" y="303"/>
                </a:lnTo>
                <a:lnTo>
                  <a:pt x="700" y="304"/>
                </a:lnTo>
                <a:lnTo>
                  <a:pt x="701" y="305"/>
                </a:lnTo>
                <a:lnTo>
                  <a:pt x="701" y="306"/>
                </a:lnTo>
                <a:lnTo>
                  <a:pt x="700" y="306"/>
                </a:lnTo>
                <a:lnTo>
                  <a:pt x="700" y="307"/>
                </a:lnTo>
                <a:lnTo>
                  <a:pt x="699" y="307"/>
                </a:lnTo>
                <a:lnTo>
                  <a:pt x="699" y="306"/>
                </a:lnTo>
                <a:lnTo>
                  <a:pt x="698" y="306"/>
                </a:lnTo>
                <a:lnTo>
                  <a:pt x="697" y="306"/>
                </a:lnTo>
                <a:lnTo>
                  <a:pt x="697" y="307"/>
                </a:lnTo>
                <a:lnTo>
                  <a:pt x="696" y="307"/>
                </a:lnTo>
                <a:lnTo>
                  <a:pt x="694" y="307"/>
                </a:lnTo>
                <a:lnTo>
                  <a:pt x="694" y="308"/>
                </a:lnTo>
                <a:lnTo>
                  <a:pt x="693" y="308"/>
                </a:lnTo>
                <a:lnTo>
                  <a:pt x="693" y="309"/>
                </a:lnTo>
                <a:lnTo>
                  <a:pt x="692" y="308"/>
                </a:lnTo>
                <a:lnTo>
                  <a:pt x="691" y="308"/>
                </a:lnTo>
                <a:lnTo>
                  <a:pt x="691" y="309"/>
                </a:lnTo>
                <a:lnTo>
                  <a:pt x="690" y="309"/>
                </a:lnTo>
                <a:lnTo>
                  <a:pt x="690" y="308"/>
                </a:lnTo>
                <a:lnTo>
                  <a:pt x="688" y="309"/>
                </a:lnTo>
                <a:lnTo>
                  <a:pt x="686" y="308"/>
                </a:lnTo>
                <a:lnTo>
                  <a:pt x="685" y="308"/>
                </a:lnTo>
                <a:lnTo>
                  <a:pt x="684" y="306"/>
                </a:lnTo>
                <a:lnTo>
                  <a:pt x="683" y="305"/>
                </a:lnTo>
                <a:lnTo>
                  <a:pt x="681" y="304"/>
                </a:lnTo>
                <a:lnTo>
                  <a:pt x="680" y="304"/>
                </a:lnTo>
                <a:lnTo>
                  <a:pt x="679" y="303"/>
                </a:lnTo>
                <a:lnTo>
                  <a:pt x="678" y="302"/>
                </a:lnTo>
                <a:lnTo>
                  <a:pt x="677" y="302"/>
                </a:lnTo>
                <a:lnTo>
                  <a:pt x="675" y="302"/>
                </a:lnTo>
                <a:lnTo>
                  <a:pt x="674" y="301"/>
                </a:lnTo>
                <a:lnTo>
                  <a:pt x="673" y="300"/>
                </a:lnTo>
                <a:lnTo>
                  <a:pt x="670" y="300"/>
                </a:lnTo>
                <a:lnTo>
                  <a:pt x="669" y="299"/>
                </a:lnTo>
                <a:lnTo>
                  <a:pt x="668" y="299"/>
                </a:lnTo>
                <a:lnTo>
                  <a:pt x="667" y="298"/>
                </a:lnTo>
                <a:lnTo>
                  <a:pt x="665" y="298"/>
                </a:lnTo>
                <a:lnTo>
                  <a:pt x="665" y="299"/>
                </a:lnTo>
                <a:lnTo>
                  <a:pt x="664" y="299"/>
                </a:lnTo>
                <a:lnTo>
                  <a:pt x="664" y="300"/>
                </a:lnTo>
                <a:lnTo>
                  <a:pt x="663" y="300"/>
                </a:lnTo>
                <a:lnTo>
                  <a:pt x="661" y="301"/>
                </a:lnTo>
                <a:lnTo>
                  <a:pt x="660" y="302"/>
                </a:lnTo>
                <a:lnTo>
                  <a:pt x="659" y="302"/>
                </a:lnTo>
                <a:lnTo>
                  <a:pt x="658" y="302"/>
                </a:lnTo>
                <a:lnTo>
                  <a:pt x="658" y="303"/>
                </a:lnTo>
                <a:lnTo>
                  <a:pt x="657" y="304"/>
                </a:lnTo>
                <a:lnTo>
                  <a:pt x="657" y="305"/>
                </a:lnTo>
                <a:lnTo>
                  <a:pt x="658" y="305"/>
                </a:lnTo>
                <a:lnTo>
                  <a:pt x="659" y="306"/>
                </a:lnTo>
                <a:lnTo>
                  <a:pt x="659" y="307"/>
                </a:lnTo>
                <a:lnTo>
                  <a:pt x="660" y="307"/>
                </a:lnTo>
                <a:lnTo>
                  <a:pt x="660" y="308"/>
                </a:lnTo>
                <a:lnTo>
                  <a:pt x="661" y="309"/>
                </a:lnTo>
                <a:lnTo>
                  <a:pt x="660" y="312"/>
                </a:lnTo>
                <a:lnTo>
                  <a:pt x="659" y="312"/>
                </a:lnTo>
                <a:lnTo>
                  <a:pt x="659" y="313"/>
                </a:lnTo>
                <a:lnTo>
                  <a:pt x="658" y="314"/>
                </a:lnTo>
                <a:lnTo>
                  <a:pt x="658" y="315"/>
                </a:lnTo>
                <a:lnTo>
                  <a:pt x="657" y="316"/>
                </a:lnTo>
                <a:lnTo>
                  <a:pt x="656" y="317"/>
                </a:lnTo>
                <a:lnTo>
                  <a:pt x="656" y="318"/>
                </a:lnTo>
                <a:lnTo>
                  <a:pt x="655" y="319"/>
                </a:lnTo>
                <a:lnTo>
                  <a:pt x="655" y="320"/>
                </a:lnTo>
                <a:lnTo>
                  <a:pt x="656" y="320"/>
                </a:lnTo>
                <a:lnTo>
                  <a:pt x="656" y="321"/>
                </a:lnTo>
                <a:lnTo>
                  <a:pt x="655" y="321"/>
                </a:lnTo>
                <a:lnTo>
                  <a:pt x="655" y="322"/>
                </a:lnTo>
                <a:lnTo>
                  <a:pt x="656" y="323"/>
                </a:lnTo>
                <a:lnTo>
                  <a:pt x="656" y="324"/>
                </a:lnTo>
                <a:lnTo>
                  <a:pt x="657" y="324"/>
                </a:lnTo>
                <a:lnTo>
                  <a:pt x="658" y="323"/>
                </a:lnTo>
                <a:lnTo>
                  <a:pt x="658" y="322"/>
                </a:lnTo>
                <a:lnTo>
                  <a:pt x="659" y="322"/>
                </a:lnTo>
                <a:lnTo>
                  <a:pt x="660" y="322"/>
                </a:lnTo>
                <a:lnTo>
                  <a:pt x="660" y="323"/>
                </a:lnTo>
                <a:lnTo>
                  <a:pt x="660" y="324"/>
                </a:lnTo>
                <a:lnTo>
                  <a:pt x="660" y="326"/>
                </a:lnTo>
                <a:lnTo>
                  <a:pt x="660" y="327"/>
                </a:lnTo>
                <a:lnTo>
                  <a:pt x="661" y="327"/>
                </a:lnTo>
                <a:lnTo>
                  <a:pt x="663" y="330"/>
                </a:lnTo>
                <a:lnTo>
                  <a:pt x="664" y="331"/>
                </a:lnTo>
                <a:lnTo>
                  <a:pt x="665" y="332"/>
                </a:lnTo>
                <a:lnTo>
                  <a:pt x="664" y="334"/>
                </a:lnTo>
                <a:lnTo>
                  <a:pt x="662" y="335"/>
                </a:lnTo>
                <a:lnTo>
                  <a:pt x="661" y="336"/>
                </a:lnTo>
                <a:lnTo>
                  <a:pt x="662" y="336"/>
                </a:lnTo>
                <a:lnTo>
                  <a:pt x="663" y="336"/>
                </a:lnTo>
                <a:lnTo>
                  <a:pt x="663" y="337"/>
                </a:lnTo>
                <a:lnTo>
                  <a:pt x="661" y="338"/>
                </a:lnTo>
                <a:lnTo>
                  <a:pt x="661" y="339"/>
                </a:lnTo>
                <a:lnTo>
                  <a:pt x="660" y="339"/>
                </a:lnTo>
                <a:lnTo>
                  <a:pt x="659" y="339"/>
                </a:lnTo>
                <a:lnTo>
                  <a:pt x="659" y="340"/>
                </a:lnTo>
                <a:lnTo>
                  <a:pt x="658" y="340"/>
                </a:lnTo>
                <a:lnTo>
                  <a:pt x="657" y="341"/>
                </a:lnTo>
                <a:lnTo>
                  <a:pt x="656" y="341"/>
                </a:lnTo>
                <a:lnTo>
                  <a:pt x="656" y="342"/>
                </a:lnTo>
                <a:lnTo>
                  <a:pt x="655" y="344"/>
                </a:lnTo>
                <a:lnTo>
                  <a:pt x="654" y="346"/>
                </a:lnTo>
                <a:lnTo>
                  <a:pt x="654" y="348"/>
                </a:lnTo>
                <a:lnTo>
                  <a:pt x="654" y="349"/>
                </a:lnTo>
                <a:lnTo>
                  <a:pt x="653" y="350"/>
                </a:lnTo>
                <a:lnTo>
                  <a:pt x="653" y="352"/>
                </a:lnTo>
                <a:lnTo>
                  <a:pt x="652" y="355"/>
                </a:lnTo>
                <a:lnTo>
                  <a:pt x="652" y="356"/>
                </a:lnTo>
                <a:lnTo>
                  <a:pt x="652" y="357"/>
                </a:lnTo>
                <a:lnTo>
                  <a:pt x="653" y="358"/>
                </a:lnTo>
                <a:lnTo>
                  <a:pt x="655" y="359"/>
                </a:lnTo>
                <a:lnTo>
                  <a:pt x="655" y="360"/>
                </a:lnTo>
                <a:lnTo>
                  <a:pt x="656" y="360"/>
                </a:lnTo>
                <a:lnTo>
                  <a:pt x="657" y="360"/>
                </a:lnTo>
                <a:lnTo>
                  <a:pt x="657" y="361"/>
                </a:lnTo>
                <a:lnTo>
                  <a:pt x="658" y="361"/>
                </a:lnTo>
                <a:lnTo>
                  <a:pt x="658" y="362"/>
                </a:lnTo>
                <a:lnTo>
                  <a:pt x="659" y="362"/>
                </a:lnTo>
                <a:lnTo>
                  <a:pt x="661" y="363"/>
                </a:lnTo>
                <a:lnTo>
                  <a:pt x="661" y="364"/>
                </a:lnTo>
                <a:lnTo>
                  <a:pt x="661" y="365"/>
                </a:lnTo>
                <a:lnTo>
                  <a:pt x="660" y="365"/>
                </a:lnTo>
                <a:lnTo>
                  <a:pt x="661" y="366"/>
                </a:lnTo>
                <a:lnTo>
                  <a:pt x="661" y="367"/>
                </a:lnTo>
                <a:lnTo>
                  <a:pt x="661" y="369"/>
                </a:lnTo>
                <a:lnTo>
                  <a:pt x="660" y="370"/>
                </a:lnTo>
                <a:lnTo>
                  <a:pt x="661" y="371"/>
                </a:lnTo>
                <a:lnTo>
                  <a:pt x="662" y="373"/>
                </a:lnTo>
                <a:lnTo>
                  <a:pt x="662" y="374"/>
                </a:lnTo>
                <a:lnTo>
                  <a:pt x="663" y="375"/>
                </a:lnTo>
                <a:lnTo>
                  <a:pt x="663" y="376"/>
                </a:lnTo>
                <a:lnTo>
                  <a:pt x="663" y="377"/>
                </a:lnTo>
                <a:lnTo>
                  <a:pt x="663" y="379"/>
                </a:lnTo>
                <a:lnTo>
                  <a:pt x="664" y="380"/>
                </a:lnTo>
                <a:lnTo>
                  <a:pt x="664" y="381"/>
                </a:lnTo>
                <a:lnTo>
                  <a:pt x="664" y="382"/>
                </a:lnTo>
                <a:lnTo>
                  <a:pt x="664" y="383"/>
                </a:lnTo>
                <a:lnTo>
                  <a:pt x="663" y="383"/>
                </a:lnTo>
                <a:lnTo>
                  <a:pt x="663" y="384"/>
                </a:lnTo>
                <a:lnTo>
                  <a:pt x="663" y="385"/>
                </a:lnTo>
                <a:lnTo>
                  <a:pt x="663" y="386"/>
                </a:lnTo>
                <a:lnTo>
                  <a:pt x="663" y="387"/>
                </a:lnTo>
                <a:lnTo>
                  <a:pt x="664" y="387"/>
                </a:lnTo>
                <a:lnTo>
                  <a:pt x="664" y="389"/>
                </a:lnTo>
                <a:lnTo>
                  <a:pt x="664" y="390"/>
                </a:lnTo>
                <a:lnTo>
                  <a:pt x="664" y="391"/>
                </a:lnTo>
                <a:lnTo>
                  <a:pt x="663" y="391"/>
                </a:lnTo>
                <a:lnTo>
                  <a:pt x="662" y="391"/>
                </a:lnTo>
                <a:lnTo>
                  <a:pt x="658" y="392"/>
                </a:lnTo>
                <a:lnTo>
                  <a:pt x="656" y="392"/>
                </a:lnTo>
                <a:lnTo>
                  <a:pt x="652" y="393"/>
                </a:lnTo>
                <a:lnTo>
                  <a:pt x="650" y="393"/>
                </a:lnTo>
                <a:lnTo>
                  <a:pt x="648" y="394"/>
                </a:lnTo>
                <a:lnTo>
                  <a:pt x="643" y="394"/>
                </a:lnTo>
                <a:lnTo>
                  <a:pt x="642" y="395"/>
                </a:lnTo>
                <a:lnTo>
                  <a:pt x="641" y="395"/>
                </a:lnTo>
                <a:lnTo>
                  <a:pt x="640" y="395"/>
                </a:lnTo>
                <a:lnTo>
                  <a:pt x="639" y="395"/>
                </a:lnTo>
                <a:lnTo>
                  <a:pt x="638" y="396"/>
                </a:lnTo>
                <a:lnTo>
                  <a:pt x="637" y="397"/>
                </a:lnTo>
                <a:lnTo>
                  <a:pt x="636" y="397"/>
                </a:lnTo>
                <a:lnTo>
                  <a:pt x="635" y="398"/>
                </a:lnTo>
                <a:lnTo>
                  <a:pt x="634" y="397"/>
                </a:lnTo>
                <a:lnTo>
                  <a:pt x="633" y="397"/>
                </a:lnTo>
                <a:lnTo>
                  <a:pt x="632" y="397"/>
                </a:lnTo>
                <a:lnTo>
                  <a:pt x="632" y="396"/>
                </a:lnTo>
                <a:lnTo>
                  <a:pt x="631" y="396"/>
                </a:lnTo>
                <a:lnTo>
                  <a:pt x="630" y="396"/>
                </a:lnTo>
                <a:lnTo>
                  <a:pt x="630" y="395"/>
                </a:lnTo>
                <a:lnTo>
                  <a:pt x="631" y="395"/>
                </a:lnTo>
                <a:lnTo>
                  <a:pt x="631" y="394"/>
                </a:lnTo>
                <a:lnTo>
                  <a:pt x="630" y="394"/>
                </a:lnTo>
                <a:lnTo>
                  <a:pt x="630" y="393"/>
                </a:lnTo>
                <a:lnTo>
                  <a:pt x="630" y="394"/>
                </a:lnTo>
                <a:lnTo>
                  <a:pt x="629" y="394"/>
                </a:lnTo>
                <a:lnTo>
                  <a:pt x="629" y="395"/>
                </a:lnTo>
                <a:lnTo>
                  <a:pt x="628" y="395"/>
                </a:lnTo>
                <a:lnTo>
                  <a:pt x="628" y="396"/>
                </a:lnTo>
                <a:lnTo>
                  <a:pt x="628" y="395"/>
                </a:lnTo>
                <a:lnTo>
                  <a:pt x="627" y="395"/>
                </a:lnTo>
                <a:lnTo>
                  <a:pt x="627" y="396"/>
                </a:lnTo>
                <a:lnTo>
                  <a:pt x="627" y="397"/>
                </a:lnTo>
                <a:lnTo>
                  <a:pt x="627" y="398"/>
                </a:lnTo>
                <a:lnTo>
                  <a:pt x="626" y="398"/>
                </a:lnTo>
                <a:lnTo>
                  <a:pt x="626" y="399"/>
                </a:lnTo>
                <a:lnTo>
                  <a:pt x="626" y="398"/>
                </a:lnTo>
                <a:lnTo>
                  <a:pt x="625" y="398"/>
                </a:lnTo>
                <a:lnTo>
                  <a:pt x="625" y="399"/>
                </a:lnTo>
                <a:lnTo>
                  <a:pt x="624" y="399"/>
                </a:lnTo>
                <a:lnTo>
                  <a:pt x="625" y="398"/>
                </a:lnTo>
                <a:lnTo>
                  <a:pt x="624" y="398"/>
                </a:lnTo>
                <a:lnTo>
                  <a:pt x="624" y="399"/>
                </a:lnTo>
                <a:lnTo>
                  <a:pt x="624" y="400"/>
                </a:lnTo>
                <a:lnTo>
                  <a:pt x="623" y="399"/>
                </a:lnTo>
                <a:lnTo>
                  <a:pt x="623" y="400"/>
                </a:lnTo>
                <a:lnTo>
                  <a:pt x="623" y="401"/>
                </a:lnTo>
                <a:lnTo>
                  <a:pt x="622" y="401"/>
                </a:lnTo>
                <a:lnTo>
                  <a:pt x="622" y="402"/>
                </a:lnTo>
                <a:lnTo>
                  <a:pt x="621" y="402"/>
                </a:lnTo>
                <a:lnTo>
                  <a:pt x="620" y="402"/>
                </a:lnTo>
                <a:lnTo>
                  <a:pt x="619" y="402"/>
                </a:lnTo>
                <a:lnTo>
                  <a:pt x="618" y="402"/>
                </a:lnTo>
                <a:lnTo>
                  <a:pt x="618" y="403"/>
                </a:lnTo>
                <a:lnTo>
                  <a:pt x="618" y="402"/>
                </a:lnTo>
                <a:lnTo>
                  <a:pt x="617" y="402"/>
                </a:lnTo>
                <a:lnTo>
                  <a:pt x="616" y="402"/>
                </a:lnTo>
                <a:lnTo>
                  <a:pt x="617" y="402"/>
                </a:lnTo>
                <a:lnTo>
                  <a:pt x="616" y="402"/>
                </a:lnTo>
                <a:lnTo>
                  <a:pt x="615" y="402"/>
                </a:lnTo>
                <a:lnTo>
                  <a:pt x="616" y="401"/>
                </a:lnTo>
                <a:lnTo>
                  <a:pt x="615" y="401"/>
                </a:lnTo>
                <a:lnTo>
                  <a:pt x="615" y="402"/>
                </a:lnTo>
                <a:lnTo>
                  <a:pt x="615" y="401"/>
                </a:lnTo>
                <a:lnTo>
                  <a:pt x="614" y="401"/>
                </a:lnTo>
                <a:lnTo>
                  <a:pt x="614" y="402"/>
                </a:lnTo>
                <a:lnTo>
                  <a:pt x="613" y="402"/>
                </a:lnTo>
                <a:lnTo>
                  <a:pt x="613" y="403"/>
                </a:lnTo>
                <a:lnTo>
                  <a:pt x="612" y="403"/>
                </a:lnTo>
                <a:lnTo>
                  <a:pt x="612" y="404"/>
                </a:lnTo>
                <a:lnTo>
                  <a:pt x="611" y="404"/>
                </a:lnTo>
                <a:lnTo>
                  <a:pt x="611" y="403"/>
                </a:lnTo>
                <a:lnTo>
                  <a:pt x="610" y="403"/>
                </a:lnTo>
                <a:lnTo>
                  <a:pt x="610" y="402"/>
                </a:lnTo>
                <a:lnTo>
                  <a:pt x="609" y="402"/>
                </a:lnTo>
                <a:lnTo>
                  <a:pt x="609" y="401"/>
                </a:lnTo>
                <a:lnTo>
                  <a:pt x="608" y="401"/>
                </a:lnTo>
                <a:lnTo>
                  <a:pt x="607" y="401"/>
                </a:lnTo>
                <a:lnTo>
                  <a:pt x="607" y="400"/>
                </a:lnTo>
                <a:lnTo>
                  <a:pt x="606" y="400"/>
                </a:lnTo>
                <a:lnTo>
                  <a:pt x="607" y="400"/>
                </a:lnTo>
                <a:lnTo>
                  <a:pt x="606" y="400"/>
                </a:lnTo>
                <a:lnTo>
                  <a:pt x="606" y="399"/>
                </a:lnTo>
                <a:lnTo>
                  <a:pt x="606" y="398"/>
                </a:lnTo>
                <a:lnTo>
                  <a:pt x="605" y="398"/>
                </a:lnTo>
                <a:lnTo>
                  <a:pt x="606" y="398"/>
                </a:lnTo>
                <a:lnTo>
                  <a:pt x="606" y="397"/>
                </a:lnTo>
                <a:lnTo>
                  <a:pt x="605" y="397"/>
                </a:lnTo>
                <a:lnTo>
                  <a:pt x="606" y="397"/>
                </a:lnTo>
                <a:lnTo>
                  <a:pt x="605" y="396"/>
                </a:lnTo>
                <a:lnTo>
                  <a:pt x="606" y="396"/>
                </a:lnTo>
                <a:lnTo>
                  <a:pt x="606" y="395"/>
                </a:lnTo>
                <a:lnTo>
                  <a:pt x="606" y="394"/>
                </a:lnTo>
                <a:lnTo>
                  <a:pt x="607" y="394"/>
                </a:lnTo>
                <a:lnTo>
                  <a:pt x="606" y="394"/>
                </a:lnTo>
                <a:lnTo>
                  <a:pt x="607" y="394"/>
                </a:lnTo>
                <a:lnTo>
                  <a:pt x="606" y="393"/>
                </a:lnTo>
                <a:lnTo>
                  <a:pt x="607" y="393"/>
                </a:lnTo>
                <a:lnTo>
                  <a:pt x="607" y="392"/>
                </a:lnTo>
                <a:lnTo>
                  <a:pt x="607" y="393"/>
                </a:lnTo>
                <a:lnTo>
                  <a:pt x="607" y="392"/>
                </a:lnTo>
                <a:lnTo>
                  <a:pt x="607" y="391"/>
                </a:lnTo>
                <a:lnTo>
                  <a:pt x="607" y="390"/>
                </a:lnTo>
                <a:lnTo>
                  <a:pt x="606" y="390"/>
                </a:lnTo>
                <a:lnTo>
                  <a:pt x="606" y="389"/>
                </a:lnTo>
                <a:lnTo>
                  <a:pt x="606" y="388"/>
                </a:lnTo>
                <a:lnTo>
                  <a:pt x="606" y="387"/>
                </a:lnTo>
                <a:lnTo>
                  <a:pt x="607" y="386"/>
                </a:lnTo>
                <a:lnTo>
                  <a:pt x="606" y="386"/>
                </a:lnTo>
                <a:lnTo>
                  <a:pt x="607" y="386"/>
                </a:lnTo>
                <a:lnTo>
                  <a:pt x="607" y="385"/>
                </a:lnTo>
                <a:lnTo>
                  <a:pt x="607" y="384"/>
                </a:lnTo>
                <a:lnTo>
                  <a:pt x="607" y="383"/>
                </a:lnTo>
                <a:lnTo>
                  <a:pt x="607" y="382"/>
                </a:lnTo>
                <a:lnTo>
                  <a:pt x="608" y="382"/>
                </a:lnTo>
                <a:lnTo>
                  <a:pt x="607" y="382"/>
                </a:lnTo>
                <a:lnTo>
                  <a:pt x="608" y="381"/>
                </a:lnTo>
                <a:lnTo>
                  <a:pt x="609" y="381"/>
                </a:lnTo>
                <a:lnTo>
                  <a:pt x="609" y="380"/>
                </a:lnTo>
                <a:lnTo>
                  <a:pt x="609" y="379"/>
                </a:lnTo>
                <a:lnTo>
                  <a:pt x="610" y="380"/>
                </a:lnTo>
                <a:lnTo>
                  <a:pt x="610" y="379"/>
                </a:lnTo>
                <a:lnTo>
                  <a:pt x="610" y="378"/>
                </a:lnTo>
                <a:lnTo>
                  <a:pt x="611" y="378"/>
                </a:lnTo>
                <a:lnTo>
                  <a:pt x="611" y="377"/>
                </a:lnTo>
                <a:lnTo>
                  <a:pt x="612" y="377"/>
                </a:lnTo>
                <a:lnTo>
                  <a:pt x="612" y="376"/>
                </a:lnTo>
                <a:lnTo>
                  <a:pt x="612" y="375"/>
                </a:lnTo>
                <a:lnTo>
                  <a:pt x="612" y="374"/>
                </a:lnTo>
                <a:lnTo>
                  <a:pt x="613" y="374"/>
                </a:lnTo>
                <a:lnTo>
                  <a:pt x="613" y="373"/>
                </a:lnTo>
                <a:lnTo>
                  <a:pt x="614" y="373"/>
                </a:lnTo>
                <a:lnTo>
                  <a:pt x="613" y="372"/>
                </a:lnTo>
                <a:lnTo>
                  <a:pt x="614" y="372"/>
                </a:lnTo>
                <a:lnTo>
                  <a:pt x="613" y="372"/>
                </a:lnTo>
                <a:lnTo>
                  <a:pt x="613" y="371"/>
                </a:lnTo>
                <a:lnTo>
                  <a:pt x="613" y="370"/>
                </a:lnTo>
                <a:lnTo>
                  <a:pt x="613" y="369"/>
                </a:lnTo>
                <a:lnTo>
                  <a:pt x="614" y="369"/>
                </a:lnTo>
                <a:lnTo>
                  <a:pt x="614" y="368"/>
                </a:lnTo>
                <a:lnTo>
                  <a:pt x="613" y="367"/>
                </a:lnTo>
                <a:lnTo>
                  <a:pt x="612" y="367"/>
                </a:lnTo>
                <a:lnTo>
                  <a:pt x="612" y="366"/>
                </a:lnTo>
                <a:lnTo>
                  <a:pt x="613" y="365"/>
                </a:lnTo>
                <a:lnTo>
                  <a:pt x="612" y="365"/>
                </a:lnTo>
                <a:lnTo>
                  <a:pt x="613" y="364"/>
                </a:lnTo>
                <a:lnTo>
                  <a:pt x="612" y="364"/>
                </a:lnTo>
                <a:lnTo>
                  <a:pt x="612" y="363"/>
                </a:lnTo>
                <a:lnTo>
                  <a:pt x="613" y="363"/>
                </a:lnTo>
                <a:lnTo>
                  <a:pt x="612" y="362"/>
                </a:lnTo>
                <a:lnTo>
                  <a:pt x="613" y="362"/>
                </a:lnTo>
                <a:lnTo>
                  <a:pt x="612" y="361"/>
                </a:lnTo>
                <a:lnTo>
                  <a:pt x="612" y="360"/>
                </a:lnTo>
                <a:lnTo>
                  <a:pt x="613" y="360"/>
                </a:lnTo>
                <a:lnTo>
                  <a:pt x="612" y="360"/>
                </a:lnTo>
                <a:lnTo>
                  <a:pt x="613" y="359"/>
                </a:lnTo>
                <a:lnTo>
                  <a:pt x="613" y="358"/>
                </a:lnTo>
                <a:lnTo>
                  <a:pt x="613" y="357"/>
                </a:lnTo>
                <a:lnTo>
                  <a:pt x="614" y="357"/>
                </a:lnTo>
                <a:lnTo>
                  <a:pt x="614" y="356"/>
                </a:lnTo>
                <a:lnTo>
                  <a:pt x="613" y="357"/>
                </a:lnTo>
                <a:lnTo>
                  <a:pt x="613" y="356"/>
                </a:lnTo>
                <a:lnTo>
                  <a:pt x="612" y="356"/>
                </a:lnTo>
                <a:lnTo>
                  <a:pt x="611" y="355"/>
                </a:lnTo>
                <a:lnTo>
                  <a:pt x="610" y="355"/>
                </a:lnTo>
                <a:lnTo>
                  <a:pt x="609" y="355"/>
                </a:lnTo>
                <a:lnTo>
                  <a:pt x="608" y="355"/>
                </a:lnTo>
                <a:lnTo>
                  <a:pt x="608" y="354"/>
                </a:lnTo>
                <a:lnTo>
                  <a:pt x="607" y="354"/>
                </a:lnTo>
                <a:lnTo>
                  <a:pt x="607" y="353"/>
                </a:lnTo>
                <a:lnTo>
                  <a:pt x="606" y="353"/>
                </a:lnTo>
                <a:lnTo>
                  <a:pt x="606" y="352"/>
                </a:lnTo>
                <a:lnTo>
                  <a:pt x="605" y="351"/>
                </a:lnTo>
                <a:lnTo>
                  <a:pt x="605" y="352"/>
                </a:lnTo>
                <a:lnTo>
                  <a:pt x="604" y="351"/>
                </a:lnTo>
                <a:lnTo>
                  <a:pt x="605" y="346"/>
                </a:lnTo>
                <a:lnTo>
                  <a:pt x="597" y="346"/>
                </a:lnTo>
                <a:lnTo>
                  <a:pt x="540" y="342"/>
                </a:lnTo>
                <a:lnTo>
                  <a:pt x="525" y="341"/>
                </a:lnTo>
                <a:lnTo>
                  <a:pt x="524" y="352"/>
                </a:lnTo>
                <a:lnTo>
                  <a:pt x="524" y="354"/>
                </a:lnTo>
                <a:lnTo>
                  <a:pt x="523" y="354"/>
                </a:lnTo>
                <a:lnTo>
                  <a:pt x="522" y="354"/>
                </a:lnTo>
                <a:lnTo>
                  <a:pt x="521" y="355"/>
                </a:lnTo>
                <a:lnTo>
                  <a:pt x="520" y="355"/>
                </a:lnTo>
                <a:lnTo>
                  <a:pt x="520" y="356"/>
                </a:lnTo>
                <a:lnTo>
                  <a:pt x="520" y="357"/>
                </a:lnTo>
                <a:lnTo>
                  <a:pt x="520" y="358"/>
                </a:lnTo>
                <a:lnTo>
                  <a:pt x="519" y="361"/>
                </a:lnTo>
                <a:lnTo>
                  <a:pt x="519" y="362"/>
                </a:lnTo>
                <a:lnTo>
                  <a:pt x="519" y="363"/>
                </a:lnTo>
                <a:lnTo>
                  <a:pt x="520" y="363"/>
                </a:lnTo>
                <a:lnTo>
                  <a:pt x="522" y="363"/>
                </a:lnTo>
                <a:lnTo>
                  <a:pt x="523" y="364"/>
                </a:lnTo>
                <a:lnTo>
                  <a:pt x="523" y="365"/>
                </a:lnTo>
                <a:lnTo>
                  <a:pt x="523" y="366"/>
                </a:lnTo>
                <a:lnTo>
                  <a:pt x="523" y="367"/>
                </a:lnTo>
                <a:lnTo>
                  <a:pt x="522" y="367"/>
                </a:lnTo>
                <a:lnTo>
                  <a:pt x="522" y="368"/>
                </a:lnTo>
                <a:lnTo>
                  <a:pt x="521" y="369"/>
                </a:lnTo>
                <a:lnTo>
                  <a:pt x="520" y="370"/>
                </a:lnTo>
                <a:lnTo>
                  <a:pt x="519" y="371"/>
                </a:lnTo>
                <a:lnTo>
                  <a:pt x="519" y="372"/>
                </a:lnTo>
                <a:lnTo>
                  <a:pt x="518" y="372"/>
                </a:lnTo>
                <a:lnTo>
                  <a:pt x="517" y="372"/>
                </a:lnTo>
                <a:lnTo>
                  <a:pt x="516" y="373"/>
                </a:lnTo>
                <a:lnTo>
                  <a:pt x="515" y="374"/>
                </a:lnTo>
                <a:lnTo>
                  <a:pt x="514" y="375"/>
                </a:lnTo>
                <a:lnTo>
                  <a:pt x="514" y="376"/>
                </a:lnTo>
                <a:lnTo>
                  <a:pt x="514" y="377"/>
                </a:lnTo>
                <a:lnTo>
                  <a:pt x="514" y="378"/>
                </a:lnTo>
                <a:lnTo>
                  <a:pt x="514" y="379"/>
                </a:lnTo>
                <a:lnTo>
                  <a:pt x="515" y="379"/>
                </a:lnTo>
                <a:lnTo>
                  <a:pt x="515" y="380"/>
                </a:lnTo>
                <a:lnTo>
                  <a:pt x="515" y="381"/>
                </a:lnTo>
                <a:lnTo>
                  <a:pt x="515" y="382"/>
                </a:lnTo>
                <a:lnTo>
                  <a:pt x="515" y="383"/>
                </a:lnTo>
                <a:lnTo>
                  <a:pt x="514" y="383"/>
                </a:lnTo>
                <a:lnTo>
                  <a:pt x="515" y="383"/>
                </a:lnTo>
                <a:lnTo>
                  <a:pt x="514" y="383"/>
                </a:lnTo>
                <a:lnTo>
                  <a:pt x="515" y="384"/>
                </a:lnTo>
                <a:lnTo>
                  <a:pt x="515" y="385"/>
                </a:lnTo>
                <a:lnTo>
                  <a:pt x="514" y="385"/>
                </a:lnTo>
                <a:lnTo>
                  <a:pt x="514" y="386"/>
                </a:lnTo>
                <a:lnTo>
                  <a:pt x="515" y="386"/>
                </a:lnTo>
                <a:lnTo>
                  <a:pt x="516" y="386"/>
                </a:lnTo>
                <a:lnTo>
                  <a:pt x="517" y="387"/>
                </a:lnTo>
                <a:lnTo>
                  <a:pt x="517" y="388"/>
                </a:lnTo>
                <a:lnTo>
                  <a:pt x="517" y="389"/>
                </a:lnTo>
                <a:lnTo>
                  <a:pt x="516" y="389"/>
                </a:lnTo>
                <a:lnTo>
                  <a:pt x="516" y="390"/>
                </a:lnTo>
                <a:lnTo>
                  <a:pt x="516" y="391"/>
                </a:lnTo>
                <a:lnTo>
                  <a:pt x="515" y="392"/>
                </a:lnTo>
                <a:lnTo>
                  <a:pt x="515" y="393"/>
                </a:lnTo>
                <a:lnTo>
                  <a:pt x="514" y="394"/>
                </a:lnTo>
                <a:lnTo>
                  <a:pt x="514" y="395"/>
                </a:lnTo>
                <a:lnTo>
                  <a:pt x="514" y="396"/>
                </a:lnTo>
                <a:lnTo>
                  <a:pt x="514" y="397"/>
                </a:lnTo>
                <a:lnTo>
                  <a:pt x="513" y="397"/>
                </a:lnTo>
                <a:lnTo>
                  <a:pt x="513" y="398"/>
                </a:lnTo>
                <a:lnTo>
                  <a:pt x="513" y="399"/>
                </a:lnTo>
                <a:lnTo>
                  <a:pt x="533" y="400"/>
                </a:lnTo>
                <a:lnTo>
                  <a:pt x="539" y="401"/>
                </a:lnTo>
                <a:lnTo>
                  <a:pt x="548" y="401"/>
                </a:lnTo>
                <a:lnTo>
                  <a:pt x="574" y="403"/>
                </a:lnTo>
                <a:lnTo>
                  <a:pt x="612" y="405"/>
                </a:lnTo>
                <a:lnTo>
                  <a:pt x="612" y="406"/>
                </a:lnTo>
                <a:lnTo>
                  <a:pt x="612" y="407"/>
                </a:lnTo>
                <a:lnTo>
                  <a:pt x="611" y="407"/>
                </a:lnTo>
                <a:lnTo>
                  <a:pt x="611" y="408"/>
                </a:lnTo>
                <a:lnTo>
                  <a:pt x="612" y="407"/>
                </a:lnTo>
                <a:lnTo>
                  <a:pt x="612" y="408"/>
                </a:lnTo>
                <a:lnTo>
                  <a:pt x="612" y="409"/>
                </a:lnTo>
                <a:lnTo>
                  <a:pt x="611" y="409"/>
                </a:lnTo>
                <a:lnTo>
                  <a:pt x="612" y="409"/>
                </a:lnTo>
                <a:lnTo>
                  <a:pt x="611" y="409"/>
                </a:lnTo>
                <a:lnTo>
                  <a:pt x="612" y="409"/>
                </a:lnTo>
                <a:lnTo>
                  <a:pt x="611" y="410"/>
                </a:lnTo>
                <a:lnTo>
                  <a:pt x="610" y="410"/>
                </a:lnTo>
                <a:lnTo>
                  <a:pt x="610" y="409"/>
                </a:lnTo>
                <a:lnTo>
                  <a:pt x="610" y="410"/>
                </a:lnTo>
                <a:lnTo>
                  <a:pt x="610" y="409"/>
                </a:lnTo>
                <a:lnTo>
                  <a:pt x="609" y="409"/>
                </a:lnTo>
                <a:lnTo>
                  <a:pt x="609" y="410"/>
                </a:lnTo>
                <a:lnTo>
                  <a:pt x="609" y="411"/>
                </a:lnTo>
                <a:lnTo>
                  <a:pt x="609" y="412"/>
                </a:lnTo>
                <a:lnTo>
                  <a:pt x="609" y="413"/>
                </a:lnTo>
                <a:lnTo>
                  <a:pt x="608" y="413"/>
                </a:lnTo>
                <a:lnTo>
                  <a:pt x="608" y="414"/>
                </a:lnTo>
                <a:lnTo>
                  <a:pt x="607" y="414"/>
                </a:lnTo>
                <a:lnTo>
                  <a:pt x="607" y="415"/>
                </a:lnTo>
                <a:lnTo>
                  <a:pt x="607" y="416"/>
                </a:lnTo>
                <a:lnTo>
                  <a:pt x="608" y="416"/>
                </a:lnTo>
                <a:lnTo>
                  <a:pt x="607" y="416"/>
                </a:lnTo>
                <a:lnTo>
                  <a:pt x="608" y="417"/>
                </a:lnTo>
                <a:lnTo>
                  <a:pt x="607" y="417"/>
                </a:lnTo>
                <a:lnTo>
                  <a:pt x="608" y="417"/>
                </a:lnTo>
                <a:lnTo>
                  <a:pt x="608" y="418"/>
                </a:lnTo>
                <a:lnTo>
                  <a:pt x="609" y="418"/>
                </a:lnTo>
                <a:lnTo>
                  <a:pt x="609" y="419"/>
                </a:lnTo>
                <a:lnTo>
                  <a:pt x="608" y="419"/>
                </a:lnTo>
                <a:lnTo>
                  <a:pt x="608" y="420"/>
                </a:lnTo>
                <a:lnTo>
                  <a:pt x="609" y="419"/>
                </a:lnTo>
                <a:lnTo>
                  <a:pt x="609" y="420"/>
                </a:lnTo>
                <a:lnTo>
                  <a:pt x="609" y="421"/>
                </a:lnTo>
                <a:lnTo>
                  <a:pt x="608" y="421"/>
                </a:lnTo>
                <a:lnTo>
                  <a:pt x="608" y="422"/>
                </a:lnTo>
                <a:lnTo>
                  <a:pt x="609" y="422"/>
                </a:lnTo>
                <a:lnTo>
                  <a:pt x="609" y="423"/>
                </a:lnTo>
                <a:lnTo>
                  <a:pt x="609" y="422"/>
                </a:lnTo>
                <a:lnTo>
                  <a:pt x="609" y="423"/>
                </a:lnTo>
                <a:lnTo>
                  <a:pt x="609" y="424"/>
                </a:lnTo>
                <a:lnTo>
                  <a:pt x="609" y="425"/>
                </a:lnTo>
                <a:lnTo>
                  <a:pt x="609" y="426"/>
                </a:lnTo>
                <a:lnTo>
                  <a:pt x="609" y="427"/>
                </a:lnTo>
                <a:lnTo>
                  <a:pt x="608" y="426"/>
                </a:lnTo>
                <a:lnTo>
                  <a:pt x="608" y="427"/>
                </a:lnTo>
                <a:lnTo>
                  <a:pt x="607" y="428"/>
                </a:lnTo>
                <a:lnTo>
                  <a:pt x="607" y="429"/>
                </a:lnTo>
                <a:lnTo>
                  <a:pt x="606" y="429"/>
                </a:lnTo>
                <a:lnTo>
                  <a:pt x="606" y="430"/>
                </a:lnTo>
                <a:lnTo>
                  <a:pt x="606" y="431"/>
                </a:lnTo>
                <a:lnTo>
                  <a:pt x="606" y="432"/>
                </a:lnTo>
                <a:lnTo>
                  <a:pt x="605" y="433"/>
                </a:lnTo>
                <a:lnTo>
                  <a:pt x="605" y="434"/>
                </a:lnTo>
                <a:lnTo>
                  <a:pt x="604" y="435"/>
                </a:lnTo>
                <a:lnTo>
                  <a:pt x="603" y="436"/>
                </a:lnTo>
                <a:lnTo>
                  <a:pt x="603" y="437"/>
                </a:lnTo>
                <a:lnTo>
                  <a:pt x="602" y="437"/>
                </a:lnTo>
                <a:lnTo>
                  <a:pt x="602" y="438"/>
                </a:lnTo>
                <a:lnTo>
                  <a:pt x="601" y="438"/>
                </a:lnTo>
                <a:lnTo>
                  <a:pt x="601" y="439"/>
                </a:lnTo>
                <a:lnTo>
                  <a:pt x="600" y="439"/>
                </a:lnTo>
                <a:lnTo>
                  <a:pt x="599" y="440"/>
                </a:lnTo>
                <a:lnTo>
                  <a:pt x="598" y="440"/>
                </a:lnTo>
                <a:lnTo>
                  <a:pt x="598" y="441"/>
                </a:lnTo>
                <a:lnTo>
                  <a:pt x="597" y="442"/>
                </a:lnTo>
                <a:lnTo>
                  <a:pt x="598" y="442"/>
                </a:lnTo>
                <a:lnTo>
                  <a:pt x="598" y="443"/>
                </a:lnTo>
                <a:lnTo>
                  <a:pt x="598" y="444"/>
                </a:lnTo>
                <a:lnTo>
                  <a:pt x="597" y="444"/>
                </a:lnTo>
                <a:lnTo>
                  <a:pt x="597" y="445"/>
                </a:lnTo>
                <a:lnTo>
                  <a:pt x="597" y="446"/>
                </a:lnTo>
                <a:lnTo>
                  <a:pt x="596" y="446"/>
                </a:lnTo>
                <a:lnTo>
                  <a:pt x="596" y="447"/>
                </a:lnTo>
                <a:lnTo>
                  <a:pt x="595" y="447"/>
                </a:lnTo>
                <a:lnTo>
                  <a:pt x="595" y="448"/>
                </a:lnTo>
                <a:lnTo>
                  <a:pt x="594" y="448"/>
                </a:lnTo>
                <a:lnTo>
                  <a:pt x="594" y="449"/>
                </a:lnTo>
                <a:lnTo>
                  <a:pt x="594" y="450"/>
                </a:lnTo>
                <a:lnTo>
                  <a:pt x="594" y="451"/>
                </a:lnTo>
                <a:lnTo>
                  <a:pt x="594" y="452"/>
                </a:lnTo>
                <a:lnTo>
                  <a:pt x="593" y="452"/>
                </a:lnTo>
                <a:lnTo>
                  <a:pt x="593" y="453"/>
                </a:lnTo>
                <a:lnTo>
                  <a:pt x="594" y="453"/>
                </a:lnTo>
                <a:lnTo>
                  <a:pt x="594" y="454"/>
                </a:lnTo>
                <a:lnTo>
                  <a:pt x="595" y="454"/>
                </a:lnTo>
                <a:lnTo>
                  <a:pt x="595" y="455"/>
                </a:lnTo>
                <a:lnTo>
                  <a:pt x="595" y="456"/>
                </a:lnTo>
                <a:lnTo>
                  <a:pt x="595" y="457"/>
                </a:lnTo>
                <a:lnTo>
                  <a:pt x="596" y="457"/>
                </a:lnTo>
                <a:lnTo>
                  <a:pt x="596" y="458"/>
                </a:lnTo>
                <a:lnTo>
                  <a:pt x="597" y="458"/>
                </a:lnTo>
                <a:lnTo>
                  <a:pt x="598" y="458"/>
                </a:lnTo>
                <a:lnTo>
                  <a:pt x="599" y="459"/>
                </a:lnTo>
                <a:lnTo>
                  <a:pt x="598" y="459"/>
                </a:lnTo>
                <a:lnTo>
                  <a:pt x="598" y="460"/>
                </a:lnTo>
                <a:lnTo>
                  <a:pt x="598" y="461"/>
                </a:lnTo>
                <a:lnTo>
                  <a:pt x="598" y="460"/>
                </a:lnTo>
                <a:lnTo>
                  <a:pt x="599" y="460"/>
                </a:lnTo>
                <a:lnTo>
                  <a:pt x="600" y="460"/>
                </a:lnTo>
                <a:lnTo>
                  <a:pt x="600" y="461"/>
                </a:lnTo>
                <a:lnTo>
                  <a:pt x="599" y="461"/>
                </a:lnTo>
                <a:lnTo>
                  <a:pt x="600" y="461"/>
                </a:lnTo>
                <a:lnTo>
                  <a:pt x="600" y="462"/>
                </a:lnTo>
                <a:lnTo>
                  <a:pt x="600" y="461"/>
                </a:lnTo>
                <a:lnTo>
                  <a:pt x="601" y="461"/>
                </a:lnTo>
                <a:lnTo>
                  <a:pt x="602" y="462"/>
                </a:lnTo>
                <a:lnTo>
                  <a:pt x="601" y="462"/>
                </a:lnTo>
                <a:lnTo>
                  <a:pt x="602" y="462"/>
                </a:lnTo>
                <a:lnTo>
                  <a:pt x="601" y="463"/>
                </a:lnTo>
                <a:lnTo>
                  <a:pt x="601" y="464"/>
                </a:lnTo>
                <a:lnTo>
                  <a:pt x="602" y="463"/>
                </a:lnTo>
                <a:lnTo>
                  <a:pt x="602" y="464"/>
                </a:lnTo>
                <a:lnTo>
                  <a:pt x="602" y="463"/>
                </a:lnTo>
                <a:lnTo>
                  <a:pt x="603" y="463"/>
                </a:lnTo>
                <a:lnTo>
                  <a:pt x="603" y="462"/>
                </a:lnTo>
                <a:lnTo>
                  <a:pt x="604" y="463"/>
                </a:lnTo>
                <a:lnTo>
                  <a:pt x="605" y="463"/>
                </a:lnTo>
                <a:lnTo>
                  <a:pt x="604" y="463"/>
                </a:lnTo>
                <a:lnTo>
                  <a:pt x="605" y="463"/>
                </a:lnTo>
                <a:lnTo>
                  <a:pt x="605" y="464"/>
                </a:lnTo>
                <a:lnTo>
                  <a:pt x="605" y="465"/>
                </a:lnTo>
                <a:lnTo>
                  <a:pt x="606" y="465"/>
                </a:lnTo>
                <a:lnTo>
                  <a:pt x="607" y="465"/>
                </a:lnTo>
                <a:lnTo>
                  <a:pt x="607" y="464"/>
                </a:lnTo>
                <a:lnTo>
                  <a:pt x="607" y="465"/>
                </a:lnTo>
                <a:lnTo>
                  <a:pt x="607" y="466"/>
                </a:lnTo>
                <a:lnTo>
                  <a:pt x="608" y="466"/>
                </a:lnTo>
                <a:lnTo>
                  <a:pt x="608" y="467"/>
                </a:lnTo>
                <a:lnTo>
                  <a:pt x="609" y="467"/>
                </a:lnTo>
                <a:lnTo>
                  <a:pt x="609" y="468"/>
                </a:lnTo>
                <a:lnTo>
                  <a:pt x="610" y="468"/>
                </a:lnTo>
                <a:lnTo>
                  <a:pt x="610" y="469"/>
                </a:lnTo>
                <a:lnTo>
                  <a:pt x="611" y="469"/>
                </a:lnTo>
                <a:lnTo>
                  <a:pt x="611" y="470"/>
                </a:lnTo>
                <a:lnTo>
                  <a:pt x="611" y="471"/>
                </a:lnTo>
                <a:lnTo>
                  <a:pt x="612" y="471"/>
                </a:lnTo>
                <a:lnTo>
                  <a:pt x="612" y="470"/>
                </a:lnTo>
                <a:lnTo>
                  <a:pt x="612" y="471"/>
                </a:lnTo>
                <a:lnTo>
                  <a:pt x="612" y="470"/>
                </a:lnTo>
                <a:lnTo>
                  <a:pt x="613" y="470"/>
                </a:lnTo>
                <a:lnTo>
                  <a:pt x="613" y="471"/>
                </a:lnTo>
                <a:lnTo>
                  <a:pt x="612" y="471"/>
                </a:lnTo>
                <a:lnTo>
                  <a:pt x="613" y="472"/>
                </a:lnTo>
                <a:lnTo>
                  <a:pt x="613" y="471"/>
                </a:lnTo>
                <a:lnTo>
                  <a:pt x="613" y="472"/>
                </a:lnTo>
                <a:lnTo>
                  <a:pt x="614" y="472"/>
                </a:lnTo>
                <a:lnTo>
                  <a:pt x="613" y="472"/>
                </a:lnTo>
                <a:lnTo>
                  <a:pt x="613" y="473"/>
                </a:lnTo>
                <a:lnTo>
                  <a:pt x="612" y="473"/>
                </a:lnTo>
                <a:lnTo>
                  <a:pt x="613" y="473"/>
                </a:lnTo>
                <a:lnTo>
                  <a:pt x="614" y="473"/>
                </a:lnTo>
                <a:lnTo>
                  <a:pt x="614" y="475"/>
                </a:lnTo>
                <a:lnTo>
                  <a:pt x="613" y="475"/>
                </a:lnTo>
                <a:lnTo>
                  <a:pt x="613" y="476"/>
                </a:lnTo>
                <a:lnTo>
                  <a:pt x="614" y="475"/>
                </a:lnTo>
                <a:lnTo>
                  <a:pt x="614" y="476"/>
                </a:lnTo>
                <a:lnTo>
                  <a:pt x="616" y="476"/>
                </a:lnTo>
                <a:lnTo>
                  <a:pt x="616" y="477"/>
                </a:lnTo>
                <a:lnTo>
                  <a:pt x="616" y="478"/>
                </a:lnTo>
                <a:lnTo>
                  <a:pt x="616" y="479"/>
                </a:lnTo>
                <a:lnTo>
                  <a:pt x="615" y="479"/>
                </a:lnTo>
                <a:lnTo>
                  <a:pt x="615" y="480"/>
                </a:lnTo>
                <a:lnTo>
                  <a:pt x="614" y="480"/>
                </a:lnTo>
                <a:lnTo>
                  <a:pt x="615" y="480"/>
                </a:lnTo>
                <a:lnTo>
                  <a:pt x="614" y="481"/>
                </a:lnTo>
                <a:lnTo>
                  <a:pt x="615" y="482"/>
                </a:lnTo>
                <a:lnTo>
                  <a:pt x="616" y="482"/>
                </a:lnTo>
                <a:lnTo>
                  <a:pt x="615" y="482"/>
                </a:lnTo>
                <a:lnTo>
                  <a:pt x="615" y="483"/>
                </a:lnTo>
                <a:lnTo>
                  <a:pt x="616" y="483"/>
                </a:lnTo>
                <a:lnTo>
                  <a:pt x="616" y="484"/>
                </a:lnTo>
                <a:lnTo>
                  <a:pt x="616" y="485"/>
                </a:lnTo>
                <a:lnTo>
                  <a:pt x="616" y="486"/>
                </a:lnTo>
                <a:lnTo>
                  <a:pt x="616" y="487"/>
                </a:lnTo>
                <a:lnTo>
                  <a:pt x="617" y="488"/>
                </a:lnTo>
                <a:lnTo>
                  <a:pt x="616" y="488"/>
                </a:lnTo>
                <a:lnTo>
                  <a:pt x="616" y="489"/>
                </a:lnTo>
                <a:lnTo>
                  <a:pt x="617" y="489"/>
                </a:lnTo>
                <a:lnTo>
                  <a:pt x="618" y="489"/>
                </a:lnTo>
                <a:lnTo>
                  <a:pt x="618" y="488"/>
                </a:lnTo>
                <a:lnTo>
                  <a:pt x="618" y="489"/>
                </a:lnTo>
                <a:lnTo>
                  <a:pt x="617" y="489"/>
                </a:lnTo>
                <a:lnTo>
                  <a:pt x="617" y="490"/>
                </a:lnTo>
                <a:lnTo>
                  <a:pt x="617" y="491"/>
                </a:lnTo>
                <a:lnTo>
                  <a:pt x="617" y="492"/>
                </a:lnTo>
                <a:lnTo>
                  <a:pt x="617" y="493"/>
                </a:lnTo>
                <a:lnTo>
                  <a:pt x="616" y="493"/>
                </a:lnTo>
                <a:lnTo>
                  <a:pt x="616" y="494"/>
                </a:lnTo>
                <a:lnTo>
                  <a:pt x="617" y="494"/>
                </a:lnTo>
                <a:lnTo>
                  <a:pt x="617" y="495"/>
                </a:lnTo>
                <a:lnTo>
                  <a:pt x="618" y="495"/>
                </a:lnTo>
                <a:lnTo>
                  <a:pt x="617" y="495"/>
                </a:lnTo>
                <a:lnTo>
                  <a:pt x="617" y="496"/>
                </a:lnTo>
                <a:lnTo>
                  <a:pt x="618" y="496"/>
                </a:lnTo>
                <a:lnTo>
                  <a:pt x="618" y="497"/>
                </a:lnTo>
                <a:lnTo>
                  <a:pt x="617" y="497"/>
                </a:lnTo>
                <a:lnTo>
                  <a:pt x="617" y="498"/>
                </a:lnTo>
                <a:lnTo>
                  <a:pt x="618" y="497"/>
                </a:lnTo>
                <a:lnTo>
                  <a:pt x="619" y="497"/>
                </a:lnTo>
                <a:lnTo>
                  <a:pt x="619" y="498"/>
                </a:lnTo>
                <a:lnTo>
                  <a:pt x="619" y="499"/>
                </a:lnTo>
                <a:lnTo>
                  <a:pt x="620" y="499"/>
                </a:lnTo>
                <a:lnTo>
                  <a:pt x="620" y="498"/>
                </a:lnTo>
                <a:lnTo>
                  <a:pt x="620" y="499"/>
                </a:lnTo>
                <a:lnTo>
                  <a:pt x="621" y="499"/>
                </a:lnTo>
                <a:lnTo>
                  <a:pt x="620" y="499"/>
                </a:lnTo>
                <a:lnTo>
                  <a:pt x="620" y="500"/>
                </a:lnTo>
                <a:lnTo>
                  <a:pt x="619" y="500"/>
                </a:lnTo>
                <a:lnTo>
                  <a:pt x="620" y="501"/>
                </a:lnTo>
                <a:lnTo>
                  <a:pt x="621" y="501"/>
                </a:lnTo>
                <a:lnTo>
                  <a:pt x="621" y="502"/>
                </a:lnTo>
                <a:lnTo>
                  <a:pt x="620" y="502"/>
                </a:lnTo>
                <a:lnTo>
                  <a:pt x="620" y="503"/>
                </a:lnTo>
                <a:lnTo>
                  <a:pt x="621" y="503"/>
                </a:lnTo>
                <a:lnTo>
                  <a:pt x="621" y="504"/>
                </a:lnTo>
                <a:lnTo>
                  <a:pt x="622" y="504"/>
                </a:lnTo>
                <a:lnTo>
                  <a:pt x="622" y="505"/>
                </a:lnTo>
                <a:lnTo>
                  <a:pt x="623" y="505"/>
                </a:lnTo>
                <a:lnTo>
                  <a:pt x="624" y="505"/>
                </a:lnTo>
                <a:lnTo>
                  <a:pt x="624" y="506"/>
                </a:lnTo>
                <a:lnTo>
                  <a:pt x="623" y="507"/>
                </a:lnTo>
                <a:lnTo>
                  <a:pt x="621" y="507"/>
                </a:lnTo>
                <a:lnTo>
                  <a:pt x="622" y="507"/>
                </a:lnTo>
                <a:lnTo>
                  <a:pt x="622" y="508"/>
                </a:lnTo>
                <a:lnTo>
                  <a:pt x="622" y="509"/>
                </a:lnTo>
                <a:lnTo>
                  <a:pt x="622" y="508"/>
                </a:lnTo>
                <a:lnTo>
                  <a:pt x="623" y="508"/>
                </a:lnTo>
                <a:lnTo>
                  <a:pt x="623" y="509"/>
                </a:lnTo>
                <a:lnTo>
                  <a:pt x="622" y="509"/>
                </a:lnTo>
                <a:lnTo>
                  <a:pt x="622" y="510"/>
                </a:lnTo>
                <a:lnTo>
                  <a:pt x="621" y="510"/>
                </a:lnTo>
                <a:lnTo>
                  <a:pt x="621" y="511"/>
                </a:lnTo>
                <a:lnTo>
                  <a:pt x="621" y="510"/>
                </a:lnTo>
                <a:lnTo>
                  <a:pt x="620" y="510"/>
                </a:lnTo>
                <a:lnTo>
                  <a:pt x="620" y="511"/>
                </a:lnTo>
                <a:lnTo>
                  <a:pt x="620" y="510"/>
                </a:lnTo>
                <a:lnTo>
                  <a:pt x="620" y="511"/>
                </a:lnTo>
                <a:lnTo>
                  <a:pt x="620" y="512"/>
                </a:lnTo>
                <a:lnTo>
                  <a:pt x="619" y="512"/>
                </a:lnTo>
                <a:lnTo>
                  <a:pt x="619" y="511"/>
                </a:lnTo>
                <a:lnTo>
                  <a:pt x="619" y="512"/>
                </a:lnTo>
                <a:lnTo>
                  <a:pt x="618" y="512"/>
                </a:lnTo>
                <a:lnTo>
                  <a:pt x="618" y="511"/>
                </a:lnTo>
                <a:lnTo>
                  <a:pt x="617" y="511"/>
                </a:lnTo>
                <a:lnTo>
                  <a:pt x="618" y="512"/>
                </a:lnTo>
                <a:lnTo>
                  <a:pt x="618" y="513"/>
                </a:lnTo>
                <a:lnTo>
                  <a:pt x="618" y="514"/>
                </a:lnTo>
                <a:lnTo>
                  <a:pt x="617" y="514"/>
                </a:lnTo>
                <a:lnTo>
                  <a:pt x="617" y="513"/>
                </a:lnTo>
                <a:lnTo>
                  <a:pt x="617" y="514"/>
                </a:lnTo>
                <a:lnTo>
                  <a:pt x="616" y="514"/>
                </a:lnTo>
                <a:lnTo>
                  <a:pt x="617" y="514"/>
                </a:lnTo>
                <a:lnTo>
                  <a:pt x="617" y="515"/>
                </a:lnTo>
                <a:lnTo>
                  <a:pt x="616" y="515"/>
                </a:lnTo>
                <a:lnTo>
                  <a:pt x="615" y="515"/>
                </a:lnTo>
                <a:lnTo>
                  <a:pt x="615" y="514"/>
                </a:lnTo>
                <a:lnTo>
                  <a:pt x="615" y="515"/>
                </a:lnTo>
                <a:lnTo>
                  <a:pt x="615" y="516"/>
                </a:lnTo>
                <a:lnTo>
                  <a:pt x="614" y="516"/>
                </a:lnTo>
                <a:lnTo>
                  <a:pt x="614" y="515"/>
                </a:lnTo>
                <a:lnTo>
                  <a:pt x="613" y="515"/>
                </a:lnTo>
                <a:lnTo>
                  <a:pt x="613" y="516"/>
                </a:lnTo>
                <a:lnTo>
                  <a:pt x="613" y="515"/>
                </a:lnTo>
                <a:lnTo>
                  <a:pt x="612" y="516"/>
                </a:lnTo>
                <a:lnTo>
                  <a:pt x="613" y="516"/>
                </a:lnTo>
                <a:lnTo>
                  <a:pt x="612" y="516"/>
                </a:lnTo>
                <a:lnTo>
                  <a:pt x="611" y="516"/>
                </a:lnTo>
                <a:lnTo>
                  <a:pt x="611" y="515"/>
                </a:lnTo>
                <a:lnTo>
                  <a:pt x="611" y="517"/>
                </a:lnTo>
                <a:lnTo>
                  <a:pt x="610" y="517"/>
                </a:lnTo>
                <a:lnTo>
                  <a:pt x="609" y="517"/>
                </a:lnTo>
                <a:lnTo>
                  <a:pt x="609" y="518"/>
                </a:lnTo>
                <a:lnTo>
                  <a:pt x="609" y="519"/>
                </a:lnTo>
                <a:lnTo>
                  <a:pt x="608" y="518"/>
                </a:lnTo>
                <a:lnTo>
                  <a:pt x="607" y="518"/>
                </a:lnTo>
                <a:lnTo>
                  <a:pt x="607" y="519"/>
                </a:lnTo>
                <a:lnTo>
                  <a:pt x="608" y="519"/>
                </a:lnTo>
                <a:lnTo>
                  <a:pt x="608" y="520"/>
                </a:lnTo>
                <a:lnTo>
                  <a:pt x="607" y="520"/>
                </a:lnTo>
                <a:lnTo>
                  <a:pt x="607" y="519"/>
                </a:lnTo>
                <a:lnTo>
                  <a:pt x="607" y="520"/>
                </a:lnTo>
                <a:lnTo>
                  <a:pt x="607" y="521"/>
                </a:lnTo>
                <a:lnTo>
                  <a:pt x="607" y="522"/>
                </a:lnTo>
                <a:lnTo>
                  <a:pt x="606" y="522"/>
                </a:lnTo>
                <a:lnTo>
                  <a:pt x="606" y="521"/>
                </a:lnTo>
                <a:lnTo>
                  <a:pt x="605" y="521"/>
                </a:lnTo>
                <a:lnTo>
                  <a:pt x="605" y="522"/>
                </a:lnTo>
                <a:lnTo>
                  <a:pt x="605" y="523"/>
                </a:lnTo>
                <a:lnTo>
                  <a:pt x="604" y="523"/>
                </a:lnTo>
                <a:lnTo>
                  <a:pt x="604" y="522"/>
                </a:lnTo>
                <a:lnTo>
                  <a:pt x="603" y="522"/>
                </a:lnTo>
                <a:lnTo>
                  <a:pt x="603" y="523"/>
                </a:lnTo>
                <a:lnTo>
                  <a:pt x="602" y="523"/>
                </a:lnTo>
                <a:lnTo>
                  <a:pt x="602" y="522"/>
                </a:lnTo>
                <a:lnTo>
                  <a:pt x="602" y="523"/>
                </a:lnTo>
                <a:lnTo>
                  <a:pt x="602" y="524"/>
                </a:lnTo>
                <a:lnTo>
                  <a:pt x="601" y="524"/>
                </a:lnTo>
                <a:lnTo>
                  <a:pt x="601" y="523"/>
                </a:lnTo>
                <a:lnTo>
                  <a:pt x="601" y="524"/>
                </a:lnTo>
                <a:lnTo>
                  <a:pt x="600" y="524"/>
                </a:lnTo>
                <a:lnTo>
                  <a:pt x="599" y="524"/>
                </a:lnTo>
                <a:lnTo>
                  <a:pt x="600" y="525"/>
                </a:lnTo>
                <a:lnTo>
                  <a:pt x="599" y="525"/>
                </a:lnTo>
                <a:lnTo>
                  <a:pt x="600" y="525"/>
                </a:lnTo>
                <a:lnTo>
                  <a:pt x="601" y="526"/>
                </a:lnTo>
                <a:lnTo>
                  <a:pt x="600" y="526"/>
                </a:lnTo>
                <a:lnTo>
                  <a:pt x="599" y="526"/>
                </a:lnTo>
                <a:lnTo>
                  <a:pt x="598" y="526"/>
                </a:lnTo>
                <a:lnTo>
                  <a:pt x="599" y="527"/>
                </a:lnTo>
                <a:lnTo>
                  <a:pt x="600" y="527"/>
                </a:lnTo>
                <a:lnTo>
                  <a:pt x="599" y="528"/>
                </a:lnTo>
                <a:lnTo>
                  <a:pt x="599" y="527"/>
                </a:lnTo>
                <a:lnTo>
                  <a:pt x="598" y="528"/>
                </a:lnTo>
                <a:lnTo>
                  <a:pt x="598" y="529"/>
                </a:lnTo>
                <a:lnTo>
                  <a:pt x="598" y="530"/>
                </a:lnTo>
                <a:lnTo>
                  <a:pt x="598" y="529"/>
                </a:lnTo>
                <a:lnTo>
                  <a:pt x="597" y="529"/>
                </a:lnTo>
                <a:lnTo>
                  <a:pt x="596" y="530"/>
                </a:lnTo>
                <a:lnTo>
                  <a:pt x="596" y="531"/>
                </a:lnTo>
                <a:lnTo>
                  <a:pt x="596" y="532"/>
                </a:lnTo>
                <a:lnTo>
                  <a:pt x="595" y="532"/>
                </a:lnTo>
                <a:lnTo>
                  <a:pt x="595" y="531"/>
                </a:lnTo>
                <a:lnTo>
                  <a:pt x="594" y="532"/>
                </a:lnTo>
                <a:lnTo>
                  <a:pt x="593" y="532"/>
                </a:lnTo>
                <a:lnTo>
                  <a:pt x="594" y="533"/>
                </a:lnTo>
                <a:lnTo>
                  <a:pt x="593" y="533"/>
                </a:lnTo>
                <a:lnTo>
                  <a:pt x="592" y="533"/>
                </a:lnTo>
                <a:lnTo>
                  <a:pt x="592" y="534"/>
                </a:lnTo>
                <a:lnTo>
                  <a:pt x="591" y="534"/>
                </a:lnTo>
                <a:lnTo>
                  <a:pt x="590" y="535"/>
                </a:lnTo>
                <a:lnTo>
                  <a:pt x="591" y="536"/>
                </a:lnTo>
                <a:lnTo>
                  <a:pt x="592" y="536"/>
                </a:lnTo>
                <a:lnTo>
                  <a:pt x="592" y="537"/>
                </a:lnTo>
                <a:lnTo>
                  <a:pt x="592" y="538"/>
                </a:lnTo>
                <a:lnTo>
                  <a:pt x="591" y="538"/>
                </a:lnTo>
                <a:lnTo>
                  <a:pt x="591" y="539"/>
                </a:lnTo>
                <a:lnTo>
                  <a:pt x="591" y="540"/>
                </a:lnTo>
                <a:lnTo>
                  <a:pt x="590" y="539"/>
                </a:lnTo>
                <a:lnTo>
                  <a:pt x="589" y="540"/>
                </a:lnTo>
                <a:lnTo>
                  <a:pt x="589" y="539"/>
                </a:lnTo>
                <a:lnTo>
                  <a:pt x="589" y="540"/>
                </a:lnTo>
                <a:lnTo>
                  <a:pt x="588" y="540"/>
                </a:lnTo>
                <a:lnTo>
                  <a:pt x="589" y="541"/>
                </a:lnTo>
                <a:lnTo>
                  <a:pt x="589" y="542"/>
                </a:lnTo>
                <a:lnTo>
                  <a:pt x="588" y="542"/>
                </a:lnTo>
                <a:lnTo>
                  <a:pt x="587" y="542"/>
                </a:lnTo>
                <a:lnTo>
                  <a:pt x="588" y="543"/>
                </a:lnTo>
                <a:lnTo>
                  <a:pt x="587" y="543"/>
                </a:lnTo>
                <a:lnTo>
                  <a:pt x="586" y="542"/>
                </a:lnTo>
                <a:lnTo>
                  <a:pt x="585" y="542"/>
                </a:lnTo>
                <a:lnTo>
                  <a:pt x="584" y="542"/>
                </a:lnTo>
                <a:lnTo>
                  <a:pt x="584" y="541"/>
                </a:lnTo>
                <a:lnTo>
                  <a:pt x="584" y="540"/>
                </a:lnTo>
                <a:lnTo>
                  <a:pt x="583" y="540"/>
                </a:lnTo>
                <a:lnTo>
                  <a:pt x="582" y="540"/>
                </a:lnTo>
                <a:lnTo>
                  <a:pt x="583" y="539"/>
                </a:lnTo>
                <a:lnTo>
                  <a:pt x="582" y="539"/>
                </a:lnTo>
                <a:lnTo>
                  <a:pt x="582" y="540"/>
                </a:lnTo>
                <a:lnTo>
                  <a:pt x="582" y="541"/>
                </a:lnTo>
                <a:lnTo>
                  <a:pt x="583" y="541"/>
                </a:lnTo>
                <a:lnTo>
                  <a:pt x="582" y="541"/>
                </a:lnTo>
                <a:lnTo>
                  <a:pt x="581" y="542"/>
                </a:lnTo>
                <a:lnTo>
                  <a:pt x="581" y="543"/>
                </a:lnTo>
                <a:lnTo>
                  <a:pt x="582" y="543"/>
                </a:lnTo>
                <a:lnTo>
                  <a:pt x="582" y="544"/>
                </a:lnTo>
                <a:lnTo>
                  <a:pt x="582" y="545"/>
                </a:lnTo>
                <a:lnTo>
                  <a:pt x="581" y="545"/>
                </a:lnTo>
                <a:lnTo>
                  <a:pt x="580" y="545"/>
                </a:lnTo>
                <a:lnTo>
                  <a:pt x="580" y="546"/>
                </a:lnTo>
                <a:lnTo>
                  <a:pt x="579" y="546"/>
                </a:lnTo>
                <a:lnTo>
                  <a:pt x="580" y="546"/>
                </a:lnTo>
                <a:lnTo>
                  <a:pt x="580" y="547"/>
                </a:lnTo>
                <a:lnTo>
                  <a:pt x="581" y="548"/>
                </a:lnTo>
                <a:lnTo>
                  <a:pt x="581" y="549"/>
                </a:lnTo>
                <a:lnTo>
                  <a:pt x="580" y="549"/>
                </a:lnTo>
                <a:lnTo>
                  <a:pt x="580" y="548"/>
                </a:lnTo>
                <a:lnTo>
                  <a:pt x="579" y="548"/>
                </a:lnTo>
                <a:lnTo>
                  <a:pt x="580" y="549"/>
                </a:lnTo>
                <a:lnTo>
                  <a:pt x="580" y="550"/>
                </a:lnTo>
                <a:lnTo>
                  <a:pt x="581" y="550"/>
                </a:lnTo>
                <a:lnTo>
                  <a:pt x="580" y="550"/>
                </a:lnTo>
                <a:lnTo>
                  <a:pt x="580" y="551"/>
                </a:lnTo>
                <a:lnTo>
                  <a:pt x="580" y="552"/>
                </a:lnTo>
                <a:lnTo>
                  <a:pt x="579" y="552"/>
                </a:lnTo>
                <a:lnTo>
                  <a:pt x="578" y="553"/>
                </a:lnTo>
                <a:lnTo>
                  <a:pt x="579" y="553"/>
                </a:lnTo>
                <a:lnTo>
                  <a:pt x="580" y="553"/>
                </a:lnTo>
                <a:lnTo>
                  <a:pt x="581" y="553"/>
                </a:lnTo>
                <a:lnTo>
                  <a:pt x="581" y="554"/>
                </a:lnTo>
                <a:lnTo>
                  <a:pt x="581" y="555"/>
                </a:lnTo>
                <a:lnTo>
                  <a:pt x="582" y="556"/>
                </a:lnTo>
                <a:lnTo>
                  <a:pt x="582" y="557"/>
                </a:lnTo>
                <a:lnTo>
                  <a:pt x="582" y="558"/>
                </a:lnTo>
                <a:lnTo>
                  <a:pt x="582" y="559"/>
                </a:lnTo>
                <a:lnTo>
                  <a:pt x="582" y="560"/>
                </a:lnTo>
                <a:lnTo>
                  <a:pt x="583" y="561"/>
                </a:lnTo>
                <a:lnTo>
                  <a:pt x="584" y="559"/>
                </a:lnTo>
                <a:lnTo>
                  <a:pt x="585" y="560"/>
                </a:lnTo>
                <a:lnTo>
                  <a:pt x="585" y="561"/>
                </a:lnTo>
                <a:lnTo>
                  <a:pt x="585" y="562"/>
                </a:lnTo>
                <a:lnTo>
                  <a:pt x="586" y="562"/>
                </a:lnTo>
                <a:lnTo>
                  <a:pt x="587" y="562"/>
                </a:lnTo>
                <a:lnTo>
                  <a:pt x="588" y="562"/>
                </a:lnTo>
                <a:lnTo>
                  <a:pt x="588" y="561"/>
                </a:lnTo>
                <a:lnTo>
                  <a:pt x="589" y="561"/>
                </a:lnTo>
                <a:lnTo>
                  <a:pt x="591" y="561"/>
                </a:lnTo>
                <a:lnTo>
                  <a:pt x="592" y="561"/>
                </a:lnTo>
                <a:lnTo>
                  <a:pt x="592" y="560"/>
                </a:lnTo>
                <a:lnTo>
                  <a:pt x="593" y="560"/>
                </a:lnTo>
                <a:lnTo>
                  <a:pt x="594" y="560"/>
                </a:lnTo>
                <a:lnTo>
                  <a:pt x="594" y="561"/>
                </a:lnTo>
                <a:lnTo>
                  <a:pt x="595" y="561"/>
                </a:lnTo>
                <a:lnTo>
                  <a:pt x="597" y="562"/>
                </a:lnTo>
                <a:lnTo>
                  <a:pt x="598" y="562"/>
                </a:lnTo>
                <a:lnTo>
                  <a:pt x="599" y="562"/>
                </a:lnTo>
                <a:lnTo>
                  <a:pt x="600" y="562"/>
                </a:lnTo>
                <a:lnTo>
                  <a:pt x="600" y="563"/>
                </a:lnTo>
                <a:lnTo>
                  <a:pt x="601" y="564"/>
                </a:lnTo>
                <a:lnTo>
                  <a:pt x="601" y="565"/>
                </a:lnTo>
                <a:lnTo>
                  <a:pt x="601" y="566"/>
                </a:lnTo>
                <a:lnTo>
                  <a:pt x="603" y="567"/>
                </a:lnTo>
                <a:lnTo>
                  <a:pt x="604" y="568"/>
                </a:lnTo>
                <a:lnTo>
                  <a:pt x="604" y="569"/>
                </a:lnTo>
                <a:lnTo>
                  <a:pt x="604" y="570"/>
                </a:lnTo>
                <a:lnTo>
                  <a:pt x="605" y="571"/>
                </a:lnTo>
                <a:lnTo>
                  <a:pt x="605" y="572"/>
                </a:lnTo>
                <a:lnTo>
                  <a:pt x="605" y="573"/>
                </a:lnTo>
                <a:lnTo>
                  <a:pt x="605" y="574"/>
                </a:lnTo>
                <a:lnTo>
                  <a:pt x="604" y="574"/>
                </a:lnTo>
                <a:lnTo>
                  <a:pt x="604" y="575"/>
                </a:lnTo>
                <a:lnTo>
                  <a:pt x="603" y="576"/>
                </a:lnTo>
                <a:lnTo>
                  <a:pt x="604" y="576"/>
                </a:lnTo>
                <a:lnTo>
                  <a:pt x="603" y="576"/>
                </a:lnTo>
                <a:lnTo>
                  <a:pt x="604" y="577"/>
                </a:lnTo>
                <a:lnTo>
                  <a:pt x="604" y="578"/>
                </a:lnTo>
                <a:lnTo>
                  <a:pt x="603" y="579"/>
                </a:lnTo>
                <a:lnTo>
                  <a:pt x="602" y="579"/>
                </a:lnTo>
                <a:lnTo>
                  <a:pt x="601" y="579"/>
                </a:lnTo>
                <a:lnTo>
                  <a:pt x="601" y="580"/>
                </a:lnTo>
                <a:lnTo>
                  <a:pt x="600" y="580"/>
                </a:lnTo>
                <a:lnTo>
                  <a:pt x="599" y="581"/>
                </a:lnTo>
                <a:lnTo>
                  <a:pt x="600" y="581"/>
                </a:lnTo>
                <a:lnTo>
                  <a:pt x="599" y="581"/>
                </a:lnTo>
                <a:lnTo>
                  <a:pt x="600" y="581"/>
                </a:lnTo>
                <a:lnTo>
                  <a:pt x="600" y="582"/>
                </a:lnTo>
                <a:lnTo>
                  <a:pt x="599" y="582"/>
                </a:lnTo>
                <a:lnTo>
                  <a:pt x="599" y="583"/>
                </a:lnTo>
                <a:lnTo>
                  <a:pt x="598" y="583"/>
                </a:lnTo>
                <a:lnTo>
                  <a:pt x="598" y="584"/>
                </a:lnTo>
                <a:lnTo>
                  <a:pt x="597" y="584"/>
                </a:lnTo>
                <a:lnTo>
                  <a:pt x="597" y="585"/>
                </a:lnTo>
                <a:lnTo>
                  <a:pt x="596" y="585"/>
                </a:lnTo>
                <a:lnTo>
                  <a:pt x="596" y="586"/>
                </a:lnTo>
                <a:lnTo>
                  <a:pt x="597" y="586"/>
                </a:lnTo>
                <a:lnTo>
                  <a:pt x="597" y="587"/>
                </a:lnTo>
                <a:lnTo>
                  <a:pt x="597" y="588"/>
                </a:lnTo>
                <a:lnTo>
                  <a:pt x="596" y="588"/>
                </a:lnTo>
                <a:lnTo>
                  <a:pt x="596" y="589"/>
                </a:lnTo>
                <a:lnTo>
                  <a:pt x="595" y="589"/>
                </a:lnTo>
                <a:lnTo>
                  <a:pt x="595" y="590"/>
                </a:lnTo>
                <a:lnTo>
                  <a:pt x="595" y="591"/>
                </a:lnTo>
                <a:lnTo>
                  <a:pt x="594" y="591"/>
                </a:lnTo>
                <a:lnTo>
                  <a:pt x="595" y="592"/>
                </a:lnTo>
                <a:lnTo>
                  <a:pt x="595" y="593"/>
                </a:lnTo>
                <a:lnTo>
                  <a:pt x="594" y="593"/>
                </a:lnTo>
                <a:lnTo>
                  <a:pt x="593" y="594"/>
                </a:lnTo>
                <a:lnTo>
                  <a:pt x="593" y="595"/>
                </a:lnTo>
                <a:lnTo>
                  <a:pt x="594" y="595"/>
                </a:lnTo>
                <a:lnTo>
                  <a:pt x="594" y="596"/>
                </a:lnTo>
                <a:lnTo>
                  <a:pt x="594" y="597"/>
                </a:lnTo>
                <a:lnTo>
                  <a:pt x="594" y="598"/>
                </a:lnTo>
                <a:lnTo>
                  <a:pt x="594" y="599"/>
                </a:lnTo>
                <a:lnTo>
                  <a:pt x="594" y="600"/>
                </a:lnTo>
                <a:lnTo>
                  <a:pt x="594" y="601"/>
                </a:lnTo>
                <a:lnTo>
                  <a:pt x="595" y="601"/>
                </a:lnTo>
                <a:lnTo>
                  <a:pt x="595" y="602"/>
                </a:lnTo>
                <a:lnTo>
                  <a:pt x="595" y="603"/>
                </a:lnTo>
                <a:lnTo>
                  <a:pt x="596" y="603"/>
                </a:lnTo>
                <a:lnTo>
                  <a:pt x="595" y="603"/>
                </a:lnTo>
                <a:lnTo>
                  <a:pt x="595" y="604"/>
                </a:lnTo>
                <a:lnTo>
                  <a:pt x="595" y="605"/>
                </a:lnTo>
                <a:lnTo>
                  <a:pt x="595" y="606"/>
                </a:lnTo>
                <a:lnTo>
                  <a:pt x="596" y="606"/>
                </a:lnTo>
                <a:lnTo>
                  <a:pt x="596" y="605"/>
                </a:lnTo>
                <a:lnTo>
                  <a:pt x="596" y="606"/>
                </a:lnTo>
                <a:lnTo>
                  <a:pt x="596" y="607"/>
                </a:lnTo>
                <a:lnTo>
                  <a:pt x="596" y="608"/>
                </a:lnTo>
                <a:lnTo>
                  <a:pt x="597" y="608"/>
                </a:lnTo>
                <a:lnTo>
                  <a:pt x="598" y="609"/>
                </a:lnTo>
                <a:lnTo>
                  <a:pt x="598" y="610"/>
                </a:lnTo>
                <a:lnTo>
                  <a:pt x="597" y="610"/>
                </a:lnTo>
                <a:lnTo>
                  <a:pt x="597" y="611"/>
                </a:lnTo>
                <a:lnTo>
                  <a:pt x="597" y="612"/>
                </a:lnTo>
                <a:lnTo>
                  <a:pt x="598" y="613"/>
                </a:lnTo>
                <a:lnTo>
                  <a:pt x="599" y="613"/>
                </a:lnTo>
                <a:lnTo>
                  <a:pt x="599" y="614"/>
                </a:lnTo>
                <a:lnTo>
                  <a:pt x="599" y="615"/>
                </a:lnTo>
                <a:lnTo>
                  <a:pt x="598" y="615"/>
                </a:lnTo>
                <a:lnTo>
                  <a:pt x="599" y="616"/>
                </a:lnTo>
                <a:lnTo>
                  <a:pt x="599" y="617"/>
                </a:lnTo>
                <a:lnTo>
                  <a:pt x="600" y="617"/>
                </a:lnTo>
                <a:lnTo>
                  <a:pt x="600" y="618"/>
                </a:lnTo>
                <a:lnTo>
                  <a:pt x="600" y="619"/>
                </a:lnTo>
                <a:lnTo>
                  <a:pt x="599" y="619"/>
                </a:lnTo>
                <a:lnTo>
                  <a:pt x="598" y="619"/>
                </a:lnTo>
                <a:lnTo>
                  <a:pt x="598" y="620"/>
                </a:lnTo>
                <a:lnTo>
                  <a:pt x="597" y="620"/>
                </a:lnTo>
                <a:lnTo>
                  <a:pt x="596" y="620"/>
                </a:lnTo>
                <a:lnTo>
                  <a:pt x="595" y="620"/>
                </a:lnTo>
                <a:lnTo>
                  <a:pt x="595" y="621"/>
                </a:lnTo>
                <a:lnTo>
                  <a:pt x="594" y="621"/>
                </a:lnTo>
                <a:lnTo>
                  <a:pt x="594" y="622"/>
                </a:lnTo>
                <a:lnTo>
                  <a:pt x="593" y="622"/>
                </a:lnTo>
                <a:lnTo>
                  <a:pt x="593" y="621"/>
                </a:lnTo>
                <a:lnTo>
                  <a:pt x="592" y="621"/>
                </a:lnTo>
                <a:lnTo>
                  <a:pt x="592" y="622"/>
                </a:lnTo>
                <a:lnTo>
                  <a:pt x="592" y="623"/>
                </a:lnTo>
                <a:lnTo>
                  <a:pt x="591" y="624"/>
                </a:lnTo>
                <a:lnTo>
                  <a:pt x="590" y="624"/>
                </a:lnTo>
                <a:lnTo>
                  <a:pt x="589" y="624"/>
                </a:lnTo>
                <a:lnTo>
                  <a:pt x="589" y="625"/>
                </a:lnTo>
                <a:lnTo>
                  <a:pt x="589" y="624"/>
                </a:lnTo>
                <a:lnTo>
                  <a:pt x="588" y="624"/>
                </a:lnTo>
                <a:lnTo>
                  <a:pt x="588" y="625"/>
                </a:lnTo>
                <a:lnTo>
                  <a:pt x="588" y="626"/>
                </a:lnTo>
                <a:lnTo>
                  <a:pt x="587" y="626"/>
                </a:lnTo>
                <a:lnTo>
                  <a:pt x="588" y="626"/>
                </a:lnTo>
                <a:lnTo>
                  <a:pt x="588" y="627"/>
                </a:lnTo>
                <a:lnTo>
                  <a:pt x="587" y="627"/>
                </a:lnTo>
                <a:lnTo>
                  <a:pt x="586" y="627"/>
                </a:lnTo>
                <a:lnTo>
                  <a:pt x="585" y="626"/>
                </a:lnTo>
                <a:lnTo>
                  <a:pt x="585" y="627"/>
                </a:lnTo>
                <a:lnTo>
                  <a:pt x="584" y="628"/>
                </a:lnTo>
                <a:lnTo>
                  <a:pt x="585" y="629"/>
                </a:lnTo>
                <a:lnTo>
                  <a:pt x="584" y="629"/>
                </a:lnTo>
                <a:lnTo>
                  <a:pt x="583" y="628"/>
                </a:lnTo>
                <a:lnTo>
                  <a:pt x="582" y="628"/>
                </a:lnTo>
                <a:lnTo>
                  <a:pt x="582" y="629"/>
                </a:lnTo>
                <a:lnTo>
                  <a:pt x="581" y="630"/>
                </a:lnTo>
                <a:lnTo>
                  <a:pt x="580" y="630"/>
                </a:lnTo>
                <a:lnTo>
                  <a:pt x="579" y="630"/>
                </a:lnTo>
                <a:lnTo>
                  <a:pt x="579" y="631"/>
                </a:lnTo>
                <a:lnTo>
                  <a:pt x="578" y="631"/>
                </a:lnTo>
                <a:lnTo>
                  <a:pt x="579" y="632"/>
                </a:lnTo>
                <a:lnTo>
                  <a:pt x="578" y="632"/>
                </a:lnTo>
                <a:lnTo>
                  <a:pt x="577" y="632"/>
                </a:lnTo>
                <a:lnTo>
                  <a:pt x="577" y="631"/>
                </a:lnTo>
                <a:lnTo>
                  <a:pt x="576" y="632"/>
                </a:lnTo>
                <a:lnTo>
                  <a:pt x="575" y="632"/>
                </a:lnTo>
                <a:lnTo>
                  <a:pt x="575" y="633"/>
                </a:lnTo>
                <a:lnTo>
                  <a:pt x="574" y="634"/>
                </a:lnTo>
                <a:lnTo>
                  <a:pt x="574" y="635"/>
                </a:lnTo>
                <a:lnTo>
                  <a:pt x="573" y="635"/>
                </a:lnTo>
                <a:lnTo>
                  <a:pt x="573" y="634"/>
                </a:lnTo>
                <a:lnTo>
                  <a:pt x="573" y="633"/>
                </a:lnTo>
                <a:lnTo>
                  <a:pt x="573" y="632"/>
                </a:lnTo>
                <a:lnTo>
                  <a:pt x="574" y="632"/>
                </a:lnTo>
                <a:lnTo>
                  <a:pt x="574" y="631"/>
                </a:lnTo>
                <a:lnTo>
                  <a:pt x="573" y="631"/>
                </a:lnTo>
                <a:lnTo>
                  <a:pt x="573" y="632"/>
                </a:lnTo>
                <a:lnTo>
                  <a:pt x="572" y="632"/>
                </a:lnTo>
                <a:lnTo>
                  <a:pt x="571" y="633"/>
                </a:lnTo>
                <a:lnTo>
                  <a:pt x="570" y="632"/>
                </a:lnTo>
                <a:lnTo>
                  <a:pt x="570" y="633"/>
                </a:lnTo>
                <a:lnTo>
                  <a:pt x="570" y="634"/>
                </a:lnTo>
                <a:lnTo>
                  <a:pt x="569" y="634"/>
                </a:lnTo>
                <a:lnTo>
                  <a:pt x="568" y="634"/>
                </a:lnTo>
                <a:lnTo>
                  <a:pt x="568" y="635"/>
                </a:lnTo>
                <a:lnTo>
                  <a:pt x="569" y="635"/>
                </a:lnTo>
                <a:lnTo>
                  <a:pt x="568" y="635"/>
                </a:lnTo>
                <a:lnTo>
                  <a:pt x="567" y="636"/>
                </a:lnTo>
                <a:lnTo>
                  <a:pt x="566" y="636"/>
                </a:lnTo>
                <a:lnTo>
                  <a:pt x="566" y="637"/>
                </a:lnTo>
                <a:lnTo>
                  <a:pt x="567" y="638"/>
                </a:lnTo>
                <a:lnTo>
                  <a:pt x="566" y="638"/>
                </a:lnTo>
                <a:lnTo>
                  <a:pt x="565" y="638"/>
                </a:lnTo>
                <a:lnTo>
                  <a:pt x="565" y="637"/>
                </a:lnTo>
                <a:lnTo>
                  <a:pt x="564" y="638"/>
                </a:lnTo>
                <a:lnTo>
                  <a:pt x="565" y="638"/>
                </a:lnTo>
                <a:lnTo>
                  <a:pt x="565" y="639"/>
                </a:lnTo>
                <a:lnTo>
                  <a:pt x="564" y="639"/>
                </a:lnTo>
                <a:lnTo>
                  <a:pt x="563" y="640"/>
                </a:lnTo>
                <a:lnTo>
                  <a:pt x="563" y="641"/>
                </a:lnTo>
                <a:lnTo>
                  <a:pt x="564" y="642"/>
                </a:lnTo>
                <a:lnTo>
                  <a:pt x="564" y="643"/>
                </a:lnTo>
                <a:lnTo>
                  <a:pt x="565" y="643"/>
                </a:lnTo>
                <a:lnTo>
                  <a:pt x="565" y="644"/>
                </a:lnTo>
                <a:lnTo>
                  <a:pt x="564" y="644"/>
                </a:lnTo>
                <a:lnTo>
                  <a:pt x="563" y="646"/>
                </a:lnTo>
                <a:lnTo>
                  <a:pt x="563" y="645"/>
                </a:lnTo>
                <a:lnTo>
                  <a:pt x="561" y="646"/>
                </a:lnTo>
                <a:lnTo>
                  <a:pt x="562" y="645"/>
                </a:lnTo>
                <a:lnTo>
                  <a:pt x="561" y="645"/>
                </a:lnTo>
                <a:lnTo>
                  <a:pt x="560" y="645"/>
                </a:lnTo>
                <a:lnTo>
                  <a:pt x="560" y="647"/>
                </a:lnTo>
                <a:lnTo>
                  <a:pt x="559" y="648"/>
                </a:lnTo>
                <a:lnTo>
                  <a:pt x="558" y="648"/>
                </a:lnTo>
                <a:lnTo>
                  <a:pt x="558" y="647"/>
                </a:lnTo>
                <a:lnTo>
                  <a:pt x="557" y="648"/>
                </a:lnTo>
                <a:lnTo>
                  <a:pt x="556" y="650"/>
                </a:lnTo>
                <a:lnTo>
                  <a:pt x="555" y="650"/>
                </a:lnTo>
                <a:lnTo>
                  <a:pt x="554" y="648"/>
                </a:lnTo>
                <a:lnTo>
                  <a:pt x="553" y="648"/>
                </a:lnTo>
                <a:lnTo>
                  <a:pt x="552" y="648"/>
                </a:lnTo>
                <a:lnTo>
                  <a:pt x="552" y="649"/>
                </a:lnTo>
                <a:lnTo>
                  <a:pt x="553" y="649"/>
                </a:lnTo>
                <a:lnTo>
                  <a:pt x="552" y="650"/>
                </a:lnTo>
                <a:lnTo>
                  <a:pt x="552" y="649"/>
                </a:lnTo>
                <a:lnTo>
                  <a:pt x="551" y="650"/>
                </a:lnTo>
                <a:lnTo>
                  <a:pt x="550" y="651"/>
                </a:lnTo>
                <a:lnTo>
                  <a:pt x="550" y="652"/>
                </a:lnTo>
                <a:lnTo>
                  <a:pt x="551" y="652"/>
                </a:lnTo>
                <a:lnTo>
                  <a:pt x="551" y="653"/>
                </a:lnTo>
                <a:lnTo>
                  <a:pt x="550" y="653"/>
                </a:lnTo>
                <a:lnTo>
                  <a:pt x="549" y="653"/>
                </a:lnTo>
                <a:lnTo>
                  <a:pt x="548" y="653"/>
                </a:lnTo>
                <a:lnTo>
                  <a:pt x="548" y="654"/>
                </a:lnTo>
                <a:lnTo>
                  <a:pt x="547" y="654"/>
                </a:lnTo>
                <a:lnTo>
                  <a:pt x="547" y="653"/>
                </a:lnTo>
                <a:lnTo>
                  <a:pt x="546" y="653"/>
                </a:lnTo>
                <a:lnTo>
                  <a:pt x="546" y="652"/>
                </a:lnTo>
                <a:lnTo>
                  <a:pt x="545" y="652"/>
                </a:lnTo>
                <a:lnTo>
                  <a:pt x="545" y="651"/>
                </a:lnTo>
                <a:lnTo>
                  <a:pt x="544" y="651"/>
                </a:lnTo>
                <a:lnTo>
                  <a:pt x="544" y="652"/>
                </a:lnTo>
                <a:lnTo>
                  <a:pt x="542" y="652"/>
                </a:lnTo>
                <a:lnTo>
                  <a:pt x="542" y="653"/>
                </a:lnTo>
                <a:lnTo>
                  <a:pt x="542" y="654"/>
                </a:lnTo>
                <a:lnTo>
                  <a:pt x="542" y="655"/>
                </a:lnTo>
                <a:lnTo>
                  <a:pt x="542" y="656"/>
                </a:lnTo>
                <a:lnTo>
                  <a:pt x="542" y="657"/>
                </a:lnTo>
                <a:lnTo>
                  <a:pt x="541" y="657"/>
                </a:lnTo>
                <a:lnTo>
                  <a:pt x="540" y="655"/>
                </a:lnTo>
                <a:lnTo>
                  <a:pt x="539" y="655"/>
                </a:lnTo>
                <a:lnTo>
                  <a:pt x="539" y="656"/>
                </a:lnTo>
                <a:lnTo>
                  <a:pt x="539" y="657"/>
                </a:lnTo>
                <a:lnTo>
                  <a:pt x="538" y="657"/>
                </a:lnTo>
                <a:lnTo>
                  <a:pt x="539" y="657"/>
                </a:lnTo>
                <a:lnTo>
                  <a:pt x="539" y="658"/>
                </a:lnTo>
                <a:lnTo>
                  <a:pt x="538" y="659"/>
                </a:lnTo>
                <a:lnTo>
                  <a:pt x="537" y="659"/>
                </a:lnTo>
                <a:lnTo>
                  <a:pt x="537" y="658"/>
                </a:lnTo>
                <a:lnTo>
                  <a:pt x="536" y="658"/>
                </a:lnTo>
                <a:lnTo>
                  <a:pt x="536" y="659"/>
                </a:lnTo>
                <a:lnTo>
                  <a:pt x="535" y="658"/>
                </a:lnTo>
                <a:lnTo>
                  <a:pt x="534" y="658"/>
                </a:lnTo>
                <a:lnTo>
                  <a:pt x="533" y="658"/>
                </a:lnTo>
                <a:lnTo>
                  <a:pt x="532" y="658"/>
                </a:lnTo>
                <a:lnTo>
                  <a:pt x="532" y="659"/>
                </a:lnTo>
                <a:lnTo>
                  <a:pt x="532" y="660"/>
                </a:lnTo>
                <a:lnTo>
                  <a:pt x="531" y="660"/>
                </a:lnTo>
                <a:lnTo>
                  <a:pt x="530" y="660"/>
                </a:lnTo>
                <a:lnTo>
                  <a:pt x="530" y="661"/>
                </a:lnTo>
                <a:lnTo>
                  <a:pt x="529" y="661"/>
                </a:lnTo>
                <a:lnTo>
                  <a:pt x="529" y="660"/>
                </a:lnTo>
                <a:lnTo>
                  <a:pt x="529" y="659"/>
                </a:lnTo>
                <a:lnTo>
                  <a:pt x="529" y="658"/>
                </a:lnTo>
                <a:lnTo>
                  <a:pt x="528" y="658"/>
                </a:lnTo>
                <a:lnTo>
                  <a:pt x="527" y="658"/>
                </a:lnTo>
                <a:lnTo>
                  <a:pt x="527" y="657"/>
                </a:lnTo>
                <a:lnTo>
                  <a:pt x="527" y="656"/>
                </a:lnTo>
                <a:lnTo>
                  <a:pt x="528" y="656"/>
                </a:lnTo>
                <a:lnTo>
                  <a:pt x="527" y="655"/>
                </a:lnTo>
                <a:lnTo>
                  <a:pt x="526" y="655"/>
                </a:lnTo>
                <a:lnTo>
                  <a:pt x="525" y="656"/>
                </a:lnTo>
                <a:lnTo>
                  <a:pt x="524" y="655"/>
                </a:lnTo>
                <a:lnTo>
                  <a:pt x="524" y="654"/>
                </a:lnTo>
                <a:lnTo>
                  <a:pt x="523" y="654"/>
                </a:lnTo>
                <a:lnTo>
                  <a:pt x="523" y="653"/>
                </a:lnTo>
                <a:lnTo>
                  <a:pt x="522" y="653"/>
                </a:lnTo>
                <a:lnTo>
                  <a:pt x="521" y="653"/>
                </a:lnTo>
                <a:lnTo>
                  <a:pt x="521" y="652"/>
                </a:lnTo>
                <a:lnTo>
                  <a:pt x="520" y="651"/>
                </a:lnTo>
                <a:lnTo>
                  <a:pt x="519" y="651"/>
                </a:lnTo>
                <a:lnTo>
                  <a:pt x="519" y="652"/>
                </a:lnTo>
                <a:lnTo>
                  <a:pt x="518" y="652"/>
                </a:lnTo>
                <a:lnTo>
                  <a:pt x="516" y="652"/>
                </a:lnTo>
                <a:lnTo>
                  <a:pt x="515" y="652"/>
                </a:lnTo>
                <a:lnTo>
                  <a:pt x="514" y="651"/>
                </a:lnTo>
                <a:lnTo>
                  <a:pt x="513" y="651"/>
                </a:lnTo>
                <a:lnTo>
                  <a:pt x="513" y="650"/>
                </a:lnTo>
                <a:lnTo>
                  <a:pt x="512" y="650"/>
                </a:lnTo>
                <a:lnTo>
                  <a:pt x="511" y="650"/>
                </a:lnTo>
                <a:lnTo>
                  <a:pt x="511" y="649"/>
                </a:lnTo>
                <a:lnTo>
                  <a:pt x="510" y="648"/>
                </a:lnTo>
                <a:lnTo>
                  <a:pt x="510" y="647"/>
                </a:lnTo>
                <a:lnTo>
                  <a:pt x="510" y="646"/>
                </a:lnTo>
                <a:lnTo>
                  <a:pt x="509" y="645"/>
                </a:lnTo>
                <a:lnTo>
                  <a:pt x="509" y="646"/>
                </a:lnTo>
                <a:lnTo>
                  <a:pt x="508" y="645"/>
                </a:lnTo>
                <a:lnTo>
                  <a:pt x="507" y="645"/>
                </a:lnTo>
                <a:lnTo>
                  <a:pt x="506" y="644"/>
                </a:lnTo>
                <a:lnTo>
                  <a:pt x="506" y="645"/>
                </a:lnTo>
                <a:lnTo>
                  <a:pt x="505" y="644"/>
                </a:lnTo>
                <a:lnTo>
                  <a:pt x="504" y="644"/>
                </a:lnTo>
                <a:lnTo>
                  <a:pt x="503" y="644"/>
                </a:lnTo>
                <a:lnTo>
                  <a:pt x="503" y="643"/>
                </a:lnTo>
                <a:lnTo>
                  <a:pt x="504" y="642"/>
                </a:lnTo>
                <a:lnTo>
                  <a:pt x="501" y="642"/>
                </a:lnTo>
                <a:lnTo>
                  <a:pt x="500" y="642"/>
                </a:lnTo>
                <a:lnTo>
                  <a:pt x="500" y="641"/>
                </a:lnTo>
                <a:lnTo>
                  <a:pt x="500" y="640"/>
                </a:lnTo>
                <a:lnTo>
                  <a:pt x="499" y="640"/>
                </a:lnTo>
                <a:lnTo>
                  <a:pt x="498" y="640"/>
                </a:lnTo>
                <a:lnTo>
                  <a:pt x="498" y="641"/>
                </a:lnTo>
                <a:lnTo>
                  <a:pt x="497" y="642"/>
                </a:lnTo>
                <a:lnTo>
                  <a:pt x="497" y="643"/>
                </a:lnTo>
                <a:lnTo>
                  <a:pt x="495" y="643"/>
                </a:lnTo>
                <a:lnTo>
                  <a:pt x="494" y="644"/>
                </a:lnTo>
                <a:lnTo>
                  <a:pt x="494" y="645"/>
                </a:lnTo>
                <a:lnTo>
                  <a:pt x="495" y="645"/>
                </a:lnTo>
                <a:lnTo>
                  <a:pt x="495" y="646"/>
                </a:lnTo>
                <a:lnTo>
                  <a:pt x="494" y="646"/>
                </a:lnTo>
                <a:lnTo>
                  <a:pt x="493" y="646"/>
                </a:lnTo>
                <a:lnTo>
                  <a:pt x="491" y="644"/>
                </a:lnTo>
                <a:lnTo>
                  <a:pt x="490" y="644"/>
                </a:lnTo>
                <a:lnTo>
                  <a:pt x="489" y="644"/>
                </a:lnTo>
                <a:lnTo>
                  <a:pt x="487" y="644"/>
                </a:lnTo>
                <a:lnTo>
                  <a:pt x="486" y="644"/>
                </a:lnTo>
                <a:lnTo>
                  <a:pt x="485" y="644"/>
                </a:lnTo>
                <a:lnTo>
                  <a:pt x="485" y="643"/>
                </a:lnTo>
                <a:lnTo>
                  <a:pt x="485" y="642"/>
                </a:lnTo>
                <a:lnTo>
                  <a:pt x="484" y="642"/>
                </a:lnTo>
                <a:lnTo>
                  <a:pt x="484" y="643"/>
                </a:lnTo>
                <a:lnTo>
                  <a:pt x="483" y="643"/>
                </a:lnTo>
                <a:lnTo>
                  <a:pt x="482" y="643"/>
                </a:lnTo>
                <a:lnTo>
                  <a:pt x="482" y="642"/>
                </a:lnTo>
                <a:lnTo>
                  <a:pt x="481" y="642"/>
                </a:lnTo>
                <a:lnTo>
                  <a:pt x="480" y="643"/>
                </a:lnTo>
                <a:lnTo>
                  <a:pt x="479" y="644"/>
                </a:lnTo>
                <a:lnTo>
                  <a:pt x="478" y="644"/>
                </a:lnTo>
                <a:lnTo>
                  <a:pt x="477" y="645"/>
                </a:lnTo>
                <a:lnTo>
                  <a:pt x="477" y="644"/>
                </a:lnTo>
                <a:lnTo>
                  <a:pt x="477" y="643"/>
                </a:lnTo>
                <a:lnTo>
                  <a:pt x="477" y="642"/>
                </a:lnTo>
                <a:lnTo>
                  <a:pt x="477" y="641"/>
                </a:lnTo>
                <a:lnTo>
                  <a:pt x="476" y="641"/>
                </a:lnTo>
                <a:lnTo>
                  <a:pt x="475" y="642"/>
                </a:lnTo>
                <a:lnTo>
                  <a:pt x="474" y="642"/>
                </a:lnTo>
                <a:lnTo>
                  <a:pt x="473" y="641"/>
                </a:lnTo>
                <a:lnTo>
                  <a:pt x="472" y="641"/>
                </a:lnTo>
                <a:lnTo>
                  <a:pt x="471" y="640"/>
                </a:lnTo>
                <a:lnTo>
                  <a:pt x="470" y="640"/>
                </a:lnTo>
                <a:lnTo>
                  <a:pt x="471" y="638"/>
                </a:lnTo>
                <a:lnTo>
                  <a:pt x="470" y="638"/>
                </a:lnTo>
                <a:lnTo>
                  <a:pt x="468" y="638"/>
                </a:lnTo>
                <a:lnTo>
                  <a:pt x="467" y="638"/>
                </a:lnTo>
                <a:lnTo>
                  <a:pt x="466" y="638"/>
                </a:lnTo>
                <a:lnTo>
                  <a:pt x="465" y="638"/>
                </a:lnTo>
                <a:lnTo>
                  <a:pt x="463" y="638"/>
                </a:lnTo>
                <a:lnTo>
                  <a:pt x="462" y="638"/>
                </a:lnTo>
                <a:lnTo>
                  <a:pt x="462" y="639"/>
                </a:lnTo>
                <a:lnTo>
                  <a:pt x="461" y="639"/>
                </a:lnTo>
                <a:lnTo>
                  <a:pt x="460" y="639"/>
                </a:lnTo>
                <a:lnTo>
                  <a:pt x="459" y="639"/>
                </a:lnTo>
                <a:lnTo>
                  <a:pt x="459" y="640"/>
                </a:lnTo>
                <a:lnTo>
                  <a:pt x="458" y="639"/>
                </a:lnTo>
                <a:lnTo>
                  <a:pt x="457" y="639"/>
                </a:lnTo>
                <a:lnTo>
                  <a:pt x="457" y="640"/>
                </a:lnTo>
                <a:lnTo>
                  <a:pt x="456" y="640"/>
                </a:lnTo>
                <a:lnTo>
                  <a:pt x="455" y="639"/>
                </a:lnTo>
                <a:lnTo>
                  <a:pt x="453" y="640"/>
                </a:lnTo>
                <a:lnTo>
                  <a:pt x="451" y="639"/>
                </a:lnTo>
                <a:lnTo>
                  <a:pt x="450" y="639"/>
                </a:lnTo>
                <a:lnTo>
                  <a:pt x="448" y="640"/>
                </a:lnTo>
                <a:lnTo>
                  <a:pt x="447" y="639"/>
                </a:lnTo>
                <a:lnTo>
                  <a:pt x="446" y="640"/>
                </a:lnTo>
                <a:lnTo>
                  <a:pt x="445" y="641"/>
                </a:lnTo>
                <a:lnTo>
                  <a:pt x="444" y="642"/>
                </a:lnTo>
                <a:lnTo>
                  <a:pt x="443" y="642"/>
                </a:lnTo>
                <a:lnTo>
                  <a:pt x="443" y="639"/>
                </a:lnTo>
                <a:lnTo>
                  <a:pt x="443" y="638"/>
                </a:lnTo>
                <a:lnTo>
                  <a:pt x="442" y="638"/>
                </a:lnTo>
                <a:lnTo>
                  <a:pt x="440" y="638"/>
                </a:lnTo>
                <a:lnTo>
                  <a:pt x="440" y="637"/>
                </a:lnTo>
                <a:lnTo>
                  <a:pt x="439" y="637"/>
                </a:lnTo>
                <a:lnTo>
                  <a:pt x="438" y="637"/>
                </a:lnTo>
                <a:lnTo>
                  <a:pt x="438" y="636"/>
                </a:lnTo>
                <a:lnTo>
                  <a:pt x="438" y="635"/>
                </a:lnTo>
                <a:lnTo>
                  <a:pt x="437" y="635"/>
                </a:lnTo>
                <a:lnTo>
                  <a:pt x="435" y="635"/>
                </a:lnTo>
                <a:lnTo>
                  <a:pt x="435" y="634"/>
                </a:lnTo>
                <a:lnTo>
                  <a:pt x="434" y="634"/>
                </a:lnTo>
                <a:lnTo>
                  <a:pt x="432" y="633"/>
                </a:lnTo>
                <a:lnTo>
                  <a:pt x="432" y="634"/>
                </a:lnTo>
                <a:lnTo>
                  <a:pt x="431" y="634"/>
                </a:lnTo>
                <a:lnTo>
                  <a:pt x="430" y="635"/>
                </a:lnTo>
                <a:lnTo>
                  <a:pt x="429" y="636"/>
                </a:lnTo>
                <a:lnTo>
                  <a:pt x="428" y="637"/>
                </a:lnTo>
                <a:lnTo>
                  <a:pt x="427" y="637"/>
                </a:lnTo>
                <a:lnTo>
                  <a:pt x="427" y="638"/>
                </a:lnTo>
                <a:lnTo>
                  <a:pt x="427" y="639"/>
                </a:lnTo>
                <a:lnTo>
                  <a:pt x="426" y="639"/>
                </a:lnTo>
                <a:lnTo>
                  <a:pt x="426" y="640"/>
                </a:lnTo>
                <a:lnTo>
                  <a:pt x="425" y="640"/>
                </a:lnTo>
                <a:lnTo>
                  <a:pt x="424" y="640"/>
                </a:lnTo>
                <a:lnTo>
                  <a:pt x="423" y="639"/>
                </a:lnTo>
                <a:lnTo>
                  <a:pt x="422" y="640"/>
                </a:lnTo>
                <a:lnTo>
                  <a:pt x="421" y="640"/>
                </a:lnTo>
                <a:lnTo>
                  <a:pt x="421" y="641"/>
                </a:lnTo>
                <a:lnTo>
                  <a:pt x="421" y="642"/>
                </a:lnTo>
                <a:lnTo>
                  <a:pt x="420" y="642"/>
                </a:lnTo>
                <a:lnTo>
                  <a:pt x="420" y="643"/>
                </a:lnTo>
                <a:lnTo>
                  <a:pt x="419" y="643"/>
                </a:lnTo>
                <a:lnTo>
                  <a:pt x="418" y="644"/>
                </a:lnTo>
                <a:lnTo>
                  <a:pt x="417" y="644"/>
                </a:lnTo>
                <a:lnTo>
                  <a:pt x="417" y="643"/>
                </a:lnTo>
                <a:lnTo>
                  <a:pt x="416" y="643"/>
                </a:lnTo>
                <a:lnTo>
                  <a:pt x="415" y="642"/>
                </a:lnTo>
                <a:lnTo>
                  <a:pt x="415" y="643"/>
                </a:lnTo>
                <a:lnTo>
                  <a:pt x="414" y="642"/>
                </a:lnTo>
                <a:lnTo>
                  <a:pt x="414" y="641"/>
                </a:lnTo>
                <a:lnTo>
                  <a:pt x="415" y="641"/>
                </a:lnTo>
                <a:lnTo>
                  <a:pt x="414" y="641"/>
                </a:lnTo>
                <a:lnTo>
                  <a:pt x="413" y="641"/>
                </a:lnTo>
                <a:lnTo>
                  <a:pt x="413" y="640"/>
                </a:lnTo>
                <a:lnTo>
                  <a:pt x="412" y="641"/>
                </a:lnTo>
                <a:lnTo>
                  <a:pt x="411" y="642"/>
                </a:lnTo>
                <a:lnTo>
                  <a:pt x="410" y="642"/>
                </a:lnTo>
                <a:lnTo>
                  <a:pt x="410" y="643"/>
                </a:lnTo>
                <a:lnTo>
                  <a:pt x="409" y="643"/>
                </a:lnTo>
                <a:lnTo>
                  <a:pt x="409" y="644"/>
                </a:lnTo>
                <a:lnTo>
                  <a:pt x="408" y="644"/>
                </a:lnTo>
                <a:lnTo>
                  <a:pt x="407" y="644"/>
                </a:lnTo>
                <a:lnTo>
                  <a:pt x="406" y="644"/>
                </a:lnTo>
                <a:lnTo>
                  <a:pt x="405" y="643"/>
                </a:lnTo>
                <a:lnTo>
                  <a:pt x="404" y="643"/>
                </a:lnTo>
                <a:lnTo>
                  <a:pt x="404" y="644"/>
                </a:lnTo>
                <a:lnTo>
                  <a:pt x="405" y="645"/>
                </a:lnTo>
                <a:lnTo>
                  <a:pt x="406" y="646"/>
                </a:lnTo>
                <a:lnTo>
                  <a:pt x="406" y="647"/>
                </a:lnTo>
                <a:lnTo>
                  <a:pt x="405" y="647"/>
                </a:lnTo>
                <a:lnTo>
                  <a:pt x="405" y="648"/>
                </a:lnTo>
                <a:lnTo>
                  <a:pt x="404" y="648"/>
                </a:lnTo>
                <a:lnTo>
                  <a:pt x="403" y="649"/>
                </a:lnTo>
                <a:lnTo>
                  <a:pt x="402" y="650"/>
                </a:lnTo>
                <a:lnTo>
                  <a:pt x="401" y="651"/>
                </a:lnTo>
                <a:lnTo>
                  <a:pt x="401" y="652"/>
                </a:lnTo>
                <a:lnTo>
                  <a:pt x="400" y="653"/>
                </a:lnTo>
                <a:lnTo>
                  <a:pt x="400" y="654"/>
                </a:lnTo>
                <a:lnTo>
                  <a:pt x="399" y="655"/>
                </a:lnTo>
                <a:lnTo>
                  <a:pt x="397" y="655"/>
                </a:lnTo>
                <a:lnTo>
                  <a:pt x="396" y="655"/>
                </a:lnTo>
                <a:lnTo>
                  <a:pt x="396" y="656"/>
                </a:lnTo>
                <a:lnTo>
                  <a:pt x="395" y="657"/>
                </a:lnTo>
                <a:lnTo>
                  <a:pt x="395" y="658"/>
                </a:lnTo>
                <a:lnTo>
                  <a:pt x="395" y="659"/>
                </a:lnTo>
                <a:lnTo>
                  <a:pt x="394" y="659"/>
                </a:lnTo>
                <a:lnTo>
                  <a:pt x="393" y="658"/>
                </a:lnTo>
                <a:lnTo>
                  <a:pt x="392" y="658"/>
                </a:lnTo>
                <a:lnTo>
                  <a:pt x="391" y="658"/>
                </a:lnTo>
                <a:lnTo>
                  <a:pt x="391" y="659"/>
                </a:lnTo>
                <a:lnTo>
                  <a:pt x="390" y="660"/>
                </a:lnTo>
                <a:lnTo>
                  <a:pt x="389" y="662"/>
                </a:lnTo>
                <a:lnTo>
                  <a:pt x="388" y="663"/>
                </a:lnTo>
                <a:lnTo>
                  <a:pt x="387" y="664"/>
                </a:lnTo>
                <a:lnTo>
                  <a:pt x="387" y="665"/>
                </a:lnTo>
                <a:lnTo>
                  <a:pt x="386" y="666"/>
                </a:lnTo>
                <a:lnTo>
                  <a:pt x="385" y="667"/>
                </a:lnTo>
                <a:lnTo>
                  <a:pt x="384" y="667"/>
                </a:lnTo>
                <a:lnTo>
                  <a:pt x="383" y="667"/>
                </a:lnTo>
                <a:lnTo>
                  <a:pt x="383" y="666"/>
                </a:lnTo>
                <a:lnTo>
                  <a:pt x="382" y="666"/>
                </a:lnTo>
                <a:lnTo>
                  <a:pt x="381" y="665"/>
                </a:lnTo>
                <a:lnTo>
                  <a:pt x="381" y="663"/>
                </a:lnTo>
                <a:lnTo>
                  <a:pt x="380" y="662"/>
                </a:lnTo>
                <a:lnTo>
                  <a:pt x="379" y="661"/>
                </a:lnTo>
                <a:lnTo>
                  <a:pt x="378" y="659"/>
                </a:lnTo>
                <a:lnTo>
                  <a:pt x="376" y="657"/>
                </a:lnTo>
                <a:lnTo>
                  <a:pt x="375" y="656"/>
                </a:lnTo>
                <a:lnTo>
                  <a:pt x="375" y="654"/>
                </a:lnTo>
                <a:lnTo>
                  <a:pt x="375" y="653"/>
                </a:lnTo>
                <a:lnTo>
                  <a:pt x="376" y="652"/>
                </a:lnTo>
                <a:lnTo>
                  <a:pt x="376" y="651"/>
                </a:lnTo>
                <a:lnTo>
                  <a:pt x="375" y="651"/>
                </a:lnTo>
                <a:lnTo>
                  <a:pt x="375" y="650"/>
                </a:lnTo>
                <a:lnTo>
                  <a:pt x="374" y="650"/>
                </a:lnTo>
                <a:lnTo>
                  <a:pt x="373" y="650"/>
                </a:lnTo>
                <a:lnTo>
                  <a:pt x="371" y="650"/>
                </a:lnTo>
                <a:lnTo>
                  <a:pt x="370" y="650"/>
                </a:lnTo>
                <a:lnTo>
                  <a:pt x="370" y="651"/>
                </a:lnTo>
                <a:lnTo>
                  <a:pt x="370" y="652"/>
                </a:lnTo>
                <a:lnTo>
                  <a:pt x="370" y="653"/>
                </a:lnTo>
                <a:lnTo>
                  <a:pt x="370" y="654"/>
                </a:lnTo>
                <a:lnTo>
                  <a:pt x="369" y="654"/>
                </a:lnTo>
                <a:lnTo>
                  <a:pt x="369" y="655"/>
                </a:lnTo>
                <a:lnTo>
                  <a:pt x="368" y="655"/>
                </a:lnTo>
                <a:lnTo>
                  <a:pt x="367" y="655"/>
                </a:lnTo>
                <a:lnTo>
                  <a:pt x="365" y="655"/>
                </a:lnTo>
                <a:lnTo>
                  <a:pt x="363" y="655"/>
                </a:lnTo>
                <a:lnTo>
                  <a:pt x="360" y="655"/>
                </a:lnTo>
                <a:lnTo>
                  <a:pt x="359" y="656"/>
                </a:lnTo>
                <a:lnTo>
                  <a:pt x="358" y="657"/>
                </a:lnTo>
                <a:lnTo>
                  <a:pt x="359" y="657"/>
                </a:lnTo>
                <a:lnTo>
                  <a:pt x="359" y="658"/>
                </a:lnTo>
                <a:lnTo>
                  <a:pt x="360" y="659"/>
                </a:lnTo>
                <a:lnTo>
                  <a:pt x="360" y="660"/>
                </a:lnTo>
                <a:lnTo>
                  <a:pt x="359" y="660"/>
                </a:lnTo>
                <a:lnTo>
                  <a:pt x="358" y="660"/>
                </a:lnTo>
                <a:lnTo>
                  <a:pt x="357" y="659"/>
                </a:lnTo>
                <a:lnTo>
                  <a:pt x="356" y="659"/>
                </a:lnTo>
                <a:lnTo>
                  <a:pt x="354" y="659"/>
                </a:lnTo>
                <a:lnTo>
                  <a:pt x="353" y="659"/>
                </a:lnTo>
                <a:lnTo>
                  <a:pt x="353" y="660"/>
                </a:lnTo>
                <a:lnTo>
                  <a:pt x="351" y="661"/>
                </a:lnTo>
                <a:lnTo>
                  <a:pt x="350" y="661"/>
                </a:lnTo>
                <a:lnTo>
                  <a:pt x="349" y="661"/>
                </a:lnTo>
                <a:lnTo>
                  <a:pt x="348" y="661"/>
                </a:lnTo>
                <a:lnTo>
                  <a:pt x="347" y="661"/>
                </a:lnTo>
                <a:lnTo>
                  <a:pt x="346" y="661"/>
                </a:lnTo>
                <a:lnTo>
                  <a:pt x="346" y="662"/>
                </a:lnTo>
                <a:lnTo>
                  <a:pt x="345" y="663"/>
                </a:lnTo>
                <a:lnTo>
                  <a:pt x="345" y="664"/>
                </a:lnTo>
                <a:lnTo>
                  <a:pt x="344" y="664"/>
                </a:lnTo>
                <a:lnTo>
                  <a:pt x="343" y="664"/>
                </a:lnTo>
                <a:lnTo>
                  <a:pt x="341" y="663"/>
                </a:lnTo>
                <a:lnTo>
                  <a:pt x="340" y="663"/>
                </a:lnTo>
                <a:lnTo>
                  <a:pt x="338" y="661"/>
                </a:lnTo>
                <a:lnTo>
                  <a:pt x="337" y="661"/>
                </a:lnTo>
                <a:lnTo>
                  <a:pt x="336" y="660"/>
                </a:lnTo>
                <a:lnTo>
                  <a:pt x="335" y="660"/>
                </a:lnTo>
                <a:lnTo>
                  <a:pt x="334" y="660"/>
                </a:lnTo>
                <a:lnTo>
                  <a:pt x="334" y="661"/>
                </a:lnTo>
                <a:lnTo>
                  <a:pt x="333" y="661"/>
                </a:lnTo>
                <a:lnTo>
                  <a:pt x="332" y="661"/>
                </a:lnTo>
                <a:lnTo>
                  <a:pt x="330" y="661"/>
                </a:lnTo>
                <a:lnTo>
                  <a:pt x="329" y="661"/>
                </a:lnTo>
                <a:lnTo>
                  <a:pt x="328" y="660"/>
                </a:lnTo>
                <a:lnTo>
                  <a:pt x="326" y="660"/>
                </a:lnTo>
                <a:lnTo>
                  <a:pt x="325" y="659"/>
                </a:lnTo>
                <a:lnTo>
                  <a:pt x="324" y="659"/>
                </a:lnTo>
                <a:lnTo>
                  <a:pt x="323" y="658"/>
                </a:lnTo>
                <a:lnTo>
                  <a:pt x="322" y="658"/>
                </a:lnTo>
                <a:lnTo>
                  <a:pt x="321" y="658"/>
                </a:lnTo>
                <a:lnTo>
                  <a:pt x="320" y="659"/>
                </a:lnTo>
                <a:lnTo>
                  <a:pt x="319" y="660"/>
                </a:lnTo>
                <a:lnTo>
                  <a:pt x="319" y="661"/>
                </a:lnTo>
                <a:lnTo>
                  <a:pt x="318" y="662"/>
                </a:lnTo>
                <a:lnTo>
                  <a:pt x="318" y="663"/>
                </a:lnTo>
                <a:lnTo>
                  <a:pt x="316" y="664"/>
                </a:lnTo>
                <a:lnTo>
                  <a:pt x="315" y="665"/>
                </a:lnTo>
                <a:lnTo>
                  <a:pt x="314" y="665"/>
                </a:lnTo>
                <a:lnTo>
                  <a:pt x="313" y="665"/>
                </a:lnTo>
                <a:lnTo>
                  <a:pt x="311" y="665"/>
                </a:lnTo>
                <a:lnTo>
                  <a:pt x="308" y="664"/>
                </a:lnTo>
                <a:lnTo>
                  <a:pt x="307" y="664"/>
                </a:lnTo>
                <a:lnTo>
                  <a:pt x="306" y="664"/>
                </a:lnTo>
                <a:lnTo>
                  <a:pt x="305" y="664"/>
                </a:lnTo>
                <a:lnTo>
                  <a:pt x="303" y="665"/>
                </a:lnTo>
                <a:lnTo>
                  <a:pt x="302" y="665"/>
                </a:lnTo>
                <a:lnTo>
                  <a:pt x="300" y="666"/>
                </a:lnTo>
                <a:lnTo>
                  <a:pt x="299" y="665"/>
                </a:lnTo>
                <a:lnTo>
                  <a:pt x="298" y="665"/>
                </a:lnTo>
                <a:lnTo>
                  <a:pt x="297" y="665"/>
                </a:lnTo>
                <a:lnTo>
                  <a:pt x="296" y="666"/>
                </a:lnTo>
                <a:lnTo>
                  <a:pt x="295" y="666"/>
                </a:lnTo>
                <a:lnTo>
                  <a:pt x="294" y="666"/>
                </a:lnTo>
                <a:lnTo>
                  <a:pt x="293" y="666"/>
                </a:lnTo>
                <a:lnTo>
                  <a:pt x="292" y="666"/>
                </a:lnTo>
                <a:lnTo>
                  <a:pt x="291" y="667"/>
                </a:lnTo>
                <a:lnTo>
                  <a:pt x="291" y="668"/>
                </a:lnTo>
                <a:lnTo>
                  <a:pt x="289" y="669"/>
                </a:lnTo>
                <a:lnTo>
                  <a:pt x="288" y="672"/>
                </a:lnTo>
                <a:lnTo>
                  <a:pt x="287" y="673"/>
                </a:lnTo>
                <a:lnTo>
                  <a:pt x="286" y="675"/>
                </a:lnTo>
                <a:lnTo>
                  <a:pt x="286" y="677"/>
                </a:lnTo>
                <a:lnTo>
                  <a:pt x="285" y="677"/>
                </a:lnTo>
                <a:lnTo>
                  <a:pt x="285" y="678"/>
                </a:lnTo>
                <a:lnTo>
                  <a:pt x="284" y="679"/>
                </a:lnTo>
                <a:lnTo>
                  <a:pt x="283" y="680"/>
                </a:lnTo>
                <a:lnTo>
                  <a:pt x="281" y="680"/>
                </a:lnTo>
                <a:lnTo>
                  <a:pt x="280" y="680"/>
                </a:lnTo>
                <a:lnTo>
                  <a:pt x="278" y="685"/>
                </a:lnTo>
                <a:lnTo>
                  <a:pt x="278" y="686"/>
                </a:lnTo>
                <a:lnTo>
                  <a:pt x="277" y="687"/>
                </a:lnTo>
                <a:lnTo>
                  <a:pt x="276" y="689"/>
                </a:lnTo>
                <a:lnTo>
                  <a:pt x="275" y="689"/>
                </a:lnTo>
                <a:lnTo>
                  <a:pt x="274" y="689"/>
                </a:lnTo>
                <a:lnTo>
                  <a:pt x="272" y="690"/>
                </a:lnTo>
                <a:lnTo>
                  <a:pt x="271" y="690"/>
                </a:lnTo>
                <a:lnTo>
                  <a:pt x="271" y="691"/>
                </a:lnTo>
                <a:lnTo>
                  <a:pt x="270" y="691"/>
                </a:lnTo>
                <a:lnTo>
                  <a:pt x="270" y="692"/>
                </a:lnTo>
                <a:lnTo>
                  <a:pt x="270" y="693"/>
                </a:lnTo>
                <a:lnTo>
                  <a:pt x="271" y="695"/>
                </a:lnTo>
                <a:lnTo>
                  <a:pt x="271" y="696"/>
                </a:lnTo>
                <a:lnTo>
                  <a:pt x="271" y="697"/>
                </a:lnTo>
                <a:lnTo>
                  <a:pt x="271" y="698"/>
                </a:lnTo>
                <a:lnTo>
                  <a:pt x="271" y="699"/>
                </a:lnTo>
                <a:lnTo>
                  <a:pt x="271" y="701"/>
                </a:lnTo>
                <a:lnTo>
                  <a:pt x="270" y="703"/>
                </a:lnTo>
                <a:lnTo>
                  <a:pt x="269" y="705"/>
                </a:lnTo>
                <a:lnTo>
                  <a:pt x="268" y="706"/>
                </a:lnTo>
                <a:lnTo>
                  <a:pt x="267" y="708"/>
                </a:lnTo>
                <a:lnTo>
                  <a:pt x="266" y="709"/>
                </a:lnTo>
                <a:lnTo>
                  <a:pt x="265" y="709"/>
                </a:lnTo>
                <a:lnTo>
                  <a:pt x="263" y="710"/>
                </a:lnTo>
                <a:lnTo>
                  <a:pt x="263" y="711"/>
                </a:lnTo>
                <a:lnTo>
                  <a:pt x="262" y="711"/>
                </a:lnTo>
                <a:lnTo>
                  <a:pt x="262" y="712"/>
                </a:lnTo>
                <a:lnTo>
                  <a:pt x="260" y="712"/>
                </a:lnTo>
                <a:lnTo>
                  <a:pt x="259" y="711"/>
                </a:lnTo>
                <a:lnTo>
                  <a:pt x="257" y="711"/>
                </a:lnTo>
                <a:lnTo>
                  <a:pt x="256" y="711"/>
                </a:lnTo>
                <a:lnTo>
                  <a:pt x="255" y="711"/>
                </a:lnTo>
                <a:lnTo>
                  <a:pt x="253" y="711"/>
                </a:lnTo>
                <a:lnTo>
                  <a:pt x="252" y="711"/>
                </a:lnTo>
                <a:lnTo>
                  <a:pt x="252" y="712"/>
                </a:lnTo>
                <a:lnTo>
                  <a:pt x="253" y="714"/>
                </a:lnTo>
                <a:lnTo>
                  <a:pt x="252" y="715"/>
                </a:lnTo>
                <a:lnTo>
                  <a:pt x="250" y="715"/>
                </a:lnTo>
                <a:lnTo>
                  <a:pt x="248" y="716"/>
                </a:lnTo>
                <a:lnTo>
                  <a:pt x="247" y="716"/>
                </a:lnTo>
                <a:lnTo>
                  <a:pt x="246" y="717"/>
                </a:lnTo>
                <a:lnTo>
                  <a:pt x="245" y="718"/>
                </a:lnTo>
                <a:lnTo>
                  <a:pt x="245" y="719"/>
                </a:lnTo>
                <a:lnTo>
                  <a:pt x="245" y="721"/>
                </a:lnTo>
                <a:lnTo>
                  <a:pt x="245" y="722"/>
                </a:lnTo>
                <a:lnTo>
                  <a:pt x="243" y="723"/>
                </a:lnTo>
                <a:lnTo>
                  <a:pt x="242" y="724"/>
                </a:lnTo>
                <a:lnTo>
                  <a:pt x="241" y="724"/>
                </a:lnTo>
                <a:lnTo>
                  <a:pt x="240" y="724"/>
                </a:lnTo>
                <a:lnTo>
                  <a:pt x="240" y="725"/>
                </a:lnTo>
                <a:lnTo>
                  <a:pt x="238" y="726"/>
                </a:lnTo>
                <a:lnTo>
                  <a:pt x="237" y="727"/>
                </a:lnTo>
                <a:lnTo>
                  <a:pt x="237" y="728"/>
                </a:lnTo>
                <a:lnTo>
                  <a:pt x="236" y="729"/>
                </a:lnTo>
                <a:lnTo>
                  <a:pt x="235" y="731"/>
                </a:lnTo>
                <a:lnTo>
                  <a:pt x="235" y="732"/>
                </a:lnTo>
                <a:lnTo>
                  <a:pt x="235" y="733"/>
                </a:lnTo>
                <a:lnTo>
                  <a:pt x="234" y="734"/>
                </a:lnTo>
                <a:lnTo>
                  <a:pt x="234" y="736"/>
                </a:lnTo>
                <a:lnTo>
                  <a:pt x="233" y="737"/>
                </a:lnTo>
                <a:lnTo>
                  <a:pt x="232" y="738"/>
                </a:lnTo>
                <a:lnTo>
                  <a:pt x="231" y="739"/>
                </a:lnTo>
                <a:lnTo>
                  <a:pt x="231" y="740"/>
                </a:lnTo>
                <a:lnTo>
                  <a:pt x="231" y="741"/>
                </a:lnTo>
                <a:lnTo>
                  <a:pt x="232" y="742"/>
                </a:lnTo>
                <a:lnTo>
                  <a:pt x="232" y="743"/>
                </a:lnTo>
                <a:lnTo>
                  <a:pt x="235" y="744"/>
                </a:lnTo>
                <a:lnTo>
                  <a:pt x="235" y="745"/>
                </a:lnTo>
                <a:lnTo>
                  <a:pt x="236" y="746"/>
                </a:lnTo>
                <a:lnTo>
                  <a:pt x="236" y="747"/>
                </a:lnTo>
                <a:lnTo>
                  <a:pt x="236" y="748"/>
                </a:lnTo>
                <a:lnTo>
                  <a:pt x="235" y="748"/>
                </a:lnTo>
                <a:lnTo>
                  <a:pt x="234" y="749"/>
                </a:lnTo>
                <a:lnTo>
                  <a:pt x="233" y="748"/>
                </a:lnTo>
                <a:lnTo>
                  <a:pt x="229" y="746"/>
                </a:lnTo>
                <a:lnTo>
                  <a:pt x="228" y="746"/>
                </a:lnTo>
                <a:lnTo>
                  <a:pt x="226" y="745"/>
                </a:lnTo>
                <a:lnTo>
                  <a:pt x="225" y="745"/>
                </a:lnTo>
                <a:lnTo>
                  <a:pt x="225" y="744"/>
                </a:lnTo>
                <a:lnTo>
                  <a:pt x="224" y="744"/>
                </a:lnTo>
                <a:lnTo>
                  <a:pt x="224" y="743"/>
                </a:lnTo>
                <a:lnTo>
                  <a:pt x="223" y="743"/>
                </a:lnTo>
                <a:lnTo>
                  <a:pt x="223" y="742"/>
                </a:lnTo>
                <a:lnTo>
                  <a:pt x="222" y="741"/>
                </a:lnTo>
                <a:lnTo>
                  <a:pt x="220" y="741"/>
                </a:lnTo>
                <a:lnTo>
                  <a:pt x="220" y="740"/>
                </a:lnTo>
                <a:lnTo>
                  <a:pt x="220" y="739"/>
                </a:lnTo>
                <a:lnTo>
                  <a:pt x="220" y="738"/>
                </a:lnTo>
                <a:lnTo>
                  <a:pt x="220" y="739"/>
                </a:lnTo>
                <a:lnTo>
                  <a:pt x="219" y="739"/>
                </a:lnTo>
                <a:lnTo>
                  <a:pt x="218" y="739"/>
                </a:lnTo>
                <a:lnTo>
                  <a:pt x="219" y="738"/>
                </a:lnTo>
                <a:lnTo>
                  <a:pt x="218" y="737"/>
                </a:lnTo>
                <a:lnTo>
                  <a:pt x="217" y="737"/>
                </a:lnTo>
                <a:lnTo>
                  <a:pt x="217" y="738"/>
                </a:lnTo>
                <a:lnTo>
                  <a:pt x="216" y="737"/>
                </a:lnTo>
                <a:lnTo>
                  <a:pt x="215" y="737"/>
                </a:lnTo>
                <a:lnTo>
                  <a:pt x="216" y="737"/>
                </a:lnTo>
                <a:lnTo>
                  <a:pt x="216" y="736"/>
                </a:lnTo>
                <a:lnTo>
                  <a:pt x="217" y="736"/>
                </a:lnTo>
                <a:lnTo>
                  <a:pt x="216" y="735"/>
                </a:lnTo>
                <a:lnTo>
                  <a:pt x="216" y="734"/>
                </a:lnTo>
                <a:lnTo>
                  <a:pt x="216" y="733"/>
                </a:lnTo>
                <a:lnTo>
                  <a:pt x="215" y="733"/>
                </a:lnTo>
                <a:lnTo>
                  <a:pt x="215" y="732"/>
                </a:lnTo>
                <a:lnTo>
                  <a:pt x="215" y="731"/>
                </a:lnTo>
                <a:lnTo>
                  <a:pt x="214" y="731"/>
                </a:lnTo>
                <a:lnTo>
                  <a:pt x="214" y="730"/>
                </a:lnTo>
                <a:lnTo>
                  <a:pt x="213" y="730"/>
                </a:lnTo>
                <a:lnTo>
                  <a:pt x="212" y="730"/>
                </a:lnTo>
                <a:lnTo>
                  <a:pt x="212" y="729"/>
                </a:lnTo>
                <a:lnTo>
                  <a:pt x="211" y="728"/>
                </a:lnTo>
                <a:lnTo>
                  <a:pt x="210" y="728"/>
                </a:lnTo>
                <a:lnTo>
                  <a:pt x="211" y="727"/>
                </a:lnTo>
                <a:lnTo>
                  <a:pt x="210" y="727"/>
                </a:lnTo>
                <a:lnTo>
                  <a:pt x="209" y="727"/>
                </a:lnTo>
                <a:lnTo>
                  <a:pt x="208" y="727"/>
                </a:lnTo>
                <a:lnTo>
                  <a:pt x="207" y="726"/>
                </a:lnTo>
                <a:lnTo>
                  <a:pt x="206" y="726"/>
                </a:lnTo>
                <a:lnTo>
                  <a:pt x="206" y="725"/>
                </a:lnTo>
                <a:lnTo>
                  <a:pt x="205" y="725"/>
                </a:lnTo>
                <a:lnTo>
                  <a:pt x="204" y="725"/>
                </a:lnTo>
                <a:lnTo>
                  <a:pt x="203" y="724"/>
                </a:lnTo>
                <a:lnTo>
                  <a:pt x="202" y="725"/>
                </a:lnTo>
                <a:lnTo>
                  <a:pt x="201" y="724"/>
                </a:lnTo>
                <a:lnTo>
                  <a:pt x="201" y="723"/>
                </a:lnTo>
                <a:lnTo>
                  <a:pt x="201" y="722"/>
                </a:lnTo>
                <a:lnTo>
                  <a:pt x="199" y="722"/>
                </a:lnTo>
                <a:lnTo>
                  <a:pt x="198" y="722"/>
                </a:lnTo>
                <a:lnTo>
                  <a:pt x="198" y="721"/>
                </a:lnTo>
                <a:lnTo>
                  <a:pt x="197" y="721"/>
                </a:lnTo>
                <a:lnTo>
                  <a:pt x="197" y="722"/>
                </a:lnTo>
                <a:lnTo>
                  <a:pt x="196" y="722"/>
                </a:lnTo>
                <a:lnTo>
                  <a:pt x="195" y="722"/>
                </a:lnTo>
                <a:lnTo>
                  <a:pt x="194" y="723"/>
                </a:lnTo>
                <a:lnTo>
                  <a:pt x="194" y="722"/>
                </a:lnTo>
                <a:lnTo>
                  <a:pt x="192" y="721"/>
                </a:lnTo>
                <a:lnTo>
                  <a:pt x="192" y="720"/>
                </a:lnTo>
                <a:lnTo>
                  <a:pt x="191" y="720"/>
                </a:lnTo>
                <a:lnTo>
                  <a:pt x="190" y="720"/>
                </a:lnTo>
                <a:lnTo>
                  <a:pt x="191" y="719"/>
                </a:lnTo>
                <a:lnTo>
                  <a:pt x="190" y="719"/>
                </a:lnTo>
                <a:lnTo>
                  <a:pt x="189" y="719"/>
                </a:lnTo>
                <a:lnTo>
                  <a:pt x="189" y="718"/>
                </a:lnTo>
                <a:lnTo>
                  <a:pt x="189" y="717"/>
                </a:lnTo>
                <a:lnTo>
                  <a:pt x="188" y="716"/>
                </a:lnTo>
                <a:lnTo>
                  <a:pt x="186" y="717"/>
                </a:lnTo>
                <a:lnTo>
                  <a:pt x="185" y="716"/>
                </a:lnTo>
                <a:lnTo>
                  <a:pt x="184" y="716"/>
                </a:lnTo>
                <a:lnTo>
                  <a:pt x="183" y="717"/>
                </a:lnTo>
                <a:lnTo>
                  <a:pt x="183" y="716"/>
                </a:lnTo>
                <a:lnTo>
                  <a:pt x="183" y="715"/>
                </a:lnTo>
                <a:lnTo>
                  <a:pt x="183" y="714"/>
                </a:lnTo>
                <a:lnTo>
                  <a:pt x="182" y="714"/>
                </a:lnTo>
                <a:lnTo>
                  <a:pt x="180" y="714"/>
                </a:lnTo>
                <a:lnTo>
                  <a:pt x="180" y="713"/>
                </a:lnTo>
                <a:lnTo>
                  <a:pt x="179" y="712"/>
                </a:lnTo>
                <a:lnTo>
                  <a:pt x="179" y="711"/>
                </a:lnTo>
                <a:lnTo>
                  <a:pt x="178" y="711"/>
                </a:lnTo>
                <a:lnTo>
                  <a:pt x="178" y="710"/>
                </a:lnTo>
                <a:lnTo>
                  <a:pt x="177" y="710"/>
                </a:lnTo>
                <a:lnTo>
                  <a:pt x="177" y="711"/>
                </a:lnTo>
                <a:lnTo>
                  <a:pt x="176" y="711"/>
                </a:lnTo>
                <a:lnTo>
                  <a:pt x="176" y="710"/>
                </a:lnTo>
                <a:lnTo>
                  <a:pt x="175" y="710"/>
                </a:lnTo>
                <a:lnTo>
                  <a:pt x="174" y="710"/>
                </a:lnTo>
                <a:lnTo>
                  <a:pt x="173" y="710"/>
                </a:lnTo>
                <a:lnTo>
                  <a:pt x="173" y="709"/>
                </a:lnTo>
                <a:lnTo>
                  <a:pt x="172" y="709"/>
                </a:lnTo>
                <a:lnTo>
                  <a:pt x="171" y="709"/>
                </a:lnTo>
                <a:lnTo>
                  <a:pt x="171" y="710"/>
                </a:lnTo>
                <a:lnTo>
                  <a:pt x="170" y="709"/>
                </a:lnTo>
                <a:lnTo>
                  <a:pt x="170" y="708"/>
                </a:lnTo>
                <a:lnTo>
                  <a:pt x="169" y="708"/>
                </a:lnTo>
                <a:lnTo>
                  <a:pt x="168" y="708"/>
                </a:lnTo>
                <a:lnTo>
                  <a:pt x="168" y="707"/>
                </a:lnTo>
                <a:lnTo>
                  <a:pt x="167" y="707"/>
                </a:lnTo>
                <a:lnTo>
                  <a:pt x="166" y="707"/>
                </a:lnTo>
                <a:lnTo>
                  <a:pt x="165" y="707"/>
                </a:lnTo>
                <a:lnTo>
                  <a:pt x="165" y="706"/>
                </a:lnTo>
                <a:lnTo>
                  <a:pt x="164" y="706"/>
                </a:lnTo>
                <a:lnTo>
                  <a:pt x="163" y="706"/>
                </a:lnTo>
                <a:lnTo>
                  <a:pt x="162" y="706"/>
                </a:lnTo>
                <a:lnTo>
                  <a:pt x="162" y="705"/>
                </a:lnTo>
                <a:lnTo>
                  <a:pt x="162" y="706"/>
                </a:lnTo>
                <a:lnTo>
                  <a:pt x="162" y="705"/>
                </a:lnTo>
                <a:lnTo>
                  <a:pt x="161" y="705"/>
                </a:lnTo>
                <a:lnTo>
                  <a:pt x="160" y="706"/>
                </a:lnTo>
                <a:lnTo>
                  <a:pt x="159" y="707"/>
                </a:lnTo>
                <a:lnTo>
                  <a:pt x="159" y="706"/>
                </a:lnTo>
                <a:lnTo>
                  <a:pt x="158" y="706"/>
                </a:lnTo>
                <a:lnTo>
                  <a:pt x="156" y="705"/>
                </a:lnTo>
                <a:lnTo>
                  <a:pt x="155" y="705"/>
                </a:lnTo>
                <a:lnTo>
                  <a:pt x="155" y="706"/>
                </a:lnTo>
                <a:lnTo>
                  <a:pt x="154" y="706"/>
                </a:lnTo>
                <a:lnTo>
                  <a:pt x="153" y="705"/>
                </a:lnTo>
                <a:lnTo>
                  <a:pt x="152" y="705"/>
                </a:lnTo>
                <a:lnTo>
                  <a:pt x="152" y="704"/>
                </a:lnTo>
                <a:lnTo>
                  <a:pt x="151" y="704"/>
                </a:lnTo>
                <a:lnTo>
                  <a:pt x="150" y="704"/>
                </a:lnTo>
                <a:lnTo>
                  <a:pt x="149" y="703"/>
                </a:lnTo>
                <a:lnTo>
                  <a:pt x="150" y="703"/>
                </a:lnTo>
                <a:lnTo>
                  <a:pt x="149" y="702"/>
                </a:lnTo>
                <a:lnTo>
                  <a:pt x="148" y="703"/>
                </a:lnTo>
                <a:lnTo>
                  <a:pt x="147" y="703"/>
                </a:lnTo>
                <a:lnTo>
                  <a:pt x="147" y="702"/>
                </a:lnTo>
                <a:lnTo>
                  <a:pt x="146" y="702"/>
                </a:lnTo>
                <a:lnTo>
                  <a:pt x="146" y="701"/>
                </a:lnTo>
                <a:lnTo>
                  <a:pt x="146" y="700"/>
                </a:lnTo>
                <a:lnTo>
                  <a:pt x="145" y="700"/>
                </a:lnTo>
                <a:lnTo>
                  <a:pt x="144" y="701"/>
                </a:lnTo>
                <a:lnTo>
                  <a:pt x="143" y="700"/>
                </a:lnTo>
                <a:lnTo>
                  <a:pt x="143" y="699"/>
                </a:lnTo>
                <a:lnTo>
                  <a:pt x="142" y="699"/>
                </a:lnTo>
                <a:lnTo>
                  <a:pt x="142" y="700"/>
                </a:lnTo>
                <a:lnTo>
                  <a:pt x="141" y="699"/>
                </a:lnTo>
                <a:lnTo>
                  <a:pt x="141" y="698"/>
                </a:lnTo>
                <a:lnTo>
                  <a:pt x="140" y="697"/>
                </a:lnTo>
                <a:lnTo>
                  <a:pt x="139" y="697"/>
                </a:lnTo>
                <a:lnTo>
                  <a:pt x="139" y="696"/>
                </a:lnTo>
                <a:lnTo>
                  <a:pt x="138" y="696"/>
                </a:lnTo>
                <a:lnTo>
                  <a:pt x="137" y="696"/>
                </a:lnTo>
                <a:lnTo>
                  <a:pt x="137" y="697"/>
                </a:lnTo>
                <a:lnTo>
                  <a:pt x="136" y="697"/>
                </a:lnTo>
                <a:lnTo>
                  <a:pt x="136" y="696"/>
                </a:lnTo>
                <a:lnTo>
                  <a:pt x="137" y="696"/>
                </a:lnTo>
                <a:lnTo>
                  <a:pt x="136" y="695"/>
                </a:lnTo>
                <a:lnTo>
                  <a:pt x="135" y="695"/>
                </a:lnTo>
                <a:lnTo>
                  <a:pt x="135" y="696"/>
                </a:lnTo>
                <a:lnTo>
                  <a:pt x="134" y="696"/>
                </a:lnTo>
                <a:lnTo>
                  <a:pt x="134" y="695"/>
                </a:lnTo>
                <a:lnTo>
                  <a:pt x="133" y="694"/>
                </a:lnTo>
                <a:lnTo>
                  <a:pt x="133" y="693"/>
                </a:lnTo>
                <a:lnTo>
                  <a:pt x="132" y="693"/>
                </a:lnTo>
                <a:lnTo>
                  <a:pt x="132" y="692"/>
                </a:lnTo>
                <a:lnTo>
                  <a:pt x="131" y="692"/>
                </a:lnTo>
                <a:lnTo>
                  <a:pt x="132" y="691"/>
                </a:lnTo>
                <a:lnTo>
                  <a:pt x="131" y="691"/>
                </a:lnTo>
                <a:lnTo>
                  <a:pt x="131" y="690"/>
                </a:lnTo>
                <a:lnTo>
                  <a:pt x="130" y="690"/>
                </a:lnTo>
                <a:lnTo>
                  <a:pt x="129" y="689"/>
                </a:lnTo>
                <a:lnTo>
                  <a:pt x="129" y="688"/>
                </a:lnTo>
                <a:lnTo>
                  <a:pt x="128" y="689"/>
                </a:lnTo>
                <a:lnTo>
                  <a:pt x="128" y="688"/>
                </a:lnTo>
                <a:lnTo>
                  <a:pt x="127" y="688"/>
                </a:lnTo>
                <a:lnTo>
                  <a:pt x="127" y="687"/>
                </a:lnTo>
                <a:lnTo>
                  <a:pt x="126" y="687"/>
                </a:lnTo>
                <a:lnTo>
                  <a:pt x="126" y="688"/>
                </a:lnTo>
                <a:lnTo>
                  <a:pt x="125" y="688"/>
                </a:lnTo>
                <a:lnTo>
                  <a:pt x="126" y="688"/>
                </a:lnTo>
                <a:lnTo>
                  <a:pt x="125" y="688"/>
                </a:lnTo>
                <a:lnTo>
                  <a:pt x="124" y="687"/>
                </a:lnTo>
                <a:lnTo>
                  <a:pt x="124" y="688"/>
                </a:lnTo>
                <a:lnTo>
                  <a:pt x="123" y="687"/>
                </a:lnTo>
                <a:lnTo>
                  <a:pt x="123" y="688"/>
                </a:lnTo>
                <a:lnTo>
                  <a:pt x="123" y="687"/>
                </a:lnTo>
                <a:lnTo>
                  <a:pt x="122" y="687"/>
                </a:lnTo>
                <a:lnTo>
                  <a:pt x="121" y="687"/>
                </a:lnTo>
                <a:lnTo>
                  <a:pt x="120" y="687"/>
                </a:lnTo>
                <a:lnTo>
                  <a:pt x="119" y="688"/>
                </a:lnTo>
                <a:lnTo>
                  <a:pt x="119" y="687"/>
                </a:lnTo>
                <a:lnTo>
                  <a:pt x="119" y="686"/>
                </a:lnTo>
                <a:lnTo>
                  <a:pt x="118" y="686"/>
                </a:lnTo>
                <a:lnTo>
                  <a:pt x="118" y="685"/>
                </a:lnTo>
                <a:lnTo>
                  <a:pt x="117" y="685"/>
                </a:lnTo>
                <a:lnTo>
                  <a:pt x="117" y="686"/>
                </a:lnTo>
                <a:lnTo>
                  <a:pt x="117" y="685"/>
                </a:lnTo>
                <a:lnTo>
                  <a:pt x="117" y="686"/>
                </a:lnTo>
                <a:lnTo>
                  <a:pt x="117" y="685"/>
                </a:lnTo>
                <a:lnTo>
                  <a:pt x="116" y="684"/>
                </a:lnTo>
                <a:lnTo>
                  <a:pt x="115" y="684"/>
                </a:lnTo>
                <a:lnTo>
                  <a:pt x="114" y="684"/>
                </a:lnTo>
                <a:lnTo>
                  <a:pt x="114" y="685"/>
                </a:lnTo>
                <a:lnTo>
                  <a:pt x="114" y="684"/>
                </a:lnTo>
                <a:lnTo>
                  <a:pt x="113" y="684"/>
                </a:lnTo>
                <a:lnTo>
                  <a:pt x="112" y="684"/>
                </a:lnTo>
                <a:lnTo>
                  <a:pt x="112" y="683"/>
                </a:lnTo>
                <a:lnTo>
                  <a:pt x="111" y="682"/>
                </a:lnTo>
                <a:lnTo>
                  <a:pt x="111" y="683"/>
                </a:lnTo>
                <a:lnTo>
                  <a:pt x="111" y="682"/>
                </a:lnTo>
                <a:lnTo>
                  <a:pt x="110" y="682"/>
                </a:lnTo>
                <a:lnTo>
                  <a:pt x="110" y="681"/>
                </a:lnTo>
                <a:lnTo>
                  <a:pt x="111" y="681"/>
                </a:lnTo>
                <a:lnTo>
                  <a:pt x="110" y="681"/>
                </a:lnTo>
                <a:lnTo>
                  <a:pt x="110" y="679"/>
                </a:lnTo>
                <a:lnTo>
                  <a:pt x="109" y="679"/>
                </a:lnTo>
                <a:lnTo>
                  <a:pt x="108" y="679"/>
                </a:lnTo>
                <a:lnTo>
                  <a:pt x="108" y="678"/>
                </a:lnTo>
                <a:lnTo>
                  <a:pt x="108" y="679"/>
                </a:lnTo>
                <a:lnTo>
                  <a:pt x="107" y="678"/>
                </a:lnTo>
                <a:lnTo>
                  <a:pt x="108" y="678"/>
                </a:lnTo>
                <a:lnTo>
                  <a:pt x="107" y="678"/>
                </a:lnTo>
                <a:lnTo>
                  <a:pt x="106" y="678"/>
                </a:lnTo>
                <a:lnTo>
                  <a:pt x="105" y="677"/>
                </a:lnTo>
                <a:lnTo>
                  <a:pt x="106" y="677"/>
                </a:lnTo>
                <a:lnTo>
                  <a:pt x="105" y="676"/>
                </a:lnTo>
                <a:lnTo>
                  <a:pt x="105" y="677"/>
                </a:lnTo>
                <a:lnTo>
                  <a:pt x="105" y="676"/>
                </a:lnTo>
                <a:lnTo>
                  <a:pt x="105" y="675"/>
                </a:lnTo>
                <a:lnTo>
                  <a:pt x="104" y="675"/>
                </a:lnTo>
                <a:lnTo>
                  <a:pt x="104" y="674"/>
                </a:lnTo>
                <a:lnTo>
                  <a:pt x="103" y="674"/>
                </a:lnTo>
                <a:lnTo>
                  <a:pt x="103" y="673"/>
                </a:lnTo>
                <a:lnTo>
                  <a:pt x="102" y="673"/>
                </a:lnTo>
                <a:lnTo>
                  <a:pt x="101" y="673"/>
                </a:lnTo>
                <a:lnTo>
                  <a:pt x="100" y="673"/>
                </a:lnTo>
                <a:lnTo>
                  <a:pt x="99" y="672"/>
                </a:lnTo>
                <a:lnTo>
                  <a:pt x="98" y="672"/>
                </a:lnTo>
                <a:lnTo>
                  <a:pt x="97" y="672"/>
                </a:lnTo>
                <a:lnTo>
                  <a:pt x="96" y="672"/>
                </a:lnTo>
                <a:lnTo>
                  <a:pt x="95" y="671"/>
                </a:lnTo>
                <a:lnTo>
                  <a:pt x="94" y="671"/>
                </a:lnTo>
                <a:lnTo>
                  <a:pt x="93" y="671"/>
                </a:lnTo>
                <a:lnTo>
                  <a:pt x="93" y="670"/>
                </a:lnTo>
                <a:lnTo>
                  <a:pt x="92" y="670"/>
                </a:lnTo>
                <a:lnTo>
                  <a:pt x="92" y="671"/>
                </a:lnTo>
                <a:lnTo>
                  <a:pt x="91" y="671"/>
                </a:lnTo>
                <a:lnTo>
                  <a:pt x="91" y="672"/>
                </a:lnTo>
                <a:lnTo>
                  <a:pt x="90" y="672"/>
                </a:lnTo>
                <a:lnTo>
                  <a:pt x="90" y="671"/>
                </a:lnTo>
                <a:lnTo>
                  <a:pt x="89" y="671"/>
                </a:lnTo>
                <a:lnTo>
                  <a:pt x="88" y="670"/>
                </a:lnTo>
                <a:lnTo>
                  <a:pt x="87" y="669"/>
                </a:lnTo>
                <a:lnTo>
                  <a:pt x="86" y="669"/>
                </a:lnTo>
                <a:lnTo>
                  <a:pt x="86" y="668"/>
                </a:lnTo>
                <a:lnTo>
                  <a:pt x="86" y="667"/>
                </a:lnTo>
                <a:lnTo>
                  <a:pt x="85" y="667"/>
                </a:lnTo>
                <a:lnTo>
                  <a:pt x="84" y="667"/>
                </a:lnTo>
                <a:lnTo>
                  <a:pt x="85" y="666"/>
                </a:lnTo>
                <a:lnTo>
                  <a:pt x="84" y="666"/>
                </a:lnTo>
                <a:lnTo>
                  <a:pt x="83" y="666"/>
                </a:lnTo>
                <a:lnTo>
                  <a:pt x="84" y="665"/>
                </a:lnTo>
                <a:lnTo>
                  <a:pt x="83" y="665"/>
                </a:lnTo>
                <a:lnTo>
                  <a:pt x="83" y="664"/>
                </a:lnTo>
                <a:lnTo>
                  <a:pt x="82" y="664"/>
                </a:lnTo>
                <a:lnTo>
                  <a:pt x="82" y="663"/>
                </a:lnTo>
                <a:lnTo>
                  <a:pt x="82" y="662"/>
                </a:lnTo>
                <a:lnTo>
                  <a:pt x="81" y="662"/>
                </a:lnTo>
                <a:lnTo>
                  <a:pt x="81" y="661"/>
                </a:lnTo>
                <a:lnTo>
                  <a:pt x="80" y="661"/>
                </a:lnTo>
                <a:lnTo>
                  <a:pt x="80" y="660"/>
                </a:lnTo>
                <a:lnTo>
                  <a:pt x="79" y="660"/>
                </a:lnTo>
                <a:lnTo>
                  <a:pt x="79" y="659"/>
                </a:lnTo>
                <a:lnTo>
                  <a:pt x="78" y="659"/>
                </a:lnTo>
                <a:lnTo>
                  <a:pt x="78" y="658"/>
                </a:lnTo>
                <a:lnTo>
                  <a:pt x="78" y="657"/>
                </a:lnTo>
                <a:lnTo>
                  <a:pt x="77" y="656"/>
                </a:lnTo>
                <a:lnTo>
                  <a:pt x="77" y="655"/>
                </a:lnTo>
                <a:lnTo>
                  <a:pt x="76" y="655"/>
                </a:lnTo>
                <a:lnTo>
                  <a:pt x="75" y="654"/>
                </a:lnTo>
                <a:lnTo>
                  <a:pt x="74" y="654"/>
                </a:lnTo>
                <a:lnTo>
                  <a:pt x="73" y="654"/>
                </a:lnTo>
                <a:lnTo>
                  <a:pt x="72" y="654"/>
                </a:lnTo>
                <a:lnTo>
                  <a:pt x="72" y="653"/>
                </a:lnTo>
                <a:lnTo>
                  <a:pt x="71" y="653"/>
                </a:lnTo>
                <a:lnTo>
                  <a:pt x="70" y="653"/>
                </a:lnTo>
                <a:lnTo>
                  <a:pt x="70" y="652"/>
                </a:lnTo>
                <a:lnTo>
                  <a:pt x="69" y="652"/>
                </a:lnTo>
                <a:lnTo>
                  <a:pt x="69" y="651"/>
                </a:lnTo>
                <a:lnTo>
                  <a:pt x="68" y="651"/>
                </a:lnTo>
                <a:lnTo>
                  <a:pt x="67" y="651"/>
                </a:lnTo>
                <a:lnTo>
                  <a:pt x="66" y="652"/>
                </a:lnTo>
                <a:lnTo>
                  <a:pt x="65" y="652"/>
                </a:lnTo>
                <a:lnTo>
                  <a:pt x="64" y="653"/>
                </a:lnTo>
                <a:lnTo>
                  <a:pt x="63" y="653"/>
                </a:lnTo>
                <a:lnTo>
                  <a:pt x="63" y="654"/>
                </a:lnTo>
                <a:lnTo>
                  <a:pt x="62" y="654"/>
                </a:lnTo>
                <a:lnTo>
                  <a:pt x="61" y="654"/>
                </a:lnTo>
                <a:lnTo>
                  <a:pt x="60" y="654"/>
                </a:lnTo>
                <a:lnTo>
                  <a:pt x="59" y="654"/>
                </a:lnTo>
                <a:lnTo>
                  <a:pt x="59" y="655"/>
                </a:lnTo>
                <a:lnTo>
                  <a:pt x="58" y="655"/>
                </a:lnTo>
                <a:lnTo>
                  <a:pt x="58" y="654"/>
                </a:lnTo>
                <a:lnTo>
                  <a:pt x="57" y="654"/>
                </a:lnTo>
                <a:lnTo>
                  <a:pt x="56" y="654"/>
                </a:lnTo>
                <a:lnTo>
                  <a:pt x="55" y="653"/>
                </a:lnTo>
                <a:lnTo>
                  <a:pt x="54" y="653"/>
                </a:lnTo>
                <a:lnTo>
                  <a:pt x="53" y="653"/>
                </a:lnTo>
                <a:lnTo>
                  <a:pt x="52" y="653"/>
                </a:lnTo>
                <a:lnTo>
                  <a:pt x="51" y="653"/>
                </a:lnTo>
                <a:lnTo>
                  <a:pt x="51" y="654"/>
                </a:lnTo>
                <a:lnTo>
                  <a:pt x="50" y="654"/>
                </a:lnTo>
                <a:lnTo>
                  <a:pt x="49" y="654"/>
                </a:lnTo>
                <a:lnTo>
                  <a:pt x="48" y="654"/>
                </a:lnTo>
                <a:lnTo>
                  <a:pt x="47" y="654"/>
                </a:lnTo>
                <a:lnTo>
                  <a:pt x="46" y="654"/>
                </a:lnTo>
                <a:lnTo>
                  <a:pt x="45" y="653"/>
                </a:lnTo>
                <a:lnTo>
                  <a:pt x="43" y="653"/>
                </a:lnTo>
                <a:lnTo>
                  <a:pt x="43" y="652"/>
                </a:lnTo>
                <a:lnTo>
                  <a:pt x="42" y="652"/>
                </a:lnTo>
                <a:lnTo>
                  <a:pt x="41" y="651"/>
                </a:lnTo>
                <a:lnTo>
                  <a:pt x="40" y="651"/>
                </a:lnTo>
                <a:lnTo>
                  <a:pt x="39" y="651"/>
                </a:lnTo>
                <a:lnTo>
                  <a:pt x="38" y="651"/>
                </a:lnTo>
                <a:lnTo>
                  <a:pt x="37" y="651"/>
                </a:lnTo>
                <a:lnTo>
                  <a:pt x="37" y="650"/>
                </a:lnTo>
                <a:lnTo>
                  <a:pt x="36" y="650"/>
                </a:lnTo>
                <a:lnTo>
                  <a:pt x="35" y="649"/>
                </a:lnTo>
                <a:lnTo>
                  <a:pt x="34" y="648"/>
                </a:lnTo>
                <a:lnTo>
                  <a:pt x="32" y="648"/>
                </a:lnTo>
                <a:lnTo>
                  <a:pt x="31" y="648"/>
                </a:lnTo>
                <a:lnTo>
                  <a:pt x="30" y="648"/>
                </a:lnTo>
                <a:lnTo>
                  <a:pt x="30" y="647"/>
                </a:lnTo>
                <a:lnTo>
                  <a:pt x="30" y="646"/>
                </a:lnTo>
                <a:lnTo>
                  <a:pt x="30" y="645"/>
                </a:lnTo>
                <a:lnTo>
                  <a:pt x="29" y="645"/>
                </a:lnTo>
                <a:lnTo>
                  <a:pt x="28" y="645"/>
                </a:lnTo>
                <a:lnTo>
                  <a:pt x="28" y="644"/>
                </a:lnTo>
                <a:lnTo>
                  <a:pt x="28" y="643"/>
                </a:lnTo>
                <a:lnTo>
                  <a:pt x="28" y="642"/>
                </a:lnTo>
                <a:lnTo>
                  <a:pt x="27" y="641"/>
                </a:lnTo>
                <a:lnTo>
                  <a:pt x="27" y="639"/>
                </a:lnTo>
                <a:lnTo>
                  <a:pt x="26" y="638"/>
                </a:lnTo>
                <a:lnTo>
                  <a:pt x="26" y="637"/>
                </a:lnTo>
                <a:lnTo>
                  <a:pt x="27" y="636"/>
                </a:lnTo>
                <a:lnTo>
                  <a:pt x="28" y="635"/>
                </a:lnTo>
                <a:lnTo>
                  <a:pt x="28" y="634"/>
                </a:lnTo>
                <a:lnTo>
                  <a:pt x="30" y="634"/>
                </a:lnTo>
                <a:lnTo>
                  <a:pt x="31" y="634"/>
                </a:lnTo>
                <a:lnTo>
                  <a:pt x="31" y="633"/>
                </a:lnTo>
                <a:lnTo>
                  <a:pt x="32" y="632"/>
                </a:lnTo>
                <a:lnTo>
                  <a:pt x="32" y="631"/>
                </a:lnTo>
                <a:lnTo>
                  <a:pt x="33" y="630"/>
                </a:lnTo>
                <a:lnTo>
                  <a:pt x="34" y="629"/>
                </a:lnTo>
                <a:lnTo>
                  <a:pt x="35" y="628"/>
                </a:lnTo>
                <a:lnTo>
                  <a:pt x="35" y="627"/>
                </a:lnTo>
                <a:lnTo>
                  <a:pt x="35" y="626"/>
                </a:lnTo>
                <a:lnTo>
                  <a:pt x="35" y="625"/>
                </a:lnTo>
                <a:lnTo>
                  <a:pt x="36" y="625"/>
                </a:lnTo>
                <a:lnTo>
                  <a:pt x="38" y="625"/>
                </a:lnTo>
                <a:lnTo>
                  <a:pt x="39" y="625"/>
                </a:lnTo>
                <a:lnTo>
                  <a:pt x="40" y="625"/>
                </a:lnTo>
                <a:lnTo>
                  <a:pt x="42" y="625"/>
                </a:lnTo>
                <a:lnTo>
                  <a:pt x="43" y="624"/>
                </a:lnTo>
                <a:lnTo>
                  <a:pt x="44" y="622"/>
                </a:lnTo>
                <a:lnTo>
                  <a:pt x="45" y="622"/>
                </a:lnTo>
                <a:lnTo>
                  <a:pt x="46" y="621"/>
                </a:lnTo>
                <a:lnTo>
                  <a:pt x="47" y="620"/>
                </a:lnTo>
                <a:lnTo>
                  <a:pt x="47" y="619"/>
                </a:lnTo>
                <a:lnTo>
                  <a:pt x="47" y="618"/>
                </a:lnTo>
                <a:lnTo>
                  <a:pt x="47" y="617"/>
                </a:lnTo>
                <a:lnTo>
                  <a:pt x="46" y="616"/>
                </a:lnTo>
                <a:lnTo>
                  <a:pt x="46" y="615"/>
                </a:lnTo>
                <a:lnTo>
                  <a:pt x="45" y="614"/>
                </a:lnTo>
                <a:lnTo>
                  <a:pt x="44" y="614"/>
                </a:lnTo>
                <a:lnTo>
                  <a:pt x="42" y="613"/>
                </a:lnTo>
                <a:lnTo>
                  <a:pt x="41" y="613"/>
                </a:lnTo>
                <a:lnTo>
                  <a:pt x="38" y="613"/>
                </a:lnTo>
                <a:lnTo>
                  <a:pt x="36" y="614"/>
                </a:lnTo>
                <a:lnTo>
                  <a:pt x="32" y="612"/>
                </a:lnTo>
                <a:lnTo>
                  <a:pt x="30" y="611"/>
                </a:lnTo>
                <a:lnTo>
                  <a:pt x="28" y="611"/>
                </a:lnTo>
                <a:lnTo>
                  <a:pt x="27" y="611"/>
                </a:lnTo>
                <a:lnTo>
                  <a:pt x="26" y="611"/>
                </a:lnTo>
                <a:lnTo>
                  <a:pt x="25" y="612"/>
                </a:lnTo>
                <a:lnTo>
                  <a:pt x="23" y="613"/>
                </a:lnTo>
                <a:lnTo>
                  <a:pt x="22" y="614"/>
                </a:lnTo>
                <a:lnTo>
                  <a:pt x="21" y="615"/>
                </a:lnTo>
                <a:lnTo>
                  <a:pt x="21" y="616"/>
                </a:lnTo>
                <a:lnTo>
                  <a:pt x="20" y="617"/>
                </a:lnTo>
                <a:lnTo>
                  <a:pt x="18" y="616"/>
                </a:lnTo>
                <a:lnTo>
                  <a:pt x="17" y="616"/>
                </a:lnTo>
                <a:lnTo>
                  <a:pt x="16" y="616"/>
                </a:lnTo>
                <a:lnTo>
                  <a:pt x="16" y="615"/>
                </a:lnTo>
                <a:lnTo>
                  <a:pt x="15" y="614"/>
                </a:lnTo>
                <a:lnTo>
                  <a:pt x="13" y="612"/>
                </a:lnTo>
                <a:lnTo>
                  <a:pt x="13" y="610"/>
                </a:lnTo>
                <a:lnTo>
                  <a:pt x="13" y="608"/>
                </a:lnTo>
                <a:lnTo>
                  <a:pt x="12" y="607"/>
                </a:lnTo>
                <a:lnTo>
                  <a:pt x="12" y="605"/>
                </a:lnTo>
                <a:lnTo>
                  <a:pt x="12" y="604"/>
                </a:lnTo>
                <a:lnTo>
                  <a:pt x="12" y="603"/>
                </a:lnTo>
                <a:lnTo>
                  <a:pt x="12" y="602"/>
                </a:lnTo>
                <a:lnTo>
                  <a:pt x="11" y="596"/>
                </a:lnTo>
                <a:lnTo>
                  <a:pt x="11" y="595"/>
                </a:lnTo>
                <a:lnTo>
                  <a:pt x="11" y="594"/>
                </a:lnTo>
                <a:lnTo>
                  <a:pt x="10" y="591"/>
                </a:lnTo>
                <a:lnTo>
                  <a:pt x="10" y="588"/>
                </a:lnTo>
                <a:lnTo>
                  <a:pt x="10" y="587"/>
                </a:lnTo>
                <a:lnTo>
                  <a:pt x="10" y="586"/>
                </a:lnTo>
                <a:lnTo>
                  <a:pt x="11" y="586"/>
                </a:lnTo>
                <a:lnTo>
                  <a:pt x="12" y="585"/>
                </a:lnTo>
                <a:lnTo>
                  <a:pt x="14" y="585"/>
                </a:lnTo>
                <a:lnTo>
                  <a:pt x="15" y="585"/>
                </a:lnTo>
                <a:lnTo>
                  <a:pt x="16" y="585"/>
                </a:lnTo>
                <a:lnTo>
                  <a:pt x="17" y="585"/>
                </a:lnTo>
                <a:lnTo>
                  <a:pt x="17" y="583"/>
                </a:lnTo>
                <a:lnTo>
                  <a:pt x="17" y="582"/>
                </a:lnTo>
                <a:lnTo>
                  <a:pt x="17" y="581"/>
                </a:lnTo>
                <a:lnTo>
                  <a:pt x="17" y="580"/>
                </a:lnTo>
                <a:lnTo>
                  <a:pt x="17" y="579"/>
                </a:lnTo>
                <a:lnTo>
                  <a:pt x="17" y="578"/>
                </a:lnTo>
                <a:lnTo>
                  <a:pt x="17" y="576"/>
                </a:lnTo>
                <a:lnTo>
                  <a:pt x="16" y="575"/>
                </a:lnTo>
                <a:lnTo>
                  <a:pt x="15" y="574"/>
                </a:lnTo>
                <a:lnTo>
                  <a:pt x="15" y="573"/>
                </a:lnTo>
                <a:lnTo>
                  <a:pt x="14" y="572"/>
                </a:lnTo>
                <a:lnTo>
                  <a:pt x="13" y="572"/>
                </a:lnTo>
                <a:lnTo>
                  <a:pt x="13" y="571"/>
                </a:lnTo>
                <a:lnTo>
                  <a:pt x="12" y="571"/>
                </a:lnTo>
                <a:lnTo>
                  <a:pt x="11" y="570"/>
                </a:lnTo>
                <a:lnTo>
                  <a:pt x="11" y="569"/>
                </a:lnTo>
                <a:lnTo>
                  <a:pt x="12" y="569"/>
                </a:lnTo>
                <a:lnTo>
                  <a:pt x="12" y="568"/>
                </a:lnTo>
                <a:lnTo>
                  <a:pt x="11" y="567"/>
                </a:lnTo>
                <a:lnTo>
                  <a:pt x="12" y="567"/>
                </a:lnTo>
                <a:lnTo>
                  <a:pt x="11" y="567"/>
                </a:lnTo>
                <a:lnTo>
                  <a:pt x="11" y="566"/>
                </a:lnTo>
                <a:lnTo>
                  <a:pt x="10" y="565"/>
                </a:lnTo>
                <a:lnTo>
                  <a:pt x="11" y="565"/>
                </a:lnTo>
                <a:lnTo>
                  <a:pt x="11" y="564"/>
                </a:lnTo>
                <a:lnTo>
                  <a:pt x="11" y="563"/>
                </a:lnTo>
                <a:lnTo>
                  <a:pt x="11" y="562"/>
                </a:lnTo>
                <a:lnTo>
                  <a:pt x="11" y="561"/>
                </a:lnTo>
                <a:lnTo>
                  <a:pt x="10" y="561"/>
                </a:lnTo>
                <a:lnTo>
                  <a:pt x="10" y="560"/>
                </a:lnTo>
                <a:lnTo>
                  <a:pt x="10" y="559"/>
                </a:lnTo>
                <a:lnTo>
                  <a:pt x="9" y="559"/>
                </a:lnTo>
                <a:lnTo>
                  <a:pt x="9" y="558"/>
                </a:lnTo>
                <a:lnTo>
                  <a:pt x="9" y="557"/>
                </a:lnTo>
                <a:lnTo>
                  <a:pt x="9" y="556"/>
                </a:lnTo>
                <a:lnTo>
                  <a:pt x="9" y="555"/>
                </a:lnTo>
                <a:lnTo>
                  <a:pt x="8" y="555"/>
                </a:lnTo>
                <a:lnTo>
                  <a:pt x="8" y="554"/>
                </a:lnTo>
                <a:lnTo>
                  <a:pt x="7" y="554"/>
                </a:lnTo>
                <a:lnTo>
                  <a:pt x="8" y="553"/>
                </a:lnTo>
                <a:lnTo>
                  <a:pt x="7" y="553"/>
                </a:lnTo>
                <a:lnTo>
                  <a:pt x="7" y="552"/>
                </a:lnTo>
                <a:lnTo>
                  <a:pt x="6" y="553"/>
                </a:lnTo>
                <a:lnTo>
                  <a:pt x="6" y="552"/>
                </a:lnTo>
                <a:lnTo>
                  <a:pt x="6" y="551"/>
                </a:lnTo>
                <a:lnTo>
                  <a:pt x="5" y="551"/>
                </a:lnTo>
                <a:lnTo>
                  <a:pt x="6" y="551"/>
                </a:lnTo>
                <a:lnTo>
                  <a:pt x="5" y="551"/>
                </a:lnTo>
                <a:lnTo>
                  <a:pt x="5" y="550"/>
                </a:lnTo>
                <a:lnTo>
                  <a:pt x="4" y="550"/>
                </a:lnTo>
                <a:lnTo>
                  <a:pt x="4" y="549"/>
                </a:lnTo>
                <a:lnTo>
                  <a:pt x="4" y="550"/>
                </a:lnTo>
                <a:lnTo>
                  <a:pt x="4" y="549"/>
                </a:lnTo>
                <a:lnTo>
                  <a:pt x="3" y="549"/>
                </a:lnTo>
                <a:lnTo>
                  <a:pt x="2" y="549"/>
                </a:lnTo>
                <a:lnTo>
                  <a:pt x="2" y="548"/>
                </a:lnTo>
                <a:lnTo>
                  <a:pt x="1" y="548"/>
                </a:lnTo>
                <a:lnTo>
                  <a:pt x="2" y="548"/>
                </a:lnTo>
                <a:lnTo>
                  <a:pt x="1" y="547"/>
                </a:lnTo>
                <a:lnTo>
                  <a:pt x="1" y="546"/>
                </a:lnTo>
                <a:lnTo>
                  <a:pt x="1" y="545"/>
                </a:lnTo>
                <a:lnTo>
                  <a:pt x="1" y="544"/>
                </a:lnTo>
                <a:lnTo>
                  <a:pt x="1" y="543"/>
                </a:lnTo>
                <a:lnTo>
                  <a:pt x="1" y="542"/>
                </a:lnTo>
                <a:lnTo>
                  <a:pt x="1" y="541"/>
                </a:lnTo>
                <a:lnTo>
                  <a:pt x="1" y="542"/>
                </a:lnTo>
                <a:lnTo>
                  <a:pt x="0" y="542"/>
                </a:lnTo>
                <a:lnTo>
                  <a:pt x="0" y="541"/>
                </a:lnTo>
                <a:lnTo>
                  <a:pt x="0" y="540"/>
                </a:lnTo>
                <a:lnTo>
                  <a:pt x="1" y="540"/>
                </a:lnTo>
                <a:lnTo>
                  <a:pt x="0" y="539"/>
                </a:lnTo>
                <a:lnTo>
                  <a:pt x="1" y="539"/>
                </a:lnTo>
                <a:lnTo>
                  <a:pt x="0" y="538"/>
                </a:lnTo>
                <a:lnTo>
                  <a:pt x="1" y="538"/>
                </a:lnTo>
                <a:lnTo>
                  <a:pt x="1" y="537"/>
                </a:lnTo>
                <a:lnTo>
                  <a:pt x="1" y="536"/>
                </a:lnTo>
                <a:lnTo>
                  <a:pt x="2" y="536"/>
                </a:lnTo>
                <a:lnTo>
                  <a:pt x="1" y="536"/>
                </a:lnTo>
                <a:lnTo>
                  <a:pt x="2" y="535"/>
                </a:lnTo>
                <a:lnTo>
                  <a:pt x="2" y="534"/>
                </a:lnTo>
                <a:lnTo>
                  <a:pt x="2" y="533"/>
                </a:lnTo>
                <a:lnTo>
                  <a:pt x="1" y="532"/>
                </a:lnTo>
                <a:lnTo>
                  <a:pt x="2" y="531"/>
                </a:lnTo>
                <a:lnTo>
                  <a:pt x="1" y="531"/>
                </a:lnTo>
                <a:lnTo>
                  <a:pt x="2" y="531"/>
                </a:lnTo>
                <a:lnTo>
                  <a:pt x="1" y="531"/>
                </a:lnTo>
                <a:lnTo>
                  <a:pt x="2" y="530"/>
                </a:lnTo>
                <a:lnTo>
                  <a:pt x="1" y="530"/>
                </a:lnTo>
                <a:lnTo>
                  <a:pt x="1" y="529"/>
                </a:lnTo>
                <a:lnTo>
                  <a:pt x="2" y="529"/>
                </a:lnTo>
                <a:lnTo>
                  <a:pt x="1" y="529"/>
                </a:lnTo>
                <a:lnTo>
                  <a:pt x="2" y="528"/>
                </a:lnTo>
                <a:lnTo>
                  <a:pt x="1" y="528"/>
                </a:lnTo>
                <a:lnTo>
                  <a:pt x="2" y="528"/>
                </a:lnTo>
                <a:lnTo>
                  <a:pt x="2" y="527"/>
                </a:lnTo>
                <a:lnTo>
                  <a:pt x="2" y="526"/>
                </a:lnTo>
                <a:lnTo>
                  <a:pt x="2" y="525"/>
                </a:lnTo>
                <a:lnTo>
                  <a:pt x="2" y="524"/>
                </a:lnTo>
                <a:lnTo>
                  <a:pt x="3" y="524"/>
                </a:lnTo>
                <a:lnTo>
                  <a:pt x="3" y="523"/>
                </a:lnTo>
                <a:lnTo>
                  <a:pt x="3" y="522"/>
                </a:lnTo>
                <a:lnTo>
                  <a:pt x="4" y="522"/>
                </a:lnTo>
                <a:lnTo>
                  <a:pt x="3" y="522"/>
                </a:lnTo>
                <a:lnTo>
                  <a:pt x="4" y="522"/>
                </a:lnTo>
                <a:lnTo>
                  <a:pt x="4" y="521"/>
                </a:lnTo>
                <a:lnTo>
                  <a:pt x="4" y="520"/>
                </a:lnTo>
                <a:lnTo>
                  <a:pt x="3" y="520"/>
                </a:lnTo>
                <a:lnTo>
                  <a:pt x="3" y="519"/>
                </a:lnTo>
                <a:lnTo>
                  <a:pt x="3" y="518"/>
                </a:lnTo>
                <a:lnTo>
                  <a:pt x="4" y="519"/>
                </a:lnTo>
                <a:lnTo>
                  <a:pt x="3" y="518"/>
                </a:lnTo>
                <a:lnTo>
                  <a:pt x="4" y="518"/>
                </a:lnTo>
                <a:lnTo>
                  <a:pt x="4" y="517"/>
                </a:lnTo>
                <a:lnTo>
                  <a:pt x="4" y="516"/>
                </a:lnTo>
                <a:lnTo>
                  <a:pt x="5" y="517"/>
                </a:lnTo>
                <a:lnTo>
                  <a:pt x="5" y="516"/>
                </a:lnTo>
                <a:lnTo>
                  <a:pt x="6" y="515"/>
                </a:lnTo>
                <a:lnTo>
                  <a:pt x="5" y="515"/>
                </a:lnTo>
                <a:lnTo>
                  <a:pt x="5" y="514"/>
                </a:lnTo>
                <a:lnTo>
                  <a:pt x="6" y="515"/>
                </a:lnTo>
                <a:lnTo>
                  <a:pt x="6" y="514"/>
                </a:lnTo>
                <a:lnTo>
                  <a:pt x="6" y="513"/>
                </a:lnTo>
                <a:lnTo>
                  <a:pt x="6" y="514"/>
                </a:lnTo>
                <a:lnTo>
                  <a:pt x="6" y="513"/>
                </a:lnTo>
                <a:lnTo>
                  <a:pt x="7" y="513"/>
                </a:lnTo>
                <a:lnTo>
                  <a:pt x="6" y="512"/>
                </a:lnTo>
                <a:lnTo>
                  <a:pt x="7" y="512"/>
                </a:lnTo>
                <a:lnTo>
                  <a:pt x="7" y="511"/>
                </a:lnTo>
                <a:lnTo>
                  <a:pt x="6" y="511"/>
                </a:lnTo>
                <a:lnTo>
                  <a:pt x="6" y="510"/>
                </a:lnTo>
                <a:lnTo>
                  <a:pt x="7" y="510"/>
                </a:lnTo>
                <a:lnTo>
                  <a:pt x="6" y="510"/>
                </a:lnTo>
                <a:lnTo>
                  <a:pt x="7" y="509"/>
                </a:lnTo>
                <a:lnTo>
                  <a:pt x="6" y="509"/>
                </a:lnTo>
                <a:lnTo>
                  <a:pt x="6" y="508"/>
                </a:lnTo>
                <a:lnTo>
                  <a:pt x="5" y="508"/>
                </a:lnTo>
                <a:lnTo>
                  <a:pt x="5" y="507"/>
                </a:lnTo>
                <a:lnTo>
                  <a:pt x="6" y="506"/>
                </a:lnTo>
                <a:lnTo>
                  <a:pt x="5" y="506"/>
                </a:lnTo>
                <a:lnTo>
                  <a:pt x="6" y="506"/>
                </a:lnTo>
                <a:lnTo>
                  <a:pt x="5" y="505"/>
                </a:lnTo>
                <a:lnTo>
                  <a:pt x="5" y="504"/>
                </a:lnTo>
                <a:lnTo>
                  <a:pt x="6" y="504"/>
                </a:lnTo>
                <a:lnTo>
                  <a:pt x="6" y="503"/>
                </a:lnTo>
                <a:lnTo>
                  <a:pt x="7" y="503"/>
                </a:lnTo>
                <a:lnTo>
                  <a:pt x="7" y="502"/>
                </a:lnTo>
                <a:lnTo>
                  <a:pt x="7" y="501"/>
                </a:lnTo>
                <a:lnTo>
                  <a:pt x="7" y="500"/>
                </a:lnTo>
                <a:lnTo>
                  <a:pt x="8" y="500"/>
                </a:lnTo>
                <a:lnTo>
                  <a:pt x="9" y="500"/>
                </a:lnTo>
                <a:lnTo>
                  <a:pt x="9" y="499"/>
                </a:lnTo>
                <a:lnTo>
                  <a:pt x="10" y="498"/>
                </a:lnTo>
                <a:lnTo>
                  <a:pt x="10" y="496"/>
                </a:lnTo>
                <a:lnTo>
                  <a:pt x="11" y="496"/>
                </a:lnTo>
                <a:lnTo>
                  <a:pt x="11" y="495"/>
                </a:lnTo>
                <a:lnTo>
                  <a:pt x="11" y="494"/>
                </a:lnTo>
                <a:lnTo>
                  <a:pt x="12" y="493"/>
                </a:lnTo>
                <a:lnTo>
                  <a:pt x="12" y="492"/>
                </a:lnTo>
                <a:lnTo>
                  <a:pt x="12" y="491"/>
                </a:lnTo>
                <a:lnTo>
                  <a:pt x="13" y="491"/>
                </a:lnTo>
                <a:lnTo>
                  <a:pt x="13" y="490"/>
                </a:lnTo>
                <a:lnTo>
                  <a:pt x="14" y="490"/>
                </a:lnTo>
                <a:lnTo>
                  <a:pt x="15" y="489"/>
                </a:lnTo>
                <a:lnTo>
                  <a:pt x="14" y="488"/>
                </a:lnTo>
                <a:lnTo>
                  <a:pt x="15" y="488"/>
                </a:lnTo>
                <a:lnTo>
                  <a:pt x="16" y="487"/>
                </a:lnTo>
                <a:lnTo>
                  <a:pt x="16" y="486"/>
                </a:lnTo>
                <a:lnTo>
                  <a:pt x="16" y="485"/>
                </a:lnTo>
                <a:lnTo>
                  <a:pt x="17" y="485"/>
                </a:lnTo>
                <a:lnTo>
                  <a:pt x="17" y="484"/>
                </a:lnTo>
                <a:lnTo>
                  <a:pt x="18" y="485"/>
                </a:lnTo>
                <a:lnTo>
                  <a:pt x="18" y="484"/>
                </a:lnTo>
                <a:lnTo>
                  <a:pt x="19" y="484"/>
                </a:lnTo>
                <a:lnTo>
                  <a:pt x="19" y="483"/>
                </a:lnTo>
                <a:lnTo>
                  <a:pt x="19" y="482"/>
                </a:lnTo>
                <a:lnTo>
                  <a:pt x="20" y="483"/>
                </a:lnTo>
                <a:lnTo>
                  <a:pt x="20" y="482"/>
                </a:lnTo>
                <a:lnTo>
                  <a:pt x="21" y="482"/>
                </a:lnTo>
                <a:lnTo>
                  <a:pt x="21" y="481"/>
                </a:lnTo>
                <a:lnTo>
                  <a:pt x="21" y="482"/>
                </a:lnTo>
                <a:lnTo>
                  <a:pt x="21" y="481"/>
                </a:lnTo>
                <a:lnTo>
                  <a:pt x="22" y="482"/>
                </a:lnTo>
                <a:lnTo>
                  <a:pt x="22" y="481"/>
                </a:lnTo>
                <a:lnTo>
                  <a:pt x="22" y="480"/>
                </a:lnTo>
                <a:lnTo>
                  <a:pt x="22" y="479"/>
                </a:lnTo>
                <a:lnTo>
                  <a:pt x="21" y="480"/>
                </a:lnTo>
                <a:lnTo>
                  <a:pt x="21" y="479"/>
                </a:lnTo>
                <a:lnTo>
                  <a:pt x="22" y="479"/>
                </a:lnTo>
                <a:lnTo>
                  <a:pt x="22" y="478"/>
                </a:lnTo>
                <a:lnTo>
                  <a:pt x="21" y="478"/>
                </a:lnTo>
                <a:lnTo>
                  <a:pt x="21" y="479"/>
                </a:lnTo>
                <a:lnTo>
                  <a:pt x="21" y="478"/>
                </a:lnTo>
                <a:lnTo>
                  <a:pt x="21" y="477"/>
                </a:lnTo>
                <a:lnTo>
                  <a:pt x="21" y="476"/>
                </a:lnTo>
                <a:lnTo>
                  <a:pt x="22" y="477"/>
                </a:lnTo>
                <a:lnTo>
                  <a:pt x="22" y="476"/>
                </a:lnTo>
                <a:lnTo>
                  <a:pt x="22" y="475"/>
                </a:lnTo>
                <a:lnTo>
                  <a:pt x="22" y="476"/>
                </a:lnTo>
                <a:lnTo>
                  <a:pt x="23" y="475"/>
                </a:lnTo>
                <a:lnTo>
                  <a:pt x="22" y="475"/>
                </a:lnTo>
                <a:lnTo>
                  <a:pt x="23" y="475"/>
                </a:lnTo>
                <a:lnTo>
                  <a:pt x="22" y="474"/>
                </a:lnTo>
                <a:lnTo>
                  <a:pt x="23" y="474"/>
                </a:lnTo>
                <a:lnTo>
                  <a:pt x="22" y="474"/>
                </a:lnTo>
                <a:lnTo>
                  <a:pt x="23" y="474"/>
                </a:lnTo>
                <a:lnTo>
                  <a:pt x="23" y="473"/>
                </a:lnTo>
                <a:lnTo>
                  <a:pt x="23" y="472"/>
                </a:lnTo>
                <a:lnTo>
                  <a:pt x="23" y="471"/>
                </a:lnTo>
                <a:lnTo>
                  <a:pt x="23" y="469"/>
                </a:lnTo>
                <a:lnTo>
                  <a:pt x="23" y="470"/>
                </a:lnTo>
                <a:lnTo>
                  <a:pt x="24" y="470"/>
                </a:lnTo>
                <a:lnTo>
                  <a:pt x="24" y="469"/>
                </a:lnTo>
                <a:lnTo>
                  <a:pt x="24" y="468"/>
                </a:lnTo>
                <a:lnTo>
                  <a:pt x="25" y="468"/>
                </a:lnTo>
                <a:lnTo>
                  <a:pt x="25" y="467"/>
                </a:lnTo>
                <a:lnTo>
                  <a:pt x="25" y="466"/>
                </a:lnTo>
                <a:lnTo>
                  <a:pt x="25" y="465"/>
                </a:lnTo>
                <a:lnTo>
                  <a:pt x="25" y="464"/>
                </a:lnTo>
                <a:lnTo>
                  <a:pt x="26" y="464"/>
                </a:lnTo>
                <a:lnTo>
                  <a:pt x="26" y="463"/>
                </a:lnTo>
                <a:lnTo>
                  <a:pt x="27" y="463"/>
                </a:lnTo>
                <a:lnTo>
                  <a:pt x="27" y="462"/>
                </a:lnTo>
                <a:lnTo>
                  <a:pt x="27" y="461"/>
                </a:lnTo>
                <a:lnTo>
                  <a:pt x="28" y="461"/>
                </a:lnTo>
                <a:lnTo>
                  <a:pt x="27" y="461"/>
                </a:lnTo>
                <a:lnTo>
                  <a:pt x="27" y="460"/>
                </a:lnTo>
                <a:lnTo>
                  <a:pt x="28" y="460"/>
                </a:lnTo>
                <a:lnTo>
                  <a:pt x="27" y="459"/>
                </a:lnTo>
                <a:lnTo>
                  <a:pt x="28" y="459"/>
                </a:lnTo>
                <a:lnTo>
                  <a:pt x="29" y="459"/>
                </a:lnTo>
                <a:lnTo>
                  <a:pt x="30" y="459"/>
                </a:lnTo>
                <a:lnTo>
                  <a:pt x="30" y="460"/>
                </a:lnTo>
                <a:lnTo>
                  <a:pt x="31" y="459"/>
                </a:lnTo>
                <a:lnTo>
                  <a:pt x="32" y="460"/>
                </a:lnTo>
                <a:lnTo>
                  <a:pt x="33" y="460"/>
                </a:lnTo>
                <a:lnTo>
                  <a:pt x="33" y="459"/>
                </a:lnTo>
                <a:lnTo>
                  <a:pt x="32" y="459"/>
                </a:lnTo>
                <a:lnTo>
                  <a:pt x="33" y="459"/>
                </a:lnTo>
                <a:lnTo>
                  <a:pt x="34" y="459"/>
                </a:lnTo>
                <a:lnTo>
                  <a:pt x="34" y="458"/>
                </a:lnTo>
                <a:lnTo>
                  <a:pt x="33" y="458"/>
                </a:lnTo>
                <a:lnTo>
                  <a:pt x="34" y="458"/>
                </a:lnTo>
                <a:lnTo>
                  <a:pt x="34" y="459"/>
                </a:lnTo>
                <a:lnTo>
                  <a:pt x="35" y="459"/>
                </a:lnTo>
                <a:lnTo>
                  <a:pt x="35" y="458"/>
                </a:lnTo>
                <a:lnTo>
                  <a:pt x="34" y="458"/>
                </a:lnTo>
                <a:lnTo>
                  <a:pt x="34" y="457"/>
                </a:lnTo>
                <a:lnTo>
                  <a:pt x="35" y="457"/>
                </a:lnTo>
                <a:lnTo>
                  <a:pt x="36" y="457"/>
                </a:lnTo>
                <a:lnTo>
                  <a:pt x="36" y="456"/>
                </a:lnTo>
                <a:lnTo>
                  <a:pt x="36" y="455"/>
                </a:lnTo>
                <a:lnTo>
                  <a:pt x="35" y="454"/>
                </a:lnTo>
                <a:lnTo>
                  <a:pt x="36" y="454"/>
                </a:lnTo>
                <a:lnTo>
                  <a:pt x="36" y="453"/>
                </a:lnTo>
                <a:lnTo>
                  <a:pt x="37" y="453"/>
                </a:lnTo>
                <a:lnTo>
                  <a:pt x="37" y="454"/>
                </a:lnTo>
                <a:lnTo>
                  <a:pt x="36" y="454"/>
                </a:lnTo>
                <a:lnTo>
                  <a:pt x="36" y="455"/>
                </a:lnTo>
                <a:lnTo>
                  <a:pt x="37" y="455"/>
                </a:lnTo>
                <a:lnTo>
                  <a:pt x="38" y="454"/>
                </a:lnTo>
                <a:lnTo>
                  <a:pt x="39" y="454"/>
                </a:lnTo>
                <a:lnTo>
                  <a:pt x="39" y="453"/>
                </a:lnTo>
                <a:lnTo>
                  <a:pt x="39" y="452"/>
                </a:lnTo>
                <a:lnTo>
                  <a:pt x="40" y="452"/>
                </a:lnTo>
                <a:lnTo>
                  <a:pt x="41" y="452"/>
                </a:lnTo>
                <a:lnTo>
                  <a:pt x="40" y="451"/>
                </a:lnTo>
                <a:lnTo>
                  <a:pt x="41" y="451"/>
                </a:lnTo>
                <a:lnTo>
                  <a:pt x="41" y="450"/>
                </a:lnTo>
                <a:lnTo>
                  <a:pt x="42" y="451"/>
                </a:lnTo>
                <a:lnTo>
                  <a:pt x="43" y="451"/>
                </a:lnTo>
                <a:lnTo>
                  <a:pt x="43" y="450"/>
                </a:lnTo>
                <a:lnTo>
                  <a:pt x="44" y="450"/>
                </a:lnTo>
                <a:lnTo>
                  <a:pt x="45" y="450"/>
                </a:lnTo>
                <a:lnTo>
                  <a:pt x="46" y="450"/>
                </a:lnTo>
                <a:lnTo>
                  <a:pt x="47" y="450"/>
                </a:lnTo>
                <a:lnTo>
                  <a:pt x="47" y="449"/>
                </a:lnTo>
                <a:lnTo>
                  <a:pt x="48" y="448"/>
                </a:lnTo>
                <a:lnTo>
                  <a:pt x="48" y="447"/>
                </a:lnTo>
                <a:lnTo>
                  <a:pt x="49" y="447"/>
                </a:lnTo>
                <a:lnTo>
                  <a:pt x="49" y="448"/>
                </a:lnTo>
                <a:lnTo>
                  <a:pt x="50" y="448"/>
                </a:lnTo>
                <a:lnTo>
                  <a:pt x="50" y="447"/>
                </a:lnTo>
                <a:lnTo>
                  <a:pt x="51" y="447"/>
                </a:lnTo>
                <a:lnTo>
                  <a:pt x="51" y="446"/>
                </a:lnTo>
                <a:lnTo>
                  <a:pt x="51" y="445"/>
                </a:lnTo>
                <a:lnTo>
                  <a:pt x="51" y="444"/>
                </a:lnTo>
                <a:lnTo>
                  <a:pt x="52" y="444"/>
                </a:lnTo>
                <a:lnTo>
                  <a:pt x="53" y="443"/>
                </a:lnTo>
                <a:lnTo>
                  <a:pt x="54" y="444"/>
                </a:lnTo>
                <a:lnTo>
                  <a:pt x="54" y="443"/>
                </a:lnTo>
                <a:lnTo>
                  <a:pt x="54" y="442"/>
                </a:lnTo>
                <a:lnTo>
                  <a:pt x="54" y="441"/>
                </a:lnTo>
                <a:lnTo>
                  <a:pt x="54" y="440"/>
                </a:lnTo>
                <a:lnTo>
                  <a:pt x="55" y="440"/>
                </a:lnTo>
                <a:lnTo>
                  <a:pt x="54" y="440"/>
                </a:lnTo>
                <a:lnTo>
                  <a:pt x="53" y="440"/>
                </a:lnTo>
                <a:lnTo>
                  <a:pt x="53" y="439"/>
                </a:lnTo>
                <a:lnTo>
                  <a:pt x="54" y="439"/>
                </a:lnTo>
                <a:lnTo>
                  <a:pt x="55" y="439"/>
                </a:lnTo>
                <a:lnTo>
                  <a:pt x="55" y="438"/>
                </a:lnTo>
                <a:lnTo>
                  <a:pt x="56" y="438"/>
                </a:lnTo>
                <a:lnTo>
                  <a:pt x="56" y="437"/>
                </a:lnTo>
                <a:lnTo>
                  <a:pt x="55" y="436"/>
                </a:lnTo>
                <a:lnTo>
                  <a:pt x="56" y="436"/>
                </a:lnTo>
                <a:lnTo>
                  <a:pt x="56" y="435"/>
                </a:lnTo>
                <a:lnTo>
                  <a:pt x="56" y="436"/>
                </a:lnTo>
                <a:lnTo>
                  <a:pt x="57" y="436"/>
                </a:lnTo>
                <a:lnTo>
                  <a:pt x="57" y="437"/>
                </a:lnTo>
                <a:lnTo>
                  <a:pt x="58" y="437"/>
                </a:lnTo>
                <a:lnTo>
                  <a:pt x="59" y="437"/>
                </a:lnTo>
                <a:lnTo>
                  <a:pt x="59" y="436"/>
                </a:lnTo>
                <a:lnTo>
                  <a:pt x="58" y="435"/>
                </a:lnTo>
                <a:lnTo>
                  <a:pt x="58" y="434"/>
                </a:lnTo>
                <a:lnTo>
                  <a:pt x="57" y="434"/>
                </a:lnTo>
                <a:lnTo>
                  <a:pt x="56" y="433"/>
                </a:lnTo>
                <a:lnTo>
                  <a:pt x="57" y="432"/>
                </a:lnTo>
                <a:lnTo>
                  <a:pt x="56" y="431"/>
                </a:lnTo>
                <a:lnTo>
                  <a:pt x="57" y="431"/>
                </a:lnTo>
                <a:lnTo>
                  <a:pt x="58" y="431"/>
                </a:lnTo>
                <a:lnTo>
                  <a:pt x="59" y="432"/>
                </a:lnTo>
                <a:lnTo>
                  <a:pt x="60" y="432"/>
                </a:lnTo>
                <a:lnTo>
                  <a:pt x="60" y="431"/>
                </a:lnTo>
                <a:lnTo>
                  <a:pt x="60" y="430"/>
                </a:lnTo>
                <a:lnTo>
                  <a:pt x="60" y="429"/>
                </a:lnTo>
                <a:lnTo>
                  <a:pt x="61" y="429"/>
                </a:lnTo>
                <a:lnTo>
                  <a:pt x="61" y="431"/>
                </a:lnTo>
                <a:lnTo>
                  <a:pt x="62" y="431"/>
                </a:lnTo>
                <a:lnTo>
                  <a:pt x="63" y="431"/>
                </a:lnTo>
                <a:lnTo>
                  <a:pt x="64" y="431"/>
                </a:lnTo>
                <a:lnTo>
                  <a:pt x="63" y="430"/>
                </a:lnTo>
                <a:lnTo>
                  <a:pt x="63" y="429"/>
                </a:lnTo>
                <a:lnTo>
                  <a:pt x="64" y="429"/>
                </a:lnTo>
                <a:lnTo>
                  <a:pt x="64" y="430"/>
                </a:lnTo>
                <a:lnTo>
                  <a:pt x="65" y="430"/>
                </a:lnTo>
                <a:lnTo>
                  <a:pt x="64" y="429"/>
                </a:lnTo>
                <a:lnTo>
                  <a:pt x="64" y="428"/>
                </a:lnTo>
                <a:lnTo>
                  <a:pt x="64" y="427"/>
                </a:lnTo>
                <a:lnTo>
                  <a:pt x="65" y="429"/>
                </a:lnTo>
                <a:lnTo>
                  <a:pt x="66" y="429"/>
                </a:lnTo>
                <a:lnTo>
                  <a:pt x="66" y="428"/>
                </a:lnTo>
                <a:lnTo>
                  <a:pt x="66" y="427"/>
                </a:lnTo>
                <a:lnTo>
                  <a:pt x="67" y="427"/>
                </a:lnTo>
                <a:lnTo>
                  <a:pt x="67" y="428"/>
                </a:lnTo>
                <a:lnTo>
                  <a:pt x="67" y="426"/>
                </a:lnTo>
                <a:lnTo>
                  <a:pt x="68" y="426"/>
                </a:lnTo>
                <a:lnTo>
                  <a:pt x="68" y="425"/>
                </a:lnTo>
                <a:lnTo>
                  <a:pt x="68" y="424"/>
                </a:lnTo>
                <a:lnTo>
                  <a:pt x="67" y="424"/>
                </a:lnTo>
                <a:lnTo>
                  <a:pt x="67" y="423"/>
                </a:lnTo>
                <a:lnTo>
                  <a:pt x="67" y="422"/>
                </a:lnTo>
                <a:lnTo>
                  <a:pt x="68" y="422"/>
                </a:lnTo>
                <a:lnTo>
                  <a:pt x="68" y="423"/>
                </a:lnTo>
                <a:lnTo>
                  <a:pt x="69" y="423"/>
                </a:lnTo>
                <a:lnTo>
                  <a:pt x="70" y="423"/>
                </a:lnTo>
                <a:lnTo>
                  <a:pt x="70" y="422"/>
                </a:lnTo>
                <a:lnTo>
                  <a:pt x="71" y="421"/>
                </a:lnTo>
                <a:lnTo>
                  <a:pt x="70" y="420"/>
                </a:lnTo>
                <a:lnTo>
                  <a:pt x="71" y="420"/>
                </a:lnTo>
                <a:lnTo>
                  <a:pt x="70" y="420"/>
                </a:lnTo>
                <a:lnTo>
                  <a:pt x="70" y="419"/>
                </a:lnTo>
                <a:lnTo>
                  <a:pt x="71" y="419"/>
                </a:lnTo>
                <a:lnTo>
                  <a:pt x="71" y="418"/>
                </a:lnTo>
                <a:lnTo>
                  <a:pt x="70" y="418"/>
                </a:lnTo>
                <a:lnTo>
                  <a:pt x="69" y="418"/>
                </a:lnTo>
                <a:lnTo>
                  <a:pt x="69" y="419"/>
                </a:lnTo>
                <a:lnTo>
                  <a:pt x="69" y="418"/>
                </a:lnTo>
                <a:lnTo>
                  <a:pt x="70" y="417"/>
                </a:lnTo>
                <a:lnTo>
                  <a:pt x="69" y="417"/>
                </a:lnTo>
                <a:lnTo>
                  <a:pt x="69" y="416"/>
                </a:lnTo>
                <a:lnTo>
                  <a:pt x="68" y="416"/>
                </a:lnTo>
                <a:lnTo>
                  <a:pt x="67" y="416"/>
                </a:lnTo>
                <a:lnTo>
                  <a:pt x="67" y="415"/>
                </a:lnTo>
                <a:lnTo>
                  <a:pt x="67" y="414"/>
                </a:lnTo>
                <a:lnTo>
                  <a:pt x="67" y="413"/>
                </a:lnTo>
                <a:lnTo>
                  <a:pt x="66" y="412"/>
                </a:lnTo>
                <a:lnTo>
                  <a:pt x="64" y="413"/>
                </a:lnTo>
                <a:lnTo>
                  <a:pt x="62" y="411"/>
                </a:lnTo>
                <a:lnTo>
                  <a:pt x="63" y="410"/>
                </a:lnTo>
                <a:lnTo>
                  <a:pt x="64" y="409"/>
                </a:lnTo>
                <a:lnTo>
                  <a:pt x="63" y="409"/>
                </a:lnTo>
                <a:lnTo>
                  <a:pt x="63" y="408"/>
                </a:lnTo>
                <a:lnTo>
                  <a:pt x="62" y="408"/>
                </a:lnTo>
                <a:lnTo>
                  <a:pt x="63" y="407"/>
                </a:lnTo>
                <a:lnTo>
                  <a:pt x="62" y="407"/>
                </a:lnTo>
                <a:lnTo>
                  <a:pt x="62" y="406"/>
                </a:lnTo>
                <a:lnTo>
                  <a:pt x="63" y="405"/>
                </a:lnTo>
                <a:lnTo>
                  <a:pt x="63" y="404"/>
                </a:lnTo>
                <a:lnTo>
                  <a:pt x="63" y="403"/>
                </a:lnTo>
                <a:lnTo>
                  <a:pt x="63" y="402"/>
                </a:lnTo>
                <a:lnTo>
                  <a:pt x="63" y="401"/>
                </a:lnTo>
                <a:lnTo>
                  <a:pt x="64" y="401"/>
                </a:lnTo>
                <a:lnTo>
                  <a:pt x="64" y="400"/>
                </a:lnTo>
                <a:lnTo>
                  <a:pt x="65" y="400"/>
                </a:lnTo>
                <a:lnTo>
                  <a:pt x="65" y="399"/>
                </a:lnTo>
                <a:lnTo>
                  <a:pt x="66" y="399"/>
                </a:lnTo>
                <a:lnTo>
                  <a:pt x="67" y="399"/>
                </a:lnTo>
                <a:lnTo>
                  <a:pt x="68" y="399"/>
                </a:lnTo>
                <a:lnTo>
                  <a:pt x="69" y="399"/>
                </a:lnTo>
                <a:lnTo>
                  <a:pt x="69" y="400"/>
                </a:lnTo>
                <a:lnTo>
                  <a:pt x="70" y="400"/>
                </a:lnTo>
                <a:lnTo>
                  <a:pt x="70" y="399"/>
                </a:lnTo>
                <a:lnTo>
                  <a:pt x="71" y="398"/>
                </a:lnTo>
                <a:lnTo>
                  <a:pt x="73" y="398"/>
                </a:lnTo>
                <a:lnTo>
                  <a:pt x="74" y="398"/>
                </a:lnTo>
                <a:lnTo>
                  <a:pt x="74" y="397"/>
                </a:lnTo>
                <a:lnTo>
                  <a:pt x="74" y="396"/>
                </a:lnTo>
                <a:lnTo>
                  <a:pt x="75" y="396"/>
                </a:lnTo>
                <a:lnTo>
                  <a:pt x="76" y="397"/>
                </a:lnTo>
                <a:lnTo>
                  <a:pt x="76" y="398"/>
                </a:lnTo>
                <a:lnTo>
                  <a:pt x="77" y="398"/>
                </a:lnTo>
                <a:lnTo>
                  <a:pt x="77" y="397"/>
                </a:lnTo>
                <a:lnTo>
                  <a:pt x="78" y="397"/>
                </a:lnTo>
                <a:lnTo>
                  <a:pt x="77" y="396"/>
                </a:lnTo>
                <a:lnTo>
                  <a:pt x="76" y="396"/>
                </a:lnTo>
                <a:lnTo>
                  <a:pt x="76" y="395"/>
                </a:lnTo>
                <a:lnTo>
                  <a:pt x="75" y="394"/>
                </a:lnTo>
                <a:lnTo>
                  <a:pt x="76" y="393"/>
                </a:lnTo>
                <a:lnTo>
                  <a:pt x="77" y="394"/>
                </a:lnTo>
                <a:lnTo>
                  <a:pt x="77" y="393"/>
                </a:lnTo>
                <a:lnTo>
                  <a:pt x="78" y="393"/>
                </a:lnTo>
                <a:lnTo>
                  <a:pt x="78" y="392"/>
                </a:lnTo>
                <a:lnTo>
                  <a:pt x="78" y="391"/>
                </a:lnTo>
                <a:lnTo>
                  <a:pt x="77" y="390"/>
                </a:lnTo>
                <a:lnTo>
                  <a:pt x="77" y="389"/>
                </a:lnTo>
                <a:lnTo>
                  <a:pt x="78" y="389"/>
                </a:lnTo>
                <a:lnTo>
                  <a:pt x="78" y="388"/>
                </a:lnTo>
                <a:lnTo>
                  <a:pt x="78" y="387"/>
                </a:lnTo>
                <a:lnTo>
                  <a:pt x="79" y="387"/>
                </a:lnTo>
                <a:lnTo>
                  <a:pt x="80" y="386"/>
                </a:lnTo>
                <a:lnTo>
                  <a:pt x="80" y="385"/>
                </a:lnTo>
                <a:lnTo>
                  <a:pt x="80" y="384"/>
                </a:lnTo>
                <a:lnTo>
                  <a:pt x="81" y="384"/>
                </a:lnTo>
                <a:lnTo>
                  <a:pt x="82" y="384"/>
                </a:lnTo>
                <a:lnTo>
                  <a:pt x="82" y="385"/>
                </a:lnTo>
                <a:lnTo>
                  <a:pt x="83" y="385"/>
                </a:lnTo>
                <a:lnTo>
                  <a:pt x="84" y="384"/>
                </a:lnTo>
                <a:lnTo>
                  <a:pt x="85" y="384"/>
                </a:lnTo>
                <a:lnTo>
                  <a:pt x="85" y="383"/>
                </a:lnTo>
                <a:lnTo>
                  <a:pt x="86" y="383"/>
                </a:lnTo>
                <a:lnTo>
                  <a:pt x="87" y="383"/>
                </a:lnTo>
                <a:lnTo>
                  <a:pt x="88" y="382"/>
                </a:lnTo>
                <a:lnTo>
                  <a:pt x="89" y="382"/>
                </a:lnTo>
                <a:lnTo>
                  <a:pt x="90" y="381"/>
                </a:lnTo>
                <a:lnTo>
                  <a:pt x="91" y="381"/>
                </a:lnTo>
                <a:lnTo>
                  <a:pt x="92" y="381"/>
                </a:lnTo>
                <a:lnTo>
                  <a:pt x="93" y="380"/>
                </a:lnTo>
                <a:lnTo>
                  <a:pt x="94" y="380"/>
                </a:lnTo>
                <a:lnTo>
                  <a:pt x="95" y="381"/>
                </a:lnTo>
                <a:lnTo>
                  <a:pt x="96" y="381"/>
                </a:lnTo>
                <a:lnTo>
                  <a:pt x="96" y="380"/>
                </a:lnTo>
                <a:lnTo>
                  <a:pt x="97" y="379"/>
                </a:lnTo>
                <a:lnTo>
                  <a:pt x="98" y="379"/>
                </a:lnTo>
                <a:lnTo>
                  <a:pt x="99" y="379"/>
                </a:lnTo>
                <a:lnTo>
                  <a:pt x="100" y="378"/>
                </a:lnTo>
                <a:lnTo>
                  <a:pt x="101" y="378"/>
                </a:lnTo>
                <a:lnTo>
                  <a:pt x="101" y="376"/>
                </a:lnTo>
                <a:lnTo>
                  <a:pt x="101" y="375"/>
                </a:lnTo>
                <a:lnTo>
                  <a:pt x="101" y="374"/>
                </a:lnTo>
                <a:lnTo>
                  <a:pt x="102" y="374"/>
                </a:lnTo>
                <a:lnTo>
                  <a:pt x="102" y="372"/>
                </a:lnTo>
                <a:lnTo>
                  <a:pt x="103" y="371"/>
                </a:lnTo>
                <a:lnTo>
                  <a:pt x="104" y="370"/>
                </a:lnTo>
                <a:lnTo>
                  <a:pt x="105" y="369"/>
                </a:lnTo>
                <a:lnTo>
                  <a:pt x="105" y="368"/>
                </a:lnTo>
                <a:lnTo>
                  <a:pt x="105" y="367"/>
                </a:lnTo>
                <a:lnTo>
                  <a:pt x="106" y="366"/>
                </a:lnTo>
                <a:lnTo>
                  <a:pt x="107" y="365"/>
                </a:lnTo>
                <a:lnTo>
                  <a:pt x="108" y="364"/>
                </a:lnTo>
                <a:lnTo>
                  <a:pt x="108" y="363"/>
                </a:lnTo>
                <a:lnTo>
                  <a:pt x="109" y="362"/>
                </a:lnTo>
                <a:lnTo>
                  <a:pt x="109" y="361"/>
                </a:lnTo>
                <a:lnTo>
                  <a:pt x="109" y="360"/>
                </a:lnTo>
                <a:lnTo>
                  <a:pt x="110" y="359"/>
                </a:lnTo>
                <a:lnTo>
                  <a:pt x="111" y="359"/>
                </a:lnTo>
                <a:lnTo>
                  <a:pt x="112" y="359"/>
                </a:lnTo>
                <a:lnTo>
                  <a:pt x="113" y="359"/>
                </a:lnTo>
                <a:lnTo>
                  <a:pt x="114" y="359"/>
                </a:lnTo>
                <a:lnTo>
                  <a:pt x="115" y="359"/>
                </a:lnTo>
                <a:lnTo>
                  <a:pt x="116" y="359"/>
                </a:lnTo>
                <a:lnTo>
                  <a:pt x="117" y="359"/>
                </a:lnTo>
                <a:lnTo>
                  <a:pt x="119" y="360"/>
                </a:lnTo>
                <a:lnTo>
                  <a:pt x="120" y="360"/>
                </a:lnTo>
                <a:lnTo>
                  <a:pt x="121" y="360"/>
                </a:lnTo>
                <a:lnTo>
                  <a:pt x="122" y="360"/>
                </a:lnTo>
                <a:lnTo>
                  <a:pt x="123" y="359"/>
                </a:lnTo>
                <a:lnTo>
                  <a:pt x="124" y="359"/>
                </a:lnTo>
                <a:lnTo>
                  <a:pt x="124" y="360"/>
                </a:lnTo>
                <a:lnTo>
                  <a:pt x="125" y="360"/>
                </a:lnTo>
                <a:lnTo>
                  <a:pt x="126" y="359"/>
                </a:lnTo>
                <a:lnTo>
                  <a:pt x="127" y="359"/>
                </a:lnTo>
                <a:lnTo>
                  <a:pt x="128" y="359"/>
                </a:lnTo>
                <a:lnTo>
                  <a:pt x="128" y="360"/>
                </a:lnTo>
                <a:lnTo>
                  <a:pt x="129" y="360"/>
                </a:lnTo>
                <a:lnTo>
                  <a:pt x="130" y="360"/>
                </a:lnTo>
                <a:lnTo>
                  <a:pt x="131" y="360"/>
                </a:lnTo>
                <a:lnTo>
                  <a:pt x="132" y="360"/>
                </a:lnTo>
                <a:lnTo>
                  <a:pt x="133" y="360"/>
                </a:lnTo>
                <a:lnTo>
                  <a:pt x="134" y="360"/>
                </a:lnTo>
                <a:lnTo>
                  <a:pt x="134" y="359"/>
                </a:lnTo>
                <a:lnTo>
                  <a:pt x="135" y="359"/>
                </a:lnTo>
                <a:lnTo>
                  <a:pt x="135" y="358"/>
                </a:lnTo>
                <a:lnTo>
                  <a:pt x="136" y="357"/>
                </a:lnTo>
                <a:lnTo>
                  <a:pt x="137" y="356"/>
                </a:lnTo>
                <a:lnTo>
                  <a:pt x="137" y="355"/>
                </a:lnTo>
                <a:lnTo>
                  <a:pt x="138" y="355"/>
                </a:lnTo>
                <a:lnTo>
                  <a:pt x="139" y="355"/>
                </a:lnTo>
                <a:lnTo>
                  <a:pt x="140" y="355"/>
                </a:lnTo>
                <a:lnTo>
                  <a:pt x="140" y="354"/>
                </a:lnTo>
                <a:lnTo>
                  <a:pt x="140" y="353"/>
                </a:lnTo>
                <a:lnTo>
                  <a:pt x="140" y="352"/>
                </a:lnTo>
                <a:lnTo>
                  <a:pt x="142" y="352"/>
                </a:lnTo>
                <a:lnTo>
                  <a:pt x="144" y="353"/>
                </a:lnTo>
                <a:lnTo>
                  <a:pt x="145" y="353"/>
                </a:lnTo>
                <a:lnTo>
                  <a:pt x="146" y="354"/>
                </a:lnTo>
                <a:lnTo>
                  <a:pt x="146" y="355"/>
                </a:lnTo>
                <a:lnTo>
                  <a:pt x="147" y="355"/>
                </a:lnTo>
                <a:lnTo>
                  <a:pt x="147" y="354"/>
                </a:lnTo>
                <a:lnTo>
                  <a:pt x="148" y="354"/>
                </a:lnTo>
                <a:lnTo>
                  <a:pt x="148" y="353"/>
                </a:lnTo>
                <a:lnTo>
                  <a:pt x="148" y="352"/>
                </a:lnTo>
                <a:lnTo>
                  <a:pt x="148" y="351"/>
                </a:lnTo>
                <a:lnTo>
                  <a:pt x="149" y="351"/>
                </a:lnTo>
                <a:lnTo>
                  <a:pt x="150" y="350"/>
                </a:lnTo>
                <a:lnTo>
                  <a:pt x="151" y="348"/>
                </a:lnTo>
                <a:lnTo>
                  <a:pt x="152" y="346"/>
                </a:lnTo>
                <a:lnTo>
                  <a:pt x="154" y="345"/>
                </a:lnTo>
                <a:lnTo>
                  <a:pt x="154" y="344"/>
                </a:lnTo>
                <a:lnTo>
                  <a:pt x="155" y="344"/>
                </a:lnTo>
                <a:lnTo>
                  <a:pt x="156" y="344"/>
                </a:lnTo>
                <a:lnTo>
                  <a:pt x="156" y="343"/>
                </a:lnTo>
                <a:lnTo>
                  <a:pt x="156" y="342"/>
                </a:lnTo>
                <a:lnTo>
                  <a:pt x="156" y="341"/>
                </a:lnTo>
                <a:lnTo>
                  <a:pt x="160" y="336"/>
                </a:lnTo>
                <a:lnTo>
                  <a:pt x="161" y="335"/>
                </a:lnTo>
                <a:lnTo>
                  <a:pt x="161" y="333"/>
                </a:lnTo>
                <a:lnTo>
                  <a:pt x="161" y="332"/>
                </a:lnTo>
                <a:lnTo>
                  <a:pt x="159" y="326"/>
                </a:lnTo>
                <a:lnTo>
                  <a:pt x="159" y="325"/>
                </a:lnTo>
                <a:lnTo>
                  <a:pt x="159" y="324"/>
                </a:lnTo>
                <a:lnTo>
                  <a:pt x="160" y="324"/>
                </a:lnTo>
                <a:lnTo>
                  <a:pt x="160" y="323"/>
                </a:lnTo>
                <a:lnTo>
                  <a:pt x="161" y="324"/>
                </a:lnTo>
                <a:lnTo>
                  <a:pt x="161" y="325"/>
                </a:lnTo>
                <a:lnTo>
                  <a:pt x="161" y="326"/>
                </a:lnTo>
                <a:lnTo>
                  <a:pt x="162" y="326"/>
                </a:lnTo>
                <a:lnTo>
                  <a:pt x="163" y="326"/>
                </a:lnTo>
                <a:lnTo>
                  <a:pt x="164" y="326"/>
                </a:lnTo>
                <a:lnTo>
                  <a:pt x="164" y="325"/>
                </a:lnTo>
                <a:lnTo>
                  <a:pt x="164" y="324"/>
                </a:lnTo>
                <a:lnTo>
                  <a:pt x="163" y="323"/>
                </a:lnTo>
                <a:lnTo>
                  <a:pt x="163" y="322"/>
                </a:lnTo>
                <a:lnTo>
                  <a:pt x="164" y="322"/>
                </a:lnTo>
                <a:lnTo>
                  <a:pt x="164" y="321"/>
                </a:lnTo>
                <a:lnTo>
                  <a:pt x="165" y="320"/>
                </a:lnTo>
                <a:lnTo>
                  <a:pt x="166" y="320"/>
                </a:lnTo>
                <a:lnTo>
                  <a:pt x="167" y="320"/>
                </a:lnTo>
                <a:lnTo>
                  <a:pt x="167" y="319"/>
                </a:lnTo>
                <a:lnTo>
                  <a:pt x="167" y="318"/>
                </a:lnTo>
                <a:lnTo>
                  <a:pt x="167" y="317"/>
                </a:lnTo>
                <a:lnTo>
                  <a:pt x="166" y="316"/>
                </a:lnTo>
                <a:lnTo>
                  <a:pt x="167" y="315"/>
                </a:lnTo>
                <a:lnTo>
                  <a:pt x="168" y="313"/>
                </a:lnTo>
                <a:lnTo>
                  <a:pt x="168" y="312"/>
                </a:lnTo>
                <a:lnTo>
                  <a:pt x="168" y="311"/>
                </a:lnTo>
                <a:lnTo>
                  <a:pt x="168" y="310"/>
                </a:lnTo>
                <a:lnTo>
                  <a:pt x="169" y="309"/>
                </a:lnTo>
                <a:lnTo>
                  <a:pt x="170" y="308"/>
                </a:lnTo>
                <a:lnTo>
                  <a:pt x="171" y="307"/>
                </a:lnTo>
                <a:lnTo>
                  <a:pt x="171" y="306"/>
                </a:lnTo>
                <a:lnTo>
                  <a:pt x="171" y="305"/>
                </a:lnTo>
                <a:lnTo>
                  <a:pt x="170" y="305"/>
                </a:lnTo>
                <a:lnTo>
                  <a:pt x="169" y="304"/>
                </a:lnTo>
                <a:lnTo>
                  <a:pt x="169" y="303"/>
                </a:lnTo>
                <a:lnTo>
                  <a:pt x="169" y="301"/>
                </a:lnTo>
                <a:lnTo>
                  <a:pt x="169" y="300"/>
                </a:lnTo>
                <a:lnTo>
                  <a:pt x="170" y="299"/>
                </a:lnTo>
                <a:lnTo>
                  <a:pt x="170" y="298"/>
                </a:lnTo>
                <a:lnTo>
                  <a:pt x="171" y="298"/>
                </a:lnTo>
                <a:lnTo>
                  <a:pt x="172" y="297"/>
                </a:lnTo>
                <a:lnTo>
                  <a:pt x="173" y="296"/>
                </a:lnTo>
                <a:lnTo>
                  <a:pt x="174" y="296"/>
                </a:lnTo>
                <a:lnTo>
                  <a:pt x="174" y="295"/>
                </a:lnTo>
                <a:lnTo>
                  <a:pt x="173" y="295"/>
                </a:lnTo>
                <a:lnTo>
                  <a:pt x="172" y="295"/>
                </a:lnTo>
                <a:lnTo>
                  <a:pt x="172" y="294"/>
                </a:lnTo>
                <a:lnTo>
                  <a:pt x="172" y="293"/>
                </a:lnTo>
                <a:lnTo>
                  <a:pt x="172" y="291"/>
                </a:lnTo>
                <a:lnTo>
                  <a:pt x="173" y="290"/>
                </a:lnTo>
                <a:lnTo>
                  <a:pt x="173" y="288"/>
                </a:lnTo>
                <a:lnTo>
                  <a:pt x="173" y="287"/>
                </a:lnTo>
                <a:lnTo>
                  <a:pt x="175" y="286"/>
                </a:lnTo>
                <a:lnTo>
                  <a:pt x="176" y="285"/>
                </a:lnTo>
                <a:lnTo>
                  <a:pt x="177" y="285"/>
                </a:lnTo>
                <a:lnTo>
                  <a:pt x="178" y="285"/>
                </a:lnTo>
                <a:lnTo>
                  <a:pt x="179" y="285"/>
                </a:lnTo>
                <a:lnTo>
                  <a:pt x="179" y="284"/>
                </a:lnTo>
                <a:lnTo>
                  <a:pt x="180" y="283"/>
                </a:lnTo>
                <a:lnTo>
                  <a:pt x="181" y="281"/>
                </a:lnTo>
                <a:lnTo>
                  <a:pt x="182" y="280"/>
                </a:lnTo>
                <a:lnTo>
                  <a:pt x="184" y="280"/>
                </a:lnTo>
                <a:lnTo>
                  <a:pt x="184" y="279"/>
                </a:lnTo>
                <a:lnTo>
                  <a:pt x="185" y="279"/>
                </a:lnTo>
                <a:lnTo>
                  <a:pt x="185" y="278"/>
                </a:lnTo>
                <a:lnTo>
                  <a:pt x="185" y="277"/>
                </a:lnTo>
                <a:lnTo>
                  <a:pt x="186" y="276"/>
                </a:lnTo>
                <a:lnTo>
                  <a:pt x="186" y="275"/>
                </a:lnTo>
                <a:lnTo>
                  <a:pt x="187" y="275"/>
                </a:lnTo>
                <a:lnTo>
                  <a:pt x="188" y="274"/>
                </a:lnTo>
                <a:lnTo>
                  <a:pt x="189" y="274"/>
                </a:lnTo>
                <a:lnTo>
                  <a:pt x="190" y="274"/>
                </a:lnTo>
                <a:lnTo>
                  <a:pt x="191" y="275"/>
                </a:lnTo>
                <a:lnTo>
                  <a:pt x="192" y="275"/>
                </a:lnTo>
                <a:lnTo>
                  <a:pt x="193" y="274"/>
                </a:lnTo>
                <a:lnTo>
                  <a:pt x="194" y="273"/>
                </a:lnTo>
                <a:lnTo>
                  <a:pt x="195" y="272"/>
                </a:lnTo>
                <a:lnTo>
                  <a:pt x="196" y="272"/>
                </a:lnTo>
                <a:lnTo>
                  <a:pt x="197" y="270"/>
                </a:lnTo>
                <a:lnTo>
                  <a:pt x="198" y="269"/>
                </a:lnTo>
                <a:lnTo>
                  <a:pt x="199" y="269"/>
                </a:lnTo>
                <a:lnTo>
                  <a:pt x="200" y="269"/>
                </a:lnTo>
                <a:lnTo>
                  <a:pt x="201" y="270"/>
                </a:lnTo>
                <a:lnTo>
                  <a:pt x="202" y="270"/>
                </a:lnTo>
                <a:lnTo>
                  <a:pt x="203" y="270"/>
                </a:lnTo>
                <a:lnTo>
                  <a:pt x="205" y="269"/>
                </a:lnTo>
                <a:lnTo>
                  <a:pt x="206" y="268"/>
                </a:lnTo>
                <a:lnTo>
                  <a:pt x="207" y="266"/>
                </a:lnTo>
                <a:lnTo>
                  <a:pt x="208" y="266"/>
                </a:lnTo>
                <a:lnTo>
                  <a:pt x="209" y="267"/>
                </a:lnTo>
                <a:lnTo>
                  <a:pt x="210" y="267"/>
                </a:lnTo>
                <a:lnTo>
                  <a:pt x="210" y="268"/>
                </a:lnTo>
                <a:lnTo>
                  <a:pt x="211" y="269"/>
                </a:lnTo>
                <a:lnTo>
                  <a:pt x="210" y="270"/>
                </a:lnTo>
                <a:lnTo>
                  <a:pt x="211" y="272"/>
                </a:lnTo>
                <a:lnTo>
                  <a:pt x="211" y="273"/>
                </a:lnTo>
                <a:lnTo>
                  <a:pt x="212" y="274"/>
                </a:lnTo>
                <a:lnTo>
                  <a:pt x="213" y="274"/>
                </a:lnTo>
                <a:lnTo>
                  <a:pt x="215" y="273"/>
                </a:lnTo>
                <a:lnTo>
                  <a:pt x="216" y="274"/>
                </a:lnTo>
                <a:lnTo>
                  <a:pt x="216" y="273"/>
                </a:lnTo>
                <a:lnTo>
                  <a:pt x="217" y="273"/>
                </a:lnTo>
                <a:lnTo>
                  <a:pt x="219" y="272"/>
                </a:lnTo>
                <a:lnTo>
                  <a:pt x="219" y="271"/>
                </a:lnTo>
                <a:lnTo>
                  <a:pt x="220" y="271"/>
                </a:lnTo>
                <a:lnTo>
                  <a:pt x="221" y="270"/>
                </a:lnTo>
                <a:lnTo>
                  <a:pt x="222" y="270"/>
                </a:lnTo>
                <a:lnTo>
                  <a:pt x="223" y="270"/>
                </a:lnTo>
                <a:lnTo>
                  <a:pt x="223" y="269"/>
                </a:lnTo>
                <a:lnTo>
                  <a:pt x="225" y="269"/>
                </a:lnTo>
                <a:lnTo>
                  <a:pt x="226" y="268"/>
                </a:lnTo>
                <a:lnTo>
                  <a:pt x="226" y="267"/>
                </a:lnTo>
                <a:lnTo>
                  <a:pt x="226" y="266"/>
                </a:lnTo>
                <a:lnTo>
                  <a:pt x="228" y="264"/>
                </a:lnTo>
                <a:lnTo>
                  <a:pt x="229" y="263"/>
                </a:lnTo>
                <a:lnTo>
                  <a:pt x="230" y="263"/>
                </a:lnTo>
                <a:lnTo>
                  <a:pt x="231" y="262"/>
                </a:lnTo>
                <a:lnTo>
                  <a:pt x="232" y="262"/>
                </a:lnTo>
                <a:lnTo>
                  <a:pt x="233" y="262"/>
                </a:lnTo>
                <a:lnTo>
                  <a:pt x="233" y="261"/>
                </a:lnTo>
                <a:lnTo>
                  <a:pt x="233" y="260"/>
                </a:lnTo>
                <a:lnTo>
                  <a:pt x="232" y="259"/>
                </a:lnTo>
                <a:lnTo>
                  <a:pt x="232" y="257"/>
                </a:lnTo>
                <a:lnTo>
                  <a:pt x="233" y="256"/>
                </a:lnTo>
                <a:lnTo>
                  <a:pt x="233" y="255"/>
                </a:lnTo>
                <a:lnTo>
                  <a:pt x="233" y="254"/>
                </a:lnTo>
                <a:lnTo>
                  <a:pt x="233" y="253"/>
                </a:lnTo>
                <a:lnTo>
                  <a:pt x="234" y="252"/>
                </a:lnTo>
                <a:lnTo>
                  <a:pt x="234" y="251"/>
                </a:lnTo>
                <a:lnTo>
                  <a:pt x="235" y="251"/>
                </a:lnTo>
                <a:lnTo>
                  <a:pt x="236" y="250"/>
                </a:lnTo>
                <a:lnTo>
                  <a:pt x="237" y="250"/>
                </a:lnTo>
                <a:lnTo>
                  <a:pt x="237" y="249"/>
                </a:lnTo>
                <a:lnTo>
                  <a:pt x="238" y="249"/>
                </a:lnTo>
                <a:lnTo>
                  <a:pt x="238" y="248"/>
                </a:lnTo>
                <a:lnTo>
                  <a:pt x="237" y="247"/>
                </a:lnTo>
                <a:lnTo>
                  <a:pt x="237" y="246"/>
                </a:lnTo>
                <a:lnTo>
                  <a:pt x="237" y="245"/>
                </a:lnTo>
                <a:lnTo>
                  <a:pt x="237" y="244"/>
                </a:lnTo>
                <a:lnTo>
                  <a:pt x="237" y="243"/>
                </a:lnTo>
                <a:lnTo>
                  <a:pt x="238" y="242"/>
                </a:lnTo>
                <a:lnTo>
                  <a:pt x="238" y="241"/>
                </a:lnTo>
                <a:lnTo>
                  <a:pt x="239" y="241"/>
                </a:lnTo>
                <a:lnTo>
                  <a:pt x="240" y="240"/>
                </a:lnTo>
                <a:lnTo>
                  <a:pt x="240" y="239"/>
                </a:lnTo>
                <a:lnTo>
                  <a:pt x="239" y="237"/>
                </a:lnTo>
                <a:lnTo>
                  <a:pt x="240" y="236"/>
                </a:lnTo>
                <a:lnTo>
                  <a:pt x="240" y="235"/>
                </a:lnTo>
                <a:lnTo>
                  <a:pt x="241" y="235"/>
                </a:lnTo>
                <a:lnTo>
                  <a:pt x="241" y="234"/>
                </a:lnTo>
                <a:lnTo>
                  <a:pt x="242" y="234"/>
                </a:lnTo>
                <a:lnTo>
                  <a:pt x="242" y="232"/>
                </a:lnTo>
                <a:lnTo>
                  <a:pt x="243" y="232"/>
                </a:lnTo>
                <a:lnTo>
                  <a:pt x="244" y="230"/>
                </a:lnTo>
                <a:lnTo>
                  <a:pt x="244" y="229"/>
                </a:lnTo>
                <a:lnTo>
                  <a:pt x="244" y="228"/>
                </a:lnTo>
                <a:lnTo>
                  <a:pt x="244" y="227"/>
                </a:lnTo>
                <a:lnTo>
                  <a:pt x="243" y="227"/>
                </a:lnTo>
                <a:lnTo>
                  <a:pt x="243" y="226"/>
                </a:lnTo>
                <a:lnTo>
                  <a:pt x="244" y="225"/>
                </a:lnTo>
                <a:lnTo>
                  <a:pt x="246" y="223"/>
                </a:lnTo>
                <a:lnTo>
                  <a:pt x="247" y="222"/>
                </a:lnTo>
                <a:lnTo>
                  <a:pt x="247" y="221"/>
                </a:lnTo>
                <a:lnTo>
                  <a:pt x="247" y="220"/>
                </a:lnTo>
                <a:lnTo>
                  <a:pt x="246" y="218"/>
                </a:lnTo>
                <a:lnTo>
                  <a:pt x="247" y="216"/>
                </a:lnTo>
                <a:lnTo>
                  <a:pt x="246" y="215"/>
                </a:lnTo>
                <a:lnTo>
                  <a:pt x="246" y="214"/>
                </a:lnTo>
                <a:lnTo>
                  <a:pt x="245" y="214"/>
                </a:lnTo>
                <a:lnTo>
                  <a:pt x="245" y="213"/>
                </a:lnTo>
                <a:lnTo>
                  <a:pt x="245" y="212"/>
                </a:lnTo>
                <a:lnTo>
                  <a:pt x="245" y="211"/>
                </a:lnTo>
                <a:lnTo>
                  <a:pt x="244" y="210"/>
                </a:lnTo>
                <a:lnTo>
                  <a:pt x="244" y="209"/>
                </a:lnTo>
                <a:lnTo>
                  <a:pt x="244" y="208"/>
                </a:lnTo>
                <a:lnTo>
                  <a:pt x="245" y="208"/>
                </a:lnTo>
                <a:lnTo>
                  <a:pt x="245" y="207"/>
                </a:lnTo>
                <a:lnTo>
                  <a:pt x="245" y="205"/>
                </a:lnTo>
                <a:lnTo>
                  <a:pt x="245" y="204"/>
                </a:lnTo>
                <a:lnTo>
                  <a:pt x="245" y="203"/>
                </a:lnTo>
                <a:lnTo>
                  <a:pt x="246" y="203"/>
                </a:lnTo>
                <a:lnTo>
                  <a:pt x="247" y="202"/>
                </a:lnTo>
                <a:lnTo>
                  <a:pt x="247" y="201"/>
                </a:lnTo>
                <a:lnTo>
                  <a:pt x="247" y="200"/>
                </a:lnTo>
                <a:lnTo>
                  <a:pt x="247" y="198"/>
                </a:lnTo>
                <a:lnTo>
                  <a:pt x="247" y="197"/>
                </a:lnTo>
                <a:lnTo>
                  <a:pt x="247" y="196"/>
                </a:lnTo>
                <a:lnTo>
                  <a:pt x="247" y="195"/>
                </a:lnTo>
                <a:lnTo>
                  <a:pt x="248" y="194"/>
                </a:lnTo>
                <a:lnTo>
                  <a:pt x="248" y="193"/>
                </a:lnTo>
                <a:lnTo>
                  <a:pt x="249" y="192"/>
                </a:lnTo>
                <a:lnTo>
                  <a:pt x="249" y="191"/>
                </a:lnTo>
                <a:lnTo>
                  <a:pt x="250" y="189"/>
                </a:lnTo>
                <a:lnTo>
                  <a:pt x="251" y="188"/>
                </a:lnTo>
                <a:lnTo>
                  <a:pt x="251" y="187"/>
                </a:lnTo>
                <a:lnTo>
                  <a:pt x="252" y="187"/>
                </a:lnTo>
                <a:lnTo>
                  <a:pt x="252" y="186"/>
                </a:lnTo>
                <a:lnTo>
                  <a:pt x="252" y="185"/>
                </a:lnTo>
                <a:lnTo>
                  <a:pt x="254" y="184"/>
                </a:lnTo>
                <a:lnTo>
                  <a:pt x="254" y="183"/>
                </a:lnTo>
                <a:lnTo>
                  <a:pt x="254" y="182"/>
                </a:lnTo>
                <a:lnTo>
                  <a:pt x="254" y="181"/>
                </a:lnTo>
                <a:lnTo>
                  <a:pt x="253" y="179"/>
                </a:lnTo>
                <a:lnTo>
                  <a:pt x="253" y="178"/>
                </a:lnTo>
                <a:lnTo>
                  <a:pt x="254" y="178"/>
                </a:lnTo>
                <a:lnTo>
                  <a:pt x="254" y="177"/>
                </a:lnTo>
                <a:lnTo>
                  <a:pt x="255" y="177"/>
                </a:lnTo>
                <a:lnTo>
                  <a:pt x="255" y="178"/>
                </a:lnTo>
                <a:lnTo>
                  <a:pt x="256" y="179"/>
                </a:lnTo>
                <a:lnTo>
                  <a:pt x="258" y="179"/>
                </a:lnTo>
                <a:lnTo>
                  <a:pt x="259" y="179"/>
                </a:lnTo>
                <a:lnTo>
                  <a:pt x="261" y="178"/>
                </a:lnTo>
                <a:lnTo>
                  <a:pt x="262" y="177"/>
                </a:lnTo>
                <a:lnTo>
                  <a:pt x="262" y="175"/>
                </a:lnTo>
                <a:lnTo>
                  <a:pt x="263" y="175"/>
                </a:lnTo>
                <a:lnTo>
                  <a:pt x="263" y="174"/>
                </a:lnTo>
                <a:lnTo>
                  <a:pt x="263" y="173"/>
                </a:lnTo>
                <a:lnTo>
                  <a:pt x="262" y="173"/>
                </a:lnTo>
                <a:lnTo>
                  <a:pt x="262" y="172"/>
                </a:lnTo>
                <a:lnTo>
                  <a:pt x="261" y="170"/>
                </a:lnTo>
                <a:lnTo>
                  <a:pt x="261" y="169"/>
                </a:lnTo>
                <a:lnTo>
                  <a:pt x="261" y="168"/>
                </a:lnTo>
                <a:lnTo>
                  <a:pt x="261" y="167"/>
                </a:lnTo>
                <a:lnTo>
                  <a:pt x="261" y="166"/>
                </a:lnTo>
                <a:lnTo>
                  <a:pt x="261" y="165"/>
                </a:lnTo>
                <a:lnTo>
                  <a:pt x="260" y="164"/>
                </a:lnTo>
                <a:lnTo>
                  <a:pt x="260" y="163"/>
                </a:lnTo>
                <a:lnTo>
                  <a:pt x="260" y="162"/>
                </a:lnTo>
                <a:lnTo>
                  <a:pt x="260" y="161"/>
                </a:lnTo>
                <a:lnTo>
                  <a:pt x="261" y="160"/>
                </a:lnTo>
                <a:lnTo>
                  <a:pt x="262" y="160"/>
                </a:lnTo>
                <a:lnTo>
                  <a:pt x="262" y="159"/>
                </a:lnTo>
                <a:lnTo>
                  <a:pt x="262" y="158"/>
                </a:lnTo>
                <a:lnTo>
                  <a:pt x="262" y="157"/>
                </a:lnTo>
                <a:lnTo>
                  <a:pt x="262" y="156"/>
                </a:lnTo>
                <a:lnTo>
                  <a:pt x="262" y="155"/>
                </a:lnTo>
                <a:lnTo>
                  <a:pt x="263" y="154"/>
                </a:lnTo>
                <a:lnTo>
                  <a:pt x="263" y="152"/>
                </a:lnTo>
                <a:lnTo>
                  <a:pt x="263" y="151"/>
                </a:lnTo>
                <a:lnTo>
                  <a:pt x="262" y="150"/>
                </a:lnTo>
                <a:lnTo>
                  <a:pt x="262" y="149"/>
                </a:lnTo>
                <a:lnTo>
                  <a:pt x="261" y="148"/>
                </a:lnTo>
                <a:lnTo>
                  <a:pt x="261" y="147"/>
                </a:lnTo>
                <a:lnTo>
                  <a:pt x="262" y="146"/>
                </a:lnTo>
                <a:lnTo>
                  <a:pt x="262" y="145"/>
                </a:lnTo>
                <a:lnTo>
                  <a:pt x="261" y="144"/>
                </a:lnTo>
                <a:lnTo>
                  <a:pt x="262" y="143"/>
                </a:lnTo>
                <a:lnTo>
                  <a:pt x="262" y="142"/>
                </a:lnTo>
                <a:lnTo>
                  <a:pt x="262" y="141"/>
                </a:lnTo>
                <a:lnTo>
                  <a:pt x="261" y="140"/>
                </a:lnTo>
                <a:lnTo>
                  <a:pt x="261" y="139"/>
                </a:lnTo>
                <a:lnTo>
                  <a:pt x="260" y="138"/>
                </a:lnTo>
                <a:lnTo>
                  <a:pt x="260" y="137"/>
                </a:lnTo>
                <a:lnTo>
                  <a:pt x="261" y="136"/>
                </a:lnTo>
                <a:lnTo>
                  <a:pt x="262" y="136"/>
                </a:lnTo>
                <a:lnTo>
                  <a:pt x="263" y="136"/>
                </a:lnTo>
                <a:lnTo>
                  <a:pt x="264" y="135"/>
                </a:lnTo>
                <a:lnTo>
                  <a:pt x="265" y="136"/>
                </a:lnTo>
                <a:lnTo>
                  <a:pt x="266" y="135"/>
                </a:lnTo>
                <a:lnTo>
                  <a:pt x="266" y="134"/>
                </a:lnTo>
                <a:lnTo>
                  <a:pt x="267" y="134"/>
                </a:lnTo>
                <a:lnTo>
                  <a:pt x="267" y="133"/>
                </a:lnTo>
                <a:lnTo>
                  <a:pt x="268" y="132"/>
                </a:lnTo>
                <a:lnTo>
                  <a:pt x="269" y="131"/>
                </a:lnTo>
                <a:lnTo>
                  <a:pt x="269" y="129"/>
                </a:lnTo>
                <a:lnTo>
                  <a:pt x="270" y="126"/>
                </a:lnTo>
                <a:lnTo>
                  <a:pt x="270" y="125"/>
                </a:lnTo>
                <a:lnTo>
                  <a:pt x="271" y="124"/>
                </a:lnTo>
                <a:lnTo>
                  <a:pt x="271" y="123"/>
                </a:lnTo>
                <a:lnTo>
                  <a:pt x="271" y="122"/>
                </a:lnTo>
                <a:lnTo>
                  <a:pt x="272" y="121"/>
                </a:lnTo>
                <a:lnTo>
                  <a:pt x="272" y="119"/>
                </a:lnTo>
                <a:lnTo>
                  <a:pt x="272" y="117"/>
                </a:lnTo>
                <a:lnTo>
                  <a:pt x="272" y="116"/>
                </a:lnTo>
                <a:lnTo>
                  <a:pt x="273" y="116"/>
                </a:lnTo>
                <a:lnTo>
                  <a:pt x="274" y="114"/>
                </a:lnTo>
                <a:lnTo>
                  <a:pt x="275" y="114"/>
                </a:lnTo>
                <a:lnTo>
                  <a:pt x="276" y="114"/>
                </a:lnTo>
                <a:lnTo>
                  <a:pt x="276" y="113"/>
                </a:lnTo>
                <a:lnTo>
                  <a:pt x="277" y="113"/>
                </a:lnTo>
                <a:lnTo>
                  <a:pt x="279" y="112"/>
                </a:lnTo>
                <a:lnTo>
                  <a:pt x="279" y="111"/>
                </a:lnTo>
                <a:lnTo>
                  <a:pt x="280" y="111"/>
                </a:lnTo>
                <a:lnTo>
                  <a:pt x="280" y="109"/>
                </a:lnTo>
                <a:lnTo>
                  <a:pt x="281" y="108"/>
                </a:lnTo>
                <a:lnTo>
                  <a:pt x="282" y="108"/>
                </a:lnTo>
                <a:lnTo>
                  <a:pt x="283" y="108"/>
                </a:lnTo>
                <a:lnTo>
                  <a:pt x="283" y="107"/>
                </a:lnTo>
                <a:lnTo>
                  <a:pt x="283" y="105"/>
                </a:lnTo>
                <a:lnTo>
                  <a:pt x="282" y="103"/>
                </a:lnTo>
                <a:lnTo>
                  <a:pt x="283" y="102"/>
                </a:lnTo>
                <a:lnTo>
                  <a:pt x="283" y="101"/>
                </a:lnTo>
                <a:lnTo>
                  <a:pt x="284" y="100"/>
                </a:lnTo>
                <a:lnTo>
                  <a:pt x="285" y="99"/>
                </a:lnTo>
                <a:lnTo>
                  <a:pt x="286" y="98"/>
                </a:lnTo>
                <a:lnTo>
                  <a:pt x="287" y="97"/>
                </a:lnTo>
                <a:lnTo>
                  <a:pt x="288" y="96"/>
                </a:lnTo>
                <a:lnTo>
                  <a:pt x="289" y="95"/>
                </a:lnTo>
                <a:lnTo>
                  <a:pt x="289" y="94"/>
                </a:lnTo>
                <a:lnTo>
                  <a:pt x="290" y="91"/>
                </a:lnTo>
                <a:lnTo>
                  <a:pt x="289" y="91"/>
                </a:lnTo>
                <a:lnTo>
                  <a:pt x="290" y="90"/>
                </a:lnTo>
                <a:lnTo>
                  <a:pt x="291" y="89"/>
                </a:lnTo>
                <a:lnTo>
                  <a:pt x="291" y="88"/>
                </a:lnTo>
                <a:lnTo>
                  <a:pt x="292" y="88"/>
                </a:lnTo>
                <a:lnTo>
                  <a:pt x="292" y="86"/>
                </a:lnTo>
                <a:lnTo>
                  <a:pt x="292" y="85"/>
                </a:lnTo>
                <a:lnTo>
                  <a:pt x="292" y="84"/>
                </a:lnTo>
                <a:lnTo>
                  <a:pt x="292" y="83"/>
                </a:lnTo>
                <a:lnTo>
                  <a:pt x="291" y="83"/>
                </a:lnTo>
                <a:lnTo>
                  <a:pt x="290" y="82"/>
                </a:lnTo>
                <a:lnTo>
                  <a:pt x="291" y="80"/>
                </a:lnTo>
                <a:lnTo>
                  <a:pt x="291" y="79"/>
                </a:lnTo>
                <a:lnTo>
                  <a:pt x="291" y="78"/>
                </a:lnTo>
                <a:lnTo>
                  <a:pt x="291" y="77"/>
                </a:lnTo>
                <a:lnTo>
                  <a:pt x="291" y="76"/>
                </a:lnTo>
                <a:lnTo>
                  <a:pt x="292" y="75"/>
                </a:lnTo>
                <a:lnTo>
                  <a:pt x="292" y="74"/>
                </a:lnTo>
                <a:lnTo>
                  <a:pt x="292" y="73"/>
                </a:lnTo>
                <a:lnTo>
                  <a:pt x="292" y="72"/>
                </a:lnTo>
                <a:lnTo>
                  <a:pt x="291" y="71"/>
                </a:lnTo>
                <a:lnTo>
                  <a:pt x="291" y="70"/>
                </a:lnTo>
                <a:lnTo>
                  <a:pt x="290" y="69"/>
                </a:lnTo>
                <a:lnTo>
                  <a:pt x="290" y="68"/>
                </a:lnTo>
                <a:lnTo>
                  <a:pt x="290" y="67"/>
                </a:lnTo>
                <a:lnTo>
                  <a:pt x="291" y="67"/>
                </a:lnTo>
                <a:lnTo>
                  <a:pt x="292" y="67"/>
                </a:lnTo>
                <a:lnTo>
                  <a:pt x="293" y="67"/>
                </a:lnTo>
                <a:lnTo>
                  <a:pt x="294" y="67"/>
                </a:lnTo>
                <a:lnTo>
                  <a:pt x="294" y="66"/>
                </a:lnTo>
                <a:lnTo>
                  <a:pt x="294" y="65"/>
                </a:lnTo>
                <a:lnTo>
                  <a:pt x="293" y="64"/>
                </a:lnTo>
                <a:lnTo>
                  <a:pt x="292" y="62"/>
                </a:lnTo>
                <a:lnTo>
                  <a:pt x="293" y="61"/>
                </a:lnTo>
                <a:lnTo>
                  <a:pt x="294" y="61"/>
                </a:lnTo>
                <a:lnTo>
                  <a:pt x="295" y="62"/>
                </a:lnTo>
                <a:lnTo>
                  <a:pt x="296" y="62"/>
                </a:lnTo>
                <a:lnTo>
                  <a:pt x="296" y="61"/>
                </a:lnTo>
                <a:lnTo>
                  <a:pt x="297" y="60"/>
                </a:lnTo>
                <a:lnTo>
                  <a:pt x="298" y="60"/>
                </a:lnTo>
                <a:lnTo>
                  <a:pt x="299" y="60"/>
                </a:lnTo>
                <a:lnTo>
                  <a:pt x="299" y="59"/>
                </a:lnTo>
                <a:lnTo>
                  <a:pt x="299" y="58"/>
                </a:lnTo>
                <a:lnTo>
                  <a:pt x="299" y="56"/>
                </a:lnTo>
                <a:lnTo>
                  <a:pt x="299" y="55"/>
                </a:lnTo>
                <a:lnTo>
                  <a:pt x="300" y="55"/>
                </a:lnTo>
                <a:lnTo>
                  <a:pt x="300" y="53"/>
                </a:lnTo>
                <a:lnTo>
                  <a:pt x="301" y="52"/>
                </a:lnTo>
                <a:lnTo>
                  <a:pt x="301" y="51"/>
                </a:lnTo>
                <a:lnTo>
                  <a:pt x="302" y="50"/>
                </a:lnTo>
                <a:lnTo>
                  <a:pt x="302" y="49"/>
                </a:lnTo>
                <a:lnTo>
                  <a:pt x="302" y="48"/>
                </a:lnTo>
                <a:lnTo>
                  <a:pt x="301" y="47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842" name="Freeform 578"/>
          <p:cNvSpPr>
            <a:spLocks/>
          </p:cNvSpPr>
          <p:nvPr/>
        </p:nvSpPr>
        <p:spPr bwMode="auto">
          <a:xfrm>
            <a:off x="2843213" y="2646363"/>
            <a:ext cx="549275" cy="908050"/>
          </a:xfrm>
          <a:custGeom>
            <a:avLst/>
            <a:gdLst>
              <a:gd name="T0" fmla="*/ 2147483646 w 533"/>
              <a:gd name="T1" fmla="*/ 2147483646 h 882"/>
              <a:gd name="T2" fmla="*/ 2147483646 w 533"/>
              <a:gd name="T3" fmla="*/ 2147483646 h 882"/>
              <a:gd name="T4" fmla="*/ 2147483646 w 533"/>
              <a:gd name="T5" fmla="*/ 2147483646 h 882"/>
              <a:gd name="T6" fmla="*/ 2147483646 w 533"/>
              <a:gd name="T7" fmla="*/ 2147483646 h 882"/>
              <a:gd name="T8" fmla="*/ 2147483646 w 533"/>
              <a:gd name="T9" fmla="*/ 2147483646 h 882"/>
              <a:gd name="T10" fmla="*/ 2147483646 w 533"/>
              <a:gd name="T11" fmla="*/ 2147483646 h 882"/>
              <a:gd name="T12" fmla="*/ 2147483646 w 533"/>
              <a:gd name="T13" fmla="*/ 2147483646 h 882"/>
              <a:gd name="T14" fmla="*/ 2147483646 w 533"/>
              <a:gd name="T15" fmla="*/ 2147483646 h 882"/>
              <a:gd name="T16" fmla="*/ 2147483646 w 533"/>
              <a:gd name="T17" fmla="*/ 2147483646 h 882"/>
              <a:gd name="T18" fmla="*/ 2147483646 w 533"/>
              <a:gd name="T19" fmla="*/ 2147483646 h 882"/>
              <a:gd name="T20" fmla="*/ 2147483646 w 533"/>
              <a:gd name="T21" fmla="*/ 2147483646 h 882"/>
              <a:gd name="T22" fmla="*/ 2147483646 w 533"/>
              <a:gd name="T23" fmla="*/ 2147483646 h 882"/>
              <a:gd name="T24" fmla="*/ 2147483646 w 533"/>
              <a:gd name="T25" fmla="*/ 2147483646 h 882"/>
              <a:gd name="T26" fmla="*/ 2147483646 w 533"/>
              <a:gd name="T27" fmla="*/ 2147483646 h 882"/>
              <a:gd name="T28" fmla="*/ 2147483646 w 533"/>
              <a:gd name="T29" fmla="*/ 2147483646 h 882"/>
              <a:gd name="T30" fmla="*/ 2147483646 w 533"/>
              <a:gd name="T31" fmla="*/ 2147483646 h 882"/>
              <a:gd name="T32" fmla="*/ 2147483646 w 533"/>
              <a:gd name="T33" fmla="*/ 2147483646 h 882"/>
              <a:gd name="T34" fmla="*/ 2147483646 w 533"/>
              <a:gd name="T35" fmla="*/ 2147483646 h 882"/>
              <a:gd name="T36" fmla="*/ 2147483646 w 533"/>
              <a:gd name="T37" fmla="*/ 2147483646 h 882"/>
              <a:gd name="T38" fmla="*/ 2147483646 w 533"/>
              <a:gd name="T39" fmla="*/ 2147483646 h 882"/>
              <a:gd name="T40" fmla="*/ 2147483646 w 533"/>
              <a:gd name="T41" fmla="*/ 2147483646 h 882"/>
              <a:gd name="T42" fmla="*/ 2147483646 w 533"/>
              <a:gd name="T43" fmla="*/ 2147483646 h 882"/>
              <a:gd name="T44" fmla="*/ 2147483646 w 533"/>
              <a:gd name="T45" fmla="*/ 2147483646 h 882"/>
              <a:gd name="T46" fmla="*/ 2147483646 w 533"/>
              <a:gd name="T47" fmla="*/ 2147483646 h 882"/>
              <a:gd name="T48" fmla="*/ 2147483646 w 533"/>
              <a:gd name="T49" fmla="*/ 2147483646 h 882"/>
              <a:gd name="T50" fmla="*/ 2147483646 w 533"/>
              <a:gd name="T51" fmla="*/ 2147483646 h 882"/>
              <a:gd name="T52" fmla="*/ 2147483646 w 533"/>
              <a:gd name="T53" fmla="*/ 2147483646 h 882"/>
              <a:gd name="T54" fmla="*/ 2147483646 w 533"/>
              <a:gd name="T55" fmla="*/ 2147483646 h 882"/>
              <a:gd name="T56" fmla="*/ 2147483646 w 533"/>
              <a:gd name="T57" fmla="*/ 2147483646 h 882"/>
              <a:gd name="T58" fmla="*/ 2147483646 w 533"/>
              <a:gd name="T59" fmla="*/ 2147483646 h 882"/>
              <a:gd name="T60" fmla="*/ 2147483646 w 533"/>
              <a:gd name="T61" fmla="*/ 2147483646 h 882"/>
              <a:gd name="T62" fmla="*/ 2147483646 w 533"/>
              <a:gd name="T63" fmla="*/ 2147483646 h 882"/>
              <a:gd name="T64" fmla="*/ 2147483646 w 533"/>
              <a:gd name="T65" fmla="*/ 2147483646 h 882"/>
              <a:gd name="T66" fmla="*/ 2147483646 w 533"/>
              <a:gd name="T67" fmla="*/ 2147483646 h 882"/>
              <a:gd name="T68" fmla="*/ 2147483646 w 533"/>
              <a:gd name="T69" fmla="*/ 2147483646 h 882"/>
              <a:gd name="T70" fmla="*/ 2147483646 w 533"/>
              <a:gd name="T71" fmla="*/ 2147483646 h 882"/>
              <a:gd name="T72" fmla="*/ 2147483646 w 533"/>
              <a:gd name="T73" fmla="*/ 2147483646 h 882"/>
              <a:gd name="T74" fmla="*/ 2147483646 w 533"/>
              <a:gd name="T75" fmla="*/ 2147483646 h 882"/>
              <a:gd name="T76" fmla="*/ 2147483646 w 533"/>
              <a:gd name="T77" fmla="*/ 2147483646 h 882"/>
              <a:gd name="T78" fmla="*/ 2147483646 w 533"/>
              <a:gd name="T79" fmla="*/ 2147483646 h 882"/>
              <a:gd name="T80" fmla="*/ 2147483646 w 533"/>
              <a:gd name="T81" fmla="*/ 2147483646 h 882"/>
              <a:gd name="T82" fmla="*/ 2147483646 w 533"/>
              <a:gd name="T83" fmla="*/ 2147483646 h 882"/>
              <a:gd name="T84" fmla="*/ 2147483646 w 533"/>
              <a:gd name="T85" fmla="*/ 2147483646 h 882"/>
              <a:gd name="T86" fmla="*/ 2147483646 w 533"/>
              <a:gd name="T87" fmla="*/ 2147483646 h 882"/>
              <a:gd name="T88" fmla="*/ 2147483646 w 533"/>
              <a:gd name="T89" fmla="*/ 2147483646 h 882"/>
              <a:gd name="T90" fmla="*/ 2147483646 w 533"/>
              <a:gd name="T91" fmla="*/ 2147483646 h 882"/>
              <a:gd name="T92" fmla="*/ 2147483646 w 533"/>
              <a:gd name="T93" fmla="*/ 2147483646 h 882"/>
              <a:gd name="T94" fmla="*/ 2147483646 w 533"/>
              <a:gd name="T95" fmla="*/ 2147483646 h 882"/>
              <a:gd name="T96" fmla="*/ 2147483646 w 533"/>
              <a:gd name="T97" fmla="*/ 2147483646 h 882"/>
              <a:gd name="T98" fmla="*/ 2147483646 w 533"/>
              <a:gd name="T99" fmla="*/ 2147483646 h 882"/>
              <a:gd name="T100" fmla="*/ 2147483646 w 533"/>
              <a:gd name="T101" fmla="*/ 2147483646 h 882"/>
              <a:gd name="T102" fmla="*/ 2147483646 w 533"/>
              <a:gd name="T103" fmla="*/ 2147483646 h 882"/>
              <a:gd name="T104" fmla="*/ 2147483646 w 533"/>
              <a:gd name="T105" fmla="*/ 2147483646 h 882"/>
              <a:gd name="T106" fmla="*/ 2147483646 w 533"/>
              <a:gd name="T107" fmla="*/ 2147483646 h 882"/>
              <a:gd name="T108" fmla="*/ 2147483646 w 533"/>
              <a:gd name="T109" fmla="*/ 2147483646 h 882"/>
              <a:gd name="T110" fmla="*/ 2147483646 w 533"/>
              <a:gd name="T111" fmla="*/ 2147483646 h 882"/>
              <a:gd name="T112" fmla="*/ 2147483646 w 533"/>
              <a:gd name="T113" fmla="*/ 2147483646 h 882"/>
              <a:gd name="T114" fmla="*/ 2147483646 w 533"/>
              <a:gd name="T115" fmla="*/ 2147483646 h 882"/>
              <a:gd name="T116" fmla="*/ 2147483646 w 533"/>
              <a:gd name="T117" fmla="*/ 2147483646 h 882"/>
              <a:gd name="T118" fmla="*/ 2147483646 w 533"/>
              <a:gd name="T119" fmla="*/ 2147483646 h 882"/>
              <a:gd name="T120" fmla="*/ 2147483646 w 533"/>
              <a:gd name="T121" fmla="*/ 2147483646 h 882"/>
              <a:gd name="T122" fmla="*/ 2147483646 w 533"/>
              <a:gd name="T123" fmla="*/ 2147483646 h 882"/>
              <a:gd name="T124" fmla="*/ 2147483646 w 533"/>
              <a:gd name="T125" fmla="*/ 2147483646 h 88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33"/>
              <a:gd name="T190" fmla="*/ 0 h 882"/>
              <a:gd name="T191" fmla="*/ 533 w 533"/>
              <a:gd name="T192" fmla="*/ 882 h 88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33" h="882">
                <a:moveTo>
                  <a:pt x="62" y="482"/>
                </a:moveTo>
                <a:lnTo>
                  <a:pt x="62" y="482"/>
                </a:lnTo>
                <a:lnTo>
                  <a:pt x="63" y="481"/>
                </a:lnTo>
                <a:lnTo>
                  <a:pt x="63" y="480"/>
                </a:lnTo>
                <a:lnTo>
                  <a:pt x="63" y="479"/>
                </a:lnTo>
                <a:lnTo>
                  <a:pt x="64" y="478"/>
                </a:lnTo>
                <a:lnTo>
                  <a:pt x="64" y="477"/>
                </a:lnTo>
                <a:lnTo>
                  <a:pt x="65" y="475"/>
                </a:lnTo>
                <a:lnTo>
                  <a:pt x="65" y="474"/>
                </a:lnTo>
                <a:lnTo>
                  <a:pt x="65" y="473"/>
                </a:lnTo>
                <a:lnTo>
                  <a:pt x="66" y="472"/>
                </a:lnTo>
                <a:lnTo>
                  <a:pt x="67" y="471"/>
                </a:lnTo>
                <a:lnTo>
                  <a:pt x="69" y="469"/>
                </a:lnTo>
                <a:lnTo>
                  <a:pt x="69" y="468"/>
                </a:lnTo>
                <a:lnTo>
                  <a:pt x="70" y="468"/>
                </a:lnTo>
                <a:lnTo>
                  <a:pt x="70" y="467"/>
                </a:lnTo>
                <a:lnTo>
                  <a:pt x="70" y="466"/>
                </a:lnTo>
                <a:lnTo>
                  <a:pt x="70" y="465"/>
                </a:lnTo>
                <a:lnTo>
                  <a:pt x="71" y="464"/>
                </a:lnTo>
                <a:lnTo>
                  <a:pt x="71" y="463"/>
                </a:lnTo>
                <a:lnTo>
                  <a:pt x="71" y="462"/>
                </a:lnTo>
                <a:lnTo>
                  <a:pt x="71" y="461"/>
                </a:lnTo>
                <a:lnTo>
                  <a:pt x="71" y="460"/>
                </a:lnTo>
                <a:lnTo>
                  <a:pt x="72" y="460"/>
                </a:lnTo>
                <a:lnTo>
                  <a:pt x="73" y="459"/>
                </a:lnTo>
                <a:lnTo>
                  <a:pt x="73" y="458"/>
                </a:lnTo>
                <a:lnTo>
                  <a:pt x="74" y="458"/>
                </a:lnTo>
                <a:lnTo>
                  <a:pt x="75" y="457"/>
                </a:lnTo>
                <a:lnTo>
                  <a:pt x="75" y="456"/>
                </a:lnTo>
                <a:lnTo>
                  <a:pt x="75" y="455"/>
                </a:lnTo>
                <a:lnTo>
                  <a:pt x="75" y="454"/>
                </a:lnTo>
                <a:lnTo>
                  <a:pt x="76" y="454"/>
                </a:lnTo>
                <a:lnTo>
                  <a:pt x="76" y="453"/>
                </a:lnTo>
                <a:lnTo>
                  <a:pt x="77" y="452"/>
                </a:lnTo>
                <a:lnTo>
                  <a:pt x="77" y="450"/>
                </a:lnTo>
                <a:lnTo>
                  <a:pt x="75" y="448"/>
                </a:lnTo>
                <a:lnTo>
                  <a:pt x="75" y="447"/>
                </a:lnTo>
                <a:lnTo>
                  <a:pt x="76" y="447"/>
                </a:lnTo>
                <a:lnTo>
                  <a:pt x="76" y="446"/>
                </a:lnTo>
                <a:lnTo>
                  <a:pt x="76" y="445"/>
                </a:lnTo>
                <a:lnTo>
                  <a:pt x="76" y="444"/>
                </a:lnTo>
                <a:lnTo>
                  <a:pt x="77" y="442"/>
                </a:lnTo>
                <a:lnTo>
                  <a:pt x="77" y="441"/>
                </a:lnTo>
                <a:lnTo>
                  <a:pt x="77" y="440"/>
                </a:lnTo>
                <a:lnTo>
                  <a:pt x="78" y="438"/>
                </a:lnTo>
                <a:lnTo>
                  <a:pt x="79" y="438"/>
                </a:lnTo>
                <a:lnTo>
                  <a:pt x="80" y="437"/>
                </a:lnTo>
                <a:lnTo>
                  <a:pt x="81" y="435"/>
                </a:lnTo>
                <a:lnTo>
                  <a:pt x="81" y="434"/>
                </a:lnTo>
                <a:lnTo>
                  <a:pt x="82" y="434"/>
                </a:lnTo>
                <a:lnTo>
                  <a:pt x="82" y="431"/>
                </a:lnTo>
                <a:lnTo>
                  <a:pt x="81" y="430"/>
                </a:lnTo>
                <a:lnTo>
                  <a:pt x="82" y="427"/>
                </a:lnTo>
                <a:lnTo>
                  <a:pt x="83" y="426"/>
                </a:lnTo>
                <a:lnTo>
                  <a:pt x="83" y="425"/>
                </a:lnTo>
                <a:lnTo>
                  <a:pt x="85" y="424"/>
                </a:lnTo>
                <a:lnTo>
                  <a:pt x="86" y="424"/>
                </a:lnTo>
                <a:lnTo>
                  <a:pt x="87" y="423"/>
                </a:lnTo>
                <a:lnTo>
                  <a:pt x="87" y="422"/>
                </a:lnTo>
                <a:lnTo>
                  <a:pt x="88" y="420"/>
                </a:lnTo>
                <a:lnTo>
                  <a:pt x="88" y="419"/>
                </a:lnTo>
                <a:lnTo>
                  <a:pt x="89" y="419"/>
                </a:lnTo>
                <a:lnTo>
                  <a:pt x="90" y="419"/>
                </a:lnTo>
                <a:lnTo>
                  <a:pt x="91" y="419"/>
                </a:lnTo>
                <a:lnTo>
                  <a:pt x="92" y="419"/>
                </a:lnTo>
                <a:lnTo>
                  <a:pt x="92" y="418"/>
                </a:lnTo>
                <a:lnTo>
                  <a:pt x="93" y="416"/>
                </a:lnTo>
                <a:lnTo>
                  <a:pt x="94" y="416"/>
                </a:lnTo>
                <a:lnTo>
                  <a:pt x="95" y="415"/>
                </a:lnTo>
                <a:lnTo>
                  <a:pt x="96" y="415"/>
                </a:lnTo>
                <a:lnTo>
                  <a:pt x="97" y="414"/>
                </a:lnTo>
                <a:lnTo>
                  <a:pt x="98" y="413"/>
                </a:lnTo>
                <a:lnTo>
                  <a:pt x="98" y="412"/>
                </a:lnTo>
                <a:lnTo>
                  <a:pt x="97" y="412"/>
                </a:lnTo>
                <a:lnTo>
                  <a:pt x="97" y="411"/>
                </a:lnTo>
                <a:lnTo>
                  <a:pt x="98" y="411"/>
                </a:lnTo>
                <a:lnTo>
                  <a:pt x="99" y="410"/>
                </a:lnTo>
                <a:lnTo>
                  <a:pt x="100" y="408"/>
                </a:lnTo>
                <a:lnTo>
                  <a:pt x="102" y="406"/>
                </a:lnTo>
                <a:lnTo>
                  <a:pt x="103" y="405"/>
                </a:lnTo>
                <a:lnTo>
                  <a:pt x="103" y="404"/>
                </a:lnTo>
                <a:lnTo>
                  <a:pt x="104" y="403"/>
                </a:lnTo>
                <a:lnTo>
                  <a:pt x="104" y="402"/>
                </a:lnTo>
                <a:lnTo>
                  <a:pt x="104" y="400"/>
                </a:lnTo>
                <a:lnTo>
                  <a:pt x="104" y="399"/>
                </a:lnTo>
                <a:lnTo>
                  <a:pt x="105" y="398"/>
                </a:lnTo>
                <a:lnTo>
                  <a:pt x="106" y="398"/>
                </a:lnTo>
                <a:lnTo>
                  <a:pt x="108" y="396"/>
                </a:lnTo>
                <a:lnTo>
                  <a:pt x="108" y="395"/>
                </a:lnTo>
                <a:lnTo>
                  <a:pt x="109" y="395"/>
                </a:lnTo>
                <a:lnTo>
                  <a:pt x="110" y="394"/>
                </a:lnTo>
                <a:lnTo>
                  <a:pt x="112" y="392"/>
                </a:lnTo>
                <a:lnTo>
                  <a:pt x="113" y="390"/>
                </a:lnTo>
                <a:lnTo>
                  <a:pt x="113" y="389"/>
                </a:lnTo>
                <a:lnTo>
                  <a:pt x="115" y="388"/>
                </a:lnTo>
                <a:lnTo>
                  <a:pt x="115" y="387"/>
                </a:lnTo>
                <a:lnTo>
                  <a:pt x="116" y="386"/>
                </a:lnTo>
                <a:lnTo>
                  <a:pt x="117" y="386"/>
                </a:lnTo>
                <a:lnTo>
                  <a:pt x="119" y="384"/>
                </a:lnTo>
                <a:lnTo>
                  <a:pt x="120" y="383"/>
                </a:lnTo>
                <a:lnTo>
                  <a:pt x="121" y="383"/>
                </a:lnTo>
                <a:lnTo>
                  <a:pt x="122" y="381"/>
                </a:lnTo>
                <a:lnTo>
                  <a:pt x="127" y="380"/>
                </a:lnTo>
                <a:lnTo>
                  <a:pt x="128" y="381"/>
                </a:lnTo>
                <a:lnTo>
                  <a:pt x="130" y="380"/>
                </a:lnTo>
                <a:lnTo>
                  <a:pt x="131" y="380"/>
                </a:lnTo>
                <a:lnTo>
                  <a:pt x="132" y="380"/>
                </a:lnTo>
                <a:lnTo>
                  <a:pt x="133" y="378"/>
                </a:lnTo>
                <a:lnTo>
                  <a:pt x="134" y="377"/>
                </a:lnTo>
                <a:lnTo>
                  <a:pt x="135" y="376"/>
                </a:lnTo>
                <a:lnTo>
                  <a:pt x="137" y="373"/>
                </a:lnTo>
                <a:lnTo>
                  <a:pt x="137" y="372"/>
                </a:lnTo>
                <a:lnTo>
                  <a:pt x="138" y="371"/>
                </a:lnTo>
                <a:lnTo>
                  <a:pt x="139" y="371"/>
                </a:lnTo>
                <a:lnTo>
                  <a:pt x="141" y="368"/>
                </a:lnTo>
                <a:lnTo>
                  <a:pt x="142" y="366"/>
                </a:lnTo>
                <a:lnTo>
                  <a:pt x="143" y="365"/>
                </a:lnTo>
                <a:lnTo>
                  <a:pt x="144" y="364"/>
                </a:lnTo>
                <a:lnTo>
                  <a:pt x="144" y="363"/>
                </a:lnTo>
                <a:lnTo>
                  <a:pt x="144" y="362"/>
                </a:lnTo>
                <a:lnTo>
                  <a:pt x="146" y="360"/>
                </a:lnTo>
                <a:lnTo>
                  <a:pt x="146" y="359"/>
                </a:lnTo>
                <a:lnTo>
                  <a:pt x="147" y="359"/>
                </a:lnTo>
                <a:lnTo>
                  <a:pt x="147" y="357"/>
                </a:lnTo>
                <a:lnTo>
                  <a:pt x="149" y="355"/>
                </a:lnTo>
                <a:lnTo>
                  <a:pt x="151" y="354"/>
                </a:lnTo>
                <a:lnTo>
                  <a:pt x="152" y="354"/>
                </a:lnTo>
                <a:lnTo>
                  <a:pt x="153" y="353"/>
                </a:lnTo>
                <a:lnTo>
                  <a:pt x="153" y="351"/>
                </a:lnTo>
                <a:lnTo>
                  <a:pt x="154" y="351"/>
                </a:lnTo>
                <a:lnTo>
                  <a:pt x="153" y="350"/>
                </a:lnTo>
                <a:lnTo>
                  <a:pt x="154" y="348"/>
                </a:lnTo>
                <a:lnTo>
                  <a:pt x="154" y="347"/>
                </a:lnTo>
                <a:lnTo>
                  <a:pt x="154" y="346"/>
                </a:lnTo>
                <a:lnTo>
                  <a:pt x="155" y="344"/>
                </a:lnTo>
                <a:lnTo>
                  <a:pt x="155" y="343"/>
                </a:lnTo>
                <a:lnTo>
                  <a:pt x="156" y="341"/>
                </a:lnTo>
                <a:lnTo>
                  <a:pt x="159" y="337"/>
                </a:lnTo>
                <a:lnTo>
                  <a:pt x="161" y="336"/>
                </a:lnTo>
                <a:lnTo>
                  <a:pt x="163" y="335"/>
                </a:lnTo>
                <a:lnTo>
                  <a:pt x="165" y="335"/>
                </a:lnTo>
                <a:lnTo>
                  <a:pt x="165" y="334"/>
                </a:lnTo>
                <a:lnTo>
                  <a:pt x="166" y="333"/>
                </a:lnTo>
                <a:lnTo>
                  <a:pt x="167" y="331"/>
                </a:lnTo>
                <a:lnTo>
                  <a:pt x="168" y="328"/>
                </a:lnTo>
                <a:lnTo>
                  <a:pt x="169" y="325"/>
                </a:lnTo>
                <a:lnTo>
                  <a:pt x="170" y="323"/>
                </a:lnTo>
                <a:lnTo>
                  <a:pt x="170" y="322"/>
                </a:lnTo>
                <a:lnTo>
                  <a:pt x="170" y="320"/>
                </a:lnTo>
                <a:lnTo>
                  <a:pt x="172" y="318"/>
                </a:lnTo>
                <a:lnTo>
                  <a:pt x="172" y="316"/>
                </a:lnTo>
                <a:lnTo>
                  <a:pt x="173" y="315"/>
                </a:lnTo>
                <a:lnTo>
                  <a:pt x="174" y="314"/>
                </a:lnTo>
                <a:lnTo>
                  <a:pt x="175" y="312"/>
                </a:lnTo>
                <a:lnTo>
                  <a:pt x="176" y="308"/>
                </a:lnTo>
                <a:lnTo>
                  <a:pt x="175" y="307"/>
                </a:lnTo>
                <a:lnTo>
                  <a:pt x="175" y="306"/>
                </a:lnTo>
                <a:lnTo>
                  <a:pt x="176" y="305"/>
                </a:lnTo>
                <a:lnTo>
                  <a:pt x="176" y="304"/>
                </a:lnTo>
                <a:lnTo>
                  <a:pt x="176" y="303"/>
                </a:lnTo>
                <a:lnTo>
                  <a:pt x="177" y="302"/>
                </a:lnTo>
                <a:lnTo>
                  <a:pt x="178" y="301"/>
                </a:lnTo>
                <a:lnTo>
                  <a:pt x="179" y="300"/>
                </a:lnTo>
                <a:lnTo>
                  <a:pt x="179" y="299"/>
                </a:lnTo>
                <a:lnTo>
                  <a:pt x="179" y="298"/>
                </a:lnTo>
                <a:lnTo>
                  <a:pt x="179" y="296"/>
                </a:lnTo>
                <a:lnTo>
                  <a:pt x="179" y="295"/>
                </a:lnTo>
                <a:lnTo>
                  <a:pt x="179" y="292"/>
                </a:lnTo>
                <a:lnTo>
                  <a:pt x="179" y="291"/>
                </a:lnTo>
                <a:lnTo>
                  <a:pt x="179" y="290"/>
                </a:lnTo>
                <a:lnTo>
                  <a:pt x="180" y="289"/>
                </a:lnTo>
                <a:lnTo>
                  <a:pt x="180" y="288"/>
                </a:lnTo>
                <a:lnTo>
                  <a:pt x="181" y="285"/>
                </a:lnTo>
                <a:lnTo>
                  <a:pt x="181" y="283"/>
                </a:lnTo>
                <a:lnTo>
                  <a:pt x="180" y="281"/>
                </a:lnTo>
                <a:lnTo>
                  <a:pt x="181" y="279"/>
                </a:lnTo>
                <a:lnTo>
                  <a:pt x="180" y="278"/>
                </a:lnTo>
                <a:lnTo>
                  <a:pt x="181" y="278"/>
                </a:lnTo>
                <a:lnTo>
                  <a:pt x="181" y="276"/>
                </a:lnTo>
                <a:lnTo>
                  <a:pt x="183" y="274"/>
                </a:lnTo>
                <a:lnTo>
                  <a:pt x="183" y="273"/>
                </a:lnTo>
                <a:lnTo>
                  <a:pt x="182" y="272"/>
                </a:lnTo>
                <a:lnTo>
                  <a:pt x="181" y="271"/>
                </a:lnTo>
                <a:lnTo>
                  <a:pt x="179" y="271"/>
                </a:lnTo>
                <a:lnTo>
                  <a:pt x="178" y="270"/>
                </a:lnTo>
                <a:lnTo>
                  <a:pt x="175" y="268"/>
                </a:lnTo>
                <a:lnTo>
                  <a:pt x="174" y="267"/>
                </a:lnTo>
                <a:lnTo>
                  <a:pt x="173" y="266"/>
                </a:lnTo>
                <a:lnTo>
                  <a:pt x="170" y="264"/>
                </a:lnTo>
                <a:lnTo>
                  <a:pt x="169" y="262"/>
                </a:lnTo>
                <a:lnTo>
                  <a:pt x="168" y="262"/>
                </a:lnTo>
                <a:lnTo>
                  <a:pt x="168" y="261"/>
                </a:lnTo>
                <a:lnTo>
                  <a:pt x="165" y="259"/>
                </a:lnTo>
                <a:lnTo>
                  <a:pt x="164" y="259"/>
                </a:lnTo>
                <a:lnTo>
                  <a:pt x="164" y="258"/>
                </a:lnTo>
                <a:lnTo>
                  <a:pt x="163" y="257"/>
                </a:lnTo>
                <a:lnTo>
                  <a:pt x="163" y="256"/>
                </a:lnTo>
                <a:lnTo>
                  <a:pt x="163" y="255"/>
                </a:lnTo>
                <a:lnTo>
                  <a:pt x="162" y="254"/>
                </a:lnTo>
                <a:lnTo>
                  <a:pt x="161" y="252"/>
                </a:lnTo>
                <a:lnTo>
                  <a:pt x="160" y="249"/>
                </a:lnTo>
                <a:lnTo>
                  <a:pt x="159" y="247"/>
                </a:lnTo>
                <a:lnTo>
                  <a:pt x="159" y="246"/>
                </a:lnTo>
                <a:lnTo>
                  <a:pt x="159" y="244"/>
                </a:lnTo>
                <a:lnTo>
                  <a:pt x="160" y="240"/>
                </a:lnTo>
                <a:lnTo>
                  <a:pt x="160" y="239"/>
                </a:lnTo>
                <a:lnTo>
                  <a:pt x="165" y="234"/>
                </a:lnTo>
                <a:lnTo>
                  <a:pt x="166" y="233"/>
                </a:lnTo>
                <a:lnTo>
                  <a:pt x="167" y="232"/>
                </a:lnTo>
                <a:lnTo>
                  <a:pt x="168" y="231"/>
                </a:lnTo>
                <a:lnTo>
                  <a:pt x="169" y="229"/>
                </a:lnTo>
                <a:lnTo>
                  <a:pt x="170" y="229"/>
                </a:lnTo>
                <a:lnTo>
                  <a:pt x="171" y="227"/>
                </a:lnTo>
                <a:lnTo>
                  <a:pt x="172" y="226"/>
                </a:lnTo>
                <a:lnTo>
                  <a:pt x="173" y="224"/>
                </a:lnTo>
                <a:lnTo>
                  <a:pt x="175" y="223"/>
                </a:lnTo>
                <a:lnTo>
                  <a:pt x="176" y="222"/>
                </a:lnTo>
                <a:lnTo>
                  <a:pt x="178" y="219"/>
                </a:lnTo>
                <a:lnTo>
                  <a:pt x="178" y="218"/>
                </a:lnTo>
                <a:lnTo>
                  <a:pt x="178" y="217"/>
                </a:lnTo>
                <a:lnTo>
                  <a:pt x="179" y="216"/>
                </a:lnTo>
                <a:lnTo>
                  <a:pt x="180" y="214"/>
                </a:lnTo>
                <a:lnTo>
                  <a:pt x="181" y="213"/>
                </a:lnTo>
                <a:lnTo>
                  <a:pt x="181" y="212"/>
                </a:lnTo>
                <a:lnTo>
                  <a:pt x="181" y="211"/>
                </a:lnTo>
                <a:lnTo>
                  <a:pt x="181" y="208"/>
                </a:lnTo>
                <a:lnTo>
                  <a:pt x="180" y="202"/>
                </a:lnTo>
                <a:lnTo>
                  <a:pt x="181" y="198"/>
                </a:lnTo>
                <a:lnTo>
                  <a:pt x="181" y="196"/>
                </a:lnTo>
                <a:lnTo>
                  <a:pt x="181" y="194"/>
                </a:lnTo>
                <a:lnTo>
                  <a:pt x="181" y="192"/>
                </a:lnTo>
                <a:lnTo>
                  <a:pt x="181" y="191"/>
                </a:lnTo>
                <a:lnTo>
                  <a:pt x="180" y="190"/>
                </a:lnTo>
                <a:lnTo>
                  <a:pt x="180" y="188"/>
                </a:lnTo>
                <a:lnTo>
                  <a:pt x="179" y="186"/>
                </a:lnTo>
                <a:lnTo>
                  <a:pt x="179" y="185"/>
                </a:lnTo>
                <a:lnTo>
                  <a:pt x="179" y="184"/>
                </a:lnTo>
                <a:lnTo>
                  <a:pt x="179" y="181"/>
                </a:lnTo>
                <a:lnTo>
                  <a:pt x="179" y="180"/>
                </a:lnTo>
                <a:lnTo>
                  <a:pt x="181" y="179"/>
                </a:lnTo>
                <a:lnTo>
                  <a:pt x="182" y="179"/>
                </a:lnTo>
                <a:lnTo>
                  <a:pt x="182" y="178"/>
                </a:lnTo>
                <a:lnTo>
                  <a:pt x="183" y="177"/>
                </a:lnTo>
                <a:lnTo>
                  <a:pt x="184" y="177"/>
                </a:lnTo>
                <a:lnTo>
                  <a:pt x="185" y="177"/>
                </a:lnTo>
                <a:lnTo>
                  <a:pt x="186" y="177"/>
                </a:lnTo>
                <a:lnTo>
                  <a:pt x="190" y="175"/>
                </a:lnTo>
                <a:lnTo>
                  <a:pt x="191" y="173"/>
                </a:lnTo>
                <a:lnTo>
                  <a:pt x="193" y="172"/>
                </a:lnTo>
                <a:lnTo>
                  <a:pt x="195" y="171"/>
                </a:lnTo>
                <a:lnTo>
                  <a:pt x="198" y="170"/>
                </a:lnTo>
                <a:lnTo>
                  <a:pt x="199" y="168"/>
                </a:lnTo>
                <a:lnTo>
                  <a:pt x="200" y="167"/>
                </a:lnTo>
                <a:lnTo>
                  <a:pt x="200" y="166"/>
                </a:lnTo>
                <a:lnTo>
                  <a:pt x="201" y="166"/>
                </a:lnTo>
                <a:lnTo>
                  <a:pt x="202" y="166"/>
                </a:lnTo>
                <a:lnTo>
                  <a:pt x="204" y="166"/>
                </a:lnTo>
                <a:lnTo>
                  <a:pt x="205" y="166"/>
                </a:lnTo>
                <a:lnTo>
                  <a:pt x="206" y="166"/>
                </a:lnTo>
                <a:lnTo>
                  <a:pt x="208" y="165"/>
                </a:lnTo>
                <a:lnTo>
                  <a:pt x="209" y="165"/>
                </a:lnTo>
                <a:lnTo>
                  <a:pt x="210" y="165"/>
                </a:lnTo>
                <a:lnTo>
                  <a:pt x="211" y="164"/>
                </a:lnTo>
                <a:lnTo>
                  <a:pt x="212" y="164"/>
                </a:lnTo>
                <a:lnTo>
                  <a:pt x="213" y="164"/>
                </a:lnTo>
                <a:lnTo>
                  <a:pt x="218" y="164"/>
                </a:lnTo>
                <a:lnTo>
                  <a:pt x="219" y="164"/>
                </a:lnTo>
                <a:lnTo>
                  <a:pt x="220" y="164"/>
                </a:lnTo>
                <a:lnTo>
                  <a:pt x="221" y="164"/>
                </a:lnTo>
                <a:lnTo>
                  <a:pt x="222" y="164"/>
                </a:lnTo>
                <a:lnTo>
                  <a:pt x="224" y="163"/>
                </a:lnTo>
                <a:lnTo>
                  <a:pt x="226" y="163"/>
                </a:lnTo>
                <a:lnTo>
                  <a:pt x="227" y="162"/>
                </a:lnTo>
                <a:lnTo>
                  <a:pt x="228" y="161"/>
                </a:lnTo>
                <a:lnTo>
                  <a:pt x="229" y="159"/>
                </a:lnTo>
                <a:lnTo>
                  <a:pt x="230" y="159"/>
                </a:lnTo>
                <a:lnTo>
                  <a:pt x="230" y="158"/>
                </a:lnTo>
                <a:lnTo>
                  <a:pt x="231" y="158"/>
                </a:lnTo>
                <a:lnTo>
                  <a:pt x="235" y="158"/>
                </a:lnTo>
                <a:lnTo>
                  <a:pt x="236" y="157"/>
                </a:lnTo>
                <a:lnTo>
                  <a:pt x="237" y="157"/>
                </a:lnTo>
                <a:lnTo>
                  <a:pt x="238" y="156"/>
                </a:lnTo>
                <a:lnTo>
                  <a:pt x="239" y="154"/>
                </a:lnTo>
                <a:lnTo>
                  <a:pt x="240" y="153"/>
                </a:lnTo>
                <a:lnTo>
                  <a:pt x="240" y="150"/>
                </a:lnTo>
                <a:lnTo>
                  <a:pt x="240" y="149"/>
                </a:lnTo>
                <a:lnTo>
                  <a:pt x="239" y="147"/>
                </a:lnTo>
                <a:lnTo>
                  <a:pt x="238" y="146"/>
                </a:lnTo>
                <a:lnTo>
                  <a:pt x="239" y="144"/>
                </a:lnTo>
                <a:lnTo>
                  <a:pt x="239" y="143"/>
                </a:lnTo>
                <a:lnTo>
                  <a:pt x="241" y="141"/>
                </a:lnTo>
                <a:lnTo>
                  <a:pt x="241" y="140"/>
                </a:lnTo>
                <a:lnTo>
                  <a:pt x="241" y="139"/>
                </a:lnTo>
                <a:lnTo>
                  <a:pt x="242" y="138"/>
                </a:lnTo>
                <a:lnTo>
                  <a:pt x="242" y="137"/>
                </a:lnTo>
                <a:lnTo>
                  <a:pt x="243" y="136"/>
                </a:lnTo>
                <a:lnTo>
                  <a:pt x="244" y="135"/>
                </a:lnTo>
                <a:lnTo>
                  <a:pt x="244" y="134"/>
                </a:lnTo>
                <a:lnTo>
                  <a:pt x="245" y="133"/>
                </a:lnTo>
                <a:lnTo>
                  <a:pt x="247" y="132"/>
                </a:lnTo>
                <a:lnTo>
                  <a:pt x="249" y="131"/>
                </a:lnTo>
                <a:lnTo>
                  <a:pt x="250" y="130"/>
                </a:lnTo>
                <a:lnTo>
                  <a:pt x="251" y="129"/>
                </a:lnTo>
                <a:lnTo>
                  <a:pt x="252" y="129"/>
                </a:lnTo>
                <a:lnTo>
                  <a:pt x="252" y="128"/>
                </a:lnTo>
                <a:lnTo>
                  <a:pt x="253" y="128"/>
                </a:lnTo>
                <a:lnTo>
                  <a:pt x="254" y="127"/>
                </a:lnTo>
                <a:lnTo>
                  <a:pt x="254" y="126"/>
                </a:lnTo>
                <a:lnTo>
                  <a:pt x="255" y="125"/>
                </a:lnTo>
                <a:lnTo>
                  <a:pt x="256" y="124"/>
                </a:lnTo>
                <a:lnTo>
                  <a:pt x="257" y="124"/>
                </a:lnTo>
                <a:lnTo>
                  <a:pt x="260" y="124"/>
                </a:lnTo>
                <a:lnTo>
                  <a:pt x="262" y="124"/>
                </a:lnTo>
                <a:lnTo>
                  <a:pt x="263" y="124"/>
                </a:lnTo>
                <a:lnTo>
                  <a:pt x="265" y="125"/>
                </a:lnTo>
                <a:lnTo>
                  <a:pt x="267" y="127"/>
                </a:lnTo>
                <a:lnTo>
                  <a:pt x="269" y="127"/>
                </a:lnTo>
                <a:lnTo>
                  <a:pt x="269" y="126"/>
                </a:lnTo>
                <a:lnTo>
                  <a:pt x="270" y="125"/>
                </a:lnTo>
                <a:lnTo>
                  <a:pt x="270" y="124"/>
                </a:lnTo>
                <a:lnTo>
                  <a:pt x="270" y="123"/>
                </a:lnTo>
                <a:lnTo>
                  <a:pt x="269" y="122"/>
                </a:lnTo>
                <a:lnTo>
                  <a:pt x="269" y="121"/>
                </a:lnTo>
                <a:lnTo>
                  <a:pt x="267" y="120"/>
                </a:lnTo>
                <a:lnTo>
                  <a:pt x="266" y="120"/>
                </a:lnTo>
                <a:lnTo>
                  <a:pt x="266" y="119"/>
                </a:lnTo>
                <a:lnTo>
                  <a:pt x="266" y="118"/>
                </a:lnTo>
                <a:lnTo>
                  <a:pt x="266" y="117"/>
                </a:lnTo>
                <a:lnTo>
                  <a:pt x="266" y="115"/>
                </a:lnTo>
                <a:lnTo>
                  <a:pt x="265" y="113"/>
                </a:lnTo>
                <a:lnTo>
                  <a:pt x="265" y="112"/>
                </a:lnTo>
                <a:lnTo>
                  <a:pt x="265" y="110"/>
                </a:lnTo>
                <a:lnTo>
                  <a:pt x="264" y="108"/>
                </a:lnTo>
                <a:lnTo>
                  <a:pt x="264" y="107"/>
                </a:lnTo>
                <a:lnTo>
                  <a:pt x="264" y="106"/>
                </a:lnTo>
                <a:lnTo>
                  <a:pt x="265" y="105"/>
                </a:lnTo>
                <a:lnTo>
                  <a:pt x="266" y="104"/>
                </a:lnTo>
                <a:lnTo>
                  <a:pt x="267" y="104"/>
                </a:lnTo>
                <a:lnTo>
                  <a:pt x="268" y="103"/>
                </a:lnTo>
                <a:lnTo>
                  <a:pt x="269" y="103"/>
                </a:lnTo>
                <a:lnTo>
                  <a:pt x="270" y="103"/>
                </a:lnTo>
                <a:lnTo>
                  <a:pt x="272" y="103"/>
                </a:lnTo>
                <a:lnTo>
                  <a:pt x="275" y="102"/>
                </a:lnTo>
                <a:lnTo>
                  <a:pt x="276" y="102"/>
                </a:lnTo>
                <a:lnTo>
                  <a:pt x="278" y="101"/>
                </a:lnTo>
                <a:lnTo>
                  <a:pt x="279" y="100"/>
                </a:lnTo>
                <a:lnTo>
                  <a:pt x="279" y="99"/>
                </a:lnTo>
                <a:lnTo>
                  <a:pt x="280" y="98"/>
                </a:lnTo>
                <a:lnTo>
                  <a:pt x="281" y="97"/>
                </a:lnTo>
                <a:lnTo>
                  <a:pt x="280" y="95"/>
                </a:lnTo>
                <a:lnTo>
                  <a:pt x="279" y="93"/>
                </a:lnTo>
                <a:lnTo>
                  <a:pt x="278" y="92"/>
                </a:lnTo>
                <a:lnTo>
                  <a:pt x="276" y="92"/>
                </a:lnTo>
                <a:lnTo>
                  <a:pt x="275" y="91"/>
                </a:lnTo>
                <a:lnTo>
                  <a:pt x="275" y="90"/>
                </a:lnTo>
                <a:lnTo>
                  <a:pt x="276" y="88"/>
                </a:lnTo>
                <a:lnTo>
                  <a:pt x="277" y="86"/>
                </a:lnTo>
                <a:lnTo>
                  <a:pt x="278" y="85"/>
                </a:lnTo>
                <a:lnTo>
                  <a:pt x="280" y="85"/>
                </a:lnTo>
                <a:lnTo>
                  <a:pt x="284" y="84"/>
                </a:lnTo>
                <a:lnTo>
                  <a:pt x="286" y="84"/>
                </a:lnTo>
                <a:lnTo>
                  <a:pt x="287" y="83"/>
                </a:lnTo>
                <a:lnTo>
                  <a:pt x="287" y="82"/>
                </a:lnTo>
                <a:lnTo>
                  <a:pt x="287" y="81"/>
                </a:lnTo>
                <a:lnTo>
                  <a:pt x="287" y="80"/>
                </a:lnTo>
                <a:lnTo>
                  <a:pt x="286" y="79"/>
                </a:lnTo>
                <a:lnTo>
                  <a:pt x="286" y="78"/>
                </a:lnTo>
                <a:lnTo>
                  <a:pt x="285" y="77"/>
                </a:lnTo>
                <a:lnTo>
                  <a:pt x="284" y="76"/>
                </a:lnTo>
                <a:lnTo>
                  <a:pt x="283" y="74"/>
                </a:lnTo>
                <a:lnTo>
                  <a:pt x="282" y="73"/>
                </a:lnTo>
                <a:lnTo>
                  <a:pt x="281" y="72"/>
                </a:lnTo>
                <a:lnTo>
                  <a:pt x="281" y="71"/>
                </a:lnTo>
                <a:lnTo>
                  <a:pt x="280" y="68"/>
                </a:lnTo>
                <a:lnTo>
                  <a:pt x="280" y="66"/>
                </a:lnTo>
                <a:lnTo>
                  <a:pt x="280" y="65"/>
                </a:lnTo>
                <a:lnTo>
                  <a:pt x="280" y="63"/>
                </a:lnTo>
                <a:lnTo>
                  <a:pt x="281" y="62"/>
                </a:lnTo>
                <a:lnTo>
                  <a:pt x="281" y="61"/>
                </a:lnTo>
                <a:lnTo>
                  <a:pt x="282" y="60"/>
                </a:lnTo>
                <a:lnTo>
                  <a:pt x="283" y="59"/>
                </a:lnTo>
                <a:lnTo>
                  <a:pt x="284" y="59"/>
                </a:lnTo>
                <a:lnTo>
                  <a:pt x="285" y="59"/>
                </a:lnTo>
                <a:lnTo>
                  <a:pt x="287" y="60"/>
                </a:lnTo>
                <a:lnTo>
                  <a:pt x="289" y="60"/>
                </a:lnTo>
                <a:lnTo>
                  <a:pt x="291" y="59"/>
                </a:lnTo>
                <a:lnTo>
                  <a:pt x="293" y="58"/>
                </a:lnTo>
                <a:lnTo>
                  <a:pt x="294" y="58"/>
                </a:lnTo>
                <a:lnTo>
                  <a:pt x="295" y="57"/>
                </a:lnTo>
                <a:lnTo>
                  <a:pt x="296" y="55"/>
                </a:lnTo>
                <a:lnTo>
                  <a:pt x="297" y="52"/>
                </a:lnTo>
                <a:lnTo>
                  <a:pt x="298" y="51"/>
                </a:lnTo>
                <a:lnTo>
                  <a:pt x="297" y="50"/>
                </a:lnTo>
                <a:lnTo>
                  <a:pt x="297" y="49"/>
                </a:lnTo>
                <a:lnTo>
                  <a:pt x="295" y="47"/>
                </a:lnTo>
                <a:lnTo>
                  <a:pt x="294" y="47"/>
                </a:lnTo>
                <a:lnTo>
                  <a:pt x="293" y="46"/>
                </a:lnTo>
                <a:lnTo>
                  <a:pt x="291" y="44"/>
                </a:lnTo>
                <a:lnTo>
                  <a:pt x="289" y="42"/>
                </a:lnTo>
                <a:lnTo>
                  <a:pt x="288" y="41"/>
                </a:lnTo>
                <a:lnTo>
                  <a:pt x="287" y="41"/>
                </a:lnTo>
                <a:lnTo>
                  <a:pt x="284" y="41"/>
                </a:lnTo>
                <a:lnTo>
                  <a:pt x="283" y="40"/>
                </a:lnTo>
                <a:lnTo>
                  <a:pt x="282" y="40"/>
                </a:lnTo>
                <a:lnTo>
                  <a:pt x="281" y="39"/>
                </a:lnTo>
                <a:lnTo>
                  <a:pt x="280" y="38"/>
                </a:lnTo>
                <a:lnTo>
                  <a:pt x="278" y="35"/>
                </a:lnTo>
                <a:lnTo>
                  <a:pt x="279" y="35"/>
                </a:lnTo>
                <a:lnTo>
                  <a:pt x="279" y="34"/>
                </a:lnTo>
                <a:lnTo>
                  <a:pt x="279" y="33"/>
                </a:lnTo>
                <a:lnTo>
                  <a:pt x="277" y="32"/>
                </a:lnTo>
                <a:lnTo>
                  <a:pt x="277" y="31"/>
                </a:lnTo>
                <a:lnTo>
                  <a:pt x="277" y="29"/>
                </a:lnTo>
                <a:lnTo>
                  <a:pt x="276" y="28"/>
                </a:lnTo>
                <a:lnTo>
                  <a:pt x="276" y="27"/>
                </a:lnTo>
                <a:lnTo>
                  <a:pt x="275" y="27"/>
                </a:lnTo>
                <a:lnTo>
                  <a:pt x="274" y="26"/>
                </a:lnTo>
                <a:lnTo>
                  <a:pt x="272" y="26"/>
                </a:lnTo>
                <a:lnTo>
                  <a:pt x="271" y="26"/>
                </a:lnTo>
                <a:lnTo>
                  <a:pt x="268" y="25"/>
                </a:lnTo>
                <a:lnTo>
                  <a:pt x="267" y="25"/>
                </a:lnTo>
                <a:lnTo>
                  <a:pt x="266" y="25"/>
                </a:lnTo>
                <a:lnTo>
                  <a:pt x="266" y="23"/>
                </a:lnTo>
                <a:lnTo>
                  <a:pt x="265" y="23"/>
                </a:lnTo>
                <a:lnTo>
                  <a:pt x="264" y="23"/>
                </a:lnTo>
                <a:lnTo>
                  <a:pt x="259" y="24"/>
                </a:lnTo>
                <a:lnTo>
                  <a:pt x="252" y="25"/>
                </a:lnTo>
                <a:lnTo>
                  <a:pt x="250" y="25"/>
                </a:lnTo>
                <a:lnTo>
                  <a:pt x="248" y="25"/>
                </a:lnTo>
                <a:lnTo>
                  <a:pt x="247" y="24"/>
                </a:lnTo>
                <a:lnTo>
                  <a:pt x="246" y="24"/>
                </a:lnTo>
                <a:lnTo>
                  <a:pt x="245" y="21"/>
                </a:lnTo>
                <a:lnTo>
                  <a:pt x="244" y="21"/>
                </a:lnTo>
                <a:lnTo>
                  <a:pt x="241" y="20"/>
                </a:lnTo>
                <a:lnTo>
                  <a:pt x="240" y="20"/>
                </a:lnTo>
                <a:lnTo>
                  <a:pt x="238" y="20"/>
                </a:lnTo>
                <a:lnTo>
                  <a:pt x="237" y="20"/>
                </a:lnTo>
                <a:lnTo>
                  <a:pt x="237" y="19"/>
                </a:lnTo>
                <a:lnTo>
                  <a:pt x="236" y="20"/>
                </a:lnTo>
                <a:lnTo>
                  <a:pt x="235" y="19"/>
                </a:lnTo>
                <a:lnTo>
                  <a:pt x="234" y="19"/>
                </a:lnTo>
                <a:lnTo>
                  <a:pt x="233" y="18"/>
                </a:lnTo>
                <a:lnTo>
                  <a:pt x="233" y="17"/>
                </a:lnTo>
                <a:lnTo>
                  <a:pt x="233" y="16"/>
                </a:lnTo>
                <a:lnTo>
                  <a:pt x="235" y="17"/>
                </a:lnTo>
                <a:lnTo>
                  <a:pt x="236" y="17"/>
                </a:lnTo>
                <a:lnTo>
                  <a:pt x="237" y="17"/>
                </a:lnTo>
                <a:lnTo>
                  <a:pt x="238" y="17"/>
                </a:lnTo>
                <a:lnTo>
                  <a:pt x="238" y="16"/>
                </a:lnTo>
                <a:lnTo>
                  <a:pt x="239" y="15"/>
                </a:lnTo>
                <a:lnTo>
                  <a:pt x="239" y="14"/>
                </a:lnTo>
                <a:lnTo>
                  <a:pt x="240" y="13"/>
                </a:lnTo>
                <a:lnTo>
                  <a:pt x="241" y="12"/>
                </a:lnTo>
                <a:lnTo>
                  <a:pt x="243" y="13"/>
                </a:lnTo>
                <a:lnTo>
                  <a:pt x="244" y="13"/>
                </a:lnTo>
                <a:lnTo>
                  <a:pt x="245" y="14"/>
                </a:lnTo>
                <a:lnTo>
                  <a:pt x="246" y="14"/>
                </a:lnTo>
                <a:lnTo>
                  <a:pt x="246" y="15"/>
                </a:lnTo>
                <a:lnTo>
                  <a:pt x="247" y="16"/>
                </a:lnTo>
                <a:lnTo>
                  <a:pt x="248" y="16"/>
                </a:lnTo>
                <a:lnTo>
                  <a:pt x="249" y="16"/>
                </a:lnTo>
                <a:lnTo>
                  <a:pt x="250" y="16"/>
                </a:lnTo>
                <a:lnTo>
                  <a:pt x="250" y="15"/>
                </a:lnTo>
                <a:lnTo>
                  <a:pt x="251" y="14"/>
                </a:lnTo>
                <a:lnTo>
                  <a:pt x="253" y="11"/>
                </a:lnTo>
                <a:lnTo>
                  <a:pt x="253" y="10"/>
                </a:lnTo>
                <a:lnTo>
                  <a:pt x="253" y="9"/>
                </a:lnTo>
                <a:lnTo>
                  <a:pt x="253" y="8"/>
                </a:lnTo>
                <a:lnTo>
                  <a:pt x="254" y="7"/>
                </a:lnTo>
                <a:lnTo>
                  <a:pt x="254" y="5"/>
                </a:lnTo>
                <a:lnTo>
                  <a:pt x="255" y="5"/>
                </a:lnTo>
                <a:lnTo>
                  <a:pt x="256" y="4"/>
                </a:lnTo>
                <a:lnTo>
                  <a:pt x="257" y="3"/>
                </a:lnTo>
                <a:lnTo>
                  <a:pt x="257" y="2"/>
                </a:lnTo>
                <a:lnTo>
                  <a:pt x="258" y="2"/>
                </a:lnTo>
                <a:lnTo>
                  <a:pt x="258" y="1"/>
                </a:lnTo>
                <a:lnTo>
                  <a:pt x="259" y="1"/>
                </a:lnTo>
                <a:lnTo>
                  <a:pt x="260" y="1"/>
                </a:lnTo>
                <a:lnTo>
                  <a:pt x="261" y="2"/>
                </a:lnTo>
                <a:lnTo>
                  <a:pt x="262" y="2"/>
                </a:lnTo>
                <a:lnTo>
                  <a:pt x="264" y="1"/>
                </a:lnTo>
                <a:lnTo>
                  <a:pt x="265" y="1"/>
                </a:lnTo>
                <a:lnTo>
                  <a:pt x="267" y="1"/>
                </a:lnTo>
                <a:lnTo>
                  <a:pt x="269" y="0"/>
                </a:lnTo>
                <a:lnTo>
                  <a:pt x="272" y="0"/>
                </a:lnTo>
                <a:lnTo>
                  <a:pt x="273" y="0"/>
                </a:lnTo>
                <a:lnTo>
                  <a:pt x="274" y="0"/>
                </a:lnTo>
                <a:lnTo>
                  <a:pt x="275" y="0"/>
                </a:lnTo>
                <a:lnTo>
                  <a:pt x="276" y="0"/>
                </a:lnTo>
                <a:lnTo>
                  <a:pt x="278" y="2"/>
                </a:lnTo>
                <a:lnTo>
                  <a:pt x="279" y="3"/>
                </a:lnTo>
                <a:lnTo>
                  <a:pt x="280" y="4"/>
                </a:lnTo>
                <a:lnTo>
                  <a:pt x="282" y="4"/>
                </a:lnTo>
                <a:lnTo>
                  <a:pt x="283" y="4"/>
                </a:lnTo>
                <a:lnTo>
                  <a:pt x="284" y="5"/>
                </a:lnTo>
                <a:lnTo>
                  <a:pt x="285" y="5"/>
                </a:lnTo>
                <a:lnTo>
                  <a:pt x="287" y="6"/>
                </a:lnTo>
                <a:lnTo>
                  <a:pt x="289" y="7"/>
                </a:lnTo>
                <a:lnTo>
                  <a:pt x="290" y="8"/>
                </a:lnTo>
                <a:lnTo>
                  <a:pt x="292" y="9"/>
                </a:lnTo>
                <a:lnTo>
                  <a:pt x="293" y="9"/>
                </a:lnTo>
                <a:lnTo>
                  <a:pt x="293" y="10"/>
                </a:lnTo>
                <a:lnTo>
                  <a:pt x="295" y="11"/>
                </a:lnTo>
                <a:lnTo>
                  <a:pt x="298" y="11"/>
                </a:lnTo>
                <a:lnTo>
                  <a:pt x="302" y="12"/>
                </a:lnTo>
                <a:lnTo>
                  <a:pt x="305" y="13"/>
                </a:lnTo>
                <a:lnTo>
                  <a:pt x="306" y="13"/>
                </a:lnTo>
                <a:lnTo>
                  <a:pt x="308" y="12"/>
                </a:lnTo>
                <a:lnTo>
                  <a:pt x="309" y="12"/>
                </a:lnTo>
                <a:lnTo>
                  <a:pt x="310" y="10"/>
                </a:lnTo>
                <a:lnTo>
                  <a:pt x="311" y="10"/>
                </a:lnTo>
                <a:lnTo>
                  <a:pt x="312" y="9"/>
                </a:lnTo>
                <a:lnTo>
                  <a:pt x="313" y="9"/>
                </a:lnTo>
                <a:lnTo>
                  <a:pt x="314" y="9"/>
                </a:lnTo>
                <a:lnTo>
                  <a:pt x="315" y="9"/>
                </a:lnTo>
                <a:lnTo>
                  <a:pt x="318" y="10"/>
                </a:lnTo>
                <a:lnTo>
                  <a:pt x="320" y="10"/>
                </a:lnTo>
                <a:lnTo>
                  <a:pt x="321" y="10"/>
                </a:lnTo>
                <a:lnTo>
                  <a:pt x="322" y="11"/>
                </a:lnTo>
                <a:lnTo>
                  <a:pt x="323" y="11"/>
                </a:lnTo>
                <a:lnTo>
                  <a:pt x="326" y="13"/>
                </a:lnTo>
                <a:lnTo>
                  <a:pt x="327" y="14"/>
                </a:lnTo>
                <a:lnTo>
                  <a:pt x="327" y="15"/>
                </a:lnTo>
                <a:lnTo>
                  <a:pt x="328" y="17"/>
                </a:lnTo>
                <a:lnTo>
                  <a:pt x="328" y="19"/>
                </a:lnTo>
                <a:lnTo>
                  <a:pt x="327" y="20"/>
                </a:lnTo>
                <a:lnTo>
                  <a:pt x="328" y="21"/>
                </a:lnTo>
                <a:lnTo>
                  <a:pt x="327" y="21"/>
                </a:lnTo>
                <a:lnTo>
                  <a:pt x="328" y="22"/>
                </a:lnTo>
                <a:lnTo>
                  <a:pt x="329" y="23"/>
                </a:lnTo>
                <a:lnTo>
                  <a:pt x="330" y="25"/>
                </a:lnTo>
                <a:lnTo>
                  <a:pt x="331" y="26"/>
                </a:lnTo>
                <a:lnTo>
                  <a:pt x="332" y="26"/>
                </a:lnTo>
                <a:lnTo>
                  <a:pt x="334" y="26"/>
                </a:lnTo>
                <a:lnTo>
                  <a:pt x="335" y="26"/>
                </a:lnTo>
                <a:lnTo>
                  <a:pt x="336" y="26"/>
                </a:lnTo>
                <a:lnTo>
                  <a:pt x="337" y="26"/>
                </a:lnTo>
                <a:lnTo>
                  <a:pt x="338" y="26"/>
                </a:lnTo>
                <a:lnTo>
                  <a:pt x="339" y="26"/>
                </a:lnTo>
                <a:lnTo>
                  <a:pt x="340" y="26"/>
                </a:lnTo>
                <a:lnTo>
                  <a:pt x="341" y="26"/>
                </a:lnTo>
                <a:lnTo>
                  <a:pt x="342" y="27"/>
                </a:lnTo>
                <a:lnTo>
                  <a:pt x="343" y="28"/>
                </a:lnTo>
                <a:lnTo>
                  <a:pt x="346" y="30"/>
                </a:lnTo>
                <a:lnTo>
                  <a:pt x="347" y="30"/>
                </a:lnTo>
                <a:lnTo>
                  <a:pt x="348" y="30"/>
                </a:lnTo>
                <a:lnTo>
                  <a:pt x="349" y="31"/>
                </a:lnTo>
                <a:lnTo>
                  <a:pt x="350" y="33"/>
                </a:lnTo>
                <a:lnTo>
                  <a:pt x="351" y="33"/>
                </a:lnTo>
                <a:lnTo>
                  <a:pt x="353" y="35"/>
                </a:lnTo>
                <a:lnTo>
                  <a:pt x="354" y="35"/>
                </a:lnTo>
                <a:lnTo>
                  <a:pt x="355" y="36"/>
                </a:lnTo>
                <a:lnTo>
                  <a:pt x="357" y="37"/>
                </a:lnTo>
                <a:lnTo>
                  <a:pt x="358" y="37"/>
                </a:lnTo>
                <a:lnTo>
                  <a:pt x="358" y="36"/>
                </a:lnTo>
                <a:lnTo>
                  <a:pt x="359" y="36"/>
                </a:lnTo>
                <a:lnTo>
                  <a:pt x="360" y="36"/>
                </a:lnTo>
                <a:lnTo>
                  <a:pt x="361" y="37"/>
                </a:lnTo>
                <a:lnTo>
                  <a:pt x="362" y="38"/>
                </a:lnTo>
                <a:lnTo>
                  <a:pt x="363" y="39"/>
                </a:lnTo>
                <a:lnTo>
                  <a:pt x="363" y="40"/>
                </a:lnTo>
                <a:lnTo>
                  <a:pt x="364" y="41"/>
                </a:lnTo>
                <a:lnTo>
                  <a:pt x="366" y="43"/>
                </a:lnTo>
                <a:lnTo>
                  <a:pt x="367" y="45"/>
                </a:lnTo>
                <a:lnTo>
                  <a:pt x="367" y="47"/>
                </a:lnTo>
                <a:lnTo>
                  <a:pt x="367" y="50"/>
                </a:lnTo>
                <a:lnTo>
                  <a:pt x="367" y="52"/>
                </a:lnTo>
                <a:lnTo>
                  <a:pt x="367" y="53"/>
                </a:lnTo>
                <a:lnTo>
                  <a:pt x="368" y="55"/>
                </a:lnTo>
                <a:lnTo>
                  <a:pt x="368" y="57"/>
                </a:lnTo>
                <a:lnTo>
                  <a:pt x="367" y="60"/>
                </a:lnTo>
                <a:lnTo>
                  <a:pt x="366" y="62"/>
                </a:lnTo>
                <a:lnTo>
                  <a:pt x="366" y="63"/>
                </a:lnTo>
                <a:lnTo>
                  <a:pt x="365" y="64"/>
                </a:lnTo>
                <a:lnTo>
                  <a:pt x="365" y="65"/>
                </a:lnTo>
                <a:lnTo>
                  <a:pt x="365" y="66"/>
                </a:lnTo>
                <a:lnTo>
                  <a:pt x="366" y="67"/>
                </a:lnTo>
                <a:lnTo>
                  <a:pt x="368" y="69"/>
                </a:lnTo>
                <a:lnTo>
                  <a:pt x="368" y="70"/>
                </a:lnTo>
                <a:lnTo>
                  <a:pt x="368" y="71"/>
                </a:lnTo>
                <a:lnTo>
                  <a:pt x="369" y="72"/>
                </a:lnTo>
                <a:lnTo>
                  <a:pt x="370" y="73"/>
                </a:lnTo>
                <a:lnTo>
                  <a:pt x="370" y="74"/>
                </a:lnTo>
                <a:lnTo>
                  <a:pt x="371" y="76"/>
                </a:lnTo>
                <a:lnTo>
                  <a:pt x="371" y="78"/>
                </a:lnTo>
                <a:lnTo>
                  <a:pt x="372" y="79"/>
                </a:lnTo>
                <a:lnTo>
                  <a:pt x="372" y="80"/>
                </a:lnTo>
                <a:lnTo>
                  <a:pt x="372" y="81"/>
                </a:lnTo>
                <a:lnTo>
                  <a:pt x="372" y="82"/>
                </a:lnTo>
                <a:lnTo>
                  <a:pt x="372" y="85"/>
                </a:lnTo>
                <a:lnTo>
                  <a:pt x="372" y="86"/>
                </a:lnTo>
                <a:lnTo>
                  <a:pt x="371" y="88"/>
                </a:lnTo>
                <a:lnTo>
                  <a:pt x="370" y="90"/>
                </a:lnTo>
                <a:lnTo>
                  <a:pt x="370" y="91"/>
                </a:lnTo>
                <a:lnTo>
                  <a:pt x="370" y="92"/>
                </a:lnTo>
                <a:lnTo>
                  <a:pt x="370" y="93"/>
                </a:lnTo>
                <a:lnTo>
                  <a:pt x="370" y="95"/>
                </a:lnTo>
                <a:lnTo>
                  <a:pt x="371" y="96"/>
                </a:lnTo>
                <a:lnTo>
                  <a:pt x="371" y="97"/>
                </a:lnTo>
                <a:lnTo>
                  <a:pt x="371" y="98"/>
                </a:lnTo>
                <a:lnTo>
                  <a:pt x="371" y="101"/>
                </a:lnTo>
                <a:lnTo>
                  <a:pt x="371" y="103"/>
                </a:lnTo>
                <a:lnTo>
                  <a:pt x="371" y="105"/>
                </a:lnTo>
                <a:lnTo>
                  <a:pt x="371" y="107"/>
                </a:lnTo>
                <a:lnTo>
                  <a:pt x="371" y="111"/>
                </a:lnTo>
                <a:lnTo>
                  <a:pt x="372" y="112"/>
                </a:lnTo>
                <a:lnTo>
                  <a:pt x="374" y="116"/>
                </a:lnTo>
                <a:lnTo>
                  <a:pt x="374" y="117"/>
                </a:lnTo>
                <a:lnTo>
                  <a:pt x="375" y="118"/>
                </a:lnTo>
                <a:lnTo>
                  <a:pt x="376" y="120"/>
                </a:lnTo>
                <a:lnTo>
                  <a:pt x="376" y="121"/>
                </a:lnTo>
                <a:lnTo>
                  <a:pt x="376" y="122"/>
                </a:lnTo>
                <a:lnTo>
                  <a:pt x="376" y="123"/>
                </a:lnTo>
                <a:lnTo>
                  <a:pt x="374" y="126"/>
                </a:lnTo>
                <a:lnTo>
                  <a:pt x="372" y="128"/>
                </a:lnTo>
                <a:lnTo>
                  <a:pt x="372" y="129"/>
                </a:lnTo>
                <a:lnTo>
                  <a:pt x="372" y="130"/>
                </a:lnTo>
                <a:lnTo>
                  <a:pt x="372" y="131"/>
                </a:lnTo>
                <a:lnTo>
                  <a:pt x="372" y="133"/>
                </a:lnTo>
                <a:lnTo>
                  <a:pt x="372" y="134"/>
                </a:lnTo>
                <a:lnTo>
                  <a:pt x="371" y="136"/>
                </a:lnTo>
                <a:lnTo>
                  <a:pt x="370" y="138"/>
                </a:lnTo>
                <a:lnTo>
                  <a:pt x="369" y="139"/>
                </a:lnTo>
                <a:lnTo>
                  <a:pt x="369" y="140"/>
                </a:lnTo>
                <a:lnTo>
                  <a:pt x="371" y="143"/>
                </a:lnTo>
                <a:lnTo>
                  <a:pt x="371" y="145"/>
                </a:lnTo>
                <a:lnTo>
                  <a:pt x="370" y="146"/>
                </a:lnTo>
                <a:lnTo>
                  <a:pt x="369" y="147"/>
                </a:lnTo>
                <a:lnTo>
                  <a:pt x="368" y="148"/>
                </a:lnTo>
                <a:lnTo>
                  <a:pt x="368" y="150"/>
                </a:lnTo>
                <a:lnTo>
                  <a:pt x="367" y="151"/>
                </a:lnTo>
                <a:lnTo>
                  <a:pt x="366" y="152"/>
                </a:lnTo>
                <a:lnTo>
                  <a:pt x="365" y="154"/>
                </a:lnTo>
                <a:lnTo>
                  <a:pt x="365" y="155"/>
                </a:lnTo>
                <a:lnTo>
                  <a:pt x="366" y="157"/>
                </a:lnTo>
                <a:lnTo>
                  <a:pt x="365" y="158"/>
                </a:lnTo>
                <a:lnTo>
                  <a:pt x="365" y="159"/>
                </a:lnTo>
                <a:lnTo>
                  <a:pt x="364" y="159"/>
                </a:lnTo>
                <a:lnTo>
                  <a:pt x="363" y="161"/>
                </a:lnTo>
                <a:lnTo>
                  <a:pt x="362" y="163"/>
                </a:lnTo>
                <a:lnTo>
                  <a:pt x="361" y="164"/>
                </a:lnTo>
                <a:lnTo>
                  <a:pt x="362" y="165"/>
                </a:lnTo>
                <a:lnTo>
                  <a:pt x="362" y="166"/>
                </a:lnTo>
                <a:lnTo>
                  <a:pt x="361" y="167"/>
                </a:lnTo>
                <a:lnTo>
                  <a:pt x="361" y="170"/>
                </a:lnTo>
                <a:lnTo>
                  <a:pt x="361" y="171"/>
                </a:lnTo>
                <a:lnTo>
                  <a:pt x="362" y="172"/>
                </a:lnTo>
                <a:lnTo>
                  <a:pt x="361" y="173"/>
                </a:lnTo>
                <a:lnTo>
                  <a:pt x="361" y="174"/>
                </a:lnTo>
                <a:lnTo>
                  <a:pt x="359" y="176"/>
                </a:lnTo>
                <a:lnTo>
                  <a:pt x="359" y="177"/>
                </a:lnTo>
                <a:lnTo>
                  <a:pt x="358" y="178"/>
                </a:lnTo>
                <a:lnTo>
                  <a:pt x="358" y="180"/>
                </a:lnTo>
                <a:lnTo>
                  <a:pt x="358" y="181"/>
                </a:lnTo>
                <a:lnTo>
                  <a:pt x="358" y="182"/>
                </a:lnTo>
                <a:lnTo>
                  <a:pt x="359" y="182"/>
                </a:lnTo>
                <a:lnTo>
                  <a:pt x="360" y="185"/>
                </a:lnTo>
                <a:lnTo>
                  <a:pt x="360" y="186"/>
                </a:lnTo>
                <a:lnTo>
                  <a:pt x="360" y="188"/>
                </a:lnTo>
                <a:lnTo>
                  <a:pt x="359" y="189"/>
                </a:lnTo>
                <a:lnTo>
                  <a:pt x="359" y="190"/>
                </a:lnTo>
                <a:lnTo>
                  <a:pt x="358" y="191"/>
                </a:lnTo>
                <a:lnTo>
                  <a:pt x="357" y="192"/>
                </a:lnTo>
                <a:lnTo>
                  <a:pt x="357" y="193"/>
                </a:lnTo>
                <a:lnTo>
                  <a:pt x="357" y="194"/>
                </a:lnTo>
                <a:lnTo>
                  <a:pt x="357" y="195"/>
                </a:lnTo>
                <a:lnTo>
                  <a:pt x="357" y="196"/>
                </a:lnTo>
                <a:lnTo>
                  <a:pt x="357" y="197"/>
                </a:lnTo>
                <a:lnTo>
                  <a:pt x="355" y="198"/>
                </a:lnTo>
                <a:lnTo>
                  <a:pt x="353" y="199"/>
                </a:lnTo>
                <a:lnTo>
                  <a:pt x="352" y="200"/>
                </a:lnTo>
                <a:lnTo>
                  <a:pt x="351" y="200"/>
                </a:lnTo>
                <a:lnTo>
                  <a:pt x="351" y="201"/>
                </a:lnTo>
                <a:lnTo>
                  <a:pt x="350" y="202"/>
                </a:lnTo>
                <a:lnTo>
                  <a:pt x="350" y="203"/>
                </a:lnTo>
                <a:lnTo>
                  <a:pt x="350" y="204"/>
                </a:lnTo>
                <a:lnTo>
                  <a:pt x="348" y="206"/>
                </a:lnTo>
                <a:lnTo>
                  <a:pt x="347" y="207"/>
                </a:lnTo>
                <a:lnTo>
                  <a:pt x="346" y="209"/>
                </a:lnTo>
                <a:lnTo>
                  <a:pt x="346" y="210"/>
                </a:lnTo>
                <a:lnTo>
                  <a:pt x="346" y="211"/>
                </a:lnTo>
                <a:lnTo>
                  <a:pt x="345" y="211"/>
                </a:lnTo>
                <a:lnTo>
                  <a:pt x="345" y="212"/>
                </a:lnTo>
                <a:lnTo>
                  <a:pt x="344" y="213"/>
                </a:lnTo>
                <a:lnTo>
                  <a:pt x="343" y="213"/>
                </a:lnTo>
                <a:lnTo>
                  <a:pt x="342" y="213"/>
                </a:lnTo>
                <a:lnTo>
                  <a:pt x="341" y="213"/>
                </a:lnTo>
                <a:lnTo>
                  <a:pt x="339" y="212"/>
                </a:lnTo>
                <a:lnTo>
                  <a:pt x="338" y="212"/>
                </a:lnTo>
                <a:lnTo>
                  <a:pt x="337" y="212"/>
                </a:lnTo>
                <a:lnTo>
                  <a:pt x="335" y="213"/>
                </a:lnTo>
                <a:lnTo>
                  <a:pt x="334" y="214"/>
                </a:lnTo>
                <a:lnTo>
                  <a:pt x="333" y="214"/>
                </a:lnTo>
                <a:lnTo>
                  <a:pt x="333" y="215"/>
                </a:lnTo>
                <a:lnTo>
                  <a:pt x="333" y="216"/>
                </a:lnTo>
                <a:lnTo>
                  <a:pt x="333" y="218"/>
                </a:lnTo>
                <a:lnTo>
                  <a:pt x="333" y="219"/>
                </a:lnTo>
                <a:lnTo>
                  <a:pt x="334" y="220"/>
                </a:lnTo>
                <a:lnTo>
                  <a:pt x="335" y="220"/>
                </a:lnTo>
                <a:lnTo>
                  <a:pt x="335" y="221"/>
                </a:lnTo>
                <a:lnTo>
                  <a:pt x="337" y="221"/>
                </a:lnTo>
                <a:lnTo>
                  <a:pt x="339" y="222"/>
                </a:lnTo>
                <a:lnTo>
                  <a:pt x="340" y="224"/>
                </a:lnTo>
                <a:lnTo>
                  <a:pt x="341" y="225"/>
                </a:lnTo>
                <a:lnTo>
                  <a:pt x="341" y="226"/>
                </a:lnTo>
                <a:lnTo>
                  <a:pt x="342" y="228"/>
                </a:lnTo>
                <a:lnTo>
                  <a:pt x="342" y="229"/>
                </a:lnTo>
                <a:lnTo>
                  <a:pt x="343" y="229"/>
                </a:lnTo>
                <a:lnTo>
                  <a:pt x="343" y="230"/>
                </a:lnTo>
                <a:lnTo>
                  <a:pt x="344" y="230"/>
                </a:lnTo>
                <a:lnTo>
                  <a:pt x="345" y="229"/>
                </a:lnTo>
                <a:lnTo>
                  <a:pt x="346" y="229"/>
                </a:lnTo>
                <a:lnTo>
                  <a:pt x="346" y="228"/>
                </a:lnTo>
                <a:lnTo>
                  <a:pt x="347" y="227"/>
                </a:lnTo>
                <a:lnTo>
                  <a:pt x="348" y="227"/>
                </a:lnTo>
                <a:lnTo>
                  <a:pt x="348" y="226"/>
                </a:lnTo>
                <a:lnTo>
                  <a:pt x="349" y="226"/>
                </a:lnTo>
                <a:lnTo>
                  <a:pt x="350" y="226"/>
                </a:lnTo>
                <a:lnTo>
                  <a:pt x="351" y="226"/>
                </a:lnTo>
                <a:lnTo>
                  <a:pt x="352" y="226"/>
                </a:lnTo>
                <a:lnTo>
                  <a:pt x="353" y="226"/>
                </a:lnTo>
                <a:lnTo>
                  <a:pt x="355" y="226"/>
                </a:lnTo>
                <a:lnTo>
                  <a:pt x="356" y="227"/>
                </a:lnTo>
                <a:lnTo>
                  <a:pt x="356" y="228"/>
                </a:lnTo>
                <a:lnTo>
                  <a:pt x="358" y="229"/>
                </a:lnTo>
                <a:lnTo>
                  <a:pt x="359" y="230"/>
                </a:lnTo>
                <a:lnTo>
                  <a:pt x="360" y="231"/>
                </a:lnTo>
                <a:lnTo>
                  <a:pt x="360" y="233"/>
                </a:lnTo>
                <a:lnTo>
                  <a:pt x="361" y="234"/>
                </a:lnTo>
                <a:lnTo>
                  <a:pt x="361" y="235"/>
                </a:lnTo>
                <a:lnTo>
                  <a:pt x="360" y="237"/>
                </a:lnTo>
                <a:lnTo>
                  <a:pt x="359" y="238"/>
                </a:lnTo>
                <a:lnTo>
                  <a:pt x="356" y="240"/>
                </a:lnTo>
                <a:lnTo>
                  <a:pt x="355" y="240"/>
                </a:lnTo>
                <a:lnTo>
                  <a:pt x="354" y="240"/>
                </a:lnTo>
                <a:lnTo>
                  <a:pt x="352" y="241"/>
                </a:lnTo>
                <a:lnTo>
                  <a:pt x="351" y="241"/>
                </a:lnTo>
                <a:lnTo>
                  <a:pt x="350" y="242"/>
                </a:lnTo>
                <a:lnTo>
                  <a:pt x="349" y="243"/>
                </a:lnTo>
                <a:lnTo>
                  <a:pt x="349" y="244"/>
                </a:lnTo>
                <a:lnTo>
                  <a:pt x="349" y="245"/>
                </a:lnTo>
                <a:lnTo>
                  <a:pt x="350" y="245"/>
                </a:lnTo>
                <a:lnTo>
                  <a:pt x="351" y="245"/>
                </a:lnTo>
                <a:lnTo>
                  <a:pt x="351" y="246"/>
                </a:lnTo>
                <a:lnTo>
                  <a:pt x="352" y="245"/>
                </a:lnTo>
                <a:lnTo>
                  <a:pt x="353" y="245"/>
                </a:lnTo>
                <a:lnTo>
                  <a:pt x="354" y="244"/>
                </a:lnTo>
                <a:lnTo>
                  <a:pt x="355" y="244"/>
                </a:lnTo>
                <a:lnTo>
                  <a:pt x="356" y="244"/>
                </a:lnTo>
                <a:lnTo>
                  <a:pt x="358" y="245"/>
                </a:lnTo>
                <a:lnTo>
                  <a:pt x="358" y="246"/>
                </a:lnTo>
                <a:lnTo>
                  <a:pt x="358" y="247"/>
                </a:lnTo>
                <a:lnTo>
                  <a:pt x="358" y="248"/>
                </a:lnTo>
                <a:lnTo>
                  <a:pt x="358" y="249"/>
                </a:lnTo>
                <a:lnTo>
                  <a:pt x="360" y="250"/>
                </a:lnTo>
                <a:lnTo>
                  <a:pt x="360" y="251"/>
                </a:lnTo>
                <a:lnTo>
                  <a:pt x="360" y="253"/>
                </a:lnTo>
                <a:lnTo>
                  <a:pt x="360" y="254"/>
                </a:lnTo>
                <a:lnTo>
                  <a:pt x="360" y="255"/>
                </a:lnTo>
                <a:lnTo>
                  <a:pt x="361" y="255"/>
                </a:lnTo>
                <a:lnTo>
                  <a:pt x="361" y="254"/>
                </a:lnTo>
                <a:lnTo>
                  <a:pt x="362" y="254"/>
                </a:lnTo>
                <a:lnTo>
                  <a:pt x="363" y="254"/>
                </a:lnTo>
                <a:lnTo>
                  <a:pt x="364" y="254"/>
                </a:lnTo>
                <a:lnTo>
                  <a:pt x="365" y="255"/>
                </a:lnTo>
                <a:lnTo>
                  <a:pt x="366" y="255"/>
                </a:lnTo>
                <a:lnTo>
                  <a:pt x="366" y="256"/>
                </a:lnTo>
                <a:lnTo>
                  <a:pt x="365" y="257"/>
                </a:lnTo>
                <a:lnTo>
                  <a:pt x="364" y="257"/>
                </a:lnTo>
                <a:lnTo>
                  <a:pt x="364" y="258"/>
                </a:lnTo>
                <a:lnTo>
                  <a:pt x="365" y="258"/>
                </a:lnTo>
                <a:lnTo>
                  <a:pt x="366" y="258"/>
                </a:lnTo>
                <a:lnTo>
                  <a:pt x="366" y="259"/>
                </a:lnTo>
                <a:lnTo>
                  <a:pt x="367" y="259"/>
                </a:lnTo>
                <a:lnTo>
                  <a:pt x="368" y="259"/>
                </a:lnTo>
                <a:lnTo>
                  <a:pt x="368" y="260"/>
                </a:lnTo>
                <a:lnTo>
                  <a:pt x="368" y="261"/>
                </a:lnTo>
                <a:lnTo>
                  <a:pt x="367" y="261"/>
                </a:lnTo>
                <a:lnTo>
                  <a:pt x="370" y="262"/>
                </a:lnTo>
                <a:lnTo>
                  <a:pt x="370" y="263"/>
                </a:lnTo>
                <a:lnTo>
                  <a:pt x="370" y="264"/>
                </a:lnTo>
                <a:lnTo>
                  <a:pt x="370" y="265"/>
                </a:lnTo>
                <a:lnTo>
                  <a:pt x="369" y="266"/>
                </a:lnTo>
                <a:lnTo>
                  <a:pt x="369" y="268"/>
                </a:lnTo>
                <a:lnTo>
                  <a:pt x="370" y="269"/>
                </a:lnTo>
                <a:lnTo>
                  <a:pt x="371" y="269"/>
                </a:lnTo>
                <a:lnTo>
                  <a:pt x="372" y="268"/>
                </a:lnTo>
                <a:lnTo>
                  <a:pt x="373" y="268"/>
                </a:lnTo>
                <a:lnTo>
                  <a:pt x="373" y="267"/>
                </a:lnTo>
                <a:lnTo>
                  <a:pt x="372" y="267"/>
                </a:lnTo>
                <a:lnTo>
                  <a:pt x="371" y="266"/>
                </a:lnTo>
                <a:lnTo>
                  <a:pt x="371" y="265"/>
                </a:lnTo>
                <a:lnTo>
                  <a:pt x="372" y="265"/>
                </a:lnTo>
                <a:lnTo>
                  <a:pt x="373" y="265"/>
                </a:lnTo>
                <a:lnTo>
                  <a:pt x="373" y="266"/>
                </a:lnTo>
                <a:lnTo>
                  <a:pt x="374" y="267"/>
                </a:lnTo>
                <a:lnTo>
                  <a:pt x="375" y="268"/>
                </a:lnTo>
                <a:lnTo>
                  <a:pt x="376" y="269"/>
                </a:lnTo>
                <a:lnTo>
                  <a:pt x="377" y="270"/>
                </a:lnTo>
                <a:lnTo>
                  <a:pt x="376" y="270"/>
                </a:lnTo>
                <a:lnTo>
                  <a:pt x="375" y="270"/>
                </a:lnTo>
                <a:lnTo>
                  <a:pt x="374" y="270"/>
                </a:lnTo>
                <a:lnTo>
                  <a:pt x="375" y="271"/>
                </a:lnTo>
                <a:lnTo>
                  <a:pt x="375" y="272"/>
                </a:lnTo>
                <a:lnTo>
                  <a:pt x="376" y="272"/>
                </a:lnTo>
                <a:lnTo>
                  <a:pt x="377" y="273"/>
                </a:lnTo>
                <a:lnTo>
                  <a:pt x="378" y="273"/>
                </a:lnTo>
                <a:lnTo>
                  <a:pt x="378" y="274"/>
                </a:lnTo>
                <a:lnTo>
                  <a:pt x="377" y="274"/>
                </a:lnTo>
                <a:lnTo>
                  <a:pt x="376" y="274"/>
                </a:lnTo>
                <a:lnTo>
                  <a:pt x="377" y="275"/>
                </a:lnTo>
                <a:lnTo>
                  <a:pt x="377" y="276"/>
                </a:lnTo>
                <a:lnTo>
                  <a:pt x="376" y="276"/>
                </a:lnTo>
                <a:lnTo>
                  <a:pt x="376" y="277"/>
                </a:lnTo>
                <a:lnTo>
                  <a:pt x="377" y="277"/>
                </a:lnTo>
                <a:lnTo>
                  <a:pt x="377" y="278"/>
                </a:lnTo>
                <a:lnTo>
                  <a:pt x="378" y="277"/>
                </a:lnTo>
                <a:lnTo>
                  <a:pt x="379" y="277"/>
                </a:lnTo>
                <a:lnTo>
                  <a:pt x="380" y="278"/>
                </a:lnTo>
                <a:lnTo>
                  <a:pt x="380" y="277"/>
                </a:lnTo>
                <a:lnTo>
                  <a:pt x="381" y="277"/>
                </a:lnTo>
                <a:lnTo>
                  <a:pt x="381" y="278"/>
                </a:lnTo>
                <a:lnTo>
                  <a:pt x="381" y="279"/>
                </a:lnTo>
                <a:lnTo>
                  <a:pt x="381" y="278"/>
                </a:lnTo>
                <a:lnTo>
                  <a:pt x="382" y="278"/>
                </a:lnTo>
                <a:lnTo>
                  <a:pt x="382" y="279"/>
                </a:lnTo>
                <a:lnTo>
                  <a:pt x="382" y="280"/>
                </a:lnTo>
                <a:lnTo>
                  <a:pt x="381" y="280"/>
                </a:lnTo>
                <a:lnTo>
                  <a:pt x="381" y="281"/>
                </a:lnTo>
                <a:lnTo>
                  <a:pt x="382" y="280"/>
                </a:lnTo>
                <a:lnTo>
                  <a:pt x="383" y="280"/>
                </a:lnTo>
                <a:lnTo>
                  <a:pt x="384" y="280"/>
                </a:lnTo>
                <a:lnTo>
                  <a:pt x="383" y="281"/>
                </a:lnTo>
                <a:lnTo>
                  <a:pt x="382" y="281"/>
                </a:lnTo>
                <a:lnTo>
                  <a:pt x="383" y="281"/>
                </a:lnTo>
                <a:lnTo>
                  <a:pt x="383" y="282"/>
                </a:lnTo>
                <a:lnTo>
                  <a:pt x="384" y="283"/>
                </a:lnTo>
                <a:lnTo>
                  <a:pt x="383" y="283"/>
                </a:lnTo>
                <a:lnTo>
                  <a:pt x="383" y="284"/>
                </a:lnTo>
                <a:lnTo>
                  <a:pt x="384" y="284"/>
                </a:lnTo>
                <a:lnTo>
                  <a:pt x="384" y="285"/>
                </a:lnTo>
                <a:lnTo>
                  <a:pt x="383" y="285"/>
                </a:lnTo>
                <a:lnTo>
                  <a:pt x="384" y="285"/>
                </a:lnTo>
                <a:lnTo>
                  <a:pt x="384" y="286"/>
                </a:lnTo>
                <a:lnTo>
                  <a:pt x="383" y="286"/>
                </a:lnTo>
                <a:lnTo>
                  <a:pt x="384" y="287"/>
                </a:lnTo>
                <a:lnTo>
                  <a:pt x="384" y="286"/>
                </a:lnTo>
                <a:lnTo>
                  <a:pt x="384" y="287"/>
                </a:lnTo>
                <a:lnTo>
                  <a:pt x="385" y="287"/>
                </a:lnTo>
                <a:lnTo>
                  <a:pt x="384" y="287"/>
                </a:lnTo>
                <a:lnTo>
                  <a:pt x="385" y="288"/>
                </a:lnTo>
                <a:lnTo>
                  <a:pt x="386" y="288"/>
                </a:lnTo>
                <a:lnTo>
                  <a:pt x="386" y="289"/>
                </a:lnTo>
                <a:lnTo>
                  <a:pt x="387" y="289"/>
                </a:lnTo>
                <a:lnTo>
                  <a:pt x="388" y="289"/>
                </a:lnTo>
                <a:lnTo>
                  <a:pt x="388" y="290"/>
                </a:lnTo>
                <a:lnTo>
                  <a:pt x="389" y="290"/>
                </a:lnTo>
                <a:lnTo>
                  <a:pt x="389" y="291"/>
                </a:lnTo>
                <a:lnTo>
                  <a:pt x="390" y="291"/>
                </a:lnTo>
                <a:lnTo>
                  <a:pt x="390" y="292"/>
                </a:lnTo>
                <a:lnTo>
                  <a:pt x="390" y="293"/>
                </a:lnTo>
                <a:lnTo>
                  <a:pt x="391" y="293"/>
                </a:lnTo>
                <a:lnTo>
                  <a:pt x="392" y="294"/>
                </a:lnTo>
                <a:lnTo>
                  <a:pt x="392" y="295"/>
                </a:lnTo>
                <a:lnTo>
                  <a:pt x="393" y="296"/>
                </a:lnTo>
                <a:lnTo>
                  <a:pt x="393" y="295"/>
                </a:lnTo>
                <a:lnTo>
                  <a:pt x="393" y="296"/>
                </a:lnTo>
                <a:lnTo>
                  <a:pt x="394" y="295"/>
                </a:lnTo>
                <a:lnTo>
                  <a:pt x="394" y="296"/>
                </a:lnTo>
                <a:lnTo>
                  <a:pt x="393" y="297"/>
                </a:lnTo>
                <a:lnTo>
                  <a:pt x="394" y="298"/>
                </a:lnTo>
                <a:lnTo>
                  <a:pt x="394" y="299"/>
                </a:lnTo>
                <a:lnTo>
                  <a:pt x="395" y="298"/>
                </a:lnTo>
                <a:lnTo>
                  <a:pt x="395" y="299"/>
                </a:lnTo>
                <a:lnTo>
                  <a:pt x="396" y="299"/>
                </a:lnTo>
                <a:lnTo>
                  <a:pt x="396" y="300"/>
                </a:lnTo>
                <a:lnTo>
                  <a:pt x="397" y="300"/>
                </a:lnTo>
                <a:lnTo>
                  <a:pt x="397" y="301"/>
                </a:lnTo>
                <a:lnTo>
                  <a:pt x="396" y="302"/>
                </a:lnTo>
                <a:lnTo>
                  <a:pt x="397" y="302"/>
                </a:lnTo>
                <a:lnTo>
                  <a:pt x="398" y="302"/>
                </a:lnTo>
                <a:lnTo>
                  <a:pt x="398" y="303"/>
                </a:lnTo>
                <a:lnTo>
                  <a:pt x="397" y="303"/>
                </a:lnTo>
                <a:lnTo>
                  <a:pt x="398" y="303"/>
                </a:lnTo>
                <a:lnTo>
                  <a:pt x="397" y="304"/>
                </a:lnTo>
                <a:lnTo>
                  <a:pt x="398" y="305"/>
                </a:lnTo>
                <a:lnTo>
                  <a:pt x="397" y="306"/>
                </a:lnTo>
                <a:lnTo>
                  <a:pt x="399" y="306"/>
                </a:lnTo>
                <a:lnTo>
                  <a:pt x="400" y="306"/>
                </a:lnTo>
                <a:lnTo>
                  <a:pt x="400" y="307"/>
                </a:lnTo>
                <a:lnTo>
                  <a:pt x="401" y="307"/>
                </a:lnTo>
                <a:lnTo>
                  <a:pt x="402" y="308"/>
                </a:lnTo>
                <a:lnTo>
                  <a:pt x="402" y="309"/>
                </a:lnTo>
                <a:lnTo>
                  <a:pt x="402" y="310"/>
                </a:lnTo>
                <a:lnTo>
                  <a:pt x="402" y="311"/>
                </a:lnTo>
                <a:lnTo>
                  <a:pt x="403" y="311"/>
                </a:lnTo>
                <a:lnTo>
                  <a:pt x="402" y="312"/>
                </a:lnTo>
                <a:lnTo>
                  <a:pt x="403" y="312"/>
                </a:lnTo>
                <a:lnTo>
                  <a:pt x="403" y="313"/>
                </a:lnTo>
                <a:lnTo>
                  <a:pt x="404" y="313"/>
                </a:lnTo>
                <a:lnTo>
                  <a:pt x="405" y="313"/>
                </a:lnTo>
                <a:lnTo>
                  <a:pt x="406" y="314"/>
                </a:lnTo>
                <a:lnTo>
                  <a:pt x="407" y="314"/>
                </a:lnTo>
                <a:lnTo>
                  <a:pt x="408" y="314"/>
                </a:lnTo>
                <a:lnTo>
                  <a:pt x="408" y="315"/>
                </a:lnTo>
                <a:lnTo>
                  <a:pt x="408" y="314"/>
                </a:lnTo>
                <a:lnTo>
                  <a:pt x="409" y="314"/>
                </a:lnTo>
                <a:lnTo>
                  <a:pt x="409" y="313"/>
                </a:lnTo>
                <a:lnTo>
                  <a:pt x="410" y="313"/>
                </a:lnTo>
                <a:lnTo>
                  <a:pt x="411" y="313"/>
                </a:lnTo>
                <a:lnTo>
                  <a:pt x="411" y="312"/>
                </a:lnTo>
                <a:lnTo>
                  <a:pt x="412" y="312"/>
                </a:lnTo>
                <a:lnTo>
                  <a:pt x="412" y="311"/>
                </a:lnTo>
                <a:lnTo>
                  <a:pt x="413" y="311"/>
                </a:lnTo>
                <a:lnTo>
                  <a:pt x="413" y="310"/>
                </a:lnTo>
                <a:lnTo>
                  <a:pt x="413" y="309"/>
                </a:lnTo>
                <a:lnTo>
                  <a:pt x="414" y="309"/>
                </a:lnTo>
                <a:lnTo>
                  <a:pt x="414" y="308"/>
                </a:lnTo>
                <a:lnTo>
                  <a:pt x="415" y="308"/>
                </a:lnTo>
                <a:lnTo>
                  <a:pt x="416" y="307"/>
                </a:lnTo>
                <a:lnTo>
                  <a:pt x="416" y="308"/>
                </a:lnTo>
                <a:lnTo>
                  <a:pt x="417" y="308"/>
                </a:lnTo>
                <a:lnTo>
                  <a:pt x="417" y="307"/>
                </a:lnTo>
                <a:lnTo>
                  <a:pt x="416" y="307"/>
                </a:lnTo>
                <a:lnTo>
                  <a:pt x="417" y="306"/>
                </a:lnTo>
                <a:lnTo>
                  <a:pt x="418" y="306"/>
                </a:lnTo>
                <a:lnTo>
                  <a:pt x="418" y="307"/>
                </a:lnTo>
                <a:lnTo>
                  <a:pt x="419" y="307"/>
                </a:lnTo>
                <a:lnTo>
                  <a:pt x="420" y="306"/>
                </a:lnTo>
                <a:lnTo>
                  <a:pt x="421" y="306"/>
                </a:lnTo>
                <a:lnTo>
                  <a:pt x="421" y="305"/>
                </a:lnTo>
                <a:lnTo>
                  <a:pt x="421" y="304"/>
                </a:lnTo>
                <a:lnTo>
                  <a:pt x="422" y="304"/>
                </a:lnTo>
                <a:lnTo>
                  <a:pt x="422" y="305"/>
                </a:lnTo>
                <a:lnTo>
                  <a:pt x="423" y="305"/>
                </a:lnTo>
                <a:lnTo>
                  <a:pt x="423" y="304"/>
                </a:lnTo>
                <a:lnTo>
                  <a:pt x="424" y="304"/>
                </a:lnTo>
                <a:lnTo>
                  <a:pt x="425" y="305"/>
                </a:lnTo>
                <a:lnTo>
                  <a:pt x="426" y="305"/>
                </a:lnTo>
                <a:lnTo>
                  <a:pt x="427" y="305"/>
                </a:lnTo>
                <a:lnTo>
                  <a:pt x="427" y="304"/>
                </a:lnTo>
                <a:lnTo>
                  <a:pt x="428" y="304"/>
                </a:lnTo>
                <a:lnTo>
                  <a:pt x="429" y="304"/>
                </a:lnTo>
                <a:lnTo>
                  <a:pt x="430" y="304"/>
                </a:lnTo>
                <a:lnTo>
                  <a:pt x="429" y="304"/>
                </a:lnTo>
                <a:lnTo>
                  <a:pt x="430" y="304"/>
                </a:lnTo>
                <a:lnTo>
                  <a:pt x="431" y="304"/>
                </a:lnTo>
                <a:lnTo>
                  <a:pt x="431" y="303"/>
                </a:lnTo>
                <a:lnTo>
                  <a:pt x="432" y="303"/>
                </a:lnTo>
                <a:lnTo>
                  <a:pt x="433" y="303"/>
                </a:lnTo>
                <a:lnTo>
                  <a:pt x="433" y="302"/>
                </a:lnTo>
                <a:lnTo>
                  <a:pt x="433" y="303"/>
                </a:lnTo>
                <a:lnTo>
                  <a:pt x="434" y="302"/>
                </a:lnTo>
                <a:lnTo>
                  <a:pt x="434" y="301"/>
                </a:lnTo>
                <a:lnTo>
                  <a:pt x="435" y="301"/>
                </a:lnTo>
                <a:lnTo>
                  <a:pt x="435" y="302"/>
                </a:lnTo>
                <a:lnTo>
                  <a:pt x="436" y="301"/>
                </a:lnTo>
                <a:lnTo>
                  <a:pt x="437" y="301"/>
                </a:lnTo>
                <a:lnTo>
                  <a:pt x="438" y="301"/>
                </a:lnTo>
                <a:lnTo>
                  <a:pt x="439" y="300"/>
                </a:lnTo>
                <a:lnTo>
                  <a:pt x="439" y="301"/>
                </a:lnTo>
                <a:lnTo>
                  <a:pt x="439" y="300"/>
                </a:lnTo>
                <a:lnTo>
                  <a:pt x="440" y="300"/>
                </a:lnTo>
                <a:lnTo>
                  <a:pt x="440" y="301"/>
                </a:lnTo>
                <a:lnTo>
                  <a:pt x="441" y="301"/>
                </a:lnTo>
                <a:lnTo>
                  <a:pt x="442" y="301"/>
                </a:lnTo>
                <a:lnTo>
                  <a:pt x="443" y="301"/>
                </a:lnTo>
                <a:lnTo>
                  <a:pt x="444" y="300"/>
                </a:lnTo>
                <a:lnTo>
                  <a:pt x="445" y="300"/>
                </a:lnTo>
                <a:lnTo>
                  <a:pt x="446" y="300"/>
                </a:lnTo>
                <a:lnTo>
                  <a:pt x="447" y="300"/>
                </a:lnTo>
                <a:lnTo>
                  <a:pt x="448" y="300"/>
                </a:lnTo>
                <a:lnTo>
                  <a:pt x="449" y="299"/>
                </a:lnTo>
                <a:lnTo>
                  <a:pt x="450" y="300"/>
                </a:lnTo>
                <a:lnTo>
                  <a:pt x="450" y="299"/>
                </a:lnTo>
                <a:lnTo>
                  <a:pt x="451" y="300"/>
                </a:lnTo>
                <a:lnTo>
                  <a:pt x="452" y="301"/>
                </a:lnTo>
                <a:lnTo>
                  <a:pt x="453" y="301"/>
                </a:lnTo>
                <a:lnTo>
                  <a:pt x="453" y="302"/>
                </a:lnTo>
                <a:lnTo>
                  <a:pt x="454" y="302"/>
                </a:lnTo>
                <a:lnTo>
                  <a:pt x="455" y="302"/>
                </a:lnTo>
                <a:lnTo>
                  <a:pt x="455" y="303"/>
                </a:lnTo>
                <a:lnTo>
                  <a:pt x="455" y="304"/>
                </a:lnTo>
                <a:lnTo>
                  <a:pt x="455" y="305"/>
                </a:lnTo>
                <a:lnTo>
                  <a:pt x="456" y="306"/>
                </a:lnTo>
                <a:lnTo>
                  <a:pt x="457" y="305"/>
                </a:lnTo>
                <a:lnTo>
                  <a:pt x="457" y="306"/>
                </a:lnTo>
                <a:lnTo>
                  <a:pt x="458" y="306"/>
                </a:lnTo>
                <a:lnTo>
                  <a:pt x="459" y="307"/>
                </a:lnTo>
                <a:lnTo>
                  <a:pt x="460" y="307"/>
                </a:lnTo>
                <a:lnTo>
                  <a:pt x="460" y="308"/>
                </a:lnTo>
                <a:lnTo>
                  <a:pt x="461" y="308"/>
                </a:lnTo>
                <a:lnTo>
                  <a:pt x="461" y="309"/>
                </a:lnTo>
                <a:lnTo>
                  <a:pt x="462" y="309"/>
                </a:lnTo>
                <a:lnTo>
                  <a:pt x="462" y="311"/>
                </a:lnTo>
                <a:lnTo>
                  <a:pt x="462" y="312"/>
                </a:lnTo>
                <a:lnTo>
                  <a:pt x="463" y="313"/>
                </a:lnTo>
                <a:lnTo>
                  <a:pt x="463" y="315"/>
                </a:lnTo>
                <a:lnTo>
                  <a:pt x="463" y="316"/>
                </a:lnTo>
                <a:lnTo>
                  <a:pt x="463" y="317"/>
                </a:lnTo>
                <a:lnTo>
                  <a:pt x="463" y="318"/>
                </a:lnTo>
                <a:lnTo>
                  <a:pt x="464" y="318"/>
                </a:lnTo>
                <a:lnTo>
                  <a:pt x="464" y="319"/>
                </a:lnTo>
                <a:lnTo>
                  <a:pt x="464" y="320"/>
                </a:lnTo>
                <a:lnTo>
                  <a:pt x="463" y="321"/>
                </a:lnTo>
                <a:lnTo>
                  <a:pt x="462" y="321"/>
                </a:lnTo>
                <a:lnTo>
                  <a:pt x="461" y="322"/>
                </a:lnTo>
                <a:lnTo>
                  <a:pt x="461" y="323"/>
                </a:lnTo>
                <a:lnTo>
                  <a:pt x="461" y="324"/>
                </a:lnTo>
                <a:lnTo>
                  <a:pt x="460" y="325"/>
                </a:lnTo>
                <a:lnTo>
                  <a:pt x="459" y="327"/>
                </a:lnTo>
                <a:lnTo>
                  <a:pt x="459" y="328"/>
                </a:lnTo>
                <a:lnTo>
                  <a:pt x="459" y="329"/>
                </a:lnTo>
                <a:lnTo>
                  <a:pt x="458" y="329"/>
                </a:lnTo>
                <a:lnTo>
                  <a:pt x="458" y="330"/>
                </a:lnTo>
                <a:lnTo>
                  <a:pt x="459" y="330"/>
                </a:lnTo>
                <a:lnTo>
                  <a:pt x="459" y="331"/>
                </a:lnTo>
                <a:lnTo>
                  <a:pt x="460" y="331"/>
                </a:lnTo>
                <a:lnTo>
                  <a:pt x="461" y="332"/>
                </a:lnTo>
                <a:lnTo>
                  <a:pt x="461" y="333"/>
                </a:lnTo>
                <a:lnTo>
                  <a:pt x="460" y="334"/>
                </a:lnTo>
                <a:lnTo>
                  <a:pt x="459" y="334"/>
                </a:lnTo>
                <a:lnTo>
                  <a:pt x="459" y="336"/>
                </a:lnTo>
                <a:lnTo>
                  <a:pt x="459" y="337"/>
                </a:lnTo>
                <a:lnTo>
                  <a:pt x="459" y="338"/>
                </a:lnTo>
                <a:lnTo>
                  <a:pt x="459" y="339"/>
                </a:lnTo>
                <a:lnTo>
                  <a:pt x="459" y="340"/>
                </a:lnTo>
                <a:lnTo>
                  <a:pt x="458" y="340"/>
                </a:lnTo>
                <a:lnTo>
                  <a:pt x="458" y="341"/>
                </a:lnTo>
                <a:lnTo>
                  <a:pt x="458" y="342"/>
                </a:lnTo>
                <a:lnTo>
                  <a:pt x="457" y="342"/>
                </a:lnTo>
                <a:lnTo>
                  <a:pt x="456" y="343"/>
                </a:lnTo>
                <a:lnTo>
                  <a:pt x="455" y="344"/>
                </a:lnTo>
                <a:lnTo>
                  <a:pt x="455" y="345"/>
                </a:lnTo>
                <a:lnTo>
                  <a:pt x="454" y="345"/>
                </a:lnTo>
                <a:lnTo>
                  <a:pt x="453" y="345"/>
                </a:lnTo>
                <a:lnTo>
                  <a:pt x="452" y="345"/>
                </a:lnTo>
                <a:lnTo>
                  <a:pt x="451" y="345"/>
                </a:lnTo>
                <a:lnTo>
                  <a:pt x="450" y="345"/>
                </a:lnTo>
                <a:lnTo>
                  <a:pt x="449" y="345"/>
                </a:lnTo>
                <a:lnTo>
                  <a:pt x="448" y="345"/>
                </a:lnTo>
                <a:lnTo>
                  <a:pt x="447" y="345"/>
                </a:lnTo>
                <a:lnTo>
                  <a:pt x="446" y="344"/>
                </a:lnTo>
                <a:lnTo>
                  <a:pt x="445" y="344"/>
                </a:lnTo>
                <a:lnTo>
                  <a:pt x="444" y="344"/>
                </a:lnTo>
                <a:lnTo>
                  <a:pt x="443" y="345"/>
                </a:lnTo>
                <a:lnTo>
                  <a:pt x="441" y="345"/>
                </a:lnTo>
                <a:lnTo>
                  <a:pt x="440" y="345"/>
                </a:lnTo>
                <a:lnTo>
                  <a:pt x="440" y="346"/>
                </a:lnTo>
                <a:lnTo>
                  <a:pt x="439" y="347"/>
                </a:lnTo>
                <a:lnTo>
                  <a:pt x="438" y="347"/>
                </a:lnTo>
                <a:lnTo>
                  <a:pt x="437" y="347"/>
                </a:lnTo>
                <a:lnTo>
                  <a:pt x="437" y="348"/>
                </a:lnTo>
                <a:lnTo>
                  <a:pt x="436" y="348"/>
                </a:lnTo>
                <a:lnTo>
                  <a:pt x="436" y="349"/>
                </a:lnTo>
                <a:lnTo>
                  <a:pt x="435" y="350"/>
                </a:lnTo>
                <a:lnTo>
                  <a:pt x="434" y="350"/>
                </a:lnTo>
                <a:lnTo>
                  <a:pt x="434" y="349"/>
                </a:lnTo>
                <a:lnTo>
                  <a:pt x="433" y="349"/>
                </a:lnTo>
                <a:lnTo>
                  <a:pt x="432" y="349"/>
                </a:lnTo>
                <a:lnTo>
                  <a:pt x="431" y="349"/>
                </a:lnTo>
                <a:lnTo>
                  <a:pt x="430" y="349"/>
                </a:lnTo>
                <a:lnTo>
                  <a:pt x="430" y="348"/>
                </a:lnTo>
                <a:lnTo>
                  <a:pt x="429" y="348"/>
                </a:lnTo>
                <a:lnTo>
                  <a:pt x="429" y="349"/>
                </a:lnTo>
                <a:lnTo>
                  <a:pt x="429" y="350"/>
                </a:lnTo>
                <a:lnTo>
                  <a:pt x="428" y="350"/>
                </a:lnTo>
                <a:lnTo>
                  <a:pt x="429" y="350"/>
                </a:lnTo>
                <a:lnTo>
                  <a:pt x="429" y="351"/>
                </a:lnTo>
                <a:lnTo>
                  <a:pt x="428" y="352"/>
                </a:lnTo>
                <a:lnTo>
                  <a:pt x="427" y="351"/>
                </a:lnTo>
                <a:lnTo>
                  <a:pt x="427" y="352"/>
                </a:lnTo>
                <a:lnTo>
                  <a:pt x="428" y="353"/>
                </a:lnTo>
                <a:lnTo>
                  <a:pt x="427" y="354"/>
                </a:lnTo>
                <a:lnTo>
                  <a:pt x="428" y="355"/>
                </a:lnTo>
                <a:lnTo>
                  <a:pt x="427" y="356"/>
                </a:lnTo>
                <a:lnTo>
                  <a:pt x="428" y="356"/>
                </a:lnTo>
                <a:lnTo>
                  <a:pt x="427" y="357"/>
                </a:lnTo>
                <a:lnTo>
                  <a:pt x="426" y="358"/>
                </a:lnTo>
                <a:lnTo>
                  <a:pt x="425" y="359"/>
                </a:lnTo>
                <a:lnTo>
                  <a:pt x="425" y="358"/>
                </a:lnTo>
                <a:lnTo>
                  <a:pt x="425" y="359"/>
                </a:lnTo>
                <a:lnTo>
                  <a:pt x="424" y="359"/>
                </a:lnTo>
                <a:lnTo>
                  <a:pt x="424" y="358"/>
                </a:lnTo>
                <a:lnTo>
                  <a:pt x="423" y="358"/>
                </a:lnTo>
                <a:lnTo>
                  <a:pt x="423" y="359"/>
                </a:lnTo>
                <a:lnTo>
                  <a:pt x="422" y="359"/>
                </a:lnTo>
                <a:lnTo>
                  <a:pt x="422" y="360"/>
                </a:lnTo>
                <a:lnTo>
                  <a:pt x="422" y="361"/>
                </a:lnTo>
                <a:lnTo>
                  <a:pt x="422" y="362"/>
                </a:lnTo>
                <a:lnTo>
                  <a:pt x="422" y="363"/>
                </a:lnTo>
                <a:lnTo>
                  <a:pt x="421" y="363"/>
                </a:lnTo>
                <a:lnTo>
                  <a:pt x="422" y="364"/>
                </a:lnTo>
                <a:lnTo>
                  <a:pt x="421" y="364"/>
                </a:lnTo>
                <a:lnTo>
                  <a:pt x="422" y="365"/>
                </a:lnTo>
                <a:lnTo>
                  <a:pt x="421" y="365"/>
                </a:lnTo>
                <a:lnTo>
                  <a:pt x="421" y="366"/>
                </a:lnTo>
                <a:lnTo>
                  <a:pt x="420" y="366"/>
                </a:lnTo>
                <a:lnTo>
                  <a:pt x="421" y="367"/>
                </a:lnTo>
                <a:lnTo>
                  <a:pt x="420" y="367"/>
                </a:lnTo>
                <a:lnTo>
                  <a:pt x="420" y="368"/>
                </a:lnTo>
                <a:lnTo>
                  <a:pt x="419" y="367"/>
                </a:lnTo>
                <a:lnTo>
                  <a:pt x="419" y="368"/>
                </a:lnTo>
                <a:lnTo>
                  <a:pt x="419" y="367"/>
                </a:lnTo>
                <a:lnTo>
                  <a:pt x="419" y="368"/>
                </a:lnTo>
                <a:lnTo>
                  <a:pt x="418" y="368"/>
                </a:lnTo>
                <a:lnTo>
                  <a:pt x="419" y="368"/>
                </a:lnTo>
                <a:lnTo>
                  <a:pt x="419" y="369"/>
                </a:lnTo>
                <a:lnTo>
                  <a:pt x="418" y="368"/>
                </a:lnTo>
                <a:lnTo>
                  <a:pt x="418" y="369"/>
                </a:lnTo>
                <a:lnTo>
                  <a:pt x="418" y="368"/>
                </a:lnTo>
                <a:lnTo>
                  <a:pt x="418" y="369"/>
                </a:lnTo>
                <a:lnTo>
                  <a:pt x="417" y="369"/>
                </a:lnTo>
                <a:lnTo>
                  <a:pt x="417" y="370"/>
                </a:lnTo>
                <a:lnTo>
                  <a:pt x="416" y="369"/>
                </a:lnTo>
                <a:lnTo>
                  <a:pt x="416" y="370"/>
                </a:lnTo>
                <a:lnTo>
                  <a:pt x="416" y="371"/>
                </a:lnTo>
                <a:lnTo>
                  <a:pt x="415" y="371"/>
                </a:lnTo>
                <a:lnTo>
                  <a:pt x="415" y="370"/>
                </a:lnTo>
                <a:lnTo>
                  <a:pt x="415" y="371"/>
                </a:lnTo>
                <a:lnTo>
                  <a:pt x="414" y="371"/>
                </a:lnTo>
                <a:lnTo>
                  <a:pt x="415" y="371"/>
                </a:lnTo>
                <a:lnTo>
                  <a:pt x="415" y="372"/>
                </a:lnTo>
                <a:lnTo>
                  <a:pt x="415" y="371"/>
                </a:lnTo>
                <a:lnTo>
                  <a:pt x="416" y="371"/>
                </a:lnTo>
                <a:lnTo>
                  <a:pt x="416" y="372"/>
                </a:lnTo>
                <a:lnTo>
                  <a:pt x="416" y="373"/>
                </a:lnTo>
                <a:lnTo>
                  <a:pt x="415" y="373"/>
                </a:lnTo>
                <a:lnTo>
                  <a:pt x="416" y="373"/>
                </a:lnTo>
                <a:lnTo>
                  <a:pt x="415" y="373"/>
                </a:lnTo>
                <a:lnTo>
                  <a:pt x="415" y="374"/>
                </a:lnTo>
                <a:lnTo>
                  <a:pt x="414" y="375"/>
                </a:lnTo>
                <a:lnTo>
                  <a:pt x="415" y="375"/>
                </a:lnTo>
                <a:lnTo>
                  <a:pt x="414" y="375"/>
                </a:lnTo>
                <a:lnTo>
                  <a:pt x="414" y="376"/>
                </a:lnTo>
                <a:lnTo>
                  <a:pt x="415" y="376"/>
                </a:lnTo>
                <a:lnTo>
                  <a:pt x="414" y="376"/>
                </a:lnTo>
                <a:lnTo>
                  <a:pt x="414" y="377"/>
                </a:lnTo>
                <a:lnTo>
                  <a:pt x="415" y="377"/>
                </a:lnTo>
                <a:lnTo>
                  <a:pt x="415" y="378"/>
                </a:lnTo>
                <a:lnTo>
                  <a:pt x="415" y="377"/>
                </a:lnTo>
                <a:lnTo>
                  <a:pt x="415" y="378"/>
                </a:lnTo>
                <a:lnTo>
                  <a:pt x="416" y="378"/>
                </a:lnTo>
                <a:lnTo>
                  <a:pt x="416" y="379"/>
                </a:lnTo>
                <a:lnTo>
                  <a:pt x="417" y="379"/>
                </a:lnTo>
                <a:lnTo>
                  <a:pt x="417" y="380"/>
                </a:lnTo>
                <a:lnTo>
                  <a:pt x="417" y="381"/>
                </a:lnTo>
                <a:lnTo>
                  <a:pt x="416" y="381"/>
                </a:lnTo>
                <a:lnTo>
                  <a:pt x="415" y="382"/>
                </a:lnTo>
                <a:lnTo>
                  <a:pt x="415" y="383"/>
                </a:lnTo>
                <a:lnTo>
                  <a:pt x="414" y="383"/>
                </a:lnTo>
                <a:lnTo>
                  <a:pt x="414" y="384"/>
                </a:lnTo>
                <a:lnTo>
                  <a:pt x="414" y="385"/>
                </a:lnTo>
                <a:lnTo>
                  <a:pt x="413" y="385"/>
                </a:lnTo>
                <a:lnTo>
                  <a:pt x="412" y="385"/>
                </a:lnTo>
                <a:lnTo>
                  <a:pt x="413" y="386"/>
                </a:lnTo>
                <a:lnTo>
                  <a:pt x="413" y="387"/>
                </a:lnTo>
                <a:lnTo>
                  <a:pt x="413" y="388"/>
                </a:lnTo>
                <a:lnTo>
                  <a:pt x="413" y="389"/>
                </a:lnTo>
                <a:lnTo>
                  <a:pt x="414" y="389"/>
                </a:lnTo>
                <a:lnTo>
                  <a:pt x="414" y="390"/>
                </a:lnTo>
                <a:lnTo>
                  <a:pt x="415" y="390"/>
                </a:lnTo>
                <a:lnTo>
                  <a:pt x="415" y="391"/>
                </a:lnTo>
                <a:lnTo>
                  <a:pt x="414" y="391"/>
                </a:lnTo>
                <a:lnTo>
                  <a:pt x="415" y="392"/>
                </a:lnTo>
                <a:lnTo>
                  <a:pt x="414" y="392"/>
                </a:lnTo>
                <a:lnTo>
                  <a:pt x="414" y="393"/>
                </a:lnTo>
                <a:lnTo>
                  <a:pt x="415" y="394"/>
                </a:lnTo>
                <a:lnTo>
                  <a:pt x="414" y="394"/>
                </a:lnTo>
                <a:lnTo>
                  <a:pt x="415" y="394"/>
                </a:lnTo>
                <a:lnTo>
                  <a:pt x="414" y="395"/>
                </a:lnTo>
                <a:lnTo>
                  <a:pt x="413" y="395"/>
                </a:lnTo>
                <a:lnTo>
                  <a:pt x="414" y="396"/>
                </a:lnTo>
                <a:lnTo>
                  <a:pt x="414" y="397"/>
                </a:lnTo>
                <a:lnTo>
                  <a:pt x="413" y="397"/>
                </a:lnTo>
                <a:lnTo>
                  <a:pt x="413" y="398"/>
                </a:lnTo>
                <a:lnTo>
                  <a:pt x="413" y="399"/>
                </a:lnTo>
                <a:lnTo>
                  <a:pt x="412" y="399"/>
                </a:lnTo>
                <a:lnTo>
                  <a:pt x="411" y="399"/>
                </a:lnTo>
                <a:lnTo>
                  <a:pt x="410" y="399"/>
                </a:lnTo>
                <a:lnTo>
                  <a:pt x="409" y="400"/>
                </a:lnTo>
                <a:lnTo>
                  <a:pt x="408" y="400"/>
                </a:lnTo>
                <a:lnTo>
                  <a:pt x="407" y="399"/>
                </a:lnTo>
                <a:lnTo>
                  <a:pt x="406" y="400"/>
                </a:lnTo>
                <a:lnTo>
                  <a:pt x="405" y="400"/>
                </a:lnTo>
                <a:lnTo>
                  <a:pt x="405" y="401"/>
                </a:lnTo>
                <a:lnTo>
                  <a:pt x="406" y="402"/>
                </a:lnTo>
                <a:lnTo>
                  <a:pt x="405" y="402"/>
                </a:lnTo>
                <a:lnTo>
                  <a:pt x="406" y="402"/>
                </a:lnTo>
                <a:lnTo>
                  <a:pt x="405" y="403"/>
                </a:lnTo>
                <a:lnTo>
                  <a:pt x="406" y="403"/>
                </a:lnTo>
                <a:lnTo>
                  <a:pt x="407" y="403"/>
                </a:lnTo>
                <a:lnTo>
                  <a:pt x="407" y="404"/>
                </a:lnTo>
                <a:lnTo>
                  <a:pt x="407" y="405"/>
                </a:lnTo>
                <a:lnTo>
                  <a:pt x="406" y="405"/>
                </a:lnTo>
                <a:lnTo>
                  <a:pt x="406" y="406"/>
                </a:lnTo>
                <a:lnTo>
                  <a:pt x="405" y="406"/>
                </a:lnTo>
                <a:lnTo>
                  <a:pt x="404" y="406"/>
                </a:lnTo>
                <a:lnTo>
                  <a:pt x="404" y="407"/>
                </a:lnTo>
                <a:lnTo>
                  <a:pt x="404" y="408"/>
                </a:lnTo>
                <a:lnTo>
                  <a:pt x="403" y="408"/>
                </a:lnTo>
                <a:lnTo>
                  <a:pt x="402" y="408"/>
                </a:lnTo>
                <a:lnTo>
                  <a:pt x="402" y="409"/>
                </a:lnTo>
                <a:lnTo>
                  <a:pt x="402" y="410"/>
                </a:lnTo>
                <a:lnTo>
                  <a:pt x="402" y="411"/>
                </a:lnTo>
                <a:lnTo>
                  <a:pt x="401" y="411"/>
                </a:lnTo>
                <a:lnTo>
                  <a:pt x="401" y="412"/>
                </a:lnTo>
                <a:lnTo>
                  <a:pt x="400" y="412"/>
                </a:lnTo>
                <a:lnTo>
                  <a:pt x="400" y="411"/>
                </a:lnTo>
                <a:lnTo>
                  <a:pt x="400" y="412"/>
                </a:lnTo>
                <a:lnTo>
                  <a:pt x="400" y="413"/>
                </a:lnTo>
                <a:lnTo>
                  <a:pt x="399" y="413"/>
                </a:lnTo>
                <a:lnTo>
                  <a:pt x="399" y="414"/>
                </a:lnTo>
                <a:lnTo>
                  <a:pt x="398" y="414"/>
                </a:lnTo>
                <a:lnTo>
                  <a:pt x="397" y="414"/>
                </a:lnTo>
                <a:lnTo>
                  <a:pt x="396" y="414"/>
                </a:lnTo>
                <a:lnTo>
                  <a:pt x="397" y="415"/>
                </a:lnTo>
                <a:lnTo>
                  <a:pt x="398" y="415"/>
                </a:lnTo>
                <a:lnTo>
                  <a:pt x="399" y="415"/>
                </a:lnTo>
                <a:lnTo>
                  <a:pt x="398" y="415"/>
                </a:lnTo>
                <a:lnTo>
                  <a:pt x="399" y="415"/>
                </a:lnTo>
                <a:lnTo>
                  <a:pt x="399" y="416"/>
                </a:lnTo>
                <a:lnTo>
                  <a:pt x="398" y="416"/>
                </a:lnTo>
                <a:lnTo>
                  <a:pt x="398" y="417"/>
                </a:lnTo>
                <a:lnTo>
                  <a:pt x="397" y="418"/>
                </a:lnTo>
                <a:lnTo>
                  <a:pt x="397" y="419"/>
                </a:lnTo>
                <a:lnTo>
                  <a:pt x="396" y="419"/>
                </a:lnTo>
                <a:lnTo>
                  <a:pt x="396" y="420"/>
                </a:lnTo>
                <a:lnTo>
                  <a:pt x="397" y="420"/>
                </a:lnTo>
                <a:lnTo>
                  <a:pt x="398" y="421"/>
                </a:lnTo>
                <a:lnTo>
                  <a:pt x="398" y="420"/>
                </a:lnTo>
                <a:lnTo>
                  <a:pt x="399" y="420"/>
                </a:lnTo>
                <a:lnTo>
                  <a:pt x="399" y="421"/>
                </a:lnTo>
                <a:lnTo>
                  <a:pt x="400" y="421"/>
                </a:lnTo>
                <a:lnTo>
                  <a:pt x="401" y="421"/>
                </a:lnTo>
                <a:lnTo>
                  <a:pt x="402" y="421"/>
                </a:lnTo>
                <a:lnTo>
                  <a:pt x="402" y="422"/>
                </a:lnTo>
                <a:lnTo>
                  <a:pt x="403" y="422"/>
                </a:lnTo>
                <a:lnTo>
                  <a:pt x="403" y="421"/>
                </a:lnTo>
                <a:lnTo>
                  <a:pt x="404" y="421"/>
                </a:lnTo>
                <a:lnTo>
                  <a:pt x="406" y="422"/>
                </a:lnTo>
                <a:lnTo>
                  <a:pt x="407" y="422"/>
                </a:lnTo>
                <a:lnTo>
                  <a:pt x="408" y="421"/>
                </a:lnTo>
                <a:lnTo>
                  <a:pt x="409" y="421"/>
                </a:lnTo>
                <a:lnTo>
                  <a:pt x="410" y="421"/>
                </a:lnTo>
                <a:lnTo>
                  <a:pt x="411" y="421"/>
                </a:lnTo>
                <a:lnTo>
                  <a:pt x="412" y="422"/>
                </a:lnTo>
                <a:lnTo>
                  <a:pt x="412" y="423"/>
                </a:lnTo>
                <a:lnTo>
                  <a:pt x="411" y="423"/>
                </a:lnTo>
                <a:lnTo>
                  <a:pt x="410" y="423"/>
                </a:lnTo>
                <a:lnTo>
                  <a:pt x="410" y="424"/>
                </a:lnTo>
                <a:lnTo>
                  <a:pt x="411" y="424"/>
                </a:lnTo>
                <a:lnTo>
                  <a:pt x="411" y="425"/>
                </a:lnTo>
                <a:lnTo>
                  <a:pt x="410" y="425"/>
                </a:lnTo>
                <a:lnTo>
                  <a:pt x="410" y="426"/>
                </a:lnTo>
                <a:lnTo>
                  <a:pt x="411" y="426"/>
                </a:lnTo>
                <a:lnTo>
                  <a:pt x="411" y="427"/>
                </a:lnTo>
                <a:lnTo>
                  <a:pt x="410" y="427"/>
                </a:lnTo>
                <a:lnTo>
                  <a:pt x="410" y="428"/>
                </a:lnTo>
                <a:lnTo>
                  <a:pt x="411" y="428"/>
                </a:lnTo>
                <a:lnTo>
                  <a:pt x="412" y="428"/>
                </a:lnTo>
                <a:lnTo>
                  <a:pt x="413" y="428"/>
                </a:lnTo>
                <a:lnTo>
                  <a:pt x="413" y="427"/>
                </a:lnTo>
                <a:lnTo>
                  <a:pt x="414" y="427"/>
                </a:lnTo>
                <a:lnTo>
                  <a:pt x="415" y="428"/>
                </a:lnTo>
                <a:lnTo>
                  <a:pt x="414" y="429"/>
                </a:lnTo>
                <a:lnTo>
                  <a:pt x="415" y="429"/>
                </a:lnTo>
                <a:lnTo>
                  <a:pt x="416" y="429"/>
                </a:lnTo>
                <a:lnTo>
                  <a:pt x="416" y="430"/>
                </a:lnTo>
                <a:lnTo>
                  <a:pt x="417" y="430"/>
                </a:lnTo>
                <a:lnTo>
                  <a:pt x="418" y="430"/>
                </a:lnTo>
                <a:lnTo>
                  <a:pt x="418" y="431"/>
                </a:lnTo>
                <a:lnTo>
                  <a:pt x="418" y="432"/>
                </a:lnTo>
                <a:lnTo>
                  <a:pt x="419" y="432"/>
                </a:lnTo>
                <a:lnTo>
                  <a:pt x="418" y="434"/>
                </a:lnTo>
                <a:lnTo>
                  <a:pt x="418" y="435"/>
                </a:lnTo>
                <a:lnTo>
                  <a:pt x="419" y="435"/>
                </a:lnTo>
                <a:lnTo>
                  <a:pt x="420" y="435"/>
                </a:lnTo>
                <a:lnTo>
                  <a:pt x="421" y="435"/>
                </a:lnTo>
                <a:lnTo>
                  <a:pt x="421" y="436"/>
                </a:lnTo>
                <a:lnTo>
                  <a:pt x="421" y="437"/>
                </a:lnTo>
                <a:lnTo>
                  <a:pt x="421" y="438"/>
                </a:lnTo>
                <a:lnTo>
                  <a:pt x="420" y="440"/>
                </a:lnTo>
                <a:lnTo>
                  <a:pt x="421" y="441"/>
                </a:lnTo>
                <a:lnTo>
                  <a:pt x="421" y="442"/>
                </a:lnTo>
                <a:lnTo>
                  <a:pt x="421" y="443"/>
                </a:lnTo>
                <a:lnTo>
                  <a:pt x="420" y="443"/>
                </a:lnTo>
                <a:lnTo>
                  <a:pt x="420" y="444"/>
                </a:lnTo>
                <a:lnTo>
                  <a:pt x="418" y="444"/>
                </a:lnTo>
                <a:lnTo>
                  <a:pt x="418" y="445"/>
                </a:lnTo>
                <a:lnTo>
                  <a:pt x="418" y="446"/>
                </a:lnTo>
                <a:lnTo>
                  <a:pt x="418" y="447"/>
                </a:lnTo>
                <a:lnTo>
                  <a:pt x="419" y="447"/>
                </a:lnTo>
                <a:lnTo>
                  <a:pt x="420" y="447"/>
                </a:lnTo>
                <a:lnTo>
                  <a:pt x="421" y="447"/>
                </a:lnTo>
                <a:lnTo>
                  <a:pt x="422" y="447"/>
                </a:lnTo>
                <a:lnTo>
                  <a:pt x="422" y="448"/>
                </a:lnTo>
                <a:lnTo>
                  <a:pt x="422" y="449"/>
                </a:lnTo>
                <a:lnTo>
                  <a:pt x="423" y="451"/>
                </a:lnTo>
                <a:lnTo>
                  <a:pt x="424" y="451"/>
                </a:lnTo>
                <a:lnTo>
                  <a:pt x="424" y="452"/>
                </a:lnTo>
                <a:lnTo>
                  <a:pt x="425" y="453"/>
                </a:lnTo>
                <a:lnTo>
                  <a:pt x="426" y="454"/>
                </a:lnTo>
                <a:lnTo>
                  <a:pt x="427" y="455"/>
                </a:lnTo>
                <a:lnTo>
                  <a:pt x="427" y="456"/>
                </a:lnTo>
                <a:lnTo>
                  <a:pt x="426" y="458"/>
                </a:lnTo>
                <a:lnTo>
                  <a:pt x="427" y="459"/>
                </a:lnTo>
                <a:lnTo>
                  <a:pt x="428" y="459"/>
                </a:lnTo>
                <a:lnTo>
                  <a:pt x="429" y="459"/>
                </a:lnTo>
                <a:lnTo>
                  <a:pt x="429" y="458"/>
                </a:lnTo>
                <a:lnTo>
                  <a:pt x="430" y="457"/>
                </a:lnTo>
                <a:lnTo>
                  <a:pt x="431" y="457"/>
                </a:lnTo>
                <a:lnTo>
                  <a:pt x="432" y="458"/>
                </a:lnTo>
                <a:lnTo>
                  <a:pt x="433" y="458"/>
                </a:lnTo>
                <a:lnTo>
                  <a:pt x="435" y="457"/>
                </a:lnTo>
                <a:lnTo>
                  <a:pt x="436" y="457"/>
                </a:lnTo>
                <a:lnTo>
                  <a:pt x="437" y="458"/>
                </a:lnTo>
                <a:lnTo>
                  <a:pt x="438" y="459"/>
                </a:lnTo>
                <a:lnTo>
                  <a:pt x="439" y="459"/>
                </a:lnTo>
                <a:lnTo>
                  <a:pt x="440" y="460"/>
                </a:lnTo>
                <a:lnTo>
                  <a:pt x="439" y="460"/>
                </a:lnTo>
                <a:lnTo>
                  <a:pt x="438" y="461"/>
                </a:lnTo>
                <a:lnTo>
                  <a:pt x="438" y="463"/>
                </a:lnTo>
                <a:lnTo>
                  <a:pt x="439" y="464"/>
                </a:lnTo>
                <a:lnTo>
                  <a:pt x="439" y="465"/>
                </a:lnTo>
                <a:lnTo>
                  <a:pt x="440" y="465"/>
                </a:lnTo>
                <a:lnTo>
                  <a:pt x="442" y="465"/>
                </a:lnTo>
                <a:lnTo>
                  <a:pt x="443" y="466"/>
                </a:lnTo>
                <a:lnTo>
                  <a:pt x="443" y="467"/>
                </a:lnTo>
                <a:lnTo>
                  <a:pt x="444" y="468"/>
                </a:lnTo>
                <a:lnTo>
                  <a:pt x="445" y="467"/>
                </a:lnTo>
                <a:lnTo>
                  <a:pt x="446" y="467"/>
                </a:lnTo>
                <a:lnTo>
                  <a:pt x="447" y="467"/>
                </a:lnTo>
                <a:lnTo>
                  <a:pt x="447" y="468"/>
                </a:lnTo>
                <a:lnTo>
                  <a:pt x="447" y="469"/>
                </a:lnTo>
                <a:lnTo>
                  <a:pt x="446" y="470"/>
                </a:lnTo>
                <a:lnTo>
                  <a:pt x="445" y="470"/>
                </a:lnTo>
                <a:lnTo>
                  <a:pt x="445" y="471"/>
                </a:lnTo>
                <a:lnTo>
                  <a:pt x="445" y="472"/>
                </a:lnTo>
                <a:lnTo>
                  <a:pt x="446" y="472"/>
                </a:lnTo>
                <a:lnTo>
                  <a:pt x="447" y="473"/>
                </a:lnTo>
                <a:lnTo>
                  <a:pt x="447" y="474"/>
                </a:lnTo>
                <a:lnTo>
                  <a:pt x="449" y="475"/>
                </a:lnTo>
                <a:lnTo>
                  <a:pt x="449" y="476"/>
                </a:lnTo>
                <a:lnTo>
                  <a:pt x="446" y="477"/>
                </a:lnTo>
                <a:lnTo>
                  <a:pt x="446" y="478"/>
                </a:lnTo>
                <a:lnTo>
                  <a:pt x="445" y="478"/>
                </a:lnTo>
                <a:lnTo>
                  <a:pt x="444" y="478"/>
                </a:lnTo>
                <a:lnTo>
                  <a:pt x="443" y="478"/>
                </a:lnTo>
                <a:lnTo>
                  <a:pt x="443" y="479"/>
                </a:lnTo>
                <a:lnTo>
                  <a:pt x="443" y="480"/>
                </a:lnTo>
                <a:lnTo>
                  <a:pt x="443" y="481"/>
                </a:lnTo>
                <a:lnTo>
                  <a:pt x="442" y="483"/>
                </a:lnTo>
                <a:lnTo>
                  <a:pt x="442" y="485"/>
                </a:lnTo>
                <a:lnTo>
                  <a:pt x="441" y="485"/>
                </a:lnTo>
                <a:lnTo>
                  <a:pt x="441" y="486"/>
                </a:lnTo>
                <a:lnTo>
                  <a:pt x="440" y="487"/>
                </a:lnTo>
                <a:lnTo>
                  <a:pt x="438" y="488"/>
                </a:lnTo>
                <a:lnTo>
                  <a:pt x="436" y="489"/>
                </a:lnTo>
                <a:lnTo>
                  <a:pt x="437" y="490"/>
                </a:lnTo>
                <a:lnTo>
                  <a:pt x="436" y="491"/>
                </a:lnTo>
                <a:lnTo>
                  <a:pt x="437" y="491"/>
                </a:lnTo>
                <a:lnTo>
                  <a:pt x="437" y="492"/>
                </a:lnTo>
                <a:lnTo>
                  <a:pt x="437" y="493"/>
                </a:lnTo>
                <a:lnTo>
                  <a:pt x="437" y="494"/>
                </a:lnTo>
                <a:lnTo>
                  <a:pt x="437" y="495"/>
                </a:lnTo>
                <a:lnTo>
                  <a:pt x="438" y="495"/>
                </a:lnTo>
                <a:lnTo>
                  <a:pt x="439" y="495"/>
                </a:lnTo>
                <a:lnTo>
                  <a:pt x="441" y="495"/>
                </a:lnTo>
                <a:lnTo>
                  <a:pt x="442" y="495"/>
                </a:lnTo>
                <a:lnTo>
                  <a:pt x="442" y="496"/>
                </a:lnTo>
                <a:lnTo>
                  <a:pt x="443" y="496"/>
                </a:lnTo>
                <a:lnTo>
                  <a:pt x="444" y="497"/>
                </a:lnTo>
                <a:lnTo>
                  <a:pt x="445" y="498"/>
                </a:lnTo>
                <a:lnTo>
                  <a:pt x="444" y="499"/>
                </a:lnTo>
                <a:lnTo>
                  <a:pt x="443" y="501"/>
                </a:lnTo>
                <a:lnTo>
                  <a:pt x="444" y="502"/>
                </a:lnTo>
                <a:lnTo>
                  <a:pt x="445" y="502"/>
                </a:lnTo>
                <a:lnTo>
                  <a:pt x="447" y="502"/>
                </a:lnTo>
                <a:lnTo>
                  <a:pt x="448" y="502"/>
                </a:lnTo>
                <a:lnTo>
                  <a:pt x="449" y="502"/>
                </a:lnTo>
                <a:lnTo>
                  <a:pt x="450" y="501"/>
                </a:lnTo>
                <a:lnTo>
                  <a:pt x="451" y="501"/>
                </a:lnTo>
                <a:lnTo>
                  <a:pt x="451" y="502"/>
                </a:lnTo>
                <a:lnTo>
                  <a:pt x="451" y="503"/>
                </a:lnTo>
                <a:lnTo>
                  <a:pt x="451" y="504"/>
                </a:lnTo>
                <a:lnTo>
                  <a:pt x="452" y="505"/>
                </a:lnTo>
                <a:lnTo>
                  <a:pt x="452" y="506"/>
                </a:lnTo>
                <a:lnTo>
                  <a:pt x="452" y="507"/>
                </a:lnTo>
                <a:lnTo>
                  <a:pt x="453" y="507"/>
                </a:lnTo>
                <a:lnTo>
                  <a:pt x="453" y="508"/>
                </a:lnTo>
                <a:lnTo>
                  <a:pt x="452" y="508"/>
                </a:lnTo>
                <a:lnTo>
                  <a:pt x="452" y="509"/>
                </a:lnTo>
                <a:lnTo>
                  <a:pt x="453" y="510"/>
                </a:lnTo>
                <a:lnTo>
                  <a:pt x="454" y="510"/>
                </a:lnTo>
                <a:lnTo>
                  <a:pt x="454" y="512"/>
                </a:lnTo>
                <a:lnTo>
                  <a:pt x="454" y="513"/>
                </a:lnTo>
                <a:lnTo>
                  <a:pt x="453" y="515"/>
                </a:lnTo>
                <a:lnTo>
                  <a:pt x="454" y="516"/>
                </a:lnTo>
                <a:lnTo>
                  <a:pt x="454" y="517"/>
                </a:lnTo>
                <a:lnTo>
                  <a:pt x="453" y="518"/>
                </a:lnTo>
                <a:lnTo>
                  <a:pt x="453" y="519"/>
                </a:lnTo>
                <a:lnTo>
                  <a:pt x="454" y="520"/>
                </a:lnTo>
                <a:lnTo>
                  <a:pt x="453" y="521"/>
                </a:lnTo>
                <a:lnTo>
                  <a:pt x="453" y="522"/>
                </a:lnTo>
                <a:lnTo>
                  <a:pt x="454" y="523"/>
                </a:lnTo>
                <a:lnTo>
                  <a:pt x="454" y="524"/>
                </a:lnTo>
                <a:lnTo>
                  <a:pt x="455" y="525"/>
                </a:lnTo>
                <a:lnTo>
                  <a:pt x="455" y="527"/>
                </a:lnTo>
                <a:lnTo>
                  <a:pt x="455" y="528"/>
                </a:lnTo>
                <a:lnTo>
                  <a:pt x="455" y="529"/>
                </a:lnTo>
                <a:lnTo>
                  <a:pt x="456" y="530"/>
                </a:lnTo>
                <a:lnTo>
                  <a:pt x="456" y="531"/>
                </a:lnTo>
                <a:lnTo>
                  <a:pt x="456" y="532"/>
                </a:lnTo>
                <a:lnTo>
                  <a:pt x="457" y="532"/>
                </a:lnTo>
                <a:lnTo>
                  <a:pt x="458" y="532"/>
                </a:lnTo>
                <a:lnTo>
                  <a:pt x="459" y="533"/>
                </a:lnTo>
                <a:lnTo>
                  <a:pt x="460" y="535"/>
                </a:lnTo>
                <a:lnTo>
                  <a:pt x="461" y="535"/>
                </a:lnTo>
                <a:lnTo>
                  <a:pt x="462" y="536"/>
                </a:lnTo>
                <a:lnTo>
                  <a:pt x="462" y="537"/>
                </a:lnTo>
                <a:lnTo>
                  <a:pt x="463" y="540"/>
                </a:lnTo>
                <a:lnTo>
                  <a:pt x="463" y="541"/>
                </a:lnTo>
                <a:lnTo>
                  <a:pt x="464" y="542"/>
                </a:lnTo>
                <a:lnTo>
                  <a:pt x="465" y="542"/>
                </a:lnTo>
                <a:lnTo>
                  <a:pt x="466" y="543"/>
                </a:lnTo>
                <a:lnTo>
                  <a:pt x="467" y="543"/>
                </a:lnTo>
                <a:lnTo>
                  <a:pt x="468" y="544"/>
                </a:lnTo>
                <a:lnTo>
                  <a:pt x="468" y="543"/>
                </a:lnTo>
                <a:lnTo>
                  <a:pt x="469" y="543"/>
                </a:lnTo>
                <a:lnTo>
                  <a:pt x="470" y="543"/>
                </a:lnTo>
                <a:lnTo>
                  <a:pt x="472" y="543"/>
                </a:lnTo>
                <a:lnTo>
                  <a:pt x="473" y="544"/>
                </a:lnTo>
                <a:lnTo>
                  <a:pt x="474" y="544"/>
                </a:lnTo>
                <a:lnTo>
                  <a:pt x="477" y="543"/>
                </a:lnTo>
                <a:lnTo>
                  <a:pt x="478" y="543"/>
                </a:lnTo>
                <a:lnTo>
                  <a:pt x="480" y="543"/>
                </a:lnTo>
                <a:lnTo>
                  <a:pt x="481" y="544"/>
                </a:lnTo>
                <a:lnTo>
                  <a:pt x="482" y="545"/>
                </a:lnTo>
                <a:lnTo>
                  <a:pt x="483" y="546"/>
                </a:lnTo>
                <a:lnTo>
                  <a:pt x="483" y="547"/>
                </a:lnTo>
                <a:lnTo>
                  <a:pt x="484" y="548"/>
                </a:lnTo>
                <a:lnTo>
                  <a:pt x="485" y="548"/>
                </a:lnTo>
                <a:lnTo>
                  <a:pt x="486" y="548"/>
                </a:lnTo>
                <a:lnTo>
                  <a:pt x="487" y="548"/>
                </a:lnTo>
                <a:lnTo>
                  <a:pt x="488" y="548"/>
                </a:lnTo>
                <a:lnTo>
                  <a:pt x="490" y="548"/>
                </a:lnTo>
                <a:lnTo>
                  <a:pt x="491" y="548"/>
                </a:lnTo>
                <a:lnTo>
                  <a:pt x="492" y="548"/>
                </a:lnTo>
                <a:lnTo>
                  <a:pt x="494" y="547"/>
                </a:lnTo>
                <a:lnTo>
                  <a:pt x="496" y="546"/>
                </a:lnTo>
                <a:lnTo>
                  <a:pt x="496" y="545"/>
                </a:lnTo>
                <a:lnTo>
                  <a:pt x="497" y="545"/>
                </a:lnTo>
                <a:lnTo>
                  <a:pt x="498" y="545"/>
                </a:lnTo>
                <a:lnTo>
                  <a:pt x="499" y="545"/>
                </a:lnTo>
                <a:lnTo>
                  <a:pt x="499" y="546"/>
                </a:lnTo>
                <a:lnTo>
                  <a:pt x="499" y="547"/>
                </a:lnTo>
                <a:lnTo>
                  <a:pt x="500" y="548"/>
                </a:lnTo>
                <a:lnTo>
                  <a:pt x="500" y="550"/>
                </a:lnTo>
                <a:lnTo>
                  <a:pt x="500" y="551"/>
                </a:lnTo>
                <a:lnTo>
                  <a:pt x="500" y="552"/>
                </a:lnTo>
                <a:lnTo>
                  <a:pt x="500" y="553"/>
                </a:lnTo>
                <a:lnTo>
                  <a:pt x="501" y="554"/>
                </a:lnTo>
                <a:lnTo>
                  <a:pt x="502" y="553"/>
                </a:lnTo>
                <a:lnTo>
                  <a:pt x="504" y="553"/>
                </a:lnTo>
                <a:lnTo>
                  <a:pt x="507" y="555"/>
                </a:lnTo>
                <a:lnTo>
                  <a:pt x="508" y="554"/>
                </a:lnTo>
                <a:lnTo>
                  <a:pt x="509" y="554"/>
                </a:lnTo>
                <a:lnTo>
                  <a:pt x="512" y="553"/>
                </a:lnTo>
                <a:lnTo>
                  <a:pt x="514" y="553"/>
                </a:lnTo>
                <a:lnTo>
                  <a:pt x="516" y="554"/>
                </a:lnTo>
                <a:lnTo>
                  <a:pt x="517" y="555"/>
                </a:lnTo>
                <a:lnTo>
                  <a:pt x="518" y="556"/>
                </a:lnTo>
                <a:lnTo>
                  <a:pt x="523" y="557"/>
                </a:lnTo>
                <a:lnTo>
                  <a:pt x="526" y="555"/>
                </a:lnTo>
                <a:lnTo>
                  <a:pt x="528" y="554"/>
                </a:lnTo>
                <a:lnTo>
                  <a:pt x="529" y="553"/>
                </a:lnTo>
                <a:lnTo>
                  <a:pt x="530" y="551"/>
                </a:lnTo>
                <a:lnTo>
                  <a:pt x="530" y="550"/>
                </a:lnTo>
                <a:lnTo>
                  <a:pt x="530" y="549"/>
                </a:lnTo>
                <a:lnTo>
                  <a:pt x="529" y="548"/>
                </a:lnTo>
                <a:lnTo>
                  <a:pt x="529" y="547"/>
                </a:lnTo>
                <a:lnTo>
                  <a:pt x="530" y="546"/>
                </a:lnTo>
                <a:lnTo>
                  <a:pt x="530" y="545"/>
                </a:lnTo>
                <a:lnTo>
                  <a:pt x="531" y="545"/>
                </a:lnTo>
                <a:lnTo>
                  <a:pt x="531" y="546"/>
                </a:lnTo>
                <a:lnTo>
                  <a:pt x="531" y="547"/>
                </a:lnTo>
                <a:lnTo>
                  <a:pt x="532" y="547"/>
                </a:lnTo>
                <a:lnTo>
                  <a:pt x="533" y="547"/>
                </a:lnTo>
                <a:lnTo>
                  <a:pt x="533" y="548"/>
                </a:lnTo>
                <a:lnTo>
                  <a:pt x="532" y="549"/>
                </a:lnTo>
                <a:lnTo>
                  <a:pt x="533" y="550"/>
                </a:lnTo>
                <a:lnTo>
                  <a:pt x="533" y="552"/>
                </a:lnTo>
                <a:lnTo>
                  <a:pt x="533" y="554"/>
                </a:lnTo>
                <a:lnTo>
                  <a:pt x="533" y="556"/>
                </a:lnTo>
                <a:lnTo>
                  <a:pt x="533" y="557"/>
                </a:lnTo>
                <a:lnTo>
                  <a:pt x="532" y="558"/>
                </a:lnTo>
                <a:lnTo>
                  <a:pt x="531" y="559"/>
                </a:lnTo>
                <a:lnTo>
                  <a:pt x="530" y="560"/>
                </a:lnTo>
                <a:lnTo>
                  <a:pt x="530" y="562"/>
                </a:lnTo>
                <a:lnTo>
                  <a:pt x="528" y="565"/>
                </a:lnTo>
                <a:lnTo>
                  <a:pt x="527" y="565"/>
                </a:lnTo>
                <a:lnTo>
                  <a:pt x="527" y="566"/>
                </a:lnTo>
                <a:lnTo>
                  <a:pt x="524" y="566"/>
                </a:lnTo>
                <a:lnTo>
                  <a:pt x="522" y="566"/>
                </a:lnTo>
                <a:lnTo>
                  <a:pt x="520" y="566"/>
                </a:lnTo>
                <a:lnTo>
                  <a:pt x="519" y="567"/>
                </a:lnTo>
                <a:lnTo>
                  <a:pt x="518" y="568"/>
                </a:lnTo>
                <a:lnTo>
                  <a:pt x="518" y="569"/>
                </a:lnTo>
                <a:lnTo>
                  <a:pt x="518" y="570"/>
                </a:lnTo>
                <a:lnTo>
                  <a:pt x="518" y="571"/>
                </a:lnTo>
                <a:lnTo>
                  <a:pt x="519" y="571"/>
                </a:lnTo>
                <a:lnTo>
                  <a:pt x="519" y="572"/>
                </a:lnTo>
                <a:lnTo>
                  <a:pt x="518" y="574"/>
                </a:lnTo>
                <a:lnTo>
                  <a:pt x="517" y="575"/>
                </a:lnTo>
                <a:lnTo>
                  <a:pt x="516" y="574"/>
                </a:lnTo>
                <a:lnTo>
                  <a:pt x="514" y="574"/>
                </a:lnTo>
                <a:lnTo>
                  <a:pt x="512" y="575"/>
                </a:lnTo>
                <a:lnTo>
                  <a:pt x="511" y="576"/>
                </a:lnTo>
                <a:lnTo>
                  <a:pt x="510" y="576"/>
                </a:lnTo>
                <a:lnTo>
                  <a:pt x="510" y="577"/>
                </a:lnTo>
                <a:lnTo>
                  <a:pt x="510" y="578"/>
                </a:lnTo>
                <a:lnTo>
                  <a:pt x="507" y="579"/>
                </a:lnTo>
                <a:lnTo>
                  <a:pt x="505" y="580"/>
                </a:lnTo>
                <a:lnTo>
                  <a:pt x="505" y="581"/>
                </a:lnTo>
                <a:lnTo>
                  <a:pt x="504" y="581"/>
                </a:lnTo>
                <a:lnTo>
                  <a:pt x="503" y="582"/>
                </a:lnTo>
                <a:lnTo>
                  <a:pt x="503" y="583"/>
                </a:lnTo>
                <a:lnTo>
                  <a:pt x="502" y="583"/>
                </a:lnTo>
                <a:lnTo>
                  <a:pt x="501" y="583"/>
                </a:lnTo>
                <a:lnTo>
                  <a:pt x="500" y="584"/>
                </a:lnTo>
                <a:lnTo>
                  <a:pt x="500" y="583"/>
                </a:lnTo>
                <a:lnTo>
                  <a:pt x="498" y="583"/>
                </a:lnTo>
                <a:lnTo>
                  <a:pt x="498" y="584"/>
                </a:lnTo>
                <a:lnTo>
                  <a:pt x="497" y="584"/>
                </a:lnTo>
                <a:lnTo>
                  <a:pt x="497" y="585"/>
                </a:lnTo>
                <a:lnTo>
                  <a:pt x="497" y="586"/>
                </a:lnTo>
                <a:lnTo>
                  <a:pt x="497" y="587"/>
                </a:lnTo>
                <a:lnTo>
                  <a:pt x="496" y="587"/>
                </a:lnTo>
                <a:lnTo>
                  <a:pt x="494" y="587"/>
                </a:lnTo>
                <a:lnTo>
                  <a:pt x="493" y="587"/>
                </a:lnTo>
                <a:lnTo>
                  <a:pt x="493" y="589"/>
                </a:lnTo>
                <a:lnTo>
                  <a:pt x="493" y="590"/>
                </a:lnTo>
                <a:lnTo>
                  <a:pt x="492" y="590"/>
                </a:lnTo>
                <a:lnTo>
                  <a:pt x="491" y="590"/>
                </a:lnTo>
                <a:lnTo>
                  <a:pt x="489" y="590"/>
                </a:lnTo>
                <a:lnTo>
                  <a:pt x="488" y="591"/>
                </a:lnTo>
                <a:lnTo>
                  <a:pt x="486" y="592"/>
                </a:lnTo>
                <a:lnTo>
                  <a:pt x="485" y="592"/>
                </a:lnTo>
                <a:lnTo>
                  <a:pt x="483" y="592"/>
                </a:lnTo>
                <a:lnTo>
                  <a:pt x="482" y="591"/>
                </a:lnTo>
                <a:lnTo>
                  <a:pt x="481" y="591"/>
                </a:lnTo>
                <a:lnTo>
                  <a:pt x="480" y="592"/>
                </a:lnTo>
                <a:lnTo>
                  <a:pt x="479" y="592"/>
                </a:lnTo>
                <a:lnTo>
                  <a:pt x="479" y="593"/>
                </a:lnTo>
                <a:lnTo>
                  <a:pt x="478" y="593"/>
                </a:lnTo>
                <a:lnTo>
                  <a:pt x="478" y="594"/>
                </a:lnTo>
                <a:lnTo>
                  <a:pt x="477" y="594"/>
                </a:lnTo>
                <a:lnTo>
                  <a:pt x="477" y="595"/>
                </a:lnTo>
                <a:lnTo>
                  <a:pt x="478" y="595"/>
                </a:lnTo>
                <a:lnTo>
                  <a:pt x="478" y="596"/>
                </a:lnTo>
                <a:lnTo>
                  <a:pt x="479" y="598"/>
                </a:lnTo>
                <a:lnTo>
                  <a:pt x="479" y="599"/>
                </a:lnTo>
                <a:lnTo>
                  <a:pt x="477" y="601"/>
                </a:lnTo>
                <a:lnTo>
                  <a:pt x="476" y="602"/>
                </a:lnTo>
                <a:lnTo>
                  <a:pt x="475" y="602"/>
                </a:lnTo>
                <a:lnTo>
                  <a:pt x="474" y="602"/>
                </a:lnTo>
                <a:lnTo>
                  <a:pt x="473" y="603"/>
                </a:lnTo>
                <a:lnTo>
                  <a:pt x="471" y="604"/>
                </a:lnTo>
                <a:lnTo>
                  <a:pt x="470" y="604"/>
                </a:lnTo>
                <a:lnTo>
                  <a:pt x="470" y="605"/>
                </a:lnTo>
                <a:lnTo>
                  <a:pt x="470" y="606"/>
                </a:lnTo>
                <a:lnTo>
                  <a:pt x="471" y="607"/>
                </a:lnTo>
                <a:lnTo>
                  <a:pt x="472" y="607"/>
                </a:lnTo>
                <a:lnTo>
                  <a:pt x="472" y="608"/>
                </a:lnTo>
                <a:lnTo>
                  <a:pt x="473" y="608"/>
                </a:lnTo>
                <a:lnTo>
                  <a:pt x="474" y="608"/>
                </a:lnTo>
                <a:lnTo>
                  <a:pt x="475" y="608"/>
                </a:lnTo>
                <a:lnTo>
                  <a:pt x="474" y="610"/>
                </a:lnTo>
                <a:lnTo>
                  <a:pt x="471" y="611"/>
                </a:lnTo>
                <a:lnTo>
                  <a:pt x="470" y="612"/>
                </a:lnTo>
                <a:lnTo>
                  <a:pt x="469" y="611"/>
                </a:lnTo>
                <a:lnTo>
                  <a:pt x="468" y="612"/>
                </a:lnTo>
                <a:lnTo>
                  <a:pt x="468" y="613"/>
                </a:lnTo>
                <a:lnTo>
                  <a:pt x="466" y="615"/>
                </a:lnTo>
                <a:lnTo>
                  <a:pt x="466" y="616"/>
                </a:lnTo>
                <a:lnTo>
                  <a:pt x="466" y="617"/>
                </a:lnTo>
                <a:lnTo>
                  <a:pt x="466" y="618"/>
                </a:lnTo>
                <a:lnTo>
                  <a:pt x="467" y="619"/>
                </a:lnTo>
                <a:lnTo>
                  <a:pt x="468" y="620"/>
                </a:lnTo>
                <a:lnTo>
                  <a:pt x="467" y="621"/>
                </a:lnTo>
                <a:lnTo>
                  <a:pt x="466" y="621"/>
                </a:lnTo>
                <a:lnTo>
                  <a:pt x="465" y="622"/>
                </a:lnTo>
                <a:lnTo>
                  <a:pt x="463" y="622"/>
                </a:lnTo>
                <a:lnTo>
                  <a:pt x="461" y="622"/>
                </a:lnTo>
                <a:lnTo>
                  <a:pt x="460" y="621"/>
                </a:lnTo>
                <a:lnTo>
                  <a:pt x="459" y="622"/>
                </a:lnTo>
                <a:lnTo>
                  <a:pt x="458" y="623"/>
                </a:lnTo>
                <a:lnTo>
                  <a:pt x="458" y="624"/>
                </a:lnTo>
                <a:lnTo>
                  <a:pt x="458" y="625"/>
                </a:lnTo>
                <a:lnTo>
                  <a:pt x="457" y="625"/>
                </a:lnTo>
                <a:lnTo>
                  <a:pt x="456" y="625"/>
                </a:lnTo>
                <a:lnTo>
                  <a:pt x="455" y="625"/>
                </a:lnTo>
                <a:lnTo>
                  <a:pt x="454" y="626"/>
                </a:lnTo>
                <a:lnTo>
                  <a:pt x="453" y="627"/>
                </a:lnTo>
                <a:lnTo>
                  <a:pt x="453" y="626"/>
                </a:lnTo>
                <a:lnTo>
                  <a:pt x="452" y="627"/>
                </a:lnTo>
                <a:lnTo>
                  <a:pt x="451" y="627"/>
                </a:lnTo>
                <a:lnTo>
                  <a:pt x="450" y="628"/>
                </a:lnTo>
                <a:lnTo>
                  <a:pt x="449" y="628"/>
                </a:lnTo>
                <a:lnTo>
                  <a:pt x="448" y="629"/>
                </a:lnTo>
                <a:lnTo>
                  <a:pt x="448" y="630"/>
                </a:lnTo>
                <a:lnTo>
                  <a:pt x="447" y="630"/>
                </a:lnTo>
                <a:lnTo>
                  <a:pt x="446" y="631"/>
                </a:lnTo>
                <a:lnTo>
                  <a:pt x="445" y="632"/>
                </a:lnTo>
                <a:lnTo>
                  <a:pt x="444" y="633"/>
                </a:lnTo>
                <a:lnTo>
                  <a:pt x="444" y="634"/>
                </a:lnTo>
                <a:lnTo>
                  <a:pt x="443" y="635"/>
                </a:lnTo>
                <a:lnTo>
                  <a:pt x="444" y="636"/>
                </a:lnTo>
                <a:lnTo>
                  <a:pt x="444" y="637"/>
                </a:lnTo>
                <a:lnTo>
                  <a:pt x="443" y="637"/>
                </a:lnTo>
                <a:lnTo>
                  <a:pt x="443" y="638"/>
                </a:lnTo>
                <a:lnTo>
                  <a:pt x="444" y="638"/>
                </a:lnTo>
                <a:lnTo>
                  <a:pt x="445" y="638"/>
                </a:lnTo>
                <a:lnTo>
                  <a:pt x="445" y="639"/>
                </a:lnTo>
                <a:lnTo>
                  <a:pt x="445" y="640"/>
                </a:lnTo>
                <a:lnTo>
                  <a:pt x="445" y="641"/>
                </a:lnTo>
                <a:lnTo>
                  <a:pt x="446" y="642"/>
                </a:lnTo>
                <a:lnTo>
                  <a:pt x="446" y="643"/>
                </a:lnTo>
                <a:lnTo>
                  <a:pt x="445" y="644"/>
                </a:lnTo>
                <a:lnTo>
                  <a:pt x="444" y="646"/>
                </a:lnTo>
                <a:lnTo>
                  <a:pt x="443" y="646"/>
                </a:lnTo>
                <a:lnTo>
                  <a:pt x="442" y="647"/>
                </a:lnTo>
                <a:lnTo>
                  <a:pt x="441" y="647"/>
                </a:lnTo>
                <a:lnTo>
                  <a:pt x="440" y="647"/>
                </a:lnTo>
                <a:lnTo>
                  <a:pt x="440" y="648"/>
                </a:lnTo>
                <a:lnTo>
                  <a:pt x="440" y="649"/>
                </a:lnTo>
                <a:lnTo>
                  <a:pt x="439" y="649"/>
                </a:lnTo>
                <a:lnTo>
                  <a:pt x="438" y="649"/>
                </a:lnTo>
                <a:lnTo>
                  <a:pt x="438" y="648"/>
                </a:lnTo>
                <a:lnTo>
                  <a:pt x="437" y="649"/>
                </a:lnTo>
                <a:lnTo>
                  <a:pt x="438" y="650"/>
                </a:lnTo>
                <a:lnTo>
                  <a:pt x="437" y="651"/>
                </a:lnTo>
                <a:lnTo>
                  <a:pt x="436" y="652"/>
                </a:lnTo>
                <a:lnTo>
                  <a:pt x="435" y="652"/>
                </a:lnTo>
                <a:lnTo>
                  <a:pt x="435" y="653"/>
                </a:lnTo>
                <a:lnTo>
                  <a:pt x="434" y="654"/>
                </a:lnTo>
                <a:lnTo>
                  <a:pt x="433" y="655"/>
                </a:lnTo>
                <a:lnTo>
                  <a:pt x="432" y="655"/>
                </a:lnTo>
                <a:lnTo>
                  <a:pt x="432" y="656"/>
                </a:lnTo>
                <a:lnTo>
                  <a:pt x="431" y="656"/>
                </a:lnTo>
                <a:lnTo>
                  <a:pt x="432" y="657"/>
                </a:lnTo>
                <a:lnTo>
                  <a:pt x="432" y="658"/>
                </a:lnTo>
                <a:lnTo>
                  <a:pt x="431" y="658"/>
                </a:lnTo>
                <a:lnTo>
                  <a:pt x="430" y="658"/>
                </a:lnTo>
                <a:lnTo>
                  <a:pt x="430" y="659"/>
                </a:lnTo>
                <a:lnTo>
                  <a:pt x="430" y="660"/>
                </a:lnTo>
                <a:lnTo>
                  <a:pt x="431" y="661"/>
                </a:lnTo>
                <a:lnTo>
                  <a:pt x="432" y="662"/>
                </a:lnTo>
                <a:lnTo>
                  <a:pt x="432" y="664"/>
                </a:lnTo>
                <a:lnTo>
                  <a:pt x="432" y="665"/>
                </a:lnTo>
                <a:lnTo>
                  <a:pt x="433" y="666"/>
                </a:lnTo>
                <a:lnTo>
                  <a:pt x="434" y="667"/>
                </a:lnTo>
                <a:lnTo>
                  <a:pt x="436" y="668"/>
                </a:lnTo>
                <a:lnTo>
                  <a:pt x="437" y="668"/>
                </a:lnTo>
                <a:lnTo>
                  <a:pt x="438" y="669"/>
                </a:lnTo>
                <a:lnTo>
                  <a:pt x="438" y="672"/>
                </a:lnTo>
                <a:lnTo>
                  <a:pt x="438" y="673"/>
                </a:lnTo>
                <a:lnTo>
                  <a:pt x="439" y="673"/>
                </a:lnTo>
                <a:lnTo>
                  <a:pt x="440" y="673"/>
                </a:lnTo>
                <a:lnTo>
                  <a:pt x="440" y="675"/>
                </a:lnTo>
                <a:lnTo>
                  <a:pt x="440" y="676"/>
                </a:lnTo>
                <a:lnTo>
                  <a:pt x="439" y="677"/>
                </a:lnTo>
                <a:lnTo>
                  <a:pt x="439" y="678"/>
                </a:lnTo>
                <a:lnTo>
                  <a:pt x="440" y="680"/>
                </a:lnTo>
                <a:lnTo>
                  <a:pt x="441" y="681"/>
                </a:lnTo>
                <a:lnTo>
                  <a:pt x="442" y="682"/>
                </a:lnTo>
                <a:lnTo>
                  <a:pt x="443" y="682"/>
                </a:lnTo>
                <a:lnTo>
                  <a:pt x="444" y="683"/>
                </a:lnTo>
                <a:lnTo>
                  <a:pt x="444" y="684"/>
                </a:lnTo>
                <a:lnTo>
                  <a:pt x="445" y="684"/>
                </a:lnTo>
                <a:lnTo>
                  <a:pt x="446" y="684"/>
                </a:lnTo>
                <a:lnTo>
                  <a:pt x="448" y="684"/>
                </a:lnTo>
                <a:lnTo>
                  <a:pt x="449" y="685"/>
                </a:lnTo>
                <a:lnTo>
                  <a:pt x="450" y="685"/>
                </a:lnTo>
                <a:lnTo>
                  <a:pt x="450" y="686"/>
                </a:lnTo>
                <a:lnTo>
                  <a:pt x="450" y="687"/>
                </a:lnTo>
                <a:lnTo>
                  <a:pt x="451" y="687"/>
                </a:lnTo>
                <a:lnTo>
                  <a:pt x="452" y="687"/>
                </a:lnTo>
                <a:lnTo>
                  <a:pt x="453" y="686"/>
                </a:lnTo>
                <a:lnTo>
                  <a:pt x="454" y="686"/>
                </a:lnTo>
                <a:lnTo>
                  <a:pt x="455" y="686"/>
                </a:lnTo>
                <a:lnTo>
                  <a:pt x="456" y="687"/>
                </a:lnTo>
                <a:lnTo>
                  <a:pt x="458" y="688"/>
                </a:lnTo>
                <a:lnTo>
                  <a:pt x="459" y="687"/>
                </a:lnTo>
                <a:lnTo>
                  <a:pt x="461" y="687"/>
                </a:lnTo>
                <a:lnTo>
                  <a:pt x="462" y="688"/>
                </a:lnTo>
                <a:lnTo>
                  <a:pt x="464" y="689"/>
                </a:lnTo>
                <a:lnTo>
                  <a:pt x="465" y="689"/>
                </a:lnTo>
                <a:lnTo>
                  <a:pt x="466" y="690"/>
                </a:lnTo>
                <a:lnTo>
                  <a:pt x="467" y="690"/>
                </a:lnTo>
                <a:lnTo>
                  <a:pt x="468" y="691"/>
                </a:lnTo>
                <a:lnTo>
                  <a:pt x="469" y="691"/>
                </a:lnTo>
                <a:lnTo>
                  <a:pt x="470" y="691"/>
                </a:lnTo>
                <a:lnTo>
                  <a:pt x="470" y="692"/>
                </a:lnTo>
                <a:lnTo>
                  <a:pt x="471" y="692"/>
                </a:lnTo>
                <a:lnTo>
                  <a:pt x="471" y="693"/>
                </a:lnTo>
                <a:lnTo>
                  <a:pt x="471" y="694"/>
                </a:lnTo>
                <a:lnTo>
                  <a:pt x="472" y="695"/>
                </a:lnTo>
                <a:lnTo>
                  <a:pt x="473" y="695"/>
                </a:lnTo>
                <a:lnTo>
                  <a:pt x="474" y="695"/>
                </a:lnTo>
                <a:lnTo>
                  <a:pt x="476" y="695"/>
                </a:lnTo>
                <a:lnTo>
                  <a:pt x="477" y="696"/>
                </a:lnTo>
                <a:lnTo>
                  <a:pt x="478" y="696"/>
                </a:lnTo>
                <a:lnTo>
                  <a:pt x="479" y="696"/>
                </a:lnTo>
                <a:lnTo>
                  <a:pt x="480" y="696"/>
                </a:lnTo>
                <a:lnTo>
                  <a:pt x="482" y="696"/>
                </a:lnTo>
                <a:lnTo>
                  <a:pt x="482" y="697"/>
                </a:lnTo>
                <a:lnTo>
                  <a:pt x="483" y="697"/>
                </a:lnTo>
                <a:lnTo>
                  <a:pt x="484" y="697"/>
                </a:lnTo>
                <a:lnTo>
                  <a:pt x="484" y="698"/>
                </a:lnTo>
                <a:lnTo>
                  <a:pt x="484" y="699"/>
                </a:lnTo>
                <a:lnTo>
                  <a:pt x="485" y="699"/>
                </a:lnTo>
                <a:lnTo>
                  <a:pt x="484" y="700"/>
                </a:lnTo>
                <a:lnTo>
                  <a:pt x="483" y="700"/>
                </a:lnTo>
                <a:lnTo>
                  <a:pt x="482" y="700"/>
                </a:lnTo>
                <a:lnTo>
                  <a:pt x="481" y="700"/>
                </a:lnTo>
                <a:lnTo>
                  <a:pt x="480" y="700"/>
                </a:lnTo>
                <a:lnTo>
                  <a:pt x="479" y="700"/>
                </a:lnTo>
                <a:lnTo>
                  <a:pt x="478" y="701"/>
                </a:lnTo>
                <a:lnTo>
                  <a:pt x="477" y="701"/>
                </a:lnTo>
                <a:lnTo>
                  <a:pt x="476" y="701"/>
                </a:lnTo>
                <a:lnTo>
                  <a:pt x="475" y="700"/>
                </a:lnTo>
                <a:lnTo>
                  <a:pt x="474" y="700"/>
                </a:lnTo>
                <a:lnTo>
                  <a:pt x="474" y="701"/>
                </a:lnTo>
                <a:lnTo>
                  <a:pt x="473" y="701"/>
                </a:lnTo>
                <a:lnTo>
                  <a:pt x="473" y="700"/>
                </a:lnTo>
                <a:lnTo>
                  <a:pt x="472" y="700"/>
                </a:lnTo>
                <a:lnTo>
                  <a:pt x="471" y="700"/>
                </a:lnTo>
                <a:lnTo>
                  <a:pt x="470" y="699"/>
                </a:lnTo>
                <a:lnTo>
                  <a:pt x="467" y="697"/>
                </a:lnTo>
                <a:lnTo>
                  <a:pt x="466" y="697"/>
                </a:lnTo>
                <a:lnTo>
                  <a:pt x="465" y="697"/>
                </a:lnTo>
                <a:lnTo>
                  <a:pt x="464" y="697"/>
                </a:lnTo>
                <a:lnTo>
                  <a:pt x="463" y="697"/>
                </a:lnTo>
                <a:lnTo>
                  <a:pt x="462" y="697"/>
                </a:lnTo>
                <a:lnTo>
                  <a:pt x="461" y="697"/>
                </a:lnTo>
                <a:lnTo>
                  <a:pt x="460" y="697"/>
                </a:lnTo>
                <a:lnTo>
                  <a:pt x="460" y="698"/>
                </a:lnTo>
                <a:lnTo>
                  <a:pt x="460" y="699"/>
                </a:lnTo>
                <a:lnTo>
                  <a:pt x="462" y="700"/>
                </a:lnTo>
                <a:lnTo>
                  <a:pt x="462" y="701"/>
                </a:lnTo>
                <a:lnTo>
                  <a:pt x="462" y="702"/>
                </a:lnTo>
                <a:lnTo>
                  <a:pt x="462" y="703"/>
                </a:lnTo>
                <a:lnTo>
                  <a:pt x="462" y="704"/>
                </a:lnTo>
                <a:lnTo>
                  <a:pt x="461" y="705"/>
                </a:lnTo>
                <a:lnTo>
                  <a:pt x="460" y="706"/>
                </a:lnTo>
                <a:lnTo>
                  <a:pt x="459" y="707"/>
                </a:lnTo>
                <a:lnTo>
                  <a:pt x="459" y="708"/>
                </a:lnTo>
                <a:lnTo>
                  <a:pt x="458" y="708"/>
                </a:lnTo>
                <a:lnTo>
                  <a:pt x="456" y="709"/>
                </a:lnTo>
                <a:lnTo>
                  <a:pt x="454" y="709"/>
                </a:lnTo>
                <a:lnTo>
                  <a:pt x="454" y="710"/>
                </a:lnTo>
                <a:lnTo>
                  <a:pt x="454" y="711"/>
                </a:lnTo>
                <a:lnTo>
                  <a:pt x="455" y="710"/>
                </a:lnTo>
                <a:lnTo>
                  <a:pt x="456" y="710"/>
                </a:lnTo>
                <a:lnTo>
                  <a:pt x="457" y="710"/>
                </a:lnTo>
                <a:lnTo>
                  <a:pt x="457" y="711"/>
                </a:lnTo>
                <a:lnTo>
                  <a:pt x="458" y="712"/>
                </a:lnTo>
                <a:lnTo>
                  <a:pt x="459" y="712"/>
                </a:lnTo>
                <a:lnTo>
                  <a:pt x="459" y="713"/>
                </a:lnTo>
                <a:lnTo>
                  <a:pt x="458" y="713"/>
                </a:lnTo>
                <a:lnTo>
                  <a:pt x="457" y="713"/>
                </a:lnTo>
                <a:lnTo>
                  <a:pt x="457" y="714"/>
                </a:lnTo>
                <a:lnTo>
                  <a:pt x="458" y="715"/>
                </a:lnTo>
                <a:lnTo>
                  <a:pt x="458" y="716"/>
                </a:lnTo>
                <a:lnTo>
                  <a:pt x="457" y="716"/>
                </a:lnTo>
                <a:lnTo>
                  <a:pt x="457" y="717"/>
                </a:lnTo>
                <a:lnTo>
                  <a:pt x="456" y="717"/>
                </a:lnTo>
                <a:lnTo>
                  <a:pt x="455" y="717"/>
                </a:lnTo>
                <a:lnTo>
                  <a:pt x="455" y="718"/>
                </a:lnTo>
                <a:lnTo>
                  <a:pt x="456" y="718"/>
                </a:lnTo>
                <a:lnTo>
                  <a:pt x="456" y="719"/>
                </a:lnTo>
                <a:lnTo>
                  <a:pt x="455" y="719"/>
                </a:lnTo>
                <a:lnTo>
                  <a:pt x="454" y="718"/>
                </a:lnTo>
                <a:lnTo>
                  <a:pt x="453" y="719"/>
                </a:lnTo>
                <a:lnTo>
                  <a:pt x="453" y="720"/>
                </a:lnTo>
                <a:lnTo>
                  <a:pt x="453" y="722"/>
                </a:lnTo>
                <a:lnTo>
                  <a:pt x="454" y="724"/>
                </a:lnTo>
                <a:lnTo>
                  <a:pt x="454" y="723"/>
                </a:lnTo>
                <a:lnTo>
                  <a:pt x="455" y="723"/>
                </a:lnTo>
                <a:lnTo>
                  <a:pt x="456" y="724"/>
                </a:lnTo>
                <a:lnTo>
                  <a:pt x="457" y="725"/>
                </a:lnTo>
                <a:lnTo>
                  <a:pt x="458" y="725"/>
                </a:lnTo>
                <a:lnTo>
                  <a:pt x="459" y="726"/>
                </a:lnTo>
                <a:lnTo>
                  <a:pt x="460" y="725"/>
                </a:lnTo>
                <a:lnTo>
                  <a:pt x="461" y="725"/>
                </a:lnTo>
                <a:lnTo>
                  <a:pt x="462" y="724"/>
                </a:lnTo>
                <a:lnTo>
                  <a:pt x="463" y="725"/>
                </a:lnTo>
                <a:lnTo>
                  <a:pt x="464" y="725"/>
                </a:lnTo>
                <a:lnTo>
                  <a:pt x="465" y="726"/>
                </a:lnTo>
                <a:lnTo>
                  <a:pt x="466" y="726"/>
                </a:lnTo>
                <a:lnTo>
                  <a:pt x="467" y="727"/>
                </a:lnTo>
                <a:lnTo>
                  <a:pt x="468" y="726"/>
                </a:lnTo>
                <a:lnTo>
                  <a:pt x="469" y="726"/>
                </a:lnTo>
                <a:lnTo>
                  <a:pt x="470" y="726"/>
                </a:lnTo>
                <a:lnTo>
                  <a:pt x="471" y="725"/>
                </a:lnTo>
                <a:lnTo>
                  <a:pt x="472" y="725"/>
                </a:lnTo>
                <a:lnTo>
                  <a:pt x="473" y="725"/>
                </a:lnTo>
                <a:lnTo>
                  <a:pt x="473" y="726"/>
                </a:lnTo>
                <a:lnTo>
                  <a:pt x="474" y="727"/>
                </a:lnTo>
                <a:lnTo>
                  <a:pt x="473" y="728"/>
                </a:lnTo>
                <a:lnTo>
                  <a:pt x="471" y="730"/>
                </a:lnTo>
                <a:lnTo>
                  <a:pt x="470" y="730"/>
                </a:lnTo>
                <a:lnTo>
                  <a:pt x="469" y="730"/>
                </a:lnTo>
                <a:lnTo>
                  <a:pt x="468" y="730"/>
                </a:lnTo>
                <a:lnTo>
                  <a:pt x="467" y="731"/>
                </a:lnTo>
                <a:lnTo>
                  <a:pt x="466" y="731"/>
                </a:lnTo>
                <a:lnTo>
                  <a:pt x="464" y="731"/>
                </a:lnTo>
                <a:lnTo>
                  <a:pt x="462" y="731"/>
                </a:lnTo>
                <a:lnTo>
                  <a:pt x="461" y="731"/>
                </a:lnTo>
                <a:lnTo>
                  <a:pt x="459" y="731"/>
                </a:lnTo>
                <a:lnTo>
                  <a:pt x="458" y="732"/>
                </a:lnTo>
                <a:lnTo>
                  <a:pt x="457" y="732"/>
                </a:lnTo>
                <a:lnTo>
                  <a:pt x="455" y="733"/>
                </a:lnTo>
                <a:lnTo>
                  <a:pt x="455" y="734"/>
                </a:lnTo>
                <a:lnTo>
                  <a:pt x="454" y="734"/>
                </a:lnTo>
                <a:lnTo>
                  <a:pt x="454" y="735"/>
                </a:lnTo>
                <a:lnTo>
                  <a:pt x="453" y="735"/>
                </a:lnTo>
                <a:lnTo>
                  <a:pt x="452" y="736"/>
                </a:lnTo>
                <a:lnTo>
                  <a:pt x="452" y="737"/>
                </a:lnTo>
                <a:lnTo>
                  <a:pt x="450" y="739"/>
                </a:lnTo>
                <a:lnTo>
                  <a:pt x="449" y="740"/>
                </a:lnTo>
                <a:lnTo>
                  <a:pt x="450" y="740"/>
                </a:lnTo>
                <a:lnTo>
                  <a:pt x="450" y="741"/>
                </a:lnTo>
                <a:lnTo>
                  <a:pt x="451" y="741"/>
                </a:lnTo>
                <a:lnTo>
                  <a:pt x="451" y="742"/>
                </a:lnTo>
                <a:lnTo>
                  <a:pt x="451" y="743"/>
                </a:lnTo>
                <a:lnTo>
                  <a:pt x="450" y="743"/>
                </a:lnTo>
                <a:lnTo>
                  <a:pt x="450" y="744"/>
                </a:lnTo>
                <a:lnTo>
                  <a:pt x="451" y="744"/>
                </a:lnTo>
                <a:lnTo>
                  <a:pt x="451" y="745"/>
                </a:lnTo>
                <a:lnTo>
                  <a:pt x="450" y="745"/>
                </a:lnTo>
                <a:lnTo>
                  <a:pt x="450" y="746"/>
                </a:lnTo>
                <a:lnTo>
                  <a:pt x="451" y="746"/>
                </a:lnTo>
                <a:lnTo>
                  <a:pt x="452" y="746"/>
                </a:lnTo>
                <a:lnTo>
                  <a:pt x="452" y="747"/>
                </a:lnTo>
                <a:lnTo>
                  <a:pt x="452" y="748"/>
                </a:lnTo>
                <a:lnTo>
                  <a:pt x="452" y="749"/>
                </a:lnTo>
                <a:lnTo>
                  <a:pt x="452" y="750"/>
                </a:lnTo>
                <a:lnTo>
                  <a:pt x="451" y="751"/>
                </a:lnTo>
                <a:lnTo>
                  <a:pt x="451" y="752"/>
                </a:lnTo>
                <a:lnTo>
                  <a:pt x="451" y="753"/>
                </a:lnTo>
                <a:lnTo>
                  <a:pt x="450" y="753"/>
                </a:lnTo>
                <a:lnTo>
                  <a:pt x="450" y="754"/>
                </a:lnTo>
                <a:lnTo>
                  <a:pt x="450" y="755"/>
                </a:lnTo>
                <a:lnTo>
                  <a:pt x="450" y="756"/>
                </a:lnTo>
                <a:lnTo>
                  <a:pt x="449" y="756"/>
                </a:lnTo>
                <a:lnTo>
                  <a:pt x="450" y="757"/>
                </a:lnTo>
                <a:lnTo>
                  <a:pt x="451" y="757"/>
                </a:lnTo>
                <a:lnTo>
                  <a:pt x="452" y="757"/>
                </a:lnTo>
                <a:lnTo>
                  <a:pt x="451" y="759"/>
                </a:lnTo>
                <a:lnTo>
                  <a:pt x="452" y="759"/>
                </a:lnTo>
                <a:lnTo>
                  <a:pt x="452" y="760"/>
                </a:lnTo>
                <a:lnTo>
                  <a:pt x="451" y="762"/>
                </a:lnTo>
                <a:lnTo>
                  <a:pt x="450" y="762"/>
                </a:lnTo>
                <a:lnTo>
                  <a:pt x="450" y="763"/>
                </a:lnTo>
                <a:lnTo>
                  <a:pt x="451" y="763"/>
                </a:lnTo>
                <a:lnTo>
                  <a:pt x="451" y="764"/>
                </a:lnTo>
                <a:lnTo>
                  <a:pt x="451" y="765"/>
                </a:lnTo>
                <a:lnTo>
                  <a:pt x="450" y="766"/>
                </a:lnTo>
                <a:lnTo>
                  <a:pt x="451" y="767"/>
                </a:lnTo>
                <a:lnTo>
                  <a:pt x="452" y="767"/>
                </a:lnTo>
                <a:lnTo>
                  <a:pt x="453" y="768"/>
                </a:lnTo>
                <a:lnTo>
                  <a:pt x="454" y="768"/>
                </a:lnTo>
                <a:lnTo>
                  <a:pt x="455" y="768"/>
                </a:lnTo>
                <a:lnTo>
                  <a:pt x="455" y="769"/>
                </a:lnTo>
                <a:lnTo>
                  <a:pt x="454" y="769"/>
                </a:lnTo>
                <a:lnTo>
                  <a:pt x="453" y="769"/>
                </a:lnTo>
                <a:lnTo>
                  <a:pt x="453" y="770"/>
                </a:lnTo>
                <a:lnTo>
                  <a:pt x="452" y="770"/>
                </a:lnTo>
                <a:lnTo>
                  <a:pt x="453" y="771"/>
                </a:lnTo>
                <a:lnTo>
                  <a:pt x="452" y="771"/>
                </a:lnTo>
                <a:lnTo>
                  <a:pt x="452" y="772"/>
                </a:lnTo>
                <a:lnTo>
                  <a:pt x="453" y="772"/>
                </a:lnTo>
                <a:lnTo>
                  <a:pt x="454" y="772"/>
                </a:lnTo>
                <a:lnTo>
                  <a:pt x="455" y="774"/>
                </a:lnTo>
                <a:lnTo>
                  <a:pt x="456" y="774"/>
                </a:lnTo>
                <a:lnTo>
                  <a:pt x="458" y="775"/>
                </a:lnTo>
                <a:lnTo>
                  <a:pt x="459" y="777"/>
                </a:lnTo>
                <a:lnTo>
                  <a:pt x="458" y="777"/>
                </a:lnTo>
                <a:lnTo>
                  <a:pt x="458" y="778"/>
                </a:lnTo>
                <a:lnTo>
                  <a:pt x="458" y="779"/>
                </a:lnTo>
                <a:lnTo>
                  <a:pt x="457" y="779"/>
                </a:lnTo>
                <a:lnTo>
                  <a:pt x="457" y="780"/>
                </a:lnTo>
                <a:lnTo>
                  <a:pt x="457" y="781"/>
                </a:lnTo>
                <a:lnTo>
                  <a:pt x="458" y="781"/>
                </a:lnTo>
                <a:lnTo>
                  <a:pt x="459" y="780"/>
                </a:lnTo>
                <a:lnTo>
                  <a:pt x="460" y="780"/>
                </a:lnTo>
                <a:lnTo>
                  <a:pt x="461" y="780"/>
                </a:lnTo>
                <a:lnTo>
                  <a:pt x="461" y="781"/>
                </a:lnTo>
                <a:lnTo>
                  <a:pt x="462" y="782"/>
                </a:lnTo>
                <a:lnTo>
                  <a:pt x="462" y="783"/>
                </a:lnTo>
                <a:lnTo>
                  <a:pt x="462" y="784"/>
                </a:lnTo>
                <a:lnTo>
                  <a:pt x="462" y="785"/>
                </a:lnTo>
                <a:lnTo>
                  <a:pt x="462" y="786"/>
                </a:lnTo>
                <a:lnTo>
                  <a:pt x="461" y="787"/>
                </a:lnTo>
                <a:lnTo>
                  <a:pt x="462" y="788"/>
                </a:lnTo>
                <a:lnTo>
                  <a:pt x="461" y="789"/>
                </a:lnTo>
                <a:lnTo>
                  <a:pt x="462" y="790"/>
                </a:lnTo>
                <a:lnTo>
                  <a:pt x="463" y="790"/>
                </a:lnTo>
                <a:lnTo>
                  <a:pt x="464" y="790"/>
                </a:lnTo>
                <a:lnTo>
                  <a:pt x="465" y="790"/>
                </a:lnTo>
                <a:lnTo>
                  <a:pt x="466" y="789"/>
                </a:lnTo>
                <a:lnTo>
                  <a:pt x="468" y="788"/>
                </a:lnTo>
                <a:lnTo>
                  <a:pt x="470" y="788"/>
                </a:lnTo>
                <a:lnTo>
                  <a:pt x="471" y="788"/>
                </a:lnTo>
                <a:lnTo>
                  <a:pt x="472" y="788"/>
                </a:lnTo>
                <a:lnTo>
                  <a:pt x="472" y="789"/>
                </a:lnTo>
                <a:lnTo>
                  <a:pt x="471" y="790"/>
                </a:lnTo>
                <a:lnTo>
                  <a:pt x="472" y="791"/>
                </a:lnTo>
                <a:lnTo>
                  <a:pt x="472" y="792"/>
                </a:lnTo>
                <a:lnTo>
                  <a:pt x="472" y="793"/>
                </a:lnTo>
                <a:lnTo>
                  <a:pt x="471" y="793"/>
                </a:lnTo>
                <a:lnTo>
                  <a:pt x="470" y="794"/>
                </a:lnTo>
                <a:lnTo>
                  <a:pt x="469" y="794"/>
                </a:lnTo>
                <a:lnTo>
                  <a:pt x="467" y="793"/>
                </a:lnTo>
                <a:lnTo>
                  <a:pt x="464" y="794"/>
                </a:lnTo>
                <a:lnTo>
                  <a:pt x="462" y="795"/>
                </a:lnTo>
                <a:lnTo>
                  <a:pt x="461" y="795"/>
                </a:lnTo>
                <a:lnTo>
                  <a:pt x="460" y="795"/>
                </a:lnTo>
                <a:lnTo>
                  <a:pt x="460" y="796"/>
                </a:lnTo>
                <a:lnTo>
                  <a:pt x="460" y="797"/>
                </a:lnTo>
                <a:lnTo>
                  <a:pt x="459" y="798"/>
                </a:lnTo>
                <a:lnTo>
                  <a:pt x="458" y="798"/>
                </a:lnTo>
                <a:lnTo>
                  <a:pt x="458" y="799"/>
                </a:lnTo>
                <a:lnTo>
                  <a:pt x="459" y="799"/>
                </a:lnTo>
                <a:lnTo>
                  <a:pt x="459" y="800"/>
                </a:lnTo>
                <a:lnTo>
                  <a:pt x="458" y="800"/>
                </a:lnTo>
                <a:lnTo>
                  <a:pt x="458" y="802"/>
                </a:lnTo>
                <a:lnTo>
                  <a:pt x="457" y="803"/>
                </a:lnTo>
                <a:lnTo>
                  <a:pt x="457" y="804"/>
                </a:lnTo>
                <a:lnTo>
                  <a:pt x="458" y="804"/>
                </a:lnTo>
                <a:lnTo>
                  <a:pt x="459" y="804"/>
                </a:lnTo>
                <a:lnTo>
                  <a:pt x="459" y="805"/>
                </a:lnTo>
                <a:lnTo>
                  <a:pt x="460" y="805"/>
                </a:lnTo>
                <a:lnTo>
                  <a:pt x="460" y="806"/>
                </a:lnTo>
                <a:lnTo>
                  <a:pt x="460" y="807"/>
                </a:lnTo>
                <a:lnTo>
                  <a:pt x="459" y="807"/>
                </a:lnTo>
                <a:lnTo>
                  <a:pt x="458" y="808"/>
                </a:lnTo>
                <a:lnTo>
                  <a:pt x="457" y="808"/>
                </a:lnTo>
                <a:lnTo>
                  <a:pt x="457" y="809"/>
                </a:lnTo>
                <a:lnTo>
                  <a:pt x="456" y="809"/>
                </a:lnTo>
                <a:lnTo>
                  <a:pt x="456" y="810"/>
                </a:lnTo>
                <a:lnTo>
                  <a:pt x="457" y="811"/>
                </a:lnTo>
                <a:lnTo>
                  <a:pt x="458" y="811"/>
                </a:lnTo>
                <a:lnTo>
                  <a:pt x="459" y="812"/>
                </a:lnTo>
                <a:lnTo>
                  <a:pt x="459" y="813"/>
                </a:lnTo>
                <a:lnTo>
                  <a:pt x="459" y="815"/>
                </a:lnTo>
                <a:lnTo>
                  <a:pt x="458" y="815"/>
                </a:lnTo>
                <a:lnTo>
                  <a:pt x="457" y="816"/>
                </a:lnTo>
                <a:lnTo>
                  <a:pt x="458" y="817"/>
                </a:lnTo>
                <a:lnTo>
                  <a:pt x="458" y="818"/>
                </a:lnTo>
                <a:lnTo>
                  <a:pt x="458" y="819"/>
                </a:lnTo>
                <a:lnTo>
                  <a:pt x="457" y="819"/>
                </a:lnTo>
                <a:lnTo>
                  <a:pt x="457" y="820"/>
                </a:lnTo>
                <a:lnTo>
                  <a:pt x="457" y="821"/>
                </a:lnTo>
                <a:lnTo>
                  <a:pt x="457" y="822"/>
                </a:lnTo>
                <a:lnTo>
                  <a:pt x="458" y="823"/>
                </a:lnTo>
                <a:lnTo>
                  <a:pt x="458" y="824"/>
                </a:lnTo>
                <a:lnTo>
                  <a:pt x="458" y="825"/>
                </a:lnTo>
                <a:lnTo>
                  <a:pt x="457" y="827"/>
                </a:lnTo>
                <a:lnTo>
                  <a:pt x="455" y="828"/>
                </a:lnTo>
                <a:lnTo>
                  <a:pt x="456" y="829"/>
                </a:lnTo>
                <a:lnTo>
                  <a:pt x="456" y="830"/>
                </a:lnTo>
                <a:lnTo>
                  <a:pt x="455" y="831"/>
                </a:lnTo>
                <a:lnTo>
                  <a:pt x="455" y="832"/>
                </a:lnTo>
                <a:lnTo>
                  <a:pt x="454" y="833"/>
                </a:lnTo>
                <a:lnTo>
                  <a:pt x="455" y="833"/>
                </a:lnTo>
                <a:lnTo>
                  <a:pt x="455" y="834"/>
                </a:lnTo>
                <a:lnTo>
                  <a:pt x="454" y="835"/>
                </a:lnTo>
                <a:lnTo>
                  <a:pt x="454" y="836"/>
                </a:lnTo>
                <a:lnTo>
                  <a:pt x="453" y="837"/>
                </a:lnTo>
                <a:lnTo>
                  <a:pt x="454" y="837"/>
                </a:lnTo>
                <a:lnTo>
                  <a:pt x="455" y="837"/>
                </a:lnTo>
                <a:lnTo>
                  <a:pt x="456" y="836"/>
                </a:lnTo>
                <a:lnTo>
                  <a:pt x="457" y="836"/>
                </a:lnTo>
                <a:lnTo>
                  <a:pt x="457" y="835"/>
                </a:lnTo>
                <a:lnTo>
                  <a:pt x="458" y="836"/>
                </a:lnTo>
                <a:lnTo>
                  <a:pt x="459" y="836"/>
                </a:lnTo>
                <a:lnTo>
                  <a:pt x="461" y="837"/>
                </a:lnTo>
                <a:lnTo>
                  <a:pt x="462" y="837"/>
                </a:lnTo>
                <a:lnTo>
                  <a:pt x="463" y="836"/>
                </a:lnTo>
                <a:lnTo>
                  <a:pt x="464" y="835"/>
                </a:lnTo>
                <a:lnTo>
                  <a:pt x="466" y="835"/>
                </a:lnTo>
                <a:lnTo>
                  <a:pt x="467" y="835"/>
                </a:lnTo>
                <a:lnTo>
                  <a:pt x="468" y="835"/>
                </a:lnTo>
                <a:lnTo>
                  <a:pt x="469" y="835"/>
                </a:lnTo>
                <a:lnTo>
                  <a:pt x="471" y="834"/>
                </a:lnTo>
                <a:lnTo>
                  <a:pt x="472" y="834"/>
                </a:lnTo>
                <a:lnTo>
                  <a:pt x="473" y="835"/>
                </a:lnTo>
                <a:lnTo>
                  <a:pt x="473" y="836"/>
                </a:lnTo>
                <a:lnTo>
                  <a:pt x="472" y="836"/>
                </a:lnTo>
                <a:lnTo>
                  <a:pt x="471" y="836"/>
                </a:lnTo>
                <a:lnTo>
                  <a:pt x="470" y="837"/>
                </a:lnTo>
                <a:lnTo>
                  <a:pt x="469" y="837"/>
                </a:lnTo>
                <a:lnTo>
                  <a:pt x="468" y="837"/>
                </a:lnTo>
                <a:lnTo>
                  <a:pt x="468" y="836"/>
                </a:lnTo>
                <a:lnTo>
                  <a:pt x="467" y="837"/>
                </a:lnTo>
                <a:lnTo>
                  <a:pt x="466" y="837"/>
                </a:lnTo>
                <a:lnTo>
                  <a:pt x="466" y="838"/>
                </a:lnTo>
                <a:lnTo>
                  <a:pt x="465" y="838"/>
                </a:lnTo>
                <a:lnTo>
                  <a:pt x="465" y="839"/>
                </a:lnTo>
                <a:lnTo>
                  <a:pt x="463" y="839"/>
                </a:lnTo>
                <a:lnTo>
                  <a:pt x="461" y="839"/>
                </a:lnTo>
                <a:lnTo>
                  <a:pt x="460" y="839"/>
                </a:lnTo>
                <a:lnTo>
                  <a:pt x="458" y="839"/>
                </a:lnTo>
                <a:lnTo>
                  <a:pt x="457" y="839"/>
                </a:lnTo>
                <a:lnTo>
                  <a:pt x="456" y="839"/>
                </a:lnTo>
                <a:lnTo>
                  <a:pt x="456" y="840"/>
                </a:lnTo>
                <a:lnTo>
                  <a:pt x="456" y="839"/>
                </a:lnTo>
                <a:lnTo>
                  <a:pt x="455" y="839"/>
                </a:lnTo>
                <a:lnTo>
                  <a:pt x="455" y="840"/>
                </a:lnTo>
                <a:lnTo>
                  <a:pt x="454" y="840"/>
                </a:lnTo>
                <a:lnTo>
                  <a:pt x="453" y="840"/>
                </a:lnTo>
                <a:lnTo>
                  <a:pt x="452" y="840"/>
                </a:lnTo>
                <a:lnTo>
                  <a:pt x="451" y="840"/>
                </a:lnTo>
                <a:lnTo>
                  <a:pt x="450" y="840"/>
                </a:lnTo>
                <a:lnTo>
                  <a:pt x="449" y="840"/>
                </a:lnTo>
                <a:lnTo>
                  <a:pt x="449" y="841"/>
                </a:lnTo>
                <a:lnTo>
                  <a:pt x="449" y="840"/>
                </a:lnTo>
                <a:lnTo>
                  <a:pt x="449" y="841"/>
                </a:lnTo>
                <a:lnTo>
                  <a:pt x="448" y="841"/>
                </a:lnTo>
                <a:lnTo>
                  <a:pt x="447" y="841"/>
                </a:lnTo>
                <a:lnTo>
                  <a:pt x="446" y="841"/>
                </a:lnTo>
                <a:lnTo>
                  <a:pt x="446" y="840"/>
                </a:lnTo>
                <a:lnTo>
                  <a:pt x="446" y="839"/>
                </a:lnTo>
                <a:lnTo>
                  <a:pt x="447" y="839"/>
                </a:lnTo>
                <a:lnTo>
                  <a:pt x="446" y="839"/>
                </a:lnTo>
                <a:lnTo>
                  <a:pt x="446" y="838"/>
                </a:lnTo>
                <a:lnTo>
                  <a:pt x="446" y="837"/>
                </a:lnTo>
                <a:lnTo>
                  <a:pt x="447" y="837"/>
                </a:lnTo>
                <a:lnTo>
                  <a:pt x="446" y="836"/>
                </a:lnTo>
                <a:lnTo>
                  <a:pt x="447" y="835"/>
                </a:lnTo>
                <a:lnTo>
                  <a:pt x="447" y="834"/>
                </a:lnTo>
                <a:lnTo>
                  <a:pt x="447" y="833"/>
                </a:lnTo>
                <a:lnTo>
                  <a:pt x="448" y="832"/>
                </a:lnTo>
                <a:lnTo>
                  <a:pt x="447" y="832"/>
                </a:lnTo>
                <a:lnTo>
                  <a:pt x="447" y="831"/>
                </a:lnTo>
                <a:lnTo>
                  <a:pt x="447" y="830"/>
                </a:lnTo>
                <a:lnTo>
                  <a:pt x="448" y="830"/>
                </a:lnTo>
                <a:lnTo>
                  <a:pt x="447" y="830"/>
                </a:lnTo>
                <a:lnTo>
                  <a:pt x="448" y="829"/>
                </a:lnTo>
                <a:lnTo>
                  <a:pt x="447" y="829"/>
                </a:lnTo>
                <a:lnTo>
                  <a:pt x="447" y="828"/>
                </a:lnTo>
                <a:lnTo>
                  <a:pt x="447" y="827"/>
                </a:lnTo>
                <a:lnTo>
                  <a:pt x="447" y="826"/>
                </a:lnTo>
                <a:lnTo>
                  <a:pt x="446" y="826"/>
                </a:lnTo>
                <a:lnTo>
                  <a:pt x="445" y="826"/>
                </a:lnTo>
                <a:lnTo>
                  <a:pt x="444" y="826"/>
                </a:lnTo>
                <a:lnTo>
                  <a:pt x="444" y="825"/>
                </a:lnTo>
                <a:lnTo>
                  <a:pt x="443" y="825"/>
                </a:lnTo>
                <a:lnTo>
                  <a:pt x="444" y="825"/>
                </a:lnTo>
                <a:lnTo>
                  <a:pt x="443" y="825"/>
                </a:lnTo>
                <a:lnTo>
                  <a:pt x="443" y="824"/>
                </a:lnTo>
                <a:lnTo>
                  <a:pt x="443" y="823"/>
                </a:lnTo>
                <a:lnTo>
                  <a:pt x="437" y="834"/>
                </a:lnTo>
                <a:lnTo>
                  <a:pt x="436" y="836"/>
                </a:lnTo>
                <a:lnTo>
                  <a:pt x="424" y="835"/>
                </a:lnTo>
                <a:lnTo>
                  <a:pt x="422" y="834"/>
                </a:lnTo>
                <a:lnTo>
                  <a:pt x="401" y="839"/>
                </a:lnTo>
                <a:lnTo>
                  <a:pt x="400" y="839"/>
                </a:lnTo>
                <a:lnTo>
                  <a:pt x="400" y="840"/>
                </a:lnTo>
                <a:lnTo>
                  <a:pt x="399" y="840"/>
                </a:lnTo>
                <a:lnTo>
                  <a:pt x="399" y="841"/>
                </a:lnTo>
                <a:lnTo>
                  <a:pt x="398" y="842"/>
                </a:lnTo>
                <a:lnTo>
                  <a:pt x="397" y="842"/>
                </a:lnTo>
                <a:lnTo>
                  <a:pt x="397" y="843"/>
                </a:lnTo>
                <a:lnTo>
                  <a:pt x="397" y="844"/>
                </a:lnTo>
                <a:lnTo>
                  <a:pt x="396" y="844"/>
                </a:lnTo>
                <a:lnTo>
                  <a:pt x="396" y="845"/>
                </a:lnTo>
                <a:lnTo>
                  <a:pt x="394" y="845"/>
                </a:lnTo>
                <a:lnTo>
                  <a:pt x="394" y="844"/>
                </a:lnTo>
                <a:lnTo>
                  <a:pt x="394" y="845"/>
                </a:lnTo>
                <a:lnTo>
                  <a:pt x="393" y="844"/>
                </a:lnTo>
                <a:lnTo>
                  <a:pt x="394" y="843"/>
                </a:lnTo>
                <a:lnTo>
                  <a:pt x="393" y="843"/>
                </a:lnTo>
                <a:lnTo>
                  <a:pt x="392" y="843"/>
                </a:lnTo>
                <a:lnTo>
                  <a:pt x="392" y="844"/>
                </a:lnTo>
                <a:lnTo>
                  <a:pt x="391" y="844"/>
                </a:lnTo>
                <a:lnTo>
                  <a:pt x="391" y="845"/>
                </a:lnTo>
                <a:lnTo>
                  <a:pt x="390" y="845"/>
                </a:lnTo>
                <a:lnTo>
                  <a:pt x="390" y="846"/>
                </a:lnTo>
                <a:lnTo>
                  <a:pt x="389" y="846"/>
                </a:lnTo>
                <a:lnTo>
                  <a:pt x="388" y="847"/>
                </a:lnTo>
                <a:lnTo>
                  <a:pt x="388" y="848"/>
                </a:lnTo>
                <a:lnTo>
                  <a:pt x="387" y="848"/>
                </a:lnTo>
                <a:lnTo>
                  <a:pt x="386" y="848"/>
                </a:lnTo>
                <a:lnTo>
                  <a:pt x="386" y="849"/>
                </a:lnTo>
                <a:lnTo>
                  <a:pt x="385" y="849"/>
                </a:lnTo>
                <a:lnTo>
                  <a:pt x="384" y="849"/>
                </a:lnTo>
                <a:lnTo>
                  <a:pt x="384" y="850"/>
                </a:lnTo>
                <a:lnTo>
                  <a:pt x="383" y="850"/>
                </a:lnTo>
                <a:lnTo>
                  <a:pt x="383" y="851"/>
                </a:lnTo>
                <a:lnTo>
                  <a:pt x="382" y="851"/>
                </a:lnTo>
                <a:lnTo>
                  <a:pt x="382" y="850"/>
                </a:lnTo>
                <a:lnTo>
                  <a:pt x="381" y="850"/>
                </a:lnTo>
                <a:lnTo>
                  <a:pt x="380" y="850"/>
                </a:lnTo>
                <a:lnTo>
                  <a:pt x="380" y="851"/>
                </a:lnTo>
                <a:lnTo>
                  <a:pt x="380" y="852"/>
                </a:lnTo>
                <a:lnTo>
                  <a:pt x="379" y="852"/>
                </a:lnTo>
                <a:lnTo>
                  <a:pt x="378" y="852"/>
                </a:lnTo>
                <a:lnTo>
                  <a:pt x="377" y="852"/>
                </a:lnTo>
                <a:lnTo>
                  <a:pt x="377" y="853"/>
                </a:lnTo>
                <a:lnTo>
                  <a:pt x="377" y="852"/>
                </a:lnTo>
                <a:lnTo>
                  <a:pt x="377" y="853"/>
                </a:lnTo>
                <a:lnTo>
                  <a:pt x="376" y="853"/>
                </a:lnTo>
                <a:lnTo>
                  <a:pt x="376" y="852"/>
                </a:lnTo>
                <a:lnTo>
                  <a:pt x="376" y="853"/>
                </a:lnTo>
                <a:lnTo>
                  <a:pt x="375" y="853"/>
                </a:lnTo>
                <a:lnTo>
                  <a:pt x="375" y="854"/>
                </a:lnTo>
                <a:lnTo>
                  <a:pt x="375" y="853"/>
                </a:lnTo>
                <a:lnTo>
                  <a:pt x="375" y="854"/>
                </a:lnTo>
                <a:lnTo>
                  <a:pt x="374" y="854"/>
                </a:lnTo>
                <a:lnTo>
                  <a:pt x="373" y="853"/>
                </a:lnTo>
                <a:lnTo>
                  <a:pt x="373" y="854"/>
                </a:lnTo>
                <a:lnTo>
                  <a:pt x="372" y="854"/>
                </a:lnTo>
                <a:lnTo>
                  <a:pt x="372" y="855"/>
                </a:lnTo>
                <a:lnTo>
                  <a:pt x="372" y="856"/>
                </a:lnTo>
                <a:lnTo>
                  <a:pt x="371" y="856"/>
                </a:lnTo>
                <a:lnTo>
                  <a:pt x="371" y="855"/>
                </a:lnTo>
                <a:lnTo>
                  <a:pt x="370" y="855"/>
                </a:lnTo>
                <a:lnTo>
                  <a:pt x="369" y="856"/>
                </a:lnTo>
                <a:lnTo>
                  <a:pt x="369" y="855"/>
                </a:lnTo>
                <a:lnTo>
                  <a:pt x="368" y="855"/>
                </a:lnTo>
                <a:lnTo>
                  <a:pt x="367" y="855"/>
                </a:lnTo>
                <a:lnTo>
                  <a:pt x="366" y="856"/>
                </a:lnTo>
                <a:lnTo>
                  <a:pt x="366" y="857"/>
                </a:lnTo>
                <a:lnTo>
                  <a:pt x="366" y="858"/>
                </a:lnTo>
                <a:lnTo>
                  <a:pt x="365" y="858"/>
                </a:lnTo>
                <a:lnTo>
                  <a:pt x="364" y="858"/>
                </a:lnTo>
                <a:lnTo>
                  <a:pt x="363" y="858"/>
                </a:lnTo>
                <a:lnTo>
                  <a:pt x="362" y="858"/>
                </a:lnTo>
                <a:lnTo>
                  <a:pt x="361" y="858"/>
                </a:lnTo>
                <a:lnTo>
                  <a:pt x="361" y="857"/>
                </a:lnTo>
                <a:lnTo>
                  <a:pt x="362" y="857"/>
                </a:lnTo>
                <a:lnTo>
                  <a:pt x="362" y="856"/>
                </a:lnTo>
                <a:lnTo>
                  <a:pt x="361" y="856"/>
                </a:lnTo>
                <a:lnTo>
                  <a:pt x="360" y="856"/>
                </a:lnTo>
                <a:lnTo>
                  <a:pt x="358" y="856"/>
                </a:lnTo>
                <a:lnTo>
                  <a:pt x="357" y="856"/>
                </a:lnTo>
                <a:lnTo>
                  <a:pt x="356" y="857"/>
                </a:lnTo>
                <a:lnTo>
                  <a:pt x="355" y="857"/>
                </a:lnTo>
                <a:lnTo>
                  <a:pt x="355" y="858"/>
                </a:lnTo>
                <a:lnTo>
                  <a:pt x="354" y="858"/>
                </a:lnTo>
                <a:lnTo>
                  <a:pt x="354" y="859"/>
                </a:lnTo>
                <a:lnTo>
                  <a:pt x="354" y="860"/>
                </a:lnTo>
                <a:lnTo>
                  <a:pt x="353" y="860"/>
                </a:lnTo>
                <a:lnTo>
                  <a:pt x="352" y="861"/>
                </a:lnTo>
                <a:lnTo>
                  <a:pt x="352" y="862"/>
                </a:lnTo>
                <a:lnTo>
                  <a:pt x="351" y="862"/>
                </a:lnTo>
                <a:lnTo>
                  <a:pt x="351" y="863"/>
                </a:lnTo>
                <a:lnTo>
                  <a:pt x="350" y="863"/>
                </a:lnTo>
                <a:lnTo>
                  <a:pt x="350" y="862"/>
                </a:lnTo>
                <a:lnTo>
                  <a:pt x="349" y="861"/>
                </a:lnTo>
                <a:lnTo>
                  <a:pt x="349" y="862"/>
                </a:lnTo>
                <a:lnTo>
                  <a:pt x="349" y="861"/>
                </a:lnTo>
                <a:lnTo>
                  <a:pt x="348" y="862"/>
                </a:lnTo>
                <a:lnTo>
                  <a:pt x="347" y="862"/>
                </a:lnTo>
                <a:lnTo>
                  <a:pt x="346" y="862"/>
                </a:lnTo>
                <a:lnTo>
                  <a:pt x="345" y="861"/>
                </a:lnTo>
                <a:lnTo>
                  <a:pt x="344" y="861"/>
                </a:lnTo>
                <a:lnTo>
                  <a:pt x="343" y="861"/>
                </a:lnTo>
                <a:lnTo>
                  <a:pt x="342" y="859"/>
                </a:lnTo>
                <a:lnTo>
                  <a:pt x="341" y="859"/>
                </a:lnTo>
                <a:lnTo>
                  <a:pt x="340" y="860"/>
                </a:lnTo>
                <a:lnTo>
                  <a:pt x="339" y="861"/>
                </a:lnTo>
                <a:lnTo>
                  <a:pt x="339" y="862"/>
                </a:lnTo>
                <a:lnTo>
                  <a:pt x="337" y="863"/>
                </a:lnTo>
                <a:lnTo>
                  <a:pt x="336" y="863"/>
                </a:lnTo>
                <a:lnTo>
                  <a:pt x="336" y="864"/>
                </a:lnTo>
                <a:lnTo>
                  <a:pt x="336" y="865"/>
                </a:lnTo>
                <a:lnTo>
                  <a:pt x="335" y="865"/>
                </a:lnTo>
                <a:lnTo>
                  <a:pt x="335" y="864"/>
                </a:lnTo>
                <a:lnTo>
                  <a:pt x="335" y="863"/>
                </a:lnTo>
                <a:lnTo>
                  <a:pt x="335" y="862"/>
                </a:lnTo>
                <a:lnTo>
                  <a:pt x="333" y="861"/>
                </a:lnTo>
                <a:lnTo>
                  <a:pt x="333" y="860"/>
                </a:lnTo>
                <a:lnTo>
                  <a:pt x="334" y="859"/>
                </a:lnTo>
                <a:lnTo>
                  <a:pt x="335" y="859"/>
                </a:lnTo>
                <a:lnTo>
                  <a:pt x="335" y="858"/>
                </a:lnTo>
                <a:lnTo>
                  <a:pt x="334" y="857"/>
                </a:lnTo>
                <a:lnTo>
                  <a:pt x="332" y="858"/>
                </a:lnTo>
                <a:lnTo>
                  <a:pt x="331" y="858"/>
                </a:lnTo>
                <a:lnTo>
                  <a:pt x="330" y="857"/>
                </a:lnTo>
                <a:lnTo>
                  <a:pt x="330" y="856"/>
                </a:lnTo>
                <a:lnTo>
                  <a:pt x="330" y="855"/>
                </a:lnTo>
                <a:lnTo>
                  <a:pt x="331" y="854"/>
                </a:lnTo>
                <a:lnTo>
                  <a:pt x="331" y="853"/>
                </a:lnTo>
                <a:lnTo>
                  <a:pt x="330" y="853"/>
                </a:lnTo>
                <a:lnTo>
                  <a:pt x="329" y="853"/>
                </a:lnTo>
                <a:lnTo>
                  <a:pt x="329" y="854"/>
                </a:lnTo>
                <a:lnTo>
                  <a:pt x="328" y="854"/>
                </a:lnTo>
                <a:lnTo>
                  <a:pt x="327" y="854"/>
                </a:lnTo>
                <a:lnTo>
                  <a:pt x="327" y="853"/>
                </a:lnTo>
                <a:lnTo>
                  <a:pt x="326" y="853"/>
                </a:lnTo>
                <a:lnTo>
                  <a:pt x="325" y="853"/>
                </a:lnTo>
                <a:lnTo>
                  <a:pt x="324" y="854"/>
                </a:lnTo>
                <a:lnTo>
                  <a:pt x="322" y="853"/>
                </a:lnTo>
                <a:lnTo>
                  <a:pt x="322" y="852"/>
                </a:lnTo>
                <a:lnTo>
                  <a:pt x="322" y="850"/>
                </a:lnTo>
                <a:lnTo>
                  <a:pt x="322" y="849"/>
                </a:lnTo>
                <a:lnTo>
                  <a:pt x="322" y="848"/>
                </a:lnTo>
                <a:lnTo>
                  <a:pt x="323" y="847"/>
                </a:lnTo>
                <a:lnTo>
                  <a:pt x="323" y="846"/>
                </a:lnTo>
                <a:lnTo>
                  <a:pt x="322" y="846"/>
                </a:lnTo>
                <a:lnTo>
                  <a:pt x="322" y="845"/>
                </a:lnTo>
                <a:lnTo>
                  <a:pt x="321" y="845"/>
                </a:lnTo>
                <a:lnTo>
                  <a:pt x="320" y="845"/>
                </a:lnTo>
                <a:lnTo>
                  <a:pt x="319" y="844"/>
                </a:lnTo>
                <a:lnTo>
                  <a:pt x="318" y="844"/>
                </a:lnTo>
                <a:lnTo>
                  <a:pt x="317" y="844"/>
                </a:lnTo>
                <a:lnTo>
                  <a:pt x="316" y="844"/>
                </a:lnTo>
                <a:lnTo>
                  <a:pt x="315" y="843"/>
                </a:lnTo>
                <a:lnTo>
                  <a:pt x="315" y="844"/>
                </a:lnTo>
                <a:lnTo>
                  <a:pt x="315" y="845"/>
                </a:lnTo>
                <a:lnTo>
                  <a:pt x="314" y="845"/>
                </a:lnTo>
                <a:lnTo>
                  <a:pt x="314" y="846"/>
                </a:lnTo>
                <a:lnTo>
                  <a:pt x="313" y="847"/>
                </a:lnTo>
                <a:lnTo>
                  <a:pt x="314" y="847"/>
                </a:lnTo>
                <a:lnTo>
                  <a:pt x="314" y="848"/>
                </a:lnTo>
                <a:lnTo>
                  <a:pt x="313" y="848"/>
                </a:lnTo>
                <a:lnTo>
                  <a:pt x="313" y="849"/>
                </a:lnTo>
                <a:lnTo>
                  <a:pt x="312" y="849"/>
                </a:lnTo>
                <a:lnTo>
                  <a:pt x="311" y="850"/>
                </a:lnTo>
                <a:lnTo>
                  <a:pt x="312" y="850"/>
                </a:lnTo>
                <a:lnTo>
                  <a:pt x="312" y="851"/>
                </a:lnTo>
                <a:lnTo>
                  <a:pt x="312" y="850"/>
                </a:lnTo>
                <a:lnTo>
                  <a:pt x="312" y="851"/>
                </a:lnTo>
                <a:lnTo>
                  <a:pt x="313" y="851"/>
                </a:lnTo>
                <a:lnTo>
                  <a:pt x="313" y="852"/>
                </a:lnTo>
                <a:lnTo>
                  <a:pt x="312" y="852"/>
                </a:lnTo>
                <a:lnTo>
                  <a:pt x="312" y="853"/>
                </a:lnTo>
                <a:lnTo>
                  <a:pt x="312" y="854"/>
                </a:lnTo>
                <a:lnTo>
                  <a:pt x="312" y="855"/>
                </a:lnTo>
                <a:lnTo>
                  <a:pt x="311" y="854"/>
                </a:lnTo>
                <a:lnTo>
                  <a:pt x="311" y="855"/>
                </a:lnTo>
                <a:lnTo>
                  <a:pt x="312" y="855"/>
                </a:lnTo>
                <a:lnTo>
                  <a:pt x="311" y="855"/>
                </a:lnTo>
                <a:lnTo>
                  <a:pt x="311" y="856"/>
                </a:lnTo>
                <a:lnTo>
                  <a:pt x="312" y="856"/>
                </a:lnTo>
                <a:lnTo>
                  <a:pt x="313" y="856"/>
                </a:lnTo>
                <a:lnTo>
                  <a:pt x="312" y="856"/>
                </a:lnTo>
                <a:lnTo>
                  <a:pt x="313" y="857"/>
                </a:lnTo>
                <a:lnTo>
                  <a:pt x="312" y="857"/>
                </a:lnTo>
                <a:lnTo>
                  <a:pt x="313" y="858"/>
                </a:lnTo>
                <a:lnTo>
                  <a:pt x="313" y="859"/>
                </a:lnTo>
                <a:lnTo>
                  <a:pt x="314" y="861"/>
                </a:lnTo>
                <a:lnTo>
                  <a:pt x="313" y="861"/>
                </a:lnTo>
                <a:lnTo>
                  <a:pt x="313" y="862"/>
                </a:lnTo>
                <a:lnTo>
                  <a:pt x="312" y="862"/>
                </a:lnTo>
                <a:lnTo>
                  <a:pt x="312" y="863"/>
                </a:lnTo>
                <a:lnTo>
                  <a:pt x="312" y="864"/>
                </a:lnTo>
                <a:lnTo>
                  <a:pt x="311" y="864"/>
                </a:lnTo>
                <a:lnTo>
                  <a:pt x="311" y="865"/>
                </a:lnTo>
                <a:lnTo>
                  <a:pt x="312" y="865"/>
                </a:lnTo>
                <a:lnTo>
                  <a:pt x="312" y="866"/>
                </a:lnTo>
                <a:lnTo>
                  <a:pt x="312" y="867"/>
                </a:lnTo>
                <a:lnTo>
                  <a:pt x="312" y="868"/>
                </a:lnTo>
                <a:lnTo>
                  <a:pt x="312" y="869"/>
                </a:lnTo>
                <a:lnTo>
                  <a:pt x="312" y="870"/>
                </a:lnTo>
                <a:lnTo>
                  <a:pt x="313" y="870"/>
                </a:lnTo>
                <a:lnTo>
                  <a:pt x="313" y="871"/>
                </a:lnTo>
                <a:lnTo>
                  <a:pt x="314" y="871"/>
                </a:lnTo>
                <a:lnTo>
                  <a:pt x="315" y="872"/>
                </a:lnTo>
                <a:lnTo>
                  <a:pt x="315" y="873"/>
                </a:lnTo>
                <a:lnTo>
                  <a:pt x="314" y="873"/>
                </a:lnTo>
                <a:lnTo>
                  <a:pt x="314" y="874"/>
                </a:lnTo>
                <a:lnTo>
                  <a:pt x="313" y="874"/>
                </a:lnTo>
                <a:lnTo>
                  <a:pt x="313" y="875"/>
                </a:lnTo>
                <a:lnTo>
                  <a:pt x="313" y="876"/>
                </a:lnTo>
                <a:lnTo>
                  <a:pt x="312" y="876"/>
                </a:lnTo>
                <a:lnTo>
                  <a:pt x="311" y="876"/>
                </a:lnTo>
                <a:lnTo>
                  <a:pt x="311" y="877"/>
                </a:lnTo>
                <a:lnTo>
                  <a:pt x="311" y="878"/>
                </a:lnTo>
                <a:lnTo>
                  <a:pt x="310" y="878"/>
                </a:lnTo>
                <a:lnTo>
                  <a:pt x="310" y="879"/>
                </a:lnTo>
                <a:lnTo>
                  <a:pt x="309" y="879"/>
                </a:lnTo>
                <a:lnTo>
                  <a:pt x="309" y="880"/>
                </a:lnTo>
                <a:lnTo>
                  <a:pt x="309" y="882"/>
                </a:lnTo>
                <a:lnTo>
                  <a:pt x="297" y="867"/>
                </a:lnTo>
                <a:lnTo>
                  <a:pt x="297" y="866"/>
                </a:lnTo>
                <a:lnTo>
                  <a:pt x="296" y="866"/>
                </a:lnTo>
                <a:lnTo>
                  <a:pt x="296" y="865"/>
                </a:lnTo>
                <a:lnTo>
                  <a:pt x="295" y="865"/>
                </a:lnTo>
                <a:lnTo>
                  <a:pt x="295" y="864"/>
                </a:lnTo>
                <a:lnTo>
                  <a:pt x="294" y="864"/>
                </a:lnTo>
                <a:lnTo>
                  <a:pt x="292" y="865"/>
                </a:lnTo>
                <a:lnTo>
                  <a:pt x="292" y="864"/>
                </a:lnTo>
                <a:lnTo>
                  <a:pt x="291" y="864"/>
                </a:lnTo>
                <a:lnTo>
                  <a:pt x="290" y="864"/>
                </a:lnTo>
                <a:lnTo>
                  <a:pt x="290" y="865"/>
                </a:lnTo>
                <a:lnTo>
                  <a:pt x="289" y="865"/>
                </a:lnTo>
                <a:lnTo>
                  <a:pt x="288" y="865"/>
                </a:lnTo>
                <a:lnTo>
                  <a:pt x="288" y="864"/>
                </a:lnTo>
                <a:lnTo>
                  <a:pt x="287" y="864"/>
                </a:lnTo>
                <a:lnTo>
                  <a:pt x="287" y="863"/>
                </a:lnTo>
                <a:lnTo>
                  <a:pt x="287" y="864"/>
                </a:lnTo>
                <a:lnTo>
                  <a:pt x="286" y="864"/>
                </a:lnTo>
                <a:lnTo>
                  <a:pt x="286" y="863"/>
                </a:lnTo>
                <a:lnTo>
                  <a:pt x="286" y="862"/>
                </a:lnTo>
                <a:lnTo>
                  <a:pt x="285" y="862"/>
                </a:lnTo>
                <a:lnTo>
                  <a:pt x="284" y="862"/>
                </a:lnTo>
                <a:lnTo>
                  <a:pt x="284" y="861"/>
                </a:lnTo>
                <a:lnTo>
                  <a:pt x="284" y="862"/>
                </a:lnTo>
                <a:lnTo>
                  <a:pt x="283" y="861"/>
                </a:lnTo>
                <a:lnTo>
                  <a:pt x="283" y="862"/>
                </a:lnTo>
                <a:lnTo>
                  <a:pt x="282" y="862"/>
                </a:lnTo>
                <a:lnTo>
                  <a:pt x="282" y="863"/>
                </a:lnTo>
                <a:lnTo>
                  <a:pt x="281" y="863"/>
                </a:lnTo>
                <a:lnTo>
                  <a:pt x="280" y="863"/>
                </a:lnTo>
                <a:lnTo>
                  <a:pt x="280" y="864"/>
                </a:lnTo>
                <a:lnTo>
                  <a:pt x="280" y="863"/>
                </a:lnTo>
                <a:lnTo>
                  <a:pt x="279" y="863"/>
                </a:lnTo>
                <a:lnTo>
                  <a:pt x="279" y="862"/>
                </a:lnTo>
                <a:lnTo>
                  <a:pt x="279" y="861"/>
                </a:lnTo>
                <a:lnTo>
                  <a:pt x="278" y="860"/>
                </a:lnTo>
                <a:lnTo>
                  <a:pt x="278" y="859"/>
                </a:lnTo>
                <a:lnTo>
                  <a:pt x="277" y="859"/>
                </a:lnTo>
                <a:lnTo>
                  <a:pt x="275" y="859"/>
                </a:lnTo>
                <a:lnTo>
                  <a:pt x="274" y="859"/>
                </a:lnTo>
                <a:lnTo>
                  <a:pt x="273" y="859"/>
                </a:lnTo>
                <a:lnTo>
                  <a:pt x="273" y="858"/>
                </a:lnTo>
                <a:lnTo>
                  <a:pt x="274" y="858"/>
                </a:lnTo>
                <a:lnTo>
                  <a:pt x="273" y="858"/>
                </a:lnTo>
                <a:lnTo>
                  <a:pt x="273" y="857"/>
                </a:lnTo>
                <a:lnTo>
                  <a:pt x="271" y="857"/>
                </a:lnTo>
                <a:lnTo>
                  <a:pt x="271" y="856"/>
                </a:lnTo>
                <a:lnTo>
                  <a:pt x="271" y="855"/>
                </a:lnTo>
                <a:lnTo>
                  <a:pt x="270" y="855"/>
                </a:lnTo>
                <a:lnTo>
                  <a:pt x="269" y="855"/>
                </a:lnTo>
                <a:lnTo>
                  <a:pt x="269" y="856"/>
                </a:lnTo>
                <a:lnTo>
                  <a:pt x="269" y="857"/>
                </a:lnTo>
                <a:lnTo>
                  <a:pt x="269" y="858"/>
                </a:lnTo>
                <a:lnTo>
                  <a:pt x="269" y="859"/>
                </a:lnTo>
                <a:lnTo>
                  <a:pt x="269" y="858"/>
                </a:lnTo>
                <a:lnTo>
                  <a:pt x="268" y="859"/>
                </a:lnTo>
                <a:lnTo>
                  <a:pt x="269" y="859"/>
                </a:lnTo>
                <a:lnTo>
                  <a:pt x="268" y="859"/>
                </a:lnTo>
                <a:lnTo>
                  <a:pt x="269" y="859"/>
                </a:lnTo>
                <a:lnTo>
                  <a:pt x="268" y="860"/>
                </a:lnTo>
                <a:lnTo>
                  <a:pt x="267" y="860"/>
                </a:lnTo>
                <a:lnTo>
                  <a:pt x="266" y="860"/>
                </a:lnTo>
                <a:lnTo>
                  <a:pt x="265" y="860"/>
                </a:lnTo>
                <a:lnTo>
                  <a:pt x="264" y="860"/>
                </a:lnTo>
                <a:lnTo>
                  <a:pt x="264" y="861"/>
                </a:lnTo>
                <a:lnTo>
                  <a:pt x="262" y="861"/>
                </a:lnTo>
                <a:lnTo>
                  <a:pt x="262" y="862"/>
                </a:lnTo>
                <a:lnTo>
                  <a:pt x="261" y="861"/>
                </a:lnTo>
                <a:lnTo>
                  <a:pt x="261" y="862"/>
                </a:lnTo>
                <a:lnTo>
                  <a:pt x="260" y="861"/>
                </a:lnTo>
                <a:lnTo>
                  <a:pt x="260" y="862"/>
                </a:lnTo>
                <a:lnTo>
                  <a:pt x="260" y="861"/>
                </a:lnTo>
                <a:lnTo>
                  <a:pt x="259" y="861"/>
                </a:lnTo>
                <a:lnTo>
                  <a:pt x="259" y="860"/>
                </a:lnTo>
                <a:lnTo>
                  <a:pt x="260" y="860"/>
                </a:lnTo>
                <a:lnTo>
                  <a:pt x="260" y="859"/>
                </a:lnTo>
                <a:lnTo>
                  <a:pt x="261" y="859"/>
                </a:lnTo>
                <a:lnTo>
                  <a:pt x="260" y="857"/>
                </a:lnTo>
                <a:lnTo>
                  <a:pt x="261" y="856"/>
                </a:lnTo>
                <a:lnTo>
                  <a:pt x="260" y="855"/>
                </a:lnTo>
                <a:lnTo>
                  <a:pt x="259" y="855"/>
                </a:lnTo>
                <a:lnTo>
                  <a:pt x="259" y="854"/>
                </a:lnTo>
                <a:lnTo>
                  <a:pt x="260" y="854"/>
                </a:lnTo>
                <a:lnTo>
                  <a:pt x="261" y="852"/>
                </a:lnTo>
                <a:lnTo>
                  <a:pt x="260" y="851"/>
                </a:lnTo>
                <a:lnTo>
                  <a:pt x="260" y="850"/>
                </a:lnTo>
                <a:lnTo>
                  <a:pt x="260" y="849"/>
                </a:lnTo>
                <a:lnTo>
                  <a:pt x="260" y="848"/>
                </a:lnTo>
                <a:lnTo>
                  <a:pt x="261" y="848"/>
                </a:lnTo>
                <a:lnTo>
                  <a:pt x="261" y="847"/>
                </a:lnTo>
                <a:lnTo>
                  <a:pt x="261" y="846"/>
                </a:lnTo>
                <a:lnTo>
                  <a:pt x="262" y="846"/>
                </a:lnTo>
                <a:lnTo>
                  <a:pt x="262" y="845"/>
                </a:lnTo>
                <a:lnTo>
                  <a:pt x="261" y="846"/>
                </a:lnTo>
                <a:lnTo>
                  <a:pt x="260" y="845"/>
                </a:lnTo>
                <a:lnTo>
                  <a:pt x="260" y="846"/>
                </a:lnTo>
                <a:lnTo>
                  <a:pt x="259" y="845"/>
                </a:lnTo>
                <a:lnTo>
                  <a:pt x="260" y="845"/>
                </a:lnTo>
                <a:lnTo>
                  <a:pt x="259" y="845"/>
                </a:lnTo>
                <a:lnTo>
                  <a:pt x="258" y="845"/>
                </a:lnTo>
                <a:lnTo>
                  <a:pt x="258" y="846"/>
                </a:lnTo>
                <a:lnTo>
                  <a:pt x="257" y="846"/>
                </a:lnTo>
                <a:lnTo>
                  <a:pt x="257" y="847"/>
                </a:lnTo>
                <a:lnTo>
                  <a:pt x="256" y="847"/>
                </a:lnTo>
                <a:lnTo>
                  <a:pt x="255" y="847"/>
                </a:lnTo>
                <a:lnTo>
                  <a:pt x="254" y="847"/>
                </a:lnTo>
                <a:lnTo>
                  <a:pt x="254" y="846"/>
                </a:lnTo>
                <a:lnTo>
                  <a:pt x="253" y="846"/>
                </a:lnTo>
                <a:lnTo>
                  <a:pt x="253" y="847"/>
                </a:lnTo>
                <a:lnTo>
                  <a:pt x="252" y="848"/>
                </a:lnTo>
                <a:lnTo>
                  <a:pt x="252" y="849"/>
                </a:lnTo>
                <a:lnTo>
                  <a:pt x="251" y="849"/>
                </a:lnTo>
                <a:lnTo>
                  <a:pt x="250" y="849"/>
                </a:lnTo>
                <a:lnTo>
                  <a:pt x="250" y="850"/>
                </a:lnTo>
                <a:lnTo>
                  <a:pt x="249" y="850"/>
                </a:lnTo>
                <a:lnTo>
                  <a:pt x="248" y="850"/>
                </a:lnTo>
                <a:lnTo>
                  <a:pt x="249" y="850"/>
                </a:lnTo>
                <a:lnTo>
                  <a:pt x="249" y="849"/>
                </a:lnTo>
                <a:lnTo>
                  <a:pt x="248" y="849"/>
                </a:lnTo>
                <a:lnTo>
                  <a:pt x="248" y="850"/>
                </a:lnTo>
                <a:lnTo>
                  <a:pt x="247" y="850"/>
                </a:lnTo>
                <a:lnTo>
                  <a:pt x="247" y="851"/>
                </a:lnTo>
                <a:lnTo>
                  <a:pt x="245" y="852"/>
                </a:lnTo>
                <a:lnTo>
                  <a:pt x="245" y="853"/>
                </a:lnTo>
                <a:lnTo>
                  <a:pt x="244" y="853"/>
                </a:lnTo>
                <a:lnTo>
                  <a:pt x="244" y="852"/>
                </a:lnTo>
                <a:lnTo>
                  <a:pt x="243" y="852"/>
                </a:lnTo>
                <a:lnTo>
                  <a:pt x="242" y="852"/>
                </a:lnTo>
                <a:lnTo>
                  <a:pt x="242" y="853"/>
                </a:lnTo>
                <a:lnTo>
                  <a:pt x="241" y="853"/>
                </a:lnTo>
                <a:lnTo>
                  <a:pt x="242" y="853"/>
                </a:lnTo>
                <a:lnTo>
                  <a:pt x="242" y="854"/>
                </a:lnTo>
                <a:lnTo>
                  <a:pt x="241" y="854"/>
                </a:lnTo>
                <a:lnTo>
                  <a:pt x="241" y="853"/>
                </a:lnTo>
                <a:lnTo>
                  <a:pt x="240" y="853"/>
                </a:lnTo>
                <a:lnTo>
                  <a:pt x="240" y="854"/>
                </a:lnTo>
                <a:lnTo>
                  <a:pt x="240" y="853"/>
                </a:lnTo>
                <a:lnTo>
                  <a:pt x="239" y="854"/>
                </a:lnTo>
                <a:lnTo>
                  <a:pt x="238" y="854"/>
                </a:lnTo>
                <a:lnTo>
                  <a:pt x="238" y="855"/>
                </a:lnTo>
                <a:lnTo>
                  <a:pt x="237" y="855"/>
                </a:lnTo>
                <a:lnTo>
                  <a:pt x="237" y="856"/>
                </a:lnTo>
                <a:lnTo>
                  <a:pt x="237" y="855"/>
                </a:lnTo>
                <a:lnTo>
                  <a:pt x="236" y="855"/>
                </a:lnTo>
                <a:lnTo>
                  <a:pt x="236" y="856"/>
                </a:lnTo>
                <a:lnTo>
                  <a:pt x="235" y="856"/>
                </a:lnTo>
                <a:lnTo>
                  <a:pt x="234" y="856"/>
                </a:lnTo>
                <a:lnTo>
                  <a:pt x="233" y="856"/>
                </a:lnTo>
                <a:lnTo>
                  <a:pt x="232" y="856"/>
                </a:lnTo>
                <a:lnTo>
                  <a:pt x="232" y="857"/>
                </a:lnTo>
                <a:lnTo>
                  <a:pt x="231" y="857"/>
                </a:lnTo>
                <a:lnTo>
                  <a:pt x="232" y="858"/>
                </a:lnTo>
                <a:lnTo>
                  <a:pt x="231" y="858"/>
                </a:lnTo>
                <a:lnTo>
                  <a:pt x="230" y="857"/>
                </a:lnTo>
                <a:lnTo>
                  <a:pt x="229" y="857"/>
                </a:lnTo>
                <a:lnTo>
                  <a:pt x="229" y="856"/>
                </a:lnTo>
                <a:lnTo>
                  <a:pt x="229" y="855"/>
                </a:lnTo>
                <a:lnTo>
                  <a:pt x="230" y="855"/>
                </a:lnTo>
                <a:lnTo>
                  <a:pt x="229" y="854"/>
                </a:lnTo>
                <a:lnTo>
                  <a:pt x="230" y="853"/>
                </a:lnTo>
                <a:lnTo>
                  <a:pt x="229" y="853"/>
                </a:lnTo>
                <a:lnTo>
                  <a:pt x="228" y="853"/>
                </a:lnTo>
                <a:lnTo>
                  <a:pt x="229" y="852"/>
                </a:lnTo>
                <a:lnTo>
                  <a:pt x="228" y="852"/>
                </a:lnTo>
                <a:lnTo>
                  <a:pt x="228" y="851"/>
                </a:lnTo>
                <a:lnTo>
                  <a:pt x="228" y="850"/>
                </a:lnTo>
                <a:lnTo>
                  <a:pt x="228" y="849"/>
                </a:lnTo>
                <a:lnTo>
                  <a:pt x="228" y="848"/>
                </a:lnTo>
                <a:lnTo>
                  <a:pt x="228" y="847"/>
                </a:lnTo>
                <a:lnTo>
                  <a:pt x="228" y="846"/>
                </a:lnTo>
                <a:lnTo>
                  <a:pt x="228" y="845"/>
                </a:lnTo>
                <a:lnTo>
                  <a:pt x="229" y="845"/>
                </a:lnTo>
                <a:lnTo>
                  <a:pt x="228" y="845"/>
                </a:lnTo>
                <a:lnTo>
                  <a:pt x="228" y="844"/>
                </a:lnTo>
                <a:lnTo>
                  <a:pt x="229" y="844"/>
                </a:lnTo>
                <a:lnTo>
                  <a:pt x="229" y="843"/>
                </a:lnTo>
                <a:lnTo>
                  <a:pt x="229" y="841"/>
                </a:lnTo>
                <a:lnTo>
                  <a:pt x="228" y="841"/>
                </a:lnTo>
                <a:lnTo>
                  <a:pt x="228" y="842"/>
                </a:lnTo>
                <a:lnTo>
                  <a:pt x="227" y="842"/>
                </a:lnTo>
                <a:lnTo>
                  <a:pt x="226" y="841"/>
                </a:lnTo>
                <a:lnTo>
                  <a:pt x="225" y="841"/>
                </a:lnTo>
                <a:lnTo>
                  <a:pt x="225" y="840"/>
                </a:lnTo>
                <a:lnTo>
                  <a:pt x="225" y="841"/>
                </a:lnTo>
                <a:lnTo>
                  <a:pt x="224" y="841"/>
                </a:lnTo>
                <a:lnTo>
                  <a:pt x="223" y="842"/>
                </a:lnTo>
                <a:lnTo>
                  <a:pt x="224" y="842"/>
                </a:lnTo>
                <a:lnTo>
                  <a:pt x="223" y="842"/>
                </a:lnTo>
                <a:lnTo>
                  <a:pt x="223" y="843"/>
                </a:lnTo>
                <a:lnTo>
                  <a:pt x="223" y="844"/>
                </a:lnTo>
                <a:lnTo>
                  <a:pt x="223" y="845"/>
                </a:lnTo>
                <a:lnTo>
                  <a:pt x="222" y="846"/>
                </a:lnTo>
                <a:lnTo>
                  <a:pt x="222" y="847"/>
                </a:lnTo>
                <a:lnTo>
                  <a:pt x="221" y="847"/>
                </a:lnTo>
                <a:lnTo>
                  <a:pt x="220" y="847"/>
                </a:lnTo>
                <a:lnTo>
                  <a:pt x="220" y="848"/>
                </a:lnTo>
                <a:lnTo>
                  <a:pt x="220" y="850"/>
                </a:lnTo>
                <a:lnTo>
                  <a:pt x="220" y="851"/>
                </a:lnTo>
                <a:lnTo>
                  <a:pt x="220" y="852"/>
                </a:lnTo>
                <a:lnTo>
                  <a:pt x="219" y="853"/>
                </a:lnTo>
                <a:lnTo>
                  <a:pt x="220" y="853"/>
                </a:lnTo>
                <a:lnTo>
                  <a:pt x="219" y="854"/>
                </a:lnTo>
                <a:lnTo>
                  <a:pt x="220" y="854"/>
                </a:lnTo>
                <a:lnTo>
                  <a:pt x="219" y="854"/>
                </a:lnTo>
                <a:lnTo>
                  <a:pt x="219" y="855"/>
                </a:lnTo>
                <a:lnTo>
                  <a:pt x="219" y="856"/>
                </a:lnTo>
                <a:lnTo>
                  <a:pt x="220" y="856"/>
                </a:lnTo>
                <a:lnTo>
                  <a:pt x="219" y="856"/>
                </a:lnTo>
                <a:lnTo>
                  <a:pt x="219" y="858"/>
                </a:lnTo>
                <a:lnTo>
                  <a:pt x="218" y="859"/>
                </a:lnTo>
                <a:lnTo>
                  <a:pt x="217" y="859"/>
                </a:lnTo>
                <a:lnTo>
                  <a:pt x="216" y="860"/>
                </a:lnTo>
                <a:lnTo>
                  <a:pt x="216" y="859"/>
                </a:lnTo>
                <a:lnTo>
                  <a:pt x="215" y="858"/>
                </a:lnTo>
                <a:lnTo>
                  <a:pt x="215" y="857"/>
                </a:lnTo>
                <a:lnTo>
                  <a:pt x="215" y="856"/>
                </a:lnTo>
                <a:lnTo>
                  <a:pt x="215" y="855"/>
                </a:lnTo>
                <a:lnTo>
                  <a:pt x="216" y="854"/>
                </a:lnTo>
                <a:lnTo>
                  <a:pt x="216" y="853"/>
                </a:lnTo>
                <a:lnTo>
                  <a:pt x="215" y="852"/>
                </a:lnTo>
                <a:lnTo>
                  <a:pt x="215" y="851"/>
                </a:lnTo>
                <a:lnTo>
                  <a:pt x="216" y="851"/>
                </a:lnTo>
                <a:lnTo>
                  <a:pt x="216" y="850"/>
                </a:lnTo>
                <a:lnTo>
                  <a:pt x="217" y="849"/>
                </a:lnTo>
                <a:lnTo>
                  <a:pt x="217" y="848"/>
                </a:lnTo>
                <a:lnTo>
                  <a:pt x="218" y="847"/>
                </a:lnTo>
                <a:lnTo>
                  <a:pt x="217" y="847"/>
                </a:lnTo>
                <a:lnTo>
                  <a:pt x="218" y="846"/>
                </a:lnTo>
                <a:lnTo>
                  <a:pt x="217" y="846"/>
                </a:lnTo>
                <a:lnTo>
                  <a:pt x="217" y="845"/>
                </a:lnTo>
                <a:lnTo>
                  <a:pt x="218" y="845"/>
                </a:lnTo>
                <a:lnTo>
                  <a:pt x="218" y="844"/>
                </a:lnTo>
                <a:lnTo>
                  <a:pt x="217" y="844"/>
                </a:lnTo>
                <a:lnTo>
                  <a:pt x="217" y="843"/>
                </a:lnTo>
                <a:lnTo>
                  <a:pt x="216" y="843"/>
                </a:lnTo>
                <a:lnTo>
                  <a:pt x="216" y="842"/>
                </a:lnTo>
                <a:lnTo>
                  <a:pt x="217" y="842"/>
                </a:lnTo>
                <a:lnTo>
                  <a:pt x="216" y="842"/>
                </a:lnTo>
                <a:lnTo>
                  <a:pt x="217" y="841"/>
                </a:lnTo>
                <a:lnTo>
                  <a:pt x="218" y="841"/>
                </a:lnTo>
                <a:lnTo>
                  <a:pt x="218" y="840"/>
                </a:lnTo>
                <a:lnTo>
                  <a:pt x="218" y="839"/>
                </a:lnTo>
                <a:lnTo>
                  <a:pt x="217" y="839"/>
                </a:lnTo>
                <a:lnTo>
                  <a:pt x="218" y="838"/>
                </a:lnTo>
                <a:lnTo>
                  <a:pt x="217" y="838"/>
                </a:lnTo>
                <a:lnTo>
                  <a:pt x="218" y="838"/>
                </a:lnTo>
                <a:lnTo>
                  <a:pt x="217" y="837"/>
                </a:lnTo>
                <a:lnTo>
                  <a:pt x="216" y="837"/>
                </a:lnTo>
                <a:lnTo>
                  <a:pt x="217" y="837"/>
                </a:lnTo>
                <a:lnTo>
                  <a:pt x="216" y="836"/>
                </a:lnTo>
                <a:lnTo>
                  <a:pt x="217" y="836"/>
                </a:lnTo>
                <a:lnTo>
                  <a:pt x="216" y="836"/>
                </a:lnTo>
                <a:lnTo>
                  <a:pt x="216" y="835"/>
                </a:lnTo>
                <a:lnTo>
                  <a:pt x="216" y="834"/>
                </a:lnTo>
                <a:lnTo>
                  <a:pt x="216" y="835"/>
                </a:lnTo>
                <a:lnTo>
                  <a:pt x="216" y="834"/>
                </a:lnTo>
                <a:lnTo>
                  <a:pt x="215" y="834"/>
                </a:lnTo>
                <a:lnTo>
                  <a:pt x="216" y="834"/>
                </a:lnTo>
                <a:lnTo>
                  <a:pt x="216" y="833"/>
                </a:lnTo>
                <a:lnTo>
                  <a:pt x="216" y="832"/>
                </a:lnTo>
                <a:lnTo>
                  <a:pt x="215" y="832"/>
                </a:lnTo>
                <a:lnTo>
                  <a:pt x="214" y="832"/>
                </a:lnTo>
                <a:lnTo>
                  <a:pt x="213" y="832"/>
                </a:lnTo>
                <a:lnTo>
                  <a:pt x="213" y="831"/>
                </a:lnTo>
                <a:lnTo>
                  <a:pt x="213" y="830"/>
                </a:lnTo>
                <a:lnTo>
                  <a:pt x="212" y="830"/>
                </a:lnTo>
                <a:lnTo>
                  <a:pt x="213" y="830"/>
                </a:lnTo>
                <a:lnTo>
                  <a:pt x="212" y="830"/>
                </a:lnTo>
                <a:lnTo>
                  <a:pt x="212" y="829"/>
                </a:lnTo>
                <a:lnTo>
                  <a:pt x="212" y="828"/>
                </a:lnTo>
                <a:lnTo>
                  <a:pt x="212" y="827"/>
                </a:lnTo>
                <a:lnTo>
                  <a:pt x="211" y="827"/>
                </a:lnTo>
                <a:lnTo>
                  <a:pt x="210" y="827"/>
                </a:lnTo>
                <a:lnTo>
                  <a:pt x="210" y="826"/>
                </a:lnTo>
                <a:lnTo>
                  <a:pt x="209" y="826"/>
                </a:lnTo>
                <a:lnTo>
                  <a:pt x="209" y="825"/>
                </a:lnTo>
                <a:lnTo>
                  <a:pt x="208" y="825"/>
                </a:lnTo>
                <a:lnTo>
                  <a:pt x="207" y="825"/>
                </a:lnTo>
                <a:lnTo>
                  <a:pt x="207" y="826"/>
                </a:lnTo>
                <a:lnTo>
                  <a:pt x="207" y="825"/>
                </a:lnTo>
                <a:lnTo>
                  <a:pt x="206" y="825"/>
                </a:lnTo>
                <a:lnTo>
                  <a:pt x="205" y="826"/>
                </a:lnTo>
                <a:lnTo>
                  <a:pt x="205" y="825"/>
                </a:lnTo>
                <a:lnTo>
                  <a:pt x="205" y="826"/>
                </a:lnTo>
                <a:lnTo>
                  <a:pt x="204" y="826"/>
                </a:lnTo>
                <a:lnTo>
                  <a:pt x="204" y="825"/>
                </a:lnTo>
                <a:lnTo>
                  <a:pt x="203" y="825"/>
                </a:lnTo>
                <a:lnTo>
                  <a:pt x="203" y="824"/>
                </a:lnTo>
                <a:lnTo>
                  <a:pt x="202" y="823"/>
                </a:lnTo>
                <a:lnTo>
                  <a:pt x="203" y="823"/>
                </a:lnTo>
                <a:lnTo>
                  <a:pt x="202" y="823"/>
                </a:lnTo>
                <a:lnTo>
                  <a:pt x="203" y="822"/>
                </a:lnTo>
                <a:lnTo>
                  <a:pt x="202" y="822"/>
                </a:lnTo>
                <a:lnTo>
                  <a:pt x="203" y="822"/>
                </a:lnTo>
                <a:lnTo>
                  <a:pt x="203" y="821"/>
                </a:lnTo>
                <a:lnTo>
                  <a:pt x="203" y="820"/>
                </a:lnTo>
                <a:lnTo>
                  <a:pt x="202" y="820"/>
                </a:lnTo>
                <a:lnTo>
                  <a:pt x="202" y="819"/>
                </a:lnTo>
                <a:lnTo>
                  <a:pt x="203" y="819"/>
                </a:lnTo>
                <a:lnTo>
                  <a:pt x="203" y="818"/>
                </a:lnTo>
                <a:lnTo>
                  <a:pt x="202" y="818"/>
                </a:lnTo>
                <a:lnTo>
                  <a:pt x="202" y="817"/>
                </a:lnTo>
                <a:lnTo>
                  <a:pt x="202" y="816"/>
                </a:lnTo>
                <a:lnTo>
                  <a:pt x="201" y="816"/>
                </a:lnTo>
                <a:lnTo>
                  <a:pt x="201" y="815"/>
                </a:lnTo>
                <a:lnTo>
                  <a:pt x="200" y="815"/>
                </a:lnTo>
                <a:lnTo>
                  <a:pt x="200" y="814"/>
                </a:lnTo>
                <a:lnTo>
                  <a:pt x="199" y="814"/>
                </a:lnTo>
                <a:lnTo>
                  <a:pt x="199" y="813"/>
                </a:lnTo>
                <a:lnTo>
                  <a:pt x="198" y="813"/>
                </a:lnTo>
                <a:lnTo>
                  <a:pt x="198" y="812"/>
                </a:lnTo>
                <a:lnTo>
                  <a:pt x="198" y="813"/>
                </a:lnTo>
                <a:lnTo>
                  <a:pt x="197" y="813"/>
                </a:lnTo>
                <a:lnTo>
                  <a:pt x="197" y="812"/>
                </a:lnTo>
                <a:lnTo>
                  <a:pt x="196" y="812"/>
                </a:lnTo>
                <a:lnTo>
                  <a:pt x="196" y="811"/>
                </a:lnTo>
                <a:lnTo>
                  <a:pt x="195" y="811"/>
                </a:lnTo>
                <a:lnTo>
                  <a:pt x="195" y="810"/>
                </a:lnTo>
                <a:lnTo>
                  <a:pt x="195" y="809"/>
                </a:lnTo>
                <a:lnTo>
                  <a:pt x="194" y="809"/>
                </a:lnTo>
                <a:lnTo>
                  <a:pt x="194" y="808"/>
                </a:lnTo>
                <a:lnTo>
                  <a:pt x="193" y="808"/>
                </a:lnTo>
                <a:lnTo>
                  <a:pt x="192" y="808"/>
                </a:lnTo>
                <a:lnTo>
                  <a:pt x="192" y="807"/>
                </a:lnTo>
                <a:lnTo>
                  <a:pt x="192" y="806"/>
                </a:lnTo>
                <a:lnTo>
                  <a:pt x="192" y="805"/>
                </a:lnTo>
                <a:lnTo>
                  <a:pt x="192" y="804"/>
                </a:lnTo>
                <a:lnTo>
                  <a:pt x="191" y="804"/>
                </a:lnTo>
                <a:lnTo>
                  <a:pt x="190" y="804"/>
                </a:lnTo>
                <a:lnTo>
                  <a:pt x="189" y="804"/>
                </a:lnTo>
                <a:lnTo>
                  <a:pt x="190" y="805"/>
                </a:lnTo>
                <a:lnTo>
                  <a:pt x="189" y="805"/>
                </a:lnTo>
                <a:lnTo>
                  <a:pt x="188" y="805"/>
                </a:lnTo>
                <a:lnTo>
                  <a:pt x="178" y="819"/>
                </a:lnTo>
                <a:lnTo>
                  <a:pt x="177" y="818"/>
                </a:lnTo>
                <a:lnTo>
                  <a:pt x="176" y="818"/>
                </a:lnTo>
                <a:lnTo>
                  <a:pt x="176" y="817"/>
                </a:lnTo>
                <a:lnTo>
                  <a:pt x="175" y="817"/>
                </a:lnTo>
                <a:lnTo>
                  <a:pt x="175" y="816"/>
                </a:lnTo>
                <a:lnTo>
                  <a:pt x="174" y="815"/>
                </a:lnTo>
                <a:lnTo>
                  <a:pt x="174" y="814"/>
                </a:lnTo>
                <a:lnTo>
                  <a:pt x="173" y="814"/>
                </a:lnTo>
                <a:lnTo>
                  <a:pt x="172" y="813"/>
                </a:lnTo>
                <a:lnTo>
                  <a:pt x="171" y="813"/>
                </a:lnTo>
                <a:lnTo>
                  <a:pt x="171" y="814"/>
                </a:lnTo>
                <a:lnTo>
                  <a:pt x="170" y="814"/>
                </a:lnTo>
                <a:lnTo>
                  <a:pt x="169" y="813"/>
                </a:lnTo>
                <a:lnTo>
                  <a:pt x="168" y="813"/>
                </a:lnTo>
                <a:lnTo>
                  <a:pt x="167" y="813"/>
                </a:lnTo>
                <a:lnTo>
                  <a:pt x="167" y="812"/>
                </a:lnTo>
                <a:lnTo>
                  <a:pt x="166" y="812"/>
                </a:lnTo>
                <a:lnTo>
                  <a:pt x="166" y="811"/>
                </a:lnTo>
                <a:lnTo>
                  <a:pt x="167" y="811"/>
                </a:lnTo>
                <a:lnTo>
                  <a:pt x="167" y="810"/>
                </a:lnTo>
                <a:lnTo>
                  <a:pt x="168" y="810"/>
                </a:lnTo>
                <a:lnTo>
                  <a:pt x="168" y="809"/>
                </a:lnTo>
                <a:lnTo>
                  <a:pt x="168" y="808"/>
                </a:lnTo>
                <a:lnTo>
                  <a:pt x="168" y="807"/>
                </a:lnTo>
                <a:lnTo>
                  <a:pt x="169" y="807"/>
                </a:lnTo>
                <a:lnTo>
                  <a:pt x="167" y="807"/>
                </a:lnTo>
                <a:lnTo>
                  <a:pt x="166" y="806"/>
                </a:lnTo>
                <a:lnTo>
                  <a:pt x="165" y="806"/>
                </a:lnTo>
                <a:lnTo>
                  <a:pt x="164" y="801"/>
                </a:lnTo>
                <a:lnTo>
                  <a:pt x="163" y="801"/>
                </a:lnTo>
                <a:lnTo>
                  <a:pt x="162" y="802"/>
                </a:lnTo>
                <a:lnTo>
                  <a:pt x="161" y="802"/>
                </a:lnTo>
                <a:lnTo>
                  <a:pt x="161" y="803"/>
                </a:lnTo>
                <a:lnTo>
                  <a:pt x="161" y="804"/>
                </a:lnTo>
                <a:lnTo>
                  <a:pt x="160" y="804"/>
                </a:lnTo>
                <a:lnTo>
                  <a:pt x="159" y="805"/>
                </a:lnTo>
                <a:lnTo>
                  <a:pt x="158" y="805"/>
                </a:lnTo>
                <a:lnTo>
                  <a:pt x="158" y="806"/>
                </a:lnTo>
                <a:lnTo>
                  <a:pt x="157" y="806"/>
                </a:lnTo>
                <a:lnTo>
                  <a:pt x="156" y="807"/>
                </a:lnTo>
                <a:lnTo>
                  <a:pt x="155" y="808"/>
                </a:lnTo>
                <a:lnTo>
                  <a:pt x="154" y="809"/>
                </a:lnTo>
                <a:lnTo>
                  <a:pt x="153" y="809"/>
                </a:lnTo>
                <a:lnTo>
                  <a:pt x="152" y="809"/>
                </a:lnTo>
                <a:lnTo>
                  <a:pt x="152" y="810"/>
                </a:lnTo>
                <a:lnTo>
                  <a:pt x="151" y="810"/>
                </a:lnTo>
                <a:lnTo>
                  <a:pt x="151" y="811"/>
                </a:lnTo>
                <a:lnTo>
                  <a:pt x="150" y="811"/>
                </a:lnTo>
                <a:lnTo>
                  <a:pt x="150" y="812"/>
                </a:lnTo>
                <a:lnTo>
                  <a:pt x="150" y="813"/>
                </a:lnTo>
                <a:lnTo>
                  <a:pt x="149" y="814"/>
                </a:lnTo>
                <a:lnTo>
                  <a:pt x="149" y="815"/>
                </a:lnTo>
                <a:lnTo>
                  <a:pt x="149" y="816"/>
                </a:lnTo>
                <a:lnTo>
                  <a:pt x="148" y="816"/>
                </a:lnTo>
                <a:lnTo>
                  <a:pt x="147" y="817"/>
                </a:lnTo>
                <a:lnTo>
                  <a:pt x="146" y="819"/>
                </a:lnTo>
                <a:lnTo>
                  <a:pt x="147" y="820"/>
                </a:lnTo>
                <a:lnTo>
                  <a:pt x="146" y="820"/>
                </a:lnTo>
                <a:lnTo>
                  <a:pt x="146" y="821"/>
                </a:lnTo>
                <a:lnTo>
                  <a:pt x="145" y="822"/>
                </a:lnTo>
                <a:lnTo>
                  <a:pt x="144" y="823"/>
                </a:lnTo>
                <a:lnTo>
                  <a:pt x="144" y="824"/>
                </a:lnTo>
                <a:lnTo>
                  <a:pt x="143" y="825"/>
                </a:lnTo>
                <a:lnTo>
                  <a:pt x="142" y="825"/>
                </a:lnTo>
                <a:lnTo>
                  <a:pt x="142" y="826"/>
                </a:lnTo>
                <a:lnTo>
                  <a:pt x="141" y="827"/>
                </a:lnTo>
                <a:lnTo>
                  <a:pt x="141" y="828"/>
                </a:lnTo>
                <a:lnTo>
                  <a:pt x="140" y="828"/>
                </a:lnTo>
                <a:lnTo>
                  <a:pt x="140" y="829"/>
                </a:lnTo>
                <a:lnTo>
                  <a:pt x="139" y="829"/>
                </a:lnTo>
                <a:lnTo>
                  <a:pt x="139" y="830"/>
                </a:lnTo>
                <a:lnTo>
                  <a:pt x="139" y="831"/>
                </a:lnTo>
                <a:lnTo>
                  <a:pt x="138" y="831"/>
                </a:lnTo>
                <a:lnTo>
                  <a:pt x="138" y="832"/>
                </a:lnTo>
                <a:lnTo>
                  <a:pt x="138" y="833"/>
                </a:lnTo>
                <a:lnTo>
                  <a:pt x="138" y="834"/>
                </a:lnTo>
                <a:lnTo>
                  <a:pt x="139" y="834"/>
                </a:lnTo>
                <a:lnTo>
                  <a:pt x="139" y="835"/>
                </a:lnTo>
                <a:lnTo>
                  <a:pt x="139" y="836"/>
                </a:lnTo>
                <a:lnTo>
                  <a:pt x="138" y="837"/>
                </a:lnTo>
                <a:lnTo>
                  <a:pt x="137" y="838"/>
                </a:lnTo>
                <a:lnTo>
                  <a:pt x="138" y="839"/>
                </a:lnTo>
                <a:lnTo>
                  <a:pt x="138" y="840"/>
                </a:lnTo>
                <a:lnTo>
                  <a:pt x="138" y="841"/>
                </a:lnTo>
                <a:lnTo>
                  <a:pt x="138" y="842"/>
                </a:lnTo>
                <a:lnTo>
                  <a:pt x="138" y="843"/>
                </a:lnTo>
                <a:lnTo>
                  <a:pt x="138" y="844"/>
                </a:lnTo>
                <a:lnTo>
                  <a:pt x="138" y="846"/>
                </a:lnTo>
                <a:lnTo>
                  <a:pt x="139" y="846"/>
                </a:lnTo>
                <a:lnTo>
                  <a:pt x="139" y="848"/>
                </a:lnTo>
                <a:lnTo>
                  <a:pt x="138" y="849"/>
                </a:lnTo>
                <a:lnTo>
                  <a:pt x="137" y="849"/>
                </a:lnTo>
                <a:lnTo>
                  <a:pt x="135" y="850"/>
                </a:lnTo>
                <a:lnTo>
                  <a:pt x="122" y="842"/>
                </a:lnTo>
                <a:lnTo>
                  <a:pt x="81" y="815"/>
                </a:lnTo>
                <a:lnTo>
                  <a:pt x="81" y="814"/>
                </a:lnTo>
                <a:lnTo>
                  <a:pt x="80" y="814"/>
                </a:lnTo>
                <a:lnTo>
                  <a:pt x="79" y="814"/>
                </a:lnTo>
                <a:lnTo>
                  <a:pt x="78" y="813"/>
                </a:lnTo>
                <a:lnTo>
                  <a:pt x="77" y="814"/>
                </a:lnTo>
                <a:lnTo>
                  <a:pt x="76" y="813"/>
                </a:lnTo>
                <a:lnTo>
                  <a:pt x="75" y="813"/>
                </a:lnTo>
                <a:lnTo>
                  <a:pt x="75" y="812"/>
                </a:lnTo>
                <a:lnTo>
                  <a:pt x="74" y="812"/>
                </a:lnTo>
                <a:lnTo>
                  <a:pt x="74" y="811"/>
                </a:lnTo>
                <a:lnTo>
                  <a:pt x="74" y="812"/>
                </a:lnTo>
                <a:lnTo>
                  <a:pt x="73" y="812"/>
                </a:lnTo>
                <a:lnTo>
                  <a:pt x="72" y="812"/>
                </a:lnTo>
                <a:lnTo>
                  <a:pt x="72" y="811"/>
                </a:lnTo>
                <a:lnTo>
                  <a:pt x="71" y="811"/>
                </a:lnTo>
                <a:lnTo>
                  <a:pt x="71" y="810"/>
                </a:lnTo>
                <a:lnTo>
                  <a:pt x="70" y="810"/>
                </a:lnTo>
                <a:lnTo>
                  <a:pt x="69" y="810"/>
                </a:lnTo>
                <a:lnTo>
                  <a:pt x="68" y="811"/>
                </a:lnTo>
                <a:lnTo>
                  <a:pt x="67" y="810"/>
                </a:lnTo>
                <a:lnTo>
                  <a:pt x="67" y="809"/>
                </a:lnTo>
                <a:lnTo>
                  <a:pt x="66" y="809"/>
                </a:lnTo>
                <a:lnTo>
                  <a:pt x="65" y="809"/>
                </a:lnTo>
                <a:lnTo>
                  <a:pt x="64" y="808"/>
                </a:lnTo>
                <a:lnTo>
                  <a:pt x="64" y="807"/>
                </a:lnTo>
                <a:lnTo>
                  <a:pt x="63" y="807"/>
                </a:lnTo>
                <a:lnTo>
                  <a:pt x="62" y="807"/>
                </a:lnTo>
                <a:lnTo>
                  <a:pt x="61" y="807"/>
                </a:lnTo>
                <a:lnTo>
                  <a:pt x="61" y="808"/>
                </a:lnTo>
                <a:lnTo>
                  <a:pt x="60" y="807"/>
                </a:lnTo>
                <a:lnTo>
                  <a:pt x="59" y="807"/>
                </a:lnTo>
                <a:lnTo>
                  <a:pt x="58" y="807"/>
                </a:lnTo>
                <a:lnTo>
                  <a:pt x="57" y="807"/>
                </a:lnTo>
                <a:lnTo>
                  <a:pt x="57" y="806"/>
                </a:lnTo>
                <a:lnTo>
                  <a:pt x="56" y="806"/>
                </a:lnTo>
                <a:lnTo>
                  <a:pt x="55" y="805"/>
                </a:lnTo>
                <a:lnTo>
                  <a:pt x="55" y="806"/>
                </a:lnTo>
                <a:lnTo>
                  <a:pt x="54" y="806"/>
                </a:lnTo>
                <a:lnTo>
                  <a:pt x="54" y="805"/>
                </a:lnTo>
                <a:lnTo>
                  <a:pt x="53" y="805"/>
                </a:lnTo>
                <a:lnTo>
                  <a:pt x="53" y="806"/>
                </a:lnTo>
                <a:lnTo>
                  <a:pt x="53" y="805"/>
                </a:lnTo>
                <a:lnTo>
                  <a:pt x="52" y="805"/>
                </a:lnTo>
                <a:lnTo>
                  <a:pt x="53" y="805"/>
                </a:lnTo>
                <a:lnTo>
                  <a:pt x="52" y="805"/>
                </a:lnTo>
                <a:lnTo>
                  <a:pt x="51" y="804"/>
                </a:lnTo>
                <a:lnTo>
                  <a:pt x="50" y="804"/>
                </a:lnTo>
                <a:lnTo>
                  <a:pt x="50" y="803"/>
                </a:lnTo>
                <a:lnTo>
                  <a:pt x="50" y="804"/>
                </a:lnTo>
                <a:lnTo>
                  <a:pt x="50" y="803"/>
                </a:lnTo>
                <a:lnTo>
                  <a:pt x="49" y="803"/>
                </a:lnTo>
                <a:lnTo>
                  <a:pt x="49" y="802"/>
                </a:lnTo>
                <a:lnTo>
                  <a:pt x="49" y="801"/>
                </a:lnTo>
                <a:lnTo>
                  <a:pt x="49" y="802"/>
                </a:lnTo>
                <a:lnTo>
                  <a:pt x="48" y="801"/>
                </a:lnTo>
                <a:lnTo>
                  <a:pt x="47" y="801"/>
                </a:lnTo>
                <a:lnTo>
                  <a:pt x="46" y="801"/>
                </a:lnTo>
                <a:lnTo>
                  <a:pt x="46" y="800"/>
                </a:lnTo>
                <a:lnTo>
                  <a:pt x="45" y="800"/>
                </a:lnTo>
                <a:lnTo>
                  <a:pt x="45" y="799"/>
                </a:lnTo>
                <a:lnTo>
                  <a:pt x="44" y="799"/>
                </a:lnTo>
                <a:lnTo>
                  <a:pt x="44" y="800"/>
                </a:lnTo>
                <a:lnTo>
                  <a:pt x="43" y="799"/>
                </a:lnTo>
                <a:lnTo>
                  <a:pt x="42" y="799"/>
                </a:lnTo>
                <a:lnTo>
                  <a:pt x="42" y="798"/>
                </a:lnTo>
                <a:lnTo>
                  <a:pt x="41" y="798"/>
                </a:lnTo>
                <a:lnTo>
                  <a:pt x="41" y="797"/>
                </a:lnTo>
                <a:lnTo>
                  <a:pt x="41" y="796"/>
                </a:lnTo>
                <a:lnTo>
                  <a:pt x="41" y="795"/>
                </a:lnTo>
                <a:lnTo>
                  <a:pt x="40" y="795"/>
                </a:lnTo>
                <a:lnTo>
                  <a:pt x="40" y="794"/>
                </a:lnTo>
                <a:lnTo>
                  <a:pt x="41" y="793"/>
                </a:lnTo>
                <a:lnTo>
                  <a:pt x="41" y="792"/>
                </a:lnTo>
                <a:lnTo>
                  <a:pt x="41" y="791"/>
                </a:lnTo>
                <a:lnTo>
                  <a:pt x="41" y="790"/>
                </a:lnTo>
                <a:lnTo>
                  <a:pt x="42" y="790"/>
                </a:lnTo>
                <a:lnTo>
                  <a:pt x="42" y="789"/>
                </a:lnTo>
                <a:lnTo>
                  <a:pt x="41" y="789"/>
                </a:lnTo>
                <a:lnTo>
                  <a:pt x="42" y="789"/>
                </a:lnTo>
                <a:lnTo>
                  <a:pt x="42" y="788"/>
                </a:lnTo>
                <a:lnTo>
                  <a:pt x="42" y="789"/>
                </a:lnTo>
                <a:lnTo>
                  <a:pt x="43" y="788"/>
                </a:lnTo>
                <a:lnTo>
                  <a:pt x="43" y="787"/>
                </a:lnTo>
                <a:lnTo>
                  <a:pt x="43" y="786"/>
                </a:lnTo>
                <a:lnTo>
                  <a:pt x="43" y="785"/>
                </a:lnTo>
                <a:lnTo>
                  <a:pt x="42" y="785"/>
                </a:lnTo>
                <a:lnTo>
                  <a:pt x="42" y="784"/>
                </a:lnTo>
                <a:lnTo>
                  <a:pt x="42" y="783"/>
                </a:lnTo>
                <a:lnTo>
                  <a:pt x="42" y="782"/>
                </a:lnTo>
                <a:lnTo>
                  <a:pt x="43" y="782"/>
                </a:lnTo>
                <a:lnTo>
                  <a:pt x="42" y="782"/>
                </a:lnTo>
                <a:lnTo>
                  <a:pt x="42" y="783"/>
                </a:lnTo>
                <a:lnTo>
                  <a:pt x="43" y="783"/>
                </a:lnTo>
                <a:lnTo>
                  <a:pt x="43" y="782"/>
                </a:lnTo>
                <a:lnTo>
                  <a:pt x="43" y="783"/>
                </a:lnTo>
                <a:lnTo>
                  <a:pt x="44" y="783"/>
                </a:lnTo>
                <a:lnTo>
                  <a:pt x="44" y="782"/>
                </a:lnTo>
                <a:lnTo>
                  <a:pt x="45" y="783"/>
                </a:lnTo>
                <a:lnTo>
                  <a:pt x="45" y="782"/>
                </a:lnTo>
                <a:lnTo>
                  <a:pt x="46" y="781"/>
                </a:lnTo>
                <a:lnTo>
                  <a:pt x="46" y="780"/>
                </a:lnTo>
                <a:lnTo>
                  <a:pt x="45" y="780"/>
                </a:lnTo>
                <a:lnTo>
                  <a:pt x="45" y="779"/>
                </a:lnTo>
                <a:lnTo>
                  <a:pt x="46" y="779"/>
                </a:lnTo>
                <a:lnTo>
                  <a:pt x="46" y="778"/>
                </a:lnTo>
                <a:lnTo>
                  <a:pt x="47" y="778"/>
                </a:lnTo>
                <a:lnTo>
                  <a:pt x="47" y="777"/>
                </a:lnTo>
                <a:lnTo>
                  <a:pt x="47" y="776"/>
                </a:lnTo>
                <a:lnTo>
                  <a:pt x="47" y="777"/>
                </a:lnTo>
                <a:lnTo>
                  <a:pt x="48" y="777"/>
                </a:lnTo>
                <a:lnTo>
                  <a:pt x="49" y="777"/>
                </a:lnTo>
                <a:lnTo>
                  <a:pt x="49" y="776"/>
                </a:lnTo>
                <a:lnTo>
                  <a:pt x="48" y="775"/>
                </a:lnTo>
                <a:lnTo>
                  <a:pt x="48" y="774"/>
                </a:lnTo>
                <a:lnTo>
                  <a:pt x="48" y="773"/>
                </a:lnTo>
                <a:lnTo>
                  <a:pt x="49" y="772"/>
                </a:lnTo>
                <a:lnTo>
                  <a:pt x="50" y="773"/>
                </a:lnTo>
                <a:lnTo>
                  <a:pt x="50" y="772"/>
                </a:lnTo>
                <a:lnTo>
                  <a:pt x="51" y="771"/>
                </a:lnTo>
                <a:lnTo>
                  <a:pt x="52" y="771"/>
                </a:lnTo>
                <a:lnTo>
                  <a:pt x="52" y="770"/>
                </a:lnTo>
                <a:lnTo>
                  <a:pt x="53" y="770"/>
                </a:lnTo>
                <a:lnTo>
                  <a:pt x="54" y="770"/>
                </a:lnTo>
                <a:lnTo>
                  <a:pt x="53" y="770"/>
                </a:lnTo>
                <a:lnTo>
                  <a:pt x="53" y="769"/>
                </a:lnTo>
                <a:lnTo>
                  <a:pt x="52" y="769"/>
                </a:lnTo>
                <a:lnTo>
                  <a:pt x="52" y="770"/>
                </a:lnTo>
                <a:lnTo>
                  <a:pt x="52" y="769"/>
                </a:lnTo>
                <a:lnTo>
                  <a:pt x="51" y="769"/>
                </a:lnTo>
                <a:lnTo>
                  <a:pt x="52" y="769"/>
                </a:lnTo>
                <a:lnTo>
                  <a:pt x="51" y="768"/>
                </a:lnTo>
                <a:lnTo>
                  <a:pt x="50" y="768"/>
                </a:lnTo>
                <a:lnTo>
                  <a:pt x="50" y="767"/>
                </a:lnTo>
                <a:lnTo>
                  <a:pt x="51" y="765"/>
                </a:lnTo>
                <a:lnTo>
                  <a:pt x="51" y="764"/>
                </a:lnTo>
                <a:lnTo>
                  <a:pt x="51" y="763"/>
                </a:lnTo>
                <a:lnTo>
                  <a:pt x="51" y="762"/>
                </a:lnTo>
                <a:lnTo>
                  <a:pt x="52" y="762"/>
                </a:lnTo>
                <a:lnTo>
                  <a:pt x="52" y="761"/>
                </a:lnTo>
                <a:lnTo>
                  <a:pt x="53" y="761"/>
                </a:lnTo>
                <a:lnTo>
                  <a:pt x="53" y="760"/>
                </a:lnTo>
                <a:lnTo>
                  <a:pt x="53" y="759"/>
                </a:lnTo>
                <a:lnTo>
                  <a:pt x="54" y="759"/>
                </a:lnTo>
                <a:lnTo>
                  <a:pt x="55" y="759"/>
                </a:lnTo>
                <a:lnTo>
                  <a:pt x="55" y="758"/>
                </a:lnTo>
                <a:lnTo>
                  <a:pt x="55" y="757"/>
                </a:lnTo>
                <a:lnTo>
                  <a:pt x="57" y="757"/>
                </a:lnTo>
                <a:lnTo>
                  <a:pt x="58" y="756"/>
                </a:lnTo>
                <a:lnTo>
                  <a:pt x="58" y="755"/>
                </a:lnTo>
                <a:lnTo>
                  <a:pt x="59" y="754"/>
                </a:lnTo>
                <a:lnTo>
                  <a:pt x="60" y="753"/>
                </a:lnTo>
                <a:lnTo>
                  <a:pt x="59" y="753"/>
                </a:lnTo>
                <a:lnTo>
                  <a:pt x="58" y="753"/>
                </a:lnTo>
                <a:lnTo>
                  <a:pt x="58" y="754"/>
                </a:lnTo>
                <a:lnTo>
                  <a:pt x="57" y="754"/>
                </a:lnTo>
                <a:lnTo>
                  <a:pt x="56" y="754"/>
                </a:lnTo>
                <a:lnTo>
                  <a:pt x="56" y="755"/>
                </a:lnTo>
                <a:lnTo>
                  <a:pt x="56" y="756"/>
                </a:lnTo>
                <a:lnTo>
                  <a:pt x="55" y="756"/>
                </a:lnTo>
                <a:lnTo>
                  <a:pt x="55" y="755"/>
                </a:lnTo>
                <a:lnTo>
                  <a:pt x="54" y="754"/>
                </a:lnTo>
                <a:lnTo>
                  <a:pt x="54" y="755"/>
                </a:lnTo>
                <a:lnTo>
                  <a:pt x="55" y="755"/>
                </a:lnTo>
                <a:lnTo>
                  <a:pt x="55" y="756"/>
                </a:lnTo>
                <a:lnTo>
                  <a:pt x="55" y="757"/>
                </a:lnTo>
                <a:lnTo>
                  <a:pt x="54" y="756"/>
                </a:lnTo>
                <a:lnTo>
                  <a:pt x="52" y="757"/>
                </a:lnTo>
                <a:lnTo>
                  <a:pt x="53" y="757"/>
                </a:lnTo>
                <a:lnTo>
                  <a:pt x="53" y="758"/>
                </a:lnTo>
                <a:lnTo>
                  <a:pt x="52" y="758"/>
                </a:lnTo>
                <a:lnTo>
                  <a:pt x="51" y="758"/>
                </a:lnTo>
                <a:lnTo>
                  <a:pt x="50" y="758"/>
                </a:lnTo>
                <a:lnTo>
                  <a:pt x="50" y="759"/>
                </a:lnTo>
                <a:lnTo>
                  <a:pt x="48" y="759"/>
                </a:lnTo>
                <a:lnTo>
                  <a:pt x="47" y="761"/>
                </a:lnTo>
                <a:lnTo>
                  <a:pt x="46" y="761"/>
                </a:lnTo>
                <a:lnTo>
                  <a:pt x="45" y="761"/>
                </a:lnTo>
                <a:lnTo>
                  <a:pt x="44" y="762"/>
                </a:lnTo>
                <a:lnTo>
                  <a:pt x="43" y="762"/>
                </a:lnTo>
                <a:lnTo>
                  <a:pt x="42" y="763"/>
                </a:lnTo>
                <a:lnTo>
                  <a:pt x="41" y="763"/>
                </a:lnTo>
                <a:lnTo>
                  <a:pt x="40" y="764"/>
                </a:lnTo>
                <a:lnTo>
                  <a:pt x="41" y="764"/>
                </a:lnTo>
                <a:lnTo>
                  <a:pt x="41" y="765"/>
                </a:lnTo>
                <a:lnTo>
                  <a:pt x="40" y="765"/>
                </a:lnTo>
                <a:lnTo>
                  <a:pt x="40" y="764"/>
                </a:lnTo>
                <a:lnTo>
                  <a:pt x="39" y="765"/>
                </a:lnTo>
                <a:lnTo>
                  <a:pt x="39" y="766"/>
                </a:lnTo>
                <a:lnTo>
                  <a:pt x="39" y="767"/>
                </a:lnTo>
                <a:lnTo>
                  <a:pt x="38" y="766"/>
                </a:lnTo>
                <a:lnTo>
                  <a:pt x="38" y="767"/>
                </a:lnTo>
                <a:lnTo>
                  <a:pt x="37" y="767"/>
                </a:lnTo>
                <a:lnTo>
                  <a:pt x="36" y="767"/>
                </a:lnTo>
                <a:lnTo>
                  <a:pt x="36" y="768"/>
                </a:lnTo>
                <a:lnTo>
                  <a:pt x="36" y="769"/>
                </a:lnTo>
                <a:lnTo>
                  <a:pt x="36" y="768"/>
                </a:lnTo>
                <a:lnTo>
                  <a:pt x="35" y="769"/>
                </a:lnTo>
                <a:lnTo>
                  <a:pt x="36" y="770"/>
                </a:lnTo>
                <a:lnTo>
                  <a:pt x="35" y="770"/>
                </a:lnTo>
                <a:lnTo>
                  <a:pt x="35" y="771"/>
                </a:lnTo>
                <a:lnTo>
                  <a:pt x="34" y="771"/>
                </a:lnTo>
                <a:lnTo>
                  <a:pt x="33" y="772"/>
                </a:lnTo>
                <a:lnTo>
                  <a:pt x="32" y="773"/>
                </a:lnTo>
                <a:lnTo>
                  <a:pt x="33" y="774"/>
                </a:lnTo>
                <a:lnTo>
                  <a:pt x="33" y="775"/>
                </a:lnTo>
                <a:lnTo>
                  <a:pt x="32" y="775"/>
                </a:lnTo>
                <a:lnTo>
                  <a:pt x="31" y="775"/>
                </a:lnTo>
                <a:lnTo>
                  <a:pt x="30" y="776"/>
                </a:lnTo>
                <a:lnTo>
                  <a:pt x="30" y="777"/>
                </a:lnTo>
                <a:lnTo>
                  <a:pt x="31" y="778"/>
                </a:lnTo>
                <a:lnTo>
                  <a:pt x="30" y="778"/>
                </a:lnTo>
                <a:lnTo>
                  <a:pt x="29" y="777"/>
                </a:lnTo>
                <a:lnTo>
                  <a:pt x="28" y="778"/>
                </a:lnTo>
                <a:lnTo>
                  <a:pt x="27" y="778"/>
                </a:lnTo>
                <a:lnTo>
                  <a:pt x="27" y="779"/>
                </a:lnTo>
                <a:lnTo>
                  <a:pt x="28" y="779"/>
                </a:lnTo>
                <a:lnTo>
                  <a:pt x="28" y="778"/>
                </a:lnTo>
                <a:lnTo>
                  <a:pt x="29" y="778"/>
                </a:lnTo>
                <a:lnTo>
                  <a:pt x="29" y="779"/>
                </a:lnTo>
                <a:lnTo>
                  <a:pt x="28" y="779"/>
                </a:lnTo>
                <a:lnTo>
                  <a:pt x="28" y="780"/>
                </a:lnTo>
                <a:lnTo>
                  <a:pt x="28" y="781"/>
                </a:lnTo>
                <a:lnTo>
                  <a:pt x="28" y="782"/>
                </a:lnTo>
                <a:lnTo>
                  <a:pt x="28" y="783"/>
                </a:lnTo>
                <a:lnTo>
                  <a:pt x="27" y="783"/>
                </a:lnTo>
                <a:lnTo>
                  <a:pt x="26" y="783"/>
                </a:lnTo>
                <a:lnTo>
                  <a:pt x="25" y="783"/>
                </a:lnTo>
                <a:lnTo>
                  <a:pt x="25" y="784"/>
                </a:lnTo>
                <a:lnTo>
                  <a:pt x="24" y="784"/>
                </a:lnTo>
                <a:lnTo>
                  <a:pt x="23" y="784"/>
                </a:lnTo>
                <a:lnTo>
                  <a:pt x="23" y="785"/>
                </a:lnTo>
                <a:lnTo>
                  <a:pt x="24" y="785"/>
                </a:lnTo>
                <a:lnTo>
                  <a:pt x="25" y="786"/>
                </a:lnTo>
                <a:lnTo>
                  <a:pt x="25" y="787"/>
                </a:lnTo>
                <a:lnTo>
                  <a:pt x="24" y="787"/>
                </a:lnTo>
                <a:lnTo>
                  <a:pt x="23" y="787"/>
                </a:lnTo>
                <a:lnTo>
                  <a:pt x="23" y="788"/>
                </a:lnTo>
                <a:lnTo>
                  <a:pt x="22" y="788"/>
                </a:lnTo>
                <a:lnTo>
                  <a:pt x="23" y="789"/>
                </a:lnTo>
                <a:lnTo>
                  <a:pt x="24" y="789"/>
                </a:lnTo>
                <a:lnTo>
                  <a:pt x="23" y="790"/>
                </a:lnTo>
                <a:lnTo>
                  <a:pt x="23" y="791"/>
                </a:lnTo>
                <a:lnTo>
                  <a:pt x="22" y="791"/>
                </a:lnTo>
                <a:lnTo>
                  <a:pt x="22" y="792"/>
                </a:lnTo>
                <a:lnTo>
                  <a:pt x="21" y="792"/>
                </a:lnTo>
                <a:lnTo>
                  <a:pt x="21" y="793"/>
                </a:lnTo>
                <a:lnTo>
                  <a:pt x="22" y="794"/>
                </a:lnTo>
                <a:lnTo>
                  <a:pt x="22" y="795"/>
                </a:lnTo>
                <a:lnTo>
                  <a:pt x="21" y="795"/>
                </a:lnTo>
                <a:lnTo>
                  <a:pt x="21" y="796"/>
                </a:lnTo>
                <a:lnTo>
                  <a:pt x="21" y="797"/>
                </a:lnTo>
                <a:lnTo>
                  <a:pt x="21" y="798"/>
                </a:lnTo>
                <a:lnTo>
                  <a:pt x="20" y="799"/>
                </a:lnTo>
                <a:lnTo>
                  <a:pt x="19" y="800"/>
                </a:lnTo>
                <a:lnTo>
                  <a:pt x="19" y="798"/>
                </a:lnTo>
                <a:lnTo>
                  <a:pt x="18" y="797"/>
                </a:lnTo>
                <a:lnTo>
                  <a:pt x="17" y="798"/>
                </a:lnTo>
                <a:lnTo>
                  <a:pt x="16" y="798"/>
                </a:lnTo>
                <a:lnTo>
                  <a:pt x="14" y="798"/>
                </a:lnTo>
                <a:lnTo>
                  <a:pt x="12" y="797"/>
                </a:lnTo>
                <a:lnTo>
                  <a:pt x="10" y="796"/>
                </a:lnTo>
                <a:lnTo>
                  <a:pt x="10" y="795"/>
                </a:lnTo>
                <a:lnTo>
                  <a:pt x="11" y="795"/>
                </a:lnTo>
                <a:lnTo>
                  <a:pt x="12" y="794"/>
                </a:lnTo>
                <a:lnTo>
                  <a:pt x="12" y="793"/>
                </a:lnTo>
                <a:lnTo>
                  <a:pt x="11" y="793"/>
                </a:lnTo>
                <a:lnTo>
                  <a:pt x="10" y="793"/>
                </a:lnTo>
                <a:lnTo>
                  <a:pt x="10" y="794"/>
                </a:lnTo>
                <a:lnTo>
                  <a:pt x="9" y="795"/>
                </a:lnTo>
                <a:lnTo>
                  <a:pt x="8" y="795"/>
                </a:lnTo>
                <a:lnTo>
                  <a:pt x="7" y="794"/>
                </a:lnTo>
                <a:lnTo>
                  <a:pt x="8" y="793"/>
                </a:lnTo>
                <a:lnTo>
                  <a:pt x="8" y="792"/>
                </a:lnTo>
                <a:lnTo>
                  <a:pt x="9" y="792"/>
                </a:lnTo>
                <a:lnTo>
                  <a:pt x="9" y="791"/>
                </a:lnTo>
                <a:lnTo>
                  <a:pt x="9" y="790"/>
                </a:lnTo>
                <a:lnTo>
                  <a:pt x="7" y="790"/>
                </a:lnTo>
                <a:lnTo>
                  <a:pt x="7" y="789"/>
                </a:lnTo>
                <a:lnTo>
                  <a:pt x="8" y="789"/>
                </a:lnTo>
                <a:lnTo>
                  <a:pt x="8" y="788"/>
                </a:lnTo>
                <a:lnTo>
                  <a:pt x="8" y="786"/>
                </a:lnTo>
                <a:lnTo>
                  <a:pt x="8" y="785"/>
                </a:lnTo>
                <a:lnTo>
                  <a:pt x="7" y="785"/>
                </a:lnTo>
                <a:lnTo>
                  <a:pt x="7" y="784"/>
                </a:lnTo>
                <a:lnTo>
                  <a:pt x="7" y="783"/>
                </a:lnTo>
                <a:lnTo>
                  <a:pt x="8" y="783"/>
                </a:lnTo>
                <a:lnTo>
                  <a:pt x="7" y="783"/>
                </a:lnTo>
                <a:lnTo>
                  <a:pt x="6" y="783"/>
                </a:lnTo>
                <a:lnTo>
                  <a:pt x="6" y="782"/>
                </a:lnTo>
                <a:lnTo>
                  <a:pt x="5" y="780"/>
                </a:lnTo>
                <a:lnTo>
                  <a:pt x="5" y="779"/>
                </a:lnTo>
                <a:lnTo>
                  <a:pt x="6" y="778"/>
                </a:lnTo>
                <a:lnTo>
                  <a:pt x="6" y="777"/>
                </a:lnTo>
                <a:lnTo>
                  <a:pt x="5" y="777"/>
                </a:lnTo>
                <a:lnTo>
                  <a:pt x="4" y="777"/>
                </a:lnTo>
                <a:lnTo>
                  <a:pt x="3" y="777"/>
                </a:lnTo>
                <a:lnTo>
                  <a:pt x="2" y="777"/>
                </a:lnTo>
                <a:lnTo>
                  <a:pt x="1" y="777"/>
                </a:lnTo>
                <a:lnTo>
                  <a:pt x="0" y="776"/>
                </a:lnTo>
                <a:lnTo>
                  <a:pt x="1" y="775"/>
                </a:lnTo>
                <a:lnTo>
                  <a:pt x="1" y="774"/>
                </a:lnTo>
                <a:lnTo>
                  <a:pt x="0" y="773"/>
                </a:lnTo>
                <a:lnTo>
                  <a:pt x="0" y="772"/>
                </a:lnTo>
                <a:lnTo>
                  <a:pt x="0" y="771"/>
                </a:lnTo>
                <a:lnTo>
                  <a:pt x="1" y="771"/>
                </a:lnTo>
                <a:lnTo>
                  <a:pt x="2" y="771"/>
                </a:lnTo>
                <a:lnTo>
                  <a:pt x="3" y="771"/>
                </a:lnTo>
                <a:lnTo>
                  <a:pt x="4" y="772"/>
                </a:lnTo>
                <a:lnTo>
                  <a:pt x="4" y="771"/>
                </a:lnTo>
                <a:lnTo>
                  <a:pt x="4" y="770"/>
                </a:lnTo>
                <a:lnTo>
                  <a:pt x="4" y="769"/>
                </a:lnTo>
                <a:lnTo>
                  <a:pt x="3" y="769"/>
                </a:lnTo>
                <a:lnTo>
                  <a:pt x="2" y="769"/>
                </a:lnTo>
                <a:lnTo>
                  <a:pt x="2" y="768"/>
                </a:lnTo>
                <a:lnTo>
                  <a:pt x="3" y="766"/>
                </a:lnTo>
                <a:lnTo>
                  <a:pt x="5" y="765"/>
                </a:lnTo>
                <a:lnTo>
                  <a:pt x="5" y="764"/>
                </a:lnTo>
                <a:lnTo>
                  <a:pt x="5" y="762"/>
                </a:lnTo>
                <a:lnTo>
                  <a:pt x="6" y="761"/>
                </a:lnTo>
                <a:lnTo>
                  <a:pt x="6" y="760"/>
                </a:lnTo>
                <a:lnTo>
                  <a:pt x="7" y="760"/>
                </a:lnTo>
                <a:lnTo>
                  <a:pt x="7" y="759"/>
                </a:lnTo>
                <a:lnTo>
                  <a:pt x="7" y="758"/>
                </a:lnTo>
                <a:lnTo>
                  <a:pt x="6" y="758"/>
                </a:lnTo>
                <a:lnTo>
                  <a:pt x="6" y="757"/>
                </a:lnTo>
                <a:lnTo>
                  <a:pt x="7" y="756"/>
                </a:lnTo>
                <a:lnTo>
                  <a:pt x="8" y="756"/>
                </a:lnTo>
                <a:lnTo>
                  <a:pt x="9" y="757"/>
                </a:lnTo>
                <a:lnTo>
                  <a:pt x="10" y="756"/>
                </a:lnTo>
                <a:lnTo>
                  <a:pt x="10" y="755"/>
                </a:lnTo>
                <a:lnTo>
                  <a:pt x="10" y="754"/>
                </a:lnTo>
                <a:lnTo>
                  <a:pt x="10" y="753"/>
                </a:lnTo>
                <a:lnTo>
                  <a:pt x="9" y="753"/>
                </a:lnTo>
                <a:lnTo>
                  <a:pt x="9" y="752"/>
                </a:lnTo>
                <a:lnTo>
                  <a:pt x="9" y="751"/>
                </a:lnTo>
                <a:lnTo>
                  <a:pt x="9" y="750"/>
                </a:lnTo>
                <a:lnTo>
                  <a:pt x="9" y="749"/>
                </a:lnTo>
                <a:lnTo>
                  <a:pt x="9" y="748"/>
                </a:lnTo>
                <a:lnTo>
                  <a:pt x="9" y="747"/>
                </a:lnTo>
                <a:lnTo>
                  <a:pt x="8" y="746"/>
                </a:lnTo>
                <a:lnTo>
                  <a:pt x="8" y="745"/>
                </a:lnTo>
                <a:lnTo>
                  <a:pt x="8" y="744"/>
                </a:lnTo>
                <a:lnTo>
                  <a:pt x="8" y="743"/>
                </a:lnTo>
                <a:lnTo>
                  <a:pt x="9" y="743"/>
                </a:lnTo>
                <a:lnTo>
                  <a:pt x="8" y="742"/>
                </a:lnTo>
                <a:lnTo>
                  <a:pt x="8" y="741"/>
                </a:lnTo>
                <a:lnTo>
                  <a:pt x="7" y="740"/>
                </a:lnTo>
                <a:lnTo>
                  <a:pt x="8" y="739"/>
                </a:lnTo>
                <a:lnTo>
                  <a:pt x="9" y="739"/>
                </a:lnTo>
                <a:lnTo>
                  <a:pt x="10" y="738"/>
                </a:lnTo>
                <a:lnTo>
                  <a:pt x="10" y="737"/>
                </a:lnTo>
                <a:lnTo>
                  <a:pt x="9" y="737"/>
                </a:lnTo>
                <a:lnTo>
                  <a:pt x="8" y="735"/>
                </a:lnTo>
                <a:lnTo>
                  <a:pt x="7" y="735"/>
                </a:lnTo>
                <a:lnTo>
                  <a:pt x="7" y="734"/>
                </a:lnTo>
                <a:lnTo>
                  <a:pt x="8" y="733"/>
                </a:lnTo>
                <a:lnTo>
                  <a:pt x="8" y="732"/>
                </a:lnTo>
                <a:lnTo>
                  <a:pt x="7" y="731"/>
                </a:lnTo>
                <a:lnTo>
                  <a:pt x="6" y="731"/>
                </a:lnTo>
                <a:lnTo>
                  <a:pt x="5" y="731"/>
                </a:lnTo>
                <a:lnTo>
                  <a:pt x="4" y="731"/>
                </a:lnTo>
                <a:lnTo>
                  <a:pt x="4" y="729"/>
                </a:lnTo>
                <a:lnTo>
                  <a:pt x="5" y="728"/>
                </a:lnTo>
                <a:lnTo>
                  <a:pt x="5" y="726"/>
                </a:lnTo>
                <a:lnTo>
                  <a:pt x="5" y="725"/>
                </a:lnTo>
                <a:lnTo>
                  <a:pt x="5" y="724"/>
                </a:lnTo>
                <a:lnTo>
                  <a:pt x="6" y="723"/>
                </a:lnTo>
                <a:lnTo>
                  <a:pt x="6" y="722"/>
                </a:lnTo>
                <a:lnTo>
                  <a:pt x="5" y="722"/>
                </a:lnTo>
                <a:lnTo>
                  <a:pt x="5" y="721"/>
                </a:lnTo>
                <a:lnTo>
                  <a:pt x="5" y="720"/>
                </a:lnTo>
                <a:lnTo>
                  <a:pt x="6" y="720"/>
                </a:lnTo>
                <a:lnTo>
                  <a:pt x="6" y="719"/>
                </a:lnTo>
                <a:lnTo>
                  <a:pt x="6" y="718"/>
                </a:lnTo>
                <a:lnTo>
                  <a:pt x="6" y="717"/>
                </a:lnTo>
                <a:lnTo>
                  <a:pt x="6" y="716"/>
                </a:lnTo>
                <a:lnTo>
                  <a:pt x="6" y="715"/>
                </a:lnTo>
                <a:lnTo>
                  <a:pt x="6" y="714"/>
                </a:lnTo>
                <a:lnTo>
                  <a:pt x="5" y="714"/>
                </a:lnTo>
                <a:lnTo>
                  <a:pt x="5" y="713"/>
                </a:lnTo>
                <a:lnTo>
                  <a:pt x="5" y="712"/>
                </a:lnTo>
                <a:lnTo>
                  <a:pt x="5" y="711"/>
                </a:lnTo>
                <a:lnTo>
                  <a:pt x="6" y="710"/>
                </a:lnTo>
                <a:lnTo>
                  <a:pt x="5" y="710"/>
                </a:lnTo>
                <a:lnTo>
                  <a:pt x="5" y="709"/>
                </a:lnTo>
                <a:lnTo>
                  <a:pt x="5" y="708"/>
                </a:lnTo>
                <a:lnTo>
                  <a:pt x="5" y="707"/>
                </a:lnTo>
                <a:lnTo>
                  <a:pt x="6" y="707"/>
                </a:lnTo>
                <a:lnTo>
                  <a:pt x="6" y="706"/>
                </a:lnTo>
                <a:lnTo>
                  <a:pt x="7" y="706"/>
                </a:lnTo>
                <a:lnTo>
                  <a:pt x="8" y="705"/>
                </a:lnTo>
                <a:lnTo>
                  <a:pt x="8" y="704"/>
                </a:lnTo>
                <a:lnTo>
                  <a:pt x="8" y="703"/>
                </a:lnTo>
                <a:lnTo>
                  <a:pt x="8" y="702"/>
                </a:lnTo>
                <a:lnTo>
                  <a:pt x="7" y="701"/>
                </a:lnTo>
                <a:lnTo>
                  <a:pt x="7" y="700"/>
                </a:lnTo>
                <a:lnTo>
                  <a:pt x="8" y="699"/>
                </a:lnTo>
                <a:lnTo>
                  <a:pt x="9" y="698"/>
                </a:lnTo>
                <a:lnTo>
                  <a:pt x="10" y="698"/>
                </a:lnTo>
                <a:lnTo>
                  <a:pt x="10" y="697"/>
                </a:lnTo>
                <a:lnTo>
                  <a:pt x="10" y="696"/>
                </a:lnTo>
                <a:lnTo>
                  <a:pt x="10" y="695"/>
                </a:lnTo>
                <a:lnTo>
                  <a:pt x="9" y="695"/>
                </a:lnTo>
                <a:lnTo>
                  <a:pt x="8" y="694"/>
                </a:lnTo>
                <a:lnTo>
                  <a:pt x="7" y="694"/>
                </a:lnTo>
                <a:lnTo>
                  <a:pt x="6" y="694"/>
                </a:lnTo>
                <a:lnTo>
                  <a:pt x="6" y="693"/>
                </a:lnTo>
                <a:lnTo>
                  <a:pt x="5" y="693"/>
                </a:lnTo>
                <a:lnTo>
                  <a:pt x="5" y="692"/>
                </a:lnTo>
                <a:lnTo>
                  <a:pt x="5" y="691"/>
                </a:lnTo>
                <a:lnTo>
                  <a:pt x="5" y="690"/>
                </a:lnTo>
                <a:lnTo>
                  <a:pt x="5" y="688"/>
                </a:lnTo>
                <a:lnTo>
                  <a:pt x="4" y="687"/>
                </a:lnTo>
                <a:lnTo>
                  <a:pt x="4" y="686"/>
                </a:lnTo>
                <a:lnTo>
                  <a:pt x="4" y="683"/>
                </a:lnTo>
                <a:lnTo>
                  <a:pt x="3" y="682"/>
                </a:lnTo>
                <a:lnTo>
                  <a:pt x="2" y="680"/>
                </a:lnTo>
                <a:lnTo>
                  <a:pt x="2" y="679"/>
                </a:lnTo>
                <a:lnTo>
                  <a:pt x="3" y="679"/>
                </a:lnTo>
                <a:lnTo>
                  <a:pt x="4" y="677"/>
                </a:lnTo>
                <a:lnTo>
                  <a:pt x="5" y="677"/>
                </a:lnTo>
                <a:lnTo>
                  <a:pt x="5" y="676"/>
                </a:lnTo>
                <a:lnTo>
                  <a:pt x="6" y="676"/>
                </a:lnTo>
                <a:lnTo>
                  <a:pt x="7" y="676"/>
                </a:lnTo>
                <a:lnTo>
                  <a:pt x="8" y="675"/>
                </a:lnTo>
                <a:lnTo>
                  <a:pt x="9" y="674"/>
                </a:lnTo>
                <a:lnTo>
                  <a:pt x="9" y="673"/>
                </a:lnTo>
                <a:lnTo>
                  <a:pt x="9" y="672"/>
                </a:lnTo>
                <a:lnTo>
                  <a:pt x="9" y="670"/>
                </a:lnTo>
                <a:lnTo>
                  <a:pt x="9" y="669"/>
                </a:lnTo>
                <a:lnTo>
                  <a:pt x="9" y="668"/>
                </a:lnTo>
                <a:lnTo>
                  <a:pt x="9" y="666"/>
                </a:lnTo>
                <a:lnTo>
                  <a:pt x="10" y="666"/>
                </a:lnTo>
                <a:lnTo>
                  <a:pt x="10" y="665"/>
                </a:lnTo>
                <a:lnTo>
                  <a:pt x="9" y="665"/>
                </a:lnTo>
                <a:lnTo>
                  <a:pt x="9" y="664"/>
                </a:lnTo>
                <a:lnTo>
                  <a:pt x="8" y="664"/>
                </a:lnTo>
                <a:lnTo>
                  <a:pt x="7" y="664"/>
                </a:lnTo>
                <a:lnTo>
                  <a:pt x="6" y="664"/>
                </a:lnTo>
                <a:lnTo>
                  <a:pt x="5" y="664"/>
                </a:lnTo>
                <a:lnTo>
                  <a:pt x="4" y="664"/>
                </a:lnTo>
                <a:lnTo>
                  <a:pt x="3" y="663"/>
                </a:lnTo>
                <a:lnTo>
                  <a:pt x="3" y="662"/>
                </a:lnTo>
                <a:lnTo>
                  <a:pt x="2" y="661"/>
                </a:lnTo>
                <a:lnTo>
                  <a:pt x="2" y="660"/>
                </a:lnTo>
                <a:lnTo>
                  <a:pt x="1" y="659"/>
                </a:lnTo>
                <a:lnTo>
                  <a:pt x="1" y="658"/>
                </a:lnTo>
                <a:lnTo>
                  <a:pt x="2" y="657"/>
                </a:lnTo>
                <a:lnTo>
                  <a:pt x="2" y="656"/>
                </a:lnTo>
                <a:lnTo>
                  <a:pt x="2" y="655"/>
                </a:lnTo>
                <a:lnTo>
                  <a:pt x="1" y="655"/>
                </a:lnTo>
                <a:lnTo>
                  <a:pt x="2" y="652"/>
                </a:lnTo>
                <a:lnTo>
                  <a:pt x="1" y="651"/>
                </a:lnTo>
                <a:lnTo>
                  <a:pt x="1" y="650"/>
                </a:lnTo>
                <a:lnTo>
                  <a:pt x="2" y="649"/>
                </a:lnTo>
                <a:lnTo>
                  <a:pt x="2" y="648"/>
                </a:lnTo>
                <a:lnTo>
                  <a:pt x="3" y="646"/>
                </a:lnTo>
                <a:lnTo>
                  <a:pt x="3" y="645"/>
                </a:lnTo>
                <a:lnTo>
                  <a:pt x="3" y="643"/>
                </a:lnTo>
                <a:lnTo>
                  <a:pt x="3" y="642"/>
                </a:lnTo>
                <a:lnTo>
                  <a:pt x="4" y="641"/>
                </a:lnTo>
                <a:lnTo>
                  <a:pt x="5" y="640"/>
                </a:lnTo>
                <a:lnTo>
                  <a:pt x="5" y="638"/>
                </a:lnTo>
                <a:lnTo>
                  <a:pt x="5" y="637"/>
                </a:lnTo>
                <a:lnTo>
                  <a:pt x="6" y="635"/>
                </a:lnTo>
                <a:lnTo>
                  <a:pt x="6" y="634"/>
                </a:lnTo>
                <a:lnTo>
                  <a:pt x="9" y="634"/>
                </a:lnTo>
                <a:lnTo>
                  <a:pt x="9" y="633"/>
                </a:lnTo>
                <a:lnTo>
                  <a:pt x="10" y="632"/>
                </a:lnTo>
                <a:lnTo>
                  <a:pt x="10" y="630"/>
                </a:lnTo>
                <a:lnTo>
                  <a:pt x="11" y="629"/>
                </a:lnTo>
                <a:lnTo>
                  <a:pt x="11" y="628"/>
                </a:lnTo>
                <a:lnTo>
                  <a:pt x="11" y="625"/>
                </a:lnTo>
                <a:lnTo>
                  <a:pt x="11" y="624"/>
                </a:lnTo>
                <a:lnTo>
                  <a:pt x="11" y="623"/>
                </a:lnTo>
                <a:lnTo>
                  <a:pt x="11" y="622"/>
                </a:lnTo>
                <a:lnTo>
                  <a:pt x="10" y="620"/>
                </a:lnTo>
                <a:lnTo>
                  <a:pt x="11" y="618"/>
                </a:lnTo>
                <a:lnTo>
                  <a:pt x="11" y="617"/>
                </a:lnTo>
                <a:lnTo>
                  <a:pt x="11" y="616"/>
                </a:lnTo>
                <a:lnTo>
                  <a:pt x="12" y="616"/>
                </a:lnTo>
                <a:lnTo>
                  <a:pt x="13" y="615"/>
                </a:lnTo>
                <a:lnTo>
                  <a:pt x="14" y="613"/>
                </a:lnTo>
                <a:lnTo>
                  <a:pt x="14" y="612"/>
                </a:lnTo>
                <a:lnTo>
                  <a:pt x="16" y="612"/>
                </a:lnTo>
                <a:lnTo>
                  <a:pt x="16" y="611"/>
                </a:lnTo>
                <a:lnTo>
                  <a:pt x="16" y="610"/>
                </a:lnTo>
                <a:lnTo>
                  <a:pt x="17" y="610"/>
                </a:lnTo>
                <a:lnTo>
                  <a:pt x="17" y="607"/>
                </a:lnTo>
                <a:lnTo>
                  <a:pt x="16" y="607"/>
                </a:lnTo>
                <a:lnTo>
                  <a:pt x="16" y="606"/>
                </a:lnTo>
                <a:lnTo>
                  <a:pt x="16" y="605"/>
                </a:lnTo>
                <a:lnTo>
                  <a:pt x="16" y="604"/>
                </a:lnTo>
                <a:lnTo>
                  <a:pt x="16" y="603"/>
                </a:lnTo>
                <a:lnTo>
                  <a:pt x="16" y="602"/>
                </a:lnTo>
                <a:lnTo>
                  <a:pt x="15" y="601"/>
                </a:lnTo>
                <a:lnTo>
                  <a:pt x="16" y="599"/>
                </a:lnTo>
                <a:lnTo>
                  <a:pt x="15" y="598"/>
                </a:lnTo>
                <a:lnTo>
                  <a:pt x="15" y="597"/>
                </a:lnTo>
                <a:lnTo>
                  <a:pt x="15" y="596"/>
                </a:lnTo>
                <a:lnTo>
                  <a:pt x="15" y="595"/>
                </a:lnTo>
                <a:lnTo>
                  <a:pt x="16" y="594"/>
                </a:lnTo>
                <a:lnTo>
                  <a:pt x="17" y="593"/>
                </a:lnTo>
                <a:lnTo>
                  <a:pt x="18" y="592"/>
                </a:lnTo>
                <a:lnTo>
                  <a:pt x="18" y="591"/>
                </a:lnTo>
                <a:lnTo>
                  <a:pt x="18" y="590"/>
                </a:lnTo>
                <a:lnTo>
                  <a:pt x="18" y="589"/>
                </a:lnTo>
                <a:lnTo>
                  <a:pt x="17" y="589"/>
                </a:lnTo>
                <a:lnTo>
                  <a:pt x="17" y="588"/>
                </a:lnTo>
                <a:lnTo>
                  <a:pt x="16" y="588"/>
                </a:lnTo>
                <a:lnTo>
                  <a:pt x="16" y="586"/>
                </a:lnTo>
                <a:lnTo>
                  <a:pt x="17" y="585"/>
                </a:lnTo>
                <a:lnTo>
                  <a:pt x="17" y="584"/>
                </a:lnTo>
                <a:lnTo>
                  <a:pt x="17" y="583"/>
                </a:lnTo>
                <a:lnTo>
                  <a:pt x="18" y="582"/>
                </a:lnTo>
                <a:lnTo>
                  <a:pt x="19" y="582"/>
                </a:lnTo>
                <a:lnTo>
                  <a:pt x="20" y="582"/>
                </a:lnTo>
                <a:lnTo>
                  <a:pt x="20" y="580"/>
                </a:lnTo>
                <a:lnTo>
                  <a:pt x="20" y="579"/>
                </a:lnTo>
                <a:lnTo>
                  <a:pt x="21" y="579"/>
                </a:lnTo>
                <a:lnTo>
                  <a:pt x="21" y="578"/>
                </a:lnTo>
                <a:lnTo>
                  <a:pt x="22" y="577"/>
                </a:lnTo>
                <a:lnTo>
                  <a:pt x="22" y="576"/>
                </a:lnTo>
                <a:lnTo>
                  <a:pt x="21" y="575"/>
                </a:lnTo>
                <a:lnTo>
                  <a:pt x="21" y="574"/>
                </a:lnTo>
                <a:lnTo>
                  <a:pt x="21" y="573"/>
                </a:lnTo>
                <a:lnTo>
                  <a:pt x="21" y="572"/>
                </a:lnTo>
                <a:lnTo>
                  <a:pt x="20" y="572"/>
                </a:lnTo>
                <a:lnTo>
                  <a:pt x="20" y="571"/>
                </a:lnTo>
                <a:lnTo>
                  <a:pt x="20" y="570"/>
                </a:lnTo>
                <a:lnTo>
                  <a:pt x="20" y="569"/>
                </a:lnTo>
                <a:lnTo>
                  <a:pt x="19" y="569"/>
                </a:lnTo>
                <a:lnTo>
                  <a:pt x="19" y="568"/>
                </a:lnTo>
                <a:lnTo>
                  <a:pt x="19" y="567"/>
                </a:lnTo>
                <a:lnTo>
                  <a:pt x="19" y="566"/>
                </a:lnTo>
                <a:lnTo>
                  <a:pt x="20" y="566"/>
                </a:lnTo>
                <a:lnTo>
                  <a:pt x="21" y="565"/>
                </a:lnTo>
                <a:lnTo>
                  <a:pt x="21" y="564"/>
                </a:lnTo>
                <a:lnTo>
                  <a:pt x="22" y="564"/>
                </a:lnTo>
                <a:lnTo>
                  <a:pt x="22" y="563"/>
                </a:lnTo>
                <a:lnTo>
                  <a:pt x="23" y="562"/>
                </a:lnTo>
                <a:lnTo>
                  <a:pt x="24" y="562"/>
                </a:lnTo>
                <a:lnTo>
                  <a:pt x="25" y="562"/>
                </a:lnTo>
                <a:lnTo>
                  <a:pt x="26" y="562"/>
                </a:lnTo>
                <a:lnTo>
                  <a:pt x="26" y="561"/>
                </a:lnTo>
                <a:lnTo>
                  <a:pt x="26" y="560"/>
                </a:lnTo>
                <a:lnTo>
                  <a:pt x="26" y="559"/>
                </a:lnTo>
                <a:lnTo>
                  <a:pt x="27" y="558"/>
                </a:lnTo>
                <a:lnTo>
                  <a:pt x="28" y="558"/>
                </a:lnTo>
                <a:lnTo>
                  <a:pt x="28" y="557"/>
                </a:lnTo>
                <a:lnTo>
                  <a:pt x="28" y="556"/>
                </a:lnTo>
                <a:lnTo>
                  <a:pt x="28" y="555"/>
                </a:lnTo>
                <a:lnTo>
                  <a:pt x="29" y="553"/>
                </a:lnTo>
                <a:lnTo>
                  <a:pt x="28" y="552"/>
                </a:lnTo>
                <a:lnTo>
                  <a:pt x="28" y="551"/>
                </a:lnTo>
                <a:lnTo>
                  <a:pt x="29" y="551"/>
                </a:lnTo>
                <a:lnTo>
                  <a:pt x="29" y="550"/>
                </a:lnTo>
                <a:lnTo>
                  <a:pt x="30" y="550"/>
                </a:lnTo>
                <a:lnTo>
                  <a:pt x="31" y="550"/>
                </a:lnTo>
                <a:lnTo>
                  <a:pt x="32" y="550"/>
                </a:lnTo>
                <a:lnTo>
                  <a:pt x="32" y="549"/>
                </a:lnTo>
                <a:lnTo>
                  <a:pt x="32" y="548"/>
                </a:lnTo>
                <a:lnTo>
                  <a:pt x="32" y="547"/>
                </a:lnTo>
                <a:lnTo>
                  <a:pt x="33" y="544"/>
                </a:lnTo>
                <a:lnTo>
                  <a:pt x="33" y="542"/>
                </a:lnTo>
                <a:lnTo>
                  <a:pt x="33" y="541"/>
                </a:lnTo>
                <a:lnTo>
                  <a:pt x="34" y="540"/>
                </a:lnTo>
                <a:lnTo>
                  <a:pt x="35" y="540"/>
                </a:lnTo>
                <a:lnTo>
                  <a:pt x="36" y="539"/>
                </a:lnTo>
                <a:lnTo>
                  <a:pt x="37" y="538"/>
                </a:lnTo>
                <a:lnTo>
                  <a:pt x="37" y="537"/>
                </a:lnTo>
                <a:lnTo>
                  <a:pt x="39" y="536"/>
                </a:lnTo>
                <a:lnTo>
                  <a:pt x="39" y="535"/>
                </a:lnTo>
                <a:lnTo>
                  <a:pt x="39" y="534"/>
                </a:lnTo>
                <a:lnTo>
                  <a:pt x="39" y="533"/>
                </a:lnTo>
                <a:lnTo>
                  <a:pt x="40" y="531"/>
                </a:lnTo>
                <a:lnTo>
                  <a:pt x="41" y="528"/>
                </a:lnTo>
                <a:lnTo>
                  <a:pt x="42" y="526"/>
                </a:lnTo>
                <a:lnTo>
                  <a:pt x="42" y="525"/>
                </a:lnTo>
                <a:lnTo>
                  <a:pt x="42" y="524"/>
                </a:lnTo>
                <a:lnTo>
                  <a:pt x="43" y="523"/>
                </a:lnTo>
                <a:lnTo>
                  <a:pt x="44" y="521"/>
                </a:lnTo>
                <a:lnTo>
                  <a:pt x="43" y="517"/>
                </a:lnTo>
                <a:lnTo>
                  <a:pt x="42" y="516"/>
                </a:lnTo>
                <a:lnTo>
                  <a:pt x="42" y="515"/>
                </a:lnTo>
                <a:lnTo>
                  <a:pt x="42" y="514"/>
                </a:lnTo>
                <a:lnTo>
                  <a:pt x="43" y="512"/>
                </a:lnTo>
                <a:lnTo>
                  <a:pt x="44" y="511"/>
                </a:lnTo>
                <a:lnTo>
                  <a:pt x="45" y="510"/>
                </a:lnTo>
                <a:lnTo>
                  <a:pt x="45" y="509"/>
                </a:lnTo>
                <a:lnTo>
                  <a:pt x="46" y="509"/>
                </a:lnTo>
                <a:lnTo>
                  <a:pt x="47" y="508"/>
                </a:lnTo>
                <a:lnTo>
                  <a:pt x="47" y="507"/>
                </a:lnTo>
                <a:lnTo>
                  <a:pt x="47" y="506"/>
                </a:lnTo>
                <a:lnTo>
                  <a:pt x="49" y="505"/>
                </a:lnTo>
                <a:lnTo>
                  <a:pt x="50" y="504"/>
                </a:lnTo>
                <a:lnTo>
                  <a:pt x="52" y="503"/>
                </a:lnTo>
                <a:lnTo>
                  <a:pt x="53" y="502"/>
                </a:lnTo>
                <a:lnTo>
                  <a:pt x="54" y="500"/>
                </a:lnTo>
                <a:lnTo>
                  <a:pt x="54" y="499"/>
                </a:lnTo>
                <a:lnTo>
                  <a:pt x="54" y="498"/>
                </a:lnTo>
                <a:lnTo>
                  <a:pt x="54" y="497"/>
                </a:lnTo>
                <a:lnTo>
                  <a:pt x="55" y="497"/>
                </a:lnTo>
                <a:lnTo>
                  <a:pt x="56" y="496"/>
                </a:lnTo>
                <a:lnTo>
                  <a:pt x="55" y="495"/>
                </a:lnTo>
                <a:lnTo>
                  <a:pt x="56" y="494"/>
                </a:lnTo>
                <a:lnTo>
                  <a:pt x="56" y="493"/>
                </a:lnTo>
                <a:lnTo>
                  <a:pt x="57" y="492"/>
                </a:lnTo>
                <a:lnTo>
                  <a:pt x="57" y="491"/>
                </a:lnTo>
                <a:lnTo>
                  <a:pt x="57" y="490"/>
                </a:lnTo>
                <a:lnTo>
                  <a:pt x="57" y="489"/>
                </a:lnTo>
                <a:lnTo>
                  <a:pt x="58" y="487"/>
                </a:lnTo>
                <a:lnTo>
                  <a:pt x="60" y="485"/>
                </a:lnTo>
                <a:lnTo>
                  <a:pt x="61" y="484"/>
                </a:lnTo>
                <a:lnTo>
                  <a:pt x="62" y="484"/>
                </a:lnTo>
                <a:lnTo>
                  <a:pt x="62" y="483"/>
                </a:lnTo>
                <a:lnTo>
                  <a:pt x="61" y="483"/>
                </a:lnTo>
                <a:lnTo>
                  <a:pt x="62" y="482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843" name="Freeform 582"/>
          <p:cNvSpPr>
            <a:spLocks/>
          </p:cNvSpPr>
          <p:nvPr/>
        </p:nvSpPr>
        <p:spPr bwMode="auto">
          <a:xfrm>
            <a:off x="1973263" y="1782763"/>
            <a:ext cx="1419225" cy="1360487"/>
          </a:xfrm>
          <a:custGeom>
            <a:avLst/>
            <a:gdLst>
              <a:gd name="T0" fmla="*/ 2147483646 w 1380"/>
              <a:gd name="T1" fmla="*/ 2147483646 h 1322"/>
              <a:gd name="T2" fmla="*/ 2147483646 w 1380"/>
              <a:gd name="T3" fmla="*/ 2147483646 h 1322"/>
              <a:gd name="T4" fmla="*/ 2147483646 w 1380"/>
              <a:gd name="T5" fmla="*/ 2147483646 h 1322"/>
              <a:gd name="T6" fmla="*/ 2147483646 w 1380"/>
              <a:gd name="T7" fmla="*/ 2147483646 h 1322"/>
              <a:gd name="T8" fmla="*/ 2147483646 w 1380"/>
              <a:gd name="T9" fmla="*/ 2147483646 h 1322"/>
              <a:gd name="T10" fmla="*/ 2147483646 w 1380"/>
              <a:gd name="T11" fmla="*/ 2147483646 h 1322"/>
              <a:gd name="T12" fmla="*/ 2147483646 w 1380"/>
              <a:gd name="T13" fmla="*/ 2147483646 h 1322"/>
              <a:gd name="T14" fmla="*/ 2147483646 w 1380"/>
              <a:gd name="T15" fmla="*/ 2147483646 h 1322"/>
              <a:gd name="T16" fmla="*/ 2147483646 w 1380"/>
              <a:gd name="T17" fmla="*/ 2147483646 h 1322"/>
              <a:gd name="T18" fmla="*/ 2147483646 w 1380"/>
              <a:gd name="T19" fmla="*/ 2147483646 h 1322"/>
              <a:gd name="T20" fmla="*/ 2147483646 w 1380"/>
              <a:gd name="T21" fmla="*/ 2147483646 h 1322"/>
              <a:gd name="T22" fmla="*/ 2147483646 w 1380"/>
              <a:gd name="T23" fmla="*/ 2147483646 h 1322"/>
              <a:gd name="T24" fmla="*/ 2147483646 w 1380"/>
              <a:gd name="T25" fmla="*/ 2147483646 h 1322"/>
              <a:gd name="T26" fmla="*/ 2147483646 w 1380"/>
              <a:gd name="T27" fmla="*/ 2147483646 h 1322"/>
              <a:gd name="T28" fmla="*/ 2147483646 w 1380"/>
              <a:gd name="T29" fmla="*/ 2147483646 h 1322"/>
              <a:gd name="T30" fmla="*/ 2147483646 w 1380"/>
              <a:gd name="T31" fmla="*/ 2147483646 h 1322"/>
              <a:gd name="T32" fmla="*/ 2147483646 w 1380"/>
              <a:gd name="T33" fmla="*/ 2147483646 h 1322"/>
              <a:gd name="T34" fmla="*/ 2147483646 w 1380"/>
              <a:gd name="T35" fmla="*/ 2147483646 h 1322"/>
              <a:gd name="T36" fmla="*/ 2147483646 w 1380"/>
              <a:gd name="T37" fmla="*/ 2147483646 h 1322"/>
              <a:gd name="T38" fmla="*/ 2147483646 w 1380"/>
              <a:gd name="T39" fmla="*/ 2147483646 h 1322"/>
              <a:gd name="T40" fmla="*/ 2147483646 w 1380"/>
              <a:gd name="T41" fmla="*/ 2147483646 h 1322"/>
              <a:gd name="T42" fmla="*/ 2147483646 w 1380"/>
              <a:gd name="T43" fmla="*/ 2147483646 h 1322"/>
              <a:gd name="T44" fmla="*/ 2147483646 w 1380"/>
              <a:gd name="T45" fmla="*/ 2147483646 h 1322"/>
              <a:gd name="T46" fmla="*/ 2147483646 w 1380"/>
              <a:gd name="T47" fmla="*/ 2147483646 h 1322"/>
              <a:gd name="T48" fmla="*/ 2147483646 w 1380"/>
              <a:gd name="T49" fmla="*/ 2147483646 h 1322"/>
              <a:gd name="T50" fmla="*/ 2147483646 w 1380"/>
              <a:gd name="T51" fmla="*/ 2147483646 h 1322"/>
              <a:gd name="T52" fmla="*/ 2147483646 w 1380"/>
              <a:gd name="T53" fmla="*/ 2147483646 h 1322"/>
              <a:gd name="T54" fmla="*/ 2147483646 w 1380"/>
              <a:gd name="T55" fmla="*/ 2147483646 h 1322"/>
              <a:gd name="T56" fmla="*/ 2147483646 w 1380"/>
              <a:gd name="T57" fmla="*/ 2147483646 h 1322"/>
              <a:gd name="T58" fmla="*/ 2147483646 w 1380"/>
              <a:gd name="T59" fmla="*/ 2147483646 h 1322"/>
              <a:gd name="T60" fmla="*/ 2147483646 w 1380"/>
              <a:gd name="T61" fmla="*/ 2147483646 h 1322"/>
              <a:gd name="T62" fmla="*/ 2147483646 w 1380"/>
              <a:gd name="T63" fmla="*/ 2147483646 h 1322"/>
              <a:gd name="T64" fmla="*/ 2147483646 w 1380"/>
              <a:gd name="T65" fmla="*/ 2147483646 h 1322"/>
              <a:gd name="T66" fmla="*/ 2147483646 w 1380"/>
              <a:gd name="T67" fmla="*/ 2147483646 h 1322"/>
              <a:gd name="T68" fmla="*/ 2147483646 w 1380"/>
              <a:gd name="T69" fmla="*/ 2147483646 h 1322"/>
              <a:gd name="T70" fmla="*/ 2147483646 w 1380"/>
              <a:gd name="T71" fmla="*/ 2147483646 h 1322"/>
              <a:gd name="T72" fmla="*/ 2147483646 w 1380"/>
              <a:gd name="T73" fmla="*/ 2147483646 h 1322"/>
              <a:gd name="T74" fmla="*/ 2147483646 w 1380"/>
              <a:gd name="T75" fmla="*/ 2147483646 h 1322"/>
              <a:gd name="T76" fmla="*/ 2147483646 w 1380"/>
              <a:gd name="T77" fmla="*/ 2147483646 h 1322"/>
              <a:gd name="T78" fmla="*/ 2147483646 w 1380"/>
              <a:gd name="T79" fmla="*/ 2147483646 h 1322"/>
              <a:gd name="T80" fmla="*/ 2147483646 w 1380"/>
              <a:gd name="T81" fmla="*/ 2147483646 h 1322"/>
              <a:gd name="T82" fmla="*/ 2147483646 w 1380"/>
              <a:gd name="T83" fmla="*/ 2147483646 h 1322"/>
              <a:gd name="T84" fmla="*/ 2147483646 w 1380"/>
              <a:gd name="T85" fmla="*/ 2147483646 h 1322"/>
              <a:gd name="T86" fmla="*/ 2147483646 w 1380"/>
              <a:gd name="T87" fmla="*/ 2147483646 h 1322"/>
              <a:gd name="T88" fmla="*/ 2147483646 w 1380"/>
              <a:gd name="T89" fmla="*/ 2147483646 h 1322"/>
              <a:gd name="T90" fmla="*/ 2147483646 w 1380"/>
              <a:gd name="T91" fmla="*/ 2147483646 h 1322"/>
              <a:gd name="T92" fmla="*/ 2147483646 w 1380"/>
              <a:gd name="T93" fmla="*/ 2147483646 h 1322"/>
              <a:gd name="T94" fmla="*/ 2147483646 w 1380"/>
              <a:gd name="T95" fmla="*/ 2147483646 h 1322"/>
              <a:gd name="T96" fmla="*/ 2147483646 w 1380"/>
              <a:gd name="T97" fmla="*/ 2147483646 h 1322"/>
              <a:gd name="T98" fmla="*/ 2147483646 w 1380"/>
              <a:gd name="T99" fmla="*/ 2147483646 h 1322"/>
              <a:gd name="T100" fmla="*/ 2147483646 w 1380"/>
              <a:gd name="T101" fmla="*/ 2147483646 h 1322"/>
              <a:gd name="T102" fmla="*/ 2147483646 w 1380"/>
              <a:gd name="T103" fmla="*/ 2147483646 h 1322"/>
              <a:gd name="T104" fmla="*/ 2147483646 w 1380"/>
              <a:gd name="T105" fmla="*/ 2147483646 h 1322"/>
              <a:gd name="T106" fmla="*/ 2147483646 w 1380"/>
              <a:gd name="T107" fmla="*/ 2147483646 h 1322"/>
              <a:gd name="T108" fmla="*/ 2147483646 w 1380"/>
              <a:gd name="T109" fmla="*/ 2147483646 h 1322"/>
              <a:gd name="T110" fmla="*/ 2147483646 w 1380"/>
              <a:gd name="T111" fmla="*/ 2147483646 h 1322"/>
              <a:gd name="T112" fmla="*/ 2147483646 w 1380"/>
              <a:gd name="T113" fmla="*/ 2147483646 h 1322"/>
              <a:gd name="T114" fmla="*/ 2147483646 w 1380"/>
              <a:gd name="T115" fmla="*/ 2147483646 h 1322"/>
              <a:gd name="T116" fmla="*/ 2147483646 w 1380"/>
              <a:gd name="T117" fmla="*/ 2147483646 h 1322"/>
              <a:gd name="T118" fmla="*/ 2147483646 w 1380"/>
              <a:gd name="T119" fmla="*/ 2147483646 h 1322"/>
              <a:gd name="T120" fmla="*/ 2147483646 w 1380"/>
              <a:gd name="T121" fmla="*/ 2147483646 h 1322"/>
              <a:gd name="T122" fmla="*/ 2147483646 w 1380"/>
              <a:gd name="T123" fmla="*/ 2147483646 h 1322"/>
              <a:gd name="T124" fmla="*/ 2147483646 w 1380"/>
              <a:gd name="T125" fmla="*/ 2147483646 h 132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380"/>
              <a:gd name="T190" fmla="*/ 0 h 1322"/>
              <a:gd name="T191" fmla="*/ 1380 w 1380"/>
              <a:gd name="T192" fmla="*/ 1322 h 132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380" h="1322">
                <a:moveTo>
                  <a:pt x="79" y="1035"/>
                </a:moveTo>
                <a:lnTo>
                  <a:pt x="78" y="1034"/>
                </a:lnTo>
                <a:lnTo>
                  <a:pt x="77" y="1033"/>
                </a:lnTo>
                <a:lnTo>
                  <a:pt x="76" y="1032"/>
                </a:lnTo>
                <a:lnTo>
                  <a:pt x="75" y="1031"/>
                </a:lnTo>
                <a:lnTo>
                  <a:pt x="75" y="1030"/>
                </a:lnTo>
                <a:lnTo>
                  <a:pt x="75" y="1026"/>
                </a:lnTo>
                <a:lnTo>
                  <a:pt x="76" y="1024"/>
                </a:lnTo>
                <a:lnTo>
                  <a:pt x="76" y="1023"/>
                </a:lnTo>
                <a:lnTo>
                  <a:pt x="76" y="1022"/>
                </a:lnTo>
                <a:lnTo>
                  <a:pt x="74" y="1018"/>
                </a:lnTo>
                <a:lnTo>
                  <a:pt x="74" y="1017"/>
                </a:lnTo>
                <a:lnTo>
                  <a:pt x="74" y="1016"/>
                </a:lnTo>
                <a:lnTo>
                  <a:pt x="72" y="1014"/>
                </a:lnTo>
                <a:lnTo>
                  <a:pt x="72" y="1013"/>
                </a:lnTo>
                <a:lnTo>
                  <a:pt x="71" y="1012"/>
                </a:lnTo>
                <a:lnTo>
                  <a:pt x="71" y="1011"/>
                </a:lnTo>
                <a:lnTo>
                  <a:pt x="70" y="1011"/>
                </a:lnTo>
                <a:lnTo>
                  <a:pt x="69" y="1009"/>
                </a:lnTo>
                <a:lnTo>
                  <a:pt x="68" y="1008"/>
                </a:lnTo>
                <a:lnTo>
                  <a:pt x="67" y="1007"/>
                </a:lnTo>
                <a:lnTo>
                  <a:pt x="67" y="1006"/>
                </a:lnTo>
                <a:lnTo>
                  <a:pt x="65" y="1006"/>
                </a:lnTo>
                <a:lnTo>
                  <a:pt x="64" y="1005"/>
                </a:lnTo>
                <a:lnTo>
                  <a:pt x="63" y="1004"/>
                </a:lnTo>
                <a:lnTo>
                  <a:pt x="62" y="1002"/>
                </a:lnTo>
                <a:lnTo>
                  <a:pt x="60" y="1000"/>
                </a:lnTo>
                <a:lnTo>
                  <a:pt x="59" y="998"/>
                </a:lnTo>
                <a:lnTo>
                  <a:pt x="58" y="996"/>
                </a:lnTo>
                <a:lnTo>
                  <a:pt x="57" y="995"/>
                </a:lnTo>
                <a:lnTo>
                  <a:pt x="56" y="995"/>
                </a:lnTo>
                <a:lnTo>
                  <a:pt x="53" y="995"/>
                </a:lnTo>
                <a:lnTo>
                  <a:pt x="52" y="994"/>
                </a:lnTo>
                <a:lnTo>
                  <a:pt x="52" y="993"/>
                </a:lnTo>
                <a:lnTo>
                  <a:pt x="52" y="992"/>
                </a:lnTo>
                <a:lnTo>
                  <a:pt x="50" y="991"/>
                </a:lnTo>
                <a:lnTo>
                  <a:pt x="49" y="989"/>
                </a:lnTo>
                <a:lnTo>
                  <a:pt x="48" y="988"/>
                </a:lnTo>
                <a:lnTo>
                  <a:pt x="46" y="985"/>
                </a:lnTo>
                <a:lnTo>
                  <a:pt x="44" y="980"/>
                </a:lnTo>
                <a:lnTo>
                  <a:pt x="44" y="977"/>
                </a:lnTo>
                <a:lnTo>
                  <a:pt x="42" y="975"/>
                </a:lnTo>
                <a:lnTo>
                  <a:pt x="43" y="973"/>
                </a:lnTo>
                <a:lnTo>
                  <a:pt x="43" y="971"/>
                </a:lnTo>
                <a:lnTo>
                  <a:pt x="43" y="969"/>
                </a:lnTo>
                <a:lnTo>
                  <a:pt x="43" y="967"/>
                </a:lnTo>
                <a:lnTo>
                  <a:pt x="43" y="966"/>
                </a:lnTo>
                <a:lnTo>
                  <a:pt x="44" y="964"/>
                </a:lnTo>
                <a:lnTo>
                  <a:pt x="44" y="963"/>
                </a:lnTo>
                <a:lnTo>
                  <a:pt x="46" y="961"/>
                </a:lnTo>
                <a:lnTo>
                  <a:pt x="48" y="957"/>
                </a:lnTo>
                <a:lnTo>
                  <a:pt x="49" y="957"/>
                </a:lnTo>
                <a:lnTo>
                  <a:pt x="50" y="956"/>
                </a:lnTo>
                <a:lnTo>
                  <a:pt x="52" y="955"/>
                </a:lnTo>
                <a:lnTo>
                  <a:pt x="53" y="954"/>
                </a:lnTo>
                <a:lnTo>
                  <a:pt x="54" y="953"/>
                </a:lnTo>
                <a:lnTo>
                  <a:pt x="56" y="952"/>
                </a:lnTo>
                <a:lnTo>
                  <a:pt x="57" y="952"/>
                </a:lnTo>
                <a:lnTo>
                  <a:pt x="57" y="951"/>
                </a:lnTo>
                <a:lnTo>
                  <a:pt x="58" y="950"/>
                </a:lnTo>
                <a:lnTo>
                  <a:pt x="58" y="949"/>
                </a:lnTo>
                <a:lnTo>
                  <a:pt x="59" y="947"/>
                </a:lnTo>
                <a:lnTo>
                  <a:pt x="59" y="945"/>
                </a:lnTo>
                <a:lnTo>
                  <a:pt x="60" y="945"/>
                </a:lnTo>
                <a:lnTo>
                  <a:pt x="61" y="945"/>
                </a:lnTo>
                <a:lnTo>
                  <a:pt x="62" y="945"/>
                </a:lnTo>
                <a:lnTo>
                  <a:pt x="63" y="945"/>
                </a:lnTo>
                <a:lnTo>
                  <a:pt x="65" y="943"/>
                </a:lnTo>
                <a:lnTo>
                  <a:pt x="66" y="942"/>
                </a:lnTo>
                <a:lnTo>
                  <a:pt x="90" y="893"/>
                </a:lnTo>
                <a:lnTo>
                  <a:pt x="109" y="851"/>
                </a:lnTo>
                <a:lnTo>
                  <a:pt x="139" y="789"/>
                </a:lnTo>
                <a:lnTo>
                  <a:pt x="203" y="659"/>
                </a:lnTo>
                <a:lnTo>
                  <a:pt x="208" y="649"/>
                </a:lnTo>
                <a:lnTo>
                  <a:pt x="212" y="639"/>
                </a:lnTo>
                <a:lnTo>
                  <a:pt x="215" y="632"/>
                </a:lnTo>
                <a:lnTo>
                  <a:pt x="223" y="615"/>
                </a:lnTo>
                <a:lnTo>
                  <a:pt x="228" y="605"/>
                </a:lnTo>
                <a:lnTo>
                  <a:pt x="240" y="580"/>
                </a:lnTo>
                <a:lnTo>
                  <a:pt x="245" y="569"/>
                </a:lnTo>
                <a:lnTo>
                  <a:pt x="257" y="545"/>
                </a:lnTo>
                <a:lnTo>
                  <a:pt x="265" y="528"/>
                </a:lnTo>
                <a:lnTo>
                  <a:pt x="268" y="524"/>
                </a:lnTo>
                <a:lnTo>
                  <a:pt x="267" y="523"/>
                </a:lnTo>
                <a:lnTo>
                  <a:pt x="266" y="523"/>
                </a:lnTo>
                <a:lnTo>
                  <a:pt x="265" y="523"/>
                </a:lnTo>
                <a:lnTo>
                  <a:pt x="264" y="522"/>
                </a:lnTo>
                <a:lnTo>
                  <a:pt x="262" y="521"/>
                </a:lnTo>
                <a:lnTo>
                  <a:pt x="261" y="521"/>
                </a:lnTo>
                <a:lnTo>
                  <a:pt x="261" y="520"/>
                </a:lnTo>
                <a:lnTo>
                  <a:pt x="266" y="514"/>
                </a:lnTo>
                <a:lnTo>
                  <a:pt x="266" y="513"/>
                </a:lnTo>
                <a:lnTo>
                  <a:pt x="266" y="512"/>
                </a:lnTo>
                <a:lnTo>
                  <a:pt x="267" y="511"/>
                </a:lnTo>
                <a:lnTo>
                  <a:pt x="267" y="510"/>
                </a:lnTo>
                <a:lnTo>
                  <a:pt x="269" y="505"/>
                </a:lnTo>
                <a:lnTo>
                  <a:pt x="270" y="504"/>
                </a:lnTo>
                <a:lnTo>
                  <a:pt x="271" y="504"/>
                </a:lnTo>
                <a:lnTo>
                  <a:pt x="272" y="503"/>
                </a:lnTo>
                <a:lnTo>
                  <a:pt x="274" y="503"/>
                </a:lnTo>
                <a:lnTo>
                  <a:pt x="275" y="503"/>
                </a:lnTo>
                <a:lnTo>
                  <a:pt x="278" y="502"/>
                </a:lnTo>
                <a:lnTo>
                  <a:pt x="283" y="499"/>
                </a:lnTo>
                <a:lnTo>
                  <a:pt x="286" y="498"/>
                </a:lnTo>
                <a:lnTo>
                  <a:pt x="288" y="497"/>
                </a:lnTo>
                <a:lnTo>
                  <a:pt x="289" y="496"/>
                </a:lnTo>
                <a:lnTo>
                  <a:pt x="292" y="493"/>
                </a:lnTo>
                <a:lnTo>
                  <a:pt x="293" y="492"/>
                </a:lnTo>
                <a:lnTo>
                  <a:pt x="296" y="487"/>
                </a:lnTo>
                <a:lnTo>
                  <a:pt x="298" y="484"/>
                </a:lnTo>
                <a:lnTo>
                  <a:pt x="299" y="484"/>
                </a:lnTo>
                <a:lnTo>
                  <a:pt x="301" y="482"/>
                </a:lnTo>
                <a:lnTo>
                  <a:pt x="301" y="481"/>
                </a:lnTo>
                <a:lnTo>
                  <a:pt x="301" y="479"/>
                </a:lnTo>
                <a:lnTo>
                  <a:pt x="300" y="479"/>
                </a:lnTo>
                <a:lnTo>
                  <a:pt x="297" y="480"/>
                </a:lnTo>
                <a:lnTo>
                  <a:pt x="296" y="481"/>
                </a:lnTo>
                <a:lnTo>
                  <a:pt x="294" y="481"/>
                </a:lnTo>
                <a:lnTo>
                  <a:pt x="293" y="481"/>
                </a:lnTo>
                <a:lnTo>
                  <a:pt x="292" y="481"/>
                </a:lnTo>
                <a:lnTo>
                  <a:pt x="291" y="482"/>
                </a:lnTo>
                <a:lnTo>
                  <a:pt x="290" y="482"/>
                </a:lnTo>
                <a:lnTo>
                  <a:pt x="289" y="483"/>
                </a:lnTo>
                <a:lnTo>
                  <a:pt x="288" y="483"/>
                </a:lnTo>
                <a:lnTo>
                  <a:pt x="287" y="482"/>
                </a:lnTo>
                <a:lnTo>
                  <a:pt x="286" y="483"/>
                </a:lnTo>
                <a:lnTo>
                  <a:pt x="285" y="485"/>
                </a:lnTo>
                <a:lnTo>
                  <a:pt x="284" y="485"/>
                </a:lnTo>
                <a:lnTo>
                  <a:pt x="281" y="486"/>
                </a:lnTo>
                <a:lnTo>
                  <a:pt x="280" y="487"/>
                </a:lnTo>
                <a:lnTo>
                  <a:pt x="279" y="488"/>
                </a:lnTo>
                <a:lnTo>
                  <a:pt x="279" y="489"/>
                </a:lnTo>
                <a:lnTo>
                  <a:pt x="278" y="489"/>
                </a:lnTo>
                <a:lnTo>
                  <a:pt x="278" y="490"/>
                </a:lnTo>
                <a:lnTo>
                  <a:pt x="277" y="491"/>
                </a:lnTo>
                <a:lnTo>
                  <a:pt x="276" y="491"/>
                </a:lnTo>
                <a:lnTo>
                  <a:pt x="275" y="492"/>
                </a:lnTo>
                <a:lnTo>
                  <a:pt x="274" y="492"/>
                </a:lnTo>
                <a:lnTo>
                  <a:pt x="272" y="490"/>
                </a:lnTo>
                <a:lnTo>
                  <a:pt x="271" y="491"/>
                </a:lnTo>
                <a:lnTo>
                  <a:pt x="270" y="491"/>
                </a:lnTo>
                <a:lnTo>
                  <a:pt x="270" y="492"/>
                </a:lnTo>
                <a:lnTo>
                  <a:pt x="269" y="493"/>
                </a:lnTo>
                <a:lnTo>
                  <a:pt x="267" y="494"/>
                </a:lnTo>
                <a:lnTo>
                  <a:pt x="266" y="494"/>
                </a:lnTo>
                <a:lnTo>
                  <a:pt x="265" y="493"/>
                </a:lnTo>
                <a:lnTo>
                  <a:pt x="265" y="492"/>
                </a:lnTo>
                <a:lnTo>
                  <a:pt x="264" y="492"/>
                </a:lnTo>
                <a:lnTo>
                  <a:pt x="263" y="492"/>
                </a:lnTo>
                <a:lnTo>
                  <a:pt x="262" y="492"/>
                </a:lnTo>
                <a:lnTo>
                  <a:pt x="261" y="493"/>
                </a:lnTo>
                <a:lnTo>
                  <a:pt x="260" y="494"/>
                </a:lnTo>
                <a:lnTo>
                  <a:pt x="259" y="493"/>
                </a:lnTo>
                <a:lnTo>
                  <a:pt x="258" y="492"/>
                </a:lnTo>
                <a:lnTo>
                  <a:pt x="257" y="491"/>
                </a:lnTo>
                <a:lnTo>
                  <a:pt x="256" y="490"/>
                </a:lnTo>
                <a:lnTo>
                  <a:pt x="255" y="490"/>
                </a:lnTo>
                <a:lnTo>
                  <a:pt x="254" y="491"/>
                </a:lnTo>
                <a:lnTo>
                  <a:pt x="253" y="492"/>
                </a:lnTo>
                <a:lnTo>
                  <a:pt x="252" y="492"/>
                </a:lnTo>
                <a:lnTo>
                  <a:pt x="252" y="493"/>
                </a:lnTo>
                <a:lnTo>
                  <a:pt x="250" y="494"/>
                </a:lnTo>
                <a:lnTo>
                  <a:pt x="249" y="495"/>
                </a:lnTo>
                <a:lnTo>
                  <a:pt x="248" y="494"/>
                </a:lnTo>
                <a:lnTo>
                  <a:pt x="247" y="494"/>
                </a:lnTo>
                <a:lnTo>
                  <a:pt x="247" y="495"/>
                </a:lnTo>
                <a:lnTo>
                  <a:pt x="246" y="497"/>
                </a:lnTo>
                <a:lnTo>
                  <a:pt x="245" y="498"/>
                </a:lnTo>
                <a:lnTo>
                  <a:pt x="244" y="497"/>
                </a:lnTo>
                <a:lnTo>
                  <a:pt x="243" y="497"/>
                </a:lnTo>
                <a:lnTo>
                  <a:pt x="241" y="498"/>
                </a:lnTo>
                <a:lnTo>
                  <a:pt x="239" y="498"/>
                </a:lnTo>
                <a:lnTo>
                  <a:pt x="238" y="498"/>
                </a:lnTo>
                <a:lnTo>
                  <a:pt x="237" y="497"/>
                </a:lnTo>
                <a:lnTo>
                  <a:pt x="236" y="497"/>
                </a:lnTo>
                <a:lnTo>
                  <a:pt x="235" y="495"/>
                </a:lnTo>
                <a:lnTo>
                  <a:pt x="234" y="494"/>
                </a:lnTo>
                <a:lnTo>
                  <a:pt x="233" y="494"/>
                </a:lnTo>
                <a:lnTo>
                  <a:pt x="232" y="494"/>
                </a:lnTo>
                <a:lnTo>
                  <a:pt x="231" y="494"/>
                </a:lnTo>
                <a:lnTo>
                  <a:pt x="230" y="494"/>
                </a:lnTo>
                <a:lnTo>
                  <a:pt x="229" y="493"/>
                </a:lnTo>
                <a:lnTo>
                  <a:pt x="229" y="491"/>
                </a:lnTo>
                <a:lnTo>
                  <a:pt x="229" y="490"/>
                </a:lnTo>
                <a:lnTo>
                  <a:pt x="230" y="487"/>
                </a:lnTo>
                <a:lnTo>
                  <a:pt x="233" y="485"/>
                </a:lnTo>
                <a:lnTo>
                  <a:pt x="233" y="484"/>
                </a:lnTo>
                <a:lnTo>
                  <a:pt x="234" y="482"/>
                </a:lnTo>
                <a:lnTo>
                  <a:pt x="234" y="481"/>
                </a:lnTo>
                <a:lnTo>
                  <a:pt x="234" y="479"/>
                </a:lnTo>
                <a:lnTo>
                  <a:pt x="233" y="479"/>
                </a:lnTo>
                <a:lnTo>
                  <a:pt x="233" y="478"/>
                </a:lnTo>
                <a:lnTo>
                  <a:pt x="232" y="477"/>
                </a:lnTo>
                <a:lnTo>
                  <a:pt x="231" y="477"/>
                </a:lnTo>
                <a:lnTo>
                  <a:pt x="230" y="476"/>
                </a:lnTo>
                <a:lnTo>
                  <a:pt x="229" y="476"/>
                </a:lnTo>
                <a:lnTo>
                  <a:pt x="228" y="477"/>
                </a:lnTo>
                <a:lnTo>
                  <a:pt x="226" y="478"/>
                </a:lnTo>
                <a:lnTo>
                  <a:pt x="224" y="478"/>
                </a:lnTo>
                <a:lnTo>
                  <a:pt x="221" y="477"/>
                </a:lnTo>
                <a:lnTo>
                  <a:pt x="220" y="477"/>
                </a:lnTo>
                <a:lnTo>
                  <a:pt x="219" y="477"/>
                </a:lnTo>
                <a:lnTo>
                  <a:pt x="218" y="476"/>
                </a:lnTo>
                <a:lnTo>
                  <a:pt x="217" y="474"/>
                </a:lnTo>
                <a:lnTo>
                  <a:pt x="216" y="474"/>
                </a:lnTo>
                <a:lnTo>
                  <a:pt x="215" y="473"/>
                </a:lnTo>
                <a:lnTo>
                  <a:pt x="213" y="472"/>
                </a:lnTo>
                <a:lnTo>
                  <a:pt x="212" y="471"/>
                </a:lnTo>
                <a:lnTo>
                  <a:pt x="211" y="471"/>
                </a:lnTo>
                <a:lnTo>
                  <a:pt x="210" y="471"/>
                </a:lnTo>
                <a:lnTo>
                  <a:pt x="209" y="471"/>
                </a:lnTo>
                <a:lnTo>
                  <a:pt x="208" y="470"/>
                </a:lnTo>
                <a:lnTo>
                  <a:pt x="208" y="469"/>
                </a:lnTo>
                <a:lnTo>
                  <a:pt x="208" y="468"/>
                </a:lnTo>
                <a:lnTo>
                  <a:pt x="207" y="468"/>
                </a:lnTo>
                <a:lnTo>
                  <a:pt x="206" y="467"/>
                </a:lnTo>
                <a:lnTo>
                  <a:pt x="206" y="466"/>
                </a:lnTo>
                <a:lnTo>
                  <a:pt x="205" y="465"/>
                </a:lnTo>
                <a:lnTo>
                  <a:pt x="203" y="466"/>
                </a:lnTo>
                <a:lnTo>
                  <a:pt x="201" y="466"/>
                </a:lnTo>
                <a:lnTo>
                  <a:pt x="200" y="466"/>
                </a:lnTo>
                <a:lnTo>
                  <a:pt x="200" y="465"/>
                </a:lnTo>
                <a:lnTo>
                  <a:pt x="200" y="464"/>
                </a:lnTo>
                <a:lnTo>
                  <a:pt x="199" y="463"/>
                </a:lnTo>
                <a:lnTo>
                  <a:pt x="199" y="462"/>
                </a:lnTo>
                <a:lnTo>
                  <a:pt x="198" y="461"/>
                </a:lnTo>
                <a:lnTo>
                  <a:pt x="197" y="460"/>
                </a:lnTo>
                <a:lnTo>
                  <a:pt x="196" y="457"/>
                </a:lnTo>
                <a:lnTo>
                  <a:pt x="197" y="456"/>
                </a:lnTo>
                <a:lnTo>
                  <a:pt x="197" y="455"/>
                </a:lnTo>
                <a:lnTo>
                  <a:pt x="196" y="454"/>
                </a:lnTo>
                <a:lnTo>
                  <a:pt x="195" y="454"/>
                </a:lnTo>
                <a:lnTo>
                  <a:pt x="195" y="453"/>
                </a:lnTo>
                <a:lnTo>
                  <a:pt x="195" y="452"/>
                </a:lnTo>
                <a:lnTo>
                  <a:pt x="194" y="451"/>
                </a:lnTo>
                <a:lnTo>
                  <a:pt x="192" y="453"/>
                </a:lnTo>
                <a:lnTo>
                  <a:pt x="190" y="450"/>
                </a:lnTo>
                <a:lnTo>
                  <a:pt x="188" y="450"/>
                </a:lnTo>
                <a:lnTo>
                  <a:pt x="187" y="451"/>
                </a:lnTo>
                <a:lnTo>
                  <a:pt x="187" y="449"/>
                </a:lnTo>
                <a:lnTo>
                  <a:pt x="186" y="449"/>
                </a:lnTo>
                <a:lnTo>
                  <a:pt x="186" y="447"/>
                </a:lnTo>
                <a:lnTo>
                  <a:pt x="187" y="447"/>
                </a:lnTo>
                <a:lnTo>
                  <a:pt x="186" y="446"/>
                </a:lnTo>
                <a:lnTo>
                  <a:pt x="185" y="447"/>
                </a:lnTo>
                <a:lnTo>
                  <a:pt x="184" y="446"/>
                </a:lnTo>
                <a:lnTo>
                  <a:pt x="183" y="446"/>
                </a:lnTo>
                <a:lnTo>
                  <a:pt x="182" y="446"/>
                </a:lnTo>
                <a:lnTo>
                  <a:pt x="182" y="445"/>
                </a:lnTo>
                <a:lnTo>
                  <a:pt x="181" y="445"/>
                </a:lnTo>
                <a:lnTo>
                  <a:pt x="180" y="446"/>
                </a:lnTo>
                <a:lnTo>
                  <a:pt x="179" y="446"/>
                </a:lnTo>
                <a:lnTo>
                  <a:pt x="178" y="446"/>
                </a:lnTo>
                <a:lnTo>
                  <a:pt x="177" y="445"/>
                </a:lnTo>
                <a:lnTo>
                  <a:pt x="178" y="444"/>
                </a:lnTo>
                <a:lnTo>
                  <a:pt x="177" y="443"/>
                </a:lnTo>
                <a:lnTo>
                  <a:pt x="176" y="443"/>
                </a:lnTo>
                <a:lnTo>
                  <a:pt x="176" y="444"/>
                </a:lnTo>
                <a:lnTo>
                  <a:pt x="176" y="445"/>
                </a:lnTo>
                <a:lnTo>
                  <a:pt x="175" y="445"/>
                </a:lnTo>
                <a:lnTo>
                  <a:pt x="175" y="444"/>
                </a:lnTo>
                <a:lnTo>
                  <a:pt x="173" y="444"/>
                </a:lnTo>
                <a:lnTo>
                  <a:pt x="172" y="445"/>
                </a:lnTo>
                <a:lnTo>
                  <a:pt x="171" y="446"/>
                </a:lnTo>
                <a:lnTo>
                  <a:pt x="170" y="446"/>
                </a:lnTo>
                <a:lnTo>
                  <a:pt x="169" y="445"/>
                </a:lnTo>
                <a:lnTo>
                  <a:pt x="167" y="445"/>
                </a:lnTo>
                <a:lnTo>
                  <a:pt x="167" y="446"/>
                </a:lnTo>
                <a:lnTo>
                  <a:pt x="166" y="447"/>
                </a:lnTo>
                <a:lnTo>
                  <a:pt x="164" y="445"/>
                </a:lnTo>
                <a:lnTo>
                  <a:pt x="163" y="445"/>
                </a:lnTo>
                <a:lnTo>
                  <a:pt x="162" y="446"/>
                </a:lnTo>
                <a:lnTo>
                  <a:pt x="161" y="445"/>
                </a:lnTo>
                <a:lnTo>
                  <a:pt x="162" y="444"/>
                </a:lnTo>
                <a:lnTo>
                  <a:pt x="162" y="443"/>
                </a:lnTo>
                <a:lnTo>
                  <a:pt x="161" y="442"/>
                </a:lnTo>
                <a:lnTo>
                  <a:pt x="161" y="441"/>
                </a:lnTo>
                <a:lnTo>
                  <a:pt x="160" y="440"/>
                </a:lnTo>
                <a:lnTo>
                  <a:pt x="159" y="441"/>
                </a:lnTo>
                <a:lnTo>
                  <a:pt x="158" y="442"/>
                </a:lnTo>
                <a:lnTo>
                  <a:pt x="157" y="442"/>
                </a:lnTo>
                <a:lnTo>
                  <a:pt x="157" y="441"/>
                </a:lnTo>
                <a:lnTo>
                  <a:pt x="157" y="440"/>
                </a:lnTo>
                <a:lnTo>
                  <a:pt x="155" y="440"/>
                </a:lnTo>
                <a:lnTo>
                  <a:pt x="154" y="441"/>
                </a:lnTo>
                <a:lnTo>
                  <a:pt x="153" y="441"/>
                </a:lnTo>
                <a:lnTo>
                  <a:pt x="152" y="439"/>
                </a:lnTo>
                <a:lnTo>
                  <a:pt x="152" y="438"/>
                </a:lnTo>
                <a:lnTo>
                  <a:pt x="151" y="439"/>
                </a:lnTo>
                <a:lnTo>
                  <a:pt x="150" y="438"/>
                </a:lnTo>
                <a:lnTo>
                  <a:pt x="150" y="437"/>
                </a:lnTo>
                <a:lnTo>
                  <a:pt x="147" y="438"/>
                </a:lnTo>
                <a:lnTo>
                  <a:pt x="148" y="436"/>
                </a:lnTo>
                <a:lnTo>
                  <a:pt x="148" y="435"/>
                </a:lnTo>
                <a:lnTo>
                  <a:pt x="146" y="435"/>
                </a:lnTo>
                <a:lnTo>
                  <a:pt x="145" y="434"/>
                </a:lnTo>
                <a:lnTo>
                  <a:pt x="145" y="433"/>
                </a:lnTo>
                <a:lnTo>
                  <a:pt x="143" y="433"/>
                </a:lnTo>
                <a:lnTo>
                  <a:pt x="141" y="432"/>
                </a:lnTo>
                <a:lnTo>
                  <a:pt x="140" y="432"/>
                </a:lnTo>
                <a:lnTo>
                  <a:pt x="140" y="431"/>
                </a:lnTo>
                <a:lnTo>
                  <a:pt x="141" y="430"/>
                </a:lnTo>
                <a:lnTo>
                  <a:pt x="139" y="429"/>
                </a:lnTo>
                <a:lnTo>
                  <a:pt x="138" y="430"/>
                </a:lnTo>
                <a:lnTo>
                  <a:pt x="138" y="431"/>
                </a:lnTo>
                <a:lnTo>
                  <a:pt x="137" y="431"/>
                </a:lnTo>
                <a:lnTo>
                  <a:pt x="136" y="431"/>
                </a:lnTo>
                <a:lnTo>
                  <a:pt x="135" y="431"/>
                </a:lnTo>
                <a:lnTo>
                  <a:pt x="134" y="431"/>
                </a:lnTo>
                <a:lnTo>
                  <a:pt x="134" y="430"/>
                </a:lnTo>
                <a:lnTo>
                  <a:pt x="133" y="431"/>
                </a:lnTo>
                <a:lnTo>
                  <a:pt x="131" y="432"/>
                </a:lnTo>
                <a:lnTo>
                  <a:pt x="129" y="430"/>
                </a:lnTo>
                <a:lnTo>
                  <a:pt x="128" y="430"/>
                </a:lnTo>
                <a:lnTo>
                  <a:pt x="129" y="428"/>
                </a:lnTo>
                <a:lnTo>
                  <a:pt x="128" y="427"/>
                </a:lnTo>
                <a:lnTo>
                  <a:pt x="128" y="426"/>
                </a:lnTo>
                <a:lnTo>
                  <a:pt x="128" y="425"/>
                </a:lnTo>
                <a:lnTo>
                  <a:pt x="127" y="423"/>
                </a:lnTo>
                <a:lnTo>
                  <a:pt x="127" y="422"/>
                </a:lnTo>
                <a:lnTo>
                  <a:pt x="126" y="423"/>
                </a:lnTo>
                <a:lnTo>
                  <a:pt x="124" y="422"/>
                </a:lnTo>
                <a:lnTo>
                  <a:pt x="123" y="423"/>
                </a:lnTo>
                <a:lnTo>
                  <a:pt x="122" y="422"/>
                </a:lnTo>
                <a:lnTo>
                  <a:pt x="121" y="423"/>
                </a:lnTo>
                <a:lnTo>
                  <a:pt x="120" y="423"/>
                </a:lnTo>
                <a:lnTo>
                  <a:pt x="120" y="422"/>
                </a:lnTo>
                <a:lnTo>
                  <a:pt x="120" y="420"/>
                </a:lnTo>
                <a:lnTo>
                  <a:pt x="119" y="421"/>
                </a:lnTo>
                <a:lnTo>
                  <a:pt x="118" y="420"/>
                </a:lnTo>
                <a:lnTo>
                  <a:pt x="118" y="419"/>
                </a:lnTo>
                <a:lnTo>
                  <a:pt x="117" y="419"/>
                </a:lnTo>
                <a:lnTo>
                  <a:pt x="117" y="417"/>
                </a:lnTo>
                <a:lnTo>
                  <a:pt x="116" y="417"/>
                </a:lnTo>
                <a:lnTo>
                  <a:pt x="115" y="416"/>
                </a:lnTo>
                <a:lnTo>
                  <a:pt x="114" y="415"/>
                </a:lnTo>
                <a:lnTo>
                  <a:pt x="113" y="414"/>
                </a:lnTo>
                <a:lnTo>
                  <a:pt x="112" y="414"/>
                </a:lnTo>
                <a:lnTo>
                  <a:pt x="109" y="414"/>
                </a:lnTo>
                <a:lnTo>
                  <a:pt x="108" y="415"/>
                </a:lnTo>
                <a:lnTo>
                  <a:pt x="107" y="414"/>
                </a:lnTo>
                <a:lnTo>
                  <a:pt x="106" y="414"/>
                </a:lnTo>
                <a:lnTo>
                  <a:pt x="105" y="413"/>
                </a:lnTo>
                <a:lnTo>
                  <a:pt x="106" y="412"/>
                </a:lnTo>
                <a:lnTo>
                  <a:pt x="105" y="411"/>
                </a:lnTo>
                <a:lnTo>
                  <a:pt x="103" y="411"/>
                </a:lnTo>
                <a:lnTo>
                  <a:pt x="102" y="412"/>
                </a:lnTo>
                <a:lnTo>
                  <a:pt x="101" y="411"/>
                </a:lnTo>
                <a:lnTo>
                  <a:pt x="101" y="409"/>
                </a:lnTo>
                <a:lnTo>
                  <a:pt x="99" y="409"/>
                </a:lnTo>
                <a:lnTo>
                  <a:pt x="99" y="408"/>
                </a:lnTo>
                <a:lnTo>
                  <a:pt x="100" y="407"/>
                </a:lnTo>
                <a:lnTo>
                  <a:pt x="98" y="406"/>
                </a:lnTo>
                <a:lnTo>
                  <a:pt x="97" y="405"/>
                </a:lnTo>
                <a:lnTo>
                  <a:pt x="97" y="404"/>
                </a:lnTo>
                <a:lnTo>
                  <a:pt x="97" y="403"/>
                </a:lnTo>
                <a:lnTo>
                  <a:pt x="98" y="402"/>
                </a:lnTo>
                <a:lnTo>
                  <a:pt x="98" y="401"/>
                </a:lnTo>
                <a:lnTo>
                  <a:pt x="98" y="400"/>
                </a:lnTo>
                <a:lnTo>
                  <a:pt x="98" y="399"/>
                </a:lnTo>
                <a:lnTo>
                  <a:pt x="99" y="396"/>
                </a:lnTo>
                <a:lnTo>
                  <a:pt x="99" y="395"/>
                </a:lnTo>
                <a:lnTo>
                  <a:pt x="99" y="394"/>
                </a:lnTo>
                <a:lnTo>
                  <a:pt x="100" y="393"/>
                </a:lnTo>
                <a:lnTo>
                  <a:pt x="100" y="392"/>
                </a:lnTo>
                <a:lnTo>
                  <a:pt x="100" y="391"/>
                </a:lnTo>
                <a:lnTo>
                  <a:pt x="99" y="390"/>
                </a:lnTo>
                <a:lnTo>
                  <a:pt x="100" y="388"/>
                </a:lnTo>
                <a:lnTo>
                  <a:pt x="100" y="386"/>
                </a:lnTo>
                <a:lnTo>
                  <a:pt x="99" y="385"/>
                </a:lnTo>
                <a:lnTo>
                  <a:pt x="97" y="385"/>
                </a:lnTo>
                <a:lnTo>
                  <a:pt x="96" y="385"/>
                </a:lnTo>
                <a:lnTo>
                  <a:pt x="95" y="384"/>
                </a:lnTo>
                <a:lnTo>
                  <a:pt x="95" y="383"/>
                </a:lnTo>
                <a:lnTo>
                  <a:pt x="96" y="382"/>
                </a:lnTo>
                <a:lnTo>
                  <a:pt x="95" y="380"/>
                </a:lnTo>
                <a:lnTo>
                  <a:pt x="93" y="380"/>
                </a:lnTo>
                <a:lnTo>
                  <a:pt x="92" y="380"/>
                </a:lnTo>
                <a:lnTo>
                  <a:pt x="88" y="382"/>
                </a:lnTo>
                <a:lnTo>
                  <a:pt x="88" y="384"/>
                </a:lnTo>
                <a:lnTo>
                  <a:pt x="88" y="385"/>
                </a:lnTo>
                <a:lnTo>
                  <a:pt x="86" y="386"/>
                </a:lnTo>
                <a:lnTo>
                  <a:pt x="85" y="386"/>
                </a:lnTo>
                <a:lnTo>
                  <a:pt x="84" y="386"/>
                </a:lnTo>
                <a:lnTo>
                  <a:pt x="83" y="386"/>
                </a:lnTo>
                <a:lnTo>
                  <a:pt x="84" y="387"/>
                </a:lnTo>
                <a:lnTo>
                  <a:pt x="84" y="389"/>
                </a:lnTo>
                <a:lnTo>
                  <a:pt x="83" y="389"/>
                </a:lnTo>
                <a:lnTo>
                  <a:pt x="80" y="393"/>
                </a:lnTo>
                <a:lnTo>
                  <a:pt x="79" y="393"/>
                </a:lnTo>
                <a:lnTo>
                  <a:pt x="77" y="391"/>
                </a:lnTo>
                <a:lnTo>
                  <a:pt x="76" y="390"/>
                </a:lnTo>
                <a:lnTo>
                  <a:pt x="75" y="389"/>
                </a:lnTo>
                <a:lnTo>
                  <a:pt x="74" y="387"/>
                </a:lnTo>
                <a:lnTo>
                  <a:pt x="73" y="386"/>
                </a:lnTo>
                <a:lnTo>
                  <a:pt x="71" y="386"/>
                </a:lnTo>
                <a:lnTo>
                  <a:pt x="70" y="385"/>
                </a:lnTo>
                <a:lnTo>
                  <a:pt x="69" y="383"/>
                </a:lnTo>
                <a:lnTo>
                  <a:pt x="68" y="383"/>
                </a:lnTo>
                <a:lnTo>
                  <a:pt x="67" y="384"/>
                </a:lnTo>
                <a:lnTo>
                  <a:pt x="64" y="384"/>
                </a:lnTo>
                <a:lnTo>
                  <a:pt x="63" y="384"/>
                </a:lnTo>
                <a:lnTo>
                  <a:pt x="62" y="384"/>
                </a:lnTo>
                <a:lnTo>
                  <a:pt x="62" y="383"/>
                </a:lnTo>
                <a:lnTo>
                  <a:pt x="61" y="382"/>
                </a:lnTo>
                <a:lnTo>
                  <a:pt x="59" y="380"/>
                </a:lnTo>
                <a:lnTo>
                  <a:pt x="59" y="381"/>
                </a:lnTo>
                <a:lnTo>
                  <a:pt x="58" y="380"/>
                </a:lnTo>
                <a:lnTo>
                  <a:pt x="58" y="379"/>
                </a:lnTo>
                <a:lnTo>
                  <a:pt x="57" y="377"/>
                </a:lnTo>
                <a:lnTo>
                  <a:pt x="57" y="376"/>
                </a:lnTo>
                <a:lnTo>
                  <a:pt x="55" y="374"/>
                </a:lnTo>
                <a:lnTo>
                  <a:pt x="54" y="373"/>
                </a:lnTo>
                <a:lnTo>
                  <a:pt x="54" y="374"/>
                </a:lnTo>
                <a:lnTo>
                  <a:pt x="53" y="373"/>
                </a:lnTo>
                <a:lnTo>
                  <a:pt x="52" y="374"/>
                </a:lnTo>
                <a:lnTo>
                  <a:pt x="51" y="373"/>
                </a:lnTo>
                <a:lnTo>
                  <a:pt x="50" y="372"/>
                </a:lnTo>
                <a:lnTo>
                  <a:pt x="51" y="371"/>
                </a:lnTo>
                <a:lnTo>
                  <a:pt x="51" y="370"/>
                </a:lnTo>
                <a:lnTo>
                  <a:pt x="51" y="369"/>
                </a:lnTo>
                <a:lnTo>
                  <a:pt x="51" y="368"/>
                </a:lnTo>
                <a:lnTo>
                  <a:pt x="52" y="367"/>
                </a:lnTo>
                <a:lnTo>
                  <a:pt x="52" y="366"/>
                </a:lnTo>
                <a:lnTo>
                  <a:pt x="51" y="365"/>
                </a:lnTo>
                <a:lnTo>
                  <a:pt x="50" y="364"/>
                </a:lnTo>
                <a:lnTo>
                  <a:pt x="49" y="362"/>
                </a:lnTo>
                <a:lnTo>
                  <a:pt x="48" y="361"/>
                </a:lnTo>
                <a:lnTo>
                  <a:pt x="48" y="360"/>
                </a:lnTo>
                <a:lnTo>
                  <a:pt x="48" y="359"/>
                </a:lnTo>
                <a:lnTo>
                  <a:pt x="48" y="358"/>
                </a:lnTo>
                <a:lnTo>
                  <a:pt x="49" y="358"/>
                </a:lnTo>
                <a:lnTo>
                  <a:pt x="50" y="358"/>
                </a:lnTo>
                <a:lnTo>
                  <a:pt x="50" y="357"/>
                </a:lnTo>
                <a:lnTo>
                  <a:pt x="49" y="356"/>
                </a:lnTo>
                <a:lnTo>
                  <a:pt x="47" y="355"/>
                </a:lnTo>
                <a:lnTo>
                  <a:pt x="46" y="355"/>
                </a:lnTo>
                <a:lnTo>
                  <a:pt x="46" y="356"/>
                </a:lnTo>
                <a:lnTo>
                  <a:pt x="45" y="355"/>
                </a:lnTo>
                <a:lnTo>
                  <a:pt x="45" y="354"/>
                </a:lnTo>
                <a:lnTo>
                  <a:pt x="44" y="354"/>
                </a:lnTo>
                <a:lnTo>
                  <a:pt x="43" y="353"/>
                </a:lnTo>
                <a:lnTo>
                  <a:pt x="44" y="351"/>
                </a:lnTo>
                <a:lnTo>
                  <a:pt x="43" y="352"/>
                </a:lnTo>
                <a:lnTo>
                  <a:pt x="42" y="352"/>
                </a:lnTo>
                <a:lnTo>
                  <a:pt x="41" y="352"/>
                </a:lnTo>
                <a:lnTo>
                  <a:pt x="41" y="351"/>
                </a:lnTo>
                <a:lnTo>
                  <a:pt x="40" y="351"/>
                </a:lnTo>
                <a:lnTo>
                  <a:pt x="39" y="350"/>
                </a:lnTo>
                <a:lnTo>
                  <a:pt x="38" y="349"/>
                </a:lnTo>
                <a:lnTo>
                  <a:pt x="37" y="349"/>
                </a:lnTo>
                <a:lnTo>
                  <a:pt x="36" y="348"/>
                </a:lnTo>
                <a:lnTo>
                  <a:pt x="35" y="347"/>
                </a:lnTo>
                <a:lnTo>
                  <a:pt x="34" y="346"/>
                </a:lnTo>
                <a:lnTo>
                  <a:pt x="33" y="345"/>
                </a:lnTo>
                <a:lnTo>
                  <a:pt x="33" y="344"/>
                </a:lnTo>
                <a:lnTo>
                  <a:pt x="32" y="344"/>
                </a:lnTo>
                <a:lnTo>
                  <a:pt x="31" y="344"/>
                </a:lnTo>
                <a:lnTo>
                  <a:pt x="30" y="343"/>
                </a:lnTo>
                <a:lnTo>
                  <a:pt x="30" y="342"/>
                </a:lnTo>
                <a:lnTo>
                  <a:pt x="28" y="340"/>
                </a:lnTo>
                <a:lnTo>
                  <a:pt x="28" y="339"/>
                </a:lnTo>
                <a:lnTo>
                  <a:pt x="27" y="339"/>
                </a:lnTo>
                <a:lnTo>
                  <a:pt x="26" y="339"/>
                </a:lnTo>
                <a:lnTo>
                  <a:pt x="25" y="339"/>
                </a:lnTo>
                <a:lnTo>
                  <a:pt x="25" y="338"/>
                </a:lnTo>
                <a:lnTo>
                  <a:pt x="24" y="338"/>
                </a:lnTo>
                <a:lnTo>
                  <a:pt x="23" y="336"/>
                </a:lnTo>
                <a:lnTo>
                  <a:pt x="22" y="336"/>
                </a:lnTo>
                <a:lnTo>
                  <a:pt x="21" y="335"/>
                </a:lnTo>
                <a:lnTo>
                  <a:pt x="21" y="334"/>
                </a:lnTo>
                <a:lnTo>
                  <a:pt x="20" y="334"/>
                </a:lnTo>
                <a:lnTo>
                  <a:pt x="20" y="333"/>
                </a:lnTo>
                <a:lnTo>
                  <a:pt x="20" y="332"/>
                </a:lnTo>
                <a:lnTo>
                  <a:pt x="19" y="332"/>
                </a:lnTo>
                <a:lnTo>
                  <a:pt x="19" y="331"/>
                </a:lnTo>
                <a:lnTo>
                  <a:pt x="18" y="330"/>
                </a:lnTo>
                <a:lnTo>
                  <a:pt x="18" y="328"/>
                </a:lnTo>
                <a:lnTo>
                  <a:pt x="18" y="327"/>
                </a:lnTo>
                <a:lnTo>
                  <a:pt x="18" y="326"/>
                </a:lnTo>
                <a:lnTo>
                  <a:pt x="18" y="325"/>
                </a:lnTo>
                <a:lnTo>
                  <a:pt x="18" y="324"/>
                </a:lnTo>
                <a:lnTo>
                  <a:pt x="18" y="323"/>
                </a:lnTo>
                <a:lnTo>
                  <a:pt x="19" y="323"/>
                </a:lnTo>
                <a:lnTo>
                  <a:pt x="20" y="322"/>
                </a:lnTo>
                <a:lnTo>
                  <a:pt x="20" y="321"/>
                </a:lnTo>
                <a:lnTo>
                  <a:pt x="20" y="319"/>
                </a:lnTo>
                <a:lnTo>
                  <a:pt x="20" y="317"/>
                </a:lnTo>
                <a:lnTo>
                  <a:pt x="19" y="317"/>
                </a:lnTo>
                <a:lnTo>
                  <a:pt x="18" y="315"/>
                </a:lnTo>
                <a:lnTo>
                  <a:pt x="18" y="314"/>
                </a:lnTo>
                <a:lnTo>
                  <a:pt x="18" y="313"/>
                </a:lnTo>
                <a:lnTo>
                  <a:pt x="18" y="312"/>
                </a:lnTo>
                <a:lnTo>
                  <a:pt x="18" y="311"/>
                </a:lnTo>
                <a:lnTo>
                  <a:pt x="19" y="311"/>
                </a:lnTo>
                <a:lnTo>
                  <a:pt x="18" y="310"/>
                </a:lnTo>
                <a:lnTo>
                  <a:pt x="17" y="310"/>
                </a:lnTo>
                <a:lnTo>
                  <a:pt x="17" y="308"/>
                </a:lnTo>
                <a:lnTo>
                  <a:pt x="16" y="307"/>
                </a:lnTo>
                <a:lnTo>
                  <a:pt x="14" y="307"/>
                </a:lnTo>
                <a:lnTo>
                  <a:pt x="14" y="306"/>
                </a:lnTo>
                <a:lnTo>
                  <a:pt x="13" y="306"/>
                </a:lnTo>
                <a:lnTo>
                  <a:pt x="13" y="305"/>
                </a:lnTo>
                <a:lnTo>
                  <a:pt x="12" y="305"/>
                </a:lnTo>
                <a:lnTo>
                  <a:pt x="11" y="305"/>
                </a:lnTo>
                <a:lnTo>
                  <a:pt x="10" y="304"/>
                </a:lnTo>
                <a:lnTo>
                  <a:pt x="9" y="304"/>
                </a:lnTo>
                <a:lnTo>
                  <a:pt x="8" y="303"/>
                </a:lnTo>
                <a:lnTo>
                  <a:pt x="6" y="303"/>
                </a:lnTo>
                <a:lnTo>
                  <a:pt x="3" y="301"/>
                </a:lnTo>
                <a:lnTo>
                  <a:pt x="3" y="300"/>
                </a:lnTo>
                <a:lnTo>
                  <a:pt x="2" y="299"/>
                </a:lnTo>
                <a:lnTo>
                  <a:pt x="3" y="299"/>
                </a:lnTo>
                <a:lnTo>
                  <a:pt x="3" y="298"/>
                </a:lnTo>
                <a:lnTo>
                  <a:pt x="2" y="297"/>
                </a:lnTo>
                <a:lnTo>
                  <a:pt x="2" y="296"/>
                </a:lnTo>
                <a:lnTo>
                  <a:pt x="2" y="295"/>
                </a:lnTo>
                <a:lnTo>
                  <a:pt x="3" y="294"/>
                </a:lnTo>
                <a:lnTo>
                  <a:pt x="4" y="293"/>
                </a:lnTo>
                <a:lnTo>
                  <a:pt x="4" y="292"/>
                </a:lnTo>
                <a:lnTo>
                  <a:pt x="3" y="292"/>
                </a:lnTo>
                <a:lnTo>
                  <a:pt x="3" y="291"/>
                </a:lnTo>
                <a:lnTo>
                  <a:pt x="2" y="288"/>
                </a:lnTo>
                <a:lnTo>
                  <a:pt x="2" y="285"/>
                </a:lnTo>
                <a:lnTo>
                  <a:pt x="2" y="284"/>
                </a:lnTo>
                <a:lnTo>
                  <a:pt x="2" y="283"/>
                </a:lnTo>
                <a:lnTo>
                  <a:pt x="4" y="282"/>
                </a:lnTo>
                <a:lnTo>
                  <a:pt x="4" y="281"/>
                </a:lnTo>
                <a:lnTo>
                  <a:pt x="4" y="280"/>
                </a:lnTo>
                <a:lnTo>
                  <a:pt x="4" y="279"/>
                </a:lnTo>
                <a:lnTo>
                  <a:pt x="3" y="279"/>
                </a:lnTo>
                <a:lnTo>
                  <a:pt x="4" y="275"/>
                </a:lnTo>
                <a:lnTo>
                  <a:pt x="4" y="274"/>
                </a:lnTo>
                <a:lnTo>
                  <a:pt x="4" y="272"/>
                </a:lnTo>
                <a:lnTo>
                  <a:pt x="3" y="271"/>
                </a:lnTo>
                <a:lnTo>
                  <a:pt x="2" y="271"/>
                </a:lnTo>
                <a:lnTo>
                  <a:pt x="1" y="271"/>
                </a:lnTo>
                <a:lnTo>
                  <a:pt x="1" y="270"/>
                </a:lnTo>
                <a:lnTo>
                  <a:pt x="1" y="269"/>
                </a:lnTo>
                <a:lnTo>
                  <a:pt x="1" y="268"/>
                </a:lnTo>
                <a:lnTo>
                  <a:pt x="1" y="267"/>
                </a:lnTo>
                <a:lnTo>
                  <a:pt x="0" y="266"/>
                </a:lnTo>
                <a:lnTo>
                  <a:pt x="0" y="237"/>
                </a:lnTo>
                <a:lnTo>
                  <a:pt x="0" y="137"/>
                </a:lnTo>
                <a:lnTo>
                  <a:pt x="0" y="136"/>
                </a:lnTo>
                <a:lnTo>
                  <a:pt x="1" y="136"/>
                </a:lnTo>
                <a:lnTo>
                  <a:pt x="2" y="136"/>
                </a:lnTo>
                <a:lnTo>
                  <a:pt x="2" y="137"/>
                </a:lnTo>
                <a:lnTo>
                  <a:pt x="3" y="137"/>
                </a:lnTo>
                <a:lnTo>
                  <a:pt x="3" y="138"/>
                </a:lnTo>
                <a:lnTo>
                  <a:pt x="3" y="139"/>
                </a:lnTo>
                <a:lnTo>
                  <a:pt x="4" y="139"/>
                </a:lnTo>
                <a:lnTo>
                  <a:pt x="4" y="140"/>
                </a:lnTo>
                <a:lnTo>
                  <a:pt x="5" y="140"/>
                </a:lnTo>
                <a:lnTo>
                  <a:pt x="5" y="141"/>
                </a:lnTo>
                <a:lnTo>
                  <a:pt x="6" y="141"/>
                </a:lnTo>
                <a:lnTo>
                  <a:pt x="7" y="141"/>
                </a:lnTo>
                <a:lnTo>
                  <a:pt x="8" y="141"/>
                </a:lnTo>
                <a:lnTo>
                  <a:pt x="8" y="142"/>
                </a:lnTo>
                <a:lnTo>
                  <a:pt x="9" y="142"/>
                </a:lnTo>
                <a:lnTo>
                  <a:pt x="10" y="142"/>
                </a:lnTo>
                <a:lnTo>
                  <a:pt x="10" y="141"/>
                </a:lnTo>
                <a:lnTo>
                  <a:pt x="11" y="142"/>
                </a:lnTo>
                <a:lnTo>
                  <a:pt x="11" y="141"/>
                </a:lnTo>
                <a:lnTo>
                  <a:pt x="12" y="141"/>
                </a:lnTo>
                <a:lnTo>
                  <a:pt x="11" y="141"/>
                </a:lnTo>
                <a:lnTo>
                  <a:pt x="12" y="141"/>
                </a:lnTo>
                <a:lnTo>
                  <a:pt x="13" y="140"/>
                </a:lnTo>
                <a:lnTo>
                  <a:pt x="13" y="141"/>
                </a:lnTo>
                <a:lnTo>
                  <a:pt x="14" y="141"/>
                </a:lnTo>
                <a:lnTo>
                  <a:pt x="15" y="140"/>
                </a:lnTo>
                <a:lnTo>
                  <a:pt x="16" y="139"/>
                </a:lnTo>
                <a:lnTo>
                  <a:pt x="17" y="139"/>
                </a:lnTo>
                <a:lnTo>
                  <a:pt x="17" y="140"/>
                </a:lnTo>
                <a:lnTo>
                  <a:pt x="18" y="139"/>
                </a:lnTo>
                <a:lnTo>
                  <a:pt x="18" y="138"/>
                </a:lnTo>
                <a:lnTo>
                  <a:pt x="19" y="138"/>
                </a:lnTo>
                <a:lnTo>
                  <a:pt x="20" y="136"/>
                </a:lnTo>
                <a:lnTo>
                  <a:pt x="20" y="135"/>
                </a:lnTo>
                <a:lnTo>
                  <a:pt x="19" y="135"/>
                </a:lnTo>
                <a:lnTo>
                  <a:pt x="19" y="134"/>
                </a:lnTo>
                <a:lnTo>
                  <a:pt x="20" y="133"/>
                </a:lnTo>
                <a:lnTo>
                  <a:pt x="20" y="132"/>
                </a:lnTo>
                <a:lnTo>
                  <a:pt x="21" y="131"/>
                </a:lnTo>
                <a:lnTo>
                  <a:pt x="20" y="131"/>
                </a:lnTo>
                <a:lnTo>
                  <a:pt x="21" y="130"/>
                </a:lnTo>
                <a:lnTo>
                  <a:pt x="22" y="130"/>
                </a:lnTo>
                <a:lnTo>
                  <a:pt x="22" y="129"/>
                </a:lnTo>
                <a:lnTo>
                  <a:pt x="23" y="130"/>
                </a:lnTo>
                <a:lnTo>
                  <a:pt x="23" y="129"/>
                </a:lnTo>
                <a:lnTo>
                  <a:pt x="24" y="129"/>
                </a:lnTo>
                <a:lnTo>
                  <a:pt x="24" y="130"/>
                </a:lnTo>
                <a:lnTo>
                  <a:pt x="24" y="131"/>
                </a:lnTo>
                <a:lnTo>
                  <a:pt x="25" y="131"/>
                </a:lnTo>
                <a:lnTo>
                  <a:pt x="26" y="131"/>
                </a:lnTo>
                <a:lnTo>
                  <a:pt x="27" y="131"/>
                </a:lnTo>
                <a:lnTo>
                  <a:pt x="28" y="131"/>
                </a:lnTo>
                <a:lnTo>
                  <a:pt x="29" y="130"/>
                </a:lnTo>
                <a:lnTo>
                  <a:pt x="29" y="131"/>
                </a:lnTo>
                <a:lnTo>
                  <a:pt x="30" y="131"/>
                </a:lnTo>
                <a:lnTo>
                  <a:pt x="31" y="131"/>
                </a:lnTo>
                <a:lnTo>
                  <a:pt x="32" y="132"/>
                </a:lnTo>
                <a:lnTo>
                  <a:pt x="33" y="132"/>
                </a:lnTo>
                <a:lnTo>
                  <a:pt x="34" y="132"/>
                </a:lnTo>
                <a:lnTo>
                  <a:pt x="34" y="133"/>
                </a:lnTo>
                <a:lnTo>
                  <a:pt x="35" y="132"/>
                </a:lnTo>
                <a:lnTo>
                  <a:pt x="35" y="131"/>
                </a:lnTo>
                <a:lnTo>
                  <a:pt x="36" y="131"/>
                </a:lnTo>
                <a:lnTo>
                  <a:pt x="36" y="130"/>
                </a:lnTo>
                <a:lnTo>
                  <a:pt x="37" y="130"/>
                </a:lnTo>
                <a:lnTo>
                  <a:pt x="38" y="130"/>
                </a:lnTo>
                <a:lnTo>
                  <a:pt x="39" y="131"/>
                </a:lnTo>
                <a:lnTo>
                  <a:pt x="39" y="132"/>
                </a:lnTo>
                <a:lnTo>
                  <a:pt x="39" y="133"/>
                </a:lnTo>
                <a:lnTo>
                  <a:pt x="40" y="133"/>
                </a:lnTo>
                <a:lnTo>
                  <a:pt x="40" y="132"/>
                </a:lnTo>
                <a:lnTo>
                  <a:pt x="41" y="133"/>
                </a:lnTo>
                <a:lnTo>
                  <a:pt x="41" y="134"/>
                </a:lnTo>
                <a:lnTo>
                  <a:pt x="41" y="133"/>
                </a:lnTo>
                <a:lnTo>
                  <a:pt x="41" y="132"/>
                </a:lnTo>
                <a:lnTo>
                  <a:pt x="42" y="132"/>
                </a:lnTo>
                <a:lnTo>
                  <a:pt x="43" y="132"/>
                </a:lnTo>
                <a:lnTo>
                  <a:pt x="43" y="133"/>
                </a:lnTo>
                <a:lnTo>
                  <a:pt x="44" y="133"/>
                </a:lnTo>
                <a:lnTo>
                  <a:pt x="44" y="132"/>
                </a:lnTo>
                <a:lnTo>
                  <a:pt x="44" y="131"/>
                </a:lnTo>
                <a:lnTo>
                  <a:pt x="44" y="130"/>
                </a:lnTo>
                <a:lnTo>
                  <a:pt x="45" y="129"/>
                </a:lnTo>
                <a:lnTo>
                  <a:pt x="46" y="128"/>
                </a:lnTo>
                <a:lnTo>
                  <a:pt x="47" y="127"/>
                </a:lnTo>
                <a:lnTo>
                  <a:pt x="46" y="126"/>
                </a:lnTo>
                <a:lnTo>
                  <a:pt x="46" y="124"/>
                </a:lnTo>
                <a:lnTo>
                  <a:pt x="47" y="124"/>
                </a:lnTo>
                <a:lnTo>
                  <a:pt x="47" y="122"/>
                </a:lnTo>
                <a:lnTo>
                  <a:pt x="48" y="122"/>
                </a:lnTo>
                <a:lnTo>
                  <a:pt x="47" y="121"/>
                </a:lnTo>
                <a:lnTo>
                  <a:pt x="47" y="122"/>
                </a:lnTo>
                <a:lnTo>
                  <a:pt x="45" y="121"/>
                </a:lnTo>
                <a:lnTo>
                  <a:pt x="45" y="120"/>
                </a:lnTo>
                <a:lnTo>
                  <a:pt x="46" y="120"/>
                </a:lnTo>
                <a:lnTo>
                  <a:pt x="45" y="120"/>
                </a:lnTo>
                <a:lnTo>
                  <a:pt x="44" y="119"/>
                </a:lnTo>
                <a:lnTo>
                  <a:pt x="43" y="119"/>
                </a:lnTo>
                <a:lnTo>
                  <a:pt x="43" y="118"/>
                </a:lnTo>
                <a:lnTo>
                  <a:pt x="43" y="117"/>
                </a:lnTo>
                <a:lnTo>
                  <a:pt x="43" y="116"/>
                </a:lnTo>
                <a:lnTo>
                  <a:pt x="44" y="116"/>
                </a:lnTo>
                <a:lnTo>
                  <a:pt x="43" y="114"/>
                </a:lnTo>
                <a:lnTo>
                  <a:pt x="42" y="114"/>
                </a:lnTo>
                <a:lnTo>
                  <a:pt x="42" y="113"/>
                </a:lnTo>
                <a:lnTo>
                  <a:pt x="42" y="112"/>
                </a:lnTo>
                <a:lnTo>
                  <a:pt x="43" y="112"/>
                </a:lnTo>
                <a:lnTo>
                  <a:pt x="44" y="112"/>
                </a:lnTo>
                <a:lnTo>
                  <a:pt x="45" y="112"/>
                </a:lnTo>
                <a:lnTo>
                  <a:pt x="45" y="113"/>
                </a:lnTo>
                <a:lnTo>
                  <a:pt x="46" y="113"/>
                </a:lnTo>
                <a:lnTo>
                  <a:pt x="47" y="112"/>
                </a:lnTo>
                <a:lnTo>
                  <a:pt x="48" y="112"/>
                </a:lnTo>
                <a:lnTo>
                  <a:pt x="48" y="113"/>
                </a:lnTo>
                <a:lnTo>
                  <a:pt x="49" y="113"/>
                </a:lnTo>
                <a:lnTo>
                  <a:pt x="50" y="113"/>
                </a:lnTo>
                <a:lnTo>
                  <a:pt x="50" y="112"/>
                </a:lnTo>
                <a:lnTo>
                  <a:pt x="51" y="112"/>
                </a:lnTo>
                <a:lnTo>
                  <a:pt x="52" y="112"/>
                </a:lnTo>
                <a:lnTo>
                  <a:pt x="53" y="111"/>
                </a:lnTo>
                <a:lnTo>
                  <a:pt x="54" y="112"/>
                </a:lnTo>
                <a:lnTo>
                  <a:pt x="55" y="112"/>
                </a:lnTo>
                <a:lnTo>
                  <a:pt x="56" y="112"/>
                </a:lnTo>
                <a:lnTo>
                  <a:pt x="56" y="111"/>
                </a:lnTo>
                <a:lnTo>
                  <a:pt x="57" y="111"/>
                </a:lnTo>
                <a:lnTo>
                  <a:pt x="57" y="110"/>
                </a:lnTo>
                <a:lnTo>
                  <a:pt x="56" y="110"/>
                </a:lnTo>
                <a:lnTo>
                  <a:pt x="56" y="109"/>
                </a:lnTo>
                <a:lnTo>
                  <a:pt x="55" y="109"/>
                </a:lnTo>
                <a:lnTo>
                  <a:pt x="55" y="108"/>
                </a:lnTo>
                <a:lnTo>
                  <a:pt x="56" y="108"/>
                </a:lnTo>
                <a:lnTo>
                  <a:pt x="56" y="107"/>
                </a:lnTo>
                <a:lnTo>
                  <a:pt x="55" y="107"/>
                </a:lnTo>
                <a:lnTo>
                  <a:pt x="55" y="106"/>
                </a:lnTo>
                <a:lnTo>
                  <a:pt x="55" y="105"/>
                </a:lnTo>
                <a:lnTo>
                  <a:pt x="56" y="105"/>
                </a:lnTo>
                <a:lnTo>
                  <a:pt x="57" y="105"/>
                </a:lnTo>
                <a:lnTo>
                  <a:pt x="58" y="105"/>
                </a:lnTo>
                <a:lnTo>
                  <a:pt x="59" y="104"/>
                </a:lnTo>
                <a:lnTo>
                  <a:pt x="58" y="103"/>
                </a:lnTo>
                <a:lnTo>
                  <a:pt x="58" y="102"/>
                </a:lnTo>
                <a:lnTo>
                  <a:pt x="59" y="102"/>
                </a:lnTo>
                <a:lnTo>
                  <a:pt x="60" y="102"/>
                </a:lnTo>
                <a:lnTo>
                  <a:pt x="60" y="101"/>
                </a:lnTo>
                <a:lnTo>
                  <a:pt x="61" y="100"/>
                </a:lnTo>
                <a:lnTo>
                  <a:pt x="62" y="99"/>
                </a:lnTo>
                <a:lnTo>
                  <a:pt x="63" y="99"/>
                </a:lnTo>
                <a:lnTo>
                  <a:pt x="64" y="99"/>
                </a:lnTo>
                <a:lnTo>
                  <a:pt x="63" y="99"/>
                </a:lnTo>
                <a:lnTo>
                  <a:pt x="64" y="100"/>
                </a:lnTo>
                <a:lnTo>
                  <a:pt x="63" y="101"/>
                </a:lnTo>
                <a:lnTo>
                  <a:pt x="63" y="102"/>
                </a:lnTo>
                <a:lnTo>
                  <a:pt x="65" y="102"/>
                </a:lnTo>
                <a:lnTo>
                  <a:pt x="66" y="102"/>
                </a:lnTo>
                <a:lnTo>
                  <a:pt x="66" y="101"/>
                </a:lnTo>
                <a:lnTo>
                  <a:pt x="67" y="101"/>
                </a:lnTo>
                <a:lnTo>
                  <a:pt x="68" y="102"/>
                </a:lnTo>
                <a:lnTo>
                  <a:pt x="69" y="101"/>
                </a:lnTo>
                <a:lnTo>
                  <a:pt x="70" y="102"/>
                </a:lnTo>
                <a:lnTo>
                  <a:pt x="70" y="103"/>
                </a:lnTo>
                <a:lnTo>
                  <a:pt x="71" y="103"/>
                </a:lnTo>
                <a:lnTo>
                  <a:pt x="72" y="104"/>
                </a:lnTo>
                <a:lnTo>
                  <a:pt x="73" y="103"/>
                </a:lnTo>
                <a:lnTo>
                  <a:pt x="74" y="103"/>
                </a:lnTo>
                <a:lnTo>
                  <a:pt x="74" y="102"/>
                </a:lnTo>
                <a:lnTo>
                  <a:pt x="76" y="102"/>
                </a:lnTo>
                <a:lnTo>
                  <a:pt x="77" y="101"/>
                </a:lnTo>
                <a:lnTo>
                  <a:pt x="78" y="102"/>
                </a:lnTo>
                <a:lnTo>
                  <a:pt x="80" y="103"/>
                </a:lnTo>
                <a:lnTo>
                  <a:pt x="80" y="104"/>
                </a:lnTo>
                <a:lnTo>
                  <a:pt x="81" y="104"/>
                </a:lnTo>
                <a:lnTo>
                  <a:pt x="81" y="105"/>
                </a:lnTo>
                <a:lnTo>
                  <a:pt x="81" y="106"/>
                </a:lnTo>
                <a:lnTo>
                  <a:pt x="81" y="107"/>
                </a:lnTo>
                <a:lnTo>
                  <a:pt x="82" y="107"/>
                </a:lnTo>
                <a:lnTo>
                  <a:pt x="81" y="108"/>
                </a:lnTo>
                <a:lnTo>
                  <a:pt x="82" y="108"/>
                </a:lnTo>
                <a:lnTo>
                  <a:pt x="83" y="109"/>
                </a:lnTo>
                <a:lnTo>
                  <a:pt x="84" y="109"/>
                </a:lnTo>
                <a:lnTo>
                  <a:pt x="85" y="109"/>
                </a:lnTo>
                <a:lnTo>
                  <a:pt x="86" y="108"/>
                </a:lnTo>
                <a:lnTo>
                  <a:pt x="87" y="108"/>
                </a:lnTo>
                <a:lnTo>
                  <a:pt x="87" y="107"/>
                </a:lnTo>
                <a:lnTo>
                  <a:pt x="88" y="107"/>
                </a:lnTo>
                <a:lnTo>
                  <a:pt x="88" y="108"/>
                </a:lnTo>
                <a:lnTo>
                  <a:pt x="89" y="108"/>
                </a:lnTo>
                <a:lnTo>
                  <a:pt x="90" y="108"/>
                </a:lnTo>
                <a:lnTo>
                  <a:pt x="90" y="107"/>
                </a:lnTo>
                <a:lnTo>
                  <a:pt x="91" y="107"/>
                </a:lnTo>
                <a:lnTo>
                  <a:pt x="91" y="106"/>
                </a:lnTo>
                <a:lnTo>
                  <a:pt x="92" y="106"/>
                </a:lnTo>
                <a:lnTo>
                  <a:pt x="93" y="107"/>
                </a:lnTo>
                <a:lnTo>
                  <a:pt x="94" y="107"/>
                </a:lnTo>
                <a:lnTo>
                  <a:pt x="95" y="108"/>
                </a:lnTo>
                <a:lnTo>
                  <a:pt x="97" y="109"/>
                </a:lnTo>
                <a:lnTo>
                  <a:pt x="97" y="108"/>
                </a:lnTo>
                <a:lnTo>
                  <a:pt x="97" y="107"/>
                </a:lnTo>
                <a:lnTo>
                  <a:pt x="98" y="107"/>
                </a:lnTo>
                <a:lnTo>
                  <a:pt x="97" y="106"/>
                </a:lnTo>
                <a:lnTo>
                  <a:pt x="98" y="106"/>
                </a:lnTo>
                <a:lnTo>
                  <a:pt x="98" y="105"/>
                </a:lnTo>
                <a:lnTo>
                  <a:pt x="99" y="105"/>
                </a:lnTo>
                <a:lnTo>
                  <a:pt x="99" y="104"/>
                </a:lnTo>
                <a:lnTo>
                  <a:pt x="98" y="103"/>
                </a:lnTo>
                <a:lnTo>
                  <a:pt x="99" y="103"/>
                </a:lnTo>
                <a:lnTo>
                  <a:pt x="99" y="102"/>
                </a:lnTo>
                <a:lnTo>
                  <a:pt x="100" y="101"/>
                </a:lnTo>
                <a:lnTo>
                  <a:pt x="99" y="101"/>
                </a:lnTo>
                <a:lnTo>
                  <a:pt x="99" y="100"/>
                </a:lnTo>
                <a:lnTo>
                  <a:pt x="100" y="99"/>
                </a:lnTo>
                <a:lnTo>
                  <a:pt x="99" y="98"/>
                </a:lnTo>
                <a:lnTo>
                  <a:pt x="99" y="97"/>
                </a:lnTo>
                <a:lnTo>
                  <a:pt x="99" y="96"/>
                </a:lnTo>
                <a:lnTo>
                  <a:pt x="100" y="96"/>
                </a:lnTo>
                <a:lnTo>
                  <a:pt x="100" y="95"/>
                </a:lnTo>
                <a:lnTo>
                  <a:pt x="99" y="95"/>
                </a:lnTo>
                <a:lnTo>
                  <a:pt x="99" y="94"/>
                </a:lnTo>
                <a:lnTo>
                  <a:pt x="98" y="94"/>
                </a:lnTo>
                <a:lnTo>
                  <a:pt x="97" y="94"/>
                </a:lnTo>
                <a:lnTo>
                  <a:pt x="97" y="93"/>
                </a:lnTo>
                <a:lnTo>
                  <a:pt x="99" y="93"/>
                </a:lnTo>
                <a:lnTo>
                  <a:pt x="99" y="92"/>
                </a:lnTo>
                <a:lnTo>
                  <a:pt x="100" y="92"/>
                </a:lnTo>
                <a:lnTo>
                  <a:pt x="100" y="93"/>
                </a:lnTo>
                <a:lnTo>
                  <a:pt x="101" y="93"/>
                </a:lnTo>
                <a:lnTo>
                  <a:pt x="102" y="93"/>
                </a:lnTo>
                <a:lnTo>
                  <a:pt x="103" y="94"/>
                </a:lnTo>
                <a:lnTo>
                  <a:pt x="104" y="93"/>
                </a:lnTo>
                <a:lnTo>
                  <a:pt x="104" y="94"/>
                </a:lnTo>
                <a:lnTo>
                  <a:pt x="106" y="94"/>
                </a:lnTo>
                <a:lnTo>
                  <a:pt x="107" y="94"/>
                </a:lnTo>
                <a:lnTo>
                  <a:pt x="107" y="93"/>
                </a:lnTo>
                <a:lnTo>
                  <a:pt x="108" y="93"/>
                </a:lnTo>
                <a:lnTo>
                  <a:pt x="108" y="92"/>
                </a:lnTo>
                <a:lnTo>
                  <a:pt x="108" y="91"/>
                </a:lnTo>
                <a:lnTo>
                  <a:pt x="109" y="91"/>
                </a:lnTo>
                <a:lnTo>
                  <a:pt x="110" y="91"/>
                </a:lnTo>
                <a:lnTo>
                  <a:pt x="111" y="91"/>
                </a:lnTo>
                <a:lnTo>
                  <a:pt x="111" y="90"/>
                </a:lnTo>
                <a:lnTo>
                  <a:pt x="112" y="91"/>
                </a:lnTo>
                <a:lnTo>
                  <a:pt x="113" y="92"/>
                </a:lnTo>
                <a:lnTo>
                  <a:pt x="114" y="92"/>
                </a:lnTo>
                <a:lnTo>
                  <a:pt x="114" y="91"/>
                </a:lnTo>
                <a:lnTo>
                  <a:pt x="113" y="91"/>
                </a:lnTo>
                <a:lnTo>
                  <a:pt x="114" y="90"/>
                </a:lnTo>
                <a:lnTo>
                  <a:pt x="114" y="89"/>
                </a:lnTo>
                <a:lnTo>
                  <a:pt x="115" y="90"/>
                </a:lnTo>
                <a:lnTo>
                  <a:pt x="116" y="90"/>
                </a:lnTo>
                <a:lnTo>
                  <a:pt x="117" y="90"/>
                </a:lnTo>
                <a:lnTo>
                  <a:pt x="118" y="90"/>
                </a:lnTo>
                <a:lnTo>
                  <a:pt x="119" y="90"/>
                </a:lnTo>
                <a:lnTo>
                  <a:pt x="120" y="90"/>
                </a:lnTo>
                <a:lnTo>
                  <a:pt x="120" y="89"/>
                </a:lnTo>
                <a:lnTo>
                  <a:pt x="119" y="89"/>
                </a:lnTo>
                <a:lnTo>
                  <a:pt x="119" y="88"/>
                </a:lnTo>
                <a:lnTo>
                  <a:pt x="120" y="88"/>
                </a:lnTo>
                <a:lnTo>
                  <a:pt x="120" y="87"/>
                </a:lnTo>
                <a:lnTo>
                  <a:pt x="120" y="86"/>
                </a:lnTo>
                <a:lnTo>
                  <a:pt x="121" y="86"/>
                </a:lnTo>
                <a:lnTo>
                  <a:pt x="122" y="86"/>
                </a:lnTo>
                <a:lnTo>
                  <a:pt x="122" y="85"/>
                </a:lnTo>
                <a:lnTo>
                  <a:pt x="123" y="85"/>
                </a:lnTo>
                <a:lnTo>
                  <a:pt x="123" y="86"/>
                </a:lnTo>
                <a:lnTo>
                  <a:pt x="124" y="86"/>
                </a:lnTo>
                <a:lnTo>
                  <a:pt x="125" y="86"/>
                </a:lnTo>
                <a:lnTo>
                  <a:pt x="126" y="86"/>
                </a:lnTo>
                <a:lnTo>
                  <a:pt x="127" y="86"/>
                </a:lnTo>
                <a:lnTo>
                  <a:pt x="128" y="86"/>
                </a:lnTo>
                <a:lnTo>
                  <a:pt x="128" y="87"/>
                </a:lnTo>
                <a:lnTo>
                  <a:pt x="129" y="87"/>
                </a:lnTo>
                <a:lnTo>
                  <a:pt x="129" y="86"/>
                </a:lnTo>
                <a:lnTo>
                  <a:pt x="129" y="85"/>
                </a:lnTo>
                <a:lnTo>
                  <a:pt x="130" y="86"/>
                </a:lnTo>
                <a:lnTo>
                  <a:pt x="130" y="87"/>
                </a:lnTo>
                <a:lnTo>
                  <a:pt x="131" y="87"/>
                </a:lnTo>
                <a:lnTo>
                  <a:pt x="131" y="88"/>
                </a:lnTo>
                <a:lnTo>
                  <a:pt x="132" y="88"/>
                </a:lnTo>
                <a:lnTo>
                  <a:pt x="133" y="88"/>
                </a:lnTo>
                <a:lnTo>
                  <a:pt x="133" y="87"/>
                </a:lnTo>
                <a:lnTo>
                  <a:pt x="134" y="88"/>
                </a:lnTo>
                <a:lnTo>
                  <a:pt x="133" y="89"/>
                </a:lnTo>
                <a:lnTo>
                  <a:pt x="134" y="89"/>
                </a:lnTo>
                <a:lnTo>
                  <a:pt x="134" y="90"/>
                </a:lnTo>
                <a:lnTo>
                  <a:pt x="135" y="90"/>
                </a:lnTo>
                <a:lnTo>
                  <a:pt x="136" y="90"/>
                </a:lnTo>
                <a:lnTo>
                  <a:pt x="137" y="90"/>
                </a:lnTo>
                <a:lnTo>
                  <a:pt x="137" y="89"/>
                </a:lnTo>
                <a:lnTo>
                  <a:pt x="138" y="89"/>
                </a:lnTo>
                <a:lnTo>
                  <a:pt x="139" y="89"/>
                </a:lnTo>
                <a:lnTo>
                  <a:pt x="140" y="89"/>
                </a:lnTo>
                <a:lnTo>
                  <a:pt x="141" y="89"/>
                </a:lnTo>
                <a:lnTo>
                  <a:pt x="142" y="88"/>
                </a:lnTo>
                <a:lnTo>
                  <a:pt x="142" y="89"/>
                </a:lnTo>
                <a:lnTo>
                  <a:pt x="143" y="88"/>
                </a:lnTo>
                <a:lnTo>
                  <a:pt x="143" y="89"/>
                </a:lnTo>
                <a:lnTo>
                  <a:pt x="143" y="90"/>
                </a:lnTo>
                <a:lnTo>
                  <a:pt x="144" y="90"/>
                </a:lnTo>
                <a:lnTo>
                  <a:pt x="145" y="89"/>
                </a:lnTo>
                <a:lnTo>
                  <a:pt x="146" y="89"/>
                </a:lnTo>
                <a:lnTo>
                  <a:pt x="147" y="89"/>
                </a:lnTo>
                <a:lnTo>
                  <a:pt x="148" y="89"/>
                </a:lnTo>
                <a:lnTo>
                  <a:pt x="148" y="88"/>
                </a:lnTo>
                <a:lnTo>
                  <a:pt x="148" y="87"/>
                </a:lnTo>
                <a:lnTo>
                  <a:pt x="147" y="87"/>
                </a:lnTo>
                <a:lnTo>
                  <a:pt x="147" y="86"/>
                </a:lnTo>
                <a:lnTo>
                  <a:pt x="148" y="86"/>
                </a:lnTo>
                <a:lnTo>
                  <a:pt x="149" y="86"/>
                </a:lnTo>
                <a:lnTo>
                  <a:pt x="150" y="86"/>
                </a:lnTo>
                <a:lnTo>
                  <a:pt x="150" y="85"/>
                </a:lnTo>
                <a:lnTo>
                  <a:pt x="150" y="84"/>
                </a:lnTo>
                <a:lnTo>
                  <a:pt x="151" y="83"/>
                </a:lnTo>
                <a:lnTo>
                  <a:pt x="152" y="82"/>
                </a:lnTo>
                <a:lnTo>
                  <a:pt x="152" y="81"/>
                </a:lnTo>
                <a:lnTo>
                  <a:pt x="151" y="80"/>
                </a:lnTo>
                <a:lnTo>
                  <a:pt x="152" y="79"/>
                </a:lnTo>
                <a:lnTo>
                  <a:pt x="153" y="79"/>
                </a:lnTo>
                <a:lnTo>
                  <a:pt x="153" y="78"/>
                </a:lnTo>
                <a:lnTo>
                  <a:pt x="154" y="78"/>
                </a:lnTo>
                <a:lnTo>
                  <a:pt x="154" y="79"/>
                </a:lnTo>
                <a:lnTo>
                  <a:pt x="154" y="78"/>
                </a:lnTo>
                <a:lnTo>
                  <a:pt x="155" y="79"/>
                </a:lnTo>
                <a:lnTo>
                  <a:pt x="155" y="78"/>
                </a:lnTo>
                <a:lnTo>
                  <a:pt x="156" y="78"/>
                </a:lnTo>
                <a:lnTo>
                  <a:pt x="157" y="78"/>
                </a:lnTo>
                <a:lnTo>
                  <a:pt x="157" y="77"/>
                </a:lnTo>
                <a:lnTo>
                  <a:pt x="158" y="76"/>
                </a:lnTo>
                <a:lnTo>
                  <a:pt x="158" y="75"/>
                </a:lnTo>
                <a:lnTo>
                  <a:pt x="158" y="74"/>
                </a:lnTo>
                <a:lnTo>
                  <a:pt x="158" y="73"/>
                </a:lnTo>
                <a:lnTo>
                  <a:pt x="159" y="73"/>
                </a:lnTo>
                <a:lnTo>
                  <a:pt x="159" y="72"/>
                </a:lnTo>
                <a:lnTo>
                  <a:pt x="159" y="71"/>
                </a:lnTo>
                <a:lnTo>
                  <a:pt x="159" y="70"/>
                </a:lnTo>
                <a:lnTo>
                  <a:pt x="159" y="69"/>
                </a:lnTo>
                <a:lnTo>
                  <a:pt x="159" y="67"/>
                </a:lnTo>
                <a:lnTo>
                  <a:pt x="160" y="67"/>
                </a:lnTo>
                <a:lnTo>
                  <a:pt x="161" y="67"/>
                </a:lnTo>
                <a:lnTo>
                  <a:pt x="162" y="67"/>
                </a:lnTo>
                <a:lnTo>
                  <a:pt x="163" y="66"/>
                </a:lnTo>
                <a:lnTo>
                  <a:pt x="163" y="65"/>
                </a:lnTo>
                <a:lnTo>
                  <a:pt x="164" y="65"/>
                </a:lnTo>
                <a:lnTo>
                  <a:pt x="165" y="66"/>
                </a:lnTo>
                <a:lnTo>
                  <a:pt x="166" y="66"/>
                </a:lnTo>
                <a:lnTo>
                  <a:pt x="166" y="65"/>
                </a:lnTo>
                <a:lnTo>
                  <a:pt x="167" y="65"/>
                </a:lnTo>
                <a:lnTo>
                  <a:pt x="167" y="64"/>
                </a:lnTo>
                <a:lnTo>
                  <a:pt x="167" y="63"/>
                </a:lnTo>
                <a:lnTo>
                  <a:pt x="166" y="63"/>
                </a:lnTo>
                <a:lnTo>
                  <a:pt x="166" y="62"/>
                </a:lnTo>
                <a:lnTo>
                  <a:pt x="167" y="62"/>
                </a:lnTo>
                <a:lnTo>
                  <a:pt x="167" y="61"/>
                </a:lnTo>
                <a:lnTo>
                  <a:pt x="168" y="60"/>
                </a:lnTo>
                <a:lnTo>
                  <a:pt x="169" y="60"/>
                </a:lnTo>
                <a:lnTo>
                  <a:pt x="170" y="60"/>
                </a:lnTo>
                <a:lnTo>
                  <a:pt x="171" y="60"/>
                </a:lnTo>
                <a:lnTo>
                  <a:pt x="172" y="60"/>
                </a:lnTo>
                <a:lnTo>
                  <a:pt x="173" y="58"/>
                </a:lnTo>
                <a:lnTo>
                  <a:pt x="175" y="59"/>
                </a:lnTo>
                <a:lnTo>
                  <a:pt x="176" y="60"/>
                </a:lnTo>
                <a:lnTo>
                  <a:pt x="177" y="60"/>
                </a:lnTo>
                <a:lnTo>
                  <a:pt x="176" y="61"/>
                </a:lnTo>
                <a:lnTo>
                  <a:pt x="177" y="61"/>
                </a:lnTo>
                <a:lnTo>
                  <a:pt x="178" y="62"/>
                </a:lnTo>
                <a:lnTo>
                  <a:pt x="178" y="63"/>
                </a:lnTo>
                <a:lnTo>
                  <a:pt x="179" y="63"/>
                </a:lnTo>
                <a:lnTo>
                  <a:pt x="180" y="64"/>
                </a:lnTo>
                <a:lnTo>
                  <a:pt x="181" y="64"/>
                </a:lnTo>
                <a:lnTo>
                  <a:pt x="181" y="63"/>
                </a:lnTo>
                <a:lnTo>
                  <a:pt x="181" y="62"/>
                </a:lnTo>
                <a:lnTo>
                  <a:pt x="182" y="62"/>
                </a:lnTo>
                <a:lnTo>
                  <a:pt x="183" y="62"/>
                </a:lnTo>
                <a:lnTo>
                  <a:pt x="183" y="61"/>
                </a:lnTo>
                <a:lnTo>
                  <a:pt x="184" y="61"/>
                </a:lnTo>
                <a:lnTo>
                  <a:pt x="184" y="60"/>
                </a:lnTo>
                <a:lnTo>
                  <a:pt x="185" y="60"/>
                </a:lnTo>
                <a:lnTo>
                  <a:pt x="186" y="60"/>
                </a:lnTo>
                <a:lnTo>
                  <a:pt x="187" y="59"/>
                </a:lnTo>
                <a:lnTo>
                  <a:pt x="188" y="58"/>
                </a:lnTo>
                <a:lnTo>
                  <a:pt x="189" y="59"/>
                </a:lnTo>
                <a:lnTo>
                  <a:pt x="190" y="59"/>
                </a:lnTo>
                <a:lnTo>
                  <a:pt x="190" y="58"/>
                </a:lnTo>
                <a:lnTo>
                  <a:pt x="191" y="58"/>
                </a:lnTo>
                <a:lnTo>
                  <a:pt x="192" y="58"/>
                </a:lnTo>
                <a:lnTo>
                  <a:pt x="192" y="57"/>
                </a:lnTo>
                <a:lnTo>
                  <a:pt x="193" y="57"/>
                </a:lnTo>
                <a:lnTo>
                  <a:pt x="193" y="56"/>
                </a:lnTo>
                <a:lnTo>
                  <a:pt x="193" y="55"/>
                </a:lnTo>
                <a:lnTo>
                  <a:pt x="194" y="55"/>
                </a:lnTo>
                <a:lnTo>
                  <a:pt x="195" y="56"/>
                </a:lnTo>
                <a:lnTo>
                  <a:pt x="196" y="56"/>
                </a:lnTo>
                <a:lnTo>
                  <a:pt x="196" y="55"/>
                </a:lnTo>
                <a:lnTo>
                  <a:pt x="197" y="56"/>
                </a:lnTo>
                <a:lnTo>
                  <a:pt x="197" y="57"/>
                </a:lnTo>
                <a:lnTo>
                  <a:pt x="198" y="57"/>
                </a:lnTo>
                <a:lnTo>
                  <a:pt x="198" y="58"/>
                </a:lnTo>
                <a:lnTo>
                  <a:pt x="198" y="59"/>
                </a:lnTo>
                <a:lnTo>
                  <a:pt x="198" y="60"/>
                </a:lnTo>
                <a:lnTo>
                  <a:pt x="198" y="61"/>
                </a:lnTo>
                <a:lnTo>
                  <a:pt x="199" y="62"/>
                </a:lnTo>
                <a:lnTo>
                  <a:pt x="199" y="63"/>
                </a:lnTo>
                <a:lnTo>
                  <a:pt x="199" y="62"/>
                </a:lnTo>
                <a:lnTo>
                  <a:pt x="200" y="63"/>
                </a:lnTo>
                <a:lnTo>
                  <a:pt x="201" y="63"/>
                </a:lnTo>
                <a:lnTo>
                  <a:pt x="202" y="63"/>
                </a:lnTo>
                <a:lnTo>
                  <a:pt x="202" y="64"/>
                </a:lnTo>
                <a:lnTo>
                  <a:pt x="203" y="64"/>
                </a:lnTo>
                <a:lnTo>
                  <a:pt x="203" y="65"/>
                </a:lnTo>
                <a:lnTo>
                  <a:pt x="203" y="66"/>
                </a:lnTo>
                <a:lnTo>
                  <a:pt x="204" y="67"/>
                </a:lnTo>
                <a:lnTo>
                  <a:pt x="205" y="67"/>
                </a:lnTo>
                <a:lnTo>
                  <a:pt x="206" y="68"/>
                </a:lnTo>
                <a:lnTo>
                  <a:pt x="207" y="68"/>
                </a:lnTo>
                <a:lnTo>
                  <a:pt x="208" y="68"/>
                </a:lnTo>
                <a:lnTo>
                  <a:pt x="209" y="68"/>
                </a:lnTo>
                <a:lnTo>
                  <a:pt x="209" y="67"/>
                </a:lnTo>
                <a:lnTo>
                  <a:pt x="210" y="67"/>
                </a:lnTo>
                <a:lnTo>
                  <a:pt x="210" y="66"/>
                </a:lnTo>
                <a:lnTo>
                  <a:pt x="211" y="66"/>
                </a:lnTo>
                <a:lnTo>
                  <a:pt x="211" y="67"/>
                </a:lnTo>
                <a:lnTo>
                  <a:pt x="212" y="66"/>
                </a:lnTo>
                <a:lnTo>
                  <a:pt x="213" y="66"/>
                </a:lnTo>
                <a:lnTo>
                  <a:pt x="214" y="66"/>
                </a:lnTo>
                <a:lnTo>
                  <a:pt x="215" y="65"/>
                </a:lnTo>
                <a:lnTo>
                  <a:pt x="215" y="66"/>
                </a:lnTo>
                <a:lnTo>
                  <a:pt x="216" y="66"/>
                </a:lnTo>
                <a:lnTo>
                  <a:pt x="216" y="67"/>
                </a:lnTo>
                <a:lnTo>
                  <a:pt x="216" y="68"/>
                </a:lnTo>
                <a:lnTo>
                  <a:pt x="217" y="69"/>
                </a:lnTo>
                <a:lnTo>
                  <a:pt x="218" y="69"/>
                </a:lnTo>
                <a:lnTo>
                  <a:pt x="219" y="69"/>
                </a:lnTo>
                <a:lnTo>
                  <a:pt x="220" y="69"/>
                </a:lnTo>
                <a:lnTo>
                  <a:pt x="221" y="69"/>
                </a:lnTo>
                <a:lnTo>
                  <a:pt x="221" y="70"/>
                </a:lnTo>
                <a:lnTo>
                  <a:pt x="222" y="70"/>
                </a:lnTo>
                <a:lnTo>
                  <a:pt x="223" y="69"/>
                </a:lnTo>
                <a:lnTo>
                  <a:pt x="223" y="70"/>
                </a:lnTo>
                <a:lnTo>
                  <a:pt x="224" y="70"/>
                </a:lnTo>
                <a:lnTo>
                  <a:pt x="224" y="71"/>
                </a:lnTo>
                <a:lnTo>
                  <a:pt x="225" y="70"/>
                </a:lnTo>
                <a:lnTo>
                  <a:pt x="225" y="71"/>
                </a:lnTo>
                <a:lnTo>
                  <a:pt x="226" y="71"/>
                </a:lnTo>
                <a:lnTo>
                  <a:pt x="227" y="71"/>
                </a:lnTo>
                <a:lnTo>
                  <a:pt x="228" y="72"/>
                </a:lnTo>
                <a:lnTo>
                  <a:pt x="228" y="73"/>
                </a:lnTo>
                <a:lnTo>
                  <a:pt x="228" y="74"/>
                </a:lnTo>
                <a:lnTo>
                  <a:pt x="229" y="74"/>
                </a:lnTo>
                <a:lnTo>
                  <a:pt x="229" y="72"/>
                </a:lnTo>
                <a:lnTo>
                  <a:pt x="230" y="72"/>
                </a:lnTo>
                <a:lnTo>
                  <a:pt x="231" y="71"/>
                </a:lnTo>
                <a:lnTo>
                  <a:pt x="231" y="70"/>
                </a:lnTo>
                <a:lnTo>
                  <a:pt x="232" y="70"/>
                </a:lnTo>
                <a:lnTo>
                  <a:pt x="233" y="70"/>
                </a:lnTo>
                <a:lnTo>
                  <a:pt x="233" y="69"/>
                </a:lnTo>
                <a:lnTo>
                  <a:pt x="234" y="68"/>
                </a:lnTo>
                <a:lnTo>
                  <a:pt x="235" y="67"/>
                </a:lnTo>
                <a:lnTo>
                  <a:pt x="236" y="67"/>
                </a:lnTo>
                <a:lnTo>
                  <a:pt x="236" y="66"/>
                </a:lnTo>
                <a:lnTo>
                  <a:pt x="237" y="66"/>
                </a:lnTo>
                <a:lnTo>
                  <a:pt x="237" y="67"/>
                </a:lnTo>
                <a:lnTo>
                  <a:pt x="238" y="67"/>
                </a:lnTo>
                <a:lnTo>
                  <a:pt x="239" y="67"/>
                </a:lnTo>
                <a:lnTo>
                  <a:pt x="240" y="68"/>
                </a:lnTo>
                <a:lnTo>
                  <a:pt x="240" y="67"/>
                </a:lnTo>
                <a:lnTo>
                  <a:pt x="241" y="67"/>
                </a:lnTo>
                <a:lnTo>
                  <a:pt x="241" y="68"/>
                </a:lnTo>
                <a:lnTo>
                  <a:pt x="242" y="68"/>
                </a:lnTo>
                <a:lnTo>
                  <a:pt x="242" y="67"/>
                </a:lnTo>
                <a:lnTo>
                  <a:pt x="243" y="68"/>
                </a:lnTo>
                <a:lnTo>
                  <a:pt x="243" y="67"/>
                </a:lnTo>
                <a:lnTo>
                  <a:pt x="244" y="67"/>
                </a:lnTo>
                <a:lnTo>
                  <a:pt x="244" y="66"/>
                </a:lnTo>
                <a:lnTo>
                  <a:pt x="245" y="66"/>
                </a:lnTo>
                <a:lnTo>
                  <a:pt x="245" y="65"/>
                </a:lnTo>
                <a:lnTo>
                  <a:pt x="246" y="65"/>
                </a:lnTo>
                <a:lnTo>
                  <a:pt x="247" y="64"/>
                </a:lnTo>
                <a:lnTo>
                  <a:pt x="248" y="65"/>
                </a:lnTo>
                <a:lnTo>
                  <a:pt x="249" y="65"/>
                </a:lnTo>
                <a:lnTo>
                  <a:pt x="250" y="66"/>
                </a:lnTo>
                <a:lnTo>
                  <a:pt x="250" y="67"/>
                </a:lnTo>
                <a:lnTo>
                  <a:pt x="251" y="68"/>
                </a:lnTo>
                <a:lnTo>
                  <a:pt x="251" y="69"/>
                </a:lnTo>
                <a:lnTo>
                  <a:pt x="252" y="68"/>
                </a:lnTo>
                <a:lnTo>
                  <a:pt x="253" y="68"/>
                </a:lnTo>
                <a:lnTo>
                  <a:pt x="254" y="67"/>
                </a:lnTo>
                <a:lnTo>
                  <a:pt x="255" y="68"/>
                </a:lnTo>
                <a:lnTo>
                  <a:pt x="256" y="68"/>
                </a:lnTo>
                <a:lnTo>
                  <a:pt x="256" y="67"/>
                </a:lnTo>
                <a:lnTo>
                  <a:pt x="257" y="67"/>
                </a:lnTo>
                <a:lnTo>
                  <a:pt x="258" y="66"/>
                </a:lnTo>
                <a:lnTo>
                  <a:pt x="259" y="66"/>
                </a:lnTo>
                <a:lnTo>
                  <a:pt x="260" y="66"/>
                </a:lnTo>
                <a:lnTo>
                  <a:pt x="260" y="65"/>
                </a:lnTo>
                <a:lnTo>
                  <a:pt x="261" y="64"/>
                </a:lnTo>
                <a:lnTo>
                  <a:pt x="262" y="64"/>
                </a:lnTo>
                <a:lnTo>
                  <a:pt x="263" y="64"/>
                </a:lnTo>
                <a:lnTo>
                  <a:pt x="264" y="64"/>
                </a:lnTo>
                <a:lnTo>
                  <a:pt x="265" y="64"/>
                </a:lnTo>
                <a:lnTo>
                  <a:pt x="266" y="64"/>
                </a:lnTo>
                <a:lnTo>
                  <a:pt x="267" y="64"/>
                </a:lnTo>
                <a:lnTo>
                  <a:pt x="267" y="65"/>
                </a:lnTo>
                <a:lnTo>
                  <a:pt x="268" y="65"/>
                </a:lnTo>
                <a:lnTo>
                  <a:pt x="269" y="65"/>
                </a:lnTo>
                <a:lnTo>
                  <a:pt x="270" y="67"/>
                </a:lnTo>
                <a:lnTo>
                  <a:pt x="270" y="66"/>
                </a:lnTo>
                <a:lnTo>
                  <a:pt x="271" y="66"/>
                </a:lnTo>
                <a:lnTo>
                  <a:pt x="271" y="67"/>
                </a:lnTo>
                <a:lnTo>
                  <a:pt x="272" y="67"/>
                </a:lnTo>
                <a:lnTo>
                  <a:pt x="272" y="66"/>
                </a:lnTo>
                <a:lnTo>
                  <a:pt x="273" y="66"/>
                </a:lnTo>
                <a:lnTo>
                  <a:pt x="274" y="66"/>
                </a:lnTo>
                <a:lnTo>
                  <a:pt x="275" y="65"/>
                </a:lnTo>
                <a:lnTo>
                  <a:pt x="276" y="65"/>
                </a:lnTo>
                <a:lnTo>
                  <a:pt x="276" y="66"/>
                </a:lnTo>
                <a:lnTo>
                  <a:pt x="276" y="65"/>
                </a:lnTo>
                <a:lnTo>
                  <a:pt x="278" y="66"/>
                </a:lnTo>
                <a:lnTo>
                  <a:pt x="279" y="66"/>
                </a:lnTo>
                <a:lnTo>
                  <a:pt x="279" y="67"/>
                </a:lnTo>
                <a:lnTo>
                  <a:pt x="280" y="67"/>
                </a:lnTo>
                <a:lnTo>
                  <a:pt x="281" y="68"/>
                </a:lnTo>
                <a:lnTo>
                  <a:pt x="282" y="69"/>
                </a:lnTo>
                <a:lnTo>
                  <a:pt x="283" y="69"/>
                </a:lnTo>
                <a:lnTo>
                  <a:pt x="284" y="70"/>
                </a:lnTo>
                <a:lnTo>
                  <a:pt x="285" y="70"/>
                </a:lnTo>
                <a:lnTo>
                  <a:pt x="286" y="71"/>
                </a:lnTo>
                <a:lnTo>
                  <a:pt x="287" y="72"/>
                </a:lnTo>
                <a:lnTo>
                  <a:pt x="288" y="72"/>
                </a:lnTo>
                <a:lnTo>
                  <a:pt x="288" y="71"/>
                </a:lnTo>
                <a:lnTo>
                  <a:pt x="289" y="70"/>
                </a:lnTo>
                <a:lnTo>
                  <a:pt x="291" y="70"/>
                </a:lnTo>
                <a:lnTo>
                  <a:pt x="292" y="70"/>
                </a:lnTo>
                <a:lnTo>
                  <a:pt x="293" y="71"/>
                </a:lnTo>
                <a:lnTo>
                  <a:pt x="293" y="70"/>
                </a:lnTo>
                <a:lnTo>
                  <a:pt x="294" y="71"/>
                </a:lnTo>
                <a:lnTo>
                  <a:pt x="296" y="70"/>
                </a:lnTo>
                <a:lnTo>
                  <a:pt x="296" y="71"/>
                </a:lnTo>
                <a:lnTo>
                  <a:pt x="297" y="71"/>
                </a:lnTo>
                <a:lnTo>
                  <a:pt x="298" y="71"/>
                </a:lnTo>
                <a:lnTo>
                  <a:pt x="298" y="72"/>
                </a:lnTo>
                <a:lnTo>
                  <a:pt x="299" y="72"/>
                </a:lnTo>
                <a:lnTo>
                  <a:pt x="299" y="73"/>
                </a:lnTo>
                <a:lnTo>
                  <a:pt x="300" y="73"/>
                </a:lnTo>
                <a:lnTo>
                  <a:pt x="300" y="74"/>
                </a:lnTo>
                <a:lnTo>
                  <a:pt x="301" y="74"/>
                </a:lnTo>
                <a:lnTo>
                  <a:pt x="301" y="75"/>
                </a:lnTo>
                <a:lnTo>
                  <a:pt x="302" y="75"/>
                </a:lnTo>
                <a:lnTo>
                  <a:pt x="303" y="75"/>
                </a:lnTo>
                <a:lnTo>
                  <a:pt x="303" y="76"/>
                </a:lnTo>
                <a:lnTo>
                  <a:pt x="304" y="75"/>
                </a:lnTo>
                <a:lnTo>
                  <a:pt x="305" y="75"/>
                </a:lnTo>
                <a:lnTo>
                  <a:pt x="305" y="76"/>
                </a:lnTo>
                <a:lnTo>
                  <a:pt x="306" y="76"/>
                </a:lnTo>
                <a:lnTo>
                  <a:pt x="306" y="75"/>
                </a:lnTo>
                <a:lnTo>
                  <a:pt x="307" y="75"/>
                </a:lnTo>
                <a:lnTo>
                  <a:pt x="308" y="75"/>
                </a:lnTo>
                <a:lnTo>
                  <a:pt x="309" y="75"/>
                </a:lnTo>
                <a:lnTo>
                  <a:pt x="309" y="76"/>
                </a:lnTo>
                <a:lnTo>
                  <a:pt x="310" y="75"/>
                </a:lnTo>
                <a:lnTo>
                  <a:pt x="311" y="76"/>
                </a:lnTo>
                <a:lnTo>
                  <a:pt x="313" y="77"/>
                </a:lnTo>
                <a:lnTo>
                  <a:pt x="314" y="77"/>
                </a:lnTo>
                <a:lnTo>
                  <a:pt x="315" y="77"/>
                </a:lnTo>
                <a:lnTo>
                  <a:pt x="316" y="77"/>
                </a:lnTo>
                <a:lnTo>
                  <a:pt x="316" y="76"/>
                </a:lnTo>
                <a:lnTo>
                  <a:pt x="317" y="76"/>
                </a:lnTo>
                <a:lnTo>
                  <a:pt x="318" y="76"/>
                </a:lnTo>
                <a:lnTo>
                  <a:pt x="319" y="76"/>
                </a:lnTo>
                <a:lnTo>
                  <a:pt x="320" y="75"/>
                </a:lnTo>
                <a:lnTo>
                  <a:pt x="321" y="74"/>
                </a:lnTo>
                <a:lnTo>
                  <a:pt x="321" y="73"/>
                </a:lnTo>
                <a:lnTo>
                  <a:pt x="322" y="73"/>
                </a:lnTo>
                <a:lnTo>
                  <a:pt x="323" y="72"/>
                </a:lnTo>
                <a:lnTo>
                  <a:pt x="324" y="72"/>
                </a:lnTo>
                <a:lnTo>
                  <a:pt x="325" y="72"/>
                </a:lnTo>
                <a:lnTo>
                  <a:pt x="325" y="71"/>
                </a:lnTo>
                <a:lnTo>
                  <a:pt x="325" y="70"/>
                </a:lnTo>
                <a:lnTo>
                  <a:pt x="324" y="69"/>
                </a:lnTo>
                <a:lnTo>
                  <a:pt x="323" y="68"/>
                </a:lnTo>
                <a:lnTo>
                  <a:pt x="323" y="67"/>
                </a:lnTo>
                <a:lnTo>
                  <a:pt x="322" y="67"/>
                </a:lnTo>
                <a:lnTo>
                  <a:pt x="322" y="66"/>
                </a:lnTo>
                <a:lnTo>
                  <a:pt x="323" y="65"/>
                </a:lnTo>
                <a:lnTo>
                  <a:pt x="322" y="64"/>
                </a:lnTo>
                <a:lnTo>
                  <a:pt x="322" y="63"/>
                </a:lnTo>
                <a:lnTo>
                  <a:pt x="321" y="62"/>
                </a:lnTo>
                <a:lnTo>
                  <a:pt x="321" y="61"/>
                </a:lnTo>
                <a:lnTo>
                  <a:pt x="321" y="60"/>
                </a:lnTo>
                <a:lnTo>
                  <a:pt x="322" y="60"/>
                </a:lnTo>
                <a:lnTo>
                  <a:pt x="322" y="61"/>
                </a:lnTo>
                <a:lnTo>
                  <a:pt x="323" y="61"/>
                </a:lnTo>
                <a:lnTo>
                  <a:pt x="324" y="61"/>
                </a:lnTo>
                <a:lnTo>
                  <a:pt x="324" y="60"/>
                </a:lnTo>
                <a:lnTo>
                  <a:pt x="324" y="59"/>
                </a:lnTo>
                <a:lnTo>
                  <a:pt x="324" y="58"/>
                </a:lnTo>
                <a:lnTo>
                  <a:pt x="325" y="57"/>
                </a:lnTo>
                <a:lnTo>
                  <a:pt x="325" y="56"/>
                </a:lnTo>
                <a:lnTo>
                  <a:pt x="324" y="55"/>
                </a:lnTo>
                <a:lnTo>
                  <a:pt x="323" y="55"/>
                </a:lnTo>
                <a:lnTo>
                  <a:pt x="322" y="54"/>
                </a:lnTo>
                <a:lnTo>
                  <a:pt x="322" y="53"/>
                </a:lnTo>
                <a:lnTo>
                  <a:pt x="322" y="52"/>
                </a:lnTo>
                <a:lnTo>
                  <a:pt x="321" y="52"/>
                </a:lnTo>
                <a:lnTo>
                  <a:pt x="320" y="51"/>
                </a:lnTo>
                <a:lnTo>
                  <a:pt x="320" y="50"/>
                </a:lnTo>
                <a:lnTo>
                  <a:pt x="319" y="50"/>
                </a:lnTo>
                <a:lnTo>
                  <a:pt x="318" y="51"/>
                </a:lnTo>
                <a:lnTo>
                  <a:pt x="317" y="49"/>
                </a:lnTo>
                <a:lnTo>
                  <a:pt x="318" y="48"/>
                </a:lnTo>
                <a:lnTo>
                  <a:pt x="317" y="48"/>
                </a:lnTo>
                <a:lnTo>
                  <a:pt x="317" y="47"/>
                </a:lnTo>
                <a:lnTo>
                  <a:pt x="316" y="46"/>
                </a:lnTo>
                <a:lnTo>
                  <a:pt x="315" y="46"/>
                </a:lnTo>
                <a:lnTo>
                  <a:pt x="315" y="45"/>
                </a:lnTo>
                <a:lnTo>
                  <a:pt x="316" y="45"/>
                </a:lnTo>
                <a:lnTo>
                  <a:pt x="316" y="44"/>
                </a:lnTo>
                <a:lnTo>
                  <a:pt x="315" y="44"/>
                </a:lnTo>
                <a:lnTo>
                  <a:pt x="315" y="43"/>
                </a:lnTo>
                <a:lnTo>
                  <a:pt x="314" y="42"/>
                </a:lnTo>
                <a:lnTo>
                  <a:pt x="313" y="43"/>
                </a:lnTo>
                <a:lnTo>
                  <a:pt x="311" y="42"/>
                </a:lnTo>
                <a:lnTo>
                  <a:pt x="310" y="42"/>
                </a:lnTo>
                <a:lnTo>
                  <a:pt x="310" y="41"/>
                </a:lnTo>
                <a:lnTo>
                  <a:pt x="309" y="41"/>
                </a:lnTo>
                <a:lnTo>
                  <a:pt x="308" y="41"/>
                </a:lnTo>
                <a:lnTo>
                  <a:pt x="308" y="40"/>
                </a:lnTo>
                <a:lnTo>
                  <a:pt x="309" y="39"/>
                </a:lnTo>
                <a:lnTo>
                  <a:pt x="310" y="39"/>
                </a:lnTo>
                <a:lnTo>
                  <a:pt x="310" y="38"/>
                </a:lnTo>
                <a:lnTo>
                  <a:pt x="310" y="37"/>
                </a:lnTo>
                <a:lnTo>
                  <a:pt x="310" y="36"/>
                </a:lnTo>
                <a:lnTo>
                  <a:pt x="309" y="36"/>
                </a:lnTo>
                <a:lnTo>
                  <a:pt x="308" y="35"/>
                </a:lnTo>
                <a:lnTo>
                  <a:pt x="307" y="35"/>
                </a:lnTo>
                <a:lnTo>
                  <a:pt x="307" y="34"/>
                </a:lnTo>
                <a:lnTo>
                  <a:pt x="307" y="35"/>
                </a:lnTo>
                <a:lnTo>
                  <a:pt x="306" y="35"/>
                </a:lnTo>
                <a:lnTo>
                  <a:pt x="305" y="34"/>
                </a:lnTo>
                <a:lnTo>
                  <a:pt x="304" y="34"/>
                </a:lnTo>
                <a:lnTo>
                  <a:pt x="304" y="35"/>
                </a:lnTo>
                <a:lnTo>
                  <a:pt x="303" y="34"/>
                </a:lnTo>
                <a:lnTo>
                  <a:pt x="302" y="34"/>
                </a:lnTo>
                <a:lnTo>
                  <a:pt x="301" y="34"/>
                </a:lnTo>
                <a:lnTo>
                  <a:pt x="301" y="33"/>
                </a:lnTo>
                <a:lnTo>
                  <a:pt x="300" y="32"/>
                </a:lnTo>
                <a:lnTo>
                  <a:pt x="299" y="32"/>
                </a:lnTo>
                <a:lnTo>
                  <a:pt x="300" y="31"/>
                </a:lnTo>
                <a:lnTo>
                  <a:pt x="301" y="31"/>
                </a:lnTo>
                <a:lnTo>
                  <a:pt x="301" y="30"/>
                </a:lnTo>
                <a:lnTo>
                  <a:pt x="301" y="29"/>
                </a:lnTo>
                <a:lnTo>
                  <a:pt x="302" y="29"/>
                </a:lnTo>
                <a:lnTo>
                  <a:pt x="302" y="28"/>
                </a:lnTo>
                <a:lnTo>
                  <a:pt x="302" y="27"/>
                </a:lnTo>
                <a:lnTo>
                  <a:pt x="303" y="27"/>
                </a:lnTo>
                <a:lnTo>
                  <a:pt x="303" y="26"/>
                </a:lnTo>
                <a:lnTo>
                  <a:pt x="304" y="26"/>
                </a:lnTo>
                <a:lnTo>
                  <a:pt x="304" y="25"/>
                </a:lnTo>
                <a:lnTo>
                  <a:pt x="305" y="24"/>
                </a:lnTo>
                <a:lnTo>
                  <a:pt x="305" y="23"/>
                </a:lnTo>
                <a:lnTo>
                  <a:pt x="304" y="22"/>
                </a:lnTo>
                <a:lnTo>
                  <a:pt x="305" y="22"/>
                </a:lnTo>
                <a:lnTo>
                  <a:pt x="305" y="21"/>
                </a:lnTo>
                <a:lnTo>
                  <a:pt x="306" y="21"/>
                </a:lnTo>
                <a:lnTo>
                  <a:pt x="307" y="21"/>
                </a:lnTo>
                <a:lnTo>
                  <a:pt x="307" y="22"/>
                </a:lnTo>
                <a:lnTo>
                  <a:pt x="308" y="23"/>
                </a:lnTo>
                <a:lnTo>
                  <a:pt x="308" y="24"/>
                </a:lnTo>
                <a:lnTo>
                  <a:pt x="309" y="25"/>
                </a:lnTo>
                <a:lnTo>
                  <a:pt x="310" y="25"/>
                </a:lnTo>
                <a:lnTo>
                  <a:pt x="311" y="25"/>
                </a:lnTo>
                <a:lnTo>
                  <a:pt x="312" y="24"/>
                </a:lnTo>
                <a:lnTo>
                  <a:pt x="311" y="24"/>
                </a:lnTo>
                <a:lnTo>
                  <a:pt x="312" y="23"/>
                </a:lnTo>
                <a:lnTo>
                  <a:pt x="311" y="23"/>
                </a:lnTo>
                <a:lnTo>
                  <a:pt x="311" y="22"/>
                </a:lnTo>
                <a:lnTo>
                  <a:pt x="310" y="22"/>
                </a:lnTo>
                <a:lnTo>
                  <a:pt x="310" y="21"/>
                </a:lnTo>
                <a:lnTo>
                  <a:pt x="311" y="21"/>
                </a:lnTo>
                <a:lnTo>
                  <a:pt x="311" y="20"/>
                </a:lnTo>
                <a:lnTo>
                  <a:pt x="312" y="20"/>
                </a:lnTo>
                <a:lnTo>
                  <a:pt x="312" y="19"/>
                </a:lnTo>
                <a:lnTo>
                  <a:pt x="313" y="19"/>
                </a:lnTo>
                <a:lnTo>
                  <a:pt x="313" y="18"/>
                </a:lnTo>
                <a:lnTo>
                  <a:pt x="314" y="18"/>
                </a:lnTo>
                <a:lnTo>
                  <a:pt x="314" y="17"/>
                </a:lnTo>
                <a:lnTo>
                  <a:pt x="315" y="17"/>
                </a:lnTo>
                <a:lnTo>
                  <a:pt x="316" y="17"/>
                </a:lnTo>
                <a:lnTo>
                  <a:pt x="316" y="16"/>
                </a:lnTo>
                <a:lnTo>
                  <a:pt x="315" y="16"/>
                </a:lnTo>
                <a:lnTo>
                  <a:pt x="316" y="15"/>
                </a:lnTo>
                <a:lnTo>
                  <a:pt x="315" y="14"/>
                </a:lnTo>
                <a:lnTo>
                  <a:pt x="314" y="14"/>
                </a:lnTo>
                <a:lnTo>
                  <a:pt x="314" y="13"/>
                </a:lnTo>
                <a:lnTo>
                  <a:pt x="314" y="14"/>
                </a:lnTo>
                <a:lnTo>
                  <a:pt x="313" y="13"/>
                </a:lnTo>
                <a:lnTo>
                  <a:pt x="314" y="13"/>
                </a:lnTo>
                <a:lnTo>
                  <a:pt x="314" y="12"/>
                </a:lnTo>
                <a:lnTo>
                  <a:pt x="315" y="11"/>
                </a:lnTo>
                <a:lnTo>
                  <a:pt x="316" y="11"/>
                </a:lnTo>
                <a:lnTo>
                  <a:pt x="316" y="10"/>
                </a:lnTo>
                <a:lnTo>
                  <a:pt x="317" y="10"/>
                </a:lnTo>
                <a:lnTo>
                  <a:pt x="317" y="9"/>
                </a:lnTo>
                <a:lnTo>
                  <a:pt x="317" y="8"/>
                </a:lnTo>
                <a:lnTo>
                  <a:pt x="315" y="8"/>
                </a:lnTo>
                <a:lnTo>
                  <a:pt x="315" y="7"/>
                </a:lnTo>
                <a:lnTo>
                  <a:pt x="316" y="6"/>
                </a:lnTo>
                <a:lnTo>
                  <a:pt x="317" y="6"/>
                </a:lnTo>
                <a:lnTo>
                  <a:pt x="317" y="5"/>
                </a:lnTo>
                <a:lnTo>
                  <a:pt x="318" y="5"/>
                </a:lnTo>
                <a:lnTo>
                  <a:pt x="319" y="5"/>
                </a:lnTo>
                <a:lnTo>
                  <a:pt x="321" y="5"/>
                </a:lnTo>
                <a:lnTo>
                  <a:pt x="322" y="5"/>
                </a:lnTo>
                <a:lnTo>
                  <a:pt x="323" y="5"/>
                </a:lnTo>
                <a:lnTo>
                  <a:pt x="323" y="6"/>
                </a:lnTo>
                <a:lnTo>
                  <a:pt x="324" y="6"/>
                </a:lnTo>
                <a:lnTo>
                  <a:pt x="325" y="6"/>
                </a:lnTo>
                <a:lnTo>
                  <a:pt x="325" y="7"/>
                </a:lnTo>
                <a:lnTo>
                  <a:pt x="326" y="7"/>
                </a:lnTo>
                <a:lnTo>
                  <a:pt x="327" y="8"/>
                </a:lnTo>
                <a:lnTo>
                  <a:pt x="327" y="9"/>
                </a:lnTo>
                <a:lnTo>
                  <a:pt x="328" y="9"/>
                </a:lnTo>
                <a:lnTo>
                  <a:pt x="329" y="10"/>
                </a:lnTo>
                <a:lnTo>
                  <a:pt x="330" y="10"/>
                </a:lnTo>
                <a:lnTo>
                  <a:pt x="331" y="11"/>
                </a:lnTo>
                <a:lnTo>
                  <a:pt x="331" y="12"/>
                </a:lnTo>
                <a:lnTo>
                  <a:pt x="332" y="12"/>
                </a:lnTo>
                <a:lnTo>
                  <a:pt x="333" y="12"/>
                </a:lnTo>
                <a:lnTo>
                  <a:pt x="334" y="12"/>
                </a:lnTo>
                <a:lnTo>
                  <a:pt x="335" y="13"/>
                </a:lnTo>
                <a:lnTo>
                  <a:pt x="336" y="12"/>
                </a:lnTo>
                <a:lnTo>
                  <a:pt x="337" y="13"/>
                </a:lnTo>
                <a:lnTo>
                  <a:pt x="338" y="13"/>
                </a:lnTo>
                <a:lnTo>
                  <a:pt x="338" y="12"/>
                </a:lnTo>
                <a:lnTo>
                  <a:pt x="340" y="13"/>
                </a:lnTo>
                <a:lnTo>
                  <a:pt x="340" y="14"/>
                </a:lnTo>
                <a:lnTo>
                  <a:pt x="340" y="15"/>
                </a:lnTo>
                <a:lnTo>
                  <a:pt x="341" y="16"/>
                </a:lnTo>
                <a:lnTo>
                  <a:pt x="341" y="17"/>
                </a:lnTo>
                <a:lnTo>
                  <a:pt x="342" y="18"/>
                </a:lnTo>
                <a:lnTo>
                  <a:pt x="343" y="18"/>
                </a:lnTo>
                <a:lnTo>
                  <a:pt x="344" y="18"/>
                </a:lnTo>
                <a:lnTo>
                  <a:pt x="345" y="19"/>
                </a:lnTo>
                <a:lnTo>
                  <a:pt x="346" y="19"/>
                </a:lnTo>
                <a:lnTo>
                  <a:pt x="346" y="18"/>
                </a:lnTo>
                <a:lnTo>
                  <a:pt x="347" y="17"/>
                </a:lnTo>
                <a:lnTo>
                  <a:pt x="348" y="17"/>
                </a:lnTo>
                <a:lnTo>
                  <a:pt x="349" y="17"/>
                </a:lnTo>
                <a:lnTo>
                  <a:pt x="350" y="18"/>
                </a:lnTo>
                <a:lnTo>
                  <a:pt x="350" y="17"/>
                </a:lnTo>
                <a:lnTo>
                  <a:pt x="351" y="17"/>
                </a:lnTo>
                <a:lnTo>
                  <a:pt x="352" y="17"/>
                </a:lnTo>
                <a:lnTo>
                  <a:pt x="353" y="17"/>
                </a:lnTo>
                <a:lnTo>
                  <a:pt x="354" y="17"/>
                </a:lnTo>
                <a:lnTo>
                  <a:pt x="355" y="17"/>
                </a:lnTo>
                <a:lnTo>
                  <a:pt x="356" y="17"/>
                </a:lnTo>
                <a:lnTo>
                  <a:pt x="356" y="16"/>
                </a:lnTo>
                <a:lnTo>
                  <a:pt x="357" y="16"/>
                </a:lnTo>
                <a:lnTo>
                  <a:pt x="358" y="16"/>
                </a:lnTo>
                <a:lnTo>
                  <a:pt x="358" y="15"/>
                </a:lnTo>
                <a:lnTo>
                  <a:pt x="359" y="16"/>
                </a:lnTo>
                <a:lnTo>
                  <a:pt x="359" y="15"/>
                </a:lnTo>
                <a:lnTo>
                  <a:pt x="360" y="15"/>
                </a:lnTo>
                <a:lnTo>
                  <a:pt x="361" y="16"/>
                </a:lnTo>
                <a:lnTo>
                  <a:pt x="361" y="17"/>
                </a:lnTo>
                <a:lnTo>
                  <a:pt x="362" y="16"/>
                </a:lnTo>
                <a:lnTo>
                  <a:pt x="362" y="17"/>
                </a:lnTo>
                <a:lnTo>
                  <a:pt x="363" y="16"/>
                </a:lnTo>
                <a:lnTo>
                  <a:pt x="366" y="16"/>
                </a:lnTo>
                <a:lnTo>
                  <a:pt x="366" y="15"/>
                </a:lnTo>
                <a:lnTo>
                  <a:pt x="367" y="15"/>
                </a:lnTo>
                <a:lnTo>
                  <a:pt x="368" y="15"/>
                </a:lnTo>
                <a:lnTo>
                  <a:pt x="369" y="15"/>
                </a:lnTo>
                <a:lnTo>
                  <a:pt x="370" y="15"/>
                </a:lnTo>
                <a:lnTo>
                  <a:pt x="376" y="15"/>
                </a:lnTo>
                <a:lnTo>
                  <a:pt x="381" y="18"/>
                </a:lnTo>
                <a:lnTo>
                  <a:pt x="385" y="15"/>
                </a:lnTo>
                <a:lnTo>
                  <a:pt x="384" y="12"/>
                </a:lnTo>
                <a:lnTo>
                  <a:pt x="388" y="8"/>
                </a:lnTo>
                <a:lnTo>
                  <a:pt x="393" y="8"/>
                </a:lnTo>
                <a:lnTo>
                  <a:pt x="397" y="9"/>
                </a:lnTo>
                <a:lnTo>
                  <a:pt x="400" y="7"/>
                </a:lnTo>
                <a:lnTo>
                  <a:pt x="404" y="3"/>
                </a:lnTo>
                <a:lnTo>
                  <a:pt x="409" y="3"/>
                </a:lnTo>
                <a:lnTo>
                  <a:pt x="412" y="7"/>
                </a:lnTo>
                <a:lnTo>
                  <a:pt x="417" y="4"/>
                </a:lnTo>
                <a:lnTo>
                  <a:pt x="422" y="0"/>
                </a:lnTo>
                <a:lnTo>
                  <a:pt x="428" y="1"/>
                </a:lnTo>
                <a:lnTo>
                  <a:pt x="430" y="8"/>
                </a:lnTo>
                <a:lnTo>
                  <a:pt x="432" y="11"/>
                </a:lnTo>
                <a:lnTo>
                  <a:pt x="437" y="17"/>
                </a:lnTo>
                <a:lnTo>
                  <a:pt x="436" y="18"/>
                </a:lnTo>
                <a:lnTo>
                  <a:pt x="436" y="19"/>
                </a:lnTo>
                <a:lnTo>
                  <a:pt x="437" y="19"/>
                </a:lnTo>
                <a:lnTo>
                  <a:pt x="437" y="20"/>
                </a:lnTo>
                <a:lnTo>
                  <a:pt x="438" y="21"/>
                </a:lnTo>
                <a:lnTo>
                  <a:pt x="440" y="23"/>
                </a:lnTo>
                <a:lnTo>
                  <a:pt x="442" y="26"/>
                </a:lnTo>
                <a:lnTo>
                  <a:pt x="443" y="26"/>
                </a:lnTo>
                <a:lnTo>
                  <a:pt x="444" y="27"/>
                </a:lnTo>
                <a:lnTo>
                  <a:pt x="444" y="28"/>
                </a:lnTo>
                <a:lnTo>
                  <a:pt x="444" y="29"/>
                </a:lnTo>
                <a:lnTo>
                  <a:pt x="445" y="29"/>
                </a:lnTo>
                <a:lnTo>
                  <a:pt x="445" y="30"/>
                </a:lnTo>
                <a:lnTo>
                  <a:pt x="444" y="31"/>
                </a:lnTo>
                <a:lnTo>
                  <a:pt x="444" y="32"/>
                </a:lnTo>
                <a:lnTo>
                  <a:pt x="444" y="33"/>
                </a:lnTo>
                <a:lnTo>
                  <a:pt x="443" y="33"/>
                </a:lnTo>
                <a:lnTo>
                  <a:pt x="443" y="34"/>
                </a:lnTo>
                <a:lnTo>
                  <a:pt x="443" y="35"/>
                </a:lnTo>
                <a:lnTo>
                  <a:pt x="444" y="36"/>
                </a:lnTo>
                <a:lnTo>
                  <a:pt x="444" y="37"/>
                </a:lnTo>
                <a:lnTo>
                  <a:pt x="445" y="37"/>
                </a:lnTo>
                <a:lnTo>
                  <a:pt x="445" y="38"/>
                </a:lnTo>
                <a:lnTo>
                  <a:pt x="446" y="38"/>
                </a:lnTo>
                <a:lnTo>
                  <a:pt x="446" y="39"/>
                </a:lnTo>
                <a:lnTo>
                  <a:pt x="447" y="40"/>
                </a:lnTo>
                <a:lnTo>
                  <a:pt x="447" y="41"/>
                </a:lnTo>
                <a:lnTo>
                  <a:pt x="448" y="41"/>
                </a:lnTo>
                <a:lnTo>
                  <a:pt x="448" y="42"/>
                </a:lnTo>
                <a:lnTo>
                  <a:pt x="448" y="43"/>
                </a:lnTo>
                <a:lnTo>
                  <a:pt x="448" y="44"/>
                </a:lnTo>
                <a:lnTo>
                  <a:pt x="447" y="44"/>
                </a:lnTo>
                <a:lnTo>
                  <a:pt x="446" y="44"/>
                </a:lnTo>
                <a:lnTo>
                  <a:pt x="446" y="45"/>
                </a:lnTo>
                <a:lnTo>
                  <a:pt x="446" y="46"/>
                </a:lnTo>
                <a:lnTo>
                  <a:pt x="445" y="46"/>
                </a:lnTo>
                <a:lnTo>
                  <a:pt x="444" y="47"/>
                </a:lnTo>
                <a:lnTo>
                  <a:pt x="444" y="48"/>
                </a:lnTo>
                <a:lnTo>
                  <a:pt x="444" y="49"/>
                </a:lnTo>
                <a:lnTo>
                  <a:pt x="443" y="49"/>
                </a:lnTo>
                <a:lnTo>
                  <a:pt x="443" y="50"/>
                </a:lnTo>
                <a:lnTo>
                  <a:pt x="444" y="51"/>
                </a:lnTo>
                <a:lnTo>
                  <a:pt x="443" y="52"/>
                </a:lnTo>
                <a:lnTo>
                  <a:pt x="443" y="53"/>
                </a:lnTo>
                <a:lnTo>
                  <a:pt x="443" y="54"/>
                </a:lnTo>
                <a:lnTo>
                  <a:pt x="444" y="54"/>
                </a:lnTo>
                <a:lnTo>
                  <a:pt x="443" y="55"/>
                </a:lnTo>
                <a:lnTo>
                  <a:pt x="443" y="56"/>
                </a:lnTo>
                <a:lnTo>
                  <a:pt x="444" y="57"/>
                </a:lnTo>
                <a:lnTo>
                  <a:pt x="443" y="58"/>
                </a:lnTo>
                <a:lnTo>
                  <a:pt x="444" y="60"/>
                </a:lnTo>
                <a:lnTo>
                  <a:pt x="445" y="61"/>
                </a:lnTo>
                <a:lnTo>
                  <a:pt x="445" y="62"/>
                </a:lnTo>
                <a:lnTo>
                  <a:pt x="446" y="62"/>
                </a:lnTo>
                <a:lnTo>
                  <a:pt x="447" y="63"/>
                </a:lnTo>
                <a:lnTo>
                  <a:pt x="448" y="63"/>
                </a:lnTo>
                <a:lnTo>
                  <a:pt x="447" y="64"/>
                </a:lnTo>
                <a:lnTo>
                  <a:pt x="447" y="65"/>
                </a:lnTo>
                <a:lnTo>
                  <a:pt x="448" y="65"/>
                </a:lnTo>
                <a:lnTo>
                  <a:pt x="449" y="65"/>
                </a:lnTo>
                <a:lnTo>
                  <a:pt x="449" y="66"/>
                </a:lnTo>
                <a:lnTo>
                  <a:pt x="449" y="67"/>
                </a:lnTo>
                <a:lnTo>
                  <a:pt x="448" y="67"/>
                </a:lnTo>
                <a:lnTo>
                  <a:pt x="449" y="67"/>
                </a:lnTo>
                <a:lnTo>
                  <a:pt x="448" y="68"/>
                </a:lnTo>
                <a:lnTo>
                  <a:pt x="448" y="69"/>
                </a:lnTo>
                <a:lnTo>
                  <a:pt x="447" y="69"/>
                </a:lnTo>
                <a:lnTo>
                  <a:pt x="447" y="70"/>
                </a:lnTo>
                <a:lnTo>
                  <a:pt x="447" y="71"/>
                </a:lnTo>
                <a:lnTo>
                  <a:pt x="448" y="71"/>
                </a:lnTo>
                <a:lnTo>
                  <a:pt x="448" y="72"/>
                </a:lnTo>
                <a:lnTo>
                  <a:pt x="448" y="73"/>
                </a:lnTo>
                <a:lnTo>
                  <a:pt x="448" y="74"/>
                </a:lnTo>
                <a:lnTo>
                  <a:pt x="449" y="75"/>
                </a:lnTo>
                <a:lnTo>
                  <a:pt x="449" y="76"/>
                </a:lnTo>
                <a:lnTo>
                  <a:pt x="449" y="77"/>
                </a:lnTo>
                <a:lnTo>
                  <a:pt x="449" y="78"/>
                </a:lnTo>
                <a:lnTo>
                  <a:pt x="450" y="79"/>
                </a:lnTo>
                <a:lnTo>
                  <a:pt x="451" y="79"/>
                </a:lnTo>
                <a:lnTo>
                  <a:pt x="451" y="80"/>
                </a:lnTo>
                <a:lnTo>
                  <a:pt x="451" y="81"/>
                </a:lnTo>
                <a:lnTo>
                  <a:pt x="450" y="81"/>
                </a:lnTo>
                <a:lnTo>
                  <a:pt x="449" y="82"/>
                </a:lnTo>
                <a:lnTo>
                  <a:pt x="450" y="83"/>
                </a:lnTo>
                <a:lnTo>
                  <a:pt x="449" y="83"/>
                </a:lnTo>
                <a:lnTo>
                  <a:pt x="449" y="84"/>
                </a:lnTo>
                <a:lnTo>
                  <a:pt x="450" y="85"/>
                </a:lnTo>
                <a:lnTo>
                  <a:pt x="450" y="86"/>
                </a:lnTo>
                <a:lnTo>
                  <a:pt x="451" y="86"/>
                </a:lnTo>
                <a:lnTo>
                  <a:pt x="452" y="86"/>
                </a:lnTo>
                <a:lnTo>
                  <a:pt x="453" y="86"/>
                </a:lnTo>
                <a:lnTo>
                  <a:pt x="454" y="86"/>
                </a:lnTo>
                <a:lnTo>
                  <a:pt x="455" y="86"/>
                </a:lnTo>
                <a:lnTo>
                  <a:pt x="456" y="87"/>
                </a:lnTo>
                <a:lnTo>
                  <a:pt x="457" y="87"/>
                </a:lnTo>
                <a:lnTo>
                  <a:pt x="458" y="87"/>
                </a:lnTo>
                <a:lnTo>
                  <a:pt x="460" y="86"/>
                </a:lnTo>
                <a:lnTo>
                  <a:pt x="460" y="87"/>
                </a:lnTo>
                <a:lnTo>
                  <a:pt x="461" y="87"/>
                </a:lnTo>
                <a:lnTo>
                  <a:pt x="461" y="86"/>
                </a:lnTo>
                <a:lnTo>
                  <a:pt x="462" y="86"/>
                </a:lnTo>
                <a:lnTo>
                  <a:pt x="463" y="86"/>
                </a:lnTo>
                <a:lnTo>
                  <a:pt x="464" y="86"/>
                </a:lnTo>
                <a:lnTo>
                  <a:pt x="466" y="85"/>
                </a:lnTo>
                <a:lnTo>
                  <a:pt x="466" y="86"/>
                </a:lnTo>
                <a:lnTo>
                  <a:pt x="467" y="86"/>
                </a:lnTo>
                <a:lnTo>
                  <a:pt x="468" y="86"/>
                </a:lnTo>
                <a:lnTo>
                  <a:pt x="468" y="85"/>
                </a:lnTo>
                <a:lnTo>
                  <a:pt x="469" y="85"/>
                </a:lnTo>
                <a:lnTo>
                  <a:pt x="469" y="86"/>
                </a:lnTo>
                <a:lnTo>
                  <a:pt x="470" y="87"/>
                </a:lnTo>
                <a:lnTo>
                  <a:pt x="472" y="87"/>
                </a:lnTo>
                <a:lnTo>
                  <a:pt x="473" y="87"/>
                </a:lnTo>
                <a:lnTo>
                  <a:pt x="473" y="88"/>
                </a:lnTo>
                <a:lnTo>
                  <a:pt x="474" y="88"/>
                </a:lnTo>
                <a:lnTo>
                  <a:pt x="474" y="89"/>
                </a:lnTo>
                <a:lnTo>
                  <a:pt x="475" y="89"/>
                </a:lnTo>
                <a:lnTo>
                  <a:pt x="476" y="89"/>
                </a:lnTo>
                <a:lnTo>
                  <a:pt x="477" y="89"/>
                </a:lnTo>
                <a:lnTo>
                  <a:pt x="477" y="90"/>
                </a:lnTo>
                <a:lnTo>
                  <a:pt x="478" y="89"/>
                </a:lnTo>
                <a:lnTo>
                  <a:pt x="479" y="89"/>
                </a:lnTo>
                <a:lnTo>
                  <a:pt x="480" y="89"/>
                </a:lnTo>
                <a:lnTo>
                  <a:pt x="480" y="88"/>
                </a:lnTo>
                <a:lnTo>
                  <a:pt x="481" y="89"/>
                </a:lnTo>
                <a:lnTo>
                  <a:pt x="481" y="88"/>
                </a:lnTo>
                <a:lnTo>
                  <a:pt x="482" y="89"/>
                </a:lnTo>
                <a:lnTo>
                  <a:pt x="483" y="89"/>
                </a:lnTo>
                <a:lnTo>
                  <a:pt x="484" y="89"/>
                </a:lnTo>
                <a:lnTo>
                  <a:pt x="485" y="88"/>
                </a:lnTo>
                <a:lnTo>
                  <a:pt x="485" y="89"/>
                </a:lnTo>
                <a:lnTo>
                  <a:pt x="486" y="89"/>
                </a:lnTo>
                <a:lnTo>
                  <a:pt x="487" y="88"/>
                </a:lnTo>
                <a:lnTo>
                  <a:pt x="488" y="89"/>
                </a:lnTo>
                <a:lnTo>
                  <a:pt x="488" y="90"/>
                </a:lnTo>
                <a:lnTo>
                  <a:pt x="489" y="90"/>
                </a:lnTo>
                <a:lnTo>
                  <a:pt x="489" y="89"/>
                </a:lnTo>
                <a:lnTo>
                  <a:pt x="490" y="89"/>
                </a:lnTo>
                <a:lnTo>
                  <a:pt x="490" y="88"/>
                </a:lnTo>
                <a:lnTo>
                  <a:pt x="491" y="89"/>
                </a:lnTo>
                <a:lnTo>
                  <a:pt x="492" y="89"/>
                </a:lnTo>
                <a:lnTo>
                  <a:pt x="492" y="90"/>
                </a:lnTo>
                <a:lnTo>
                  <a:pt x="493" y="90"/>
                </a:lnTo>
                <a:lnTo>
                  <a:pt x="493" y="91"/>
                </a:lnTo>
                <a:lnTo>
                  <a:pt x="494" y="90"/>
                </a:lnTo>
                <a:lnTo>
                  <a:pt x="494" y="91"/>
                </a:lnTo>
                <a:lnTo>
                  <a:pt x="495" y="90"/>
                </a:lnTo>
                <a:lnTo>
                  <a:pt x="496" y="91"/>
                </a:lnTo>
                <a:lnTo>
                  <a:pt x="497" y="91"/>
                </a:lnTo>
                <a:lnTo>
                  <a:pt x="497" y="92"/>
                </a:lnTo>
                <a:lnTo>
                  <a:pt x="498" y="92"/>
                </a:lnTo>
                <a:lnTo>
                  <a:pt x="499" y="92"/>
                </a:lnTo>
                <a:lnTo>
                  <a:pt x="499" y="93"/>
                </a:lnTo>
                <a:lnTo>
                  <a:pt x="500" y="93"/>
                </a:lnTo>
                <a:lnTo>
                  <a:pt x="500" y="92"/>
                </a:lnTo>
                <a:lnTo>
                  <a:pt x="500" y="93"/>
                </a:lnTo>
                <a:lnTo>
                  <a:pt x="499" y="94"/>
                </a:lnTo>
                <a:lnTo>
                  <a:pt x="500" y="94"/>
                </a:lnTo>
                <a:lnTo>
                  <a:pt x="501" y="94"/>
                </a:lnTo>
                <a:lnTo>
                  <a:pt x="502" y="94"/>
                </a:lnTo>
                <a:lnTo>
                  <a:pt x="501" y="95"/>
                </a:lnTo>
                <a:lnTo>
                  <a:pt x="502" y="95"/>
                </a:lnTo>
                <a:lnTo>
                  <a:pt x="501" y="96"/>
                </a:lnTo>
                <a:lnTo>
                  <a:pt x="502" y="96"/>
                </a:lnTo>
                <a:lnTo>
                  <a:pt x="502" y="97"/>
                </a:lnTo>
                <a:lnTo>
                  <a:pt x="503" y="97"/>
                </a:lnTo>
                <a:lnTo>
                  <a:pt x="504" y="97"/>
                </a:lnTo>
                <a:lnTo>
                  <a:pt x="504" y="98"/>
                </a:lnTo>
                <a:lnTo>
                  <a:pt x="505" y="98"/>
                </a:lnTo>
                <a:lnTo>
                  <a:pt x="505" y="97"/>
                </a:lnTo>
                <a:lnTo>
                  <a:pt x="506" y="98"/>
                </a:lnTo>
                <a:lnTo>
                  <a:pt x="506" y="99"/>
                </a:lnTo>
                <a:lnTo>
                  <a:pt x="507" y="100"/>
                </a:lnTo>
                <a:lnTo>
                  <a:pt x="508" y="100"/>
                </a:lnTo>
                <a:lnTo>
                  <a:pt x="509" y="100"/>
                </a:lnTo>
                <a:lnTo>
                  <a:pt x="509" y="101"/>
                </a:lnTo>
                <a:lnTo>
                  <a:pt x="509" y="102"/>
                </a:lnTo>
                <a:lnTo>
                  <a:pt x="510" y="103"/>
                </a:lnTo>
                <a:lnTo>
                  <a:pt x="510" y="102"/>
                </a:lnTo>
                <a:lnTo>
                  <a:pt x="510" y="101"/>
                </a:lnTo>
                <a:lnTo>
                  <a:pt x="510" y="100"/>
                </a:lnTo>
                <a:lnTo>
                  <a:pt x="511" y="100"/>
                </a:lnTo>
                <a:lnTo>
                  <a:pt x="511" y="101"/>
                </a:lnTo>
                <a:lnTo>
                  <a:pt x="512" y="101"/>
                </a:lnTo>
                <a:lnTo>
                  <a:pt x="513" y="101"/>
                </a:lnTo>
                <a:lnTo>
                  <a:pt x="514" y="102"/>
                </a:lnTo>
                <a:lnTo>
                  <a:pt x="514" y="101"/>
                </a:lnTo>
                <a:lnTo>
                  <a:pt x="515" y="102"/>
                </a:lnTo>
                <a:lnTo>
                  <a:pt x="515" y="103"/>
                </a:lnTo>
                <a:lnTo>
                  <a:pt x="516" y="103"/>
                </a:lnTo>
                <a:lnTo>
                  <a:pt x="516" y="104"/>
                </a:lnTo>
                <a:lnTo>
                  <a:pt x="517" y="105"/>
                </a:lnTo>
                <a:lnTo>
                  <a:pt x="517" y="106"/>
                </a:lnTo>
                <a:lnTo>
                  <a:pt x="516" y="106"/>
                </a:lnTo>
                <a:lnTo>
                  <a:pt x="517" y="107"/>
                </a:lnTo>
                <a:lnTo>
                  <a:pt x="518" y="108"/>
                </a:lnTo>
                <a:lnTo>
                  <a:pt x="518" y="107"/>
                </a:lnTo>
                <a:lnTo>
                  <a:pt x="519" y="107"/>
                </a:lnTo>
                <a:lnTo>
                  <a:pt x="519" y="108"/>
                </a:lnTo>
                <a:lnTo>
                  <a:pt x="518" y="109"/>
                </a:lnTo>
                <a:lnTo>
                  <a:pt x="518" y="110"/>
                </a:lnTo>
                <a:lnTo>
                  <a:pt x="518" y="111"/>
                </a:lnTo>
                <a:lnTo>
                  <a:pt x="519" y="111"/>
                </a:lnTo>
                <a:lnTo>
                  <a:pt x="520" y="111"/>
                </a:lnTo>
                <a:lnTo>
                  <a:pt x="520" y="112"/>
                </a:lnTo>
                <a:lnTo>
                  <a:pt x="521" y="113"/>
                </a:lnTo>
                <a:lnTo>
                  <a:pt x="521" y="114"/>
                </a:lnTo>
                <a:lnTo>
                  <a:pt x="521" y="115"/>
                </a:lnTo>
                <a:lnTo>
                  <a:pt x="521" y="116"/>
                </a:lnTo>
                <a:lnTo>
                  <a:pt x="521" y="117"/>
                </a:lnTo>
                <a:lnTo>
                  <a:pt x="521" y="118"/>
                </a:lnTo>
                <a:lnTo>
                  <a:pt x="522" y="118"/>
                </a:lnTo>
                <a:lnTo>
                  <a:pt x="522" y="117"/>
                </a:lnTo>
                <a:lnTo>
                  <a:pt x="523" y="116"/>
                </a:lnTo>
                <a:lnTo>
                  <a:pt x="524" y="117"/>
                </a:lnTo>
                <a:lnTo>
                  <a:pt x="525" y="117"/>
                </a:lnTo>
                <a:lnTo>
                  <a:pt x="526" y="116"/>
                </a:lnTo>
                <a:lnTo>
                  <a:pt x="527" y="117"/>
                </a:lnTo>
                <a:lnTo>
                  <a:pt x="528" y="117"/>
                </a:lnTo>
                <a:lnTo>
                  <a:pt x="528" y="116"/>
                </a:lnTo>
                <a:lnTo>
                  <a:pt x="527" y="115"/>
                </a:lnTo>
                <a:lnTo>
                  <a:pt x="528" y="115"/>
                </a:lnTo>
                <a:lnTo>
                  <a:pt x="529" y="114"/>
                </a:lnTo>
                <a:lnTo>
                  <a:pt x="530" y="115"/>
                </a:lnTo>
                <a:lnTo>
                  <a:pt x="530" y="116"/>
                </a:lnTo>
                <a:lnTo>
                  <a:pt x="530" y="117"/>
                </a:lnTo>
                <a:lnTo>
                  <a:pt x="530" y="118"/>
                </a:lnTo>
                <a:lnTo>
                  <a:pt x="530" y="119"/>
                </a:lnTo>
                <a:lnTo>
                  <a:pt x="531" y="119"/>
                </a:lnTo>
                <a:lnTo>
                  <a:pt x="532" y="119"/>
                </a:lnTo>
                <a:lnTo>
                  <a:pt x="533" y="119"/>
                </a:lnTo>
                <a:lnTo>
                  <a:pt x="534" y="118"/>
                </a:lnTo>
                <a:lnTo>
                  <a:pt x="535" y="119"/>
                </a:lnTo>
                <a:lnTo>
                  <a:pt x="535" y="120"/>
                </a:lnTo>
                <a:lnTo>
                  <a:pt x="536" y="120"/>
                </a:lnTo>
                <a:lnTo>
                  <a:pt x="537" y="120"/>
                </a:lnTo>
                <a:lnTo>
                  <a:pt x="538" y="120"/>
                </a:lnTo>
                <a:lnTo>
                  <a:pt x="538" y="121"/>
                </a:lnTo>
                <a:lnTo>
                  <a:pt x="538" y="122"/>
                </a:lnTo>
                <a:lnTo>
                  <a:pt x="537" y="122"/>
                </a:lnTo>
                <a:lnTo>
                  <a:pt x="537" y="123"/>
                </a:lnTo>
                <a:lnTo>
                  <a:pt x="537" y="124"/>
                </a:lnTo>
                <a:lnTo>
                  <a:pt x="539" y="123"/>
                </a:lnTo>
                <a:lnTo>
                  <a:pt x="539" y="122"/>
                </a:lnTo>
                <a:lnTo>
                  <a:pt x="539" y="121"/>
                </a:lnTo>
                <a:lnTo>
                  <a:pt x="540" y="121"/>
                </a:lnTo>
                <a:lnTo>
                  <a:pt x="541" y="121"/>
                </a:lnTo>
                <a:lnTo>
                  <a:pt x="542" y="121"/>
                </a:lnTo>
                <a:lnTo>
                  <a:pt x="542" y="122"/>
                </a:lnTo>
                <a:lnTo>
                  <a:pt x="542" y="123"/>
                </a:lnTo>
                <a:lnTo>
                  <a:pt x="543" y="123"/>
                </a:lnTo>
                <a:lnTo>
                  <a:pt x="544" y="124"/>
                </a:lnTo>
                <a:lnTo>
                  <a:pt x="543" y="124"/>
                </a:lnTo>
                <a:lnTo>
                  <a:pt x="543" y="125"/>
                </a:lnTo>
                <a:lnTo>
                  <a:pt x="542" y="126"/>
                </a:lnTo>
                <a:lnTo>
                  <a:pt x="543" y="127"/>
                </a:lnTo>
                <a:lnTo>
                  <a:pt x="544" y="127"/>
                </a:lnTo>
                <a:lnTo>
                  <a:pt x="544" y="126"/>
                </a:lnTo>
                <a:lnTo>
                  <a:pt x="545" y="127"/>
                </a:lnTo>
                <a:lnTo>
                  <a:pt x="546" y="127"/>
                </a:lnTo>
                <a:lnTo>
                  <a:pt x="547" y="127"/>
                </a:lnTo>
                <a:lnTo>
                  <a:pt x="546" y="127"/>
                </a:lnTo>
                <a:lnTo>
                  <a:pt x="546" y="128"/>
                </a:lnTo>
                <a:lnTo>
                  <a:pt x="547" y="128"/>
                </a:lnTo>
                <a:lnTo>
                  <a:pt x="548" y="128"/>
                </a:lnTo>
                <a:lnTo>
                  <a:pt x="549" y="128"/>
                </a:lnTo>
                <a:lnTo>
                  <a:pt x="550" y="129"/>
                </a:lnTo>
                <a:lnTo>
                  <a:pt x="551" y="128"/>
                </a:lnTo>
                <a:lnTo>
                  <a:pt x="551" y="127"/>
                </a:lnTo>
                <a:lnTo>
                  <a:pt x="550" y="127"/>
                </a:lnTo>
                <a:lnTo>
                  <a:pt x="549" y="126"/>
                </a:lnTo>
                <a:lnTo>
                  <a:pt x="550" y="125"/>
                </a:lnTo>
                <a:lnTo>
                  <a:pt x="552" y="125"/>
                </a:lnTo>
                <a:lnTo>
                  <a:pt x="552" y="126"/>
                </a:lnTo>
                <a:lnTo>
                  <a:pt x="553" y="126"/>
                </a:lnTo>
                <a:lnTo>
                  <a:pt x="553" y="127"/>
                </a:lnTo>
                <a:lnTo>
                  <a:pt x="554" y="127"/>
                </a:lnTo>
                <a:lnTo>
                  <a:pt x="555" y="128"/>
                </a:lnTo>
                <a:lnTo>
                  <a:pt x="556" y="128"/>
                </a:lnTo>
                <a:lnTo>
                  <a:pt x="556" y="127"/>
                </a:lnTo>
                <a:lnTo>
                  <a:pt x="557" y="128"/>
                </a:lnTo>
                <a:lnTo>
                  <a:pt x="557" y="129"/>
                </a:lnTo>
                <a:lnTo>
                  <a:pt x="558" y="129"/>
                </a:lnTo>
                <a:lnTo>
                  <a:pt x="559" y="129"/>
                </a:lnTo>
                <a:lnTo>
                  <a:pt x="559" y="128"/>
                </a:lnTo>
                <a:lnTo>
                  <a:pt x="560" y="128"/>
                </a:lnTo>
                <a:lnTo>
                  <a:pt x="561" y="128"/>
                </a:lnTo>
                <a:lnTo>
                  <a:pt x="561" y="127"/>
                </a:lnTo>
                <a:lnTo>
                  <a:pt x="561" y="126"/>
                </a:lnTo>
                <a:lnTo>
                  <a:pt x="560" y="125"/>
                </a:lnTo>
                <a:lnTo>
                  <a:pt x="561" y="125"/>
                </a:lnTo>
                <a:lnTo>
                  <a:pt x="562" y="125"/>
                </a:lnTo>
                <a:lnTo>
                  <a:pt x="563" y="125"/>
                </a:lnTo>
                <a:lnTo>
                  <a:pt x="563" y="126"/>
                </a:lnTo>
                <a:lnTo>
                  <a:pt x="562" y="127"/>
                </a:lnTo>
                <a:lnTo>
                  <a:pt x="561" y="128"/>
                </a:lnTo>
                <a:lnTo>
                  <a:pt x="561" y="129"/>
                </a:lnTo>
                <a:lnTo>
                  <a:pt x="562" y="130"/>
                </a:lnTo>
                <a:lnTo>
                  <a:pt x="564" y="129"/>
                </a:lnTo>
                <a:lnTo>
                  <a:pt x="565" y="130"/>
                </a:lnTo>
                <a:lnTo>
                  <a:pt x="565" y="131"/>
                </a:lnTo>
                <a:lnTo>
                  <a:pt x="566" y="131"/>
                </a:lnTo>
                <a:lnTo>
                  <a:pt x="567" y="131"/>
                </a:lnTo>
                <a:lnTo>
                  <a:pt x="567" y="129"/>
                </a:lnTo>
                <a:lnTo>
                  <a:pt x="567" y="128"/>
                </a:lnTo>
                <a:lnTo>
                  <a:pt x="568" y="127"/>
                </a:lnTo>
                <a:lnTo>
                  <a:pt x="569" y="127"/>
                </a:lnTo>
                <a:lnTo>
                  <a:pt x="569" y="128"/>
                </a:lnTo>
                <a:lnTo>
                  <a:pt x="569" y="129"/>
                </a:lnTo>
                <a:lnTo>
                  <a:pt x="569" y="130"/>
                </a:lnTo>
                <a:lnTo>
                  <a:pt x="569" y="131"/>
                </a:lnTo>
                <a:lnTo>
                  <a:pt x="569" y="132"/>
                </a:lnTo>
                <a:lnTo>
                  <a:pt x="568" y="132"/>
                </a:lnTo>
                <a:lnTo>
                  <a:pt x="568" y="133"/>
                </a:lnTo>
                <a:lnTo>
                  <a:pt x="567" y="133"/>
                </a:lnTo>
                <a:lnTo>
                  <a:pt x="567" y="134"/>
                </a:lnTo>
                <a:lnTo>
                  <a:pt x="568" y="135"/>
                </a:lnTo>
                <a:lnTo>
                  <a:pt x="569" y="135"/>
                </a:lnTo>
                <a:lnTo>
                  <a:pt x="569" y="134"/>
                </a:lnTo>
                <a:lnTo>
                  <a:pt x="570" y="134"/>
                </a:lnTo>
                <a:lnTo>
                  <a:pt x="571" y="133"/>
                </a:lnTo>
                <a:lnTo>
                  <a:pt x="572" y="133"/>
                </a:lnTo>
                <a:lnTo>
                  <a:pt x="573" y="133"/>
                </a:lnTo>
                <a:lnTo>
                  <a:pt x="574" y="133"/>
                </a:lnTo>
                <a:lnTo>
                  <a:pt x="575" y="133"/>
                </a:lnTo>
                <a:lnTo>
                  <a:pt x="575" y="134"/>
                </a:lnTo>
                <a:lnTo>
                  <a:pt x="577" y="135"/>
                </a:lnTo>
                <a:lnTo>
                  <a:pt x="577" y="134"/>
                </a:lnTo>
                <a:lnTo>
                  <a:pt x="577" y="133"/>
                </a:lnTo>
                <a:lnTo>
                  <a:pt x="578" y="133"/>
                </a:lnTo>
                <a:lnTo>
                  <a:pt x="579" y="134"/>
                </a:lnTo>
                <a:lnTo>
                  <a:pt x="580" y="134"/>
                </a:lnTo>
                <a:lnTo>
                  <a:pt x="581" y="136"/>
                </a:lnTo>
                <a:lnTo>
                  <a:pt x="580" y="137"/>
                </a:lnTo>
                <a:lnTo>
                  <a:pt x="578" y="137"/>
                </a:lnTo>
                <a:lnTo>
                  <a:pt x="578" y="138"/>
                </a:lnTo>
                <a:lnTo>
                  <a:pt x="577" y="138"/>
                </a:lnTo>
                <a:lnTo>
                  <a:pt x="577" y="139"/>
                </a:lnTo>
                <a:lnTo>
                  <a:pt x="578" y="140"/>
                </a:lnTo>
                <a:lnTo>
                  <a:pt x="578" y="141"/>
                </a:lnTo>
                <a:lnTo>
                  <a:pt x="580" y="141"/>
                </a:lnTo>
                <a:lnTo>
                  <a:pt x="581" y="141"/>
                </a:lnTo>
                <a:lnTo>
                  <a:pt x="581" y="142"/>
                </a:lnTo>
                <a:lnTo>
                  <a:pt x="582" y="143"/>
                </a:lnTo>
                <a:lnTo>
                  <a:pt x="581" y="144"/>
                </a:lnTo>
                <a:lnTo>
                  <a:pt x="581" y="145"/>
                </a:lnTo>
                <a:lnTo>
                  <a:pt x="580" y="145"/>
                </a:lnTo>
                <a:lnTo>
                  <a:pt x="579" y="146"/>
                </a:lnTo>
                <a:lnTo>
                  <a:pt x="579" y="147"/>
                </a:lnTo>
                <a:lnTo>
                  <a:pt x="580" y="148"/>
                </a:lnTo>
                <a:lnTo>
                  <a:pt x="581" y="148"/>
                </a:lnTo>
                <a:lnTo>
                  <a:pt x="584" y="147"/>
                </a:lnTo>
                <a:lnTo>
                  <a:pt x="585" y="147"/>
                </a:lnTo>
                <a:lnTo>
                  <a:pt x="587" y="145"/>
                </a:lnTo>
                <a:lnTo>
                  <a:pt x="588" y="146"/>
                </a:lnTo>
                <a:lnTo>
                  <a:pt x="590" y="146"/>
                </a:lnTo>
                <a:lnTo>
                  <a:pt x="591" y="146"/>
                </a:lnTo>
                <a:lnTo>
                  <a:pt x="592" y="145"/>
                </a:lnTo>
                <a:lnTo>
                  <a:pt x="592" y="146"/>
                </a:lnTo>
                <a:lnTo>
                  <a:pt x="592" y="147"/>
                </a:lnTo>
                <a:lnTo>
                  <a:pt x="593" y="148"/>
                </a:lnTo>
                <a:lnTo>
                  <a:pt x="593" y="149"/>
                </a:lnTo>
                <a:lnTo>
                  <a:pt x="595" y="150"/>
                </a:lnTo>
                <a:lnTo>
                  <a:pt x="595" y="151"/>
                </a:lnTo>
                <a:lnTo>
                  <a:pt x="595" y="152"/>
                </a:lnTo>
                <a:lnTo>
                  <a:pt x="595" y="154"/>
                </a:lnTo>
                <a:lnTo>
                  <a:pt x="594" y="155"/>
                </a:lnTo>
                <a:lnTo>
                  <a:pt x="593" y="155"/>
                </a:lnTo>
                <a:lnTo>
                  <a:pt x="591" y="154"/>
                </a:lnTo>
                <a:lnTo>
                  <a:pt x="590" y="155"/>
                </a:lnTo>
                <a:lnTo>
                  <a:pt x="589" y="155"/>
                </a:lnTo>
                <a:lnTo>
                  <a:pt x="589" y="156"/>
                </a:lnTo>
                <a:lnTo>
                  <a:pt x="589" y="157"/>
                </a:lnTo>
                <a:lnTo>
                  <a:pt x="589" y="159"/>
                </a:lnTo>
                <a:lnTo>
                  <a:pt x="589" y="162"/>
                </a:lnTo>
                <a:lnTo>
                  <a:pt x="589" y="163"/>
                </a:lnTo>
                <a:lnTo>
                  <a:pt x="590" y="163"/>
                </a:lnTo>
                <a:lnTo>
                  <a:pt x="591" y="164"/>
                </a:lnTo>
                <a:lnTo>
                  <a:pt x="591" y="165"/>
                </a:lnTo>
                <a:lnTo>
                  <a:pt x="591" y="166"/>
                </a:lnTo>
                <a:lnTo>
                  <a:pt x="592" y="166"/>
                </a:lnTo>
                <a:lnTo>
                  <a:pt x="592" y="167"/>
                </a:lnTo>
                <a:lnTo>
                  <a:pt x="592" y="168"/>
                </a:lnTo>
                <a:lnTo>
                  <a:pt x="592" y="169"/>
                </a:lnTo>
                <a:lnTo>
                  <a:pt x="592" y="170"/>
                </a:lnTo>
                <a:lnTo>
                  <a:pt x="592" y="171"/>
                </a:lnTo>
                <a:lnTo>
                  <a:pt x="593" y="171"/>
                </a:lnTo>
                <a:lnTo>
                  <a:pt x="593" y="172"/>
                </a:lnTo>
                <a:lnTo>
                  <a:pt x="593" y="173"/>
                </a:lnTo>
                <a:lnTo>
                  <a:pt x="593" y="175"/>
                </a:lnTo>
                <a:lnTo>
                  <a:pt x="593" y="176"/>
                </a:lnTo>
                <a:lnTo>
                  <a:pt x="593" y="177"/>
                </a:lnTo>
                <a:lnTo>
                  <a:pt x="593" y="178"/>
                </a:lnTo>
                <a:lnTo>
                  <a:pt x="595" y="179"/>
                </a:lnTo>
                <a:lnTo>
                  <a:pt x="596" y="180"/>
                </a:lnTo>
                <a:lnTo>
                  <a:pt x="598" y="181"/>
                </a:lnTo>
                <a:lnTo>
                  <a:pt x="599" y="181"/>
                </a:lnTo>
                <a:lnTo>
                  <a:pt x="599" y="182"/>
                </a:lnTo>
                <a:lnTo>
                  <a:pt x="603" y="184"/>
                </a:lnTo>
                <a:lnTo>
                  <a:pt x="604" y="184"/>
                </a:lnTo>
                <a:lnTo>
                  <a:pt x="605" y="185"/>
                </a:lnTo>
                <a:lnTo>
                  <a:pt x="607" y="187"/>
                </a:lnTo>
                <a:lnTo>
                  <a:pt x="608" y="188"/>
                </a:lnTo>
                <a:lnTo>
                  <a:pt x="608" y="189"/>
                </a:lnTo>
                <a:lnTo>
                  <a:pt x="610" y="191"/>
                </a:lnTo>
                <a:lnTo>
                  <a:pt x="612" y="192"/>
                </a:lnTo>
                <a:lnTo>
                  <a:pt x="614" y="193"/>
                </a:lnTo>
                <a:lnTo>
                  <a:pt x="615" y="193"/>
                </a:lnTo>
                <a:lnTo>
                  <a:pt x="615" y="194"/>
                </a:lnTo>
                <a:lnTo>
                  <a:pt x="615" y="195"/>
                </a:lnTo>
                <a:lnTo>
                  <a:pt x="616" y="195"/>
                </a:lnTo>
                <a:lnTo>
                  <a:pt x="617" y="195"/>
                </a:lnTo>
                <a:lnTo>
                  <a:pt x="618" y="196"/>
                </a:lnTo>
                <a:lnTo>
                  <a:pt x="617" y="196"/>
                </a:lnTo>
                <a:lnTo>
                  <a:pt x="617" y="197"/>
                </a:lnTo>
                <a:lnTo>
                  <a:pt x="618" y="197"/>
                </a:lnTo>
                <a:lnTo>
                  <a:pt x="618" y="198"/>
                </a:lnTo>
                <a:lnTo>
                  <a:pt x="619" y="199"/>
                </a:lnTo>
                <a:lnTo>
                  <a:pt x="620" y="199"/>
                </a:lnTo>
                <a:lnTo>
                  <a:pt x="621" y="199"/>
                </a:lnTo>
                <a:lnTo>
                  <a:pt x="621" y="200"/>
                </a:lnTo>
                <a:lnTo>
                  <a:pt x="621" y="201"/>
                </a:lnTo>
                <a:lnTo>
                  <a:pt x="621" y="202"/>
                </a:lnTo>
                <a:lnTo>
                  <a:pt x="622" y="203"/>
                </a:lnTo>
                <a:lnTo>
                  <a:pt x="623" y="203"/>
                </a:lnTo>
                <a:lnTo>
                  <a:pt x="624" y="203"/>
                </a:lnTo>
                <a:lnTo>
                  <a:pt x="625" y="203"/>
                </a:lnTo>
                <a:lnTo>
                  <a:pt x="625" y="204"/>
                </a:lnTo>
                <a:lnTo>
                  <a:pt x="626" y="204"/>
                </a:lnTo>
                <a:lnTo>
                  <a:pt x="626" y="205"/>
                </a:lnTo>
                <a:lnTo>
                  <a:pt x="626" y="206"/>
                </a:lnTo>
                <a:lnTo>
                  <a:pt x="625" y="207"/>
                </a:lnTo>
                <a:lnTo>
                  <a:pt x="625" y="208"/>
                </a:lnTo>
                <a:lnTo>
                  <a:pt x="625" y="209"/>
                </a:lnTo>
                <a:lnTo>
                  <a:pt x="625" y="210"/>
                </a:lnTo>
                <a:lnTo>
                  <a:pt x="624" y="210"/>
                </a:lnTo>
                <a:lnTo>
                  <a:pt x="623" y="211"/>
                </a:lnTo>
                <a:lnTo>
                  <a:pt x="622" y="213"/>
                </a:lnTo>
                <a:lnTo>
                  <a:pt x="621" y="214"/>
                </a:lnTo>
                <a:lnTo>
                  <a:pt x="621" y="215"/>
                </a:lnTo>
                <a:lnTo>
                  <a:pt x="621" y="217"/>
                </a:lnTo>
                <a:lnTo>
                  <a:pt x="621" y="218"/>
                </a:lnTo>
                <a:lnTo>
                  <a:pt x="621" y="219"/>
                </a:lnTo>
                <a:lnTo>
                  <a:pt x="621" y="220"/>
                </a:lnTo>
                <a:lnTo>
                  <a:pt x="620" y="221"/>
                </a:lnTo>
                <a:lnTo>
                  <a:pt x="620" y="222"/>
                </a:lnTo>
                <a:lnTo>
                  <a:pt x="619" y="223"/>
                </a:lnTo>
                <a:lnTo>
                  <a:pt x="619" y="224"/>
                </a:lnTo>
                <a:lnTo>
                  <a:pt x="620" y="225"/>
                </a:lnTo>
                <a:lnTo>
                  <a:pt x="621" y="225"/>
                </a:lnTo>
                <a:lnTo>
                  <a:pt x="620" y="228"/>
                </a:lnTo>
                <a:lnTo>
                  <a:pt x="619" y="229"/>
                </a:lnTo>
                <a:lnTo>
                  <a:pt x="620" y="230"/>
                </a:lnTo>
                <a:lnTo>
                  <a:pt x="620" y="232"/>
                </a:lnTo>
                <a:lnTo>
                  <a:pt x="620" y="233"/>
                </a:lnTo>
                <a:lnTo>
                  <a:pt x="620" y="234"/>
                </a:lnTo>
                <a:lnTo>
                  <a:pt x="618" y="236"/>
                </a:lnTo>
                <a:lnTo>
                  <a:pt x="619" y="237"/>
                </a:lnTo>
                <a:lnTo>
                  <a:pt x="619" y="238"/>
                </a:lnTo>
                <a:lnTo>
                  <a:pt x="620" y="238"/>
                </a:lnTo>
                <a:lnTo>
                  <a:pt x="621" y="239"/>
                </a:lnTo>
                <a:lnTo>
                  <a:pt x="622" y="241"/>
                </a:lnTo>
                <a:lnTo>
                  <a:pt x="622" y="243"/>
                </a:lnTo>
                <a:lnTo>
                  <a:pt x="623" y="244"/>
                </a:lnTo>
                <a:lnTo>
                  <a:pt x="623" y="245"/>
                </a:lnTo>
                <a:lnTo>
                  <a:pt x="624" y="245"/>
                </a:lnTo>
                <a:lnTo>
                  <a:pt x="625" y="246"/>
                </a:lnTo>
                <a:lnTo>
                  <a:pt x="626" y="247"/>
                </a:lnTo>
                <a:lnTo>
                  <a:pt x="627" y="248"/>
                </a:lnTo>
                <a:lnTo>
                  <a:pt x="627" y="249"/>
                </a:lnTo>
                <a:lnTo>
                  <a:pt x="626" y="251"/>
                </a:lnTo>
                <a:lnTo>
                  <a:pt x="626" y="252"/>
                </a:lnTo>
                <a:lnTo>
                  <a:pt x="626" y="253"/>
                </a:lnTo>
                <a:lnTo>
                  <a:pt x="627" y="255"/>
                </a:lnTo>
                <a:lnTo>
                  <a:pt x="627" y="256"/>
                </a:lnTo>
                <a:lnTo>
                  <a:pt x="628" y="256"/>
                </a:lnTo>
                <a:lnTo>
                  <a:pt x="629" y="257"/>
                </a:lnTo>
                <a:lnTo>
                  <a:pt x="629" y="258"/>
                </a:lnTo>
                <a:lnTo>
                  <a:pt x="630" y="258"/>
                </a:lnTo>
                <a:lnTo>
                  <a:pt x="632" y="259"/>
                </a:lnTo>
                <a:lnTo>
                  <a:pt x="632" y="260"/>
                </a:lnTo>
                <a:lnTo>
                  <a:pt x="632" y="261"/>
                </a:lnTo>
                <a:lnTo>
                  <a:pt x="633" y="261"/>
                </a:lnTo>
                <a:lnTo>
                  <a:pt x="633" y="262"/>
                </a:lnTo>
                <a:lnTo>
                  <a:pt x="633" y="263"/>
                </a:lnTo>
                <a:lnTo>
                  <a:pt x="633" y="264"/>
                </a:lnTo>
                <a:lnTo>
                  <a:pt x="634" y="265"/>
                </a:lnTo>
                <a:lnTo>
                  <a:pt x="635" y="266"/>
                </a:lnTo>
                <a:lnTo>
                  <a:pt x="636" y="266"/>
                </a:lnTo>
                <a:lnTo>
                  <a:pt x="636" y="267"/>
                </a:lnTo>
                <a:lnTo>
                  <a:pt x="636" y="268"/>
                </a:lnTo>
                <a:lnTo>
                  <a:pt x="635" y="270"/>
                </a:lnTo>
                <a:lnTo>
                  <a:pt x="636" y="271"/>
                </a:lnTo>
                <a:lnTo>
                  <a:pt x="637" y="272"/>
                </a:lnTo>
                <a:lnTo>
                  <a:pt x="638" y="272"/>
                </a:lnTo>
                <a:lnTo>
                  <a:pt x="639" y="272"/>
                </a:lnTo>
                <a:lnTo>
                  <a:pt x="639" y="273"/>
                </a:lnTo>
                <a:lnTo>
                  <a:pt x="639" y="274"/>
                </a:lnTo>
                <a:lnTo>
                  <a:pt x="640" y="274"/>
                </a:lnTo>
                <a:lnTo>
                  <a:pt x="639" y="275"/>
                </a:lnTo>
                <a:lnTo>
                  <a:pt x="639" y="276"/>
                </a:lnTo>
                <a:lnTo>
                  <a:pt x="640" y="278"/>
                </a:lnTo>
                <a:lnTo>
                  <a:pt x="640" y="281"/>
                </a:lnTo>
                <a:lnTo>
                  <a:pt x="641" y="282"/>
                </a:lnTo>
                <a:lnTo>
                  <a:pt x="641" y="283"/>
                </a:lnTo>
                <a:lnTo>
                  <a:pt x="641" y="284"/>
                </a:lnTo>
                <a:lnTo>
                  <a:pt x="642" y="286"/>
                </a:lnTo>
                <a:lnTo>
                  <a:pt x="643" y="288"/>
                </a:lnTo>
                <a:lnTo>
                  <a:pt x="643" y="289"/>
                </a:lnTo>
                <a:lnTo>
                  <a:pt x="644" y="291"/>
                </a:lnTo>
                <a:lnTo>
                  <a:pt x="645" y="292"/>
                </a:lnTo>
                <a:lnTo>
                  <a:pt x="646" y="292"/>
                </a:lnTo>
                <a:lnTo>
                  <a:pt x="647" y="292"/>
                </a:lnTo>
                <a:lnTo>
                  <a:pt x="648" y="292"/>
                </a:lnTo>
                <a:lnTo>
                  <a:pt x="649" y="292"/>
                </a:lnTo>
                <a:lnTo>
                  <a:pt x="649" y="291"/>
                </a:lnTo>
                <a:lnTo>
                  <a:pt x="650" y="291"/>
                </a:lnTo>
                <a:lnTo>
                  <a:pt x="651" y="292"/>
                </a:lnTo>
                <a:lnTo>
                  <a:pt x="653" y="292"/>
                </a:lnTo>
                <a:lnTo>
                  <a:pt x="653" y="293"/>
                </a:lnTo>
                <a:lnTo>
                  <a:pt x="654" y="294"/>
                </a:lnTo>
                <a:lnTo>
                  <a:pt x="654" y="295"/>
                </a:lnTo>
                <a:lnTo>
                  <a:pt x="654" y="296"/>
                </a:lnTo>
                <a:lnTo>
                  <a:pt x="656" y="297"/>
                </a:lnTo>
                <a:lnTo>
                  <a:pt x="662" y="302"/>
                </a:lnTo>
                <a:lnTo>
                  <a:pt x="663" y="302"/>
                </a:lnTo>
                <a:lnTo>
                  <a:pt x="663" y="303"/>
                </a:lnTo>
                <a:lnTo>
                  <a:pt x="663" y="304"/>
                </a:lnTo>
                <a:lnTo>
                  <a:pt x="665" y="306"/>
                </a:lnTo>
                <a:lnTo>
                  <a:pt x="666" y="307"/>
                </a:lnTo>
                <a:lnTo>
                  <a:pt x="667" y="307"/>
                </a:lnTo>
                <a:lnTo>
                  <a:pt x="668" y="307"/>
                </a:lnTo>
                <a:lnTo>
                  <a:pt x="669" y="308"/>
                </a:lnTo>
                <a:lnTo>
                  <a:pt x="670" y="308"/>
                </a:lnTo>
                <a:lnTo>
                  <a:pt x="670" y="309"/>
                </a:lnTo>
                <a:lnTo>
                  <a:pt x="671" y="310"/>
                </a:lnTo>
                <a:lnTo>
                  <a:pt x="671" y="312"/>
                </a:lnTo>
                <a:lnTo>
                  <a:pt x="671" y="313"/>
                </a:lnTo>
                <a:lnTo>
                  <a:pt x="670" y="314"/>
                </a:lnTo>
                <a:lnTo>
                  <a:pt x="670" y="315"/>
                </a:lnTo>
                <a:lnTo>
                  <a:pt x="669" y="316"/>
                </a:lnTo>
                <a:lnTo>
                  <a:pt x="669" y="317"/>
                </a:lnTo>
                <a:lnTo>
                  <a:pt x="669" y="318"/>
                </a:lnTo>
                <a:lnTo>
                  <a:pt x="671" y="320"/>
                </a:lnTo>
                <a:lnTo>
                  <a:pt x="671" y="321"/>
                </a:lnTo>
                <a:lnTo>
                  <a:pt x="670" y="322"/>
                </a:lnTo>
                <a:lnTo>
                  <a:pt x="670" y="323"/>
                </a:lnTo>
                <a:lnTo>
                  <a:pt x="669" y="323"/>
                </a:lnTo>
                <a:lnTo>
                  <a:pt x="669" y="324"/>
                </a:lnTo>
                <a:lnTo>
                  <a:pt x="668" y="325"/>
                </a:lnTo>
                <a:lnTo>
                  <a:pt x="669" y="325"/>
                </a:lnTo>
                <a:lnTo>
                  <a:pt x="669" y="326"/>
                </a:lnTo>
                <a:lnTo>
                  <a:pt x="670" y="327"/>
                </a:lnTo>
                <a:lnTo>
                  <a:pt x="669" y="328"/>
                </a:lnTo>
                <a:lnTo>
                  <a:pt x="669" y="329"/>
                </a:lnTo>
                <a:lnTo>
                  <a:pt x="671" y="331"/>
                </a:lnTo>
                <a:lnTo>
                  <a:pt x="672" y="332"/>
                </a:lnTo>
                <a:lnTo>
                  <a:pt x="672" y="333"/>
                </a:lnTo>
                <a:lnTo>
                  <a:pt x="672" y="334"/>
                </a:lnTo>
                <a:lnTo>
                  <a:pt x="673" y="335"/>
                </a:lnTo>
                <a:lnTo>
                  <a:pt x="675" y="338"/>
                </a:lnTo>
                <a:lnTo>
                  <a:pt x="676" y="339"/>
                </a:lnTo>
                <a:lnTo>
                  <a:pt x="678" y="340"/>
                </a:lnTo>
                <a:lnTo>
                  <a:pt x="680" y="338"/>
                </a:lnTo>
                <a:lnTo>
                  <a:pt x="681" y="338"/>
                </a:lnTo>
                <a:lnTo>
                  <a:pt x="682" y="338"/>
                </a:lnTo>
                <a:lnTo>
                  <a:pt x="685" y="338"/>
                </a:lnTo>
                <a:lnTo>
                  <a:pt x="686" y="338"/>
                </a:lnTo>
                <a:lnTo>
                  <a:pt x="687" y="338"/>
                </a:lnTo>
                <a:lnTo>
                  <a:pt x="687" y="339"/>
                </a:lnTo>
                <a:lnTo>
                  <a:pt x="688" y="341"/>
                </a:lnTo>
                <a:lnTo>
                  <a:pt x="688" y="342"/>
                </a:lnTo>
                <a:lnTo>
                  <a:pt x="689" y="343"/>
                </a:lnTo>
                <a:lnTo>
                  <a:pt x="689" y="346"/>
                </a:lnTo>
                <a:lnTo>
                  <a:pt x="688" y="347"/>
                </a:lnTo>
                <a:lnTo>
                  <a:pt x="689" y="349"/>
                </a:lnTo>
                <a:lnTo>
                  <a:pt x="690" y="350"/>
                </a:lnTo>
                <a:lnTo>
                  <a:pt x="690" y="352"/>
                </a:lnTo>
                <a:lnTo>
                  <a:pt x="690" y="353"/>
                </a:lnTo>
                <a:lnTo>
                  <a:pt x="690" y="354"/>
                </a:lnTo>
                <a:lnTo>
                  <a:pt x="690" y="356"/>
                </a:lnTo>
                <a:lnTo>
                  <a:pt x="688" y="358"/>
                </a:lnTo>
                <a:lnTo>
                  <a:pt x="688" y="359"/>
                </a:lnTo>
                <a:lnTo>
                  <a:pt x="687" y="360"/>
                </a:lnTo>
                <a:lnTo>
                  <a:pt x="687" y="361"/>
                </a:lnTo>
                <a:lnTo>
                  <a:pt x="688" y="362"/>
                </a:lnTo>
                <a:lnTo>
                  <a:pt x="689" y="363"/>
                </a:lnTo>
                <a:lnTo>
                  <a:pt x="688" y="363"/>
                </a:lnTo>
                <a:lnTo>
                  <a:pt x="687" y="364"/>
                </a:lnTo>
                <a:lnTo>
                  <a:pt x="686" y="365"/>
                </a:lnTo>
                <a:lnTo>
                  <a:pt x="686" y="366"/>
                </a:lnTo>
                <a:lnTo>
                  <a:pt x="685" y="367"/>
                </a:lnTo>
                <a:lnTo>
                  <a:pt x="686" y="367"/>
                </a:lnTo>
                <a:lnTo>
                  <a:pt x="687" y="367"/>
                </a:lnTo>
                <a:lnTo>
                  <a:pt x="688" y="367"/>
                </a:lnTo>
                <a:lnTo>
                  <a:pt x="690" y="367"/>
                </a:lnTo>
                <a:lnTo>
                  <a:pt x="691" y="366"/>
                </a:lnTo>
                <a:lnTo>
                  <a:pt x="693" y="366"/>
                </a:lnTo>
                <a:lnTo>
                  <a:pt x="694" y="366"/>
                </a:lnTo>
                <a:lnTo>
                  <a:pt x="694" y="365"/>
                </a:lnTo>
                <a:lnTo>
                  <a:pt x="696" y="365"/>
                </a:lnTo>
                <a:lnTo>
                  <a:pt x="696" y="366"/>
                </a:lnTo>
                <a:lnTo>
                  <a:pt x="697" y="367"/>
                </a:lnTo>
                <a:lnTo>
                  <a:pt x="698" y="367"/>
                </a:lnTo>
                <a:lnTo>
                  <a:pt x="699" y="369"/>
                </a:lnTo>
                <a:lnTo>
                  <a:pt x="700" y="370"/>
                </a:lnTo>
                <a:lnTo>
                  <a:pt x="700" y="372"/>
                </a:lnTo>
                <a:lnTo>
                  <a:pt x="700" y="374"/>
                </a:lnTo>
                <a:lnTo>
                  <a:pt x="699" y="374"/>
                </a:lnTo>
                <a:lnTo>
                  <a:pt x="698" y="374"/>
                </a:lnTo>
                <a:lnTo>
                  <a:pt x="697" y="374"/>
                </a:lnTo>
                <a:lnTo>
                  <a:pt x="696" y="375"/>
                </a:lnTo>
                <a:lnTo>
                  <a:pt x="696" y="376"/>
                </a:lnTo>
                <a:lnTo>
                  <a:pt x="696" y="377"/>
                </a:lnTo>
                <a:lnTo>
                  <a:pt x="697" y="377"/>
                </a:lnTo>
                <a:lnTo>
                  <a:pt x="698" y="378"/>
                </a:lnTo>
                <a:lnTo>
                  <a:pt x="698" y="379"/>
                </a:lnTo>
                <a:lnTo>
                  <a:pt x="698" y="380"/>
                </a:lnTo>
                <a:lnTo>
                  <a:pt x="698" y="382"/>
                </a:lnTo>
                <a:lnTo>
                  <a:pt x="699" y="384"/>
                </a:lnTo>
                <a:lnTo>
                  <a:pt x="698" y="385"/>
                </a:lnTo>
                <a:lnTo>
                  <a:pt x="697" y="386"/>
                </a:lnTo>
                <a:lnTo>
                  <a:pt x="697" y="387"/>
                </a:lnTo>
                <a:lnTo>
                  <a:pt x="697" y="388"/>
                </a:lnTo>
                <a:lnTo>
                  <a:pt x="698" y="388"/>
                </a:lnTo>
                <a:lnTo>
                  <a:pt x="699" y="387"/>
                </a:lnTo>
                <a:lnTo>
                  <a:pt x="700" y="387"/>
                </a:lnTo>
                <a:lnTo>
                  <a:pt x="701" y="388"/>
                </a:lnTo>
                <a:lnTo>
                  <a:pt x="702" y="388"/>
                </a:lnTo>
                <a:lnTo>
                  <a:pt x="704" y="389"/>
                </a:lnTo>
                <a:lnTo>
                  <a:pt x="705" y="389"/>
                </a:lnTo>
                <a:lnTo>
                  <a:pt x="705" y="390"/>
                </a:lnTo>
                <a:lnTo>
                  <a:pt x="707" y="394"/>
                </a:lnTo>
                <a:lnTo>
                  <a:pt x="707" y="395"/>
                </a:lnTo>
                <a:lnTo>
                  <a:pt x="708" y="395"/>
                </a:lnTo>
                <a:lnTo>
                  <a:pt x="709" y="395"/>
                </a:lnTo>
                <a:lnTo>
                  <a:pt x="711" y="395"/>
                </a:lnTo>
                <a:lnTo>
                  <a:pt x="712" y="396"/>
                </a:lnTo>
                <a:lnTo>
                  <a:pt x="714" y="397"/>
                </a:lnTo>
                <a:lnTo>
                  <a:pt x="717" y="396"/>
                </a:lnTo>
                <a:lnTo>
                  <a:pt x="719" y="397"/>
                </a:lnTo>
                <a:lnTo>
                  <a:pt x="720" y="397"/>
                </a:lnTo>
                <a:lnTo>
                  <a:pt x="721" y="397"/>
                </a:lnTo>
                <a:lnTo>
                  <a:pt x="723" y="397"/>
                </a:lnTo>
                <a:lnTo>
                  <a:pt x="724" y="397"/>
                </a:lnTo>
                <a:lnTo>
                  <a:pt x="725" y="397"/>
                </a:lnTo>
                <a:lnTo>
                  <a:pt x="726" y="398"/>
                </a:lnTo>
                <a:lnTo>
                  <a:pt x="727" y="399"/>
                </a:lnTo>
                <a:lnTo>
                  <a:pt x="728" y="399"/>
                </a:lnTo>
                <a:lnTo>
                  <a:pt x="729" y="399"/>
                </a:lnTo>
                <a:lnTo>
                  <a:pt x="730" y="399"/>
                </a:lnTo>
                <a:lnTo>
                  <a:pt x="731" y="401"/>
                </a:lnTo>
                <a:lnTo>
                  <a:pt x="731" y="403"/>
                </a:lnTo>
                <a:lnTo>
                  <a:pt x="731" y="404"/>
                </a:lnTo>
                <a:lnTo>
                  <a:pt x="731" y="406"/>
                </a:lnTo>
                <a:lnTo>
                  <a:pt x="731" y="407"/>
                </a:lnTo>
                <a:lnTo>
                  <a:pt x="732" y="408"/>
                </a:lnTo>
                <a:lnTo>
                  <a:pt x="734" y="408"/>
                </a:lnTo>
                <a:lnTo>
                  <a:pt x="735" y="409"/>
                </a:lnTo>
                <a:lnTo>
                  <a:pt x="736" y="409"/>
                </a:lnTo>
                <a:lnTo>
                  <a:pt x="737" y="409"/>
                </a:lnTo>
                <a:lnTo>
                  <a:pt x="737" y="408"/>
                </a:lnTo>
                <a:lnTo>
                  <a:pt x="738" y="407"/>
                </a:lnTo>
                <a:lnTo>
                  <a:pt x="738" y="406"/>
                </a:lnTo>
                <a:lnTo>
                  <a:pt x="737" y="405"/>
                </a:lnTo>
                <a:lnTo>
                  <a:pt x="736" y="404"/>
                </a:lnTo>
                <a:lnTo>
                  <a:pt x="736" y="403"/>
                </a:lnTo>
                <a:lnTo>
                  <a:pt x="737" y="402"/>
                </a:lnTo>
                <a:lnTo>
                  <a:pt x="739" y="402"/>
                </a:lnTo>
                <a:lnTo>
                  <a:pt x="740" y="402"/>
                </a:lnTo>
                <a:lnTo>
                  <a:pt x="741" y="402"/>
                </a:lnTo>
                <a:lnTo>
                  <a:pt x="742" y="402"/>
                </a:lnTo>
                <a:lnTo>
                  <a:pt x="743" y="402"/>
                </a:lnTo>
                <a:lnTo>
                  <a:pt x="744" y="402"/>
                </a:lnTo>
                <a:lnTo>
                  <a:pt x="744" y="401"/>
                </a:lnTo>
                <a:lnTo>
                  <a:pt x="744" y="400"/>
                </a:lnTo>
                <a:lnTo>
                  <a:pt x="744" y="398"/>
                </a:lnTo>
                <a:lnTo>
                  <a:pt x="744" y="397"/>
                </a:lnTo>
                <a:lnTo>
                  <a:pt x="745" y="397"/>
                </a:lnTo>
                <a:lnTo>
                  <a:pt x="746" y="397"/>
                </a:lnTo>
                <a:lnTo>
                  <a:pt x="747" y="397"/>
                </a:lnTo>
                <a:lnTo>
                  <a:pt x="747" y="398"/>
                </a:lnTo>
                <a:lnTo>
                  <a:pt x="747" y="400"/>
                </a:lnTo>
                <a:lnTo>
                  <a:pt x="747" y="401"/>
                </a:lnTo>
                <a:lnTo>
                  <a:pt x="747" y="402"/>
                </a:lnTo>
                <a:lnTo>
                  <a:pt x="748" y="402"/>
                </a:lnTo>
                <a:lnTo>
                  <a:pt x="749" y="402"/>
                </a:lnTo>
                <a:lnTo>
                  <a:pt x="749" y="401"/>
                </a:lnTo>
                <a:lnTo>
                  <a:pt x="750" y="400"/>
                </a:lnTo>
                <a:lnTo>
                  <a:pt x="750" y="399"/>
                </a:lnTo>
                <a:lnTo>
                  <a:pt x="750" y="398"/>
                </a:lnTo>
                <a:lnTo>
                  <a:pt x="751" y="398"/>
                </a:lnTo>
                <a:lnTo>
                  <a:pt x="752" y="399"/>
                </a:lnTo>
                <a:lnTo>
                  <a:pt x="753" y="400"/>
                </a:lnTo>
                <a:lnTo>
                  <a:pt x="754" y="402"/>
                </a:lnTo>
                <a:lnTo>
                  <a:pt x="755" y="402"/>
                </a:lnTo>
                <a:lnTo>
                  <a:pt x="756" y="402"/>
                </a:lnTo>
                <a:lnTo>
                  <a:pt x="760" y="402"/>
                </a:lnTo>
                <a:lnTo>
                  <a:pt x="761" y="402"/>
                </a:lnTo>
                <a:lnTo>
                  <a:pt x="764" y="401"/>
                </a:lnTo>
                <a:lnTo>
                  <a:pt x="766" y="400"/>
                </a:lnTo>
                <a:lnTo>
                  <a:pt x="767" y="400"/>
                </a:lnTo>
                <a:lnTo>
                  <a:pt x="767" y="399"/>
                </a:lnTo>
                <a:lnTo>
                  <a:pt x="770" y="397"/>
                </a:lnTo>
                <a:lnTo>
                  <a:pt x="773" y="394"/>
                </a:lnTo>
                <a:lnTo>
                  <a:pt x="775" y="392"/>
                </a:lnTo>
                <a:lnTo>
                  <a:pt x="776" y="392"/>
                </a:lnTo>
                <a:lnTo>
                  <a:pt x="777" y="390"/>
                </a:lnTo>
                <a:lnTo>
                  <a:pt x="777" y="389"/>
                </a:lnTo>
                <a:lnTo>
                  <a:pt x="777" y="387"/>
                </a:lnTo>
                <a:lnTo>
                  <a:pt x="777" y="386"/>
                </a:lnTo>
                <a:lnTo>
                  <a:pt x="777" y="385"/>
                </a:lnTo>
                <a:lnTo>
                  <a:pt x="777" y="383"/>
                </a:lnTo>
                <a:lnTo>
                  <a:pt x="776" y="377"/>
                </a:lnTo>
                <a:lnTo>
                  <a:pt x="776" y="375"/>
                </a:lnTo>
                <a:lnTo>
                  <a:pt x="777" y="374"/>
                </a:lnTo>
                <a:lnTo>
                  <a:pt x="777" y="373"/>
                </a:lnTo>
                <a:lnTo>
                  <a:pt x="777" y="371"/>
                </a:lnTo>
                <a:lnTo>
                  <a:pt x="777" y="370"/>
                </a:lnTo>
                <a:lnTo>
                  <a:pt x="777" y="369"/>
                </a:lnTo>
                <a:lnTo>
                  <a:pt x="777" y="367"/>
                </a:lnTo>
                <a:lnTo>
                  <a:pt x="778" y="364"/>
                </a:lnTo>
                <a:lnTo>
                  <a:pt x="778" y="363"/>
                </a:lnTo>
                <a:lnTo>
                  <a:pt x="779" y="362"/>
                </a:lnTo>
                <a:lnTo>
                  <a:pt x="780" y="361"/>
                </a:lnTo>
                <a:lnTo>
                  <a:pt x="781" y="359"/>
                </a:lnTo>
                <a:lnTo>
                  <a:pt x="783" y="355"/>
                </a:lnTo>
                <a:lnTo>
                  <a:pt x="785" y="353"/>
                </a:lnTo>
                <a:lnTo>
                  <a:pt x="786" y="352"/>
                </a:lnTo>
                <a:lnTo>
                  <a:pt x="787" y="349"/>
                </a:lnTo>
                <a:lnTo>
                  <a:pt x="790" y="347"/>
                </a:lnTo>
                <a:lnTo>
                  <a:pt x="795" y="342"/>
                </a:lnTo>
                <a:lnTo>
                  <a:pt x="796" y="341"/>
                </a:lnTo>
                <a:lnTo>
                  <a:pt x="796" y="340"/>
                </a:lnTo>
                <a:lnTo>
                  <a:pt x="798" y="340"/>
                </a:lnTo>
                <a:lnTo>
                  <a:pt x="798" y="339"/>
                </a:lnTo>
                <a:lnTo>
                  <a:pt x="799" y="339"/>
                </a:lnTo>
                <a:lnTo>
                  <a:pt x="800" y="338"/>
                </a:lnTo>
                <a:lnTo>
                  <a:pt x="802" y="336"/>
                </a:lnTo>
                <a:lnTo>
                  <a:pt x="802" y="335"/>
                </a:lnTo>
                <a:lnTo>
                  <a:pt x="805" y="331"/>
                </a:lnTo>
                <a:lnTo>
                  <a:pt x="806" y="331"/>
                </a:lnTo>
                <a:lnTo>
                  <a:pt x="806" y="328"/>
                </a:lnTo>
                <a:lnTo>
                  <a:pt x="807" y="327"/>
                </a:lnTo>
                <a:lnTo>
                  <a:pt x="807" y="326"/>
                </a:lnTo>
                <a:lnTo>
                  <a:pt x="808" y="325"/>
                </a:lnTo>
                <a:lnTo>
                  <a:pt x="809" y="324"/>
                </a:lnTo>
                <a:lnTo>
                  <a:pt x="812" y="321"/>
                </a:lnTo>
                <a:lnTo>
                  <a:pt x="813" y="321"/>
                </a:lnTo>
                <a:lnTo>
                  <a:pt x="813" y="320"/>
                </a:lnTo>
                <a:lnTo>
                  <a:pt x="814" y="316"/>
                </a:lnTo>
                <a:lnTo>
                  <a:pt x="815" y="314"/>
                </a:lnTo>
                <a:lnTo>
                  <a:pt x="815" y="312"/>
                </a:lnTo>
                <a:lnTo>
                  <a:pt x="816" y="311"/>
                </a:lnTo>
                <a:lnTo>
                  <a:pt x="817" y="310"/>
                </a:lnTo>
                <a:lnTo>
                  <a:pt x="818" y="310"/>
                </a:lnTo>
                <a:lnTo>
                  <a:pt x="819" y="309"/>
                </a:lnTo>
                <a:lnTo>
                  <a:pt x="820" y="309"/>
                </a:lnTo>
                <a:lnTo>
                  <a:pt x="820" y="308"/>
                </a:lnTo>
                <a:lnTo>
                  <a:pt x="821" y="306"/>
                </a:lnTo>
                <a:lnTo>
                  <a:pt x="824" y="303"/>
                </a:lnTo>
                <a:lnTo>
                  <a:pt x="824" y="302"/>
                </a:lnTo>
                <a:lnTo>
                  <a:pt x="826" y="299"/>
                </a:lnTo>
                <a:lnTo>
                  <a:pt x="827" y="298"/>
                </a:lnTo>
                <a:lnTo>
                  <a:pt x="828" y="296"/>
                </a:lnTo>
                <a:lnTo>
                  <a:pt x="829" y="296"/>
                </a:lnTo>
                <a:lnTo>
                  <a:pt x="829" y="295"/>
                </a:lnTo>
                <a:lnTo>
                  <a:pt x="831" y="295"/>
                </a:lnTo>
                <a:lnTo>
                  <a:pt x="832" y="295"/>
                </a:lnTo>
                <a:lnTo>
                  <a:pt x="834" y="294"/>
                </a:lnTo>
                <a:lnTo>
                  <a:pt x="836" y="294"/>
                </a:lnTo>
                <a:lnTo>
                  <a:pt x="838" y="294"/>
                </a:lnTo>
                <a:lnTo>
                  <a:pt x="840" y="293"/>
                </a:lnTo>
                <a:lnTo>
                  <a:pt x="842" y="293"/>
                </a:lnTo>
                <a:lnTo>
                  <a:pt x="844" y="292"/>
                </a:lnTo>
                <a:lnTo>
                  <a:pt x="845" y="291"/>
                </a:lnTo>
                <a:lnTo>
                  <a:pt x="846" y="291"/>
                </a:lnTo>
                <a:lnTo>
                  <a:pt x="848" y="288"/>
                </a:lnTo>
                <a:lnTo>
                  <a:pt x="851" y="285"/>
                </a:lnTo>
                <a:lnTo>
                  <a:pt x="852" y="284"/>
                </a:lnTo>
                <a:lnTo>
                  <a:pt x="853" y="283"/>
                </a:lnTo>
                <a:lnTo>
                  <a:pt x="854" y="281"/>
                </a:lnTo>
                <a:lnTo>
                  <a:pt x="855" y="280"/>
                </a:lnTo>
                <a:lnTo>
                  <a:pt x="855" y="279"/>
                </a:lnTo>
                <a:lnTo>
                  <a:pt x="857" y="278"/>
                </a:lnTo>
                <a:lnTo>
                  <a:pt x="859" y="277"/>
                </a:lnTo>
                <a:lnTo>
                  <a:pt x="861" y="276"/>
                </a:lnTo>
                <a:lnTo>
                  <a:pt x="875" y="273"/>
                </a:lnTo>
                <a:lnTo>
                  <a:pt x="878" y="272"/>
                </a:lnTo>
                <a:lnTo>
                  <a:pt x="880" y="271"/>
                </a:lnTo>
                <a:lnTo>
                  <a:pt x="883" y="270"/>
                </a:lnTo>
                <a:lnTo>
                  <a:pt x="885" y="268"/>
                </a:lnTo>
                <a:lnTo>
                  <a:pt x="887" y="267"/>
                </a:lnTo>
                <a:lnTo>
                  <a:pt x="888" y="266"/>
                </a:lnTo>
                <a:lnTo>
                  <a:pt x="890" y="264"/>
                </a:lnTo>
                <a:lnTo>
                  <a:pt x="892" y="262"/>
                </a:lnTo>
                <a:lnTo>
                  <a:pt x="893" y="261"/>
                </a:lnTo>
                <a:lnTo>
                  <a:pt x="894" y="261"/>
                </a:lnTo>
                <a:lnTo>
                  <a:pt x="895" y="260"/>
                </a:lnTo>
                <a:lnTo>
                  <a:pt x="896" y="260"/>
                </a:lnTo>
                <a:lnTo>
                  <a:pt x="898" y="257"/>
                </a:lnTo>
                <a:lnTo>
                  <a:pt x="901" y="254"/>
                </a:lnTo>
                <a:lnTo>
                  <a:pt x="902" y="251"/>
                </a:lnTo>
                <a:lnTo>
                  <a:pt x="903" y="250"/>
                </a:lnTo>
                <a:lnTo>
                  <a:pt x="904" y="247"/>
                </a:lnTo>
                <a:lnTo>
                  <a:pt x="905" y="245"/>
                </a:lnTo>
                <a:lnTo>
                  <a:pt x="906" y="243"/>
                </a:lnTo>
                <a:lnTo>
                  <a:pt x="906" y="242"/>
                </a:lnTo>
                <a:lnTo>
                  <a:pt x="907" y="241"/>
                </a:lnTo>
                <a:lnTo>
                  <a:pt x="908" y="239"/>
                </a:lnTo>
                <a:lnTo>
                  <a:pt x="910" y="236"/>
                </a:lnTo>
                <a:lnTo>
                  <a:pt x="910" y="234"/>
                </a:lnTo>
                <a:lnTo>
                  <a:pt x="910" y="233"/>
                </a:lnTo>
                <a:lnTo>
                  <a:pt x="911" y="231"/>
                </a:lnTo>
                <a:lnTo>
                  <a:pt x="911" y="228"/>
                </a:lnTo>
                <a:lnTo>
                  <a:pt x="912" y="227"/>
                </a:lnTo>
                <a:lnTo>
                  <a:pt x="912" y="226"/>
                </a:lnTo>
                <a:lnTo>
                  <a:pt x="914" y="224"/>
                </a:lnTo>
                <a:lnTo>
                  <a:pt x="915" y="222"/>
                </a:lnTo>
                <a:lnTo>
                  <a:pt x="917" y="221"/>
                </a:lnTo>
                <a:lnTo>
                  <a:pt x="918" y="220"/>
                </a:lnTo>
                <a:lnTo>
                  <a:pt x="919" y="220"/>
                </a:lnTo>
                <a:lnTo>
                  <a:pt x="923" y="217"/>
                </a:lnTo>
                <a:lnTo>
                  <a:pt x="925" y="217"/>
                </a:lnTo>
                <a:lnTo>
                  <a:pt x="927" y="216"/>
                </a:lnTo>
                <a:lnTo>
                  <a:pt x="932" y="215"/>
                </a:lnTo>
                <a:lnTo>
                  <a:pt x="940" y="214"/>
                </a:lnTo>
                <a:lnTo>
                  <a:pt x="941" y="214"/>
                </a:lnTo>
                <a:lnTo>
                  <a:pt x="944" y="214"/>
                </a:lnTo>
                <a:lnTo>
                  <a:pt x="947" y="214"/>
                </a:lnTo>
                <a:lnTo>
                  <a:pt x="948" y="214"/>
                </a:lnTo>
                <a:lnTo>
                  <a:pt x="950" y="215"/>
                </a:lnTo>
                <a:lnTo>
                  <a:pt x="951" y="215"/>
                </a:lnTo>
                <a:lnTo>
                  <a:pt x="951" y="220"/>
                </a:lnTo>
                <a:lnTo>
                  <a:pt x="953" y="222"/>
                </a:lnTo>
                <a:lnTo>
                  <a:pt x="955" y="224"/>
                </a:lnTo>
                <a:lnTo>
                  <a:pt x="955" y="225"/>
                </a:lnTo>
                <a:lnTo>
                  <a:pt x="956" y="227"/>
                </a:lnTo>
                <a:lnTo>
                  <a:pt x="957" y="228"/>
                </a:lnTo>
                <a:lnTo>
                  <a:pt x="957" y="232"/>
                </a:lnTo>
                <a:lnTo>
                  <a:pt x="957" y="233"/>
                </a:lnTo>
                <a:lnTo>
                  <a:pt x="957" y="235"/>
                </a:lnTo>
                <a:lnTo>
                  <a:pt x="956" y="237"/>
                </a:lnTo>
                <a:lnTo>
                  <a:pt x="955" y="249"/>
                </a:lnTo>
                <a:lnTo>
                  <a:pt x="955" y="251"/>
                </a:lnTo>
                <a:lnTo>
                  <a:pt x="954" y="253"/>
                </a:lnTo>
                <a:lnTo>
                  <a:pt x="956" y="253"/>
                </a:lnTo>
                <a:lnTo>
                  <a:pt x="958" y="253"/>
                </a:lnTo>
                <a:lnTo>
                  <a:pt x="959" y="254"/>
                </a:lnTo>
                <a:lnTo>
                  <a:pt x="960" y="254"/>
                </a:lnTo>
                <a:lnTo>
                  <a:pt x="962" y="254"/>
                </a:lnTo>
                <a:lnTo>
                  <a:pt x="962" y="255"/>
                </a:lnTo>
                <a:lnTo>
                  <a:pt x="963" y="255"/>
                </a:lnTo>
                <a:lnTo>
                  <a:pt x="964" y="255"/>
                </a:lnTo>
                <a:lnTo>
                  <a:pt x="965" y="255"/>
                </a:lnTo>
                <a:lnTo>
                  <a:pt x="965" y="254"/>
                </a:lnTo>
                <a:lnTo>
                  <a:pt x="966" y="254"/>
                </a:lnTo>
                <a:lnTo>
                  <a:pt x="966" y="255"/>
                </a:lnTo>
                <a:lnTo>
                  <a:pt x="967" y="255"/>
                </a:lnTo>
                <a:lnTo>
                  <a:pt x="968" y="255"/>
                </a:lnTo>
                <a:lnTo>
                  <a:pt x="969" y="256"/>
                </a:lnTo>
                <a:lnTo>
                  <a:pt x="970" y="256"/>
                </a:lnTo>
                <a:lnTo>
                  <a:pt x="971" y="256"/>
                </a:lnTo>
                <a:lnTo>
                  <a:pt x="973" y="256"/>
                </a:lnTo>
                <a:lnTo>
                  <a:pt x="974" y="255"/>
                </a:lnTo>
                <a:lnTo>
                  <a:pt x="975" y="255"/>
                </a:lnTo>
                <a:lnTo>
                  <a:pt x="977" y="254"/>
                </a:lnTo>
                <a:lnTo>
                  <a:pt x="978" y="254"/>
                </a:lnTo>
                <a:lnTo>
                  <a:pt x="979" y="255"/>
                </a:lnTo>
                <a:lnTo>
                  <a:pt x="980" y="255"/>
                </a:lnTo>
                <a:lnTo>
                  <a:pt x="981" y="254"/>
                </a:lnTo>
                <a:lnTo>
                  <a:pt x="981" y="255"/>
                </a:lnTo>
                <a:lnTo>
                  <a:pt x="982" y="254"/>
                </a:lnTo>
                <a:lnTo>
                  <a:pt x="983" y="254"/>
                </a:lnTo>
                <a:lnTo>
                  <a:pt x="984" y="254"/>
                </a:lnTo>
                <a:lnTo>
                  <a:pt x="985" y="253"/>
                </a:lnTo>
                <a:lnTo>
                  <a:pt x="986" y="254"/>
                </a:lnTo>
                <a:lnTo>
                  <a:pt x="986" y="253"/>
                </a:lnTo>
                <a:lnTo>
                  <a:pt x="987" y="253"/>
                </a:lnTo>
                <a:lnTo>
                  <a:pt x="987" y="254"/>
                </a:lnTo>
                <a:lnTo>
                  <a:pt x="987" y="255"/>
                </a:lnTo>
                <a:lnTo>
                  <a:pt x="988" y="255"/>
                </a:lnTo>
                <a:lnTo>
                  <a:pt x="989" y="256"/>
                </a:lnTo>
                <a:lnTo>
                  <a:pt x="989" y="255"/>
                </a:lnTo>
                <a:lnTo>
                  <a:pt x="988" y="255"/>
                </a:lnTo>
                <a:lnTo>
                  <a:pt x="988" y="254"/>
                </a:lnTo>
                <a:lnTo>
                  <a:pt x="988" y="253"/>
                </a:lnTo>
                <a:lnTo>
                  <a:pt x="989" y="253"/>
                </a:lnTo>
                <a:lnTo>
                  <a:pt x="990" y="253"/>
                </a:lnTo>
                <a:lnTo>
                  <a:pt x="991" y="253"/>
                </a:lnTo>
                <a:lnTo>
                  <a:pt x="992" y="252"/>
                </a:lnTo>
                <a:lnTo>
                  <a:pt x="993" y="252"/>
                </a:lnTo>
                <a:lnTo>
                  <a:pt x="994" y="252"/>
                </a:lnTo>
                <a:lnTo>
                  <a:pt x="995" y="252"/>
                </a:lnTo>
                <a:lnTo>
                  <a:pt x="996" y="252"/>
                </a:lnTo>
                <a:lnTo>
                  <a:pt x="997" y="253"/>
                </a:lnTo>
                <a:lnTo>
                  <a:pt x="997" y="254"/>
                </a:lnTo>
                <a:lnTo>
                  <a:pt x="996" y="254"/>
                </a:lnTo>
                <a:lnTo>
                  <a:pt x="997" y="254"/>
                </a:lnTo>
                <a:lnTo>
                  <a:pt x="998" y="254"/>
                </a:lnTo>
                <a:lnTo>
                  <a:pt x="999" y="254"/>
                </a:lnTo>
                <a:lnTo>
                  <a:pt x="1000" y="255"/>
                </a:lnTo>
                <a:lnTo>
                  <a:pt x="1000" y="256"/>
                </a:lnTo>
                <a:lnTo>
                  <a:pt x="1001" y="256"/>
                </a:lnTo>
                <a:lnTo>
                  <a:pt x="1001" y="257"/>
                </a:lnTo>
                <a:lnTo>
                  <a:pt x="1002" y="258"/>
                </a:lnTo>
                <a:lnTo>
                  <a:pt x="1002" y="260"/>
                </a:lnTo>
                <a:lnTo>
                  <a:pt x="1003" y="261"/>
                </a:lnTo>
                <a:lnTo>
                  <a:pt x="1003" y="262"/>
                </a:lnTo>
                <a:lnTo>
                  <a:pt x="1004" y="264"/>
                </a:lnTo>
                <a:lnTo>
                  <a:pt x="1005" y="266"/>
                </a:lnTo>
                <a:lnTo>
                  <a:pt x="1008" y="269"/>
                </a:lnTo>
                <a:lnTo>
                  <a:pt x="1009" y="271"/>
                </a:lnTo>
                <a:lnTo>
                  <a:pt x="1010" y="273"/>
                </a:lnTo>
                <a:lnTo>
                  <a:pt x="1013" y="277"/>
                </a:lnTo>
                <a:lnTo>
                  <a:pt x="1014" y="278"/>
                </a:lnTo>
                <a:lnTo>
                  <a:pt x="1016" y="281"/>
                </a:lnTo>
                <a:lnTo>
                  <a:pt x="1016" y="282"/>
                </a:lnTo>
                <a:lnTo>
                  <a:pt x="1017" y="283"/>
                </a:lnTo>
                <a:lnTo>
                  <a:pt x="1018" y="284"/>
                </a:lnTo>
                <a:lnTo>
                  <a:pt x="1019" y="284"/>
                </a:lnTo>
                <a:lnTo>
                  <a:pt x="1020" y="284"/>
                </a:lnTo>
                <a:lnTo>
                  <a:pt x="1021" y="284"/>
                </a:lnTo>
                <a:lnTo>
                  <a:pt x="1022" y="285"/>
                </a:lnTo>
                <a:lnTo>
                  <a:pt x="1023" y="285"/>
                </a:lnTo>
                <a:lnTo>
                  <a:pt x="1023" y="286"/>
                </a:lnTo>
                <a:lnTo>
                  <a:pt x="1024" y="286"/>
                </a:lnTo>
                <a:lnTo>
                  <a:pt x="1025" y="286"/>
                </a:lnTo>
                <a:lnTo>
                  <a:pt x="1026" y="287"/>
                </a:lnTo>
                <a:lnTo>
                  <a:pt x="1026" y="288"/>
                </a:lnTo>
                <a:lnTo>
                  <a:pt x="1026" y="289"/>
                </a:lnTo>
                <a:lnTo>
                  <a:pt x="1025" y="289"/>
                </a:lnTo>
                <a:lnTo>
                  <a:pt x="1025" y="290"/>
                </a:lnTo>
                <a:lnTo>
                  <a:pt x="1026" y="290"/>
                </a:lnTo>
                <a:lnTo>
                  <a:pt x="1027" y="290"/>
                </a:lnTo>
                <a:lnTo>
                  <a:pt x="1028" y="291"/>
                </a:lnTo>
                <a:lnTo>
                  <a:pt x="1028" y="292"/>
                </a:lnTo>
                <a:lnTo>
                  <a:pt x="1066" y="310"/>
                </a:lnTo>
                <a:lnTo>
                  <a:pt x="1067" y="311"/>
                </a:lnTo>
                <a:lnTo>
                  <a:pt x="1067" y="312"/>
                </a:lnTo>
                <a:lnTo>
                  <a:pt x="1067" y="313"/>
                </a:lnTo>
                <a:lnTo>
                  <a:pt x="1069" y="314"/>
                </a:lnTo>
                <a:lnTo>
                  <a:pt x="1070" y="314"/>
                </a:lnTo>
                <a:lnTo>
                  <a:pt x="1071" y="314"/>
                </a:lnTo>
                <a:lnTo>
                  <a:pt x="1071" y="315"/>
                </a:lnTo>
                <a:lnTo>
                  <a:pt x="1072" y="315"/>
                </a:lnTo>
                <a:lnTo>
                  <a:pt x="1073" y="316"/>
                </a:lnTo>
                <a:lnTo>
                  <a:pt x="1074" y="317"/>
                </a:lnTo>
                <a:lnTo>
                  <a:pt x="1075" y="318"/>
                </a:lnTo>
                <a:lnTo>
                  <a:pt x="1076" y="318"/>
                </a:lnTo>
                <a:lnTo>
                  <a:pt x="1077" y="318"/>
                </a:lnTo>
                <a:lnTo>
                  <a:pt x="1078" y="318"/>
                </a:lnTo>
                <a:lnTo>
                  <a:pt x="1078" y="317"/>
                </a:lnTo>
                <a:lnTo>
                  <a:pt x="1079" y="317"/>
                </a:lnTo>
                <a:lnTo>
                  <a:pt x="1080" y="317"/>
                </a:lnTo>
                <a:lnTo>
                  <a:pt x="1081" y="317"/>
                </a:lnTo>
                <a:lnTo>
                  <a:pt x="1082" y="317"/>
                </a:lnTo>
                <a:lnTo>
                  <a:pt x="1083" y="317"/>
                </a:lnTo>
                <a:lnTo>
                  <a:pt x="1084" y="317"/>
                </a:lnTo>
                <a:lnTo>
                  <a:pt x="1085" y="318"/>
                </a:lnTo>
                <a:lnTo>
                  <a:pt x="1086" y="317"/>
                </a:lnTo>
                <a:lnTo>
                  <a:pt x="1086" y="318"/>
                </a:lnTo>
                <a:lnTo>
                  <a:pt x="1087" y="318"/>
                </a:lnTo>
                <a:lnTo>
                  <a:pt x="1088" y="318"/>
                </a:lnTo>
                <a:lnTo>
                  <a:pt x="1089" y="318"/>
                </a:lnTo>
                <a:lnTo>
                  <a:pt x="1090" y="318"/>
                </a:lnTo>
                <a:lnTo>
                  <a:pt x="1091" y="320"/>
                </a:lnTo>
                <a:lnTo>
                  <a:pt x="1092" y="320"/>
                </a:lnTo>
                <a:lnTo>
                  <a:pt x="1095" y="321"/>
                </a:lnTo>
                <a:lnTo>
                  <a:pt x="1097" y="321"/>
                </a:lnTo>
                <a:lnTo>
                  <a:pt x="1098" y="322"/>
                </a:lnTo>
                <a:lnTo>
                  <a:pt x="1099" y="322"/>
                </a:lnTo>
                <a:lnTo>
                  <a:pt x="1100" y="322"/>
                </a:lnTo>
                <a:lnTo>
                  <a:pt x="1101" y="322"/>
                </a:lnTo>
                <a:lnTo>
                  <a:pt x="1102" y="322"/>
                </a:lnTo>
                <a:lnTo>
                  <a:pt x="1102" y="321"/>
                </a:lnTo>
                <a:lnTo>
                  <a:pt x="1103" y="321"/>
                </a:lnTo>
                <a:lnTo>
                  <a:pt x="1105" y="320"/>
                </a:lnTo>
                <a:lnTo>
                  <a:pt x="1106" y="320"/>
                </a:lnTo>
                <a:lnTo>
                  <a:pt x="1107" y="320"/>
                </a:lnTo>
                <a:lnTo>
                  <a:pt x="1108" y="320"/>
                </a:lnTo>
                <a:lnTo>
                  <a:pt x="1109" y="320"/>
                </a:lnTo>
                <a:lnTo>
                  <a:pt x="1110" y="320"/>
                </a:lnTo>
                <a:lnTo>
                  <a:pt x="1111" y="320"/>
                </a:lnTo>
                <a:lnTo>
                  <a:pt x="1113" y="320"/>
                </a:lnTo>
                <a:lnTo>
                  <a:pt x="1113" y="321"/>
                </a:lnTo>
                <a:lnTo>
                  <a:pt x="1114" y="321"/>
                </a:lnTo>
                <a:lnTo>
                  <a:pt x="1115" y="321"/>
                </a:lnTo>
                <a:lnTo>
                  <a:pt x="1117" y="321"/>
                </a:lnTo>
                <a:lnTo>
                  <a:pt x="1118" y="321"/>
                </a:lnTo>
                <a:lnTo>
                  <a:pt x="1119" y="321"/>
                </a:lnTo>
                <a:lnTo>
                  <a:pt x="1120" y="322"/>
                </a:lnTo>
                <a:lnTo>
                  <a:pt x="1121" y="321"/>
                </a:lnTo>
                <a:lnTo>
                  <a:pt x="1122" y="321"/>
                </a:lnTo>
                <a:lnTo>
                  <a:pt x="1123" y="321"/>
                </a:lnTo>
                <a:lnTo>
                  <a:pt x="1124" y="321"/>
                </a:lnTo>
                <a:lnTo>
                  <a:pt x="1125" y="321"/>
                </a:lnTo>
                <a:lnTo>
                  <a:pt x="1127" y="322"/>
                </a:lnTo>
                <a:lnTo>
                  <a:pt x="1128" y="323"/>
                </a:lnTo>
                <a:lnTo>
                  <a:pt x="1129" y="324"/>
                </a:lnTo>
                <a:lnTo>
                  <a:pt x="1130" y="324"/>
                </a:lnTo>
                <a:lnTo>
                  <a:pt x="1131" y="324"/>
                </a:lnTo>
                <a:lnTo>
                  <a:pt x="1132" y="325"/>
                </a:lnTo>
                <a:lnTo>
                  <a:pt x="1132" y="326"/>
                </a:lnTo>
                <a:lnTo>
                  <a:pt x="1133" y="327"/>
                </a:lnTo>
                <a:lnTo>
                  <a:pt x="1133" y="328"/>
                </a:lnTo>
                <a:lnTo>
                  <a:pt x="1133" y="331"/>
                </a:lnTo>
                <a:lnTo>
                  <a:pt x="1133" y="332"/>
                </a:lnTo>
                <a:lnTo>
                  <a:pt x="1133" y="334"/>
                </a:lnTo>
                <a:lnTo>
                  <a:pt x="1132" y="335"/>
                </a:lnTo>
                <a:lnTo>
                  <a:pt x="1132" y="336"/>
                </a:lnTo>
                <a:lnTo>
                  <a:pt x="1131" y="336"/>
                </a:lnTo>
                <a:lnTo>
                  <a:pt x="1130" y="337"/>
                </a:lnTo>
                <a:lnTo>
                  <a:pt x="1129" y="338"/>
                </a:lnTo>
                <a:lnTo>
                  <a:pt x="1128" y="339"/>
                </a:lnTo>
                <a:lnTo>
                  <a:pt x="1126" y="341"/>
                </a:lnTo>
                <a:lnTo>
                  <a:pt x="1126" y="342"/>
                </a:lnTo>
                <a:lnTo>
                  <a:pt x="1126" y="344"/>
                </a:lnTo>
                <a:lnTo>
                  <a:pt x="1126" y="345"/>
                </a:lnTo>
                <a:lnTo>
                  <a:pt x="1125" y="345"/>
                </a:lnTo>
                <a:lnTo>
                  <a:pt x="1125" y="346"/>
                </a:lnTo>
                <a:lnTo>
                  <a:pt x="1123" y="349"/>
                </a:lnTo>
                <a:lnTo>
                  <a:pt x="1149" y="359"/>
                </a:lnTo>
                <a:lnTo>
                  <a:pt x="1174" y="369"/>
                </a:lnTo>
                <a:lnTo>
                  <a:pt x="1174" y="370"/>
                </a:lnTo>
                <a:lnTo>
                  <a:pt x="1174" y="371"/>
                </a:lnTo>
                <a:lnTo>
                  <a:pt x="1174" y="372"/>
                </a:lnTo>
                <a:lnTo>
                  <a:pt x="1174" y="373"/>
                </a:lnTo>
                <a:lnTo>
                  <a:pt x="1175" y="373"/>
                </a:lnTo>
                <a:lnTo>
                  <a:pt x="1175" y="371"/>
                </a:lnTo>
                <a:lnTo>
                  <a:pt x="1176" y="372"/>
                </a:lnTo>
                <a:lnTo>
                  <a:pt x="1176" y="370"/>
                </a:lnTo>
                <a:lnTo>
                  <a:pt x="1177" y="370"/>
                </a:lnTo>
                <a:lnTo>
                  <a:pt x="1178" y="369"/>
                </a:lnTo>
                <a:lnTo>
                  <a:pt x="1178" y="368"/>
                </a:lnTo>
                <a:lnTo>
                  <a:pt x="1177" y="367"/>
                </a:lnTo>
                <a:lnTo>
                  <a:pt x="1178" y="367"/>
                </a:lnTo>
                <a:lnTo>
                  <a:pt x="1178" y="366"/>
                </a:lnTo>
                <a:lnTo>
                  <a:pt x="1179" y="365"/>
                </a:lnTo>
                <a:lnTo>
                  <a:pt x="1180" y="366"/>
                </a:lnTo>
                <a:lnTo>
                  <a:pt x="1181" y="365"/>
                </a:lnTo>
                <a:lnTo>
                  <a:pt x="1182" y="365"/>
                </a:lnTo>
                <a:lnTo>
                  <a:pt x="1182" y="366"/>
                </a:lnTo>
                <a:lnTo>
                  <a:pt x="1183" y="365"/>
                </a:lnTo>
                <a:lnTo>
                  <a:pt x="1183" y="364"/>
                </a:lnTo>
                <a:lnTo>
                  <a:pt x="1183" y="363"/>
                </a:lnTo>
                <a:lnTo>
                  <a:pt x="1184" y="363"/>
                </a:lnTo>
                <a:lnTo>
                  <a:pt x="1184" y="362"/>
                </a:lnTo>
                <a:lnTo>
                  <a:pt x="1184" y="361"/>
                </a:lnTo>
                <a:lnTo>
                  <a:pt x="1185" y="360"/>
                </a:lnTo>
                <a:lnTo>
                  <a:pt x="1185" y="359"/>
                </a:lnTo>
                <a:lnTo>
                  <a:pt x="1184" y="360"/>
                </a:lnTo>
                <a:lnTo>
                  <a:pt x="1184" y="359"/>
                </a:lnTo>
                <a:lnTo>
                  <a:pt x="1184" y="358"/>
                </a:lnTo>
                <a:lnTo>
                  <a:pt x="1185" y="358"/>
                </a:lnTo>
                <a:lnTo>
                  <a:pt x="1186" y="357"/>
                </a:lnTo>
                <a:lnTo>
                  <a:pt x="1187" y="358"/>
                </a:lnTo>
                <a:lnTo>
                  <a:pt x="1188" y="358"/>
                </a:lnTo>
                <a:lnTo>
                  <a:pt x="1189" y="359"/>
                </a:lnTo>
                <a:lnTo>
                  <a:pt x="1189" y="360"/>
                </a:lnTo>
                <a:lnTo>
                  <a:pt x="1190" y="360"/>
                </a:lnTo>
                <a:lnTo>
                  <a:pt x="1189" y="361"/>
                </a:lnTo>
                <a:lnTo>
                  <a:pt x="1191" y="362"/>
                </a:lnTo>
                <a:lnTo>
                  <a:pt x="1190" y="362"/>
                </a:lnTo>
                <a:lnTo>
                  <a:pt x="1190" y="363"/>
                </a:lnTo>
                <a:lnTo>
                  <a:pt x="1190" y="364"/>
                </a:lnTo>
                <a:lnTo>
                  <a:pt x="1191" y="365"/>
                </a:lnTo>
                <a:lnTo>
                  <a:pt x="1190" y="366"/>
                </a:lnTo>
                <a:lnTo>
                  <a:pt x="1190" y="367"/>
                </a:lnTo>
                <a:lnTo>
                  <a:pt x="1189" y="368"/>
                </a:lnTo>
                <a:lnTo>
                  <a:pt x="1189" y="369"/>
                </a:lnTo>
                <a:lnTo>
                  <a:pt x="1188" y="369"/>
                </a:lnTo>
                <a:lnTo>
                  <a:pt x="1188" y="370"/>
                </a:lnTo>
                <a:lnTo>
                  <a:pt x="1188" y="371"/>
                </a:lnTo>
                <a:lnTo>
                  <a:pt x="1189" y="371"/>
                </a:lnTo>
                <a:lnTo>
                  <a:pt x="1189" y="370"/>
                </a:lnTo>
                <a:lnTo>
                  <a:pt x="1190" y="370"/>
                </a:lnTo>
                <a:lnTo>
                  <a:pt x="1190" y="371"/>
                </a:lnTo>
                <a:lnTo>
                  <a:pt x="1191" y="371"/>
                </a:lnTo>
                <a:lnTo>
                  <a:pt x="1192" y="371"/>
                </a:lnTo>
                <a:lnTo>
                  <a:pt x="1192" y="370"/>
                </a:lnTo>
                <a:lnTo>
                  <a:pt x="1193" y="370"/>
                </a:lnTo>
                <a:lnTo>
                  <a:pt x="1193" y="369"/>
                </a:lnTo>
                <a:lnTo>
                  <a:pt x="1193" y="368"/>
                </a:lnTo>
                <a:lnTo>
                  <a:pt x="1193" y="367"/>
                </a:lnTo>
                <a:lnTo>
                  <a:pt x="1193" y="368"/>
                </a:lnTo>
                <a:lnTo>
                  <a:pt x="1193" y="367"/>
                </a:lnTo>
                <a:lnTo>
                  <a:pt x="1193" y="366"/>
                </a:lnTo>
                <a:lnTo>
                  <a:pt x="1193" y="365"/>
                </a:lnTo>
                <a:lnTo>
                  <a:pt x="1193" y="364"/>
                </a:lnTo>
                <a:lnTo>
                  <a:pt x="1193" y="363"/>
                </a:lnTo>
                <a:lnTo>
                  <a:pt x="1194" y="363"/>
                </a:lnTo>
                <a:lnTo>
                  <a:pt x="1195" y="362"/>
                </a:lnTo>
                <a:lnTo>
                  <a:pt x="1194" y="362"/>
                </a:lnTo>
                <a:lnTo>
                  <a:pt x="1195" y="361"/>
                </a:lnTo>
                <a:lnTo>
                  <a:pt x="1195" y="360"/>
                </a:lnTo>
                <a:lnTo>
                  <a:pt x="1194" y="360"/>
                </a:lnTo>
                <a:lnTo>
                  <a:pt x="1194" y="359"/>
                </a:lnTo>
                <a:lnTo>
                  <a:pt x="1195" y="358"/>
                </a:lnTo>
                <a:lnTo>
                  <a:pt x="1196" y="358"/>
                </a:lnTo>
                <a:lnTo>
                  <a:pt x="1197" y="359"/>
                </a:lnTo>
                <a:lnTo>
                  <a:pt x="1197" y="360"/>
                </a:lnTo>
                <a:lnTo>
                  <a:pt x="1196" y="360"/>
                </a:lnTo>
                <a:lnTo>
                  <a:pt x="1195" y="361"/>
                </a:lnTo>
                <a:lnTo>
                  <a:pt x="1195" y="362"/>
                </a:lnTo>
                <a:lnTo>
                  <a:pt x="1196" y="362"/>
                </a:lnTo>
                <a:lnTo>
                  <a:pt x="1197" y="361"/>
                </a:lnTo>
                <a:lnTo>
                  <a:pt x="1198" y="362"/>
                </a:lnTo>
                <a:lnTo>
                  <a:pt x="1198" y="361"/>
                </a:lnTo>
                <a:lnTo>
                  <a:pt x="1199" y="362"/>
                </a:lnTo>
                <a:lnTo>
                  <a:pt x="1198" y="362"/>
                </a:lnTo>
                <a:lnTo>
                  <a:pt x="1199" y="364"/>
                </a:lnTo>
                <a:lnTo>
                  <a:pt x="1199" y="365"/>
                </a:lnTo>
                <a:lnTo>
                  <a:pt x="1199" y="367"/>
                </a:lnTo>
                <a:lnTo>
                  <a:pt x="1198" y="367"/>
                </a:lnTo>
                <a:lnTo>
                  <a:pt x="1199" y="367"/>
                </a:lnTo>
                <a:lnTo>
                  <a:pt x="1200" y="367"/>
                </a:lnTo>
                <a:lnTo>
                  <a:pt x="1200" y="366"/>
                </a:lnTo>
                <a:lnTo>
                  <a:pt x="1200" y="365"/>
                </a:lnTo>
                <a:lnTo>
                  <a:pt x="1200" y="364"/>
                </a:lnTo>
                <a:lnTo>
                  <a:pt x="1201" y="364"/>
                </a:lnTo>
                <a:lnTo>
                  <a:pt x="1201" y="363"/>
                </a:lnTo>
                <a:lnTo>
                  <a:pt x="1200" y="362"/>
                </a:lnTo>
                <a:lnTo>
                  <a:pt x="1199" y="361"/>
                </a:lnTo>
                <a:lnTo>
                  <a:pt x="1199" y="360"/>
                </a:lnTo>
                <a:lnTo>
                  <a:pt x="1201" y="360"/>
                </a:lnTo>
                <a:lnTo>
                  <a:pt x="1202" y="360"/>
                </a:lnTo>
                <a:lnTo>
                  <a:pt x="1203" y="359"/>
                </a:lnTo>
                <a:lnTo>
                  <a:pt x="1203" y="358"/>
                </a:lnTo>
                <a:lnTo>
                  <a:pt x="1204" y="358"/>
                </a:lnTo>
                <a:lnTo>
                  <a:pt x="1204" y="357"/>
                </a:lnTo>
                <a:lnTo>
                  <a:pt x="1205" y="357"/>
                </a:lnTo>
                <a:lnTo>
                  <a:pt x="1206" y="357"/>
                </a:lnTo>
                <a:lnTo>
                  <a:pt x="1207" y="358"/>
                </a:lnTo>
                <a:lnTo>
                  <a:pt x="1206" y="358"/>
                </a:lnTo>
                <a:lnTo>
                  <a:pt x="1206" y="359"/>
                </a:lnTo>
                <a:lnTo>
                  <a:pt x="1207" y="359"/>
                </a:lnTo>
                <a:lnTo>
                  <a:pt x="1206" y="359"/>
                </a:lnTo>
                <a:lnTo>
                  <a:pt x="1207" y="360"/>
                </a:lnTo>
                <a:lnTo>
                  <a:pt x="1207" y="361"/>
                </a:lnTo>
                <a:lnTo>
                  <a:pt x="1206" y="361"/>
                </a:lnTo>
                <a:lnTo>
                  <a:pt x="1206" y="362"/>
                </a:lnTo>
                <a:lnTo>
                  <a:pt x="1207" y="362"/>
                </a:lnTo>
                <a:lnTo>
                  <a:pt x="1206" y="362"/>
                </a:lnTo>
                <a:lnTo>
                  <a:pt x="1206" y="363"/>
                </a:lnTo>
                <a:lnTo>
                  <a:pt x="1207" y="364"/>
                </a:lnTo>
                <a:lnTo>
                  <a:pt x="1208" y="363"/>
                </a:lnTo>
                <a:lnTo>
                  <a:pt x="1209" y="362"/>
                </a:lnTo>
                <a:lnTo>
                  <a:pt x="1210" y="362"/>
                </a:lnTo>
                <a:lnTo>
                  <a:pt x="1211" y="362"/>
                </a:lnTo>
                <a:lnTo>
                  <a:pt x="1212" y="363"/>
                </a:lnTo>
                <a:lnTo>
                  <a:pt x="1213" y="364"/>
                </a:lnTo>
                <a:lnTo>
                  <a:pt x="1213" y="366"/>
                </a:lnTo>
                <a:lnTo>
                  <a:pt x="1214" y="367"/>
                </a:lnTo>
                <a:lnTo>
                  <a:pt x="1214" y="368"/>
                </a:lnTo>
                <a:lnTo>
                  <a:pt x="1213" y="368"/>
                </a:lnTo>
                <a:lnTo>
                  <a:pt x="1213" y="369"/>
                </a:lnTo>
                <a:lnTo>
                  <a:pt x="1213" y="370"/>
                </a:lnTo>
                <a:lnTo>
                  <a:pt x="1212" y="370"/>
                </a:lnTo>
                <a:lnTo>
                  <a:pt x="1213" y="370"/>
                </a:lnTo>
                <a:lnTo>
                  <a:pt x="1213" y="371"/>
                </a:lnTo>
                <a:lnTo>
                  <a:pt x="1213" y="372"/>
                </a:lnTo>
                <a:lnTo>
                  <a:pt x="1212" y="373"/>
                </a:lnTo>
                <a:lnTo>
                  <a:pt x="1212" y="374"/>
                </a:lnTo>
                <a:lnTo>
                  <a:pt x="1213" y="374"/>
                </a:lnTo>
                <a:lnTo>
                  <a:pt x="1213" y="373"/>
                </a:lnTo>
                <a:lnTo>
                  <a:pt x="1213" y="374"/>
                </a:lnTo>
                <a:lnTo>
                  <a:pt x="1213" y="375"/>
                </a:lnTo>
                <a:lnTo>
                  <a:pt x="1214" y="375"/>
                </a:lnTo>
                <a:lnTo>
                  <a:pt x="1214" y="376"/>
                </a:lnTo>
                <a:lnTo>
                  <a:pt x="1215" y="375"/>
                </a:lnTo>
                <a:lnTo>
                  <a:pt x="1216" y="373"/>
                </a:lnTo>
                <a:lnTo>
                  <a:pt x="1217" y="372"/>
                </a:lnTo>
                <a:lnTo>
                  <a:pt x="1217" y="371"/>
                </a:lnTo>
                <a:lnTo>
                  <a:pt x="1218" y="371"/>
                </a:lnTo>
                <a:lnTo>
                  <a:pt x="1218" y="370"/>
                </a:lnTo>
                <a:lnTo>
                  <a:pt x="1219" y="369"/>
                </a:lnTo>
                <a:lnTo>
                  <a:pt x="1219" y="368"/>
                </a:lnTo>
                <a:lnTo>
                  <a:pt x="1219" y="367"/>
                </a:lnTo>
                <a:lnTo>
                  <a:pt x="1219" y="366"/>
                </a:lnTo>
                <a:lnTo>
                  <a:pt x="1219" y="364"/>
                </a:lnTo>
                <a:lnTo>
                  <a:pt x="1219" y="363"/>
                </a:lnTo>
                <a:lnTo>
                  <a:pt x="1221" y="363"/>
                </a:lnTo>
                <a:lnTo>
                  <a:pt x="1221" y="364"/>
                </a:lnTo>
                <a:lnTo>
                  <a:pt x="1222" y="365"/>
                </a:lnTo>
                <a:lnTo>
                  <a:pt x="1223" y="365"/>
                </a:lnTo>
                <a:lnTo>
                  <a:pt x="1224" y="366"/>
                </a:lnTo>
                <a:lnTo>
                  <a:pt x="1224" y="367"/>
                </a:lnTo>
                <a:lnTo>
                  <a:pt x="1224" y="368"/>
                </a:lnTo>
                <a:lnTo>
                  <a:pt x="1224" y="369"/>
                </a:lnTo>
                <a:lnTo>
                  <a:pt x="1223" y="369"/>
                </a:lnTo>
                <a:lnTo>
                  <a:pt x="1224" y="370"/>
                </a:lnTo>
                <a:lnTo>
                  <a:pt x="1225" y="371"/>
                </a:lnTo>
                <a:lnTo>
                  <a:pt x="1224" y="372"/>
                </a:lnTo>
                <a:lnTo>
                  <a:pt x="1225" y="373"/>
                </a:lnTo>
                <a:lnTo>
                  <a:pt x="1226" y="373"/>
                </a:lnTo>
                <a:lnTo>
                  <a:pt x="1226" y="374"/>
                </a:lnTo>
                <a:lnTo>
                  <a:pt x="1227" y="375"/>
                </a:lnTo>
                <a:lnTo>
                  <a:pt x="1227" y="377"/>
                </a:lnTo>
                <a:lnTo>
                  <a:pt x="1228" y="378"/>
                </a:lnTo>
                <a:lnTo>
                  <a:pt x="1229" y="379"/>
                </a:lnTo>
                <a:lnTo>
                  <a:pt x="1229" y="380"/>
                </a:lnTo>
                <a:lnTo>
                  <a:pt x="1229" y="381"/>
                </a:lnTo>
                <a:lnTo>
                  <a:pt x="1228" y="382"/>
                </a:lnTo>
                <a:lnTo>
                  <a:pt x="1229" y="383"/>
                </a:lnTo>
                <a:lnTo>
                  <a:pt x="1229" y="382"/>
                </a:lnTo>
                <a:lnTo>
                  <a:pt x="1231" y="383"/>
                </a:lnTo>
                <a:lnTo>
                  <a:pt x="1231" y="381"/>
                </a:lnTo>
                <a:lnTo>
                  <a:pt x="1230" y="380"/>
                </a:lnTo>
                <a:lnTo>
                  <a:pt x="1230" y="379"/>
                </a:lnTo>
                <a:lnTo>
                  <a:pt x="1231" y="376"/>
                </a:lnTo>
                <a:lnTo>
                  <a:pt x="1230" y="375"/>
                </a:lnTo>
                <a:lnTo>
                  <a:pt x="1230" y="374"/>
                </a:lnTo>
                <a:lnTo>
                  <a:pt x="1230" y="372"/>
                </a:lnTo>
                <a:lnTo>
                  <a:pt x="1230" y="371"/>
                </a:lnTo>
                <a:lnTo>
                  <a:pt x="1230" y="370"/>
                </a:lnTo>
                <a:lnTo>
                  <a:pt x="1231" y="369"/>
                </a:lnTo>
                <a:lnTo>
                  <a:pt x="1230" y="368"/>
                </a:lnTo>
                <a:lnTo>
                  <a:pt x="1229" y="368"/>
                </a:lnTo>
                <a:lnTo>
                  <a:pt x="1229" y="367"/>
                </a:lnTo>
                <a:lnTo>
                  <a:pt x="1230" y="367"/>
                </a:lnTo>
                <a:lnTo>
                  <a:pt x="1230" y="366"/>
                </a:lnTo>
                <a:lnTo>
                  <a:pt x="1231" y="366"/>
                </a:lnTo>
                <a:lnTo>
                  <a:pt x="1231" y="365"/>
                </a:lnTo>
                <a:lnTo>
                  <a:pt x="1230" y="365"/>
                </a:lnTo>
                <a:lnTo>
                  <a:pt x="1231" y="364"/>
                </a:lnTo>
                <a:lnTo>
                  <a:pt x="1232" y="364"/>
                </a:lnTo>
                <a:lnTo>
                  <a:pt x="1234" y="364"/>
                </a:lnTo>
                <a:lnTo>
                  <a:pt x="1235" y="364"/>
                </a:lnTo>
                <a:lnTo>
                  <a:pt x="1236" y="365"/>
                </a:lnTo>
                <a:lnTo>
                  <a:pt x="1237" y="366"/>
                </a:lnTo>
                <a:lnTo>
                  <a:pt x="1236" y="367"/>
                </a:lnTo>
                <a:lnTo>
                  <a:pt x="1236" y="368"/>
                </a:lnTo>
                <a:lnTo>
                  <a:pt x="1236" y="369"/>
                </a:lnTo>
                <a:lnTo>
                  <a:pt x="1235" y="370"/>
                </a:lnTo>
                <a:lnTo>
                  <a:pt x="1235" y="371"/>
                </a:lnTo>
                <a:lnTo>
                  <a:pt x="1235" y="370"/>
                </a:lnTo>
                <a:lnTo>
                  <a:pt x="1236" y="370"/>
                </a:lnTo>
                <a:lnTo>
                  <a:pt x="1236" y="371"/>
                </a:lnTo>
                <a:lnTo>
                  <a:pt x="1237" y="371"/>
                </a:lnTo>
                <a:lnTo>
                  <a:pt x="1237" y="372"/>
                </a:lnTo>
                <a:lnTo>
                  <a:pt x="1238" y="372"/>
                </a:lnTo>
                <a:lnTo>
                  <a:pt x="1238" y="371"/>
                </a:lnTo>
                <a:lnTo>
                  <a:pt x="1239" y="371"/>
                </a:lnTo>
                <a:lnTo>
                  <a:pt x="1239" y="370"/>
                </a:lnTo>
                <a:lnTo>
                  <a:pt x="1239" y="369"/>
                </a:lnTo>
                <a:lnTo>
                  <a:pt x="1240" y="369"/>
                </a:lnTo>
                <a:lnTo>
                  <a:pt x="1241" y="369"/>
                </a:lnTo>
                <a:lnTo>
                  <a:pt x="1242" y="369"/>
                </a:lnTo>
                <a:lnTo>
                  <a:pt x="1241" y="368"/>
                </a:lnTo>
                <a:lnTo>
                  <a:pt x="1241" y="367"/>
                </a:lnTo>
                <a:lnTo>
                  <a:pt x="1240" y="367"/>
                </a:lnTo>
                <a:lnTo>
                  <a:pt x="1241" y="367"/>
                </a:lnTo>
                <a:lnTo>
                  <a:pt x="1242" y="367"/>
                </a:lnTo>
                <a:lnTo>
                  <a:pt x="1243" y="367"/>
                </a:lnTo>
                <a:lnTo>
                  <a:pt x="1244" y="366"/>
                </a:lnTo>
                <a:lnTo>
                  <a:pt x="1246" y="366"/>
                </a:lnTo>
                <a:lnTo>
                  <a:pt x="1247" y="366"/>
                </a:lnTo>
                <a:lnTo>
                  <a:pt x="1249" y="366"/>
                </a:lnTo>
                <a:lnTo>
                  <a:pt x="1250" y="367"/>
                </a:lnTo>
                <a:lnTo>
                  <a:pt x="1251" y="367"/>
                </a:lnTo>
                <a:lnTo>
                  <a:pt x="1251" y="368"/>
                </a:lnTo>
                <a:lnTo>
                  <a:pt x="1250" y="368"/>
                </a:lnTo>
                <a:lnTo>
                  <a:pt x="1250" y="367"/>
                </a:lnTo>
                <a:lnTo>
                  <a:pt x="1250" y="368"/>
                </a:lnTo>
                <a:lnTo>
                  <a:pt x="1250" y="369"/>
                </a:lnTo>
                <a:lnTo>
                  <a:pt x="1250" y="370"/>
                </a:lnTo>
                <a:lnTo>
                  <a:pt x="1249" y="370"/>
                </a:lnTo>
                <a:lnTo>
                  <a:pt x="1250" y="371"/>
                </a:lnTo>
                <a:lnTo>
                  <a:pt x="1251" y="371"/>
                </a:lnTo>
                <a:lnTo>
                  <a:pt x="1252" y="371"/>
                </a:lnTo>
                <a:lnTo>
                  <a:pt x="1252" y="372"/>
                </a:lnTo>
                <a:lnTo>
                  <a:pt x="1253" y="371"/>
                </a:lnTo>
                <a:lnTo>
                  <a:pt x="1253" y="372"/>
                </a:lnTo>
                <a:lnTo>
                  <a:pt x="1254" y="371"/>
                </a:lnTo>
                <a:lnTo>
                  <a:pt x="1253" y="370"/>
                </a:lnTo>
                <a:lnTo>
                  <a:pt x="1253" y="369"/>
                </a:lnTo>
                <a:lnTo>
                  <a:pt x="1254" y="370"/>
                </a:lnTo>
                <a:lnTo>
                  <a:pt x="1254" y="369"/>
                </a:lnTo>
                <a:lnTo>
                  <a:pt x="1255" y="369"/>
                </a:lnTo>
                <a:lnTo>
                  <a:pt x="1256" y="370"/>
                </a:lnTo>
                <a:lnTo>
                  <a:pt x="1258" y="370"/>
                </a:lnTo>
                <a:lnTo>
                  <a:pt x="1258" y="371"/>
                </a:lnTo>
                <a:lnTo>
                  <a:pt x="1259" y="372"/>
                </a:lnTo>
                <a:lnTo>
                  <a:pt x="1259" y="373"/>
                </a:lnTo>
                <a:lnTo>
                  <a:pt x="1260" y="374"/>
                </a:lnTo>
                <a:lnTo>
                  <a:pt x="1259" y="375"/>
                </a:lnTo>
                <a:lnTo>
                  <a:pt x="1258" y="376"/>
                </a:lnTo>
                <a:lnTo>
                  <a:pt x="1257" y="376"/>
                </a:lnTo>
                <a:lnTo>
                  <a:pt x="1256" y="375"/>
                </a:lnTo>
                <a:lnTo>
                  <a:pt x="1255" y="375"/>
                </a:lnTo>
                <a:lnTo>
                  <a:pt x="1255" y="376"/>
                </a:lnTo>
                <a:lnTo>
                  <a:pt x="1255" y="377"/>
                </a:lnTo>
                <a:lnTo>
                  <a:pt x="1254" y="377"/>
                </a:lnTo>
                <a:lnTo>
                  <a:pt x="1255" y="378"/>
                </a:lnTo>
                <a:lnTo>
                  <a:pt x="1256" y="377"/>
                </a:lnTo>
                <a:lnTo>
                  <a:pt x="1256" y="378"/>
                </a:lnTo>
                <a:lnTo>
                  <a:pt x="1257" y="377"/>
                </a:lnTo>
                <a:lnTo>
                  <a:pt x="1258" y="377"/>
                </a:lnTo>
                <a:lnTo>
                  <a:pt x="1258" y="376"/>
                </a:lnTo>
                <a:lnTo>
                  <a:pt x="1259" y="376"/>
                </a:lnTo>
                <a:lnTo>
                  <a:pt x="1260" y="377"/>
                </a:lnTo>
                <a:lnTo>
                  <a:pt x="1260" y="376"/>
                </a:lnTo>
                <a:lnTo>
                  <a:pt x="1260" y="375"/>
                </a:lnTo>
                <a:lnTo>
                  <a:pt x="1261" y="375"/>
                </a:lnTo>
                <a:lnTo>
                  <a:pt x="1261" y="374"/>
                </a:lnTo>
                <a:lnTo>
                  <a:pt x="1262" y="374"/>
                </a:lnTo>
                <a:lnTo>
                  <a:pt x="1261" y="374"/>
                </a:lnTo>
                <a:lnTo>
                  <a:pt x="1262" y="374"/>
                </a:lnTo>
                <a:lnTo>
                  <a:pt x="1263" y="374"/>
                </a:lnTo>
                <a:lnTo>
                  <a:pt x="1264" y="374"/>
                </a:lnTo>
                <a:lnTo>
                  <a:pt x="1264" y="375"/>
                </a:lnTo>
                <a:lnTo>
                  <a:pt x="1263" y="376"/>
                </a:lnTo>
                <a:lnTo>
                  <a:pt x="1263" y="377"/>
                </a:lnTo>
                <a:lnTo>
                  <a:pt x="1263" y="378"/>
                </a:lnTo>
                <a:lnTo>
                  <a:pt x="1263" y="379"/>
                </a:lnTo>
                <a:lnTo>
                  <a:pt x="1263" y="381"/>
                </a:lnTo>
                <a:lnTo>
                  <a:pt x="1262" y="381"/>
                </a:lnTo>
                <a:lnTo>
                  <a:pt x="1262" y="382"/>
                </a:lnTo>
                <a:lnTo>
                  <a:pt x="1262" y="383"/>
                </a:lnTo>
                <a:lnTo>
                  <a:pt x="1262" y="384"/>
                </a:lnTo>
                <a:lnTo>
                  <a:pt x="1262" y="385"/>
                </a:lnTo>
                <a:lnTo>
                  <a:pt x="1263" y="385"/>
                </a:lnTo>
                <a:lnTo>
                  <a:pt x="1263" y="384"/>
                </a:lnTo>
                <a:lnTo>
                  <a:pt x="1263" y="385"/>
                </a:lnTo>
                <a:lnTo>
                  <a:pt x="1264" y="385"/>
                </a:lnTo>
                <a:lnTo>
                  <a:pt x="1264" y="384"/>
                </a:lnTo>
                <a:lnTo>
                  <a:pt x="1264" y="383"/>
                </a:lnTo>
                <a:lnTo>
                  <a:pt x="1263" y="383"/>
                </a:lnTo>
                <a:lnTo>
                  <a:pt x="1263" y="382"/>
                </a:lnTo>
                <a:lnTo>
                  <a:pt x="1264" y="380"/>
                </a:lnTo>
                <a:lnTo>
                  <a:pt x="1265" y="379"/>
                </a:lnTo>
                <a:lnTo>
                  <a:pt x="1265" y="380"/>
                </a:lnTo>
                <a:lnTo>
                  <a:pt x="1265" y="381"/>
                </a:lnTo>
                <a:lnTo>
                  <a:pt x="1266" y="381"/>
                </a:lnTo>
                <a:lnTo>
                  <a:pt x="1266" y="380"/>
                </a:lnTo>
                <a:lnTo>
                  <a:pt x="1265" y="380"/>
                </a:lnTo>
                <a:lnTo>
                  <a:pt x="1265" y="379"/>
                </a:lnTo>
                <a:lnTo>
                  <a:pt x="1265" y="378"/>
                </a:lnTo>
                <a:lnTo>
                  <a:pt x="1266" y="378"/>
                </a:lnTo>
                <a:lnTo>
                  <a:pt x="1266" y="377"/>
                </a:lnTo>
                <a:lnTo>
                  <a:pt x="1265" y="377"/>
                </a:lnTo>
                <a:lnTo>
                  <a:pt x="1266" y="376"/>
                </a:lnTo>
                <a:lnTo>
                  <a:pt x="1267" y="377"/>
                </a:lnTo>
                <a:lnTo>
                  <a:pt x="1267" y="376"/>
                </a:lnTo>
                <a:lnTo>
                  <a:pt x="1268" y="376"/>
                </a:lnTo>
                <a:lnTo>
                  <a:pt x="1269" y="376"/>
                </a:lnTo>
                <a:lnTo>
                  <a:pt x="1269" y="375"/>
                </a:lnTo>
                <a:lnTo>
                  <a:pt x="1270" y="375"/>
                </a:lnTo>
                <a:lnTo>
                  <a:pt x="1271" y="374"/>
                </a:lnTo>
                <a:lnTo>
                  <a:pt x="1271" y="375"/>
                </a:lnTo>
                <a:lnTo>
                  <a:pt x="1272" y="375"/>
                </a:lnTo>
                <a:lnTo>
                  <a:pt x="1272" y="376"/>
                </a:lnTo>
                <a:lnTo>
                  <a:pt x="1273" y="377"/>
                </a:lnTo>
                <a:lnTo>
                  <a:pt x="1273" y="378"/>
                </a:lnTo>
                <a:lnTo>
                  <a:pt x="1273" y="379"/>
                </a:lnTo>
                <a:lnTo>
                  <a:pt x="1272" y="379"/>
                </a:lnTo>
                <a:lnTo>
                  <a:pt x="1271" y="379"/>
                </a:lnTo>
                <a:lnTo>
                  <a:pt x="1272" y="380"/>
                </a:lnTo>
                <a:lnTo>
                  <a:pt x="1272" y="381"/>
                </a:lnTo>
                <a:lnTo>
                  <a:pt x="1273" y="381"/>
                </a:lnTo>
                <a:lnTo>
                  <a:pt x="1273" y="382"/>
                </a:lnTo>
                <a:lnTo>
                  <a:pt x="1272" y="383"/>
                </a:lnTo>
                <a:lnTo>
                  <a:pt x="1271" y="383"/>
                </a:lnTo>
                <a:lnTo>
                  <a:pt x="1272" y="383"/>
                </a:lnTo>
                <a:lnTo>
                  <a:pt x="1273" y="383"/>
                </a:lnTo>
                <a:lnTo>
                  <a:pt x="1273" y="384"/>
                </a:lnTo>
                <a:lnTo>
                  <a:pt x="1272" y="384"/>
                </a:lnTo>
                <a:lnTo>
                  <a:pt x="1273" y="384"/>
                </a:lnTo>
                <a:lnTo>
                  <a:pt x="1273" y="385"/>
                </a:lnTo>
                <a:lnTo>
                  <a:pt x="1273" y="386"/>
                </a:lnTo>
                <a:lnTo>
                  <a:pt x="1274" y="386"/>
                </a:lnTo>
                <a:lnTo>
                  <a:pt x="1273" y="385"/>
                </a:lnTo>
                <a:lnTo>
                  <a:pt x="1274" y="385"/>
                </a:lnTo>
                <a:lnTo>
                  <a:pt x="1274" y="383"/>
                </a:lnTo>
                <a:lnTo>
                  <a:pt x="1275" y="382"/>
                </a:lnTo>
                <a:lnTo>
                  <a:pt x="1275" y="379"/>
                </a:lnTo>
                <a:lnTo>
                  <a:pt x="1276" y="379"/>
                </a:lnTo>
                <a:lnTo>
                  <a:pt x="1276" y="380"/>
                </a:lnTo>
                <a:lnTo>
                  <a:pt x="1275" y="381"/>
                </a:lnTo>
                <a:lnTo>
                  <a:pt x="1275" y="382"/>
                </a:lnTo>
                <a:lnTo>
                  <a:pt x="1275" y="385"/>
                </a:lnTo>
                <a:lnTo>
                  <a:pt x="1275" y="386"/>
                </a:lnTo>
                <a:lnTo>
                  <a:pt x="1275" y="387"/>
                </a:lnTo>
                <a:lnTo>
                  <a:pt x="1274" y="389"/>
                </a:lnTo>
                <a:lnTo>
                  <a:pt x="1275" y="389"/>
                </a:lnTo>
                <a:lnTo>
                  <a:pt x="1275" y="388"/>
                </a:lnTo>
                <a:lnTo>
                  <a:pt x="1276" y="388"/>
                </a:lnTo>
                <a:lnTo>
                  <a:pt x="1277" y="389"/>
                </a:lnTo>
                <a:lnTo>
                  <a:pt x="1278" y="389"/>
                </a:lnTo>
                <a:lnTo>
                  <a:pt x="1277" y="389"/>
                </a:lnTo>
                <a:lnTo>
                  <a:pt x="1276" y="388"/>
                </a:lnTo>
                <a:lnTo>
                  <a:pt x="1276" y="387"/>
                </a:lnTo>
                <a:lnTo>
                  <a:pt x="1275" y="386"/>
                </a:lnTo>
                <a:lnTo>
                  <a:pt x="1276" y="386"/>
                </a:lnTo>
                <a:lnTo>
                  <a:pt x="1276" y="385"/>
                </a:lnTo>
                <a:lnTo>
                  <a:pt x="1276" y="383"/>
                </a:lnTo>
                <a:lnTo>
                  <a:pt x="1276" y="382"/>
                </a:lnTo>
                <a:lnTo>
                  <a:pt x="1276" y="381"/>
                </a:lnTo>
                <a:lnTo>
                  <a:pt x="1277" y="382"/>
                </a:lnTo>
                <a:lnTo>
                  <a:pt x="1277" y="383"/>
                </a:lnTo>
                <a:lnTo>
                  <a:pt x="1277" y="382"/>
                </a:lnTo>
                <a:lnTo>
                  <a:pt x="1278" y="383"/>
                </a:lnTo>
                <a:lnTo>
                  <a:pt x="1278" y="382"/>
                </a:lnTo>
                <a:lnTo>
                  <a:pt x="1279" y="382"/>
                </a:lnTo>
                <a:lnTo>
                  <a:pt x="1278" y="381"/>
                </a:lnTo>
                <a:lnTo>
                  <a:pt x="1279" y="381"/>
                </a:lnTo>
                <a:lnTo>
                  <a:pt x="1280" y="381"/>
                </a:lnTo>
                <a:lnTo>
                  <a:pt x="1281" y="380"/>
                </a:lnTo>
                <a:lnTo>
                  <a:pt x="1283" y="379"/>
                </a:lnTo>
                <a:lnTo>
                  <a:pt x="1284" y="379"/>
                </a:lnTo>
                <a:lnTo>
                  <a:pt x="1285" y="380"/>
                </a:lnTo>
                <a:lnTo>
                  <a:pt x="1285" y="381"/>
                </a:lnTo>
                <a:lnTo>
                  <a:pt x="1286" y="382"/>
                </a:lnTo>
                <a:lnTo>
                  <a:pt x="1286" y="383"/>
                </a:lnTo>
                <a:lnTo>
                  <a:pt x="1286" y="382"/>
                </a:lnTo>
                <a:lnTo>
                  <a:pt x="1285" y="382"/>
                </a:lnTo>
                <a:lnTo>
                  <a:pt x="1285" y="383"/>
                </a:lnTo>
                <a:lnTo>
                  <a:pt x="1285" y="384"/>
                </a:lnTo>
                <a:lnTo>
                  <a:pt x="1284" y="384"/>
                </a:lnTo>
                <a:lnTo>
                  <a:pt x="1284" y="385"/>
                </a:lnTo>
                <a:lnTo>
                  <a:pt x="1285" y="385"/>
                </a:lnTo>
                <a:lnTo>
                  <a:pt x="1284" y="386"/>
                </a:lnTo>
                <a:lnTo>
                  <a:pt x="1283" y="387"/>
                </a:lnTo>
                <a:lnTo>
                  <a:pt x="1283" y="388"/>
                </a:lnTo>
                <a:lnTo>
                  <a:pt x="1284" y="387"/>
                </a:lnTo>
                <a:lnTo>
                  <a:pt x="1285" y="388"/>
                </a:lnTo>
                <a:lnTo>
                  <a:pt x="1285" y="389"/>
                </a:lnTo>
                <a:lnTo>
                  <a:pt x="1285" y="388"/>
                </a:lnTo>
                <a:lnTo>
                  <a:pt x="1286" y="388"/>
                </a:lnTo>
                <a:lnTo>
                  <a:pt x="1286" y="389"/>
                </a:lnTo>
                <a:lnTo>
                  <a:pt x="1286" y="390"/>
                </a:lnTo>
                <a:lnTo>
                  <a:pt x="1285" y="390"/>
                </a:lnTo>
                <a:lnTo>
                  <a:pt x="1286" y="391"/>
                </a:lnTo>
                <a:lnTo>
                  <a:pt x="1286" y="392"/>
                </a:lnTo>
                <a:lnTo>
                  <a:pt x="1287" y="393"/>
                </a:lnTo>
                <a:lnTo>
                  <a:pt x="1288" y="394"/>
                </a:lnTo>
                <a:lnTo>
                  <a:pt x="1287" y="395"/>
                </a:lnTo>
                <a:lnTo>
                  <a:pt x="1287" y="396"/>
                </a:lnTo>
                <a:lnTo>
                  <a:pt x="1286" y="395"/>
                </a:lnTo>
                <a:lnTo>
                  <a:pt x="1285" y="396"/>
                </a:lnTo>
                <a:lnTo>
                  <a:pt x="1286" y="397"/>
                </a:lnTo>
                <a:lnTo>
                  <a:pt x="1287" y="397"/>
                </a:lnTo>
                <a:lnTo>
                  <a:pt x="1287" y="398"/>
                </a:lnTo>
                <a:lnTo>
                  <a:pt x="1288" y="398"/>
                </a:lnTo>
                <a:lnTo>
                  <a:pt x="1289" y="397"/>
                </a:lnTo>
                <a:lnTo>
                  <a:pt x="1289" y="398"/>
                </a:lnTo>
                <a:lnTo>
                  <a:pt x="1289" y="397"/>
                </a:lnTo>
                <a:lnTo>
                  <a:pt x="1289" y="396"/>
                </a:lnTo>
                <a:lnTo>
                  <a:pt x="1290" y="396"/>
                </a:lnTo>
                <a:lnTo>
                  <a:pt x="1291" y="396"/>
                </a:lnTo>
                <a:lnTo>
                  <a:pt x="1290" y="396"/>
                </a:lnTo>
                <a:lnTo>
                  <a:pt x="1290" y="395"/>
                </a:lnTo>
                <a:lnTo>
                  <a:pt x="1290" y="394"/>
                </a:lnTo>
                <a:lnTo>
                  <a:pt x="1290" y="392"/>
                </a:lnTo>
                <a:lnTo>
                  <a:pt x="1290" y="391"/>
                </a:lnTo>
                <a:lnTo>
                  <a:pt x="1292" y="391"/>
                </a:lnTo>
                <a:lnTo>
                  <a:pt x="1293" y="391"/>
                </a:lnTo>
                <a:lnTo>
                  <a:pt x="1293" y="390"/>
                </a:lnTo>
                <a:lnTo>
                  <a:pt x="1293" y="389"/>
                </a:lnTo>
                <a:lnTo>
                  <a:pt x="1293" y="390"/>
                </a:lnTo>
                <a:lnTo>
                  <a:pt x="1293" y="389"/>
                </a:lnTo>
                <a:lnTo>
                  <a:pt x="1293" y="388"/>
                </a:lnTo>
                <a:lnTo>
                  <a:pt x="1293" y="387"/>
                </a:lnTo>
                <a:lnTo>
                  <a:pt x="1293" y="386"/>
                </a:lnTo>
                <a:lnTo>
                  <a:pt x="1294" y="386"/>
                </a:lnTo>
                <a:lnTo>
                  <a:pt x="1294" y="385"/>
                </a:lnTo>
                <a:lnTo>
                  <a:pt x="1295" y="386"/>
                </a:lnTo>
                <a:lnTo>
                  <a:pt x="1295" y="387"/>
                </a:lnTo>
                <a:lnTo>
                  <a:pt x="1296" y="387"/>
                </a:lnTo>
                <a:lnTo>
                  <a:pt x="1296" y="386"/>
                </a:lnTo>
                <a:lnTo>
                  <a:pt x="1296" y="385"/>
                </a:lnTo>
                <a:lnTo>
                  <a:pt x="1297" y="385"/>
                </a:lnTo>
                <a:lnTo>
                  <a:pt x="1297" y="384"/>
                </a:lnTo>
                <a:lnTo>
                  <a:pt x="1296" y="384"/>
                </a:lnTo>
                <a:lnTo>
                  <a:pt x="1295" y="384"/>
                </a:lnTo>
                <a:lnTo>
                  <a:pt x="1296" y="383"/>
                </a:lnTo>
                <a:lnTo>
                  <a:pt x="1297" y="383"/>
                </a:lnTo>
                <a:lnTo>
                  <a:pt x="1298" y="384"/>
                </a:lnTo>
                <a:lnTo>
                  <a:pt x="1299" y="385"/>
                </a:lnTo>
                <a:lnTo>
                  <a:pt x="1299" y="386"/>
                </a:lnTo>
                <a:lnTo>
                  <a:pt x="1298" y="386"/>
                </a:lnTo>
                <a:lnTo>
                  <a:pt x="1298" y="387"/>
                </a:lnTo>
                <a:lnTo>
                  <a:pt x="1299" y="387"/>
                </a:lnTo>
                <a:lnTo>
                  <a:pt x="1299" y="388"/>
                </a:lnTo>
                <a:lnTo>
                  <a:pt x="1299" y="389"/>
                </a:lnTo>
                <a:lnTo>
                  <a:pt x="1298" y="389"/>
                </a:lnTo>
                <a:lnTo>
                  <a:pt x="1297" y="389"/>
                </a:lnTo>
                <a:lnTo>
                  <a:pt x="1296" y="389"/>
                </a:lnTo>
                <a:lnTo>
                  <a:pt x="1297" y="390"/>
                </a:lnTo>
                <a:lnTo>
                  <a:pt x="1298" y="390"/>
                </a:lnTo>
                <a:lnTo>
                  <a:pt x="1298" y="391"/>
                </a:lnTo>
                <a:lnTo>
                  <a:pt x="1298" y="392"/>
                </a:lnTo>
                <a:lnTo>
                  <a:pt x="1297" y="392"/>
                </a:lnTo>
                <a:lnTo>
                  <a:pt x="1297" y="393"/>
                </a:lnTo>
                <a:lnTo>
                  <a:pt x="1296" y="394"/>
                </a:lnTo>
                <a:lnTo>
                  <a:pt x="1297" y="393"/>
                </a:lnTo>
                <a:lnTo>
                  <a:pt x="1298" y="393"/>
                </a:lnTo>
                <a:lnTo>
                  <a:pt x="1298" y="394"/>
                </a:lnTo>
                <a:lnTo>
                  <a:pt x="1296" y="395"/>
                </a:lnTo>
                <a:lnTo>
                  <a:pt x="1296" y="396"/>
                </a:lnTo>
                <a:lnTo>
                  <a:pt x="1297" y="396"/>
                </a:lnTo>
                <a:lnTo>
                  <a:pt x="1297" y="397"/>
                </a:lnTo>
                <a:lnTo>
                  <a:pt x="1297" y="396"/>
                </a:lnTo>
                <a:lnTo>
                  <a:pt x="1297" y="395"/>
                </a:lnTo>
                <a:lnTo>
                  <a:pt x="1298" y="395"/>
                </a:lnTo>
                <a:lnTo>
                  <a:pt x="1299" y="395"/>
                </a:lnTo>
                <a:lnTo>
                  <a:pt x="1299" y="394"/>
                </a:lnTo>
                <a:lnTo>
                  <a:pt x="1299" y="393"/>
                </a:lnTo>
                <a:lnTo>
                  <a:pt x="1300" y="393"/>
                </a:lnTo>
                <a:lnTo>
                  <a:pt x="1300" y="394"/>
                </a:lnTo>
                <a:lnTo>
                  <a:pt x="1300" y="395"/>
                </a:lnTo>
                <a:lnTo>
                  <a:pt x="1301" y="396"/>
                </a:lnTo>
                <a:lnTo>
                  <a:pt x="1300" y="396"/>
                </a:lnTo>
                <a:lnTo>
                  <a:pt x="1301" y="396"/>
                </a:lnTo>
                <a:lnTo>
                  <a:pt x="1301" y="397"/>
                </a:lnTo>
                <a:lnTo>
                  <a:pt x="1300" y="398"/>
                </a:lnTo>
                <a:lnTo>
                  <a:pt x="1299" y="399"/>
                </a:lnTo>
                <a:lnTo>
                  <a:pt x="1299" y="400"/>
                </a:lnTo>
                <a:lnTo>
                  <a:pt x="1300" y="401"/>
                </a:lnTo>
                <a:lnTo>
                  <a:pt x="1300" y="400"/>
                </a:lnTo>
                <a:lnTo>
                  <a:pt x="1300" y="399"/>
                </a:lnTo>
                <a:lnTo>
                  <a:pt x="1301" y="398"/>
                </a:lnTo>
                <a:lnTo>
                  <a:pt x="1301" y="397"/>
                </a:lnTo>
                <a:lnTo>
                  <a:pt x="1302" y="397"/>
                </a:lnTo>
                <a:lnTo>
                  <a:pt x="1302" y="398"/>
                </a:lnTo>
                <a:lnTo>
                  <a:pt x="1303" y="398"/>
                </a:lnTo>
                <a:lnTo>
                  <a:pt x="1303" y="399"/>
                </a:lnTo>
                <a:lnTo>
                  <a:pt x="1302" y="400"/>
                </a:lnTo>
                <a:lnTo>
                  <a:pt x="1302" y="401"/>
                </a:lnTo>
                <a:lnTo>
                  <a:pt x="1303" y="401"/>
                </a:lnTo>
                <a:lnTo>
                  <a:pt x="1303" y="400"/>
                </a:lnTo>
                <a:lnTo>
                  <a:pt x="1304" y="399"/>
                </a:lnTo>
                <a:lnTo>
                  <a:pt x="1304" y="398"/>
                </a:lnTo>
                <a:lnTo>
                  <a:pt x="1303" y="398"/>
                </a:lnTo>
                <a:lnTo>
                  <a:pt x="1303" y="397"/>
                </a:lnTo>
                <a:lnTo>
                  <a:pt x="1304" y="397"/>
                </a:lnTo>
                <a:lnTo>
                  <a:pt x="1303" y="397"/>
                </a:lnTo>
                <a:lnTo>
                  <a:pt x="1302" y="396"/>
                </a:lnTo>
                <a:lnTo>
                  <a:pt x="1303" y="396"/>
                </a:lnTo>
                <a:lnTo>
                  <a:pt x="1302" y="395"/>
                </a:lnTo>
                <a:lnTo>
                  <a:pt x="1304" y="394"/>
                </a:lnTo>
                <a:lnTo>
                  <a:pt x="1305" y="394"/>
                </a:lnTo>
                <a:lnTo>
                  <a:pt x="1305" y="395"/>
                </a:lnTo>
                <a:lnTo>
                  <a:pt x="1305" y="396"/>
                </a:lnTo>
                <a:lnTo>
                  <a:pt x="1306" y="396"/>
                </a:lnTo>
                <a:lnTo>
                  <a:pt x="1306" y="395"/>
                </a:lnTo>
                <a:lnTo>
                  <a:pt x="1305" y="394"/>
                </a:lnTo>
                <a:lnTo>
                  <a:pt x="1306" y="393"/>
                </a:lnTo>
                <a:lnTo>
                  <a:pt x="1306" y="392"/>
                </a:lnTo>
                <a:lnTo>
                  <a:pt x="1307" y="393"/>
                </a:lnTo>
                <a:lnTo>
                  <a:pt x="1307" y="394"/>
                </a:lnTo>
                <a:lnTo>
                  <a:pt x="1308" y="394"/>
                </a:lnTo>
                <a:lnTo>
                  <a:pt x="1308" y="395"/>
                </a:lnTo>
                <a:lnTo>
                  <a:pt x="1308" y="396"/>
                </a:lnTo>
                <a:lnTo>
                  <a:pt x="1308" y="397"/>
                </a:lnTo>
                <a:lnTo>
                  <a:pt x="1308" y="398"/>
                </a:lnTo>
                <a:lnTo>
                  <a:pt x="1308" y="399"/>
                </a:lnTo>
                <a:lnTo>
                  <a:pt x="1309" y="401"/>
                </a:lnTo>
                <a:lnTo>
                  <a:pt x="1309" y="402"/>
                </a:lnTo>
                <a:lnTo>
                  <a:pt x="1308" y="402"/>
                </a:lnTo>
                <a:lnTo>
                  <a:pt x="1308" y="403"/>
                </a:lnTo>
                <a:lnTo>
                  <a:pt x="1307" y="403"/>
                </a:lnTo>
                <a:lnTo>
                  <a:pt x="1308" y="403"/>
                </a:lnTo>
                <a:lnTo>
                  <a:pt x="1310" y="402"/>
                </a:lnTo>
                <a:lnTo>
                  <a:pt x="1310" y="401"/>
                </a:lnTo>
                <a:lnTo>
                  <a:pt x="1310" y="400"/>
                </a:lnTo>
                <a:lnTo>
                  <a:pt x="1309" y="398"/>
                </a:lnTo>
                <a:lnTo>
                  <a:pt x="1310" y="395"/>
                </a:lnTo>
                <a:lnTo>
                  <a:pt x="1311" y="394"/>
                </a:lnTo>
                <a:lnTo>
                  <a:pt x="1310" y="394"/>
                </a:lnTo>
                <a:lnTo>
                  <a:pt x="1311" y="394"/>
                </a:lnTo>
                <a:lnTo>
                  <a:pt x="1311" y="393"/>
                </a:lnTo>
                <a:lnTo>
                  <a:pt x="1312" y="393"/>
                </a:lnTo>
                <a:lnTo>
                  <a:pt x="1313" y="394"/>
                </a:lnTo>
                <a:lnTo>
                  <a:pt x="1314" y="396"/>
                </a:lnTo>
                <a:lnTo>
                  <a:pt x="1314" y="397"/>
                </a:lnTo>
                <a:lnTo>
                  <a:pt x="1315" y="397"/>
                </a:lnTo>
                <a:lnTo>
                  <a:pt x="1315" y="398"/>
                </a:lnTo>
                <a:lnTo>
                  <a:pt x="1315" y="397"/>
                </a:lnTo>
                <a:lnTo>
                  <a:pt x="1316" y="397"/>
                </a:lnTo>
                <a:lnTo>
                  <a:pt x="1316" y="396"/>
                </a:lnTo>
                <a:lnTo>
                  <a:pt x="1315" y="396"/>
                </a:lnTo>
                <a:lnTo>
                  <a:pt x="1315" y="395"/>
                </a:lnTo>
                <a:lnTo>
                  <a:pt x="1314" y="393"/>
                </a:lnTo>
                <a:lnTo>
                  <a:pt x="1314" y="392"/>
                </a:lnTo>
                <a:lnTo>
                  <a:pt x="1315" y="392"/>
                </a:lnTo>
                <a:lnTo>
                  <a:pt x="1316" y="392"/>
                </a:lnTo>
                <a:lnTo>
                  <a:pt x="1316" y="393"/>
                </a:lnTo>
                <a:lnTo>
                  <a:pt x="1317" y="393"/>
                </a:lnTo>
                <a:lnTo>
                  <a:pt x="1317" y="392"/>
                </a:lnTo>
                <a:lnTo>
                  <a:pt x="1316" y="392"/>
                </a:lnTo>
                <a:lnTo>
                  <a:pt x="1316" y="391"/>
                </a:lnTo>
                <a:lnTo>
                  <a:pt x="1316" y="390"/>
                </a:lnTo>
                <a:lnTo>
                  <a:pt x="1317" y="390"/>
                </a:lnTo>
                <a:lnTo>
                  <a:pt x="1318" y="390"/>
                </a:lnTo>
                <a:lnTo>
                  <a:pt x="1319" y="390"/>
                </a:lnTo>
                <a:lnTo>
                  <a:pt x="1319" y="391"/>
                </a:lnTo>
                <a:lnTo>
                  <a:pt x="1318" y="391"/>
                </a:lnTo>
                <a:lnTo>
                  <a:pt x="1319" y="392"/>
                </a:lnTo>
                <a:lnTo>
                  <a:pt x="1319" y="393"/>
                </a:lnTo>
                <a:lnTo>
                  <a:pt x="1321" y="393"/>
                </a:lnTo>
                <a:lnTo>
                  <a:pt x="1322" y="394"/>
                </a:lnTo>
                <a:lnTo>
                  <a:pt x="1321" y="395"/>
                </a:lnTo>
                <a:lnTo>
                  <a:pt x="1322" y="395"/>
                </a:lnTo>
                <a:lnTo>
                  <a:pt x="1322" y="396"/>
                </a:lnTo>
                <a:lnTo>
                  <a:pt x="1322" y="397"/>
                </a:lnTo>
                <a:lnTo>
                  <a:pt x="1321" y="397"/>
                </a:lnTo>
                <a:lnTo>
                  <a:pt x="1321" y="396"/>
                </a:lnTo>
                <a:lnTo>
                  <a:pt x="1320" y="397"/>
                </a:lnTo>
                <a:lnTo>
                  <a:pt x="1321" y="397"/>
                </a:lnTo>
                <a:lnTo>
                  <a:pt x="1321" y="398"/>
                </a:lnTo>
                <a:lnTo>
                  <a:pt x="1320" y="398"/>
                </a:lnTo>
                <a:lnTo>
                  <a:pt x="1321" y="398"/>
                </a:lnTo>
                <a:lnTo>
                  <a:pt x="1321" y="399"/>
                </a:lnTo>
                <a:lnTo>
                  <a:pt x="1320" y="399"/>
                </a:lnTo>
                <a:lnTo>
                  <a:pt x="1319" y="399"/>
                </a:lnTo>
                <a:lnTo>
                  <a:pt x="1319" y="400"/>
                </a:lnTo>
                <a:lnTo>
                  <a:pt x="1320" y="401"/>
                </a:lnTo>
                <a:lnTo>
                  <a:pt x="1319" y="401"/>
                </a:lnTo>
                <a:lnTo>
                  <a:pt x="1318" y="401"/>
                </a:lnTo>
                <a:lnTo>
                  <a:pt x="1318" y="402"/>
                </a:lnTo>
                <a:lnTo>
                  <a:pt x="1319" y="402"/>
                </a:lnTo>
                <a:lnTo>
                  <a:pt x="1319" y="403"/>
                </a:lnTo>
                <a:lnTo>
                  <a:pt x="1320" y="403"/>
                </a:lnTo>
                <a:lnTo>
                  <a:pt x="1320" y="404"/>
                </a:lnTo>
                <a:lnTo>
                  <a:pt x="1319" y="405"/>
                </a:lnTo>
                <a:lnTo>
                  <a:pt x="1319" y="406"/>
                </a:lnTo>
                <a:lnTo>
                  <a:pt x="1318" y="406"/>
                </a:lnTo>
                <a:lnTo>
                  <a:pt x="1317" y="406"/>
                </a:lnTo>
                <a:lnTo>
                  <a:pt x="1316" y="406"/>
                </a:lnTo>
                <a:lnTo>
                  <a:pt x="1316" y="407"/>
                </a:lnTo>
                <a:lnTo>
                  <a:pt x="1315" y="407"/>
                </a:lnTo>
                <a:lnTo>
                  <a:pt x="1314" y="407"/>
                </a:lnTo>
                <a:lnTo>
                  <a:pt x="1314" y="408"/>
                </a:lnTo>
                <a:lnTo>
                  <a:pt x="1315" y="410"/>
                </a:lnTo>
                <a:lnTo>
                  <a:pt x="1315" y="409"/>
                </a:lnTo>
                <a:lnTo>
                  <a:pt x="1316" y="409"/>
                </a:lnTo>
                <a:lnTo>
                  <a:pt x="1317" y="409"/>
                </a:lnTo>
                <a:lnTo>
                  <a:pt x="1318" y="408"/>
                </a:lnTo>
                <a:lnTo>
                  <a:pt x="1318" y="409"/>
                </a:lnTo>
                <a:lnTo>
                  <a:pt x="1317" y="409"/>
                </a:lnTo>
                <a:lnTo>
                  <a:pt x="1318" y="409"/>
                </a:lnTo>
                <a:lnTo>
                  <a:pt x="1320" y="409"/>
                </a:lnTo>
                <a:lnTo>
                  <a:pt x="1320" y="408"/>
                </a:lnTo>
                <a:lnTo>
                  <a:pt x="1321" y="408"/>
                </a:lnTo>
                <a:lnTo>
                  <a:pt x="1322" y="408"/>
                </a:lnTo>
                <a:lnTo>
                  <a:pt x="1323" y="408"/>
                </a:lnTo>
                <a:lnTo>
                  <a:pt x="1323" y="407"/>
                </a:lnTo>
                <a:lnTo>
                  <a:pt x="1323" y="408"/>
                </a:lnTo>
                <a:lnTo>
                  <a:pt x="1323" y="409"/>
                </a:lnTo>
                <a:lnTo>
                  <a:pt x="1323" y="410"/>
                </a:lnTo>
                <a:lnTo>
                  <a:pt x="1325" y="410"/>
                </a:lnTo>
                <a:lnTo>
                  <a:pt x="1326" y="409"/>
                </a:lnTo>
                <a:lnTo>
                  <a:pt x="1326" y="408"/>
                </a:lnTo>
                <a:lnTo>
                  <a:pt x="1327" y="407"/>
                </a:lnTo>
                <a:lnTo>
                  <a:pt x="1327" y="406"/>
                </a:lnTo>
                <a:lnTo>
                  <a:pt x="1328" y="406"/>
                </a:lnTo>
                <a:lnTo>
                  <a:pt x="1327" y="405"/>
                </a:lnTo>
                <a:lnTo>
                  <a:pt x="1328" y="405"/>
                </a:lnTo>
                <a:lnTo>
                  <a:pt x="1327" y="404"/>
                </a:lnTo>
                <a:lnTo>
                  <a:pt x="1327" y="403"/>
                </a:lnTo>
                <a:lnTo>
                  <a:pt x="1328" y="403"/>
                </a:lnTo>
                <a:lnTo>
                  <a:pt x="1329" y="403"/>
                </a:lnTo>
                <a:lnTo>
                  <a:pt x="1329" y="404"/>
                </a:lnTo>
                <a:lnTo>
                  <a:pt x="1329" y="405"/>
                </a:lnTo>
                <a:lnTo>
                  <a:pt x="1329" y="406"/>
                </a:lnTo>
                <a:lnTo>
                  <a:pt x="1329" y="407"/>
                </a:lnTo>
                <a:lnTo>
                  <a:pt x="1329" y="408"/>
                </a:lnTo>
                <a:lnTo>
                  <a:pt x="1329" y="409"/>
                </a:lnTo>
                <a:lnTo>
                  <a:pt x="1330" y="410"/>
                </a:lnTo>
                <a:lnTo>
                  <a:pt x="1329" y="411"/>
                </a:lnTo>
                <a:lnTo>
                  <a:pt x="1330" y="411"/>
                </a:lnTo>
                <a:lnTo>
                  <a:pt x="1330" y="410"/>
                </a:lnTo>
                <a:lnTo>
                  <a:pt x="1330" y="409"/>
                </a:lnTo>
                <a:lnTo>
                  <a:pt x="1330" y="408"/>
                </a:lnTo>
                <a:lnTo>
                  <a:pt x="1331" y="407"/>
                </a:lnTo>
                <a:lnTo>
                  <a:pt x="1331" y="408"/>
                </a:lnTo>
                <a:lnTo>
                  <a:pt x="1332" y="407"/>
                </a:lnTo>
                <a:lnTo>
                  <a:pt x="1331" y="407"/>
                </a:lnTo>
                <a:lnTo>
                  <a:pt x="1330" y="406"/>
                </a:lnTo>
                <a:lnTo>
                  <a:pt x="1331" y="405"/>
                </a:lnTo>
                <a:lnTo>
                  <a:pt x="1332" y="405"/>
                </a:lnTo>
                <a:lnTo>
                  <a:pt x="1332" y="404"/>
                </a:lnTo>
                <a:lnTo>
                  <a:pt x="1332" y="403"/>
                </a:lnTo>
                <a:lnTo>
                  <a:pt x="1333" y="402"/>
                </a:lnTo>
                <a:lnTo>
                  <a:pt x="1333" y="403"/>
                </a:lnTo>
                <a:lnTo>
                  <a:pt x="1333" y="402"/>
                </a:lnTo>
                <a:lnTo>
                  <a:pt x="1333" y="401"/>
                </a:lnTo>
                <a:lnTo>
                  <a:pt x="1334" y="400"/>
                </a:lnTo>
                <a:lnTo>
                  <a:pt x="1335" y="400"/>
                </a:lnTo>
                <a:lnTo>
                  <a:pt x="1336" y="400"/>
                </a:lnTo>
                <a:lnTo>
                  <a:pt x="1337" y="401"/>
                </a:lnTo>
                <a:lnTo>
                  <a:pt x="1337" y="402"/>
                </a:lnTo>
                <a:lnTo>
                  <a:pt x="1337" y="403"/>
                </a:lnTo>
                <a:lnTo>
                  <a:pt x="1338" y="402"/>
                </a:lnTo>
                <a:lnTo>
                  <a:pt x="1339" y="401"/>
                </a:lnTo>
                <a:lnTo>
                  <a:pt x="1339" y="400"/>
                </a:lnTo>
                <a:lnTo>
                  <a:pt x="1340" y="400"/>
                </a:lnTo>
                <a:lnTo>
                  <a:pt x="1340" y="399"/>
                </a:lnTo>
                <a:lnTo>
                  <a:pt x="1341" y="399"/>
                </a:lnTo>
                <a:lnTo>
                  <a:pt x="1342" y="399"/>
                </a:lnTo>
                <a:lnTo>
                  <a:pt x="1343" y="400"/>
                </a:lnTo>
                <a:lnTo>
                  <a:pt x="1343" y="402"/>
                </a:lnTo>
                <a:lnTo>
                  <a:pt x="1342" y="402"/>
                </a:lnTo>
                <a:lnTo>
                  <a:pt x="1342" y="403"/>
                </a:lnTo>
                <a:lnTo>
                  <a:pt x="1341" y="403"/>
                </a:lnTo>
                <a:lnTo>
                  <a:pt x="1340" y="404"/>
                </a:lnTo>
                <a:lnTo>
                  <a:pt x="1339" y="403"/>
                </a:lnTo>
                <a:lnTo>
                  <a:pt x="1338" y="403"/>
                </a:lnTo>
                <a:lnTo>
                  <a:pt x="1338" y="404"/>
                </a:lnTo>
                <a:lnTo>
                  <a:pt x="1337" y="404"/>
                </a:lnTo>
                <a:lnTo>
                  <a:pt x="1337" y="405"/>
                </a:lnTo>
                <a:lnTo>
                  <a:pt x="1336" y="406"/>
                </a:lnTo>
                <a:lnTo>
                  <a:pt x="1337" y="406"/>
                </a:lnTo>
                <a:lnTo>
                  <a:pt x="1337" y="407"/>
                </a:lnTo>
                <a:lnTo>
                  <a:pt x="1337" y="408"/>
                </a:lnTo>
                <a:lnTo>
                  <a:pt x="1336" y="407"/>
                </a:lnTo>
                <a:lnTo>
                  <a:pt x="1336" y="408"/>
                </a:lnTo>
                <a:lnTo>
                  <a:pt x="1337" y="409"/>
                </a:lnTo>
                <a:lnTo>
                  <a:pt x="1336" y="409"/>
                </a:lnTo>
                <a:lnTo>
                  <a:pt x="1336" y="410"/>
                </a:lnTo>
                <a:lnTo>
                  <a:pt x="1335" y="409"/>
                </a:lnTo>
                <a:lnTo>
                  <a:pt x="1335" y="410"/>
                </a:lnTo>
                <a:lnTo>
                  <a:pt x="1334" y="410"/>
                </a:lnTo>
                <a:lnTo>
                  <a:pt x="1334" y="411"/>
                </a:lnTo>
                <a:lnTo>
                  <a:pt x="1335" y="410"/>
                </a:lnTo>
                <a:lnTo>
                  <a:pt x="1337" y="411"/>
                </a:lnTo>
                <a:lnTo>
                  <a:pt x="1338" y="412"/>
                </a:lnTo>
                <a:lnTo>
                  <a:pt x="1337" y="414"/>
                </a:lnTo>
                <a:lnTo>
                  <a:pt x="1336" y="414"/>
                </a:lnTo>
                <a:lnTo>
                  <a:pt x="1336" y="413"/>
                </a:lnTo>
                <a:lnTo>
                  <a:pt x="1335" y="413"/>
                </a:lnTo>
                <a:lnTo>
                  <a:pt x="1335" y="414"/>
                </a:lnTo>
                <a:lnTo>
                  <a:pt x="1336" y="414"/>
                </a:lnTo>
                <a:lnTo>
                  <a:pt x="1336" y="415"/>
                </a:lnTo>
                <a:lnTo>
                  <a:pt x="1336" y="416"/>
                </a:lnTo>
                <a:lnTo>
                  <a:pt x="1336" y="415"/>
                </a:lnTo>
                <a:lnTo>
                  <a:pt x="1337" y="416"/>
                </a:lnTo>
                <a:lnTo>
                  <a:pt x="1336" y="416"/>
                </a:lnTo>
                <a:lnTo>
                  <a:pt x="1336" y="417"/>
                </a:lnTo>
                <a:lnTo>
                  <a:pt x="1335" y="417"/>
                </a:lnTo>
                <a:lnTo>
                  <a:pt x="1336" y="418"/>
                </a:lnTo>
                <a:lnTo>
                  <a:pt x="1336" y="419"/>
                </a:lnTo>
                <a:lnTo>
                  <a:pt x="1337" y="419"/>
                </a:lnTo>
                <a:lnTo>
                  <a:pt x="1337" y="418"/>
                </a:lnTo>
                <a:lnTo>
                  <a:pt x="1337" y="417"/>
                </a:lnTo>
                <a:lnTo>
                  <a:pt x="1338" y="417"/>
                </a:lnTo>
                <a:lnTo>
                  <a:pt x="1339" y="417"/>
                </a:lnTo>
                <a:lnTo>
                  <a:pt x="1338" y="416"/>
                </a:lnTo>
                <a:lnTo>
                  <a:pt x="1340" y="416"/>
                </a:lnTo>
                <a:lnTo>
                  <a:pt x="1341" y="416"/>
                </a:lnTo>
                <a:lnTo>
                  <a:pt x="1341" y="415"/>
                </a:lnTo>
                <a:lnTo>
                  <a:pt x="1342" y="416"/>
                </a:lnTo>
                <a:lnTo>
                  <a:pt x="1343" y="416"/>
                </a:lnTo>
                <a:lnTo>
                  <a:pt x="1343" y="418"/>
                </a:lnTo>
                <a:lnTo>
                  <a:pt x="1342" y="419"/>
                </a:lnTo>
                <a:lnTo>
                  <a:pt x="1341" y="419"/>
                </a:lnTo>
                <a:lnTo>
                  <a:pt x="1341" y="420"/>
                </a:lnTo>
                <a:lnTo>
                  <a:pt x="1341" y="421"/>
                </a:lnTo>
                <a:lnTo>
                  <a:pt x="1342" y="421"/>
                </a:lnTo>
                <a:lnTo>
                  <a:pt x="1342" y="420"/>
                </a:lnTo>
                <a:lnTo>
                  <a:pt x="1341" y="420"/>
                </a:lnTo>
                <a:lnTo>
                  <a:pt x="1342" y="419"/>
                </a:lnTo>
                <a:lnTo>
                  <a:pt x="1343" y="420"/>
                </a:lnTo>
                <a:lnTo>
                  <a:pt x="1343" y="419"/>
                </a:lnTo>
                <a:lnTo>
                  <a:pt x="1344" y="419"/>
                </a:lnTo>
                <a:lnTo>
                  <a:pt x="1343" y="418"/>
                </a:lnTo>
                <a:lnTo>
                  <a:pt x="1344" y="417"/>
                </a:lnTo>
                <a:lnTo>
                  <a:pt x="1343" y="416"/>
                </a:lnTo>
                <a:lnTo>
                  <a:pt x="1343" y="415"/>
                </a:lnTo>
                <a:lnTo>
                  <a:pt x="1342" y="415"/>
                </a:lnTo>
                <a:lnTo>
                  <a:pt x="1342" y="414"/>
                </a:lnTo>
                <a:lnTo>
                  <a:pt x="1342" y="413"/>
                </a:lnTo>
                <a:lnTo>
                  <a:pt x="1343" y="413"/>
                </a:lnTo>
                <a:lnTo>
                  <a:pt x="1344" y="413"/>
                </a:lnTo>
                <a:lnTo>
                  <a:pt x="1345" y="413"/>
                </a:lnTo>
                <a:lnTo>
                  <a:pt x="1345" y="416"/>
                </a:lnTo>
                <a:lnTo>
                  <a:pt x="1346" y="417"/>
                </a:lnTo>
                <a:lnTo>
                  <a:pt x="1346" y="418"/>
                </a:lnTo>
                <a:lnTo>
                  <a:pt x="1346" y="419"/>
                </a:lnTo>
                <a:lnTo>
                  <a:pt x="1347" y="420"/>
                </a:lnTo>
                <a:lnTo>
                  <a:pt x="1347" y="419"/>
                </a:lnTo>
                <a:lnTo>
                  <a:pt x="1347" y="418"/>
                </a:lnTo>
                <a:lnTo>
                  <a:pt x="1347" y="417"/>
                </a:lnTo>
                <a:lnTo>
                  <a:pt x="1347" y="416"/>
                </a:lnTo>
                <a:lnTo>
                  <a:pt x="1347" y="417"/>
                </a:lnTo>
                <a:lnTo>
                  <a:pt x="1348" y="416"/>
                </a:lnTo>
                <a:lnTo>
                  <a:pt x="1348" y="415"/>
                </a:lnTo>
                <a:lnTo>
                  <a:pt x="1349" y="414"/>
                </a:lnTo>
                <a:lnTo>
                  <a:pt x="1350" y="414"/>
                </a:lnTo>
                <a:lnTo>
                  <a:pt x="1350" y="415"/>
                </a:lnTo>
                <a:lnTo>
                  <a:pt x="1351" y="415"/>
                </a:lnTo>
                <a:lnTo>
                  <a:pt x="1351" y="416"/>
                </a:lnTo>
                <a:lnTo>
                  <a:pt x="1351" y="418"/>
                </a:lnTo>
                <a:lnTo>
                  <a:pt x="1351" y="419"/>
                </a:lnTo>
                <a:lnTo>
                  <a:pt x="1351" y="420"/>
                </a:lnTo>
                <a:lnTo>
                  <a:pt x="1350" y="421"/>
                </a:lnTo>
                <a:lnTo>
                  <a:pt x="1350" y="422"/>
                </a:lnTo>
                <a:lnTo>
                  <a:pt x="1350" y="423"/>
                </a:lnTo>
                <a:lnTo>
                  <a:pt x="1351" y="422"/>
                </a:lnTo>
                <a:lnTo>
                  <a:pt x="1353" y="422"/>
                </a:lnTo>
                <a:lnTo>
                  <a:pt x="1354" y="424"/>
                </a:lnTo>
                <a:lnTo>
                  <a:pt x="1355" y="423"/>
                </a:lnTo>
                <a:lnTo>
                  <a:pt x="1354" y="423"/>
                </a:lnTo>
                <a:lnTo>
                  <a:pt x="1354" y="422"/>
                </a:lnTo>
                <a:lnTo>
                  <a:pt x="1352" y="422"/>
                </a:lnTo>
                <a:lnTo>
                  <a:pt x="1351" y="422"/>
                </a:lnTo>
                <a:lnTo>
                  <a:pt x="1351" y="421"/>
                </a:lnTo>
                <a:lnTo>
                  <a:pt x="1352" y="421"/>
                </a:lnTo>
                <a:lnTo>
                  <a:pt x="1352" y="420"/>
                </a:lnTo>
                <a:lnTo>
                  <a:pt x="1353" y="419"/>
                </a:lnTo>
                <a:lnTo>
                  <a:pt x="1353" y="417"/>
                </a:lnTo>
                <a:lnTo>
                  <a:pt x="1353" y="416"/>
                </a:lnTo>
                <a:lnTo>
                  <a:pt x="1354" y="416"/>
                </a:lnTo>
                <a:lnTo>
                  <a:pt x="1355" y="417"/>
                </a:lnTo>
                <a:lnTo>
                  <a:pt x="1355" y="418"/>
                </a:lnTo>
                <a:lnTo>
                  <a:pt x="1355" y="420"/>
                </a:lnTo>
                <a:lnTo>
                  <a:pt x="1356" y="420"/>
                </a:lnTo>
                <a:lnTo>
                  <a:pt x="1357" y="420"/>
                </a:lnTo>
                <a:lnTo>
                  <a:pt x="1356" y="419"/>
                </a:lnTo>
                <a:lnTo>
                  <a:pt x="1356" y="418"/>
                </a:lnTo>
                <a:lnTo>
                  <a:pt x="1356" y="417"/>
                </a:lnTo>
                <a:lnTo>
                  <a:pt x="1354" y="416"/>
                </a:lnTo>
                <a:lnTo>
                  <a:pt x="1354" y="415"/>
                </a:lnTo>
                <a:lnTo>
                  <a:pt x="1355" y="414"/>
                </a:lnTo>
                <a:lnTo>
                  <a:pt x="1356" y="415"/>
                </a:lnTo>
                <a:lnTo>
                  <a:pt x="1357" y="414"/>
                </a:lnTo>
                <a:lnTo>
                  <a:pt x="1358" y="414"/>
                </a:lnTo>
                <a:lnTo>
                  <a:pt x="1359" y="414"/>
                </a:lnTo>
                <a:lnTo>
                  <a:pt x="1358" y="414"/>
                </a:lnTo>
                <a:lnTo>
                  <a:pt x="1359" y="413"/>
                </a:lnTo>
                <a:lnTo>
                  <a:pt x="1358" y="414"/>
                </a:lnTo>
                <a:lnTo>
                  <a:pt x="1357" y="413"/>
                </a:lnTo>
                <a:lnTo>
                  <a:pt x="1357" y="412"/>
                </a:lnTo>
                <a:lnTo>
                  <a:pt x="1358" y="411"/>
                </a:lnTo>
                <a:lnTo>
                  <a:pt x="1358" y="410"/>
                </a:lnTo>
                <a:lnTo>
                  <a:pt x="1359" y="409"/>
                </a:lnTo>
                <a:lnTo>
                  <a:pt x="1359" y="408"/>
                </a:lnTo>
                <a:lnTo>
                  <a:pt x="1360" y="409"/>
                </a:lnTo>
                <a:lnTo>
                  <a:pt x="1360" y="410"/>
                </a:lnTo>
                <a:lnTo>
                  <a:pt x="1360" y="409"/>
                </a:lnTo>
                <a:lnTo>
                  <a:pt x="1360" y="408"/>
                </a:lnTo>
                <a:lnTo>
                  <a:pt x="1361" y="408"/>
                </a:lnTo>
                <a:lnTo>
                  <a:pt x="1361" y="407"/>
                </a:lnTo>
                <a:lnTo>
                  <a:pt x="1360" y="407"/>
                </a:lnTo>
                <a:lnTo>
                  <a:pt x="1359" y="408"/>
                </a:lnTo>
                <a:lnTo>
                  <a:pt x="1359" y="407"/>
                </a:lnTo>
                <a:lnTo>
                  <a:pt x="1358" y="407"/>
                </a:lnTo>
                <a:lnTo>
                  <a:pt x="1359" y="406"/>
                </a:lnTo>
                <a:lnTo>
                  <a:pt x="1360" y="406"/>
                </a:lnTo>
                <a:lnTo>
                  <a:pt x="1361" y="406"/>
                </a:lnTo>
                <a:lnTo>
                  <a:pt x="1362" y="406"/>
                </a:lnTo>
                <a:lnTo>
                  <a:pt x="1362" y="405"/>
                </a:lnTo>
                <a:lnTo>
                  <a:pt x="1363" y="405"/>
                </a:lnTo>
                <a:lnTo>
                  <a:pt x="1364" y="405"/>
                </a:lnTo>
                <a:lnTo>
                  <a:pt x="1365" y="404"/>
                </a:lnTo>
                <a:lnTo>
                  <a:pt x="1365" y="403"/>
                </a:lnTo>
                <a:lnTo>
                  <a:pt x="1366" y="403"/>
                </a:lnTo>
                <a:lnTo>
                  <a:pt x="1366" y="404"/>
                </a:lnTo>
                <a:lnTo>
                  <a:pt x="1367" y="404"/>
                </a:lnTo>
                <a:lnTo>
                  <a:pt x="1367" y="405"/>
                </a:lnTo>
                <a:lnTo>
                  <a:pt x="1367" y="406"/>
                </a:lnTo>
                <a:lnTo>
                  <a:pt x="1367" y="409"/>
                </a:lnTo>
                <a:lnTo>
                  <a:pt x="1366" y="408"/>
                </a:lnTo>
                <a:lnTo>
                  <a:pt x="1365" y="408"/>
                </a:lnTo>
                <a:lnTo>
                  <a:pt x="1365" y="409"/>
                </a:lnTo>
                <a:lnTo>
                  <a:pt x="1364" y="410"/>
                </a:lnTo>
                <a:lnTo>
                  <a:pt x="1365" y="410"/>
                </a:lnTo>
                <a:lnTo>
                  <a:pt x="1366" y="410"/>
                </a:lnTo>
                <a:lnTo>
                  <a:pt x="1366" y="411"/>
                </a:lnTo>
                <a:lnTo>
                  <a:pt x="1366" y="412"/>
                </a:lnTo>
                <a:lnTo>
                  <a:pt x="1365" y="412"/>
                </a:lnTo>
                <a:lnTo>
                  <a:pt x="1364" y="413"/>
                </a:lnTo>
                <a:lnTo>
                  <a:pt x="1364" y="412"/>
                </a:lnTo>
                <a:lnTo>
                  <a:pt x="1363" y="412"/>
                </a:lnTo>
                <a:lnTo>
                  <a:pt x="1364" y="413"/>
                </a:lnTo>
                <a:lnTo>
                  <a:pt x="1363" y="414"/>
                </a:lnTo>
                <a:lnTo>
                  <a:pt x="1362" y="413"/>
                </a:lnTo>
                <a:lnTo>
                  <a:pt x="1362" y="414"/>
                </a:lnTo>
                <a:lnTo>
                  <a:pt x="1361" y="415"/>
                </a:lnTo>
                <a:lnTo>
                  <a:pt x="1360" y="414"/>
                </a:lnTo>
                <a:lnTo>
                  <a:pt x="1360" y="415"/>
                </a:lnTo>
                <a:lnTo>
                  <a:pt x="1361" y="415"/>
                </a:lnTo>
                <a:lnTo>
                  <a:pt x="1362" y="415"/>
                </a:lnTo>
                <a:lnTo>
                  <a:pt x="1362" y="414"/>
                </a:lnTo>
                <a:lnTo>
                  <a:pt x="1364" y="414"/>
                </a:lnTo>
                <a:lnTo>
                  <a:pt x="1364" y="413"/>
                </a:lnTo>
                <a:lnTo>
                  <a:pt x="1364" y="414"/>
                </a:lnTo>
                <a:lnTo>
                  <a:pt x="1364" y="415"/>
                </a:lnTo>
                <a:lnTo>
                  <a:pt x="1364" y="416"/>
                </a:lnTo>
                <a:lnTo>
                  <a:pt x="1364" y="417"/>
                </a:lnTo>
                <a:lnTo>
                  <a:pt x="1363" y="417"/>
                </a:lnTo>
                <a:lnTo>
                  <a:pt x="1364" y="417"/>
                </a:lnTo>
                <a:lnTo>
                  <a:pt x="1365" y="417"/>
                </a:lnTo>
                <a:lnTo>
                  <a:pt x="1365" y="418"/>
                </a:lnTo>
                <a:lnTo>
                  <a:pt x="1365" y="419"/>
                </a:lnTo>
                <a:lnTo>
                  <a:pt x="1365" y="421"/>
                </a:lnTo>
                <a:lnTo>
                  <a:pt x="1364" y="421"/>
                </a:lnTo>
                <a:lnTo>
                  <a:pt x="1364" y="422"/>
                </a:lnTo>
                <a:lnTo>
                  <a:pt x="1363" y="423"/>
                </a:lnTo>
                <a:lnTo>
                  <a:pt x="1362" y="424"/>
                </a:lnTo>
                <a:lnTo>
                  <a:pt x="1360" y="426"/>
                </a:lnTo>
                <a:lnTo>
                  <a:pt x="1359" y="428"/>
                </a:lnTo>
                <a:lnTo>
                  <a:pt x="1359" y="429"/>
                </a:lnTo>
                <a:lnTo>
                  <a:pt x="1358" y="431"/>
                </a:lnTo>
                <a:lnTo>
                  <a:pt x="1357" y="433"/>
                </a:lnTo>
                <a:lnTo>
                  <a:pt x="1358" y="433"/>
                </a:lnTo>
                <a:lnTo>
                  <a:pt x="1358" y="432"/>
                </a:lnTo>
                <a:lnTo>
                  <a:pt x="1360" y="431"/>
                </a:lnTo>
                <a:lnTo>
                  <a:pt x="1360" y="430"/>
                </a:lnTo>
                <a:lnTo>
                  <a:pt x="1360" y="429"/>
                </a:lnTo>
                <a:lnTo>
                  <a:pt x="1361" y="429"/>
                </a:lnTo>
                <a:lnTo>
                  <a:pt x="1361" y="428"/>
                </a:lnTo>
                <a:lnTo>
                  <a:pt x="1362" y="426"/>
                </a:lnTo>
                <a:lnTo>
                  <a:pt x="1362" y="425"/>
                </a:lnTo>
                <a:lnTo>
                  <a:pt x="1363" y="425"/>
                </a:lnTo>
                <a:lnTo>
                  <a:pt x="1364" y="424"/>
                </a:lnTo>
                <a:lnTo>
                  <a:pt x="1365" y="424"/>
                </a:lnTo>
                <a:lnTo>
                  <a:pt x="1366" y="423"/>
                </a:lnTo>
                <a:lnTo>
                  <a:pt x="1366" y="422"/>
                </a:lnTo>
                <a:lnTo>
                  <a:pt x="1367" y="421"/>
                </a:lnTo>
                <a:lnTo>
                  <a:pt x="1367" y="418"/>
                </a:lnTo>
                <a:lnTo>
                  <a:pt x="1367" y="417"/>
                </a:lnTo>
                <a:lnTo>
                  <a:pt x="1368" y="416"/>
                </a:lnTo>
                <a:lnTo>
                  <a:pt x="1369" y="415"/>
                </a:lnTo>
                <a:lnTo>
                  <a:pt x="1370" y="415"/>
                </a:lnTo>
                <a:lnTo>
                  <a:pt x="1370" y="416"/>
                </a:lnTo>
                <a:lnTo>
                  <a:pt x="1371" y="416"/>
                </a:lnTo>
                <a:lnTo>
                  <a:pt x="1370" y="417"/>
                </a:lnTo>
                <a:lnTo>
                  <a:pt x="1370" y="418"/>
                </a:lnTo>
                <a:lnTo>
                  <a:pt x="1370" y="420"/>
                </a:lnTo>
                <a:lnTo>
                  <a:pt x="1370" y="421"/>
                </a:lnTo>
                <a:lnTo>
                  <a:pt x="1369" y="422"/>
                </a:lnTo>
                <a:lnTo>
                  <a:pt x="1369" y="423"/>
                </a:lnTo>
                <a:lnTo>
                  <a:pt x="1368" y="424"/>
                </a:lnTo>
                <a:lnTo>
                  <a:pt x="1367" y="425"/>
                </a:lnTo>
                <a:lnTo>
                  <a:pt x="1368" y="426"/>
                </a:lnTo>
                <a:lnTo>
                  <a:pt x="1367" y="427"/>
                </a:lnTo>
                <a:lnTo>
                  <a:pt x="1366" y="428"/>
                </a:lnTo>
                <a:lnTo>
                  <a:pt x="1365" y="428"/>
                </a:lnTo>
                <a:lnTo>
                  <a:pt x="1365" y="429"/>
                </a:lnTo>
                <a:lnTo>
                  <a:pt x="1366" y="429"/>
                </a:lnTo>
                <a:lnTo>
                  <a:pt x="1367" y="429"/>
                </a:lnTo>
                <a:lnTo>
                  <a:pt x="1368" y="431"/>
                </a:lnTo>
                <a:lnTo>
                  <a:pt x="1369" y="432"/>
                </a:lnTo>
                <a:lnTo>
                  <a:pt x="1368" y="432"/>
                </a:lnTo>
                <a:lnTo>
                  <a:pt x="1369" y="432"/>
                </a:lnTo>
                <a:lnTo>
                  <a:pt x="1369" y="431"/>
                </a:lnTo>
                <a:lnTo>
                  <a:pt x="1368" y="429"/>
                </a:lnTo>
                <a:lnTo>
                  <a:pt x="1367" y="428"/>
                </a:lnTo>
                <a:lnTo>
                  <a:pt x="1368" y="428"/>
                </a:lnTo>
                <a:lnTo>
                  <a:pt x="1368" y="427"/>
                </a:lnTo>
                <a:lnTo>
                  <a:pt x="1369" y="426"/>
                </a:lnTo>
                <a:lnTo>
                  <a:pt x="1369" y="425"/>
                </a:lnTo>
                <a:lnTo>
                  <a:pt x="1369" y="424"/>
                </a:lnTo>
                <a:lnTo>
                  <a:pt x="1370" y="424"/>
                </a:lnTo>
                <a:lnTo>
                  <a:pt x="1371" y="425"/>
                </a:lnTo>
                <a:lnTo>
                  <a:pt x="1371" y="426"/>
                </a:lnTo>
                <a:lnTo>
                  <a:pt x="1371" y="429"/>
                </a:lnTo>
                <a:lnTo>
                  <a:pt x="1370" y="430"/>
                </a:lnTo>
                <a:lnTo>
                  <a:pt x="1371" y="430"/>
                </a:lnTo>
                <a:lnTo>
                  <a:pt x="1371" y="429"/>
                </a:lnTo>
                <a:lnTo>
                  <a:pt x="1371" y="428"/>
                </a:lnTo>
                <a:lnTo>
                  <a:pt x="1372" y="429"/>
                </a:lnTo>
                <a:lnTo>
                  <a:pt x="1372" y="428"/>
                </a:lnTo>
                <a:lnTo>
                  <a:pt x="1371" y="428"/>
                </a:lnTo>
                <a:lnTo>
                  <a:pt x="1371" y="427"/>
                </a:lnTo>
                <a:lnTo>
                  <a:pt x="1371" y="425"/>
                </a:lnTo>
                <a:lnTo>
                  <a:pt x="1371" y="424"/>
                </a:lnTo>
                <a:lnTo>
                  <a:pt x="1371" y="423"/>
                </a:lnTo>
                <a:lnTo>
                  <a:pt x="1372" y="422"/>
                </a:lnTo>
                <a:lnTo>
                  <a:pt x="1376" y="420"/>
                </a:lnTo>
                <a:lnTo>
                  <a:pt x="1377" y="420"/>
                </a:lnTo>
                <a:lnTo>
                  <a:pt x="1378" y="420"/>
                </a:lnTo>
                <a:lnTo>
                  <a:pt x="1377" y="419"/>
                </a:lnTo>
                <a:lnTo>
                  <a:pt x="1378" y="418"/>
                </a:lnTo>
                <a:lnTo>
                  <a:pt x="1379" y="418"/>
                </a:lnTo>
                <a:lnTo>
                  <a:pt x="1379" y="419"/>
                </a:lnTo>
                <a:lnTo>
                  <a:pt x="1380" y="419"/>
                </a:lnTo>
                <a:lnTo>
                  <a:pt x="1379" y="420"/>
                </a:lnTo>
                <a:lnTo>
                  <a:pt x="1378" y="420"/>
                </a:lnTo>
                <a:lnTo>
                  <a:pt x="1377" y="421"/>
                </a:lnTo>
                <a:lnTo>
                  <a:pt x="1376" y="424"/>
                </a:lnTo>
                <a:lnTo>
                  <a:pt x="1377" y="424"/>
                </a:lnTo>
                <a:lnTo>
                  <a:pt x="1377" y="425"/>
                </a:lnTo>
                <a:lnTo>
                  <a:pt x="1378" y="426"/>
                </a:lnTo>
                <a:lnTo>
                  <a:pt x="1377" y="426"/>
                </a:lnTo>
                <a:lnTo>
                  <a:pt x="1378" y="426"/>
                </a:lnTo>
                <a:lnTo>
                  <a:pt x="1379" y="427"/>
                </a:lnTo>
                <a:lnTo>
                  <a:pt x="1379" y="428"/>
                </a:lnTo>
                <a:lnTo>
                  <a:pt x="1377" y="432"/>
                </a:lnTo>
                <a:lnTo>
                  <a:pt x="1376" y="433"/>
                </a:lnTo>
                <a:lnTo>
                  <a:pt x="1376" y="434"/>
                </a:lnTo>
                <a:lnTo>
                  <a:pt x="1376" y="436"/>
                </a:lnTo>
                <a:lnTo>
                  <a:pt x="1375" y="436"/>
                </a:lnTo>
                <a:lnTo>
                  <a:pt x="1373" y="437"/>
                </a:lnTo>
                <a:lnTo>
                  <a:pt x="1372" y="438"/>
                </a:lnTo>
                <a:lnTo>
                  <a:pt x="1371" y="439"/>
                </a:lnTo>
                <a:lnTo>
                  <a:pt x="1371" y="440"/>
                </a:lnTo>
                <a:lnTo>
                  <a:pt x="1372" y="441"/>
                </a:lnTo>
                <a:lnTo>
                  <a:pt x="1371" y="442"/>
                </a:lnTo>
                <a:lnTo>
                  <a:pt x="1370" y="443"/>
                </a:lnTo>
                <a:lnTo>
                  <a:pt x="1370" y="444"/>
                </a:lnTo>
                <a:lnTo>
                  <a:pt x="1371" y="446"/>
                </a:lnTo>
                <a:lnTo>
                  <a:pt x="1371" y="447"/>
                </a:lnTo>
                <a:lnTo>
                  <a:pt x="1373" y="447"/>
                </a:lnTo>
                <a:lnTo>
                  <a:pt x="1373" y="448"/>
                </a:lnTo>
                <a:lnTo>
                  <a:pt x="1373" y="449"/>
                </a:lnTo>
                <a:lnTo>
                  <a:pt x="1373" y="450"/>
                </a:lnTo>
                <a:lnTo>
                  <a:pt x="1374" y="450"/>
                </a:lnTo>
                <a:lnTo>
                  <a:pt x="1375" y="450"/>
                </a:lnTo>
                <a:lnTo>
                  <a:pt x="1376" y="450"/>
                </a:lnTo>
                <a:lnTo>
                  <a:pt x="1375" y="451"/>
                </a:lnTo>
                <a:lnTo>
                  <a:pt x="1374" y="452"/>
                </a:lnTo>
                <a:lnTo>
                  <a:pt x="1374" y="453"/>
                </a:lnTo>
                <a:lnTo>
                  <a:pt x="1374" y="454"/>
                </a:lnTo>
                <a:lnTo>
                  <a:pt x="1373" y="454"/>
                </a:lnTo>
                <a:lnTo>
                  <a:pt x="1372" y="455"/>
                </a:lnTo>
                <a:lnTo>
                  <a:pt x="1372" y="457"/>
                </a:lnTo>
                <a:lnTo>
                  <a:pt x="1371" y="458"/>
                </a:lnTo>
                <a:lnTo>
                  <a:pt x="1370" y="459"/>
                </a:lnTo>
                <a:lnTo>
                  <a:pt x="1372" y="461"/>
                </a:lnTo>
                <a:lnTo>
                  <a:pt x="1371" y="461"/>
                </a:lnTo>
                <a:lnTo>
                  <a:pt x="1370" y="462"/>
                </a:lnTo>
                <a:lnTo>
                  <a:pt x="1370" y="463"/>
                </a:lnTo>
                <a:lnTo>
                  <a:pt x="1368" y="464"/>
                </a:lnTo>
                <a:lnTo>
                  <a:pt x="1368" y="465"/>
                </a:lnTo>
                <a:lnTo>
                  <a:pt x="1368" y="466"/>
                </a:lnTo>
                <a:lnTo>
                  <a:pt x="1369" y="466"/>
                </a:lnTo>
                <a:lnTo>
                  <a:pt x="1369" y="467"/>
                </a:lnTo>
                <a:lnTo>
                  <a:pt x="1370" y="468"/>
                </a:lnTo>
                <a:lnTo>
                  <a:pt x="1370" y="469"/>
                </a:lnTo>
                <a:lnTo>
                  <a:pt x="1371" y="469"/>
                </a:lnTo>
                <a:lnTo>
                  <a:pt x="1371" y="471"/>
                </a:lnTo>
                <a:lnTo>
                  <a:pt x="1371" y="473"/>
                </a:lnTo>
                <a:lnTo>
                  <a:pt x="1371" y="474"/>
                </a:lnTo>
                <a:lnTo>
                  <a:pt x="1372" y="476"/>
                </a:lnTo>
                <a:lnTo>
                  <a:pt x="1371" y="476"/>
                </a:lnTo>
                <a:lnTo>
                  <a:pt x="1371" y="477"/>
                </a:lnTo>
                <a:lnTo>
                  <a:pt x="1370" y="477"/>
                </a:lnTo>
                <a:lnTo>
                  <a:pt x="1369" y="478"/>
                </a:lnTo>
                <a:lnTo>
                  <a:pt x="1370" y="478"/>
                </a:lnTo>
                <a:lnTo>
                  <a:pt x="1370" y="479"/>
                </a:lnTo>
                <a:lnTo>
                  <a:pt x="1369" y="480"/>
                </a:lnTo>
                <a:lnTo>
                  <a:pt x="1368" y="480"/>
                </a:lnTo>
                <a:lnTo>
                  <a:pt x="1368" y="482"/>
                </a:lnTo>
                <a:lnTo>
                  <a:pt x="1369" y="484"/>
                </a:lnTo>
                <a:lnTo>
                  <a:pt x="1369" y="485"/>
                </a:lnTo>
                <a:lnTo>
                  <a:pt x="1369" y="486"/>
                </a:lnTo>
                <a:lnTo>
                  <a:pt x="1368" y="488"/>
                </a:lnTo>
                <a:lnTo>
                  <a:pt x="1367" y="488"/>
                </a:lnTo>
                <a:lnTo>
                  <a:pt x="1367" y="489"/>
                </a:lnTo>
                <a:lnTo>
                  <a:pt x="1366" y="489"/>
                </a:lnTo>
                <a:lnTo>
                  <a:pt x="1365" y="489"/>
                </a:lnTo>
                <a:lnTo>
                  <a:pt x="1364" y="489"/>
                </a:lnTo>
                <a:lnTo>
                  <a:pt x="1364" y="490"/>
                </a:lnTo>
                <a:lnTo>
                  <a:pt x="1363" y="490"/>
                </a:lnTo>
                <a:lnTo>
                  <a:pt x="1363" y="491"/>
                </a:lnTo>
                <a:lnTo>
                  <a:pt x="1362" y="491"/>
                </a:lnTo>
                <a:lnTo>
                  <a:pt x="1359" y="490"/>
                </a:lnTo>
                <a:lnTo>
                  <a:pt x="1357" y="491"/>
                </a:lnTo>
                <a:lnTo>
                  <a:pt x="1354" y="490"/>
                </a:lnTo>
                <a:lnTo>
                  <a:pt x="1352" y="491"/>
                </a:lnTo>
                <a:lnTo>
                  <a:pt x="1351" y="494"/>
                </a:lnTo>
                <a:lnTo>
                  <a:pt x="1351" y="495"/>
                </a:lnTo>
                <a:lnTo>
                  <a:pt x="1351" y="497"/>
                </a:lnTo>
                <a:lnTo>
                  <a:pt x="1352" y="499"/>
                </a:lnTo>
                <a:lnTo>
                  <a:pt x="1353" y="498"/>
                </a:lnTo>
                <a:lnTo>
                  <a:pt x="1354" y="498"/>
                </a:lnTo>
                <a:lnTo>
                  <a:pt x="1355" y="498"/>
                </a:lnTo>
                <a:lnTo>
                  <a:pt x="1356" y="498"/>
                </a:lnTo>
                <a:lnTo>
                  <a:pt x="1357" y="498"/>
                </a:lnTo>
                <a:lnTo>
                  <a:pt x="1358" y="498"/>
                </a:lnTo>
                <a:lnTo>
                  <a:pt x="1359" y="499"/>
                </a:lnTo>
                <a:lnTo>
                  <a:pt x="1360" y="499"/>
                </a:lnTo>
                <a:lnTo>
                  <a:pt x="1361" y="500"/>
                </a:lnTo>
                <a:lnTo>
                  <a:pt x="1362" y="500"/>
                </a:lnTo>
                <a:lnTo>
                  <a:pt x="1363" y="503"/>
                </a:lnTo>
                <a:lnTo>
                  <a:pt x="1362" y="504"/>
                </a:lnTo>
                <a:lnTo>
                  <a:pt x="1359" y="507"/>
                </a:lnTo>
                <a:lnTo>
                  <a:pt x="1359" y="508"/>
                </a:lnTo>
                <a:lnTo>
                  <a:pt x="1361" y="508"/>
                </a:lnTo>
                <a:lnTo>
                  <a:pt x="1361" y="510"/>
                </a:lnTo>
                <a:lnTo>
                  <a:pt x="1361" y="511"/>
                </a:lnTo>
                <a:lnTo>
                  <a:pt x="1360" y="514"/>
                </a:lnTo>
                <a:lnTo>
                  <a:pt x="1360" y="516"/>
                </a:lnTo>
                <a:lnTo>
                  <a:pt x="1359" y="517"/>
                </a:lnTo>
                <a:lnTo>
                  <a:pt x="1358" y="520"/>
                </a:lnTo>
                <a:lnTo>
                  <a:pt x="1358" y="521"/>
                </a:lnTo>
                <a:lnTo>
                  <a:pt x="1358" y="522"/>
                </a:lnTo>
                <a:lnTo>
                  <a:pt x="1357" y="524"/>
                </a:lnTo>
                <a:lnTo>
                  <a:pt x="1357" y="525"/>
                </a:lnTo>
                <a:lnTo>
                  <a:pt x="1356" y="525"/>
                </a:lnTo>
                <a:lnTo>
                  <a:pt x="1355" y="526"/>
                </a:lnTo>
                <a:lnTo>
                  <a:pt x="1355" y="527"/>
                </a:lnTo>
                <a:lnTo>
                  <a:pt x="1355" y="528"/>
                </a:lnTo>
                <a:lnTo>
                  <a:pt x="1355" y="529"/>
                </a:lnTo>
                <a:lnTo>
                  <a:pt x="1355" y="530"/>
                </a:lnTo>
                <a:lnTo>
                  <a:pt x="1355" y="532"/>
                </a:lnTo>
                <a:lnTo>
                  <a:pt x="1355" y="533"/>
                </a:lnTo>
                <a:lnTo>
                  <a:pt x="1354" y="533"/>
                </a:lnTo>
                <a:lnTo>
                  <a:pt x="1354" y="534"/>
                </a:lnTo>
                <a:lnTo>
                  <a:pt x="1353" y="534"/>
                </a:lnTo>
                <a:lnTo>
                  <a:pt x="1352" y="535"/>
                </a:lnTo>
                <a:lnTo>
                  <a:pt x="1353" y="536"/>
                </a:lnTo>
                <a:lnTo>
                  <a:pt x="1354" y="536"/>
                </a:lnTo>
                <a:lnTo>
                  <a:pt x="1354" y="537"/>
                </a:lnTo>
                <a:lnTo>
                  <a:pt x="1352" y="538"/>
                </a:lnTo>
                <a:lnTo>
                  <a:pt x="1350" y="538"/>
                </a:lnTo>
                <a:lnTo>
                  <a:pt x="1349" y="539"/>
                </a:lnTo>
                <a:lnTo>
                  <a:pt x="1348" y="540"/>
                </a:lnTo>
                <a:lnTo>
                  <a:pt x="1347" y="542"/>
                </a:lnTo>
                <a:lnTo>
                  <a:pt x="1346" y="543"/>
                </a:lnTo>
                <a:lnTo>
                  <a:pt x="1345" y="543"/>
                </a:lnTo>
                <a:lnTo>
                  <a:pt x="1344" y="543"/>
                </a:lnTo>
                <a:lnTo>
                  <a:pt x="1343" y="545"/>
                </a:lnTo>
                <a:lnTo>
                  <a:pt x="1343" y="546"/>
                </a:lnTo>
                <a:lnTo>
                  <a:pt x="1342" y="546"/>
                </a:lnTo>
                <a:lnTo>
                  <a:pt x="1341" y="545"/>
                </a:lnTo>
                <a:lnTo>
                  <a:pt x="1340" y="544"/>
                </a:lnTo>
                <a:lnTo>
                  <a:pt x="1340" y="543"/>
                </a:lnTo>
                <a:lnTo>
                  <a:pt x="1339" y="543"/>
                </a:lnTo>
                <a:lnTo>
                  <a:pt x="1337" y="544"/>
                </a:lnTo>
                <a:lnTo>
                  <a:pt x="1338" y="545"/>
                </a:lnTo>
                <a:lnTo>
                  <a:pt x="1339" y="546"/>
                </a:lnTo>
                <a:lnTo>
                  <a:pt x="1339" y="548"/>
                </a:lnTo>
                <a:lnTo>
                  <a:pt x="1338" y="549"/>
                </a:lnTo>
                <a:lnTo>
                  <a:pt x="1338" y="550"/>
                </a:lnTo>
                <a:lnTo>
                  <a:pt x="1337" y="550"/>
                </a:lnTo>
                <a:lnTo>
                  <a:pt x="1337" y="551"/>
                </a:lnTo>
                <a:lnTo>
                  <a:pt x="1337" y="552"/>
                </a:lnTo>
                <a:lnTo>
                  <a:pt x="1337" y="553"/>
                </a:lnTo>
                <a:lnTo>
                  <a:pt x="1337" y="554"/>
                </a:lnTo>
                <a:lnTo>
                  <a:pt x="1335" y="555"/>
                </a:lnTo>
                <a:lnTo>
                  <a:pt x="1334" y="556"/>
                </a:lnTo>
                <a:lnTo>
                  <a:pt x="1334" y="557"/>
                </a:lnTo>
                <a:lnTo>
                  <a:pt x="1334" y="558"/>
                </a:lnTo>
                <a:lnTo>
                  <a:pt x="1335" y="559"/>
                </a:lnTo>
                <a:lnTo>
                  <a:pt x="1336" y="558"/>
                </a:lnTo>
                <a:lnTo>
                  <a:pt x="1337" y="557"/>
                </a:lnTo>
                <a:lnTo>
                  <a:pt x="1338" y="557"/>
                </a:lnTo>
                <a:lnTo>
                  <a:pt x="1339" y="557"/>
                </a:lnTo>
                <a:lnTo>
                  <a:pt x="1340" y="558"/>
                </a:lnTo>
                <a:lnTo>
                  <a:pt x="1338" y="559"/>
                </a:lnTo>
                <a:lnTo>
                  <a:pt x="1338" y="560"/>
                </a:lnTo>
                <a:lnTo>
                  <a:pt x="1337" y="561"/>
                </a:lnTo>
                <a:lnTo>
                  <a:pt x="1336" y="562"/>
                </a:lnTo>
                <a:lnTo>
                  <a:pt x="1336" y="564"/>
                </a:lnTo>
                <a:lnTo>
                  <a:pt x="1336" y="566"/>
                </a:lnTo>
                <a:lnTo>
                  <a:pt x="1336" y="567"/>
                </a:lnTo>
                <a:lnTo>
                  <a:pt x="1337" y="567"/>
                </a:lnTo>
                <a:lnTo>
                  <a:pt x="1337" y="568"/>
                </a:lnTo>
                <a:lnTo>
                  <a:pt x="1336" y="568"/>
                </a:lnTo>
                <a:lnTo>
                  <a:pt x="1336" y="569"/>
                </a:lnTo>
                <a:lnTo>
                  <a:pt x="1337" y="570"/>
                </a:lnTo>
                <a:lnTo>
                  <a:pt x="1337" y="571"/>
                </a:lnTo>
                <a:lnTo>
                  <a:pt x="1336" y="572"/>
                </a:lnTo>
                <a:lnTo>
                  <a:pt x="1336" y="573"/>
                </a:lnTo>
                <a:lnTo>
                  <a:pt x="1337" y="574"/>
                </a:lnTo>
                <a:lnTo>
                  <a:pt x="1338" y="574"/>
                </a:lnTo>
                <a:lnTo>
                  <a:pt x="1338" y="575"/>
                </a:lnTo>
                <a:lnTo>
                  <a:pt x="1337" y="575"/>
                </a:lnTo>
                <a:lnTo>
                  <a:pt x="1336" y="575"/>
                </a:lnTo>
                <a:lnTo>
                  <a:pt x="1335" y="575"/>
                </a:lnTo>
                <a:lnTo>
                  <a:pt x="1334" y="575"/>
                </a:lnTo>
                <a:lnTo>
                  <a:pt x="1334" y="576"/>
                </a:lnTo>
                <a:lnTo>
                  <a:pt x="1333" y="576"/>
                </a:lnTo>
                <a:lnTo>
                  <a:pt x="1332" y="576"/>
                </a:lnTo>
                <a:lnTo>
                  <a:pt x="1331" y="575"/>
                </a:lnTo>
                <a:lnTo>
                  <a:pt x="1330" y="575"/>
                </a:lnTo>
                <a:lnTo>
                  <a:pt x="1330" y="576"/>
                </a:lnTo>
                <a:lnTo>
                  <a:pt x="1329" y="576"/>
                </a:lnTo>
                <a:lnTo>
                  <a:pt x="1329" y="577"/>
                </a:lnTo>
                <a:lnTo>
                  <a:pt x="1330" y="578"/>
                </a:lnTo>
                <a:lnTo>
                  <a:pt x="1331" y="578"/>
                </a:lnTo>
                <a:lnTo>
                  <a:pt x="1330" y="579"/>
                </a:lnTo>
                <a:lnTo>
                  <a:pt x="1330" y="580"/>
                </a:lnTo>
                <a:lnTo>
                  <a:pt x="1329" y="579"/>
                </a:lnTo>
                <a:lnTo>
                  <a:pt x="1329" y="580"/>
                </a:lnTo>
                <a:lnTo>
                  <a:pt x="1328" y="580"/>
                </a:lnTo>
                <a:lnTo>
                  <a:pt x="1328" y="581"/>
                </a:lnTo>
                <a:lnTo>
                  <a:pt x="1328" y="582"/>
                </a:lnTo>
                <a:lnTo>
                  <a:pt x="1329" y="583"/>
                </a:lnTo>
                <a:lnTo>
                  <a:pt x="1328" y="583"/>
                </a:lnTo>
                <a:lnTo>
                  <a:pt x="1327" y="583"/>
                </a:lnTo>
                <a:lnTo>
                  <a:pt x="1326" y="584"/>
                </a:lnTo>
                <a:lnTo>
                  <a:pt x="1325" y="584"/>
                </a:lnTo>
                <a:lnTo>
                  <a:pt x="1324" y="584"/>
                </a:lnTo>
                <a:lnTo>
                  <a:pt x="1323" y="584"/>
                </a:lnTo>
                <a:lnTo>
                  <a:pt x="1322" y="584"/>
                </a:lnTo>
                <a:lnTo>
                  <a:pt x="1321" y="584"/>
                </a:lnTo>
                <a:lnTo>
                  <a:pt x="1320" y="584"/>
                </a:lnTo>
                <a:lnTo>
                  <a:pt x="1320" y="585"/>
                </a:lnTo>
                <a:lnTo>
                  <a:pt x="1319" y="587"/>
                </a:lnTo>
                <a:lnTo>
                  <a:pt x="1319" y="588"/>
                </a:lnTo>
                <a:lnTo>
                  <a:pt x="1318" y="586"/>
                </a:lnTo>
                <a:lnTo>
                  <a:pt x="1318" y="585"/>
                </a:lnTo>
                <a:lnTo>
                  <a:pt x="1317" y="585"/>
                </a:lnTo>
                <a:lnTo>
                  <a:pt x="1316" y="585"/>
                </a:lnTo>
                <a:lnTo>
                  <a:pt x="1316" y="586"/>
                </a:lnTo>
                <a:lnTo>
                  <a:pt x="1316" y="587"/>
                </a:lnTo>
                <a:lnTo>
                  <a:pt x="1316" y="588"/>
                </a:lnTo>
                <a:lnTo>
                  <a:pt x="1315" y="588"/>
                </a:lnTo>
                <a:lnTo>
                  <a:pt x="1315" y="589"/>
                </a:lnTo>
                <a:lnTo>
                  <a:pt x="1314" y="590"/>
                </a:lnTo>
                <a:lnTo>
                  <a:pt x="1314" y="589"/>
                </a:lnTo>
                <a:lnTo>
                  <a:pt x="1313" y="589"/>
                </a:lnTo>
                <a:lnTo>
                  <a:pt x="1313" y="590"/>
                </a:lnTo>
                <a:lnTo>
                  <a:pt x="1312" y="590"/>
                </a:lnTo>
                <a:lnTo>
                  <a:pt x="1311" y="590"/>
                </a:lnTo>
                <a:lnTo>
                  <a:pt x="1311" y="591"/>
                </a:lnTo>
                <a:lnTo>
                  <a:pt x="1311" y="592"/>
                </a:lnTo>
                <a:lnTo>
                  <a:pt x="1311" y="593"/>
                </a:lnTo>
                <a:lnTo>
                  <a:pt x="1311" y="594"/>
                </a:lnTo>
                <a:lnTo>
                  <a:pt x="1311" y="595"/>
                </a:lnTo>
                <a:lnTo>
                  <a:pt x="1312" y="594"/>
                </a:lnTo>
                <a:lnTo>
                  <a:pt x="1313" y="595"/>
                </a:lnTo>
                <a:lnTo>
                  <a:pt x="1312" y="595"/>
                </a:lnTo>
                <a:lnTo>
                  <a:pt x="1313" y="596"/>
                </a:lnTo>
                <a:lnTo>
                  <a:pt x="1313" y="597"/>
                </a:lnTo>
                <a:lnTo>
                  <a:pt x="1314" y="596"/>
                </a:lnTo>
                <a:lnTo>
                  <a:pt x="1314" y="597"/>
                </a:lnTo>
                <a:lnTo>
                  <a:pt x="1314" y="598"/>
                </a:lnTo>
                <a:lnTo>
                  <a:pt x="1315" y="598"/>
                </a:lnTo>
                <a:lnTo>
                  <a:pt x="1314" y="599"/>
                </a:lnTo>
                <a:lnTo>
                  <a:pt x="1314" y="600"/>
                </a:lnTo>
                <a:lnTo>
                  <a:pt x="1314" y="601"/>
                </a:lnTo>
                <a:lnTo>
                  <a:pt x="1315" y="602"/>
                </a:lnTo>
                <a:lnTo>
                  <a:pt x="1316" y="602"/>
                </a:lnTo>
                <a:lnTo>
                  <a:pt x="1317" y="602"/>
                </a:lnTo>
                <a:lnTo>
                  <a:pt x="1317" y="601"/>
                </a:lnTo>
                <a:lnTo>
                  <a:pt x="1318" y="601"/>
                </a:lnTo>
                <a:lnTo>
                  <a:pt x="1318" y="602"/>
                </a:lnTo>
                <a:lnTo>
                  <a:pt x="1318" y="603"/>
                </a:lnTo>
                <a:lnTo>
                  <a:pt x="1318" y="604"/>
                </a:lnTo>
                <a:lnTo>
                  <a:pt x="1319" y="604"/>
                </a:lnTo>
                <a:lnTo>
                  <a:pt x="1318" y="605"/>
                </a:lnTo>
                <a:lnTo>
                  <a:pt x="1319" y="605"/>
                </a:lnTo>
                <a:lnTo>
                  <a:pt x="1320" y="605"/>
                </a:lnTo>
                <a:lnTo>
                  <a:pt x="1319" y="606"/>
                </a:lnTo>
                <a:lnTo>
                  <a:pt x="1320" y="606"/>
                </a:lnTo>
                <a:lnTo>
                  <a:pt x="1319" y="606"/>
                </a:lnTo>
                <a:lnTo>
                  <a:pt x="1319" y="607"/>
                </a:lnTo>
                <a:lnTo>
                  <a:pt x="1318" y="606"/>
                </a:lnTo>
                <a:lnTo>
                  <a:pt x="1318" y="605"/>
                </a:lnTo>
                <a:lnTo>
                  <a:pt x="1317" y="605"/>
                </a:lnTo>
                <a:lnTo>
                  <a:pt x="1316" y="605"/>
                </a:lnTo>
                <a:lnTo>
                  <a:pt x="1316" y="606"/>
                </a:lnTo>
                <a:lnTo>
                  <a:pt x="1317" y="607"/>
                </a:lnTo>
                <a:lnTo>
                  <a:pt x="1316" y="607"/>
                </a:lnTo>
                <a:lnTo>
                  <a:pt x="1316" y="608"/>
                </a:lnTo>
                <a:lnTo>
                  <a:pt x="1315" y="608"/>
                </a:lnTo>
                <a:lnTo>
                  <a:pt x="1314" y="607"/>
                </a:lnTo>
                <a:lnTo>
                  <a:pt x="1313" y="607"/>
                </a:lnTo>
                <a:lnTo>
                  <a:pt x="1314" y="608"/>
                </a:lnTo>
                <a:lnTo>
                  <a:pt x="1313" y="608"/>
                </a:lnTo>
                <a:lnTo>
                  <a:pt x="1313" y="609"/>
                </a:lnTo>
                <a:lnTo>
                  <a:pt x="1314" y="609"/>
                </a:lnTo>
                <a:lnTo>
                  <a:pt x="1313" y="610"/>
                </a:lnTo>
                <a:lnTo>
                  <a:pt x="1312" y="610"/>
                </a:lnTo>
                <a:lnTo>
                  <a:pt x="1310" y="609"/>
                </a:lnTo>
                <a:lnTo>
                  <a:pt x="1309" y="610"/>
                </a:lnTo>
                <a:lnTo>
                  <a:pt x="1309" y="611"/>
                </a:lnTo>
                <a:lnTo>
                  <a:pt x="1310" y="611"/>
                </a:lnTo>
                <a:lnTo>
                  <a:pt x="1310" y="612"/>
                </a:lnTo>
                <a:lnTo>
                  <a:pt x="1311" y="612"/>
                </a:lnTo>
                <a:lnTo>
                  <a:pt x="1311" y="613"/>
                </a:lnTo>
                <a:lnTo>
                  <a:pt x="1311" y="614"/>
                </a:lnTo>
                <a:lnTo>
                  <a:pt x="1312" y="614"/>
                </a:lnTo>
                <a:lnTo>
                  <a:pt x="1312" y="615"/>
                </a:lnTo>
                <a:lnTo>
                  <a:pt x="1310" y="616"/>
                </a:lnTo>
                <a:lnTo>
                  <a:pt x="1310" y="617"/>
                </a:lnTo>
                <a:lnTo>
                  <a:pt x="1310" y="618"/>
                </a:lnTo>
                <a:lnTo>
                  <a:pt x="1311" y="618"/>
                </a:lnTo>
                <a:lnTo>
                  <a:pt x="1312" y="619"/>
                </a:lnTo>
                <a:lnTo>
                  <a:pt x="1312" y="620"/>
                </a:lnTo>
                <a:lnTo>
                  <a:pt x="1311" y="620"/>
                </a:lnTo>
                <a:lnTo>
                  <a:pt x="1312" y="620"/>
                </a:lnTo>
                <a:lnTo>
                  <a:pt x="1312" y="621"/>
                </a:lnTo>
                <a:lnTo>
                  <a:pt x="1312" y="622"/>
                </a:lnTo>
                <a:lnTo>
                  <a:pt x="1311" y="622"/>
                </a:lnTo>
                <a:lnTo>
                  <a:pt x="1310" y="622"/>
                </a:lnTo>
                <a:lnTo>
                  <a:pt x="1309" y="622"/>
                </a:lnTo>
                <a:lnTo>
                  <a:pt x="1309" y="623"/>
                </a:lnTo>
                <a:lnTo>
                  <a:pt x="1310" y="623"/>
                </a:lnTo>
                <a:lnTo>
                  <a:pt x="1310" y="624"/>
                </a:lnTo>
                <a:lnTo>
                  <a:pt x="1309" y="625"/>
                </a:lnTo>
                <a:lnTo>
                  <a:pt x="1310" y="626"/>
                </a:lnTo>
                <a:lnTo>
                  <a:pt x="1309" y="626"/>
                </a:lnTo>
                <a:lnTo>
                  <a:pt x="1309" y="627"/>
                </a:lnTo>
                <a:lnTo>
                  <a:pt x="1308" y="628"/>
                </a:lnTo>
                <a:lnTo>
                  <a:pt x="1309" y="629"/>
                </a:lnTo>
                <a:lnTo>
                  <a:pt x="1309" y="630"/>
                </a:lnTo>
                <a:lnTo>
                  <a:pt x="1308" y="630"/>
                </a:lnTo>
                <a:lnTo>
                  <a:pt x="1308" y="631"/>
                </a:lnTo>
                <a:lnTo>
                  <a:pt x="1308" y="632"/>
                </a:lnTo>
                <a:lnTo>
                  <a:pt x="1307" y="632"/>
                </a:lnTo>
                <a:lnTo>
                  <a:pt x="1306" y="632"/>
                </a:lnTo>
                <a:lnTo>
                  <a:pt x="1306" y="633"/>
                </a:lnTo>
                <a:lnTo>
                  <a:pt x="1305" y="633"/>
                </a:lnTo>
                <a:lnTo>
                  <a:pt x="1306" y="634"/>
                </a:lnTo>
                <a:lnTo>
                  <a:pt x="1306" y="635"/>
                </a:lnTo>
                <a:lnTo>
                  <a:pt x="1305" y="636"/>
                </a:lnTo>
                <a:lnTo>
                  <a:pt x="1304" y="635"/>
                </a:lnTo>
                <a:lnTo>
                  <a:pt x="1305" y="634"/>
                </a:lnTo>
                <a:lnTo>
                  <a:pt x="1304" y="634"/>
                </a:lnTo>
                <a:lnTo>
                  <a:pt x="1304" y="633"/>
                </a:lnTo>
                <a:lnTo>
                  <a:pt x="1303" y="634"/>
                </a:lnTo>
                <a:lnTo>
                  <a:pt x="1303" y="635"/>
                </a:lnTo>
                <a:lnTo>
                  <a:pt x="1302" y="634"/>
                </a:lnTo>
                <a:lnTo>
                  <a:pt x="1302" y="635"/>
                </a:lnTo>
                <a:lnTo>
                  <a:pt x="1301" y="634"/>
                </a:lnTo>
                <a:lnTo>
                  <a:pt x="1301" y="635"/>
                </a:lnTo>
                <a:lnTo>
                  <a:pt x="1301" y="636"/>
                </a:lnTo>
                <a:lnTo>
                  <a:pt x="1302" y="636"/>
                </a:lnTo>
                <a:lnTo>
                  <a:pt x="1303" y="635"/>
                </a:lnTo>
                <a:lnTo>
                  <a:pt x="1303" y="636"/>
                </a:lnTo>
                <a:lnTo>
                  <a:pt x="1303" y="637"/>
                </a:lnTo>
                <a:lnTo>
                  <a:pt x="1304" y="638"/>
                </a:lnTo>
                <a:lnTo>
                  <a:pt x="1303" y="639"/>
                </a:lnTo>
                <a:lnTo>
                  <a:pt x="1302" y="639"/>
                </a:lnTo>
                <a:lnTo>
                  <a:pt x="1301" y="639"/>
                </a:lnTo>
                <a:lnTo>
                  <a:pt x="1301" y="640"/>
                </a:lnTo>
                <a:lnTo>
                  <a:pt x="1301" y="641"/>
                </a:lnTo>
                <a:lnTo>
                  <a:pt x="1300" y="642"/>
                </a:lnTo>
                <a:lnTo>
                  <a:pt x="1300" y="641"/>
                </a:lnTo>
                <a:lnTo>
                  <a:pt x="1299" y="640"/>
                </a:lnTo>
                <a:lnTo>
                  <a:pt x="1298" y="640"/>
                </a:lnTo>
                <a:lnTo>
                  <a:pt x="1299" y="641"/>
                </a:lnTo>
                <a:lnTo>
                  <a:pt x="1300" y="641"/>
                </a:lnTo>
                <a:lnTo>
                  <a:pt x="1300" y="642"/>
                </a:lnTo>
                <a:lnTo>
                  <a:pt x="1298" y="642"/>
                </a:lnTo>
                <a:lnTo>
                  <a:pt x="1298" y="643"/>
                </a:lnTo>
                <a:lnTo>
                  <a:pt x="1300" y="644"/>
                </a:lnTo>
                <a:lnTo>
                  <a:pt x="1300" y="645"/>
                </a:lnTo>
                <a:lnTo>
                  <a:pt x="1299" y="644"/>
                </a:lnTo>
                <a:lnTo>
                  <a:pt x="1297" y="644"/>
                </a:lnTo>
                <a:lnTo>
                  <a:pt x="1297" y="645"/>
                </a:lnTo>
                <a:lnTo>
                  <a:pt x="1298" y="646"/>
                </a:lnTo>
                <a:lnTo>
                  <a:pt x="1297" y="647"/>
                </a:lnTo>
                <a:lnTo>
                  <a:pt x="1296" y="647"/>
                </a:lnTo>
                <a:lnTo>
                  <a:pt x="1296" y="646"/>
                </a:lnTo>
                <a:lnTo>
                  <a:pt x="1295" y="647"/>
                </a:lnTo>
                <a:lnTo>
                  <a:pt x="1294" y="647"/>
                </a:lnTo>
                <a:lnTo>
                  <a:pt x="1294" y="648"/>
                </a:lnTo>
                <a:lnTo>
                  <a:pt x="1295" y="649"/>
                </a:lnTo>
                <a:lnTo>
                  <a:pt x="1294" y="650"/>
                </a:lnTo>
                <a:lnTo>
                  <a:pt x="1293" y="649"/>
                </a:lnTo>
                <a:lnTo>
                  <a:pt x="1292" y="650"/>
                </a:lnTo>
                <a:lnTo>
                  <a:pt x="1293" y="650"/>
                </a:lnTo>
                <a:lnTo>
                  <a:pt x="1294" y="650"/>
                </a:lnTo>
                <a:lnTo>
                  <a:pt x="1294" y="651"/>
                </a:lnTo>
                <a:lnTo>
                  <a:pt x="1293" y="652"/>
                </a:lnTo>
                <a:lnTo>
                  <a:pt x="1292" y="652"/>
                </a:lnTo>
                <a:lnTo>
                  <a:pt x="1292" y="653"/>
                </a:lnTo>
                <a:lnTo>
                  <a:pt x="1293" y="653"/>
                </a:lnTo>
                <a:lnTo>
                  <a:pt x="1293" y="654"/>
                </a:lnTo>
                <a:lnTo>
                  <a:pt x="1292" y="654"/>
                </a:lnTo>
                <a:lnTo>
                  <a:pt x="1291" y="654"/>
                </a:lnTo>
                <a:lnTo>
                  <a:pt x="1290" y="655"/>
                </a:lnTo>
                <a:lnTo>
                  <a:pt x="1290" y="654"/>
                </a:lnTo>
                <a:lnTo>
                  <a:pt x="1289" y="655"/>
                </a:lnTo>
                <a:lnTo>
                  <a:pt x="1289" y="656"/>
                </a:lnTo>
                <a:lnTo>
                  <a:pt x="1289" y="657"/>
                </a:lnTo>
                <a:lnTo>
                  <a:pt x="1288" y="656"/>
                </a:lnTo>
                <a:lnTo>
                  <a:pt x="1288" y="655"/>
                </a:lnTo>
                <a:lnTo>
                  <a:pt x="1287" y="655"/>
                </a:lnTo>
                <a:lnTo>
                  <a:pt x="1287" y="656"/>
                </a:lnTo>
                <a:lnTo>
                  <a:pt x="1288" y="656"/>
                </a:lnTo>
                <a:lnTo>
                  <a:pt x="1287" y="657"/>
                </a:lnTo>
                <a:lnTo>
                  <a:pt x="1286" y="657"/>
                </a:lnTo>
                <a:lnTo>
                  <a:pt x="1286" y="656"/>
                </a:lnTo>
                <a:lnTo>
                  <a:pt x="1285" y="656"/>
                </a:lnTo>
                <a:lnTo>
                  <a:pt x="1285" y="657"/>
                </a:lnTo>
                <a:lnTo>
                  <a:pt x="1284" y="657"/>
                </a:lnTo>
                <a:lnTo>
                  <a:pt x="1284" y="658"/>
                </a:lnTo>
                <a:lnTo>
                  <a:pt x="1284" y="659"/>
                </a:lnTo>
                <a:lnTo>
                  <a:pt x="1283" y="660"/>
                </a:lnTo>
                <a:lnTo>
                  <a:pt x="1283" y="659"/>
                </a:lnTo>
                <a:lnTo>
                  <a:pt x="1282" y="659"/>
                </a:lnTo>
                <a:lnTo>
                  <a:pt x="1282" y="660"/>
                </a:lnTo>
                <a:lnTo>
                  <a:pt x="1281" y="660"/>
                </a:lnTo>
                <a:lnTo>
                  <a:pt x="1280" y="660"/>
                </a:lnTo>
                <a:lnTo>
                  <a:pt x="1279" y="660"/>
                </a:lnTo>
                <a:lnTo>
                  <a:pt x="1280" y="661"/>
                </a:lnTo>
                <a:lnTo>
                  <a:pt x="1280" y="662"/>
                </a:lnTo>
                <a:lnTo>
                  <a:pt x="1279" y="662"/>
                </a:lnTo>
                <a:lnTo>
                  <a:pt x="1279" y="663"/>
                </a:lnTo>
                <a:lnTo>
                  <a:pt x="1279" y="664"/>
                </a:lnTo>
                <a:lnTo>
                  <a:pt x="1279" y="665"/>
                </a:lnTo>
                <a:lnTo>
                  <a:pt x="1278" y="665"/>
                </a:lnTo>
                <a:lnTo>
                  <a:pt x="1278" y="666"/>
                </a:lnTo>
                <a:lnTo>
                  <a:pt x="1278" y="667"/>
                </a:lnTo>
                <a:lnTo>
                  <a:pt x="1279" y="667"/>
                </a:lnTo>
                <a:lnTo>
                  <a:pt x="1279" y="668"/>
                </a:lnTo>
                <a:lnTo>
                  <a:pt x="1278" y="668"/>
                </a:lnTo>
                <a:lnTo>
                  <a:pt x="1279" y="669"/>
                </a:lnTo>
                <a:lnTo>
                  <a:pt x="1278" y="669"/>
                </a:lnTo>
                <a:lnTo>
                  <a:pt x="1278" y="670"/>
                </a:lnTo>
                <a:lnTo>
                  <a:pt x="1279" y="670"/>
                </a:lnTo>
                <a:lnTo>
                  <a:pt x="1278" y="671"/>
                </a:lnTo>
                <a:lnTo>
                  <a:pt x="1278" y="670"/>
                </a:lnTo>
                <a:lnTo>
                  <a:pt x="1277" y="670"/>
                </a:lnTo>
                <a:lnTo>
                  <a:pt x="1276" y="670"/>
                </a:lnTo>
                <a:lnTo>
                  <a:pt x="1277" y="671"/>
                </a:lnTo>
                <a:lnTo>
                  <a:pt x="1277" y="672"/>
                </a:lnTo>
                <a:lnTo>
                  <a:pt x="1277" y="673"/>
                </a:lnTo>
                <a:lnTo>
                  <a:pt x="1276" y="672"/>
                </a:lnTo>
                <a:lnTo>
                  <a:pt x="1275" y="672"/>
                </a:lnTo>
                <a:lnTo>
                  <a:pt x="1275" y="673"/>
                </a:lnTo>
                <a:lnTo>
                  <a:pt x="1276" y="674"/>
                </a:lnTo>
                <a:lnTo>
                  <a:pt x="1276" y="675"/>
                </a:lnTo>
                <a:lnTo>
                  <a:pt x="1275" y="675"/>
                </a:lnTo>
                <a:lnTo>
                  <a:pt x="1275" y="676"/>
                </a:lnTo>
                <a:lnTo>
                  <a:pt x="1274" y="676"/>
                </a:lnTo>
                <a:lnTo>
                  <a:pt x="1274" y="677"/>
                </a:lnTo>
                <a:lnTo>
                  <a:pt x="1273" y="677"/>
                </a:lnTo>
                <a:lnTo>
                  <a:pt x="1272" y="676"/>
                </a:lnTo>
                <a:lnTo>
                  <a:pt x="1272" y="677"/>
                </a:lnTo>
                <a:lnTo>
                  <a:pt x="1271" y="678"/>
                </a:lnTo>
                <a:lnTo>
                  <a:pt x="1271" y="677"/>
                </a:lnTo>
                <a:lnTo>
                  <a:pt x="1271" y="678"/>
                </a:lnTo>
                <a:lnTo>
                  <a:pt x="1271" y="679"/>
                </a:lnTo>
                <a:lnTo>
                  <a:pt x="1270" y="680"/>
                </a:lnTo>
                <a:lnTo>
                  <a:pt x="1270" y="679"/>
                </a:lnTo>
                <a:lnTo>
                  <a:pt x="1269" y="679"/>
                </a:lnTo>
                <a:lnTo>
                  <a:pt x="1269" y="680"/>
                </a:lnTo>
                <a:lnTo>
                  <a:pt x="1269" y="681"/>
                </a:lnTo>
                <a:lnTo>
                  <a:pt x="1270" y="681"/>
                </a:lnTo>
                <a:lnTo>
                  <a:pt x="1269" y="681"/>
                </a:lnTo>
                <a:lnTo>
                  <a:pt x="1269" y="682"/>
                </a:lnTo>
                <a:lnTo>
                  <a:pt x="1269" y="683"/>
                </a:lnTo>
                <a:lnTo>
                  <a:pt x="1269" y="684"/>
                </a:lnTo>
                <a:lnTo>
                  <a:pt x="1268" y="685"/>
                </a:lnTo>
                <a:lnTo>
                  <a:pt x="1268" y="686"/>
                </a:lnTo>
                <a:lnTo>
                  <a:pt x="1267" y="686"/>
                </a:lnTo>
                <a:lnTo>
                  <a:pt x="1267" y="687"/>
                </a:lnTo>
                <a:lnTo>
                  <a:pt x="1268" y="687"/>
                </a:lnTo>
                <a:lnTo>
                  <a:pt x="1268" y="688"/>
                </a:lnTo>
                <a:lnTo>
                  <a:pt x="1267" y="688"/>
                </a:lnTo>
                <a:lnTo>
                  <a:pt x="1267" y="689"/>
                </a:lnTo>
                <a:lnTo>
                  <a:pt x="1267" y="690"/>
                </a:lnTo>
                <a:lnTo>
                  <a:pt x="1268" y="690"/>
                </a:lnTo>
                <a:lnTo>
                  <a:pt x="1269" y="691"/>
                </a:lnTo>
                <a:lnTo>
                  <a:pt x="1267" y="691"/>
                </a:lnTo>
                <a:lnTo>
                  <a:pt x="1267" y="692"/>
                </a:lnTo>
                <a:lnTo>
                  <a:pt x="1267" y="693"/>
                </a:lnTo>
                <a:lnTo>
                  <a:pt x="1268" y="694"/>
                </a:lnTo>
                <a:lnTo>
                  <a:pt x="1268" y="695"/>
                </a:lnTo>
                <a:lnTo>
                  <a:pt x="1267" y="696"/>
                </a:lnTo>
                <a:lnTo>
                  <a:pt x="1266" y="696"/>
                </a:lnTo>
                <a:lnTo>
                  <a:pt x="1266" y="697"/>
                </a:lnTo>
                <a:lnTo>
                  <a:pt x="1266" y="698"/>
                </a:lnTo>
                <a:lnTo>
                  <a:pt x="1266" y="699"/>
                </a:lnTo>
                <a:lnTo>
                  <a:pt x="1265" y="700"/>
                </a:lnTo>
                <a:lnTo>
                  <a:pt x="1265" y="701"/>
                </a:lnTo>
                <a:lnTo>
                  <a:pt x="1266" y="701"/>
                </a:lnTo>
                <a:lnTo>
                  <a:pt x="1266" y="702"/>
                </a:lnTo>
                <a:lnTo>
                  <a:pt x="1265" y="702"/>
                </a:lnTo>
                <a:lnTo>
                  <a:pt x="1265" y="703"/>
                </a:lnTo>
                <a:lnTo>
                  <a:pt x="1265" y="704"/>
                </a:lnTo>
                <a:lnTo>
                  <a:pt x="1264" y="704"/>
                </a:lnTo>
                <a:lnTo>
                  <a:pt x="1264" y="705"/>
                </a:lnTo>
                <a:lnTo>
                  <a:pt x="1264" y="706"/>
                </a:lnTo>
                <a:lnTo>
                  <a:pt x="1263" y="706"/>
                </a:lnTo>
                <a:lnTo>
                  <a:pt x="1263" y="707"/>
                </a:lnTo>
                <a:lnTo>
                  <a:pt x="1263" y="708"/>
                </a:lnTo>
                <a:lnTo>
                  <a:pt x="1263" y="709"/>
                </a:lnTo>
                <a:lnTo>
                  <a:pt x="1262" y="710"/>
                </a:lnTo>
                <a:lnTo>
                  <a:pt x="1261" y="710"/>
                </a:lnTo>
                <a:lnTo>
                  <a:pt x="1261" y="711"/>
                </a:lnTo>
                <a:lnTo>
                  <a:pt x="1260" y="712"/>
                </a:lnTo>
                <a:lnTo>
                  <a:pt x="1259" y="712"/>
                </a:lnTo>
                <a:lnTo>
                  <a:pt x="1258" y="712"/>
                </a:lnTo>
                <a:lnTo>
                  <a:pt x="1257" y="712"/>
                </a:lnTo>
                <a:lnTo>
                  <a:pt x="1257" y="713"/>
                </a:lnTo>
                <a:lnTo>
                  <a:pt x="1257" y="714"/>
                </a:lnTo>
                <a:lnTo>
                  <a:pt x="1256" y="714"/>
                </a:lnTo>
                <a:lnTo>
                  <a:pt x="1255" y="716"/>
                </a:lnTo>
                <a:lnTo>
                  <a:pt x="1254" y="716"/>
                </a:lnTo>
                <a:lnTo>
                  <a:pt x="1254" y="717"/>
                </a:lnTo>
                <a:lnTo>
                  <a:pt x="1253" y="717"/>
                </a:lnTo>
                <a:lnTo>
                  <a:pt x="1253" y="718"/>
                </a:lnTo>
                <a:lnTo>
                  <a:pt x="1252" y="718"/>
                </a:lnTo>
                <a:lnTo>
                  <a:pt x="1252" y="719"/>
                </a:lnTo>
                <a:lnTo>
                  <a:pt x="1252" y="720"/>
                </a:lnTo>
                <a:lnTo>
                  <a:pt x="1252" y="721"/>
                </a:lnTo>
                <a:lnTo>
                  <a:pt x="1251" y="721"/>
                </a:lnTo>
                <a:lnTo>
                  <a:pt x="1251" y="722"/>
                </a:lnTo>
                <a:lnTo>
                  <a:pt x="1250" y="721"/>
                </a:lnTo>
                <a:lnTo>
                  <a:pt x="1249" y="723"/>
                </a:lnTo>
                <a:lnTo>
                  <a:pt x="1248" y="723"/>
                </a:lnTo>
                <a:lnTo>
                  <a:pt x="1248" y="724"/>
                </a:lnTo>
                <a:lnTo>
                  <a:pt x="1247" y="724"/>
                </a:lnTo>
                <a:lnTo>
                  <a:pt x="1246" y="723"/>
                </a:lnTo>
                <a:lnTo>
                  <a:pt x="1246" y="724"/>
                </a:lnTo>
                <a:lnTo>
                  <a:pt x="1245" y="725"/>
                </a:lnTo>
                <a:lnTo>
                  <a:pt x="1244" y="726"/>
                </a:lnTo>
                <a:lnTo>
                  <a:pt x="1243" y="726"/>
                </a:lnTo>
                <a:lnTo>
                  <a:pt x="1243" y="727"/>
                </a:lnTo>
                <a:lnTo>
                  <a:pt x="1242" y="727"/>
                </a:lnTo>
                <a:lnTo>
                  <a:pt x="1241" y="727"/>
                </a:lnTo>
                <a:lnTo>
                  <a:pt x="1241" y="728"/>
                </a:lnTo>
                <a:lnTo>
                  <a:pt x="1240" y="728"/>
                </a:lnTo>
                <a:lnTo>
                  <a:pt x="1240" y="729"/>
                </a:lnTo>
                <a:lnTo>
                  <a:pt x="1239" y="729"/>
                </a:lnTo>
                <a:lnTo>
                  <a:pt x="1238" y="730"/>
                </a:lnTo>
                <a:lnTo>
                  <a:pt x="1238" y="729"/>
                </a:lnTo>
                <a:lnTo>
                  <a:pt x="1237" y="728"/>
                </a:lnTo>
                <a:lnTo>
                  <a:pt x="1237" y="729"/>
                </a:lnTo>
                <a:lnTo>
                  <a:pt x="1236" y="729"/>
                </a:lnTo>
                <a:lnTo>
                  <a:pt x="1237" y="730"/>
                </a:lnTo>
                <a:lnTo>
                  <a:pt x="1236" y="731"/>
                </a:lnTo>
                <a:lnTo>
                  <a:pt x="1235" y="732"/>
                </a:lnTo>
                <a:lnTo>
                  <a:pt x="1236" y="733"/>
                </a:lnTo>
                <a:lnTo>
                  <a:pt x="1235" y="733"/>
                </a:lnTo>
                <a:lnTo>
                  <a:pt x="1234" y="734"/>
                </a:lnTo>
                <a:lnTo>
                  <a:pt x="1234" y="735"/>
                </a:lnTo>
                <a:lnTo>
                  <a:pt x="1234" y="736"/>
                </a:lnTo>
                <a:lnTo>
                  <a:pt x="1234" y="737"/>
                </a:lnTo>
                <a:lnTo>
                  <a:pt x="1234" y="738"/>
                </a:lnTo>
                <a:lnTo>
                  <a:pt x="1234" y="739"/>
                </a:lnTo>
                <a:lnTo>
                  <a:pt x="1234" y="740"/>
                </a:lnTo>
                <a:lnTo>
                  <a:pt x="1234" y="741"/>
                </a:lnTo>
                <a:lnTo>
                  <a:pt x="1234" y="742"/>
                </a:lnTo>
                <a:lnTo>
                  <a:pt x="1233" y="742"/>
                </a:lnTo>
                <a:lnTo>
                  <a:pt x="1232" y="742"/>
                </a:lnTo>
                <a:lnTo>
                  <a:pt x="1232" y="743"/>
                </a:lnTo>
                <a:lnTo>
                  <a:pt x="1231" y="744"/>
                </a:lnTo>
                <a:lnTo>
                  <a:pt x="1232" y="744"/>
                </a:lnTo>
                <a:lnTo>
                  <a:pt x="1232" y="745"/>
                </a:lnTo>
                <a:lnTo>
                  <a:pt x="1231" y="745"/>
                </a:lnTo>
                <a:lnTo>
                  <a:pt x="1231" y="746"/>
                </a:lnTo>
                <a:lnTo>
                  <a:pt x="1230" y="746"/>
                </a:lnTo>
                <a:lnTo>
                  <a:pt x="1230" y="747"/>
                </a:lnTo>
                <a:lnTo>
                  <a:pt x="1231" y="747"/>
                </a:lnTo>
                <a:lnTo>
                  <a:pt x="1231" y="748"/>
                </a:lnTo>
                <a:lnTo>
                  <a:pt x="1231" y="749"/>
                </a:lnTo>
                <a:lnTo>
                  <a:pt x="1230" y="749"/>
                </a:lnTo>
                <a:lnTo>
                  <a:pt x="1229" y="749"/>
                </a:lnTo>
                <a:lnTo>
                  <a:pt x="1229" y="750"/>
                </a:lnTo>
                <a:lnTo>
                  <a:pt x="1228" y="750"/>
                </a:lnTo>
                <a:lnTo>
                  <a:pt x="1227" y="751"/>
                </a:lnTo>
                <a:lnTo>
                  <a:pt x="1226" y="752"/>
                </a:lnTo>
                <a:lnTo>
                  <a:pt x="1225" y="752"/>
                </a:lnTo>
                <a:lnTo>
                  <a:pt x="1225" y="753"/>
                </a:lnTo>
                <a:lnTo>
                  <a:pt x="1224" y="753"/>
                </a:lnTo>
                <a:lnTo>
                  <a:pt x="1223" y="753"/>
                </a:lnTo>
                <a:lnTo>
                  <a:pt x="1223" y="754"/>
                </a:lnTo>
                <a:lnTo>
                  <a:pt x="1222" y="754"/>
                </a:lnTo>
                <a:lnTo>
                  <a:pt x="1222" y="755"/>
                </a:lnTo>
                <a:lnTo>
                  <a:pt x="1221" y="755"/>
                </a:lnTo>
                <a:lnTo>
                  <a:pt x="1220" y="755"/>
                </a:lnTo>
                <a:lnTo>
                  <a:pt x="1220" y="756"/>
                </a:lnTo>
                <a:lnTo>
                  <a:pt x="1219" y="756"/>
                </a:lnTo>
                <a:lnTo>
                  <a:pt x="1219" y="757"/>
                </a:lnTo>
                <a:lnTo>
                  <a:pt x="1219" y="758"/>
                </a:lnTo>
                <a:lnTo>
                  <a:pt x="1220" y="758"/>
                </a:lnTo>
                <a:lnTo>
                  <a:pt x="1219" y="759"/>
                </a:lnTo>
                <a:lnTo>
                  <a:pt x="1219" y="760"/>
                </a:lnTo>
                <a:lnTo>
                  <a:pt x="1218" y="761"/>
                </a:lnTo>
                <a:lnTo>
                  <a:pt x="1218" y="762"/>
                </a:lnTo>
                <a:lnTo>
                  <a:pt x="1217" y="763"/>
                </a:lnTo>
                <a:lnTo>
                  <a:pt x="1217" y="764"/>
                </a:lnTo>
                <a:lnTo>
                  <a:pt x="1217" y="765"/>
                </a:lnTo>
                <a:lnTo>
                  <a:pt x="1216" y="766"/>
                </a:lnTo>
                <a:lnTo>
                  <a:pt x="1215" y="767"/>
                </a:lnTo>
                <a:lnTo>
                  <a:pt x="1213" y="769"/>
                </a:lnTo>
                <a:lnTo>
                  <a:pt x="1211" y="771"/>
                </a:lnTo>
                <a:lnTo>
                  <a:pt x="1210" y="771"/>
                </a:lnTo>
                <a:lnTo>
                  <a:pt x="1210" y="772"/>
                </a:lnTo>
                <a:lnTo>
                  <a:pt x="1209" y="773"/>
                </a:lnTo>
                <a:lnTo>
                  <a:pt x="1209" y="774"/>
                </a:lnTo>
                <a:lnTo>
                  <a:pt x="1208" y="775"/>
                </a:lnTo>
                <a:lnTo>
                  <a:pt x="1208" y="776"/>
                </a:lnTo>
                <a:lnTo>
                  <a:pt x="1207" y="777"/>
                </a:lnTo>
                <a:lnTo>
                  <a:pt x="1207" y="778"/>
                </a:lnTo>
                <a:lnTo>
                  <a:pt x="1205" y="779"/>
                </a:lnTo>
                <a:lnTo>
                  <a:pt x="1205" y="780"/>
                </a:lnTo>
                <a:lnTo>
                  <a:pt x="1204" y="781"/>
                </a:lnTo>
                <a:lnTo>
                  <a:pt x="1203" y="781"/>
                </a:lnTo>
                <a:lnTo>
                  <a:pt x="1202" y="781"/>
                </a:lnTo>
                <a:lnTo>
                  <a:pt x="1201" y="782"/>
                </a:lnTo>
                <a:lnTo>
                  <a:pt x="1200" y="783"/>
                </a:lnTo>
                <a:lnTo>
                  <a:pt x="1199" y="783"/>
                </a:lnTo>
                <a:lnTo>
                  <a:pt x="1199" y="784"/>
                </a:lnTo>
                <a:lnTo>
                  <a:pt x="1198" y="785"/>
                </a:lnTo>
                <a:lnTo>
                  <a:pt x="1197" y="785"/>
                </a:lnTo>
                <a:lnTo>
                  <a:pt x="1195" y="785"/>
                </a:lnTo>
                <a:lnTo>
                  <a:pt x="1193" y="785"/>
                </a:lnTo>
                <a:lnTo>
                  <a:pt x="1193" y="784"/>
                </a:lnTo>
                <a:lnTo>
                  <a:pt x="1192" y="784"/>
                </a:lnTo>
                <a:lnTo>
                  <a:pt x="1192" y="785"/>
                </a:lnTo>
                <a:lnTo>
                  <a:pt x="1191" y="784"/>
                </a:lnTo>
                <a:lnTo>
                  <a:pt x="1190" y="784"/>
                </a:lnTo>
                <a:lnTo>
                  <a:pt x="1189" y="784"/>
                </a:lnTo>
                <a:lnTo>
                  <a:pt x="1189" y="783"/>
                </a:lnTo>
                <a:lnTo>
                  <a:pt x="1188" y="783"/>
                </a:lnTo>
                <a:lnTo>
                  <a:pt x="1187" y="783"/>
                </a:lnTo>
                <a:lnTo>
                  <a:pt x="1186" y="782"/>
                </a:lnTo>
                <a:lnTo>
                  <a:pt x="1185" y="782"/>
                </a:lnTo>
                <a:lnTo>
                  <a:pt x="1184" y="783"/>
                </a:lnTo>
                <a:lnTo>
                  <a:pt x="1183" y="784"/>
                </a:lnTo>
                <a:lnTo>
                  <a:pt x="1182" y="785"/>
                </a:lnTo>
                <a:lnTo>
                  <a:pt x="1162" y="799"/>
                </a:lnTo>
                <a:lnTo>
                  <a:pt x="1160" y="801"/>
                </a:lnTo>
                <a:lnTo>
                  <a:pt x="1156" y="803"/>
                </a:lnTo>
                <a:lnTo>
                  <a:pt x="1141" y="814"/>
                </a:lnTo>
                <a:lnTo>
                  <a:pt x="1139" y="815"/>
                </a:lnTo>
                <a:lnTo>
                  <a:pt x="1128" y="823"/>
                </a:lnTo>
                <a:lnTo>
                  <a:pt x="1122" y="828"/>
                </a:lnTo>
                <a:lnTo>
                  <a:pt x="1120" y="828"/>
                </a:lnTo>
                <a:lnTo>
                  <a:pt x="1119" y="830"/>
                </a:lnTo>
                <a:lnTo>
                  <a:pt x="1117" y="831"/>
                </a:lnTo>
                <a:lnTo>
                  <a:pt x="1116" y="830"/>
                </a:lnTo>
                <a:lnTo>
                  <a:pt x="1115" y="830"/>
                </a:lnTo>
                <a:lnTo>
                  <a:pt x="1115" y="831"/>
                </a:lnTo>
                <a:lnTo>
                  <a:pt x="1115" y="832"/>
                </a:lnTo>
                <a:lnTo>
                  <a:pt x="1114" y="832"/>
                </a:lnTo>
                <a:lnTo>
                  <a:pt x="1114" y="833"/>
                </a:lnTo>
                <a:lnTo>
                  <a:pt x="1113" y="833"/>
                </a:lnTo>
                <a:lnTo>
                  <a:pt x="1113" y="834"/>
                </a:lnTo>
                <a:lnTo>
                  <a:pt x="1112" y="834"/>
                </a:lnTo>
                <a:lnTo>
                  <a:pt x="1109" y="837"/>
                </a:lnTo>
                <a:lnTo>
                  <a:pt x="1080" y="856"/>
                </a:lnTo>
                <a:lnTo>
                  <a:pt x="1080" y="857"/>
                </a:lnTo>
                <a:lnTo>
                  <a:pt x="1080" y="858"/>
                </a:lnTo>
                <a:lnTo>
                  <a:pt x="1081" y="859"/>
                </a:lnTo>
                <a:lnTo>
                  <a:pt x="1082" y="859"/>
                </a:lnTo>
                <a:lnTo>
                  <a:pt x="1083" y="860"/>
                </a:lnTo>
                <a:lnTo>
                  <a:pt x="1084" y="859"/>
                </a:lnTo>
                <a:lnTo>
                  <a:pt x="1084" y="860"/>
                </a:lnTo>
                <a:lnTo>
                  <a:pt x="1085" y="860"/>
                </a:lnTo>
                <a:lnTo>
                  <a:pt x="1087" y="860"/>
                </a:lnTo>
                <a:lnTo>
                  <a:pt x="1088" y="860"/>
                </a:lnTo>
                <a:lnTo>
                  <a:pt x="1091" y="861"/>
                </a:lnTo>
                <a:lnTo>
                  <a:pt x="1092" y="861"/>
                </a:lnTo>
                <a:lnTo>
                  <a:pt x="1093" y="864"/>
                </a:lnTo>
                <a:lnTo>
                  <a:pt x="1094" y="864"/>
                </a:lnTo>
                <a:lnTo>
                  <a:pt x="1095" y="865"/>
                </a:lnTo>
                <a:lnTo>
                  <a:pt x="1097" y="865"/>
                </a:lnTo>
                <a:lnTo>
                  <a:pt x="1099" y="865"/>
                </a:lnTo>
                <a:lnTo>
                  <a:pt x="1106" y="864"/>
                </a:lnTo>
                <a:lnTo>
                  <a:pt x="1111" y="863"/>
                </a:lnTo>
                <a:lnTo>
                  <a:pt x="1112" y="863"/>
                </a:lnTo>
                <a:lnTo>
                  <a:pt x="1113" y="863"/>
                </a:lnTo>
                <a:lnTo>
                  <a:pt x="1113" y="865"/>
                </a:lnTo>
                <a:lnTo>
                  <a:pt x="1114" y="865"/>
                </a:lnTo>
                <a:lnTo>
                  <a:pt x="1115" y="865"/>
                </a:lnTo>
                <a:lnTo>
                  <a:pt x="1118" y="866"/>
                </a:lnTo>
                <a:lnTo>
                  <a:pt x="1119" y="866"/>
                </a:lnTo>
                <a:lnTo>
                  <a:pt x="1121" y="866"/>
                </a:lnTo>
                <a:lnTo>
                  <a:pt x="1122" y="867"/>
                </a:lnTo>
                <a:lnTo>
                  <a:pt x="1123" y="867"/>
                </a:lnTo>
                <a:lnTo>
                  <a:pt x="1123" y="868"/>
                </a:lnTo>
                <a:lnTo>
                  <a:pt x="1124" y="869"/>
                </a:lnTo>
                <a:lnTo>
                  <a:pt x="1124" y="871"/>
                </a:lnTo>
                <a:lnTo>
                  <a:pt x="1124" y="872"/>
                </a:lnTo>
                <a:lnTo>
                  <a:pt x="1126" y="873"/>
                </a:lnTo>
                <a:lnTo>
                  <a:pt x="1126" y="874"/>
                </a:lnTo>
                <a:lnTo>
                  <a:pt x="1126" y="875"/>
                </a:lnTo>
                <a:lnTo>
                  <a:pt x="1125" y="875"/>
                </a:lnTo>
                <a:lnTo>
                  <a:pt x="1127" y="878"/>
                </a:lnTo>
                <a:lnTo>
                  <a:pt x="1128" y="879"/>
                </a:lnTo>
                <a:lnTo>
                  <a:pt x="1129" y="880"/>
                </a:lnTo>
                <a:lnTo>
                  <a:pt x="1130" y="880"/>
                </a:lnTo>
                <a:lnTo>
                  <a:pt x="1131" y="881"/>
                </a:lnTo>
                <a:lnTo>
                  <a:pt x="1134" y="881"/>
                </a:lnTo>
                <a:lnTo>
                  <a:pt x="1135" y="881"/>
                </a:lnTo>
                <a:lnTo>
                  <a:pt x="1136" y="882"/>
                </a:lnTo>
                <a:lnTo>
                  <a:pt x="1138" y="884"/>
                </a:lnTo>
                <a:lnTo>
                  <a:pt x="1140" y="886"/>
                </a:lnTo>
                <a:lnTo>
                  <a:pt x="1141" y="887"/>
                </a:lnTo>
                <a:lnTo>
                  <a:pt x="1142" y="887"/>
                </a:lnTo>
                <a:lnTo>
                  <a:pt x="1144" y="889"/>
                </a:lnTo>
                <a:lnTo>
                  <a:pt x="1144" y="890"/>
                </a:lnTo>
                <a:lnTo>
                  <a:pt x="1145" y="891"/>
                </a:lnTo>
                <a:lnTo>
                  <a:pt x="1144" y="892"/>
                </a:lnTo>
                <a:lnTo>
                  <a:pt x="1143" y="895"/>
                </a:lnTo>
                <a:lnTo>
                  <a:pt x="1142" y="897"/>
                </a:lnTo>
                <a:lnTo>
                  <a:pt x="1141" y="898"/>
                </a:lnTo>
                <a:lnTo>
                  <a:pt x="1140" y="898"/>
                </a:lnTo>
                <a:lnTo>
                  <a:pt x="1138" y="899"/>
                </a:lnTo>
                <a:lnTo>
                  <a:pt x="1136" y="900"/>
                </a:lnTo>
                <a:lnTo>
                  <a:pt x="1134" y="900"/>
                </a:lnTo>
                <a:lnTo>
                  <a:pt x="1132" y="899"/>
                </a:lnTo>
                <a:lnTo>
                  <a:pt x="1131" y="899"/>
                </a:lnTo>
                <a:lnTo>
                  <a:pt x="1130" y="899"/>
                </a:lnTo>
                <a:lnTo>
                  <a:pt x="1129" y="900"/>
                </a:lnTo>
                <a:lnTo>
                  <a:pt x="1128" y="901"/>
                </a:lnTo>
                <a:lnTo>
                  <a:pt x="1128" y="902"/>
                </a:lnTo>
                <a:lnTo>
                  <a:pt x="1127" y="903"/>
                </a:lnTo>
                <a:lnTo>
                  <a:pt x="1127" y="905"/>
                </a:lnTo>
                <a:lnTo>
                  <a:pt x="1127" y="906"/>
                </a:lnTo>
                <a:lnTo>
                  <a:pt x="1127" y="908"/>
                </a:lnTo>
                <a:lnTo>
                  <a:pt x="1128" y="911"/>
                </a:lnTo>
                <a:lnTo>
                  <a:pt x="1128" y="912"/>
                </a:lnTo>
                <a:lnTo>
                  <a:pt x="1129" y="913"/>
                </a:lnTo>
                <a:lnTo>
                  <a:pt x="1130" y="914"/>
                </a:lnTo>
                <a:lnTo>
                  <a:pt x="1131" y="916"/>
                </a:lnTo>
                <a:lnTo>
                  <a:pt x="1132" y="917"/>
                </a:lnTo>
                <a:lnTo>
                  <a:pt x="1133" y="918"/>
                </a:lnTo>
                <a:lnTo>
                  <a:pt x="1133" y="919"/>
                </a:lnTo>
                <a:lnTo>
                  <a:pt x="1134" y="920"/>
                </a:lnTo>
                <a:lnTo>
                  <a:pt x="1134" y="921"/>
                </a:lnTo>
                <a:lnTo>
                  <a:pt x="1134" y="922"/>
                </a:lnTo>
                <a:lnTo>
                  <a:pt x="1134" y="923"/>
                </a:lnTo>
                <a:lnTo>
                  <a:pt x="1133" y="924"/>
                </a:lnTo>
                <a:lnTo>
                  <a:pt x="1131" y="924"/>
                </a:lnTo>
                <a:lnTo>
                  <a:pt x="1127" y="925"/>
                </a:lnTo>
                <a:lnTo>
                  <a:pt x="1125" y="925"/>
                </a:lnTo>
                <a:lnTo>
                  <a:pt x="1124" y="926"/>
                </a:lnTo>
                <a:lnTo>
                  <a:pt x="1123" y="928"/>
                </a:lnTo>
                <a:lnTo>
                  <a:pt x="1122" y="930"/>
                </a:lnTo>
                <a:lnTo>
                  <a:pt x="1122" y="931"/>
                </a:lnTo>
                <a:lnTo>
                  <a:pt x="1123" y="932"/>
                </a:lnTo>
                <a:lnTo>
                  <a:pt x="1125" y="932"/>
                </a:lnTo>
                <a:lnTo>
                  <a:pt x="1126" y="933"/>
                </a:lnTo>
                <a:lnTo>
                  <a:pt x="1127" y="935"/>
                </a:lnTo>
                <a:lnTo>
                  <a:pt x="1128" y="937"/>
                </a:lnTo>
                <a:lnTo>
                  <a:pt x="1127" y="938"/>
                </a:lnTo>
                <a:lnTo>
                  <a:pt x="1126" y="939"/>
                </a:lnTo>
                <a:lnTo>
                  <a:pt x="1126" y="940"/>
                </a:lnTo>
                <a:lnTo>
                  <a:pt x="1125" y="941"/>
                </a:lnTo>
                <a:lnTo>
                  <a:pt x="1123" y="942"/>
                </a:lnTo>
                <a:lnTo>
                  <a:pt x="1122" y="942"/>
                </a:lnTo>
                <a:lnTo>
                  <a:pt x="1119" y="943"/>
                </a:lnTo>
                <a:lnTo>
                  <a:pt x="1117" y="943"/>
                </a:lnTo>
                <a:lnTo>
                  <a:pt x="1116" y="943"/>
                </a:lnTo>
                <a:lnTo>
                  <a:pt x="1115" y="943"/>
                </a:lnTo>
                <a:lnTo>
                  <a:pt x="1114" y="944"/>
                </a:lnTo>
                <a:lnTo>
                  <a:pt x="1113" y="944"/>
                </a:lnTo>
                <a:lnTo>
                  <a:pt x="1112" y="945"/>
                </a:lnTo>
                <a:lnTo>
                  <a:pt x="1111" y="946"/>
                </a:lnTo>
                <a:lnTo>
                  <a:pt x="1111" y="947"/>
                </a:lnTo>
                <a:lnTo>
                  <a:pt x="1111" y="948"/>
                </a:lnTo>
                <a:lnTo>
                  <a:pt x="1112" y="950"/>
                </a:lnTo>
                <a:lnTo>
                  <a:pt x="1112" y="952"/>
                </a:lnTo>
                <a:lnTo>
                  <a:pt x="1112" y="953"/>
                </a:lnTo>
                <a:lnTo>
                  <a:pt x="1113" y="955"/>
                </a:lnTo>
                <a:lnTo>
                  <a:pt x="1113" y="957"/>
                </a:lnTo>
                <a:lnTo>
                  <a:pt x="1113" y="958"/>
                </a:lnTo>
                <a:lnTo>
                  <a:pt x="1113" y="959"/>
                </a:lnTo>
                <a:lnTo>
                  <a:pt x="1113" y="960"/>
                </a:lnTo>
                <a:lnTo>
                  <a:pt x="1114" y="960"/>
                </a:lnTo>
                <a:lnTo>
                  <a:pt x="1116" y="961"/>
                </a:lnTo>
                <a:lnTo>
                  <a:pt x="1116" y="962"/>
                </a:lnTo>
                <a:lnTo>
                  <a:pt x="1117" y="963"/>
                </a:lnTo>
                <a:lnTo>
                  <a:pt x="1117" y="964"/>
                </a:lnTo>
                <a:lnTo>
                  <a:pt x="1117" y="965"/>
                </a:lnTo>
                <a:lnTo>
                  <a:pt x="1116" y="966"/>
                </a:lnTo>
                <a:lnTo>
                  <a:pt x="1116" y="967"/>
                </a:lnTo>
                <a:lnTo>
                  <a:pt x="1114" y="967"/>
                </a:lnTo>
                <a:lnTo>
                  <a:pt x="1112" y="965"/>
                </a:lnTo>
                <a:lnTo>
                  <a:pt x="1110" y="964"/>
                </a:lnTo>
                <a:lnTo>
                  <a:pt x="1109" y="964"/>
                </a:lnTo>
                <a:lnTo>
                  <a:pt x="1107" y="964"/>
                </a:lnTo>
                <a:lnTo>
                  <a:pt x="1104" y="964"/>
                </a:lnTo>
                <a:lnTo>
                  <a:pt x="1103" y="964"/>
                </a:lnTo>
                <a:lnTo>
                  <a:pt x="1102" y="965"/>
                </a:lnTo>
                <a:lnTo>
                  <a:pt x="1101" y="966"/>
                </a:lnTo>
                <a:lnTo>
                  <a:pt x="1101" y="967"/>
                </a:lnTo>
                <a:lnTo>
                  <a:pt x="1100" y="968"/>
                </a:lnTo>
                <a:lnTo>
                  <a:pt x="1099" y="968"/>
                </a:lnTo>
                <a:lnTo>
                  <a:pt x="1099" y="969"/>
                </a:lnTo>
                <a:lnTo>
                  <a:pt x="1098" y="969"/>
                </a:lnTo>
                <a:lnTo>
                  <a:pt x="1097" y="970"/>
                </a:lnTo>
                <a:lnTo>
                  <a:pt x="1096" y="971"/>
                </a:lnTo>
                <a:lnTo>
                  <a:pt x="1094" y="972"/>
                </a:lnTo>
                <a:lnTo>
                  <a:pt x="1092" y="973"/>
                </a:lnTo>
                <a:lnTo>
                  <a:pt x="1091" y="974"/>
                </a:lnTo>
                <a:lnTo>
                  <a:pt x="1091" y="975"/>
                </a:lnTo>
                <a:lnTo>
                  <a:pt x="1090" y="976"/>
                </a:lnTo>
                <a:lnTo>
                  <a:pt x="1089" y="977"/>
                </a:lnTo>
                <a:lnTo>
                  <a:pt x="1089" y="978"/>
                </a:lnTo>
                <a:lnTo>
                  <a:pt x="1088" y="979"/>
                </a:lnTo>
                <a:lnTo>
                  <a:pt x="1088" y="980"/>
                </a:lnTo>
                <a:lnTo>
                  <a:pt x="1088" y="981"/>
                </a:lnTo>
                <a:lnTo>
                  <a:pt x="1086" y="983"/>
                </a:lnTo>
                <a:lnTo>
                  <a:pt x="1086" y="984"/>
                </a:lnTo>
                <a:lnTo>
                  <a:pt x="1085" y="986"/>
                </a:lnTo>
                <a:lnTo>
                  <a:pt x="1086" y="987"/>
                </a:lnTo>
                <a:lnTo>
                  <a:pt x="1087" y="989"/>
                </a:lnTo>
                <a:lnTo>
                  <a:pt x="1087" y="990"/>
                </a:lnTo>
                <a:lnTo>
                  <a:pt x="1087" y="993"/>
                </a:lnTo>
                <a:lnTo>
                  <a:pt x="1086" y="994"/>
                </a:lnTo>
                <a:lnTo>
                  <a:pt x="1085" y="996"/>
                </a:lnTo>
                <a:lnTo>
                  <a:pt x="1084" y="997"/>
                </a:lnTo>
                <a:lnTo>
                  <a:pt x="1083" y="997"/>
                </a:lnTo>
                <a:lnTo>
                  <a:pt x="1082" y="998"/>
                </a:lnTo>
                <a:lnTo>
                  <a:pt x="1078" y="998"/>
                </a:lnTo>
                <a:lnTo>
                  <a:pt x="1077" y="998"/>
                </a:lnTo>
                <a:lnTo>
                  <a:pt x="1077" y="999"/>
                </a:lnTo>
                <a:lnTo>
                  <a:pt x="1076" y="999"/>
                </a:lnTo>
                <a:lnTo>
                  <a:pt x="1075" y="1001"/>
                </a:lnTo>
                <a:lnTo>
                  <a:pt x="1074" y="1002"/>
                </a:lnTo>
                <a:lnTo>
                  <a:pt x="1073" y="1003"/>
                </a:lnTo>
                <a:lnTo>
                  <a:pt x="1071" y="1003"/>
                </a:lnTo>
                <a:lnTo>
                  <a:pt x="1069" y="1004"/>
                </a:lnTo>
                <a:lnTo>
                  <a:pt x="1068" y="1004"/>
                </a:lnTo>
                <a:lnTo>
                  <a:pt x="1067" y="1004"/>
                </a:lnTo>
                <a:lnTo>
                  <a:pt x="1066" y="1004"/>
                </a:lnTo>
                <a:lnTo>
                  <a:pt x="1065" y="1004"/>
                </a:lnTo>
                <a:lnTo>
                  <a:pt x="1060" y="1004"/>
                </a:lnTo>
                <a:lnTo>
                  <a:pt x="1059" y="1004"/>
                </a:lnTo>
                <a:lnTo>
                  <a:pt x="1058" y="1004"/>
                </a:lnTo>
                <a:lnTo>
                  <a:pt x="1057" y="1005"/>
                </a:lnTo>
                <a:lnTo>
                  <a:pt x="1056" y="1005"/>
                </a:lnTo>
                <a:lnTo>
                  <a:pt x="1055" y="1005"/>
                </a:lnTo>
                <a:lnTo>
                  <a:pt x="1053" y="1006"/>
                </a:lnTo>
                <a:lnTo>
                  <a:pt x="1052" y="1006"/>
                </a:lnTo>
                <a:lnTo>
                  <a:pt x="1051" y="1006"/>
                </a:lnTo>
                <a:lnTo>
                  <a:pt x="1049" y="1006"/>
                </a:lnTo>
                <a:lnTo>
                  <a:pt x="1048" y="1006"/>
                </a:lnTo>
                <a:lnTo>
                  <a:pt x="1047" y="1006"/>
                </a:lnTo>
                <a:lnTo>
                  <a:pt x="1047" y="1007"/>
                </a:lnTo>
                <a:lnTo>
                  <a:pt x="1046" y="1008"/>
                </a:lnTo>
                <a:lnTo>
                  <a:pt x="1045" y="1010"/>
                </a:lnTo>
                <a:lnTo>
                  <a:pt x="1042" y="1011"/>
                </a:lnTo>
                <a:lnTo>
                  <a:pt x="1040" y="1012"/>
                </a:lnTo>
                <a:lnTo>
                  <a:pt x="1038" y="1013"/>
                </a:lnTo>
                <a:lnTo>
                  <a:pt x="1037" y="1015"/>
                </a:lnTo>
                <a:lnTo>
                  <a:pt x="1033" y="1017"/>
                </a:lnTo>
                <a:lnTo>
                  <a:pt x="1032" y="1017"/>
                </a:lnTo>
                <a:lnTo>
                  <a:pt x="1031" y="1017"/>
                </a:lnTo>
                <a:lnTo>
                  <a:pt x="1030" y="1017"/>
                </a:lnTo>
                <a:lnTo>
                  <a:pt x="1029" y="1018"/>
                </a:lnTo>
                <a:lnTo>
                  <a:pt x="1029" y="1019"/>
                </a:lnTo>
                <a:lnTo>
                  <a:pt x="1028" y="1019"/>
                </a:lnTo>
                <a:lnTo>
                  <a:pt x="1026" y="1020"/>
                </a:lnTo>
                <a:lnTo>
                  <a:pt x="1026" y="1021"/>
                </a:lnTo>
                <a:lnTo>
                  <a:pt x="1026" y="1024"/>
                </a:lnTo>
                <a:lnTo>
                  <a:pt x="1026" y="1025"/>
                </a:lnTo>
                <a:lnTo>
                  <a:pt x="1026" y="1026"/>
                </a:lnTo>
                <a:lnTo>
                  <a:pt x="1027" y="1028"/>
                </a:lnTo>
                <a:lnTo>
                  <a:pt x="1027" y="1030"/>
                </a:lnTo>
                <a:lnTo>
                  <a:pt x="1028" y="1031"/>
                </a:lnTo>
                <a:lnTo>
                  <a:pt x="1028" y="1032"/>
                </a:lnTo>
                <a:lnTo>
                  <a:pt x="1028" y="1034"/>
                </a:lnTo>
                <a:lnTo>
                  <a:pt x="1028" y="1036"/>
                </a:lnTo>
                <a:lnTo>
                  <a:pt x="1028" y="1038"/>
                </a:lnTo>
                <a:lnTo>
                  <a:pt x="1027" y="1042"/>
                </a:lnTo>
                <a:lnTo>
                  <a:pt x="1028" y="1048"/>
                </a:lnTo>
                <a:lnTo>
                  <a:pt x="1028" y="1051"/>
                </a:lnTo>
                <a:lnTo>
                  <a:pt x="1028" y="1052"/>
                </a:lnTo>
                <a:lnTo>
                  <a:pt x="1028" y="1053"/>
                </a:lnTo>
                <a:lnTo>
                  <a:pt x="1027" y="1054"/>
                </a:lnTo>
                <a:lnTo>
                  <a:pt x="1026" y="1056"/>
                </a:lnTo>
                <a:lnTo>
                  <a:pt x="1025" y="1057"/>
                </a:lnTo>
                <a:lnTo>
                  <a:pt x="1025" y="1058"/>
                </a:lnTo>
                <a:lnTo>
                  <a:pt x="1025" y="1059"/>
                </a:lnTo>
                <a:lnTo>
                  <a:pt x="1023" y="1062"/>
                </a:lnTo>
                <a:lnTo>
                  <a:pt x="1022" y="1063"/>
                </a:lnTo>
                <a:lnTo>
                  <a:pt x="1020" y="1064"/>
                </a:lnTo>
                <a:lnTo>
                  <a:pt x="1019" y="1066"/>
                </a:lnTo>
                <a:lnTo>
                  <a:pt x="1018" y="1067"/>
                </a:lnTo>
                <a:lnTo>
                  <a:pt x="1017" y="1069"/>
                </a:lnTo>
                <a:lnTo>
                  <a:pt x="1016" y="1069"/>
                </a:lnTo>
                <a:lnTo>
                  <a:pt x="1015" y="1071"/>
                </a:lnTo>
                <a:lnTo>
                  <a:pt x="1014" y="1072"/>
                </a:lnTo>
                <a:lnTo>
                  <a:pt x="1013" y="1073"/>
                </a:lnTo>
                <a:lnTo>
                  <a:pt x="1012" y="1074"/>
                </a:lnTo>
                <a:lnTo>
                  <a:pt x="1007" y="1079"/>
                </a:lnTo>
                <a:lnTo>
                  <a:pt x="1007" y="1080"/>
                </a:lnTo>
                <a:lnTo>
                  <a:pt x="1006" y="1084"/>
                </a:lnTo>
                <a:lnTo>
                  <a:pt x="1006" y="1086"/>
                </a:lnTo>
                <a:lnTo>
                  <a:pt x="1006" y="1087"/>
                </a:lnTo>
                <a:lnTo>
                  <a:pt x="1007" y="1089"/>
                </a:lnTo>
                <a:lnTo>
                  <a:pt x="1008" y="1092"/>
                </a:lnTo>
                <a:lnTo>
                  <a:pt x="1009" y="1094"/>
                </a:lnTo>
                <a:lnTo>
                  <a:pt x="1010" y="1095"/>
                </a:lnTo>
                <a:lnTo>
                  <a:pt x="1010" y="1096"/>
                </a:lnTo>
                <a:lnTo>
                  <a:pt x="1010" y="1097"/>
                </a:lnTo>
                <a:lnTo>
                  <a:pt x="1011" y="1098"/>
                </a:lnTo>
                <a:lnTo>
                  <a:pt x="1011" y="1099"/>
                </a:lnTo>
                <a:lnTo>
                  <a:pt x="1012" y="1099"/>
                </a:lnTo>
                <a:lnTo>
                  <a:pt x="1015" y="1101"/>
                </a:lnTo>
                <a:lnTo>
                  <a:pt x="1015" y="1102"/>
                </a:lnTo>
                <a:lnTo>
                  <a:pt x="1016" y="1102"/>
                </a:lnTo>
                <a:lnTo>
                  <a:pt x="1017" y="1104"/>
                </a:lnTo>
                <a:lnTo>
                  <a:pt x="1020" y="1106"/>
                </a:lnTo>
                <a:lnTo>
                  <a:pt x="1021" y="1107"/>
                </a:lnTo>
                <a:lnTo>
                  <a:pt x="1022" y="1108"/>
                </a:lnTo>
                <a:lnTo>
                  <a:pt x="1025" y="1110"/>
                </a:lnTo>
                <a:lnTo>
                  <a:pt x="1026" y="1111"/>
                </a:lnTo>
                <a:lnTo>
                  <a:pt x="1028" y="1111"/>
                </a:lnTo>
                <a:lnTo>
                  <a:pt x="1029" y="1112"/>
                </a:lnTo>
                <a:lnTo>
                  <a:pt x="1030" y="1113"/>
                </a:lnTo>
                <a:lnTo>
                  <a:pt x="1030" y="1114"/>
                </a:lnTo>
                <a:lnTo>
                  <a:pt x="1028" y="1116"/>
                </a:lnTo>
                <a:lnTo>
                  <a:pt x="1028" y="1118"/>
                </a:lnTo>
                <a:lnTo>
                  <a:pt x="1027" y="1118"/>
                </a:lnTo>
                <a:lnTo>
                  <a:pt x="1028" y="1119"/>
                </a:lnTo>
                <a:lnTo>
                  <a:pt x="1027" y="1121"/>
                </a:lnTo>
                <a:lnTo>
                  <a:pt x="1028" y="1123"/>
                </a:lnTo>
                <a:lnTo>
                  <a:pt x="1028" y="1125"/>
                </a:lnTo>
                <a:lnTo>
                  <a:pt x="1027" y="1128"/>
                </a:lnTo>
                <a:lnTo>
                  <a:pt x="1027" y="1129"/>
                </a:lnTo>
                <a:lnTo>
                  <a:pt x="1026" y="1130"/>
                </a:lnTo>
                <a:lnTo>
                  <a:pt x="1026" y="1131"/>
                </a:lnTo>
                <a:lnTo>
                  <a:pt x="1026" y="1132"/>
                </a:lnTo>
                <a:lnTo>
                  <a:pt x="1026" y="1135"/>
                </a:lnTo>
                <a:lnTo>
                  <a:pt x="1026" y="1136"/>
                </a:lnTo>
                <a:lnTo>
                  <a:pt x="1026" y="1138"/>
                </a:lnTo>
                <a:lnTo>
                  <a:pt x="1026" y="1139"/>
                </a:lnTo>
                <a:lnTo>
                  <a:pt x="1026" y="1140"/>
                </a:lnTo>
                <a:lnTo>
                  <a:pt x="1025" y="1141"/>
                </a:lnTo>
                <a:lnTo>
                  <a:pt x="1024" y="1142"/>
                </a:lnTo>
                <a:lnTo>
                  <a:pt x="1023" y="1143"/>
                </a:lnTo>
                <a:lnTo>
                  <a:pt x="1023" y="1144"/>
                </a:lnTo>
                <a:lnTo>
                  <a:pt x="1023" y="1145"/>
                </a:lnTo>
                <a:lnTo>
                  <a:pt x="1022" y="1146"/>
                </a:lnTo>
                <a:lnTo>
                  <a:pt x="1022" y="1147"/>
                </a:lnTo>
                <a:lnTo>
                  <a:pt x="1023" y="1148"/>
                </a:lnTo>
                <a:lnTo>
                  <a:pt x="1022" y="1152"/>
                </a:lnTo>
                <a:lnTo>
                  <a:pt x="1021" y="1154"/>
                </a:lnTo>
                <a:lnTo>
                  <a:pt x="1020" y="1155"/>
                </a:lnTo>
                <a:lnTo>
                  <a:pt x="1019" y="1156"/>
                </a:lnTo>
                <a:lnTo>
                  <a:pt x="1019" y="1158"/>
                </a:lnTo>
                <a:lnTo>
                  <a:pt x="1017" y="1160"/>
                </a:lnTo>
                <a:lnTo>
                  <a:pt x="1017" y="1162"/>
                </a:lnTo>
                <a:lnTo>
                  <a:pt x="1017" y="1163"/>
                </a:lnTo>
                <a:lnTo>
                  <a:pt x="1016" y="1165"/>
                </a:lnTo>
                <a:lnTo>
                  <a:pt x="1015" y="1168"/>
                </a:lnTo>
                <a:lnTo>
                  <a:pt x="1014" y="1171"/>
                </a:lnTo>
                <a:lnTo>
                  <a:pt x="1013" y="1173"/>
                </a:lnTo>
                <a:lnTo>
                  <a:pt x="1012" y="1174"/>
                </a:lnTo>
                <a:lnTo>
                  <a:pt x="1012" y="1175"/>
                </a:lnTo>
                <a:lnTo>
                  <a:pt x="1010" y="1175"/>
                </a:lnTo>
                <a:lnTo>
                  <a:pt x="1008" y="1176"/>
                </a:lnTo>
                <a:lnTo>
                  <a:pt x="1006" y="1177"/>
                </a:lnTo>
                <a:lnTo>
                  <a:pt x="1003" y="1181"/>
                </a:lnTo>
                <a:lnTo>
                  <a:pt x="1002" y="1183"/>
                </a:lnTo>
                <a:lnTo>
                  <a:pt x="1002" y="1184"/>
                </a:lnTo>
                <a:lnTo>
                  <a:pt x="1001" y="1186"/>
                </a:lnTo>
                <a:lnTo>
                  <a:pt x="1001" y="1187"/>
                </a:lnTo>
                <a:lnTo>
                  <a:pt x="1001" y="1188"/>
                </a:lnTo>
                <a:lnTo>
                  <a:pt x="1000" y="1190"/>
                </a:lnTo>
                <a:lnTo>
                  <a:pt x="1001" y="1191"/>
                </a:lnTo>
                <a:lnTo>
                  <a:pt x="1000" y="1191"/>
                </a:lnTo>
                <a:lnTo>
                  <a:pt x="1000" y="1193"/>
                </a:lnTo>
                <a:lnTo>
                  <a:pt x="999" y="1194"/>
                </a:lnTo>
                <a:lnTo>
                  <a:pt x="998" y="1194"/>
                </a:lnTo>
                <a:lnTo>
                  <a:pt x="996" y="1195"/>
                </a:lnTo>
                <a:lnTo>
                  <a:pt x="994" y="1197"/>
                </a:lnTo>
                <a:lnTo>
                  <a:pt x="994" y="1199"/>
                </a:lnTo>
                <a:lnTo>
                  <a:pt x="993" y="1199"/>
                </a:lnTo>
                <a:lnTo>
                  <a:pt x="993" y="1200"/>
                </a:lnTo>
                <a:lnTo>
                  <a:pt x="991" y="1202"/>
                </a:lnTo>
                <a:lnTo>
                  <a:pt x="991" y="1203"/>
                </a:lnTo>
                <a:lnTo>
                  <a:pt x="991" y="1204"/>
                </a:lnTo>
                <a:lnTo>
                  <a:pt x="990" y="1205"/>
                </a:lnTo>
                <a:lnTo>
                  <a:pt x="989" y="1206"/>
                </a:lnTo>
                <a:lnTo>
                  <a:pt x="988" y="1208"/>
                </a:lnTo>
                <a:lnTo>
                  <a:pt x="986" y="1211"/>
                </a:lnTo>
                <a:lnTo>
                  <a:pt x="985" y="1211"/>
                </a:lnTo>
                <a:lnTo>
                  <a:pt x="984" y="1212"/>
                </a:lnTo>
                <a:lnTo>
                  <a:pt x="984" y="1213"/>
                </a:lnTo>
                <a:lnTo>
                  <a:pt x="982" y="1216"/>
                </a:lnTo>
                <a:lnTo>
                  <a:pt x="981" y="1217"/>
                </a:lnTo>
                <a:lnTo>
                  <a:pt x="980" y="1218"/>
                </a:lnTo>
                <a:lnTo>
                  <a:pt x="979" y="1220"/>
                </a:lnTo>
                <a:lnTo>
                  <a:pt x="978" y="1220"/>
                </a:lnTo>
                <a:lnTo>
                  <a:pt x="977" y="1220"/>
                </a:lnTo>
                <a:lnTo>
                  <a:pt x="975" y="1221"/>
                </a:lnTo>
                <a:lnTo>
                  <a:pt x="974" y="1220"/>
                </a:lnTo>
                <a:lnTo>
                  <a:pt x="969" y="1221"/>
                </a:lnTo>
                <a:lnTo>
                  <a:pt x="968" y="1223"/>
                </a:lnTo>
                <a:lnTo>
                  <a:pt x="967" y="1223"/>
                </a:lnTo>
                <a:lnTo>
                  <a:pt x="966" y="1224"/>
                </a:lnTo>
                <a:lnTo>
                  <a:pt x="964" y="1226"/>
                </a:lnTo>
                <a:lnTo>
                  <a:pt x="963" y="1226"/>
                </a:lnTo>
                <a:lnTo>
                  <a:pt x="962" y="1227"/>
                </a:lnTo>
                <a:lnTo>
                  <a:pt x="962" y="1228"/>
                </a:lnTo>
                <a:lnTo>
                  <a:pt x="960" y="1229"/>
                </a:lnTo>
                <a:lnTo>
                  <a:pt x="960" y="1230"/>
                </a:lnTo>
                <a:lnTo>
                  <a:pt x="959" y="1232"/>
                </a:lnTo>
                <a:lnTo>
                  <a:pt x="957" y="1234"/>
                </a:lnTo>
                <a:lnTo>
                  <a:pt x="956" y="1235"/>
                </a:lnTo>
                <a:lnTo>
                  <a:pt x="955" y="1235"/>
                </a:lnTo>
                <a:lnTo>
                  <a:pt x="955" y="1236"/>
                </a:lnTo>
                <a:lnTo>
                  <a:pt x="953" y="1238"/>
                </a:lnTo>
                <a:lnTo>
                  <a:pt x="952" y="1238"/>
                </a:lnTo>
                <a:lnTo>
                  <a:pt x="951" y="1239"/>
                </a:lnTo>
                <a:lnTo>
                  <a:pt x="951" y="1240"/>
                </a:lnTo>
                <a:lnTo>
                  <a:pt x="951" y="1242"/>
                </a:lnTo>
                <a:lnTo>
                  <a:pt x="951" y="1243"/>
                </a:lnTo>
                <a:lnTo>
                  <a:pt x="950" y="1244"/>
                </a:lnTo>
                <a:lnTo>
                  <a:pt x="950" y="1245"/>
                </a:lnTo>
                <a:lnTo>
                  <a:pt x="949" y="1246"/>
                </a:lnTo>
                <a:lnTo>
                  <a:pt x="947" y="1248"/>
                </a:lnTo>
                <a:lnTo>
                  <a:pt x="946" y="1250"/>
                </a:lnTo>
                <a:lnTo>
                  <a:pt x="945" y="1251"/>
                </a:lnTo>
                <a:lnTo>
                  <a:pt x="944" y="1251"/>
                </a:lnTo>
                <a:lnTo>
                  <a:pt x="944" y="1252"/>
                </a:lnTo>
                <a:lnTo>
                  <a:pt x="945" y="1252"/>
                </a:lnTo>
                <a:lnTo>
                  <a:pt x="945" y="1253"/>
                </a:lnTo>
                <a:lnTo>
                  <a:pt x="944" y="1254"/>
                </a:lnTo>
                <a:lnTo>
                  <a:pt x="943" y="1255"/>
                </a:lnTo>
                <a:lnTo>
                  <a:pt x="942" y="1255"/>
                </a:lnTo>
                <a:lnTo>
                  <a:pt x="941" y="1256"/>
                </a:lnTo>
                <a:lnTo>
                  <a:pt x="940" y="1256"/>
                </a:lnTo>
                <a:lnTo>
                  <a:pt x="939" y="1258"/>
                </a:lnTo>
                <a:lnTo>
                  <a:pt x="939" y="1259"/>
                </a:lnTo>
                <a:lnTo>
                  <a:pt x="938" y="1259"/>
                </a:lnTo>
                <a:lnTo>
                  <a:pt x="937" y="1259"/>
                </a:lnTo>
                <a:lnTo>
                  <a:pt x="936" y="1259"/>
                </a:lnTo>
                <a:lnTo>
                  <a:pt x="935" y="1259"/>
                </a:lnTo>
                <a:lnTo>
                  <a:pt x="935" y="1260"/>
                </a:lnTo>
                <a:lnTo>
                  <a:pt x="934" y="1262"/>
                </a:lnTo>
                <a:lnTo>
                  <a:pt x="934" y="1263"/>
                </a:lnTo>
                <a:lnTo>
                  <a:pt x="933" y="1264"/>
                </a:lnTo>
                <a:lnTo>
                  <a:pt x="932" y="1264"/>
                </a:lnTo>
                <a:lnTo>
                  <a:pt x="930" y="1265"/>
                </a:lnTo>
                <a:lnTo>
                  <a:pt x="930" y="1266"/>
                </a:lnTo>
                <a:lnTo>
                  <a:pt x="929" y="1267"/>
                </a:lnTo>
                <a:lnTo>
                  <a:pt x="928" y="1270"/>
                </a:lnTo>
                <a:lnTo>
                  <a:pt x="929" y="1271"/>
                </a:lnTo>
                <a:lnTo>
                  <a:pt x="929" y="1274"/>
                </a:lnTo>
                <a:lnTo>
                  <a:pt x="928" y="1274"/>
                </a:lnTo>
                <a:lnTo>
                  <a:pt x="928" y="1275"/>
                </a:lnTo>
                <a:lnTo>
                  <a:pt x="927" y="1277"/>
                </a:lnTo>
                <a:lnTo>
                  <a:pt x="926" y="1278"/>
                </a:lnTo>
                <a:lnTo>
                  <a:pt x="925" y="1278"/>
                </a:lnTo>
                <a:lnTo>
                  <a:pt x="924" y="1280"/>
                </a:lnTo>
                <a:lnTo>
                  <a:pt x="924" y="1281"/>
                </a:lnTo>
                <a:lnTo>
                  <a:pt x="924" y="1282"/>
                </a:lnTo>
                <a:lnTo>
                  <a:pt x="923" y="1284"/>
                </a:lnTo>
                <a:lnTo>
                  <a:pt x="923" y="1285"/>
                </a:lnTo>
                <a:lnTo>
                  <a:pt x="923" y="1286"/>
                </a:lnTo>
                <a:lnTo>
                  <a:pt x="923" y="1287"/>
                </a:lnTo>
                <a:lnTo>
                  <a:pt x="922" y="1287"/>
                </a:lnTo>
                <a:lnTo>
                  <a:pt x="922" y="1288"/>
                </a:lnTo>
                <a:lnTo>
                  <a:pt x="924" y="1290"/>
                </a:lnTo>
                <a:lnTo>
                  <a:pt x="924" y="1292"/>
                </a:lnTo>
                <a:lnTo>
                  <a:pt x="923" y="1293"/>
                </a:lnTo>
                <a:lnTo>
                  <a:pt x="923" y="1294"/>
                </a:lnTo>
                <a:lnTo>
                  <a:pt x="922" y="1294"/>
                </a:lnTo>
                <a:lnTo>
                  <a:pt x="922" y="1295"/>
                </a:lnTo>
                <a:lnTo>
                  <a:pt x="922" y="1296"/>
                </a:lnTo>
                <a:lnTo>
                  <a:pt x="922" y="1297"/>
                </a:lnTo>
                <a:lnTo>
                  <a:pt x="921" y="1298"/>
                </a:lnTo>
                <a:lnTo>
                  <a:pt x="920" y="1298"/>
                </a:lnTo>
                <a:lnTo>
                  <a:pt x="920" y="1299"/>
                </a:lnTo>
                <a:lnTo>
                  <a:pt x="919" y="1300"/>
                </a:lnTo>
                <a:lnTo>
                  <a:pt x="918" y="1300"/>
                </a:lnTo>
                <a:lnTo>
                  <a:pt x="918" y="1301"/>
                </a:lnTo>
                <a:lnTo>
                  <a:pt x="918" y="1302"/>
                </a:lnTo>
                <a:lnTo>
                  <a:pt x="918" y="1303"/>
                </a:lnTo>
                <a:lnTo>
                  <a:pt x="918" y="1304"/>
                </a:lnTo>
                <a:lnTo>
                  <a:pt x="917" y="1305"/>
                </a:lnTo>
                <a:lnTo>
                  <a:pt x="917" y="1306"/>
                </a:lnTo>
                <a:lnTo>
                  <a:pt x="917" y="1307"/>
                </a:lnTo>
                <a:lnTo>
                  <a:pt x="917" y="1308"/>
                </a:lnTo>
                <a:lnTo>
                  <a:pt x="916" y="1308"/>
                </a:lnTo>
                <a:lnTo>
                  <a:pt x="916" y="1309"/>
                </a:lnTo>
                <a:lnTo>
                  <a:pt x="914" y="1311"/>
                </a:lnTo>
                <a:lnTo>
                  <a:pt x="913" y="1312"/>
                </a:lnTo>
                <a:lnTo>
                  <a:pt x="912" y="1313"/>
                </a:lnTo>
                <a:lnTo>
                  <a:pt x="912" y="1314"/>
                </a:lnTo>
                <a:lnTo>
                  <a:pt x="912" y="1315"/>
                </a:lnTo>
                <a:lnTo>
                  <a:pt x="911" y="1317"/>
                </a:lnTo>
                <a:lnTo>
                  <a:pt x="911" y="1318"/>
                </a:lnTo>
                <a:lnTo>
                  <a:pt x="910" y="1319"/>
                </a:lnTo>
                <a:lnTo>
                  <a:pt x="910" y="1320"/>
                </a:lnTo>
                <a:lnTo>
                  <a:pt x="910" y="1321"/>
                </a:lnTo>
                <a:lnTo>
                  <a:pt x="909" y="1322"/>
                </a:lnTo>
                <a:lnTo>
                  <a:pt x="880" y="1319"/>
                </a:lnTo>
                <a:lnTo>
                  <a:pt x="844" y="1315"/>
                </a:lnTo>
                <a:lnTo>
                  <a:pt x="796" y="1310"/>
                </a:lnTo>
                <a:lnTo>
                  <a:pt x="723" y="1301"/>
                </a:lnTo>
                <a:lnTo>
                  <a:pt x="696" y="1298"/>
                </a:lnTo>
                <a:lnTo>
                  <a:pt x="658" y="1294"/>
                </a:lnTo>
                <a:lnTo>
                  <a:pt x="604" y="1288"/>
                </a:lnTo>
                <a:lnTo>
                  <a:pt x="556" y="1283"/>
                </a:lnTo>
                <a:lnTo>
                  <a:pt x="502" y="1277"/>
                </a:lnTo>
                <a:lnTo>
                  <a:pt x="448" y="1272"/>
                </a:lnTo>
                <a:lnTo>
                  <a:pt x="408" y="1267"/>
                </a:lnTo>
                <a:lnTo>
                  <a:pt x="325" y="1259"/>
                </a:lnTo>
                <a:lnTo>
                  <a:pt x="286" y="1255"/>
                </a:lnTo>
                <a:lnTo>
                  <a:pt x="274" y="1253"/>
                </a:lnTo>
                <a:lnTo>
                  <a:pt x="232" y="1249"/>
                </a:lnTo>
                <a:lnTo>
                  <a:pt x="231" y="1249"/>
                </a:lnTo>
                <a:lnTo>
                  <a:pt x="230" y="1249"/>
                </a:lnTo>
                <a:lnTo>
                  <a:pt x="229" y="1250"/>
                </a:lnTo>
                <a:lnTo>
                  <a:pt x="228" y="1250"/>
                </a:lnTo>
                <a:lnTo>
                  <a:pt x="227" y="1250"/>
                </a:lnTo>
                <a:lnTo>
                  <a:pt x="227" y="1251"/>
                </a:lnTo>
                <a:lnTo>
                  <a:pt x="226" y="1251"/>
                </a:lnTo>
                <a:lnTo>
                  <a:pt x="225" y="1252"/>
                </a:lnTo>
                <a:lnTo>
                  <a:pt x="224" y="1253"/>
                </a:lnTo>
                <a:lnTo>
                  <a:pt x="223" y="1253"/>
                </a:lnTo>
                <a:lnTo>
                  <a:pt x="222" y="1253"/>
                </a:lnTo>
                <a:lnTo>
                  <a:pt x="222" y="1252"/>
                </a:lnTo>
                <a:lnTo>
                  <a:pt x="221" y="1251"/>
                </a:lnTo>
                <a:lnTo>
                  <a:pt x="222" y="1251"/>
                </a:lnTo>
                <a:lnTo>
                  <a:pt x="222" y="1250"/>
                </a:lnTo>
                <a:lnTo>
                  <a:pt x="221" y="1249"/>
                </a:lnTo>
                <a:lnTo>
                  <a:pt x="221" y="1247"/>
                </a:lnTo>
                <a:lnTo>
                  <a:pt x="221" y="1246"/>
                </a:lnTo>
                <a:lnTo>
                  <a:pt x="221" y="1245"/>
                </a:lnTo>
                <a:lnTo>
                  <a:pt x="221" y="1244"/>
                </a:lnTo>
                <a:lnTo>
                  <a:pt x="220" y="1244"/>
                </a:lnTo>
                <a:lnTo>
                  <a:pt x="220" y="1241"/>
                </a:lnTo>
                <a:lnTo>
                  <a:pt x="219" y="1240"/>
                </a:lnTo>
                <a:lnTo>
                  <a:pt x="218" y="1240"/>
                </a:lnTo>
                <a:lnTo>
                  <a:pt x="218" y="1238"/>
                </a:lnTo>
                <a:lnTo>
                  <a:pt x="217" y="1237"/>
                </a:lnTo>
                <a:lnTo>
                  <a:pt x="216" y="1236"/>
                </a:lnTo>
                <a:lnTo>
                  <a:pt x="215" y="1236"/>
                </a:lnTo>
                <a:lnTo>
                  <a:pt x="214" y="1235"/>
                </a:lnTo>
                <a:lnTo>
                  <a:pt x="213" y="1235"/>
                </a:lnTo>
                <a:lnTo>
                  <a:pt x="212" y="1234"/>
                </a:lnTo>
                <a:lnTo>
                  <a:pt x="211" y="1235"/>
                </a:lnTo>
                <a:lnTo>
                  <a:pt x="210" y="1235"/>
                </a:lnTo>
                <a:lnTo>
                  <a:pt x="209" y="1235"/>
                </a:lnTo>
                <a:lnTo>
                  <a:pt x="207" y="1235"/>
                </a:lnTo>
                <a:lnTo>
                  <a:pt x="206" y="1234"/>
                </a:lnTo>
                <a:lnTo>
                  <a:pt x="204" y="1234"/>
                </a:lnTo>
                <a:lnTo>
                  <a:pt x="203" y="1233"/>
                </a:lnTo>
                <a:lnTo>
                  <a:pt x="202" y="1233"/>
                </a:lnTo>
                <a:lnTo>
                  <a:pt x="201" y="1233"/>
                </a:lnTo>
                <a:lnTo>
                  <a:pt x="200" y="1234"/>
                </a:lnTo>
                <a:lnTo>
                  <a:pt x="199" y="1234"/>
                </a:lnTo>
                <a:lnTo>
                  <a:pt x="198" y="1234"/>
                </a:lnTo>
                <a:lnTo>
                  <a:pt x="197" y="1234"/>
                </a:lnTo>
                <a:lnTo>
                  <a:pt x="197" y="1233"/>
                </a:lnTo>
                <a:lnTo>
                  <a:pt x="195" y="1233"/>
                </a:lnTo>
                <a:lnTo>
                  <a:pt x="194" y="1232"/>
                </a:lnTo>
                <a:lnTo>
                  <a:pt x="194" y="1231"/>
                </a:lnTo>
                <a:lnTo>
                  <a:pt x="193" y="1231"/>
                </a:lnTo>
                <a:lnTo>
                  <a:pt x="193" y="1230"/>
                </a:lnTo>
                <a:lnTo>
                  <a:pt x="192" y="1230"/>
                </a:lnTo>
                <a:lnTo>
                  <a:pt x="192" y="1229"/>
                </a:lnTo>
                <a:lnTo>
                  <a:pt x="191" y="1229"/>
                </a:lnTo>
                <a:lnTo>
                  <a:pt x="191" y="1228"/>
                </a:lnTo>
                <a:lnTo>
                  <a:pt x="192" y="1227"/>
                </a:lnTo>
                <a:lnTo>
                  <a:pt x="192" y="1226"/>
                </a:lnTo>
                <a:lnTo>
                  <a:pt x="192" y="1225"/>
                </a:lnTo>
                <a:lnTo>
                  <a:pt x="191" y="1225"/>
                </a:lnTo>
                <a:lnTo>
                  <a:pt x="191" y="1224"/>
                </a:lnTo>
                <a:lnTo>
                  <a:pt x="192" y="1223"/>
                </a:lnTo>
                <a:lnTo>
                  <a:pt x="193" y="1223"/>
                </a:lnTo>
                <a:lnTo>
                  <a:pt x="193" y="1222"/>
                </a:lnTo>
                <a:lnTo>
                  <a:pt x="194" y="1221"/>
                </a:lnTo>
                <a:lnTo>
                  <a:pt x="194" y="1220"/>
                </a:lnTo>
                <a:lnTo>
                  <a:pt x="193" y="1219"/>
                </a:lnTo>
                <a:lnTo>
                  <a:pt x="191" y="1218"/>
                </a:lnTo>
                <a:lnTo>
                  <a:pt x="191" y="1217"/>
                </a:lnTo>
                <a:lnTo>
                  <a:pt x="191" y="1216"/>
                </a:lnTo>
                <a:lnTo>
                  <a:pt x="190" y="1216"/>
                </a:lnTo>
                <a:lnTo>
                  <a:pt x="189" y="1215"/>
                </a:lnTo>
                <a:lnTo>
                  <a:pt x="189" y="1214"/>
                </a:lnTo>
                <a:lnTo>
                  <a:pt x="188" y="1214"/>
                </a:lnTo>
                <a:lnTo>
                  <a:pt x="188" y="1213"/>
                </a:lnTo>
                <a:lnTo>
                  <a:pt x="188" y="1212"/>
                </a:lnTo>
                <a:lnTo>
                  <a:pt x="188" y="1211"/>
                </a:lnTo>
                <a:lnTo>
                  <a:pt x="187" y="1211"/>
                </a:lnTo>
                <a:lnTo>
                  <a:pt x="186" y="1211"/>
                </a:lnTo>
                <a:lnTo>
                  <a:pt x="184" y="1210"/>
                </a:lnTo>
                <a:lnTo>
                  <a:pt x="183" y="1209"/>
                </a:lnTo>
                <a:lnTo>
                  <a:pt x="182" y="1208"/>
                </a:lnTo>
                <a:lnTo>
                  <a:pt x="181" y="1207"/>
                </a:lnTo>
                <a:lnTo>
                  <a:pt x="181" y="1206"/>
                </a:lnTo>
                <a:lnTo>
                  <a:pt x="179" y="1203"/>
                </a:lnTo>
                <a:lnTo>
                  <a:pt x="177" y="1202"/>
                </a:lnTo>
                <a:lnTo>
                  <a:pt x="176" y="1201"/>
                </a:lnTo>
                <a:lnTo>
                  <a:pt x="175" y="1201"/>
                </a:lnTo>
                <a:lnTo>
                  <a:pt x="174" y="1200"/>
                </a:lnTo>
                <a:lnTo>
                  <a:pt x="172" y="1200"/>
                </a:lnTo>
                <a:lnTo>
                  <a:pt x="172" y="1199"/>
                </a:lnTo>
                <a:lnTo>
                  <a:pt x="170" y="1200"/>
                </a:lnTo>
                <a:lnTo>
                  <a:pt x="168" y="1201"/>
                </a:lnTo>
                <a:lnTo>
                  <a:pt x="167" y="1201"/>
                </a:lnTo>
                <a:lnTo>
                  <a:pt x="166" y="1200"/>
                </a:lnTo>
                <a:lnTo>
                  <a:pt x="165" y="1199"/>
                </a:lnTo>
                <a:lnTo>
                  <a:pt x="165" y="1198"/>
                </a:lnTo>
                <a:lnTo>
                  <a:pt x="165" y="1197"/>
                </a:lnTo>
                <a:lnTo>
                  <a:pt x="164" y="1197"/>
                </a:lnTo>
                <a:lnTo>
                  <a:pt x="161" y="1197"/>
                </a:lnTo>
                <a:lnTo>
                  <a:pt x="160" y="1197"/>
                </a:lnTo>
                <a:lnTo>
                  <a:pt x="159" y="1197"/>
                </a:lnTo>
                <a:lnTo>
                  <a:pt x="158" y="1197"/>
                </a:lnTo>
                <a:lnTo>
                  <a:pt x="157" y="1197"/>
                </a:lnTo>
                <a:lnTo>
                  <a:pt x="155" y="1195"/>
                </a:lnTo>
                <a:lnTo>
                  <a:pt x="154" y="1195"/>
                </a:lnTo>
                <a:lnTo>
                  <a:pt x="154" y="1194"/>
                </a:lnTo>
                <a:lnTo>
                  <a:pt x="153" y="1194"/>
                </a:lnTo>
                <a:lnTo>
                  <a:pt x="153" y="1193"/>
                </a:lnTo>
                <a:lnTo>
                  <a:pt x="154" y="1192"/>
                </a:lnTo>
                <a:lnTo>
                  <a:pt x="154" y="1191"/>
                </a:lnTo>
                <a:lnTo>
                  <a:pt x="154" y="1189"/>
                </a:lnTo>
                <a:lnTo>
                  <a:pt x="154" y="1188"/>
                </a:lnTo>
                <a:lnTo>
                  <a:pt x="154" y="1187"/>
                </a:lnTo>
                <a:lnTo>
                  <a:pt x="153" y="1187"/>
                </a:lnTo>
                <a:lnTo>
                  <a:pt x="153" y="1186"/>
                </a:lnTo>
                <a:lnTo>
                  <a:pt x="152" y="1186"/>
                </a:lnTo>
                <a:lnTo>
                  <a:pt x="150" y="1187"/>
                </a:lnTo>
                <a:lnTo>
                  <a:pt x="149" y="1187"/>
                </a:lnTo>
                <a:lnTo>
                  <a:pt x="148" y="1186"/>
                </a:lnTo>
                <a:lnTo>
                  <a:pt x="147" y="1185"/>
                </a:lnTo>
                <a:lnTo>
                  <a:pt x="144" y="1184"/>
                </a:lnTo>
                <a:lnTo>
                  <a:pt x="144" y="1183"/>
                </a:lnTo>
                <a:lnTo>
                  <a:pt x="143" y="1183"/>
                </a:lnTo>
                <a:lnTo>
                  <a:pt x="142" y="1182"/>
                </a:lnTo>
                <a:lnTo>
                  <a:pt x="141" y="1183"/>
                </a:lnTo>
                <a:lnTo>
                  <a:pt x="139" y="1184"/>
                </a:lnTo>
                <a:lnTo>
                  <a:pt x="137" y="1184"/>
                </a:lnTo>
                <a:lnTo>
                  <a:pt x="136" y="1184"/>
                </a:lnTo>
                <a:lnTo>
                  <a:pt x="135" y="1183"/>
                </a:lnTo>
                <a:lnTo>
                  <a:pt x="135" y="1182"/>
                </a:lnTo>
                <a:lnTo>
                  <a:pt x="135" y="1179"/>
                </a:lnTo>
                <a:lnTo>
                  <a:pt x="135" y="1178"/>
                </a:lnTo>
                <a:lnTo>
                  <a:pt x="135" y="1176"/>
                </a:lnTo>
                <a:lnTo>
                  <a:pt x="134" y="1175"/>
                </a:lnTo>
                <a:lnTo>
                  <a:pt x="134" y="1174"/>
                </a:lnTo>
                <a:lnTo>
                  <a:pt x="134" y="1173"/>
                </a:lnTo>
                <a:lnTo>
                  <a:pt x="132" y="1172"/>
                </a:lnTo>
                <a:lnTo>
                  <a:pt x="132" y="1171"/>
                </a:lnTo>
                <a:lnTo>
                  <a:pt x="132" y="1169"/>
                </a:lnTo>
                <a:lnTo>
                  <a:pt x="132" y="1167"/>
                </a:lnTo>
                <a:lnTo>
                  <a:pt x="132" y="1166"/>
                </a:lnTo>
                <a:lnTo>
                  <a:pt x="131" y="1165"/>
                </a:lnTo>
                <a:lnTo>
                  <a:pt x="130" y="1165"/>
                </a:lnTo>
                <a:lnTo>
                  <a:pt x="130" y="1164"/>
                </a:lnTo>
                <a:lnTo>
                  <a:pt x="130" y="1163"/>
                </a:lnTo>
                <a:lnTo>
                  <a:pt x="129" y="1162"/>
                </a:lnTo>
                <a:lnTo>
                  <a:pt x="130" y="1161"/>
                </a:lnTo>
                <a:lnTo>
                  <a:pt x="131" y="1161"/>
                </a:lnTo>
                <a:lnTo>
                  <a:pt x="131" y="1159"/>
                </a:lnTo>
                <a:lnTo>
                  <a:pt x="131" y="1158"/>
                </a:lnTo>
                <a:lnTo>
                  <a:pt x="130" y="1157"/>
                </a:lnTo>
                <a:lnTo>
                  <a:pt x="129" y="1156"/>
                </a:lnTo>
                <a:lnTo>
                  <a:pt x="128" y="1156"/>
                </a:lnTo>
                <a:lnTo>
                  <a:pt x="128" y="1155"/>
                </a:lnTo>
                <a:lnTo>
                  <a:pt x="129" y="1155"/>
                </a:lnTo>
                <a:lnTo>
                  <a:pt x="129" y="1154"/>
                </a:lnTo>
                <a:lnTo>
                  <a:pt x="129" y="1153"/>
                </a:lnTo>
                <a:lnTo>
                  <a:pt x="128" y="1152"/>
                </a:lnTo>
                <a:lnTo>
                  <a:pt x="128" y="1151"/>
                </a:lnTo>
                <a:lnTo>
                  <a:pt x="127" y="1150"/>
                </a:lnTo>
                <a:lnTo>
                  <a:pt x="126" y="1149"/>
                </a:lnTo>
                <a:lnTo>
                  <a:pt x="126" y="1148"/>
                </a:lnTo>
                <a:lnTo>
                  <a:pt x="126" y="1147"/>
                </a:lnTo>
                <a:lnTo>
                  <a:pt x="126" y="1146"/>
                </a:lnTo>
                <a:lnTo>
                  <a:pt x="128" y="1144"/>
                </a:lnTo>
                <a:lnTo>
                  <a:pt x="128" y="1143"/>
                </a:lnTo>
                <a:lnTo>
                  <a:pt x="128" y="1142"/>
                </a:lnTo>
                <a:lnTo>
                  <a:pt x="128" y="1141"/>
                </a:lnTo>
                <a:lnTo>
                  <a:pt x="127" y="1139"/>
                </a:lnTo>
                <a:lnTo>
                  <a:pt x="127" y="1138"/>
                </a:lnTo>
                <a:lnTo>
                  <a:pt x="127" y="1137"/>
                </a:lnTo>
                <a:lnTo>
                  <a:pt x="127" y="1136"/>
                </a:lnTo>
                <a:lnTo>
                  <a:pt x="128" y="1135"/>
                </a:lnTo>
                <a:lnTo>
                  <a:pt x="128" y="1134"/>
                </a:lnTo>
                <a:lnTo>
                  <a:pt x="128" y="1133"/>
                </a:lnTo>
                <a:lnTo>
                  <a:pt x="128" y="1132"/>
                </a:lnTo>
                <a:lnTo>
                  <a:pt x="129" y="1131"/>
                </a:lnTo>
                <a:lnTo>
                  <a:pt x="130" y="1128"/>
                </a:lnTo>
                <a:lnTo>
                  <a:pt x="131" y="1127"/>
                </a:lnTo>
                <a:lnTo>
                  <a:pt x="131" y="1126"/>
                </a:lnTo>
                <a:lnTo>
                  <a:pt x="130" y="1125"/>
                </a:lnTo>
                <a:lnTo>
                  <a:pt x="129" y="1123"/>
                </a:lnTo>
                <a:lnTo>
                  <a:pt x="128" y="1122"/>
                </a:lnTo>
                <a:lnTo>
                  <a:pt x="127" y="1122"/>
                </a:lnTo>
                <a:lnTo>
                  <a:pt x="127" y="1121"/>
                </a:lnTo>
                <a:lnTo>
                  <a:pt x="126" y="1121"/>
                </a:lnTo>
                <a:lnTo>
                  <a:pt x="125" y="1121"/>
                </a:lnTo>
                <a:lnTo>
                  <a:pt x="124" y="1121"/>
                </a:lnTo>
                <a:lnTo>
                  <a:pt x="123" y="1121"/>
                </a:lnTo>
                <a:lnTo>
                  <a:pt x="123" y="1120"/>
                </a:lnTo>
                <a:lnTo>
                  <a:pt x="123" y="1119"/>
                </a:lnTo>
                <a:lnTo>
                  <a:pt x="122" y="1119"/>
                </a:lnTo>
                <a:lnTo>
                  <a:pt x="122" y="1118"/>
                </a:lnTo>
                <a:lnTo>
                  <a:pt x="122" y="1116"/>
                </a:lnTo>
                <a:lnTo>
                  <a:pt x="122" y="1114"/>
                </a:lnTo>
                <a:lnTo>
                  <a:pt x="122" y="1113"/>
                </a:lnTo>
                <a:lnTo>
                  <a:pt x="121" y="1113"/>
                </a:lnTo>
                <a:lnTo>
                  <a:pt x="119" y="1111"/>
                </a:lnTo>
                <a:lnTo>
                  <a:pt x="116" y="1109"/>
                </a:lnTo>
                <a:lnTo>
                  <a:pt x="115" y="1106"/>
                </a:lnTo>
                <a:lnTo>
                  <a:pt x="114" y="1104"/>
                </a:lnTo>
                <a:lnTo>
                  <a:pt x="113" y="1103"/>
                </a:lnTo>
                <a:lnTo>
                  <a:pt x="112" y="1102"/>
                </a:lnTo>
                <a:lnTo>
                  <a:pt x="111" y="1101"/>
                </a:lnTo>
                <a:lnTo>
                  <a:pt x="111" y="1100"/>
                </a:lnTo>
                <a:lnTo>
                  <a:pt x="111" y="1099"/>
                </a:lnTo>
                <a:lnTo>
                  <a:pt x="111" y="1098"/>
                </a:lnTo>
                <a:lnTo>
                  <a:pt x="111" y="1096"/>
                </a:lnTo>
                <a:lnTo>
                  <a:pt x="111" y="1094"/>
                </a:lnTo>
                <a:lnTo>
                  <a:pt x="111" y="1092"/>
                </a:lnTo>
                <a:lnTo>
                  <a:pt x="110" y="1091"/>
                </a:lnTo>
                <a:lnTo>
                  <a:pt x="110" y="1088"/>
                </a:lnTo>
                <a:lnTo>
                  <a:pt x="108" y="1086"/>
                </a:lnTo>
                <a:lnTo>
                  <a:pt x="107" y="1084"/>
                </a:lnTo>
                <a:lnTo>
                  <a:pt x="106" y="1082"/>
                </a:lnTo>
                <a:lnTo>
                  <a:pt x="106" y="1081"/>
                </a:lnTo>
                <a:lnTo>
                  <a:pt x="106" y="1080"/>
                </a:lnTo>
                <a:lnTo>
                  <a:pt x="106" y="1077"/>
                </a:lnTo>
                <a:lnTo>
                  <a:pt x="105" y="1075"/>
                </a:lnTo>
                <a:lnTo>
                  <a:pt x="105" y="1073"/>
                </a:lnTo>
                <a:lnTo>
                  <a:pt x="104" y="1069"/>
                </a:lnTo>
                <a:lnTo>
                  <a:pt x="104" y="1068"/>
                </a:lnTo>
                <a:lnTo>
                  <a:pt x="103" y="1068"/>
                </a:lnTo>
                <a:lnTo>
                  <a:pt x="102" y="1067"/>
                </a:lnTo>
                <a:lnTo>
                  <a:pt x="101" y="1067"/>
                </a:lnTo>
                <a:lnTo>
                  <a:pt x="100" y="1067"/>
                </a:lnTo>
                <a:lnTo>
                  <a:pt x="99" y="1066"/>
                </a:lnTo>
                <a:lnTo>
                  <a:pt x="99" y="1063"/>
                </a:lnTo>
                <a:lnTo>
                  <a:pt x="99" y="1061"/>
                </a:lnTo>
                <a:lnTo>
                  <a:pt x="98" y="1059"/>
                </a:lnTo>
                <a:lnTo>
                  <a:pt x="97" y="1056"/>
                </a:lnTo>
                <a:lnTo>
                  <a:pt x="96" y="1055"/>
                </a:lnTo>
                <a:lnTo>
                  <a:pt x="96" y="1054"/>
                </a:lnTo>
                <a:lnTo>
                  <a:pt x="95" y="1052"/>
                </a:lnTo>
                <a:lnTo>
                  <a:pt x="94" y="1051"/>
                </a:lnTo>
                <a:lnTo>
                  <a:pt x="93" y="1049"/>
                </a:lnTo>
                <a:lnTo>
                  <a:pt x="91" y="1048"/>
                </a:lnTo>
                <a:lnTo>
                  <a:pt x="90" y="1046"/>
                </a:lnTo>
                <a:lnTo>
                  <a:pt x="89" y="1045"/>
                </a:lnTo>
                <a:lnTo>
                  <a:pt x="88" y="1042"/>
                </a:lnTo>
                <a:lnTo>
                  <a:pt x="87" y="1039"/>
                </a:lnTo>
                <a:lnTo>
                  <a:pt x="85" y="1038"/>
                </a:lnTo>
                <a:lnTo>
                  <a:pt x="84" y="1037"/>
                </a:lnTo>
                <a:lnTo>
                  <a:pt x="81" y="1035"/>
                </a:lnTo>
                <a:lnTo>
                  <a:pt x="80" y="1035"/>
                </a:lnTo>
                <a:lnTo>
                  <a:pt x="79" y="1034"/>
                </a:lnTo>
                <a:lnTo>
                  <a:pt x="79" y="1035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844" name="Freeform 905"/>
          <p:cNvSpPr>
            <a:spLocks noEditPoints="1"/>
          </p:cNvSpPr>
          <p:nvPr/>
        </p:nvSpPr>
        <p:spPr bwMode="auto">
          <a:xfrm>
            <a:off x="3889375" y="2501900"/>
            <a:ext cx="47625" cy="233363"/>
          </a:xfrm>
          <a:custGeom>
            <a:avLst/>
            <a:gdLst>
              <a:gd name="T0" fmla="*/ 2147483646 w 46"/>
              <a:gd name="T1" fmla="*/ 2147483646 h 228"/>
              <a:gd name="T2" fmla="*/ 2147483646 w 46"/>
              <a:gd name="T3" fmla="*/ 2147483646 h 228"/>
              <a:gd name="T4" fmla="*/ 2147483646 w 46"/>
              <a:gd name="T5" fmla="*/ 2147483646 h 228"/>
              <a:gd name="T6" fmla="*/ 2147483646 w 46"/>
              <a:gd name="T7" fmla="*/ 2147483646 h 228"/>
              <a:gd name="T8" fmla="*/ 2147483646 w 46"/>
              <a:gd name="T9" fmla="*/ 2147483646 h 228"/>
              <a:gd name="T10" fmla="*/ 2147483646 w 46"/>
              <a:gd name="T11" fmla="*/ 2147483646 h 228"/>
              <a:gd name="T12" fmla="*/ 2147483646 w 46"/>
              <a:gd name="T13" fmla="*/ 2147483646 h 228"/>
              <a:gd name="T14" fmla="*/ 2147483646 w 46"/>
              <a:gd name="T15" fmla="*/ 2147483646 h 228"/>
              <a:gd name="T16" fmla="*/ 2147483646 w 46"/>
              <a:gd name="T17" fmla="*/ 2147483646 h 228"/>
              <a:gd name="T18" fmla="*/ 2147483646 w 46"/>
              <a:gd name="T19" fmla="*/ 2147483646 h 228"/>
              <a:gd name="T20" fmla="*/ 2147483646 w 46"/>
              <a:gd name="T21" fmla="*/ 2147483646 h 228"/>
              <a:gd name="T22" fmla="*/ 2147483646 w 46"/>
              <a:gd name="T23" fmla="*/ 2147483646 h 228"/>
              <a:gd name="T24" fmla="*/ 2147483646 w 46"/>
              <a:gd name="T25" fmla="*/ 2147483646 h 228"/>
              <a:gd name="T26" fmla="*/ 2147483646 w 46"/>
              <a:gd name="T27" fmla="*/ 2147483646 h 228"/>
              <a:gd name="T28" fmla="*/ 2147483646 w 46"/>
              <a:gd name="T29" fmla="*/ 2147483646 h 228"/>
              <a:gd name="T30" fmla="*/ 2147483646 w 46"/>
              <a:gd name="T31" fmla="*/ 2147483646 h 228"/>
              <a:gd name="T32" fmla="*/ 2147483646 w 46"/>
              <a:gd name="T33" fmla="*/ 2147483646 h 228"/>
              <a:gd name="T34" fmla="*/ 2147483646 w 46"/>
              <a:gd name="T35" fmla="*/ 2147483646 h 228"/>
              <a:gd name="T36" fmla="*/ 2147483646 w 46"/>
              <a:gd name="T37" fmla="*/ 2147483646 h 228"/>
              <a:gd name="T38" fmla="*/ 2147483646 w 46"/>
              <a:gd name="T39" fmla="*/ 2147483646 h 228"/>
              <a:gd name="T40" fmla="*/ 2147483646 w 46"/>
              <a:gd name="T41" fmla="*/ 2147483646 h 228"/>
              <a:gd name="T42" fmla="*/ 2147483646 w 46"/>
              <a:gd name="T43" fmla="*/ 2147483646 h 228"/>
              <a:gd name="T44" fmla="*/ 2147483646 w 46"/>
              <a:gd name="T45" fmla="*/ 2147483646 h 228"/>
              <a:gd name="T46" fmla="*/ 2147483646 w 46"/>
              <a:gd name="T47" fmla="*/ 2147483646 h 228"/>
              <a:gd name="T48" fmla="*/ 2147483646 w 46"/>
              <a:gd name="T49" fmla="*/ 2147483646 h 228"/>
              <a:gd name="T50" fmla="*/ 2147483646 w 46"/>
              <a:gd name="T51" fmla="*/ 2147483646 h 228"/>
              <a:gd name="T52" fmla="*/ 2147483646 w 46"/>
              <a:gd name="T53" fmla="*/ 2147483646 h 228"/>
              <a:gd name="T54" fmla="*/ 2147483646 w 46"/>
              <a:gd name="T55" fmla="*/ 2147483646 h 228"/>
              <a:gd name="T56" fmla="*/ 2147483646 w 46"/>
              <a:gd name="T57" fmla="*/ 2147483646 h 228"/>
              <a:gd name="T58" fmla="*/ 2147483646 w 46"/>
              <a:gd name="T59" fmla="*/ 2147483646 h 228"/>
              <a:gd name="T60" fmla="*/ 2147483646 w 46"/>
              <a:gd name="T61" fmla="*/ 2147483646 h 228"/>
              <a:gd name="T62" fmla="*/ 2147483646 w 46"/>
              <a:gd name="T63" fmla="*/ 2147483646 h 228"/>
              <a:gd name="T64" fmla="*/ 2147483646 w 46"/>
              <a:gd name="T65" fmla="*/ 2147483646 h 228"/>
              <a:gd name="T66" fmla="*/ 2147483646 w 46"/>
              <a:gd name="T67" fmla="*/ 2147483646 h 228"/>
              <a:gd name="T68" fmla="*/ 2147483646 w 46"/>
              <a:gd name="T69" fmla="*/ 2147483646 h 228"/>
              <a:gd name="T70" fmla="*/ 2147483646 w 46"/>
              <a:gd name="T71" fmla="*/ 2147483646 h 228"/>
              <a:gd name="T72" fmla="*/ 2147483646 w 46"/>
              <a:gd name="T73" fmla="*/ 2147483646 h 228"/>
              <a:gd name="T74" fmla="*/ 2147483646 w 46"/>
              <a:gd name="T75" fmla="*/ 2147483646 h 228"/>
              <a:gd name="T76" fmla="*/ 2147483646 w 46"/>
              <a:gd name="T77" fmla="*/ 2147483646 h 228"/>
              <a:gd name="T78" fmla="*/ 2147483646 w 46"/>
              <a:gd name="T79" fmla="*/ 2147483646 h 228"/>
              <a:gd name="T80" fmla="*/ 2147483646 w 46"/>
              <a:gd name="T81" fmla="*/ 2147483646 h 228"/>
              <a:gd name="T82" fmla="*/ 2147483646 w 46"/>
              <a:gd name="T83" fmla="*/ 2147483646 h 228"/>
              <a:gd name="T84" fmla="*/ 2147483646 w 46"/>
              <a:gd name="T85" fmla="*/ 2147483646 h 228"/>
              <a:gd name="T86" fmla="*/ 2147483646 w 46"/>
              <a:gd name="T87" fmla="*/ 2147483646 h 228"/>
              <a:gd name="T88" fmla="*/ 2147483646 w 46"/>
              <a:gd name="T89" fmla="*/ 2147483646 h 228"/>
              <a:gd name="T90" fmla="*/ 2147483646 w 46"/>
              <a:gd name="T91" fmla="*/ 2147483646 h 228"/>
              <a:gd name="T92" fmla="*/ 2147483646 w 46"/>
              <a:gd name="T93" fmla="*/ 2147483646 h 228"/>
              <a:gd name="T94" fmla="*/ 2147483646 w 46"/>
              <a:gd name="T95" fmla="*/ 2147483646 h 228"/>
              <a:gd name="T96" fmla="*/ 2147483646 w 46"/>
              <a:gd name="T97" fmla="*/ 2147483646 h 228"/>
              <a:gd name="T98" fmla="*/ 2147483646 w 46"/>
              <a:gd name="T99" fmla="*/ 2147483646 h 228"/>
              <a:gd name="T100" fmla="*/ 2147483646 w 46"/>
              <a:gd name="T101" fmla="*/ 2147483646 h 228"/>
              <a:gd name="T102" fmla="*/ 2147483646 w 46"/>
              <a:gd name="T103" fmla="*/ 2147483646 h 228"/>
              <a:gd name="T104" fmla="*/ 2147483646 w 46"/>
              <a:gd name="T105" fmla="*/ 2147483646 h 228"/>
              <a:gd name="T106" fmla="*/ 2147483646 w 46"/>
              <a:gd name="T107" fmla="*/ 2147483646 h 228"/>
              <a:gd name="T108" fmla="*/ 2147483646 w 46"/>
              <a:gd name="T109" fmla="*/ 2147483646 h 228"/>
              <a:gd name="T110" fmla="*/ 2147483646 w 46"/>
              <a:gd name="T111" fmla="*/ 2147483646 h 228"/>
              <a:gd name="T112" fmla="*/ 2147483646 w 46"/>
              <a:gd name="T113" fmla="*/ 2147483646 h 228"/>
              <a:gd name="T114" fmla="*/ 2147483646 w 46"/>
              <a:gd name="T115" fmla="*/ 2147483646 h 228"/>
              <a:gd name="T116" fmla="*/ 2147483646 w 46"/>
              <a:gd name="T117" fmla="*/ 2147483646 h 228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6"/>
              <a:gd name="T178" fmla="*/ 0 h 228"/>
              <a:gd name="T179" fmla="*/ 46 w 46"/>
              <a:gd name="T180" fmla="*/ 228 h 228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6" h="228">
                <a:moveTo>
                  <a:pt x="4" y="25"/>
                </a:moveTo>
                <a:lnTo>
                  <a:pt x="3" y="25"/>
                </a:lnTo>
                <a:lnTo>
                  <a:pt x="3" y="24"/>
                </a:lnTo>
                <a:lnTo>
                  <a:pt x="2" y="22"/>
                </a:lnTo>
                <a:lnTo>
                  <a:pt x="0" y="8"/>
                </a:lnTo>
                <a:lnTo>
                  <a:pt x="0" y="6"/>
                </a:lnTo>
                <a:lnTo>
                  <a:pt x="1" y="5"/>
                </a:lnTo>
                <a:lnTo>
                  <a:pt x="5" y="0"/>
                </a:lnTo>
                <a:lnTo>
                  <a:pt x="4" y="1"/>
                </a:lnTo>
                <a:lnTo>
                  <a:pt x="5" y="2"/>
                </a:lnTo>
                <a:lnTo>
                  <a:pt x="5" y="4"/>
                </a:lnTo>
                <a:lnTo>
                  <a:pt x="4" y="5"/>
                </a:lnTo>
                <a:lnTo>
                  <a:pt x="4" y="6"/>
                </a:lnTo>
                <a:lnTo>
                  <a:pt x="5" y="7"/>
                </a:lnTo>
                <a:lnTo>
                  <a:pt x="5" y="8"/>
                </a:lnTo>
                <a:lnTo>
                  <a:pt x="6" y="8"/>
                </a:lnTo>
                <a:lnTo>
                  <a:pt x="7" y="9"/>
                </a:lnTo>
                <a:lnTo>
                  <a:pt x="8" y="9"/>
                </a:lnTo>
                <a:lnTo>
                  <a:pt x="9" y="9"/>
                </a:lnTo>
                <a:lnTo>
                  <a:pt x="11" y="8"/>
                </a:lnTo>
                <a:lnTo>
                  <a:pt x="12" y="8"/>
                </a:lnTo>
                <a:lnTo>
                  <a:pt x="12" y="9"/>
                </a:lnTo>
                <a:lnTo>
                  <a:pt x="13" y="10"/>
                </a:lnTo>
                <a:lnTo>
                  <a:pt x="13" y="11"/>
                </a:lnTo>
                <a:lnTo>
                  <a:pt x="12" y="12"/>
                </a:lnTo>
                <a:lnTo>
                  <a:pt x="11" y="14"/>
                </a:lnTo>
                <a:lnTo>
                  <a:pt x="12" y="16"/>
                </a:lnTo>
                <a:lnTo>
                  <a:pt x="12" y="17"/>
                </a:lnTo>
                <a:lnTo>
                  <a:pt x="12" y="18"/>
                </a:lnTo>
                <a:lnTo>
                  <a:pt x="13" y="19"/>
                </a:lnTo>
                <a:lnTo>
                  <a:pt x="12" y="19"/>
                </a:lnTo>
                <a:lnTo>
                  <a:pt x="12" y="20"/>
                </a:lnTo>
                <a:lnTo>
                  <a:pt x="11" y="23"/>
                </a:lnTo>
                <a:lnTo>
                  <a:pt x="9" y="26"/>
                </a:lnTo>
                <a:lnTo>
                  <a:pt x="8" y="26"/>
                </a:lnTo>
                <a:lnTo>
                  <a:pt x="7" y="27"/>
                </a:lnTo>
                <a:lnTo>
                  <a:pt x="6" y="26"/>
                </a:lnTo>
                <a:lnTo>
                  <a:pt x="6" y="25"/>
                </a:lnTo>
                <a:lnTo>
                  <a:pt x="4" y="25"/>
                </a:lnTo>
                <a:close/>
                <a:moveTo>
                  <a:pt x="38" y="98"/>
                </a:moveTo>
                <a:lnTo>
                  <a:pt x="36" y="96"/>
                </a:lnTo>
                <a:lnTo>
                  <a:pt x="34" y="95"/>
                </a:lnTo>
                <a:lnTo>
                  <a:pt x="33" y="95"/>
                </a:lnTo>
                <a:lnTo>
                  <a:pt x="32" y="94"/>
                </a:lnTo>
                <a:lnTo>
                  <a:pt x="30" y="92"/>
                </a:lnTo>
                <a:lnTo>
                  <a:pt x="29" y="91"/>
                </a:lnTo>
                <a:lnTo>
                  <a:pt x="28" y="89"/>
                </a:lnTo>
                <a:lnTo>
                  <a:pt x="28" y="88"/>
                </a:lnTo>
                <a:lnTo>
                  <a:pt x="27" y="85"/>
                </a:lnTo>
                <a:lnTo>
                  <a:pt x="25" y="82"/>
                </a:lnTo>
                <a:lnTo>
                  <a:pt x="23" y="80"/>
                </a:lnTo>
                <a:lnTo>
                  <a:pt x="22" y="79"/>
                </a:lnTo>
                <a:lnTo>
                  <a:pt x="21" y="76"/>
                </a:lnTo>
                <a:lnTo>
                  <a:pt x="21" y="75"/>
                </a:lnTo>
                <a:lnTo>
                  <a:pt x="21" y="74"/>
                </a:lnTo>
                <a:lnTo>
                  <a:pt x="20" y="71"/>
                </a:lnTo>
                <a:lnTo>
                  <a:pt x="20" y="69"/>
                </a:lnTo>
                <a:lnTo>
                  <a:pt x="19" y="65"/>
                </a:lnTo>
                <a:lnTo>
                  <a:pt x="19" y="64"/>
                </a:lnTo>
                <a:lnTo>
                  <a:pt x="19" y="63"/>
                </a:lnTo>
                <a:lnTo>
                  <a:pt x="19" y="61"/>
                </a:lnTo>
                <a:lnTo>
                  <a:pt x="18" y="59"/>
                </a:lnTo>
                <a:lnTo>
                  <a:pt x="17" y="58"/>
                </a:lnTo>
                <a:lnTo>
                  <a:pt x="17" y="56"/>
                </a:lnTo>
                <a:lnTo>
                  <a:pt x="17" y="54"/>
                </a:lnTo>
                <a:lnTo>
                  <a:pt x="16" y="52"/>
                </a:lnTo>
                <a:lnTo>
                  <a:pt x="14" y="49"/>
                </a:lnTo>
                <a:lnTo>
                  <a:pt x="13" y="48"/>
                </a:lnTo>
                <a:lnTo>
                  <a:pt x="12" y="47"/>
                </a:lnTo>
                <a:lnTo>
                  <a:pt x="11" y="47"/>
                </a:lnTo>
                <a:lnTo>
                  <a:pt x="9" y="41"/>
                </a:lnTo>
                <a:lnTo>
                  <a:pt x="5" y="30"/>
                </a:lnTo>
                <a:lnTo>
                  <a:pt x="8" y="31"/>
                </a:lnTo>
                <a:lnTo>
                  <a:pt x="10" y="33"/>
                </a:lnTo>
                <a:lnTo>
                  <a:pt x="10" y="34"/>
                </a:lnTo>
                <a:lnTo>
                  <a:pt x="11" y="35"/>
                </a:lnTo>
                <a:lnTo>
                  <a:pt x="12" y="35"/>
                </a:lnTo>
                <a:lnTo>
                  <a:pt x="13" y="36"/>
                </a:lnTo>
                <a:lnTo>
                  <a:pt x="17" y="37"/>
                </a:lnTo>
                <a:lnTo>
                  <a:pt x="19" y="39"/>
                </a:lnTo>
                <a:lnTo>
                  <a:pt x="20" y="40"/>
                </a:lnTo>
                <a:lnTo>
                  <a:pt x="22" y="40"/>
                </a:lnTo>
                <a:lnTo>
                  <a:pt x="23" y="40"/>
                </a:lnTo>
                <a:lnTo>
                  <a:pt x="23" y="41"/>
                </a:lnTo>
                <a:lnTo>
                  <a:pt x="23" y="42"/>
                </a:lnTo>
                <a:lnTo>
                  <a:pt x="23" y="43"/>
                </a:lnTo>
                <a:lnTo>
                  <a:pt x="22" y="44"/>
                </a:lnTo>
                <a:lnTo>
                  <a:pt x="22" y="45"/>
                </a:lnTo>
                <a:lnTo>
                  <a:pt x="22" y="46"/>
                </a:lnTo>
                <a:lnTo>
                  <a:pt x="23" y="47"/>
                </a:lnTo>
                <a:lnTo>
                  <a:pt x="24" y="47"/>
                </a:lnTo>
                <a:lnTo>
                  <a:pt x="25" y="48"/>
                </a:lnTo>
                <a:lnTo>
                  <a:pt x="25" y="49"/>
                </a:lnTo>
                <a:lnTo>
                  <a:pt x="26" y="52"/>
                </a:lnTo>
                <a:lnTo>
                  <a:pt x="27" y="53"/>
                </a:lnTo>
                <a:lnTo>
                  <a:pt x="27" y="54"/>
                </a:lnTo>
                <a:lnTo>
                  <a:pt x="28" y="55"/>
                </a:lnTo>
                <a:lnTo>
                  <a:pt x="29" y="56"/>
                </a:lnTo>
                <a:lnTo>
                  <a:pt x="30" y="56"/>
                </a:lnTo>
                <a:lnTo>
                  <a:pt x="30" y="57"/>
                </a:lnTo>
                <a:lnTo>
                  <a:pt x="30" y="58"/>
                </a:lnTo>
                <a:lnTo>
                  <a:pt x="30" y="59"/>
                </a:lnTo>
                <a:lnTo>
                  <a:pt x="29" y="60"/>
                </a:lnTo>
                <a:lnTo>
                  <a:pt x="27" y="61"/>
                </a:lnTo>
                <a:lnTo>
                  <a:pt x="27" y="62"/>
                </a:lnTo>
                <a:lnTo>
                  <a:pt x="27" y="63"/>
                </a:lnTo>
                <a:lnTo>
                  <a:pt x="27" y="64"/>
                </a:lnTo>
                <a:lnTo>
                  <a:pt x="28" y="65"/>
                </a:lnTo>
                <a:lnTo>
                  <a:pt x="29" y="66"/>
                </a:lnTo>
                <a:lnTo>
                  <a:pt x="29" y="68"/>
                </a:lnTo>
                <a:lnTo>
                  <a:pt x="30" y="69"/>
                </a:lnTo>
                <a:lnTo>
                  <a:pt x="30" y="70"/>
                </a:lnTo>
                <a:lnTo>
                  <a:pt x="30" y="72"/>
                </a:lnTo>
                <a:lnTo>
                  <a:pt x="31" y="73"/>
                </a:lnTo>
                <a:lnTo>
                  <a:pt x="31" y="74"/>
                </a:lnTo>
                <a:lnTo>
                  <a:pt x="33" y="76"/>
                </a:lnTo>
                <a:lnTo>
                  <a:pt x="33" y="77"/>
                </a:lnTo>
                <a:lnTo>
                  <a:pt x="32" y="78"/>
                </a:lnTo>
                <a:lnTo>
                  <a:pt x="31" y="79"/>
                </a:lnTo>
                <a:lnTo>
                  <a:pt x="31" y="80"/>
                </a:lnTo>
                <a:lnTo>
                  <a:pt x="31" y="82"/>
                </a:lnTo>
                <a:lnTo>
                  <a:pt x="32" y="83"/>
                </a:lnTo>
                <a:lnTo>
                  <a:pt x="32" y="84"/>
                </a:lnTo>
                <a:lnTo>
                  <a:pt x="34" y="87"/>
                </a:lnTo>
                <a:lnTo>
                  <a:pt x="34" y="89"/>
                </a:lnTo>
                <a:lnTo>
                  <a:pt x="35" y="89"/>
                </a:lnTo>
                <a:lnTo>
                  <a:pt x="35" y="90"/>
                </a:lnTo>
                <a:lnTo>
                  <a:pt x="36" y="92"/>
                </a:lnTo>
                <a:lnTo>
                  <a:pt x="37" y="94"/>
                </a:lnTo>
                <a:lnTo>
                  <a:pt x="37" y="95"/>
                </a:lnTo>
                <a:lnTo>
                  <a:pt x="38" y="97"/>
                </a:lnTo>
                <a:lnTo>
                  <a:pt x="38" y="98"/>
                </a:lnTo>
                <a:close/>
                <a:moveTo>
                  <a:pt x="41" y="228"/>
                </a:moveTo>
                <a:lnTo>
                  <a:pt x="41" y="227"/>
                </a:lnTo>
                <a:lnTo>
                  <a:pt x="40" y="227"/>
                </a:lnTo>
                <a:lnTo>
                  <a:pt x="39" y="227"/>
                </a:lnTo>
                <a:lnTo>
                  <a:pt x="38" y="227"/>
                </a:lnTo>
                <a:lnTo>
                  <a:pt x="39" y="226"/>
                </a:lnTo>
                <a:lnTo>
                  <a:pt x="39" y="225"/>
                </a:lnTo>
                <a:lnTo>
                  <a:pt x="38" y="224"/>
                </a:lnTo>
                <a:lnTo>
                  <a:pt x="38" y="223"/>
                </a:lnTo>
                <a:lnTo>
                  <a:pt x="37" y="223"/>
                </a:lnTo>
                <a:lnTo>
                  <a:pt x="37" y="222"/>
                </a:lnTo>
                <a:lnTo>
                  <a:pt x="36" y="221"/>
                </a:lnTo>
                <a:lnTo>
                  <a:pt x="35" y="220"/>
                </a:lnTo>
                <a:lnTo>
                  <a:pt x="35" y="219"/>
                </a:lnTo>
                <a:lnTo>
                  <a:pt x="34" y="217"/>
                </a:lnTo>
                <a:lnTo>
                  <a:pt x="32" y="215"/>
                </a:lnTo>
                <a:lnTo>
                  <a:pt x="31" y="214"/>
                </a:lnTo>
                <a:lnTo>
                  <a:pt x="31" y="213"/>
                </a:lnTo>
                <a:lnTo>
                  <a:pt x="32" y="207"/>
                </a:lnTo>
                <a:lnTo>
                  <a:pt x="33" y="205"/>
                </a:lnTo>
                <a:lnTo>
                  <a:pt x="34" y="202"/>
                </a:lnTo>
                <a:lnTo>
                  <a:pt x="35" y="200"/>
                </a:lnTo>
                <a:lnTo>
                  <a:pt x="34" y="199"/>
                </a:lnTo>
                <a:lnTo>
                  <a:pt x="33" y="198"/>
                </a:lnTo>
                <a:lnTo>
                  <a:pt x="31" y="197"/>
                </a:lnTo>
                <a:lnTo>
                  <a:pt x="31" y="195"/>
                </a:lnTo>
                <a:lnTo>
                  <a:pt x="30" y="193"/>
                </a:lnTo>
                <a:lnTo>
                  <a:pt x="30" y="192"/>
                </a:lnTo>
                <a:lnTo>
                  <a:pt x="29" y="191"/>
                </a:lnTo>
                <a:lnTo>
                  <a:pt x="29" y="190"/>
                </a:lnTo>
                <a:lnTo>
                  <a:pt x="28" y="188"/>
                </a:lnTo>
                <a:lnTo>
                  <a:pt x="28" y="186"/>
                </a:lnTo>
                <a:lnTo>
                  <a:pt x="27" y="185"/>
                </a:lnTo>
                <a:lnTo>
                  <a:pt x="28" y="183"/>
                </a:lnTo>
                <a:lnTo>
                  <a:pt x="28" y="182"/>
                </a:lnTo>
                <a:lnTo>
                  <a:pt x="27" y="180"/>
                </a:lnTo>
                <a:lnTo>
                  <a:pt x="25" y="178"/>
                </a:lnTo>
                <a:lnTo>
                  <a:pt x="23" y="176"/>
                </a:lnTo>
                <a:lnTo>
                  <a:pt x="22" y="174"/>
                </a:lnTo>
                <a:lnTo>
                  <a:pt x="21" y="173"/>
                </a:lnTo>
                <a:lnTo>
                  <a:pt x="21" y="171"/>
                </a:lnTo>
                <a:lnTo>
                  <a:pt x="21" y="170"/>
                </a:lnTo>
                <a:lnTo>
                  <a:pt x="21" y="169"/>
                </a:lnTo>
                <a:lnTo>
                  <a:pt x="22" y="167"/>
                </a:lnTo>
                <a:lnTo>
                  <a:pt x="22" y="165"/>
                </a:lnTo>
                <a:lnTo>
                  <a:pt x="23" y="163"/>
                </a:lnTo>
                <a:lnTo>
                  <a:pt x="23" y="160"/>
                </a:lnTo>
                <a:lnTo>
                  <a:pt x="21" y="157"/>
                </a:lnTo>
                <a:lnTo>
                  <a:pt x="20" y="156"/>
                </a:lnTo>
                <a:lnTo>
                  <a:pt x="19" y="154"/>
                </a:lnTo>
                <a:lnTo>
                  <a:pt x="18" y="153"/>
                </a:lnTo>
                <a:lnTo>
                  <a:pt x="17" y="151"/>
                </a:lnTo>
                <a:lnTo>
                  <a:pt x="17" y="150"/>
                </a:lnTo>
                <a:lnTo>
                  <a:pt x="18" y="150"/>
                </a:lnTo>
                <a:lnTo>
                  <a:pt x="19" y="148"/>
                </a:lnTo>
                <a:lnTo>
                  <a:pt x="21" y="147"/>
                </a:lnTo>
                <a:lnTo>
                  <a:pt x="21" y="146"/>
                </a:lnTo>
                <a:lnTo>
                  <a:pt x="20" y="145"/>
                </a:lnTo>
                <a:lnTo>
                  <a:pt x="19" y="143"/>
                </a:lnTo>
                <a:lnTo>
                  <a:pt x="17" y="142"/>
                </a:lnTo>
                <a:lnTo>
                  <a:pt x="17" y="141"/>
                </a:lnTo>
                <a:lnTo>
                  <a:pt x="16" y="140"/>
                </a:lnTo>
                <a:lnTo>
                  <a:pt x="16" y="138"/>
                </a:lnTo>
                <a:lnTo>
                  <a:pt x="16" y="137"/>
                </a:lnTo>
                <a:lnTo>
                  <a:pt x="17" y="136"/>
                </a:lnTo>
                <a:lnTo>
                  <a:pt x="17" y="135"/>
                </a:lnTo>
                <a:lnTo>
                  <a:pt x="18" y="134"/>
                </a:lnTo>
                <a:lnTo>
                  <a:pt x="19" y="134"/>
                </a:lnTo>
                <a:lnTo>
                  <a:pt x="21" y="130"/>
                </a:lnTo>
                <a:lnTo>
                  <a:pt x="21" y="129"/>
                </a:lnTo>
                <a:lnTo>
                  <a:pt x="21" y="128"/>
                </a:lnTo>
                <a:lnTo>
                  <a:pt x="22" y="128"/>
                </a:lnTo>
                <a:lnTo>
                  <a:pt x="21" y="127"/>
                </a:lnTo>
                <a:lnTo>
                  <a:pt x="21" y="126"/>
                </a:lnTo>
                <a:lnTo>
                  <a:pt x="21" y="125"/>
                </a:lnTo>
                <a:lnTo>
                  <a:pt x="22" y="125"/>
                </a:lnTo>
                <a:lnTo>
                  <a:pt x="25" y="123"/>
                </a:lnTo>
                <a:lnTo>
                  <a:pt x="26" y="122"/>
                </a:lnTo>
                <a:lnTo>
                  <a:pt x="27" y="121"/>
                </a:lnTo>
                <a:lnTo>
                  <a:pt x="29" y="119"/>
                </a:lnTo>
                <a:lnTo>
                  <a:pt x="30" y="117"/>
                </a:lnTo>
                <a:lnTo>
                  <a:pt x="32" y="116"/>
                </a:lnTo>
                <a:lnTo>
                  <a:pt x="33" y="114"/>
                </a:lnTo>
                <a:lnTo>
                  <a:pt x="34" y="112"/>
                </a:lnTo>
                <a:lnTo>
                  <a:pt x="34" y="110"/>
                </a:lnTo>
                <a:lnTo>
                  <a:pt x="35" y="111"/>
                </a:lnTo>
                <a:lnTo>
                  <a:pt x="35" y="112"/>
                </a:lnTo>
                <a:lnTo>
                  <a:pt x="36" y="113"/>
                </a:lnTo>
                <a:lnTo>
                  <a:pt x="38" y="114"/>
                </a:lnTo>
                <a:lnTo>
                  <a:pt x="39" y="115"/>
                </a:lnTo>
                <a:lnTo>
                  <a:pt x="41" y="115"/>
                </a:lnTo>
                <a:lnTo>
                  <a:pt x="42" y="115"/>
                </a:lnTo>
                <a:lnTo>
                  <a:pt x="43" y="115"/>
                </a:lnTo>
                <a:lnTo>
                  <a:pt x="44" y="117"/>
                </a:lnTo>
                <a:lnTo>
                  <a:pt x="45" y="118"/>
                </a:lnTo>
                <a:lnTo>
                  <a:pt x="46" y="119"/>
                </a:lnTo>
                <a:lnTo>
                  <a:pt x="46" y="121"/>
                </a:lnTo>
                <a:lnTo>
                  <a:pt x="46" y="122"/>
                </a:lnTo>
                <a:lnTo>
                  <a:pt x="46" y="123"/>
                </a:lnTo>
                <a:lnTo>
                  <a:pt x="45" y="124"/>
                </a:lnTo>
                <a:lnTo>
                  <a:pt x="44" y="126"/>
                </a:lnTo>
                <a:lnTo>
                  <a:pt x="43" y="127"/>
                </a:lnTo>
                <a:lnTo>
                  <a:pt x="42" y="128"/>
                </a:lnTo>
                <a:lnTo>
                  <a:pt x="40" y="129"/>
                </a:lnTo>
                <a:lnTo>
                  <a:pt x="40" y="132"/>
                </a:lnTo>
                <a:lnTo>
                  <a:pt x="39" y="132"/>
                </a:lnTo>
                <a:lnTo>
                  <a:pt x="38" y="134"/>
                </a:lnTo>
                <a:lnTo>
                  <a:pt x="37" y="136"/>
                </a:lnTo>
                <a:lnTo>
                  <a:pt x="35" y="137"/>
                </a:lnTo>
                <a:lnTo>
                  <a:pt x="35" y="138"/>
                </a:lnTo>
                <a:lnTo>
                  <a:pt x="35" y="139"/>
                </a:lnTo>
                <a:lnTo>
                  <a:pt x="35" y="140"/>
                </a:lnTo>
                <a:lnTo>
                  <a:pt x="35" y="141"/>
                </a:lnTo>
                <a:lnTo>
                  <a:pt x="35" y="143"/>
                </a:lnTo>
                <a:lnTo>
                  <a:pt x="36" y="144"/>
                </a:lnTo>
                <a:lnTo>
                  <a:pt x="37" y="146"/>
                </a:lnTo>
                <a:lnTo>
                  <a:pt x="38" y="148"/>
                </a:lnTo>
                <a:lnTo>
                  <a:pt x="39" y="149"/>
                </a:lnTo>
                <a:lnTo>
                  <a:pt x="40" y="150"/>
                </a:lnTo>
                <a:lnTo>
                  <a:pt x="41" y="151"/>
                </a:lnTo>
                <a:lnTo>
                  <a:pt x="42" y="152"/>
                </a:lnTo>
                <a:lnTo>
                  <a:pt x="42" y="153"/>
                </a:lnTo>
                <a:lnTo>
                  <a:pt x="42" y="155"/>
                </a:lnTo>
                <a:lnTo>
                  <a:pt x="43" y="158"/>
                </a:lnTo>
                <a:lnTo>
                  <a:pt x="43" y="159"/>
                </a:lnTo>
                <a:lnTo>
                  <a:pt x="44" y="162"/>
                </a:lnTo>
                <a:lnTo>
                  <a:pt x="44" y="163"/>
                </a:lnTo>
                <a:lnTo>
                  <a:pt x="44" y="164"/>
                </a:lnTo>
                <a:lnTo>
                  <a:pt x="43" y="165"/>
                </a:lnTo>
                <a:lnTo>
                  <a:pt x="43" y="166"/>
                </a:lnTo>
                <a:lnTo>
                  <a:pt x="40" y="168"/>
                </a:lnTo>
                <a:lnTo>
                  <a:pt x="40" y="169"/>
                </a:lnTo>
                <a:lnTo>
                  <a:pt x="39" y="170"/>
                </a:lnTo>
                <a:lnTo>
                  <a:pt x="39" y="171"/>
                </a:lnTo>
                <a:lnTo>
                  <a:pt x="39" y="173"/>
                </a:lnTo>
                <a:lnTo>
                  <a:pt x="39" y="174"/>
                </a:lnTo>
                <a:lnTo>
                  <a:pt x="40" y="176"/>
                </a:lnTo>
                <a:lnTo>
                  <a:pt x="40" y="177"/>
                </a:lnTo>
                <a:lnTo>
                  <a:pt x="40" y="180"/>
                </a:lnTo>
                <a:lnTo>
                  <a:pt x="40" y="182"/>
                </a:lnTo>
                <a:lnTo>
                  <a:pt x="41" y="184"/>
                </a:lnTo>
                <a:lnTo>
                  <a:pt x="41" y="185"/>
                </a:lnTo>
                <a:lnTo>
                  <a:pt x="40" y="185"/>
                </a:lnTo>
                <a:lnTo>
                  <a:pt x="41" y="186"/>
                </a:lnTo>
                <a:lnTo>
                  <a:pt x="41" y="187"/>
                </a:lnTo>
                <a:lnTo>
                  <a:pt x="41" y="188"/>
                </a:lnTo>
                <a:lnTo>
                  <a:pt x="42" y="189"/>
                </a:lnTo>
                <a:lnTo>
                  <a:pt x="42" y="190"/>
                </a:lnTo>
                <a:lnTo>
                  <a:pt x="42" y="191"/>
                </a:lnTo>
                <a:lnTo>
                  <a:pt x="43" y="191"/>
                </a:lnTo>
                <a:lnTo>
                  <a:pt x="43" y="192"/>
                </a:lnTo>
                <a:lnTo>
                  <a:pt x="44" y="192"/>
                </a:lnTo>
                <a:lnTo>
                  <a:pt x="45" y="193"/>
                </a:lnTo>
                <a:lnTo>
                  <a:pt x="45" y="194"/>
                </a:lnTo>
                <a:lnTo>
                  <a:pt x="46" y="195"/>
                </a:lnTo>
                <a:lnTo>
                  <a:pt x="45" y="196"/>
                </a:lnTo>
                <a:lnTo>
                  <a:pt x="45" y="197"/>
                </a:lnTo>
                <a:lnTo>
                  <a:pt x="45" y="198"/>
                </a:lnTo>
                <a:lnTo>
                  <a:pt x="44" y="199"/>
                </a:lnTo>
                <a:lnTo>
                  <a:pt x="45" y="199"/>
                </a:lnTo>
                <a:lnTo>
                  <a:pt x="45" y="200"/>
                </a:lnTo>
                <a:lnTo>
                  <a:pt x="44" y="200"/>
                </a:lnTo>
                <a:lnTo>
                  <a:pt x="44" y="201"/>
                </a:lnTo>
                <a:lnTo>
                  <a:pt x="45" y="202"/>
                </a:lnTo>
                <a:lnTo>
                  <a:pt x="44" y="205"/>
                </a:lnTo>
                <a:lnTo>
                  <a:pt x="45" y="206"/>
                </a:lnTo>
                <a:lnTo>
                  <a:pt x="45" y="207"/>
                </a:lnTo>
                <a:lnTo>
                  <a:pt x="45" y="208"/>
                </a:lnTo>
                <a:lnTo>
                  <a:pt x="44" y="208"/>
                </a:lnTo>
                <a:lnTo>
                  <a:pt x="44" y="209"/>
                </a:lnTo>
                <a:lnTo>
                  <a:pt x="43" y="209"/>
                </a:lnTo>
                <a:lnTo>
                  <a:pt x="44" y="209"/>
                </a:lnTo>
                <a:lnTo>
                  <a:pt x="44" y="210"/>
                </a:lnTo>
                <a:lnTo>
                  <a:pt x="44" y="211"/>
                </a:lnTo>
                <a:lnTo>
                  <a:pt x="45" y="211"/>
                </a:lnTo>
                <a:lnTo>
                  <a:pt x="45" y="212"/>
                </a:lnTo>
                <a:lnTo>
                  <a:pt x="45" y="213"/>
                </a:lnTo>
                <a:lnTo>
                  <a:pt x="44" y="213"/>
                </a:lnTo>
                <a:lnTo>
                  <a:pt x="45" y="214"/>
                </a:lnTo>
                <a:lnTo>
                  <a:pt x="44" y="215"/>
                </a:lnTo>
                <a:lnTo>
                  <a:pt x="45" y="216"/>
                </a:lnTo>
                <a:lnTo>
                  <a:pt x="46" y="216"/>
                </a:lnTo>
                <a:lnTo>
                  <a:pt x="46" y="217"/>
                </a:lnTo>
                <a:lnTo>
                  <a:pt x="45" y="218"/>
                </a:lnTo>
                <a:lnTo>
                  <a:pt x="45" y="219"/>
                </a:lnTo>
                <a:lnTo>
                  <a:pt x="44" y="220"/>
                </a:lnTo>
                <a:lnTo>
                  <a:pt x="43" y="221"/>
                </a:lnTo>
                <a:lnTo>
                  <a:pt x="43" y="222"/>
                </a:lnTo>
                <a:lnTo>
                  <a:pt x="43" y="223"/>
                </a:lnTo>
                <a:lnTo>
                  <a:pt x="44" y="224"/>
                </a:lnTo>
                <a:lnTo>
                  <a:pt x="45" y="225"/>
                </a:lnTo>
                <a:lnTo>
                  <a:pt x="45" y="226"/>
                </a:lnTo>
                <a:lnTo>
                  <a:pt x="45" y="227"/>
                </a:lnTo>
                <a:lnTo>
                  <a:pt x="45" y="228"/>
                </a:lnTo>
                <a:lnTo>
                  <a:pt x="44" y="228"/>
                </a:lnTo>
                <a:lnTo>
                  <a:pt x="43" y="228"/>
                </a:lnTo>
                <a:lnTo>
                  <a:pt x="42" y="228"/>
                </a:lnTo>
                <a:lnTo>
                  <a:pt x="41" y="228"/>
                </a:lnTo>
                <a:close/>
              </a:path>
            </a:pathLst>
          </a:custGeom>
          <a:solidFill>
            <a:srgbClr val="31738B"/>
          </a:solidFill>
          <a:ln w="0">
            <a:solidFill>
              <a:srgbClr val="62E2FC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05845" name="Freeform 907"/>
          <p:cNvSpPr>
            <a:spLocks/>
          </p:cNvSpPr>
          <p:nvPr/>
        </p:nvSpPr>
        <p:spPr bwMode="auto">
          <a:xfrm>
            <a:off x="3895725" y="2532063"/>
            <a:ext cx="33338" cy="69850"/>
          </a:xfrm>
          <a:custGeom>
            <a:avLst/>
            <a:gdLst>
              <a:gd name="T0" fmla="*/ 2147483646 w 33"/>
              <a:gd name="T1" fmla="*/ 2147483646 h 68"/>
              <a:gd name="T2" fmla="*/ 2147483646 w 33"/>
              <a:gd name="T3" fmla="*/ 2147483646 h 68"/>
              <a:gd name="T4" fmla="*/ 2147483646 w 33"/>
              <a:gd name="T5" fmla="*/ 2147483646 h 68"/>
              <a:gd name="T6" fmla="*/ 2147483646 w 33"/>
              <a:gd name="T7" fmla="*/ 2147483646 h 68"/>
              <a:gd name="T8" fmla="*/ 2147483646 w 33"/>
              <a:gd name="T9" fmla="*/ 2147483646 h 68"/>
              <a:gd name="T10" fmla="*/ 2147483646 w 33"/>
              <a:gd name="T11" fmla="*/ 2147483646 h 68"/>
              <a:gd name="T12" fmla="*/ 2147483646 w 33"/>
              <a:gd name="T13" fmla="*/ 2147483646 h 68"/>
              <a:gd name="T14" fmla="*/ 2147483646 w 33"/>
              <a:gd name="T15" fmla="*/ 2147483646 h 68"/>
              <a:gd name="T16" fmla="*/ 2147483646 w 33"/>
              <a:gd name="T17" fmla="*/ 2147483646 h 68"/>
              <a:gd name="T18" fmla="*/ 2147483646 w 33"/>
              <a:gd name="T19" fmla="*/ 2147483646 h 68"/>
              <a:gd name="T20" fmla="*/ 2147483646 w 33"/>
              <a:gd name="T21" fmla="*/ 2147483646 h 68"/>
              <a:gd name="T22" fmla="*/ 2147483646 w 33"/>
              <a:gd name="T23" fmla="*/ 2147483646 h 68"/>
              <a:gd name="T24" fmla="*/ 2147483646 w 33"/>
              <a:gd name="T25" fmla="*/ 2147483646 h 68"/>
              <a:gd name="T26" fmla="*/ 2147483646 w 33"/>
              <a:gd name="T27" fmla="*/ 2147483646 h 68"/>
              <a:gd name="T28" fmla="*/ 2147483646 w 33"/>
              <a:gd name="T29" fmla="*/ 2147483646 h 68"/>
              <a:gd name="T30" fmla="*/ 2147483646 w 33"/>
              <a:gd name="T31" fmla="*/ 2147483646 h 68"/>
              <a:gd name="T32" fmla="*/ 2147483646 w 33"/>
              <a:gd name="T33" fmla="*/ 2147483646 h 68"/>
              <a:gd name="T34" fmla="*/ 2147483646 w 33"/>
              <a:gd name="T35" fmla="*/ 2147483646 h 68"/>
              <a:gd name="T36" fmla="*/ 2147483646 w 33"/>
              <a:gd name="T37" fmla="*/ 2147483646 h 68"/>
              <a:gd name="T38" fmla="*/ 2147483646 w 33"/>
              <a:gd name="T39" fmla="*/ 2147483646 h 68"/>
              <a:gd name="T40" fmla="*/ 2147483646 w 33"/>
              <a:gd name="T41" fmla="*/ 2147483646 h 68"/>
              <a:gd name="T42" fmla="*/ 2147483646 w 33"/>
              <a:gd name="T43" fmla="*/ 2147483646 h 68"/>
              <a:gd name="T44" fmla="*/ 2147483646 w 33"/>
              <a:gd name="T45" fmla="*/ 2147483646 h 68"/>
              <a:gd name="T46" fmla="*/ 2147483646 w 33"/>
              <a:gd name="T47" fmla="*/ 2147483646 h 68"/>
              <a:gd name="T48" fmla="*/ 2147483646 w 33"/>
              <a:gd name="T49" fmla="*/ 2147483646 h 68"/>
              <a:gd name="T50" fmla="*/ 2147483646 w 33"/>
              <a:gd name="T51" fmla="*/ 2147483646 h 68"/>
              <a:gd name="T52" fmla="*/ 2147483646 w 33"/>
              <a:gd name="T53" fmla="*/ 2147483646 h 68"/>
              <a:gd name="T54" fmla="*/ 2147483646 w 33"/>
              <a:gd name="T55" fmla="*/ 2147483646 h 68"/>
              <a:gd name="T56" fmla="*/ 2147483646 w 33"/>
              <a:gd name="T57" fmla="*/ 2147483646 h 68"/>
              <a:gd name="T58" fmla="*/ 2147483646 w 33"/>
              <a:gd name="T59" fmla="*/ 2147483646 h 68"/>
              <a:gd name="T60" fmla="*/ 2147483646 w 33"/>
              <a:gd name="T61" fmla="*/ 2147483646 h 68"/>
              <a:gd name="T62" fmla="*/ 2147483646 w 33"/>
              <a:gd name="T63" fmla="*/ 2147483646 h 68"/>
              <a:gd name="T64" fmla="*/ 2147483646 w 33"/>
              <a:gd name="T65" fmla="*/ 2147483646 h 68"/>
              <a:gd name="T66" fmla="*/ 2147483646 w 33"/>
              <a:gd name="T67" fmla="*/ 2147483646 h 68"/>
              <a:gd name="T68" fmla="*/ 2147483646 w 33"/>
              <a:gd name="T69" fmla="*/ 2147483646 h 68"/>
              <a:gd name="T70" fmla="*/ 2147483646 w 33"/>
              <a:gd name="T71" fmla="*/ 2147483646 h 68"/>
              <a:gd name="T72" fmla="*/ 2147483646 w 33"/>
              <a:gd name="T73" fmla="*/ 2147483646 h 68"/>
              <a:gd name="T74" fmla="*/ 2147483646 w 33"/>
              <a:gd name="T75" fmla="*/ 2147483646 h 68"/>
              <a:gd name="T76" fmla="*/ 2147483646 w 33"/>
              <a:gd name="T77" fmla="*/ 2147483646 h 68"/>
              <a:gd name="T78" fmla="*/ 2147483646 w 33"/>
              <a:gd name="T79" fmla="*/ 2147483646 h 68"/>
              <a:gd name="T80" fmla="*/ 2147483646 w 33"/>
              <a:gd name="T81" fmla="*/ 2147483646 h 68"/>
              <a:gd name="T82" fmla="*/ 2147483646 w 33"/>
              <a:gd name="T83" fmla="*/ 2147483646 h 68"/>
              <a:gd name="T84" fmla="*/ 2147483646 w 33"/>
              <a:gd name="T85" fmla="*/ 2147483646 h 68"/>
              <a:gd name="T86" fmla="*/ 2147483646 w 33"/>
              <a:gd name="T87" fmla="*/ 2147483646 h 68"/>
              <a:gd name="T88" fmla="*/ 2147483646 w 33"/>
              <a:gd name="T89" fmla="*/ 2147483646 h 68"/>
              <a:gd name="T90" fmla="*/ 2147483646 w 33"/>
              <a:gd name="T91" fmla="*/ 2147483646 h 68"/>
              <a:gd name="T92" fmla="*/ 2147483646 w 33"/>
              <a:gd name="T93" fmla="*/ 2147483646 h 68"/>
              <a:gd name="T94" fmla="*/ 2147483646 w 33"/>
              <a:gd name="T95" fmla="*/ 2147483646 h 68"/>
              <a:gd name="T96" fmla="*/ 2147483646 w 33"/>
              <a:gd name="T97" fmla="*/ 2147483646 h 68"/>
              <a:gd name="T98" fmla="*/ 2147483646 w 33"/>
              <a:gd name="T99" fmla="*/ 2147483646 h 68"/>
              <a:gd name="T100" fmla="*/ 2147483646 w 33"/>
              <a:gd name="T101" fmla="*/ 2147483646 h 68"/>
              <a:gd name="T102" fmla="*/ 2147483646 w 33"/>
              <a:gd name="T103" fmla="*/ 2147483646 h 68"/>
              <a:gd name="T104" fmla="*/ 2147483646 w 33"/>
              <a:gd name="T105" fmla="*/ 2147483646 h 68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33"/>
              <a:gd name="T160" fmla="*/ 0 h 68"/>
              <a:gd name="T161" fmla="*/ 33 w 33"/>
              <a:gd name="T162" fmla="*/ 68 h 68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33" h="68">
                <a:moveTo>
                  <a:pt x="33" y="68"/>
                </a:moveTo>
                <a:lnTo>
                  <a:pt x="31" y="66"/>
                </a:lnTo>
                <a:lnTo>
                  <a:pt x="29" y="65"/>
                </a:lnTo>
                <a:lnTo>
                  <a:pt x="28" y="65"/>
                </a:lnTo>
                <a:lnTo>
                  <a:pt x="27" y="64"/>
                </a:lnTo>
                <a:lnTo>
                  <a:pt x="25" y="62"/>
                </a:lnTo>
                <a:lnTo>
                  <a:pt x="24" y="61"/>
                </a:lnTo>
                <a:lnTo>
                  <a:pt x="23" y="59"/>
                </a:lnTo>
                <a:lnTo>
                  <a:pt x="23" y="58"/>
                </a:lnTo>
                <a:lnTo>
                  <a:pt x="22" y="55"/>
                </a:lnTo>
                <a:lnTo>
                  <a:pt x="20" y="52"/>
                </a:lnTo>
                <a:lnTo>
                  <a:pt x="18" y="50"/>
                </a:lnTo>
                <a:lnTo>
                  <a:pt x="17" y="49"/>
                </a:lnTo>
                <a:lnTo>
                  <a:pt x="16" y="46"/>
                </a:lnTo>
                <a:lnTo>
                  <a:pt x="16" y="45"/>
                </a:lnTo>
                <a:lnTo>
                  <a:pt x="16" y="44"/>
                </a:lnTo>
                <a:lnTo>
                  <a:pt x="15" y="41"/>
                </a:lnTo>
                <a:lnTo>
                  <a:pt x="15" y="39"/>
                </a:lnTo>
                <a:lnTo>
                  <a:pt x="14" y="35"/>
                </a:lnTo>
                <a:lnTo>
                  <a:pt x="14" y="34"/>
                </a:lnTo>
                <a:lnTo>
                  <a:pt x="14" y="33"/>
                </a:lnTo>
                <a:lnTo>
                  <a:pt x="14" y="31"/>
                </a:lnTo>
                <a:lnTo>
                  <a:pt x="13" y="29"/>
                </a:lnTo>
                <a:lnTo>
                  <a:pt x="12" y="28"/>
                </a:lnTo>
                <a:lnTo>
                  <a:pt x="12" y="26"/>
                </a:lnTo>
                <a:lnTo>
                  <a:pt x="12" y="24"/>
                </a:lnTo>
                <a:lnTo>
                  <a:pt x="11" y="22"/>
                </a:lnTo>
                <a:lnTo>
                  <a:pt x="9" y="19"/>
                </a:lnTo>
                <a:lnTo>
                  <a:pt x="8" y="18"/>
                </a:lnTo>
                <a:lnTo>
                  <a:pt x="7" y="17"/>
                </a:lnTo>
                <a:lnTo>
                  <a:pt x="6" y="17"/>
                </a:lnTo>
                <a:lnTo>
                  <a:pt x="4" y="11"/>
                </a:lnTo>
                <a:lnTo>
                  <a:pt x="0" y="0"/>
                </a:lnTo>
                <a:lnTo>
                  <a:pt x="3" y="1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12" y="7"/>
                </a:lnTo>
                <a:lnTo>
                  <a:pt x="14" y="9"/>
                </a:lnTo>
                <a:lnTo>
                  <a:pt x="15" y="10"/>
                </a:lnTo>
                <a:lnTo>
                  <a:pt x="17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8" y="13"/>
                </a:lnTo>
                <a:lnTo>
                  <a:pt x="17" y="14"/>
                </a:lnTo>
                <a:lnTo>
                  <a:pt x="17" y="15"/>
                </a:lnTo>
                <a:lnTo>
                  <a:pt x="17" y="16"/>
                </a:lnTo>
                <a:lnTo>
                  <a:pt x="18" y="17"/>
                </a:lnTo>
                <a:lnTo>
                  <a:pt x="19" y="17"/>
                </a:lnTo>
                <a:lnTo>
                  <a:pt x="20" y="18"/>
                </a:lnTo>
                <a:lnTo>
                  <a:pt x="20" y="19"/>
                </a:lnTo>
                <a:lnTo>
                  <a:pt x="21" y="22"/>
                </a:lnTo>
                <a:lnTo>
                  <a:pt x="22" y="23"/>
                </a:lnTo>
                <a:lnTo>
                  <a:pt x="22" y="24"/>
                </a:lnTo>
                <a:lnTo>
                  <a:pt x="23" y="25"/>
                </a:lnTo>
                <a:lnTo>
                  <a:pt x="24" y="26"/>
                </a:lnTo>
                <a:lnTo>
                  <a:pt x="25" y="26"/>
                </a:lnTo>
                <a:lnTo>
                  <a:pt x="25" y="27"/>
                </a:lnTo>
                <a:lnTo>
                  <a:pt x="25" y="28"/>
                </a:lnTo>
                <a:lnTo>
                  <a:pt x="25" y="29"/>
                </a:lnTo>
                <a:lnTo>
                  <a:pt x="24" y="30"/>
                </a:lnTo>
                <a:lnTo>
                  <a:pt x="22" y="31"/>
                </a:lnTo>
                <a:lnTo>
                  <a:pt x="22" y="32"/>
                </a:lnTo>
                <a:lnTo>
                  <a:pt x="22" y="33"/>
                </a:lnTo>
                <a:lnTo>
                  <a:pt x="22" y="34"/>
                </a:lnTo>
                <a:lnTo>
                  <a:pt x="23" y="35"/>
                </a:lnTo>
                <a:lnTo>
                  <a:pt x="24" y="36"/>
                </a:lnTo>
                <a:lnTo>
                  <a:pt x="24" y="38"/>
                </a:lnTo>
                <a:lnTo>
                  <a:pt x="25" y="39"/>
                </a:lnTo>
                <a:lnTo>
                  <a:pt x="25" y="40"/>
                </a:lnTo>
                <a:lnTo>
                  <a:pt x="25" y="42"/>
                </a:lnTo>
                <a:lnTo>
                  <a:pt x="26" y="43"/>
                </a:lnTo>
                <a:lnTo>
                  <a:pt x="26" y="44"/>
                </a:lnTo>
                <a:lnTo>
                  <a:pt x="28" y="46"/>
                </a:lnTo>
                <a:lnTo>
                  <a:pt x="28" y="47"/>
                </a:lnTo>
                <a:lnTo>
                  <a:pt x="27" y="48"/>
                </a:lnTo>
                <a:lnTo>
                  <a:pt x="26" y="49"/>
                </a:lnTo>
                <a:lnTo>
                  <a:pt x="26" y="50"/>
                </a:lnTo>
                <a:lnTo>
                  <a:pt x="26" y="52"/>
                </a:lnTo>
                <a:lnTo>
                  <a:pt x="27" y="53"/>
                </a:lnTo>
                <a:lnTo>
                  <a:pt x="27" y="54"/>
                </a:lnTo>
                <a:lnTo>
                  <a:pt x="29" y="57"/>
                </a:lnTo>
                <a:lnTo>
                  <a:pt x="29" y="59"/>
                </a:lnTo>
                <a:lnTo>
                  <a:pt x="30" y="59"/>
                </a:lnTo>
                <a:lnTo>
                  <a:pt x="30" y="60"/>
                </a:lnTo>
                <a:lnTo>
                  <a:pt x="31" y="62"/>
                </a:lnTo>
                <a:lnTo>
                  <a:pt x="32" y="64"/>
                </a:lnTo>
                <a:lnTo>
                  <a:pt x="32" y="65"/>
                </a:lnTo>
                <a:lnTo>
                  <a:pt x="33" y="67"/>
                </a:lnTo>
                <a:lnTo>
                  <a:pt x="33" y="68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846" name="Freeform 602"/>
          <p:cNvSpPr>
            <a:spLocks/>
          </p:cNvSpPr>
          <p:nvPr/>
        </p:nvSpPr>
        <p:spPr bwMode="auto">
          <a:xfrm>
            <a:off x="2420938" y="1598613"/>
            <a:ext cx="555625" cy="604837"/>
          </a:xfrm>
          <a:custGeom>
            <a:avLst/>
            <a:gdLst>
              <a:gd name="T0" fmla="*/ 2147483646 w 540"/>
              <a:gd name="T1" fmla="*/ 2147483646 h 589"/>
              <a:gd name="T2" fmla="*/ 2147483646 w 540"/>
              <a:gd name="T3" fmla="*/ 2147483646 h 589"/>
              <a:gd name="T4" fmla="*/ 2147483646 w 540"/>
              <a:gd name="T5" fmla="*/ 2147483646 h 589"/>
              <a:gd name="T6" fmla="*/ 2147483646 w 540"/>
              <a:gd name="T7" fmla="*/ 2147483646 h 589"/>
              <a:gd name="T8" fmla="*/ 2147483646 w 540"/>
              <a:gd name="T9" fmla="*/ 2147483646 h 589"/>
              <a:gd name="T10" fmla="*/ 2147483646 w 540"/>
              <a:gd name="T11" fmla="*/ 2147483646 h 589"/>
              <a:gd name="T12" fmla="*/ 2147483646 w 540"/>
              <a:gd name="T13" fmla="*/ 2147483646 h 589"/>
              <a:gd name="T14" fmla="*/ 2147483646 w 540"/>
              <a:gd name="T15" fmla="*/ 2147483646 h 589"/>
              <a:gd name="T16" fmla="*/ 2147483646 w 540"/>
              <a:gd name="T17" fmla="*/ 2147483646 h 589"/>
              <a:gd name="T18" fmla="*/ 2147483646 w 540"/>
              <a:gd name="T19" fmla="*/ 2147483646 h 589"/>
              <a:gd name="T20" fmla="*/ 2147483646 w 540"/>
              <a:gd name="T21" fmla="*/ 2147483646 h 589"/>
              <a:gd name="T22" fmla="*/ 2147483646 w 540"/>
              <a:gd name="T23" fmla="*/ 2147483646 h 589"/>
              <a:gd name="T24" fmla="*/ 2147483646 w 540"/>
              <a:gd name="T25" fmla="*/ 2147483646 h 589"/>
              <a:gd name="T26" fmla="*/ 2147483646 w 540"/>
              <a:gd name="T27" fmla="*/ 2147483646 h 589"/>
              <a:gd name="T28" fmla="*/ 2147483646 w 540"/>
              <a:gd name="T29" fmla="*/ 2147483646 h 589"/>
              <a:gd name="T30" fmla="*/ 2147483646 w 540"/>
              <a:gd name="T31" fmla="*/ 2147483646 h 589"/>
              <a:gd name="T32" fmla="*/ 2147483646 w 540"/>
              <a:gd name="T33" fmla="*/ 2147483646 h 589"/>
              <a:gd name="T34" fmla="*/ 2147483646 w 540"/>
              <a:gd name="T35" fmla="*/ 2147483646 h 589"/>
              <a:gd name="T36" fmla="*/ 2147483646 w 540"/>
              <a:gd name="T37" fmla="*/ 2147483646 h 589"/>
              <a:gd name="T38" fmla="*/ 2147483646 w 540"/>
              <a:gd name="T39" fmla="*/ 2147483646 h 589"/>
              <a:gd name="T40" fmla="*/ 2147483646 w 540"/>
              <a:gd name="T41" fmla="*/ 2147483646 h 589"/>
              <a:gd name="T42" fmla="*/ 2147483646 w 540"/>
              <a:gd name="T43" fmla="*/ 2147483646 h 589"/>
              <a:gd name="T44" fmla="*/ 2147483646 w 540"/>
              <a:gd name="T45" fmla="*/ 2147483646 h 589"/>
              <a:gd name="T46" fmla="*/ 2147483646 w 540"/>
              <a:gd name="T47" fmla="*/ 2147483646 h 589"/>
              <a:gd name="T48" fmla="*/ 2147483646 w 540"/>
              <a:gd name="T49" fmla="*/ 2147483646 h 589"/>
              <a:gd name="T50" fmla="*/ 2147483646 w 540"/>
              <a:gd name="T51" fmla="*/ 2147483646 h 589"/>
              <a:gd name="T52" fmla="*/ 2147483646 w 540"/>
              <a:gd name="T53" fmla="*/ 2147483646 h 589"/>
              <a:gd name="T54" fmla="*/ 2147483646 w 540"/>
              <a:gd name="T55" fmla="*/ 2147483646 h 589"/>
              <a:gd name="T56" fmla="*/ 2147483646 w 540"/>
              <a:gd name="T57" fmla="*/ 2147483646 h 589"/>
              <a:gd name="T58" fmla="*/ 2147483646 w 540"/>
              <a:gd name="T59" fmla="*/ 2147483646 h 589"/>
              <a:gd name="T60" fmla="*/ 2147483646 w 540"/>
              <a:gd name="T61" fmla="*/ 2147483646 h 589"/>
              <a:gd name="T62" fmla="*/ 2147483646 w 540"/>
              <a:gd name="T63" fmla="*/ 2147483646 h 589"/>
              <a:gd name="T64" fmla="*/ 2147483646 w 540"/>
              <a:gd name="T65" fmla="*/ 2147483646 h 589"/>
              <a:gd name="T66" fmla="*/ 2147483646 w 540"/>
              <a:gd name="T67" fmla="*/ 2147483646 h 589"/>
              <a:gd name="T68" fmla="*/ 2147483646 w 540"/>
              <a:gd name="T69" fmla="*/ 2147483646 h 589"/>
              <a:gd name="T70" fmla="*/ 2147483646 w 540"/>
              <a:gd name="T71" fmla="*/ 2147483646 h 589"/>
              <a:gd name="T72" fmla="*/ 2147483646 w 540"/>
              <a:gd name="T73" fmla="*/ 2147483646 h 589"/>
              <a:gd name="T74" fmla="*/ 2147483646 w 540"/>
              <a:gd name="T75" fmla="*/ 2147483646 h 589"/>
              <a:gd name="T76" fmla="*/ 2147483646 w 540"/>
              <a:gd name="T77" fmla="*/ 2147483646 h 589"/>
              <a:gd name="T78" fmla="*/ 2147483646 w 540"/>
              <a:gd name="T79" fmla="*/ 2147483646 h 589"/>
              <a:gd name="T80" fmla="*/ 2147483646 w 540"/>
              <a:gd name="T81" fmla="*/ 2147483646 h 589"/>
              <a:gd name="T82" fmla="*/ 2147483646 w 540"/>
              <a:gd name="T83" fmla="*/ 2147483646 h 589"/>
              <a:gd name="T84" fmla="*/ 2147483646 w 540"/>
              <a:gd name="T85" fmla="*/ 2147483646 h 589"/>
              <a:gd name="T86" fmla="*/ 2147483646 w 540"/>
              <a:gd name="T87" fmla="*/ 2147483646 h 589"/>
              <a:gd name="T88" fmla="*/ 2147483646 w 540"/>
              <a:gd name="T89" fmla="*/ 2147483646 h 589"/>
              <a:gd name="T90" fmla="*/ 2147483646 w 540"/>
              <a:gd name="T91" fmla="*/ 2147483646 h 589"/>
              <a:gd name="T92" fmla="*/ 2147483646 w 540"/>
              <a:gd name="T93" fmla="*/ 2147483646 h 589"/>
              <a:gd name="T94" fmla="*/ 2147483646 w 540"/>
              <a:gd name="T95" fmla="*/ 2147483646 h 589"/>
              <a:gd name="T96" fmla="*/ 2147483646 w 540"/>
              <a:gd name="T97" fmla="*/ 2147483646 h 589"/>
              <a:gd name="T98" fmla="*/ 2147483646 w 540"/>
              <a:gd name="T99" fmla="*/ 2147483646 h 589"/>
              <a:gd name="T100" fmla="*/ 2147483646 w 540"/>
              <a:gd name="T101" fmla="*/ 2147483646 h 589"/>
              <a:gd name="T102" fmla="*/ 2147483646 w 540"/>
              <a:gd name="T103" fmla="*/ 2147483646 h 589"/>
              <a:gd name="T104" fmla="*/ 2147483646 w 540"/>
              <a:gd name="T105" fmla="*/ 2147483646 h 589"/>
              <a:gd name="T106" fmla="*/ 2147483646 w 540"/>
              <a:gd name="T107" fmla="*/ 2147483646 h 589"/>
              <a:gd name="T108" fmla="*/ 2147483646 w 540"/>
              <a:gd name="T109" fmla="*/ 2147483646 h 589"/>
              <a:gd name="T110" fmla="*/ 2147483646 w 540"/>
              <a:gd name="T111" fmla="*/ 2147483646 h 589"/>
              <a:gd name="T112" fmla="*/ 2147483646 w 540"/>
              <a:gd name="T113" fmla="*/ 2147483646 h 589"/>
              <a:gd name="T114" fmla="*/ 2147483646 w 540"/>
              <a:gd name="T115" fmla="*/ 2147483646 h 589"/>
              <a:gd name="T116" fmla="*/ 2147483646 w 540"/>
              <a:gd name="T117" fmla="*/ 2147483646 h 589"/>
              <a:gd name="T118" fmla="*/ 2147483646 w 540"/>
              <a:gd name="T119" fmla="*/ 2147483646 h 589"/>
              <a:gd name="T120" fmla="*/ 2147483646 w 540"/>
              <a:gd name="T121" fmla="*/ 2147483646 h 589"/>
              <a:gd name="T122" fmla="*/ 2147483646 w 540"/>
              <a:gd name="T123" fmla="*/ 2147483646 h 589"/>
              <a:gd name="T124" fmla="*/ 2147483646 w 540"/>
              <a:gd name="T125" fmla="*/ 2147483646 h 58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40"/>
              <a:gd name="T190" fmla="*/ 0 h 589"/>
              <a:gd name="T191" fmla="*/ 540 w 540"/>
              <a:gd name="T192" fmla="*/ 589 h 589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40" h="589">
                <a:moveTo>
                  <a:pt x="515" y="395"/>
                </a:moveTo>
                <a:lnTo>
                  <a:pt x="514" y="395"/>
                </a:lnTo>
                <a:lnTo>
                  <a:pt x="512" y="394"/>
                </a:lnTo>
                <a:lnTo>
                  <a:pt x="511" y="394"/>
                </a:lnTo>
                <a:lnTo>
                  <a:pt x="508" y="394"/>
                </a:lnTo>
                <a:lnTo>
                  <a:pt x="505" y="394"/>
                </a:lnTo>
                <a:lnTo>
                  <a:pt x="504" y="394"/>
                </a:lnTo>
                <a:lnTo>
                  <a:pt x="496" y="395"/>
                </a:lnTo>
                <a:lnTo>
                  <a:pt x="491" y="396"/>
                </a:lnTo>
                <a:lnTo>
                  <a:pt x="489" y="397"/>
                </a:lnTo>
                <a:lnTo>
                  <a:pt x="487" y="397"/>
                </a:lnTo>
                <a:lnTo>
                  <a:pt x="483" y="400"/>
                </a:lnTo>
                <a:lnTo>
                  <a:pt x="482" y="400"/>
                </a:lnTo>
                <a:lnTo>
                  <a:pt x="481" y="401"/>
                </a:lnTo>
                <a:lnTo>
                  <a:pt x="479" y="402"/>
                </a:lnTo>
                <a:lnTo>
                  <a:pt x="478" y="404"/>
                </a:lnTo>
                <a:lnTo>
                  <a:pt x="476" y="406"/>
                </a:lnTo>
                <a:lnTo>
                  <a:pt x="476" y="407"/>
                </a:lnTo>
                <a:lnTo>
                  <a:pt x="475" y="408"/>
                </a:lnTo>
                <a:lnTo>
                  <a:pt x="475" y="411"/>
                </a:lnTo>
                <a:lnTo>
                  <a:pt x="474" y="413"/>
                </a:lnTo>
                <a:lnTo>
                  <a:pt x="474" y="414"/>
                </a:lnTo>
                <a:lnTo>
                  <a:pt x="474" y="416"/>
                </a:lnTo>
                <a:lnTo>
                  <a:pt x="472" y="419"/>
                </a:lnTo>
                <a:lnTo>
                  <a:pt x="471" y="421"/>
                </a:lnTo>
                <a:lnTo>
                  <a:pt x="470" y="422"/>
                </a:lnTo>
                <a:lnTo>
                  <a:pt x="470" y="423"/>
                </a:lnTo>
                <a:lnTo>
                  <a:pt x="469" y="425"/>
                </a:lnTo>
                <a:lnTo>
                  <a:pt x="468" y="427"/>
                </a:lnTo>
                <a:lnTo>
                  <a:pt x="467" y="430"/>
                </a:lnTo>
                <a:lnTo>
                  <a:pt x="466" y="431"/>
                </a:lnTo>
                <a:lnTo>
                  <a:pt x="465" y="434"/>
                </a:lnTo>
                <a:lnTo>
                  <a:pt x="462" y="437"/>
                </a:lnTo>
                <a:lnTo>
                  <a:pt x="460" y="440"/>
                </a:lnTo>
                <a:lnTo>
                  <a:pt x="459" y="440"/>
                </a:lnTo>
                <a:lnTo>
                  <a:pt x="458" y="441"/>
                </a:lnTo>
                <a:lnTo>
                  <a:pt x="457" y="441"/>
                </a:lnTo>
                <a:lnTo>
                  <a:pt x="456" y="442"/>
                </a:lnTo>
                <a:lnTo>
                  <a:pt x="454" y="444"/>
                </a:lnTo>
                <a:lnTo>
                  <a:pt x="452" y="446"/>
                </a:lnTo>
                <a:lnTo>
                  <a:pt x="451" y="447"/>
                </a:lnTo>
                <a:lnTo>
                  <a:pt x="449" y="448"/>
                </a:lnTo>
                <a:lnTo>
                  <a:pt x="447" y="450"/>
                </a:lnTo>
                <a:lnTo>
                  <a:pt x="444" y="451"/>
                </a:lnTo>
                <a:lnTo>
                  <a:pt x="442" y="452"/>
                </a:lnTo>
                <a:lnTo>
                  <a:pt x="439" y="453"/>
                </a:lnTo>
                <a:lnTo>
                  <a:pt x="425" y="456"/>
                </a:lnTo>
                <a:lnTo>
                  <a:pt x="423" y="457"/>
                </a:lnTo>
                <a:lnTo>
                  <a:pt x="421" y="458"/>
                </a:lnTo>
                <a:lnTo>
                  <a:pt x="419" y="459"/>
                </a:lnTo>
                <a:lnTo>
                  <a:pt x="419" y="460"/>
                </a:lnTo>
                <a:lnTo>
                  <a:pt x="418" y="461"/>
                </a:lnTo>
                <a:lnTo>
                  <a:pt x="417" y="463"/>
                </a:lnTo>
                <a:lnTo>
                  <a:pt x="416" y="464"/>
                </a:lnTo>
                <a:lnTo>
                  <a:pt x="415" y="465"/>
                </a:lnTo>
                <a:lnTo>
                  <a:pt x="412" y="468"/>
                </a:lnTo>
                <a:lnTo>
                  <a:pt x="410" y="471"/>
                </a:lnTo>
                <a:lnTo>
                  <a:pt x="409" y="471"/>
                </a:lnTo>
                <a:lnTo>
                  <a:pt x="408" y="472"/>
                </a:lnTo>
                <a:lnTo>
                  <a:pt x="406" y="473"/>
                </a:lnTo>
                <a:lnTo>
                  <a:pt x="404" y="473"/>
                </a:lnTo>
                <a:lnTo>
                  <a:pt x="402" y="474"/>
                </a:lnTo>
                <a:lnTo>
                  <a:pt x="400" y="474"/>
                </a:lnTo>
                <a:lnTo>
                  <a:pt x="398" y="474"/>
                </a:lnTo>
                <a:lnTo>
                  <a:pt x="396" y="475"/>
                </a:lnTo>
                <a:lnTo>
                  <a:pt x="395" y="475"/>
                </a:lnTo>
                <a:lnTo>
                  <a:pt x="393" y="475"/>
                </a:lnTo>
                <a:lnTo>
                  <a:pt x="393" y="476"/>
                </a:lnTo>
                <a:lnTo>
                  <a:pt x="392" y="476"/>
                </a:lnTo>
                <a:lnTo>
                  <a:pt x="391" y="478"/>
                </a:lnTo>
                <a:lnTo>
                  <a:pt x="390" y="479"/>
                </a:lnTo>
                <a:lnTo>
                  <a:pt x="388" y="482"/>
                </a:lnTo>
                <a:lnTo>
                  <a:pt x="388" y="483"/>
                </a:lnTo>
                <a:lnTo>
                  <a:pt x="385" y="486"/>
                </a:lnTo>
                <a:lnTo>
                  <a:pt x="384" y="488"/>
                </a:lnTo>
                <a:lnTo>
                  <a:pt x="384" y="489"/>
                </a:lnTo>
                <a:lnTo>
                  <a:pt x="383" y="489"/>
                </a:lnTo>
                <a:lnTo>
                  <a:pt x="382" y="490"/>
                </a:lnTo>
                <a:lnTo>
                  <a:pt x="381" y="490"/>
                </a:lnTo>
                <a:lnTo>
                  <a:pt x="380" y="491"/>
                </a:lnTo>
                <a:lnTo>
                  <a:pt x="379" y="492"/>
                </a:lnTo>
                <a:lnTo>
                  <a:pt x="379" y="494"/>
                </a:lnTo>
                <a:lnTo>
                  <a:pt x="378" y="496"/>
                </a:lnTo>
                <a:lnTo>
                  <a:pt x="377" y="500"/>
                </a:lnTo>
                <a:lnTo>
                  <a:pt x="377" y="501"/>
                </a:lnTo>
                <a:lnTo>
                  <a:pt x="376" y="501"/>
                </a:lnTo>
                <a:lnTo>
                  <a:pt x="373" y="504"/>
                </a:lnTo>
                <a:lnTo>
                  <a:pt x="372" y="505"/>
                </a:lnTo>
                <a:lnTo>
                  <a:pt x="371" y="506"/>
                </a:lnTo>
                <a:lnTo>
                  <a:pt x="371" y="507"/>
                </a:lnTo>
                <a:lnTo>
                  <a:pt x="370" y="508"/>
                </a:lnTo>
                <a:lnTo>
                  <a:pt x="370" y="511"/>
                </a:lnTo>
                <a:lnTo>
                  <a:pt x="369" y="511"/>
                </a:lnTo>
                <a:lnTo>
                  <a:pt x="366" y="515"/>
                </a:lnTo>
                <a:lnTo>
                  <a:pt x="366" y="516"/>
                </a:lnTo>
                <a:lnTo>
                  <a:pt x="364" y="518"/>
                </a:lnTo>
                <a:lnTo>
                  <a:pt x="363" y="519"/>
                </a:lnTo>
                <a:lnTo>
                  <a:pt x="362" y="519"/>
                </a:lnTo>
                <a:lnTo>
                  <a:pt x="362" y="520"/>
                </a:lnTo>
                <a:lnTo>
                  <a:pt x="360" y="520"/>
                </a:lnTo>
                <a:lnTo>
                  <a:pt x="360" y="521"/>
                </a:lnTo>
                <a:lnTo>
                  <a:pt x="359" y="522"/>
                </a:lnTo>
                <a:lnTo>
                  <a:pt x="354" y="527"/>
                </a:lnTo>
                <a:lnTo>
                  <a:pt x="351" y="529"/>
                </a:lnTo>
                <a:lnTo>
                  <a:pt x="350" y="532"/>
                </a:lnTo>
                <a:lnTo>
                  <a:pt x="349" y="533"/>
                </a:lnTo>
                <a:lnTo>
                  <a:pt x="347" y="535"/>
                </a:lnTo>
                <a:lnTo>
                  <a:pt x="345" y="539"/>
                </a:lnTo>
                <a:lnTo>
                  <a:pt x="344" y="541"/>
                </a:lnTo>
                <a:lnTo>
                  <a:pt x="343" y="542"/>
                </a:lnTo>
                <a:lnTo>
                  <a:pt x="342" y="543"/>
                </a:lnTo>
                <a:lnTo>
                  <a:pt x="342" y="544"/>
                </a:lnTo>
                <a:lnTo>
                  <a:pt x="341" y="547"/>
                </a:lnTo>
                <a:lnTo>
                  <a:pt x="341" y="549"/>
                </a:lnTo>
                <a:lnTo>
                  <a:pt x="341" y="550"/>
                </a:lnTo>
                <a:lnTo>
                  <a:pt x="341" y="551"/>
                </a:lnTo>
                <a:lnTo>
                  <a:pt x="341" y="553"/>
                </a:lnTo>
                <a:lnTo>
                  <a:pt x="341" y="554"/>
                </a:lnTo>
                <a:lnTo>
                  <a:pt x="340" y="555"/>
                </a:lnTo>
                <a:lnTo>
                  <a:pt x="340" y="557"/>
                </a:lnTo>
                <a:lnTo>
                  <a:pt x="341" y="563"/>
                </a:lnTo>
                <a:lnTo>
                  <a:pt x="341" y="565"/>
                </a:lnTo>
                <a:lnTo>
                  <a:pt x="341" y="566"/>
                </a:lnTo>
                <a:lnTo>
                  <a:pt x="341" y="567"/>
                </a:lnTo>
                <a:lnTo>
                  <a:pt x="341" y="569"/>
                </a:lnTo>
                <a:lnTo>
                  <a:pt x="341" y="570"/>
                </a:lnTo>
                <a:lnTo>
                  <a:pt x="340" y="572"/>
                </a:lnTo>
                <a:lnTo>
                  <a:pt x="339" y="572"/>
                </a:lnTo>
                <a:lnTo>
                  <a:pt x="337" y="574"/>
                </a:lnTo>
                <a:lnTo>
                  <a:pt x="334" y="577"/>
                </a:lnTo>
                <a:lnTo>
                  <a:pt x="331" y="579"/>
                </a:lnTo>
                <a:lnTo>
                  <a:pt x="331" y="580"/>
                </a:lnTo>
                <a:lnTo>
                  <a:pt x="330" y="580"/>
                </a:lnTo>
                <a:lnTo>
                  <a:pt x="328" y="581"/>
                </a:lnTo>
                <a:lnTo>
                  <a:pt x="325" y="582"/>
                </a:lnTo>
                <a:lnTo>
                  <a:pt x="324" y="582"/>
                </a:lnTo>
                <a:lnTo>
                  <a:pt x="320" y="582"/>
                </a:lnTo>
                <a:lnTo>
                  <a:pt x="319" y="582"/>
                </a:lnTo>
                <a:lnTo>
                  <a:pt x="318" y="582"/>
                </a:lnTo>
                <a:lnTo>
                  <a:pt x="317" y="580"/>
                </a:lnTo>
                <a:lnTo>
                  <a:pt x="316" y="579"/>
                </a:lnTo>
                <a:lnTo>
                  <a:pt x="315" y="578"/>
                </a:lnTo>
                <a:lnTo>
                  <a:pt x="314" y="578"/>
                </a:lnTo>
                <a:lnTo>
                  <a:pt x="314" y="579"/>
                </a:lnTo>
                <a:lnTo>
                  <a:pt x="314" y="580"/>
                </a:lnTo>
                <a:lnTo>
                  <a:pt x="313" y="581"/>
                </a:lnTo>
                <a:lnTo>
                  <a:pt x="313" y="582"/>
                </a:lnTo>
                <a:lnTo>
                  <a:pt x="312" y="582"/>
                </a:lnTo>
                <a:lnTo>
                  <a:pt x="311" y="582"/>
                </a:lnTo>
                <a:lnTo>
                  <a:pt x="311" y="581"/>
                </a:lnTo>
                <a:lnTo>
                  <a:pt x="311" y="580"/>
                </a:lnTo>
                <a:lnTo>
                  <a:pt x="311" y="578"/>
                </a:lnTo>
                <a:lnTo>
                  <a:pt x="311" y="577"/>
                </a:lnTo>
                <a:lnTo>
                  <a:pt x="310" y="577"/>
                </a:lnTo>
                <a:lnTo>
                  <a:pt x="309" y="577"/>
                </a:lnTo>
                <a:lnTo>
                  <a:pt x="308" y="577"/>
                </a:lnTo>
                <a:lnTo>
                  <a:pt x="308" y="578"/>
                </a:lnTo>
                <a:lnTo>
                  <a:pt x="308" y="580"/>
                </a:lnTo>
                <a:lnTo>
                  <a:pt x="308" y="581"/>
                </a:lnTo>
                <a:lnTo>
                  <a:pt x="308" y="582"/>
                </a:lnTo>
                <a:lnTo>
                  <a:pt x="307" y="582"/>
                </a:lnTo>
                <a:lnTo>
                  <a:pt x="306" y="582"/>
                </a:lnTo>
                <a:lnTo>
                  <a:pt x="305" y="582"/>
                </a:lnTo>
                <a:lnTo>
                  <a:pt x="304" y="582"/>
                </a:lnTo>
                <a:lnTo>
                  <a:pt x="303" y="582"/>
                </a:lnTo>
                <a:lnTo>
                  <a:pt x="301" y="582"/>
                </a:lnTo>
                <a:lnTo>
                  <a:pt x="300" y="583"/>
                </a:lnTo>
                <a:lnTo>
                  <a:pt x="300" y="584"/>
                </a:lnTo>
                <a:lnTo>
                  <a:pt x="301" y="585"/>
                </a:lnTo>
                <a:lnTo>
                  <a:pt x="302" y="586"/>
                </a:lnTo>
                <a:lnTo>
                  <a:pt x="302" y="587"/>
                </a:lnTo>
                <a:lnTo>
                  <a:pt x="301" y="588"/>
                </a:lnTo>
                <a:lnTo>
                  <a:pt x="301" y="589"/>
                </a:lnTo>
                <a:lnTo>
                  <a:pt x="300" y="589"/>
                </a:lnTo>
                <a:lnTo>
                  <a:pt x="299" y="589"/>
                </a:lnTo>
                <a:lnTo>
                  <a:pt x="298" y="588"/>
                </a:lnTo>
                <a:lnTo>
                  <a:pt x="296" y="588"/>
                </a:lnTo>
                <a:lnTo>
                  <a:pt x="295" y="587"/>
                </a:lnTo>
                <a:lnTo>
                  <a:pt x="295" y="586"/>
                </a:lnTo>
                <a:lnTo>
                  <a:pt x="295" y="584"/>
                </a:lnTo>
                <a:lnTo>
                  <a:pt x="295" y="583"/>
                </a:lnTo>
                <a:lnTo>
                  <a:pt x="295" y="581"/>
                </a:lnTo>
                <a:lnTo>
                  <a:pt x="294" y="579"/>
                </a:lnTo>
                <a:lnTo>
                  <a:pt x="293" y="579"/>
                </a:lnTo>
                <a:lnTo>
                  <a:pt x="292" y="579"/>
                </a:lnTo>
                <a:lnTo>
                  <a:pt x="291" y="579"/>
                </a:lnTo>
                <a:lnTo>
                  <a:pt x="290" y="578"/>
                </a:lnTo>
                <a:lnTo>
                  <a:pt x="289" y="577"/>
                </a:lnTo>
                <a:lnTo>
                  <a:pt x="288" y="577"/>
                </a:lnTo>
                <a:lnTo>
                  <a:pt x="287" y="577"/>
                </a:lnTo>
                <a:lnTo>
                  <a:pt x="285" y="577"/>
                </a:lnTo>
                <a:lnTo>
                  <a:pt x="284" y="577"/>
                </a:lnTo>
                <a:lnTo>
                  <a:pt x="283" y="577"/>
                </a:lnTo>
                <a:lnTo>
                  <a:pt x="281" y="576"/>
                </a:lnTo>
                <a:lnTo>
                  <a:pt x="278" y="577"/>
                </a:lnTo>
                <a:lnTo>
                  <a:pt x="276" y="576"/>
                </a:lnTo>
                <a:lnTo>
                  <a:pt x="275" y="575"/>
                </a:lnTo>
                <a:lnTo>
                  <a:pt x="273" y="575"/>
                </a:lnTo>
                <a:lnTo>
                  <a:pt x="272" y="575"/>
                </a:lnTo>
                <a:lnTo>
                  <a:pt x="271" y="575"/>
                </a:lnTo>
                <a:lnTo>
                  <a:pt x="271" y="574"/>
                </a:lnTo>
                <a:lnTo>
                  <a:pt x="269" y="570"/>
                </a:lnTo>
                <a:lnTo>
                  <a:pt x="269" y="569"/>
                </a:lnTo>
                <a:lnTo>
                  <a:pt x="268" y="569"/>
                </a:lnTo>
                <a:lnTo>
                  <a:pt x="266" y="568"/>
                </a:lnTo>
                <a:lnTo>
                  <a:pt x="265" y="568"/>
                </a:lnTo>
                <a:lnTo>
                  <a:pt x="264" y="567"/>
                </a:lnTo>
                <a:lnTo>
                  <a:pt x="263" y="567"/>
                </a:lnTo>
                <a:lnTo>
                  <a:pt x="262" y="568"/>
                </a:lnTo>
                <a:lnTo>
                  <a:pt x="261" y="568"/>
                </a:lnTo>
                <a:lnTo>
                  <a:pt x="261" y="567"/>
                </a:lnTo>
                <a:lnTo>
                  <a:pt x="261" y="566"/>
                </a:lnTo>
                <a:lnTo>
                  <a:pt x="262" y="565"/>
                </a:lnTo>
                <a:lnTo>
                  <a:pt x="263" y="564"/>
                </a:lnTo>
                <a:lnTo>
                  <a:pt x="262" y="562"/>
                </a:lnTo>
                <a:lnTo>
                  <a:pt x="262" y="560"/>
                </a:lnTo>
                <a:lnTo>
                  <a:pt x="262" y="559"/>
                </a:lnTo>
                <a:lnTo>
                  <a:pt x="262" y="558"/>
                </a:lnTo>
                <a:lnTo>
                  <a:pt x="261" y="557"/>
                </a:lnTo>
                <a:lnTo>
                  <a:pt x="260" y="557"/>
                </a:lnTo>
                <a:lnTo>
                  <a:pt x="260" y="556"/>
                </a:lnTo>
                <a:lnTo>
                  <a:pt x="260" y="555"/>
                </a:lnTo>
                <a:lnTo>
                  <a:pt x="261" y="554"/>
                </a:lnTo>
                <a:lnTo>
                  <a:pt x="262" y="554"/>
                </a:lnTo>
                <a:lnTo>
                  <a:pt x="263" y="554"/>
                </a:lnTo>
                <a:lnTo>
                  <a:pt x="264" y="554"/>
                </a:lnTo>
                <a:lnTo>
                  <a:pt x="264" y="552"/>
                </a:lnTo>
                <a:lnTo>
                  <a:pt x="264" y="550"/>
                </a:lnTo>
                <a:lnTo>
                  <a:pt x="263" y="549"/>
                </a:lnTo>
                <a:lnTo>
                  <a:pt x="262" y="547"/>
                </a:lnTo>
                <a:lnTo>
                  <a:pt x="261" y="547"/>
                </a:lnTo>
                <a:lnTo>
                  <a:pt x="260" y="546"/>
                </a:lnTo>
                <a:lnTo>
                  <a:pt x="260" y="545"/>
                </a:lnTo>
                <a:lnTo>
                  <a:pt x="258" y="545"/>
                </a:lnTo>
                <a:lnTo>
                  <a:pt x="258" y="546"/>
                </a:lnTo>
                <a:lnTo>
                  <a:pt x="257" y="546"/>
                </a:lnTo>
                <a:lnTo>
                  <a:pt x="255" y="546"/>
                </a:lnTo>
                <a:lnTo>
                  <a:pt x="254" y="547"/>
                </a:lnTo>
                <a:lnTo>
                  <a:pt x="252" y="547"/>
                </a:lnTo>
                <a:lnTo>
                  <a:pt x="251" y="547"/>
                </a:lnTo>
                <a:lnTo>
                  <a:pt x="250" y="547"/>
                </a:lnTo>
                <a:lnTo>
                  <a:pt x="249" y="547"/>
                </a:lnTo>
                <a:lnTo>
                  <a:pt x="250" y="546"/>
                </a:lnTo>
                <a:lnTo>
                  <a:pt x="250" y="545"/>
                </a:lnTo>
                <a:lnTo>
                  <a:pt x="251" y="544"/>
                </a:lnTo>
                <a:lnTo>
                  <a:pt x="252" y="543"/>
                </a:lnTo>
                <a:lnTo>
                  <a:pt x="253" y="543"/>
                </a:lnTo>
                <a:lnTo>
                  <a:pt x="252" y="542"/>
                </a:lnTo>
                <a:lnTo>
                  <a:pt x="251" y="541"/>
                </a:lnTo>
                <a:lnTo>
                  <a:pt x="251" y="540"/>
                </a:lnTo>
                <a:lnTo>
                  <a:pt x="252" y="539"/>
                </a:lnTo>
                <a:lnTo>
                  <a:pt x="252" y="538"/>
                </a:lnTo>
                <a:lnTo>
                  <a:pt x="254" y="536"/>
                </a:lnTo>
                <a:lnTo>
                  <a:pt x="254" y="534"/>
                </a:lnTo>
                <a:lnTo>
                  <a:pt x="254" y="533"/>
                </a:lnTo>
                <a:lnTo>
                  <a:pt x="254" y="532"/>
                </a:lnTo>
                <a:lnTo>
                  <a:pt x="254" y="530"/>
                </a:lnTo>
                <a:lnTo>
                  <a:pt x="253" y="529"/>
                </a:lnTo>
                <a:lnTo>
                  <a:pt x="252" y="527"/>
                </a:lnTo>
                <a:lnTo>
                  <a:pt x="253" y="526"/>
                </a:lnTo>
                <a:lnTo>
                  <a:pt x="253" y="523"/>
                </a:lnTo>
                <a:lnTo>
                  <a:pt x="252" y="522"/>
                </a:lnTo>
                <a:lnTo>
                  <a:pt x="252" y="521"/>
                </a:lnTo>
                <a:lnTo>
                  <a:pt x="251" y="519"/>
                </a:lnTo>
                <a:lnTo>
                  <a:pt x="251" y="518"/>
                </a:lnTo>
                <a:lnTo>
                  <a:pt x="250" y="518"/>
                </a:lnTo>
                <a:lnTo>
                  <a:pt x="249" y="518"/>
                </a:lnTo>
                <a:lnTo>
                  <a:pt x="246" y="518"/>
                </a:lnTo>
                <a:lnTo>
                  <a:pt x="245" y="518"/>
                </a:lnTo>
                <a:lnTo>
                  <a:pt x="244" y="518"/>
                </a:lnTo>
                <a:lnTo>
                  <a:pt x="242" y="520"/>
                </a:lnTo>
                <a:lnTo>
                  <a:pt x="240" y="519"/>
                </a:lnTo>
                <a:lnTo>
                  <a:pt x="239" y="518"/>
                </a:lnTo>
                <a:lnTo>
                  <a:pt x="237" y="515"/>
                </a:lnTo>
                <a:lnTo>
                  <a:pt x="236" y="514"/>
                </a:lnTo>
                <a:lnTo>
                  <a:pt x="236" y="513"/>
                </a:lnTo>
                <a:lnTo>
                  <a:pt x="236" y="512"/>
                </a:lnTo>
                <a:lnTo>
                  <a:pt x="235" y="511"/>
                </a:lnTo>
                <a:lnTo>
                  <a:pt x="233" y="509"/>
                </a:lnTo>
                <a:lnTo>
                  <a:pt x="233" y="508"/>
                </a:lnTo>
                <a:lnTo>
                  <a:pt x="234" y="507"/>
                </a:lnTo>
                <a:lnTo>
                  <a:pt x="233" y="506"/>
                </a:lnTo>
                <a:lnTo>
                  <a:pt x="233" y="505"/>
                </a:lnTo>
                <a:lnTo>
                  <a:pt x="232" y="505"/>
                </a:lnTo>
                <a:lnTo>
                  <a:pt x="233" y="504"/>
                </a:lnTo>
                <a:lnTo>
                  <a:pt x="233" y="503"/>
                </a:lnTo>
                <a:lnTo>
                  <a:pt x="234" y="503"/>
                </a:lnTo>
                <a:lnTo>
                  <a:pt x="234" y="502"/>
                </a:lnTo>
                <a:lnTo>
                  <a:pt x="235" y="501"/>
                </a:lnTo>
                <a:lnTo>
                  <a:pt x="235" y="500"/>
                </a:lnTo>
                <a:lnTo>
                  <a:pt x="233" y="498"/>
                </a:lnTo>
                <a:lnTo>
                  <a:pt x="233" y="497"/>
                </a:lnTo>
                <a:lnTo>
                  <a:pt x="233" y="496"/>
                </a:lnTo>
                <a:lnTo>
                  <a:pt x="234" y="495"/>
                </a:lnTo>
                <a:lnTo>
                  <a:pt x="234" y="494"/>
                </a:lnTo>
                <a:lnTo>
                  <a:pt x="235" y="493"/>
                </a:lnTo>
                <a:lnTo>
                  <a:pt x="235" y="492"/>
                </a:lnTo>
                <a:lnTo>
                  <a:pt x="235" y="490"/>
                </a:lnTo>
                <a:lnTo>
                  <a:pt x="234" y="489"/>
                </a:lnTo>
                <a:lnTo>
                  <a:pt x="234" y="488"/>
                </a:lnTo>
                <a:lnTo>
                  <a:pt x="233" y="488"/>
                </a:lnTo>
                <a:lnTo>
                  <a:pt x="232" y="487"/>
                </a:lnTo>
                <a:lnTo>
                  <a:pt x="231" y="487"/>
                </a:lnTo>
                <a:lnTo>
                  <a:pt x="230" y="487"/>
                </a:lnTo>
                <a:lnTo>
                  <a:pt x="229" y="486"/>
                </a:lnTo>
                <a:lnTo>
                  <a:pt x="227" y="484"/>
                </a:lnTo>
                <a:lnTo>
                  <a:pt x="227" y="483"/>
                </a:lnTo>
                <a:lnTo>
                  <a:pt x="227" y="482"/>
                </a:lnTo>
                <a:lnTo>
                  <a:pt x="226" y="482"/>
                </a:lnTo>
                <a:lnTo>
                  <a:pt x="220" y="477"/>
                </a:lnTo>
                <a:lnTo>
                  <a:pt x="218" y="476"/>
                </a:lnTo>
                <a:lnTo>
                  <a:pt x="218" y="475"/>
                </a:lnTo>
                <a:lnTo>
                  <a:pt x="218" y="474"/>
                </a:lnTo>
                <a:lnTo>
                  <a:pt x="217" y="473"/>
                </a:lnTo>
                <a:lnTo>
                  <a:pt x="217" y="472"/>
                </a:lnTo>
                <a:lnTo>
                  <a:pt x="215" y="472"/>
                </a:lnTo>
                <a:lnTo>
                  <a:pt x="214" y="471"/>
                </a:lnTo>
                <a:lnTo>
                  <a:pt x="213" y="471"/>
                </a:lnTo>
                <a:lnTo>
                  <a:pt x="213" y="472"/>
                </a:lnTo>
                <a:lnTo>
                  <a:pt x="212" y="472"/>
                </a:lnTo>
                <a:lnTo>
                  <a:pt x="211" y="472"/>
                </a:lnTo>
                <a:lnTo>
                  <a:pt x="210" y="472"/>
                </a:lnTo>
                <a:lnTo>
                  <a:pt x="209" y="472"/>
                </a:lnTo>
                <a:lnTo>
                  <a:pt x="208" y="471"/>
                </a:lnTo>
                <a:lnTo>
                  <a:pt x="207" y="469"/>
                </a:lnTo>
                <a:lnTo>
                  <a:pt x="207" y="468"/>
                </a:lnTo>
                <a:lnTo>
                  <a:pt x="206" y="466"/>
                </a:lnTo>
                <a:lnTo>
                  <a:pt x="205" y="464"/>
                </a:lnTo>
                <a:lnTo>
                  <a:pt x="205" y="463"/>
                </a:lnTo>
                <a:lnTo>
                  <a:pt x="205" y="462"/>
                </a:lnTo>
                <a:lnTo>
                  <a:pt x="204" y="461"/>
                </a:lnTo>
                <a:lnTo>
                  <a:pt x="204" y="458"/>
                </a:lnTo>
                <a:lnTo>
                  <a:pt x="203" y="456"/>
                </a:lnTo>
                <a:lnTo>
                  <a:pt x="203" y="455"/>
                </a:lnTo>
                <a:lnTo>
                  <a:pt x="204" y="454"/>
                </a:lnTo>
                <a:lnTo>
                  <a:pt x="203" y="454"/>
                </a:lnTo>
                <a:lnTo>
                  <a:pt x="203" y="453"/>
                </a:lnTo>
                <a:lnTo>
                  <a:pt x="203" y="452"/>
                </a:lnTo>
                <a:lnTo>
                  <a:pt x="202" y="452"/>
                </a:lnTo>
                <a:lnTo>
                  <a:pt x="201" y="452"/>
                </a:lnTo>
                <a:lnTo>
                  <a:pt x="200" y="451"/>
                </a:lnTo>
                <a:lnTo>
                  <a:pt x="199" y="450"/>
                </a:lnTo>
                <a:lnTo>
                  <a:pt x="200" y="448"/>
                </a:lnTo>
                <a:lnTo>
                  <a:pt x="200" y="447"/>
                </a:lnTo>
                <a:lnTo>
                  <a:pt x="200" y="446"/>
                </a:lnTo>
                <a:lnTo>
                  <a:pt x="199" y="446"/>
                </a:lnTo>
                <a:lnTo>
                  <a:pt x="198" y="445"/>
                </a:lnTo>
                <a:lnTo>
                  <a:pt x="197" y="444"/>
                </a:lnTo>
                <a:lnTo>
                  <a:pt x="197" y="443"/>
                </a:lnTo>
                <a:lnTo>
                  <a:pt x="197" y="442"/>
                </a:lnTo>
                <a:lnTo>
                  <a:pt x="197" y="441"/>
                </a:lnTo>
                <a:lnTo>
                  <a:pt x="196" y="441"/>
                </a:lnTo>
                <a:lnTo>
                  <a:pt x="196" y="440"/>
                </a:lnTo>
                <a:lnTo>
                  <a:pt x="196" y="439"/>
                </a:lnTo>
                <a:lnTo>
                  <a:pt x="194" y="438"/>
                </a:lnTo>
                <a:lnTo>
                  <a:pt x="193" y="438"/>
                </a:lnTo>
                <a:lnTo>
                  <a:pt x="193" y="437"/>
                </a:lnTo>
                <a:lnTo>
                  <a:pt x="192" y="436"/>
                </a:lnTo>
                <a:lnTo>
                  <a:pt x="191" y="436"/>
                </a:lnTo>
                <a:lnTo>
                  <a:pt x="191" y="435"/>
                </a:lnTo>
                <a:lnTo>
                  <a:pt x="190" y="433"/>
                </a:lnTo>
                <a:lnTo>
                  <a:pt x="190" y="432"/>
                </a:lnTo>
                <a:lnTo>
                  <a:pt x="190" y="431"/>
                </a:lnTo>
                <a:lnTo>
                  <a:pt x="191" y="429"/>
                </a:lnTo>
                <a:lnTo>
                  <a:pt x="191" y="428"/>
                </a:lnTo>
                <a:lnTo>
                  <a:pt x="190" y="427"/>
                </a:lnTo>
                <a:lnTo>
                  <a:pt x="189" y="426"/>
                </a:lnTo>
                <a:lnTo>
                  <a:pt x="188" y="425"/>
                </a:lnTo>
                <a:lnTo>
                  <a:pt x="187" y="425"/>
                </a:lnTo>
                <a:lnTo>
                  <a:pt x="187" y="424"/>
                </a:lnTo>
                <a:lnTo>
                  <a:pt x="186" y="423"/>
                </a:lnTo>
                <a:lnTo>
                  <a:pt x="186" y="421"/>
                </a:lnTo>
                <a:lnTo>
                  <a:pt x="185" y="419"/>
                </a:lnTo>
                <a:lnTo>
                  <a:pt x="184" y="418"/>
                </a:lnTo>
                <a:lnTo>
                  <a:pt x="183" y="418"/>
                </a:lnTo>
                <a:lnTo>
                  <a:pt x="183" y="417"/>
                </a:lnTo>
                <a:lnTo>
                  <a:pt x="182" y="416"/>
                </a:lnTo>
                <a:lnTo>
                  <a:pt x="184" y="414"/>
                </a:lnTo>
                <a:lnTo>
                  <a:pt x="184" y="413"/>
                </a:lnTo>
                <a:lnTo>
                  <a:pt x="184" y="412"/>
                </a:lnTo>
                <a:lnTo>
                  <a:pt x="184" y="410"/>
                </a:lnTo>
                <a:lnTo>
                  <a:pt x="183" y="409"/>
                </a:lnTo>
                <a:lnTo>
                  <a:pt x="184" y="408"/>
                </a:lnTo>
                <a:lnTo>
                  <a:pt x="185" y="405"/>
                </a:lnTo>
                <a:lnTo>
                  <a:pt x="184" y="405"/>
                </a:lnTo>
                <a:lnTo>
                  <a:pt x="183" y="404"/>
                </a:lnTo>
                <a:lnTo>
                  <a:pt x="183" y="403"/>
                </a:lnTo>
                <a:lnTo>
                  <a:pt x="184" y="402"/>
                </a:lnTo>
                <a:lnTo>
                  <a:pt x="184" y="401"/>
                </a:lnTo>
                <a:lnTo>
                  <a:pt x="185" y="400"/>
                </a:lnTo>
                <a:lnTo>
                  <a:pt x="185" y="399"/>
                </a:lnTo>
                <a:lnTo>
                  <a:pt x="185" y="398"/>
                </a:lnTo>
                <a:lnTo>
                  <a:pt x="185" y="397"/>
                </a:lnTo>
                <a:lnTo>
                  <a:pt x="185" y="395"/>
                </a:lnTo>
                <a:lnTo>
                  <a:pt x="185" y="394"/>
                </a:lnTo>
                <a:lnTo>
                  <a:pt x="186" y="393"/>
                </a:lnTo>
                <a:lnTo>
                  <a:pt x="187" y="391"/>
                </a:lnTo>
                <a:lnTo>
                  <a:pt x="188" y="390"/>
                </a:lnTo>
                <a:lnTo>
                  <a:pt x="189" y="390"/>
                </a:lnTo>
                <a:lnTo>
                  <a:pt x="189" y="389"/>
                </a:lnTo>
                <a:lnTo>
                  <a:pt x="189" y="388"/>
                </a:lnTo>
                <a:lnTo>
                  <a:pt x="189" y="387"/>
                </a:lnTo>
                <a:lnTo>
                  <a:pt x="190" y="386"/>
                </a:lnTo>
                <a:lnTo>
                  <a:pt x="190" y="385"/>
                </a:lnTo>
                <a:lnTo>
                  <a:pt x="190" y="384"/>
                </a:lnTo>
                <a:lnTo>
                  <a:pt x="189" y="384"/>
                </a:lnTo>
                <a:lnTo>
                  <a:pt x="189" y="383"/>
                </a:lnTo>
                <a:lnTo>
                  <a:pt x="188" y="383"/>
                </a:lnTo>
                <a:lnTo>
                  <a:pt x="187" y="383"/>
                </a:lnTo>
                <a:lnTo>
                  <a:pt x="186" y="383"/>
                </a:lnTo>
                <a:lnTo>
                  <a:pt x="185" y="382"/>
                </a:lnTo>
                <a:lnTo>
                  <a:pt x="185" y="381"/>
                </a:lnTo>
                <a:lnTo>
                  <a:pt x="185" y="380"/>
                </a:lnTo>
                <a:lnTo>
                  <a:pt x="185" y="379"/>
                </a:lnTo>
                <a:lnTo>
                  <a:pt x="184" y="379"/>
                </a:lnTo>
                <a:lnTo>
                  <a:pt x="183" y="379"/>
                </a:lnTo>
                <a:lnTo>
                  <a:pt x="182" y="378"/>
                </a:lnTo>
                <a:lnTo>
                  <a:pt x="182" y="377"/>
                </a:lnTo>
                <a:lnTo>
                  <a:pt x="181" y="377"/>
                </a:lnTo>
                <a:lnTo>
                  <a:pt x="181" y="376"/>
                </a:lnTo>
                <a:lnTo>
                  <a:pt x="182" y="376"/>
                </a:lnTo>
                <a:lnTo>
                  <a:pt x="181" y="375"/>
                </a:lnTo>
                <a:lnTo>
                  <a:pt x="180" y="375"/>
                </a:lnTo>
                <a:lnTo>
                  <a:pt x="179" y="375"/>
                </a:lnTo>
                <a:lnTo>
                  <a:pt x="179" y="374"/>
                </a:lnTo>
                <a:lnTo>
                  <a:pt x="179" y="373"/>
                </a:lnTo>
                <a:lnTo>
                  <a:pt x="178" y="373"/>
                </a:lnTo>
                <a:lnTo>
                  <a:pt x="176" y="372"/>
                </a:lnTo>
                <a:lnTo>
                  <a:pt x="174" y="371"/>
                </a:lnTo>
                <a:lnTo>
                  <a:pt x="172" y="369"/>
                </a:lnTo>
                <a:lnTo>
                  <a:pt x="172" y="368"/>
                </a:lnTo>
                <a:lnTo>
                  <a:pt x="171" y="367"/>
                </a:lnTo>
                <a:lnTo>
                  <a:pt x="169" y="365"/>
                </a:lnTo>
                <a:lnTo>
                  <a:pt x="168" y="364"/>
                </a:lnTo>
                <a:lnTo>
                  <a:pt x="167" y="364"/>
                </a:lnTo>
                <a:lnTo>
                  <a:pt x="163" y="362"/>
                </a:lnTo>
                <a:lnTo>
                  <a:pt x="163" y="361"/>
                </a:lnTo>
                <a:lnTo>
                  <a:pt x="162" y="361"/>
                </a:lnTo>
                <a:lnTo>
                  <a:pt x="160" y="360"/>
                </a:lnTo>
                <a:lnTo>
                  <a:pt x="159" y="359"/>
                </a:lnTo>
                <a:lnTo>
                  <a:pt x="157" y="358"/>
                </a:lnTo>
                <a:lnTo>
                  <a:pt x="157" y="357"/>
                </a:lnTo>
                <a:lnTo>
                  <a:pt x="157" y="356"/>
                </a:lnTo>
                <a:lnTo>
                  <a:pt x="157" y="355"/>
                </a:lnTo>
                <a:lnTo>
                  <a:pt x="157" y="353"/>
                </a:lnTo>
                <a:lnTo>
                  <a:pt x="157" y="352"/>
                </a:lnTo>
                <a:lnTo>
                  <a:pt x="157" y="351"/>
                </a:lnTo>
                <a:lnTo>
                  <a:pt x="156" y="351"/>
                </a:lnTo>
                <a:lnTo>
                  <a:pt x="156" y="350"/>
                </a:lnTo>
                <a:lnTo>
                  <a:pt x="156" y="349"/>
                </a:lnTo>
                <a:lnTo>
                  <a:pt x="156" y="348"/>
                </a:lnTo>
                <a:lnTo>
                  <a:pt x="156" y="347"/>
                </a:lnTo>
                <a:lnTo>
                  <a:pt x="156" y="346"/>
                </a:lnTo>
                <a:lnTo>
                  <a:pt x="155" y="346"/>
                </a:lnTo>
                <a:lnTo>
                  <a:pt x="155" y="345"/>
                </a:lnTo>
                <a:lnTo>
                  <a:pt x="155" y="344"/>
                </a:lnTo>
                <a:lnTo>
                  <a:pt x="154" y="343"/>
                </a:lnTo>
                <a:lnTo>
                  <a:pt x="153" y="343"/>
                </a:lnTo>
                <a:lnTo>
                  <a:pt x="153" y="342"/>
                </a:lnTo>
                <a:lnTo>
                  <a:pt x="153" y="339"/>
                </a:lnTo>
                <a:lnTo>
                  <a:pt x="153" y="337"/>
                </a:lnTo>
                <a:lnTo>
                  <a:pt x="153" y="336"/>
                </a:lnTo>
                <a:lnTo>
                  <a:pt x="153" y="335"/>
                </a:lnTo>
                <a:lnTo>
                  <a:pt x="154" y="335"/>
                </a:lnTo>
                <a:lnTo>
                  <a:pt x="155" y="334"/>
                </a:lnTo>
                <a:lnTo>
                  <a:pt x="157" y="335"/>
                </a:lnTo>
                <a:lnTo>
                  <a:pt x="158" y="335"/>
                </a:lnTo>
                <a:lnTo>
                  <a:pt x="159" y="334"/>
                </a:lnTo>
                <a:lnTo>
                  <a:pt x="159" y="332"/>
                </a:lnTo>
                <a:lnTo>
                  <a:pt x="159" y="331"/>
                </a:lnTo>
                <a:lnTo>
                  <a:pt x="159" y="330"/>
                </a:lnTo>
                <a:lnTo>
                  <a:pt x="157" y="329"/>
                </a:lnTo>
                <a:lnTo>
                  <a:pt x="157" y="328"/>
                </a:lnTo>
                <a:lnTo>
                  <a:pt x="156" y="327"/>
                </a:lnTo>
                <a:lnTo>
                  <a:pt x="156" y="326"/>
                </a:lnTo>
                <a:lnTo>
                  <a:pt x="156" y="325"/>
                </a:lnTo>
                <a:lnTo>
                  <a:pt x="155" y="326"/>
                </a:lnTo>
                <a:lnTo>
                  <a:pt x="154" y="326"/>
                </a:lnTo>
                <a:lnTo>
                  <a:pt x="152" y="326"/>
                </a:lnTo>
                <a:lnTo>
                  <a:pt x="151" y="325"/>
                </a:lnTo>
                <a:lnTo>
                  <a:pt x="149" y="327"/>
                </a:lnTo>
                <a:lnTo>
                  <a:pt x="148" y="327"/>
                </a:lnTo>
                <a:lnTo>
                  <a:pt x="145" y="328"/>
                </a:lnTo>
                <a:lnTo>
                  <a:pt x="144" y="328"/>
                </a:lnTo>
                <a:lnTo>
                  <a:pt x="143" y="327"/>
                </a:lnTo>
                <a:lnTo>
                  <a:pt x="143" y="326"/>
                </a:lnTo>
                <a:lnTo>
                  <a:pt x="144" y="325"/>
                </a:lnTo>
                <a:lnTo>
                  <a:pt x="145" y="325"/>
                </a:lnTo>
                <a:lnTo>
                  <a:pt x="145" y="324"/>
                </a:lnTo>
                <a:lnTo>
                  <a:pt x="146" y="323"/>
                </a:lnTo>
                <a:lnTo>
                  <a:pt x="145" y="322"/>
                </a:lnTo>
                <a:lnTo>
                  <a:pt x="145" y="321"/>
                </a:lnTo>
                <a:lnTo>
                  <a:pt x="144" y="321"/>
                </a:lnTo>
                <a:lnTo>
                  <a:pt x="142" y="321"/>
                </a:lnTo>
                <a:lnTo>
                  <a:pt x="142" y="320"/>
                </a:lnTo>
                <a:lnTo>
                  <a:pt x="141" y="319"/>
                </a:lnTo>
                <a:lnTo>
                  <a:pt x="141" y="318"/>
                </a:lnTo>
                <a:lnTo>
                  <a:pt x="142" y="318"/>
                </a:lnTo>
                <a:lnTo>
                  <a:pt x="142" y="317"/>
                </a:lnTo>
                <a:lnTo>
                  <a:pt x="144" y="317"/>
                </a:lnTo>
                <a:lnTo>
                  <a:pt x="145" y="316"/>
                </a:lnTo>
                <a:lnTo>
                  <a:pt x="144" y="314"/>
                </a:lnTo>
                <a:lnTo>
                  <a:pt x="143" y="314"/>
                </a:lnTo>
                <a:lnTo>
                  <a:pt x="142" y="313"/>
                </a:lnTo>
                <a:lnTo>
                  <a:pt x="141" y="313"/>
                </a:lnTo>
                <a:lnTo>
                  <a:pt x="141" y="314"/>
                </a:lnTo>
                <a:lnTo>
                  <a:pt x="141" y="315"/>
                </a:lnTo>
                <a:lnTo>
                  <a:pt x="139" y="314"/>
                </a:lnTo>
                <a:lnTo>
                  <a:pt x="139" y="313"/>
                </a:lnTo>
                <a:lnTo>
                  <a:pt x="138" y="313"/>
                </a:lnTo>
                <a:lnTo>
                  <a:pt x="137" y="313"/>
                </a:lnTo>
                <a:lnTo>
                  <a:pt x="136" y="313"/>
                </a:lnTo>
                <a:lnTo>
                  <a:pt x="135" y="313"/>
                </a:lnTo>
                <a:lnTo>
                  <a:pt x="134" y="314"/>
                </a:lnTo>
                <a:lnTo>
                  <a:pt x="133" y="314"/>
                </a:lnTo>
                <a:lnTo>
                  <a:pt x="133" y="315"/>
                </a:lnTo>
                <a:lnTo>
                  <a:pt x="132" y="315"/>
                </a:lnTo>
                <a:lnTo>
                  <a:pt x="131" y="314"/>
                </a:lnTo>
                <a:lnTo>
                  <a:pt x="131" y="313"/>
                </a:lnTo>
                <a:lnTo>
                  <a:pt x="132" y="313"/>
                </a:lnTo>
                <a:lnTo>
                  <a:pt x="132" y="312"/>
                </a:lnTo>
                <a:lnTo>
                  <a:pt x="133" y="312"/>
                </a:lnTo>
                <a:lnTo>
                  <a:pt x="133" y="311"/>
                </a:lnTo>
                <a:lnTo>
                  <a:pt x="133" y="310"/>
                </a:lnTo>
                <a:lnTo>
                  <a:pt x="133" y="309"/>
                </a:lnTo>
                <a:lnTo>
                  <a:pt x="133" y="308"/>
                </a:lnTo>
                <a:lnTo>
                  <a:pt x="133" y="307"/>
                </a:lnTo>
                <a:lnTo>
                  <a:pt x="132" y="307"/>
                </a:lnTo>
                <a:lnTo>
                  <a:pt x="131" y="308"/>
                </a:lnTo>
                <a:lnTo>
                  <a:pt x="131" y="309"/>
                </a:lnTo>
                <a:lnTo>
                  <a:pt x="131" y="311"/>
                </a:lnTo>
                <a:lnTo>
                  <a:pt x="130" y="311"/>
                </a:lnTo>
                <a:lnTo>
                  <a:pt x="129" y="311"/>
                </a:lnTo>
                <a:lnTo>
                  <a:pt x="129" y="310"/>
                </a:lnTo>
                <a:lnTo>
                  <a:pt x="128" y="309"/>
                </a:lnTo>
                <a:lnTo>
                  <a:pt x="126" y="310"/>
                </a:lnTo>
                <a:lnTo>
                  <a:pt x="125" y="309"/>
                </a:lnTo>
                <a:lnTo>
                  <a:pt x="125" y="308"/>
                </a:lnTo>
                <a:lnTo>
                  <a:pt x="126" y="307"/>
                </a:lnTo>
                <a:lnTo>
                  <a:pt x="127" y="306"/>
                </a:lnTo>
                <a:lnTo>
                  <a:pt x="127" y="305"/>
                </a:lnTo>
                <a:lnTo>
                  <a:pt x="126" y="305"/>
                </a:lnTo>
                <a:lnTo>
                  <a:pt x="125" y="305"/>
                </a:lnTo>
                <a:lnTo>
                  <a:pt x="124" y="305"/>
                </a:lnTo>
                <a:lnTo>
                  <a:pt x="125" y="306"/>
                </a:lnTo>
                <a:lnTo>
                  <a:pt x="125" y="307"/>
                </a:lnTo>
                <a:lnTo>
                  <a:pt x="125" y="308"/>
                </a:lnTo>
                <a:lnTo>
                  <a:pt x="124" y="308"/>
                </a:lnTo>
                <a:lnTo>
                  <a:pt x="123" y="308"/>
                </a:lnTo>
                <a:lnTo>
                  <a:pt x="123" y="309"/>
                </a:lnTo>
                <a:lnTo>
                  <a:pt x="122" y="309"/>
                </a:lnTo>
                <a:lnTo>
                  <a:pt x="121" y="309"/>
                </a:lnTo>
                <a:lnTo>
                  <a:pt x="121" y="308"/>
                </a:lnTo>
                <a:lnTo>
                  <a:pt x="120" y="307"/>
                </a:lnTo>
                <a:lnTo>
                  <a:pt x="120" y="308"/>
                </a:lnTo>
                <a:lnTo>
                  <a:pt x="119" y="308"/>
                </a:lnTo>
                <a:lnTo>
                  <a:pt x="118" y="307"/>
                </a:lnTo>
                <a:lnTo>
                  <a:pt x="117" y="307"/>
                </a:lnTo>
                <a:lnTo>
                  <a:pt x="117" y="306"/>
                </a:lnTo>
                <a:lnTo>
                  <a:pt x="116" y="306"/>
                </a:lnTo>
                <a:lnTo>
                  <a:pt x="116" y="305"/>
                </a:lnTo>
                <a:lnTo>
                  <a:pt x="114" y="305"/>
                </a:lnTo>
                <a:lnTo>
                  <a:pt x="113" y="306"/>
                </a:lnTo>
                <a:lnTo>
                  <a:pt x="114" y="307"/>
                </a:lnTo>
                <a:lnTo>
                  <a:pt x="115" y="307"/>
                </a:lnTo>
                <a:lnTo>
                  <a:pt x="115" y="308"/>
                </a:lnTo>
                <a:lnTo>
                  <a:pt x="114" y="309"/>
                </a:lnTo>
                <a:lnTo>
                  <a:pt x="113" y="308"/>
                </a:lnTo>
                <a:lnTo>
                  <a:pt x="112" y="308"/>
                </a:lnTo>
                <a:lnTo>
                  <a:pt x="111" y="308"/>
                </a:lnTo>
                <a:lnTo>
                  <a:pt x="110" y="308"/>
                </a:lnTo>
                <a:lnTo>
                  <a:pt x="110" y="307"/>
                </a:lnTo>
                <a:lnTo>
                  <a:pt x="111" y="307"/>
                </a:lnTo>
                <a:lnTo>
                  <a:pt x="110" y="307"/>
                </a:lnTo>
                <a:lnTo>
                  <a:pt x="109" y="307"/>
                </a:lnTo>
                <a:lnTo>
                  <a:pt x="108" y="306"/>
                </a:lnTo>
                <a:lnTo>
                  <a:pt x="108" y="307"/>
                </a:lnTo>
                <a:lnTo>
                  <a:pt x="107" y="307"/>
                </a:lnTo>
                <a:lnTo>
                  <a:pt x="106" y="306"/>
                </a:lnTo>
                <a:lnTo>
                  <a:pt x="107" y="305"/>
                </a:lnTo>
                <a:lnTo>
                  <a:pt x="107" y="304"/>
                </a:lnTo>
                <a:lnTo>
                  <a:pt x="108" y="304"/>
                </a:lnTo>
                <a:lnTo>
                  <a:pt x="107" y="303"/>
                </a:lnTo>
                <a:lnTo>
                  <a:pt x="106" y="303"/>
                </a:lnTo>
                <a:lnTo>
                  <a:pt x="106" y="302"/>
                </a:lnTo>
                <a:lnTo>
                  <a:pt x="106" y="301"/>
                </a:lnTo>
                <a:lnTo>
                  <a:pt x="105" y="301"/>
                </a:lnTo>
                <a:lnTo>
                  <a:pt x="104" y="301"/>
                </a:lnTo>
                <a:lnTo>
                  <a:pt x="103" y="301"/>
                </a:lnTo>
                <a:lnTo>
                  <a:pt x="103" y="302"/>
                </a:lnTo>
                <a:lnTo>
                  <a:pt x="103" y="303"/>
                </a:lnTo>
                <a:lnTo>
                  <a:pt x="101" y="304"/>
                </a:lnTo>
                <a:lnTo>
                  <a:pt x="101" y="303"/>
                </a:lnTo>
                <a:lnTo>
                  <a:pt x="101" y="302"/>
                </a:lnTo>
                <a:lnTo>
                  <a:pt x="102" y="302"/>
                </a:lnTo>
                <a:lnTo>
                  <a:pt x="102" y="301"/>
                </a:lnTo>
                <a:lnTo>
                  <a:pt x="102" y="300"/>
                </a:lnTo>
                <a:lnTo>
                  <a:pt x="101" y="300"/>
                </a:lnTo>
                <a:lnTo>
                  <a:pt x="100" y="300"/>
                </a:lnTo>
                <a:lnTo>
                  <a:pt x="99" y="300"/>
                </a:lnTo>
                <a:lnTo>
                  <a:pt x="99" y="299"/>
                </a:lnTo>
                <a:lnTo>
                  <a:pt x="98" y="298"/>
                </a:lnTo>
                <a:lnTo>
                  <a:pt x="97" y="299"/>
                </a:lnTo>
                <a:lnTo>
                  <a:pt x="96" y="299"/>
                </a:lnTo>
                <a:lnTo>
                  <a:pt x="95" y="299"/>
                </a:lnTo>
                <a:lnTo>
                  <a:pt x="94" y="299"/>
                </a:lnTo>
                <a:lnTo>
                  <a:pt x="94" y="298"/>
                </a:lnTo>
                <a:lnTo>
                  <a:pt x="94" y="297"/>
                </a:lnTo>
                <a:lnTo>
                  <a:pt x="94" y="296"/>
                </a:lnTo>
                <a:lnTo>
                  <a:pt x="94" y="295"/>
                </a:lnTo>
                <a:lnTo>
                  <a:pt x="93" y="294"/>
                </a:lnTo>
                <a:lnTo>
                  <a:pt x="92" y="295"/>
                </a:lnTo>
                <a:lnTo>
                  <a:pt x="91" y="295"/>
                </a:lnTo>
                <a:lnTo>
                  <a:pt x="92" y="296"/>
                </a:lnTo>
                <a:lnTo>
                  <a:pt x="92" y="297"/>
                </a:lnTo>
                <a:lnTo>
                  <a:pt x="91" y="297"/>
                </a:lnTo>
                <a:lnTo>
                  <a:pt x="90" y="296"/>
                </a:lnTo>
                <a:lnTo>
                  <a:pt x="89" y="297"/>
                </a:lnTo>
                <a:lnTo>
                  <a:pt x="88" y="297"/>
                </a:lnTo>
                <a:lnTo>
                  <a:pt x="87" y="296"/>
                </a:lnTo>
                <a:lnTo>
                  <a:pt x="86" y="297"/>
                </a:lnTo>
                <a:lnTo>
                  <a:pt x="86" y="298"/>
                </a:lnTo>
                <a:lnTo>
                  <a:pt x="85" y="298"/>
                </a:lnTo>
                <a:lnTo>
                  <a:pt x="85" y="297"/>
                </a:lnTo>
                <a:lnTo>
                  <a:pt x="85" y="296"/>
                </a:lnTo>
                <a:lnTo>
                  <a:pt x="85" y="295"/>
                </a:lnTo>
                <a:lnTo>
                  <a:pt x="85" y="294"/>
                </a:lnTo>
                <a:lnTo>
                  <a:pt x="85" y="293"/>
                </a:lnTo>
                <a:lnTo>
                  <a:pt x="84" y="292"/>
                </a:lnTo>
                <a:lnTo>
                  <a:pt x="84" y="291"/>
                </a:lnTo>
                <a:lnTo>
                  <a:pt x="83" y="291"/>
                </a:lnTo>
                <a:lnTo>
                  <a:pt x="82" y="291"/>
                </a:lnTo>
                <a:lnTo>
                  <a:pt x="82" y="290"/>
                </a:lnTo>
                <a:lnTo>
                  <a:pt x="82" y="289"/>
                </a:lnTo>
                <a:lnTo>
                  <a:pt x="83" y="288"/>
                </a:lnTo>
                <a:lnTo>
                  <a:pt x="83" y="287"/>
                </a:lnTo>
                <a:lnTo>
                  <a:pt x="82" y="287"/>
                </a:lnTo>
                <a:lnTo>
                  <a:pt x="82" y="288"/>
                </a:lnTo>
                <a:lnTo>
                  <a:pt x="81" y="287"/>
                </a:lnTo>
                <a:lnTo>
                  <a:pt x="80" y="286"/>
                </a:lnTo>
                <a:lnTo>
                  <a:pt x="81" y="286"/>
                </a:lnTo>
                <a:lnTo>
                  <a:pt x="81" y="285"/>
                </a:lnTo>
                <a:lnTo>
                  <a:pt x="80" y="284"/>
                </a:lnTo>
                <a:lnTo>
                  <a:pt x="80" y="283"/>
                </a:lnTo>
                <a:lnTo>
                  <a:pt x="79" y="283"/>
                </a:lnTo>
                <a:lnTo>
                  <a:pt x="79" y="282"/>
                </a:lnTo>
                <a:lnTo>
                  <a:pt x="78" y="281"/>
                </a:lnTo>
                <a:lnTo>
                  <a:pt x="78" y="282"/>
                </a:lnTo>
                <a:lnTo>
                  <a:pt x="77" y="281"/>
                </a:lnTo>
                <a:lnTo>
                  <a:pt x="76" y="281"/>
                </a:lnTo>
                <a:lnTo>
                  <a:pt x="75" y="281"/>
                </a:lnTo>
                <a:lnTo>
                  <a:pt x="75" y="280"/>
                </a:lnTo>
                <a:lnTo>
                  <a:pt x="74" y="280"/>
                </a:lnTo>
                <a:lnTo>
                  <a:pt x="74" y="281"/>
                </a:lnTo>
                <a:lnTo>
                  <a:pt x="74" y="282"/>
                </a:lnTo>
                <a:lnTo>
                  <a:pt x="74" y="283"/>
                </a:lnTo>
                <a:lnTo>
                  <a:pt x="73" y="282"/>
                </a:lnTo>
                <a:lnTo>
                  <a:pt x="73" y="281"/>
                </a:lnTo>
                <a:lnTo>
                  <a:pt x="73" y="280"/>
                </a:lnTo>
                <a:lnTo>
                  <a:pt x="72" y="280"/>
                </a:lnTo>
                <a:lnTo>
                  <a:pt x="71" y="280"/>
                </a:lnTo>
                <a:lnTo>
                  <a:pt x="70" y="279"/>
                </a:lnTo>
                <a:lnTo>
                  <a:pt x="70" y="278"/>
                </a:lnTo>
                <a:lnTo>
                  <a:pt x="69" y="277"/>
                </a:lnTo>
                <a:lnTo>
                  <a:pt x="69" y="278"/>
                </a:lnTo>
                <a:lnTo>
                  <a:pt x="68" y="278"/>
                </a:lnTo>
                <a:lnTo>
                  <a:pt x="68" y="277"/>
                </a:lnTo>
                <a:lnTo>
                  <a:pt x="67" y="277"/>
                </a:lnTo>
                <a:lnTo>
                  <a:pt x="66" y="277"/>
                </a:lnTo>
                <a:lnTo>
                  <a:pt x="66" y="276"/>
                </a:lnTo>
                <a:lnTo>
                  <a:pt x="65" y="276"/>
                </a:lnTo>
                <a:lnTo>
                  <a:pt x="66" y="275"/>
                </a:lnTo>
                <a:lnTo>
                  <a:pt x="65" y="275"/>
                </a:lnTo>
                <a:lnTo>
                  <a:pt x="66" y="274"/>
                </a:lnTo>
                <a:lnTo>
                  <a:pt x="65" y="274"/>
                </a:lnTo>
                <a:lnTo>
                  <a:pt x="64" y="274"/>
                </a:lnTo>
                <a:lnTo>
                  <a:pt x="63" y="274"/>
                </a:lnTo>
                <a:lnTo>
                  <a:pt x="64" y="273"/>
                </a:lnTo>
                <a:lnTo>
                  <a:pt x="64" y="272"/>
                </a:lnTo>
                <a:lnTo>
                  <a:pt x="64" y="273"/>
                </a:lnTo>
                <a:lnTo>
                  <a:pt x="63" y="273"/>
                </a:lnTo>
                <a:lnTo>
                  <a:pt x="63" y="272"/>
                </a:lnTo>
                <a:lnTo>
                  <a:pt x="62" y="272"/>
                </a:lnTo>
                <a:lnTo>
                  <a:pt x="61" y="272"/>
                </a:lnTo>
                <a:lnTo>
                  <a:pt x="61" y="271"/>
                </a:lnTo>
                <a:lnTo>
                  <a:pt x="60" y="271"/>
                </a:lnTo>
                <a:lnTo>
                  <a:pt x="59" y="270"/>
                </a:lnTo>
                <a:lnTo>
                  <a:pt x="58" y="271"/>
                </a:lnTo>
                <a:lnTo>
                  <a:pt x="58" y="270"/>
                </a:lnTo>
                <a:lnTo>
                  <a:pt x="57" y="271"/>
                </a:lnTo>
                <a:lnTo>
                  <a:pt x="57" y="270"/>
                </a:lnTo>
                <a:lnTo>
                  <a:pt x="56" y="270"/>
                </a:lnTo>
                <a:lnTo>
                  <a:pt x="56" y="269"/>
                </a:lnTo>
                <a:lnTo>
                  <a:pt x="55" y="269"/>
                </a:lnTo>
                <a:lnTo>
                  <a:pt x="54" y="268"/>
                </a:lnTo>
                <a:lnTo>
                  <a:pt x="54" y="269"/>
                </a:lnTo>
                <a:lnTo>
                  <a:pt x="53" y="269"/>
                </a:lnTo>
                <a:lnTo>
                  <a:pt x="53" y="270"/>
                </a:lnTo>
                <a:lnTo>
                  <a:pt x="52" y="270"/>
                </a:lnTo>
                <a:lnTo>
                  <a:pt x="52" y="269"/>
                </a:lnTo>
                <a:lnTo>
                  <a:pt x="51" y="268"/>
                </a:lnTo>
                <a:lnTo>
                  <a:pt x="50" y="269"/>
                </a:lnTo>
                <a:lnTo>
                  <a:pt x="49" y="269"/>
                </a:lnTo>
                <a:lnTo>
                  <a:pt x="49" y="268"/>
                </a:lnTo>
                <a:lnTo>
                  <a:pt x="48" y="269"/>
                </a:lnTo>
                <a:lnTo>
                  <a:pt x="47" y="269"/>
                </a:lnTo>
                <a:lnTo>
                  <a:pt x="46" y="269"/>
                </a:lnTo>
                <a:lnTo>
                  <a:pt x="45" y="268"/>
                </a:lnTo>
                <a:lnTo>
                  <a:pt x="45" y="269"/>
                </a:lnTo>
                <a:lnTo>
                  <a:pt x="44" y="268"/>
                </a:lnTo>
                <a:lnTo>
                  <a:pt x="44" y="269"/>
                </a:lnTo>
                <a:lnTo>
                  <a:pt x="43" y="269"/>
                </a:lnTo>
                <a:lnTo>
                  <a:pt x="42" y="269"/>
                </a:lnTo>
                <a:lnTo>
                  <a:pt x="41" y="270"/>
                </a:lnTo>
                <a:lnTo>
                  <a:pt x="41" y="269"/>
                </a:lnTo>
                <a:lnTo>
                  <a:pt x="40" y="269"/>
                </a:lnTo>
                <a:lnTo>
                  <a:pt x="39" y="269"/>
                </a:lnTo>
                <a:lnTo>
                  <a:pt x="38" y="269"/>
                </a:lnTo>
                <a:lnTo>
                  <a:pt x="38" y="268"/>
                </a:lnTo>
                <a:lnTo>
                  <a:pt x="37" y="268"/>
                </a:lnTo>
                <a:lnTo>
                  <a:pt x="37" y="267"/>
                </a:lnTo>
                <a:lnTo>
                  <a:pt x="36" y="267"/>
                </a:lnTo>
                <a:lnTo>
                  <a:pt x="34" y="267"/>
                </a:lnTo>
                <a:lnTo>
                  <a:pt x="33" y="266"/>
                </a:lnTo>
                <a:lnTo>
                  <a:pt x="33" y="265"/>
                </a:lnTo>
                <a:lnTo>
                  <a:pt x="32" y="265"/>
                </a:lnTo>
                <a:lnTo>
                  <a:pt x="32" y="266"/>
                </a:lnTo>
                <a:lnTo>
                  <a:pt x="31" y="266"/>
                </a:lnTo>
                <a:lnTo>
                  <a:pt x="30" y="266"/>
                </a:lnTo>
                <a:lnTo>
                  <a:pt x="30" y="265"/>
                </a:lnTo>
                <a:lnTo>
                  <a:pt x="28" y="266"/>
                </a:lnTo>
                <a:lnTo>
                  <a:pt x="27" y="266"/>
                </a:lnTo>
                <a:lnTo>
                  <a:pt x="26" y="266"/>
                </a:lnTo>
                <a:lnTo>
                  <a:pt x="25" y="266"/>
                </a:lnTo>
                <a:lnTo>
                  <a:pt x="25" y="267"/>
                </a:lnTo>
                <a:lnTo>
                  <a:pt x="24" y="267"/>
                </a:lnTo>
                <a:lnTo>
                  <a:pt x="24" y="266"/>
                </a:lnTo>
                <a:lnTo>
                  <a:pt x="22" y="267"/>
                </a:lnTo>
                <a:lnTo>
                  <a:pt x="21" y="267"/>
                </a:lnTo>
                <a:lnTo>
                  <a:pt x="20" y="267"/>
                </a:lnTo>
                <a:lnTo>
                  <a:pt x="19" y="266"/>
                </a:lnTo>
                <a:lnTo>
                  <a:pt x="18" y="266"/>
                </a:lnTo>
                <a:lnTo>
                  <a:pt x="17" y="266"/>
                </a:lnTo>
                <a:lnTo>
                  <a:pt x="16" y="266"/>
                </a:lnTo>
                <a:lnTo>
                  <a:pt x="15" y="266"/>
                </a:lnTo>
                <a:lnTo>
                  <a:pt x="14" y="266"/>
                </a:lnTo>
                <a:lnTo>
                  <a:pt x="14" y="265"/>
                </a:lnTo>
                <a:lnTo>
                  <a:pt x="13" y="264"/>
                </a:lnTo>
                <a:lnTo>
                  <a:pt x="13" y="263"/>
                </a:lnTo>
                <a:lnTo>
                  <a:pt x="14" y="263"/>
                </a:lnTo>
                <a:lnTo>
                  <a:pt x="13" y="262"/>
                </a:lnTo>
                <a:lnTo>
                  <a:pt x="14" y="261"/>
                </a:lnTo>
                <a:lnTo>
                  <a:pt x="15" y="261"/>
                </a:lnTo>
                <a:lnTo>
                  <a:pt x="15" y="260"/>
                </a:lnTo>
                <a:lnTo>
                  <a:pt x="15" y="259"/>
                </a:lnTo>
                <a:lnTo>
                  <a:pt x="14" y="259"/>
                </a:lnTo>
                <a:lnTo>
                  <a:pt x="13" y="258"/>
                </a:lnTo>
                <a:lnTo>
                  <a:pt x="13" y="257"/>
                </a:lnTo>
                <a:lnTo>
                  <a:pt x="13" y="256"/>
                </a:lnTo>
                <a:lnTo>
                  <a:pt x="13" y="255"/>
                </a:lnTo>
                <a:lnTo>
                  <a:pt x="12" y="254"/>
                </a:lnTo>
                <a:lnTo>
                  <a:pt x="12" y="253"/>
                </a:lnTo>
                <a:lnTo>
                  <a:pt x="12" y="252"/>
                </a:lnTo>
                <a:lnTo>
                  <a:pt x="12" y="251"/>
                </a:lnTo>
                <a:lnTo>
                  <a:pt x="11" y="251"/>
                </a:lnTo>
                <a:lnTo>
                  <a:pt x="11" y="250"/>
                </a:lnTo>
                <a:lnTo>
                  <a:pt x="11" y="249"/>
                </a:lnTo>
                <a:lnTo>
                  <a:pt x="12" y="249"/>
                </a:lnTo>
                <a:lnTo>
                  <a:pt x="12" y="248"/>
                </a:lnTo>
                <a:lnTo>
                  <a:pt x="13" y="247"/>
                </a:lnTo>
                <a:lnTo>
                  <a:pt x="12" y="247"/>
                </a:lnTo>
                <a:lnTo>
                  <a:pt x="13" y="247"/>
                </a:lnTo>
                <a:lnTo>
                  <a:pt x="13" y="246"/>
                </a:lnTo>
                <a:lnTo>
                  <a:pt x="13" y="245"/>
                </a:lnTo>
                <a:lnTo>
                  <a:pt x="12" y="245"/>
                </a:lnTo>
                <a:lnTo>
                  <a:pt x="11" y="245"/>
                </a:lnTo>
                <a:lnTo>
                  <a:pt x="11" y="244"/>
                </a:lnTo>
                <a:lnTo>
                  <a:pt x="12" y="243"/>
                </a:lnTo>
                <a:lnTo>
                  <a:pt x="11" y="243"/>
                </a:lnTo>
                <a:lnTo>
                  <a:pt x="10" y="242"/>
                </a:lnTo>
                <a:lnTo>
                  <a:pt x="9" y="242"/>
                </a:lnTo>
                <a:lnTo>
                  <a:pt x="9" y="241"/>
                </a:lnTo>
                <a:lnTo>
                  <a:pt x="8" y="240"/>
                </a:lnTo>
                <a:lnTo>
                  <a:pt x="7" y="238"/>
                </a:lnTo>
                <a:lnTo>
                  <a:pt x="8" y="237"/>
                </a:lnTo>
                <a:lnTo>
                  <a:pt x="7" y="236"/>
                </a:lnTo>
                <a:lnTo>
                  <a:pt x="7" y="235"/>
                </a:lnTo>
                <a:lnTo>
                  <a:pt x="8" y="234"/>
                </a:lnTo>
                <a:lnTo>
                  <a:pt x="7" y="234"/>
                </a:lnTo>
                <a:lnTo>
                  <a:pt x="7" y="233"/>
                </a:lnTo>
                <a:lnTo>
                  <a:pt x="7" y="232"/>
                </a:lnTo>
                <a:lnTo>
                  <a:pt x="8" y="231"/>
                </a:lnTo>
                <a:lnTo>
                  <a:pt x="7" y="230"/>
                </a:lnTo>
                <a:lnTo>
                  <a:pt x="7" y="229"/>
                </a:lnTo>
                <a:lnTo>
                  <a:pt x="8" y="229"/>
                </a:lnTo>
                <a:lnTo>
                  <a:pt x="8" y="228"/>
                </a:lnTo>
                <a:lnTo>
                  <a:pt x="8" y="227"/>
                </a:lnTo>
                <a:lnTo>
                  <a:pt x="9" y="226"/>
                </a:lnTo>
                <a:lnTo>
                  <a:pt x="10" y="226"/>
                </a:lnTo>
                <a:lnTo>
                  <a:pt x="10" y="225"/>
                </a:lnTo>
                <a:lnTo>
                  <a:pt x="10" y="224"/>
                </a:lnTo>
                <a:lnTo>
                  <a:pt x="11" y="224"/>
                </a:lnTo>
                <a:lnTo>
                  <a:pt x="12" y="224"/>
                </a:lnTo>
                <a:lnTo>
                  <a:pt x="12" y="223"/>
                </a:lnTo>
                <a:lnTo>
                  <a:pt x="12" y="222"/>
                </a:lnTo>
                <a:lnTo>
                  <a:pt x="12" y="221"/>
                </a:lnTo>
                <a:lnTo>
                  <a:pt x="11" y="221"/>
                </a:lnTo>
                <a:lnTo>
                  <a:pt x="11" y="220"/>
                </a:lnTo>
                <a:lnTo>
                  <a:pt x="10" y="219"/>
                </a:lnTo>
                <a:lnTo>
                  <a:pt x="10" y="218"/>
                </a:lnTo>
                <a:lnTo>
                  <a:pt x="9" y="218"/>
                </a:lnTo>
                <a:lnTo>
                  <a:pt x="9" y="217"/>
                </a:lnTo>
                <a:lnTo>
                  <a:pt x="8" y="217"/>
                </a:lnTo>
                <a:lnTo>
                  <a:pt x="8" y="216"/>
                </a:lnTo>
                <a:lnTo>
                  <a:pt x="7" y="215"/>
                </a:lnTo>
                <a:lnTo>
                  <a:pt x="7" y="214"/>
                </a:lnTo>
                <a:lnTo>
                  <a:pt x="7" y="213"/>
                </a:lnTo>
                <a:lnTo>
                  <a:pt x="8" y="213"/>
                </a:lnTo>
                <a:lnTo>
                  <a:pt x="8" y="212"/>
                </a:lnTo>
                <a:lnTo>
                  <a:pt x="8" y="211"/>
                </a:lnTo>
                <a:lnTo>
                  <a:pt x="9" y="210"/>
                </a:lnTo>
                <a:lnTo>
                  <a:pt x="9" y="209"/>
                </a:lnTo>
                <a:lnTo>
                  <a:pt x="8" y="209"/>
                </a:lnTo>
                <a:lnTo>
                  <a:pt x="8" y="208"/>
                </a:lnTo>
                <a:lnTo>
                  <a:pt x="8" y="207"/>
                </a:lnTo>
                <a:lnTo>
                  <a:pt x="7" y="206"/>
                </a:lnTo>
                <a:lnTo>
                  <a:pt x="6" y="206"/>
                </a:lnTo>
                <a:lnTo>
                  <a:pt x="4" y="203"/>
                </a:lnTo>
                <a:lnTo>
                  <a:pt x="2" y="201"/>
                </a:lnTo>
                <a:lnTo>
                  <a:pt x="1" y="200"/>
                </a:lnTo>
                <a:lnTo>
                  <a:pt x="1" y="199"/>
                </a:lnTo>
                <a:lnTo>
                  <a:pt x="0" y="199"/>
                </a:lnTo>
                <a:lnTo>
                  <a:pt x="0" y="198"/>
                </a:lnTo>
                <a:lnTo>
                  <a:pt x="1" y="197"/>
                </a:lnTo>
                <a:lnTo>
                  <a:pt x="9" y="197"/>
                </a:lnTo>
                <a:lnTo>
                  <a:pt x="15" y="194"/>
                </a:lnTo>
                <a:lnTo>
                  <a:pt x="21" y="196"/>
                </a:lnTo>
                <a:lnTo>
                  <a:pt x="21" y="200"/>
                </a:lnTo>
                <a:lnTo>
                  <a:pt x="20" y="205"/>
                </a:lnTo>
                <a:lnTo>
                  <a:pt x="23" y="209"/>
                </a:lnTo>
                <a:lnTo>
                  <a:pt x="30" y="208"/>
                </a:lnTo>
                <a:lnTo>
                  <a:pt x="48" y="221"/>
                </a:lnTo>
                <a:lnTo>
                  <a:pt x="74" y="225"/>
                </a:lnTo>
                <a:lnTo>
                  <a:pt x="95" y="221"/>
                </a:lnTo>
                <a:lnTo>
                  <a:pt x="96" y="220"/>
                </a:lnTo>
                <a:lnTo>
                  <a:pt x="98" y="220"/>
                </a:lnTo>
                <a:lnTo>
                  <a:pt x="98" y="219"/>
                </a:lnTo>
                <a:lnTo>
                  <a:pt x="99" y="219"/>
                </a:lnTo>
                <a:lnTo>
                  <a:pt x="100" y="219"/>
                </a:lnTo>
                <a:lnTo>
                  <a:pt x="101" y="220"/>
                </a:lnTo>
                <a:lnTo>
                  <a:pt x="101" y="218"/>
                </a:lnTo>
                <a:lnTo>
                  <a:pt x="102" y="218"/>
                </a:lnTo>
                <a:lnTo>
                  <a:pt x="102" y="217"/>
                </a:lnTo>
                <a:lnTo>
                  <a:pt x="102" y="216"/>
                </a:lnTo>
                <a:lnTo>
                  <a:pt x="101" y="216"/>
                </a:lnTo>
                <a:lnTo>
                  <a:pt x="102" y="215"/>
                </a:lnTo>
                <a:lnTo>
                  <a:pt x="101" y="214"/>
                </a:lnTo>
                <a:lnTo>
                  <a:pt x="102" y="214"/>
                </a:lnTo>
                <a:lnTo>
                  <a:pt x="103" y="214"/>
                </a:lnTo>
                <a:lnTo>
                  <a:pt x="103" y="215"/>
                </a:lnTo>
                <a:lnTo>
                  <a:pt x="103" y="214"/>
                </a:lnTo>
                <a:lnTo>
                  <a:pt x="104" y="214"/>
                </a:lnTo>
                <a:lnTo>
                  <a:pt x="104" y="215"/>
                </a:lnTo>
                <a:lnTo>
                  <a:pt x="104" y="216"/>
                </a:lnTo>
                <a:lnTo>
                  <a:pt x="105" y="216"/>
                </a:lnTo>
                <a:lnTo>
                  <a:pt x="106" y="215"/>
                </a:lnTo>
                <a:lnTo>
                  <a:pt x="107" y="215"/>
                </a:lnTo>
                <a:lnTo>
                  <a:pt x="106" y="215"/>
                </a:lnTo>
                <a:lnTo>
                  <a:pt x="107" y="214"/>
                </a:lnTo>
                <a:lnTo>
                  <a:pt x="107" y="213"/>
                </a:lnTo>
                <a:lnTo>
                  <a:pt x="107" y="212"/>
                </a:lnTo>
                <a:lnTo>
                  <a:pt x="108" y="212"/>
                </a:lnTo>
                <a:lnTo>
                  <a:pt x="109" y="212"/>
                </a:lnTo>
                <a:lnTo>
                  <a:pt x="109" y="213"/>
                </a:lnTo>
                <a:lnTo>
                  <a:pt x="110" y="212"/>
                </a:lnTo>
                <a:lnTo>
                  <a:pt x="111" y="213"/>
                </a:lnTo>
                <a:lnTo>
                  <a:pt x="112" y="213"/>
                </a:lnTo>
                <a:lnTo>
                  <a:pt x="113" y="213"/>
                </a:lnTo>
                <a:lnTo>
                  <a:pt x="113" y="212"/>
                </a:lnTo>
                <a:lnTo>
                  <a:pt x="114" y="212"/>
                </a:lnTo>
                <a:lnTo>
                  <a:pt x="115" y="212"/>
                </a:lnTo>
                <a:lnTo>
                  <a:pt x="115" y="211"/>
                </a:lnTo>
                <a:lnTo>
                  <a:pt x="114" y="211"/>
                </a:lnTo>
                <a:lnTo>
                  <a:pt x="113" y="211"/>
                </a:lnTo>
                <a:lnTo>
                  <a:pt x="113" y="210"/>
                </a:lnTo>
                <a:lnTo>
                  <a:pt x="113" y="209"/>
                </a:lnTo>
                <a:lnTo>
                  <a:pt x="114" y="210"/>
                </a:lnTo>
                <a:lnTo>
                  <a:pt x="115" y="209"/>
                </a:lnTo>
                <a:lnTo>
                  <a:pt x="115" y="208"/>
                </a:lnTo>
                <a:lnTo>
                  <a:pt x="116" y="208"/>
                </a:lnTo>
                <a:lnTo>
                  <a:pt x="117" y="207"/>
                </a:lnTo>
                <a:lnTo>
                  <a:pt x="118" y="207"/>
                </a:lnTo>
                <a:lnTo>
                  <a:pt x="118" y="206"/>
                </a:lnTo>
                <a:lnTo>
                  <a:pt x="119" y="206"/>
                </a:lnTo>
                <a:lnTo>
                  <a:pt x="120" y="206"/>
                </a:lnTo>
                <a:lnTo>
                  <a:pt x="121" y="206"/>
                </a:lnTo>
                <a:lnTo>
                  <a:pt x="122" y="206"/>
                </a:lnTo>
                <a:lnTo>
                  <a:pt x="123" y="206"/>
                </a:lnTo>
                <a:lnTo>
                  <a:pt x="123" y="207"/>
                </a:lnTo>
                <a:lnTo>
                  <a:pt x="122" y="207"/>
                </a:lnTo>
                <a:lnTo>
                  <a:pt x="122" y="208"/>
                </a:lnTo>
                <a:lnTo>
                  <a:pt x="123" y="208"/>
                </a:lnTo>
                <a:lnTo>
                  <a:pt x="124" y="208"/>
                </a:lnTo>
                <a:lnTo>
                  <a:pt x="124" y="209"/>
                </a:lnTo>
                <a:lnTo>
                  <a:pt x="125" y="208"/>
                </a:lnTo>
                <a:lnTo>
                  <a:pt x="125" y="209"/>
                </a:lnTo>
                <a:lnTo>
                  <a:pt x="124" y="210"/>
                </a:lnTo>
                <a:lnTo>
                  <a:pt x="123" y="210"/>
                </a:lnTo>
                <a:lnTo>
                  <a:pt x="123" y="211"/>
                </a:lnTo>
                <a:lnTo>
                  <a:pt x="124" y="212"/>
                </a:lnTo>
                <a:lnTo>
                  <a:pt x="123" y="212"/>
                </a:lnTo>
                <a:lnTo>
                  <a:pt x="122" y="212"/>
                </a:lnTo>
                <a:lnTo>
                  <a:pt x="122" y="213"/>
                </a:lnTo>
                <a:lnTo>
                  <a:pt x="123" y="213"/>
                </a:lnTo>
                <a:lnTo>
                  <a:pt x="124" y="213"/>
                </a:lnTo>
                <a:lnTo>
                  <a:pt x="125" y="213"/>
                </a:lnTo>
                <a:lnTo>
                  <a:pt x="126" y="213"/>
                </a:lnTo>
                <a:lnTo>
                  <a:pt x="127" y="213"/>
                </a:lnTo>
                <a:lnTo>
                  <a:pt x="128" y="213"/>
                </a:lnTo>
                <a:lnTo>
                  <a:pt x="128" y="214"/>
                </a:lnTo>
                <a:lnTo>
                  <a:pt x="129" y="215"/>
                </a:lnTo>
                <a:lnTo>
                  <a:pt x="129" y="214"/>
                </a:lnTo>
                <a:lnTo>
                  <a:pt x="130" y="214"/>
                </a:lnTo>
                <a:lnTo>
                  <a:pt x="131" y="214"/>
                </a:lnTo>
                <a:lnTo>
                  <a:pt x="132" y="214"/>
                </a:lnTo>
                <a:lnTo>
                  <a:pt x="132" y="215"/>
                </a:lnTo>
                <a:lnTo>
                  <a:pt x="132" y="216"/>
                </a:lnTo>
                <a:lnTo>
                  <a:pt x="133" y="216"/>
                </a:lnTo>
                <a:lnTo>
                  <a:pt x="134" y="216"/>
                </a:lnTo>
                <a:lnTo>
                  <a:pt x="135" y="216"/>
                </a:lnTo>
                <a:lnTo>
                  <a:pt x="136" y="216"/>
                </a:lnTo>
                <a:lnTo>
                  <a:pt x="136" y="217"/>
                </a:lnTo>
                <a:lnTo>
                  <a:pt x="137" y="216"/>
                </a:lnTo>
                <a:lnTo>
                  <a:pt x="138" y="216"/>
                </a:lnTo>
                <a:lnTo>
                  <a:pt x="139" y="217"/>
                </a:lnTo>
                <a:lnTo>
                  <a:pt x="140" y="217"/>
                </a:lnTo>
                <a:lnTo>
                  <a:pt x="140" y="218"/>
                </a:lnTo>
                <a:lnTo>
                  <a:pt x="141" y="217"/>
                </a:lnTo>
                <a:lnTo>
                  <a:pt x="142" y="218"/>
                </a:lnTo>
                <a:lnTo>
                  <a:pt x="143" y="219"/>
                </a:lnTo>
                <a:lnTo>
                  <a:pt x="144" y="219"/>
                </a:lnTo>
                <a:lnTo>
                  <a:pt x="145" y="219"/>
                </a:lnTo>
                <a:lnTo>
                  <a:pt x="146" y="219"/>
                </a:lnTo>
                <a:lnTo>
                  <a:pt x="147" y="218"/>
                </a:lnTo>
                <a:lnTo>
                  <a:pt x="148" y="219"/>
                </a:lnTo>
                <a:lnTo>
                  <a:pt x="149" y="219"/>
                </a:lnTo>
                <a:lnTo>
                  <a:pt x="150" y="219"/>
                </a:lnTo>
                <a:lnTo>
                  <a:pt x="151" y="219"/>
                </a:lnTo>
                <a:lnTo>
                  <a:pt x="152" y="219"/>
                </a:lnTo>
                <a:lnTo>
                  <a:pt x="153" y="219"/>
                </a:lnTo>
                <a:lnTo>
                  <a:pt x="154" y="219"/>
                </a:lnTo>
                <a:lnTo>
                  <a:pt x="154" y="218"/>
                </a:lnTo>
                <a:lnTo>
                  <a:pt x="153" y="217"/>
                </a:lnTo>
                <a:lnTo>
                  <a:pt x="152" y="217"/>
                </a:lnTo>
                <a:lnTo>
                  <a:pt x="152" y="216"/>
                </a:lnTo>
                <a:lnTo>
                  <a:pt x="153" y="216"/>
                </a:lnTo>
                <a:lnTo>
                  <a:pt x="154" y="216"/>
                </a:lnTo>
                <a:lnTo>
                  <a:pt x="155" y="217"/>
                </a:lnTo>
                <a:lnTo>
                  <a:pt x="156" y="216"/>
                </a:lnTo>
                <a:lnTo>
                  <a:pt x="157" y="216"/>
                </a:lnTo>
                <a:lnTo>
                  <a:pt x="158" y="215"/>
                </a:lnTo>
                <a:lnTo>
                  <a:pt x="159" y="215"/>
                </a:lnTo>
                <a:lnTo>
                  <a:pt x="160" y="215"/>
                </a:lnTo>
                <a:lnTo>
                  <a:pt x="160" y="214"/>
                </a:lnTo>
                <a:lnTo>
                  <a:pt x="161" y="214"/>
                </a:lnTo>
                <a:lnTo>
                  <a:pt x="162" y="214"/>
                </a:lnTo>
                <a:lnTo>
                  <a:pt x="162" y="213"/>
                </a:lnTo>
                <a:lnTo>
                  <a:pt x="163" y="213"/>
                </a:lnTo>
                <a:lnTo>
                  <a:pt x="164" y="212"/>
                </a:lnTo>
                <a:lnTo>
                  <a:pt x="164" y="211"/>
                </a:lnTo>
                <a:lnTo>
                  <a:pt x="164" y="210"/>
                </a:lnTo>
                <a:lnTo>
                  <a:pt x="165" y="210"/>
                </a:lnTo>
                <a:lnTo>
                  <a:pt x="165" y="209"/>
                </a:lnTo>
                <a:lnTo>
                  <a:pt x="166" y="209"/>
                </a:lnTo>
                <a:lnTo>
                  <a:pt x="167" y="210"/>
                </a:lnTo>
                <a:lnTo>
                  <a:pt x="167" y="211"/>
                </a:lnTo>
                <a:lnTo>
                  <a:pt x="168" y="211"/>
                </a:lnTo>
                <a:lnTo>
                  <a:pt x="169" y="211"/>
                </a:lnTo>
                <a:lnTo>
                  <a:pt x="169" y="212"/>
                </a:lnTo>
                <a:lnTo>
                  <a:pt x="169" y="213"/>
                </a:lnTo>
                <a:lnTo>
                  <a:pt x="170" y="214"/>
                </a:lnTo>
                <a:lnTo>
                  <a:pt x="171" y="214"/>
                </a:lnTo>
                <a:lnTo>
                  <a:pt x="172" y="214"/>
                </a:lnTo>
                <a:lnTo>
                  <a:pt x="173" y="216"/>
                </a:lnTo>
                <a:lnTo>
                  <a:pt x="174" y="216"/>
                </a:lnTo>
                <a:lnTo>
                  <a:pt x="175" y="216"/>
                </a:lnTo>
                <a:lnTo>
                  <a:pt x="175" y="217"/>
                </a:lnTo>
                <a:lnTo>
                  <a:pt x="175" y="218"/>
                </a:lnTo>
                <a:lnTo>
                  <a:pt x="176" y="218"/>
                </a:lnTo>
                <a:lnTo>
                  <a:pt x="178" y="218"/>
                </a:lnTo>
                <a:lnTo>
                  <a:pt x="178" y="219"/>
                </a:lnTo>
                <a:lnTo>
                  <a:pt x="178" y="220"/>
                </a:lnTo>
                <a:lnTo>
                  <a:pt x="177" y="220"/>
                </a:lnTo>
                <a:lnTo>
                  <a:pt x="176" y="221"/>
                </a:lnTo>
                <a:lnTo>
                  <a:pt x="175" y="220"/>
                </a:lnTo>
                <a:lnTo>
                  <a:pt x="175" y="221"/>
                </a:lnTo>
                <a:lnTo>
                  <a:pt x="175" y="222"/>
                </a:lnTo>
                <a:lnTo>
                  <a:pt x="175" y="223"/>
                </a:lnTo>
                <a:lnTo>
                  <a:pt x="174" y="223"/>
                </a:lnTo>
                <a:lnTo>
                  <a:pt x="173" y="223"/>
                </a:lnTo>
                <a:lnTo>
                  <a:pt x="173" y="224"/>
                </a:lnTo>
                <a:lnTo>
                  <a:pt x="173" y="225"/>
                </a:lnTo>
                <a:lnTo>
                  <a:pt x="172" y="226"/>
                </a:lnTo>
                <a:lnTo>
                  <a:pt x="172" y="227"/>
                </a:lnTo>
                <a:lnTo>
                  <a:pt x="173" y="227"/>
                </a:lnTo>
                <a:lnTo>
                  <a:pt x="174" y="227"/>
                </a:lnTo>
                <a:lnTo>
                  <a:pt x="175" y="227"/>
                </a:lnTo>
                <a:lnTo>
                  <a:pt x="175" y="226"/>
                </a:lnTo>
                <a:lnTo>
                  <a:pt x="176" y="226"/>
                </a:lnTo>
                <a:lnTo>
                  <a:pt x="177" y="225"/>
                </a:lnTo>
                <a:lnTo>
                  <a:pt x="178" y="226"/>
                </a:lnTo>
                <a:lnTo>
                  <a:pt x="179" y="226"/>
                </a:lnTo>
                <a:lnTo>
                  <a:pt x="179" y="227"/>
                </a:lnTo>
                <a:lnTo>
                  <a:pt x="180" y="227"/>
                </a:lnTo>
                <a:lnTo>
                  <a:pt x="181" y="226"/>
                </a:lnTo>
                <a:lnTo>
                  <a:pt x="182" y="226"/>
                </a:lnTo>
                <a:lnTo>
                  <a:pt x="183" y="226"/>
                </a:lnTo>
                <a:lnTo>
                  <a:pt x="184" y="226"/>
                </a:lnTo>
                <a:lnTo>
                  <a:pt x="185" y="226"/>
                </a:lnTo>
                <a:lnTo>
                  <a:pt x="187" y="226"/>
                </a:lnTo>
                <a:lnTo>
                  <a:pt x="188" y="225"/>
                </a:lnTo>
                <a:lnTo>
                  <a:pt x="190" y="225"/>
                </a:lnTo>
                <a:lnTo>
                  <a:pt x="192" y="225"/>
                </a:lnTo>
                <a:lnTo>
                  <a:pt x="194" y="225"/>
                </a:lnTo>
                <a:lnTo>
                  <a:pt x="194" y="226"/>
                </a:lnTo>
                <a:lnTo>
                  <a:pt x="196" y="227"/>
                </a:lnTo>
                <a:lnTo>
                  <a:pt x="197" y="228"/>
                </a:lnTo>
                <a:lnTo>
                  <a:pt x="198" y="229"/>
                </a:lnTo>
                <a:lnTo>
                  <a:pt x="199" y="229"/>
                </a:lnTo>
                <a:lnTo>
                  <a:pt x="200" y="229"/>
                </a:lnTo>
                <a:lnTo>
                  <a:pt x="200" y="230"/>
                </a:lnTo>
                <a:lnTo>
                  <a:pt x="201" y="230"/>
                </a:lnTo>
                <a:lnTo>
                  <a:pt x="202" y="230"/>
                </a:lnTo>
                <a:lnTo>
                  <a:pt x="203" y="230"/>
                </a:lnTo>
                <a:lnTo>
                  <a:pt x="204" y="231"/>
                </a:lnTo>
                <a:lnTo>
                  <a:pt x="205" y="231"/>
                </a:lnTo>
                <a:lnTo>
                  <a:pt x="206" y="231"/>
                </a:lnTo>
                <a:lnTo>
                  <a:pt x="207" y="231"/>
                </a:lnTo>
                <a:lnTo>
                  <a:pt x="207" y="230"/>
                </a:lnTo>
                <a:lnTo>
                  <a:pt x="207" y="231"/>
                </a:lnTo>
                <a:lnTo>
                  <a:pt x="208" y="231"/>
                </a:lnTo>
                <a:lnTo>
                  <a:pt x="208" y="230"/>
                </a:lnTo>
                <a:lnTo>
                  <a:pt x="209" y="230"/>
                </a:lnTo>
                <a:lnTo>
                  <a:pt x="210" y="229"/>
                </a:lnTo>
                <a:lnTo>
                  <a:pt x="210" y="228"/>
                </a:lnTo>
                <a:lnTo>
                  <a:pt x="211" y="228"/>
                </a:lnTo>
                <a:lnTo>
                  <a:pt x="212" y="228"/>
                </a:lnTo>
                <a:lnTo>
                  <a:pt x="213" y="229"/>
                </a:lnTo>
                <a:lnTo>
                  <a:pt x="213" y="228"/>
                </a:lnTo>
                <a:lnTo>
                  <a:pt x="214" y="227"/>
                </a:lnTo>
                <a:lnTo>
                  <a:pt x="214" y="226"/>
                </a:lnTo>
                <a:lnTo>
                  <a:pt x="215" y="226"/>
                </a:lnTo>
                <a:lnTo>
                  <a:pt x="215" y="225"/>
                </a:lnTo>
                <a:lnTo>
                  <a:pt x="215" y="224"/>
                </a:lnTo>
                <a:lnTo>
                  <a:pt x="215" y="223"/>
                </a:lnTo>
                <a:lnTo>
                  <a:pt x="216" y="223"/>
                </a:lnTo>
                <a:lnTo>
                  <a:pt x="217" y="222"/>
                </a:lnTo>
                <a:lnTo>
                  <a:pt x="217" y="221"/>
                </a:lnTo>
                <a:lnTo>
                  <a:pt x="218" y="221"/>
                </a:lnTo>
                <a:lnTo>
                  <a:pt x="219" y="221"/>
                </a:lnTo>
                <a:lnTo>
                  <a:pt x="219" y="220"/>
                </a:lnTo>
                <a:lnTo>
                  <a:pt x="218" y="219"/>
                </a:lnTo>
                <a:lnTo>
                  <a:pt x="219" y="219"/>
                </a:lnTo>
                <a:lnTo>
                  <a:pt x="220" y="219"/>
                </a:lnTo>
                <a:lnTo>
                  <a:pt x="221" y="219"/>
                </a:lnTo>
                <a:lnTo>
                  <a:pt x="220" y="219"/>
                </a:lnTo>
                <a:lnTo>
                  <a:pt x="220" y="218"/>
                </a:lnTo>
                <a:lnTo>
                  <a:pt x="221" y="218"/>
                </a:lnTo>
                <a:lnTo>
                  <a:pt x="222" y="218"/>
                </a:lnTo>
                <a:lnTo>
                  <a:pt x="224" y="217"/>
                </a:lnTo>
                <a:lnTo>
                  <a:pt x="225" y="217"/>
                </a:lnTo>
                <a:lnTo>
                  <a:pt x="226" y="217"/>
                </a:lnTo>
                <a:lnTo>
                  <a:pt x="226" y="216"/>
                </a:lnTo>
                <a:lnTo>
                  <a:pt x="227" y="216"/>
                </a:lnTo>
                <a:lnTo>
                  <a:pt x="228" y="216"/>
                </a:lnTo>
                <a:lnTo>
                  <a:pt x="228" y="215"/>
                </a:lnTo>
                <a:lnTo>
                  <a:pt x="229" y="215"/>
                </a:lnTo>
                <a:lnTo>
                  <a:pt x="231" y="215"/>
                </a:lnTo>
                <a:lnTo>
                  <a:pt x="231" y="214"/>
                </a:lnTo>
                <a:lnTo>
                  <a:pt x="232" y="214"/>
                </a:lnTo>
                <a:lnTo>
                  <a:pt x="234" y="214"/>
                </a:lnTo>
                <a:lnTo>
                  <a:pt x="234" y="213"/>
                </a:lnTo>
                <a:lnTo>
                  <a:pt x="235" y="212"/>
                </a:lnTo>
                <a:lnTo>
                  <a:pt x="236" y="212"/>
                </a:lnTo>
                <a:lnTo>
                  <a:pt x="237" y="211"/>
                </a:lnTo>
                <a:lnTo>
                  <a:pt x="238" y="210"/>
                </a:lnTo>
                <a:lnTo>
                  <a:pt x="239" y="210"/>
                </a:lnTo>
                <a:lnTo>
                  <a:pt x="239" y="209"/>
                </a:lnTo>
                <a:lnTo>
                  <a:pt x="240" y="209"/>
                </a:lnTo>
                <a:lnTo>
                  <a:pt x="240" y="208"/>
                </a:lnTo>
                <a:lnTo>
                  <a:pt x="240" y="207"/>
                </a:lnTo>
                <a:lnTo>
                  <a:pt x="240" y="206"/>
                </a:lnTo>
                <a:lnTo>
                  <a:pt x="242" y="205"/>
                </a:lnTo>
                <a:lnTo>
                  <a:pt x="242" y="204"/>
                </a:lnTo>
                <a:lnTo>
                  <a:pt x="242" y="203"/>
                </a:lnTo>
                <a:lnTo>
                  <a:pt x="243" y="203"/>
                </a:lnTo>
                <a:lnTo>
                  <a:pt x="243" y="202"/>
                </a:lnTo>
                <a:lnTo>
                  <a:pt x="244" y="202"/>
                </a:lnTo>
                <a:lnTo>
                  <a:pt x="245" y="202"/>
                </a:lnTo>
                <a:lnTo>
                  <a:pt x="246" y="202"/>
                </a:lnTo>
                <a:lnTo>
                  <a:pt x="245" y="201"/>
                </a:lnTo>
                <a:lnTo>
                  <a:pt x="245" y="200"/>
                </a:lnTo>
                <a:lnTo>
                  <a:pt x="245" y="199"/>
                </a:lnTo>
                <a:lnTo>
                  <a:pt x="247" y="199"/>
                </a:lnTo>
                <a:lnTo>
                  <a:pt x="247" y="200"/>
                </a:lnTo>
                <a:lnTo>
                  <a:pt x="247" y="199"/>
                </a:lnTo>
                <a:lnTo>
                  <a:pt x="248" y="200"/>
                </a:lnTo>
                <a:lnTo>
                  <a:pt x="248" y="198"/>
                </a:lnTo>
                <a:lnTo>
                  <a:pt x="249" y="197"/>
                </a:lnTo>
                <a:lnTo>
                  <a:pt x="250" y="196"/>
                </a:lnTo>
                <a:lnTo>
                  <a:pt x="251" y="196"/>
                </a:lnTo>
                <a:lnTo>
                  <a:pt x="251" y="195"/>
                </a:lnTo>
                <a:lnTo>
                  <a:pt x="252" y="194"/>
                </a:lnTo>
                <a:lnTo>
                  <a:pt x="251" y="194"/>
                </a:lnTo>
                <a:lnTo>
                  <a:pt x="251" y="193"/>
                </a:lnTo>
                <a:lnTo>
                  <a:pt x="250" y="192"/>
                </a:lnTo>
                <a:lnTo>
                  <a:pt x="251" y="192"/>
                </a:lnTo>
                <a:lnTo>
                  <a:pt x="252" y="191"/>
                </a:lnTo>
                <a:lnTo>
                  <a:pt x="253" y="192"/>
                </a:lnTo>
                <a:lnTo>
                  <a:pt x="253" y="191"/>
                </a:lnTo>
                <a:lnTo>
                  <a:pt x="254" y="190"/>
                </a:lnTo>
                <a:lnTo>
                  <a:pt x="254" y="189"/>
                </a:lnTo>
                <a:lnTo>
                  <a:pt x="254" y="188"/>
                </a:lnTo>
                <a:lnTo>
                  <a:pt x="254" y="187"/>
                </a:lnTo>
                <a:lnTo>
                  <a:pt x="253" y="187"/>
                </a:lnTo>
                <a:lnTo>
                  <a:pt x="252" y="186"/>
                </a:lnTo>
                <a:lnTo>
                  <a:pt x="252" y="185"/>
                </a:lnTo>
                <a:lnTo>
                  <a:pt x="251" y="183"/>
                </a:lnTo>
                <a:lnTo>
                  <a:pt x="252" y="182"/>
                </a:lnTo>
                <a:lnTo>
                  <a:pt x="253" y="182"/>
                </a:lnTo>
                <a:lnTo>
                  <a:pt x="254" y="182"/>
                </a:lnTo>
                <a:lnTo>
                  <a:pt x="254" y="181"/>
                </a:lnTo>
                <a:lnTo>
                  <a:pt x="254" y="180"/>
                </a:lnTo>
                <a:lnTo>
                  <a:pt x="255" y="179"/>
                </a:lnTo>
                <a:lnTo>
                  <a:pt x="256" y="178"/>
                </a:lnTo>
                <a:lnTo>
                  <a:pt x="256" y="177"/>
                </a:lnTo>
                <a:lnTo>
                  <a:pt x="256" y="176"/>
                </a:lnTo>
                <a:lnTo>
                  <a:pt x="257" y="175"/>
                </a:lnTo>
                <a:lnTo>
                  <a:pt x="257" y="174"/>
                </a:lnTo>
                <a:lnTo>
                  <a:pt x="258" y="174"/>
                </a:lnTo>
                <a:lnTo>
                  <a:pt x="258" y="173"/>
                </a:lnTo>
                <a:lnTo>
                  <a:pt x="259" y="172"/>
                </a:lnTo>
                <a:lnTo>
                  <a:pt x="259" y="171"/>
                </a:lnTo>
                <a:lnTo>
                  <a:pt x="259" y="170"/>
                </a:lnTo>
                <a:lnTo>
                  <a:pt x="259" y="169"/>
                </a:lnTo>
                <a:lnTo>
                  <a:pt x="260" y="168"/>
                </a:lnTo>
                <a:lnTo>
                  <a:pt x="260" y="167"/>
                </a:lnTo>
                <a:lnTo>
                  <a:pt x="261" y="166"/>
                </a:lnTo>
                <a:lnTo>
                  <a:pt x="262" y="165"/>
                </a:lnTo>
                <a:lnTo>
                  <a:pt x="262" y="164"/>
                </a:lnTo>
                <a:lnTo>
                  <a:pt x="263" y="163"/>
                </a:lnTo>
                <a:lnTo>
                  <a:pt x="263" y="162"/>
                </a:lnTo>
                <a:lnTo>
                  <a:pt x="263" y="161"/>
                </a:lnTo>
                <a:lnTo>
                  <a:pt x="264" y="160"/>
                </a:lnTo>
                <a:lnTo>
                  <a:pt x="265" y="157"/>
                </a:lnTo>
                <a:lnTo>
                  <a:pt x="266" y="157"/>
                </a:lnTo>
                <a:lnTo>
                  <a:pt x="267" y="157"/>
                </a:lnTo>
                <a:lnTo>
                  <a:pt x="268" y="157"/>
                </a:lnTo>
                <a:lnTo>
                  <a:pt x="269" y="157"/>
                </a:lnTo>
                <a:lnTo>
                  <a:pt x="269" y="156"/>
                </a:lnTo>
                <a:lnTo>
                  <a:pt x="270" y="155"/>
                </a:lnTo>
                <a:lnTo>
                  <a:pt x="270" y="154"/>
                </a:lnTo>
                <a:lnTo>
                  <a:pt x="269" y="155"/>
                </a:lnTo>
                <a:lnTo>
                  <a:pt x="269" y="154"/>
                </a:lnTo>
                <a:lnTo>
                  <a:pt x="268" y="154"/>
                </a:lnTo>
                <a:lnTo>
                  <a:pt x="269" y="152"/>
                </a:lnTo>
                <a:lnTo>
                  <a:pt x="269" y="151"/>
                </a:lnTo>
                <a:lnTo>
                  <a:pt x="270" y="150"/>
                </a:lnTo>
                <a:lnTo>
                  <a:pt x="270" y="149"/>
                </a:lnTo>
                <a:lnTo>
                  <a:pt x="271" y="147"/>
                </a:lnTo>
                <a:lnTo>
                  <a:pt x="271" y="146"/>
                </a:lnTo>
                <a:lnTo>
                  <a:pt x="272" y="145"/>
                </a:lnTo>
                <a:lnTo>
                  <a:pt x="272" y="144"/>
                </a:lnTo>
                <a:lnTo>
                  <a:pt x="272" y="143"/>
                </a:lnTo>
                <a:lnTo>
                  <a:pt x="273" y="143"/>
                </a:lnTo>
                <a:lnTo>
                  <a:pt x="273" y="142"/>
                </a:lnTo>
                <a:lnTo>
                  <a:pt x="274" y="141"/>
                </a:lnTo>
                <a:lnTo>
                  <a:pt x="275" y="140"/>
                </a:lnTo>
                <a:lnTo>
                  <a:pt x="276" y="138"/>
                </a:lnTo>
                <a:lnTo>
                  <a:pt x="276" y="137"/>
                </a:lnTo>
                <a:lnTo>
                  <a:pt x="274" y="136"/>
                </a:lnTo>
                <a:lnTo>
                  <a:pt x="274" y="135"/>
                </a:lnTo>
                <a:lnTo>
                  <a:pt x="274" y="134"/>
                </a:lnTo>
                <a:lnTo>
                  <a:pt x="275" y="134"/>
                </a:lnTo>
                <a:lnTo>
                  <a:pt x="275" y="133"/>
                </a:lnTo>
                <a:lnTo>
                  <a:pt x="274" y="133"/>
                </a:lnTo>
                <a:lnTo>
                  <a:pt x="273" y="133"/>
                </a:lnTo>
                <a:lnTo>
                  <a:pt x="273" y="132"/>
                </a:lnTo>
                <a:lnTo>
                  <a:pt x="274" y="131"/>
                </a:lnTo>
                <a:lnTo>
                  <a:pt x="275" y="132"/>
                </a:lnTo>
                <a:lnTo>
                  <a:pt x="275" y="131"/>
                </a:lnTo>
                <a:lnTo>
                  <a:pt x="275" y="130"/>
                </a:lnTo>
                <a:lnTo>
                  <a:pt x="276" y="129"/>
                </a:lnTo>
                <a:lnTo>
                  <a:pt x="276" y="128"/>
                </a:lnTo>
                <a:lnTo>
                  <a:pt x="277" y="128"/>
                </a:lnTo>
                <a:lnTo>
                  <a:pt x="278" y="128"/>
                </a:lnTo>
                <a:lnTo>
                  <a:pt x="279" y="128"/>
                </a:lnTo>
                <a:lnTo>
                  <a:pt x="279" y="127"/>
                </a:lnTo>
                <a:lnTo>
                  <a:pt x="278" y="126"/>
                </a:lnTo>
                <a:lnTo>
                  <a:pt x="278" y="125"/>
                </a:lnTo>
                <a:lnTo>
                  <a:pt x="279" y="124"/>
                </a:lnTo>
                <a:lnTo>
                  <a:pt x="280" y="123"/>
                </a:lnTo>
                <a:lnTo>
                  <a:pt x="280" y="122"/>
                </a:lnTo>
                <a:lnTo>
                  <a:pt x="282" y="121"/>
                </a:lnTo>
                <a:lnTo>
                  <a:pt x="283" y="121"/>
                </a:lnTo>
                <a:lnTo>
                  <a:pt x="283" y="120"/>
                </a:lnTo>
                <a:lnTo>
                  <a:pt x="284" y="120"/>
                </a:lnTo>
                <a:lnTo>
                  <a:pt x="285" y="120"/>
                </a:lnTo>
                <a:lnTo>
                  <a:pt x="285" y="121"/>
                </a:lnTo>
                <a:lnTo>
                  <a:pt x="286" y="121"/>
                </a:lnTo>
                <a:lnTo>
                  <a:pt x="287" y="120"/>
                </a:lnTo>
                <a:lnTo>
                  <a:pt x="288" y="118"/>
                </a:lnTo>
                <a:lnTo>
                  <a:pt x="289" y="118"/>
                </a:lnTo>
                <a:lnTo>
                  <a:pt x="290" y="116"/>
                </a:lnTo>
                <a:lnTo>
                  <a:pt x="291" y="116"/>
                </a:lnTo>
                <a:lnTo>
                  <a:pt x="291" y="115"/>
                </a:lnTo>
                <a:lnTo>
                  <a:pt x="291" y="114"/>
                </a:lnTo>
                <a:lnTo>
                  <a:pt x="292" y="113"/>
                </a:lnTo>
                <a:lnTo>
                  <a:pt x="293" y="112"/>
                </a:lnTo>
                <a:lnTo>
                  <a:pt x="293" y="111"/>
                </a:lnTo>
                <a:lnTo>
                  <a:pt x="294" y="111"/>
                </a:lnTo>
                <a:lnTo>
                  <a:pt x="294" y="110"/>
                </a:lnTo>
                <a:lnTo>
                  <a:pt x="295" y="109"/>
                </a:lnTo>
                <a:lnTo>
                  <a:pt x="296" y="107"/>
                </a:lnTo>
                <a:lnTo>
                  <a:pt x="298" y="104"/>
                </a:lnTo>
                <a:lnTo>
                  <a:pt x="299" y="101"/>
                </a:lnTo>
                <a:lnTo>
                  <a:pt x="300" y="100"/>
                </a:lnTo>
                <a:lnTo>
                  <a:pt x="301" y="98"/>
                </a:lnTo>
                <a:lnTo>
                  <a:pt x="302" y="98"/>
                </a:lnTo>
                <a:lnTo>
                  <a:pt x="302" y="96"/>
                </a:lnTo>
                <a:lnTo>
                  <a:pt x="303" y="95"/>
                </a:lnTo>
                <a:lnTo>
                  <a:pt x="304" y="94"/>
                </a:lnTo>
                <a:lnTo>
                  <a:pt x="304" y="93"/>
                </a:lnTo>
                <a:lnTo>
                  <a:pt x="305" y="93"/>
                </a:lnTo>
                <a:lnTo>
                  <a:pt x="306" y="93"/>
                </a:lnTo>
                <a:lnTo>
                  <a:pt x="307" y="90"/>
                </a:lnTo>
                <a:lnTo>
                  <a:pt x="307" y="89"/>
                </a:lnTo>
                <a:lnTo>
                  <a:pt x="308" y="88"/>
                </a:lnTo>
                <a:lnTo>
                  <a:pt x="309" y="87"/>
                </a:lnTo>
                <a:lnTo>
                  <a:pt x="309" y="86"/>
                </a:lnTo>
                <a:lnTo>
                  <a:pt x="312" y="84"/>
                </a:lnTo>
                <a:lnTo>
                  <a:pt x="312" y="83"/>
                </a:lnTo>
                <a:lnTo>
                  <a:pt x="313" y="82"/>
                </a:lnTo>
                <a:lnTo>
                  <a:pt x="313" y="81"/>
                </a:lnTo>
                <a:lnTo>
                  <a:pt x="313" y="80"/>
                </a:lnTo>
                <a:lnTo>
                  <a:pt x="313" y="79"/>
                </a:lnTo>
                <a:lnTo>
                  <a:pt x="313" y="78"/>
                </a:lnTo>
                <a:lnTo>
                  <a:pt x="313" y="77"/>
                </a:lnTo>
                <a:lnTo>
                  <a:pt x="314" y="76"/>
                </a:lnTo>
                <a:lnTo>
                  <a:pt x="315" y="75"/>
                </a:lnTo>
                <a:lnTo>
                  <a:pt x="315" y="72"/>
                </a:lnTo>
                <a:lnTo>
                  <a:pt x="316" y="72"/>
                </a:lnTo>
                <a:lnTo>
                  <a:pt x="316" y="71"/>
                </a:lnTo>
                <a:lnTo>
                  <a:pt x="317" y="71"/>
                </a:lnTo>
                <a:lnTo>
                  <a:pt x="318" y="72"/>
                </a:lnTo>
                <a:lnTo>
                  <a:pt x="320" y="72"/>
                </a:lnTo>
                <a:lnTo>
                  <a:pt x="320" y="71"/>
                </a:lnTo>
                <a:lnTo>
                  <a:pt x="321" y="70"/>
                </a:lnTo>
                <a:lnTo>
                  <a:pt x="320" y="67"/>
                </a:lnTo>
                <a:lnTo>
                  <a:pt x="321" y="66"/>
                </a:lnTo>
                <a:lnTo>
                  <a:pt x="322" y="66"/>
                </a:lnTo>
                <a:lnTo>
                  <a:pt x="322" y="65"/>
                </a:lnTo>
                <a:lnTo>
                  <a:pt x="323" y="65"/>
                </a:lnTo>
                <a:lnTo>
                  <a:pt x="323" y="64"/>
                </a:lnTo>
                <a:lnTo>
                  <a:pt x="324" y="65"/>
                </a:lnTo>
                <a:lnTo>
                  <a:pt x="324" y="64"/>
                </a:lnTo>
                <a:lnTo>
                  <a:pt x="325" y="64"/>
                </a:lnTo>
                <a:lnTo>
                  <a:pt x="326" y="64"/>
                </a:lnTo>
                <a:lnTo>
                  <a:pt x="327" y="62"/>
                </a:lnTo>
                <a:lnTo>
                  <a:pt x="329" y="60"/>
                </a:lnTo>
                <a:lnTo>
                  <a:pt x="329" y="59"/>
                </a:lnTo>
                <a:lnTo>
                  <a:pt x="330" y="59"/>
                </a:lnTo>
                <a:lnTo>
                  <a:pt x="331" y="59"/>
                </a:lnTo>
                <a:lnTo>
                  <a:pt x="331" y="58"/>
                </a:lnTo>
                <a:lnTo>
                  <a:pt x="332" y="57"/>
                </a:lnTo>
                <a:lnTo>
                  <a:pt x="333" y="57"/>
                </a:lnTo>
                <a:lnTo>
                  <a:pt x="334" y="56"/>
                </a:lnTo>
                <a:lnTo>
                  <a:pt x="335" y="55"/>
                </a:lnTo>
                <a:lnTo>
                  <a:pt x="335" y="54"/>
                </a:lnTo>
                <a:lnTo>
                  <a:pt x="336" y="52"/>
                </a:lnTo>
                <a:lnTo>
                  <a:pt x="336" y="51"/>
                </a:lnTo>
                <a:lnTo>
                  <a:pt x="336" y="49"/>
                </a:lnTo>
                <a:lnTo>
                  <a:pt x="338" y="47"/>
                </a:lnTo>
                <a:lnTo>
                  <a:pt x="339" y="45"/>
                </a:lnTo>
                <a:lnTo>
                  <a:pt x="340" y="45"/>
                </a:lnTo>
                <a:lnTo>
                  <a:pt x="341" y="44"/>
                </a:lnTo>
                <a:lnTo>
                  <a:pt x="343" y="44"/>
                </a:lnTo>
                <a:lnTo>
                  <a:pt x="344" y="44"/>
                </a:lnTo>
                <a:lnTo>
                  <a:pt x="345" y="44"/>
                </a:lnTo>
                <a:lnTo>
                  <a:pt x="345" y="43"/>
                </a:lnTo>
                <a:lnTo>
                  <a:pt x="346" y="43"/>
                </a:lnTo>
                <a:lnTo>
                  <a:pt x="346" y="42"/>
                </a:lnTo>
                <a:lnTo>
                  <a:pt x="349" y="42"/>
                </a:lnTo>
                <a:lnTo>
                  <a:pt x="350" y="41"/>
                </a:lnTo>
                <a:lnTo>
                  <a:pt x="350" y="40"/>
                </a:lnTo>
                <a:lnTo>
                  <a:pt x="351" y="40"/>
                </a:lnTo>
                <a:lnTo>
                  <a:pt x="351" y="39"/>
                </a:lnTo>
                <a:lnTo>
                  <a:pt x="351" y="38"/>
                </a:lnTo>
                <a:lnTo>
                  <a:pt x="351" y="37"/>
                </a:lnTo>
                <a:lnTo>
                  <a:pt x="351" y="36"/>
                </a:lnTo>
                <a:lnTo>
                  <a:pt x="352" y="36"/>
                </a:lnTo>
                <a:lnTo>
                  <a:pt x="353" y="32"/>
                </a:lnTo>
                <a:lnTo>
                  <a:pt x="354" y="30"/>
                </a:lnTo>
                <a:lnTo>
                  <a:pt x="354" y="29"/>
                </a:lnTo>
                <a:lnTo>
                  <a:pt x="355" y="27"/>
                </a:lnTo>
                <a:lnTo>
                  <a:pt x="356" y="26"/>
                </a:lnTo>
                <a:lnTo>
                  <a:pt x="356" y="25"/>
                </a:lnTo>
                <a:lnTo>
                  <a:pt x="356" y="23"/>
                </a:lnTo>
                <a:lnTo>
                  <a:pt x="356" y="21"/>
                </a:lnTo>
                <a:lnTo>
                  <a:pt x="357" y="20"/>
                </a:lnTo>
                <a:lnTo>
                  <a:pt x="357" y="18"/>
                </a:lnTo>
                <a:lnTo>
                  <a:pt x="358" y="17"/>
                </a:lnTo>
                <a:lnTo>
                  <a:pt x="358" y="15"/>
                </a:lnTo>
                <a:lnTo>
                  <a:pt x="358" y="12"/>
                </a:lnTo>
                <a:lnTo>
                  <a:pt x="358" y="11"/>
                </a:lnTo>
                <a:lnTo>
                  <a:pt x="359" y="10"/>
                </a:lnTo>
                <a:lnTo>
                  <a:pt x="359" y="9"/>
                </a:lnTo>
                <a:lnTo>
                  <a:pt x="360" y="7"/>
                </a:lnTo>
                <a:lnTo>
                  <a:pt x="360" y="6"/>
                </a:lnTo>
                <a:lnTo>
                  <a:pt x="360" y="3"/>
                </a:lnTo>
                <a:lnTo>
                  <a:pt x="361" y="2"/>
                </a:lnTo>
                <a:lnTo>
                  <a:pt x="361" y="1"/>
                </a:lnTo>
                <a:lnTo>
                  <a:pt x="362" y="0"/>
                </a:lnTo>
                <a:lnTo>
                  <a:pt x="364" y="0"/>
                </a:lnTo>
                <a:lnTo>
                  <a:pt x="365" y="0"/>
                </a:lnTo>
                <a:lnTo>
                  <a:pt x="367" y="1"/>
                </a:lnTo>
                <a:lnTo>
                  <a:pt x="368" y="1"/>
                </a:lnTo>
                <a:lnTo>
                  <a:pt x="372" y="5"/>
                </a:lnTo>
                <a:lnTo>
                  <a:pt x="375" y="7"/>
                </a:lnTo>
                <a:lnTo>
                  <a:pt x="378" y="9"/>
                </a:lnTo>
                <a:lnTo>
                  <a:pt x="380" y="12"/>
                </a:lnTo>
                <a:lnTo>
                  <a:pt x="383" y="15"/>
                </a:lnTo>
                <a:lnTo>
                  <a:pt x="386" y="18"/>
                </a:lnTo>
                <a:lnTo>
                  <a:pt x="389" y="21"/>
                </a:lnTo>
                <a:lnTo>
                  <a:pt x="390" y="22"/>
                </a:lnTo>
                <a:lnTo>
                  <a:pt x="391" y="23"/>
                </a:lnTo>
                <a:lnTo>
                  <a:pt x="392" y="24"/>
                </a:lnTo>
                <a:lnTo>
                  <a:pt x="393" y="26"/>
                </a:lnTo>
                <a:lnTo>
                  <a:pt x="394" y="27"/>
                </a:lnTo>
                <a:lnTo>
                  <a:pt x="394" y="28"/>
                </a:lnTo>
                <a:lnTo>
                  <a:pt x="396" y="30"/>
                </a:lnTo>
                <a:lnTo>
                  <a:pt x="396" y="31"/>
                </a:lnTo>
                <a:lnTo>
                  <a:pt x="396" y="32"/>
                </a:lnTo>
                <a:lnTo>
                  <a:pt x="397" y="33"/>
                </a:lnTo>
                <a:lnTo>
                  <a:pt x="398" y="34"/>
                </a:lnTo>
                <a:lnTo>
                  <a:pt x="398" y="35"/>
                </a:lnTo>
                <a:lnTo>
                  <a:pt x="399" y="36"/>
                </a:lnTo>
                <a:lnTo>
                  <a:pt x="400" y="38"/>
                </a:lnTo>
                <a:lnTo>
                  <a:pt x="400" y="39"/>
                </a:lnTo>
                <a:lnTo>
                  <a:pt x="400" y="40"/>
                </a:lnTo>
                <a:lnTo>
                  <a:pt x="400" y="41"/>
                </a:lnTo>
                <a:lnTo>
                  <a:pt x="401" y="41"/>
                </a:lnTo>
                <a:lnTo>
                  <a:pt x="401" y="42"/>
                </a:lnTo>
                <a:lnTo>
                  <a:pt x="401" y="43"/>
                </a:lnTo>
                <a:lnTo>
                  <a:pt x="401" y="45"/>
                </a:lnTo>
                <a:lnTo>
                  <a:pt x="401" y="46"/>
                </a:lnTo>
                <a:lnTo>
                  <a:pt x="401" y="47"/>
                </a:lnTo>
                <a:lnTo>
                  <a:pt x="401" y="48"/>
                </a:lnTo>
                <a:lnTo>
                  <a:pt x="401" y="49"/>
                </a:lnTo>
                <a:lnTo>
                  <a:pt x="402" y="49"/>
                </a:lnTo>
                <a:lnTo>
                  <a:pt x="401" y="50"/>
                </a:lnTo>
                <a:lnTo>
                  <a:pt x="402" y="51"/>
                </a:lnTo>
                <a:lnTo>
                  <a:pt x="401" y="51"/>
                </a:lnTo>
                <a:lnTo>
                  <a:pt x="401" y="52"/>
                </a:lnTo>
                <a:lnTo>
                  <a:pt x="403" y="53"/>
                </a:lnTo>
                <a:lnTo>
                  <a:pt x="404" y="54"/>
                </a:lnTo>
                <a:lnTo>
                  <a:pt x="407" y="56"/>
                </a:lnTo>
                <a:lnTo>
                  <a:pt x="409" y="56"/>
                </a:lnTo>
                <a:lnTo>
                  <a:pt x="410" y="56"/>
                </a:lnTo>
                <a:lnTo>
                  <a:pt x="411" y="57"/>
                </a:lnTo>
                <a:lnTo>
                  <a:pt x="412" y="57"/>
                </a:lnTo>
                <a:lnTo>
                  <a:pt x="411" y="57"/>
                </a:lnTo>
                <a:lnTo>
                  <a:pt x="412" y="58"/>
                </a:lnTo>
                <a:lnTo>
                  <a:pt x="413" y="59"/>
                </a:lnTo>
                <a:lnTo>
                  <a:pt x="412" y="60"/>
                </a:lnTo>
                <a:lnTo>
                  <a:pt x="413" y="60"/>
                </a:lnTo>
                <a:lnTo>
                  <a:pt x="412" y="61"/>
                </a:lnTo>
                <a:lnTo>
                  <a:pt x="413" y="62"/>
                </a:lnTo>
                <a:lnTo>
                  <a:pt x="412" y="63"/>
                </a:lnTo>
                <a:lnTo>
                  <a:pt x="412" y="64"/>
                </a:lnTo>
                <a:lnTo>
                  <a:pt x="412" y="65"/>
                </a:lnTo>
                <a:lnTo>
                  <a:pt x="412" y="66"/>
                </a:lnTo>
                <a:lnTo>
                  <a:pt x="412" y="67"/>
                </a:lnTo>
                <a:lnTo>
                  <a:pt x="412" y="69"/>
                </a:lnTo>
                <a:lnTo>
                  <a:pt x="411" y="70"/>
                </a:lnTo>
                <a:lnTo>
                  <a:pt x="411" y="72"/>
                </a:lnTo>
                <a:lnTo>
                  <a:pt x="411" y="73"/>
                </a:lnTo>
                <a:lnTo>
                  <a:pt x="411" y="74"/>
                </a:lnTo>
                <a:lnTo>
                  <a:pt x="411" y="75"/>
                </a:lnTo>
                <a:lnTo>
                  <a:pt x="411" y="76"/>
                </a:lnTo>
                <a:lnTo>
                  <a:pt x="411" y="77"/>
                </a:lnTo>
                <a:lnTo>
                  <a:pt x="411" y="78"/>
                </a:lnTo>
                <a:lnTo>
                  <a:pt x="411" y="80"/>
                </a:lnTo>
                <a:lnTo>
                  <a:pt x="411" y="83"/>
                </a:lnTo>
                <a:lnTo>
                  <a:pt x="412" y="86"/>
                </a:lnTo>
                <a:lnTo>
                  <a:pt x="412" y="91"/>
                </a:lnTo>
                <a:lnTo>
                  <a:pt x="412" y="93"/>
                </a:lnTo>
                <a:lnTo>
                  <a:pt x="412" y="94"/>
                </a:lnTo>
                <a:lnTo>
                  <a:pt x="412" y="95"/>
                </a:lnTo>
                <a:lnTo>
                  <a:pt x="413" y="98"/>
                </a:lnTo>
                <a:lnTo>
                  <a:pt x="413" y="99"/>
                </a:lnTo>
                <a:lnTo>
                  <a:pt x="413" y="100"/>
                </a:lnTo>
                <a:lnTo>
                  <a:pt x="412" y="102"/>
                </a:lnTo>
                <a:lnTo>
                  <a:pt x="412" y="103"/>
                </a:lnTo>
                <a:lnTo>
                  <a:pt x="411" y="103"/>
                </a:lnTo>
                <a:lnTo>
                  <a:pt x="411" y="104"/>
                </a:lnTo>
                <a:lnTo>
                  <a:pt x="410" y="104"/>
                </a:lnTo>
                <a:lnTo>
                  <a:pt x="411" y="105"/>
                </a:lnTo>
                <a:lnTo>
                  <a:pt x="411" y="107"/>
                </a:lnTo>
                <a:lnTo>
                  <a:pt x="411" y="108"/>
                </a:lnTo>
                <a:lnTo>
                  <a:pt x="411" y="110"/>
                </a:lnTo>
                <a:lnTo>
                  <a:pt x="411" y="112"/>
                </a:lnTo>
                <a:lnTo>
                  <a:pt x="412" y="113"/>
                </a:lnTo>
                <a:lnTo>
                  <a:pt x="413" y="115"/>
                </a:lnTo>
                <a:lnTo>
                  <a:pt x="413" y="116"/>
                </a:lnTo>
                <a:lnTo>
                  <a:pt x="413" y="118"/>
                </a:lnTo>
                <a:lnTo>
                  <a:pt x="414" y="119"/>
                </a:lnTo>
                <a:lnTo>
                  <a:pt x="414" y="121"/>
                </a:lnTo>
                <a:lnTo>
                  <a:pt x="415" y="122"/>
                </a:lnTo>
                <a:lnTo>
                  <a:pt x="415" y="123"/>
                </a:lnTo>
                <a:lnTo>
                  <a:pt x="416" y="124"/>
                </a:lnTo>
                <a:lnTo>
                  <a:pt x="416" y="125"/>
                </a:lnTo>
                <a:lnTo>
                  <a:pt x="416" y="126"/>
                </a:lnTo>
                <a:lnTo>
                  <a:pt x="417" y="127"/>
                </a:lnTo>
                <a:lnTo>
                  <a:pt x="417" y="128"/>
                </a:lnTo>
                <a:lnTo>
                  <a:pt x="418" y="129"/>
                </a:lnTo>
                <a:lnTo>
                  <a:pt x="418" y="130"/>
                </a:lnTo>
                <a:lnTo>
                  <a:pt x="417" y="131"/>
                </a:lnTo>
                <a:lnTo>
                  <a:pt x="417" y="132"/>
                </a:lnTo>
                <a:lnTo>
                  <a:pt x="416" y="133"/>
                </a:lnTo>
                <a:lnTo>
                  <a:pt x="417" y="135"/>
                </a:lnTo>
                <a:lnTo>
                  <a:pt x="416" y="135"/>
                </a:lnTo>
                <a:lnTo>
                  <a:pt x="416" y="136"/>
                </a:lnTo>
                <a:lnTo>
                  <a:pt x="416" y="137"/>
                </a:lnTo>
                <a:lnTo>
                  <a:pt x="417" y="139"/>
                </a:lnTo>
                <a:lnTo>
                  <a:pt x="418" y="139"/>
                </a:lnTo>
                <a:lnTo>
                  <a:pt x="419" y="141"/>
                </a:lnTo>
                <a:lnTo>
                  <a:pt x="419" y="143"/>
                </a:lnTo>
                <a:lnTo>
                  <a:pt x="419" y="144"/>
                </a:lnTo>
                <a:lnTo>
                  <a:pt x="418" y="144"/>
                </a:lnTo>
                <a:lnTo>
                  <a:pt x="418" y="145"/>
                </a:lnTo>
                <a:lnTo>
                  <a:pt x="418" y="146"/>
                </a:lnTo>
                <a:lnTo>
                  <a:pt x="419" y="147"/>
                </a:lnTo>
                <a:lnTo>
                  <a:pt x="419" y="148"/>
                </a:lnTo>
                <a:lnTo>
                  <a:pt x="420" y="148"/>
                </a:lnTo>
                <a:lnTo>
                  <a:pt x="420" y="149"/>
                </a:lnTo>
                <a:lnTo>
                  <a:pt x="421" y="151"/>
                </a:lnTo>
                <a:lnTo>
                  <a:pt x="421" y="152"/>
                </a:lnTo>
                <a:lnTo>
                  <a:pt x="422" y="154"/>
                </a:lnTo>
                <a:lnTo>
                  <a:pt x="421" y="154"/>
                </a:lnTo>
                <a:lnTo>
                  <a:pt x="421" y="155"/>
                </a:lnTo>
                <a:lnTo>
                  <a:pt x="422" y="156"/>
                </a:lnTo>
                <a:lnTo>
                  <a:pt x="422" y="157"/>
                </a:lnTo>
                <a:lnTo>
                  <a:pt x="422" y="158"/>
                </a:lnTo>
                <a:lnTo>
                  <a:pt x="423" y="159"/>
                </a:lnTo>
                <a:lnTo>
                  <a:pt x="424" y="161"/>
                </a:lnTo>
                <a:lnTo>
                  <a:pt x="426" y="163"/>
                </a:lnTo>
                <a:lnTo>
                  <a:pt x="426" y="165"/>
                </a:lnTo>
                <a:lnTo>
                  <a:pt x="426" y="166"/>
                </a:lnTo>
                <a:lnTo>
                  <a:pt x="426" y="168"/>
                </a:lnTo>
                <a:lnTo>
                  <a:pt x="425" y="168"/>
                </a:lnTo>
                <a:lnTo>
                  <a:pt x="426" y="169"/>
                </a:lnTo>
                <a:lnTo>
                  <a:pt x="426" y="170"/>
                </a:lnTo>
                <a:lnTo>
                  <a:pt x="426" y="171"/>
                </a:lnTo>
                <a:lnTo>
                  <a:pt x="426" y="172"/>
                </a:lnTo>
                <a:lnTo>
                  <a:pt x="427" y="171"/>
                </a:lnTo>
                <a:lnTo>
                  <a:pt x="428" y="171"/>
                </a:lnTo>
                <a:lnTo>
                  <a:pt x="430" y="172"/>
                </a:lnTo>
                <a:lnTo>
                  <a:pt x="430" y="173"/>
                </a:lnTo>
                <a:lnTo>
                  <a:pt x="431" y="173"/>
                </a:lnTo>
                <a:lnTo>
                  <a:pt x="430" y="174"/>
                </a:lnTo>
                <a:lnTo>
                  <a:pt x="430" y="175"/>
                </a:lnTo>
                <a:lnTo>
                  <a:pt x="430" y="176"/>
                </a:lnTo>
                <a:lnTo>
                  <a:pt x="430" y="177"/>
                </a:lnTo>
                <a:lnTo>
                  <a:pt x="431" y="177"/>
                </a:lnTo>
                <a:lnTo>
                  <a:pt x="432" y="178"/>
                </a:lnTo>
                <a:lnTo>
                  <a:pt x="433" y="180"/>
                </a:lnTo>
                <a:lnTo>
                  <a:pt x="432" y="182"/>
                </a:lnTo>
                <a:lnTo>
                  <a:pt x="432" y="184"/>
                </a:lnTo>
                <a:lnTo>
                  <a:pt x="433" y="184"/>
                </a:lnTo>
                <a:lnTo>
                  <a:pt x="433" y="185"/>
                </a:lnTo>
                <a:lnTo>
                  <a:pt x="434" y="185"/>
                </a:lnTo>
                <a:lnTo>
                  <a:pt x="435" y="186"/>
                </a:lnTo>
                <a:lnTo>
                  <a:pt x="436" y="187"/>
                </a:lnTo>
                <a:lnTo>
                  <a:pt x="436" y="188"/>
                </a:lnTo>
                <a:lnTo>
                  <a:pt x="436" y="189"/>
                </a:lnTo>
                <a:lnTo>
                  <a:pt x="437" y="189"/>
                </a:lnTo>
                <a:lnTo>
                  <a:pt x="437" y="190"/>
                </a:lnTo>
                <a:lnTo>
                  <a:pt x="437" y="192"/>
                </a:lnTo>
                <a:lnTo>
                  <a:pt x="437" y="193"/>
                </a:lnTo>
                <a:lnTo>
                  <a:pt x="436" y="194"/>
                </a:lnTo>
                <a:lnTo>
                  <a:pt x="437" y="194"/>
                </a:lnTo>
                <a:lnTo>
                  <a:pt x="436" y="194"/>
                </a:lnTo>
                <a:lnTo>
                  <a:pt x="437" y="195"/>
                </a:lnTo>
                <a:lnTo>
                  <a:pt x="437" y="196"/>
                </a:lnTo>
                <a:lnTo>
                  <a:pt x="437" y="197"/>
                </a:lnTo>
                <a:lnTo>
                  <a:pt x="437" y="198"/>
                </a:lnTo>
                <a:lnTo>
                  <a:pt x="438" y="200"/>
                </a:lnTo>
                <a:lnTo>
                  <a:pt x="437" y="201"/>
                </a:lnTo>
                <a:lnTo>
                  <a:pt x="437" y="202"/>
                </a:lnTo>
                <a:lnTo>
                  <a:pt x="437" y="203"/>
                </a:lnTo>
                <a:lnTo>
                  <a:pt x="436" y="203"/>
                </a:lnTo>
                <a:lnTo>
                  <a:pt x="435" y="203"/>
                </a:lnTo>
                <a:lnTo>
                  <a:pt x="435" y="204"/>
                </a:lnTo>
                <a:lnTo>
                  <a:pt x="435" y="205"/>
                </a:lnTo>
                <a:lnTo>
                  <a:pt x="436" y="204"/>
                </a:lnTo>
                <a:lnTo>
                  <a:pt x="437" y="204"/>
                </a:lnTo>
                <a:lnTo>
                  <a:pt x="437" y="205"/>
                </a:lnTo>
                <a:lnTo>
                  <a:pt x="438" y="204"/>
                </a:lnTo>
                <a:lnTo>
                  <a:pt x="439" y="203"/>
                </a:lnTo>
                <a:lnTo>
                  <a:pt x="440" y="203"/>
                </a:lnTo>
                <a:lnTo>
                  <a:pt x="441" y="203"/>
                </a:lnTo>
                <a:lnTo>
                  <a:pt x="442" y="204"/>
                </a:lnTo>
                <a:lnTo>
                  <a:pt x="443" y="205"/>
                </a:lnTo>
                <a:lnTo>
                  <a:pt x="443" y="206"/>
                </a:lnTo>
                <a:lnTo>
                  <a:pt x="443" y="207"/>
                </a:lnTo>
                <a:lnTo>
                  <a:pt x="444" y="207"/>
                </a:lnTo>
                <a:lnTo>
                  <a:pt x="444" y="208"/>
                </a:lnTo>
                <a:lnTo>
                  <a:pt x="444" y="209"/>
                </a:lnTo>
                <a:lnTo>
                  <a:pt x="445" y="209"/>
                </a:lnTo>
                <a:lnTo>
                  <a:pt x="445" y="210"/>
                </a:lnTo>
                <a:lnTo>
                  <a:pt x="445" y="211"/>
                </a:lnTo>
                <a:lnTo>
                  <a:pt x="445" y="212"/>
                </a:lnTo>
                <a:lnTo>
                  <a:pt x="444" y="213"/>
                </a:lnTo>
                <a:lnTo>
                  <a:pt x="445" y="215"/>
                </a:lnTo>
                <a:lnTo>
                  <a:pt x="445" y="216"/>
                </a:lnTo>
                <a:lnTo>
                  <a:pt x="446" y="216"/>
                </a:lnTo>
                <a:lnTo>
                  <a:pt x="446" y="217"/>
                </a:lnTo>
                <a:lnTo>
                  <a:pt x="445" y="217"/>
                </a:lnTo>
                <a:lnTo>
                  <a:pt x="445" y="218"/>
                </a:lnTo>
                <a:lnTo>
                  <a:pt x="446" y="218"/>
                </a:lnTo>
                <a:lnTo>
                  <a:pt x="446" y="219"/>
                </a:lnTo>
                <a:lnTo>
                  <a:pt x="447" y="219"/>
                </a:lnTo>
                <a:lnTo>
                  <a:pt x="447" y="220"/>
                </a:lnTo>
                <a:lnTo>
                  <a:pt x="447" y="221"/>
                </a:lnTo>
                <a:lnTo>
                  <a:pt x="447" y="222"/>
                </a:lnTo>
                <a:lnTo>
                  <a:pt x="447" y="223"/>
                </a:lnTo>
                <a:lnTo>
                  <a:pt x="447" y="224"/>
                </a:lnTo>
                <a:lnTo>
                  <a:pt x="448" y="225"/>
                </a:lnTo>
                <a:lnTo>
                  <a:pt x="449" y="226"/>
                </a:lnTo>
                <a:lnTo>
                  <a:pt x="449" y="227"/>
                </a:lnTo>
                <a:lnTo>
                  <a:pt x="449" y="228"/>
                </a:lnTo>
                <a:lnTo>
                  <a:pt x="449" y="229"/>
                </a:lnTo>
                <a:lnTo>
                  <a:pt x="449" y="230"/>
                </a:lnTo>
                <a:lnTo>
                  <a:pt x="449" y="231"/>
                </a:lnTo>
                <a:lnTo>
                  <a:pt x="449" y="232"/>
                </a:lnTo>
                <a:lnTo>
                  <a:pt x="450" y="232"/>
                </a:lnTo>
                <a:lnTo>
                  <a:pt x="451" y="232"/>
                </a:lnTo>
                <a:lnTo>
                  <a:pt x="451" y="233"/>
                </a:lnTo>
                <a:lnTo>
                  <a:pt x="452" y="235"/>
                </a:lnTo>
                <a:lnTo>
                  <a:pt x="453" y="236"/>
                </a:lnTo>
                <a:lnTo>
                  <a:pt x="453" y="238"/>
                </a:lnTo>
                <a:lnTo>
                  <a:pt x="453" y="240"/>
                </a:lnTo>
                <a:lnTo>
                  <a:pt x="453" y="241"/>
                </a:lnTo>
                <a:lnTo>
                  <a:pt x="452" y="241"/>
                </a:lnTo>
                <a:lnTo>
                  <a:pt x="451" y="241"/>
                </a:lnTo>
                <a:lnTo>
                  <a:pt x="451" y="242"/>
                </a:lnTo>
                <a:lnTo>
                  <a:pt x="453" y="242"/>
                </a:lnTo>
                <a:lnTo>
                  <a:pt x="455" y="241"/>
                </a:lnTo>
                <a:lnTo>
                  <a:pt x="457" y="240"/>
                </a:lnTo>
                <a:lnTo>
                  <a:pt x="464" y="237"/>
                </a:lnTo>
                <a:lnTo>
                  <a:pt x="465" y="237"/>
                </a:lnTo>
                <a:lnTo>
                  <a:pt x="470" y="236"/>
                </a:lnTo>
                <a:lnTo>
                  <a:pt x="471" y="235"/>
                </a:lnTo>
                <a:lnTo>
                  <a:pt x="473" y="236"/>
                </a:lnTo>
                <a:lnTo>
                  <a:pt x="474" y="236"/>
                </a:lnTo>
                <a:lnTo>
                  <a:pt x="475" y="236"/>
                </a:lnTo>
                <a:lnTo>
                  <a:pt x="476" y="236"/>
                </a:lnTo>
                <a:lnTo>
                  <a:pt x="477" y="236"/>
                </a:lnTo>
                <a:lnTo>
                  <a:pt x="478" y="236"/>
                </a:lnTo>
                <a:lnTo>
                  <a:pt x="478" y="237"/>
                </a:lnTo>
                <a:lnTo>
                  <a:pt x="479" y="237"/>
                </a:lnTo>
                <a:lnTo>
                  <a:pt x="479" y="238"/>
                </a:lnTo>
                <a:lnTo>
                  <a:pt x="480" y="237"/>
                </a:lnTo>
                <a:lnTo>
                  <a:pt x="480" y="238"/>
                </a:lnTo>
                <a:lnTo>
                  <a:pt x="481" y="238"/>
                </a:lnTo>
                <a:lnTo>
                  <a:pt x="481" y="239"/>
                </a:lnTo>
                <a:lnTo>
                  <a:pt x="482" y="240"/>
                </a:lnTo>
                <a:lnTo>
                  <a:pt x="482" y="241"/>
                </a:lnTo>
                <a:lnTo>
                  <a:pt x="483" y="241"/>
                </a:lnTo>
                <a:lnTo>
                  <a:pt x="483" y="242"/>
                </a:lnTo>
                <a:lnTo>
                  <a:pt x="485" y="245"/>
                </a:lnTo>
                <a:lnTo>
                  <a:pt x="486" y="246"/>
                </a:lnTo>
                <a:lnTo>
                  <a:pt x="486" y="247"/>
                </a:lnTo>
                <a:lnTo>
                  <a:pt x="487" y="247"/>
                </a:lnTo>
                <a:lnTo>
                  <a:pt x="488" y="247"/>
                </a:lnTo>
                <a:lnTo>
                  <a:pt x="488" y="248"/>
                </a:lnTo>
                <a:lnTo>
                  <a:pt x="489" y="249"/>
                </a:lnTo>
                <a:lnTo>
                  <a:pt x="489" y="250"/>
                </a:lnTo>
                <a:lnTo>
                  <a:pt x="489" y="251"/>
                </a:lnTo>
                <a:lnTo>
                  <a:pt x="490" y="252"/>
                </a:lnTo>
                <a:lnTo>
                  <a:pt x="489" y="253"/>
                </a:lnTo>
                <a:lnTo>
                  <a:pt x="490" y="254"/>
                </a:lnTo>
                <a:lnTo>
                  <a:pt x="490" y="255"/>
                </a:lnTo>
                <a:lnTo>
                  <a:pt x="491" y="255"/>
                </a:lnTo>
                <a:lnTo>
                  <a:pt x="491" y="256"/>
                </a:lnTo>
                <a:lnTo>
                  <a:pt x="492" y="256"/>
                </a:lnTo>
                <a:lnTo>
                  <a:pt x="492" y="257"/>
                </a:lnTo>
                <a:lnTo>
                  <a:pt x="493" y="257"/>
                </a:lnTo>
                <a:lnTo>
                  <a:pt x="493" y="258"/>
                </a:lnTo>
                <a:lnTo>
                  <a:pt x="493" y="260"/>
                </a:lnTo>
                <a:lnTo>
                  <a:pt x="493" y="261"/>
                </a:lnTo>
                <a:lnTo>
                  <a:pt x="494" y="261"/>
                </a:lnTo>
                <a:lnTo>
                  <a:pt x="494" y="262"/>
                </a:lnTo>
                <a:lnTo>
                  <a:pt x="494" y="263"/>
                </a:lnTo>
                <a:lnTo>
                  <a:pt x="495" y="264"/>
                </a:lnTo>
                <a:lnTo>
                  <a:pt x="501" y="279"/>
                </a:lnTo>
                <a:lnTo>
                  <a:pt x="502" y="279"/>
                </a:lnTo>
                <a:lnTo>
                  <a:pt x="504" y="279"/>
                </a:lnTo>
                <a:lnTo>
                  <a:pt x="506" y="279"/>
                </a:lnTo>
                <a:lnTo>
                  <a:pt x="508" y="278"/>
                </a:lnTo>
                <a:lnTo>
                  <a:pt x="509" y="278"/>
                </a:lnTo>
                <a:lnTo>
                  <a:pt x="512" y="280"/>
                </a:lnTo>
                <a:lnTo>
                  <a:pt x="513" y="280"/>
                </a:lnTo>
                <a:lnTo>
                  <a:pt x="515" y="281"/>
                </a:lnTo>
                <a:lnTo>
                  <a:pt x="516" y="281"/>
                </a:lnTo>
                <a:lnTo>
                  <a:pt x="517" y="281"/>
                </a:lnTo>
                <a:lnTo>
                  <a:pt x="519" y="282"/>
                </a:lnTo>
                <a:lnTo>
                  <a:pt x="521" y="283"/>
                </a:lnTo>
                <a:lnTo>
                  <a:pt x="523" y="283"/>
                </a:lnTo>
                <a:lnTo>
                  <a:pt x="524" y="284"/>
                </a:lnTo>
                <a:lnTo>
                  <a:pt x="526" y="285"/>
                </a:lnTo>
                <a:lnTo>
                  <a:pt x="527" y="286"/>
                </a:lnTo>
                <a:lnTo>
                  <a:pt x="528" y="286"/>
                </a:lnTo>
                <a:lnTo>
                  <a:pt x="531" y="288"/>
                </a:lnTo>
                <a:lnTo>
                  <a:pt x="535" y="291"/>
                </a:lnTo>
                <a:lnTo>
                  <a:pt x="536" y="292"/>
                </a:lnTo>
                <a:lnTo>
                  <a:pt x="536" y="293"/>
                </a:lnTo>
                <a:lnTo>
                  <a:pt x="536" y="294"/>
                </a:lnTo>
                <a:lnTo>
                  <a:pt x="535" y="294"/>
                </a:lnTo>
                <a:lnTo>
                  <a:pt x="536" y="294"/>
                </a:lnTo>
                <a:lnTo>
                  <a:pt x="537" y="295"/>
                </a:lnTo>
                <a:lnTo>
                  <a:pt x="537" y="296"/>
                </a:lnTo>
                <a:lnTo>
                  <a:pt x="537" y="297"/>
                </a:lnTo>
                <a:lnTo>
                  <a:pt x="538" y="299"/>
                </a:lnTo>
                <a:lnTo>
                  <a:pt x="538" y="301"/>
                </a:lnTo>
                <a:lnTo>
                  <a:pt x="538" y="304"/>
                </a:lnTo>
                <a:lnTo>
                  <a:pt x="538" y="308"/>
                </a:lnTo>
                <a:lnTo>
                  <a:pt x="539" y="309"/>
                </a:lnTo>
                <a:lnTo>
                  <a:pt x="539" y="312"/>
                </a:lnTo>
                <a:lnTo>
                  <a:pt x="539" y="313"/>
                </a:lnTo>
                <a:lnTo>
                  <a:pt x="539" y="314"/>
                </a:lnTo>
                <a:lnTo>
                  <a:pt x="540" y="314"/>
                </a:lnTo>
                <a:lnTo>
                  <a:pt x="540" y="315"/>
                </a:lnTo>
                <a:lnTo>
                  <a:pt x="539" y="315"/>
                </a:lnTo>
                <a:lnTo>
                  <a:pt x="540" y="316"/>
                </a:lnTo>
                <a:lnTo>
                  <a:pt x="539" y="316"/>
                </a:lnTo>
                <a:lnTo>
                  <a:pt x="539" y="318"/>
                </a:lnTo>
                <a:lnTo>
                  <a:pt x="539" y="319"/>
                </a:lnTo>
                <a:lnTo>
                  <a:pt x="539" y="320"/>
                </a:lnTo>
                <a:lnTo>
                  <a:pt x="539" y="321"/>
                </a:lnTo>
                <a:lnTo>
                  <a:pt x="539" y="322"/>
                </a:lnTo>
                <a:lnTo>
                  <a:pt x="539" y="323"/>
                </a:lnTo>
                <a:lnTo>
                  <a:pt x="539" y="324"/>
                </a:lnTo>
                <a:lnTo>
                  <a:pt x="538" y="325"/>
                </a:lnTo>
                <a:lnTo>
                  <a:pt x="538" y="326"/>
                </a:lnTo>
                <a:lnTo>
                  <a:pt x="538" y="327"/>
                </a:lnTo>
                <a:lnTo>
                  <a:pt x="538" y="328"/>
                </a:lnTo>
                <a:lnTo>
                  <a:pt x="537" y="329"/>
                </a:lnTo>
                <a:lnTo>
                  <a:pt x="537" y="330"/>
                </a:lnTo>
                <a:lnTo>
                  <a:pt x="536" y="331"/>
                </a:lnTo>
                <a:lnTo>
                  <a:pt x="536" y="332"/>
                </a:lnTo>
                <a:lnTo>
                  <a:pt x="536" y="333"/>
                </a:lnTo>
                <a:lnTo>
                  <a:pt x="536" y="336"/>
                </a:lnTo>
                <a:lnTo>
                  <a:pt x="537" y="339"/>
                </a:lnTo>
                <a:lnTo>
                  <a:pt x="537" y="340"/>
                </a:lnTo>
                <a:lnTo>
                  <a:pt x="537" y="341"/>
                </a:lnTo>
                <a:lnTo>
                  <a:pt x="537" y="342"/>
                </a:lnTo>
                <a:lnTo>
                  <a:pt x="537" y="343"/>
                </a:lnTo>
                <a:lnTo>
                  <a:pt x="538" y="343"/>
                </a:lnTo>
                <a:lnTo>
                  <a:pt x="537" y="344"/>
                </a:lnTo>
                <a:lnTo>
                  <a:pt x="537" y="346"/>
                </a:lnTo>
                <a:lnTo>
                  <a:pt x="536" y="346"/>
                </a:lnTo>
                <a:lnTo>
                  <a:pt x="536" y="347"/>
                </a:lnTo>
                <a:lnTo>
                  <a:pt x="536" y="348"/>
                </a:lnTo>
                <a:lnTo>
                  <a:pt x="535" y="348"/>
                </a:lnTo>
                <a:lnTo>
                  <a:pt x="535" y="349"/>
                </a:lnTo>
                <a:lnTo>
                  <a:pt x="535" y="350"/>
                </a:lnTo>
                <a:lnTo>
                  <a:pt x="534" y="350"/>
                </a:lnTo>
                <a:lnTo>
                  <a:pt x="534" y="351"/>
                </a:lnTo>
                <a:lnTo>
                  <a:pt x="533" y="351"/>
                </a:lnTo>
                <a:lnTo>
                  <a:pt x="533" y="352"/>
                </a:lnTo>
                <a:lnTo>
                  <a:pt x="532" y="352"/>
                </a:lnTo>
                <a:lnTo>
                  <a:pt x="532" y="353"/>
                </a:lnTo>
                <a:lnTo>
                  <a:pt x="532" y="354"/>
                </a:lnTo>
                <a:lnTo>
                  <a:pt x="531" y="360"/>
                </a:lnTo>
                <a:lnTo>
                  <a:pt x="532" y="361"/>
                </a:lnTo>
                <a:lnTo>
                  <a:pt x="532" y="362"/>
                </a:lnTo>
                <a:lnTo>
                  <a:pt x="532" y="363"/>
                </a:lnTo>
                <a:lnTo>
                  <a:pt x="532" y="365"/>
                </a:lnTo>
                <a:lnTo>
                  <a:pt x="531" y="366"/>
                </a:lnTo>
                <a:lnTo>
                  <a:pt x="530" y="367"/>
                </a:lnTo>
                <a:lnTo>
                  <a:pt x="529" y="368"/>
                </a:lnTo>
                <a:lnTo>
                  <a:pt x="528" y="368"/>
                </a:lnTo>
                <a:lnTo>
                  <a:pt x="527" y="370"/>
                </a:lnTo>
                <a:lnTo>
                  <a:pt x="526" y="371"/>
                </a:lnTo>
                <a:lnTo>
                  <a:pt x="525" y="374"/>
                </a:lnTo>
                <a:lnTo>
                  <a:pt x="524" y="376"/>
                </a:lnTo>
                <a:lnTo>
                  <a:pt x="523" y="378"/>
                </a:lnTo>
                <a:lnTo>
                  <a:pt x="522" y="378"/>
                </a:lnTo>
                <a:lnTo>
                  <a:pt x="521" y="379"/>
                </a:lnTo>
                <a:lnTo>
                  <a:pt x="520" y="379"/>
                </a:lnTo>
                <a:lnTo>
                  <a:pt x="519" y="379"/>
                </a:lnTo>
                <a:lnTo>
                  <a:pt x="520" y="379"/>
                </a:lnTo>
                <a:lnTo>
                  <a:pt x="520" y="380"/>
                </a:lnTo>
                <a:lnTo>
                  <a:pt x="519" y="380"/>
                </a:lnTo>
                <a:lnTo>
                  <a:pt x="519" y="381"/>
                </a:lnTo>
                <a:lnTo>
                  <a:pt x="520" y="381"/>
                </a:lnTo>
                <a:lnTo>
                  <a:pt x="519" y="381"/>
                </a:lnTo>
                <a:lnTo>
                  <a:pt x="519" y="382"/>
                </a:lnTo>
                <a:lnTo>
                  <a:pt x="519" y="383"/>
                </a:lnTo>
                <a:lnTo>
                  <a:pt x="519" y="384"/>
                </a:lnTo>
                <a:lnTo>
                  <a:pt x="518" y="384"/>
                </a:lnTo>
                <a:lnTo>
                  <a:pt x="518" y="385"/>
                </a:lnTo>
                <a:lnTo>
                  <a:pt x="517" y="385"/>
                </a:lnTo>
                <a:lnTo>
                  <a:pt x="517" y="386"/>
                </a:lnTo>
                <a:lnTo>
                  <a:pt x="516" y="386"/>
                </a:lnTo>
                <a:lnTo>
                  <a:pt x="515" y="386"/>
                </a:lnTo>
                <a:lnTo>
                  <a:pt x="515" y="388"/>
                </a:lnTo>
                <a:lnTo>
                  <a:pt x="515" y="395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847" name="Freeform 910"/>
          <p:cNvSpPr>
            <a:spLocks/>
          </p:cNvSpPr>
          <p:nvPr/>
        </p:nvSpPr>
        <p:spPr bwMode="auto">
          <a:xfrm>
            <a:off x="3894138" y="2452688"/>
            <a:ext cx="439737" cy="569912"/>
          </a:xfrm>
          <a:custGeom>
            <a:avLst/>
            <a:gdLst>
              <a:gd name="T0" fmla="*/ 2147483646 w 428"/>
              <a:gd name="T1" fmla="*/ 2147483646 h 554"/>
              <a:gd name="T2" fmla="*/ 2147483646 w 428"/>
              <a:gd name="T3" fmla="*/ 2147483646 h 554"/>
              <a:gd name="T4" fmla="*/ 2147483646 w 428"/>
              <a:gd name="T5" fmla="*/ 2147483646 h 554"/>
              <a:gd name="T6" fmla="*/ 2147483646 w 428"/>
              <a:gd name="T7" fmla="*/ 2147483646 h 554"/>
              <a:gd name="T8" fmla="*/ 2147483646 w 428"/>
              <a:gd name="T9" fmla="*/ 2147483646 h 554"/>
              <a:gd name="T10" fmla="*/ 2147483646 w 428"/>
              <a:gd name="T11" fmla="*/ 2147483646 h 554"/>
              <a:gd name="T12" fmla="*/ 2147483646 w 428"/>
              <a:gd name="T13" fmla="*/ 2147483646 h 554"/>
              <a:gd name="T14" fmla="*/ 2147483646 w 428"/>
              <a:gd name="T15" fmla="*/ 2147483646 h 554"/>
              <a:gd name="T16" fmla="*/ 2147483646 w 428"/>
              <a:gd name="T17" fmla="*/ 2147483646 h 554"/>
              <a:gd name="T18" fmla="*/ 2147483646 w 428"/>
              <a:gd name="T19" fmla="*/ 2147483646 h 554"/>
              <a:gd name="T20" fmla="*/ 2147483646 w 428"/>
              <a:gd name="T21" fmla="*/ 2147483646 h 554"/>
              <a:gd name="T22" fmla="*/ 2147483646 w 428"/>
              <a:gd name="T23" fmla="*/ 2147483646 h 554"/>
              <a:gd name="T24" fmla="*/ 2147483646 w 428"/>
              <a:gd name="T25" fmla="*/ 2147483646 h 554"/>
              <a:gd name="T26" fmla="*/ 2147483646 w 428"/>
              <a:gd name="T27" fmla="*/ 2147483646 h 554"/>
              <a:gd name="T28" fmla="*/ 2147483646 w 428"/>
              <a:gd name="T29" fmla="*/ 2147483646 h 554"/>
              <a:gd name="T30" fmla="*/ 2147483646 w 428"/>
              <a:gd name="T31" fmla="*/ 2147483646 h 554"/>
              <a:gd name="T32" fmla="*/ 2147483646 w 428"/>
              <a:gd name="T33" fmla="*/ 2147483646 h 554"/>
              <a:gd name="T34" fmla="*/ 2147483646 w 428"/>
              <a:gd name="T35" fmla="*/ 2147483646 h 554"/>
              <a:gd name="T36" fmla="*/ 2147483646 w 428"/>
              <a:gd name="T37" fmla="*/ 2147483646 h 554"/>
              <a:gd name="T38" fmla="*/ 2147483646 w 428"/>
              <a:gd name="T39" fmla="*/ 2147483646 h 554"/>
              <a:gd name="T40" fmla="*/ 2147483646 w 428"/>
              <a:gd name="T41" fmla="*/ 2147483646 h 554"/>
              <a:gd name="T42" fmla="*/ 2147483646 w 428"/>
              <a:gd name="T43" fmla="*/ 2147483646 h 554"/>
              <a:gd name="T44" fmla="*/ 2147483646 w 428"/>
              <a:gd name="T45" fmla="*/ 2147483646 h 554"/>
              <a:gd name="T46" fmla="*/ 2147483646 w 428"/>
              <a:gd name="T47" fmla="*/ 2147483646 h 554"/>
              <a:gd name="T48" fmla="*/ 2147483646 w 428"/>
              <a:gd name="T49" fmla="*/ 2147483646 h 554"/>
              <a:gd name="T50" fmla="*/ 2147483646 w 428"/>
              <a:gd name="T51" fmla="*/ 2147483646 h 554"/>
              <a:gd name="T52" fmla="*/ 2147483646 w 428"/>
              <a:gd name="T53" fmla="*/ 2147483646 h 554"/>
              <a:gd name="T54" fmla="*/ 2147483646 w 428"/>
              <a:gd name="T55" fmla="*/ 2147483646 h 554"/>
              <a:gd name="T56" fmla="*/ 2147483646 w 428"/>
              <a:gd name="T57" fmla="*/ 2147483646 h 554"/>
              <a:gd name="T58" fmla="*/ 2147483646 w 428"/>
              <a:gd name="T59" fmla="*/ 2147483646 h 554"/>
              <a:gd name="T60" fmla="*/ 2147483646 w 428"/>
              <a:gd name="T61" fmla="*/ 2147483646 h 554"/>
              <a:gd name="T62" fmla="*/ 2147483646 w 428"/>
              <a:gd name="T63" fmla="*/ 2147483646 h 554"/>
              <a:gd name="T64" fmla="*/ 2147483646 w 428"/>
              <a:gd name="T65" fmla="*/ 2147483646 h 554"/>
              <a:gd name="T66" fmla="*/ 2147483646 w 428"/>
              <a:gd name="T67" fmla="*/ 2147483646 h 554"/>
              <a:gd name="T68" fmla="*/ 2147483646 w 428"/>
              <a:gd name="T69" fmla="*/ 2147483646 h 554"/>
              <a:gd name="T70" fmla="*/ 2147483646 w 428"/>
              <a:gd name="T71" fmla="*/ 2147483646 h 554"/>
              <a:gd name="T72" fmla="*/ 2147483646 w 428"/>
              <a:gd name="T73" fmla="*/ 2147483646 h 554"/>
              <a:gd name="T74" fmla="*/ 2147483646 w 428"/>
              <a:gd name="T75" fmla="*/ 2147483646 h 554"/>
              <a:gd name="T76" fmla="*/ 2147483646 w 428"/>
              <a:gd name="T77" fmla="*/ 2147483646 h 554"/>
              <a:gd name="T78" fmla="*/ 2147483646 w 428"/>
              <a:gd name="T79" fmla="*/ 2147483646 h 554"/>
              <a:gd name="T80" fmla="*/ 2147483646 w 428"/>
              <a:gd name="T81" fmla="*/ 2147483646 h 554"/>
              <a:gd name="T82" fmla="*/ 2147483646 w 428"/>
              <a:gd name="T83" fmla="*/ 2147483646 h 554"/>
              <a:gd name="T84" fmla="*/ 2147483646 w 428"/>
              <a:gd name="T85" fmla="*/ 2147483646 h 554"/>
              <a:gd name="T86" fmla="*/ 2147483646 w 428"/>
              <a:gd name="T87" fmla="*/ 2147483646 h 554"/>
              <a:gd name="T88" fmla="*/ 2147483646 w 428"/>
              <a:gd name="T89" fmla="*/ 2147483646 h 554"/>
              <a:gd name="T90" fmla="*/ 2147483646 w 428"/>
              <a:gd name="T91" fmla="*/ 2147483646 h 554"/>
              <a:gd name="T92" fmla="*/ 2147483646 w 428"/>
              <a:gd name="T93" fmla="*/ 2147483646 h 554"/>
              <a:gd name="T94" fmla="*/ 2147483646 w 428"/>
              <a:gd name="T95" fmla="*/ 2147483646 h 554"/>
              <a:gd name="T96" fmla="*/ 2147483646 w 428"/>
              <a:gd name="T97" fmla="*/ 2147483646 h 554"/>
              <a:gd name="T98" fmla="*/ 2147483646 w 428"/>
              <a:gd name="T99" fmla="*/ 2147483646 h 554"/>
              <a:gd name="T100" fmla="*/ 2147483646 w 428"/>
              <a:gd name="T101" fmla="*/ 2147483646 h 554"/>
              <a:gd name="T102" fmla="*/ 2147483646 w 428"/>
              <a:gd name="T103" fmla="*/ 2147483646 h 554"/>
              <a:gd name="T104" fmla="*/ 2147483646 w 428"/>
              <a:gd name="T105" fmla="*/ 2147483646 h 554"/>
              <a:gd name="T106" fmla="*/ 2147483646 w 428"/>
              <a:gd name="T107" fmla="*/ 2147483646 h 554"/>
              <a:gd name="T108" fmla="*/ 2147483646 w 428"/>
              <a:gd name="T109" fmla="*/ 2147483646 h 554"/>
              <a:gd name="T110" fmla="*/ 2147483646 w 428"/>
              <a:gd name="T111" fmla="*/ 2147483646 h 554"/>
              <a:gd name="T112" fmla="*/ 2147483646 w 428"/>
              <a:gd name="T113" fmla="*/ 2147483646 h 554"/>
              <a:gd name="T114" fmla="*/ 2147483646 w 428"/>
              <a:gd name="T115" fmla="*/ 2147483646 h 554"/>
              <a:gd name="T116" fmla="*/ 2147483646 w 428"/>
              <a:gd name="T117" fmla="*/ 2147483646 h 554"/>
              <a:gd name="T118" fmla="*/ 2147483646 w 428"/>
              <a:gd name="T119" fmla="*/ 2147483646 h 554"/>
              <a:gd name="T120" fmla="*/ 2147483646 w 428"/>
              <a:gd name="T121" fmla="*/ 2147483646 h 554"/>
              <a:gd name="T122" fmla="*/ 2147483646 w 428"/>
              <a:gd name="T123" fmla="*/ 2147483646 h 554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428"/>
              <a:gd name="T187" fmla="*/ 0 h 554"/>
              <a:gd name="T188" fmla="*/ 428 w 428"/>
              <a:gd name="T189" fmla="*/ 554 h 554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428" h="554">
                <a:moveTo>
                  <a:pt x="256" y="533"/>
                </a:moveTo>
                <a:lnTo>
                  <a:pt x="256" y="533"/>
                </a:lnTo>
                <a:lnTo>
                  <a:pt x="256" y="534"/>
                </a:lnTo>
                <a:lnTo>
                  <a:pt x="255" y="534"/>
                </a:lnTo>
                <a:lnTo>
                  <a:pt x="254" y="534"/>
                </a:lnTo>
                <a:lnTo>
                  <a:pt x="254" y="535"/>
                </a:lnTo>
                <a:lnTo>
                  <a:pt x="253" y="536"/>
                </a:lnTo>
                <a:lnTo>
                  <a:pt x="253" y="537"/>
                </a:lnTo>
                <a:lnTo>
                  <a:pt x="252" y="537"/>
                </a:lnTo>
                <a:lnTo>
                  <a:pt x="252" y="536"/>
                </a:lnTo>
                <a:lnTo>
                  <a:pt x="251" y="536"/>
                </a:lnTo>
                <a:lnTo>
                  <a:pt x="250" y="537"/>
                </a:lnTo>
                <a:lnTo>
                  <a:pt x="249" y="537"/>
                </a:lnTo>
                <a:lnTo>
                  <a:pt x="248" y="538"/>
                </a:lnTo>
                <a:lnTo>
                  <a:pt x="248" y="537"/>
                </a:lnTo>
                <a:lnTo>
                  <a:pt x="247" y="537"/>
                </a:lnTo>
                <a:lnTo>
                  <a:pt x="246" y="537"/>
                </a:lnTo>
                <a:lnTo>
                  <a:pt x="245" y="536"/>
                </a:lnTo>
                <a:lnTo>
                  <a:pt x="245" y="537"/>
                </a:lnTo>
                <a:lnTo>
                  <a:pt x="245" y="538"/>
                </a:lnTo>
                <a:lnTo>
                  <a:pt x="245" y="539"/>
                </a:lnTo>
                <a:lnTo>
                  <a:pt x="246" y="539"/>
                </a:lnTo>
                <a:lnTo>
                  <a:pt x="245" y="540"/>
                </a:lnTo>
                <a:lnTo>
                  <a:pt x="245" y="541"/>
                </a:lnTo>
                <a:lnTo>
                  <a:pt x="245" y="542"/>
                </a:lnTo>
                <a:lnTo>
                  <a:pt x="244" y="542"/>
                </a:lnTo>
                <a:lnTo>
                  <a:pt x="243" y="542"/>
                </a:lnTo>
                <a:lnTo>
                  <a:pt x="242" y="542"/>
                </a:lnTo>
                <a:lnTo>
                  <a:pt x="241" y="542"/>
                </a:lnTo>
                <a:lnTo>
                  <a:pt x="241" y="541"/>
                </a:lnTo>
                <a:lnTo>
                  <a:pt x="241" y="542"/>
                </a:lnTo>
                <a:lnTo>
                  <a:pt x="241" y="541"/>
                </a:lnTo>
                <a:lnTo>
                  <a:pt x="240" y="541"/>
                </a:lnTo>
                <a:lnTo>
                  <a:pt x="239" y="541"/>
                </a:lnTo>
                <a:lnTo>
                  <a:pt x="239" y="542"/>
                </a:lnTo>
                <a:lnTo>
                  <a:pt x="238" y="542"/>
                </a:lnTo>
                <a:lnTo>
                  <a:pt x="238" y="543"/>
                </a:lnTo>
                <a:lnTo>
                  <a:pt x="238" y="544"/>
                </a:lnTo>
                <a:lnTo>
                  <a:pt x="238" y="545"/>
                </a:lnTo>
                <a:lnTo>
                  <a:pt x="237" y="545"/>
                </a:lnTo>
                <a:lnTo>
                  <a:pt x="236" y="544"/>
                </a:lnTo>
                <a:lnTo>
                  <a:pt x="235" y="544"/>
                </a:lnTo>
                <a:lnTo>
                  <a:pt x="234" y="544"/>
                </a:lnTo>
                <a:lnTo>
                  <a:pt x="235" y="545"/>
                </a:lnTo>
                <a:lnTo>
                  <a:pt x="234" y="545"/>
                </a:lnTo>
                <a:lnTo>
                  <a:pt x="233" y="545"/>
                </a:lnTo>
                <a:lnTo>
                  <a:pt x="232" y="545"/>
                </a:lnTo>
                <a:lnTo>
                  <a:pt x="232" y="546"/>
                </a:lnTo>
                <a:lnTo>
                  <a:pt x="231" y="547"/>
                </a:lnTo>
                <a:lnTo>
                  <a:pt x="231" y="548"/>
                </a:lnTo>
                <a:lnTo>
                  <a:pt x="232" y="549"/>
                </a:lnTo>
                <a:lnTo>
                  <a:pt x="231" y="550"/>
                </a:lnTo>
                <a:lnTo>
                  <a:pt x="230" y="551"/>
                </a:lnTo>
                <a:lnTo>
                  <a:pt x="230" y="552"/>
                </a:lnTo>
                <a:lnTo>
                  <a:pt x="229" y="552"/>
                </a:lnTo>
                <a:lnTo>
                  <a:pt x="229" y="553"/>
                </a:lnTo>
                <a:lnTo>
                  <a:pt x="229" y="554"/>
                </a:lnTo>
                <a:lnTo>
                  <a:pt x="228" y="554"/>
                </a:lnTo>
                <a:lnTo>
                  <a:pt x="227" y="554"/>
                </a:lnTo>
                <a:lnTo>
                  <a:pt x="226" y="554"/>
                </a:lnTo>
                <a:lnTo>
                  <a:pt x="226" y="553"/>
                </a:lnTo>
                <a:lnTo>
                  <a:pt x="225" y="553"/>
                </a:lnTo>
                <a:lnTo>
                  <a:pt x="225" y="552"/>
                </a:lnTo>
                <a:lnTo>
                  <a:pt x="224" y="551"/>
                </a:lnTo>
                <a:lnTo>
                  <a:pt x="224" y="550"/>
                </a:lnTo>
                <a:lnTo>
                  <a:pt x="223" y="550"/>
                </a:lnTo>
                <a:lnTo>
                  <a:pt x="223" y="551"/>
                </a:lnTo>
                <a:lnTo>
                  <a:pt x="222" y="551"/>
                </a:lnTo>
                <a:lnTo>
                  <a:pt x="221" y="551"/>
                </a:lnTo>
                <a:lnTo>
                  <a:pt x="220" y="550"/>
                </a:lnTo>
                <a:lnTo>
                  <a:pt x="219" y="550"/>
                </a:lnTo>
                <a:lnTo>
                  <a:pt x="219" y="551"/>
                </a:lnTo>
                <a:lnTo>
                  <a:pt x="219" y="552"/>
                </a:lnTo>
                <a:lnTo>
                  <a:pt x="218" y="552"/>
                </a:lnTo>
                <a:lnTo>
                  <a:pt x="216" y="553"/>
                </a:lnTo>
                <a:lnTo>
                  <a:pt x="216" y="554"/>
                </a:lnTo>
                <a:lnTo>
                  <a:pt x="215" y="554"/>
                </a:lnTo>
                <a:lnTo>
                  <a:pt x="215" y="553"/>
                </a:lnTo>
                <a:lnTo>
                  <a:pt x="216" y="552"/>
                </a:lnTo>
                <a:lnTo>
                  <a:pt x="216" y="551"/>
                </a:lnTo>
                <a:lnTo>
                  <a:pt x="216" y="550"/>
                </a:lnTo>
                <a:lnTo>
                  <a:pt x="216" y="549"/>
                </a:lnTo>
                <a:lnTo>
                  <a:pt x="216" y="548"/>
                </a:lnTo>
                <a:lnTo>
                  <a:pt x="215" y="547"/>
                </a:lnTo>
                <a:lnTo>
                  <a:pt x="215" y="546"/>
                </a:lnTo>
                <a:lnTo>
                  <a:pt x="215" y="545"/>
                </a:lnTo>
                <a:lnTo>
                  <a:pt x="215" y="544"/>
                </a:lnTo>
                <a:lnTo>
                  <a:pt x="215" y="543"/>
                </a:lnTo>
                <a:lnTo>
                  <a:pt x="214" y="543"/>
                </a:lnTo>
                <a:lnTo>
                  <a:pt x="213" y="542"/>
                </a:lnTo>
                <a:lnTo>
                  <a:pt x="213" y="541"/>
                </a:lnTo>
                <a:lnTo>
                  <a:pt x="212" y="540"/>
                </a:lnTo>
                <a:lnTo>
                  <a:pt x="212" y="539"/>
                </a:lnTo>
                <a:lnTo>
                  <a:pt x="211" y="539"/>
                </a:lnTo>
                <a:lnTo>
                  <a:pt x="210" y="538"/>
                </a:lnTo>
                <a:lnTo>
                  <a:pt x="209" y="538"/>
                </a:lnTo>
                <a:lnTo>
                  <a:pt x="208" y="538"/>
                </a:lnTo>
                <a:lnTo>
                  <a:pt x="208" y="537"/>
                </a:lnTo>
                <a:lnTo>
                  <a:pt x="207" y="537"/>
                </a:lnTo>
                <a:lnTo>
                  <a:pt x="207" y="536"/>
                </a:lnTo>
                <a:lnTo>
                  <a:pt x="206" y="536"/>
                </a:lnTo>
                <a:lnTo>
                  <a:pt x="205" y="536"/>
                </a:lnTo>
                <a:lnTo>
                  <a:pt x="205" y="535"/>
                </a:lnTo>
                <a:lnTo>
                  <a:pt x="204" y="535"/>
                </a:lnTo>
                <a:lnTo>
                  <a:pt x="203" y="535"/>
                </a:lnTo>
                <a:lnTo>
                  <a:pt x="202" y="535"/>
                </a:lnTo>
                <a:lnTo>
                  <a:pt x="201" y="536"/>
                </a:lnTo>
                <a:lnTo>
                  <a:pt x="201" y="535"/>
                </a:lnTo>
                <a:lnTo>
                  <a:pt x="201" y="534"/>
                </a:lnTo>
                <a:lnTo>
                  <a:pt x="200" y="534"/>
                </a:lnTo>
                <a:lnTo>
                  <a:pt x="200" y="533"/>
                </a:lnTo>
                <a:lnTo>
                  <a:pt x="199" y="532"/>
                </a:lnTo>
                <a:lnTo>
                  <a:pt x="198" y="532"/>
                </a:lnTo>
                <a:lnTo>
                  <a:pt x="197" y="531"/>
                </a:lnTo>
                <a:lnTo>
                  <a:pt x="196" y="532"/>
                </a:lnTo>
                <a:lnTo>
                  <a:pt x="196" y="531"/>
                </a:lnTo>
                <a:lnTo>
                  <a:pt x="195" y="531"/>
                </a:lnTo>
                <a:lnTo>
                  <a:pt x="194" y="530"/>
                </a:lnTo>
                <a:lnTo>
                  <a:pt x="195" y="529"/>
                </a:lnTo>
                <a:lnTo>
                  <a:pt x="195" y="527"/>
                </a:lnTo>
                <a:lnTo>
                  <a:pt x="196" y="526"/>
                </a:lnTo>
                <a:lnTo>
                  <a:pt x="197" y="525"/>
                </a:lnTo>
                <a:lnTo>
                  <a:pt x="198" y="525"/>
                </a:lnTo>
                <a:lnTo>
                  <a:pt x="197" y="524"/>
                </a:lnTo>
                <a:lnTo>
                  <a:pt x="196" y="524"/>
                </a:lnTo>
                <a:lnTo>
                  <a:pt x="196" y="523"/>
                </a:lnTo>
                <a:lnTo>
                  <a:pt x="196" y="522"/>
                </a:lnTo>
                <a:lnTo>
                  <a:pt x="195" y="521"/>
                </a:lnTo>
                <a:lnTo>
                  <a:pt x="194" y="520"/>
                </a:lnTo>
                <a:lnTo>
                  <a:pt x="195" y="519"/>
                </a:lnTo>
                <a:lnTo>
                  <a:pt x="194" y="519"/>
                </a:lnTo>
                <a:lnTo>
                  <a:pt x="194" y="518"/>
                </a:lnTo>
                <a:lnTo>
                  <a:pt x="194" y="517"/>
                </a:lnTo>
                <a:lnTo>
                  <a:pt x="193" y="516"/>
                </a:lnTo>
                <a:lnTo>
                  <a:pt x="192" y="516"/>
                </a:lnTo>
                <a:lnTo>
                  <a:pt x="191" y="515"/>
                </a:lnTo>
                <a:lnTo>
                  <a:pt x="191" y="514"/>
                </a:lnTo>
                <a:lnTo>
                  <a:pt x="190" y="514"/>
                </a:lnTo>
                <a:lnTo>
                  <a:pt x="190" y="513"/>
                </a:lnTo>
                <a:lnTo>
                  <a:pt x="189" y="512"/>
                </a:lnTo>
                <a:lnTo>
                  <a:pt x="188" y="511"/>
                </a:lnTo>
                <a:lnTo>
                  <a:pt x="187" y="510"/>
                </a:lnTo>
                <a:lnTo>
                  <a:pt x="186" y="510"/>
                </a:lnTo>
                <a:lnTo>
                  <a:pt x="185" y="510"/>
                </a:lnTo>
                <a:lnTo>
                  <a:pt x="185" y="509"/>
                </a:lnTo>
                <a:lnTo>
                  <a:pt x="184" y="509"/>
                </a:lnTo>
                <a:lnTo>
                  <a:pt x="184" y="508"/>
                </a:lnTo>
                <a:lnTo>
                  <a:pt x="183" y="508"/>
                </a:lnTo>
                <a:lnTo>
                  <a:pt x="182" y="508"/>
                </a:lnTo>
                <a:lnTo>
                  <a:pt x="181" y="507"/>
                </a:lnTo>
                <a:lnTo>
                  <a:pt x="178" y="506"/>
                </a:lnTo>
                <a:lnTo>
                  <a:pt x="177" y="504"/>
                </a:lnTo>
                <a:lnTo>
                  <a:pt x="176" y="503"/>
                </a:lnTo>
                <a:lnTo>
                  <a:pt x="175" y="502"/>
                </a:lnTo>
                <a:lnTo>
                  <a:pt x="173" y="501"/>
                </a:lnTo>
                <a:lnTo>
                  <a:pt x="173" y="500"/>
                </a:lnTo>
                <a:lnTo>
                  <a:pt x="172" y="499"/>
                </a:lnTo>
                <a:lnTo>
                  <a:pt x="171" y="499"/>
                </a:lnTo>
                <a:lnTo>
                  <a:pt x="170" y="498"/>
                </a:lnTo>
                <a:lnTo>
                  <a:pt x="169" y="497"/>
                </a:lnTo>
                <a:lnTo>
                  <a:pt x="167" y="495"/>
                </a:lnTo>
                <a:lnTo>
                  <a:pt x="166" y="493"/>
                </a:lnTo>
                <a:lnTo>
                  <a:pt x="163" y="492"/>
                </a:lnTo>
                <a:lnTo>
                  <a:pt x="162" y="491"/>
                </a:lnTo>
                <a:lnTo>
                  <a:pt x="161" y="491"/>
                </a:lnTo>
                <a:lnTo>
                  <a:pt x="161" y="490"/>
                </a:lnTo>
                <a:lnTo>
                  <a:pt x="160" y="490"/>
                </a:lnTo>
                <a:lnTo>
                  <a:pt x="160" y="489"/>
                </a:lnTo>
                <a:lnTo>
                  <a:pt x="159" y="489"/>
                </a:lnTo>
                <a:lnTo>
                  <a:pt x="158" y="489"/>
                </a:lnTo>
                <a:lnTo>
                  <a:pt x="158" y="490"/>
                </a:lnTo>
                <a:lnTo>
                  <a:pt x="155" y="489"/>
                </a:lnTo>
                <a:lnTo>
                  <a:pt x="154" y="490"/>
                </a:lnTo>
                <a:lnTo>
                  <a:pt x="153" y="490"/>
                </a:lnTo>
                <a:lnTo>
                  <a:pt x="151" y="489"/>
                </a:lnTo>
                <a:lnTo>
                  <a:pt x="150" y="489"/>
                </a:lnTo>
                <a:lnTo>
                  <a:pt x="148" y="490"/>
                </a:lnTo>
                <a:lnTo>
                  <a:pt x="147" y="490"/>
                </a:lnTo>
                <a:lnTo>
                  <a:pt x="146" y="490"/>
                </a:lnTo>
                <a:lnTo>
                  <a:pt x="145" y="490"/>
                </a:lnTo>
                <a:lnTo>
                  <a:pt x="144" y="490"/>
                </a:lnTo>
                <a:lnTo>
                  <a:pt x="143" y="490"/>
                </a:lnTo>
                <a:lnTo>
                  <a:pt x="141" y="489"/>
                </a:lnTo>
                <a:lnTo>
                  <a:pt x="140" y="489"/>
                </a:lnTo>
                <a:lnTo>
                  <a:pt x="139" y="489"/>
                </a:lnTo>
                <a:lnTo>
                  <a:pt x="138" y="489"/>
                </a:lnTo>
                <a:lnTo>
                  <a:pt x="137" y="490"/>
                </a:lnTo>
                <a:lnTo>
                  <a:pt x="136" y="490"/>
                </a:lnTo>
                <a:lnTo>
                  <a:pt x="135" y="490"/>
                </a:lnTo>
                <a:lnTo>
                  <a:pt x="134" y="490"/>
                </a:lnTo>
                <a:lnTo>
                  <a:pt x="134" y="489"/>
                </a:lnTo>
                <a:lnTo>
                  <a:pt x="133" y="490"/>
                </a:lnTo>
                <a:lnTo>
                  <a:pt x="131" y="490"/>
                </a:lnTo>
                <a:lnTo>
                  <a:pt x="130" y="490"/>
                </a:lnTo>
                <a:lnTo>
                  <a:pt x="128" y="490"/>
                </a:lnTo>
                <a:lnTo>
                  <a:pt x="127" y="490"/>
                </a:lnTo>
                <a:lnTo>
                  <a:pt x="126" y="490"/>
                </a:lnTo>
                <a:lnTo>
                  <a:pt x="125" y="492"/>
                </a:lnTo>
                <a:lnTo>
                  <a:pt x="124" y="493"/>
                </a:lnTo>
                <a:lnTo>
                  <a:pt x="124" y="492"/>
                </a:lnTo>
                <a:lnTo>
                  <a:pt x="122" y="492"/>
                </a:lnTo>
                <a:lnTo>
                  <a:pt x="121" y="492"/>
                </a:lnTo>
                <a:lnTo>
                  <a:pt x="121" y="491"/>
                </a:lnTo>
                <a:lnTo>
                  <a:pt x="119" y="490"/>
                </a:lnTo>
                <a:lnTo>
                  <a:pt x="118" y="490"/>
                </a:lnTo>
                <a:lnTo>
                  <a:pt x="118" y="489"/>
                </a:lnTo>
                <a:lnTo>
                  <a:pt x="117" y="489"/>
                </a:lnTo>
                <a:lnTo>
                  <a:pt x="115" y="490"/>
                </a:lnTo>
                <a:lnTo>
                  <a:pt x="113" y="489"/>
                </a:lnTo>
                <a:lnTo>
                  <a:pt x="112" y="490"/>
                </a:lnTo>
                <a:lnTo>
                  <a:pt x="111" y="490"/>
                </a:lnTo>
                <a:lnTo>
                  <a:pt x="110" y="490"/>
                </a:lnTo>
                <a:lnTo>
                  <a:pt x="108" y="491"/>
                </a:lnTo>
                <a:lnTo>
                  <a:pt x="107" y="492"/>
                </a:lnTo>
                <a:lnTo>
                  <a:pt x="106" y="492"/>
                </a:lnTo>
                <a:lnTo>
                  <a:pt x="105" y="491"/>
                </a:lnTo>
                <a:lnTo>
                  <a:pt x="104" y="490"/>
                </a:lnTo>
                <a:lnTo>
                  <a:pt x="103" y="489"/>
                </a:lnTo>
                <a:lnTo>
                  <a:pt x="103" y="488"/>
                </a:lnTo>
                <a:lnTo>
                  <a:pt x="102" y="487"/>
                </a:lnTo>
                <a:lnTo>
                  <a:pt x="101" y="486"/>
                </a:lnTo>
                <a:lnTo>
                  <a:pt x="100" y="485"/>
                </a:lnTo>
                <a:lnTo>
                  <a:pt x="100" y="484"/>
                </a:lnTo>
                <a:lnTo>
                  <a:pt x="99" y="483"/>
                </a:lnTo>
                <a:lnTo>
                  <a:pt x="98" y="482"/>
                </a:lnTo>
                <a:lnTo>
                  <a:pt x="95" y="482"/>
                </a:lnTo>
                <a:lnTo>
                  <a:pt x="94" y="482"/>
                </a:lnTo>
                <a:lnTo>
                  <a:pt x="93" y="481"/>
                </a:lnTo>
                <a:lnTo>
                  <a:pt x="92" y="481"/>
                </a:lnTo>
                <a:lnTo>
                  <a:pt x="91" y="482"/>
                </a:lnTo>
                <a:lnTo>
                  <a:pt x="89" y="484"/>
                </a:lnTo>
                <a:lnTo>
                  <a:pt x="88" y="484"/>
                </a:lnTo>
                <a:lnTo>
                  <a:pt x="87" y="487"/>
                </a:lnTo>
                <a:lnTo>
                  <a:pt x="86" y="487"/>
                </a:lnTo>
                <a:lnTo>
                  <a:pt x="84" y="488"/>
                </a:lnTo>
                <a:lnTo>
                  <a:pt x="83" y="488"/>
                </a:lnTo>
                <a:lnTo>
                  <a:pt x="83" y="487"/>
                </a:lnTo>
                <a:lnTo>
                  <a:pt x="81" y="486"/>
                </a:lnTo>
                <a:lnTo>
                  <a:pt x="80" y="485"/>
                </a:lnTo>
                <a:lnTo>
                  <a:pt x="79" y="484"/>
                </a:lnTo>
                <a:lnTo>
                  <a:pt x="78" y="484"/>
                </a:lnTo>
                <a:lnTo>
                  <a:pt x="77" y="483"/>
                </a:lnTo>
                <a:lnTo>
                  <a:pt x="75" y="483"/>
                </a:lnTo>
                <a:lnTo>
                  <a:pt x="73" y="482"/>
                </a:lnTo>
                <a:lnTo>
                  <a:pt x="71" y="480"/>
                </a:lnTo>
                <a:lnTo>
                  <a:pt x="71" y="479"/>
                </a:lnTo>
                <a:lnTo>
                  <a:pt x="71" y="478"/>
                </a:lnTo>
                <a:lnTo>
                  <a:pt x="71" y="476"/>
                </a:lnTo>
                <a:lnTo>
                  <a:pt x="72" y="474"/>
                </a:lnTo>
                <a:lnTo>
                  <a:pt x="72" y="471"/>
                </a:lnTo>
                <a:lnTo>
                  <a:pt x="73" y="469"/>
                </a:lnTo>
                <a:lnTo>
                  <a:pt x="73" y="468"/>
                </a:lnTo>
                <a:lnTo>
                  <a:pt x="74" y="467"/>
                </a:lnTo>
                <a:lnTo>
                  <a:pt x="74" y="465"/>
                </a:lnTo>
                <a:lnTo>
                  <a:pt x="74" y="462"/>
                </a:lnTo>
                <a:lnTo>
                  <a:pt x="75" y="461"/>
                </a:lnTo>
                <a:lnTo>
                  <a:pt x="75" y="460"/>
                </a:lnTo>
                <a:lnTo>
                  <a:pt x="77" y="458"/>
                </a:lnTo>
                <a:lnTo>
                  <a:pt x="78" y="457"/>
                </a:lnTo>
                <a:lnTo>
                  <a:pt x="78" y="456"/>
                </a:lnTo>
                <a:lnTo>
                  <a:pt x="80" y="454"/>
                </a:lnTo>
                <a:lnTo>
                  <a:pt x="81" y="453"/>
                </a:lnTo>
                <a:lnTo>
                  <a:pt x="82" y="452"/>
                </a:lnTo>
                <a:lnTo>
                  <a:pt x="82" y="451"/>
                </a:lnTo>
                <a:lnTo>
                  <a:pt x="81" y="450"/>
                </a:lnTo>
                <a:lnTo>
                  <a:pt x="82" y="450"/>
                </a:lnTo>
                <a:lnTo>
                  <a:pt x="83" y="449"/>
                </a:lnTo>
                <a:lnTo>
                  <a:pt x="84" y="449"/>
                </a:lnTo>
                <a:lnTo>
                  <a:pt x="84" y="448"/>
                </a:lnTo>
                <a:lnTo>
                  <a:pt x="83" y="448"/>
                </a:lnTo>
                <a:lnTo>
                  <a:pt x="82" y="448"/>
                </a:lnTo>
                <a:lnTo>
                  <a:pt x="82" y="447"/>
                </a:lnTo>
                <a:lnTo>
                  <a:pt x="82" y="445"/>
                </a:lnTo>
                <a:lnTo>
                  <a:pt x="82" y="444"/>
                </a:lnTo>
                <a:lnTo>
                  <a:pt x="83" y="443"/>
                </a:lnTo>
                <a:lnTo>
                  <a:pt x="83" y="442"/>
                </a:lnTo>
                <a:lnTo>
                  <a:pt x="83" y="441"/>
                </a:lnTo>
                <a:lnTo>
                  <a:pt x="83" y="440"/>
                </a:lnTo>
                <a:lnTo>
                  <a:pt x="83" y="439"/>
                </a:lnTo>
                <a:lnTo>
                  <a:pt x="82" y="438"/>
                </a:lnTo>
                <a:lnTo>
                  <a:pt x="82" y="437"/>
                </a:lnTo>
                <a:lnTo>
                  <a:pt x="83" y="436"/>
                </a:lnTo>
                <a:lnTo>
                  <a:pt x="83" y="435"/>
                </a:lnTo>
                <a:lnTo>
                  <a:pt x="83" y="434"/>
                </a:lnTo>
                <a:lnTo>
                  <a:pt x="84" y="434"/>
                </a:lnTo>
                <a:lnTo>
                  <a:pt x="85" y="433"/>
                </a:lnTo>
                <a:lnTo>
                  <a:pt x="86" y="432"/>
                </a:lnTo>
                <a:lnTo>
                  <a:pt x="87" y="431"/>
                </a:lnTo>
                <a:lnTo>
                  <a:pt x="88" y="431"/>
                </a:lnTo>
                <a:lnTo>
                  <a:pt x="88" y="429"/>
                </a:lnTo>
                <a:lnTo>
                  <a:pt x="89" y="429"/>
                </a:lnTo>
                <a:lnTo>
                  <a:pt x="89" y="428"/>
                </a:lnTo>
                <a:lnTo>
                  <a:pt x="89" y="427"/>
                </a:lnTo>
                <a:lnTo>
                  <a:pt x="88" y="427"/>
                </a:lnTo>
                <a:lnTo>
                  <a:pt x="87" y="427"/>
                </a:lnTo>
                <a:lnTo>
                  <a:pt x="86" y="427"/>
                </a:lnTo>
                <a:lnTo>
                  <a:pt x="85" y="428"/>
                </a:lnTo>
                <a:lnTo>
                  <a:pt x="84" y="429"/>
                </a:lnTo>
                <a:lnTo>
                  <a:pt x="83" y="428"/>
                </a:lnTo>
                <a:lnTo>
                  <a:pt x="82" y="427"/>
                </a:lnTo>
                <a:lnTo>
                  <a:pt x="82" y="426"/>
                </a:lnTo>
                <a:lnTo>
                  <a:pt x="81" y="425"/>
                </a:lnTo>
                <a:lnTo>
                  <a:pt x="81" y="422"/>
                </a:lnTo>
                <a:lnTo>
                  <a:pt x="80" y="422"/>
                </a:lnTo>
                <a:lnTo>
                  <a:pt x="79" y="421"/>
                </a:lnTo>
                <a:lnTo>
                  <a:pt x="79" y="420"/>
                </a:lnTo>
                <a:lnTo>
                  <a:pt x="79" y="419"/>
                </a:lnTo>
                <a:lnTo>
                  <a:pt x="78" y="419"/>
                </a:lnTo>
                <a:lnTo>
                  <a:pt x="77" y="419"/>
                </a:lnTo>
                <a:lnTo>
                  <a:pt x="76" y="419"/>
                </a:lnTo>
                <a:lnTo>
                  <a:pt x="74" y="419"/>
                </a:lnTo>
                <a:lnTo>
                  <a:pt x="71" y="417"/>
                </a:lnTo>
                <a:lnTo>
                  <a:pt x="67" y="416"/>
                </a:lnTo>
                <a:lnTo>
                  <a:pt x="64" y="415"/>
                </a:lnTo>
                <a:lnTo>
                  <a:pt x="63" y="415"/>
                </a:lnTo>
                <a:lnTo>
                  <a:pt x="63" y="414"/>
                </a:lnTo>
                <a:lnTo>
                  <a:pt x="62" y="414"/>
                </a:lnTo>
                <a:lnTo>
                  <a:pt x="62" y="412"/>
                </a:lnTo>
                <a:lnTo>
                  <a:pt x="61" y="412"/>
                </a:lnTo>
                <a:lnTo>
                  <a:pt x="61" y="411"/>
                </a:lnTo>
                <a:lnTo>
                  <a:pt x="60" y="412"/>
                </a:lnTo>
                <a:lnTo>
                  <a:pt x="59" y="412"/>
                </a:lnTo>
                <a:lnTo>
                  <a:pt x="58" y="412"/>
                </a:lnTo>
                <a:lnTo>
                  <a:pt x="55" y="411"/>
                </a:lnTo>
                <a:lnTo>
                  <a:pt x="53" y="410"/>
                </a:lnTo>
                <a:lnTo>
                  <a:pt x="52" y="410"/>
                </a:lnTo>
                <a:lnTo>
                  <a:pt x="52" y="409"/>
                </a:lnTo>
                <a:lnTo>
                  <a:pt x="51" y="408"/>
                </a:lnTo>
                <a:lnTo>
                  <a:pt x="51" y="407"/>
                </a:lnTo>
                <a:lnTo>
                  <a:pt x="52" y="404"/>
                </a:lnTo>
                <a:lnTo>
                  <a:pt x="52" y="403"/>
                </a:lnTo>
                <a:lnTo>
                  <a:pt x="51" y="400"/>
                </a:lnTo>
                <a:lnTo>
                  <a:pt x="51" y="398"/>
                </a:lnTo>
                <a:lnTo>
                  <a:pt x="50" y="397"/>
                </a:lnTo>
                <a:lnTo>
                  <a:pt x="49" y="395"/>
                </a:lnTo>
                <a:lnTo>
                  <a:pt x="47" y="394"/>
                </a:lnTo>
                <a:lnTo>
                  <a:pt x="47" y="393"/>
                </a:lnTo>
                <a:lnTo>
                  <a:pt x="47" y="392"/>
                </a:lnTo>
                <a:lnTo>
                  <a:pt x="47" y="391"/>
                </a:lnTo>
                <a:lnTo>
                  <a:pt x="47" y="390"/>
                </a:lnTo>
                <a:lnTo>
                  <a:pt x="47" y="389"/>
                </a:lnTo>
                <a:lnTo>
                  <a:pt x="47" y="388"/>
                </a:lnTo>
                <a:lnTo>
                  <a:pt x="47" y="387"/>
                </a:lnTo>
                <a:lnTo>
                  <a:pt x="47" y="384"/>
                </a:lnTo>
                <a:lnTo>
                  <a:pt x="47" y="383"/>
                </a:lnTo>
                <a:lnTo>
                  <a:pt x="46" y="381"/>
                </a:lnTo>
                <a:lnTo>
                  <a:pt x="46" y="379"/>
                </a:lnTo>
                <a:lnTo>
                  <a:pt x="48" y="378"/>
                </a:lnTo>
                <a:lnTo>
                  <a:pt x="48" y="377"/>
                </a:lnTo>
                <a:lnTo>
                  <a:pt x="49" y="376"/>
                </a:lnTo>
                <a:lnTo>
                  <a:pt x="50" y="375"/>
                </a:lnTo>
                <a:lnTo>
                  <a:pt x="50" y="373"/>
                </a:lnTo>
                <a:lnTo>
                  <a:pt x="50" y="372"/>
                </a:lnTo>
                <a:lnTo>
                  <a:pt x="49" y="371"/>
                </a:lnTo>
                <a:lnTo>
                  <a:pt x="49" y="370"/>
                </a:lnTo>
                <a:lnTo>
                  <a:pt x="48" y="370"/>
                </a:lnTo>
                <a:lnTo>
                  <a:pt x="47" y="369"/>
                </a:lnTo>
                <a:lnTo>
                  <a:pt x="46" y="367"/>
                </a:lnTo>
                <a:lnTo>
                  <a:pt x="45" y="365"/>
                </a:lnTo>
                <a:lnTo>
                  <a:pt x="45" y="364"/>
                </a:lnTo>
                <a:lnTo>
                  <a:pt x="44" y="364"/>
                </a:lnTo>
                <a:lnTo>
                  <a:pt x="44" y="363"/>
                </a:lnTo>
                <a:lnTo>
                  <a:pt x="43" y="362"/>
                </a:lnTo>
                <a:lnTo>
                  <a:pt x="43" y="361"/>
                </a:lnTo>
                <a:lnTo>
                  <a:pt x="43" y="360"/>
                </a:lnTo>
                <a:lnTo>
                  <a:pt x="43" y="359"/>
                </a:lnTo>
                <a:lnTo>
                  <a:pt x="43" y="358"/>
                </a:lnTo>
                <a:lnTo>
                  <a:pt x="43" y="357"/>
                </a:lnTo>
                <a:lnTo>
                  <a:pt x="43" y="356"/>
                </a:lnTo>
                <a:lnTo>
                  <a:pt x="43" y="355"/>
                </a:lnTo>
                <a:lnTo>
                  <a:pt x="43" y="354"/>
                </a:lnTo>
                <a:lnTo>
                  <a:pt x="44" y="354"/>
                </a:lnTo>
                <a:lnTo>
                  <a:pt x="45" y="353"/>
                </a:lnTo>
                <a:lnTo>
                  <a:pt x="44" y="352"/>
                </a:lnTo>
                <a:lnTo>
                  <a:pt x="43" y="350"/>
                </a:lnTo>
                <a:lnTo>
                  <a:pt x="43" y="348"/>
                </a:lnTo>
                <a:lnTo>
                  <a:pt x="42" y="347"/>
                </a:lnTo>
                <a:lnTo>
                  <a:pt x="42" y="346"/>
                </a:lnTo>
                <a:lnTo>
                  <a:pt x="42" y="344"/>
                </a:lnTo>
                <a:lnTo>
                  <a:pt x="41" y="343"/>
                </a:lnTo>
                <a:lnTo>
                  <a:pt x="40" y="342"/>
                </a:lnTo>
                <a:lnTo>
                  <a:pt x="39" y="342"/>
                </a:lnTo>
                <a:lnTo>
                  <a:pt x="38" y="342"/>
                </a:lnTo>
                <a:lnTo>
                  <a:pt x="38" y="341"/>
                </a:lnTo>
                <a:lnTo>
                  <a:pt x="38" y="340"/>
                </a:lnTo>
                <a:lnTo>
                  <a:pt x="39" y="337"/>
                </a:lnTo>
                <a:lnTo>
                  <a:pt x="40" y="336"/>
                </a:lnTo>
                <a:lnTo>
                  <a:pt x="41" y="336"/>
                </a:lnTo>
                <a:lnTo>
                  <a:pt x="42" y="335"/>
                </a:lnTo>
                <a:lnTo>
                  <a:pt x="42" y="334"/>
                </a:lnTo>
                <a:lnTo>
                  <a:pt x="42" y="333"/>
                </a:lnTo>
                <a:lnTo>
                  <a:pt x="42" y="330"/>
                </a:lnTo>
                <a:lnTo>
                  <a:pt x="41" y="329"/>
                </a:lnTo>
                <a:lnTo>
                  <a:pt x="40" y="326"/>
                </a:lnTo>
                <a:lnTo>
                  <a:pt x="40" y="324"/>
                </a:lnTo>
                <a:lnTo>
                  <a:pt x="40" y="323"/>
                </a:lnTo>
                <a:lnTo>
                  <a:pt x="39" y="320"/>
                </a:lnTo>
                <a:lnTo>
                  <a:pt x="39" y="319"/>
                </a:lnTo>
                <a:lnTo>
                  <a:pt x="39" y="317"/>
                </a:lnTo>
                <a:lnTo>
                  <a:pt x="39" y="316"/>
                </a:lnTo>
                <a:lnTo>
                  <a:pt x="39" y="315"/>
                </a:lnTo>
                <a:lnTo>
                  <a:pt x="39" y="314"/>
                </a:lnTo>
                <a:lnTo>
                  <a:pt x="39" y="312"/>
                </a:lnTo>
                <a:lnTo>
                  <a:pt x="39" y="311"/>
                </a:lnTo>
                <a:lnTo>
                  <a:pt x="39" y="310"/>
                </a:lnTo>
                <a:lnTo>
                  <a:pt x="39" y="309"/>
                </a:lnTo>
                <a:lnTo>
                  <a:pt x="39" y="308"/>
                </a:lnTo>
                <a:lnTo>
                  <a:pt x="38" y="305"/>
                </a:lnTo>
                <a:lnTo>
                  <a:pt x="38" y="303"/>
                </a:lnTo>
                <a:lnTo>
                  <a:pt x="38" y="302"/>
                </a:lnTo>
                <a:lnTo>
                  <a:pt x="38" y="301"/>
                </a:lnTo>
                <a:lnTo>
                  <a:pt x="39" y="300"/>
                </a:lnTo>
                <a:lnTo>
                  <a:pt x="40" y="300"/>
                </a:lnTo>
                <a:lnTo>
                  <a:pt x="41" y="298"/>
                </a:lnTo>
                <a:lnTo>
                  <a:pt x="41" y="296"/>
                </a:lnTo>
                <a:lnTo>
                  <a:pt x="41" y="295"/>
                </a:lnTo>
                <a:lnTo>
                  <a:pt x="40" y="294"/>
                </a:lnTo>
                <a:lnTo>
                  <a:pt x="40" y="293"/>
                </a:lnTo>
                <a:lnTo>
                  <a:pt x="40" y="291"/>
                </a:lnTo>
                <a:lnTo>
                  <a:pt x="40" y="290"/>
                </a:lnTo>
                <a:lnTo>
                  <a:pt x="39" y="290"/>
                </a:lnTo>
                <a:lnTo>
                  <a:pt x="38" y="289"/>
                </a:lnTo>
                <a:lnTo>
                  <a:pt x="38" y="288"/>
                </a:lnTo>
                <a:lnTo>
                  <a:pt x="38" y="287"/>
                </a:lnTo>
                <a:lnTo>
                  <a:pt x="38" y="286"/>
                </a:lnTo>
                <a:lnTo>
                  <a:pt x="38" y="285"/>
                </a:lnTo>
                <a:lnTo>
                  <a:pt x="39" y="283"/>
                </a:lnTo>
                <a:lnTo>
                  <a:pt x="39" y="282"/>
                </a:lnTo>
                <a:lnTo>
                  <a:pt x="39" y="281"/>
                </a:lnTo>
                <a:lnTo>
                  <a:pt x="40" y="281"/>
                </a:lnTo>
                <a:lnTo>
                  <a:pt x="40" y="280"/>
                </a:lnTo>
                <a:lnTo>
                  <a:pt x="40" y="279"/>
                </a:lnTo>
                <a:lnTo>
                  <a:pt x="39" y="279"/>
                </a:lnTo>
                <a:lnTo>
                  <a:pt x="38" y="278"/>
                </a:lnTo>
                <a:lnTo>
                  <a:pt x="38" y="277"/>
                </a:lnTo>
                <a:lnTo>
                  <a:pt x="37" y="275"/>
                </a:lnTo>
                <a:lnTo>
                  <a:pt x="38" y="275"/>
                </a:lnTo>
                <a:lnTo>
                  <a:pt x="39" y="275"/>
                </a:lnTo>
                <a:lnTo>
                  <a:pt x="40" y="275"/>
                </a:lnTo>
                <a:lnTo>
                  <a:pt x="41" y="275"/>
                </a:lnTo>
                <a:lnTo>
                  <a:pt x="41" y="274"/>
                </a:lnTo>
                <a:lnTo>
                  <a:pt x="41" y="273"/>
                </a:lnTo>
                <a:lnTo>
                  <a:pt x="41" y="272"/>
                </a:lnTo>
                <a:lnTo>
                  <a:pt x="40" y="271"/>
                </a:lnTo>
                <a:lnTo>
                  <a:pt x="39" y="270"/>
                </a:lnTo>
                <a:lnTo>
                  <a:pt x="39" y="269"/>
                </a:lnTo>
                <a:lnTo>
                  <a:pt x="39" y="268"/>
                </a:lnTo>
                <a:lnTo>
                  <a:pt x="40" y="267"/>
                </a:lnTo>
                <a:lnTo>
                  <a:pt x="41" y="266"/>
                </a:lnTo>
                <a:lnTo>
                  <a:pt x="41" y="265"/>
                </a:lnTo>
                <a:lnTo>
                  <a:pt x="42" y="264"/>
                </a:lnTo>
                <a:lnTo>
                  <a:pt x="42" y="263"/>
                </a:lnTo>
                <a:lnTo>
                  <a:pt x="41" y="263"/>
                </a:lnTo>
                <a:lnTo>
                  <a:pt x="40" y="262"/>
                </a:lnTo>
                <a:lnTo>
                  <a:pt x="41" y="261"/>
                </a:lnTo>
                <a:lnTo>
                  <a:pt x="40" y="260"/>
                </a:lnTo>
                <a:lnTo>
                  <a:pt x="41" y="260"/>
                </a:lnTo>
                <a:lnTo>
                  <a:pt x="41" y="259"/>
                </a:lnTo>
                <a:lnTo>
                  <a:pt x="41" y="258"/>
                </a:lnTo>
                <a:lnTo>
                  <a:pt x="40" y="258"/>
                </a:lnTo>
                <a:lnTo>
                  <a:pt x="40" y="257"/>
                </a:lnTo>
                <a:lnTo>
                  <a:pt x="40" y="256"/>
                </a:lnTo>
                <a:lnTo>
                  <a:pt x="39" y="256"/>
                </a:lnTo>
                <a:lnTo>
                  <a:pt x="40" y="256"/>
                </a:lnTo>
                <a:lnTo>
                  <a:pt x="40" y="255"/>
                </a:lnTo>
                <a:lnTo>
                  <a:pt x="41" y="255"/>
                </a:lnTo>
                <a:lnTo>
                  <a:pt x="41" y="254"/>
                </a:lnTo>
                <a:lnTo>
                  <a:pt x="41" y="253"/>
                </a:lnTo>
                <a:lnTo>
                  <a:pt x="40" y="252"/>
                </a:lnTo>
                <a:lnTo>
                  <a:pt x="41" y="249"/>
                </a:lnTo>
                <a:lnTo>
                  <a:pt x="40" y="248"/>
                </a:lnTo>
                <a:lnTo>
                  <a:pt x="40" y="247"/>
                </a:lnTo>
                <a:lnTo>
                  <a:pt x="41" y="247"/>
                </a:lnTo>
                <a:lnTo>
                  <a:pt x="41" y="246"/>
                </a:lnTo>
                <a:lnTo>
                  <a:pt x="40" y="246"/>
                </a:lnTo>
                <a:lnTo>
                  <a:pt x="41" y="245"/>
                </a:lnTo>
                <a:lnTo>
                  <a:pt x="41" y="244"/>
                </a:lnTo>
                <a:lnTo>
                  <a:pt x="41" y="243"/>
                </a:lnTo>
                <a:lnTo>
                  <a:pt x="42" y="242"/>
                </a:lnTo>
                <a:lnTo>
                  <a:pt x="41" y="241"/>
                </a:lnTo>
                <a:lnTo>
                  <a:pt x="41" y="240"/>
                </a:lnTo>
                <a:lnTo>
                  <a:pt x="40" y="239"/>
                </a:lnTo>
                <a:lnTo>
                  <a:pt x="39" y="239"/>
                </a:lnTo>
                <a:lnTo>
                  <a:pt x="39" y="238"/>
                </a:lnTo>
                <a:lnTo>
                  <a:pt x="38" y="238"/>
                </a:lnTo>
                <a:lnTo>
                  <a:pt x="38" y="237"/>
                </a:lnTo>
                <a:lnTo>
                  <a:pt x="38" y="236"/>
                </a:lnTo>
                <a:lnTo>
                  <a:pt x="37" y="235"/>
                </a:lnTo>
                <a:lnTo>
                  <a:pt x="37" y="234"/>
                </a:lnTo>
                <a:lnTo>
                  <a:pt x="37" y="233"/>
                </a:lnTo>
                <a:lnTo>
                  <a:pt x="36" y="232"/>
                </a:lnTo>
                <a:lnTo>
                  <a:pt x="37" y="232"/>
                </a:lnTo>
                <a:lnTo>
                  <a:pt x="37" y="231"/>
                </a:lnTo>
                <a:lnTo>
                  <a:pt x="36" y="229"/>
                </a:lnTo>
                <a:lnTo>
                  <a:pt x="36" y="227"/>
                </a:lnTo>
                <a:lnTo>
                  <a:pt x="36" y="224"/>
                </a:lnTo>
                <a:lnTo>
                  <a:pt x="36" y="223"/>
                </a:lnTo>
                <a:lnTo>
                  <a:pt x="35" y="221"/>
                </a:lnTo>
                <a:lnTo>
                  <a:pt x="35" y="220"/>
                </a:lnTo>
                <a:lnTo>
                  <a:pt x="35" y="218"/>
                </a:lnTo>
                <a:lnTo>
                  <a:pt x="35" y="217"/>
                </a:lnTo>
                <a:lnTo>
                  <a:pt x="36" y="216"/>
                </a:lnTo>
                <a:lnTo>
                  <a:pt x="36" y="215"/>
                </a:lnTo>
                <a:lnTo>
                  <a:pt x="39" y="213"/>
                </a:lnTo>
                <a:lnTo>
                  <a:pt x="39" y="212"/>
                </a:lnTo>
                <a:lnTo>
                  <a:pt x="40" y="211"/>
                </a:lnTo>
                <a:lnTo>
                  <a:pt x="40" y="210"/>
                </a:lnTo>
                <a:lnTo>
                  <a:pt x="40" y="209"/>
                </a:lnTo>
                <a:lnTo>
                  <a:pt x="39" y="206"/>
                </a:lnTo>
                <a:lnTo>
                  <a:pt x="39" y="205"/>
                </a:lnTo>
                <a:lnTo>
                  <a:pt x="38" y="202"/>
                </a:lnTo>
                <a:lnTo>
                  <a:pt x="38" y="200"/>
                </a:lnTo>
                <a:lnTo>
                  <a:pt x="38" y="199"/>
                </a:lnTo>
                <a:lnTo>
                  <a:pt x="37" y="198"/>
                </a:lnTo>
                <a:lnTo>
                  <a:pt x="36" y="197"/>
                </a:lnTo>
                <a:lnTo>
                  <a:pt x="35" y="196"/>
                </a:lnTo>
                <a:lnTo>
                  <a:pt x="34" y="195"/>
                </a:lnTo>
                <a:lnTo>
                  <a:pt x="33" y="193"/>
                </a:lnTo>
                <a:lnTo>
                  <a:pt x="32" y="191"/>
                </a:lnTo>
                <a:lnTo>
                  <a:pt x="31" y="190"/>
                </a:lnTo>
                <a:lnTo>
                  <a:pt x="31" y="188"/>
                </a:lnTo>
                <a:lnTo>
                  <a:pt x="31" y="187"/>
                </a:lnTo>
                <a:lnTo>
                  <a:pt x="31" y="186"/>
                </a:lnTo>
                <a:lnTo>
                  <a:pt x="31" y="185"/>
                </a:lnTo>
                <a:lnTo>
                  <a:pt x="31" y="184"/>
                </a:lnTo>
                <a:lnTo>
                  <a:pt x="33" y="183"/>
                </a:lnTo>
                <a:lnTo>
                  <a:pt x="34" y="181"/>
                </a:lnTo>
                <a:lnTo>
                  <a:pt x="35" y="179"/>
                </a:lnTo>
                <a:lnTo>
                  <a:pt x="36" y="179"/>
                </a:lnTo>
                <a:lnTo>
                  <a:pt x="36" y="176"/>
                </a:lnTo>
                <a:lnTo>
                  <a:pt x="38" y="175"/>
                </a:lnTo>
                <a:lnTo>
                  <a:pt x="39" y="174"/>
                </a:lnTo>
                <a:lnTo>
                  <a:pt x="40" y="173"/>
                </a:lnTo>
                <a:lnTo>
                  <a:pt x="41" y="171"/>
                </a:lnTo>
                <a:lnTo>
                  <a:pt x="42" y="170"/>
                </a:lnTo>
                <a:lnTo>
                  <a:pt x="42" y="169"/>
                </a:lnTo>
                <a:lnTo>
                  <a:pt x="42" y="168"/>
                </a:lnTo>
                <a:lnTo>
                  <a:pt x="42" y="166"/>
                </a:lnTo>
                <a:lnTo>
                  <a:pt x="41" y="165"/>
                </a:lnTo>
                <a:lnTo>
                  <a:pt x="40" y="164"/>
                </a:lnTo>
                <a:lnTo>
                  <a:pt x="39" y="162"/>
                </a:lnTo>
                <a:lnTo>
                  <a:pt x="38" y="162"/>
                </a:lnTo>
                <a:lnTo>
                  <a:pt x="37" y="162"/>
                </a:lnTo>
                <a:lnTo>
                  <a:pt x="35" y="162"/>
                </a:lnTo>
                <a:lnTo>
                  <a:pt x="34" y="161"/>
                </a:lnTo>
                <a:lnTo>
                  <a:pt x="32" y="160"/>
                </a:lnTo>
                <a:lnTo>
                  <a:pt x="31" y="159"/>
                </a:lnTo>
                <a:lnTo>
                  <a:pt x="31" y="158"/>
                </a:lnTo>
                <a:lnTo>
                  <a:pt x="30" y="157"/>
                </a:lnTo>
                <a:lnTo>
                  <a:pt x="32" y="152"/>
                </a:lnTo>
                <a:lnTo>
                  <a:pt x="32" y="149"/>
                </a:lnTo>
                <a:lnTo>
                  <a:pt x="32" y="148"/>
                </a:lnTo>
                <a:lnTo>
                  <a:pt x="34" y="147"/>
                </a:lnTo>
                <a:lnTo>
                  <a:pt x="34" y="146"/>
                </a:lnTo>
                <a:lnTo>
                  <a:pt x="34" y="145"/>
                </a:lnTo>
                <a:lnTo>
                  <a:pt x="34" y="144"/>
                </a:lnTo>
                <a:lnTo>
                  <a:pt x="33" y="142"/>
                </a:lnTo>
                <a:lnTo>
                  <a:pt x="33" y="141"/>
                </a:lnTo>
                <a:lnTo>
                  <a:pt x="32" y="139"/>
                </a:lnTo>
                <a:lnTo>
                  <a:pt x="31" y="137"/>
                </a:lnTo>
                <a:lnTo>
                  <a:pt x="31" y="136"/>
                </a:lnTo>
                <a:lnTo>
                  <a:pt x="30" y="136"/>
                </a:lnTo>
                <a:lnTo>
                  <a:pt x="30" y="134"/>
                </a:lnTo>
                <a:lnTo>
                  <a:pt x="28" y="131"/>
                </a:lnTo>
                <a:lnTo>
                  <a:pt x="28" y="130"/>
                </a:lnTo>
                <a:lnTo>
                  <a:pt x="27" y="129"/>
                </a:lnTo>
                <a:lnTo>
                  <a:pt x="27" y="127"/>
                </a:lnTo>
                <a:lnTo>
                  <a:pt x="27" y="126"/>
                </a:lnTo>
                <a:lnTo>
                  <a:pt x="28" y="125"/>
                </a:lnTo>
                <a:lnTo>
                  <a:pt x="29" y="124"/>
                </a:lnTo>
                <a:lnTo>
                  <a:pt x="29" y="123"/>
                </a:lnTo>
                <a:lnTo>
                  <a:pt x="27" y="121"/>
                </a:lnTo>
                <a:lnTo>
                  <a:pt x="27" y="120"/>
                </a:lnTo>
                <a:lnTo>
                  <a:pt x="26" y="119"/>
                </a:lnTo>
                <a:lnTo>
                  <a:pt x="26" y="117"/>
                </a:lnTo>
                <a:lnTo>
                  <a:pt x="26" y="116"/>
                </a:lnTo>
                <a:lnTo>
                  <a:pt x="25" y="115"/>
                </a:lnTo>
                <a:lnTo>
                  <a:pt x="25" y="113"/>
                </a:lnTo>
                <a:lnTo>
                  <a:pt x="24" y="112"/>
                </a:lnTo>
                <a:lnTo>
                  <a:pt x="23" y="111"/>
                </a:lnTo>
                <a:lnTo>
                  <a:pt x="23" y="110"/>
                </a:lnTo>
                <a:lnTo>
                  <a:pt x="23" y="109"/>
                </a:lnTo>
                <a:lnTo>
                  <a:pt x="23" y="108"/>
                </a:lnTo>
                <a:lnTo>
                  <a:pt x="25" y="107"/>
                </a:lnTo>
                <a:lnTo>
                  <a:pt x="26" y="106"/>
                </a:lnTo>
                <a:lnTo>
                  <a:pt x="26" y="105"/>
                </a:lnTo>
                <a:lnTo>
                  <a:pt x="26" y="104"/>
                </a:lnTo>
                <a:lnTo>
                  <a:pt x="26" y="103"/>
                </a:lnTo>
                <a:lnTo>
                  <a:pt x="25" y="103"/>
                </a:lnTo>
                <a:lnTo>
                  <a:pt x="24" y="102"/>
                </a:lnTo>
                <a:lnTo>
                  <a:pt x="23" y="101"/>
                </a:lnTo>
                <a:lnTo>
                  <a:pt x="23" y="100"/>
                </a:lnTo>
                <a:lnTo>
                  <a:pt x="22" y="99"/>
                </a:lnTo>
                <a:lnTo>
                  <a:pt x="21" y="96"/>
                </a:lnTo>
                <a:lnTo>
                  <a:pt x="21" y="95"/>
                </a:lnTo>
                <a:lnTo>
                  <a:pt x="20" y="94"/>
                </a:lnTo>
                <a:lnTo>
                  <a:pt x="19" y="94"/>
                </a:lnTo>
                <a:lnTo>
                  <a:pt x="18" y="93"/>
                </a:lnTo>
                <a:lnTo>
                  <a:pt x="18" y="92"/>
                </a:lnTo>
                <a:lnTo>
                  <a:pt x="18" y="91"/>
                </a:lnTo>
                <a:lnTo>
                  <a:pt x="19" y="90"/>
                </a:lnTo>
                <a:lnTo>
                  <a:pt x="19" y="89"/>
                </a:lnTo>
                <a:lnTo>
                  <a:pt x="19" y="88"/>
                </a:lnTo>
                <a:lnTo>
                  <a:pt x="19" y="87"/>
                </a:lnTo>
                <a:lnTo>
                  <a:pt x="18" y="87"/>
                </a:lnTo>
                <a:lnTo>
                  <a:pt x="16" y="87"/>
                </a:lnTo>
                <a:lnTo>
                  <a:pt x="15" y="86"/>
                </a:lnTo>
                <a:lnTo>
                  <a:pt x="13" y="84"/>
                </a:lnTo>
                <a:lnTo>
                  <a:pt x="9" y="83"/>
                </a:lnTo>
                <a:lnTo>
                  <a:pt x="8" y="82"/>
                </a:lnTo>
                <a:lnTo>
                  <a:pt x="7" y="82"/>
                </a:lnTo>
                <a:lnTo>
                  <a:pt x="6" y="81"/>
                </a:lnTo>
                <a:lnTo>
                  <a:pt x="6" y="80"/>
                </a:lnTo>
                <a:lnTo>
                  <a:pt x="4" y="78"/>
                </a:lnTo>
                <a:lnTo>
                  <a:pt x="1" y="77"/>
                </a:lnTo>
                <a:lnTo>
                  <a:pt x="0" y="72"/>
                </a:lnTo>
                <a:lnTo>
                  <a:pt x="2" y="72"/>
                </a:lnTo>
                <a:lnTo>
                  <a:pt x="2" y="73"/>
                </a:lnTo>
                <a:lnTo>
                  <a:pt x="3" y="74"/>
                </a:lnTo>
                <a:lnTo>
                  <a:pt x="4" y="73"/>
                </a:lnTo>
                <a:lnTo>
                  <a:pt x="5" y="73"/>
                </a:lnTo>
                <a:lnTo>
                  <a:pt x="7" y="70"/>
                </a:lnTo>
                <a:lnTo>
                  <a:pt x="8" y="67"/>
                </a:lnTo>
                <a:lnTo>
                  <a:pt x="8" y="66"/>
                </a:lnTo>
                <a:lnTo>
                  <a:pt x="9" y="66"/>
                </a:lnTo>
                <a:lnTo>
                  <a:pt x="8" y="65"/>
                </a:lnTo>
                <a:lnTo>
                  <a:pt x="8" y="64"/>
                </a:lnTo>
                <a:lnTo>
                  <a:pt x="8" y="63"/>
                </a:lnTo>
                <a:lnTo>
                  <a:pt x="7" y="61"/>
                </a:lnTo>
                <a:lnTo>
                  <a:pt x="8" y="59"/>
                </a:lnTo>
                <a:lnTo>
                  <a:pt x="9" y="58"/>
                </a:lnTo>
                <a:lnTo>
                  <a:pt x="9" y="57"/>
                </a:lnTo>
                <a:lnTo>
                  <a:pt x="8" y="56"/>
                </a:lnTo>
                <a:lnTo>
                  <a:pt x="8" y="55"/>
                </a:lnTo>
                <a:lnTo>
                  <a:pt x="7" y="55"/>
                </a:lnTo>
                <a:lnTo>
                  <a:pt x="5" y="56"/>
                </a:lnTo>
                <a:lnTo>
                  <a:pt x="4" y="56"/>
                </a:lnTo>
                <a:lnTo>
                  <a:pt x="3" y="56"/>
                </a:lnTo>
                <a:lnTo>
                  <a:pt x="2" y="55"/>
                </a:lnTo>
                <a:lnTo>
                  <a:pt x="1" y="55"/>
                </a:lnTo>
                <a:lnTo>
                  <a:pt x="1" y="54"/>
                </a:lnTo>
                <a:lnTo>
                  <a:pt x="0" y="53"/>
                </a:lnTo>
                <a:lnTo>
                  <a:pt x="0" y="52"/>
                </a:lnTo>
                <a:lnTo>
                  <a:pt x="1" y="51"/>
                </a:lnTo>
                <a:lnTo>
                  <a:pt x="1" y="49"/>
                </a:lnTo>
                <a:lnTo>
                  <a:pt x="0" y="48"/>
                </a:lnTo>
                <a:lnTo>
                  <a:pt x="1" y="47"/>
                </a:lnTo>
                <a:lnTo>
                  <a:pt x="9" y="34"/>
                </a:lnTo>
                <a:lnTo>
                  <a:pt x="9" y="33"/>
                </a:lnTo>
                <a:lnTo>
                  <a:pt x="9" y="32"/>
                </a:lnTo>
                <a:lnTo>
                  <a:pt x="9" y="31"/>
                </a:lnTo>
                <a:lnTo>
                  <a:pt x="10" y="31"/>
                </a:lnTo>
                <a:lnTo>
                  <a:pt x="10" y="30"/>
                </a:lnTo>
                <a:lnTo>
                  <a:pt x="11" y="30"/>
                </a:lnTo>
                <a:lnTo>
                  <a:pt x="12" y="29"/>
                </a:lnTo>
                <a:lnTo>
                  <a:pt x="12" y="28"/>
                </a:lnTo>
                <a:lnTo>
                  <a:pt x="13" y="28"/>
                </a:lnTo>
                <a:lnTo>
                  <a:pt x="13" y="27"/>
                </a:lnTo>
                <a:lnTo>
                  <a:pt x="14" y="27"/>
                </a:lnTo>
                <a:lnTo>
                  <a:pt x="14" y="26"/>
                </a:lnTo>
                <a:lnTo>
                  <a:pt x="15" y="26"/>
                </a:lnTo>
                <a:lnTo>
                  <a:pt x="15" y="25"/>
                </a:lnTo>
                <a:lnTo>
                  <a:pt x="17" y="25"/>
                </a:lnTo>
                <a:lnTo>
                  <a:pt x="17" y="24"/>
                </a:lnTo>
                <a:lnTo>
                  <a:pt x="16" y="24"/>
                </a:lnTo>
                <a:lnTo>
                  <a:pt x="17" y="23"/>
                </a:lnTo>
                <a:lnTo>
                  <a:pt x="16" y="23"/>
                </a:lnTo>
                <a:lnTo>
                  <a:pt x="16" y="22"/>
                </a:lnTo>
                <a:lnTo>
                  <a:pt x="16" y="21"/>
                </a:lnTo>
                <a:lnTo>
                  <a:pt x="17" y="20"/>
                </a:lnTo>
                <a:lnTo>
                  <a:pt x="17" y="19"/>
                </a:lnTo>
                <a:lnTo>
                  <a:pt x="18" y="19"/>
                </a:lnTo>
                <a:lnTo>
                  <a:pt x="18" y="18"/>
                </a:lnTo>
                <a:lnTo>
                  <a:pt x="17" y="18"/>
                </a:lnTo>
                <a:lnTo>
                  <a:pt x="17" y="17"/>
                </a:lnTo>
                <a:lnTo>
                  <a:pt x="17" y="16"/>
                </a:lnTo>
                <a:lnTo>
                  <a:pt x="16" y="14"/>
                </a:lnTo>
                <a:lnTo>
                  <a:pt x="16" y="12"/>
                </a:lnTo>
                <a:lnTo>
                  <a:pt x="14" y="12"/>
                </a:lnTo>
                <a:lnTo>
                  <a:pt x="13" y="12"/>
                </a:lnTo>
                <a:lnTo>
                  <a:pt x="11" y="11"/>
                </a:lnTo>
                <a:lnTo>
                  <a:pt x="10" y="10"/>
                </a:lnTo>
                <a:lnTo>
                  <a:pt x="10" y="9"/>
                </a:lnTo>
                <a:lnTo>
                  <a:pt x="10" y="8"/>
                </a:lnTo>
                <a:lnTo>
                  <a:pt x="10" y="7"/>
                </a:lnTo>
                <a:lnTo>
                  <a:pt x="14" y="5"/>
                </a:lnTo>
                <a:lnTo>
                  <a:pt x="16" y="4"/>
                </a:lnTo>
                <a:lnTo>
                  <a:pt x="17" y="3"/>
                </a:lnTo>
                <a:lnTo>
                  <a:pt x="18" y="4"/>
                </a:lnTo>
                <a:lnTo>
                  <a:pt x="20" y="4"/>
                </a:lnTo>
                <a:lnTo>
                  <a:pt x="21" y="4"/>
                </a:lnTo>
                <a:lnTo>
                  <a:pt x="23" y="4"/>
                </a:lnTo>
                <a:lnTo>
                  <a:pt x="24" y="4"/>
                </a:lnTo>
                <a:lnTo>
                  <a:pt x="24" y="5"/>
                </a:lnTo>
                <a:lnTo>
                  <a:pt x="25" y="5"/>
                </a:lnTo>
                <a:lnTo>
                  <a:pt x="25" y="4"/>
                </a:lnTo>
                <a:lnTo>
                  <a:pt x="26" y="4"/>
                </a:lnTo>
                <a:lnTo>
                  <a:pt x="28" y="5"/>
                </a:lnTo>
                <a:lnTo>
                  <a:pt x="31" y="6"/>
                </a:lnTo>
                <a:lnTo>
                  <a:pt x="32" y="6"/>
                </a:lnTo>
                <a:lnTo>
                  <a:pt x="33" y="6"/>
                </a:lnTo>
                <a:lnTo>
                  <a:pt x="34" y="6"/>
                </a:lnTo>
                <a:lnTo>
                  <a:pt x="35" y="6"/>
                </a:lnTo>
                <a:lnTo>
                  <a:pt x="36" y="6"/>
                </a:lnTo>
                <a:lnTo>
                  <a:pt x="40" y="6"/>
                </a:lnTo>
                <a:lnTo>
                  <a:pt x="42" y="6"/>
                </a:lnTo>
                <a:lnTo>
                  <a:pt x="44" y="6"/>
                </a:lnTo>
                <a:lnTo>
                  <a:pt x="45" y="6"/>
                </a:lnTo>
                <a:lnTo>
                  <a:pt x="46" y="6"/>
                </a:lnTo>
                <a:lnTo>
                  <a:pt x="47" y="6"/>
                </a:lnTo>
                <a:lnTo>
                  <a:pt x="48" y="6"/>
                </a:lnTo>
                <a:lnTo>
                  <a:pt x="49" y="6"/>
                </a:lnTo>
                <a:lnTo>
                  <a:pt x="49" y="5"/>
                </a:lnTo>
                <a:lnTo>
                  <a:pt x="50" y="5"/>
                </a:lnTo>
                <a:lnTo>
                  <a:pt x="52" y="5"/>
                </a:lnTo>
                <a:lnTo>
                  <a:pt x="53" y="5"/>
                </a:lnTo>
                <a:lnTo>
                  <a:pt x="54" y="5"/>
                </a:lnTo>
                <a:lnTo>
                  <a:pt x="55" y="5"/>
                </a:lnTo>
                <a:lnTo>
                  <a:pt x="55" y="4"/>
                </a:lnTo>
                <a:lnTo>
                  <a:pt x="57" y="5"/>
                </a:lnTo>
                <a:lnTo>
                  <a:pt x="59" y="5"/>
                </a:lnTo>
                <a:lnTo>
                  <a:pt x="60" y="5"/>
                </a:lnTo>
                <a:lnTo>
                  <a:pt x="60" y="6"/>
                </a:lnTo>
                <a:lnTo>
                  <a:pt x="61" y="7"/>
                </a:lnTo>
                <a:lnTo>
                  <a:pt x="62" y="7"/>
                </a:lnTo>
                <a:lnTo>
                  <a:pt x="63" y="7"/>
                </a:lnTo>
                <a:lnTo>
                  <a:pt x="64" y="7"/>
                </a:lnTo>
                <a:lnTo>
                  <a:pt x="65" y="7"/>
                </a:lnTo>
                <a:lnTo>
                  <a:pt x="66" y="6"/>
                </a:lnTo>
                <a:lnTo>
                  <a:pt x="67" y="6"/>
                </a:lnTo>
                <a:lnTo>
                  <a:pt x="68" y="5"/>
                </a:lnTo>
                <a:lnTo>
                  <a:pt x="70" y="4"/>
                </a:lnTo>
                <a:lnTo>
                  <a:pt x="71" y="5"/>
                </a:lnTo>
                <a:lnTo>
                  <a:pt x="72" y="5"/>
                </a:lnTo>
                <a:lnTo>
                  <a:pt x="73" y="5"/>
                </a:lnTo>
                <a:lnTo>
                  <a:pt x="75" y="5"/>
                </a:lnTo>
                <a:lnTo>
                  <a:pt x="76" y="5"/>
                </a:lnTo>
                <a:lnTo>
                  <a:pt x="77" y="5"/>
                </a:lnTo>
                <a:lnTo>
                  <a:pt x="78" y="5"/>
                </a:lnTo>
                <a:lnTo>
                  <a:pt x="78" y="6"/>
                </a:lnTo>
                <a:lnTo>
                  <a:pt x="78" y="5"/>
                </a:lnTo>
                <a:lnTo>
                  <a:pt x="80" y="5"/>
                </a:lnTo>
                <a:lnTo>
                  <a:pt x="81" y="5"/>
                </a:lnTo>
                <a:lnTo>
                  <a:pt x="83" y="6"/>
                </a:lnTo>
                <a:lnTo>
                  <a:pt x="86" y="5"/>
                </a:lnTo>
                <a:lnTo>
                  <a:pt x="89" y="5"/>
                </a:lnTo>
                <a:lnTo>
                  <a:pt x="90" y="5"/>
                </a:lnTo>
                <a:lnTo>
                  <a:pt x="91" y="4"/>
                </a:lnTo>
                <a:lnTo>
                  <a:pt x="92" y="4"/>
                </a:lnTo>
                <a:lnTo>
                  <a:pt x="94" y="3"/>
                </a:lnTo>
                <a:lnTo>
                  <a:pt x="95" y="3"/>
                </a:lnTo>
                <a:lnTo>
                  <a:pt x="96" y="2"/>
                </a:lnTo>
                <a:lnTo>
                  <a:pt x="96" y="1"/>
                </a:lnTo>
                <a:lnTo>
                  <a:pt x="97" y="0"/>
                </a:lnTo>
                <a:lnTo>
                  <a:pt x="98" y="0"/>
                </a:lnTo>
                <a:lnTo>
                  <a:pt x="100" y="1"/>
                </a:lnTo>
                <a:lnTo>
                  <a:pt x="103" y="3"/>
                </a:lnTo>
                <a:lnTo>
                  <a:pt x="105" y="4"/>
                </a:lnTo>
                <a:lnTo>
                  <a:pt x="108" y="4"/>
                </a:lnTo>
                <a:lnTo>
                  <a:pt x="109" y="4"/>
                </a:lnTo>
                <a:lnTo>
                  <a:pt x="110" y="4"/>
                </a:lnTo>
                <a:lnTo>
                  <a:pt x="111" y="4"/>
                </a:lnTo>
                <a:lnTo>
                  <a:pt x="116" y="4"/>
                </a:lnTo>
                <a:lnTo>
                  <a:pt x="117" y="4"/>
                </a:lnTo>
                <a:lnTo>
                  <a:pt x="120" y="5"/>
                </a:lnTo>
                <a:lnTo>
                  <a:pt x="122" y="5"/>
                </a:lnTo>
                <a:lnTo>
                  <a:pt x="123" y="5"/>
                </a:lnTo>
                <a:lnTo>
                  <a:pt x="124" y="5"/>
                </a:lnTo>
                <a:lnTo>
                  <a:pt x="126" y="6"/>
                </a:lnTo>
                <a:lnTo>
                  <a:pt x="127" y="6"/>
                </a:lnTo>
                <a:lnTo>
                  <a:pt x="128" y="6"/>
                </a:lnTo>
                <a:lnTo>
                  <a:pt x="129" y="6"/>
                </a:lnTo>
                <a:lnTo>
                  <a:pt x="130" y="6"/>
                </a:lnTo>
                <a:lnTo>
                  <a:pt x="131" y="6"/>
                </a:lnTo>
                <a:lnTo>
                  <a:pt x="131" y="7"/>
                </a:lnTo>
                <a:lnTo>
                  <a:pt x="132" y="8"/>
                </a:lnTo>
                <a:lnTo>
                  <a:pt x="133" y="8"/>
                </a:lnTo>
                <a:lnTo>
                  <a:pt x="134" y="9"/>
                </a:lnTo>
                <a:lnTo>
                  <a:pt x="135" y="10"/>
                </a:lnTo>
                <a:lnTo>
                  <a:pt x="136" y="9"/>
                </a:lnTo>
                <a:lnTo>
                  <a:pt x="137" y="9"/>
                </a:lnTo>
                <a:lnTo>
                  <a:pt x="137" y="8"/>
                </a:lnTo>
                <a:lnTo>
                  <a:pt x="138" y="8"/>
                </a:lnTo>
                <a:lnTo>
                  <a:pt x="137" y="8"/>
                </a:lnTo>
                <a:lnTo>
                  <a:pt x="136" y="8"/>
                </a:lnTo>
                <a:lnTo>
                  <a:pt x="138" y="8"/>
                </a:lnTo>
                <a:lnTo>
                  <a:pt x="138" y="9"/>
                </a:lnTo>
                <a:lnTo>
                  <a:pt x="139" y="8"/>
                </a:lnTo>
                <a:lnTo>
                  <a:pt x="140" y="9"/>
                </a:lnTo>
                <a:lnTo>
                  <a:pt x="141" y="9"/>
                </a:lnTo>
                <a:lnTo>
                  <a:pt x="143" y="10"/>
                </a:lnTo>
                <a:lnTo>
                  <a:pt x="142" y="10"/>
                </a:lnTo>
                <a:lnTo>
                  <a:pt x="143" y="10"/>
                </a:lnTo>
                <a:lnTo>
                  <a:pt x="144" y="11"/>
                </a:lnTo>
                <a:lnTo>
                  <a:pt x="144" y="10"/>
                </a:lnTo>
                <a:lnTo>
                  <a:pt x="145" y="10"/>
                </a:lnTo>
                <a:lnTo>
                  <a:pt x="146" y="10"/>
                </a:lnTo>
                <a:lnTo>
                  <a:pt x="146" y="11"/>
                </a:lnTo>
                <a:lnTo>
                  <a:pt x="147" y="11"/>
                </a:lnTo>
                <a:lnTo>
                  <a:pt x="148" y="11"/>
                </a:lnTo>
                <a:lnTo>
                  <a:pt x="149" y="11"/>
                </a:lnTo>
                <a:lnTo>
                  <a:pt x="148" y="10"/>
                </a:lnTo>
                <a:lnTo>
                  <a:pt x="149" y="11"/>
                </a:lnTo>
                <a:lnTo>
                  <a:pt x="151" y="12"/>
                </a:lnTo>
                <a:lnTo>
                  <a:pt x="152" y="12"/>
                </a:lnTo>
                <a:lnTo>
                  <a:pt x="153" y="13"/>
                </a:lnTo>
                <a:lnTo>
                  <a:pt x="153" y="12"/>
                </a:lnTo>
                <a:lnTo>
                  <a:pt x="152" y="12"/>
                </a:lnTo>
                <a:lnTo>
                  <a:pt x="151" y="12"/>
                </a:lnTo>
                <a:lnTo>
                  <a:pt x="151" y="11"/>
                </a:lnTo>
                <a:lnTo>
                  <a:pt x="152" y="11"/>
                </a:lnTo>
                <a:lnTo>
                  <a:pt x="155" y="14"/>
                </a:lnTo>
                <a:lnTo>
                  <a:pt x="156" y="14"/>
                </a:lnTo>
                <a:lnTo>
                  <a:pt x="155" y="14"/>
                </a:lnTo>
                <a:lnTo>
                  <a:pt x="156" y="14"/>
                </a:lnTo>
                <a:lnTo>
                  <a:pt x="156" y="13"/>
                </a:lnTo>
                <a:lnTo>
                  <a:pt x="155" y="13"/>
                </a:lnTo>
                <a:lnTo>
                  <a:pt x="154" y="13"/>
                </a:lnTo>
                <a:lnTo>
                  <a:pt x="154" y="12"/>
                </a:lnTo>
                <a:lnTo>
                  <a:pt x="155" y="13"/>
                </a:lnTo>
                <a:lnTo>
                  <a:pt x="157" y="14"/>
                </a:lnTo>
                <a:lnTo>
                  <a:pt x="160" y="16"/>
                </a:lnTo>
                <a:lnTo>
                  <a:pt x="161" y="16"/>
                </a:lnTo>
                <a:lnTo>
                  <a:pt x="161" y="17"/>
                </a:lnTo>
                <a:lnTo>
                  <a:pt x="162" y="17"/>
                </a:lnTo>
                <a:lnTo>
                  <a:pt x="163" y="17"/>
                </a:lnTo>
                <a:lnTo>
                  <a:pt x="165" y="19"/>
                </a:lnTo>
                <a:lnTo>
                  <a:pt x="166" y="19"/>
                </a:lnTo>
                <a:lnTo>
                  <a:pt x="166" y="20"/>
                </a:lnTo>
                <a:lnTo>
                  <a:pt x="167" y="21"/>
                </a:lnTo>
                <a:lnTo>
                  <a:pt x="168" y="21"/>
                </a:lnTo>
                <a:lnTo>
                  <a:pt x="168" y="22"/>
                </a:lnTo>
                <a:lnTo>
                  <a:pt x="170" y="23"/>
                </a:lnTo>
                <a:lnTo>
                  <a:pt x="171" y="24"/>
                </a:lnTo>
                <a:lnTo>
                  <a:pt x="172" y="24"/>
                </a:lnTo>
                <a:lnTo>
                  <a:pt x="172" y="25"/>
                </a:lnTo>
                <a:lnTo>
                  <a:pt x="174" y="25"/>
                </a:lnTo>
                <a:lnTo>
                  <a:pt x="174" y="26"/>
                </a:lnTo>
                <a:lnTo>
                  <a:pt x="175" y="27"/>
                </a:lnTo>
                <a:lnTo>
                  <a:pt x="176" y="27"/>
                </a:lnTo>
                <a:lnTo>
                  <a:pt x="176" y="28"/>
                </a:lnTo>
                <a:lnTo>
                  <a:pt x="177" y="29"/>
                </a:lnTo>
                <a:lnTo>
                  <a:pt x="179" y="30"/>
                </a:lnTo>
                <a:lnTo>
                  <a:pt x="180" y="31"/>
                </a:lnTo>
                <a:lnTo>
                  <a:pt x="182" y="31"/>
                </a:lnTo>
                <a:lnTo>
                  <a:pt x="183" y="31"/>
                </a:lnTo>
                <a:lnTo>
                  <a:pt x="183" y="32"/>
                </a:lnTo>
                <a:lnTo>
                  <a:pt x="184" y="32"/>
                </a:lnTo>
                <a:lnTo>
                  <a:pt x="185" y="33"/>
                </a:lnTo>
                <a:lnTo>
                  <a:pt x="186" y="34"/>
                </a:lnTo>
                <a:lnTo>
                  <a:pt x="187" y="34"/>
                </a:lnTo>
                <a:lnTo>
                  <a:pt x="188" y="34"/>
                </a:lnTo>
                <a:lnTo>
                  <a:pt x="189" y="34"/>
                </a:lnTo>
                <a:lnTo>
                  <a:pt x="190" y="35"/>
                </a:lnTo>
                <a:lnTo>
                  <a:pt x="190" y="36"/>
                </a:lnTo>
                <a:lnTo>
                  <a:pt x="191" y="37"/>
                </a:lnTo>
                <a:lnTo>
                  <a:pt x="191" y="39"/>
                </a:lnTo>
                <a:lnTo>
                  <a:pt x="192" y="40"/>
                </a:lnTo>
                <a:lnTo>
                  <a:pt x="193" y="40"/>
                </a:lnTo>
                <a:lnTo>
                  <a:pt x="194" y="40"/>
                </a:lnTo>
                <a:lnTo>
                  <a:pt x="195" y="41"/>
                </a:lnTo>
                <a:lnTo>
                  <a:pt x="196" y="41"/>
                </a:lnTo>
                <a:lnTo>
                  <a:pt x="197" y="41"/>
                </a:lnTo>
                <a:lnTo>
                  <a:pt x="198" y="42"/>
                </a:lnTo>
                <a:lnTo>
                  <a:pt x="199" y="43"/>
                </a:lnTo>
                <a:lnTo>
                  <a:pt x="200" y="44"/>
                </a:lnTo>
                <a:lnTo>
                  <a:pt x="201" y="44"/>
                </a:lnTo>
                <a:lnTo>
                  <a:pt x="201" y="45"/>
                </a:lnTo>
                <a:lnTo>
                  <a:pt x="202" y="45"/>
                </a:lnTo>
                <a:lnTo>
                  <a:pt x="203" y="46"/>
                </a:lnTo>
                <a:lnTo>
                  <a:pt x="204" y="47"/>
                </a:lnTo>
                <a:lnTo>
                  <a:pt x="205" y="48"/>
                </a:lnTo>
                <a:lnTo>
                  <a:pt x="206" y="49"/>
                </a:lnTo>
                <a:lnTo>
                  <a:pt x="207" y="49"/>
                </a:lnTo>
                <a:lnTo>
                  <a:pt x="209" y="49"/>
                </a:lnTo>
                <a:lnTo>
                  <a:pt x="210" y="50"/>
                </a:lnTo>
                <a:lnTo>
                  <a:pt x="210" y="51"/>
                </a:lnTo>
                <a:lnTo>
                  <a:pt x="211" y="51"/>
                </a:lnTo>
                <a:lnTo>
                  <a:pt x="212" y="52"/>
                </a:lnTo>
                <a:lnTo>
                  <a:pt x="213" y="53"/>
                </a:lnTo>
                <a:lnTo>
                  <a:pt x="214" y="54"/>
                </a:lnTo>
                <a:lnTo>
                  <a:pt x="215" y="54"/>
                </a:lnTo>
                <a:lnTo>
                  <a:pt x="216" y="53"/>
                </a:lnTo>
                <a:lnTo>
                  <a:pt x="217" y="53"/>
                </a:lnTo>
                <a:lnTo>
                  <a:pt x="218" y="54"/>
                </a:lnTo>
                <a:lnTo>
                  <a:pt x="219" y="55"/>
                </a:lnTo>
                <a:lnTo>
                  <a:pt x="220" y="55"/>
                </a:lnTo>
                <a:lnTo>
                  <a:pt x="220" y="56"/>
                </a:lnTo>
                <a:lnTo>
                  <a:pt x="222" y="57"/>
                </a:lnTo>
                <a:lnTo>
                  <a:pt x="223" y="58"/>
                </a:lnTo>
                <a:lnTo>
                  <a:pt x="224" y="58"/>
                </a:lnTo>
                <a:lnTo>
                  <a:pt x="225" y="59"/>
                </a:lnTo>
                <a:lnTo>
                  <a:pt x="226" y="59"/>
                </a:lnTo>
                <a:lnTo>
                  <a:pt x="227" y="59"/>
                </a:lnTo>
                <a:lnTo>
                  <a:pt x="228" y="59"/>
                </a:lnTo>
                <a:lnTo>
                  <a:pt x="229" y="61"/>
                </a:lnTo>
                <a:lnTo>
                  <a:pt x="230" y="61"/>
                </a:lnTo>
                <a:lnTo>
                  <a:pt x="230" y="62"/>
                </a:lnTo>
                <a:lnTo>
                  <a:pt x="232" y="64"/>
                </a:lnTo>
                <a:lnTo>
                  <a:pt x="233" y="65"/>
                </a:lnTo>
                <a:lnTo>
                  <a:pt x="234" y="66"/>
                </a:lnTo>
                <a:lnTo>
                  <a:pt x="234" y="67"/>
                </a:lnTo>
                <a:lnTo>
                  <a:pt x="236" y="71"/>
                </a:lnTo>
                <a:lnTo>
                  <a:pt x="237" y="71"/>
                </a:lnTo>
                <a:lnTo>
                  <a:pt x="237" y="72"/>
                </a:lnTo>
                <a:lnTo>
                  <a:pt x="238" y="73"/>
                </a:lnTo>
                <a:lnTo>
                  <a:pt x="239" y="74"/>
                </a:lnTo>
                <a:lnTo>
                  <a:pt x="240" y="74"/>
                </a:lnTo>
                <a:lnTo>
                  <a:pt x="242" y="74"/>
                </a:lnTo>
                <a:lnTo>
                  <a:pt x="242" y="75"/>
                </a:lnTo>
                <a:lnTo>
                  <a:pt x="244" y="78"/>
                </a:lnTo>
                <a:lnTo>
                  <a:pt x="245" y="80"/>
                </a:lnTo>
                <a:lnTo>
                  <a:pt x="246" y="81"/>
                </a:lnTo>
                <a:lnTo>
                  <a:pt x="246" y="80"/>
                </a:lnTo>
                <a:lnTo>
                  <a:pt x="247" y="80"/>
                </a:lnTo>
                <a:lnTo>
                  <a:pt x="247" y="81"/>
                </a:lnTo>
                <a:lnTo>
                  <a:pt x="248" y="81"/>
                </a:lnTo>
                <a:lnTo>
                  <a:pt x="249" y="82"/>
                </a:lnTo>
                <a:lnTo>
                  <a:pt x="250" y="82"/>
                </a:lnTo>
                <a:lnTo>
                  <a:pt x="250" y="81"/>
                </a:lnTo>
                <a:lnTo>
                  <a:pt x="251" y="81"/>
                </a:lnTo>
                <a:lnTo>
                  <a:pt x="252" y="81"/>
                </a:lnTo>
                <a:lnTo>
                  <a:pt x="253" y="80"/>
                </a:lnTo>
                <a:lnTo>
                  <a:pt x="253" y="81"/>
                </a:lnTo>
                <a:lnTo>
                  <a:pt x="254" y="81"/>
                </a:lnTo>
                <a:lnTo>
                  <a:pt x="256" y="82"/>
                </a:lnTo>
                <a:lnTo>
                  <a:pt x="257" y="83"/>
                </a:lnTo>
                <a:lnTo>
                  <a:pt x="258" y="85"/>
                </a:lnTo>
                <a:lnTo>
                  <a:pt x="259" y="86"/>
                </a:lnTo>
                <a:lnTo>
                  <a:pt x="260" y="87"/>
                </a:lnTo>
                <a:lnTo>
                  <a:pt x="260" y="88"/>
                </a:lnTo>
                <a:lnTo>
                  <a:pt x="260" y="89"/>
                </a:lnTo>
                <a:lnTo>
                  <a:pt x="261" y="91"/>
                </a:lnTo>
                <a:lnTo>
                  <a:pt x="262" y="92"/>
                </a:lnTo>
                <a:lnTo>
                  <a:pt x="262" y="93"/>
                </a:lnTo>
                <a:lnTo>
                  <a:pt x="263" y="93"/>
                </a:lnTo>
                <a:lnTo>
                  <a:pt x="264" y="93"/>
                </a:lnTo>
                <a:lnTo>
                  <a:pt x="265" y="94"/>
                </a:lnTo>
                <a:lnTo>
                  <a:pt x="266" y="95"/>
                </a:lnTo>
                <a:lnTo>
                  <a:pt x="268" y="97"/>
                </a:lnTo>
                <a:lnTo>
                  <a:pt x="269" y="98"/>
                </a:lnTo>
                <a:lnTo>
                  <a:pt x="270" y="98"/>
                </a:lnTo>
                <a:lnTo>
                  <a:pt x="271" y="98"/>
                </a:lnTo>
                <a:lnTo>
                  <a:pt x="272" y="98"/>
                </a:lnTo>
                <a:lnTo>
                  <a:pt x="273" y="98"/>
                </a:lnTo>
                <a:lnTo>
                  <a:pt x="273" y="99"/>
                </a:lnTo>
                <a:lnTo>
                  <a:pt x="274" y="101"/>
                </a:lnTo>
                <a:lnTo>
                  <a:pt x="275" y="102"/>
                </a:lnTo>
                <a:lnTo>
                  <a:pt x="276" y="103"/>
                </a:lnTo>
                <a:lnTo>
                  <a:pt x="277" y="105"/>
                </a:lnTo>
                <a:lnTo>
                  <a:pt x="279" y="107"/>
                </a:lnTo>
                <a:lnTo>
                  <a:pt x="280" y="108"/>
                </a:lnTo>
                <a:lnTo>
                  <a:pt x="281" y="108"/>
                </a:lnTo>
                <a:lnTo>
                  <a:pt x="282" y="108"/>
                </a:lnTo>
                <a:lnTo>
                  <a:pt x="283" y="109"/>
                </a:lnTo>
                <a:lnTo>
                  <a:pt x="284" y="110"/>
                </a:lnTo>
                <a:lnTo>
                  <a:pt x="285" y="111"/>
                </a:lnTo>
                <a:lnTo>
                  <a:pt x="285" y="112"/>
                </a:lnTo>
                <a:lnTo>
                  <a:pt x="286" y="112"/>
                </a:lnTo>
                <a:lnTo>
                  <a:pt x="287" y="114"/>
                </a:lnTo>
                <a:lnTo>
                  <a:pt x="290" y="115"/>
                </a:lnTo>
                <a:lnTo>
                  <a:pt x="291" y="115"/>
                </a:lnTo>
                <a:lnTo>
                  <a:pt x="291" y="116"/>
                </a:lnTo>
                <a:lnTo>
                  <a:pt x="292" y="116"/>
                </a:lnTo>
                <a:lnTo>
                  <a:pt x="293" y="116"/>
                </a:lnTo>
                <a:lnTo>
                  <a:pt x="294" y="116"/>
                </a:lnTo>
                <a:lnTo>
                  <a:pt x="294" y="117"/>
                </a:lnTo>
                <a:lnTo>
                  <a:pt x="294" y="116"/>
                </a:lnTo>
                <a:lnTo>
                  <a:pt x="295" y="116"/>
                </a:lnTo>
                <a:lnTo>
                  <a:pt x="295" y="117"/>
                </a:lnTo>
                <a:lnTo>
                  <a:pt x="296" y="117"/>
                </a:lnTo>
                <a:lnTo>
                  <a:pt x="297" y="118"/>
                </a:lnTo>
                <a:lnTo>
                  <a:pt x="298" y="118"/>
                </a:lnTo>
                <a:lnTo>
                  <a:pt x="299" y="119"/>
                </a:lnTo>
                <a:lnTo>
                  <a:pt x="300" y="120"/>
                </a:lnTo>
                <a:lnTo>
                  <a:pt x="302" y="120"/>
                </a:lnTo>
                <a:lnTo>
                  <a:pt x="303" y="120"/>
                </a:lnTo>
                <a:lnTo>
                  <a:pt x="304" y="121"/>
                </a:lnTo>
                <a:lnTo>
                  <a:pt x="305" y="121"/>
                </a:lnTo>
                <a:lnTo>
                  <a:pt x="306" y="121"/>
                </a:lnTo>
                <a:lnTo>
                  <a:pt x="307" y="120"/>
                </a:lnTo>
                <a:lnTo>
                  <a:pt x="307" y="119"/>
                </a:lnTo>
                <a:lnTo>
                  <a:pt x="308" y="120"/>
                </a:lnTo>
                <a:lnTo>
                  <a:pt x="308" y="122"/>
                </a:lnTo>
                <a:lnTo>
                  <a:pt x="309" y="122"/>
                </a:lnTo>
                <a:lnTo>
                  <a:pt x="310" y="126"/>
                </a:lnTo>
                <a:lnTo>
                  <a:pt x="311" y="127"/>
                </a:lnTo>
                <a:lnTo>
                  <a:pt x="312" y="128"/>
                </a:lnTo>
                <a:lnTo>
                  <a:pt x="312" y="129"/>
                </a:lnTo>
                <a:lnTo>
                  <a:pt x="312" y="130"/>
                </a:lnTo>
                <a:lnTo>
                  <a:pt x="314" y="132"/>
                </a:lnTo>
                <a:lnTo>
                  <a:pt x="314" y="133"/>
                </a:lnTo>
                <a:lnTo>
                  <a:pt x="318" y="139"/>
                </a:lnTo>
                <a:lnTo>
                  <a:pt x="319" y="141"/>
                </a:lnTo>
                <a:lnTo>
                  <a:pt x="320" y="142"/>
                </a:lnTo>
                <a:lnTo>
                  <a:pt x="322" y="144"/>
                </a:lnTo>
                <a:lnTo>
                  <a:pt x="324" y="145"/>
                </a:lnTo>
                <a:lnTo>
                  <a:pt x="324" y="146"/>
                </a:lnTo>
                <a:lnTo>
                  <a:pt x="323" y="146"/>
                </a:lnTo>
                <a:lnTo>
                  <a:pt x="324" y="146"/>
                </a:lnTo>
                <a:lnTo>
                  <a:pt x="325" y="146"/>
                </a:lnTo>
                <a:lnTo>
                  <a:pt x="326" y="146"/>
                </a:lnTo>
                <a:lnTo>
                  <a:pt x="327" y="147"/>
                </a:lnTo>
                <a:lnTo>
                  <a:pt x="329" y="149"/>
                </a:lnTo>
                <a:lnTo>
                  <a:pt x="329" y="151"/>
                </a:lnTo>
                <a:lnTo>
                  <a:pt x="330" y="152"/>
                </a:lnTo>
                <a:lnTo>
                  <a:pt x="331" y="153"/>
                </a:lnTo>
                <a:lnTo>
                  <a:pt x="332" y="154"/>
                </a:lnTo>
                <a:lnTo>
                  <a:pt x="333" y="157"/>
                </a:lnTo>
                <a:lnTo>
                  <a:pt x="334" y="158"/>
                </a:lnTo>
                <a:lnTo>
                  <a:pt x="335" y="158"/>
                </a:lnTo>
                <a:lnTo>
                  <a:pt x="335" y="159"/>
                </a:lnTo>
                <a:lnTo>
                  <a:pt x="338" y="163"/>
                </a:lnTo>
                <a:lnTo>
                  <a:pt x="339" y="165"/>
                </a:lnTo>
                <a:lnTo>
                  <a:pt x="340" y="168"/>
                </a:lnTo>
                <a:lnTo>
                  <a:pt x="342" y="170"/>
                </a:lnTo>
                <a:lnTo>
                  <a:pt x="343" y="171"/>
                </a:lnTo>
                <a:lnTo>
                  <a:pt x="344" y="172"/>
                </a:lnTo>
                <a:lnTo>
                  <a:pt x="347" y="176"/>
                </a:lnTo>
                <a:lnTo>
                  <a:pt x="348" y="177"/>
                </a:lnTo>
                <a:lnTo>
                  <a:pt x="349" y="178"/>
                </a:lnTo>
                <a:lnTo>
                  <a:pt x="350" y="179"/>
                </a:lnTo>
                <a:lnTo>
                  <a:pt x="352" y="182"/>
                </a:lnTo>
                <a:lnTo>
                  <a:pt x="353" y="183"/>
                </a:lnTo>
                <a:lnTo>
                  <a:pt x="354" y="183"/>
                </a:lnTo>
                <a:lnTo>
                  <a:pt x="355" y="183"/>
                </a:lnTo>
                <a:lnTo>
                  <a:pt x="355" y="184"/>
                </a:lnTo>
                <a:lnTo>
                  <a:pt x="356" y="185"/>
                </a:lnTo>
                <a:lnTo>
                  <a:pt x="358" y="188"/>
                </a:lnTo>
                <a:lnTo>
                  <a:pt x="360" y="189"/>
                </a:lnTo>
                <a:lnTo>
                  <a:pt x="362" y="193"/>
                </a:lnTo>
                <a:lnTo>
                  <a:pt x="365" y="195"/>
                </a:lnTo>
                <a:lnTo>
                  <a:pt x="366" y="196"/>
                </a:lnTo>
                <a:lnTo>
                  <a:pt x="369" y="198"/>
                </a:lnTo>
                <a:lnTo>
                  <a:pt x="370" y="198"/>
                </a:lnTo>
                <a:lnTo>
                  <a:pt x="372" y="200"/>
                </a:lnTo>
                <a:lnTo>
                  <a:pt x="373" y="200"/>
                </a:lnTo>
                <a:lnTo>
                  <a:pt x="374" y="201"/>
                </a:lnTo>
                <a:lnTo>
                  <a:pt x="374" y="200"/>
                </a:lnTo>
                <a:lnTo>
                  <a:pt x="376" y="201"/>
                </a:lnTo>
                <a:lnTo>
                  <a:pt x="377" y="201"/>
                </a:lnTo>
                <a:lnTo>
                  <a:pt x="377" y="202"/>
                </a:lnTo>
                <a:lnTo>
                  <a:pt x="377" y="203"/>
                </a:lnTo>
                <a:lnTo>
                  <a:pt x="377" y="204"/>
                </a:lnTo>
                <a:lnTo>
                  <a:pt x="378" y="205"/>
                </a:lnTo>
                <a:lnTo>
                  <a:pt x="379" y="206"/>
                </a:lnTo>
                <a:lnTo>
                  <a:pt x="379" y="207"/>
                </a:lnTo>
                <a:lnTo>
                  <a:pt x="379" y="209"/>
                </a:lnTo>
                <a:lnTo>
                  <a:pt x="381" y="212"/>
                </a:lnTo>
                <a:lnTo>
                  <a:pt x="381" y="213"/>
                </a:lnTo>
                <a:lnTo>
                  <a:pt x="382" y="214"/>
                </a:lnTo>
                <a:lnTo>
                  <a:pt x="383" y="215"/>
                </a:lnTo>
                <a:lnTo>
                  <a:pt x="384" y="215"/>
                </a:lnTo>
                <a:lnTo>
                  <a:pt x="385" y="216"/>
                </a:lnTo>
                <a:lnTo>
                  <a:pt x="388" y="221"/>
                </a:lnTo>
                <a:lnTo>
                  <a:pt x="392" y="226"/>
                </a:lnTo>
                <a:lnTo>
                  <a:pt x="394" y="227"/>
                </a:lnTo>
                <a:lnTo>
                  <a:pt x="395" y="227"/>
                </a:lnTo>
                <a:lnTo>
                  <a:pt x="397" y="229"/>
                </a:lnTo>
                <a:lnTo>
                  <a:pt x="398" y="229"/>
                </a:lnTo>
                <a:lnTo>
                  <a:pt x="399" y="230"/>
                </a:lnTo>
                <a:lnTo>
                  <a:pt x="401" y="229"/>
                </a:lnTo>
                <a:lnTo>
                  <a:pt x="402" y="229"/>
                </a:lnTo>
                <a:lnTo>
                  <a:pt x="403" y="229"/>
                </a:lnTo>
                <a:lnTo>
                  <a:pt x="403" y="228"/>
                </a:lnTo>
                <a:lnTo>
                  <a:pt x="404" y="228"/>
                </a:lnTo>
                <a:lnTo>
                  <a:pt x="405" y="229"/>
                </a:lnTo>
                <a:lnTo>
                  <a:pt x="406" y="230"/>
                </a:lnTo>
                <a:lnTo>
                  <a:pt x="406" y="231"/>
                </a:lnTo>
                <a:lnTo>
                  <a:pt x="407" y="231"/>
                </a:lnTo>
                <a:lnTo>
                  <a:pt x="408" y="231"/>
                </a:lnTo>
                <a:lnTo>
                  <a:pt x="408" y="232"/>
                </a:lnTo>
                <a:lnTo>
                  <a:pt x="409" y="232"/>
                </a:lnTo>
                <a:lnTo>
                  <a:pt x="411" y="233"/>
                </a:lnTo>
                <a:lnTo>
                  <a:pt x="413" y="234"/>
                </a:lnTo>
                <a:lnTo>
                  <a:pt x="414" y="235"/>
                </a:lnTo>
                <a:lnTo>
                  <a:pt x="416" y="236"/>
                </a:lnTo>
                <a:lnTo>
                  <a:pt x="418" y="236"/>
                </a:lnTo>
                <a:lnTo>
                  <a:pt x="418" y="237"/>
                </a:lnTo>
                <a:lnTo>
                  <a:pt x="419" y="237"/>
                </a:lnTo>
                <a:lnTo>
                  <a:pt x="420" y="237"/>
                </a:lnTo>
                <a:lnTo>
                  <a:pt x="421" y="238"/>
                </a:lnTo>
                <a:lnTo>
                  <a:pt x="422" y="238"/>
                </a:lnTo>
                <a:lnTo>
                  <a:pt x="423" y="240"/>
                </a:lnTo>
                <a:lnTo>
                  <a:pt x="425" y="241"/>
                </a:lnTo>
                <a:lnTo>
                  <a:pt x="426" y="244"/>
                </a:lnTo>
                <a:lnTo>
                  <a:pt x="427" y="248"/>
                </a:lnTo>
                <a:lnTo>
                  <a:pt x="427" y="249"/>
                </a:lnTo>
                <a:lnTo>
                  <a:pt x="428" y="252"/>
                </a:lnTo>
                <a:lnTo>
                  <a:pt x="428" y="253"/>
                </a:lnTo>
                <a:lnTo>
                  <a:pt x="417" y="254"/>
                </a:lnTo>
                <a:lnTo>
                  <a:pt x="408" y="256"/>
                </a:lnTo>
                <a:lnTo>
                  <a:pt x="406" y="256"/>
                </a:lnTo>
                <a:lnTo>
                  <a:pt x="387" y="259"/>
                </a:lnTo>
                <a:lnTo>
                  <a:pt x="382" y="266"/>
                </a:lnTo>
                <a:lnTo>
                  <a:pt x="379" y="270"/>
                </a:lnTo>
                <a:lnTo>
                  <a:pt x="370" y="288"/>
                </a:lnTo>
                <a:lnTo>
                  <a:pt x="369" y="288"/>
                </a:lnTo>
                <a:lnTo>
                  <a:pt x="366" y="294"/>
                </a:lnTo>
                <a:lnTo>
                  <a:pt x="367" y="295"/>
                </a:lnTo>
                <a:lnTo>
                  <a:pt x="366" y="296"/>
                </a:lnTo>
                <a:lnTo>
                  <a:pt x="366" y="297"/>
                </a:lnTo>
                <a:lnTo>
                  <a:pt x="365" y="297"/>
                </a:lnTo>
                <a:lnTo>
                  <a:pt x="365" y="298"/>
                </a:lnTo>
                <a:lnTo>
                  <a:pt x="364" y="298"/>
                </a:lnTo>
                <a:lnTo>
                  <a:pt x="363" y="300"/>
                </a:lnTo>
                <a:lnTo>
                  <a:pt x="362" y="300"/>
                </a:lnTo>
                <a:lnTo>
                  <a:pt x="362" y="301"/>
                </a:lnTo>
                <a:lnTo>
                  <a:pt x="362" y="302"/>
                </a:lnTo>
                <a:lnTo>
                  <a:pt x="362" y="303"/>
                </a:lnTo>
                <a:lnTo>
                  <a:pt x="361" y="303"/>
                </a:lnTo>
                <a:lnTo>
                  <a:pt x="361" y="304"/>
                </a:lnTo>
                <a:lnTo>
                  <a:pt x="360" y="304"/>
                </a:lnTo>
                <a:lnTo>
                  <a:pt x="359" y="305"/>
                </a:lnTo>
                <a:lnTo>
                  <a:pt x="358" y="306"/>
                </a:lnTo>
                <a:lnTo>
                  <a:pt x="357" y="307"/>
                </a:lnTo>
                <a:lnTo>
                  <a:pt x="357" y="308"/>
                </a:lnTo>
                <a:lnTo>
                  <a:pt x="357" y="309"/>
                </a:lnTo>
                <a:lnTo>
                  <a:pt x="357" y="310"/>
                </a:lnTo>
                <a:lnTo>
                  <a:pt x="356" y="311"/>
                </a:lnTo>
                <a:lnTo>
                  <a:pt x="354" y="311"/>
                </a:lnTo>
                <a:lnTo>
                  <a:pt x="353" y="312"/>
                </a:lnTo>
                <a:lnTo>
                  <a:pt x="353" y="313"/>
                </a:lnTo>
                <a:lnTo>
                  <a:pt x="352" y="313"/>
                </a:lnTo>
                <a:lnTo>
                  <a:pt x="351" y="312"/>
                </a:lnTo>
                <a:lnTo>
                  <a:pt x="349" y="312"/>
                </a:lnTo>
                <a:lnTo>
                  <a:pt x="348" y="312"/>
                </a:lnTo>
                <a:lnTo>
                  <a:pt x="348" y="313"/>
                </a:lnTo>
                <a:lnTo>
                  <a:pt x="348" y="315"/>
                </a:lnTo>
                <a:lnTo>
                  <a:pt x="348" y="316"/>
                </a:lnTo>
                <a:lnTo>
                  <a:pt x="348" y="317"/>
                </a:lnTo>
                <a:lnTo>
                  <a:pt x="347" y="318"/>
                </a:lnTo>
                <a:lnTo>
                  <a:pt x="348" y="318"/>
                </a:lnTo>
                <a:lnTo>
                  <a:pt x="348" y="319"/>
                </a:lnTo>
                <a:lnTo>
                  <a:pt x="348" y="320"/>
                </a:lnTo>
                <a:lnTo>
                  <a:pt x="349" y="320"/>
                </a:lnTo>
                <a:lnTo>
                  <a:pt x="349" y="321"/>
                </a:lnTo>
                <a:lnTo>
                  <a:pt x="348" y="321"/>
                </a:lnTo>
                <a:lnTo>
                  <a:pt x="347" y="322"/>
                </a:lnTo>
                <a:lnTo>
                  <a:pt x="346" y="323"/>
                </a:lnTo>
                <a:lnTo>
                  <a:pt x="345" y="324"/>
                </a:lnTo>
                <a:lnTo>
                  <a:pt x="345" y="325"/>
                </a:lnTo>
                <a:lnTo>
                  <a:pt x="344" y="325"/>
                </a:lnTo>
                <a:lnTo>
                  <a:pt x="343" y="325"/>
                </a:lnTo>
                <a:lnTo>
                  <a:pt x="342" y="325"/>
                </a:lnTo>
                <a:lnTo>
                  <a:pt x="342" y="326"/>
                </a:lnTo>
                <a:lnTo>
                  <a:pt x="343" y="326"/>
                </a:lnTo>
                <a:lnTo>
                  <a:pt x="343" y="327"/>
                </a:lnTo>
                <a:lnTo>
                  <a:pt x="342" y="328"/>
                </a:lnTo>
                <a:lnTo>
                  <a:pt x="341" y="329"/>
                </a:lnTo>
                <a:lnTo>
                  <a:pt x="341" y="330"/>
                </a:lnTo>
                <a:lnTo>
                  <a:pt x="340" y="330"/>
                </a:lnTo>
                <a:lnTo>
                  <a:pt x="338" y="331"/>
                </a:lnTo>
                <a:lnTo>
                  <a:pt x="337" y="332"/>
                </a:lnTo>
                <a:lnTo>
                  <a:pt x="336" y="333"/>
                </a:lnTo>
                <a:lnTo>
                  <a:pt x="336" y="334"/>
                </a:lnTo>
                <a:lnTo>
                  <a:pt x="336" y="336"/>
                </a:lnTo>
                <a:lnTo>
                  <a:pt x="335" y="337"/>
                </a:lnTo>
                <a:lnTo>
                  <a:pt x="335" y="338"/>
                </a:lnTo>
                <a:lnTo>
                  <a:pt x="335" y="339"/>
                </a:lnTo>
                <a:lnTo>
                  <a:pt x="336" y="339"/>
                </a:lnTo>
                <a:lnTo>
                  <a:pt x="336" y="338"/>
                </a:lnTo>
                <a:lnTo>
                  <a:pt x="337" y="338"/>
                </a:lnTo>
                <a:lnTo>
                  <a:pt x="337" y="339"/>
                </a:lnTo>
                <a:lnTo>
                  <a:pt x="338" y="339"/>
                </a:lnTo>
                <a:lnTo>
                  <a:pt x="339" y="340"/>
                </a:lnTo>
                <a:lnTo>
                  <a:pt x="340" y="340"/>
                </a:lnTo>
                <a:lnTo>
                  <a:pt x="338" y="341"/>
                </a:lnTo>
                <a:lnTo>
                  <a:pt x="338" y="342"/>
                </a:lnTo>
                <a:lnTo>
                  <a:pt x="338" y="343"/>
                </a:lnTo>
                <a:lnTo>
                  <a:pt x="336" y="344"/>
                </a:lnTo>
                <a:lnTo>
                  <a:pt x="336" y="345"/>
                </a:lnTo>
                <a:lnTo>
                  <a:pt x="335" y="345"/>
                </a:lnTo>
                <a:lnTo>
                  <a:pt x="334" y="345"/>
                </a:lnTo>
                <a:lnTo>
                  <a:pt x="334" y="346"/>
                </a:lnTo>
                <a:lnTo>
                  <a:pt x="334" y="347"/>
                </a:lnTo>
                <a:lnTo>
                  <a:pt x="333" y="347"/>
                </a:lnTo>
                <a:lnTo>
                  <a:pt x="332" y="348"/>
                </a:lnTo>
                <a:lnTo>
                  <a:pt x="332" y="349"/>
                </a:lnTo>
                <a:lnTo>
                  <a:pt x="332" y="350"/>
                </a:lnTo>
                <a:lnTo>
                  <a:pt x="331" y="350"/>
                </a:lnTo>
                <a:lnTo>
                  <a:pt x="331" y="351"/>
                </a:lnTo>
                <a:lnTo>
                  <a:pt x="331" y="352"/>
                </a:lnTo>
                <a:lnTo>
                  <a:pt x="330" y="352"/>
                </a:lnTo>
                <a:lnTo>
                  <a:pt x="331" y="353"/>
                </a:lnTo>
                <a:lnTo>
                  <a:pt x="331" y="354"/>
                </a:lnTo>
                <a:lnTo>
                  <a:pt x="331" y="355"/>
                </a:lnTo>
                <a:lnTo>
                  <a:pt x="330" y="356"/>
                </a:lnTo>
                <a:lnTo>
                  <a:pt x="328" y="357"/>
                </a:lnTo>
                <a:lnTo>
                  <a:pt x="328" y="358"/>
                </a:lnTo>
                <a:lnTo>
                  <a:pt x="327" y="359"/>
                </a:lnTo>
                <a:lnTo>
                  <a:pt x="326" y="359"/>
                </a:lnTo>
                <a:lnTo>
                  <a:pt x="326" y="360"/>
                </a:lnTo>
                <a:lnTo>
                  <a:pt x="326" y="361"/>
                </a:lnTo>
                <a:lnTo>
                  <a:pt x="325" y="361"/>
                </a:lnTo>
                <a:lnTo>
                  <a:pt x="325" y="362"/>
                </a:lnTo>
                <a:lnTo>
                  <a:pt x="324" y="362"/>
                </a:lnTo>
                <a:lnTo>
                  <a:pt x="324" y="361"/>
                </a:lnTo>
                <a:lnTo>
                  <a:pt x="323" y="362"/>
                </a:lnTo>
                <a:lnTo>
                  <a:pt x="322" y="362"/>
                </a:lnTo>
                <a:lnTo>
                  <a:pt x="321" y="362"/>
                </a:lnTo>
                <a:lnTo>
                  <a:pt x="321" y="363"/>
                </a:lnTo>
                <a:lnTo>
                  <a:pt x="320" y="363"/>
                </a:lnTo>
                <a:lnTo>
                  <a:pt x="319" y="364"/>
                </a:lnTo>
                <a:lnTo>
                  <a:pt x="318" y="365"/>
                </a:lnTo>
                <a:lnTo>
                  <a:pt x="317" y="366"/>
                </a:lnTo>
                <a:lnTo>
                  <a:pt x="316" y="367"/>
                </a:lnTo>
                <a:lnTo>
                  <a:pt x="316" y="370"/>
                </a:lnTo>
                <a:lnTo>
                  <a:pt x="315" y="371"/>
                </a:lnTo>
                <a:lnTo>
                  <a:pt x="314" y="372"/>
                </a:lnTo>
                <a:lnTo>
                  <a:pt x="313" y="373"/>
                </a:lnTo>
                <a:lnTo>
                  <a:pt x="312" y="373"/>
                </a:lnTo>
                <a:lnTo>
                  <a:pt x="311" y="374"/>
                </a:lnTo>
                <a:lnTo>
                  <a:pt x="310" y="374"/>
                </a:lnTo>
                <a:lnTo>
                  <a:pt x="309" y="374"/>
                </a:lnTo>
                <a:lnTo>
                  <a:pt x="309" y="373"/>
                </a:lnTo>
                <a:lnTo>
                  <a:pt x="307" y="373"/>
                </a:lnTo>
                <a:lnTo>
                  <a:pt x="306" y="373"/>
                </a:lnTo>
                <a:lnTo>
                  <a:pt x="306" y="372"/>
                </a:lnTo>
                <a:lnTo>
                  <a:pt x="305" y="372"/>
                </a:lnTo>
                <a:lnTo>
                  <a:pt x="305" y="373"/>
                </a:lnTo>
                <a:lnTo>
                  <a:pt x="305" y="374"/>
                </a:lnTo>
                <a:lnTo>
                  <a:pt x="304" y="374"/>
                </a:lnTo>
                <a:lnTo>
                  <a:pt x="304" y="373"/>
                </a:lnTo>
                <a:lnTo>
                  <a:pt x="303" y="373"/>
                </a:lnTo>
                <a:lnTo>
                  <a:pt x="303" y="372"/>
                </a:lnTo>
                <a:lnTo>
                  <a:pt x="302" y="372"/>
                </a:lnTo>
                <a:lnTo>
                  <a:pt x="303" y="371"/>
                </a:lnTo>
                <a:lnTo>
                  <a:pt x="302" y="371"/>
                </a:lnTo>
                <a:lnTo>
                  <a:pt x="302" y="370"/>
                </a:lnTo>
                <a:lnTo>
                  <a:pt x="301" y="370"/>
                </a:lnTo>
                <a:lnTo>
                  <a:pt x="300" y="370"/>
                </a:lnTo>
                <a:lnTo>
                  <a:pt x="299" y="370"/>
                </a:lnTo>
                <a:lnTo>
                  <a:pt x="298" y="370"/>
                </a:lnTo>
                <a:lnTo>
                  <a:pt x="298" y="371"/>
                </a:lnTo>
                <a:lnTo>
                  <a:pt x="297" y="371"/>
                </a:lnTo>
                <a:lnTo>
                  <a:pt x="297" y="372"/>
                </a:lnTo>
                <a:lnTo>
                  <a:pt x="296" y="372"/>
                </a:lnTo>
                <a:lnTo>
                  <a:pt x="295" y="373"/>
                </a:lnTo>
                <a:lnTo>
                  <a:pt x="296" y="373"/>
                </a:lnTo>
                <a:lnTo>
                  <a:pt x="296" y="374"/>
                </a:lnTo>
                <a:lnTo>
                  <a:pt x="295" y="374"/>
                </a:lnTo>
                <a:lnTo>
                  <a:pt x="294" y="375"/>
                </a:lnTo>
                <a:lnTo>
                  <a:pt x="293" y="376"/>
                </a:lnTo>
                <a:lnTo>
                  <a:pt x="293" y="377"/>
                </a:lnTo>
                <a:lnTo>
                  <a:pt x="292" y="377"/>
                </a:lnTo>
                <a:lnTo>
                  <a:pt x="292" y="378"/>
                </a:lnTo>
                <a:lnTo>
                  <a:pt x="292" y="379"/>
                </a:lnTo>
                <a:lnTo>
                  <a:pt x="292" y="380"/>
                </a:lnTo>
                <a:lnTo>
                  <a:pt x="291" y="380"/>
                </a:lnTo>
                <a:lnTo>
                  <a:pt x="290" y="381"/>
                </a:lnTo>
                <a:lnTo>
                  <a:pt x="289" y="382"/>
                </a:lnTo>
                <a:lnTo>
                  <a:pt x="289" y="383"/>
                </a:lnTo>
                <a:lnTo>
                  <a:pt x="288" y="383"/>
                </a:lnTo>
                <a:lnTo>
                  <a:pt x="288" y="384"/>
                </a:lnTo>
                <a:lnTo>
                  <a:pt x="288" y="383"/>
                </a:lnTo>
                <a:lnTo>
                  <a:pt x="287" y="383"/>
                </a:lnTo>
                <a:lnTo>
                  <a:pt x="286" y="384"/>
                </a:lnTo>
                <a:lnTo>
                  <a:pt x="286" y="385"/>
                </a:lnTo>
                <a:lnTo>
                  <a:pt x="287" y="386"/>
                </a:lnTo>
                <a:lnTo>
                  <a:pt x="287" y="387"/>
                </a:lnTo>
                <a:lnTo>
                  <a:pt x="286" y="387"/>
                </a:lnTo>
                <a:lnTo>
                  <a:pt x="285" y="388"/>
                </a:lnTo>
                <a:lnTo>
                  <a:pt x="284" y="389"/>
                </a:lnTo>
                <a:lnTo>
                  <a:pt x="284" y="388"/>
                </a:lnTo>
                <a:lnTo>
                  <a:pt x="284" y="389"/>
                </a:lnTo>
                <a:lnTo>
                  <a:pt x="283" y="390"/>
                </a:lnTo>
                <a:lnTo>
                  <a:pt x="282" y="391"/>
                </a:lnTo>
                <a:lnTo>
                  <a:pt x="281" y="392"/>
                </a:lnTo>
                <a:lnTo>
                  <a:pt x="281" y="393"/>
                </a:lnTo>
                <a:lnTo>
                  <a:pt x="281" y="394"/>
                </a:lnTo>
                <a:lnTo>
                  <a:pt x="280" y="395"/>
                </a:lnTo>
                <a:lnTo>
                  <a:pt x="280" y="396"/>
                </a:lnTo>
                <a:lnTo>
                  <a:pt x="279" y="396"/>
                </a:lnTo>
                <a:lnTo>
                  <a:pt x="280" y="397"/>
                </a:lnTo>
                <a:lnTo>
                  <a:pt x="279" y="397"/>
                </a:lnTo>
                <a:lnTo>
                  <a:pt x="280" y="398"/>
                </a:lnTo>
                <a:lnTo>
                  <a:pt x="280" y="399"/>
                </a:lnTo>
                <a:lnTo>
                  <a:pt x="281" y="400"/>
                </a:lnTo>
                <a:lnTo>
                  <a:pt x="281" y="401"/>
                </a:lnTo>
                <a:lnTo>
                  <a:pt x="280" y="401"/>
                </a:lnTo>
                <a:lnTo>
                  <a:pt x="280" y="402"/>
                </a:lnTo>
                <a:lnTo>
                  <a:pt x="279" y="402"/>
                </a:lnTo>
                <a:lnTo>
                  <a:pt x="278" y="402"/>
                </a:lnTo>
                <a:lnTo>
                  <a:pt x="278" y="403"/>
                </a:lnTo>
                <a:lnTo>
                  <a:pt x="277" y="403"/>
                </a:lnTo>
                <a:lnTo>
                  <a:pt x="278" y="404"/>
                </a:lnTo>
                <a:lnTo>
                  <a:pt x="279" y="404"/>
                </a:lnTo>
                <a:lnTo>
                  <a:pt x="279" y="405"/>
                </a:lnTo>
                <a:lnTo>
                  <a:pt x="280" y="405"/>
                </a:lnTo>
                <a:lnTo>
                  <a:pt x="281" y="405"/>
                </a:lnTo>
                <a:lnTo>
                  <a:pt x="282" y="405"/>
                </a:lnTo>
                <a:lnTo>
                  <a:pt x="283" y="405"/>
                </a:lnTo>
                <a:lnTo>
                  <a:pt x="284" y="405"/>
                </a:lnTo>
                <a:lnTo>
                  <a:pt x="284" y="404"/>
                </a:lnTo>
                <a:lnTo>
                  <a:pt x="285" y="404"/>
                </a:lnTo>
                <a:lnTo>
                  <a:pt x="285" y="405"/>
                </a:lnTo>
                <a:lnTo>
                  <a:pt x="286" y="406"/>
                </a:lnTo>
                <a:lnTo>
                  <a:pt x="285" y="406"/>
                </a:lnTo>
                <a:lnTo>
                  <a:pt x="284" y="407"/>
                </a:lnTo>
                <a:lnTo>
                  <a:pt x="283" y="407"/>
                </a:lnTo>
                <a:lnTo>
                  <a:pt x="283" y="408"/>
                </a:lnTo>
                <a:lnTo>
                  <a:pt x="282" y="408"/>
                </a:lnTo>
                <a:lnTo>
                  <a:pt x="281" y="409"/>
                </a:lnTo>
                <a:lnTo>
                  <a:pt x="281" y="410"/>
                </a:lnTo>
                <a:lnTo>
                  <a:pt x="280" y="410"/>
                </a:lnTo>
                <a:lnTo>
                  <a:pt x="280" y="411"/>
                </a:lnTo>
                <a:lnTo>
                  <a:pt x="280" y="412"/>
                </a:lnTo>
                <a:lnTo>
                  <a:pt x="279" y="413"/>
                </a:lnTo>
                <a:lnTo>
                  <a:pt x="278" y="414"/>
                </a:lnTo>
                <a:lnTo>
                  <a:pt x="277" y="415"/>
                </a:lnTo>
                <a:lnTo>
                  <a:pt x="276" y="416"/>
                </a:lnTo>
                <a:lnTo>
                  <a:pt x="275" y="416"/>
                </a:lnTo>
                <a:lnTo>
                  <a:pt x="275" y="417"/>
                </a:lnTo>
                <a:lnTo>
                  <a:pt x="275" y="418"/>
                </a:lnTo>
                <a:lnTo>
                  <a:pt x="275" y="419"/>
                </a:lnTo>
                <a:lnTo>
                  <a:pt x="274" y="419"/>
                </a:lnTo>
                <a:lnTo>
                  <a:pt x="274" y="420"/>
                </a:lnTo>
                <a:lnTo>
                  <a:pt x="273" y="420"/>
                </a:lnTo>
                <a:lnTo>
                  <a:pt x="273" y="421"/>
                </a:lnTo>
                <a:lnTo>
                  <a:pt x="273" y="422"/>
                </a:lnTo>
                <a:lnTo>
                  <a:pt x="271" y="423"/>
                </a:lnTo>
                <a:lnTo>
                  <a:pt x="272" y="424"/>
                </a:lnTo>
                <a:lnTo>
                  <a:pt x="273" y="425"/>
                </a:lnTo>
                <a:lnTo>
                  <a:pt x="273" y="426"/>
                </a:lnTo>
                <a:lnTo>
                  <a:pt x="272" y="426"/>
                </a:lnTo>
                <a:lnTo>
                  <a:pt x="271" y="427"/>
                </a:lnTo>
                <a:lnTo>
                  <a:pt x="270" y="428"/>
                </a:lnTo>
                <a:lnTo>
                  <a:pt x="269" y="429"/>
                </a:lnTo>
                <a:lnTo>
                  <a:pt x="269" y="430"/>
                </a:lnTo>
                <a:lnTo>
                  <a:pt x="270" y="430"/>
                </a:lnTo>
                <a:lnTo>
                  <a:pt x="270" y="431"/>
                </a:lnTo>
                <a:lnTo>
                  <a:pt x="270" y="432"/>
                </a:lnTo>
                <a:lnTo>
                  <a:pt x="270" y="433"/>
                </a:lnTo>
                <a:lnTo>
                  <a:pt x="269" y="433"/>
                </a:lnTo>
                <a:lnTo>
                  <a:pt x="268" y="433"/>
                </a:lnTo>
                <a:lnTo>
                  <a:pt x="268" y="434"/>
                </a:lnTo>
                <a:lnTo>
                  <a:pt x="267" y="435"/>
                </a:lnTo>
                <a:lnTo>
                  <a:pt x="268" y="436"/>
                </a:lnTo>
                <a:lnTo>
                  <a:pt x="267" y="437"/>
                </a:lnTo>
                <a:lnTo>
                  <a:pt x="267" y="438"/>
                </a:lnTo>
                <a:lnTo>
                  <a:pt x="268" y="438"/>
                </a:lnTo>
                <a:lnTo>
                  <a:pt x="269" y="438"/>
                </a:lnTo>
                <a:lnTo>
                  <a:pt x="269" y="439"/>
                </a:lnTo>
                <a:lnTo>
                  <a:pt x="269" y="440"/>
                </a:lnTo>
                <a:lnTo>
                  <a:pt x="269" y="441"/>
                </a:lnTo>
                <a:lnTo>
                  <a:pt x="269" y="442"/>
                </a:lnTo>
                <a:lnTo>
                  <a:pt x="270" y="443"/>
                </a:lnTo>
                <a:lnTo>
                  <a:pt x="271" y="443"/>
                </a:lnTo>
                <a:lnTo>
                  <a:pt x="271" y="444"/>
                </a:lnTo>
                <a:lnTo>
                  <a:pt x="272" y="445"/>
                </a:lnTo>
                <a:lnTo>
                  <a:pt x="273" y="445"/>
                </a:lnTo>
                <a:lnTo>
                  <a:pt x="273" y="446"/>
                </a:lnTo>
                <a:lnTo>
                  <a:pt x="272" y="446"/>
                </a:lnTo>
                <a:lnTo>
                  <a:pt x="271" y="446"/>
                </a:lnTo>
                <a:lnTo>
                  <a:pt x="271" y="445"/>
                </a:lnTo>
                <a:lnTo>
                  <a:pt x="270" y="445"/>
                </a:lnTo>
                <a:lnTo>
                  <a:pt x="270" y="446"/>
                </a:lnTo>
                <a:lnTo>
                  <a:pt x="271" y="446"/>
                </a:lnTo>
                <a:lnTo>
                  <a:pt x="271" y="447"/>
                </a:lnTo>
                <a:lnTo>
                  <a:pt x="270" y="447"/>
                </a:lnTo>
                <a:lnTo>
                  <a:pt x="269" y="447"/>
                </a:lnTo>
                <a:lnTo>
                  <a:pt x="269" y="448"/>
                </a:lnTo>
                <a:lnTo>
                  <a:pt x="269" y="449"/>
                </a:lnTo>
                <a:lnTo>
                  <a:pt x="268" y="449"/>
                </a:lnTo>
                <a:lnTo>
                  <a:pt x="267" y="449"/>
                </a:lnTo>
                <a:lnTo>
                  <a:pt x="266" y="449"/>
                </a:lnTo>
                <a:lnTo>
                  <a:pt x="266" y="450"/>
                </a:lnTo>
                <a:lnTo>
                  <a:pt x="266" y="451"/>
                </a:lnTo>
                <a:lnTo>
                  <a:pt x="266" y="452"/>
                </a:lnTo>
                <a:lnTo>
                  <a:pt x="266" y="453"/>
                </a:lnTo>
                <a:lnTo>
                  <a:pt x="265" y="453"/>
                </a:lnTo>
                <a:lnTo>
                  <a:pt x="264" y="454"/>
                </a:lnTo>
                <a:lnTo>
                  <a:pt x="263" y="454"/>
                </a:lnTo>
                <a:lnTo>
                  <a:pt x="262" y="454"/>
                </a:lnTo>
                <a:lnTo>
                  <a:pt x="262" y="455"/>
                </a:lnTo>
                <a:lnTo>
                  <a:pt x="261" y="455"/>
                </a:lnTo>
                <a:lnTo>
                  <a:pt x="260" y="455"/>
                </a:lnTo>
                <a:lnTo>
                  <a:pt x="259" y="456"/>
                </a:lnTo>
                <a:lnTo>
                  <a:pt x="258" y="456"/>
                </a:lnTo>
                <a:lnTo>
                  <a:pt x="257" y="456"/>
                </a:lnTo>
                <a:lnTo>
                  <a:pt x="256" y="457"/>
                </a:lnTo>
                <a:lnTo>
                  <a:pt x="257" y="457"/>
                </a:lnTo>
                <a:lnTo>
                  <a:pt x="257" y="458"/>
                </a:lnTo>
                <a:lnTo>
                  <a:pt x="256" y="459"/>
                </a:lnTo>
                <a:lnTo>
                  <a:pt x="257" y="459"/>
                </a:lnTo>
                <a:lnTo>
                  <a:pt x="257" y="460"/>
                </a:lnTo>
                <a:lnTo>
                  <a:pt x="256" y="460"/>
                </a:lnTo>
                <a:lnTo>
                  <a:pt x="256" y="461"/>
                </a:lnTo>
                <a:lnTo>
                  <a:pt x="257" y="462"/>
                </a:lnTo>
                <a:lnTo>
                  <a:pt x="258" y="462"/>
                </a:lnTo>
                <a:lnTo>
                  <a:pt x="258" y="463"/>
                </a:lnTo>
                <a:lnTo>
                  <a:pt x="258" y="464"/>
                </a:lnTo>
                <a:lnTo>
                  <a:pt x="257" y="465"/>
                </a:lnTo>
                <a:lnTo>
                  <a:pt x="256" y="465"/>
                </a:lnTo>
                <a:lnTo>
                  <a:pt x="256" y="466"/>
                </a:lnTo>
                <a:lnTo>
                  <a:pt x="257" y="466"/>
                </a:lnTo>
                <a:lnTo>
                  <a:pt x="257" y="467"/>
                </a:lnTo>
                <a:lnTo>
                  <a:pt x="258" y="467"/>
                </a:lnTo>
                <a:lnTo>
                  <a:pt x="259" y="468"/>
                </a:lnTo>
                <a:lnTo>
                  <a:pt x="261" y="469"/>
                </a:lnTo>
                <a:lnTo>
                  <a:pt x="262" y="469"/>
                </a:lnTo>
                <a:lnTo>
                  <a:pt x="263" y="470"/>
                </a:lnTo>
                <a:lnTo>
                  <a:pt x="263" y="471"/>
                </a:lnTo>
                <a:lnTo>
                  <a:pt x="263" y="472"/>
                </a:lnTo>
                <a:lnTo>
                  <a:pt x="264" y="472"/>
                </a:lnTo>
                <a:lnTo>
                  <a:pt x="264" y="473"/>
                </a:lnTo>
                <a:lnTo>
                  <a:pt x="265" y="474"/>
                </a:lnTo>
                <a:lnTo>
                  <a:pt x="264" y="474"/>
                </a:lnTo>
                <a:lnTo>
                  <a:pt x="264" y="475"/>
                </a:lnTo>
                <a:lnTo>
                  <a:pt x="265" y="475"/>
                </a:lnTo>
                <a:lnTo>
                  <a:pt x="265" y="476"/>
                </a:lnTo>
                <a:lnTo>
                  <a:pt x="266" y="476"/>
                </a:lnTo>
                <a:lnTo>
                  <a:pt x="266" y="477"/>
                </a:lnTo>
                <a:lnTo>
                  <a:pt x="266" y="478"/>
                </a:lnTo>
                <a:lnTo>
                  <a:pt x="266" y="479"/>
                </a:lnTo>
                <a:lnTo>
                  <a:pt x="265" y="480"/>
                </a:lnTo>
                <a:lnTo>
                  <a:pt x="264" y="481"/>
                </a:lnTo>
                <a:lnTo>
                  <a:pt x="264" y="483"/>
                </a:lnTo>
                <a:lnTo>
                  <a:pt x="264" y="484"/>
                </a:lnTo>
                <a:lnTo>
                  <a:pt x="263" y="484"/>
                </a:lnTo>
                <a:lnTo>
                  <a:pt x="263" y="485"/>
                </a:lnTo>
                <a:lnTo>
                  <a:pt x="264" y="485"/>
                </a:lnTo>
                <a:lnTo>
                  <a:pt x="263" y="486"/>
                </a:lnTo>
                <a:lnTo>
                  <a:pt x="263" y="487"/>
                </a:lnTo>
                <a:lnTo>
                  <a:pt x="262" y="487"/>
                </a:lnTo>
                <a:lnTo>
                  <a:pt x="263" y="487"/>
                </a:lnTo>
                <a:lnTo>
                  <a:pt x="264" y="488"/>
                </a:lnTo>
                <a:lnTo>
                  <a:pt x="264" y="487"/>
                </a:lnTo>
                <a:lnTo>
                  <a:pt x="265" y="487"/>
                </a:lnTo>
                <a:lnTo>
                  <a:pt x="266" y="487"/>
                </a:lnTo>
                <a:lnTo>
                  <a:pt x="267" y="487"/>
                </a:lnTo>
                <a:lnTo>
                  <a:pt x="267" y="488"/>
                </a:lnTo>
                <a:lnTo>
                  <a:pt x="268" y="488"/>
                </a:lnTo>
                <a:lnTo>
                  <a:pt x="269" y="488"/>
                </a:lnTo>
                <a:lnTo>
                  <a:pt x="269" y="489"/>
                </a:lnTo>
                <a:lnTo>
                  <a:pt x="269" y="490"/>
                </a:lnTo>
                <a:lnTo>
                  <a:pt x="269" y="491"/>
                </a:lnTo>
                <a:lnTo>
                  <a:pt x="269" y="492"/>
                </a:lnTo>
                <a:lnTo>
                  <a:pt x="269" y="493"/>
                </a:lnTo>
                <a:lnTo>
                  <a:pt x="270" y="493"/>
                </a:lnTo>
                <a:lnTo>
                  <a:pt x="270" y="494"/>
                </a:lnTo>
                <a:lnTo>
                  <a:pt x="271" y="493"/>
                </a:lnTo>
                <a:lnTo>
                  <a:pt x="271" y="494"/>
                </a:lnTo>
                <a:lnTo>
                  <a:pt x="273" y="495"/>
                </a:lnTo>
                <a:lnTo>
                  <a:pt x="275" y="494"/>
                </a:lnTo>
                <a:lnTo>
                  <a:pt x="276" y="494"/>
                </a:lnTo>
                <a:lnTo>
                  <a:pt x="276" y="495"/>
                </a:lnTo>
                <a:lnTo>
                  <a:pt x="276" y="496"/>
                </a:lnTo>
                <a:lnTo>
                  <a:pt x="276" y="497"/>
                </a:lnTo>
                <a:lnTo>
                  <a:pt x="277" y="497"/>
                </a:lnTo>
                <a:lnTo>
                  <a:pt x="277" y="498"/>
                </a:lnTo>
                <a:lnTo>
                  <a:pt x="277" y="499"/>
                </a:lnTo>
                <a:lnTo>
                  <a:pt x="277" y="500"/>
                </a:lnTo>
                <a:lnTo>
                  <a:pt x="277" y="501"/>
                </a:lnTo>
                <a:lnTo>
                  <a:pt x="276" y="502"/>
                </a:lnTo>
                <a:lnTo>
                  <a:pt x="276" y="503"/>
                </a:lnTo>
                <a:lnTo>
                  <a:pt x="276" y="504"/>
                </a:lnTo>
                <a:lnTo>
                  <a:pt x="275" y="505"/>
                </a:lnTo>
                <a:lnTo>
                  <a:pt x="275" y="506"/>
                </a:lnTo>
                <a:lnTo>
                  <a:pt x="275" y="507"/>
                </a:lnTo>
                <a:lnTo>
                  <a:pt x="274" y="507"/>
                </a:lnTo>
                <a:lnTo>
                  <a:pt x="273" y="508"/>
                </a:lnTo>
                <a:lnTo>
                  <a:pt x="273" y="509"/>
                </a:lnTo>
                <a:lnTo>
                  <a:pt x="272" y="509"/>
                </a:lnTo>
                <a:lnTo>
                  <a:pt x="272" y="510"/>
                </a:lnTo>
                <a:lnTo>
                  <a:pt x="272" y="511"/>
                </a:lnTo>
                <a:lnTo>
                  <a:pt x="271" y="511"/>
                </a:lnTo>
                <a:lnTo>
                  <a:pt x="270" y="512"/>
                </a:lnTo>
                <a:lnTo>
                  <a:pt x="271" y="512"/>
                </a:lnTo>
                <a:lnTo>
                  <a:pt x="271" y="513"/>
                </a:lnTo>
                <a:lnTo>
                  <a:pt x="271" y="514"/>
                </a:lnTo>
                <a:lnTo>
                  <a:pt x="271" y="515"/>
                </a:lnTo>
                <a:lnTo>
                  <a:pt x="270" y="515"/>
                </a:lnTo>
                <a:lnTo>
                  <a:pt x="269" y="516"/>
                </a:lnTo>
                <a:lnTo>
                  <a:pt x="270" y="516"/>
                </a:lnTo>
                <a:lnTo>
                  <a:pt x="269" y="516"/>
                </a:lnTo>
                <a:lnTo>
                  <a:pt x="269" y="517"/>
                </a:lnTo>
                <a:lnTo>
                  <a:pt x="268" y="517"/>
                </a:lnTo>
                <a:lnTo>
                  <a:pt x="267" y="517"/>
                </a:lnTo>
                <a:lnTo>
                  <a:pt x="266" y="517"/>
                </a:lnTo>
                <a:lnTo>
                  <a:pt x="265" y="517"/>
                </a:lnTo>
                <a:lnTo>
                  <a:pt x="266" y="518"/>
                </a:lnTo>
                <a:lnTo>
                  <a:pt x="266" y="519"/>
                </a:lnTo>
                <a:lnTo>
                  <a:pt x="266" y="520"/>
                </a:lnTo>
                <a:lnTo>
                  <a:pt x="265" y="520"/>
                </a:lnTo>
                <a:lnTo>
                  <a:pt x="265" y="521"/>
                </a:lnTo>
                <a:lnTo>
                  <a:pt x="264" y="521"/>
                </a:lnTo>
                <a:lnTo>
                  <a:pt x="264" y="522"/>
                </a:lnTo>
                <a:lnTo>
                  <a:pt x="264" y="523"/>
                </a:lnTo>
                <a:lnTo>
                  <a:pt x="263" y="523"/>
                </a:lnTo>
                <a:lnTo>
                  <a:pt x="263" y="524"/>
                </a:lnTo>
                <a:lnTo>
                  <a:pt x="264" y="524"/>
                </a:lnTo>
                <a:lnTo>
                  <a:pt x="263" y="525"/>
                </a:lnTo>
                <a:lnTo>
                  <a:pt x="263" y="526"/>
                </a:lnTo>
                <a:lnTo>
                  <a:pt x="263" y="527"/>
                </a:lnTo>
                <a:lnTo>
                  <a:pt x="263" y="528"/>
                </a:lnTo>
                <a:lnTo>
                  <a:pt x="262" y="528"/>
                </a:lnTo>
                <a:lnTo>
                  <a:pt x="261" y="528"/>
                </a:lnTo>
                <a:lnTo>
                  <a:pt x="260" y="529"/>
                </a:lnTo>
                <a:lnTo>
                  <a:pt x="259" y="529"/>
                </a:lnTo>
                <a:lnTo>
                  <a:pt x="258" y="529"/>
                </a:lnTo>
                <a:lnTo>
                  <a:pt x="257" y="529"/>
                </a:lnTo>
                <a:lnTo>
                  <a:pt x="257" y="530"/>
                </a:lnTo>
                <a:lnTo>
                  <a:pt x="257" y="531"/>
                </a:lnTo>
                <a:lnTo>
                  <a:pt x="257" y="532"/>
                </a:lnTo>
                <a:lnTo>
                  <a:pt x="256" y="532"/>
                </a:lnTo>
                <a:lnTo>
                  <a:pt x="256" y="533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848" name="Freeform 247"/>
          <p:cNvSpPr>
            <a:spLocks/>
          </p:cNvSpPr>
          <p:nvPr/>
        </p:nvSpPr>
        <p:spPr bwMode="auto">
          <a:xfrm>
            <a:off x="1362075" y="2327275"/>
            <a:ext cx="638175" cy="685800"/>
          </a:xfrm>
          <a:custGeom>
            <a:avLst/>
            <a:gdLst>
              <a:gd name="T0" fmla="*/ 0 w 402"/>
              <a:gd name="T1" fmla="*/ 2147483646 h 432"/>
              <a:gd name="T2" fmla="*/ 2147483646 w 402"/>
              <a:gd name="T3" fmla="*/ 2147483646 h 432"/>
              <a:gd name="T4" fmla="*/ 2147483646 w 402"/>
              <a:gd name="T5" fmla="*/ 2147483646 h 432"/>
              <a:gd name="T6" fmla="*/ 2147483646 w 402"/>
              <a:gd name="T7" fmla="*/ 2147483646 h 432"/>
              <a:gd name="T8" fmla="*/ 2147483646 w 402"/>
              <a:gd name="T9" fmla="*/ 2147483646 h 432"/>
              <a:gd name="T10" fmla="*/ 2147483646 w 402"/>
              <a:gd name="T11" fmla="*/ 2147483646 h 432"/>
              <a:gd name="T12" fmla="*/ 2147483646 w 402"/>
              <a:gd name="T13" fmla="*/ 2147483646 h 432"/>
              <a:gd name="T14" fmla="*/ 2147483646 w 402"/>
              <a:gd name="T15" fmla="*/ 2147483646 h 432"/>
              <a:gd name="T16" fmla="*/ 2147483646 w 402"/>
              <a:gd name="T17" fmla="*/ 2147483646 h 432"/>
              <a:gd name="T18" fmla="*/ 2147483646 w 402"/>
              <a:gd name="T19" fmla="*/ 2147483646 h 432"/>
              <a:gd name="T20" fmla="*/ 2147483646 w 402"/>
              <a:gd name="T21" fmla="*/ 2147483646 h 432"/>
              <a:gd name="T22" fmla="*/ 2147483646 w 402"/>
              <a:gd name="T23" fmla="*/ 2147483646 h 432"/>
              <a:gd name="T24" fmla="*/ 2147483646 w 402"/>
              <a:gd name="T25" fmla="*/ 2147483646 h 432"/>
              <a:gd name="T26" fmla="*/ 2147483646 w 402"/>
              <a:gd name="T27" fmla="*/ 2147483646 h 432"/>
              <a:gd name="T28" fmla="*/ 2147483646 w 402"/>
              <a:gd name="T29" fmla="*/ 2147483646 h 432"/>
              <a:gd name="T30" fmla="*/ 2147483646 w 402"/>
              <a:gd name="T31" fmla="*/ 2147483646 h 432"/>
              <a:gd name="T32" fmla="*/ 2147483646 w 402"/>
              <a:gd name="T33" fmla="*/ 2147483646 h 432"/>
              <a:gd name="T34" fmla="*/ 2147483646 w 402"/>
              <a:gd name="T35" fmla="*/ 2147483646 h 432"/>
              <a:gd name="T36" fmla="*/ 2147483646 w 402"/>
              <a:gd name="T37" fmla="*/ 0 h 43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02" h="432">
                <a:moveTo>
                  <a:pt x="0" y="432"/>
                </a:moveTo>
                <a:cubicBezTo>
                  <a:pt x="10" y="426"/>
                  <a:pt x="9" y="426"/>
                  <a:pt x="23" y="424"/>
                </a:cubicBezTo>
                <a:cubicBezTo>
                  <a:pt x="25" y="413"/>
                  <a:pt x="31" y="406"/>
                  <a:pt x="41" y="403"/>
                </a:cubicBezTo>
                <a:cubicBezTo>
                  <a:pt x="48" y="389"/>
                  <a:pt x="44" y="394"/>
                  <a:pt x="51" y="387"/>
                </a:cubicBezTo>
                <a:cubicBezTo>
                  <a:pt x="58" y="370"/>
                  <a:pt x="46" y="395"/>
                  <a:pt x="59" y="379"/>
                </a:cubicBezTo>
                <a:cubicBezTo>
                  <a:pt x="66" y="370"/>
                  <a:pt x="63" y="354"/>
                  <a:pt x="80" y="351"/>
                </a:cubicBezTo>
                <a:cubicBezTo>
                  <a:pt x="88" y="338"/>
                  <a:pt x="106" y="323"/>
                  <a:pt x="119" y="315"/>
                </a:cubicBezTo>
                <a:cubicBezTo>
                  <a:pt x="130" y="301"/>
                  <a:pt x="143" y="286"/>
                  <a:pt x="156" y="273"/>
                </a:cubicBezTo>
                <a:cubicBezTo>
                  <a:pt x="159" y="265"/>
                  <a:pt x="161" y="260"/>
                  <a:pt x="170" y="258"/>
                </a:cubicBezTo>
                <a:cubicBezTo>
                  <a:pt x="175" y="250"/>
                  <a:pt x="183" y="245"/>
                  <a:pt x="191" y="240"/>
                </a:cubicBezTo>
                <a:cubicBezTo>
                  <a:pt x="196" y="232"/>
                  <a:pt x="201" y="226"/>
                  <a:pt x="209" y="222"/>
                </a:cubicBezTo>
                <a:cubicBezTo>
                  <a:pt x="225" y="196"/>
                  <a:pt x="243" y="176"/>
                  <a:pt x="269" y="160"/>
                </a:cubicBezTo>
                <a:cubicBezTo>
                  <a:pt x="276" y="151"/>
                  <a:pt x="284" y="139"/>
                  <a:pt x="294" y="132"/>
                </a:cubicBezTo>
                <a:cubicBezTo>
                  <a:pt x="297" y="126"/>
                  <a:pt x="305" y="122"/>
                  <a:pt x="311" y="118"/>
                </a:cubicBezTo>
                <a:cubicBezTo>
                  <a:pt x="317" y="110"/>
                  <a:pt x="322" y="106"/>
                  <a:pt x="326" y="96"/>
                </a:cubicBezTo>
                <a:cubicBezTo>
                  <a:pt x="328" y="82"/>
                  <a:pt x="337" y="72"/>
                  <a:pt x="350" y="66"/>
                </a:cubicBezTo>
                <a:cubicBezTo>
                  <a:pt x="354" y="59"/>
                  <a:pt x="361" y="55"/>
                  <a:pt x="368" y="51"/>
                </a:cubicBezTo>
                <a:cubicBezTo>
                  <a:pt x="375" y="40"/>
                  <a:pt x="382" y="30"/>
                  <a:pt x="389" y="19"/>
                </a:cubicBezTo>
                <a:cubicBezTo>
                  <a:pt x="391" y="9"/>
                  <a:pt x="396" y="6"/>
                  <a:pt x="402" y="0"/>
                </a:cubicBezTo>
              </a:path>
            </a:pathLst>
          </a:custGeom>
          <a:noFill/>
          <a:ln w="25400" cap="flat" cmpd="sng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5C7A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849" name="Freeform 261"/>
          <p:cNvSpPr>
            <a:spLocks/>
          </p:cNvSpPr>
          <p:nvPr/>
        </p:nvSpPr>
        <p:spPr bwMode="auto">
          <a:xfrm>
            <a:off x="2743200" y="2205038"/>
            <a:ext cx="212725" cy="65087"/>
          </a:xfrm>
          <a:custGeom>
            <a:avLst/>
            <a:gdLst>
              <a:gd name="T0" fmla="*/ 2147483646 w 134"/>
              <a:gd name="T1" fmla="*/ 2147483646 h 41"/>
              <a:gd name="T2" fmla="*/ 2147483646 w 134"/>
              <a:gd name="T3" fmla="*/ 2147483646 h 41"/>
              <a:gd name="T4" fmla="*/ 2147483646 w 134"/>
              <a:gd name="T5" fmla="*/ 2147483646 h 41"/>
              <a:gd name="T6" fmla="*/ 0 w 134"/>
              <a:gd name="T7" fmla="*/ 2147483646 h 4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34" h="41">
                <a:moveTo>
                  <a:pt x="134" y="41"/>
                </a:moveTo>
                <a:cubicBezTo>
                  <a:pt x="121" y="39"/>
                  <a:pt x="107" y="41"/>
                  <a:pt x="94" y="36"/>
                </a:cubicBezTo>
                <a:cubicBezTo>
                  <a:pt x="73" y="28"/>
                  <a:pt x="59" y="3"/>
                  <a:pt x="35" y="1"/>
                </a:cubicBezTo>
                <a:cubicBezTo>
                  <a:pt x="23" y="0"/>
                  <a:pt x="12" y="1"/>
                  <a:pt x="0" y="1"/>
                </a:cubicBezTo>
              </a:path>
            </a:pathLst>
          </a:custGeom>
          <a:noFill/>
          <a:ln w="25400" cap="flat" cmpd="sng">
            <a:solidFill>
              <a:srgbClr val="0099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5C7A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850" name="Freeform 907"/>
          <p:cNvSpPr>
            <a:spLocks/>
          </p:cNvSpPr>
          <p:nvPr/>
        </p:nvSpPr>
        <p:spPr bwMode="auto">
          <a:xfrm>
            <a:off x="3895725" y="2532063"/>
            <a:ext cx="33338" cy="69850"/>
          </a:xfrm>
          <a:custGeom>
            <a:avLst/>
            <a:gdLst>
              <a:gd name="T0" fmla="*/ 2147483646 w 33"/>
              <a:gd name="T1" fmla="*/ 2147483646 h 68"/>
              <a:gd name="T2" fmla="*/ 2147483646 w 33"/>
              <a:gd name="T3" fmla="*/ 2147483646 h 68"/>
              <a:gd name="T4" fmla="*/ 2147483646 w 33"/>
              <a:gd name="T5" fmla="*/ 2147483646 h 68"/>
              <a:gd name="T6" fmla="*/ 2147483646 w 33"/>
              <a:gd name="T7" fmla="*/ 2147483646 h 68"/>
              <a:gd name="T8" fmla="*/ 2147483646 w 33"/>
              <a:gd name="T9" fmla="*/ 2147483646 h 68"/>
              <a:gd name="T10" fmla="*/ 2147483646 w 33"/>
              <a:gd name="T11" fmla="*/ 2147483646 h 68"/>
              <a:gd name="T12" fmla="*/ 2147483646 w 33"/>
              <a:gd name="T13" fmla="*/ 2147483646 h 68"/>
              <a:gd name="T14" fmla="*/ 2147483646 w 33"/>
              <a:gd name="T15" fmla="*/ 2147483646 h 68"/>
              <a:gd name="T16" fmla="*/ 2147483646 w 33"/>
              <a:gd name="T17" fmla="*/ 2147483646 h 68"/>
              <a:gd name="T18" fmla="*/ 2147483646 w 33"/>
              <a:gd name="T19" fmla="*/ 2147483646 h 68"/>
              <a:gd name="T20" fmla="*/ 2147483646 w 33"/>
              <a:gd name="T21" fmla="*/ 2147483646 h 68"/>
              <a:gd name="T22" fmla="*/ 2147483646 w 33"/>
              <a:gd name="T23" fmla="*/ 2147483646 h 68"/>
              <a:gd name="T24" fmla="*/ 2147483646 w 33"/>
              <a:gd name="T25" fmla="*/ 2147483646 h 68"/>
              <a:gd name="T26" fmla="*/ 2147483646 w 33"/>
              <a:gd name="T27" fmla="*/ 2147483646 h 68"/>
              <a:gd name="T28" fmla="*/ 2147483646 w 33"/>
              <a:gd name="T29" fmla="*/ 2147483646 h 68"/>
              <a:gd name="T30" fmla="*/ 2147483646 w 33"/>
              <a:gd name="T31" fmla="*/ 2147483646 h 68"/>
              <a:gd name="T32" fmla="*/ 2147483646 w 33"/>
              <a:gd name="T33" fmla="*/ 2147483646 h 68"/>
              <a:gd name="T34" fmla="*/ 2147483646 w 33"/>
              <a:gd name="T35" fmla="*/ 2147483646 h 68"/>
              <a:gd name="T36" fmla="*/ 2147483646 w 33"/>
              <a:gd name="T37" fmla="*/ 2147483646 h 68"/>
              <a:gd name="T38" fmla="*/ 2147483646 w 33"/>
              <a:gd name="T39" fmla="*/ 2147483646 h 68"/>
              <a:gd name="T40" fmla="*/ 2147483646 w 33"/>
              <a:gd name="T41" fmla="*/ 2147483646 h 68"/>
              <a:gd name="T42" fmla="*/ 2147483646 w 33"/>
              <a:gd name="T43" fmla="*/ 2147483646 h 68"/>
              <a:gd name="T44" fmla="*/ 2147483646 w 33"/>
              <a:gd name="T45" fmla="*/ 2147483646 h 68"/>
              <a:gd name="T46" fmla="*/ 2147483646 w 33"/>
              <a:gd name="T47" fmla="*/ 2147483646 h 68"/>
              <a:gd name="T48" fmla="*/ 2147483646 w 33"/>
              <a:gd name="T49" fmla="*/ 2147483646 h 68"/>
              <a:gd name="T50" fmla="*/ 2147483646 w 33"/>
              <a:gd name="T51" fmla="*/ 2147483646 h 68"/>
              <a:gd name="T52" fmla="*/ 2147483646 w 33"/>
              <a:gd name="T53" fmla="*/ 2147483646 h 68"/>
              <a:gd name="T54" fmla="*/ 2147483646 w 33"/>
              <a:gd name="T55" fmla="*/ 2147483646 h 68"/>
              <a:gd name="T56" fmla="*/ 2147483646 w 33"/>
              <a:gd name="T57" fmla="*/ 2147483646 h 68"/>
              <a:gd name="T58" fmla="*/ 2147483646 w 33"/>
              <a:gd name="T59" fmla="*/ 2147483646 h 68"/>
              <a:gd name="T60" fmla="*/ 2147483646 w 33"/>
              <a:gd name="T61" fmla="*/ 2147483646 h 68"/>
              <a:gd name="T62" fmla="*/ 2147483646 w 33"/>
              <a:gd name="T63" fmla="*/ 2147483646 h 68"/>
              <a:gd name="T64" fmla="*/ 2147483646 w 33"/>
              <a:gd name="T65" fmla="*/ 2147483646 h 68"/>
              <a:gd name="T66" fmla="*/ 2147483646 w 33"/>
              <a:gd name="T67" fmla="*/ 2147483646 h 68"/>
              <a:gd name="T68" fmla="*/ 2147483646 w 33"/>
              <a:gd name="T69" fmla="*/ 2147483646 h 68"/>
              <a:gd name="T70" fmla="*/ 2147483646 w 33"/>
              <a:gd name="T71" fmla="*/ 2147483646 h 68"/>
              <a:gd name="T72" fmla="*/ 2147483646 w 33"/>
              <a:gd name="T73" fmla="*/ 2147483646 h 68"/>
              <a:gd name="T74" fmla="*/ 2147483646 w 33"/>
              <a:gd name="T75" fmla="*/ 2147483646 h 68"/>
              <a:gd name="T76" fmla="*/ 2147483646 w 33"/>
              <a:gd name="T77" fmla="*/ 2147483646 h 68"/>
              <a:gd name="T78" fmla="*/ 2147483646 w 33"/>
              <a:gd name="T79" fmla="*/ 2147483646 h 68"/>
              <a:gd name="T80" fmla="*/ 2147483646 w 33"/>
              <a:gd name="T81" fmla="*/ 2147483646 h 68"/>
              <a:gd name="T82" fmla="*/ 2147483646 w 33"/>
              <a:gd name="T83" fmla="*/ 2147483646 h 68"/>
              <a:gd name="T84" fmla="*/ 2147483646 w 33"/>
              <a:gd name="T85" fmla="*/ 2147483646 h 68"/>
              <a:gd name="T86" fmla="*/ 2147483646 w 33"/>
              <a:gd name="T87" fmla="*/ 2147483646 h 68"/>
              <a:gd name="T88" fmla="*/ 2147483646 w 33"/>
              <a:gd name="T89" fmla="*/ 2147483646 h 68"/>
              <a:gd name="T90" fmla="*/ 2147483646 w 33"/>
              <a:gd name="T91" fmla="*/ 2147483646 h 68"/>
              <a:gd name="T92" fmla="*/ 2147483646 w 33"/>
              <a:gd name="T93" fmla="*/ 2147483646 h 68"/>
              <a:gd name="T94" fmla="*/ 2147483646 w 33"/>
              <a:gd name="T95" fmla="*/ 2147483646 h 68"/>
              <a:gd name="T96" fmla="*/ 2147483646 w 33"/>
              <a:gd name="T97" fmla="*/ 2147483646 h 68"/>
              <a:gd name="T98" fmla="*/ 2147483646 w 33"/>
              <a:gd name="T99" fmla="*/ 2147483646 h 68"/>
              <a:gd name="T100" fmla="*/ 2147483646 w 33"/>
              <a:gd name="T101" fmla="*/ 2147483646 h 68"/>
              <a:gd name="T102" fmla="*/ 2147483646 w 33"/>
              <a:gd name="T103" fmla="*/ 2147483646 h 68"/>
              <a:gd name="T104" fmla="*/ 2147483646 w 33"/>
              <a:gd name="T105" fmla="*/ 2147483646 h 68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33"/>
              <a:gd name="T160" fmla="*/ 0 h 68"/>
              <a:gd name="T161" fmla="*/ 33 w 33"/>
              <a:gd name="T162" fmla="*/ 68 h 68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33" h="68">
                <a:moveTo>
                  <a:pt x="33" y="68"/>
                </a:moveTo>
                <a:lnTo>
                  <a:pt x="31" y="66"/>
                </a:lnTo>
                <a:lnTo>
                  <a:pt x="29" y="65"/>
                </a:lnTo>
                <a:lnTo>
                  <a:pt x="28" y="65"/>
                </a:lnTo>
                <a:lnTo>
                  <a:pt x="27" y="64"/>
                </a:lnTo>
                <a:lnTo>
                  <a:pt x="25" y="62"/>
                </a:lnTo>
                <a:lnTo>
                  <a:pt x="24" y="61"/>
                </a:lnTo>
                <a:lnTo>
                  <a:pt x="23" y="59"/>
                </a:lnTo>
                <a:lnTo>
                  <a:pt x="23" y="58"/>
                </a:lnTo>
                <a:lnTo>
                  <a:pt x="22" y="55"/>
                </a:lnTo>
                <a:lnTo>
                  <a:pt x="20" y="52"/>
                </a:lnTo>
                <a:lnTo>
                  <a:pt x="18" y="50"/>
                </a:lnTo>
                <a:lnTo>
                  <a:pt x="17" y="49"/>
                </a:lnTo>
                <a:lnTo>
                  <a:pt x="16" y="46"/>
                </a:lnTo>
                <a:lnTo>
                  <a:pt x="16" y="45"/>
                </a:lnTo>
                <a:lnTo>
                  <a:pt x="16" y="44"/>
                </a:lnTo>
                <a:lnTo>
                  <a:pt x="15" y="41"/>
                </a:lnTo>
                <a:lnTo>
                  <a:pt x="15" y="39"/>
                </a:lnTo>
                <a:lnTo>
                  <a:pt x="14" y="35"/>
                </a:lnTo>
                <a:lnTo>
                  <a:pt x="14" y="34"/>
                </a:lnTo>
                <a:lnTo>
                  <a:pt x="14" y="33"/>
                </a:lnTo>
                <a:lnTo>
                  <a:pt x="14" y="31"/>
                </a:lnTo>
                <a:lnTo>
                  <a:pt x="13" y="29"/>
                </a:lnTo>
                <a:lnTo>
                  <a:pt x="12" y="28"/>
                </a:lnTo>
                <a:lnTo>
                  <a:pt x="12" y="26"/>
                </a:lnTo>
                <a:lnTo>
                  <a:pt x="12" y="24"/>
                </a:lnTo>
                <a:lnTo>
                  <a:pt x="11" y="22"/>
                </a:lnTo>
                <a:lnTo>
                  <a:pt x="9" y="19"/>
                </a:lnTo>
                <a:lnTo>
                  <a:pt x="8" y="18"/>
                </a:lnTo>
                <a:lnTo>
                  <a:pt x="7" y="17"/>
                </a:lnTo>
                <a:lnTo>
                  <a:pt x="6" y="17"/>
                </a:lnTo>
                <a:lnTo>
                  <a:pt x="4" y="11"/>
                </a:lnTo>
                <a:lnTo>
                  <a:pt x="0" y="0"/>
                </a:lnTo>
                <a:lnTo>
                  <a:pt x="3" y="1"/>
                </a:lnTo>
                <a:lnTo>
                  <a:pt x="5" y="3"/>
                </a:lnTo>
                <a:lnTo>
                  <a:pt x="5" y="4"/>
                </a:lnTo>
                <a:lnTo>
                  <a:pt x="6" y="5"/>
                </a:lnTo>
                <a:lnTo>
                  <a:pt x="7" y="5"/>
                </a:lnTo>
                <a:lnTo>
                  <a:pt x="8" y="6"/>
                </a:lnTo>
                <a:lnTo>
                  <a:pt x="12" y="7"/>
                </a:lnTo>
                <a:lnTo>
                  <a:pt x="14" y="9"/>
                </a:lnTo>
                <a:lnTo>
                  <a:pt x="15" y="10"/>
                </a:lnTo>
                <a:lnTo>
                  <a:pt x="17" y="10"/>
                </a:lnTo>
                <a:lnTo>
                  <a:pt x="18" y="10"/>
                </a:lnTo>
                <a:lnTo>
                  <a:pt x="18" y="11"/>
                </a:lnTo>
                <a:lnTo>
                  <a:pt x="18" y="12"/>
                </a:lnTo>
                <a:lnTo>
                  <a:pt x="18" y="13"/>
                </a:lnTo>
                <a:lnTo>
                  <a:pt x="17" y="14"/>
                </a:lnTo>
                <a:lnTo>
                  <a:pt x="17" y="15"/>
                </a:lnTo>
                <a:lnTo>
                  <a:pt x="17" y="16"/>
                </a:lnTo>
                <a:lnTo>
                  <a:pt x="18" y="17"/>
                </a:lnTo>
                <a:lnTo>
                  <a:pt x="19" y="17"/>
                </a:lnTo>
                <a:lnTo>
                  <a:pt x="20" y="18"/>
                </a:lnTo>
                <a:lnTo>
                  <a:pt x="20" y="19"/>
                </a:lnTo>
                <a:lnTo>
                  <a:pt x="21" y="22"/>
                </a:lnTo>
                <a:lnTo>
                  <a:pt x="22" y="23"/>
                </a:lnTo>
                <a:lnTo>
                  <a:pt x="22" y="24"/>
                </a:lnTo>
                <a:lnTo>
                  <a:pt x="23" y="25"/>
                </a:lnTo>
                <a:lnTo>
                  <a:pt x="24" y="26"/>
                </a:lnTo>
                <a:lnTo>
                  <a:pt x="25" y="26"/>
                </a:lnTo>
                <a:lnTo>
                  <a:pt x="25" y="27"/>
                </a:lnTo>
                <a:lnTo>
                  <a:pt x="25" y="28"/>
                </a:lnTo>
                <a:lnTo>
                  <a:pt x="25" y="29"/>
                </a:lnTo>
                <a:lnTo>
                  <a:pt x="24" y="30"/>
                </a:lnTo>
                <a:lnTo>
                  <a:pt x="22" y="31"/>
                </a:lnTo>
                <a:lnTo>
                  <a:pt x="22" y="32"/>
                </a:lnTo>
                <a:lnTo>
                  <a:pt x="22" y="33"/>
                </a:lnTo>
                <a:lnTo>
                  <a:pt x="22" y="34"/>
                </a:lnTo>
                <a:lnTo>
                  <a:pt x="23" y="35"/>
                </a:lnTo>
                <a:lnTo>
                  <a:pt x="24" y="36"/>
                </a:lnTo>
                <a:lnTo>
                  <a:pt x="24" y="38"/>
                </a:lnTo>
                <a:lnTo>
                  <a:pt x="25" y="39"/>
                </a:lnTo>
                <a:lnTo>
                  <a:pt x="25" y="40"/>
                </a:lnTo>
                <a:lnTo>
                  <a:pt x="25" y="42"/>
                </a:lnTo>
                <a:lnTo>
                  <a:pt x="26" y="43"/>
                </a:lnTo>
                <a:lnTo>
                  <a:pt x="26" y="44"/>
                </a:lnTo>
                <a:lnTo>
                  <a:pt x="28" y="46"/>
                </a:lnTo>
                <a:lnTo>
                  <a:pt x="28" y="47"/>
                </a:lnTo>
                <a:lnTo>
                  <a:pt x="27" y="48"/>
                </a:lnTo>
                <a:lnTo>
                  <a:pt x="26" y="49"/>
                </a:lnTo>
                <a:lnTo>
                  <a:pt x="26" y="50"/>
                </a:lnTo>
                <a:lnTo>
                  <a:pt x="26" y="52"/>
                </a:lnTo>
                <a:lnTo>
                  <a:pt x="27" y="53"/>
                </a:lnTo>
                <a:lnTo>
                  <a:pt x="27" y="54"/>
                </a:lnTo>
                <a:lnTo>
                  <a:pt x="29" y="57"/>
                </a:lnTo>
                <a:lnTo>
                  <a:pt x="29" y="59"/>
                </a:lnTo>
                <a:lnTo>
                  <a:pt x="30" y="59"/>
                </a:lnTo>
                <a:lnTo>
                  <a:pt x="30" y="60"/>
                </a:lnTo>
                <a:lnTo>
                  <a:pt x="31" y="62"/>
                </a:lnTo>
                <a:lnTo>
                  <a:pt x="32" y="64"/>
                </a:lnTo>
                <a:lnTo>
                  <a:pt x="32" y="65"/>
                </a:lnTo>
                <a:lnTo>
                  <a:pt x="33" y="67"/>
                </a:lnTo>
                <a:lnTo>
                  <a:pt x="33" y="68"/>
                </a:lnTo>
              </a:path>
            </a:pathLst>
          </a:custGeom>
          <a:noFill/>
          <a:ln w="0">
            <a:solidFill>
              <a:srgbClr val="62E2F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851" name="Freeform 267"/>
          <p:cNvSpPr>
            <a:spLocks/>
          </p:cNvSpPr>
          <p:nvPr/>
        </p:nvSpPr>
        <p:spPr bwMode="auto">
          <a:xfrm>
            <a:off x="2743200" y="2205038"/>
            <a:ext cx="212725" cy="65087"/>
          </a:xfrm>
          <a:custGeom>
            <a:avLst/>
            <a:gdLst>
              <a:gd name="T0" fmla="*/ 2147483646 w 134"/>
              <a:gd name="T1" fmla="*/ 2147483646 h 41"/>
              <a:gd name="T2" fmla="*/ 2147483646 w 134"/>
              <a:gd name="T3" fmla="*/ 2147483646 h 41"/>
              <a:gd name="T4" fmla="*/ 2147483646 w 134"/>
              <a:gd name="T5" fmla="*/ 2147483646 h 41"/>
              <a:gd name="T6" fmla="*/ 0 w 134"/>
              <a:gd name="T7" fmla="*/ 2147483646 h 4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34" h="41">
                <a:moveTo>
                  <a:pt x="134" y="41"/>
                </a:moveTo>
                <a:cubicBezTo>
                  <a:pt x="121" y="39"/>
                  <a:pt x="107" y="41"/>
                  <a:pt x="94" y="36"/>
                </a:cubicBezTo>
                <a:cubicBezTo>
                  <a:pt x="73" y="28"/>
                  <a:pt x="59" y="3"/>
                  <a:pt x="35" y="1"/>
                </a:cubicBezTo>
                <a:cubicBezTo>
                  <a:pt x="23" y="0"/>
                  <a:pt x="12" y="1"/>
                  <a:pt x="0" y="1"/>
                </a:cubicBezTo>
              </a:path>
            </a:pathLst>
          </a:custGeom>
          <a:noFill/>
          <a:ln w="25400" cap="flat" cmpd="sng">
            <a:solidFill>
              <a:srgbClr val="0099F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005C7A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05852" name="Grupo 3"/>
          <p:cNvGrpSpPr>
            <a:grpSpLocks/>
          </p:cNvGrpSpPr>
          <p:nvPr/>
        </p:nvGrpSpPr>
        <p:grpSpPr bwMode="auto">
          <a:xfrm>
            <a:off x="327025" y="1492250"/>
            <a:ext cx="4537075" cy="4237038"/>
            <a:chOff x="327025" y="1492250"/>
            <a:chExt cx="4537075" cy="4237038"/>
          </a:xfrm>
        </p:grpSpPr>
        <p:grpSp>
          <p:nvGrpSpPr>
            <p:cNvPr id="3" name="Grupo 2"/>
            <p:cNvGrpSpPr/>
            <p:nvPr/>
          </p:nvGrpSpPr>
          <p:grpSpPr>
            <a:xfrm>
              <a:off x="327025" y="1492250"/>
              <a:ext cx="4537075" cy="4237038"/>
              <a:chOff x="327025" y="1492250"/>
              <a:chExt cx="4537075" cy="4237038"/>
            </a:xfrm>
            <a:solidFill>
              <a:schemeClr val="bg1"/>
            </a:solidFill>
          </p:grpSpPr>
          <p:grpSp>
            <p:nvGrpSpPr>
              <p:cNvPr id="2" name="Grupo 1"/>
              <p:cNvGrpSpPr/>
              <p:nvPr/>
            </p:nvGrpSpPr>
            <p:grpSpPr>
              <a:xfrm>
                <a:off x="327025" y="1492250"/>
                <a:ext cx="4537075" cy="4237038"/>
                <a:chOff x="327025" y="1492250"/>
                <a:chExt cx="4537075" cy="4237038"/>
              </a:xfrm>
              <a:grpFill/>
            </p:grpSpPr>
            <p:sp>
              <p:nvSpPr>
                <p:cNvPr id="198701" name="Freeform 581"/>
                <p:cNvSpPr>
                  <a:spLocks noEditPoints="1"/>
                </p:cNvSpPr>
                <p:nvPr/>
              </p:nvSpPr>
              <p:spPr bwMode="auto">
                <a:xfrm>
                  <a:off x="1973263" y="1782763"/>
                  <a:ext cx="1419225" cy="1360487"/>
                </a:xfrm>
                <a:custGeom>
                  <a:avLst/>
                  <a:gdLst>
                    <a:gd name="T0" fmla="*/ 2147483646 w 1380"/>
                    <a:gd name="T1" fmla="*/ 2147483646 h 1322"/>
                    <a:gd name="T2" fmla="*/ 2147483646 w 1380"/>
                    <a:gd name="T3" fmla="*/ 2147483646 h 1322"/>
                    <a:gd name="T4" fmla="*/ 2147483646 w 1380"/>
                    <a:gd name="T5" fmla="*/ 2147483646 h 1322"/>
                    <a:gd name="T6" fmla="*/ 2147483646 w 1380"/>
                    <a:gd name="T7" fmla="*/ 2147483646 h 1322"/>
                    <a:gd name="T8" fmla="*/ 2147483646 w 1380"/>
                    <a:gd name="T9" fmla="*/ 2147483646 h 1322"/>
                    <a:gd name="T10" fmla="*/ 2147483646 w 1380"/>
                    <a:gd name="T11" fmla="*/ 2147483646 h 1322"/>
                    <a:gd name="T12" fmla="*/ 2147483646 w 1380"/>
                    <a:gd name="T13" fmla="*/ 2147483646 h 1322"/>
                    <a:gd name="T14" fmla="*/ 2147483646 w 1380"/>
                    <a:gd name="T15" fmla="*/ 2147483646 h 1322"/>
                    <a:gd name="T16" fmla="*/ 2147483646 w 1380"/>
                    <a:gd name="T17" fmla="*/ 2147483646 h 1322"/>
                    <a:gd name="T18" fmla="*/ 2147483646 w 1380"/>
                    <a:gd name="T19" fmla="*/ 2147483646 h 1322"/>
                    <a:gd name="T20" fmla="*/ 2147483646 w 1380"/>
                    <a:gd name="T21" fmla="*/ 2147483646 h 1322"/>
                    <a:gd name="T22" fmla="*/ 2147483646 w 1380"/>
                    <a:gd name="T23" fmla="*/ 2147483646 h 1322"/>
                    <a:gd name="T24" fmla="*/ 2147483646 w 1380"/>
                    <a:gd name="T25" fmla="*/ 2147483646 h 1322"/>
                    <a:gd name="T26" fmla="*/ 2147483646 w 1380"/>
                    <a:gd name="T27" fmla="*/ 2147483646 h 1322"/>
                    <a:gd name="T28" fmla="*/ 2147483646 w 1380"/>
                    <a:gd name="T29" fmla="*/ 2147483646 h 1322"/>
                    <a:gd name="T30" fmla="*/ 2147483646 w 1380"/>
                    <a:gd name="T31" fmla="*/ 2147483646 h 1322"/>
                    <a:gd name="T32" fmla="*/ 2147483646 w 1380"/>
                    <a:gd name="T33" fmla="*/ 2147483646 h 1322"/>
                    <a:gd name="T34" fmla="*/ 2147483646 w 1380"/>
                    <a:gd name="T35" fmla="*/ 2147483646 h 1322"/>
                    <a:gd name="T36" fmla="*/ 2147483646 w 1380"/>
                    <a:gd name="T37" fmla="*/ 2147483646 h 1322"/>
                    <a:gd name="T38" fmla="*/ 2147483646 w 1380"/>
                    <a:gd name="T39" fmla="*/ 2147483646 h 1322"/>
                    <a:gd name="T40" fmla="*/ 2147483646 w 1380"/>
                    <a:gd name="T41" fmla="*/ 2147483646 h 1322"/>
                    <a:gd name="T42" fmla="*/ 2147483646 w 1380"/>
                    <a:gd name="T43" fmla="*/ 2147483646 h 1322"/>
                    <a:gd name="T44" fmla="*/ 2147483646 w 1380"/>
                    <a:gd name="T45" fmla="*/ 2147483646 h 1322"/>
                    <a:gd name="T46" fmla="*/ 2147483646 w 1380"/>
                    <a:gd name="T47" fmla="*/ 2147483646 h 1322"/>
                    <a:gd name="T48" fmla="*/ 2147483646 w 1380"/>
                    <a:gd name="T49" fmla="*/ 2147483646 h 1322"/>
                    <a:gd name="T50" fmla="*/ 2147483646 w 1380"/>
                    <a:gd name="T51" fmla="*/ 2147483646 h 1322"/>
                    <a:gd name="T52" fmla="*/ 2147483646 w 1380"/>
                    <a:gd name="T53" fmla="*/ 2147483646 h 1322"/>
                    <a:gd name="T54" fmla="*/ 2147483646 w 1380"/>
                    <a:gd name="T55" fmla="*/ 2147483646 h 1322"/>
                    <a:gd name="T56" fmla="*/ 2147483646 w 1380"/>
                    <a:gd name="T57" fmla="*/ 2147483646 h 1322"/>
                    <a:gd name="T58" fmla="*/ 2147483646 w 1380"/>
                    <a:gd name="T59" fmla="*/ 2147483646 h 1322"/>
                    <a:gd name="T60" fmla="*/ 2147483646 w 1380"/>
                    <a:gd name="T61" fmla="*/ 2147483646 h 1322"/>
                    <a:gd name="T62" fmla="*/ 2147483646 w 1380"/>
                    <a:gd name="T63" fmla="*/ 2147483646 h 1322"/>
                    <a:gd name="T64" fmla="*/ 2147483646 w 1380"/>
                    <a:gd name="T65" fmla="*/ 2147483646 h 1322"/>
                    <a:gd name="T66" fmla="*/ 2147483646 w 1380"/>
                    <a:gd name="T67" fmla="*/ 2147483646 h 1322"/>
                    <a:gd name="T68" fmla="*/ 2147483646 w 1380"/>
                    <a:gd name="T69" fmla="*/ 2147483646 h 1322"/>
                    <a:gd name="T70" fmla="*/ 2147483646 w 1380"/>
                    <a:gd name="T71" fmla="*/ 2147483646 h 1322"/>
                    <a:gd name="T72" fmla="*/ 2147483646 w 1380"/>
                    <a:gd name="T73" fmla="*/ 2147483646 h 1322"/>
                    <a:gd name="T74" fmla="*/ 2147483646 w 1380"/>
                    <a:gd name="T75" fmla="*/ 2147483646 h 1322"/>
                    <a:gd name="T76" fmla="*/ 2147483646 w 1380"/>
                    <a:gd name="T77" fmla="*/ 2147483646 h 1322"/>
                    <a:gd name="T78" fmla="*/ 2147483646 w 1380"/>
                    <a:gd name="T79" fmla="*/ 2147483646 h 1322"/>
                    <a:gd name="T80" fmla="*/ 2147483646 w 1380"/>
                    <a:gd name="T81" fmla="*/ 2147483646 h 1322"/>
                    <a:gd name="T82" fmla="*/ 2147483646 w 1380"/>
                    <a:gd name="T83" fmla="*/ 2147483646 h 1322"/>
                    <a:gd name="T84" fmla="*/ 2147483646 w 1380"/>
                    <a:gd name="T85" fmla="*/ 2147483646 h 1322"/>
                    <a:gd name="T86" fmla="*/ 2147483646 w 1380"/>
                    <a:gd name="T87" fmla="*/ 2147483646 h 1322"/>
                    <a:gd name="T88" fmla="*/ 2147483646 w 1380"/>
                    <a:gd name="T89" fmla="*/ 2147483646 h 1322"/>
                    <a:gd name="T90" fmla="*/ 2147483646 w 1380"/>
                    <a:gd name="T91" fmla="*/ 2147483646 h 1322"/>
                    <a:gd name="T92" fmla="*/ 2147483646 w 1380"/>
                    <a:gd name="T93" fmla="*/ 2147483646 h 1322"/>
                    <a:gd name="T94" fmla="*/ 2147483646 w 1380"/>
                    <a:gd name="T95" fmla="*/ 2147483646 h 1322"/>
                    <a:gd name="T96" fmla="*/ 2147483646 w 1380"/>
                    <a:gd name="T97" fmla="*/ 2147483646 h 1322"/>
                    <a:gd name="T98" fmla="*/ 2147483646 w 1380"/>
                    <a:gd name="T99" fmla="*/ 2147483646 h 1322"/>
                    <a:gd name="T100" fmla="*/ 2147483646 w 1380"/>
                    <a:gd name="T101" fmla="*/ 2147483646 h 1322"/>
                    <a:gd name="T102" fmla="*/ 2147483646 w 1380"/>
                    <a:gd name="T103" fmla="*/ 2147483646 h 1322"/>
                    <a:gd name="T104" fmla="*/ 2147483646 w 1380"/>
                    <a:gd name="T105" fmla="*/ 2147483646 h 1322"/>
                    <a:gd name="T106" fmla="*/ 2147483646 w 1380"/>
                    <a:gd name="T107" fmla="*/ 2147483646 h 1322"/>
                    <a:gd name="T108" fmla="*/ 2147483646 w 1380"/>
                    <a:gd name="T109" fmla="*/ 2147483646 h 1322"/>
                    <a:gd name="T110" fmla="*/ 2147483646 w 1380"/>
                    <a:gd name="T111" fmla="*/ 2147483646 h 1322"/>
                    <a:gd name="T112" fmla="*/ 2147483646 w 1380"/>
                    <a:gd name="T113" fmla="*/ 2147483646 h 1322"/>
                    <a:gd name="T114" fmla="*/ 2147483646 w 1380"/>
                    <a:gd name="T115" fmla="*/ 2147483646 h 1322"/>
                    <a:gd name="T116" fmla="*/ 2147483646 w 1380"/>
                    <a:gd name="T117" fmla="*/ 2147483646 h 1322"/>
                    <a:gd name="T118" fmla="*/ 2147483646 w 1380"/>
                    <a:gd name="T119" fmla="*/ 2147483646 h 1322"/>
                    <a:gd name="T120" fmla="*/ 2147483646 w 1380"/>
                    <a:gd name="T121" fmla="*/ 2147483646 h 1322"/>
                    <a:gd name="T122" fmla="*/ 2147483646 w 1380"/>
                    <a:gd name="T123" fmla="*/ 2147483646 h 1322"/>
                    <a:gd name="T124" fmla="*/ 2147483646 w 1380"/>
                    <a:gd name="T125" fmla="*/ 2147483646 h 132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380"/>
                    <a:gd name="T190" fmla="*/ 0 h 1322"/>
                    <a:gd name="T191" fmla="*/ 1380 w 1380"/>
                    <a:gd name="T192" fmla="*/ 1322 h 132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380" h="1322">
                      <a:moveTo>
                        <a:pt x="79" y="1035"/>
                      </a:moveTo>
                      <a:lnTo>
                        <a:pt x="78" y="1034"/>
                      </a:lnTo>
                      <a:lnTo>
                        <a:pt x="77" y="1033"/>
                      </a:lnTo>
                      <a:lnTo>
                        <a:pt x="76" y="1032"/>
                      </a:lnTo>
                      <a:lnTo>
                        <a:pt x="75" y="1031"/>
                      </a:lnTo>
                      <a:lnTo>
                        <a:pt x="75" y="1030"/>
                      </a:lnTo>
                      <a:lnTo>
                        <a:pt x="75" y="1026"/>
                      </a:lnTo>
                      <a:lnTo>
                        <a:pt x="76" y="1024"/>
                      </a:lnTo>
                      <a:lnTo>
                        <a:pt x="76" y="1023"/>
                      </a:lnTo>
                      <a:lnTo>
                        <a:pt x="76" y="1022"/>
                      </a:lnTo>
                      <a:lnTo>
                        <a:pt x="74" y="1018"/>
                      </a:lnTo>
                      <a:lnTo>
                        <a:pt x="74" y="1017"/>
                      </a:lnTo>
                      <a:lnTo>
                        <a:pt x="74" y="1016"/>
                      </a:lnTo>
                      <a:lnTo>
                        <a:pt x="72" y="1014"/>
                      </a:lnTo>
                      <a:lnTo>
                        <a:pt x="72" y="1013"/>
                      </a:lnTo>
                      <a:lnTo>
                        <a:pt x="71" y="1012"/>
                      </a:lnTo>
                      <a:lnTo>
                        <a:pt x="71" y="1011"/>
                      </a:lnTo>
                      <a:lnTo>
                        <a:pt x="70" y="1011"/>
                      </a:lnTo>
                      <a:lnTo>
                        <a:pt x="69" y="1009"/>
                      </a:lnTo>
                      <a:lnTo>
                        <a:pt x="68" y="1008"/>
                      </a:lnTo>
                      <a:lnTo>
                        <a:pt x="67" y="1007"/>
                      </a:lnTo>
                      <a:lnTo>
                        <a:pt x="67" y="1006"/>
                      </a:lnTo>
                      <a:lnTo>
                        <a:pt x="65" y="1006"/>
                      </a:lnTo>
                      <a:lnTo>
                        <a:pt x="64" y="1005"/>
                      </a:lnTo>
                      <a:lnTo>
                        <a:pt x="63" y="1004"/>
                      </a:lnTo>
                      <a:lnTo>
                        <a:pt x="62" y="1002"/>
                      </a:lnTo>
                      <a:lnTo>
                        <a:pt x="60" y="1000"/>
                      </a:lnTo>
                      <a:lnTo>
                        <a:pt x="59" y="998"/>
                      </a:lnTo>
                      <a:lnTo>
                        <a:pt x="58" y="996"/>
                      </a:lnTo>
                      <a:lnTo>
                        <a:pt x="57" y="995"/>
                      </a:lnTo>
                      <a:lnTo>
                        <a:pt x="56" y="995"/>
                      </a:lnTo>
                      <a:lnTo>
                        <a:pt x="53" y="995"/>
                      </a:lnTo>
                      <a:lnTo>
                        <a:pt x="52" y="994"/>
                      </a:lnTo>
                      <a:lnTo>
                        <a:pt x="52" y="993"/>
                      </a:lnTo>
                      <a:lnTo>
                        <a:pt x="52" y="992"/>
                      </a:lnTo>
                      <a:lnTo>
                        <a:pt x="50" y="991"/>
                      </a:lnTo>
                      <a:lnTo>
                        <a:pt x="49" y="989"/>
                      </a:lnTo>
                      <a:lnTo>
                        <a:pt x="48" y="988"/>
                      </a:lnTo>
                      <a:lnTo>
                        <a:pt x="46" y="985"/>
                      </a:lnTo>
                      <a:lnTo>
                        <a:pt x="44" y="980"/>
                      </a:lnTo>
                      <a:lnTo>
                        <a:pt x="44" y="977"/>
                      </a:lnTo>
                      <a:lnTo>
                        <a:pt x="42" y="975"/>
                      </a:lnTo>
                      <a:lnTo>
                        <a:pt x="43" y="973"/>
                      </a:lnTo>
                      <a:lnTo>
                        <a:pt x="43" y="971"/>
                      </a:lnTo>
                      <a:lnTo>
                        <a:pt x="43" y="969"/>
                      </a:lnTo>
                      <a:lnTo>
                        <a:pt x="43" y="967"/>
                      </a:lnTo>
                      <a:lnTo>
                        <a:pt x="43" y="966"/>
                      </a:lnTo>
                      <a:lnTo>
                        <a:pt x="44" y="964"/>
                      </a:lnTo>
                      <a:lnTo>
                        <a:pt x="44" y="963"/>
                      </a:lnTo>
                      <a:lnTo>
                        <a:pt x="46" y="961"/>
                      </a:lnTo>
                      <a:lnTo>
                        <a:pt x="48" y="957"/>
                      </a:lnTo>
                      <a:lnTo>
                        <a:pt x="49" y="957"/>
                      </a:lnTo>
                      <a:lnTo>
                        <a:pt x="50" y="956"/>
                      </a:lnTo>
                      <a:lnTo>
                        <a:pt x="52" y="955"/>
                      </a:lnTo>
                      <a:lnTo>
                        <a:pt x="53" y="954"/>
                      </a:lnTo>
                      <a:lnTo>
                        <a:pt x="54" y="953"/>
                      </a:lnTo>
                      <a:lnTo>
                        <a:pt x="56" y="952"/>
                      </a:lnTo>
                      <a:lnTo>
                        <a:pt x="57" y="952"/>
                      </a:lnTo>
                      <a:lnTo>
                        <a:pt x="57" y="951"/>
                      </a:lnTo>
                      <a:lnTo>
                        <a:pt x="58" y="950"/>
                      </a:lnTo>
                      <a:lnTo>
                        <a:pt x="58" y="949"/>
                      </a:lnTo>
                      <a:lnTo>
                        <a:pt x="59" y="947"/>
                      </a:lnTo>
                      <a:lnTo>
                        <a:pt x="59" y="945"/>
                      </a:lnTo>
                      <a:lnTo>
                        <a:pt x="60" y="945"/>
                      </a:lnTo>
                      <a:lnTo>
                        <a:pt x="61" y="945"/>
                      </a:lnTo>
                      <a:lnTo>
                        <a:pt x="62" y="945"/>
                      </a:lnTo>
                      <a:lnTo>
                        <a:pt x="63" y="945"/>
                      </a:lnTo>
                      <a:lnTo>
                        <a:pt x="65" y="943"/>
                      </a:lnTo>
                      <a:lnTo>
                        <a:pt x="66" y="942"/>
                      </a:lnTo>
                      <a:lnTo>
                        <a:pt x="90" y="893"/>
                      </a:lnTo>
                      <a:lnTo>
                        <a:pt x="109" y="851"/>
                      </a:lnTo>
                      <a:lnTo>
                        <a:pt x="139" y="789"/>
                      </a:lnTo>
                      <a:lnTo>
                        <a:pt x="203" y="659"/>
                      </a:lnTo>
                      <a:lnTo>
                        <a:pt x="208" y="649"/>
                      </a:lnTo>
                      <a:lnTo>
                        <a:pt x="212" y="639"/>
                      </a:lnTo>
                      <a:lnTo>
                        <a:pt x="215" y="632"/>
                      </a:lnTo>
                      <a:lnTo>
                        <a:pt x="223" y="615"/>
                      </a:lnTo>
                      <a:lnTo>
                        <a:pt x="228" y="605"/>
                      </a:lnTo>
                      <a:lnTo>
                        <a:pt x="240" y="580"/>
                      </a:lnTo>
                      <a:lnTo>
                        <a:pt x="245" y="569"/>
                      </a:lnTo>
                      <a:lnTo>
                        <a:pt x="257" y="545"/>
                      </a:lnTo>
                      <a:lnTo>
                        <a:pt x="265" y="528"/>
                      </a:lnTo>
                      <a:lnTo>
                        <a:pt x="268" y="524"/>
                      </a:lnTo>
                      <a:lnTo>
                        <a:pt x="267" y="523"/>
                      </a:lnTo>
                      <a:lnTo>
                        <a:pt x="266" y="523"/>
                      </a:lnTo>
                      <a:lnTo>
                        <a:pt x="265" y="523"/>
                      </a:lnTo>
                      <a:lnTo>
                        <a:pt x="264" y="522"/>
                      </a:lnTo>
                      <a:lnTo>
                        <a:pt x="262" y="521"/>
                      </a:lnTo>
                      <a:lnTo>
                        <a:pt x="261" y="521"/>
                      </a:lnTo>
                      <a:lnTo>
                        <a:pt x="261" y="520"/>
                      </a:lnTo>
                      <a:lnTo>
                        <a:pt x="266" y="514"/>
                      </a:lnTo>
                      <a:lnTo>
                        <a:pt x="266" y="513"/>
                      </a:lnTo>
                      <a:lnTo>
                        <a:pt x="266" y="512"/>
                      </a:lnTo>
                      <a:lnTo>
                        <a:pt x="267" y="511"/>
                      </a:lnTo>
                      <a:lnTo>
                        <a:pt x="267" y="510"/>
                      </a:lnTo>
                      <a:lnTo>
                        <a:pt x="269" y="505"/>
                      </a:lnTo>
                      <a:lnTo>
                        <a:pt x="270" y="504"/>
                      </a:lnTo>
                      <a:lnTo>
                        <a:pt x="271" y="504"/>
                      </a:lnTo>
                      <a:lnTo>
                        <a:pt x="272" y="503"/>
                      </a:lnTo>
                      <a:lnTo>
                        <a:pt x="274" y="503"/>
                      </a:lnTo>
                      <a:lnTo>
                        <a:pt x="275" y="503"/>
                      </a:lnTo>
                      <a:lnTo>
                        <a:pt x="278" y="502"/>
                      </a:lnTo>
                      <a:lnTo>
                        <a:pt x="283" y="499"/>
                      </a:lnTo>
                      <a:lnTo>
                        <a:pt x="286" y="498"/>
                      </a:lnTo>
                      <a:lnTo>
                        <a:pt x="288" y="497"/>
                      </a:lnTo>
                      <a:lnTo>
                        <a:pt x="289" y="496"/>
                      </a:lnTo>
                      <a:lnTo>
                        <a:pt x="292" y="493"/>
                      </a:lnTo>
                      <a:lnTo>
                        <a:pt x="293" y="492"/>
                      </a:lnTo>
                      <a:lnTo>
                        <a:pt x="296" y="487"/>
                      </a:lnTo>
                      <a:lnTo>
                        <a:pt x="298" y="484"/>
                      </a:lnTo>
                      <a:lnTo>
                        <a:pt x="299" y="484"/>
                      </a:lnTo>
                      <a:lnTo>
                        <a:pt x="301" y="482"/>
                      </a:lnTo>
                      <a:lnTo>
                        <a:pt x="301" y="481"/>
                      </a:lnTo>
                      <a:lnTo>
                        <a:pt x="301" y="479"/>
                      </a:lnTo>
                      <a:lnTo>
                        <a:pt x="300" y="479"/>
                      </a:lnTo>
                      <a:lnTo>
                        <a:pt x="297" y="480"/>
                      </a:lnTo>
                      <a:lnTo>
                        <a:pt x="296" y="481"/>
                      </a:lnTo>
                      <a:lnTo>
                        <a:pt x="294" y="481"/>
                      </a:lnTo>
                      <a:lnTo>
                        <a:pt x="293" y="481"/>
                      </a:lnTo>
                      <a:lnTo>
                        <a:pt x="292" y="481"/>
                      </a:lnTo>
                      <a:lnTo>
                        <a:pt x="291" y="482"/>
                      </a:lnTo>
                      <a:lnTo>
                        <a:pt x="290" y="482"/>
                      </a:lnTo>
                      <a:lnTo>
                        <a:pt x="289" y="483"/>
                      </a:lnTo>
                      <a:lnTo>
                        <a:pt x="288" y="483"/>
                      </a:lnTo>
                      <a:lnTo>
                        <a:pt x="287" y="482"/>
                      </a:lnTo>
                      <a:lnTo>
                        <a:pt x="286" y="483"/>
                      </a:lnTo>
                      <a:lnTo>
                        <a:pt x="285" y="485"/>
                      </a:lnTo>
                      <a:lnTo>
                        <a:pt x="284" y="485"/>
                      </a:lnTo>
                      <a:lnTo>
                        <a:pt x="281" y="486"/>
                      </a:lnTo>
                      <a:lnTo>
                        <a:pt x="280" y="487"/>
                      </a:lnTo>
                      <a:lnTo>
                        <a:pt x="279" y="488"/>
                      </a:lnTo>
                      <a:lnTo>
                        <a:pt x="279" y="489"/>
                      </a:lnTo>
                      <a:lnTo>
                        <a:pt x="278" y="489"/>
                      </a:lnTo>
                      <a:lnTo>
                        <a:pt x="278" y="490"/>
                      </a:lnTo>
                      <a:lnTo>
                        <a:pt x="277" y="491"/>
                      </a:lnTo>
                      <a:lnTo>
                        <a:pt x="276" y="491"/>
                      </a:lnTo>
                      <a:lnTo>
                        <a:pt x="275" y="492"/>
                      </a:lnTo>
                      <a:lnTo>
                        <a:pt x="274" y="492"/>
                      </a:lnTo>
                      <a:lnTo>
                        <a:pt x="272" y="490"/>
                      </a:lnTo>
                      <a:lnTo>
                        <a:pt x="271" y="491"/>
                      </a:lnTo>
                      <a:lnTo>
                        <a:pt x="270" y="491"/>
                      </a:lnTo>
                      <a:lnTo>
                        <a:pt x="270" y="492"/>
                      </a:lnTo>
                      <a:lnTo>
                        <a:pt x="269" y="493"/>
                      </a:lnTo>
                      <a:lnTo>
                        <a:pt x="267" y="494"/>
                      </a:lnTo>
                      <a:lnTo>
                        <a:pt x="266" y="494"/>
                      </a:lnTo>
                      <a:lnTo>
                        <a:pt x="265" y="493"/>
                      </a:lnTo>
                      <a:lnTo>
                        <a:pt x="265" y="492"/>
                      </a:lnTo>
                      <a:lnTo>
                        <a:pt x="264" y="492"/>
                      </a:lnTo>
                      <a:lnTo>
                        <a:pt x="263" y="492"/>
                      </a:lnTo>
                      <a:lnTo>
                        <a:pt x="262" y="492"/>
                      </a:lnTo>
                      <a:lnTo>
                        <a:pt x="261" y="493"/>
                      </a:lnTo>
                      <a:lnTo>
                        <a:pt x="260" y="494"/>
                      </a:lnTo>
                      <a:lnTo>
                        <a:pt x="259" y="493"/>
                      </a:lnTo>
                      <a:lnTo>
                        <a:pt x="258" y="492"/>
                      </a:lnTo>
                      <a:lnTo>
                        <a:pt x="257" y="491"/>
                      </a:lnTo>
                      <a:lnTo>
                        <a:pt x="256" y="490"/>
                      </a:lnTo>
                      <a:lnTo>
                        <a:pt x="255" y="490"/>
                      </a:lnTo>
                      <a:lnTo>
                        <a:pt x="254" y="491"/>
                      </a:lnTo>
                      <a:lnTo>
                        <a:pt x="253" y="492"/>
                      </a:lnTo>
                      <a:lnTo>
                        <a:pt x="252" y="492"/>
                      </a:lnTo>
                      <a:lnTo>
                        <a:pt x="252" y="493"/>
                      </a:lnTo>
                      <a:lnTo>
                        <a:pt x="250" y="494"/>
                      </a:lnTo>
                      <a:lnTo>
                        <a:pt x="249" y="495"/>
                      </a:lnTo>
                      <a:lnTo>
                        <a:pt x="248" y="494"/>
                      </a:lnTo>
                      <a:lnTo>
                        <a:pt x="247" y="494"/>
                      </a:lnTo>
                      <a:lnTo>
                        <a:pt x="247" y="495"/>
                      </a:lnTo>
                      <a:lnTo>
                        <a:pt x="246" y="497"/>
                      </a:lnTo>
                      <a:lnTo>
                        <a:pt x="245" y="498"/>
                      </a:lnTo>
                      <a:lnTo>
                        <a:pt x="244" y="497"/>
                      </a:lnTo>
                      <a:lnTo>
                        <a:pt x="243" y="497"/>
                      </a:lnTo>
                      <a:lnTo>
                        <a:pt x="241" y="498"/>
                      </a:lnTo>
                      <a:lnTo>
                        <a:pt x="239" y="498"/>
                      </a:lnTo>
                      <a:lnTo>
                        <a:pt x="238" y="498"/>
                      </a:lnTo>
                      <a:lnTo>
                        <a:pt x="237" y="497"/>
                      </a:lnTo>
                      <a:lnTo>
                        <a:pt x="236" y="497"/>
                      </a:lnTo>
                      <a:lnTo>
                        <a:pt x="235" y="495"/>
                      </a:lnTo>
                      <a:lnTo>
                        <a:pt x="234" y="494"/>
                      </a:lnTo>
                      <a:lnTo>
                        <a:pt x="233" y="494"/>
                      </a:lnTo>
                      <a:lnTo>
                        <a:pt x="232" y="494"/>
                      </a:lnTo>
                      <a:lnTo>
                        <a:pt x="231" y="494"/>
                      </a:lnTo>
                      <a:lnTo>
                        <a:pt x="230" y="494"/>
                      </a:lnTo>
                      <a:lnTo>
                        <a:pt x="229" y="493"/>
                      </a:lnTo>
                      <a:lnTo>
                        <a:pt x="229" y="491"/>
                      </a:lnTo>
                      <a:lnTo>
                        <a:pt x="229" y="490"/>
                      </a:lnTo>
                      <a:lnTo>
                        <a:pt x="230" y="487"/>
                      </a:lnTo>
                      <a:lnTo>
                        <a:pt x="233" y="485"/>
                      </a:lnTo>
                      <a:lnTo>
                        <a:pt x="233" y="484"/>
                      </a:lnTo>
                      <a:lnTo>
                        <a:pt x="234" y="482"/>
                      </a:lnTo>
                      <a:lnTo>
                        <a:pt x="234" y="481"/>
                      </a:lnTo>
                      <a:lnTo>
                        <a:pt x="234" y="479"/>
                      </a:lnTo>
                      <a:lnTo>
                        <a:pt x="233" y="479"/>
                      </a:lnTo>
                      <a:lnTo>
                        <a:pt x="233" y="478"/>
                      </a:lnTo>
                      <a:lnTo>
                        <a:pt x="232" y="477"/>
                      </a:lnTo>
                      <a:lnTo>
                        <a:pt x="231" y="477"/>
                      </a:lnTo>
                      <a:lnTo>
                        <a:pt x="230" y="476"/>
                      </a:lnTo>
                      <a:lnTo>
                        <a:pt x="229" y="476"/>
                      </a:lnTo>
                      <a:lnTo>
                        <a:pt x="228" y="477"/>
                      </a:lnTo>
                      <a:lnTo>
                        <a:pt x="226" y="478"/>
                      </a:lnTo>
                      <a:lnTo>
                        <a:pt x="224" y="478"/>
                      </a:lnTo>
                      <a:lnTo>
                        <a:pt x="221" y="477"/>
                      </a:lnTo>
                      <a:lnTo>
                        <a:pt x="220" y="477"/>
                      </a:lnTo>
                      <a:lnTo>
                        <a:pt x="219" y="477"/>
                      </a:lnTo>
                      <a:lnTo>
                        <a:pt x="218" y="476"/>
                      </a:lnTo>
                      <a:lnTo>
                        <a:pt x="217" y="474"/>
                      </a:lnTo>
                      <a:lnTo>
                        <a:pt x="216" y="474"/>
                      </a:lnTo>
                      <a:lnTo>
                        <a:pt x="215" y="473"/>
                      </a:lnTo>
                      <a:lnTo>
                        <a:pt x="213" y="472"/>
                      </a:lnTo>
                      <a:lnTo>
                        <a:pt x="212" y="471"/>
                      </a:lnTo>
                      <a:lnTo>
                        <a:pt x="211" y="471"/>
                      </a:lnTo>
                      <a:lnTo>
                        <a:pt x="210" y="471"/>
                      </a:lnTo>
                      <a:lnTo>
                        <a:pt x="209" y="471"/>
                      </a:lnTo>
                      <a:lnTo>
                        <a:pt x="208" y="470"/>
                      </a:lnTo>
                      <a:lnTo>
                        <a:pt x="208" y="469"/>
                      </a:lnTo>
                      <a:lnTo>
                        <a:pt x="208" y="468"/>
                      </a:lnTo>
                      <a:lnTo>
                        <a:pt x="207" y="468"/>
                      </a:lnTo>
                      <a:lnTo>
                        <a:pt x="206" y="467"/>
                      </a:lnTo>
                      <a:lnTo>
                        <a:pt x="206" y="466"/>
                      </a:lnTo>
                      <a:lnTo>
                        <a:pt x="205" y="465"/>
                      </a:lnTo>
                      <a:lnTo>
                        <a:pt x="203" y="466"/>
                      </a:lnTo>
                      <a:lnTo>
                        <a:pt x="201" y="466"/>
                      </a:lnTo>
                      <a:lnTo>
                        <a:pt x="200" y="466"/>
                      </a:lnTo>
                      <a:lnTo>
                        <a:pt x="200" y="465"/>
                      </a:lnTo>
                      <a:lnTo>
                        <a:pt x="200" y="464"/>
                      </a:lnTo>
                      <a:lnTo>
                        <a:pt x="199" y="463"/>
                      </a:lnTo>
                      <a:lnTo>
                        <a:pt x="199" y="462"/>
                      </a:lnTo>
                      <a:lnTo>
                        <a:pt x="198" y="461"/>
                      </a:lnTo>
                      <a:lnTo>
                        <a:pt x="197" y="460"/>
                      </a:lnTo>
                      <a:lnTo>
                        <a:pt x="196" y="457"/>
                      </a:lnTo>
                      <a:lnTo>
                        <a:pt x="197" y="456"/>
                      </a:lnTo>
                      <a:lnTo>
                        <a:pt x="197" y="455"/>
                      </a:lnTo>
                      <a:lnTo>
                        <a:pt x="196" y="454"/>
                      </a:lnTo>
                      <a:lnTo>
                        <a:pt x="195" y="454"/>
                      </a:lnTo>
                      <a:lnTo>
                        <a:pt x="195" y="453"/>
                      </a:lnTo>
                      <a:lnTo>
                        <a:pt x="195" y="452"/>
                      </a:lnTo>
                      <a:lnTo>
                        <a:pt x="194" y="451"/>
                      </a:lnTo>
                      <a:lnTo>
                        <a:pt x="192" y="453"/>
                      </a:lnTo>
                      <a:lnTo>
                        <a:pt x="190" y="450"/>
                      </a:lnTo>
                      <a:lnTo>
                        <a:pt x="188" y="450"/>
                      </a:lnTo>
                      <a:lnTo>
                        <a:pt x="187" y="451"/>
                      </a:lnTo>
                      <a:lnTo>
                        <a:pt x="187" y="449"/>
                      </a:lnTo>
                      <a:lnTo>
                        <a:pt x="186" y="449"/>
                      </a:lnTo>
                      <a:lnTo>
                        <a:pt x="186" y="447"/>
                      </a:lnTo>
                      <a:lnTo>
                        <a:pt x="187" y="447"/>
                      </a:lnTo>
                      <a:lnTo>
                        <a:pt x="186" y="446"/>
                      </a:lnTo>
                      <a:lnTo>
                        <a:pt x="185" y="447"/>
                      </a:lnTo>
                      <a:lnTo>
                        <a:pt x="184" y="446"/>
                      </a:lnTo>
                      <a:lnTo>
                        <a:pt x="183" y="446"/>
                      </a:lnTo>
                      <a:lnTo>
                        <a:pt x="182" y="446"/>
                      </a:lnTo>
                      <a:lnTo>
                        <a:pt x="182" y="445"/>
                      </a:lnTo>
                      <a:lnTo>
                        <a:pt x="181" y="445"/>
                      </a:lnTo>
                      <a:lnTo>
                        <a:pt x="180" y="446"/>
                      </a:lnTo>
                      <a:lnTo>
                        <a:pt x="179" y="446"/>
                      </a:lnTo>
                      <a:lnTo>
                        <a:pt x="178" y="446"/>
                      </a:lnTo>
                      <a:lnTo>
                        <a:pt x="177" y="445"/>
                      </a:lnTo>
                      <a:lnTo>
                        <a:pt x="178" y="444"/>
                      </a:lnTo>
                      <a:lnTo>
                        <a:pt x="177" y="443"/>
                      </a:lnTo>
                      <a:lnTo>
                        <a:pt x="176" y="443"/>
                      </a:lnTo>
                      <a:lnTo>
                        <a:pt x="176" y="444"/>
                      </a:lnTo>
                      <a:lnTo>
                        <a:pt x="176" y="445"/>
                      </a:lnTo>
                      <a:lnTo>
                        <a:pt x="175" y="445"/>
                      </a:lnTo>
                      <a:lnTo>
                        <a:pt x="175" y="444"/>
                      </a:lnTo>
                      <a:lnTo>
                        <a:pt x="173" y="444"/>
                      </a:lnTo>
                      <a:lnTo>
                        <a:pt x="172" y="445"/>
                      </a:lnTo>
                      <a:lnTo>
                        <a:pt x="171" y="446"/>
                      </a:lnTo>
                      <a:lnTo>
                        <a:pt x="170" y="446"/>
                      </a:lnTo>
                      <a:lnTo>
                        <a:pt x="169" y="445"/>
                      </a:lnTo>
                      <a:lnTo>
                        <a:pt x="167" y="445"/>
                      </a:lnTo>
                      <a:lnTo>
                        <a:pt x="167" y="446"/>
                      </a:lnTo>
                      <a:lnTo>
                        <a:pt x="166" y="447"/>
                      </a:lnTo>
                      <a:lnTo>
                        <a:pt x="164" y="445"/>
                      </a:lnTo>
                      <a:lnTo>
                        <a:pt x="163" y="445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1" y="442"/>
                      </a:lnTo>
                      <a:lnTo>
                        <a:pt x="161" y="441"/>
                      </a:lnTo>
                      <a:lnTo>
                        <a:pt x="160" y="440"/>
                      </a:lnTo>
                      <a:lnTo>
                        <a:pt x="159" y="441"/>
                      </a:lnTo>
                      <a:lnTo>
                        <a:pt x="158" y="442"/>
                      </a:lnTo>
                      <a:lnTo>
                        <a:pt x="157" y="442"/>
                      </a:lnTo>
                      <a:lnTo>
                        <a:pt x="157" y="441"/>
                      </a:lnTo>
                      <a:lnTo>
                        <a:pt x="157" y="440"/>
                      </a:lnTo>
                      <a:lnTo>
                        <a:pt x="155" y="440"/>
                      </a:lnTo>
                      <a:lnTo>
                        <a:pt x="154" y="441"/>
                      </a:lnTo>
                      <a:lnTo>
                        <a:pt x="153" y="441"/>
                      </a:lnTo>
                      <a:lnTo>
                        <a:pt x="152" y="439"/>
                      </a:lnTo>
                      <a:lnTo>
                        <a:pt x="152" y="438"/>
                      </a:lnTo>
                      <a:lnTo>
                        <a:pt x="151" y="439"/>
                      </a:lnTo>
                      <a:lnTo>
                        <a:pt x="150" y="438"/>
                      </a:lnTo>
                      <a:lnTo>
                        <a:pt x="150" y="437"/>
                      </a:lnTo>
                      <a:lnTo>
                        <a:pt x="147" y="438"/>
                      </a:lnTo>
                      <a:lnTo>
                        <a:pt x="148" y="436"/>
                      </a:lnTo>
                      <a:lnTo>
                        <a:pt x="148" y="435"/>
                      </a:lnTo>
                      <a:lnTo>
                        <a:pt x="146" y="435"/>
                      </a:lnTo>
                      <a:lnTo>
                        <a:pt x="145" y="434"/>
                      </a:lnTo>
                      <a:lnTo>
                        <a:pt x="145" y="433"/>
                      </a:lnTo>
                      <a:lnTo>
                        <a:pt x="143" y="433"/>
                      </a:lnTo>
                      <a:lnTo>
                        <a:pt x="141" y="432"/>
                      </a:lnTo>
                      <a:lnTo>
                        <a:pt x="140" y="432"/>
                      </a:lnTo>
                      <a:lnTo>
                        <a:pt x="140" y="431"/>
                      </a:lnTo>
                      <a:lnTo>
                        <a:pt x="141" y="430"/>
                      </a:lnTo>
                      <a:lnTo>
                        <a:pt x="139" y="429"/>
                      </a:lnTo>
                      <a:lnTo>
                        <a:pt x="138" y="430"/>
                      </a:lnTo>
                      <a:lnTo>
                        <a:pt x="138" y="431"/>
                      </a:lnTo>
                      <a:lnTo>
                        <a:pt x="137" y="431"/>
                      </a:lnTo>
                      <a:lnTo>
                        <a:pt x="136" y="431"/>
                      </a:lnTo>
                      <a:lnTo>
                        <a:pt x="135" y="431"/>
                      </a:lnTo>
                      <a:lnTo>
                        <a:pt x="134" y="431"/>
                      </a:lnTo>
                      <a:lnTo>
                        <a:pt x="134" y="430"/>
                      </a:lnTo>
                      <a:lnTo>
                        <a:pt x="133" y="431"/>
                      </a:lnTo>
                      <a:lnTo>
                        <a:pt x="131" y="432"/>
                      </a:lnTo>
                      <a:lnTo>
                        <a:pt x="129" y="430"/>
                      </a:lnTo>
                      <a:lnTo>
                        <a:pt x="128" y="430"/>
                      </a:lnTo>
                      <a:lnTo>
                        <a:pt x="129" y="428"/>
                      </a:lnTo>
                      <a:lnTo>
                        <a:pt x="128" y="427"/>
                      </a:lnTo>
                      <a:lnTo>
                        <a:pt x="128" y="426"/>
                      </a:lnTo>
                      <a:lnTo>
                        <a:pt x="128" y="425"/>
                      </a:lnTo>
                      <a:lnTo>
                        <a:pt x="127" y="423"/>
                      </a:lnTo>
                      <a:lnTo>
                        <a:pt x="127" y="422"/>
                      </a:lnTo>
                      <a:lnTo>
                        <a:pt x="126" y="423"/>
                      </a:lnTo>
                      <a:lnTo>
                        <a:pt x="124" y="422"/>
                      </a:lnTo>
                      <a:lnTo>
                        <a:pt x="123" y="423"/>
                      </a:lnTo>
                      <a:lnTo>
                        <a:pt x="122" y="422"/>
                      </a:lnTo>
                      <a:lnTo>
                        <a:pt x="121" y="423"/>
                      </a:lnTo>
                      <a:lnTo>
                        <a:pt x="120" y="423"/>
                      </a:lnTo>
                      <a:lnTo>
                        <a:pt x="120" y="422"/>
                      </a:lnTo>
                      <a:lnTo>
                        <a:pt x="120" y="420"/>
                      </a:lnTo>
                      <a:lnTo>
                        <a:pt x="119" y="421"/>
                      </a:lnTo>
                      <a:lnTo>
                        <a:pt x="118" y="420"/>
                      </a:lnTo>
                      <a:lnTo>
                        <a:pt x="118" y="419"/>
                      </a:lnTo>
                      <a:lnTo>
                        <a:pt x="117" y="419"/>
                      </a:lnTo>
                      <a:lnTo>
                        <a:pt x="117" y="417"/>
                      </a:lnTo>
                      <a:lnTo>
                        <a:pt x="116" y="417"/>
                      </a:lnTo>
                      <a:lnTo>
                        <a:pt x="115" y="416"/>
                      </a:lnTo>
                      <a:lnTo>
                        <a:pt x="114" y="415"/>
                      </a:lnTo>
                      <a:lnTo>
                        <a:pt x="113" y="414"/>
                      </a:lnTo>
                      <a:lnTo>
                        <a:pt x="112" y="414"/>
                      </a:lnTo>
                      <a:lnTo>
                        <a:pt x="109" y="414"/>
                      </a:lnTo>
                      <a:lnTo>
                        <a:pt x="108" y="415"/>
                      </a:lnTo>
                      <a:lnTo>
                        <a:pt x="107" y="414"/>
                      </a:lnTo>
                      <a:lnTo>
                        <a:pt x="106" y="414"/>
                      </a:lnTo>
                      <a:lnTo>
                        <a:pt x="105" y="413"/>
                      </a:lnTo>
                      <a:lnTo>
                        <a:pt x="106" y="412"/>
                      </a:lnTo>
                      <a:lnTo>
                        <a:pt x="105" y="411"/>
                      </a:lnTo>
                      <a:lnTo>
                        <a:pt x="103" y="411"/>
                      </a:lnTo>
                      <a:lnTo>
                        <a:pt x="102" y="412"/>
                      </a:lnTo>
                      <a:lnTo>
                        <a:pt x="101" y="411"/>
                      </a:lnTo>
                      <a:lnTo>
                        <a:pt x="101" y="409"/>
                      </a:lnTo>
                      <a:lnTo>
                        <a:pt x="99" y="409"/>
                      </a:lnTo>
                      <a:lnTo>
                        <a:pt x="99" y="408"/>
                      </a:lnTo>
                      <a:lnTo>
                        <a:pt x="100" y="407"/>
                      </a:lnTo>
                      <a:lnTo>
                        <a:pt x="98" y="406"/>
                      </a:lnTo>
                      <a:lnTo>
                        <a:pt x="97" y="405"/>
                      </a:lnTo>
                      <a:lnTo>
                        <a:pt x="97" y="404"/>
                      </a:lnTo>
                      <a:lnTo>
                        <a:pt x="97" y="403"/>
                      </a:lnTo>
                      <a:lnTo>
                        <a:pt x="98" y="402"/>
                      </a:lnTo>
                      <a:lnTo>
                        <a:pt x="98" y="401"/>
                      </a:lnTo>
                      <a:lnTo>
                        <a:pt x="98" y="400"/>
                      </a:lnTo>
                      <a:lnTo>
                        <a:pt x="98" y="399"/>
                      </a:lnTo>
                      <a:lnTo>
                        <a:pt x="99" y="396"/>
                      </a:lnTo>
                      <a:lnTo>
                        <a:pt x="99" y="395"/>
                      </a:lnTo>
                      <a:lnTo>
                        <a:pt x="99" y="394"/>
                      </a:lnTo>
                      <a:lnTo>
                        <a:pt x="100" y="393"/>
                      </a:lnTo>
                      <a:lnTo>
                        <a:pt x="100" y="392"/>
                      </a:lnTo>
                      <a:lnTo>
                        <a:pt x="100" y="391"/>
                      </a:lnTo>
                      <a:lnTo>
                        <a:pt x="99" y="390"/>
                      </a:lnTo>
                      <a:lnTo>
                        <a:pt x="100" y="388"/>
                      </a:lnTo>
                      <a:lnTo>
                        <a:pt x="100" y="386"/>
                      </a:lnTo>
                      <a:lnTo>
                        <a:pt x="99" y="385"/>
                      </a:lnTo>
                      <a:lnTo>
                        <a:pt x="97" y="385"/>
                      </a:lnTo>
                      <a:lnTo>
                        <a:pt x="96" y="385"/>
                      </a:lnTo>
                      <a:lnTo>
                        <a:pt x="95" y="384"/>
                      </a:lnTo>
                      <a:lnTo>
                        <a:pt x="95" y="383"/>
                      </a:lnTo>
                      <a:lnTo>
                        <a:pt x="96" y="382"/>
                      </a:lnTo>
                      <a:lnTo>
                        <a:pt x="95" y="380"/>
                      </a:lnTo>
                      <a:lnTo>
                        <a:pt x="93" y="380"/>
                      </a:lnTo>
                      <a:lnTo>
                        <a:pt x="92" y="380"/>
                      </a:lnTo>
                      <a:lnTo>
                        <a:pt x="88" y="382"/>
                      </a:lnTo>
                      <a:lnTo>
                        <a:pt x="88" y="384"/>
                      </a:lnTo>
                      <a:lnTo>
                        <a:pt x="88" y="385"/>
                      </a:lnTo>
                      <a:lnTo>
                        <a:pt x="86" y="386"/>
                      </a:lnTo>
                      <a:lnTo>
                        <a:pt x="85" y="386"/>
                      </a:lnTo>
                      <a:lnTo>
                        <a:pt x="84" y="386"/>
                      </a:lnTo>
                      <a:lnTo>
                        <a:pt x="83" y="386"/>
                      </a:lnTo>
                      <a:lnTo>
                        <a:pt x="84" y="387"/>
                      </a:lnTo>
                      <a:lnTo>
                        <a:pt x="84" y="389"/>
                      </a:lnTo>
                      <a:lnTo>
                        <a:pt x="83" y="389"/>
                      </a:lnTo>
                      <a:lnTo>
                        <a:pt x="80" y="393"/>
                      </a:lnTo>
                      <a:lnTo>
                        <a:pt x="79" y="393"/>
                      </a:lnTo>
                      <a:lnTo>
                        <a:pt x="77" y="391"/>
                      </a:lnTo>
                      <a:lnTo>
                        <a:pt x="76" y="390"/>
                      </a:lnTo>
                      <a:lnTo>
                        <a:pt x="75" y="389"/>
                      </a:lnTo>
                      <a:lnTo>
                        <a:pt x="74" y="387"/>
                      </a:lnTo>
                      <a:lnTo>
                        <a:pt x="73" y="386"/>
                      </a:lnTo>
                      <a:lnTo>
                        <a:pt x="71" y="386"/>
                      </a:lnTo>
                      <a:lnTo>
                        <a:pt x="70" y="385"/>
                      </a:lnTo>
                      <a:lnTo>
                        <a:pt x="69" y="383"/>
                      </a:lnTo>
                      <a:lnTo>
                        <a:pt x="68" y="383"/>
                      </a:lnTo>
                      <a:lnTo>
                        <a:pt x="67" y="384"/>
                      </a:lnTo>
                      <a:lnTo>
                        <a:pt x="64" y="384"/>
                      </a:lnTo>
                      <a:lnTo>
                        <a:pt x="63" y="384"/>
                      </a:lnTo>
                      <a:lnTo>
                        <a:pt x="62" y="384"/>
                      </a:lnTo>
                      <a:lnTo>
                        <a:pt x="62" y="383"/>
                      </a:lnTo>
                      <a:lnTo>
                        <a:pt x="61" y="382"/>
                      </a:lnTo>
                      <a:lnTo>
                        <a:pt x="59" y="380"/>
                      </a:lnTo>
                      <a:lnTo>
                        <a:pt x="59" y="381"/>
                      </a:lnTo>
                      <a:lnTo>
                        <a:pt x="58" y="380"/>
                      </a:lnTo>
                      <a:lnTo>
                        <a:pt x="58" y="379"/>
                      </a:lnTo>
                      <a:lnTo>
                        <a:pt x="57" y="377"/>
                      </a:lnTo>
                      <a:lnTo>
                        <a:pt x="57" y="376"/>
                      </a:lnTo>
                      <a:lnTo>
                        <a:pt x="55" y="374"/>
                      </a:lnTo>
                      <a:lnTo>
                        <a:pt x="54" y="373"/>
                      </a:lnTo>
                      <a:lnTo>
                        <a:pt x="54" y="374"/>
                      </a:lnTo>
                      <a:lnTo>
                        <a:pt x="53" y="373"/>
                      </a:lnTo>
                      <a:lnTo>
                        <a:pt x="52" y="374"/>
                      </a:lnTo>
                      <a:lnTo>
                        <a:pt x="51" y="373"/>
                      </a:lnTo>
                      <a:lnTo>
                        <a:pt x="50" y="372"/>
                      </a:lnTo>
                      <a:lnTo>
                        <a:pt x="51" y="371"/>
                      </a:lnTo>
                      <a:lnTo>
                        <a:pt x="51" y="370"/>
                      </a:lnTo>
                      <a:lnTo>
                        <a:pt x="51" y="369"/>
                      </a:lnTo>
                      <a:lnTo>
                        <a:pt x="51" y="368"/>
                      </a:lnTo>
                      <a:lnTo>
                        <a:pt x="52" y="367"/>
                      </a:lnTo>
                      <a:lnTo>
                        <a:pt x="52" y="366"/>
                      </a:lnTo>
                      <a:lnTo>
                        <a:pt x="51" y="365"/>
                      </a:lnTo>
                      <a:lnTo>
                        <a:pt x="50" y="364"/>
                      </a:lnTo>
                      <a:lnTo>
                        <a:pt x="49" y="362"/>
                      </a:lnTo>
                      <a:lnTo>
                        <a:pt x="48" y="361"/>
                      </a:lnTo>
                      <a:lnTo>
                        <a:pt x="48" y="360"/>
                      </a:lnTo>
                      <a:lnTo>
                        <a:pt x="48" y="359"/>
                      </a:lnTo>
                      <a:lnTo>
                        <a:pt x="48" y="358"/>
                      </a:lnTo>
                      <a:lnTo>
                        <a:pt x="49" y="358"/>
                      </a:lnTo>
                      <a:lnTo>
                        <a:pt x="50" y="358"/>
                      </a:lnTo>
                      <a:lnTo>
                        <a:pt x="50" y="357"/>
                      </a:lnTo>
                      <a:lnTo>
                        <a:pt x="49" y="356"/>
                      </a:lnTo>
                      <a:lnTo>
                        <a:pt x="47" y="355"/>
                      </a:lnTo>
                      <a:lnTo>
                        <a:pt x="46" y="355"/>
                      </a:lnTo>
                      <a:lnTo>
                        <a:pt x="46" y="356"/>
                      </a:lnTo>
                      <a:lnTo>
                        <a:pt x="45" y="355"/>
                      </a:lnTo>
                      <a:lnTo>
                        <a:pt x="45" y="354"/>
                      </a:lnTo>
                      <a:lnTo>
                        <a:pt x="44" y="354"/>
                      </a:lnTo>
                      <a:lnTo>
                        <a:pt x="43" y="353"/>
                      </a:lnTo>
                      <a:lnTo>
                        <a:pt x="44" y="351"/>
                      </a:lnTo>
                      <a:lnTo>
                        <a:pt x="43" y="352"/>
                      </a:lnTo>
                      <a:lnTo>
                        <a:pt x="42" y="352"/>
                      </a:lnTo>
                      <a:lnTo>
                        <a:pt x="41" y="352"/>
                      </a:lnTo>
                      <a:lnTo>
                        <a:pt x="41" y="351"/>
                      </a:lnTo>
                      <a:lnTo>
                        <a:pt x="40" y="351"/>
                      </a:lnTo>
                      <a:lnTo>
                        <a:pt x="39" y="350"/>
                      </a:lnTo>
                      <a:lnTo>
                        <a:pt x="38" y="349"/>
                      </a:lnTo>
                      <a:lnTo>
                        <a:pt x="37" y="349"/>
                      </a:lnTo>
                      <a:lnTo>
                        <a:pt x="36" y="348"/>
                      </a:lnTo>
                      <a:lnTo>
                        <a:pt x="35" y="347"/>
                      </a:lnTo>
                      <a:lnTo>
                        <a:pt x="34" y="346"/>
                      </a:lnTo>
                      <a:lnTo>
                        <a:pt x="33" y="345"/>
                      </a:lnTo>
                      <a:lnTo>
                        <a:pt x="33" y="344"/>
                      </a:lnTo>
                      <a:lnTo>
                        <a:pt x="32" y="344"/>
                      </a:lnTo>
                      <a:lnTo>
                        <a:pt x="31" y="344"/>
                      </a:lnTo>
                      <a:lnTo>
                        <a:pt x="30" y="343"/>
                      </a:lnTo>
                      <a:lnTo>
                        <a:pt x="30" y="342"/>
                      </a:lnTo>
                      <a:lnTo>
                        <a:pt x="28" y="340"/>
                      </a:lnTo>
                      <a:lnTo>
                        <a:pt x="28" y="339"/>
                      </a:lnTo>
                      <a:lnTo>
                        <a:pt x="27" y="339"/>
                      </a:lnTo>
                      <a:lnTo>
                        <a:pt x="26" y="339"/>
                      </a:lnTo>
                      <a:lnTo>
                        <a:pt x="25" y="339"/>
                      </a:lnTo>
                      <a:lnTo>
                        <a:pt x="25" y="338"/>
                      </a:lnTo>
                      <a:lnTo>
                        <a:pt x="24" y="338"/>
                      </a:lnTo>
                      <a:lnTo>
                        <a:pt x="23" y="336"/>
                      </a:lnTo>
                      <a:lnTo>
                        <a:pt x="22" y="336"/>
                      </a:lnTo>
                      <a:lnTo>
                        <a:pt x="21" y="335"/>
                      </a:lnTo>
                      <a:lnTo>
                        <a:pt x="21" y="334"/>
                      </a:lnTo>
                      <a:lnTo>
                        <a:pt x="20" y="334"/>
                      </a:lnTo>
                      <a:lnTo>
                        <a:pt x="20" y="333"/>
                      </a:lnTo>
                      <a:lnTo>
                        <a:pt x="20" y="332"/>
                      </a:lnTo>
                      <a:lnTo>
                        <a:pt x="19" y="332"/>
                      </a:lnTo>
                      <a:lnTo>
                        <a:pt x="19" y="331"/>
                      </a:lnTo>
                      <a:lnTo>
                        <a:pt x="18" y="330"/>
                      </a:lnTo>
                      <a:lnTo>
                        <a:pt x="18" y="328"/>
                      </a:lnTo>
                      <a:lnTo>
                        <a:pt x="18" y="327"/>
                      </a:lnTo>
                      <a:lnTo>
                        <a:pt x="18" y="326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9" y="323"/>
                      </a:lnTo>
                      <a:lnTo>
                        <a:pt x="20" y="322"/>
                      </a:lnTo>
                      <a:lnTo>
                        <a:pt x="20" y="321"/>
                      </a:lnTo>
                      <a:lnTo>
                        <a:pt x="20" y="319"/>
                      </a:lnTo>
                      <a:lnTo>
                        <a:pt x="20" y="317"/>
                      </a:lnTo>
                      <a:lnTo>
                        <a:pt x="19" y="317"/>
                      </a:lnTo>
                      <a:lnTo>
                        <a:pt x="18" y="315"/>
                      </a:lnTo>
                      <a:lnTo>
                        <a:pt x="18" y="314"/>
                      </a:lnTo>
                      <a:lnTo>
                        <a:pt x="18" y="313"/>
                      </a:lnTo>
                      <a:lnTo>
                        <a:pt x="18" y="312"/>
                      </a:lnTo>
                      <a:lnTo>
                        <a:pt x="18" y="311"/>
                      </a:lnTo>
                      <a:lnTo>
                        <a:pt x="19" y="311"/>
                      </a:lnTo>
                      <a:lnTo>
                        <a:pt x="18" y="310"/>
                      </a:lnTo>
                      <a:lnTo>
                        <a:pt x="17" y="310"/>
                      </a:lnTo>
                      <a:lnTo>
                        <a:pt x="17" y="308"/>
                      </a:lnTo>
                      <a:lnTo>
                        <a:pt x="16" y="307"/>
                      </a:lnTo>
                      <a:lnTo>
                        <a:pt x="14" y="307"/>
                      </a:lnTo>
                      <a:lnTo>
                        <a:pt x="14" y="306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2" y="305"/>
                      </a:lnTo>
                      <a:lnTo>
                        <a:pt x="11" y="305"/>
                      </a:lnTo>
                      <a:lnTo>
                        <a:pt x="10" y="304"/>
                      </a:lnTo>
                      <a:lnTo>
                        <a:pt x="9" y="304"/>
                      </a:lnTo>
                      <a:lnTo>
                        <a:pt x="8" y="303"/>
                      </a:lnTo>
                      <a:lnTo>
                        <a:pt x="6" y="303"/>
                      </a:lnTo>
                      <a:lnTo>
                        <a:pt x="3" y="301"/>
                      </a:lnTo>
                      <a:lnTo>
                        <a:pt x="3" y="300"/>
                      </a:lnTo>
                      <a:lnTo>
                        <a:pt x="2" y="299"/>
                      </a:lnTo>
                      <a:lnTo>
                        <a:pt x="3" y="299"/>
                      </a:lnTo>
                      <a:lnTo>
                        <a:pt x="3" y="298"/>
                      </a:lnTo>
                      <a:lnTo>
                        <a:pt x="2" y="297"/>
                      </a:lnTo>
                      <a:lnTo>
                        <a:pt x="2" y="296"/>
                      </a:lnTo>
                      <a:lnTo>
                        <a:pt x="2" y="295"/>
                      </a:lnTo>
                      <a:lnTo>
                        <a:pt x="3" y="294"/>
                      </a:lnTo>
                      <a:lnTo>
                        <a:pt x="4" y="293"/>
                      </a:lnTo>
                      <a:lnTo>
                        <a:pt x="4" y="292"/>
                      </a:lnTo>
                      <a:lnTo>
                        <a:pt x="3" y="292"/>
                      </a:lnTo>
                      <a:lnTo>
                        <a:pt x="3" y="291"/>
                      </a:lnTo>
                      <a:lnTo>
                        <a:pt x="2" y="288"/>
                      </a:lnTo>
                      <a:lnTo>
                        <a:pt x="2" y="285"/>
                      </a:lnTo>
                      <a:lnTo>
                        <a:pt x="2" y="284"/>
                      </a:lnTo>
                      <a:lnTo>
                        <a:pt x="2" y="283"/>
                      </a:lnTo>
                      <a:lnTo>
                        <a:pt x="4" y="282"/>
                      </a:lnTo>
                      <a:lnTo>
                        <a:pt x="4" y="281"/>
                      </a:lnTo>
                      <a:lnTo>
                        <a:pt x="4" y="280"/>
                      </a:lnTo>
                      <a:lnTo>
                        <a:pt x="4" y="279"/>
                      </a:lnTo>
                      <a:lnTo>
                        <a:pt x="3" y="279"/>
                      </a:lnTo>
                      <a:lnTo>
                        <a:pt x="4" y="275"/>
                      </a:lnTo>
                      <a:lnTo>
                        <a:pt x="4" y="274"/>
                      </a:lnTo>
                      <a:lnTo>
                        <a:pt x="4" y="272"/>
                      </a:lnTo>
                      <a:lnTo>
                        <a:pt x="3" y="271"/>
                      </a:lnTo>
                      <a:lnTo>
                        <a:pt x="2" y="271"/>
                      </a:lnTo>
                      <a:lnTo>
                        <a:pt x="1" y="271"/>
                      </a:lnTo>
                      <a:lnTo>
                        <a:pt x="1" y="270"/>
                      </a:lnTo>
                      <a:lnTo>
                        <a:pt x="1" y="269"/>
                      </a:lnTo>
                      <a:lnTo>
                        <a:pt x="1" y="268"/>
                      </a:lnTo>
                      <a:lnTo>
                        <a:pt x="1" y="267"/>
                      </a:lnTo>
                      <a:lnTo>
                        <a:pt x="0" y="266"/>
                      </a:lnTo>
                      <a:lnTo>
                        <a:pt x="0" y="237"/>
                      </a:lnTo>
                      <a:lnTo>
                        <a:pt x="0" y="137"/>
                      </a:lnTo>
                      <a:lnTo>
                        <a:pt x="0" y="136"/>
                      </a:lnTo>
                      <a:lnTo>
                        <a:pt x="1" y="136"/>
                      </a:lnTo>
                      <a:lnTo>
                        <a:pt x="2" y="136"/>
                      </a:lnTo>
                      <a:lnTo>
                        <a:pt x="2" y="137"/>
                      </a:lnTo>
                      <a:lnTo>
                        <a:pt x="3" y="137"/>
                      </a:lnTo>
                      <a:lnTo>
                        <a:pt x="3" y="138"/>
                      </a:lnTo>
                      <a:lnTo>
                        <a:pt x="3" y="139"/>
                      </a:lnTo>
                      <a:lnTo>
                        <a:pt x="4" y="139"/>
                      </a:lnTo>
                      <a:lnTo>
                        <a:pt x="4" y="140"/>
                      </a:lnTo>
                      <a:lnTo>
                        <a:pt x="5" y="140"/>
                      </a:lnTo>
                      <a:lnTo>
                        <a:pt x="5" y="141"/>
                      </a:lnTo>
                      <a:lnTo>
                        <a:pt x="6" y="141"/>
                      </a:lnTo>
                      <a:lnTo>
                        <a:pt x="7" y="141"/>
                      </a:lnTo>
                      <a:lnTo>
                        <a:pt x="8" y="141"/>
                      </a:lnTo>
                      <a:lnTo>
                        <a:pt x="8" y="142"/>
                      </a:lnTo>
                      <a:lnTo>
                        <a:pt x="9" y="142"/>
                      </a:lnTo>
                      <a:lnTo>
                        <a:pt x="10" y="142"/>
                      </a:lnTo>
                      <a:lnTo>
                        <a:pt x="10" y="141"/>
                      </a:lnTo>
                      <a:lnTo>
                        <a:pt x="11" y="142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3" y="140"/>
                      </a:lnTo>
                      <a:lnTo>
                        <a:pt x="13" y="141"/>
                      </a:lnTo>
                      <a:lnTo>
                        <a:pt x="14" y="141"/>
                      </a:lnTo>
                      <a:lnTo>
                        <a:pt x="15" y="140"/>
                      </a:lnTo>
                      <a:lnTo>
                        <a:pt x="16" y="139"/>
                      </a:lnTo>
                      <a:lnTo>
                        <a:pt x="17" y="139"/>
                      </a:lnTo>
                      <a:lnTo>
                        <a:pt x="17" y="140"/>
                      </a:lnTo>
                      <a:lnTo>
                        <a:pt x="18" y="139"/>
                      </a:lnTo>
                      <a:lnTo>
                        <a:pt x="18" y="138"/>
                      </a:lnTo>
                      <a:lnTo>
                        <a:pt x="19" y="138"/>
                      </a:lnTo>
                      <a:lnTo>
                        <a:pt x="20" y="136"/>
                      </a:lnTo>
                      <a:lnTo>
                        <a:pt x="20" y="135"/>
                      </a:lnTo>
                      <a:lnTo>
                        <a:pt x="19" y="135"/>
                      </a:lnTo>
                      <a:lnTo>
                        <a:pt x="19" y="134"/>
                      </a:lnTo>
                      <a:lnTo>
                        <a:pt x="20" y="133"/>
                      </a:lnTo>
                      <a:lnTo>
                        <a:pt x="20" y="132"/>
                      </a:lnTo>
                      <a:lnTo>
                        <a:pt x="21" y="131"/>
                      </a:lnTo>
                      <a:lnTo>
                        <a:pt x="20" y="131"/>
                      </a:lnTo>
                      <a:lnTo>
                        <a:pt x="21" y="130"/>
                      </a:lnTo>
                      <a:lnTo>
                        <a:pt x="22" y="130"/>
                      </a:lnTo>
                      <a:lnTo>
                        <a:pt x="22" y="129"/>
                      </a:lnTo>
                      <a:lnTo>
                        <a:pt x="23" y="130"/>
                      </a:lnTo>
                      <a:lnTo>
                        <a:pt x="23" y="129"/>
                      </a:lnTo>
                      <a:lnTo>
                        <a:pt x="24" y="129"/>
                      </a:lnTo>
                      <a:lnTo>
                        <a:pt x="24" y="130"/>
                      </a:lnTo>
                      <a:lnTo>
                        <a:pt x="24" y="131"/>
                      </a:lnTo>
                      <a:lnTo>
                        <a:pt x="25" y="131"/>
                      </a:lnTo>
                      <a:lnTo>
                        <a:pt x="26" y="131"/>
                      </a:lnTo>
                      <a:lnTo>
                        <a:pt x="27" y="131"/>
                      </a:lnTo>
                      <a:lnTo>
                        <a:pt x="28" y="131"/>
                      </a:lnTo>
                      <a:lnTo>
                        <a:pt x="29" y="130"/>
                      </a:lnTo>
                      <a:lnTo>
                        <a:pt x="29" y="131"/>
                      </a:lnTo>
                      <a:lnTo>
                        <a:pt x="30" y="131"/>
                      </a:lnTo>
                      <a:lnTo>
                        <a:pt x="31" y="131"/>
                      </a:lnTo>
                      <a:lnTo>
                        <a:pt x="32" y="132"/>
                      </a:lnTo>
                      <a:lnTo>
                        <a:pt x="33" y="132"/>
                      </a:lnTo>
                      <a:lnTo>
                        <a:pt x="34" y="132"/>
                      </a:lnTo>
                      <a:lnTo>
                        <a:pt x="34" y="133"/>
                      </a:lnTo>
                      <a:lnTo>
                        <a:pt x="35" y="132"/>
                      </a:lnTo>
                      <a:lnTo>
                        <a:pt x="35" y="131"/>
                      </a:lnTo>
                      <a:lnTo>
                        <a:pt x="36" y="131"/>
                      </a:lnTo>
                      <a:lnTo>
                        <a:pt x="36" y="130"/>
                      </a:lnTo>
                      <a:lnTo>
                        <a:pt x="37" y="130"/>
                      </a:lnTo>
                      <a:lnTo>
                        <a:pt x="38" y="130"/>
                      </a:lnTo>
                      <a:lnTo>
                        <a:pt x="39" y="131"/>
                      </a:lnTo>
                      <a:lnTo>
                        <a:pt x="39" y="132"/>
                      </a:lnTo>
                      <a:lnTo>
                        <a:pt x="39" y="133"/>
                      </a:lnTo>
                      <a:lnTo>
                        <a:pt x="40" y="133"/>
                      </a:lnTo>
                      <a:lnTo>
                        <a:pt x="40" y="132"/>
                      </a:lnTo>
                      <a:lnTo>
                        <a:pt x="41" y="133"/>
                      </a:lnTo>
                      <a:lnTo>
                        <a:pt x="41" y="134"/>
                      </a:lnTo>
                      <a:lnTo>
                        <a:pt x="41" y="133"/>
                      </a:lnTo>
                      <a:lnTo>
                        <a:pt x="41" y="132"/>
                      </a:lnTo>
                      <a:lnTo>
                        <a:pt x="42" y="132"/>
                      </a:lnTo>
                      <a:lnTo>
                        <a:pt x="43" y="132"/>
                      </a:lnTo>
                      <a:lnTo>
                        <a:pt x="43" y="133"/>
                      </a:lnTo>
                      <a:lnTo>
                        <a:pt x="44" y="133"/>
                      </a:lnTo>
                      <a:lnTo>
                        <a:pt x="44" y="132"/>
                      </a:lnTo>
                      <a:lnTo>
                        <a:pt x="44" y="131"/>
                      </a:lnTo>
                      <a:lnTo>
                        <a:pt x="44" y="130"/>
                      </a:lnTo>
                      <a:lnTo>
                        <a:pt x="45" y="129"/>
                      </a:lnTo>
                      <a:lnTo>
                        <a:pt x="46" y="128"/>
                      </a:lnTo>
                      <a:lnTo>
                        <a:pt x="47" y="127"/>
                      </a:lnTo>
                      <a:lnTo>
                        <a:pt x="46" y="126"/>
                      </a:lnTo>
                      <a:lnTo>
                        <a:pt x="46" y="124"/>
                      </a:lnTo>
                      <a:lnTo>
                        <a:pt x="47" y="124"/>
                      </a:lnTo>
                      <a:lnTo>
                        <a:pt x="47" y="122"/>
                      </a:lnTo>
                      <a:lnTo>
                        <a:pt x="48" y="122"/>
                      </a:lnTo>
                      <a:lnTo>
                        <a:pt x="47" y="121"/>
                      </a:lnTo>
                      <a:lnTo>
                        <a:pt x="47" y="122"/>
                      </a:lnTo>
                      <a:lnTo>
                        <a:pt x="45" y="121"/>
                      </a:lnTo>
                      <a:lnTo>
                        <a:pt x="45" y="120"/>
                      </a:lnTo>
                      <a:lnTo>
                        <a:pt x="46" y="120"/>
                      </a:lnTo>
                      <a:lnTo>
                        <a:pt x="45" y="120"/>
                      </a:lnTo>
                      <a:lnTo>
                        <a:pt x="44" y="119"/>
                      </a:lnTo>
                      <a:lnTo>
                        <a:pt x="43" y="119"/>
                      </a:lnTo>
                      <a:lnTo>
                        <a:pt x="43" y="118"/>
                      </a:lnTo>
                      <a:lnTo>
                        <a:pt x="43" y="117"/>
                      </a:lnTo>
                      <a:lnTo>
                        <a:pt x="43" y="116"/>
                      </a:lnTo>
                      <a:lnTo>
                        <a:pt x="44" y="116"/>
                      </a:lnTo>
                      <a:lnTo>
                        <a:pt x="43" y="114"/>
                      </a:lnTo>
                      <a:lnTo>
                        <a:pt x="42" y="114"/>
                      </a:lnTo>
                      <a:lnTo>
                        <a:pt x="42" y="113"/>
                      </a:lnTo>
                      <a:lnTo>
                        <a:pt x="42" y="112"/>
                      </a:lnTo>
                      <a:lnTo>
                        <a:pt x="43" y="112"/>
                      </a:lnTo>
                      <a:lnTo>
                        <a:pt x="44" y="112"/>
                      </a:lnTo>
                      <a:lnTo>
                        <a:pt x="45" y="112"/>
                      </a:lnTo>
                      <a:lnTo>
                        <a:pt x="45" y="113"/>
                      </a:lnTo>
                      <a:lnTo>
                        <a:pt x="46" y="113"/>
                      </a:lnTo>
                      <a:lnTo>
                        <a:pt x="47" y="112"/>
                      </a:lnTo>
                      <a:lnTo>
                        <a:pt x="48" y="112"/>
                      </a:lnTo>
                      <a:lnTo>
                        <a:pt x="48" y="113"/>
                      </a:lnTo>
                      <a:lnTo>
                        <a:pt x="49" y="113"/>
                      </a:lnTo>
                      <a:lnTo>
                        <a:pt x="50" y="113"/>
                      </a:lnTo>
                      <a:lnTo>
                        <a:pt x="50" y="112"/>
                      </a:lnTo>
                      <a:lnTo>
                        <a:pt x="51" y="112"/>
                      </a:lnTo>
                      <a:lnTo>
                        <a:pt x="52" y="112"/>
                      </a:lnTo>
                      <a:lnTo>
                        <a:pt x="53" y="111"/>
                      </a:lnTo>
                      <a:lnTo>
                        <a:pt x="54" y="112"/>
                      </a:lnTo>
                      <a:lnTo>
                        <a:pt x="55" y="112"/>
                      </a:lnTo>
                      <a:lnTo>
                        <a:pt x="56" y="112"/>
                      </a:lnTo>
                      <a:lnTo>
                        <a:pt x="56" y="111"/>
                      </a:lnTo>
                      <a:lnTo>
                        <a:pt x="57" y="111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6" y="109"/>
                      </a:lnTo>
                      <a:lnTo>
                        <a:pt x="55" y="109"/>
                      </a:lnTo>
                      <a:lnTo>
                        <a:pt x="55" y="108"/>
                      </a:lnTo>
                      <a:lnTo>
                        <a:pt x="56" y="108"/>
                      </a:lnTo>
                      <a:lnTo>
                        <a:pt x="56" y="107"/>
                      </a:lnTo>
                      <a:lnTo>
                        <a:pt x="55" y="107"/>
                      </a:lnTo>
                      <a:lnTo>
                        <a:pt x="55" y="106"/>
                      </a:lnTo>
                      <a:lnTo>
                        <a:pt x="55" y="105"/>
                      </a:lnTo>
                      <a:lnTo>
                        <a:pt x="56" y="105"/>
                      </a:lnTo>
                      <a:lnTo>
                        <a:pt x="57" y="105"/>
                      </a:lnTo>
                      <a:lnTo>
                        <a:pt x="58" y="105"/>
                      </a:lnTo>
                      <a:lnTo>
                        <a:pt x="59" y="104"/>
                      </a:lnTo>
                      <a:lnTo>
                        <a:pt x="58" y="103"/>
                      </a:lnTo>
                      <a:lnTo>
                        <a:pt x="58" y="102"/>
                      </a:lnTo>
                      <a:lnTo>
                        <a:pt x="59" y="102"/>
                      </a:lnTo>
                      <a:lnTo>
                        <a:pt x="60" y="102"/>
                      </a:lnTo>
                      <a:lnTo>
                        <a:pt x="60" y="101"/>
                      </a:lnTo>
                      <a:lnTo>
                        <a:pt x="61" y="100"/>
                      </a:lnTo>
                      <a:lnTo>
                        <a:pt x="62" y="99"/>
                      </a:lnTo>
                      <a:lnTo>
                        <a:pt x="63" y="99"/>
                      </a:lnTo>
                      <a:lnTo>
                        <a:pt x="64" y="99"/>
                      </a:lnTo>
                      <a:lnTo>
                        <a:pt x="63" y="99"/>
                      </a:lnTo>
                      <a:lnTo>
                        <a:pt x="64" y="100"/>
                      </a:lnTo>
                      <a:lnTo>
                        <a:pt x="63" y="101"/>
                      </a:lnTo>
                      <a:lnTo>
                        <a:pt x="63" y="102"/>
                      </a:lnTo>
                      <a:lnTo>
                        <a:pt x="65" y="102"/>
                      </a:lnTo>
                      <a:lnTo>
                        <a:pt x="66" y="102"/>
                      </a:lnTo>
                      <a:lnTo>
                        <a:pt x="66" y="101"/>
                      </a:lnTo>
                      <a:lnTo>
                        <a:pt x="67" y="101"/>
                      </a:lnTo>
                      <a:lnTo>
                        <a:pt x="68" y="102"/>
                      </a:lnTo>
                      <a:lnTo>
                        <a:pt x="69" y="101"/>
                      </a:lnTo>
                      <a:lnTo>
                        <a:pt x="70" y="102"/>
                      </a:lnTo>
                      <a:lnTo>
                        <a:pt x="70" y="103"/>
                      </a:lnTo>
                      <a:lnTo>
                        <a:pt x="71" y="103"/>
                      </a:lnTo>
                      <a:lnTo>
                        <a:pt x="72" y="104"/>
                      </a:lnTo>
                      <a:lnTo>
                        <a:pt x="73" y="103"/>
                      </a:lnTo>
                      <a:lnTo>
                        <a:pt x="74" y="103"/>
                      </a:lnTo>
                      <a:lnTo>
                        <a:pt x="74" y="102"/>
                      </a:lnTo>
                      <a:lnTo>
                        <a:pt x="76" y="102"/>
                      </a:lnTo>
                      <a:lnTo>
                        <a:pt x="77" y="101"/>
                      </a:lnTo>
                      <a:lnTo>
                        <a:pt x="78" y="102"/>
                      </a:lnTo>
                      <a:lnTo>
                        <a:pt x="80" y="103"/>
                      </a:lnTo>
                      <a:lnTo>
                        <a:pt x="80" y="104"/>
                      </a:lnTo>
                      <a:lnTo>
                        <a:pt x="81" y="104"/>
                      </a:lnTo>
                      <a:lnTo>
                        <a:pt x="81" y="105"/>
                      </a:lnTo>
                      <a:lnTo>
                        <a:pt x="81" y="106"/>
                      </a:lnTo>
                      <a:lnTo>
                        <a:pt x="81" y="107"/>
                      </a:lnTo>
                      <a:lnTo>
                        <a:pt x="82" y="107"/>
                      </a:lnTo>
                      <a:lnTo>
                        <a:pt x="81" y="108"/>
                      </a:lnTo>
                      <a:lnTo>
                        <a:pt x="82" y="108"/>
                      </a:lnTo>
                      <a:lnTo>
                        <a:pt x="83" y="109"/>
                      </a:lnTo>
                      <a:lnTo>
                        <a:pt x="84" y="109"/>
                      </a:lnTo>
                      <a:lnTo>
                        <a:pt x="85" y="109"/>
                      </a:lnTo>
                      <a:lnTo>
                        <a:pt x="86" y="108"/>
                      </a:lnTo>
                      <a:lnTo>
                        <a:pt x="87" y="108"/>
                      </a:lnTo>
                      <a:lnTo>
                        <a:pt x="87" y="107"/>
                      </a:lnTo>
                      <a:lnTo>
                        <a:pt x="88" y="107"/>
                      </a:lnTo>
                      <a:lnTo>
                        <a:pt x="88" y="108"/>
                      </a:lnTo>
                      <a:lnTo>
                        <a:pt x="89" y="108"/>
                      </a:lnTo>
                      <a:lnTo>
                        <a:pt x="90" y="108"/>
                      </a:lnTo>
                      <a:lnTo>
                        <a:pt x="90" y="107"/>
                      </a:lnTo>
                      <a:lnTo>
                        <a:pt x="91" y="107"/>
                      </a:lnTo>
                      <a:lnTo>
                        <a:pt x="91" y="106"/>
                      </a:lnTo>
                      <a:lnTo>
                        <a:pt x="92" y="106"/>
                      </a:lnTo>
                      <a:lnTo>
                        <a:pt x="93" y="107"/>
                      </a:lnTo>
                      <a:lnTo>
                        <a:pt x="94" y="107"/>
                      </a:lnTo>
                      <a:lnTo>
                        <a:pt x="95" y="108"/>
                      </a:lnTo>
                      <a:lnTo>
                        <a:pt x="97" y="109"/>
                      </a:lnTo>
                      <a:lnTo>
                        <a:pt x="97" y="108"/>
                      </a:lnTo>
                      <a:lnTo>
                        <a:pt x="97" y="107"/>
                      </a:lnTo>
                      <a:lnTo>
                        <a:pt x="98" y="107"/>
                      </a:lnTo>
                      <a:lnTo>
                        <a:pt x="97" y="106"/>
                      </a:lnTo>
                      <a:lnTo>
                        <a:pt x="98" y="106"/>
                      </a:lnTo>
                      <a:lnTo>
                        <a:pt x="98" y="105"/>
                      </a:lnTo>
                      <a:lnTo>
                        <a:pt x="99" y="105"/>
                      </a:lnTo>
                      <a:lnTo>
                        <a:pt x="99" y="104"/>
                      </a:lnTo>
                      <a:lnTo>
                        <a:pt x="98" y="103"/>
                      </a:lnTo>
                      <a:lnTo>
                        <a:pt x="99" y="103"/>
                      </a:lnTo>
                      <a:lnTo>
                        <a:pt x="99" y="102"/>
                      </a:lnTo>
                      <a:lnTo>
                        <a:pt x="100" y="101"/>
                      </a:lnTo>
                      <a:lnTo>
                        <a:pt x="99" y="101"/>
                      </a:lnTo>
                      <a:lnTo>
                        <a:pt x="99" y="100"/>
                      </a:lnTo>
                      <a:lnTo>
                        <a:pt x="100" y="99"/>
                      </a:lnTo>
                      <a:lnTo>
                        <a:pt x="99" y="98"/>
                      </a:lnTo>
                      <a:lnTo>
                        <a:pt x="99" y="97"/>
                      </a:lnTo>
                      <a:lnTo>
                        <a:pt x="99" y="96"/>
                      </a:lnTo>
                      <a:lnTo>
                        <a:pt x="100" y="96"/>
                      </a:lnTo>
                      <a:lnTo>
                        <a:pt x="100" y="95"/>
                      </a:lnTo>
                      <a:lnTo>
                        <a:pt x="99" y="95"/>
                      </a:lnTo>
                      <a:lnTo>
                        <a:pt x="99" y="94"/>
                      </a:lnTo>
                      <a:lnTo>
                        <a:pt x="98" y="94"/>
                      </a:lnTo>
                      <a:lnTo>
                        <a:pt x="97" y="94"/>
                      </a:lnTo>
                      <a:lnTo>
                        <a:pt x="97" y="93"/>
                      </a:lnTo>
                      <a:lnTo>
                        <a:pt x="99" y="93"/>
                      </a:lnTo>
                      <a:lnTo>
                        <a:pt x="99" y="92"/>
                      </a:lnTo>
                      <a:lnTo>
                        <a:pt x="100" y="92"/>
                      </a:lnTo>
                      <a:lnTo>
                        <a:pt x="100" y="93"/>
                      </a:lnTo>
                      <a:lnTo>
                        <a:pt x="101" y="93"/>
                      </a:lnTo>
                      <a:lnTo>
                        <a:pt x="102" y="93"/>
                      </a:lnTo>
                      <a:lnTo>
                        <a:pt x="103" y="94"/>
                      </a:lnTo>
                      <a:lnTo>
                        <a:pt x="104" y="93"/>
                      </a:lnTo>
                      <a:lnTo>
                        <a:pt x="104" y="94"/>
                      </a:lnTo>
                      <a:lnTo>
                        <a:pt x="106" y="94"/>
                      </a:lnTo>
                      <a:lnTo>
                        <a:pt x="107" y="94"/>
                      </a:lnTo>
                      <a:lnTo>
                        <a:pt x="107" y="93"/>
                      </a:lnTo>
                      <a:lnTo>
                        <a:pt x="108" y="93"/>
                      </a:lnTo>
                      <a:lnTo>
                        <a:pt x="108" y="92"/>
                      </a:lnTo>
                      <a:lnTo>
                        <a:pt x="108" y="91"/>
                      </a:lnTo>
                      <a:lnTo>
                        <a:pt x="109" y="91"/>
                      </a:lnTo>
                      <a:lnTo>
                        <a:pt x="110" y="91"/>
                      </a:lnTo>
                      <a:lnTo>
                        <a:pt x="111" y="91"/>
                      </a:lnTo>
                      <a:lnTo>
                        <a:pt x="111" y="90"/>
                      </a:lnTo>
                      <a:lnTo>
                        <a:pt x="112" y="91"/>
                      </a:lnTo>
                      <a:lnTo>
                        <a:pt x="113" y="92"/>
                      </a:lnTo>
                      <a:lnTo>
                        <a:pt x="114" y="92"/>
                      </a:lnTo>
                      <a:lnTo>
                        <a:pt x="114" y="91"/>
                      </a:lnTo>
                      <a:lnTo>
                        <a:pt x="113" y="91"/>
                      </a:lnTo>
                      <a:lnTo>
                        <a:pt x="114" y="90"/>
                      </a:lnTo>
                      <a:lnTo>
                        <a:pt x="114" y="89"/>
                      </a:lnTo>
                      <a:lnTo>
                        <a:pt x="115" y="90"/>
                      </a:lnTo>
                      <a:lnTo>
                        <a:pt x="116" y="90"/>
                      </a:lnTo>
                      <a:lnTo>
                        <a:pt x="117" y="90"/>
                      </a:lnTo>
                      <a:lnTo>
                        <a:pt x="118" y="90"/>
                      </a:lnTo>
                      <a:lnTo>
                        <a:pt x="119" y="90"/>
                      </a:lnTo>
                      <a:lnTo>
                        <a:pt x="120" y="90"/>
                      </a:lnTo>
                      <a:lnTo>
                        <a:pt x="120" y="89"/>
                      </a:lnTo>
                      <a:lnTo>
                        <a:pt x="119" y="89"/>
                      </a:lnTo>
                      <a:lnTo>
                        <a:pt x="119" y="88"/>
                      </a:lnTo>
                      <a:lnTo>
                        <a:pt x="120" y="88"/>
                      </a:lnTo>
                      <a:lnTo>
                        <a:pt x="120" y="87"/>
                      </a:lnTo>
                      <a:lnTo>
                        <a:pt x="120" y="86"/>
                      </a:lnTo>
                      <a:lnTo>
                        <a:pt x="121" y="86"/>
                      </a:lnTo>
                      <a:lnTo>
                        <a:pt x="122" y="86"/>
                      </a:lnTo>
                      <a:lnTo>
                        <a:pt x="122" y="85"/>
                      </a:lnTo>
                      <a:lnTo>
                        <a:pt x="123" y="85"/>
                      </a:lnTo>
                      <a:lnTo>
                        <a:pt x="123" y="86"/>
                      </a:lnTo>
                      <a:lnTo>
                        <a:pt x="124" y="86"/>
                      </a:lnTo>
                      <a:lnTo>
                        <a:pt x="125" y="86"/>
                      </a:lnTo>
                      <a:lnTo>
                        <a:pt x="126" y="86"/>
                      </a:lnTo>
                      <a:lnTo>
                        <a:pt x="127" y="86"/>
                      </a:lnTo>
                      <a:lnTo>
                        <a:pt x="128" y="86"/>
                      </a:lnTo>
                      <a:lnTo>
                        <a:pt x="128" y="87"/>
                      </a:lnTo>
                      <a:lnTo>
                        <a:pt x="129" y="87"/>
                      </a:lnTo>
                      <a:lnTo>
                        <a:pt x="129" y="86"/>
                      </a:lnTo>
                      <a:lnTo>
                        <a:pt x="129" y="85"/>
                      </a:lnTo>
                      <a:lnTo>
                        <a:pt x="130" y="86"/>
                      </a:lnTo>
                      <a:lnTo>
                        <a:pt x="130" y="87"/>
                      </a:lnTo>
                      <a:lnTo>
                        <a:pt x="131" y="87"/>
                      </a:lnTo>
                      <a:lnTo>
                        <a:pt x="131" y="88"/>
                      </a:lnTo>
                      <a:lnTo>
                        <a:pt x="132" y="88"/>
                      </a:lnTo>
                      <a:lnTo>
                        <a:pt x="133" y="88"/>
                      </a:lnTo>
                      <a:lnTo>
                        <a:pt x="133" y="87"/>
                      </a:lnTo>
                      <a:lnTo>
                        <a:pt x="134" y="88"/>
                      </a:lnTo>
                      <a:lnTo>
                        <a:pt x="133" y="89"/>
                      </a:lnTo>
                      <a:lnTo>
                        <a:pt x="134" y="89"/>
                      </a:lnTo>
                      <a:lnTo>
                        <a:pt x="134" y="90"/>
                      </a:lnTo>
                      <a:lnTo>
                        <a:pt x="135" y="90"/>
                      </a:lnTo>
                      <a:lnTo>
                        <a:pt x="136" y="90"/>
                      </a:lnTo>
                      <a:lnTo>
                        <a:pt x="137" y="90"/>
                      </a:lnTo>
                      <a:lnTo>
                        <a:pt x="137" y="89"/>
                      </a:lnTo>
                      <a:lnTo>
                        <a:pt x="138" y="89"/>
                      </a:lnTo>
                      <a:lnTo>
                        <a:pt x="139" y="89"/>
                      </a:lnTo>
                      <a:lnTo>
                        <a:pt x="140" y="89"/>
                      </a:lnTo>
                      <a:lnTo>
                        <a:pt x="141" y="89"/>
                      </a:lnTo>
                      <a:lnTo>
                        <a:pt x="142" y="88"/>
                      </a:lnTo>
                      <a:lnTo>
                        <a:pt x="142" y="89"/>
                      </a:lnTo>
                      <a:lnTo>
                        <a:pt x="143" y="88"/>
                      </a:lnTo>
                      <a:lnTo>
                        <a:pt x="143" y="89"/>
                      </a:lnTo>
                      <a:lnTo>
                        <a:pt x="143" y="90"/>
                      </a:lnTo>
                      <a:lnTo>
                        <a:pt x="144" y="90"/>
                      </a:lnTo>
                      <a:lnTo>
                        <a:pt x="145" y="89"/>
                      </a:lnTo>
                      <a:lnTo>
                        <a:pt x="146" y="89"/>
                      </a:lnTo>
                      <a:lnTo>
                        <a:pt x="147" y="89"/>
                      </a:lnTo>
                      <a:lnTo>
                        <a:pt x="148" y="89"/>
                      </a:lnTo>
                      <a:lnTo>
                        <a:pt x="148" y="88"/>
                      </a:lnTo>
                      <a:lnTo>
                        <a:pt x="148" y="87"/>
                      </a:lnTo>
                      <a:lnTo>
                        <a:pt x="147" y="87"/>
                      </a:lnTo>
                      <a:lnTo>
                        <a:pt x="147" y="86"/>
                      </a:lnTo>
                      <a:lnTo>
                        <a:pt x="148" y="86"/>
                      </a:lnTo>
                      <a:lnTo>
                        <a:pt x="149" y="86"/>
                      </a:lnTo>
                      <a:lnTo>
                        <a:pt x="150" y="86"/>
                      </a:lnTo>
                      <a:lnTo>
                        <a:pt x="150" y="85"/>
                      </a:lnTo>
                      <a:lnTo>
                        <a:pt x="150" y="84"/>
                      </a:lnTo>
                      <a:lnTo>
                        <a:pt x="151" y="83"/>
                      </a:lnTo>
                      <a:lnTo>
                        <a:pt x="152" y="82"/>
                      </a:lnTo>
                      <a:lnTo>
                        <a:pt x="152" y="81"/>
                      </a:lnTo>
                      <a:lnTo>
                        <a:pt x="151" y="80"/>
                      </a:lnTo>
                      <a:lnTo>
                        <a:pt x="152" y="79"/>
                      </a:lnTo>
                      <a:lnTo>
                        <a:pt x="153" y="79"/>
                      </a:lnTo>
                      <a:lnTo>
                        <a:pt x="153" y="78"/>
                      </a:lnTo>
                      <a:lnTo>
                        <a:pt x="154" y="78"/>
                      </a:lnTo>
                      <a:lnTo>
                        <a:pt x="154" y="79"/>
                      </a:lnTo>
                      <a:lnTo>
                        <a:pt x="154" y="78"/>
                      </a:lnTo>
                      <a:lnTo>
                        <a:pt x="155" y="79"/>
                      </a:lnTo>
                      <a:lnTo>
                        <a:pt x="155" y="78"/>
                      </a:lnTo>
                      <a:lnTo>
                        <a:pt x="156" y="78"/>
                      </a:lnTo>
                      <a:lnTo>
                        <a:pt x="157" y="78"/>
                      </a:lnTo>
                      <a:lnTo>
                        <a:pt x="157" y="77"/>
                      </a:lnTo>
                      <a:lnTo>
                        <a:pt x="158" y="76"/>
                      </a:lnTo>
                      <a:lnTo>
                        <a:pt x="158" y="75"/>
                      </a:lnTo>
                      <a:lnTo>
                        <a:pt x="158" y="74"/>
                      </a:lnTo>
                      <a:lnTo>
                        <a:pt x="158" y="73"/>
                      </a:lnTo>
                      <a:lnTo>
                        <a:pt x="159" y="73"/>
                      </a:lnTo>
                      <a:lnTo>
                        <a:pt x="159" y="72"/>
                      </a:lnTo>
                      <a:lnTo>
                        <a:pt x="159" y="71"/>
                      </a:lnTo>
                      <a:lnTo>
                        <a:pt x="159" y="70"/>
                      </a:lnTo>
                      <a:lnTo>
                        <a:pt x="159" y="69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1" y="67"/>
                      </a:lnTo>
                      <a:lnTo>
                        <a:pt x="162" y="67"/>
                      </a:lnTo>
                      <a:lnTo>
                        <a:pt x="163" y="66"/>
                      </a:lnTo>
                      <a:lnTo>
                        <a:pt x="163" y="65"/>
                      </a:lnTo>
                      <a:lnTo>
                        <a:pt x="164" y="65"/>
                      </a:lnTo>
                      <a:lnTo>
                        <a:pt x="165" y="66"/>
                      </a:lnTo>
                      <a:lnTo>
                        <a:pt x="166" y="66"/>
                      </a:lnTo>
                      <a:lnTo>
                        <a:pt x="166" y="65"/>
                      </a:lnTo>
                      <a:lnTo>
                        <a:pt x="167" y="65"/>
                      </a:lnTo>
                      <a:lnTo>
                        <a:pt x="167" y="64"/>
                      </a:lnTo>
                      <a:lnTo>
                        <a:pt x="167" y="63"/>
                      </a:lnTo>
                      <a:lnTo>
                        <a:pt x="166" y="63"/>
                      </a:lnTo>
                      <a:lnTo>
                        <a:pt x="166" y="62"/>
                      </a:lnTo>
                      <a:lnTo>
                        <a:pt x="167" y="62"/>
                      </a:lnTo>
                      <a:lnTo>
                        <a:pt x="167" y="61"/>
                      </a:lnTo>
                      <a:lnTo>
                        <a:pt x="168" y="60"/>
                      </a:lnTo>
                      <a:lnTo>
                        <a:pt x="169" y="60"/>
                      </a:lnTo>
                      <a:lnTo>
                        <a:pt x="170" y="60"/>
                      </a:lnTo>
                      <a:lnTo>
                        <a:pt x="171" y="60"/>
                      </a:lnTo>
                      <a:lnTo>
                        <a:pt x="172" y="60"/>
                      </a:lnTo>
                      <a:lnTo>
                        <a:pt x="173" y="58"/>
                      </a:lnTo>
                      <a:lnTo>
                        <a:pt x="175" y="59"/>
                      </a:lnTo>
                      <a:lnTo>
                        <a:pt x="176" y="60"/>
                      </a:lnTo>
                      <a:lnTo>
                        <a:pt x="177" y="60"/>
                      </a:lnTo>
                      <a:lnTo>
                        <a:pt x="176" y="61"/>
                      </a:lnTo>
                      <a:lnTo>
                        <a:pt x="177" y="61"/>
                      </a:lnTo>
                      <a:lnTo>
                        <a:pt x="178" y="62"/>
                      </a:lnTo>
                      <a:lnTo>
                        <a:pt x="178" y="63"/>
                      </a:lnTo>
                      <a:lnTo>
                        <a:pt x="179" y="63"/>
                      </a:lnTo>
                      <a:lnTo>
                        <a:pt x="180" y="64"/>
                      </a:lnTo>
                      <a:lnTo>
                        <a:pt x="181" y="64"/>
                      </a:lnTo>
                      <a:lnTo>
                        <a:pt x="181" y="63"/>
                      </a:lnTo>
                      <a:lnTo>
                        <a:pt x="181" y="62"/>
                      </a:lnTo>
                      <a:lnTo>
                        <a:pt x="182" y="62"/>
                      </a:lnTo>
                      <a:lnTo>
                        <a:pt x="183" y="62"/>
                      </a:lnTo>
                      <a:lnTo>
                        <a:pt x="183" y="61"/>
                      </a:lnTo>
                      <a:lnTo>
                        <a:pt x="184" y="61"/>
                      </a:lnTo>
                      <a:lnTo>
                        <a:pt x="184" y="60"/>
                      </a:lnTo>
                      <a:lnTo>
                        <a:pt x="185" y="60"/>
                      </a:lnTo>
                      <a:lnTo>
                        <a:pt x="186" y="60"/>
                      </a:lnTo>
                      <a:lnTo>
                        <a:pt x="187" y="59"/>
                      </a:lnTo>
                      <a:lnTo>
                        <a:pt x="188" y="58"/>
                      </a:lnTo>
                      <a:lnTo>
                        <a:pt x="189" y="59"/>
                      </a:lnTo>
                      <a:lnTo>
                        <a:pt x="190" y="59"/>
                      </a:lnTo>
                      <a:lnTo>
                        <a:pt x="190" y="58"/>
                      </a:lnTo>
                      <a:lnTo>
                        <a:pt x="191" y="58"/>
                      </a:lnTo>
                      <a:lnTo>
                        <a:pt x="192" y="58"/>
                      </a:lnTo>
                      <a:lnTo>
                        <a:pt x="192" y="57"/>
                      </a:lnTo>
                      <a:lnTo>
                        <a:pt x="193" y="57"/>
                      </a:lnTo>
                      <a:lnTo>
                        <a:pt x="193" y="56"/>
                      </a:lnTo>
                      <a:lnTo>
                        <a:pt x="193" y="55"/>
                      </a:lnTo>
                      <a:lnTo>
                        <a:pt x="194" y="55"/>
                      </a:lnTo>
                      <a:lnTo>
                        <a:pt x="195" y="56"/>
                      </a:lnTo>
                      <a:lnTo>
                        <a:pt x="196" y="56"/>
                      </a:lnTo>
                      <a:lnTo>
                        <a:pt x="196" y="55"/>
                      </a:lnTo>
                      <a:lnTo>
                        <a:pt x="197" y="56"/>
                      </a:lnTo>
                      <a:lnTo>
                        <a:pt x="197" y="57"/>
                      </a:lnTo>
                      <a:lnTo>
                        <a:pt x="198" y="57"/>
                      </a:lnTo>
                      <a:lnTo>
                        <a:pt x="198" y="58"/>
                      </a:lnTo>
                      <a:lnTo>
                        <a:pt x="198" y="59"/>
                      </a:lnTo>
                      <a:lnTo>
                        <a:pt x="198" y="60"/>
                      </a:lnTo>
                      <a:lnTo>
                        <a:pt x="198" y="61"/>
                      </a:lnTo>
                      <a:lnTo>
                        <a:pt x="199" y="62"/>
                      </a:lnTo>
                      <a:lnTo>
                        <a:pt x="199" y="63"/>
                      </a:lnTo>
                      <a:lnTo>
                        <a:pt x="199" y="62"/>
                      </a:lnTo>
                      <a:lnTo>
                        <a:pt x="200" y="63"/>
                      </a:lnTo>
                      <a:lnTo>
                        <a:pt x="201" y="63"/>
                      </a:lnTo>
                      <a:lnTo>
                        <a:pt x="202" y="63"/>
                      </a:lnTo>
                      <a:lnTo>
                        <a:pt x="202" y="64"/>
                      </a:lnTo>
                      <a:lnTo>
                        <a:pt x="203" y="64"/>
                      </a:lnTo>
                      <a:lnTo>
                        <a:pt x="203" y="65"/>
                      </a:lnTo>
                      <a:lnTo>
                        <a:pt x="203" y="66"/>
                      </a:lnTo>
                      <a:lnTo>
                        <a:pt x="204" y="67"/>
                      </a:lnTo>
                      <a:lnTo>
                        <a:pt x="205" y="67"/>
                      </a:lnTo>
                      <a:lnTo>
                        <a:pt x="206" y="68"/>
                      </a:lnTo>
                      <a:lnTo>
                        <a:pt x="207" y="68"/>
                      </a:lnTo>
                      <a:lnTo>
                        <a:pt x="208" y="68"/>
                      </a:lnTo>
                      <a:lnTo>
                        <a:pt x="209" y="68"/>
                      </a:lnTo>
                      <a:lnTo>
                        <a:pt x="209" y="67"/>
                      </a:lnTo>
                      <a:lnTo>
                        <a:pt x="210" y="67"/>
                      </a:lnTo>
                      <a:lnTo>
                        <a:pt x="210" y="66"/>
                      </a:lnTo>
                      <a:lnTo>
                        <a:pt x="211" y="66"/>
                      </a:lnTo>
                      <a:lnTo>
                        <a:pt x="211" y="67"/>
                      </a:lnTo>
                      <a:lnTo>
                        <a:pt x="212" y="66"/>
                      </a:lnTo>
                      <a:lnTo>
                        <a:pt x="213" y="66"/>
                      </a:lnTo>
                      <a:lnTo>
                        <a:pt x="214" y="66"/>
                      </a:lnTo>
                      <a:lnTo>
                        <a:pt x="215" y="65"/>
                      </a:lnTo>
                      <a:lnTo>
                        <a:pt x="215" y="66"/>
                      </a:lnTo>
                      <a:lnTo>
                        <a:pt x="216" y="66"/>
                      </a:lnTo>
                      <a:lnTo>
                        <a:pt x="216" y="67"/>
                      </a:lnTo>
                      <a:lnTo>
                        <a:pt x="216" y="68"/>
                      </a:lnTo>
                      <a:lnTo>
                        <a:pt x="217" y="69"/>
                      </a:lnTo>
                      <a:lnTo>
                        <a:pt x="218" y="69"/>
                      </a:lnTo>
                      <a:lnTo>
                        <a:pt x="219" y="69"/>
                      </a:lnTo>
                      <a:lnTo>
                        <a:pt x="220" y="69"/>
                      </a:lnTo>
                      <a:lnTo>
                        <a:pt x="221" y="69"/>
                      </a:lnTo>
                      <a:lnTo>
                        <a:pt x="221" y="70"/>
                      </a:lnTo>
                      <a:lnTo>
                        <a:pt x="222" y="70"/>
                      </a:lnTo>
                      <a:lnTo>
                        <a:pt x="223" y="69"/>
                      </a:lnTo>
                      <a:lnTo>
                        <a:pt x="223" y="70"/>
                      </a:lnTo>
                      <a:lnTo>
                        <a:pt x="224" y="70"/>
                      </a:lnTo>
                      <a:lnTo>
                        <a:pt x="224" y="71"/>
                      </a:lnTo>
                      <a:lnTo>
                        <a:pt x="225" y="70"/>
                      </a:lnTo>
                      <a:lnTo>
                        <a:pt x="225" y="71"/>
                      </a:lnTo>
                      <a:lnTo>
                        <a:pt x="226" y="71"/>
                      </a:lnTo>
                      <a:lnTo>
                        <a:pt x="227" y="71"/>
                      </a:lnTo>
                      <a:lnTo>
                        <a:pt x="228" y="72"/>
                      </a:lnTo>
                      <a:lnTo>
                        <a:pt x="228" y="73"/>
                      </a:lnTo>
                      <a:lnTo>
                        <a:pt x="228" y="74"/>
                      </a:lnTo>
                      <a:lnTo>
                        <a:pt x="229" y="74"/>
                      </a:lnTo>
                      <a:lnTo>
                        <a:pt x="229" y="72"/>
                      </a:lnTo>
                      <a:lnTo>
                        <a:pt x="230" y="72"/>
                      </a:lnTo>
                      <a:lnTo>
                        <a:pt x="231" y="71"/>
                      </a:lnTo>
                      <a:lnTo>
                        <a:pt x="231" y="70"/>
                      </a:lnTo>
                      <a:lnTo>
                        <a:pt x="232" y="70"/>
                      </a:lnTo>
                      <a:lnTo>
                        <a:pt x="233" y="70"/>
                      </a:lnTo>
                      <a:lnTo>
                        <a:pt x="233" y="69"/>
                      </a:lnTo>
                      <a:lnTo>
                        <a:pt x="234" y="68"/>
                      </a:lnTo>
                      <a:lnTo>
                        <a:pt x="235" y="67"/>
                      </a:lnTo>
                      <a:lnTo>
                        <a:pt x="236" y="67"/>
                      </a:lnTo>
                      <a:lnTo>
                        <a:pt x="236" y="66"/>
                      </a:lnTo>
                      <a:lnTo>
                        <a:pt x="237" y="66"/>
                      </a:lnTo>
                      <a:lnTo>
                        <a:pt x="237" y="67"/>
                      </a:lnTo>
                      <a:lnTo>
                        <a:pt x="238" y="67"/>
                      </a:lnTo>
                      <a:lnTo>
                        <a:pt x="239" y="67"/>
                      </a:lnTo>
                      <a:lnTo>
                        <a:pt x="240" y="68"/>
                      </a:lnTo>
                      <a:lnTo>
                        <a:pt x="240" y="67"/>
                      </a:lnTo>
                      <a:lnTo>
                        <a:pt x="241" y="67"/>
                      </a:lnTo>
                      <a:lnTo>
                        <a:pt x="241" y="68"/>
                      </a:lnTo>
                      <a:lnTo>
                        <a:pt x="242" y="68"/>
                      </a:lnTo>
                      <a:lnTo>
                        <a:pt x="242" y="67"/>
                      </a:lnTo>
                      <a:lnTo>
                        <a:pt x="243" y="68"/>
                      </a:lnTo>
                      <a:lnTo>
                        <a:pt x="243" y="67"/>
                      </a:lnTo>
                      <a:lnTo>
                        <a:pt x="244" y="67"/>
                      </a:lnTo>
                      <a:lnTo>
                        <a:pt x="244" y="66"/>
                      </a:lnTo>
                      <a:lnTo>
                        <a:pt x="245" y="66"/>
                      </a:lnTo>
                      <a:lnTo>
                        <a:pt x="245" y="65"/>
                      </a:lnTo>
                      <a:lnTo>
                        <a:pt x="246" y="65"/>
                      </a:lnTo>
                      <a:lnTo>
                        <a:pt x="247" y="64"/>
                      </a:lnTo>
                      <a:lnTo>
                        <a:pt x="248" y="65"/>
                      </a:lnTo>
                      <a:lnTo>
                        <a:pt x="249" y="65"/>
                      </a:lnTo>
                      <a:lnTo>
                        <a:pt x="250" y="66"/>
                      </a:lnTo>
                      <a:lnTo>
                        <a:pt x="250" y="67"/>
                      </a:lnTo>
                      <a:lnTo>
                        <a:pt x="251" y="68"/>
                      </a:lnTo>
                      <a:lnTo>
                        <a:pt x="251" y="69"/>
                      </a:lnTo>
                      <a:lnTo>
                        <a:pt x="252" y="68"/>
                      </a:lnTo>
                      <a:lnTo>
                        <a:pt x="253" y="68"/>
                      </a:lnTo>
                      <a:lnTo>
                        <a:pt x="254" y="67"/>
                      </a:lnTo>
                      <a:lnTo>
                        <a:pt x="255" y="68"/>
                      </a:lnTo>
                      <a:lnTo>
                        <a:pt x="256" y="68"/>
                      </a:lnTo>
                      <a:lnTo>
                        <a:pt x="256" y="67"/>
                      </a:lnTo>
                      <a:lnTo>
                        <a:pt x="257" y="67"/>
                      </a:lnTo>
                      <a:lnTo>
                        <a:pt x="258" y="66"/>
                      </a:lnTo>
                      <a:lnTo>
                        <a:pt x="259" y="66"/>
                      </a:lnTo>
                      <a:lnTo>
                        <a:pt x="260" y="66"/>
                      </a:lnTo>
                      <a:lnTo>
                        <a:pt x="260" y="65"/>
                      </a:lnTo>
                      <a:lnTo>
                        <a:pt x="261" y="64"/>
                      </a:lnTo>
                      <a:lnTo>
                        <a:pt x="262" y="64"/>
                      </a:lnTo>
                      <a:lnTo>
                        <a:pt x="263" y="64"/>
                      </a:lnTo>
                      <a:lnTo>
                        <a:pt x="264" y="64"/>
                      </a:lnTo>
                      <a:lnTo>
                        <a:pt x="265" y="64"/>
                      </a:lnTo>
                      <a:lnTo>
                        <a:pt x="266" y="64"/>
                      </a:lnTo>
                      <a:lnTo>
                        <a:pt x="267" y="64"/>
                      </a:lnTo>
                      <a:lnTo>
                        <a:pt x="267" y="65"/>
                      </a:lnTo>
                      <a:lnTo>
                        <a:pt x="268" y="65"/>
                      </a:lnTo>
                      <a:lnTo>
                        <a:pt x="269" y="65"/>
                      </a:lnTo>
                      <a:lnTo>
                        <a:pt x="270" y="67"/>
                      </a:lnTo>
                      <a:lnTo>
                        <a:pt x="270" y="66"/>
                      </a:lnTo>
                      <a:lnTo>
                        <a:pt x="271" y="66"/>
                      </a:lnTo>
                      <a:lnTo>
                        <a:pt x="271" y="67"/>
                      </a:lnTo>
                      <a:lnTo>
                        <a:pt x="272" y="67"/>
                      </a:lnTo>
                      <a:lnTo>
                        <a:pt x="272" y="66"/>
                      </a:lnTo>
                      <a:lnTo>
                        <a:pt x="273" y="66"/>
                      </a:lnTo>
                      <a:lnTo>
                        <a:pt x="274" y="66"/>
                      </a:lnTo>
                      <a:lnTo>
                        <a:pt x="275" y="65"/>
                      </a:lnTo>
                      <a:lnTo>
                        <a:pt x="276" y="65"/>
                      </a:lnTo>
                      <a:lnTo>
                        <a:pt x="276" y="66"/>
                      </a:lnTo>
                      <a:lnTo>
                        <a:pt x="276" y="65"/>
                      </a:lnTo>
                      <a:lnTo>
                        <a:pt x="278" y="66"/>
                      </a:lnTo>
                      <a:lnTo>
                        <a:pt x="279" y="66"/>
                      </a:lnTo>
                      <a:lnTo>
                        <a:pt x="279" y="67"/>
                      </a:lnTo>
                      <a:lnTo>
                        <a:pt x="280" y="67"/>
                      </a:lnTo>
                      <a:lnTo>
                        <a:pt x="281" y="68"/>
                      </a:lnTo>
                      <a:lnTo>
                        <a:pt x="282" y="69"/>
                      </a:lnTo>
                      <a:lnTo>
                        <a:pt x="283" y="69"/>
                      </a:lnTo>
                      <a:lnTo>
                        <a:pt x="284" y="70"/>
                      </a:lnTo>
                      <a:lnTo>
                        <a:pt x="285" y="70"/>
                      </a:lnTo>
                      <a:lnTo>
                        <a:pt x="286" y="71"/>
                      </a:lnTo>
                      <a:lnTo>
                        <a:pt x="287" y="72"/>
                      </a:lnTo>
                      <a:lnTo>
                        <a:pt x="288" y="72"/>
                      </a:lnTo>
                      <a:lnTo>
                        <a:pt x="288" y="71"/>
                      </a:lnTo>
                      <a:lnTo>
                        <a:pt x="289" y="70"/>
                      </a:lnTo>
                      <a:lnTo>
                        <a:pt x="291" y="70"/>
                      </a:lnTo>
                      <a:lnTo>
                        <a:pt x="292" y="70"/>
                      </a:lnTo>
                      <a:lnTo>
                        <a:pt x="293" y="71"/>
                      </a:lnTo>
                      <a:lnTo>
                        <a:pt x="293" y="70"/>
                      </a:lnTo>
                      <a:lnTo>
                        <a:pt x="294" y="71"/>
                      </a:lnTo>
                      <a:lnTo>
                        <a:pt x="296" y="70"/>
                      </a:lnTo>
                      <a:lnTo>
                        <a:pt x="296" y="71"/>
                      </a:lnTo>
                      <a:lnTo>
                        <a:pt x="297" y="71"/>
                      </a:lnTo>
                      <a:lnTo>
                        <a:pt x="298" y="71"/>
                      </a:lnTo>
                      <a:lnTo>
                        <a:pt x="298" y="72"/>
                      </a:lnTo>
                      <a:lnTo>
                        <a:pt x="299" y="72"/>
                      </a:lnTo>
                      <a:lnTo>
                        <a:pt x="299" y="73"/>
                      </a:lnTo>
                      <a:lnTo>
                        <a:pt x="300" y="73"/>
                      </a:lnTo>
                      <a:lnTo>
                        <a:pt x="300" y="74"/>
                      </a:lnTo>
                      <a:lnTo>
                        <a:pt x="301" y="74"/>
                      </a:lnTo>
                      <a:lnTo>
                        <a:pt x="301" y="75"/>
                      </a:lnTo>
                      <a:lnTo>
                        <a:pt x="302" y="75"/>
                      </a:lnTo>
                      <a:lnTo>
                        <a:pt x="303" y="75"/>
                      </a:lnTo>
                      <a:lnTo>
                        <a:pt x="303" y="76"/>
                      </a:lnTo>
                      <a:lnTo>
                        <a:pt x="304" y="75"/>
                      </a:lnTo>
                      <a:lnTo>
                        <a:pt x="305" y="75"/>
                      </a:lnTo>
                      <a:lnTo>
                        <a:pt x="305" y="76"/>
                      </a:lnTo>
                      <a:lnTo>
                        <a:pt x="306" y="76"/>
                      </a:lnTo>
                      <a:lnTo>
                        <a:pt x="306" y="75"/>
                      </a:lnTo>
                      <a:lnTo>
                        <a:pt x="307" y="75"/>
                      </a:lnTo>
                      <a:lnTo>
                        <a:pt x="308" y="75"/>
                      </a:lnTo>
                      <a:lnTo>
                        <a:pt x="309" y="75"/>
                      </a:lnTo>
                      <a:lnTo>
                        <a:pt x="309" y="76"/>
                      </a:lnTo>
                      <a:lnTo>
                        <a:pt x="310" y="75"/>
                      </a:lnTo>
                      <a:lnTo>
                        <a:pt x="311" y="76"/>
                      </a:lnTo>
                      <a:lnTo>
                        <a:pt x="313" y="77"/>
                      </a:lnTo>
                      <a:lnTo>
                        <a:pt x="314" y="77"/>
                      </a:lnTo>
                      <a:lnTo>
                        <a:pt x="315" y="77"/>
                      </a:lnTo>
                      <a:lnTo>
                        <a:pt x="316" y="77"/>
                      </a:lnTo>
                      <a:lnTo>
                        <a:pt x="316" y="76"/>
                      </a:lnTo>
                      <a:lnTo>
                        <a:pt x="317" y="76"/>
                      </a:lnTo>
                      <a:lnTo>
                        <a:pt x="318" y="76"/>
                      </a:lnTo>
                      <a:lnTo>
                        <a:pt x="319" y="76"/>
                      </a:lnTo>
                      <a:lnTo>
                        <a:pt x="320" y="75"/>
                      </a:lnTo>
                      <a:lnTo>
                        <a:pt x="321" y="74"/>
                      </a:lnTo>
                      <a:lnTo>
                        <a:pt x="321" y="73"/>
                      </a:lnTo>
                      <a:lnTo>
                        <a:pt x="322" y="73"/>
                      </a:lnTo>
                      <a:lnTo>
                        <a:pt x="323" y="72"/>
                      </a:lnTo>
                      <a:lnTo>
                        <a:pt x="324" y="72"/>
                      </a:lnTo>
                      <a:lnTo>
                        <a:pt x="325" y="72"/>
                      </a:lnTo>
                      <a:lnTo>
                        <a:pt x="325" y="71"/>
                      </a:lnTo>
                      <a:lnTo>
                        <a:pt x="325" y="70"/>
                      </a:lnTo>
                      <a:lnTo>
                        <a:pt x="324" y="69"/>
                      </a:lnTo>
                      <a:lnTo>
                        <a:pt x="323" y="68"/>
                      </a:lnTo>
                      <a:lnTo>
                        <a:pt x="323" y="67"/>
                      </a:lnTo>
                      <a:lnTo>
                        <a:pt x="322" y="67"/>
                      </a:lnTo>
                      <a:lnTo>
                        <a:pt x="322" y="66"/>
                      </a:lnTo>
                      <a:lnTo>
                        <a:pt x="323" y="65"/>
                      </a:lnTo>
                      <a:lnTo>
                        <a:pt x="322" y="64"/>
                      </a:lnTo>
                      <a:lnTo>
                        <a:pt x="322" y="63"/>
                      </a:lnTo>
                      <a:lnTo>
                        <a:pt x="321" y="62"/>
                      </a:lnTo>
                      <a:lnTo>
                        <a:pt x="321" y="61"/>
                      </a:lnTo>
                      <a:lnTo>
                        <a:pt x="321" y="60"/>
                      </a:lnTo>
                      <a:lnTo>
                        <a:pt x="322" y="60"/>
                      </a:lnTo>
                      <a:lnTo>
                        <a:pt x="322" y="61"/>
                      </a:lnTo>
                      <a:lnTo>
                        <a:pt x="323" y="61"/>
                      </a:lnTo>
                      <a:lnTo>
                        <a:pt x="324" y="61"/>
                      </a:lnTo>
                      <a:lnTo>
                        <a:pt x="324" y="60"/>
                      </a:lnTo>
                      <a:lnTo>
                        <a:pt x="324" y="59"/>
                      </a:lnTo>
                      <a:lnTo>
                        <a:pt x="324" y="58"/>
                      </a:lnTo>
                      <a:lnTo>
                        <a:pt x="325" y="57"/>
                      </a:lnTo>
                      <a:lnTo>
                        <a:pt x="325" y="56"/>
                      </a:lnTo>
                      <a:lnTo>
                        <a:pt x="324" y="55"/>
                      </a:lnTo>
                      <a:lnTo>
                        <a:pt x="323" y="55"/>
                      </a:lnTo>
                      <a:lnTo>
                        <a:pt x="322" y="54"/>
                      </a:lnTo>
                      <a:lnTo>
                        <a:pt x="322" y="53"/>
                      </a:lnTo>
                      <a:lnTo>
                        <a:pt x="322" y="52"/>
                      </a:lnTo>
                      <a:lnTo>
                        <a:pt x="321" y="52"/>
                      </a:lnTo>
                      <a:lnTo>
                        <a:pt x="320" y="51"/>
                      </a:lnTo>
                      <a:lnTo>
                        <a:pt x="320" y="50"/>
                      </a:lnTo>
                      <a:lnTo>
                        <a:pt x="319" y="50"/>
                      </a:lnTo>
                      <a:lnTo>
                        <a:pt x="318" y="51"/>
                      </a:lnTo>
                      <a:lnTo>
                        <a:pt x="317" y="49"/>
                      </a:lnTo>
                      <a:lnTo>
                        <a:pt x="318" y="48"/>
                      </a:lnTo>
                      <a:lnTo>
                        <a:pt x="317" y="48"/>
                      </a:lnTo>
                      <a:lnTo>
                        <a:pt x="317" y="47"/>
                      </a:lnTo>
                      <a:lnTo>
                        <a:pt x="316" y="46"/>
                      </a:lnTo>
                      <a:lnTo>
                        <a:pt x="315" y="46"/>
                      </a:lnTo>
                      <a:lnTo>
                        <a:pt x="315" y="45"/>
                      </a:lnTo>
                      <a:lnTo>
                        <a:pt x="316" y="45"/>
                      </a:lnTo>
                      <a:lnTo>
                        <a:pt x="316" y="44"/>
                      </a:lnTo>
                      <a:lnTo>
                        <a:pt x="315" y="44"/>
                      </a:lnTo>
                      <a:lnTo>
                        <a:pt x="315" y="43"/>
                      </a:lnTo>
                      <a:lnTo>
                        <a:pt x="314" y="42"/>
                      </a:lnTo>
                      <a:lnTo>
                        <a:pt x="313" y="43"/>
                      </a:lnTo>
                      <a:lnTo>
                        <a:pt x="311" y="42"/>
                      </a:lnTo>
                      <a:lnTo>
                        <a:pt x="310" y="42"/>
                      </a:lnTo>
                      <a:lnTo>
                        <a:pt x="310" y="41"/>
                      </a:lnTo>
                      <a:lnTo>
                        <a:pt x="309" y="41"/>
                      </a:lnTo>
                      <a:lnTo>
                        <a:pt x="308" y="41"/>
                      </a:lnTo>
                      <a:lnTo>
                        <a:pt x="308" y="40"/>
                      </a:lnTo>
                      <a:lnTo>
                        <a:pt x="309" y="39"/>
                      </a:lnTo>
                      <a:lnTo>
                        <a:pt x="310" y="39"/>
                      </a:lnTo>
                      <a:lnTo>
                        <a:pt x="310" y="38"/>
                      </a:lnTo>
                      <a:lnTo>
                        <a:pt x="310" y="37"/>
                      </a:lnTo>
                      <a:lnTo>
                        <a:pt x="310" y="36"/>
                      </a:lnTo>
                      <a:lnTo>
                        <a:pt x="309" y="36"/>
                      </a:lnTo>
                      <a:lnTo>
                        <a:pt x="308" y="35"/>
                      </a:lnTo>
                      <a:lnTo>
                        <a:pt x="307" y="35"/>
                      </a:lnTo>
                      <a:lnTo>
                        <a:pt x="307" y="34"/>
                      </a:lnTo>
                      <a:lnTo>
                        <a:pt x="307" y="35"/>
                      </a:lnTo>
                      <a:lnTo>
                        <a:pt x="306" y="35"/>
                      </a:lnTo>
                      <a:lnTo>
                        <a:pt x="305" y="34"/>
                      </a:lnTo>
                      <a:lnTo>
                        <a:pt x="304" y="34"/>
                      </a:lnTo>
                      <a:lnTo>
                        <a:pt x="304" y="35"/>
                      </a:lnTo>
                      <a:lnTo>
                        <a:pt x="303" y="34"/>
                      </a:lnTo>
                      <a:lnTo>
                        <a:pt x="302" y="34"/>
                      </a:lnTo>
                      <a:lnTo>
                        <a:pt x="301" y="34"/>
                      </a:lnTo>
                      <a:lnTo>
                        <a:pt x="301" y="33"/>
                      </a:lnTo>
                      <a:lnTo>
                        <a:pt x="300" y="32"/>
                      </a:lnTo>
                      <a:lnTo>
                        <a:pt x="299" y="32"/>
                      </a:lnTo>
                      <a:lnTo>
                        <a:pt x="300" y="31"/>
                      </a:lnTo>
                      <a:lnTo>
                        <a:pt x="301" y="31"/>
                      </a:lnTo>
                      <a:lnTo>
                        <a:pt x="301" y="30"/>
                      </a:lnTo>
                      <a:lnTo>
                        <a:pt x="301" y="29"/>
                      </a:lnTo>
                      <a:lnTo>
                        <a:pt x="302" y="29"/>
                      </a:lnTo>
                      <a:lnTo>
                        <a:pt x="302" y="28"/>
                      </a:lnTo>
                      <a:lnTo>
                        <a:pt x="302" y="27"/>
                      </a:lnTo>
                      <a:lnTo>
                        <a:pt x="303" y="27"/>
                      </a:lnTo>
                      <a:lnTo>
                        <a:pt x="303" y="26"/>
                      </a:lnTo>
                      <a:lnTo>
                        <a:pt x="304" y="26"/>
                      </a:lnTo>
                      <a:lnTo>
                        <a:pt x="304" y="25"/>
                      </a:lnTo>
                      <a:lnTo>
                        <a:pt x="305" y="24"/>
                      </a:lnTo>
                      <a:lnTo>
                        <a:pt x="305" y="23"/>
                      </a:lnTo>
                      <a:lnTo>
                        <a:pt x="304" y="22"/>
                      </a:lnTo>
                      <a:lnTo>
                        <a:pt x="305" y="22"/>
                      </a:lnTo>
                      <a:lnTo>
                        <a:pt x="305" y="21"/>
                      </a:lnTo>
                      <a:lnTo>
                        <a:pt x="306" y="21"/>
                      </a:lnTo>
                      <a:lnTo>
                        <a:pt x="307" y="21"/>
                      </a:lnTo>
                      <a:lnTo>
                        <a:pt x="307" y="22"/>
                      </a:lnTo>
                      <a:lnTo>
                        <a:pt x="308" y="23"/>
                      </a:lnTo>
                      <a:lnTo>
                        <a:pt x="308" y="24"/>
                      </a:lnTo>
                      <a:lnTo>
                        <a:pt x="309" y="25"/>
                      </a:lnTo>
                      <a:lnTo>
                        <a:pt x="310" y="25"/>
                      </a:lnTo>
                      <a:lnTo>
                        <a:pt x="311" y="25"/>
                      </a:lnTo>
                      <a:lnTo>
                        <a:pt x="312" y="24"/>
                      </a:lnTo>
                      <a:lnTo>
                        <a:pt x="311" y="24"/>
                      </a:lnTo>
                      <a:lnTo>
                        <a:pt x="312" y="23"/>
                      </a:lnTo>
                      <a:lnTo>
                        <a:pt x="311" y="23"/>
                      </a:lnTo>
                      <a:lnTo>
                        <a:pt x="311" y="22"/>
                      </a:lnTo>
                      <a:lnTo>
                        <a:pt x="310" y="22"/>
                      </a:lnTo>
                      <a:lnTo>
                        <a:pt x="310" y="21"/>
                      </a:lnTo>
                      <a:lnTo>
                        <a:pt x="311" y="21"/>
                      </a:lnTo>
                      <a:lnTo>
                        <a:pt x="311" y="20"/>
                      </a:lnTo>
                      <a:lnTo>
                        <a:pt x="312" y="20"/>
                      </a:lnTo>
                      <a:lnTo>
                        <a:pt x="312" y="19"/>
                      </a:lnTo>
                      <a:lnTo>
                        <a:pt x="313" y="19"/>
                      </a:lnTo>
                      <a:lnTo>
                        <a:pt x="313" y="18"/>
                      </a:lnTo>
                      <a:lnTo>
                        <a:pt x="314" y="18"/>
                      </a:lnTo>
                      <a:lnTo>
                        <a:pt x="314" y="17"/>
                      </a:lnTo>
                      <a:lnTo>
                        <a:pt x="315" y="17"/>
                      </a:lnTo>
                      <a:lnTo>
                        <a:pt x="316" y="17"/>
                      </a:lnTo>
                      <a:lnTo>
                        <a:pt x="316" y="16"/>
                      </a:lnTo>
                      <a:lnTo>
                        <a:pt x="315" y="16"/>
                      </a:lnTo>
                      <a:lnTo>
                        <a:pt x="316" y="15"/>
                      </a:lnTo>
                      <a:lnTo>
                        <a:pt x="315" y="14"/>
                      </a:lnTo>
                      <a:lnTo>
                        <a:pt x="314" y="14"/>
                      </a:lnTo>
                      <a:lnTo>
                        <a:pt x="314" y="13"/>
                      </a:lnTo>
                      <a:lnTo>
                        <a:pt x="314" y="14"/>
                      </a:lnTo>
                      <a:lnTo>
                        <a:pt x="313" y="13"/>
                      </a:lnTo>
                      <a:lnTo>
                        <a:pt x="314" y="13"/>
                      </a:lnTo>
                      <a:lnTo>
                        <a:pt x="314" y="12"/>
                      </a:lnTo>
                      <a:lnTo>
                        <a:pt x="315" y="11"/>
                      </a:lnTo>
                      <a:lnTo>
                        <a:pt x="316" y="11"/>
                      </a:lnTo>
                      <a:lnTo>
                        <a:pt x="316" y="10"/>
                      </a:lnTo>
                      <a:lnTo>
                        <a:pt x="317" y="10"/>
                      </a:lnTo>
                      <a:lnTo>
                        <a:pt x="317" y="9"/>
                      </a:lnTo>
                      <a:lnTo>
                        <a:pt x="317" y="8"/>
                      </a:lnTo>
                      <a:lnTo>
                        <a:pt x="315" y="8"/>
                      </a:lnTo>
                      <a:lnTo>
                        <a:pt x="315" y="7"/>
                      </a:lnTo>
                      <a:lnTo>
                        <a:pt x="316" y="6"/>
                      </a:lnTo>
                      <a:lnTo>
                        <a:pt x="317" y="6"/>
                      </a:lnTo>
                      <a:lnTo>
                        <a:pt x="317" y="5"/>
                      </a:lnTo>
                      <a:lnTo>
                        <a:pt x="318" y="5"/>
                      </a:lnTo>
                      <a:lnTo>
                        <a:pt x="319" y="5"/>
                      </a:lnTo>
                      <a:lnTo>
                        <a:pt x="321" y="5"/>
                      </a:lnTo>
                      <a:lnTo>
                        <a:pt x="322" y="5"/>
                      </a:lnTo>
                      <a:lnTo>
                        <a:pt x="323" y="5"/>
                      </a:lnTo>
                      <a:lnTo>
                        <a:pt x="323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5" y="7"/>
                      </a:lnTo>
                      <a:lnTo>
                        <a:pt x="326" y="7"/>
                      </a:lnTo>
                      <a:lnTo>
                        <a:pt x="327" y="8"/>
                      </a:lnTo>
                      <a:lnTo>
                        <a:pt x="327" y="9"/>
                      </a:lnTo>
                      <a:lnTo>
                        <a:pt x="328" y="9"/>
                      </a:lnTo>
                      <a:lnTo>
                        <a:pt x="329" y="10"/>
                      </a:lnTo>
                      <a:lnTo>
                        <a:pt x="330" y="10"/>
                      </a:lnTo>
                      <a:lnTo>
                        <a:pt x="331" y="11"/>
                      </a:lnTo>
                      <a:lnTo>
                        <a:pt x="331" y="12"/>
                      </a:lnTo>
                      <a:lnTo>
                        <a:pt x="332" y="12"/>
                      </a:lnTo>
                      <a:lnTo>
                        <a:pt x="333" y="12"/>
                      </a:lnTo>
                      <a:lnTo>
                        <a:pt x="334" y="12"/>
                      </a:lnTo>
                      <a:lnTo>
                        <a:pt x="335" y="13"/>
                      </a:lnTo>
                      <a:lnTo>
                        <a:pt x="336" y="12"/>
                      </a:lnTo>
                      <a:lnTo>
                        <a:pt x="337" y="13"/>
                      </a:lnTo>
                      <a:lnTo>
                        <a:pt x="338" y="13"/>
                      </a:lnTo>
                      <a:lnTo>
                        <a:pt x="338" y="12"/>
                      </a:lnTo>
                      <a:lnTo>
                        <a:pt x="340" y="13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1" y="16"/>
                      </a:lnTo>
                      <a:lnTo>
                        <a:pt x="341" y="17"/>
                      </a:lnTo>
                      <a:lnTo>
                        <a:pt x="342" y="18"/>
                      </a:lnTo>
                      <a:lnTo>
                        <a:pt x="343" y="18"/>
                      </a:lnTo>
                      <a:lnTo>
                        <a:pt x="344" y="18"/>
                      </a:lnTo>
                      <a:lnTo>
                        <a:pt x="345" y="19"/>
                      </a:lnTo>
                      <a:lnTo>
                        <a:pt x="346" y="19"/>
                      </a:lnTo>
                      <a:lnTo>
                        <a:pt x="346" y="18"/>
                      </a:lnTo>
                      <a:lnTo>
                        <a:pt x="347" y="17"/>
                      </a:lnTo>
                      <a:lnTo>
                        <a:pt x="348" y="17"/>
                      </a:lnTo>
                      <a:lnTo>
                        <a:pt x="349" y="17"/>
                      </a:lnTo>
                      <a:lnTo>
                        <a:pt x="350" y="18"/>
                      </a:lnTo>
                      <a:lnTo>
                        <a:pt x="350" y="17"/>
                      </a:lnTo>
                      <a:lnTo>
                        <a:pt x="351" y="17"/>
                      </a:lnTo>
                      <a:lnTo>
                        <a:pt x="352" y="17"/>
                      </a:lnTo>
                      <a:lnTo>
                        <a:pt x="353" y="17"/>
                      </a:lnTo>
                      <a:lnTo>
                        <a:pt x="354" y="17"/>
                      </a:lnTo>
                      <a:lnTo>
                        <a:pt x="355" y="17"/>
                      </a:lnTo>
                      <a:lnTo>
                        <a:pt x="356" y="17"/>
                      </a:lnTo>
                      <a:lnTo>
                        <a:pt x="356" y="16"/>
                      </a:lnTo>
                      <a:lnTo>
                        <a:pt x="357" y="16"/>
                      </a:lnTo>
                      <a:lnTo>
                        <a:pt x="358" y="16"/>
                      </a:lnTo>
                      <a:lnTo>
                        <a:pt x="358" y="15"/>
                      </a:lnTo>
                      <a:lnTo>
                        <a:pt x="359" y="16"/>
                      </a:lnTo>
                      <a:lnTo>
                        <a:pt x="359" y="15"/>
                      </a:lnTo>
                      <a:lnTo>
                        <a:pt x="360" y="15"/>
                      </a:lnTo>
                      <a:lnTo>
                        <a:pt x="361" y="16"/>
                      </a:lnTo>
                      <a:lnTo>
                        <a:pt x="361" y="17"/>
                      </a:lnTo>
                      <a:lnTo>
                        <a:pt x="362" y="16"/>
                      </a:lnTo>
                      <a:lnTo>
                        <a:pt x="362" y="17"/>
                      </a:lnTo>
                      <a:lnTo>
                        <a:pt x="363" y="16"/>
                      </a:lnTo>
                      <a:lnTo>
                        <a:pt x="366" y="16"/>
                      </a:lnTo>
                      <a:lnTo>
                        <a:pt x="366" y="15"/>
                      </a:lnTo>
                      <a:lnTo>
                        <a:pt x="367" y="15"/>
                      </a:lnTo>
                      <a:lnTo>
                        <a:pt x="368" y="15"/>
                      </a:lnTo>
                      <a:lnTo>
                        <a:pt x="369" y="15"/>
                      </a:lnTo>
                      <a:lnTo>
                        <a:pt x="370" y="15"/>
                      </a:lnTo>
                      <a:lnTo>
                        <a:pt x="376" y="15"/>
                      </a:lnTo>
                      <a:lnTo>
                        <a:pt x="381" y="18"/>
                      </a:lnTo>
                      <a:lnTo>
                        <a:pt x="385" y="15"/>
                      </a:lnTo>
                      <a:lnTo>
                        <a:pt x="384" y="12"/>
                      </a:lnTo>
                      <a:lnTo>
                        <a:pt x="388" y="8"/>
                      </a:lnTo>
                      <a:lnTo>
                        <a:pt x="393" y="8"/>
                      </a:lnTo>
                      <a:lnTo>
                        <a:pt x="397" y="9"/>
                      </a:lnTo>
                      <a:lnTo>
                        <a:pt x="400" y="7"/>
                      </a:lnTo>
                      <a:lnTo>
                        <a:pt x="404" y="3"/>
                      </a:lnTo>
                      <a:lnTo>
                        <a:pt x="409" y="3"/>
                      </a:lnTo>
                      <a:lnTo>
                        <a:pt x="412" y="7"/>
                      </a:lnTo>
                      <a:lnTo>
                        <a:pt x="417" y="4"/>
                      </a:lnTo>
                      <a:lnTo>
                        <a:pt x="422" y="0"/>
                      </a:lnTo>
                      <a:lnTo>
                        <a:pt x="428" y="1"/>
                      </a:lnTo>
                      <a:lnTo>
                        <a:pt x="430" y="8"/>
                      </a:lnTo>
                      <a:lnTo>
                        <a:pt x="432" y="11"/>
                      </a:lnTo>
                      <a:lnTo>
                        <a:pt x="437" y="17"/>
                      </a:lnTo>
                      <a:lnTo>
                        <a:pt x="436" y="18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7" y="20"/>
                      </a:lnTo>
                      <a:lnTo>
                        <a:pt x="438" y="21"/>
                      </a:lnTo>
                      <a:lnTo>
                        <a:pt x="440" y="23"/>
                      </a:lnTo>
                      <a:lnTo>
                        <a:pt x="442" y="26"/>
                      </a:lnTo>
                      <a:lnTo>
                        <a:pt x="443" y="26"/>
                      </a:lnTo>
                      <a:lnTo>
                        <a:pt x="444" y="27"/>
                      </a:lnTo>
                      <a:lnTo>
                        <a:pt x="444" y="28"/>
                      </a:lnTo>
                      <a:lnTo>
                        <a:pt x="444" y="29"/>
                      </a:lnTo>
                      <a:lnTo>
                        <a:pt x="445" y="29"/>
                      </a:lnTo>
                      <a:lnTo>
                        <a:pt x="445" y="30"/>
                      </a:lnTo>
                      <a:lnTo>
                        <a:pt x="444" y="31"/>
                      </a:lnTo>
                      <a:lnTo>
                        <a:pt x="444" y="32"/>
                      </a:lnTo>
                      <a:lnTo>
                        <a:pt x="444" y="33"/>
                      </a:lnTo>
                      <a:lnTo>
                        <a:pt x="443" y="33"/>
                      </a:lnTo>
                      <a:lnTo>
                        <a:pt x="443" y="34"/>
                      </a:lnTo>
                      <a:lnTo>
                        <a:pt x="443" y="35"/>
                      </a:lnTo>
                      <a:lnTo>
                        <a:pt x="444" y="36"/>
                      </a:lnTo>
                      <a:lnTo>
                        <a:pt x="444" y="37"/>
                      </a:lnTo>
                      <a:lnTo>
                        <a:pt x="445" y="37"/>
                      </a:lnTo>
                      <a:lnTo>
                        <a:pt x="445" y="38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40"/>
                      </a:lnTo>
                      <a:lnTo>
                        <a:pt x="447" y="41"/>
                      </a:lnTo>
                      <a:lnTo>
                        <a:pt x="448" y="41"/>
                      </a:lnTo>
                      <a:lnTo>
                        <a:pt x="448" y="42"/>
                      </a:lnTo>
                      <a:lnTo>
                        <a:pt x="448" y="43"/>
                      </a:lnTo>
                      <a:lnTo>
                        <a:pt x="448" y="44"/>
                      </a:lnTo>
                      <a:lnTo>
                        <a:pt x="447" y="44"/>
                      </a:lnTo>
                      <a:lnTo>
                        <a:pt x="446" y="44"/>
                      </a:lnTo>
                      <a:lnTo>
                        <a:pt x="446" y="45"/>
                      </a:lnTo>
                      <a:lnTo>
                        <a:pt x="446" y="46"/>
                      </a:lnTo>
                      <a:lnTo>
                        <a:pt x="445" y="46"/>
                      </a:lnTo>
                      <a:lnTo>
                        <a:pt x="444" y="47"/>
                      </a:lnTo>
                      <a:lnTo>
                        <a:pt x="444" y="48"/>
                      </a:lnTo>
                      <a:lnTo>
                        <a:pt x="444" y="49"/>
                      </a:lnTo>
                      <a:lnTo>
                        <a:pt x="443" y="49"/>
                      </a:lnTo>
                      <a:lnTo>
                        <a:pt x="443" y="50"/>
                      </a:lnTo>
                      <a:lnTo>
                        <a:pt x="444" y="51"/>
                      </a:lnTo>
                      <a:lnTo>
                        <a:pt x="443" y="52"/>
                      </a:lnTo>
                      <a:lnTo>
                        <a:pt x="443" y="53"/>
                      </a:lnTo>
                      <a:lnTo>
                        <a:pt x="443" y="54"/>
                      </a:lnTo>
                      <a:lnTo>
                        <a:pt x="444" y="54"/>
                      </a:lnTo>
                      <a:lnTo>
                        <a:pt x="443" y="55"/>
                      </a:lnTo>
                      <a:lnTo>
                        <a:pt x="443" y="56"/>
                      </a:lnTo>
                      <a:lnTo>
                        <a:pt x="444" y="57"/>
                      </a:lnTo>
                      <a:lnTo>
                        <a:pt x="443" y="58"/>
                      </a:lnTo>
                      <a:lnTo>
                        <a:pt x="444" y="60"/>
                      </a:lnTo>
                      <a:lnTo>
                        <a:pt x="445" y="61"/>
                      </a:lnTo>
                      <a:lnTo>
                        <a:pt x="445" y="62"/>
                      </a:lnTo>
                      <a:lnTo>
                        <a:pt x="446" y="62"/>
                      </a:lnTo>
                      <a:lnTo>
                        <a:pt x="447" y="63"/>
                      </a:lnTo>
                      <a:lnTo>
                        <a:pt x="448" y="63"/>
                      </a:lnTo>
                      <a:lnTo>
                        <a:pt x="447" y="64"/>
                      </a:lnTo>
                      <a:lnTo>
                        <a:pt x="447" y="65"/>
                      </a:lnTo>
                      <a:lnTo>
                        <a:pt x="448" y="65"/>
                      </a:lnTo>
                      <a:lnTo>
                        <a:pt x="449" y="65"/>
                      </a:lnTo>
                      <a:lnTo>
                        <a:pt x="449" y="66"/>
                      </a:lnTo>
                      <a:lnTo>
                        <a:pt x="449" y="67"/>
                      </a:lnTo>
                      <a:lnTo>
                        <a:pt x="448" y="67"/>
                      </a:lnTo>
                      <a:lnTo>
                        <a:pt x="449" y="67"/>
                      </a:lnTo>
                      <a:lnTo>
                        <a:pt x="448" y="68"/>
                      </a:lnTo>
                      <a:lnTo>
                        <a:pt x="448" y="69"/>
                      </a:lnTo>
                      <a:lnTo>
                        <a:pt x="447" y="69"/>
                      </a:lnTo>
                      <a:lnTo>
                        <a:pt x="447" y="70"/>
                      </a:lnTo>
                      <a:lnTo>
                        <a:pt x="447" y="71"/>
                      </a:lnTo>
                      <a:lnTo>
                        <a:pt x="448" y="71"/>
                      </a:lnTo>
                      <a:lnTo>
                        <a:pt x="448" y="72"/>
                      </a:lnTo>
                      <a:lnTo>
                        <a:pt x="448" y="73"/>
                      </a:lnTo>
                      <a:lnTo>
                        <a:pt x="448" y="74"/>
                      </a:lnTo>
                      <a:lnTo>
                        <a:pt x="449" y="75"/>
                      </a:lnTo>
                      <a:lnTo>
                        <a:pt x="449" y="76"/>
                      </a:lnTo>
                      <a:lnTo>
                        <a:pt x="449" y="77"/>
                      </a:lnTo>
                      <a:lnTo>
                        <a:pt x="449" y="78"/>
                      </a:lnTo>
                      <a:lnTo>
                        <a:pt x="450" y="79"/>
                      </a:lnTo>
                      <a:lnTo>
                        <a:pt x="451" y="79"/>
                      </a:lnTo>
                      <a:lnTo>
                        <a:pt x="451" y="80"/>
                      </a:lnTo>
                      <a:lnTo>
                        <a:pt x="451" y="81"/>
                      </a:lnTo>
                      <a:lnTo>
                        <a:pt x="450" y="81"/>
                      </a:lnTo>
                      <a:lnTo>
                        <a:pt x="449" y="82"/>
                      </a:lnTo>
                      <a:lnTo>
                        <a:pt x="450" y="83"/>
                      </a:lnTo>
                      <a:lnTo>
                        <a:pt x="449" y="83"/>
                      </a:lnTo>
                      <a:lnTo>
                        <a:pt x="449" y="84"/>
                      </a:lnTo>
                      <a:lnTo>
                        <a:pt x="450" y="85"/>
                      </a:lnTo>
                      <a:lnTo>
                        <a:pt x="450" y="86"/>
                      </a:lnTo>
                      <a:lnTo>
                        <a:pt x="451" y="86"/>
                      </a:lnTo>
                      <a:lnTo>
                        <a:pt x="452" y="86"/>
                      </a:lnTo>
                      <a:lnTo>
                        <a:pt x="453" y="86"/>
                      </a:lnTo>
                      <a:lnTo>
                        <a:pt x="454" y="86"/>
                      </a:lnTo>
                      <a:lnTo>
                        <a:pt x="455" y="86"/>
                      </a:lnTo>
                      <a:lnTo>
                        <a:pt x="456" y="87"/>
                      </a:lnTo>
                      <a:lnTo>
                        <a:pt x="457" y="87"/>
                      </a:lnTo>
                      <a:lnTo>
                        <a:pt x="458" y="87"/>
                      </a:lnTo>
                      <a:lnTo>
                        <a:pt x="460" y="86"/>
                      </a:lnTo>
                      <a:lnTo>
                        <a:pt x="460" y="87"/>
                      </a:lnTo>
                      <a:lnTo>
                        <a:pt x="461" y="87"/>
                      </a:lnTo>
                      <a:lnTo>
                        <a:pt x="461" y="86"/>
                      </a:lnTo>
                      <a:lnTo>
                        <a:pt x="462" y="86"/>
                      </a:lnTo>
                      <a:lnTo>
                        <a:pt x="463" y="86"/>
                      </a:lnTo>
                      <a:lnTo>
                        <a:pt x="464" y="86"/>
                      </a:lnTo>
                      <a:lnTo>
                        <a:pt x="466" y="85"/>
                      </a:lnTo>
                      <a:lnTo>
                        <a:pt x="466" y="86"/>
                      </a:lnTo>
                      <a:lnTo>
                        <a:pt x="467" y="86"/>
                      </a:lnTo>
                      <a:lnTo>
                        <a:pt x="468" y="86"/>
                      </a:lnTo>
                      <a:lnTo>
                        <a:pt x="468" y="85"/>
                      </a:lnTo>
                      <a:lnTo>
                        <a:pt x="469" y="85"/>
                      </a:lnTo>
                      <a:lnTo>
                        <a:pt x="469" y="86"/>
                      </a:lnTo>
                      <a:lnTo>
                        <a:pt x="470" y="87"/>
                      </a:lnTo>
                      <a:lnTo>
                        <a:pt x="472" y="87"/>
                      </a:lnTo>
                      <a:lnTo>
                        <a:pt x="473" y="87"/>
                      </a:lnTo>
                      <a:lnTo>
                        <a:pt x="473" y="88"/>
                      </a:lnTo>
                      <a:lnTo>
                        <a:pt x="474" y="88"/>
                      </a:lnTo>
                      <a:lnTo>
                        <a:pt x="474" y="89"/>
                      </a:lnTo>
                      <a:lnTo>
                        <a:pt x="475" y="89"/>
                      </a:lnTo>
                      <a:lnTo>
                        <a:pt x="476" y="89"/>
                      </a:lnTo>
                      <a:lnTo>
                        <a:pt x="477" y="89"/>
                      </a:lnTo>
                      <a:lnTo>
                        <a:pt x="477" y="90"/>
                      </a:lnTo>
                      <a:lnTo>
                        <a:pt x="478" y="89"/>
                      </a:lnTo>
                      <a:lnTo>
                        <a:pt x="479" y="89"/>
                      </a:lnTo>
                      <a:lnTo>
                        <a:pt x="480" y="89"/>
                      </a:lnTo>
                      <a:lnTo>
                        <a:pt x="480" y="88"/>
                      </a:lnTo>
                      <a:lnTo>
                        <a:pt x="481" y="89"/>
                      </a:lnTo>
                      <a:lnTo>
                        <a:pt x="481" y="88"/>
                      </a:lnTo>
                      <a:lnTo>
                        <a:pt x="482" y="89"/>
                      </a:lnTo>
                      <a:lnTo>
                        <a:pt x="483" y="89"/>
                      </a:lnTo>
                      <a:lnTo>
                        <a:pt x="484" y="89"/>
                      </a:lnTo>
                      <a:lnTo>
                        <a:pt x="485" y="88"/>
                      </a:lnTo>
                      <a:lnTo>
                        <a:pt x="485" y="89"/>
                      </a:lnTo>
                      <a:lnTo>
                        <a:pt x="486" y="89"/>
                      </a:lnTo>
                      <a:lnTo>
                        <a:pt x="487" y="88"/>
                      </a:lnTo>
                      <a:lnTo>
                        <a:pt x="488" y="89"/>
                      </a:lnTo>
                      <a:lnTo>
                        <a:pt x="488" y="90"/>
                      </a:lnTo>
                      <a:lnTo>
                        <a:pt x="489" y="90"/>
                      </a:lnTo>
                      <a:lnTo>
                        <a:pt x="489" y="89"/>
                      </a:lnTo>
                      <a:lnTo>
                        <a:pt x="490" y="89"/>
                      </a:lnTo>
                      <a:lnTo>
                        <a:pt x="490" y="88"/>
                      </a:lnTo>
                      <a:lnTo>
                        <a:pt x="491" y="89"/>
                      </a:lnTo>
                      <a:lnTo>
                        <a:pt x="492" y="89"/>
                      </a:lnTo>
                      <a:lnTo>
                        <a:pt x="492" y="90"/>
                      </a:lnTo>
                      <a:lnTo>
                        <a:pt x="493" y="90"/>
                      </a:lnTo>
                      <a:lnTo>
                        <a:pt x="493" y="91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5" y="90"/>
                      </a:lnTo>
                      <a:lnTo>
                        <a:pt x="496" y="91"/>
                      </a:lnTo>
                      <a:lnTo>
                        <a:pt x="497" y="91"/>
                      </a:lnTo>
                      <a:lnTo>
                        <a:pt x="497" y="92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3"/>
                      </a:lnTo>
                      <a:lnTo>
                        <a:pt x="500" y="93"/>
                      </a:lnTo>
                      <a:lnTo>
                        <a:pt x="500" y="92"/>
                      </a:lnTo>
                      <a:lnTo>
                        <a:pt x="500" y="93"/>
                      </a:lnTo>
                      <a:lnTo>
                        <a:pt x="499" y="94"/>
                      </a:lnTo>
                      <a:lnTo>
                        <a:pt x="500" y="94"/>
                      </a:lnTo>
                      <a:lnTo>
                        <a:pt x="501" y="94"/>
                      </a:lnTo>
                      <a:lnTo>
                        <a:pt x="502" y="94"/>
                      </a:lnTo>
                      <a:lnTo>
                        <a:pt x="501" y="95"/>
                      </a:lnTo>
                      <a:lnTo>
                        <a:pt x="502" y="95"/>
                      </a:lnTo>
                      <a:lnTo>
                        <a:pt x="501" y="96"/>
                      </a:lnTo>
                      <a:lnTo>
                        <a:pt x="502" y="96"/>
                      </a:lnTo>
                      <a:lnTo>
                        <a:pt x="502" y="97"/>
                      </a:lnTo>
                      <a:lnTo>
                        <a:pt x="503" y="97"/>
                      </a:lnTo>
                      <a:lnTo>
                        <a:pt x="504" y="97"/>
                      </a:lnTo>
                      <a:lnTo>
                        <a:pt x="504" y="98"/>
                      </a:lnTo>
                      <a:lnTo>
                        <a:pt x="505" y="98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6" y="99"/>
                      </a:lnTo>
                      <a:lnTo>
                        <a:pt x="507" y="100"/>
                      </a:lnTo>
                      <a:lnTo>
                        <a:pt x="508" y="100"/>
                      </a:lnTo>
                      <a:lnTo>
                        <a:pt x="509" y="100"/>
                      </a:lnTo>
                      <a:lnTo>
                        <a:pt x="509" y="101"/>
                      </a:lnTo>
                      <a:lnTo>
                        <a:pt x="509" y="102"/>
                      </a:lnTo>
                      <a:lnTo>
                        <a:pt x="510" y="103"/>
                      </a:lnTo>
                      <a:lnTo>
                        <a:pt x="510" y="102"/>
                      </a:lnTo>
                      <a:lnTo>
                        <a:pt x="510" y="101"/>
                      </a:lnTo>
                      <a:lnTo>
                        <a:pt x="510" y="100"/>
                      </a:lnTo>
                      <a:lnTo>
                        <a:pt x="511" y="100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3" y="101"/>
                      </a:lnTo>
                      <a:lnTo>
                        <a:pt x="514" y="102"/>
                      </a:lnTo>
                      <a:lnTo>
                        <a:pt x="514" y="101"/>
                      </a:lnTo>
                      <a:lnTo>
                        <a:pt x="515" y="102"/>
                      </a:lnTo>
                      <a:lnTo>
                        <a:pt x="515" y="103"/>
                      </a:lnTo>
                      <a:lnTo>
                        <a:pt x="516" y="103"/>
                      </a:lnTo>
                      <a:lnTo>
                        <a:pt x="516" y="104"/>
                      </a:lnTo>
                      <a:lnTo>
                        <a:pt x="517" y="105"/>
                      </a:lnTo>
                      <a:lnTo>
                        <a:pt x="517" y="106"/>
                      </a:lnTo>
                      <a:lnTo>
                        <a:pt x="516" y="106"/>
                      </a:lnTo>
                      <a:lnTo>
                        <a:pt x="517" y="107"/>
                      </a:lnTo>
                      <a:lnTo>
                        <a:pt x="518" y="108"/>
                      </a:lnTo>
                      <a:lnTo>
                        <a:pt x="518" y="107"/>
                      </a:lnTo>
                      <a:lnTo>
                        <a:pt x="519" y="107"/>
                      </a:lnTo>
                      <a:lnTo>
                        <a:pt x="519" y="108"/>
                      </a:lnTo>
                      <a:lnTo>
                        <a:pt x="518" y="109"/>
                      </a:lnTo>
                      <a:lnTo>
                        <a:pt x="518" y="110"/>
                      </a:lnTo>
                      <a:lnTo>
                        <a:pt x="518" y="111"/>
                      </a:lnTo>
                      <a:lnTo>
                        <a:pt x="519" y="111"/>
                      </a:lnTo>
                      <a:lnTo>
                        <a:pt x="520" y="111"/>
                      </a:lnTo>
                      <a:lnTo>
                        <a:pt x="520" y="112"/>
                      </a:lnTo>
                      <a:lnTo>
                        <a:pt x="521" y="113"/>
                      </a:lnTo>
                      <a:lnTo>
                        <a:pt x="521" y="114"/>
                      </a:lnTo>
                      <a:lnTo>
                        <a:pt x="521" y="115"/>
                      </a:lnTo>
                      <a:lnTo>
                        <a:pt x="521" y="116"/>
                      </a:lnTo>
                      <a:lnTo>
                        <a:pt x="521" y="117"/>
                      </a:lnTo>
                      <a:lnTo>
                        <a:pt x="521" y="118"/>
                      </a:lnTo>
                      <a:lnTo>
                        <a:pt x="522" y="118"/>
                      </a:lnTo>
                      <a:lnTo>
                        <a:pt x="522" y="117"/>
                      </a:lnTo>
                      <a:lnTo>
                        <a:pt x="523" y="116"/>
                      </a:lnTo>
                      <a:lnTo>
                        <a:pt x="524" y="117"/>
                      </a:lnTo>
                      <a:lnTo>
                        <a:pt x="525" y="117"/>
                      </a:lnTo>
                      <a:lnTo>
                        <a:pt x="526" y="116"/>
                      </a:lnTo>
                      <a:lnTo>
                        <a:pt x="527" y="117"/>
                      </a:lnTo>
                      <a:lnTo>
                        <a:pt x="528" y="117"/>
                      </a:lnTo>
                      <a:lnTo>
                        <a:pt x="528" y="116"/>
                      </a:lnTo>
                      <a:lnTo>
                        <a:pt x="527" y="115"/>
                      </a:lnTo>
                      <a:lnTo>
                        <a:pt x="528" y="115"/>
                      </a:lnTo>
                      <a:lnTo>
                        <a:pt x="529" y="114"/>
                      </a:lnTo>
                      <a:lnTo>
                        <a:pt x="530" y="115"/>
                      </a:lnTo>
                      <a:lnTo>
                        <a:pt x="530" y="116"/>
                      </a:lnTo>
                      <a:lnTo>
                        <a:pt x="530" y="117"/>
                      </a:lnTo>
                      <a:lnTo>
                        <a:pt x="530" y="118"/>
                      </a:lnTo>
                      <a:lnTo>
                        <a:pt x="530" y="119"/>
                      </a:lnTo>
                      <a:lnTo>
                        <a:pt x="531" y="119"/>
                      </a:lnTo>
                      <a:lnTo>
                        <a:pt x="532" y="119"/>
                      </a:lnTo>
                      <a:lnTo>
                        <a:pt x="533" y="119"/>
                      </a:lnTo>
                      <a:lnTo>
                        <a:pt x="534" y="118"/>
                      </a:lnTo>
                      <a:lnTo>
                        <a:pt x="535" y="119"/>
                      </a:lnTo>
                      <a:lnTo>
                        <a:pt x="535" y="120"/>
                      </a:lnTo>
                      <a:lnTo>
                        <a:pt x="536" y="120"/>
                      </a:lnTo>
                      <a:lnTo>
                        <a:pt x="537" y="120"/>
                      </a:lnTo>
                      <a:lnTo>
                        <a:pt x="538" y="120"/>
                      </a:lnTo>
                      <a:lnTo>
                        <a:pt x="538" y="121"/>
                      </a:lnTo>
                      <a:lnTo>
                        <a:pt x="538" y="122"/>
                      </a:lnTo>
                      <a:lnTo>
                        <a:pt x="537" y="122"/>
                      </a:lnTo>
                      <a:lnTo>
                        <a:pt x="537" y="123"/>
                      </a:lnTo>
                      <a:lnTo>
                        <a:pt x="537" y="124"/>
                      </a:lnTo>
                      <a:lnTo>
                        <a:pt x="539" y="123"/>
                      </a:lnTo>
                      <a:lnTo>
                        <a:pt x="539" y="122"/>
                      </a:lnTo>
                      <a:lnTo>
                        <a:pt x="539" y="121"/>
                      </a:lnTo>
                      <a:lnTo>
                        <a:pt x="540" y="121"/>
                      </a:lnTo>
                      <a:lnTo>
                        <a:pt x="541" y="121"/>
                      </a:lnTo>
                      <a:lnTo>
                        <a:pt x="542" y="121"/>
                      </a:lnTo>
                      <a:lnTo>
                        <a:pt x="542" y="122"/>
                      </a:lnTo>
                      <a:lnTo>
                        <a:pt x="542" y="123"/>
                      </a:lnTo>
                      <a:lnTo>
                        <a:pt x="543" y="123"/>
                      </a:lnTo>
                      <a:lnTo>
                        <a:pt x="544" y="124"/>
                      </a:lnTo>
                      <a:lnTo>
                        <a:pt x="543" y="124"/>
                      </a:lnTo>
                      <a:lnTo>
                        <a:pt x="543" y="125"/>
                      </a:lnTo>
                      <a:lnTo>
                        <a:pt x="542" y="126"/>
                      </a:lnTo>
                      <a:lnTo>
                        <a:pt x="543" y="127"/>
                      </a:lnTo>
                      <a:lnTo>
                        <a:pt x="544" y="127"/>
                      </a:lnTo>
                      <a:lnTo>
                        <a:pt x="544" y="126"/>
                      </a:lnTo>
                      <a:lnTo>
                        <a:pt x="545" y="127"/>
                      </a:lnTo>
                      <a:lnTo>
                        <a:pt x="546" y="127"/>
                      </a:lnTo>
                      <a:lnTo>
                        <a:pt x="547" y="127"/>
                      </a:lnTo>
                      <a:lnTo>
                        <a:pt x="546" y="127"/>
                      </a:lnTo>
                      <a:lnTo>
                        <a:pt x="546" y="128"/>
                      </a:lnTo>
                      <a:lnTo>
                        <a:pt x="547" y="128"/>
                      </a:lnTo>
                      <a:lnTo>
                        <a:pt x="548" y="128"/>
                      </a:lnTo>
                      <a:lnTo>
                        <a:pt x="549" y="128"/>
                      </a:lnTo>
                      <a:lnTo>
                        <a:pt x="550" y="129"/>
                      </a:lnTo>
                      <a:lnTo>
                        <a:pt x="551" y="128"/>
                      </a:lnTo>
                      <a:lnTo>
                        <a:pt x="551" y="127"/>
                      </a:lnTo>
                      <a:lnTo>
                        <a:pt x="550" y="127"/>
                      </a:lnTo>
                      <a:lnTo>
                        <a:pt x="549" y="126"/>
                      </a:lnTo>
                      <a:lnTo>
                        <a:pt x="550" y="125"/>
                      </a:lnTo>
                      <a:lnTo>
                        <a:pt x="552" y="125"/>
                      </a:lnTo>
                      <a:lnTo>
                        <a:pt x="552" y="126"/>
                      </a:lnTo>
                      <a:lnTo>
                        <a:pt x="553" y="126"/>
                      </a:lnTo>
                      <a:lnTo>
                        <a:pt x="553" y="127"/>
                      </a:lnTo>
                      <a:lnTo>
                        <a:pt x="554" y="127"/>
                      </a:lnTo>
                      <a:lnTo>
                        <a:pt x="555" y="128"/>
                      </a:lnTo>
                      <a:lnTo>
                        <a:pt x="556" y="128"/>
                      </a:lnTo>
                      <a:lnTo>
                        <a:pt x="556" y="127"/>
                      </a:lnTo>
                      <a:lnTo>
                        <a:pt x="557" y="128"/>
                      </a:lnTo>
                      <a:lnTo>
                        <a:pt x="557" y="129"/>
                      </a:lnTo>
                      <a:lnTo>
                        <a:pt x="558" y="129"/>
                      </a:lnTo>
                      <a:lnTo>
                        <a:pt x="559" y="129"/>
                      </a:lnTo>
                      <a:lnTo>
                        <a:pt x="559" y="128"/>
                      </a:lnTo>
                      <a:lnTo>
                        <a:pt x="560" y="128"/>
                      </a:lnTo>
                      <a:lnTo>
                        <a:pt x="561" y="128"/>
                      </a:lnTo>
                      <a:lnTo>
                        <a:pt x="561" y="127"/>
                      </a:lnTo>
                      <a:lnTo>
                        <a:pt x="561" y="126"/>
                      </a:lnTo>
                      <a:lnTo>
                        <a:pt x="560" y="125"/>
                      </a:lnTo>
                      <a:lnTo>
                        <a:pt x="561" y="125"/>
                      </a:lnTo>
                      <a:lnTo>
                        <a:pt x="562" y="125"/>
                      </a:lnTo>
                      <a:lnTo>
                        <a:pt x="563" y="125"/>
                      </a:lnTo>
                      <a:lnTo>
                        <a:pt x="563" y="126"/>
                      </a:lnTo>
                      <a:lnTo>
                        <a:pt x="562" y="127"/>
                      </a:lnTo>
                      <a:lnTo>
                        <a:pt x="561" y="128"/>
                      </a:lnTo>
                      <a:lnTo>
                        <a:pt x="561" y="129"/>
                      </a:lnTo>
                      <a:lnTo>
                        <a:pt x="562" y="130"/>
                      </a:lnTo>
                      <a:lnTo>
                        <a:pt x="564" y="129"/>
                      </a:lnTo>
                      <a:lnTo>
                        <a:pt x="565" y="130"/>
                      </a:lnTo>
                      <a:lnTo>
                        <a:pt x="565" y="131"/>
                      </a:lnTo>
                      <a:lnTo>
                        <a:pt x="566" y="131"/>
                      </a:lnTo>
                      <a:lnTo>
                        <a:pt x="567" y="131"/>
                      </a:lnTo>
                      <a:lnTo>
                        <a:pt x="567" y="129"/>
                      </a:lnTo>
                      <a:lnTo>
                        <a:pt x="567" y="128"/>
                      </a:lnTo>
                      <a:lnTo>
                        <a:pt x="568" y="127"/>
                      </a:lnTo>
                      <a:lnTo>
                        <a:pt x="569" y="127"/>
                      </a:lnTo>
                      <a:lnTo>
                        <a:pt x="569" y="128"/>
                      </a:lnTo>
                      <a:lnTo>
                        <a:pt x="569" y="129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9" y="132"/>
                      </a:lnTo>
                      <a:lnTo>
                        <a:pt x="568" y="132"/>
                      </a:lnTo>
                      <a:lnTo>
                        <a:pt x="568" y="133"/>
                      </a:lnTo>
                      <a:lnTo>
                        <a:pt x="567" y="133"/>
                      </a:lnTo>
                      <a:lnTo>
                        <a:pt x="567" y="134"/>
                      </a:lnTo>
                      <a:lnTo>
                        <a:pt x="568" y="135"/>
                      </a:lnTo>
                      <a:lnTo>
                        <a:pt x="569" y="135"/>
                      </a:lnTo>
                      <a:lnTo>
                        <a:pt x="569" y="134"/>
                      </a:lnTo>
                      <a:lnTo>
                        <a:pt x="570" y="134"/>
                      </a:lnTo>
                      <a:lnTo>
                        <a:pt x="571" y="133"/>
                      </a:lnTo>
                      <a:lnTo>
                        <a:pt x="572" y="133"/>
                      </a:lnTo>
                      <a:lnTo>
                        <a:pt x="573" y="133"/>
                      </a:lnTo>
                      <a:lnTo>
                        <a:pt x="574" y="133"/>
                      </a:lnTo>
                      <a:lnTo>
                        <a:pt x="575" y="133"/>
                      </a:lnTo>
                      <a:lnTo>
                        <a:pt x="575" y="134"/>
                      </a:lnTo>
                      <a:lnTo>
                        <a:pt x="577" y="135"/>
                      </a:lnTo>
                      <a:lnTo>
                        <a:pt x="577" y="134"/>
                      </a:lnTo>
                      <a:lnTo>
                        <a:pt x="577" y="133"/>
                      </a:lnTo>
                      <a:lnTo>
                        <a:pt x="578" y="133"/>
                      </a:lnTo>
                      <a:lnTo>
                        <a:pt x="579" y="134"/>
                      </a:lnTo>
                      <a:lnTo>
                        <a:pt x="580" y="134"/>
                      </a:lnTo>
                      <a:lnTo>
                        <a:pt x="581" y="136"/>
                      </a:lnTo>
                      <a:lnTo>
                        <a:pt x="580" y="137"/>
                      </a:lnTo>
                      <a:lnTo>
                        <a:pt x="578" y="137"/>
                      </a:lnTo>
                      <a:lnTo>
                        <a:pt x="578" y="138"/>
                      </a:lnTo>
                      <a:lnTo>
                        <a:pt x="577" y="138"/>
                      </a:lnTo>
                      <a:lnTo>
                        <a:pt x="577" y="139"/>
                      </a:lnTo>
                      <a:lnTo>
                        <a:pt x="578" y="140"/>
                      </a:lnTo>
                      <a:lnTo>
                        <a:pt x="578" y="141"/>
                      </a:lnTo>
                      <a:lnTo>
                        <a:pt x="580" y="141"/>
                      </a:lnTo>
                      <a:lnTo>
                        <a:pt x="581" y="141"/>
                      </a:lnTo>
                      <a:lnTo>
                        <a:pt x="581" y="142"/>
                      </a:lnTo>
                      <a:lnTo>
                        <a:pt x="582" y="143"/>
                      </a:lnTo>
                      <a:lnTo>
                        <a:pt x="581" y="144"/>
                      </a:lnTo>
                      <a:lnTo>
                        <a:pt x="581" y="145"/>
                      </a:lnTo>
                      <a:lnTo>
                        <a:pt x="580" y="145"/>
                      </a:lnTo>
                      <a:lnTo>
                        <a:pt x="579" y="146"/>
                      </a:lnTo>
                      <a:lnTo>
                        <a:pt x="579" y="147"/>
                      </a:lnTo>
                      <a:lnTo>
                        <a:pt x="580" y="148"/>
                      </a:lnTo>
                      <a:lnTo>
                        <a:pt x="581" y="148"/>
                      </a:lnTo>
                      <a:lnTo>
                        <a:pt x="584" y="147"/>
                      </a:lnTo>
                      <a:lnTo>
                        <a:pt x="585" y="147"/>
                      </a:lnTo>
                      <a:lnTo>
                        <a:pt x="587" y="145"/>
                      </a:lnTo>
                      <a:lnTo>
                        <a:pt x="588" y="146"/>
                      </a:lnTo>
                      <a:lnTo>
                        <a:pt x="590" y="146"/>
                      </a:lnTo>
                      <a:lnTo>
                        <a:pt x="591" y="146"/>
                      </a:lnTo>
                      <a:lnTo>
                        <a:pt x="592" y="145"/>
                      </a:lnTo>
                      <a:lnTo>
                        <a:pt x="592" y="146"/>
                      </a:lnTo>
                      <a:lnTo>
                        <a:pt x="592" y="147"/>
                      </a:lnTo>
                      <a:lnTo>
                        <a:pt x="593" y="148"/>
                      </a:lnTo>
                      <a:lnTo>
                        <a:pt x="593" y="149"/>
                      </a:lnTo>
                      <a:lnTo>
                        <a:pt x="595" y="150"/>
                      </a:lnTo>
                      <a:lnTo>
                        <a:pt x="595" y="151"/>
                      </a:lnTo>
                      <a:lnTo>
                        <a:pt x="595" y="152"/>
                      </a:lnTo>
                      <a:lnTo>
                        <a:pt x="595" y="154"/>
                      </a:lnTo>
                      <a:lnTo>
                        <a:pt x="594" y="155"/>
                      </a:lnTo>
                      <a:lnTo>
                        <a:pt x="593" y="155"/>
                      </a:lnTo>
                      <a:lnTo>
                        <a:pt x="591" y="154"/>
                      </a:lnTo>
                      <a:lnTo>
                        <a:pt x="590" y="155"/>
                      </a:lnTo>
                      <a:lnTo>
                        <a:pt x="589" y="155"/>
                      </a:lnTo>
                      <a:lnTo>
                        <a:pt x="589" y="156"/>
                      </a:lnTo>
                      <a:lnTo>
                        <a:pt x="589" y="157"/>
                      </a:lnTo>
                      <a:lnTo>
                        <a:pt x="589" y="159"/>
                      </a:lnTo>
                      <a:lnTo>
                        <a:pt x="589" y="162"/>
                      </a:lnTo>
                      <a:lnTo>
                        <a:pt x="589" y="163"/>
                      </a:lnTo>
                      <a:lnTo>
                        <a:pt x="590" y="163"/>
                      </a:lnTo>
                      <a:lnTo>
                        <a:pt x="591" y="164"/>
                      </a:lnTo>
                      <a:lnTo>
                        <a:pt x="591" y="165"/>
                      </a:lnTo>
                      <a:lnTo>
                        <a:pt x="591" y="166"/>
                      </a:lnTo>
                      <a:lnTo>
                        <a:pt x="592" y="166"/>
                      </a:lnTo>
                      <a:lnTo>
                        <a:pt x="592" y="167"/>
                      </a:lnTo>
                      <a:lnTo>
                        <a:pt x="592" y="168"/>
                      </a:lnTo>
                      <a:lnTo>
                        <a:pt x="592" y="169"/>
                      </a:lnTo>
                      <a:lnTo>
                        <a:pt x="592" y="170"/>
                      </a:lnTo>
                      <a:lnTo>
                        <a:pt x="592" y="171"/>
                      </a:lnTo>
                      <a:lnTo>
                        <a:pt x="593" y="171"/>
                      </a:lnTo>
                      <a:lnTo>
                        <a:pt x="593" y="172"/>
                      </a:lnTo>
                      <a:lnTo>
                        <a:pt x="593" y="173"/>
                      </a:lnTo>
                      <a:lnTo>
                        <a:pt x="593" y="175"/>
                      </a:lnTo>
                      <a:lnTo>
                        <a:pt x="593" y="176"/>
                      </a:lnTo>
                      <a:lnTo>
                        <a:pt x="593" y="177"/>
                      </a:lnTo>
                      <a:lnTo>
                        <a:pt x="593" y="178"/>
                      </a:lnTo>
                      <a:lnTo>
                        <a:pt x="595" y="179"/>
                      </a:lnTo>
                      <a:lnTo>
                        <a:pt x="596" y="180"/>
                      </a:lnTo>
                      <a:lnTo>
                        <a:pt x="598" y="181"/>
                      </a:lnTo>
                      <a:lnTo>
                        <a:pt x="599" y="181"/>
                      </a:lnTo>
                      <a:lnTo>
                        <a:pt x="599" y="182"/>
                      </a:lnTo>
                      <a:lnTo>
                        <a:pt x="603" y="184"/>
                      </a:lnTo>
                      <a:lnTo>
                        <a:pt x="604" y="184"/>
                      </a:lnTo>
                      <a:lnTo>
                        <a:pt x="605" y="185"/>
                      </a:lnTo>
                      <a:lnTo>
                        <a:pt x="607" y="187"/>
                      </a:lnTo>
                      <a:lnTo>
                        <a:pt x="608" y="188"/>
                      </a:lnTo>
                      <a:lnTo>
                        <a:pt x="608" y="189"/>
                      </a:lnTo>
                      <a:lnTo>
                        <a:pt x="610" y="191"/>
                      </a:lnTo>
                      <a:lnTo>
                        <a:pt x="612" y="192"/>
                      </a:lnTo>
                      <a:lnTo>
                        <a:pt x="614" y="193"/>
                      </a:lnTo>
                      <a:lnTo>
                        <a:pt x="615" y="193"/>
                      </a:lnTo>
                      <a:lnTo>
                        <a:pt x="615" y="194"/>
                      </a:lnTo>
                      <a:lnTo>
                        <a:pt x="615" y="195"/>
                      </a:lnTo>
                      <a:lnTo>
                        <a:pt x="616" y="195"/>
                      </a:lnTo>
                      <a:lnTo>
                        <a:pt x="617" y="195"/>
                      </a:lnTo>
                      <a:lnTo>
                        <a:pt x="618" y="196"/>
                      </a:lnTo>
                      <a:lnTo>
                        <a:pt x="617" y="196"/>
                      </a:lnTo>
                      <a:lnTo>
                        <a:pt x="617" y="197"/>
                      </a:lnTo>
                      <a:lnTo>
                        <a:pt x="618" y="197"/>
                      </a:lnTo>
                      <a:lnTo>
                        <a:pt x="618" y="198"/>
                      </a:lnTo>
                      <a:lnTo>
                        <a:pt x="619" y="199"/>
                      </a:lnTo>
                      <a:lnTo>
                        <a:pt x="620" y="199"/>
                      </a:lnTo>
                      <a:lnTo>
                        <a:pt x="621" y="199"/>
                      </a:lnTo>
                      <a:lnTo>
                        <a:pt x="621" y="200"/>
                      </a:lnTo>
                      <a:lnTo>
                        <a:pt x="621" y="201"/>
                      </a:lnTo>
                      <a:lnTo>
                        <a:pt x="621" y="202"/>
                      </a:lnTo>
                      <a:lnTo>
                        <a:pt x="622" y="203"/>
                      </a:lnTo>
                      <a:lnTo>
                        <a:pt x="623" y="203"/>
                      </a:lnTo>
                      <a:lnTo>
                        <a:pt x="624" y="203"/>
                      </a:lnTo>
                      <a:lnTo>
                        <a:pt x="625" y="203"/>
                      </a:lnTo>
                      <a:lnTo>
                        <a:pt x="625" y="204"/>
                      </a:lnTo>
                      <a:lnTo>
                        <a:pt x="626" y="204"/>
                      </a:lnTo>
                      <a:lnTo>
                        <a:pt x="626" y="205"/>
                      </a:lnTo>
                      <a:lnTo>
                        <a:pt x="626" y="206"/>
                      </a:lnTo>
                      <a:lnTo>
                        <a:pt x="625" y="207"/>
                      </a:lnTo>
                      <a:lnTo>
                        <a:pt x="625" y="208"/>
                      </a:lnTo>
                      <a:lnTo>
                        <a:pt x="625" y="209"/>
                      </a:lnTo>
                      <a:lnTo>
                        <a:pt x="625" y="210"/>
                      </a:lnTo>
                      <a:lnTo>
                        <a:pt x="624" y="210"/>
                      </a:lnTo>
                      <a:lnTo>
                        <a:pt x="623" y="211"/>
                      </a:lnTo>
                      <a:lnTo>
                        <a:pt x="622" y="213"/>
                      </a:lnTo>
                      <a:lnTo>
                        <a:pt x="621" y="214"/>
                      </a:lnTo>
                      <a:lnTo>
                        <a:pt x="621" y="215"/>
                      </a:lnTo>
                      <a:lnTo>
                        <a:pt x="621" y="217"/>
                      </a:lnTo>
                      <a:lnTo>
                        <a:pt x="621" y="218"/>
                      </a:lnTo>
                      <a:lnTo>
                        <a:pt x="621" y="219"/>
                      </a:lnTo>
                      <a:lnTo>
                        <a:pt x="621" y="220"/>
                      </a:lnTo>
                      <a:lnTo>
                        <a:pt x="620" y="221"/>
                      </a:lnTo>
                      <a:lnTo>
                        <a:pt x="620" y="222"/>
                      </a:lnTo>
                      <a:lnTo>
                        <a:pt x="619" y="223"/>
                      </a:lnTo>
                      <a:lnTo>
                        <a:pt x="619" y="224"/>
                      </a:lnTo>
                      <a:lnTo>
                        <a:pt x="620" y="225"/>
                      </a:lnTo>
                      <a:lnTo>
                        <a:pt x="621" y="225"/>
                      </a:lnTo>
                      <a:lnTo>
                        <a:pt x="620" y="228"/>
                      </a:lnTo>
                      <a:lnTo>
                        <a:pt x="619" y="229"/>
                      </a:lnTo>
                      <a:lnTo>
                        <a:pt x="620" y="230"/>
                      </a:lnTo>
                      <a:lnTo>
                        <a:pt x="620" y="232"/>
                      </a:lnTo>
                      <a:lnTo>
                        <a:pt x="620" y="233"/>
                      </a:lnTo>
                      <a:lnTo>
                        <a:pt x="620" y="234"/>
                      </a:lnTo>
                      <a:lnTo>
                        <a:pt x="618" y="236"/>
                      </a:lnTo>
                      <a:lnTo>
                        <a:pt x="619" y="237"/>
                      </a:lnTo>
                      <a:lnTo>
                        <a:pt x="619" y="238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2" y="241"/>
                      </a:lnTo>
                      <a:lnTo>
                        <a:pt x="622" y="243"/>
                      </a:lnTo>
                      <a:lnTo>
                        <a:pt x="623" y="244"/>
                      </a:lnTo>
                      <a:lnTo>
                        <a:pt x="623" y="245"/>
                      </a:lnTo>
                      <a:lnTo>
                        <a:pt x="624" y="245"/>
                      </a:lnTo>
                      <a:lnTo>
                        <a:pt x="625" y="246"/>
                      </a:lnTo>
                      <a:lnTo>
                        <a:pt x="626" y="247"/>
                      </a:lnTo>
                      <a:lnTo>
                        <a:pt x="627" y="248"/>
                      </a:lnTo>
                      <a:lnTo>
                        <a:pt x="627" y="249"/>
                      </a:lnTo>
                      <a:lnTo>
                        <a:pt x="626" y="251"/>
                      </a:lnTo>
                      <a:lnTo>
                        <a:pt x="626" y="252"/>
                      </a:lnTo>
                      <a:lnTo>
                        <a:pt x="626" y="253"/>
                      </a:lnTo>
                      <a:lnTo>
                        <a:pt x="627" y="255"/>
                      </a:lnTo>
                      <a:lnTo>
                        <a:pt x="627" y="256"/>
                      </a:lnTo>
                      <a:lnTo>
                        <a:pt x="628" y="256"/>
                      </a:lnTo>
                      <a:lnTo>
                        <a:pt x="629" y="257"/>
                      </a:lnTo>
                      <a:lnTo>
                        <a:pt x="629" y="258"/>
                      </a:lnTo>
                      <a:lnTo>
                        <a:pt x="630" y="258"/>
                      </a:lnTo>
                      <a:lnTo>
                        <a:pt x="632" y="259"/>
                      </a:lnTo>
                      <a:lnTo>
                        <a:pt x="632" y="260"/>
                      </a:lnTo>
                      <a:lnTo>
                        <a:pt x="632" y="261"/>
                      </a:lnTo>
                      <a:lnTo>
                        <a:pt x="633" y="261"/>
                      </a:lnTo>
                      <a:lnTo>
                        <a:pt x="633" y="262"/>
                      </a:lnTo>
                      <a:lnTo>
                        <a:pt x="633" y="263"/>
                      </a:lnTo>
                      <a:lnTo>
                        <a:pt x="633" y="264"/>
                      </a:lnTo>
                      <a:lnTo>
                        <a:pt x="634" y="265"/>
                      </a:lnTo>
                      <a:lnTo>
                        <a:pt x="635" y="266"/>
                      </a:lnTo>
                      <a:lnTo>
                        <a:pt x="636" y="266"/>
                      </a:lnTo>
                      <a:lnTo>
                        <a:pt x="636" y="267"/>
                      </a:lnTo>
                      <a:lnTo>
                        <a:pt x="636" y="268"/>
                      </a:lnTo>
                      <a:lnTo>
                        <a:pt x="635" y="270"/>
                      </a:lnTo>
                      <a:lnTo>
                        <a:pt x="636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9" y="272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40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8"/>
                      </a:lnTo>
                      <a:lnTo>
                        <a:pt x="640" y="281"/>
                      </a:lnTo>
                      <a:lnTo>
                        <a:pt x="641" y="282"/>
                      </a:lnTo>
                      <a:lnTo>
                        <a:pt x="641" y="283"/>
                      </a:lnTo>
                      <a:lnTo>
                        <a:pt x="641" y="284"/>
                      </a:lnTo>
                      <a:lnTo>
                        <a:pt x="642" y="286"/>
                      </a:lnTo>
                      <a:lnTo>
                        <a:pt x="643" y="288"/>
                      </a:lnTo>
                      <a:lnTo>
                        <a:pt x="643" y="289"/>
                      </a:lnTo>
                      <a:lnTo>
                        <a:pt x="644" y="291"/>
                      </a:lnTo>
                      <a:lnTo>
                        <a:pt x="645" y="292"/>
                      </a:lnTo>
                      <a:lnTo>
                        <a:pt x="646" y="292"/>
                      </a:lnTo>
                      <a:lnTo>
                        <a:pt x="647" y="292"/>
                      </a:lnTo>
                      <a:lnTo>
                        <a:pt x="648" y="292"/>
                      </a:lnTo>
                      <a:lnTo>
                        <a:pt x="649" y="292"/>
                      </a:lnTo>
                      <a:lnTo>
                        <a:pt x="649" y="291"/>
                      </a:lnTo>
                      <a:lnTo>
                        <a:pt x="650" y="291"/>
                      </a:lnTo>
                      <a:lnTo>
                        <a:pt x="651" y="292"/>
                      </a:lnTo>
                      <a:lnTo>
                        <a:pt x="653" y="292"/>
                      </a:lnTo>
                      <a:lnTo>
                        <a:pt x="653" y="293"/>
                      </a:lnTo>
                      <a:lnTo>
                        <a:pt x="654" y="294"/>
                      </a:lnTo>
                      <a:lnTo>
                        <a:pt x="654" y="295"/>
                      </a:lnTo>
                      <a:lnTo>
                        <a:pt x="654" y="296"/>
                      </a:lnTo>
                      <a:lnTo>
                        <a:pt x="656" y="297"/>
                      </a:lnTo>
                      <a:lnTo>
                        <a:pt x="662" y="302"/>
                      </a:lnTo>
                      <a:lnTo>
                        <a:pt x="663" y="302"/>
                      </a:lnTo>
                      <a:lnTo>
                        <a:pt x="663" y="303"/>
                      </a:lnTo>
                      <a:lnTo>
                        <a:pt x="663" y="304"/>
                      </a:lnTo>
                      <a:lnTo>
                        <a:pt x="665" y="306"/>
                      </a:lnTo>
                      <a:lnTo>
                        <a:pt x="666" y="307"/>
                      </a:lnTo>
                      <a:lnTo>
                        <a:pt x="667" y="307"/>
                      </a:lnTo>
                      <a:lnTo>
                        <a:pt x="668" y="307"/>
                      </a:lnTo>
                      <a:lnTo>
                        <a:pt x="669" y="308"/>
                      </a:lnTo>
                      <a:lnTo>
                        <a:pt x="670" y="308"/>
                      </a:lnTo>
                      <a:lnTo>
                        <a:pt x="670" y="309"/>
                      </a:lnTo>
                      <a:lnTo>
                        <a:pt x="671" y="310"/>
                      </a:lnTo>
                      <a:lnTo>
                        <a:pt x="671" y="312"/>
                      </a:lnTo>
                      <a:lnTo>
                        <a:pt x="671" y="313"/>
                      </a:lnTo>
                      <a:lnTo>
                        <a:pt x="670" y="314"/>
                      </a:lnTo>
                      <a:lnTo>
                        <a:pt x="670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69" y="318"/>
                      </a:lnTo>
                      <a:lnTo>
                        <a:pt x="671" y="320"/>
                      </a:lnTo>
                      <a:lnTo>
                        <a:pt x="671" y="321"/>
                      </a:lnTo>
                      <a:lnTo>
                        <a:pt x="670" y="322"/>
                      </a:lnTo>
                      <a:lnTo>
                        <a:pt x="670" y="323"/>
                      </a:lnTo>
                      <a:lnTo>
                        <a:pt x="669" y="323"/>
                      </a:lnTo>
                      <a:lnTo>
                        <a:pt x="669" y="324"/>
                      </a:lnTo>
                      <a:lnTo>
                        <a:pt x="668" y="325"/>
                      </a:lnTo>
                      <a:lnTo>
                        <a:pt x="669" y="325"/>
                      </a:lnTo>
                      <a:lnTo>
                        <a:pt x="669" y="326"/>
                      </a:lnTo>
                      <a:lnTo>
                        <a:pt x="670" y="327"/>
                      </a:lnTo>
                      <a:lnTo>
                        <a:pt x="669" y="328"/>
                      </a:lnTo>
                      <a:lnTo>
                        <a:pt x="669" y="329"/>
                      </a:lnTo>
                      <a:lnTo>
                        <a:pt x="671" y="331"/>
                      </a:lnTo>
                      <a:lnTo>
                        <a:pt x="672" y="332"/>
                      </a:lnTo>
                      <a:lnTo>
                        <a:pt x="672" y="333"/>
                      </a:lnTo>
                      <a:lnTo>
                        <a:pt x="672" y="334"/>
                      </a:lnTo>
                      <a:lnTo>
                        <a:pt x="673" y="335"/>
                      </a:lnTo>
                      <a:lnTo>
                        <a:pt x="675" y="338"/>
                      </a:lnTo>
                      <a:lnTo>
                        <a:pt x="676" y="339"/>
                      </a:lnTo>
                      <a:lnTo>
                        <a:pt x="678" y="340"/>
                      </a:lnTo>
                      <a:lnTo>
                        <a:pt x="680" y="338"/>
                      </a:lnTo>
                      <a:lnTo>
                        <a:pt x="681" y="338"/>
                      </a:lnTo>
                      <a:lnTo>
                        <a:pt x="682" y="338"/>
                      </a:lnTo>
                      <a:lnTo>
                        <a:pt x="685" y="338"/>
                      </a:lnTo>
                      <a:lnTo>
                        <a:pt x="686" y="338"/>
                      </a:lnTo>
                      <a:lnTo>
                        <a:pt x="687" y="338"/>
                      </a:lnTo>
                      <a:lnTo>
                        <a:pt x="687" y="339"/>
                      </a:lnTo>
                      <a:lnTo>
                        <a:pt x="688" y="341"/>
                      </a:lnTo>
                      <a:lnTo>
                        <a:pt x="688" y="342"/>
                      </a:lnTo>
                      <a:lnTo>
                        <a:pt x="689" y="343"/>
                      </a:lnTo>
                      <a:lnTo>
                        <a:pt x="689" y="346"/>
                      </a:lnTo>
                      <a:lnTo>
                        <a:pt x="688" y="347"/>
                      </a:lnTo>
                      <a:lnTo>
                        <a:pt x="689" y="349"/>
                      </a:lnTo>
                      <a:lnTo>
                        <a:pt x="690" y="350"/>
                      </a:lnTo>
                      <a:lnTo>
                        <a:pt x="690" y="352"/>
                      </a:lnTo>
                      <a:lnTo>
                        <a:pt x="690" y="353"/>
                      </a:lnTo>
                      <a:lnTo>
                        <a:pt x="690" y="354"/>
                      </a:lnTo>
                      <a:lnTo>
                        <a:pt x="690" y="356"/>
                      </a:lnTo>
                      <a:lnTo>
                        <a:pt x="688" y="358"/>
                      </a:lnTo>
                      <a:lnTo>
                        <a:pt x="688" y="359"/>
                      </a:lnTo>
                      <a:lnTo>
                        <a:pt x="687" y="360"/>
                      </a:lnTo>
                      <a:lnTo>
                        <a:pt x="687" y="361"/>
                      </a:lnTo>
                      <a:lnTo>
                        <a:pt x="688" y="362"/>
                      </a:lnTo>
                      <a:lnTo>
                        <a:pt x="689" y="363"/>
                      </a:lnTo>
                      <a:lnTo>
                        <a:pt x="688" y="363"/>
                      </a:lnTo>
                      <a:lnTo>
                        <a:pt x="687" y="364"/>
                      </a:lnTo>
                      <a:lnTo>
                        <a:pt x="686" y="365"/>
                      </a:lnTo>
                      <a:lnTo>
                        <a:pt x="686" y="366"/>
                      </a:lnTo>
                      <a:lnTo>
                        <a:pt x="685" y="367"/>
                      </a:lnTo>
                      <a:lnTo>
                        <a:pt x="686" y="367"/>
                      </a:lnTo>
                      <a:lnTo>
                        <a:pt x="687" y="367"/>
                      </a:lnTo>
                      <a:lnTo>
                        <a:pt x="688" y="367"/>
                      </a:lnTo>
                      <a:lnTo>
                        <a:pt x="690" y="367"/>
                      </a:lnTo>
                      <a:lnTo>
                        <a:pt x="691" y="366"/>
                      </a:lnTo>
                      <a:lnTo>
                        <a:pt x="693" y="366"/>
                      </a:lnTo>
                      <a:lnTo>
                        <a:pt x="694" y="366"/>
                      </a:lnTo>
                      <a:lnTo>
                        <a:pt x="694" y="365"/>
                      </a:lnTo>
                      <a:lnTo>
                        <a:pt x="696" y="365"/>
                      </a:lnTo>
                      <a:lnTo>
                        <a:pt x="696" y="366"/>
                      </a:lnTo>
                      <a:lnTo>
                        <a:pt x="697" y="367"/>
                      </a:lnTo>
                      <a:lnTo>
                        <a:pt x="698" y="367"/>
                      </a:lnTo>
                      <a:lnTo>
                        <a:pt x="699" y="369"/>
                      </a:lnTo>
                      <a:lnTo>
                        <a:pt x="700" y="370"/>
                      </a:lnTo>
                      <a:lnTo>
                        <a:pt x="700" y="372"/>
                      </a:lnTo>
                      <a:lnTo>
                        <a:pt x="700" y="374"/>
                      </a:lnTo>
                      <a:lnTo>
                        <a:pt x="699" y="374"/>
                      </a:lnTo>
                      <a:lnTo>
                        <a:pt x="698" y="374"/>
                      </a:lnTo>
                      <a:lnTo>
                        <a:pt x="697" y="374"/>
                      </a:lnTo>
                      <a:lnTo>
                        <a:pt x="696" y="375"/>
                      </a:lnTo>
                      <a:lnTo>
                        <a:pt x="696" y="376"/>
                      </a:lnTo>
                      <a:lnTo>
                        <a:pt x="696" y="377"/>
                      </a:lnTo>
                      <a:lnTo>
                        <a:pt x="697" y="377"/>
                      </a:lnTo>
                      <a:lnTo>
                        <a:pt x="698" y="378"/>
                      </a:lnTo>
                      <a:lnTo>
                        <a:pt x="698" y="379"/>
                      </a:lnTo>
                      <a:lnTo>
                        <a:pt x="698" y="380"/>
                      </a:lnTo>
                      <a:lnTo>
                        <a:pt x="698" y="382"/>
                      </a:lnTo>
                      <a:lnTo>
                        <a:pt x="699" y="384"/>
                      </a:lnTo>
                      <a:lnTo>
                        <a:pt x="698" y="385"/>
                      </a:lnTo>
                      <a:lnTo>
                        <a:pt x="697" y="386"/>
                      </a:lnTo>
                      <a:lnTo>
                        <a:pt x="697" y="387"/>
                      </a:lnTo>
                      <a:lnTo>
                        <a:pt x="697" y="388"/>
                      </a:lnTo>
                      <a:lnTo>
                        <a:pt x="698" y="388"/>
                      </a:lnTo>
                      <a:lnTo>
                        <a:pt x="699" y="387"/>
                      </a:lnTo>
                      <a:lnTo>
                        <a:pt x="700" y="387"/>
                      </a:lnTo>
                      <a:lnTo>
                        <a:pt x="701" y="388"/>
                      </a:lnTo>
                      <a:lnTo>
                        <a:pt x="702" y="388"/>
                      </a:lnTo>
                      <a:lnTo>
                        <a:pt x="704" y="389"/>
                      </a:lnTo>
                      <a:lnTo>
                        <a:pt x="705" y="389"/>
                      </a:lnTo>
                      <a:lnTo>
                        <a:pt x="705" y="390"/>
                      </a:lnTo>
                      <a:lnTo>
                        <a:pt x="707" y="394"/>
                      </a:lnTo>
                      <a:lnTo>
                        <a:pt x="707" y="395"/>
                      </a:lnTo>
                      <a:lnTo>
                        <a:pt x="708" y="395"/>
                      </a:lnTo>
                      <a:lnTo>
                        <a:pt x="709" y="395"/>
                      </a:lnTo>
                      <a:lnTo>
                        <a:pt x="711" y="395"/>
                      </a:lnTo>
                      <a:lnTo>
                        <a:pt x="712" y="396"/>
                      </a:lnTo>
                      <a:lnTo>
                        <a:pt x="714" y="397"/>
                      </a:lnTo>
                      <a:lnTo>
                        <a:pt x="717" y="396"/>
                      </a:lnTo>
                      <a:lnTo>
                        <a:pt x="719" y="397"/>
                      </a:lnTo>
                      <a:lnTo>
                        <a:pt x="720" y="397"/>
                      </a:lnTo>
                      <a:lnTo>
                        <a:pt x="721" y="397"/>
                      </a:lnTo>
                      <a:lnTo>
                        <a:pt x="723" y="397"/>
                      </a:lnTo>
                      <a:lnTo>
                        <a:pt x="724" y="397"/>
                      </a:lnTo>
                      <a:lnTo>
                        <a:pt x="725" y="397"/>
                      </a:lnTo>
                      <a:lnTo>
                        <a:pt x="726" y="398"/>
                      </a:lnTo>
                      <a:lnTo>
                        <a:pt x="727" y="399"/>
                      </a:lnTo>
                      <a:lnTo>
                        <a:pt x="728" y="399"/>
                      </a:lnTo>
                      <a:lnTo>
                        <a:pt x="729" y="399"/>
                      </a:lnTo>
                      <a:lnTo>
                        <a:pt x="730" y="399"/>
                      </a:lnTo>
                      <a:lnTo>
                        <a:pt x="731" y="401"/>
                      </a:lnTo>
                      <a:lnTo>
                        <a:pt x="731" y="403"/>
                      </a:lnTo>
                      <a:lnTo>
                        <a:pt x="731" y="404"/>
                      </a:lnTo>
                      <a:lnTo>
                        <a:pt x="731" y="406"/>
                      </a:lnTo>
                      <a:lnTo>
                        <a:pt x="731" y="407"/>
                      </a:lnTo>
                      <a:lnTo>
                        <a:pt x="732" y="408"/>
                      </a:lnTo>
                      <a:lnTo>
                        <a:pt x="734" y="408"/>
                      </a:lnTo>
                      <a:lnTo>
                        <a:pt x="735" y="409"/>
                      </a:lnTo>
                      <a:lnTo>
                        <a:pt x="736" y="409"/>
                      </a:lnTo>
                      <a:lnTo>
                        <a:pt x="737" y="409"/>
                      </a:lnTo>
                      <a:lnTo>
                        <a:pt x="737" y="408"/>
                      </a:lnTo>
                      <a:lnTo>
                        <a:pt x="738" y="407"/>
                      </a:lnTo>
                      <a:lnTo>
                        <a:pt x="738" y="406"/>
                      </a:lnTo>
                      <a:lnTo>
                        <a:pt x="737" y="405"/>
                      </a:lnTo>
                      <a:lnTo>
                        <a:pt x="736" y="404"/>
                      </a:lnTo>
                      <a:lnTo>
                        <a:pt x="736" y="403"/>
                      </a:lnTo>
                      <a:lnTo>
                        <a:pt x="737" y="402"/>
                      </a:lnTo>
                      <a:lnTo>
                        <a:pt x="739" y="402"/>
                      </a:lnTo>
                      <a:lnTo>
                        <a:pt x="740" y="402"/>
                      </a:lnTo>
                      <a:lnTo>
                        <a:pt x="741" y="402"/>
                      </a:lnTo>
                      <a:lnTo>
                        <a:pt x="742" y="402"/>
                      </a:lnTo>
                      <a:lnTo>
                        <a:pt x="743" y="402"/>
                      </a:lnTo>
                      <a:lnTo>
                        <a:pt x="744" y="402"/>
                      </a:lnTo>
                      <a:lnTo>
                        <a:pt x="744" y="401"/>
                      </a:lnTo>
                      <a:lnTo>
                        <a:pt x="744" y="400"/>
                      </a:lnTo>
                      <a:lnTo>
                        <a:pt x="744" y="398"/>
                      </a:lnTo>
                      <a:lnTo>
                        <a:pt x="744" y="397"/>
                      </a:lnTo>
                      <a:lnTo>
                        <a:pt x="745" y="397"/>
                      </a:lnTo>
                      <a:lnTo>
                        <a:pt x="746" y="397"/>
                      </a:lnTo>
                      <a:lnTo>
                        <a:pt x="747" y="397"/>
                      </a:lnTo>
                      <a:lnTo>
                        <a:pt x="747" y="398"/>
                      </a:lnTo>
                      <a:lnTo>
                        <a:pt x="747" y="400"/>
                      </a:lnTo>
                      <a:lnTo>
                        <a:pt x="747" y="401"/>
                      </a:lnTo>
                      <a:lnTo>
                        <a:pt x="747" y="402"/>
                      </a:lnTo>
                      <a:lnTo>
                        <a:pt x="748" y="402"/>
                      </a:lnTo>
                      <a:lnTo>
                        <a:pt x="749" y="402"/>
                      </a:lnTo>
                      <a:lnTo>
                        <a:pt x="749" y="401"/>
                      </a:lnTo>
                      <a:lnTo>
                        <a:pt x="750" y="400"/>
                      </a:lnTo>
                      <a:lnTo>
                        <a:pt x="750" y="399"/>
                      </a:lnTo>
                      <a:lnTo>
                        <a:pt x="750" y="398"/>
                      </a:lnTo>
                      <a:lnTo>
                        <a:pt x="751" y="398"/>
                      </a:lnTo>
                      <a:lnTo>
                        <a:pt x="752" y="399"/>
                      </a:lnTo>
                      <a:lnTo>
                        <a:pt x="753" y="400"/>
                      </a:lnTo>
                      <a:lnTo>
                        <a:pt x="754" y="402"/>
                      </a:lnTo>
                      <a:lnTo>
                        <a:pt x="755" y="402"/>
                      </a:lnTo>
                      <a:lnTo>
                        <a:pt x="756" y="402"/>
                      </a:lnTo>
                      <a:lnTo>
                        <a:pt x="760" y="402"/>
                      </a:lnTo>
                      <a:lnTo>
                        <a:pt x="761" y="402"/>
                      </a:lnTo>
                      <a:lnTo>
                        <a:pt x="764" y="401"/>
                      </a:lnTo>
                      <a:lnTo>
                        <a:pt x="766" y="400"/>
                      </a:lnTo>
                      <a:lnTo>
                        <a:pt x="767" y="400"/>
                      </a:lnTo>
                      <a:lnTo>
                        <a:pt x="767" y="399"/>
                      </a:lnTo>
                      <a:lnTo>
                        <a:pt x="770" y="397"/>
                      </a:lnTo>
                      <a:lnTo>
                        <a:pt x="773" y="394"/>
                      </a:lnTo>
                      <a:lnTo>
                        <a:pt x="775" y="392"/>
                      </a:lnTo>
                      <a:lnTo>
                        <a:pt x="776" y="392"/>
                      </a:lnTo>
                      <a:lnTo>
                        <a:pt x="777" y="390"/>
                      </a:lnTo>
                      <a:lnTo>
                        <a:pt x="777" y="389"/>
                      </a:lnTo>
                      <a:lnTo>
                        <a:pt x="777" y="387"/>
                      </a:lnTo>
                      <a:lnTo>
                        <a:pt x="777" y="386"/>
                      </a:lnTo>
                      <a:lnTo>
                        <a:pt x="777" y="385"/>
                      </a:lnTo>
                      <a:lnTo>
                        <a:pt x="777" y="383"/>
                      </a:lnTo>
                      <a:lnTo>
                        <a:pt x="776" y="377"/>
                      </a:lnTo>
                      <a:lnTo>
                        <a:pt x="776" y="375"/>
                      </a:lnTo>
                      <a:lnTo>
                        <a:pt x="777" y="374"/>
                      </a:lnTo>
                      <a:lnTo>
                        <a:pt x="777" y="373"/>
                      </a:lnTo>
                      <a:lnTo>
                        <a:pt x="777" y="371"/>
                      </a:lnTo>
                      <a:lnTo>
                        <a:pt x="777" y="370"/>
                      </a:lnTo>
                      <a:lnTo>
                        <a:pt x="777" y="369"/>
                      </a:lnTo>
                      <a:lnTo>
                        <a:pt x="777" y="367"/>
                      </a:lnTo>
                      <a:lnTo>
                        <a:pt x="778" y="364"/>
                      </a:lnTo>
                      <a:lnTo>
                        <a:pt x="778" y="363"/>
                      </a:lnTo>
                      <a:lnTo>
                        <a:pt x="779" y="362"/>
                      </a:lnTo>
                      <a:lnTo>
                        <a:pt x="780" y="361"/>
                      </a:lnTo>
                      <a:lnTo>
                        <a:pt x="781" y="359"/>
                      </a:lnTo>
                      <a:lnTo>
                        <a:pt x="783" y="355"/>
                      </a:lnTo>
                      <a:lnTo>
                        <a:pt x="785" y="353"/>
                      </a:lnTo>
                      <a:lnTo>
                        <a:pt x="786" y="352"/>
                      </a:lnTo>
                      <a:lnTo>
                        <a:pt x="787" y="349"/>
                      </a:lnTo>
                      <a:lnTo>
                        <a:pt x="790" y="347"/>
                      </a:lnTo>
                      <a:lnTo>
                        <a:pt x="795" y="342"/>
                      </a:lnTo>
                      <a:lnTo>
                        <a:pt x="796" y="341"/>
                      </a:lnTo>
                      <a:lnTo>
                        <a:pt x="796" y="340"/>
                      </a:lnTo>
                      <a:lnTo>
                        <a:pt x="798" y="340"/>
                      </a:lnTo>
                      <a:lnTo>
                        <a:pt x="798" y="339"/>
                      </a:lnTo>
                      <a:lnTo>
                        <a:pt x="799" y="339"/>
                      </a:lnTo>
                      <a:lnTo>
                        <a:pt x="800" y="338"/>
                      </a:lnTo>
                      <a:lnTo>
                        <a:pt x="802" y="336"/>
                      </a:lnTo>
                      <a:lnTo>
                        <a:pt x="802" y="335"/>
                      </a:lnTo>
                      <a:lnTo>
                        <a:pt x="805" y="331"/>
                      </a:lnTo>
                      <a:lnTo>
                        <a:pt x="806" y="331"/>
                      </a:lnTo>
                      <a:lnTo>
                        <a:pt x="806" y="328"/>
                      </a:lnTo>
                      <a:lnTo>
                        <a:pt x="807" y="327"/>
                      </a:lnTo>
                      <a:lnTo>
                        <a:pt x="807" y="326"/>
                      </a:lnTo>
                      <a:lnTo>
                        <a:pt x="808" y="325"/>
                      </a:lnTo>
                      <a:lnTo>
                        <a:pt x="809" y="324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16"/>
                      </a:lnTo>
                      <a:lnTo>
                        <a:pt x="815" y="314"/>
                      </a:lnTo>
                      <a:lnTo>
                        <a:pt x="815" y="312"/>
                      </a:lnTo>
                      <a:lnTo>
                        <a:pt x="816" y="311"/>
                      </a:lnTo>
                      <a:lnTo>
                        <a:pt x="817" y="310"/>
                      </a:lnTo>
                      <a:lnTo>
                        <a:pt x="818" y="310"/>
                      </a:lnTo>
                      <a:lnTo>
                        <a:pt x="819" y="309"/>
                      </a:lnTo>
                      <a:lnTo>
                        <a:pt x="820" y="309"/>
                      </a:lnTo>
                      <a:lnTo>
                        <a:pt x="820" y="308"/>
                      </a:lnTo>
                      <a:lnTo>
                        <a:pt x="821" y="306"/>
                      </a:lnTo>
                      <a:lnTo>
                        <a:pt x="824" y="303"/>
                      </a:lnTo>
                      <a:lnTo>
                        <a:pt x="824" y="302"/>
                      </a:lnTo>
                      <a:lnTo>
                        <a:pt x="826" y="299"/>
                      </a:lnTo>
                      <a:lnTo>
                        <a:pt x="827" y="298"/>
                      </a:lnTo>
                      <a:lnTo>
                        <a:pt x="828" y="296"/>
                      </a:lnTo>
                      <a:lnTo>
                        <a:pt x="829" y="296"/>
                      </a:lnTo>
                      <a:lnTo>
                        <a:pt x="829" y="295"/>
                      </a:lnTo>
                      <a:lnTo>
                        <a:pt x="831" y="295"/>
                      </a:lnTo>
                      <a:lnTo>
                        <a:pt x="832" y="295"/>
                      </a:lnTo>
                      <a:lnTo>
                        <a:pt x="834" y="294"/>
                      </a:lnTo>
                      <a:lnTo>
                        <a:pt x="836" y="294"/>
                      </a:lnTo>
                      <a:lnTo>
                        <a:pt x="838" y="294"/>
                      </a:lnTo>
                      <a:lnTo>
                        <a:pt x="840" y="293"/>
                      </a:lnTo>
                      <a:lnTo>
                        <a:pt x="842" y="293"/>
                      </a:lnTo>
                      <a:lnTo>
                        <a:pt x="844" y="292"/>
                      </a:lnTo>
                      <a:lnTo>
                        <a:pt x="845" y="291"/>
                      </a:lnTo>
                      <a:lnTo>
                        <a:pt x="846" y="291"/>
                      </a:lnTo>
                      <a:lnTo>
                        <a:pt x="848" y="288"/>
                      </a:lnTo>
                      <a:lnTo>
                        <a:pt x="851" y="285"/>
                      </a:lnTo>
                      <a:lnTo>
                        <a:pt x="852" y="284"/>
                      </a:lnTo>
                      <a:lnTo>
                        <a:pt x="853" y="283"/>
                      </a:lnTo>
                      <a:lnTo>
                        <a:pt x="854" y="281"/>
                      </a:lnTo>
                      <a:lnTo>
                        <a:pt x="855" y="280"/>
                      </a:lnTo>
                      <a:lnTo>
                        <a:pt x="855" y="279"/>
                      </a:lnTo>
                      <a:lnTo>
                        <a:pt x="857" y="278"/>
                      </a:lnTo>
                      <a:lnTo>
                        <a:pt x="859" y="277"/>
                      </a:lnTo>
                      <a:lnTo>
                        <a:pt x="861" y="276"/>
                      </a:lnTo>
                      <a:lnTo>
                        <a:pt x="875" y="273"/>
                      </a:lnTo>
                      <a:lnTo>
                        <a:pt x="878" y="272"/>
                      </a:lnTo>
                      <a:lnTo>
                        <a:pt x="880" y="271"/>
                      </a:lnTo>
                      <a:lnTo>
                        <a:pt x="883" y="270"/>
                      </a:lnTo>
                      <a:lnTo>
                        <a:pt x="885" y="268"/>
                      </a:lnTo>
                      <a:lnTo>
                        <a:pt x="887" y="267"/>
                      </a:lnTo>
                      <a:lnTo>
                        <a:pt x="888" y="266"/>
                      </a:lnTo>
                      <a:lnTo>
                        <a:pt x="890" y="264"/>
                      </a:lnTo>
                      <a:lnTo>
                        <a:pt x="892" y="262"/>
                      </a:lnTo>
                      <a:lnTo>
                        <a:pt x="893" y="261"/>
                      </a:lnTo>
                      <a:lnTo>
                        <a:pt x="894" y="261"/>
                      </a:lnTo>
                      <a:lnTo>
                        <a:pt x="895" y="260"/>
                      </a:lnTo>
                      <a:lnTo>
                        <a:pt x="896" y="260"/>
                      </a:lnTo>
                      <a:lnTo>
                        <a:pt x="898" y="257"/>
                      </a:lnTo>
                      <a:lnTo>
                        <a:pt x="901" y="254"/>
                      </a:lnTo>
                      <a:lnTo>
                        <a:pt x="902" y="251"/>
                      </a:lnTo>
                      <a:lnTo>
                        <a:pt x="903" y="250"/>
                      </a:lnTo>
                      <a:lnTo>
                        <a:pt x="904" y="247"/>
                      </a:lnTo>
                      <a:lnTo>
                        <a:pt x="905" y="245"/>
                      </a:lnTo>
                      <a:lnTo>
                        <a:pt x="906" y="243"/>
                      </a:lnTo>
                      <a:lnTo>
                        <a:pt x="906" y="242"/>
                      </a:lnTo>
                      <a:lnTo>
                        <a:pt x="907" y="241"/>
                      </a:lnTo>
                      <a:lnTo>
                        <a:pt x="908" y="239"/>
                      </a:lnTo>
                      <a:lnTo>
                        <a:pt x="910" y="236"/>
                      </a:lnTo>
                      <a:lnTo>
                        <a:pt x="910" y="234"/>
                      </a:lnTo>
                      <a:lnTo>
                        <a:pt x="910" y="233"/>
                      </a:lnTo>
                      <a:lnTo>
                        <a:pt x="911" y="231"/>
                      </a:lnTo>
                      <a:lnTo>
                        <a:pt x="911" y="228"/>
                      </a:lnTo>
                      <a:lnTo>
                        <a:pt x="912" y="227"/>
                      </a:lnTo>
                      <a:lnTo>
                        <a:pt x="912" y="226"/>
                      </a:lnTo>
                      <a:lnTo>
                        <a:pt x="914" y="224"/>
                      </a:lnTo>
                      <a:lnTo>
                        <a:pt x="915" y="222"/>
                      </a:lnTo>
                      <a:lnTo>
                        <a:pt x="917" y="221"/>
                      </a:lnTo>
                      <a:lnTo>
                        <a:pt x="918" y="220"/>
                      </a:lnTo>
                      <a:lnTo>
                        <a:pt x="919" y="220"/>
                      </a:lnTo>
                      <a:lnTo>
                        <a:pt x="923" y="217"/>
                      </a:lnTo>
                      <a:lnTo>
                        <a:pt x="925" y="217"/>
                      </a:lnTo>
                      <a:lnTo>
                        <a:pt x="927" y="216"/>
                      </a:lnTo>
                      <a:lnTo>
                        <a:pt x="932" y="215"/>
                      </a:lnTo>
                      <a:lnTo>
                        <a:pt x="940" y="214"/>
                      </a:lnTo>
                      <a:lnTo>
                        <a:pt x="941" y="214"/>
                      </a:lnTo>
                      <a:lnTo>
                        <a:pt x="944" y="214"/>
                      </a:lnTo>
                      <a:lnTo>
                        <a:pt x="947" y="214"/>
                      </a:lnTo>
                      <a:lnTo>
                        <a:pt x="948" y="214"/>
                      </a:lnTo>
                      <a:lnTo>
                        <a:pt x="950" y="215"/>
                      </a:lnTo>
                      <a:lnTo>
                        <a:pt x="951" y="215"/>
                      </a:lnTo>
                      <a:lnTo>
                        <a:pt x="951" y="220"/>
                      </a:lnTo>
                      <a:lnTo>
                        <a:pt x="953" y="222"/>
                      </a:lnTo>
                      <a:lnTo>
                        <a:pt x="955" y="224"/>
                      </a:lnTo>
                      <a:lnTo>
                        <a:pt x="955" y="225"/>
                      </a:lnTo>
                      <a:lnTo>
                        <a:pt x="956" y="227"/>
                      </a:lnTo>
                      <a:lnTo>
                        <a:pt x="957" y="228"/>
                      </a:lnTo>
                      <a:lnTo>
                        <a:pt x="957" y="232"/>
                      </a:lnTo>
                      <a:lnTo>
                        <a:pt x="957" y="233"/>
                      </a:lnTo>
                      <a:lnTo>
                        <a:pt x="957" y="235"/>
                      </a:lnTo>
                      <a:lnTo>
                        <a:pt x="956" y="237"/>
                      </a:lnTo>
                      <a:lnTo>
                        <a:pt x="955" y="249"/>
                      </a:lnTo>
                      <a:lnTo>
                        <a:pt x="955" y="251"/>
                      </a:lnTo>
                      <a:lnTo>
                        <a:pt x="954" y="253"/>
                      </a:lnTo>
                      <a:lnTo>
                        <a:pt x="956" y="253"/>
                      </a:lnTo>
                      <a:lnTo>
                        <a:pt x="958" y="253"/>
                      </a:lnTo>
                      <a:lnTo>
                        <a:pt x="959" y="254"/>
                      </a:lnTo>
                      <a:lnTo>
                        <a:pt x="960" y="254"/>
                      </a:lnTo>
                      <a:lnTo>
                        <a:pt x="962" y="254"/>
                      </a:lnTo>
                      <a:lnTo>
                        <a:pt x="962" y="255"/>
                      </a:lnTo>
                      <a:lnTo>
                        <a:pt x="963" y="255"/>
                      </a:lnTo>
                      <a:lnTo>
                        <a:pt x="964" y="255"/>
                      </a:lnTo>
                      <a:lnTo>
                        <a:pt x="965" y="255"/>
                      </a:lnTo>
                      <a:lnTo>
                        <a:pt x="965" y="254"/>
                      </a:lnTo>
                      <a:lnTo>
                        <a:pt x="966" y="254"/>
                      </a:lnTo>
                      <a:lnTo>
                        <a:pt x="966" y="255"/>
                      </a:lnTo>
                      <a:lnTo>
                        <a:pt x="967" y="255"/>
                      </a:lnTo>
                      <a:lnTo>
                        <a:pt x="968" y="255"/>
                      </a:lnTo>
                      <a:lnTo>
                        <a:pt x="969" y="256"/>
                      </a:lnTo>
                      <a:lnTo>
                        <a:pt x="970" y="256"/>
                      </a:lnTo>
                      <a:lnTo>
                        <a:pt x="971" y="256"/>
                      </a:lnTo>
                      <a:lnTo>
                        <a:pt x="973" y="256"/>
                      </a:lnTo>
                      <a:lnTo>
                        <a:pt x="974" y="255"/>
                      </a:lnTo>
                      <a:lnTo>
                        <a:pt x="975" y="255"/>
                      </a:lnTo>
                      <a:lnTo>
                        <a:pt x="977" y="254"/>
                      </a:lnTo>
                      <a:lnTo>
                        <a:pt x="978" y="254"/>
                      </a:lnTo>
                      <a:lnTo>
                        <a:pt x="979" y="255"/>
                      </a:lnTo>
                      <a:lnTo>
                        <a:pt x="980" y="255"/>
                      </a:lnTo>
                      <a:lnTo>
                        <a:pt x="981" y="254"/>
                      </a:lnTo>
                      <a:lnTo>
                        <a:pt x="981" y="255"/>
                      </a:lnTo>
                      <a:lnTo>
                        <a:pt x="982" y="254"/>
                      </a:lnTo>
                      <a:lnTo>
                        <a:pt x="983" y="254"/>
                      </a:lnTo>
                      <a:lnTo>
                        <a:pt x="984" y="254"/>
                      </a:lnTo>
                      <a:lnTo>
                        <a:pt x="985" y="253"/>
                      </a:lnTo>
                      <a:lnTo>
                        <a:pt x="986" y="254"/>
                      </a:lnTo>
                      <a:lnTo>
                        <a:pt x="986" y="253"/>
                      </a:lnTo>
                      <a:lnTo>
                        <a:pt x="987" y="253"/>
                      </a:lnTo>
                      <a:lnTo>
                        <a:pt x="987" y="254"/>
                      </a:lnTo>
                      <a:lnTo>
                        <a:pt x="987" y="255"/>
                      </a:lnTo>
                      <a:lnTo>
                        <a:pt x="988" y="255"/>
                      </a:lnTo>
                      <a:lnTo>
                        <a:pt x="989" y="256"/>
                      </a:lnTo>
                      <a:lnTo>
                        <a:pt x="989" y="255"/>
                      </a:lnTo>
                      <a:lnTo>
                        <a:pt x="988" y="255"/>
                      </a:lnTo>
                      <a:lnTo>
                        <a:pt x="988" y="254"/>
                      </a:lnTo>
                      <a:lnTo>
                        <a:pt x="988" y="253"/>
                      </a:lnTo>
                      <a:lnTo>
                        <a:pt x="989" y="253"/>
                      </a:lnTo>
                      <a:lnTo>
                        <a:pt x="990" y="253"/>
                      </a:lnTo>
                      <a:lnTo>
                        <a:pt x="991" y="253"/>
                      </a:lnTo>
                      <a:lnTo>
                        <a:pt x="992" y="252"/>
                      </a:lnTo>
                      <a:lnTo>
                        <a:pt x="993" y="252"/>
                      </a:lnTo>
                      <a:lnTo>
                        <a:pt x="994" y="252"/>
                      </a:lnTo>
                      <a:lnTo>
                        <a:pt x="995" y="252"/>
                      </a:lnTo>
                      <a:lnTo>
                        <a:pt x="996" y="252"/>
                      </a:lnTo>
                      <a:lnTo>
                        <a:pt x="997" y="253"/>
                      </a:lnTo>
                      <a:lnTo>
                        <a:pt x="997" y="254"/>
                      </a:lnTo>
                      <a:lnTo>
                        <a:pt x="996" y="254"/>
                      </a:lnTo>
                      <a:lnTo>
                        <a:pt x="997" y="254"/>
                      </a:lnTo>
                      <a:lnTo>
                        <a:pt x="998" y="254"/>
                      </a:lnTo>
                      <a:lnTo>
                        <a:pt x="999" y="254"/>
                      </a:lnTo>
                      <a:lnTo>
                        <a:pt x="1000" y="255"/>
                      </a:lnTo>
                      <a:lnTo>
                        <a:pt x="1000" y="256"/>
                      </a:lnTo>
                      <a:lnTo>
                        <a:pt x="1001" y="256"/>
                      </a:lnTo>
                      <a:lnTo>
                        <a:pt x="1001" y="257"/>
                      </a:lnTo>
                      <a:lnTo>
                        <a:pt x="1002" y="258"/>
                      </a:lnTo>
                      <a:lnTo>
                        <a:pt x="1002" y="260"/>
                      </a:lnTo>
                      <a:lnTo>
                        <a:pt x="1003" y="261"/>
                      </a:lnTo>
                      <a:lnTo>
                        <a:pt x="1003" y="262"/>
                      </a:lnTo>
                      <a:lnTo>
                        <a:pt x="1004" y="264"/>
                      </a:lnTo>
                      <a:lnTo>
                        <a:pt x="1005" y="266"/>
                      </a:lnTo>
                      <a:lnTo>
                        <a:pt x="1008" y="269"/>
                      </a:lnTo>
                      <a:lnTo>
                        <a:pt x="1009" y="271"/>
                      </a:lnTo>
                      <a:lnTo>
                        <a:pt x="1010" y="273"/>
                      </a:lnTo>
                      <a:lnTo>
                        <a:pt x="1013" y="277"/>
                      </a:lnTo>
                      <a:lnTo>
                        <a:pt x="1014" y="278"/>
                      </a:lnTo>
                      <a:lnTo>
                        <a:pt x="1016" y="281"/>
                      </a:lnTo>
                      <a:lnTo>
                        <a:pt x="1016" y="282"/>
                      </a:lnTo>
                      <a:lnTo>
                        <a:pt x="1017" y="283"/>
                      </a:lnTo>
                      <a:lnTo>
                        <a:pt x="1018" y="284"/>
                      </a:lnTo>
                      <a:lnTo>
                        <a:pt x="1019" y="284"/>
                      </a:lnTo>
                      <a:lnTo>
                        <a:pt x="1020" y="284"/>
                      </a:lnTo>
                      <a:lnTo>
                        <a:pt x="1021" y="284"/>
                      </a:lnTo>
                      <a:lnTo>
                        <a:pt x="1022" y="285"/>
                      </a:lnTo>
                      <a:lnTo>
                        <a:pt x="1023" y="285"/>
                      </a:lnTo>
                      <a:lnTo>
                        <a:pt x="1023" y="286"/>
                      </a:lnTo>
                      <a:lnTo>
                        <a:pt x="1024" y="286"/>
                      </a:lnTo>
                      <a:lnTo>
                        <a:pt x="1025" y="286"/>
                      </a:lnTo>
                      <a:lnTo>
                        <a:pt x="1026" y="287"/>
                      </a:lnTo>
                      <a:lnTo>
                        <a:pt x="1026" y="288"/>
                      </a:lnTo>
                      <a:lnTo>
                        <a:pt x="1026" y="289"/>
                      </a:lnTo>
                      <a:lnTo>
                        <a:pt x="1025" y="289"/>
                      </a:lnTo>
                      <a:lnTo>
                        <a:pt x="1025" y="290"/>
                      </a:lnTo>
                      <a:lnTo>
                        <a:pt x="1026" y="290"/>
                      </a:lnTo>
                      <a:lnTo>
                        <a:pt x="1027" y="290"/>
                      </a:lnTo>
                      <a:lnTo>
                        <a:pt x="1028" y="291"/>
                      </a:lnTo>
                      <a:lnTo>
                        <a:pt x="1028" y="292"/>
                      </a:lnTo>
                      <a:lnTo>
                        <a:pt x="1066" y="310"/>
                      </a:lnTo>
                      <a:lnTo>
                        <a:pt x="1067" y="311"/>
                      </a:lnTo>
                      <a:lnTo>
                        <a:pt x="1067" y="312"/>
                      </a:lnTo>
                      <a:lnTo>
                        <a:pt x="1067" y="313"/>
                      </a:lnTo>
                      <a:lnTo>
                        <a:pt x="1069" y="314"/>
                      </a:lnTo>
                      <a:lnTo>
                        <a:pt x="1070" y="314"/>
                      </a:lnTo>
                      <a:lnTo>
                        <a:pt x="1071" y="314"/>
                      </a:lnTo>
                      <a:lnTo>
                        <a:pt x="1071" y="315"/>
                      </a:lnTo>
                      <a:lnTo>
                        <a:pt x="1072" y="315"/>
                      </a:lnTo>
                      <a:lnTo>
                        <a:pt x="1073" y="316"/>
                      </a:lnTo>
                      <a:lnTo>
                        <a:pt x="1074" y="317"/>
                      </a:lnTo>
                      <a:lnTo>
                        <a:pt x="1075" y="318"/>
                      </a:lnTo>
                      <a:lnTo>
                        <a:pt x="1076" y="318"/>
                      </a:lnTo>
                      <a:lnTo>
                        <a:pt x="1077" y="318"/>
                      </a:lnTo>
                      <a:lnTo>
                        <a:pt x="1078" y="318"/>
                      </a:lnTo>
                      <a:lnTo>
                        <a:pt x="1078" y="317"/>
                      </a:lnTo>
                      <a:lnTo>
                        <a:pt x="1079" y="317"/>
                      </a:lnTo>
                      <a:lnTo>
                        <a:pt x="1080" y="317"/>
                      </a:lnTo>
                      <a:lnTo>
                        <a:pt x="1081" y="317"/>
                      </a:lnTo>
                      <a:lnTo>
                        <a:pt x="1082" y="317"/>
                      </a:lnTo>
                      <a:lnTo>
                        <a:pt x="1083" y="317"/>
                      </a:lnTo>
                      <a:lnTo>
                        <a:pt x="1084" y="317"/>
                      </a:lnTo>
                      <a:lnTo>
                        <a:pt x="1085" y="318"/>
                      </a:lnTo>
                      <a:lnTo>
                        <a:pt x="1086" y="317"/>
                      </a:lnTo>
                      <a:lnTo>
                        <a:pt x="1086" y="318"/>
                      </a:lnTo>
                      <a:lnTo>
                        <a:pt x="1087" y="318"/>
                      </a:lnTo>
                      <a:lnTo>
                        <a:pt x="1088" y="318"/>
                      </a:lnTo>
                      <a:lnTo>
                        <a:pt x="1089" y="318"/>
                      </a:lnTo>
                      <a:lnTo>
                        <a:pt x="1090" y="318"/>
                      </a:lnTo>
                      <a:lnTo>
                        <a:pt x="1091" y="320"/>
                      </a:lnTo>
                      <a:lnTo>
                        <a:pt x="1092" y="320"/>
                      </a:lnTo>
                      <a:lnTo>
                        <a:pt x="1095" y="321"/>
                      </a:lnTo>
                      <a:lnTo>
                        <a:pt x="1097" y="321"/>
                      </a:lnTo>
                      <a:lnTo>
                        <a:pt x="1098" y="322"/>
                      </a:lnTo>
                      <a:lnTo>
                        <a:pt x="1099" y="322"/>
                      </a:lnTo>
                      <a:lnTo>
                        <a:pt x="1100" y="322"/>
                      </a:lnTo>
                      <a:lnTo>
                        <a:pt x="1101" y="322"/>
                      </a:lnTo>
                      <a:lnTo>
                        <a:pt x="1102" y="322"/>
                      </a:lnTo>
                      <a:lnTo>
                        <a:pt x="1102" y="321"/>
                      </a:lnTo>
                      <a:lnTo>
                        <a:pt x="1103" y="321"/>
                      </a:lnTo>
                      <a:lnTo>
                        <a:pt x="1105" y="320"/>
                      </a:lnTo>
                      <a:lnTo>
                        <a:pt x="1106" y="320"/>
                      </a:lnTo>
                      <a:lnTo>
                        <a:pt x="1107" y="320"/>
                      </a:lnTo>
                      <a:lnTo>
                        <a:pt x="1108" y="320"/>
                      </a:lnTo>
                      <a:lnTo>
                        <a:pt x="1109" y="320"/>
                      </a:lnTo>
                      <a:lnTo>
                        <a:pt x="1110" y="320"/>
                      </a:lnTo>
                      <a:lnTo>
                        <a:pt x="1111" y="320"/>
                      </a:lnTo>
                      <a:lnTo>
                        <a:pt x="1113" y="320"/>
                      </a:lnTo>
                      <a:lnTo>
                        <a:pt x="1113" y="321"/>
                      </a:lnTo>
                      <a:lnTo>
                        <a:pt x="1114" y="321"/>
                      </a:lnTo>
                      <a:lnTo>
                        <a:pt x="1115" y="321"/>
                      </a:lnTo>
                      <a:lnTo>
                        <a:pt x="1117" y="321"/>
                      </a:lnTo>
                      <a:lnTo>
                        <a:pt x="1118" y="321"/>
                      </a:lnTo>
                      <a:lnTo>
                        <a:pt x="1119" y="321"/>
                      </a:lnTo>
                      <a:lnTo>
                        <a:pt x="1120" y="322"/>
                      </a:lnTo>
                      <a:lnTo>
                        <a:pt x="1121" y="321"/>
                      </a:lnTo>
                      <a:lnTo>
                        <a:pt x="1122" y="321"/>
                      </a:lnTo>
                      <a:lnTo>
                        <a:pt x="1123" y="321"/>
                      </a:lnTo>
                      <a:lnTo>
                        <a:pt x="1124" y="321"/>
                      </a:lnTo>
                      <a:lnTo>
                        <a:pt x="1125" y="321"/>
                      </a:lnTo>
                      <a:lnTo>
                        <a:pt x="1127" y="322"/>
                      </a:lnTo>
                      <a:lnTo>
                        <a:pt x="1128" y="323"/>
                      </a:lnTo>
                      <a:lnTo>
                        <a:pt x="1129" y="324"/>
                      </a:lnTo>
                      <a:lnTo>
                        <a:pt x="1130" y="324"/>
                      </a:lnTo>
                      <a:lnTo>
                        <a:pt x="1131" y="324"/>
                      </a:lnTo>
                      <a:lnTo>
                        <a:pt x="1132" y="325"/>
                      </a:lnTo>
                      <a:lnTo>
                        <a:pt x="1132" y="326"/>
                      </a:lnTo>
                      <a:lnTo>
                        <a:pt x="1133" y="327"/>
                      </a:lnTo>
                      <a:lnTo>
                        <a:pt x="1133" y="328"/>
                      </a:lnTo>
                      <a:lnTo>
                        <a:pt x="1133" y="331"/>
                      </a:lnTo>
                      <a:lnTo>
                        <a:pt x="1133" y="332"/>
                      </a:lnTo>
                      <a:lnTo>
                        <a:pt x="1133" y="334"/>
                      </a:lnTo>
                      <a:lnTo>
                        <a:pt x="1132" y="335"/>
                      </a:lnTo>
                      <a:lnTo>
                        <a:pt x="1132" y="336"/>
                      </a:lnTo>
                      <a:lnTo>
                        <a:pt x="1131" y="336"/>
                      </a:lnTo>
                      <a:lnTo>
                        <a:pt x="1130" y="337"/>
                      </a:lnTo>
                      <a:lnTo>
                        <a:pt x="1129" y="338"/>
                      </a:lnTo>
                      <a:lnTo>
                        <a:pt x="1128" y="339"/>
                      </a:lnTo>
                      <a:lnTo>
                        <a:pt x="1126" y="341"/>
                      </a:lnTo>
                      <a:lnTo>
                        <a:pt x="1126" y="342"/>
                      </a:lnTo>
                      <a:lnTo>
                        <a:pt x="1126" y="344"/>
                      </a:lnTo>
                      <a:lnTo>
                        <a:pt x="1126" y="345"/>
                      </a:lnTo>
                      <a:lnTo>
                        <a:pt x="1125" y="345"/>
                      </a:lnTo>
                      <a:lnTo>
                        <a:pt x="1125" y="346"/>
                      </a:lnTo>
                      <a:lnTo>
                        <a:pt x="1123" y="349"/>
                      </a:lnTo>
                      <a:lnTo>
                        <a:pt x="1149" y="359"/>
                      </a:lnTo>
                      <a:lnTo>
                        <a:pt x="1174" y="369"/>
                      </a:lnTo>
                      <a:lnTo>
                        <a:pt x="1174" y="370"/>
                      </a:lnTo>
                      <a:lnTo>
                        <a:pt x="1174" y="371"/>
                      </a:lnTo>
                      <a:lnTo>
                        <a:pt x="1174" y="372"/>
                      </a:lnTo>
                      <a:lnTo>
                        <a:pt x="1174" y="373"/>
                      </a:lnTo>
                      <a:lnTo>
                        <a:pt x="1175" y="373"/>
                      </a:lnTo>
                      <a:lnTo>
                        <a:pt x="1175" y="371"/>
                      </a:lnTo>
                      <a:lnTo>
                        <a:pt x="1176" y="372"/>
                      </a:lnTo>
                      <a:lnTo>
                        <a:pt x="1176" y="370"/>
                      </a:lnTo>
                      <a:lnTo>
                        <a:pt x="1177" y="370"/>
                      </a:lnTo>
                      <a:lnTo>
                        <a:pt x="1178" y="369"/>
                      </a:lnTo>
                      <a:lnTo>
                        <a:pt x="1178" y="368"/>
                      </a:lnTo>
                      <a:lnTo>
                        <a:pt x="1177" y="367"/>
                      </a:lnTo>
                      <a:lnTo>
                        <a:pt x="1178" y="367"/>
                      </a:lnTo>
                      <a:lnTo>
                        <a:pt x="1178" y="366"/>
                      </a:lnTo>
                      <a:lnTo>
                        <a:pt x="1179" y="365"/>
                      </a:lnTo>
                      <a:lnTo>
                        <a:pt x="1180" y="366"/>
                      </a:lnTo>
                      <a:lnTo>
                        <a:pt x="1181" y="365"/>
                      </a:lnTo>
                      <a:lnTo>
                        <a:pt x="1182" y="365"/>
                      </a:lnTo>
                      <a:lnTo>
                        <a:pt x="1182" y="366"/>
                      </a:lnTo>
                      <a:lnTo>
                        <a:pt x="1183" y="365"/>
                      </a:lnTo>
                      <a:lnTo>
                        <a:pt x="1183" y="364"/>
                      </a:lnTo>
                      <a:lnTo>
                        <a:pt x="1183" y="363"/>
                      </a:lnTo>
                      <a:lnTo>
                        <a:pt x="1184" y="363"/>
                      </a:lnTo>
                      <a:lnTo>
                        <a:pt x="1184" y="362"/>
                      </a:lnTo>
                      <a:lnTo>
                        <a:pt x="1184" y="361"/>
                      </a:lnTo>
                      <a:lnTo>
                        <a:pt x="1185" y="360"/>
                      </a:lnTo>
                      <a:lnTo>
                        <a:pt x="1185" y="359"/>
                      </a:lnTo>
                      <a:lnTo>
                        <a:pt x="1184" y="360"/>
                      </a:lnTo>
                      <a:lnTo>
                        <a:pt x="1184" y="359"/>
                      </a:lnTo>
                      <a:lnTo>
                        <a:pt x="1184" y="358"/>
                      </a:lnTo>
                      <a:lnTo>
                        <a:pt x="1185" y="358"/>
                      </a:lnTo>
                      <a:lnTo>
                        <a:pt x="1186" y="357"/>
                      </a:lnTo>
                      <a:lnTo>
                        <a:pt x="1187" y="358"/>
                      </a:lnTo>
                      <a:lnTo>
                        <a:pt x="1188" y="358"/>
                      </a:lnTo>
                      <a:lnTo>
                        <a:pt x="1189" y="359"/>
                      </a:lnTo>
                      <a:lnTo>
                        <a:pt x="1189" y="360"/>
                      </a:lnTo>
                      <a:lnTo>
                        <a:pt x="1190" y="360"/>
                      </a:lnTo>
                      <a:lnTo>
                        <a:pt x="1189" y="361"/>
                      </a:lnTo>
                      <a:lnTo>
                        <a:pt x="1191" y="362"/>
                      </a:lnTo>
                      <a:lnTo>
                        <a:pt x="1190" y="362"/>
                      </a:lnTo>
                      <a:lnTo>
                        <a:pt x="1190" y="363"/>
                      </a:lnTo>
                      <a:lnTo>
                        <a:pt x="1190" y="364"/>
                      </a:lnTo>
                      <a:lnTo>
                        <a:pt x="1191" y="365"/>
                      </a:lnTo>
                      <a:lnTo>
                        <a:pt x="1190" y="366"/>
                      </a:lnTo>
                      <a:lnTo>
                        <a:pt x="1190" y="367"/>
                      </a:lnTo>
                      <a:lnTo>
                        <a:pt x="1189" y="368"/>
                      </a:lnTo>
                      <a:lnTo>
                        <a:pt x="1189" y="369"/>
                      </a:lnTo>
                      <a:lnTo>
                        <a:pt x="1188" y="369"/>
                      </a:lnTo>
                      <a:lnTo>
                        <a:pt x="1188" y="370"/>
                      </a:lnTo>
                      <a:lnTo>
                        <a:pt x="1188" y="371"/>
                      </a:lnTo>
                      <a:lnTo>
                        <a:pt x="1189" y="371"/>
                      </a:lnTo>
                      <a:lnTo>
                        <a:pt x="1189" y="370"/>
                      </a:lnTo>
                      <a:lnTo>
                        <a:pt x="1190" y="370"/>
                      </a:lnTo>
                      <a:lnTo>
                        <a:pt x="1190" y="371"/>
                      </a:lnTo>
                      <a:lnTo>
                        <a:pt x="1191" y="371"/>
                      </a:lnTo>
                      <a:lnTo>
                        <a:pt x="1192" y="371"/>
                      </a:lnTo>
                      <a:lnTo>
                        <a:pt x="1192" y="370"/>
                      </a:lnTo>
                      <a:lnTo>
                        <a:pt x="1193" y="370"/>
                      </a:lnTo>
                      <a:lnTo>
                        <a:pt x="1193" y="369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6"/>
                      </a:lnTo>
                      <a:lnTo>
                        <a:pt x="1193" y="365"/>
                      </a:lnTo>
                      <a:lnTo>
                        <a:pt x="1193" y="364"/>
                      </a:lnTo>
                      <a:lnTo>
                        <a:pt x="1193" y="363"/>
                      </a:lnTo>
                      <a:lnTo>
                        <a:pt x="1194" y="363"/>
                      </a:lnTo>
                      <a:lnTo>
                        <a:pt x="1195" y="362"/>
                      </a:lnTo>
                      <a:lnTo>
                        <a:pt x="1194" y="362"/>
                      </a:lnTo>
                      <a:lnTo>
                        <a:pt x="1195" y="361"/>
                      </a:lnTo>
                      <a:lnTo>
                        <a:pt x="1195" y="360"/>
                      </a:lnTo>
                      <a:lnTo>
                        <a:pt x="1194" y="360"/>
                      </a:lnTo>
                      <a:lnTo>
                        <a:pt x="1194" y="359"/>
                      </a:lnTo>
                      <a:lnTo>
                        <a:pt x="1195" y="358"/>
                      </a:lnTo>
                      <a:lnTo>
                        <a:pt x="1196" y="358"/>
                      </a:lnTo>
                      <a:lnTo>
                        <a:pt x="1197" y="359"/>
                      </a:lnTo>
                      <a:lnTo>
                        <a:pt x="1197" y="360"/>
                      </a:lnTo>
                      <a:lnTo>
                        <a:pt x="1196" y="360"/>
                      </a:lnTo>
                      <a:lnTo>
                        <a:pt x="1195" y="361"/>
                      </a:lnTo>
                      <a:lnTo>
                        <a:pt x="1195" y="362"/>
                      </a:lnTo>
                      <a:lnTo>
                        <a:pt x="1196" y="362"/>
                      </a:lnTo>
                      <a:lnTo>
                        <a:pt x="1197" y="361"/>
                      </a:lnTo>
                      <a:lnTo>
                        <a:pt x="1198" y="362"/>
                      </a:lnTo>
                      <a:lnTo>
                        <a:pt x="1198" y="361"/>
                      </a:lnTo>
                      <a:lnTo>
                        <a:pt x="1199" y="362"/>
                      </a:lnTo>
                      <a:lnTo>
                        <a:pt x="1198" y="362"/>
                      </a:lnTo>
                      <a:lnTo>
                        <a:pt x="1199" y="364"/>
                      </a:lnTo>
                      <a:lnTo>
                        <a:pt x="1199" y="365"/>
                      </a:lnTo>
                      <a:lnTo>
                        <a:pt x="1199" y="367"/>
                      </a:lnTo>
                      <a:lnTo>
                        <a:pt x="1198" y="367"/>
                      </a:lnTo>
                      <a:lnTo>
                        <a:pt x="1199" y="367"/>
                      </a:lnTo>
                      <a:lnTo>
                        <a:pt x="1200" y="367"/>
                      </a:lnTo>
                      <a:lnTo>
                        <a:pt x="1200" y="366"/>
                      </a:lnTo>
                      <a:lnTo>
                        <a:pt x="1200" y="365"/>
                      </a:lnTo>
                      <a:lnTo>
                        <a:pt x="1200" y="364"/>
                      </a:lnTo>
                      <a:lnTo>
                        <a:pt x="1201" y="364"/>
                      </a:lnTo>
                      <a:lnTo>
                        <a:pt x="1201" y="363"/>
                      </a:lnTo>
                      <a:lnTo>
                        <a:pt x="1200" y="362"/>
                      </a:lnTo>
                      <a:lnTo>
                        <a:pt x="1199" y="361"/>
                      </a:lnTo>
                      <a:lnTo>
                        <a:pt x="1199" y="360"/>
                      </a:lnTo>
                      <a:lnTo>
                        <a:pt x="1201" y="360"/>
                      </a:lnTo>
                      <a:lnTo>
                        <a:pt x="1202" y="360"/>
                      </a:lnTo>
                      <a:lnTo>
                        <a:pt x="1203" y="359"/>
                      </a:lnTo>
                      <a:lnTo>
                        <a:pt x="1203" y="358"/>
                      </a:lnTo>
                      <a:lnTo>
                        <a:pt x="1204" y="358"/>
                      </a:lnTo>
                      <a:lnTo>
                        <a:pt x="1204" y="357"/>
                      </a:lnTo>
                      <a:lnTo>
                        <a:pt x="1205" y="357"/>
                      </a:lnTo>
                      <a:lnTo>
                        <a:pt x="1206" y="357"/>
                      </a:lnTo>
                      <a:lnTo>
                        <a:pt x="1207" y="358"/>
                      </a:lnTo>
                      <a:lnTo>
                        <a:pt x="1206" y="358"/>
                      </a:lnTo>
                      <a:lnTo>
                        <a:pt x="1206" y="359"/>
                      </a:lnTo>
                      <a:lnTo>
                        <a:pt x="1207" y="359"/>
                      </a:lnTo>
                      <a:lnTo>
                        <a:pt x="1206" y="359"/>
                      </a:lnTo>
                      <a:lnTo>
                        <a:pt x="1207" y="360"/>
                      </a:lnTo>
                      <a:lnTo>
                        <a:pt x="1207" y="361"/>
                      </a:lnTo>
                      <a:lnTo>
                        <a:pt x="1206" y="361"/>
                      </a:lnTo>
                      <a:lnTo>
                        <a:pt x="1206" y="362"/>
                      </a:lnTo>
                      <a:lnTo>
                        <a:pt x="1207" y="362"/>
                      </a:lnTo>
                      <a:lnTo>
                        <a:pt x="1206" y="362"/>
                      </a:lnTo>
                      <a:lnTo>
                        <a:pt x="1206" y="363"/>
                      </a:lnTo>
                      <a:lnTo>
                        <a:pt x="1207" y="364"/>
                      </a:lnTo>
                      <a:lnTo>
                        <a:pt x="1208" y="363"/>
                      </a:lnTo>
                      <a:lnTo>
                        <a:pt x="1209" y="362"/>
                      </a:lnTo>
                      <a:lnTo>
                        <a:pt x="1210" y="362"/>
                      </a:lnTo>
                      <a:lnTo>
                        <a:pt x="1211" y="362"/>
                      </a:lnTo>
                      <a:lnTo>
                        <a:pt x="1212" y="363"/>
                      </a:lnTo>
                      <a:lnTo>
                        <a:pt x="1213" y="364"/>
                      </a:lnTo>
                      <a:lnTo>
                        <a:pt x="1213" y="366"/>
                      </a:lnTo>
                      <a:lnTo>
                        <a:pt x="1214" y="367"/>
                      </a:lnTo>
                      <a:lnTo>
                        <a:pt x="1214" y="368"/>
                      </a:lnTo>
                      <a:lnTo>
                        <a:pt x="1213" y="368"/>
                      </a:lnTo>
                      <a:lnTo>
                        <a:pt x="1213" y="369"/>
                      </a:lnTo>
                      <a:lnTo>
                        <a:pt x="1213" y="370"/>
                      </a:lnTo>
                      <a:lnTo>
                        <a:pt x="1212" y="370"/>
                      </a:lnTo>
                      <a:lnTo>
                        <a:pt x="1213" y="370"/>
                      </a:lnTo>
                      <a:lnTo>
                        <a:pt x="1213" y="371"/>
                      </a:lnTo>
                      <a:lnTo>
                        <a:pt x="1213" y="372"/>
                      </a:lnTo>
                      <a:lnTo>
                        <a:pt x="1212" y="373"/>
                      </a:lnTo>
                      <a:lnTo>
                        <a:pt x="1212" y="374"/>
                      </a:lnTo>
                      <a:lnTo>
                        <a:pt x="1213" y="374"/>
                      </a:lnTo>
                      <a:lnTo>
                        <a:pt x="1213" y="373"/>
                      </a:lnTo>
                      <a:lnTo>
                        <a:pt x="1213" y="374"/>
                      </a:lnTo>
                      <a:lnTo>
                        <a:pt x="1213" y="375"/>
                      </a:lnTo>
                      <a:lnTo>
                        <a:pt x="1214" y="375"/>
                      </a:lnTo>
                      <a:lnTo>
                        <a:pt x="1214" y="376"/>
                      </a:lnTo>
                      <a:lnTo>
                        <a:pt x="1215" y="375"/>
                      </a:lnTo>
                      <a:lnTo>
                        <a:pt x="1216" y="373"/>
                      </a:lnTo>
                      <a:lnTo>
                        <a:pt x="1217" y="372"/>
                      </a:lnTo>
                      <a:lnTo>
                        <a:pt x="1217" y="371"/>
                      </a:lnTo>
                      <a:lnTo>
                        <a:pt x="1218" y="371"/>
                      </a:lnTo>
                      <a:lnTo>
                        <a:pt x="1218" y="370"/>
                      </a:lnTo>
                      <a:lnTo>
                        <a:pt x="1219" y="369"/>
                      </a:lnTo>
                      <a:lnTo>
                        <a:pt x="1219" y="368"/>
                      </a:lnTo>
                      <a:lnTo>
                        <a:pt x="1219" y="367"/>
                      </a:lnTo>
                      <a:lnTo>
                        <a:pt x="1219" y="366"/>
                      </a:lnTo>
                      <a:lnTo>
                        <a:pt x="1219" y="364"/>
                      </a:lnTo>
                      <a:lnTo>
                        <a:pt x="1219" y="363"/>
                      </a:lnTo>
                      <a:lnTo>
                        <a:pt x="1221" y="363"/>
                      </a:lnTo>
                      <a:lnTo>
                        <a:pt x="1221" y="364"/>
                      </a:lnTo>
                      <a:lnTo>
                        <a:pt x="1222" y="365"/>
                      </a:lnTo>
                      <a:lnTo>
                        <a:pt x="1223" y="365"/>
                      </a:lnTo>
                      <a:lnTo>
                        <a:pt x="1224" y="366"/>
                      </a:lnTo>
                      <a:lnTo>
                        <a:pt x="1224" y="367"/>
                      </a:lnTo>
                      <a:lnTo>
                        <a:pt x="1224" y="368"/>
                      </a:lnTo>
                      <a:lnTo>
                        <a:pt x="1224" y="369"/>
                      </a:lnTo>
                      <a:lnTo>
                        <a:pt x="1223" y="369"/>
                      </a:lnTo>
                      <a:lnTo>
                        <a:pt x="1224" y="370"/>
                      </a:lnTo>
                      <a:lnTo>
                        <a:pt x="1225" y="371"/>
                      </a:lnTo>
                      <a:lnTo>
                        <a:pt x="1224" y="372"/>
                      </a:lnTo>
                      <a:lnTo>
                        <a:pt x="1225" y="373"/>
                      </a:lnTo>
                      <a:lnTo>
                        <a:pt x="1226" y="373"/>
                      </a:lnTo>
                      <a:lnTo>
                        <a:pt x="1226" y="374"/>
                      </a:lnTo>
                      <a:lnTo>
                        <a:pt x="1227" y="375"/>
                      </a:lnTo>
                      <a:lnTo>
                        <a:pt x="1227" y="377"/>
                      </a:lnTo>
                      <a:lnTo>
                        <a:pt x="1228" y="378"/>
                      </a:lnTo>
                      <a:lnTo>
                        <a:pt x="1229" y="379"/>
                      </a:lnTo>
                      <a:lnTo>
                        <a:pt x="1229" y="380"/>
                      </a:lnTo>
                      <a:lnTo>
                        <a:pt x="1229" y="381"/>
                      </a:lnTo>
                      <a:lnTo>
                        <a:pt x="1228" y="382"/>
                      </a:lnTo>
                      <a:lnTo>
                        <a:pt x="1229" y="383"/>
                      </a:lnTo>
                      <a:lnTo>
                        <a:pt x="1229" y="382"/>
                      </a:lnTo>
                      <a:lnTo>
                        <a:pt x="1231" y="383"/>
                      </a:lnTo>
                      <a:lnTo>
                        <a:pt x="1231" y="381"/>
                      </a:lnTo>
                      <a:lnTo>
                        <a:pt x="1230" y="380"/>
                      </a:lnTo>
                      <a:lnTo>
                        <a:pt x="1230" y="379"/>
                      </a:lnTo>
                      <a:lnTo>
                        <a:pt x="1231" y="376"/>
                      </a:lnTo>
                      <a:lnTo>
                        <a:pt x="1230" y="375"/>
                      </a:lnTo>
                      <a:lnTo>
                        <a:pt x="1230" y="374"/>
                      </a:lnTo>
                      <a:lnTo>
                        <a:pt x="1230" y="372"/>
                      </a:lnTo>
                      <a:lnTo>
                        <a:pt x="1230" y="371"/>
                      </a:lnTo>
                      <a:lnTo>
                        <a:pt x="1230" y="370"/>
                      </a:lnTo>
                      <a:lnTo>
                        <a:pt x="1231" y="369"/>
                      </a:lnTo>
                      <a:lnTo>
                        <a:pt x="1230" y="368"/>
                      </a:lnTo>
                      <a:lnTo>
                        <a:pt x="1229" y="368"/>
                      </a:lnTo>
                      <a:lnTo>
                        <a:pt x="1229" y="367"/>
                      </a:lnTo>
                      <a:lnTo>
                        <a:pt x="1230" y="367"/>
                      </a:lnTo>
                      <a:lnTo>
                        <a:pt x="1230" y="366"/>
                      </a:lnTo>
                      <a:lnTo>
                        <a:pt x="1231" y="366"/>
                      </a:lnTo>
                      <a:lnTo>
                        <a:pt x="1231" y="365"/>
                      </a:lnTo>
                      <a:lnTo>
                        <a:pt x="1230" y="365"/>
                      </a:lnTo>
                      <a:lnTo>
                        <a:pt x="1231" y="364"/>
                      </a:lnTo>
                      <a:lnTo>
                        <a:pt x="1232" y="364"/>
                      </a:lnTo>
                      <a:lnTo>
                        <a:pt x="1234" y="364"/>
                      </a:lnTo>
                      <a:lnTo>
                        <a:pt x="1235" y="364"/>
                      </a:lnTo>
                      <a:lnTo>
                        <a:pt x="1236" y="365"/>
                      </a:lnTo>
                      <a:lnTo>
                        <a:pt x="1237" y="366"/>
                      </a:lnTo>
                      <a:lnTo>
                        <a:pt x="1236" y="367"/>
                      </a:lnTo>
                      <a:lnTo>
                        <a:pt x="1236" y="368"/>
                      </a:lnTo>
                      <a:lnTo>
                        <a:pt x="1236" y="369"/>
                      </a:lnTo>
                      <a:lnTo>
                        <a:pt x="1235" y="370"/>
                      </a:lnTo>
                      <a:lnTo>
                        <a:pt x="1235" y="371"/>
                      </a:lnTo>
                      <a:lnTo>
                        <a:pt x="1235" y="370"/>
                      </a:lnTo>
                      <a:lnTo>
                        <a:pt x="1236" y="370"/>
                      </a:lnTo>
                      <a:lnTo>
                        <a:pt x="1236" y="371"/>
                      </a:lnTo>
                      <a:lnTo>
                        <a:pt x="1237" y="371"/>
                      </a:lnTo>
                      <a:lnTo>
                        <a:pt x="1237" y="372"/>
                      </a:lnTo>
                      <a:lnTo>
                        <a:pt x="1238" y="372"/>
                      </a:lnTo>
                      <a:lnTo>
                        <a:pt x="1238" y="371"/>
                      </a:lnTo>
                      <a:lnTo>
                        <a:pt x="1239" y="371"/>
                      </a:lnTo>
                      <a:lnTo>
                        <a:pt x="1239" y="370"/>
                      </a:lnTo>
                      <a:lnTo>
                        <a:pt x="1239" y="369"/>
                      </a:lnTo>
                      <a:lnTo>
                        <a:pt x="1240" y="369"/>
                      </a:lnTo>
                      <a:lnTo>
                        <a:pt x="1241" y="369"/>
                      </a:lnTo>
                      <a:lnTo>
                        <a:pt x="1242" y="369"/>
                      </a:lnTo>
                      <a:lnTo>
                        <a:pt x="1241" y="368"/>
                      </a:lnTo>
                      <a:lnTo>
                        <a:pt x="1241" y="367"/>
                      </a:lnTo>
                      <a:lnTo>
                        <a:pt x="1240" y="367"/>
                      </a:lnTo>
                      <a:lnTo>
                        <a:pt x="1241" y="367"/>
                      </a:lnTo>
                      <a:lnTo>
                        <a:pt x="1242" y="367"/>
                      </a:lnTo>
                      <a:lnTo>
                        <a:pt x="1243" y="367"/>
                      </a:lnTo>
                      <a:lnTo>
                        <a:pt x="1244" y="366"/>
                      </a:lnTo>
                      <a:lnTo>
                        <a:pt x="1246" y="366"/>
                      </a:lnTo>
                      <a:lnTo>
                        <a:pt x="1247" y="366"/>
                      </a:lnTo>
                      <a:lnTo>
                        <a:pt x="1249" y="366"/>
                      </a:lnTo>
                      <a:lnTo>
                        <a:pt x="1250" y="367"/>
                      </a:lnTo>
                      <a:lnTo>
                        <a:pt x="1251" y="367"/>
                      </a:lnTo>
                      <a:lnTo>
                        <a:pt x="1251" y="368"/>
                      </a:lnTo>
                      <a:lnTo>
                        <a:pt x="1250" y="368"/>
                      </a:lnTo>
                      <a:lnTo>
                        <a:pt x="1250" y="367"/>
                      </a:lnTo>
                      <a:lnTo>
                        <a:pt x="1250" y="368"/>
                      </a:lnTo>
                      <a:lnTo>
                        <a:pt x="1250" y="369"/>
                      </a:lnTo>
                      <a:lnTo>
                        <a:pt x="1250" y="370"/>
                      </a:lnTo>
                      <a:lnTo>
                        <a:pt x="1249" y="370"/>
                      </a:lnTo>
                      <a:lnTo>
                        <a:pt x="1250" y="371"/>
                      </a:lnTo>
                      <a:lnTo>
                        <a:pt x="1251" y="371"/>
                      </a:lnTo>
                      <a:lnTo>
                        <a:pt x="1252" y="371"/>
                      </a:lnTo>
                      <a:lnTo>
                        <a:pt x="1252" y="372"/>
                      </a:lnTo>
                      <a:lnTo>
                        <a:pt x="1253" y="371"/>
                      </a:lnTo>
                      <a:lnTo>
                        <a:pt x="1253" y="372"/>
                      </a:lnTo>
                      <a:lnTo>
                        <a:pt x="1254" y="371"/>
                      </a:lnTo>
                      <a:lnTo>
                        <a:pt x="1253" y="370"/>
                      </a:lnTo>
                      <a:lnTo>
                        <a:pt x="1253" y="369"/>
                      </a:lnTo>
                      <a:lnTo>
                        <a:pt x="1254" y="370"/>
                      </a:lnTo>
                      <a:lnTo>
                        <a:pt x="1254" y="369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8" y="370"/>
                      </a:lnTo>
                      <a:lnTo>
                        <a:pt x="1258" y="371"/>
                      </a:lnTo>
                      <a:lnTo>
                        <a:pt x="1259" y="372"/>
                      </a:lnTo>
                      <a:lnTo>
                        <a:pt x="1259" y="373"/>
                      </a:lnTo>
                      <a:lnTo>
                        <a:pt x="1260" y="374"/>
                      </a:lnTo>
                      <a:lnTo>
                        <a:pt x="1259" y="375"/>
                      </a:lnTo>
                      <a:lnTo>
                        <a:pt x="1258" y="376"/>
                      </a:lnTo>
                      <a:lnTo>
                        <a:pt x="1257" y="376"/>
                      </a:lnTo>
                      <a:lnTo>
                        <a:pt x="1256" y="375"/>
                      </a:lnTo>
                      <a:lnTo>
                        <a:pt x="1255" y="375"/>
                      </a:lnTo>
                      <a:lnTo>
                        <a:pt x="1255" y="376"/>
                      </a:lnTo>
                      <a:lnTo>
                        <a:pt x="1255" y="377"/>
                      </a:lnTo>
                      <a:lnTo>
                        <a:pt x="1254" y="377"/>
                      </a:lnTo>
                      <a:lnTo>
                        <a:pt x="1255" y="378"/>
                      </a:lnTo>
                      <a:lnTo>
                        <a:pt x="1256" y="377"/>
                      </a:lnTo>
                      <a:lnTo>
                        <a:pt x="1256" y="378"/>
                      </a:lnTo>
                      <a:lnTo>
                        <a:pt x="1257" y="377"/>
                      </a:lnTo>
                      <a:lnTo>
                        <a:pt x="1258" y="377"/>
                      </a:lnTo>
                      <a:lnTo>
                        <a:pt x="1258" y="376"/>
                      </a:lnTo>
                      <a:lnTo>
                        <a:pt x="1259" y="376"/>
                      </a:lnTo>
                      <a:lnTo>
                        <a:pt x="1260" y="377"/>
                      </a:lnTo>
                      <a:lnTo>
                        <a:pt x="1260" y="376"/>
                      </a:lnTo>
                      <a:lnTo>
                        <a:pt x="1260" y="375"/>
                      </a:lnTo>
                      <a:lnTo>
                        <a:pt x="1261" y="375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3" y="374"/>
                      </a:lnTo>
                      <a:lnTo>
                        <a:pt x="1264" y="374"/>
                      </a:lnTo>
                      <a:lnTo>
                        <a:pt x="1264" y="375"/>
                      </a:lnTo>
                      <a:lnTo>
                        <a:pt x="1263" y="376"/>
                      </a:lnTo>
                      <a:lnTo>
                        <a:pt x="1263" y="377"/>
                      </a:lnTo>
                      <a:lnTo>
                        <a:pt x="1263" y="378"/>
                      </a:lnTo>
                      <a:lnTo>
                        <a:pt x="1263" y="379"/>
                      </a:lnTo>
                      <a:lnTo>
                        <a:pt x="1263" y="381"/>
                      </a:lnTo>
                      <a:lnTo>
                        <a:pt x="1262" y="381"/>
                      </a:lnTo>
                      <a:lnTo>
                        <a:pt x="1262" y="382"/>
                      </a:lnTo>
                      <a:lnTo>
                        <a:pt x="1262" y="383"/>
                      </a:lnTo>
                      <a:lnTo>
                        <a:pt x="1262" y="384"/>
                      </a:lnTo>
                      <a:lnTo>
                        <a:pt x="1262" y="385"/>
                      </a:lnTo>
                      <a:lnTo>
                        <a:pt x="1263" y="385"/>
                      </a:lnTo>
                      <a:lnTo>
                        <a:pt x="1263" y="384"/>
                      </a:lnTo>
                      <a:lnTo>
                        <a:pt x="1263" y="385"/>
                      </a:lnTo>
                      <a:lnTo>
                        <a:pt x="1264" y="385"/>
                      </a:lnTo>
                      <a:lnTo>
                        <a:pt x="1264" y="384"/>
                      </a:lnTo>
                      <a:lnTo>
                        <a:pt x="1264" y="383"/>
                      </a:lnTo>
                      <a:lnTo>
                        <a:pt x="1263" y="383"/>
                      </a:lnTo>
                      <a:lnTo>
                        <a:pt x="1263" y="382"/>
                      </a:lnTo>
                      <a:lnTo>
                        <a:pt x="1264" y="380"/>
                      </a:lnTo>
                      <a:lnTo>
                        <a:pt x="1265" y="379"/>
                      </a:lnTo>
                      <a:lnTo>
                        <a:pt x="1265" y="380"/>
                      </a:lnTo>
                      <a:lnTo>
                        <a:pt x="1265" y="381"/>
                      </a:lnTo>
                      <a:lnTo>
                        <a:pt x="1266" y="381"/>
                      </a:lnTo>
                      <a:lnTo>
                        <a:pt x="1266" y="380"/>
                      </a:lnTo>
                      <a:lnTo>
                        <a:pt x="1265" y="380"/>
                      </a:lnTo>
                      <a:lnTo>
                        <a:pt x="1265" y="379"/>
                      </a:lnTo>
                      <a:lnTo>
                        <a:pt x="1265" y="378"/>
                      </a:lnTo>
                      <a:lnTo>
                        <a:pt x="1266" y="378"/>
                      </a:lnTo>
                      <a:lnTo>
                        <a:pt x="1266" y="377"/>
                      </a:lnTo>
                      <a:lnTo>
                        <a:pt x="1265" y="377"/>
                      </a:lnTo>
                      <a:lnTo>
                        <a:pt x="1266" y="376"/>
                      </a:lnTo>
                      <a:lnTo>
                        <a:pt x="1267" y="377"/>
                      </a:lnTo>
                      <a:lnTo>
                        <a:pt x="1267" y="376"/>
                      </a:lnTo>
                      <a:lnTo>
                        <a:pt x="1268" y="376"/>
                      </a:lnTo>
                      <a:lnTo>
                        <a:pt x="1269" y="376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1" y="374"/>
                      </a:lnTo>
                      <a:lnTo>
                        <a:pt x="1271" y="375"/>
                      </a:lnTo>
                      <a:lnTo>
                        <a:pt x="1272" y="375"/>
                      </a:lnTo>
                      <a:lnTo>
                        <a:pt x="1272" y="376"/>
                      </a:lnTo>
                      <a:lnTo>
                        <a:pt x="1273" y="377"/>
                      </a:lnTo>
                      <a:lnTo>
                        <a:pt x="1273" y="378"/>
                      </a:lnTo>
                      <a:lnTo>
                        <a:pt x="1273" y="379"/>
                      </a:lnTo>
                      <a:lnTo>
                        <a:pt x="1272" y="379"/>
                      </a:lnTo>
                      <a:lnTo>
                        <a:pt x="1271" y="379"/>
                      </a:lnTo>
                      <a:lnTo>
                        <a:pt x="1272" y="380"/>
                      </a:lnTo>
                      <a:lnTo>
                        <a:pt x="1272" y="381"/>
                      </a:lnTo>
                      <a:lnTo>
                        <a:pt x="1273" y="381"/>
                      </a:lnTo>
                      <a:lnTo>
                        <a:pt x="1273" y="382"/>
                      </a:lnTo>
                      <a:lnTo>
                        <a:pt x="1272" y="383"/>
                      </a:lnTo>
                      <a:lnTo>
                        <a:pt x="1271" y="383"/>
                      </a:lnTo>
                      <a:lnTo>
                        <a:pt x="1272" y="383"/>
                      </a:lnTo>
                      <a:lnTo>
                        <a:pt x="1273" y="383"/>
                      </a:lnTo>
                      <a:lnTo>
                        <a:pt x="1273" y="384"/>
                      </a:lnTo>
                      <a:lnTo>
                        <a:pt x="1272" y="384"/>
                      </a:lnTo>
                      <a:lnTo>
                        <a:pt x="1273" y="384"/>
                      </a:lnTo>
                      <a:lnTo>
                        <a:pt x="1273" y="385"/>
                      </a:lnTo>
                      <a:lnTo>
                        <a:pt x="1273" y="386"/>
                      </a:lnTo>
                      <a:lnTo>
                        <a:pt x="1274" y="386"/>
                      </a:lnTo>
                      <a:lnTo>
                        <a:pt x="1273" y="385"/>
                      </a:lnTo>
                      <a:lnTo>
                        <a:pt x="1274" y="385"/>
                      </a:lnTo>
                      <a:lnTo>
                        <a:pt x="1274" y="383"/>
                      </a:lnTo>
                      <a:lnTo>
                        <a:pt x="1275" y="382"/>
                      </a:lnTo>
                      <a:lnTo>
                        <a:pt x="1275" y="379"/>
                      </a:lnTo>
                      <a:lnTo>
                        <a:pt x="1276" y="379"/>
                      </a:lnTo>
                      <a:lnTo>
                        <a:pt x="1276" y="380"/>
                      </a:lnTo>
                      <a:lnTo>
                        <a:pt x="1275" y="381"/>
                      </a:lnTo>
                      <a:lnTo>
                        <a:pt x="1275" y="382"/>
                      </a:lnTo>
                      <a:lnTo>
                        <a:pt x="1275" y="385"/>
                      </a:lnTo>
                      <a:lnTo>
                        <a:pt x="1275" y="386"/>
                      </a:lnTo>
                      <a:lnTo>
                        <a:pt x="1275" y="387"/>
                      </a:lnTo>
                      <a:lnTo>
                        <a:pt x="1274" y="389"/>
                      </a:lnTo>
                      <a:lnTo>
                        <a:pt x="1275" y="389"/>
                      </a:lnTo>
                      <a:lnTo>
                        <a:pt x="1275" y="388"/>
                      </a:lnTo>
                      <a:lnTo>
                        <a:pt x="1276" y="388"/>
                      </a:lnTo>
                      <a:lnTo>
                        <a:pt x="1277" y="389"/>
                      </a:lnTo>
                      <a:lnTo>
                        <a:pt x="1278" y="389"/>
                      </a:lnTo>
                      <a:lnTo>
                        <a:pt x="1277" y="389"/>
                      </a:lnTo>
                      <a:lnTo>
                        <a:pt x="1276" y="388"/>
                      </a:lnTo>
                      <a:lnTo>
                        <a:pt x="1276" y="387"/>
                      </a:lnTo>
                      <a:lnTo>
                        <a:pt x="1275" y="386"/>
                      </a:lnTo>
                      <a:lnTo>
                        <a:pt x="1276" y="386"/>
                      </a:lnTo>
                      <a:lnTo>
                        <a:pt x="1276" y="385"/>
                      </a:lnTo>
                      <a:lnTo>
                        <a:pt x="1276" y="383"/>
                      </a:lnTo>
                      <a:lnTo>
                        <a:pt x="1276" y="382"/>
                      </a:lnTo>
                      <a:lnTo>
                        <a:pt x="1276" y="381"/>
                      </a:lnTo>
                      <a:lnTo>
                        <a:pt x="1277" y="382"/>
                      </a:lnTo>
                      <a:lnTo>
                        <a:pt x="1277" y="383"/>
                      </a:lnTo>
                      <a:lnTo>
                        <a:pt x="1277" y="382"/>
                      </a:lnTo>
                      <a:lnTo>
                        <a:pt x="1278" y="383"/>
                      </a:lnTo>
                      <a:lnTo>
                        <a:pt x="1278" y="382"/>
                      </a:lnTo>
                      <a:lnTo>
                        <a:pt x="1279" y="382"/>
                      </a:lnTo>
                      <a:lnTo>
                        <a:pt x="1278" y="381"/>
                      </a:lnTo>
                      <a:lnTo>
                        <a:pt x="1279" y="381"/>
                      </a:lnTo>
                      <a:lnTo>
                        <a:pt x="1280" y="381"/>
                      </a:lnTo>
                      <a:lnTo>
                        <a:pt x="1281" y="380"/>
                      </a:lnTo>
                      <a:lnTo>
                        <a:pt x="1283" y="379"/>
                      </a:lnTo>
                      <a:lnTo>
                        <a:pt x="1284" y="379"/>
                      </a:lnTo>
                      <a:lnTo>
                        <a:pt x="1285" y="380"/>
                      </a:lnTo>
                      <a:lnTo>
                        <a:pt x="1285" y="381"/>
                      </a:lnTo>
                      <a:lnTo>
                        <a:pt x="1286" y="382"/>
                      </a:lnTo>
                      <a:lnTo>
                        <a:pt x="1286" y="383"/>
                      </a:lnTo>
                      <a:lnTo>
                        <a:pt x="1286" y="382"/>
                      </a:lnTo>
                      <a:lnTo>
                        <a:pt x="1285" y="382"/>
                      </a:lnTo>
                      <a:lnTo>
                        <a:pt x="1285" y="383"/>
                      </a:lnTo>
                      <a:lnTo>
                        <a:pt x="1285" y="384"/>
                      </a:lnTo>
                      <a:lnTo>
                        <a:pt x="1284" y="384"/>
                      </a:lnTo>
                      <a:lnTo>
                        <a:pt x="1284" y="385"/>
                      </a:lnTo>
                      <a:lnTo>
                        <a:pt x="1285" y="385"/>
                      </a:lnTo>
                      <a:lnTo>
                        <a:pt x="1284" y="386"/>
                      </a:lnTo>
                      <a:lnTo>
                        <a:pt x="1283" y="387"/>
                      </a:lnTo>
                      <a:lnTo>
                        <a:pt x="1283" y="388"/>
                      </a:lnTo>
                      <a:lnTo>
                        <a:pt x="1284" y="387"/>
                      </a:lnTo>
                      <a:lnTo>
                        <a:pt x="1285" y="388"/>
                      </a:lnTo>
                      <a:lnTo>
                        <a:pt x="1285" y="389"/>
                      </a:lnTo>
                      <a:lnTo>
                        <a:pt x="1285" y="388"/>
                      </a:lnTo>
                      <a:lnTo>
                        <a:pt x="1286" y="388"/>
                      </a:lnTo>
                      <a:lnTo>
                        <a:pt x="1286" y="389"/>
                      </a:lnTo>
                      <a:lnTo>
                        <a:pt x="1286" y="390"/>
                      </a:lnTo>
                      <a:lnTo>
                        <a:pt x="1285" y="390"/>
                      </a:lnTo>
                      <a:lnTo>
                        <a:pt x="1286" y="391"/>
                      </a:lnTo>
                      <a:lnTo>
                        <a:pt x="1286" y="392"/>
                      </a:lnTo>
                      <a:lnTo>
                        <a:pt x="1287" y="393"/>
                      </a:lnTo>
                      <a:lnTo>
                        <a:pt x="1288" y="394"/>
                      </a:lnTo>
                      <a:lnTo>
                        <a:pt x="1287" y="395"/>
                      </a:lnTo>
                      <a:lnTo>
                        <a:pt x="1287" y="396"/>
                      </a:lnTo>
                      <a:lnTo>
                        <a:pt x="1286" y="395"/>
                      </a:lnTo>
                      <a:lnTo>
                        <a:pt x="1285" y="396"/>
                      </a:lnTo>
                      <a:lnTo>
                        <a:pt x="1286" y="397"/>
                      </a:lnTo>
                      <a:lnTo>
                        <a:pt x="1287" y="397"/>
                      </a:lnTo>
                      <a:lnTo>
                        <a:pt x="1287" y="398"/>
                      </a:lnTo>
                      <a:lnTo>
                        <a:pt x="1288" y="398"/>
                      </a:lnTo>
                      <a:lnTo>
                        <a:pt x="1289" y="397"/>
                      </a:lnTo>
                      <a:lnTo>
                        <a:pt x="1289" y="398"/>
                      </a:lnTo>
                      <a:lnTo>
                        <a:pt x="1289" y="397"/>
                      </a:lnTo>
                      <a:lnTo>
                        <a:pt x="1289" y="396"/>
                      </a:lnTo>
                      <a:lnTo>
                        <a:pt x="1290" y="396"/>
                      </a:lnTo>
                      <a:lnTo>
                        <a:pt x="1291" y="396"/>
                      </a:lnTo>
                      <a:lnTo>
                        <a:pt x="1290" y="396"/>
                      </a:lnTo>
                      <a:lnTo>
                        <a:pt x="1290" y="395"/>
                      </a:lnTo>
                      <a:lnTo>
                        <a:pt x="1290" y="394"/>
                      </a:lnTo>
                      <a:lnTo>
                        <a:pt x="1290" y="392"/>
                      </a:lnTo>
                      <a:lnTo>
                        <a:pt x="1290" y="391"/>
                      </a:lnTo>
                      <a:lnTo>
                        <a:pt x="1292" y="391"/>
                      </a:lnTo>
                      <a:lnTo>
                        <a:pt x="1293" y="391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88"/>
                      </a:lnTo>
                      <a:lnTo>
                        <a:pt x="1293" y="387"/>
                      </a:lnTo>
                      <a:lnTo>
                        <a:pt x="1293" y="386"/>
                      </a:lnTo>
                      <a:lnTo>
                        <a:pt x="1294" y="386"/>
                      </a:lnTo>
                      <a:lnTo>
                        <a:pt x="1294" y="385"/>
                      </a:lnTo>
                      <a:lnTo>
                        <a:pt x="1295" y="386"/>
                      </a:lnTo>
                      <a:lnTo>
                        <a:pt x="1295" y="387"/>
                      </a:lnTo>
                      <a:lnTo>
                        <a:pt x="1296" y="387"/>
                      </a:lnTo>
                      <a:lnTo>
                        <a:pt x="1296" y="386"/>
                      </a:lnTo>
                      <a:lnTo>
                        <a:pt x="1296" y="385"/>
                      </a:lnTo>
                      <a:lnTo>
                        <a:pt x="1297" y="385"/>
                      </a:lnTo>
                      <a:lnTo>
                        <a:pt x="1297" y="384"/>
                      </a:lnTo>
                      <a:lnTo>
                        <a:pt x="1296" y="384"/>
                      </a:lnTo>
                      <a:lnTo>
                        <a:pt x="1295" y="384"/>
                      </a:lnTo>
                      <a:lnTo>
                        <a:pt x="1296" y="383"/>
                      </a:lnTo>
                      <a:lnTo>
                        <a:pt x="1297" y="383"/>
                      </a:lnTo>
                      <a:lnTo>
                        <a:pt x="1298" y="384"/>
                      </a:lnTo>
                      <a:lnTo>
                        <a:pt x="1299" y="385"/>
                      </a:lnTo>
                      <a:lnTo>
                        <a:pt x="1299" y="386"/>
                      </a:lnTo>
                      <a:lnTo>
                        <a:pt x="1298" y="386"/>
                      </a:lnTo>
                      <a:lnTo>
                        <a:pt x="1298" y="387"/>
                      </a:lnTo>
                      <a:lnTo>
                        <a:pt x="1299" y="387"/>
                      </a:lnTo>
                      <a:lnTo>
                        <a:pt x="1299" y="388"/>
                      </a:lnTo>
                      <a:lnTo>
                        <a:pt x="1299" y="389"/>
                      </a:lnTo>
                      <a:lnTo>
                        <a:pt x="1298" y="389"/>
                      </a:lnTo>
                      <a:lnTo>
                        <a:pt x="1297" y="389"/>
                      </a:lnTo>
                      <a:lnTo>
                        <a:pt x="1296" y="389"/>
                      </a:lnTo>
                      <a:lnTo>
                        <a:pt x="1297" y="390"/>
                      </a:lnTo>
                      <a:lnTo>
                        <a:pt x="1298" y="390"/>
                      </a:lnTo>
                      <a:lnTo>
                        <a:pt x="1298" y="391"/>
                      </a:lnTo>
                      <a:lnTo>
                        <a:pt x="1298" y="392"/>
                      </a:lnTo>
                      <a:lnTo>
                        <a:pt x="1297" y="392"/>
                      </a:lnTo>
                      <a:lnTo>
                        <a:pt x="1297" y="393"/>
                      </a:lnTo>
                      <a:lnTo>
                        <a:pt x="1296" y="394"/>
                      </a:lnTo>
                      <a:lnTo>
                        <a:pt x="1297" y="393"/>
                      </a:lnTo>
                      <a:lnTo>
                        <a:pt x="1298" y="393"/>
                      </a:lnTo>
                      <a:lnTo>
                        <a:pt x="1298" y="394"/>
                      </a:lnTo>
                      <a:lnTo>
                        <a:pt x="1296" y="395"/>
                      </a:lnTo>
                      <a:lnTo>
                        <a:pt x="1296" y="396"/>
                      </a:lnTo>
                      <a:lnTo>
                        <a:pt x="1297" y="396"/>
                      </a:lnTo>
                      <a:lnTo>
                        <a:pt x="1297" y="397"/>
                      </a:lnTo>
                      <a:lnTo>
                        <a:pt x="1297" y="396"/>
                      </a:lnTo>
                      <a:lnTo>
                        <a:pt x="1297" y="395"/>
                      </a:lnTo>
                      <a:lnTo>
                        <a:pt x="1298" y="395"/>
                      </a:lnTo>
                      <a:lnTo>
                        <a:pt x="1299" y="395"/>
                      </a:lnTo>
                      <a:lnTo>
                        <a:pt x="1299" y="394"/>
                      </a:lnTo>
                      <a:lnTo>
                        <a:pt x="1299" y="393"/>
                      </a:lnTo>
                      <a:lnTo>
                        <a:pt x="1300" y="393"/>
                      </a:lnTo>
                      <a:lnTo>
                        <a:pt x="1300" y="394"/>
                      </a:lnTo>
                      <a:lnTo>
                        <a:pt x="1300" y="395"/>
                      </a:lnTo>
                      <a:lnTo>
                        <a:pt x="1301" y="396"/>
                      </a:lnTo>
                      <a:lnTo>
                        <a:pt x="1300" y="396"/>
                      </a:lnTo>
                      <a:lnTo>
                        <a:pt x="1301" y="396"/>
                      </a:lnTo>
                      <a:lnTo>
                        <a:pt x="1301" y="397"/>
                      </a:lnTo>
                      <a:lnTo>
                        <a:pt x="1300" y="398"/>
                      </a:lnTo>
                      <a:lnTo>
                        <a:pt x="1299" y="399"/>
                      </a:lnTo>
                      <a:lnTo>
                        <a:pt x="1299" y="400"/>
                      </a:lnTo>
                      <a:lnTo>
                        <a:pt x="1300" y="401"/>
                      </a:lnTo>
                      <a:lnTo>
                        <a:pt x="1300" y="400"/>
                      </a:lnTo>
                      <a:lnTo>
                        <a:pt x="1300" y="399"/>
                      </a:lnTo>
                      <a:lnTo>
                        <a:pt x="1301" y="398"/>
                      </a:lnTo>
                      <a:lnTo>
                        <a:pt x="1301" y="397"/>
                      </a:lnTo>
                      <a:lnTo>
                        <a:pt x="1302" y="397"/>
                      </a:lnTo>
                      <a:lnTo>
                        <a:pt x="1302" y="398"/>
                      </a:lnTo>
                      <a:lnTo>
                        <a:pt x="1303" y="398"/>
                      </a:lnTo>
                      <a:lnTo>
                        <a:pt x="1303" y="399"/>
                      </a:lnTo>
                      <a:lnTo>
                        <a:pt x="1302" y="400"/>
                      </a:lnTo>
                      <a:lnTo>
                        <a:pt x="1302" y="401"/>
                      </a:lnTo>
                      <a:lnTo>
                        <a:pt x="1303" y="401"/>
                      </a:lnTo>
                      <a:lnTo>
                        <a:pt x="1303" y="400"/>
                      </a:lnTo>
                      <a:lnTo>
                        <a:pt x="1304" y="399"/>
                      </a:lnTo>
                      <a:lnTo>
                        <a:pt x="1304" y="398"/>
                      </a:lnTo>
                      <a:lnTo>
                        <a:pt x="1303" y="398"/>
                      </a:lnTo>
                      <a:lnTo>
                        <a:pt x="1303" y="397"/>
                      </a:lnTo>
                      <a:lnTo>
                        <a:pt x="1304" y="397"/>
                      </a:lnTo>
                      <a:lnTo>
                        <a:pt x="1303" y="397"/>
                      </a:lnTo>
                      <a:lnTo>
                        <a:pt x="1302" y="396"/>
                      </a:lnTo>
                      <a:lnTo>
                        <a:pt x="1303" y="396"/>
                      </a:lnTo>
                      <a:lnTo>
                        <a:pt x="1302" y="395"/>
                      </a:lnTo>
                      <a:lnTo>
                        <a:pt x="1304" y="394"/>
                      </a:lnTo>
                      <a:lnTo>
                        <a:pt x="1305" y="394"/>
                      </a:lnTo>
                      <a:lnTo>
                        <a:pt x="1305" y="395"/>
                      </a:lnTo>
                      <a:lnTo>
                        <a:pt x="1305" y="396"/>
                      </a:lnTo>
                      <a:lnTo>
                        <a:pt x="1306" y="396"/>
                      </a:lnTo>
                      <a:lnTo>
                        <a:pt x="1306" y="395"/>
                      </a:lnTo>
                      <a:lnTo>
                        <a:pt x="1305" y="394"/>
                      </a:lnTo>
                      <a:lnTo>
                        <a:pt x="1306" y="393"/>
                      </a:lnTo>
                      <a:lnTo>
                        <a:pt x="1306" y="392"/>
                      </a:lnTo>
                      <a:lnTo>
                        <a:pt x="1307" y="393"/>
                      </a:lnTo>
                      <a:lnTo>
                        <a:pt x="1307" y="394"/>
                      </a:lnTo>
                      <a:lnTo>
                        <a:pt x="1308" y="394"/>
                      </a:lnTo>
                      <a:lnTo>
                        <a:pt x="1308" y="395"/>
                      </a:lnTo>
                      <a:lnTo>
                        <a:pt x="1308" y="396"/>
                      </a:lnTo>
                      <a:lnTo>
                        <a:pt x="1308" y="397"/>
                      </a:lnTo>
                      <a:lnTo>
                        <a:pt x="1308" y="398"/>
                      </a:lnTo>
                      <a:lnTo>
                        <a:pt x="1308" y="399"/>
                      </a:lnTo>
                      <a:lnTo>
                        <a:pt x="1309" y="401"/>
                      </a:lnTo>
                      <a:lnTo>
                        <a:pt x="1309" y="402"/>
                      </a:lnTo>
                      <a:lnTo>
                        <a:pt x="1308" y="402"/>
                      </a:lnTo>
                      <a:lnTo>
                        <a:pt x="1308" y="403"/>
                      </a:lnTo>
                      <a:lnTo>
                        <a:pt x="1307" y="403"/>
                      </a:lnTo>
                      <a:lnTo>
                        <a:pt x="1308" y="403"/>
                      </a:lnTo>
                      <a:lnTo>
                        <a:pt x="1310" y="402"/>
                      </a:lnTo>
                      <a:lnTo>
                        <a:pt x="1310" y="401"/>
                      </a:lnTo>
                      <a:lnTo>
                        <a:pt x="1310" y="400"/>
                      </a:lnTo>
                      <a:lnTo>
                        <a:pt x="1309" y="398"/>
                      </a:lnTo>
                      <a:lnTo>
                        <a:pt x="1310" y="395"/>
                      </a:lnTo>
                      <a:lnTo>
                        <a:pt x="1311" y="394"/>
                      </a:lnTo>
                      <a:lnTo>
                        <a:pt x="1310" y="394"/>
                      </a:lnTo>
                      <a:lnTo>
                        <a:pt x="1311" y="394"/>
                      </a:lnTo>
                      <a:lnTo>
                        <a:pt x="1311" y="393"/>
                      </a:lnTo>
                      <a:lnTo>
                        <a:pt x="1312" y="393"/>
                      </a:lnTo>
                      <a:lnTo>
                        <a:pt x="1313" y="394"/>
                      </a:lnTo>
                      <a:lnTo>
                        <a:pt x="1314" y="396"/>
                      </a:lnTo>
                      <a:lnTo>
                        <a:pt x="1314" y="397"/>
                      </a:lnTo>
                      <a:lnTo>
                        <a:pt x="1315" y="397"/>
                      </a:lnTo>
                      <a:lnTo>
                        <a:pt x="1315" y="398"/>
                      </a:lnTo>
                      <a:lnTo>
                        <a:pt x="1315" y="397"/>
                      </a:lnTo>
                      <a:lnTo>
                        <a:pt x="1316" y="397"/>
                      </a:lnTo>
                      <a:lnTo>
                        <a:pt x="1316" y="396"/>
                      </a:lnTo>
                      <a:lnTo>
                        <a:pt x="1315" y="396"/>
                      </a:lnTo>
                      <a:lnTo>
                        <a:pt x="1315" y="395"/>
                      </a:lnTo>
                      <a:lnTo>
                        <a:pt x="1314" y="393"/>
                      </a:lnTo>
                      <a:lnTo>
                        <a:pt x="1314" y="392"/>
                      </a:lnTo>
                      <a:lnTo>
                        <a:pt x="1315" y="392"/>
                      </a:lnTo>
                      <a:lnTo>
                        <a:pt x="1316" y="392"/>
                      </a:lnTo>
                      <a:lnTo>
                        <a:pt x="1316" y="393"/>
                      </a:lnTo>
                      <a:lnTo>
                        <a:pt x="1317" y="393"/>
                      </a:lnTo>
                      <a:lnTo>
                        <a:pt x="1317" y="392"/>
                      </a:lnTo>
                      <a:lnTo>
                        <a:pt x="1316" y="392"/>
                      </a:lnTo>
                      <a:lnTo>
                        <a:pt x="1316" y="391"/>
                      </a:lnTo>
                      <a:lnTo>
                        <a:pt x="1316" y="390"/>
                      </a:lnTo>
                      <a:lnTo>
                        <a:pt x="1317" y="390"/>
                      </a:lnTo>
                      <a:lnTo>
                        <a:pt x="1318" y="390"/>
                      </a:lnTo>
                      <a:lnTo>
                        <a:pt x="1319" y="390"/>
                      </a:lnTo>
                      <a:lnTo>
                        <a:pt x="1319" y="391"/>
                      </a:lnTo>
                      <a:lnTo>
                        <a:pt x="1318" y="391"/>
                      </a:lnTo>
                      <a:lnTo>
                        <a:pt x="1319" y="392"/>
                      </a:lnTo>
                      <a:lnTo>
                        <a:pt x="1319" y="393"/>
                      </a:lnTo>
                      <a:lnTo>
                        <a:pt x="1321" y="393"/>
                      </a:lnTo>
                      <a:lnTo>
                        <a:pt x="1322" y="394"/>
                      </a:lnTo>
                      <a:lnTo>
                        <a:pt x="1321" y="395"/>
                      </a:lnTo>
                      <a:lnTo>
                        <a:pt x="1322" y="395"/>
                      </a:lnTo>
                      <a:lnTo>
                        <a:pt x="1322" y="396"/>
                      </a:lnTo>
                      <a:lnTo>
                        <a:pt x="1322" y="397"/>
                      </a:lnTo>
                      <a:lnTo>
                        <a:pt x="1321" y="397"/>
                      </a:lnTo>
                      <a:lnTo>
                        <a:pt x="1321" y="396"/>
                      </a:lnTo>
                      <a:lnTo>
                        <a:pt x="1320" y="397"/>
                      </a:lnTo>
                      <a:lnTo>
                        <a:pt x="1321" y="397"/>
                      </a:lnTo>
                      <a:lnTo>
                        <a:pt x="1321" y="398"/>
                      </a:lnTo>
                      <a:lnTo>
                        <a:pt x="1320" y="398"/>
                      </a:lnTo>
                      <a:lnTo>
                        <a:pt x="1321" y="398"/>
                      </a:lnTo>
                      <a:lnTo>
                        <a:pt x="1321" y="399"/>
                      </a:lnTo>
                      <a:lnTo>
                        <a:pt x="1320" y="399"/>
                      </a:lnTo>
                      <a:lnTo>
                        <a:pt x="1319" y="399"/>
                      </a:lnTo>
                      <a:lnTo>
                        <a:pt x="1319" y="400"/>
                      </a:lnTo>
                      <a:lnTo>
                        <a:pt x="1320" y="401"/>
                      </a:lnTo>
                      <a:lnTo>
                        <a:pt x="1319" y="401"/>
                      </a:lnTo>
                      <a:lnTo>
                        <a:pt x="1318" y="401"/>
                      </a:lnTo>
                      <a:lnTo>
                        <a:pt x="1318" y="402"/>
                      </a:lnTo>
                      <a:lnTo>
                        <a:pt x="1319" y="402"/>
                      </a:lnTo>
                      <a:lnTo>
                        <a:pt x="1319" y="403"/>
                      </a:lnTo>
                      <a:lnTo>
                        <a:pt x="1320" y="403"/>
                      </a:lnTo>
                      <a:lnTo>
                        <a:pt x="1320" y="404"/>
                      </a:lnTo>
                      <a:lnTo>
                        <a:pt x="1319" y="405"/>
                      </a:lnTo>
                      <a:lnTo>
                        <a:pt x="1319" y="406"/>
                      </a:lnTo>
                      <a:lnTo>
                        <a:pt x="1318" y="406"/>
                      </a:lnTo>
                      <a:lnTo>
                        <a:pt x="1317" y="406"/>
                      </a:lnTo>
                      <a:lnTo>
                        <a:pt x="1316" y="406"/>
                      </a:lnTo>
                      <a:lnTo>
                        <a:pt x="1316" y="407"/>
                      </a:lnTo>
                      <a:lnTo>
                        <a:pt x="1315" y="407"/>
                      </a:lnTo>
                      <a:lnTo>
                        <a:pt x="1314" y="407"/>
                      </a:lnTo>
                      <a:lnTo>
                        <a:pt x="1314" y="408"/>
                      </a:lnTo>
                      <a:lnTo>
                        <a:pt x="1315" y="410"/>
                      </a:lnTo>
                      <a:lnTo>
                        <a:pt x="1315" y="409"/>
                      </a:lnTo>
                      <a:lnTo>
                        <a:pt x="1316" y="409"/>
                      </a:lnTo>
                      <a:lnTo>
                        <a:pt x="1317" y="409"/>
                      </a:lnTo>
                      <a:lnTo>
                        <a:pt x="1318" y="408"/>
                      </a:lnTo>
                      <a:lnTo>
                        <a:pt x="1318" y="409"/>
                      </a:lnTo>
                      <a:lnTo>
                        <a:pt x="1317" y="409"/>
                      </a:lnTo>
                      <a:lnTo>
                        <a:pt x="1318" y="409"/>
                      </a:lnTo>
                      <a:lnTo>
                        <a:pt x="1320" y="409"/>
                      </a:lnTo>
                      <a:lnTo>
                        <a:pt x="1320" y="408"/>
                      </a:lnTo>
                      <a:lnTo>
                        <a:pt x="1321" y="408"/>
                      </a:lnTo>
                      <a:lnTo>
                        <a:pt x="1322" y="408"/>
                      </a:lnTo>
                      <a:lnTo>
                        <a:pt x="1323" y="408"/>
                      </a:lnTo>
                      <a:lnTo>
                        <a:pt x="1323" y="407"/>
                      </a:lnTo>
                      <a:lnTo>
                        <a:pt x="1323" y="408"/>
                      </a:lnTo>
                      <a:lnTo>
                        <a:pt x="1323" y="409"/>
                      </a:lnTo>
                      <a:lnTo>
                        <a:pt x="1323" y="410"/>
                      </a:lnTo>
                      <a:lnTo>
                        <a:pt x="1325" y="410"/>
                      </a:lnTo>
                      <a:lnTo>
                        <a:pt x="1326" y="409"/>
                      </a:lnTo>
                      <a:lnTo>
                        <a:pt x="1326" y="408"/>
                      </a:lnTo>
                      <a:lnTo>
                        <a:pt x="1327" y="407"/>
                      </a:lnTo>
                      <a:lnTo>
                        <a:pt x="1327" y="406"/>
                      </a:lnTo>
                      <a:lnTo>
                        <a:pt x="1328" y="406"/>
                      </a:lnTo>
                      <a:lnTo>
                        <a:pt x="1327" y="405"/>
                      </a:lnTo>
                      <a:lnTo>
                        <a:pt x="1328" y="405"/>
                      </a:lnTo>
                      <a:lnTo>
                        <a:pt x="1327" y="404"/>
                      </a:lnTo>
                      <a:lnTo>
                        <a:pt x="1327" y="403"/>
                      </a:lnTo>
                      <a:lnTo>
                        <a:pt x="1328" y="403"/>
                      </a:lnTo>
                      <a:lnTo>
                        <a:pt x="1329" y="403"/>
                      </a:lnTo>
                      <a:lnTo>
                        <a:pt x="1329" y="404"/>
                      </a:lnTo>
                      <a:lnTo>
                        <a:pt x="1329" y="405"/>
                      </a:lnTo>
                      <a:lnTo>
                        <a:pt x="1329" y="406"/>
                      </a:lnTo>
                      <a:lnTo>
                        <a:pt x="1329" y="407"/>
                      </a:lnTo>
                      <a:lnTo>
                        <a:pt x="1329" y="408"/>
                      </a:lnTo>
                      <a:lnTo>
                        <a:pt x="1329" y="409"/>
                      </a:lnTo>
                      <a:lnTo>
                        <a:pt x="1330" y="410"/>
                      </a:lnTo>
                      <a:lnTo>
                        <a:pt x="1329" y="411"/>
                      </a:lnTo>
                      <a:lnTo>
                        <a:pt x="1330" y="411"/>
                      </a:lnTo>
                      <a:lnTo>
                        <a:pt x="1330" y="410"/>
                      </a:lnTo>
                      <a:lnTo>
                        <a:pt x="1330" y="409"/>
                      </a:lnTo>
                      <a:lnTo>
                        <a:pt x="1330" y="408"/>
                      </a:lnTo>
                      <a:lnTo>
                        <a:pt x="1331" y="407"/>
                      </a:lnTo>
                      <a:lnTo>
                        <a:pt x="1331" y="408"/>
                      </a:lnTo>
                      <a:lnTo>
                        <a:pt x="1332" y="407"/>
                      </a:lnTo>
                      <a:lnTo>
                        <a:pt x="1331" y="407"/>
                      </a:lnTo>
                      <a:lnTo>
                        <a:pt x="1330" y="406"/>
                      </a:lnTo>
                      <a:lnTo>
                        <a:pt x="1331" y="405"/>
                      </a:lnTo>
                      <a:lnTo>
                        <a:pt x="1332" y="405"/>
                      </a:lnTo>
                      <a:lnTo>
                        <a:pt x="1332" y="404"/>
                      </a:lnTo>
                      <a:lnTo>
                        <a:pt x="1332" y="403"/>
                      </a:lnTo>
                      <a:lnTo>
                        <a:pt x="1333" y="402"/>
                      </a:lnTo>
                      <a:lnTo>
                        <a:pt x="1333" y="403"/>
                      </a:lnTo>
                      <a:lnTo>
                        <a:pt x="1333" y="402"/>
                      </a:lnTo>
                      <a:lnTo>
                        <a:pt x="1333" y="401"/>
                      </a:lnTo>
                      <a:lnTo>
                        <a:pt x="1334" y="400"/>
                      </a:lnTo>
                      <a:lnTo>
                        <a:pt x="1335" y="400"/>
                      </a:lnTo>
                      <a:lnTo>
                        <a:pt x="1336" y="400"/>
                      </a:lnTo>
                      <a:lnTo>
                        <a:pt x="1337" y="401"/>
                      </a:lnTo>
                      <a:lnTo>
                        <a:pt x="1337" y="402"/>
                      </a:lnTo>
                      <a:lnTo>
                        <a:pt x="1337" y="403"/>
                      </a:lnTo>
                      <a:lnTo>
                        <a:pt x="1338" y="402"/>
                      </a:lnTo>
                      <a:lnTo>
                        <a:pt x="1339" y="401"/>
                      </a:lnTo>
                      <a:lnTo>
                        <a:pt x="1339" y="400"/>
                      </a:lnTo>
                      <a:lnTo>
                        <a:pt x="1340" y="400"/>
                      </a:lnTo>
                      <a:lnTo>
                        <a:pt x="1340" y="399"/>
                      </a:lnTo>
                      <a:lnTo>
                        <a:pt x="1341" y="399"/>
                      </a:lnTo>
                      <a:lnTo>
                        <a:pt x="1342" y="399"/>
                      </a:lnTo>
                      <a:lnTo>
                        <a:pt x="1343" y="400"/>
                      </a:lnTo>
                      <a:lnTo>
                        <a:pt x="1343" y="402"/>
                      </a:lnTo>
                      <a:lnTo>
                        <a:pt x="1342" y="402"/>
                      </a:lnTo>
                      <a:lnTo>
                        <a:pt x="1342" y="403"/>
                      </a:lnTo>
                      <a:lnTo>
                        <a:pt x="1341" y="403"/>
                      </a:lnTo>
                      <a:lnTo>
                        <a:pt x="1340" y="404"/>
                      </a:lnTo>
                      <a:lnTo>
                        <a:pt x="1339" y="403"/>
                      </a:lnTo>
                      <a:lnTo>
                        <a:pt x="1338" y="403"/>
                      </a:lnTo>
                      <a:lnTo>
                        <a:pt x="1338" y="404"/>
                      </a:lnTo>
                      <a:lnTo>
                        <a:pt x="1337" y="404"/>
                      </a:lnTo>
                      <a:lnTo>
                        <a:pt x="1337" y="405"/>
                      </a:lnTo>
                      <a:lnTo>
                        <a:pt x="1336" y="406"/>
                      </a:lnTo>
                      <a:lnTo>
                        <a:pt x="1337" y="406"/>
                      </a:lnTo>
                      <a:lnTo>
                        <a:pt x="1337" y="407"/>
                      </a:lnTo>
                      <a:lnTo>
                        <a:pt x="1337" y="408"/>
                      </a:lnTo>
                      <a:lnTo>
                        <a:pt x="1336" y="407"/>
                      </a:lnTo>
                      <a:lnTo>
                        <a:pt x="1336" y="408"/>
                      </a:lnTo>
                      <a:lnTo>
                        <a:pt x="1337" y="409"/>
                      </a:lnTo>
                      <a:lnTo>
                        <a:pt x="1336" y="409"/>
                      </a:lnTo>
                      <a:lnTo>
                        <a:pt x="1336" y="410"/>
                      </a:lnTo>
                      <a:lnTo>
                        <a:pt x="1335" y="409"/>
                      </a:lnTo>
                      <a:lnTo>
                        <a:pt x="1335" y="410"/>
                      </a:lnTo>
                      <a:lnTo>
                        <a:pt x="1334" y="410"/>
                      </a:lnTo>
                      <a:lnTo>
                        <a:pt x="1334" y="411"/>
                      </a:lnTo>
                      <a:lnTo>
                        <a:pt x="1335" y="410"/>
                      </a:lnTo>
                      <a:lnTo>
                        <a:pt x="1337" y="411"/>
                      </a:lnTo>
                      <a:lnTo>
                        <a:pt x="1338" y="412"/>
                      </a:lnTo>
                      <a:lnTo>
                        <a:pt x="1337" y="414"/>
                      </a:lnTo>
                      <a:lnTo>
                        <a:pt x="1336" y="414"/>
                      </a:lnTo>
                      <a:lnTo>
                        <a:pt x="1336" y="413"/>
                      </a:lnTo>
                      <a:lnTo>
                        <a:pt x="1335" y="413"/>
                      </a:lnTo>
                      <a:lnTo>
                        <a:pt x="1335" y="414"/>
                      </a:lnTo>
                      <a:lnTo>
                        <a:pt x="1336" y="414"/>
                      </a:lnTo>
                      <a:lnTo>
                        <a:pt x="1336" y="415"/>
                      </a:lnTo>
                      <a:lnTo>
                        <a:pt x="1336" y="416"/>
                      </a:lnTo>
                      <a:lnTo>
                        <a:pt x="1336" y="415"/>
                      </a:lnTo>
                      <a:lnTo>
                        <a:pt x="1337" y="416"/>
                      </a:lnTo>
                      <a:lnTo>
                        <a:pt x="1336" y="416"/>
                      </a:lnTo>
                      <a:lnTo>
                        <a:pt x="1336" y="417"/>
                      </a:lnTo>
                      <a:lnTo>
                        <a:pt x="1335" y="417"/>
                      </a:lnTo>
                      <a:lnTo>
                        <a:pt x="1336" y="418"/>
                      </a:lnTo>
                      <a:lnTo>
                        <a:pt x="1336" y="419"/>
                      </a:lnTo>
                      <a:lnTo>
                        <a:pt x="1337" y="419"/>
                      </a:lnTo>
                      <a:lnTo>
                        <a:pt x="1337" y="418"/>
                      </a:lnTo>
                      <a:lnTo>
                        <a:pt x="1337" y="417"/>
                      </a:lnTo>
                      <a:lnTo>
                        <a:pt x="1338" y="417"/>
                      </a:lnTo>
                      <a:lnTo>
                        <a:pt x="1339" y="417"/>
                      </a:lnTo>
                      <a:lnTo>
                        <a:pt x="1338" y="416"/>
                      </a:lnTo>
                      <a:lnTo>
                        <a:pt x="1340" y="416"/>
                      </a:lnTo>
                      <a:lnTo>
                        <a:pt x="1341" y="416"/>
                      </a:lnTo>
                      <a:lnTo>
                        <a:pt x="1341" y="415"/>
                      </a:lnTo>
                      <a:lnTo>
                        <a:pt x="1342" y="416"/>
                      </a:lnTo>
                      <a:lnTo>
                        <a:pt x="1343" y="416"/>
                      </a:lnTo>
                      <a:lnTo>
                        <a:pt x="1343" y="418"/>
                      </a:lnTo>
                      <a:lnTo>
                        <a:pt x="1342" y="419"/>
                      </a:lnTo>
                      <a:lnTo>
                        <a:pt x="1341" y="419"/>
                      </a:lnTo>
                      <a:lnTo>
                        <a:pt x="1341" y="420"/>
                      </a:lnTo>
                      <a:lnTo>
                        <a:pt x="1341" y="421"/>
                      </a:lnTo>
                      <a:lnTo>
                        <a:pt x="1342" y="421"/>
                      </a:lnTo>
                      <a:lnTo>
                        <a:pt x="1342" y="420"/>
                      </a:lnTo>
                      <a:lnTo>
                        <a:pt x="1341" y="420"/>
                      </a:lnTo>
                      <a:lnTo>
                        <a:pt x="1342" y="419"/>
                      </a:lnTo>
                      <a:lnTo>
                        <a:pt x="1343" y="420"/>
                      </a:lnTo>
                      <a:lnTo>
                        <a:pt x="1343" y="419"/>
                      </a:lnTo>
                      <a:lnTo>
                        <a:pt x="1344" y="419"/>
                      </a:lnTo>
                      <a:lnTo>
                        <a:pt x="1343" y="418"/>
                      </a:lnTo>
                      <a:lnTo>
                        <a:pt x="1344" y="417"/>
                      </a:lnTo>
                      <a:lnTo>
                        <a:pt x="1343" y="416"/>
                      </a:lnTo>
                      <a:lnTo>
                        <a:pt x="1343" y="415"/>
                      </a:lnTo>
                      <a:lnTo>
                        <a:pt x="1342" y="415"/>
                      </a:lnTo>
                      <a:lnTo>
                        <a:pt x="1342" y="414"/>
                      </a:lnTo>
                      <a:lnTo>
                        <a:pt x="1342" y="413"/>
                      </a:lnTo>
                      <a:lnTo>
                        <a:pt x="1343" y="413"/>
                      </a:lnTo>
                      <a:lnTo>
                        <a:pt x="1344" y="413"/>
                      </a:lnTo>
                      <a:lnTo>
                        <a:pt x="1345" y="413"/>
                      </a:lnTo>
                      <a:lnTo>
                        <a:pt x="1345" y="416"/>
                      </a:lnTo>
                      <a:lnTo>
                        <a:pt x="1346" y="417"/>
                      </a:lnTo>
                      <a:lnTo>
                        <a:pt x="1346" y="418"/>
                      </a:lnTo>
                      <a:lnTo>
                        <a:pt x="1346" y="419"/>
                      </a:lnTo>
                      <a:lnTo>
                        <a:pt x="1347" y="420"/>
                      </a:lnTo>
                      <a:lnTo>
                        <a:pt x="1347" y="419"/>
                      </a:lnTo>
                      <a:lnTo>
                        <a:pt x="1347" y="418"/>
                      </a:lnTo>
                      <a:lnTo>
                        <a:pt x="1347" y="417"/>
                      </a:lnTo>
                      <a:lnTo>
                        <a:pt x="1347" y="416"/>
                      </a:lnTo>
                      <a:lnTo>
                        <a:pt x="1347" y="417"/>
                      </a:lnTo>
                      <a:lnTo>
                        <a:pt x="1348" y="416"/>
                      </a:lnTo>
                      <a:lnTo>
                        <a:pt x="1348" y="415"/>
                      </a:lnTo>
                      <a:lnTo>
                        <a:pt x="1349" y="414"/>
                      </a:lnTo>
                      <a:lnTo>
                        <a:pt x="1350" y="414"/>
                      </a:lnTo>
                      <a:lnTo>
                        <a:pt x="1350" y="415"/>
                      </a:lnTo>
                      <a:lnTo>
                        <a:pt x="1351" y="415"/>
                      </a:lnTo>
                      <a:lnTo>
                        <a:pt x="1351" y="416"/>
                      </a:lnTo>
                      <a:lnTo>
                        <a:pt x="1351" y="418"/>
                      </a:lnTo>
                      <a:lnTo>
                        <a:pt x="1351" y="419"/>
                      </a:lnTo>
                      <a:lnTo>
                        <a:pt x="1351" y="420"/>
                      </a:lnTo>
                      <a:lnTo>
                        <a:pt x="1350" y="421"/>
                      </a:lnTo>
                      <a:lnTo>
                        <a:pt x="1350" y="422"/>
                      </a:lnTo>
                      <a:lnTo>
                        <a:pt x="1350" y="423"/>
                      </a:lnTo>
                      <a:lnTo>
                        <a:pt x="1351" y="422"/>
                      </a:lnTo>
                      <a:lnTo>
                        <a:pt x="1353" y="422"/>
                      </a:lnTo>
                      <a:lnTo>
                        <a:pt x="1354" y="424"/>
                      </a:lnTo>
                      <a:lnTo>
                        <a:pt x="1355" y="423"/>
                      </a:lnTo>
                      <a:lnTo>
                        <a:pt x="1354" y="423"/>
                      </a:lnTo>
                      <a:lnTo>
                        <a:pt x="1354" y="422"/>
                      </a:lnTo>
                      <a:lnTo>
                        <a:pt x="1352" y="422"/>
                      </a:lnTo>
                      <a:lnTo>
                        <a:pt x="1351" y="422"/>
                      </a:lnTo>
                      <a:lnTo>
                        <a:pt x="1351" y="421"/>
                      </a:lnTo>
                      <a:lnTo>
                        <a:pt x="1352" y="421"/>
                      </a:lnTo>
                      <a:lnTo>
                        <a:pt x="1352" y="420"/>
                      </a:lnTo>
                      <a:lnTo>
                        <a:pt x="1353" y="419"/>
                      </a:lnTo>
                      <a:lnTo>
                        <a:pt x="1353" y="417"/>
                      </a:lnTo>
                      <a:lnTo>
                        <a:pt x="1353" y="416"/>
                      </a:lnTo>
                      <a:lnTo>
                        <a:pt x="1354" y="416"/>
                      </a:lnTo>
                      <a:lnTo>
                        <a:pt x="1355" y="417"/>
                      </a:lnTo>
                      <a:lnTo>
                        <a:pt x="1355" y="418"/>
                      </a:lnTo>
                      <a:lnTo>
                        <a:pt x="1355" y="420"/>
                      </a:lnTo>
                      <a:lnTo>
                        <a:pt x="1356" y="420"/>
                      </a:lnTo>
                      <a:lnTo>
                        <a:pt x="1357" y="420"/>
                      </a:lnTo>
                      <a:lnTo>
                        <a:pt x="1356" y="419"/>
                      </a:lnTo>
                      <a:lnTo>
                        <a:pt x="1356" y="418"/>
                      </a:lnTo>
                      <a:lnTo>
                        <a:pt x="1356" y="417"/>
                      </a:lnTo>
                      <a:lnTo>
                        <a:pt x="1354" y="416"/>
                      </a:lnTo>
                      <a:lnTo>
                        <a:pt x="1354" y="415"/>
                      </a:lnTo>
                      <a:lnTo>
                        <a:pt x="1355" y="414"/>
                      </a:lnTo>
                      <a:lnTo>
                        <a:pt x="1356" y="415"/>
                      </a:lnTo>
                      <a:lnTo>
                        <a:pt x="1357" y="414"/>
                      </a:lnTo>
                      <a:lnTo>
                        <a:pt x="1358" y="414"/>
                      </a:lnTo>
                      <a:lnTo>
                        <a:pt x="1359" y="414"/>
                      </a:lnTo>
                      <a:lnTo>
                        <a:pt x="1358" y="414"/>
                      </a:lnTo>
                      <a:lnTo>
                        <a:pt x="1359" y="413"/>
                      </a:lnTo>
                      <a:lnTo>
                        <a:pt x="1358" y="414"/>
                      </a:lnTo>
                      <a:lnTo>
                        <a:pt x="1357" y="413"/>
                      </a:lnTo>
                      <a:lnTo>
                        <a:pt x="1357" y="412"/>
                      </a:lnTo>
                      <a:lnTo>
                        <a:pt x="1358" y="411"/>
                      </a:lnTo>
                      <a:lnTo>
                        <a:pt x="1358" y="410"/>
                      </a:lnTo>
                      <a:lnTo>
                        <a:pt x="1359" y="409"/>
                      </a:lnTo>
                      <a:lnTo>
                        <a:pt x="1359" y="408"/>
                      </a:lnTo>
                      <a:lnTo>
                        <a:pt x="1360" y="409"/>
                      </a:lnTo>
                      <a:lnTo>
                        <a:pt x="1360" y="410"/>
                      </a:lnTo>
                      <a:lnTo>
                        <a:pt x="1360" y="409"/>
                      </a:lnTo>
                      <a:lnTo>
                        <a:pt x="1360" y="408"/>
                      </a:lnTo>
                      <a:lnTo>
                        <a:pt x="1361" y="408"/>
                      </a:lnTo>
                      <a:lnTo>
                        <a:pt x="1361" y="407"/>
                      </a:lnTo>
                      <a:lnTo>
                        <a:pt x="1360" y="407"/>
                      </a:lnTo>
                      <a:lnTo>
                        <a:pt x="1359" y="408"/>
                      </a:lnTo>
                      <a:lnTo>
                        <a:pt x="1359" y="407"/>
                      </a:lnTo>
                      <a:lnTo>
                        <a:pt x="1358" y="407"/>
                      </a:lnTo>
                      <a:lnTo>
                        <a:pt x="1359" y="406"/>
                      </a:lnTo>
                      <a:lnTo>
                        <a:pt x="1360" y="406"/>
                      </a:lnTo>
                      <a:lnTo>
                        <a:pt x="1361" y="406"/>
                      </a:lnTo>
                      <a:lnTo>
                        <a:pt x="1362" y="406"/>
                      </a:lnTo>
                      <a:lnTo>
                        <a:pt x="1362" y="405"/>
                      </a:lnTo>
                      <a:lnTo>
                        <a:pt x="1363" y="405"/>
                      </a:lnTo>
                      <a:lnTo>
                        <a:pt x="1364" y="405"/>
                      </a:lnTo>
                      <a:lnTo>
                        <a:pt x="1365" y="404"/>
                      </a:lnTo>
                      <a:lnTo>
                        <a:pt x="1365" y="403"/>
                      </a:lnTo>
                      <a:lnTo>
                        <a:pt x="1366" y="403"/>
                      </a:lnTo>
                      <a:lnTo>
                        <a:pt x="1366" y="404"/>
                      </a:lnTo>
                      <a:lnTo>
                        <a:pt x="1367" y="404"/>
                      </a:lnTo>
                      <a:lnTo>
                        <a:pt x="1367" y="405"/>
                      </a:lnTo>
                      <a:lnTo>
                        <a:pt x="1367" y="406"/>
                      </a:lnTo>
                      <a:lnTo>
                        <a:pt x="1367" y="409"/>
                      </a:lnTo>
                      <a:lnTo>
                        <a:pt x="1366" y="408"/>
                      </a:lnTo>
                      <a:lnTo>
                        <a:pt x="1365" y="408"/>
                      </a:lnTo>
                      <a:lnTo>
                        <a:pt x="1365" y="409"/>
                      </a:lnTo>
                      <a:lnTo>
                        <a:pt x="1364" y="410"/>
                      </a:lnTo>
                      <a:lnTo>
                        <a:pt x="1365" y="410"/>
                      </a:lnTo>
                      <a:lnTo>
                        <a:pt x="1366" y="410"/>
                      </a:lnTo>
                      <a:lnTo>
                        <a:pt x="1366" y="411"/>
                      </a:lnTo>
                      <a:lnTo>
                        <a:pt x="1366" y="412"/>
                      </a:lnTo>
                      <a:lnTo>
                        <a:pt x="1365" y="412"/>
                      </a:lnTo>
                      <a:lnTo>
                        <a:pt x="1364" y="413"/>
                      </a:lnTo>
                      <a:lnTo>
                        <a:pt x="1364" y="412"/>
                      </a:lnTo>
                      <a:lnTo>
                        <a:pt x="1363" y="412"/>
                      </a:lnTo>
                      <a:lnTo>
                        <a:pt x="1364" y="413"/>
                      </a:lnTo>
                      <a:lnTo>
                        <a:pt x="1363" y="414"/>
                      </a:lnTo>
                      <a:lnTo>
                        <a:pt x="1362" y="413"/>
                      </a:lnTo>
                      <a:lnTo>
                        <a:pt x="1362" y="414"/>
                      </a:lnTo>
                      <a:lnTo>
                        <a:pt x="1361" y="415"/>
                      </a:lnTo>
                      <a:lnTo>
                        <a:pt x="1360" y="414"/>
                      </a:lnTo>
                      <a:lnTo>
                        <a:pt x="1360" y="415"/>
                      </a:lnTo>
                      <a:lnTo>
                        <a:pt x="1361" y="415"/>
                      </a:lnTo>
                      <a:lnTo>
                        <a:pt x="1362" y="415"/>
                      </a:lnTo>
                      <a:lnTo>
                        <a:pt x="1362" y="414"/>
                      </a:lnTo>
                      <a:lnTo>
                        <a:pt x="1364" y="414"/>
                      </a:lnTo>
                      <a:lnTo>
                        <a:pt x="1364" y="413"/>
                      </a:lnTo>
                      <a:lnTo>
                        <a:pt x="1364" y="414"/>
                      </a:lnTo>
                      <a:lnTo>
                        <a:pt x="1364" y="415"/>
                      </a:lnTo>
                      <a:lnTo>
                        <a:pt x="1364" y="416"/>
                      </a:lnTo>
                      <a:lnTo>
                        <a:pt x="1364" y="417"/>
                      </a:lnTo>
                      <a:lnTo>
                        <a:pt x="1363" y="417"/>
                      </a:lnTo>
                      <a:lnTo>
                        <a:pt x="1364" y="417"/>
                      </a:lnTo>
                      <a:lnTo>
                        <a:pt x="1365" y="417"/>
                      </a:lnTo>
                      <a:lnTo>
                        <a:pt x="1365" y="418"/>
                      </a:lnTo>
                      <a:lnTo>
                        <a:pt x="1365" y="419"/>
                      </a:lnTo>
                      <a:lnTo>
                        <a:pt x="1365" y="421"/>
                      </a:lnTo>
                      <a:lnTo>
                        <a:pt x="1364" y="421"/>
                      </a:lnTo>
                      <a:lnTo>
                        <a:pt x="1364" y="422"/>
                      </a:lnTo>
                      <a:lnTo>
                        <a:pt x="1363" y="423"/>
                      </a:lnTo>
                      <a:lnTo>
                        <a:pt x="1362" y="424"/>
                      </a:lnTo>
                      <a:lnTo>
                        <a:pt x="1360" y="426"/>
                      </a:lnTo>
                      <a:lnTo>
                        <a:pt x="1359" y="428"/>
                      </a:lnTo>
                      <a:lnTo>
                        <a:pt x="1359" y="429"/>
                      </a:lnTo>
                      <a:lnTo>
                        <a:pt x="1358" y="431"/>
                      </a:lnTo>
                      <a:lnTo>
                        <a:pt x="1357" y="433"/>
                      </a:lnTo>
                      <a:lnTo>
                        <a:pt x="1358" y="433"/>
                      </a:lnTo>
                      <a:lnTo>
                        <a:pt x="1358" y="432"/>
                      </a:lnTo>
                      <a:lnTo>
                        <a:pt x="1360" y="431"/>
                      </a:lnTo>
                      <a:lnTo>
                        <a:pt x="1360" y="430"/>
                      </a:lnTo>
                      <a:lnTo>
                        <a:pt x="1360" y="429"/>
                      </a:lnTo>
                      <a:lnTo>
                        <a:pt x="1361" y="429"/>
                      </a:lnTo>
                      <a:lnTo>
                        <a:pt x="1361" y="428"/>
                      </a:lnTo>
                      <a:lnTo>
                        <a:pt x="1362" y="426"/>
                      </a:lnTo>
                      <a:lnTo>
                        <a:pt x="1362" y="425"/>
                      </a:lnTo>
                      <a:lnTo>
                        <a:pt x="1363" y="425"/>
                      </a:lnTo>
                      <a:lnTo>
                        <a:pt x="1364" y="424"/>
                      </a:lnTo>
                      <a:lnTo>
                        <a:pt x="1365" y="424"/>
                      </a:lnTo>
                      <a:lnTo>
                        <a:pt x="1366" y="423"/>
                      </a:lnTo>
                      <a:lnTo>
                        <a:pt x="1366" y="422"/>
                      </a:lnTo>
                      <a:lnTo>
                        <a:pt x="1367" y="421"/>
                      </a:lnTo>
                      <a:lnTo>
                        <a:pt x="1367" y="418"/>
                      </a:lnTo>
                      <a:lnTo>
                        <a:pt x="1367" y="417"/>
                      </a:lnTo>
                      <a:lnTo>
                        <a:pt x="1368" y="416"/>
                      </a:lnTo>
                      <a:lnTo>
                        <a:pt x="1369" y="415"/>
                      </a:lnTo>
                      <a:lnTo>
                        <a:pt x="1370" y="415"/>
                      </a:lnTo>
                      <a:lnTo>
                        <a:pt x="1370" y="416"/>
                      </a:lnTo>
                      <a:lnTo>
                        <a:pt x="1371" y="416"/>
                      </a:lnTo>
                      <a:lnTo>
                        <a:pt x="1370" y="417"/>
                      </a:lnTo>
                      <a:lnTo>
                        <a:pt x="1370" y="418"/>
                      </a:lnTo>
                      <a:lnTo>
                        <a:pt x="1370" y="420"/>
                      </a:lnTo>
                      <a:lnTo>
                        <a:pt x="1370" y="421"/>
                      </a:lnTo>
                      <a:lnTo>
                        <a:pt x="1369" y="422"/>
                      </a:lnTo>
                      <a:lnTo>
                        <a:pt x="1369" y="423"/>
                      </a:lnTo>
                      <a:lnTo>
                        <a:pt x="1368" y="424"/>
                      </a:lnTo>
                      <a:lnTo>
                        <a:pt x="1367" y="425"/>
                      </a:lnTo>
                      <a:lnTo>
                        <a:pt x="1368" y="426"/>
                      </a:lnTo>
                      <a:lnTo>
                        <a:pt x="1367" y="427"/>
                      </a:lnTo>
                      <a:lnTo>
                        <a:pt x="1366" y="428"/>
                      </a:lnTo>
                      <a:lnTo>
                        <a:pt x="1365" y="428"/>
                      </a:lnTo>
                      <a:lnTo>
                        <a:pt x="1365" y="429"/>
                      </a:lnTo>
                      <a:lnTo>
                        <a:pt x="1366" y="429"/>
                      </a:lnTo>
                      <a:lnTo>
                        <a:pt x="1367" y="429"/>
                      </a:lnTo>
                      <a:lnTo>
                        <a:pt x="1368" y="431"/>
                      </a:lnTo>
                      <a:lnTo>
                        <a:pt x="1369" y="432"/>
                      </a:lnTo>
                      <a:lnTo>
                        <a:pt x="1368" y="432"/>
                      </a:lnTo>
                      <a:lnTo>
                        <a:pt x="1369" y="432"/>
                      </a:lnTo>
                      <a:lnTo>
                        <a:pt x="1369" y="431"/>
                      </a:lnTo>
                      <a:lnTo>
                        <a:pt x="1368" y="429"/>
                      </a:lnTo>
                      <a:lnTo>
                        <a:pt x="1367" y="428"/>
                      </a:lnTo>
                      <a:lnTo>
                        <a:pt x="1368" y="428"/>
                      </a:lnTo>
                      <a:lnTo>
                        <a:pt x="1368" y="427"/>
                      </a:lnTo>
                      <a:lnTo>
                        <a:pt x="1369" y="426"/>
                      </a:lnTo>
                      <a:lnTo>
                        <a:pt x="1369" y="425"/>
                      </a:lnTo>
                      <a:lnTo>
                        <a:pt x="1369" y="424"/>
                      </a:lnTo>
                      <a:lnTo>
                        <a:pt x="1370" y="424"/>
                      </a:lnTo>
                      <a:lnTo>
                        <a:pt x="1371" y="425"/>
                      </a:lnTo>
                      <a:lnTo>
                        <a:pt x="1371" y="426"/>
                      </a:lnTo>
                      <a:lnTo>
                        <a:pt x="1371" y="429"/>
                      </a:lnTo>
                      <a:lnTo>
                        <a:pt x="1370" y="430"/>
                      </a:lnTo>
                      <a:lnTo>
                        <a:pt x="1371" y="430"/>
                      </a:lnTo>
                      <a:lnTo>
                        <a:pt x="1371" y="429"/>
                      </a:lnTo>
                      <a:lnTo>
                        <a:pt x="1371" y="428"/>
                      </a:lnTo>
                      <a:lnTo>
                        <a:pt x="1372" y="429"/>
                      </a:lnTo>
                      <a:lnTo>
                        <a:pt x="1372" y="428"/>
                      </a:lnTo>
                      <a:lnTo>
                        <a:pt x="1371" y="428"/>
                      </a:lnTo>
                      <a:lnTo>
                        <a:pt x="1371" y="427"/>
                      </a:lnTo>
                      <a:lnTo>
                        <a:pt x="1371" y="425"/>
                      </a:lnTo>
                      <a:lnTo>
                        <a:pt x="1371" y="424"/>
                      </a:lnTo>
                      <a:lnTo>
                        <a:pt x="1371" y="423"/>
                      </a:lnTo>
                      <a:lnTo>
                        <a:pt x="1372" y="422"/>
                      </a:lnTo>
                      <a:lnTo>
                        <a:pt x="1376" y="420"/>
                      </a:lnTo>
                      <a:lnTo>
                        <a:pt x="1377" y="420"/>
                      </a:lnTo>
                      <a:lnTo>
                        <a:pt x="1378" y="420"/>
                      </a:lnTo>
                      <a:lnTo>
                        <a:pt x="1377" y="419"/>
                      </a:lnTo>
                      <a:lnTo>
                        <a:pt x="1378" y="418"/>
                      </a:lnTo>
                      <a:lnTo>
                        <a:pt x="1379" y="418"/>
                      </a:lnTo>
                      <a:lnTo>
                        <a:pt x="1379" y="419"/>
                      </a:lnTo>
                      <a:lnTo>
                        <a:pt x="1380" y="419"/>
                      </a:lnTo>
                      <a:lnTo>
                        <a:pt x="1379" y="420"/>
                      </a:lnTo>
                      <a:lnTo>
                        <a:pt x="1378" y="420"/>
                      </a:lnTo>
                      <a:lnTo>
                        <a:pt x="1377" y="421"/>
                      </a:lnTo>
                      <a:lnTo>
                        <a:pt x="1376" y="424"/>
                      </a:lnTo>
                      <a:lnTo>
                        <a:pt x="1377" y="424"/>
                      </a:lnTo>
                      <a:lnTo>
                        <a:pt x="1377" y="425"/>
                      </a:lnTo>
                      <a:lnTo>
                        <a:pt x="1378" y="426"/>
                      </a:lnTo>
                      <a:lnTo>
                        <a:pt x="1377" y="426"/>
                      </a:lnTo>
                      <a:lnTo>
                        <a:pt x="1378" y="426"/>
                      </a:lnTo>
                      <a:lnTo>
                        <a:pt x="1379" y="427"/>
                      </a:lnTo>
                      <a:lnTo>
                        <a:pt x="1379" y="428"/>
                      </a:lnTo>
                      <a:lnTo>
                        <a:pt x="1377" y="432"/>
                      </a:lnTo>
                      <a:lnTo>
                        <a:pt x="1376" y="433"/>
                      </a:lnTo>
                      <a:lnTo>
                        <a:pt x="1376" y="434"/>
                      </a:lnTo>
                      <a:lnTo>
                        <a:pt x="1376" y="436"/>
                      </a:lnTo>
                      <a:lnTo>
                        <a:pt x="1375" y="436"/>
                      </a:lnTo>
                      <a:lnTo>
                        <a:pt x="1373" y="437"/>
                      </a:lnTo>
                      <a:lnTo>
                        <a:pt x="1372" y="438"/>
                      </a:lnTo>
                      <a:lnTo>
                        <a:pt x="1371" y="439"/>
                      </a:lnTo>
                      <a:lnTo>
                        <a:pt x="1371" y="440"/>
                      </a:lnTo>
                      <a:lnTo>
                        <a:pt x="1372" y="441"/>
                      </a:lnTo>
                      <a:lnTo>
                        <a:pt x="1371" y="442"/>
                      </a:lnTo>
                      <a:lnTo>
                        <a:pt x="1370" y="443"/>
                      </a:lnTo>
                      <a:lnTo>
                        <a:pt x="1370" y="444"/>
                      </a:lnTo>
                      <a:lnTo>
                        <a:pt x="1371" y="446"/>
                      </a:lnTo>
                      <a:lnTo>
                        <a:pt x="1371" y="447"/>
                      </a:lnTo>
                      <a:lnTo>
                        <a:pt x="1373" y="447"/>
                      </a:lnTo>
                      <a:lnTo>
                        <a:pt x="1373" y="448"/>
                      </a:lnTo>
                      <a:lnTo>
                        <a:pt x="1373" y="449"/>
                      </a:lnTo>
                      <a:lnTo>
                        <a:pt x="1373" y="450"/>
                      </a:lnTo>
                      <a:lnTo>
                        <a:pt x="1374" y="450"/>
                      </a:lnTo>
                      <a:lnTo>
                        <a:pt x="1375" y="450"/>
                      </a:lnTo>
                      <a:lnTo>
                        <a:pt x="1376" y="450"/>
                      </a:lnTo>
                      <a:lnTo>
                        <a:pt x="1375" y="451"/>
                      </a:lnTo>
                      <a:lnTo>
                        <a:pt x="1374" y="452"/>
                      </a:lnTo>
                      <a:lnTo>
                        <a:pt x="1374" y="453"/>
                      </a:lnTo>
                      <a:lnTo>
                        <a:pt x="1374" y="454"/>
                      </a:lnTo>
                      <a:lnTo>
                        <a:pt x="1373" y="454"/>
                      </a:lnTo>
                      <a:lnTo>
                        <a:pt x="1372" y="455"/>
                      </a:lnTo>
                      <a:lnTo>
                        <a:pt x="1372" y="457"/>
                      </a:lnTo>
                      <a:lnTo>
                        <a:pt x="1371" y="458"/>
                      </a:lnTo>
                      <a:lnTo>
                        <a:pt x="1370" y="459"/>
                      </a:lnTo>
                      <a:lnTo>
                        <a:pt x="1372" y="461"/>
                      </a:lnTo>
                      <a:lnTo>
                        <a:pt x="1371" y="461"/>
                      </a:lnTo>
                      <a:lnTo>
                        <a:pt x="1370" y="462"/>
                      </a:lnTo>
                      <a:lnTo>
                        <a:pt x="1370" y="463"/>
                      </a:lnTo>
                      <a:lnTo>
                        <a:pt x="1368" y="464"/>
                      </a:lnTo>
                      <a:lnTo>
                        <a:pt x="1368" y="465"/>
                      </a:lnTo>
                      <a:lnTo>
                        <a:pt x="1368" y="466"/>
                      </a:lnTo>
                      <a:lnTo>
                        <a:pt x="1369" y="466"/>
                      </a:lnTo>
                      <a:lnTo>
                        <a:pt x="1369" y="467"/>
                      </a:lnTo>
                      <a:lnTo>
                        <a:pt x="1370" y="468"/>
                      </a:lnTo>
                      <a:lnTo>
                        <a:pt x="1370" y="469"/>
                      </a:lnTo>
                      <a:lnTo>
                        <a:pt x="1371" y="469"/>
                      </a:lnTo>
                      <a:lnTo>
                        <a:pt x="1371" y="471"/>
                      </a:lnTo>
                      <a:lnTo>
                        <a:pt x="1371" y="473"/>
                      </a:lnTo>
                      <a:lnTo>
                        <a:pt x="1371" y="474"/>
                      </a:lnTo>
                      <a:lnTo>
                        <a:pt x="1372" y="476"/>
                      </a:lnTo>
                      <a:lnTo>
                        <a:pt x="1371" y="476"/>
                      </a:lnTo>
                      <a:lnTo>
                        <a:pt x="1371" y="477"/>
                      </a:lnTo>
                      <a:lnTo>
                        <a:pt x="1370" y="477"/>
                      </a:lnTo>
                      <a:lnTo>
                        <a:pt x="1369" y="478"/>
                      </a:lnTo>
                      <a:lnTo>
                        <a:pt x="1370" y="478"/>
                      </a:lnTo>
                      <a:lnTo>
                        <a:pt x="1370" y="479"/>
                      </a:lnTo>
                      <a:lnTo>
                        <a:pt x="1369" y="480"/>
                      </a:lnTo>
                      <a:lnTo>
                        <a:pt x="1368" y="480"/>
                      </a:lnTo>
                      <a:lnTo>
                        <a:pt x="1368" y="482"/>
                      </a:lnTo>
                      <a:lnTo>
                        <a:pt x="1369" y="484"/>
                      </a:lnTo>
                      <a:lnTo>
                        <a:pt x="1369" y="485"/>
                      </a:lnTo>
                      <a:lnTo>
                        <a:pt x="1369" y="486"/>
                      </a:lnTo>
                      <a:lnTo>
                        <a:pt x="1368" y="488"/>
                      </a:lnTo>
                      <a:lnTo>
                        <a:pt x="1367" y="488"/>
                      </a:lnTo>
                      <a:lnTo>
                        <a:pt x="1367" y="489"/>
                      </a:lnTo>
                      <a:lnTo>
                        <a:pt x="1366" y="489"/>
                      </a:lnTo>
                      <a:lnTo>
                        <a:pt x="1365" y="489"/>
                      </a:lnTo>
                      <a:lnTo>
                        <a:pt x="1364" y="489"/>
                      </a:lnTo>
                      <a:lnTo>
                        <a:pt x="1364" y="490"/>
                      </a:lnTo>
                      <a:lnTo>
                        <a:pt x="1363" y="490"/>
                      </a:lnTo>
                      <a:lnTo>
                        <a:pt x="1363" y="491"/>
                      </a:lnTo>
                      <a:lnTo>
                        <a:pt x="1362" y="491"/>
                      </a:lnTo>
                      <a:lnTo>
                        <a:pt x="1359" y="490"/>
                      </a:lnTo>
                      <a:lnTo>
                        <a:pt x="1357" y="491"/>
                      </a:lnTo>
                      <a:lnTo>
                        <a:pt x="1354" y="490"/>
                      </a:lnTo>
                      <a:lnTo>
                        <a:pt x="1352" y="491"/>
                      </a:lnTo>
                      <a:lnTo>
                        <a:pt x="1351" y="494"/>
                      </a:lnTo>
                      <a:lnTo>
                        <a:pt x="1351" y="495"/>
                      </a:lnTo>
                      <a:lnTo>
                        <a:pt x="1351" y="497"/>
                      </a:lnTo>
                      <a:lnTo>
                        <a:pt x="1352" y="499"/>
                      </a:lnTo>
                      <a:lnTo>
                        <a:pt x="1353" y="498"/>
                      </a:lnTo>
                      <a:lnTo>
                        <a:pt x="1354" y="498"/>
                      </a:lnTo>
                      <a:lnTo>
                        <a:pt x="1355" y="498"/>
                      </a:lnTo>
                      <a:lnTo>
                        <a:pt x="1356" y="498"/>
                      </a:lnTo>
                      <a:lnTo>
                        <a:pt x="1357" y="498"/>
                      </a:lnTo>
                      <a:lnTo>
                        <a:pt x="1358" y="498"/>
                      </a:lnTo>
                      <a:lnTo>
                        <a:pt x="1359" y="499"/>
                      </a:lnTo>
                      <a:lnTo>
                        <a:pt x="1360" y="499"/>
                      </a:lnTo>
                      <a:lnTo>
                        <a:pt x="1361" y="500"/>
                      </a:lnTo>
                      <a:lnTo>
                        <a:pt x="1362" y="500"/>
                      </a:lnTo>
                      <a:lnTo>
                        <a:pt x="1363" y="503"/>
                      </a:lnTo>
                      <a:lnTo>
                        <a:pt x="1362" y="504"/>
                      </a:lnTo>
                      <a:lnTo>
                        <a:pt x="1359" y="507"/>
                      </a:lnTo>
                      <a:lnTo>
                        <a:pt x="1359" y="508"/>
                      </a:lnTo>
                      <a:lnTo>
                        <a:pt x="1361" y="508"/>
                      </a:lnTo>
                      <a:lnTo>
                        <a:pt x="1361" y="510"/>
                      </a:lnTo>
                      <a:lnTo>
                        <a:pt x="1361" y="511"/>
                      </a:lnTo>
                      <a:lnTo>
                        <a:pt x="1360" y="514"/>
                      </a:lnTo>
                      <a:lnTo>
                        <a:pt x="1360" y="516"/>
                      </a:lnTo>
                      <a:lnTo>
                        <a:pt x="1359" y="517"/>
                      </a:lnTo>
                      <a:lnTo>
                        <a:pt x="1358" y="520"/>
                      </a:lnTo>
                      <a:lnTo>
                        <a:pt x="1358" y="521"/>
                      </a:lnTo>
                      <a:lnTo>
                        <a:pt x="1358" y="522"/>
                      </a:lnTo>
                      <a:lnTo>
                        <a:pt x="1357" y="524"/>
                      </a:lnTo>
                      <a:lnTo>
                        <a:pt x="1357" y="525"/>
                      </a:lnTo>
                      <a:lnTo>
                        <a:pt x="1356" y="525"/>
                      </a:lnTo>
                      <a:lnTo>
                        <a:pt x="1355" y="526"/>
                      </a:lnTo>
                      <a:lnTo>
                        <a:pt x="1355" y="527"/>
                      </a:lnTo>
                      <a:lnTo>
                        <a:pt x="1355" y="528"/>
                      </a:lnTo>
                      <a:lnTo>
                        <a:pt x="1355" y="529"/>
                      </a:lnTo>
                      <a:lnTo>
                        <a:pt x="1355" y="530"/>
                      </a:lnTo>
                      <a:lnTo>
                        <a:pt x="1355" y="532"/>
                      </a:lnTo>
                      <a:lnTo>
                        <a:pt x="1355" y="533"/>
                      </a:lnTo>
                      <a:lnTo>
                        <a:pt x="1354" y="533"/>
                      </a:lnTo>
                      <a:lnTo>
                        <a:pt x="1354" y="534"/>
                      </a:lnTo>
                      <a:lnTo>
                        <a:pt x="1353" y="534"/>
                      </a:lnTo>
                      <a:lnTo>
                        <a:pt x="1352" y="535"/>
                      </a:lnTo>
                      <a:lnTo>
                        <a:pt x="1353" y="536"/>
                      </a:lnTo>
                      <a:lnTo>
                        <a:pt x="1354" y="536"/>
                      </a:lnTo>
                      <a:lnTo>
                        <a:pt x="1354" y="537"/>
                      </a:lnTo>
                      <a:lnTo>
                        <a:pt x="1352" y="538"/>
                      </a:lnTo>
                      <a:lnTo>
                        <a:pt x="1350" y="538"/>
                      </a:lnTo>
                      <a:lnTo>
                        <a:pt x="1349" y="539"/>
                      </a:lnTo>
                      <a:lnTo>
                        <a:pt x="1348" y="540"/>
                      </a:lnTo>
                      <a:lnTo>
                        <a:pt x="1347" y="542"/>
                      </a:lnTo>
                      <a:lnTo>
                        <a:pt x="1346" y="543"/>
                      </a:lnTo>
                      <a:lnTo>
                        <a:pt x="1345" y="543"/>
                      </a:lnTo>
                      <a:lnTo>
                        <a:pt x="1344" y="543"/>
                      </a:lnTo>
                      <a:lnTo>
                        <a:pt x="1343" y="545"/>
                      </a:lnTo>
                      <a:lnTo>
                        <a:pt x="1343" y="546"/>
                      </a:lnTo>
                      <a:lnTo>
                        <a:pt x="1342" y="546"/>
                      </a:lnTo>
                      <a:lnTo>
                        <a:pt x="1341" y="545"/>
                      </a:lnTo>
                      <a:lnTo>
                        <a:pt x="1340" y="544"/>
                      </a:lnTo>
                      <a:lnTo>
                        <a:pt x="1340" y="543"/>
                      </a:lnTo>
                      <a:lnTo>
                        <a:pt x="1339" y="543"/>
                      </a:lnTo>
                      <a:lnTo>
                        <a:pt x="1337" y="544"/>
                      </a:lnTo>
                      <a:lnTo>
                        <a:pt x="1338" y="545"/>
                      </a:lnTo>
                      <a:lnTo>
                        <a:pt x="1339" y="546"/>
                      </a:lnTo>
                      <a:lnTo>
                        <a:pt x="1339" y="548"/>
                      </a:lnTo>
                      <a:lnTo>
                        <a:pt x="1338" y="549"/>
                      </a:lnTo>
                      <a:lnTo>
                        <a:pt x="1338" y="550"/>
                      </a:lnTo>
                      <a:lnTo>
                        <a:pt x="1337" y="550"/>
                      </a:lnTo>
                      <a:lnTo>
                        <a:pt x="1337" y="551"/>
                      </a:lnTo>
                      <a:lnTo>
                        <a:pt x="1337" y="552"/>
                      </a:lnTo>
                      <a:lnTo>
                        <a:pt x="1337" y="553"/>
                      </a:lnTo>
                      <a:lnTo>
                        <a:pt x="1337" y="554"/>
                      </a:lnTo>
                      <a:lnTo>
                        <a:pt x="1335" y="555"/>
                      </a:lnTo>
                      <a:lnTo>
                        <a:pt x="1334" y="556"/>
                      </a:lnTo>
                      <a:lnTo>
                        <a:pt x="1334" y="557"/>
                      </a:lnTo>
                      <a:lnTo>
                        <a:pt x="1334" y="558"/>
                      </a:lnTo>
                      <a:lnTo>
                        <a:pt x="1335" y="559"/>
                      </a:lnTo>
                      <a:lnTo>
                        <a:pt x="1336" y="558"/>
                      </a:lnTo>
                      <a:lnTo>
                        <a:pt x="1337" y="557"/>
                      </a:lnTo>
                      <a:lnTo>
                        <a:pt x="1338" y="557"/>
                      </a:lnTo>
                      <a:lnTo>
                        <a:pt x="1339" y="557"/>
                      </a:lnTo>
                      <a:lnTo>
                        <a:pt x="1340" y="558"/>
                      </a:lnTo>
                      <a:lnTo>
                        <a:pt x="1338" y="559"/>
                      </a:lnTo>
                      <a:lnTo>
                        <a:pt x="1338" y="560"/>
                      </a:lnTo>
                      <a:lnTo>
                        <a:pt x="1337" y="561"/>
                      </a:lnTo>
                      <a:lnTo>
                        <a:pt x="1336" y="562"/>
                      </a:lnTo>
                      <a:lnTo>
                        <a:pt x="1336" y="564"/>
                      </a:lnTo>
                      <a:lnTo>
                        <a:pt x="1336" y="566"/>
                      </a:lnTo>
                      <a:lnTo>
                        <a:pt x="1336" y="567"/>
                      </a:lnTo>
                      <a:lnTo>
                        <a:pt x="1337" y="567"/>
                      </a:lnTo>
                      <a:lnTo>
                        <a:pt x="1337" y="568"/>
                      </a:lnTo>
                      <a:lnTo>
                        <a:pt x="1336" y="568"/>
                      </a:lnTo>
                      <a:lnTo>
                        <a:pt x="1336" y="569"/>
                      </a:lnTo>
                      <a:lnTo>
                        <a:pt x="1337" y="570"/>
                      </a:lnTo>
                      <a:lnTo>
                        <a:pt x="1337" y="571"/>
                      </a:lnTo>
                      <a:lnTo>
                        <a:pt x="1336" y="572"/>
                      </a:lnTo>
                      <a:lnTo>
                        <a:pt x="1336" y="573"/>
                      </a:lnTo>
                      <a:lnTo>
                        <a:pt x="1337" y="574"/>
                      </a:lnTo>
                      <a:lnTo>
                        <a:pt x="1338" y="574"/>
                      </a:lnTo>
                      <a:lnTo>
                        <a:pt x="1338" y="575"/>
                      </a:lnTo>
                      <a:lnTo>
                        <a:pt x="1337" y="575"/>
                      </a:lnTo>
                      <a:lnTo>
                        <a:pt x="1336" y="575"/>
                      </a:lnTo>
                      <a:lnTo>
                        <a:pt x="1335" y="575"/>
                      </a:lnTo>
                      <a:lnTo>
                        <a:pt x="1334" y="575"/>
                      </a:lnTo>
                      <a:lnTo>
                        <a:pt x="1334" y="576"/>
                      </a:lnTo>
                      <a:lnTo>
                        <a:pt x="1333" y="576"/>
                      </a:lnTo>
                      <a:lnTo>
                        <a:pt x="1332" y="576"/>
                      </a:lnTo>
                      <a:lnTo>
                        <a:pt x="1331" y="575"/>
                      </a:lnTo>
                      <a:lnTo>
                        <a:pt x="1330" y="575"/>
                      </a:lnTo>
                      <a:lnTo>
                        <a:pt x="1330" y="576"/>
                      </a:lnTo>
                      <a:lnTo>
                        <a:pt x="1329" y="576"/>
                      </a:lnTo>
                      <a:lnTo>
                        <a:pt x="1329" y="577"/>
                      </a:lnTo>
                      <a:lnTo>
                        <a:pt x="1330" y="578"/>
                      </a:lnTo>
                      <a:lnTo>
                        <a:pt x="1331" y="578"/>
                      </a:lnTo>
                      <a:lnTo>
                        <a:pt x="1330" y="579"/>
                      </a:lnTo>
                      <a:lnTo>
                        <a:pt x="1330" y="580"/>
                      </a:lnTo>
                      <a:lnTo>
                        <a:pt x="1329" y="579"/>
                      </a:lnTo>
                      <a:lnTo>
                        <a:pt x="1329" y="580"/>
                      </a:lnTo>
                      <a:lnTo>
                        <a:pt x="1328" y="580"/>
                      </a:lnTo>
                      <a:lnTo>
                        <a:pt x="1328" y="581"/>
                      </a:lnTo>
                      <a:lnTo>
                        <a:pt x="1328" y="582"/>
                      </a:lnTo>
                      <a:lnTo>
                        <a:pt x="1329" y="583"/>
                      </a:lnTo>
                      <a:lnTo>
                        <a:pt x="1328" y="583"/>
                      </a:lnTo>
                      <a:lnTo>
                        <a:pt x="1327" y="583"/>
                      </a:lnTo>
                      <a:lnTo>
                        <a:pt x="1326" y="584"/>
                      </a:lnTo>
                      <a:lnTo>
                        <a:pt x="1325" y="584"/>
                      </a:lnTo>
                      <a:lnTo>
                        <a:pt x="1324" y="584"/>
                      </a:lnTo>
                      <a:lnTo>
                        <a:pt x="1323" y="584"/>
                      </a:lnTo>
                      <a:lnTo>
                        <a:pt x="1322" y="584"/>
                      </a:lnTo>
                      <a:lnTo>
                        <a:pt x="1321" y="584"/>
                      </a:lnTo>
                      <a:lnTo>
                        <a:pt x="1320" y="584"/>
                      </a:lnTo>
                      <a:lnTo>
                        <a:pt x="1320" y="585"/>
                      </a:lnTo>
                      <a:lnTo>
                        <a:pt x="1319" y="587"/>
                      </a:lnTo>
                      <a:lnTo>
                        <a:pt x="1319" y="588"/>
                      </a:lnTo>
                      <a:lnTo>
                        <a:pt x="1318" y="586"/>
                      </a:lnTo>
                      <a:lnTo>
                        <a:pt x="1318" y="585"/>
                      </a:lnTo>
                      <a:lnTo>
                        <a:pt x="1317" y="585"/>
                      </a:lnTo>
                      <a:lnTo>
                        <a:pt x="1316" y="585"/>
                      </a:lnTo>
                      <a:lnTo>
                        <a:pt x="1316" y="586"/>
                      </a:lnTo>
                      <a:lnTo>
                        <a:pt x="1316" y="587"/>
                      </a:lnTo>
                      <a:lnTo>
                        <a:pt x="1316" y="588"/>
                      </a:lnTo>
                      <a:lnTo>
                        <a:pt x="1315" y="588"/>
                      </a:lnTo>
                      <a:lnTo>
                        <a:pt x="1315" y="589"/>
                      </a:lnTo>
                      <a:lnTo>
                        <a:pt x="1314" y="590"/>
                      </a:lnTo>
                      <a:lnTo>
                        <a:pt x="1314" y="589"/>
                      </a:lnTo>
                      <a:lnTo>
                        <a:pt x="1313" y="589"/>
                      </a:lnTo>
                      <a:lnTo>
                        <a:pt x="1313" y="590"/>
                      </a:lnTo>
                      <a:lnTo>
                        <a:pt x="1312" y="590"/>
                      </a:lnTo>
                      <a:lnTo>
                        <a:pt x="1311" y="590"/>
                      </a:lnTo>
                      <a:lnTo>
                        <a:pt x="1311" y="591"/>
                      </a:lnTo>
                      <a:lnTo>
                        <a:pt x="1311" y="592"/>
                      </a:lnTo>
                      <a:lnTo>
                        <a:pt x="1311" y="593"/>
                      </a:lnTo>
                      <a:lnTo>
                        <a:pt x="1311" y="594"/>
                      </a:lnTo>
                      <a:lnTo>
                        <a:pt x="1311" y="595"/>
                      </a:lnTo>
                      <a:lnTo>
                        <a:pt x="1312" y="594"/>
                      </a:lnTo>
                      <a:lnTo>
                        <a:pt x="1313" y="595"/>
                      </a:lnTo>
                      <a:lnTo>
                        <a:pt x="1312" y="595"/>
                      </a:lnTo>
                      <a:lnTo>
                        <a:pt x="1313" y="596"/>
                      </a:lnTo>
                      <a:lnTo>
                        <a:pt x="1313" y="597"/>
                      </a:lnTo>
                      <a:lnTo>
                        <a:pt x="1314" y="596"/>
                      </a:lnTo>
                      <a:lnTo>
                        <a:pt x="1314" y="597"/>
                      </a:lnTo>
                      <a:lnTo>
                        <a:pt x="1314" y="598"/>
                      </a:lnTo>
                      <a:lnTo>
                        <a:pt x="1315" y="598"/>
                      </a:lnTo>
                      <a:lnTo>
                        <a:pt x="1314" y="599"/>
                      </a:lnTo>
                      <a:lnTo>
                        <a:pt x="1314" y="600"/>
                      </a:lnTo>
                      <a:lnTo>
                        <a:pt x="1314" y="601"/>
                      </a:lnTo>
                      <a:lnTo>
                        <a:pt x="1315" y="602"/>
                      </a:lnTo>
                      <a:lnTo>
                        <a:pt x="1316" y="602"/>
                      </a:lnTo>
                      <a:lnTo>
                        <a:pt x="1317" y="602"/>
                      </a:lnTo>
                      <a:lnTo>
                        <a:pt x="1317" y="601"/>
                      </a:lnTo>
                      <a:lnTo>
                        <a:pt x="1318" y="601"/>
                      </a:lnTo>
                      <a:lnTo>
                        <a:pt x="1318" y="602"/>
                      </a:lnTo>
                      <a:lnTo>
                        <a:pt x="1318" y="603"/>
                      </a:lnTo>
                      <a:lnTo>
                        <a:pt x="1318" y="604"/>
                      </a:lnTo>
                      <a:lnTo>
                        <a:pt x="1319" y="604"/>
                      </a:lnTo>
                      <a:lnTo>
                        <a:pt x="1318" y="605"/>
                      </a:lnTo>
                      <a:lnTo>
                        <a:pt x="1319" y="605"/>
                      </a:lnTo>
                      <a:lnTo>
                        <a:pt x="1320" y="605"/>
                      </a:lnTo>
                      <a:lnTo>
                        <a:pt x="1319" y="606"/>
                      </a:lnTo>
                      <a:lnTo>
                        <a:pt x="1320" y="606"/>
                      </a:lnTo>
                      <a:lnTo>
                        <a:pt x="1319" y="606"/>
                      </a:lnTo>
                      <a:lnTo>
                        <a:pt x="1319" y="607"/>
                      </a:lnTo>
                      <a:lnTo>
                        <a:pt x="1318" y="606"/>
                      </a:lnTo>
                      <a:lnTo>
                        <a:pt x="1318" y="605"/>
                      </a:lnTo>
                      <a:lnTo>
                        <a:pt x="1317" y="605"/>
                      </a:lnTo>
                      <a:lnTo>
                        <a:pt x="1316" y="605"/>
                      </a:lnTo>
                      <a:lnTo>
                        <a:pt x="1316" y="606"/>
                      </a:lnTo>
                      <a:lnTo>
                        <a:pt x="1317" y="607"/>
                      </a:lnTo>
                      <a:lnTo>
                        <a:pt x="1316" y="607"/>
                      </a:lnTo>
                      <a:lnTo>
                        <a:pt x="1316" y="608"/>
                      </a:lnTo>
                      <a:lnTo>
                        <a:pt x="1315" y="608"/>
                      </a:lnTo>
                      <a:lnTo>
                        <a:pt x="1314" y="607"/>
                      </a:lnTo>
                      <a:lnTo>
                        <a:pt x="1313" y="607"/>
                      </a:lnTo>
                      <a:lnTo>
                        <a:pt x="1314" y="608"/>
                      </a:lnTo>
                      <a:lnTo>
                        <a:pt x="1313" y="608"/>
                      </a:lnTo>
                      <a:lnTo>
                        <a:pt x="1313" y="609"/>
                      </a:lnTo>
                      <a:lnTo>
                        <a:pt x="1314" y="609"/>
                      </a:lnTo>
                      <a:lnTo>
                        <a:pt x="1313" y="610"/>
                      </a:lnTo>
                      <a:lnTo>
                        <a:pt x="1312" y="610"/>
                      </a:lnTo>
                      <a:lnTo>
                        <a:pt x="1310" y="609"/>
                      </a:lnTo>
                      <a:lnTo>
                        <a:pt x="1309" y="610"/>
                      </a:lnTo>
                      <a:lnTo>
                        <a:pt x="1309" y="611"/>
                      </a:lnTo>
                      <a:lnTo>
                        <a:pt x="1310" y="611"/>
                      </a:lnTo>
                      <a:lnTo>
                        <a:pt x="1310" y="612"/>
                      </a:lnTo>
                      <a:lnTo>
                        <a:pt x="1311" y="612"/>
                      </a:lnTo>
                      <a:lnTo>
                        <a:pt x="1311" y="613"/>
                      </a:lnTo>
                      <a:lnTo>
                        <a:pt x="1311" y="614"/>
                      </a:lnTo>
                      <a:lnTo>
                        <a:pt x="1312" y="614"/>
                      </a:lnTo>
                      <a:lnTo>
                        <a:pt x="1312" y="615"/>
                      </a:lnTo>
                      <a:lnTo>
                        <a:pt x="1310" y="616"/>
                      </a:lnTo>
                      <a:lnTo>
                        <a:pt x="1310" y="617"/>
                      </a:lnTo>
                      <a:lnTo>
                        <a:pt x="1310" y="618"/>
                      </a:lnTo>
                      <a:lnTo>
                        <a:pt x="1311" y="618"/>
                      </a:lnTo>
                      <a:lnTo>
                        <a:pt x="1312" y="619"/>
                      </a:lnTo>
                      <a:lnTo>
                        <a:pt x="1312" y="620"/>
                      </a:lnTo>
                      <a:lnTo>
                        <a:pt x="1311" y="620"/>
                      </a:lnTo>
                      <a:lnTo>
                        <a:pt x="1312" y="620"/>
                      </a:lnTo>
                      <a:lnTo>
                        <a:pt x="1312" y="621"/>
                      </a:lnTo>
                      <a:lnTo>
                        <a:pt x="1312" y="622"/>
                      </a:lnTo>
                      <a:lnTo>
                        <a:pt x="1311" y="622"/>
                      </a:lnTo>
                      <a:lnTo>
                        <a:pt x="1310" y="622"/>
                      </a:lnTo>
                      <a:lnTo>
                        <a:pt x="1309" y="622"/>
                      </a:lnTo>
                      <a:lnTo>
                        <a:pt x="1309" y="623"/>
                      </a:lnTo>
                      <a:lnTo>
                        <a:pt x="1310" y="623"/>
                      </a:lnTo>
                      <a:lnTo>
                        <a:pt x="1310" y="624"/>
                      </a:lnTo>
                      <a:lnTo>
                        <a:pt x="1309" y="625"/>
                      </a:lnTo>
                      <a:lnTo>
                        <a:pt x="1310" y="626"/>
                      </a:lnTo>
                      <a:lnTo>
                        <a:pt x="1309" y="626"/>
                      </a:lnTo>
                      <a:lnTo>
                        <a:pt x="1309" y="627"/>
                      </a:lnTo>
                      <a:lnTo>
                        <a:pt x="1308" y="628"/>
                      </a:lnTo>
                      <a:lnTo>
                        <a:pt x="1309" y="629"/>
                      </a:lnTo>
                      <a:lnTo>
                        <a:pt x="1309" y="630"/>
                      </a:lnTo>
                      <a:lnTo>
                        <a:pt x="1308" y="630"/>
                      </a:lnTo>
                      <a:lnTo>
                        <a:pt x="1308" y="631"/>
                      </a:lnTo>
                      <a:lnTo>
                        <a:pt x="1308" y="632"/>
                      </a:lnTo>
                      <a:lnTo>
                        <a:pt x="1307" y="632"/>
                      </a:lnTo>
                      <a:lnTo>
                        <a:pt x="1306" y="632"/>
                      </a:lnTo>
                      <a:lnTo>
                        <a:pt x="1306" y="633"/>
                      </a:lnTo>
                      <a:lnTo>
                        <a:pt x="1305" y="633"/>
                      </a:lnTo>
                      <a:lnTo>
                        <a:pt x="1306" y="634"/>
                      </a:lnTo>
                      <a:lnTo>
                        <a:pt x="1306" y="635"/>
                      </a:lnTo>
                      <a:lnTo>
                        <a:pt x="1305" y="636"/>
                      </a:lnTo>
                      <a:lnTo>
                        <a:pt x="1304" y="635"/>
                      </a:lnTo>
                      <a:lnTo>
                        <a:pt x="1305" y="634"/>
                      </a:lnTo>
                      <a:lnTo>
                        <a:pt x="1304" y="634"/>
                      </a:lnTo>
                      <a:lnTo>
                        <a:pt x="1304" y="633"/>
                      </a:lnTo>
                      <a:lnTo>
                        <a:pt x="1303" y="634"/>
                      </a:lnTo>
                      <a:lnTo>
                        <a:pt x="1303" y="635"/>
                      </a:lnTo>
                      <a:lnTo>
                        <a:pt x="1302" y="634"/>
                      </a:lnTo>
                      <a:lnTo>
                        <a:pt x="1302" y="635"/>
                      </a:lnTo>
                      <a:lnTo>
                        <a:pt x="1301" y="634"/>
                      </a:lnTo>
                      <a:lnTo>
                        <a:pt x="1301" y="635"/>
                      </a:lnTo>
                      <a:lnTo>
                        <a:pt x="1301" y="636"/>
                      </a:lnTo>
                      <a:lnTo>
                        <a:pt x="1302" y="636"/>
                      </a:lnTo>
                      <a:lnTo>
                        <a:pt x="1303" y="635"/>
                      </a:lnTo>
                      <a:lnTo>
                        <a:pt x="1303" y="636"/>
                      </a:lnTo>
                      <a:lnTo>
                        <a:pt x="1303" y="637"/>
                      </a:lnTo>
                      <a:lnTo>
                        <a:pt x="1304" y="638"/>
                      </a:lnTo>
                      <a:lnTo>
                        <a:pt x="1303" y="639"/>
                      </a:lnTo>
                      <a:lnTo>
                        <a:pt x="1302" y="639"/>
                      </a:lnTo>
                      <a:lnTo>
                        <a:pt x="1301" y="639"/>
                      </a:lnTo>
                      <a:lnTo>
                        <a:pt x="1301" y="640"/>
                      </a:lnTo>
                      <a:lnTo>
                        <a:pt x="1301" y="641"/>
                      </a:lnTo>
                      <a:lnTo>
                        <a:pt x="1300" y="642"/>
                      </a:lnTo>
                      <a:lnTo>
                        <a:pt x="1300" y="641"/>
                      </a:lnTo>
                      <a:lnTo>
                        <a:pt x="1299" y="640"/>
                      </a:lnTo>
                      <a:lnTo>
                        <a:pt x="1298" y="640"/>
                      </a:lnTo>
                      <a:lnTo>
                        <a:pt x="1299" y="641"/>
                      </a:lnTo>
                      <a:lnTo>
                        <a:pt x="1300" y="641"/>
                      </a:lnTo>
                      <a:lnTo>
                        <a:pt x="1300" y="642"/>
                      </a:lnTo>
                      <a:lnTo>
                        <a:pt x="1298" y="642"/>
                      </a:lnTo>
                      <a:lnTo>
                        <a:pt x="1298" y="643"/>
                      </a:lnTo>
                      <a:lnTo>
                        <a:pt x="1300" y="644"/>
                      </a:lnTo>
                      <a:lnTo>
                        <a:pt x="1300" y="645"/>
                      </a:lnTo>
                      <a:lnTo>
                        <a:pt x="1299" y="644"/>
                      </a:lnTo>
                      <a:lnTo>
                        <a:pt x="1297" y="644"/>
                      </a:lnTo>
                      <a:lnTo>
                        <a:pt x="1297" y="645"/>
                      </a:lnTo>
                      <a:lnTo>
                        <a:pt x="1298" y="646"/>
                      </a:lnTo>
                      <a:lnTo>
                        <a:pt x="1297" y="647"/>
                      </a:lnTo>
                      <a:lnTo>
                        <a:pt x="1296" y="647"/>
                      </a:lnTo>
                      <a:lnTo>
                        <a:pt x="1296" y="646"/>
                      </a:lnTo>
                      <a:lnTo>
                        <a:pt x="1295" y="647"/>
                      </a:lnTo>
                      <a:lnTo>
                        <a:pt x="1294" y="647"/>
                      </a:lnTo>
                      <a:lnTo>
                        <a:pt x="1294" y="648"/>
                      </a:lnTo>
                      <a:lnTo>
                        <a:pt x="1295" y="649"/>
                      </a:lnTo>
                      <a:lnTo>
                        <a:pt x="1294" y="650"/>
                      </a:lnTo>
                      <a:lnTo>
                        <a:pt x="1293" y="649"/>
                      </a:lnTo>
                      <a:lnTo>
                        <a:pt x="1292" y="650"/>
                      </a:lnTo>
                      <a:lnTo>
                        <a:pt x="1293" y="650"/>
                      </a:lnTo>
                      <a:lnTo>
                        <a:pt x="1294" y="650"/>
                      </a:lnTo>
                      <a:lnTo>
                        <a:pt x="1294" y="651"/>
                      </a:lnTo>
                      <a:lnTo>
                        <a:pt x="1293" y="652"/>
                      </a:lnTo>
                      <a:lnTo>
                        <a:pt x="1292" y="652"/>
                      </a:lnTo>
                      <a:lnTo>
                        <a:pt x="1292" y="653"/>
                      </a:lnTo>
                      <a:lnTo>
                        <a:pt x="1293" y="653"/>
                      </a:lnTo>
                      <a:lnTo>
                        <a:pt x="1293" y="654"/>
                      </a:lnTo>
                      <a:lnTo>
                        <a:pt x="1292" y="654"/>
                      </a:lnTo>
                      <a:lnTo>
                        <a:pt x="1291" y="654"/>
                      </a:lnTo>
                      <a:lnTo>
                        <a:pt x="1290" y="655"/>
                      </a:lnTo>
                      <a:lnTo>
                        <a:pt x="1290" y="654"/>
                      </a:lnTo>
                      <a:lnTo>
                        <a:pt x="1289" y="655"/>
                      </a:lnTo>
                      <a:lnTo>
                        <a:pt x="1289" y="656"/>
                      </a:lnTo>
                      <a:lnTo>
                        <a:pt x="1289" y="657"/>
                      </a:lnTo>
                      <a:lnTo>
                        <a:pt x="1288" y="656"/>
                      </a:lnTo>
                      <a:lnTo>
                        <a:pt x="1288" y="655"/>
                      </a:lnTo>
                      <a:lnTo>
                        <a:pt x="1287" y="655"/>
                      </a:lnTo>
                      <a:lnTo>
                        <a:pt x="1287" y="656"/>
                      </a:lnTo>
                      <a:lnTo>
                        <a:pt x="1288" y="656"/>
                      </a:lnTo>
                      <a:lnTo>
                        <a:pt x="1287" y="657"/>
                      </a:lnTo>
                      <a:lnTo>
                        <a:pt x="1286" y="657"/>
                      </a:lnTo>
                      <a:lnTo>
                        <a:pt x="1286" y="656"/>
                      </a:lnTo>
                      <a:lnTo>
                        <a:pt x="1285" y="656"/>
                      </a:lnTo>
                      <a:lnTo>
                        <a:pt x="1285" y="657"/>
                      </a:lnTo>
                      <a:lnTo>
                        <a:pt x="1284" y="657"/>
                      </a:lnTo>
                      <a:lnTo>
                        <a:pt x="1284" y="658"/>
                      </a:lnTo>
                      <a:lnTo>
                        <a:pt x="1284" y="659"/>
                      </a:lnTo>
                      <a:lnTo>
                        <a:pt x="1283" y="660"/>
                      </a:lnTo>
                      <a:lnTo>
                        <a:pt x="1283" y="659"/>
                      </a:lnTo>
                      <a:lnTo>
                        <a:pt x="1282" y="659"/>
                      </a:lnTo>
                      <a:lnTo>
                        <a:pt x="1282" y="660"/>
                      </a:lnTo>
                      <a:lnTo>
                        <a:pt x="1281" y="660"/>
                      </a:lnTo>
                      <a:lnTo>
                        <a:pt x="1280" y="660"/>
                      </a:lnTo>
                      <a:lnTo>
                        <a:pt x="1279" y="660"/>
                      </a:lnTo>
                      <a:lnTo>
                        <a:pt x="1280" y="661"/>
                      </a:lnTo>
                      <a:lnTo>
                        <a:pt x="1280" y="662"/>
                      </a:lnTo>
                      <a:lnTo>
                        <a:pt x="1279" y="662"/>
                      </a:lnTo>
                      <a:lnTo>
                        <a:pt x="1279" y="663"/>
                      </a:lnTo>
                      <a:lnTo>
                        <a:pt x="1279" y="664"/>
                      </a:lnTo>
                      <a:lnTo>
                        <a:pt x="1279" y="665"/>
                      </a:lnTo>
                      <a:lnTo>
                        <a:pt x="1278" y="665"/>
                      </a:lnTo>
                      <a:lnTo>
                        <a:pt x="1278" y="666"/>
                      </a:lnTo>
                      <a:lnTo>
                        <a:pt x="1278" y="667"/>
                      </a:lnTo>
                      <a:lnTo>
                        <a:pt x="1279" y="667"/>
                      </a:lnTo>
                      <a:lnTo>
                        <a:pt x="1279" y="668"/>
                      </a:lnTo>
                      <a:lnTo>
                        <a:pt x="1278" y="668"/>
                      </a:lnTo>
                      <a:lnTo>
                        <a:pt x="1279" y="669"/>
                      </a:lnTo>
                      <a:lnTo>
                        <a:pt x="1278" y="669"/>
                      </a:lnTo>
                      <a:lnTo>
                        <a:pt x="1278" y="670"/>
                      </a:lnTo>
                      <a:lnTo>
                        <a:pt x="1279" y="670"/>
                      </a:lnTo>
                      <a:lnTo>
                        <a:pt x="1278" y="671"/>
                      </a:lnTo>
                      <a:lnTo>
                        <a:pt x="1278" y="670"/>
                      </a:lnTo>
                      <a:lnTo>
                        <a:pt x="1277" y="670"/>
                      </a:lnTo>
                      <a:lnTo>
                        <a:pt x="1276" y="670"/>
                      </a:lnTo>
                      <a:lnTo>
                        <a:pt x="1277" y="671"/>
                      </a:lnTo>
                      <a:lnTo>
                        <a:pt x="1277" y="672"/>
                      </a:lnTo>
                      <a:lnTo>
                        <a:pt x="1277" y="673"/>
                      </a:lnTo>
                      <a:lnTo>
                        <a:pt x="1276" y="672"/>
                      </a:lnTo>
                      <a:lnTo>
                        <a:pt x="1275" y="672"/>
                      </a:lnTo>
                      <a:lnTo>
                        <a:pt x="1275" y="673"/>
                      </a:lnTo>
                      <a:lnTo>
                        <a:pt x="1276" y="674"/>
                      </a:lnTo>
                      <a:lnTo>
                        <a:pt x="1276" y="675"/>
                      </a:lnTo>
                      <a:lnTo>
                        <a:pt x="1275" y="675"/>
                      </a:lnTo>
                      <a:lnTo>
                        <a:pt x="1275" y="676"/>
                      </a:lnTo>
                      <a:lnTo>
                        <a:pt x="1274" y="676"/>
                      </a:lnTo>
                      <a:lnTo>
                        <a:pt x="1274" y="677"/>
                      </a:lnTo>
                      <a:lnTo>
                        <a:pt x="1273" y="677"/>
                      </a:lnTo>
                      <a:lnTo>
                        <a:pt x="1272" y="676"/>
                      </a:lnTo>
                      <a:lnTo>
                        <a:pt x="1272" y="677"/>
                      </a:lnTo>
                      <a:lnTo>
                        <a:pt x="1271" y="678"/>
                      </a:lnTo>
                      <a:lnTo>
                        <a:pt x="1271" y="677"/>
                      </a:lnTo>
                      <a:lnTo>
                        <a:pt x="1271" y="678"/>
                      </a:lnTo>
                      <a:lnTo>
                        <a:pt x="1271" y="679"/>
                      </a:lnTo>
                      <a:lnTo>
                        <a:pt x="1270" y="680"/>
                      </a:lnTo>
                      <a:lnTo>
                        <a:pt x="1270" y="679"/>
                      </a:lnTo>
                      <a:lnTo>
                        <a:pt x="1269" y="679"/>
                      </a:lnTo>
                      <a:lnTo>
                        <a:pt x="1269" y="680"/>
                      </a:lnTo>
                      <a:lnTo>
                        <a:pt x="1269" y="681"/>
                      </a:lnTo>
                      <a:lnTo>
                        <a:pt x="1270" y="681"/>
                      </a:lnTo>
                      <a:lnTo>
                        <a:pt x="1269" y="681"/>
                      </a:lnTo>
                      <a:lnTo>
                        <a:pt x="1269" y="682"/>
                      </a:lnTo>
                      <a:lnTo>
                        <a:pt x="1269" y="683"/>
                      </a:lnTo>
                      <a:lnTo>
                        <a:pt x="1269" y="684"/>
                      </a:lnTo>
                      <a:lnTo>
                        <a:pt x="1268" y="685"/>
                      </a:lnTo>
                      <a:lnTo>
                        <a:pt x="1268" y="686"/>
                      </a:lnTo>
                      <a:lnTo>
                        <a:pt x="1267" y="686"/>
                      </a:lnTo>
                      <a:lnTo>
                        <a:pt x="1267" y="687"/>
                      </a:lnTo>
                      <a:lnTo>
                        <a:pt x="1268" y="687"/>
                      </a:lnTo>
                      <a:lnTo>
                        <a:pt x="1268" y="688"/>
                      </a:lnTo>
                      <a:lnTo>
                        <a:pt x="1267" y="688"/>
                      </a:lnTo>
                      <a:lnTo>
                        <a:pt x="1267" y="689"/>
                      </a:lnTo>
                      <a:lnTo>
                        <a:pt x="1267" y="690"/>
                      </a:lnTo>
                      <a:lnTo>
                        <a:pt x="1268" y="690"/>
                      </a:lnTo>
                      <a:lnTo>
                        <a:pt x="1269" y="691"/>
                      </a:lnTo>
                      <a:lnTo>
                        <a:pt x="1267" y="691"/>
                      </a:lnTo>
                      <a:lnTo>
                        <a:pt x="1267" y="692"/>
                      </a:lnTo>
                      <a:lnTo>
                        <a:pt x="1267" y="693"/>
                      </a:lnTo>
                      <a:lnTo>
                        <a:pt x="1268" y="694"/>
                      </a:lnTo>
                      <a:lnTo>
                        <a:pt x="1268" y="695"/>
                      </a:lnTo>
                      <a:lnTo>
                        <a:pt x="1267" y="696"/>
                      </a:lnTo>
                      <a:lnTo>
                        <a:pt x="1266" y="696"/>
                      </a:lnTo>
                      <a:lnTo>
                        <a:pt x="1266" y="697"/>
                      </a:lnTo>
                      <a:lnTo>
                        <a:pt x="1266" y="698"/>
                      </a:lnTo>
                      <a:lnTo>
                        <a:pt x="1266" y="699"/>
                      </a:lnTo>
                      <a:lnTo>
                        <a:pt x="1265" y="700"/>
                      </a:lnTo>
                      <a:lnTo>
                        <a:pt x="1265" y="701"/>
                      </a:lnTo>
                      <a:lnTo>
                        <a:pt x="1266" y="701"/>
                      </a:lnTo>
                      <a:lnTo>
                        <a:pt x="1266" y="702"/>
                      </a:lnTo>
                      <a:lnTo>
                        <a:pt x="1265" y="702"/>
                      </a:lnTo>
                      <a:lnTo>
                        <a:pt x="1265" y="703"/>
                      </a:lnTo>
                      <a:lnTo>
                        <a:pt x="1265" y="704"/>
                      </a:lnTo>
                      <a:lnTo>
                        <a:pt x="1264" y="704"/>
                      </a:lnTo>
                      <a:lnTo>
                        <a:pt x="1264" y="705"/>
                      </a:lnTo>
                      <a:lnTo>
                        <a:pt x="1264" y="706"/>
                      </a:lnTo>
                      <a:lnTo>
                        <a:pt x="1263" y="706"/>
                      </a:lnTo>
                      <a:lnTo>
                        <a:pt x="1263" y="707"/>
                      </a:lnTo>
                      <a:lnTo>
                        <a:pt x="1263" y="708"/>
                      </a:lnTo>
                      <a:lnTo>
                        <a:pt x="1263" y="709"/>
                      </a:lnTo>
                      <a:lnTo>
                        <a:pt x="1262" y="710"/>
                      </a:lnTo>
                      <a:lnTo>
                        <a:pt x="1261" y="710"/>
                      </a:lnTo>
                      <a:lnTo>
                        <a:pt x="1261" y="711"/>
                      </a:lnTo>
                      <a:lnTo>
                        <a:pt x="1260" y="712"/>
                      </a:lnTo>
                      <a:lnTo>
                        <a:pt x="1259" y="712"/>
                      </a:lnTo>
                      <a:lnTo>
                        <a:pt x="1258" y="712"/>
                      </a:lnTo>
                      <a:lnTo>
                        <a:pt x="1257" y="712"/>
                      </a:lnTo>
                      <a:lnTo>
                        <a:pt x="1257" y="713"/>
                      </a:lnTo>
                      <a:lnTo>
                        <a:pt x="1257" y="714"/>
                      </a:lnTo>
                      <a:lnTo>
                        <a:pt x="1256" y="714"/>
                      </a:lnTo>
                      <a:lnTo>
                        <a:pt x="1255" y="716"/>
                      </a:lnTo>
                      <a:lnTo>
                        <a:pt x="1254" y="716"/>
                      </a:lnTo>
                      <a:lnTo>
                        <a:pt x="1254" y="717"/>
                      </a:lnTo>
                      <a:lnTo>
                        <a:pt x="1253" y="717"/>
                      </a:lnTo>
                      <a:lnTo>
                        <a:pt x="1253" y="718"/>
                      </a:lnTo>
                      <a:lnTo>
                        <a:pt x="1252" y="718"/>
                      </a:lnTo>
                      <a:lnTo>
                        <a:pt x="1252" y="719"/>
                      </a:lnTo>
                      <a:lnTo>
                        <a:pt x="1252" y="720"/>
                      </a:lnTo>
                      <a:lnTo>
                        <a:pt x="1252" y="721"/>
                      </a:lnTo>
                      <a:lnTo>
                        <a:pt x="1251" y="721"/>
                      </a:lnTo>
                      <a:lnTo>
                        <a:pt x="1251" y="722"/>
                      </a:lnTo>
                      <a:lnTo>
                        <a:pt x="1250" y="721"/>
                      </a:lnTo>
                      <a:lnTo>
                        <a:pt x="1249" y="723"/>
                      </a:lnTo>
                      <a:lnTo>
                        <a:pt x="1248" y="723"/>
                      </a:lnTo>
                      <a:lnTo>
                        <a:pt x="1248" y="724"/>
                      </a:lnTo>
                      <a:lnTo>
                        <a:pt x="1247" y="724"/>
                      </a:lnTo>
                      <a:lnTo>
                        <a:pt x="1246" y="723"/>
                      </a:lnTo>
                      <a:lnTo>
                        <a:pt x="1246" y="724"/>
                      </a:lnTo>
                      <a:lnTo>
                        <a:pt x="1245" y="725"/>
                      </a:lnTo>
                      <a:lnTo>
                        <a:pt x="1244" y="726"/>
                      </a:lnTo>
                      <a:lnTo>
                        <a:pt x="1243" y="726"/>
                      </a:lnTo>
                      <a:lnTo>
                        <a:pt x="1243" y="727"/>
                      </a:lnTo>
                      <a:lnTo>
                        <a:pt x="1242" y="727"/>
                      </a:lnTo>
                      <a:lnTo>
                        <a:pt x="1241" y="727"/>
                      </a:lnTo>
                      <a:lnTo>
                        <a:pt x="1241" y="728"/>
                      </a:lnTo>
                      <a:lnTo>
                        <a:pt x="1240" y="728"/>
                      </a:lnTo>
                      <a:lnTo>
                        <a:pt x="1240" y="729"/>
                      </a:lnTo>
                      <a:lnTo>
                        <a:pt x="1239" y="729"/>
                      </a:lnTo>
                      <a:lnTo>
                        <a:pt x="1238" y="730"/>
                      </a:lnTo>
                      <a:lnTo>
                        <a:pt x="1238" y="729"/>
                      </a:lnTo>
                      <a:lnTo>
                        <a:pt x="1237" y="728"/>
                      </a:lnTo>
                      <a:lnTo>
                        <a:pt x="1237" y="729"/>
                      </a:lnTo>
                      <a:lnTo>
                        <a:pt x="1236" y="729"/>
                      </a:lnTo>
                      <a:lnTo>
                        <a:pt x="1237" y="730"/>
                      </a:lnTo>
                      <a:lnTo>
                        <a:pt x="1236" y="731"/>
                      </a:lnTo>
                      <a:lnTo>
                        <a:pt x="1235" y="732"/>
                      </a:lnTo>
                      <a:lnTo>
                        <a:pt x="1236" y="733"/>
                      </a:lnTo>
                      <a:lnTo>
                        <a:pt x="1235" y="733"/>
                      </a:lnTo>
                      <a:lnTo>
                        <a:pt x="1234" y="734"/>
                      </a:lnTo>
                      <a:lnTo>
                        <a:pt x="1234" y="735"/>
                      </a:lnTo>
                      <a:lnTo>
                        <a:pt x="1234" y="736"/>
                      </a:lnTo>
                      <a:lnTo>
                        <a:pt x="1234" y="737"/>
                      </a:lnTo>
                      <a:lnTo>
                        <a:pt x="1234" y="738"/>
                      </a:lnTo>
                      <a:lnTo>
                        <a:pt x="1234" y="739"/>
                      </a:lnTo>
                      <a:lnTo>
                        <a:pt x="1234" y="740"/>
                      </a:lnTo>
                      <a:lnTo>
                        <a:pt x="1234" y="741"/>
                      </a:lnTo>
                      <a:lnTo>
                        <a:pt x="1234" y="742"/>
                      </a:lnTo>
                      <a:lnTo>
                        <a:pt x="1233" y="742"/>
                      </a:lnTo>
                      <a:lnTo>
                        <a:pt x="1232" y="742"/>
                      </a:lnTo>
                      <a:lnTo>
                        <a:pt x="1232" y="743"/>
                      </a:lnTo>
                      <a:lnTo>
                        <a:pt x="1231" y="744"/>
                      </a:lnTo>
                      <a:lnTo>
                        <a:pt x="1232" y="744"/>
                      </a:lnTo>
                      <a:lnTo>
                        <a:pt x="1232" y="745"/>
                      </a:lnTo>
                      <a:lnTo>
                        <a:pt x="1231" y="745"/>
                      </a:lnTo>
                      <a:lnTo>
                        <a:pt x="1231" y="746"/>
                      </a:lnTo>
                      <a:lnTo>
                        <a:pt x="1230" y="746"/>
                      </a:lnTo>
                      <a:lnTo>
                        <a:pt x="1230" y="747"/>
                      </a:lnTo>
                      <a:lnTo>
                        <a:pt x="1231" y="747"/>
                      </a:lnTo>
                      <a:lnTo>
                        <a:pt x="1231" y="748"/>
                      </a:lnTo>
                      <a:lnTo>
                        <a:pt x="1231" y="749"/>
                      </a:lnTo>
                      <a:lnTo>
                        <a:pt x="1230" y="749"/>
                      </a:lnTo>
                      <a:lnTo>
                        <a:pt x="1229" y="749"/>
                      </a:lnTo>
                      <a:lnTo>
                        <a:pt x="1229" y="750"/>
                      </a:lnTo>
                      <a:lnTo>
                        <a:pt x="1228" y="750"/>
                      </a:lnTo>
                      <a:lnTo>
                        <a:pt x="1227" y="751"/>
                      </a:lnTo>
                      <a:lnTo>
                        <a:pt x="1226" y="752"/>
                      </a:lnTo>
                      <a:lnTo>
                        <a:pt x="1225" y="752"/>
                      </a:lnTo>
                      <a:lnTo>
                        <a:pt x="1225" y="753"/>
                      </a:lnTo>
                      <a:lnTo>
                        <a:pt x="1224" y="753"/>
                      </a:lnTo>
                      <a:lnTo>
                        <a:pt x="1223" y="753"/>
                      </a:lnTo>
                      <a:lnTo>
                        <a:pt x="1223" y="754"/>
                      </a:lnTo>
                      <a:lnTo>
                        <a:pt x="1222" y="754"/>
                      </a:lnTo>
                      <a:lnTo>
                        <a:pt x="1222" y="755"/>
                      </a:lnTo>
                      <a:lnTo>
                        <a:pt x="1221" y="755"/>
                      </a:lnTo>
                      <a:lnTo>
                        <a:pt x="1220" y="755"/>
                      </a:lnTo>
                      <a:lnTo>
                        <a:pt x="1220" y="756"/>
                      </a:lnTo>
                      <a:lnTo>
                        <a:pt x="1219" y="756"/>
                      </a:lnTo>
                      <a:lnTo>
                        <a:pt x="1219" y="757"/>
                      </a:lnTo>
                      <a:lnTo>
                        <a:pt x="1219" y="758"/>
                      </a:lnTo>
                      <a:lnTo>
                        <a:pt x="1220" y="758"/>
                      </a:lnTo>
                      <a:lnTo>
                        <a:pt x="1219" y="759"/>
                      </a:lnTo>
                      <a:lnTo>
                        <a:pt x="1219" y="760"/>
                      </a:lnTo>
                      <a:lnTo>
                        <a:pt x="1218" y="761"/>
                      </a:lnTo>
                      <a:lnTo>
                        <a:pt x="1218" y="762"/>
                      </a:lnTo>
                      <a:lnTo>
                        <a:pt x="1217" y="763"/>
                      </a:lnTo>
                      <a:lnTo>
                        <a:pt x="1217" y="764"/>
                      </a:lnTo>
                      <a:lnTo>
                        <a:pt x="1217" y="765"/>
                      </a:lnTo>
                      <a:lnTo>
                        <a:pt x="1216" y="766"/>
                      </a:lnTo>
                      <a:lnTo>
                        <a:pt x="1215" y="767"/>
                      </a:lnTo>
                      <a:lnTo>
                        <a:pt x="1213" y="769"/>
                      </a:lnTo>
                      <a:lnTo>
                        <a:pt x="1211" y="771"/>
                      </a:lnTo>
                      <a:lnTo>
                        <a:pt x="1210" y="771"/>
                      </a:lnTo>
                      <a:lnTo>
                        <a:pt x="1210" y="772"/>
                      </a:lnTo>
                      <a:lnTo>
                        <a:pt x="1209" y="773"/>
                      </a:lnTo>
                      <a:lnTo>
                        <a:pt x="1209" y="774"/>
                      </a:lnTo>
                      <a:lnTo>
                        <a:pt x="1208" y="775"/>
                      </a:lnTo>
                      <a:lnTo>
                        <a:pt x="1208" y="776"/>
                      </a:lnTo>
                      <a:lnTo>
                        <a:pt x="1207" y="777"/>
                      </a:lnTo>
                      <a:lnTo>
                        <a:pt x="1207" y="778"/>
                      </a:lnTo>
                      <a:lnTo>
                        <a:pt x="1205" y="779"/>
                      </a:lnTo>
                      <a:lnTo>
                        <a:pt x="1205" y="780"/>
                      </a:lnTo>
                      <a:lnTo>
                        <a:pt x="1204" y="781"/>
                      </a:lnTo>
                      <a:lnTo>
                        <a:pt x="1203" y="781"/>
                      </a:lnTo>
                      <a:lnTo>
                        <a:pt x="1202" y="781"/>
                      </a:lnTo>
                      <a:lnTo>
                        <a:pt x="1201" y="782"/>
                      </a:lnTo>
                      <a:lnTo>
                        <a:pt x="1200" y="783"/>
                      </a:lnTo>
                      <a:lnTo>
                        <a:pt x="1199" y="783"/>
                      </a:lnTo>
                      <a:lnTo>
                        <a:pt x="1199" y="784"/>
                      </a:lnTo>
                      <a:lnTo>
                        <a:pt x="1198" y="785"/>
                      </a:lnTo>
                      <a:lnTo>
                        <a:pt x="1197" y="785"/>
                      </a:lnTo>
                      <a:lnTo>
                        <a:pt x="1195" y="785"/>
                      </a:lnTo>
                      <a:lnTo>
                        <a:pt x="1193" y="785"/>
                      </a:lnTo>
                      <a:lnTo>
                        <a:pt x="1193" y="784"/>
                      </a:lnTo>
                      <a:lnTo>
                        <a:pt x="1192" y="784"/>
                      </a:lnTo>
                      <a:lnTo>
                        <a:pt x="1192" y="785"/>
                      </a:lnTo>
                      <a:lnTo>
                        <a:pt x="1191" y="784"/>
                      </a:lnTo>
                      <a:lnTo>
                        <a:pt x="1190" y="784"/>
                      </a:lnTo>
                      <a:lnTo>
                        <a:pt x="1189" y="784"/>
                      </a:lnTo>
                      <a:lnTo>
                        <a:pt x="1189" y="783"/>
                      </a:lnTo>
                      <a:lnTo>
                        <a:pt x="1188" y="783"/>
                      </a:lnTo>
                      <a:lnTo>
                        <a:pt x="1187" y="783"/>
                      </a:lnTo>
                      <a:lnTo>
                        <a:pt x="1186" y="782"/>
                      </a:lnTo>
                      <a:lnTo>
                        <a:pt x="1185" y="782"/>
                      </a:lnTo>
                      <a:lnTo>
                        <a:pt x="1184" y="783"/>
                      </a:lnTo>
                      <a:lnTo>
                        <a:pt x="1183" y="784"/>
                      </a:lnTo>
                      <a:lnTo>
                        <a:pt x="1182" y="785"/>
                      </a:lnTo>
                      <a:lnTo>
                        <a:pt x="1162" y="799"/>
                      </a:lnTo>
                      <a:lnTo>
                        <a:pt x="1160" y="801"/>
                      </a:lnTo>
                      <a:lnTo>
                        <a:pt x="1156" y="803"/>
                      </a:lnTo>
                      <a:lnTo>
                        <a:pt x="1141" y="814"/>
                      </a:lnTo>
                      <a:lnTo>
                        <a:pt x="1139" y="815"/>
                      </a:lnTo>
                      <a:lnTo>
                        <a:pt x="1128" y="823"/>
                      </a:lnTo>
                      <a:lnTo>
                        <a:pt x="1122" y="828"/>
                      </a:lnTo>
                      <a:lnTo>
                        <a:pt x="1120" y="828"/>
                      </a:lnTo>
                      <a:lnTo>
                        <a:pt x="1119" y="830"/>
                      </a:lnTo>
                      <a:lnTo>
                        <a:pt x="1117" y="831"/>
                      </a:lnTo>
                      <a:lnTo>
                        <a:pt x="1116" y="830"/>
                      </a:lnTo>
                      <a:lnTo>
                        <a:pt x="1115" y="830"/>
                      </a:lnTo>
                      <a:lnTo>
                        <a:pt x="1115" y="831"/>
                      </a:lnTo>
                      <a:lnTo>
                        <a:pt x="1115" y="832"/>
                      </a:lnTo>
                      <a:lnTo>
                        <a:pt x="1114" y="832"/>
                      </a:lnTo>
                      <a:lnTo>
                        <a:pt x="1114" y="833"/>
                      </a:lnTo>
                      <a:lnTo>
                        <a:pt x="1113" y="833"/>
                      </a:lnTo>
                      <a:lnTo>
                        <a:pt x="1113" y="834"/>
                      </a:lnTo>
                      <a:lnTo>
                        <a:pt x="1112" y="834"/>
                      </a:lnTo>
                      <a:lnTo>
                        <a:pt x="1109" y="837"/>
                      </a:lnTo>
                      <a:lnTo>
                        <a:pt x="1080" y="856"/>
                      </a:lnTo>
                      <a:lnTo>
                        <a:pt x="1080" y="857"/>
                      </a:lnTo>
                      <a:lnTo>
                        <a:pt x="1080" y="858"/>
                      </a:lnTo>
                      <a:lnTo>
                        <a:pt x="1081" y="859"/>
                      </a:lnTo>
                      <a:lnTo>
                        <a:pt x="1082" y="859"/>
                      </a:lnTo>
                      <a:lnTo>
                        <a:pt x="1083" y="860"/>
                      </a:lnTo>
                      <a:lnTo>
                        <a:pt x="1084" y="859"/>
                      </a:lnTo>
                      <a:lnTo>
                        <a:pt x="1084" y="860"/>
                      </a:lnTo>
                      <a:lnTo>
                        <a:pt x="1085" y="860"/>
                      </a:lnTo>
                      <a:lnTo>
                        <a:pt x="1087" y="860"/>
                      </a:lnTo>
                      <a:lnTo>
                        <a:pt x="1088" y="860"/>
                      </a:lnTo>
                      <a:lnTo>
                        <a:pt x="1091" y="861"/>
                      </a:lnTo>
                      <a:lnTo>
                        <a:pt x="1092" y="861"/>
                      </a:lnTo>
                      <a:lnTo>
                        <a:pt x="1093" y="864"/>
                      </a:lnTo>
                      <a:lnTo>
                        <a:pt x="1094" y="864"/>
                      </a:lnTo>
                      <a:lnTo>
                        <a:pt x="1095" y="865"/>
                      </a:lnTo>
                      <a:lnTo>
                        <a:pt x="1097" y="865"/>
                      </a:lnTo>
                      <a:lnTo>
                        <a:pt x="1099" y="865"/>
                      </a:lnTo>
                      <a:lnTo>
                        <a:pt x="1106" y="864"/>
                      </a:lnTo>
                      <a:lnTo>
                        <a:pt x="1111" y="863"/>
                      </a:lnTo>
                      <a:lnTo>
                        <a:pt x="1112" y="863"/>
                      </a:lnTo>
                      <a:lnTo>
                        <a:pt x="1113" y="863"/>
                      </a:lnTo>
                      <a:lnTo>
                        <a:pt x="1113" y="865"/>
                      </a:lnTo>
                      <a:lnTo>
                        <a:pt x="1114" y="865"/>
                      </a:lnTo>
                      <a:lnTo>
                        <a:pt x="1115" y="865"/>
                      </a:lnTo>
                      <a:lnTo>
                        <a:pt x="1118" y="866"/>
                      </a:lnTo>
                      <a:lnTo>
                        <a:pt x="1119" y="866"/>
                      </a:lnTo>
                      <a:lnTo>
                        <a:pt x="1121" y="866"/>
                      </a:lnTo>
                      <a:lnTo>
                        <a:pt x="1122" y="867"/>
                      </a:lnTo>
                      <a:lnTo>
                        <a:pt x="1123" y="867"/>
                      </a:lnTo>
                      <a:lnTo>
                        <a:pt x="1123" y="868"/>
                      </a:lnTo>
                      <a:lnTo>
                        <a:pt x="1124" y="869"/>
                      </a:lnTo>
                      <a:lnTo>
                        <a:pt x="1124" y="871"/>
                      </a:lnTo>
                      <a:lnTo>
                        <a:pt x="1124" y="872"/>
                      </a:lnTo>
                      <a:lnTo>
                        <a:pt x="1126" y="873"/>
                      </a:lnTo>
                      <a:lnTo>
                        <a:pt x="1126" y="874"/>
                      </a:lnTo>
                      <a:lnTo>
                        <a:pt x="1126" y="875"/>
                      </a:lnTo>
                      <a:lnTo>
                        <a:pt x="1125" y="875"/>
                      </a:lnTo>
                      <a:lnTo>
                        <a:pt x="1127" y="878"/>
                      </a:lnTo>
                      <a:lnTo>
                        <a:pt x="1128" y="879"/>
                      </a:lnTo>
                      <a:lnTo>
                        <a:pt x="1129" y="880"/>
                      </a:lnTo>
                      <a:lnTo>
                        <a:pt x="1130" y="880"/>
                      </a:lnTo>
                      <a:lnTo>
                        <a:pt x="1131" y="881"/>
                      </a:lnTo>
                      <a:lnTo>
                        <a:pt x="1134" y="881"/>
                      </a:lnTo>
                      <a:lnTo>
                        <a:pt x="1135" y="881"/>
                      </a:lnTo>
                      <a:lnTo>
                        <a:pt x="1136" y="882"/>
                      </a:lnTo>
                      <a:lnTo>
                        <a:pt x="1138" y="884"/>
                      </a:lnTo>
                      <a:lnTo>
                        <a:pt x="1140" y="886"/>
                      </a:lnTo>
                      <a:lnTo>
                        <a:pt x="1141" y="887"/>
                      </a:lnTo>
                      <a:lnTo>
                        <a:pt x="1142" y="887"/>
                      </a:lnTo>
                      <a:lnTo>
                        <a:pt x="1144" y="889"/>
                      </a:lnTo>
                      <a:lnTo>
                        <a:pt x="1144" y="890"/>
                      </a:lnTo>
                      <a:lnTo>
                        <a:pt x="1145" y="891"/>
                      </a:lnTo>
                      <a:lnTo>
                        <a:pt x="1144" y="892"/>
                      </a:lnTo>
                      <a:lnTo>
                        <a:pt x="1143" y="895"/>
                      </a:lnTo>
                      <a:lnTo>
                        <a:pt x="1142" y="897"/>
                      </a:lnTo>
                      <a:lnTo>
                        <a:pt x="1141" y="898"/>
                      </a:lnTo>
                      <a:lnTo>
                        <a:pt x="1140" y="898"/>
                      </a:lnTo>
                      <a:lnTo>
                        <a:pt x="1138" y="899"/>
                      </a:lnTo>
                      <a:lnTo>
                        <a:pt x="1136" y="900"/>
                      </a:lnTo>
                      <a:lnTo>
                        <a:pt x="1134" y="900"/>
                      </a:lnTo>
                      <a:lnTo>
                        <a:pt x="1132" y="899"/>
                      </a:lnTo>
                      <a:lnTo>
                        <a:pt x="1131" y="899"/>
                      </a:lnTo>
                      <a:lnTo>
                        <a:pt x="1130" y="899"/>
                      </a:lnTo>
                      <a:lnTo>
                        <a:pt x="1129" y="900"/>
                      </a:lnTo>
                      <a:lnTo>
                        <a:pt x="1128" y="901"/>
                      </a:lnTo>
                      <a:lnTo>
                        <a:pt x="1128" y="902"/>
                      </a:lnTo>
                      <a:lnTo>
                        <a:pt x="1127" y="903"/>
                      </a:lnTo>
                      <a:lnTo>
                        <a:pt x="1127" y="905"/>
                      </a:lnTo>
                      <a:lnTo>
                        <a:pt x="1127" y="906"/>
                      </a:lnTo>
                      <a:lnTo>
                        <a:pt x="1127" y="908"/>
                      </a:lnTo>
                      <a:lnTo>
                        <a:pt x="1128" y="911"/>
                      </a:lnTo>
                      <a:lnTo>
                        <a:pt x="1128" y="912"/>
                      </a:lnTo>
                      <a:lnTo>
                        <a:pt x="1129" y="913"/>
                      </a:lnTo>
                      <a:lnTo>
                        <a:pt x="1130" y="914"/>
                      </a:lnTo>
                      <a:lnTo>
                        <a:pt x="1131" y="916"/>
                      </a:lnTo>
                      <a:lnTo>
                        <a:pt x="1132" y="917"/>
                      </a:lnTo>
                      <a:lnTo>
                        <a:pt x="1133" y="918"/>
                      </a:lnTo>
                      <a:lnTo>
                        <a:pt x="1133" y="919"/>
                      </a:lnTo>
                      <a:lnTo>
                        <a:pt x="1134" y="920"/>
                      </a:lnTo>
                      <a:lnTo>
                        <a:pt x="1134" y="921"/>
                      </a:lnTo>
                      <a:lnTo>
                        <a:pt x="1134" y="922"/>
                      </a:lnTo>
                      <a:lnTo>
                        <a:pt x="1134" y="923"/>
                      </a:lnTo>
                      <a:lnTo>
                        <a:pt x="1133" y="924"/>
                      </a:lnTo>
                      <a:lnTo>
                        <a:pt x="1131" y="924"/>
                      </a:lnTo>
                      <a:lnTo>
                        <a:pt x="1127" y="925"/>
                      </a:lnTo>
                      <a:lnTo>
                        <a:pt x="1125" y="925"/>
                      </a:lnTo>
                      <a:lnTo>
                        <a:pt x="1124" y="926"/>
                      </a:lnTo>
                      <a:lnTo>
                        <a:pt x="1123" y="928"/>
                      </a:lnTo>
                      <a:lnTo>
                        <a:pt x="1122" y="930"/>
                      </a:lnTo>
                      <a:lnTo>
                        <a:pt x="1122" y="931"/>
                      </a:lnTo>
                      <a:lnTo>
                        <a:pt x="1123" y="932"/>
                      </a:lnTo>
                      <a:lnTo>
                        <a:pt x="1125" y="932"/>
                      </a:lnTo>
                      <a:lnTo>
                        <a:pt x="1126" y="933"/>
                      </a:lnTo>
                      <a:lnTo>
                        <a:pt x="1127" y="935"/>
                      </a:lnTo>
                      <a:lnTo>
                        <a:pt x="1128" y="937"/>
                      </a:lnTo>
                      <a:lnTo>
                        <a:pt x="1127" y="938"/>
                      </a:lnTo>
                      <a:lnTo>
                        <a:pt x="1126" y="939"/>
                      </a:lnTo>
                      <a:lnTo>
                        <a:pt x="1126" y="940"/>
                      </a:lnTo>
                      <a:lnTo>
                        <a:pt x="1125" y="941"/>
                      </a:lnTo>
                      <a:lnTo>
                        <a:pt x="1123" y="942"/>
                      </a:lnTo>
                      <a:lnTo>
                        <a:pt x="1122" y="942"/>
                      </a:lnTo>
                      <a:lnTo>
                        <a:pt x="1119" y="943"/>
                      </a:lnTo>
                      <a:lnTo>
                        <a:pt x="1117" y="943"/>
                      </a:lnTo>
                      <a:lnTo>
                        <a:pt x="1116" y="943"/>
                      </a:lnTo>
                      <a:lnTo>
                        <a:pt x="1115" y="943"/>
                      </a:lnTo>
                      <a:lnTo>
                        <a:pt x="1114" y="944"/>
                      </a:lnTo>
                      <a:lnTo>
                        <a:pt x="1113" y="944"/>
                      </a:lnTo>
                      <a:lnTo>
                        <a:pt x="1112" y="945"/>
                      </a:lnTo>
                      <a:lnTo>
                        <a:pt x="1111" y="946"/>
                      </a:lnTo>
                      <a:lnTo>
                        <a:pt x="1111" y="947"/>
                      </a:lnTo>
                      <a:lnTo>
                        <a:pt x="1111" y="948"/>
                      </a:lnTo>
                      <a:lnTo>
                        <a:pt x="1112" y="950"/>
                      </a:lnTo>
                      <a:lnTo>
                        <a:pt x="1112" y="952"/>
                      </a:lnTo>
                      <a:lnTo>
                        <a:pt x="1112" y="953"/>
                      </a:lnTo>
                      <a:lnTo>
                        <a:pt x="1113" y="955"/>
                      </a:lnTo>
                      <a:lnTo>
                        <a:pt x="1113" y="957"/>
                      </a:lnTo>
                      <a:lnTo>
                        <a:pt x="1113" y="958"/>
                      </a:lnTo>
                      <a:lnTo>
                        <a:pt x="1113" y="959"/>
                      </a:lnTo>
                      <a:lnTo>
                        <a:pt x="1113" y="960"/>
                      </a:lnTo>
                      <a:lnTo>
                        <a:pt x="1114" y="960"/>
                      </a:lnTo>
                      <a:lnTo>
                        <a:pt x="1116" y="961"/>
                      </a:lnTo>
                      <a:lnTo>
                        <a:pt x="1116" y="962"/>
                      </a:lnTo>
                      <a:lnTo>
                        <a:pt x="1117" y="963"/>
                      </a:lnTo>
                      <a:lnTo>
                        <a:pt x="1117" y="964"/>
                      </a:lnTo>
                      <a:lnTo>
                        <a:pt x="1117" y="965"/>
                      </a:lnTo>
                      <a:lnTo>
                        <a:pt x="1116" y="966"/>
                      </a:lnTo>
                      <a:lnTo>
                        <a:pt x="1116" y="967"/>
                      </a:lnTo>
                      <a:lnTo>
                        <a:pt x="1114" y="967"/>
                      </a:lnTo>
                      <a:lnTo>
                        <a:pt x="1112" y="965"/>
                      </a:lnTo>
                      <a:lnTo>
                        <a:pt x="1110" y="964"/>
                      </a:lnTo>
                      <a:lnTo>
                        <a:pt x="1109" y="964"/>
                      </a:lnTo>
                      <a:lnTo>
                        <a:pt x="1107" y="964"/>
                      </a:lnTo>
                      <a:lnTo>
                        <a:pt x="1104" y="964"/>
                      </a:lnTo>
                      <a:lnTo>
                        <a:pt x="1103" y="964"/>
                      </a:lnTo>
                      <a:lnTo>
                        <a:pt x="1102" y="965"/>
                      </a:lnTo>
                      <a:lnTo>
                        <a:pt x="1101" y="966"/>
                      </a:lnTo>
                      <a:lnTo>
                        <a:pt x="1101" y="967"/>
                      </a:lnTo>
                      <a:lnTo>
                        <a:pt x="1100" y="968"/>
                      </a:lnTo>
                      <a:lnTo>
                        <a:pt x="1099" y="968"/>
                      </a:lnTo>
                      <a:lnTo>
                        <a:pt x="1099" y="969"/>
                      </a:lnTo>
                      <a:lnTo>
                        <a:pt x="1098" y="969"/>
                      </a:lnTo>
                      <a:lnTo>
                        <a:pt x="1097" y="970"/>
                      </a:lnTo>
                      <a:lnTo>
                        <a:pt x="1096" y="971"/>
                      </a:lnTo>
                      <a:lnTo>
                        <a:pt x="1094" y="972"/>
                      </a:lnTo>
                      <a:lnTo>
                        <a:pt x="1092" y="973"/>
                      </a:lnTo>
                      <a:lnTo>
                        <a:pt x="1091" y="974"/>
                      </a:lnTo>
                      <a:lnTo>
                        <a:pt x="1091" y="975"/>
                      </a:lnTo>
                      <a:lnTo>
                        <a:pt x="1090" y="976"/>
                      </a:lnTo>
                      <a:lnTo>
                        <a:pt x="1089" y="977"/>
                      </a:lnTo>
                      <a:lnTo>
                        <a:pt x="1089" y="978"/>
                      </a:lnTo>
                      <a:lnTo>
                        <a:pt x="1088" y="979"/>
                      </a:lnTo>
                      <a:lnTo>
                        <a:pt x="1088" y="980"/>
                      </a:lnTo>
                      <a:lnTo>
                        <a:pt x="1088" y="981"/>
                      </a:lnTo>
                      <a:lnTo>
                        <a:pt x="1086" y="983"/>
                      </a:lnTo>
                      <a:lnTo>
                        <a:pt x="1086" y="984"/>
                      </a:lnTo>
                      <a:lnTo>
                        <a:pt x="1085" y="986"/>
                      </a:lnTo>
                      <a:lnTo>
                        <a:pt x="1086" y="987"/>
                      </a:lnTo>
                      <a:lnTo>
                        <a:pt x="1087" y="989"/>
                      </a:lnTo>
                      <a:lnTo>
                        <a:pt x="1087" y="990"/>
                      </a:lnTo>
                      <a:lnTo>
                        <a:pt x="1087" y="993"/>
                      </a:lnTo>
                      <a:lnTo>
                        <a:pt x="1086" y="994"/>
                      </a:lnTo>
                      <a:lnTo>
                        <a:pt x="1085" y="996"/>
                      </a:lnTo>
                      <a:lnTo>
                        <a:pt x="1084" y="997"/>
                      </a:lnTo>
                      <a:lnTo>
                        <a:pt x="1083" y="997"/>
                      </a:lnTo>
                      <a:lnTo>
                        <a:pt x="1082" y="998"/>
                      </a:lnTo>
                      <a:lnTo>
                        <a:pt x="1078" y="998"/>
                      </a:lnTo>
                      <a:lnTo>
                        <a:pt x="1077" y="998"/>
                      </a:lnTo>
                      <a:lnTo>
                        <a:pt x="1077" y="999"/>
                      </a:lnTo>
                      <a:lnTo>
                        <a:pt x="1076" y="999"/>
                      </a:lnTo>
                      <a:lnTo>
                        <a:pt x="1075" y="1001"/>
                      </a:lnTo>
                      <a:lnTo>
                        <a:pt x="1074" y="1002"/>
                      </a:lnTo>
                      <a:lnTo>
                        <a:pt x="1073" y="1003"/>
                      </a:lnTo>
                      <a:lnTo>
                        <a:pt x="1071" y="1003"/>
                      </a:lnTo>
                      <a:lnTo>
                        <a:pt x="1069" y="1004"/>
                      </a:lnTo>
                      <a:lnTo>
                        <a:pt x="1068" y="1004"/>
                      </a:lnTo>
                      <a:lnTo>
                        <a:pt x="1067" y="1004"/>
                      </a:lnTo>
                      <a:lnTo>
                        <a:pt x="1066" y="1004"/>
                      </a:lnTo>
                      <a:lnTo>
                        <a:pt x="1065" y="1004"/>
                      </a:lnTo>
                      <a:lnTo>
                        <a:pt x="1060" y="1004"/>
                      </a:lnTo>
                      <a:lnTo>
                        <a:pt x="1059" y="1004"/>
                      </a:lnTo>
                      <a:lnTo>
                        <a:pt x="1058" y="1004"/>
                      </a:lnTo>
                      <a:lnTo>
                        <a:pt x="1057" y="1005"/>
                      </a:lnTo>
                      <a:lnTo>
                        <a:pt x="1056" y="1005"/>
                      </a:lnTo>
                      <a:lnTo>
                        <a:pt x="1055" y="1005"/>
                      </a:lnTo>
                      <a:lnTo>
                        <a:pt x="1053" y="1006"/>
                      </a:lnTo>
                      <a:lnTo>
                        <a:pt x="1052" y="1006"/>
                      </a:lnTo>
                      <a:lnTo>
                        <a:pt x="1051" y="1006"/>
                      </a:lnTo>
                      <a:lnTo>
                        <a:pt x="1049" y="1006"/>
                      </a:lnTo>
                      <a:lnTo>
                        <a:pt x="1048" y="1006"/>
                      </a:lnTo>
                      <a:lnTo>
                        <a:pt x="1047" y="1006"/>
                      </a:lnTo>
                      <a:lnTo>
                        <a:pt x="1047" y="1007"/>
                      </a:lnTo>
                      <a:lnTo>
                        <a:pt x="1046" y="1008"/>
                      </a:lnTo>
                      <a:lnTo>
                        <a:pt x="1045" y="1010"/>
                      </a:lnTo>
                      <a:lnTo>
                        <a:pt x="1042" y="1011"/>
                      </a:lnTo>
                      <a:lnTo>
                        <a:pt x="1040" y="1012"/>
                      </a:lnTo>
                      <a:lnTo>
                        <a:pt x="1038" y="1013"/>
                      </a:lnTo>
                      <a:lnTo>
                        <a:pt x="1037" y="1015"/>
                      </a:lnTo>
                      <a:lnTo>
                        <a:pt x="1033" y="1017"/>
                      </a:lnTo>
                      <a:lnTo>
                        <a:pt x="1032" y="1017"/>
                      </a:lnTo>
                      <a:lnTo>
                        <a:pt x="1031" y="1017"/>
                      </a:lnTo>
                      <a:lnTo>
                        <a:pt x="1030" y="1017"/>
                      </a:lnTo>
                      <a:lnTo>
                        <a:pt x="1029" y="1018"/>
                      </a:lnTo>
                      <a:lnTo>
                        <a:pt x="1029" y="1019"/>
                      </a:lnTo>
                      <a:lnTo>
                        <a:pt x="1028" y="1019"/>
                      </a:lnTo>
                      <a:lnTo>
                        <a:pt x="1026" y="1020"/>
                      </a:lnTo>
                      <a:lnTo>
                        <a:pt x="1026" y="1021"/>
                      </a:lnTo>
                      <a:lnTo>
                        <a:pt x="1026" y="1024"/>
                      </a:lnTo>
                      <a:lnTo>
                        <a:pt x="1026" y="1025"/>
                      </a:lnTo>
                      <a:lnTo>
                        <a:pt x="1026" y="1026"/>
                      </a:lnTo>
                      <a:lnTo>
                        <a:pt x="1027" y="1028"/>
                      </a:lnTo>
                      <a:lnTo>
                        <a:pt x="1027" y="1030"/>
                      </a:lnTo>
                      <a:lnTo>
                        <a:pt x="1028" y="1031"/>
                      </a:lnTo>
                      <a:lnTo>
                        <a:pt x="1028" y="1032"/>
                      </a:lnTo>
                      <a:lnTo>
                        <a:pt x="1028" y="1034"/>
                      </a:lnTo>
                      <a:lnTo>
                        <a:pt x="1028" y="1036"/>
                      </a:lnTo>
                      <a:lnTo>
                        <a:pt x="1028" y="1038"/>
                      </a:lnTo>
                      <a:lnTo>
                        <a:pt x="1027" y="1042"/>
                      </a:lnTo>
                      <a:lnTo>
                        <a:pt x="1028" y="1048"/>
                      </a:lnTo>
                      <a:lnTo>
                        <a:pt x="1028" y="1051"/>
                      </a:lnTo>
                      <a:lnTo>
                        <a:pt x="1028" y="1052"/>
                      </a:lnTo>
                      <a:lnTo>
                        <a:pt x="1028" y="1053"/>
                      </a:lnTo>
                      <a:lnTo>
                        <a:pt x="1027" y="1054"/>
                      </a:lnTo>
                      <a:lnTo>
                        <a:pt x="1026" y="1056"/>
                      </a:lnTo>
                      <a:lnTo>
                        <a:pt x="1025" y="1057"/>
                      </a:lnTo>
                      <a:lnTo>
                        <a:pt x="1025" y="1058"/>
                      </a:lnTo>
                      <a:lnTo>
                        <a:pt x="1025" y="1059"/>
                      </a:lnTo>
                      <a:lnTo>
                        <a:pt x="1023" y="1062"/>
                      </a:lnTo>
                      <a:lnTo>
                        <a:pt x="1022" y="1063"/>
                      </a:lnTo>
                      <a:lnTo>
                        <a:pt x="1020" y="1064"/>
                      </a:lnTo>
                      <a:lnTo>
                        <a:pt x="1019" y="1066"/>
                      </a:lnTo>
                      <a:lnTo>
                        <a:pt x="1018" y="1067"/>
                      </a:lnTo>
                      <a:lnTo>
                        <a:pt x="1017" y="1069"/>
                      </a:lnTo>
                      <a:lnTo>
                        <a:pt x="1016" y="1069"/>
                      </a:lnTo>
                      <a:lnTo>
                        <a:pt x="1015" y="1071"/>
                      </a:lnTo>
                      <a:lnTo>
                        <a:pt x="1014" y="1072"/>
                      </a:lnTo>
                      <a:lnTo>
                        <a:pt x="1013" y="1073"/>
                      </a:lnTo>
                      <a:lnTo>
                        <a:pt x="1012" y="1074"/>
                      </a:lnTo>
                      <a:lnTo>
                        <a:pt x="1007" y="1079"/>
                      </a:lnTo>
                      <a:lnTo>
                        <a:pt x="1007" y="1080"/>
                      </a:lnTo>
                      <a:lnTo>
                        <a:pt x="1006" y="1084"/>
                      </a:lnTo>
                      <a:lnTo>
                        <a:pt x="1006" y="1086"/>
                      </a:lnTo>
                      <a:lnTo>
                        <a:pt x="1006" y="1087"/>
                      </a:lnTo>
                      <a:lnTo>
                        <a:pt x="1007" y="1089"/>
                      </a:lnTo>
                      <a:lnTo>
                        <a:pt x="1008" y="1092"/>
                      </a:lnTo>
                      <a:lnTo>
                        <a:pt x="1009" y="1094"/>
                      </a:lnTo>
                      <a:lnTo>
                        <a:pt x="1010" y="1095"/>
                      </a:lnTo>
                      <a:lnTo>
                        <a:pt x="1010" y="1096"/>
                      </a:lnTo>
                      <a:lnTo>
                        <a:pt x="1010" y="1097"/>
                      </a:lnTo>
                      <a:lnTo>
                        <a:pt x="1011" y="1098"/>
                      </a:lnTo>
                      <a:lnTo>
                        <a:pt x="1011" y="1099"/>
                      </a:lnTo>
                      <a:lnTo>
                        <a:pt x="1012" y="1099"/>
                      </a:lnTo>
                      <a:lnTo>
                        <a:pt x="1015" y="1101"/>
                      </a:lnTo>
                      <a:lnTo>
                        <a:pt x="1015" y="1102"/>
                      </a:lnTo>
                      <a:lnTo>
                        <a:pt x="1016" y="1102"/>
                      </a:lnTo>
                      <a:lnTo>
                        <a:pt x="1017" y="1104"/>
                      </a:lnTo>
                      <a:lnTo>
                        <a:pt x="1020" y="1106"/>
                      </a:lnTo>
                      <a:lnTo>
                        <a:pt x="1021" y="1107"/>
                      </a:lnTo>
                      <a:lnTo>
                        <a:pt x="1022" y="1108"/>
                      </a:lnTo>
                      <a:lnTo>
                        <a:pt x="1025" y="1110"/>
                      </a:lnTo>
                      <a:lnTo>
                        <a:pt x="1026" y="1111"/>
                      </a:lnTo>
                      <a:lnTo>
                        <a:pt x="1028" y="1111"/>
                      </a:lnTo>
                      <a:lnTo>
                        <a:pt x="1029" y="1112"/>
                      </a:lnTo>
                      <a:lnTo>
                        <a:pt x="1030" y="1113"/>
                      </a:lnTo>
                      <a:lnTo>
                        <a:pt x="1030" y="1114"/>
                      </a:lnTo>
                      <a:lnTo>
                        <a:pt x="1028" y="1116"/>
                      </a:lnTo>
                      <a:lnTo>
                        <a:pt x="1028" y="1118"/>
                      </a:lnTo>
                      <a:lnTo>
                        <a:pt x="1027" y="1118"/>
                      </a:lnTo>
                      <a:lnTo>
                        <a:pt x="1028" y="1119"/>
                      </a:lnTo>
                      <a:lnTo>
                        <a:pt x="1027" y="1121"/>
                      </a:lnTo>
                      <a:lnTo>
                        <a:pt x="1028" y="1123"/>
                      </a:lnTo>
                      <a:lnTo>
                        <a:pt x="1028" y="1125"/>
                      </a:lnTo>
                      <a:lnTo>
                        <a:pt x="1027" y="1128"/>
                      </a:lnTo>
                      <a:lnTo>
                        <a:pt x="1027" y="1129"/>
                      </a:lnTo>
                      <a:lnTo>
                        <a:pt x="1026" y="1130"/>
                      </a:lnTo>
                      <a:lnTo>
                        <a:pt x="1026" y="1131"/>
                      </a:lnTo>
                      <a:lnTo>
                        <a:pt x="1026" y="1132"/>
                      </a:lnTo>
                      <a:lnTo>
                        <a:pt x="1026" y="1135"/>
                      </a:lnTo>
                      <a:lnTo>
                        <a:pt x="1026" y="1136"/>
                      </a:lnTo>
                      <a:lnTo>
                        <a:pt x="1026" y="1138"/>
                      </a:lnTo>
                      <a:lnTo>
                        <a:pt x="1026" y="1139"/>
                      </a:lnTo>
                      <a:lnTo>
                        <a:pt x="1026" y="1140"/>
                      </a:lnTo>
                      <a:lnTo>
                        <a:pt x="1025" y="1141"/>
                      </a:lnTo>
                      <a:lnTo>
                        <a:pt x="1024" y="1142"/>
                      </a:lnTo>
                      <a:lnTo>
                        <a:pt x="1023" y="1143"/>
                      </a:lnTo>
                      <a:lnTo>
                        <a:pt x="1023" y="1144"/>
                      </a:lnTo>
                      <a:lnTo>
                        <a:pt x="1023" y="1145"/>
                      </a:lnTo>
                      <a:lnTo>
                        <a:pt x="1022" y="1146"/>
                      </a:lnTo>
                      <a:lnTo>
                        <a:pt x="1022" y="1147"/>
                      </a:lnTo>
                      <a:lnTo>
                        <a:pt x="1023" y="1148"/>
                      </a:lnTo>
                      <a:lnTo>
                        <a:pt x="1022" y="1152"/>
                      </a:lnTo>
                      <a:lnTo>
                        <a:pt x="1021" y="1154"/>
                      </a:lnTo>
                      <a:lnTo>
                        <a:pt x="1020" y="1155"/>
                      </a:lnTo>
                      <a:lnTo>
                        <a:pt x="1019" y="1156"/>
                      </a:lnTo>
                      <a:lnTo>
                        <a:pt x="1019" y="1158"/>
                      </a:lnTo>
                      <a:lnTo>
                        <a:pt x="1017" y="1160"/>
                      </a:lnTo>
                      <a:lnTo>
                        <a:pt x="1017" y="1162"/>
                      </a:lnTo>
                      <a:lnTo>
                        <a:pt x="1017" y="1163"/>
                      </a:lnTo>
                      <a:lnTo>
                        <a:pt x="1016" y="1165"/>
                      </a:lnTo>
                      <a:lnTo>
                        <a:pt x="1015" y="1168"/>
                      </a:lnTo>
                      <a:lnTo>
                        <a:pt x="1014" y="1171"/>
                      </a:lnTo>
                      <a:lnTo>
                        <a:pt x="1013" y="1173"/>
                      </a:lnTo>
                      <a:lnTo>
                        <a:pt x="1012" y="1174"/>
                      </a:lnTo>
                      <a:lnTo>
                        <a:pt x="1012" y="1175"/>
                      </a:lnTo>
                      <a:lnTo>
                        <a:pt x="1010" y="1175"/>
                      </a:lnTo>
                      <a:lnTo>
                        <a:pt x="1008" y="1176"/>
                      </a:lnTo>
                      <a:lnTo>
                        <a:pt x="1006" y="1177"/>
                      </a:lnTo>
                      <a:lnTo>
                        <a:pt x="1003" y="1181"/>
                      </a:lnTo>
                      <a:lnTo>
                        <a:pt x="1002" y="1183"/>
                      </a:lnTo>
                      <a:lnTo>
                        <a:pt x="1002" y="1184"/>
                      </a:lnTo>
                      <a:lnTo>
                        <a:pt x="1001" y="1186"/>
                      </a:lnTo>
                      <a:lnTo>
                        <a:pt x="1001" y="1187"/>
                      </a:lnTo>
                      <a:lnTo>
                        <a:pt x="1001" y="1188"/>
                      </a:lnTo>
                      <a:lnTo>
                        <a:pt x="1000" y="1190"/>
                      </a:lnTo>
                      <a:lnTo>
                        <a:pt x="1001" y="1191"/>
                      </a:lnTo>
                      <a:lnTo>
                        <a:pt x="1000" y="1191"/>
                      </a:lnTo>
                      <a:lnTo>
                        <a:pt x="1000" y="1193"/>
                      </a:lnTo>
                      <a:lnTo>
                        <a:pt x="999" y="1194"/>
                      </a:lnTo>
                      <a:lnTo>
                        <a:pt x="998" y="1194"/>
                      </a:lnTo>
                      <a:lnTo>
                        <a:pt x="996" y="1195"/>
                      </a:lnTo>
                      <a:lnTo>
                        <a:pt x="994" y="1197"/>
                      </a:lnTo>
                      <a:lnTo>
                        <a:pt x="994" y="1199"/>
                      </a:lnTo>
                      <a:lnTo>
                        <a:pt x="993" y="1199"/>
                      </a:lnTo>
                      <a:lnTo>
                        <a:pt x="993" y="1200"/>
                      </a:lnTo>
                      <a:lnTo>
                        <a:pt x="991" y="1202"/>
                      </a:lnTo>
                      <a:lnTo>
                        <a:pt x="991" y="1203"/>
                      </a:lnTo>
                      <a:lnTo>
                        <a:pt x="991" y="1204"/>
                      </a:lnTo>
                      <a:lnTo>
                        <a:pt x="990" y="1205"/>
                      </a:lnTo>
                      <a:lnTo>
                        <a:pt x="989" y="1206"/>
                      </a:lnTo>
                      <a:lnTo>
                        <a:pt x="988" y="1208"/>
                      </a:lnTo>
                      <a:lnTo>
                        <a:pt x="986" y="1211"/>
                      </a:lnTo>
                      <a:lnTo>
                        <a:pt x="985" y="1211"/>
                      </a:lnTo>
                      <a:lnTo>
                        <a:pt x="984" y="1212"/>
                      </a:lnTo>
                      <a:lnTo>
                        <a:pt x="984" y="1213"/>
                      </a:lnTo>
                      <a:lnTo>
                        <a:pt x="982" y="1216"/>
                      </a:lnTo>
                      <a:lnTo>
                        <a:pt x="981" y="1217"/>
                      </a:lnTo>
                      <a:lnTo>
                        <a:pt x="980" y="1218"/>
                      </a:lnTo>
                      <a:lnTo>
                        <a:pt x="979" y="1220"/>
                      </a:lnTo>
                      <a:lnTo>
                        <a:pt x="978" y="1220"/>
                      </a:lnTo>
                      <a:lnTo>
                        <a:pt x="977" y="1220"/>
                      </a:lnTo>
                      <a:lnTo>
                        <a:pt x="975" y="1221"/>
                      </a:lnTo>
                      <a:lnTo>
                        <a:pt x="974" y="1220"/>
                      </a:lnTo>
                      <a:lnTo>
                        <a:pt x="969" y="1221"/>
                      </a:lnTo>
                      <a:lnTo>
                        <a:pt x="968" y="1223"/>
                      </a:lnTo>
                      <a:lnTo>
                        <a:pt x="967" y="1223"/>
                      </a:lnTo>
                      <a:lnTo>
                        <a:pt x="966" y="1224"/>
                      </a:lnTo>
                      <a:lnTo>
                        <a:pt x="964" y="1226"/>
                      </a:lnTo>
                      <a:lnTo>
                        <a:pt x="963" y="1226"/>
                      </a:lnTo>
                      <a:lnTo>
                        <a:pt x="962" y="1227"/>
                      </a:lnTo>
                      <a:lnTo>
                        <a:pt x="962" y="1228"/>
                      </a:lnTo>
                      <a:lnTo>
                        <a:pt x="960" y="1229"/>
                      </a:lnTo>
                      <a:lnTo>
                        <a:pt x="960" y="1230"/>
                      </a:lnTo>
                      <a:lnTo>
                        <a:pt x="959" y="1232"/>
                      </a:lnTo>
                      <a:lnTo>
                        <a:pt x="957" y="1234"/>
                      </a:lnTo>
                      <a:lnTo>
                        <a:pt x="956" y="1235"/>
                      </a:lnTo>
                      <a:lnTo>
                        <a:pt x="955" y="1235"/>
                      </a:lnTo>
                      <a:lnTo>
                        <a:pt x="955" y="1236"/>
                      </a:lnTo>
                      <a:lnTo>
                        <a:pt x="953" y="1238"/>
                      </a:lnTo>
                      <a:lnTo>
                        <a:pt x="952" y="1238"/>
                      </a:lnTo>
                      <a:lnTo>
                        <a:pt x="951" y="1239"/>
                      </a:lnTo>
                      <a:lnTo>
                        <a:pt x="951" y="1240"/>
                      </a:lnTo>
                      <a:lnTo>
                        <a:pt x="951" y="1242"/>
                      </a:lnTo>
                      <a:lnTo>
                        <a:pt x="951" y="1243"/>
                      </a:lnTo>
                      <a:lnTo>
                        <a:pt x="950" y="1244"/>
                      </a:lnTo>
                      <a:lnTo>
                        <a:pt x="950" y="1245"/>
                      </a:lnTo>
                      <a:lnTo>
                        <a:pt x="949" y="1246"/>
                      </a:lnTo>
                      <a:lnTo>
                        <a:pt x="947" y="1248"/>
                      </a:lnTo>
                      <a:lnTo>
                        <a:pt x="946" y="1250"/>
                      </a:lnTo>
                      <a:lnTo>
                        <a:pt x="945" y="1251"/>
                      </a:lnTo>
                      <a:lnTo>
                        <a:pt x="944" y="1251"/>
                      </a:lnTo>
                      <a:lnTo>
                        <a:pt x="944" y="1252"/>
                      </a:lnTo>
                      <a:lnTo>
                        <a:pt x="945" y="1252"/>
                      </a:lnTo>
                      <a:lnTo>
                        <a:pt x="945" y="1253"/>
                      </a:lnTo>
                      <a:lnTo>
                        <a:pt x="944" y="1254"/>
                      </a:lnTo>
                      <a:lnTo>
                        <a:pt x="943" y="1255"/>
                      </a:lnTo>
                      <a:lnTo>
                        <a:pt x="942" y="1255"/>
                      </a:lnTo>
                      <a:lnTo>
                        <a:pt x="941" y="1256"/>
                      </a:lnTo>
                      <a:lnTo>
                        <a:pt x="940" y="1256"/>
                      </a:lnTo>
                      <a:lnTo>
                        <a:pt x="939" y="1258"/>
                      </a:lnTo>
                      <a:lnTo>
                        <a:pt x="939" y="1259"/>
                      </a:lnTo>
                      <a:lnTo>
                        <a:pt x="938" y="1259"/>
                      </a:lnTo>
                      <a:lnTo>
                        <a:pt x="937" y="1259"/>
                      </a:lnTo>
                      <a:lnTo>
                        <a:pt x="936" y="1259"/>
                      </a:lnTo>
                      <a:lnTo>
                        <a:pt x="935" y="1259"/>
                      </a:lnTo>
                      <a:lnTo>
                        <a:pt x="935" y="1260"/>
                      </a:lnTo>
                      <a:lnTo>
                        <a:pt x="934" y="1262"/>
                      </a:lnTo>
                      <a:lnTo>
                        <a:pt x="934" y="1263"/>
                      </a:lnTo>
                      <a:lnTo>
                        <a:pt x="933" y="1264"/>
                      </a:lnTo>
                      <a:lnTo>
                        <a:pt x="932" y="1264"/>
                      </a:lnTo>
                      <a:lnTo>
                        <a:pt x="930" y="1265"/>
                      </a:lnTo>
                      <a:lnTo>
                        <a:pt x="930" y="1266"/>
                      </a:lnTo>
                      <a:lnTo>
                        <a:pt x="929" y="1267"/>
                      </a:lnTo>
                      <a:lnTo>
                        <a:pt x="928" y="1270"/>
                      </a:lnTo>
                      <a:lnTo>
                        <a:pt x="929" y="1271"/>
                      </a:lnTo>
                      <a:lnTo>
                        <a:pt x="929" y="1274"/>
                      </a:lnTo>
                      <a:lnTo>
                        <a:pt x="928" y="1274"/>
                      </a:lnTo>
                      <a:lnTo>
                        <a:pt x="928" y="1275"/>
                      </a:lnTo>
                      <a:lnTo>
                        <a:pt x="927" y="1277"/>
                      </a:lnTo>
                      <a:lnTo>
                        <a:pt x="926" y="1278"/>
                      </a:lnTo>
                      <a:lnTo>
                        <a:pt x="925" y="1278"/>
                      </a:lnTo>
                      <a:lnTo>
                        <a:pt x="924" y="1280"/>
                      </a:lnTo>
                      <a:lnTo>
                        <a:pt x="924" y="1281"/>
                      </a:lnTo>
                      <a:lnTo>
                        <a:pt x="924" y="1282"/>
                      </a:lnTo>
                      <a:lnTo>
                        <a:pt x="923" y="1284"/>
                      </a:lnTo>
                      <a:lnTo>
                        <a:pt x="923" y="1285"/>
                      </a:lnTo>
                      <a:lnTo>
                        <a:pt x="923" y="1286"/>
                      </a:lnTo>
                      <a:lnTo>
                        <a:pt x="923" y="1287"/>
                      </a:lnTo>
                      <a:lnTo>
                        <a:pt x="922" y="1287"/>
                      </a:lnTo>
                      <a:lnTo>
                        <a:pt x="922" y="1288"/>
                      </a:lnTo>
                      <a:lnTo>
                        <a:pt x="924" y="1290"/>
                      </a:lnTo>
                      <a:lnTo>
                        <a:pt x="924" y="1292"/>
                      </a:lnTo>
                      <a:lnTo>
                        <a:pt x="923" y="1293"/>
                      </a:lnTo>
                      <a:lnTo>
                        <a:pt x="923" y="1294"/>
                      </a:lnTo>
                      <a:lnTo>
                        <a:pt x="922" y="1294"/>
                      </a:lnTo>
                      <a:lnTo>
                        <a:pt x="922" y="1295"/>
                      </a:lnTo>
                      <a:lnTo>
                        <a:pt x="922" y="1296"/>
                      </a:lnTo>
                      <a:lnTo>
                        <a:pt x="922" y="1297"/>
                      </a:lnTo>
                      <a:lnTo>
                        <a:pt x="921" y="1298"/>
                      </a:lnTo>
                      <a:lnTo>
                        <a:pt x="920" y="1298"/>
                      </a:lnTo>
                      <a:lnTo>
                        <a:pt x="920" y="1299"/>
                      </a:lnTo>
                      <a:lnTo>
                        <a:pt x="919" y="1300"/>
                      </a:lnTo>
                      <a:lnTo>
                        <a:pt x="918" y="1300"/>
                      </a:lnTo>
                      <a:lnTo>
                        <a:pt x="918" y="1301"/>
                      </a:lnTo>
                      <a:lnTo>
                        <a:pt x="918" y="1302"/>
                      </a:lnTo>
                      <a:lnTo>
                        <a:pt x="918" y="1303"/>
                      </a:lnTo>
                      <a:lnTo>
                        <a:pt x="918" y="1304"/>
                      </a:lnTo>
                      <a:lnTo>
                        <a:pt x="917" y="1305"/>
                      </a:lnTo>
                      <a:lnTo>
                        <a:pt x="917" y="1306"/>
                      </a:lnTo>
                      <a:lnTo>
                        <a:pt x="917" y="1307"/>
                      </a:lnTo>
                      <a:lnTo>
                        <a:pt x="917" y="1308"/>
                      </a:lnTo>
                      <a:lnTo>
                        <a:pt x="916" y="1308"/>
                      </a:lnTo>
                      <a:lnTo>
                        <a:pt x="916" y="1309"/>
                      </a:lnTo>
                      <a:lnTo>
                        <a:pt x="914" y="1311"/>
                      </a:lnTo>
                      <a:lnTo>
                        <a:pt x="913" y="1312"/>
                      </a:lnTo>
                      <a:lnTo>
                        <a:pt x="912" y="1313"/>
                      </a:lnTo>
                      <a:lnTo>
                        <a:pt x="912" y="1314"/>
                      </a:lnTo>
                      <a:lnTo>
                        <a:pt x="912" y="1315"/>
                      </a:lnTo>
                      <a:lnTo>
                        <a:pt x="911" y="1317"/>
                      </a:lnTo>
                      <a:lnTo>
                        <a:pt x="911" y="1318"/>
                      </a:lnTo>
                      <a:lnTo>
                        <a:pt x="910" y="1319"/>
                      </a:lnTo>
                      <a:lnTo>
                        <a:pt x="910" y="1320"/>
                      </a:lnTo>
                      <a:lnTo>
                        <a:pt x="910" y="1321"/>
                      </a:lnTo>
                      <a:lnTo>
                        <a:pt x="909" y="1322"/>
                      </a:lnTo>
                      <a:lnTo>
                        <a:pt x="880" y="1319"/>
                      </a:lnTo>
                      <a:lnTo>
                        <a:pt x="844" y="1315"/>
                      </a:lnTo>
                      <a:lnTo>
                        <a:pt x="796" y="1310"/>
                      </a:lnTo>
                      <a:lnTo>
                        <a:pt x="723" y="1301"/>
                      </a:lnTo>
                      <a:lnTo>
                        <a:pt x="696" y="1298"/>
                      </a:lnTo>
                      <a:lnTo>
                        <a:pt x="658" y="1294"/>
                      </a:lnTo>
                      <a:lnTo>
                        <a:pt x="604" y="1288"/>
                      </a:lnTo>
                      <a:lnTo>
                        <a:pt x="556" y="1283"/>
                      </a:lnTo>
                      <a:lnTo>
                        <a:pt x="502" y="1277"/>
                      </a:lnTo>
                      <a:lnTo>
                        <a:pt x="448" y="1272"/>
                      </a:lnTo>
                      <a:lnTo>
                        <a:pt x="408" y="1267"/>
                      </a:lnTo>
                      <a:lnTo>
                        <a:pt x="325" y="1259"/>
                      </a:lnTo>
                      <a:lnTo>
                        <a:pt x="286" y="1255"/>
                      </a:lnTo>
                      <a:lnTo>
                        <a:pt x="274" y="1253"/>
                      </a:lnTo>
                      <a:lnTo>
                        <a:pt x="232" y="1249"/>
                      </a:lnTo>
                      <a:lnTo>
                        <a:pt x="231" y="1249"/>
                      </a:lnTo>
                      <a:lnTo>
                        <a:pt x="230" y="1249"/>
                      </a:lnTo>
                      <a:lnTo>
                        <a:pt x="229" y="1250"/>
                      </a:lnTo>
                      <a:lnTo>
                        <a:pt x="228" y="1250"/>
                      </a:lnTo>
                      <a:lnTo>
                        <a:pt x="227" y="1250"/>
                      </a:lnTo>
                      <a:lnTo>
                        <a:pt x="227" y="1251"/>
                      </a:lnTo>
                      <a:lnTo>
                        <a:pt x="226" y="1251"/>
                      </a:lnTo>
                      <a:lnTo>
                        <a:pt x="225" y="1252"/>
                      </a:lnTo>
                      <a:lnTo>
                        <a:pt x="224" y="1253"/>
                      </a:lnTo>
                      <a:lnTo>
                        <a:pt x="223" y="1253"/>
                      </a:lnTo>
                      <a:lnTo>
                        <a:pt x="222" y="1253"/>
                      </a:lnTo>
                      <a:lnTo>
                        <a:pt x="222" y="1252"/>
                      </a:lnTo>
                      <a:lnTo>
                        <a:pt x="221" y="1251"/>
                      </a:lnTo>
                      <a:lnTo>
                        <a:pt x="222" y="1251"/>
                      </a:lnTo>
                      <a:lnTo>
                        <a:pt x="222" y="1250"/>
                      </a:lnTo>
                      <a:lnTo>
                        <a:pt x="221" y="1249"/>
                      </a:lnTo>
                      <a:lnTo>
                        <a:pt x="221" y="1247"/>
                      </a:lnTo>
                      <a:lnTo>
                        <a:pt x="221" y="1246"/>
                      </a:lnTo>
                      <a:lnTo>
                        <a:pt x="221" y="1245"/>
                      </a:lnTo>
                      <a:lnTo>
                        <a:pt x="221" y="1244"/>
                      </a:lnTo>
                      <a:lnTo>
                        <a:pt x="220" y="1244"/>
                      </a:lnTo>
                      <a:lnTo>
                        <a:pt x="220" y="1241"/>
                      </a:lnTo>
                      <a:lnTo>
                        <a:pt x="219" y="1240"/>
                      </a:lnTo>
                      <a:lnTo>
                        <a:pt x="218" y="1240"/>
                      </a:lnTo>
                      <a:lnTo>
                        <a:pt x="218" y="1238"/>
                      </a:lnTo>
                      <a:lnTo>
                        <a:pt x="217" y="1237"/>
                      </a:lnTo>
                      <a:lnTo>
                        <a:pt x="216" y="1236"/>
                      </a:lnTo>
                      <a:lnTo>
                        <a:pt x="215" y="1236"/>
                      </a:lnTo>
                      <a:lnTo>
                        <a:pt x="214" y="1235"/>
                      </a:lnTo>
                      <a:lnTo>
                        <a:pt x="213" y="1235"/>
                      </a:lnTo>
                      <a:lnTo>
                        <a:pt x="212" y="1234"/>
                      </a:lnTo>
                      <a:lnTo>
                        <a:pt x="211" y="1235"/>
                      </a:lnTo>
                      <a:lnTo>
                        <a:pt x="210" y="1235"/>
                      </a:lnTo>
                      <a:lnTo>
                        <a:pt x="209" y="1235"/>
                      </a:lnTo>
                      <a:lnTo>
                        <a:pt x="207" y="1235"/>
                      </a:lnTo>
                      <a:lnTo>
                        <a:pt x="206" y="1234"/>
                      </a:lnTo>
                      <a:lnTo>
                        <a:pt x="204" y="1234"/>
                      </a:lnTo>
                      <a:lnTo>
                        <a:pt x="203" y="1233"/>
                      </a:lnTo>
                      <a:lnTo>
                        <a:pt x="202" y="1233"/>
                      </a:lnTo>
                      <a:lnTo>
                        <a:pt x="201" y="1233"/>
                      </a:lnTo>
                      <a:lnTo>
                        <a:pt x="200" y="1234"/>
                      </a:lnTo>
                      <a:lnTo>
                        <a:pt x="199" y="1234"/>
                      </a:lnTo>
                      <a:lnTo>
                        <a:pt x="198" y="1234"/>
                      </a:lnTo>
                      <a:lnTo>
                        <a:pt x="197" y="1234"/>
                      </a:lnTo>
                      <a:lnTo>
                        <a:pt x="197" y="1233"/>
                      </a:lnTo>
                      <a:lnTo>
                        <a:pt x="195" y="1233"/>
                      </a:lnTo>
                      <a:lnTo>
                        <a:pt x="194" y="1232"/>
                      </a:lnTo>
                      <a:lnTo>
                        <a:pt x="194" y="1231"/>
                      </a:lnTo>
                      <a:lnTo>
                        <a:pt x="193" y="1231"/>
                      </a:lnTo>
                      <a:lnTo>
                        <a:pt x="193" y="1230"/>
                      </a:lnTo>
                      <a:lnTo>
                        <a:pt x="192" y="1230"/>
                      </a:lnTo>
                      <a:lnTo>
                        <a:pt x="192" y="1229"/>
                      </a:lnTo>
                      <a:lnTo>
                        <a:pt x="191" y="1229"/>
                      </a:lnTo>
                      <a:lnTo>
                        <a:pt x="191" y="1228"/>
                      </a:lnTo>
                      <a:lnTo>
                        <a:pt x="192" y="1227"/>
                      </a:lnTo>
                      <a:lnTo>
                        <a:pt x="192" y="1226"/>
                      </a:lnTo>
                      <a:lnTo>
                        <a:pt x="192" y="1225"/>
                      </a:lnTo>
                      <a:lnTo>
                        <a:pt x="191" y="1225"/>
                      </a:lnTo>
                      <a:lnTo>
                        <a:pt x="191" y="1224"/>
                      </a:lnTo>
                      <a:lnTo>
                        <a:pt x="192" y="1223"/>
                      </a:lnTo>
                      <a:lnTo>
                        <a:pt x="193" y="1223"/>
                      </a:lnTo>
                      <a:lnTo>
                        <a:pt x="193" y="1222"/>
                      </a:lnTo>
                      <a:lnTo>
                        <a:pt x="194" y="1221"/>
                      </a:lnTo>
                      <a:lnTo>
                        <a:pt x="194" y="1220"/>
                      </a:lnTo>
                      <a:lnTo>
                        <a:pt x="193" y="1219"/>
                      </a:lnTo>
                      <a:lnTo>
                        <a:pt x="191" y="1218"/>
                      </a:lnTo>
                      <a:lnTo>
                        <a:pt x="191" y="1217"/>
                      </a:lnTo>
                      <a:lnTo>
                        <a:pt x="191" y="1216"/>
                      </a:lnTo>
                      <a:lnTo>
                        <a:pt x="190" y="1216"/>
                      </a:lnTo>
                      <a:lnTo>
                        <a:pt x="189" y="1215"/>
                      </a:lnTo>
                      <a:lnTo>
                        <a:pt x="189" y="1214"/>
                      </a:lnTo>
                      <a:lnTo>
                        <a:pt x="188" y="1214"/>
                      </a:lnTo>
                      <a:lnTo>
                        <a:pt x="188" y="1213"/>
                      </a:lnTo>
                      <a:lnTo>
                        <a:pt x="188" y="1212"/>
                      </a:lnTo>
                      <a:lnTo>
                        <a:pt x="188" y="1211"/>
                      </a:lnTo>
                      <a:lnTo>
                        <a:pt x="187" y="1211"/>
                      </a:lnTo>
                      <a:lnTo>
                        <a:pt x="186" y="1211"/>
                      </a:lnTo>
                      <a:lnTo>
                        <a:pt x="184" y="1210"/>
                      </a:lnTo>
                      <a:lnTo>
                        <a:pt x="183" y="1209"/>
                      </a:lnTo>
                      <a:lnTo>
                        <a:pt x="182" y="1208"/>
                      </a:lnTo>
                      <a:lnTo>
                        <a:pt x="181" y="1207"/>
                      </a:lnTo>
                      <a:lnTo>
                        <a:pt x="181" y="1206"/>
                      </a:lnTo>
                      <a:lnTo>
                        <a:pt x="179" y="1203"/>
                      </a:lnTo>
                      <a:lnTo>
                        <a:pt x="177" y="1202"/>
                      </a:lnTo>
                      <a:lnTo>
                        <a:pt x="176" y="1201"/>
                      </a:lnTo>
                      <a:lnTo>
                        <a:pt x="175" y="1201"/>
                      </a:lnTo>
                      <a:lnTo>
                        <a:pt x="174" y="1200"/>
                      </a:lnTo>
                      <a:lnTo>
                        <a:pt x="172" y="1200"/>
                      </a:lnTo>
                      <a:lnTo>
                        <a:pt x="172" y="1199"/>
                      </a:lnTo>
                      <a:lnTo>
                        <a:pt x="170" y="1200"/>
                      </a:lnTo>
                      <a:lnTo>
                        <a:pt x="168" y="1201"/>
                      </a:lnTo>
                      <a:lnTo>
                        <a:pt x="167" y="1201"/>
                      </a:lnTo>
                      <a:lnTo>
                        <a:pt x="166" y="1200"/>
                      </a:lnTo>
                      <a:lnTo>
                        <a:pt x="165" y="1199"/>
                      </a:lnTo>
                      <a:lnTo>
                        <a:pt x="165" y="1198"/>
                      </a:lnTo>
                      <a:lnTo>
                        <a:pt x="165" y="1197"/>
                      </a:lnTo>
                      <a:lnTo>
                        <a:pt x="164" y="1197"/>
                      </a:lnTo>
                      <a:lnTo>
                        <a:pt x="161" y="1197"/>
                      </a:lnTo>
                      <a:lnTo>
                        <a:pt x="160" y="1197"/>
                      </a:lnTo>
                      <a:lnTo>
                        <a:pt x="159" y="1197"/>
                      </a:lnTo>
                      <a:lnTo>
                        <a:pt x="158" y="1197"/>
                      </a:lnTo>
                      <a:lnTo>
                        <a:pt x="157" y="1197"/>
                      </a:lnTo>
                      <a:lnTo>
                        <a:pt x="155" y="1195"/>
                      </a:lnTo>
                      <a:lnTo>
                        <a:pt x="154" y="1195"/>
                      </a:lnTo>
                      <a:lnTo>
                        <a:pt x="154" y="1194"/>
                      </a:lnTo>
                      <a:lnTo>
                        <a:pt x="153" y="1194"/>
                      </a:lnTo>
                      <a:lnTo>
                        <a:pt x="153" y="1193"/>
                      </a:lnTo>
                      <a:lnTo>
                        <a:pt x="154" y="1192"/>
                      </a:lnTo>
                      <a:lnTo>
                        <a:pt x="154" y="1191"/>
                      </a:lnTo>
                      <a:lnTo>
                        <a:pt x="154" y="1189"/>
                      </a:lnTo>
                      <a:lnTo>
                        <a:pt x="154" y="1188"/>
                      </a:lnTo>
                      <a:lnTo>
                        <a:pt x="154" y="1187"/>
                      </a:lnTo>
                      <a:lnTo>
                        <a:pt x="153" y="1187"/>
                      </a:lnTo>
                      <a:lnTo>
                        <a:pt x="153" y="1186"/>
                      </a:lnTo>
                      <a:lnTo>
                        <a:pt x="152" y="1186"/>
                      </a:lnTo>
                      <a:lnTo>
                        <a:pt x="150" y="1187"/>
                      </a:lnTo>
                      <a:lnTo>
                        <a:pt x="149" y="1187"/>
                      </a:lnTo>
                      <a:lnTo>
                        <a:pt x="148" y="1186"/>
                      </a:lnTo>
                      <a:lnTo>
                        <a:pt x="147" y="1185"/>
                      </a:lnTo>
                      <a:lnTo>
                        <a:pt x="144" y="1184"/>
                      </a:lnTo>
                      <a:lnTo>
                        <a:pt x="144" y="1183"/>
                      </a:lnTo>
                      <a:lnTo>
                        <a:pt x="143" y="1183"/>
                      </a:lnTo>
                      <a:lnTo>
                        <a:pt x="142" y="1182"/>
                      </a:lnTo>
                      <a:lnTo>
                        <a:pt x="141" y="1183"/>
                      </a:lnTo>
                      <a:lnTo>
                        <a:pt x="139" y="1184"/>
                      </a:lnTo>
                      <a:lnTo>
                        <a:pt x="137" y="1184"/>
                      </a:lnTo>
                      <a:lnTo>
                        <a:pt x="136" y="1184"/>
                      </a:lnTo>
                      <a:lnTo>
                        <a:pt x="135" y="1183"/>
                      </a:lnTo>
                      <a:lnTo>
                        <a:pt x="135" y="1182"/>
                      </a:lnTo>
                      <a:lnTo>
                        <a:pt x="135" y="1179"/>
                      </a:lnTo>
                      <a:lnTo>
                        <a:pt x="135" y="1178"/>
                      </a:lnTo>
                      <a:lnTo>
                        <a:pt x="135" y="1176"/>
                      </a:lnTo>
                      <a:lnTo>
                        <a:pt x="134" y="1175"/>
                      </a:lnTo>
                      <a:lnTo>
                        <a:pt x="134" y="1174"/>
                      </a:lnTo>
                      <a:lnTo>
                        <a:pt x="134" y="1173"/>
                      </a:lnTo>
                      <a:lnTo>
                        <a:pt x="132" y="1172"/>
                      </a:lnTo>
                      <a:lnTo>
                        <a:pt x="132" y="1171"/>
                      </a:lnTo>
                      <a:lnTo>
                        <a:pt x="132" y="1169"/>
                      </a:lnTo>
                      <a:lnTo>
                        <a:pt x="132" y="1167"/>
                      </a:lnTo>
                      <a:lnTo>
                        <a:pt x="132" y="1166"/>
                      </a:lnTo>
                      <a:lnTo>
                        <a:pt x="131" y="1165"/>
                      </a:lnTo>
                      <a:lnTo>
                        <a:pt x="130" y="1165"/>
                      </a:lnTo>
                      <a:lnTo>
                        <a:pt x="130" y="1164"/>
                      </a:lnTo>
                      <a:lnTo>
                        <a:pt x="130" y="1163"/>
                      </a:lnTo>
                      <a:lnTo>
                        <a:pt x="129" y="1162"/>
                      </a:lnTo>
                      <a:lnTo>
                        <a:pt x="130" y="1161"/>
                      </a:lnTo>
                      <a:lnTo>
                        <a:pt x="131" y="1161"/>
                      </a:lnTo>
                      <a:lnTo>
                        <a:pt x="131" y="1159"/>
                      </a:lnTo>
                      <a:lnTo>
                        <a:pt x="131" y="1158"/>
                      </a:lnTo>
                      <a:lnTo>
                        <a:pt x="130" y="1157"/>
                      </a:lnTo>
                      <a:lnTo>
                        <a:pt x="129" y="1156"/>
                      </a:lnTo>
                      <a:lnTo>
                        <a:pt x="128" y="1156"/>
                      </a:lnTo>
                      <a:lnTo>
                        <a:pt x="128" y="1155"/>
                      </a:lnTo>
                      <a:lnTo>
                        <a:pt x="129" y="1155"/>
                      </a:lnTo>
                      <a:lnTo>
                        <a:pt x="129" y="1154"/>
                      </a:lnTo>
                      <a:lnTo>
                        <a:pt x="129" y="1153"/>
                      </a:lnTo>
                      <a:lnTo>
                        <a:pt x="128" y="1152"/>
                      </a:lnTo>
                      <a:lnTo>
                        <a:pt x="128" y="1151"/>
                      </a:lnTo>
                      <a:lnTo>
                        <a:pt x="127" y="1150"/>
                      </a:lnTo>
                      <a:lnTo>
                        <a:pt x="126" y="1149"/>
                      </a:lnTo>
                      <a:lnTo>
                        <a:pt x="126" y="1148"/>
                      </a:lnTo>
                      <a:lnTo>
                        <a:pt x="126" y="1147"/>
                      </a:lnTo>
                      <a:lnTo>
                        <a:pt x="126" y="1146"/>
                      </a:lnTo>
                      <a:lnTo>
                        <a:pt x="128" y="1144"/>
                      </a:lnTo>
                      <a:lnTo>
                        <a:pt x="128" y="1143"/>
                      </a:lnTo>
                      <a:lnTo>
                        <a:pt x="128" y="1142"/>
                      </a:lnTo>
                      <a:lnTo>
                        <a:pt x="128" y="1141"/>
                      </a:lnTo>
                      <a:lnTo>
                        <a:pt x="127" y="1139"/>
                      </a:lnTo>
                      <a:lnTo>
                        <a:pt x="127" y="1138"/>
                      </a:lnTo>
                      <a:lnTo>
                        <a:pt x="127" y="1137"/>
                      </a:lnTo>
                      <a:lnTo>
                        <a:pt x="127" y="1136"/>
                      </a:lnTo>
                      <a:lnTo>
                        <a:pt x="128" y="1135"/>
                      </a:lnTo>
                      <a:lnTo>
                        <a:pt x="128" y="1134"/>
                      </a:lnTo>
                      <a:lnTo>
                        <a:pt x="128" y="1133"/>
                      </a:lnTo>
                      <a:lnTo>
                        <a:pt x="128" y="1132"/>
                      </a:lnTo>
                      <a:lnTo>
                        <a:pt x="129" y="1131"/>
                      </a:lnTo>
                      <a:lnTo>
                        <a:pt x="130" y="1128"/>
                      </a:lnTo>
                      <a:lnTo>
                        <a:pt x="131" y="1127"/>
                      </a:lnTo>
                      <a:lnTo>
                        <a:pt x="131" y="1126"/>
                      </a:lnTo>
                      <a:lnTo>
                        <a:pt x="130" y="1125"/>
                      </a:lnTo>
                      <a:lnTo>
                        <a:pt x="129" y="1123"/>
                      </a:lnTo>
                      <a:lnTo>
                        <a:pt x="128" y="1122"/>
                      </a:lnTo>
                      <a:lnTo>
                        <a:pt x="127" y="1122"/>
                      </a:lnTo>
                      <a:lnTo>
                        <a:pt x="127" y="1121"/>
                      </a:lnTo>
                      <a:lnTo>
                        <a:pt x="126" y="1121"/>
                      </a:lnTo>
                      <a:lnTo>
                        <a:pt x="125" y="1121"/>
                      </a:lnTo>
                      <a:lnTo>
                        <a:pt x="124" y="1121"/>
                      </a:lnTo>
                      <a:lnTo>
                        <a:pt x="123" y="1121"/>
                      </a:lnTo>
                      <a:lnTo>
                        <a:pt x="123" y="1120"/>
                      </a:lnTo>
                      <a:lnTo>
                        <a:pt x="123" y="1119"/>
                      </a:lnTo>
                      <a:lnTo>
                        <a:pt x="122" y="1119"/>
                      </a:lnTo>
                      <a:lnTo>
                        <a:pt x="122" y="1118"/>
                      </a:lnTo>
                      <a:lnTo>
                        <a:pt x="122" y="1116"/>
                      </a:lnTo>
                      <a:lnTo>
                        <a:pt x="122" y="1114"/>
                      </a:lnTo>
                      <a:lnTo>
                        <a:pt x="122" y="1113"/>
                      </a:lnTo>
                      <a:lnTo>
                        <a:pt x="121" y="1113"/>
                      </a:lnTo>
                      <a:lnTo>
                        <a:pt x="119" y="1111"/>
                      </a:lnTo>
                      <a:lnTo>
                        <a:pt x="116" y="1109"/>
                      </a:lnTo>
                      <a:lnTo>
                        <a:pt x="115" y="1106"/>
                      </a:lnTo>
                      <a:lnTo>
                        <a:pt x="114" y="1104"/>
                      </a:lnTo>
                      <a:lnTo>
                        <a:pt x="113" y="1103"/>
                      </a:lnTo>
                      <a:lnTo>
                        <a:pt x="112" y="1102"/>
                      </a:lnTo>
                      <a:lnTo>
                        <a:pt x="111" y="1101"/>
                      </a:lnTo>
                      <a:lnTo>
                        <a:pt x="111" y="1100"/>
                      </a:lnTo>
                      <a:lnTo>
                        <a:pt x="111" y="1099"/>
                      </a:lnTo>
                      <a:lnTo>
                        <a:pt x="111" y="1098"/>
                      </a:lnTo>
                      <a:lnTo>
                        <a:pt x="111" y="1096"/>
                      </a:lnTo>
                      <a:lnTo>
                        <a:pt x="111" y="1094"/>
                      </a:lnTo>
                      <a:lnTo>
                        <a:pt x="111" y="1092"/>
                      </a:lnTo>
                      <a:lnTo>
                        <a:pt x="110" y="1091"/>
                      </a:lnTo>
                      <a:lnTo>
                        <a:pt x="110" y="1088"/>
                      </a:lnTo>
                      <a:lnTo>
                        <a:pt x="108" y="1086"/>
                      </a:lnTo>
                      <a:lnTo>
                        <a:pt x="107" y="1084"/>
                      </a:lnTo>
                      <a:lnTo>
                        <a:pt x="106" y="1082"/>
                      </a:lnTo>
                      <a:lnTo>
                        <a:pt x="106" y="1081"/>
                      </a:lnTo>
                      <a:lnTo>
                        <a:pt x="106" y="1080"/>
                      </a:lnTo>
                      <a:lnTo>
                        <a:pt x="106" y="1077"/>
                      </a:lnTo>
                      <a:lnTo>
                        <a:pt x="105" y="1075"/>
                      </a:lnTo>
                      <a:lnTo>
                        <a:pt x="105" y="1073"/>
                      </a:lnTo>
                      <a:lnTo>
                        <a:pt x="104" y="1069"/>
                      </a:lnTo>
                      <a:lnTo>
                        <a:pt x="104" y="1068"/>
                      </a:lnTo>
                      <a:lnTo>
                        <a:pt x="103" y="1068"/>
                      </a:lnTo>
                      <a:lnTo>
                        <a:pt x="102" y="1067"/>
                      </a:lnTo>
                      <a:lnTo>
                        <a:pt x="101" y="1067"/>
                      </a:lnTo>
                      <a:lnTo>
                        <a:pt x="100" y="1067"/>
                      </a:lnTo>
                      <a:lnTo>
                        <a:pt x="99" y="1066"/>
                      </a:lnTo>
                      <a:lnTo>
                        <a:pt x="99" y="1063"/>
                      </a:lnTo>
                      <a:lnTo>
                        <a:pt x="99" y="1061"/>
                      </a:lnTo>
                      <a:lnTo>
                        <a:pt x="98" y="1059"/>
                      </a:lnTo>
                      <a:lnTo>
                        <a:pt x="97" y="1056"/>
                      </a:lnTo>
                      <a:lnTo>
                        <a:pt x="96" y="1055"/>
                      </a:lnTo>
                      <a:lnTo>
                        <a:pt x="96" y="1054"/>
                      </a:lnTo>
                      <a:lnTo>
                        <a:pt x="95" y="1052"/>
                      </a:lnTo>
                      <a:lnTo>
                        <a:pt x="94" y="1051"/>
                      </a:lnTo>
                      <a:lnTo>
                        <a:pt x="93" y="1049"/>
                      </a:lnTo>
                      <a:lnTo>
                        <a:pt x="91" y="1048"/>
                      </a:lnTo>
                      <a:lnTo>
                        <a:pt x="90" y="1046"/>
                      </a:lnTo>
                      <a:lnTo>
                        <a:pt x="89" y="1045"/>
                      </a:lnTo>
                      <a:lnTo>
                        <a:pt x="88" y="1042"/>
                      </a:lnTo>
                      <a:lnTo>
                        <a:pt x="87" y="1039"/>
                      </a:lnTo>
                      <a:lnTo>
                        <a:pt x="85" y="1038"/>
                      </a:lnTo>
                      <a:lnTo>
                        <a:pt x="84" y="1037"/>
                      </a:lnTo>
                      <a:lnTo>
                        <a:pt x="81" y="1035"/>
                      </a:lnTo>
                      <a:lnTo>
                        <a:pt x="80" y="1035"/>
                      </a:lnTo>
                      <a:lnTo>
                        <a:pt x="79" y="1034"/>
                      </a:lnTo>
                      <a:lnTo>
                        <a:pt x="79" y="1035"/>
                      </a:lnTo>
                      <a:close/>
                      <a:moveTo>
                        <a:pt x="1359" y="408"/>
                      </a:moveTo>
                      <a:lnTo>
                        <a:pt x="1358" y="408"/>
                      </a:lnTo>
                      <a:lnTo>
                        <a:pt x="1359" y="408"/>
                      </a:lnTo>
                      <a:close/>
                      <a:moveTo>
                        <a:pt x="1365" y="409"/>
                      </a:moveTo>
                      <a:lnTo>
                        <a:pt x="1366" y="409"/>
                      </a:lnTo>
                      <a:lnTo>
                        <a:pt x="1365" y="409"/>
                      </a:lnTo>
                      <a:close/>
                      <a:moveTo>
                        <a:pt x="1354" y="414"/>
                      </a:moveTo>
                      <a:lnTo>
                        <a:pt x="1353" y="414"/>
                      </a:lnTo>
                      <a:lnTo>
                        <a:pt x="1352" y="413"/>
                      </a:lnTo>
                      <a:lnTo>
                        <a:pt x="1352" y="412"/>
                      </a:lnTo>
                      <a:lnTo>
                        <a:pt x="1352" y="411"/>
                      </a:lnTo>
                      <a:lnTo>
                        <a:pt x="1352" y="410"/>
                      </a:lnTo>
                      <a:lnTo>
                        <a:pt x="1351" y="409"/>
                      </a:lnTo>
                      <a:lnTo>
                        <a:pt x="1352" y="409"/>
                      </a:lnTo>
                      <a:lnTo>
                        <a:pt x="1352" y="408"/>
                      </a:lnTo>
                      <a:lnTo>
                        <a:pt x="1353" y="408"/>
                      </a:lnTo>
                      <a:lnTo>
                        <a:pt x="1354" y="408"/>
                      </a:lnTo>
                      <a:lnTo>
                        <a:pt x="1354" y="409"/>
                      </a:lnTo>
                      <a:lnTo>
                        <a:pt x="1354" y="410"/>
                      </a:lnTo>
                      <a:lnTo>
                        <a:pt x="1353" y="409"/>
                      </a:lnTo>
                      <a:lnTo>
                        <a:pt x="1353" y="410"/>
                      </a:lnTo>
                      <a:lnTo>
                        <a:pt x="1353" y="411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3"/>
                      </a:lnTo>
                      <a:lnTo>
                        <a:pt x="1355" y="413"/>
                      </a:lnTo>
                      <a:lnTo>
                        <a:pt x="1354" y="414"/>
                      </a:lnTo>
                      <a:close/>
                      <a:moveTo>
                        <a:pt x="1380" y="427"/>
                      </a:moveTo>
                      <a:lnTo>
                        <a:pt x="1379" y="426"/>
                      </a:lnTo>
                      <a:lnTo>
                        <a:pt x="1378" y="425"/>
                      </a:lnTo>
                      <a:lnTo>
                        <a:pt x="1377" y="423"/>
                      </a:lnTo>
                      <a:lnTo>
                        <a:pt x="1378" y="423"/>
                      </a:lnTo>
                      <a:lnTo>
                        <a:pt x="1378" y="422"/>
                      </a:lnTo>
                      <a:lnTo>
                        <a:pt x="1379" y="423"/>
                      </a:lnTo>
                      <a:lnTo>
                        <a:pt x="1379" y="424"/>
                      </a:lnTo>
                      <a:lnTo>
                        <a:pt x="1380" y="426"/>
                      </a:lnTo>
                      <a:lnTo>
                        <a:pt x="1380" y="427"/>
                      </a:lnTo>
                      <a:close/>
                      <a:moveTo>
                        <a:pt x="1260" y="371"/>
                      </a:moveTo>
                      <a:lnTo>
                        <a:pt x="1260" y="371"/>
                      </a:lnTo>
                      <a:lnTo>
                        <a:pt x="1260" y="370"/>
                      </a:lnTo>
                      <a:lnTo>
                        <a:pt x="1260" y="371"/>
                      </a:lnTo>
                      <a:close/>
                      <a:moveTo>
                        <a:pt x="1261" y="373"/>
                      </a:moveTo>
                      <a:lnTo>
                        <a:pt x="1261" y="373"/>
                      </a:lnTo>
                      <a:lnTo>
                        <a:pt x="1261" y="372"/>
                      </a:lnTo>
                      <a:lnTo>
                        <a:pt x="1262" y="372"/>
                      </a:lnTo>
                      <a:lnTo>
                        <a:pt x="1261" y="373"/>
                      </a:lnTo>
                      <a:close/>
                      <a:moveTo>
                        <a:pt x="1265" y="373"/>
                      </a:moveTo>
                      <a:lnTo>
                        <a:pt x="1266" y="374"/>
                      </a:lnTo>
                      <a:lnTo>
                        <a:pt x="1265" y="374"/>
                      </a:lnTo>
                      <a:lnTo>
                        <a:pt x="1264" y="373"/>
                      </a:lnTo>
                      <a:lnTo>
                        <a:pt x="1265" y="373"/>
                      </a:lnTo>
                      <a:close/>
                      <a:moveTo>
                        <a:pt x="1267" y="374"/>
                      </a:moveTo>
                      <a:lnTo>
                        <a:pt x="1267" y="374"/>
                      </a:lnTo>
                      <a:lnTo>
                        <a:pt x="1268" y="374"/>
                      </a:lnTo>
                      <a:lnTo>
                        <a:pt x="1269" y="374"/>
                      </a:lnTo>
                      <a:lnTo>
                        <a:pt x="1267" y="374"/>
                      </a:lnTo>
                      <a:close/>
                      <a:moveTo>
                        <a:pt x="1274" y="375"/>
                      </a:moveTo>
                      <a:lnTo>
                        <a:pt x="1274" y="375"/>
                      </a:lnTo>
                      <a:lnTo>
                        <a:pt x="1273" y="375"/>
                      </a:lnTo>
                      <a:lnTo>
                        <a:pt x="1274" y="375"/>
                      </a:lnTo>
                      <a:lnTo>
                        <a:pt x="1275" y="375"/>
                      </a:lnTo>
                      <a:lnTo>
                        <a:pt x="1274" y="375"/>
                      </a:lnTo>
                      <a:close/>
                      <a:moveTo>
                        <a:pt x="1275" y="376"/>
                      </a:moveTo>
                      <a:lnTo>
                        <a:pt x="1276" y="377"/>
                      </a:lnTo>
                      <a:lnTo>
                        <a:pt x="1275" y="378"/>
                      </a:lnTo>
                      <a:lnTo>
                        <a:pt x="1275" y="376"/>
                      </a:lnTo>
                      <a:close/>
                      <a:moveTo>
                        <a:pt x="1340" y="412"/>
                      </a:moveTo>
                      <a:lnTo>
                        <a:pt x="1340" y="412"/>
                      </a:lnTo>
                      <a:lnTo>
                        <a:pt x="1341" y="412"/>
                      </a:lnTo>
                      <a:lnTo>
                        <a:pt x="1341" y="411"/>
                      </a:lnTo>
                      <a:lnTo>
                        <a:pt x="1341" y="410"/>
                      </a:lnTo>
                      <a:lnTo>
                        <a:pt x="1342" y="410"/>
                      </a:lnTo>
                      <a:lnTo>
                        <a:pt x="1342" y="409"/>
                      </a:lnTo>
                      <a:lnTo>
                        <a:pt x="1343" y="409"/>
                      </a:lnTo>
                      <a:lnTo>
                        <a:pt x="1343" y="408"/>
                      </a:lnTo>
                      <a:lnTo>
                        <a:pt x="1343" y="407"/>
                      </a:lnTo>
                      <a:lnTo>
                        <a:pt x="1344" y="407"/>
                      </a:lnTo>
                      <a:lnTo>
                        <a:pt x="1345" y="408"/>
                      </a:lnTo>
                      <a:lnTo>
                        <a:pt x="1344" y="409"/>
                      </a:lnTo>
                      <a:lnTo>
                        <a:pt x="1345" y="409"/>
                      </a:lnTo>
                      <a:lnTo>
                        <a:pt x="1344" y="409"/>
                      </a:lnTo>
                      <a:lnTo>
                        <a:pt x="1344" y="410"/>
                      </a:lnTo>
                      <a:lnTo>
                        <a:pt x="1344" y="409"/>
                      </a:lnTo>
                      <a:lnTo>
                        <a:pt x="1343" y="410"/>
                      </a:lnTo>
                      <a:lnTo>
                        <a:pt x="1343" y="411"/>
                      </a:lnTo>
                      <a:lnTo>
                        <a:pt x="1340" y="412"/>
                      </a:lnTo>
                      <a:close/>
                      <a:moveTo>
                        <a:pt x="1336" y="410"/>
                      </a:moveTo>
                      <a:lnTo>
                        <a:pt x="1337" y="409"/>
                      </a:lnTo>
                      <a:lnTo>
                        <a:pt x="1337" y="410"/>
                      </a:lnTo>
                      <a:lnTo>
                        <a:pt x="1336" y="410"/>
                      </a:lnTo>
                      <a:close/>
                      <a:moveTo>
                        <a:pt x="1346" y="414"/>
                      </a:moveTo>
                      <a:lnTo>
                        <a:pt x="1346" y="413"/>
                      </a:lnTo>
                      <a:lnTo>
                        <a:pt x="1347" y="413"/>
                      </a:lnTo>
                      <a:lnTo>
                        <a:pt x="1348" y="413"/>
                      </a:lnTo>
                      <a:lnTo>
                        <a:pt x="1347" y="414"/>
                      </a:lnTo>
                      <a:lnTo>
                        <a:pt x="1347" y="415"/>
                      </a:lnTo>
                      <a:lnTo>
                        <a:pt x="1346" y="416"/>
                      </a:lnTo>
                      <a:lnTo>
                        <a:pt x="1346" y="414"/>
                      </a:lnTo>
                      <a:close/>
                      <a:moveTo>
                        <a:pt x="1339" y="415"/>
                      </a:moveTo>
                      <a:lnTo>
                        <a:pt x="1339" y="415"/>
                      </a:lnTo>
                      <a:lnTo>
                        <a:pt x="1339" y="414"/>
                      </a:lnTo>
                      <a:lnTo>
                        <a:pt x="1340" y="414"/>
                      </a:lnTo>
                      <a:lnTo>
                        <a:pt x="1341" y="414"/>
                      </a:lnTo>
                      <a:lnTo>
                        <a:pt x="1340" y="414"/>
                      </a:lnTo>
                      <a:lnTo>
                        <a:pt x="1341" y="415"/>
                      </a:lnTo>
                      <a:lnTo>
                        <a:pt x="1339" y="415"/>
                      </a:lnTo>
                      <a:close/>
                      <a:moveTo>
                        <a:pt x="1191" y="370"/>
                      </a:moveTo>
                      <a:lnTo>
                        <a:pt x="1191" y="370"/>
                      </a:lnTo>
                      <a:lnTo>
                        <a:pt x="1191" y="369"/>
                      </a:lnTo>
                      <a:lnTo>
                        <a:pt x="1192" y="369"/>
                      </a:lnTo>
                      <a:lnTo>
                        <a:pt x="1191" y="369"/>
                      </a:lnTo>
                      <a:lnTo>
                        <a:pt x="1191" y="370"/>
                      </a:lnTo>
                      <a:close/>
                      <a:moveTo>
                        <a:pt x="1278" y="378"/>
                      </a:move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9"/>
                      </a:lnTo>
                      <a:lnTo>
                        <a:pt x="1279" y="379"/>
                      </a:lnTo>
                      <a:lnTo>
                        <a:pt x="1278" y="379"/>
                      </a:lnTo>
                      <a:lnTo>
                        <a:pt x="1277" y="379"/>
                      </a:lnTo>
                      <a:lnTo>
                        <a:pt x="1277" y="378"/>
                      </a:lnTo>
                      <a:lnTo>
                        <a:pt x="1278" y="378"/>
                      </a:lnTo>
                      <a:close/>
                      <a:moveTo>
                        <a:pt x="1279" y="380"/>
                      </a:moveTo>
                      <a:lnTo>
                        <a:pt x="1279" y="380"/>
                      </a:lnTo>
                      <a:lnTo>
                        <a:pt x="1278" y="380"/>
                      </a:lnTo>
                      <a:lnTo>
                        <a:pt x="1279" y="380"/>
                      </a:lnTo>
                      <a:close/>
                      <a:moveTo>
                        <a:pt x="1277" y="380"/>
                      </a:moveTo>
                      <a:lnTo>
                        <a:pt x="1277" y="380"/>
                      </a:lnTo>
                      <a:lnTo>
                        <a:pt x="1277" y="381"/>
                      </a:lnTo>
                      <a:lnTo>
                        <a:pt x="1276" y="381"/>
                      </a:lnTo>
                      <a:lnTo>
                        <a:pt x="1276" y="380"/>
                      </a:lnTo>
                      <a:lnTo>
                        <a:pt x="1277" y="380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8702" name="Freeform 478"/>
                <p:cNvSpPr>
                  <a:spLocks/>
                </p:cNvSpPr>
                <p:nvPr/>
              </p:nvSpPr>
              <p:spPr bwMode="auto">
                <a:xfrm>
                  <a:off x="2074863" y="5006975"/>
                  <a:ext cx="768350" cy="722313"/>
                </a:xfrm>
                <a:custGeom>
                  <a:avLst/>
                  <a:gdLst>
                    <a:gd name="T0" fmla="*/ 2147483646 w 747"/>
                    <a:gd name="T1" fmla="*/ 2147483646 h 703"/>
                    <a:gd name="T2" fmla="*/ 2147483646 w 747"/>
                    <a:gd name="T3" fmla="*/ 2147483646 h 703"/>
                    <a:gd name="T4" fmla="*/ 2147483646 w 747"/>
                    <a:gd name="T5" fmla="*/ 2147483646 h 703"/>
                    <a:gd name="T6" fmla="*/ 2147483646 w 747"/>
                    <a:gd name="T7" fmla="*/ 2147483646 h 703"/>
                    <a:gd name="T8" fmla="*/ 2147483646 w 747"/>
                    <a:gd name="T9" fmla="*/ 2147483646 h 703"/>
                    <a:gd name="T10" fmla="*/ 2147483646 w 747"/>
                    <a:gd name="T11" fmla="*/ 2147483646 h 703"/>
                    <a:gd name="T12" fmla="*/ 2147483646 w 747"/>
                    <a:gd name="T13" fmla="*/ 2147483646 h 703"/>
                    <a:gd name="T14" fmla="*/ 2147483646 w 747"/>
                    <a:gd name="T15" fmla="*/ 2147483646 h 703"/>
                    <a:gd name="T16" fmla="*/ 2147483646 w 747"/>
                    <a:gd name="T17" fmla="*/ 2147483646 h 703"/>
                    <a:gd name="T18" fmla="*/ 2147483646 w 747"/>
                    <a:gd name="T19" fmla="*/ 2147483646 h 703"/>
                    <a:gd name="T20" fmla="*/ 2147483646 w 747"/>
                    <a:gd name="T21" fmla="*/ 2147483646 h 703"/>
                    <a:gd name="T22" fmla="*/ 2147483646 w 747"/>
                    <a:gd name="T23" fmla="*/ 2147483646 h 703"/>
                    <a:gd name="T24" fmla="*/ 2147483646 w 747"/>
                    <a:gd name="T25" fmla="*/ 2147483646 h 703"/>
                    <a:gd name="T26" fmla="*/ 2147483646 w 747"/>
                    <a:gd name="T27" fmla="*/ 2147483646 h 703"/>
                    <a:gd name="T28" fmla="*/ 2147483646 w 747"/>
                    <a:gd name="T29" fmla="*/ 2147483646 h 703"/>
                    <a:gd name="T30" fmla="*/ 2147483646 w 747"/>
                    <a:gd name="T31" fmla="*/ 2147483646 h 703"/>
                    <a:gd name="T32" fmla="*/ 2147483646 w 747"/>
                    <a:gd name="T33" fmla="*/ 2147483646 h 703"/>
                    <a:gd name="T34" fmla="*/ 2147483646 w 747"/>
                    <a:gd name="T35" fmla="*/ 2147483646 h 703"/>
                    <a:gd name="T36" fmla="*/ 2147483646 w 747"/>
                    <a:gd name="T37" fmla="*/ 2147483646 h 703"/>
                    <a:gd name="T38" fmla="*/ 2147483646 w 747"/>
                    <a:gd name="T39" fmla="*/ 2147483646 h 703"/>
                    <a:gd name="T40" fmla="*/ 2147483646 w 747"/>
                    <a:gd name="T41" fmla="*/ 2147483646 h 703"/>
                    <a:gd name="T42" fmla="*/ 2147483646 w 747"/>
                    <a:gd name="T43" fmla="*/ 2147483646 h 703"/>
                    <a:gd name="T44" fmla="*/ 2147483646 w 747"/>
                    <a:gd name="T45" fmla="*/ 2147483646 h 703"/>
                    <a:gd name="T46" fmla="*/ 2147483646 w 747"/>
                    <a:gd name="T47" fmla="*/ 2147483646 h 703"/>
                    <a:gd name="T48" fmla="*/ 2147483646 w 747"/>
                    <a:gd name="T49" fmla="*/ 2147483646 h 703"/>
                    <a:gd name="T50" fmla="*/ 2147483646 w 747"/>
                    <a:gd name="T51" fmla="*/ 2147483646 h 703"/>
                    <a:gd name="T52" fmla="*/ 2147483646 w 747"/>
                    <a:gd name="T53" fmla="*/ 2147483646 h 703"/>
                    <a:gd name="T54" fmla="*/ 2147483646 w 747"/>
                    <a:gd name="T55" fmla="*/ 2147483646 h 703"/>
                    <a:gd name="T56" fmla="*/ 2147483646 w 747"/>
                    <a:gd name="T57" fmla="*/ 2147483646 h 703"/>
                    <a:gd name="T58" fmla="*/ 2147483646 w 747"/>
                    <a:gd name="T59" fmla="*/ 2147483646 h 703"/>
                    <a:gd name="T60" fmla="*/ 2147483646 w 747"/>
                    <a:gd name="T61" fmla="*/ 2147483646 h 703"/>
                    <a:gd name="T62" fmla="*/ 2147483646 w 747"/>
                    <a:gd name="T63" fmla="*/ 2147483646 h 703"/>
                    <a:gd name="T64" fmla="*/ 2147483646 w 747"/>
                    <a:gd name="T65" fmla="*/ 2147483646 h 703"/>
                    <a:gd name="T66" fmla="*/ 2147483646 w 747"/>
                    <a:gd name="T67" fmla="*/ 2147483646 h 703"/>
                    <a:gd name="T68" fmla="*/ 2147483646 w 747"/>
                    <a:gd name="T69" fmla="*/ 2147483646 h 703"/>
                    <a:gd name="T70" fmla="*/ 2147483646 w 747"/>
                    <a:gd name="T71" fmla="*/ 2147483646 h 703"/>
                    <a:gd name="T72" fmla="*/ 2147483646 w 747"/>
                    <a:gd name="T73" fmla="*/ 2147483646 h 703"/>
                    <a:gd name="T74" fmla="*/ 2147483646 w 747"/>
                    <a:gd name="T75" fmla="*/ 2147483646 h 703"/>
                    <a:gd name="T76" fmla="*/ 2147483646 w 747"/>
                    <a:gd name="T77" fmla="*/ 2147483646 h 703"/>
                    <a:gd name="T78" fmla="*/ 2147483646 w 747"/>
                    <a:gd name="T79" fmla="*/ 2147483646 h 703"/>
                    <a:gd name="T80" fmla="*/ 2147483646 w 747"/>
                    <a:gd name="T81" fmla="*/ 2147483646 h 703"/>
                    <a:gd name="T82" fmla="*/ 2147483646 w 747"/>
                    <a:gd name="T83" fmla="*/ 2147483646 h 703"/>
                    <a:gd name="T84" fmla="*/ 2147483646 w 747"/>
                    <a:gd name="T85" fmla="*/ 2147483646 h 703"/>
                    <a:gd name="T86" fmla="*/ 2147483646 w 747"/>
                    <a:gd name="T87" fmla="*/ 2147483646 h 703"/>
                    <a:gd name="T88" fmla="*/ 2147483646 w 747"/>
                    <a:gd name="T89" fmla="*/ 2147483646 h 703"/>
                    <a:gd name="T90" fmla="*/ 2147483646 w 747"/>
                    <a:gd name="T91" fmla="*/ 2147483646 h 703"/>
                    <a:gd name="T92" fmla="*/ 2147483646 w 747"/>
                    <a:gd name="T93" fmla="*/ 2147483646 h 703"/>
                    <a:gd name="T94" fmla="*/ 2147483646 w 747"/>
                    <a:gd name="T95" fmla="*/ 2147483646 h 703"/>
                    <a:gd name="T96" fmla="*/ 2147483646 w 747"/>
                    <a:gd name="T97" fmla="*/ 2147483646 h 703"/>
                    <a:gd name="T98" fmla="*/ 2147483646 w 747"/>
                    <a:gd name="T99" fmla="*/ 2147483646 h 703"/>
                    <a:gd name="T100" fmla="*/ 2147483646 w 747"/>
                    <a:gd name="T101" fmla="*/ 2147483646 h 703"/>
                    <a:gd name="T102" fmla="*/ 2147483646 w 747"/>
                    <a:gd name="T103" fmla="*/ 2147483646 h 703"/>
                    <a:gd name="T104" fmla="*/ 2147483646 w 747"/>
                    <a:gd name="T105" fmla="*/ 2147483646 h 703"/>
                    <a:gd name="T106" fmla="*/ 2147483646 w 747"/>
                    <a:gd name="T107" fmla="*/ 2147483646 h 703"/>
                    <a:gd name="T108" fmla="*/ 2147483646 w 747"/>
                    <a:gd name="T109" fmla="*/ 2147483646 h 703"/>
                    <a:gd name="T110" fmla="*/ 2147483646 w 747"/>
                    <a:gd name="T111" fmla="*/ 2147483646 h 703"/>
                    <a:gd name="T112" fmla="*/ 2147483646 w 747"/>
                    <a:gd name="T113" fmla="*/ 2147483646 h 703"/>
                    <a:gd name="T114" fmla="*/ 2147483646 w 747"/>
                    <a:gd name="T115" fmla="*/ 2147483646 h 703"/>
                    <a:gd name="T116" fmla="*/ 2147483646 w 747"/>
                    <a:gd name="T117" fmla="*/ 2147483646 h 703"/>
                    <a:gd name="T118" fmla="*/ 2147483646 w 747"/>
                    <a:gd name="T119" fmla="*/ 2147483646 h 703"/>
                    <a:gd name="T120" fmla="*/ 2147483646 w 747"/>
                    <a:gd name="T121" fmla="*/ 2147483646 h 703"/>
                    <a:gd name="T122" fmla="*/ 2147483646 w 747"/>
                    <a:gd name="T123" fmla="*/ 2147483646 h 703"/>
                    <a:gd name="T124" fmla="*/ 2147483646 w 747"/>
                    <a:gd name="T125" fmla="*/ 2147483646 h 70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47"/>
                    <a:gd name="T190" fmla="*/ 0 h 703"/>
                    <a:gd name="T191" fmla="*/ 747 w 747"/>
                    <a:gd name="T192" fmla="*/ 703 h 70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47" h="703">
                      <a:moveTo>
                        <a:pt x="360" y="687"/>
                      </a:moveTo>
                      <a:lnTo>
                        <a:pt x="361" y="686"/>
                      </a:lnTo>
                      <a:lnTo>
                        <a:pt x="361" y="679"/>
                      </a:lnTo>
                      <a:lnTo>
                        <a:pt x="362" y="676"/>
                      </a:lnTo>
                      <a:lnTo>
                        <a:pt x="362" y="672"/>
                      </a:lnTo>
                      <a:lnTo>
                        <a:pt x="364" y="661"/>
                      </a:lnTo>
                      <a:lnTo>
                        <a:pt x="363" y="652"/>
                      </a:lnTo>
                      <a:lnTo>
                        <a:pt x="363" y="650"/>
                      </a:lnTo>
                      <a:lnTo>
                        <a:pt x="363" y="640"/>
                      </a:lnTo>
                      <a:lnTo>
                        <a:pt x="365" y="637"/>
                      </a:lnTo>
                      <a:lnTo>
                        <a:pt x="371" y="630"/>
                      </a:lnTo>
                      <a:lnTo>
                        <a:pt x="379" y="625"/>
                      </a:lnTo>
                      <a:lnTo>
                        <a:pt x="383" y="625"/>
                      </a:lnTo>
                      <a:lnTo>
                        <a:pt x="389" y="618"/>
                      </a:lnTo>
                      <a:lnTo>
                        <a:pt x="390" y="618"/>
                      </a:lnTo>
                      <a:lnTo>
                        <a:pt x="387" y="617"/>
                      </a:lnTo>
                      <a:lnTo>
                        <a:pt x="384" y="616"/>
                      </a:lnTo>
                      <a:lnTo>
                        <a:pt x="386" y="614"/>
                      </a:lnTo>
                      <a:lnTo>
                        <a:pt x="386" y="615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5" y="615"/>
                      </a:lnTo>
                      <a:lnTo>
                        <a:pt x="386" y="616"/>
                      </a:lnTo>
                      <a:lnTo>
                        <a:pt x="387" y="616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7" y="616"/>
                      </a:lnTo>
                      <a:lnTo>
                        <a:pt x="387" y="615"/>
                      </a:lnTo>
                      <a:lnTo>
                        <a:pt x="387" y="614"/>
                      </a:lnTo>
                      <a:lnTo>
                        <a:pt x="387" y="615"/>
                      </a:lnTo>
                      <a:lnTo>
                        <a:pt x="386" y="615"/>
                      </a:lnTo>
                      <a:lnTo>
                        <a:pt x="386" y="614"/>
                      </a:lnTo>
                      <a:lnTo>
                        <a:pt x="395" y="609"/>
                      </a:lnTo>
                      <a:lnTo>
                        <a:pt x="397" y="608"/>
                      </a:lnTo>
                      <a:lnTo>
                        <a:pt x="398" y="605"/>
                      </a:lnTo>
                      <a:lnTo>
                        <a:pt x="399" y="603"/>
                      </a:lnTo>
                      <a:lnTo>
                        <a:pt x="401" y="602"/>
                      </a:lnTo>
                      <a:lnTo>
                        <a:pt x="402" y="602"/>
                      </a:lnTo>
                      <a:lnTo>
                        <a:pt x="403" y="602"/>
                      </a:lnTo>
                      <a:lnTo>
                        <a:pt x="404" y="602"/>
                      </a:lnTo>
                      <a:lnTo>
                        <a:pt x="405" y="602"/>
                      </a:lnTo>
                      <a:lnTo>
                        <a:pt x="406" y="599"/>
                      </a:lnTo>
                      <a:lnTo>
                        <a:pt x="406" y="598"/>
                      </a:lnTo>
                      <a:lnTo>
                        <a:pt x="398" y="589"/>
                      </a:lnTo>
                      <a:lnTo>
                        <a:pt x="397" y="589"/>
                      </a:lnTo>
                      <a:lnTo>
                        <a:pt x="397" y="588"/>
                      </a:lnTo>
                      <a:lnTo>
                        <a:pt x="397" y="587"/>
                      </a:lnTo>
                      <a:lnTo>
                        <a:pt x="396" y="587"/>
                      </a:lnTo>
                      <a:lnTo>
                        <a:pt x="394" y="587"/>
                      </a:lnTo>
                      <a:lnTo>
                        <a:pt x="392" y="586"/>
                      </a:lnTo>
                      <a:lnTo>
                        <a:pt x="392" y="585"/>
                      </a:lnTo>
                      <a:lnTo>
                        <a:pt x="391" y="583"/>
                      </a:lnTo>
                      <a:lnTo>
                        <a:pt x="390" y="583"/>
                      </a:lnTo>
                      <a:lnTo>
                        <a:pt x="389" y="583"/>
                      </a:lnTo>
                      <a:lnTo>
                        <a:pt x="389" y="584"/>
                      </a:lnTo>
                      <a:lnTo>
                        <a:pt x="388" y="584"/>
                      </a:lnTo>
                      <a:lnTo>
                        <a:pt x="388" y="585"/>
                      </a:lnTo>
                      <a:lnTo>
                        <a:pt x="387" y="584"/>
                      </a:lnTo>
                      <a:lnTo>
                        <a:pt x="386" y="583"/>
                      </a:lnTo>
                      <a:lnTo>
                        <a:pt x="385" y="582"/>
                      </a:lnTo>
                      <a:lnTo>
                        <a:pt x="384" y="581"/>
                      </a:lnTo>
                      <a:lnTo>
                        <a:pt x="383" y="581"/>
                      </a:lnTo>
                      <a:lnTo>
                        <a:pt x="382" y="581"/>
                      </a:lnTo>
                      <a:lnTo>
                        <a:pt x="381" y="580"/>
                      </a:lnTo>
                      <a:lnTo>
                        <a:pt x="381" y="579"/>
                      </a:lnTo>
                      <a:lnTo>
                        <a:pt x="380" y="579"/>
                      </a:lnTo>
                      <a:lnTo>
                        <a:pt x="379" y="580"/>
                      </a:lnTo>
                      <a:lnTo>
                        <a:pt x="379" y="581"/>
                      </a:lnTo>
                      <a:lnTo>
                        <a:pt x="377" y="580"/>
                      </a:lnTo>
                      <a:lnTo>
                        <a:pt x="376" y="579"/>
                      </a:lnTo>
                      <a:lnTo>
                        <a:pt x="376" y="578"/>
                      </a:lnTo>
                      <a:lnTo>
                        <a:pt x="376" y="577"/>
                      </a:lnTo>
                      <a:lnTo>
                        <a:pt x="375" y="578"/>
                      </a:lnTo>
                      <a:lnTo>
                        <a:pt x="375" y="577"/>
                      </a:lnTo>
                      <a:lnTo>
                        <a:pt x="374" y="576"/>
                      </a:lnTo>
                      <a:lnTo>
                        <a:pt x="374" y="574"/>
                      </a:lnTo>
                      <a:lnTo>
                        <a:pt x="373" y="574"/>
                      </a:lnTo>
                      <a:lnTo>
                        <a:pt x="373" y="573"/>
                      </a:lnTo>
                      <a:lnTo>
                        <a:pt x="373" y="572"/>
                      </a:lnTo>
                      <a:lnTo>
                        <a:pt x="372" y="572"/>
                      </a:lnTo>
                      <a:lnTo>
                        <a:pt x="372" y="571"/>
                      </a:lnTo>
                      <a:lnTo>
                        <a:pt x="372" y="570"/>
                      </a:lnTo>
                      <a:lnTo>
                        <a:pt x="372" y="569"/>
                      </a:lnTo>
                      <a:lnTo>
                        <a:pt x="371" y="569"/>
                      </a:lnTo>
                      <a:lnTo>
                        <a:pt x="370" y="569"/>
                      </a:lnTo>
                      <a:lnTo>
                        <a:pt x="369" y="569"/>
                      </a:lnTo>
                      <a:lnTo>
                        <a:pt x="368" y="569"/>
                      </a:lnTo>
                      <a:lnTo>
                        <a:pt x="368" y="570"/>
                      </a:lnTo>
                      <a:lnTo>
                        <a:pt x="368" y="569"/>
                      </a:lnTo>
                      <a:lnTo>
                        <a:pt x="367" y="569"/>
                      </a:lnTo>
                      <a:lnTo>
                        <a:pt x="366" y="569"/>
                      </a:lnTo>
                      <a:lnTo>
                        <a:pt x="365" y="568"/>
                      </a:lnTo>
                      <a:lnTo>
                        <a:pt x="364" y="568"/>
                      </a:lnTo>
                      <a:lnTo>
                        <a:pt x="363" y="566"/>
                      </a:lnTo>
                      <a:lnTo>
                        <a:pt x="362" y="566"/>
                      </a:lnTo>
                      <a:lnTo>
                        <a:pt x="362" y="565"/>
                      </a:lnTo>
                      <a:lnTo>
                        <a:pt x="362" y="564"/>
                      </a:lnTo>
                      <a:lnTo>
                        <a:pt x="361" y="563"/>
                      </a:lnTo>
                      <a:lnTo>
                        <a:pt x="360" y="563"/>
                      </a:lnTo>
                      <a:lnTo>
                        <a:pt x="359" y="562"/>
                      </a:lnTo>
                      <a:lnTo>
                        <a:pt x="360" y="560"/>
                      </a:lnTo>
                      <a:lnTo>
                        <a:pt x="359" y="559"/>
                      </a:lnTo>
                      <a:lnTo>
                        <a:pt x="358" y="559"/>
                      </a:lnTo>
                      <a:lnTo>
                        <a:pt x="357" y="558"/>
                      </a:lnTo>
                      <a:lnTo>
                        <a:pt x="357" y="557"/>
                      </a:lnTo>
                      <a:lnTo>
                        <a:pt x="358" y="556"/>
                      </a:lnTo>
                      <a:lnTo>
                        <a:pt x="358" y="555"/>
                      </a:lnTo>
                      <a:lnTo>
                        <a:pt x="357" y="553"/>
                      </a:lnTo>
                      <a:lnTo>
                        <a:pt x="357" y="552"/>
                      </a:lnTo>
                      <a:lnTo>
                        <a:pt x="356" y="552"/>
                      </a:lnTo>
                      <a:lnTo>
                        <a:pt x="356" y="551"/>
                      </a:lnTo>
                      <a:lnTo>
                        <a:pt x="357" y="551"/>
                      </a:lnTo>
                      <a:lnTo>
                        <a:pt x="357" y="549"/>
                      </a:lnTo>
                      <a:lnTo>
                        <a:pt x="356" y="548"/>
                      </a:lnTo>
                      <a:lnTo>
                        <a:pt x="356" y="547"/>
                      </a:lnTo>
                      <a:lnTo>
                        <a:pt x="355" y="546"/>
                      </a:lnTo>
                      <a:lnTo>
                        <a:pt x="355" y="545"/>
                      </a:lnTo>
                      <a:lnTo>
                        <a:pt x="355" y="544"/>
                      </a:lnTo>
                      <a:lnTo>
                        <a:pt x="354" y="543"/>
                      </a:lnTo>
                      <a:lnTo>
                        <a:pt x="355" y="543"/>
                      </a:lnTo>
                      <a:lnTo>
                        <a:pt x="355" y="542"/>
                      </a:lnTo>
                      <a:lnTo>
                        <a:pt x="354" y="541"/>
                      </a:lnTo>
                      <a:lnTo>
                        <a:pt x="353" y="540"/>
                      </a:lnTo>
                      <a:lnTo>
                        <a:pt x="353" y="539"/>
                      </a:lnTo>
                      <a:lnTo>
                        <a:pt x="352" y="539"/>
                      </a:lnTo>
                      <a:lnTo>
                        <a:pt x="352" y="538"/>
                      </a:lnTo>
                      <a:lnTo>
                        <a:pt x="353" y="538"/>
                      </a:lnTo>
                      <a:lnTo>
                        <a:pt x="353" y="537"/>
                      </a:lnTo>
                      <a:lnTo>
                        <a:pt x="352" y="537"/>
                      </a:lnTo>
                      <a:lnTo>
                        <a:pt x="352" y="536"/>
                      </a:lnTo>
                      <a:lnTo>
                        <a:pt x="351" y="536"/>
                      </a:lnTo>
                      <a:lnTo>
                        <a:pt x="351" y="535"/>
                      </a:lnTo>
                      <a:lnTo>
                        <a:pt x="352" y="534"/>
                      </a:lnTo>
                      <a:lnTo>
                        <a:pt x="352" y="533"/>
                      </a:lnTo>
                      <a:lnTo>
                        <a:pt x="351" y="533"/>
                      </a:lnTo>
                      <a:lnTo>
                        <a:pt x="350" y="533"/>
                      </a:lnTo>
                      <a:lnTo>
                        <a:pt x="351" y="533"/>
                      </a:lnTo>
                      <a:lnTo>
                        <a:pt x="351" y="532"/>
                      </a:lnTo>
                      <a:lnTo>
                        <a:pt x="350" y="531"/>
                      </a:lnTo>
                      <a:lnTo>
                        <a:pt x="349" y="530"/>
                      </a:lnTo>
                      <a:lnTo>
                        <a:pt x="349" y="529"/>
                      </a:lnTo>
                      <a:lnTo>
                        <a:pt x="350" y="529"/>
                      </a:lnTo>
                      <a:lnTo>
                        <a:pt x="350" y="528"/>
                      </a:lnTo>
                      <a:lnTo>
                        <a:pt x="351" y="528"/>
                      </a:lnTo>
                      <a:lnTo>
                        <a:pt x="351" y="527"/>
                      </a:lnTo>
                      <a:lnTo>
                        <a:pt x="350" y="527"/>
                      </a:lnTo>
                      <a:lnTo>
                        <a:pt x="349" y="527"/>
                      </a:lnTo>
                      <a:lnTo>
                        <a:pt x="349" y="526"/>
                      </a:lnTo>
                      <a:lnTo>
                        <a:pt x="349" y="525"/>
                      </a:lnTo>
                      <a:lnTo>
                        <a:pt x="349" y="526"/>
                      </a:lnTo>
                      <a:lnTo>
                        <a:pt x="348" y="525"/>
                      </a:lnTo>
                      <a:lnTo>
                        <a:pt x="348" y="526"/>
                      </a:lnTo>
                      <a:lnTo>
                        <a:pt x="347" y="525"/>
                      </a:lnTo>
                      <a:lnTo>
                        <a:pt x="346" y="525"/>
                      </a:lnTo>
                      <a:lnTo>
                        <a:pt x="345" y="525"/>
                      </a:lnTo>
                      <a:lnTo>
                        <a:pt x="346" y="524"/>
                      </a:lnTo>
                      <a:lnTo>
                        <a:pt x="345" y="524"/>
                      </a:lnTo>
                      <a:lnTo>
                        <a:pt x="344" y="525"/>
                      </a:lnTo>
                      <a:lnTo>
                        <a:pt x="344" y="524"/>
                      </a:lnTo>
                      <a:lnTo>
                        <a:pt x="343" y="524"/>
                      </a:lnTo>
                      <a:lnTo>
                        <a:pt x="343" y="523"/>
                      </a:lnTo>
                      <a:lnTo>
                        <a:pt x="342" y="523"/>
                      </a:lnTo>
                      <a:lnTo>
                        <a:pt x="341" y="522"/>
                      </a:lnTo>
                      <a:lnTo>
                        <a:pt x="342" y="522"/>
                      </a:lnTo>
                      <a:lnTo>
                        <a:pt x="341" y="521"/>
                      </a:lnTo>
                      <a:lnTo>
                        <a:pt x="341" y="520"/>
                      </a:lnTo>
                      <a:lnTo>
                        <a:pt x="340" y="520"/>
                      </a:lnTo>
                      <a:lnTo>
                        <a:pt x="340" y="519"/>
                      </a:lnTo>
                      <a:lnTo>
                        <a:pt x="340" y="518"/>
                      </a:lnTo>
                      <a:lnTo>
                        <a:pt x="340" y="517"/>
                      </a:lnTo>
                      <a:lnTo>
                        <a:pt x="340" y="516"/>
                      </a:lnTo>
                      <a:lnTo>
                        <a:pt x="339" y="516"/>
                      </a:lnTo>
                      <a:lnTo>
                        <a:pt x="339" y="517"/>
                      </a:lnTo>
                      <a:lnTo>
                        <a:pt x="338" y="516"/>
                      </a:lnTo>
                      <a:lnTo>
                        <a:pt x="337" y="516"/>
                      </a:lnTo>
                      <a:lnTo>
                        <a:pt x="336" y="515"/>
                      </a:lnTo>
                      <a:lnTo>
                        <a:pt x="336" y="514"/>
                      </a:lnTo>
                      <a:lnTo>
                        <a:pt x="335" y="514"/>
                      </a:lnTo>
                      <a:lnTo>
                        <a:pt x="335" y="513"/>
                      </a:lnTo>
                      <a:lnTo>
                        <a:pt x="334" y="513"/>
                      </a:lnTo>
                      <a:lnTo>
                        <a:pt x="333" y="513"/>
                      </a:lnTo>
                      <a:lnTo>
                        <a:pt x="333" y="512"/>
                      </a:lnTo>
                      <a:lnTo>
                        <a:pt x="332" y="512"/>
                      </a:lnTo>
                      <a:lnTo>
                        <a:pt x="331" y="512"/>
                      </a:lnTo>
                      <a:lnTo>
                        <a:pt x="330" y="511"/>
                      </a:lnTo>
                      <a:lnTo>
                        <a:pt x="329" y="510"/>
                      </a:lnTo>
                      <a:lnTo>
                        <a:pt x="330" y="510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1" y="508"/>
                      </a:lnTo>
                      <a:lnTo>
                        <a:pt x="330" y="508"/>
                      </a:lnTo>
                      <a:lnTo>
                        <a:pt x="329" y="508"/>
                      </a:lnTo>
                      <a:lnTo>
                        <a:pt x="328" y="508"/>
                      </a:lnTo>
                      <a:lnTo>
                        <a:pt x="327" y="507"/>
                      </a:lnTo>
                      <a:lnTo>
                        <a:pt x="327" y="508"/>
                      </a:lnTo>
                      <a:lnTo>
                        <a:pt x="327" y="507"/>
                      </a:lnTo>
                      <a:lnTo>
                        <a:pt x="326" y="507"/>
                      </a:lnTo>
                      <a:lnTo>
                        <a:pt x="326" y="506"/>
                      </a:lnTo>
                      <a:lnTo>
                        <a:pt x="325" y="506"/>
                      </a:lnTo>
                      <a:lnTo>
                        <a:pt x="325" y="505"/>
                      </a:lnTo>
                      <a:lnTo>
                        <a:pt x="324" y="505"/>
                      </a:lnTo>
                      <a:lnTo>
                        <a:pt x="324" y="506"/>
                      </a:lnTo>
                      <a:lnTo>
                        <a:pt x="323" y="506"/>
                      </a:lnTo>
                      <a:lnTo>
                        <a:pt x="322" y="507"/>
                      </a:lnTo>
                      <a:lnTo>
                        <a:pt x="322" y="508"/>
                      </a:lnTo>
                      <a:lnTo>
                        <a:pt x="321" y="508"/>
                      </a:lnTo>
                      <a:lnTo>
                        <a:pt x="320" y="508"/>
                      </a:lnTo>
                      <a:lnTo>
                        <a:pt x="320" y="509"/>
                      </a:lnTo>
                      <a:lnTo>
                        <a:pt x="319" y="509"/>
                      </a:lnTo>
                      <a:lnTo>
                        <a:pt x="318" y="509"/>
                      </a:lnTo>
                      <a:lnTo>
                        <a:pt x="318" y="508"/>
                      </a:lnTo>
                      <a:lnTo>
                        <a:pt x="318" y="507"/>
                      </a:lnTo>
                      <a:lnTo>
                        <a:pt x="317" y="506"/>
                      </a:lnTo>
                      <a:lnTo>
                        <a:pt x="316" y="506"/>
                      </a:lnTo>
                      <a:lnTo>
                        <a:pt x="316" y="505"/>
                      </a:lnTo>
                      <a:lnTo>
                        <a:pt x="315" y="505"/>
                      </a:lnTo>
                      <a:lnTo>
                        <a:pt x="314" y="504"/>
                      </a:lnTo>
                      <a:lnTo>
                        <a:pt x="314" y="503"/>
                      </a:lnTo>
                      <a:lnTo>
                        <a:pt x="313" y="503"/>
                      </a:lnTo>
                      <a:lnTo>
                        <a:pt x="287" y="478"/>
                      </a:lnTo>
                      <a:lnTo>
                        <a:pt x="287" y="477"/>
                      </a:lnTo>
                      <a:lnTo>
                        <a:pt x="288" y="477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7" y="475"/>
                      </a:lnTo>
                      <a:lnTo>
                        <a:pt x="287" y="474"/>
                      </a:lnTo>
                      <a:lnTo>
                        <a:pt x="286" y="474"/>
                      </a:lnTo>
                      <a:lnTo>
                        <a:pt x="287" y="474"/>
                      </a:lnTo>
                      <a:lnTo>
                        <a:pt x="287" y="473"/>
                      </a:lnTo>
                      <a:lnTo>
                        <a:pt x="288" y="473"/>
                      </a:lnTo>
                      <a:lnTo>
                        <a:pt x="287" y="472"/>
                      </a:lnTo>
                      <a:lnTo>
                        <a:pt x="287" y="471"/>
                      </a:lnTo>
                      <a:lnTo>
                        <a:pt x="287" y="472"/>
                      </a:lnTo>
                      <a:lnTo>
                        <a:pt x="286" y="472"/>
                      </a:lnTo>
                      <a:lnTo>
                        <a:pt x="286" y="471"/>
                      </a:lnTo>
                      <a:lnTo>
                        <a:pt x="286" y="470"/>
                      </a:lnTo>
                      <a:lnTo>
                        <a:pt x="286" y="469"/>
                      </a:lnTo>
                      <a:lnTo>
                        <a:pt x="285" y="469"/>
                      </a:lnTo>
                      <a:lnTo>
                        <a:pt x="284" y="469"/>
                      </a:lnTo>
                      <a:lnTo>
                        <a:pt x="284" y="468"/>
                      </a:lnTo>
                      <a:lnTo>
                        <a:pt x="284" y="467"/>
                      </a:lnTo>
                      <a:lnTo>
                        <a:pt x="284" y="466"/>
                      </a:lnTo>
                      <a:lnTo>
                        <a:pt x="283" y="465"/>
                      </a:lnTo>
                      <a:lnTo>
                        <a:pt x="284" y="465"/>
                      </a:lnTo>
                      <a:lnTo>
                        <a:pt x="283" y="465"/>
                      </a:lnTo>
                      <a:lnTo>
                        <a:pt x="283" y="464"/>
                      </a:lnTo>
                      <a:lnTo>
                        <a:pt x="283" y="463"/>
                      </a:lnTo>
                      <a:lnTo>
                        <a:pt x="282" y="463"/>
                      </a:lnTo>
                      <a:lnTo>
                        <a:pt x="282" y="462"/>
                      </a:lnTo>
                      <a:lnTo>
                        <a:pt x="281" y="462"/>
                      </a:lnTo>
                      <a:lnTo>
                        <a:pt x="281" y="461"/>
                      </a:lnTo>
                      <a:lnTo>
                        <a:pt x="280" y="461"/>
                      </a:lnTo>
                      <a:lnTo>
                        <a:pt x="279" y="461"/>
                      </a:lnTo>
                      <a:lnTo>
                        <a:pt x="278" y="461"/>
                      </a:lnTo>
                      <a:lnTo>
                        <a:pt x="278" y="460"/>
                      </a:lnTo>
                      <a:lnTo>
                        <a:pt x="277" y="460"/>
                      </a:lnTo>
                      <a:lnTo>
                        <a:pt x="277" y="458"/>
                      </a:lnTo>
                      <a:lnTo>
                        <a:pt x="276" y="458"/>
                      </a:lnTo>
                      <a:lnTo>
                        <a:pt x="276" y="457"/>
                      </a:lnTo>
                      <a:lnTo>
                        <a:pt x="269" y="457"/>
                      </a:lnTo>
                      <a:lnTo>
                        <a:pt x="268" y="456"/>
                      </a:lnTo>
                      <a:lnTo>
                        <a:pt x="267" y="456"/>
                      </a:lnTo>
                      <a:lnTo>
                        <a:pt x="266" y="455"/>
                      </a:lnTo>
                      <a:lnTo>
                        <a:pt x="265" y="455"/>
                      </a:lnTo>
                      <a:lnTo>
                        <a:pt x="264" y="455"/>
                      </a:lnTo>
                      <a:lnTo>
                        <a:pt x="264" y="454"/>
                      </a:lnTo>
                      <a:lnTo>
                        <a:pt x="263" y="454"/>
                      </a:lnTo>
                      <a:lnTo>
                        <a:pt x="262" y="453"/>
                      </a:lnTo>
                      <a:lnTo>
                        <a:pt x="262" y="454"/>
                      </a:lnTo>
                      <a:lnTo>
                        <a:pt x="261" y="453"/>
                      </a:lnTo>
                      <a:lnTo>
                        <a:pt x="260" y="453"/>
                      </a:lnTo>
                      <a:lnTo>
                        <a:pt x="259" y="453"/>
                      </a:lnTo>
                      <a:lnTo>
                        <a:pt x="258" y="454"/>
                      </a:lnTo>
                      <a:lnTo>
                        <a:pt x="257" y="453"/>
                      </a:lnTo>
                      <a:lnTo>
                        <a:pt x="257" y="454"/>
                      </a:lnTo>
                      <a:lnTo>
                        <a:pt x="257" y="453"/>
                      </a:lnTo>
                      <a:lnTo>
                        <a:pt x="256" y="453"/>
                      </a:lnTo>
                      <a:lnTo>
                        <a:pt x="256" y="454"/>
                      </a:lnTo>
                      <a:lnTo>
                        <a:pt x="254" y="454"/>
                      </a:lnTo>
                      <a:lnTo>
                        <a:pt x="254" y="455"/>
                      </a:lnTo>
                      <a:lnTo>
                        <a:pt x="253" y="454"/>
                      </a:lnTo>
                      <a:lnTo>
                        <a:pt x="253" y="453"/>
                      </a:lnTo>
                      <a:lnTo>
                        <a:pt x="252" y="453"/>
                      </a:lnTo>
                      <a:lnTo>
                        <a:pt x="252" y="452"/>
                      </a:lnTo>
                      <a:lnTo>
                        <a:pt x="251" y="452"/>
                      </a:lnTo>
                      <a:lnTo>
                        <a:pt x="252" y="451"/>
                      </a:lnTo>
                      <a:lnTo>
                        <a:pt x="251" y="451"/>
                      </a:lnTo>
                      <a:lnTo>
                        <a:pt x="251" y="450"/>
                      </a:lnTo>
                      <a:lnTo>
                        <a:pt x="250" y="450"/>
                      </a:lnTo>
                      <a:lnTo>
                        <a:pt x="249" y="449"/>
                      </a:lnTo>
                      <a:lnTo>
                        <a:pt x="249" y="448"/>
                      </a:lnTo>
                      <a:lnTo>
                        <a:pt x="249" y="447"/>
                      </a:lnTo>
                      <a:lnTo>
                        <a:pt x="248" y="447"/>
                      </a:lnTo>
                      <a:lnTo>
                        <a:pt x="248" y="448"/>
                      </a:lnTo>
                      <a:lnTo>
                        <a:pt x="247" y="448"/>
                      </a:lnTo>
                      <a:lnTo>
                        <a:pt x="246" y="448"/>
                      </a:lnTo>
                      <a:lnTo>
                        <a:pt x="245" y="448"/>
                      </a:lnTo>
                      <a:lnTo>
                        <a:pt x="244" y="448"/>
                      </a:lnTo>
                      <a:lnTo>
                        <a:pt x="245" y="447"/>
                      </a:lnTo>
                      <a:lnTo>
                        <a:pt x="244" y="447"/>
                      </a:lnTo>
                      <a:lnTo>
                        <a:pt x="245" y="447"/>
                      </a:lnTo>
                      <a:lnTo>
                        <a:pt x="245" y="446"/>
                      </a:lnTo>
                      <a:lnTo>
                        <a:pt x="245" y="445"/>
                      </a:lnTo>
                      <a:lnTo>
                        <a:pt x="244" y="445"/>
                      </a:lnTo>
                      <a:lnTo>
                        <a:pt x="243" y="445"/>
                      </a:lnTo>
                      <a:lnTo>
                        <a:pt x="243" y="444"/>
                      </a:lnTo>
                      <a:lnTo>
                        <a:pt x="242" y="444"/>
                      </a:lnTo>
                      <a:lnTo>
                        <a:pt x="243" y="444"/>
                      </a:lnTo>
                      <a:lnTo>
                        <a:pt x="243" y="443"/>
                      </a:lnTo>
                      <a:lnTo>
                        <a:pt x="243" y="442"/>
                      </a:lnTo>
                      <a:lnTo>
                        <a:pt x="242" y="441"/>
                      </a:lnTo>
                      <a:lnTo>
                        <a:pt x="241" y="441"/>
                      </a:lnTo>
                      <a:lnTo>
                        <a:pt x="241" y="440"/>
                      </a:lnTo>
                      <a:lnTo>
                        <a:pt x="241" y="439"/>
                      </a:lnTo>
                      <a:lnTo>
                        <a:pt x="241" y="438"/>
                      </a:lnTo>
                      <a:lnTo>
                        <a:pt x="240" y="438"/>
                      </a:lnTo>
                      <a:lnTo>
                        <a:pt x="240" y="437"/>
                      </a:lnTo>
                      <a:lnTo>
                        <a:pt x="239" y="437"/>
                      </a:lnTo>
                      <a:lnTo>
                        <a:pt x="239" y="436"/>
                      </a:lnTo>
                      <a:lnTo>
                        <a:pt x="238" y="436"/>
                      </a:lnTo>
                      <a:lnTo>
                        <a:pt x="237" y="436"/>
                      </a:lnTo>
                      <a:lnTo>
                        <a:pt x="236" y="436"/>
                      </a:lnTo>
                      <a:lnTo>
                        <a:pt x="237" y="437"/>
                      </a:lnTo>
                      <a:lnTo>
                        <a:pt x="236" y="437"/>
                      </a:lnTo>
                      <a:lnTo>
                        <a:pt x="236" y="438"/>
                      </a:lnTo>
                      <a:lnTo>
                        <a:pt x="236" y="439"/>
                      </a:lnTo>
                      <a:lnTo>
                        <a:pt x="235" y="439"/>
                      </a:lnTo>
                      <a:lnTo>
                        <a:pt x="235" y="440"/>
                      </a:lnTo>
                      <a:lnTo>
                        <a:pt x="234" y="440"/>
                      </a:lnTo>
                      <a:lnTo>
                        <a:pt x="234" y="441"/>
                      </a:lnTo>
                      <a:lnTo>
                        <a:pt x="233" y="441"/>
                      </a:lnTo>
                      <a:lnTo>
                        <a:pt x="234" y="442"/>
                      </a:lnTo>
                      <a:lnTo>
                        <a:pt x="233" y="442"/>
                      </a:lnTo>
                      <a:lnTo>
                        <a:pt x="232" y="442"/>
                      </a:lnTo>
                      <a:lnTo>
                        <a:pt x="232" y="441"/>
                      </a:lnTo>
                      <a:lnTo>
                        <a:pt x="231" y="441"/>
                      </a:lnTo>
                      <a:lnTo>
                        <a:pt x="230" y="440"/>
                      </a:lnTo>
                      <a:lnTo>
                        <a:pt x="229" y="440"/>
                      </a:lnTo>
                      <a:lnTo>
                        <a:pt x="228" y="440"/>
                      </a:lnTo>
                      <a:lnTo>
                        <a:pt x="228" y="439"/>
                      </a:lnTo>
                      <a:lnTo>
                        <a:pt x="227" y="439"/>
                      </a:lnTo>
                      <a:lnTo>
                        <a:pt x="226" y="438"/>
                      </a:lnTo>
                      <a:lnTo>
                        <a:pt x="225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4" y="436"/>
                      </a:lnTo>
                      <a:lnTo>
                        <a:pt x="224" y="435"/>
                      </a:lnTo>
                      <a:lnTo>
                        <a:pt x="223" y="435"/>
                      </a:lnTo>
                      <a:lnTo>
                        <a:pt x="222" y="435"/>
                      </a:lnTo>
                      <a:lnTo>
                        <a:pt x="221" y="435"/>
                      </a:lnTo>
                      <a:lnTo>
                        <a:pt x="221" y="434"/>
                      </a:lnTo>
                      <a:lnTo>
                        <a:pt x="220" y="434"/>
                      </a:lnTo>
                      <a:lnTo>
                        <a:pt x="218" y="434"/>
                      </a:lnTo>
                      <a:lnTo>
                        <a:pt x="217" y="434"/>
                      </a:lnTo>
                      <a:lnTo>
                        <a:pt x="218" y="434"/>
                      </a:lnTo>
                      <a:lnTo>
                        <a:pt x="217" y="433"/>
                      </a:lnTo>
                      <a:lnTo>
                        <a:pt x="217" y="432"/>
                      </a:lnTo>
                      <a:lnTo>
                        <a:pt x="217" y="431"/>
                      </a:lnTo>
                      <a:lnTo>
                        <a:pt x="217" y="430"/>
                      </a:lnTo>
                      <a:lnTo>
                        <a:pt x="217" y="429"/>
                      </a:lnTo>
                      <a:lnTo>
                        <a:pt x="216" y="429"/>
                      </a:lnTo>
                      <a:lnTo>
                        <a:pt x="217" y="428"/>
                      </a:lnTo>
                      <a:lnTo>
                        <a:pt x="216" y="428"/>
                      </a:lnTo>
                      <a:lnTo>
                        <a:pt x="216" y="427"/>
                      </a:lnTo>
                      <a:lnTo>
                        <a:pt x="215" y="427"/>
                      </a:lnTo>
                      <a:lnTo>
                        <a:pt x="214" y="427"/>
                      </a:lnTo>
                      <a:lnTo>
                        <a:pt x="214" y="426"/>
                      </a:lnTo>
                      <a:lnTo>
                        <a:pt x="215" y="425"/>
                      </a:lnTo>
                      <a:lnTo>
                        <a:pt x="214" y="424"/>
                      </a:lnTo>
                      <a:lnTo>
                        <a:pt x="213" y="424"/>
                      </a:lnTo>
                      <a:lnTo>
                        <a:pt x="213" y="423"/>
                      </a:lnTo>
                      <a:lnTo>
                        <a:pt x="214" y="423"/>
                      </a:lnTo>
                      <a:lnTo>
                        <a:pt x="213" y="422"/>
                      </a:lnTo>
                      <a:lnTo>
                        <a:pt x="212" y="422"/>
                      </a:lnTo>
                      <a:lnTo>
                        <a:pt x="211" y="422"/>
                      </a:lnTo>
                      <a:lnTo>
                        <a:pt x="211" y="421"/>
                      </a:lnTo>
                      <a:lnTo>
                        <a:pt x="210" y="421"/>
                      </a:lnTo>
                      <a:lnTo>
                        <a:pt x="209" y="420"/>
                      </a:lnTo>
                      <a:lnTo>
                        <a:pt x="209" y="419"/>
                      </a:lnTo>
                      <a:lnTo>
                        <a:pt x="210" y="419"/>
                      </a:lnTo>
                      <a:lnTo>
                        <a:pt x="210" y="418"/>
                      </a:lnTo>
                      <a:lnTo>
                        <a:pt x="210" y="417"/>
                      </a:lnTo>
                      <a:lnTo>
                        <a:pt x="210" y="416"/>
                      </a:lnTo>
                      <a:lnTo>
                        <a:pt x="209" y="415"/>
                      </a:lnTo>
                      <a:lnTo>
                        <a:pt x="209" y="414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8" y="413"/>
                      </a:lnTo>
                      <a:lnTo>
                        <a:pt x="208" y="412"/>
                      </a:lnTo>
                      <a:lnTo>
                        <a:pt x="208" y="411"/>
                      </a:lnTo>
                      <a:lnTo>
                        <a:pt x="208" y="410"/>
                      </a:lnTo>
                      <a:lnTo>
                        <a:pt x="208" y="411"/>
                      </a:lnTo>
                      <a:lnTo>
                        <a:pt x="207" y="410"/>
                      </a:lnTo>
                      <a:lnTo>
                        <a:pt x="206" y="410"/>
                      </a:lnTo>
                      <a:lnTo>
                        <a:pt x="206" y="409"/>
                      </a:lnTo>
                      <a:lnTo>
                        <a:pt x="206" y="408"/>
                      </a:lnTo>
                      <a:lnTo>
                        <a:pt x="206" y="409"/>
                      </a:lnTo>
                      <a:lnTo>
                        <a:pt x="205" y="409"/>
                      </a:lnTo>
                      <a:lnTo>
                        <a:pt x="204" y="409"/>
                      </a:lnTo>
                      <a:lnTo>
                        <a:pt x="203" y="409"/>
                      </a:lnTo>
                      <a:lnTo>
                        <a:pt x="203" y="408"/>
                      </a:lnTo>
                      <a:lnTo>
                        <a:pt x="202" y="408"/>
                      </a:lnTo>
                      <a:lnTo>
                        <a:pt x="202" y="407"/>
                      </a:lnTo>
                      <a:lnTo>
                        <a:pt x="201" y="407"/>
                      </a:lnTo>
                      <a:lnTo>
                        <a:pt x="201" y="406"/>
                      </a:lnTo>
                      <a:lnTo>
                        <a:pt x="201" y="405"/>
                      </a:lnTo>
                      <a:lnTo>
                        <a:pt x="202" y="404"/>
                      </a:lnTo>
                      <a:lnTo>
                        <a:pt x="201" y="404"/>
                      </a:lnTo>
                      <a:lnTo>
                        <a:pt x="201" y="403"/>
                      </a:lnTo>
                      <a:lnTo>
                        <a:pt x="201" y="402"/>
                      </a:lnTo>
                      <a:lnTo>
                        <a:pt x="200" y="402"/>
                      </a:lnTo>
                      <a:lnTo>
                        <a:pt x="199" y="402"/>
                      </a:lnTo>
                      <a:lnTo>
                        <a:pt x="199" y="401"/>
                      </a:lnTo>
                      <a:lnTo>
                        <a:pt x="198" y="401"/>
                      </a:lnTo>
                      <a:lnTo>
                        <a:pt x="197" y="401"/>
                      </a:lnTo>
                      <a:lnTo>
                        <a:pt x="196" y="401"/>
                      </a:lnTo>
                      <a:lnTo>
                        <a:pt x="196" y="400"/>
                      </a:lnTo>
                      <a:lnTo>
                        <a:pt x="196" y="399"/>
                      </a:lnTo>
                      <a:lnTo>
                        <a:pt x="196" y="398"/>
                      </a:lnTo>
                      <a:lnTo>
                        <a:pt x="195" y="398"/>
                      </a:lnTo>
                      <a:lnTo>
                        <a:pt x="194" y="398"/>
                      </a:lnTo>
                      <a:lnTo>
                        <a:pt x="194" y="396"/>
                      </a:lnTo>
                      <a:lnTo>
                        <a:pt x="194" y="395"/>
                      </a:lnTo>
                      <a:lnTo>
                        <a:pt x="193" y="395"/>
                      </a:lnTo>
                      <a:lnTo>
                        <a:pt x="192" y="395"/>
                      </a:lnTo>
                      <a:lnTo>
                        <a:pt x="191" y="394"/>
                      </a:lnTo>
                      <a:lnTo>
                        <a:pt x="190" y="394"/>
                      </a:lnTo>
                      <a:lnTo>
                        <a:pt x="190" y="393"/>
                      </a:lnTo>
                      <a:lnTo>
                        <a:pt x="189" y="392"/>
                      </a:lnTo>
                      <a:lnTo>
                        <a:pt x="189" y="391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8" y="389"/>
                      </a:lnTo>
                      <a:lnTo>
                        <a:pt x="188" y="388"/>
                      </a:lnTo>
                      <a:lnTo>
                        <a:pt x="187" y="389"/>
                      </a:lnTo>
                      <a:lnTo>
                        <a:pt x="186" y="390"/>
                      </a:lnTo>
                      <a:lnTo>
                        <a:pt x="185" y="390"/>
                      </a:lnTo>
                      <a:lnTo>
                        <a:pt x="185" y="389"/>
                      </a:lnTo>
                      <a:lnTo>
                        <a:pt x="184" y="389"/>
                      </a:lnTo>
                      <a:lnTo>
                        <a:pt x="183" y="389"/>
                      </a:lnTo>
                      <a:lnTo>
                        <a:pt x="182" y="390"/>
                      </a:lnTo>
                      <a:lnTo>
                        <a:pt x="182" y="391"/>
                      </a:lnTo>
                      <a:lnTo>
                        <a:pt x="181" y="391"/>
                      </a:lnTo>
                      <a:lnTo>
                        <a:pt x="181" y="392"/>
                      </a:lnTo>
                      <a:lnTo>
                        <a:pt x="181" y="393"/>
                      </a:lnTo>
                      <a:lnTo>
                        <a:pt x="181" y="394"/>
                      </a:lnTo>
                      <a:lnTo>
                        <a:pt x="181" y="395"/>
                      </a:lnTo>
                      <a:lnTo>
                        <a:pt x="181" y="396"/>
                      </a:lnTo>
                      <a:lnTo>
                        <a:pt x="182" y="396"/>
                      </a:lnTo>
                      <a:lnTo>
                        <a:pt x="182" y="397"/>
                      </a:lnTo>
                      <a:lnTo>
                        <a:pt x="181" y="397"/>
                      </a:lnTo>
                      <a:lnTo>
                        <a:pt x="181" y="398"/>
                      </a:lnTo>
                      <a:lnTo>
                        <a:pt x="180" y="398"/>
                      </a:lnTo>
                      <a:lnTo>
                        <a:pt x="180" y="399"/>
                      </a:lnTo>
                      <a:lnTo>
                        <a:pt x="180" y="400"/>
                      </a:lnTo>
                      <a:lnTo>
                        <a:pt x="180" y="401"/>
                      </a:lnTo>
                      <a:lnTo>
                        <a:pt x="179" y="401"/>
                      </a:lnTo>
                      <a:lnTo>
                        <a:pt x="178" y="400"/>
                      </a:lnTo>
                      <a:lnTo>
                        <a:pt x="177" y="400"/>
                      </a:lnTo>
                      <a:lnTo>
                        <a:pt x="176" y="401"/>
                      </a:lnTo>
                      <a:lnTo>
                        <a:pt x="176" y="400"/>
                      </a:lnTo>
                      <a:lnTo>
                        <a:pt x="175" y="399"/>
                      </a:lnTo>
                      <a:lnTo>
                        <a:pt x="175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4" y="401"/>
                      </a:lnTo>
                      <a:lnTo>
                        <a:pt x="174" y="402"/>
                      </a:lnTo>
                      <a:lnTo>
                        <a:pt x="174" y="403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2" y="404"/>
                      </a:lnTo>
                      <a:lnTo>
                        <a:pt x="172" y="405"/>
                      </a:lnTo>
                      <a:lnTo>
                        <a:pt x="171" y="405"/>
                      </a:lnTo>
                      <a:lnTo>
                        <a:pt x="170" y="405"/>
                      </a:lnTo>
                      <a:lnTo>
                        <a:pt x="169" y="405"/>
                      </a:lnTo>
                      <a:lnTo>
                        <a:pt x="170" y="406"/>
                      </a:lnTo>
                      <a:lnTo>
                        <a:pt x="169" y="407"/>
                      </a:lnTo>
                      <a:lnTo>
                        <a:pt x="168" y="407"/>
                      </a:lnTo>
                      <a:lnTo>
                        <a:pt x="167" y="407"/>
                      </a:lnTo>
                      <a:lnTo>
                        <a:pt x="166" y="407"/>
                      </a:lnTo>
                      <a:lnTo>
                        <a:pt x="166" y="408"/>
                      </a:lnTo>
                      <a:lnTo>
                        <a:pt x="165" y="408"/>
                      </a:lnTo>
                      <a:lnTo>
                        <a:pt x="165" y="409"/>
                      </a:lnTo>
                      <a:lnTo>
                        <a:pt x="164" y="409"/>
                      </a:lnTo>
                      <a:lnTo>
                        <a:pt x="164" y="410"/>
                      </a:lnTo>
                      <a:lnTo>
                        <a:pt x="163" y="410"/>
                      </a:lnTo>
                      <a:lnTo>
                        <a:pt x="163" y="409"/>
                      </a:lnTo>
                      <a:lnTo>
                        <a:pt x="162" y="410"/>
                      </a:lnTo>
                      <a:lnTo>
                        <a:pt x="161" y="411"/>
                      </a:lnTo>
                      <a:lnTo>
                        <a:pt x="161" y="412"/>
                      </a:lnTo>
                      <a:lnTo>
                        <a:pt x="160" y="412"/>
                      </a:lnTo>
                      <a:lnTo>
                        <a:pt x="160" y="413"/>
                      </a:lnTo>
                      <a:lnTo>
                        <a:pt x="159" y="413"/>
                      </a:lnTo>
                      <a:lnTo>
                        <a:pt x="158" y="412"/>
                      </a:lnTo>
                      <a:lnTo>
                        <a:pt x="157" y="413"/>
                      </a:lnTo>
                      <a:lnTo>
                        <a:pt x="156" y="413"/>
                      </a:lnTo>
                      <a:lnTo>
                        <a:pt x="155" y="413"/>
                      </a:lnTo>
                      <a:lnTo>
                        <a:pt x="155" y="414"/>
                      </a:lnTo>
                      <a:lnTo>
                        <a:pt x="154" y="414"/>
                      </a:lnTo>
                      <a:lnTo>
                        <a:pt x="154" y="413"/>
                      </a:lnTo>
                      <a:lnTo>
                        <a:pt x="153" y="413"/>
                      </a:lnTo>
                      <a:lnTo>
                        <a:pt x="152" y="413"/>
                      </a:lnTo>
                      <a:lnTo>
                        <a:pt x="151" y="412"/>
                      </a:lnTo>
                      <a:lnTo>
                        <a:pt x="150" y="413"/>
                      </a:lnTo>
                      <a:lnTo>
                        <a:pt x="149" y="413"/>
                      </a:lnTo>
                      <a:lnTo>
                        <a:pt x="148" y="413"/>
                      </a:lnTo>
                      <a:lnTo>
                        <a:pt x="148" y="412"/>
                      </a:lnTo>
                      <a:lnTo>
                        <a:pt x="147" y="411"/>
                      </a:lnTo>
                      <a:lnTo>
                        <a:pt x="147" y="410"/>
                      </a:lnTo>
                      <a:lnTo>
                        <a:pt x="147" y="409"/>
                      </a:lnTo>
                      <a:lnTo>
                        <a:pt x="147" y="408"/>
                      </a:lnTo>
                      <a:lnTo>
                        <a:pt x="147" y="407"/>
                      </a:lnTo>
                      <a:lnTo>
                        <a:pt x="147" y="405"/>
                      </a:lnTo>
                      <a:lnTo>
                        <a:pt x="148" y="404"/>
                      </a:lnTo>
                      <a:lnTo>
                        <a:pt x="148" y="403"/>
                      </a:lnTo>
                      <a:lnTo>
                        <a:pt x="148" y="402"/>
                      </a:lnTo>
                      <a:lnTo>
                        <a:pt x="148" y="401"/>
                      </a:lnTo>
                      <a:lnTo>
                        <a:pt x="148" y="400"/>
                      </a:lnTo>
                      <a:lnTo>
                        <a:pt x="148" y="399"/>
                      </a:lnTo>
                      <a:lnTo>
                        <a:pt x="148" y="398"/>
                      </a:lnTo>
                      <a:lnTo>
                        <a:pt x="148" y="397"/>
                      </a:lnTo>
                      <a:lnTo>
                        <a:pt x="149" y="396"/>
                      </a:lnTo>
                      <a:lnTo>
                        <a:pt x="148" y="396"/>
                      </a:lnTo>
                      <a:lnTo>
                        <a:pt x="148" y="395"/>
                      </a:lnTo>
                      <a:lnTo>
                        <a:pt x="149" y="394"/>
                      </a:lnTo>
                      <a:lnTo>
                        <a:pt x="148" y="393"/>
                      </a:lnTo>
                      <a:lnTo>
                        <a:pt x="149" y="392"/>
                      </a:lnTo>
                      <a:lnTo>
                        <a:pt x="150" y="391"/>
                      </a:lnTo>
                      <a:lnTo>
                        <a:pt x="150" y="390"/>
                      </a:lnTo>
                      <a:lnTo>
                        <a:pt x="150" y="389"/>
                      </a:lnTo>
                      <a:lnTo>
                        <a:pt x="150" y="388"/>
                      </a:lnTo>
                      <a:lnTo>
                        <a:pt x="149" y="388"/>
                      </a:lnTo>
                      <a:lnTo>
                        <a:pt x="149" y="387"/>
                      </a:lnTo>
                      <a:lnTo>
                        <a:pt x="149" y="386"/>
                      </a:lnTo>
                      <a:lnTo>
                        <a:pt x="148" y="386"/>
                      </a:lnTo>
                      <a:lnTo>
                        <a:pt x="148" y="385"/>
                      </a:lnTo>
                      <a:lnTo>
                        <a:pt x="148" y="384"/>
                      </a:lnTo>
                      <a:lnTo>
                        <a:pt x="147" y="384"/>
                      </a:lnTo>
                      <a:lnTo>
                        <a:pt x="147" y="383"/>
                      </a:lnTo>
                      <a:lnTo>
                        <a:pt x="148" y="383"/>
                      </a:lnTo>
                      <a:lnTo>
                        <a:pt x="148" y="382"/>
                      </a:lnTo>
                      <a:lnTo>
                        <a:pt x="147" y="382"/>
                      </a:lnTo>
                      <a:lnTo>
                        <a:pt x="146" y="382"/>
                      </a:lnTo>
                      <a:lnTo>
                        <a:pt x="146" y="381"/>
                      </a:lnTo>
                      <a:lnTo>
                        <a:pt x="145" y="381"/>
                      </a:lnTo>
                      <a:lnTo>
                        <a:pt x="144" y="381"/>
                      </a:lnTo>
                      <a:lnTo>
                        <a:pt x="144" y="380"/>
                      </a:lnTo>
                      <a:lnTo>
                        <a:pt x="144" y="379"/>
                      </a:lnTo>
                      <a:lnTo>
                        <a:pt x="144" y="378"/>
                      </a:lnTo>
                      <a:lnTo>
                        <a:pt x="143" y="378"/>
                      </a:lnTo>
                      <a:lnTo>
                        <a:pt x="142" y="378"/>
                      </a:lnTo>
                      <a:lnTo>
                        <a:pt x="142" y="379"/>
                      </a:lnTo>
                      <a:lnTo>
                        <a:pt x="141" y="379"/>
                      </a:lnTo>
                      <a:lnTo>
                        <a:pt x="141" y="378"/>
                      </a:lnTo>
                      <a:lnTo>
                        <a:pt x="140" y="377"/>
                      </a:lnTo>
                      <a:lnTo>
                        <a:pt x="140" y="376"/>
                      </a:lnTo>
                      <a:lnTo>
                        <a:pt x="139" y="376"/>
                      </a:lnTo>
                      <a:lnTo>
                        <a:pt x="139" y="377"/>
                      </a:lnTo>
                      <a:lnTo>
                        <a:pt x="138" y="377"/>
                      </a:lnTo>
                      <a:lnTo>
                        <a:pt x="138" y="376"/>
                      </a:lnTo>
                      <a:lnTo>
                        <a:pt x="138" y="375"/>
                      </a:lnTo>
                      <a:lnTo>
                        <a:pt x="138" y="374"/>
                      </a:lnTo>
                      <a:lnTo>
                        <a:pt x="137" y="374"/>
                      </a:lnTo>
                      <a:lnTo>
                        <a:pt x="136" y="373"/>
                      </a:lnTo>
                      <a:lnTo>
                        <a:pt x="136" y="372"/>
                      </a:lnTo>
                      <a:lnTo>
                        <a:pt x="137" y="372"/>
                      </a:lnTo>
                      <a:lnTo>
                        <a:pt x="137" y="371"/>
                      </a:lnTo>
                      <a:lnTo>
                        <a:pt x="137" y="370"/>
                      </a:lnTo>
                      <a:lnTo>
                        <a:pt x="137" y="371"/>
                      </a:lnTo>
                      <a:lnTo>
                        <a:pt x="136" y="370"/>
                      </a:lnTo>
                      <a:lnTo>
                        <a:pt x="135" y="369"/>
                      </a:lnTo>
                      <a:lnTo>
                        <a:pt x="134" y="368"/>
                      </a:lnTo>
                      <a:lnTo>
                        <a:pt x="134" y="367"/>
                      </a:lnTo>
                      <a:lnTo>
                        <a:pt x="135" y="367"/>
                      </a:lnTo>
                      <a:lnTo>
                        <a:pt x="135" y="366"/>
                      </a:lnTo>
                      <a:lnTo>
                        <a:pt x="134" y="366"/>
                      </a:lnTo>
                      <a:lnTo>
                        <a:pt x="133" y="365"/>
                      </a:lnTo>
                      <a:lnTo>
                        <a:pt x="134" y="364"/>
                      </a:lnTo>
                      <a:lnTo>
                        <a:pt x="134" y="363"/>
                      </a:lnTo>
                      <a:lnTo>
                        <a:pt x="133" y="362"/>
                      </a:lnTo>
                      <a:lnTo>
                        <a:pt x="132" y="362"/>
                      </a:lnTo>
                      <a:lnTo>
                        <a:pt x="131" y="363"/>
                      </a:lnTo>
                      <a:lnTo>
                        <a:pt x="130" y="363"/>
                      </a:lnTo>
                      <a:lnTo>
                        <a:pt x="130" y="362"/>
                      </a:lnTo>
                      <a:lnTo>
                        <a:pt x="129" y="361"/>
                      </a:lnTo>
                      <a:lnTo>
                        <a:pt x="129" y="360"/>
                      </a:lnTo>
                      <a:lnTo>
                        <a:pt x="130" y="360"/>
                      </a:lnTo>
                      <a:lnTo>
                        <a:pt x="129" y="360"/>
                      </a:lnTo>
                      <a:lnTo>
                        <a:pt x="129" y="359"/>
                      </a:lnTo>
                      <a:lnTo>
                        <a:pt x="128" y="359"/>
                      </a:lnTo>
                      <a:lnTo>
                        <a:pt x="127" y="359"/>
                      </a:lnTo>
                      <a:lnTo>
                        <a:pt x="127" y="361"/>
                      </a:lnTo>
                      <a:lnTo>
                        <a:pt x="126" y="360"/>
                      </a:lnTo>
                      <a:lnTo>
                        <a:pt x="126" y="359"/>
                      </a:lnTo>
                      <a:lnTo>
                        <a:pt x="127" y="358"/>
                      </a:lnTo>
                      <a:lnTo>
                        <a:pt x="126" y="357"/>
                      </a:lnTo>
                      <a:lnTo>
                        <a:pt x="125" y="358"/>
                      </a:lnTo>
                      <a:lnTo>
                        <a:pt x="124" y="358"/>
                      </a:lnTo>
                      <a:lnTo>
                        <a:pt x="125" y="357"/>
                      </a:lnTo>
                      <a:lnTo>
                        <a:pt x="125" y="356"/>
                      </a:lnTo>
                      <a:lnTo>
                        <a:pt x="124" y="356"/>
                      </a:lnTo>
                      <a:lnTo>
                        <a:pt x="124" y="355"/>
                      </a:lnTo>
                      <a:lnTo>
                        <a:pt x="124" y="354"/>
                      </a:lnTo>
                      <a:lnTo>
                        <a:pt x="124" y="353"/>
                      </a:lnTo>
                      <a:lnTo>
                        <a:pt x="124" y="354"/>
                      </a:lnTo>
                      <a:lnTo>
                        <a:pt x="123" y="354"/>
                      </a:lnTo>
                      <a:lnTo>
                        <a:pt x="122" y="354"/>
                      </a:lnTo>
                      <a:lnTo>
                        <a:pt x="121" y="354"/>
                      </a:lnTo>
                      <a:lnTo>
                        <a:pt x="120" y="354"/>
                      </a:lnTo>
                      <a:lnTo>
                        <a:pt x="120" y="353"/>
                      </a:lnTo>
                      <a:lnTo>
                        <a:pt x="119" y="353"/>
                      </a:lnTo>
                      <a:lnTo>
                        <a:pt x="120" y="353"/>
                      </a:lnTo>
                      <a:lnTo>
                        <a:pt x="120" y="352"/>
                      </a:lnTo>
                      <a:lnTo>
                        <a:pt x="119" y="352"/>
                      </a:lnTo>
                      <a:lnTo>
                        <a:pt x="118" y="351"/>
                      </a:lnTo>
                      <a:lnTo>
                        <a:pt x="118" y="350"/>
                      </a:lnTo>
                      <a:lnTo>
                        <a:pt x="117" y="350"/>
                      </a:lnTo>
                      <a:lnTo>
                        <a:pt x="117" y="351"/>
                      </a:lnTo>
                      <a:lnTo>
                        <a:pt x="116" y="351"/>
                      </a:lnTo>
                      <a:lnTo>
                        <a:pt x="115" y="351"/>
                      </a:lnTo>
                      <a:lnTo>
                        <a:pt x="115" y="350"/>
                      </a:lnTo>
                      <a:lnTo>
                        <a:pt x="114" y="349"/>
                      </a:lnTo>
                      <a:lnTo>
                        <a:pt x="114" y="348"/>
                      </a:lnTo>
                      <a:lnTo>
                        <a:pt x="113" y="348"/>
                      </a:lnTo>
                      <a:lnTo>
                        <a:pt x="113" y="347"/>
                      </a:lnTo>
                      <a:lnTo>
                        <a:pt x="114" y="347"/>
                      </a:lnTo>
                      <a:lnTo>
                        <a:pt x="114" y="346"/>
                      </a:lnTo>
                      <a:lnTo>
                        <a:pt x="114" y="345"/>
                      </a:lnTo>
                      <a:lnTo>
                        <a:pt x="113" y="345"/>
                      </a:lnTo>
                      <a:lnTo>
                        <a:pt x="113" y="344"/>
                      </a:lnTo>
                      <a:lnTo>
                        <a:pt x="112" y="344"/>
                      </a:lnTo>
                      <a:lnTo>
                        <a:pt x="111" y="344"/>
                      </a:lnTo>
                      <a:lnTo>
                        <a:pt x="110" y="344"/>
                      </a:lnTo>
                      <a:lnTo>
                        <a:pt x="110" y="343"/>
                      </a:lnTo>
                      <a:lnTo>
                        <a:pt x="109" y="343"/>
                      </a:lnTo>
                      <a:lnTo>
                        <a:pt x="109" y="342"/>
                      </a:lnTo>
                      <a:lnTo>
                        <a:pt x="110" y="342"/>
                      </a:lnTo>
                      <a:lnTo>
                        <a:pt x="110" y="341"/>
                      </a:lnTo>
                      <a:lnTo>
                        <a:pt x="109" y="340"/>
                      </a:lnTo>
                      <a:lnTo>
                        <a:pt x="109" y="339"/>
                      </a:lnTo>
                      <a:lnTo>
                        <a:pt x="108" y="339"/>
                      </a:lnTo>
                      <a:lnTo>
                        <a:pt x="107" y="339"/>
                      </a:lnTo>
                      <a:lnTo>
                        <a:pt x="107" y="340"/>
                      </a:lnTo>
                      <a:lnTo>
                        <a:pt x="106" y="340"/>
                      </a:lnTo>
                      <a:lnTo>
                        <a:pt x="105" y="339"/>
                      </a:lnTo>
                      <a:lnTo>
                        <a:pt x="104" y="338"/>
                      </a:lnTo>
                      <a:lnTo>
                        <a:pt x="105" y="337"/>
                      </a:lnTo>
                      <a:lnTo>
                        <a:pt x="104" y="337"/>
                      </a:lnTo>
                      <a:lnTo>
                        <a:pt x="104" y="336"/>
                      </a:lnTo>
                      <a:lnTo>
                        <a:pt x="103" y="336"/>
                      </a:lnTo>
                      <a:lnTo>
                        <a:pt x="102" y="336"/>
                      </a:lnTo>
                      <a:lnTo>
                        <a:pt x="101" y="336"/>
                      </a:lnTo>
                      <a:lnTo>
                        <a:pt x="101" y="335"/>
                      </a:lnTo>
                      <a:lnTo>
                        <a:pt x="100" y="334"/>
                      </a:lnTo>
                      <a:lnTo>
                        <a:pt x="101" y="334"/>
                      </a:lnTo>
                      <a:lnTo>
                        <a:pt x="101" y="333"/>
                      </a:lnTo>
                      <a:lnTo>
                        <a:pt x="102" y="333"/>
                      </a:lnTo>
                      <a:lnTo>
                        <a:pt x="101" y="332"/>
                      </a:lnTo>
                      <a:lnTo>
                        <a:pt x="101" y="331"/>
                      </a:lnTo>
                      <a:lnTo>
                        <a:pt x="100" y="332"/>
                      </a:lnTo>
                      <a:lnTo>
                        <a:pt x="100" y="331"/>
                      </a:lnTo>
                      <a:lnTo>
                        <a:pt x="98" y="330"/>
                      </a:lnTo>
                      <a:lnTo>
                        <a:pt x="98" y="329"/>
                      </a:lnTo>
                      <a:lnTo>
                        <a:pt x="98" y="328"/>
                      </a:lnTo>
                      <a:lnTo>
                        <a:pt x="97" y="328"/>
                      </a:lnTo>
                      <a:lnTo>
                        <a:pt x="96" y="329"/>
                      </a:lnTo>
                      <a:lnTo>
                        <a:pt x="95" y="329"/>
                      </a:lnTo>
                      <a:lnTo>
                        <a:pt x="95" y="330"/>
                      </a:lnTo>
                      <a:lnTo>
                        <a:pt x="94" y="330"/>
                      </a:lnTo>
                      <a:lnTo>
                        <a:pt x="94" y="329"/>
                      </a:lnTo>
                      <a:lnTo>
                        <a:pt x="95" y="328"/>
                      </a:lnTo>
                      <a:lnTo>
                        <a:pt x="95" y="327"/>
                      </a:lnTo>
                      <a:lnTo>
                        <a:pt x="95" y="326"/>
                      </a:lnTo>
                      <a:lnTo>
                        <a:pt x="95" y="325"/>
                      </a:lnTo>
                      <a:lnTo>
                        <a:pt x="94" y="326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4" y="324"/>
                      </a:lnTo>
                      <a:lnTo>
                        <a:pt x="92" y="322"/>
                      </a:lnTo>
                      <a:lnTo>
                        <a:pt x="92" y="321"/>
                      </a:lnTo>
                      <a:lnTo>
                        <a:pt x="91" y="321"/>
                      </a:lnTo>
                      <a:lnTo>
                        <a:pt x="90" y="321"/>
                      </a:lnTo>
                      <a:lnTo>
                        <a:pt x="90" y="320"/>
                      </a:lnTo>
                      <a:lnTo>
                        <a:pt x="91" y="320"/>
                      </a:lnTo>
                      <a:lnTo>
                        <a:pt x="92" y="320"/>
                      </a:lnTo>
                      <a:lnTo>
                        <a:pt x="92" y="319"/>
                      </a:lnTo>
                      <a:lnTo>
                        <a:pt x="91" y="319"/>
                      </a:lnTo>
                      <a:lnTo>
                        <a:pt x="90" y="318"/>
                      </a:lnTo>
                      <a:lnTo>
                        <a:pt x="89" y="319"/>
                      </a:lnTo>
                      <a:lnTo>
                        <a:pt x="89" y="318"/>
                      </a:lnTo>
                      <a:lnTo>
                        <a:pt x="88" y="318"/>
                      </a:lnTo>
                      <a:lnTo>
                        <a:pt x="88" y="319"/>
                      </a:lnTo>
                      <a:lnTo>
                        <a:pt x="87" y="319"/>
                      </a:lnTo>
                      <a:lnTo>
                        <a:pt x="87" y="318"/>
                      </a:lnTo>
                      <a:lnTo>
                        <a:pt x="86" y="317"/>
                      </a:lnTo>
                      <a:lnTo>
                        <a:pt x="87" y="317"/>
                      </a:lnTo>
                      <a:lnTo>
                        <a:pt x="87" y="316"/>
                      </a:lnTo>
                      <a:lnTo>
                        <a:pt x="86" y="316"/>
                      </a:lnTo>
                      <a:lnTo>
                        <a:pt x="85" y="317"/>
                      </a:lnTo>
                      <a:lnTo>
                        <a:pt x="84" y="316"/>
                      </a:lnTo>
                      <a:lnTo>
                        <a:pt x="83" y="315"/>
                      </a:lnTo>
                      <a:lnTo>
                        <a:pt x="82" y="314"/>
                      </a:lnTo>
                      <a:lnTo>
                        <a:pt x="81" y="314"/>
                      </a:lnTo>
                      <a:lnTo>
                        <a:pt x="80" y="315"/>
                      </a:lnTo>
                      <a:lnTo>
                        <a:pt x="80" y="314"/>
                      </a:lnTo>
                      <a:lnTo>
                        <a:pt x="79" y="313"/>
                      </a:lnTo>
                      <a:lnTo>
                        <a:pt x="80" y="313"/>
                      </a:lnTo>
                      <a:lnTo>
                        <a:pt x="80" y="312"/>
                      </a:lnTo>
                      <a:lnTo>
                        <a:pt x="80" y="311"/>
                      </a:lnTo>
                      <a:lnTo>
                        <a:pt x="79" y="310"/>
                      </a:lnTo>
                      <a:lnTo>
                        <a:pt x="78" y="310"/>
                      </a:lnTo>
                      <a:lnTo>
                        <a:pt x="78" y="309"/>
                      </a:lnTo>
                      <a:lnTo>
                        <a:pt x="77" y="308"/>
                      </a:lnTo>
                      <a:lnTo>
                        <a:pt x="77" y="309"/>
                      </a:lnTo>
                      <a:lnTo>
                        <a:pt x="76" y="309"/>
                      </a:lnTo>
                      <a:lnTo>
                        <a:pt x="76" y="308"/>
                      </a:lnTo>
                      <a:lnTo>
                        <a:pt x="75" y="307"/>
                      </a:lnTo>
                      <a:lnTo>
                        <a:pt x="74" y="307"/>
                      </a:lnTo>
                      <a:lnTo>
                        <a:pt x="73" y="307"/>
                      </a:lnTo>
                      <a:lnTo>
                        <a:pt x="72" y="307"/>
                      </a:lnTo>
                      <a:lnTo>
                        <a:pt x="71" y="307"/>
                      </a:lnTo>
                      <a:lnTo>
                        <a:pt x="71" y="306"/>
                      </a:lnTo>
                      <a:lnTo>
                        <a:pt x="70" y="306"/>
                      </a:lnTo>
                      <a:lnTo>
                        <a:pt x="70" y="307"/>
                      </a:lnTo>
                      <a:lnTo>
                        <a:pt x="69" y="308"/>
                      </a:lnTo>
                      <a:lnTo>
                        <a:pt x="69" y="309"/>
                      </a:lnTo>
                      <a:lnTo>
                        <a:pt x="68" y="309"/>
                      </a:lnTo>
                      <a:lnTo>
                        <a:pt x="67" y="309"/>
                      </a:lnTo>
                      <a:lnTo>
                        <a:pt x="67" y="308"/>
                      </a:lnTo>
                      <a:lnTo>
                        <a:pt x="68" y="308"/>
                      </a:lnTo>
                      <a:lnTo>
                        <a:pt x="67" y="308"/>
                      </a:lnTo>
                      <a:lnTo>
                        <a:pt x="67" y="307"/>
                      </a:lnTo>
                      <a:lnTo>
                        <a:pt x="66" y="307"/>
                      </a:lnTo>
                      <a:lnTo>
                        <a:pt x="65" y="307"/>
                      </a:lnTo>
                      <a:lnTo>
                        <a:pt x="64" y="308"/>
                      </a:lnTo>
                      <a:lnTo>
                        <a:pt x="63" y="307"/>
                      </a:lnTo>
                      <a:lnTo>
                        <a:pt x="62" y="307"/>
                      </a:lnTo>
                      <a:lnTo>
                        <a:pt x="61" y="307"/>
                      </a:lnTo>
                      <a:lnTo>
                        <a:pt x="61" y="306"/>
                      </a:lnTo>
                      <a:lnTo>
                        <a:pt x="60" y="306"/>
                      </a:lnTo>
                      <a:lnTo>
                        <a:pt x="59" y="306"/>
                      </a:lnTo>
                      <a:lnTo>
                        <a:pt x="57" y="306"/>
                      </a:lnTo>
                      <a:lnTo>
                        <a:pt x="57" y="307"/>
                      </a:lnTo>
                      <a:lnTo>
                        <a:pt x="57" y="308"/>
                      </a:lnTo>
                      <a:lnTo>
                        <a:pt x="56" y="308"/>
                      </a:lnTo>
                      <a:lnTo>
                        <a:pt x="55" y="308"/>
                      </a:lnTo>
                      <a:lnTo>
                        <a:pt x="54" y="307"/>
                      </a:lnTo>
                      <a:lnTo>
                        <a:pt x="53" y="308"/>
                      </a:lnTo>
                      <a:lnTo>
                        <a:pt x="53" y="307"/>
                      </a:lnTo>
                      <a:lnTo>
                        <a:pt x="53" y="306"/>
                      </a:lnTo>
                      <a:lnTo>
                        <a:pt x="54" y="306"/>
                      </a:lnTo>
                      <a:lnTo>
                        <a:pt x="53" y="306"/>
                      </a:lnTo>
                      <a:lnTo>
                        <a:pt x="52" y="306"/>
                      </a:lnTo>
                      <a:lnTo>
                        <a:pt x="52" y="307"/>
                      </a:lnTo>
                      <a:lnTo>
                        <a:pt x="51" y="308"/>
                      </a:lnTo>
                      <a:lnTo>
                        <a:pt x="51" y="309"/>
                      </a:lnTo>
                      <a:lnTo>
                        <a:pt x="52" y="309"/>
                      </a:lnTo>
                      <a:lnTo>
                        <a:pt x="51" y="310"/>
                      </a:lnTo>
                      <a:lnTo>
                        <a:pt x="51" y="309"/>
                      </a:lnTo>
                      <a:lnTo>
                        <a:pt x="50" y="309"/>
                      </a:lnTo>
                      <a:lnTo>
                        <a:pt x="49" y="309"/>
                      </a:lnTo>
                      <a:lnTo>
                        <a:pt x="49" y="310"/>
                      </a:lnTo>
                      <a:lnTo>
                        <a:pt x="50" y="310"/>
                      </a:lnTo>
                      <a:lnTo>
                        <a:pt x="50" y="311"/>
                      </a:lnTo>
                      <a:lnTo>
                        <a:pt x="49" y="312"/>
                      </a:lnTo>
                      <a:lnTo>
                        <a:pt x="48" y="312"/>
                      </a:lnTo>
                      <a:lnTo>
                        <a:pt x="47" y="312"/>
                      </a:lnTo>
                      <a:lnTo>
                        <a:pt x="47" y="313"/>
                      </a:lnTo>
                      <a:lnTo>
                        <a:pt x="46" y="314"/>
                      </a:lnTo>
                      <a:lnTo>
                        <a:pt x="46" y="315"/>
                      </a:lnTo>
                      <a:lnTo>
                        <a:pt x="45" y="316"/>
                      </a:lnTo>
                      <a:lnTo>
                        <a:pt x="45" y="317"/>
                      </a:lnTo>
                      <a:lnTo>
                        <a:pt x="44" y="317"/>
                      </a:lnTo>
                      <a:lnTo>
                        <a:pt x="44" y="318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5" y="321"/>
                      </a:lnTo>
                      <a:lnTo>
                        <a:pt x="45" y="322"/>
                      </a:lnTo>
                      <a:lnTo>
                        <a:pt x="44" y="322"/>
                      </a:lnTo>
                      <a:lnTo>
                        <a:pt x="44" y="323"/>
                      </a:lnTo>
                      <a:lnTo>
                        <a:pt x="43" y="323"/>
                      </a:lnTo>
                      <a:lnTo>
                        <a:pt x="42" y="324"/>
                      </a:lnTo>
                      <a:lnTo>
                        <a:pt x="41" y="325"/>
                      </a:lnTo>
                      <a:lnTo>
                        <a:pt x="41" y="326"/>
                      </a:lnTo>
                      <a:lnTo>
                        <a:pt x="40" y="326"/>
                      </a:lnTo>
                      <a:lnTo>
                        <a:pt x="40" y="327"/>
                      </a:lnTo>
                      <a:lnTo>
                        <a:pt x="39" y="327"/>
                      </a:lnTo>
                      <a:lnTo>
                        <a:pt x="38" y="327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6" y="325"/>
                      </a:lnTo>
                      <a:lnTo>
                        <a:pt x="35" y="325"/>
                      </a:lnTo>
                      <a:lnTo>
                        <a:pt x="34" y="325"/>
                      </a:lnTo>
                      <a:lnTo>
                        <a:pt x="34" y="326"/>
                      </a:lnTo>
                      <a:lnTo>
                        <a:pt x="34" y="327"/>
                      </a:lnTo>
                      <a:lnTo>
                        <a:pt x="33" y="327"/>
                      </a:lnTo>
                      <a:lnTo>
                        <a:pt x="32" y="327"/>
                      </a:lnTo>
                      <a:lnTo>
                        <a:pt x="32" y="326"/>
                      </a:lnTo>
                      <a:lnTo>
                        <a:pt x="31" y="326"/>
                      </a:lnTo>
                      <a:lnTo>
                        <a:pt x="31" y="325"/>
                      </a:lnTo>
                      <a:lnTo>
                        <a:pt x="31" y="324"/>
                      </a:lnTo>
                      <a:lnTo>
                        <a:pt x="30" y="324"/>
                      </a:lnTo>
                      <a:lnTo>
                        <a:pt x="29" y="325"/>
                      </a:lnTo>
                      <a:lnTo>
                        <a:pt x="28" y="325"/>
                      </a:lnTo>
                      <a:lnTo>
                        <a:pt x="27" y="326"/>
                      </a:lnTo>
                      <a:lnTo>
                        <a:pt x="26" y="326"/>
                      </a:lnTo>
                      <a:lnTo>
                        <a:pt x="26" y="325"/>
                      </a:lnTo>
                      <a:lnTo>
                        <a:pt x="25" y="325"/>
                      </a:lnTo>
                      <a:lnTo>
                        <a:pt x="24" y="325"/>
                      </a:lnTo>
                      <a:lnTo>
                        <a:pt x="24" y="326"/>
                      </a:lnTo>
                      <a:lnTo>
                        <a:pt x="24" y="327"/>
                      </a:lnTo>
                      <a:lnTo>
                        <a:pt x="23" y="327"/>
                      </a:lnTo>
                      <a:lnTo>
                        <a:pt x="23" y="328"/>
                      </a:lnTo>
                      <a:lnTo>
                        <a:pt x="22" y="328"/>
                      </a:lnTo>
                      <a:lnTo>
                        <a:pt x="21" y="328"/>
                      </a:lnTo>
                      <a:lnTo>
                        <a:pt x="20" y="328"/>
                      </a:lnTo>
                      <a:lnTo>
                        <a:pt x="20" y="327"/>
                      </a:lnTo>
                      <a:lnTo>
                        <a:pt x="20" y="326"/>
                      </a:lnTo>
                      <a:lnTo>
                        <a:pt x="21" y="326"/>
                      </a:lnTo>
                      <a:lnTo>
                        <a:pt x="21" y="325"/>
                      </a:lnTo>
                      <a:lnTo>
                        <a:pt x="20" y="325"/>
                      </a:lnTo>
                      <a:lnTo>
                        <a:pt x="18" y="325"/>
                      </a:lnTo>
                      <a:lnTo>
                        <a:pt x="17" y="325"/>
                      </a:lnTo>
                      <a:lnTo>
                        <a:pt x="17" y="324"/>
                      </a:lnTo>
                      <a:lnTo>
                        <a:pt x="16" y="324"/>
                      </a:lnTo>
                      <a:lnTo>
                        <a:pt x="15" y="324"/>
                      </a:lnTo>
                      <a:lnTo>
                        <a:pt x="14" y="324"/>
                      </a:lnTo>
                      <a:lnTo>
                        <a:pt x="14" y="325"/>
                      </a:lnTo>
                      <a:lnTo>
                        <a:pt x="13" y="326"/>
                      </a:lnTo>
                      <a:lnTo>
                        <a:pt x="13" y="327"/>
                      </a:lnTo>
                      <a:lnTo>
                        <a:pt x="12" y="326"/>
                      </a:lnTo>
                      <a:lnTo>
                        <a:pt x="11" y="326"/>
                      </a:lnTo>
                      <a:lnTo>
                        <a:pt x="10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7" y="323"/>
                      </a:lnTo>
                      <a:lnTo>
                        <a:pt x="7" y="322"/>
                      </a:lnTo>
                      <a:lnTo>
                        <a:pt x="8" y="321"/>
                      </a:lnTo>
                      <a:lnTo>
                        <a:pt x="8" y="319"/>
                      </a:lnTo>
                      <a:lnTo>
                        <a:pt x="8" y="318"/>
                      </a:lnTo>
                      <a:lnTo>
                        <a:pt x="3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3" y="315"/>
                      </a:lnTo>
                      <a:lnTo>
                        <a:pt x="4" y="315"/>
                      </a:lnTo>
                      <a:lnTo>
                        <a:pt x="6" y="314"/>
                      </a:lnTo>
                      <a:lnTo>
                        <a:pt x="7" y="314"/>
                      </a:lnTo>
                      <a:lnTo>
                        <a:pt x="9" y="313"/>
                      </a:lnTo>
                      <a:lnTo>
                        <a:pt x="10" y="312"/>
                      </a:lnTo>
                      <a:lnTo>
                        <a:pt x="14" y="310"/>
                      </a:lnTo>
                      <a:lnTo>
                        <a:pt x="15" y="309"/>
                      </a:lnTo>
                      <a:lnTo>
                        <a:pt x="16" y="308"/>
                      </a:lnTo>
                      <a:lnTo>
                        <a:pt x="17" y="307"/>
                      </a:lnTo>
                      <a:lnTo>
                        <a:pt x="17" y="306"/>
                      </a:lnTo>
                      <a:lnTo>
                        <a:pt x="18" y="305"/>
                      </a:lnTo>
                      <a:lnTo>
                        <a:pt x="18" y="304"/>
                      </a:lnTo>
                      <a:lnTo>
                        <a:pt x="19" y="302"/>
                      </a:lnTo>
                      <a:lnTo>
                        <a:pt x="23" y="299"/>
                      </a:lnTo>
                      <a:lnTo>
                        <a:pt x="24" y="298"/>
                      </a:lnTo>
                      <a:lnTo>
                        <a:pt x="27" y="297"/>
                      </a:lnTo>
                      <a:lnTo>
                        <a:pt x="29" y="295"/>
                      </a:lnTo>
                      <a:lnTo>
                        <a:pt x="29" y="294"/>
                      </a:lnTo>
                      <a:lnTo>
                        <a:pt x="29" y="293"/>
                      </a:lnTo>
                      <a:lnTo>
                        <a:pt x="30" y="293"/>
                      </a:lnTo>
                      <a:lnTo>
                        <a:pt x="30" y="290"/>
                      </a:lnTo>
                      <a:lnTo>
                        <a:pt x="30" y="289"/>
                      </a:lnTo>
                      <a:lnTo>
                        <a:pt x="30" y="287"/>
                      </a:lnTo>
                      <a:lnTo>
                        <a:pt x="30" y="286"/>
                      </a:lnTo>
                      <a:lnTo>
                        <a:pt x="30" y="284"/>
                      </a:lnTo>
                      <a:lnTo>
                        <a:pt x="30" y="283"/>
                      </a:lnTo>
                      <a:lnTo>
                        <a:pt x="31" y="282"/>
                      </a:lnTo>
                      <a:lnTo>
                        <a:pt x="33" y="279"/>
                      </a:lnTo>
                      <a:lnTo>
                        <a:pt x="34" y="277"/>
                      </a:lnTo>
                      <a:lnTo>
                        <a:pt x="36" y="276"/>
                      </a:lnTo>
                      <a:lnTo>
                        <a:pt x="38" y="274"/>
                      </a:lnTo>
                      <a:lnTo>
                        <a:pt x="39" y="273"/>
                      </a:lnTo>
                      <a:lnTo>
                        <a:pt x="40" y="273"/>
                      </a:lnTo>
                      <a:lnTo>
                        <a:pt x="42" y="273"/>
                      </a:lnTo>
                      <a:lnTo>
                        <a:pt x="45" y="274"/>
                      </a:lnTo>
                      <a:lnTo>
                        <a:pt x="48" y="272"/>
                      </a:lnTo>
                      <a:lnTo>
                        <a:pt x="51" y="270"/>
                      </a:lnTo>
                      <a:lnTo>
                        <a:pt x="56" y="266"/>
                      </a:lnTo>
                      <a:lnTo>
                        <a:pt x="57" y="265"/>
                      </a:lnTo>
                      <a:lnTo>
                        <a:pt x="58" y="264"/>
                      </a:lnTo>
                      <a:lnTo>
                        <a:pt x="59" y="263"/>
                      </a:lnTo>
                      <a:lnTo>
                        <a:pt x="59" y="262"/>
                      </a:lnTo>
                      <a:lnTo>
                        <a:pt x="60" y="261"/>
                      </a:lnTo>
                      <a:lnTo>
                        <a:pt x="60" y="260"/>
                      </a:lnTo>
                      <a:lnTo>
                        <a:pt x="61" y="260"/>
                      </a:lnTo>
                      <a:lnTo>
                        <a:pt x="63" y="259"/>
                      </a:lnTo>
                      <a:lnTo>
                        <a:pt x="64" y="259"/>
                      </a:lnTo>
                      <a:lnTo>
                        <a:pt x="64" y="258"/>
                      </a:lnTo>
                      <a:lnTo>
                        <a:pt x="63" y="257"/>
                      </a:lnTo>
                      <a:lnTo>
                        <a:pt x="64" y="255"/>
                      </a:lnTo>
                      <a:lnTo>
                        <a:pt x="65" y="253"/>
                      </a:lnTo>
                      <a:lnTo>
                        <a:pt x="66" y="252"/>
                      </a:lnTo>
                      <a:lnTo>
                        <a:pt x="67" y="252"/>
                      </a:lnTo>
                      <a:lnTo>
                        <a:pt x="68" y="251"/>
                      </a:lnTo>
                      <a:lnTo>
                        <a:pt x="68" y="250"/>
                      </a:lnTo>
                      <a:lnTo>
                        <a:pt x="69" y="248"/>
                      </a:lnTo>
                      <a:lnTo>
                        <a:pt x="70" y="248"/>
                      </a:lnTo>
                      <a:lnTo>
                        <a:pt x="71" y="247"/>
                      </a:lnTo>
                      <a:lnTo>
                        <a:pt x="73" y="246"/>
                      </a:lnTo>
                      <a:lnTo>
                        <a:pt x="73" y="245"/>
                      </a:lnTo>
                      <a:lnTo>
                        <a:pt x="76" y="244"/>
                      </a:lnTo>
                      <a:lnTo>
                        <a:pt x="77" y="243"/>
                      </a:lnTo>
                      <a:lnTo>
                        <a:pt x="78" y="243"/>
                      </a:lnTo>
                      <a:lnTo>
                        <a:pt x="79" y="242"/>
                      </a:lnTo>
                      <a:lnTo>
                        <a:pt x="79" y="241"/>
                      </a:lnTo>
                      <a:lnTo>
                        <a:pt x="80" y="240"/>
                      </a:lnTo>
                      <a:lnTo>
                        <a:pt x="80" y="239"/>
                      </a:lnTo>
                      <a:lnTo>
                        <a:pt x="81" y="238"/>
                      </a:lnTo>
                      <a:lnTo>
                        <a:pt x="82" y="237"/>
                      </a:lnTo>
                      <a:lnTo>
                        <a:pt x="82" y="236"/>
                      </a:lnTo>
                      <a:lnTo>
                        <a:pt x="82" y="235"/>
                      </a:lnTo>
                      <a:lnTo>
                        <a:pt x="82" y="233"/>
                      </a:lnTo>
                      <a:lnTo>
                        <a:pt x="83" y="232"/>
                      </a:lnTo>
                      <a:lnTo>
                        <a:pt x="83" y="231"/>
                      </a:lnTo>
                      <a:lnTo>
                        <a:pt x="84" y="231"/>
                      </a:lnTo>
                      <a:lnTo>
                        <a:pt x="88" y="230"/>
                      </a:lnTo>
                      <a:lnTo>
                        <a:pt x="89" y="230"/>
                      </a:lnTo>
                      <a:lnTo>
                        <a:pt x="90" y="229"/>
                      </a:lnTo>
                      <a:lnTo>
                        <a:pt x="90" y="228"/>
                      </a:lnTo>
                      <a:lnTo>
                        <a:pt x="91" y="227"/>
                      </a:lnTo>
                      <a:lnTo>
                        <a:pt x="92" y="225"/>
                      </a:lnTo>
                      <a:lnTo>
                        <a:pt x="92" y="224"/>
                      </a:lnTo>
                      <a:lnTo>
                        <a:pt x="94" y="221"/>
                      </a:lnTo>
                      <a:lnTo>
                        <a:pt x="95" y="219"/>
                      </a:lnTo>
                      <a:lnTo>
                        <a:pt x="94" y="218"/>
                      </a:lnTo>
                      <a:lnTo>
                        <a:pt x="94" y="217"/>
                      </a:lnTo>
                      <a:lnTo>
                        <a:pt x="94" y="216"/>
                      </a:lnTo>
                      <a:lnTo>
                        <a:pt x="94" y="215"/>
                      </a:lnTo>
                      <a:lnTo>
                        <a:pt x="95" y="213"/>
                      </a:lnTo>
                      <a:lnTo>
                        <a:pt x="95" y="212"/>
                      </a:lnTo>
                      <a:lnTo>
                        <a:pt x="97" y="211"/>
                      </a:lnTo>
                      <a:lnTo>
                        <a:pt x="98" y="209"/>
                      </a:lnTo>
                      <a:lnTo>
                        <a:pt x="100" y="207"/>
                      </a:lnTo>
                      <a:lnTo>
                        <a:pt x="100" y="205"/>
                      </a:lnTo>
                      <a:lnTo>
                        <a:pt x="101" y="204"/>
                      </a:lnTo>
                      <a:lnTo>
                        <a:pt x="102" y="204"/>
                      </a:lnTo>
                      <a:lnTo>
                        <a:pt x="104" y="204"/>
                      </a:lnTo>
                      <a:lnTo>
                        <a:pt x="105" y="204"/>
                      </a:lnTo>
                      <a:lnTo>
                        <a:pt x="107" y="202"/>
                      </a:lnTo>
                      <a:lnTo>
                        <a:pt x="108" y="202"/>
                      </a:lnTo>
                      <a:lnTo>
                        <a:pt x="115" y="201"/>
                      </a:lnTo>
                      <a:lnTo>
                        <a:pt x="116" y="201"/>
                      </a:lnTo>
                      <a:lnTo>
                        <a:pt x="117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9" y="194"/>
                      </a:lnTo>
                      <a:lnTo>
                        <a:pt x="118" y="194"/>
                      </a:lnTo>
                      <a:lnTo>
                        <a:pt x="117" y="193"/>
                      </a:lnTo>
                      <a:lnTo>
                        <a:pt x="117" y="192"/>
                      </a:lnTo>
                      <a:lnTo>
                        <a:pt x="118" y="190"/>
                      </a:lnTo>
                      <a:lnTo>
                        <a:pt x="118" y="189"/>
                      </a:lnTo>
                      <a:lnTo>
                        <a:pt x="120" y="188"/>
                      </a:lnTo>
                      <a:lnTo>
                        <a:pt x="121" y="187"/>
                      </a:lnTo>
                      <a:lnTo>
                        <a:pt x="122" y="187"/>
                      </a:lnTo>
                      <a:lnTo>
                        <a:pt x="123" y="186"/>
                      </a:lnTo>
                      <a:lnTo>
                        <a:pt x="125" y="186"/>
                      </a:lnTo>
                      <a:lnTo>
                        <a:pt x="125" y="185"/>
                      </a:lnTo>
                      <a:lnTo>
                        <a:pt x="126" y="184"/>
                      </a:lnTo>
                      <a:lnTo>
                        <a:pt x="127" y="183"/>
                      </a:lnTo>
                      <a:lnTo>
                        <a:pt x="128" y="182"/>
                      </a:lnTo>
                      <a:lnTo>
                        <a:pt x="128" y="181"/>
                      </a:lnTo>
                      <a:lnTo>
                        <a:pt x="128" y="179"/>
                      </a:lnTo>
                      <a:lnTo>
                        <a:pt x="129" y="179"/>
                      </a:lnTo>
                      <a:lnTo>
                        <a:pt x="129" y="178"/>
                      </a:lnTo>
                      <a:lnTo>
                        <a:pt x="129" y="175"/>
                      </a:lnTo>
                      <a:lnTo>
                        <a:pt x="128" y="174"/>
                      </a:lnTo>
                      <a:lnTo>
                        <a:pt x="128" y="173"/>
                      </a:lnTo>
                      <a:lnTo>
                        <a:pt x="128" y="172"/>
                      </a:lnTo>
                      <a:lnTo>
                        <a:pt x="129" y="171"/>
                      </a:lnTo>
                      <a:lnTo>
                        <a:pt x="130" y="170"/>
                      </a:lnTo>
                      <a:lnTo>
                        <a:pt x="132" y="169"/>
                      </a:lnTo>
                      <a:lnTo>
                        <a:pt x="133" y="169"/>
                      </a:lnTo>
                      <a:lnTo>
                        <a:pt x="135" y="169"/>
                      </a:lnTo>
                      <a:lnTo>
                        <a:pt x="137" y="169"/>
                      </a:lnTo>
                      <a:lnTo>
                        <a:pt x="138" y="169"/>
                      </a:lnTo>
                      <a:lnTo>
                        <a:pt x="139" y="169"/>
                      </a:lnTo>
                      <a:lnTo>
                        <a:pt x="139" y="168"/>
                      </a:lnTo>
                      <a:lnTo>
                        <a:pt x="140" y="168"/>
                      </a:lnTo>
                      <a:lnTo>
                        <a:pt x="141" y="167"/>
                      </a:lnTo>
                      <a:lnTo>
                        <a:pt x="142" y="165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4" y="162"/>
                      </a:lnTo>
                      <a:lnTo>
                        <a:pt x="145" y="160"/>
                      </a:lnTo>
                      <a:lnTo>
                        <a:pt x="146" y="159"/>
                      </a:lnTo>
                      <a:lnTo>
                        <a:pt x="147" y="159"/>
                      </a:lnTo>
                      <a:lnTo>
                        <a:pt x="149" y="156"/>
                      </a:lnTo>
                      <a:lnTo>
                        <a:pt x="151" y="155"/>
                      </a:lnTo>
                      <a:lnTo>
                        <a:pt x="152" y="154"/>
                      </a:lnTo>
                      <a:lnTo>
                        <a:pt x="153" y="154"/>
                      </a:lnTo>
                      <a:lnTo>
                        <a:pt x="153" y="153"/>
                      </a:lnTo>
                      <a:lnTo>
                        <a:pt x="155" y="153"/>
                      </a:lnTo>
                      <a:lnTo>
                        <a:pt x="156" y="152"/>
                      </a:lnTo>
                      <a:lnTo>
                        <a:pt x="157" y="152"/>
                      </a:lnTo>
                      <a:lnTo>
                        <a:pt x="157" y="151"/>
                      </a:lnTo>
                      <a:lnTo>
                        <a:pt x="157" y="150"/>
                      </a:lnTo>
                      <a:lnTo>
                        <a:pt x="157" y="149"/>
                      </a:lnTo>
                      <a:lnTo>
                        <a:pt x="157" y="148"/>
                      </a:lnTo>
                      <a:lnTo>
                        <a:pt x="155" y="146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2"/>
                      </a:lnTo>
                      <a:lnTo>
                        <a:pt x="156" y="141"/>
                      </a:lnTo>
                      <a:lnTo>
                        <a:pt x="157" y="141"/>
                      </a:lnTo>
                      <a:lnTo>
                        <a:pt x="158" y="140"/>
                      </a:lnTo>
                      <a:lnTo>
                        <a:pt x="159" y="140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5" y="139"/>
                      </a:lnTo>
                      <a:lnTo>
                        <a:pt x="166" y="139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68" y="137"/>
                      </a:lnTo>
                      <a:lnTo>
                        <a:pt x="168" y="136"/>
                      </a:lnTo>
                      <a:lnTo>
                        <a:pt x="168" y="133"/>
                      </a:lnTo>
                      <a:lnTo>
                        <a:pt x="167" y="132"/>
                      </a:lnTo>
                      <a:lnTo>
                        <a:pt x="167" y="131"/>
                      </a:lnTo>
                      <a:lnTo>
                        <a:pt x="167" y="130"/>
                      </a:lnTo>
                      <a:lnTo>
                        <a:pt x="168" y="129"/>
                      </a:lnTo>
                      <a:lnTo>
                        <a:pt x="169" y="127"/>
                      </a:lnTo>
                      <a:lnTo>
                        <a:pt x="169" y="126"/>
                      </a:lnTo>
                      <a:lnTo>
                        <a:pt x="170" y="126"/>
                      </a:lnTo>
                      <a:lnTo>
                        <a:pt x="171" y="126"/>
                      </a:lnTo>
                      <a:lnTo>
                        <a:pt x="172" y="126"/>
                      </a:lnTo>
                      <a:lnTo>
                        <a:pt x="173" y="126"/>
                      </a:lnTo>
                      <a:lnTo>
                        <a:pt x="174" y="127"/>
                      </a:lnTo>
                      <a:lnTo>
                        <a:pt x="176" y="127"/>
                      </a:lnTo>
                      <a:lnTo>
                        <a:pt x="180" y="127"/>
                      </a:lnTo>
                      <a:lnTo>
                        <a:pt x="181" y="127"/>
                      </a:lnTo>
                      <a:lnTo>
                        <a:pt x="182" y="128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4" y="133"/>
                      </a:lnTo>
                      <a:lnTo>
                        <a:pt x="185" y="133"/>
                      </a:lnTo>
                      <a:lnTo>
                        <a:pt x="186" y="134"/>
                      </a:lnTo>
                      <a:lnTo>
                        <a:pt x="187" y="133"/>
                      </a:lnTo>
                      <a:lnTo>
                        <a:pt x="187" y="132"/>
                      </a:lnTo>
                      <a:lnTo>
                        <a:pt x="187" y="131"/>
                      </a:lnTo>
                      <a:lnTo>
                        <a:pt x="187" y="130"/>
                      </a:lnTo>
                      <a:lnTo>
                        <a:pt x="188" y="127"/>
                      </a:lnTo>
                      <a:lnTo>
                        <a:pt x="189" y="126"/>
                      </a:lnTo>
                      <a:lnTo>
                        <a:pt x="189" y="125"/>
                      </a:lnTo>
                      <a:lnTo>
                        <a:pt x="189" y="124"/>
                      </a:lnTo>
                      <a:lnTo>
                        <a:pt x="189" y="123"/>
                      </a:lnTo>
                      <a:lnTo>
                        <a:pt x="188" y="122"/>
                      </a:lnTo>
                      <a:lnTo>
                        <a:pt x="187" y="122"/>
                      </a:lnTo>
                      <a:lnTo>
                        <a:pt x="186" y="121"/>
                      </a:lnTo>
                      <a:lnTo>
                        <a:pt x="185" y="120"/>
                      </a:lnTo>
                      <a:lnTo>
                        <a:pt x="183" y="119"/>
                      </a:lnTo>
                      <a:lnTo>
                        <a:pt x="182" y="118"/>
                      </a:lnTo>
                      <a:lnTo>
                        <a:pt x="180" y="118"/>
                      </a:lnTo>
                      <a:lnTo>
                        <a:pt x="179" y="117"/>
                      </a:lnTo>
                      <a:lnTo>
                        <a:pt x="179" y="116"/>
                      </a:lnTo>
                      <a:lnTo>
                        <a:pt x="179" y="115"/>
                      </a:lnTo>
                      <a:lnTo>
                        <a:pt x="179" y="114"/>
                      </a:lnTo>
                      <a:lnTo>
                        <a:pt x="180" y="114"/>
                      </a:lnTo>
                      <a:lnTo>
                        <a:pt x="182" y="113"/>
                      </a:lnTo>
                      <a:lnTo>
                        <a:pt x="183" y="113"/>
                      </a:lnTo>
                      <a:lnTo>
                        <a:pt x="186" y="112"/>
                      </a:lnTo>
                      <a:lnTo>
                        <a:pt x="187" y="112"/>
                      </a:lnTo>
                      <a:lnTo>
                        <a:pt x="187" y="111"/>
                      </a:lnTo>
                      <a:lnTo>
                        <a:pt x="188" y="111"/>
                      </a:lnTo>
                      <a:lnTo>
                        <a:pt x="190" y="109"/>
                      </a:lnTo>
                      <a:lnTo>
                        <a:pt x="191" y="108"/>
                      </a:lnTo>
                      <a:lnTo>
                        <a:pt x="192" y="108"/>
                      </a:lnTo>
                      <a:lnTo>
                        <a:pt x="193" y="107"/>
                      </a:lnTo>
                      <a:lnTo>
                        <a:pt x="194" y="106"/>
                      </a:lnTo>
                      <a:lnTo>
                        <a:pt x="194" y="105"/>
                      </a:lnTo>
                      <a:lnTo>
                        <a:pt x="194" y="104"/>
                      </a:lnTo>
                      <a:lnTo>
                        <a:pt x="194" y="103"/>
                      </a:lnTo>
                      <a:lnTo>
                        <a:pt x="195" y="102"/>
                      </a:lnTo>
                      <a:lnTo>
                        <a:pt x="195" y="101"/>
                      </a:lnTo>
                      <a:lnTo>
                        <a:pt x="196" y="101"/>
                      </a:lnTo>
                      <a:lnTo>
                        <a:pt x="197" y="101"/>
                      </a:lnTo>
                      <a:lnTo>
                        <a:pt x="198" y="102"/>
                      </a:lnTo>
                      <a:lnTo>
                        <a:pt x="197" y="103"/>
                      </a:lnTo>
                      <a:lnTo>
                        <a:pt x="197" y="104"/>
                      </a:lnTo>
                      <a:lnTo>
                        <a:pt x="199" y="105"/>
                      </a:lnTo>
                      <a:lnTo>
                        <a:pt x="199" y="106"/>
                      </a:lnTo>
                      <a:lnTo>
                        <a:pt x="200" y="106"/>
                      </a:lnTo>
                      <a:lnTo>
                        <a:pt x="201" y="106"/>
                      </a:lnTo>
                      <a:lnTo>
                        <a:pt x="201" y="105"/>
                      </a:lnTo>
                      <a:lnTo>
                        <a:pt x="201" y="103"/>
                      </a:lnTo>
                      <a:lnTo>
                        <a:pt x="202" y="102"/>
                      </a:lnTo>
                      <a:lnTo>
                        <a:pt x="203" y="101"/>
                      </a:lnTo>
                      <a:lnTo>
                        <a:pt x="204" y="101"/>
                      </a:lnTo>
                      <a:lnTo>
                        <a:pt x="205" y="100"/>
                      </a:lnTo>
                      <a:lnTo>
                        <a:pt x="205" y="99"/>
                      </a:lnTo>
                      <a:lnTo>
                        <a:pt x="206" y="98"/>
                      </a:lnTo>
                      <a:lnTo>
                        <a:pt x="206" y="97"/>
                      </a:lnTo>
                      <a:lnTo>
                        <a:pt x="207" y="97"/>
                      </a:lnTo>
                      <a:lnTo>
                        <a:pt x="208" y="98"/>
                      </a:lnTo>
                      <a:lnTo>
                        <a:pt x="209" y="99"/>
                      </a:lnTo>
                      <a:lnTo>
                        <a:pt x="210" y="99"/>
                      </a:lnTo>
                      <a:lnTo>
                        <a:pt x="211" y="99"/>
                      </a:lnTo>
                      <a:lnTo>
                        <a:pt x="212" y="98"/>
                      </a:lnTo>
                      <a:lnTo>
                        <a:pt x="212" y="97"/>
                      </a:lnTo>
                      <a:lnTo>
                        <a:pt x="213" y="97"/>
                      </a:lnTo>
                      <a:lnTo>
                        <a:pt x="213" y="96"/>
                      </a:lnTo>
                      <a:lnTo>
                        <a:pt x="214" y="95"/>
                      </a:lnTo>
                      <a:lnTo>
                        <a:pt x="215" y="94"/>
                      </a:lnTo>
                      <a:lnTo>
                        <a:pt x="217" y="94"/>
                      </a:lnTo>
                      <a:lnTo>
                        <a:pt x="218" y="93"/>
                      </a:lnTo>
                      <a:lnTo>
                        <a:pt x="218" y="92"/>
                      </a:lnTo>
                      <a:lnTo>
                        <a:pt x="218" y="91"/>
                      </a:lnTo>
                      <a:lnTo>
                        <a:pt x="218" y="90"/>
                      </a:lnTo>
                      <a:lnTo>
                        <a:pt x="217" y="89"/>
                      </a:lnTo>
                      <a:lnTo>
                        <a:pt x="217" y="88"/>
                      </a:lnTo>
                      <a:lnTo>
                        <a:pt x="218" y="87"/>
                      </a:lnTo>
                      <a:lnTo>
                        <a:pt x="220" y="87"/>
                      </a:lnTo>
                      <a:lnTo>
                        <a:pt x="221" y="86"/>
                      </a:lnTo>
                      <a:lnTo>
                        <a:pt x="222" y="86"/>
                      </a:lnTo>
                      <a:lnTo>
                        <a:pt x="222" y="85"/>
                      </a:lnTo>
                      <a:lnTo>
                        <a:pt x="222" y="84"/>
                      </a:lnTo>
                      <a:lnTo>
                        <a:pt x="222" y="82"/>
                      </a:lnTo>
                      <a:lnTo>
                        <a:pt x="223" y="82"/>
                      </a:lnTo>
                      <a:lnTo>
                        <a:pt x="223" y="81"/>
                      </a:lnTo>
                      <a:lnTo>
                        <a:pt x="224" y="81"/>
                      </a:lnTo>
                      <a:lnTo>
                        <a:pt x="225" y="81"/>
                      </a:lnTo>
                      <a:lnTo>
                        <a:pt x="225" y="82"/>
                      </a:lnTo>
                      <a:lnTo>
                        <a:pt x="226" y="82"/>
                      </a:lnTo>
                      <a:lnTo>
                        <a:pt x="227" y="83"/>
                      </a:lnTo>
                      <a:lnTo>
                        <a:pt x="228" y="82"/>
                      </a:lnTo>
                      <a:lnTo>
                        <a:pt x="229" y="82"/>
                      </a:lnTo>
                      <a:lnTo>
                        <a:pt x="230" y="81"/>
                      </a:lnTo>
                      <a:lnTo>
                        <a:pt x="231" y="80"/>
                      </a:lnTo>
                      <a:lnTo>
                        <a:pt x="232" y="78"/>
                      </a:lnTo>
                      <a:lnTo>
                        <a:pt x="232" y="77"/>
                      </a:lnTo>
                      <a:lnTo>
                        <a:pt x="233" y="76"/>
                      </a:lnTo>
                      <a:lnTo>
                        <a:pt x="234" y="75"/>
                      </a:lnTo>
                      <a:lnTo>
                        <a:pt x="235" y="75"/>
                      </a:lnTo>
                      <a:lnTo>
                        <a:pt x="236" y="75"/>
                      </a:lnTo>
                      <a:lnTo>
                        <a:pt x="237" y="75"/>
                      </a:lnTo>
                      <a:lnTo>
                        <a:pt x="238" y="75"/>
                      </a:lnTo>
                      <a:lnTo>
                        <a:pt x="238" y="76"/>
                      </a:lnTo>
                      <a:lnTo>
                        <a:pt x="239" y="77"/>
                      </a:lnTo>
                      <a:lnTo>
                        <a:pt x="240" y="78"/>
                      </a:lnTo>
                      <a:lnTo>
                        <a:pt x="241" y="79"/>
                      </a:lnTo>
                      <a:lnTo>
                        <a:pt x="242" y="79"/>
                      </a:lnTo>
                      <a:lnTo>
                        <a:pt x="242" y="78"/>
                      </a:lnTo>
                      <a:lnTo>
                        <a:pt x="242" y="77"/>
                      </a:lnTo>
                      <a:lnTo>
                        <a:pt x="242" y="76"/>
                      </a:lnTo>
                      <a:lnTo>
                        <a:pt x="242" y="75"/>
                      </a:lnTo>
                      <a:lnTo>
                        <a:pt x="243" y="74"/>
                      </a:lnTo>
                      <a:lnTo>
                        <a:pt x="244" y="74"/>
                      </a:lnTo>
                      <a:lnTo>
                        <a:pt x="246" y="73"/>
                      </a:lnTo>
                      <a:lnTo>
                        <a:pt x="247" y="74"/>
                      </a:lnTo>
                      <a:lnTo>
                        <a:pt x="248" y="74"/>
                      </a:lnTo>
                      <a:lnTo>
                        <a:pt x="249" y="75"/>
                      </a:lnTo>
                      <a:lnTo>
                        <a:pt x="250" y="75"/>
                      </a:lnTo>
                      <a:lnTo>
                        <a:pt x="251" y="75"/>
                      </a:lnTo>
                      <a:lnTo>
                        <a:pt x="252" y="74"/>
                      </a:lnTo>
                      <a:lnTo>
                        <a:pt x="252" y="73"/>
                      </a:lnTo>
                      <a:lnTo>
                        <a:pt x="251" y="72"/>
                      </a:lnTo>
                      <a:lnTo>
                        <a:pt x="249" y="71"/>
                      </a:lnTo>
                      <a:lnTo>
                        <a:pt x="247" y="69"/>
                      </a:lnTo>
                      <a:lnTo>
                        <a:pt x="246" y="69"/>
                      </a:lnTo>
                      <a:lnTo>
                        <a:pt x="246" y="68"/>
                      </a:lnTo>
                      <a:lnTo>
                        <a:pt x="246" y="67"/>
                      </a:lnTo>
                      <a:lnTo>
                        <a:pt x="247" y="66"/>
                      </a:lnTo>
                      <a:lnTo>
                        <a:pt x="249" y="66"/>
                      </a:lnTo>
                      <a:lnTo>
                        <a:pt x="250" y="66"/>
                      </a:lnTo>
                      <a:lnTo>
                        <a:pt x="251" y="68"/>
                      </a:lnTo>
                      <a:lnTo>
                        <a:pt x="252" y="68"/>
                      </a:lnTo>
                      <a:lnTo>
                        <a:pt x="252" y="69"/>
                      </a:lnTo>
                      <a:lnTo>
                        <a:pt x="253" y="69"/>
                      </a:lnTo>
                      <a:lnTo>
                        <a:pt x="254" y="69"/>
                      </a:lnTo>
                      <a:lnTo>
                        <a:pt x="254" y="68"/>
                      </a:lnTo>
                      <a:lnTo>
                        <a:pt x="255" y="67"/>
                      </a:lnTo>
                      <a:lnTo>
                        <a:pt x="256" y="66"/>
                      </a:lnTo>
                      <a:lnTo>
                        <a:pt x="257" y="67"/>
                      </a:lnTo>
                      <a:lnTo>
                        <a:pt x="258" y="67"/>
                      </a:lnTo>
                      <a:lnTo>
                        <a:pt x="259" y="67"/>
                      </a:lnTo>
                      <a:lnTo>
                        <a:pt x="260" y="67"/>
                      </a:lnTo>
                      <a:lnTo>
                        <a:pt x="260" y="66"/>
                      </a:lnTo>
                      <a:lnTo>
                        <a:pt x="261" y="65"/>
                      </a:lnTo>
                      <a:lnTo>
                        <a:pt x="261" y="64"/>
                      </a:lnTo>
                      <a:lnTo>
                        <a:pt x="263" y="62"/>
                      </a:lnTo>
                      <a:lnTo>
                        <a:pt x="263" y="61"/>
                      </a:lnTo>
                      <a:lnTo>
                        <a:pt x="264" y="59"/>
                      </a:lnTo>
                      <a:lnTo>
                        <a:pt x="264" y="58"/>
                      </a:lnTo>
                      <a:lnTo>
                        <a:pt x="264" y="57"/>
                      </a:lnTo>
                      <a:lnTo>
                        <a:pt x="263" y="54"/>
                      </a:lnTo>
                      <a:lnTo>
                        <a:pt x="263" y="53"/>
                      </a:lnTo>
                      <a:lnTo>
                        <a:pt x="264" y="52"/>
                      </a:lnTo>
                      <a:lnTo>
                        <a:pt x="265" y="51"/>
                      </a:lnTo>
                      <a:lnTo>
                        <a:pt x="266" y="51"/>
                      </a:lnTo>
                      <a:lnTo>
                        <a:pt x="268" y="52"/>
                      </a:lnTo>
                      <a:lnTo>
                        <a:pt x="269" y="51"/>
                      </a:lnTo>
                      <a:lnTo>
                        <a:pt x="270" y="50"/>
                      </a:lnTo>
                      <a:lnTo>
                        <a:pt x="270" y="49"/>
                      </a:lnTo>
                      <a:lnTo>
                        <a:pt x="270" y="47"/>
                      </a:lnTo>
                      <a:lnTo>
                        <a:pt x="271" y="44"/>
                      </a:lnTo>
                      <a:lnTo>
                        <a:pt x="272" y="42"/>
                      </a:lnTo>
                      <a:lnTo>
                        <a:pt x="273" y="41"/>
                      </a:lnTo>
                      <a:lnTo>
                        <a:pt x="274" y="41"/>
                      </a:lnTo>
                      <a:lnTo>
                        <a:pt x="274" y="42"/>
                      </a:lnTo>
                      <a:lnTo>
                        <a:pt x="275" y="43"/>
                      </a:lnTo>
                      <a:lnTo>
                        <a:pt x="275" y="44"/>
                      </a:lnTo>
                      <a:lnTo>
                        <a:pt x="275" y="45"/>
                      </a:lnTo>
                      <a:lnTo>
                        <a:pt x="275" y="46"/>
                      </a:lnTo>
                      <a:lnTo>
                        <a:pt x="275" y="47"/>
                      </a:lnTo>
                      <a:lnTo>
                        <a:pt x="276" y="47"/>
                      </a:lnTo>
                      <a:lnTo>
                        <a:pt x="277" y="47"/>
                      </a:lnTo>
                      <a:lnTo>
                        <a:pt x="278" y="46"/>
                      </a:lnTo>
                      <a:lnTo>
                        <a:pt x="279" y="45"/>
                      </a:lnTo>
                      <a:lnTo>
                        <a:pt x="280" y="45"/>
                      </a:lnTo>
                      <a:lnTo>
                        <a:pt x="281" y="45"/>
                      </a:lnTo>
                      <a:lnTo>
                        <a:pt x="282" y="46"/>
                      </a:lnTo>
                      <a:lnTo>
                        <a:pt x="283" y="46"/>
                      </a:lnTo>
                      <a:lnTo>
                        <a:pt x="284" y="46"/>
                      </a:lnTo>
                      <a:lnTo>
                        <a:pt x="285" y="46"/>
                      </a:lnTo>
                      <a:lnTo>
                        <a:pt x="286" y="46"/>
                      </a:lnTo>
                      <a:lnTo>
                        <a:pt x="286" y="45"/>
                      </a:lnTo>
                      <a:lnTo>
                        <a:pt x="286" y="44"/>
                      </a:lnTo>
                      <a:lnTo>
                        <a:pt x="285" y="42"/>
                      </a:lnTo>
                      <a:lnTo>
                        <a:pt x="285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8" y="40"/>
                      </a:lnTo>
                      <a:lnTo>
                        <a:pt x="288" y="42"/>
                      </a:lnTo>
                      <a:lnTo>
                        <a:pt x="289" y="43"/>
                      </a:lnTo>
                      <a:lnTo>
                        <a:pt x="289" y="44"/>
                      </a:lnTo>
                      <a:lnTo>
                        <a:pt x="290" y="44"/>
                      </a:lnTo>
                      <a:lnTo>
                        <a:pt x="291" y="43"/>
                      </a:lnTo>
                      <a:lnTo>
                        <a:pt x="291" y="42"/>
                      </a:lnTo>
                      <a:lnTo>
                        <a:pt x="292" y="42"/>
                      </a:lnTo>
                      <a:lnTo>
                        <a:pt x="292" y="40"/>
                      </a:lnTo>
                      <a:lnTo>
                        <a:pt x="292" y="39"/>
                      </a:lnTo>
                      <a:lnTo>
                        <a:pt x="293" y="39"/>
                      </a:lnTo>
                      <a:lnTo>
                        <a:pt x="293" y="38"/>
                      </a:lnTo>
                      <a:lnTo>
                        <a:pt x="294" y="37"/>
                      </a:lnTo>
                      <a:lnTo>
                        <a:pt x="294" y="35"/>
                      </a:lnTo>
                      <a:lnTo>
                        <a:pt x="294" y="34"/>
                      </a:lnTo>
                      <a:lnTo>
                        <a:pt x="295" y="34"/>
                      </a:lnTo>
                      <a:lnTo>
                        <a:pt x="296" y="34"/>
                      </a:lnTo>
                      <a:lnTo>
                        <a:pt x="297" y="35"/>
                      </a:lnTo>
                      <a:lnTo>
                        <a:pt x="298" y="37"/>
                      </a:lnTo>
                      <a:lnTo>
                        <a:pt x="299" y="39"/>
                      </a:lnTo>
                      <a:lnTo>
                        <a:pt x="299" y="40"/>
                      </a:lnTo>
                      <a:lnTo>
                        <a:pt x="300" y="40"/>
                      </a:lnTo>
                      <a:lnTo>
                        <a:pt x="301" y="39"/>
                      </a:lnTo>
                      <a:lnTo>
                        <a:pt x="302" y="38"/>
                      </a:lnTo>
                      <a:lnTo>
                        <a:pt x="302" y="37"/>
                      </a:lnTo>
                      <a:lnTo>
                        <a:pt x="303" y="37"/>
                      </a:lnTo>
                      <a:lnTo>
                        <a:pt x="305" y="37"/>
                      </a:lnTo>
                      <a:lnTo>
                        <a:pt x="306" y="37"/>
                      </a:lnTo>
                      <a:lnTo>
                        <a:pt x="307" y="37"/>
                      </a:lnTo>
                      <a:lnTo>
                        <a:pt x="308" y="37"/>
                      </a:lnTo>
                      <a:lnTo>
                        <a:pt x="308" y="36"/>
                      </a:lnTo>
                      <a:lnTo>
                        <a:pt x="308" y="35"/>
                      </a:lnTo>
                      <a:lnTo>
                        <a:pt x="307" y="34"/>
                      </a:lnTo>
                      <a:lnTo>
                        <a:pt x="306" y="33"/>
                      </a:lnTo>
                      <a:lnTo>
                        <a:pt x="306" y="32"/>
                      </a:lnTo>
                      <a:lnTo>
                        <a:pt x="306" y="31"/>
                      </a:lnTo>
                      <a:lnTo>
                        <a:pt x="307" y="31"/>
                      </a:lnTo>
                      <a:lnTo>
                        <a:pt x="308" y="31"/>
                      </a:lnTo>
                      <a:lnTo>
                        <a:pt x="309" y="31"/>
                      </a:lnTo>
                      <a:lnTo>
                        <a:pt x="310" y="31"/>
                      </a:lnTo>
                      <a:lnTo>
                        <a:pt x="311" y="30"/>
                      </a:lnTo>
                      <a:lnTo>
                        <a:pt x="312" y="30"/>
                      </a:lnTo>
                      <a:lnTo>
                        <a:pt x="313" y="31"/>
                      </a:lnTo>
                      <a:lnTo>
                        <a:pt x="314" y="32"/>
                      </a:lnTo>
                      <a:lnTo>
                        <a:pt x="314" y="33"/>
                      </a:lnTo>
                      <a:lnTo>
                        <a:pt x="315" y="35"/>
                      </a:lnTo>
                      <a:lnTo>
                        <a:pt x="316" y="36"/>
                      </a:lnTo>
                      <a:lnTo>
                        <a:pt x="317" y="36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4"/>
                      </a:lnTo>
                      <a:lnTo>
                        <a:pt x="318" y="34"/>
                      </a:lnTo>
                      <a:lnTo>
                        <a:pt x="318" y="33"/>
                      </a:lnTo>
                      <a:lnTo>
                        <a:pt x="318" y="32"/>
                      </a:lnTo>
                      <a:lnTo>
                        <a:pt x="318" y="31"/>
                      </a:lnTo>
                      <a:lnTo>
                        <a:pt x="318" y="30"/>
                      </a:lnTo>
                      <a:lnTo>
                        <a:pt x="318" y="29"/>
                      </a:lnTo>
                      <a:lnTo>
                        <a:pt x="319" y="30"/>
                      </a:lnTo>
                      <a:lnTo>
                        <a:pt x="320" y="30"/>
                      </a:lnTo>
                      <a:lnTo>
                        <a:pt x="321" y="32"/>
                      </a:lnTo>
                      <a:lnTo>
                        <a:pt x="322" y="33"/>
                      </a:lnTo>
                      <a:lnTo>
                        <a:pt x="322" y="34"/>
                      </a:lnTo>
                      <a:lnTo>
                        <a:pt x="323" y="34"/>
                      </a:lnTo>
                      <a:lnTo>
                        <a:pt x="324" y="34"/>
                      </a:lnTo>
                      <a:lnTo>
                        <a:pt x="325" y="33"/>
                      </a:lnTo>
                      <a:lnTo>
                        <a:pt x="325" y="32"/>
                      </a:lnTo>
                      <a:lnTo>
                        <a:pt x="325" y="31"/>
                      </a:lnTo>
                      <a:lnTo>
                        <a:pt x="325" y="30"/>
                      </a:lnTo>
                      <a:lnTo>
                        <a:pt x="325" y="29"/>
                      </a:lnTo>
                      <a:lnTo>
                        <a:pt x="326" y="29"/>
                      </a:lnTo>
                      <a:lnTo>
                        <a:pt x="327" y="29"/>
                      </a:lnTo>
                      <a:lnTo>
                        <a:pt x="328" y="29"/>
                      </a:lnTo>
                      <a:lnTo>
                        <a:pt x="329" y="29"/>
                      </a:lnTo>
                      <a:lnTo>
                        <a:pt x="329" y="28"/>
                      </a:lnTo>
                      <a:lnTo>
                        <a:pt x="330" y="28"/>
                      </a:lnTo>
                      <a:lnTo>
                        <a:pt x="330" y="27"/>
                      </a:lnTo>
                      <a:lnTo>
                        <a:pt x="330" y="25"/>
                      </a:lnTo>
                      <a:lnTo>
                        <a:pt x="331" y="24"/>
                      </a:lnTo>
                      <a:lnTo>
                        <a:pt x="331" y="23"/>
                      </a:lnTo>
                      <a:lnTo>
                        <a:pt x="333" y="20"/>
                      </a:lnTo>
                      <a:lnTo>
                        <a:pt x="333" y="19"/>
                      </a:lnTo>
                      <a:lnTo>
                        <a:pt x="333" y="18"/>
                      </a:lnTo>
                      <a:lnTo>
                        <a:pt x="333" y="17"/>
                      </a:lnTo>
                      <a:lnTo>
                        <a:pt x="333" y="16"/>
                      </a:lnTo>
                      <a:lnTo>
                        <a:pt x="333" y="15"/>
                      </a:lnTo>
                      <a:lnTo>
                        <a:pt x="334" y="15"/>
                      </a:lnTo>
                      <a:lnTo>
                        <a:pt x="335" y="14"/>
                      </a:lnTo>
                      <a:lnTo>
                        <a:pt x="336" y="15"/>
                      </a:lnTo>
                      <a:lnTo>
                        <a:pt x="336" y="16"/>
                      </a:lnTo>
                      <a:lnTo>
                        <a:pt x="336" y="17"/>
                      </a:lnTo>
                      <a:lnTo>
                        <a:pt x="336" y="18"/>
                      </a:lnTo>
                      <a:lnTo>
                        <a:pt x="336" y="19"/>
                      </a:lnTo>
                      <a:lnTo>
                        <a:pt x="338" y="19"/>
                      </a:lnTo>
                      <a:lnTo>
                        <a:pt x="339" y="19"/>
                      </a:lnTo>
                      <a:lnTo>
                        <a:pt x="340" y="20"/>
                      </a:lnTo>
                      <a:lnTo>
                        <a:pt x="341" y="20"/>
                      </a:lnTo>
                      <a:lnTo>
                        <a:pt x="343" y="19"/>
                      </a:lnTo>
                      <a:lnTo>
                        <a:pt x="344" y="19"/>
                      </a:lnTo>
                      <a:lnTo>
                        <a:pt x="345" y="17"/>
                      </a:lnTo>
                      <a:lnTo>
                        <a:pt x="346" y="16"/>
                      </a:lnTo>
                      <a:lnTo>
                        <a:pt x="347" y="15"/>
                      </a:lnTo>
                      <a:lnTo>
                        <a:pt x="348" y="15"/>
                      </a:lnTo>
                      <a:lnTo>
                        <a:pt x="349" y="15"/>
                      </a:lnTo>
                      <a:lnTo>
                        <a:pt x="348" y="14"/>
                      </a:lnTo>
                      <a:lnTo>
                        <a:pt x="349" y="12"/>
                      </a:lnTo>
                      <a:lnTo>
                        <a:pt x="349" y="10"/>
                      </a:lnTo>
                      <a:lnTo>
                        <a:pt x="349" y="9"/>
                      </a:lnTo>
                      <a:lnTo>
                        <a:pt x="350" y="9"/>
                      </a:lnTo>
                      <a:lnTo>
                        <a:pt x="351" y="9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5"/>
                      </a:lnTo>
                      <a:lnTo>
                        <a:pt x="356" y="4"/>
                      </a:lnTo>
                      <a:lnTo>
                        <a:pt x="357" y="4"/>
                      </a:lnTo>
                      <a:lnTo>
                        <a:pt x="358" y="5"/>
                      </a:lnTo>
                      <a:lnTo>
                        <a:pt x="359" y="7"/>
                      </a:lnTo>
                      <a:lnTo>
                        <a:pt x="360" y="7"/>
                      </a:lnTo>
                      <a:lnTo>
                        <a:pt x="361" y="6"/>
                      </a:lnTo>
                      <a:lnTo>
                        <a:pt x="362" y="6"/>
                      </a:lnTo>
                      <a:lnTo>
                        <a:pt x="362" y="5"/>
                      </a:lnTo>
                      <a:lnTo>
                        <a:pt x="362" y="3"/>
                      </a:lnTo>
                      <a:lnTo>
                        <a:pt x="363" y="2"/>
                      </a:lnTo>
                      <a:lnTo>
                        <a:pt x="364" y="2"/>
                      </a:lnTo>
                      <a:lnTo>
                        <a:pt x="365" y="2"/>
                      </a:lnTo>
                      <a:lnTo>
                        <a:pt x="365" y="3"/>
                      </a:lnTo>
                      <a:lnTo>
                        <a:pt x="366" y="5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7" y="7"/>
                      </a:lnTo>
                      <a:lnTo>
                        <a:pt x="368" y="7"/>
                      </a:lnTo>
                      <a:lnTo>
                        <a:pt x="369" y="7"/>
                      </a:lnTo>
                      <a:lnTo>
                        <a:pt x="370" y="7"/>
                      </a:lnTo>
                      <a:lnTo>
                        <a:pt x="372" y="5"/>
                      </a:lnTo>
                      <a:lnTo>
                        <a:pt x="373" y="4"/>
                      </a:lnTo>
                      <a:lnTo>
                        <a:pt x="373" y="5"/>
                      </a:lnTo>
                      <a:lnTo>
                        <a:pt x="374" y="5"/>
                      </a:lnTo>
                      <a:lnTo>
                        <a:pt x="374" y="6"/>
                      </a:lnTo>
                      <a:lnTo>
                        <a:pt x="375" y="9"/>
                      </a:lnTo>
                      <a:lnTo>
                        <a:pt x="376" y="9"/>
                      </a:lnTo>
                      <a:lnTo>
                        <a:pt x="377" y="9"/>
                      </a:lnTo>
                      <a:lnTo>
                        <a:pt x="378" y="8"/>
                      </a:lnTo>
                      <a:lnTo>
                        <a:pt x="379" y="7"/>
                      </a:lnTo>
                      <a:lnTo>
                        <a:pt x="381" y="6"/>
                      </a:lnTo>
                      <a:lnTo>
                        <a:pt x="382" y="6"/>
                      </a:lnTo>
                      <a:lnTo>
                        <a:pt x="383" y="6"/>
                      </a:lnTo>
                      <a:lnTo>
                        <a:pt x="384" y="7"/>
                      </a:lnTo>
                      <a:lnTo>
                        <a:pt x="384" y="8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4" y="12"/>
                      </a:lnTo>
                      <a:lnTo>
                        <a:pt x="385" y="13"/>
                      </a:lnTo>
                      <a:lnTo>
                        <a:pt x="386" y="12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8" y="9"/>
                      </a:lnTo>
                      <a:lnTo>
                        <a:pt x="389" y="10"/>
                      </a:lnTo>
                      <a:lnTo>
                        <a:pt x="390" y="9"/>
                      </a:lnTo>
                      <a:lnTo>
                        <a:pt x="391" y="9"/>
                      </a:lnTo>
                      <a:lnTo>
                        <a:pt x="392" y="8"/>
                      </a:lnTo>
                      <a:lnTo>
                        <a:pt x="393" y="8"/>
                      </a:lnTo>
                      <a:lnTo>
                        <a:pt x="394" y="8"/>
                      </a:lnTo>
                      <a:lnTo>
                        <a:pt x="396" y="11"/>
                      </a:lnTo>
                      <a:lnTo>
                        <a:pt x="397" y="11"/>
                      </a:lnTo>
                      <a:lnTo>
                        <a:pt x="399" y="12"/>
                      </a:lnTo>
                      <a:lnTo>
                        <a:pt x="399" y="11"/>
                      </a:lnTo>
                      <a:lnTo>
                        <a:pt x="400" y="11"/>
                      </a:lnTo>
                      <a:lnTo>
                        <a:pt x="400" y="10"/>
                      </a:lnTo>
                      <a:lnTo>
                        <a:pt x="400" y="9"/>
                      </a:lnTo>
                      <a:lnTo>
                        <a:pt x="398" y="7"/>
                      </a:lnTo>
                      <a:lnTo>
                        <a:pt x="398" y="6"/>
                      </a:lnTo>
                      <a:lnTo>
                        <a:pt x="398" y="5"/>
                      </a:lnTo>
                      <a:lnTo>
                        <a:pt x="399" y="4"/>
                      </a:lnTo>
                      <a:lnTo>
                        <a:pt x="400" y="4"/>
                      </a:lnTo>
                      <a:lnTo>
                        <a:pt x="401" y="4"/>
                      </a:lnTo>
                      <a:lnTo>
                        <a:pt x="401" y="5"/>
                      </a:lnTo>
                      <a:lnTo>
                        <a:pt x="402" y="6"/>
                      </a:lnTo>
                      <a:lnTo>
                        <a:pt x="403" y="6"/>
                      </a:lnTo>
                      <a:lnTo>
                        <a:pt x="403" y="7"/>
                      </a:lnTo>
                      <a:lnTo>
                        <a:pt x="403" y="6"/>
                      </a:lnTo>
                      <a:lnTo>
                        <a:pt x="405" y="6"/>
                      </a:lnTo>
                      <a:lnTo>
                        <a:pt x="407" y="5"/>
                      </a:lnTo>
                      <a:lnTo>
                        <a:pt x="408" y="4"/>
                      </a:lnTo>
                      <a:lnTo>
                        <a:pt x="409" y="2"/>
                      </a:lnTo>
                      <a:lnTo>
                        <a:pt x="410" y="1"/>
                      </a:lnTo>
                      <a:lnTo>
                        <a:pt x="410" y="0"/>
                      </a:lnTo>
                      <a:lnTo>
                        <a:pt x="411" y="0"/>
                      </a:lnTo>
                      <a:lnTo>
                        <a:pt x="412" y="0"/>
                      </a:lnTo>
                      <a:lnTo>
                        <a:pt x="412" y="1"/>
                      </a:lnTo>
                      <a:lnTo>
                        <a:pt x="413" y="2"/>
                      </a:lnTo>
                      <a:lnTo>
                        <a:pt x="413" y="3"/>
                      </a:lnTo>
                      <a:lnTo>
                        <a:pt x="414" y="3"/>
                      </a:lnTo>
                      <a:lnTo>
                        <a:pt x="415" y="3"/>
                      </a:lnTo>
                      <a:lnTo>
                        <a:pt x="416" y="3"/>
                      </a:lnTo>
                      <a:lnTo>
                        <a:pt x="417" y="3"/>
                      </a:lnTo>
                      <a:lnTo>
                        <a:pt x="418" y="4"/>
                      </a:lnTo>
                      <a:lnTo>
                        <a:pt x="419" y="5"/>
                      </a:lnTo>
                      <a:lnTo>
                        <a:pt x="419" y="6"/>
                      </a:lnTo>
                      <a:lnTo>
                        <a:pt x="418" y="6"/>
                      </a:lnTo>
                      <a:lnTo>
                        <a:pt x="417" y="9"/>
                      </a:lnTo>
                      <a:lnTo>
                        <a:pt x="416" y="11"/>
                      </a:lnTo>
                      <a:lnTo>
                        <a:pt x="415" y="12"/>
                      </a:lnTo>
                      <a:lnTo>
                        <a:pt x="415" y="13"/>
                      </a:lnTo>
                      <a:lnTo>
                        <a:pt x="416" y="13"/>
                      </a:lnTo>
                      <a:lnTo>
                        <a:pt x="416" y="14"/>
                      </a:lnTo>
                      <a:lnTo>
                        <a:pt x="417" y="14"/>
                      </a:lnTo>
                      <a:lnTo>
                        <a:pt x="418" y="12"/>
                      </a:lnTo>
                      <a:lnTo>
                        <a:pt x="420" y="11"/>
                      </a:lnTo>
                      <a:lnTo>
                        <a:pt x="421" y="10"/>
                      </a:lnTo>
                      <a:lnTo>
                        <a:pt x="422" y="10"/>
                      </a:lnTo>
                      <a:lnTo>
                        <a:pt x="423" y="9"/>
                      </a:lnTo>
                      <a:lnTo>
                        <a:pt x="424" y="9"/>
                      </a:lnTo>
                      <a:lnTo>
                        <a:pt x="427" y="11"/>
                      </a:lnTo>
                      <a:lnTo>
                        <a:pt x="428" y="11"/>
                      </a:lnTo>
                      <a:lnTo>
                        <a:pt x="429" y="11"/>
                      </a:lnTo>
                      <a:lnTo>
                        <a:pt x="429" y="10"/>
                      </a:lnTo>
                      <a:lnTo>
                        <a:pt x="430" y="9"/>
                      </a:lnTo>
                      <a:lnTo>
                        <a:pt x="430" y="8"/>
                      </a:lnTo>
                      <a:lnTo>
                        <a:pt x="430" y="7"/>
                      </a:lnTo>
                      <a:lnTo>
                        <a:pt x="430" y="6"/>
                      </a:lnTo>
                      <a:lnTo>
                        <a:pt x="431" y="6"/>
                      </a:lnTo>
                      <a:lnTo>
                        <a:pt x="432" y="6"/>
                      </a:lnTo>
                      <a:lnTo>
                        <a:pt x="432" y="7"/>
                      </a:lnTo>
                      <a:lnTo>
                        <a:pt x="433" y="10"/>
                      </a:lnTo>
                      <a:lnTo>
                        <a:pt x="434" y="10"/>
                      </a:lnTo>
                      <a:lnTo>
                        <a:pt x="436" y="9"/>
                      </a:lnTo>
                      <a:lnTo>
                        <a:pt x="438" y="9"/>
                      </a:lnTo>
                      <a:lnTo>
                        <a:pt x="439" y="9"/>
                      </a:lnTo>
                      <a:lnTo>
                        <a:pt x="440" y="8"/>
                      </a:lnTo>
                      <a:lnTo>
                        <a:pt x="440" y="7"/>
                      </a:lnTo>
                      <a:lnTo>
                        <a:pt x="440" y="6"/>
                      </a:lnTo>
                      <a:lnTo>
                        <a:pt x="439" y="4"/>
                      </a:lnTo>
                      <a:lnTo>
                        <a:pt x="439" y="3"/>
                      </a:lnTo>
                      <a:lnTo>
                        <a:pt x="440" y="2"/>
                      </a:lnTo>
                      <a:lnTo>
                        <a:pt x="440" y="1"/>
                      </a:lnTo>
                      <a:lnTo>
                        <a:pt x="441" y="1"/>
                      </a:lnTo>
                      <a:lnTo>
                        <a:pt x="442" y="1"/>
                      </a:lnTo>
                      <a:lnTo>
                        <a:pt x="443" y="0"/>
                      </a:lnTo>
                      <a:lnTo>
                        <a:pt x="444" y="1"/>
                      </a:lnTo>
                      <a:lnTo>
                        <a:pt x="445" y="1"/>
                      </a:lnTo>
                      <a:lnTo>
                        <a:pt x="445" y="2"/>
                      </a:lnTo>
                      <a:lnTo>
                        <a:pt x="444" y="3"/>
                      </a:lnTo>
                      <a:lnTo>
                        <a:pt x="444" y="4"/>
                      </a:lnTo>
                      <a:lnTo>
                        <a:pt x="443" y="5"/>
                      </a:lnTo>
                      <a:lnTo>
                        <a:pt x="442" y="5"/>
                      </a:lnTo>
                      <a:lnTo>
                        <a:pt x="442" y="6"/>
                      </a:lnTo>
                      <a:lnTo>
                        <a:pt x="442" y="8"/>
                      </a:lnTo>
                      <a:lnTo>
                        <a:pt x="443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7" y="7"/>
                      </a:lnTo>
                      <a:lnTo>
                        <a:pt x="448" y="8"/>
                      </a:lnTo>
                      <a:lnTo>
                        <a:pt x="448" y="9"/>
                      </a:lnTo>
                      <a:lnTo>
                        <a:pt x="447" y="10"/>
                      </a:lnTo>
                      <a:lnTo>
                        <a:pt x="446" y="11"/>
                      </a:lnTo>
                      <a:lnTo>
                        <a:pt x="446" y="12"/>
                      </a:lnTo>
                      <a:lnTo>
                        <a:pt x="446" y="14"/>
                      </a:lnTo>
                      <a:lnTo>
                        <a:pt x="446" y="15"/>
                      </a:lnTo>
                      <a:lnTo>
                        <a:pt x="447" y="15"/>
                      </a:lnTo>
                      <a:lnTo>
                        <a:pt x="448" y="16"/>
                      </a:lnTo>
                      <a:lnTo>
                        <a:pt x="449" y="15"/>
                      </a:lnTo>
                      <a:lnTo>
                        <a:pt x="449" y="14"/>
                      </a:lnTo>
                      <a:lnTo>
                        <a:pt x="449" y="12"/>
                      </a:lnTo>
                      <a:lnTo>
                        <a:pt x="449" y="11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51" y="9"/>
                      </a:lnTo>
                      <a:lnTo>
                        <a:pt x="452" y="10"/>
                      </a:lnTo>
                      <a:lnTo>
                        <a:pt x="452" y="11"/>
                      </a:lnTo>
                      <a:lnTo>
                        <a:pt x="452" y="13"/>
                      </a:lnTo>
                      <a:lnTo>
                        <a:pt x="453" y="14"/>
                      </a:lnTo>
                      <a:lnTo>
                        <a:pt x="454" y="14"/>
                      </a:lnTo>
                      <a:lnTo>
                        <a:pt x="455" y="13"/>
                      </a:lnTo>
                      <a:lnTo>
                        <a:pt x="456" y="13"/>
                      </a:lnTo>
                      <a:lnTo>
                        <a:pt x="457" y="12"/>
                      </a:lnTo>
                      <a:lnTo>
                        <a:pt x="458" y="11"/>
                      </a:lnTo>
                      <a:lnTo>
                        <a:pt x="459" y="10"/>
                      </a:lnTo>
                      <a:lnTo>
                        <a:pt x="460" y="10"/>
                      </a:lnTo>
                      <a:lnTo>
                        <a:pt x="461" y="11"/>
                      </a:lnTo>
                      <a:lnTo>
                        <a:pt x="461" y="12"/>
                      </a:lnTo>
                      <a:lnTo>
                        <a:pt x="461" y="13"/>
                      </a:lnTo>
                      <a:lnTo>
                        <a:pt x="460" y="14"/>
                      </a:lnTo>
                      <a:lnTo>
                        <a:pt x="461" y="15"/>
                      </a:lnTo>
                      <a:lnTo>
                        <a:pt x="462" y="15"/>
                      </a:lnTo>
                      <a:lnTo>
                        <a:pt x="463" y="14"/>
                      </a:lnTo>
                      <a:lnTo>
                        <a:pt x="464" y="14"/>
                      </a:lnTo>
                      <a:lnTo>
                        <a:pt x="465" y="14"/>
                      </a:lnTo>
                      <a:lnTo>
                        <a:pt x="466" y="15"/>
                      </a:lnTo>
                      <a:lnTo>
                        <a:pt x="468" y="15"/>
                      </a:lnTo>
                      <a:lnTo>
                        <a:pt x="469" y="16"/>
                      </a:lnTo>
                      <a:lnTo>
                        <a:pt x="468" y="18"/>
                      </a:lnTo>
                      <a:lnTo>
                        <a:pt x="468" y="19"/>
                      </a:lnTo>
                      <a:lnTo>
                        <a:pt x="469" y="20"/>
                      </a:lnTo>
                      <a:lnTo>
                        <a:pt x="470" y="20"/>
                      </a:lnTo>
                      <a:lnTo>
                        <a:pt x="471" y="19"/>
                      </a:lnTo>
                      <a:lnTo>
                        <a:pt x="471" y="18"/>
                      </a:lnTo>
                      <a:lnTo>
                        <a:pt x="472" y="18"/>
                      </a:lnTo>
                      <a:lnTo>
                        <a:pt x="473" y="18"/>
                      </a:lnTo>
                      <a:lnTo>
                        <a:pt x="473" y="19"/>
                      </a:lnTo>
                      <a:lnTo>
                        <a:pt x="473" y="20"/>
                      </a:lnTo>
                      <a:lnTo>
                        <a:pt x="473" y="21"/>
                      </a:lnTo>
                      <a:lnTo>
                        <a:pt x="473" y="22"/>
                      </a:lnTo>
                      <a:lnTo>
                        <a:pt x="473" y="23"/>
                      </a:lnTo>
                      <a:lnTo>
                        <a:pt x="474" y="23"/>
                      </a:lnTo>
                      <a:lnTo>
                        <a:pt x="475" y="23"/>
                      </a:lnTo>
                      <a:lnTo>
                        <a:pt x="476" y="22"/>
                      </a:lnTo>
                      <a:lnTo>
                        <a:pt x="476" y="21"/>
                      </a:lnTo>
                      <a:lnTo>
                        <a:pt x="476" y="20"/>
                      </a:lnTo>
                      <a:lnTo>
                        <a:pt x="476" y="19"/>
                      </a:lnTo>
                      <a:lnTo>
                        <a:pt x="477" y="19"/>
                      </a:lnTo>
                      <a:lnTo>
                        <a:pt x="478" y="19"/>
                      </a:lnTo>
                      <a:lnTo>
                        <a:pt x="479" y="20"/>
                      </a:lnTo>
                      <a:lnTo>
                        <a:pt x="479" y="21"/>
                      </a:lnTo>
                      <a:lnTo>
                        <a:pt x="480" y="22"/>
                      </a:lnTo>
                      <a:lnTo>
                        <a:pt x="481" y="22"/>
                      </a:lnTo>
                      <a:lnTo>
                        <a:pt x="482" y="22"/>
                      </a:lnTo>
                      <a:lnTo>
                        <a:pt x="483" y="21"/>
                      </a:lnTo>
                      <a:lnTo>
                        <a:pt x="484" y="20"/>
                      </a:lnTo>
                      <a:lnTo>
                        <a:pt x="485" y="20"/>
                      </a:lnTo>
                      <a:lnTo>
                        <a:pt x="486" y="20"/>
                      </a:lnTo>
                      <a:lnTo>
                        <a:pt x="487" y="20"/>
                      </a:lnTo>
                      <a:lnTo>
                        <a:pt x="488" y="19"/>
                      </a:lnTo>
                      <a:lnTo>
                        <a:pt x="489" y="19"/>
                      </a:lnTo>
                      <a:lnTo>
                        <a:pt x="489" y="20"/>
                      </a:lnTo>
                      <a:lnTo>
                        <a:pt x="489" y="21"/>
                      </a:lnTo>
                      <a:lnTo>
                        <a:pt x="490" y="22"/>
                      </a:lnTo>
                      <a:lnTo>
                        <a:pt x="491" y="22"/>
                      </a:lnTo>
                      <a:lnTo>
                        <a:pt x="494" y="23"/>
                      </a:lnTo>
                      <a:lnTo>
                        <a:pt x="495" y="23"/>
                      </a:lnTo>
                      <a:lnTo>
                        <a:pt x="495" y="22"/>
                      </a:lnTo>
                      <a:lnTo>
                        <a:pt x="495" y="21"/>
                      </a:lnTo>
                      <a:lnTo>
                        <a:pt x="495" y="20"/>
                      </a:lnTo>
                      <a:lnTo>
                        <a:pt x="495" y="19"/>
                      </a:lnTo>
                      <a:lnTo>
                        <a:pt x="497" y="19"/>
                      </a:lnTo>
                      <a:lnTo>
                        <a:pt x="498" y="18"/>
                      </a:lnTo>
                      <a:lnTo>
                        <a:pt x="498" y="17"/>
                      </a:lnTo>
                      <a:lnTo>
                        <a:pt x="499" y="17"/>
                      </a:lnTo>
                      <a:lnTo>
                        <a:pt x="499" y="18"/>
                      </a:lnTo>
                      <a:lnTo>
                        <a:pt x="500" y="18"/>
                      </a:lnTo>
                      <a:lnTo>
                        <a:pt x="499" y="19"/>
                      </a:lnTo>
                      <a:lnTo>
                        <a:pt x="499" y="20"/>
                      </a:lnTo>
                      <a:lnTo>
                        <a:pt x="498" y="21"/>
                      </a:lnTo>
                      <a:lnTo>
                        <a:pt x="498" y="22"/>
                      </a:lnTo>
                      <a:lnTo>
                        <a:pt x="499" y="22"/>
                      </a:lnTo>
                      <a:lnTo>
                        <a:pt x="499" y="23"/>
                      </a:lnTo>
                      <a:lnTo>
                        <a:pt x="500" y="24"/>
                      </a:lnTo>
                      <a:lnTo>
                        <a:pt x="502" y="25"/>
                      </a:lnTo>
                      <a:lnTo>
                        <a:pt x="502" y="26"/>
                      </a:lnTo>
                      <a:lnTo>
                        <a:pt x="503" y="25"/>
                      </a:lnTo>
                      <a:lnTo>
                        <a:pt x="502" y="23"/>
                      </a:lnTo>
                      <a:lnTo>
                        <a:pt x="502" y="22"/>
                      </a:lnTo>
                      <a:lnTo>
                        <a:pt x="503" y="22"/>
                      </a:lnTo>
                      <a:lnTo>
                        <a:pt x="503" y="21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4" y="26"/>
                      </a:lnTo>
                      <a:lnTo>
                        <a:pt x="504" y="27"/>
                      </a:lnTo>
                      <a:lnTo>
                        <a:pt x="505" y="27"/>
                      </a:lnTo>
                      <a:lnTo>
                        <a:pt x="506" y="27"/>
                      </a:lnTo>
                      <a:lnTo>
                        <a:pt x="506" y="26"/>
                      </a:lnTo>
                      <a:lnTo>
                        <a:pt x="507" y="25"/>
                      </a:lnTo>
                      <a:lnTo>
                        <a:pt x="508" y="26"/>
                      </a:lnTo>
                      <a:lnTo>
                        <a:pt x="509" y="27"/>
                      </a:lnTo>
                      <a:lnTo>
                        <a:pt x="510" y="28"/>
                      </a:lnTo>
                      <a:lnTo>
                        <a:pt x="511" y="29"/>
                      </a:lnTo>
                      <a:lnTo>
                        <a:pt x="512" y="29"/>
                      </a:lnTo>
                      <a:lnTo>
                        <a:pt x="512" y="28"/>
                      </a:lnTo>
                      <a:lnTo>
                        <a:pt x="512" y="27"/>
                      </a:lnTo>
                      <a:lnTo>
                        <a:pt x="511" y="25"/>
                      </a:lnTo>
                      <a:lnTo>
                        <a:pt x="511" y="23"/>
                      </a:lnTo>
                      <a:lnTo>
                        <a:pt x="512" y="23"/>
                      </a:lnTo>
                      <a:lnTo>
                        <a:pt x="512" y="22"/>
                      </a:lnTo>
                      <a:lnTo>
                        <a:pt x="513" y="23"/>
                      </a:lnTo>
                      <a:lnTo>
                        <a:pt x="514" y="23"/>
                      </a:lnTo>
                      <a:lnTo>
                        <a:pt x="515" y="23"/>
                      </a:lnTo>
                      <a:lnTo>
                        <a:pt x="516" y="23"/>
                      </a:lnTo>
                      <a:lnTo>
                        <a:pt x="518" y="23"/>
                      </a:lnTo>
                      <a:lnTo>
                        <a:pt x="518" y="24"/>
                      </a:lnTo>
                      <a:lnTo>
                        <a:pt x="517" y="25"/>
                      </a:lnTo>
                      <a:lnTo>
                        <a:pt x="516" y="25"/>
                      </a:lnTo>
                      <a:lnTo>
                        <a:pt x="515" y="25"/>
                      </a:lnTo>
                      <a:lnTo>
                        <a:pt x="514" y="26"/>
                      </a:lnTo>
                      <a:lnTo>
                        <a:pt x="514" y="27"/>
                      </a:lnTo>
                      <a:lnTo>
                        <a:pt x="516" y="27"/>
                      </a:lnTo>
                      <a:lnTo>
                        <a:pt x="517" y="28"/>
                      </a:lnTo>
                      <a:lnTo>
                        <a:pt x="518" y="28"/>
                      </a:lnTo>
                      <a:lnTo>
                        <a:pt x="518" y="30"/>
                      </a:lnTo>
                      <a:lnTo>
                        <a:pt x="519" y="30"/>
                      </a:lnTo>
                      <a:lnTo>
                        <a:pt x="519" y="31"/>
                      </a:lnTo>
                      <a:lnTo>
                        <a:pt x="520" y="31"/>
                      </a:lnTo>
                      <a:lnTo>
                        <a:pt x="520" y="30"/>
                      </a:lnTo>
                      <a:lnTo>
                        <a:pt x="521" y="30"/>
                      </a:lnTo>
                      <a:lnTo>
                        <a:pt x="522" y="26"/>
                      </a:lnTo>
                      <a:lnTo>
                        <a:pt x="523" y="25"/>
                      </a:lnTo>
                      <a:lnTo>
                        <a:pt x="524" y="25"/>
                      </a:lnTo>
                      <a:lnTo>
                        <a:pt x="525" y="25"/>
                      </a:lnTo>
                      <a:lnTo>
                        <a:pt x="525" y="26"/>
                      </a:lnTo>
                      <a:lnTo>
                        <a:pt x="524" y="27"/>
                      </a:lnTo>
                      <a:lnTo>
                        <a:pt x="524" y="28"/>
                      </a:lnTo>
                      <a:lnTo>
                        <a:pt x="524" y="29"/>
                      </a:lnTo>
                      <a:lnTo>
                        <a:pt x="526" y="29"/>
                      </a:lnTo>
                      <a:lnTo>
                        <a:pt x="527" y="28"/>
                      </a:lnTo>
                      <a:lnTo>
                        <a:pt x="528" y="28"/>
                      </a:lnTo>
                      <a:lnTo>
                        <a:pt x="529" y="28"/>
                      </a:lnTo>
                      <a:lnTo>
                        <a:pt x="529" y="29"/>
                      </a:lnTo>
                      <a:lnTo>
                        <a:pt x="530" y="29"/>
                      </a:lnTo>
                      <a:lnTo>
                        <a:pt x="530" y="30"/>
                      </a:lnTo>
                      <a:lnTo>
                        <a:pt x="529" y="31"/>
                      </a:lnTo>
                      <a:lnTo>
                        <a:pt x="529" y="32"/>
                      </a:lnTo>
                      <a:lnTo>
                        <a:pt x="530" y="33"/>
                      </a:lnTo>
                      <a:lnTo>
                        <a:pt x="531" y="33"/>
                      </a:lnTo>
                      <a:lnTo>
                        <a:pt x="532" y="32"/>
                      </a:lnTo>
                      <a:lnTo>
                        <a:pt x="533" y="32"/>
                      </a:lnTo>
                      <a:lnTo>
                        <a:pt x="534" y="32"/>
                      </a:lnTo>
                      <a:lnTo>
                        <a:pt x="535" y="33"/>
                      </a:lnTo>
                      <a:lnTo>
                        <a:pt x="536" y="33"/>
                      </a:lnTo>
                      <a:lnTo>
                        <a:pt x="538" y="32"/>
                      </a:lnTo>
                      <a:lnTo>
                        <a:pt x="539" y="32"/>
                      </a:lnTo>
                      <a:lnTo>
                        <a:pt x="539" y="33"/>
                      </a:lnTo>
                      <a:lnTo>
                        <a:pt x="538" y="34"/>
                      </a:lnTo>
                      <a:lnTo>
                        <a:pt x="537" y="34"/>
                      </a:lnTo>
                      <a:lnTo>
                        <a:pt x="537" y="35"/>
                      </a:lnTo>
                      <a:lnTo>
                        <a:pt x="538" y="35"/>
                      </a:lnTo>
                      <a:lnTo>
                        <a:pt x="540" y="37"/>
                      </a:lnTo>
                      <a:lnTo>
                        <a:pt x="541" y="36"/>
                      </a:lnTo>
                      <a:lnTo>
                        <a:pt x="542" y="36"/>
                      </a:lnTo>
                      <a:lnTo>
                        <a:pt x="543" y="36"/>
                      </a:lnTo>
                      <a:lnTo>
                        <a:pt x="544" y="37"/>
                      </a:lnTo>
                      <a:lnTo>
                        <a:pt x="544" y="38"/>
                      </a:lnTo>
                      <a:lnTo>
                        <a:pt x="544" y="39"/>
                      </a:lnTo>
                      <a:lnTo>
                        <a:pt x="543" y="38"/>
                      </a:lnTo>
                      <a:lnTo>
                        <a:pt x="542" y="38"/>
                      </a:lnTo>
                      <a:lnTo>
                        <a:pt x="541" y="38"/>
                      </a:lnTo>
                      <a:lnTo>
                        <a:pt x="540" y="38"/>
                      </a:lnTo>
                      <a:lnTo>
                        <a:pt x="539" y="38"/>
                      </a:lnTo>
                      <a:lnTo>
                        <a:pt x="539" y="39"/>
                      </a:lnTo>
                      <a:lnTo>
                        <a:pt x="538" y="39"/>
                      </a:lnTo>
                      <a:lnTo>
                        <a:pt x="539" y="39"/>
                      </a:lnTo>
                      <a:lnTo>
                        <a:pt x="539" y="40"/>
                      </a:lnTo>
                      <a:lnTo>
                        <a:pt x="542" y="40"/>
                      </a:lnTo>
                      <a:lnTo>
                        <a:pt x="543" y="40"/>
                      </a:lnTo>
                      <a:lnTo>
                        <a:pt x="545" y="42"/>
                      </a:lnTo>
                      <a:lnTo>
                        <a:pt x="545" y="43"/>
                      </a:lnTo>
                      <a:lnTo>
                        <a:pt x="545" y="44"/>
                      </a:lnTo>
                      <a:lnTo>
                        <a:pt x="544" y="45"/>
                      </a:lnTo>
                      <a:lnTo>
                        <a:pt x="542" y="46"/>
                      </a:lnTo>
                      <a:lnTo>
                        <a:pt x="542" y="47"/>
                      </a:lnTo>
                      <a:lnTo>
                        <a:pt x="543" y="47"/>
                      </a:lnTo>
                      <a:lnTo>
                        <a:pt x="544" y="47"/>
                      </a:lnTo>
                      <a:lnTo>
                        <a:pt x="545" y="47"/>
                      </a:lnTo>
                      <a:lnTo>
                        <a:pt x="545" y="46"/>
                      </a:lnTo>
                      <a:lnTo>
                        <a:pt x="547" y="46"/>
                      </a:lnTo>
                      <a:lnTo>
                        <a:pt x="548" y="46"/>
                      </a:lnTo>
                      <a:lnTo>
                        <a:pt x="548" y="48"/>
                      </a:lnTo>
                      <a:lnTo>
                        <a:pt x="548" y="49"/>
                      </a:lnTo>
                      <a:lnTo>
                        <a:pt x="548" y="50"/>
                      </a:lnTo>
                      <a:lnTo>
                        <a:pt x="549" y="52"/>
                      </a:lnTo>
                      <a:lnTo>
                        <a:pt x="550" y="52"/>
                      </a:lnTo>
                      <a:lnTo>
                        <a:pt x="550" y="51"/>
                      </a:lnTo>
                      <a:lnTo>
                        <a:pt x="550" y="49"/>
                      </a:lnTo>
                      <a:lnTo>
                        <a:pt x="551" y="48"/>
                      </a:lnTo>
                      <a:lnTo>
                        <a:pt x="552" y="48"/>
                      </a:lnTo>
                      <a:lnTo>
                        <a:pt x="553" y="48"/>
                      </a:lnTo>
                      <a:lnTo>
                        <a:pt x="553" y="49"/>
                      </a:lnTo>
                      <a:lnTo>
                        <a:pt x="553" y="50"/>
                      </a:lnTo>
                      <a:lnTo>
                        <a:pt x="552" y="52"/>
                      </a:lnTo>
                      <a:lnTo>
                        <a:pt x="552" y="53"/>
                      </a:lnTo>
                      <a:lnTo>
                        <a:pt x="553" y="53"/>
                      </a:lnTo>
                      <a:lnTo>
                        <a:pt x="554" y="53"/>
                      </a:lnTo>
                      <a:lnTo>
                        <a:pt x="555" y="52"/>
                      </a:lnTo>
                      <a:lnTo>
                        <a:pt x="556" y="52"/>
                      </a:lnTo>
                      <a:lnTo>
                        <a:pt x="556" y="53"/>
                      </a:lnTo>
                      <a:lnTo>
                        <a:pt x="557" y="53"/>
                      </a:lnTo>
                      <a:lnTo>
                        <a:pt x="558" y="54"/>
                      </a:lnTo>
                      <a:lnTo>
                        <a:pt x="559" y="54"/>
                      </a:lnTo>
                      <a:lnTo>
                        <a:pt x="559" y="53"/>
                      </a:lnTo>
                      <a:lnTo>
                        <a:pt x="558" y="52"/>
                      </a:lnTo>
                      <a:lnTo>
                        <a:pt x="557" y="51"/>
                      </a:lnTo>
                      <a:lnTo>
                        <a:pt x="557" y="50"/>
                      </a:lnTo>
                      <a:lnTo>
                        <a:pt x="558" y="50"/>
                      </a:lnTo>
                      <a:lnTo>
                        <a:pt x="559" y="50"/>
                      </a:lnTo>
                      <a:lnTo>
                        <a:pt x="560" y="49"/>
                      </a:lnTo>
                      <a:lnTo>
                        <a:pt x="561" y="49"/>
                      </a:lnTo>
                      <a:lnTo>
                        <a:pt x="562" y="49"/>
                      </a:lnTo>
                      <a:lnTo>
                        <a:pt x="562" y="50"/>
                      </a:lnTo>
                      <a:lnTo>
                        <a:pt x="563" y="50"/>
                      </a:lnTo>
                      <a:lnTo>
                        <a:pt x="564" y="52"/>
                      </a:lnTo>
                      <a:lnTo>
                        <a:pt x="565" y="52"/>
                      </a:lnTo>
                      <a:lnTo>
                        <a:pt x="566" y="51"/>
                      </a:lnTo>
                      <a:lnTo>
                        <a:pt x="566" y="49"/>
                      </a:lnTo>
                      <a:lnTo>
                        <a:pt x="567" y="49"/>
                      </a:lnTo>
                      <a:lnTo>
                        <a:pt x="568" y="49"/>
                      </a:lnTo>
                      <a:lnTo>
                        <a:pt x="569" y="49"/>
                      </a:lnTo>
                      <a:lnTo>
                        <a:pt x="569" y="50"/>
                      </a:lnTo>
                      <a:lnTo>
                        <a:pt x="570" y="50"/>
                      </a:lnTo>
                      <a:lnTo>
                        <a:pt x="569" y="51"/>
                      </a:lnTo>
                      <a:lnTo>
                        <a:pt x="569" y="52"/>
                      </a:lnTo>
                      <a:lnTo>
                        <a:pt x="570" y="53"/>
                      </a:lnTo>
                      <a:lnTo>
                        <a:pt x="571" y="53"/>
                      </a:lnTo>
                      <a:lnTo>
                        <a:pt x="572" y="53"/>
                      </a:lnTo>
                      <a:lnTo>
                        <a:pt x="572" y="52"/>
                      </a:lnTo>
                      <a:lnTo>
                        <a:pt x="572" y="51"/>
                      </a:lnTo>
                      <a:lnTo>
                        <a:pt x="573" y="50"/>
                      </a:lnTo>
                      <a:lnTo>
                        <a:pt x="574" y="51"/>
                      </a:lnTo>
                      <a:lnTo>
                        <a:pt x="574" y="52"/>
                      </a:lnTo>
                      <a:lnTo>
                        <a:pt x="574" y="53"/>
                      </a:lnTo>
                      <a:lnTo>
                        <a:pt x="573" y="54"/>
                      </a:lnTo>
                      <a:lnTo>
                        <a:pt x="573" y="55"/>
                      </a:lnTo>
                      <a:lnTo>
                        <a:pt x="573" y="56"/>
                      </a:lnTo>
                      <a:lnTo>
                        <a:pt x="574" y="56"/>
                      </a:lnTo>
                      <a:lnTo>
                        <a:pt x="575" y="56"/>
                      </a:lnTo>
                      <a:lnTo>
                        <a:pt x="576" y="55"/>
                      </a:lnTo>
                      <a:lnTo>
                        <a:pt x="577" y="54"/>
                      </a:lnTo>
                      <a:lnTo>
                        <a:pt x="578" y="54"/>
                      </a:lnTo>
                      <a:lnTo>
                        <a:pt x="578" y="55"/>
                      </a:lnTo>
                      <a:lnTo>
                        <a:pt x="578" y="56"/>
                      </a:lnTo>
                      <a:lnTo>
                        <a:pt x="577" y="58"/>
                      </a:lnTo>
                      <a:lnTo>
                        <a:pt x="577" y="59"/>
                      </a:lnTo>
                      <a:lnTo>
                        <a:pt x="578" y="60"/>
                      </a:lnTo>
                      <a:lnTo>
                        <a:pt x="579" y="61"/>
                      </a:lnTo>
                      <a:lnTo>
                        <a:pt x="580" y="60"/>
                      </a:lnTo>
                      <a:lnTo>
                        <a:pt x="580" y="59"/>
                      </a:lnTo>
                      <a:lnTo>
                        <a:pt x="580" y="58"/>
                      </a:lnTo>
                      <a:lnTo>
                        <a:pt x="581" y="58"/>
                      </a:lnTo>
                      <a:lnTo>
                        <a:pt x="582" y="58"/>
                      </a:lnTo>
                      <a:lnTo>
                        <a:pt x="583" y="58"/>
                      </a:lnTo>
                      <a:lnTo>
                        <a:pt x="584" y="58"/>
                      </a:lnTo>
                      <a:lnTo>
                        <a:pt x="585" y="58"/>
                      </a:lnTo>
                      <a:lnTo>
                        <a:pt x="586" y="58"/>
                      </a:lnTo>
                      <a:lnTo>
                        <a:pt x="587" y="59"/>
                      </a:lnTo>
                      <a:lnTo>
                        <a:pt x="587" y="60"/>
                      </a:lnTo>
                      <a:lnTo>
                        <a:pt x="587" y="61"/>
                      </a:lnTo>
                      <a:lnTo>
                        <a:pt x="587" y="62"/>
                      </a:lnTo>
                      <a:lnTo>
                        <a:pt x="587" y="63"/>
                      </a:lnTo>
                      <a:lnTo>
                        <a:pt x="588" y="63"/>
                      </a:lnTo>
                      <a:lnTo>
                        <a:pt x="589" y="63"/>
                      </a:lnTo>
                      <a:lnTo>
                        <a:pt x="589" y="64"/>
                      </a:lnTo>
                      <a:lnTo>
                        <a:pt x="590" y="65"/>
                      </a:lnTo>
                      <a:lnTo>
                        <a:pt x="591" y="66"/>
                      </a:lnTo>
                      <a:lnTo>
                        <a:pt x="591" y="67"/>
                      </a:lnTo>
                      <a:lnTo>
                        <a:pt x="591" y="68"/>
                      </a:lnTo>
                      <a:lnTo>
                        <a:pt x="591" y="69"/>
                      </a:lnTo>
                      <a:lnTo>
                        <a:pt x="592" y="69"/>
                      </a:lnTo>
                      <a:lnTo>
                        <a:pt x="593" y="69"/>
                      </a:lnTo>
                      <a:lnTo>
                        <a:pt x="593" y="68"/>
                      </a:lnTo>
                      <a:lnTo>
                        <a:pt x="593" y="67"/>
                      </a:lnTo>
                      <a:lnTo>
                        <a:pt x="594" y="67"/>
                      </a:lnTo>
                      <a:lnTo>
                        <a:pt x="594" y="66"/>
                      </a:lnTo>
                      <a:lnTo>
                        <a:pt x="595" y="66"/>
                      </a:lnTo>
                      <a:lnTo>
                        <a:pt x="596" y="66"/>
                      </a:lnTo>
                      <a:lnTo>
                        <a:pt x="597" y="67"/>
                      </a:lnTo>
                      <a:lnTo>
                        <a:pt x="597" y="68"/>
                      </a:lnTo>
                      <a:lnTo>
                        <a:pt x="596" y="69"/>
                      </a:lnTo>
                      <a:lnTo>
                        <a:pt x="596" y="70"/>
                      </a:lnTo>
                      <a:lnTo>
                        <a:pt x="597" y="71"/>
                      </a:lnTo>
                      <a:lnTo>
                        <a:pt x="598" y="72"/>
                      </a:lnTo>
                      <a:lnTo>
                        <a:pt x="599" y="72"/>
                      </a:lnTo>
                      <a:lnTo>
                        <a:pt x="600" y="71"/>
                      </a:lnTo>
                      <a:lnTo>
                        <a:pt x="601" y="71"/>
                      </a:lnTo>
                      <a:lnTo>
                        <a:pt x="602" y="71"/>
                      </a:lnTo>
                      <a:lnTo>
                        <a:pt x="602" y="72"/>
                      </a:lnTo>
                      <a:lnTo>
                        <a:pt x="602" y="73"/>
                      </a:lnTo>
                      <a:lnTo>
                        <a:pt x="602" y="74"/>
                      </a:lnTo>
                      <a:lnTo>
                        <a:pt x="603" y="74"/>
                      </a:lnTo>
                      <a:lnTo>
                        <a:pt x="603" y="75"/>
                      </a:lnTo>
                      <a:lnTo>
                        <a:pt x="602" y="76"/>
                      </a:lnTo>
                      <a:lnTo>
                        <a:pt x="603" y="77"/>
                      </a:lnTo>
                      <a:lnTo>
                        <a:pt x="604" y="77"/>
                      </a:lnTo>
                      <a:lnTo>
                        <a:pt x="605" y="77"/>
                      </a:lnTo>
                      <a:lnTo>
                        <a:pt x="606" y="77"/>
                      </a:lnTo>
                      <a:lnTo>
                        <a:pt x="606" y="78"/>
                      </a:lnTo>
                      <a:lnTo>
                        <a:pt x="605" y="79"/>
                      </a:lnTo>
                      <a:lnTo>
                        <a:pt x="605" y="80"/>
                      </a:lnTo>
                      <a:lnTo>
                        <a:pt x="606" y="80"/>
                      </a:lnTo>
                      <a:lnTo>
                        <a:pt x="607" y="80"/>
                      </a:lnTo>
                      <a:lnTo>
                        <a:pt x="608" y="81"/>
                      </a:lnTo>
                      <a:lnTo>
                        <a:pt x="608" y="82"/>
                      </a:lnTo>
                      <a:lnTo>
                        <a:pt x="608" y="83"/>
                      </a:lnTo>
                      <a:lnTo>
                        <a:pt x="609" y="83"/>
                      </a:lnTo>
                      <a:lnTo>
                        <a:pt x="610" y="82"/>
                      </a:lnTo>
                      <a:lnTo>
                        <a:pt x="611" y="83"/>
                      </a:lnTo>
                      <a:lnTo>
                        <a:pt x="612" y="83"/>
                      </a:lnTo>
                      <a:lnTo>
                        <a:pt x="613" y="83"/>
                      </a:lnTo>
                      <a:lnTo>
                        <a:pt x="614" y="84"/>
                      </a:lnTo>
                      <a:lnTo>
                        <a:pt x="616" y="86"/>
                      </a:lnTo>
                      <a:lnTo>
                        <a:pt x="618" y="86"/>
                      </a:lnTo>
                      <a:lnTo>
                        <a:pt x="618" y="87"/>
                      </a:lnTo>
                      <a:lnTo>
                        <a:pt x="618" y="88"/>
                      </a:lnTo>
                      <a:lnTo>
                        <a:pt x="618" y="89"/>
                      </a:lnTo>
                      <a:lnTo>
                        <a:pt x="619" y="89"/>
                      </a:lnTo>
                      <a:lnTo>
                        <a:pt x="620" y="89"/>
                      </a:lnTo>
                      <a:lnTo>
                        <a:pt x="621" y="89"/>
                      </a:lnTo>
                      <a:lnTo>
                        <a:pt x="622" y="89"/>
                      </a:lnTo>
                      <a:lnTo>
                        <a:pt x="623" y="90"/>
                      </a:lnTo>
                      <a:lnTo>
                        <a:pt x="623" y="91"/>
                      </a:lnTo>
                      <a:lnTo>
                        <a:pt x="623" y="92"/>
                      </a:lnTo>
                      <a:lnTo>
                        <a:pt x="623" y="93"/>
                      </a:lnTo>
                      <a:lnTo>
                        <a:pt x="624" y="93"/>
                      </a:lnTo>
                      <a:lnTo>
                        <a:pt x="625" y="93"/>
                      </a:lnTo>
                      <a:lnTo>
                        <a:pt x="625" y="95"/>
                      </a:lnTo>
                      <a:lnTo>
                        <a:pt x="625" y="96"/>
                      </a:lnTo>
                      <a:lnTo>
                        <a:pt x="624" y="97"/>
                      </a:lnTo>
                      <a:lnTo>
                        <a:pt x="625" y="97"/>
                      </a:lnTo>
                      <a:lnTo>
                        <a:pt x="625" y="98"/>
                      </a:lnTo>
                      <a:lnTo>
                        <a:pt x="626" y="98"/>
                      </a:lnTo>
                      <a:lnTo>
                        <a:pt x="627" y="98"/>
                      </a:lnTo>
                      <a:lnTo>
                        <a:pt x="628" y="99"/>
                      </a:lnTo>
                      <a:lnTo>
                        <a:pt x="628" y="100"/>
                      </a:lnTo>
                      <a:lnTo>
                        <a:pt x="628" y="101"/>
                      </a:lnTo>
                      <a:lnTo>
                        <a:pt x="628" y="102"/>
                      </a:lnTo>
                      <a:lnTo>
                        <a:pt x="628" y="103"/>
                      </a:lnTo>
                      <a:lnTo>
                        <a:pt x="629" y="104"/>
                      </a:lnTo>
                      <a:lnTo>
                        <a:pt x="630" y="103"/>
                      </a:lnTo>
                      <a:lnTo>
                        <a:pt x="630" y="102"/>
                      </a:lnTo>
                      <a:lnTo>
                        <a:pt x="631" y="102"/>
                      </a:lnTo>
                      <a:lnTo>
                        <a:pt x="632" y="102"/>
                      </a:lnTo>
                      <a:lnTo>
                        <a:pt x="632" y="103"/>
                      </a:lnTo>
                      <a:lnTo>
                        <a:pt x="634" y="104"/>
                      </a:lnTo>
                      <a:lnTo>
                        <a:pt x="635" y="105"/>
                      </a:lnTo>
                      <a:lnTo>
                        <a:pt x="636" y="105"/>
                      </a:lnTo>
                      <a:lnTo>
                        <a:pt x="637" y="106"/>
                      </a:lnTo>
                      <a:lnTo>
                        <a:pt x="636" y="106"/>
                      </a:lnTo>
                      <a:lnTo>
                        <a:pt x="636" y="107"/>
                      </a:lnTo>
                      <a:lnTo>
                        <a:pt x="636" y="108"/>
                      </a:lnTo>
                      <a:lnTo>
                        <a:pt x="637" y="108"/>
                      </a:lnTo>
                      <a:lnTo>
                        <a:pt x="636" y="109"/>
                      </a:lnTo>
                      <a:lnTo>
                        <a:pt x="637" y="109"/>
                      </a:lnTo>
                      <a:lnTo>
                        <a:pt x="637" y="110"/>
                      </a:lnTo>
                      <a:lnTo>
                        <a:pt x="638" y="110"/>
                      </a:lnTo>
                      <a:lnTo>
                        <a:pt x="639" y="111"/>
                      </a:lnTo>
                      <a:lnTo>
                        <a:pt x="641" y="113"/>
                      </a:lnTo>
                      <a:lnTo>
                        <a:pt x="641" y="114"/>
                      </a:lnTo>
                      <a:lnTo>
                        <a:pt x="640" y="115"/>
                      </a:lnTo>
                      <a:lnTo>
                        <a:pt x="639" y="116"/>
                      </a:lnTo>
                      <a:lnTo>
                        <a:pt x="638" y="116"/>
                      </a:lnTo>
                      <a:lnTo>
                        <a:pt x="638" y="117"/>
                      </a:lnTo>
                      <a:lnTo>
                        <a:pt x="638" y="118"/>
                      </a:lnTo>
                      <a:lnTo>
                        <a:pt x="639" y="118"/>
                      </a:lnTo>
                      <a:lnTo>
                        <a:pt x="640" y="118"/>
                      </a:lnTo>
                      <a:lnTo>
                        <a:pt x="641" y="119"/>
                      </a:lnTo>
                      <a:lnTo>
                        <a:pt x="641" y="120"/>
                      </a:lnTo>
                      <a:lnTo>
                        <a:pt x="641" y="121"/>
                      </a:lnTo>
                      <a:lnTo>
                        <a:pt x="640" y="122"/>
                      </a:lnTo>
                      <a:lnTo>
                        <a:pt x="640" y="123"/>
                      </a:lnTo>
                      <a:lnTo>
                        <a:pt x="641" y="123"/>
                      </a:lnTo>
                      <a:lnTo>
                        <a:pt x="643" y="122"/>
                      </a:lnTo>
                      <a:lnTo>
                        <a:pt x="644" y="121"/>
                      </a:lnTo>
                      <a:lnTo>
                        <a:pt x="645" y="121"/>
                      </a:lnTo>
                      <a:lnTo>
                        <a:pt x="645" y="122"/>
                      </a:lnTo>
                      <a:lnTo>
                        <a:pt x="645" y="123"/>
                      </a:lnTo>
                      <a:lnTo>
                        <a:pt x="645" y="124"/>
                      </a:lnTo>
                      <a:lnTo>
                        <a:pt x="646" y="124"/>
                      </a:lnTo>
                      <a:lnTo>
                        <a:pt x="647" y="123"/>
                      </a:lnTo>
                      <a:lnTo>
                        <a:pt x="648" y="124"/>
                      </a:lnTo>
                      <a:lnTo>
                        <a:pt x="648" y="125"/>
                      </a:lnTo>
                      <a:lnTo>
                        <a:pt x="648" y="126"/>
                      </a:lnTo>
                      <a:lnTo>
                        <a:pt x="648" y="127"/>
                      </a:lnTo>
                      <a:lnTo>
                        <a:pt x="648" y="128"/>
                      </a:lnTo>
                      <a:lnTo>
                        <a:pt x="648" y="129"/>
                      </a:lnTo>
                      <a:lnTo>
                        <a:pt x="648" y="130"/>
                      </a:lnTo>
                      <a:lnTo>
                        <a:pt x="649" y="130"/>
                      </a:lnTo>
                      <a:lnTo>
                        <a:pt x="650" y="129"/>
                      </a:lnTo>
                      <a:lnTo>
                        <a:pt x="650" y="130"/>
                      </a:lnTo>
                      <a:lnTo>
                        <a:pt x="650" y="131"/>
                      </a:lnTo>
                      <a:lnTo>
                        <a:pt x="651" y="132"/>
                      </a:lnTo>
                      <a:lnTo>
                        <a:pt x="651" y="133"/>
                      </a:lnTo>
                      <a:lnTo>
                        <a:pt x="651" y="134"/>
                      </a:lnTo>
                      <a:lnTo>
                        <a:pt x="651" y="135"/>
                      </a:lnTo>
                      <a:lnTo>
                        <a:pt x="652" y="136"/>
                      </a:lnTo>
                      <a:lnTo>
                        <a:pt x="653" y="136"/>
                      </a:lnTo>
                      <a:lnTo>
                        <a:pt x="654" y="137"/>
                      </a:lnTo>
                      <a:lnTo>
                        <a:pt x="655" y="138"/>
                      </a:lnTo>
                      <a:lnTo>
                        <a:pt x="656" y="138"/>
                      </a:lnTo>
                      <a:lnTo>
                        <a:pt x="656" y="139"/>
                      </a:lnTo>
                      <a:lnTo>
                        <a:pt x="656" y="140"/>
                      </a:lnTo>
                      <a:lnTo>
                        <a:pt x="657" y="141"/>
                      </a:lnTo>
                      <a:lnTo>
                        <a:pt x="658" y="142"/>
                      </a:lnTo>
                      <a:lnTo>
                        <a:pt x="659" y="144"/>
                      </a:lnTo>
                      <a:lnTo>
                        <a:pt x="658" y="145"/>
                      </a:lnTo>
                      <a:lnTo>
                        <a:pt x="659" y="146"/>
                      </a:lnTo>
                      <a:lnTo>
                        <a:pt x="660" y="147"/>
                      </a:lnTo>
                      <a:lnTo>
                        <a:pt x="661" y="148"/>
                      </a:lnTo>
                      <a:lnTo>
                        <a:pt x="661" y="149"/>
                      </a:lnTo>
                      <a:lnTo>
                        <a:pt x="661" y="150"/>
                      </a:lnTo>
                      <a:lnTo>
                        <a:pt x="661" y="151"/>
                      </a:lnTo>
                      <a:lnTo>
                        <a:pt x="662" y="151"/>
                      </a:lnTo>
                      <a:lnTo>
                        <a:pt x="663" y="151"/>
                      </a:lnTo>
                      <a:lnTo>
                        <a:pt x="664" y="151"/>
                      </a:lnTo>
                      <a:lnTo>
                        <a:pt x="664" y="150"/>
                      </a:lnTo>
                      <a:lnTo>
                        <a:pt x="665" y="150"/>
                      </a:lnTo>
                      <a:lnTo>
                        <a:pt x="665" y="151"/>
                      </a:lnTo>
                      <a:lnTo>
                        <a:pt x="666" y="152"/>
                      </a:lnTo>
                      <a:lnTo>
                        <a:pt x="667" y="153"/>
                      </a:lnTo>
                      <a:lnTo>
                        <a:pt x="667" y="154"/>
                      </a:lnTo>
                      <a:lnTo>
                        <a:pt x="668" y="155"/>
                      </a:lnTo>
                      <a:lnTo>
                        <a:pt x="669" y="155"/>
                      </a:lnTo>
                      <a:lnTo>
                        <a:pt x="670" y="156"/>
                      </a:lnTo>
                      <a:lnTo>
                        <a:pt x="670" y="155"/>
                      </a:lnTo>
                      <a:lnTo>
                        <a:pt x="670" y="154"/>
                      </a:lnTo>
                      <a:lnTo>
                        <a:pt x="670" y="153"/>
                      </a:lnTo>
                      <a:lnTo>
                        <a:pt x="671" y="153"/>
                      </a:lnTo>
                      <a:lnTo>
                        <a:pt x="672" y="153"/>
                      </a:lnTo>
                      <a:lnTo>
                        <a:pt x="673" y="154"/>
                      </a:lnTo>
                      <a:lnTo>
                        <a:pt x="674" y="154"/>
                      </a:lnTo>
                      <a:lnTo>
                        <a:pt x="676" y="154"/>
                      </a:lnTo>
                      <a:lnTo>
                        <a:pt x="677" y="154"/>
                      </a:lnTo>
                      <a:lnTo>
                        <a:pt x="678" y="155"/>
                      </a:lnTo>
                      <a:lnTo>
                        <a:pt x="678" y="156"/>
                      </a:lnTo>
                      <a:lnTo>
                        <a:pt x="679" y="156"/>
                      </a:lnTo>
                      <a:lnTo>
                        <a:pt x="680" y="157"/>
                      </a:lnTo>
                      <a:lnTo>
                        <a:pt x="682" y="157"/>
                      </a:lnTo>
                      <a:lnTo>
                        <a:pt x="683" y="157"/>
                      </a:lnTo>
                      <a:lnTo>
                        <a:pt x="683" y="158"/>
                      </a:lnTo>
                      <a:lnTo>
                        <a:pt x="684" y="158"/>
                      </a:lnTo>
                      <a:lnTo>
                        <a:pt x="685" y="157"/>
                      </a:lnTo>
                      <a:lnTo>
                        <a:pt x="685" y="156"/>
                      </a:lnTo>
                      <a:lnTo>
                        <a:pt x="686" y="156"/>
                      </a:lnTo>
                      <a:lnTo>
                        <a:pt x="687" y="156"/>
                      </a:lnTo>
                      <a:lnTo>
                        <a:pt x="687" y="157"/>
                      </a:lnTo>
                      <a:lnTo>
                        <a:pt x="687" y="158"/>
                      </a:lnTo>
                      <a:lnTo>
                        <a:pt x="687" y="159"/>
                      </a:lnTo>
                      <a:lnTo>
                        <a:pt x="687" y="160"/>
                      </a:lnTo>
                      <a:lnTo>
                        <a:pt x="688" y="160"/>
                      </a:lnTo>
                      <a:lnTo>
                        <a:pt x="688" y="159"/>
                      </a:lnTo>
                      <a:lnTo>
                        <a:pt x="688" y="158"/>
                      </a:lnTo>
                      <a:lnTo>
                        <a:pt x="689" y="158"/>
                      </a:lnTo>
                      <a:lnTo>
                        <a:pt x="690" y="158"/>
                      </a:lnTo>
                      <a:lnTo>
                        <a:pt x="691" y="158"/>
                      </a:lnTo>
                      <a:lnTo>
                        <a:pt x="692" y="158"/>
                      </a:lnTo>
                      <a:lnTo>
                        <a:pt x="692" y="159"/>
                      </a:lnTo>
                      <a:lnTo>
                        <a:pt x="694" y="160"/>
                      </a:lnTo>
                      <a:lnTo>
                        <a:pt x="695" y="160"/>
                      </a:lnTo>
                      <a:lnTo>
                        <a:pt x="696" y="159"/>
                      </a:lnTo>
                      <a:lnTo>
                        <a:pt x="695" y="159"/>
                      </a:lnTo>
                      <a:lnTo>
                        <a:pt x="696" y="158"/>
                      </a:lnTo>
                      <a:lnTo>
                        <a:pt x="696" y="157"/>
                      </a:lnTo>
                      <a:lnTo>
                        <a:pt x="697" y="157"/>
                      </a:lnTo>
                      <a:lnTo>
                        <a:pt x="697" y="158"/>
                      </a:lnTo>
                      <a:lnTo>
                        <a:pt x="697" y="159"/>
                      </a:lnTo>
                      <a:lnTo>
                        <a:pt x="697" y="160"/>
                      </a:lnTo>
                      <a:lnTo>
                        <a:pt x="697" y="161"/>
                      </a:lnTo>
                      <a:lnTo>
                        <a:pt x="698" y="161"/>
                      </a:lnTo>
                      <a:lnTo>
                        <a:pt x="699" y="161"/>
                      </a:lnTo>
                      <a:lnTo>
                        <a:pt x="700" y="160"/>
                      </a:lnTo>
                      <a:lnTo>
                        <a:pt x="700" y="159"/>
                      </a:lnTo>
                      <a:lnTo>
                        <a:pt x="701" y="159"/>
                      </a:lnTo>
                      <a:lnTo>
                        <a:pt x="702" y="160"/>
                      </a:lnTo>
                      <a:lnTo>
                        <a:pt x="703" y="160"/>
                      </a:lnTo>
                      <a:lnTo>
                        <a:pt x="704" y="162"/>
                      </a:lnTo>
                      <a:lnTo>
                        <a:pt x="704" y="163"/>
                      </a:lnTo>
                      <a:lnTo>
                        <a:pt x="704" y="165"/>
                      </a:lnTo>
                      <a:lnTo>
                        <a:pt x="705" y="165"/>
                      </a:lnTo>
                      <a:lnTo>
                        <a:pt x="706" y="165"/>
                      </a:lnTo>
                      <a:lnTo>
                        <a:pt x="706" y="163"/>
                      </a:lnTo>
                      <a:lnTo>
                        <a:pt x="704" y="162"/>
                      </a:lnTo>
                      <a:lnTo>
                        <a:pt x="704" y="161"/>
                      </a:lnTo>
                      <a:lnTo>
                        <a:pt x="705" y="161"/>
                      </a:lnTo>
                      <a:lnTo>
                        <a:pt x="706" y="161"/>
                      </a:lnTo>
                      <a:lnTo>
                        <a:pt x="706" y="160"/>
                      </a:lnTo>
                      <a:lnTo>
                        <a:pt x="707" y="159"/>
                      </a:lnTo>
                      <a:lnTo>
                        <a:pt x="708" y="159"/>
                      </a:lnTo>
                      <a:lnTo>
                        <a:pt x="707" y="158"/>
                      </a:lnTo>
                      <a:lnTo>
                        <a:pt x="708" y="158"/>
                      </a:lnTo>
                      <a:lnTo>
                        <a:pt x="709" y="159"/>
                      </a:lnTo>
                      <a:lnTo>
                        <a:pt x="709" y="160"/>
                      </a:lnTo>
                      <a:lnTo>
                        <a:pt x="709" y="161"/>
                      </a:lnTo>
                      <a:lnTo>
                        <a:pt x="708" y="161"/>
                      </a:lnTo>
                      <a:lnTo>
                        <a:pt x="708" y="162"/>
                      </a:lnTo>
                      <a:lnTo>
                        <a:pt x="707" y="162"/>
                      </a:lnTo>
                      <a:lnTo>
                        <a:pt x="708" y="163"/>
                      </a:lnTo>
                      <a:lnTo>
                        <a:pt x="709" y="163"/>
                      </a:lnTo>
                      <a:lnTo>
                        <a:pt x="710" y="164"/>
                      </a:lnTo>
                      <a:lnTo>
                        <a:pt x="711" y="163"/>
                      </a:lnTo>
                      <a:lnTo>
                        <a:pt x="712" y="163"/>
                      </a:lnTo>
                      <a:lnTo>
                        <a:pt x="713" y="164"/>
                      </a:lnTo>
                      <a:lnTo>
                        <a:pt x="713" y="163"/>
                      </a:lnTo>
                      <a:lnTo>
                        <a:pt x="714" y="163"/>
                      </a:lnTo>
                      <a:lnTo>
                        <a:pt x="715" y="164"/>
                      </a:lnTo>
                      <a:lnTo>
                        <a:pt x="716" y="164"/>
                      </a:lnTo>
                      <a:lnTo>
                        <a:pt x="717" y="163"/>
                      </a:lnTo>
                      <a:lnTo>
                        <a:pt x="717" y="162"/>
                      </a:lnTo>
                      <a:lnTo>
                        <a:pt x="717" y="161"/>
                      </a:lnTo>
                      <a:lnTo>
                        <a:pt x="718" y="161"/>
                      </a:lnTo>
                      <a:lnTo>
                        <a:pt x="719" y="162"/>
                      </a:lnTo>
                      <a:lnTo>
                        <a:pt x="721" y="162"/>
                      </a:lnTo>
                      <a:lnTo>
                        <a:pt x="721" y="161"/>
                      </a:lnTo>
                      <a:lnTo>
                        <a:pt x="721" y="160"/>
                      </a:lnTo>
                      <a:lnTo>
                        <a:pt x="722" y="160"/>
                      </a:lnTo>
                      <a:lnTo>
                        <a:pt x="722" y="161"/>
                      </a:lnTo>
                      <a:lnTo>
                        <a:pt x="722" y="162"/>
                      </a:lnTo>
                      <a:lnTo>
                        <a:pt x="723" y="162"/>
                      </a:lnTo>
                      <a:lnTo>
                        <a:pt x="723" y="161"/>
                      </a:lnTo>
                      <a:lnTo>
                        <a:pt x="724" y="161"/>
                      </a:lnTo>
                      <a:lnTo>
                        <a:pt x="724" y="163"/>
                      </a:lnTo>
                      <a:lnTo>
                        <a:pt x="724" y="164"/>
                      </a:lnTo>
                      <a:lnTo>
                        <a:pt x="724" y="165"/>
                      </a:lnTo>
                      <a:lnTo>
                        <a:pt x="725" y="165"/>
                      </a:lnTo>
                      <a:lnTo>
                        <a:pt x="725" y="164"/>
                      </a:lnTo>
                      <a:lnTo>
                        <a:pt x="726" y="164"/>
                      </a:lnTo>
                      <a:lnTo>
                        <a:pt x="726" y="163"/>
                      </a:lnTo>
                      <a:lnTo>
                        <a:pt x="725" y="162"/>
                      </a:lnTo>
                      <a:lnTo>
                        <a:pt x="726" y="162"/>
                      </a:lnTo>
                      <a:lnTo>
                        <a:pt x="727" y="162"/>
                      </a:lnTo>
                      <a:lnTo>
                        <a:pt x="728" y="163"/>
                      </a:lnTo>
                      <a:lnTo>
                        <a:pt x="729" y="163"/>
                      </a:lnTo>
                      <a:lnTo>
                        <a:pt x="730" y="163"/>
                      </a:lnTo>
                      <a:lnTo>
                        <a:pt x="730" y="162"/>
                      </a:lnTo>
                      <a:lnTo>
                        <a:pt x="729" y="162"/>
                      </a:lnTo>
                      <a:lnTo>
                        <a:pt x="729" y="161"/>
                      </a:lnTo>
                      <a:lnTo>
                        <a:pt x="730" y="161"/>
                      </a:lnTo>
                      <a:lnTo>
                        <a:pt x="731" y="161"/>
                      </a:lnTo>
                      <a:lnTo>
                        <a:pt x="732" y="161"/>
                      </a:lnTo>
                      <a:lnTo>
                        <a:pt x="733" y="161"/>
                      </a:lnTo>
                      <a:lnTo>
                        <a:pt x="733" y="162"/>
                      </a:lnTo>
                      <a:lnTo>
                        <a:pt x="732" y="162"/>
                      </a:lnTo>
                      <a:lnTo>
                        <a:pt x="731" y="162"/>
                      </a:lnTo>
                      <a:lnTo>
                        <a:pt x="731" y="163"/>
                      </a:lnTo>
                      <a:lnTo>
                        <a:pt x="732" y="163"/>
                      </a:lnTo>
                      <a:lnTo>
                        <a:pt x="732" y="164"/>
                      </a:lnTo>
                      <a:lnTo>
                        <a:pt x="731" y="165"/>
                      </a:lnTo>
                      <a:lnTo>
                        <a:pt x="732" y="166"/>
                      </a:lnTo>
                      <a:lnTo>
                        <a:pt x="733" y="166"/>
                      </a:lnTo>
                      <a:lnTo>
                        <a:pt x="734" y="166"/>
                      </a:lnTo>
                      <a:lnTo>
                        <a:pt x="733" y="167"/>
                      </a:lnTo>
                      <a:lnTo>
                        <a:pt x="734" y="167"/>
                      </a:lnTo>
                      <a:lnTo>
                        <a:pt x="735" y="167"/>
                      </a:lnTo>
                      <a:lnTo>
                        <a:pt x="735" y="166"/>
                      </a:lnTo>
                      <a:lnTo>
                        <a:pt x="736" y="165"/>
                      </a:lnTo>
                      <a:lnTo>
                        <a:pt x="736" y="166"/>
                      </a:lnTo>
                      <a:lnTo>
                        <a:pt x="737" y="166"/>
                      </a:lnTo>
                      <a:lnTo>
                        <a:pt x="736" y="165"/>
                      </a:lnTo>
                      <a:lnTo>
                        <a:pt x="736" y="164"/>
                      </a:lnTo>
                      <a:lnTo>
                        <a:pt x="737" y="164"/>
                      </a:lnTo>
                      <a:lnTo>
                        <a:pt x="738" y="165"/>
                      </a:lnTo>
                      <a:lnTo>
                        <a:pt x="738" y="166"/>
                      </a:lnTo>
                      <a:lnTo>
                        <a:pt x="738" y="167"/>
                      </a:lnTo>
                      <a:lnTo>
                        <a:pt x="739" y="167"/>
                      </a:lnTo>
                      <a:lnTo>
                        <a:pt x="739" y="166"/>
                      </a:lnTo>
                      <a:lnTo>
                        <a:pt x="740" y="165"/>
                      </a:lnTo>
                      <a:lnTo>
                        <a:pt x="740" y="164"/>
                      </a:lnTo>
                      <a:lnTo>
                        <a:pt x="741" y="164"/>
                      </a:lnTo>
                      <a:lnTo>
                        <a:pt x="741" y="163"/>
                      </a:lnTo>
                      <a:lnTo>
                        <a:pt x="741" y="164"/>
                      </a:lnTo>
                      <a:lnTo>
                        <a:pt x="741" y="165"/>
                      </a:lnTo>
                      <a:lnTo>
                        <a:pt x="741" y="166"/>
                      </a:lnTo>
                      <a:lnTo>
                        <a:pt x="740" y="167"/>
                      </a:lnTo>
                      <a:lnTo>
                        <a:pt x="741" y="168"/>
                      </a:lnTo>
                      <a:lnTo>
                        <a:pt x="742" y="168"/>
                      </a:lnTo>
                      <a:lnTo>
                        <a:pt x="743" y="167"/>
                      </a:lnTo>
                      <a:lnTo>
                        <a:pt x="743" y="168"/>
                      </a:lnTo>
                      <a:lnTo>
                        <a:pt x="743" y="169"/>
                      </a:lnTo>
                      <a:lnTo>
                        <a:pt x="744" y="169"/>
                      </a:lnTo>
                      <a:lnTo>
                        <a:pt x="744" y="170"/>
                      </a:lnTo>
                      <a:lnTo>
                        <a:pt x="743" y="170"/>
                      </a:lnTo>
                      <a:lnTo>
                        <a:pt x="743" y="171"/>
                      </a:lnTo>
                      <a:lnTo>
                        <a:pt x="742" y="172"/>
                      </a:lnTo>
                      <a:lnTo>
                        <a:pt x="742" y="173"/>
                      </a:lnTo>
                      <a:lnTo>
                        <a:pt x="743" y="173"/>
                      </a:lnTo>
                      <a:lnTo>
                        <a:pt x="744" y="173"/>
                      </a:lnTo>
                      <a:lnTo>
                        <a:pt x="744" y="175"/>
                      </a:lnTo>
                      <a:lnTo>
                        <a:pt x="744" y="176"/>
                      </a:lnTo>
                      <a:lnTo>
                        <a:pt x="745" y="176"/>
                      </a:lnTo>
                      <a:lnTo>
                        <a:pt x="746" y="177"/>
                      </a:lnTo>
                      <a:lnTo>
                        <a:pt x="745" y="177"/>
                      </a:lnTo>
                      <a:lnTo>
                        <a:pt x="745" y="178"/>
                      </a:lnTo>
                      <a:lnTo>
                        <a:pt x="745" y="179"/>
                      </a:lnTo>
                      <a:lnTo>
                        <a:pt x="746" y="179"/>
                      </a:lnTo>
                      <a:lnTo>
                        <a:pt x="746" y="180"/>
                      </a:lnTo>
                      <a:lnTo>
                        <a:pt x="747" y="181"/>
                      </a:lnTo>
                      <a:lnTo>
                        <a:pt x="747" y="182"/>
                      </a:lnTo>
                      <a:lnTo>
                        <a:pt x="746" y="182"/>
                      </a:lnTo>
                      <a:lnTo>
                        <a:pt x="745" y="182"/>
                      </a:lnTo>
                      <a:lnTo>
                        <a:pt x="745" y="181"/>
                      </a:lnTo>
                      <a:lnTo>
                        <a:pt x="744" y="181"/>
                      </a:lnTo>
                      <a:lnTo>
                        <a:pt x="743" y="181"/>
                      </a:lnTo>
                      <a:lnTo>
                        <a:pt x="742" y="181"/>
                      </a:lnTo>
                      <a:lnTo>
                        <a:pt x="741" y="182"/>
                      </a:lnTo>
                      <a:lnTo>
                        <a:pt x="741" y="181"/>
                      </a:lnTo>
                      <a:lnTo>
                        <a:pt x="741" y="180"/>
                      </a:lnTo>
                      <a:lnTo>
                        <a:pt x="740" y="180"/>
                      </a:lnTo>
                      <a:lnTo>
                        <a:pt x="739" y="180"/>
                      </a:lnTo>
                      <a:lnTo>
                        <a:pt x="740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8" y="180"/>
                      </a:lnTo>
                      <a:lnTo>
                        <a:pt x="738" y="179"/>
                      </a:lnTo>
                      <a:lnTo>
                        <a:pt x="738" y="180"/>
                      </a:lnTo>
                      <a:lnTo>
                        <a:pt x="737" y="180"/>
                      </a:lnTo>
                      <a:lnTo>
                        <a:pt x="737" y="181"/>
                      </a:lnTo>
                      <a:lnTo>
                        <a:pt x="736" y="181"/>
                      </a:lnTo>
                      <a:lnTo>
                        <a:pt x="736" y="182"/>
                      </a:lnTo>
                      <a:lnTo>
                        <a:pt x="735" y="182"/>
                      </a:lnTo>
                      <a:lnTo>
                        <a:pt x="735" y="183"/>
                      </a:lnTo>
                      <a:lnTo>
                        <a:pt x="735" y="184"/>
                      </a:lnTo>
                      <a:lnTo>
                        <a:pt x="734" y="184"/>
                      </a:lnTo>
                      <a:lnTo>
                        <a:pt x="734" y="185"/>
                      </a:lnTo>
                      <a:lnTo>
                        <a:pt x="733" y="185"/>
                      </a:lnTo>
                      <a:lnTo>
                        <a:pt x="732" y="185"/>
                      </a:lnTo>
                      <a:lnTo>
                        <a:pt x="732" y="186"/>
                      </a:lnTo>
                      <a:lnTo>
                        <a:pt x="733" y="186"/>
                      </a:lnTo>
                      <a:lnTo>
                        <a:pt x="733" y="187"/>
                      </a:lnTo>
                      <a:lnTo>
                        <a:pt x="732" y="187"/>
                      </a:lnTo>
                      <a:lnTo>
                        <a:pt x="733" y="187"/>
                      </a:lnTo>
                      <a:lnTo>
                        <a:pt x="734" y="187"/>
                      </a:lnTo>
                      <a:lnTo>
                        <a:pt x="735" y="187"/>
                      </a:lnTo>
                      <a:lnTo>
                        <a:pt x="734" y="188"/>
                      </a:lnTo>
                      <a:lnTo>
                        <a:pt x="733" y="188"/>
                      </a:lnTo>
                      <a:lnTo>
                        <a:pt x="732" y="188"/>
                      </a:lnTo>
                      <a:lnTo>
                        <a:pt x="732" y="189"/>
                      </a:lnTo>
                      <a:lnTo>
                        <a:pt x="732" y="190"/>
                      </a:lnTo>
                      <a:lnTo>
                        <a:pt x="732" y="189"/>
                      </a:lnTo>
                      <a:lnTo>
                        <a:pt x="731" y="189"/>
                      </a:lnTo>
                      <a:lnTo>
                        <a:pt x="730" y="189"/>
                      </a:lnTo>
                      <a:lnTo>
                        <a:pt x="730" y="188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1"/>
                      </a:lnTo>
                      <a:lnTo>
                        <a:pt x="728" y="192"/>
                      </a:lnTo>
                      <a:lnTo>
                        <a:pt x="728" y="193"/>
                      </a:lnTo>
                      <a:lnTo>
                        <a:pt x="729" y="193"/>
                      </a:lnTo>
                      <a:lnTo>
                        <a:pt x="728" y="193"/>
                      </a:lnTo>
                      <a:lnTo>
                        <a:pt x="727" y="193"/>
                      </a:lnTo>
                      <a:lnTo>
                        <a:pt x="728" y="192"/>
                      </a:lnTo>
                      <a:lnTo>
                        <a:pt x="727" y="192"/>
                      </a:lnTo>
                      <a:lnTo>
                        <a:pt x="728" y="191"/>
                      </a:lnTo>
                      <a:lnTo>
                        <a:pt x="728" y="190"/>
                      </a:lnTo>
                      <a:lnTo>
                        <a:pt x="727" y="190"/>
                      </a:lnTo>
                      <a:lnTo>
                        <a:pt x="727" y="191"/>
                      </a:lnTo>
                      <a:lnTo>
                        <a:pt x="727" y="190"/>
                      </a:lnTo>
                      <a:lnTo>
                        <a:pt x="726" y="190"/>
                      </a:lnTo>
                      <a:lnTo>
                        <a:pt x="725" y="190"/>
                      </a:lnTo>
                      <a:lnTo>
                        <a:pt x="726" y="190"/>
                      </a:lnTo>
                      <a:lnTo>
                        <a:pt x="726" y="189"/>
                      </a:lnTo>
                      <a:lnTo>
                        <a:pt x="725" y="189"/>
                      </a:lnTo>
                      <a:lnTo>
                        <a:pt x="725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3" y="191"/>
                      </a:lnTo>
                      <a:lnTo>
                        <a:pt x="724" y="191"/>
                      </a:lnTo>
                      <a:lnTo>
                        <a:pt x="723" y="192"/>
                      </a:lnTo>
                      <a:lnTo>
                        <a:pt x="724" y="192"/>
                      </a:lnTo>
                      <a:lnTo>
                        <a:pt x="724" y="193"/>
                      </a:lnTo>
                      <a:lnTo>
                        <a:pt x="724" y="194"/>
                      </a:lnTo>
                      <a:lnTo>
                        <a:pt x="723" y="194"/>
                      </a:lnTo>
                      <a:lnTo>
                        <a:pt x="722" y="193"/>
                      </a:lnTo>
                      <a:lnTo>
                        <a:pt x="722" y="194"/>
                      </a:lnTo>
                      <a:lnTo>
                        <a:pt x="721" y="194"/>
                      </a:lnTo>
                      <a:lnTo>
                        <a:pt x="721" y="195"/>
                      </a:lnTo>
                      <a:lnTo>
                        <a:pt x="720" y="195"/>
                      </a:lnTo>
                      <a:lnTo>
                        <a:pt x="721" y="196"/>
                      </a:lnTo>
                      <a:lnTo>
                        <a:pt x="720" y="196"/>
                      </a:lnTo>
                      <a:lnTo>
                        <a:pt x="721" y="196"/>
                      </a:lnTo>
                      <a:lnTo>
                        <a:pt x="721" y="197"/>
                      </a:lnTo>
                      <a:lnTo>
                        <a:pt x="721" y="198"/>
                      </a:lnTo>
                      <a:lnTo>
                        <a:pt x="720" y="198"/>
                      </a:lnTo>
                      <a:lnTo>
                        <a:pt x="720" y="199"/>
                      </a:lnTo>
                      <a:lnTo>
                        <a:pt x="719" y="200"/>
                      </a:lnTo>
                      <a:lnTo>
                        <a:pt x="719" y="201"/>
                      </a:lnTo>
                      <a:lnTo>
                        <a:pt x="720" y="201"/>
                      </a:lnTo>
                      <a:lnTo>
                        <a:pt x="720" y="202"/>
                      </a:lnTo>
                      <a:lnTo>
                        <a:pt x="720" y="203"/>
                      </a:lnTo>
                      <a:lnTo>
                        <a:pt x="720" y="204"/>
                      </a:lnTo>
                      <a:lnTo>
                        <a:pt x="721" y="204"/>
                      </a:lnTo>
                      <a:lnTo>
                        <a:pt x="720" y="204"/>
                      </a:lnTo>
                      <a:lnTo>
                        <a:pt x="720" y="205"/>
                      </a:lnTo>
                      <a:lnTo>
                        <a:pt x="719" y="205"/>
                      </a:lnTo>
                      <a:lnTo>
                        <a:pt x="719" y="206"/>
                      </a:lnTo>
                      <a:lnTo>
                        <a:pt x="720" y="206"/>
                      </a:lnTo>
                      <a:lnTo>
                        <a:pt x="720" y="205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0" y="207"/>
                      </a:lnTo>
                      <a:lnTo>
                        <a:pt x="721" y="206"/>
                      </a:lnTo>
                      <a:lnTo>
                        <a:pt x="722" y="206"/>
                      </a:lnTo>
                      <a:lnTo>
                        <a:pt x="722" y="207"/>
                      </a:lnTo>
                      <a:lnTo>
                        <a:pt x="721" y="207"/>
                      </a:lnTo>
                      <a:lnTo>
                        <a:pt x="720" y="208"/>
                      </a:lnTo>
                      <a:lnTo>
                        <a:pt x="721" y="208"/>
                      </a:lnTo>
                      <a:lnTo>
                        <a:pt x="720" y="208"/>
                      </a:lnTo>
                      <a:lnTo>
                        <a:pt x="720" y="209"/>
                      </a:lnTo>
                      <a:lnTo>
                        <a:pt x="719" y="209"/>
                      </a:lnTo>
                      <a:lnTo>
                        <a:pt x="719" y="210"/>
                      </a:lnTo>
                      <a:lnTo>
                        <a:pt x="719" y="211"/>
                      </a:lnTo>
                      <a:lnTo>
                        <a:pt x="718" y="211"/>
                      </a:lnTo>
                      <a:lnTo>
                        <a:pt x="719" y="211"/>
                      </a:lnTo>
                      <a:lnTo>
                        <a:pt x="719" y="212"/>
                      </a:lnTo>
                      <a:lnTo>
                        <a:pt x="720" y="211"/>
                      </a:lnTo>
                      <a:lnTo>
                        <a:pt x="720" y="212"/>
                      </a:lnTo>
                      <a:lnTo>
                        <a:pt x="719" y="212"/>
                      </a:lnTo>
                      <a:lnTo>
                        <a:pt x="719" y="213"/>
                      </a:lnTo>
                      <a:lnTo>
                        <a:pt x="719" y="214"/>
                      </a:lnTo>
                      <a:lnTo>
                        <a:pt x="719" y="215"/>
                      </a:lnTo>
                      <a:lnTo>
                        <a:pt x="720" y="215"/>
                      </a:lnTo>
                      <a:lnTo>
                        <a:pt x="721" y="216"/>
                      </a:lnTo>
                      <a:lnTo>
                        <a:pt x="721" y="217"/>
                      </a:lnTo>
                      <a:lnTo>
                        <a:pt x="722" y="217"/>
                      </a:lnTo>
                      <a:lnTo>
                        <a:pt x="721" y="217"/>
                      </a:lnTo>
                      <a:lnTo>
                        <a:pt x="721" y="218"/>
                      </a:lnTo>
                      <a:lnTo>
                        <a:pt x="721" y="217"/>
                      </a:lnTo>
                      <a:lnTo>
                        <a:pt x="720" y="217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19" y="219"/>
                      </a:lnTo>
                      <a:lnTo>
                        <a:pt x="719" y="220"/>
                      </a:lnTo>
                      <a:lnTo>
                        <a:pt x="718" y="221"/>
                      </a:lnTo>
                      <a:lnTo>
                        <a:pt x="718" y="222"/>
                      </a:lnTo>
                      <a:lnTo>
                        <a:pt x="719" y="222"/>
                      </a:lnTo>
                      <a:lnTo>
                        <a:pt x="720" y="222"/>
                      </a:lnTo>
                      <a:lnTo>
                        <a:pt x="719" y="222"/>
                      </a:lnTo>
                      <a:lnTo>
                        <a:pt x="719" y="223"/>
                      </a:lnTo>
                      <a:lnTo>
                        <a:pt x="718" y="223"/>
                      </a:lnTo>
                      <a:lnTo>
                        <a:pt x="719" y="224"/>
                      </a:lnTo>
                      <a:lnTo>
                        <a:pt x="718" y="224"/>
                      </a:lnTo>
                      <a:lnTo>
                        <a:pt x="718" y="225"/>
                      </a:lnTo>
                      <a:lnTo>
                        <a:pt x="717" y="225"/>
                      </a:lnTo>
                      <a:lnTo>
                        <a:pt x="716" y="226"/>
                      </a:lnTo>
                      <a:lnTo>
                        <a:pt x="715" y="226"/>
                      </a:lnTo>
                      <a:lnTo>
                        <a:pt x="714" y="226"/>
                      </a:lnTo>
                      <a:lnTo>
                        <a:pt x="714" y="227"/>
                      </a:lnTo>
                      <a:lnTo>
                        <a:pt x="715" y="227"/>
                      </a:lnTo>
                      <a:lnTo>
                        <a:pt x="715" y="228"/>
                      </a:lnTo>
                      <a:lnTo>
                        <a:pt x="716" y="227"/>
                      </a:lnTo>
                      <a:lnTo>
                        <a:pt x="715" y="227"/>
                      </a:lnTo>
                      <a:lnTo>
                        <a:pt x="716" y="227"/>
                      </a:lnTo>
                      <a:lnTo>
                        <a:pt x="717" y="226"/>
                      </a:lnTo>
                      <a:lnTo>
                        <a:pt x="717" y="227"/>
                      </a:lnTo>
                      <a:lnTo>
                        <a:pt x="718" y="226"/>
                      </a:lnTo>
                      <a:lnTo>
                        <a:pt x="718" y="227"/>
                      </a:lnTo>
                      <a:lnTo>
                        <a:pt x="718" y="226"/>
                      </a:lnTo>
                      <a:lnTo>
                        <a:pt x="719" y="226"/>
                      </a:lnTo>
                      <a:lnTo>
                        <a:pt x="720" y="226"/>
                      </a:lnTo>
                      <a:lnTo>
                        <a:pt x="719" y="226"/>
                      </a:lnTo>
                      <a:lnTo>
                        <a:pt x="719" y="227"/>
                      </a:lnTo>
                      <a:lnTo>
                        <a:pt x="718" y="227"/>
                      </a:lnTo>
                      <a:lnTo>
                        <a:pt x="718" y="228"/>
                      </a:lnTo>
                      <a:lnTo>
                        <a:pt x="718" y="229"/>
                      </a:lnTo>
                      <a:lnTo>
                        <a:pt x="717" y="228"/>
                      </a:lnTo>
                      <a:lnTo>
                        <a:pt x="717" y="229"/>
                      </a:lnTo>
                      <a:lnTo>
                        <a:pt x="717" y="230"/>
                      </a:lnTo>
                      <a:lnTo>
                        <a:pt x="717" y="231"/>
                      </a:lnTo>
                      <a:lnTo>
                        <a:pt x="717" y="232"/>
                      </a:lnTo>
                      <a:lnTo>
                        <a:pt x="716" y="232"/>
                      </a:lnTo>
                      <a:lnTo>
                        <a:pt x="715" y="232"/>
                      </a:lnTo>
                      <a:lnTo>
                        <a:pt x="715" y="233"/>
                      </a:lnTo>
                      <a:lnTo>
                        <a:pt x="715" y="234"/>
                      </a:lnTo>
                      <a:lnTo>
                        <a:pt x="715" y="233"/>
                      </a:lnTo>
                      <a:lnTo>
                        <a:pt x="714" y="233"/>
                      </a:lnTo>
                      <a:lnTo>
                        <a:pt x="713" y="233"/>
                      </a:lnTo>
                      <a:lnTo>
                        <a:pt x="713" y="232"/>
                      </a:lnTo>
                      <a:lnTo>
                        <a:pt x="712" y="233"/>
                      </a:lnTo>
                      <a:lnTo>
                        <a:pt x="713" y="233"/>
                      </a:lnTo>
                      <a:lnTo>
                        <a:pt x="713" y="234"/>
                      </a:lnTo>
                      <a:lnTo>
                        <a:pt x="713" y="235"/>
                      </a:lnTo>
                      <a:lnTo>
                        <a:pt x="713" y="236"/>
                      </a:lnTo>
                      <a:lnTo>
                        <a:pt x="712" y="235"/>
                      </a:lnTo>
                      <a:lnTo>
                        <a:pt x="712" y="236"/>
                      </a:lnTo>
                      <a:lnTo>
                        <a:pt x="712" y="237"/>
                      </a:lnTo>
                      <a:lnTo>
                        <a:pt x="711" y="237"/>
                      </a:lnTo>
                      <a:lnTo>
                        <a:pt x="711" y="236"/>
                      </a:lnTo>
                      <a:lnTo>
                        <a:pt x="711" y="237"/>
                      </a:lnTo>
                      <a:lnTo>
                        <a:pt x="711" y="238"/>
                      </a:lnTo>
                      <a:lnTo>
                        <a:pt x="710" y="238"/>
                      </a:lnTo>
                      <a:lnTo>
                        <a:pt x="709" y="238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7"/>
                      </a:lnTo>
                      <a:lnTo>
                        <a:pt x="707" y="238"/>
                      </a:lnTo>
                      <a:lnTo>
                        <a:pt x="707" y="239"/>
                      </a:lnTo>
                      <a:lnTo>
                        <a:pt x="706" y="239"/>
                      </a:lnTo>
                      <a:lnTo>
                        <a:pt x="706" y="238"/>
                      </a:lnTo>
                      <a:lnTo>
                        <a:pt x="706" y="237"/>
                      </a:lnTo>
                      <a:lnTo>
                        <a:pt x="705" y="237"/>
                      </a:lnTo>
                      <a:lnTo>
                        <a:pt x="705" y="236"/>
                      </a:lnTo>
                      <a:lnTo>
                        <a:pt x="706" y="236"/>
                      </a:lnTo>
                      <a:lnTo>
                        <a:pt x="705" y="236"/>
                      </a:lnTo>
                      <a:lnTo>
                        <a:pt x="704" y="237"/>
                      </a:lnTo>
                      <a:lnTo>
                        <a:pt x="705" y="237"/>
                      </a:lnTo>
                      <a:lnTo>
                        <a:pt x="704" y="238"/>
                      </a:lnTo>
                      <a:lnTo>
                        <a:pt x="705" y="238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40"/>
                      </a:lnTo>
                      <a:lnTo>
                        <a:pt x="705" y="240"/>
                      </a:lnTo>
                      <a:lnTo>
                        <a:pt x="705" y="241"/>
                      </a:lnTo>
                      <a:lnTo>
                        <a:pt x="704" y="242"/>
                      </a:lnTo>
                      <a:lnTo>
                        <a:pt x="705" y="242"/>
                      </a:lnTo>
                      <a:lnTo>
                        <a:pt x="705" y="243"/>
                      </a:lnTo>
                      <a:lnTo>
                        <a:pt x="704" y="243"/>
                      </a:lnTo>
                      <a:lnTo>
                        <a:pt x="704" y="244"/>
                      </a:lnTo>
                      <a:lnTo>
                        <a:pt x="704" y="243"/>
                      </a:lnTo>
                      <a:lnTo>
                        <a:pt x="704" y="242"/>
                      </a:lnTo>
                      <a:lnTo>
                        <a:pt x="704" y="243"/>
                      </a:lnTo>
                      <a:lnTo>
                        <a:pt x="703" y="243"/>
                      </a:lnTo>
                      <a:lnTo>
                        <a:pt x="703" y="244"/>
                      </a:lnTo>
                      <a:lnTo>
                        <a:pt x="702" y="244"/>
                      </a:lnTo>
                      <a:lnTo>
                        <a:pt x="703" y="243"/>
                      </a:lnTo>
                      <a:lnTo>
                        <a:pt x="703" y="242"/>
                      </a:lnTo>
                      <a:lnTo>
                        <a:pt x="703" y="243"/>
                      </a:lnTo>
                      <a:lnTo>
                        <a:pt x="704" y="242"/>
                      </a:lnTo>
                      <a:lnTo>
                        <a:pt x="704" y="241"/>
                      </a:lnTo>
                      <a:lnTo>
                        <a:pt x="703" y="241"/>
                      </a:lnTo>
                      <a:lnTo>
                        <a:pt x="702" y="241"/>
                      </a:lnTo>
                      <a:lnTo>
                        <a:pt x="702" y="240"/>
                      </a:lnTo>
                      <a:lnTo>
                        <a:pt x="703" y="240"/>
                      </a:lnTo>
                      <a:lnTo>
                        <a:pt x="702" y="240"/>
                      </a:lnTo>
                      <a:lnTo>
                        <a:pt x="701" y="240"/>
                      </a:lnTo>
                      <a:lnTo>
                        <a:pt x="702" y="239"/>
                      </a:lnTo>
                      <a:lnTo>
                        <a:pt x="701" y="239"/>
                      </a:lnTo>
                      <a:lnTo>
                        <a:pt x="700" y="239"/>
                      </a:lnTo>
                      <a:lnTo>
                        <a:pt x="701" y="239"/>
                      </a:lnTo>
                      <a:lnTo>
                        <a:pt x="701" y="238"/>
                      </a:lnTo>
                      <a:lnTo>
                        <a:pt x="700" y="238"/>
                      </a:lnTo>
                      <a:lnTo>
                        <a:pt x="700" y="239"/>
                      </a:lnTo>
                      <a:lnTo>
                        <a:pt x="699" y="240"/>
                      </a:lnTo>
                      <a:lnTo>
                        <a:pt x="700" y="240"/>
                      </a:lnTo>
                      <a:lnTo>
                        <a:pt x="701" y="240"/>
                      </a:lnTo>
                      <a:lnTo>
                        <a:pt x="701" y="241"/>
                      </a:lnTo>
                      <a:lnTo>
                        <a:pt x="700" y="241"/>
                      </a:lnTo>
                      <a:lnTo>
                        <a:pt x="699" y="241"/>
                      </a:lnTo>
                      <a:lnTo>
                        <a:pt x="699" y="242"/>
                      </a:lnTo>
                      <a:lnTo>
                        <a:pt x="700" y="242"/>
                      </a:lnTo>
                      <a:lnTo>
                        <a:pt x="699" y="243"/>
                      </a:lnTo>
                      <a:lnTo>
                        <a:pt x="700" y="243"/>
                      </a:lnTo>
                      <a:lnTo>
                        <a:pt x="700" y="244"/>
                      </a:lnTo>
                      <a:lnTo>
                        <a:pt x="699" y="244"/>
                      </a:lnTo>
                      <a:lnTo>
                        <a:pt x="698" y="244"/>
                      </a:lnTo>
                      <a:lnTo>
                        <a:pt x="697" y="244"/>
                      </a:lnTo>
                      <a:lnTo>
                        <a:pt x="697" y="245"/>
                      </a:lnTo>
                      <a:lnTo>
                        <a:pt x="698" y="245"/>
                      </a:lnTo>
                      <a:lnTo>
                        <a:pt x="699" y="245"/>
                      </a:lnTo>
                      <a:lnTo>
                        <a:pt x="699" y="246"/>
                      </a:lnTo>
                      <a:lnTo>
                        <a:pt x="699" y="245"/>
                      </a:lnTo>
                      <a:lnTo>
                        <a:pt x="700" y="245"/>
                      </a:lnTo>
                      <a:lnTo>
                        <a:pt x="699" y="246"/>
                      </a:lnTo>
                      <a:lnTo>
                        <a:pt x="699" y="247"/>
                      </a:lnTo>
                      <a:lnTo>
                        <a:pt x="699" y="248"/>
                      </a:lnTo>
                      <a:lnTo>
                        <a:pt x="699" y="249"/>
                      </a:lnTo>
                      <a:lnTo>
                        <a:pt x="700" y="249"/>
                      </a:lnTo>
                      <a:lnTo>
                        <a:pt x="700" y="250"/>
                      </a:lnTo>
                      <a:lnTo>
                        <a:pt x="700" y="251"/>
                      </a:lnTo>
                      <a:lnTo>
                        <a:pt x="700" y="250"/>
                      </a:lnTo>
                      <a:lnTo>
                        <a:pt x="701" y="250"/>
                      </a:lnTo>
                      <a:lnTo>
                        <a:pt x="700" y="249"/>
                      </a:lnTo>
                      <a:lnTo>
                        <a:pt x="701" y="249"/>
                      </a:lnTo>
                      <a:lnTo>
                        <a:pt x="700" y="249"/>
                      </a:lnTo>
                      <a:lnTo>
                        <a:pt x="701" y="248"/>
                      </a:lnTo>
                      <a:lnTo>
                        <a:pt x="701" y="249"/>
                      </a:lnTo>
                      <a:lnTo>
                        <a:pt x="702" y="249"/>
                      </a:lnTo>
                      <a:lnTo>
                        <a:pt x="701" y="250"/>
                      </a:lnTo>
                      <a:lnTo>
                        <a:pt x="702" y="250"/>
                      </a:lnTo>
                      <a:lnTo>
                        <a:pt x="703" y="250"/>
                      </a:lnTo>
                      <a:lnTo>
                        <a:pt x="702" y="251"/>
                      </a:lnTo>
                      <a:lnTo>
                        <a:pt x="703" y="251"/>
                      </a:lnTo>
                      <a:lnTo>
                        <a:pt x="703" y="252"/>
                      </a:lnTo>
                      <a:lnTo>
                        <a:pt x="704" y="252"/>
                      </a:lnTo>
                      <a:lnTo>
                        <a:pt x="704" y="253"/>
                      </a:lnTo>
                      <a:lnTo>
                        <a:pt x="705" y="253"/>
                      </a:lnTo>
                      <a:lnTo>
                        <a:pt x="706" y="253"/>
                      </a:lnTo>
                      <a:lnTo>
                        <a:pt x="705" y="253"/>
                      </a:lnTo>
                      <a:lnTo>
                        <a:pt x="707" y="253"/>
                      </a:lnTo>
                      <a:lnTo>
                        <a:pt x="707" y="254"/>
                      </a:lnTo>
                      <a:lnTo>
                        <a:pt x="706" y="254"/>
                      </a:lnTo>
                      <a:lnTo>
                        <a:pt x="707" y="254"/>
                      </a:lnTo>
                      <a:lnTo>
                        <a:pt x="706" y="255"/>
                      </a:lnTo>
                      <a:lnTo>
                        <a:pt x="707" y="255"/>
                      </a:lnTo>
                      <a:lnTo>
                        <a:pt x="708" y="255"/>
                      </a:lnTo>
                      <a:lnTo>
                        <a:pt x="708" y="256"/>
                      </a:lnTo>
                      <a:lnTo>
                        <a:pt x="709" y="256"/>
                      </a:lnTo>
                      <a:lnTo>
                        <a:pt x="708" y="255"/>
                      </a:lnTo>
                      <a:lnTo>
                        <a:pt x="708" y="254"/>
                      </a:lnTo>
                      <a:lnTo>
                        <a:pt x="707" y="254"/>
                      </a:lnTo>
                      <a:lnTo>
                        <a:pt x="707" y="253"/>
                      </a:lnTo>
                      <a:lnTo>
                        <a:pt x="707" y="252"/>
                      </a:lnTo>
                      <a:lnTo>
                        <a:pt x="706" y="252"/>
                      </a:lnTo>
                      <a:lnTo>
                        <a:pt x="705" y="251"/>
                      </a:lnTo>
                      <a:lnTo>
                        <a:pt x="704" y="251"/>
                      </a:lnTo>
                      <a:lnTo>
                        <a:pt x="704" y="250"/>
                      </a:lnTo>
                      <a:lnTo>
                        <a:pt x="703" y="249"/>
                      </a:lnTo>
                      <a:lnTo>
                        <a:pt x="702" y="248"/>
                      </a:lnTo>
                      <a:lnTo>
                        <a:pt x="702" y="247"/>
                      </a:lnTo>
                      <a:lnTo>
                        <a:pt x="702" y="246"/>
                      </a:lnTo>
                      <a:lnTo>
                        <a:pt x="703" y="246"/>
                      </a:lnTo>
                      <a:lnTo>
                        <a:pt x="703" y="245"/>
                      </a:lnTo>
                      <a:lnTo>
                        <a:pt x="703" y="246"/>
                      </a:lnTo>
                      <a:lnTo>
                        <a:pt x="704" y="245"/>
                      </a:lnTo>
                      <a:lnTo>
                        <a:pt x="705" y="246"/>
                      </a:lnTo>
                      <a:lnTo>
                        <a:pt x="705" y="245"/>
                      </a:lnTo>
                      <a:lnTo>
                        <a:pt x="706" y="245"/>
                      </a:lnTo>
                      <a:lnTo>
                        <a:pt x="707" y="245"/>
                      </a:lnTo>
                      <a:lnTo>
                        <a:pt x="708" y="244"/>
                      </a:lnTo>
                      <a:lnTo>
                        <a:pt x="708" y="245"/>
                      </a:lnTo>
                      <a:lnTo>
                        <a:pt x="709" y="244"/>
                      </a:lnTo>
                      <a:lnTo>
                        <a:pt x="710" y="244"/>
                      </a:lnTo>
                      <a:lnTo>
                        <a:pt x="711" y="244"/>
                      </a:lnTo>
                      <a:lnTo>
                        <a:pt x="711" y="243"/>
                      </a:lnTo>
                      <a:lnTo>
                        <a:pt x="712" y="243"/>
                      </a:lnTo>
                      <a:lnTo>
                        <a:pt x="713" y="243"/>
                      </a:lnTo>
                      <a:lnTo>
                        <a:pt x="715" y="243"/>
                      </a:lnTo>
                      <a:lnTo>
                        <a:pt x="715" y="242"/>
                      </a:lnTo>
                      <a:lnTo>
                        <a:pt x="716" y="242"/>
                      </a:lnTo>
                      <a:lnTo>
                        <a:pt x="716" y="241"/>
                      </a:lnTo>
                      <a:lnTo>
                        <a:pt x="717" y="241"/>
                      </a:lnTo>
                      <a:lnTo>
                        <a:pt x="718" y="241"/>
                      </a:lnTo>
                      <a:lnTo>
                        <a:pt x="719" y="242"/>
                      </a:lnTo>
                      <a:lnTo>
                        <a:pt x="720" y="242"/>
                      </a:lnTo>
                      <a:lnTo>
                        <a:pt x="720" y="241"/>
                      </a:lnTo>
                      <a:lnTo>
                        <a:pt x="721" y="242"/>
                      </a:lnTo>
                      <a:lnTo>
                        <a:pt x="722" y="242"/>
                      </a:lnTo>
                      <a:lnTo>
                        <a:pt x="722" y="243"/>
                      </a:lnTo>
                      <a:lnTo>
                        <a:pt x="723" y="243"/>
                      </a:lnTo>
                      <a:lnTo>
                        <a:pt x="724" y="243"/>
                      </a:lnTo>
                      <a:lnTo>
                        <a:pt x="724" y="244"/>
                      </a:lnTo>
                      <a:lnTo>
                        <a:pt x="725" y="244"/>
                      </a:lnTo>
                      <a:lnTo>
                        <a:pt x="726" y="245"/>
                      </a:lnTo>
                      <a:lnTo>
                        <a:pt x="726" y="246"/>
                      </a:lnTo>
                      <a:lnTo>
                        <a:pt x="727" y="246"/>
                      </a:lnTo>
                      <a:lnTo>
                        <a:pt x="727" y="247"/>
                      </a:lnTo>
                      <a:lnTo>
                        <a:pt x="726" y="246"/>
                      </a:lnTo>
                      <a:lnTo>
                        <a:pt x="726" y="247"/>
                      </a:lnTo>
                      <a:lnTo>
                        <a:pt x="727" y="248"/>
                      </a:lnTo>
                      <a:lnTo>
                        <a:pt x="727" y="249"/>
                      </a:lnTo>
                      <a:lnTo>
                        <a:pt x="728" y="250"/>
                      </a:lnTo>
                      <a:lnTo>
                        <a:pt x="728" y="249"/>
                      </a:lnTo>
                      <a:lnTo>
                        <a:pt x="729" y="250"/>
                      </a:lnTo>
                      <a:lnTo>
                        <a:pt x="729" y="251"/>
                      </a:lnTo>
                      <a:lnTo>
                        <a:pt x="730" y="251"/>
                      </a:lnTo>
                      <a:lnTo>
                        <a:pt x="731" y="251"/>
                      </a:lnTo>
                      <a:lnTo>
                        <a:pt x="732" y="251"/>
                      </a:lnTo>
                      <a:lnTo>
                        <a:pt x="733" y="251"/>
                      </a:lnTo>
                      <a:lnTo>
                        <a:pt x="733" y="252"/>
                      </a:lnTo>
                      <a:lnTo>
                        <a:pt x="734" y="252"/>
                      </a:lnTo>
                      <a:lnTo>
                        <a:pt x="735" y="252"/>
                      </a:lnTo>
                      <a:lnTo>
                        <a:pt x="736" y="252"/>
                      </a:lnTo>
                      <a:lnTo>
                        <a:pt x="737" y="253"/>
                      </a:lnTo>
                      <a:lnTo>
                        <a:pt x="736" y="253"/>
                      </a:lnTo>
                      <a:lnTo>
                        <a:pt x="736" y="254"/>
                      </a:lnTo>
                      <a:lnTo>
                        <a:pt x="737" y="254"/>
                      </a:lnTo>
                      <a:lnTo>
                        <a:pt x="737" y="255"/>
                      </a:lnTo>
                      <a:lnTo>
                        <a:pt x="736" y="255"/>
                      </a:lnTo>
                      <a:lnTo>
                        <a:pt x="736" y="256"/>
                      </a:lnTo>
                      <a:lnTo>
                        <a:pt x="737" y="255"/>
                      </a:lnTo>
                      <a:lnTo>
                        <a:pt x="737" y="256"/>
                      </a:lnTo>
                      <a:lnTo>
                        <a:pt x="738" y="255"/>
                      </a:lnTo>
                      <a:lnTo>
                        <a:pt x="739" y="255"/>
                      </a:lnTo>
                      <a:lnTo>
                        <a:pt x="739" y="256"/>
                      </a:lnTo>
                      <a:lnTo>
                        <a:pt x="737" y="258"/>
                      </a:lnTo>
                      <a:lnTo>
                        <a:pt x="737" y="259"/>
                      </a:lnTo>
                      <a:lnTo>
                        <a:pt x="736" y="259"/>
                      </a:lnTo>
                      <a:lnTo>
                        <a:pt x="735" y="261"/>
                      </a:lnTo>
                      <a:lnTo>
                        <a:pt x="733" y="263"/>
                      </a:lnTo>
                      <a:lnTo>
                        <a:pt x="731" y="266"/>
                      </a:lnTo>
                      <a:lnTo>
                        <a:pt x="729" y="267"/>
                      </a:lnTo>
                      <a:lnTo>
                        <a:pt x="725" y="273"/>
                      </a:lnTo>
                      <a:lnTo>
                        <a:pt x="722" y="277"/>
                      </a:lnTo>
                      <a:lnTo>
                        <a:pt x="720" y="280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6" y="286"/>
                      </a:lnTo>
                      <a:lnTo>
                        <a:pt x="711" y="293"/>
                      </a:lnTo>
                      <a:lnTo>
                        <a:pt x="710" y="296"/>
                      </a:lnTo>
                      <a:lnTo>
                        <a:pt x="709" y="296"/>
                      </a:lnTo>
                      <a:lnTo>
                        <a:pt x="709" y="297"/>
                      </a:lnTo>
                      <a:lnTo>
                        <a:pt x="708" y="298"/>
                      </a:lnTo>
                      <a:lnTo>
                        <a:pt x="708" y="299"/>
                      </a:lnTo>
                      <a:lnTo>
                        <a:pt x="707" y="301"/>
                      </a:lnTo>
                      <a:lnTo>
                        <a:pt x="705" y="304"/>
                      </a:lnTo>
                      <a:lnTo>
                        <a:pt x="704" y="306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1" y="312"/>
                      </a:lnTo>
                      <a:lnTo>
                        <a:pt x="698" y="317"/>
                      </a:lnTo>
                      <a:lnTo>
                        <a:pt x="697" y="319"/>
                      </a:lnTo>
                      <a:lnTo>
                        <a:pt x="696" y="322"/>
                      </a:lnTo>
                      <a:lnTo>
                        <a:pt x="695" y="324"/>
                      </a:lnTo>
                      <a:lnTo>
                        <a:pt x="693" y="328"/>
                      </a:lnTo>
                      <a:lnTo>
                        <a:pt x="690" y="334"/>
                      </a:lnTo>
                      <a:lnTo>
                        <a:pt x="687" y="340"/>
                      </a:lnTo>
                      <a:lnTo>
                        <a:pt x="685" y="346"/>
                      </a:lnTo>
                      <a:lnTo>
                        <a:pt x="684" y="348"/>
                      </a:lnTo>
                      <a:lnTo>
                        <a:pt x="683" y="350"/>
                      </a:lnTo>
                      <a:lnTo>
                        <a:pt x="682" y="352"/>
                      </a:lnTo>
                      <a:lnTo>
                        <a:pt x="682" y="354"/>
                      </a:lnTo>
                      <a:lnTo>
                        <a:pt x="681" y="356"/>
                      </a:lnTo>
                      <a:lnTo>
                        <a:pt x="678" y="363"/>
                      </a:lnTo>
                      <a:lnTo>
                        <a:pt x="677" y="365"/>
                      </a:lnTo>
                      <a:lnTo>
                        <a:pt x="676" y="366"/>
                      </a:lnTo>
                      <a:lnTo>
                        <a:pt x="676" y="367"/>
                      </a:lnTo>
                      <a:lnTo>
                        <a:pt x="675" y="370"/>
                      </a:lnTo>
                      <a:lnTo>
                        <a:pt x="674" y="372"/>
                      </a:lnTo>
                      <a:lnTo>
                        <a:pt x="672" y="376"/>
                      </a:lnTo>
                      <a:lnTo>
                        <a:pt x="669" y="380"/>
                      </a:lnTo>
                      <a:lnTo>
                        <a:pt x="668" y="380"/>
                      </a:lnTo>
                      <a:lnTo>
                        <a:pt x="668" y="381"/>
                      </a:lnTo>
                      <a:lnTo>
                        <a:pt x="666" y="383"/>
                      </a:lnTo>
                      <a:lnTo>
                        <a:pt x="666" y="384"/>
                      </a:lnTo>
                      <a:lnTo>
                        <a:pt x="665" y="386"/>
                      </a:lnTo>
                      <a:lnTo>
                        <a:pt x="659" y="392"/>
                      </a:lnTo>
                      <a:lnTo>
                        <a:pt x="657" y="396"/>
                      </a:lnTo>
                      <a:lnTo>
                        <a:pt x="655" y="398"/>
                      </a:lnTo>
                      <a:lnTo>
                        <a:pt x="648" y="408"/>
                      </a:lnTo>
                      <a:lnTo>
                        <a:pt x="645" y="413"/>
                      </a:lnTo>
                      <a:lnTo>
                        <a:pt x="641" y="418"/>
                      </a:lnTo>
                      <a:lnTo>
                        <a:pt x="640" y="419"/>
                      </a:lnTo>
                      <a:lnTo>
                        <a:pt x="637" y="422"/>
                      </a:lnTo>
                      <a:lnTo>
                        <a:pt x="635" y="425"/>
                      </a:lnTo>
                      <a:lnTo>
                        <a:pt x="633" y="428"/>
                      </a:lnTo>
                      <a:lnTo>
                        <a:pt x="632" y="430"/>
                      </a:lnTo>
                      <a:lnTo>
                        <a:pt x="628" y="436"/>
                      </a:lnTo>
                      <a:lnTo>
                        <a:pt x="625" y="440"/>
                      </a:lnTo>
                      <a:lnTo>
                        <a:pt x="623" y="441"/>
                      </a:lnTo>
                      <a:lnTo>
                        <a:pt x="623" y="442"/>
                      </a:lnTo>
                      <a:lnTo>
                        <a:pt x="622" y="443"/>
                      </a:lnTo>
                      <a:lnTo>
                        <a:pt x="621" y="444"/>
                      </a:lnTo>
                      <a:lnTo>
                        <a:pt x="621" y="445"/>
                      </a:lnTo>
                      <a:lnTo>
                        <a:pt x="613" y="452"/>
                      </a:lnTo>
                      <a:lnTo>
                        <a:pt x="610" y="454"/>
                      </a:lnTo>
                      <a:lnTo>
                        <a:pt x="609" y="455"/>
                      </a:lnTo>
                      <a:lnTo>
                        <a:pt x="607" y="457"/>
                      </a:lnTo>
                      <a:lnTo>
                        <a:pt x="605" y="459"/>
                      </a:lnTo>
                      <a:lnTo>
                        <a:pt x="601" y="461"/>
                      </a:lnTo>
                      <a:lnTo>
                        <a:pt x="599" y="464"/>
                      </a:lnTo>
                      <a:lnTo>
                        <a:pt x="595" y="468"/>
                      </a:lnTo>
                      <a:lnTo>
                        <a:pt x="593" y="470"/>
                      </a:lnTo>
                      <a:lnTo>
                        <a:pt x="590" y="472"/>
                      </a:lnTo>
                      <a:lnTo>
                        <a:pt x="589" y="474"/>
                      </a:lnTo>
                      <a:lnTo>
                        <a:pt x="588" y="474"/>
                      </a:lnTo>
                      <a:lnTo>
                        <a:pt x="588" y="475"/>
                      </a:lnTo>
                      <a:lnTo>
                        <a:pt x="587" y="476"/>
                      </a:lnTo>
                      <a:lnTo>
                        <a:pt x="586" y="476"/>
                      </a:lnTo>
                      <a:lnTo>
                        <a:pt x="586" y="477"/>
                      </a:lnTo>
                      <a:lnTo>
                        <a:pt x="584" y="479"/>
                      </a:lnTo>
                      <a:lnTo>
                        <a:pt x="582" y="481"/>
                      </a:lnTo>
                      <a:lnTo>
                        <a:pt x="581" y="482"/>
                      </a:lnTo>
                      <a:lnTo>
                        <a:pt x="579" y="483"/>
                      </a:lnTo>
                      <a:lnTo>
                        <a:pt x="570" y="490"/>
                      </a:lnTo>
                      <a:lnTo>
                        <a:pt x="566" y="493"/>
                      </a:lnTo>
                      <a:lnTo>
                        <a:pt x="566" y="494"/>
                      </a:lnTo>
                      <a:lnTo>
                        <a:pt x="565" y="494"/>
                      </a:lnTo>
                      <a:lnTo>
                        <a:pt x="564" y="495"/>
                      </a:lnTo>
                      <a:lnTo>
                        <a:pt x="562" y="496"/>
                      </a:lnTo>
                      <a:lnTo>
                        <a:pt x="561" y="497"/>
                      </a:lnTo>
                      <a:lnTo>
                        <a:pt x="559" y="498"/>
                      </a:lnTo>
                      <a:lnTo>
                        <a:pt x="558" y="499"/>
                      </a:lnTo>
                      <a:lnTo>
                        <a:pt x="557" y="500"/>
                      </a:lnTo>
                      <a:lnTo>
                        <a:pt x="556" y="500"/>
                      </a:lnTo>
                      <a:lnTo>
                        <a:pt x="554" y="501"/>
                      </a:lnTo>
                      <a:lnTo>
                        <a:pt x="553" y="502"/>
                      </a:lnTo>
                      <a:lnTo>
                        <a:pt x="552" y="502"/>
                      </a:lnTo>
                      <a:lnTo>
                        <a:pt x="550" y="503"/>
                      </a:lnTo>
                      <a:lnTo>
                        <a:pt x="548" y="505"/>
                      </a:lnTo>
                      <a:lnTo>
                        <a:pt x="547" y="505"/>
                      </a:lnTo>
                      <a:lnTo>
                        <a:pt x="545" y="506"/>
                      </a:lnTo>
                      <a:lnTo>
                        <a:pt x="544" y="507"/>
                      </a:lnTo>
                      <a:lnTo>
                        <a:pt x="543" y="507"/>
                      </a:lnTo>
                      <a:lnTo>
                        <a:pt x="540" y="509"/>
                      </a:lnTo>
                      <a:lnTo>
                        <a:pt x="539" y="509"/>
                      </a:lnTo>
                      <a:lnTo>
                        <a:pt x="538" y="509"/>
                      </a:lnTo>
                      <a:lnTo>
                        <a:pt x="530" y="513"/>
                      </a:lnTo>
                      <a:lnTo>
                        <a:pt x="525" y="517"/>
                      </a:lnTo>
                      <a:lnTo>
                        <a:pt x="520" y="520"/>
                      </a:lnTo>
                      <a:lnTo>
                        <a:pt x="517" y="522"/>
                      </a:lnTo>
                      <a:lnTo>
                        <a:pt x="513" y="526"/>
                      </a:lnTo>
                      <a:lnTo>
                        <a:pt x="512" y="527"/>
                      </a:lnTo>
                      <a:lnTo>
                        <a:pt x="509" y="530"/>
                      </a:lnTo>
                      <a:lnTo>
                        <a:pt x="507" y="533"/>
                      </a:lnTo>
                      <a:lnTo>
                        <a:pt x="506" y="534"/>
                      </a:lnTo>
                      <a:lnTo>
                        <a:pt x="504" y="535"/>
                      </a:lnTo>
                      <a:lnTo>
                        <a:pt x="503" y="537"/>
                      </a:lnTo>
                      <a:lnTo>
                        <a:pt x="500" y="539"/>
                      </a:lnTo>
                      <a:lnTo>
                        <a:pt x="500" y="540"/>
                      </a:lnTo>
                      <a:lnTo>
                        <a:pt x="499" y="541"/>
                      </a:lnTo>
                      <a:lnTo>
                        <a:pt x="499" y="542"/>
                      </a:lnTo>
                      <a:lnTo>
                        <a:pt x="499" y="543"/>
                      </a:lnTo>
                      <a:lnTo>
                        <a:pt x="500" y="544"/>
                      </a:lnTo>
                      <a:lnTo>
                        <a:pt x="499" y="544"/>
                      </a:lnTo>
                      <a:lnTo>
                        <a:pt x="499" y="543"/>
                      </a:lnTo>
                      <a:lnTo>
                        <a:pt x="498" y="541"/>
                      </a:lnTo>
                      <a:lnTo>
                        <a:pt x="497" y="542"/>
                      </a:lnTo>
                      <a:lnTo>
                        <a:pt x="496" y="542"/>
                      </a:lnTo>
                      <a:lnTo>
                        <a:pt x="495" y="542"/>
                      </a:lnTo>
                      <a:lnTo>
                        <a:pt x="494" y="543"/>
                      </a:lnTo>
                      <a:lnTo>
                        <a:pt x="494" y="544"/>
                      </a:lnTo>
                      <a:lnTo>
                        <a:pt x="493" y="544"/>
                      </a:lnTo>
                      <a:lnTo>
                        <a:pt x="491" y="546"/>
                      </a:lnTo>
                      <a:lnTo>
                        <a:pt x="490" y="547"/>
                      </a:lnTo>
                      <a:lnTo>
                        <a:pt x="489" y="547"/>
                      </a:lnTo>
                      <a:lnTo>
                        <a:pt x="487" y="549"/>
                      </a:lnTo>
                      <a:lnTo>
                        <a:pt x="486" y="550"/>
                      </a:lnTo>
                      <a:lnTo>
                        <a:pt x="486" y="551"/>
                      </a:lnTo>
                      <a:lnTo>
                        <a:pt x="484" y="553"/>
                      </a:lnTo>
                      <a:lnTo>
                        <a:pt x="482" y="555"/>
                      </a:lnTo>
                      <a:lnTo>
                        <a:pt x="479" y="560"/>
                      </a:lnTo>
                      <a:lnTo>
                        <a:pt x="476" y="565"/>
                      </a:lnTo>
                      <a:lnTo>
                        <a:pt x="475" y="566"/>
                      </a:lnTo>
                      <a:lnTo>
                        <a:pt x="474" y="568"/>
                      </a:lnTo>
                      <a:lnTo>
                        <a:pt x="473" y="572"/>
                      </a:lnTo>
                      <a:lnTo>
                        <a:pt x="472" y="573"/>
                      </a:lnTo>
                      <a:lnTo>
                        <a:pt x="471" y="576"/>
                      </a:lnTo>
                      <a:lnTo>
                        <a:pt x="470" y="576"/>
                      </a:lnTo>
                      <a:lnTo>
                        <a:pt x="469" y="579"/>
                      </a:lnTo>
                      <a:lnTo>
                        <a:pt x="469" y="580"/>
                      </a:lnTo>
                      <a:lnTo>
                        <a:pt x="468" y="583"/>
                      </a:lnTo>
                      <a:lnTo>
                        <a:pt x="466" y="587"/>
                      </a:lnTo>
                      <a:lnTo>
                        <a:pt x="465" y="589"/>
                      </a:lnTo>
                      <a:lnTo>
                        <a:pt x="463" y="597"/>
                      </a:lnTo>
                      <a:lnTo>
                        <a:pt x="463" y="598"/>
                      </a:lnTo>
                      <a:lnTo>
                        <a:pt x="462" y="601"/>
                      </a:lnTo>
                      <a:lnTo>
                        <a:pt x="462" y="603"/>
                      </a:lnTo>
                      <a:lnTo>
                        <a:pt x="461" y="603"/>
                      </a:lnTo>
                      <a:lnTo>
                        <a:pt x="461" y="605"/>
                      </a:lnTo>
                      <a:lnTo>
                        <a:pt x="460" y="607"/>
                      </a:lnTo>
                      <a:lnTo>
                        <a:pt x="460" y="608"/>
                      </a:lnTo>
                      <a:lnTo>
                        <a:pt x="459" y="608"/>
                      </a:lnTo>
                      <a:lnTo>
                        <a:pt x="459" y="609"/>
                      </a:lnTo>
                      <a:lnTo>
                        <a:pt x="458" y="611"/>
                      </a:lnTo>
                      <a:lnTo>
                        <a:pt x="458" y="612"/>
                      </a:lnTo>
                      <a:lnTo>
                        <a:pt x="457" y="615"/>
                      </a:lnTo>
                      <a:lnTo>
                        <a:pt x="456" y="617"/>
                      </a:lnTo>
                      <a:lnTo>
                        <a:pt x="455" y="619"/>
                      </a:lnTo>
                      <a:lnTo>
                        <a:pt x="452" y="623"/>
                      </a:lnTo>
                      <a:lnTo>
                        <a:pt x="448" y="630"/>
                      </a:lnTo>
                      <a:lnTo>
                        <a:pt x="447" y="634"/>
                      </a:lnTo>
                      <a:lnTo>
                        <a:pt x="446" y="635"/>
                      </a:lnTo>
                      <a:lnTo>
                        <a:pt x="445" y="637"/>
                      </a:lnTo>
                      <a:lnTo>
                        <a:pt x="444" y="638"/>
                      </a:lnTo>
                      <a:lnTo>
                        <a:pt x="444" y="639"/>
                      </a:lnTo>
                      <a:lnTo>
                        <a:pt x="442" y="642"/>
                      </a:lnTo>
                      <a:lnTo>
                        <a:pt x="441" y="643"/>
                      </a:lnTo>
                      <a:lnTo>
                        <a:pt x="441" y="644"/>
                      </a:lnTo>
                      <a:lnTo>
                        <a:pt x="440" y="645"/>
                      </a:lnTo>
                      <a:lnTo>
                        <a:pt x="438" y="646"/>
                      </a:lnTo>
                      <a:lnTo>
                        <a:pt x="437" y="648"/>
                      </a:lnTo>
                      <a:lnTo>
                        <a:pt x="436" y="649"/>
                      </a:lnTo>
                      <a:lnTo>
                        <a:pt x="436" y="650"/>
                      </a:lnTo>
                      <a:lnTo>
                        <a:pt x="435" y="651"/>
                      </a:lnTo>
                      <a:lnTo>
                        <a:pt x="434" y="652"/>
                      </a:lnTo>
                      <a:lnTo>
                        <a:pt x="433" y="653"/>
                      </a:lnTo>
                      <a:lnTo>
                        <a:pt x="430" y="656"/>
                      </a:lnTo>
                      <a:lnTo>
                        <a:pt x="428" y="658"/>
                      </a:lnTo>
                      <a:lnTo>
                        <a:pt x="425" y="660"/>
                      </a:lnTo>
                      <a:lnTo>
                        <a:pt x="423" y="662"/>
                      </a:lnTo>
                      <a:lnTo>
                        <a:pt x="419" y="666"/>
                      </a:lnTo>
                      <a:lnTo>
                        <a:pt x="414" y="670"/>
                      </a:lnTo>
                      <a:lnTo>
                        <a:pt x="413" y="670"/>
                      </a:lnTo>
                      <a:lnTo>
                        <a:pt x="406" y="677"/>
                      </a:lnTo>
                      <a:lnTo>
                        <a:pt x="405" y="677"/>
                      </a:lnTo>
                      <a:lnTo>
                        <a:pt x="404" y="678"/>
                      </a:lnTo>
                      <a:lnTo>
                        <a:pt x="403" y="679"/>
                      </a:lnTo>
                      <a:lnTo>
                        <a:pt x="397" y="684"/>
                      </a:lnTo>
                      <a:lnTo>
                        <a:pt x="394" y="686"/>
                      </a:lnTo>
                      <a:lnTo>
                        <a:pt x="394" y="687"/>
                      </a:lnTo>
                      <a:lnTo>
                        <a:pt x="391" y="689"/>
                      </a:lnTo>
                      <a:lnTo>
                        <a:pt x="390" y="690"/>
                      </a:lnTo>
                      <a:lnTo>
                        <a:pt x="389" y="691"/>
                      </a:lnTo>
                      <a:lnTo>
                        <a:pt x="385" y="694"/>
                      </a:lnTo>
                      <a:lnTo>
                        <a:pt x="383" y="695"/>
                      </a:lnTo>
                      <a:lnTo>
                        <a:pt x="383" y="696"/>
                      </a:lnTo>
                      <a:lnTo>
                        <a:pt x="381" y="697"/>
                      </a:lnTo>
                      <a:lnTo>
                        <a:pt x="380" y="698"/>
                      </a:lnTo>
                      <a:lnTo>
                        <a:pt x="377" y="700"/>
                      </a:lnTo>
                      <a:lnTo>
                        <a:pt x="375" y="701"/>
                      </a:lnTo>
                      <a:lnTo>
                        <a:pt x="373" y="703"/>
                      </a:lnTo>
                      <a:lnTo>
                        <a:pt x="372" y="703"/>
                      </a:lnTo>
                      <a:lnTo>
                        <a:pt x="371" y="703"/>
                      </a:lnTo>
                      <a:lnTo>
                        <a:pt x="370" y="703"/>
                      </a:lnTo>
                      <a:lnTo>
                        <a:pt x="369" y="703"/>
                      </a:lnTo>
                      <a:lnTo>
                        <a:pt x="368" y="702"/>
                      </a:lnTo>
                      <a:lnTo>
                        <a:pt x="368" y="701"/>
                      </a:lnTo>
                      <a:lnTo>
                        <a:pt x="368" y="700"/>
                      </a:lnTo>
                      <a:lnTo>
                        <a:pt x="368" y="699"/>
                      </a:lnTo>
                      <a:lnTo>
                        <a:pt x="367" y="699"/>
                      </a:lnTo>
                      <a:lnTo>
                        <a:pt x="367" y="698"/>
                      </a:lnTo>
                      <a:lnTo>
                        <a:pt x="368" y="698"/>
                      </a:lnTo>
                      <a:lnTo>
                        <a:pt x="367" y="697"/>
                      </a:lnTo>
                      <a:lnTo>
                        <a:pt x="367" y="698"/>
                      </a:lnTo>
                      <a:lnTo>
                        <a:pt x="367" y="697"/>
                      </a:lnTo>
                      <a:lnTo>
                        <a:pt x="360" y="696"/>
                      </a:lnTo>
                      <a:lnTo>
                        <a:pt x="359" y="696"/>
                      </a:lnTo>
                      <a:lnTo>
                        <a:pt x="359" y="695"/>
                      </a:lnTo>
                      <a:lnTo>
                        <a:pt x="360" y="695"/>
                      </a:lnTo>
                      <a:lnTo>
                        <a:pt x="360" y="694"/>
                      </a:lnTo>
                      <a:lnTo>
                        <a:pt x="359" y="694"/>
                      </a:lnTo>
                      <a:lnTo>
                        <a:pt x="359" y="693"/>
                      </a:lnTo>
                      <a:lnTo>
                        <a:pt x="359" y="692"/>
                      </a:lnTo>
                      <a:lnTo>
                        <a:pt x="360" y="692"/>
                      </a:lnTo>
                      <a:lnTo>
                        <a:pt x="360" y="691"/>
                      </a:lnTo>
                      <a:lnTo>
                        <a:pt x="360" y="690"/>
                      </a:lnTo>
                      <a:lnTo>
                        <a:pt x="360" y="689"/>
                      </a:lnTo>
                      <a:lnTo>
                        <a:pt x="359" y="688"/>
                      </a:lnTo>
                      <a:lnTo>
                        <a:pt x="360" y="688"/>
                      </a:lnTo>
                      <a:lnTo>
                        <a:pt x="360" y="687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8703" name="Freeform 481"/>
                <p:cNvSpPr>
                  <a:spLocks/>
                </p:cNvSpPr>
                <p:nvPr/>
              </p:nvSpPr>
              <p:spPr bwMode="auto">
                <a:xfrm>
                  <a:off x="2452688" y="4902200"/>
                  <a:ext cx="528637" cy="366713"/>
                </a:xfrm>
                <a:custGeom>
                  <a:avLst/>
                  <a:gdLst>
                    <a:gd name="T0" fmla="*/ 2147483646 w 514"/>
                    <a:gd name="T1" fmla="*/ 2147483646 h 357"/>
                    <a:gd name="T2" fmla="*/ 2147483646 w 514"/>
                    <a:gd name="T3" fmla="*/ 2147483646 h 357"/>
                    <a:gd name="T4" fmla="*/ 2147483646 w 514"/>
                    <a:gd name="T5" fmla="*/ 2147483646 h 357"/>
                    <a:gd name="T6" fmla="*/ 2147483646 w 514"/>
                    <a:gd name="T7" fmla="*/ 2147483646 h 357"/>
                    <a:gd name="T8" fmla="*/ 2147483646 w 514"/>
                    <a:gd name="T9" fmla="*/ 2147483646 h 357"/>
                    <a:gd name="T10" fmla="*/ 2147483646 w 514"/>
                    <a:gd name="T11" fmla="*/ 2147483646 h 357"/>
                    <a:gd name="T12" fmla="*/ 2147483646 w 514"/>
                    <a:gd name="T13" fmla="*/ 2147483646 h 357"/>
                    <a:gd name="T14" fmla="*/ 2147483646 w 514"/>
                    <a:gd name="T15" fmla="*/ 2147483646 h 357"/>
                    <a:gd name="T16" fmla="*/ 2147483646 w 514"/>
                    <a:gd name="T17" fmla="*/ 2147483646 h 357"/>
                    <a:gd name="T18" fmla="*/ 2147483646 w 514"/>
                    <a:gd name="T19" fmla="*/ 2147483646 h 357"/>
                    <a:gd name="T20" fmla="*/ 2147483646 w 514"/>
                    <a:gd name="T21" fmla="*/ 2147483646 h 357"/>
                    <a:gd name="T22" fmla="*/ 2147483646 w 514"/>
                    <a:gd name="T23" fmla="*/ 2147483646 h 357"/>
                    <a:gd name="T24" fmla="*/ 2147483646 w 514"/>
                    <a:gd name="T25" fmla="*/ 2147483646 h 357"/>
                    <a:gd name="T26" fmla="*/ 2147483646 w 514"/>
                    <a:gd name="T27" fmla="*/ 2147483646 h 357"/>
                    <a:gd name="T28" fmla="*/ 2147483646 w 514"/>
                    <a:gd name="T29" fmla="*/ 2147483646 h 357"/>
                    <a:gd name="T30" fmla="*/ 2147483646 w 514"/>
                    <a:gd name="T31" fmla="*/ 2147483646 h 357"/>
                    <a:gd name="T32" fmla="*/ 2147483646 w 514"/>
                    <a:gd name="T33" fmla="*/ 2147483646 h 357"/>
                    <a:gd name="T34" fmla="*/ 2147483646 w 514"/>
                    <a:gd name="T35" fmla="*/ 2147483646 h 357"/>
                    <a:gd name="T36" fmla="*/ 2147483646 w 514"/>
                    <a:gd name="T37" fmla="*/ 2147483646 h 357"/>
                    <a:gd name="T38" fmla="*/ 2147483646 w 514"/>
                    <a:gd name="T39" fmla="*/ 2147483646 h 357"/>
                    <a:gd name="T40" fmla="*/ 2147483646 w 514"/>
                    <a:gd name="T41" fmla="*/ 2147483646 h 357"/>
                    <a:gd name="T42" fmla="*/ 2147483646 w 514"/>
                    <a:gd name="T43" fmla="*/ 2147483646 h 357"/>
                    <a:gd name="T44" fmla="*/ 2147483646 w 514"/>
                    <a:gd name="T45" fmla="*/ 2147483646 h 357"/>
                    <a:gd name="T46" fmla="*/ 2147483646 w 514"/>
                    <a:gd name="T47" fmla="*/ 2147483646 h 357"/>
                    <a:gd name="T48" fmla="*/ 2147483646 w 514"/>
                    <a:gd name="T49" fmla="*/ 2147483646 h 357"/>
                    <a:gd name="T50" fmla="*/ 2147483646 w 514"/>
                    <a:gd name="T51" fmla="*/ 2147483646 h 357"/>
                    <a:gd name="T52" fmla="*/ 2147483646 w 514"/>
                    <a:gd name="T53" fmla="*/ 2147483646 h 357"/>
                    <a:gd name="T54" fmla="*/ 2147483646 w 514"/>
                    <a:gd name="T55" fmla="*/ 2147483646 h 357"/>
                    <a:gd name="T56" fmla="*/ 2147483646 w 514"/>
                    <a:gd name="T57" fmla="*/ 2147483646 h 357"/>
                    <a:gd name="T58" fmla="*/ 2147483646 w 514"/>
                    <a:gd name="T59" fmla="*/ 2147483646 h 357"/>
                    <a:gd name="T60" fmla="*/ 2147483646 w 514"/>
                    <a:gd name="T61" fmla="*/ 2147483646 h 357"/>
                    <a:gd name="T62" fmla="*/ 2147483646 w 514"/>
                    <a:gd name="T63" fmla="*/ 2147483646 h 357"/>
                    <a:gd name="T64" fmla="*/ 2147483646 w 514"/>
                    <a:gd name="T65" fmla="*/ 2147483646 h 357"/>
                    <a:gd name="T66" fmla="*/ 2147483646 w 514"/>
                    <a:gd name="T67" fmla="*/ 2147483646 h 357"/>
                    <a:gd name="T68" fmla="*/ 2147483646 w 514"/>
                    <a:gd name="T69" fmla="*/ 2147483646 h 357"/>
                    <a:gd name="T70" fmla="*/ 2147483646 w 514"/>
                    <a:gd name="T71" fmla="*/ 2147483646 h 357"/>
                    <a:gd name="T72" fmla="*/ 2147483646 w 514"/>
                    <a:gd name="T73" fmla="*/ 2147483646 h 357"/>
                    <a:gd name="T74" fmla="*/ 2147483646 w 514"/>
                    <a:gd name="T75" fmla="*/ 2147483646 h 357"/>
                    <a:gd name="T76" fmla="*/ 2147483646 w 514"/>
                    <a:gd name="T77" fmla="*/ 2147483646 h 357"/>
                    <a:gd name="T78" fmla="*/ 2147483646 w 514"/>
                    <a:gd name="T79" fmla="*/ 2147483646 h 357"/>
                    <a:gd name="T80" fmla="*/ 2147483646 w 514"/>
                    <a:gd name="T81" fmla="*/ 2147483646 h 357"/>
                    <a:gd name="T82" fmla="*/ 2147483646 w 514"/>
                    <a:gd name="T83" fmla="*/ 2147483646 h 357"/>
                    <a:gd name="T84" fmla="*/ 2147483646 w 514"/>
                    <a:gd name="T85" fmla="*/ 2147483646 h 357"/>
                    <a:gd name="T86" fmla="*/ 2147483646 w 514"/>
                    <a:gd name="T87" fmla="*/ 2147483646 h 357"/>
                    <a:gd name="T88" fmla="*/ 2147483646 w 514"/>
                    <a:gd name="T89" fmla="*/ 2147483646 h 357"/>
                    <a:gd name="T90" fmla="*/ 2147483646 w 514"/>
                    <a:gd name="T91" fmla="*/ 2147483646 h 357"/>
                    <a:gd name="T92" fmla="*/ 2147483646 w 514"/>
                    <a:gd name="T93" fmla="*/ 2147483646 h 357"/>
                    <a:gd name="T94" fmla="*/ 2147483646 w 514"/>
                    <a:gd name="T95" fmla="*/ 2147483646 h 357"/>
                    <a:gd name="T96" fmla="*/ 2147483646 w 514"/>
                    <a:gd name="T97" fmla="*/ 2147483646 h 357"/>
                    <a:gd name="T98" fmla="*/ 2147483646 w 514"/>
                    <a:gd name="T99" fmla="*/ 2147483646 h 357"/>
                    <a:gd name="T100" fmla="*/ 2147483646 w 514"/>
                    <a:gd name="T101" fmla="*/ 2147483646 h 357"/>
                    <a:gd name="T102" fmla="*/ 2147483646 w 514"/>
                    <a:gd name="T103" fmla="*/ 2147483646 h 357"/>
                    <a:gd name="T104" fmla="*/ 2147483646 w 514"/>
                    <a:gd name="T105" fmla="*/ 2147483646 h 357"/>
                    <a:gd name="T106" fmla="*/ 2147483646 w 514"/>
                    <a:gd name="T107" fmla="*/ 2147483646 h 357"/>
                    <a:gd name="T108" fmla="*/ 2147483646 w 514"/>
                    <a:gd name="T109" fmla="*/ 2147483646 h 357"/>
                    <a:gd name="T110" fmla="*/ 2147483646 w 514"/>
                    <a:gd name="T111" fmla="*/ 2147483646 h 357"/>
                    <a:gd name="T112" fmla="*/ 2147483646 w 514"/>
                    <a:gd name="T113" fmla="*/ 2147483646 h 357"/>
                    <a:gd name="T114" fmla="*/ 2147483646 w 514"/>
                    <a:gd name="T115" fmla="*/ 2147483646 h 357"/>
                    <a:gd name="T116" fmla="*/ 2147483646 w 514"/>
                    <a:gd name="T117" fmla="*/ 2147483646 h 357"/>
                    <a:gd name="T118" fmla="*/ 2147483646 w 514"/>
                    <a:gd name="T119" fmla="*/ 2147483646 h 357"/>
                    <a:gd name="T120" fmla="*/ 2147483646 w 514"/>
                    <a:gd name="T121" fmla="*/ 2147483646 h 357"/>
                    <a:gd name="T122" fmla="*/ 2147483646 w 514"/>
                    <a:gd name="T123" fmla="*/ 2147483646 h 357"/>
                    <a:gd name="T124" fmla="*/ 2147483646 w 514"/>
                    <a:gd name="T125" fmla="*/ 2147483646 h 35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14"/>
                    <a:gd name="T190" fmla="*/ 0 h 357"/>
                    <a:gd name="T191" fmla="*/ 514 w 514"/>
                    <a:gd name="T192" fmla="*/ 357 h 35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14" h="357">
                      <a:moveTo>
                        <a:pt x="372" y="356"/>
                      </a:moveTo>
                      <a:lnTo>
                        <a:pt x="371" y="356"/>
                      </a:lnTo>
                      <a:lnTo>
                        <a:pt x="370" y="357"/>
                      </a:lnTo>
                      <a:lnTo>
                        <a:pt x="370" y="356"/>
                      </a:lnTo>
                      <a:lnTo>
                        <a:pt x="369" y="357"/>
                      </a:lnTo>
                      <a:lnTo>
                        <a:pt x="369" y="356"/>
                      </a:lnTo>
                      <a:lnTo>
                        <a:pt x="370" y="356"/>
                      </a:lnTo>
                      <a:lnTo>
                        <a:pt x="370" y="355"/>
                      </a:lnTo>
                      <a:lnTo>
                        <a:pt x="369" y="355"/>
                      </a:lnTo>
                      <a:lnTo>
                        <a:pt x="369" y="354"/>
                      </a:lnTo>
                      <a:lnTo>
                        <a:pt x="370" y="354"/>
                      </a:lnTo>
                      <a:lnTo>
                        <a:pt x="369" y="353"/>
                      </a:lnTo>
                      <a:lnTo>
                        <a:pt x="368" y="353"/>
                      </a:lnTo>
                      <a:lnTo>
                        <a:pt x="367" y="353"/>
                      </a:lnTo>
                      <a:lnTo>
                        <a:pt x="366" y="353"/>
                      </a:lnTo>
                      <a:lnTo>
                        <a:pt x="366" y="352"/>
                      </a:lnTo>
                      <a:lnTo>
                        <a:pt x="365" y="352"/>
                      </a:lnTo>
                      <a:lnTo>
                        <a:pt x="364" y="352"/>
                      </a:lnTo>
                      <a:lnTo>
                        <a:pt x="363" y="352"/>
                      </a:lnTo>
                      <a:lnTo>
                        <a:pt x="362" y="352"/>
                      </a:lnTo>
                      <a:lnTo>
                        <a:pt x="362" y="351"/>
                      </a:lnTo>
                      <a:lnTo>
                        <a:pt x="361" y="350"/>
                      </a:lnTo>
                      <a:lnTo>
                        <a:pt x="361" y="351"/>
                      </a:lnTo>
                      <a:lnTo>
                        <a:pt x="360" y="350"/>
                      </a:lnTo>
                      <a:lnTo>
                        <a:pt x="360" y="349"/>
                      </a:lnTo>
                      <a:lnTo>
                        <a:pt x="359" y="348"/>
                      </a:lnTo>
                      <a:lnTo>
                        <a:pt x="359" y="347"/>
                      </a:lnTo>
                      <a:lnTo>
                        <a:pt x="360" y="348"/>
                      </a:lnTo>
                      <a:lnTo>
                        <a:pt x="360" y="347"/>
                      </a:lnTo>
                      <a:lnTo>
                        <a:pt x="359" y="347"/>
                      </a:lnTo>
                      <a:lnTo>
                        <a:pt x="359" y="346"/>
                      </a:lnTo>
                      <a:lnTo>
                        <a:pt x="358" y="345"/>
                      </a:lnTo>
                      <a:lnTo>
                        <a:pt x="357" y="345"/>
                      </a:lnTo>
                      <a:lnTo>
                        <a:pt x="357" y="344"/>
                      </a:lnTo>
                      <a:lnTo>
                        <a:pt x="356" y="344"/>
                      </a:lnTo>
                      <a:lnTo>
                        <a:pt x="355" y="344"/>
                      </a:lnTo>
                      <a:lnTo>
                        <a:pt x="355" y="343"/>
                      </a:lnTo>
                      <a:lnTo>
                        <a:pt x="354" y="343"/>
                      </a:lnTo>
                      <a:lnTo>
                        <a:pt x="353" y="342"/>
                      </a:lnTo>
                      <a:lnTo>
                        <a:pt x="353" y="343"/>
                      </a:lnTo>
                      <a:lnTo>
                        <a:pt x="352" y="343"/>
                      </a:lnTo>
                      <a:lnTo>
                        <a:pt x="351" y="342"/>
                      </a:lnTo>
                      <a:lnTo>
                        <a:pt x="350" y="342"/>
                      </a:lnTo>
                      <a:lnTo>
                        <a:pt x="349" y="342"/>
                      </a:lnTo>
                      <a:lnTo>
                        <a:pt x="349" y="343"/>
                      </a:lnTo>
                      <a:lnTo>
                        <a:pt x="348" y="343"/>
                      </a:lnTo>
                      <a:lnTo>
                        <a:pt x="348" y="344"/>
                      </a:lnTo>
                      <a:lnTo>
                        <a:pt x="346" y="344"/>
                      </a:lnTo>
                      <a:lnTo>
                        <a:pt x="345" y="344"/>
                      </a:lnTo>
                      <a:lnTo>
                        <a:pt x="344" y="344"/>
                      </a:lnTo>
                      <a:lnTo>
                        <a:pt x="344" y="345"/>
                      </a:lnTo>
                      <a:lnTo>
                        <a:pt x="343" y="345"/>
                      </a:lnTo>
                      <a:lnTo>
                        <a:pt x="342" y="345"/>
                      </a:lnTo>
                      <a:lnTo>
                        <a:pt x="341" y="346"/>
                      </a:lnTo>
                      <a:lnTo>
                        <a:pt x="341" y="345"/>
                      </a:lnTo>
                      <a:lnTo>
                        <a:pt x="340" y="346"/>
                      </a:lnTo>
                      <a:lnTo>
                        <a:pt x="339" y="346"/>
                      </a:lnTo>
                      <a:lnTo>
                        <a:pt x="338" y="346"/>
                      </a:lnTo>
                      <a:lnTo>
                        <a:pt x="338" y="347"/>
                      </a:lnTo>
                      <a:lnTo>
                        <a:pt x="337" y="346"/>
                      </a:lnTo>
                      <a:lnTo>
                        <a:pt x="336" y="347"/>
                      </a:lnTo>
                      <a:lnTo>
                        <a:pt x="336" y="346"/>
                      </a:lnTo>
                      <a:lnTo>
                        <a:pt x="336" y="347"/>
                      </a:lnTo>
                      <a:lnTo>
                        <a:pt x="335" y="347"/>
                      </a:lnTo>
                      <a:lnTo>
                        <a:pt x="335" y="348"/>
                      </a:lnTo>
                      <a:lnTo>
                        <a:pt x="335" y="349"/>
                      </a:lnTo>
                      <a:lnTo>
                        <a:pt x="336" y="350"/>
                      </a:lnTo>
                      <a:lnTo>
                        <a:pt x="337" y="351"/>
                      </a:lnTo>
                      <a:lnTo>
                        <a:pt x="337" y="352"/>
                      </a:lnTo>
                      <a:lnTo>
                        <a:pt x="338" y="352"/>
                      </a:lnTo>
                      <a:lnTo>
                        <a:pt x="339" y="353"/>
                      </a:lnTo>
                      <a:lnTo>
                        <a:pt x="340" y="353"/>
                      </a:lnTo>
                      <a:lnTo>
                        <a:pt x="340" y="354"/>
                      </a:lnTo>
                      <a:lnTo>
                        <a:pt x="340" y="355"/>
                      </a:lnTo>
                      <a:lnTo>
                        <a:pt x="341" y="355"/>
                      </a:lnTo>
                      <a:lnTo>
                        <a:pt x="341" y="356"/>
                      </a:lnTo>
                      <a:lnTo>
                        <a:pt x="342" y="357"/>
                      </a:lnTo>
                      <a:lnTo>
                        <a:pt x="341" y="357"/>
                      </a:lnTo>
                      <a:lnTo>
                        <a:pt x="341" y="356"/>
                      </a:lnTo>
                      <a:lnTo>
                        <a:pt x="340" y="356"/>
                      </a:lnTo>
                      <a:lnTo>
                        <a:pt x="339" y="356"/>
                      </a:lnTo>
                      <a:lnTo>
                        <a:pt x="340" y="355"/>
                      </a:lnTo>
                      <a:lnTo>
                        <a:pt x="339" y="355"/>
                      </a:lnTo>
                      <a:lnTo>
                        <a:pt x="340" y="355"/>
                      </a:lnTo>
                      <a:lnTo>
                        <a:pt x="340" y="354"/>
                      </a:lnTo>
                      <a:lnTo>
                        <a:pt x="338" y="354"/>
                      </a:lnTo>
                      <a:lnTo>
                        <a:pt x="339" y="354"/>
                      </a:lnTo>
                      <a:lnTo>
                        <a:pt x="338" y="354"/>
                      </a:lnTo>
                      <a:lnTo>
                        <a:pt x="337" y="354"/>
                      </a:lnTo>
                      <a:lnTo>
                        <a:pt x="337" y="353"/>
                      </a:lnTo>
                      <a:lnTo>
                        <a:pt x="336" y="353"/>
                      </a:lnTo>
                      <a:lnTo>
                        <a:pt x="336" y="352"/>
                      </a:lnTo>
                      <a:lnTo>
                        <a:pt x="335" y="352"/>
                      </a:lnTo>
                      <a:lnTo>
                        <a:pt x="336" y="351"/>
                      </a:lnTo>
                      <a:lnTo>
                        <a:pt x="335" y="351"/>
                      </a:lnTo>
                      <a:lnTo>
                        <a:pt x="334" y="351"/>
                      </a:lnTo>
                      <a:lnTo>
                        <a:pt x="335" y="350"/>
                      </a:lnTo>
                      <a:lnTo>
                        <a:pt x="334" y="350"/>
                      </a:lnTo>
                      <a:lnTo>
                        <a:pt x="334" y="349"/>
                      </a:lnTo>
                      <a:lnTo>
                        <a:pt x="333" y="350"/>
                      </a:lnTo>
                      <a:lnTo>
                        <a:pt x="334" y="350"/>
                      </a:lnTo>
                      <a:lnTo>
                        <a:pt x="333" y="350"/>
                      </a:lnTo>
                      <a:lnTo>
                        <a:pt x="334" y="351"/>
                      </a:lnTo>
                      <a:lnTo>
                        <a:pt x="333" y="351"/>
                      </a:lnTo>
                      <a:lnTo>
                        <a:pt x="333" y="352"/>
                      </a:lnTo>
                      <a:lnTo>
                        <a:pt x="333" y="351"/>
                      </a:lnTo>
                      <a:lnTo>
                        <a:pt x="333" y="350"/>
                      </a:lnTo>
                      <a:lnTo>
                        <a:pt x="332" y="350"/>
                      </a:lnTo>
                      <a:lnTo>
                        <a:pt x="332" y="349"/>
                      </a:lnTo>
                      <a:lnTo>
                        <a:pt x="332" y="348"/>
                      </a:lnTo>
                      <a:lnTo>
                        <a:pt x="332" y="347"/>
                      </a:lnTo>
                      <a:lnTo>
                        <a:pt x="333" y="346"/>
                      </a:lnTo>
                      <a:lnTo>
                        <a:pt x="332" y="346"/>
                      </a:lnTo>
                      <a:lnTo>
                        <a:pt x="332" y="347"/>
                      </a:lnTo>
                      <a:lnTo>
                        <a:pt x="332" y="346"/>
                      </a:lnTo>
                      <a:lnTo>
                        <a:pt x="331" y="346"/>
                      </a:lnTo>
                      <a:lnTo>
                        <a:pt x="330" y="346"/>
                      </a:lnTo>
                      <a:lnTo>
                        <a:pt x="330" y="345"/>
                      </a:lnTo>
                      <a:lnTo>
                        <a:pt x="331" y="345"/>
                      </a:lnTo>
                      <a:lnTo>
                        <a:pt x="332" y="345"/>
                      </a:lnTo>
                      <a:lnTo>
                        <a:pt x="333" y="345"/>
                      </a:lnTo>
                      <a:lnTo>
                        <a:pt x="333" y="344"/>
                      </a:lnTo>
                      <a:lnTo>
                        <a:pt x="332" y="344"/>
                      </a:lnTo>
                      <a:lnTo>
                        <a:pt x="333" y="343"/>
                      </a:lnTo>
                      <a:lnTo>
                        <a:pt x="332" y="343"/>
                      </a:lnTo>
                      <a:lnTo>
                        <a:pt x="332" y="342"/>
                      </a:lnTo>
                      <a:lnTo>
                        <a:pt x="333" y="342"/>
                      </a:lnTo>
                      <a:lnTo>
                        <a:pt x="334" y="342"/>
                      </a:lnTo>
                      <a:lnTo>
                        <a:pt x="334" y="341"/>
                      </a:lnTo>
                      <a:lnTo>
                        <a:pt x="333" y="341"/>
                      </a:lnTo>
                      <a:lnTo>
                        <a:pt x="332" y="341"/>
                      </a:lnTo>
                      <a:lnTo>
                        <a:pt x="333" y="340"/>
                      </a:lnTo>
                      <a:lnTo>
                        <a:pt x="333" y="339"/>
                      </a:lnTo>
                      <a:lnTo>
                        <a:pt x="334" y="339"/>
                      </a:lnTo>
                      <a:lnTo>
                        <a:pt x="334" y="340"/>
                      </a:lnTo>
                      <a:lnTo>
                        <a:pt x="333" y="340"/>
                      </a:lnTo>
                      <a:lnTo>
                        <a:pt x="334" y="340"/>
                      </a:lnTo>
                      <a:lnTo>
                        <a:pt x="335" y="340"/>
                      </a:lnTo>
                      <a:lnTo>
                        <a:pt x="334" y="341"/>
                      </a:lnTo>
                      <a:lnTo>
                        <a:pt x="335" y="341"/>
                      </a:lnTo>
                      <a:lnTo>
                        <a:pt x="336" y="341"/>
                      </a:lnTo>
                      <a:lnTo>
                        <a:pt x="335" y="341"/>
                      </a:lnTo>
                      <a:lnTo>
                        <a:pt x="335" y="342"/>
                      </a:lnTo>
                      <a:lnTo>
                        <a:pt x="336" y="342"/>
                      </a:lnTo>
                      <a:lnTo>
                        <a:pt x="337" y="342"/>
                      </a:lnTo>
                      <a:lnTo>
                        <a:pt x="337" y="343"/>
                      </a:lnTo>
                      <a:lnTo>
                        <a:pt x="336" y="344"/>
                      </a:lnTo>
                      <a:lnTo>
                        <a:pt x="336" y="343"/>
                      </a:lnTo>
                      <a:lnTo>
                        <a:pt x="336" y="344"/>
                      </a:lnTo>
                      <a:lnTo>
                        <a:pt x="335" y="345"/>
                      </a:lnTo>
                      <a:lnTo>
                        <a:pt x="336" y="345"/>
                      </a:lnTo>
                      <a:lnTo>
                        <a:pt x="336" y="344"/>
                      </a:lnTo>
                      <a:lnTo>
                        <a:pt x="337" y="344"/>
                      </a:lnTo>
                      <a:lnTo>
                        <a:pt x="337" y="343"/>
                      </a:lnTo>
                      <a:lnTo>
                        <a:pt x="337" y="344"/>
                      </a:lnTo>
                      <a:lnTo>
                        <a:pt x="337" y="345"/>
                      </a:lnTo>
                      <a:lnTo>
                        <a:pt x="337" y="344"/>
                      </a:lnTo>
                      <a:lnTo>
                        <a:pt x="338" y="344"/>
                      </a:lnTo>
                      <a:lnTo>
                        <a:pt x="338" y="343"/>
                      </a:lnTo>
                      <a:lnTo>
                        <a:pt x="337" y="343"/>
                      </a:lnTo>
                      <a:lnTo>
                        <a:pt x="338" y="342"/>
                      </a:lnTo>
                      <a:lnTo>
                        <a:pt x="338" y="341"/>
                      </a:lnTo>
                      <a:lnTo>
                        <a:pt x="337" y="341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39"/>
                      </a:lnTo>
                      <a:lnTo>
                        <a:pt x="337" y="339"/>
                      </a:lnTo>
                      <a:lnTo>
                        <a:pt x="338" y="338"/>
                      </a:lnTo>
                      <a:lnTo>
                        <a:pt x="337" y="338"/>
                      </a:lnTo>
                      <a:lnTo>
                        <a:pt x="338" y="337"/>
                      </a:lnTo>
                      <a:lnTo>
                        <a:pt x="339" y="337"/>
                      </a:lnTo>
                      <a:lnTo>
                        <a:pt x="338" y="337"/>
                      </a:lnTo>
                      <a:lnTo>
                        <a:pt x="338" y="338"/>
                      </a:lnTo>
                      <a:lnTo>
                        <a:pt x="339" y="338"/>
                      </a:lnTo>
                      <a:lnTo>
                        <a:pt x="339" y="339"/>
                      </a:lnTo>
                      <a:lnTo>
                        <a:pt x="339" y="340"/>
                      </a:lnTo>
                      <a:lnTo>
                        <a:pt x="340" y="340"/>
                      </a:lnTo>
                      <a:lnTo>
                        <a:pt x="340" y="339"/>
                      </a:lnTo>
                      <a:lnTo>
                        <a:pt x="341" y="338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2" y="339"/>
                      </a:lnTo>
                      <a:lnTo>
                        <a:pt x="343" y="339"/>
                      </a:lnTo>
                      <a:lnTo>
                        <a:pt x="344" y="339"/>
                      </a:lnTo>
                      <a:lnTo>
                        <a:pt x="344" y="338"/>
                      </a:lnTo>
                      <a:lnTo>
                        <a:pt x="344" y="337"/>
                      </a:lnTo>
                      <a:lnTo>
                        <a:pt x="344" y="338"/>
                      </a:lnTo>
                      <a:lnTo>
                        <a:pt x="345" y="338"/>
                      </a:lnTo>
                      <a:lnTo>
                        <a:pt x="345" y="337"/>
                      </a:lnTo>
                      <a:lnTo>
                        <a:pt x="345" y="336"/>
                      </a:lnTo>
                      <a:lnTo>
                        <a:pt x="346" y="337"/>
                      </a:lnTo>
                      <a:lnTo>
                        <a:pt x="346" y="336"/>
                      </a:lnTo>
                      <a:lnTo>
                        <a:pt x="346" y="335"/>
                      </a:lnTo>
                      <a:lnTo>
                        <a:pt x="346" y="334"/>
                      </a:lnTo>
                      <a:lnTo>
                        <a:pt x="345" y="334"/>
                      </a:lnTo>
                      <a:lnTo>
                        <a:pt x="346" y="333"/>
                      </a:lnTo>
                      <a:lnTo>
                        <a:pt x="346" y="334"/>
                      </a:lnTo>
                      <a:lnTo>
                        <a:pt x="347" y="334"/>
                      </a:lnTo>
                      <a:lnTo>
                        <a:pt x="348" y="334"/>
                      </a:lnTo>
                      <a:lnTo>
                        <a:pt x="348" y="335"/>
                      </a:lnTo>
                      <a:lnTo>
                        <a:pt x="348" y="334"/>
                      </a:lnTo>
                      <a:lnTo>
                        <a:pt x="348" y="333"/>
                      </a:lnTo>
                      <a:lnTo>
                        <a:pt x="349" y="333"/>
                      </a:lnTo>
                      <a:lnTo>
                        <a:pt x="350" y="333"/>
                      </a:lnTo>
                      <a:lnTo>
                        <a:pt x="350" y="332"/>
                      </a:lnTo>
                      <a:lnTo>
                        <a:pt x="350" y="331"/>
                      </a:lnTo>
                      <a:lnTo>
                        <a:pt x="350" y="330"/>
                      </a:lnTo>
                      <a:lnTo>
                        <a:pt x="350" y="329"/>
                      </a:lnTo>
                      <a:lnTo>
                        <a:pt x="351" y="330"/>
                      </a:lnTo>
                      <a:lnTo>
                        <a:pt x="351" y="329"/>
                      </a:lnTo>
                      <a:lnTo>
                        <a:pt x="351" y="328"/>
                      </a:lnTo>
                      <a:lnTo>
                        <a:pt x="352" y="328"/>
                      </a:lnTo>
                      <a:lnTo>
                        <a:pt x="352" y="327"/>
                      </a:lnTo>
                      <a:lnTo>
                        <a:pt x="353" y="327"/>
                      </a:lnTo>
                      <a:lnTo>
                        <a:pt x="352" y="327"/>
                      </a:lnTo>
                      <a:lnTo>
                        <a:pt x="351" y="327"/>
                      </a:lnTo>
                      <a:lnTo>
                        <a:pt x="351" y="328"/>
                      </a:lnTo>
                      <a:lnTo>
                        <a:pt x="351" y="327"/>
                      </a:lnTo>
                      <a:lnTo>
                        <a:pt x="350" y="328"/>
                      </a:lnTo>
                      <a:lnTo>
                        <a:pt x="350" y="327"/>
                      </a:lnTo>
                      <a:lnTo>
                        <a:pt x="349" y="328"/>
                      </a:lnTo>
                      <a:lnTo>
                        <a:pt x="348" y="328"/>
                      </a:lnTo>
                      <a:lnTo>
                        <a:pt x="349" y="328"/>
                      </a:lnTo>
                      <a:lnTo>
                        <a:pt x="348" y="329"/>
                      </a:lnTo>
                      <a:lnTo>
                        <a:pt x="348" y="328"/>
                      </a:lnTo>
                      <a:lnTo>
                        <a:pt x="347" y="328"/>
                      </a:lnTo>
                      <a:lnTo>
                        <a:pt x="347" y="327"/>
                      </a:lnTo>
                      <a:lnTo>
                        <a:pt x="348" y="327"/>
                      </a:lnTo>
                      <a:lnTo>
                        <a:pt x="349" y="327"/>
                      </a:lnTo>
                      <a:lnTo>
                        <a:pt x="350" y="326"/>
                      </a:lnTo>
                      <a:lnTo>
                        <a:pt x="351" y="326"/>
                      </a:lnTo>
                      <a:lnTo>
                        <a:pt x="351" y="325"/>
                      </a:lnTo>
                      <a:lnTo>
                        <a:pt x="352" y="325"/>
                      </a:lnTo>
                      <a:lnTo>
                        <a:pt x="351" y="324"/>
                      </a:lnTo>
                      <a:lnTo>
                        <a:pt x="352" y="324"/>
                      </a:lnTo>
                      <a:lnTo>
                        <a:pt x="352" y="323"/>
                      </a:lnTo>
                      <a:lnTo>
                        <a:pt x="353" y="323"/>
                      </a:lnTo>
                      <a:lnTo>
                        <a:pt x="352" y="323"/>
                      </a:lnTo>
                      <a:lnTo>
                        <a:pt x="351" y="323"/>
                      </a:lnTo>
                      <a:lnTo>
                        <a:pt x="351" y="322"/>
                      </a:lnTo>
                      <a:lnTo>
                        <a:pt x="352" y="321"/>
                      </a:lnTo>
                      <a:lnTo>
                        <a:pt x="352" y="320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18"/>
                      </a:lnTo>
                      <a:lnTo>
                        <a:pt x="354" y="318"/>
                      </a:lnTo>
                      <a:lnTo>
                        <a:pt x="354" y="319"/>
                      </a:lnTo>
                      <a:lnTo>
                        <a:pt x="354" y="318"/>
                      </a:lnTo>
                      <a:lnTo>
                        <a:pt x="355" y="318"/>
                      </a:lnTo>
                      <a:lnTo>
                        <a:pt x="354" y="318"/>
                      </a:lnTo>
                      <a:lnTo>
                        <a:pt x="354" y="317"/>
                      </a:lnTo>
                      <a:lnTo>
                        <a:pt x="353" y="316"/>
                      </a:lnTo>
                      <a:lnTo>
                        <a:pt x="352" y="316"/>
                      </a:lnTo>
                      <a:lnTo>
                        <a:pt x="352" y="315"/>
                      </a:lnTo>
                      <a:lnTo>
                        <a:pt x="352" y="314"/>
                      </a:lnTo>
                      <a:lnTo>
                        <a:pt x="352" y="313"/>
                      </a:lnTo>
                      <a:lnTo>
                        <a:pt x="353" y="313"/>
                      </a:lnTo>
                      <a:lnTo>
                        <a:pt x="353" y="312"/>
                      </a:lnTo>
                      <a:lnTo>
                        <a:pt x="352" y="313"/>
                      </a:lnTo>
                      <a:lnTo>
                        <a:pt x="352" y="312"/>
                      </a:lnTo>
                      <a:lnTo>
                        <a:pt x="351" y="312"/>
                      </a:lnTo>
                      <a:lnTo>
                        <a:pt x="352" y="312"/>
                      </a:lnTo>
                      <a:lnTo>
                        <a:pt x="352" y="311"/>
                      </a:lnTo>
                      <a:lnTo>
                        <a:pt x="352" y="310"/>
                      </a:lnTo>
                      <a:lnTo>
                        <a:pt x="353" y="310"/>
                      </a:lnTo>
                      <a:lnTo>
                        <a:pt x="353" y="309"/>
                      </a:lnTo>
                      <a:lnTo>
                        <a:pt x="354" y="309"/>
                      </a:lnTo>
                      <a:lnTo>
                        <a:pt x="353" y="309"/>
                      </a:lnTo>
                      <a:lnTo>
                        <a:pt x="354" y="308"/>
                      </a:lnTo>
                      <a:lnTo>
                        <a:pt x="355" y="308"/>
                      </a:lnTo>
                      <a:lnTo>
                        <a:pt x="355" y="307"/>
                      </a:lnTo>
                      <a:lnTo>
                        <a:pt x="354" y="307"/>
                      </a:lnTo>
                      <a:lnTo>
                        <a:pt x="353" y="308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6"/>
                      </a:lnTo>
                      <a:lnTo>
                        <a:pt x="353" y="307"/>
                      </a:lnTo>
                      <a:lnTo>
                        <a:pt x="352" y="307"/>
                      </a:lnTo>
                      <a:lnTo>
                        <a:pt x="352" y="306"/>
                      </a:lnTo>
                      <a:lnTo>
                        <a:pt x="353" y="306"/>
                      </a:lnTo>
                      <a:lnTo>
                        <a:pt x="353" y="305"/>
                      </a:lnTo>
                      <a:lnTo>
                        <a:pt x="354" y="305"/>
                      </a:lnTo>
                      <a:lnTo>
                        <a:pt x="353" y="305"/>
                      </a:lnTo>
                      <a:lnTo>
                        <a:pt x="353" y="304"/>
                      </a:lnTo>
                      <a:lnTo>
                        <a:pt x="353" y="303"/>
                      </a:lnTo>
                      <a:lnTo>
                        <a:pt x="353" y="302"/>
                      </a:lnTo>
                      <a:lnTo>
                        <a:pt x="352" y="302"/>
                      </a:lnTo>
                      <a:lnTo>
                        <a:pt x="352" y="301"/>
                      </a:lnTo>
                      <a:lnTo>
                        <a:pt x="353" y="300"/>
                      </a:lnTo>
                      <a:lnTo>
                        <a:pt x="353" y="299"/>
                      </a:lnTo>
                      <a:lnTo>
                        <a:pt x="354" y="299"/>
                      </a:lnTo>
                      <a:lnTo>
                        <a:pt x="354" y="298"/>
                      </a:lnTo>
                      <a:lnTo>
                        <a:pt x="354" y="297"/>
                      </a:lnTo>
                      <a:lnTo>
                        <a:pt x="353" y="297"/>
                      </a:lnTo>
                      <a:lnTo>
                        <a:pt x="354" y="297"/>
                      </a:lnTo>
                      <a:lnTo>
                        <a:pt x="353" y="296"/>
                      </a:lnTo>
                      <a:lnTo>
                        <a:pt x="354" y="296"/>
                      </a:lnTo>
                      <a:lnTo>
                        <a:pt x="354" y="295"/>
                      </a:lnTo>
                      <a:lnTo>
                        <a:pt x="355" y="295"/>
                      </a:lnTo>
                      <a:lnTo>
                        <a:pt x="355" y="294"/>
                      </a:lnTo>
                      <a:lnTo>
                        <a:pt x="356" y="295"/>
                      </a:lnTo>
                      <a:lnTo>
                        <a:pt x="357" y="295"/>
                      </a:lnTo>
                      <a:lnTo>
                        <a:pt x="357" y="294"/>
                      </a:lnTo>
                      <a:lnTo>
                        <a:pt x="357" y="293"/>
                      </a:lnTo>
                      <a:lnTo>
                        <a:pt x="356" y="293"/>
                      </a:lnTo>
                      <a:lnTo>
                        <a:pt x="357" y="292"/>
                      </a:lnTo>
                      <a:lnTo>
                        <a:pt x="356" y="292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8" y="291"/>
                      </a:lnTo>
                      <a:lnTo>
                        <a:pt x="358" y="290"/>
                      </a:lnTo>
                      <a:lnTo>
                        <a:pt x="359" y="290"/>
                      </a:lnTo>
                      <a:lnTo>
                        <a:pt x="359" y="291"/>
                      </a:lnTo>
                      <a:lnTo>
                        <a:pt x="358" y="291"/>
                      </a:lnTo>
                      <a:lnTo>
                        <a:pt x="359" y="291"/>
                      </a:lnTo>
                      <a:lnTo>
                        <a:pt x="360" y="291"/>
                      </a:lnTo>
                      <a:lnTo>
                        <a:pt x="360" y="292"/>
                      </a:lnTo>
                      <a:lnTo>
                        <a:pt x="360" y="291"/>
                      </a:lnTo>
                      <a:lnTo>
                        <a:pt x="361" y="291"/>
                      </a:lnTo>
                      <a:lnTo>
                        <a:pt x="361" y="292"/>
                      </a:lnTo>
                      <a:lnTo>
                        <a:pt x="360" y="293"/>
                      </a:lnTo>
                      <a:lnTo>
                        <a:pt x="361" y="293"/>
                      </a:lnTo>
                      <a:lnTo>
                        <a:pt x="360" y="294"/>
                      </a:lnTo>
                      <a:lnTo>
                        <a:pt x="361" y="294"/>
                      </a:lnTo>
                      <a:lnTo>
                        <a:pt x="362" y="294"/>
                      </a:lnTo>
                      <a:lnTo>
                        <a:pt x="361" y="294"/>
                      </a:lnTo>
                      <a:lnTo>
                        <a:pt x="361" y="293"/>
                      </a:lnTo>
                      <a:lnTo>
                        <a:pt x="362" y="292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89"/>
                      </a:lnTo>
                      <a:lnTo>
                        <a:pt x="363" y="290"/>
                      </a:lnTo>
                      <a:lnTo>
                        <a:pt x="364" y="290"/>
                      </a:lnTo>
                      <a:lnTo>
                        <a:pt x="365" y="290"/>
                      </a:lnTo>
                      <a:lnTo>
                        <a:pt x="365" y="291"/>
                      </a:lnTo>
                      <a:lnTo>
                        <a:pt x="365" y="290"/>
                      </a:lnTo>
                      <a:lnTo>
                        <a:pt x="365" y="289"/>
                      </a:lnTo>
                      <a:lnTo>
                        <a:pt x="366" y="289"/>
                      </a:lnTo>
                      <a:lnTo>
                        <a:pt x="367" y="289"/>
                      </a:lnTo>
                      <a:lnTo>
                        <a:pt x="368" y="288"/>
                      </a:lnTo>
                      <a:lnTo>
                        <a:pt x="367" y="288"/>
                      </a:lnTo>
                      <a:lnTo>
                        <a:pt x="366" y="288"/>
                      </a:lnTo>
                      <a:lnTo>
                        <a:pt x="365" y="288"/>
                      </a:lnTo>
                      <a:lnTo>
                        <a:pt x="366" y="288"/>
                      </a:lnTo>
                      <a:lnTo>
                        <a:pt x="366" y="287"/>
                      </a:lnTo>
                      <a:lnTo>
                        <a:pt x="365" y="287"/>
                      </a:lnTo>
                      <a:lnTo>
                        <a:pt x="365" y="286"/>
                      </a:lnTo>
                      <a:lnTo>
                        <a:pt x="366" y="286"/>
                      </a:lnTo>
                      <a:lnTo>
                        <a:pt x="367" y="286"/>
                      </a:lnTo>
                      <a:lnTo>
                        <a:pt x="367" y="285"/>
                      </a:lnTo>
                      <a:lnTo>
                        <a:pt x="368" y="285"/>
                      </a:lnTo>
                      <a:lnTo>
                        <a:pt x="368" y="284"/>
                      </a:lnTo>
                      <a:lnTo>
                        <a:pt x="368" y="283"/>
                      </a:lnTo>
                      <a:lnTo>
                        <a:pt x="369" y="283"/>
                      </a:lnTo>
                      <a:lnTo>
                        <a:pt x="369" y="282"/>
                      </a:lnTo>
                      <a:lnTo>
                        <a:pt x="370" y="282"/>
                      </a:lnTo>
                      <a:lnTo>
                        <a:pt x="370" y="281"/>
                      </a:lnTo>
                      <a:lnTo>
                        <a:pt x="371" y="281"/>
                      </a:lnTo>
                      <a:lnTo>
                        <a:pt x="371" y="280"/>
                      </a:lnTo>
                      <a:lnTo>
                        <a:pt x="371" y="281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3" y="282"/>
                      </a:lnTo>
                      <a:lnTo>
                        <a:pt x="372" y="281"/>
                      </a:lnTo>
                      <a:lnTo>
                        <a:pt x="373" y="281"/>
                      </a:lnTo>
                      <a:lnTo>
                        <a:pt x="374" y="281"/>
                      </a:lnTo>
                      <a:lnTo>
                        <a:pt x="374" y="282"/>
                      </a:lnTo>
                      <a:lnTo>
                        <a:pt x="374" y="283"/>
                      </a:lnTo>
                      <a:lnTo>
                        <a:pt x="375" y="282"/>
                      </a:lnTo>
                      <a:lnTo>
                        <a:pt x="376" y="282"/>
                      </a:lnTo>
                      <a:lnTo>
                        <a:pt x="377" y="282"/>
                      </a:lnTo>
                      <a:lnTo>
                        <a:pt x="378" y="282"/>
                      </a:lnTo>
                      <a:lnTo>
                        <a:pt x="378" y="283"/>
                      </a:lnTo>
                      <a:lnTo>
                        <a:pt x="379" y="283"/>
                      </a:lnTo>
                      <a:lnTo>
                        <a:pt x="380" y="283"/>
                      </a:lnTo>
                      <a:lnTo>
                        <a:pt x="380" y="282"/>
                      </a:lnTo>
                      <a:lnTo>
                        <a:pt x="379" y="281"/>
                      </a:lnTo>
                      <a:lnTo>
                        <a:pt x="379" y="280"/>
                      </a:lnTo>
                      <a:lnTo>
                        <a:pt x="378" y="280"/>
                      </a:lnTo>
                      <a:lnTo>
                        <a:pt x="378" y="279"/>
                      </a:lnTo>
                      <a:lnTo>
                        <a:pt x="378" y="278"/>
                      </a:lnTo>
                      <a:lnTo>
                        <a:pt x="379" y="278"/>
                      </a:lnTo>
                      <a:lnTo>
                        <a:pt x="378" y="277"/>
                      </a:lnTo>
                      <a:lnTo>
                        <a:pt x="377" y="277"/>
                      </a:lnTo>
                      <a:lnTo>
                        <a:pt x="377" y="276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5" y="274"/>
                      </a:lnTo>
                      <a:lnTo>
                        <a:pt x="375" y="273"/>
                      </a:lnTo>
                      <a:lnTo>
                        <a:pt x="376" y="272"/>
                      </a:lnTo>
                      <a:lnTo>
                        <a:pt x="376" y="271"/>
                      </a:lnTo>
                      <a:lnTo>
                        <a:pt x="377" y="271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6" y="269"/>
                      </a:lnTo>
                      <a:lnTo>
                        <a:pt x="376" y="268"/>
                      </a:lnTo>
                      <a:lnTo>
                        <a:pt x="375" y="269"/>
                      </a:lnTo>
                      <a:lnTo>
                        <a:pt x="374" y="269"/>
                      </a:lnTo>
                      <a:lnTo>
                        <a:pt x="373" y="268"/>
                      </a:lnTo>
                      <a:lnTo>
                        <a:pt x="374" y="267"/>
                      </a:lnTo>
                      <a:lnTo>
                        <a:pt x="374" y="266"/>
                      </a:lnTo>
                      <a:lnTo>
                        <a:pt x="374" y="265"/>
                      </a:lnTo>
                      <a:lnTo>
                        <a:pt x="374" y="264"/>
                      </a:lnTo>
                      <a:lnTo>
                        <a:pt x="374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2" y="267"/>
                      </a:lnTo>
                      <a:lnTo>
                        <a:pt x="372" y="268"/>
                      </a:lnTo>
                      <a:lnTo>
                        <a:pt x="371" y="268"/>
                      </a:lnTo>
                      <a:lnTo>
                        <a:pt x="371" y="267"/>
                      </a:lnTo>
                      <a:lnTo>
                        <a:pt x="371" y="266"/>
                      </a:lnTo>
                      <a:lnTo>
                        <a:pt x="370" y="265"/>
                      </a:lnTo>
                      <a:lnTo>
                        <a:pt x="369" y="265"/>
                      </a:lnTo>
                      <a:lnTo>
                        <a:pt x="369" y="266"/>
                      </a:lnTo>
                      <a:lnTo>
                        <a:pt x="370" y="267"/>
                      </a:lnTo>
                      <a:lnTo>
                        <a:pt x="369" y="267"/>
                      </a:lnTo>
                      <a:lnTo>
                        <a:pt x="369" y="266"/>
                      </a:lnTo>
                      <a:lnTo>
                        <a:pt x="368" y="267"/>
                      </a:lnTo>
                      <a:lnTo>
                        <a:pt x="368" y="268"/>
                      </a:lnTo>
                      <a:lnTo>
                        <a:pt x="367" y="268"/>
                      </a:lnTo>
                      <a:lnTo>
                        <a:pt x="366" y="268"/>
                      </a:lnTo>
                      <a:lnTo>
                        <a:pt x="367" y="267"/>
                      </a:lnTo>
                      <a:lnTo>
                        <a:pt x="366" y="267"/>
                      </a:lnTo>
                      <a:lnTo>
                        <a:pt x="365" y="267"/>
                      </a:lnTo>
                      <a:lnTo>
                        <a:pt x="364" y="266"/>
                      </a:lnTo>
                      <a:lnTo>
                        <a:pt x="365" y="265"/>
                      </a:lnTo>
                      <a:lnTo>
                        <a:pt x="365" y="264"/>
                      </a:lnTo>
                      <a:lnTo>
                        <a:pt x="364" y="264"/>
                      </a:lnTo>
                      <a:lnTo>
                        <a:pt x="364" y="263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6" y="262"/>
                      </a:lnTo>
                      <a:lnTo>
                        <a:pt x="365" y="262"/>
                      </a:lnTo>
                      <a:lnTo>
                        <a:pt x="364" y="262"/>
                      </a:lnTo>
                      <a:lnTo>
                        <a:pt x="363" y="262"/>
                      </a:lnTo>
                      <a:lnTo>
                        <a:pt x="362" y="262"/>
                      </a:lnTo>
                      <a:lnTo>
                        <a:pt x="362" y="263"/>
                      </a:lnTo>
                      <a:lnTo>
                        <a:pt x="363" y="263"/>
                      </a:lnTo>
                      <a:lnTo>
                        <a:pt x="363" y="264"/>
                      </a:lnTo>
                      <a:lnTo>
                        <a:pt x="362" y="264"/>
                      </a:lnTo>
                      <a:lnTo>
                        <a:pt x="361" y="264"/>
                      </a:lnTo>
                      <a:lnTo>
                        <a:pt x="360" y="263"/>
                      </a:lnTo>
                      <a:lnTo>
                        <a:pt x="359" y="263"/>
                      </a:lnTo>
                      <a:lnTo>
                        <a:pt x="358" y="263"/>
                      </a:lnTo>
                      <a:lnTo>
                        <a:pt x="359" y="264"/>
                      </a:lnTo>
                      <a:lnTo>
                        <a:pt x="359" y="265"/>
                      </a:lnTo>
                      <a:lnTo>
                        <a:pt x="358" y="265"/>
                      </a:lnTo>
                      <a:lnTo>
                        <a:pt x="358" y="266"/>
                      </a:lnTo>
                      <a:lnTo>
                        <a:pt x="357" y="266"/>
                      </a:lnTo>
                      <a:lnTo>
                        <a:pt x="357" y="265"/>
                      </a:lnTo>
                      <a:lnTo>
                        <a:pt x="357" y="264"/>
                      </a:lnTo>
                      <a:lnTo>
                        <a:pt x="357" y="262"/>
                      </a:lnTo>
                      <a:lnTo>
                        <a:pt x="356" y="262"/>
                      </a:lnTo>
                      <a:lnTo>
                        <a:pt x="356" y="263"/>
                      </a:lnTo>
                      <a:lnTo>
                        <a:pt x="355" y="263"/>
                      </a:lnTo>
                      <a:lnTo>
                        <a:pt x="355" y="262"/>
                      </a:lnTo>
                      <a:lnTo>
                        <a:pt x="355" y="261"/>
                      </a:lnTo>
                      <a:lnTo>
                        <a:pt x="354" y="261"/>
                      </a:lnTo>
                      <a:lnTo>
                        <a:pt x="354" y="262"/>
                      </a:lnTo>
                      <a:lnTo>
                        <a:pt x="354" y="263"/>
                      </a:lnTo>
                      <a:lnTo>
                        <a:pt x="352" y="263"/>
                      </a:lnTo>
                      <a:lnTo>
                        <a:pt x="351" y="262"/>
                      </a:lnTo>
                      <a:lnTo>
                        <a:pt x="350" y="262"/>
                      </a:lnTo>
                      <a:lnTo>
                        <a:pt x="350" y="263"/>
                      </a:lnTo>
                      <a:lnTo>
                        <a:pt x="350" y="264"/>
                      </a:lnTo>
                      <a:lnTo>
                        <a:pt x="349" y="265"/>
                      </a:lnTo>
                      <a:lnTo>
                        <a:pt x="348" y="265"/>
                      </a:lnTo>
                      <a:lnTo>
                        <a:pt x="347" y="264"/>
                      </a:lnTo>
                      <a:lnTo>
                        <a:pt x="346" y="264"/>
                      </a:lnTo>
                      <a:lnTo>
                        <a:pt x="346" y="265"/>
                      </a:lnTo>
                      <a:lnTo>
                        <a:pt x="345" y="264"/>
                      </a:lnTo>
                      <a:lnTo>
                        <a:pt x="344" y="264"/>
                      </a:lnTo>
                      <a:lnTo>
                        <a:pt x="343" y="265"/>
                      </a:lnTo>
                      <a:lnTo>
                        <a:pt x="342" y="264"/>
                      </a:lnTo>
                      <a:lnTo>
                        <a:pt x="341" y="264"/>
                      </a:lnTo>
                      <a:lnTo>
                        <a:pt x="340" y="263"/>
                      </a:lnTo>
                      <a:lnTo>
                        <a:pt x="341" y="263"/>
                      </a:lnTo>
                      <a:lnTo>
                        <a:pt x="341" y="262"/>
                      </a:lnTo>
                      <a:lnTo>
                        <a:pt x="342" y="262"/>
                      </a:lnTo>
                      <a:lnTo>
                        <a:pt x="342" y="261"/>
                      </a:lnTo>
                      <a:lnTo>
                        <a:pt x="342" y="260"/>
                      </a:lnTo>
                      <a:lnTo>
                        <a:pt x="341" y="259"/>
                      </a:lnTo>
                      <a:lnTo>
                        <a:pt x="340" y="259"/>
                      </a:lnTo>
                      <a:lnTo>
                        <a:pt x="341" y="260"/>
                      </a:lnTo>
                      <a:lnTo>
                        <a:pt x="340" y="260"/>
                      </a:lnTo>
                      <a:lnTo>
                        <a:pt x="339" y="261"/>
                      </a:lnTo>
                      <a:lnTo>
                        <a:pt x="339" y="262"/>
                      </a:lnTo>
                      <a:lnTo>
                        <a:pt x="338" y="262"/>
                      </a:lnTo>
                      <a:lnTo>
                        <a:pt x="337" y="262"/>
                      </a:lnTo>
                      <a:lnTo>
                        <a:pt x="337" y="263"/>
                      </a:lnTo>
                      <a:lnTo>
                        <a:pt x="339" y="264"/>
                      </a:lnTo>
                      <a:lnTo>
                        <a:pt x="339" y="266"/>
                      </a:lnTo>
                      <a:lnTo>
                        <a:pt x="338" y="266"/>
                      </a:lnTo>
                      <a:lnTo>
                        <a:pt x="337" y="266"/>
                      </a:lnTo>
                      <a:lnTo>
                        <a:pt x="337" y="264"/>
                      </a:lnTo>
                      <a:lnTo>
                        <a:pt x="337" y="263"/>
                      </a:lnTo>
                      <a:lnTo>
                        <a:pt x="336" y="261"/>
                      </a:lnTo>
                      <a:lnTo>
                        <a:pt x="335" y="261"/>
                      </a:lnTo>
                      <a:lnTo>
                        <a:pt x="334" y="260"/>
                      </a:lnTo>
                      <a:lnTo>
                        <a:pt x="333" y="260"/>
                      </a:lnTo>
                      <a:lnTo>
                        <a:pt x="333" y="261"/>
                      </a:lnTo>
                      <a:lnTo>
                        <a:pt x="332" y="262"/>
                      </a:lnTo>
                      <a:lnTo>
                        <a:pt x="331" y="262"/>
                      </a:lnTo>
                      <a:lnTo>
                        <a:pt x="330" y="262"/>
                      </a:lnTo>
                      <a:lnTo>
                        <a:pt x="330" y="261"/>
                      </a:lnTo>
                      <a:lnTo>
                        <a:pt x="330" y="260"/>
                      </a:lnTo>
                      <a:lnTo>
                        <a:pt x="330" y="259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60"/>
                      </a:lnTo>
                      <a:lnTo>
                        <a:pt x="329" y="260"/>
                      </a:lnTo>
                      <a:lnTo>
                        <a:pt x="328" y="261"/>
                      </a:lnTo>
                      <a:lnTo>
                        <a:pt x="327" y="261"/>
                      </a:lnTo>
                      <a:lnTo>
                        <a:pt x="325" y="260"/>
                      </a:lnTo>
                      <a:lnTo>
                        <a:pt x="325" y="259"/>
                      </a:lnTo>
                      <a:lnTo>
                        <a:pt x="324" y="259"/>
                      </a:lnTo>
                      <a:lnTo>
                        <a:pt x="323" y="259"/>
                      </a:lnTo>
                      <a:lnTo>
                        <a:pt x="322" y="259"/>
                      </a:lnTo>
                      <a:lnTo>
                        <a:pt x="321" y="259"/>
                      </a:lnTo>
                      <a:lnTo>
                        <a:pt x="321" y="260"/>
                      </a:lnTo>
                      <a:lnTo>
                        <a:pt x="321" y="261"/>
                      </a:lnTo>
                      <a:lnTo>
                        <a:pt x="320" y="261"/>
                      </a:lnTo>
                      <a:lnTo>
                        <a:pt x="320" y="260"/>
                      </a:lnTo>
                      <a:lnTo>
                        <a:pt x="320" y="259"/>
                      </a:lnTo>
                      <a:lnTo>
                        <a:pt x="320" y="258"/>
                      </a:lnTo>
                      <a:lnTo>
                        <a:pt x="320" y="257"/>
                      </a:lnTo>
                      <a:lnTo>
                        <a:pt x="319" y="257"/>
                      </a:lnTo>
                      <a:lnTo>
                        <a:pt x="318" y="257"/>
                      </a:lnTo>
                      <a:lnTo>
                        <a:pt x="318" y="258"/>
                      </a:lnTo>
                      <a:lnTo>
                        <a:pt x="317" y="259"/>
                      </a:lnTo>
                      <a:lnTo>
                        <a:pt x="316" y="259"/>
                      </a:lnTo>
                      <a:lnTo>
                        <a:pt x="316" y="258"/>
                      </a:lnTo>
                      <a:lnTo>
                        <a:pt x="315" y="258"/>
                      </a:lnTo>
                      <a:lnTo>
                        <a:pt x="313" y="258"/>
                      </a:lnTo>
                      <a:lnTo>
                        <a:pt x="312" y="257"/>
                      </a:lnTo>
                      <a:lnTo>
                        <a:pt x="311" y="257"/>
                      </a:lnTo>
                      <a:lnTo>
                        <a:pt x="311" y="256"/>
                      </a:lnTo>
                      <a:lnTo>
                        <a:pt x="310" y="255"/>
                      </a:lnTo>
                      <a:lnTo>
                        <a:pt x="309" y="255"/>
                      </a:lnTo>
                      <a:lnTo>
                        <a:pt x="307" y="255"/>
                      </a:lnTo>
                      <a:lnTo>
                        <a:pt x="306" y="255"/>
                      </a:lnTo>
                      <a:lnTo>
                        <a:pt x="305" y="254"/>
                      </a:lnTo>
                      <a:lnTo>
                        <a:pt x="304" y="254"/>
                      </a:lnTo>
                      <a:lnTo>
                        <a:pt x="303" y="254"/>
                      </a:lnTo>
                      <a:lnTo>
                        <a:pt x="303" y="255"/>
                      </a:lnTo>
                      <a:lnTo>
                        <a:pt x="303" y="256"/>
                      </a:lnTo>
                      <a:lnTo>
                        <a:pt x="303" y="257"/>
                      </a:lnTo>
                      <a:lnTo>
                        <a:pt x="302" y="256"/>
                      </a:lnTo>
                      <a:lnTo>
                        <a:pt x="301" y="256"/>
                      </a:lnTo>
                      <a:lnTo>
                        <a:pt x="300" y="255"/>
                      </a:lnTo>
                      <a:lnTo>
                        <a:pt x="300" y="254"/>
                      </a:lnTo>
                      <a:lnTo>
                        <a:pt x="299" y="253"/>
                      </a:lnTo>
                      <a:lnTo>
                        <a:pt x="298" y="252"/>
                      </a:lnTo>
                      <a:lnTo>
                        <a:pt x="298" y="251"/>
                      </a:lnTo>
                      <a:lnTo>
                        <a:pt x="297" y="251"/>
                      </a:lnTo>
                      <a:lnTo>
                        <a:pt x="297" y="252"/>
                      </a:lnTo>
                      <a:lnTo>
                        <a:pt x="296" y="252"/>
                      </a:lnTo>
                      <a:lnTo>
                        <a:pt x="295" y="252"/>
                      </a:lnTo>
                      <a:lnTo>
                        <a:pt x="294" y="252"/>
                      </a:lnTo>
                      <a:lnTo>
                        <a:pt x="294" y="251"/>
                      </a:lnTo>
                      <a:lnTo>
                        <a:pt x="294" y="250"/>
                      </a:lnTo>
                      <a:lnTo>
                        <a:pt x="294" y="249"/>
                      </a:lnTo>
                      <a:lnTo>
                        <a:pt x="293" y="248"/>
                      </a:lnTo>
                      <a:lnTo>
                        <a:pt x="292" y="247"/>
                      </a:lnTo>
                      <a:lnTo>
                        <a:pt x="291" y="246"/>
                      </a:lnTo>
                      <a:lnTo>
                        <a:pt x="292" y="245"/>
                      </a:lnTo>
                      <a:lnTo>
                        <a:pt x="291" y="243"/>
                      </a:lnTo>
                      <a:lnTo>
                        <a:pt x="290" y="242"/>
                      </a:lnTo>
                      <a:lnTo>
                        <a:pt x="289" y="241"/>
                      </a:lnTo>
                      <a:lnTo>
                        <a:pt x="289" y="240"/>
                      </a:lnTo>
                      <a:lnTo>
                        <a:pt x="289" y="239"/>
                      </a:lnTo>
                      <a:lnTo>
                        <a:pt x="288" y="239"/>
                      </a:lnTo>
                      <a:lnTo>
                        <a:pt x="287" y="238"/>
                      </a:lnTo>
                      <a:lnTo>
                        <a:pt x="286" y="237"/>
                      </a:lnTo>
                      <a:lnTo>
                        <a:pt x="285" y="237"/>
                      </a:lnTo>
                      <a:lnTo>
                        <a:pt x="284" y="236"/>
                      </a:lnTo>
                      <a:lnTo>
                        <a:pt x="284" y="235"/>
                      </a:lnTo>
                      <a:lnTo>
                        <a:pt x="284" y="234"/>
                      </a:lnTo>
                      <a:lnTo>
                        <a:pt x="284" y="233"/>
                      </a:lnTo>
                      <a:lnTo>
                        <a:pt x="283" y="232"/>
                      </a:lnTo>
                      <a:lnTo>
                        <a:pt x="283" y="231"/>
                      </a:lnTo>
                      <a:lnTo>
                        <a:pt x="283" y="230"/>
                      </a:lnTo>
                      <a:lnTo>
                        <a:pt x="282" y="231"/>
                      </a:lnTo>
                      <a:lnTo>
                        <a:pt x="281" y="231"/>
                      </a:lnTo>
                      <a:lnTo>
                        <a:pt x="281" y="230"/>
                      </a:lnTo>
                      <a:lnTo>
                        <a:pt x="281" y="229"/>
                      </a:lnTo>
                      <a:lnTo>
                        <a:pt x="281" y="228"/>
                      </a:lnTo>
                      <a:lnTo>
                        <a:pt x="281" y="227"/>
                      </a:lnTo>
                      <a:lnTo>
                        <a:pt x="281" y="226"/>
                      </a:lnTo>
                      <a:lnTo>
                        <a:pt x="281" y="225"/>
                      </a:lnTo>
                      <a:lnTo>
                        <a:pt x="280" y="224"/>
                      </a:lnTo>
                      <a:lnTo>
                        <a:pt x="279" y="225"/>
                      </a:lnTo>
                      <a:lnTo>
                        <a:pt x="278" y="225"/>
                      </a:lnTo>
                      <a:lnTo>
                        <a:pt x="278" y="224"/>
                      </a:lnTo>
                      <a:lnTo>
                        <a:pt x="278" y="223"/>
                      </a:lnTo>
                      <a:lnTo>
                        <a:pt x="278" y="222"/>
                      </a:lnTo>
                      <a:lnTo>
                        <a:pt x="277" y="222"/>
                      </a:lnTo>
                      <a:lnTo>
                        <a:pt x="276" y="223"/>
                      </a:lnTo>
                      <a:lnTo>
                        <a:pt x="274" y="224"/>
                      </a:lnTo>
                      <a:lnTo>
                        <a:pt x="273" y="224"/>
                      </a:lnTo>
                      <a:lnTo>
                        <a:pt x="273" y="223"/>
                      </a:lnTo>
                      <a:lnTo>
                        <a:pt x="274" y="222"/>
                      </a:lnTo>
                      <a:lnTo>
                        <a:pt x="274" y="221"/>
                      </a:lnTo>
                      <a:lnTo>
                        <a:pt x="274" y="220"/>
                      </a:lnTo>
                      <a:lnTo>
                        <a:pt x="273" y="219"/>
                      </a:lnTo>
                      <a:lnTo>
                        <a:pt x="272" y="219"/>
                      </a:lnTo>
                      <a:lnTo>
                        <a:pt x="271" y="219"/>
                      </a:lnTo>
                      <a:lnTo>
                        <a:pt x="271" y="218"/>
                      </a:lnTo>
                      <a:lnTo>
                        <a:pt x="271" y="217"/>
                      </a:lnTo>
                      <a:lnTo>
                        <a:pt x="272" y="217"/>
                      </a:lnTo>
                      <a:lnTo>
                        <a:pt x="273" y="216"/>
                      </a:lnTo>
                      <a:lnTo>
                        <a:pt x="274" y="215"/>
                      </a:lnTo>
                      <a:lnTo>
                        <a:pt x="274" y="214"/>
                      </a:lnTo>
                      <a:lnTo>
                        <a:pt x="272" y="212"/>
                      </a:lnTo>
                      <a:lnTo>
                        <a:pt x="271" y="211"/>
                      </a:lnTo>
                      <a:lnTo>
                        <a:pt x="270" y="211"/>
                      </a:lnTo>
                      <a:lnTo>
                        <a:pt x="270" y="210"/>
                      </a:lnTo>
                      <a:lnTo>
                        <a:pt x="269" y="210"/>
                      </a:lnTo>
                      <a:lnTo>
                        <a:pt x="270" y="209"/>
                      </a:lnTo>
                      <a:lnTo>
                        <a:pt x="269" y="209"/>
                      </a:lnTo>
                      <a:lnTo>
                        <a:pt x="269" y="208"/>
                      </a:lnTo>
                      <a:lnTo>
                        <a:pt x="269" y="207"/>
                      </a:lnTo>
                      <a:lnTo>
                        <a:pt x="270" y="207"/>
                      </a:lnTo>
                      <a:lnTo>
                        <a:pt x="269" y="206"/>
                      </a:lnTo>
                      <a:lnTo>
                        <a:pt x="268" y="206"/>
                      </a:lnTo>
                      <a:lnTo>
                        <a:pt x="267" y="205"/>
                      </a:lnTo>
                      <a:lnTo>
                        <a:pt x="265" y="204"/>
                      </a:lnTo>
                      <a:lnTo>
                        <a:pt x="265" y="203"/>
                      </a:lnTo>
                      <a:lnTo>
                        <a:pt x="264" y="203"/>
                      </a:lnTo>
                      <a:lnTo>
                        <a:pt x="263" y="203"/>
                      </a:lnTo>
                      <a:lnTo>
                        <a:pt x="263" y="204"/>
                      </a:lnTo>
                      <a:lnTo>
                        <a:pt x="262" y="205"/>
                      </a:lnTo>
                      <a:lnTo>
                        <a:pt x="261" y="204"/>
                      </a:lnTo>
                      <a:lnTo>
                        <a:pt x="261" y="203"/>
                      </a:lnTo>
                      <a:lnTo>
                        <a:pt x="261" y="202"/>
                      </a:lnTo>
                      <a:lnTo>
                        <a:pt x="261" y="201"/>
                      </a:lnTo>
                      <a:lnTo>
                        <a:pt x="261" y="200"/>
                      </a:lnTo>
                      <a:lnTo>
                        <a:pt x="260" y="199"/>
                      </a:lnTo>
                      <a:lnTo>
                        <a:pt x="259" y="199"/>
                      </a:lnTo>
                      <a:lnTo>
                        <a:pt x="258" y="199"/>
                      </a:lnTo>
                      <a:lnTo>
                        <a:pt x="258" y="198"/>
                      </a:lnTo>
                      <a:lnTo>
                        <a:pt x="257" y="198"/>
                      </a:lnTo>
                      <a:lnTo>
                        <a:pt x="258" y="197"/>
                      </a:lnTo>
                      <a:lnTo>
                        <a:pt x="258" y="196"/>
                      </a:lnTo>
                      <a:lnTo>
                        <a:pt x="258" y="194"/>
                      </a:lnTo>
                      <a:lnTo>
                        <a:pt x="257" y="194"/>
                      </a:lnTo>
                      <a:lnTo>
                        <a:pt x="256" y="194"/>
                      </a:lnTo>
                      <a:lnTo>
                        <a:pt x="256" y="193"/>
                      </a:lnTo>
                      <a:lnTo>
                        <a:pt x="256" y="192"/>
                      </a:lnTo>
                      <a:lnTo>
                        <a:pt x="256" y="191"/>
                      </a:lnTo>
                      <a:lnTo>
                        <a:pt x="255" y="190"/>
                      </a:lnTo>
                      <a:lnTo>
                        <a:pt x="254" y="190"/>
                      </a:lnTo>
                      <a:lnTo>
                        <a:pt x="253" y="190"/>
                      </a:lnTo>
                      <a:lnTo>
                        <a:pt x="252" y="190"/>
                      </a:lnTo>
                      <a:lnTo>
                        <a:pt x="251" y="190"/>
                      </a:lnTo>
                      <a:lnTo>
                        <a:pt x="251" y="189"/>
                      </a:lnTo>
                      <a:lnTo>
                        <a:pt x="251" y="188"/>
                      </a:lnTo>
                      <a:lnTo>
                        <a:pt x="251" y="187"/>
                      </a:lnTo>
                      <a:lnTo>
                        <a:pt x="249" y="187"/>
                      </a:lnTo>
                      <a:lnTo>
                        <a:pt x="247" y="185"/>
                      </a:lnTo>
                      <a:lnTo>
                        <a:pt x="246" y="184"/>
                      </a:lnTo>
                      <a:lnTo>
                        <a:pt x="245" y="184"/>
                      </a:lnTo>
                      <a:lnTo>
                        <a:pt x="244" y="184"/>
                      </a:lnTo>
                      <a:lnTo>
                        <a:pt x="243" y="183"/>
                      </a:lnTo>
                      <a:lnTo>
                        <a:pt x="242" y="184"/>
                      </a:lnTo>
                      <a:lnTo>
                        <a:pt x="241" y="184"/>
                      </a:lnTo>
                      <a:lnTo>
                        <a:pt x="241" y="183"/>
                      </a:lnTo>
                      <a:lnTo>
                        <a:pt x="241" y="182"/>
                      </a:lnTo>
                      <a:lnTo>
                        <a:pt x="240" y="181"/>
                      </a:lnTo>
                      <a:lnTo>
                        <a:pt x="239" y="181"/>
                      </a:lnTo>
                      <a:lnTo>
                        <a:pt x="238" y="181"/>
                      </a:lnTo>
                      <a:lnTo>
                        <a:pt x="238" y="180"/>
                      </a:lnTo>
                      <a:lnTo>
                        <a:pt x="239" y="179"/>
                      </a:lnTo>
                      <a:lnTo>
                        <a:pt x="239" y="178"/>
                      </a:lnTo>
                      <a:lnTo>
                        <a:pt x="238" y="178"/>
                      </a:lnTo>
                      <a:lnTo>
                        <a:pt x="237" y="178"/>
                      </a:lnTo>
                      <a:lnTo>
                        <a:pt x="236" y="178"/>
                      </a:lnTo>
                      <a:lnTo>
                        <a:pt x="235" y="177"/>
                      </a:lnTo>
                      <a:lnTo>
                        <a:pt x="236" y="176"/>
                      </a:lnTo>
                      <a:lnTo>
                        <a:pt x="236" y="175"/>
                      </a:lnTo>
                      <a:lnTo>
                        <a:pt x="235" y="175"/>
                      </a:lnTo>
                      <a:lnTo>
                        <a:pt x="235" y="174"/>
                      </a:lnTo>
                      <a:lnTo>
                        <a:pt x="235" y="173"/>
                      </a:lnTo>
                      <a:lnTo>
                        <a:pt x="235" y="172"/>
                      </a:lnTo>
                      <a:lnTo>
                        <a:pt x="234" y="172"/>
                      </a:lnTo>
                      <a:lnTo>
                        <a:pt x="233" y="172"/>
                      </a:lnTo>
                      <a:lnTo>
                        <a:pt x="232" y="173"/>
                      </a:lnTo>
                      <a:lnTo>
                        <a:pt x="231" y="173"/>
                      </a:lnTo>
                      <a:lnTo>
                        <a:pt x="230" y="172"/>
                      </a:lnTo>
                      <a:lnTo>
                        <a:pt x="229" y="171"/>
                      </a:lnTo>
                      <a:lnTo>
                        <a:pt x="229" y="170"/>
                      </a:lnTo>
                      <a:lnTo>
                        <a:pt x="230" y="169"/>
                      </a:lnTo>
                      <a:lnTo>
                        <a:pt x="230" y="168"/>
                      </a:lnTo>
                      <a:lnTo>
                        <a:pt x="229" y="167"/>
                      </a:lnTo>
                      <a:lnTo>
                        <a:pt x="228" y="167"/>
                      </a:lnTo>
                      <a:lnTo>
                        <a:pt x="227" y="167"/>
                      </a:lnTo>
                      <a:lnTo>
                        <a:pt x="227" y="168"/>
                      </a:lnTo>
                      <a:lnTo>
                        <a:pt x="226" y="168"/>
                      </a:lnTo>
                      <a:lnTo>
                        <a:pt x="226" y="169"/>
                      </a:lnTo>
                      <a:lnTo>
                        <a:pt x="226" y="170"/>
                      </a:lnTo>
                      <a:lnTo>
                        <a:pt x="225" y="170"/>
                      </a:lnTo>
                      <a:lnTo>
                        <a:pt x="224" y="170"/>
                      </a:lnTo>
                      <a:lnTo>
                        <a:pt x="224" y="169"/>
                      </a:lnTo>
                      <a:lnTo>
                        <a:pt x="224" y="168"/>
                      </a:lnTo>
                      <a:lnTo>
                        <a:pt x="224" y="167"/>
                      </a:lnTo>
                      <a:lnTo>
                        <a:pt x="223" y="166"/>
                      </a:lnTo>
                      <a:lnTo>
                        <a:pt x="222" y="165"/>
                      </a:lnTo>
                      <a:lnTo>
                        <a:pt x="222" y="164"/>
                      </a:lnTo>
                      <a:lnTo>
                        <a:pt x="221" y="164"/>
                      </a:lnTo>
                      <a:lnTo>
                        <a:pt x="220" y="164"/>
                      </a:lnTo>
                      <a:lnTo>
                        <a:pt x="220" y="163"/>
                      </a:lnTo>
                      <a:lnTo>
                        <a:pt x="220" y="162"/>
                      </a:lnTo>
                      <a:lnTo>
                        <a:pt x="220" y="161"/>
                      </a:lnTo>
                      <a:lnTo>
                        <a:pt x="220" y="160"/>
                      </a:lnTo>
                      <a:lnTo>
                        <a:pt x="219" y="159"/>
                      </a:lnTo>
                      <a:lnTo>
                        <a:pt x="218" y="159"/>
                      </a:lnTo>
                      <a:lnTo>
                        <a:pt x="217" y="159"/>
                      </a:lnTo>
                      <a:lnTo>
                        <a:pt x="216" y="159"/>
                      </a:lnTo>
                      <a:lnTo>
                        <a:pt x="215" y="159"/>
                      </a:lnTo>
                      <a:lnTo>
                        <a:pt x="214" y="159"/>
                      </a:lnTo>
                      <a:lnTo>
                        <a:pt x="213" y="159"/>
                      </a:lnTo>
                      <a:lnTo>
                        <a:pt x="213" y="160"/>
                      </a:lnTo>
                      <a:lnTo>
                        <a:pt x="213" y="161"/>
                      </a:lnTo>
                      <a:lnTo>
                        <a:pt x="212" y="162"/>
                      </a:lnTo>
                      <a:lnTo>
                        <a:pt x="211" y="161"/>
                      </a:lnTo>
                      <a:lnTo>
                        <a:pt x="210" y="160"/>
                      </a:lnTo>
                      <a:lnTo>
                        <a:pt x="210" y="159"/>
                      </a:lnTo>
                      <a:lnTo>
                        <a:pt x="211" y="157"/>
                      </a:lnTo>
                      <a:lnTo>
                        <a:pt x="211" y="156"/>
                      </a:lnTo>
                      <a:lnTo>
                        <a:pt x="211" y="155"/>
                      </a:lnTo>
                      <a:lnTo>
                        <a:pt x="210" y="155"/>
                      </a:lnTo>
                      <a:lnTo>
                        <a:pt x="209" y="156"/>
                      </a:lnTo>
                      <a:lnTo>
                        <a:pt x="208" y="157"/>
                      </a:lnTo>
                      <a:lnTo>
                        <a:pt x="207" y="157"/>
                      </a:lnTo>
                      <a:lnTo>
                        <a:pt x="206" y="157"/>
                      </a:lnTo>
                      <a:lnTo>
                        <a:pt x="206" y="156"/>
                      </a:lnTo>
                      <a:lnTo>
                        <a:pt x="206" y="155"/>
                      </a:lnTo>
                      <a:lnTo>
                        <a:pt x="207" y="154"/>
                      </a:lnTo>
                      <a:lnTo>
                        <a:pt x="207" y="153"/>
                      </a:lnTo>
                      <a:lnTo>
                        <a:pt x="207" y="152"/>
                      </a:lnTo>
                      <a:lnTo>
                        <a:pt x="206" y="151"/>
                      </a:lnTo>
                      <a:lnTo>
                        <a:pt x="205" y="152"/>
                      </a:lnTo>
                      <a:lnTo>
                        <a:pt x="205" y="153"/>
                      </a:lnTo>
                      <a:lnTo>
                        <a:pt x="205" y="154"/>
                      </a:lnTo>
                      <a:lnTo>
                        <a:pt x="204" y="154"/>
                      </a:lnTo>
                      <a:lnTo>
                        <a:pt x="203" y="154"/>
                      </a:lnTo>
                      <a:lnTo>
                        <a:pt x="202" y="153"/>
                      </a:lnTo>
                      <a:lnTo>
                        <a:pt x="202" y="152"/>
                      </a:lnTo>
                      <a:lnTo>
                        <a:pt x="203" y="151"/>
                      </a:lnTo>
                      <a:lnTo>
                        <a:pt x="202" y="151"/>
                      </a:lnTo>
                      <a:lnTo>
                        <a:pt x="202" y="150"/>
                      </a:lnTo>
                      <a:lnTo>
                        <a:pt x="201" y="150"/>
                      </a:lnTo>
                      <a:lnTo>
                        <a:pt x="200" y="150"/>
                      </a:lnTo>
                      <a:lnTo>
                        <a:pt x="199" y="150"/>
                      </a:lnTo>
                      <a:lnTo>
                        <a:pt x="199" y="152"/>
                      </a:lnTo>
                      <a:lnTo>
                        <a:pt x="198" y="153"/>
                      </a:lnTo>
                      <a:lnTo>
                        <a:pt x="197" y="153"/>
                      </a:lnTo>
                      <a:lnTo>
                        <a:pt x="196" y="151"/>
                      </a:lnTo>
                      <a:lnTo>
                        <a:pt x="195" y="151"/>
                      </a:lnTo>
                      <a:lnTo>
                        <a:pt x="195" y="150"/>
                      </a:lnTo>
                      <a:lnTo>
                        <a:pt x="194" y="150"/>
                      </a:lnTo>
                      <a:lnTo>
                        <a:pt x="193" y="150"/>
                      </a:lnTo>
                      <a:lnTo>
                        <a:pt x="192" y="151"/>
                      </a:lnTo>
                      <a:lnTo>
                        <a:pt x="191" y="151"/>
                      </a:lnTo>
                      <a:lnTo>
                        <a:pt x="190" y="151"/>
                      </a:lnTo>
                      <a:lnTo>
                        <a:pt x="190" y="152"/>
                      </a:lnTo>
                      <a:lnTo>
                        <a:pt x="191" y="153"/>
                      </a:lnTo>
                      <a:lnTo>
                        <a:pt x="192" y="154"/>
                      </a:lnTo>
                      <a:lnTo>
                        <a:pt x="192" y="155"/>
                      </a:lnTo>
                      <a:lnTo>
                        <a:pt x="191" y="155"/>
                      </a:lnTo>
                      <a:lnTo>
                        <a:pt x="190" y="154"/>
                      </a:lnTo>
                      <a:lnTo>
                        <a:pt x="189" y="154"/>
                      </a:lnTo>
                      <a:lnTo>
                        <a:pt x="189" y="153"/>
                      </a:lnTo>
                      <a:lnTo>
                        <a:pt x="188" y="153"/>
                      </a:lnTo>
                      <a:lnTo>
                        <a:pt x="187" y="154"/>
                      </a:lnTo>
                      <a:lnTo>
                        <a:pt x="186" y="154"/>
                      </a:lnTo>
                      <a:lnTo>
                        <a:pt x="185" y="154"/>
                      </a:lnTo>
                      <a:lnTo>
                        <a:pt x="185" y="153"/>
                      </a:lnTo>
                      <a:lnTo>
                        <a:pt x="186" y="151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5" y="149"/>
                      </a:lnTo>
                      <a:lnTo>
                        <a:pt x="184" y="149"/>
                      </a:lnTo>
                      <a:lnTo>
                        <a:pt x="183" y="150"/>
                      </a:lnTo>
                      <a:lnTo>
                        <a:pt x="183" y="152"/>
                      </a:lnTo>
                      <a:lnTo>
                        <a:pt x="183" y="153"/>
                      </a:lnTo>
                      <a:lnTo>
                        <a:pt x="182" y="153"/>
                      </a:lnTo>
                      <a:lnTo>
                        <a:pt x="181" y="151"/>
                      </a:lnTo>
                      <a:lnTo>
                        <a:pt x="181" y="150"/>
                      </a:lnTo>
                      <a:lnTo>
                        <a:pt x="181" y="149"/>
                      </a:lnTo>
                      <a:lnTo>
                        <a:pt x="181" y="147"/>
                      </a:lnTo>
                      <a:lnTo>
                        <a:pt x="180" y="147"/>
                      </a:lnTo>
                      <a:lnTo>
                        <a:pt x="178" y="147"/>
                      </a:lnTo>
                      <a:lnTo>
                        <a:pt x="178" y="148"/>
                      </a:lnTo>
                      <a:lnTo>
                        <a:pt x="177" y="148"/>
                      </a:lnTo>
                      <a:lnTo>
                        <a:pt x="176" y="148"/>
                      </a:lnTo>
                      <a:lnTo>
                        <a:pt x="175" y="148"/>
                      </a:lnTo>
                      <a:lnTo>
                        <a:pt x="175" y="147"/>
                      </a:lnTo>
                      <a:lnTo>
                        <a:pt x="177" y="146"/>
                      </a:lnTo>
                      <a:lnTo>
                        <a:pt x="178" y="145"/>
                      </a:lnTo>
                      <a:lnTo>
                        <a:pt x="178" y="144"/>
                      </a:lnTo>
                      <a:lnTo>
                        <a:pt x="178" y="143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2" y="141"/>
                      </a:lnTo>
                      <a:lnTo>
                        <a:pt x="172" y="140"/>
                      </a:lnTo>
                      <a:lnTo>
                        <a:pt x="171" y="140"/>
                      </a:lnTo>
                      <a:lnTo>
                        <a:pt x="172" y="140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4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7" y="140"/>
                      </a:lnTo>
                      <a:lnTo>
                        <a:pt x="177" y="139"/>
                      </a:lnTo>
                      <a:lnTo>
                        <a:pt x="177" y="138"/>
                      </a:lnTo>
                      <a:lnTo>
                        <a:pt x="176" y="137"/>
                      </a:lnTo>
                      <a:lnTo>
                        <a:pt x="175" y="137"/>
                      </a:lnTo>
                      <a:lnTo>
                        <a:pt x="174" y="137"/>
                      </a:lnTo>
                      <a:lnTo>
                        <a:pt x="173" y="138"/>
                      </a:lnTo>
                      <a:lnTo>
                        <a:pt x="171" y="136"/>
                      </a:lnTo>
                      <a:lnTo>
                        <a:pt x="170" y="136"/>
                      </a:lnTo>
                      <a:lnTo>
                        <a:pt x="170" y="135"/>
                      </a:lnTo>
                      <a:lnTo>
                        <a:pt x="171" y="135"/>
                      </a:lnTo>
                      <a:lnTo>
                        <a:pt x="172" y="134"/>
                      </a:lnTo>
                      <a:lnTo>
                        <a:pt x="172" y="133"/>
                      </a:lnTo>
                      <a:lnTo>
                        <a:pt x="171" y="133"/>
                      </a:lnTo>
                      <a:lnTo>
                        <a:pt x="169" y="134"/>
                      </a:lnTo>
                      <a:lnTo>
                        <a:pt x="168" y="134"/>
                      </a:lnTo>
                      <a:lnTo>
                        <a:pt x="167" y="133"/>
                      </a:lnTo>
                      <a:lnTo>
                        <a:pt x="166" y="133"/>
                      </a:lnTo>
                      <a:lnTo>
                        <a:pt x="165" y="133"/>
                      </a:lnTo>
                      <a:lnTo>
                        <a:pt x="164" y="134"/>
                      </a:lnTo>
                      <a:lnTo>
                        <a:pt x="163" y="134"/>
                      </a:lnTo>
                      <a:lnTo>
                        <a:pt x="162" y="133"/>
                      </a:lnTo>
                      <a:lnTo>
                        <a:pt x="162" y="132"/>
                      </a:lnTo>
                      <a:lnTo>
                        <a:pt x="163" y="131"/>
                      </a:lnTo>
                      <a:lnTo>
                        <a:pt x="163" y="130"/>
                      </a:lnTo>
                      <a:lnTo>
                        <a:pt x="162" y="130"/>
                      </a:lnTo>
                      <a:lnTo>
                        <a:pt x="162" y="129"/>
                      </a:lnTo>
                      <a:lnTo>
                        <a:pt x="161" y="129"/>
                      </a:lnTo>
                      <a:lnTo>
                        <a:pt x="160" y="129"/>
                      </a:lnTo>
                      <a:lnTo>
                        <a:pt x="159" y="130"/>
                      </a:lnTo>
                      <a:lnTo>
                        <a:pt x="157" y="130"/>
                      </a:lnTo>
                      <a:lnTo>
                        <a:pt x="157" y="129"/>
                      </a:lnTo>
                      <a:lnTo>
                        <a:pt x="157" y="128"/>
                      </a:lnTo>
                      <a:lnTo>
                        <a:pt x="158" y="127"/>
                      </a:lnTo>
                      <a:lnTo>
                        <a:pt x="158" y="126"/>
                      </a:lnTo>
                      <a:lnTo>
                        <a:pt x="157" y="126"/>
                      </a:lnTo>
                      <a:lnTo>
                        <a:pt x="156" y="126"/>
                      </a:lnTo>
                      <a:lnTo>
                        <a:pt x="155" y="127"/>
                      </a:lnTo>
                      <a:lnTo>
                        <a:pt x="154" y="131"/>
                      </a:lnTo>
                      <a:lnTo>
                        <a:pt x="153" y="131"/>
                      </a:lnTo>
                      <a:lnTo>
                        <a:pt x="153" y="132"/>
                      </a:lnTo>
                      <a:lnTo>
                        <a:pt x="152" y="132"/>
                      </a:lnTo>
                      <a:lnTo>
                        <a:pt x="152" y="131"/>
                      </a:lnTo>
                      <a:lnTo>
                        <a:pt x="151" y="131"/>
                      </a:lnTo>
                      <a:lnTo>
                        <a:pt x="151" y="129"/>
                      </a:lnTo>
                      <a:lnTo>
                        <a:pt x="150" y="129"/>
                      </a:lnTo>
                      <a:lnTo>
                        <a:pt x="149" y="128"/>
                      </a:lnTo>
                      <a:lnTo>
                        <a:pt x="147" y="128"/>
                      </a:lnTo>
                      <a:lnTo>
                        <a:pt x="147" y="127"/>
                      </a:lnTo>
                      <a:lnTo>
                        <a:pt x="148" y="126"/>
                      </a:lnTo>
                      <a:lnTo>
                        <a:pt x="149" y="126"/>
                      </a:lnTo>
                      <a:lnTo>
                        <a:pt x="150" y="126"/>
                      </a:lnTo>
                      <a:lnTo>
                        <a:pt x="151" y="125"/>
                      </a:lnTo>
                      <a:lnTo>
                        <a:pt x="151" y="124"/>
                      </a:lnTo>
                      <a:lnTo>
                        <a:pt x="149" y="124"/>
                      </a:lnTo>
                      <a:lnTo>
                        <a:pt x="148" y="124"/>
                      </a:lnTo>
                      <a:lnTo>
                        <a:pt x="147" y="124"/>
                      </a:lnTo>
                      <a:lnTo>
                        <a:pt x="146" y="124"/>
                      </a:lnTo>
                      <a:lnTo>
                        <a:pt x="145" y="123"/>
                      </a:lnTo>
                      <a:lnTo>
                        <a:pt x="145" y="124"/>
                      </a:lnTo>
                      <a:lnTo>
                        <a:pt x="144" y="124"/>
                      </a:lnTo>
                      <a:lnTo>
                        <a:pt x="144" y="126"/>
                      </a:lnTo>
                      <a:lnTo>
                        <a:pt x="145" y="128"/>
                      </a:lnTo>
                      <a:lnTo>
                        <a:pt x="145" y="129"/>
                      </a:lnTo>
                      <a:lnTo>
                        <a:pt x="145" y="130"/>
                      </a:lnTo>
                      <a:lnTo>
                        <a:pt x="144" y="130"/>
                      </a:lnTo>
                      <a:lnTo>
                        <a:pt x="143" y="129"/>
                      </a:lnTo>
                      <a:lnTo>
                        <a:pt x="142" y="128"/>
                      </a:lnTo>
                      <a:lnTo>
                        <a:pt x="141" y="127"/>
                      </a:lnTo>
                      <a:lnTo>
                        <a:pt x="140" y="126"/>
                      </a:lnTo>
                      <a:lnTo>
                        <a:pt x="139" y="127"/>
                      </a:lnTo>
                      <a:lnTo>
                        <a:pt x="139" y="128"/>
                      </a:lnTo>
                      <a:lnTo>
                        <a:pt x="138" y="128"/>
                      </a:lnTo>
                      <a:lnTo>
                        <a:pt x="137" y="128"/>
                      </a:lnTo>
                      <a:lnTo>
                        <a:pt x="137" y="127"/>
                      </a:lnTo>
                      <a:lnTo>
                        <a:pt x="137" y="126"/>
                      </a:lnTo>
                      <a:lnTo>
                        <a:pt x="137" y="123"/>
                      </a:lnTo>
                      <a:lnTo>
                        <a:pt x="136" y="122"/>
                      </a:lnTo>
                      <a:lnTo>
                        <a:pt x="136" y="123"/>
                      </a:lnTo>
                      <a:lnTo>
                        <a:pt x="135" y="123"/>
                      </a:lnTo>
                      <a:lnTo>
                        <a:pt x="135" y="124"/>
                      </a:lnTo>
                      <a:lnTo>
                        <a:pt x="136" y="126"/>
                      </a:lnTo>
                      <a:lnTo>
                        <a:pt x="135" y="127"/>
                      </a:lnTo>
                      <a:lnTo>
                        <a:pt x="135" y="126"/>
                      </a:lnTo>
                      <a:lnTo>
                        <a:pt x="133" y="125"/>
                      </a:lnTo>
                      <a:lnTo>
                        <a:pt x="132" y="124"/>
                      </a:lnTo>
                      <a:lnTo>
                        <a:pt x="132" y="123"/>
                      </a:lnTo>
                      <a:lnTo>
                        <a:pt x="131" y="123"/>
                      </a:lnTo>
                      <a:lnTo>
                        <a:pt x="131" y="122"/>
                      </a:lnTo>
                      <a:lnTo>
                        <a:pt x="132" y="121"/>
                      </a:lnTo>
                      <a:lnTo>
                        <a:pt x="132" y="120"/>
                      </a:lnTo>
                      <a:lnTo>
                        <a:pt x="133" y="119"/>
                      </a:lnTo>
                      <a:lnTo>
                        <a:pt x="132" y="119"/>
                      </a:lnTo>
                      <a:lnTo>
                        <a:pt x="132" y="118"/>
                      </a:lnTo>
                      <a:lnTo>
                        <a:pt x="131" y="118"/>
                      </a:lnTo>
                      <a:lnTo>
                        <a:pt x="131" y="119"/>
                      </a:lnTo>
                      <a:lnTo>
                        <a:pt x="130" y="120"/>
                      </a:lnTo>
                      <a:lnTo>
                        <a:pt x="128" y="120"/>
                      </a:lnTo>
                      <a:lnTo>
                        <a:pt x="128" y="121"/>
                      </a:lnTo>
                      <a:lnTo>
                        <a:pt x="128" y="122"/>
                      </a:lnTo>
                      <a:lnTo>
                        <a:pt x="128" y="123"/>
                      </a:lnTo>
                      <a:lnTo>
                        <a:pt x="128" y="124"/>
                      </a:lnTo>
                      <a:lnTo>
                        <a:pt x="127" y="124"/>
                      </a:lnTo>
                      <a:lnTo>
                        <a:pt x="124" y="123"/>
                      </a:lnTo>
                      <a:lnTo>
                        <a:pt x="123" y="123"/>
                      </a:lnTo>
                      <a:lnTo>
                        <a:pt x="122" y="122"/>
                      </a:lnTo>
                      <a:lnTo>
                        <a:pt x="122" y="121"/>
                      </a:lnTo>
                      <a:lnTo>
                        <a:pt x="122" y="120"/>
                      </a:lnTo>
                      <a:lnTo>
                        <a:pt x="121" y="120"/>
                      </a:lnTo>
                      <a:lnTo>
                        <a:pt x="120" y="121"/>
                      </a:lnTo>
                      <a:lnTo>
                        <a:pt x="119" y="121"/>
                      </a:lnTo>
                      <a:lnTo>
                        <a:pt x="118" y="121"/>
                      </a:lnTo>
                      <a:lnTo>
                        <a:pt x="117" y="121"/>
                      </a:lnTo>
                      <a:lnTo>
                        <a:pt x="116" y="122"/>
                      </a:lnTo>
                      <a:lnTo>
                        <a:pt x="115" y="123"/>
                      </a:lnTo>
                      <a:lnTo>
                        <a:pt x="114" y="123"/>
                      </a:lnTo>
                      <a:lnTo>
                        <a:pt x="113" y="123"/>
                      </a:lnTo>
                      <a:lnTo>
                        <a:pt x="112" y="122"/>
                      </a:lnTo>
                      <a:lnTo>
                        <a:pt x="112" y="121"/>
                      </a:lnTo>
                      <a:lnTo>
                        <a:pt x="111" y="120"/>
                      </a:lnTo>
                      <a:lnTo>
                        <a:pt x="110" y="120"/>
                      </a:lnTo>
                      <a:lnTo>
                        <a:pt x="109" y="120"/>
                      </a:lnTo>
                      <a:lnTo>
                        <a:pt x="109" y="121"/>
                      </a:lnTo>
                      <a:lnTo>
                        <a:pt x="109" y="122"/>
                      </a:lnTo>
                      <a:lnTo>
                        <a:pt x="109" y="123"/>
                      </a:lnTo>
                      <a:lnTo>
                        <a:pt x="108" y="124"/>
                      </a:lnTo>
                      <a:lnTo>
                        <a:pt x="107" y="124"/>
                      </a:lnTo>
                      <a:lnTo>
                        <a:pt x="106" y="124"/>
                      </a:lnTo>
                      <a:lnTo>
                        <a:pt x="106" y="123"/>
                      </a:lnTo>
                      <a:lnTo>
                        <a:pt x="106" y="122"/>
                      </a:lnTo>
                      <a:lnTo>
                        <a:pt x="106" y="121"/>
                      </a:lnTo>
                      <a:lnTo>
                        <a:pt x="106" y="120"/>
                      </a:lnTo>
                      <a:lnTo>
                        <a:pt x="106" y="119"/>
                      </a:lnTo>
                      <a:lnTo>
                        <a:pt x="105" y="119"/>
                      </a:lnTo>
                      <a:lnTo>
                        <a:pt x="104" y="119"/>
                      </a:lnTo>
                      <a:lnTo>
                        <a:pt x="104" y="120"/>
                      </a:lnTo>
                      <a:lnTo>
                        <a:pt x="103" y="121"/>
                      </a:lnTo>
                      <a:lnTo>
                        <a:pt x="102" y="121"/>
                      </a:lnTo>
                      <a:lnTo>
                        <a:pt x="101" y="120"/>
                      </a:lnTo>
                      <a:lnTo>
                        <a:pt x="101" y="119"/>
                      </a:lnTo>
                      <a:lnTo>
                        <a:pt x="102" y="117"/>
                      </a:lnTo>
                      <a:lnTo>
                        <a:pt x="101" y="116"/>
                      </a:lnTo>
                      <a:lnTo>
                        <a:pt x="99" y="116"/>
                      </a:lnTo>
                      <a:lnTo>
                        <a:pt x="98" y="115"/>
                      </a:lnTo>
                      <a:lnTo>
                        <a:pt x="97" y="115"/>
                      </a:lnTo>
                      <a:lnTo>
                        <a:pt x="96" y="115"/>
                      </a:lnTo>
                      <a:lnTo>
                        <a:pt x="95" y="116"/>
                      </a:lnTo>
                      <a:lnTo>
                        <a:pt x="94" y="116"/>
                      </a:lnTo>
                      <a:lnTo>
                        <a:pt x="93" y="115"/>
                      </a:lnTo>
                      <a:lnTo>
                        <a:pt x="94" y="114"/>
                      </a:lnTo>
                      <a:lnTo>
                        <a:pt x="94" y="113"/>
                      </a:lnTo>
                      <a:lnTo>
                        <a:pt x="94" y="112"/>
                      </a:lnTo>
                      <a:lnTo>
                        <a:pt x="93" y="111"/>
                      </a:lnTo>
                      <a:lnTo>
                        <a:pt x="92" y="111"/>
                      </a:lnTo>
                      <a:lnTo>
                        <a:pt x="91" y="112"/>
                      </a:lnTo>
                      <a:lnTo>
                        <a:pt x="90" y="113"/>
                      </a:lnTo>
                      <a:lnTo>
                        <a:pt x="89" y="114"/>
                      </a:lnTo>
                      <a:lnTo>
                        <a:pt x="88" y="114"/>
                      </a:lnTo>
                      <a:lnTo>
                        <a:pt x="87" y="115"/>
                      </a:lnTo>
                      <a:lnTo>
                        <a:pt x="86" y="115"/>
                      </a:lnTo>
                      <a:lnTo>
                        <a:pt x="85" y="114"/>
                      </a:lnTo>
                      <a:lnTo>
                        <a:pt x="85" y="112"/>
                      </a:lnTo>
                      <a:lnTo>
                        <a:pt x="85" y="111"/>
                      </a:lnTo>
                      <a:lnTo>
                        <a:pt x="84" y="110"/>
                      </a:lnTo>
                      <a:lnTo>
                        <a:pt x="83" y="110"/>
                      </a:lnTo>
                      <a:lnTo>
                        <a:pt x="83" y="111"/>
                      </a:lnTo>
                      <a:lnTo>
                        <a:pt x="82" y="112"/>
                      </a:lnTo>
                      <a:lnTo>
                        <a:pt x="82" y="113"/>
                      </a:lnTo>
                      <a:lnTo>
                        <a:pt x="82" y="115"/>
                      </a:lnTo>
                      <a:lnTo>
                        <a:pt x="82" y="116"/>
                      </a:lnTo>
                      <a:lnTo>
                        <a:pt x="81" y="117"/>
                      </a:lnTo>
                      <a:lnTo>
                        <a:pt x="80" y="116"/>
                      </a:lnTo>
                      <a:lnTo>
                        <a:pt x="79" y="116"/>
                      </a:lnTo>
                      <a:lnTo>
                        <a:pt x="79" y="115"/>
                      </a:lnTo>
                      <a:lnTo>
                        <a:pt x="79" y="113"/>
                      </a:lnTo>
                      <a:lnTo>
                        <a:pt x="79" y="112"/>
                      </a:lnTo>
                      <a:lnTo>
                        <a:pt x="80" y="111"/>
                      </a:lnTo>
                      <a:lnTo>
                        <a:pt x="81" y="110"/>
                      </a:lnTo>
                      <a:lnTo>
                        <a:pt x="81" y="109"/>
                      </a:lnTo>
                      <a:lnTo>
                        <a:pt x="80" y="108"/>
                      </a:lnTo>
                      <a:lnTo>
                        <a:pt x="80" y="107"/>
                      </a:lnTo>
                      <a:lnTo>
                        <a:pt x="79" y="107"/>
                      </a:lnTo>
                      <a:lnTo>
                        <a:pt x="78" y="108"/>
                      </a:lnTo>
                      <a:lnTo>
                        <a:pt x="77" y="109"/>
                      </a:lnTo>
                      <a:lnTo>
                        <a:pt x="76" y="109"/>
                      </a:lnTo>
                      <a:lnTo>
                        <a:pt x="75" y="109"/>
                      </a:lnTo>
                      <a:lnTo>
                        <a:pt x="75" y="107"/>
                      </a:lnTo>
                      <a:lnTo>
                        <a:pt x="75" y="106"/>
                      </a:lnTo>
                      <a:lnTo>
                        <a:pt x="76" y="106"/>
                      </a:lnTo>
                      <a:lnTo>
                        <a:pt x="77" y="105"/>
                      </a:lnTo>
                      <a:lnTo>
                        <a:pt x="77" y="104"/>
                      </a:lnTo>
                      <a:lnTo>
                        <a:pt x="78" y="103"/>
                      </a:lnTo>
                      <a:lnTo>
                        <a:pt x="78" y="102"/>
                      </a:lnTo>
                      <a:lnTo>
                        <a:pt x="77" y="102"/>
                      </a:lnTo>
                      <a:lnTo>
                        <a:pt x="76" y="101"/>
                      </a:lnTo>
                      <a:lnTo>
                        <a:pt x="75" y="102"/>
                      </a:lnTo>
                      <a:lnTo>
                        <a:pt x="74" y="102"/>
                      </a:lnTo>
                      <a:lnTo>
                        <a:pt x="73" y="102"/>
                      </a:lnTo>
                      <a:lnTo>
                        <a:pt x="73" y="103"/>
                      </a:lnTo>
                      <a:lnTo>
                        <a:pt x="72" y="104"/>
                      </a:lnTo>
                      <a:lnTo>
                        <a:pt x="72" y="105"/>
                      </a:lnTo>
                      <a:lnTo>
                        <a:pt x="73" y="107"/>
                      </a:lnTo>
                      <a:lnTo>
                        <a:pt x="73" y="108"/>
                      </a:lnTo>
                      <a:lnTo>
                        <a:pt x="73" y="109"/>
                      </a:lnTo>
                      <a:lnTo>
                        <a:pt x="72" y="110"/>
                      </a:lnTo>
                      <a:lnTo>
                        <a:pt x="71" y="110"/>
                      </a:lnTo>
                      <a:lnTo>
                        <a:pt x="69" y="110"/>
                      </a:lnTo>
                      <a:lnTo>
                        <a:pt x="67" y="111"/>
                      </a:lnTo>
                      <a:lnTo>
                        <a:pt x="66" y="111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4" y="107"/>
                      </a:lnTo>
                      <a:lnTo>
                        <a:pt x="63" y="107"/>
                      </a:lnTo>
                      <a:lnTo>
                        <a:pt x="63" y="108"/>
                      </a:lnTo>
                      <a:lnTo>
                        <a:pt x="63" y="109"/>
                      </a:lnTo>
                      <a:lnTo>
                        <a:pt x="63" y="110"/>
                      </a:lnTo>
                      <a:lnTo>
                        <a:pt x="62" y="111"/>
                      </a:lnTo>
                      <a:lnTo>
                        <a:pt x="62" y="112"/>
                      </a:lnTo>
                      <a:lnTo>
                        <a:pt x="61" y="112"/>
                      </a:lnTo>
                      <a:lnTo>
                        <a:pt x="60" y="112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5" y="111"/>
                      </a:lnTo>
                      <a:lnTo>
                        <a:pt x="54" y="111"/>
                      </a:lnTo>
                      <a:lnTo>
                        <a:pt x="53" y="112"/>
                      </a:lnTo>
                      <a:lnTo>
                        <a:pt x="51" y="113"/>
                      </a:lnTo>
                      <a:lnTo>
                        <a:pt x="50" y="115"/>
                      </a:lnTo>
                      <a:lnTo>
                        <a:pt x="49" y="115"/>
                      </a:lnTo>
                      <a:lnTo>
                        <a:pt x="49" y="114"/>
                      </a:lnTo>
                      <a:lnTo>
                        <a:pt x="48" y="114"/>
                      </a:lnTo>
                      <a:lnTo>
                        <a:pt x="48" y="113"/>
                      </a:lnTo>
                      <a:lnTo>
                        <a:pt x="49" y="112"/>
                      </a:lnTo>
                      <a:lnTo>
                        <a:pt x="50" y="110"/>
                      </a:lnTo>
                      <a:lnTo>
                        <a:pt x="51" y="107"/>
                      </a:lnTo>
                      <a:lnTo>
                        <a:pt x="52" y="107"/>
                      </a:lnTo>
                      <a:lnTo>
                        <a:pt x="52" y="106"/>
                      </a:lnTo>
                      <a:lnTo>
                        <a:pt x="51" y="105"/>
                      </a:lnTo>
                      <a:lnTo>
                        <a:pt x="50" y="104"/>
                      </a:lnTo>
                      <a:lnTo>
                        <a:pt x="49" y="104"/>
                      </a:lnTo>
                      <a:lnTo>
                        <a:pt x="48" y="104"/>
                      </a:lnTo>
                      <a:lnTo>
                        <a:pt x="47" y="104"/>
                      </a:lnTo>
                      <a:lnTo>
                        <a:pt x="46" y="104"/>
                      </a:lnTo>
                      <a:lnTo>
                        <a:pt x="46" y="103"/>
                      </a:lnTo>
                      <a:lnTo>
                        <a:pt x="45" y="102"/>
                      </a:lnTo>
                      <a:lnTo>
                        <a:pt x="45" y="101"/>
                      </a:lnTo>
                      <a:lnTo>
                        <a:pt x="44" y="101"/>
                      </a:lnTo>
                      <a:lnTo>
                        <a:pt x="43" y="101"/>
                      </a:lnTo>
                      <a:lnTo>
                        <a:pt x="43" y="102"/>
                      </a:lnTo>
                      <a:lnTo>
                        <a:pt x="42" y="103"/>
                      </a:lnTo>
                      <a:lnTo>
                        <a:pt x="41" y="105"/>
                      </a:lnTo>
                      <a:lnTo>
                        <a:pt x="40" y="106"/>
                      </a:lnTo>
                      <a:lnTo>
                        <a:pt x="38" y="107"/>
                      </a:lnTo>
                      <a:lnTo>
                        <a:pt x="36" y="107"/>
                      </a:lnTo>
                      <a:lnTo>
                        <a:pt x="36" y="108"/>
                      </a:lnTo>
                      <a:lnTo>
                        <a:pt x="36" y="107"/>
                      </a:lnTo>
                      <a:lnTo>
                        <a:pt x="35" y="107"/>
                      </a:lnTo>
                      <a:lnTo>
                        <a:pt x="34" y="106"/>
                      </a:lnTo>
                      <a:lnTo>
                        <a:pt x="34" y="105"/>
                      </a:lnTo>
                      <a:lnTo>
                        <a:pt x="33" y="105"/>
                      </a:lnTo>
                      <a:lnTo>
                        <a:pt x="32" y="105"/>
                      </a:lnTo>
                      <a:lnTo>
                        <a:pt x="31" y="106"/>
                      </a:lnTo>
                      <a:lnTo>
                        <a:pt x="31" y="107"/>
                      </a:lnTo>
                      <a:lnTo>
                        <a:pt x="31" y="108"/>
                      </a:lnTo>
                      <a:lnTo>
                        <a:pt x="33" y="110"/>
                      </a:lnTo>
                      <a:lnTo>
                        <a:pt x="33" y="111"/>
                      </a:lnTo>
                      <a:lnTo>
                        <a:pt x="33" y="112"/>
                      </a:lnTo>
                      <a:lnTo>
                        <a:pt x="32" y="112"/>
                      </a:lnTo>
                      <a:lnTo>
                        <a:pt x="32" y="113"/>
                      </a:lnTo>
                      <a:lnTo>
                        <a:pt x="30" y="112"/>
                      </a:lnTo>
                      <a:lnTo>
                        <a:pt x="29" y="112"/>
                      </a:lnTo>
                      <a:lnTo>
                        <a:pt x="27" y="109"/>
                      </a:lnTo>
                      <a:lnTo>
                        <a:pt x="26" y="109"/>
                      </a:lnTo>
                      <a:lnTo>
                        <a:pt x="25" y="109"/>
                      </a:lnTo>
                      <a:lnTo>
                        <a:pt x="24" y="110"/>
                      </a:lnTo>
                      <a:lnTo>
                        <a:pt x="23" y="110"/>
                      </a:lnTo>
                      <a:lnTo>
                        <a:pt x="22" y="111"/>
                      </a:lnTo>
                      <a:lnTo>
                        <a:pt x="21" y="110"/>
                      </a:lnTo>
                      <a:lnTo>
                        <a:pt x="20" y="111"/>
                      </a:lnTo>
                      <a:lnTo>
                        <a:pt x="20" y="112"/>
                      </a:lnTo>
                      <a:lnTo>
                        <a:pt x="19" y="113"/>
                      </a:lnTo>
                      <a:lnTo>
                        <a:pt x="18" y="114"/>
                      </a:lnTo>
                      <a:lnTo>
                        <a:pt x="17" y="113"/>
                      </a:lnTo>
                      <a:lnTo>
                        <a:pt x="18" y="111"/>
                      </a:lnTo>
                      <a:lnTo>
                        <a:pt x="18" y="110"/>
                      </a:lnTo>
                      <a:lnTo>
                        <a:pt x="17" y="109"/>
                      </a:lnTo>
                      <a:lnTo>
                        <a:pt x="17" y="108"/>
                      </a:lnTo>
                      <a:lnTo>
                        <a:pt x="16" y="107"/>
                      </a:lnTo>
                      <a:lnTo>
                        <a:pt x="15" y="107"/>
                      </a:lnTo>
                      <a:lnTo>
                        <a:pt x="14" y="107"/>
                      </a:lnTo>
                      <a:lnTo>
                        <a:pt x="12" y="108"/>
                      </a:lnTo>
                      <a:lnTo>
                        <a:pt x="11" y="109"/>
                      </a:lnTo>
                      <a:lnTo>
                        <a:pt x="10" y="110"/>
                      </a:lnTo>
                      <a:lnTo>
                        <a:pt x="9" y="110"/>
                      </a:lnTo>
                      <a:lnTo>
                        <a:pt x="8" y="110"/>
                      </a:lnTo>
                      <a:lnTo>
                        <a:pt x="7" y="107"/>
                      </a:lnTo>
                      <a:lnTo>
                        <a:pt x="7" y="106"/>
                      </a:lnTo>
                      <a:lnTo>
                        <a:pt x="6" y="106"/>
                      </a:lnTo>
                      <a:lnTo>
                        <a:pt x="6" y="105"/>
                      </a:lnTo>
                      <a:lnTo>
                        <a:pt x="5" y="106"/>
                      </a:lnTo>
                      <a:lnTo>
                        <a:pt x="3" y="108"/>
                      </a:lnTo>
                      <a:lnTo>
                        <a:pt x="2" y="108"/>
                      </a:lnTo>
                      <a:lnTo>
                        <a:pt x="1" y="108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6"/>
                      </a:lnTo>
                      <a:lnTo>
                        <a:pt x="1" y="105"/>
                      </a:lnTo>
                      <a:lnTo>
                        <a:pt x="2" y="105"/>
                      </a:lnTo>
                      <a:lnTo>
                        <a:pt x="3" y="105"/>
                      </a:lnTo>
                      <a:lnTo>
                        <a:pt x="4" y="105"/>
                      </a:lnTo>
                      <a:lnTo>
                        <a:pt x="4" y="104"/>
                      </a:lnTo>
                      <a:lnTo>
                        <a:pt x="3" y="104"/>
                      </a:lnTo>
                      <a:lnTo>
                        <a:pt x="2" y="104"/>
                      </a:lnTo>
                      <a:lnTo>
                        <a:pt x="1" y="104"/>
                      </a:lnTo>
                      <a:lnTo>
                        <a:pt x="1" y="103"/>
                      </a:lnTo>
                      <a:lnTo>
                        <a:pt x="2" y="103"/>
                      </a:lnTo>
                      <a:lnTo>
                        <a:pt x="3" y="103"/>
                      </a:lnTo>
                      <a:lnTo>
                        <a:pt x="3" y="102"/>
                      </a:lnTo>
                      <a:lnTo>
                        <a:pt x="2" y="101"/>
                      </a:lnTo>
                      <a:lnTo>
                        <a:pt x="2" y="100"/>
                      </a:lnTo>
                      <a:lnTo>
                        <a:pt x="3" y="100"/>
                      </a:lnTo>
                      <a:lnTo>
                        <a:pt x="3" y="101"/>
                      </a:lnTo>
                      <a:lnTo>
                        <a:pt x="4" y="101"/>
                      </a:lnTo>
                      <a:lnTo>
                        <a:pt x="5" y="101"/>
                      </a:lnTo>
                      <a:lnTo>
                        <a:pt x="6" y="101"/>
                      </a:lnTo>
                      <a:lnTo>
                        <a:pt x="6" y="100"/>
                      </a:lnTo>
                      <a:lnTo>
                        <a:pt x="4" y="99"/>
                      </a:lnTo>
                      <a:lnTo>
                        <a:pt x="3" y="98"/>
                      </a:lnTo>
                      <a:lnTo>
                        <a:pt x="4" y="97"/>
                      </a:lnTo>
                      <a:lnTo>
                        <a:pt x="5" y="97"/>
                      </a:lnTo>
                      <a:lnTo>
                        <a:pt x="5" y="98"/>
                      </a:lnTo>
                      <a:lnTo>
                        <a:pt x="6" y="98"/>
                      </a:lnTo>
                      <a:lnTo>
                        <a:pt x="7" y="98"/>
                      </a:lnTo>
                      <a:lnTo>
                        <a:pt x="7" y="97"/>
                      </a:lnTo>
                      <a:lnTo>
                        <a:pt x="6" y="97"/>
                      </a:lnTo>
                      <a:lnTo>
                        <a:pt x="5" y="97"/>
                      </a:lnTo>
                      <a:lnTo>
                        <a:pt x="4" y="96"/>
                      </a:lnTo>
                      <a:lnTo>
                        <a:pt x="4" y="95"/>
                      </a:lnTo>
                      <a:lnTo>
                        <a:pt x="4" y="94"/>
                      </a:lnTo>
                      <a:lnTo>
                        <a:pt x="5" y="94"/>
                      </a:lnTo>
                      <a:lnTo>
                        <a:pt x="5" y="96"/>
                      </a:lnTo>
                      <a:lnTo>
                        <a:pt x="7" y="97"/>
                      </a:lnTo>
                      <a:lnTo>
                        <a:pt x="8" y="97"/>
                      </a:lnTo>
                      <a:lnTo>
                        <a:pt x="8" y="96"/>
                      </a:lnTo>
                      <a:lnTo>
                        <a:pt x="7" y="96"/>
                      </a:lnTo>
                      <a:lnTo>
                        <a:pt x="6" y="95"/>
                      </a:lnTo>
                      <a:lnTo>
                        <a:pt x="6" y="94"/>
                      </a:lnTo>
                      <a:lnTo>
                        <a:pt x="6" y="93"/>
                      </a:lnTo>
                      <a:lnTo>
                        <a:pt x="5" y="93"/>
                      </a:lnTo>
                      <a:lnTo>
                        <a:pt x="6" y="92"/>
                      </a:lnTo>
                      <a:lnTo>
                        <a:pt x="6" y="93"/>
                      </a:lnTo>
                      <a:lnTo>
                        <a:pt x="7" y="93"/>
                      </a:lnTo>
                      <a:lnTo>
                        <a:pt x="7" y="95"/>
                      </a:lnTo>
                      <a:lnTo>
                        <a:pt x="8" y="95"/>
                      </a:lnTo>
                      <a:lnTo>
                        <a:pt x="8" y="93"/>
                      </a:lnTo>
                      <a:lnTo>
                        <a:pt x="9" y="93"/>
                      </a:lnTo>
                      <a:lnTo>
                        <a:pt x="9" y="92"/>
                      </a:lnTo>
                      <a:lnTo>
                        <a:pt x="8" y="92"/>
                      </a:lnTo>
                      <a:lnTo>
                        <a:pt x="8" y="91"/>
                      </a:lnTo>
                      <a:lnTo>
                        <a:pt x="8" y="90"/>
                      </a:lnTo>
                      <a:lnTo>
                        <a:pt x="9" y="90"/>
                      </a:lnTo>
                      <a:lnTo>
                        <a:pt x="10" y="91"/>
                      </a:lnTo>
                      <a:lnTo>
                        <a:pt x="11" y="91"/>
                      </a:lnTo>
                      <a:lnTo>
                        <a:pt x="11" y="90"/>
                      </a:lnTo>
                      <a:lnTo>
                        <a:pt x="10" y="90"/>
                      </a:lnTo>
                      <a:lnTo>
                        <a:pt x="10" y="89"/>
                      </a:lnTo>
                      <a:lnTo>
                        <a:pt x="11" y="89"/>
                      </a:lnTo>
                      <a:lnTo>
                        <a:pt x="12" y="89"/>
                      </a:lnTo>
                      <a:lnTo>
                        <a:pt x="12" y="88"/>
                      </a:lnTo>
                      <a:lnTo>
                        <a:pt x="10" y="88"/>
                      </a:lnTo>
                      <a:lnTo>
                        <a:pt x="10" y="87"/>
                      </a:lnTo>
                      <a:lnTo>
                        <a:pt x="11" y="87"/>
                      </a:lnTo>
                      <a:lnTo>
                        <a:pt x="11" y="86"/>
                      </a:lnTo>
                      <a:lnTo>
                        <a:pt x="12" y="86"/>
                      </a:lnTo>
                      <a:lnTo>
                        <a:pt x="13" y="86"/>
                      </a:lnTo>
                      <a:lnTo>
                        <a:pt x="14" y="86"/>
                      </a:lnTo>
                      <a:lnTo>
                        <a:pt x="14" y="85"/>
                      </a:lnTo>
                      <a:lnTo>
                        <a:pt x="13" y="84"/>
                      </a:lnTo>
                      <a:lnTo>
                        <a:pt x="13" y="83"/>
                      </a:lnTo>
                      <a:lnTo>
                        <a:pt x="14" y="83"/>
                      </a:lnTo>
                      <a:lnTo>
                        <a:pt x="15" y="83"/>
                      </a:lnTo>
                      <a:lnTo>
                        <a:pt x="15" y="84"/>
                      </a:lnTo>
                      <a:lnTo>
                        <a:pt x="16" y="84"/>
                      </a:lnTo>
                      <a:lnTo>
                        <a:pt x="17" y="84"/>
                      </a:lnTo>
                      <a:lnTo>
                        <a:pt x="16" y="84"/>
                      </a:lnTo>
                      <a:lnTo>
                        <a:pt x="15" y="83"/>
                      </a:lnTo>
                      <a:lnTo>
                        <a:pt x="14" y="83"/>
                      </a:lnTo>
                      <a:lnTo>
                        <a:pt x="14" y="82"/>
                      </a:lnTo>
                      <a:lnTo>
                        <a:pt x="15" y="82"/>
                      </a:lnTo>
                      <a:lnTo>
                        <a:pt x="16" y="81"/>
                      </a:lnTo>
                      <a:lnTo>
                        <a:pt x="17" y="81"/>
                      </a:lnTo>
                      <a:lnTo>
                        <a:pt x="16" y="81"/>
                      </a:lnTo>
                      <a:lnTo>
                        <a:pt x="16" y="80"/>
                      </a:lnTo>
                      <a:lnTo>
                        <a:pt x="17" y="79"/>
                      </a:lnTo>
                      <a:lnTo>
                        <a:pt x="15" y="78"/>
                      </a:lnTo>
                      <a:lnTo>
                        <a:pt x="15" y="77"/>
                      </a:lnTo>
                      <a:lnTo>
                        <a:pt x="16" y="77"/>
                      </a:lnTo>
                      <a:lnTo>
                        <a:pt x="16" y="76"/>
                      </a:lnTo>
                      <a:lnTo>
                        <a:pt x="15" y="76"/>
                      </a:lnTo>
                      <a:lnTo>
                        <a:pt x="15" y="75"/>
                      </a:lnTo>
                      <a:lnTo>
                        <a:pt x="16" y="75"/>
                      </a:lnTo>
                      <a:lnTo>
                        <a:pt x="17" y="76"/>
                      </a:lnTo>
                      <a:lnTo>
                        <a:pt x="18" y="76"/>
                      </a:lnTo>
                      <a:lnTo>
                        <a:pt x="18" y="75"/>
                      </a:lnTo>
                      <a:lnTo>
                        <a:pt x="17" y="75"/>
                      </a:lnTo>
                      <a:lnTo>
                        <a:pt x="17" y="74"/>
                      </a:lnTo>
                      <a:lnTo>
                        <a:pt x="16" y="74"/>
                      </a:lnTo>
                      <a:lnTo>
                        <a:pt x="15" y="74"/>
                      </a:lnTo>
                      <a:lnTo>
                        <a:pt x="15" y="73"/>
                      </a:lnTo>
                      <a:lnTo>
                        <a:pt x="16" y="73"/>
                      </a:lnTo>
                      <a:lnTo>
                        <a:pt x="15" y="72"/>
                      </a:lnTo>
                      <a:lnTo>
                        <a:pt x="15" y="71"/>
                      </a:lnTo>
                      <a:lnTo>
                        <a:pt x="14" y="70"/>
                      </a:lnTo>
                      <a:lnTo>
                        <a:pt x="15" y="70"/>
                      </a:lnTo>
                      <a:lnTo>
                        <a:pt x="15" y="69"/>
                      </a:lnTo>
                      <a:lnTo>
                        <a:pt x="14" y="69"/>
                      </a:lnTo>
                      <a:lnTo>
                        <a:pt x="13" y="68"/>
                      </a:lnTo>
                      <a:lnTo>
                        <a:pt x="13" y="67"/>
                      </a:lnTo>
                      <a:lnTo>
                        <a:pt x="14" y="66"/>
                      </a:lnTo>
                      <a:lnTo>
                        <a:pt x="15" y="66"/>
                      </a:lnTo>
                      <a:lnTo>
                        <a:pt x="14" y="65"/>
                      </a:lnTo>
                      <a:lnTo>
                        <a:pt x="13" y="66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12" y="65"/>
                      </a:lnTo>
                      <a:lnTo>
                        <a:pt x="13" y="64"/>
                      </a:lnTo>
                      <a:lnTo>
                        <a:pt x="14" y="64"/>
                      </a:lnTo>
                      <a:lnTo>
                        <a:pt x="14" y="63"/>
                      </a:lnTo>
                      <a:lnTo>
                        <a:pt x="13" y="63"/>
                      </a:lnTo>
                      <a:lnTo>
                        <a:pt x="12" y="63"/>
                      </a:lnTo>
                      <a:lnTo>
                        <a:pt x="12" y="62"/>
                      </a:lnTo>
                      <a:lnTo>
                        <a:pt x="12" y="63"/>
                      </a:lnTo>
                      <a:lnTo>
                        <a:pt x="11" y="63"/>
                      </a:lnTo>
                      <a:lnTo>
                        <a:pt x="10" y="63"/>
                      </a:lnTo>
                      <a:lnTo>
                        <a:pt x="10" y="62"/>
                      </a:lnTo>
                      <a:lnTo>
                        <a:pt x="11" y="62"/>
                      </a:lnTo>
                      <a:lnTo>
                        <a:pt x="11" y="61"/>
                      </a:lnTo>
                      <a:lnTo>
                        <a:pt x="10" y="61"/>
                      </a:lnTo>
                      <a:lnTo>
                        <a:pt x="10" y="60"/>
                      </a:lnTo>
                      <a:lnTo>
                        <a:pt x="10" y="59"/>
                      </a:lnTo>
                      <a:lnTo>
                        <a:pt x="10" y="60"/>
                      </a:lnTo>
                      <a:lnTo>
                        <a:pt x="11" y="60"/>
                      </a:lnTo>
                      <a:lnTo>
                        <a:pt x="12" y="60"/>
                      </a:lnTo>
                      <a:lnTo>
                        <a:pt x="12" y="59"/>
                      </a:lnTo>
                      <a:lnTo>
                        <a:pt x="12" y="58"/>
                      </a:lnTo>
                      <a:lnTo>
                        <a:pt x="11" y="57"/>
                      </a:lnTo>
                      <a:lnTo>
                        <a:pt x="11" y="56"/>
                      </a:lnTo>
                      <a:lnTo>
                        <a:pt x="12" y="56"/>
                      </a:lnTo>
                      <a:lnTo>
                        <a:pt x="12" y="57"/>
                      </a:lnTo>
                      <a:lnTo>
                        <a:pt x="13" y="57"/>
                      </a:lnTo>
                      <a:lnTo>
                        <a:pt x="14" y="56"/>
                      </a:lnTo>
                      <a:lnTo>
                        <a:pt x="13" y="56"/>
                      </a:lnTo>
                      <a:lnTo>
                        <a:pt x="12" y="56"/>
                      </a:lnTo>
                      <a:lnTo>
                        <a:pt x="13" y="55"/>
                      </a:lnTo>
                      <a:lnTo>
                        <a:pt x="14" y="55"/>
                      </a:lnTo>
                      <a:lnTo>
                        <a:pt x="14" y="54"/>
                      </a:lnTo>
                      <a:lnTo>
                        <a:pt x="13" y="53"/>
                      </a:lnTo>
                      <a:lnTo>
                        <a:pt x="14" y="53"/>
                      </a:lnTo>
                      <a:lnTo>
                        <a:pt x="13" y="53"/>
                      </a:lnTo>
                      <a:lnTo>
                        <a:pt x="13" y="54"/>
                      </a:lnTo>
                      <a:lnTo>
                        <a:pt x="12" y="54"/>
                      </a:lnTo>
                      <a:lnTo>
                        <a:pt x="12" y="53"/>
                      </a:lnTo>
                      <a:lnTo>
                        <a:pt x="12" y="52"/>
                      </a:lnTo>
                      <a:lnTo>
                        <a:pt x="11" y="53"/>
                      </a:lnTo>
                      <a:lnTo>
                        <a:pt x="10" y="52"/>
                      </a:lnTo>
                      <a:lnTo>
                        <a:pt x="11" y="51"/>
                      </a:lnTo>
                      <a:lnTo>
                        <a:pt x="11" y="52"/>
                      </a:lnTo>
                      <a:lnTo>
                        <a:pt x="12" y="52"/>
                      </a:lnTo>
                      <a:lnTo>
                        <a:pt x="12" y="51"/>
                      </a:lnTo>
                      <a:lnTo>
                        <a:pt x="12" y="50"/>
                      </a:lnTo>
                      <a:lnTo>
                        <a:pt x="13" y="50"/>
                      </a:lnTo>
                      <a:lnTo>
                        <a:pt x="13" y="49"/>
                      </a:lnTo>
                      <a:lnTo>
                        <a:pt x="12" y="49"/>
                      </a:lnTo>
                      <a:lnTo>
                        <a:pt x="12" y="48"/>
                      </a:lnTo>
                      <a:lnTo>
                        <a:pt x="13" y="48"/>
                      </a:lnTo>
                      <a:lnTo>
                        <a:pt x="13" y="47"/>
                      </a:lnTo>
                      <a:lnTo>
                        <a:pt x="13" y="46"/>
                      </a:lnTo>
                      <a:lnTo>
                        <a:pt x="13" y="47"/>
                      </a:lnTo>
                      <a:lnTo>
                        <a:pt x="14" y="46"/>
                      </a:lnTo>
                      <a:lnTo>
                        <a:pt x="14" y="45"/>
                      </a:lnTo>
                      <a:lnTo>
                        <a:pt x="14" y="44"/>
                      </a:lnTo>
                      <a:lnTo>
                        <a:pt x="15" y="44"/>
                      </a:lnTo>
                      <a:lnTo>
                        <a:pt x="15" y="43"/>
                      </a:lnTo>
                      <a:lnTo>
                        <a:pt x="14" y="43"/>
                      </a:lnTo>
                      <a:lnTo>
                        <a:pt x="14" y="44"/>
                      </a:lnTo>
                      <a:lnTo>
                        <a:pt x="13" y="44"/>
                      </a:lnTo>
                      <a:lnTo>
                        <a:pt x="12" y="44"/>
                      </a:lnTo>
                      <a:lnTo>
                        <a:pt x="12" y="43"/>
                      </a:lnTo>
                      <a:lnTo>
                        <a:pt x="13" y="43"/>
                      </a:lnTo>
                      <a:lnTo>
                        <a:pt x="14" y="43"/>
                      </a:lnTo>
                      <a:lnTo>
                        <a:pt x="13" y="42"/>
                      </a:lnTo>
                      <a:lnTo>
                        <a:pt x="12" y="42"/>
                      </a:lnTo>
                      <a:lnTo>
                        <a:pt x="12" y="41"/>
                      </a:lnTo>
                      <a:lnTo>
                        <a:pt x="13" y="41"/>
                      </a:lnTo>
                      <a:lnTo>
                        <a:pt x="14" y="42"/>
                      </a:lnTo>
                      <a:lnTo>
                        <a:pt x="14" y="41"/>
                      </a:lnTo>
                      <a:lnTo>
                        <a:pt x="14" y="40"/>
                      </a:lnTo>
                      <a:lnTo>
                        <a:pt x="13" y="39"/>
                      </a:lnTo>
                      <a:lnTo>
                        <a:pt x="13" y="38"/>
                      </a:lnTo>
                      <a:lnTo>
                        <a:pt x="14" y="37"/>
                      </a:lnTo>
                      <a:lnTo>
                        <a:pt x="14" y="38"/>
                      </a:lnTo>
                      <a:lnTo>
                        <a:pt x="15" y="38"/>
                      </a:lnTo>
                      <a:lnTo>
                        <a:pt x="16" y="38"/>
                      </a:lnTo>
                      <a:lnTo>
                        <a:pt x="15" y="37"/>
                      </a:lnTo>
                      <a:lnTo>
                        <a:pt x="16" y="37"/>
                      </a:lnTo>
                      <a:lnTo>
                        <a:pt x="16" y="36"/>
                      </a:lnTo>
                      <a:lnTo>
                        <a:pt x="17" y="36"/>
                      </a:lnTo>
                      <a:lnTo>
                        <a:pt x="16" y="36"/>
                      </a:lnTo>
                      <a:lnTo>
                        <a:pt x="16" y="35"/>
                      </a:lnTo>
                      <a:lnTo>
                        <a:pt x="17" y="35"/>
                      </a:lnTo>
                      <a:lnTo>
                        <a:pt x="16" y="34"/>
                      </a:lnTo>
                      <a:lnTo>
                        <a:pt x="16" y="35"/>
                      </a:lnTo>
                      <a:lnTo>
                        <a:pt x="15" y="34"/>
                      </a:lnTo>
                      <a:lnTo>
                        <a:pt x="16" y="33"/>
                      </a:lnTo>
                      <a:lnTo>
                        <a:pt x="16" y="34"/>
                      </a:lnTo>
                      <a:lnTo>
                        <a:pt x="17" y="34"/>
                      </a:lnTo>
                      <a:lnTo>
                        <a:pt x="16" y="33"/>
                      </a:lnTo>
                      <a:lnTo>
                        <a:pt x="17" y="33"/>
                      </a:lnTo>
                      <a:lnTo>
                        <a:pt x="17" y="32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7" y="31"/>
                      </a:lnTo>
                      <a:lnTo>
                        <a:pt x="18" y="31"/>
                      </a:lnTo>
                      <a:lnTo>
                        <a:pt x="18" y="30"/>
                      </a:lnTo>
                      <a:lnTo>
                        <a:pt x="17" y="30"/>
                      </a:lnTo>
                      <a:lnTo>
                        <a:pt x="17" y="29"/>
                      </a:lnTo>
                      <a:lnTo>
                        <a:pt x="17" y="28"/>
                      </a:lnTo>
                      <a:lnTo>
                        <a:pt x="16" y="28"/>
                      </a:lnTo>
                      <a:lnTo>
                        <a:pt x="16" y="27"/>
                      </a:lnTo>
                      <a:lnTo>
                        <a:pt x="16" y="28"/>
                      </a:lnTo>
                      <a:lnTo>
                        <a:pt x="17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17" y="25"/>
                      </a:lnTo>
                      <a:lnTo>
                        <a:pt x="17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7" y="22"/>
                      </a:lnTo>
                      <a:lnTo>
                        <a:pt x="18" y="22"/>
                      </a:lnTo>
                      <a:lnTo>
                        <a:pt x="18" y="21"/>
                      </a:lnTo>
                      <a:lnTo>
                        <a:pt x="18" y="20"/>
                      </a:lnTo>
                      <a:lnTo>
                        <a:pt x="19" y="20"/>
                      </a:lnTo>
                      <a:lnTo>
                        <a:pt x="19" y="19"/>
                      </a:lnTo>
                      <a:lnTo>
                        <a:pt x="19" y="20"/>
                      </a:lnTo>
                      <a:lnTo>
                        <a:pt x="20" y="19"/>
                      </a:lnTo>
                      <a:lnTo>
                        <a:pt x="19" y="19"/>
                      </a:lnTo>
                      <a:lnTo>
                        <a:pt x="20" y="19"/>
                      </a:lnTo>
                      <a:lnTo>
                        <a:pt x="20" y="18"/>
                      </a:lnTo>
                      <a:lnTo>
                        <a:pt x="21" y="17"/>
                      </a:lnTo>
                      <a:lnTo>
                        <a:pt x="21" y="16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4"/>
                      </a:lnTo>
                      <a:lnTo>
                        <a:pt x="23" y="13"/>
                      </a:lnTo>
                      <a:lnTo>
                        <a:pt x="23" y="12"/>
                      </a:lnTo>
                      <a:lnTo>
                        <a:pt x="23" y="11"/>
                      </a:lnTo>
                      <a:lnTo>
                        <a:pt x="23" y="12"/>
                      </a:lnTo>
                      <a:lnTo>
                        <a:pt x="24" y="12"/>
                      </a:lnTo>
                      <a:lnTo>
                        <a:pt x="25" y="12"/>
                      </a:lnTo>
                      <a:lnTo>
                        <a:pt x="26" y="12"/>
                      </a:lnTo>
                      <a:lnTo>
                        <a:pt x="27" y="12"/>
                      </a:lnTo>
                      <a:lnTo>
                        <a:pt x="28" y="12"/>
                      </a:lnTo>
                      <a:lnTo>
                        <a:pt x="28" y="13"/>
                      </a:lnTo>
                      <a:lnTo>
                        <a:pt x="29" y="14"/>
                      </a:lnTo>
                      <a:lnTo>
                        <a:pt x="30" y="14"/>
                      </a:lnTo>
                      <a:lnTo>
                        <a:pt x="30" y="15"/>
                      </a:lnTo>
                      <a:lnTo>
                        <a:pt x="31" y="15"/>
                      </a:lnTo>
                      <a:lnTo>
                        <a:pt x="31" y="16"/>
                      </a:lnTo>
                      <a:lnTo>
                        <a:pt x="32" y="16"/>
                      </a:lnTo>
                      <a:lnTo>
                        <a:pt x="33" y="16"/>
                      </a:lnTo>
                      <a:lnTo>
                        <a:pt x="34" y="16"/>
                      </a:lnTo>
                      <a:lnTo>
                        <a:pt x="35" y="16"/>
                      </a:lnTo>
                      <a:lnTo>
                        <a:pt x="35" y="17"/>
                      </a:lnTo>
                      <a:lnTo>
                        <a:pt x="37" y="17"/>
                      </a:lnTo>
                      <a:lnTo>
                        <a:pt x="38" y="17"/>
                      </a:lnTo>
                      <a:lnTo>
                        <a:pt x="38" y="16"/>
                      </a:lnTo>
                      <a:lnTo>
                        <a:pt x="39" y="16"/>
                      </a:lnTo>
                      <a:lnTo>
                        <a:pt x="39" y="17"/>
                      </a:lnTo>
                      <a:lnTo>
                        <a:pt x="40" y="17"/>
                      </a:lnTo>
                      <a:lnTo>
                        <a:pt x="40" y="16"/>
                      </a:lnTo>
                      <a:lnTo>
                        <a:pt x="41" y="16"/>
                      </a:lnTo>
                      <a:lnTo>
                        <a:pt x="41" y="15"/>
                      </a:lnTo>
                      <a:lnTo>
                        <a:pt x="42" y="15"/>
                      </a:lnTo>
                      <a:lnTo>
                        <a:pt x="42" y="16"/>
                      </a:lnTo>
                      <a:lnTo>
                        <a:pt x="43" y="16"/>
                      </a:lnTo>
                      <a:lnTo>
                        <a:pt x="43" y="15"/>
                      </a:lnTo>
                      <a:lnTo>
                        <a:pt x="44" y="15"/>
                      </a:lnTo>
                      <a:lnTo>
                        <a:pt x="44" y="14"/>
                      </a:lnTo>
                      <a:lnTo>
                        <a:pt x="45" y="14"/>
                      </a:lnTo>
                      <a:lnTo>
                        <a:pt x="46" y="14"/>
                      </a:lnTo>
                      <a:lnTo>
                        <a:pt x="46" y="13"/>
                      </a:lnTo>
                      <a:lnTo>
                        <a:pt x="45" y="13"/>
                      </a:lnTo>
                      <a:lnTo>
                        <a:pt x="46" y="13"/>
                      </a:lnTo>
                      <a:lnTo>
                        <a:pt x="46" y="12"/>
                      </a:lnTo>
                      <a:lnTo>
                        <a:pt x="47" y="12"/>
                      </a:lnTo>
                      <a:lnTo>
                        <a:pt x="47" y="11"/>
                      </a:lnTo>
                      <a:lnTo>
                        <a:pt x="48" y="12"/>
                      </a:lnTo>
                      <a:lnTo>
                        <a:pt x="48" y="11"/>
                      </a:lnTo>
                      <a:lnTo>
                        <a:pt x="49" y="12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1" y="13"/>
                      </a:lnTo>
                      <a:lnTo>
                        <a:pt x="51" y="12"/>
                      </a:lnTo>
                      <a:lnTo>
                        <a:pt x="52" y="12"/>
                      </a:lnTo>
                      <a:lnTo>
                        <a:pt x="52" y="13"/>
                      </a:lnTo>
                      <a:lnTo>
                        <a:pt x="53" y="13"/>
                      </a:lnTo>
                      <a:lnTo>
                        <a:pt x="54" y="13"/>
                      </a:lnTo>
                      <a:lnTo>
                        <a:pt x="55" y="13"/>
                      </a:lnTo>
                      <a:lnTo>
                        <a:pt x="56" y="13"/>
                      </a:lnTo>
                      <a:lnTo>
                        <a:pt x="56" y="12"/>
                      </a:lnTo>
                      <a:lnTo>
                        <a:pt x="56" y="13"/>
                      </a:lnTo>
                      <a:lnTo>
                        <a:pt x="57" y="12"/>
                      </a:lnTo>
                      <a:lnTo>
                        <a:pt x="58" y="12"/>
                      </a:lnTo>
                      <a:lnTo>
                        <a:pt x="57" y="13"/>
                      </a:lnTo>
                      <a:lnTo>
                        <a:pt x="57" y="14"/>
                      </a:lnTo>
                      <a:lnTo>
                        <a:pt x="58" y="13"/>
                      </a:lnTo>
                      <a:lnTo>
                        <a:pt x="58" y="14"/>
                      </a:lnTo>
                      <a:lnTo>
                        <a:pt x="59" y="14"/>
                      </a:lnTo>
                      <a:lnTo>
                        <a:pt x="59" y="15"/>
                      </a:lnTo>
                      <a:lnTo>
                        <a:pt x="59" y="16"/>
                      </a:lnTo>
                      <a:lnTo>
                        <a:pt x="59" y="17"/>
                      </a:lnTo>
                      <a:lnTo>
                        <a:pt x="60" y="17"/>
                      </a:lnTo>
                      <a:lnTo>
                        <a:pt x="60" y="18"/>
                      </a:lnTo>
                      <a:lnTo>
                        <a:pt x="61" y="18"/>
                      </a:lnTo>
                      <a:lnTo>
                        <a:pt x="61" y="19"/>
                      </a:lnTo>
                      <a:lnTo>
                        <a:pt x="62" y="19"/>
                      </a:lnTo>
                      <a:lnTo>
                        <a:pt x="61" y="20"/>
                      </a:lnTo>
                      <a:lnTo>
                        <a:pt x="62" y="19"/>
                      </a:lnTo>
                      <a:lnTo>
                        <a:pt x="62" y="20"/>
                      </a:lnTo>
                      <a:lnTo>
                        <a:pt x="63" y="20"/>
                      </a:lnTo>
                      <a:lnTo>
                        <a:pt x="63" y="21"/>
                      </a:lnTo>
                      <a:lnTo>
                        <a:pt x="64" y="21"/>
                      </a:lnTo>
                      <a:lnTo>
                        <a:pt x="65" y="21"/>
                      </a:lnTo>
                      <a:lnTo>
                        <a:pt x="66" y="22"/>
                      </a:lnTo>
                      <a:lnTo>
                        <a:pt x="66" y="23"/>
                      </a:lnTo>
                      <a:lnTo>
                        <a:pt x="67" y="23"/>
                      </a:lnTo>
                      <a:lnTo>
                        <a:pt x="68" y="24"/>
                      </a:lnTo>
                      <a:lnTo>
                        <a:pt x="68" y="23"/>
                      </a:lnTo>
                      <a:lnTo>
                        <a:pt x="69" y="23"/>
                      </a:lnTo>
                      <a:lnTo>
                        <a:pt x="70" y="23"/>
                      </a:lnTo>
                      <a:lnTo>
                        <a:pt x="70" y="24"/>
                      </a:lnTo>
                      <a:lnTo>
                        <a:pt x="71" y="25"/>
                      </a:lnTo>
                      <a:lnTo>
                        <a:pt x="71" y="26"/>
                      </a:lnTo>
                      <a:lnTo>
                        <a:pt x="72" y="27"/>
                      </a:lnTo>
                      <a:lnTo>
                        <a:pt x="73" y="27"/>
                      </a:lnTo>
                      <a:lnTo>
                        <a:pt x="74" y="27"/>
                      </a:lnTo>
                      <a:lnTo>
                        <a:pt x="75" y="27"/>
                      </a:lnTo>
                      <a:lnTo>
                        <a:pt x="75" y="28"/>
                      </a:lnTo>
                      <a:lnTo>
                        <a:pt x="76" y="28"/>
                      </a:lnTo>
                      <a:lnTo>
                        <a:pt x="77" y="28"/>
                      </a:lnTo>
                      <a:lnTo>
                        <a:pt x="78" y="28"/>
                      </a:lnTo>
                      <a:lnTo>
                        <a:pt x="78" y="27"/>
                      </a:lnTo>
                      <a:lnTo>
                        <a:pt x="79" y="27"/>
                      </a:lnTo>
                      <a:lnTo>
                        <a:pt x="80" y="27"/>
                      </a:lnTo>
                      <a:lnTo>
                        <a:pt x="80" y="26"/>
                      </a:lnTo>
                      <a:lnTo>
                        <a:pt x="81" y="26"/>
                      </a:lnTo>
                      <a:lnTo>
                        <a:pt x="82" y="25"/>
                      </a:lnTo>
                      <a:lnTo>
                        <a:pt x="83" y="25"/>
                      </a:lnTo>
                      <a:lnTo>
                        <a:pt x="84" y="24"/>
                      </a:lnTo>
                      <a:lnTo>
                        <a:pt x="85" y="24"/>
                      </a:lnTo>
                      <a:lnTo>
                        <a:pt x="86" y="24"/>
                      </a:lnTo>
                      <a:lnTo>
                        <a:pt x="86" y="25"/>
                      </a:lnTo>
                      <a:lnTo>
                        <a:pt x="87" y="25"/>
                      </a:lnTo>
                      <a:lnTo>
                        <a:pt x="87" y="26"/>
                      </a:lnTo>
                      <a:lnTo>
                        <a:pt x="88" y="26"/>
                      </a:lnTo>
                      <a:lnTo>
                        <a:pt x="89" y="26"/>
                      </a:lnTo>
                      <a:lnTo>
                        <a:pt x="90" y="26"/>
                      </a:lnTo>
                      <a:lnTo>
                        <a:pt x="91" y="26"/>
                      </a:lnTo>
                      <a:lnTo>
                        <a:pt x="91" y="25"/>
                      </a:lnTo>
                      <a:lnTo>
                        <a:pt x="92" y="26"/>
                      </a:lnTo>
                      <a:lnTo>
                        <a:pt x="93" y="26"/>
                      </a:lnTo>
                      <a:lnTo>
                        <a:pt x="94" y="26"/>
                      </a:lnTo>
                      <a:lnTo>
                        <a:pt x="95" y="26"/>
                      </a:lnTo>
                      <a:lnTo>
                        <a:pt x="96" y="26"/>
                      </a:lnTo>
                      <a:lnTo>
                        <a:pt x="97" y="25"/>
                      </a:lnTo>
                      <a:lnTo>
                        <a:pt x="98" y="25"/>
                      </a:lnTo>
                      <a:lnTo>
                        <a:pt x="98" y="24"/>
                      </a:lnTo>
                      <a:lnTo>
                        <a:pt x="99" y="25"/>
                      </a:lnTo>
                      <a:lnTo>
                        <a:pt x="99" y="24"/>
                      </a:lnTo>
                      <a:lnTo>
                        <a:pt x="100" y="24"/>
                      </a:lnTo>
                      <a:lnTo>
                        <a:pt x="101" y="24"/>
                      </a:lnTo>
                      <a:lnTo>
                        <a:pt x="102" y="25"/>
                      </a:lnTo>
                      <a:lnTo>
                        <a:pt x="103" y="25"/>
                      </a:lnTo>
                      <a:lnTo>
                        <a:pt x="104" y="25"/>
                      </a:lnTo>
                      <a:lnTo>
                        <a:pt x="105" y="25"/>
                      </a:lnTo>
                      <a:lnTo>
                        <a:pt x="106" y="25"/>
                      </a:lnTo>
                      <a:lnTo>
                        <a:pt x="106" y="26"/>
                      </a:lnTo>
                      <a:lnTo>
                        <a:pt x="107" y="26"/>
                      </a:lnTo>
                      <a:lnTo>
                        <a:pt x="107" y="25"/>
                      </a:lnTo>
                      <a:lnTo>
                        <a:pt x="108" y="25"/>
                      </a:lnTo>
                      <a:lnTo>
                        <a:pt x="109" y="25"/>
                      </a:lnTo>
                      <a:lnTo>
                        <a:pt x="110" y="25"/>
                      </a:lnTo>
                      <a:lnTo>
                        <a:pt x="110" y="26"/>
                      </a:lnTo>
                      <a:lnTo>
                        <a:pt x="111" y="26"/>
                      </a:lnTo>
                      <a:lnTo>
                        <a:pt x="112" y="26"/>
                      </a:lnTo>
                      <a:lnTo>
                        <a:pt x="113" y="26"/>
                      </a:lnTo>
                      <a:lnTo>
                        <a:pt x="114" y="26"/>
                      </a:lnTo>
                      <a:lnTo>
                        <a:pt x="115" y="26"/>
                      </a:lnTo>
                      <a:lnTo>
                        <a:pt x="115" y="27"/>
                      </a:lnTo>
                      <a:lnTo>
                        <a:pt x="116" y="28"/>
                      </a:lnTo>
                      <a:lnTo>
                        <a:pt x="117" y="29"/>
                      </a:lnTo>
                      <a:lnTo>
                        <a:pt x="118" y="29"/>
                      </a:lnTo>
                      <a:lnTo>
                        <a:pt x="118" y="30"/>
                      </a:lnTo>
                      <a:lnTo>
                        <a:pt x="119" y="31"/>
                      </a:lnTo>
                      <a:lnTo>
                        <a:pt x="120" y="32"/>
                      </a:lnTo>
                      <a:lnTo>
                        <a:pt x="121" y="33"/>
                      </a:lnTo>
                      <a:lnTo>
                        <a:pt x="122" y="33"/>
                      </a:lnTo>
                      <a:lnTo>
                        <a:pt x="123" y="32"/>
                      </a:lnTo>
                      <a:lnTo>
                        <a:pt x="124" y="32"/>
                      </a:lnTo>
                      <a:lnTo>
                        <a:pt x="125" y="33"/>
                      </a:lnTo>
                      <a:lnTo>
                        <a:pt x="125" y="32"/>
                      </a:lnTo>
                      <a:lnTo>
                        <a:pt x="125" y="33"/>
                      </a:lnTo>
                      <a:lnTo>
                        <a:pt x="126" y="33"/>
                      </a:lnTo>
                      <a:lnTo>
                        <a:pt x="126" y="32"/>
                      </a:lnTo>
                      <a:lnTo>
                        <a:pt x="127" y="32"/>
                      </a:lnTo>
                      <a:lnTo>
                        <a:pt x="128" y="32"/>
                      </a:lnTo>
                      <a:lnTo>
                        <a:pt x="129" y="32"/>
                      </a:lnTo>
                      <a:lnTo>
                        <a:pt x="130" y="33"/>
                      </a:lnTo>
                      <a:lnTo>
                        <a:pt x="131" y="33"/>
                      </a:lnTo>
                      <a:lnTo>
                        <a:pt x="131" y="34"/>
                      </a:lnTo>
                      <a:lnTo>
                        <a:pt x="132" y="34"/>
                      </a:lnTo>
                      <a:lnTo>
                        <a:pt x="133" y="34"/>
                      </a:lnTo>
                      <a:lnTo>
                        <a:pt x="134" y="35"/>
                      </a:lnTo>
                      <a:lnTo>
                        <a:pt x="134" y="36"/>
                      </a:lnTo>
                      <a:lnTo>
                        <a:pt x="135" y="36"/>
                      </a:lnTo>
                      <a:lnTo>
                        <a:pt x="136" y="36"/>
                      </a:lnTo>
                      <a:lnTo>
                        <a:pt x="137" y="36"/>
                      </a:lnTo>
                      <a:lnTo>
                        <a:pt x="138" y="36"/>
                      </a:lnTo>
                      <a:lnTo>
                        <a:pt x="139" y="36"/>
                      </a:lnTo>
                      <a:lnTo>
                        <a:pt x="139" y="35"/>
                      </a:lnTo>
                      <a:lnTo>
                        <a:pt x="140" y="35"/>
                      </a:lnTo>
                      <a:lnTo>
                        <a:pt x="141" y="35"/>
                      </a:lnTo>
                      <a:lnTo>
                        <a:pt x="141" y="36"/>
                      </a:lnTo>
                      <a:lnTo>
                        <a:pt x="142" y="37"/>
                      </a:lnTo>
                      <a:lnTo>
                        <a:pt x="143" y="36"/>
                      </a:lnTo>
                      <a:lnTo>
                        <a:pt x="144" y="36"/>
                      </a:lnTo>
                      <a:lnTo>
                        <a:pt x="145" y="37"/>
                      </a:lnTo>
                      <a:lnTo>
                        <a:pt x="145" y="36"/>
                      </a:lnTo>
                      <a:lnTo>
                        <a:pt x="146" y="36"/>
                      </a:lnTo>
                      <a:lnTo>
                        <a:pt x="146" y="37"/>
                      </a:lnTo>
                      <a:lnTo>
                        <a:pt x="147" y="37"/>
                      </a:lnTo>
                      <a:lnTo>
                        <a:pt x="148" y="37"/>
                      </a:lnTo>
                      <a:lnTo>
                        <a:pt x="149" y="37"/>
                      </a:lnTo>
                      <a:lnTo>
                        <a:pt x="150" y="38"/>
                      </a:lnTo>
                      <a:lnTo>
                        <a:pt x="151" y="39"/>
                      </a:lnTo>
                      <a:lnTo>
                        <a:pt x="152" y="39"/>
                      </a:lnTo>
                      <a:lnTo>
                        <a:pt x="153" y="39"/>
                      </a:lnTo>
                      <a:lnTo>
                        <a:pt x="154" y="39"/>
                      </a:lnTo>
                      <a:lnTo>
                        <a:pt x="155" y="39"/>
                      </a:lnTo>
                      <a:lnTo>
                        <a:pt x="155" y="40"/>
                      </a:lnTo>
                      <a:lnTo>
                        <a:pt x="156" y="40"/>
                      </a:lnTo>
                      <a:lnTo>
                        <a:pt x="157" y="40"/>
                      </a:lnTo>
                      <a:lnTo>
                        <a:pt x="159" y="39"/>
                      </a:lnTo>
                      <a:lnTo>
                        <a:pt x="160" y="38"/>
                      </a:lnTo>
                      <a:lnTo>
                        <a:pt x="161" y="38"/>
                      </a:lnTo>
                      <a:lnTo>
                        <a:pt x="161" y="39"/>
                      </a:lnTo>
                      <a:lnTo>
                        <a:pt x="162" y="40"/>
                      </a:lnTo>
                      <a:lnTo>
                        <a:pt x="163" y="41"/>
                      </a:lnTo>
                      <a:lnTo>
                        <a:pt x="164" y="41"/>
                      </a:lnTo>
                      <a:lnTo>
                        <a:pt x="165" y="41"/>
                      </a:lnTo>
                      <a:lnTo>
                        <a:pt x="166" y="41"/>
                      </a:lnTo>
                      <a:lnTo>
                        <a:pt x="166" y="42"/>
                      </a:lnTo>
                      <a:lnTo>
                        <a:pt x="167" y="42"/>
                      </a:lnTo>
                      <a:lnTo>
                        <a:pt x="167" y="41"/>
                      </a:lnTo>
                      <a:lnTo>
                        <a:pt x="169" y="42"/>
                      </a:lnTo>
                      <a:lnTo>
                        <a:pt x="169" y="43"/>
                      </a:lnTo>
                      <a:lnTo>
                        <a:pt x="169" y="44"/>
                      </a:lnTo>
                      <a:lnTo>
                        <a:pt x="169" y="45"/>
                      </a:lnTo>
                      <a:lnTo>
                        <a:pt x="169" y="46"/>
                      </a:lnTo>
                      <a:lnTo>
                        <a:pt x="170" y="45"/>
                      </a:lnTo>
                      <a:lnTo>
                        <a:pt x="170" y="46"/>
                      </a:lnTo>
                      <a:lnTo>
                        <a:pt x="170" y="47"/>
                      </a:lnTo>
                      <a:lnTo>
                        <a:pt x="171" y="47"/>
                      </a:lnTo>
                      <a:lnTo>
                        <a:pt x="172" y="48"/>
                      </a:lnTo>
                      <a:lnTo>
                        <a:pt x="172" y="47"/>
                      </a:lnTo>
                      <a:lnTo>
                        <a:pt x="173" y="47"/>
                      </a:lnTo>
                      <a:lnTo>
                        <a:pt x="173" y="48"/>
                      </a:lnTo>
                      <a:lnTo>
                        <a:pt x="174" y="48"/>
                      </a:lnTo>
                      <a:lnTo>
                        <a:pt x="175" y="49"/>
                      </a:lnTo>
                      <a:lnTo>
                        <a:pt x="175" y="50"/>
                      </a:lnTo>
                      <a:lnTo>
                        <a:pt x="176" y="50"/>
                      </a:lnTo>
                      <a:lnTo>
                        <a:pt x="176" y="51"/>
                      </a:lnTo>
                      <a:lnTo>
                        <a:pt x="176" y="52"/>
                      </a:lnTo>
                      <a:lnTo>
                        <a:pt x="177" y="52"/>
                      </a:lnTo>
                      <a:lnTo>
                        <a:pt x="179" y="52"/>
                      </a:lnTo>
                      <a:lnTo>
                        <a:pt x="180" y="52"/>
                      </a:lnTo>
                      <a:lnTo>
                        <a:pt x="181" y="52"/>
                      </a:lnTo>
                      <a:lnTo>
                        <a:pt x="181" y="53"/>
                      </a:lnTo>
                      <a:lnTo>
                        <a:pt x="182" y="53"/>
                      </a:lnTo>
                      <a:lnTo>
                        <a:pt x="182" y="52"/>
                      </a:lnTo>
                      <a:lnTo>
                        <a:pt x="183" y="52"/>
                      </a:lnTo>
                      <a:lnTo>
                        <a:pt x="183" y="53"/>
                      </a:lnTo>
                      <a:lnTo>
                        <a:pt x="184" y="54"/>
                      </a:lnTo>
                      <a:lnTo>
                        <a:pt x="185" y="54"/>
                      </a:lnTo>
                      <a:lnTo>
                        <a:pt x="187" y="54"/>
                      </a:lnTo>
                      <a:lnTo>
                        <a:pt x="188" y="54"/>
                      </a:lnTo>
                      <a:lnTo>
                        <a:pt x="189" y="55"/>
                      </a:lnTo>
                      <a:lnTo>
                        <a:pt x="189" y="56"/>
                      </a:lnTo>
                      <a:lnTo>
                        <a:pt x="190" y="56"/>
                      </a:lnTo>
                      <a:lnTo>
                        <a:pt x="191" y="55"/>
                      </a:lnTo>
                      <a:lnTo>
                        <a:pt x="192" y="55"/>
                      </a:lnTo>
                      <a:lnTo>
                        <a:pt x="192" y="56"/>
                      </a:lnTo>
                      <a:lnTo>
                        <a:pt x="192" y="55"/>
                      </a:lnTo>
                      <a:lnTo>
                        <a:pt x="195" y="54"/>
                      </a:lnTo>
                      <a:lnTo>
                        <a:pt x="196" y="55"/>
                      </a:lnTo>
                      <a:lnTo>
                        <a:pt x="197" y="55"/>
                      </a:lnTo>
                      <a:lnTo>
                        <a:pt x="198" y="55"/>
                      </a:lnTo>
                      <a:lnTo>
                        <a:pt x="199" y="55"/>
                      </a:lnTo>
                      <a:lnTo>
                        <a:pt x="200" y="55"/>
                      </a:lnTo>
                      <a:lnTo>
                        <a:pt x="201" y="55"/>
                      </a:lnTo>
                      <a:lnTo>
                        <a:pt x="202" y="55"/>
                      </a:lnTo>
                      <a:lnTo>
                        <a:pt x="203" y="55"/>
                      </a:lnTo>
                      <a:lnTo>
                        <a:pt x="202" y="55"/>
                      </a:lnTo>
                      <a:lnTo>
                        <a:pt x="203" y="54"/>
                      </a:lnTo>
                      <a:lnTo>
                        <a:pt x="204" y="54"/>
                      </a:lnTo>
                      <a:lnTo>
                        <a:pt x="205" y="55"/>
                      </a:lnTo>
                      <a:lnTo>
                        <a:pt x="206" y="55"/>
                      </a:lnTo>
                      <a:lnTo>
                        <a:pt x="207" y="55"/>
                      </a:lnTo>
                      <a:lnTo>
                        <a:pt x="208" y="54"/>
                      </a:lnTo>
                      <a:lnTo>
                        <a:pt x="209" y="53"/>
                      </a:lnTo>
                      <a:lnTo>
                        <a:pt x="209" y="52"/>
                      </a:lnTo>
                      <a:lnTo>
                        <a:pt x="210" y="53"/>
                      </a:lnTo>
                      <a:lnTo>
                        <a:pt x="210" y="54"/>
                      </a:lnTo>
                      <a:lnTo>
                        <a:pt x="211" y="54"/>
                      </a:lnTo>
                      <a:lnTo>
                        <a:pt x="211" y="55"/>
                      </a:lnTo>
                      <a:lnTo>
                        <a:pt x="212" y="55"/>
                      </a:lnTo>
                      <a:lnTo>
                        <a:pt x="212" y="56"/>
                      </a:lnTo>
                      <a:lnTo>
                        <a:pt x="213" y="56"/>
                      </a:lnTo>
                      <a:lnTo>
                        <a:pt x="214" y="56"/>
                      </a:lnTo>
                      <a:lnTo>
                        <a:pt x="215" y="56"/>
                      </a:lnTo>
                      <a:lnTo>
                        <a:pt x="216" y="56"/>
                      </a:lnTo>
                      <a:lnTo>
                        <a:pt x="216" y="55"/>
                      </a:lnTo>
                      <a:lnTo>
                        <a:pt x="216" y="56"/>
                      </a:lnTo>
                      <a:lnTo>
                        <a:pt x="217" y="56"/>
                      </a:lnTo>
                      <a:lnTo>
                        <a:pt x="218" y="56"/>
                      </a:lnTo>
                      <a:lnTo>
                        <a:pt x="219" y="56"/>
                      </a:lnTo>
                      <a:lnTo>
                        <a:pt x="220" y="56"/>
                      </a:lnTo>
                      <a:lnTo>
                        <a:pt x="220" y="57"/>
                      </a:lnTo>
                      <a:lnTo>
                        <a:pt x="221" y="56"/>
                      </a:lnTo>
                      <a:lnTo>
                        <a:pt x="222" y="57"/>
                      </a:lnTo>
                      <a:lnTo>
                        <a:pt x="223" y="57"/>
                      </a:lnTo>
                      <a:lnTo>
                        <a:pt x="224" y="56"/>
                      </a:lnTo>
                      <a:lnTo>
                        <a:pt x="225" y="57"/>
                      </a:lnTo>
                      <a:lnTo>
                        <a:pt x="226" y="58"/>
                      </a:lnTo>
                      <a:lnTo>
                        <a:pt x="226" y="59"/>
                      </a:lnTo>
                      <a:lnTo>
                        <a:pt x="225" y="60"/>
                      </a:lnTo>
                      <a:lnTo>
                        <a:pt x="226" y="60"/>
                      </a:lnTo>
                      <a:lnTo>
                        <a:pt x="226" y="61"/>
                      </a:lnTo>
                      <a:lnTo>
                        <a:pt x="227" y="60"/>
                      </a:lnTo>
                      <a:lnTo>
                        <a:pt x="228" y="61"/>
                      </a:lnTo>
                      <a:lnTo>
                        <a:pt x="228" y="62"/>
                      </a:lnTo>
                      <a:lnTo>
                        <a:pt x="229" y="62"/>
                      </a:lnTo>
                      <a:lnTo>
                        <a:pt x="229" y="63"/>
                      </a:lnTo>
                      <a:lnTo>
                        <a:pt x="228" y="63"/>
                      </a:lnTo>
                      <a:lnTo>
                        <a:pt x="229" y="63"/>
                      </a:lnTo>
                      <a:lnTo>
                        <a:pt x="229" y="64"/>
                      </a:lnTo>
                      <a:lnTo>
                        <a:pt x="229" y="65"/>
                      </a:lnTo>
                      <a:lnTo>
                        <a:pt x="230" y="65"/>
                      </a:lnTo>
                      <a:lnTo>
                        <a:pt x="230" y="66"/>
                      </a:lnTo>
                      <a:lnTo>
                        <a:pt x="231" y="68"/>
                      </a:lnTo>
                      <a:lnTo>
                        <a:pt x="232" y="68"/>
                      </a:lnTo>
                      <a:lnTo>
                        <a:pt x="233" y="69"/>
                      </a:lnTo>
                      <a:lnTo>
                        <a:pt x="233" y="70"/>
                      </a:lnTo>
                      <a:lnTo>
                        <a:pt x="232" y="70"/>
                      </a:lnTo>
                      <a:lnTo>
                        <a:pt x="232" y="71"/>
                      </a:lnTo>
                      <a:lnTo>
                        <a:pt x="233" y="70"/>
                      </a:lnTo>
                      <a:lnTo>
                        <a:pt x="234" y="70"/>
                      </a:lnTo>
                      <a:lnTo>
                        <a:pt x="234" y="69"/>
                      </a:lnTo>
                      <a:lnTo>
                        <a:pt x="234" y="68"/>
                      </a:lnTo>
                      <a:lnTo>
                        <a:pt x="234" y="67"/>
                      </a:lnTo>
                      <a:lnTo>
                        <a:pt x="233" y="67"/>
                      </a:lnTo>
                      <a:lnTo>
                        <a:pt x="233" y="66"/>
                      </a:lnTo>
                      <a:lnTo>
                        <a:pt x="234" y="66"/>
                      </a:lnTo>
                      <a:lnTo>
                        <a:pt x="235" y="65"/>
                      </a:lnTo>
                      <a:lnTo>
                        <a:pt x="236" y="65"/>
                      </a:lnTo>
                      <a:lnTo>
                        <a:pt x="237" y="65"/>
                      </a:lnTo>
                      <a:lnTo>
                        <a:pt x="238" y="64"/>
                      </a:lnTo>
                      <a:lnTo>
                        <a:pt x="239" y="64"/>
                      </a:lnTo>
                      <a:lnTo>
                        <a:pt x="240" y="64"/>
                      </a:lnTo>
                      <a:lnTo>
                        <a:pt x="241" y="64"/>
                      </a:lnTo>
                      <a:lnTo>
                        <a:pt x="241" y="65"/>
                      </a:lnTo>
                      <a:lnTo>
                        <a:pt x="242" y="64"/>
                      </a:lnTo>
                      <a:lnTo>
                        <a:pt x="243" y="65"/>
                      </a:lnTo>
                      <a:lnTo>
                        <a:pt x="243" y="64"/>
                      </a:lnTo>
                      <a:lnTo>
                        <a:pt x="243" y="65"/>
                      </a:lnTo>
                      <a:lnTo>
                        <a:pt x="244" y="65"/>
                      </a:lnTo>
                      <a:lnTo>
                        <a:pt x="245" y="64"/>
                      </a:lnTo>
                      <a:lnTo>
                        <a:pt x="245" y="65"/>
                      </a:lnTo>
                      <a:lnTo>
                        <a:pt x="245" y="64"/>
                      </a:lnTo>
                      <a:lnTo>
                        <a:pt x="245" y="63"/>
                      </a:lnTo>
                      <a:lnTo>
                        <a:pt x="246" y="63"/>
                      </a:lnTo>
                      <a:lnTo>
                        <a:pt x="247" y="63"/>
                      </a:lnTo>
                      <a:lnTo>
                        <a:pt x="247" y="62"/>
                      </a:lnTo>
                      <a:lnTo>
                        <a:pt x="248" y="62"/>
                      </a:lnTo>
                      <a:lnTo>
                        <a:pt x="249" y="62"/>
                      </a:lnTo>
                      <a:lnTo>
                        <a:pt x="250" y="62"/>
                      </a:lnTo>
                      <a:lnTo>
                        <a:pt x="250" y="61"/>
                      </a:lnTo>
                      <a:lnTo>
                        <a:pt x="250" y="60"/>
                      </a:lnTo>
                      <a:lnTo>
                        <a:pt x="250" y="59"/>
                      </a:lnTo>
                      <a:lnTo>
                        <a:pt x="251" y="59"/>
                      </a:lnTo>
                      <a:lnTo>
                        <a:pt x="251" y="58"/>
                      </a:lnTo>
                      <a:lnTo>
                        <a:pt x="251" y="57"/>
                      </a:lnTo>
                      <a:lnTo>
                        <a:pt x="251" y="56"/>
                      </a:lnTo>
                      <a:lnTo>
                        <a:pt x="252" y="56"/>
                      </a:lnTo>
                      <a:lnTo>
                        <a:pt x="251" y="56"/>
                      </a:lnTo>
                      <a:lnTo>
                        <a:pt x="251" y="55"/>
                      </a:lnTo>
                      <a:lnTo>
                        <a:pt x="251" y="54"/>
                      </a:lnTo>
                      <a:lnTo>
                        <a:pt x="250" y="53"/>
                      </a:lnTo>
                      <a:lnTo>
                        <a:pt x="249" y="53"/>
                      </a:lnTo>
                      <a:lnTo>
                        <a:pt x="249" y="51"/>
                      </a:lnTo>
                      <a:lnTo>
                        <a:pt x="249" y="50"/>
                      </a:lnTo>
                      <a:lnTo>
                        <a:pt x="248" y="50"/>
                      </a:lnTo>
                      <a:lnTo>
                        <a:pt x="248" y="49"/>
                      </a:lnTo>
                      <a:lnTo>
                        <a:pt x="247" y="49"/>
                      </a:lnTo>
                      <a:lnTo>
                        <a:pt x="247" y="48"/>
                      </a:lnTo>
                      <a:lnTo>
                        <a:pt x="247" y="47"/>
                      </a:lnTo>
                      <a:lnTo>
                        <a:pt x="248" y="47"/>
                      </a:lnTo>
                      <a:lnTo>
                        <a:pt x="248" y="48"/>
                      </a:lnTo>
                      <a:lnTo>
                        <a:pt x="248" y="47"/>
                      </a:lnTo>
                      <a:lnTo>
                        <a:pt x="248" y="46"/>
                      </a:lnTo>
                      <a:lnTo>
                        <a:pt x="249" y="46"/>
                      </a:lnTo>
                      <a:lnTo>
                        <a:pt x="248" y="46"/>
                      </a:lnTo>
                      <a:lnTo>
                        <a:pt x="248" y="45"/>
                      </a:lnTo>
                      <a:lnTo>
                        <a:pt x="249" y="45"/>
                      </a:lnTo>
                      <a:lnTo>
                        <a:pt x="249" y="44"/>
                      </a:lnTo>
                      <a:lnTo>
                        <a:pt x="248" y="44"/>
                      </a:lnTo>
                      <a:lnTo>
                        <a:pt x="247" y="44"/>
                      </a:lnTo>
                      <a:lnTo>
                        <a:pt x="247" y="43"/>
                      </a:lnTo>
                      <a:lnTo>
                        <a:pt x="247" y="42"/>
                      </a:lnTo>
                      <a:lnTo>
                        <a:pt x="246" y="42"/>
                      </a:lnTo>
                      <a:lnTo>
                        <a:pt x="246" y="41"/>
                      </a:lnTo>
                      <a:lnTo>
                        <a:pt x="245" y="40"/>
                      </a:lnTo>
                      <a:lnTo>
                        <a:pt x="246" y="39"/>
                      </a:lnTo>
                      <a:lnTo>
                        <a:pt x="246" y="38"/>
                      </a:lnTo>
                      <a:lnTo>
                        <a:pt x="247" y="38"/>
                      </a:lnTo>
                      <a:lnTo>
                        <a:pt x="248" y="38"/>
                      </a:lnTo>
                      <a:lnTo>
                        <a:pt x="247" y="37"/>
                      </a:lnTo>
                      <a:lnTo>
                        <a:pt x="248" y="36"/>
                      </a:lnTo>
                      <a:lnTo>
                        <a:pt x="249" y="36"/>
                      </a:lnTo>
                      <a:lnTo>
                        <a:pt x="250" y="35"/>
                      </a:lnTo>
                      <a:lnTo>
                        <a:pt x="249" y="35"/>
                      </a:lnTo>
                      <a:lnTo>
                        <a:pt x="249" y="34"/>
                      </a:lnTo>
                      <a:lnTo>
                        <a:pt x="250" y="33"/>
                      </a:lnTo>
                      <a:lnTo>
                        <a:pt x="250" y="32"/>
                      </a:lnTo>
                      <a:lnTo>
                        <a:pt x="250" y="31"/>
                      </a:lnTo>
                      <a:lnTo>
                        <a:pt x="251" y="31"/>
                      </a:lnTo>
                      <a:lnTo>
                        <a:pt x="251" y="30"/>
                      </a:lnTo>
                      <a:lnTo>
                        <a:pt x="252" y="30"/>
                      </a:lnTo>
                      <a:lnTo>
                        <a:pt x="253" y="30"/>
                      </a:lnTo>
                      <a:lnTo>
                        <a:pt x="253" y="29"/>
                      </a:lnTo>
                      <a:lnTo>
                        <a:pt x="254" y="29"/>
                      </a:lnTo>
                      <a:lnTo>
                        <a:pt x="254" y="28"/>
                      </a:lnTo>
                      <a:lnTo>
                        <a:pt x="255" y="27"/>
                      </a:lnTo>
                      <a:lnTo>
                        <a:pt x="256" y="28"/>
                      </a:lnTo>
                      <a:lnTo>
                        <a:pt x="257" y="27"/>
                      </a:lnTo>
                      <a:lnTo>
                        <a:pt x="258" y="27"/>
                      </a:lnTo>
                      <a:lnTo>
                        <a:pt x="259" y="27"/>
                      </a:lnTo>
                      <a:lnTo>
                        <a:pt x="259" y="26"/>
                      </a:lnTo>
                      <a:lnTo>
                        <a:pt x="260" y="26"/>
                      </a:lnTo>
                      <a:lnTo>
                        <a:pt x="261" y="26"/>
                      </a:lnTo>
                      <a:lnTo>
                        <a:pt x="262" y="26"/>
                      </a:lnTo>
                      <a:lnTo>
                        <a:pt x="263" y="26"/>
                      </a:lnTo>
                      <a:lnTo>
                        <a:pt x="264" y="25"/>
                      </a:lnTo>
                      <a:lnTo>
                        <a:pt x="265" y="26"/>
                      </a:lnTo>
                      <a:lnTo>
                        <a:pt x="265" y="25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6" y="23"/>
                      </a:lnTo>
                      <a:lnTo>
                        <a:pt x="267" y="22"/>
                      </a:lnTo>
                      <a:lnTo>
                        <a:pt x="267" y="21"/>
                      </a:lnTo>
                      <a:lnTo>
                        <a:pt x="268" y="22"/>
                      </a:lnTo>
                      <a:lnTo>
                        <a:pt x="269" y="22"/>
                      </a:lnTo>
                      <a:lnTo>
                        <a:pt x="270" y="23"/>
                      </a:lnTo>
                      <a:lnTo>
                        <a:pt x="275" y="21"/>
                      </a:lnTo>
                      <a:lnTo>
                        <a:pt x="276" y="22"/>
                      </a:lnTo>
                      <a:lnTo>
                        <a:pt x="277" y="23"/>
                      </a:lnTo>
                      <a:lnTo>
                        <a:pt x="277" y="24"/>
                      </a:lnTo>
                      <a:lnTo>
                        <a:pt x="277" y="25"/>
                      </a:lnTo>
                      <a:lnTo>
                        <a:pt x="278" y="25"/>
                      </a:lnTo>
                      <a:lnTo>
                        <a:pt x="279" y="26"/>
                      </a:lnTo>
                      <a:lnTo>
                        <a:pt x="280" y="27"/>
                      </a:lnTo>
                      <a:lnTo>
                        <a:pt x="281" y="27"/>
                      </a:lnTo>
                      <a:lnTo>
                        <a:pt x="281" y="26"/>
                      </a:lnTo>
                      <a:lnTo>
                        <a:pt x="281" y="25"/>
                      </a:lnTo>
                      <a:lnTo>
                        <a:pt x="281" y="24"/>
                      </a:lnTo>
                      <a:lnTo>
                        <a:pt x="280" y="23"/>
                      </a:lnTo>
                      <a:lnTo>
                        <a:pt x="281" y="22"/>
                      </a:lnTo>
                      <a:lnTo>
                        <a:pt x="282" y="22"/>
                      </a:lnTo>
                      <a:lnTo>
                        <a:pt x="283" y="24"/>
                      </a:lnTo>
                      <a:lnTo>
                        <a:pt x="284" y="24"/>
                      </a:lnTo>
                      <a:lnTo>
                        <a:pt x="284" y="25"/>
                      </a:lnTo>
                      <a:lnTo>
                        <a:pt x="284" y="26"/>
                      </a:lnTo>
                      <a:lnTo>
                        <a:pt x="283" y="28"/>
                      </a:lnTo>
                      <a:lnTo>
                        <a:pt x="284" y="28"/>
                      </a:lnTo>
                      <a:lnTo>
                        <a:pt x="285" y="28"/>
                      </a:lnTo>
                      <a:lnTo>
                        <a:pt x="286" y="27"/>
                      </a:lnTo>
                      <a:lnTo>
                        <a:pt x="286" y="26"/>
                      </a:lnTo>
                      <a:lnTo>
                        <a:pt x="286" y="25"/>
                      </a:lnTo>
                      <a:lnTo>
                        <a:pt x="287" y="23"/>
                      </a:lnTo>
                      <a:lnTo>
                        <a:pt x="288" y="23"/>
                      </a:lnTo>
                      <a:lnTo>
                        <a:pt x="289" y="24"/>
                      </a:lnTo>
                      <a:lnTo>
                        <a:pt x="289" y="26"/>
                      </a:lnTo>
                      <a:lnTo>
                        <a:pt x="290" y="27"/>
                      </a:lnTo>
                      <a:lnTo>
                        <a:pt x="291" y="26"/>
                      </a:lnTo>
                      <a:lnTo>
                        <a:pt x="291" y="24"/>
                      </a:lnTo>
                      <a:lnTo>
                        <a:pt x="293" y="23"/>
                      </a:lnTo>
                      <a:lnTo>
                        <a:pt x="295" y="22"/>
                      </a:lnTo>
                      <a:lnTo>
                        <a:pt x="296" y="22"/>
                      </a:lnTo>
                      <a:lnTo>
                        <a:pt x="297" y="22"/>
                      </a:lnTo>
                      <a:lnTo>
                        <a:pt x="298" y="22"/>
                      </a:lnTo>
                      <a:lnTo>
                        <a:pt x="299" y="22"/>
                      </a:lnTo>
                      <a:lnTo>
                        <a:pt x="299" y="23"/>
                      </a:lnTo>
                      <a:lnTo>
                        <a:pt x="299" y="24"/>
                      </a:lnTo>
                      <a:lnTo>
                        <a:pt x="299" y="25"/>
                      </a:lnTo>
                      <a:lnTo>
                        <a:pt x="300" y="25"/>
                      </a:lnTo>
                      <a:lnTo>
                        <a:pt x="302" y="24"/>
                      </a:lnTo>
                      <a:lnTo>
                        <a:pt x="302" y="23"/>
                      </a:lnTo>
                      <a:lnTo>
                        <a:pt x="301" y="21"/>
                      </a:lnTo>
                      <a:lnTo>
                        <a:pt x="301" y="20"/>
                      </a:lnTo>
                      <a:lnTo>
                        <a:pt x="302" y="19"/>
                      </a:lnTo>
                      <a:lnTo>
                        <a:pt x="304" y="18"/>
                      </a:lnTo>
                      <a:lnTo>
                        <a:pt x="305" y="17"/>
                      </a:lnTo>
                      <a:lnTo>
                        <a:pt x="306" y="14"/>
                      </a:lnTo>
                      <a:lnTo>
                        <a:pt x="308" y="13"/>
                      </a:lnTo>
                      <a:lnTo>
                        <a:pt x="309" y="13"/>
                      </a:lnTo>
                      <a:lnTo>
                        <a:pt x="309" y="12"/>
                      </a:lnTo>
                      <a:lnTo>
                        <a:pt x="309" y="10"/>
                      </a:lnTo>
                      <a:lnTo>
                        <a:pt x="308" y="10"/>
                      </a:lnTo>
                      <a:lnTo>
                        <a:pt x="309" y="9"/>
                      </a:lnTo>
                      <a:lnTo>
                        <a:pt x="310" y="9"/>
                      </a:lnTo>
                      <a:lnTo>
                        <a:pt x="310" y="8"/>
                      </a:lnTo>
                      <a:lnTo>
                        <a:pt x="310" y="7"/>
                      </a:lnTo>
                      <a:lnTo>
                        <a:pt x="311" y="6"/>
                      </a:lnTo>
                      <a:lnTo>
                        <a:pt x="312" y="6"/>
                      </a:lnTo>
                      <a:lnTo>
                        <a:pt x="313" y="6"/>
                      </a:lnTo>
                      <a:lnTo>
                        <a:pt x="314" y="7"/>
                      </a:lnTo>
                      <a:lnTo>
                        <a:pt x="315" y="7"/>
                      </a:lnTo>
                      <a:lnTo>
                        <a:pt x="317" y="6"/>
                      </a:lnTo>
                      <a:lnTo>
                        <a:pt x="318" y="6"/>
                      </a:lnTo>
                      <a:lnTo>
                        <a:pt x="319" y="6"/>
                      </a:lnTo>
                      <a:lnTo>
                        <a:pt x="319" y="5"/>
                      </a:lnTo>
                      <a:lnTo>
                        <a:pt x="319" y="4"/>
                      </a:lnTo>
                      <a:lnTo>
                        <a:pt x="318" y="4"/>
                      </a:lnTo>
                      <a:lnTo>
                        <a:pt x="317" y="4"/>
                      </a:lnTo>
                      <a:lnTo>
                        <a:pt x="316" y="4"/>
                      </a:lnTo>
                      <a:lnTo>
                        <a:pt x="315" y="4"/>
                      </a:lnTo>
                      <a:lnTo>
                        <a:pt x="315" y="3"/>
                      </a:lnTo>
                      <a:lnTo>
                        <a:pt x="315" y="2"/>
                      </a:lnTo>
                      <a:lnTo>
                        <a:pt x="317" y="0"/>
                      </a:lnTo>
                      <a:lnTo>
                        <a:pt x="318" y="0"/>
                      </a:lnTo>
                      <a:lnTo>
                        <a:pt x="318" y="1"/>
                      </a:lnTo>
                      <a:lnTo>
                        <a:pt x="319" y="2"/>
                      </a:lnTo>
                      <a:lnTo>
                        <a:pt x="319" y="3"/>
                      </a:lnTo>
                      <a:lnTo>
                        <a:pt x="319" y="4"/>
                      </a:lnTo>
                      <a:lnTo>
                        <a:pt x="320" y="4"/>
                      </a:lnTo>
                      <a:lnTo>
                        <a:pt x="320" y="3"/>
                      </a:lnTo>
                      <a:lnTo>
                        <a:pt x="321" y="3"/>
                      </a:lnTo>
                      <a:lnTo>
                        <a:pt x="323" y="3"/>
                      </a:lnTo>
                      <a:lnTo>
                        <a:pt x="324" y="2"/>
                      </a:lnTo>
                      <a:lnTo>
                        <a:pt x="325" y="3"/>
                      </a:lnTo>
                      <a:lnTo>
                        <a:pt x="326" y="3"/>
                      </a:lnTo>
                      <a:lnTo>
                        <a:pt x="326" y="2"/>
                      </a:lnTo>
                      <a:lnTo>
                        <a:pt x="327" y="2"/>
                      </a:lnTo>
                      <a:lnTo>
                        <a:pt x="327" y="3"/>
                      </a:lnTo>
                      <a:lnTo>
                        <a:pt x="328" y="3"/>
                      </a:lnTo>
                      <a:lnTo>
                        <a:pt x="328" y="4"/>
                      </a:lnTo>
                      <a:lnTo>
                        <a:pt x="328" y="3"/>
                      </a:lnTo>
                      <a:lnTo>
                        <a:pt x="329" y="4"/>
                      </a:lnTo>
                      <a:lnTo>
                        <a:pt x="329" y="5"/>
                      </a:lnTo>
                      <a:lnTo>
                        <a:pt x="330" y="6"/>
                      </a:lnTo>
                      <a:lnTo>
                        <a:pt x="330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3" y="6"/>
                      </a:lnTo>
                      <a:lnTo>
                        <a:pt x="333" y="7"/>
                      </a:lnTo>
                      <a:lnTo>
                        <a:pt x="335" y="8"/>
                      </a:lnTo>
                      <a:lnTo>
                        <a:pt x="335" y="9"/>
                      </a:lnTo>
                      <a:lnTo>
                        <a:pt x="336" y="9"/>
                      </a:lnTo>
                      <a:lnTo>
                        <a:pt x="336" y="10"/>
                      </a:lnTo>
                      <a:lnTo>
                        <a:pt x="337" y="11"/>
                      </a:lnTo>
                      <a:lnTo>
                        <a:pt x="336" y="12"/>
                      </a:lnTo>
                      <a:lnTo>
                        <a:pt x="337" y="12"/>
                      </a:lnTo>
                      <a:lnTo>
                        <a:pt x="337" y="13"/>
                      </a:lnTo>
                      <a:lnTo>
                        <a:pt x="338" y="14"/>
                      </a:lnTo>
                      <a:lnTo>
                        <a:pt x="339" y="14"/>
                      </a:lnTo>
                      <a:lnTo>
                        <a:pt x="339" y="15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0" y="14"/>
                      </a:lnTo>
                      <a:lnTo>
                        <a:pt x="339" y="14"/>
                      </a:lnTo>
                      <a:lnTo>
                        <a:pt x="340" y="14"/>
                      </a:lnTo>
                      <a:lnTo>
                        <a:pt x="340" y="13"/>
                      </a:lnTo>
                      <a:lnTo>
                        <a:pt x="339" y="12"/>
                      </a:lnTo>
                      <a:lnTo>
                        <a:pt x="340" y="11"/>
                      </a:lnTo>
                      <a:lnTo>
                        <a:pt x="340" y="10"/>
                      </a:lnTo>
                      <a:lnTo>
                        <a:pt x="340" y="9"/>
                      </a:lnTo>
                      <a:lnTo>
                        <a:pt x="341" y="9"/>
                      </a:lnTo>
                      <a:lnTo>
                        <a:pt x="341" y="8"/>
                      </a:lnTo>
                      <a:lnTo>
                        <a:pt x="342" y="8"/>
                      </a:lnTo>
                      <a:lnTo>
                        <a:pt x="342" y="7"/>
                      </a:lnTo>
                      <a:lnTo>
                        <a:pt x="343" y="7"/>
                      </a:lnTo>
                      <a:lnTo>
                        <a:pt x="344" y="7"/>
                      </a:lnTo>
                      <a:lnTo>
                        <a:pt x="345" y="6"/>
                      </a:lnTo>
                      <a:lnTo>
                        <a:pt x="346" y="6"/>
                      </a:lnTo>
                      <a:lnTo>
                        <a:pt x="347" y="6"/>
                      </a:lnTo>
                      <a:lnTo>
                        <a:pt x="347" y="7"/>
                      </a:lnTo>
                      <a:lnTo>
                        <a:pt x="348" y="7"/>
                      </a:lnTo>
                      <a:lnTo>
                        <a:pt x="348" y="6"/>
                      </a:lnTo>
                      <a:lnTo>
                        <a:pt x="347" y="6"/>
                      </a:lnTo>
                      <a:lnTo>
                        <a:pt x="347" y="5"/>
                      </a:lnTo>
                      <a:lnTo>
                        <a:pt x="348" y="5"/>
                      </a:lnTo>
                      <a:lnTo>
                        <a:pt x="348" y="4"/>
                      </a:lnTo>
                      <a:lnTo>
                        <a:pt x="348" y="5"/>
                      </a:lnTo>
                      <a:lnTo>
                        <a:pt x="349" y="5"/>
                      </a:lnTo>
                      <a:lnTo>
                        <a:pt x="349" y="6"/>
                      </a:lnTo>
                      <a:lnTo>
                        <a:pt x="350" y="7"/>
                      </a:lnTo>
                      <a:lnTo>
                        <a:pt x="350" y="8"/>
                      </a:lnTo>
                      <a:lnTo>
                        <a:pt x="351" y="7"/>
                      </a:lnTo>
                      <a:lnTo>
                        <a:pt x="352" y="8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4" y="10"/>
                      </a:lnTo>
                      <a:lnTo>
                        <a:pt x="355" y="10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6" y="8"/>
                      </a:lnTo>
                      <a:lnTo>
                        <a:pt x="357" y="7"/>
                      </a:lnTo>
                      <a:lnTo>
                        <a:pt x="357" y="6"/>
                      </a:lnTo>
                      <a:lnTo>
                        <a:pt x="356" y="5"/>
                      </a:lnTo>
                      <a:lnTo>
                        <a:pt x="356" y="6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4"/>
                      </a:lnTo>
                      <a:lnTo>
                        <a:pt x="356" y="5"/>
                      </a:lnTo>
                      <a:lnTo>
                        <a:pt x="357" y="4"/>
                      </a:lnTo>
                      <a:lnTo>
                        <a:pt x="358" y="4"/>
                      </a:lnTo>
                      <a:lnTo>
                        <a:pt x="358" y="5"/>
                      </a:lnTo>
                      <a:lnTo>
                        <a:pt x="358" y="6"/>
                      </a:lnTo>
                      <a:lnTo>
                        <a:pt x="357" y="7"/>
                      </a:lnTo>
                      <a:lnTo>
                        <a:pt x="357" y="8"/>
                      </a:lnTo>
                      <a:lnTo>
                        <a:pt x="358" y="8"/>
                      </a:lnTo>
                      <a:lnTo>
                        <a:pt x="358" y="7"/>
                      </a:lnTo>
                      <a:lnTo>
                        <a:pt x="359" y="6"/>
                      </a:lnTo>
                      <a:lnTo>
                        <a:pt x="360" y="7"/>
                      </a:lnTo>
                      <a:lnTo>
                        <a:pt x="360" y="9"/>
                      </a:lnTo>
                      <a:lnTo>
                        <a:pt x="360" y="8"/>
                      </a:lnTo>
                      <a:lnTo>
                        <a:pt x="361" y="7"/>
                      </a:lnTo>
                      <a:lnTo>
                        <a:pt x="361" y="8"/>
                      </a:lnTo>
                      <a:lnTo>
                        <a:pt x="362" y="7"/>
                      </a:lnTo>
                      <a:lnTo>
                        <a:pt x="363" y="7"/>
                      </a:lnTo>
                      <a:lnTo>
                        <a:pt x="363" y="6"/>
                      </a:lnTo>
                      <a:lnTo>
                        <a:pt x="363" y="5"/>
                      </a:lnTo>
                      <a:lnTo>
                        <a:pt x="364" y="5"/>
                      </a:lnTo>
                      <a:lnTo>
                        <a:pt x="364" y="7"/>
                      </a:lnTo>
                      <a:lnTo>
                        <a:pt x="365" y="7"/>
                      </a:lnTo>
                      <a:lnTo>
                        <a:pt x="365" y="6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8" y="6"/>
                      </a:lnTo>
                      <a:lnTo>
                        <a:pt x="368" y="5"/>
                      </a:lnTo>
                      <a:lnTo>
                        <a:pt x="369" y="6"/>
                      </a:lnTo>
                      <a:lnTo>
                        <a:pt x="370" y="6"/>
                      </a:lnTo>
                      <a:lnTo>
                        <a:pt x="370" y="7"/>
                      </a:lnTo>
                      <a:lnTo>
                        <a:pt x="371" y="7"/>
                      </a:lnTo>
                      <a:lnTo>
                        <a:pt x="371" y="5"/>
                      </a:lnTo>
                      <a:lnTo>
                        <a:pt x="371" y="4"/>
                      </a:lnTo>
                      <a:lnTo>
                        <a:pt x="372" y="4"/>
                      </a:lnTo>
                      <a:lnTo>
                        <a:pt x="373" y="4"/>
                      </a:lnTo>
                      <a:lnTo>
                        <a:pt x="374" y="4"/>
                      </a:lnTo>
                      <a:lnTo>
                        <a:pt x="375" y="5"/>
                      </a:lnTo>
                      <a:lnTo>
                        <a:pt x="375" y="6"/>
                      </a:lnTo>
                      <a:lnTo>
                        <a:pt x="375" y="7"/>
                      </a:lnTo>
                      <a:lnTo>
                        <a:pt x="374" y="8"/>
                      </a:lnTo>
                      <a:lnTo>
                        <a:pt x="374" y="9"/>
                      </a:lnTo>
                      <a:lnTo>
                        <a:pt x="375" y="9"/>
                      </a:lnTo>
                      <a:lnTo>
                        <a:pt x="375" y="8"/>
                      </a:lnTo>
                      <a:lnTo>
                        <a:pt x="376" y="8"/>
                      </a:lnTo>
                      <a:lnTo>
                        <a:pt x="376" y="7"/>
                      </a:lnTo>
                      <a:lnTo>
                        <a:pt x="376" y="6"/>
                      </a:lnTo>
                      <a:lnTo>
                        <a:pt x="377" y="6"/>
                      </a:lnTo>
                      <a:lnTo>
                        <a:pt x="376" y="6"/>
                      </a:lnTo>
                      <a:lnTo>
                        <a:pt x="376" y="5"/>
                      </a:lnTo>
                      <a:lnTo>
                        <a:pt x="377" y="4"/>
                      </a:lnTo>
                      <a:lnTo>
                        <a:pt x="378" y="5"/>
                      </a:lnTo>
                      <a:lnTo>
                        <a:pt x="377" y="6"/>
                      </a:lnTo>
                      <a:lnTo>
                        <a:pt x="378" y="6"/>
                      </a:lnTo>
                      <a:lnTo>
                        <a:pt x="380" y="6"/>
                      </a:lnTo>
                      <a:lnTo>
                        <a:pt x="381" y="6"/>
                      </a:lnTo>
                      <a:lnTo>
                        <a:pt x="381" y="7"/>
                      </a:lnTo>
                      <a:lnTo>
                        <a:pt x="382" y="6"/>
                      </a:lnTo>
                      <a:lnTo>
                        <a:pt x="384" y="7"/>
                      </a:lnTo>
                      <a:lnTo>
                        <a:pt x="385" y="7"/>
                      </a:lnTo>
                      <a:lnTo>
                        <a:pt x="384" y="8"/>
                      </a:lnTo>
                      <a:lnTo>
                        <a:pt x="384" y="9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6" y="11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7" y="9"/>
                      </a:lnTo>
                      <a:lnTo>
                        <a:pt x="388" y="9"/>
                      </a:lnTo>
                      <a:lnTo>
                        <a:pt x="387" y="10"/>
                      </a:lnTo>
                      <a:lnTo>
                        <a:pt x="387" y="11"/>
                      </a:lnTo>
                      <a:lnTo>
                        <a:pt x="386" y="11"/>
                      </a:lnTo>
                      <a:lnTo>
                        <a:pt x="386" y="12"/>
                      </a:lnTo>
                      <a:lnTo>
                        <a:pt x="387" y="12"/>
                      </a:lnTo>
                      <a:lnTo>
                        <a:pt x="387" y="11"/>
                      </a:lnTo>
                      <a:lnTo>
                        <a:pt x="388" y="11"/>
                      </a:lnTo>
                      <a:lnTo>
                        <a:pt x="388" y="12"/>
                      </a:lnTo>
                      <a:lnTo>
                        <a:pt x="387" y="13"/>
                      </a:lnTo>
                      <a:lnTo>
                        <a:pt x="388" y="14"/>
                      </a:lnTo>
                      <a:lnTo>
                        <a:pt x="389" y="14"/>
                      </a:lnTo>
                      <a:lnTo>
                        <a:pt x="389" y="13"/>
                      </a:lnTo>
                      <a:lnTo>
                        <a:pt x="390" y="13"/>
                      </a:lnTo>
                      <a:lnTo>
                        <a:pt x="390" y="14"/>
                      </a:lnTo>
                      <a:lnTo>
                        <a:pt x="390" y="15"/>
                      </a:lnTo>
                      <a:lnTo>
                        <a:pt x="390" y="16"/>
                      </a:lnTo>
                      <a:lnTo>
                        <a:pt x="391" y="16"/>
                      </a:lnTo>
                      <a:lnTo>
                        <a:pt x="391" y="15"/>
                      </a:lnTo>
                      <a:lnTo>
                        <a:pt x="391" y="14"/>
                      </a:lnTo>
                      <a:lnTo>
                        <a:pt x="392" y="16"/>
                      </a:lnTo>
                      <a:lnTo>
                        <a:pt x="392" y="17"/>
                      </a:lnTo>
                      <a:lnTo>
                        <a:pt x="393" y="17"/>
                      </a:lnTo>
                      <a:lnTo>
                        <a:pt x="393" y="16"/>
                      </a:lnTo>
                      <a:lnTo>
                        <a:pt x="392" y="16"/>
                      </a:lnTo>
                      <a:lnTo>
                        <a:pt x="392" y="15"/>
                      </a:lnTo>
                      <a:lnTo>
                        <a:pt x="393" y="15"/>
                      </a:lnTo>
                      <a:lnTo>
                        <a:pt x="393" y="16"/>
                      </a:lnTo>
                      <a:lnTo>
                        <a:pt x="394" y="17"/>
                      </a:lnTo>
                      <a:lnTo>
                        <a:pt x="395" y="17"/>
                      </a:lnTo>
                      <a:lnTo>
                        <a:pt x="395" y="18"/>
                      </a:lnTo>
                      <a:lnTo>
                        <a:pt x="395" y="19"/>
                      </a:lnTo>
                      <a:lnTo>
                        <a:pt x="396" y="19"/>
                      </a:lnTo>
                      <a:lnTo>
                        <a:pt x="397" y="19"/>
                      </a:lnTo>
                      <a:lnTo>
                        <a:pt x="397" y="20"/>
                      </a:lnTo>
                      <a:lnTo>
                        <a:pt x="396" y="21"/>
                      </a:lnTo>
                      <a:lnTo>
                        <a:pt x="397" y="23"/>
                      </a:lnTo>
                      <a:lnTo>
                        <a:pt x="397" y="22"/>
                      </a:lnTo>
                      <a:lnTo>
                        <a:pt x="398" y="21"/>
                      </a:lnTo>
                      <a:lnTo>
                        <a:pt x="399" y="21"/>
                      </a:lnTo>
                      <a:lnTo>
                        <a:pt x="399" y="22"/>
                      </a:lnTo>
                      <a:lnTo>
                        <a:pt x="400" y="23"/>
                      </a:lnTo>
                      <a:lnTo>
                        <a:pt x="400" y="24"/>
                      </a:lnTo>
                      <a:lnTo>
                        <a:pt x="401" y="23"/>
                      </a:lnTo>
                      <a:lnTo>
                        <a:pt x="401" y="24"/>
                      </a:lnTo>
                      <a:lnTo>
                        <a:pt x="400" y="24"/>
                      </a:lnTo>
                      <a:lnTo>
                        <a:pt x="400" y="25"/>
                      </a:lnTo>
                      <a:lnTo>
                        <a:pt x="401" y="24"/>
                      </a:lnTo>
                      <a:lnTo>
                        <a:pt x="401" y="25"/>
                      </a:lnTo>
                      <a:lnTo>
                        <a:pt x="402" y="25"/>
                      </a:lnTo>
                      <a:lnTo>
                        <a:pt x="401" y="25"/>
                      </a:lnTo>
                      <a:lnTo>
                        <a:pt x="402" y="24"/>
                      </a:lnTo>
                      <a:lnTo>
                        <a:pt x="402" y="25"/>
                      </a:lnTo>
                      <a:lnTo>
                        <a:pt x="403" y="25"/>
                      </a:lnTo>
                      <a:lnTo>
                        <a:pt x="404" y="25"/>
                      </a:lnTo>
                      <a:lnTo>
                        <a:pt x="403" y="25"/>
                      </a:lnTo>
                      <a:lnTo>
                        <a:pt x="404" y="26"/>
                      </a:lnTo>
                      <a:lnTo>
                        <a:pt x="404" y="27"/>
                      </a:lnTo>
                      <a:lnTo>
                        <a:pt x="405" y="26"/>
                      </a:lnTo>
                      <a:lnTo>
                        <a:pt x="405" y="25"/>
                      </a:lnTo>
                      <a:lnTo>
                        <a:pt x="406" y="25"/>
                      </a:lnTo>
                      <a:lnTo>
                        <a:pt x="406" y="26"/>
                      </a:lnTo>
                      <a:lnTo>
                        <a:pt x="406" y="27"/>
                      </a:lnTo>
                      <a:lnTo>
                        <a:pt x="405" y="27"/>
                      </a:lnTo>
                      <a:lnTo>
                        <a:pt x="406" y="27"/>
                      </a:lnTo>
                      <a:lnTo>
                        <a:pt x="406" y="28"/>
                      </a:lnTo>
                      <a:lnTo>
                        <a:pt x="407" y="28"/>
                      </a:lnTo>
                      <a:lnTo>
                        <a:pt x="407" y="27"/>
                      </a:lnTo>
                      <a:lnTo>
                        <a:pt x="407" y="28"/>
                      </a:lnTo>
                      <a:lnTo>
                        <a:pt x="408" y="28"/>
                      </a:lnTo>
                      <a:lnTo>
                        <a:pt x="408" y="29"/>
                      </a:lnTo>
                      <a:lnTo>
                        <a:pt x="408" y="30"/>
                      </a:lnTo>
                      <a:lnTo>
                        <a:pt x="408" y="29"/>
                      </a:lnTo>
                      <a:lnTo>
                        <a:pt x="409" y="29"/>
                      </a:lnTo>
                      <a:lnTo>
                        <a:pt x="409" y="28"/>
                      </a:lnTo>
                      <a:lnTo>
                        <a:pt x="409" y="29"/>
                      </a:lnTo>
                      <a:lnTo>
                        <a:pt x="409" y="30"/>
                      </a:lnTo>
                      <a:lnTo>
                        <a:pt x="410" y="30"/>
                      </a:lnTo>
                      <a:lnTo>
                        <a:pt x="410" y="29"/>
                      </a:lnTo>
                      <a:lnTo>
                        <a:pt x="410" y="28"/>
                      </a:lnTo>
                      <a:lnTo>
                        <a:pt x="411" y="28"/>
                      </a:lnTo>
                      <a:lnTo>
                        <a:pt x="411" y="29"/>
                      </a:lnTo>
                      <a:lnTo>
                        <a:pt x="411" y="30"/>
                      </a:lnTo>
                      <a:lnTo>
                        <a:pt x="412" y="31"/>
                      </a:lnTo>
                      <a:lnTo>
                        <a:pt x="413" y="31"/>
                      </a:lnTo>
                      <a:lnTo>
                        <a:pt x="413" y="30"/>
                      </a:lnTo>
                      <a:lnTo>
                        <a:pt x="413" y="29"/>
                      </a:lnTo>
                      <a:lnTo>
                        <a:pt x="414" y="30"/>
                      </a:lnTo>
                      <a:lnTo>
                        <a:pt x="414" y="29"/>
                      </a:lnTo>
                      <a:lnTo>
                        <a:pt x="414" y="28"/>
                      </a:lnTo>
                      <a:lnTo>
                        <a:pt x="415" y="29"/>
                      </a:lnTo>
                      <a:lnTo>
                        <a:pt x="415" y="30"/>
                      </a:lnTo>
                      <a:lnTo>
                        <a:pt x="415" y="29"/>
                      </a:lnTo>
                      <a:lnTo>
                        <a:pt x="416" y="29"/>
                      </a:lnTo>
                      <a:lnTo>
                        <a:pt x="416" y="30"/>
                      </a:lnTo>
                      <a:lnTo>
                        <a:pt x="417" y="29"/>
                      </a:lnTo>
                      <a:lnTo>
                        <a:pt x="417" y="30"/>
                      </a:lnTo>
                      <a:lnTo>
                        <a:pt x="417" y="29"/>
                      </a:lnTo>
                      <a:lnTo>
                        <a:pt x="418" y="29"/>
                      </a:lnTo>
                      <a:lnTo>
                        <a:pt x="419" y="28"/>
                      </a:lnTo>
                      <a:lnTo>
                        <a:pt x="418" y="28"/>
                      </a:lnTo>
                      <a:lnTo>
                        <a:pt x="418" y="27"/>
                      </a:lnTo>
                      <a:lnTo>
                        <a:pt x="419" y="27"/>
                      </a:lnTo>
                      <a:lnTo>
                        <a:pt x="419" y="26"/>
                      </a:lnTo>
                      <a:lnTo>
                        <a:pt x="420" y="25"/>
                      </a:lnTo>
                      <a:lnTo>
                        <a:pt x="419" y="25"/>
                      </a:lnTo>
                      <a:lnTo>
                        <a:pt x="420" y="25"/>
                      </a:lnTo>
                      <a:lnTo>
                        <a:pt x="420" y="26"/>
                      </a:lnTo>
                      <a:lnTo>
                        <a:pt x="421" y="25"/>
                      </a:lnTo>
                      <a:lnTo>
                        <a:pt x="421" y="24"/>
                      </a:lnTo>
                      <a:lnTo>
                        <a:pt x="422" y="25"/>
                      </a:lnTo>
                      <a:lnTo>
                        <a:pt x="422" y="24"/>
                      </a:lnTo>
                      <a:lnTo>
                        <a:pt x="422" y="23"/>
                      </a:lnTo>
                      <a:lnTo>
                        <a:pt x="423" y="23"/>
                      </a:lnTo>
                      <a:lnTo>
                        <a:pt x="423" y="24"/>
                      </a:lnTo>
                      <a:lnTo>
                        <a:pt x="424" y="24"/>
                      </a:lnTo>
                      <a:lnTo>
                        <a:pt x="424" y="25"/>
                      </a:lnTo>
                      <a:lnTo>
                        <a:pt x="425" y="24"/>
                      </a:lnTo>
                      <a:lnTo>
                        <a:pt x="426" y="24"/>
                      </a:lnTo>
                      <a:lnTo>
                        <a:pt x="426" y="23"/>
                      </a:lnTo>
                      <a:lnTo>
                        <a:pt x="427" y="23"/>
                      </a:lnTo>
                      <a:lnTo>
                        <a:pt x="427" y="24"/>
                      </a:lnTo>
                      <a:lnTo>
                        <a:pt x="427" y="23"/>
                      </a:lnTo>
                      <a:lnTo>
                        <a:pt x="428" y="23"/>
                      </a:lnTo>
                      <a:lnTo>
                        <a:pt x="429" y="24"/>
                      </a:lnTo>
                      <a:lnTo>
                        <a:pt x="429" y="23"/>
                      </a:lnTo>
                      <a:lnTo>
                        <a:pt x="430" y="23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2" y="22"/>
                      </a:lnTo>
                      <a:lnTo>
                        <a:pt x="432" y="21"/>
                      </a:lnTo>
                      <a:lnTo>
                        <a:pt x="433" y="21"/>
                      </a:lnTo>
                      <a:lnTo>
                        <a:pt x="433" y="20"/>
                      </a:lnTo>
                      <a:lnTo>
                        <a:pt x="434" y="21"/>
                      </a:lnTo>
                      <a:lnTo>
                        <a:pt x="434" y="20"/>
                      </a:lnTo>
                      <a:lnTo>
                        <a:pt x="435" y="19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8" y="19"/>
                      </a:lnTo>
                      <a:lnTo>
                        <a:pt x="438" y="18"/>
                      </a:lnTo>
                      <a:lnTo>
                        <a:pt x="439" y="18"/>
                      </a:lnTo>
                      <a:lnTo>
                        <a:pt x="438" y="18"/>
                      </a:lnTo>
                      <a:lnTo>
                        <a:pt x="438" y="17"/>
                      </a:lnTo>
                      <a:lnTo>
                        <a:pt x="438" y="16"/>
                      </a:lnTo>
                      <a:lnTo>
                        <a:pt x="439" y="16"/>
                      </a:lnTo>
                      <a:lnTo>
                        <a:pt x="440" y="16"/>
                      </a:lnTo>
                      <a:lnTo>
                        <a:pt x="441" y="16"/>
                      </a:lnTo>
                      <a:lnTo>
                        <a:pt x="441" y="15"/>
                      </a:lnTo>
                      <a:lnTo>
                        <a:pt x="441" y="14"/>
                      </a:lnTo>
                      <a:lnTo>
                        <a:pt x="442" y="15"/>
                      </a:lnTo>
                      <a:lnTo>
                        <a:pt x="442" y="14"/>
                      </a:lnTo>
                      <a:lnTo>
                        <a:pt x="443" y="14"/>
                      </a:lnTo>
                      <a:lnTo>
                        <a:pt x="443" y="13"/>
                      </a:lnTo>
                      <a:lnTo>
                        <a:pt x="443" y="12"/>
                      </a:lnTo>
                      <a:lnTo>
                        <a:pt x="444" y="12"/>
                      </a:lnTo>
                      <a:lnTo>
                        <a:pt x="444" y="11"/>
                      </a:lnTo>
                      <a:lnTo>
                        <a:pt x="445" y="11"/>
                      </a:lnTo>
                      <a:lnTo>
                        <a:pt x="446" y="11"/>
                      </a:lnTo>
                      <a:lnTo>
                        <a:pt x="446" y="10"/>
                      </a:lnTo>
                      <a:lnTo>
                        <a:pt x="447" y="10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9" y="9"/>
                      </a:lnTo>
                      <a:lnTo>
                        <a:pt x="450" y="9"/>
                      </a:lnTo>
                      <a:lnTo>
                        <a:pt x="450" y="8"/>
                      </a:lnTo>
                      <a:lnTo>
                        <a:pt x="451" y="8"/>
                      </a:lnTo>
                      <a:lnTo>
                        <a:pt x="452" y="9"/>
                      </a:lnTo>
                      <a:lnTo>
                        <a:pt x="453" y="9"/>
                      </a:lnTo>
                      <a:lnTo>
                        <a:pt x="453" y="10"/>
                      </a:lnTo>
                      <a:lnTo>
                        <a:pt x="453" y="9"/>
                      </a:lnTo>
                      <a:lnTo>
                        <a:pt x="454" y="10"/>
                      </a:lnTo>
                      <a:lnTo>
                        <a:pt x="454" y="9"/>
                      </a:lnTo>
                      <a:lnTo>
                        <a:pt x="455" y="9"/>
                      </a:lnTo>
                      <a:lnTo>
                        <a:pt x="455" y="8"/>
                      </a:lnTo>
                      <a:lnTo>
                        <a:pt x="456" y="8"/>
                      </a:lnTo>
                      <a:lnTo>
                        <a:pt x="456" y="9"/>
                      </a:lnTo>
                      <a:lnTo>
                        <a:pt x="457" y="9"/>
                      </a:lnTo>
                      <a:lnTo>
                        <a:pt x="457" y="8"/>
                      </a:lnTo>
                      <a:lnTo>
                        <a:pt x="457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9" y="9"/>
                      </a:lnTo>
                      <a:lnTo>
                        <a:pt x="460" y="9"/>
                      </a:lnTo>
                      <a:lnTo>
                        <a:pt x="461" y="9"/>
                      </a:lnTo>
                      <a:lnTo>
                        <a:pt x="460" y="10"/>
                      </a:lnTo>
                      <a:lnTo>
                        <a:pt x="461" y="10"/>
                      </a:lnTo>
                      <a:lnTo>
                        <a:pt x="461" y="11"/>
                      </a:lnTo>
                      <a:lnTo>
                        <a:pt x="462" y="11"/>
                      </a:lnTo>
                      <a:lnTo>
                        <a:pt x="463" y="11"/>
                      </a:lnTo>
                      <a:lnTo>
                        <a:pt x="463" y="10"/>
                      </a:lnTo>
                      <a:lnTo>
                        <a:pt x="463" y="9"/>
                      </a:lnTo>
                      <a:lnTo>
                        <a:pt x="464" y="9"/>
                      </a:lnTo>
                      <a:lnTo>
                        <a:pt x="465" y="10"/>
                      </a:lnTo>
                      <a:lnTo>
                        <a:pt x="465" y="11"/>
                      </a:lnTo>
                      <a:lnTo>
                        <a:pt x="466" y="10"/>
                      </a:lnTo>
                      <a:lnTo>
                        <a:pt x="466" y="11"/>
                      </a:lnTo>
                      <a:lnTo>
                        <a:pt x="467" y="10"/>
                      </a:lnTo>
                      <a:lnTo>
                        <a:pt x="468" y="10"/>
                      </a:lnTo>
                      <a:lnTo>
                        <a:pt x="469" y="10"/>
                      </a:lnTo>
                      <a:lnTo>
                        <a:pt x="469" y="9"/>
                      </a:lnTo>
                      <a:lnTo>
                        <a:pt x="469" y="8"/>
                      </a:lnTo>
                      <a:lnTo>
                        <a:pt x="470" y="8"/>
                      </a:lnTo>
                      <a:lnTo>
                        <a:pt x="471" y="8"/>
                      </a:lnTo>
                      <a:lnTo>
                        <a:pt x="471" y="9"/>
                      </a:lnTo>
                      <a:lnTo>
                        <a:pt x="472" y="9"/>
                      </a:lnTo>
                      <a:lnTo>
                        <a:pt x="471" y="7"/>
                      </a:lnTo>
                      <a:lnTo>
                        <a:pt x="493" y="9"/>
                      </a:lnTo>
                      <a:lnTo>
                        <a:pt x="498" y="9"/>
                      </a:lnTo>
                      <a:lnTo>
                        <a:pt x="499" y="9"/>
                      </a:lnTo>
                      <a:lnTo>
                        <a:pt x="500" y="9"/>
                      </a:lnTo>
                      <a:lnTo>
                        <a:pt x="500" y="8"/>
                      </a:lnTo>
                      <a:lnTo>
                        <a:pt x="501" y="8"/>
                      </a:lnTo>
                      <a:lnTo>
                        <a:pt x="501" y="7"/>
                      </a:lnTo>
                      <a:lnTo>
                        <a:pt x="502" y="7"/>
                      </a:lnTo>
                      <a:lnTo>
                        <a:pt x="502" y="8"/>
                      </a:lnTo>
                      <a:lnTo>
                        <a:pt x="502" y="9"/>
                      </a:lnTo>
                      <a:lnTo>
                        <a:pt x="503" y="9"/>
                      </a:lnTo>
                      <a:lnTo>
                        <a:pt x="503" y="10"/>
                      </a:lnTo>
                      <a:lnTo>
                        <a:pt x="504" y="10"/>
                      </a:lnTo>
                      <a:lnTo>
                        <a:pt x="505" y="10"/>
                      </a:lnTo>
                      <a:lnTo>
                        <a:pt x="506" y="10"/>
                      </a:lnTo>
                      <a:lnTo>
                        <a:pt x="505" y="12"/>
                      </a:lnTo>
                      <a:lnTo>
                        <a:pt x="505" y="13"/>
                      </a:lnTo>
                      <a:lnTo>
                        <a:pt x="504" y="17"/>
                      </a:lnTo>
                      <a:lnTo>
                        <a:pt x="504" y="19"/>
                      </a:lnTo>
                      <a:lnTo>
                        <a:pt x="505" y="19"/>
                      </a:lnTo>
                      <a:lnTo>
                        <a:pt x="505" y="20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5" y="26"/>
                      </a:lnTo>
                      <a:lnTo>
                        <a:pt x="505" y="28"/>
                      </a:lnTo>
                      <a:lnTo>
                        <a:pt x="506" y="30"/>
                      </a:lnTo>
                      <a:lnTo>
                        <a:pt x="506" y="31"/>
                      </a:lnTo>
                      <a:lnTo>
                        <a:pt x="507" y="32"/>
                      </a:lnTo>
                      <a:lnTo>
                        <a:pt x="508" y="30"/>
                      </a:lnTo>
                      <a:lnTo>
                        <a:pt x="509" y="30"/>
                      </a:lnTo>
                      <a:lnTo>
                        <a:pt x="510" y="30"/>
                      </a:lnTo>
                      <a:lnTo>
                        <a:pt x="511" y="30"/>
                      </a:lnTo>
                      <a:lnTo>
                        <a:pt x="510" y="32"/>
                      </a:lnTo>
                      <a:lnTo>
                        <a:pt x="510" y="33"/>
                      </a:lnTo>
                      <a:lnTo>
                        <a:pt x="510" y="34"/>
                      </a:lnTo>
                      <a:lnTo>
                        <a:pt x="511" y="34"/>
                      </a:lnTo>
                      <a:lnTo>
                        <a:pt x="511" y="35"/>
                      </a:lnTo>
                      <a:lnTo>
                        <a:pt x="511" y="36"/>
                      </a:lnTo>
                      <a:lnTo>
                        <a:pt x="512" y="36"/>
                      </a:lnTo>
                      <a:lnTo>
                        <a:pt x="513" y="36"/>
                      </a:lnTo>
                      <a:lnTo>
                        <a:pt x="514" y="36"/>
                      </a:lnTo>
                      <a:lnTo>
                        <a:pt x="513" y="36"/>
                      </a:lnTo>
                      <a:lnTo>
                        <a:pt x="513" y="37"/>
                      </a:lnTo>
                      <a:lnTo>
                        <a:pt x="513" y="38"/>
                      </a:lnTo>
                      <a:lnTo>
                        <a:pt x="512" y="38"/>
                      </a:lnTo>
                      <a:lnTo>
                        <a:pt x="510" y="41"/>
                      </a:lnTo>
                      <a:lnTo>
                        <a:pt x="508" y="44"/>
                      </a:lnTo>
                      <a:lnTo>
                        <a:pt x="507" y="47"/>
                      </a:lnTo>
                      <a:lnTo>
                        <a:pt x="506" y="48"/>
                      </a:lnTo>
                      <a:lnTo>
                        <a:pt x="506" y="49"/>
                      </a:lnTo>
                      <a:lnTo>
                        <a:pt x="506" y="50"/>
                      </a:lnTo>
                      <a:lnTo>
                        <a:pt x="503" y="53"/>
                      </a:lnTo>
                      <a:lnTo>
                        <a:pt x="502" y="55"/>
                      </a:lnTo>
                      <a:lnTo>
                        <a:pt x="502" y="56"/>
                      </a:lnTo>
                      <a:lnTo>
                        <a:pt x="502" y="57"/>
                      </a:lnTo>
                      <a:lnTo>
                        <a:pt x="502" y="59"/>
                      </a:lnTo>
                      <a:lnTo>
                        <a:pt x="502" y="60"/>
                      </a:lnTo>
                      <a:lnTo>
                        <a:pt x="500" y="62"/>
                      </a:lnTo>
                      <a:lnTo>
                        <a:pt x="499" y="64"/>
                      </a:lnTo>
                      <a:lnTo>
                        <a:pt x="498" y="66"/>
                      </a:lnTo>
                      <a:lnTo>
                        <a:pt x="496" y="69"/>
                      </a:lnTo>
                      <a:lnTo>
                        <a:pt x="495" y="70"/>
                      </a:lnTo>
                      <a:lnTo>
                        <a:pt x="495" y="72"/>
                      </a:lnTo>
                      <a:lnTo>
                        <a:pt x="494" y="72"/>
                      </a:lnTo>
                      <a:lnTo>
                        <a:pt x="494" y="73"/>
                      </a:lnTo>
                      <a:lnTo>
                        <a:pt x="493" y="74"/>
                      </a:lnTo>
                      <a:lnTo>
                        <a:pt x="493" y="75"/>
                      </a:lnTo>
                      <a:lnTo>
                        <a:pt x="493" y="76"/>
                      </a:lnTo>
                      <a:lnTo>
                        <a:pt x="492" y="77"/>
                      </a:lnTo>
                      <a:lnTo>
                        <a:pt x="492" y="78"/>
                      </a:lnTo>
                      <a:lnTo>
                        <a:pt x="492" y="79"/>
                      </a:lnTo>
                      <a:lnTo>
                        <a:pt x="492" y="80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1" y="84"/>
                      </a:lnTo>
                      <a:lnTo>
                        <a:pt x="491" y="85"/>
                      </a:lnTo>
                      <a:lnTo>
                        <a:pt x="492" y="85"/>
                      </a:lnTo>
                      <a:lnTo>
                        <a:pt x="491" y="86"/>
                      </a:lnTo>
                      <a:lnTo>
                        <a:pt x="491" y="87"/>
                      </a:lnTo>
                      <a:lnTo>
                        <a:pt x="491" y="88"/>
                      </a:lnTo>
                      <a:lnTo>
                        <a:pt x="491" y="89"/>
                      </a:lnTo>
                      <a:lnTo>
                        <a:pt x="491" y="91"/>
                      </a:lnTo>
                      <a:lnTo>
                        <a:pt x="492" y="92"/>
                      </a:lnTo>
                      <a:lnTo>
                        <a:pt x="493" y="93"/>
                      </a:lnTo>
                      <a:lnTo>
                        <a:pt x="494" y="92"/>
                      </a:lnTo>
                      <a:lnTo>
                        <a:pt x="495" y="92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6" y="95"/>
                      </a:lnTo>
                      <a:lnTo>
                        <a:pt x="497" y="95"/>
                      </a:lnTo>
                      <a:lnTo>
                        <a:pt x="498" y="95"/>
                      </a:lnTo>
                      <a:lnTo>
                        <a:pt x="498" y="94"/>
                      </a:lnTo>
                      <a:lnTo>
                        <a:pt x="499" y="93"/>
                      </a:lnTo>
                      <a:lnTo>
                        <a:pt x="499" y="94"/>
                      </a:lnTo>
                      <a:lnTo>
                        <a:pt x="499" y="95"/>
                      </a:lnTo>
                      <a:lnTo>
                        <a:pt x="500" y="95"/>
                      </a:lnTo>
                      <a:lnTo>
                        <a:pt x="500" y="96"/>
                      </a:lnTo>
                      <a:lnTo>
                        <a:pt x="499" y="96"/>
                      </a:lnTo>
                      <a:lnTo>
                        <a:pt x="499" y="97"/>
                      </a:lnTo>
                      <a:lnTo>
                        <a:pt x="498" y="98"/>
                      </a:lnTo>
                      <a:lnTo>
                        <a:pt x="498" y="99"/>
                      </a:lnTo>
                      <a:lnTo>
                        <a:pt x="497" y="99"/>
                      </a:lnTo>
                      <a:lnTo>
                        <a:pt x="496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4" y="102"/>
                      </a:lnTo>
                      <a:lnTo>
                        <a:pt x="494" y="105"/>
                      </a:lnTo>
                      <a:lnTo>
                        <a:pt x="493" y="107"/>
                      </a:lnTo>
                      <a:lnTo>
                        <a:pt x="493" y="108"/>
                      </a:lnTo>
                      <a:lnTo>
                        <a:pt x="493" y="109"/>
                      </a:lnTo>
                      <a:lnTo>
                        <a:pt x="494" y="109"/>
                      </a:lnTo>
                      <a:lnTo>
                        <a:pt x="494" y="110"/>
                      </a:lnTo>
                      <a:lnTo>
                        <a:pt x="495" y="110"/>
                      </a:lnTo>
                      <a:lnTo>
                        <a:pt x="494" y="110"/>
                      </a:lnTo>
                      <a:lnTo>
                        <a:pt x="494" y="112"/>
                      </a:lnTo>
                      <a:lnTo>
                        <a:pt x="494" y="113"/>
                      </a:lnTo>
                      <a:lnTo>
                        <a:pt x="494" y="114"/>
                      </a:lnTo>
                      <a:lnTo>
                        <a:pt x="493" y="114"/>
                      </a:lnTo>
                      <a:lnTo>
                        <a:pt x="493" y="115"/>
                      </a:lnTo>
                      <a:lnTo>
                        <a:pt x="493" y="116"/>
                      </a:lnTo>
                      <a:lnTo>
                        <a:pt x="494" y="116"/>
                      </a:lnTo>
                      <a:lnTo>
                        <a:pt x="494" y="117"/>
                      </a:lnTo>
                      <a:lnTo>
                        <a:pt x="495" y="118"/>
                      </a:lnTo>
                      <a:lnTo>
                        <a:pt x="496" y="118"/>
                      </a:lnTo>
                      <a:lnTo>
                        <a:pt x="496" y="117"/>
                      </a:lnTo>
                      <a:lnTo>
                        <a:pt x="497" y="117"/>
                      </a:lnTo>
                      <a:lnTo>
                        <a:pt x="498" y="117"/>
                      </a:lnTo>
                      <a:lnTo>
                        <a:pt x="498" y="118"/>
                      </a:lnTo>
                      <a:lnTo>
                        <a:pt x="498" y="119"/>
                      </a:lnTo>
                      <a:lnTo>
                        <a:pt x="499" y="119"/>
                      </a:lnTo>
                      <a:lnTo>
                        <a:pt x="499" y="120"/>
                      </a:lnTo>
                      <a:lnTo>
                        <a:pt x="498" y="120"/>
                      </a:lnTo>
                      <a:lnTo>
                        <a:pt x="498" y="121"/>
                      </a:lnTo>
                      <a:lnTo>
                        <a:pt x="498" y="122"/>
                      </a:lnTo>
                      <a:lnTo>
                        <a:pt x="497" y="123"/>
                      </a:lnTo>
                      <a:lnTo>
                        <a:pt x="497" y="124"/>
                      </a:lnTo>
                      <a:lnTo>
                        <a:pt x="496" y="124"/>
                      </a:lnTo>
                      <a:lnTo>
                        <a:pt x="496" y="125"/>
                      </a:lnTo>
                      <a:lnTo>
                        <a:pt x="496" y="126"/>
                      </a:lnTo>
                      <a:lnTo>
                        <a:pt x="497" y="126"/>
                      </a:lnTo>
                      <a:lnTo>
                        <a:pt x="496" y="126"/>
                      </a:lnTo>
                      <a:lnTo>
                        <a:pt x="496" y="127"/>
                      </a:lnTo>
                      <a:lnTo>
                        <a:pt x="495" y="128"/>
                      </a:lnTo>
                      <a:lnTo>
                        <a:pt x="495" y="127"/>
                      </a:lnTo>
                      <a:lnTo>
                        <a:pt x="494" y="128"/>
                      </a:lnTo>
                      <a:lnTo>
                        <a:pt x="495" y="130"/>
                      </a:lnTo>
                      <a:lnTo>
                        <a:pt x="495" y="131"/>
                      </a:lnTo>
                      <a:lnTo>
                        <a:pt x="496" y="132"/>
                      </a:lnTo>
                      <a:lnTo>
                        <a:pt x="497" y="133"/>
                      </a:lnTo>
                      <a:lnTo>
                        <a:pt x="497" y="134"/>
                      </a:lnTo>
                      <a:lnTo>
                        <a:pt x="498" y="134"/>
                      </a:lnTo>
                      <a:lnTo>
                        <a:pt x="499" y="134"/>
                      </a:lnTo>
                      <a:lnTo>
                        <a:pt x="499" y="135"/>
                      </a:lnTo>
                      <a:lnTo>
                        <a:pt x="500" y="135"/>
                      </a:lnTo>
                      <a:lnTo>
                        <a:pt x="501" y="134"/>
                      </a:lnTo>
                      <a:lnTo>
                        <a:pt x="501" y="133"/>
                      </a:lnTo>
                      <a:lnTo>
                        <a:pt x="502" y="133"/>
                      </a:lnTo>
                      <a:lnTo>
                        <a:pt x="502" y="132"/>
                      </a:lnTo>
                      <a:lnTo>
                        <a:pt x="502" y="131"/>
                      </a:lnTo>
                      <a:lnTo>
                        <a:pt x="503" y="131"/>
                      </a:lnTo>
                      <a:lnTo>
                        <a:pt x="504" y="131"/>
                      </a:lnTo>
                      <a:lnTo>
                        <a:pt x="504" y="130"/>
                      </a:lnTo>
                      <a:lnTo>
                        <a:pt x="504" y="131"/>
                      </a:lnTo>
                      <a:lnTo>
                        <a:pt x="505" y="131"/>
                      </a:lnTo>
                      <a:lnTo>
                        <a:pt x="504" y="131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3"/>
                      </a:lnTo>
                      <a:lnTo>
                        <a:pt x="505" y="134"/>
                      </a:lnTo>
                      <a:lnTo>
                        <a:pt x="506" y="134"/>
                      </a:lnTo>
                      <a:lnTo>
                        <a:pt x="507" y="134"/>
                      </a:lnTo>
                      <a:lnTo>
                        <a:pt x="507" y="133"/>
                      </a:lnTo>
                      <a:lnTo>
                        <a:pt x="506" y="133"/>
                      </a:lnTo>
                      <a:lnTo>
                        <a:pt x="507" y="133"/>
                      </a:lnTo>
                      <a:lnTo>
                        <a:pt x="507" y="134"/>
                      </a:lnTo>
                      <a:lnTo>
                        <a:pt x="508" y="134"/>
                      </a:lnTo>
                      <a:lnTo>
                        <a:pt x="507" y="134"/>
                      </a:lnTo>
                      <a:lnTo>
                        <a:pt x="507" y="135"/>
                      </a:lnTo>
                      <a:lnTo>
                        <a:pt x="506" y="135"/>
                      </a:lnTo>
                      <a:lnTo>
                        <a:pt x="506" y="136"/>
                      </a:lnTo>
                      <a:lnTo>
                        <a:pt x="505" y="136"/>
                      </a:lnTo>
                      <a:lnTo>
                        <a:pt x="504" y="137"/>
                      </a:lnTo>
                      <a:lnTo>
                        <a:pt x="504" y="138"/>
                      </a:lnTo>
                      <a:lnTo>
                        <a:pt x="504" y="139"/>
                      </a:lnTo>
                      <a:lnTo>
                        <a:pt x="505" y="139"/>
                      </a:lnTo>
                      <a:lnTo>
                        <a:pt x="505" y="140"/>
                      </a:lnTo>
                      <a:lnTo>
                        <a:pt x="506" y="140"/>
                      </a:lnTo>
                      <a:lnTo>
                        <a:pt x="506" y="141"/>
                      </a:lnTo>
                      <a:lnTo>
                        <a:pt x="505" y="141"/>
                      </a:lnTo>
                      <a:lnTo>
                        <a:pt x="504" y="141"/>
                      </a:lnTo>
                      <a:lnTo>
                        <a:pt x="503" y="141"/>
                      </a:lnTo>
                      <a:lnTo>
                        <a:pt x="503" y="142"/>
                      </a:lnTo>
                      <a:lnTo>
                        <a:pt x="502" y="142"/>
                      </a:lnTo>
                      <a:lnTo>
                        <a:pt x="502" y="141"/>
                      </a:lnTo>
                      <a:lnTo>
                        <a:pt x="503" y="141"/>
                      </a:lnTo>
                      <a:lnTo>
                        <a:pt x="504" y="140"/>
                      </a:lnTo>
                      <a:lnTo>
                        <a:pt x="504" y="139"/>
                      </a:lnTo>
                      <a:lnTo>
                        <a:pt x="503" y="139"/>
                      </a:lnTo>
                      <a:lnTo>
                        <a:pt x="503" y="138"/>
                      </a:lnTo>
                      <a:lnTo>
                        <a:pt x="502" y="138"/>
                      </a:lnTo>
                      <a:lnTo>
                        <a:pt x="501" y="137"/>
                      </a:lnTo>
                      <a:lnTo>
                        <a:pt x="501" y="138"/>
                      </a:lnTo>
                      <a:lnTo>
                        <a:pt x="500" y="138"/>
                      </a:lnTo>
                      <a:lnTo>
                        <a:pt x="499" y="138"/>
                      </a:lnTo>
                      <a:lnTo>
                        <a:pt x="499" y="139"/>
                      </a:lnTo>
                      <a:lnTo>
                        <a:pt x="498" y="139"/>
                      </a:lnTo>
                      <a:lnTo>
                        <a:pt x="497" y="140"/>
                      </a:lnTo>
                      <a:lnTo>
                        <a:pt x="496" y="140"/>
                      </a:lnTo>
                      <a:lnTo>
                        <a:pt x="495" y="141"/>
                      </a:lnTo>
                      <a:lnTo>
                        <a:pt x="494" y="141"/>
                      </a:lnTo>
                      <a:lnTo>
                        <a:pt x="493" y="142"/>
                      </a:lnTo>
                      <a:lnTo>
                        <a:pt x="493" y="143"/>
                      </a:lnTo>
                      <a:lnTo>
                        <a:pt x="493" y="144"/>
                      </a:lnTo>
                      <a:lnTo>
                        <a:pt x="493" y="145"/>
                      </a:lnTo>
                      <a:lnTo>
                        <a:pt x="492" y="145"/>
                      </a:lnTo>
                      <a:lnTo>
                        <a:pt x="492" y="146"/>
                      </a:lnTo>
                      <a:lnTo>
                        <a:pt x="493" y="148"/>
                      </a:lnTo>
                      <a:lnTo>
                        <a:pt x="493" y="150"/>
                      </a:lnTo>
                      <a:lnTo>
                        <a:pt x="494" y="151"/>
                      </a:lnTo>
                      <a:lnTo>
                        <a:pt x="494" y="152"/>
                      </a:lnTo>
                      <a:lnTo>
                        <a:pt x="495" y="152"/>
                      </a:lnTo>
                      <a:lnTo>
                        <a:pt x="495" y="151"/>
                      </a:lnTo>
                      <a:lnTo>
                        <a:pt x="496" y="151"/>
                      </a:lnTo>
                      <a:lnTo>
                        <a:pt x="497" y="151"/>
                      </a:lnTo>
                      <a:lnTo>
                        <a:pt x="497" y="152"/>
                      </a:lnTo>
                      <a:lnTo>
                        <a:pt x="497" y="151"/>
                      </a:lnTo>
                      <a:lnTo>
                        <a:pt x="498" y="151"/>
                      </a:lnTo>
                      <a:lnTo>
                        <a:pt x="498" y="150"/>
                      </a:lnTo>
                      <a:lnTo>
                        <a:pt x="499" y="150"/>
                      </a:lnTo>
                      <a:lnTo>
                        <a:pt x="499" y="151"/>
                      </a:lnTo>
                      <a:lnTo>
                        <a:pt x="499" y="152"/>
                      </a:lnTo>
                      <a:lnTo>
                        <a:pt x="500" y="154"/>
                      </a:lnTo>
                      <a:lnTo>
                        <a:pt x="501" y="154"/>
                      </a:lnTo>
                      <a:lnTo>
                        <a:pt x="500" y="154"/>
                      </a:lnTo>
                      <a:lnTo>
                        <a:pt x="500" y="155"/>
                      </a:lnTo>
                      <a:lnTo>
                        <a:pt x="499" y="155"/>
                      </a:lnTo>
                      <a:lnTo>
                        <a:pt x="499" y="156"/>
                      </a:lnTo>
                      <a:lnTo>
                        <a:pt x="499" y="157"/>
                      </a:lnTo>
                      <a:lnTo>
                        <a:pt x="499" y="158"/>
                      </a:lnTo>
                      <a:lnTo>
                        <a:pt x="500" y="158"/>
                      </a:lnTo>
                      <a:lnTo>
                        <a:pt x="500" y="159"/>
                      </a:lnTo>
                      <a:lnTo>
                        <a:pt x="499" y="158"/>
                      </a:lnTo>
                      <a:lnTo>
                        <a:pt x="499" y="159"/>
                      </a:lnTo>
                      <a:lnTo>
                        <a:pt x="499" y="158"/>
                      </a:lnTo>
                      <a:lnTo>
                        <a:pt x="498" y="158"/>
                      </a:lnTo>
                      <a:lnTo>
                        <a:pt x="498" y="157"/>
                      </a:lnTo>
                      <a:lnTo>
                        <a:pt x="499" y="157"/>
                      </a:lnTo>
                      <a:lnTo>
                        <a:pt x="498" y="157"/>
                      </a:lnTo>
                      <a:lnTo>
                        <a:pt x="497" y="157"/>
                      </a:lnTo>
                      <a:lnTo>
                        <a:pt x="497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6" y="161"/>
                      </a:lnTo>
                      <a:lnTo>
                        <a:pt x="496" y="162"/>
                      </a:lnTo>
                      <a:lnTo>
                        <a:pt x="496" y="163"/>
                      </a:lnTo>
                      <a:lnTo>
                        <a:pt x="495" y="163"/>
                      </a:lnTo>
                      <a:lnTo>
                        <a:pt x="494" y="163"/>
                      </a:lnTo>
                      <a:lnTo>
                        <a:pt x="495" y="164"/>
                      </a:lnTo>
                      <a:lnTo>
                        <a:pt x="494" y="164"/>
                      </a:lnTo>
                      <a:lnTo>
                        <a:pt x="493" y="163"/>
                      </a:lnTo>
                      <a:lnTo>
                        <a:pt x="492" y="163"/>
                      </a:lnTo>
                      <a:lnTo>
                        <a:pt x="491" y="163"/>
                      </a:lnTo>
                      <a:lnTo>
                        <a:pt x="490" y="163"/>
                      </a:lnTo>
                      <a:lnTo>
                        <a:pt x="490" y="164"/>
                      </a:lnTo>
                      <a:lnTo>
                        <a:pt x="490" y="165"/>
                      </a:lnTo>
                      <a:lnTo>
                        <a:pt x="489" y="165"/>
                      </a:lnTo>
                      <a:lnTo>
                        <a:pt x="489" y="166"/>
                      </a:lnTo>
                      <a:lnTo>
                        <a:pt x="488" y="167"/>
                      </a:lnTo>
                      <a:lnTo>
                        <a:pt x="489" y="167"/>
                      </a:lnTo>
                      <a:lnTo>
                        <a:pt x="488" y="167"/>
                      </a:lnTo>
                      <a:lnTo>
                        <a:pt x="488" y="168"/>
                      </a:lnTo>
                      <a:lnTo>
                        <a:pt x="488" y="169"/>
                      </a:lnTo>
                      <a:lnTo>
                        <a:pt x="488" y="170"/>
                      </a:lnTo>
                      <a:lnTo>
                        <a:pt x="488" y="171"/>
                      </a:lnTo>
                      <a:lnTo>
                        <a:pt x="488" y="172"/>
                      </a:lnTo>
                      <a:lnTo>
                        <a:pt x="489" y="172"/>
                      </a:lnTo>
                      <a:lnTo>
                        <a:pt x="489" y="173"/>
                      </a:lnTo>
                      <a:lnTo>
                        <a:pt x="489" y="174"/>
                      </a:lnTo>
                      <a:lnTo>
                        <a:pt x="490" y="175"/>
                      </a:lnTo>
                      <a:lnTo>
                        <a:pt x="490" y="176"/>
                      </a:lnTo>
                      <a:lnTo>
                        <a:pt x="490" y="177"/>
                      </a:lnTo>
                      <a:lnTo>
                        <a:pt x="491" y="178"/>
                      </a:lnTo>
                      <a:lnTo>
                        <a:pt x="492" y="179"/>
                      </a:lnTo>
                      <a:lnTo>
                        <a:pt x="493" y="179"/>
                      </a:lnTo>
                      <a:lnTo>
                        <a:pt x="493" y="180"/>
                      </a:lnTo>
                      <a:lnTo>
                        <a:pt x="494" y="181"/>
                      </a:lnTo>
                      <a:lnTo>
                        <a:pt x="494" y="182"/>
                      </a:lnTo>
                      <a:lnTo>
                        <a:pt x="493" y="182"/>
                      </a:lnTo>
                      <a:lnTo>
                        <a:pt x="493" y="183"/>
                      </a:lnTo>
                      <a:lnTo>
                        <a:pt x="492" y="183"/>
                      </a:lnTo>
                      <a:lnTo>
                        <a:pt x="491" y="183"/>
                      </a:lnTo>
                      <a:lnTo>
                        <a:pt x="491" y="182"/>
                      </a:lnTo>
                      <a:lnTo>
                        <a:pt x="490" y="181"/>
                      </a:lnTo>
                      <a:lnTo>
                        <a:pt x="489" y="182"/>
                      </a:lnTo>
                      <a:lnTo>
                        <a:pt x="488" y="182"/>
                      </a:lnTo>
                      <a:lnTo>
                        <a:pt x="488" y="183"/>
                      </a:lnTo>
                      <a:lnTo>
                        <a:pt x="488" y="184"/>
                      </a:lnTo>
                      <a:lnTo>
                        <a:pt x="488" y="185"/>
                      </a:lnTo>
                      <a:lnTo>
                        <a:pt x="487" y="185"/>
                      </a:lnTo>
                      <a:lnTo>
                        <a:pt x="486" y="185"/>
                      </a:lnTo>
                      <a:lnTo>
                        <a:pt x="485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6" y="187"/>
                      </a:lnTo>
                      <a:lnTo>
                        <a:pt x="486" y="188"/>
                      </a:lnTo>
                      <a:lnTo>
                        <a:pt x="487" y="188"/>
                      </a:lnTo>
                      <a:lnTo>
                        <a:pt x="487" y="189"/>
                      </a:lnTo>
                      <a:lnTo>
                        <a:pt x="486" y="190"/>
                      </a:lnTo>
                      <a:lnTo>
                        <a:pt x="487" y="190"/>
                      </a:lnTo>
                      <a:lnTo>
                        <a:pt x="488" y="191"/>
                      </a:lnTo>
                      <a:lnTo>
                        <a:pt x="487" y="191"/>
                      </a:lnTo>
                      <a:lnTo>
                        <a:pt x="487" y="192"/>
                      </a:lnTo>
                      <a:lnTo>
                        <a:pt x="486" y="192"/>
                      </a:lnTo>
                      <a:lnTo>
                        <a:pt x="487" y="193"/>
                      </a:lnTo>
                      <a:lnTo>
                        <a:pt x="486" y="194"/>
                      </a:lnTo>
                      <a:lnTo>
                        <a:pt x="486" y="195"/>
                      </a:lnTo>
                      <a:lnTo>
                        <a:pt x="487" y="196"/>
                      </a:lnTo>
                      <a:lnTo>
                        <a:pt x="486" y="196"/>
                      </a:lnTo>
                      <a:lnTo>
                        <a:pt x="487" y="197"/>
                      </a:lnTo>
                      <a:lnTo>
                        <a:pt x="488" y="197"/>
                      </a:lnTo>
                      <a:lnTo>
                        <a:pt x="488" y="198"/>
                      </a:lnTo>
                      <a:lnTo>
                        <a:pt x="488" y="199"/>
                      </a:lnTo>
                      <a:lnTo>
                        <a:pt x="487" y="199"/>
                      </a:lnTo>
                      <a:lnTo>
                        <a:pt x="486" y="199"/>
                      </a:lnTo>
                      <a:lnTo>
                        <a:pt x="486" y="200"/>
                      </a:lnTo>
                      <a:lnTo>
                        <a:pt x="486" y="201"/>
                      </a:lnTo>
                      <a:lnTo>
                        <a:pt x="486" y="202"/>
                      </a:lnTo>
                      <a:lnTo>
                        <a:pt x="487" y="202"/>
                      </a:lnTo>
                      <a:lnTo>
                        <a:pt x="487" y="201"/>
                      </a:lnTo>
                      <a:lnTo>
                        <a:pt x="488" y="201"/>
                      </a:lnTo>
                      <a:lnTo>
                        <a:pt x="487" y="202"/>
                      </a:lnTo>
                      <a:lnTo>
                        <a:pt x="487" y="203"/>
                      </a:lnTo>
                      <a:lnTo>
                        <a:pt x="487" y="204"/>
                      </a:lnTo>
                      <a:lnTo>
                        <a:pt x="487" y="205"/>
                      </a:lnTo>
                      <a:lnTo>
                        <a:pt x="490" y="205"/>
                      </a:lnTo>
                      <a:lnTo>
                        <a:pt x="490" y="207"/>
                      </a:lnTo>
                      <a:lnTo>
                        <a:pt x="491" y="207"/>
                      </a:lnTo>
                      <a:lnTo>
                        <a:pt x="491" y="208"/>
                      </a:lnTo>
                      <a:lnTo>
                        <a:pt x="490" y="208"/>
                      </a:lnTo>
                      <a:lnTo>
                        <a:pt x="489" y="208"/>
                      </a:lnTo>
                      <a:lnTo>
                        <a:pt x="488" y="209"/>
                      </a:lnTo>
                      <a:lnTo>
                        <a:pt x="488" y="210"/>
                      </a:lnTo>
                      <a:lnTo>
                        <a:pt x="488" y="211"/>
                      </a:lnTo>
                      <a:lnTo>
                        <a:pt x="489" y="212"/>
                      </a:lnTo>
                      <a:lnTo>
                        <a:pt x="489" y="211"/>
                      </a:lnTo>
                      <a:lnTo>
                        <a:pt x="490" y="211"/>
                      </a:lnTo>
                      <a:lnTo>
                        <a:pt x="491" y="211"/>
                      </a:lnTo>
                      <a:lnTo>
                        <a:pt x="491" y="212"/>
                      </a:lnTo>
                      <a:lnTo>
                        <a:pt x="491" y="213"/>
                      </a:lnTo>
                      <a:lnTo>
                        <a:pt x="490" y="213"/>
                      </a:lnTo>
                      <a:lnTo>
                        <a:pt x="490" y="214"/>
                      </a:lnTo>
                      <a:lnTo>
                        <a:pt x="489" y="214"/>
                      </a:lnTo>
                      <a:lnTo>
                        <a:pt x="488" y="215"/>
                      </a:lnTo>
                      <a:lnTo>
                        <a:pt x="487" y="216"/>
                      </a:lnTo>
                      <a:lnTo>
                        <a:pt x="486" y="217"/>
                      </a:lnTo>
                      <a:lnTo>
                        <a:pt x="486" y="218"/>
                      </a:lnTo>
                      <a:lnTo>
                        <a:pt x="485" y="219"/>
                      </a:lnTo>
                      <a:lnTo>
                        <a:pt x="486" y="219"/>
                      </a:lnTo>
                      <a:lnTo>
                        <a:pt x="486" y="220"/>
                      </a:lnTo>
                      <a:lnTo>
                        <a:pt x="485" y="221"/>
                      </a:lnTo>
                      <a:lnTo>
                        <a:pt x="484" y="224"/>
                      </a:lnTo>
                      <a:lnTo>
                        <a:pt x="484" y="225"/>
                      </a:lnTo>
                      <a:lnTo>
                        <a:pt x="485" y="225"/>
                      </a:lnTo>
                      <a:lnTo>
                        <a:pt x="485" y="226"/>
                      </a:lnTo>
                      <a:lnTo>
                        <a:pt x="486" y="226"/>
                      </a:lnTo>
                      <a:lnTo>
                        <a:pt x="486" y="225"/>
                      </a:lnTo>
                      <a:lnTo>
                        <a:pt x="486" y="226"/>
                      </a:lnTo>
                      <a:lnTo>
                        <a:pt x="487" y="226"/>
                      </a:lnTo>
                      <a:lnTo>
                        <a:pt x="487" y="227"/>
                      </a:lnTo>
                      <a:lnTo>
                        <a:pt x="486" y="227"/>
                      </a:lnTo>
                      <a:lnTo>
                        <a:pt x="486" y="228"/>
                      </a:lnTo>
                      <a:lnTo>
                        <a:pt x="486" y="229"/>
                      </a:lnTo>
                      <a:lnTo>
                        <a:pt x="486" y="230"/>
                      </a:lnTo>
                      <a:lnTo>
                        <a:pt x="485" y="231"/>
                      </a:lnTo>
                      <a:lnTo>
                        <a:pt x="484" y="231"/>
                      </a:lnTo>
                      <a:lnTo>
                        <a:pt x="484" y="232"/>
                      </a:lnTo>
                      <a:lnTo>
                        <a:pt x="483" y="233"/>
                      </a:lnTo>
                      <a:lnTo>
                        <a:pt x="484" y="233"/>
                      </a:lnTo>
                      <a:lnTo>
                        <a:pt x="483" y="233"/>
                      </a:lnTo>
                      <a:lnTo>
                        <a:pt x="483" y="234"/>
                      </a:lnTo>
                      <a:lnTo>
                        <a:pt x="483" y="235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2" y="236"/>
                      </a:lnTo>
                      <a:lnTo>
                        <a:pt x="482" y="237"/>
                      </a:lnTo>
                      <a:lnTo>
                        <a:pt x="482" y="238"/>
                      </a:lnTo>
                      <a:lnTo>
                        <a:pt x="483" y="238"/>
                      </a:lnTo>
                      <a:lnTo>
                        <a:pt x="482" y="238"/>
                      </a:lnTo>
                      <a:lnTo>
                        <a:pt x="482" y="239"/>
                      </a:lnTo>
                      <a:lnTo>
                        <a:pt x="481" y="239"/>
                      </a:lnTo>
                      <a:lnTo>
                        <a:pt x="481" y="240"/>
                      </a:lnTo>
                      <a:lnTo>
                        <a:pt x="480" y="242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5"/>
                      </a:lnTo>
                      <a:lnTo>
                        <a:pt x="479" y="245"/>
                      </a:lnTo>
                      <a:lnTo>
                        <a:pt x="479" y="246"/>
                      </a:lnTo>
                      <a:lnTo>
                        <a:pt x="479" y="247"/>
                      </a:lnTo>
                      <a:lnTo>
                        <a:pt x="479" y="248"/>
                      </a:lnTo>
                      <a:lnTo>
                        <a:pt x="480" y="248"/>
                      </a:lnTo>
                      <a:lnTo>
                        <a:pt x="480" y="247"/>
                      </a:lnTo>
                      <a:lnTo>
                        <a:pt x="481" y="248"/>
                      </a:lnTo>
                      <a:lnTo>
                        <a:pt x="480" y="248"/>
                      </a:lnTo>
                      <a:lnTo>
                        <a:pt x="480" y="249"/>
                      </a:lnTo>
                      <a:lnTo>
                        <a:pt x="479" y="249"/>
                      </a:lnTo>
                      <a:lnTo>
                        <a:pt x="478" y="250"/>
                      </a:lnTo>
                      <a:lnTo>
                        <a:pt x="476" y="252"/>
                      </a:lnTo>
                      <a:lnTo>
                        <a:pt x="475" y="255"/>
                      </a:lnTo>
                      <a:lnTo>
                        <a:pt x="474" y="257"/>
                      </a:lnTo>
                      <a:lnTo>
                        <a:pt x="474" y="258"/>
                      </a:lnTo>
                      <a:lnTo>
                        <a:pt x="474" y="259"/>
                      </a:lnTo>
                      <a:lnTo>
                        <a:pt x="475" y="259"/>
                      </a:lnTo>
                      <a:lnTo>
                        <a:pt x="474" y="259"/>
                      </a:lnTo>
                      <a:lnTo>
                        <a:pt x="473" y="260"/>
                      </a:lnTo>
                      <a:lnTo>
                        <a:pt x="472" y="261"/>
                      </a:lnTo>
                      <a:lnTo>
                        <a:pt x="471" y="264"/>
                      </a:lnTo>
                      <a:lnTo>
                        <a:pt x="470" y="265"/>
                      </a:lnTo>
                      <a:lnTo>
                        <a:pt x="470" y="267"/>
                      </a:lnTo>
                      <a:lnTo>
                        <a:pt x="470" y="268"/>
                      </a:lnTo>
                      <a:lnTo>
                        <a:pt x="469" y="269"/>
                      </a:lnTo>
                      <a:lnTo>
                        <a:pt x="468" y="270"/>
                      </a:lnTo>
                      <a:lnTo>
                        <a:pt x="467" y="271"/>
                      </a:lnTo>
                      <a:lnTo>
                        <a:pt x="467" y="273"/>
                      </a:lnTo>
                      <a:lnTo>
                        <a:pt x="467" y="275"/>
                      </a:lnTo>
                      <a:lnTo>
                        <a:pt x="468" y="275"/>
                      </a:lnTo>
                      <a:lnTo>
                        <a:pt x="469" y="275"/>
                      </a:lnTo>
                      <a:lnTo>
                        <a:pt x="469" y="276"/>
                      </a:lnTo>
                      <a:lnTo>
                        <a:pt x="468" y="276"/>
                      </a:lnTo>
                      <a:lnTo>
                        <a:pt x="468" y="277"/>
                      </a:lnTo>
                      <a:lnTo>
                        <a:pt x="467" y="277"/>
                      </a:lnTo>
                      <a:lnTo>
                        <a:pt x="467" y="278"/>
                      </a:lnTo>
                      <a:lnTo>
                        <a:pt x="467" y="279"/>
                      </a:lnTo>
                      <a:lnTo>
                        <a:pt x="467" y="280"/>
                      </a:lnTo>
                      <a:lnTo>
                        <a:pt x="467" y="279"/>
                      </a:lnTo>
                      <a:lnTo>
                        <a:pt x="465" y="280"/>
                      </a:lnTo>
                      <a:lnTo>
                        <a:pt x="465" y="281"/>
                      </a:lnTo>
                      <a:lnTo>
                        <a:pt x="464" y="281"/>
                      </a:lnTo>
                      <a:lnTo>
                        <a:pt x="464" y="282"/>
                      </a:lnTo>
                      <a:lnTo>
                        <a:pt x="465" y="282"/>
                      </a:lnTo>
                      <a:lnTo>
                        <a:pt x="464" y="283"/>
                      </a:lnTo>
                      <a:lnTo>
                        <a:pt x="464" y="282"/>
                      </a:lnTo>
                      <a:lnTo>
                        <a:pt x="463" y="283"/>
                      </a:lnTo>
                      <a:lnTo>
                        <a:pt x="462" y="284"/>
                      </a:lnTo>
                      <a:lnTo>
                        <a:pt x="462" y="285"/>
                      </a:lnTo>
                      <a:lnTo>
                        <a:pt x="461" y="285"/>
                      </a:lnTo>
                      <a:lnTo>
                        <a:pt x="462" y="286"/>
                      </a:lnTo>
                      <a:lnTo>
                        <a:pt x="461" y="286"/>
                      </a:lnTo>
                      <a:lnTo>
                        <a:pt x="461" y="287"/>
                      </a:lnTo>
                      <a:lnTo>
                        <a:pt x="461" y="286"/>
                      </a:lnTo>
                      <a:lnTo>
                        <a:pt x="460" y="286"/>
                      </a:lnTo>
                      <a:lnTo>
                        <a:pt x="460" y="287"/>
                      </a:lnTo>
                      <a:lnTo>
                        <a:pt x="459" y="287"/>
                      </a:lnTo>
                      <a:lnTo>
                        <a:pt x="458" y="287"/>
                      </a:lnTo>
                      <a:lnTo>
                        <a:pt x="452" y="289"/>
                      </a:lnTo>
                      <a:lnTo>
                        <a:pt x="446" y="292"/>
                      </a:lnTo>
                      <a:lnTo>
                        <a:pt x="433" y="300"/>
                      </a:lnTo>
                      <a:lnTo>
                        <a:pt x="429" y="302"/>
                      </a:lnTo>
                      <a:lnTo>
                        <a:pt x="426" y="304"/>
                      </a:lnTo>
                      <a:lnTo>
                        <a:pt x="425" y="305"/>
                      </a:lnTo>
                      <a:lnTo>
                        <a:pt x="422" y="307"/>
                      </a:lnTo>
                      <a:lnTo>
                        <a:pt x="419" y="309"/>
                      </a:lnTo>
                      <a:lnTo>
                        <a:pt x="415" y="312"/>
                      </a:lnTo>
                      <a:lnTo>
                        <a:pt x="413" y="314"/>
                      </a:lnTo>
                      <a:lnTo>
                        <a:pt x="411" y="315"/>
                      </a:lnTo>
                      <a:lnTo>
                        <a:pt x="411" y="316"/>
                      </a:lnTo>
                      <a:lnTo>
                        <a:pt x="409" y="317"/>
                      </a:lnTo>
                      <a:lnTo>
                        <a:pt x="406" y="319"/>
                      </a:lnTo>
                      <a:lnTo>
                        <a:pt x="401" y="324"/>
                      </a:lnTo>
                      <a:lnTo>
                        <a:pt x="398" y="327"/>
                      </a:lnTo>
                      <a:lnTo>
                        <a:pt x="394" y="331"/>
                      </a:lnTo>
                      <a:lnTo>
                        <a:pt x="393" y="332"/>
                      </a:lnTo>
                      <a:lnTo>
                        <a:pt x="392" y="333"/>
                      </a:lnTo>
                      <a:lnTo>
                        <a:pt x="391" y="334"/>
                      </a:lnTo>
                      <a:lnTo>
                        <a:pt x="390" y="336"/>
                      </a:lnTo>
                      <a:lnTo>
                        <a:pt x="388" y="337"/>
                      </a:lnTo>
                      <a:lnTo>
                        <a:pt x="386" y="340"/>
                      </a:lnTo>
                      <a:lnTo>
                        <a:pt x="384" y="342"/>
                      </a:lnTo>
                      <a:lnTo>
                        <a:pt x="378" y="349"/>
                      </a:lnTo>
                      <a:lnTo>
                        <a:pt x="372" y="355"/>
                      </a:lnTo>
                      <a:lnTo>
                        <a:pt x="372" y="356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8704" name="Freeform 533"/>
                <p:cNvSpPr>
                  <a:spLocks/>
                </p:cNvSpPr>
                <p:nvPr/>
              </p:nvSpPr>
              <p:spPr bwMode="auto">
                <a:xfrm>
                  <a:off x="2382838" y="4513263"/>
                  <a:ext cx="652462" cy="461962"/>
                </a:xfrm>
                <a:custGeom>
                  <a:avLst/>
                  <a:gdLst>
                    <a:gd name="T0" fmla="*/ 2147483646 w 634"/>
                    <a:gd name="T1" fmla="*/ 2147483646 h 449"/>
                    <a:gd name="T2" fmla="*/ 2147483646 w 634"/>
                    <a:gd name="T3" fmla="*/ 2147483646 h 449"/>
                    <a:gd name="T4" fmla="*/ 2147483646 w 634"/>
                    <a:gd name="T5" fmla="*/ 2147483646 h 449"/>
                    <a:gd name="T6" fmla="*/ 2147483646 w 634"/>
                    <a:gd name="T7" fmla="*/ 2147483646 h 449"/>
                    <a:gd name="T8" fmla="*/ 2147483646 w 634"/>
                    <a:gd name="T9" fmla="*/ 2147483646 h 449"/>
                    <a:gd name="T10" fmla="*/ 2147483646 w 634"/>
                    <a:gd name="T11" fmla="*/ 2147483646 h 449"/>
                    <a:gd name="T12" fmla="*/ 2147483646 w 634"/>
                    <a:gd name="T13" fmla="*/ 2147483646 h 449"/>
                    <a:gd name="T14" fmla="*/ 2147483646 w 634"/>
                    <a:gd name="T15" fmla="*/ 2147483646 h 449"/>
                    <a:gd name="T16" fmla="*/ 2147483646 w 634"/>
                    <a:gd name="T17" fmla="*/ 2147483646 h 449"/>
                    <a:gd name="T18" fmla="*/ 2147483646 w 634"/>
                    <a:gd name="T19" fmla="*/ 2147483646 h 449"/>
                    <a:gd name="T20" fmla="*/ 2147483646 w 634"/>
                    <a:gd name="T21" fmla="*/ 2147483646 h 449"/>
                    <a:gd name="T22" fmla="*/ 2147483646 w 634"/>
                    <a:gd name="T23" fmla="*/ 2147483646 h 449"/>
                    <a:gd name="T24" fmla="*/ 2147483646 w 634"/>
                    <a:gd name="T25" fmla="*/ 2147483646 h 449"/>
                    <a:gd name="T26" fmla="*/ 2147483646 w 634"/>
                    <a:gd name="T27" fmla="*/ 2147483646 h 449"/>
                    <a:gd name="T28" fmla="*/ 2147483646 w 634"/>
                    <a:gd name="T29" fmla="*/ 2147483646 h 449"/>
                    <a:gd name="T30" fmla="*/ 2147483646 w 634"/>
                    <a:gd name="T31" fmla="*/ 2147483646 h 449"/>
                    <a:gd name="T32" fmla="*/ 2147483646 w 634"/>
                    <a:gd name="T33" fmla="*/ 2147483646 h 449"/>
                    <a:gd name="T34" fmla="*/ 2147483646 w 634"/>
                    <a:gd name="T35" fmla="*/ 2147483646 h 449"/>
                    <a:gd name="T36" fmla="*/ 2147483646 w 634"/>
                    <a:gd name="T37" fmla="*/ 2147483646 h 449"/>
                    <a:gd name="T38" fmla="*/ 2147483646 w 634"/>
                    <a:gd name="T39" fmla="*/ 2147483646 h 449"/>
                    <a:gd name="T40" fmla="*/ 2147483646 w 634"/>
                    <a:gd name="T41" fmla="*/ 2147483646 h 449"/>
                    <a:gd name="T42" fmla="*/ 2147483646 w 634"/>
                    <a:gd name="T43" fmla="*/ 2147483646 h 449"/>
                    <a:gd name="T44" fmla="*/ 2147483646 w 634"/>
                    <a:gd name="T45" fmla="*/ 2147483646 h 449"/>
                    <a:gd name="T46" fmla="*/ 2147483646 w 634"/>
                    <a:gd name="T47" fmla="*/ 2147483646 h 449"/>
                    <a:gd name="T48" fmla="*/ 2147483646 w 634"/>
                    <a:gd name="T49" fmla="*/ 2147483646 h 449"/>
                    <a:gd name="T50" fmla="*/ 2147483646 w 634"/>
                    <a:gd name="T51" fmla="*/ 2147483646 h 449"/>
                    <a:gd name="T52" fmla="*/ 2147483646 w 634"/>
                    <a:gd name="T53" fmla="*/ 2147483646 h 449"/>
                    <a:gd name="T54" fmla="*/ 2147483646 w 634"/>
                    <a:gd name="T55" fmla="*/ 2147483646 h 449"/>
                    <a:gd name="T56" fmla="*/ 2147483646 w 634"/>
                    <a:gd name="T57" fmla="*/ 2147483646 h 449"/>
                    <a:gd name="T58" fmla="*/ 2147483646 w 634"/>
                    <a:gd name="T59" fmla="*/ 2147483646 h 449"/>
                    <a:gd name="T60" fmla="*/ 2147483646 w 634"/>
                    <a:gd name="T61" fmla="*/ 2147483646 h 449"/>
                    <a:gd name="T62" fmla="*/ 2147483646 w 634"/>
                    <a:gd name="T63" fmla="*/ 2147483646 h 449"/>
                    <a:gd name="T64" fmla="*/ 2147483646 w 634"/>
                    <a:gd name="T65" fmla="*/ 2147483646 h 449"/>
                    <a:gd name="T66" fmla="*/ 2147483646 w 634"/>
                    <a:gd name="T67" fmla="*/ 2147483646 h 449"/>
                    <a:gd name="T68" fmla="*/ 2147483646 w 634"/>
                    <a:gd name="T69" fmla="*/ 2147483646 h 449"/>
                    <a:gd name="T70" fmla="*/ 2147483646 w 634"/>
                    <a:gd name="T71" fmla="*/ 2147483646 h 449"/>
                    <a:gd name="T72" fmla="*/ 2147483646 w 634"/>
                    <a:gd name="T73" fmla="*/ 2147483646 h 449"/>
                    <a:gd name="T74" fmla="*/ 2147483646 w 634"/>
                    <a:gd name="T75" fmla="*/ 2147483646 h 449"/>
                    <a:gd name="T76" fmla="*/ 2147483646 w 634"/>
                    <a:gd name="T77" fmla="*/ 2147483646 h 449"/>
                    <a:gd name="T78" fmla="*/ 2147483646 w 634"/>
                    <a:gd name="T79" fmla="*/ 2147483646 h 449"/>
                    <a:gd name="T80" fmla="*/ 2147483646 w 634"/>
                    <a:gd name="T81" fmla="*/ 2147483646 h 449"/>
                    <a:gd name="T82" fmla="*/ 2147483646 w 634"/>
                    <a:gd name="T83" fmla="*/ 2147483646 h 449"/>
                    <a:gd name="T84" fmla="*/ 2147483646 w 634"/>
                    <a:gd name="T85" fmla="*/ 2147483646 h 449"/>
                    <a:gd name="T86" fmla="*/ 2147483646 w 634"/>
                    <a:gd name="T87" fmla="*/ 2147483646 h 449"/>
                    <a:gd name="T88" fmla="*/ 2147483646 w 634"/>
                    <a:gd name="T89" fmla="*/ 2147483646 h 449"/>
                    <a:gd name="T90" fmla="*/ 2147483646 w 634"/>
                    <a:gd name="T91" fmla="*/ 2147483646 h 449"/>
                    <a:gd name="T92" fmla="*/ 2147483646 w 634"/>
                    <a:gd name="T93" fmla="*/ 2147483646 h 449"/>
                    <a:gd name="T94" fmla="*/ 2147483646 w 634"/>
                    <a:gd name="T95" fmla="*/ 2147483646 h 449"/>
                    <a:gd name="T96" fmla="*/ 2147483646 w 634"/>
                    <a:gd name="T97" fmla="*/ 2147483646 h 449"/>
                    <a:gd name="T98" fmla="*/ 2147483646 w 634"/>
                    <a:gd name="T99" fmla="*/ 2147483646 h 449"/>
                    <a:gd name="T100" fmla="*/ 2147483646 w 634"/>
                    <a:gd name="T101" fmla="*/ 2147483646 h 449"/>
                    <a:gd name="T102" fmla="*/ 2147483646 w 634"/>
                    <a:gd name="T103" fmla="*/ 2147483646 h 449"/>
                    <a:gd name="T104" fmla="*/ 2147483646 w 634"/>
                    <a:gd name="T105" fmla="*/ 2147483646 h 449"/>
                    <a:gd name="T106" fmla="*/ 2147483646 w 634"/>
                    <a:gd name="T107" fmla="*/ 2147483646 h 449"/>
                    <a:gd name="T108" fmla="*/ 2147483646 w 634"/>
                    <a:gd name="T109" fmla="*/ 2147483646 h 449"/>
                    <a:gd name="T110" fmla="*/ 2147483646 w 634"/>
                    <a:gd name="T111" fmla="*/ 2147483646 h 449"/>
                    <a:gd name="T112" fmla="*/ 2147483646 w 634"/>
                    <a:gd name="T113" fmla="*/ 2147483646 h 449"/>
                    <a:gd name="T114" fmla="*/ 2147483646 w 634"/>
                    <a:gd name="T115" fmla="*/ 2147483646 h 449"/>
                    <a:gd name="T116" fmla="*/ 2147483646 w 634"/>
                    <a:gd name="T117" fmla="*/ 2147483646 h 449"/>
                    <a:gd name="T118" fmla="*/ 2147483646 w 634"/>
                    <a:gd name="T119" fmla="*/ 2147483646 h 449"/>
                    <a:gd name="T120" fmla="*/ 2147483646 w 634"/>
                    <a:gd name="T121" fmla="*/ 2147483646 h 449"/>
                    <a:gd name="T122" fmla="*/ 2147483646 w 634"/>
                    <a:gd name="T123" fmla="*/ 2147483646 h 449"/>
                    <a:gd name="T124" fmla="*/ 2147483646 w 634"/>
                    <a:gd name="T125" fmla="*/ 2147483646 h 44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34"/>
                    <a:gd name="T190" fmla="*/ 0 h 449"/>
                    <a:gd name="T191" fmla="*/ 634 w 634"/>
                    <a:gd name="T192" fmla="*/ 449 h 44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34" h="449">
                      <a:moveTo>
                        <a:pt x="159" y="7"/>
                      </a:moveTo>
                      <a:lnTo>
                        <a:pt x="160" y="7"/>
                      </a:lnTo>
                      <a:lnTo>
                        <a:pt x="160" y="9"/>
                      </a:lnTo>
                      <a:lnTo>
                        <a:pt x="161" y="9"/>
                      </a:lnTo>
                      <a:lnTo>
                        <a:pt x="161" y="11"/>
                      </a:lnTo>
                      <a:lnTo>
                        <a:pt x="162" y="9"/>
                      </a:lnTo>
                      <a:lnTo>
                        <a:pt x="163" y="9"/>
                      </a:lnTo>
                      <a:lnTo>
                        <a:pt x="164" y="8"/>
                      </a:lnTo>
                      <a:lnTo>
                        <a:pt x="165" y="8"/>
                      </a:lnTo>
                      <a:lnTo>
                        <a:pt x="165" y="7"/>
                      </a:lnTo>
                      <a:lnTo>
                        <a:pt x="166" y="7"/>
                      </a:lnTo>
                      <a:lnTo>
                        <a:pt x="167" y="6"/>
                      </a:lnTo>
                      <a:lnTo>
                        <a:pt x="168" y="5"/>
                      </a:lnTo>
                      <a:lnTo>
                        <a:pt x="169" y="5"/>
                      </a:lnTo>
                      <a:lnTo>
                        <a:pt x="170" y="4"/>
                      </a:lnTo>
                      <a:lnTo>
                        <a:pt x="171" y="3"/>
                      </a:lnTo>
                      <a:lnTo>
                        <a:pt x="173" y="2"/>
                      </a:lnTo>
                      <a:lnTo>
                        <a:pt x="176" y="2"/>
                      </a:lnTo>
                      <a:lnTo>
                        <a:pt x="177" y="2"/>
                      </a:lnTo>
                      <a:lnTo>
                        <a:pt x="178" y="2"/>
                      </a:lnTo>
                      <a:lnTo>
                        <a:pt x="179" y="3"/>
                      </a:lnTo>
                      <a:lnTo>
                        <a:pt x="181" y="4"/>
                      </a:lnTo>
                      <a:lnTo>
                        <a:pt x="183" y="6"/>
                      </a:lnTo>
                      <a:lnTo>
                        <a:pt x="184" y="7"/>
                      </a:lnTo>
                      <a:lnTo>
                        <a:pt x="185" y="7"/>
                      </a:lnTo>
                      <a:lnTo>
                        <a:pt x="185" y="6"/>
                      </a:lnTo>
                      <a:lnTo>
                        <a:pt x="187" y="6"/>
                      </a:lnTo>
                      <a:lnTo>
                        <a:pt x="188" y="5"/>
                      </a:lnTo>
                      <a:lnTo>
                        <a:pt x="189" y="6"/>
                      </a:lnTo>
                      <a:lnTo>
                        <a:pt x="191" y="6"/>
                      </a:lnTo>
                      <a:lnTo>
                        <a:pt x="193" y="7"/>
                      </a:lnTo>
                      <a:lnTo>
                        <a:pt x="194" y="7"/>
                      </a:lnTo>
                      <a:lnTo>
                        <a:pt x="196" y="9"/>
                      </a:lnTo>
                      <a:lnTo>
                        <a:pt x="197" y="9"/>
                      </a:lnTo>
                      <a:lnTo>
                        <a:pt x="198" y="9"/>
                      </a:lnTo>
                      <a:lnTo>
                        <a:pt x="199" y="9"/>
                      </a:lnTo>
                      <a:lnTo>
                        <a:pt x="200" y="9"/>
                      </a:lnTo>
                      <a:lnTo>
                        <a:pt x="203" y="8"/>
                      </a:lnTo>
                      <a:lnTo>
                        <a:pt x="205" y="6"/>
                      </a:lnTo>
                      <a:lnTo>
                        <a:pt x="206" y="6"/>
                      </a:lnTo>
                      <a:lnTo>
                        <a:pt x="207" y="5"/>
                      </a:lnTo>
                      <a:lnTo>
                        <a:pt x="208" y="4"/>
                      </a:lnTo>
                      <a:lnTo>
                        <a:pt x="209" y="4"/>
                      </a:lnTo>
                      <a:lnTo>
                        <a:pt x="210" y="3"/>
                      </a:lnTo>
                      <a:lnTo>
                        <a:pt x="211" y="3"/>
                      </a:lnTo>
                      <a:lnTo>
                        <a:pt x="212" y="4"/>
                      </a:lnTo>
                      <a:lnTo>
                        <a:pt x="212" y="5"/>
                      </a:lnTo>
                      <a:lnTo>
                        <a:pt x="212" y="6"/>
                      </a:lnTo>
                      <a:lnTo>
                        <a:pt x="214" y="7"/>
                      </a:lnTo>
                      <a:lnTo>
                        <a:pt x="214" y="8"/>
                      </a:lnTo>
                      <a:lnTo>
                        <a:pt x="215" y="9"/>
                      </a:lnTo>
                      <a:lnTo>
                        <a:pt x="216" y="9"/>
                      </a:lnTo>
                      <a:lnTo>
                        <a:pt x="218" y="11"/>
                      </a:lnTo>
                      <a:lnTo>
                        <a:pt x="219" y="11"/>
                      </a:lnTo>
                      <a:lnTo>
                        <a:pt x="220" y="11"/>
                      </a:lnTo>
                      <a:lnTo>
                        <a:pt x="222" y="9"/>
                      </a:lnTo>
                      <a:lnTo>
                        <a:pt x="223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7" y="9"/>
                      </a:lnTo>
                      <a:lnTo>
                        <a:pt x="228" y="9"/>
                      </a:lnTo>
                      <a:lnTo>
                        <a:pt x="230" y="10"/>
                      </a:lnTo>
                      <a:lnTo>
                        <a:pt x="231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6" y="11"/>
                      </a:lnTo>
                      <a:lnTo>
                        <a:pt x="237" y="12"/>
                      </a:lnTo>
                      <a:lnTo>
                        <a:pt x="238" y="12"/>
                      </a:lnTo>
                      <a:lnTo>
                        <a:pt x="239" y="11"/>
                      </a:lnTo>
                      <a:lnTo>
                        <a:pt x="241" y="10"/>
                      </a:lnTo>
                      <a:lnTo>
                        <a:pt x="242" y="10"/>
                      </a:lnTo>
                      <a:lnTo>
                        <a:pt x="243" y="10"/>
                      </a:lnTo>
                      <a:lnTo>
                        <a:pt x="244" y="11"/>
                      </a:lnTo>
                      <a:lnTo>
                        <a:pt x="245" y="11"/>
                      </a:lnTo>
                      <a:lnTo>
                        <a:pt x="245" y="12"/>
                      </a:lnTo>
                      <a:lnTo>
                        <a:pt x="245" y="13"/>
                      </a:lnTo>
                      <a:lnTo>
                        <a:pt x="245" y="14"/>
                      </a:lnTo>
                      <a:lnTo>
                        <a:pt x="245" y="16"/>
                      </a:lnTo>
                      <a:lnTo>
                        <a:pt x="246" y="17"/>
                      </a:lnTo>
                      <a:lnTo>
                        <a:pt x="246" y="16"/>
                      </a:lnTo>
                      <a:lnTo>
                        <a:pt x="247" y="16"/>
                      </a:lnTo>
                      <a:lnTo>
                        <a:pt x="248" y="15"/>
                      </a:lnTo>
                      <a:lnTo>
                        <a:pt x="249" y="15"/>
                      </a:lnTo>
                      <a:lnTo>
                        <a:pt x="250" y="14"/>
                      </a:lnTo>
                      <a:lnTo>
                        <a:pt x="252" y="14"/>
                      </a:lnTo>
                      <a:lnTo>
                        <a:pt x="252" y="13"/>
                      </a:lnTo>
                      <a:lnTo>
                        <a:pt x="252" y="12"/>
                      </a:lnTo>
                      <a:lnTo>
                        <a:pt x="252" y="11"/>
                      </a:lnTo>
                      <a:lnTo>
                        <a:pt x="252" y="10"/>
                      </a:lnTo>
                      <a:lnTo>
                        <a:pt x="252" y="9"/>
                      </a:lnTo>
                      <a:lnTo>
                        <a:pt x="252" y="7"/>
                      </a:lnTo>
                      <a:lnTo>
                        <a:pt x="253" y="6"/>
                      </a:lnTo>
                      <a:lnTo>
                        <a:pt x="253" y="5"/>
                      </a:lnTo>
                      <a:lnTo>
                        <a:pt x="254" y="3"/>
                      </a:lnTo>
                      <a:lnTo>
                        <a:pt x="255" y="2"/>
                      </a:lnTo>
                      <a:lnTo>
                        <a:pt x="255" y="1"/>
                      </a:lnTo>
                      <a:lnTo>
                        <a:pt x="256" y="0"/>
                      </a:lnTo>
                      <a:lnTo>
                        <a:pt x="257" y="0"/>
                      </a:lnTo>
                      <a:lnTo>
                        <a:pt x="258" y="0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2" y="2"/>
                      </a:lnTo>
                      <a:lnTo>
                        <a:pt x="262" y="3"/>
                      </a:lnTo>
                      <a:lnTo>
                        <a:pt x="263" y="3"/>
                      </a:lnTo>
                      <a:lnTo>
                        <a:pt x="265" y="3"/>
                      </a:lnTo>
                      <a:lnTo>
                        <a:pt x="267" y="3"/>
                      </a:lnTo>
                      <a:lnTo>
                        <a:pt x="268" y="4"/>
                      </a:lnTo>
                      <a:lnTo>
                        <a:pt x="269" y="4"/>
                      </a:lnTo>
                      <a:lnTo>
                        <a:pt x="272" y="6"/>
                      </a:lnTo>
                      <a:lnTo>
                        <a:pt x="274" y="6"/>
                      </a:lnTo>
                      <a:lnTo>
                        <a:pt x="274" y="7"/>
                      </a:lnTo>
                      <a:lnTo>
                        <a:pt x="275" y="7"/>
                      </a:lnTo>
                      <a:lnTo>
                        <a:pt x="276" y="9"/>
                      </a:lnTo>
                      <a:lnTo>
                        <a:pt x="277" y="10"/>
                      </a:lnTo>
                      <a:lnTo>
                        <a:pt x="278" y="10"/>
                      </a:lnTo>
                      <a:lnTo>
                        <a:pt x="278" y="11"/>
                      </a:lnTo>
                      <a:lnTo>
                        <a:pt x="279" y="11"/>
                      </a:lnTo>
                      <a:lnTo>
                        <a:pt x="280" y="13"/>
                      </a:lnTo>
                      <a:lnTo>
                        <a:pt x="281" y="13"/>
                      </a:lnTo>
                      <a:lnTo>
                        <a:pt x="282" y="14"/>
                      </a:lnTo>
                      <a:lnTo>
                        <a:pt x="283" y="14"/>
                      </a:lnTo>
                      <a:lnTo>
                        <a:pt x="284" y="13"/>
                      </a:lnTo>
                      <a:lnTo>
                        <a:pt x="285" y="13"/>
                      </a:lnTo>
                      <a:lnTo>
                        <a:pt x="286" y="13"/>
                      </a:lnTo>
                      <a:lnTo>
                        <a:pt x="288" y="13"/>
                      </a:lnTo>
                      <a:lnTo>
                        <a:pt x="289" y="13"/>
                      </a:lnTo>
                      <a:lnTo>
                        <a:pt x="289" y="12"/>
                      </a:lnTo>
                      <a:lnTo>
                        <a:pt x="290" y="12"/>
                      </a:lnTo>
                      <a:lnTo>
                        <a:pt x="292" y="13"/>
                      </a:lnTo>
                      <a:lnTo>
                        <a:pt x="293" y="13"/>
                      </a:lnTo>
                      <a:lnTo>
                        <a:pt x="294" y="13"/>
                      </a:lnTo>
                      <a:lnTo>
                        <a:pt x="294" y="16"/>
                      </a:lnTo>
                      <a:lnTo>
                        <a:pt x="294" y="17"/>
                      </a:lnTo>
                      <a:lnTo>
                        <a:pt x="295" y="18"/>
                      </a:lnTo>
                      <a:lnTo>
                        <a:pt x="296" y="18"/>
                      </a:lnTo>
                      <a:lnTo>
                        <a:pt x="297" y="18"/>
                      </a:lnTo>
                      <a:lnTo>
                        <a:pt x="298" y="18"/>
                      </a:lnTo>
                      <a:lnTo>
                        <a:pt x="299" y="18"/>
                      </a:lnTo>
                      <a:lnTo>
                        <a:pt x="301" y="17"/>
                      </a:lnTo>
                      <a:lnTo>
                        <a:pt x="302" y="17"/>
                      </a:lnTo>
                      <a:lnTo>
                        <a:pt x="304" y="18"/>
                      </a:lnTo>
                      <a:lnTo>
                        <a:pt x="304" y="17"/>
                      </a:lnTo>
                      <a:lnTo>
                        <a:pt x="304" y="18"/>
                      </a:lnTo>
                      <a:lnTo>
                        <a:pt x="305" y="18"/>
                      </a:lnTo>
                      <a:lnTo>
                        <a:pt x="307" y="20"/>
                      </a:lnTo>
                      <a:lnTo>
                        <a:pt x="308" y="21"/>
                      </a:lnTo>
                      <a:lnTo>
                        <a:pt x="309" y="21"/>
                      </a:lnTo>
                      <a:lnTo>
                        <a:pt x="310" y="22"/>
                      </a:lnTo>
                      <a:lnTo>
                        <a:pt x="311" y="22"/>
                      </a:lnTo>
                      <a:lnTo>
                        <a:pt x="312" y="21"/>
                      </a:lnTo>
                      <a:lnTo>
                        <a:pt x="313" y="21"/>
                      </a:lnTo>
                      <a:lnTo>
                        <a:pt x="314" y="21"/>
                      </a:lnTo>
                      <a:lnTo>
                        <a:pt x="315" y="21"/>
                      </a:lnTo>
                      <a:lnTo>
                        <a:pt x="315" y="22"/>
                      </a:lnTo>
                      <a:lnTo>
                        <a:pt x="316" y="22"/>
                      </a:lnTo>
                      <a:lnTo>
                        <a:pt x="318" y="21"/>
                      </a:lnTo>
                      <a:lnTo>
                        <a:pt x="319" y="20"/>
                      </a:lnTo>
                      <a:lnTo>
                        <a:pt x="320" y="20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3" y="18"/>
                      </a:lnTo>
                      <a:lnTo>
                        <a:pt x="324" y="18"/>
                      </a:lnTo>
                      <a:lnTo>
                        <a:pt x="324" y="19"/>
                      </a:lnTo>
                      <a:lnTo>
                        <a:pt x="325" y="19"/>
                      </a:lnTo>
                      <a:lnTo>
                        <a:pt x="326" y="20"/>
                      </a:lnTo>
                      <a:lnTo>
                        <a:pt x="327" y="20"/>
                      </a:lnTo>
                      <a:lnTo>
                        <a:pt x="328" y="20"/>
                      </a:lnTo>
                      <a:lnTo>
                        <a:pt x="328" y="19"/>
                      </a:lnTo>
                      <a:lnTo>
                        <a:pt x="329" y="19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3" y="20"/>
                      </a:lnTo>
                      <a:lnTo>
                        <a:pt x="335" y="21"/>
                      </a:lnTo>
                      <a:lnTo>
                        <a:pt x="336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40" y="21"/>
                      </a:lnTo>
                      <a:lnTo>
                        <a:pt x="341" y="22"/>
                      </a:lnTo>
                      <a:lnTo>
                        <a:pt x="342" y="23"/>
                      </a:lnTo>
                      <a:lnTo>
                        <a:pt x="342" y="24"/>
                      </a:lnTo>
                      <a:lnTo>
                        <a:pt x="342" y="25"/>
                      </a:lnTo>
                      <a:lnTo>
                        <a:pt x="343" y="26"/>
                      </a:lnTo>
                      <a:lnTo>
                        <a:pt x="344" y="27"/>
                      </a:lnTo>
                      <a:lnTo>
                        <a:pt x="345" y="27"/>
                      </a:lnTo>
                      <a:lnTo>
                        <a:pt x="346" y="27"/>
                      </a:lnTo>
                      <a:lnTo>
                        <a:pt x="347" y="27"/>
                      </a:lnTo>
                      <a:lnTo>
                        <a:pt x="347" y="28"/>
                      </a:lnTo>
                      <a:lnTo>
                        <a:pt x="348" y="28"/>
                      </a:lnTo>
                      <a:lnTo>
                        <a:pt x="349" y="30"/>
                      </a:lnTo>
                      <a:lnTo>
                        <a:pt x="350" y="30"/>
                      </a:lnTo>
                      <a:lnTo>
                        <a:pt x="352" y="31"/>
                      </a:lnTo>
                      <a:lnTo>
                        <a:pt x="353" y="31"/>
                      </a:lnTo>
                      <a:lnTo>
                        <a:pt x="355" y="31"/>
                      </a:lnTo>
                      <a:lnTo>
                        <a:pt x="356" y="31"/>
                      </a:lnTo>
                      <a:lnTo>
                        <a:pt x="357" y="32"/>
                      </a:lnTo>
                      <a:lnTo>
                        <a:pt x="358" y="32"/>
                      </a:lnTo>
                      <a:lnTo>
                        <a:pt x="359" y="32"/>
                      </a:lnTo>
                      <a:lnTo>
                        <a:pt x="360" y="33"/>
                      </a:lnTo>
                      <a:lnTo>
                        <a:pt x="364" y="35"/>
                      </a:lnTo>
                      <a:lnTo>
                        <a:pt x="365" y="35"/>
                      </a:lnTo>
                      <a:lnTo>
                        <a:pt x="366" y="34"/>
                      </a:lnTo>
                      <a:lnTo>
                        <a:pt x="367" y="34"/>
                      </a:lnTo>
                      <a:lnTo>
                        <a:pt x="368" y="35"/>
                      </a:lnTo>
                      <a:lnTo>
                        <a:pt x="369" y="35"/>
                      </a:lnTo>
                      <a:lnTo>
                        <a:pt x="369" y="36"/>
                      </a:lnTo>
                      <a:lnTo>
                        <a:pt x="370" y="37"/>
                      </a:lnTo>
                      <a:lnTo>
                        <a:pt x="371" y="37"/>
                      </a:lnTo>
                      <a:lnTo>
                        <a:pt x="372" y="36"/>
                      </a:lnTo>
                      <a:lnTo>
                        <a:pt x="373" y="36"/>
                      </a:lnTo>
                      <a:lnTo>
                        <a:pt x="375" y="36"/>
                      </a:lnTo>
                      <a:lnTo>
                        <a:pt x="376" y="36"/>
                      </a:lnTo>
                      <a:lnTo>
                        <a:pt x="377" y="37"/>
                      </a:lnTo>
                      <a:lnTo>
                        <a:pt x="378" y="38"/>
                      </a:lnTo>
                      <a:lnTo>
                        <a:pt x="379" y="39"/>
                      </a:lnTo>
                      <a:lnTo>
                        <a:pt x="380" y="40"/>
                      </a:lnTo>
                      <a:lnTo>
                        <a:pt x="380" y="41"/>
                      </a:lnTo>
                      <a:lnTo>
                        <a:pt x="380" y="43"/>
                      </a:lnTo>
                      <a:lnTo>
                        <a:pt x="381" y="43"/>
                      </a:lnTo>
                      <a:lnTo>
                        <a:pt x="381" y="44"/>
                      </a:lnTo>
                      <a:lnTo>
                        <a:pt x="382" y="45"/>
                      </a:lnTo>
                      <a:lnTo>
                        <a:pt x="383" y="46"/>
                      </a:lnTo>
                      <a:lnTo>
                        <a:pt x="384" y="46"/>
                      </a:lnTo>
                      <a:lnTo>
                        <a:pt x="384" y="47"/>
                      </a:lnTo>
                      <a:lnTo>
                        <a:pt x="384" y="48"/>
                      </a:lnTo>
                      <a:lnTo>
                        <a:pt x="384" y="49"/>
                      </a:lnTo>
                      <a:lnTo>
                        <a:pt x="383" y="50"/>
                      </a:lnTo>
                      <a:lnTo>
                        <a:pt x="383" y="51"/>
                      </a:lnTo>
                      <a:lnTo>
                        <a:pt x="383" y="52"/>
                      </a:lnTo>
                      <a:lnTo>
                        <a:pt x="383" y="53"/>
                      </a:lnTo>
                      <a:lnTo>
                        <a:pt x="384" y="53"/>
                      </a:lnTo>
                      <a:lnTo>
                        <a:pt x="385" y="53"/>
                      </a:lnTo>
                      <a:lnTo>
                        <a:pt x="386" y="53"/>
                      </a:lnTo>
                      <a:lnTo>
                        <a:pt x="387" y="53"/>
                      </a:lnTo>
                      <a:lnTo>
                        <a:pt x="388" y="53"/>
                      </a:lnTo>
                      <a:lnTo>
                        <a:pt x="388" y="54"/>
                      </a:lnTo>
                      <a:lnTo>
                        <a:pt x="389" y="54"/>
                      </a:lnTo>
                      <a:lnTo>
                        <a:pt x="389" y="55"/>
                      </a:lnTo>
                      <a:lnTo>
                        <a:pt x="390" y="55"/>
                      </a:lnTo>
                      <a:lnTo>
                        <a:pt x="390" y="54"/>
                      </a:lnTo>
                      <a:lnTo>
                        <a:pt x="392" y="54"/>
                      </a:lnTo>
                      <a:lnTo>
                        <a:pt x="392" y="53"/>
                      </a:lnTo>
                      <a:lnTo>
                        <a:pt x="393" y="53"/>
                      </a:lnTo>
                      <a:lnTo>
                        <a:pt x="394" y="50"/>
                      </a:lnTo>
                      <a:lnTo>
                        <a:pt x="395" y="49"/>
                      </a:lnTo>
                      <a:lnTo>
                        <a:pt x="396" y="48"/>
                      </a:lnTo>
                      <a:lnTo>
                        <a:pt x="397" y="48"/>
                      </a:lnTo>
                      <a:lnTo>
                        <a:pt x="398" y="48"/>
                      </a:lnTo>
                      <a:lnTo>
                        <a:pt x="399" y="48"/>
                      </a:lnTo>
                      <a:lnTo>
                        <a:pt x="399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4" y="50"/>
                      </a:lnTo>
                      <a:lnTo>
                        <a:pt x="405" y="49"/>
                      </a:lnTo>
                      <a:lnTo>
                        <a:pt x="406" y="49"/>
                      </a:lnTo>
                      <a:lnTo>
                        <a:pt x="407" y="50"/>
                      </a:lnTo>
                      <a:lnTo>
                        <a:pt x="409" y="50"/>
                      </a:lnTo>
                      <a:lnTo>
                        <a:pt x="410" y="51"/>
                      </a:lnTo>
                      <a:lnTo>
                        <a:pt x="410" y="53"/>
                      </a:lnTo>
                      <a:lnTo>
                        <a:pt x="411" y="54"/>
                      </a:lnTo>
                      <a:lnTo>
                        <a:pt x="412" y="54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4" y="53"/>
                      </a:lnTo>
                      <a:lnTo>
                        <a:pt x="416" y="54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9" y="55"/>
                      </a:lnTo>
                      <a:lnTo>
                        <a:pt x="420" y="54"/>
                      </a:lnTo>
                      <a:lnTo>
                        <a:pt x="421" y="53"/>
                      </a:lnTo>
                      <a:lnTo>
                        <a:pt x="421" y="52"/>
                      </a:lnTo>
                      <a:lnTo>
                        <a:pt x="421" y="51"/>
                      </a:lnTo>
                      <a:lnTo>
                        <a:pt x="423" y="50"/>
                      </a:lnTo>
                      <a:lnTo>
                        <a:pt x="424" y="51"/>
                      </a:lnTo>
                      <a:lnTo>
                        <a:pt x="424" y="50"/>
                      </a:lnTo>
                      <a:lnTo>
                        <a:pt x="425" y="51"/>
                      </a:lnTo>
                      <a:lnTo>
                        <a:pt x="426" y="52"/>
                      </a:lnTo>
                      <a:lnTo>
                        <a:pt x="428" y="54"/>
                      </a:lnTo>
                      <a:lnTo>
                        <a:pt x="428" y="55"/>
                      </a:lnTo>
                      <a:lnTo>
                        <a:pt x="429" y="55"/>
                      </a:lnTo>
                      <a:lnTo>
                        <a:pt x="430" y="56"/>
                      </a:lnTo>
                      <a:lnTo>
                        <a:pt x="431" y="55"/>
                      </a:lnTo>
                      <a:lnTo>
                        <a:pt x="432" y="55"/>
                      </a:lnTo>
                      <a:lnTo>
                        <a:pt x="432" y="54"/>
                      </a:lnTo>
                      <a:lnTo>
                        <a:pt x="433" y="54"/>
                      </a:lnTo>
                      <a:lnTo>
                        <a:pt x="434" y="54"/>
                      </a:lnTo>
                      <a:lnTo>
                        <a:pt x="435" y="54"/>
                      </a:lnTo>
                      <a:lnTo>
                        <a:pt x="436" y="55"/>
                      </a:lnTo>
                      <a:lnTo>
                        <a:pt x="437" y="55"/>
                      </a:lnTo>
                      <a:lnTo>
                        <a:pt x="437" y="56"/>
                      </a:lnTo>
                      <a:lnTo>
                        <a:pt x="438" y="56"/>
                      </a:lnTo>
                      <a:lnTo>
                        <a:pt x="439" y="56"/>
                      </a:lnTo>
                      <a:lnTo>
                        <a:pt x="440" y="56"/>
                      </a:lnTo>
                      <a:lnTo>
                        <a:pt x="441" y="57"/>
                      </a:lnTo>
                      <a:lnTo>
                        <a:pt x="442" y="56"/>
                      </a:lnTo>
                      <a:lnTo>
                        <a:pt x="443" y="57"/>
                      </a:lnTo>
                      <a:lnTo>
                        <a:pt x="444" y="56"/>
                      </a:lnTo>
                      <a:lnTo>
                        <a:pt x="445" y="56"/>
                      </a:lnTo>
                      <a:lnTo>
                        <a:pt x="446" y="55"/>
                      </a:lnTo>
                      <a:lnTo>
                        <a:pt x="447" y="55"/>
                      </a:lnTo>
                      <a:lnTo>
                        <a:pt x="448" y="56"/>
                      </a:lnTo>
                      <a:lnTo>
                        <a:pt x="449" y="56"/>
                      </a:lnTo>
                      <a:lnTo>
                        <a:pt x="450" y="56"/>
                      </a:lnTo>
                      <a:lnTo>
                        <a:pt x="451" y="55"/>
                      </a:lnTo>
                      <a:lnTo>
                        <a:pt x="452" y="54"/>
                      </a:lnTo>
                      <a:lnTo>
                        <a:pt x="454" y="54"/>
                      </a:lnTo>
                      <a:lnTo>
                        <a:pt x="454" y="55"/>
                      </a:lnTo>
                      <a:lnTo>
                        <a:pt x="455" y="55"/>
                      </a:lnTo>
                      <a:lnTo>
                        <a:pt x="455" y="54"/>
                      </a:lnTo>
                      <a:lnTo>
                        <a:pt x="456" y="54"/>
                      </a:lnTo>
                      <a:lnTo>
                        <a:pt x="457" y="52"/>
                      </a:lnTo>
                      <a:lnTo>
                        <a:pt x="458" y="53"/>
                      </a:lnTo>
                      <a:lnTo>
                        <a:pt x="459" y="53"/>
                      </a:lnTo>
                      <a:lnTo>
                        <a:pt x="460" y="53"/>
                      </a:lnTo>
                      <a:lnTo>
                        <a:pt x="460" y="54"/>
                      </a:lnTo>
                      <a:lnTo>
                        <a:pt x="461" y="55"/>
                      </a:lnTo>
                      <a:lnTo>
                        <a:pt x="462" y="55"/>
                      </a:lnTo>
                      <a:lnTo>
                        <a:pt x="462" y="54"/>
                      </a:lnTo>
                      <a:lnTo>
                        <a:pt x="462" y="53"/>
                      </a:lnTo>
                      <a:lnTo>
                        <a:pt x="462" y="52"/>
                      </a:lnTo>
                      <a:lnTo>
                        <a:pt x="463" y="52"/>
                      </a:lnTo>
                      <a:lnTo>
                        <a:pt x="464" y="52"/>
                      </a:lnTo>
                      <a:lnTo>
                        <a:pt x="464" y="53"/>
                      </a:lnTo>
                      <a:lnTo>
                        <a:pt x="465" y="54"/>
                      </a:lnTo>
                      <a:lnTo>
                        <a:pt x="465" y="55"/>
                      </a:lnTo>
                      <a:lnTo>
                        <a:pt x="465" y="56"/>
                      </a:lnTo>
                      <a:lnTo>
                        <a:pt x="465" y="57"/>
                      </a:lnTo>
                      <a:lnTo>
                        <a:pt x="464" y="58"/>
                      </a:lnTo>
                      <a:lnTo>
                        <a:pt x="464" y="59"/>
                      </a:lnTo>
                      <a:lnTo>
                        <a:pt x="465" y="60"/>
                      </a:lnTo>
                      <a:lnTo>
                        <a:pt x="466" y="61"/>
                      </a:lnTo>
                      <a:lnTo>
                        <a:pt x="467" y="61"/>
                      </a:lnTo>
                      <a:lnTo>
                        <a:pt x="468" y="61"/>
                      </a:lnTo>
                      <a:lnTo>
                        <a:pt x="468" y="62"/>
                      </a:lnTo>
                      <a:lnTo>
                        <a:pt x="469" y="62"/>
                      </a:lnTo>
                      <a:lnTo>
                        <a:pt x="470" y="63"/>
                      </a:lnTo>
                      <a:lnTo>
                        <a:pt x="471" y="63"/>
                      </a:lnTo>
                      <a:lnTo>
                        <a:pt x="471" y="64"/>
                      </a:lnTo>
                      <a:lnTo>
                        <a:pt x="470" y="64"/>
                      </a:lnTo>
                      <a:lnTo>
                        <a:pt x="470" y="65"/>
                      </a:lnTo>
                      <a:lnTo>
                        <a:pt x="469" y="66"/>
                      </a:lnTo>
                      <a:lnTo>
                        <a:pt x="469" y="67"/>
                      </a:lnTo>
                      <a:lnTo>
                        <a:pt x="469" y="69"/>
                      </a:lnTo>
                      <a:lnTo>
                        <a:pt x="470" y="69"/>
                      </a:lnTo>
                      <a:lnTo>
                        <a:pt x="471" y="70"/>
                      </a:lnTo>
                      <a:lnTo>
                        <a:pt x="472" y="70"/>
                      </a:lnTo>
                      <a:lnTo>
                        <a:pt x="473" y="71"/>
                      </a:lnTo>
                      <a:lnTo>
                        <a:pt x="474" y="71"/>
                      </a:lnTo>
                      <a:lnTo>
                        <a:pt x="475" y="71"/>
                      </a:lnTo>
                      <a:lnTo>
                        <a:pt x="476" y="71"/>
                      </a:lnTo>
                      <a:lnTo>
                        <a:pt x="477" y="71"/>
                      </a:lnTo>
                      <a:lnTo>
                        <a:pt x="477" y="72"/>
                      </a:lnTo>
                      <a:lnTo>
                        <a:pt x="478" y="72"/>
                      </a:lnTo>
                      <a:lnTo>
                        <a:pt x="479" y="72"/>
                      </a:lnTo>
                      <a:lnTo>
                        <a:pt x="479" y="73"/>
                      </a:lnTo>
                      <a:lnTo>
                        <a:pt x="479" y="74"/>
                      </a:lnTo>
                      <a:lnTo>
                        <a:pt x="480" y="74"/>
                      </a:lnTo>
                      <a:lnTo>
                        <a:pt x="481" y="75"/>
                      </a:lnTo>
                      <a:lnTo>
                        <a:pt x="482" y="75"/>
                      </a:lnTo>
                      <a:lnTo>
                        <a:pt x="483" y="75"/>
                      </a:lnTo>
                      <a:lnTo>
                        <a:pt x="484" y="75"/>
                      </a:lnTo>
                      <a:lnTo>
                        <a:pt x="485" y="75"/>
                      </a:lnTo>
                      <a:lnTo>
                        <a:pt x="486" y="75"/>
                      </a:lnTo>
                      <a:lnTo>
                        <a:pt x="486" y="76"/>
                      </a:lnTo>
                      <a:lnTo>
                        <a:pt x="487" y="76"/>
                      </a:lnTo>
                      <a:lnTo>
                        <a:pt x="487" y="77"/>
                      </a:lnTo>
                      <a:lnTo>
                        <a:pt x="486" y="78"/>
                      </a:lnTo>
                      <a:lnTo>
                        <a:pt x="486" y="79"/>
                      </a:lnTo>
                      <a:lnTo>
                        <a:pt x="486" y="80"/>
                      </a:lnTo>
                      <a:lnTo>
                        <a:pt x="487" y="80"/>
                      </a:lnTo>
                      <a:lnTo>
                        <a:pt x="488" y="80"/>
                      </a:lnTo>
                      <a:lnTo>
                        <a:pt x="488" y="81"/>
                      </a:lnTo>
                      <a:lnTo>
                        <a:pt x="489" y="81"/>
                      </a:lnTo>
                      <a:lnTo>
                        <a:pt x="489" y="82"/>
                      </a:lnTo>
                      <a:lnTo>
                        <a:pt x="490" y="82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2" y="84"/>
                      </a:lnTo>
                      <a:lnTo>
                        <a:pt x="492" y="85"/>
                      </a:lnTo>
                      <a:lnTo>
                        <a:pt x="493" y="86"/>
                      </a:lnTo>
                      <a:lnTo>
                        <a:pt x="493" y="87"/>
                      </a:lnTo>
                      <a:lnTo>
                        <a:pt x="493" y="88"/>
                      </a:lnTo>
                      <a:lnTo>
                        <a:pt x="493" y="89"/>
                      </a:lnTo>
                      <a:lnTo>
                        <a:pt x="493" y="90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4" y="92"/>
                      </a:lnTo>
                      <a:lnTo>
                        <a:pt x="494" y="93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5" y="95"/>
                      </a:lnTo>
                      <a:lnTo>
                        <a:pt x="495" y="96"/>
                      </a:lnTo>
                      <a:lnTo>
                        <a:pt x="495" y="97"/>
                      </a:lnTo>
                      <a:lnTo>
                        <a:pt x="495" y="98"/>
                      </a:lnTo>
                      <a:lnTo>
                        <a:pt x="495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5" y="102"/>
                      </a:lnTo>
                      <a:lnTo>
                        <a:pt x="494" y="102"/>
                      </a:lnTo>
                      <a:lnTo>
                        <a:pt x="494" y="101"/>
                      </a:lnTo>
                      <a:lnTo>
                        <a:pt x="494" y="102"/>
                      </a:lnTo>
                      <a:lnTo>
                        <a:pt x="494" y="103"/>
                      </a:lnTo>
                      <a:lnTo>
                        <a:pt x="495" y="103"/>
                      </a:lnTo>
                      <a:lnTo>
                        <a:pt x="496" y="102"/>
                      </a:lnTo>
                      <a:lnTo>
                        <a:pt x="496" y="103"/>
                      </a:lnTo>
                      <a:lnTo>
                        <a:pt x="497" y="103"/>
                      </a:lnTo>
                      <a:lnTo>
                        <a:pt x="497" y="104"/>
                      </a:lnTo>
                      <a:lnTo>
                        <a:pt x="498" y="104"/>
                      </a:lnTo>
                      <a:lnTo>
                        <a:pt x="497" y="105"/>
                      </a:lnTo>
                      <a:lnTo>
                        <a:pt x="498" y="106"/>
                      </a:lnTo>
                      <a:lnTo>
                        <a:pt x="498" y="107"/>
                      </a:lnTo>
                      <a:lnTo>
                        <a:pt x="498" y="106"/>
                      </a:lnTo>
                      <a:lnTo>
                        <a:pt x="497" y="106"/>
                      </a:lnTo>
                      <a:lnTo>
                        <a:pt x="496" y="106"/>
                      </a:lnTo>
                      <a:lnTo>
                        <a:pt x="495" y="106"/>
                      </a:lnTo>
                      <a:lnTo>
                        <a:pt x="495" y="107"/>
                      </a:lnTo>
                      <a:lnTo>
                        <a:pt x="496" y="107"/>
                      </a:lnTo>
                      <a:lnTo>
                        <a:pt x="497" y="107"/>
                      </a:lnTo>
                      <a:lnTo>
                        <a:pt x="497" y="108"/>
                      </a:lnTo>
                      <a:lnTo>
                        <a:pt x="497" y="109"/>
                      </a:lnTo>
                      <a:lnTo>
                        <a:pt x="498" y="108"/>
                      </a:lnTo>
                      <a:lnTo>
                        <a:pt x="498" y="109"/>
                      </a:lnTo>
                      <a:lnTo>
                        <a:pt x="498" y="110"/>
                      </a:lnTo>
                      <a:lnTo>
                        <a:pt x="499" y="109"/>
                      </a:lnTo>
                      <a:lnTo>
                        <a:pt x="499" y="110"/>
                      </a:lnTo>
                      <a:lnTo>
                        <a:pt x="498" y="111"/>
                      </a:lnTo>
                      <a:lnTo>
                        <a:pt x="499" y="111"/>
                      </a:lnTo>
                      <a:lnTo>
                        <a:pt x="500" y="111"/>
                      </a:lnTo>
                      <a:lnTo>
                        <a:pt x="500" y="112"/>
                      </a:lnTo>
                      <a:lnTo>
                        <a:pt x="499" y="112"/>
                      </a:lnTo>
                      <a:lnTo>
                        <a:pt x="498" y="112"/>
                      </a:lnTo>
                      <a:lnTo>
                        <a:pt x="497" y="112"/>
                      </a:lnTo>
                      <a:lnTo>
                        <a:pt x="497" y="113"/>
                      </a:lnTo>
                      <a:lnTo>
                        <a:pt x="496" y="113"/>
                      </a:lnTo>
                      <a:lnTo>
                        <a:pt x="497" y="114"/>
                      </a:lnTo>
                      <a:lnTo>
                        <a:pt x="496" y="114"/>
                      </a:lnTo>
                      <a:lnTo>
                        <a:pt x="496" y="115"/>
                      </a:lnTo>
                      <a:lnTo>
                        <a:pt x="497" y="116"/>
                      </a:lnTo>
                      <a:lnTo>
                        <a:pt x="496" y="116"/>
                      </a:lnTo>
                      <a:lnTo>
                        <a:pt x="495" y="115"/>
                      </a:lnTo>
                      <a:lnTo>
                        <a:pt x="495" y="116"/>
                      </a:lnTo>
                      <a:lnTo>
                        <a:pt x="495" y="117"/>
                      </a:lnTo>
                      <a:lnTo>
                        <a:pt x="494" y="117"/>
                      </a:lnTo>
                      <a:lnTo>
                        <a:pt x="494" y="118"/>
                      </a:lnTo>
                      <a:lnTo>
                        <a:pt x="495" y="118"/>
                      </a:lnTo>
                      <a:lnTo>
                        <a:pt x="495" y="119"/>
                      </a:lnTo>
                      <a:lnTo>
                        <a:pt x="494" y="119"/>
                      </a:lnTo>
                      <a:lnTo>
                        <a:pt x="493" y="119"/>
                      </a:lnTo>
                      <a:lnTo>
                        <a:pt x="493" y="120"/>
                      </a:lnTo>
                      <a:lnTo>
                        <a:pt x="494" y="121"/>
                      </a:lnTo>
                      <a:lnTo>
                        <a:pt x="495" y="121"/>
                      </a:lnTo>
                      <a:lnTo>
                        <a:pt x="496" y="122"/>
                      </a:lnTo>
                      <a:lnTo>
                        <a:pt x="496" y="123"/>
                      </a:lnTo>
                      <a:lnTo>
                        <a:pt x="495" y="123"/>
                      </a:lnTo>
                      <a:lnTo>
                        <a:pt x="496" y="123"/>
                      </a:lnTo>
                      <a:lnTo>
                        <a:pt x="496" y="124"/>
                      </a:lnTo>
                      <a:lnTo>
                        <a:pt x="495" y="125"/>
                      </a:lnTo>
                      <a:lnTo>
                        <a:pt x="496" y="126"/>
                      </a:lnTo>
                      <a:lnTo>
                        <a:pt x="495" y="127"/>
                      </a:lnTo>
                      <a:lnTo>
                        <a:pt x="495" y="128"/>
                      </a:lnTo>
                      <a:lnTo>
                        <a:pt x="494" y="128"/>
                      </a:lnTo>
                      <a:lnTo>
                        <a:pt x="493" y="130"/>
                      </a:lnTo>
                      <a:lnTo>
                        <a:pt x="494" y="130"/>
                      </a:lnTo>
                      <a:lnTo>
                        <a:pt x="494" y="131"/>
                      </a:lnTo>
                      <a:lnTo>
                        <a:pt x="495" y="131"/>
                      </a:lnTo>
                      <a:lnTo>
                        <a:pt x="495" y="132"/>
                      </a:lnTo>
                      <a:lnTo>
                        <a:pt x="494" y="133"/>
                      </a:lnTo>
                      <a:lnTo>
                        <a:pt x="495" y="133"/>
                      </a:lnTo>
                      <a:lnTo>
                        <a:pt x="495" y="134"/>
                      </a:lnTo>
                      <a:lnTo>
                        <a:pt x="496" y="135"/>
                      </a:lnTo>
                      <a:lnTo>
                        <a:pt x="496" y="136"/>
                      </a:lnTo>
                      <a:lnTo>
                        <a:pt x="497" y="136"/>
                      </a:lnTo>
                      <a:lnTo>
                        <a:pt x="497" y="137"/>
                      </a:lnTo>
                      <a:lnTo>
                        <a:pt x="497" y="138"/>
                      </a:lnTo>
                      <a:lnTo>
                        <a:pt x="498" y="138"/>
                      </a:lnTo>
                      <a:lnTo>
                        <a:pt x="499" y="138"/>
                      </a:lnTo>
                      <a:lnTo>
                        <a:pt x="498" y="138"/>
                      </a:lnTo>
                      <a:lnTo>
                        <a:pt x="499" y="139"/>
                      </a:lnTo>
                      <a:lnTo>
                        <a:pt x="499" y="140"/>
                      </a:lnTo>
                      <a:lnTo>
                        <a:pt x="500" y="140"/>
                      </a:lnTo>
                      <a:lnTo>
                        <a:pt x="500" y="141"/>
                      </a:lnTo>
                      <a:lnTo>
                        <a:pt x="499" y="141"/>
                      </a:lnTo>
                      <a:lnTo>
                        <a:pt x="499" y="142"/>
                      </a:lnTo>
                      <a:lnTo>
                        <a:pt x="499" y="143"/>
                      </a:lnTo>
                      <a:lnTo>
                        <a:pt x="500" y="143"/>
                      </a:lnTo>
                      <a:lnTo>
                        <a:pt x="500" y="144"/>
                      </a:lnTo>
                      <a:lnTo>
                        <a:pt x="499" y="144"/>
                      </a:lnTo>
                      <a:lnTo>
                        <a:pt x="498" y="143"/>
                      </a:lnTo>
                      <a:lnTo>
                        <a:pt x="498" y="144"/>
                      </a:lnTo>
                      <a:lnTo>
                        <a:pt x="498" y="145"/>
                      </a:lnTo>
                      <a:lnTo>
                        <a:pt x="497" y="145"/>
                      </a:lnTo>
                      <a:lnTo>
                        <a:pt x="497" y="146"/>
                      </a:lnTo>
                      <a:lnTo>
                        <a:pt x="498" y="146"/>
                      </a:lnTo>
                      <a:lnTo>
                        <a:pt x="498" y="147"/>
                      </a:lnTo>
                      <a:lnTo>
                        <a:pt x="497" y="147"/>
                      </a:lnTo>
                      <a:lnTo>
                        <a:pt x="497" y="148"/>
                      </a:lnTo>
                      <a:lnTo>
                        <a:pt x="498" y="149"/>
                      </a:lnTo>
                      <a:lnTo>
                        <a:pt x="498" y="150"/>
                      </a:lnTo>
                      <a:lnTo>
                        <a:pt x="498" y="151"/>
                      </a:lnTo>
                      <a:lnTo>
                        <a:pt x="498" y="152"/>
                      </a:lnTo>
                      <a:lnTo>
                        <a:pt x="497" y="152"/>
                      </a:lnTo>
                      <a:lnTo>
                        <a:pt x="497" y="153"/>
                      </a:lnTo>
                      <a:lnTo>
                        <a:pt x="496" y="153"/>
                      </a:lnTo>
                      <a:lnTo>
                        <a:pt x="495" y="153"/>
                      </a:lnTo>
                      <a:lnTo>
                        <a:pt x="494" y="153"/>
                      </a:lnTo>
                      <a:lnTo>
                        <a:pt x="494" y="154"/>
                      </a:lnTo>
                      <a:lnTo>
                        <a:pt x="495" y="154"/>
                      </a:lnTo>
                      <a:lnTo>
                        <a:pt x="495" y="155"/>
                      </a:lnTo>
                      <a:lnTo>
                        <a:pt x="494" y="154"/>
                      </a:lnTo>
                      <a:lnTo>
                        <a:pt x="493" y="154"/>
                      </a:lnTo>
                      <a:lnTo>
                        <a:pt x="494" y="155"/>
                      </a:lnTo>
                      <a:lnTo>
                        <a:pt x="493" y="155"/>
                      </a:lnTo>
                      <a:lnTo>
                        <a:pt x="493" y="156"/>
                      </a:lnTo>
                      <a:lnTo>
                        <a:pt x="494" y="156"/>
                      </a:lnTo>
                      <a:lnTo>
                        <a:pt x="493" y="157"/>
                      </a:lnTo>
                      <a:lnTo>
                        <a:pt x="494" y="158"/>
                      </a:lnTo>
                      <a:lnTo>
                        <a:pt x="494" y="159"/>
                      </a:lnTo>
                      <a:lnTo>
                        <a:pt x="495" y="160"/>
                      </a:lnTo>
                      <a:lnTo>
                        <a:pt x="495" y="159"/>
                      </a:lnTo>
                      <a:lnTo>
                        <a:pt x="496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7" y="162"/>
                      </a:lnTo>
                      <a:lnTo>
                        <a:pt x="498" y="163"/>
                      </a:lnTo>
                      <a:lnTo>
                        <a:pt x="497" y="163"/>
                      </a:lnTo>
                      <a:lnTo>
                        <a:pt x="498" y="163"/>
                      </a:lnTo>
                      <a:lnTo>
                        <a:pt x="498" y="164"/>
                      </a:lnTo>
                      <a:lnTo>
                        <a:pt x="499" y="164"/>
                      </a:lnTo>
                      <a:lnTo>
                        <a:pt x="500" y="164"/>
                      </a:lnTo>
                      <a:lnTo>
                        <a:pt x="500" y="163"/>
                      </a:lnTo>
                      <a:lnTo>
                        <a:pt x="501" y="163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2" y="165"/>
                      </a:lnTo>
                      <a:lnTo>
                        <a:pt x="501" y="165"/>
                      </a:lnTo>
                      <a:lnTo>
                        <a:pt x="500" y="165"/>
                      </a:lnTo>
                      <a:lnTo>
                        <a:pt x="501" y="166"/>
                      </a:lnTo>
                      <a:lnTo>
                        <a:pt x="502" y="166"/>
                      </a:lnTo>
                      <a:lnTo>
                        <a:pt x="502" y="167"/>
                      </a:lnTo>
                      <a:lnTo>
                        <a:pt x="503" y="168"/>
                      </a:lnTo>
                      <a:lnTo>
                        <a:pt x="502" y="168"/>
                      </a:lnTo>
                      <a:lnTo>
                        <a:pt x="501" y="168"/>
                      </a:lnTo>
                      <a:lnTo>
                        <a:pt x="501" y="169"/>
                      </a:lnTo>
                      <a:lnTo>
                        <a:pt x="502" y="169"/>
                      </a:lnTo>
                      <a:lnTo>
                        <a:pt x="502" y="168"/>
                      </a:lnTo>
                      <a:lnTo>
                        <a:pt x="502" y="169"/>
                      </a:lnTo>
                      <a:lnTo>
                        <a:pt x="503" y="169"/>
                      </a:lnTo>
                      <a:lnTo>
                        <a:pt x="503" y="170"/>
                      </a:lnTo>
                      <a:lnTo>
                        <a:pt x="502" y="171"/>
                      </a:lnTo>
                      <a:lnTo>
                        <a:pt x="503" y="171"/>
                      </a:lnTo>
                      <a:lnTo>
                        <a:pt x="503" y="172"/>
                      </a:lnTo>
                      <a:lnTo>
                        <a:pt x="504" y="172"/>
                      </a:lnTo>
                      <a:lnTo>
                        <a:pt x="503" y="173"/>
                      </a:lnTo>
                      <a:lnTo>
                        <a:pt x="504" y="173"/>
                      </a:lnTo>
                      <a:lnTo>
                        <a:pt x="503" y="173"/>
                      </a:lnTo>
                      <a:lnTo>
                        <a:pt x="503" y="174"/>
                      </a:lnTo>
                      <a:lnTo>
                        <a:pt x="503" y="175"/>
                      </a:lnTo>
                      <a:lnTo>
                        <a:pt x="504" y="175"/>
                      </a:lnTo>
                      <a:lnTo>
                        <a:pt x="504" y="174"/>
                      </a:lnTo>
                      <a:lnTo>
                        <a:pt x="505" y="174"/>
                      </a:lnTo>
                      <a:lnTo>
                        <a:pt x="504" y="175"/>
                      </a:lnTo>
                      <a:lnTo>
                        <a:pt x="505" y="175"/>
                      </a:lnTo>
                      <a:lnTo>
                        <a:pt x="506" y="175"/>
                      </a:lnTo>
                      <a:lnTo>
                        <a:pt x="506" y="176"/>
                      </a:lnTo>
                      <a:lnTo>
                        <a:pt x="505" y="176"/>
                      </a:lnTo>
                      <a:lnTo>
                        <a:pt x="506" y="177"/>
                      </a:lnTo>
                      <a:lnTo>
                        <a:pt x="507" y="178"/>
                      </a:lnTo>
                      <a:lnTo>
                        <a:pt x="508" y="178"/>
                      </a:lnTo>
                      <a:lnTo>
                        <a:pt x="508" y="179"/>
                      </a:lnTo>
                      <a:lnTo>
                        <a:pt x="508" y="180"/>
                      </a:lnTo>
                      <a:lnTo>
                        <a:pt x="509" y="180"/>
                      </a:lnTo>
                      <a:lnTo>
                        <a:pt x="508" y="180"/>
                      </a:lnTo>
                      <a:lnTo>
                        <a:pt x="508" y="181"/>
                      </a:lnTo>
                      <a:lnTo>
                        <a:pt x="509" y="181"/>
                      </a:lnTo>
                      <a:lnTo>
                        <a:pt x="508" y="181"/>
                      </a:lnTo>
                      <a:lnTo>
                        <a:pt x="508" y="182"/>
                      </a:lnTo>
                      <a:lnTo>
                        <a:pt x="509" y="182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4"/>
                      </a:lnTo>
                      <a:lnTo>
                        <a:pt x="511" y="184"/>
                      </a:lnTo>
                      <a:lnTo>
                        <a:pt x="512" y="185"/>
                      </a:lnTo>
                      <a:lnTo>
                        <a:pt x="513" y="185"/>
                      </a:lnTo>
                      <a:lnTo>
                        <a:pt x="514" y="185"/>
                      </a:lnTo>
                      <a:lnTo>
                        <a:pt x="515" y="185"/>
                      </a:lnTo>
                      <a:lnTo>
                        <a:pt x="515" y="186"/>
                      </a:lnTo>
                      <a:lnTo>
                        <a:pt x="514" y="186"/>
                      </a:lnTo>
                      <a:lnTo>
                        <a:pt x="515" y="186"/>
                      </a:lnTo>
                      <a:lnTo>
                        <a:pt x="515" y="187"/>
                      </a:lnTo>
                      <a:lnTo>
                        <a:pt x="516" y="187"/>
                      </a:lnTo>
                      <a:lnTo>
                        <a:pt x="516" y="188"/>
                      </a:lnTo>
                      <a:lnTo>
                        <a:pt x="517" y="188"/>
                      </a:lnTo>
                      <a:lnTo>
                        <a:pt x="517" y="187"/>
                      </a:lnTo>
                      <a:lnTo>
                        <a:pt x="517" y="188"/>
                      </a:lnTo>
                      <a:lnTo>
                        <a:pt x="517" y="189"/>
                      </a:lnTo>
                      <a:lnTo>
                        <a:pt x="516" y="190"/>
                      </a:lnTo>
                      <a:lnTo>
                        <a:pt x="516" y="191"/>
                      </a:lnTo>
                      <a:lnTo>
                        <a:pt x="516" y="193"/>
                      </a:lnTo>
                      <a:lnTo>
                        <a:pt x="516" y="194"/>
                      </a:lnTo>
                      <a:lnTo>
                        <a:pt x="516" y="195"/>
                      </a:lnTo>
                      <a:lnTo>
                        <a:pt x="515" y="195"/>
                      </a:lnTo>
                      <a:lnTo>
                        <a:pt x="515" y="196"/>
                      </a:lnTo>
                      <a:lnTo>
                        <a:pt x="516" y="197"/>
                      </a:lnTo>
                      <a:lnTo>
                        <a:pt x="517" y="198"/>
                      </a:lnTo>
                      <a:lnTo>
                        <a:pt x="518" y="198"/>
                      </a:lnTo>
                      <a:lnTo>
                        <a:pt x="518" y="199"/>
                      </a:lnTo>
                      <a:lnTo>
                        <a:pt x="519" y="199"/>
                      </a:lnTo>
                      <a:lnTo>
                        <a:pt x="519" y="200"/>
                      </a:lnTo>
                      <a:lnTo>
                        <a:pt x="519" y="201"/>
                      </a:lnTo>
                      <a:lnTo>
                        <a:pt x="520" y="202"/>
                      </a:lnTo>
                      <a:lnTo>
                        <a:pt x="519" y="202"/>
                      </a:lnTo>
                      <a:lnTo>
                        <a:pt x="519" y="203"/>
                      </a:lnTo>
                      <a:lnTo>
                        <a:pt x="520" y="203"/>
                      </a:lnTo>
                      <a:lnTo>
                        <a:pt x="519" y="203"/>
                      </a:lnTo>
                      <a:lnTo>
                        <a:pt x="520" y="204"/>
                      </a:lnTo>
                      <a:lnTo>
                        <a:pt x="519" y="204"/>
                      </a:lnTo>
                      <a:lnTo>
                        <a:pt x="520" y="204"/>
                      </a:lnTo>
                      <a:lnTo>
                        <a:pt x="520" y="205"/>
                      </a:lnTo>
                      <a:lnTo>
                        <a:pt x="521" y="205"/>
                      </a:lnTo>
                      <a:lnTo>
                        <a:pt x="520" y="205"/>
                      </a:lnTo>
                      <a:lnTo>
                        <a:pt x="521" y="206"/>
                      </a:lnTo>
                      <a:lnTo>
                        <a:pt x="522" y="206"/>
                      </a:lnTo>
                      <a:lnTo>
                        <a:pt x="523" y="207"/>
                      </a:lnTo>
                      <a:lnTo>
                        <a:pt x="524" y="207"/>
                      </a:lnTo>
                      <a:lnTo>
                        <a:pt x="524" y="208"/>
                      </a:lnTo>
                      <a:lnTo>
                        <a:pt x="524" y="209"/>
                      </a:lnTo>
                      <a:lnTo>
                        <a:pt x="525" y="209"/>
                      </a:lnTo>
                      <a:lnTo>
                        <a:pt x="526" y="209"/>
                      </a:lnTo>
                      <a:lnTo>
                        <a:pt x="526" y="210"/>
                      </a:lnTo>
                      <a:lnTo>
                        <a:pt x="527" y="210"/>
                      </a:lnTo>
                      <a:lnTo>
                        <a:pt x="528" y="210"/>
                      </a:lnTo>
                      <a:lnTo>
                        <a:pt x="529" y="210"/>
                      </a:lnTo>
                      <a:lnTo>
                        <a:pt x="528" y="211"/>
                      </a:lnTo>
                      <a:lnTo>
                        <a:pt x="527" y="211"/>
                      </a:lnTo>
                      <a:lnTo>
                        <a:pt x="526" y="212"/>
                      </a:lnTo>
                      <a:lnTo>
                        <a:pt x="525" y="213"/>
                      </a:lnTo>
                      <a:lnTo>
                        <a:pt x="525" y="214"/>
                      </a:lnTo>
                      <a:lnTo>
                        <a:pt x="524" y="214"/>
                      </a:lnTo>
                      <a:lnTo>
                        <a:pt x="524" y="215"/>
                      </a:lnTo>
                      <a:lnTo>
                        <a:pt x="523" y="216"/>
                      </a:lnTo>
                      <a:lnTo>
                        <a:pt x="523" y="217"/>
                      </a:lnTo>
                      <a:lnTo>
                        <a:pt x="524" y="217"/>
                      </a:lnTo>
                      <a:lnTo>
                        <a:pt x="524" y="216"/>
                      </a:lnTo>
                      <a:lnTo>
                        <a:pt x="524" y="217"/>
                      </a:lnTo>
                      <a:lnTo>
                        <a:pt x="525" y="217"/>
                      </a:lnTo>
                      <a:lnTo>
                        <a:pt x="524" y="218"/>
                      </a:lnTo>
                      <a:lnTo>
                        <a:pt x="523" y="219"/>
                      </a:lnTo>
                      <a:lnTo>
                        <a:pt x="523" y="220"/>
                      </a:lnTo>
                      <a:lnTo>
                        <a:pt x="523" y="221"/>
                      </a:lnTo>
                      <a:lnTo>
                        <a:pt x="523" y="222"/>
                      </a:lnTo>
                      <a:lnTo>
                        <a:pt x="523" y="223"/>
                      </a:lnTo>
                      <a:lnTo>
                        <a:pt x="523" y="224"/>
                      </a:lnTo>
                      <a:lnTo>
                        <a:pt x="522" y="223"/>
                      </a:lnTo>
                      <a:lnTo>
                        <a:pt x="522" y="224"/>
                      </a:lnTo>
                      <a:lnTo>
                        <a:pt x="521" y="224"/>
                      </a:lnTo>
                      <a:lnTo>
                        <a:pt x="520" y="225"/>
                      </a:lnTo>
                      <a:lnTo>
                        <a:pt x="521" y="225"/>
                      </a:lnTo>
                      <a:lnTo>
                        <a:pt x="520" y="225"/>
                      </a:lnTo>
                      <a:lnTo>
                        <a:pt x="521" y="226"/>
                      </a:lnTo>
                      <a:lnTo>
                        <a:pt x="519" y="226"/>
                      </a:lnTo>
                      <a:lnTo>
                        <a:pt x="518" y="226"/>
                      </a:lnTo>
                      <a:lnTo>
                        <a:pt x="518" y="227"/>
                      </a:lnTo>
                      <a:lnTo>
                        <a:pt x="519" y="227"/>
                      </a:lnTo>
                      <a:lnTo>
                        <a:pt x="519" y="228"/>
                      </a:lnTo>
                      <a:lnTo>
                        <a:pt x="519" y="229"/>
                      </a:lnTo>
                      <a:lnTo>
                        <a:pt x="519" y="230"/>
                      </a:lnTo>
                      <a:lnTo>
                        <a:pt x="519" y="231"/>
                      </a:lnTo>
                      <a:lnTo>
                        <a:pt x="518" y="231"/>
                      </a:lnTo>
                      <a:lnTo>
                        <a:pt x="518" y="232"/>
                      </a:lnTo>
                      <a:lnTo>
                        <a:pt x="517" y="232"/>
                      </a:lnTo>
                      <a:lnTo>
                        <a:pt x="517" y="231"/>
                      </a:lnTo>
                      <a:lnTo>
                        <a:pt x="517" y="232"/>
                      </a:lnTo>
                      <a:lnTo>
                        <a:pt x="516" y="231"/>
                      </a:lnTo>
                      <a:lnTo>
                        <a:pt x="516" y="232"/>
                      </a:lnTo>
                      <a:lnTo>
                        <a:pt x="516" y="233"/>
                      </a:lnTo>
                      <a:lnTo>
                        <a:pt x="516" y="234"/>
                      </a:lnTo>
                      <a:lnTo>
                        <a:pt x="516" y="235"/>
                      </a:lnTo>
                      <a:lnTo>
                        <a:pt x="515" y="235"/>
                      </a:lnTo>
                      <a:lnTo>
                        <a:pt x="516" y="236"/>
                      </a:lnTo>
                      <a:lnTo>
                        <a:pt x="517" y="237"/>
                      </a:lnTo>
                      <a:lnTo>
                        <a:pt x="516" y="237"/>
                      </a:lnTo>
                      <a:lnTo>
                        <a:pt x="516" y="238"/>
                      </a:lnTo>
                      <a:lnTo>
                        <a:pt x="515" y="238"/>
                      </a:lnTo>
                      <a:lnTo>
                        <a:pt x="516" y="239"/>
                      </a:lnTo>
                      <a:lnTo>
                        <a:pt x="516" y="240"/>
                      </a:lnTo>
                      <a:lnTo>
                        <a:pt x="515" y="240"/>
                      </a:lnTo>
                      <a:lnTo>
                        <a:pt x="515" y="241"/>
                      </a:lnTo>
                      <a:lnTo>
                        <a:pt x="516" y="241"/>
                      </a:lnTo>
                      <a:lnTo>
                        <a:pt x="516" y="242"/>
                      </a:lnTo>
                      <a:lnTo>
                        <a:pt x="517" y="242"/>
                      </a:lnTo>
                      <a:lnTo>
                        <a:pt x="517" y="243"/>
                      </a:lnTo>
                      <a:lnTo>
                        <a:pt x="516" y="243"/>
                      </a:lnTo>
                      <a:lnTo>
                        <a:pt x="515" y="243"/>
                      </a:lnTo>
                      <a:lnTo>
                        <a:pt x="515" y="244"/>
                      </a:lnTo>
                      <a:lnTo>
                        <a:pt x="516" y="244"/>
                      </a:lnTo>
                      <a:lnTo>
                        <a:pt x="516" y="245"/>
                      </a:lnTo>
                      <a:lnTo>
                        <a:pt x="517" y="245"/>
                      </a:lnTo>
                      <a:lnTo>
                        <a:pt x="517" y="246"/>
                      </a:lnTo>
                      <a:lnTo>
                        <a:pt x="518" y="247"/>
                      </a:lnTo>
                      <a:lnTo>
                        <a:pt x="519" y="247"/>
                      </a:lnTo>
                      <a:lnTo>
                        <a:pt x="520" y="247"/>
                      </a:lnTo>
                      <a:lnTo>
                        <a:pt x="522" y="247"/>
                      </a:lnTo>
                      <a:lnTo>
                        <a:pt x="522" y="248"/>
                      </a:lnTo>
                      <a:lnTo>
                        <a:pt x="524" y="248"/>
                      </a:lnTo>
                      <a:lnTo>
                        <a:pt x="525" y="248"/>
                      </a:lnTo>
                      <a:lnTo>
                        <a:pt x="525" y="247"/>
                      </a:lnTo>
                      <a:lnTo>
                        <a:pt x="526" y="246"/>
                      </a:lnTo>
                      <a:lnTo>
                        <a:pt x="527" y="246"/>
                      </a:lnTo>
                      <a:lnTo>
                        <a:pt x="527" y="245"/>
                      </a:lnTo>
                      <a:lnTo>
                        <a:pt x="528" y="245"/>
                      </a:lnTo>
                      <a:lnTo>
                        <a:pt x="529" y="246"/>
                      </a:lnTo>
                      <a:lnTo>
                        <a:pt x="530" y="245"/>
                      </a:lnTo>
                      <a:lnTo>
                        <a:pt x="531" y="246"/>
                      </a:lnTo>
                      <a:lnTo>
                        <a:pt x="532" y="246"/>
                      </a:lnTo>
                      <a:lnTo>
                        <a:pt x="533" y="247"/>
                      </a:lnTo>
                      <a:lnTo>
                        <a:pt x="534" y="247"/>
                      </a:lnTo>
                      <a:lnTo>
                        <a:pt x="535" y="247"/>
                      </a:lnTo>
                      <a:lnTo>
                        <a:pt x="535" y="246"/>
                      </a:lnTo>
                      <a:lnTo>
                        <a:pt x="536" y="246"/>
                      </a:lnTo>
                      <a:lnTo>
                        <a:pt x="536" y="247"/>
                      </a:lnTo>
                      <a:lnTo>
                        <a:pt x="537" y="247"/>
                      </a:lnTo>
                      <a:lnTo>
                        <a:pt x="537" y="246"/>
                      </a:lnTo>
                      <a:lnTo>
                        <a:pt x="538" y="246"/>
                      </a:lnTo>
                      <a:lnTo>
                        <a:pt x="538" y="247"/>
                      </a:lnTo>
                      <a:lnTo>
                        <a:pt x="539" y="247"/>
                      </a:lnTo>
                      <a:lnTo>
                        <a:pt x="540" y="247"/>
                      </a:lnTo>
                      <a:lnTo>
                        <a:pt x="541" y="246"/>
                      </a:lnTo>
                      <a:lnTo>
                        <a:pt x="542" y="245"/>
                      </a:lnTo>
                      <a:lnTo>
                        <a:pt x="541" y="244"/>
                      </a:lnTo>
                      <a:lnTo>
                        <a:pt x="542" y="244"/>
                      </a:lnTo>
                      <a:lnTo>
                        <a:pt x="542" y="243"/>
                      </a:lnTo>
                      <a:lnTo>
                        <a:pt x="541" y="243"/>
                      </a:lnTo>
                      <a:lnTo>
                        <a:pt x="542" y="242"/>
                      </a:lnTo>
                      <a:lnTo>
                        <a:pt x="543" y="242"/>
                      </a:lnTo>
                      <a:lnTo>
                        <a:pt x="543" y="243"/>
                      </a:lnTo>
                      <a:lnTo>
                        <a:pt x="544" y="243"/>
                      </a:lnTo>
                      <a:lnTo>
                        <a:pt x="545" y="242"/>
                      </a:lnTo>
                      <a:lnTo>
                        <a:pt x="546" y="243"/>
                      </a:lnTo>
                      <a:lnTo>
                        <a:pt x="545" y="243"/>
                      </a:lnTo>
                      <a:lnTo>
                        <a:pt x="545" y="244"/>
                      </a:lnTo>
                      <a:lnTo>
                        <a:pt x="544" y="245"/>
                      </a:lnTo>
                      <a:lnTo>
                        <a:pt x="545" y="245"/>
                      </a:lnTo>
                      <a:lnTo>
                        <a:pt x="546" y="245"/>
                      </a:lnTo>
                      <a:lnTo>
                        <a:pt x="546" y="246"/>
                      </a:lnTo>
                      <a:lnTo>
                        <a:pt x="547" y="246"/>
                      </a:lnTo>
                      <a:lnTo>
                        <a:pt x="548" y="246"/>
                      </a:lnTo>
                      <a:lnTo>
                        <a:pt x="548" y="247"/>
                      </a:lnTo>
                      <a:lnTo>
                        <a:pt x="549" y="247"/>
                      </a:lnTo>
                      <a:lnTo>
                        <a:pt x="549" y="248"/>
                      </a:lnTo>
                      <a:lnTo>
                        <a:pt x="550" y="247"/>
                      </a:lnTo>
                      <a:lnTo>
                        <a:pt x="551" y="247"/>
                      </a:lnTo>
                      <a:lnTo>
                        <a:pt x="552" y="247"/>
                      </a:lnTo>
                      <a:lnTo>
                        <a:pt x="553" y="247"/>
                      </a:lnTo>
                      <a:lnTo>
                        <a:pt x="553" y="248"/>
                      </a:lnTo>
                      <a:lnTo>
                        <a:pt x="554" y="248"/>
                      </a:lnTo>
                      <a:lnTo>
                        <a:pt x="554" y="247"/>
                      </a:lnTo>
                      <a:lnTo>
                        <a:pt x="556" y="247"/>
                      </a:lnTo>
                      <a:lnTo>
                        <a:pt x="557" y="247"/>
                      </a:lnTo>
                      <a:lnTo>
                        <a:pt x="558" y="247"/>
                      </a:lnTo>
                      <a:lnTo>
                        <a:pt x="559" y="247"/>
                      </a:lnTo>
                      <a:lnTo>
                        <a:pt x="559" y="248"/>
                      </a:lnTo>
                      <a:lnTo>
                        <a:pt x="560" y="248"/>
                      </a:lnTo>
                      <a:lnTo>
                        <a:pt x="560" y="247"/>
                      </a:lnTo>
                      <a:lnTo>
                        <a:pt x="559" y="247"/>
                      </a:lnTo>
                      <a:lnTo>
                        <a:pt x="559" y="246"/>
                      </a:lnTo>
                      <a:lnTo>
                        <a:pt x="560" y="246"/>
                      </a:lnTo>
                      <a:lnTo>
                        <a:pt x="560" y="247"/>
                      </a:lnTo>
                      <a:lnTo>
                        <a:pt x="561" y="247"/>
                      </a:lnTo>
                      <a:lnTo>
                        <a:pt x="562" y="246"/>
                      </a:lnTo>
                      <a:lnTo>
                        <a:pt x="563" y="246"/>
                      </a:lnTo>
                      <a:lnTo>
                        <a:pt x="563" y="247"/>
                      </a:lnTo>
                      <a:lnTo>
                        <a:pt x="563" y="248"/>
                      </a:lnTo>
                      <a:lnTo>
                        <a:pt x="564" y="248"/>
                      </a:lnTo>
                      <a:lnTo>
                        <a:pt x="565" y="248"/>
                      </a:lnTo>
                      <a:lnTo>
                        <a:pt x="566" y="249"/>
                      </a:lnTo>
                      <a:lnTo>
                        <a:pt x="566" y="250"/>
                      </a:lnTo>
                      <a:lnTo>
                        <a:pt x="567" y="250"/>
                      </a:lnTo>
                      <a:lnTo>
                        <a:pt x="568" y="250"/>
                      </a:lnTo>
                      <a:lnTo>
                        <a:pt x="568" y="249"/>
                      </a:lnTo>
                      <a:lnTo>
                        <a:pt x="569" y="249"/>
                      </a:lnTo>
                      <a:lnTo>
                        <a:pt x="569" y="250"/>
                      </a:lnTo>
                      <a:lnTo>
                        <a:pt x="570" y="250"/>
                      </a:lnTo>
                      <a:lnTo>
                        <a:pt x="571" y="249"/>
                      </a:lnTo>
                      <a:lnTo>
                        <a:pt x="571" y="250"/>
                      </a:lnTo>
                      <a:lnTo>
                        <a:pt x="572" y="250"/>
                      </a:lnTo>
                      <a:lnTo>
                        <a:pt x="572" y="249"/>
                      </a:lnTo>
                      <a:lnTo>
                        <a:pt x="573" y="249"/>
                      </a:lnTo>
                      <a:lnTo>
                        <a:pt x="573" y="250"/>
                      </a:lnTo>
                      <a:lnTo>
                        <a:pt x="574" y="249"/>
                      </a:lnTo>
                      <a:lnTo>
                        <a:pt x="574" y="250"/>
                      </a:lnTo>
                      <a:lnTo>
                        <a:pt x="575" y="251"/>
                      </a:lnTo>
                      <a:lnTo>
                        <a:pt x="575" y="250"/>
                      </a:lnTo>
                      <a:lnTo>
                        <a:pt x="575" y="249"/>
                      </a:lnTo>
                      <a:lnTo>
                        <a:pt x="575" y="248"/>
                      </a:lnTo>
                      <a:lnTo>
                        <a:pt x="576" y="248"/>
                      </a:lnTo>
                      <a:lnTo>
                        <a:pt x="576" y="249"/>
                      </a:lnTo>
                      <a:lnTo>
                        <a:pt x="577" y="249"/>
                      </a:lnTo>
                      <a:lnTo>
                        <a:pt x="576" y="250"/>
                      </a:lnTo>
                      <a:lnTo>
                        <a:pt x="577" y="250"/>
                      </a:lnTo>
                      <a:lnTo>
                        <a:pt x="576" y="251"/>
                      </a:lnTo>
                      <a:lnTo>
                        <a:pt x="577" y="251"/>
                      </a:lnTo>
                      <a:lnTo>
                        <a:pt x="577" y="252"/>
                      </a:lnTo>
                      <a:lnTo>
                        <a:pt x="576" y="251"/>
                      </a:lnTo>
                      <a:lnTo>
                        <a:pt x="576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8" y="251"/>
                      </a:lnTo>
                      <a:lnTo>
                        <a:pt x="579" y="251"/>
                      </a:lnTo>
                      <a:lnTo>
                        <a:pt x="580" y="251"/>
                      </a:lnTo>
                      <a:lnTo>
                        <a:pt x="580" y="250"/>
                      </a:lnTo>
                      <a:lnTo>
                        <a:pt x="579" y="250"/>
                      </a:lnTo>
                      <a:lnTo>
                        <a:pt x="580" y="250"/>
                      </a:lnTo>
                      <a:lnTo>
                        <a:pt x="580" y="249"/>
                      </a:lnTo>
                      <a:lnTo>
                        <a:pt x="581" y="249"/>
                      </a:lnTo>
                      <a:lnTo>
                        <a:pt x="581" y="250"/>
                      </a:lnTo>
                      <a:lnTo>
                        <a:pt x="582" y="249"/>
                      </a:lnTo>
                      <a:lnTo>
                        <a:pt x="583" y="249"/>
                      </a:lnTo>
                      <a:lnTo>
                        <a:pt x="584" y="249"/>
                      </a:lnTo>
                      <a:lnTo>
                        <a:pt x="584" y="250"/>
                      </a:lnTo>
                      <a:lnTo>
                        <a:pt x="585" y="250"/>
                      </a:lnTo>
                      <a:lnTo>
                        <a:pt x="585" y="249"/>
                      </a:lnTo>
                      <a:lnTo>
                        <a:pt x="585" y="251"/>
                      </a:lnTo>
                      <a:lnTo>
                        <a:pt x="586" y="251"/>
                      </a:lnTo>
                      <a:lnTo>
                        <a:pt x="586" y="252"/>
                      </a:lnTo>
                      <a:lnTo>
                        <a:pt x="587" y="252"/>
                      </a:lnTo>
                      <a:lnTo>
                        <a:pt x="586" y="252"/>
                      </a:lnTo>
                      <a:lnTo>
                        <a:pt x="587" y="253"/>
                      </a:lnTo>
                      <a:lnTo>
                        <a:pt x="587" y="254"/>
                      </a:lnTo>
                      <a:lnTo>
                        <a:pt x="588" y="253"/>
                      </a:lnTo>
                      <a:lnTo>
                        <a:pt x="588" y="254"/>
                      </a:lnTo>
                      <a:lnTo>
                        <a:pt x="589" y="254"/>
                      </a:lnTo>
                      <a:lnTo>
                        <a:pt x="589" y="255"/>
                      </a:lnTo>
                      <a:lnTo>
                        <a:pt x="590" y="256"/>
                      </a:lnTo>
                      <a:lnTo>
                        <a:pt x="590" y="257"/>
                      </a:lnTo>
                      <a:lnTo>
                        <a:pt x="591" y="256"/>
                      </a:lnTo>
                      <a:lnTo>
                        <a:pt x="592" y="257"/>
                      </a:lnTo>
                      <a:lnTo>
                        <a:pt x="592" y="256"/>
                      </a:lnTo>
                      <a:lnTo>
                        <a:pt x="592" y="257"/>
                      </a:lnTo>
                      <a:lnTo>
                        <a:pt x="593" y="257"/>
                      </a:lnTo>
                      <a:lnTo>
                        <a:pt x="592" y="257"/>
                      </a:lnTo>
                      <a:lnTo>
                        <a:pt x="592" y="258"/>
                      </a:lnTo>
                      <a:lnTo>
                        <a:pt x="592" y="259"/>
                      </a:lnTo>
                      <a:lnTo>
                        <a:pt x="592" y="260"/>
                      </a:lnTo>
                      <a:lnTo>
                        <a:pt x="591" y="260"/>
                      </a:lnTo>
                      <a:lnTo>
                        <a:pt x="591" y="261"/>
                      </a:lnTo>
                      <a:lnTo>
                        <a:pt x="590" y="261"/>
                      </a:lnTo>
                      <a:lnTo>
                        <a:pt x="589" y="262"/>
                      </a:lnTo>
                      <a:lnTo>
                        <a:pt x="588" y="263"/>
                      </a:lnTo>
                      <a:lnTo>
                        <a:pt x="587" y="264"/>
                      </a:lnTo>
                      <a:lnTo>
                        <a:pt x="586" y="265"/>
                      </a:lnTo>
                      <a:lnTo>
                        <a:pt x="587" y="266"/>
                      </a:lnTo>
                      <a:lnTo>
                        <a:pt x="586" y="266"/>
                      </a:lnTo>
                      <a:lnTo>
                        <a:pt x="586" y="267"/>
                      </a:lnTo>
                      <a:lnTo>
                        <a:pt x="585" y="267"/>
                      </a:lnTo>
                      <a:lnTo>
                        <a:pt x="585" y="268"/>
                      </a:lnTo>
                      <a:lnTo>
                        <a:pt x="585" y="269"/>
                      </a:lnTo>
                      <a:lnTo>
                        <a:pt x="585" y="270"/>
                      </a:lnTo>
                      <a:lnTo>
                        <a:pt x="587" y="270"/>
                      </a:lnTo>
                      <a:lnTo>
                        <a:pt x="587" y="271"/>
                      </a:lnTo>
                      <a:lnTo>
                        <a:pt x="587" y="272"/>
                      </a:lnTo>
                      <a:lnTo>
                        <a:pt x="586" y="272"/>
                      </a:lnTo>
                      <a:lnTo>
                        <a:pt x="586" y="273"/>
                      </a:lnTo>
                      <a:lnTo>
                        <a:pt x="586" y="274"/>
                      </a:lnTo>
                      <a:lnTo>
                        <a:pt x="585" y="274"/>
                      </a:lnTo>
                      <a:lnTo>
                        <a:pt x="585" y="273"/>
                      </a:lnTo>
                      <a:lnTo>
                        <a:pt x="584" y="273"/>
                      </a:lnTo>
                      <a:lnTo>
                        <a:pt x="584" y="274"/>
                      </a:lnTo>
                      <a:lnTo>
                        <a:pt x="585" y="274"/>
                      </a:lnTo>
                      <a:lnTo>
                        <a:pt x="585" y="275"/>
                      </a:lnTo>
                      <a:lnTo>
                        <a:pt x="585" y="276"/>
                      </a:lnTo>
                      <a:lnTo>
                        <a:pt x="584" y="276"/>
                      </a:lnTo>
                      <a:lnTo>
                        <a:pt x="584" y="277"/>
                      </a:lnTo>
                      <a:lnTo>
                        <a:pt x="585" y="277"/>
                      </a:lnTo>
                      <a:lnTo>
                        <a:pt x="585" y="278"/>
                      </a:lnTo>
                      <a:lnTo>
                        <a:pt x="584" y="278"/>
                      </a:lnTo>
                      <a:lnTo>
                        <a:pt x="585" y="279"/>
                      </a:lnTo>
                      <a:lnTo>
                        <a:pt x="584" y="279"/>
                      </a:lnTo>
                      <a:lnTo>
                        <a:pt x="584" y="280"/>
                      </a:lnTo>
                      <a:lnTo>
                        <a:pt x="584" y="281"/>
                      </a:lnTo>
                      <a:lnTo>
                        <a:pt x="584" y="282"/>
                      </a:lnTo>
                      <a:lnTo>
                        <a:pt x="583" y="282"/>
                      </a:lnTo>
                      <a:lnTo>
                        <a:pt x="583" y="283"/>
                      </a:lnTo>
                      <a:lnTo>
                        <a:pt x="582" y="283"/>
                      </a:lnTo>
                      <a:lnTo>
                        <a:pt x="582" y="284"/>
                      </a:lnTo>
                      <a:lnTo>
                        <a:pt x="581" y="283"/>
                      </a:lnTo>
                      <a:lnTo>
                        <a:pt x="581" y="284"/>
                      </a:lnTo>
                      <a:lnTo>
                        <a:pt x="581" y="285"/>
                      </a:lnTo>
                      <a:lnTo>
                        <a:pt x="581" y="286"/>
                      </a:lnTo>
                      <a:lnTo>
                        <a:pt x="582" y="286"/>
                      </a:lnTo>
                      <a:lnTo>
                        <a:pt x="582" y="287"/>
                      </a:lnTo>
                      <a:lnTo>
                        <a:pt x="582" y="288"/>
                      </a:lnTo>
                      <a:lnTo>
                        <a:pt x="582" y="289"/>
                      </a:lnTo>
                      <a:lnTo>
                        <a:pt x="582" y="290"/>
                      </a:lnTo>
                      <a:lnTo>
                        <a:pt x="583" y="289"/>
                      </a:lnTo>
                      <a:lnTo>
                        <a:pt x="583" y="290"/>
                      </a:lnTo>
                      <a:lnTo>
                        <a:pt x="584" y="290"/>
                      </a:lnTo>
                      <a:lnTo>
                        <a:pt x="584" y="291"/>
                      </a:lnTo>
                      <a:lnTo>
                        <a:pt x="584" y="292"/>
                      </a:lnTo>
                      <a:lnTo>
                        <a:pt x="584" y="293"/>
                      </a:lnTo>
                      <a:lnTo>
                        <a:pt x="586" y="295"/>
                      </a:lnTo>
                      <a:lnTo>
                        <a:pt x="587" y="295"/>
                      </a:lnTo>
                      <a:lnTo>
                        <a:pt x="588" y="294"/>
                      </a:lnTo>
                      <a:lnTo>
                        <a:pt x="589" y="294"/>
                      </a:lnTo>
                      <a:lnTo>
                        <a:pt x="589" y="293"/>
                      </a:lnTo>
                      <a:lnTo>
                        <a:pt x="589" y="292"/>
                      </a:lnTo>
                      <a:lnTo>
                        <a:pt x="590" y="291"/>
                      </a:lnTo>
                      <a:lnTo>
                        <a:pt x="591" y="291"/>
                      </a:lnTo>
                      <a:lnTo>
                        <a:pt x="591" y="290"/>
                      </a:lnTo>
                      <a:lnTo>
                        <a:pt x="592" y="290"/>
                      </a:lnTo>
                      <a:lnTo>
                        <a:pt x="591" y="290"/>
                      </a:lnTo>
                      <a:lnTo>
                        <a:pt x="591" y="289"/>
                      </a:lnTo>
                      <a:lnTo>
                        <a:pt x="592" y="289"/>
                      </a:lnTo>
                      <a:lnTo>
                        <a:pt x="592" y="288"/>
                      </a:lnTo>
                      <a:lnTo>
                        <a:pt x="593" y="287"/>
                      </a:lnTo>
                      <a:lnTo>
                        <a:pt x="593" y="286"/>
                      </a:lnTo>
                      <a:lnTo>
                        <a:pt x="594" y="286"/>
                      </a:lnTo>
                      <a:lnTo>
                        <a:pt x="594" y="285"/>
                      </a:lnTo>
                      <a:lnTo>
                        <a:pt x="595" y="285"/>
                      </a:lnTo>
                      <a:lnTo>
                        <a:pt x="596" y="285"/>
                      </a:lnTo>
                      <a:lnTo>
                        <a:pt x="597" y="284"/>
                      </a:lnTo>
                      <a:lnTo>
                        <a:pt x="598" y="284"/>
                      </a:lnTo>
                      <a:lnTo>
                        <a:pt x="599" y="284"/>
                      </a:lnTo>
                      <a:lnTo>
                        <a:pt x="599" y="283"/>
                      </a:lnTo>
                      <a:lnTo>
                        <a:pt x="600" y="283"/>
                      </a:lnTo>
                      <a:lnTo>
                        <a:pt x="600" y="284"/>
                      </a:lnTo>
                      <a:lnTo>
                        <a:pt x="601" y="284"/>
                      </a:lnTo>
                      <a:lnTo>
                        <a:pt x="602" y="285"/>
                      </a:lnTo>
                      <a:lnTo>
                        <a:pt x="602" y="286"/>
                      </a:lnTo>
                      <a:lnTo>
                        <a:pt x="603" y="286"/>
                      </a:lnTo>
                      <a:lnTo>
                        <a:pt x="603" y="287"/>
                      </a:lnTo>
                      <a:lnTo>
                        <a:pt x="604" y="287"/>
                      </a:lnTo>
                      <a:lnTo>
                        <a:pt x="604" y="288"/>
                      </a:lnTo>
                      <a:lnTo>
                        <a:pt x="605" y="289"/>
                      </a:lnTo>
                      <a:lnTo>
                        <a:pt x="604" y="289"/>
                      </a:lnTo>
                      <a:lnTo>
                        <a:pt x="604" y="290"/>
                      </a:lnTo>
                      <a:lnTo>
                        <a:pt x="605" y="290"/>
                      </a:lnTo>
                      <a:lnTo>
                        <a:pt x="605" y="289"/>
                      </a:lnTo>
                      <a:lnTo>
                        <a:pt x="605" y="290"/>
                      </a:lnTo>
                      <a:lnTo>
                        <a:pt x="606" y="290"/>
                      </a:lnTo>
                      <a:lnTo>
                        <a:pt x="607" y="290"/>
                      </a:lnTo>
                      <a:lnTo>
                        <a:pt x="607" y="291"/>
                      </a:lnTo>
                      <a:lnTo>
                        <a:pt x="607" y="292"/>
                      </a:lnTo>
                      <a:lnTo>
                        <a:pt x="608" y="291"/>
                      </a:lnTo>
                      <a:lnTo>
                        <a:pt x="609" y="291"/>
                      </a:lnTo>
                      <a:lnTo>
                        <a:pt x="609" y="290"/>
                      </a:lnTo>
                      <a:lnTo>
                        <a:pt x="610" y="290"/>
                      </a:lnTo>
                      <a:lnTo>
                        <a:pt x="610" y="289"/>
                      </a:lnTo>
                      <a:lnTo>
                        <a:pt x="610" y="290"/>
                      </a:lnTo>
                      <a:lnTo>
                        <a:pt x="611" y="290"/>
                      </a:lnTo>
                      <a:lnTo>
                        <a:pt x="612" y="289"/>
                      </a:lnTo>
                      <a:lnTo>
                        <a:pt x="612" y="288"/>
                      </a:lnTo>
                      <a:lnTo>
                        <a:pt x="612" y="287"/>
                      </a:lnTo>
                      <a:lnTo>
                        <a:pt x="613" y="286"/>
                      </a:lnTo>
                      <a:lnTo>
                        <a:pt x="613" y="285"/>
                      </a:lnTo>
                      <a:lnTo>
                        <a:pt x="613" y="286"/>
                      </a:lnTo>
                      <a:lnTo>
                        <a:pt x="614" y="286"/>
                      </a:lnTo>
                      <a:lnTo>
                        <a:pt x="614" y="285"/>
                      </a:lnTo>
                      <a:lnTo>
                        <a:pt x="614" y="284"/>
                      </a:lnTo>
                      <a:lnTo>
                        <a:pt x="615" y="284"/>
                      </a:lnTo>
                      <a:lnTo>
                        <a:pt x="615" y="285"/>
                      </a:lnTo>
                      <a:lnTo>
                        <a:pt x="616" y="285"/>
                      </a:lnTo>
                      <a:lnTo>
                        <a:pt x="616" y="286"/>
                      </a:lnTo>
                      <a:lnTo>
                        <a:pt x="616" y="287"/>
                      </a:lnTo>
                      <a:lnTo>
                        <a:pt x="616" y="288"/>
                      </a:lnTo>
                      <a:lnTo>
                        <a:pt x="617" y="287"/>
                      </a:lnTo>
                      <a:lnTo>
                        <a:pt x="617" y="288"/>
                      </a:lnTo>
                      <a:lnTo>
                        <a:pt x="616" y="288"/>
                      </a:lnTo>
                      <a:lnTo>
                        <a:pt x="616" y="289"/>
                      </a:lnTo>
                      <a:lnTo>
                        <a:pt x="617" y="289"/>
                      </a:lnTo>
                      <a:lnTo>
                        <a:pt x="618" y="290"/>
                      </a:lnTo>
                      <a:lnTo>
                        <a:pt x="618" y="291"/>
                      </a:lnTo>
                      <a:lnTo>
                        <a:pt x="617" y="291"/>
                      </a:lnTo>
                      <a:lnTo>
                        <a:pt x="617" y="292"/>
                      </a:lnTo>
                      <a:lnTo>
                        <a:pt x="618" y="293"/>
                      </a:lnTo>
                      <a:lnTo>
                        <a:pt x="618" y="294"/>
                      </a:lnTo>
                      <a:lnTo>
                        <a:pt x="617" y="294"/>
                      </a:lnTo>
                      <a:lnTo>
                        <a:pt x="617" y="295"/>
                      </a:lnTo>
                      <a:lnTo>
                        <a:pt x="618" y="295"/>
                      </a:lnTo>
                      <a:lnTo>
                        <a:pt x="617" y="295"/>
                      </a:lnTo>
                      <a:lnTo>
                        <a:pt x="617" y="296"/>
                      </a:lnTo>
                      <a:lnTo>
                        <a:pt x="618" y="296"/>
                      </a:lnTo>
                      <a:lnTo>
                        <a:pt x="618" y="297"/>
                      </a:lnTo>
                      <a:lnTo>
                        <a:pt x="619" y="298"/>
                      </a:lnTo>
                      <a:lnTo>
                        <a:pt x="619" y="299"/>
                      </a:lnTo>
                      <a:lnTo>
                        <a:pt x="619" y="300"/>
                      </a:lnTo>
                      <a:lnTo>
                        <a:pt x="620" y="301"/>
                      </a:lnTo>
                      <a:lnTo>
                        <a:pt x="621" y="302"/>
                      </a:lnTo>
                      <a:lnTo>
                        <a:pt x="622" y="303"/>
                      </a:lnTo>
                      <a:lnTo>
                        <a:pt x="622" y="302"/>
                      </a:lnTo>
                      <a:lnTo>
                        <a:pt x="622" y="303"/>
                      </a:lnTo>
                      <a:lnTo>
                        <a:pt x="621" y="303"/>
                      </a:lnTo>
                      <a:lnTo>
                        <a:pt x="621" y="304"/>
                      </a:lnTo>
                      <a:lnTo>
                        <a:pt x="621" y="305"/>
                      </a:lnTo>
                      <a:lnTo>
                        <a:pt x="620" y="305"/>
                      </a:lnTo>
                      <a:lnTo>
                        <a:pt x="620" y="306"/>
                      </a:lnTo>
                      <a:lnTo>
                        <a:pt x="619" y="307"/>
                      </a:lnTo>
                      <a:lnTo>
                        <a:pt x="618" y="307"/>
                      </a:lnTo>
                      <a:lnTo>
                        <a:pt x="618" y="308"/>
                      </a:lnTo>
                      <a:lnTo>
                        <a:pt x="619" y="308"/>
                      </a:lnTo>
                      <a:lnTo>
                        <a:pt x="619" y="309"/>
                      </a:lnTo>
                      <a:lnTo>
                        <a:pt x="620" y="309"/>
                      </a:lnTo>
                      <a:lnTo>
                        <a:pt x="621" y="309"/>
                      </a:lnTo>
                      <a:lnTo>
                        <a:pt x="621" y="310"/>
                      </a:lnTo>
                      <a:lnTo>
                        <a:pt x="622" y="311"/>
                      </a:lnTo>
                      <a:lnTo>
                        <a:pt x="623" y="312"/>
                      </a:lnTo>
                      <a:lnTo>
                        <a:pt x="624" y="312"/>
                      </a:lnTo>
                      <a:lnTo>
                        <a:pt x="624" y="313"/>
                      </a:lnTo>
                      <a:lnTo>
                        <a:pt x="625" y="313"/>
                      </a:lnTo>
                      <a:lnTo>
                        <a:pt x="625" y="314"/>
                      </a:lnTo>
                      <a:lnTo>
                        <a:pt x="626" y="314"/>
                      </a:lnTo>
                      <a:lnTo>
                        <a:pt x="626" y="313"/>
                      </a:lnTo>
                      <a:lnTo>
                        <a:pt x="627" y="313"/>
                      </a:lnTo>
                      <a:lnTo>
                        <a:pt x="628" y="313"/>
                      </a:lnTo>
                      <a:lnTo>
                        <a:pt x="628" y="314"/>
                      </a:lnTo>
                      <a:lnTo>
                        <a:pt x="629" y="313"/>
                      </a:lnTo>
                      <a:lnTo>
                        <a:pt x="630" y="313"/>
                      </a:lnTo>
                      <a:lnTo>
                        <a:pt x="631" y="313"/>
                      </a:lnTo>
                      <a:lnTo>
                        <a:pt x="631" y="312"/>
                      </a:lnTo>
                      <a:lnTo>
                        <a:pt x="631" y="311"/>
                      </a:lnTo>
                      <a:lnTo>
                        <a:pt x="631" y="312"/>
                      </a:lnTo>
                      <a:lnTo>
                        <a:pt x="632" y="312"/>
                      </a:lnTo>
                      <a:lnTo>
                        <a:pt x="632" y="311"/>
                      </a:lnTo>
                      <a:lnTo>
                        <a:pt x="633" y="311"/>
                      </a:lnTo>
                      <a:lnTo>
                        <a:pt x="634" y="311"/>
                      </a:lnTo>
                      <a:lnTo>
                        <a:pt x="634" y="312"/>
                      </a:lnTo>
                      <a:lnTo>
                        <a:pt x="634" y="313"/>
                      </a:lnTo>
                      <a:lnTo>
                        <a:pt x="633" y="313"/>
                      </a:lnTo>
                      <a:lnTo>
                        <a:pt x="631" y="314"/>
                      </a:lnTo>
                      <a:lnTo>
                        <a:pt x="631" y="316"/>
                      </a:lnTo>
                      <a:lnTo>
                        <a:pt x="629" y="317"/>
                      </a:lnTo>
                      <a:lnTo>
                        <a:pt x="627" y="318"/>
                      </a:lnTo>
                      <a:lnTo>
                        <a:pt x="626" y="319"/>
                      </a:lnTo>
                      <a:lnTo>
                        <a:pt x="626" y="320"/>
                      </a:lnTo>
                      <a:lnTo>
                        <a:pt x="626" y="321"/>
                      </a:lnTo>
                      <a:lnTo>
                        <a:pt x="627" y="321"/>
                      </a:lnTo>
                      <a:lnTo>
                        <a:pt x="626" y="321"/>
                      </a:lnTo>
                      <a:lnTo>
                        <a:pt x="625" y="322"/>
                      </a:lnTo>
                      <a:lnTo>
                        <a:pt x="623" y="324"/>
                      </a:lnTo>
                      <a:lnTo>
                        <a:pt x="619" y="327"/>
                      </a:lnTo>
                      <a:lnTo>
                        <a:pt x="618" y="328"/>
                      </a:lnTo>
                      <a:lnTo>
                        <a:pt x="618" y="329"/>
                      </a:lnTo>
                      <a:lnTo>
                        <a:pt x="616" y="331"/>
                      </a:lnTo>
                      <a:lnTo>
                        <a:pt x="616" y="332"/>
                      </a:lnTo>
                      <a:lnTo>
                        <a:pt x="615" y="333"/>
                      </a:lnTo>
                      <a:lnTo>
                        <a:pt x="614" y="335"/>
                      </a:lnTo>
                      <a:lnTo>
                        <a:pt x="614" y="336"/>
                      </a:lnTo>
                      <a:lnTo>
                        <a:pt x="613" y="337"/>
                      </a:lnTo>
                      <a:lnTo>
                        <a:pt x="610" y="337"/>
                      </a:lnTo>
                      <a:lnTo>
                        <a:pt x="609" y="337"/>
                      </a:lnTo>
                      <a:lnTo>
                        <a:pt x="607" y="338"/>
                      </a:lnTo>
                      <a:lnTo>
                        <a:pt x="605" y="338"/>
                      </a:lnTo>
                      <a:lnTo>
                        <a:pt x="604" y="338"/>
                      </a:lnTo>
                      <a:lnTo>
                        <a:pt x="604" y="339"/>
                      </a:lnTo>
                      <a:lnTo>
                        <a:pt x="604" y="340"/>
                      </a:lnTo>
                      <a:lnTo>
                        <a:pt x="604" y="342"/>
                      </a:lnTo>
                      <a:lnTo>
                        <a:pt x="604" y="343"/>
                      </a:lnTo>
                      <a:lnTo>
                        <a:pt x="605" y="343"/>
                      </a:lnTo>
                      <a:lnTo>
                        <a:pt x="605" y="344"/>
                      </a:lnTo>
                      <a:lnTo>
                        <a:pt x="605" y="343"/>
                      </a:lnTo>
                      <a:lnTo>
                        <a:pt x="606" y="343"/>
                      </a:lnTo>
                      <a:lnTo>
                        <a:pt x="606" y="344"/>
                      </a:lnTo>
                      <a:lnTo>
                        <a:pt x="605" y="344"/>
                      </a:lnTo>
                      <a:lnTo>
                        <a:pt x="605" y="345"/>
                      </a:lnTo>
                      <a:lnTo>
                        <a:pt x="605" y="346"/>
                      </a:lnTo>
                      <a:lnTo>
                        <a:pt x="604" y="346"/>
                      </a:lnTo>
                      <a:lnTo>
                        <a:pt x="604" y="347"/>
                      </a:lnTo>
                      <a:lnTo>
                        <a:pt x="603" y="347"/>
                      </a:lnTo>
                      <a:lnTo>
                        <a:pt x="600" y="346"/>
                      </a:lnTo>
                      <a:lnTo>
                        <a:pt x="600" y="347"/>
                      </a:lnTo>
                      <a:lnTo>
                        <a:pt x="599" y="347"/>
                      </a:lnTo>
                      <a:lnTo>
                        <a:pt x="598" y="348"/>
                      </a:lnTo>
                      <a:lnTo>
                        <a:pt x="597" y="349"/>
                      </a:lnTo>
                      <a:lnTo>
                        <a:pt x="595" y="350"/>
                      </a:lnTo>
                      <a:lnTo>
                        <a:pt x="593" y="352"/>
                      </a:lnTo>
                      <a:lnTo>
                        <a:pt x="592" y="353"/>
                      </a:lnTo>
                      <a:lnTo>
                        <a:pt x="591" y="354"/>
                      </a:lnTo>
                      <a:lnTo>
                        <a:pt x="589" y="356"/>
                      </a:lnTo>
                      <a:lnTo>
                        <a:pt x="588" y="358"/>
                      </a:lnTo>
                      <a:lnTo>
                        <a:pt x="587" y="360"/>
                      </a:lnTo>
                      <a:lnTo>
                        <a:pt x="583" y="366"/>
                      </a:lnTo>
                      <a:lnTo>
                        <a:pt x="581" y="369"/>
                      </a:lnTo>
                      <a:lnTo>
                        <a:pt x="581" y="371"/>
                      </a:lnTo>
                      <a:lnTo>
                        <a:pt x="580" y="373"/>
                      </a:lnTo>
                      <a:lnTo>
                        <a:pt x="580" y="374"/>
                      </a:lnTo>
                      <a:lnTo>
                        <a:pt x="580" y="375"/>
                      </a:lnTo>
                      <a:lnTo>
                        <a:pt x="580" y="374"/>
                      </a:lnTo>
                      <a:lnTo>
                        <a:pt x="579" y="374"/>
                      </a:lnTo>
                      <a:lnTo>
                        <a:pt x="578" y="375"/>
                      </a:lnTo>
                      <a:lnTo>
                        <a:pt x="577" y="375"/>
                      </a:lnTo>
                      <a:lnTo>
                        <a:pt x="577" y="376"/>
                      </a:lnTo>
                      <a:lnTo>
                        <a:pt x="577" y="377"/>
                      </a:lnTo>
                      <a:lnTo>
                        <a:pt x="576" y="378"/>
                      </a:lnTo>
                      <a:lnTo>
                        <a:pt x="577" y="378"/>
                      </a:lnTo>
                      <a:lnTo>
                        <a:pt x="576" y="380"/>
                      </a:lnTo>
                      <a:lnTo>
                        <a:pt x="575" y="382"/>
                      </a:lnTo>
                      <a:lnTo>
                        <a:pt x="573" y="385"/>
                      </a:lnTo>
                      <a:lnTo>
                        <a:pt x="573" y="387"/>
                      </a:lnTo>
                      <a:lnTo>
                        <a:pt x="573" y="388"/>
                      </a:lnTo>
                      <a:lnTo>
                        <a:pt x="572" y="388"/>
                      </a:lnTo>
                      <a:lnTo>
                        <a:pt x="571" y="388"/>
                      </a:lnTo>
                      <a:lnTo>
                        <a:pt x="570" y="388"/>
                      </a:lnTo>
                      <a:lnTo>
                        <a:pt x="570" y="387"/>
                      </a:lnTo>
                      <a:lnTo>
                        <a:pt x="569" y="387"/>
                      </a:lnTo>
                      <a:lnTo>
                        <a:pt x="569" y="386"/>
                      </a:lnTo>
                      <a:lnTo>
                        <a:pt x="569" y="385"/>
                      </a:lnTo>
                      <a:lnTo>
                        <a:pt x="568" y="385"/>
                      </a:lnTo>
                      <a:lnTo>
                        <a:pt x="568" y="386"/>
                      </a:lnTo>
                      <a:lnTo>
                        <a:pt x="567" y="386"/>
                      </a:lnTo>
                      <a:lnTo>
                        <a:pt x="567" y="387"/>
                      </a:lnTo>
                      <a:lnTo>
                        <a:pt x="566" y="387"/>
                      </a:lnTo>
                      <a:lnTo>
                        <a:pt x="565" y="387"/>
                      </a:lnTo>
                      <a:lnTo>
                        <a:pt x="560" y="387"/>
                      </a:lnTo>
                      <a:lnTo>
                        <a:pt x="538" y="385"/>
                      </a:lnTo>
                      <a:lnTo>
                        <a:pt x="539" y="387"/>
                      </a:lnTo>
                      <a:lnTo>
                        <a:pt x="538" y="387"/>
                      </a:lnTo>
                      <a:lnTo>
                        <a:pt x="538" y="386"/>
                      </a:lnTo>
                      <a:lnTo>
                        <a:pt x="537" y="386"/>
                      </a:lnTo>
                      <a:lnTo>
                        <a:pt x="536" y="386"/>
                      </a:lnTo>
                      <a:lnTo>
                        <a:pt x="536" y="387"/>
                      </a:lnTo>
                      <a:lnTo>
                        <a:pt x="536" y="388"/>
                      </a:lnTo>
                      <a:lnTo>
                        <a:pt x="535" y="388"/>
                      </a:lnTo>
                      <a:lnTo>
                        <a:pt x="534" y="388"/>
                      </a:lnTo>
                      <a:lnTo>
                        <a:pt x="533" y="389"/>
                      </a:lnTo>
                      <a:lnTo>
                        <a:pt x="533" y="388"/>
                      </a:lnTo>
                      <a:lnTo>
                        <a:pt x="532" y="389"/>
                      </a:lnTo>
                      <a:lnTo>
                        <a:pt x="532" y="388"/>
                      </a:lnTo>
                      <a:lnTo>
                        <a:pt x="531" y="387"/>
                      </a:lnTo>
                      <a:lnTo>
                        <a:pt x="530" y="387"/>
                      </a:lnTo>
                      <a:lnTo>
                        <a:pt x="530" y="388"/>
                      </a:lnTo>
                      <a:lnTo>
                        <a:pt x="530" y="389"/>
                      </a:lnTo>
                      <a:lnTo>
                        <a:pt x="529" y="389"/>
                      </a:lnTo>
                      <a:lnTo>
                        <a:pt x="528" y="389"/>
                      </a:lnTo>
                      <a:lnTo>
                        <a:pt x="528" y="388"/>
                      </a:lnTo>
                      <a:lnTo>
                        <a:pt x="527" y="388"/>
                      </a:lnTo>
                      <a:lnTo>
                        <a:pt x="528" y="387"/>
                      </a:lnTo>
                      <a:lnTo>
                        <a:pt x="527" y="387"/>
                      </a:lnTo>
                      <a:lnTo>
                        <a:pt x="526" y="387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4" y="387"/>
                      </a:lnTo>
                      <a:lnTo>
                        <a:pt x="524" y="386"/>
                      </a:lnTo>
                      <a:lnTo>
                        <a:pt x="524" y="387"/>
                      </a:lnTo>
                      <a:lnTo>
                        <a:pt x="523" y="387"/>
                      </a:lnTo>
                      <a:lnTo>
                        <a:pt x="523" y="386"/>
                      </a:lnTo>
                      <a:lnTo>
                        <a:pt x="522" y="386"/>
                      </a:lnTo>
                      <a:lnTo>
                        <a:pt x="522" y="387"/>
                      </a:lnTo>
                      <a:lnTo>
                        <a:pt x="521" y="387"/>
                      </a:lnTo>
                      <a:lnTo>
                        <a:pt x="521" y="388"/>
                      </a:lnTo>
                      <a:lnTo>
                        <a:pt x="520" y="387"/>
                      </a:lnTo>
                      <a:lnTo>
                        <a:pt x="520" y="388"/>
                      </a:lnTo>
                      <a:lnTo>
                        <a:pt x="520" y="387"/>
                      </a:lnTo>
                      <a:lnTo>
                        <a:pt x="519" y="387"/>
                      </a:lnTo>
                      <a:lnTo>
                        <a:pt x="518" y="386"/>
                      </a:lnTo>
                      <a:lnTo>
                        <a:pt x="517" y="386"/>
                      </a:lnTo>
                      <a:lnTo>
                        <a:pt x="517" y="387"/>
                      </a:lnTo>
                      <a:lnTo>
                        <a:pt x="516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4" y="388"/>
                      </a:lnTo>
                      <a:lnTo>
                        <a:pt x="513" y="388"/>
                      </a:lnTo>
                      <a:lnTo>
                        <a:pt x="513" y="389"/>
                      </a:lnTo>
                      <a:lnTo>
                        <a:pt x="512" y="389"/>
                      </a:lnTo>
                      <a:lnTo>
                        <a:pt x="511" y="389"/>
                      </a:lnTo>
                      <a:lnTo>
                        <a:pt x="511" y="390"/>
                      </a:lnTo>
                      <a:lnTo>
                        <a:pt x="510" y="390"/>
                      </a:lnTo>
                      <a:lnTo>
                        <a:pt x="510" y="391"/>
                      </a:lnTo>
                      <a:lnTo>
                        <a:pt x="510" y="392"/>
                      </a:lnTo>
                      <a:lnTo>
                        <a:pt x="509" y="392"/>
                      </a:lnTo>
                      <a:lnTo>
                        <a:pt x="509" y="393"/>
                      </a:lnTo>
                      <a:lnTo>
                        <a:pt x="508" y="392"/>
                      </a:lnTo>
                      <a:lnTo>
                        <a:pt x="508" y="393"/>
                      </a:lnTo>
                      <a:lnTo>
                        <a:pt x="508" y="394"/>
                      </a:lnTo>
                      <a:lnTo>
                        <a:pt x="507" y="394"/>
                      </a:lnTo>
                      <a:lnTo>
                        <a:pt x="506" y="394"/>
                      </a:lnTo>
                      <a:lnTo>
                        <a:pt x="505" y="394"/>
                      </a:lnTo>
                      <a:lnTo>
                        <a:pt x="505" y="395"/>
                      </a:lnTo>
                      <a:lnTo>
                        <a:pt x="505" y="396"/>
                      </a:lnTo>
                      <a:lnTo>
                        <a:pt x="506" y="396"/>
                      </a:lnTo>
                      <a:lnTo>
                        <a:pt x="505" y="396"/>
                      </a:lnTo>
                      <a:lnTo>
                        <a:pt x="505" y="397"/>
                      </a:lnTo>
                      <a:lnTo>
                        <a:pt x="504" y="397"/>
                      </a:lnTo>
                      <a:lnTo>
                        <a:pt x="503" y="397"/>
                      </a:lnTo>
                      <a:lnTo>
                        <a:pt x="502" y="397"/>
                      </a:lnTo>
                      <a:lnTo>
                        <a:pt x="501" y="398"/>
                      </a:lnTo>
                      <a:lnTo>
                        <a:pt x="501" y="399"/>
                      </a:lnTo>
                      <a:lnTo>
                        <a:pt x="500" y="398"/>
                      </a:lnTo>
                      <a:lnTo>
                        <a:pt x="500" y="399"/>
                      </a:lnTo>
                      <a:lnTo>
                        <a:pt x="499" y="399"/>
                      </a:lnTo>
                      <a:lnTo>
                        <a:pt x="499" y="400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7" y="401"/>
                      </a:lnTo>
                      <a:lnTo>
                        <a:pt x="496" y="401"/>
                      </a:lnTo>
                      <a:lnTo>
                        <a:pt x="496" y="402"/>
                      </a:lnTo>
                      <a:lnTo>
                        <a:pt x="495" y="401"/>
                      </a:lnTo>
                      <a:lnTo>
                        <a:pt x="494" y="401"/>
                      </a:lnTo>
                      <a:lnTo>
                        <a:pt x="494" y="402"/>
                      </a:lnTo>
                      <a:lnTo>
                        <a:pt x="494" y="401"/>
                      </a:lnTo>
                      <a:lnTo>
                        <a:pt x="493" y="401"/>
                      </a:lnTo>
                      <a:lnTo>
                        <a:pt x="493" y="402"/>
                      </a:lnTo>
                      <a:lnTo>
                        <a:pt x="492" y="402"/>
                      </a:lnTo>
                      <a:lnTo>
                        <a:pt x="491" y="403"/>
                      </a:lnTo>
                      <a:lnTo>
                        <a:pt x="491" y="402"/>
                      </a:lnTo>
                      <a:lnTo>
                        <a:pt x="490" y="402"/>
                      </a:lnTo>
                      <a:lnTo>
                        <a:pt x="490" y="401"/>
                      </a:lnTo>
                      <a:lnTo>
                        <a:pt x="489" y="401"/>
                      </a:lnTo>
                      <a:lnTo>
                        <a:pt x="489" y="402"/>
                      </a:lnTo>
                      <a:lnTo>
                        <a:pt x="489" y="403"/>
                      </a:lnTo>
                      <a:lnTo>
                        <a:pt x="488" y="402"/>
                      </a:lnTo>
                      <a:lnTo>
                        <a:pt x="488" y="403"/>
                      </a:lnTo>
                      <a:lnTo>
                        <a:pt x="487" y="404"/>
                      </a:lnTo>
                      <a:lnTo>
                        <a:pt x="487" y="403"/>
                      </a:lnTo>
                      <a:lnTo>
                        <a:pt x="486" y="403"/>
                      </a:lnTo>
                      <a:lnTo>
                        <a:pt x="487" y="403"/>
                      </a:lnTo>
                      <a:lnTo>
                        <a:pt x="486" y="404"/>
                      </a:lnTo>
                      <a:lnTo>
                        <a:pt x="486" y="405"/>
                      </a:lnTo>
                      <a:lnTo>
                        <a:pt x="485" y="405"/>
                      </a:lnTo>
                      <a:lnTo>
                        <a:pt x="485" y="406"/>
                      </a:lnTo>
                      <a:lnTo>
                        <a:pt x="486" y="406"/>
                      </a:lnTo>
                      <a:lnTo>
                        <a:pt x="485" y="407"/>
                      </a:lnTo>
                      <a:lnTo>
                        <a:pt x="484" y="407"/>
                      </a:lnTo>
                      <a:lnTo>
                        <a:pt x="484" y="408"/>
                      </a:lnTo>
                      <a:lnTo>
                        <a:pt x="484" y="407"/>
                      </a:lnTo>
                      <a:lnTo>
                        <a:pt x="483" y="408"/>
                      </a:lnTo>
                      <a:lnTo>
                        <a:pt x="483" y="407"/>
                      </a:lnTo>
                      <a:lnTo>
                        <a:pt x="482" y="407"/>
                      </a:lnTo>
                      <a:lnTo>
                        <a:pt x="482" y="408"/>
                      </a:lnTo>
                      <a:lnTo>
                        <a:pt x="482" y="407"/>
                      </a:lnTo>
                      <a:lnTo>
                        <a:pt x="481" y="406"/>
                      </a:lnTo>
                      <a:lnTo>
                        <a:pt x="481" y="407"/>
                      </a:lnTo>
                      <a:lnTo>
                        <a:pt x="481" y="408"/>
                      </a:lnTo>
                      <a:lnTo>
                        <a:pt x="480" y="407"/>
                      </a:lnTo>
                      <a:lnTo>
                        <a:pt x="480" y="408"/>
                      </a:lnTo>
                      <a:lnTo>
                        <a:pt x="480" y="409"/>
                      </a:lnTo>
                      <a:lnTo>
                        <a:pt x="479" y="409"/>
                      </a:lnTo>
                      <a:lnTo>
                        <a:pt x="478" y="408"/>
                      </a:lnTo>
                      <a:lnTo>
                        <a:pt x="478" y="407"/>
                      </a:lnTo>
                      <a:lnTo>
                        <a:pt x="478" y="406"/>
                      </a:lnTo>
                      <a:lnTo>
                        <a:pt x="477" y="406"/>
                      </a:lnTo>
                      <a:lnTo>
                        <a:pt x="477" y="407"/>
                      </a:lnTo>
                      <a:lnTo>
                        <a:pt x="477" y="408"/>
                      </a:lnTo>
                      <a:lnTo>
                        <a:pt x="476" y="408"/>
                      </a:lnTo>
                      <a:lnTo>
                        <a:pt x="476" y="407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7"/>
                      </a:lnTo>
                      <a:lnTo>
                        <a:pt x="475" y="408"/>
                      </a:lnTo>
                      <a:lnTo>
                        <a:pt x="475" y="407"/>
                      </a:lnTo>
                      <a:lnTo>
                        <a:pt x="475" y="406"/>
                      </a:lnTo>
                      <a:lnTo>
                        <a:pt x="474" y="406"/>
                      </a:lnTo>
                      <a:lnTo>
                        <a:pt x="474" y="405"/>
                      </a:lnTo>
                      <a:lnTo>
                        <a:pt x="474" y="406"/>
                      </a:lnTo>
                      <a:lnTo>
                        <a:pt x="473" y="406"/>
                      </a:lnTo>
                      <a:lnTo>
                        <a:pt x="473" y="405"/>
                      </a:lnTo>
                      <a:lnTo>
                        <a:pt x="472" y="405"/>
                      </a:lnTo>
                      <a:lnTo>
                        <a:pt x="473" y="405"/>
                      </a:lnTo>
                      <a:lnTo>
                        <a:pt x="473" y="404"/>
                      </a:lnTo>
                      <a:lnTo>
                        <a:pt x="473" y="403"/>
                      </a:lnTo>
                      <a:lnTo>
                        <a:pt x="472" y="403"/>
                      </a:lnTo>
                      <a:lnTo>
                        <a:pt x="472" y="404"/>
                      </a:lnTo>
                      <a:lnTo>
                        <a:pt x="471" y="405"/>
                      </a:lnTo>
                      <a:lnTo>
                        <a:pt x="471" y="404"/>
                      </a:lnTo>
                      <a:lnTo>
                        <a:pt x="470" y="403"/>
                      </a:lnTo>
                      <a:lnTo>
                        <a:pt x="471" y="403"/>
                      </a:lnTo>
                      <a:lnTo>
                        <a:pt x="470" y="403"/>
                      </a:lnTo>
                      <a:lnTo>
                        <a:pt x="469" y="403"/>
                      </a:lnTo>
                      <a:lnTo>
                        <a:pt x="469" y="402"/>
                      </a:lnTo>
                      <a:lnTo>
                        <a:pt x="468" y="403"/>
                      </a:lnTo>
                      <a:lnTo>
                        <a:pt x="469" y="403"/>
                      </a:lnTo>
                      <a:lnTo>
                        <a:pt x="468" y="403"/>
                      </a:lnTo>
                      <a:lnTo>
                        <a:pt x="468" y="402"/>
                      </a:lnTo>
                      <a:lnTo>
                        <a:pt x="467" y="403"/>
                      </a:lnTo>
                      <a:lnTo>
                        <a:pt x="467" y="402"/>
                      </a:lnTo>
                      <a:lnTo>
                        <a:pt x="468" y="402"/>
                      </a:lnTo>
                      <a:lnTo>
                        <a:pt x="468" y="401"/>
                      </a:lnTo>
                      <a:lnTo>
                        <a:pt x="467" y="402"/>
                      </a:lnTo>
                      <a:lnTo>
                        <a:pt x="467" y="401"/>
                      </a:lnTo>
                      <a:lnTo>
                        <a:pt x="466" y="400"/>
                      </a:lnTo>
                      <a:lnTo>
                        <a:pt x="466" y="399"/>
                      </a:lnTo>
                      <a:lnTo>
                        <a:pt x="465" y="399"/>
                      </a:lnTo>
                      <a:lnTo>
                        <a:pt x="464" y="400"/>
                      </a:lnTo>
                      <a:lnTo>
                        <a:pt x="464" y="401"/>
                      </a:lnTo>
                      <a:lnTo>
                        <a:pt x="463" y="399"/>
                      </a:lnTo>
                      <a:lnTo>
                        <a:pt x="464" y="398"/>
                      </a:lnTo>
                      <a:lnTo>
                        <a:pt x="464" y="397"/>
                      </a:lnTo>
                      <a:lnTo>
                        <a:pt x="463" y="397"/>
                      </a:lnTo>
                      <a:lnTo>
                        <a:pt x="462" y="397"/>
                      </a:lnTo>
                      <a:lnTo>
                        <a:pt x="462" y="396"/>
                      </a:lnTo>
                      <a:lnTo>
                        <a:pt x="462" y="395"/>
                      </a:lnTo>
                      <a:lnTo>
                        <a:pt x="461" y="395"/>
                      </a:lnTo>
                      <a:lnTo>
                        <a:pt x="460" y="394"/>
                      </a:lnTo>
                      <a:lnTo>
                        <a:pt x="460" y="393"/>
                      </a:lnTo>
                      <a:lnTo>
                        <a:pt x="459" y="393"/>
                      </a:lnTo>
                      <a:lnTo>
                        <a:pt x="459" y="394"/>
                      </a:lnTo>
                      <a:lnTo>
                        <a:pt x="460" y="394"/>
                      </a:lnTo>
                      <a:lnTo>
                        <a:pt x="460" y="395"/>
                      </a:lnTo>
                      <a:lnTo>
                        <a:pt x="459" y="395"/>
                      </a:lnTo>
                      <a:lnTo>
                        <a:pt x="459" y="394"/>
                      </a:lnTo>
                      <a:lnTo>
                        <a:pt x="458" y="392"/>
                      </a:lnTo>
                      <a:lnTo>
                        <a:pt x="458" y="393"/>
                      </a:lnTo>
                      <a:lnTo>
                        <a:pt x="458" y="394"/>
                      </a:lnTo>
                      <a:lnTo>
                        <a:pt x="457" y="394"/>
                      </a:lnTo>
                      <a:lnTo>
                        <a:pt x="457" y="393"/>
                      </a:lnTo>
                      <a:lnTo>
                        <a:pt x="457" y="392"/>
                      </a:lnTo>
                      <a:lnTo>
                        <a:pt x="457" y="391"/>
                      </a:lnTo>
                      <a:lnTo>
                        <a:pt x="456" y="391"/>
                      </a:lnTo>
                      <a:lnTo>
                        <a:pt x="456" y="392"/>
                      </a:lnTo>
                      <a:lnTo>
                        <a:pt x="455" y="392"/>
                      </a:lnTo>
                      <a:lnTo>
                        <a:pt x="454" y="391"/>
                      </a:lnTo>
                      <a:lnTo>
                        <a:pt x="455" y="390"/>
                      </a:lnTo>
                      <a:lnTo>
                        <a:pt x="455" y="389"/>
                      </a:lnTo>
                      <a:lnTo>
                        <a:pt x="454" y="389"/>
                      </a:lnTo>
                      <a:lnTo>
                        <a:pt x="454" y="390"/>
                      </a:lnTo>
                      <a:lnTo>
                        <a:pt x="453" y="390"/>
                      </a:lnTo>
                      <a:lnTo>
                        <a:pt x="453" y="389"/>
                      </a:lnTo>
                      <a:lnTo>
                        <a:pt x="454" y="389"/>
                      </a:lnTo>
                      <a:lnTo>
                        <a:pt x="454" y="388"/>
                      </a:lnTo>
                      <a:lnTo>
                        <a:pt x="455" y="387"/>
                      </a:lnTo>
                      <a:lnTo>
                        <a:pt x="454" y="387"/>
                      </a:lnTo>
                      <a:lnTo>
                        <a:pt x="454" y="388"/>
                      </a:lnTo>
                      <a:lnTo>
                        <a:pt x="454" y="389"/>
                      </a:lnTo>
                      <a:lnTo>
                        <a:pt x="453" y="389"/>
                      </a:lnTo>
                      <a:lnTo>
                        <a:pt x="452" y="388"/>
                      </a:lnTo>
                      <a:lnTo>
                        <a:pt x="452" y="387"/>
                      </a:lnTo>
                      <a:lnTo>
                        <a:pt x="451" y="387"/>
                      </a:lnTo>
                      <a:lnTo>
                        <a:pt x="451" y="386"/>
                      </a:lnTo>
                      <a:lnTo>
                        <a:pt x="452" y="385"/>
                      </a:lnTo>
                      <a:lnTo>
                        <a:pt x="451" y="385"/>
                      </a:lnTo>
                      <a:lnTo>
                        <a:pt x="449" y="384"/>
                      </a:lnTo>
                      <a:lnTo>
                        <a:pt x="448" y="385"/>
                      </a:lnTo>
                      <a:lnTo>
                        <a:pt x="448" y="384"/>
                      </a:lnTo>
                      <a:lnTo>
                        <a:pt x="447" y="384"/>
                      </a:lnTo>
                      <a:lnTo>
                        <a:pt x="445" y="384"/>
                      </a:lnTo>
                      <a:lnTo>
                        <a:pt x="444" y="384"/>
                      </a:lnTo>
                      <a:lnTo>
                        <a:pt x="445" y="383"/>
                      </a:lnTo>
                      <a:lnTo>
                        <a:pt x="444" y="382"/>
                      </a:lnTo>
                      <a:lnTo>
                        <a:pt x="443" y="383"/>
                      </a:lnTo>
                      <a:lnTo>
                        <a:pt x="443" y="384"/>
                      </a:lnTo>
                      <a:lnTo>
                        <a:pt x="444" y="384"/>
                      </a:lnTo>
                      <a:lnTo>
                        <a:pt x="443" y="384"/>
                      </a:lnTo>
                      <a:lnTo>
                        <a:pt x="443" y="385"/>
                      </a:lnTo>
                      <a:lnTo>
                        <a:pt x="443" y="386"/>
                      </a:lnTo>
                      <a:lnTo>
                        <a:pt x="442" y="386"/>
                      </a:lnTo>
                      <a:lnTo>
                        <a:pt x="442" y="387"/>
                      </a:lnTo>
                      <a:lnTo>
                        <a:pt x="441" y="387"/>
                      </a:lnTo>
                      <a:lnTo>
                        <a:pt x="441" y="386"/>
                      </a:lnTo>
                      <a:lnTo>
                        <a:pt x="442" y="385"/>
                      </a:lnTo>
                      <a:lnTo>
                        <a:pt x="442" y="384"/>
                      </a:lnTo>
                      <a:lnTo>
                        <a:pt x="442" y="383"/>
                      </a:lnTo>
                      <a:lnTo>
                        <a:pt x="441" y="382"/>
                      </a:lnTo>
                      <a:lnTo>
                        <a:pt x="440" y="382"/>
                      </a:lnTo>
                      <a:lnTo>
                        <a:pt x="439" y="382"/>
                      </a:lnTo>
                      <a:lnTo>
                        <a:pt x="438" y="382"/>
                      </a:lnTo>
                      <a:lnTo>
                        <a:pt x="438" y="383"/>
                      </a:lnTo>
                      <a:lnTo>
                        <a:pt x="438" y="385"/>
                      </a:lnTo>
                      <a:lnTo>
                        <a:pt x="437" y="385"/>
                      </a:lnTo>
                      <a:lnTo>
                        <a:pt x="437" y="384"/>
                      </a:lnTo>
                      <a:lnTo>
                        <a:pt x="436" y="384"/>
                      </a:lnTo>
                      <a:lnTo>
                        <a:pt x="435" y="383"/>
                      </a:lnTo>
                      <a:lnTo>
                        <a:pt x="435" y="384"/>
                      </a:lnTo>
                      <a:lnTo>
                        <a:pt x="434" y="384"/>
                      </a:lnTo>
                      <a:lnTo>
                        <a:pt x="433" y="384"/>
                      </a:lnTo>
                      <a:lnTo>
                        <a:pt x="432" y="384"/>
                      </a:lnTo>
                      <a:lnTo>
                        <a:pt x="432" y="385"/>
                      </a:lnTo>
                      <a:lnTo>
                        <a:pt x="431" y="385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5"/>
                      </a:lnTo>
                      <a:lnTo>
                        <a:pt x="428" y="386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7" y="387"/>
                      </a:lnTo>
                      <a:lnTo>
                        <a:pt x="427" y="385"/>
                      </a:lnTo>
                      <a:lnTo>
                        <a:pt x="426" y="384"/>
                      </a:lnTo>
                      <a:lnTo>
                        <a:pt x="425" y="385"/>
                      </a:lnTo>
                      <a:lnTo>
                        <a:pt x="425" y="386"/>
                      </a:lnTo>
                      <a:lnTo>
                        <a:pt x="424" y="386"/>
                      </a:lnTo>
                      <a:lnTo>
                        <a:pt x="424" y="385"/>
                      </a:lnTo>
                      <a:lnTo>
                        <a:pt x="425" y="384"/>
                      </a:lnTo>
                      <a:lnTo>
                        <a:pt x="425" y="383"/>
                      </a:lnTo>
                      <a:lnTo>
                        <a:pt x="425" y="382"/>
                      </a:lnTo>
                      <a:lnTo>
                        <a:pt x="424" y="382"/>
                      </a:lnTo>
                      <a:lnTo>
                        <a:pt x="423" y="383"/>
                      </a:lnTo>
                      <a:lnTo>
                        <a:pt x="423" y="382"/>
                      </a:lnTo>
                      <a:lnTo>
                        <a:pt x="422" y="383"/>
                      </a:lnTo>
                      <a:lnTo>
                        <a:pt x="422" y="384"/>
                      </a:lnTo>
                      <a:lnTo>
                        <a:pt x="423" y="384"/>
                      </a:lnTo>
                      <a:lnTo>
                        <a:pt x="423" y="383"/>
                      </a:lnTo>
                      <a:lnTo>
                        <a:pt x="424" y="384"/>
                      </a:lnTo>
                      <a:lnTo>
                        <a:pt x="424" y="385"/>
                      </a:lnTo>
                      <a:lnTo>
                        <a:pt x="423" y="386"/>
                      </a:lnTo>
                      <a:lnTo>
                        <a:pt x="422" y="386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7"/>
                      </a:lnTo>
                      <a:lnTo>
                        <a:pt x="420" y="387"/>
                      </a:lnTo>
                      <a:lnTo>
                        <a:pt x="419" y="386"/>
                      </a:lnTo>
                      <a:lnTo>
                        <a:pt x="418" y="385"/>
                      </a:lnTo>
                      <a:lnTo>
                        <a:pt x="417" y="386"/>
                      </a:lnTo>
                      <a:lnTo>
                        <a:pt x="417" y="385"/>
                      </a:lnTo>
                      <a:lnTo>
                        <a:pt x="416" y="384"/>
                      </a:lnTo>
                      <a:lnTo>
                        <a:pt x="416" y="383"/>
                      </a:lnTo>
                      <a:lnTo>
                        <a:pt x="415" y="383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5" y="384"/>
                      </a:lnTo>
                      <a:lnTo>
                        <a:pt x="415" y="385"/>
                      </a:lnTo>
                      <a:lnTo>
                        <a:pt x="414" y="385"/>
                      </a:lnTo>
                      <a:lnTo>
                        <a:pt x="414" y="384"/>
                      </a:lnTo>
                      <a:lnTo>
                        <a:pt x="413" y="384"/>
                      </a:lnTo>
                      <a:lnTo>
                        <a:pt x="412" y="384"/>
                      </a:lnTo>
                      <a:lnTo>
                        <a:pt x="411" y="385"/>
                      </a:lnTo>
                      <a:lnTo>
                        <a:pt x="410" y="385"/>
                      </a:lnTo>
                      <a:lnTo>
                        <a:pt x="409" y="385"/>
                      </a:lnTo>
                      <a:lnTo>
                        <a:pt x="409" y="386"/>
                      </a:lnTo>
                      <a:lnTo>
                        <a:pt x="408" y="386"/>
                      </a:lnTo>
                      <a:lnTo>
                        <a:pt x="408" y="387"/>
                      </a:lnTo>
                      <a:lnTo>
                        <a:pt x="407" y="387"/>
                      </a:lnTo>
                      <a:lnTo>
                        <a:pt x="407" y="388"/>
                      </a:lnTo>
                      <a:lnTo>
                        <a:pt x="407" y="389"/>
                      </a:lnTo>
                      <a:lnTo>
                        <a:pt x="406" y="390"/>
                      </a:lnTo>
                      <a:lnTo>
                        <a:pt x="407" y="391"/>
                      </a:lnTo>
                      <a:lnTo>
                        <a:pt x="407" y="392"/>
                      </a:lnTo>
                      <a:lnTo>
                        <a:pt x="406" y="392"/>
                      </a:lnTo>
                      <a:lnTo>
                        <a:pt x="407" y="392"/>
                      </a:lnTo>
                      <a:lnTo>
                        <a:pt x="407" y="393"/>
                      </a:lnTo>
                      <a:lnTo>
                        <a:pt x="407" y="392"/>
                      </a:lnTo>
                      <a:lnTo>
                        <a:pt x="406" y="393"/>
                      </a:lnTo>
                      <a:lnTo>
                        <a:pt x="406" y="392"/>
                      </a:lnTo>
                      <a:lnTo>
                        <a:pt x="405" y="392"/>
                      </a:lnTo>
                      <a:lnTo>
                        <a:pt x="404" y="391"/>
                      </a:lnTo>
                      <a:lnTo>
                        <a:pt x="404" y="390"/>
                      </a:lnTo>
                      <a:lnTo>
                        <a:pt x="403" y="390"/>
                      </a:lnTo>
                      <a:lnTo>
                        <a:pt x="404" y="389"/>
                      </a:lnTo>
                      <a:lnTo>
                        <a:pt x="403" y="388"/>
                      </a:lnTo>
                      <a:lnTo>
                        <a:pt x="403" y="387"/>
                      </a:lnTo>
                      <a:lnTo>
                        <a:pt x="402" y="387"/>
                      </a:lnTo>
                      <a:lnTo>
                        <a:pt x="402" y="386"/>
                      </a:lnTo>
                      <a:lnTo>
                        <a:pt x="400" y="385"/>
                      </a:lnTo>
                      <a:lnTo>
                        <a:pt x="400" y="384"/>
                      </a:lnTo>
                      <a:lnTo>
                        <a:pt x="400" y="385"/>
                      </a:lnTo>
                      <a:lnTo>
                        <a:pt x="399" y="385"/>
                      </a:lnTo>
                      <a:lnTo>
                        <a:pt x="397" y="385"/>
                      </a:lnTo>
                      <a:lnTo>
                        <a:pt x="397" y="384"/>
                      </a:lnTo>
                      <a:lnTo>
                        <a:pt x="396" y="383"/>
                      </a:lnTo>
                      <a:lnTo>
                        <a:pt x="396" y="382"/>
                      </a:lnTo>
                      <a:lnTo>
                        <a:pt x="395" y="381"/>
                      </a:lnTo>
                      <a:lnTo>
                        <a:pt x="395" y="382"/>
                      </a:lnTo>
                      <a:lnTo>
                        <a:pt x="395" y="381"/>
                      </a:lnTo>
                      <a:lnTo>
                        <a:pt x="394" y="381"/>
                      </a:lnTo>
                      <a:lnTo>
                        <a:pt x="394" y="380"/>
                      </a:lnTo>
                      <a:lnTo>
                        <a:pt x="393" y="380"/>
                      </a:lnTo>
                      <a:lnTo>
                        <a:pt x="393" y="381"/>
                      </a:lnTo>
                      <a:lnTo>
                        <a:pt x="392" y="381"/>
                      </a:lnTo>
                      <a:lnTo>
                        <a:pt x="391" y="380"/>
                      </a:lnTo>
                      <a:lnTo>
                        <a:pt x="390" y="381"/>
                      </a:lnTo>
                      <a:lnTo>
                        <a:pt x="388" y="381"/>
                      </a:lnTo>
                      <a:lnTo>
                        <a:pt x="387" y="381"/>
                      </a:lnTo>
                      <a:lnTo>
                        <a:pt x="387" y="382"/>
                      </a:lnTo>
                      <a:lnTo>
                        <a:pt x="386" y="382"/>
                      </a:lnTo>
                      <a:lnTo>
                        <a:pt x="386" y="381"/>
                      </a:lnTo>
                      <a:lnTo>
                        <a:pt x="386" y="380"/>
                      </a:lnTo>
                      <a:lnTo>
                        <a:pt x="385" y="379"/>
                      </a:lnTo>
                      <a:lnTo>
                        <a:pt x="385" y="378"/>
                      </a:lnTo>
                      <a:lnTo>
                        <a:pt x="384" y="378"/>
                      </a:lnTo>
                      <a:lnTo>
                        <a:pt x="382" y="380"/>
                      </a:lnTo>
                      <a:lnTo>
                        <a:pt x="382" y="381"/>
                      </a:lnTo>
                      <a:lnTo>
                        <a:pt x="382" y="382"/>
                      </a:lnTo>
                      <a:lnTo>
                        <a:pt x="383" y="382"/>
                      </a:lnTo>
                      <a:lnTo>
                        <a:pt x="384" y="382"/>
                      </a:lnTo>
                      <a:lnTo>
                        <a:pt x="385" y="382"/>
                      </a:lnTo>
                      <a:lnTo>
                        <a:pt x="386" y="382"/>
                      </a:lnTo>
                      <a:lnTo>
                        <a:pt x="386" y="383"/>
                      </a:lnTo>
                      <a:lnTo>
                        <a:pt x="386" y="384"/>
                      </a:lnTo>
                      <a:lnTo>
                        <a:pt x="385" y="384"/>
                      </a:lnTo>
                      <a:lnTo>
                        <a:pt x="384" y="384"/>
                      </a:lnTo>
                      <a:lnTo>
                        <a:pt x="382" y="385"/>
                      </a:lnTo>
                      <a:lnTo>
                        <a:pt x="381" y="385"/>
                      </a:lnTo>
                      <a:lnTo>
                        <a:pt x="380" y="384"/>
                      </a:lnTo>
                      <a:lnTo>
                        <a:pt x="379" y="384"/>
                      </a:lnTo>
                      <a:lnTo>
                        <a:pt x="378" y="384"/>
                      </a:lnTo>
                      <a:lnTo>
                        <a:pt x="377" y="385"/>
                      </a:lnTo>
                      <a:lnTo>
                        <a:pt x="377" y="386"/>
                      </a:lnTo>
                      <a:lnTo>
                        <a:pt x="377" y="387"/>
                      </a:lnTo>
                      <a:lnTo>
                        <a:pt x="376" y="387"/>
                      </a:lnTo>
                      <a:lnTo>
                        <a:pt x="375" y="388"/>
                      </a:lnTo>
                      <a:lnTo>
                        <a:pt x="376" y="388"/>
                      </a:lnTo>
                      <a:lnTo>
                        <a:pt x="376" y="390"/>
                      </a:lnTo>
                      <a:lnTo>
                        <a:pt x="376" y="391"/>
                      </a:lnTo>
                      <a:lnTo>
                        <a:pt x="375" y="391"/>
                      </a:lnTo>
                      <a:lnTo>
                        <a:pt x="373" y="392"/>
                      </a:lnTo>
                      <a:lnTo>
                        <a:pt x="372" y="395"/>
                      </a:lnTo>
                      <a:lnTo>
                        <a:pt x="371" y="396"/>
                      </a:lnTo>
                      <a:lnTo>
                        <a:pt x="369" y="397"/>
                      </a:lnTo>
                      <a:lnTo>
                        <a:pt x="368" y="398"/>
                      </a:lnTo>
                      <a:lnTo>
                        <a:pt x="368" y="399"/>
                      </a:lnTo>
                      <a:lnTo>
                        <a:pt x="369" y="401"/>
                      </a:lnTo>
                      <a:lnTo>
                        <a:pt x="369" y="402"/>
                      </a:lnTo>
                      <a:lnTo>
                        <a:pt x="367" y="403"/>
                      </a:lnTo>
                      <a:lnTo>
                        <a:pt x="366" y="403"/>
                      </a:lnTo>
                      <a:lnTo>
                        <a:pt x="366" y="402"/>
                      </a:lnTo>
                      <a:lnTo>
                        <a:pt x="366" y="401"/>
                      </a:lnTo>
                      <a:lnTo>
                        <a:pt x="366" y="400"/>
                      </a:lnTo>
                      <a:lnTo>
                        <a:pt x="365" y="400"/>
                      </a:lnTo>
                      <a:lnTo>
                        <a:pt x="364" y="400"/>
                      </a:lnTo>
                      <a:lnTo>
                        <a:pt x="363" y="400"/>
                      </a:lnTo>
                      <a:lnTo>
                        <a:pt x="362" y="400"/>
                      </a:lnTo>
                      <a:lnTo>
                        <a:pt x="360" y="401"/>
                      </a:lnTo>
                      <a:lnTo>
                        <a:pt x="358" y="402"/>
                      </a:lnTo>
                      <a:lnTo>
                        <a:pt x="358" y="404"/>
                      </a:lnTo>
                      <a:lnTo>
                        <a:pt x="357" y="405"/>
                      </a:lnTo>
                      <a:lnTo>
                        <a:pt x="356" y="404"/>
                      </a:lnTo>
                      <a:lnTo>
                        <a:pt x="356" y="402"/>
                      </a:lnTo>
                      <a:lnTo>
                        <a:pt x="355" y="401"/>
                      </a:lnTo>
                      <a:lnTo>
                        <a:pt x="354" y="401"/>
                      </a:lnTo>
                      <a:lnTo>
                        <a:pt x="353" y="403"/>
                      </a:lnTo>
                      <a:lnTo>
                        <a:pt x="353" y="404"/>
                      </a:lnTo>
                      <a:lnTo>
                        <a:pt x="353" y="405"/>
                      </a:lnTo>
                      <a:lnTo>
                        <a:pt x="352" y="406"/>
                      </a:lnTo>
                      <a:lnTo>
                        <a:pt x="351" y="406"/>
                      </a:lnTo>
                      <a:lnTo>
                        <a:pt x="350" y="406"/>
                      </a:lnTo>
                      <a:lnTo>
                        <a:pt x="351" y="404"/>
                      </a:lnTo>
                      <a:lnTo>
                        <a:pt x="351" y="403"/>
                      </a:lnTo>
                      <a:lnTo>
                        <a:pt x="351" y="402"/>
                      </a:lnTo>
                      <a:lnTo>
                        <a:pt x="350" y="402"/>
                      </a:lnTo>
                      <a:lnTo>
                        <a:pt x="349" y="400"/>
                      </a:lnTo>
                      <a:lnTo>
                        <a:pt x="348" y="400"/>
                      </a:lnTo>
                      <a:lnTo>
                        <a:pt x="347" y="401"/>
                      </a:lnTo>
                      <a:lnTo>
                        <a:pt x="348" y="402"/>
                      </a:lnTo>
                      <a:lnTo>
                        <a:pt x="348" y="403"/>
                      </a:lnTo>
                      <a:lnTo>
                        <a:pt x="348" y="404"/>
                      </a:lnTo>
                      <a:lnTo>
                        <a:pt x="348" y="405"/>
                      </a:lnTo>
                      <a:lnTo>
                        <a:pt x="347" y="405"/>
                      </a:lnTo>
                      <a:lnTo>
                        <a:pt x="346" y="404"/>
                      </a:lnTo>
                      <a:lnTo>
                        <a:pt x="345" y="403"/>
                      </a:lnTo>
                      <a:lnTo>
                        <a:pt x="344" y="403"/>
                      </a:lnTo>
                      <a:lnTo>
                        <a:pt x="344" y="402"/>
                      </a:lnTo>
                      <a:lnTo>
                        <a:pt x="344" y="401"/>
                      </a:lnTo>
                      <a:lnTo>
                        <a:pt x="343" y="400"/>
                      </a:lnTo>
                      <a:lnTo>
                        <a:pt x="342" y="399"/>
                      </a:lnTo>
                      <a:lnTo>
                        <a:pt x="337" y="401"/>
                      </a:lnTo>
                      <a:lnTo>
                        <a:pt x="336" y="400"/>
                      </a:lnTo>
                      <a:lnTo>
                        <a:pt x="335" y="400"/>
                      </a:lnTo>
                      <a:lnTo>
                        <a:pt x="334" y="399"/>
                      </a:lnTo>
                      <a:lnTo>
                        <a:pt x="334" y="400"/>
                      </a:lnTo>
                      <a:lnTo>
                        <a:pt x="333" y="401"/>
                      </a:lnTo>
                      <a:lnTo>
                        <a:pt x="333" y="402"/>
                      </a:lnTo>
                      <a:lnTo>
                        <a:pt x="332" y="402"/>
                      </a:lnTo>
                      <a:lnTo>
                        <a:pt x="332" y="403"/>
                      </a:lnTo>
                      <a:lnTo>
                        <a:pt x="332" y="404"/>
                      </a:lnTo>
                      <a:lnTo>
                        <a:pt x="331" y="403"/>
                      </a:lnTo>
                      <a:lnTo>
                        <a:pt x="330" y="404"/>
                      </a:lnTo>
                      <a:lnTo>
                        <a:pt x="329" y="404"/>
                      </a:lnTo>
                      <a:lnTo>
                        <a:pt x="328" y="404"/>
                      </a:lnTo>
                      <a:lnTo>
                        <a:pt x="327" y="404"/>
                      </a:lnTo>
                      <a:lnTo>
                        <a:pt x="326" y="404"/>
                      </a:lnTo>
                      <a:lnTo>
                        <a:pt x="326" y="405"/>
                      </a:lnTo>
                      <a:lnTo>
                        <a:pt x="325" y="405"/>
                      </a:lnTo>
                      <a:lnTo>
                        <a:pt x="324" y="405"/>
                      </a:lnTo>
                      <a:lnTo>
                        <a:pt x="323" y="406"/>
                      </a:lnTo>
                      <a:lnTo>
                        <a:pt x="322" y="405"/>
                      </a:lnTo>
                      <a:lnTo>
                        <a:pt x="321" y="406"/>
                      </a:lnTo>
                      <a:lnTo>
                        <a:pt x="321" y="407"/>
                      </a:lnTo>
                      <a:lnTo>
                        <a:pt x="320" y="407"/>
                      </a:lnTo>
                      <a:lnTo>
                        <a:pt x="320" y="408"/>
                      </a:lnTo>
                      <a:lnTo>
                        <a:pt x="319" y="408"/>
                      </a:lnTo>
                      <a:lnTo>
                        <a:pt x="318" y="408"/>
                      </a:lnTo>
                      <a:lnTo>
                        <a:pt x="318" y="409"/>
                      </a:lnTo>
                      <a:lnTo>
                        <a:pt x="317" y="409"/>
                      </a:lnTo>
                      <a:lnTo>
                        <a:pt x="317" y="410"/>
                      </a:lnTo>
                      <a:lnTo>
                        <a:pt x="317" y="411"/>
                      </a:lnTo>
                      <a:lnTo>
                        <a:pt x="316" y="412"/>
                      </a:lnTo>
                      <a:lnTo>
                        <a:pt x="316" y="413"/>
                      </a:lnTo>
                      <a:lnTo>
                        <a:pt x="317" y="413"/>
                      </a:lnTo>
                      <a:lnTo>
                        <a:pt x="316" y="414"/>
                      </a:lnTo>
                      <a:lnTo>
                        <a:pt x="315" y="414"/>
                      </a:lnTo>
                      <a:lnTo>
                        <a:pt x="314" y="415"/>
                      </a:lnTo>
                      <a:lnTo>
                        <a:pt x="315" y="416"/>
                      </a:lnTo>
                      <a:lnTo>
                        <a:pt x="314" y="416"/>
                      </a:lnTo>
                      <a:lnTo>
                        <a:pt x="313" y="416"/>
                      </a:lnTo>
                      <a:lnTo>
                        <a:pt x="313" y="417"/>
                      </a:lnTo>
                      <a:lnTo>
                        <a:pt x="312" y="418"/>
                      </a:lnTo>
                      <a:lnTo>
                        <a:pt x="313" y="419"/>
                      </a:lnTo>
                      <a:lnTo>
                        <a:pt x="313" y="420"/>
                      </a:lnTo>
                      <a:lnTo>
                        <a:pt x="314" y="420"/>
                      </a:lnTo>
                      <a:lnTo>
                        <a:pt x="314" y="421"/>
                      </a:lnTo>
                      <a:lnTo>
                        <a:pt x="314" y="422"/>
                      </a:lnTo>
                      <a:lnTo>
                        <a:pt x="315" y="422"/>
                      </a:lnTo>
                      <a:lnTo>
                        <a:pt x="316" y="422"/>
                      </a:lnTo>
                      <a:lnTo>
                        <a:pt x="316" y="423"/>
                      </a:lnTo>
                      <a:lnTo>
                        <a:pt x="315" y="423"/>
                      </a:lnTo>
                      <a:lnTo>
                        <a:pt x="315" y="424"/>
                      </a:lnTo>
                      <a:lnTo>
                        <a:pt x="316" y="424"/>
                      </a:lnTo>
                      <a:lnTo>
                        <a:pt x="315" y="424"/>
                      </a:lnTo>
                      <a:lnTo>
                        <a:pt x="315" y="425"/>
                      </a:lnTo>
                      <a:lnTo>
                        <a:pt x="315" y="426"/>
                      </a:lnTo>
                      <a:lnTo>
                        <a:pt x="315" y="425"/>
                      </a:lnTo>
                      <a:lnTo>
                        <a:pt x="314" y="425"/>
                      </a:lnTo>
                      <a:lnTo>
                        <a:pt x="314" y="426"/>
                      </a:lnTo>
                      <a:lnTo>
                        <a:pt x="314" y="427"/>
                      </a:lnTo>
                      <a:lnTo>
                        <a:pt x="315" y="427"/>
                      </a:lnTo>
                      <a:lnTo>
                        <a:pt x="315" y="428"/>
                      </a:lnTo>
                      <a:lnTo>
                        <a:pt x="316" y="428"/>
                      </a:lnTo>
                      <a:lnTo>
                        <a:pt x="316" y="429"/>
                      </a:lnTo>
                      <a:lnTo>
                        <a:pt x="316" y="431"/>
                      </a:lnTo>
                      <a:lnTo>
                        <a:pt x="317" y="431"/>
                      </a:lnTo>
                      <a:lnTo>
                        <a:pt x="318" y="432"/>
                      </a:lnTo>
                      <a:lnTo>
                        <a:pt x="318" y="433"/>
                      </a:lnTo>
                      <a:lnTo>
                        <a:pt x="318" y="434"/>
                      </a:lnTo>
                      <a:lnTo>
                        <a:pt x="319" y="434"/>
                      </a:lnTo>
                      <a:lnTo>
                        <a:pt x="318" y="434"/>
                      </a:lnTo>
                      <a:lnTo>
                        <a:pt x="318" y="435"/>
                      </a:lnTo>
                      <a:lnTo>
                        <a:pt x="318" y="436"/>
                      </a:lnTo>
                      <a:lnTo>
                        <a:pt x="318" y="437"/>
                      </a:lnTo>
                      <a:lnTo>
                        <a:pt x="317" y="437"/>
                      </a:lnTo>
                      <a:lnTo>
                        <a:pt x="317" y="438"/>
                      </a:lnTo>
                      <a:lnTo>
                        <a:pt x="317" y="439"/>
                      </a:lnTo>
                      <a:lnTo>
                        <a:pt x="317" y="440"/>
                      </a:lnTo>
                      <a:lnTo>
                        <a:pt x="316" y="440"/>
                      </a:lnTo>
                      <a:lnTo>
                        <a:pt x="315" y="440"/>
                      </a:lnTo>
                      <a:lnTo>
                        <a:pt x="314" y="440"/>
                      </a:lnTo>
                      <a:lnTo>
                        <a:pt x="314" y="441"/>
                      </a:lnTo>
                      <a:lnTo>
                        <a:pt x="313" y="441"/>
                      </a:lnTo>
                      <a:lnTo>
                        <a:pt x="312" y="441"/>
                      </a:lnTo>
                      <a:lnTo>
                        <a:pt x="312" y="442"/>
                      </a:lnTo>
                      <a:lnTo>
                        <a:pt x="312" y="443"/>
                      </a:lnTo>
                      <a:lnTo>
                        <a:pt x="312" y="442"/>
                      </a:lnTo>
                      <a:lnTo>
                        <a:pt x="311" y="443"/>
                      </a:lnTo>
                      <a:lnTo>
                        <a:pt x="310" y="443"/>
                      </a:lnTo>
                      <a:lnTo>
                        <a:pt x="310" y="442"/>
                      </a:lnTo>
                      <a:lnTo>
                        <a:pt x="310" y="443"/>
                      </a:lnTo>
                      <a:lnTo>
                        <a:pt x="309" y="442"/>
                      </a:lnTo>
                      <a:lnTo>
                        <a:pt x="308" y="443"/>
                      </a:lnTo>
                      <a:lnTo>
                        <a:pt x="308" y="442"/>
                      </a:lnTo>
                      <a:lnTo>
                        <a:pt x="307" y="442"/>
                      </a:lnTo>
                      <a:lnTo>
                        <a:pt x="306" y="442"/>
                      </a:lnTo>
                      <a:lnTo>
                        <a:pt x="305" y="442"/>
                      </a:lnTo>
                      <a:lnTo>
                        <a:pt x="304" y="443"/>
                      </a:lnTo>
                      <a:lnTo>
                        <a:pt x="303" y="443"/>
                      </a:lnTo>
                      <a:lnTo>
                        <a:pt x="302" y="443"/>
                      </a:lnTo>
                      <a:lnTo>
                        <a:pt x="301" y="444"/>
                      </a:lnTo>
                      <a:lnTo>
                        <a:pt x="300" y="444"/>
                      </a:lnTo>
                      <a:lnTo>
                        <a:pt x="300" y="445"/>
                      </a:lnTo>
                      <a:lnTo>
                        <a:pt x="301" y="445"/>
                      </a:lnTo>
                      <a:lnTo>
                        <a:pt x="301" y="446"/>
                      </a:lnTo>
                      <a:lnTo>
                        <a:pt x="301" y="447"/>
                      </a:lnTo>
                      <a:lnTo>
                        <a:pt x="301" y="448"/>
                      </a:lnTo>
                      <a:lnTo>
                        <a:pt x="300" y="448"/>
                      </a:lnTo>
                      <a:lnTo>
                        <a:pt x="299" y="449"/>
                      </a:lnTo>
                      <a:lnTo>
                        <a:pt x="299" y="448"/>
                      </a:lnTo>
                      <a:lnTo>
                        <a:pt x="300" y="448"/>
                      </a:lnTo>
                      <a:lnTo>
                        <a:pt x="300" y="447"/>
                      </a:lnTo>
                      <a:lnTo>
                        <a:pt x="299" y="446"/>
                      </a:lnTo>
                      <a:lnTo>
                        <a:pt x="298" y="446"/>
                      </a:lnTo>
                      <a:lnTo>
                        <a:pt x="297" y="444"/>
                      </a:lnTo>
                      <a:lnTo>
                        <a:pt x="297" y="443"/>
                      </a:lnTo>
                      <a:lnTo>
                        <a:pt x="296" y="443"/>
                      </a:lnTo>
                      <a:lnTo>
                        <a:pt x="296" y="442"/>
                      </a:lnTo>
                      <a:lnTo>
                        <a:pt x="296" y="441"/>
                      </a:lnTo>
                      <a:lnTo>
                        <a:pt x="295" y="441"/>
                      </a:lnTo>
                      <a:lnTo>
                        <a:pt x="296" y="441"/>
                      </a:lnTo>
                      <a:lnTo>
                        <a:pt x="296" y="440"/>
                      </a:lnTo>
                      <a:lnTo>
                        <a:pt x="295" y="440"/>
                      </a:lnTo>
                      <a:lnTo>
                        <a:pt x="295" y="439"/>
                      </a:lnTo>
                      <a:lnTo>
                        <a:pt x="294" y="438"/>
                      </a:lnTo>
                      <a:lnTo>
                        <a:pt x="293" y="439"/>
                      </a:lnTo>
                      <a:lnTo>
                        <a:pt x="293" y="438"/>
                      </a:lnTo>
                      <a:lnTo>
                        <a:pt x="292" y="438"/>
                      </a:lnTo>
                      <a:lnTo>
                        <a:pt x="293" y="437"/>
                      </a:lnTo>
                      <a:lnTo>
                        <a:pt x="293" y="436"/>
                      </a:lnTo>
                      <a:lnTo>
                        <a:pt x="292" y="435"/>
                      </a:lnTo>
                      <a:lnTo>
                        <a:pt x="291" y="434"/>
                      </a:lnTo>
                      <a:lnTo>
                        <a:pt x="290" y="435"/>
                      </a:lnTo>
                      <a:lnTo>
                        <a:pt x="289" y="435"/>
                      </a:lnTo>
                      <a:lnTo>
                        <a:pt x="288" y="434"/>
                      </a:lnTo>
                      <a:lnTo>
                        <a:pt x="287" y="435"/>
                      </a:lnTo>
                      <a:lnTo>
                        <a:pt x="287" y="434"/>
                      </a:lnTo>
                      <a:lnTo>
                        <a:pt x="286" y="434"/>
                      </a:lnTo>
                      <a:lnTo>
                        <a:pt x="285" y="434"/>
                      </a:lnTo>
                      <a:lnTo>
                        <a:pt x="284" y="434"/>
                      </a:lnTo>
                      <a:lnTo>
                        <a:pt x="283" y="434"/>
                      </a:lnTo>
                      <a:lnTo>
                        <a:pt x="283" y="433"/>
                      </a:lnTo>
                      <a:lnTo>
                        <a:pt x="283" y="434"/>
                      </a:lnTo>
                      <a:lnTo>
                        <a:pt x="282" y="434"/>
                      </a:lnTo>
                      <a:lnTo>
                        <a:pt x="281" y="434"/>
                      </a:lnTo>
                      <a:lnTo>
                        <a:pt x="280" y="434"/>
                      </a:lnTo>
                      <a:lnTo>
                        <a:pt x="279" y="434"/>
                      </a:lnTo>
                      <a:lnTo>
                        <a:pt x="279" y="433"/>
                      </a:lnTo>
                      <a:lnTo>
                        <a:pt x="278" y="433"/>
                      </a:lnTo>
                      <a:lnTo>
                        <a:pt x="278" y="432"/>
                      </a:lnTo>
                      <a:lnTo>
                        <a:pt x="277" y="432"/>
                      </a:lnTo>
                      <a:lnTo>
                        <a:pt x="277" y="431"/>
                      </a:lnTo>
                      <a:lnTo>
                        <a:pt x="276" y="430"/>
                      </a:lnTo>
                      <a:lnTo>
                        <a:pt x="276" y="431"/>
                      </a:lnTo>
                      <a:lnTo>
                        <a:pt x="275" y="432"/>
                      </a:lnTo>
                      <a:lnTo>
                        <a:pt x="274" y="433"/>
                      </a:lnTo>
                      <a:lnTo>
                        <a:pt x="273" y="433"/>
                      </a:lnTo>
                      <a:lnTo>
                        <a:pt x="272" y="433"/>
                      </a:lnTo>
                      <a:lnTo>
                        <a:pt x="271" y="432"/>
                      </a:lnTo>
                      <a:lnTo>
                        <a:pt x="270" y="432"/>
                      </a:lnTo>
                      <a:lnTo>
                        <a:pt x="269" y="433"/>
                      </a:lnTo>
                      <a:lnTo>
                        <a:pt x="270" y="433"/>
                      </a:lnTo>
                      <a:lnTo>
                        <a:pt x="269" y="433"/>
                      </a:lnTo>
                      <a:lnTo>
                        <a:pt x="268" y="433"/>
                      </a:lnTo>
                      <a:lnTo>
                        <a:pt x="267" y="433"/>
                      </a:lnTo>
                      <a:lnTo>
                        <a:pt x="266" y="433"/>
                      </a:lnTo>
                      <a:lnTo>
                        <a:pt x="265" y="433"/>
                      </a:lnTo>
                      <a:lnTo>
                        <a:pt x="264" y="433"/>
                      </a:lnTo>
                      <a:lnTo>
                        <a:pt x="263" y="433"/>
                      </a:lnTo>
                      <a:lnTo>
                        <a:pt x="262" y="432"/>
                      </a:lnTo>
                      <a:lnTo>
                        <a:pt x="259" y="433"/>
                      </a:lnTo>
                      <a:lnTo>
                        <a:pt x="259" y="434"/>
                      </a:lnTo>
                      <a:lnTo>
                        <a:pt x="259" y="433"/>
                      </a:lnTo>
                      <a:lnTo>
                        <a:pt x="258" y="433"/>
                      </a:lnTo>
                      <a:lnTo>
                        <a:pt x="257" y="434"/>
                      </a:lnTo>
                      <a:lnTo>
                        <a:pt x="256" y="434"/>
                      </a:lnTo>
                      <a:lnTo>
                        <a:pt x="256" y="433"/>
                      </a:lnTo>
                      <a:lnTo>
                        <a:pt x="255" y="432"/>
                      </a:lnTo>
                      <a:lnTo>
                        <a:pt x="254" y="432"/>
                      </a:lnTo>
                      <a:lnTo>
                        <a:pt x="252" y="432"/>
                      </a:lnTo>
                      <a:lnTo>
                        <a:pt x="251" y="432"/>
                      </a:lnTo>
                      <a:lnTo>
                        <a:pt x="250" y="431"/>
                      </a:lnTo>
                      <a:lnTo>
                        <a:pt x="250" y="430"/>
                      </a:lnTo>
                      <a:lnTo>
                        <a:pt x="249" y="430"/>
                      </a:lnTo>
                      <a:lnTo>
                        <a:pt x="249" y="431"/>
                      </a:lnTo>
                      <a:lnTo>
                        <a:pt x="248" y="431"/>
                      </a:lnTo>
                      <a:lnTo>
                        <a:pt x="248" y="430"/>
                      </a:lnTo>
                      <a:lnTo>
                        <a:pt x="247" y="430"/>
                      </a:lnTo>
                      <a:lnTo>
                        <a:pt x="246" y="430"/>
                      </a:lnTo>
                      <a:lnTo>
                        <a:pt x="244" y="430"/>
                      </a:lnTo>
                      <a:lnTo>
                        <a:pt x="243" y="430"/>
                      </a:lnTo>
                      <a:lnTo>
                        <a:pt x="243" y="429"/>
                      </a:lnTo>
                      <a:lnTo>
                        <a:pt x="243" y="428"/>
                      </a:lnTo>
                      <a:lnTo>
                        <a:pt x="242" y="428"/>
                      </a:lnTo>
                      <a:lnTo>
                        <a:pt x="242" y="427"/>
                      </a:lnTo>
                      <a:lnTo>
                        <a:pt x="241" y="426"/>
                      </a:lnTo>
                      <a:lnTo>
                        <a:pt x="240" y="426"/>
                      </a:lnTo>
                      <a:lnTo>
                        <a:pt x="240" y="425"/>
                      </a:lnTo>
                      <a:lnTo>
                        <a:pt x="239" y="425"/>
                      </a:lnTo>
                      <a:lnTo>
                        <a:pt x="239" y="426"/>
                      </a:lnTo>
                      <a:lnTo>
                        <a:pt x="238" y="425"/>
                      </a:lnTo>
                      <a:lnTo>
                        <a:pt x="237" y="425"/>
                      </a:lnTo>
                      <a:lnTo>
                        <a:pt x="237" y="424"/>
                      </a:lnTo>
                      <a:lnTo>
                        <a:pt x="237" y="423"/>
                      </a:lnTo>
                      <a:lnTo>
                        <a:pt x="236" y="424"/>
                      </a:lnTo>
                      <a:lnTo>
                        <a:pt x="236" y="423"/>
                      </a:lnTo>
                      <a:lnTo>
                        <a:pt x="236" y="422"/>
                      </a:lnTo>
                      <a:lnTo>
                        <a:pt x="236" y="421"/>
                      </a:lnTo>
                      <a:lnTo>
                        <a:pt x="236" y="420"/>
                      </a:lnTo>
                      <a:lnTo>
                        <a:pt x="234" y="419"/>
                      </a:lnTo>
                      <a:lnTo>
                        <a:pt x="234" y="420"/>
                      </a:lnTo>
                      <a:lnTo>
                        <a:pt x="233" y="420"/>
                      </a:lnTo>
                      <a:lnTo>
                        <a:pt x="233" y="419"/>
                      </a:lnTo>
                      <a:lnTo>
                        <a:pt x="232" y="419"/>
                      </a:lnTo>
                      <a:lnTo>
                        <a:pt x="231" y="419"/>
                      </a:lnTo>
                      <a:lnTo>
                        <a:pt x="230" y="419"/>
                      </a:lnTo>
                      <a:lnTo>
                        <a:pt x="229" y="418"/>
                      </a:lnTo>
                      <a:lnTo>
                        <a:pt x="228" y="417"/>
                      </a:lnTo>
                      <a:lnTo>
                        <a:pt x="228" y="416"/>
                      </a:lnTo>
                      <a:lnTo>
                        <a:pt x="227" y="416"/>
                      </a:lnTo>
                      <a:lnTo>
                        <a:pt x="226" y="417"/>
                      </a:lnTo>
                      <a:lnTo>
                        <a:pt x="224" y="418"/>
                      </a:lnTo>
                      <a:lnTo>
                        <a:pt x="223" y="418"/>
                      </a:lnTo>
                      <a:lnTo>
                        <a:pt x="222" y="418"/>
                      </a:lnTo>
                      <a:lnTo>
                        <a:pt x="222" y="417"/>
                      </a:lnTo>
                      <a:lnTo>
                        <a:pt x="221" y="417"/>
                      </a:lnTo>
                      <a:lnTo>
                        <a:pt x="220" y="417"/>
                      </a:lnTo>
                      <a:lnTo>
                        <a:pt x="219" y="417"/>
                      </a:lnTo>
                      <a:lnTo>
                        <a:pt x="218" y="417"/>
                      </a:lnTo>
                      <a:lnTo>
                        <a:pt x="217" y="416"/>
                      </a:lnTo>
                      <a:lnTo>
                        <a:pt x="216" y="415"/>
                      </a:lnTo>
                      <a:lnTo>
                        <a:pt x="215" y="415"/>
                      </a:lnTo>
                      <a:lnTo>
                        <a:pt x="214" y="415"/>
                      </a:lnTo>
                      <a:lnTo>
                        <a:pt x="213" y="415"/>
                      </a:lnTo>
                      <a:lnTo>
                        <a:pt x="213" y="414"/>
                      </a:lnTo>
                      <a:lnTo>
                        <a:pt x="212" y="414"/>
                      </a:lnTo>
                      <a:lnTo>
                        <a:pt x="212" y="415"/>
                      </a:lnTo>
                      <a:lnTo>
                        <a:pt x="211" y="414"/>
                      </a:lnTo>
                      <a:lnTo>
                        <a:pt x="210" y="414"/>
                      </a:lnTo>
                      <a:lnTo>
                        <a:pt x="209" y="415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6" y="413"/>
                      </a:lnTo>
                      <a:lnTo>
                        <a:pt x="206" y="414"/>
                      </a:lnTo>
                      <a:lnTo>
                        <a:pt x="205" y="414"/>
                      </a:lnTo>
                      <a:lnTo>
                        <a:pt x="204" y="414"/>
                      </a:lnTo>
                      <a:lnTo>
                        <a:pt x="203" y="414"/>
                      </a:lnTo>
                      <a:lnTo>
                        <a:pt x="202" y="414"/>
                      </a:lnTo>
                      <a:lnTo>
                        <a:pt x="201" y="414"/>
                      </a:lnTo>
                      <a:lnTo>
                        <a:pt x="201" y="413"/>
                      </a:lnTo>
                      <a:lnTo>
                        <a:pt x="200" y="412"/>
                      </a:lnTo>
                      <a:lnTo>
                        <a:pt x="199" y="412"/>
                      </a:lnTo>
                      <a:lnTo>
                        <a:pt x="198" y="412"/>
                      </a:lnTo>
                      <a:lnTo>
                        <a:pt x="198" y="411"/>
                      </a:lnTo>
                      <a:lnTo>
                        <a:pt x="197" y="411"/>
                      </a:lnTo>
                      <a:lnTo>
                        <a:pt x="196" y="410"/>
                      </a:lnTo>
                      <a:lnTo>
                        <a:pt x="195" y="410"/>
                      </a:lnTo>
                      <a:lnTo>
                        <a:pt x="194" y="410"/>
                      </a:lnTo>
                      <a:lnTo>
                        <a:pt x="193" y="410"/>
                      </a:lnTo>
                      <a:lnTo>
                        <a:pt x="193" y="411"/>
                      </a:lnTo>
                      <a:lnTo>
                        <a:pt x="192" y="411"/>
                      </a:lnTo>
                      <a:lnTo>
                        <a:pt x="192" y="410"/>
                      </a:lnTo>
                      <a:lnTo>
                        <a:pt x="192" y="411"/>
                      </a:lnTo>
                      <a:lnTo>
                        <a:pt x="191" y="410"/>
                      </a:lnTo>
                      <a:lnTo>
                        <a:pt x="190" y="410"/>
                      </a:lnTo>
                      <a:lnTo>
                        <a:pt x="189" y="411"/>
                      </a:lnTo>
                      <a:lnTo>
                        <a:pt x="188" y="411"/>
                      </a:lnTo>
                      <a:lnTo>
                        <a:pt x="187" y="410"/>
                      </a:lnTo>
                      <a:lnTo>
                        <a:pt x="186" y="409"/>
                      </a:lnTo>
                      <a:lnTo>
                        <a:pt x="185" y="408"/>
                      </a:lnTo>
                      <a:lnTo>
                        <a:pt x="185" y="407"/>
                      </a:lnTo>
                      <a:lnTo>
                        <a:pt x="184" y="407"/>
                      </a:lnTo>
                      <a:lnTo>
                        <a:pt x="183" y="406"/>
                      </a:lnTo>
                      <a:lnTo>
                        <a:pt x="182" y="405"/>
                      </a:lnTo>
                      <a:lnTo>
                        <a:pt x="182" y="404"/>
                      </a:lnTo>
                      <a:lnTo>
                        <a:pt x="181" y="404"/>
                      </a:lnTo>
                      <a:lnTo>
                        <a:pt x="180" y="404"/>
                      </a:lnTo>
                      <a:lnTo>
                        <a:pt x="179" y="404"/>
                      </a:lnTo>
                      <a:lnTo>
                        <a:pt x="178" y="404"/>
                      </a:lnTo>
                      <a:lnTo>
                        <a:pt x="177" y="404"/>
                      </a:lnTo>
                      <a:lnTo>
                        <a:pt x="177" y="403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4" y="404"/>
                      </a:lnTo>
                      <a:lnTo>
                        <a:pt x="173" y="404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1" y="403"/>
                      </a:lnTo>
                      <a:lnTo>
                        <a:pt x="170" y="403"/>
                      </a:lnTo>
                      <a:lnTo>
                        <a:pt x="169" y="403"/>
                      </a:lnTo>
                      <a:lnTo>
                        <a:pt x="168" y="402"/>
                      </a:lnTo>
                      <a:lnTo>
                        <a:pt x="167" y="402"/>
                      </a:lnTo>
                      <a:lnTo>
                        <a:pt x="166" y="402"/>
                      </a:lnTo>
                      <a:lnTo>
                        <a:pt x="166" y="403"/>
                      </a:lnTo>
                      <a:lnTo>
                        <a:pt x="165" y="402"/>
                      </a:lnTo>
                      <a:lnTo>
                        <a:pt x="165" y="403"/>
                      </a:lnTo>
                      <a:lnTo>
                        <a:pt x="164" y="403"/>
                      </a:lnTo>
                      <a:lnTo>
                        <a:pt x="163" y="404"/>
                      </a:lnTo>
                      <a:lnTo>
                        <a:pt x="162" y="404"/>
                      </a:lnTo>
                      <a:lnTo>
                        <a:pt x="161" y="404"/>
                      </a:lnTo>
                      <a:lnTo>
                        <a:pt x="160" y="404"/>
                      </a:lnTo>
                      <a:lnTo>
                        <a:pt x="159" y="404"/>
                      </a:lnTo>
                      <a:lnTo>
                        <a:pt x="158" y="403"/>
                      </a:lnTo>
                      <a:lnTo>
                        <a:pt x="158" y="404"/>
                      </a:lnTo>
                      <a:lnTo>
                        <a:pt x="157" y="404"/>
                      </a:lnTo>
                      <a:lnTo>
                        <a:pt x="156" y="404"/>
                      </a:lnTo>
                      <a:lnTo>
                        <a:pt x="155" y="404"/>
                      </a:lnTo>
                      <a:lnTo>
                        <a:pt x="154" y="404"/>
                      </a:lnTo>
                      <a:lnTo>
                        <a:pt x="154" y="403"/>
                      </a:lnTo>
                      <a:lnTo>
                        <a:pt x="153" y="403"/>
                      </a:lnTo>
                      <a:lnTo>
                        <a:pt x="153" y="402"/>
                      </a:lnTo>
                      <a:lnTo>
                        <a:pt x="152" y="402"/>
                      </a:lnTo>
                      <a:lnTo>
                        <a:pt x="151" y="402"/>
                      </a:lnTo>
                      <a:lnTo>
                        <a:pt x="150" y="403"/>
                      </a:lnTo>
                      <a:lnTo>
                        <a:pt x="149" y="403"/>
                      </a:lnTo>
                      <a:lnTo>
                        <a:pt x="148" y="404"/>
                      </a:lnTo>
                      <a:lnTo>
                        <a:pt x="147" y="404"/>
                      </a:lnTo>
                      <a:lnTo>
                        <a:pt x="147" y="405"/>
                      </a:lnTo>
                      <a:lnTo>
                        <a:pt x="146" y="405"/>
                      </a:lnTo>
                      <a:lnTo>
                        <a:pt x="145" y="405"/>
                      </a:lnTo>
                      <a:lnTo>
                        <a:pt x="145" y="406"/>
                      </a:lnTo>
                      <a:lnTo>
                        <a:pt x="144" y="406"/>
                      </a:lnTo>
                      <a:lnTo>
                        <a:pt x="143" y="406"/>
                      </a:lnTo>
                      <a:lnTo>
                        <a:pt x="142" y="406"/>
                      </a:lnTo>
                      <a:lnTo>
                        <a:pt x="142" y="405"/>
                      </a:lnTo>
                      <a:lnTo>
                        <a:pt x="141" y="405"/>
                      </a:lnTo>
                      <a:lnTo>
                        <a:pt x="140" y="405"/>
                      </a:lnTo>
                      <a:lnTo>
                        <a:pt x="139" y="405"/>
                      </a:lnTo>
                      <a:lnTo>
                        <a:pt x="138" y="404"/>
                      </a:lnTo>
                      <a:lnTo>
                        <a:pt x="138" y="403"/>
                      </a:lnTo>
                      <a:lnTo>
                        <a:pt x="137" y="402"/>
                      </a:lnTo>
                      <a:lnTo>
                        <a:pt x="137" y="401"/>
                      </a:lnTo>
                      <a:lnTo>
                        <a:pt x="136" y="401"/>
                      </a:lnTo>
                      <a:lnTo>
                        <a:pt x="135" y="401"/>
                      </a:lnTo>
                      <a:lnTo>
                        <a:pt x="135" y="402"/>
                      </a:lnTo>
                      <a:lnTo>
                        <a:pt x="134" y="401"/>
                      </a:lnTo>
                      <a:lnTo>
                        <a:pt x="133" y="401"/>
                      </a:lnTo>
                      <a:lnTo>
                        <a:pt x="133" y="400"/>
                      </a:lnTo>
                      <a:lnTo>
                        <a:pt x="132" y="399"/>
                      </a:lnTo>
                      <a:lnTo>
                        <a:pt x="131" y="399"/>
                      </a:lnTo>
                      <a:lnTo>
                        <a:pt x="130" y="399"/>
                      </a:lnTo>
                      <a:lnTo>
                        <a:pt x="130" y="398"/>
                      </a:lnTo>
                      <a:lnTo>
                        <a:pt x="129" y="398"/>
                      </a:lnTo>
                      <a:lnTo>
                        <a:pt x="129" y="397"/>
                      </a:lnTo>
                      <a:lnTo>
                        <a:pt x="128" y="398"/>
                      </a:lnTo>
                      <a:lnTo>
                        <a:pt x="129" y="397"/>
                      </a:lnTo>
                      <a:lnTo>
                        <a:pt x="128" y="397"/>
                      </a:lnTo>
                      <a:lnTo>
                        <a:pt x="128" y="396"/>
                      </a:lnTo>
                      <a:lnTo>
                        <a:pt x="127" y="396"/>
                      </a:lnTo>
                      <a:lnTo>
                        <a:pt x="127" y="395"/>
                      </a:lnTo>
                      <a:lnTo>
                        <a:pt x="126" y="395"/>
                      </a:lnTo>
                      <a:lnTo>
                        <a:pt x="126" y="394"/>
                      </a:lnTo>
                      <a:lnTo>
                        <a:pt x="126" y="393"/>
                      </a:lnTo>
                      <a:lnTo>
                        <a:pt x="126" y="392"/>
                      </a:lnTo>
                      <a:lnTo>
                        <a:pt x="125" y="392"/>
                      </a:lnTo>
                      <a:lnTo>
                        <a:pt x="125" y="391"/>
                      </a:lnTo>
                      <a:lnTo>
                        <a:pt x="124" y="392"/>
                      </a:lnTo>
                      <a:lnTo>
                        <a:pt x="124" y="391"/>
                      </a:lnTo>
                      <a:lnTo>
                        <a:pt x="125" y="390"/>
                      </a:lnTo>
                      <a:lnTo>
                        <a:pt x="124" y="390"/>
                      </a:lnTo>
                      <a:lnTo>
                        <a:pt x="123" y="391"/>
                      </a:lnTo>
                      <a:lnTo>
                        <a:pt x="123" y="390"/>
                      </a:lnTo>
                      <a:lnTo>
                        <a:pt x="123" y="391"/>
                      </a:lnTo>
                      <a:lnTo>
                        <a:pt x="122" y="391"/>
                      </a:lnTo>
                      <a:lnTo>
                        <a:pt x="121" y="391"/>
                      </a:lnTo>
                      <a:lnTo>
                        <a:pt x="120" y="391"/>
                      </a:lnTo>
                      <a:lnTo>
                        <a:pt x="119" y="391"/>
                      </a:lnTo>
                      <a:lnTo>
                        <a:pt x="119" y="390"/>
                      </a:lnTo>
                      <a:lnTo>
                        <a:pt x="118" y="390"/>
                      </a:lnTo>
                      <a:lnTo>
                        <a:pt x="118" y="391"/>
                      </a:lnTo>
                      <a:lnTo>
                        <a:pt x="118" y="390"/>
                      </a:lnTo>
                      <a:lnTo>
                        <a:pt x="117" y="390"/>
                      </a:lnTo>
                      <a:lnTo>
                        <a:pt x="116" y="390"/>
                      </a:lnTo>
                      <a:lnTo>
                        <a:pt x="115" y="389"/>
                      </a:lnTo>
                      <a:lnTo>
                        <a:pt x="115" y="390"/>
                      </a:lnTo>
                      <a:lnTo>
                        <a:pt x="114" y="389"/>
                      </a:lnTo>
                      <a:lnTo>
                        <a:pt x="114" y="390"/>
                      </a:lnTo>
                      <a:lnTo>
                        <a:pt x="113" y="390"/>
                      </a:lnTo>
                      <a:lnTo>
                        <a:pt x="113" y="391"/>
                      </a:lnTo>
                      <a:lnTo>
                        <a:pt x="112" y="391"/>
                      </a:lnTo>
                      <a:lnTo>
                        <a:pt x="113" y="391"/>
                      </a:lnTo>
                      <a:lnTo>
                        <a:pt x="113" y="392"/>
                      </a:lnTo>
                      <a:lnTo>
                        <a:pt x="112" y="392"/>
                      </a:lnTo>
                      <a:lnTo>
                        <a:pt x="111" y="392"/>
                      </a:lnTo>
                      <a:lnTo>
                        <a:pt x="111" y="393"/>
                      </a:lnTo>
                      <a:lnTo>
                        <a:pt x="110" y="393"/>
                      </a:lnTo>
                      <a:lnTo>
                        <a:pt x="110" y="394"/>
                      </a:lnTo>
                      <a:lnTo>
                        <a:pt x="109" y="394"/>
                      </a:lnTo>
                      <a:lnTo>
                        <a:pt x="109" y="393"/>
                      </a:lnTo>
                      <a:lnTo>
                        <a:pt x="108" y="393"/>
                      </a:lnTo>
                      <a:lnTo>
                        <a:pt x="108" y="394"/>
                      </a:lnTo>
                      <a:lnTo>
                        <a:pt x="107" y="394"/>
                      </a:lnTo>
                      <a:lnTo>
                        <a:pt x="107" y="395"/>
                      </a:lnTo>
                      <a:lnTo>
                        <a:pt x="106" y="395"/>
                      </a:lnTo>
                      <a:lnTo>
                        <a:pt x="106" y="394"/>
                      </a:lnTo>
                      <a:lnTo>
                        <a:pt x="105" y="394"/>
                      </a:lnTo>
                      <a:lnTo>
                        <a:pt x="105" y="395"/>
                      </a:lnTo>
                      <a:lnTo>
                        <a:pt x="104" y="395"/>
                      </a:lnTo>
                      <a:lnTo>
                        <a:pt x="102" y="395"/>
                      </a:lnTo>
                      <a:lnTo>
                        <a:pt x="102" y="394"/>
                      </a:lnTo>
                      <a:lnTo>
                        <a:pt x="101" y="394"/>
                      </a:lnTo>
                      <a:lnTo>
                        <a:pt x="100" y="394"/>
                      </a:lnTo>
                      <a:lnTo>
                        <a:pt x="99" y="394"/>
                      </a:lnTo>
                      <a:lnTo>
                        <a:pt x="98" y="394"/>
                      </a:lnTo>
                      <a:lnTo>
                        <a:pt x="98" y="393"/>
                      </a:lnTo>
                      <a:lnTo>
                        <a:pt x="97" y="393"/>
                      </a:lnTo>
                      <a:lnTo>
                        <a:pt x="97" y="392"/>
                      </a:lnTo>
                      <a:lnTo>
                        <a:pt x="96" y="392"/>
                      </a:lnTo>
                      <a:lnTo>
                        <a:pt x="95" y="391"/>
                      </a:lnTo>
                      <a:lnTo>
                        <a:pt x="95" y="390"/>
                      </a:lnTo>
                      <a:lnTo>
                        <a:pt x="94" y="390"/>
                      </a:lnTo>
                      <a:lnTo>
                        <a:pt x="93" y="390"/>
                      </a:lnTo>
                      <a:lnTo>
                        <a:pt x="92" y="390"/>
                      </a:lnTo>
                      <a:lnTo>
                        <a:pt x="91" y="390"/>
                      </a:lnTo>
                      <a:lnTo>
                        <a:pt x="90" y="390"/>
                      </a:lnTo>
                      <a:lnTo>
                        <a:pt x="90" y="389"/>
                      </a:lnTo>
                      <a:lnTo>
                        <a:pt x="90" y="388"/>
                      </a:lnTo>
                      <a:lnTo>
                        <a:pt x="89" y="388"/>
                      </a:lnTo>
                      <a:lnTo>
                        <a:pt x="89" y="387"/>
                      </a:lnTo>
                      <a:lnTo>
                        <a:pt x="90" y="386"/>
                      </a:lnTo>
                      <a:lnTo>
                        <a:pt x="90" y="385"/>
                      </a:lnTo>
                      <a:lnTo>
                        <a:pt x="89" y="384"/>
                      </a:lnTo>
                      <a:lnTo>
                        <a:pt x="89" y="383"/>
                      </a:lnTo>
                      <a:lnTo>
                        <a:pt x="89" y="382"/>
                      </a:lnTo>
                      <a:lnTo>
                        <a:pt x="88" y="382"/>
                      </a:lnTo>
                      <a:lnTo>
                        <a:pt x="88" y="381"/>
                      </a:lnTo>
                      <a:lnTo>
                        <a:pt x="87" y="381"/>
                      </a:lnTo>
                      <a:lnTo>
                        <a:pt x="87" y="380"/>
                      </a:lnTo>
                      <a:lnTo>
                        <a:pt x="86" y="380"/>
                      </a:lnTo>
                      <a:lnTo>
                        <a:pt x="86" y="379"/>
                      </a:lnTo>
                      <a:lnTo>
                        <a:pt x="85" y="378"/>
                      </a:lnTo>
                      <a:lnTo>
                        <a:pt x="84" y="378"/>
                      </a:lnTo>
                      <a:lnTo>
                        <a:pt x="84" y="377"/>
                      </a:lnTo>
                      <a:lnTo>
                        <a:pt x="84" y="376"/>
                      </a:lnTo>
                      <a:lnTo>
                        <a:pt x="83" y="376"/>
                      </a:lnTo>
                      <a:lnTo>
                        <a:pt x="82" y="376"/>
                      </a:lnTo>
                      <a:lnTo>
                        <a:pt x="82" y="375"/>
                      </a:lnTo>
                      <a:lnTo>
                        <a:pt x="81" y="375"/>
                      </a:lnTo>
                      <a:lnTo>
                        <a:pt x="81" y="374"/>
                      </a:lnTo>
                      <a:lnTo>
                        <a:pt x="82" y="373"/>
                      </a:lnTo>
                      <a:lnTo>
                        <a:pt x="81" y="373"/>
                      </a:lnTo>
                      <a:lnTo>
                        <a:pt x="82" y="372"/>
                      </a:lnTo>
                      <a:lnTo>
                        <a:pt x="81" y="372"/>
                      </a:lnTo>
                      <a:lnTo>
                        <a:pt x="81" y="371"/>
                      </a:lnTo>
                      <a:lnTo>
                        <a:pt x="82" y="370"/>
                      </a:lnTo>
                      <a:lnTo>
                        <a:pt x="82" y="369"/>
                      </a:lnTo>
                      <a:lnTo>
                        <a:pt x="83" y="369"/>
                      </a:lnTo>
                      <a:lnTo>
                        <a:pt x="82" y="368"/>
                      </a:lnTo>
                      <a:lnTo>
                        <a:pt x="82" y="367"/>
                      </a:lnTo>
                      <a:lnTo>
                        <a:pt x="81" y="366"/>
                      </a:lnTo>
                      <a:lnTo>
                        <a:pt x="81" y="367"/>
                      </a:lnTo>
                      <a:lnTo>
                        <a:pt x="81" y="366"/>
                      </a:lnTo>
                      <a:lnTo>
                        <a:pt x="80" y="366"/>
                      </a:lnTo>
                      <a:lnTo>
                        <a:pt x="80" y="367"/>
                      </a:lnTo>
                      <a:lnTo>
                        <a:pt x="80" y="366"/>
                      </a:lnTo>
                      <a:lnTo>
                        <a:pt x="80" y="365"/>
                      </a:lnTo>
                      <a:lnTo>
                        <a:pt x="79" y="366"/>
                      </a:lnTo>
                      <a:lnTo>
                        <a:pt x="79" y="365"/>
                      </a:lnTo>
                      <a:lnTo>
                        <a:pt x="78" y="365"/>
                      </a:lnTo>
                      <a:lnTo>
                        <a:pt x="78" y="364"/>
                      </a:lnTo>
                      <a:lnTo>
                        <a:pt x="78" y="363"/>
                      </a:lnTo>
                      <a:lnTo>
                        <a:pt x="77" y="363"/>
                      </a:lnTo>
                      <a:lnTo>
                        <a:pt x="77" y="362"/>
                      </a:lnTo>
                      <a:lnTo>
                        <a:pt x="76" y="362"/>
                      </a:lnTo>
                      <a:lnTo>
                        <a:pt x="76" y="361"/>
                      </a:lnTo>
                      <a:lnTo>
                        <a:pt x="76" y="360"/>
                      </a:lnTo>
                      <a:lnTo>
                        <a:pt x="75" y="360"/>
                      </a:lnTo>
                      <a:lnTo>
                        <a:pt x="75" y="361"/>
                      </a:lnTo>
                      <a:lnTo>
                        <a:pt x="74" y="361"/>
                      </a:lnTo>
                      <a:lnTo>
                        <a:pt x="74" y="360"/>
                      </a:lnTo>
                      <a:lnTo>
                        <a:pt x="75" y="360"/>
                      </a:lnTo>
                      <a:lnTo>
                        <a:pt x="74" y="359"/>
                      </a:lnTo>
                      <a:lnTo>
                        <a:pt x="73" y="359"/>
                      </a:lnTo>
                      <a:lnTo>
                        <a:pt x="73" y="358"/>
                      </a:lnTo>
                      <a:lnTo>
                        <a:pt x="74" y="358"/>
                      </a:lnTo>
                      <a:lnTo>
                        <a:pt x="73" y="358"/>
                      </a:lnTo>
                      <a:lnTo>
                        <a:pt x="73" y="357"/>
                      </a:lnTo>
                      <a:lnTo>
                        <a:pt x="72" y="357"/>
                      </a:lnTo>
                      <a:lnTo>
                        <a:pt x="72" y="356"/>
                      </a:lnTo>
                      <a:lnTo>
                        <a:pt x="72" y="355"/>
                      </a:lnTo>
                      <a:lnTo>
                        <a:pt x="73" y="355"/>
                      </a:lnTo>
                      <a:lnTo>
                        <a:pt x="73" y="354"/>
                      </a:lnTo>
                      <a:lnTo>
                        <a:pt x="73" y="353"/>
                      </a:lnTo>
                      <a:lnTo>
                        <a:pt x="73" y="354"/>
                      </a:lnTo>
                      <a:lnTo>
                        <a:pt x="74" y="354"/>
                      </a:lnTo>
                      <a:lnTo>
                        <a:pt x="74" y="353"/>
                      </a:lnTo>
                      <a:lnTo>
                        <a:pt x="75" y="353"/>
                      </a:lnTo>
                      <a:lnTo>
                        <a:pt x="74" y="352"/>
                      </a:lnTo>
                      <a:lnTo>
                        <a:pt x="73" y="353"/>
                      </a:lnTo>
                      <a:lnTo>
                        <a:pt x="73" y="352"/>
                      </a:lnTo>
                      <a:lnTo>
                        <a:pt x="74" y="352"/>
                      </a:lnTo>
                      <a:lnTo>
                        <a:pt x="75" y="351"/>
                      </a:lnTo>
                      <a:lnTo>
                        <a:pt x="74" y="351"/>
                      </a:lnTo>
                      <a:lnTo>
                        <a:pt x="73" y="351"/>
                      </a:lnTo>
                      <a:lnTo>
                        <a:pt x="73" y="350"/>
                      </a:lnTo>
                      <a:lnTo>
                        <a:pt x="72" y="350"/>
                      </a:lnTo>
                      <a:lnTo>
                        <a:pt x="72" y="349"/>
                      </a:lnTo>
                      <a:lnTo>
                        <a:pt x="73" y="349"/>
                      </a:lnTo>
                      <a:lnTo>
                        <a:pt x="74" y="349"/>
                      </a:lnTo>
                      <a:lnTo>
                        <a:pt x="74" y="348"/>
                      </a:lnTo>
                      <a:lnTo>
                        <a:pt x="73" y="348"/>
                      </a:lnTo>
                      <a:lnTo>
                        <a:pt x="74" y="347"/>
                      </a:lnTo>
                      <a:lnTo>
                        <a:pt x="73" y="347"/>
                      </a:lnTo>
                      <a:lnTo>
                        <a:pt x="72" y="347"/>
                      </a:lnTo>
                      <a:lnTo>
                        <a:pt x="73" y="347"/>
                      </a:lnTo>
                      <a:lnTo>
                        <a:pt x="73" y="346"/>
                      </a:lnTo>
                      <a:lnTo>
                        <a:pt x="73" y="345"/>
                      </a:lnTo>
                      <a:lnTo>
                        <a:pt x="72" y="345"/>
                      </a:lnTo>
                      <a:lnTo>
                        <a:pt x="72" y="344"/>
                      </a:lnTo>
                      <a:lnTo>
                        <a:pt x="73" y="344"/>
                      </a:lnTo>
                      <a:lnTo>
                        <a:pt x="73" y="343"/>
                      </a:lnTo>
                      <a:lnTo>
                        <a:pt x="73" y="342"/>
                      </a:lnTo>
                      <a:lnTo>
                        <a:pt x="74" y="342"/>
                      </a:lnTo>
                      <a:lnTo>
                        <a:pt x="75" y="342"/>
                      </a:lnTo>
                      <a:lnTo>
                        <a:pt x="74" y="342"/>
                      </a:lnTo>
                      <a:lnTo>
                        <a:pt x="74" y="341"/>
                      </a:lnTo>
                      <a:lnTo>
                        <a:pt x="75" y="341"/>
                      </a:lnTo>
                      <a:lnTo>
                        <a:pt x="75" y="340"/>
                      </a:lnTo>
                      <a:lnTo>
                        <a:pt x="74" y="340"/>
                      </a:lnTo>
                      <a:lnTo>
                        <a:pt x="73" y="340"/>
                      </a:lnTo>
                      <a:lnTo>
                        <a:pt x="73" y="339"/>
                      </a:lnTo>
                      <a:lnTo>
                        <a:pt x="74" y="339"/>
                      </a:lnTo>
                      <a:lnTo>
                        <a:pt x="74" y="338"/>
                      </a:lnTo>
                      <a:lnTo>
                        <a:pt x="73" y="338"/>
                      </a:lnTo>
                      <a:lnTo>
                        <a:pt x="72" y="337"/>
                      </a:lnTo>
                      <a:lnTo>
                        <a:pt x="72" y="336"/>
                      </a:lnTo>
                      <a:lnTo>
                        <a:pt x="73" y="336"/>
                      </a:lnTo>
                      <a:lnTo>
                        <a:pt x="73" y="337"/>
                      </a:lnTo>
                      <a:lnTo>
                        <a:pt x="73" y="336"/>
                      </a:lnTo>
                      <a:lnTo>
                        <a:pt x="73" y="335"/>
                      </a:lnTo>
                      <a:lnTo>
                        <a:pt x="74" y="336"/>
                      </a:lnTo>
                      <a:lnTo>
                        <a:pt x="74" y="335"/>
                      </a:lnTo>
                      <a:lnTo>
                        <a:pt x="73" y="335"/>
                      </a:lnTo>
                      <a:lnTo>
                        <a:pt x="72" y="334"/>
                      </a:lnTo>
                      <a:lnTo>
                        <a:pt x="72" y="335"/>
                      </a:lnTo>
                      <a:lnTo>
                        <a:pt x="71" y="335"/>
                      </a:lnTo>
                      <a:lnTo>
                        <a:pt x="71" y="334"/>
                      </a:lnTo>
                      <a:lnTo>
                        <a:pt x="71" y="333"/>
                      </a:lnTo>
                      <a:lnTo>
                        <a:pt x="72" y="333"/>
                      </a:lnTo>
                      <a:lnTo>
                        <a:pt x="72" y="332"/>
                      </a:lnTo>
                      <a:lnTo>
                        <a:pt x="71" y="332"/>
                      </a:lnTo>
                      <a:lnTo>
                        <a:pt x="71" y="331"/>
                      </a:lnTo>
                      <a:lnTo>
                        <a:pt x="70" y="331"/>
                      </a:lnTo>
                      <a:lnTo>
                        <a:pt x="71" y="331"/>
                      </a:lnTo>
                      <a:lnTo>
                        <a:pt x="71" y="330"/>
                      </a:lnTo>
                      <a:lnTo>
                        <a:pt x="70" y="330"/>
                      </a:lnTo>
                      <a:lnTo>
                        <a:pt x="70" y="329"/>
                      </a:lnTo>
                      <a:lnTo>
                        <a:pt x="72" y="330"/>
                      </a:lnTo>
                      <a:lnTo>
                        <a:pt x="72" y="331"/>
                      </a:lnTo>
                      <a:lnTo>
                        <a:pt x="72" y="330"/>
                      </a:lnTo>
                      <a:lnTo>
                        <a:pt x="72" y="329"/>
                      </a:lnTo>
                      <a:lnTo>
                        <a:pt x="73" y="329"/>
                      </a:lnTo>
                      <a:lnTo>
                        <a:pt x="73" y="328"/>
                      </a:lnTo>
                      <a:lnTo>
                        <a:pt x="72" y="328"/>
                      </a:lnTo>
                      <a:lnTo>
                        <a:pt x="72" y="327"/>
                      </a:lnTo>
                      <a:lnTo>
                        <a:pt x="72" y="326"/>
                      </a:lnTo>
                      <a:lnTo>
                        <a:pt x="70" y="325"/>
                      </a:lnTo>
                      <a:lnTo>
                        <a:pt x="71" y="325"/>
                      </a:lnTo>
                      <a:lnTo>
                        <a:pt x="70" y="325"/>
                      </a:lnTo>
                      <a:lnTo>
                        <a:pt x="69" y="326"/>
                      </a:lnTo>
                      <a:lnTo>
                        <a:pt x="69" y="325"/>
                      </a:lnTo>
                      <a:lnTo>
                        <a:pt x="70" y="324"/>
                      </a:lnTo>
                      <a:lnTo>
                        <a:pt x="69" y="324"/>
                      </a:lnTo>
                      <a:lnTo>
                        <a:pt x="69" y="323"/>
                      </a:lnTo>
                      <a:lnTo>
                        <a:pt x="69" y="322"/>
                      </a:lnTo>
                      <a:lnTo>
                        <a:pt x="68" y="322"/>
                      </a:lnTo>
                      <a:lnTo>
                        <a:pt x="67" y="323"/>
                      </a:lnTo>
                      <a:lnTo>
                        <a:pt x="67" y="322"/>
                      </a:lnTo>
                      <a:lnTo>
                        <a:pt x="67" y="323"/>
                      </a:lnTo>
                      <a:lnTo>
                        <a:pt x="66" y="323"/>
                      </a:lnTo>
                      <a:lnTo>
                        <a:pt x="66" y="322"/>
                      </a:lnTo>
                      <a:lnTo>
                        <a:pt x="67" y="322"/>
                      </a:lnTo>
                      <a:lnTo>
                        <a:pt x="67" y="321"/>
                      </a:lnTo>
                      <a:lnTo>
                        <a:pt x="66" y="321"/>
                      </a:lnTo>
                      <a:lnTo>
                        <a:pt x="65" y="321"/>
                      </a:lnTo>
                      <a:lnTo>
                        <a:pt x="64" y="321"/>
                      </a:lnTo>
                      <a:lnTo>
                        <a:pt x="64" y="320"/>
                      </a:lnTo>
                      <a:lnTo>
                        <a:pt x="63" y="321"/>
                      </a:lnTo>
                      <a:lnTo>
                        <a:pt x="63" y="322"/>
                      </a:lnTo>
                      <a:lnTo>
                        <a:pt x="64" y="322"/>
                      </a:lnTo>
                      <a:lnTo>
                        <a:pt x="64" y="323"/>
                      </a:lnTo>
                      <a:lnTo>
                        <a:pt x="63" y="324"/>
                      </a:lnTo>
                      <a:lnTo>
                        <a:pt x="62" y="324"/>
                      </a:lnTo>
                      <a:lnTo>
                        <a:pt x="62" y="323"/>
                      </a:lnTo>
                      <a:lnTo>
                        <a:pt x="62" y="322"/>
                      </a:lnTo>
                      <a:lnTo>
                        <a:pt x="62" y="321"/>
                      </a:lnTo>
                      <a:lnTo>
                        <a:pt x="62" y="320"/>
                      </a:lnTo>
                      <a:lnTo>
                        <a:pt x="61" y="320"/>
                      </a:lnTo>
                      <a:lnTo>
                        <a:pt x="61" y="319"/>
                      </a:lnTo>
                      <a:lnTo>
                        <a:pt x="62" y="319"/>
                      </a:lnTo>
                      <a:lnTo>
                        <a:pt x="61" y="319"/>
                      </a:lnTo>
                      <a:lnTo>
                        <a:pt x="61" y="318"/>
                      </a:lnTo>
                      <a:lnTo>
                        <a:pt x="60" y="318"/>
                      </a:lnTo>
                      <a:lnTo>
                        <a:pt x="60" y="317"/>
                      </a:lnTo>
                      <a:lnTo>
                        <a:pt x="58" y="317"/>
                      </a:lnTo>
                      <a:lnTo>
                        <a:pt x="58" y="316"/>
                      </a:lnTo>
                      <a:lnTo>
                        <a:pt x="58" y="315"/>
                      </a:lnTo>
                      <a:lnTo>
                        <a:pt x="57" y="315"/>
                      </a:lnTo>
                      <a:lnTo>
                        <a:pt x="56" y="315"/>
                      </a:lnTo>
                      <a:lnTo>
                        <a:pt x="56" y="316"/>
                      </a:lnTo>
                      <a:lnTo>
                        <a:pt x="55" y="316"/>
                      </a:lnTo>
                      <a:lnTo>
                        <a:pt x="55" y="317"/>
                      </a:lnTo>
                      <a:lnTo>
                        <a:pt x="54" y="317"/>
                      </a:lnTo>
                      <a:lnTo>
                        <a:pt x="53" y="317"/>
                      </a:lnTo>
                      <a:lnTo>
                        <a:pt x="53" y="316"/>
                      </a:lnTo>
                      <a:lnTo>
                        <a:pt x="53" y="315"/>
                      </a:lnTo>
                      <a:lnTo>
                        <a:pt x="52" y="314"/>
                      </a:lnTo>
                      <a:lnTo>
                        <a:pt x="51" y="314"/>
                      </a:lnTo>
                      <a:lnTo>
                        <a:pt x="51" y="315"/>
                      </a:lnTo>
                      <a:lnTo>
                        <a:pt x="51" y="316"/>
                      </a:lnTo>
                      <a:lnTo>
                        <a:pt x="50" y="317"/>
                      </a:lnTo>
                      <a:lnTo>
                        <a:pt x="50" y="319"/>
                      </a:lnTo>
                      <a:lnTo>
                        <a:pt x="50" y="320"/>
                      </a:lnTo>
                      <a:lnTo>
                        <a:pt x="49" y="320"/>
                      </a:lnTo>
                      <a:lnTo>
                        <a:pt x="48" y="319"/>
                      </a:lnTo>
                      <a:lnTo>
                        <a:pt x="47" y="317"/>
                      </a:lnTo>
                      <a:lnTo>
                        <a:pt x="47" y="315"/>
                      </a:lnTo>
                      <a:lnTo>
                        <a:pt x="47" y="314"/>
                      </a:lnTo>
                      <a:lnTo>
                        <a:pt x="47" y="313"/>
                      </a:lnTo>
                      <a:lnTo>
                        <a:pt x="49" y="312"/>
                      </a:lnTo>
                      <a:lnTo>
                        <a:pt x="50" y="310"/>
                      </a:lnTo>
                      <a:lnTo>
                        <a:pt x="50" y="309"/>
                      </a:lnTo>
                      <a:lnTo>
                        <a:pt x="50" y="308"/>
                      </a:lnTo>
                      <a:lnTo>
                        <a:pt x="50" y="307"/>
                      </a:lnTo>
                      <a:lnTo>
                        <a:pt x="49" y="307"/>
                      </a:lnTo>
                      <a:lnTo>
                        <a:pt x="48" y="307"/>
                      </a:lnTo>
                      <a:lnTo>
                        <a:pt x="47" y="309"/>
                      </a:lnTo>
                      <a:lnTo>
                        <a:pt x="45" y="310"/>
                      </a:lnTo>
                      <a:lnTo>
                        <a:pt x="44" y="311"/>
                      </a:lnTo>
                      <a:lnTo>
                        <a:pt x="44" y="312"/>
                      </a:lnTo>
                      <a:lnTo>
                        <a:pt x="43" y="312"/>
                      </a:lnTo>
                      <a:lnTo>
                        <a:pt x="42" y="312"/>
                      </a:lnTo>
                      <a:lnTo>
                        <a:pt x="41" y="311"/>
                      </a:lnTo>
                      <a:lnTo>
                        <a:pt x="40" y="311"/>
                      </a:lnTo>
                      <a:lnTo>
                        <a:pt x="39" y="312"/>
                      </a:lnTo>
                      <a:lnTo>
                        <a:pt x="39" y="313"/>
                      </a:lnTo>
                      <a:lnTo>
                        <a:pt x="39" y="314"/>
                      </a:lnTo>
                      <a:lnTo>
                        <a:pt x="40" y="314"/>
                      </a:lnTo>
                      <a:lnTo>
                        <a:pt x="41" y="314"/>
                      </a:lnTo>
                      <a:lnTo>
                        <a:pt x="42" y="315"/>
                      </a:lnTo>
                      <a:lnTo>
                        <a:pt x="42" y="316"/>
                      </a:lnTo>
                      <a:lnTo>
                        <a:pt x="42" y="317"/>
                      </a:lnTo>
                      <a:lnTo>
                        <a:pt x="41" y="317"/>
                      </a:lnTo>
                      <a:lnTo>
                        <a:pt x="40" y="316"/>
                      </a:lnTo>
                      <a:lnTo>
                        <a:pt x="39" y="316"/>
                      </a:lnTo>
                      <a:lnTo>
                        <a:pt x="37" y="314"/>
                      </a:lnTo>
                      <a:lnTo>
                        <a:pt x="36" y="314"/>
                      </a:lnTo>
                      <a:lnTo>
                        <a:pt x="36" y="315"/>
                      </a:lnTo>
                      <a:lnTo>
                        <a:pt x="36" y="316"/>
                      </a:lnTo>
                      <a:lnTo>
                        <a:pt x="36" y="317"/>
                      </a:lnTo>
                      <a:lnTo>
                        <a:pt x="36" y="318"/>
                      </a:lnTo>
                      <a:lnTo>
                        <a:pt x="35" y="318"/>
                      </a:lnTo>
                      <a:lnTo>
                        <a:pt x="34" y="317"/>
                      </a:lnTo>
                      <a:lnTo>
                        <a:pt x="33" y="316"/>
                      </a:lnTo>
                      <a:lnTo>
                        <a:pt x="32" y="314"/>
                      </a:lnTo>
                      <a:lnTo>
                        <a:pt x="32" y="313"/>
                      </a:lnTo>
                      <a:lnTo>
                        <a:pt x="31" y="313"/>
                      </a:lnTo>
                      <a:lnTo>
                        <a:pt x="29" y="314"/>
                      </a:lnTo>
                      <a:lnTo>
                        <a:pt x="28" y="314"/>
                      </a:lnTo>
                      <a:lnTo>
                        <a:pt x="27" y="315"/>
                      </a:lnTo>
                      <a:lnTo>
                        <a:pt x="26" y="317"/>
                      </a:lnTo>
                      <a:lnTo>
                        <a:pt x="26" y="318"/>
                      </a:lnTo>
                      <a:lnTo>
                        <a:pt x="25" y="318"/>
                      </a:lnTo>
                      <a:lnTo>
                        <a:pt x="24" y="318"/>
                      </a:lnTo>
                      <a:lnTo>
                        <a:pt x="24" y="317"/>
                      </a:lnTo>
                      <a:lnTo>
                        <a:pt x="23" y="317"/>
                      </a:lnTo>
                      <a:lnTo>
                        <a:pt x="22" y="317"/>
                      </a:lnTo>
                      <a:lnTo>
                        <a:pt x="21" y="318"/>
                      </a:lnTo>
                      <a:lnTo>
                        <a:pt x="21" y="319"/>
                      </a:lnTo>
                      <a:lnTo>
                        <a:pt x="21" y="320"/>
                      </a:lnTo>
                      <a:lnTo>
                        <a:pt x="21" y="321"/>
                      </a:lnTo>
                      <a:lnTo>
                        <a:pt x="20" y="322"/>
                      </a:lnTo>
                      <a:lnTo>
                        <a:pt x="18" y="323"/>
                      </a:lnTo>
                      <a:lnTo>
                        <a:pt x="18" y="324"/>
                      </a:lnTo>
                      <a:lnTo>
                        <a:pt x="17" y="324"/>
                      </a:lnTo>
                      <a:lnTo>
                        <a:pt x="17" y="325"/>
                      </a:lnTo>
                      <a:lnTo>
                        <a:pt x="18" y="326"/>
                      </a:lnTo>
                      <a:lnTo>
                        <a:pt x="18" y="327"/>
                      </a:lnTo>
                      <a:lnTo>
                        <a:pt x="17" y="327"/>
                      </a:lnTo>
                      <a:lnTo>
                        <a:pt x="16" y="327"/>
                      </a:lnTo>
                      <a:lnTo>
                        <a:pt x="16" y="326"/>
                      </a:lnTo>
                      <a:lnTo>
                        <a:pt x="16" y="325"/>
                      </a:lnTo>
                      <a:lnTo>
                        <a:pt x="16" y="324"/>
                      </a:lnTo>
                      <a:lnTo>
                        <a:pt x="14" y="322"/>
                      </a:lnTo>
                      <a:lnTo>
                        <a:pt x="14" y="321"/>
                      </a:lnTo>
                      <a:lnTo>
                        <a:pt x="12" y="320"/>
                      </a:lnTo>
                      <a:lnTo>
                        <a:pt x="11" y="319"/>
                      </a:lnTo>
                      <a:lnTo>
                        <a:pt x="10" y="319"/>
                      </a:lnTo>
                      <a:lnTo>
                        <a:pt x="9" y="320"/>
                      </a:lnTo>
                      <a:lnTo>
                        <a:pt x="8" y="320"/>
                      </a:lnTo>
                      <a:lnTo>
                        <a:pt x="7" y="319"/>
                      </a:lnTo>
                      <a:lnTo>
                        <a:pt x="7" y="318"/>
                      </a:lnTo>
                      <a:lnTo>
                        <a:pt x="7" y="317"/>
                      </a:lnTo>
                      <a:lnTo>
                        <a:pt x="7" y="316"/>
                      </a:lnTo>
                      <a:lnTo>
                        <a:pt x="6" y="316"/>
                      </a:lnTo>
                      <a:lnTo>
                        <a:pt x="5" y="316"/>
                      </a:lnTo>
                      <a:lnTo>
                        <a:pt x="4" y="316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2" y="315"/>
                      </a:lnTo>
                      <a:lnTo>
                        <a:pt x="2" y="312"/>
                      </a:lnTo>
                      <a:lnTo>
                        <a:pt x="2" y="311"/>
                      </a:lnTo>
                      <a:lnTo>
                        <a:pt x="2" y="310"/>
                      </a:lnTo>
                      <a:lnTo>
                        <a:pt x="2" y="309"/>
                      </a:lnTo>
                      <a:lnTo>
                        <a:pt x="1" y="309"/>
                      </a:lnTo>
                      <a:lnTo>
                        <a:pt x="2" y="307"/>
                      </a:lnTo>
                      <a:lnTo>
                        <a:pt x="1" y="306"/>
                      </a:lnTo>
                      <a:lnTo>
                        <a:pt x="2" y="305"/>
                      </a:lnTo>
                      <a:lnTo>
                        <a:pt x="1" y="304"/>
                      </a:lnTo>
                      <a:lnTo>
                        <a:pt x="0" y="304"/>
                      </a:lnTo>
                      <a:lnTo>
                        <a:pt x="0" y="303"/>
                      </a:lnTo>
                      <a:lnTo>
                        <a:pt x="0" y="301"/>
                      </a:lnTo>
                      <a:lnTo>
                        <a:pt x="1" y="301"/>
                      </a:lnTo>
                      <a:lnTo>
                        <a:pt x="1" y="300"/>
                      </a:lnTo>
                      <a:lnTo>
                        <a:pt x="2" y="299"/>
                      </a:lnTo>
                      <a:lnTo>
                        <a:pt x="2" y="298"/>
                      </a:lnTo>
                      <a:lnTo>
                        <a:pt x="3" y="297"/>
                      </a:lnTo>
                      <a:lnTo>
                        <a:pt x="3" y="296"/>
                      </a:lnTo>
                      <a:lnTo>
                        <a:pt x="3" y="295"/>
                      </a:lnTo>
                      <a:lnTo>
                        <a:pt x="4" y="294"/>
                      </a:lnTo>
                      <a:lnTo>
                        <a:pt x="5" y="293"/>
                      </a:lnTo>
                      <a:lnTo>
                        <a:pt x="5" y="292"/>
                      </a:lnTo>
                      <a:lnTo>
                        <a:pt x="7" y="291"/>
                      </a:lnTo>
                      <a:lnTo>
                        <a:pt x="8" y="290"/>
                      </a:lnTo>
                      <a:lnTo>
                        <a:pt x="9" y="289"/>
                      </a:lnTo>
                      <a:lnTo>
                        <a:pt x="9" y="288"/>
                      </a:lnTo>
                      <a:lnTo>
                        <a:pt x="10" y="287"/>
                      </a:lnTo>
                      <a:lnTo>
                        <a:pt x="11" y="286"/>
                      </a:lnTo>
                      <a:lnTo>
                        <a:pt x="12" y="285"/>
                      </a:lnTo>
                      <a:lnTo>
                        <a:pt x="13" y="283"/>
                      </a:lnTo>
                      <a:lnTo>
                        <a:pt x="13" y="282"/>
                      </a:lnTo>
                      <a:lnTo>
                        <a:pt x="13" y="280"/>
                      </a:lnTo>
                      <a:lnTo>
                        <a:pt x="14" y="278"/>
                      </a:lnTo>
                      <a:lnTo>
                        <a:pt x="15" y="276"/>
                      </a:lnTo>
                      <a:lnTo>
                        <a:pt x="15" y="275"/>
                      </a:lnTo>
                      <a:lnTo>
                        <a:pt x="16" y="274"/>
                      </a:lnTo>
                      <a:lnTo>
                        <a:pt x="17" y="273"/>
                      </a:lnTo>
                      <a:lnTo>
                        <a:pt x="17" y="272"/>
                      </a:lnTo>
                      <a:lnTo>
                        <a:pt x="18" y="272"/>
                      </a:lnTo>
                      <a:lnTo>
                        <a:pt x="19" y="272"/>
                      </a:lnTo>
                      <a:lnTo>
                        <a:pt x="19" y="271"/>
                      </a:lnTo>
                      <a:lnTo>
                        <a:pt x="19" y="270"/>
                      </a:lnTo>
                      <a:lnTo>
                        <a:pt x="19" y="268"/>
                      </a:lnTo>
                      <a:lnTo>
                        <a:pt x="18" y="267"/>
                      </a:lnTo>
                      <a:lnTo>
                        <a:pt x="17" y="266"/>
                      </a:lnTo>
                      <a:lnTo>
                        <a:pt x="17" y="265"/>
                      </a:lnTo>
                      <a:lnTo>
                        <a:pt x="17" y="264"/>
                      </a:lnTo>
                      <a:lnTo>
                        <a:pt x="17" y="263"/>
                      </a:lnTo>
                      <a:lnTo>
                        <a:pt x="17" y="262"/>
                      </a:lnTo>
                      <a:lnTo>
                        <a:pt x="17" y="261"/>
                      </a:lnTo>
                      <a:lnTo>
                        <a:pt x="17" y="260"/>
                      </a:lnTo>
                      <a:lnTo>
                        <a:pt x="17" y="258"/>
                      </a:lnTo>
                      <a:lnTo>
                        <a:pt x="17" y="256"/>
                      </a:lnTo>
                      <a:lnTo>
                        <a:pt x="18" y="255"/>
                      </a:lnTo>
                      <a:lnTo>
                        <a:pt x="19" y="253"/>
                      </a:lnTo>
                      <a:lnTo>
                        <a:pt x="19" y="250"/>
                      </a:lnTo>
                      <a:lnTo>
                        <a:pt x="19" y="249"/>
                      </a:lnTo>
                      <a:lnTo>
                        <a:pt x="19" y="248"/>
                      </a:lnTo>
                      <a:lnTo>
                        <a:pt x="20" y="246"/>
                      </a:lnTo>
                      <a:lnTo>
                        <a:pt x="20" y="245"/>
                      </a:lnTo>
                      <a:lnTo>
                        <a:pt x="21" y="244"/>
                      </a:lnTo>
                      <a:lnTo>
                        <a:pt x="22" y="241"/>
                      </a:lnTo>
                      <a:lnTo>
                        <a:pt x="22" y="240"/>
                      </a:lnTo>
                      <a:lnTo>
                        <a:pt x="23" y="238"/>
                      </a:lnTo>
                      <a:lnTo>
                        <a:pt x="23" y="237"/>
                      </a:lnTo>
                      <a:lnTo>
                        <a:pt x="24" y="235"/>
                      </a:lnTo>
                      <a:lnTo>
                        <a:pt x="24" y="234"/>
                      </a:lnTo>
                      <a:lnTo>
                        <a:pt x="24" y="232"/>
                      </a:lnTo>
                      <a:lnTo>
                        <a:pt x="25" y="231"/>
                      </a:lnTo>
                      <a:lnTo>
                        <a:pt x="25" y="230"/>
                      </a:lnTo>
                      <a:lnTo>
                        <a:pt x="27" y="228"/>
                      </a:lnTo>
                      <a:lnTo>
                        <a:pt x="28" y="227"/>
                      </a:lnTo>
                      <a:lnTo>
                        <a:pt x="28" y="226"/>
                      </a:lnTo>
                      <a:lnTo>
                        <a:pt x="29" y="224"/>
                      </a:lnTo>
                      <a:lnTo>
                        <a:pt x="30" y="222"/>
                      </a:lnTo>
                      <a:lnTo>
                        <a:pt x="30" y="221"/>
                      </a:lnTo>
                      <a:lnTo>
                        <a:pt x="31" y="218"/>
                      </a:lnTo>
                      <a:lnTo>
                        <a:pt x="31" y="217"/>
                      </a:lnTo>
                      <a:lnTo>
                        <a:pt x="32" y="216"/>
                      </a:lnTo>
                      <a:lnTo>
                        <a:pt x="32" y="213"/>
                      </a:lnTo>
                      <a:lnTo>
                        <a:pt x="32" y="211"/>
                      </a:lnTo>
                      <a:lnTo>
                        <a:pt x="32" y="209"/>
                      </a:lnTo>
                      <a:lnTo>
                        <a:pt x="32" y="206"/>
                      </a:lnTo>
                      <a:lnTo>
                        <a:pt x="31" y="205"/>
                      </a:lnTo>
                      <a:lnTo>
                        <a:pt x="31" y="204"/>
                      </a:lnTo>
                      <a:lnTo>
                        <a:pt x="31" y="201"/>
                      </a:lnTo>
                      <a:lnTo>
                        <a:pt x="32" y="199"/>
                      </a:lnTo>
                      <a:lnTo>
                        <a:pt x="32" y="198"/>
                      </a:lnTo>
                      <a:lnTo>
                        <a:pt x="32" y="197"/>
                      </a:lnTo>
                      <a:lnTo>
                        <a:pt x="35" y="194"/>
                      </a:lnTo>
                      <a:lnTo>
                        <a:pt x="35" y="193"/>
                      </a:lnTo>
                      <a:lnTo>
                        <a:pt x="36" y="193"/>
                      </a:lnTo>
                      <a:lnTo>
                        <a:pt x="36" y="192"/>
                      </a:lnTo>
                      <a:lnTo>
                        <a:pt x="37" y="190"/>
                      </a:lnTo>
                      <a:lnTo>
                        <a:pt x="38" y="190"/>
                      </a:lnTo>
                      <a:lnTo>
                        <a:pt x="38" y="189"/>
                      </a:lnTo>
                      <a:lnTo>
                        <a:pt x="39" y="187"/>
                      </a:lnTo>
                      <a:lnTo>
                        <a:pt x="39" y="186"/>
                      </a:lnTo>
                      <a:lnTo>
                        <a:pt x="39" y="185"/>
                      </a:lnTo>
                      <a:lnTo>
                        <a:pt x="39" y="183"/>
                      </a:lnTo>
                      <a:lnTo>
                        <a:pt x="38" y="181"/>
                      </a:lnTo>
                      <a:lnTo>
                        <a:pt x="38" y="180"/>
                      </a:lnTo>
                      <a:lnTo>
                        <a:pt x="37" y="178"/>
                      </a:lnTo>
                      <a:lnTo>
                        <a:pt x="36" y="177"/>
                      </a:lnTo>
                      <a:lnTo>
                        <a:pt x="34" y="175"/>
                      </a:lnTo>
                      <a:lnTo>
                        <a:pt x="33" y="175"/>
                      </a:lnTo>
                      <a:lnTo>
                        <a:pt x="33" y="174"/>
                      </a:lnTo>
                      <a:lnTo>
                        <a:pt x="33" y="171"/>
                      </a:lnTo>
                      <a:lnTo>
                        <a:pt x="33" y="170"/>
                      </a:lnTo>
                      <a:lnTo>
                        <a:pt x="33" y="168"/>
                      </a:lnTo>
                      <a:lnTo>
                        <a:pt x="33" y="167"/>
                      </a:lnTo>
                      <a:lnTo>
                        <a:pt x="32" y="167"/>
                      </a:lnTo>
                      <a:lnTo>
                        <a:pt x="32" y="166"/>
                      </a:lnTo>
                      <a:lnTo>
                        <a:pt x="32" y="165"/>
                      </a:lnTo>
                      <a:lnTo>
                        <a:pt x="32" y="163"/>
                      </a:lnTo>
                      <a:lnTo>
                        <a:pt x="32" y="162"/>
                      </a:lnTo>
                      <a:lnTo>
                        <a:pt x="33" y="161"/>
                      </a:lnTo>
                      <a:lnTo>
                        <a:pt x="33" y="160"/>
                      </a:lnTo>
                      <a:lnTo>
                        <a:pt x="34" y="160"/>
                      </a:lnTo>
                      <a:lnTo>
                        <a:pt x="35" y="159"/>
                      </a:lnTo>
                      <a:lnTo>
                        <a:pt x="36" y="158"/>
                      </a:lnTo>
                      <a:lnTo>
                        <a:pt x="37" y="156"/>
                      </a:lnTo>
                      <a:lnTo>
                        <a:pt x="38" y="156"/>
                      </a:lnTo>
                      <a:lnTo>
                        <a:pt x="39" y="155"/>
                      </a:lnTo>
                      <a:lnTo>
                        <a:pt x="40" y="155"/>
                      </a:lnTo>
                      <a:lnTo>
                        <a:pt x="41" y="155"/>
                      </a:lnTo>
                      <a:lnTo>
                        <a:pt x="41" y="154"/>
                      </a:lnTo>
                      <a:lnTo>
                        <a:pt x="43" y="154"/>
                      </a:lnTo>
                      <a:lnTo>
                        <a:pt x="44" y="153"/>
                      </a:lnTo>
                      <a:lnTo>
                        <a:pt x="45" y="152"/>
                      </a:lnTo>
                      <a:lnTo>
                        <a:pt x="46" y="151"/>
                      </a:lnTo>
                      <a:lnTo>
                        <a:pt x="49" y="149"/>
                      </a:lnTo>
                      <a:lnTo>
                        <a:pt x="51" y="148"/>
                      </a:lnTo>
                      <a:lnTo>
                        <a:pt x="52" y="148"/>
                      </a:lnTo>
                      <a:lnTo>
                        <a:pt x="53" y="147"/>
                      </a:lnTo>
                      <a:lnTo>
                        <a:pt x="54" y="147"/>
                      </a:lnTo>
                      <a:lnTo>
                        <a:pt x="54" y="146"/>
                      </a:lnTo>
                      <a:lnTo>
                        <a:pt x="55" y="145"/>
                      </a:lnTo>
                      <a:lnTo>
                        <a:pt x="56" y="144"/>
                      </a:lnTo>
                      <a:lnTo>
                        <a:pt x="58" y="139"/>
                      </a:lnTo>
                      <a:lnTo>
                        <a:pt x="58" y="138"/>
                      </a:lnTo>
                      <a:lnTo>
                        <a:pt x="58" y="137"/>
                      </a:lnTo>
                      <a:lnTo>
                        <a:pt x="58" y="135"/>
                      </a:lnTo>
                      <a:lnTo>
                        <a:pt x="58" y="134"/>
                      </a:lnTo>
                      <a:lnTo>
                        <a:pt x="58" y="133"/>
                      </a:lnTo>
                      <a:lnTo>
                        <a:pt x="58" y="132"/>
                      </a:lnTo>
                      <a:lnTo>
                        <a:pt x="58" y="131"/>
                      </a:lnTo>
                      <a:lnTo>
                        <a:pt x="58" y="130"/>
                      </a:lnTo>
                      <a:lnTo>
                        <a:pt x="58" y="128"/>
                      </a:lnTo>
                      <a:lnTo>
                        <a:pt x="59" y="126"/>
                      </a:lnTo>
                      <a:lnTo>
                        <a:pt x="59" y="124"/>
                      </a:lnTo>
                      <a:lnTo>
                        <a:pt x="60" y="124"/>
                      </a:lnTo>
                      <a:lnTo>
                        <a:pt x="60" y="123"/>
                      </a:lnTo>
                      <a:lnTo>
                        <a:pt x="60" y="122"/>
                      </a:lnTo>
                      <a:lnTo>
                        <a:pt x="61" y="122"/>
                      </a:lnTo>
                      <a:lnTo>
                        <a:pt x="61" y="121"/>
                      </a:lnTo>
                      <a:lnTo>
                        <a:pt x="62" y="120"/>
                      </a:lnTo>
                      <a:lnTo>
                        <a:pt x="62" y="119"/>
                      </a:lnTo>
                      <a:lnTo>
                        <a:pt x="62" y="116"/>
                      </a:lnTo>
                      <a:lnTo>
                        <a:pt x="62" y="114"/>
                      </a:lnTo>
                      <a:lnTo>
                        <a:pt x="63" y="113"/>
                      </a:lnTo>
                      <a:lnTo>
                        <a:pt x="64" y="112"/>
                      </a:lnTo>
                      <a:lnTo>
                        <a:pt x="64" y="111"/>
                      </a:lnTo>
                      <a:lnTo>
                        <a:pt x="64" y="110"/>
                      </a:lnTo>
                      <a:lnTo>
                        <a:pt x="64" y="109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5" y="105"/>
                      </a:lnTo>
                      <a:lnTo>
                        <a:pt x="66" y="104"/>
                      </a:lnTo>
                      <a:lnTo>
                        <a:pt x="66" y="103"/>
                      </a:lnTo>
                      <a:lnTo>
                        <a:pt x="67" y="102"/>
                      </a:lnTo>
                      <a:lnTo>
                        <a:pt x="67" y="99"/>
                      </a:lnTo>
                      <a:lnTo>
                        <a:pt x="67" y="98"/>
                      </a:lnTo>
                      <a:lnTo>
                        <a:pt x="68" y="96"/>
                      </a:lnTo>
                      <a:lnTo>
                        <a:pt x="69" y="93"/>
                      </a:lnTo>
                      <a:lnTo>
                        <a:pt x="70" y="92"/>
                      </a:lnTo>
                      <a:lnTo>
                        <a:pt x="71" y="91"/>
                      </a:lnTo>
                      <a:lnTo>
                        <a:pt x="72" y="90"/>
                      </a:lnTo>
                      <a:lnTo>
                        <a:pt x="72" y="91"/>
                      </a:lnTo>
                      <a:lnTo>
                        <a:pt x="74" y="91"/>
                      </a:lnTo>
                      <a:lnTo>
                        <a:pt x="75" y="91"/>
                      </a:lnTo>
                      <a:lnTo>
                        <a:pt x="77" y="90"/>
                      </a:lnTo>
                      <a:lnTo>
                        <a:pt x="78" y="89"/>
                      </a:lnTo>
                      <a:lnTo>
                        <a:pt x="80" y="88"/>
                      </a:lnTo>
                      <a:lnTo>
                        <a:pt x="82" y="87"/>
                      </a:lnTo>
                      <a:lnTo>
                        <a:pt x="86" y="85"/>
                      </a:lnTo>
                      <a:lnTo>
                        <a:pt x="88" y="85"/>
                      </a:lnTo>
                      <a:lnTo>
                        <a:pt x="89" y="84"/>
                      </a:lnTo>
                      <a:lnTo>
                        <a:pt x="90" y="84"/>
                      </a:lnTo>
                      <a:lnTo>
                        <a:pt x="91" y="84"/>
                      </a:lnTo>
                      <a:lnTo>
                        <a:pt x="91" y="83"/>
                      </a:lnTo>
                      <a:lnTo>
                        <a:pt x="92" y="83"/>
                      </a:lnTo>
                      <a:lnTo>
                        <a:pt x="92" y="82"/>
                      </a:lnTo>
                      <a:lnTo>
                        <a:pt x="93" y="81"/>
                      </a:lnTo>
                      <a:lnTo>
                        <a:pt x="94" y="80"/>
                      </a:lnTo>
                      <a:lnTo>
                        <a:pt x="97" y="75"/>
                      </a:lnTo>
                      <a:lnTo>
                        <a:pt x="98" y="73"/>
                      </a:lnTo>
                      <a:lnTo>
                        <a:pt x="98" y="71"/>
                      </a:lnTo>
                      <a:lnTo>
                        <a:pt x="99" y="68"/>
                      </a:lnTo>
                      <a:lnTo>
                        <a:pt x="100" y="66"/>
                      </a:lnTo>
                      <a:lnTo>
                        <a:pt x="100" y="65"/>
                      </a:lnTo>
                      <a:lnTo>
                        <a:pt x="101" y="64"/>
                      </a:lnTo>
                      <a:lnTo>
                        <a:pt x="103" y="62"/>
                      </a:lnTo>
                      <a:lnTo>
                        <a:pt x="103" y="61"/>
                      </a:lnTo>
                      <a:lnTo>
                        <a:pt x="103" y="60"/>
                      </a:lnTo>
                      <a:lnTo>
                        <a:pt x="104" y="59"/>
                      </a:lnTo>
                      <a:lnTo>
                        <a:pt x="105" y="58"/>
                      </a:lnTo>
                      <a:lnTo>
                        <a:pt x="105" y="57"/>
                      </a:lnTo>
                      <a:lnTo>
                        <a:pt x="105" y="56"/>
                      </a:lnTo>
                      <a:lnTo>
                        <a:pt x="106" y="53"/>
                      </a:lnTo>
                      <a:lnTo>
                        <a:pt x="106" y="52"/>
                      </a:lnTo>
                      <a:lnTo>
                        <a:pt x="106" y="49"/>
                      </a:lnTo>
                      <a:lnTo>
                        <a:pt x="106" y="48"/>
                      </a:lnTo>
                      <a:lnTo>
                        <a:pt x="106" y="47"/>
                      </a:lnTo>
                      <a:lnTo>
                        <a:pt x="106" y="46"/>
                      </a:lnTo>
                      <a:lnTo>
                        <a:pt x="106" y="45"/>
                      </a:lnTo>
                      <a:lnTo>
                        <a:pt x="108" y="41"/>
                      </a:lnTo>
                      <a:lnTo>
                        <a:pt x="110" y="40"/>
                      </a:lnTo>
                      <a:lnTo>
                        <a:pt x="111" y="40"/>
                      </a:lnTo>
                      <a:lnTo>
                        <a:pt x="111" y="39"/>
                      </a:lnTo>
                      <a:lnTo>
                        <a:pt x="113" y="37"/>
                      </a:lnTo>
                      <a:lnTo>
                        <a:pt x="114" y="35"/>
                      </a:lnTo>
                      <a:lnTo>
                        <a:pt x="115" y="35"/>
                      </a:lnTo>
                      <a:lnTo>
                        <a:pt x="116" y="35"/>
                      </a:lnTo>
                      <a:lnTo>
                        <a:pt x="116" y="34"/>
                      </a:lnTo>
                      <a:lnTo>
                        <a:pt x="117" y="33"/>
                      </a:lnTo>
                      <a:lnTo>
                        <a:pt x="119" y="32"/>
                      </a:lnTo>
                      <a:lnTo>
                        <a:pt x="120" y="32"/>
                      </a:lnTo>
                      <a:lnTo>
                        <a:pt x="121" y="31"/>
                      </a:lnTo>
                      <a:lnTo>
                        <a:pt x="122" y="31"/>
                      </a:lnTo>
                      <a:lnTo>
                        <a:pt x="125" y="30"/>
                      </a:lnTo>
                      <a:lnTo>
                        <a:pt x="126" y="28"/>
                      </a:lnTo>
                      <a:lnTo>
                        <a:pt x="127" y="27"/>
                      </a:lnTo>
                      <a:lnTo>
                        <a:pt x="128" y="27"/>
                      </a:lnTo>
                      <a:lnTo>
                        <a:pt x="129" y="26"/>
                      </a:lnTo>
                      <a:lnTo>
                        <a:pt x="129" y="25"/>
                      </a:lnTo>
                      <a:lnTo>
                        <a:pt x="130" y="25"/>
                      </a:lnTo>
                      <a:lnTo>
                        <a:pt x="132" y="25"/>
                      </a:lnTo>
                      <a:lnTo>
                        <a:pt x="133" y="24"/>
                      </a:lnTo>
                      <a:lnTo>
                        <a:pt x="134" y="23"/>
                      </a:lnTo>
                      <a:lnTo>
                        <a:pt x="134" y="22"/>
                      </a:lnTo>
                      <a:lnTo>
                        <a:pt x="136" y="22"/>
                      </a:lnTo>
                      <a:lnTo>
                        <a:pt x="137" y="21"/>
                      </a:lnTo>
                      <a:lnTo>
                        <a:pt x="141" y="20"/>
                      </a:lnTo>
                      <a:lnTo>
                        <a:pt x="145" y="18"/>
                      </a:lnTo>
                      <a:lnTo>
                        <a:pt x="146" y="18"/>
                      </a:lnTo>
                      <a:lnTo>
                        <a:pt x="147" y="18"/>
                      </a:lnTo>
                      <a:lnTo>
                        <a:pt x="148" y="18"/>
                      </a:lnTo>
                      <a:lnTo>
                        <a:pt x="150" y="18"/>
                      </a:lnTo>
                      <a:lnTo>
                        <a:pt x="151" y="17"/>
                      </a:lnTo>
                      <a:lnTo>
                        <a:pt x="153" y="14"/>
                      </a:lnTo>
                      <a:lnTo>
                        <a:pt x="154" y="14"/>
                      </a:lnTo>
                      <a:lnTo>
                        <a:pt x="155" y="13"/>
                      </a:lnTo>
                      <a:lnTo>
                        <a:pt x="155" y="12"/>
                      </a:lnTo>
                      <a:lnTo>
                        <a:pt x="157" y="11"/>
                      </a:lnTo>
                      <a:lnTo>
                        <a:pt x="158" y="8"/>
                      </a:lnTo>
                      <a:lnTo>
                        <a:pt x="159" y="7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8705" name="Freeform 538"/>
                <p:cNvSpPr>
                  <a:spLocks/>
                </p:cNvSpPr>
                <p:nvPr/>
              </p:nvSpPr>
              <p:spPr bwMode="auto">
                <a:xfrm>
                  <a:off x="327025" y="2873375"/>
                  <a:ext cx="808038" cy="406400"/>
                </a:xfrm>
                <a:custGeom>
                  <a:avLst/>
                  <a:gdLst>
                    <a:gd name="T0" fmla="*/ 2147483646 w 785"/>
                    <a:gd name="T1" fmla="*/ 2147483646 h 395"/>
                    <a:gd name="T2" fmla="*/ 2147483646 w 785"/>
                    <a:gd name="T3" fmla="*/ 2147483646 h 395"/>
                    <a:gd name="T4" fmla="*/ 2147483646 w 785"/>
                    <a:gd name="T5" fmla="*/ 2147483646 h 395"/>
                    <a:gd name="T6" fmla="*/ 2147483646 w 785"/>
                    <a:gd name="T7" fmla="*/ 2147483646 h 395"/>
                    <a:gd name="T8" fmla="*/ 2147483646 w 785"/>
                    <a:gd name="T9" fmla="*/ 2147483646 h 395"/>
                    <a:gd name="T10" fmla="*/ 2147483646 w 785"/>
                    <a:gd name="T11" fmla="*/ 2147483646 h 395"/>
                    <a:gd name="T12" fmla="*/ 2147483646 w 785"/>
                    <a:gd name="T13" fmla="*/ 2147483646 h 395"/>
                    <a:gd name="T14" fmla="*/ 2147483646 w 785"/>
                    <a:gd name="T15" fmla="*/ 2147483646 h 395"/>
                    <a:gd name="T16" fmla="*/ 2147483646 w 785"/>
                    <a:gd name="T17" fmla="*/ 2147483646 h 395"/>
                    <a:gd name="T18" fmla="*/ 2147483646 w 785"/>
                    <a:gd name="T19" fmla="*/ 2147483646 h 395"/>
                    <a:gd name="T20" fmla="*/ 2147483646 w 785"/>
                    <a:gd name="T21" fmla="*/ 2147483646 h 395"/>
                    <a:gd name="T22" fmla="*/ 2147483646 w 785"/>
                    <a:gd name="T23" fmla="*/ 2147483646 h 395"/>
                    <a:gd name="T24" fmla="*/ 2147483646 w 785"/>
                    <a:gd name="T25" fmla="*/ 2147483646 h 395"/>
                    <a:gd name="T26" fmla="*/ 2147483646 w 785"/>
                    <a:gd name="T27" fmla="*/ 2147483646 h 395"/>
                    <a:gd name="T28" fmla="*/ 2147483646 w 785"/>
                    <a:gd name="T29" fmla="*/ 2147483646 h 395"/>
                    <a:gd name="T30" fmla="*/ 2147483646 w 785"/>
                    <a:gd name="T31" fmla="*/ 2147483646 h 395"/>
                    <a:gd name="T32" fmla="*/ 2147483646 w 785"/>
                    <a:gd name="T33" fmla="*/ 2147483646 h 395"/>
                    <a:gd name="T34" fmla="*/ 2147483646 w 785"/>
                    <a:gd name="T35" fmla="*/ 2147483646 h 395"/>
                    <a:gd name="T36" fmla="*/ 2147483646 w 785"/>
                    <a:gd name="T37" fmla="*/ 2147483646 h 395"/>
                    <a:gd name="T38" fmla="*/ 2147483646 w 785"/>
                    <a:gd name="T39" fmla="*/ 2147483646 h 395"/>
                    <a:gd name="T40" fmla="*/ 2147483646 w 785"/>
                    <a:gd name="T41" fmla="*/ 2147483646 h 395"/>
                    <a:gd name="T42" fmla="*/ 2147483646 w 785"/>
                    <a:gd name="T43" fmla="*/ 2147483646 h 395"/>
                    <a:gd name="T44" fmla="*/ 2147483646 w 785"/>
                    <a:gd name="T45" fmla="*/ 2147483646 h 395"/>
                    <a:gd name="T46" fmla="*/ 2147483646 w 785"/>
                    <a:gd name="T47" fmla="*/ 2147483646 h 395"/>
                    <a:gd name="T48" fmla="*/ 2147483646 w 785"/>
                    <a:gd name="T49" fmla="*/ 2147483646 h 395"/>
                    <a:gd name="T50" fmla="*/ 2147483646 w 785"/>
                    <a:gd name="T51" fmla="*/ 2147483646 h 395"/>
                    <a:gd name="T52" fmla="*/ 2147483646 w 785"/>
                    <a:gd name="T53" fmla="*/ 2147483646 h 395"/>
                    <a:gd name="T54" fmla="*/ 2147483646 w 785"/>
                    <a:gd name="T55" fmla="*/ 2147483646 h 395"/>
                    <a:gd name="T56" fmla="*/ 2147483646 w 785"/>
                    <a:gd name="T57" fmla="*/ 2147483646 h 395"/>
                    <a:gd name="T58" fmla="*/ 2147483646 w 785"/>
                    <a:gd name="T59" fmla="*/ 2147483646 h 395"/>
                    <a:gd name="T60" fmla="*/ 2147483646 w 785"/>
                    <a:gd name="T61" fmla="*/ 2147483646 h 395"/>
                    <a:gd name="T62" fmla="*/ 2147483646 w 785"/>
                    <a:gd name="T63" fmla="*/ 2147483646 h 395"/>
                    <a:gd name="T64" fmla="*/ 2147483646 w 785"/>
                    <a:gd name="T65" fmla="*/ 2147483646 h 395"/>
                    <a:gd name="T66" fmla="*/ 2147483646 w 785"/>
                    <a:gd name="T67" fmla="*/ 2147483646 h 395"/>
                    <a:gd name="T68" fmla="*/ 2147483646 w 785"/>
                    <a:gd name="T69" fmla="*/ 2147483646 h 395"/>
                    <a:gd name="T70" fmla="*/ 2147483646 w 785"/>
                    <a:gd name="T71" fmla="*/ 2147483646 h 395"/>
                    <a:gd name="T72" fmla="*/ 2147483646 w 785"/>
                    <a:gd name="T73" fmla="*/ 2147483646 h 395"/>
                    <a:gd name="T74" fmla="*/ 2147483646 w 785"/>
                    <a:gd name="T75" fmla="*/ 2147483646 h 395"/>
                    <a:gd name="T76" fmla="*/ 2147483646 w 785"/>
                    <a:gd name="T77" fmla="*/ 2147483646 h 395"/>
                    <a:gd name="T78" fmla="*/ 2147483646 w 785"/>
                    <a:gd name="T79" fmla="*/ 2147483646 h 395"/>
                    <a:gd name="T80" fmla="*/ 2147483646 w 785"/>
                    <a:gd name="T81" fmla="*/ 2147483646 h 395"/>
                    <a:gd name="T82" fmla="*/ 2147483646 w 785"/>
                    <a:gd name="T83" fmla="*/ 2147483646 h 395"/>
                    <a:gd name="T84" fmla="*/ 2147483646 w 785"/>
                    <a:gd name="T85" fmla="*/ 2147483646 h 395"/>
                    <a:gd name="T86" fmla="*/ 2147483646 w 785"/>
                    <a:gd name="T87" fmla="*/ 2147483646 h 395"/>
                    <a:gd name="T88" fmla="*/ 2147483646 w 785"/>
                    <a:gd name="T89" fmla="*/ 2147483646 h 395"/>
                    <a:gd name="T90" fmla="*/ 2147483646 w 785"/>
                    <a:gd name="T91" fmla="*/ 2147483646 h 395"/>
                    <a:gd name="T92" fmla="*/ 2147483646 w 785"/>
                    <a:gd name="T93" fmla="*/ 2147483646 h 395"/>
                    <a:gd name="T94" fmla="*/ 2147483646 w 785"/>
                    <a:gd name="T95" fmla="*/ 2147483646 h 395"/>
                    <a:gd name="T96" fmla="*/ 2147483646 w 785"/>
                    <a:gd name="T97" fmla="*/ 2147483646 h 395"/>
                    <a:gd name="T98" fmla="*/ 2147483646 w 785"/>
                    <a:gd name="T99" fmla="*/ 2147483646 h 395"/>
                    <a:gd name="T100" fmla="*/ 2147483646 w 785"/>
                    <a:gd name="T101" fmla="*/ 2147483646 h 395"/>
                    <a:gd name="T102" fmla="*/ 2147483646 w 785"/>
                    <a:gd name="T103" fmla="*/ 2147483646 h 395"/>
                    <a:gd name="T104" fmla="*/ 2147483646 w 785"/>
                    <a:gd name="T105" fmla="*/ 2147483646 h 395"/>
                    <a:gd name="T106" fmla="*/ 2147483646 w 785"/>
                    <a:gd name="T107" fmla="*/ 2147483646 h 395"/>
                    <a:gd name="T108" fmla="*/ 2147483646 w 785"/>
                    <a:gd name="T109" fmla="*/ 2147483646 h 395"/>
                    <a:gd name="T110" fmla="*/ 2147483646 w 785"/>
                    <a:gd name="T111" fmla="*/ 2147483646 h 395"/>
                    <a:gd name="T112" fmla="*/ 2147483646 w 785"/>
                    <a:gd name="T113" fmla="*/ 2147483646 h 395"/>
                    <a:gd name="T114" fmla="*/ 2147483646 w 785"/>
                    <a:gd name="T115" fmla="*/ 2147483646 h 395"/>
                    <a:gd name="T116" fmla="*/ 2147483646 w 785"/>
                    <a:gd name="T117" fmla="*/ 2147483646 h 395"/>
                    <a:gd name="T118" fmla="*/ 2147483646 w 785"/>
                    <a:gd name="T119" fmla="*/ 2147483646 h 395"/>
                    <a:gd name="T120" fmla="*/ 2147483646 w 785"/>
                    <a:gd name="T121" fmla="*/ 2147483646 h 395"/>
                    <a:gd name="T122" fmla="*/ 2147483646 w 785"/>
                    <a:gd name="T123" fmla="*/ 2147483646 h 39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785"/>
                    <a:gd name="T187" fmla="*/ 0 h 395"/>
                    <a:gd name="T188" fmla="*/ 785 w 785"/>
                    <a:gd name="T189" fmla="*/ 395 h 39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785" h="395">
                      <a:moveTo>
                        <a:pt x="18" y="0"/>
                      </a:moveTo>
                      <a:lnTo>
                        <a:pt x="25" y="2"/>
                      </a:lnTo>
                      <a:lnTo>
                        <a:pt x="118" y="37"/>
                      </a:lnTo>
                      <a:lnTo>
                        <a:pt x="141" y="46"/>
                      </a:lnTo>
                      <a:lnTo>
                        <a:pt x="193" y="54"/>
                      </a:lnTo>
                      <a:lnTo>
                        <a:pt x="211" y="58"/>
                      </a:lnTo>
                      <a:lnTo>
                        <a:pt x="263" y="65"/>
                      </a:lnTo>
                      <a:lnTo>
                        <a:pt x="264" y="66"/>
                      </a:lnTo>
                      <a:lnTo>
                        <a:pt x="292" y="71"/>
                      </a:lnTo>
                      <a:lnTo>
                        <a:pt x="314" y="75"/>
                      </a:lnTo>
                      <a:lnTo>
                        <a:pt x="362" y="82"/>
                      </a:lnTo>
                      <a:lnTo>
                        <a:pt x="370" y="84"/>
                      </a:lnTo>
                      <a:lnTo>
                        <a:pt x="384" y="86"/>
                      </a:lnTo>
                      <a:lnTo>
                        <a:pt x="450" y="117"/>
                      </a:lnTo>
                      <a:lnTo>
                        <a:pt x="472" y="128"/>
                      </a:lnTo>
                      <a:lnTo>
                        <a:pt x="485" y="134"/>
                      </a:lnTo>
                      <a:lnTo>
                        <a:pt x="531" y="156"/>
                      </a:lnTo>
                      <a:lnTo>
                        <a:pt x="559" y="168"/>
                      </a:lnTo>
                      <a:lnTo>
                        <a:pt x="618" y="190"/>
                      </a:lnTo>
                      <a:lnTo>
                        <a:pt x="644" y="200"/>
                      </a:lnTo>
                      <a:lnTo>
                        <a:pt x="709" y="225"/>
                      </a:lnTo>
                      <a:lnTo>
                        <a:pt x="710" y="225"/>
                      </a:lnTo>
                      <a:lnTo>
                        <a:pt x="730" y="232"/>
                      </a:lnTo>
                      <a:lnTo>
                        <a:pt x="733" y="234"/>
                      </a:lnTo>
                      <a:lnTo>
                        <a:pt x="765" y="246"/>
                      </a:lnTo>
                      <a:lnTo>
                        <a:pt x="785" y="254"/>
                      </a:lnTo>
                      <a:lnTo>
                        <a:pt x="784" y="254"/>
                      </a:lnTo>
                      <a:lnTo>
                        <a:pt x="784" y="255"/>
                      </a:lnTo>
                      <a:lnTo>
                        <a:pt x="783" y="256"/>
                      </a:lnTo>
                      <a:lnTo>
                        <a:pt x="784" y="256"/>
                      </a:lnTo>
                      <a:lnTo>
                        <a:pt x="784" y="257"/>
                      </a:lnTo>
                      <a:lnTo>
                        <a:pt x="783" y="257"/>
                      </a:lnTo>
                      <a:lnTo>
                        <a:pt x="784" y="258"/>
                      </a:lnTo>
                      <a:lnTo>
                        <a:pt x="783" y="258"/>
                      </a:lnTo>
                      <a:lnTo>
                        <a:pt x="783" y="259"/>
                      </a:lnTo>
                      <a:lnTo>
                        <a:pt x="783" y="260"/>
                      </a:lnTo>
                      <a:lnTo>
                        <a:pt x="782" y="260"/>
                      </a:lnTo>
                      <a:lnTo>
                        <a:pt x="782" y="259"/>
                      </a:lnTo>
                      <a:lnTo>
                        <a:pt x="781" y="258"/>
                      </a:lnTo>
                      <a:lnTo>
                        <a:pt x="781" y="259"/>
                      </a:lnTo>
                      <a:lnTo>
                        <a:pt x="781" y="258"/>
                      </a:lnTo>
                      <a:lnTo>
                        <a:pt x="780" y="259"/>
                      </a:lnTo>
                      <a:lnTo>
                        <a:pt x="780" y="260"/>
                      </a:lnTo>
                      <a:lnTo>
                        <a:pt x="780" y="261"/>
                      </a:lnTo>
                      <a:lnTo>
                        <a:pt x="779" y="261"/>
                      </a:lnTo>
                      <a:lnTo>
                        <a:pt x="779" y="260"/>
                      </a:lnTo>
                      <a:lnTo>
                        <a:pt x="779" y="261"/>
                      </a:lnTo>
                      <a:lnTo>
                        <a:pt x="779" y="262"/>
                      </a:lnTo>
                      <a:lnTo>
                        <a:pt x="778" y="262"/>
                      </a:lnTo>
                      <a:lnTo>
                        <a:pt x="777" y="262"/>
                      </a:lnTo>
                      <a:lnTo>
                        <a:pt x="776" y="262"/>
                      </a:lnTo>
                      <a:lnTo>
                        <a:pt x="776" y="263"/>
                      </a:lnTo>
                      <a:lnTo>
                        <a:pt x="775" y="263"/>
                      </a:lnTo>
                      <a:lnTo>
                        <a:pt x="774" y="263"/>
                      </a:lnTo>
                      <a:lnTo>
                        <a:pt x="774" y="264"/>
                      </a:lnTo>
                      <a:lnTo>
                        <a:pt x="773" y="263"/>
                      </a:lnTo>
                      <a:lnTo>
                        <a:pt x="773" y="264"/>
                      </a:lnTo>
                      <a:lnTo>
                        <a:pt x="772" y="265"/>
                      </a:lnTo>
                      <a:lnTo>
                        <a:pt x="771" y="265"/>
                      </a:lnTo>
                      <a:lnTo>
                        <a:pt x="770" y="265"/>
                      </a:lnTo>
                      <a:lnTo>
                        <a:pt x="770" y="266"/>
                      </a:lnTo>
                      <a:lnTo>
                        <a:pt x="769" y="266"/>
                      </a:lnTo>
                      <a:lnTo>
                        <a:pt x="769" y="267"/>
                      </a:lnTo>
                      <a:lnTo>
                        <a:pt x="768" y="267"/>
                      </a:lnTo>
                      <a:lnTo>
                        <a:pt x="767" y="268"/>
                      </a:lnTo>
                      <a:lnTo>
                        <a:pt x="766" y="268"/>
                      </a:lnTo>
                      <a:lnTo>
                        <a:pt x="766" y="269"/>
                      </a:lnTo>
                      <a:lnTo>
                        <a:pt x="765" y="270"/>
                      </a:lnTo>
                      <a:lnTo>
                        <a:pt x="766" y="270"/>
                      </a:lnTo>
                      <a:lnTo>
                        <a:pt x="765" y="270"/>
                      </a:lnTo>
                      <a:lnTo>
                        <a:pt x="765" y="271"/>
                      </a:lnTo>
                      <a:lnTo>
                        <a:pt x="764" y="271"/>
                      </a:lnTo>
                      <a:lnTo>
                        <a:pt x="764" y="272"/>
                      </a:lnTo>
                      <a:lnTo>
                        <a:pt x="763" y="272"/>
                      </a:lnTo>
                      <a:lnTo>
                        <a:pt x="762" y="272"/>
                      </a:lnTo>
                      <a:lnTo>
                        <a:pt x="762" y="273"/>
                      </a:lnTo>
                      <a:lnTo>
                        <a:pt x="762" y="274"/>
                      </a:lnTo>
                      <a:lnTo>
                        <a:pt x="761" y="275"/>
                      </a:lnTo>
                      <a:lnTo>
                        <a:pt x="761" y="274"/>
                      </a:lnTo>
                      <a:lnTo>
                        <a:pt x="760" y="274"/>
                      </a:lnTo>
                      <a:lnTo>
                        <a:pt x="759" y="274"/>
                      </a:lnTo>
                      <a:lnTo>
                        <a:pt x="759" y="275"/>
                      </a:lnTo>
                      <a:lnTo>
                        <a:pt x="759" y="274"/>
                      </a:lnTo>
                      <a:lnTo>
                        <a:pt x="758" y="274"/>
                      </a:lnTo>
                      <a:lnTo>
                        <a:pt x="759" y="275"/>
                      </a:lnTo>
                      <a:lnTo>
                        <a:pt x="758" y="275"/>
                      </a:lnTo>
                      <a:lnTo>
                        <a:pt x="759" y="276"/>
                      </a:lnTo>
                      <a:lnTo>
                        <a:pt x="758" y="277"/>
                      </a:lnTo>
                      <a:lnTo>
                        <a:pt x="758" y="276"/>
                      </a:lnTo>
                      <a:lnTo>
                        <a:pt x="758" y="277"/>
                      </a:lnTo>
                      <a:lnTo>
                        <a:pt x="757" y="277"/>
                      </a:lnTo>
                      <a:lnTo>
                        <a:pt x="757" y="276"/>
                      </a:lnTo>
                      <a:lnTo>
                        <a:pt x="757" y="277"/>
                      </a:lnTo>
                      <a:lnTo>
                        <a:pt x="757" y="278"/>
                      </a:lnTo>
                      <a:lnTo>
                        <a:pt x="756" y="278"/>
                      </a:lnTo>
                      <a:lnTo>
                        <a:pt x="756" y="279"/>
                      </a:lnTo>
                      <a:lnTo>
                        <a:pt x="755" y="279"/>
                      </a:lnTo>
                      <a:lnTo>
                        <a:pt x="755" y="280"/>
                      </a:lnTo>
                      <a:lnTo>
                        <a:pt x="754" y="280"/>
                      </a:lnTo>
                      <a:lnTo>
                        <a:pt x="755" y="281"/>
                      </a:lnTo>
                      <a:lnTo>
                        <a:pt x="754" y="281"/>
                      </a:lnTo>
                      <a:lnTo>
                        <a:pt x="753" y="281"/>
                      </a:lnTo>
                      <a:lnTo>
                        <a:pt x="753" y="282"/>
                      </a:lnTo>
                      <a:lnTo>
                        <a:pt x="752" y="281"/>
                      </a:lnTo>
                      <a:lnTo>
                        <a:pt x="752" y="282"/>
                      </a:lnTo>
                      <a:lnTo>
                        <a:pt x="751" y="282"/>
                      </a:lnTo>
                      <a:lnTo>
                        <a:pt x="751" y="283"/>
                      </a:lnTo>
                      <a:lnTo>
                        <a:pt x="751" y="284"/>
                      </a:lnTo>
                      <a:lnTo>
                        <a:pt x="751" y="285"/>
                      </a:lnTo>
                      <a:lnTo>
                        <a:pt x="751" y="286"/>
                      </a:lnTo>
                      <a:lnTo>
                        <a:pt x="750" y="286"/>
                      </a:lnTo>
                      <a:lnTo>
                        <a:pt x="749" y="285"/>
                      </a:lnTo>
                      <a:lnTo>
                        <a:pt x="749" y="286"/>
                      </a:lnTo>
                      <a:lnTo>
                        <a:pt x="748" y="286"/>
                      </a:lnTo>
                      <a:lnTo>
                        <a:pt x="747" y="286"/>
                      </a:lnTo>
                      <a:lnTo>
                        <a:pt x="748" y="286"/>
                      </a:lnTo>
                      <a:lnTo>
                        <a:pt x="748" y="287"/>
                      </a:lnTo>
                      <a:lnTo>
                        <a:pt x="747" y="287"/>
                      </a:lnTo>
                      <a:lnTo>
                        <a:pt x="746" y="288"/>
                      </a:lnTo>
                      <a:lnTo>
                        <a:pt x="746" y="287"/>
                      </a:lnTo>
                      <a:lnTo>
                        <a:pt x="746" y="288"/>
                      </a:lnTo>
                      <a:lnTo>
                        <a:pt x="746" y="289"/>
                      </a:lnTo>
                      <a:lnTo>
                        <a:pt x="747" y="289"/>
                      </a:lnTo>
                      <a:lnTo>
                        <a:pt x="747" y="290"/>
                      </a:lnTo>
                      <a:lnTo>
                        <a:pt x="746" y="290"/>
                      </a:lnTo>
                      <a:lnTo>
                        <a:pt x="746" y="291"/>
                      </a:lnTo>
                      <a:lnTo>
                        <a:pt x="746" y="290"/>
                      </a:lnTo>
                      <a:lnTo>
                        <a:pt x="745" y="291"/>
                      </a:lnTo>
                      <a:lnTo>
                        <a:pt x="745" y="292"/>
                      </a:lnTo>
                      <a:lnTo>
                        <a:pt x="745" y="293"/>
                      </a:lnTo>
                      <a:lnTo>
                        <a:pt x="744" y="293"/>
                      </a:lnTo>
                      <a:lnTo>
                        <a:pt x="743" y="293"/>
                      </a:lnTo>
                      <a:lnTo>
                        <a:pt x="743" y="294"/>
                      </a:lnTo>
                      <a:lnTo>
                        <a:pt x="742" y="294"/>
                      </a:lnTo>
                      <a:lnTo>
                        <a:pt x="741" y="294"/>
                      </a:lnTo>
                      <a:lnTo>
                        <a:pt x="741" y="295"/>
                      </a:lnTo>
                      <a:lnTo>
                        <a:pt x="741" y="294"/>
                      </a:lnTo>
                      <a:lnTo>
                        <a:pt x="740" y="295"/>
                      </a:lnTo>
                      <a:lnTo>
                        <a:pt x="741" y="295"/>
                      </a:lnTo>
                      <a:lnTo>
                        <a:pt x="740" y="296"/>
                      </a:lnTo>
                      <a:lnTo>
                        <a:pt x="739" y="296"/>
                      </a:lnTo>
                      <a:lnTo>
                        <a:pt x="738" y="296"/>
                      </a:lnTo>
                      <a:lnTo>
                        <a:pt x="738" y="297"/>
                      </a:lnTo>
                      <a:lnTo>
                        <a:pt x="737" y="297"/>
                      </a:lnTo>
                      <a:lnTo>
                        <a:pt x="736" y="297"/>
                      </a:lnTo>
                      <a:lnTo>
                        <a:pt x="737" y="297"/>
                      </a:lnTo>
                      <a:lnTo>
                        <a:pt x="735" y="296"/>
                      </a:lnTo>
                      <a:lnTo>
                        <a:pt x="735" y="297"/>
                      </a:lnTo>
                      <a:lnTo>
                        <a:pt x="734" y="297"/>
                      </a:lnTo>
                      <a:lnTo>
                        <a:pt x="734" y="298"/>
                      </a:lnTo>
                      <a:lnTo>
                        <a:pt x="733" y="298"/>
                      </a:lnTo>
                      <a:lnTo>
                        <a:pt x="732" y="298"/>
                      </a:lnTo>
                      <a:lnTo>
                        <a:pt x="731" y="298"/>
                      </a:lnTo>
                      <a:lnTo>
                        <a:pt x="731" y="299"/>
                      </a:lnTo>
                      <a:lnTo>
                        <a:pt x="731" y="300"/>
                      </a:lnTo>
                      <a:lnTo>
                        <a:pt x="732" y="300"/>
                      </a:lnTo>
                      <a:lnTo>
                        <a:pt x="731" y="300"/>
                      </a:lnTo>
                      <a:lnTo>
                        <a:pt x="731" y="301"/>
                      </a:lnTo>
                      <a:lnTo>
                        <a:pt x="730" y="301"/>
                      </a:lnTo>
                      <a:lnTo>
                        <a:pt x="730" y="302"/>
                      </a:lnTo>
                      <a:lnTo>
                        <a:pt x="729" y="301"/>
                      </a:lnTo>
                      <a:lnTo>
                        <a:pt x="729" y="302"/>
                      </a:lnTo>
                      <a:lnTo>
                        <a:pt x="728" y="302"/>
                      </a:lnTo>
                      <a:lnTo>
                        <a:pt x="727" y="303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5" y="302"/>
                      </a:lnTo>
                      <a:lnTo>
                        <a:pt x="725" y="301"/>
                      </a:lnTo>
                      <a:lnTo>
                        <a:pt x="724" y="301"/>
                      </a:lnTo>
                      <a:lnTo>
                        <a:pt x="723" y="301"/>
                      </a:lnTo>
                      <a:lnTo>
                        <a:pt x="722" y="300"/>
                      </a:lnTo>
                      <a:lnTo>
                        <a:pt x="722" y="301"/>
                      </a:lnTo>
                      <a:lnTo>
                        <a:pt x="721" y="301"/>
                      </a:lnTo>
                      <a:lnTo>
                        <a:pt x="720" y="301"/>
                      </a:lnTo>
                      <a:lnTo>
                        <a:pt x="720" y="302"/>
                      </a:lnTo>
                      <a:lnTo>
                        <a:pt x="719" y="302"/>
                      </a:lnTo>
                      <a:lnTo>
                        <a:pt x="718" y="302"/>
                      </a:lnTo>
                      <a:lnTo>
                        <a:pt x="717" y="302"/>
                      </a:lnTo>
                      <a:lnTo>
                        <a:pt x="717" y="301"/>
                      </a:lnTo>
                      <a:lnTo>
                        <a:pt x="716" y="301"/>
                      </a:lnTo>
                      <a:lnTo>
                        <a:pt x="715" y="301"/>
                      </a:lnTo>
                      <a:lnTo>
                        <a:pt x="715" y="302"/>
                      </a:lnTo>
                      <a:lnTo>
                        <a:pt x="715" y="301"/>
                      </a:lnTo>
                      <a:lnTo>
                        <a:pt x="714" y="301"/>
                      </a:lnTo>
                      <a:lnTo>
                        <a:pt x="714" y="302"/>
                      </a:lnTo>
                      <a:lnTo>
                        <a:pt x="714" y="301"/>
                      </a:lnTo>
                      <a:lnTo>
                        <a:pt x="713" y="301"/>
                      </a:lnTo>
                      <a:lnTo>
                        <a:pt x="712" y="301"/>
                      </a:lnTo>
                      <a:lnTo>
                        <a:pt x="712" y="302"/>
                      </a:lnTo>
                      <a:lnTo>
                        <a:pt x="712" y="303"/>
                      </a:lnTo>
                      <a:lnTo>
                        <a:pt x="712" y="304"/>
                      </a:lnTo>
                      <a:lnTo>
                        <a:pt x="713" y="304"/>
                      </a:lnTo>
                      <a:lnTo>
                        <a:pt x="713" y="305"/>
                      </a:lnTo>
                      <a:lnTo>
                        <a:pt x="712" y="306"/>
                      </a:lnTo>
                      <a:lnTo>
                        <a:pt x="713" y="306"/>
                      </a:lnTo>
                      <a:lnTo>
                        <a:pt x="713" y="307"/>
                      </a:lnTo>
                      <a:lnTo>
                        <a:pt x="712" y="308"/>
                      </a:lnTo>
                      <a:lnTo>
                        <a:pt x="711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09" y="308"/>
                      </a:lnTo>
                      <a:lnTo>
                        <a:pt x="709" y="309"/>
                      </a:lnTo>
                      <a:lnTo>
                        <a:pt x="708" y="308"/>
                      </a:lnTo>
                      <a:lnTo>
                        <a:pt x="708" y="307"/>
                      </a:lnTo>
                      <a:lnTo>
                        <a:pt x="707" y="307"/>
                      </a:lnTo>
                      <a:lnTo>
                        <a:pt x="707" y="308"/>
                      </a:lnTo>
                      <a:lnTo>
                        <a:pt x="706" y="308"/>
                      </a:lnTo>
                      <a:lnTo>
                        <a:pt x="705" y="308"/>
                      </a:lnTo>
                      <a:lnTo>
                        <a:pt x="705" y="307"/>
                      </a:lnTo>
                      <a:lnTo>
                        <a:pt x="705" y="308"/>
                      </a:lnTo>
                      <a:lnTo>
                        <a:pt x="704" y="308"/>
                      </a:lnTo>
                      <a:lnTo>
                        <a:pt x="704" y="307"/>
                      </a:lnTo>
                      <a:lnTo>
                        <a:pt x="703" y="307"/>
                      </a:lnTo>
                      <a:lnTo>
                        <a:pt x="703" y="308"/>
                      </a:lnTo>
                      <a:lnTo>
                        <a:pt x="702" y="308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3" y="310"/>
                      </a:lnTo>
                      <a:lnTo>
                        <a:pt x="703" y="311"/>
                      </a:lnTo>
                      <a:lnTo>
                        <a:pt x="703" y="312"/>
                      </a:lnTo>
                      <a:lnTo>
                        <a:pt x="703" y="313"/>
                      </a:lnTo>
                      <a:lnTo>
                        <a:pt x="702" y="313"/>
                      </a:lnTo>
                      <a:lnTo>
                        <a:pt x="701" y="313"/>
                      </a:lnTo>
                      <a:lnTo>
                        <a:pt x="701" y="314"/>
                      </a:lnTo>
                      <a:lnTo>
                        <a:pt x="700" y="314"/>
                      </a:lnTo>
                      <a:lnTo>
                        <a:pt x="701" y="315"/>
                      </a:lnTo>
                      <a:lnTo>
                        <a:pt x="700" y="316"/>
                      </a:lnTo>
                      <a:lnTo>
                        <a:pt x="699" y="316"/>
                      </a:lnTo>
                      <a:lnTo>
                        <a:pt x="697" y="317"/>
                      </a:lnTo>
                      <a:lnTo>
                        <a:pt x="696" y="317"/>
                      </a:lnTo>
                      <a:lnTo>
                        <a:pt x="695" y="318"/>
                      </a:lnTo>
                      <a:lnTo>
                        <a:pt x="694" y="318"/>
                      </a:lnTo>
                      <a:lnTo>
                        <a:pt x="693" y="318"/>
                      </a:lnTo>
                      <a:lnTo>
                        <a:pt x="693" y="319"/>
                      </a:lnTo>
                      <a:lnTo>
                        <a:pt x="692" y="319"/>
                      </a:lnTo>
                      <a:lnTo>
                        <a:pt x="692" y="320"/>
                      </a:lnTo>
                      <a:lnTo>
                        <a:pt x="691" y="320"/>
                      </a:lnTo>
                      <a:lnTo>
                        <a:pt x="690" y="320"/>
                      </a:lnTo>
                      <a:lnTo>
                        <a:pt x="689" y="320"/>
                      </a:lnTo>
                      <a:lnTo>
                        <a:pt x="688" y="321"/>
                      </a:lnTo>
                      <a:lnTo>
                        <a:pt x="687" y="321"/>
                      </a:lnTo>
                      <a:lnTo>
                        <a:pt x="686" y="321"/>
                      </a:lnTo>
                      <a:lnTo>
                        <a:pt x="686" y="322"/>
                      </a:lnTo>
                      <a:lnTo>
                        <a:pt x="685" y="322"/>
                      </a:lnTo>
                      <a:lnTo>
                        <a:pt x="684" y="324"/>
                      </a:lnTo>
                      <a:lnTo>
                        <a:pt x="684" y="325"/>
                      </a:lnTo>
                      <a:lnTo>
                        <a:pt x="683" y="326"/>
                      </a:lnTo>
                      <a:lnTo>
                        <a:pt x="682" y="327"/>
                      </a:lnTo>
                      <a:lnTo>
                        <a:pt x="682" y="328"/>
                      </a:lnTo>
                      <a:lnTo>
                        <a:pt x="682" y="329"/>
                      </a:lnTo>
                      <a:lnTo>
                        <a:pt x="680" y="330"/>
                      </a:lnTo>
                      <a:lnTo>
                        <a:pt x="680" y="331"/>
                      </a:lnTo>
                      <a:lnTo>
                        <a:pt x="680" y="332"/>
                      </a:lnTo>
                      <a:lnTo>
                        <a:pt x="679" y="332"/>
                      </a:lnTo>
                      <a:lnTo>
                        <a:pt x="678" y="333"/>
                      </a:lnTo>
                      <a:lnTo>
                        <a:pt x="677" y="334"/>
                      </a:lnTo>
                      <a:lnTo>
                        <a:pt x="676" y="333"/>
                      </a:lnTo>
                      <a:lnTo>
                        <a:pt x="673" y="344"/>
                      </a:lnTo>
                      <a:lnTo>
                        <a:pt x="672" y="344"/>
                      </a:lnTo>
                      <a:lnTo>
                        <a:pt x="671" y="344"/>
                      </a:lnTo>
                      <a:lnTo>
                        <a:pt x="670" y="344"/>
                      </a:lnTo>
                      <a:lnTo>
                        <a:pt x="670" y="345"/>
                      </a:lnTo>
                      <a:lnTo>
                        <a:pt x="670" y="344"/>
                      </a:lnTo>
                      <a:lnTo>
                        <a:pt x="669" y="344"/>
                      </a:lnTo>
                      <a:lnTo>
                        <a:pt x="669" y="343"/>
                      </a:lnTo>
                      <a:lnTo>
                        <a:pt x="668" y="343"/>
                      </a:lnTo>
                      <a:lnTo>
                        <a:pt x="668" y="342"/>
                      </a:lnTo>
                      <a:lnTo>
                        <a:pt x="667" y="342"/>
                      </a:lnTo>
                      <a:lnTo>
                        <a:pt x="666" y="342"/>
                      </a:lnTo>
                      <a:lnTo>
                        <a:pt x="665" y="341"/>
                      </a:lnTo>
                      <a:lnTo>
                        <a:pt x="666" y="341"/>
                      </a:lnTo>
                      <a:lnTo>
                        <a:pt x="665" y="341"/>
                      </a:lnTo>
                      <a:lnTo>
                        <a:pt x="664" y="341"/>
                      </a:lnTo>
                      <a:lnTo>
                        <a:pt x="663" y="341"/>
                      </a:lnTo>
                      <a:lnTo>
                        <a:pt x="663" y="340"/>
                      </a:lnTo>
                      <a:lnTo>
                        <a:pt x="662" y="340"/>
                      </a:lnTo>
                      <a:lnTo>
                        <a:pt x="662" y="339"/>
                      </a:lnTo>
                      <a:lnTo>
                        <a:pt x="661" y="340"/>
                      </a:lnTo>
                      <a:lnTo>
                        <a:pt x="661" y="339"/>
                      </a:lnTo>
                      <a:lnTo>
                        <a:pt x="661" y="338"/>
                      </a:lnTo>
                      <a:lnTo>
                        <a:pt x="660" y="339"/>
                      </a:lnTo>
                      <a:lnTo>
                        <a:pt x="660" y="338"/>
                      </a:lnTo>
                      <a:lnTo>
                        <a:pt x="659" y="338"/>
                      </a:lnTo>
                      <a:lnTo>
                        <a:pt x="659" y="339"/>
                      </a:lnTo>
                      <a:lnTo>
                        <a:pt x="659" y="338"/>
                      </a:lnTo>
                      <a:lnTo>
                        <a:pt x="658" y="338"/>
                      </a:lnTo>
                      <a:lnTo>
                        <a:pt x="657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5" y="338"/>
                      </a:lnTo>
                      <a:lnTo>
                        <a:pt x="655" y="337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3" y="337"/>
                      </a:lnTo>
                      <a:lnTo>
                        <a:pt x="654" y="338"/>
                      </a:lnTo>
                      <a:lnTo>
                        <a:pt x="653" y="338"/>
                      </a:lnTo>
                      <a:lnTo>
                        <a:pt x="652" y="338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8" y="339"/>
                      </a:lnTo>
                      <a:lnTo>
                        <a:pt x="647" y="339"/>
                      </a:lnTo>
                      <a:lnTo>
                        <a:pt x="646" y="339"/>
                      </a:lnTo>
                      <a:lnTo>
                        <a:pt x="645" y="339"/>
                      </a:lnTo>
                      <a:lnTo>
                        <a:pt x="645" y="340"/>
                      </a:lnTo>
                      <a:lnTo>
                        <a:pt x="644" y="340"/>
                      </a:lnTo>
                      <a:lnTo>
                        <a:pt x="644" y="339"/>
                      </a:lnTo>
                      <a:lnTo>
                        <a:pt x="643" y="339"/>
                      </a:lnTo>
                      <a:lnTo>
                        <a:pt x="642" y="339"/>
                      </a:lnTo>
                      <a:lnTo>
                        <a:pt x="641" y="339"/>
                      </a:lnTo>
                      <a:lnTo>
                        <a:pt x="640" y="339"/>
                      </a:lnTo>
                      <a:lnTo>
                        <a:pt x="640" y="340"/>
                      </a:lnTo>
                      <a:lnTo>
                        <a:pt x="639" y="339"/>
                      </a:lnTo>
                      <a:lnTo>
                        <a:pt x="639" y="340"/>
                      </a:lnTo>
                      <a:lnTo>
                        <a:pt x="639" y="341"/>
                      </a:lnTo>
                      <a:lnTo>
                        <a:pt x="638" y="341"/>
                      </a:lnTo>
                      <a:lnTo>
                        <a:pt x="637" y="341"/>
                      </a:lnTo>
                      <a:lnTo>
                        <a:pt x="637" y="342"/>
                      </a:lnTo>
                      <a:lnTo>
                        <a:pt x="636" y="341"/>
                      </a:lnTo>
                      <a:lnTo>
                        <a:pt x="636" y="342"/>
                      </a:lnTo>
                      <a:lnTo>
                        <a:pt x="635" y="342"/>
                      </a:lnTo>
                      <a:lnTo>
                        <a:pt x="636" y="343"/>
                      </a:lnTo>
                      <a:lnTo>
                        <a:pt x="635" y="343"/>
                      </a:lnTo>
                      <a:lnTo>
                        <a:pt x="634" y="343"/>
                      </a:lnTo>
                      <a:lnTo>
                        <a:pt x="634" y="344"/>
                      </a:lnTo>
                      <a:lnTo>
                        <a:pt x="633" y="344"/>
                      </a:lnTo>
                      <a:lnTo>
                        <a:pt x="633" y="345"/>
                      </a:lnTo>
                      <a:lnTo>
                        <a:pt x="632" y="345"/>
                      </a:lnTo>
                      <a:lnTo>
                        <a:pt x="632" y="346"/>
                      </a:lnTo>
                      <a:lnTo>
                        <a:pt x="631" y="346"/>
                      </a:lnTo>
                      <a:lnTo>
                        <a:pt x="631" y="347"/>
                      </a:lnTo>
                      <a:lnTo>
                        <a:pt x="631" y="348"/>
                      </a:lnTo>
                      <a:lnTo>
                        <a:pt x="631" y="349"/>
                      </a:lnTo>
                      <a:lnTo>
                        <a:pt x="632" y="349"/>
                      </a:lnTo>
                      <a:lnTo>
                        <a:pt x="632" y="350"/>
                      </a:lnTo>
                      <a:lnTo>
                        <a:pt x="632" y="351"/>
                      </a:lnTo>
                      <a:lnTo>
                        <a:pt x="631" y="351"/>
                      </a:lnTo>
                      <a:lnTo>
                        <a:pt x="631" y="352"/>
                      </a:lnTo>
                      <a:lnTo>
                        <a:pt x="632" y="353"/>
                      </a:lnTo>
                      <a:lnTo>
                        <a:pt x="631" y="353"/>
                      </a:lnTo>
                      <a:lnTo>
                        <a:pt x="630" y="353"/>
                      </a:lnTo>
                      <a:lnTo>
                        <a:pt x="630" y="354"/>
                      </a:lnTo>
                      <a:lnTo>
                        <a:pt x="629" y="355"/>
                      </a:lnTo>
                      <a:lnTo>
                        <a:pt x="628" y="356"/>
                      </a:lnTo>
                      <a:lnTo>
                        <a:pt x="628" y="357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6" y="358"/>
                      </a:lnTo>
                      <a:lnTo>
                        <a:pt x="626" y="359"/>
                      </a:lnTo>
                      <a:lnTo>
                        <a:pt x="625" y="359"/>
                      </a:lnTo>
                      <a:lnTo>
                        <a:pt x="625" y="360"/>
                      </a:lnTo>
                      <a:lnTo>
                        <a:pt x="624" y="360"/>
                      </a:lnTo>
                      <a:lnTo>
                        <a:pt x="624" y="361"/>
                      </a:lnTo>
                      <a:lnTo>
                        <a:pt x="624" y="362"/>
                      </a:lnTo>
                      <a:lnTo>
                        <a:pt x="623" y="362"/>
                      </a:lnTo>
                      <a:lnTo>
                        <a:pt x="622" y="362"/>
                      </a:lnTo>
                      <a:lnTo>
                        <a:pt x="622" y="363"/>
                      </a:lnTo>
                      <a:lnTo>
                        <a:pt x="622" y="364"/>
                      </a:lnTo>
                      <a:lnTo>
                        <a:pt x="621" y="364"/>
                      </a:lnTo>
                      <a:lnTo>
                        <a:pt x="622" y="365"/>
                      </a:lnTo>
                      <a:lnTo>
                        <a:pt x="622" y="366"/>
                      </a:lnTo>
                      <a:lnTo>
                        <a:pt x="621" y="366"/>
                      </a:lnTo>
                      <a:lnTo>
                        <a:pt x="621" y="367"/>
                      </a:lnTo>
                      <a:lnTo>
                        <a:pt x="620" y="367"/>
                      </a:lnTo>
                      <a:lnTo>
                        <a:pt x="619" y="368"/>
                      </a:lnTo>
                      <a:lnTo>
                        <a:pt x="619" y="369"/>
                      </a:lnTo>
                      <a:lnTo>
                        <a:pt x="619" y="370"/>
                      </a:lnTo>
                      <a:lnTo>
                        <a:pt x="619" y="371"/>
                      </a:lnTo>
                      <a:lnTo>
                        <a:pt x="619" y="372"/>
                      </a:lnTo>
                      <a:lnTo>
                        <a:pt x="618" y="372"/>
                      </a:lnTo>
                      <a:lnTo>
                        <a:pt x="618" y="373"/>
                      </a:lnTo>
                      <a:lnTo>
                        <a:pt x="617" y="373"/>
                      </a:lnTo>
                      <a:lnTo>
                        <a:pt x="616" y="374"/>
                      </a:lnTo>
                      <a:lnTo>
                        <a:pt x="615" y="375"/>
                      </a:lnTo>
                      <a:lnTo>
                        <a:pt x="615" y="376"/>
                      </a:lnTo>
                      <a:lnTo>
                        <a:pt x="614" y="376"/>
                      </a:lnTo>
                      <a:lnTo>
                        <a:pt x="613" y="376"/>
                      </a:lnTo>
                      <a:lnTo>
                        <a:pt x="612" y="376"/>
                      </a:lnTo>
                      <a:lnTo>
                        <a:pt x="611" y="377"/>
                      </a:lnTo>
                      <a:lnTo>
                        <a:pt x="610" y="377"/>
                      </a:lnTo>
                      <a:lnTo>
                        <a:pt x="609" y="378"/>
                      </a:lnTo>
                      <a:lnTo>
                        <a:pt x="609" y="379"/>
                      </a:lnTo>
                      <a:lnTo>
                        <a:pt x="608" y="379"/>
                      </a:lnTo>
                      <a:lnTo>
                        <a:pt x="608" y="378"/>
                      </a:lnTo>
                      <a:lnTo>
                        <a:pt x="607" y="378"/>
                      </a:lnTo>
                      <a:lnTo>
                        <a:pt x="606" y="378"/>
                      </a:lnTo>
                      <a:lnTo>
                        <a:pt x="605" y="378"/>
                      </a:lnTo>
                      <a:lnTo>
                        <a:pt x="605" y="379"/>
                      </a:lnTo>
                      <a:lnTo>
                        <a:pt x="604" y="379"/>
                      </a:lnTo>
                      <a:lnTo>
                        <a:pt x="603" y="380"/>
                      </a:lnTo>
                      <a:lnTo>
                        <a:pt x="602" y="381"/>
                      </a:lnTo>
                      <a:lnTo>
                        <a:pt x="603" y="382"/>
                      </a:lnTo>
                      <a:lnTo>
                        <a:pt x="602" y="383"/>
                      </a:lnTo>
                      <a:lnTo>
                        <a:pt x="601" y="383"/>
                      </a:lnTo>
                      <a:lnTo>
                        <a:pt x="601" y="384"/>
                      </a:lnTo>
                      <a:lnTo>
                        <a:pt x="601" y="383"/>
                      </a:lnTo>
                      <a:lnTo>
                        <a:pt x="601" y="382"/>
                      </a:lnTo>
                      <a:lnTo>
                        <a:pt x="600" y="382"/>
                      </a:lnTo>
                      <a:lnTo>
                        <a:pt x="599" y="382"/>
                      </a:lnTo>
                      <a:lnTo>
                        <a:pt x="598" y="381"/>
                      </a:lnTo>
                      <a:lnTo>
                        <a:pt x="598" y="382"/>
                      </a:lnTo>
                      <a:lnTo>
                        <a:pt x="597" y="382"/>
                      </a:lnTo>
                      <a:lnTo>
                        <a:pt x="597" y="383"/>
                      </a:lnTo>
                      <a:lnTo>
                        <a:pt x="596" y="383"/>
                      </a:lnTo>
                      <a:lnTo>
                        <a:pt x="595" y="383"/>
                      </a:lnTo>
                      <a:lnTo>
                        <a:pt x="594" y="383"/>
                      </a:lnTo>
                      <a:lnTo>
                        <a:pt x="594" y="384"/>
                      </a:lnTo>
                      <a:lnTo>
                        <a:pt x="593" y="383"/>
                      </a:lnTo>
                      <a:lnTo>
                        <a:pt x="593" y="384"/>
                      </a:lnTo>
                      <a:lnTo>
                        <a:pt x="591" y="385"/>
                      </a:lnTo>
                      <a:lnTo>
                        <a:pt x="591" y="386"/>
                      </a:lnTo>
                      <a:lnTo>
                        <a:pt x="590" y="386"/>
                      </a:lnTo>
                      <a:lnTo>
                        <a:pt x="590" y="387"/>
                      </a:lnTo>
                      <a:lnTo>
                        <a:pt x="589" y="388"/>
                      </a:lnTo>
                      <a:lnTo>
                        <a:pt x="588" y="388"/>
                      </a:lnTo>
                      <a:lnTo>
                        <a:pt x="587" y="388"/>
                      </a:lnTo>
                      <a:lnTo>
                        <a:pt x="587" y="389"/>
                      </a:lnTo>
                      <a:lnTo>
                        <a:pt x="587" y="390"/>
                      </a:lnTo>
                      <a:lnTo>
                        <a:pt x="569" y="395"/>
                      </a:lnTo>
                      <a:lnTo>
                        <a:pt x="569" y="394"/>
                      </a:lnTo>
                      <a:lnTo>
                        <a:pt x="569" y="393"/>
                      </a:lnTo>
                      <a:lnTo>
                        <a:pt x="569" y="392"/>
                      </a:lnTo>
                      <a:lnTo>
                        <a:pt x="568" y="391"/>
                      </a:lnTo>
                      <a:lnTo>
                        <a:pt x="568" y="390"/>
                      </a:lnTo>
                      <a:lnTo>
                        <a:pt x="567" y="390"/>
                      </a:lnTo>
                      <a:lnTo>
                        <a:pt x="567" y="389"/>
                      </a:lnTo>
                      <a:lnTo>
                        <a:pt x="566" y="389"/>
                      </a:lnTo>
                      <a:lnTo>
                        <a:pt x="565" y="389"/>
                      </a:lnTo>
                      <a:lnTo>
                        <a:pt x="564" y="389"/>
                      </a:lnTo>
                      <a:lnTo>
                        <a:pt x="565" y="388"/>
                      </a:lnTo>
                      <a:lnTo>
                        <a:pt x="564" y="387"/>
                      </a:lnTo>
                      <a:lnTo>
                        <a:pt x="564" y="386"/>
                      </a:lnTo>
                      <a:lnTo>
                        <a:pt x="563" y="385"/>
                      </a:lnTo>
                      <a:lnTo>
                        <a:pt x="564" y="385"/>
                      </a:lnTo>
                      <a:lnTo>
                        <a:pt x="564" y="384"/>
                      </a:lnTo>
                      <a:lnTo>
                        <a:pt x="565" y="384"/>
                      </a:lnTo>
                      <a:lnTo>
                        <a:pt x="565" y="383"/>
                      </a:lnTo>
                      <a:lnTo>
                        <a:pt x="565" y="382"/>
                      </a:lnTo>
                      <a:lnTo>
                        <a:pt x="565" y="381"/>
                      </a:lnTo>
                      <a:lnTo>
                        <a:pt x="565" y="380"/>
                      </a:lnTo>
                      <a:lnTo>
                        <a:pt x="564" y="381"/>
                      </a:lnTo>
                      <a:lnTo>
                        <a:pt x="564" y="382"/>
                      </a:lnTo>
                      <a:lnTo>
                        <a:pt x="564" y="381"/>
                      </a:lnTo>
                      <a:lnTo>
                        <a:pt x="564" y="380"/>
                      </a:lnTo>
                      <a:lnTo>
                        <a:pt x="563" y="380"/>
                      </a:lnTo>
                      <a:lnTo>
                        <a:pt x="562" y="380"/>
                      </a:lnTo>
                      <a:lnTo>
                        <a:pt x="561" y="380"/>
                      </a:lnTo>
                      <a:lnTo>
                        <a:pt x="561" y="381"/>
                      </a:lnTo>
                      <a:lnTo>
                        <a:pt x="561" y="380"/>
                      </a:lnTo>
                      <a:lnTo>
                        <a:pt x="560" y="380"/>
                      </a:lnTo>
                      <a:lnTo>
                        <a:pt x="560" y="379"/>
                      </a:lnTo>
                      <a:lnTo>
                        <a:pt x="559" y="379"/>
                      </a:lnTo>
                      <a:lnTo>
                        <a:pt x="558" y="379"/>
                      </a:lnTo>
                      <a:lnTo>
                        <a:pt x="559" y="380"/>
                      </a:lnTo>
                      <a:lnTo>
                        <a:pt x="558" y="380"/>
                      </a:lnTo>
                      <a:lnTo>
                        <a:pt x="557" y="380"/>
                      </a:lnTo>
                      <a:lnTo>
                        <a:pt x="557" y="381"/>
                      </a:lnTo>
                      <a:lnTo>
                        <a:pt x="556" y="380"/>
                      </a:lnTo>
                      <a:lnTo>
                        <a:pt x="557" y="380"/>
                      </a:lnTo>
                      <a:lnTo>
                        <a:pt x="556" y="379"/>
                      </a:lnTo>
                      <a:lnTo>
                        <a:pt x="556" y="380"/>
                      </a:lnTo>
                      <a:lnTo>
                        <a:pt x="555" y="380"/>
                      </a:lnTo>
                      <a:lnTo>
                        <a:pt x="555" y="379"/>
                      </a:lnTo>
                      <a:lnTo>
                        <a:pt x="554" y="379"/>
                      </a:lnTo>
                      <a:lnTo>
                        <a:pt x="554" y="380"/>
                      </a:lnTo>
                      <a:lnTo>
                        <a:pt x="553" y="381"/>
                      </a:lnTo>
                      <a:lnTo>
                        <a:pt x="553" y="382"/>
                      </a:lnTo>
                      <a:lnTo>
                        <a:pt x="552" y="382"/>
                      </a:lnTo>
                      <a:lnTo>
                        <a:pt x="552" y="381"/>
                      </a:lnTo>
                      <a:lnTo>
                        <a:pt x="551" y="381"/>
                      </a:lnTo>
                      <a:lnTo>
                        <a:pt x="551" y="382"/>
                      </a:lnTo>
                      <a:lnTo>
                        <a:pt x="551" y="381"/>
                      </a:lnTo>
                      <a:lnTo>
                        <a:pt x="552" y="381"/>
                      </a:lnTo>
                      <a:lnTo>
                        <a:pt x="552" y="382"/>
                      </a:lnTo>
                      <a:lnTo>
                        <a:pt x="551" y="382"/>
                      </a:lnTo>
                      <a:lnTo>
                        <a:pt x="550" y="381"/>
                      </a:lnTo>
                      <a:lnTo>
                        <a:pt x="549" y="382"/>
                      </a:lnTo>
                      <a:lnTo>
                        <a:pt x="548" y="382"/>
                      </a:lnTo>
                      <a:lnTo>
                        <a:pt x="547" y="382"/>
                      </a:lnTo>
                      <a:lnTo>
                        <a:pt x="546" y="382"/>
                      </a:lnTo>
                      <a:lnTo>
                        <a:pt x="546" y="381"/>
                      </a:lnTo>
                      <a:lnTo>
                        <a:pt x="545" y="381"/>
                      </a:lnTo>
                      <a:lnTo>
                        <a:pt x="545" y="382"/>
                      </a:lnTo>
                      <a:lnTo>
                        <a:pt x="544" y="382"/>
                      </a:lnTo>
                      <a:lnTo>
                        <a:pt x="544" y="381"/>
                      </a:lnTo>
                      <a:lnTo>
                        <a:pt x="543" y="381"/>
                      </a:lnTo>
                      <a:lnTo>
                        <a:pt x="544" y="380"/>
                      </a:lnTo>
                      <a:lnTo>
                        <a:pt x="544" y="379"/>
                      </a:lnTo>
                      <a:lnTo>
                        <a:pt x="543" y="380"/>
                      </a:lnTo>
                      <a:lnTo>
                        <a:pt x="542" y="379"/>
                      </a:lnTo>
                      <a:lnTo>
                        <a:pt x="541" y="380"/>
                      </a:lnTo>
                      <a:lnTo>
                        <a:pt x="540" y="380"/>
                      </a:lnTo>
                      <a:lnTo>
                        <a:pt x="540" y="381"/>
                      </a:lnTo>
                      <a:lnTo>
                        <a:pt x="540" y="382"/>
                      </a:lnTo>
                      <a:lnTo>
                        <a:pt x="539" y="382"/>
                      </a:lnTo>
                      <a:lnTo>
                        <a:pt x="539" y="381"/>
                      </a:lnTo>
                      <a:lnTo>
                        <a:pt x="538" y="381"/>
                      </a:lnTo>
                      <a:lnTo>
                        <a:pt x="537" y="381"/>
                      </a:lnTo>
                      <a:lnTo>
                        <a:pt x="538" y="380"/>
                      </a:lnTo>
                      <a:lnTo>
                        <a:pt x="537" y="380"/>
                      </a:lnTo>
                      <a:lnTo>
                        <a:pt x="536" y="380"/>
                      </a:lnTo>
                      <a:lnTo>
                        <a:pt x="536" y="379"/>
                      </a:lnTo>
                      <a:lnTo>
                        <a:pt x="535" y="379"/>
                      </a:lnTo>
                      <a:lnTo>
                        <a:pt x="535" y="378"/>
                      </a:lnTo>
                      <a:lnTo>
                        <a:pt x="534" y="379"/>
                      </a:lnTo>
                      <a:lnTo>
                        <a:pt x="533" y="379"/>
                      </a:lnTo>
                      <a:lnTo>
                        <a:pt x="534" y="378"/>
                      </a:lnTo>
                      <a:lnTo>
                        <a:pt x="533" y="378"/>
                      </a:lnTo>
                      <a:lnTo>
                        <a:pt x="533" y="379"/>
                      </a:lnTo>
                      <a:lnTo>
                        <a:pt x="532" y="379"/>
                      </a:lnTo>
                      <a:lnTo>
                        <a:pt x="531" y="378"/>
                      </a:lnTo>
                      <a:lnTo>
                        <a:pt x="530" y="378"/>
                      </a:lnTo>
                      <a:lnTo>
                        <a:pt x="529" y="379"/>
                      </a:lnTo>
                      <a:lnTo>
                        <a:pt x="528" y="379"/>
                      </a:lnTo>
                      <a:lnTo>
                        <a:pt x="528" y="378"/>
                      </a:lnTo>
                      <a:lnTo>
                        <a:pt x="527" y="378"/>
                      </a:lnTo>
                      <a:lnTo>
                        <a:pt x="527" y="379"/>
                      </a:lnTo>
                      <a:lnTo>
                        <a:pt x="526" y="379"/>
                      </a:lnTo>
                      <a:lnTo>
                        <a:pt x="526" y="378"/>
                      </a:lnTo>
                      <a:lnTo>
                        <a:pt x="524" y="379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2" y="377"/>
                      </a:lnTo>
                      <a:lnTo>
                        <a:pt x="523" y="377"/>
                      </a:lnTo>
                      <a:lnTo>
                        <a:pt x="522" y="377"/>
                      </a:lnTo>
                      <a:lnTo>
                        <a:pt x="522" y="378"/>
                      </a:lnTo>
                      <a:lnTo>
                        <a:pt x="521" y="378"/>
                      </a:lnTo>
                      <a:lnTo>
                        <a:pt x="521" y="377"/>
                      </a:lnTo>
                      <a:lnTo>
                        <a:pt x="520" y="377"/>
                      </a:lnTo>
                      <a:lnTo>
                        <a:pt x="519" y="376"/>
                      </a:lnTo>
                      <a:lnTo>
                        <a:pt x="518" y="376"/>
                      </a:lnTo>
                      <a:lnTo>
                        <a:pt x="517" y="376"/>
                      </a:lnTo>
                      <a:lnTo>
                        <a:pt x="516" y="377"/>
                      </a:lnTo>
                      <a:lnTo>
                        <a:pt x="515" y="376"/>
                      </a:lnTo>
                      <a:lnTo>
                        <a:pt x="514" y="375"/>
                      </a:lnTo>
                      <a:lnTo>
                        <a:pt x="514" y="376"/>
                      </a:lnTo>
                      <a:lnTo>
                        <a:pt x="514" y="377"/>
                      </a:lnTo>
                      <a:lnTo>
                        <a:pt x="513" y="377"/>
                      </a:lnTo>
                      <a:lnTo>
                        <a:pt x="512" y="377"/>
                      </a:lnTo>
                      <a:lnTo>
                        <a:pt x="512" y="376"/>
                      </a:lnTo>
                      <a:lnTo>
                        <a:pt x="513" y="376"/>
                      </a:lnTo>
                      <a:lnTo>
                        <a:pt x="512" y="376"/>
                      </a:lnTo>
                      <a:lnTo>
                        <a:pt x="511" y="376"/>
                      </a:lnTo>
                      <a:lnTo>
                        <a:pt x="510" y="376"/>
                      </a:lnTo>
                      <a:lnTo>
                        <a:pt x="510" y="377"/>
                      </a:lnTo>
                      <a:lnTo>
                        <a:pt x="509" y="376"/>
                      </a:lnTo>
                      <a:lnTo>
                        <a:pt x="509" y="377"/>
                      </a:lnTo>
                      <a:lnTo>
                        <a:pt x="508" y="377"/>
                      </a:lnTo>
                      <a:lnTo>
                        <a:pt x="507" y="377"/>
                      </a:lnTo>
                      <a:lnTo>
                        <a:pt x="506" y="377"/>
                      </a:lnTo>
                      <a:lnTo>
                        <a:pt x="505" y="376"/>
                      </a:lnTo>
                      <a:lnTo>
                        <a:pt x="504" y="376"/>
                      </a:lnTo>
                      <a:lnTo>
                        <a:pt x="504" y="377"/>
                      </a:lnTo>
                      <a:lnTo>
                        <a:pt x="504" y="376"/>
                      </a:lnTo>
                      <a:lnTo>
                        <a:pt x="503" y="376"/>
                      </a:lnTo>
                      <a:lnTo>
                        <a:pt x="503" y="377"/>
                      </a:lnTo>
                      <a:lnTo>
                        <a:pt x="502" y="377"/>
                      </a:lnTo>
                      <a:lnTo>
                        <a:pt x="502" y="376"/>
                      </a:lnTo>
                      <a:lnTo>
                        <a:pt x="501" y="376"/>
                      </a:lnTo>
                      <a:lnTo>
                        <a:pt x="501" y="377"/>
                      </a:lnTo>
                      <a:lnTo>
                        <a:pt x="500" y="376"/>
                      </a:lnTo>
                      <a:lnTo>
                        <a:pt x="500" y="377"/>
                      </a:lnTo>
                      <a:lnTo>
                        <a:pt x="500" y="378"/>
                      </a:lnTo>
                      <a:lnTo>
                        <a:pt x="499" y="378"/>
                      </a:lnTo>
                      <a:lnTo>
                        <a:pt x="499" y="377"/>
                      </a:lnTo>
                      <a:lnTo>
                        <a:pt x="499" y="376"/>
                      </a:lnTo>
                      <a:lnTo>
                        <a:pt x="499" y="377"/>
                      </a:lnTo>
                      <a:lnTo>
                        <a:pt x="498" y="377"/>
                      </a:lnTo>
                      <a:lnTo>
                        <a:pt x="498" y="376"/>
                      </a:lnTo>
                      <a:lnTo>
                        <a:pt x="497" y="376"/>
                      </a:lnTo>
                      <a:lnTo>
                        <a:pt x="498" y="377"/>
                      </a:lnTo>
                      <a:lnTo>
                        <a:pt x="497" y="377"/>
                      </a:lnTo>
                      <a:lnTo>
                        <a:pt x="497" y="376"/>
                      </a:lnTo>
                      <a:lnTo>
                        <a:pt x="497" y="375"/>
                      </a:lnTo>
                      <a:lnTo>
                        <a:pt x="496" y="375"/>
                      </a:lnTo>
                      <a:lnTo>
                        <a:pt x="496" y="376"/>
                      </a:lnTo>
                      <a:lnTo>
                        <a:pt x="495" y="376"/>
                      </a:lnTo>
                      <a:lnTo>
                        <a:pt x="495" y="375"/>
                      </a:lnTo>
                      <a:lnTo>
                        <a:pt x="494" y="375"/>
                      </a:lnTo>
                      <a:lnTo>
                        <a:pt x="494" y="376"/>
                      </a:lnTo>
                      <a:lnTo>
                        <a:pt x="493" y="376"/>
                      </a:lnTo>
                      <a:lnTo>
                        <a:pt x="492" y="376"/>
                      </a:lnTo>
                      <a:lnTo>
                        <a:pt x="491" y="377"/>
                      </a:lnTo>
                      <a:lnTo>
                        <a:pt x="491" y="378"/>
                      </a:lnTo>
                      <a:lnTo>
                        <a:pt x="491" y="377"/>
                      </a:lnTo>
                      <a:lnTo>
                        <a:pt x="490" y="377"/>
                      </a:lnTo>
                      <a:lnTo>
                        <a:pt x="491" y="378"/>
                      </a:lnTo>
                      <a:lnTo>
                        <a:pt x="490" y="378"/>
                      </a:lnTo>
                      <a:lnTo>
                        <a:pt x="489" y="377"/>
                      </a:lnTo>
                      <a:lnTo>
                        <a:pt x="489" y="378"/>
                      </a:lnTo>
                      <a:lnTo>
                        <a:pt x="488" y="378"/>
                      </a:lnTo>
                      <a:lnTo>
                        <a:pt x="487" y="378"/>
                      </a:lnTo>
                      <a:lnTo>
                        <a:pt x="486" y="377"/>
                      </a:lnTo>
                      <a:lnTo>
                        <a:pt x="485" y="377"/>
                      </a:lnTo>
                      <a:lnTo>
                        <a:pt x="484" y="377"/>
                      </a:lnTo>
                      <a:lnTo>
                        <a:pt x="483" y="377"/>
                      </a:lnTo>
                      <a:lnTo>
                        <a:pt x="482" y="377"/>
                      </a:lnTo>
                      <a:lnTo>
                        <a:pt x="482" y="378"/>
                      </a:lnTo>
                      <a:lnTo>
                        <a:pt x="481" y="378"/>
                      </a:lnTo>
                      <a:lnTo>
                        <a:pt x="480" y="378"/>
                      </a:lnTo>
                      <a:lnTo>
                        <a:pt x="479" y="378"/>
                      </a:lnTo>
                      <a:lnTo>
                        <a:pt x="478" y="377"/>
                      </a:lnTo>
                      <a:lnTo>
                        <a:pt x="477" y="378"/>
                      </a:lnTo>
                      <a:lnTo>
                        <a:pt x="478" y="378"/>
                      </a:lnTo>
                      <a:lnTo>
                        <a:pt x="477" y="378"/>
                      </a:lnTo>
                      <a:lnTo>
                        <a:pt x="476" y="378"/>
                      </a:lnTo>
                      <a:lnTo>
                        <a:pt x="475" y="378"/>
                      </a:lnTo>
                      <a:lnTo>
                        <a:pt x="475" y="379"/>
                      </a:lnTo>
                      <a:lnTo>
                        <a:pt x="474" y="379"/>
                      </a:lnTo>
                      <a:lnTo>
                        <a:pt x="473" y="379"/>
                      </a:lnTo>
                      <a:lnTo>
                        <a:pt x="472" y="379"/>
                      </a:lnTo>
                      <a:lnTo>
                        <a:pt x="470" y="379"/>
                      </a:lnTo>
                      <a:lnTo>
                        <a:pt x="469" y="380"/>
                      </a:lnTo>
                      <a:lnTo>
                        <a:pt x="468" y="380"/>
                      </a:lnTo>
                      <a:lnTo>
                        <a:pt x="467" y="380"/>
                      </a:lnTo>
                      <a:lnTo>
                        <a:pt x="466" y="380"/>
                      </a:lnTo>
                      <a:lnTo>
                        <a:pt x="466" y="381"/>
                      </a:lnTo>
                      <a:lnTo>
                        <a:pt x="465" y="381"/>
                      </a:lnTo>
                      <a:lnTo>
                        <a:pt x="464" y="382"/>
                      </a:lnTo>
                      <a:lnTo>
                        <a:pt x="463" y="381"/>
                      </a:lnTo>
                      <a:lnTo>
                        <a:pt x="462" y="382"/>
                      </a:lnTo>
                      <a:lnTo>
                        <a:pt x="461" y="382"/>
                      </a:lnTo>
                      <a:lnTo>
                        <a:pt x="461" y="381"/>
                      </a:lnTo>
                      <a:lnTo>
                        <a:pt x="462" y="381"/>
                      </a:lnTo>
                      <a:lnTo>
                        <a:pt x="461" y="381"/>
                      </a:lnTo>
                      <a:lnTo>
                        <a:pt x="460" y="380"/>
                      </a:lnTo>
                      <a:lnTo>
                        <a:pt x="460" y="379"/>
                      </a:lnTo>
                      <a:lnTo>
                        <a:pt x="459" y="378"/>
                      </a:lnTo>
                      <a:lnTo>
                        <a:pt x="459" y="379"/>
                      </a:lnTo>
                      <a:lnTo>
                        <a:pt x="458" y="378"/>
                      </a:lnTo>
                      <a:lnTo>
                        <a:pt x="458" y="377"/>
                      </a:lnTo>
                      <a:lnTo>
                        <a:pt x="458" y="378"/>
                      </a:lnTo>
                      <a:lnTo>
                        <a:pt x="457" y="378"/>
                      </a:lnTo>
                      <a:lnTo>
                        <a:pt x="456" y="378"/>
                      </a:lnTo>
                      <a:lnTo>
                        <a:pt x="455" y="378"/>
                      </a:lnTo>
                      <a:lnTo>
                        <a:pt x="455" y="377"/>
                      </a:lnTo>
                      <a:lnTo>
                        <a:pt x="454" y="377"/>
                      </a:lnTo>
                      <a:lnTo>
                        <a:pt x="454" y="378"/>
                      </a:lnTo>
                      <a:lnTo>
                        <a:pt x="453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0" y="377"/>
                      </a:lnTo>
                      <a:lnTo>
                        <a:pt x="449" y="377"/>
                      </a:lnTo>
                      <a:lnTo>
                        <a:pt x="449" y="378"/>
                      </a:lnTo>
                      <a:lnTo>
                        <a:pt x="448" y="377"/>
                      </a:lnTo>
                      <a:lnTo>
                        <a:pt x="448" y="378"/>
                      </a:lnTo>
                      <a:lnTo>
                        <a:pt x="447" y="378"/>
                      </a:lnTo>
                      <a:lnTo>
                        <a:pt x="447" y="377"/>
                      </a:lnTo>
                      <a:lnTo>
                        <a:pt x="446" y="377"/>
                      </a:lnTo>
                      <a:lnTo>
                        <a:pt x="444" y="377"/>
                      </a:lnTo>
                      <a:lnTo>
                        <a:pt x="443" y="377"/>
                      </a:lnTo>
                      <a:lnTo>
                        <a:pt x="443" y="378"/>
                      </a:lnTo>
                      <a:lnTo>
                        <a:pt x="442" y="378"/>
                      </a:lnTo>
                      <a:lnTo>
                        <a:pt x="441" y="378"/>
                      </a:lnTo>
                      <a:lnTo>
                        <a:pt x="441" y="377"/>
                      </a:lnTo>
                      <a:lnTo>
                        <a:pt x="440" y="378"/>
                      </a:lnTo>
                      <a:lnTo>
                        <a:pt x="439" y="378"/>
                      </a:lnTo>
                      <a:lnTo>
                        <a:pt x="439" y="379"/>
                      </a:lnTo>
                      <a:lnTo>
                        <a:pt x="438" y="379"/>
                      </a:lnTo>
                      <a:lnTo>
                        <a:pt x="437" y="380"/>
                      </a:lnTo>
                      <a:lnTo>
                        <a:pt x="436" y="380"/>
                      </a:lnTo>
                      <a:lnTo>
                        <a:pt x="436" y="381"/>
                      </a:lnTo>
                      <a:lnTo>
                        <a:pt x="435" y="381"/>
                      </a:lnTo>
                      <a:lnTo>
                        <a:pt x="435" y="382"/>
                      </a:lnTo>
                      <a:lnTo>
                        <a:pt x="434" y="382"/>
                      </a:lnTo>
                      <a:lnTo>
                        <a:pt x="433" y="382"/>
                      </a:lnTo>
                      <a:lnTo>
                        <a:pt x="433" y="383"/>
                      </a:lnTo>
                      <a:lnTo>
                        <a:pt x="432" y="383"/>
                      </a:lnTo>
                      <a:lnTo>
                        <a:pt x="431" y="383"/>
                      </a:lnTo>
                      <a:lnTo>
                        <a:pt x="431" y="384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29" y="384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4"/>
                      </a:lnTo>
                      <a:lnTo>
                        <a:pt x="429" y="385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6" y="385"/>
                      </a:lnTo>
                      <a:lnTo>
                        <a:pt x="425" y="385"/>
                      </a:lnTo>
                      <a:lnTo>
                        <a:pt x="424" y="385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3" y="387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9"/>
                      </a:lnTo>
                      <a:lnTo>
                        <a:pt x="420" y="389"/>
                      </a:lnTo>
                      <a:lnTo>
                        <a:pt x="420" y="390"/>
                      </a:lnTo>
                      <a:lnTo>
                        <a:pt x="419" y="390"/>
                      </a:lnTo>
                      <a:lnTo>
                        <a:pt x="418" y="391"/>
                      </a:lnTo>
                      <a:lnTo>
                        <a:pt x="417" y="391"/>
                      </a:lnTo>
                      <a:lnTo>
                        <a:pt x="416" y="391"/>
                      </a:lnTo>
                      <a:lnTo>
                        <a:pt x="416" y="392"/>
                      </a:lnTo>
                      <a:lnTo>
                        <a:pt x="415" y="392"/>
                      </a:lnTo>
                      <a:lnTo>
                        <a:pt x="414" y="393"/>
                      </a:lnTo>
                      <a:lnTo>
                        <a:pt x="413" y="392"/>
                      </a:lnTo>
                      <a:lnTo>
                        <a:pt x="412" y="393"/>
                      </a:lnTo>
                      <a:lnTo>
                        <a:pt x="411" y="393"/>
                      </a:lnTo>
                      <a:lnTo>
                        <a:pt x="411" y="392"/>
                      </a:lnTo>
                      <a:lnTo>
                        <a:pt x="410" y="393"/>
                      </a:lnTo>
                      <a:lnTo>
                        <a:pt x="409" y="392"/>
                      </a:lnTo>
                      <a:lnTo>
                        <a:pt x="409" y="393"/>
                      </a:lnTo>
                      <a:lnTo>
                        <a:pt x="408" y="393"/>
                      </a:lnTo>
                      <a:lnTo>
                        <a:pt x="407" y="393"/>
                      </a:lnTo>
                      <a:lnTo>
                        <a:pt x="407" y="394"/>
                      </a:lnTo>
                      <a:lnTo>
                        <a:pt x="406" y="394"/>
                      </a:lnTo>
                      <a:lnTo>
                        <a:pt x="405" y="394"/>
                      </a:lnTo>
                      <a:lnTo>
                        <a:pt x="404" y="394"/>
                      </a:lnTo>
                      <a:lnTo>
                        <a:pt x="404" y="395"/>
                      </a:lnTo>
                      <a:lnTo>
                        <a:pt x="403" y="395"/>
                      </a:lnTo>
                      <a:lnTo>
                        <a:pt x="402" y="395"/>
                      </a:lnTo>
                      <a:lnTo>
                        <a:pt x="401" y="395"/>
                      </a:lnTo>
                      <a:lnTo>
                        <a:pt x="400" y="395"/>
                      </a:lnTo>
                      <a:lnTo>
                        <a:pt x="399" y="395"/>
                      </a:lnTo>
                      <a:lnTo>
                        <a:pt x="398" y="395"/>
                      </a:lnTo>
                      <a:lnTo>
                        <a:pt x="398" y="394"/>
                      </a:lnTo>
                      <a:lnTo>
                        <a:pt x="397" y="394"/>
                      </a:lnTo>
                      <a:lnTo>
                        <a:pt x="396" y="394"/>
                      </a:lnTo>
                      <a:lnTo>
                        <a:pt x="395" y="394"/>
                      </a:lnTo>
                      <a:lnTo>
                        <a:pt x="394" y="393"/>
                      </a:lnTo>
                      <a:lnTo>
                        <a:pt x="393" y="393"/>
                      </a:lnTo>
                      <a:lnTo>
                        <a:pt x="392" y="393"/>
                      </a:lnTo>
                      <a:lnTo>
                        <a:pt x="391" y="393"/>
                      </a:lnTo>
                      <a:lnTo>
                        <a:pt x="390" y="393"/>
                      </a:lnTo>
                      <a:lnTo>
                        <a:pt x="390" y="392"/>
                      </a:lnTo>
                      <a:lnTo>
                        <a:pt x="390" y="393"/>
                      </a:lnTo>
                      <a:lnTo>
                        <a:pt x="389" y="393"/>
                      </a:lnTo>
                      <a:lnTo>
                        <a:pt x="388" y="392"/>
                      </a:lnTo>
                      <a:lnTo>
                        <a:pt x="389" y="392"/>
                      </a:lnTo>
                      <a:lnTo>
                        <a:pt x="389" y="391"/>
                      </a:lnTo>
                      <a:lnTo>
                        <a:pt x="388" y="391"/>
                      </a:lnTo>
                      <a:lnTo>
                        <a:pt x="388" y="390"/>
                      </a:lnTo>
                      <a:lnTo>
                        <a:pt x="388" y="389"/>
                      </a:lnTo>
                      <a:lnTo>
                        <a:pt x="387" y="389"/>
                      </a:lnTo>
                      <a:lnTo>
                        <a:pt x="387" y="388"/>
                      </a:lnTo>
                      <a:lnTo>
                        <a:pt x="386" y="387"/>
                      </a:lnTo>
                      <a:lnTo>
                        <a:pt x="385" y="387"/>
                      </a:lnTo>
                      <a:lnTo>
                        <a:pt x="385" y="386"/>
                      </a:lnTo>
                      <a:lnTo>
                        <a:pt x="384" y="386"/>
                      </a:lnTo>
                      <a:lnTo>
                        <a:pt x="384" y="385"/>
                      </a:lnTo>
                      <a:lnTo>
                        <a:pt x="383" y="385"/>
                      </a:lnTo>
                      <a:lnTo>
                        <a:pt x="381" y="384"/>
                      </a:lnTo>
                      <a:lnTo>
                        <a:pt x="380" y="384"/>
                      </a:lnTo>
                      <a:lnTo>
                        <a:pt x="380" y="383"/>
                      </a:lnTo>
                      <a:lnTo>
                        <a:pt x="379" y="382"/>
                      </a:lnTo>
                      <a:lnTo>
                        <a:pt x="370" y="389"/>
                      </a:lnTo>
                      <a:lnTo>
                        <a:pt x="368" y="359"/>
                      </a:lnTo>
                      <a:lnTo>
                        <a:pt x="367" y="322"/>
                      </a:lnTo>
                      <a:lnTo>
                        <a:pt x="366" y="292"/>
                      </a:lnTo>
                      <a:lnTo>
                        <a:pt x="364" y="265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7" y="263"/>
                      </a:lnTo>
                      <a:lnTo>
                        <a:pt x="368" y="262"/>
                      </a:lnTo>
                      <a:lnTo>
                        <a:pt x="368" y="261"/>
                      </a:lnTo>
                      <a:lnTo>
                        <a:pt x="368" y="260"/>
                      </a:lnTo>
                      <a:lnTo>
                        <a:pt x="369" y="260"/>
                      </a:lnTo>
                      <a:lnTo>
                        <a:pt x="370" y="261"/>
                      </a:lnTo>
                      <a:lnTo>
                        <a:pt x="371" y="260"/>
                      </a:lnTo>
                      <a:lnTo>
                        <a:pt x="372" y="260"/>
                      </a:lnTo>
                      <a:lnTo>
                        <a:pt x="372" y="259"/>
                      </a:lnTo>
                      <a:lnTo>
                        <a:pt x="373" y="258"/>
                      </a:lnTo>
                      <a:lnTo>
                        <a:pt x="372" y="257"/>
                      </a:lnTo>
                      <a:lnTo>
                        <a:pt x="373" y="256"/>
                      </a:lnTo>
                      <a:lnTo>
                        <a:pt x="373" y="255"/>
                      </a:lnTo>
                      <a:lnTo>
                        <a:pt x="374" y="254"/>
                      </a:lnTo>
                      <a:lnTo>
                        <a:pt x="373" y="253"/>
                      </a:lnTo>
                      <a:lnTo>
                        <a:pt x="374" y="253"/>
                      </a:lnTo>
                      <a:lnTo>
                        <a:pt x="373" y="252"/>
                      </a:lnTo>
                      <a:lnTo>
                        <a:pt x="372" y="250"/>
                      </a:lnTo>
                      <a:lnTo>
                        <a:pt x="371" y="249"/>
                      </a:lnTo>
                      <a:lnTo>
                        <a:pt x="371" y="248"/>
                      </a:lnTo>
                      <a:lnTo>
                        <a:pt x="370" y="248"/>
                      </a:lnTo>
                      <a:lnTo>
                        <a:pt x="369" y="248"/>
                      </a:lnTo>
                      <a:lnTo>
                        <a:pt x="369" y="247"/>
                      </a:lnTo>
                      <a:lnTo>
                        <a:pt x="368" y="247"/>
                      </a:lnTo>
                      <a:lnTo>
                        <a:pt x="368" y="246"/>
                      </a:lnTo>
                      <a:lnTo>
                        <a:pt x="367" y="246"/>
                      </a:lnTo>
                      <a:lnTo>
                        <a:pt x="367" y="245"/>
                      </a:lnTo>
                      <a:lnTo>
                        <a:pt x="367" y="244"/>
                      </a:lnTo>
                      <a:lnTo>
                        <a:pt x="366" y="243"/>
                      </a:lnTo>
                      <a:lnTo>
                        <a:pt x="366" y="242"/>
                      </a:lnTo>
                      <a:lnTo>
                        <a:pt x="367" y="241"/>
                      </a:lnTo>
                      <a:lnTo>
                        <a:pt x="367" y="240"/>
                      </a:lnTo>
                      <a:lnTo>
                        <a:pt x="367" y="239"/>
                      </a:lnTo>
                      <a:lnTo>
                        <a:pt x="367" y="238"/>
                      </a:lnTo>
                      <a:lnTo>
                        <a:pt x="366" y="238"/>
                      </a:lnTo>
                      <a:lnTo>
                        <a:pt x="366" y="237"/>
                      </a:lnTo>
                      <a:lnTo>
                        <a:pt x="366" y="236"/>
                      </a:lnTo>
                      <a:lnTo>
                        <a:pt x="367" y="236"/>
                      </a:lnTo>
                      <a:lnTo>
                        <a:pt x="367" y="237"/>
                      </a:lnTo>
                      <a:lnTo>
                        <a:pt x="367" y="238"/>
                      </a:lnTo>
                      <a:lnTo>
                        <a:pt x="368" y="237"/>
                      </a:lnTo>
                      <a:lnTo>
                        <a:pt x="368" y="238"/>
                      </a:lnTo>
                      <a:lnTo>
                        <a:pt x="369" y="238"/>
                      </a:lnTo>
                      <a:lnTo>
                        <a:pt x="370" y="238"/>
                      </a:lnTo>
                      <a:lnTo>
                        <a:pt x="370" y="237"/>
                      </a:lnTo>
                      <a:lnTo>
                        <a:pt x="369" y="237"/>
                      </a:lnTo>
                      <a:lnTo>
                        <a:pt x="369" y="236"/>
                      </a:lnTo>
                      <a:lnTo>
                        <a:pt x="369" y="235"/>
                      </a:lnTo>
                      <a:lnTo>
                        <a:pt x="369" y="234"/>
                      </a:lnTo>
                      <a:lnTo>
                        <a:pt x="370" y="235"/>
                      </a:lnTo>
                      <a:lnTo>
                        <a:pt x="371" y="235"/>
                      </a:lnTo>
                      <a:lnTo>
                        <a:pt x="371" y="234"/>
                      </a:lnTo>
                      <a:lnTo>
                        <a:pt x="372" y="234"/>
                      </a:lnTo>
                      <a:lnTo>
                        <a:pt x="371" y="234"/>
                      </a:lnTo>
                      <a:lnTo>
                        <a:pt x="371" y="232"/>
                      </a:lnTo>
                      <a:lnTo>
                        <a:pt x="372" y="232"/>
                      </a:lnTo>
                      <a:lnTo>
                        <a:pt x="372" y="231"/>
                      </a:lnTo>
                      <a:lnTo>
                        <a:pt x="373" y="231"/>
                      </a:lnTo>
                      <a:lnTo>
                        <a:pt x="374" y="230"/>
                      </a:lnTo>
                      <a:lnTo>
                        <a:pt x="375" y="231"/>
                      </a:lnTo>
                      <a:lnTo>
                        <a:pt x="375" y="230"/>
                      </a:lnTo>
                      <a:lnTo>
                        <a:pt x="374" y="229"/>
                      </a:lnTo>
                      <a:lnTo>
                        <a:pt x="373" y="228"/>
                      </a:lnTo>
                      <a:lnTo>
                        <a:pt x="373" y="227"/>
                      </a:lnTo>
                      <a:lnTo>
                        <a:pt x="372" y="227"/>
                      </a:lnTo>
                      <a:lnTo>
                        <a:pt x="373" y="227"/>
                      </a:lnTo>
                      <a:lnTo>
                        <a:pt x="373" y="226"/>
                      </a:lnTo>
                      <a:lnTo>
                        <a:pt x="374" y="227"/>
                      </a:lnTo>
                      <a:lnTo>
                        <a:pt x="375" y="227"/>
                      </a:lnTo>
                      <a:lnTo>
                        <a:pt x="375" y="226"/>
                      </a:lnTo>
                      <a:lnTo>
                        <a:pt x="374" y="225"/>
                      </a:lnTo>
                      <a:lnTo>
                        <a:pt x="375" y="224"/>
                      </a:lnTo>
                      <a:lnTo>
                        <a:pt x="376" y="224"/>
                      </a:lnTo>
                      <a:lnTo>
                        <a:pt x="376" y="223"/>
                      </a:lnTo>
                      <a:lnTo>
                        <a:pt x="376" y="222"/>
                      </a:lnTo>
                      <a:lnTo>
                        <a:pt x="376" y="223"/>
                      </a:lnTo>
                      <a:lnTo>
                        <a:pt x="375" y="223"/>
                      </a:lnTo>
                      <a:lnTo>
                        <a:pt x="375" y="222"/>
                      </a:lnTo>
                      <a:lnTo>
                        <a:pt x="374" y="222"/>
                      </a:lnTo>
                      <a:lnTo>
                        <a:pt x="374" y="223"/>
                      </a:lnTo>
                      <a:lnTo>
                        <a:pt x="373" y="223"/>
                      </a:lnTo>
                      <a:lnTo>
                        <a:pt x="372" y="224"/>
                      </a:lnTo>
                      <a:lnTo>
                        <a:pt x="373" y="223"/>
                      </a:lnTo>
                      <a:lnTo>
                        <a:pt x="372" y="223"/>
                      </a:lnTo>
                      <a:lnTo>
                        <a:pt x="371" y="224"/>
                      </a:lnTo>
                      <a:lnTo>
                        <a:pt x="371" y="223"/>
                      </a:lnTo>
                      <a:lnTo>
                        <a:pt x="370" y="223"/>
                      </a:lnTo>
                      <a:lnTo>
                        <a:pt x="370" y="224"/>
                      </a:lnTo>
                      <a:lnTo>
                        <a:pt x="369" y="224"/>
                      </a:lnTo>
                      <a:lnTo>
                        <a:pt x="369" y="223"/>
                      </a:lnTo>
                      <a:lnTo>
                        <a:pt x="369" y="224"/>
                      </a:lnTo>
                      <a:lnTo>
                        <a:pt x="368" y="224"/>
                      </a:lnTo>
                      <a:lnTo>
                        <a:pt x="368" y="223"/>
                      </a:lnTo>
                      <a:lnTo>
                        <a:pt x="368" y="224"/>
                      </a:lnTo>
                      <a:lnTo>
                        <a:pt x="367" y="224"/>
                      </a:lnTo>
                      <a:lnTo>
                        <a:pt x="366" y="225"/>
                      </a:lnTo>
                      <a:lnTo>
                        <a:pt x="365" y="224"/>
                      </a:lnTo>
                      <a:lnTo>
                        <a:pt x="365" y="225"/>
                      </a:lnTo>
                      <a:lnTo>
                        <a:pt x="365" y="227"/>
                      </a:lnTo>
                      <a:lnTo>
                        <a:pt x="364" y="227"/>
                      </a:lnTo>
                      <a:lnTo>
                        <a:pt x="364" y="228"/>
                      </a:lnTo>
                      <a:lnTo>
                        <a:pt x="363" y="228"/>
                      </a:lnTo>
                      <a:lnTo>
                        <a:pt x="363" y="229"/>
                      </a:lnTo>
                      <a:lnTo>
                        <a:pt x="362" y="229"/>
                      </a:lnTo>
                      <a:lnTo>
                        <a:pt x="361" y="230"/>
                      </a:lnTo>
                      <a:lnTo>
                        <a:pt x="362" y="230"/>
                      </a:lnTo>
                      <a:lnTo>
                        <a:pt x="362" y="231"/>
                      </a:lnTo>
                      <a:lnTo>
                        <a:pt x="361" y="231"/>
                      </a:lnTo>
                      <a:lnTo>
                        <a:pt x="360" y="231"/>
                      </a:lnTo>
                      <a:lnTo>
                        <a:pt x="360" y="232"/>
                      </a:lnTo>
                      <a:lnTo>
                        <a:pt x="359" y="233"/>
                      </a:lnTo>
                      <a:lnTo>
                        <a:pt x="360" y="233"/>
                      </a:lnTo>
                      <a:lnTo>
                        <a:pt x="359" y="233"/>
                      </a:lnTo>
                      <a:lnTo>
                        <a:pt x="359" y="234"/>
                      </a:lnTo>
                      <a:lnTo>
                        <a:pt x="358" y="234"/>
                      </a:lnTo>
                      <a:lnTo>
                        <a:pt x="358" y="233"/>
                      </a:lnTo>
                      <a:lnTo>
                        <a:pt x="358" y="234"/>
                      </a:lnTo>
                      <a:lnTo>
                        <a:pt x="358" y="235"/>
                      </a:lnTo>
                      <a:lnTo>
                        <a:pt x="358" y="234"/>
                      </a:lnTo>
                      <a:lnTo>
                        <a:pt x="357" y="235"/>
                      </a:lnTo>
                      <a:lnTo>
                        <a:pt x="356" y="235"/>
                      </a:lnTo>
                      <a:lnTo>
                        <a:pt x="355" y="236"/>
                      </a:lnTo>
                      <a:lnTo>
                        <a:pt x="354" y="236"/>
                      </a:lnTo>
                      <a:lnTo>
                        <a:pt x="353" y="237"/>
                      </a:lnTo>
                      <a:lnTo>
                        <a:pt x="352" y="237"/>
                      </a:lnTo>
                      <a:lnTo>
                        <a:pt x="353" y="238"/>
                      </a:lnTo>
                      <a:lnTo>
                        <a:pt x="352" y="238"/>
                      </a:lnTo>
                      <a:lnTo>
                        <a:pt x="351" y="238"/>
                      </a:lnTo>
                      <a:lnTo>
                        <a:pt x="350" y="238"/>
                      </a:lnTo>
                      <a:lnTo>
                        <a:pt x="350" y="239"/>
                      </a:lnTo>
                      <a:lnTo>
                        <a:pt x="349" y="239"/>
                      </a:lnTo>
                      <a:lnTo>
                        <a:pt x="349" y="240"/>
                      </a:lnTo>
                      <a:lnTo>
                        <a:pt x="349" y="241"/>
                      </a:lnTo>
                      <a:lnTo>
                        <a:pt x="349" y="242"/>
                      </a:lnTo>
                      <a:lnTo>
                        <a:pt x="349" y="243"/>
                      </a:lnTo>
                      <a:lnTo>
                        <a:pt x="348" y="243"/>
                      </a:lnTo>
                      <a:lnTo>
                        <a:pt x="347" y="243"/>
                      </a:lnTo>
                      <a:lnTo>
                        <a:pt x="347" y="244"/>
                      </a:lnTo>
                      <a:lnTo>
                        <a:pt x="346" y="244"/>
                      </a:lnTo>
                      <a:lnTo>
                        <a:pt x="346" y="245"/>
                      </a:lnTo>
                      <a:lnTo>
                        <a:pt x="345" y="245"/>
                      </a:lnTo>
                      <a:lnTo>
                        <a:pt x="346" y="245"/>
                      </a:lnTo>
                      <a:lnTo>
                        <a:pt x="345" y="246"/>
                      </a:lnTo>
                      <a:lnTo>
                        <a:pt x="345" y="247"/>
                      </a:lnTo>
                      <a:lnTo>
                        <a:pt x="344" y="247"/>
                      </a:lnTo>
                      <a:lnTo>
                        <a:pt x="343" y="246"/>
                      </a:lnTo>
                      <a:lnTo>
                        <a:pt x="343" y="247"/>
                      </a:lnTo>
                      <a:lnTo>
                        <a:pt x="342" y="247"/>
                      </a:lnTo>
                      <a:lnTo>
                        <a:pt x="341" y="248"/>
                      </a:lnTo>
                      <a:lnTo>
                        <a:pt x="341" y="249"/>
                      </a:lnTo>
                      <a:lnTo>
                        <a:pt x="340" y="248"/>
                      </a:lnTo>
                      <a:lnTo>
                        <a:pt x="340" y="249"/>
                      </a:lnTo>
                      <a:lnTo>
                        <a:pt x="340" y="248"/>
                      </a:lnTo>
                      <a:lnTo>
                        <a:pt x="339" y="249"/>
                      </a:lnTo>
                      <a:lnTo>
                        <a:pt x="338" y="249"/>
                      </a:lnTo>
                      <a:lnTo>
                        <a:pt x="337" y="250"/>
                      </a:lnTo>
                      <a:lnTo>
                        <a:pt x="338" y="250"/>
                      </a:lnTo>
                      <a:lnTo>
                        <a:pt x="337" y="250"/>
                      </a:lnTo>
                      <a:lnTo>
                        <a:pt x="337" y="251"/>
                      </a:lnTo>
                      <a:lnTo>
                        <a:pt x="336" y="251"/>
                      </a:lnTo>
                      <a:lnTo>
                        <a:pt x="336" y="252"/>
                      </a:lnTo>
                      <a:lnTo>
                        <a:pt x="335" y="254"/>
                      </a:lnTo>
                      <a:lnTo>
                        <a:pt x="335" y="255"/>
                      </a:lnTo>
                      <a:lnTo>
                        <a:pt x="334" y="255"/>
                      </a:lnTo>
                      <a:lnTo>
                        <a:pt x="334" y="256"/>
                      </a:lnTo>
                      <a:lnTo>
                        <a:pt x="333" y="256"/>
                      </a:lnTo>
                      <a:lnTo>
                        <a:pt x="333" y="258"/>
                      </a:lnTo>
                      <a:lnTo>
                        <a:pt x="332" y="258"/>
                      </a:lnTo>
                      <a:lnTo>
                        <a:pt x="331" y="258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59"/>
                      </a:lnTo>
                      <a:lnTo>
                        <a:pt x="327" y="260"/>
                      </a:lnTo>
                      <a:lnTo>
                        <a:pt x="325" y="264"/>
                      </a:lnTo>
                      <a:lnTo>
                        <a:pt x="325" y="265"/>
                      </a:lnTo>
                      <a:lnTo>
                        <a:pt x="325" y="266"/>
                      </a:lnTo>
                      <a:lnTo>
                        <a:pt x="324" y="266"/>
                      </a:lnTo>
                      <a:lnTo>
                        <a:pt x="323" y="266"/>
                      </a:lnTo>
                      <a:lnTo>
                        <a:pt x="322" y="266"/>
                      </a:lnTo>
                      <a:lnTo>
                        <a:pt x="322" y="267"/>
                      </a:lnTo>
                      <a:lnTo>
                        <a:pt x="321" y="267"/>
                      </a:lnTo>
                      <a:lnTo>
                        <a:pt x="320" y="267"/>
                      </a:lnTo>
                      <a:lnTo>
                        <a:pt x="319" y="267"/>
                      </a:lnTo>
                      <a:lnTo>
                        <a:pt x="319" y="268"/>
                      </a:lnTo>
                      <a:lnTo>
                        <a:pt x="318" y="268"/>
                      </a:lnTo>
                      <a:lnTo>
                        <a:pt x="316" y="268"/>
                      </a:lnTo>
                      <a:lnTo>
                        <a:pt x="314" y="268"/>
                      </a:lnTo>
                      <a:lnTo>
                        <a:pt x="313" y="268"/>
                      </a:lnTo>
                      <a:lnTo>
                        <a:pt x="312" y="269"/>
                      </a:lnTo>
                      <a:lnTo>
                        <a:pt x="312" y="270"/>
                      </a:lnTo>
                      <a:lnTo>
                        <a:pt x="311" y="271"/>
                      </a:lnTo>
                      <a:lnTo>
                        <a:pt x="311" y="272"/>
                      </a:lnTo>
                      <a:lnTo>
                        <a:pt x="308" y="274"/>
                      </a:lnTo>
                      <a:lnTo>
                        <a:pt x="308" y="275"/>
                      </a:lnTo>
                      <a:lnTo>
                        <a:pt x="307" y="275"/>
                      </a:lnTo>
                      <a:lnTo>
                        <a:pt x="306" y="278"/>
                      </a:lnTo>
                      <a:lnTo>
                        <a:pt x="305" y="279"/>
                      </a:lnTo>
                      <a:lnTo>
                        <a:pt x="305" y="281"/>
                      </a:lnTo>
                      <a:lnTo>
                        <a:pt x="304" y="282"/>
                      </a:lnTo>
                      <a:lnTo>
                        <a:pt x="303" y="284"/>
                      </a:lnTo>
                      <a:lnTo>
                        <a:pt x="301" y="284"/>
                      </a:lnTo>
                      <a:lnTo>
                        <a:pt x="300" y="284"/>
                      </a:lnTo>
                      <a:lnTo>
                        <a:pt x="299" y="284"/>
                      </a:lnTo>
                      <a:lnTo>
                        <a:pt x="299" y="285"/>
                      </a:lnTo>
                      <a:lnTo>
                        <a:pt x="298" y="285"/>
                      </a:lnTo>
                      <a:lnTo>
                        <a:pt x="297" y="285"/>
                      </a:lnTo>
                      <a:lnTo>
                        <a:pt x="296" y="286"/>
                      </a:lnTo>
                      <a:lnTo>
                        <a:pt x="295" y="286"/>
                      </a:lnTo>
                      <a:lnTo>
                        <a:pt x="294" y="287"/>
                      </a:lnTo>
                      <a:lnTo>
                        <a:pt x="293" y="287"/>
                      </a:lnTo>
                      <a:lnTo>
                        <a:pt x="292" y="287"/>
                      </a:lnTo>
                      <a:lnTo>
                        <a:pt x="290" y="285"/>
                      </a:lnTo>
                      <a:lnTo>
                        <a:pt x="289" y="285"/>
                      </a:lnTo>
                      <a:lnTo>
                        <a:pt x="289" y="286"/>
                      </a:lnTo>
                      <a:lnTo>
                        <a:pt x="288" y="287"/>
                      </a:lnTo>
                      <a:lnTo>
                        <a:pt x="287" y="287"/>
                      </a:lnTo>
                      <a:lnTo>
                        <a:pt x="286" y="288"/>
                      </a:lnTo>
                      <a:lnTo>
                        <a:pt x="240" y="291"/>
                      </a:lnTo>
                      <a:lnTo>
                        <a:pt x="221" y="292"/>
                      </a:lnTo>
                      <a:lnTo>
                        <a:pt x="202" y="294"/>
                      </a:lnTo>
                      <a:lnTo>
                        <a:pt x="202" y="293"/>
                      </a:lnTo>
                      <a:lnTo>
                        <a:pt x="202" y="292"/>
                      </a:lnTo>
                      <a:lnTo>
                        <a:pt x="203" y="291"/>
                      </a:lnTo>
                      <a:lnTo>
                        <a:pt x="204" y="291"/>
                      </a:lnTo>
                      <a:lnTo>
                        <a:pt x="204" y="290"/>
                      </a:lnTo>
                      <a:lnTo>
                        <a:pt x="204" y="289"/>
                      </a:lnTo>
                      <a:lnTo>
                        <a:pt x="204" y="288"/>
                      </a:lnTo>
                      <a:lnTo>
                        <a:pt x="204" y="287"/>
                      </a:lnTo>
                      <a:lnTo>
                        <a:pt x="203" y="287"/>
                      </a:lnTo>
                      <a:lnTo>
                        <a:pt x="202" y="287"/>
                      </a:lnTo>
                      <a:lnTo>
                        <a:pt x="202" y="286"/>
                      </a:lnTo>
                      <a:lnTo>
                        <a:pt x="202" y="285"/>
                      </a:lnTo>
                      <a:lnTo>
                        <a:pt x="203" y="285"/>
                      </a:lnTo>
                      <a:lnTo>
                        <a:pt x="203" y="284"/>
                      </a:lnTo>
                      <a:lnTo>
                        <a:pt x="204" y="283"/>
                      </a:lnTo>
                      <a:lnTo>
                        <a:pt x="204" y="282"/>
                      </a:lnTo>
                      <a:lnTo>
                        <a:pt x="205" y="281"/>
                      </a:lnTo>
                      <a:lnTo>
                        <a:pt x="206" y="280"/>
                      </a:lnTo>
                      <a:lnTo>
                        <a:pt x="204" y="279"/>
                      </a:lnTo>
                      <a:lnTo>
                        <a:pt x="204" y="278"/>
                      </a:lnTo>
                      <a:lnTo>
                        <a:pt x="204" y="277"/>
                      </a:lnTo>
                      <a:lnTo>
                        <a:pt x="204" y="276"/>
                      </a:lnTo>
                      <a:lnTo>
                        <a:pt x="203" y="276"/>
                      </a:lnTo>
                      <a:lnTo>
                        <a:pt x="203" y="275"/>
                      </a:lnTo>
                      <a:lnTo>
                        <a:pt x="203" y="274"/>
                      </a:lnTo>
                      <a:lnTo>
                        <a:pt x="204" y="274"/>
                      </a:lnTo>
                      <a:lnTo>
                        <a:pt x="204" y="273"/>
                      </a:lnTo>
                      <a:lnTo>
                        <a:pt x="204" y="272"/>
                      </a:lnTo>
                      <a:lnTo>
                        <a:pt x="203" y="271"/>
                      </a:lnTo>
                      <a:lnTo>
                        <a:pt x="202" y="271"/>
                      </a:lnTo>
                      <a:lnTo>
                        <a:pt x="200" y="270"/>
                      </a:lnTo>
                      <a:lnTo>
                        <a:pt x="199" y="270"/>
                      </a:lnTo>
                      <a:lnTo>
                        <a:pt x="198" y="270"/>
                      </a:lnTo>
                      <a:lnTo>
                        <a:pt x="197" y="270"/>
                      </a:lnTo>
                      <a:lnTo>
                        <a:pt x="196" y="269"/>
                      </a:lnTo>
                      <a:lnTo>
                        <a:pt x="195" y="269"/>
                      </a:lnTo>
                      <a:lnTo>
                        <a:pt x="194" y="269"/>
                      </a:lnTo>
                      <a:lnTo>
                        <a:pt x="193" y="268"/>
                      </a:lnTo>
                      <a:lnTo>
                        <a:pt x="192" y="268"/>
                      </a:lnTo>
                      <a:lnTo>
                        <a:pt x="191" y="267"/>
                      </a:lnTo>
                      <a:lnTo>
                        <a:pt x="191" y="266"/>
                      </a:lnTo>
                      <a:lnTo>
                        <a:pt x="192" y="266"/>
                      </a:lnTo>
                      <a:lnTo>
                        <a:pt x="192" y="265"/>
                      </a:lnTo>
                      <a:lnTo>
                        <a:pt x="192" y="264"/>
                      </a:lnTo>
                      <a:lnTo>
                        <a:pt x="192" y="263"/>
                      </a:lnTo>
                      <a:lnTo>
                        <a:pt x="193" y="261"/>
                      </a:lnTo>
                      <a:lnTo>
                        <a:pt x="193" y="260"/>
                      </a:lnTo>
                      <a:lnTo>
                        <a:pt x="193" y="259"/>
                      </a:lnTo>
                      <a:lnTo>
                        <a:pt x="194" y="258"/>
                      </a:lnTo>
                      <a:lnTo>
                        <a:pt x="193" y="257"/>
                      </a:lnTo>
                      <a:lnTo>
                        <a:pt x="192" y="256"/>
                      </a:lnTo>
                      <a:lnTo>
                        <a:pt x="192" y="255"/>
                      </a:lnTo>
                      <a:lnTo>
                        <a:pt x="193" y="253"/>
                      </a:lnTo>
                      <a:lnTo>
                        <a:pt x="192" y="253"/>
                      </a:lnTo>
                      <a:lnTo>
                        <a:pt x="191" y="253"/>
                      </a:lnTo>
                      <a:lnTo>
                        <a:pt x="190" y="253"/>
                      </a:lnTo>
                      <a:lnTo>
                        <a:pt x="189" y="252"/>
                      </a:lnTo>
                      <a:lnTo>
                        <a:pt x="189" y="251"/>
                      </a:lnTo>
                      <a:lnTo>
                        <a:pt x="189" y="250"/>
                      </a:lnTo>
                      <a:lnTo>
                        <a:pt x="189" y="249"/>
                      </a:lnTo>
                      <a:lnTo>
                        <a:pt x="189" y="248"/>
                      </a:lnTo>
                      <a:lnTo>
                        <a:pt x="189" y="247"/>
                      </a:lnTo>
                      <a:lnTo>
                        <a:pt x="189" y="246"/>
                      </a:lnTo>
                      <a:lnTo>
                        <a:pt x="188" y="245"/>
                      </a:lnTo>
                      <a:lnTo>
                        <a:pt x="187" y="245"/>
                      </a:lnTo>
                      <a:lnTo>
                        <a:pt x="186" y="246"/>
                      </a:lnTo>
                      <a:lnTo>
                        <a:pt x="185" y="246"/>
                      </a:lnTo>
                      <a:lnTo>
                        <a:pt x="184" y="245"/>
                      </a:lnTo>
                      <a:lnTo>
                        <a:pt x="183" y="244"/>
                      </a:lnTo>
                      <a:lnTo>
                        <a:pt x="183" y="243"/>
                      </a:lnTo>
                      <a:lnTo>
                        <a:pt x="183" y="242"/>
                      </a:lnTo>
                      <a:lnTo>
                        <a:pt x="182" y="242"/>
                      </a:lnTo>
                      <a:lnTo>
                        <a:pt x="182" y="241"/>
                      </a:lnTo>
                      <a:lnTo>
                        <a:pt x="181" y="241"/>
                      </a:lnTo>
                      <a:lnTo>
                        <a:pt x="180" y="241"/>
                      </a:lnTo>
                      <a:lnTo>
                        <a:pt x="179" y="241"/>
                      </a:lnTo>
                      <a:lnTo>
                        <a:pt x="178" y="241"/>
                      </a:lnTo>
                      <a:lnTo>
                        <a:pt x="177" y="241"/>
                      </a:lnTo>
                      <a:lnTo>
                        <a:pt x="176" y="240"/>
                      </a:lnTo>
                      <a:lnTo>
                        <a:pt x="175" y="240"/>
                      </a:lnTo>
                      <a:lnTo>
                        <a:pt x="174" y="240"/>
                      </a:lnTo>
                      <a:lnTo>
                        <a:pt x="174" y="241"/>
                      </a:lnTo>
                      <a:lnTo>
                        <a:pt x="174" y="240"/>
                      </a:lnTo>
                      <a:lnTo>
                        <a:pt x="173" y="240"/>
                      </a:lnTo>
                      <a:lnTo>
                        <a:pt x="172" y="240"/>
                      </a:lnTo>
                      <a:lnTo>
                        <a:pt x="171" y="240"/>
                      </a:lnTo>
                      <a:lnTo>
                        <a:pt x="171" y="241"/>
                      </a:lnTo>
                      <a:lnTo>
                        <a:pt x="170" y="241"/>
                      </a:lnTo>
                      <a:lnTo>
                        <a:pt x="169" y="241"/>
                      </a:lnTo>
                      <a:lnTo>
                        <a:pt x="168" y="241"/>
                      </a:lnTo>
                      <a:lnTo>
                        <a:pt x="167" y="241"/>
                      </a:lnTo>
                      <a:lnTo>
                        <a:pt x="166" y="241"/>
                      </a:lnTo>
                      <a:lnTo>
                        <a:pt x="165" y="241"/>
                      </a:lnTo>
                      <a:lnTo>
                        <a:pt x="165" y="242"/>
                      </a:lnTo>
                      <a:lnTo>
                        <a:pt x="164" y="242"/>
                      </a:lnTo>
                      <a:lnTo>
                        <a:pt x="164" y="241"/>
                      </a:lnTo>
                      <a:lnTo>
                        <a:pt x="163" y="241"/>
                      </a:lnTo>
                      <a:lnTo>
                        <a:pt x="163" y="240"/>
                      </a:lnTo>
                      <a:lnTo>
                        <a:pt x="162" y="241"/>
                      </a:lnTo>
                      <a:lnTo>
                        <a:pt x="162" y="240"/>
                      </a:lnTo>
                      <a:lnTo>
                        <a:pt x="162" y="239"/>
                      </a:lnTo>
                      <a:lnTo>
                        <a:pt x="161" y="240"/>
                      </a:lnTo>
                      <a:lnTo>
                        <a:pt x="161" y="239"/>
                      </a:lnTo>
                      <a:lnTo>
                        <a:pt x="161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59" y="240"/>
                      </a:lnTo>
                      <a:lnTo>
                        <a:pt x="159" y="239"/>
                      </a:lnTo>
                      <a:lnTo>
                        <a:pt x="158" y="239"/>
                      </a:lnTo>
                      <a:lnTo>
                        <a:pt x="157" y="239"/>
                      </a:lnTo>
                      <a:lnTo>
                        <a:pt x="156" y="239"/>
                      </a:lnTo>
                      <a:lnTo>
                        <a:pt x="155" y="239"/>
                      </a:lnTo>
                      <a:lnTo>
                        <a:pt x="155" y="238"/>
                      </a:lnTo>
                      <a:lnTo>
                        <a:pt x="154" y="238"/>
                      </a:lnTo>
                      <a:lnTo>
                        <a:pt x="154" y="239"/>
                      </a:lnTo>
                      <a:lnTo>
                        <a:pt x="153" y="238"/>
                      </a:lnTo>
                      <a:lnTo>
                        <a:pt x="152" y="238"/>
                      </a:lnTo>
                      <a:lnTo>
                        <a:pt x="151" y="238"/>
                      </a:lnTo>
                      <a:lnTo>
                        <a:pt x="150" y="238"/>
                      </a:lnTo>
                      <a:lnTo>
                        <a:pt x="150" y="239"/>
                      </a:lnTo>
                      <a:lnTo>
                        <a:pt x="149" y="238"/>
                      </a:lnTo>
                      <a:lnTo>
                        <a:pt x="148" y="238"/>
                      </a:lnTo>
                      <a:lnTo>
                        <a:pt x="149" y="238"/>
                      </a:lnTo>
                      <a:lnTo>
                        <a:pt x="148" y="237"/>
                      </a:lnTo>
                      <a:lnTo>
                        <a:pt x="147" y="238"/>
                      </a:lnTo>
                      <a:lnTo>
                        <a:pt x="147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5" y="237"/>
                      </a:lnTo>
                      <a:lnTo>
                        <a:pt x="144" y="237"/>
                      </a:lnTo>
                      <a:lnTo>
                        <a:pt x="143" y="236"/>
                      </a:lnTo>
                      <a:lnTo>
                        <a:pt x="143" y="235"/>
                      </a:lnTo>
                      <a:lnTo>
                        <a:pt x="92" y="238"/>
                      </a:lnTo>
                      <a:lnTo>
                        <a:pt x="91" y="239"/>
                      </a:lnTo>
                      <a:lnTo>
                        <a:pt x="91" y="238"/>
                      </a:lnTo>
                      <a:lnTo>
                        <a:pt x="92" y="237"/>
                      </a:lnTo>
                      <a:lnTo>
                        <a:pt x="93" y="236"/>
                      </a:lnTo>
                      <a:lnTo>
                        <a:pt x="93" y="234"/>
                      </a:lnTo>
                      <a:lnTo>
                        <a:pt x="94" y="233"/>
                      </a:lnTo>
                      <a:lnTo>
                        <a:pt x="96" y="232"/>
                      </a:lnTo>
                      <a:lnTo>
                        <a:pt x="97" y="232"/>
                      </a:lnTo>
                      <a:lnTo>
                        <a:pt x="98" y="230"/>
                      </a:lnTo>
                      <a:lnTo>
                        <a:pt x="98" y="229"/>
                      </a:lnTo>
                      <a:lnTo>
                        <a:pt x="99" y="228"/>
                      </a:lnTo>
                      <a:lnTo>
                        <a:pt x="100" y="227"/>
                      </a:lnTo>
                      <a:lnTo>
                        <a:pt x="102" y="227"/>
                      </a:lnTo>
                      <a:lnTo>
                        <a:pt x="102" y="226"/>
                      </a:lnTo>
                      <a:lnTo>
                        <a:pt x="102" y="225"/>
                      </a:lnTo>
                      <a:lnTo>
                        <a:pt x="101" y="224"/>
                      </a:lnTo>
                      <a:lnTo>
                        <a:pt x="101" y="223"/>
                      </a:lnTo>
                      <a:lnTo>
                        <a:pt x="103" y="222"/>
                      </a:lnTo>
                      <a:lnTo>
                        <a:pt x="104" y="220"/>
                      </a:lnTo>
                      <a:lnTo>
                        <a:pt x="104" y="219"/>
                      </a:lnTo>
                      <a:lnTo>
                        <a:pt x="106" y="218"/>
                      </a:lnTo>
                      <a:lnTo>
                        <a:pt x="107" y="218"/>
                      </a:lnTo>
                      <a:lnTo>
                        <a:pt x="108" y="219"/>
                      </a:lnTo>
                      <a:lnTo>
                        <a:pt x="110" y="218"/>
                      </a:lnTo>
                      <a:lnTo>
                        <a:pt x="110" y="217"/>
                      </a:lnTo>
                      <a:lnTo>
                        <a:pt x="112" y="216"/>
                      </a:lnTo>
                      <a:lnTo>
                        <a:pt x="112" y="215"/>
                      </a:lnTo>
                      <a:lnTo>
                        <a:pt x="113" y="214"/>
                      </a:lnTo>
                      <a:lnTo>
                        <a:pt x="111" y="213"/>
                      </a:lnTo>
                      <a:lnTo>
                        <a:pt x="111" y="212"/>
                      </a:lnTo>
                      <a:lnTo>
                        <a:pt x="112" y="211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6" y="209"/>
                      </a:lnTo>
                      <a:lnTo>
                        <a:pt x="117" y="207"/>
                      </a:lnTo>
                      <a:lnTo>
                        <a:pt x="118" y="205"/>
                      </a:lnTo>
                      <a:lnTo>
                        <a:pt x="118" y="204"/>
                      </a:lnTo>
                      <a:lnTo>
                        <a:pt x="118" y="203"/>
                      </a:lnTo>
                      <a:lnTo>
                        <a:pt x="118" y="202"/>
                      </a:lnTo>
                      <a:lnTo>
                        <a:pt x="117" y="201"/>
                      </a:lnTo>
                      <a:lnTo>
                        <a:pt x="118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7" y="196"/>
                      </a:lnTo>
                      <a:lnTo>
                        <a:pt x="116" y="195"/>
                      </a:lnTo>
                      <a:lnTo>
                        <a:pt x="116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8" y="192"/>
                      </a:lnTo>
                      <a:lnTo>
                        <a:pt x="117" y="191"/>
                      </a:lnTo>
                      <a:lnTo>
                        <a:pt x="116" y="191"/>
                      </a:lnTo>
                      <a:lnTo>
                        <a:pt x="115" y="191"/>
                      </a:lnTo>
                      <a:lnTo>
                        <a:pt x="114" y="191"/>
                      </a:lnTo>
                      <a:lnTo>
                        <a:pt x="114" y="190"/>
                      </a:lnTo>
                      <a:lnTo>
                        <a:pt x="113" y="188"/>
                      </a:lnTo>
                      <a:lnTo>
                        <a:pt x="113" y="187"/>
                      </a:lnTo>
                      <a:lnTo>
                        <a:pt x="112" y="186"/>
                      </a:lnTo>
                      <a:lnTo>
                        <a:pt x="112" y="185"/>
                      </a:lnTo>
                      <a:lnTo>
                        <a:pt x="111" y="185"/>
                      </a:lnTo>
                      <a:lnTo>
                        <a:pt x="110" y="184"/>
                      </a:lnTo>
                      <a:lnTo>
                        <a:pt x="109" y="184"/>
                      </a:lnTo>
                      <a:lnTo>
                        <a:pt x="106" y="185"/>
                      </a:lnTo>
                      <a:lnTo>
                        <a:pt x="105" y="184"/>
                      </a:lnTo>
                      <a:lnTo>
                        <a:pt x="104" y="183"/>
                      </a:lnTo>
                      <a:lnTo>
                        <a:pt x="104" y="181"/>
                      </a:lnTo>
                      <a:lnTo>
                        <a:pt x="103" y="180"/>
                      </a:lnTo>
                      <a:lnTo>
                        <a:pt x="103" y="179"/>
                      </a:lnTo>
                      <a:lnTo>
                        <a:pt x="102" y="177"/>
                      </a:lnTo>
                      <a:lnTo>
                        <a:pt x="101" y="177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2"/>
                      </a:lnTo>
                      <a:lnTo>
                        <a:pt x="98" y="172"/>
                      </a:lnTo>
                      <a:lnTo>
                        <a:pt x="98" y="171"/>
                      </a:lnTo>
                      <a:lnTo>
                        <a:pt x="97" y="171"/>
                      </a:lnTo>
                      <a:lnTo>
                        <a:pt x="97" y="170"/>
                      </a:lnTo>
                      <a:lnTo>
                        <a:pt x="96" y="170"/>
                      </a:lnTo>
                      <a:lnTo>
                        <a:pt x="96" y="168"/>
                      </a:lnTo>
                      <a:lnTo>
                        <a:pt x="96" y="167"/>
                      </a:lnTo>
                      <a:lnTo>
                        <a:pt x="95" y="166"/>
                      </a:lnTo>
                      <a:lnTo>
                        <a:pt x="95" y="165"/>
                      </a:lnTo>
                      <a:lnTo>
                        <a:pt x="94" y="164"/>
                      </a:lnTo>
                      <a:lnTo>
                        <a:pt x="92" y="163"/>
                      </a:lnTo>
                      <a:lnTo>
                        <a:pt x="92" y="162"/>
                      </a:lnTo>
                      <a:lnTo>
                        <a:pt x="91" y="162"/>
                      </a:lnTo>
                      <a:lnTo>
                        <a:pt x="91" y="161"/>
                      </a:lnTo>
                      <a:lnTo>
                        <a:pt x="89" y="162"/>
                      </a:lnTo>
                      <a:lnTo>
                        <a:pt x="88" y="161"/>
                      </a:lnTo>
                      <a:lnTo>
                        <a:pt x="87" y="161"/>
                      </a:lnTo>
                      <a:lnTo>
                        <a:pt x="85" y="162"/>
                      </a:lnTo>
                      <a:lnTo>
                        <a:pt x="84" y="162"/>
                      </a:lnTo>
                      <a:lnTo>
                        <a:pt x="83" y="162"/>
                      </a:lnTo>
                      <a:lnTo>
                        <a:pt x="83" y="161"/>
                      </a:lnTo>
                      <a:lnTo>
                        <a:pt x="82" y="161"/>
                      </a:lnTo>
                      <a:lnTo>
                        <a:pt x="81" y="160"/>
                      </a:lnTo>
                      <a:lnTo>
                        <a:pt x="80" y="160"/>
                      </a:lnTo>
                      <a:lnTo>
                        <a:pt x="79" y="160"/>
                      </a:lnTo>
                      <a:lnTo>
                        <a:pt x="78" y="159"/>
                      </a:lnTo>
                      <a:lnTo>
                        <a:pt x="78" y="158"/>
                      </a:lnTo>
                      <a:lnTo>
                        <a:pt x="78" y="157"/>
                      </a:lnTo>
                      <a:lnTo>
                        <a:pt x="77" y="157"/>
                      </a:lnTo>
                      <a:lnTo>
                        <a:pt x="77" y="156"/>
                      </a:lnTo>
                      <a:lnTo>
                        <a:pt x="77" y="155"/>
                      </a:lnTo>
                      <a:lnTo>
                        <a:pt x="76" y="155"/>
                      </a:lnTo>
                      <a:lnTo>
                        <a:pt x="74" y="156"/>
                      </a:lnTo>
                      <a:lnTo>
                        <a:pt x="74" y="155"/>
                      </a:lnTo>
                      <a:lnTo>
                        <a:pt x="73" y="154"/>
                      </a:lnTo>
                      <a:lnTo>
                        <a:pt x="73" y="153"/>
                      </a:lnTo>
                      <a:lnTo>
                        <a:pt x="74" y="151"/>
                      </a:lnTo>
                      <a:lnTo>
                        <a:pt x="74" y="150"/>
                      </a:lnTo>
                      <a:lnTo>
                        <a:pt x="74" y="149"/>
                      </a:lnTo>
                      <a:lnTo>
                        <a:pt x="74" y="147"/>
                      </a:lnTo>
                      <a:lnTo>
                        <a:pt x="74" y="146"/>
                      </a:lnTo>
                      <a:lnTo>
                        <a:pt x="75" y="145"/>
                      </a:lnTo>
                      <a:lnTo>
                        <a:pt x="74" y="143"/>
                      </a:lnTo>
                      <a:lnTo>
                        <a:pt x="74" y="141"/>
                      </a:lnTo>
                      <a:lnTo>
                        <a:pt x="74" y="140"/>
                      </a:lnTo>
                      <a:lnTo>
                        <a:pt x="74" y="139"/>
                      </a:lnTo>
                      <a:lnTo>
                        <a:pt x="72" y="140"/>
                      </a:lnTo>
                      <a:lnTo>
                        <a:pt x="72" y="139"/>
                      </a:lnTo>
                      <a:lnTo>
                        <a:pt x="71" y="139"/>
                      </a:lnTo>
                      <a:lnTo>
                        <a:pt x="70" y="139"/>
                      </a:lnTo>
                      <a:lnTo>
                        <a:pt x="70" y="140"/>
                      </a:lnTo>
                      <a:lnTo>
                        <a:pt x="69" y="140"/>
                      </a:lnTo>
                      <a:lnTo>
                        <a:pt x="69" y="139"/>
                      </a:lnTo>
                      <a:lnTo>
                        <a:pt x="69" y="140"/>
                      </a:lnTo>
                      <a:lnTo>
                        <a:pt x="68" y="140"/>
                      </a:lnTo>
                      <a:lnTo>
                        <a:pt x="67" y="138"/>
                      </a:lnTo>
                      <a:lnTo>
                        <a:pt x="66" y="137"/>
                      </a:lnTo>
                      <a:lnTo>
                        <a:pt x="66" y="135"/>
                      </a:lnTo>
                      <a:lnTo>
                        <a:pt x="65" y="134"/>
                      </a:lnTo>
                      <a:lnTo>
                        <a:pt x="64" y="134"/>
                      </a:lnTo>
                      <a:lnTo>
                        <a:pt x="63" y="134"/>
                      </a:lnTo>
                      <a:lnTo>
                        <a:pt x="62" y="134"/>
                      </a:lnTo>
                      <a:lnTo>
                        <a:pt x="61" y="134"/>
                      </a:lnTo>
                      <a:lnTo>
                        <a:pt x="61" y="133"/>
                      </a:lnTo>
                      <a:lnTo>
                        <a:pt x="60" y="133"/>
                      </a:lnTo>
                      <a:lnTo>
                        <a:pt x="59" y="133"/>
                      </a:lnTo>
                      <a:lnTo>
                        <a:pt x="58" y="132"/>
                      </a:lnTo>
                      <a:lnTo>
                        <a:pt x="57" y="132"/>
                      </a:lnTo>
                      <a:lnTo>
                        <a:pt x="57" y="131"/>
                      </a:lnTo>
                      <a:lnTo>
                        <a:pt x="56" y="131"/>
                      </a:lnTo>
                      <a:lnTo>
                        <a:pt x="55" y="131"/>
                      </a:lnTo>
                      <a:lnTo>
                        <a:pt x="54" y="130"/>
                      </a:lnTo>
                      <a:lnTo>
                        <a:pt x="53" y="129"/>
                      </a:lnTo>
                      <a:lnTo>
                        <a:pt x="52" y="128"/>
                      </a:lnTo>
                      <a:lnTo>
                        <a:pt x="52" y="126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2" y="123"/>
                      </a:lnTo>
                      <a:lnTo>
                        <a:pt x="51" y="123"/>
                      </a:lnTo>
                      <a:lnTo>
                        <a:pt x="51" y="122"/>
                      </a:lnTo>
                      <a:lnTo>
                        <a:pt x="52" y="121"/>
                      </a:lnTo>
                      <a:lnTo>
                        <a:pt x="52" y="120"/>
                      </a:lnTo>
                      <a:lnTo>
                        <a:pt x="51" y="119"/>
                      </a:lnTo>
                      <a:lnTo>
                        <a:pt x="50" y="119"/>
                      </a:lnTo>
                      <a:lnTo>
                        <a:pt x="50" y="118"/>
                      </a:lnTo>
                      <a:lnTo>
                        <a:pt x="49" y="118"/>
                      </a:lnTo>
                      <a:lnTo>
                        <a:pt x="49" y="117"/>
                      </a:lnTo>
                      <a:lnTo>
                        <a:pt x="48" y="116"/>
                      </a:lnTo>
                      <a:lnTo>
                        <a:pt x="47" y="116"/>
                      </a:lnTo>
                      <a:lnTo>
                        <a:pt x="47" y="115"/>
                      </a:lnTo>
                      <a:lnTo>
                        <a:pt x="47" y="114"/>
                      </a:lnTo>
                      <a:lnTo>
                        <a:pt x="46" y="114"/>
                      </a:lnTo>
                      <a:lnTo>
                        <a:pt x="45" y="114"/>
                      </a:lnTo>
                      <a:lnTo>
                        <a:pt x="45" y="113"/>
                      </a:lnTo>
                      <a:lnTo>
                        <a:pt x="46" y="112"/>
                      </a:lnTo>
                      <a:lnTo>
                        <a:pt x="46" y="111"/>
                      </a:lnTo>
                      <a:lnTo>
                        <a:pt x="46" y="110"/>
                      </a:lnTo>
                      <a:lnTo>
                        <a:pt x="46" y="109"/>
                      </a:lnTo>
                      <a:lnTo>
                        <a:pt x="45" y="108"/>
                      </a:lnTo>
                      <a:lnTo>
                        <a:pt x="45" y="107"/>
                      </a:lnTo>
                      <a:lnTo>
                        <a:pt x="45" y="106"/>
                      </a:lnTo>
                      <a:lnTo>
                        <a:pt x="46" y="106"/>
                      </a:lnTo>
                      <a:lnTo>
                        <a:pt x="46" y="105"/>
                      </a:lnTo>
                      <a:lnTo>
                        <a:pt x="45" y="102"/>
                      </a:lnTo>
                      <a:lnTo>
                        <a:pt x="43" y="101"/>
                      </a:lnTo>
                      <a:lnTo>
                        <a:pt x="42" y="100"/>
                      </a:lnTo>
                      <a:lnTo>
                        <a:pt x="41" y="99"/>
                      </a:lnTo>
                      <a:lnTo>
                        <a:pt x="40" y="99"/>
                      </a:lnTo>
                      <a:lnTo>
                        <a:pt x="40" y="98"/>
                      </a:lnTo>
                      <a:lnTo>
                        <a:pt x="41" y="97"/>
                      </a:lnTo>
                      <a:lnTo>
                        <a:pt x="41" y="96"/>
                      </a:lnTo>
                      <a:lnTo>
                        <a:pt x="41" y="95"/>
                      </a:lnTo>
                      <a:lnTo>
                        <a:pt x="41" y="94"/>
                      </a:lnTo>
                      <a:lnTo>
                        <a:pt x="40" y="94"/>
                      </a:lnTo>
                      <a:lnTo>
                        <a:pt x="39" y="93"/>
                      </a:lnTo>
                      <a:lnTo>
                        <a:pt x="38" y="93"/>
                      </a:lnTo>
                      <a:lnTo>
                        <a:pt x="37" y="93"/>
                      </a:lnTo>
                      <a:lnTo>
                        <a:pt x="36" y="93"/>
                      </a:lnTo>
                      <a:lnTo>
                        <a:pt x="35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4" y="90"/>
                      </a:lnTo>
                      <a:lnTo>
                        <a:pt x="34" y="89"/>
                      </a:lnTo>
                      <a:lnTo>
                        <a:pt x="33" y="88"/>
                      </a:lnTo>
                      <a:lnTo>
                        <a:pt x="32" y="88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0"/>
                      </a:lnTo>
                      <a:lnTo>
                        <a:pt x="29" y="89"/>
                      </a:lnTo>
                      <a:lnTo>
                        <a:pt x="28" y="88"/>
                      </a:lnTo>
                      <a:lnTo>
                        <a:pt x="28" y="87"/>
                      </a:lnTo>
                      <a:lnTo>
                        <a:pt x="28" y="86"/>
                      </a:lnTo>
                      <a:lnTo>
                        <a:pt x="27" y="85"/>
                      </a:lnTo>
                      <a:lnTo>
                        <a:pt x="26" y="84"/>
                      </a:lnTo>
                      <a:lnTo>
                        <a:pt x="25" y="83"/>
                      </a:lnTo>
                      <a:lnTo>
                        <a:pt x="25" y="82"/>
                      </a:lnTo>
                      <a:lnTo>
                        <a:pt x="26" y="82"/>
                      </a:lnTo>
                      <a:lnTo>
                        <a:pt x="27" y="82"/>
                      </a:lnTo>
                      <a:lnTo>
                        <a:pt x="27" y="81"/>
                      </a:lnTo>
                      <a:lnTo>
                        <a:pt x="26" y="80"/>
                      </a:lnTo>
                      <a:lnTo>
                        <a:pt x="25" y="80"/>
                      </a:lnTo>
                      <a:lnTo>
                        <a:pt x="25" y="79"/>
                      </a:lnTo>
                      <a:lnTo>
                        <a:pt x="26" y="78"/>
                      </a:lnTo>
                      <a:lnTo>
                        <a:pt x="27" y="79"/>
                      </a:lnTo>
                      <a:lnTo>
                        <a:pt x="28" y="79"/>
                      </a:lnTo>
                      <a:lnTo>
                        <a:pt x="28" y="80"/>
                      </a:lnTo>
                      <a:lnTo>
                        <a:pt x="31" y="80"/>
                      </a:lnTo>
                      <a:lnTo>
                        <a:pt x="32" y="79"/>
                      </a:lnTo>
                      <a:lnTo>
                        <a:pt x="33" y="79"/>
                      </a:lnTo>
                      <a:lnTo>
                        <a:pt x="33" y="78"/>
                      </a:lnTo>
                      <a:lnTo>
                        <a:pt x="34" y="76"/>
                      </a:lnTo>
                      <a:lnTo>
                        <a:pt x="34" y="75"/>
                      </a:lnTo>
                      <a:lnTo>
                        <a:pt x="34" y="74"/>
                      </a:lnTo>
                      <a:lnTo>
                        <a:pt x="33" y="74"/>
                      </a:lnTo>
                      <a:lnTo>
                        <a:pt x="34" y="72"/>
                      </a:lnTo>
                      <a:lnTo>
                        <a:pt x="34" y="71"/>
                      </a:lnTo>
                      <a:lnTo>
                        <a:pt x="34" y="70"/>
                      </a:lnTo>
                      <a:lnTo>
                        <a:pt x="34" y="69"/>
                      </a:lnTo>
                      <a:lnTo>
                        <a:pt x="33" y="68"/>
                      </a:lnTo>
                      <a:lnTo>
                        <a:pt x="32" y="68"/>
                      </a:lnTo>
                      <a:lnTo>
                        <a:pt x="31" y="67"/>
                      </a:lnTo>
                      <a:lnTo>
                        <a:pt x="30" y="67"/>
                      </a:lnTo>
                      <a:lnTo>
                        <a:pt x="29" y="66"/>
                      </a:lnTo>
                      <a:lnTo>
                        <a:pt x="28" y="66"/>
                      </a:lnTo>
                      <a:lnTo>
                        <a:pt x="27" y="65"/>
                      </a:lnTo>
                      <a:lnTo>
                        <a:pt x="26" y="65"/>
                      </a:lnTo>
                      <a:lnTo>
                        <a:pt x="25" y="65"/>
                      </a:lnTo>
                      <a:lnTo>
                        <a:pt x="23" y="64"/>
                      </a:lnTo>
                      <a:lnTo>
                        <a:pt x="20" y="64"/>
                      </a:lnTo>
                      <a:lnTo>
                        <a:pt x="19" y="64"/>
                      </a:lnTo>
                      <a:lnTo>
                        <a:pt x="18" y="63"/>
                      </a:lnTo>
                      <a:lnTo>
                        <a:pt x="18" y="62"/>
                      </a:lnTo>
                      <a:lnTo>
                        <a:pt x="17" y="61"/>
                      </a:lnTo>
                      <a:lnTo>
                        <a:pt x="16" y="60"/>
                      </a:lnTo>
                      <a:lnTo>
                        <a:pt x="16" y="59"/>
                      </a:lnTo>
                      <a:lnTo>
                        <a:pt x="15" y="60"/>
                      </a:lnTo>
                      <a:lnTo>
                        <a:pt x="14" y="60"/>
                      </a:lnTo>
                      <a:lnTo>
                        <a:pt x="12" y="58"/>
                      </a:lnTo>
                      <a:lnTo>
                        <a:pt x="12" y="57"/>
                      </a:lnTo>
                      <a:lnTo>
                        <a:pt x="12" y="56"/>
                      </a:lnTo>
                      <a:lnTo>
                        <a:pt x="12" y="55"/>
                      </a:lnTo>
                      <a:lnTo>
                        <a:pt x="11" y="55"/>
                      </a:lnTo>
                      <a:lnTo>
                        <a:pt x="9" y="54"/>
                      </a:lnTo>
                      <a:lnTo>
                        <a:pt x="7" y="53"/>
                      </a:lnTo>
                      <a:lnTo>
                        <a:pt x="6" y="52"/>
                      </a:lnTo>
                      <a:lnTo>
                        <a:pt x="5" y="52"/>
                      </a:lnTo>
                      <a:lnTo>
                        <a:pt x="5" y="51"/>
                      </a:lnTo>
                      <a:lnTo>
                        <a:pt x="4" y="50"/>
                      </a:lnTo>
                      <a:lnTo>
                        <a:pt x="3" y="49"/>
                      </a:lnTo>
                      <a:lnTo>
                        <a:pt x="2" y="49"/>
                      </a:lnTo>
                      <a:lnTo>
                        <a:pt x="1" y="49"/>
                      </a:lnTo>
                      <a:lnTo>
                        <a:pt x="1" y="48"/>
                      </a:lnTo>
                      <a:lnTo>
                        <a:pt x="0" y="46"/>
                      </a:lnTo>
                      <a:lnTo>
                        <a:pt x="1" y="45"/>
                      </a:lnTo>
                      <a:lnTo>
                        <a:pt x="2" y="45"/>
                      </a:lnTo>
                      <a:lnTo>
                        <a:pt x="3" y="45"/>
                      </a:lnTo>
                      <a:lnTo>
                        <a:pt x="4" y="45"/>
                      </a:lnTo>
                      <a:lnTo>
                        <a:pt x="5" y="44"/>
                      </a:lnTo>
                      <a:lnTo>
                        <a:pt x="5" y="43"/>
                      </a:lnTo>
                      <a:lnTo>
                        <a:pt x="6" y="41"/>
                      </a:lnTo>
                      <a:lnTo>
                        <a:pt x="6" y="39"/>
                      </a:lnTo>
                      <a:lnTo>
                        <a:pt x="7" y="38"/>
                      </a:lnTo>
                      <a:lnTo>
                        <a:pt x="7" y="37"/>
                      </a:lnTo>
                      <a:lnTo>
                        <a:pt x="6" y="36"/>
                      </a:lnTo>
                      <a:lnTo>
                        <a:pt x="6" y="34"/>
                      </a:lnTo>
                      <a:lnTo>
                        <a:pt x="4" y="32"/>
                      </a:lnTo>
                      <a:lnTo>
                        <a:pt x="4" y="31"/>
                      </a:lnTo>
                      <a:lnTo>
                        <a:pt x="3" y="29"/>
                      </a:lnTo>
                      <a:lnTo>
                        <a:pt x="2" y="28"/>
                      </a:lnTo>
                      <a:lnTo>
                        <a:pt x="2" y="27"/>
                      </a:lnTo>
                      <a:lnTo>
                        <a:pt x="2" y="26"/>
                      </a:lnTo>
                      <a:lnTo>
                        <a:pt x="3" y="25"/>
                      </a:lnTo>
                      <a:lnTo>
                        <a:pt x="4" y="27"/>
                      </a:lnTo>
                      <a:lnTo>
                        <a:pt x="5" y="26"/>
                      </a:lnTo>
                      <a:lnTo>
                        <a:pt x="7" y="27"/>
                      </a:lnTo>
                      <a:lnTo>
                        <a:pt x="8" y="28"/>
                      </a:lnTo>
                      <a:lnTo>
                        <a:pt x="8" y="29"/>
                      </a:lnTo>
                      <a:lnTo>
                        <a:pt x="9" y="29"/>
                      </a:lnTo>
                      <a:lnTo>
                        <a:pt x="10" y="28"/>
                      </a:lnTo>
                      <a:lnTo>
                        <a:pt x="11" y="28"/>
                      </a:lnTo>
                      <a:lnTo>
                        <a:pt x="12" y="28"/>
                      </a:lnTo>
                      <a:lnTo>
                        <a:pt x="13" y="28"/>
                      </a:lnTo>
                      <a:lnTo>
                        <a:pt x="13" y="27"/>
                      </a:lnTo>
                      <a:lnTo>
                        <a:pt x="13" y="25"/>
                      </a:lnTo>
                      <a:lnTo>
                        <a:pt x="14" y="25"/>
                      </a:lnTo>
                      <a:lnTo>
                        <a:pt x="15" y="24"/>
                      </a:lnTo>
                      <a:lnTo>
                        <a:pt x="16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9" y="24"/>
                      </a:lnTo>
                      <a:lnTo>
                        <a:pt x="20" y="24"/>
                      </a:lnTo>
                      <a:lnTo>
                        <a:pt x="21" y="24"/>
                      </a:lnTo>
                      <a:lnTo>
                        <a:pt x="21" y="23"/>
                      </a:lnTo>
                      <a:lnTo>
                        <a:pt x="22" y="23"/>
                      </a:lnTo>
                      <a:lnTo>
                        <a:pt x="23" y="23"/>
                      </a:lnTo>
                      <a:lnTo>
                        <a:pt x="24" y="23"/>
                      </a:lnTo>
                      <a:lnTo>
                        <a:pt x="23" y="24"/>
                      </a:lnTo>
                      <a:lnTo>
                        <a:pt x="24" y="24"/>
                      </a:lnTo>
                      <a:lnTo>
                        <a:pt x="25" y="24"/>
                      </a:lnTo>
                      <a:lnTo>
                        <a:pt x="27" y="23"/>
                      </a:lnTo>
                      <a:lnTo>
                        <a:pt x="28" y="22"/>
                      </a:lnTo>
                      <a:lnTo>
                        <a:pt x="29" y="21"/>
                      </a:lnTo>
                      <a:lnTo>
                        <a:pt x="29" y="20"/>
                      </a:lnTo>
                      <a:lnTo>
                        <a:pt x="30" y="19"/>
                      </a:lnTo>
                      <a:lnTo>
                        <a:pt x="30" y="18"/>
                      </a:lnTo>
                      <a:lnTo>
                        <a:pt x="29" y="17"/>
                      </a:lnTo>
                      <a:lnTo>
                        <a:pt x="28" y="16"/>
                      </a:lnTo>
                      <a:lnTo>
                        <a:pt x="28" y="15"/>
                      </a:lnTo>
                      <a:lnTo>
                        <a:pt x="28" y="14"/>
                      </a:lnTo>
                      <a:lnTo>
                        <a:pt x="28" y="13"/>
                      </a:lnTo>
                      <a:lnTo>
                        <a:pt x="28" y="12"/>
                      </a:lnTo>
                      <a:lnTo>
                        <a:pt x="27" y="10"/>
                      </a:lnTo>
                      <a:lnTo>
                        <a:pt x="26" y="10"/>
                      </a:lnTo>
                      <a:lnTo>
                        <a:pt x="24" y="9"/>
                      </a:lnTo>
                      <a:lnTo>
                        <a:pt x="23" y="8"/>
                      </a:lnTo>
                      <a:lnTo>
                        <a:pt x="23" y="6"/>
                      </a:lnTo>
                      <a:lnTo>
                        <a:pt x="22" y="5"/>
                      </a:lnTo>
                      <a:lnTo>
                        <a:pt x="21" y="4"/>
                      </a:lnTo>
                      <a:lnTo>
                        <a:pt x="21" y="3"/>
                      </a:lnTo>
                      <a:lnTo>
                        <a:pt x="20" y="3"/>
                      </a:lnTo>
                      <a:lnTo>
                        <a:pt x="19" y="2"/>
                      </a:lnTo>
                      <a:lnTo>
                        <a:pt x="19" y="1"/>
                      </a:lnTo>
                      <a:lnTo>
                        <a:pt x="19" y="0"/>
                      </a:lnTo>
                      <a:lnTo>
                        <a:pt x="18" y="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8706" name="Freeform 539"/>
                <p:cNvSpPr>
                  <a:spLocks/>
                </p:cNvSpPr>
                <p:nvPr/>
              </p:nvSpPr>
              <p:spPr bwMode="auto">
                <a:xfrm>
                  <a:off x="1114425" y="2916238"/>
                  <a:ext cx="758825" cy="619125"/>
                </a:xfrm>
                <a:custGeom>
                  <a:avLst/>
                  <a:gdLst>
                    <a:gd name="T0" fmla="*/ 2147483646 w 739"/>
                    <a:gd name="T1" fmla="*/ 2147483646 h 601"/>
                    <a:gd name="T2" fmla="*/ 2147483646 w 739"/>
                    <a:gd name="T3" fmla="*/ 2147483646 h 601"/>
                    <a:gd name="T4" fmla="*/ 2147483646 w 739"/>
                    <a:gd name="T5" fmla="*/ 2147483646 h 601"/>
                    <a:gd name="T6" fmla="*/ 2147483646 w 739"/>
                    <a:gd name="T7" fmla="*/ 2147483646 h 601"/>
                    <a:gd name="T8" fmla="*/ 2147483646 w 739"/>
                    <a:gd name="T9" fmla="*/ 2147483646 h 601"/>
                    <a:gd name="T10" fmla="*/ 2147483646 w 739"/>
                    <a:gd name="T11" fmla="*/ 2147483646 h 601"/>
                    <a:gd name="T12" fmla="*/ 2147483646 w 739"/>
                    <a:gd name="T13" fmla="*/ 2147483646 h 601"/>
                    <a:gd name="T14" fmla="*/ 2147483646 w 739"/>
                    <a:gd name="T15" fmla="*/ 2147483646 h 601"/>
                    <a:gd name="T16" fmla="*/ 2147483646 w 739"/>
                    <a:gd name="T17" fmla="*/ 2147483646 h 601"/>
                    <a:gd name="T18" fmla="*/ 2147483646 w 739"/>
                    <a:gd name="T19" fmla="*/ 2147483646 h 601"/>
                    <a:gd name="T20" fmla="*/ 2147483646 w 739"/>
                    <a:gd name="T21" fmla="*/ 2147483646 h 601"/>
                    <a:gd name="T22" fmla="*/ 2147483646 w 739"/>
                    <a:gd name="T23" fmla="*/ 2147483646 h 601"/>
                    <a:gd name="T24" fmla="*/ 2147483646 w 739"/>
                    <a:gd name="T25" fmla="*/ 2147483646 h 601"/>
                    <a:gd name="T26" fmla="*/ 2147483646 w 739"/>
                    <a:gd name="T27" fmla="*/ 2147483646 h 601"/>
                    <a:gd name="T28" fmla="*/ 2147483646 w 739"/>
                    <a:gd name="T29" fmla="*/ 2147483646 h 601"/>
                    <a:gd name="T30" fmla="*/ 2147483646 w 739"/>
                    <a:gd name="T31" fmla="*/ 2147483646 h 601"/>
                    <a:gd name="T32" fmla="*/ 2147483646 w 739"/>
                    <a:gd name="T33" fmla="*/ 2147483646 h 601"/>
                    <a:gd name="T34" fmla="*/ 2147483646 w 739"/>
                    <a:gd name="T35" fmla="*/ 2147483646 h 601"/>
                    <a:gd name="T36" fmla="*/ 2147483646 w 739"/>
                    <a:gd name="T37" fmla="*/ 2147483646 h 601"/>
                    <a:gd name="T38" fmla="*/ 2147483646 w 739"/>
                    <a:gd name="T39" fmla="*/ 2147483646 h 601"/>
                    <a:gd name="T40" fmla="*/ 2147483646 w 739"/>
                    <a:gd name="T41" fmla="*/ 2147483646 h 601"/>
                    <a:gd name="T42" fmla="*/ 2147483646 w 739"/>
                    <a:gd name="T43" fmla="*/ 2147483646 h 601"/>
                    <a:gd name="T44" fmla="*/ 2147483646 w 739"/>
                    <a:gd name="T45" fmla="*/ 2147483646 h 601"/>
                    <a:gd name="T46" fmla="*/ 2147483646 w 739"/>
                    <a:gd name="T47" fmla="*/ 2147483646 h 601"/>
                    <a:gd name="T48" fmla="*/ 2147483646 w 739"/>
                    <a:gd name="T49" fmla="*/ 2147483646 h 601"/>
                    <a:gd name="T50" fmla="*/ 2147483646 w 739"/>
                    <a:gd name="T51" fmla="*/ 2147483646 h 601"/>
                    <a:gd name="T52" fmla="*/ 2147483646 w 739"/>
                    <a:gd name="T53" fmla="*/ 2147483646 h 601"/>
                    <a:gd name="T54" fmla="*/ 2147483646 w 739"/>
                    <a:gd name="T55" fmla="*/ 2147483646 h 601"/>
                    <a:gd name="T56" fmla="*/ 2147483646 w 739"/>
                    <a:gd name="T57" fmla="*/ 2147483646 h 601"/>
                    <a:gd name="T58" fmla="*/ 2147483646 w 739"/>
                    <a:gd name="T59" fmla="*/ 2147483646 h 601"/>
                    <a:gd name="T60" fmla="*/ 2147483646 w 739"/>
                    <a:gd name="T61" fmla="*/ 2147483646 h 601"/>
                    <a:gd name="T62" fmla="*/ 2147483646 w 739"/>
                    <a:gd name="T63" fmla="*/ 2147483646 h 601"/>
                    <a:gd name="T64" fmla="*/ 2147483646 w 739"/>
                    <a:gd name="T65" fmla="*/ 2147483646 h 601"/>
                    <a:gd name="T66" fmla="*/ 2147483646 w 739"/>
                    <a:gd name="T67" fmla="*/ 2147483646 h 601"/>
                    <a:gd name="T68" fmla="*/ 2147483646 w 739"/>
                    <a:gd name="T69" fmla="*/ 2147483646 h 601"/>
                    <a:gd name="T70" fmla="*/ 2147483646 w 739"/>
                    <a:gd name="T71" fmla="*/ 2147483646 h 601"/>
                    <a:gd name="T72" fmla="*/ 2147483646 w 739"/>
                    <a:gd name="T73" fmla="*/ 2147483646 h 601"/>
                    <a:gd name="T74" fmla="*/ 2147483646 w 739"/>
                    <a:gd name="T75" fmla="*/ 2147483646 h 601"/>
                    <a:gd name="T76" fmla="*/ 2147483646 w 739"/>
                    <a:gd name="T77" fmla="*/ 2147483646 h 601"/>
                    <a:gd name="T78" fmla="*/ 2147483646 w 739"/>
                    <a:gd name="T79" fmla="*/ 2147483646 h 601"/>
                    <a:gd name="T80" fmla="*/ 2147483646 w 739"/>
                    <a:gd name="T81" fmla="*/ 2147483646 h 601"/>
                    <a:gd name="T82" fmla="*/ 2147483646 w 739"/>
                    <a:gd name="T83" fmla="*/ 2147483646 h 601"/>
                    <a:gd name="T84" fmla="*/ 2147483646 w 739"/>
                    <a:gd name="T85" fmla="*/ 2147483646 h 601"/>
                    <a:gd name="T86" fmla="*/ 2147483646 w 739"/>
                    <a:gd name="T87" fmla="*/ 2147483646 h 601"/>
                    <a:gd name="T88" fmla="*/ 2147483646 w 739"/>
                    <a:gd name="T89" fmla="*/ 2147483646 h 601"/>
                    <a:gd name="T90" fmla="*/ 2147483646 w 739"/>
                    <a:gd name="T91" fmla="*/ 2147483646 h 601"/>
                    <a:gd name="T92" fmla="*/ 2147483646 w 739"/>
                    <a:gd name="T93" fmla="*/ 2147483646 h 601"/>
                    <a:gd name="T94" fmla="*/ 2147483646 w 739"/>
                    <a:gd name="T95" fmla="*/ 2147483646 h 601"/>
                    <a:gd name="T96" fmla="*/ 2147483646 w 739"/>
                    <a:gd name="T97" fmla="*/ 2147483646 h 601"/>
                    <a:gd name="T98" fmla="*/ 2147483646 w 739"/>
                    <a:gd name="T99" fmla="*/ 2147483646 h 601"/>
                    <a:gd name="T100" fmla="*/ 2147483646 w 739"/>
                    <a:gd name="T101" fmla="*/ 2147483646 h 601"/>
                    <a:gd name="T102" fmla="*/ 2147483646 w 739"/>
                    <a:gd name="T103" fmla="*/ 2147483646 h 601"/>
                    <a:gd name="T104" fmla="*/ 2147483646 w 739"/>
                    <a:gd name="T105" fmla="*/ 2147483646 h 601"/>
                    <a:gd name="T106" fmla="*/ 2147483646 w 739"/>
                    <a:gd name="T107" fmla="*/ 2147483646 h 601"/>
                    <a:gd name="T108" fmla="*/ 2147483646 w 739"/>
                    <a:gd name="T109" fmla="*/ 2147483646 h 601"/>
                    <a:gd name="T110" fmla="*/ 2147483646 w 739"/>
                    <a:gd name="T111" fmla="*/ 2147483646 h 601"/>
                    <a:gd name="T112" fmla="*/ 2147483646 w 739"/>
                    <a:gd name="T113" fmla="*/ 2147483646 h 601"/>
                    <a:gd name="T114" fmla="*/ 2147483646 w 739"/>
                    <a:gd name="T115" fmla="*/ 2147483646 h 601"/>
                    <a:gd name="T116" fmla="*/ 2147483646 w 739"/>
                    <a:gd name="T117" fmla="*/ 2147483646 h 601"/>
                    <a:gd name="T118" fmla="*/ 2147483646 w 739"/>
                    <a:gd name="T119" fmla="*/ 2147483646 h 601"/>
                    <a:gd name="T120" fmla="*/ 2147483646 w 739"/>
                    <a:gd name="T121" fmla="*/ 2147483646 h 601"/>
                    <a:gd name="T122" fmla="*/ 2147483646 w 739"/>
                    <a:gd name="T123" fmla="*/ 2147483646 h 601"/>
                    <a:gd name="T124" fmla="*/ 2147483646 w 739"/>
                    <a:gd name="T125" fmla="*/ 2147483646 h 60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39"/>
                    <a:gd name="T190" fmla="*/ 0 h 601"/>
                    <a:gd name="T191" fmla="*/ 739 w 739"/>
                    <a:gd name="T192" fmla="*/ 601 h 60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39" h="601">
                      <a:moveTo>
                        <a:pt x="0" y="204"/>
                      </a:moveTo>
                      <a:lnTo>
                        <a:pt x="1" y="202"/>
                      </a:lnTo>
                      <a:lnTo>
                        <a:pt x="2" y="202"/>
                      </a:lnTo>
                      <a:lnTo>
                        <a:pt x="2" y="201"/>
                      </a:lnTo>
                      <a:lnTo>
                        <a:pt x="3" y="199"/>
                      </a:lnTo>
                      <a:lnTo>
                        <a:pt x="2" y="198"/>
                      </a:lnTo>
                      <a:lnTo>
                        <a:pt x="3" y="197"/>
                      </a:lnTo>
                      <a:lnTo>
                        <a:pt x="4" y="198"/>
                      </a:lnTo>
                      <a:lnTo>
                        <a:pt x="5" y="198"/>
                      </a:lnTo>
                      <a:lnTo>
                        <a:pt x="6" y="198"/>
                      </a:lnTo>
                      <a:lnTo>
                        <a:pt x="7" y="197"/>
                      </a:lnTo>
                      <a:lnTo>
                        <a:pt x="8" y="197"/>
                      </a:lnTo>
                      <a:lnTo>
                        <a:pt x="9" y="197"/>
                      </a:lnTo>
                      <a:lnTo>
                        <a:pt x="10" y="197"/>
                      </a:lnTo>
                      <a:lnTo>
                        <a:pt x="11" y="196"/>
                      </a:lnTo>
                      <a:lnTo>
                        <a:pt x="12" y="195"/>
                      </a:lnTo>
                      <a:lnTo>
                        <a:pt x="12" y="194"/>
                      </a:lnTo>
                      <a:lnTo>
                        <a:pt x="12" y="193"/>
                      </a:lnTo>
                      <a:lnTo>
                        <a:pt x="13" y="192"/>
                      </a:lnTo>
                      <a:lnTo>
                        <a:pt x="14" y="192"/>
                      </a:lnTo>
                      <a:lnTo>
                        <a:pt x="15" y="191"/>
                      </a:lnTo>
                      <a:lnTo>
                        <a:pt x="19" y="189"/>
                      </a:lnTo>
                      <a:lnTo>
                        <a:pt x="19" y="188"/>
                      </a:lnTo>
                      <a:lnTo>
                        <a:pt x="20" y="187"/>
                      </a:lnTo>
                      <a:lnTo>
                        <a:pt x="21" y="187"/>
                      </a:lnTo>
                      <a:lnTo>
                        <a:pt x="22" y="188"/>
                      </a:lnTo>
                      <a:lnTo>
                        <a:pt x="23" y="188"/>
                      </a:lnTo>
                      <a:lnTo>
                        <a:pt x="24" y="187"/>
                      </a:lnTo>
                      <a:lnTo>
                        <a:pt x="25" y="187"/>
                      </a:lnTo>
                      <a:lnTo>
                        <a:pt x="26" y="186"/>
                      </a:lnTo>
                      <a:lnTo>
                        <a:pt x="27" y="186"/>
                      </a:lnTo>
                      <a:lnTo>
                        <a:pt x="28" y="185"/>
                      </a:lnTo>
                      <a:lnTo>
                        <a:pt x="29" y="185"/>
                      </a:lnTo>
                      <a:lnTo>
                        <a:pt x="30" y="184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2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3" y="179"/>
                      </a:lnTo>
                      <a:lnTo>
                        <a:pt x="35" y="178"/>
                      </a:lnTo>
                      <a:lnTo>
                        <a:pt x="36" y="177"/>
                      </a:lnTo>
                      <a:lnTo>
                        <a:pt x="38" y="175"/>
                      </a:lnTo>
                      <a:lnTo>
                        <a:pt x="38" y="174"/>
                      </a:lnTo>
                      <a:lnTo>
                        <a:pt x="39" y="173"/>
                      </a:lnTo>
                      <a:lnTo>
                        <a:pt x="39" y="172"/>
                      </a:lnTo>
                      <a:lnTo>
                        <a:pt x="40" y="171"/>
                      </a:lnTo>
                      <a:lnTo>
                        <a:pt x="41" y="170"/>
                      </a:lnTo>
                      <a:lnTo>
                        <a:pt x="42" y="169"/>
                      </a:lnTo>
                      <a:lnTo>
                        <a:pt x="42" y="167"/>
                      </a:lnTo>
                      <a:lnTo>
                        <a:pt x="43" y="165"/>
                      </a:lnTo>
                      <a:lnTo>
                        <a:pt x="42" y="164"/>
                      </a:lnTo>
                      <a:lnTo>
                        <a:pt x="42" y="163"/>
                      </a:lnTo>
                      <a:lnTo>
                        <a:pt x="41" y="162"/>
                      </a:lnTo>
                      <a:lnTo>
                        <a:pt x="40" y="162"/>
                      </a:lnTo>
                      <a:lnTo>
                        <a:pt x="40" y="161"/>
                      </a:lnTo>
                      <a:lnTo>
                        <a:pt x="40" y="160"/>
                      </a:lnTo>
                      <a:lnTo>
                        <a:pt x="40" y="159"/>
                      </a:lnTo>
                      <a:lnTo>
                        <a:pt x="41" y="160"/>
                      </a:lnTo>
                      <a:lnTo>
                        <a:pt x="42" y="160"/>
                      </a:lnTo>
                      <a:lnTo>
                        <a:pt x="44" y="161"/>
                      </a:lnTo>
                      <a:lnTo>
                        <a:pt x="45" y="161"/>
                      </a:lnTo>
                      <a:lnTo>
                        <a:pt x="46" y="161"/>
                      </a:lnTo>
                      <a:lnTo>
                        <a:pt x="46" y="160"/>
                      </a:lnTo>
                      <a:lnTo>
                        <a:pt x="47" y="161"/>
                      </a:lnTo>
                      <a:lnTo>
                        <a:pt x="48" y="161"/>
                      </a:lnTo>
                      <a:lnTo>
                        <a:pt x="49" y="161"/>
                      </a:lnTo>
                      <a:lnTo>
                        <a:pt x="50" y="160"/>
                      </a:lnTo>
                      <a:lnTo>
                        <a:pt x="51" y="161"/>
                      </a:lnTo>
                      <a:lnTo>
                        <a:pt x="51" y="162"/>
                      </a:lnTo>
                      <a:lnTo>
                        <a:pt x="52" y="162"/>
                      </a:lnTo>
                      <a:lnTo>
                        <a:pt x="53" y="162"/>
                      </a:lnTo>
                      <a:lnTo>
                        <a:pt x="54" y="162"/>
                      </a:lnTo>
                      <a:lnTo>
                        <a:pt x="53" y="161"/>
                      </a:lnTo>
                      <a:lnTo>
                        <a:pt x="53" y="160"/>
                      </a:lnTo>
                      <a:lnTo>
                        <a:pt x="55" y="159"/>
                      </a:lnTo>
                      <a:lnTo>
                        <a:pt x="56" y="159"/>
                      </a:lnTo>
                      <a:lnTo>
                        <a:pt x="58" y="161"/>
                      </a:lnTo>
                      <a:lnTo>
                        <a:pt x="59" y="161"/>
                      </a:lnTo>
                      <a:lnTo>
                        <a:pt x="60" y="161"/>
                      </a:lnTo>
                      <a:lnTo>
                        <a:pt x="61" y="161"/>
                      </a:lnTo>
                      <a:lnTo>
                        <a:pt x="62" y="161"/>
                      </a:lnTo>
                      <a:lnTo>
                        <a:pt x="63" y="161"/>
                      </a:lnTo>
                      <a:lnTo>
                        <a:pt x="64" y="161"/>
                      </a:lnTo>
                      <a:lnTo>
                        <a:pt x="65" y="161"/>
                      </a:lnTo>
                      <a:lnTo>
                        <a:pt x="67" y="161"/>
                      </a:lnTo>
                      <a:lnTo>
                        <a:pt x="67" y="160"/>
                      </a:lnTo>
                      <a:lnTo>
                        <a:pt x="70" y="159"/>
                      </a:lnTo>
                      <a:lnTo>
                        <a:pt x="71" y="159"/>
                      </a:lnTo>
                      <a:lnTo>
                        <a:pt x="73" y="159"/>
                      </a:lnTo>
                      <a:lnTo>
                        <a:pt x="74" y="159"/>
                      </a:lnTo>
                      <a:lnTo>
                        <a:pt x="76" y="159"/>
                      </a:lnTo>
                      <a:lnTo>
                        <a:pt x="77" y="159"/>
                      </a:lnTo>
                      <a:lnTo>
                        <a:pt x="78" y="159"/>
                      </a:lnTo>
                      <a:lnTo>
                        <a:pt x="79" y="158"/>
                      </a:lnTo>
                      <a:lnTo>
                        <a:pt x="80" y="158"/>
                      </a:lnTo>
                      <a:lnTo>
                        <a:pt x="81" y="158"/>
                      </a:lnTo>
                      <a:lnTo>
                        <a:pt x="83" y="158"/>
                      </a:lnTo>
                      <a:lnTo>
                        <a:pt x="84" y="158"/>
                      </a:lnTo>
                      <a:lnTo>
                        <a:pt x="85" y="159"/>
                      </a:lnTo>
                      <a:lnTo>
                        <a:pt x="86" y="159"/>
                      </a:lnTo>
                      <a:lnTo>
                        <a:pt x="87" y="159"/>
                      </a:lnTo>
                      <a:lnTo>
                        <a:pt x="88" y="160"/>
                      </a:lnTo>
                      <a:lnTo>
                        <a:pt x="89" y="160"/>
                      </a:lnTo>
                      <a:lnTo>
                        <a:pt x="89" y="161"/>
                      </a:lnTo>
                      <a:lnTo>
                        <a:pt x="90" y="162"/>
                      </a:lnTo>
                      <a:lnTo>
                        <a:pt x="91" y="162"/>
                      </a:lnTo>
                      <a:lnTo>
                        <a:pt x="91" y="163"/>
                      </a:lnTo>
                      <a:lnTo>
                        <a:pt x="91" y="164"/>
                      </a:lnTo>
                      <a:lnTo>
                        <a:pt x="92" y="165"/>
                      </a:lnTo>
                      <a:lnTo>
                        <a:pt x="93" y="166"/>
                      </a:lnTo>
                      <a:lnTo>
                        <a:pt x="94" y="166"/>
                      </a:lnTo>
                      <a:lnTo>
                        <a:pt x="95" y="166"/>
                      </a:lnTo>
                      <a:lnTo>
                        <a:pt x="96" y="166"/>
                      </a:lnTo>
                      <a:lnTo>
                        <a:pt x="97" y="167"/>
                      </a:lnTo>
                      <a:lnTo>
                        <a:pt x="98" y="168"/>
                      </a:lnTo>
                      <a:lnTo>
                        <a:pt x="99" y="168"/>
                      </a:lnTo>
                      <a:lnTo>
                        <a:pt x="100" y="169"/>
                      </a:lnTo>
                      <a:lnTo>
                        <a:pt x="100" y="170"/>
                      </a:lnTo>
                      <a:lnTo>
                        <a:pt x="100" y="171"/>
                      </a:lnTo>
                      <a:lnTo>
                        <a:pt x="101" y="171"/>
                      </a:lnTo>
                      <a:lnTo>
                        <a:pt x="102" y="171"/>
                      </a:lnTo>
                      <a:lnTo>
                        <a:pt x="103" y="171"/>
                      </a:lnTo>
                      <a:lnTo>
                        <a:pt x="103" y="172"/>
                      </a:lnTo>
                      <a:lnTo>
                        <a:pt x="103" y="173"/>
                      </a:lnTo>
                      <a:lnTo>
                        <a:pt x="103" y="174"/>
                      </a:lnTo>
                      <a:lnTo>
                        <a:pt x="104" y="174"/>
                      </a:lnTo>
                      <a:lnTo>
                        <a:pt x="104" y="175"/>
                      </a:lnTo>
                      <a:lnTo>
                        <a:pt x="105" y="175"/>
                      </a:lnTo>
                      <a:lnTo>
                        <a:pt x="105" y="176"/>
                      </a:lnTo>
                      <a:lnTo>
                        <a:pt x="106" y="176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10" y="174"/>
                      </a:lnTo>
                      <a:lnTo>
                        <a:pt x="110" y="173"/>
                      </a:lnTo>
                      <a:lnTo>
                        <a:pt x="111" y="173"/>
                      </a:lnTo>
                      <a:lnTo>
                        <a:pt x="112" y="174"/>
                      </a:lnTo>
                      <a:lnTo>
                        <a:pt x="113" y="173"/>
                      </a:lnTo>
                      <a:lnTo>
                        <a:pt x="114" y="172"/>
                      </a:lnTo>
                      <a:lnTo>
                        <a:pt x="115" y="169"/>
                      </a:lnTo>
                      <a:lnTo>
                        <a:pt x="116" y="168"/>
                      </a:lnTo>
                      <a:lnTo>
                        <a:pt x="117" y="167"/>
                      </a:lnTo>
                      <a:lnTo>
                        <a:pt x="117" y="163"/>
                      </a:lnTo>
                      <a:lnTo>
                        <a:pt x="117" y="162"/>
                      </a:lnTo>
                      <a:lnTo>
                        <a:pt x="118" y="161"/>
                      </a:lnTo>
                      <a:lnTo>
                        <a:pt x="120" y="161"/>
                      </a:lnTo>
                      <a:lnTo>
                        <a:pt x="121" y="160"/>
                      </a:lnTo>
                      <a:lnTo>
                        <a:pt x="122" y="159"/>
                      </a:lnTo>
                      <a:lnTo>
                        <a:pt x="123" y="159"/>
                      </a:lnTo>
                      <a:lnTo>
                        <a:pt x="124" y="159"/>
                      </a:lnTo>
                      <a:lnTo>
                        <a:pt x="125" y="158"/>
                      </a:lnTo>
                      <a:lnTo>
                        <a:pt x="126" y="158"/>
                      </a:lnTo>
                      <a:lnTo>
                        <a:pt x="127" y="158"/>
                      </a:lnTo>
                      <a:lnTo>
                        <a:pt x="129" y="158"/>
                      </a:lnTo>
                      <a:lnTo>
                        <a:pt x="130" y="158"/>
                      </a:lnTo>
                      <a:lnTo>
                        <a:pt x="131" y="159"/>
                      </a:lnTo>
                      <a:lnTo>
                        <a:pt x="132" y="160"/>
                      </a:lnTo>
                      <a:lnTo>
                        <a:pt x="134" y="161"/>
                      </a:lnTo>
                      <a:lnTo>
                        <a:pt x="135" y="161"/>
                      </a:lnTo>
                      <a:lnTo>
                        <a:pt x="136" y="161"/>
                      </a:lnTo>
                      <a:lnTo>
                        <a:pt x="136" y="163"/>
                      </a:lnTo>
                      <a:lnTo>
                        <a:pt x="137" y="164"/>
                      </a:lnTo>
                      <a:lnTo>
                        <a:pt x="138" y="164"/>
                      </a:lnTo>
                      <a:lnTo>
                        <a:pt x="139" y="163"/>
                      </a:lnTo>
                      <a:lnTo>
                        <a:pt x="140" y="162"/>
                      </a:lnTo>
                      <a:lnTo>
                        <a:pt x="141" y="163"/>
                      </a:lnTo>
                      <a:lnTo>
                        <a:pt x="142" y="163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3" y="161"/>
                      </a:lnTo>
                      <a:lnTo>
                        <a:pt x="142" y="159"/>
                      </a:lnTo>
                      <a:lnTo>
                        <a:pt x="142" y="158"/>
                      </a:lnTo>
                      <a:lnTo>
                        <a:pt x="141" y="157"/>
                      </a:lnTo>
                      <a:lnTo>
                        <a:pt x="141" y="156"/>
                      </a:lnTo>
                      <a:lnTo>
                        <a:pt x="141" y="154"/>
                      </a:lnTo>
                      <a:lnTo>
                        <a:pt x="142" y="153"/>
                      </a:lnTo>
                      <a:lnTo>
                        <a:pt x="142" y="152"/>
                      </a:lnTo>
                      <a:lnTo>
                        <a:pt x="142" y="150"/>
                      </a:lnTo>
                      <a:lnTo>
                        <a:pt x="142" y="149"/>
                      </a:lnTo>
                      <a:lnTo>
                        <a:pt x="142" y="148"/>
                      </a:lnTo>
                      <a:lnTo>
                        <a:pt x="141" y="148"/>
                      </a:lnTo>
                      <a:lnTo>
                        <a:pt x="142" y="147"/>
                      </a:lnTo>
                      <a:lnTo>
                        <a:pt x="142" y="146"/>
                      </a:lnTo>
                      <a:lnTo>
                        <a:pt x="143" y="146"/>
                      </a:lnTo>
                      <a:lnTo>
                        <a:pt x="144" y="147"/>
                      </a:lnTo>
                      <a:lnTo>
                        <a:pt x="145" y="147"/>
                      </a:lnTo>
                      <a:lnTo>
                        <a:pt x="146" y="147"/>
                      </a:lnTo>
                      <a:lnTo>
                        <a:pt x="147" y="149"/>
                      </a:lnTo>
                      <a:lnTo>
                        <a:pt x="148" y="149"/>
                      </a:lnTo>
                      <a:lnTo>
                        <a:pt x="149" y="148"/>
                      </a:lnTo>
                      <a:lnTo>
                        <a:pt x="149" y="147"/>
                      </a:lnTo>
                      <a:lnTo>
                        <a:pt x="152" y="147"/>
                      </a:lnTo>
                      <a:lnTo>
                        <a:pt x="153" y="146"/>
                      </a:lnTo>
                      <a:lnTo>
                        <a:pt x="154" y="145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4"/>
                      </a:lnTo>
                      <a:lnTo>
                        <a:pt x="157" y="143"/>
                      </a:lnTo>
                      <a:lnTo>
                        <a:pt x="158" y="142"/>
                      </a:lnTo>
                      <a:lnTo>
                        <a:pt x="159" y="142"/>
                      </a:lnTo>
                      <a:lnTo>
                        <a:pt x="160" y="141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4" y="141"/>
                      </a:lnTo>
                      <a:lnTo>
                        <a:pt x="165" y="141"/>
                      </a:lnTo>
                      <a:lnTo>
                        <a:pt x="166" y="142"/>
                      </a:lnTo>
                      <a:lnTo>
                        <a:pt x="167" y="143"/>
                      </a:lnTo>
                      <a:lnTo>
                        <a:pt x="167" y="144"/>
                      </a:lnTo>
                      <a:lnTo>
                        <a:pt x="167" y="145"/>
                      </a:lnTo>
                      <a:lnTo>
                        <a:pt x="168" y="147"/>
                      </a:lnTo>
                      <a:lnTo>
                        <a:pt x="169" y="148"/>
                      </a:lnTo>
                      <a:lnTo>
                        <a:pt x="169" y="149"/>
                      </a:lnTo>
                      <a:lnTo>
                        <a:pt x="169" y="151"/>
                      </a:lnTo>
                      <a:lnTo>
                        <a:pt x="168" y="151"/>
                      </a:lnTo>
                      <a:lnTo>
                        <a:pt x="168" y="152"/>
                      </a:lnTo>
                      <a:lnTo>
                        <a:pt x="171" y="153"/>
                      </a:lnTo>
                      <a:lnTo>
                        <a:pt x="170" y="154"/>
                      </a:lnTo>
                      <a:lnTo>
                        <a:pt x="169" y="156"/>
                      </a:lnTo>
                      <a:lnTo>
                        <a:pt x="169" y="157"/>
                      </a:lnTo>
                      <a:lnTo>
                        <a:pt x="169" y="158"/>
                      </a:lnTo>
                      <a:lnTo>
                        <a:pt x="170" y="158"/>
                      </a:lnTo>
                      <a:lnTo>
                        <a:pt x="171" y="158"/>
                      </a:lnTo>
                      <a:lnTo>
                        <a:pt x="172" y="159"/>
                      </a:lnTo>
                      <a:lnTo>
                        <a:pt x="173" y="159"/>
                      </a:lnTo>
                      <a:lnTo>
                        <a:pt x="174" y="160"/>
                      </a:lnTo>
                      <a:lnTo>
                        <a:pt x="176" y="159"/>
                      </a:lnTo>
                      <a:lnTo>
                        <a:pt x="177" y="158"/>
                      </a:lnTo>
                      <a:lnTo>
                        <a:pt x="179" y="158"/>
                      </a:lnTo>
                      <a:lnTo>
                        <a:pt x="179" y="157"/>
                      </a:lnTo>
                      <a:lnTo>
                        <a:pt x="179" y="156"/>
                      </a:lnTo>
                      <a:lnTo>
                        <a:pt x="180" y="155"/>
                      </a:lnTo>
                      <a:lnTo>
                        <a:pt x="181" y="155"/>
                      </a:lnTo>
                      <a:lnTo>
                        <a:pt x="183" y="155"/>
                      </a:lnTo>
                      <a:lnTo>
                        <a:pt x="184" y="154"/>
                      </a:lnTo>
                      <a:lnTo>
                        <a:pt x="184" y="153"/>
                      </a:lnTo>
                      <a:lnTo>
                        <a:pt x="185" y="152"/>
                      </a:lnTo>
                      <a:lnTo>
                        <a:pt x="185" y="150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7" y="148"/>
                      </a:lnTo>
                      <a:lnTo>
                        <a:pt x="188" y="148"/>
                      </a:lnTo>
                      <a:lnTo>
                        <a:pt x="188" y="147"/>
                      </a:lnTo>
                      <a:lnTo>
                        <a:pt x="187" y="147"/>
                      </a:lnTo>
                      <a:lnTo>
                        <a:pt x="188" y="146"/>
                      </a:lnTo>
                      <a:lnTo>
                        <a:pt x="189" y="146"/>
                      </a:lnTo>
                      <a:lnTo>
                        <a:pt x="189" y="144"/>
                      </a:lnTo>
                      <a:lnTo>
                        <a:pt x="190" y="144"/>
                      </a:lnTo>
                      <a:lnTo>
                        <a:pt x="190" y="143"/>
                      </a:lnTo>
                      <a:lnTo>
                        <a:pt x="191" y="143"/>
                      </a:lnTo>
                      <a:lnTo>
                        <a:pt x="192" y="143"/>
                      </a:lnTo>
                      <a:lnTo>
                        <a:pt x="193" y="143"/>
                      </a:lnTo>
                      <a:lnTo>
                        <a:pt x="193" y="142"/>
                      </a:lnTo>
                      <a:lnTo>
                        <a:pt x="193" y="141"/>
                      </a:lnTo>
                      <a:lnTo>
                        <a:pt x="194" y="140"/>
                      </a:lnTo>
                      <a:lnTo>
                        <a:pt x="195" y="140"/>
                      </a:lnTo>
                      <a:lnTo>
                        <a:pt x="195" y="139"/>
                      </a:lnTo>
                      <a:lnTo>
                        <a:pt x="196" y="137"/>
                      </a:lnTo>
                      <a:lnTo>
                        <a:pt x="197" y="136"/>
                      </a:lnTo>
                      <a:lnTo>
                        <a:pt x="197" y="135"/>
                      </a:lnTo>
                      <a:lnTo>
                        <a:pt x="196" y="134"/>
                      </a:lnTo>
                      <a:lnTo>
                        <a:pt x="197" y="133"/>
                      </a:lnTo>
                      <a:lnTo>
                        <a:pt x="196" y="131"/>
                      </a:lnTo>
                      <a:lnTo>
                        <a:pt x="196" y="130"/>
                      </a:lnTo>
                      <a:lnTo>
                        <a:pt x="195" y="129"/>
                      </a:lnTo>
                      <a:lnTo>
                        <a:pt x="195" y="128"/>
                      </a:lnTo>
                      <a:lnTo>
                        <a:pt x="195" y="127"/>
                      </a:lnTo>
                      <a:lnTo>
                        <a:pt x="195" y="125"/>
                      </a:lnTo>
                      <a:lnTo>
                        <a:pt x="196" y="123"/>
                      </a:lnTo>
                      <a:lnTo>
                        <a:pt x="196" y="122"/>
                      </a:lnTo>
                      <a:lnTo>
                        <a:pt x="197" y="121"/>
                      </a:lnTo>
                      <a:lnTo>
                        <a:pt x="197" y="120"/>
                      </a:lnTo>
                      <a:lnTo>
                        <a:pt x="197" y="119"/>
                      </a:lnTo>
                      <a:lnTo>
                        <a:pt x="197" y="118"/>
                      </a:lnTo>
                      <a:lnTo>
                        <a:pt x="197" y="117"/>
                      </a:lnTo>
                      <a:lnTo>
                        <a:pt x="197" y="116"/>
                      </a:lnTo>
                      <a:lnTo>
                        <a:pt x="198" y="117"/>
                      </a:lnTo>
                      <a:lnTo>
                        <a:pt x="199" y="117"/>
                      </a:lnTo>
                      <a:lnTo>
                        <a:pt x="199" y="116"/>
                      </a:lnTo>
                      <a:lnTo>
                        <a:pt x="200" y="115"/>
                      </a:lnTo>
                      <a:lnTo>
                        <a:pt x="201" y="115"/>
                      </a:lnTo>
                      <a:lnTo>
                        <a:pt x="202" y="113"/>
                      </a:lnTo>
                      <a:lnTo>
                        <a:pt x="203" y="113"/>
                      </a:lnTo>
                      <a:lnTo>
                        <a:pt x="204" y="111"/>
                      </a:lnTo>
                      <a:lnTo>
                        <a:pt x="205" y="111"/>
                      </a:lnTo>
                      <a:lnTo>
                        <a:pt x="207" y="110"/>
                      </a:lnTo>
                      <a:lnTo>
                        <a:pt x="209" y="110"/>
                      </a:lnTo>
                      <a:lnTo>
                        <a:pt x="210" y="110"/>
                      </a:lnTo>
                      <a:lnTo>
                        <a:pt x="211" y="110"/>
                      </a:lnTo>
                      <a:lnTo>
                        <a:pt x="212" y="111"/>
                      </a:lnTo>
                      <a:lnTo>
                        <a:pt x="212" y="112"/>
                      </a:lnTo>
                      <a:lnTo>
                        <a:pt x="213" y="114"/>
                      </a:lnTo>
                      <a:lnTo>
                        <a:pt x="214" y="114"/>
                      </a:lnTo>
                      <a:lnTo>
                        <a:pt x="216" y="113"/>
                      </a:lnTo>
                      <a:lnTo>
                        <a:pt x="217" y="113"/>
                      </a:lnTo>
                      <a:lnTo>
                        <a:pt x="218" y="112"/>
                      </a:lnTo>
                      <a:lnTo>
                        <a:pt x="218" y="111"/>
                      </a:lnTo>
                      <a:lnTo>
                        <a:pt x="219" y="110"/>
                      </a:lnTo>
                      <a:lnTo>
                        <a:pt x="220" y="110"/>
                      </a:lnTo>
                      <a:lnTo>
                        <a:pt x="221" y="110"/>
                      </a:lnTo>
                      <a:lnTo>
                        <a:pt x="221" y="111"/>
                      </a:lnTo>
                      <a:lnTo>
                        <a:pt x="222" y="111"/>
                      </a:lnTo>
                      <a:lnTo>
                        <a:pt x="222" y="112"/>
                      </a:lnTo>
                      <a:lnTo>
                        <a:pt x="223" y="113"/>
                      </a:lnTo>
                      <a:lnTo>
                        <a:pt x="224" y="112"/>
                      </a:lnTo>
                      <a:lnTo>
                        <a:pt x="226" y="112"/>
                      </a:lnTo>
                      <a:lnTo>
                        <a:pt x="228" y="113"/>
                      </a:lnTo>
                      <a:lnTo>
                        <a:pt x="229" y="113"/>
                      </a:lnTo>
                      <a:lnTo>
                        <a:pt x="230" y="113"/>
                      </a:lnTo>
                      <a:lnTo>
                        <a:pt x="231" y="112"/>
                      </a:lnTo>
                      <a:lnTo>
                        <a:pt x="232" y="112"/>
                      </a:lnTo>
                      <a:lnTo>
                        <a:pt x="233" y="111"/>
                      </a:lnTo>
                      <a:lnTo>
                        <a:pt x="233" y="110"/>
                      </a:lnTo>
                      <a:lnTo>
                        <a:pt x="234" y="110"/>
                      </a:lnTo>
                      <a:lnTo>
                        <a:pt x="235" y="109"/>
                      </a:lnTo>
                      <a:lnTo>
                        <a:pt x="237" y="108"/>
                      </a:lnTo>
                      <a:lnTo>
                        <a:pt x="239" y="109"/>
                      </a:lnTo>
                      <a:lnTo>
                        <a:pt x="241" y="109"/>
                      </a:lnTo>
                      <a:lnTo>
                        <a:pt x="243" y="108"/>
                      </a:lnTo>
                      <a:lnTo>
                        <a:pt x="244" y="108"/>
                      </a:lnTo>
                      <a:lnTo>
                        <a:pt x="245" y="108"/>
                      </a:lnTo>
                      <a:lnTo>
                        <a:pt x="246" y="108"/>
                      </a:lnTo>
                      <a:lnTo>
                        <a:pt x="247" y="108"/>
                      </a:lnTo>
                      <a:lnTo>
                        <a:pt x="248" y="107"/>
                      </a:lnTo>
                      <a:lnTo>
                        <a:pt x="250" y="107"/>
                      </a:lnTo>
                      <a:lnTo>
                        <a:pt x="253" y="105"/>
                      </a:lnTo>
                      <a:lnTo>
                        <a:pt x="255" y="104"/>
                      </a:lnTo>
                      <a:lnTo>
                        <a:pt x="258" y="103"/>
                      </a:lnTo>
                      <a:lnTo>
                        <a:pt x="259" y="103"/>
                      </a:lnTo>
                      <a:lnTo>
                        <a:pt x="260" y="103"/>
                      </a:lnTo>
                      <a:lnTo>
                        <a:pt x="261" y="103"/>
                      </a:lnTo>
                      <a:lnTo>
                        <a:pt x="261" y="105"/>
                      </a:lnTo>
                      <a:lnTo>
                        <a:pt x="259" y="108"/>
                      </a:lnTo>
                      <a:lnTo>
                        <a:pt x="259" y="109"/>
                      </a:lnTo>
                      <a:lnTo>
                        <a:pt x="260" y="110"/>
                      </a:lnTo>
                      <a:lnTo>
                        <a:pt x="261" y="110"/>
                      </a:lnTo>
                      <a:lnTo>
                        <a:pt x="262" y="110"/>
                      </a:lnTo>
                      <a:lnTo>
                        <a:pt x="263" y="110"/>
                      </a:lnTo>
                      <a:lnTo>
                        <a:pt x="264" y="110"/>
                      </a:lnTo>
                      <a:lnTo>
                        <a:pt x="265" y="109"/>
                      </a:lnTo>
                      <a:lnTo>
                        <a:pt x="266" y="109"/>
                      </a:lnTo>
                      <a:lnTo>
                        <a:pt x="268" y="109"/>
                      </a:lnTo>
                      <a:lnTo>
                        <a:pt x="269" y="109"/>
                      </a:lnTo>
                      <a:lnTo>
                        <a:pt x="271" y="108"/>
                      </a:lnTo>
                      <a:lnTo>
                        <a:pt x="275" y="106"/>
                      </a:lnTo>
                      <a:lnTo>
                        <a:pt x="276" y="106"/>
                      </a:lnTo>
                      <a:lnTo>
                        <a:pt x="278" y="106"/>
                      </a:lnTo>
                      <a:lnTo>
                        <a:pt x="278" y="105"/>
                      </a:lnTo>
                      <a:lnTo>
                        <a:pt x="279" y="104"/>
                      </a:lnTo>
                      <a:lnTo>
                        <a:pt x="278" y="103"/>
                      </a:lnTo>
                      <a:lnTo>
                        <a:pt x="278" y="102"/>
                      </a:lnTo>
                      <a:lnTo>
                        <a:pt x="278" y="100"/>
                      </a:lnTo>
                      <a:lnTo>
                        <a:pt x="277" y="99"/>
                      </a:lnTo>
                      <a:lnTo>
                        <a:pt x="277" y="98"/>
                      </a:lnTo>
                      <a:lnTo>
                        <a:pt x="278" y="97"/>
                      </a:lnTo>
                      <a:lnTo>
                        <a:pt x="277" y="96"/>
                      </a:lnTo>
                      <a:lnTo>
                        <a:pt x="277" y="95"/>
                      </a:lnTo>
                      <a:lnTo>
                        <a:pt x="277" y="94"/>
                      </a:lnTo>
                      <a:lnTo>
                        <a:pt x="277" y="93"/>
                      </a:lnTo>
                      <a:lnTo>
                        <a:pt x="278" y="92"/>
                      </a:lnTo>
                      <a:lnTo>
                        <a:pt x="279" y="91"/>
                      </a:lnTo>
                      <a:lnTo>
                        <a:pt x="279" y="90"/>
                      </a:lnTo>
                      <a:lnTo>
                        <a:pt x="280" y="89"/>
                      </a:lnTo>
                      <a:lnTo>
                        <a:pt x="279" y="89"/>
                      </a:lnTo>
                      <a:lnTo>
                        <a:pt x="278" y="87"/>
                      </a:lnTo>
                      <a:lnTo>
                        <a:pt x="278" y="85"/>
                      </a:lnTo>
                      <a:lnTo>
                        <a:pt x="278" y="84"/>
                      </a:lnTo>
                      <a:lnTo>
                        <a:pt x="278" y="83"/>
                      </a:lnTo>
                      <a:lnTo>
                        <a:pt x="279" y="81"/>
                      </a:lnTo>
                      <a:lnTo>
                        <a:pt x="280" y="80"/>
                      </a:lnTo>
                      <a:lnTo>
                        <a:pt x="281" y="80"/>
                      </a:lnTo>
                      <a:lnTo>
                        <a:pt x="282" y="81"/>
                      </a:lnTo>
                      <a:lnTo>
                        <a:pt x="283" y="81"/>
                      </a:lnTo>
                      <a:lnTo>
                        <a:pt x="284" y="81"/>
                      </a:lnTo>
                      <a:lnTo>
                        <a:pt x="285" y="80"/>
                      </a:lnTo>
                      <a:lnTo>
                        <a:pt x="286" y="79"/>
                      </a:lnTo>
                      <a:lnTo>
                        <a:pt x="287" y="79"/>
                      </a:lnTo>
                      <a:lnTo>
                        <a:pt x="288" y="79"/>
                      </a:lnTo>
                      <a:lnTo>
                        <a:pt x="289" y="79"/>
                      </a:lnTo>
                      <a:lnTo>
                        <a:pt x="289" y="80"/>
                      </a:lnTo>
                      <a:lnTo>
                        <a:pt x="290" y="80"/>
                      </a:lnTo>
                      <a:lnTo>
                        <a:pt x="290" y="79"/>
                      </a:lnTo>
                      <a:lnTo>
                        <a:pt x="290" y="78"/>
                      </a:lnTo>
                      <a:lnTo>
                        <a:pt x="289" y="78"/>
                      </a:lnTo>
                      <a:lnTo>
                        <a:pt x="290" y="77"/>
                      </a:lnTo>
                      <a:lnTo>
                        <a:pt x="290" y="76"/>
                      </a:lnTo>
                      <a:lnTo>
                        <a:pt x="291" y="75"/>
                      </a:lnTo>
                      <a:lnTo>
                        <a:pt x="291" y="74"/>
                      </a:lnTo>
                      <a:lnTo>
                        <a:pt x="291" y="73"/>
                      </a:lnTo>
                      <a:lnTo>
                        <a:pt x="292" y="73"/>
                      </a:lnTo>
                      <a:lnTo>
                        <a:pt x="293" y="72"/>
                      </a:lnTo>
                      <a:lnTo>
                        <a:pt x="292" y="71"/>
                      </a:lnTo>
                      <a:lnTo>
                        <a:pt x="293" y="70"/>
                      </a:lnTo>
                      <a:lnTo>
                        <a:pt x="294" y="69"/>
                      </a:lnTo>
                      <a:lnTo>
                        <a:pt x="294" y="66"/>
                      </a:lnTo>
                      <a:lnTo>
                        <a:pt x="295" y="66"/>
                      </a:lnTo>
                      <a:lnTo>
                        <a:pt x="296" y="66"/>
                      </a:lnTo>
                      <a:lnTo>
                        <a:pt x="297" y="66"/>
                      </a:lnTo>
                      <a:lnTo>
                        <a:pt x="297" y="67"/>
                      </a:lnTo>
                      <a:lnTo>
                        <a:pt x="298" y="68"/>
                      </a:lnTo>
                      <a:lnTo>
                        <a:pt x="299" y="68"/>
                      </a:lnTo>
                      <a:lnTo>
                        <a:pt x="300" y="67"/>
                      </a:lnTo>
                      <a:lnTo>
                        <a:pt x="300" y="66"/>
                      </a:lnTo>
                      <a:lnTo>
                        <a:pt x="301" y="65"/>
                      </a:lnTo>
                      <a:lnTo>
                        <a:pt x="301" y="64"/>
                      </a:lnTo>
                      <a:lnTo>
                        <a:pt x="301" y="63"/>
                      </a:lnTo>
                      <a:lnTo>
                        <a:pt x="299" y="63"/>
                      </a:lnTo>
                      <a:lnTo>
                        <a:pt x="299" y="62"/>
                      </a:lnTo>
                      <a:lnTo>
                        <a:pt x="299" y="61"/>
                      </a:lnTo>
                      <a:lnTo>
                        <a:pt x="299" y="60"/>
                      </a:lnTo>
                      <a:lnTo>
                        <a:pt x="297" y="58"/>
                      </a:lnTo>
                      <a:lnTo>
                        <a:pt x="296" y="57"/>
                      </a:lnTo>
                      <a:lnTo>
                        <a:pt x="295" y="56"/>
                      </a:lnTo>
                      <a:lnTo>
                        <a:pt x="296" y="55"/>
                      </a:lnTo>
                      <a:lnTo>
                        <a:pt x="297" y="54"/>
                      </a:lnTo>
                      <a:lnTo>
                        <a:pt x="299" y="52"/>
                      </a:lnTo>
                      <a:lnTo>
                        <a:pt x="299" y="51"/>
                      </a:lnTo>
                      <a:lnTo>
                        <a:pt x="299" y="50"/>
                      </a:lnTo>
                      <a:lnTo>
                        <a:pt x="298" y="49"/>
                      </a:lnTo>
                      <a:lnTo>
                        <a:pt x="296" y="49"/>
                      </a:lnTo>
                      <a:lnTo>
                        <a:pt x="295" y="49"/>
                      </a:lnTo>
                      <a:lnTo>
                        <a:pt x="295" y="47"/>
                      </a:lnTo>
                      <a:lnTo>
                        <a:pt x="296" y="47"/>
                      </a:lnTo>
                      <a:lnTo>
                        <a:pt x="297" y="46"/>
                      </a:lnTo>
                      <a:lnTo>
                        <a:pt x="298" y="45"/>
                      </a:lnTo>
                      <a:lnTo>
                        <a:pt x="299" y="44"/>
                      </a:lnTo>
                      <a:lnTo>
                        <a:pt x="299" y="43"/>
                      </a:lnTo>
                      <a:lnTo>
                        <a:pt x="298" y="41"/>
                      </a:lnTo>
                      <a:lnTo>
                        <a:pt x="298" y="40"/>
                      </a:lnTo>
                      <a:lnTo>
                        <a:pt x="299" y="39"/>
                      </a:lnTo>
                      <a:lnTo>
                        <a:pt x="300" y="38"/>
                      </a:lnTo>
                      <a:lnTo>
                        <a:pt x="302" y="39"/>
                      </a:lnTo>
                      <a:lnTo>
                        <a:pt x="303" y="38"/>
                      </a:lnTo>
                      <a:lnTo>
                        <a:pt x="303" y="37"/>
                      </a:lnTo>
                      <a:lnTo>
                        <a:pt x="304" y="36"/>
                      </a:lnTo>
                      <a:lnTo>
                        <a:pt x="305" y="35"/>
                      </a:lnTo>
                      <a:lnTo>
                        <a:pt x="306" y="35"/>
                      </a:lnTo>
                      <a:lnTo>
                        <a:pt x="307" y="35"/>
                      </a:lnTo>
                      <a:lnTo>
                        <a:pt x="309" y="35"/>
                      </a:lnTo>
                      <a:lnTo>
                        <a:pt x="311" y="36"/>
                      </a:lnTo>
                      <a:lnTo>
                        <a:pt x="313" y="38"/>
                      </a:lnTo>
                      <a:lnTo>
                        <a:pt x="314" y="39"/>
                      </a:lnTo>
                      <a:lnTo>
                        <a:pt x="315" y="39"/>
                      </a:lnTo>
                      <a:lnTo>
                        <a:pt x="316" y="39"/>
                      </a:lnTo>
                      <a:lnTo>
                        <a:pt x="316" y="38"/>
                      </a:lnTo>
                      <a:lnTo>
                        <a:pt x="317" y="37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2"/>
                      </a:lnTo>
                      <a:lnTo>
                        <a:pt x="322" y="30"/>
                      </a:lnTo>
                      <a:lnTo>
                        <a:pt x="321" y="29"/>
                      </a:lnTo>
                      <a:lnTo>
                        <a:pt x="320" y="28"/>
                      </a:lnTo>
                      <a:lnTo>
                        <a:pt x="319" y="26"/>
                      </a:lnTo>
                      <a:lnTo>
                        <a:pt x="319" y="25"/>
                      </a:lnTo>
                      <a:lnTo>
                        <a:pt x="320" y="24"/>
                      </a:lnTo>
                      <a:lnTo>
                        <a:pt x="321" y="23"/>
                      </a:lnTo>
                      <a:lnTo>
                        <a:pt x="322" y="22"/>
                      </a:lnTo>
                      <a:lnTo>
                        <a:pt x="325" y="21"/>
                      </a:lnTo>
                      <a:lnTo>
                        <a:pt x="326" y="19"/>
                      </a:lnTo>
                      <a:lnTo>
                        <a:pt x="326" y="18"/>
                      </a:lnTo>
                      <a:lnTo>
                        <a:pt x="327" y="17"/>
                      </a:lnTo>
                      <a:lnTo>
                        <a:pt x="328" y="14"/>
                      </a:lnTo>
                      <a:lnTo>
                        <a:pt x="327" y="13"/>
                      </a:lnTo>
                      <a:lnTo>
                        <a:pt x="328" y="12"/>
                      </a:lnTo>
                      <a:lnTo>
                        <a:pt x="329" y="11"/>
                      </a:lnTo>
                      <a:lnTo>
                        <a:pt x="330" y="10"/>
                      </a:lnTo>
                      <a:lnTo>
                        <a:pt x="330" y="9"/>
                      </a:lnTo>
                      <a:lnTo>
                        <a:pt x="332" y="8"/>
                      </a:lnTo>
                      <a:lnTo>
                        <a:pt x="332" y="7"/>
                      </a:lnTo>
                      <a:lnTo>
                        <a:pt x="332" y="5"/>
                      </a:lnTo>
                      <a:lnTo>
                        <a:pt x="332" y="4"/>
                      </a:lnTo>
                      <a:lnTo>
                        <a:pt x="332" y="3"/>
                      </a:lnTo>
                      <a:lnTo>
                        <a:pt x="332" y="2"/>
                      </a:lnTo>
                      <a:lnTo>
                        <a:pt x="332" y="0"/>
                      </a:lnTo>
                      <a:lnTo>
                        <a:pt x="345" y="1"/>
                      </a:lnTo>
                      <a:lnTo>
                        <a:pt x="386" y="0"/>
                      </a:lnTo>
                      <a:lnTo>
                        <a:pt x="412" y="0"/>
                      </a:lnTo>
                      <a:lnTo>
                        <a:pt x="413" y="0"/>
                      </a:lnTo>
                      <a:lnTo>
                        <a:pt x="414" y="1"/>
                      </a:lnTo>
                      <a:lnTo>
                        <a:pt x="415" y="2"/>
                      </a:lnTo>
                      <a:lnTo>
                        <a:pt x="416" y="2"/>
                      </a:lnTo>
                      <a:lnTo>
                        <a:pt x="417" y="4"/>
                      </a:lnTo>
                      <a:lnTo>
                        <a:pt x="418" y="4"/>
                      </a:lnTo>
                      <a:lnTo>
                        <a:pt x="418" y="5"/>
                      </a:lnTo>
                      <a:lnTo>
                        <a:pt x="419" y="5"/>
                      </a:lnTo>
                      <a:lnTo>
                        <a:pt x="420" y="5"/>
                      </a:lnTo>
                      <a:lnTo>
                        <a:pt x="421" y="5"/>
                      </a:lnTo>
                      <a:lnTo>
                        <a:pt x="421" y="6"/>
                      </a:lnTo>
                      <a:lnTo>
                        <a:pt x="422" y="6"/>
                      </a:lnTo>
                      <a:lnTo>
                        <a:pt x="423" y="6"/>
                      </a:lnTo>
                      <a:lnTo>
                        <a:pt x="424" y="6"/>
                      </a:lnTo>
                      <a:lnTo>
                        <a:pt x="424" y="7"/>
                      </a:lnTo>
                      <a:lnTo>
                        <a:pt x="425" y="7"/>
                      </a:lnTo>
                      <a:lnTo>
                        <a:pt x="426" y="7"/>
                      </a:lnTo>
                      <a:lnTo>
                        <a:pt x="427" y="9"/>
                      </a:lnTo>
                      <a:lnTo>
                        <a:pt x="428" y="10"/>
                      </a:lnTo>
                      <a:lnTo>
                        <a:pt x="429" y="11"/>
                      </a:lnTo>
                      <a:lnTo>
                        <a:pt x="430" y="11"/>
                      </a:lnTo>
                      <a:lnTo>
                        <a:pt x="431" y="12"/>
                      </a:lnTo>
                      <a:lnTo>
                        <a:pt x="431" y="13"/>
                      </a:lnTo>
                      <a:lnTo>
                        <a:pt x="432" y="13"/>
                      </a:lnTo>
                      <a:lnTo>
                        <a:pt x="432" y="14"/>
                      </a:lnTo>
                      <a:lnTo>
                        <a:pt x="431" y="14"/>
                      </a:lnTo>
                      <a:lnTo>
                        <a:pt x="432" y="15"/>
                      </a:lnTo>
                      <a:lnTo>
                        <a:pt x="432" y="16"/>
                      </a:lnTo>
                      <a:lnTo>
                        <a:pt x="433" y="16"/>
                      </a:lnTo>
                      <a:lnTo>
                        <a:pt x="433" y="17"/>
                      </a:lnTo>
                      <a:lnTo>
                        <a:pt x="432" y="18"/>
                      </a:lnTo>
                      <a:lnTo>
                        <a:pt x="432" y="19"/>
                      </a:lnTo>
                      <a:lnTo>
                        <a:pt x="431" y="20"/>
                      </a:lnTo>
                      <a:lnTo>
                        <a:pt x="432" y="21"/>
                      </a:lnTo>
                      <a:lnTo>
                        <a:pt x="432" y="22"/>
                      </a:lnTo>
                      <a:lnTo>
                        <a:pt x="433" y="22"/>
                      </a:lnTo>
                      <a:lnTo>
                        <a:pt x="434" y="23"/>
                      </a:lnTo>
                      <a:lnTo>
                        <a:pt x="435" y="25"/>
                      </a:lnTo>
                      <a:lnTo>
                        <a:pt x="435" y="26"/>
                      </a:lnTo>
                      <a:lnTo>
                        <a:pt x="435" y="27"/>
                      </a:lnTo>
                      <a:lnTo>
                        <a:pt x="436" y="27"/>
                      </a:lnTo>
                      <a:lnTo>
                        <a:pt x="437" y="28"/>
                      </a:lnTo>
                      <a:lnTo>
                        <a:pt x="438" y="28"/>
                      </a:lnTo>
                      <a:lnTo>
                        <a:pt x="439" y="29"/>
                      </a:lnTo>
                      <a:lnTo>
                        <a:pt x="440" y="30"/>
                      </a:lnTo>
                      <a:lnTo>
                        <a:pt x="441" y="31"/>
                      </a:lnTo>
                      <a:lnTo>
                        <a:pt x="442" y="31"/>
                      </a:lnTo>
                      <a:lnTo>
                        <a:pt x="442" y="30"/>
                      </a:lnTo>
                      <a:lnTo>
                        <a:pt x="443" y="31"/>
                      </a:lnTo>
                      <a:lnTo>
                        <a:pt x="444" y="32"/>
                      </a:lnTo>
                      <a:lnTo>
                        <a:pt x="445" y="32"/>
                      </a:lnTo>
                      <a:lnTo>
                        <a:pt x="445" y="33"/>
                      </a:lnTo>
                      <a:lnTo>
                        <a:pt x="445" y="34"/>
                      </a:lnTo>
                      <a:lnTo>
                        <a:pt x="445" y="35"/>
                      </a:lnTo>
                      <a:lnTo>
                        <a:pt x="445" y="36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39"/>
                      </a:lnTo>
                      <a:lnTo>
                        <a:pt x="448" y="41"/>
                      </a:lnTo>
                      <a:lnTo>
                        <a:pt x="449" y="41"/>
                      </a:lnTo>
                      <a:lnTo>
                        <a:pt x="449" y="42"/>
                      </a:lnTo>
                      <a:lnTo>
                        <a:pt x="451" y="41"/>
                      </a:lnTo>
                      <a:lnTo>
                        <a:pt x="451" y="40"/>
                      </a:lnTo>
                      <a:lnTo>
                        <a:pt x="452" y="40"/>
                      </a:lnTo>
                      <a:lnTo>
                        <a:pt x="453" y="40"/>
                      </a:lnTo>
                      <a:lnTo>
                        <a:pt x="454" y="38"/>
                      </a:lnTo>
                      <a:lnTo>
                        <a:pt x="455" y="37"/>
                      </a:lnTo>
                      <a:lnTo>
                        <a:pt x="456" y="38"/>
                      </a:lnTo>
                      <a:lnTo>
                        <a:pt x="457" y="40"/>
                      </a:lnTo>
                      <a:lnTo>
                        <a:pt x="458" y="40"/>
                      </a:lnTo>
                      <a:lnTo>
                        <a:pt x="459" y="41"/>
                      </a:lnTo>
                      <a:lnTo>
                        <a:pt x="460" y="41"/>
                      </a:lnTo>
                      <a:lnTo>
                        <a:pt x="461" y="41"/>
                      </a:lnTo>
                      <a:lnTo>
                        <a:pt x="462" y="41"/>
                      </a:lnTo>
                      <a:lnTo>
                        <a:pt x="463" y="41"/>
                      </a:lnTo>
                      <a:lnTo>
                        <a:pt x="464" y="41"/>
                      </a:lnTo>
                      <a:lnTo>
                        <a:pt x="465" y="42"/>
                      </a:lnTo>
                      <a:lnTo>
                        <a:pt x="466" y="43"/>
                      </a:lnTo>
                      <a:lnTo>
                        <a:pt x="466" y="44"/>
                      </a:lnTo>
                      <a:lnTo>
                        <a:pt x="466" y="46"/>
                      </a:lnTo>
                      <a:lnTo>
                        <a:pt x="465" y="48"/>
                      </a:lnTo>
                      <a:lnTo>
                        <a:pt x="465" y="49"/>
                      </a:lnTo>
                      <a:lnTo>
                        <a:pt x="466" y="52"/>
                      </a:lnTo>
                      <a:lnTo>
                        <a:pt x="466" y="53"/>
                      </a:lnTo>
                      <a:lnTo>
                        <a:pt x="466" y="54"/>
                      </a:lnTo>
                      <a:lnTo>
                        <a:pt x="466" y="55"/>
                      </a:lnTo>
                      <a:lnTo>
                        <a:pt x="467" y="56"/>
                      </a:lnTo>
                      <a:lnTo>
                        <a:pt x="468" y="56"/>
                      </a:lnTo>
                      <a:lnTo>
                        <a:pt x="469" y="56"/>
                      </a:lnTo>
                      <a:lnTo>
                        <a:pt x="469" y="57"/>
                      </a:lnTo>
                      <a:lnTo>
                        <a:pt x="469" y="58"/>
                      </a:lnTo>
                      <a:lnTo>
                        <a:pt x="469" y="59"/>
                      </a:lnTo>
                      <a:lnTo>
                        <a:pt x="470" y="61"/>
                      </a:lnTo>
                      <a:lnTo>
                        <a:pt x="470" y="62"/>
                      </a:lnTo>
                      <a:lnTo>
                        <a:pt x="469" y="62"/>
                      </a:lnTo>
                      <a:lnTo>
                        <a:pt x="468" y="63"/>
                      </a:lnTo>
                      <a:lnTo>
                        <a:pt x="468" y="64"/>
                      </a:lnTo>
                      <a:lnTo>
                        <a:pt x="468" y="65"/>
                      </a:lnTo>
                      <a:lnTo>
                        <a:pt x="469" y="66"/>
                      </a:lnTo>
                      <a:lnTo>
                        <a:pt x="471" y="67"/>
                      </a:lnTo>
                      <a:lnTo>
                        <a:pt x="472" y="67"/>
                      </a:lnTo>
                      <a:lnTo>
                        <a:pt x="474" y="69"/>
                      </a:lnTo>
                      <a:lnTo>
                        <a:pt x="475" y="69"/>
                      </a:lnTo>
                      <a:lnTo>
                        <a:pt x="475" y="68"/>
                      </a:lnTo>
                      <a:lnTo>
                        <a:pt x="474" y="67"/>
                      </a:lnTo>
                      <a:lnTo>
                        <a:pt x="474" y="66"/>
                      </a:lnTo>
                      <a:lnTo>
                        <a:pt x="473" y="65"/>
                      </a:lnTo>
                      <a:lnTo>
                        <a:pt x="473" y="64"/>
                      </a:lnTo>
                      <a:lnTo>
                        <a:pt x="474" y="64"/>
                      </a:lnTo>
                      <a:lnTo>
                        <a:pt x="475" y="63"/>
                      </a:lnTo>
                      <a:lnTo>
                        <a:pt x="476" y="62"/>
                      </a:lnTo>
                      <a:lnTo>
                        <a:pt x="478" y="62"/>
                      </a:lnTo>
                      <a:lnTo>
                        <a:pt x="479" y="62"/>
                      </a:lnTo>
                      <a:lnTo>
                        <a:pt x="480" y="63"/>
                      </a:lnTo>
                      <a:lnTo>
                        <a:pt x="480" y="64"/>
                      </a:lnTo>
                      <a:lnTo>
                        <a:pt x="482" y="64"/>
                      </a:lnTo>
                      <a:lnTo>
                        <a:pt x="483" y="64"/>
                      </a:lnTo>
                      <a:lnTo>
                        <a:pt x="484" y="64"/>
                      </a:lnTo>
                      <a:lnTo>
                        <a:pt x="485" y="64"/>
                      </a:lnTo>
                      <a:lnTo>
                        <a:pt x="486" y="67"/>
                      </a:lnTo>
                      <a:lnTo>
                        <a:pt x="486" y="68"/>
                      </a:lnTo>
                      <a:lnTo>
                        <a:pt x="484" y="68"/>
                      </a:lnTo>
                      <a:lnTo>
                        <a:pt x="483" y="69"/>
                      </a:lnTo>
                      <a:lnTo>
                        <a:pt x="484" y="70"/>
                      </a:lnTo>
                      <a:lnTo>
                        <a:pt x="485" y="71"/>
                      </a:lnTo>
                      <a:lnTo>
                        <a:pt x="486" y="71"/>
                      </a:lnTo>
                      <a:lnTo>
                        <a:pt x="487" y="73"/>
                      </a:lnTo>
                      <a:lnTo>
                        <a:pt x="487" y="74"/>
                      </a:lnTo>
                      <a:lnTo>
                        <a:pt x="486" y="74"/>
                      </a:lnTo>
                      <a:lnTo>
                        <a:pt x="487" y="75"/>
                      </a:lnTo>
                      <a:lnTo>
                        <a:pt x="488" y="76"/>
                      </a:lnTo>
                      <a:lnTo>
                        <a:pt x="489" y="77"/>
                      </a:lnTo>
                      <a:lnTo>
                        <a:pt x="488" y="78"/>
                      </a:lnTo>
                      <a:lnTo>
                        <a:pt x="488" y="79"/>
                      </a:lnTo>
                      <a:lnTo>
                        <a:pt x="491" y="85"/>
                      </a:lnTo>
                      <a:lnTo>
                        <a:pt x="491" y="86"/>
                      </a:lnTo>
                      <a:lnTo>
                        <a:pt x="493" y="86"/>
                      </a:lnTo>
                      <a:lnTo>
                        <a:pt x="494" y="86"/>
                      </a:lnTo>
                      <a:lnTo>
                        <a:pt x="495" y="86"/>
                      </a:lnTo>
                      <a:lnTo>
                        <a:pt x="496" y="86"/>
                      </a:lnTo>
                      <a:lnTo>
                        <a:pt x="497" y="85"/>
                      </a:lnTo>
                      <a:lnTo>
                        <a:pt x="499" y="85"/>
                      </a:lnTo>
                      <a:lnTo>
                        <a:pt x="500" y="85"/>
                      </a:lnTo>
                      <a:lnTo>
                        <a:pt x="501" y="85"/>
                      </a:lnTo>
                      <a:lnTo>
                        <a:pt x="502" y="86"/>
                      </a:lnTo>
                      <a:lnTo>
                        <a:pt x="502" y="88"/>
                      </a:lnTo>
                      <a:lnTo>
                        <a:pt x="503" y="88"/>
                      </a:lnTo>
                      <a:lnTo>
                        <a:pt x="504" y="89"/>
                      </a:lnTo>
                      <a:lnTo>
                        <a:pt x="505" y="90"/>
                      </a:lnTo>
                      <a:lnTo>
                        <a:pt x="506" y="92"/>
                      </a:lnTo>
                      <a:lnTo>
                        <a:pt x="506" y="93"/>
                      </a:lnTo>
                      <a:lnTo>
                        <a:pt x="506" y="94"/>
                      </a:lnTo>
                      <a:lnTo>
                        <a:pt x="507" y="93"/>
                      </a:lnTo>
                      <a:lnTo>
                        <a:pt x="508" y="93"/>
                      </a:lnTo>
                      <a:lnTo>
                        <a:pt x="509" y="93"/>
                      </a:lnTo>
                      <a:lnTo>
                        <a:pt x="510" y="94"/>
                      </a:lnTo>
                      <a:lnTo>
                        <a:pt x="511" y="94"/>
                      </a:lnTo>
                      <a:lnTo>
                        <a:pt x="512" y="94"/>
                      </a:lnTo>
                      <a:lnTo>
                        <a:pt x="513" y="93"/>
                      </a:lnTo>
                      <a:lnTo>
                        <a:pt x="514" y="93"/>
                      </a:lnTo>
                      <a:lnTo>
                        <a:pt x="515" y="93"/>
                      </a:lnTo>
                      <a:lnTo>
                        <a:pt x="515" y="92"/>
                      </a:lnTo>
                      <a:lnTo>
                        <a:pt x="517" y="92"/>
                      </a:lnTo>
                      <a:lnTo>
                        <a:pt x="518" y="91"/>
                      </a:lnTo>
                      <a:lnTo>
                        <a:pt x="519" y="91"/>
                      </a:lnTo>
                      <a:lnTo>
                        <a:pt x="519" y="89"/>
                      </a:lnTo>
                      <a:lnTo>
                        <a:pt x="519" y="88"/>
                      </a:lnTo>
                      <a:lnTo>
                        <a:pt x="520" y="87"/>
                      </a:lnTo>
                      <a:lnTo>
                        <a:pt x="519" y="86"/>
                      </a:lnTo>
                      <a:lnTo>
                        <a:pt x="520" y="85"/>
                      </a:lnTo>
                      <a:lnTo>
                        <a:pt x="520" y="84"/>
                      </a:lnTo>
                      <a:lnTo>
                        <a:pt x="521" y="84"/>
                      </a:lnTo>
                      <a:lnTo>
                        <a:pt x="521" y="83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1" y="79"/>
                      </a:lnTo>
                      <a:lnTo>
                        <a:pt x="522" y="78"/>
                      </a:lnTo>
                      <a:lnTo>
                        <a:pt x="523" y="78"/>
                      </a:lnTo>
                      <a:lnTo>
                        <a:pt x="524" y="79"/>
                      </a:lnTo>
                      <a:lnTo>
                        <a:pt x="525" y="80"/>
                      </a:lnTo>
                      <a:lnTo>
                        <a:pt x="527" y="79"/>
                      </a:lnTo>
                      <a:lnTo>
                        <a:pt x="528" y="80"/>
                      </a:lnTo>
                      <a:lnTo>
                        <a:pt x="529" y="79"/>
                      </a:lnTo>
                      <a:lnTo>
                        <a:pt x="530" y="79"/>
                      </a:lnTo>
                      <a:lnTo>
                        <a:pt x="530" y="78"/>
                      </a:lnTo>
                      <a:lnTo>
                        <a:pt x="531" y="77"/>
                      </a:lnTo>
                      <a:lnTo>
                        <a:pt x="532" y="76"/>
                      </a:lnTo>
                      <a:lnTo>
                        <a:pt x="532" y="75"/>
                      </a:lnTo>
                      <a:lnTo>
                        <a:pt x="532" y="74"/>
                      </a:lnTo>
                      <a:lnTo>
                        <a:pt x="533" y="74"/>
                      </a:lnTo>
                      <a:lnTo>
                        <a:pt x="535" y="73"/>
                      </a:lnTo>
                      <a:lnTo>
                        <a:pt x="535" y="75"/>
                      </a:lnTo>
                      <a:lnTo>
                        <a:pt x="536" y="75"/>
                      </a:lnTo>
                      <a:lnTo>
                        <a:pt x="537" y="75"/>
                      </a:lnTo>
                      <a:lnTo>
                        <a:pt x="539" y="75"/>
                      </a:lnTo>
                      <a:lnTo>
                        <a:pt x="540" y="75"/>
                      </a:lnTo>
                      <a:lnTo>
                        <a:pt x="542" y="76"/>
                      </a:lnTo>
                      <a:lnTo>
                        <a:pt x="542" y="77"/>
                      </a:lnTo>
                      <a:lnTo>
                        <a:pt x="543" y="76"/>
                      </a:lnTo>
                      <a:lnTo>
                        <a:pt x="544" y="77"/>
                      </a:lnTo>
                      <a:lnTo>
                        <a:pt x="544" y="78"/>
                      </a:lnTo>
                      <a:lnTo>
                        <a:pt x="544" y="80"/>
                      </a:lnTo>
                      <a:lnTo>
                        <a:pt x="544" y="81"/>
                      </a:lnTo>
                      <a:lnTo>
                        <a:pt x="545" y="82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8" y="84"/>
                      </a:lnTo>
                      <a:lnTo>
                        <a:pt x="549" y="85"/>
                      </a:lnTo>
                      <a:lnTo>
                        <a:pt x="550" y="85"/>
                      </a:lnTo>
                      <a:lnTo>
                        <a:pt x="551" y="86"/>
                      </a:lnTo>
                      <a:lnTo>
                        <a:pt x="552" y="86"/>
                      </a:lnTo>
                      <a:lnTo>
                        <a:pt x="553" y="87"/>
                      </a:lnTo>
                      <a:lnTo>
                        <a:pt x="554" y="87"/>
                      </a:lnTo>
                      <a:lnTo>
                        <a:pt x="555" y="87"/>
                      </a:lnTo>
                      <a:lnTo>
                        <a:pt x="555" y="88"/>
                      </a:lnTo>
                      <a:lnTo>
                        <a:pt x="556" y="89"/>
                      </a:lnTo>
                      <a:lnTo>
                        <a:pt x="556" y="90"/>
                      </a:lnTo>
                      <a:lnTo>
                        <a:pt x="556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3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60" y="97"/>
                      </a:lnTo>
                      <a:lnTo>
                        <a:pt x="561" y="97"/>
                      </a:lnTo>
                      <a:lnTo>
                        <a:pt x="560" y="99"/>
                      </a:lnTo>
                      <a:lnTo>
                        <a:pt x="559" y="99"/>
                      </a:lnTo>
                      <a:lnTo>
                        <a:pt x="558" y="100"/>
                      </a:lnTo>
                      <a:lnTo>
                        <a:pt x="558" y="101"/>
                      </a:lnTo>
                      <a:lnTo>
                        <a:pt x="557" y="102"/>
                      </a:lnTo>
                      <a:lnTo>
                        <a:pt x="556" y="103"/>
                      </a:lnTo>
                      <a:lnTo>
                        <a:pt x="556" y="104"/>
                      </a:lnTo>
                      <a:lnTo>
                        <a:pt x="556" y="105"/>
                      </a:lnTo>
                      <a:lnTo>
                        <a:pt x="555" y="106"/>
                      </a:lnTo>
                      <a:lnTo>
                        <a:pt x="555" y="107"/>
                      </a:lnTo>
                      <a:lnTo>
                        <a:pt x="555" y="108"/>
                      </a:lnTo>
                      <a:lnTo>
                        <a:pt x="554" y="110"/>
                      </a:lnTo>
                      <a:lnTo>
                        <a:pt x="554" y="111"/>
                      </a:lnTo>
                      <a:lnTo>
                        <a:pt x="553" y="111"/>
                      </a:lnTo>
                      <a:lnTo>
                        <a:pt x="553" y="112"/>
                      </a:lnTo>
                      <a:lnTo>
                        <a:pt x="553" y="113"/>
                      </a:lnTo>
                      <a:lnTo>
                        <a:pt x="552" y="115"/>
                      </a:lnTo>
                      <a:lnTo>
                        <a:pt x="552" y="116"/>
                      </a:lnTo>
                      <a:lnTo>
                        <a:pt x="552" y="117"/>
                      </a:lnTo>
                      <a:lnTo>
                        <a:pt x="551" y="118"/>
                      </a:lnTo>
                      <a:lnTo>
                        <a:pt x="552" y="120"/>
                      </a:lnTo>
                      <a:lnTo>
                        <a:pt x="552" y="121"/>
                      </a:lnTo>
                      <a:lnTo>
                        <a:pt x="553" y="121"/>
                      </a:lnTo>
                      <a:lnTo>
                        <a:pt x="553" y="122"/>
                      </a:lnTo>
                      <a:lnTo>
                        <a:pt x="554" y="123"/>
                      </a:lnTo>
                      <a:lnTo>
                        <a:pt x="554" y="124"/>
                      </a:lnTo>
                      <a:lnTo>
                        <a:pt x="555" y="125"/>
                      </a:lnTo>
                      <a:lnTo>
                        <a:pt x="555" y="126"/>
                      </a:lnTo>
                      <a:lnTo>
                        <a:pt x="555" y="127"/>
                      </a:lnTo>
                      <a:lnTo>
                        <a:pt x="555" y="128"/>
                      </a:lnTo>
                      <a:lnTo>
                        <a:pt x="555" y="130"/>
                      </a:lnTo>
                      <a:lnTo>
                        <a:pt x="555" y="131"/>
                      </a:lnTo>
                      <a:lnTo>
                        <a:pt x="555" y="132"/>
                      </a:lnTo>
                      <a:lnTo>
                        <a:pt x="554" y="132"/>
                      </a:lnTo>
                      <a:lnTo>
                        <a:pt x="553" y="132"/>
                      </a:lnTo>
                      <a:lnTo>
                        <a:pt x="552" y="132"/>
                      </a:lnTo>
                      <a:lnTo>
                        <a:pt x="551" y="131"/>
                      </a:lnTo>
                      <a:lnTo>
                        <a:pt x="550" y="131"/>
                      </a:lnTo>
                      <a:lnTo>
                        <a:pt x="549" y="131"/>
                      </a:lnTo>
                      <a:lnTo>
                        <a:pt x="548" y="132"/>
                      </a:lnTo>
                      <a:lnTo>
                        <a:pt x="548" y="133"/>
                      </a:lnTo>
                      <a:lnTo>
                        <a:pt x="547" y="133"/>
                      </a:lnTo>
                      <a:lnTo>
                        <a:pt x="545" y="133"/>
                      </a:lnTo>
                      <a:lnTo>
                        <a:pt x="544" y="133"/>
                      </a:lnTo>
                      <a:lnTo>
                        <a:pt x="544" y="134"/>
                      </a:lnTo>
                      <a:lnTo>
                        <a:pt x="544" y="135"/>
                      </a:lnTo>
                      <a:lnTo>
                        <a:pt x="544" y="136"/>
                      </a:lnTo>
                      <a:lnTo>
                        <a:pt x="545" y="136"/>
                      </a:lnTo>
                      <a:lnTo>
                        <a:pt x="546" y="135"/>
                      </a:lnTo>
                      <a:lnTo>
                        <a:pt x="546" y="136"/>
                      </a:lnTo>
                      <a:lnTo>
                        <a:pt x="546" y="137"/>
                      </a:lnTo>
                      <a:lnTo>
                        <a:pt x="546" y="138"/>
                      </a:lnTo>
                      <a:lnTo>
                        <a:pt x="546" y="139"/>
                      </a:lnTo>
                      <a:lnTo>
                        <a:pt x="546" y="140"/>
                      </a:lnTo>
                      <a:lnTo>
                        <a:pt x="545" y="140"/>
                      </a:lnTo>
                      <a:lnTo>
                        <a:pt x="545" y="142"/>
                      </a:lnTo>
                      <a:lnTo>
                        <a:pt x="544" y="143"/>
                      </a:lnTo>
                      <a:lnTo>
                        <a:pt x="544" y="144"/>
                      </a:lnTo>
                      <a:lnTo>
                        <a:pt x="545" y="144"/>
                      </a:lnTo>
                      <a:lnTo>
                        <a:pt x="546" y="144"/>
                      </a:lnTo>
                      <a:lnTo>
                        <a:pt x="547" y="145"/>
                      </a:lnTo>
                      <a:lnTo>
                        <a:pt x="548" y="145"/>
                      </a:lnTo>
                      <a:lnTo>
                        <a:pt x="550" y="145"/>
                      </a:lnTo>
                      <a:lnTo>
                        <a:pt x="551" y="146"/>
                      </a:lnTo>
                      <a:lnTo>
                        <a:pt x="552" y="147"/>
                      </a:lnTo>
                      <a:lnTo>
                        <a:pt x="551" y="148"/>
                      </a:lnTo>
                      <a:lnTo>
                        <a:pt x="551" y="149"/>
                      </a:lnTo>
                      <a:lnTo>
                        <a:pt x="552" y="150"/>
                      </a:lnTo>
                      <a:lnTo>
                        <a:pt x="552" y="152"/>
                      </a:lnTo>
                      <a:lnTo>
                        <a:pt x="551" y="152"/>
                      </a:lnTo>
                      <a:lnTo>
                        <a:pt x="551" y="153"/>
                      </a:lnTo>
                      <a:lnTo>
                        <a:pt x="550" y="153"/>
                      </a:lnTo>
                      <a:lnTo>
                        <a:pt x="550" y="154"/>
                      </a:lnTo>
                      <a:lnTo>
                        <a:pt x="549" y="154"/>
                      </a:lnTo>
                      <a:lnTo>
                        <a:pt x="550" y="155"/>
                      </a:lnTo>
                      <a:lnTo>
                        <a:pt x="550" y="156"/>
                      </a:lnTo>
                      <a:lnTo>
                        <a:pt x="551" y="156"/>
                      </a:lnTo>
                      <a:lnTo>
                        <a:pt x="551" y="157"/>
                      </a:lnTo>
                      <a:lnTo>
                        <a:pt x="552" y="158"/>
                      </a:lnTo>
                      <a:lnTo>
                        <a:pt x="553" y="158"/>
                      </a:lnTo>
                      <a:lnTo>
                        <a:pt x="554" y="158"/>
                      </a:lnTo>
                      <a:lnTo>
                        <a:pt x="555" y="159"/>
                      </a:lnTo>
                      <a:lnTo>
                        <a:pt x="554" y="159"/>
                      </a:lnTo>
                      <a:lnTo>
                        <a:pt x="553" y="160"/>
                      </a:lnTo>
                      <a:lnTo>
                        <a:pt x="553" y="161"/>
                      </a:lnTo>
                      <a:lnTo>
                        <a:pt x="554" y="161"/>
                      </a:lnTo>
                      <a:lnTo>
                        <a:pt x="554" y="162"/>
                      </a:lnTo>
                      <a:lnTo>
                        <a:pt x="555" y="162"/>
                      </a:lnTo>
                      <a:lnTo>
                        <a:pt x="557" y="162"/>
                      </a:lnTo>
                      <a:lnTo>
                        <a:pt x="556" y="163"/>
                      </a:lnTo>
                      <a:lnTo>
                        <a:pt x="557" y="163"/>
                      </a:lnTo>
                      <a:lnTo>
                        <a:pt x="557" y="164"/>
                      </a:lnTo>
                      <a:lnTo>
                        <a:pt x="557" y="166"/>
                      </a:lnTo>
                      <a:lnTo>
                        <a:pt x="558" y="166"/>
                      </a:lnTo>
                      <a:lnTo>
                        <a:pt x="558" y="167"/>
                      </a:lnTo>
                      <a:lnTo>
                        <a:pt x="558" y="168"/>
                      </a:lnTo>
                      <a:lnTo>
                        <a:pt x="558" y="169"/>
                      </a:lnTo>
                      <a:lnTo>
                        <a:pt x="558" y="170"/>
                      </a:lnTo>
                      <a:lnTo>
                        <a:pt x="558" y="171"/>
                      </a:lnTo>
                      <a:lnTo>
                        <a:pt x="558" y="172"/>
                      </a:lnTo>
                      <a:lnTo>
                        <a:pt x="559" y="172"/>
                      </a:lnTo>
                      <a:lnTo>
                        <a:pt x="560" y="172"/>
                      </a:lnTo>
                      <a:lnTo>
                        <a:pt x="560" y="173"/>
                      </a:lnTo>
                      <a:lnTo>
                        <a:pt x="559" y="174"/>
                      </a:lnTo>
                      <a:lnTo>
                        <a:pt x="559" y="175"/>
                      </a:lnTo>
                      <a:lnTo>
                        <a:pt x="558" y="175"/>
                      </a:lnTo>
                      <a:lnTo>
                        <a:pt x="557" y="176"/>
                      </a:lnTo>
                      <a:lnTo>
                        <a:pt x="558" y="176"/>
                      </a:lnTo>
                      <a:lnTo>
                        <a:pt x="558" y="178"/>
                      </a:lnTo>
                      <a:lnTo>
                        <a:pt x="557" y="179"/>
                      </a:lnTo>
                      <a:lnTo>
                        <a:pt x="556" y="179"/>
                      </a:lnTo>
                      <a:lnTo>
                        <a:pt x="555" y="180"/>
                      </a:lnTo>
                      <a:lnTo>
                        <a:pt x="555" y="181"/>
                      </a:lnTo>
                      <a:lnTo>
                        <a:pt x="554" y="181"/>
                      </a:lnTo>
                      <a:lnTo>
                        <a:pt x="553" y="181"/>
                      </a:lnTo>
                      <a:lnTo>
                        <a:pt x="552" y="181"/>
                      </a:lnTo>
                      <a:lnTo>
                        <a:pt x="551" y="181"/>
                      </a:lnTo>
                      <a:lnTo>
                        <a:pt x="550" y="182"/>
                      </a:lnTo>
                      <a:lnTo>
                        <a:pt x="551" y="183"/>
                      </a:lnTo>
                      <a:lnTo>
                        <a:pt x="552" y="183"/>
                      </a:lnTo>
                      <a:lnTo>
                        <a:pt x="554" y="184"/>
                      </a:lnTo>
                      <a:lnTo>
                        <a:pt x="555" y="184"/>
                      </a:lnTo>
                      <a:lnTo>
                        <a:pt x="554" y="185"/>
                      </a:lnTo>
                      <a:lnTo>
                        <a:pt x="554" y="186"/>
                      </a:lnTo>
                      <a:lnTo>
                        <a:pt x="554" y="187"/>
                      </a:lnTo>
                      <a:lnTo>
                        <a:pt x="554" y="188"/>
                      </a:lnTo>
                      <a:lnTo>
                        <a:pt x="553" y="189"/>
                      </a:lnTo>
                      <a:lnTo>
                        <a:pt x="554" y="189"/>
                      </a:lnTo>
                      <a:lnTo>
                        <a:pt x="554" y="190"/>
                      </a:lnTo>
                      <a:lnTo>
                        <a:pt x="555" y="190"/>
                      </a:lnTo>
                      <a:lnTo>
                        <a:pt x="555" y="191"/>
                      </a:lnTo>
                      <a:lnTo>
                        <a:pt x="555" y="192"/>
                      </a:lnTo>
                      <a:lnTo>
                        <a:pt x="555" y="193"/>
                      </a:lnTo>
                      <a:lnTo>
                        <a:pt x="556" y="193"/>
                      </a:lnTo>
                      <a:lnTo>
                        <a:pt x="556" y="194"/>
                      </a:lnTo>
                      <a:lnTo>
                        <a:pt x="556" y="195"/>
                      </a:lnTo>
                      <a:lnTo>
                        <a:pt x="557" y="196"/>
                      </a:lnTo>
                      <a:lnTo>
                        <a:pt x="557" y="197"/>
                      </a:lnTo>
                      <a:lnTo>
                        <a:pt x="557" y="198"/>
                      </a:lnTo>
                      <a:lnTo>
                        <a:pt x="557" y="199"/>
                      </a:lnTo>
                      <a:lnTo>
                        <a:pt x="557" y="200"/>
                      </a:lnTo>
                      <a:lnTo>
                        <a:pt x="556" y="201"/>
                      </a:lnTo>
                      <a:lnTo>
                        <a:pt x="555" y="202"/>
                      </a:lnTo>
                      <a:lnTo>
                        <a:pt x="555" y="203"/>
                      </a:lnTo>
                      <a:lnTo>
                        <a:pt x="556" y="204"/>
                      </a:lnTo>
                      <a:lnTo>
                        <a:pt x="555" y="204"/>
                      </a:lnTo>
                      <a:lnTo>
                        <a:pt x="555" y="205"/>
                      </a:lnTo>
                      <a:lnTo>
                        <a:pt x="556" y="206"/>
                      </a:lnTo>
                      <a:lnTo>
                        <a:pt x="555" y="206"/>
                      </a:lnTo>
                      <a:lnTo>
                        <a:pt x="554" y="207"/>
                      </a:lnTo>
                      <a:lnTo>
                        <a:pt x="554" y="208"/>
                      </a:lnTo>
                      <a:lnTo>
                        <a:pt x="555" y="208"/>
                      </a:lnTo>
                      <a:lnTo>
                        <a:pt x="555" y="209"/>
                      </a:lnTo>
                      <a:lnTo>
                        <a:pt x="555" y="210"/>
                      </a:lnTo>
                      <a:lnTo>
                        <a:pt x="554" y="211"/>
                      </a:lnTo>
                      <a:lnTo>
                        <a:pt x="554" y="212"/>
                      </a:lnTo>
                      <a:lnTo>
                        <a:pt x="553" y="213"/>
                      </a:lnTo>
                      <a:lnTo>
                        <a:pt x="553" y="215"/>
                      </a:lnTo>
                      <a:lnTo>
                        <a:pt x="552" y="216"/>
                      </a:lnTo>
                      <a:lnTo>
                        <a:pt x="551" y="216"/>
                      </a:lnTo>
                      <a:lnTo>
                        <a:pt x="550" y="217"/>
                      </a:lnTo>
                      <a:lnTo>
                        <a:pt x="549" y="218"/>
                      </a:lnTo>
                      <a:lnTo>
                        <a:pt x="550" y="219"/>
                      </a:lnTo>
                      <a:lnTo>
                        <a:pt x="550" y="220"/>
                      </a:lnTo>
                      <a:lnTo>
                        <a:pt x="549" y="221"/>
                      </a:lnTo>
                      <a:lnTo>
                        <a:pt x="550" y="222"/>
                      </a:lnTo>
                      <a:lnTo>
                        <a:pt x="549" y="222"/>
                      </a:lnTo>
                      <a:lnTo>
                        <a:pt x="549" y="223"/>
                      </a:lnTo>
                      <a:lnTo>
                        <a:pt x="548" y="224"/>
                      </a:lnTo>
                      <a:lnTo>
                        <a:pt x="549" y="224"/>
                      </a:lnTo>
                      <a:lnTo>
                        <a:pt x="548" y="225"/>
                      </a:lnTo>
                      <a:lnTo>
                        <a:pt x="548" y="226"/>
                      </a:lnTo>
                      <a:lnTo>
                        <a:pt x="548" y="227"/>
                      </a:lnTo>
                      <a:lnTo>
                        <a:pt x="547" y="228"/>
                      </a:lnTo>
                      <a:lnTo>
                        <a:pt x="548" y="229"/>
                      </a:lnTo>
                      <a:lnTo>
                        <a:pt x="549" y="229"/>
                      </a:lnTo>
                      <a:lnTo>
                        <a:pt x="550" y="229"/>
                      </a:lnTo>
                      <a:lnTo>
                        <a:pt x="551" y="229"/>
                      </a:lnTo>
                      <a:lnTo>
                        <a:pt x="552" y="230"/>
                      </a:lnTo>
                      <a:lnTo>
                        <a:pt x="552" y="231"/>
                      </a:lnTo>
                      <a:lnTo>
                        <a:pt x="552" y="232"/>
                      </a:lnTo>
                      <a:lnTo>
                        <a:pt x="553" y="232"/>
                      </a:lnTo>
                      <a:lnTo>
                        <a:pt x="552" y="232"/>
                      </a:lnTo>
                      <a:lnTo>
                        <a:pt x="552" y="233"/>
                      </a:lnTo>
                      <a:lnTo>
                        <a:pt x="551" y="233"/>
                      </a:lnTo>
                      <a:lnTo>
                        <a:pt x="551" y="235"/>
                      </a:lnTo>
                      <a:lnTo>
                        <a:pt x="550" y="235"/>
                      </a:lnTo>
                      <a:lnTo>
                        <a:pt x="550" y="236"/>
                      </a:lnTo>
                      <a:lnTo>
                        <a:pt x="550" y="237"/>
                      </a:lnTo>
                      <a:lnTo>
                        <a:pt x="550" y="238"/>
                      </a:lnTo>
                      <a:lnTo>
                        <a:pt x="551" y="239"/>
                      </a:lnTo>
                      <a:lnTo>
                        <a:pt x="552" y="240"/>
                      </a:lnTo>
                      <a:lnTo>
                        <a:pt x="553" y="241"/>
                      </a:lnTo>
                      <a:lnTo>
                        <a:pt x="553" y="242"/>
                      </a:lnTo>
                      <a:lnTo>
                        <a:pt x="554" y="243"/>
                      </a:lnTo>
                      <a:lnTo>
                        <a:pt x="553" y="244"/>
                      </a:lnTo>
                      <a:lnTo>
                        <a:pt x="553" y="245"/>
                      </a:lnTo>
                      <a:lnTo>
                        <a:pt x="554" y="245"/>
                      </a:lnTo>
                      <a:lnTo>
                        <a:pt x="554" y="246"/>
                      </a:lnTo>
                      <a:lnTo>
                        <a:pt x="555" y="246"/>
                      </a:lnTo>
                      <a:lnTo>
                        <a:pt x="556" y="246"/>
                      </a:lnTo>
                      <a:lnTo>
                        <a:pt x="557" y="247"/>
                      </a:lnTo>
                      <a:lnTo>
                        <a:pt x="557" y="248"/>
                      </a:lnTo>
                      <a:lnTo>
                        <a:pt x="558" y="249"/>
                      </a:lnTo>
                      <a:lnTo>
                        <a:pt x="558" y="250"/>
                      </a:lnTo>
                      <a:lnTo>
                        <a:pt x="558" y="251"/>
                      </a:lnTo>
                      <a:lnTo>
                        <a:pt x="559" y="252"/>
                      </a:lnTo>
                      <a:lnTo>
                        <a:pt x="560" y="253"/>
                      </a:lnTo>
                      <a:lnTo>
                        <a:pt x="560" y="254"/>
                      </a:lnTo>
                      <a:lnTo>
                        <a:pt x="561" y="254"/>
                      </a:lnTo>
                      <a:lnTo>
                        <a:pt x="561" y="255"/>
                      </a:lnTo>
                      <a:lnTo>
                        <a:pt x="561" y="256"/>
                      </a:lnTo>
                      <a:lnTo>
                        <a:pt x="562" y="255"/>
                      </a:lnTo>
                      <a:lnTo>
                        <a:pt x="562" y="256"/>
                      </a:lnTo>
                      <a:lnTo>
                        <a:pt x="562" y="257"/>
                      </a:lnTo>
                      <a:lnTo>
                        <a:pt x="562" y="259"/>
                      </a:lnTo>
                      <a:lnTo>
                        <a:pt x="561" y="259"/>
                      </a:lnTo>
                      <a:lnTo>
                        <a:pt x="561" y="260"/>
                      </a:lnTo>
                      <a:lnTo>
                        <a:pt x="561" y="261"/>
                      </a:lnTo>
                      <a:lnTo>
                        <a:pt x="561" y="262"/>
                      </a:lnTo>
                      <a:lnTo>
                        <a:pt x="560" y="263"/>
                      </a:lnTo>
                      <a:lnTo>
                        <a:pt x="560" y="264"/>
                      </a:lnTo>
                      <a:lnTo>
                        <a:pt x="561" y="264"/>
                      </a:lnTo>
                      <a:lnTo>
                        <a:pt x="560" y="266"/>
                      </a:lnTo>
                      <a:lnTo>
                        <a:pt x="561" y="267"/>
                      </a:lnTo>
                      <a:lnTo>
                        <a:pt x="561" y="268"/>
                      </a:lnTo>
                      <a:lnTo>
                        <a:pt x="562" y="268"/>
                      </a:lnTo>
                      <a:lnTo>
                        <a:pt x="562" y="269"/>
                      </a:lnTo>
                      <a:lnTo>
                        <a:pt x="562" y="270"/>
                      </a:lnTo>
                      <a:lnTo>
                        <a:pt x="561" y="271"/>
                      </a:lnTo>
                      <a:lnTo>
                        <a:pt x="560" y="272"/>
                      </a:lnTo>
                      <a:lnTo>
                        <a:pt x="561" y="273"/>
                      </a:lnTo>
                      <a:lnTo>
                        <a:pt x="561" y="274"/>
                      </a:lnTo>
                      <a:lnTo>
                        <a:pt x="560" y="274"/>
                      </a:lnTo>
                      <a:lnTo>
                        <a:pt x="561" y="275"/>
                      </a:lnTo>
                      <a:lnTo>
                        <a:pt x="561" y="276"/>
                      </a:lnTo>
                      <a:lnTo>
                        <a:pt x="560" y="277"/>
                      </a:lnTo>
                      <a:lnTo>
                        <a:pt x="560" y="278"/>
                      </a:lnTo>
                      <a:lnTo>
                        <a:pt x="561" y="279"/>
                      </a:lnTo>
                      <a:lnTo>
                        <a:pt x="561" y="280"/>
                      </a:lnTo>
                      <a:lnTo>
                        <a:pt x="560" y="280"/>
                      </a:lnTo>
                      <a:lnTo>
                        <a:pt x="561" y="281"/>
                      </a:lnTo>
                      <a:lnTo>
                        <a:pt x="560" y="282"/>
                      </a:lnTo>
                      <a:lnTo>
                        <a:pt x="559" y="283"/>
                      </a:lnTo>
                      <a:lnTo>
                        <a:pt x="559" y="284"/>
                      </a:lnTo>
                      <a:lnTo>
                        <a:pt x="559" y="285"/>
                      </a:lnTo>
                      <a:lnTo>
                        <a:pt x="559" y="286"/>
                      </a:lnTo>
                      <a:lnTo>
                        <a:pt x="560" y="286"/>
                      </a:lnTo>
                      <a:lnTo>
                        <a:pt x="561" y="287"/>
                      </a:lnTo>
                      <a:lnTo>
                        <a:pt x="561" y="288"/>
                      </a:lnTo>
                      <a:lnTo>
                        <a:pt x="560" y="288"/>
                      </a:lnTo>
                      <a:lnTo>
                        <a:pt x="560" y="289"/>
                      </a:lnTo>
                      <a:lnTo>
                        <a:pt x="560" y="290"/>
                      </a:lnTo>
                      <a:lnTo>
                        <a:pt x="561" y="290"/>
                      </a:lnTo>
                      <a:lnTo>
                        <a:pt x="560" y="291"/>
                      </a:lnTo>
                      <a:lnTo>
                        <a:pt x="560" y="292"/>
                      </a:lnTo>
                      <a:lnTo>
                        <a:pt x="561" y="292"/>
                      </a:lnTo>
                      <a:lnTo>
                        <a:pt x="561" y="293"/>
                      </a:lnTo>
                      <a:lnTo>
                        <a:pt x="561" y="294"/>
                      </a:lnTo>
                      <a:lnTo>
                        <a:pt x="561" y="295"/>
                      </a:lnTo>
                      <a:lnTo>
                        <a:pt x="561" y="296"/>
                      </a:lnTo>
                      <a:lnTo>
                        <a:pt x="560" y="296"/>
                      </a:lnTo>
                      <a:lnTo>
                        <a:pt x="559" y="295"/>
                      </a:lnTo>
                      <a:lnTo>
                        <a:pt x="559" y="294"/>
                      </a:lnTo>
                      <a:lnTo>
                        <a:pt x="558" y="294"/>
                      </a:lnTo>
                      <a:lnTo>
                        <a:pt x="558" y="295"/>
                      </a:lnTo>
                      <a:lnTo>
                        <a:pt x="558" y="297"/>
                      </a:lnTo>
                      <a:lnTo>
                        <a:pt x="558" y="298"/>
                      </a:lnTo>
                      <a:lnTo>
                        <a:pt x="557" y="298"/>
                      </a:lnTo>
                      <a:lnTo>
                        <a:pt x="558" y="299"/>
                      </a:lnTo>
                      <a:lnTo>
                        <a:pt x="558" y="300"/>
                      </a:lnTo>
                      <a:lnTo>
                        <a:pt x="557" y="300"/>
                      </a:lnTo>
                      <a:lnTo>
                        <a:pt x="556" y="300"/>
                      </a:lnTo>
                      <a:lnTo>
                        <a:pt x="556" y="302"/>
                      </a:lnTo>
                      <a:lnTo>
                        <a:pt x="556" y="304"/>
                      </a:lnTo>
                      <a:lnTo>
                        <a:pt x="556" y="305"/>
                      </a:lnTo>
                      <a:lnTo>
                        <a:pt x="557" y="305"/>
                      </a:lnTo>
                      <a:lnTo>
                        <a:pt x="557" y="306"/>
                      </a:lnTo>
                      <a:lnTo>
                        <a:pt x="556" y="307"/>
                      </a:lnTo>
                      <a:lnTo>
                        <a:pt x="557" y="307"/>
                      </a:lnTo>
                      <a:lnTo>
                        <a:pt x="557" y="308"/>
                      </a:lnTo>
                      <a:lnTo>
                        <a:pt x="557" y="309"/>
                      </a:lnTo>
                      <a:lnTo>
                        <a:pt x="556" y="310"/>
                      </a:lnTo>
                      <a:lnTo>
                        <a:pt x="557" y="310"/>
                      </a:lnTo>
                      <a:lnTo>
                        <a:pt x="556" y="310"/>
                      </a:lnTo>
                      <a:lnTo>
                        <a:pt x="556" y="311"/>
                      </a:lnTo>
                      <a:lnTo>
                        <a:pt x="557" y="311"/>
                      </a:lnTo>
                      <a:lnTo>
                        <a:pt x="556" y="312"/>
                      </a:lnTo>
                      <a:lnTo>
                        <a:pt x="556" y="313"/>
                      </a:lnTo>
                      <a:lnTo>
                        <a:pt x="556" y="314"/>
                      </a:lnTo>
                      <a:lnTo>
                        <a:pt x="555" y="315"/>
                      </a:lnTo>
                      <a:lnTo>
                        <a:pt x="555" y="314"/>
                      </a:lnTo>
                      <a:lnTo>
                        <a:pt x="554" y="315"/>
                      </a:lnTo>
                      <a:lnTo>
                        <a:pt x="553" y="315"/>
                      </a:lnTo>
                      <a:lnTo>
                        <a:pt x="566" y="315"/>
                      </a:lnTo>
                      <a:lnTo>
                        <a:pt x="611" y="316"/>
                      </a:lnTo>
                      <a:lnTo>
                        <a:pt x="668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70" y="318"/>
                      </a:lnTo>
                      <a:lnTo>
                        <a:pt x="670" y="319"/>
                      </a:lnTo>
                      <a:lnTo>
                        <a:pt x="669" y="319"/>
                      </a:lnTo>
                      <a:lnTo>
                        <a:pt x="669" y="320"/>
                      </a:lnTo>
                      <a:lnTo>
                        <a:pt x="669" y="321"/>
                      </a:lnTo>
                      <a:lnTo>
                        <a:pt x="670" y="321"/>
                      </a:lnTo>
                      <a:lnTo>
                        <a:pt x="671" y="320"/>
                      </a:lnTo>
                      <a:lnTo>
                        <a:pt x="672" y="321"/>
                      </a:lnTo>
                      <a:lnTo>
                        <a:pt x="673" y="321"/>
                      </a:lnTo>
                      <a:lnTo>
                        <a:pt x="673" y="322"/>
                      </a:lnTo>
                      <a:lnTo>
                        <a:pt x="673" y="323"/>
                      </a:lnTo>
                      <a:lnTo>
                        <a:pt x="673" y="324"/>
                      </a:lnTo>
                      <a:lnTo>
                        <a:pt x="674" y="324"/>
                      </a:lnTo>
                      <a:lnTo>
                        <a:pt x="674" y="325"/>
                      </a:lnTo>
                      <a:lnTo>
                        <a:pt x="675" y="326"/>
                      </a:lnTo>
                      <a:lnTo>
                        <a:pt x="676" y="326"/>
                      </a:lnTo>
                      <a:lnTo>
                        <a:pt x="677" y="326"/>
                      </a:lnTo>
                      <a:lnTo>
                        <a:pt x="677" y="327"/>
                      </a:lnTo>
                      <a:lnTo>
                        <a:pt x="678" y="327"/>
                      </a:lnTo>
                      <a:lnTo>
                        <a:pt x="679" y="327"/>
                      </a:lnTo>
                      <a:lnTo>
                        <a:pt x="679" y="328"/>
                      </a:lnTo>
                      <a:lnTo>
                        <a:pt x="680" y="328"/>
                      </a:lnTo>
                      <a:lnTo>
                        <a:pt x="680" y="327"/>
                      </a:lnTo>
                      <a:lnTo>
                        <a:pt x="680" y="326"/>
                      </a:lnTo>
                      <a:lnTo>
                        <a:pt x="680" y="325"/>
                      </a:lnTo>
                      <a:lnTo>
                        <a:pt x="680" y="324"/>
                      </a:lnTo>
                      <a:lnTo>
                        <a:pt x="681" y="325"/>
                      </a:lnTo>
                      <a:lnTo>
                        <a:pt x="682" y="324"/>
                      </a:lnTo>
                      <a:lnTo>
                        <a:pt x="682" y="323"/>
                      </a:lnTo>
                      <a:lnTo>
                        <a:pt x="683" y="323"/>
                      </a:lnTo>
                      <a:lnTo>
                        <a:pt x="684" y="323"/>
                      </a:lnTo>
                      <a:lnTo>
                        <a:pt x="684" y="322"/>
                      </a:lnTo>
                      <a:lnTo>
                        <a:pt x="685" y="323"/>
                      </a:lnTo>
                      <a:lnTo>
                        <a:pt x="686" y="323"/>
                      </a:lnTo>
                      <a:lnTo>
                        <a:pt x="687" y="323"/>
                      </a:lnTo>
                      <a:lnTo>
                        <a:pt x="687" y="324"/>
                      </a:lnTo>
                      <a:lnTo>
                        <a:pt x="687" y="325"/>
                      </a:lnTo>
                      <a:lnTo>
                        <a:pt x="687" y="326"/>
                      </a:lnTo>
                      <a:lnTo>
                        <a:pt x="688" y="327"/>
                      </a:lnTo>
                      <a:lnTo>
                        <a:pt x="688" y="326"/>
                      </a:lnTo>
                      <a:lnTo>
                        <a:pt x="690" y="326"/>
                      </a:lnTo>
                      <a:lnTo>
                        <a:pt x="691" y="326"/>
                      </a:lnTo>
                      <a:lnTo>
                        <a:pt x="692" y="327"/>
                      </a:lnTo>
                      <a:lnTo>
                        <a:pt x="694" y="328"/>
                      </a:lnTo>
                      <a:lnTo>
                        <a:pt x="695" y="328"/>
                      </a:lnTo>
                      <a:lnTo>
                        <a:pt x="696" y="328"/>
                      </a:lnTo>
                      <a:lnTo>
                        <a:pt x="697" y="327"/>
                      </a:lnTo>
                      <a:lnTo>
                        <a:pt x="698" y="327"/>
                      </a:lnTo>
                      <a:lnTo>
                        <a:pt x="699" y="326"/>
                      </a:lnTo>
                      <a:lnTo>
                        <a:pt x="700" y="327"/>
                      </a:lnTo>
                      <a:lnTo>
                        <a:pt x="701" y="327"/>
                      </a:lnTo>
                      <a:lnTo>
                        <a:pt x="702" y="327"/>
                      </a:lnTo>
                      <a:lnTo>
                        <a:pt x="703" y="328"/>
                      </a:lnTo>
                      <a:lnTo>
                        <a:pt x="704" y="327"/>
                      </a:lnTo>
                      <a:lnTo>
                        <a:pt x="705" y="327"/>
                      </a:lnTo>
                      <a:lnTo>
                        <a:pt x="705" y="328"/>
                      </a:lnTo>
                      <a:lnTo>
                        <a:pt x="706" y="328"/>
                      </a:lnTo>
                      <a:lnTo>
                        <a:pt x="707" y="328"/>
                      </a:lnTo>
                      <a:lnTo>
                        <a:pt x="706" y="327"/>
                      </a:lnTo>
                      <a:lnTo>
                        <a:pt x="707" y="326"/>
                      </a:lnTo>
                      <a:lnTo>
                        <a:pt x="707" y="327"/>
                      </a:lnTo>
                      <a:lnTo>
                        <a:pt x="708" y="327"/>
                      </a:lnTo>
                      <a:lnTo>
                        <a:pt x="709" y="329"/>
                      </a:lnTo>
                      <a:lnTo>
                        <a:pt x="710" y="329"/>
                      </a:lnTo>
                      <a:lnTo>
                        <a:pt x="710" y="330"/>
                      </a:lnTo>
                      <a:lnTo>
                        <a:pt x="711" y="329"/>
                      </a:lnTo>
                      <a:lnTo>
                        <a:pt x="712" y="329"/>
                      </a:lnTo>
                      <a:lnTo>
                        <a:pt x="713" y="330"/>
                      </a:lnTo>
                      <a:lnTo>
                        <a:pt x="714" y="330"/>
                      </a:lnTo>
                      <a:lnTo>
                        <a:pt x="714" y="329"/>
                      </a:lnTo>
                      <a:lnTo>
                        <a:pt x="715" y="329"/>
                      </a:lnTo>
                      <a:lnTo>
                        <a:pt x="716" y="329"/>
                      </a:lnTo>
                      <a:lnTo>
                        <a:pt x="717" y="329"/>
                      </a:lnTo>
                      <a:lnTo>
                        <a:pt x="717" y="328"/>
                      </a:lnTo>
                      <a:lnTo>
                        <a:pt x="718" y="329"/>
                      </a:lnTo>
                      <a:lnTo>
                        <a:pt x="718" y="330"/>
                      </a:lnTo>
                      <a:lnTo>
                        <a:pt x="718" y="331"/>
                      </a:lnTo>
                      <a:lnTo>
                        <a:pt x="717" y="331"/>
                      </a:lnTo>
                      <a:lnTo>
                        <a:pt x="718" y="332"/>
                      </a:lnTo>
                      <a:lnTo>
                        <a:pt x="717" y="332"/>
                      </a:lnTo>
                      <a:lnTo>
                        <a:pt x="716" y="332"/>
                      </a:lnTo>
                      <a:lnTo>
                        <a:pt x="716" y="333"/>
                      </a:lnTo>
                      <a:lnTo>
                        <a:pt x="717" y="333"/>
                      </a:lnTo>
                      <a:lnTo>
                        <a:pt x="717" y="334"/>
                      </a:lnTo>
                      <a:lnTo>
                        <a:pt x="718" y="335"/>
                      </a:lnTo>
                      <a:lnTo>
                        <a:pt x="719" y="335"/>
                      </a:lnTo>
                      <a:lnTo>
                        <a:pt x="719" y="336"/>
                      </a:lnTo>
                      <a:lnTo>
                        <a:pt x="720" y="336"/>
                      </a:lnTo>
                      <a:lnTo>
                        <a:pt x="720" y="337"/>
                      </a:lnTo>
                      <a:lnTo>
                        <a:pt x="719" y="337"/>
                      </a:lnTo>
                      <a:lnTo>
                        <a:pt x="718" y="337"/>
                      </a:lnTo>
                      <a:lnTo>
                        <a:pt x="718" y="338"/>
                      </a:lnTo>
                      <a:lnTo>
                        <a:pt x="718" y="339"/>
                      </a:lnTo>
                      <a:lnTo>
                        <a:pt x="718" y="340"/>
                      </a:lnTo>
                      <a:lnTo>
                        <a:pt x="718" y="341"/>
                      </a:lnTo>
                      <a:lnTo>
                        <a:pt x="718" y="342"/>
                      </a:lnTo>
                      <a:lnTo>
                        <a:pt x="719" y="342"/>
                      </a:lnTo>
                      <a:lnTo>
                        <a:pt x="719" y="343"/>
                      </a:lnTo>
                      <a:lnTo>
                        <a:pt x="719" y="344"/>
                      </a:lnTo>
                      <a:lnTo>
                        <a:pt x="720" y="345"/>
                      </a:lnTo>
                      <a:lnTo>
                        <a:pt x="720" y="346"/>
                      </a:lnTo>
                      <a:lnTo>
                        <a:pt x="720" y="347"/>
                      </a:lnTo>
                      <a:lnTo>
                        <a:pt x="721" y="348"/>
                      </a:lnTo>
                      <a:lnTo>
                        <a:pt x="723" y="349"/>
                      </a:lnTo>
                      <a:lnTo>
                        <a:pt x="724" y="349"/>
                      </a:lnTo>
                      <a:lnTo>
                        <a:pt x="724" y="350"/>
                      </a:lnTo>
                      <a:lnTo>
                        <a:pt x="724" y="351"/>
                      </a:lnTo>
                      <a:lnTo>
                        <a:pt x="725" y="352"/>
                      </a:lnTo>
                      <a:lnTo>
                        <a:pt x="725" y="353"/>
                      </a:lnTo>
                      <a:lnTo>
                        <a:pt x="724" y="353"/>
                      </a:lnTo>
                      <a:lnTo>
                        <a:pt x="724" y="354"/>
                      </a:lnTo>
                      <a:lnTo>
                        <a:pt x="724" y="356"/>
                      </a:lnTo>
                      <a:lnTo>
                        <a:pt x="724" y="357"/>
                      </a:lnTo>
                      <a:lnTo>
                        <a:pt x="724" y="358"/>
                      </a:lnTo>
                      <a:lnTo>
                        <a:pt x="724" y="359"/>
                      </a:lnTo>
                      <a:lnTo>
                        <a:pt x="724" y="360"/>
                      </a:lnTo>
                      <a:lnTo>
                        <a:pt x="723" y="361"/>
                      </a:lnTo>
                      <a:lnTo>
                        <a:pt x="722" y="361"/>
                      </a:lnTo>
                      <a:lnTo>
                        <a:pt x="722" y="362"/>
                      </a:lnTo>
                      <a:lnTo>
                        <a:pt x="721" y="362"/>
                      </a:lnTo>
                      <a:lnTo>
                        <a:pt x="720" y="362"/>
                      </a:lnTo>
                      <a:lnTo>
                        <a:pt x="720" y="363"/>
                      </a:lnTo>
                      <a:lnTo>
                        <a:pt x="718" y="363"/>
                      </a:lnTo>
                      <a:lnTo>
                        <a:pt x="718" y="364"/>
                      </a:lnTo>
                      <a:lnTo>
                        <a:pt x="718" y="365"/>
                      </a:lnTo>
                      <a:lnTo>
                        <a:pt x="718" y="366"/>
                      </a:lnTo>
                      <a:lnTo>
                        <a:pt x="717" y="366"/>
                      </a:lnTo>
                      <a:lnTo>
                        <a:pt x="716" y="367"/>
                      </a:lnTo>
                      <a:lnTo>
                        <a:pt x="715" y="367"/>
                      </a:lnTo>
                      <a:lnTo>
                        <a:pt x="714" y="368"/>
                      </a:lnTo>
                      <a:lnTo>
                        <a:pt x="714" y="369"/>
                      </a:lnTo>
                      <a:lnTo>
                        <a:pt x="713" y="368"/>
                      </a:lnTo>
                      <a:lnTo>
                        <a:pt x="713" y="369"/>
                      </a:lnTo>
                      <a:lnTo>
                        <a:pt x="712" y="369"/>
                      </a:lnTo>
                      <a:lnTo>
                        <a:pt x="713" y="369"/>
                      </a:lnTo>
                      <a:lnTo>
                        <a:pt x="713" y="370"/>
                      </a:lnTo>
                      <a:lnTo>
                        <a:pt x="712" y="370"/>
                      </a:lnTo>
                      <a:lnTo>
                        <a:pt x="712" y="371"/>
                      </a:lnTo>
                      <a:lnTo>
                        <a:pt x="711" y="372"/>
                      </a:lnTo>
                      <a:lnTo>
                        <a:pt x="710" y="372"/>
                      </a:lnTo>
                      <a:lnTo>
                        <a:pt x="711" y="372"/>
                      </a:lnTo>
                      <a:lnTo>
                        <a:pt x="710" y="373"/>
                      </a:lnTo>
                      <a:lnTo>
                        <a:pt x="709" y="374"/>
                      </a:lnTo>
                      <a:lnTo>
                        <a:pt x="708" y="374"/>
                      </a:lnTo>
                      <a:lnTo>
                        <a:pt x="708" y="375"/>
                      </a:lnTo>
                      <a:lnTo>
                        <a:pt x="707" y="375"/>
                      </a:lnTo>
                      <a:lnTo>
                        <a:pt x="706" y="375"/>
                      </a:lnTo>
                      <a:lnTo>
                        <a:pt x="706" y="376"/>
                      </a:lnTo>
                      <a:lnTo>
                        <a:pt x="707" y="376"/>
                      </a:lnTo>
                      <a:lnTo>
                        <a:pt x="706" y="376"/>
                      </a:lnTo>
                      <a:lnTo>
                        <a:pt x="706" y="377"/>
                      </a:lnTo>
                      <a:lnTo>
                        <a:pt x="705" y="377"/>
                      </a:lnTo>
                      <a:lnTo>
                        <a:pt x="706" y="378"/>
                      </a:lnTo>
                      <a:lnTo>
                        <a:pt x="705" y="378"/>
                      </a:lnTo>
                      <a:lnTo>
                        <a:pt x="704" y="378"/>
                      </a:lnTo>
                      <a:lnTo>
                        <a:pt x="704" y="379"/>
                      </a:lnTo>
                      <a:lnTo>
                        <a:pt x="704" y="380"/>
                      </a:lnTo>
                      <a:lnTo>
                        <a:pt x="704" y="381"/>
                      </a:lnTo>
                      <a:lnTo>
                        <a:pt x="704" y="382"/>
                      </a:lnTo>
                      <a:lnTo>
                        <a:pt x="704" y="383"/>
                      </a:lnTo>
                      <a:lnTo>
                        <a:pt x="704" y="384"/>
                      </a:lnTo>
                      <a:lnTo>
                        <a:pt x="704" y="385"/>
                      </a:lnTo>
                      <a:lnTo>
                        <a:pt x="704" y="386"/>
                      </a:lnTo>
                      <a:lnTo>
                        <a:pt x="704" y="387"/>
                      </a:lnTo>
                      <a:lnTo>
                        <a:pt x="703" y="387"/>
                      </a:lnTo>
                      <a:lnTo>
                        <a:pt x="704" y="388"/>
                      </a:lnTo>
                      <a:lnTo>
                        <a:pt x="703" y="388"/>
                      </a:lnTo>
                      <a:lnTo>
                        <a:pt x="703" y="389"/>
                      </a:lnTo>
                      <a:lnTo>
                        <a:pt x="704" y="389"/>
                      </a:lnTo>
                      <a:lnTo>
                        <a:pt x="704" y="390"/>
                      </a:lnTo>
                      <a:lnTo>
                        <a:pt x="704" y="391"/>
                      </a:lnTo>
                      <a:lnTo>
                        <a:pt x="703" y="391"/>
                      </a:lnTo>
                      <a:lnTo>
                        <a:pt x="704" y="392"/>
                      </a:lnTo>
                      <a:lnTo>
                        <a:pt x="704" y="393"/>
                      </a:lnTo>
                      <a:lnTo>
                        <a:pt x="704" y="394"/>
                      </a:lnTo>
                      <a:lnTo>
                        <a:pt x="704" y="395"/>
                      </a:lnTo>
                      <a:lnTo>
                        <a:pt x="705" y="395"/>
                      </a:lnTo>
                      <a:lnTo>
                        <a:pt x="704" y="396"/>
                      </a:lnTo>
                      <a:lnTo>
                        <a:pt x="704" y="397"/>
                      </a:lnTo>
                      <a:lnTo>
                        <a:pt x="705" y="397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400"/>
                      </a:lnTo>
                      <a:lnTo>
                        <a:pt x="706" y="400"/>
                      </a:lnTo>
                      <a:lnTo>
                        <a:pt x="706" y="401"/>
                      </a:lnTo>
                      <a:lnTo>
                        <a:pt x="705" y="400"/>
                      </a:lnTo>
                      <a:lnTo>
                        <a:pt x="705" y="401"/>
                      </a:lnTo>
                      <a:lnTo>
                        <a:pt x="706" y="401"/>
                      </a:lnTo>
                      <a:lnTo>
                        <a:pt x="705" y="402"/>
                      </a:lnTo>
                      <a:lnTo>
                        <a:pt x="706" y="402"/>
                      </a:lnTo>
                      <a:lnTo>
                        <a:pt x="706" y="403"/>
                      </a:lnTo>
                      <a:lnTo>
                        <a:pt x="705" y="403"/>
                      </a:lnTo>
                      <a:lnTo>
                        <a:pt x="706" y="404"/>
                      </a:lnTo>
                      <a:lnTo>
                        <a:pt x="705" y="404"/>
                      </a:lnTo>
                      <a:lnTo>
                        <a:pt x="705" y="405"/>
                      </a:lnTo>
                      <a:lnTo>
                        <a:pt x="705" y="404"/>
                      </a:lnTo>
                      <a:lnTo>
                        <a:pt x="706" y="405"/>
                      </a:lnTo>
                      <a:lnTo>
                        <a:pt x="706" y="406"/>
                      </a:lnTo>
                      <a:lnTo>
                        <a:pt x="706" y="407"/>
                      </a:lnTo>
                      <a:lnTo>
                        <a:pt x="706" y="406"/>
                      </a:lnTo>
                      <a:lnTo>
                        <a:pt x="707" y="406"/>
                      </a:lnTo>
                      <a:lnTo>
                        <a:pt x="706" y="407"/>
                      </a:lnTo>
                      <a:lnTo>
                        <a:pt x="707" y="407"/>
                      </a:lnTo>
                      <a:lnTo>
                        <a:pt x="708" y="407"/>
                      </a:lnTo>
                      <a:lnTo>
                        <a:pt x="707" y="408"/>
                      </a:lnTo>
                      <a:lnTo>
                        <a:pt x="708" y="408"/>
                      </a:lnTo>
                      <a:lnTo>
                        <a:pt x="708" y="409"/>
                      </a:lnTo>
                      <a:lnTo>
                        <a:pt x="708" y="410"/>
                      </a:lnTo>
                      <a:lnTo>
                        <a:pt x="709" y="410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1" y="411"/>
                      </a:lnTo>
                      <a:lnTo>
                        <a:pt x="711" y="410"/>
                      </a:lnTo>
                      <a:lnTo>
                        <a:pt x="712" y="410"/>
                      </a:lnTo>
                      <a:lnTo>
                        <a:pt x="712" y="411"/>
                      </a:lnTo>
                      <a:lnTo>
                        <a:pt x="713" y="411"/>
                      </a:lnTo>
                      <a:lnTo>
                        <a:pt x="714" y="411"/>
                      </a:lnTo>
                      <a:lnTo>
                        <a:pt x="714" y="410"/>
                      </a:lnTo>
                      <a:lnTo>
                        <a:pt x="715" y="410"/>
                      </a:lnTo>
                      <a:lnTo>
                        <a:pt x="715" y="411"/>
                      </a:lnTo>
                      <a:lnTo>
                        <a:pt x="716" y="411"/>
                      </a:lnTo>
                      <a:lnTo>
                        <a:pt x="716" y="412"/>
                      </a:lnTo>
                      <a:lnTo>
                        <a:pt x="717" y="412"/>
                      </a:lnTo>
                      <a:lnTo>
                        <a:pt x="717" y="413"/>
                      </a:lnTo>
                      <a:lnTo>
                        <a:pt x="718" y="413"/>
                      </a:lnTo>
                      <a:lnTo>
                        <a:pt x="717" y="414"/>
                      </a:lnTo>
                      <a:lnTo>
                        <a:pt x="717" y="415"/>
                      </a:lnTo>
                      <a:lnTo>
                        <a:pt x="718" y="415"/>
                      </a:lnTo>
                      <a:lnTo>
                        <a:pt x="718" y="416"/>
                      </a:lnTo>
                      <a:lnTo>
                        <a:pt x="718" y="417"/>
                      </a:lnTo>
                      <a:lnTo>
                        <a:pt x="717" y="417"/>
                      </a:lnTo>
                      <a:lnTo>
                        <a:pt x="718" y="418"/>
                      </a:lnTo>
                      <a:lnTo>
                        <a:pt x="719" y="418"/>
                      </a:lnTo>
                      <a:lnTo>
                        <a:pt x="719" y="419"/>
                      </a:lnTo>
                      <a:lnTo>
                        <a:pt x="719" y="420"/>
                      </a:lnTo>
                      <a:lnTo>
                        <a:pt x="719" y="421"/>
                      </a:lnTo>
                      <a:lnTo>
                        <a:pt x="718" y="421"/>
                      </a:lnTo>
                      <a:lnTo>
                        <a:pt x="719" y="421"/>
                      </a:lnTo>
                      <a:lnTo>
                        <a:pt x="719" y="422"/>
                      </a:lnTo>
                      <a:lnTo>
                        <a:pt x="719" y="423"/>
                      </a:lnTo>
                      <a:lnTo>
                        <a:pt x="718" y="424"/>
                      </a:lnTo>
                      <a:lnTo>
                        <a:pt x="718" y="425"/>
                      </a:lnTo>
                      <a:lnTo>
                        <a:pt x="719" y="425"/>
                      </a:lnTo>
                      <a:lnTo>
                        <a:pt x="719" y="426"/>
                      </a:lnTo>
                      <a:lnTo>
                        <a:pt x="720" y="427"/>
                      </a:lnTo>
                      <a:lnTo>
                        <a:pt x="720" y="428"/>
                      </a:lnTo>
                      <a:lnTo>
                        <a:pt x="721" y="428"/>
                      </a:lnTo>
                      <a:lnTo>
                        <a:pt x="721" y="429"/>
                      </a:lnTo>
                      <a:lnTo>
                        <a:pt x="722" y="430"/>
                      </a:lnTo>
                      <a:lnTo>
                        <a:pt x="723" y="430"/>
                      </a:lnTo>
                      <a:lnTo>
                        <a:pt x="724" y="430"/>
                      </a:lnTo>
                      <a:lnTo>
                        <a:pt x="724" y="431"/>
                      </a:lnTo>
                      <a:lnTo>
                        <a:pt x="724" y="432"/>
                      </a:lnTo>
                      <a:lnTo>
                        <a:pt x="725" y="432"/>
                      </a:lnTo>
                      <a:lnTo>
                        <a:pt x="726" y="434"/>
                      </a:lnTo>
                      <a:lnTo>
                        <a:pt x="726" y="435"/>
                      </a:lnTo>
                      <a:lnTo>
                        <a:pt x="726" y="437"/>
                      </a:lnTo>
                      <a:lnTo>
                        <a:pt x="726" y="439"/>
                      </a:lnTo>
                      <a:lnTo>
                        <a:pt x="726" y="440"/>
                      </a:lnTo>
                      <a:lnTo>
                        <a:pt x="725" y="441"/>
                      </a:lnTo>
                      <a:lnTo>
                        <a:pt x="726" y="443"/>
                      </a:lnTo>
                      <a:lnTo>
                        <a:pt x="726" y="444"/>
                      </a:lnTo>
                      <a:lnTo>
                        <a:pt x="726" y="445"/>
                      </a:lnTo>
                      <a:lnTo>
                        <a:pt x="727" y="446"/>
                      </a:lnTo>
                      <a:lnTo>
                        <a:pt x="727" y="447"/>
                      </a:lnTo>
                      <a:lnTo>
                        <a:pt x="727" y="448"/>
                      </a:lnTo>
                      <a:lnTo>
                        <a:pt x="728" y="448"/>
                      </a:lnTo>
                      <a:lnTo>
                        <a:pt x="739" y="458"/>
                      </a:lnTo>
                      <a:lnTo>
                        <a:pt x="738" y="458"/>
                      </a:lnTo>
                      <a:lnTo>
                        <a:pt x="738" y="459"/>
                      </a:lnTo>
                      <a:lnTo>
                        <a:pt x="737" y="459"/>
                      </a:lnTo>
                      <a:lnTo>
                        <a:pt x="737" y="460"/>
                      </a:lnTo>
                      <a:lnTo>
                        <a:pt x="736" y="460"/>
                      </a:lnTo>
                      <a:lnTo>
                        <a:pt x="736" y="461"/>
                      </a:lnTo>
                      <a:lnTo>
                        <a:pt x="735" y="461"/>
                      </a:lnTo>
                      <a:lnTo>
                        <a:pt x="735" y="462"/>
                      </a:lnTo>
                      <a:lnTo>
                        <a:pt x="735" y="463"/>
                      </a:lnTo>
                      <a:lnTo>
                        <a:pt x="734" y="463"/>
                      </a:lnTo>
                      <a:lnTo>
                        <a:pt x="734" y="464"/>
                      </a:lnTo>
                      <a:lnTo>
                        <a:pt x="733" y="464"/>
                      </a:lnTo>
                      <a:lnTo>
                        <a:pt x="733" y="465"/>
                      </a:lnTo>
                      <a:lnTo>
                        <a:pt x="732" y="467"/>
                      </a:lnTo>
                      <a:lnTo>
                        <a:pt x="732" y="468"/>
                      </a:lnTo>
                      <a:lnTo>
                        <a:pt x="733" y="468"/>
                      </a:lnTo>
                      <a:lnTo>
                        <a:pt x="732" y="469"/>
                      </a:lnTo>
                      <a:lnTo>
                        <a:pt x="732" y="470"/>
                      </a:lnTo>
                      <a:lnTo>
                        <a:pt x="732" y="471"/>
                      </a:lnTo>
                      <a:lnTo>
                        <a:pt x="732" y="472"/>
                      </a:lnTo>
                      <a:lnTo>
                        <a:pt x="731" y="472"/>
                      </a:lnTo>
                      <a:lnTo>
                        <a:pt x="730" y="472"/>
                      </a:lnTo>
                      <a:lnTo>
                        <a:pt x="730" y="473"/>
                      </a:lnTo>
                      <a:lnTo>
                        <a:pt x="728" y="472"/>
                      </a:lnTo>
                      <a:lnTo>
                        <a:pt x="727" y="472"/>
                      </a:lnTo>
                      <a:lnTo>
                        <a:pt x="726" y="472"/>
                      </a:lnTo>
                      <a:lnTo>
                        <a:pt x="725" y="472"/>
                      </a:lnTo>
                      <a:lnTo>
                        <a:pt x="724" y="472"/>
                      </a:lnTo>
                      <a:lnTo>
                        <a:pt x="724" y="473"/>
                      </a:lnTo>
                      <a:lnTo>
                        <a:pt x="723" y="473"/>
                      </a:lnTo>
                      <a:lnTo>
                        <a:pt x="723" y="474"/>
                      </a:lnTo>
                      <a:lnTo>
                        <a:pt x="721" y="474"/>
                      </a:lnTo>
                      <a:lnTo>
                        <a:pt x="720" y="475"/>
                      </a:lnTo>
                      <a:lnTo>
                        <a:pt x="720" y="476"/>
                      </a:lnTo>
                      <a:lnTo>
                        <a:pt x="719" y="477"/>
                      </a:lnTo>
                      <a:lnTo>
                        <a:pt x="719" y="478"/>
                      </a:lnTo>
                      <a:lnTo>
                        <a:pt x="718" y="478"/>
                      </a:lnTo>
                      <a:lnTo>
                        <a:pt x="717" y="478"/>
                      </a:lnTo>
                      <a:lnTo>
                        <a:pt x="716" y="478"/>
                      </a:lnTo>
                      <a:lnTo>
                        <a:pt x="715" y="479"/>
                      </a:lnTo>
                      <a:lnTo>
                        <a:pt x="714" y="480"/>
                      </a:lnTo>
                      <a:lnTo>
                        <a:pt x="713" y="481"/>
                      </a:lnTo>
                      <a:lnTo>
                        <a:pt x="713" y="482"/>
                      </a:lnTo>
                      <a:lnTo>
                        <a:pt x="713" y="483"/>
                      </a:lnTo>
                      <a:lnTo>
                        <a:pt x="713" y="484"/>
                      </a:lnTo>
                      <a:lnTo>
                        <a:pt x="712" y="485"/>
                      </a:lnTo>
                      <a:lnTo>
                        <a:pt x="711" y="485"/>
                      </a:lnTo>
                      <a:lnTo>
                        <a:pt x="710" y="486"/>
                      </a:lnTo>
                      <a:lnTo>
                        <a:pt x="709" y="486"/>
                      </a:lnTo>
                      <a:lnTo>
                        <a:pt x="709" y="487"/>
                      </a:lnTo>
                      <a:lnTo>
                        <a:pt x="710" y="488"/>
                      </a:lnTo>
                      <a:lnTo>
                        <a:pt x="710" y="489"/>
                      </a:lnTo>
                      <a:lnTo>
                        <a:pt x="709" y="490"/>
                      </a:lnTo>
                      <a:lnTo>
                        <a:pt x="708" y="491"/>
                      </a:lnTo>
                      <a:lnTo>
                        <a:pt x="708" y="492"/>
                      </a:lnTo>
                      <a:lnTo>
                        <a:pt x="708" y="493"/>
                      </a:lnTo>
                      <a:lnTo>
                        <a:pt x="708" y="494"/>
                      </a:lnTo>
                      <a:lnTo>
                        <a:pt x="708" y="495"/>
                      </a:lnTo>
                      <a:lnTo>
                        <a:pt x="708" y="496"/>
                      </a:lnTo>
                      <a:lnTo>
                        <a:pt x="707" y="497"/>
                      </a:lnTo>
                      <a:lnTo>
                        <a:pt x="706" y="499"/>
                      </a:lnTo>
                      <a:lnTo>
                        <a:pt x="706" y="500"/>
                      </a:lnTo>
                      <a:lnTo>
                        <a:pt x="707" y="500"/>
                      </a:lnTo>
                      <a:lnTo>
                        <a:pt x="708" y="502"/>
                      </a:lnTo>
                      <a:lnTo>
                        <a:pt x="708" y="503"/>
                      </a:lnTo>
                      <a:lnTo>
                        <a:pt x="708" y="504"/>
                      </a:lnTo>
                      <a:lnTo>
                        <a:pt x="708" y="506"/>
                      </a:lnTo>
                      <a:lnTo>
                        <a:pt x="707" y="508"/>
                      </a:lnTo>
                      <a:lnTo>
                        <a:pt x="707" y="509"/>
                      </a:lnTo>
                      <a:lnTo>
                        <a:pt x="707" y="510"/>
                      </a:lnTo>
                      <a:lnTo>
                        <a:pt x="708" y="514"/>
                      </a:lnTo>
                      <a:lnTo>
                        <a:pt x="708" y="515"/>
                      </a:lnTo>
                      <a:lnTo>
                        <a:pt x="707" y="516"/>
                      </a:lnTo>
                      <a:lnTo>
                        <a:pt x="707" y="517"/>
                      </a:lnTo>
                      <a:lnTo>
                        <a:pt x="705" y="518"/>
                      </a:lnTo>
                      <a:lnTo>
                        <a:pt x="705" y="519"/>
                      </a:lnTo>
                      <a:lnTo>
                        <a:pt x="705" y="520"/>
                      </a:lnTo>
                      <a:lnTo>
                        <a:pt x="704" y="522"/>
                      </a:lnTo>
                      <a:lnTo>
                        <a:pt x="704" y="523"/>
                      </a:lnTo>
                      <a:lnTo>
                        <a:pt x="703" y="523"/>
                      </a:lnTo>
                      <a:lnTo>
                        <a:pt x="702" y="523"/>
                      </a:lnTo>
                      <a:lnTo>
                        <a:pt x="702" y="524"/>
                      </a:lnTo>
                      <a:lnTo>
                        <a:pt x="701" y="524"/>
                      </a:lnTo>
                      <a:lnTo>
                        <a:pt x="700" y="524"/>
                      </a:lnTo>
                      <a:lnTo>
                        <a:pt x="699" y="524"/>
                      </a:lnTo>
                      <a:lnTo>
                        <a:pt x="698" y="524"/>
                      </a:lnTo>
                      <a:lnTo>
                        <a:pt x="697" y="524"/>
                      </a:lnTo>
                      <a:lnTo>
                        <a:pt x="696" y="524"/>
                      </a:lnTo>
                      <a:lnTo>
                        <a:pt x="696" y="525"/>
                      </a:lnTo>
                      <a:lnTo>
                        <a:pt x="695" y="526"/>
                      </a:lnTo>
                      <a:lnTo>
                        <a:pt x="695" y="527"/>
                      </a:lnTo>
                      <a:lnTo>
                        <a:pt x="694" y="528"/>
                      </a:lnTo>
                      <a:lnTo>
                        <a:pt x="694" y="529"/>
                      </a:lnTo>
                      <a:lnTo>
                        <a:pt x="694" y="530"/>
                      </a:lnTo>
                      <a:lnTo>
                        <a:pt x="693" y="530"/>
                      </a:lnTo>
                      <a:lnTo>
                        <a:pt x="693" y="531"/>
                      </a:lnTo>
                      <a:lnTo>
                        <a:pt x="692" y="531"/>
                      </a:lnTo>
                      <a:lnTo>
                        <a:pt x="691" y="531"/>
                      </a:lnTo>
                      <a:lnTo>
                        <a:pt x="691" y="532"/>
                      </a:lnTo>
                      <a:lnTo>
                        <a:pt x="690" y="532"/>
                      </a:lnTo>
                      <a:lnTo>
                        <a:pt x="690" y="533"/>
                      </a:lnTo>
                      <a:lnTo>
                        <a:pt x="689" y="534"/>
                      </a:lnTo>
                      <a:lnTo>
                        <a:pt x="689" y="535"/>
                      </a:lnTo>
                      <a:lnTo>
                        <a:pt x="688" y="535"/>
                      </a:lnTo>
                      <a:lnTo>
                        <a:pt x="688" y="536"/>
                      </a:lnTo>
                      <a:lnTo>
                        <a:pt x="687" y="536"/>
                      </a:lnTo>
                      <a:lnTo>
                        <a:pt x="686" y="536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8"/>
                      </a:lnTo>
                      <a:lnTo>
                        <a:pt x="687" y="538"/>
                      </a:lnTo>
                      <a:lnTo>
                        <a:pt x="687" y="539"/>
                      </a:lnTo>
                      <a:lnTo>
                        <a:pt x="687" y="540"/>
                      </a:lnTo>
                      <a:lnTo>
                        <a:pt x="687" y="541"/>
                      </a:lnTo>
                      <a:lnTo>
                        <a:pt x="687" y="542"/>
                      </a:lnTo>
                      <a:lnTo>
                        <a:pt x="688" y="542"/>
                      </a:lnTo>
                      <a:lnTo>
                        <a:pt x="688" y="543"/>
                      </a:lnTo>
                      <a:lnTo>
                        <a:pt x="687" y="543"/>
                      </a:lnTo>
                      <a:lnTo>
                        <a:pt x="687" y="544"/>
                      </a:lnTo>
                      <a:lnTo>
                        <a:pt x="686" y="545"/>
                      </a:lnTo>
                      <a:lnTo>
                        <a:pt x="687" y="545"/>
                      </a:lnTo>
                      <a:lnTo>
                        <a:pt x="686" y="545"/>
                      </a:lnTo>
                      <a:lnTo>
                        <a:pt x="685" y="546"/>
                      </a:lnTo>
                      <a:lnTo>
                        <a:pt x="684" y="546"/>
                      </a:lnTo>
                      <a:lnTo>
                        <a:pt x="684" y="547"/>
                      </a:lnTo>
                      <a:lnTo>
                        <a:pt x="684" y="548"/>
                      </a:lnTo>
                      <a:lnTo>
                        <a:pt x="684" y="549"/>
                      </a:lnTo>
                      <a:lnTo>
                        <a:pt x="683" y="549"/>
                      </a:lnTo>
                      <a:lnTo>
                        <a:pt x="683" y="550"/>
                      </a:lnTo>
                      <a:lnTo>
                        <a:pt x="682" y="551"/>
                      </a:lnTo>
                      <a:lnTo>
                        <a:pt x="682" y="552"/>
                      </a:lnTo>
                      <a:lnTo>
                        <a:pt x="682" y="553"/>
                      </a:lnTo>
                      <a:lnTo>
                        <a:pt x="682" y="554"/>
                      </a:lnTo>
                      <a:lnTo>
                        <a:pt x="681" y="555"/>
                      </a:lnTo>
                      <a:lnTo>
                        <a:pt x="681" y="556"/>
                      </a:lnTo>
                      <a:lnTo>
                        <a:pt x="680" y="556"/>
                      </a:lnTo>
                      <a:lnTo>
                        <a:pt x="679" y="557"/>
                      </a:lnTo>
                      <a:lnTo>
                        <a:pt x="680" y="558"/>
                      </a:lnTo>
                      <a:lnTo>
                        <a:pt x="679" y="558"/>
                      </a:lnTo>
                      <a:lnTo>
                        <a:pt x="678" y="559"/>
                      </a:lnTo>
                      <a:lnTo>
                        <a:pt x="678" y="560"/>
                      </a:lnTo>
                      <a:lnTo>
                        <a:pt x="678" y="561"/>
                      </a:lnTo>
                      <a:lnTo>
                        <a:pt x="677" y="561"/>
                      </a:lnTo>
                      <a:lnTo>
                        <a:pt x="677" y="562"/>
                      </a:lnTo>
                      <a:lnTo>
                        <a:pt x="678" y="563"/>
                      </a:lnTo>
                      <a:lnTo>
                        <a:pt x="678" y="564"/>
                      </a:lnTo>
                      <a:lnTo>
                        <a:pt x="677" y="564"/>
                      </a:lnTo>
                      <a:lnTo>
                        <a:pt x="677" y="565"/>
                      </a:lnTo>
                      <a:lnTo>
                        <a:pt x="678" y="565"/>
                      </a:lnTo>
                      <a:lnTo>
                        <a:pt x="677" y="566"/>
                      </a:lnTo>
                      <a:lnTo>
                        <a:pt x="677" y="567"/>
                      </a:lnTo>
                      <a:lnTo>
                        <a:pt x="677" y="568"/>
                      </a:lnTo>
                      <a:lnTo>
                        <a:pt x="677" y="569"/>
                      </a:lnTo>
                      <a:lnTo>
                        <a:pt x="677" y="570"/>
                      </a:lnTo>
                      <a:lnTo>
                        <a:pt x="677" y="571"/>
                      </a:lnTo>
                      <a:lnTo>
                        <a:pt x="676" y="572"/>
                      </a:lnTo>
                      <a:lnTo>
                        <a:pt x="677" y="572"/>
                      </a:lnTo>
                      <a:lnTo>
                        <a:pt x="676" y="573"/>
                      </a:lnTo>
                      <a:lnTo>
                        <a:pt x="677" y="573"/>
                      </a:lnTo>
                      <a:lnTo>
                        <a:pt x="676" y="573"/>
                      </a:lnTo>
                      <a:lnTo>
                        <a:pt x="676" y="574"/>
                      </a:lnTo>
                      <a:lnTo>
                        <a:pt x="676" y="575"/>
                      </a:lnTo>
                      <a:lnTo>
                        <a:pt x="675" y="575"/>
                      </a:lnTo>
                      <a:lnTo>
                        <a:pt x="674" y="576"/>
                      </a:lnTo>
                      <a:lnTo>
                        <a:pt x="673" y="576"/>
                      </a:lnTo>
                      <a:lnTo>
                        <a:pt x="673" y="577"/>
                      </a:lnTo>
                      <a:lnTo>
                        <a:pt x="672" y="578"/>
                      </a:lnTo>
                      <a:lnTo>
                        <a:pt x="671" y="578"/>
                      </a:lnTo>
                      <a:lnTo>
                        <a:pt x="671" y="579"/>
                      </a:lnTo>
                      <a:lnTo>
                        <a:pt x="670" y="579"/>
                      </a:lnTo>
                      <a:lnTo>
                        <a:pt x="669" y="580"/>
                      </a:lnTo>
                      <a:lnTo>
                        <a:pt x="668" y="579"/>
                      </a:lnTo>
                      <a:lnTo>
                        <a:pt x="667" y="579"/>
                      </a:lnTo>
                      <a:lnTo>
                        <a:pt x="666" y="579"/>
                      </a:lnTo>
                      <a:lnTo>
                        <a:pt x="666" y="580"/>
                      </a:lnTo>
                      <a:lnTo>
                        <a:pt x="665" y="580"/>
                      </a:lnTo>
                      <a:lnTo>
                        <a:pt x="664" y="580"/>
                      </a:lnTo>
                      <a:lnTo>
                        <a:pt x="663" y="581"/>
                      </a:lnTo>
                      <a:lnTo>
                        <a:pt x="662" y="582"/>
                      </a:lnTo>
                      <a:lnTo>
                        <a:pt x="661" y="582"/>
                      </a:lnTo>
                      <a:lnTo>
                        <a:pt x="661" y="583"/>
                      </a:lnTo>
                      <a:lnTo>
                        <a:pt x="661" y="584"/>
                      </a:lnTo>
                      <a:lnTo>
                        <a:pt x="660" y="584"/>
                      </a:lnTo>
                      <a:lnTo>
                        <a:pt x="659" y="584"/>
                      </a:lnTo>
                      <a:lnTo>
                        <a:pt x="659" y="585"/>
                      </a:lnTo>
                      <a:lnTo>
                        <a:pt x="658" y="586"/>
                      </a:lnTo>
                      <a:lnTo>
                        <a:pt x="659" y="586"/>
                      </a:lnTo>
                      <a:lnTo>
                        <a:pt x="658" y="586"/>
                      </a:lnTo>
                      <a:lnTo>
                        <a:pt x="657" y="586"/>
                      </a:lnTo>
                      <a:lnTo>
                        <a:pt x="657" y="587"/>
                      </a:lnTo>
                      <a:lnTo>
                        <a:pt x="656" y="587"/>
                      </a:lnTo>
                      <a:lnTo>
                        <a:pt x="655" y="587"/>
                      </a:lnTo>
                      <a:lnTo>
                        <a:pt x="655" y="588"/>
                      </a:lnTo>
                      <a:lnTo>
                        <a:pt x="654" y="588"/>
                      </a:lnTo>
                      <a:lnTo>
                        <a:pt x="653" y="588"/>
                      </a:lnTo>
                      <a:lnTo>
                        <a:pt x="653" y="587"/>
                      </a:lnTo>
                      <a:lnTo>
                        <a:pt x="652" y="588"/>
                      </a:lnTo>
                      <a:lnTo>
                        <a:pt x="651" y="588"/>
                      </a:lnTo>
                      <a:lnTo>
                        <a:pt x="650" y="588"/>
                      </a:lnTo>
                      <a:lnTo>
                        <a:pt x="650" y="589"/>
                      </a:lnTo>
                      <a:lnTo>
                        <a:pt x="649" y="589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48" y="591"/>
                      </a:lnTo>
                      <a:lnTo>
                        <a:pt x="647" y="591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6" y="593"/>
                      </a:lnTo>
                      <a:lnTo>
                        <a:pt x="645" y="593"/>
                      </a:lnTo>
                      <a:lnTo>
                        <a:pt x="645" y="594"/>
                      </a:lnTo>
                      <a:lnTo>
                        <a:pt x="645" y="595"/>
                      </a:lnTo>
                      <a:lnTo>
                        <a:pt x="644" y="596"/>
                      </a:lnTo>
                      <a:lnTo>
                        <a:pt x="644" y="597"/>
                      </a:lnTo>
                      <a:lnTo>
                        <a:pt x="643" y="597"/>
                      </a:lnTo>
                      <a:lnTo>
                        <a:pt x="644" y="597"/>
                      </a:lnTo>
                      <a:lnTo>
                        <a:pt x="644" y="598"/>
                      </a:lnTo>
                      <a:lnTo>
                        <a:pt x="643" y="598"/>
                      </a:lnTo>
                      <a:lnTo>
                        <a:pt x="643" y="599"/>
                      </a:lnTo>
                      <a:lnTo>
                        <a:pt x="642" y="599"/>
                      </a:lnTo>
                      <a:lnTo>
                        <a:pt x="642" y="600"/>
                      </a:lnTo>
                      <a:lnTo>
                        <a:pt x="642" y="601"/>
                      </a:lnTo>
                      <a:lnTo>
                        <a:pt x="640" y="600"/>
                      </a:lnTo>
                      <a:lnTo>
                        <a:pt x="639" y="600"/>
                      </a:lnTo>
                      <a:lnTo>
                        <a:pt x="638" y="600"/>
                      </a:lnTo>
                      <a:lnTo>
                        <a:pt x="637" y="600"/>
                      </a:lnTo>
                      <a:lnTo>
                        <a:pt x="636" y="600"/>
                      </a:lnTo>
                      <a:lnTo>
                        <a:pt x="636" y="599"/>
                      </a:lnTo>
                      <a:lnTo>
                        <a:pt x="636" y="598"/>
                      </a:lnTo>
                      <a:lnTo>
                        <a:pt x="636" y="597"/>
                      </a:lnTo>
                      <a:lnTo>
                        <a:pt x="635" y="597"/>
                      </a:lnTo>
                      <a:lnTo>
                        <a:pt x="634" y="597"/>
                      </a:lnTo>
                      <a:lnTo>
                        <a:pt x="633" y="597"/>
                      </a:lnTo>
                      <a:lnTo>
                        <a:pt x="632" y="597"/>
                      </a:lnTo>
                      <a:lnTo>
                        <a:pt x="632" y="595"/>
                      </a:lnTo>
                      <a:lnTo>
                        <a:pt x="631" y="595"/>
                      </a:lnTo>
                      <a:lnTo>
                        <a:pt x="630" y="594"/>
                      </a:lnTo>
                      <a:lnTo>
                        <a:pt x="629" y="594"/>
                      </a:lnTo>
                      <a:lnTo>
                        <a:pt x="628" y="594"/>
                      </a:lnTo>
                      <a:lnTo>
                        <a:pt x="627" y="594"/>
                      </a:lnTo>
                      <a:lnTo>
                        <a:pt x="625" y="593"/>
                      </a:lnTo>
                      <a:lnTo>
                        <a:pt x="624" y="592"/>
                      </a:lnTo>
                      <a:lnTo>
                        <a:pt x="624" y="591"/>
                      </a:lnTo>
                      <a:lnTo>
                        <a:pt x="623" y="590"/>
                      </a:lnTo>
                      <a:lnTo>
                        <a:pt x="622" y="590"/>
                      </a:lnTo>
                      <a:lnTo>
                        <a:pt x="622" y="589"/>
                      </a:lnTo>
                      <a:lnTo>
                        <a:pt x="620" y="588"/>
                      </a:lnTo>
                      <a:lnTo>
                        <a:pt x="620" y="586"/>
                      </a:lnTo>
                      <a:lnTo>
                        <a:pt x="621" y="586"/>
                      </a:lnTo>
                      <a:lnTo>
                        <a:pt x="621" y="585"/>
                      </a:lnTo>
                      <a:lnTo>
                        <a:pt x="620" y="585"/>
                      </a:lnTo>
                      <a:lnTo>
                        <a:pt x="619" y="585"/>
                      </a:lnTo>
                      <a:lnTo>
                        <a:pt x="618" y="586"/>
                      </a:lnTo>
                      <a:lnTo>
                        <a:pt x="617" y="586"/>
                      </a:lnTo>
                      <a:lnTo>
                        <a:pt x="616" y="585"/>
                      </a:lnTo>
                      <a:lnTo>
                        <a:pt x="616" y="584"/>
                      </a:lnTo>
                      <a:lnTo>
                        <a:pt x="615" y="584"/>
                      </a:lnTo>
                      <a:lnTo>
                        <a:pt x="615" y="585"/>
                      </a:lnTo>
                      <a:lnTo>
                        <a:pt x="614" y="585"/>
                      </a:lnTo>
                      <a:lnTo>
                        <a:pt x="614" y="586"/>
                      </a:lnTo>
                      <a:lnTo>
                        <a:pt x="613" y="586"/>
                      </a:lnTo>
                      <a:lnTo>
                        <a:pt x="612" y="586"/>
                      </a:lnTo>
                      <a:lnTo>
                        <a:pt x="611" y="584"/>
                      </a:lnTo>
                      <a:lnTo>
                        <a:pt x="611" y="583"/>
                      </a:lnTo>
                      <a:lnTo>
                        <a:pt x="612" y="583"/>
                      </a:lnTo>
                      <a:lnTo>
                        <a:pt x="612" y="584"/>
                      </a:lnTo>
                      <a:lnTo>
                        <a:pt x="612" y="583"/>
                      </a:lnTo>
                      <a:lnTo>
                        <a:pt x="612" y="582"/>
                      </a:lnTo>
                      <a:lnTo>
                        <a:pt x="611" y="582"/>
                      </a:lnTo>
                      <a:lnTo>
                        <a:pt x="611" y="581"/>
                      </a:lnTo>
                      <a:lnTo>
                        <a:pt x="612" y="581"/>
                      </a:lnTo>
                      <a:lnTo>
                        <a:pt x="612" y="580"/>
                      </a:lnTo>
                      <a:lnTo>
                        <a:pt x="613" y="581"/>
                      </a:lnTo>
                      <a:lnTo>
                        <a:pt x="613" y="580"/>
                      </a:lnTo>
                      <a:lnTo>
                        <a:pt x="612" y="580"/>
                      </a:lnTo>
                      <a:lnTo>
                        <a:pt x="611" y="580"/>
                      </a:lnTo>
                      <a:lnTo>
                        <a:pt x="611" y="579"/>
                      </a:lnTo>
                      <a:lnTo>
                        <a:pt x="610" y="579"/>
                      </a:lnTo>
                      <a:lnTo>
                        <a:pt x="609" y="579"/>
                      </a:lnTo>
                      <a:lnTo>
                        <a:pt x="608" y="579"/>
                      </a:lnTo>
                      <a:lnTo>
                        <a:pt x="607" y="579"/>
                      </a:lnTo>
                      <a:lnTo>
                        <a:pt x="607" y="580"/>
                      </a:lnTo>
                      <a:lnTo>
                        <a:pt x="609" y="580"/>
                      </a:lnTo>
                      <a:lnTo>
                        <a:pt x="609" y="581"/>
                      </a:lnTo>
                      <a:lnTo>
                        <a:pt x="608" y="581"/>
                      </a:lnTo>
                      <a:lnTo>
                        <a:pt x="607" y="582"/>
                      </a:lnTo>
                      <a:lnTo>
                        <a:pt x="606" y="582"/>
                      </a:lnTo>
                      <a:lnTo>
                        <a:pt x="606" y="581"/>
                      </a:lnTo>
                      <a:lnTo>
                        <a:pt x="605" y="581"/>
                      </a:lnTo>
                      <a:lnTo>
                        <a:pt x="604" y="580"/>
                      </a:lnTo>
                      <a:lnTo>
                        <a:pt x="603" y="580"/>
                      </a:lnTo>
                      <a:lnTo>
                        <a:pt x="602" y="580"/>
                      </a:lnTo>
                      <a:lnTo>
                        <a:pt x="602" y="581"/>
                      </a:lnTo>
                      <a:lnTo>
                        <a:pt x="602" y="582"/>
                      </a:lnTo>
                      <a:lnTo>
                        <a:pt x="602" y="583"/>
                      </a:lnTo>
                      <a:lnTo>
                        <a:pt x="602" y="584"/>
                      </a:lnTo>
                      <a:lnTo>
                        <a:pt x="601" y="584"/>
                      </a:lnTo>
                      <a:lnTo>
                        <a:pt x="600" y="583"/>
                      </a:lnTo>
                      <a:lnTo>
                        <a:pt x="599" y="583"/>
                      </a:lnTo>
                      <a:lnTo>
                        <a:pt x="598" y="584"/>
                      </a:lnTo>
                      <a:lnTo>
                        <a:pt x="598" y="583"/>
                      </a:lnTo>
                      <a:lnTo>
                        <a:pt x="598" y="582"/>
                      </a:lnTo>
                      <a:lnTo>
                        <a:pt x="597" y="582"/>
                      </a:lnTo>
                      <a:lnTo>
                        <a:pt x="597" y="584"/>
                      </a:lnTo>
                      <a:lnTo>
                        <a:pt x="596" y="584"/>
                      </a:lnTo>
                      <a:lnTo>
                        <a:pt x="596" y="583"/>
                      </a:lnTo>
                      <a:lnTo>
                        <a:pt x="596" y="582"/>
                      </a:lnTo>
                      <a:lnTo>
                        <a:pt x="595" y="582"/>
                      </a:lnTo>
                      <a:lnTo>
                        <a:pt x="594" y="582"/>
                      </a:lnTo>
                      <a:lnTo>
                        <a:pt x="593" y="582"/>
                      </a:lnTo>
                      <a:lnTo>
                        <a:pt x="594" y="581"/>
                      </a:lnTo>
                      <a:lnTo>
                        <a:pt x="593" y="581"/>
                      </a:lnTo>
                      <a:lnTo>
                        <a:pt x="593" y="582"/>
                      </a:lnTo>
                      <a:lnTo>
                        <a:pt x="593" y="583"/>
                      </a:lnTo>
                      <a:lnTo>
                        <a:pt x="593" y="584"/>
                      </a:lnTo>
                      <a:lnTo>
                        <a:pt x="592" y="584"/>
                      </a:lnTo>
                      <a:lnTo>
                        <a:pt x="591" y="584"/>
                      </a:lnTo>
                      <a:lnTo>
                        <a:pt x="591" y="583"/>
                      </a:lnTo>
                      <a:lnTo>
                        <a:pt x="590" y="584"/>
                      </a:lnTo>
                      <a:lnTo>
                        <a:pt x="589" y="584"/>
                      </a:lnTo>
                      <a:lnTo>
                        <a:pt x="588" y="583"/>
                      </a:lnTo>
                      <a:lnTo>
                        <a:pt x="588" y="582"/>
                      </a:lnTo>
                      <a:lnTo>
                        <a:pt x="587" y="582"/>
                      </a:lnTo>
                      <a:lnTo>
                        <a:pt x="587" y="581"/>
                      </a:lnTo>
                      <a:lnTo>
                        <a:pt x="587" y="580"/>
                      </a:lnTo>
                      <a:lnTo>
                        <a:pt x="585" y="580"/>
                      </a:lnTo>
                      <a:lnTo>
                        <a:pt x="584" y="581"/>
                      </a:lnTo>
                      <a:lnTo>
                        <a:pt x="583" y="581"/>
                      </a:lnTo>
                      <a:lnTo>
                        <a:pt x="583" y="580"/>
                      </a:lnTo>
                      <a:lnTo>
                        <a:pt x="582" y="579"/>
                      </a:lnTo>
                      <a:lnTo>
                        <a:pt x="582" y="578"/>
                      </a:lnTo>
                      <a:lnTo>
                        <a:pt x="581" y="578"/>
                      </a:lnTo>
                      <a:lnTo>
                        <a:pt x="581" y="579"/>
                      </a:lnTo>
                      <a:lnTo>
                        <a:pt x="581" y="580"/>
                      </a:lnTo>
                      <a:lnTo>
                        <a:pt x="581" y="581"/>
                      </a:lnTo>
                      <a:lnTo>
                        <a:pt x="580" y="581"/>
                      </a:lnTo>
                      <a:lnTo>
                        <a:pt x="578" y="581"/>
                      </a:lnTo>
                      <a:lnTo>
                        <a:pt x="577" y="581"/>
                      </a:lnTo>
                      <a:lnTo>
                        <a:pt x="577" y="582"/>
                      </a:lnTo>
                      <a:lnTo>
                        <a:pt x="577" y="583"/>
                      </a:lnTo>
                      <a:lnTo>
                        <a:pt x="576" y="583"/>
                      </a:lnTo>
                      <a:lnTo>
                        <a:pt x="573" y="583"/>
                      </a:lnTo>
                      <a:lnTo>
                        <a:pt x="572" y="583"/>
                      </a:lnTo>
                      <a:lnTo>
                        <a:pt x="571" y="583"/>
                      </a:lnTo>
                      <a:lnTo>
                        <a:pt x="570" y="584"/>
                      </a:lnTo>
                      <a:lnTo>
                        <a:pt x="571" y="585"/>
                      </a:lnTo>
                      <a:lnTo>
                        <a:pt x="570" y="585"/>
                      </a:lnTo>
                      <a:lnTo>
                        <a:pt x="569" y="585"/>
                      </a:lnTo>
                      <a:lnTo>
                        <a:pt x="568" y="586"/>
                      </a:lnTo>
                      <a:lnTo>
                        <a:pt x="565" y="586"/>
                      </a:lnTo>
                      <a:lnTo>
                        <a:pt x="564" y="587"/>
                      </a:lnTo>
                      <a:lnTo>
                        <a:pt x="563" y="586"/>
                      </a:lnTo>
                      <a:lnTo>
                        <a:pt x="561" y="586"/>
                      </a:lnTo>
                      <a:lnTo>
                        <a:pt x="560" y="586"/>
                      </a:lnTo>
                      <a:lnTo>
                        <a:pt x="559" y="585"/>
                      </a:lnTo>
                      <a:lnTo>
                        <a:pt x="558" y="585"/>
                      </a:lnTo>
                      <a:lnTo>
                        <a:pt x="557" y="585"/>
                      </a:lnTo>
                      <a:lnTo>
                        <a:pt x="557" y="584"/>
                      </a:lnTo>
                      <a:lnTo>
                        <a:pt x="555" y="584"/>
                      </a:lnTo>
                      <a:lnTo>
                        <a:pt x="555" y="583"/>
                      </a:lnTo>
                      <a:lnTo>
                        <a:pt x="554" y="583"/>
                      </a:lnTo>
                      <a:lnTo>
                        <a:pt x="553" y="583"/>
                      </a:lnTo>
                      <a:lnTo>
                        <a:pt x="553" y="582"/>
                      </a:lnTo>
                      <a:lnTo>
                        <a:pt x="552" y="582"/>
                      </a:lnTo>
                      <a:lnTo>
                        <a:pt x="552" y="581"/>
                      </a:lnTo>
                      <a:lnTo>
                        <a:pt x="553" y="580"/>
                      </a:lnTo>
                      <a:lnTo>
                        <a:pt x="552" y="580"/>
                      </a:lnTo>
                      <a:lnTo>
                        <a:pt x="552" y="581"/>
                      </a:lnTo>
                      <a:lnTo>
                        <a:pt x="551" y="581"/>
                      </a:lnTo>
                      <a:lnTo>
                        <a:pt x="550" y="581"/>
                      </a:lnTo>
                      <a:lnTo>
                        <a:pt x="549" y="582"/>
                      </a:lnTo>
                      <a:lnTo>
                        <a:pt x="548" y="582"/>
                      </a:lnTo>
                      <a:lnTo>
                        <a:pt x="548" y="581"/>
                      </a:lnTo>
                      <a:lnTo>
                        <a:pt x="547" y="581"/>
                      </a:lnTo>
                      <a:lnTo>
                        <a:pt x="548" y="582"/>
                      </a:lnTo>
                      <a:lnTo>
                        <a:pt x="547" y="582"/>
                      </a:lnTo>
                      <a:lnTo>
                        <a:pt x="546" y="582"/>
                      </a:lnTo>
                      <a:lnTo>
                        <a:pt x="545" y="582"/>
                      </a:lnTo>
                      <a:lnTo>
                        <a:pt x="545" y="583"/>
                      </a:lnTo>
                      <a:lnTo>
                        <a:pt x="544" y="582"/>
                      </a:lnTo>
                      <a:lnTo>
                        <a:pt x="543" y="582"/>
                      </a:lnTo>
                      <a:lnTo>
                        <a:pt x="543" y="581"/>
                      </a:lnTo>
                      <a:lnTo>
                        <a:pt x="542" y="582"/>
                      </a:lnTo>
                      <a:lnTo>
                        <a:pt x="541" y="582"/>
                      </a:lnTo>
                      <a:lnTo>
                        <a:pt x="540" y="581"/>
                      </a:lnTo>
                      <a:lnTo>
                        <a:pt x="540" y="582"/>
                      </a:lnTo>
                      <a:lnTo>
                        <a:pt x="539" y="582"/>
                      </a:lnTo>
                      <a:lnTo>
                        <a:pt x="539" y="583"/>
                      </a:lnTo>
                      <a:lnTo>
                        <a:pt x="538" y="583"/>
                      </a:lnTo>
                      <a:lnTo>
                        <a:pt x="537" y="583"/>
                      </a:lnTo>
                      <a:lnTo>
                        <a:pt x="536" y="583"/>
                      </a:lnTo>
                      <a:lnTo>
                        <a:pt x="537" y="584"/>
                      </a:lnTo>
                      <a:lnTo>
                        <a:pt x="536" y="584"/>
                      </a:lnTo>
                      <a:lnTo>
                        <a:pt x="535" y="584"/>
                      </a:lnTo>
                      <a:lnTo>
                        <a:pt x="535" y="583"/>
                      </a:lnTo>
                      <a:lnTo>
                        <a:pt x="534" y="583"/>
                      </a:lnTo>
                      <a:lnTo>
                        <a:pt x="534" y="584"/>
                      </a:lnTo>
                      <a:lnTo>
                        <a:pt x="534" y="585"/>
                      </a:lnTo>
                      <a:lnTo>
                        <a:pt x="533" y="585"/>
                      </a:lnTo>
                      <a:lnTo>
                        <a:pt x="533" y="584"/>
                      </a:lnTo>
                      <a:lnTo>
                        <a:pt x="532" y="583"/>
                      </a:lnTo>
                      <a:lnTo>
                        <a:pt x="532" y="584"/>
                      </a:lnTo>
                      <a:lnTo>
                        <a:pt x="532" y="585"/>
                      </a:lnTo>
                      <a:lnTo>
                        <a:pt x="531" y="585"/>
                      </a:lnTo>
                      <a:lnTo>
                        <a:pt x="530" y="585"/>
                      </a:lnTo>
                      <a:lnTo>
                        <a:pt x="529" y="584"/>
                      </a:lnTo>
                      <a:lnTo>
                        <a:pt x="528" y="584"/>
                      </a:lnTo>
                      <a:lnTo>
                        <a:pt x="528" y="585"/>
                      </a:lnTo>
                      <a:lnTo>
                        <a:pt x="527" y="585"/>
                      </a:lnTo>
                      <a:lnTo>
                        <a:pt x="526" y="585"/>
                      </a:lnTo>
                      <a:lnTo>
                        <a:pt x="525" y="586"/>
                      </a:lnTo>
                      <a:lnTo>
                        <a:pt x="525" y="585"/>
                      </a:lnTo>
                      <a:lnTo>
                        <a:pt x="525" y="584"/>
                      </a:lnTo>
                      <a:lnTo>
                        <a:pt x="524" y="584"/>
                      </a:lnTo>
                      <a:lnTo>
                        <a:pt x="524" y="585"/>
                      </a:lnTo>
                      <a:lnTo>
                        <a:pt x="523" y="585"/>
                      </a:lnTo>
                      <a:lnTo>
                        <a:pt x="522" y="584"/>
                      </a:lnTo>
                      <a:lnTo>
                        <a:pt x="522" y="582"/>
                      </a:lnTo>
                      <a:lnTo>
                        <a:pt x="521" y="581"/>
                      </a:lnTo>
                      <a:lnTo>
                        <a:pt x="521" y="580"/>
                      </a:lnTo>
                      <a:lnTo>
                        <a:pt x="521" y="579"/>
                      </a:lnTo>
                      <a:lnTo>
                        <a:pt x="521" y="577"/>
                      </a:lnTo>
                      <a:lnTo>
                        <a:pt x="520" y="576"/>
                      </a:lnTo>
                      <a:lnTo>
                        <a:pt x="520" y="575"/>
                      </a:lnTo>
                      <a:lnTo>
                        <a:pt x="520" y="574"/>
                      </a:lnTo>
                      <a:lnTo>
                        <a:pt x="519" y="573"/>
                      </a:lnTo>
                      <a:lnTo>
                        <a:pt x="518" y="574"/>
                      </a:lnTo>
                      <a:lnTo>
                        <a:pt x="517" y="574"/>
                      </a:lnTo>
                      <a:lnTo>
                        <a:pt x="516" y="574"/>
                      </a:lnTo>
                      <a:lnTo>
                        <a:pt x="516" y="573"/>
                      </a:lnTo>
                      <a:lnTo>
                        <a:pt x="516" y="572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3" y="572"/>
                      </a:lnTo>
                      <a:lnTo>
                        <a:pt x="512" y="572"/>
                      </a:lnTo>
                      <a:lnTo>
                        <a:pt x="511" y="571"/>
                      </a:lnTo>
                      <a:lnTo>
                        <a:pt x="512" y="570"/>
                      </a:lnTo>
                      <a:lnTo>
                        <a:pt x="512" y="569"/>
                      </a:lnTo>
                      <a:lnTo>
                        <a:pt x="511" y="570"/>
                      </a:lnTo>
                      <a:lnTo>
                        <a:pt x="511" y="568"/>
                      </a:lnTo>
                      <a:lnTo>
                        <a:pt x="511" y="567"/>
                      </a:lnTo>
                      <a:lnTo>
                        <a:pt x="510" y="567"/>
                      </a:lnTo>
                      <a:lnTo>
                        <a:pt x="509" y="567"/>
                      </a:lnTo>
                      <a:lnTo>
                        <a:pt x="509" y="568"/>
                      </a:lnTo>
                      <a:lnTo>
                        <a:pt x="508" y="568"/>
                      </a:lnTo>
                      <a:lnTo>
                        <a:pt x="508" y="567"/>
                      </a:lnTo>
                      <a:lnTo>
                        <a:pt x="507" y="566"/>
                      </a:lnTo>
                      <a:lnTo>
                        <a:pt x="507" y="565"/>
                      </a:lnTo>
                      <a:lnTo>
                        <a:pt x="507" y="564"/>
                      </a:lnTo>
                      <a:lnTo>
                        <a:pt x="507" y="563"/>
                      </a:lnTo>
                      <a:lnTo>
                        <a:pt x="506" y="563"/>
                      </a:lnTo>
                      <a:lnTo>
                        <a:pt x="506" y="564"/>
                      </a:lnTo>
                      <a:lnTo>
                        <a:pt x="505" y="564"/>
                      </a:lnTo>
                      <a:lnTo>
                        <a:pt x="505" y="563"/>
                      </a:lnTo>
                      <a:lnTo>
                        <a:pt x="504" y="563"/>
                      </a:lnTo>
                      <a:lnTo>
                        <a:pt x="504" y="562"/>
                      </a:lnTo>
                      <a:lnTo>
                        <a:pt x="503" y="562"/>
                      </a:lnTo>
                      <a:lnTo>
                        <a:pt x="503" y="561"/>
                      </a:lnTo>
                      <a:lnTo>
                        <a:pt x="502" y="560"/>
                      </a:lnTo>
                      <a:lnTo>
                        <a:pt x="503" y="560"/>
                      </a:lnTo>
                      <a:lnTo>
                        <a:pt x="502" y="559"/>
                      </a:lnTo>
                      <a:lnTo>
                        <a:pt x="501" y="560"/>
                      </a:lnTo>
                      <a:lnTo>
                        <a:pt x="501" y="559"/>
                      </a:lnTo>
                      <a:lnTo>
                        <a:pt x="500" y="559"/>
                      </a:lnTo>
                      <a:lnTo>
                        <a:pt x="500" y="558"/>
                      </a:lnTo>
                      <a:lnTo>
                        <a:pt x="499" y="558"/>
                      </a:lnTo>
                      <a:lnTo>
                        <a:pt x="498" y="557"/>
                      </a:lnTo>
                      <a:lnTo>
                        <a:pt x="497" y="557"/>
                      </a:lnTo>
                      <a:lnTo>
                        <a:pt x="496" y="556"/>
                      </a:lnTo>
                      <a:lnTo>
                        <a:pt x="497" y="556"/>
                      </a:lnTo>
                      <a:lnTo>
                        <a:pt x="497" y="555"/>
                      </a:lnTo>
                      <a:lnTo>
                        <a:pt x="497" y="554"/>
                      </a:lnTo>
                      <a:lnTo>
                        <a:pt x="497" y="553"/>
                      </a:lnTo>
                      <a:lnTo>
                        <a:pt x="497" y="552"/>
                      </a:lnTo>
                      <a:lnTo>
                        <a:pt x="496" y="551"/>
                      </a:lnTo>
                      <a:lnTo>
                        <a:pt x="496" y="550"/>
                      </a:lnTo>
                      <a:lnTo>
                        <a:pt x="496" y="549"/>
                      </a:lnTo>
                      <a:lnTo>
                        <a:pt x="496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5" y="544"/>
                      </a:lnTo>
                      <a:lnTo>
                        <a:pt x="494" y="544"/>
                      </a:lnTo>
                      <a:lnTo>
                        <a:pt x="493" y="546"/>
                      </a:lnTo>
                      <a:lnTo>
                        <a:pt x="493" y="545"/>
                      </a:lnTo>
                      <a:lnTo>
                        <a:pt x="492" y="544"/>
                      </a:lnTo>
                      <a:lnTo>
                        <a:pt x="491" y="543"/>
                      </a:lnTo>
                      <a:lnTo>
                        <a:pt x="491" y="542"/>
                      </a:lnTo>
                      <a:lnTo>
                        <a:pt x="491" y="541"/>
                      </a:lnTo>
                      <a:lnTo>
                        <a:pt x="490" y="541"/>
                      </a:lnTo>
                      <a:lnTo>
                        <a:pt x="489" y="541"/>
                      </a:lnTo>
                      <a:lnTo>
                        <a:pt x="489" y="542"/>
                      </a:lnTo>
                      <a:lnTo>
                        <a:pt x="489" y="543"/>
                      </a:lnTo>
                      <a:lnTo>
                        <a:pt x="490" y="543"/>
                      </a:lnTo>
                      <a:lnTo>
                        <a:pt x="490" y="544"/>
                      </a:lnTo>
                      <a:lnTo>
                        <a:pt x="489" y="544"/>
                      </a:lnTo>
                      <a:lnTo>
                        <a:pt x="488" y="545"/>
                      </a:lnTo>
                      <a:lnTo>
                        <a:pt x="487" y="545"/>
                      </a:lnTo>
                      <a:lnTo>
                        <a:pt x="487" y="544"/>
                      </a:lnTo>
                      <a:lnTo>
                        <a:pt x="488" y="543"/>
                      </a:lnTo>
                      <a:lnTo>
                        <a:pt x="487" y="542"/>
                      </a:lnTo>
                      <a:lnTo>
                        <a:pt x="487" y="541"/>
                      </a:lnTo>
                      <a:lnTo>
                        <a:pt x="486" y="540"/>
                      </a:lnTo>
                      <a:lnTo>
                        <a:pt x="485" y="540"/>
                      </a:lnTo>
                      <a:lnTo>
                        <a:pt x="485" y="541"/>
                      </a:lnTo>
                      <a:lnTo>
                        <a:pt x="484" y="542"/>
                      </a:lnTo>
                      <a:lnTo>
                        <a:pt x="484" y="541"/>
                      </a:lnTo>
                      <a:lnTo>
                        <a:pt x="483" y="541"/>
                      </a:lnTo>
                      <a:lnTo>
                        <a:pt x="483" y="542"/>
                      </a:lnTo>
                      <a:lnTo>
                        <a:pt x="483" y="543"/>
                      </a:lnTo>
                      <a:lnTo>
                        <a:pt x="483" y="544"/>
                      </a:lnTo>
                      <a:lnTo>
                        <a:pt x="482" y="544"/>
                      </a:lnTo>
                      <a:lnTo>
                        <a:pt x="481" y="544"/>
                      </a:lnTo>
                      <a:lnTo>
                        <a:pt x="481" y="545"/>
                      </a:lnTo>
                      <a:lnTo>
                        <a:pt x="480" y="545"/>
                      </a:lnTo>
                      <a:lnTo>
                        <a:pt x="480" y="544"/>
                      </a:lnTo>
                      <a:lnTo>
                        <a:pt x="480" y="545"/>
                      </a:lnTo>
                      <a:lnTo>
                        <a:pt x="479" y="545"/>
                      </a:lnTo>
                      <a:lnTo>
                        <a:pt x="479" y="544"/>
                      </a:lnTo>
                      <a:lnTo>
                        <a:pt x="478" y="544"/>
                      </a:lnTo>
                      <a:lnTo>
                        <a:pt x="478" y="545"/>
                      </a:lnTo>
                      <a:lnTo>
                        <a:pt x="477" y="545"/>
                      </a:lnTo>
                      <a:lnTo>
                        <a:pt x="477" y="544"/>
                      </a:lnTo>
                      <a:lnTo>
                        <a:pt x="475" y="543"/>
                      </a:lnTo>
                      <a:lnTo>
                        <a:pt x="475" y="544"/>
                      </a:lnTo>
                      <a:lnTo>
                        <a:pt x="475" y="545"/>
                      </a:lnTo>
                      <a:lnTo>
                        <a:pt x="474" y="545"/>
                      </a:lnTo>
                      <a:lnTo>
                        <a:pt x="474" y="544"/>
                      </a:lnTo>
                      <a:lnTo>
                        <a:pt x="473" y="545"/>
                      </a:lnTo>
                      <a:lnTo>
                        <a:pt x="473" y="544"/>
                      </a:lnTo>
                      <a:lnTo>
                        <a:pt x="472" y="543"/>
                      </a:lnTo>
                      <a:lnTo>
                        <a:pt x="472" y="544"/>
                      </a:lnTo>
                      <a:lnTo>
                        <a:pt x="471" y="544"/>
                      </a:lnTo>
                      <a:lnTo>
                        <a:pt x="470" y="544"/>
                      </a:lnTo>
                      <a:lnTo>
                        <a:pt x="469" y="544"/>
                      </a:lnTo>
                      <a:lnTo>
                        <a:pt x="469" y="543"/>
                      </a:lnTo>
                      <a:lnTo>
                        <a:pt x="468" y="543"/>
                      </a:lnTo>
                      <a:lnTo>
                        <a:pt x="467" y="543"/>
                      </a:lnTo>
                      <a:lnTo>
                        <a:pt x="467" y="542"/>
                      </a:lnTo>
                      <a:lnTo>
                        <a:pt x="467" y="541"/>
                      </a:lnTo>
                      <a:lnTo>
                        <a:pt x="466" y="542"/>
                      </a:lnTo>
                      <a:lnTo>
                        <a:pt x="465" y="543"/>
                      </a:lnTo>
                      <a:lnTo>
                        <a:pt x="465" y="542"/>
                      </a:lnTo>
                      <a:lnTo>
                        <a:pt x="465" y="541"/>
                      </a:lnTo>
                      <a:lnTo>
                        <a:pt x="463" y="540"/>
                      </a:lnTo>
                      <a:lnTo>
                        <a:pt x="463" y="539"/>
                      </a:lnTo>
                      <a:lnTo>
                        <a:pt x="463" y="538"/>
                      </a:lnTo>
                      <a:lnTo>
                        <a:pt x="463" y="537"/>
                      </a:lnTo>
                      <a:lnTo>
                        <a:pt x="462" y="537"/>
                      </a:lnTo>
                      <a:lnTo>
                        <a:pt x="461" y="538"/>
                      </a:lnTo>
                      <a:lnTo>
                        <a:pt x="460" y="538"/>
                      </a:lnTo>
                      <a:lnTo>
                        <a:pt x="461" y="537"/>
                      </a:lnTo>
                      <a:lnTo>
                        <a:pt x="461" y="536"/>
                      </a:lnTo>
                      <a:lnTo>
                        <a:pt x="460" y="536"/>
                      </a:lnTo>
                      <a:lnTo>
                        <a:pt x="460" y="537"/>
                      </a:lnTo>
                      <a:lnTo>
                        <a:pt x="459" y="537"/>
                      </a:lnTo>
                      <a:lnTo>
                        <a:pt x="459" y="536"/>
                      </a:lnTo>
                      <a:lnTo>
                        <a:pt x="459" y="535"/>
                      </a:lnTo>
                      <a:lnTo>
                        <a:pt x="458" y="535"/>
                      </a:lnTo>
                      <a:lnTo>
                        <a:pt x="458" y="536"/>
                      </a:lnTo>
                      <a:lnTo>
                        <a:pt x="458" y="537"/>
                      </a:lnTo>
                      <a:lnTo>
                        <a:pt x="457" y="538"/>
                      </a:lnTo>
                      <a:lnTo>
                        <a:pt x="456" y="538"/>
                      </a:lnTo>
                      <a:lnTo>
                        <a:pt x="455" y="537"/>
                      </a:lnTo>
                      <a:lnTo>
                        <a:pt x="454" y="537"/>
                      </a:lnTo>
                      <a:lnTo>
                        <a:pt x="454" y="536"/>
                      </a:lnTo>
                      <a:lnTo>
                        <a:pt x="453" y="537"/>
                      </a:lnTo>
                      <a:lnTo>
                        <a:pt x="452" y="537"/>
                      </a:lnTo>
                      <a:lnTo>
                        <a:pt x="451" y="537"/>
                      </a:lnTo>
                      <a:lnTo>
                        <a:pt x="450" y="536"/>
                      </a:lnTo>
                      <a:lnTo>
                        <a:pt x="449" y="536"/>
                      </a:lnTo>
                      <a:lnTo>
                        <a:pt x="448" y="535"/>
                      </a:lnTo>
                      <a:lnTo>
                        <a:pt x="447" y="535"/>
                      </a:lnTo>
                      <a:lnTo>
                        <a:pt x="446" y="534"/>
                      </a:lnTo>
                      <a:lnTo>
                        <a:pt x="445" y="534"/>
                      </a:lnTo>
                      <a:lnTo>
                        <a:pt x="444" y="533"/>
                      </a:lnTo>
                      <a:lnTo>
                        <a:pt x="444" y="532"/>
                      </a:lnTo>
                      <a:lnTo>
                        <a:pt x="446" y="531"/>
                      </a:lnTo>
                      <a:lnTo>
                        <a:pt x="445" y="531"/>
                      </a:lnTo>
                      <a:lnTo>
                        <a:pt x="445" y="530"/>
                      </a:lnTo>
                      <a:lnTo>
                        <a:pt x="444" y="531"/>
                      </a:lnTo>
                      <a:lnTo>
                        <a:pt x="443" y="531"/>
                      </a:lnTo>
                      <a:lnTo>
                        <a:pt x="442" y="531"/>
                      </a:lnTo>
                      <a:lnTo>
                        <a:pt x="442" y="530"/>
                      </a:lnTo>
                      <a:lnTo>
                        <a:pt x="443" y="529"/>
                      </a:lnTo>
                      <a:lnTo>
                        <a:pt x="443" y="528"/>
                      </a:lnTo>
                      <a:lnTo>
                        <a:pt x="442" y="528"/>
                      </a:lnTo>
                      <a:lnTo>
                        <a:pt x="441" y="529"/>
                      </a:lnTo>
                      <a:lnTo>
                        <a:pt x="441" y="528"/>
                      </a:lnTo>
                      <a:lnTo>
                        <a:pt x="440" y="528"/>
                      </a:lnTo>
                      <a:lnTo>
                        <a:pt x="441" y="528"/>
                      </a:lnTo>
                      <a:lnTo>
                        <a:pt x="441" y="527"/>
                      </a:lnTo>
                      <a:lnTo>
                        <a:pt x="441" y="526"/>
                      </a:lnTo>
                      <a:lnTo>
                        <a:pt x="440" y="526"/>
                      </a:lnTo>
                      <a:lnTo>
                        <a:pt x="439" y="526"/>
                      </a:lnTo>
                      <a:lnTo>
                        <a:pt x="439" y="527"/>
                      </a:lnTo>
                      <a:lnTo>
                        <a:pt x="439" y="528"/>
                      </a:lnTo>
                      <a:lnTo>
                        <a:pt x="438" y="528"/>
                      </a:lnTo>
                      <a:lnTo>
                        <a:pt x="437" y="529"/>
                      </a:lnTo>
                      <a:lnTo>
                        <a:pt x="436" y="529"/>
                      </a:lnTo>
                      <a:lnTo>
                        <a:pt x="436" y="530"/>
                      </a:lnTo>
                      <a:lnTo>
                        <a:pt x="435" y="529"/>
                      </a:lnTo>
                      <a:lnTo>
                        <a:pt x="435" y="530"/>
                      </a:lnTo>
                      <a:lnTo>
                        <a:pt x="434" y="530"/>
                      </a:lnTo>
                      <a:lnTo>
                        <a:pt x="433" y="530"/>
                      </a:lnTo>
                      <a:lnTo>
                        <a:pt x="432" y="530"/>
                      </a:lnTo>
                      <a:lnTo>
                        <a:pt x="433" y="531"/>
                      </a:lnTo>
                      <a:lnTo>
                        <a:pt x="432" y="532"/>
                      </a:lnTo>
                      <a:lnTo>
                        <a:pt x="431" y="531"/>
                      </a:lnTo>
                      <a:lnTo>
                        <a:pt x="431" y="530"/>
                      </a:lnTo>
                      <a:lnTo>
                        <a:pt x="431" y="529"/>
                      </a:lnTo>
                      <a:lnTo>
                        <a:pt x="430" y="529"/>
                      </a:lnTo>
                      <a:lnTo>
                        <a:pt x="430" y="530"/>
                      </a:lnTo>
                      <a:lnTo>
                        <a:pt x="430" y="531"/>
                      </a:lnTo>
                      <a:lnTo>
                        <a:pt x="429" y="531"/>
                      </a:lnTo>
                      <a:lnTo>
                        <a:pt x="428" y="531"/>
                      </a:lnTo>
                      <a:lnTo>
                        <a:pt x="427" y="531"/>
                      </a:lnTo>
                      <a:lnTo>
                        <a:pt x="426" y="530"/>
                      </a:lnTo>
                      <a:lnTo>
                        <a:pt x="426" y="529"/>
                      </a:lnTo>
                      <a:lnTo>
                        <a:pt x="425" y="528"/>
                      </a:lnTo>
                      <a:lnTo>
                        <a:pt x="424" y="526"/>
                      </a:lnTo>
                      <a:lnTo>
                        <a:pt x="424" y="525"/>
                      </a:lnTo>
                      <a:lnTo>
                        <a:pt x="425" y="524"/>
                      </a:lnTo>
                      <a:lnTo>
                        <a:pt x="424" y="523"/>
                      </a:lnTo>
                      <a:lnTo>
                        <a:pt x="423" y="523"/>
                      </a:lnTo>
                      <a:lnTo>
                        <a:pt x="422" y="523"/>
                      </a:lnTo>
                      <a:lnTo>
                        <a:pt x="421" y="524"/>
                      </a:lnTo>
                      <a:lnTo>
                        <a:pt x="420" y="524"/>
                      </a:lnTo>
                      <a:lnTo>
                        <a:pt x="420" y="523"/>
                      </a:lnTo>
                      <a:lnTo>
                        <a:pt x="420" y="522"/>
                      </a:lnTo>
                      <a:lnTo>
                        <a:pt x="419" y="521"/>
                      </a:lnTo>
                      <a:lnTo>
                        <a:pt x="418" y="521"/>
                      </a:lnTo>
                      <a:lnTo>
                        <a:pt x="418" y="520"/>
                      </a:lnTo>
                      <a:lnTo>
                        <a:pt x="417" y="520"/>
                      </a:lnTo>
                      <a:lnTo>
                        <a:pt x="417" y="519"/>
                      </a:lnTo>
                      <a:lnTo>
                        <a:pt x="416" y="518"/>
                      </a:lnTo>
                      <a:lnTo>
                        <a:pt x="416" y="517"/>
                      </a:lnTo>
                      <a:lnTo>
                        <a:pt x="415" y="517"/>
                      </a:lnTo>
                      <a:lnTo>
                        <a:pt x="415" y="516"/>
                      </a:lnTo>
                      <a:lnTo>
                        <a:pt x="415" y="515"/>
                      </a:lnTo>
                      <a:lnTo>
                        <a:pt x="414" y="514"/>
                      </a:lnTo>
                      <a:lnTo>
                        <a:pt x="413" y="513"/>
                      </a:lnTo>
                      <a:lnTo>
                        <a:pt x="412" y="513"/>
                      </a:lnTo>
                      <a:lnTo>
                        <a:pt x="410" y="513"/>
                      </a:lnTo>
                      <a:lnTo>
                        <a:pt x="410" y="514"/>
                      </a:lnTo>
                      <a:lnTo>
                        <a:pt x="409" y="515"/>
                      </a:lnTo>
                      <a:lnTo>
                        <a:pt x="409" y="514"/>
                      </a:lnTo>
                      <a:lnTo>
                        <a:pt x="408" y="514"/>
                      </a:lnTo>
                      <a:lnTo>
                        <a:pt x="407" y="515"/>
                      </a:lnTo>
                      <a:lnTo>
                        <a:pt x="406" y="515"/>
                      </a:lnTo>
                      <a:lnTo>
                        <a:pt x="406" y="514"/>
                      </a:lnTo>
                      <a:lnTo>
                        <a:pt x="406" y="513"/>
                      </a:lnTo>
                      <a:lnTo>
                        <a:pt x="405" y="513"/>
                      </a:lnTo>
                      <a:lnTo>
                        <a:pt x="404" y="513"/>
                      </a:lnTo>
                      <a:lnTo>
                        <a:pt x="403" y="513"/>
                      </a:lnTo>
                      <a:lnTo>
                        <a:pt x="403" y="512"/>
                      </a:lnTo>
                      <a:lnTo>
                        <a:pt x="403" y="511"/>
                      </a:lnTo>
                      <a:lnTo>
                        <a:pt x="403" y="510"/>
                      </a:lnTo>
                      <a:lnTo>
                        <a:pt x="402" y="509"/>
                      </a:lnTo>
                      <a:lnTo>
                        <a:pt x="402" y="508"/>
                      </a:lnTo>
                      <a:lnTo>
                        <a:pt x="400" y="507"/>
                      </a:lnTo>
                      <a:lnTo>
                        <a:pt x="400" y="506"/>
                      </a:lnTo>
                      <a:lnTo>
                        <a:pt x="400" y="505"/>
                      </a:lnTo>
                      <a:lnTo>
                        <a:pt x="400" y="504"/>
                      </a:lnTo>
                      <a:lnTo>
                        <a:pt x="400" y="503"/>
                      </a:lnTo>
                      <a:lnTo>
                        <a:pt x="399" y="503"/>
                      </a:lnTo>
                      <a:lnTo>
                        <a:pt x="398" y="502"/>
                      </a:lnTo>
                      <a:lnTo>
                        <a:pt x="398" y="501"/>
                      </a:lnTo>
                      <a:lnTo>
                        <a:pt x="397" y="501"/>
                      </a:lnTo>
                      <a:lnTo>
                        <a:pt x="397" y="502"/>
                      </a:lnTo>
                      <a:lnTo>
                        <a:pt x="396" y="502"/>
                      </a:lnTo>
                      <a:lnTo>
                        <a:pt x="396" y="501"/>
                      </a:lnTo>
                      <a:lnTo>
                        <a:pt x="395" y="501"/>
                      </a:lnTo>
                      <a:lnTo>
                        <a:pt x="395" y="500"/>
                      </a:lnTo>
                      <a:lnTo>
                        <a:pt x="395" y="499"/>
                      </a:lnTo>
                      <a:lnTo>
                        <a:pt x="396" y="498"/>
                      </a:lnTo>
                      <a:lnTo>
                        <a:pt x="397" y="498"/>
                      </a:lnTo>
                      <a:lnTo>
                        <a:pt x="398" y="497"/>
                      </a:lnTo>
                      <a:lnTo>
                        <a:pt x="397" y="497"/>
                      </a:lnTo>
                      <a:lnTo>
                        <a:pt x="397" y="496"/>
                      </a:lnTo>
                      <a:lnTo>
                        <a:pt x="396" y="496"/>
                      </a:lnTo>
                      <a:lnTo>
                        <a:pt x="396" y="497"/>
                      </a:lnTo>
                      <a:lnTo>
                        <a:pt x="395" y="497"/>
                      </a:lnTo>
                      <a:lnTo>
                        <a:pt x="394" y="497"/>
                      </a:lnTo>
                      <a:lnTo>
                        <a:pt x="394" y="496"/>
                      </a:lnTo>
                      <a:lnTo>
                        <a:pt x="394" y="495"/>
                      </a:lnTo>
                      <a:lnTo>
                        <a:pt x="394" y="494"/>
                      </a:lnTo>
                      <a:lnTo>
                        <a:pt x="393" y="494"/>
                      </a:lnTo>
                      <a:lnTo>
                        <a:pt x="392" y="494"/>
                      </a:lnTo>
                      <a:lnTo>
                        <a:pt x="391" y="494"/>
                      </a:lnTo>
                      <a:lnTo>
                        <a:pt x="391" y="493"/>
                      </a:lnTo>
                      <a:lnTo>
                        <a:pt x="390" y="493"/>
                      </a:lnTo>
                      <a:lnTo>
                        <a:pt x="389" y="493"/>
                      </a:lnTo>
                      <a:lnTo>
                        <a:pt x="389" y="492"/>
                      </a:lnTo>
                      <a:lnTo>
                        <a:pt x="388" y="492"/>
                      </a:lnTo>
                      <a:lnTo>
                        <a:pt x="388" y="491"/>
                      </a:lnTo>
                      <a:lnTo>
                        <a:pt x="388" y="490"/>
                      </a:lnTo>
                      <a:lnTo>
                        <a:pt x="387" y="489"/>
                      </a:lnTo>
                      <a:lnTo>
                        <a:pt x="386" y="490"/>
                      </a:lnTo>
                      <a:lnTo>
                        <a:pt x="386" y="491"/>
                      </a:lnTo>
                      <a:lnTo>
                        <a:pt x="387" y="491"/>
                      </a:lnTo>
                      <a:lnTo>
                        <a:pt x="387" y="492"/>
                      </a:lnTo>
                      <a:lnTo>
                        <a:pt x="386" y="492"/>
                      </a:lnTo>
                      <a:lnTo>
                        <a:pt x="385" y="492"/>
                      </a:lnTo>
                      <a:lnTo>
                        <a:pt x="385" y="491"/>
                      </a:lnTo>
                      <a:lnTo>
                        <a:pt x="384" y="490"/>
                      </a:lnTo>
                      <a:lnTo>
                        <a:pt x="383" y="491"/>
                      </a:lnTo>
                      <a:lnTo>
                        <a:pt x="384" y="492"/>
                      </a:lnTo>
                      <a:lnTo>
                        <a:pt x="384" y="493"/>
                      </a:lnTo>
                      <a:lnTo>
                        <a:pt x="383" y="494"/>
                      </a:lnTo>
                      <a:lnTo>
                        <a:pt x="382" y="494"/>
                      </a:lnTo>
                      <a:lnTo>
                        <a:pt x="381" y="494"/>
                      </a:lnTo>
                      <a:lnTo>
                        <a:pt x="380" y="495"/>
                      </a:lnTo>
                      <a:lnTo>
                        <a:pt x="379" y="495"/>
                      </a:lnTo>
                      <a:lnTo>
                        <a:pt x="378" y="494"/>
                      </a:lnTo>
                      <a:lnTo>
                        <a:pt x="378" y="495"/>
                      </a:lnTo>
                      <a:lnTo>
                        <a:pt x="379" y="495"/>
                      </a:lnTo>
                      <a:lnTo>
                        <a:pt x="379" y="496"/>
                      </a:lnTo>
                      <a:lnTo>
                        <a:pt x="380" y="497"/>
                      </a:lnTo>
                      <a:lnTo>
                        <a:pt x="379" y="497"/>
                      </a:lnTo>
                      <a:lnTo>
                        <a:pt x="379" y="498"/>
                      </a:lnTo>
                      <a:lnTo>
                        <a:pt x="378" y="497"/>
                      </a:lnTo>
                      <a:lnTo>
                        <a:pt x="377" y="497"/>
                      </a:lnTo>
                      <a:lnTo>
                        <a:pt x="376" y="497"/>
                      </a:lnTo>
                      <a:lnTo>
                        <a:pt x="375" y="497"/>
                      </a:lnTo>
                      <a:lnTo>
                        <a:pt x="373" y="497"/>
                      </a:lnTo>
                      <a:lnTo>
                        <a:pt x="370" y="496"/>
                      </a:lnTo>
                      <a:lnTo>
                        <a:pt x="369" y="495"/>
                      </a:lnTo>
                      <a:lnTo>
                        <a:pt x="367" y="494"/>
                      </a:lnTo>
                      <a:lnTo>
                        <a:pt x="366" y="494"/>
                      </a:lnTo>
                      <a:lnTo>
                        <a:pt x="365" y="495"/>
                      </a:lnTo>
                      <a:lnTo>
                        <a:pt x="364" y="494"/>
                      </a:lnTo>
                      <a:lnTo>
                        <a:pt x="362" y="492"/>
                      </a:lnTo>
                      <a:lnTo>
                        <a:pt x="361" y="490"/>
                      </a:lnTo>
                      <a:lnTo>
                        <a:pt x="361" y="489"/>
                      </a:lnTo>
                      <a:lnTo>
                        <a:pt x="360" y="489"/>
                      </a:lnTo>
                      <a:lnTo>
                        <a:pt x="359" y="489"/>
                      </a:lnTo>
                      <a:lnTo>
                        <a:pt x="358" y="489"/>
                      </a:lnTo>
                      <a:lnTo>
                        <a:pt x="358" y="488"/>
                      </a:lnTo>
                      <a:lnTo>
                        <a:pt x="359" y="488"/>
                      </a:lnTo>
                      <a:lnTo>
                        <a:pt x="358" y="487"/>
                      </a:lnTo>
                      <a:lnTo>
                        <a:pt x="358" y="486"/>
                      </a:lnTo>
                      <a:lnTo>
                        <a:pt x="358" y="485"/>
                      </a:lnTo>
                      <a:lnTo>
                        <a:pt x="356" y="484"/>
                      </a:lnTo>
                      <a:lnTo>
                        <a:pt x="355" y="485"/>
                      </a:lnTo>
                      <a:lnTo>
                        <a:pt x="354" y="484"/>
                      </a:lnTo>
                      <a:lnTo>
                        <a:pt x="353" y="485"/>
                      </a:lnTo>
                      <a:lnTo>
                        <a:pt x="352" y="485"/>
                      </a:lnTo>
                      <a:lnTo>
                        <a:pt x="351" y="485"/>
                      </a:lnTo>
                      <a:lnTo>
                        <a:pt x="350" y="484"/>
                      </a:lnTo>
                      <a:lnTo>
                        <a:pt x="349" y="483"/>
                      </a:lnTo>
                      <a:lnTo>
                        <a:pt x="348" y="482"/>
                      </a:lnTo>
                      <a:lnTo>
                        <a:pt x="347" y="480"/>
                      </a:lnTo>
                      <a:lnTo>
                        <a:pt x="346" y="479"/>
                      </a:lnTo>
                      <a:lnTo>
                        <a:pt x="345" y="479"/>
                      </a:lnTo>
                      <a:lnTo>
                        <a:pt x="344" y="478"/>
                      </a:lnTo>
                      <a:lnTo>
                        <a:pt x="342" y="477"/>
                      </a:lnTo>
                      <a:lnTo>
                        <a:pt x="340" y="477"/>
                      </a:lnTo>
                      <a:lnTo>
                        <a:pt x="339" y="476"/>
                      </a:lnTo>
                      <a:lnTo>
                        <a:pt x="339" y="475"/>
                      </a:lnTo>
                      <a:lnTo>
                        <a:pt x="337" y="475"/>
                      </a:lnTo>
                      <a:lnTo>
                        <a:pt x="335" y="474"/>
                      </a:lnTo>
                      <a:lnTo>
                        <a:pt x="334" y="474"/>
                      </a:lnTo>
                      <a:lnTo>
                        <a:pt x="333" y="474"/>
                      </a:lnTo>
                      <a:lnTo>
                        <a:pt x="332" y="473"/>
                      </a:lnTo>
                      <a:lnTo>
                        <a:pt x="331" y="473"/>
                      </a:lnTo>
                      <a:lnTo>
                        <a:pt x="327" y="472"/>
                      </a:lnTo>
                      <a:lnTo>
                        <a:pt x="326" y="472"/>
                      </a:lnTo>
                      <a:lnTo>
                        <a:pt x="324" y="472"/>
                      </a:lnTo>
                      <a:lnTo>
                        <a:pt x="323" y="472"/>
                      </a:lnTo>
                      <a:lnTo>
                        <a:pt x="322" y="471"/>
                      </a:lnTo>
                      <a:lnTo>
                        <a:pt x="321" y="471"/>
                      </a:lnTo>
                      <a:lnTo>
                        <a:pt x="320" y="473"/>
                      </a:lnTo>
                      <a:lnTo>
                        <a:pt x="319" y="473"/>
                      </a:lnTo>
                      <a:lnTo>
                        <a:pt x="318" y="473"/>
                      </a:lnTo>
                      <a:lnTo>
                        <a:pt x="317" y="474"/>
                      </a:lnTo>
                      <a:lnTo>
                        <a:pt x="317" y="475"/>
                      </a:lnTo>
                      <a:lnTo>
                        <a:pt x="316" y="475"/>
                      </a:lnTo>
                      <a:lnTo>
                        <a:pt x="315" y="474"/>
                      </a:lnTo>
                      <a:lnTo>
                        <a:pt x="313" y="473"/>
                      </a:lnTo>
                      <a:lnTo>
                        <a:pt x="312" y="473"/>
                      </a:lnTo>
                      <a:lnTo>
                        <a:pt x="311" y="473"/>
                      </a:lnTo>
                      <a:lnTo>
                        <a:pt x="311" y="474"/>
                      </a:lnTo>
                      <a:lnTo>
                        <a:pt x="311" y="475"/>
                      </a:lnTo>
                      <a:lnTo>
                        <a:pt x="310" y="476"/>
                      </a:lnTo>
                      <a:lnTo>
                        <a:pt x="310" y="477"/>
                      </a:lnTo>
                      <a:lnTo>
                        <a:pt x="310" y="478"/>
                      </a:lnTo>
                      <a:lnTo>
                        <a:pt x="310" y="479"/>
                      </a:lnTo>
                      <a:lnTo>
                        <a:pt x="309" y="480"/>
                      </a:lnTo>
                      <a:lnTo>
                        <a:pt x="308" y="480"/>
                      </a:lnTo>
                      <a:lnTo>
                        <a:pt x="306" y="482"/>
                      </a:lnTo>
                      <a:lnTo>
                        <a:pt x="304" y="482"/>
                      </a:lnTo>
                      <a:lnTo>
                        <a:pt x="303" y="482"/>
                      </a:lnTo>
                      <a:lnTo>
                        <a:pt x="302" y="481"/>
                      </a:lnTo>
                      <a:lnTo>
                        <a:pt x="301" y="480"/>
                      </a:lnTo>
                      <a:lnTo>
                        <a:pt x="300" y="480"/>
                      </a:lnTo>
                      <a:lnTo>
                        <a:pt x="300" y="479"/>
                      </a:lnTo>
                      <a:lnTo>
                        <a:pt x="299" y="479"/>
                      </a:lnTo>
                      <a:lnTo>
                        <a:pt x="299" y="481"/>
                      </a:lnTo>
                      <a:lnTo>
                        <a:pt x="298" y="481"/>
                      </a:lnTo>
                      <a:lnTo>
                        <a:pt x="298" y="480"/>
                      </a:lnTo>
                      <a:lnTo>
                        <a:pt x="297" y="480"/>
                      </a:lnTo>
                      <a:lnTo>
                        <a:pt x="297" y="481"/>
                      </a:lnTo>
                      <a:lnTo>
                        <a:pt x="296" y="481"/>
                      </a:lnTo>
                      <a:lnTo>
                        <a:pt x="295" y="481"/>
                      </a:lnTo>
                      <a:lnTo>
                        <a:pt x="295" y="480"/>
                      </a:lnTo>
                      <a:lnTo>
                        <a:pt x="295" y="479"/>
                      </a:lnTo>
                      <a:lnTo>
                        <a:pt x="294" y="479"/>
                      </a:lnTo>
                      <a:lnTo>
                        <a:pt x="294" y="478"/>
                      </a:lnTo>
                      <a:lnTo>
                        <a:pt x="293" y="478"/>
                      </a:lnTo>
                      <a:lnTo>
                        <a:pt x="292" y="479"/>
                      </a:lnTo>
                      <a:lnTo>
                        <a:pt x="291" y="479"/>
                      </a:lnTo>
                      <a:lnTo>
                        <a:pt x="290" y="479"/>
                      </a:lnTo>
                      <a:lnTo>
                        <a:pt x="290" y="478"/>
                      </a:lnTo>
                      <a:lnTo>
                        <a:pt x="289" y="478"/>
                      </a:lnTo>
                      <a:lnTo>
                        <a:pt x="289" y="479"/>
                      </a:lnTo>
                      <a:lnTo>
                        <a:pt x="288" y="479"/>
                      </a:lnTo>
                      <a:lnTo>
                        <a:pt x="287" y="480"/>
                      </a:lnTo>
                      <a:lnTo>
                        <a:pt x="286" y="480"/>
                      </a:lnTo>
                      <a:lnTo>
                        <a:pt x="287" y="479"/>
                      </a:lnTo>
                      <a:lnTo>
                        <a:pt x="287" y="478"/>
                      </a:lnTo>
                      <a:lnTo>
                        <a:pt x="286" y="477"/>
                      </a:lnTo>
                      <a:lnTo>
                        <a:pt x="285" y="477"/>
                      </a:lnTo>
                      <a:lnTo>
                        <a:pt x="284" y="477"/>
                      </a:lnTo>
                      <a:lnTo>
                        <a:pt x="284" y="478"/>
                      </a:lnTo>
                      <a:lnTo>
                        <a:pt x="284" y="479"/>
                      </a:lnTo>
                      <a:lnTo>
                        <a:pt x="284" y="480"/>
                      </a:lnTo>
                      <a:lnTo>
                        <a:pt x="283" y="481"/>
                      </a:lnTo>
                      <a:lnTo>
                        <a:pt x="282" y="481"/>
                      </a:lnTo>
                      <a:lnTo>
                        <a:pt x="282" y="480"/>
                      </a:lnTo>
                      <a:lnTo>
                        <a:pt x="281" y="479"/>
                      </a:lnTo>
                      <a:lnTo>
                        <a:pt x="282" y="478"/>
                      </a:lnTo>
                      <a:lnTo>
                        <a:pt x="282" y="476"/>
                      </a:lnTo>
                      <a:lnTo>
                        <a:pt x="281" y="476"/>
                      </a:lnTo>
                      <a:lnTo>
                        <a:pt x="280" y="476"/>
                      </a:lnTo>
                      <a:lnTo>
                        <a:pt x="280" y="477"/>
                      </a:lnTo>
                      <a:lnTo>
                        <a:pt x="279" y="477"/>
                      </a:lnTo>
                      <a:lnTo>
                        <a:pt x="278" y="476"/>
                      </a:lnTo>
                      <a:lnTo>
                        <a:pt x="278" y="475"/>
                      </a:lnTo>
                      <a:lnTo>
                        <a:pt x="277" y="475"/>
                      </a:lnTo>
                      <a:lnTo>
                        <a:pt x="276" y="475"/>
                      </a:lnTo>
                      <a:lnTo>
                        <a:pt x="275" y="475"/>
                      </a:lnTo>
                      <a:lnTo>
                        <a:pt x="274" y="476"/>
                      </a:lnTo>
                      <a:lnTo>
                        <a:pt x="273" y="477"/>
                      </a:lnTo>
                      <a:lnTo>
                        <a:pt x="272" y="478"/>
                      </a:lnTo>
                      <a:lnTo>
                        <a:pt x="271" y="478"/>
                      </a:lnTo>
                      <a:lnTo>
                        <a:pt x="271" y="479"/>
                      </a:lnTo>
                      <a:lnTo>
                        <a:pt x="271" y="480"/>
                      </a:lnTo>
                      <a:lnTo>
                        <a:pt x="270" y="480"/>
                      </a:lnTo>
                      <a:lnTo>
                        <a:pt x="269" y="480"/>
                      </a:lnTo>
                      <a:lnTo>
                        <a:pt x="269" y="479"/>
                      </a:lnTo>
                      <a:lnTo>
                        <a:pt x="268" y="479"/>
                      </a:lnTo>
                      <a:lnTo>
                        <a:pt x="268" y="478"/>
                      </a:lnTo>
                      <a:lnTo>
                        <a:pt x="269" y="478"/>
                      </a:lnTo>
                      <a:lnTo>
                        <a:pt x="269" y="477"/>
                      </a:lnTo>
                      <a:lnTo>
                        <a:pt x="269" y="476"/>
                      </a:lnTo>
                      <a:lnTo>
                        <a:pt x="269" y="475"/>
                      </a:lnTo>
                      <a:lnTo>
                        <a:pt x="268" y="475"/>
                      </a:lnTo>
                      <a:lnTo>
                        <a:pt x="266" y="475"/>
                      </a:lnTo>
                      <a:lnTo>
                        <a:pt x="263" y="476"/>
                      </a:lnTo>
                      <a:lnTo>
                        <a:pt x="262" y="475"/>
                      </a:lnTo>
                      <a:lnTo>
                        <a:pt x="261" y="475"/>
                      </a:lnTo>
                      <a:lnTo>
                        <a:pt x="259" y="475"/>
                      </a:lnTo>
                      <a:lnTo>
                        <a:pt x="258" y="475"/>
                      </a:lnTo>
                      <a:lnTo>
                        <a:pt x="257" y="474"/>
                      </a:lnTo>
                      <a:lnTo>
                        <a:pt x="256" y="474"/>
                      </a:lnTo>
                      <a:lnTo>
                        <a:pt x="256" y="473"/>
                      </a:lnTo>
                      <a:lnTo>
                        <a:pt x="255" y="472"/>
                      </a:lnTo>
                      <a:lnTo>
                        <a:pt x="254" y="472"/>
                      </a:lnTo>
                      <a:lnTo>
                        <a:pt x="253" y="471"/>
                      </a:lnTo>
                      <a:lnTo>
                        <a:pt x="252" y="470"/>
                      </a:lnTo>
                      <a:lnTo>
                        <a:pt x="252" y="469"/>
                      </a:lnTo>
                      <a:lnTo>
                        <a:pt x="251" y="468"/>
                      </a:lnTo>
                      <a:lnTo>
                        <a:pt x="249" y="467"/>
                      </a:lnTo>
                      <a:lnTo>
                        <a:pt x="248" y="467"/>
                      </a:lnTo>
                      <a:lnTo>
                        <a:pt x="248" y="466"/>
                      </a:lnTo>
                      <a:lnTo>
                        <a:pt x="247" y="466"/>
                      </a:lnTo>
                      <a:lnTo>
                        <a:pt x="246" y="465"/>
                      </a:lnTo>
                      <a:lnTo>
                        <a:pt x="246" y="464"/>
                      </a:lnTo>
                      <a:lnTo>
                        <a:pt x="246" y="463"/>
                      </a:lnTo>
                      <a:lnTo>
                        <a:pt x="247" y="462"/>
                      </a:lnTo>
                      <a:lnTo>
                        <a:pt x="247" y="461"/>
                      </a:lnTo>
                      <a:lnTo>
                        <a:pt x="248" y="460"/>
                      </a:lnTo>
                      <a:lnTo>
                        <a:pt x="248" y="458"/>
                      </a:lnTo>
                      <a:lnTo>
                        <a:pt x="247" y="455"/>
                      </a:lnTo>
                      <a:lnTo>
                        <a:pt x="247" y="454"/>
                      </a:lnTo>
                      <a:lnTo>
                        <a:pt x="247" y="453"/>
                      </a:lnTo>
                      <a:lnTo>
                        <a:pt x="247" y="452"/>
                      </a:lnTo>
                      <a:lnTo>
                        <a:pt x="246" y="451"/>
                      </a:lnTo>
                      <a:lnTo>
                        <a:pt x="244" y="451"/>
                      </a:lnTo>
                      <a:lnTo>
                        <a:pt x="244" y="452"/>
                      </a:lnTo>
                      <a:lnTo>
                        <a:pt x="243" y="452"/>
                      </a:lnTo>
                      <a:lnTo>
                        <a:pt x="242" y="453"/>
                      </a:lnTo>
                      <a:lnTo>
                        <a:pt x="241" y="453"/>
                      </a:lnTo>
                      <a:lnTo>
                        <a:pt x="240" y="452"/>
                      </a:lnTo>
                      <a:lnTo>
                        <a:pt x="240" y="451"/>
                      </a:lnTo>
                      <a:lnTo>
                        <a:pt x="239" y="450"/>
                      </a:lnTo>
                      <a:lnTo>
                        <a:pt x="238" y="450"/>
                      </a:lnTo>
                      <a:lnTo>
                        <a:pt x="237" y="450"/>
                      </a:lnTo>
                      <a:lnTo>
                        <a:pt x="236" y="451"/>
                      </a:lnTo>
                      <a:lnTo>
                        <a:pt x="235" y="450"/>
                      </a:lnTo>
                      <a:lnTo>
                        <a:pt x="232" y="450"/>
                      </a:lnTo>
                      <a:lnTo>
                        <a:pt x="232" y="449"/>
                      </a:lnTo>
                      <a:lnTo>
                        <a:pt x="230" y="449"/>
                      </a:lnTo>
                      <a:lnTo>
                        <a:pt x="229" y="448"/>
                      </a:lnTo>
                      <a:lnTo>
                        <a:pt x="227" y="448"/>
                      </a:lnTo>
                      <a:lnTo>
                        <a:pt x="226" y="448"/>
                      </a:lnTo>
                      <a:lnTo>
                        <a:pt x="226" y="447"/>
                      </a:lnTo>
                      <a:lnTo>
                        <a:pt x="225" y="446"/>
                      </a:lnTo>
                      <a:lnTo>
                        <a:pt x="224" y="446"/>
                      </a:lnTo>
                      <a:lnTo>
                        <a:pt x="224" y="444"/>
                      </a:lnTo>
                      <a:lnTo>
                        <a:pt x="224" y="443"/>
                      </a:lnTo>
                      <a:lnTo>
                        <a:pt x="224" y="442"/>
                      </a:lnTo>
                      <a:lnTo>
                        <a:pt x="225" y="441"/>
                      </a:lnTo>
                      <a:lnTo>
                        <a:pt x="225" y="440"/>
                      </a:lnTo>
                      <a:lnTo>
                        <a:pt x="226" y="439"/>
                      </a:lnTo>
                      <a:lnTo>
                        <a:pt x="226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3" y="437"/>
                      </a:lnTo>
                      <a:lnTo>
                        <a:pt x="222" y="438"/>
                      </a:lnTo>
                      <a:lnTo>
                        <a:pt x="222" y="439"/>
                      </a:lnTo>
                      <a:lnTo>
                        <a:pt x="222" y="440"/>
                      </a:lnTo>
                      <a:lnTo>
                        <a:pt x="222" y="443"/>
                      </a:lnTo>
                      <a:lnTo>
                        <a:pt x="221" y="444"/>
                      </a:lnTo>
                      <a:lnTo>
                        <a:pt x="221" y="445"/>
                      </a:lnTo>
                      <a:lnTo>
                        <a:pt x="220" y="445"/>
                      </a:lnTo>
                      <a:lnTo>
                        <a:pt x="219" y="444"/>
                      </a:lnTo>
                      <a:lnTo>
                        <a:pt x="219" y="443"/>
                      </a:lnTo>
                      <a:lnTo>
                        <a:pt x="219" y="442"/>
                      </a:lnTo>
                      <a:lnTo>
                        <a:pt x="220" y="441"/>
                      </a:lnTo>
                      <a:lnTo>
                        <a:pt x="220" y="440"/>
                      </a:lnTo>
                      <a:lnTo>
                        <a:pt x="220" y="439"/>
                      </a:lnTo>
                      <a:lnTo>
                        <a:pt x="219" y="438"/>
                      </a:lnTo>
                      <a:lnTo>
                        <a:pt x="217" y="437"/>
                      </a:lnTo>
                      <a:lnTo>
                        <a:pt x="215" y="437"/>
                      </a:lnTo>
                      <a:lnTo>
                        <a:pt x="214" y="438"/>
                      </a:lnTo>
                      <a:lnTo>
                        <a:pt x="214" y="439"/>
                      </a:lnTo>
                      <a:lnTo>
                        <a:pt x="214" y="440"/>
                      </a:lnTo>
                      <a:lnTo>
                        <a:pt x="213" y="441"/>
                      </a:lnTo>
                      <a:lnTo>
                        <a:pt x="212" y="441"/>
                      </a:lnTo>
                      <a:lnTo>
                        <a:pt x="211" y="440"/>
                      </a:lnTo>
                      <a:lnTo>
                        <a:pt x="211" y="439"/>
                      </a:lnTo>
                      <a:lnTo>
                        <a:pt x="211" y="438"/>
                      </a:lnTo>
                      <a:lnTo>
                        <a:pt x="212" y="437"/>
                      </a:lnTo>
                      <a:lnTo>
                        <a:pt x="212" y="436"/>
                      </a:lnTo>
                      <a:lnTo>
                        <a:pt x="213" y="436"/>
                      </a:lnTo>
                      <a:lnTo>
                        <a:pt x="214" y="436"/>
                      </a:lnTo>
                      <a:lnTo>
                        <a:pt x="214" y="435"/>
                      </a:lnTo>
                      <a:lnTo>
                        <a:pt x="214" y="434"/>
                      </a:lnTo>
                      <a:lnTo>
                        <a:pt x="214" y="433"/>
                      </a:lnTo>
                      <a:lnTo>
                        <a:pt x="213" y="431"/>
                      </a:lnTo>
                      <a:lnTo>
                        <a:pt x="212" y="430"/>
                      </a:lnTo>
                      <a:lnTo>
                        <a:pt x="211" y="429"/>
                      </a:lnTo>
                      <a:lnTo>
                        <a:pt x="210" y="429"/>
                      </a:lnTo>
                      <a:lnTo>
                        <a:pt x="209" y="430"/>
                      </a:lnTo>
                      <a:lnTo>
                        <a:pt x="207" y="430"/>
                      </a:lnTo>
                      <a:lnTo>
                        <a:pt x="206" y="430"/>
                      </a:lnTo>
                      <a:lnTo>
                        <a:pt x="205" y="430"/>
                      </a:lnTo>
                      <a:lnTo>
                        <a:pt x="205" y="431"/>
                      </a:lnTo>
                      <a:lnTo>
                        <a:pt x="204" y="431"/>
                      </a:lnTo>
                      <a:lnTo>
                        <a:pt x="203" y="431"/>
                      </a:lnTo>
                      <a:lnTo>
                        <a:pt x="202" y="431"/>
                      </a:lnTo>
                      <a:lnTo>
                        <a:pt x="201" y="429"/>
                      </a:lnTo>
                      <a:lnTo>
                        <a:pt x="200" y="429"/>
                      </a:lnTo>
                      <a:lnTo>
                        <a:pt x="200" y="428"/>
                      </a:lnTo>
                      <a:lnTo>
                        <a:pt x="199" y="428"/>
                      </a:lnTo>
                      <a:lnTo>
                        <a:pt x="198" y="429"/>
                      </a:lnTo>
                      <a:lnTo>
                        <a:pt x="197" y="430"/>
                      </a:lnTo>
                      <a:lnTo>
                        <a:pt x="197" y="431"/>
                      </a:lnTo>
                      <a:lnTo>
                        <a:pt x="196" y="430"/>
                      </a:lnTo>
                      <a:lnTo>
                        <a:pt x="195" y="429"/>
                      </a:lnTo>
                      <a:lnTo>
                        <a:pt x="194" y="428"/>
                      </a:lnTo>
                      <a:lnTo>
                        <a:pt x="193" y="428"/>
                      </a:lnTo>
                      <a:lnTo>
                        <a:pt x="192" y="429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1" y="427"/>
                      </a:lnTo>
                      <a:lnTo>
                        <a:pt x="191" y="426"/>
                      </a:lnTo>
                      <a:lnTo>
                        <a:pt x="192" y="426"/>
                      </a:lnTo>
                      <a:lnTo>
                        <a:pt x="191" y="426"/>
                      </a:lnTo>
                      <a:lnTo>
                        <a:pt x="191" y="425"/>
                      </a:lnTo>
                      <a:lnTo>
                        <a:pt x="190" y="426"/>
                      </a:lnTo>
                      <a:lnTo>
                        <a:pt x="190" y="425"/>
                      </a:lnTo>
                      <a:lnTo>
                        <a:pt x="190" y="424"/>
                      </a:lnTo>
                      <a:lnTo>
                        <a:pt x="191" y="424"/>
                      </a:lnTo>
                      <a:lnTo>
                        <a:pt x="191" y="423"/>
                      </a:lnTo>
                      <a:lnTo>
                        <a:pt x="192" y="420"/>
                      </a:lnTo>
                      <a:lnTo>
                        <a:pt x="192" y="419"/>
                      </a:lnTo>
                      <a:lnTo>
                        <a:pt x="192" y="418"/>
                      </a:lnTo>
                      <a:lnTo>
                        <a:pt x="192" y="417"/>
                      </a:lnTo>
                      <a:lnTo>
                        <a:pt x="191" y="417"/>
                      </a:lnTo>
                      <a:lnTo>
                        <a:pt x="189" y="417"/>
                      </a:lnTo>
                      <a:lnTo>
                        <a:pt x="188" y="416"/>
                      </a:lnTo>
                      <a:lnTo>
                        <a:pt x="187" y="416"/>
                      </a:lnTo>
                      <a:lnTo>
                        <a:pt x="187" y="415"/>
                      </a:lnTo>
                      <a:lnTo>
                        <a:pt x="186" y="415"/>
                      </a:lnTo>
                      <a:lnTo>
                        <a:pt x="186" y="414"/>
                      </a:lnTo>
                      <a:lnTo>
                        <a:pt x="187" y="410"/>
                      </a:lnTo>
                      <a:lnTo>
                        <a:pt x="187" y="408"/>
                      </a:lnTo>
                      <a:lnTo>
                        <a:pt x="187" y="407"/>
                      </a:lnTo>
                      <a:lnTo>
                        <a:pt x="187" y="406"/>
                      </a:lnTo>
                      <a:lnTo>
                        <a:pt x="187" y="404"/>
                      </a:lnTo>
                      <a:lnTo>
                        <a:pt x="186" y="403"/>
                      </a:lnTo>
                      <a:lnTo>
                        <a:pt x="185" y="401"/>
                      </a:lnTo>
                      <a:lnTo>
                        <a:pt x="185" y="399"/>
                      </a:lnTo>
                      <a:lnTo>
                        <a:pt x="184" y="398"/>
                      </a:lnTo>
                      <a:lnTo>
                        <a:pt x="183" y="398"/>
                      </a:lnTo>
                      <a:lnTo>
                        <a:pt x="182" y="398"/>
                      </a:lnTo>
                      <a:lnTo>
                        <a:pt x="181" y="399"/>
                      </a:lnTo>
                      <a:lnTo>
                        <a:pt x="180" y="400"/>
                      </a:lnTo>
                      <a:lnTo>
                        <a:pt x="175" y="400"/>
                      </a:lnTo>
                      <a:lnTo>
                        <a:pt x="174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5" y="402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2" y="403"/>
                      </a:lnTo>
                      <a:lnTo>
                        <a:pt x="171" y="402"/>
                      </a:lnTo>
                      <a:lnTo>
                        <a:pt x="168" y="401"/>
                      </a:lnTo>
                      <a:lnTo>
                        <a:pt x="168" y="400"/>
                      </a:lnTo>
                      <a:lnTo>
                        <a:pt x="167" y="399"/>
                      </a:lnTo>
                      <a:lnTo>
                        <a:pt x="166" y="399"/>
                      </a:lnTo>
                      <a:lnTo>
                        <a:pt x="166" y="398"/>
                      </a:lnTo>
                      <a:lnTo>
                        <a:pt x="167" y="398"/>
                      </a:lnTo>
                      <a:lnTo>
                        <a:pt x="167" y="397"/>
                      </a:lnTo>
                      <a:lnTo>
                        <a:pt x="168" y="396"/>
                      </a:lnTo>
                      <a:lnTo>
                        <a:pt x="169" y="395"/>
                      </a:lnTo>
                      <a:lnTo>
                        <a:pt x="170" y="394"/>
                      </a:lnTo>
                      <a:lnTo>
                        <a:pt x="171" y="393"/>
                      </a:lnTo>
                      <a:lnTo>
                        <a:pt x="171" y="392"/>
                      </a:lnTo>
                      <a:lnTo>
                        <a:pt x="171" y="391"/>
                      </a:lnTo>
                      <a:lnTo>
                        <a:pt x="169" y="390"/>
                      </a:lnTo>
                      <a:lnTo>
                        <a:pt x="169" y="389"/>
                      </a:lnTo>
                      <a:lnTo>
                        <a:pt x="170" y="388"/>
                      </a:lnTo>
                      <a:lnTo>
                        <a:pt x="170" y="387"/>
                      </a:lnTo>
                      <a:lnTo>
                        <a:pt x="170" y="386"/>
                      </a:lnTo>
                      <a:lnTo>
                        <a:pt x="169" y="385"/>
                      </a:lnTo>
                      <a:lnTo>
                        <a:pt x="169" y="384"/>
                      </a:lnTo>
                      <a:lnTo>
                        <a:pt x="169" y="383"/>
                      </a:lnTo>
                      <a:lnTo>
                        <a:pt x="170" y="382"/>
                      </a:lnTo>
                      <a:lnTo>
                        <a:pt x="171" y="382"/>
                      </a:lnTo>
                      <a:lnTo>
                        <a:pt x="171" y="381"/>
                      </a:lnTo>
                      <a:lnTo>
                        <a:pt x="171" y="380"/>
                      </a:lnTo>
                      <a:lnTo>
                        <a:pt x="171" y="379"/>
                      </a:lnTo>
                      <a:lnTo>
                        <a:pt x="170" y="379"/>
                      </a:lnTo>
                      <a:lnTo>
                        <a:pt x="170" y="378"/>
                      </a:lnTo>
                      <a:lnTo>
                        <a:pt x="166" y="378"/>
                      </a:lnTo>
                      <a:lnTo>
                        <a:pt x="165" y="378"/>
                      </a:lnTo>
                      <a:lnTo>
                        <a:pt x="163" y="377"/>
                      </a:lnTo>
                      <a:lnTo>
                        <a:pt x="162" y="377"/>
                      </a:lnTo>
                      <a:lnTo>
                        <a:pt x="161" y="377"/>
                      </a:lnTo>
                      <a:lnTo>
                        <a:pt x="161" y="376"/>
                      </a:lnTo>
                      <a:lnTo>
                        <a:pt x="161" y="375"/>
                      </a:lnTo>
                      <a:lnTo>
                        <a:pt x="160" y="371"/>
                      </a:lnTo>
                      <a:lnTo>
                        <a:pt x="159" y="366"/>
                      </a:lnTo>
                      <a:lnTo>
                        <a:pt x="159" y="365"/>
                      </a:lnTo>
                      <a:lnTo>
                        <a:pt x="158" y="363"/>
                      </a:lnTo>
                      <a:lnTo>
                        <a:pt x="158" y="361"/>
                      </a:lnTo>
                      <a:lnTo>
                        <a:pt x="158" y="360"/>
                      </a:lnTo>
                      <a:lnTo>
                        <a:pt x="159" y="360"/>
                      </a:lnTo>
                      <a:lnTo>
                        <a:pt x="162" y="359"/>
                      </a:lnTo>
                      <a:lnTo>
                        <a:pt x="162" y="358"/>
                      </a:lnTo>
                      <a:lnTo>
                        <a:pt x="162" y="357"/>
                      </a:lnTo>
                      <a:lnTo>
                        <a:pt x="158" y="357"/>
                      </a:lnTo>
                      <a:lnTo>
                        <a:pt x="157" y="357"/>
                      </a:lnTo>
                      <a:lnTo>
                        <a:pt x="156" y="356"/>
                      </a:lnTo>
                      <a:lnTo>
                        <a:pt x="155" y="351"/>
                      </a:lnTo>
                      <a:lnTo>
                        <a:pt x="155" y="350"/>
                      </a:lnTo>
                      <a:lnTo>
                        <a:pt x="155" y="348"/>
                      </a:lnTo>
                      <a:lnTo>
                        <a:pt x="155" y="347"/>
                      </a:lnTo>
                      <a:lnTo>
                        <a:pt x="156" y="346"/>
                      </a:lnTo>
                      <a:lnTo>
                        <a:pt x="157" y="346"/>
                      </a:lnTo>
                      <a:lnTo>
                        <a:pt x="158" y="346"/>
                      </a:lnTo>
                      <a:lnTo>
                        <a:pt x="159" y="346"/>
                      </a:lnTo>
                      <a:lnTo>
                        <a:pt x="159" y="345"/>
                      </a:lnTo>
                      <a:lnTo>
                        <a:pt x="159" y="344"/>
                      </a:lnTo>
                      <a:lnTo>
                        <a:pt x="158" y="344"/>
                      </a:lnTo>
                      <a:lnTo>
                        <a:pt x="157" y="344"/>
                      </a:lnTo>
                      <a:lnTo>
                        <a:pt x="156" y="344"/>
                      </a:lnTo>
                      <a:lnTo>
                        <a:pt x="155" y="342"/>
                      </a:lnTo>
                      <a:lnTo>
                        <a:pt x="154" y="340"/>
                      </a:lnTo>
                      <a:lnTo>
                        <a:pt x="154" y="339"/>
                      </a:lnTo>
                      <a:lnTo>
                        <a:pt x="155" y="338"/>
                      </a:lnTo>
                      <a:lnTo>
                        <a:pt x="156" y="337"/>
                      </a:lnTo>
                      <a:lnTo>
                        <a:pt x="157" y="336"/>
                      </a:lnTo>
                      <a:lnTo>
                        <a:pt x="158" y="335"/>
                      </a:lnTo>
                      <a:lnTo>
                        <a:pt x="159" y="335"/>
                      </a:lnTo>
                      <a:lnTo>
                        <a:pt x="162" y="334"/>
                      </a:lnTo>
                      <a:lnTo>
                        <a:pt x="163" y="333"/>
                      </a:lnTo>
                      <a:lnTo>
                        <a:pt x="163" y="332"/>
                      </a:lnTo>
                      <a:lnTo>
                        <a:pt x="163" y="331"/>
                      </a:lnTo>
                      <a:lnTo>
                        <a:pt x="163" y="330"/>
                      </a:lnTo>
                      <a:lnTo>
                        <a:pt x="161" y="328"/>
                      </a:lnTo>
                      <a:lnTo>
                        <a:pt x="161" y="327"/>
                      </a:lnTo>
                      <a:lnTo>
                        <a:pt x="164" y="324"/>
                      </a:lnTo>
                      <a:lnTo>
                        <a:pt x="165" y="323"/>
                      </a:lnTo>
                      <a:lnTo>
                        <a:pt x="166" y="323"/>
                      </a:lnTo>
                      <a:lnTo>
                        <a:pt x="166" y="322"/>
                      </a:lnTo>
                      <a:lnTo>
                        <a:pt x="165" y="321"/>
                      </a:lnTo>
                      <a:lnTo>
                        <a:pt x="164" y="320"/>
                      </a:lnTo>
                      <a:lnTo>
                        <a:pt x="163" y="319"/>
                      </a:lnTo>
                      <a:lnTo>
                        <a:pt x="163" y="318"/>
                      </a:lnTo>
                      <a:lnTo>
                        <a:pt x="162" y="317"/>
                      </a:lnTo>
                      <a:lnTo>
                        <a:pt x="162" y="316"/>
                      </a:lnTo>
                      <a:lnTo>
                        <a:pt x="162" y="315"/>
                      </a:lnTo>
                      <a:lnTo>
                        <a:pt x="163" y="315"/>
                      </a:lnTo>
                      <a:lnTo>
                        <a:pt x="163" y="316"/>
                      </a:lnTo>
                      <a:lnTo>
                        <a:pt x="164" y="316"/>
                      </a:lnTo>
                      <a:lnTo>
                        <a:pt x="164" y="315"/>
                      </a:lnTo>
                      <a:lnTo>
                        <a:pt x="164" y="313"/>
                      </a:lnTo>
                      <a:lnTo>
                        <a:pt x="163" y="311"/>
                      </a:lnTo>
                      <a:lnTo>
                        <a:pt x="163" y="310"/>
                      </a:lnTo>
                      <a:lnTo>
                        <a:pt x="161" y="309"/>
                      </a:lnTo>
                      <a:lnTo>
                        <a:pt x="160" y="307"/>
                      </a:lnTo>
                      <a:lnTo>
                        <a:pt x="158" y="306"/>
                      </a:lnTo>
                      <a:lnTo>
                        <a:pt x="158" y="305"/>
                      </a:lnTo>
                      <a:lnTo>
                        <a:pt x="157" y="305"/>
                      </a:lnTo>
                      <a:lnTo>
                        <a:pt x="156" y="304"/>
                      </a:lnTo>
                      <a:lnTo>
                        <a:pt x="155" y="304"/>
                      </a:lnTo>
                      <a:lnTo>
                        <a:pt x="154" y="303"/>
                      </a:lnTo>
                      <a:lnTo>
                        <a:pt x="153" y="303"/>
                      </a:lnTo>
                      <a:lnTo>
                        <a:pt x="153" y="302"/>
                      </a:lnTo>
                      <a:lnTo>
                        <a:pt x="153" y="301"/>
                      </a:lnTo>
                      <a:lnTo>
                        <a:pt x="154" y="301"/>
                      </a:lnTo>
                      <a:lnTo>
                        <a:pt x="155" y="301"/>
                      </a:lnTo>
                      <a:lnTo>
                        <a:pt x="155" y="300"/>
                      </a:lnTo>
                      <a:lnTo>
                        <a:pt x="155" y="299"/>
                      </a:lnTo>
                      <a:lnTo>
                        <a:pt x="155" y="297"/>
                      </a:lnTo>
                      <a:lnTo>
                        <a:pt x="155" y="294"/>
                      </a:lnTo>
                      <a:lnTo>
                        <a:pt x="155" y="292"/>
                      </a:lnTo>
                      <a:lnTo>
                        <a:pt x="155" y="291"/>
                      </a:lnTo>
                      <a:lnTo>
                        <a:pt x="155" y="289"/>
                      </a:lnTo>
                      <a:lnTo>
                        <a:pt x="154" y="288"/>
                      </a:lnTo>
                      <a:lnTo>
                        <a:pt x="153" y="287"/>
                      </a:lnTo>
                      <a:lnTo>
                        <a:pt x="152" y="287"/>
                      </a:lnTo>
                      <a:lnTo>
                        <a:pt x="150" y="287"/>
                      </a:lnTo>
                      <a:lnTo>
                        <a:pt x="149" y="287"/>
                      </a:lnTo>
                      <a:lnTo>
                        <a:pt x="149" y="286"/>
                      </a:lnTo>
                      <a:lnTo>
                        <a:pt x="148" y="285"/>
                      </a:lnTo>
                      <a:lnTo>
                        <a:pt x="148" y="284"/>
                      </a:lnTo>
                      <a:lnTo>
                        <a:pt x="148" y="282"/>
                      </a:lnTo>
                      <a:lnTo>
                        <a:pt x="149" y="281"/>
                      </a:lnTo>
                      <a:lnTo>
                        <a:pt x="150" y="281"/>
                      </a:lnTo>
                      <a:lnTo>
                        <a:pt x="149" y="280"/>
                      </a:lnTo>
                      <a:lnTo>
                        <a:pt x="149" y="279"/>
                      </a:lnTo>
                      <a:lnTo>
                        <a:pt x="149" y="277"/>
                      </a:lnTo>
                      <a:lnTo>
                        <a:pt x="148" y="277"/>
                      </a:lnTo>
                      <a:lnTo>
                        <a:pt x="147" y="276"/>
                      </a:lnTo>
                      <a:lnTo>
                        <a:pt x="147" y="275"/>
                      </a:lnTo>
                      <a:lnTo>
                        <a:pt x="147" y="274"/>
                      </a:lnTo>
                      <a:lnTo>
                        <a:pt x="148" y="273"/>
                      </a:lnTo>
                      <a:lnTo>
                        <a:pt x="148" y="272"/>
                      </a:lnTo>
                      <a:lnTo>
                        <a:pt x="147" y="272"/>
                      </a:lnTo>
                      <a:lnTo>
                        <a:pt x="147" y="271"/>
                      </a:lnTo>
                      <a:lnTo>
                        <a:pt x="146" y="270"/>
                      </a:lnTo>
                      <a:lnTo>
                        <a:pt x="146" y="269"/>
                      </a:lnTo>
                      <a:lnTo>
                        <a:pt x="146" y="268"/>
                      </a:lnTo>
                      <a:lnTo>
                        <a:pt x="147" y="268"/>
                      </a:lnTo>
                      <a:lnTo>
                        <a:pt x="148" y="268"/>
                      </a:lnTo>
                      <a:lnTo>
                        <a:pt x="149" y="268"/>
                      </a:lnTo>
                      <a:lnTo>
                        <a:pt x="150" y="266"/>
                      </a:lnTo>
                      <a:lnTo>
                        <a:pt x="151" y="264"/>
                      </a:lnTo>
                      <a:lnTo>
                        <a:pt x="151" y="263"/>
                      </a:lnTo>
                      <a:lnTo>
                        <a:pt x="151" y="262"/>
                      </a:lnTo>
                      <a:lnTo>
                        <a:pt x="151" y="261"/>
                      </a:lnTo>
                      <a:lnTo>
                        <a:pt x="150" y="260"/>
                      </a:lnTo>
                      <a:lnTo>
                        <a:pt x="150" y="259"/>
                      </a:lnTo>
                      <a:lnTo>
                        <a:pt x="150" y="258"/>
                      </a:lnTo>
                      <a:lnTo>
                        <a:pt x="150" y="257"/>
                      </a:lnTo>
                      <a:lnTo>
                        <a:pt x="151" y="256"/>
                      </a:lnTo>
                      <a:lnTo>
                        <a:pt x="153" y="255"/>
                      </a:lnTo>
                      <a:lnTo>
                        <a:pt x="154" y="252"/>
                      </a:lnTo>
                      <a:lnTo>
                        <a:pt x="155" y="252"/>
                      </a:lnTo>
                      <a:lnTo>
                        <a:pt x="156" y="251"/>
                      </a:lnTo>
                      <a:lnTo>
                        <a:pt x="157" y="250"/>
                      </a:lnTo>
                      <a:lnTo>
                        <a:pt x="157" y="249"/>
                      </a:lnTo>
                      <a:lnTo>
                        <a:pt x="157" y="248"/>
                      </a:lnTo>
                      <a:lnTo>
                        <a:pt x="158" y="246"/>
                      </a:lnTo>
                      <a:lnTo>
                        <a:pt x="158" y="245"/>
                      </a:lnTo>
                      <a:lnTo>
                        <a:pt x="160" y="244"/>
                      </a:lnTo>
                      <a:lnTo>
                        <a:pt x="160" y="243"/>
                      </a:lnTo>
                      <a:lnTo>
                        <a:pt x="160" y="242"/>
                      </a:lnTo>
                      <a:lnTo>
                        <a:pt x="160" y="240"/>
                      </a:lnTo>
                      <a:lnTo>
                        <a:pt x="159" y="238"/>
                      </a:lnTo>
                      <a:lnTo>
                        <a:pt x="158" y="236"/>
                      </a:lnTo>
                      <a:lnTo>
                        <a:pt x="158" y="235"/>
                      </a:lnTo>
                      <a:lnTo>
                        <a:pt x="159" y="234"/>
                      </a:lnTo>
                      <a:lnTo>
                        <a:pt x="159" y="233"/>
                      </a:lnTo>
                      <a:lnTo>
                        <a:pt x="158" y="231"/>
                      </a:lnTo>
                      <a:lnTo>
                        <a:pt x="159" y="230"/>
                      </a:lnTo>
                      <a:lnTo>
                        <a:pt x="159" y="229"/>
                      </a:lnTo>
                      <a:lnTo>
                        <a:pt x="158" y="229"/>
                      </a:lnTo>
                      <a:lnTo>
                        <a:pt x="157" y="228"/>
                      </a:lnTo>
                      <a:lnTo>
                        <a:pt x="157" y="227"/>
                      </a:lnTo>
                      <a:lnTo>
                        <a:pt x="156" y="225"/>
                      </a:lnTo>
                      <a:lnTo>
                        <a:pt x="155" y="224"/>
                      </a:lnTo>
                      <a:lnTo>
                        <a:pt x="155" y="223"/>
                      </a:lnTo>
                      <a:lnTo>
                        <a:pt x="156" y="219"/>
                      </a:lnTo>
                      <a:lnTo>
                        <a:pt x="156" y="218"/>
                      </a:lnTo>
                      <a:lnTo>
                        <a:pt x="156" y="216"/>
                      </a:lnTo>
                      <a:lnTo>
                        <a:pt x="155" y="215"/>
                      </a:lnTo>
                      <a:lnTo>
                        <a:pt x="155" y="214"/>
                      </a:lnTo>
                      <a:lnTo>
                        <a:pt x="155" y="213"/>
                      </a:lnTo>
                      <a:lnTo>
                        <a:pt x="155" y="212"/>
                      </a:lnTo>
                      <a:lnTo>
                        <a:pt x="155" y="211"/>
                      </a:lnTo>
                      <a:lnTo>
                        <a:pt x="156" y="209"/>
                      </a:lnTo>
                      <a:lnTo>
                        <a:pt x="157" y="207"/>
                      </a:lnTo>
                      <a:lnTo>
                        <a:pt x="159" y="206"/>
                      </a:lnTo>
                      <a:lnTo>
                        <a:pt x="159" y="204"/>
                      </a:lnTo>
                      <a:lnTo>
                        <a:pt x="160" y="203"/>
                      </a:lnTo>
                      <a:lnTo>
                        <a:pt x="160" y="202"/>
                      </a:lnTo>
                      <a:lnTo>
                        <a:pt x="159" y="201"/>
                      </a:lnTo>
                      <a:lnTo>
                        <a:pt x="157" y="200"/>
                      </a:lnTo>
                      <a:lnTo>
                        <a:pt x="156" y="199"/>
                      </a:lnTo>
                      <a:lnTo>
                        <a:pt x="155" y="195"/>
                      </a:lnTo>
                      <a:lnTo>
                        <a:pt x="153" y="193"/>
                      </a:lnTo>
                      <a:lnTo>
                        <a:pt x="153" y="191"/>
                      </a:lnTo>
                      <a:lnTo>
                        <a:pt x="152" y="189"/>
                      </a:lnTo>
                      <a:lnTo>
                        <a:pt x="151" y="188"/>
                      </a:lnTo>
                      <a:lnTo>
                        <a:pt x="150" y="187"/>
                      </a:lnTo>
                      <a:lnTo>
                        <a:pt x="148" y="186"/>
                      </a:lnTo>
                      <a:lnTo>
                        <a:pt x="146" y="185"/>
                      </a:lnTo>
                      <a:lnTo>
                        <a:pt x="144" y="185"/>
                      </a:lnTo>
                      <a:lnTo>
                        <a:pt x="143" y="184"/>
                      </a:lnTo>
                      <a:lnTo>
                        <a:pt x="142" y="184"/>
                      </a:lnTo>
                      <a:lnTo>
                        <a:pt x="142" y="185"/>
                      </a:lnTo>
                      <a:lnTo>
                        <a:pt x="143" y="185"/>
                      </a:lnTo>
                      <a:lnTo>
                        <a:pt x="143" y="186"/>
                      </a:lnTo>
                      <a:lnTo>
                        <a:pt x="142" y="187"/>
                      </a:lnTo>
                      <a:lnTo>
                        <a:pt x="141" y="188"/>
                      </a:lnTo>
                      <a:lnTo>
                        <a:pt x="140" y="189"/>
                      </a:lnTo>
                      <a:lnTo>
                        <a:pt x="139" y="189"/>
                      </a:lnTo>
                      <a:lnTo>
                        <a:pt x="139" y="188"/>
                      </a:lnTo>
                      <a:lnTo>
                        <a:pt x="138" y="188"/>
                      </a:lnTo>
                      <a:lnTo>
                        <a:pt x="138" y="189"/>
                      </a:lnTo>
                      <a:lnTo>
                        <a:pt x="139" y="190"/>
                      </a:lnTo>
                      <a:lnTo>
                        <a:pt x="138" y="190"/>
                      </a:lnTo>
                      <a:lnTo>
                        <a:pt x="137" y="190"/>
                      </a:lnTo>
                      <a:lnTo>
                        <a:pt x="137" y="191"/>
                      </a:lnTo>
                      <a:lnTo>
                        <a:pt x="137" y="192"/>
                      </a:lnTo>
                      <a:lnTo>
                        <a:pt x="136" y="193"/>
                      </a:lnTo>
                      <a:lnTo>
                        <a:pt x="136" y="195"/>
                      </a:lnTo>
                      <a:lnTo>
                        <a:pt x="137" y="195"/>
                      </a:lnTo>
                      <a:lnTo>
                        <a:pt x="137" y="196"/>
                      </a:lnTo>
                      <a:lnTo>
                        <a:pt x="136" y="197"/>
                      </a:lnTo>
                      <a:lnTo>
                        <a:pt x="135" y="197"/>
                      </a:lnTo>
                      <a:lnTo>
                        <a:pt x="134" y="197"/>
                      </a:lnTo>
                      <a:lnTo>
                        <a:pt x="134" y="196"/>
                      </a:lnTo>
                      <a:lnTo>
                        <a:pt x="133" y="196"/>
                      </a:lnTo>
                      <a:lnTo>
                        <a:pt x="133" y="197"/>
                      </a:lnTo>
                      <a:lnTo>
                        <a:pt x="133" y="198"/>
                      </a:lnTo>
                      <a:lnTo>
                        <a:pt x="132" y="199"/>
                      </a:lnTo>
                      <a:lnTo>
                        <a:pt x="131" y="199"/>
                      </a:lnTo>
                      <a:lnTo>
                        <a:pt x="130" y="199"/>
                      </a:lnTo>
                      <a:lnTo>
                        <a:pt x="130" y="200"/>
                      </a:lnTo>
                      <a:lnTo>
                        <a:pt x="131" y="201"/>
                      </a:lnTo>
                      <a:lnTo>
                        <a:pt x="132" y="202"/>
                      </a:lnTo>
                      <a:lnTo>
                        <a:pt x="131" y="202"/>
                      </a:lnTo>
                      <a:lnTo>
                        <a:pt x="131" y="203"/>
                      </a:lnTo>
                      <a:lnTo>
                        <a:pt x="130" y="202"/>
                      </a:lnTo>
                      <a:lnTo>
                        <a:pt x="127" y="203"/>
                      </a:lnTo>
                      <a:lnTo>
                        <a:pt x="127" y="202"/>
                      </a:lnTo>
                      <a:lnTo>
                        <a:pt x="127" y="201"/>
                      </a:lnTo>
                      <a:lnTo>
                        <a:pt x="126" y="201"/>
                      </a:lnTo>
                      <a:lnTo>
                        <a:pt x="124" y="202"/>
                      </a:lnTo>
                      <a:lnTo>
                        <a:pt x="123" y="202"/>
                      </a:lnTo>
                      <a:lnTo>
                        <a:pt x="123" y="200"/>
                      </a:lnTo>
                      <a:lnTo>
                        <a:pt x="123" y="199"/>
                      </a:lnTo>
                      <a:lnTo>
                        <a:pt x="122" y="199"/>
                      </a:lnTo>
                      <a:lnTo>
                        <a:pt x="122" y="200"/>
                      </a:lnTo>
                      <a:lnTo>
                        <a:pt x="121" y="200"/>
                      </a:lnTo>
                      <a:lnTo>
                        <a:pt x="121" y="199"/>
                      </a:lnTo>
                      <a:lnTo>
                        <a:pt x="122" y="198"/>
                      </a:lnTo>
                      <a:lnTo>
                        <a:pt x="121" y="197"/>
                      </a:lnTo>
                      <a:lnTo>
                        <a:pt x="120" y="198"/>
                      </a:lnTo>
                      <a:lnTo>
                        <a:pt x="120" y="197"/>
                      </a:lnTo>
                      <a:lnTo>
                        <a:pt x="119" y="196"/>
                      </a:lnTo>
                      <a:lnTo>
                        <a:pt x="119" y="197"/>
                      </a:lnTo>
                      <a:lnTo>
                        <a:pt x="118" y="198"/>
                      </a:lnTo>
                      <a:lnTo>
                        <a:pt x="117" y="199"/>
                      </a:lnTo>
                      <a:lnTo>
                        <a:pt x="117" y="200"/>
                      </a:lnTo>
                      <a:lnTo>
                        <a:pt x="116" y="200"/>
                      </a:lnTo>
                      <a:lnTo>
                        <a:pt x="115" y="199"/>
                      </a:lnTo>
                      <a:lnTo>
                        <a:pt x="116" y="198"/>
                      </a:lnTo>
                      <a:lnTo>
                        <a:pt x="116" y="197"/>
                      </a:lnTo>
                      <a:lnTo>
                        <a:pt x="115" y="196"/>
                      </a:lnTo>
                      <a:lnTo>
                        <a:pt x="115" y="195"/>
                      </a:lnTo>
                      <a:lnTo>
                        <a:pt x="116" y="195"/>
                      </a:lnTo>
                      <a:lnTo>
                        <a:pt x="117" y="195"/>
                      </a:lnTo>
                      <a:lnTo>
                        <a:pt x="118" y="195"/>
                      </a:lnTo>
                      <a:lnTo>
                        <a:pt x="118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7" y="193"/>
                      </a:lnTo>
                      <a:lnTo>
                        <a:pt x="116" y="193"/>
                      </a:lnTo>
                      <a:lnTo>
                        <a:pt x="115" y="194"/>
                      </a:lnTo>
                      <a:lnTo>
                        <a:pt x="114" y="194"/>
                      </a:lnTo>
                      <a:lnTo>
                        <a:pt x="113" y="194"/>
                      </a:lnTo>
                      <a:lnTo>
                        <a:pt x="112" y="195"/>
                      </a:lnTo>
                      <a:lnTo>
                        <a:pt x="112" y="196"/>
                      </a:lnTo>
                      <a:lnTo>
                        <a:pt x="112" y="197"/>
                      </a:lnTo>
                      <a:lnTo>
                        <a:pt x="111" y="197"/>
                      </a:lnTo>
                      <a:lnTo>
                        <a:pt x="111" y="196"/>
                      </a:lnTo>
                      <a:lnTo>
                        <a:pt x="110" y="195"/>
                      </a:lnTo>
                      <a:lnTo>
                        <a:pt x="109" y="195"/>
                      </a:lnTo>
                      <a:lnTo>
                        <a:pt x="108" y="194"/>
                      </a:lnTo>
                      <a:lnTo>
                        <a:pt x="109" y="192"/>
                      </a:lnTo>
                      <a:lnTo>
                        <a:pt x="108" y="192"/>
                      </a:lnTo>
                      <a:lnTo>
                        <a:pt x="107" y="193"/>
                      </a:lnTo>
                      <a:lnTo>
                        <a:pt x="108" y="194"/>
                      </a:lnTo>
                      <a:lnTo>
                        <a:pt x="108" y="195"/>
                      </a:lnTo>
                      <a:lnTo>
                        <a:pt x="107" y="196"/>
                      </a:lnTo>
                      <a:lnTo>
                        <a:pt x="107" y="197"/>
                      </a:lnTo>
                      <a:lnTo>
                        <a:pt x="106" y="197"/>
                      </a:lnTo>
                      <a:lnTo>
                        <a:pt x="106" y="198"/>
                      </a:lnTo>
                      <a:lnTo>
                        <a:pt x="106" y="197"/>
                      </a:lnTo>
                      <a:lnTo>
                        <a:pt x="105" y="198"/>
                      </a:lnTo>
                      <a:lnTo>
                        <a:pt x="105" y="197"/>
                      </a:lnTo>
                      <a:lnTo>
                        <a:pt x="104" y="196"/>
                      </a:lnTo>
                      <a:lnTo>
                        <a:pt x="105" y="196"/>
                      </a:lnTo>
                      <a:lnTo>
                        <a:pt x="105" y="195"/>
                      </a:lnTo>
                      <a:lnTo>
                        <a:pt x="105" y="194"/>
                      </a:lnTo>
                      <a:lnTo>
                        <a:pt x="105" y="195"/>
                      </a:lnTo>
                      <a:lnTo>
                        <a:pt x="104" y="195"/>
                      </a:lnTo>
                      <a:lnTo>
                        <a:pt x="104" y="194"/>
                      </a:lnTo>
                      <a:lnTo>
                        <a:pt x="103" y="194"/>
                      </a:lnTo>
                      <a:lnTo>
                        <a:pt x="103" y="195"/>
                      </a:lnTo>
                      <a:lnTo>
                        <a:pt x="102" y="195"/>
                      </a:lnTo>
                      <a:lnTo>
                        <a:pt x="102" y="196"/>
                      </a:lnTo>
                      <a:lnTo>
                        <a:pt x="101" y="197"/>
                      </a:lnTo>
                      <a:lnTo>
                        <a:pt x="101" y="198"/>
                      </a:lnTo>
                      <a:lnTo>
                        <a:pt x="100" y="198"/>
                      </a:lnTo>
                      <a:lnTo>
                        <a:pt x="100" y="199"/>
                      </a:lnTo>
                      <a:lnTo>
                        <a:pt x="99" y="199"/>
                      </a:lnTo>
                      <a:lnTo>
                        <a:pt x="98" y="198"/>
                      </a:lnTo>
                      <a:lnTo>
                        <a:pt x="98" y="197"/>
                      </a:lnTo>
                      <a:lnTo>
                        <a:pt x="98" y="196"/>
                      </a:lnTo>
                      <a:lnTo>
                        <a:pt x="99" y="196"/>
                      </a:lnTo>
                      <a:lnTo>
                        <a:pt x="98" y="195"/>
                      </a:lnTo>
                      <a:lnTo>
                        <a:pt x="98" y="194"/>
                      </a:lnTo>
                      <a:lnTo>
                        <a:pt x="97" y="194"/>
                      </a:lnTo>
                      <a:lnTo>
                        <a:pt x="96" y="194"/>
                      </a:lnTo>
                      <a:lnTo>
                        <a:pt x="96" y="195"/>
                      </a:lnTo>
                      <a:lnTo>
                        <a:pt x="95" y="195"/>
                      </a:lnTo>
                      <a:lnTo>
                        <a:pt x="95" y="196"/>
                      </a:lnTo>
                      <a:lnTo>
                        <a:pt x="93" y="195"/>
                      </a:lnTo>
                      <a:lnTo>
                        <a:pt x="93" y="194"/>
                      </a:lnTo>
                      <a:lnTo>
                        <a:pt x="92" y="194"/>
                      </a:lnTo>
                      <a:lnTo>
                        <a:pt x="92" y="195"/>
                      </a:lnTo>
                      <a:lnTo>
                        <a:pt x="92" y="196"/>
                      </a:lnTo>
                      <a:lnTo>
                        <a:pt x="91" y="196"/>
                      </a:lnTo>
                      <a:lnTo>
                        <a:pt x="91" y="195"/>
                      </a:lnTo>
                      <a:lnTo>
                        <a:pt x="90" y="195"/>
                      </a:lnTo>
                      <a:lnTo>
                        <a:pt x="90" y="196"/>
                      </a:lnTo>
                      <a:lnTo>
                        <a:pt x="89" y="196"/>
                      </a:lnTo>
                      <a:lnTo>
                        <a:pt x="88" y="196"/>
                      </a:lnTo>
                      <a:lnTo>
                        <a:pt x="87" y="197"/>
                      </a:lnTo>
                      <a:lnTo>
                        <a:pt x="87" y="198"/>
                      </a:lnTo>
                      <a:lnTo>
                        <a:pt x="87" y="199"/>
                      </a:lnTo>
                      <a:lnTo>
                        <a:pt x="88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5" y="200"/>
                      </a:lnTo>
                      <a:lnTo>
                        <a:pt x="84" y="200"/>
                      </a:lnTo>
                      <a:lnTo>
                        <a:pt x="85" y="199"/>
                      </a:lnTo>
                      <a:lnTo>
                        <a:pt x="84" y="199"/>
                      </a:lnTo>
                      <a:lnTo>
                        <a:pt x="83" y="200"/>
                      </a:lnTo>
                      <a:lnTo>
                        <a:pt x="83" y="201"/>
                      </a:lnTo>
                      <a:lnTo>
                        <a:pt x="82" y="201"/>
                      </a:lnTo>
                      <a:lnTo>
                        <a:pt x="82" y="200"/>
                      </a:lnTo>
                      <a:lnTo>
                        <a:pt x="81" y="200"/>
                      </a:lnTo>
                      <a:lnTo>
                        <a:pt x="81" y="199"/>
                      </a:lnTo>
                      <a:lnTo>
                        <a:pt x="81" y="198"/>
                      </a:lnTo>
                      <a:lnTo>
                        <a:pt x="80" y="198"/>
                      </a:lnTo>
                      <a:lnTo>
                        <a:pt x="79" y="198"/>
                      </a:lnTo>
                      <a:lnTo>
                        <a:pt x="78" y="198"/>
                      </a:lnTo>
                      <a:lnTo>
                        <a:pt x="77" y="198"/>
                      </a:lnTo>
                      <a:lnTo>
                        <a:pt x="75" y="199"/>
                      </a:lnTo>
                      <a:lnTo>
                        <a:pt x="76" y="199"/>
                      </a:lnTo>
                      <a:lnTo>
                        <a:pt x="76" y="200"/>
                      </a:lnTo>
                      <a:lnTo>
                        <a:pt x="75" y="201"/>
                      </a:lnTo>
                      <a:lnTo>
                        <a:pt x="74" y="201"/>
                      </a:lnTo>
                      <a:lnTo>
                        <a:pt x="74" y="200"/>
                      </a:lnTo>
                      <a:lnTo>
                        <a:pt x="74" y="199"/>
                      </a:lnTo>
                      <a:lnTo>
                        <a:pt x="74" y="198"/>
                      </a:lnTo>
                      <a:lnTo>
                        <a:pt x="73" y="198"/>
                      </a:lnTo>
                      <a:lnTo>
                        <a:pt x="73" y="199"/>
                      </a:lnTo>
                      <a:lnTo>
                        <a:pt x="72" y="199"/>
                      </a:lnTo>
                      <a:lnTo>
                        <a:pt x="71" y="199"/>
                      </a:lnTo>
                      <a:lnTo>
                        <a:pt x="70" y="199"/>
                      </a:lnTo>
                      <a:lnTo>
                        <a:pt x="69" y="199"/>
                      </a:lnTo>
                      <a:lnTo>
                        <a:pt x="68" y="199"/>
                      </a:lnTo>
                      <a:lnTo>
                        <a:pt x="67" y="199"/>
                      </a:lnTo>
                      <a:lnTo>
                        <a:pt x="66" y="199"/>
                      </a:lnTo>
                      <a:lnTo>
                        <a:pt x="66" y="200"/>
                      </a:lnTo>
                      <a:lnTo>
                        <a:pt x="66" y="201"/>
                      </a:lnTo>
                      <a:lnTo>
                        <a:pt x="65" y="201"/>
                      </a:lnTo>
                      <a:lnTo>
                        <a:pt x="64" y="201"/>
                      </a:lnTo>
                      <a:lnTo>
                        <a:pt x="64" y="202"/>
                      </a:lnTo>
                      <a:lnTo>
                        <a:pt x="65" y="202"/>
                      </a:lnTo>
                      <a:lnTo>
                        <a:pt x="65" y="203"/>
                      </a:lnTo>
                      <a:lnTo>
                        <a:pt x="64" y="202"/>
                      </a:lnTo>
                      <a:lnTo>
                        <a:pt x="64" y="203"/>
                      </a:lnTo>
                      <a:lnTo>
                        <a:pt x="63" y="204"/>
                      </a:lnTo>
                      <a:lnTo>
                        <a:pt x="62" y="204"/>
                      </a:lnTo>
                      <a:lnTo>
                        <a:pt x="61" y="202"/>
                      </a:lnTo>
                      <a:lnTo>
                        <a:pt x="60" y="202"/>
                      </a:lnTo>
                      <a:lnTo>
                        <a:pt x="59" y="202"/>
                      </a:lnTo>
                      <a:lnTo>
                        <a:pt x="59" y="203"/>
                      </a:lnTo>
                      <a:lnTo>
                        <a:pt x="58" y="203"/>
                      </a:lnTo>
                      <a:lnTo>
                        <a:pt x="58" y="204"/>
                      </a:lnTo>
                      <a:lnTo>
                        <a:pt x="57" y="204"/>
                      </a:lnTo>
                      <a:lnTo>
                        <a:pt x="56" y="204"/>
                      </a:lnTo>
                      <a:lnTo>
                        <a:pt x="55" y="204"/>
                      </a:lnTo>
                      <a:lnTo>
                        <a:pt x="56" y="203"/>
                      </a:lnTo>
                      <a:lnTo>
                        <a:pt x="55" y="203"/>
                      </a:lnTo>
                      <a:lnTo>
                        <a:pt x="55" y="204"/>
                      </a:lnTo>
                      <a:lnTo>
                        <a:pt x="55" y="205"/>
                      </a:lnTo>
                      <a:lnTo>
                        <a:pt x="54" y="205"/>
                      </a:lnTo>
                      <a:lnTo>
                        <a:pt x="53" y="204"/>
                      </a:lnTo>
                      <a:lnTo>
                        <a:pt x="52" y="205"/>
                      </a:lnTo>
                      <a:lnTo>
                        <a:pt x="52" y="204"/>
                      </a:lnTo>
                      <a:lnTo>
                        <a:pt x="51" y="204"/>
                      </a:lnTo>
                      <a:lnTo>
                        <a:pt x="50" y="204"/>
                      </a:lnTo>
                      <a:lnTo>
                        <a:pt x="49" y="205"/>
                      </a:lnTo>
                      <a:lnTo>
                        <a:pt x="48" y="205"/>
                      </a:lnTo>
                      <a:lnTo>
                        <a:pt x="48" y="206"/>
                      </a:lnTo>
                      <a:lnTo>
                        <a:pt x="47" y="206"/>
                      </a:lnTo>
                      <a:lnTo>
                        <a:pt x="47" y="207"/>
                      </a:lnTo>
                      <a:lnTo>
                        <a:pt x="47" y="208"/>
                      </a:lnTo>
                      <a:lnTo>
                        <a:pt x="46" y="208"/>
                      </a:lnTo>
                      <a:lnTo>
                        <a:pt x="45" y="208"/>
                      </a:lnTo>
                      <a:lnTo>
                        <a:pt x="43" y="208"/>
                      </a:lnTo>
                      <a:lnTo>
                        <a:pt x="42" y="208"/>
                      </a:lnTo>
                      <a:lnTo>
                        <a:pt x="42" y="209"/>
                      </a:lnTo>
                      <a:lnTo>
                        <a:pt x="41" y="209"/>
                      </a:lnTo>
                      <a:lnTo>
                        <a:pt x="41" y="210"/>
                      </a:lnTo>
                      <a:lnTo>
                        <a:pt x="40" y="210"/>
                      </a:lnTo>
                      <a:lnTo>
                        <a:pt x="40" y="211"/>
                      </a:lnTo>
                      <a:lnTo>
                        <a:pt x="41" y="211"/>
                      </a:lnTo>
                      <a:lnTo>
                        <a:pt x="40" y="211"/>
                      </a:lnTo>
                      <a:lnTo>
                        <a:pt x="39" y="211"/>
                      </a:lnTo>
                      <a:lnTo>
                        <a:pt x="40" y="209"/>
                      </a:lnTo>
                      <a:lnTo>
                        <a:pt x="40" y="208"/>
                      </a:lnTo>
                      <a:lnTo>
                        <a:pt x="39" y="208"/>
                      </a:lnTo>
                      <a:lnTo>
                        <a:pt x="38" y="208"/>
                      </a:lnTo>
                      <a:lnTo>
                        <a:pt x="38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5" y="208"/>
                      </a:lnTo>
                      <a:lnTo>
                        <a:pt x="34" y="208"/>
                      </a:lnTo>
                      <a:lnTo>
                        <a:pt x="33" y="209"/>
                      </a:lnTo>
                      <a:lnTo>
                        <a:pt x="33" y="210"/>
                      </a:lnTo>
                      <a:lnTo>
                        <a:pt x="32" y="210"/>
                      </a:lnTo>
                      <a:lnTo>
                        <a:pt x="32" y="209"/>
                      </a:lnTo>
                      <a:lnTo>
                        <a:pt x="31" y="209"/>
                      </a:lnTo>
                      <a:lnTo>
                        <a:pt x="31" y="210"/>
                      </a:lnTo>
                      <a:lnTo>
                        <a:pt x="30" y="210"/>
                      </a:lnTo>
                      <a:lnTo>
                        <a:pt x="29" y="210"/>
                      </a:lnTo>
                      <a:lnTo>
                        <a:pt x="28" y="210"/>
                      </a:lnTo>
                      <a:lnTo>
                        <a:pt x="27" y="210"/>
                      </a:lnTo>
                      <a:lnTo>
                        <a:pt x="27" y="211"/>
                      </a:lnTo>
                      <a:lnTo>
                        <a:pt x="26" y="210"/>
                      </a:lnTo>
                      <a:lnTo>
                        <a:pt x="25" y="210"/>
                      </a:lnTo>
                      <a:lnTo>
                        <a:pt x="25" y="211"/>
                      </a:lnTo>
                      <a:lnTo>
                        <a:pt x="26" y="211"/>
                      </a:lnTo>
                      <a:lnTo>
                        <a:pt x="25" y="211"/>
                      </a:lnTo>
                      <a:lnTo>
                        <a:pt x="24" y="211"/>
                      </a:lnTo>
                      <a:lnTo>
                        <a:pt x="24" y="212"/>
                      </a:lnTo>
                      <a:lnTo>
                        <a:pt x="24" y="213"/>
                      </a:lnTo>
                      <a:lnTo>
                        <a:pt x="23" y="212"/>
                      </a:lnTo>
                      <a:lnTo>
                        <a:pt x="22" y="212"/>
                      </a:lnTo>
                      <a:lnTo>
                        <a:pt x="21" y="212"/>
                      </a:lnTo>
                      <a:lnTo>
                        <a:pt x="20" y="212"/>
                      </a:lnTo>
                      <a:lnTo>
                        <a:pt x="0" y="204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8707" name="Freeform 541"/>
                <p:cNvSpPr>
                  <a:spLocks/>
                </p:cNvSpPr>
                <p:nvPr/>
              </p:nvSpPr>
              <p:spPr bwMode="auto">
                <a:xfrm>
                  <a:off x="346075" y="1817688"/>
                  <a:ext cx="1936750" cy="1308100"/>
                </a:xfrm>
                <a:custGeom>
                  <a:avLst/>
                  <a:gdLst>
                    <a:gd name="T0" fmla="*/ 2147483646 w 1883"/>
                    <a:gd name="T1" fmla="*/ 2147483646 h 1272"/>
                    <a:gd name="T2" fmla="*/ 2147483646 w 1883"/>
                    <a:gd name="T3" fmla="*/ 2147483646 h 1272"/>
                    <a:gd name="T4" fmla="*/ 2147483646 w 1883"/>
                    <a:gd name="T5" fmla="*/ 2147483646 h 1272"/>
                    <a:gd name="T6" fmla="*/ 2147483646 w 1883"/>
                    <a:gd name="T7" fmla="*/ 2147483646 h 1272"/>
                    <a:gd name="T8" fmla="*/ 2147483646 w 1883"/>
                    <a:gd name="T9" fmla="*/ 2147483646 h 1272"/>
                    <a:gd name="T10" fmla="*/ 2147483646 w 1883"/>
                    <a:gd name="T11" fmla="*/ 2147483646 h 1272"/>
                    <a:gd name="T12" fmla="*/ 2147483646 w 1883"/>
                    <a:gd name="T13" fmla="*/ 2147483646 h 1272"/>
                    <a:gd name="T14" fmla="*/ 2147483646 w 1883"/>
                    <a:gd name="T15" fmla="*/ 2147483646 h 1272"/>
                    <a:gd name="T16" fmla="*/ 2147483646 w 1883"/>
                    <a:gd name="T17" fmla="*/ 2147483646 h 1272"/>
                    <a:gd name="T18" fmla="*/ 2147483646 w 1883"/>
                    <a:gd name="T19" fmla="*/ 2147483646 h 1272"/>
                    <a:gd name="T20" fmla="*/ 2147483646 w 1883"/>
                    <a:gd name="T21" fmla="*/ 2147483646 h 1272"/>
                    <a:gd name="T22" fmla="*/ 2147483646 w 1883"/>
                    <a:gd name="T23" fmla="*/ 2147483646 h 1272"/>
                    <a:gd name="T24" fmla="*/ 2147483646 w 1883"/>
                    <a:gd name="T25" fmla="*/ 2147483646 h 1272"/>
                    <a:gd name="T26" fmla="*/ 2147483646 w 1883"/>
                    <a:gd name="T27" fmla="*/ 2147483646 h 1272"/>
                    <a:gd name="T28" fmla="*/ 2147483646 w 1883"/>
                    <a:gd name="T29" fmla="*/ 2147483646 h 1272"/>
                    <a:gd name="T30" fmla="*/ 2147483646 w 1883"/>
                    <a:gd name="T31" fmla="*/ 2147483646 h 1272"/>
                    <a:gd name="T32" fmla="*/ 2147483646 w 1883"/>
                    <a:gd name="T33" fmla="*/ 2147483646 h 1272"/>
                    <a:gd name="T34" fmla="*/ 2147483646 w 1883"/>
                    <a:gd name="T35" fmla="*/ 2147483646 h 1272"/>
                    <a:gd name="T36" fmla="*/ 2147483646 w 1883"/>
                    <a:gd name="T37" fmla="*/ 2147483646 h 1272"/>
                    <a:gd name="T38" fmla="*/ 2147483646 w 1883"/>
                    <a:gd name="T39" fmla="*/ 2147483646 h 1272"/>
                    <a:gd name="T40" fmla="*/ 2147483646 w 1883"/>
                    <a:gd name="T41" fmla="*/ 2147483646 h 1272"/>
                    <a:gd name="T42" fmla="*/ 2147483646 w 1883"/>
                    <a:gd name="T43" fmla="*/ 2147483646 h 1272"/>
                    <a:gd name="T44" fmla="*/ 2147483646 w 1883"/>
                    <a:gd name="T45" fmla="*/ 2147483646 h 1272"/>
                    <a:gd name="T46" fmla="*/ 2147483646 w 1883"/>
                    <a:gd name="T47" fmla="*/ 2147483646 h 1272"/>
                    <a:gd name="T48" fmla="*/ 2147483646 w 1883"/>
                    <a:gd name="T49" fmla="*/ 2147483646 h 1272"/>
                    <a:gd name="T50" fmla="*/ 2147483646 w 1883"/>
                    <a:gd name="T51" fmla="*/ 2147483646 h 1272"/>
                    <a:gd name="T52" fmla="*/ 2147483646 w 1883"/>
                    <a:gd name="T53" fmla="*/ 2147483646 h 1272"/>
                    <a:gd name="T54" fmla="*/ 2147483646 w 1883"/>
                    <a:gd name="T55" fmla="*/ 2147483646 h 1272"/>
                    <a:gd name="T56" fmla="*/ 2147483646 w 1883"/>
                    <a:gd name="T57" fmla="*/ 2147483646 h 1272"/>
                    <a:gd name="T58" fmla="*/ 2147483646 w 1883"/>
                    <a:gd name="T59" fmla="*/ 2147483646 h 1272"/>
                    <a:gd name="T60" fmla="*/ 2147483646 w 1883"/>
                    <a:gd name="T61" fmla="*/ 2147483646 h 1272"/>
                    <a:gd name="T62" fmla="*/ 2147483646 w 1883"/>
                    <a:gd name="T63" fmla="*/ 2147483646 h 1272"/>
                    <a:gd name="T64" fmla="*/ 2147483646 w 1883"/>
                    <a:gd name="T65" fmla="*/ 2147483646 h 1272"/>
                    <a:gd name="T66" fmla="*/ 2147483646 w 1883"/>
                    <a:gd name="T67" fmla="*/ 2147483646 h 1272"/>
                    <a:gd name="T68" fmla="*/ 2147483646 w 1883"/>
                    <a:gd name="T69" fmla="*/ 2147483646 h 1272"/>
                    <a:gd name="T70" fmla="*/ 2147483646 w 1883"/>
                    <a:gd name="T71" fmla="*/ 2147483646 h 1272"/>
                    <a:gd name="T72" fmla="*/ 2147483646 w 1883"/>
                    <a:gd name="T73" fmla="*/ 2147483646 h 1272"/>
                    <a:gd name="T74" fmla="*/ 2147483646 w 1883"/>
                    <a:gd name="T75" fmla="*/ 2147483646 h 1272"/>
                    <a:gd name="T76" fmla="*/ 2147483646 w 1883"/>
                    <a:gd name="T77" fmla="*/ 2147483646 h 1272"/>
                    <a:gd name="T78" fmla="*/ 2147483646 w 1883"/>
                    <a:gd name="T79" fmla="*/ 2147483646 h 1272"/>
                    <a:gd name="T80" fmla="*/ 2147483646 w 1883"/>
                    <a:gd name="T81" fmla="*/ 2147483646 h 1272"/>
                    <a:gd name="T82" fmla="*/ 2147483646 w 1883"/>
                    <a:gd name="T83" fmla="*/ 2147483646 h 1272"/>
                    <a:gd name="T84" fmla="*/ 2147483646 w 1883"/>
                    <a:gd name="T85" fmla="*/ 2147483646 h 1272"/>
                    <a:gd name="T86" fmla="*/ 2147483646 w 1883"/>
                    <a:gd name="T87" fmla="*/ 2147483646 h 1272"/>
                    <a:gd name="T88" fmla="*/ 2147483646 w 1883"/>
                    <a:gd name="T89" fmla="*/ 2147483646 h 1272"/>
                    <a:gd name="T90" fmla="*/ 2147483646 w 1883"/>
                    <a:gd name="T91" fmla="*/ 2147483646 h 1272"/>
                    <a:gd name="T92" fmla="*/ 2147483646 w 1883"/>
                    <a:gd name="T93" fmla="*/ 2147483646 h 1272"/>
                    <a:gd name="T94" fmla="*/ 2147483646 w 1883"/>
                    <a:gd name="T95" fmla="*/ 2147483646 h 1272"/>
                    <a:gd name="T96" fmla="*/ 2147483646 w 1883"/>
                    <a:gd name="T97" fmla="*/ 2147483646 h 1272"/>
                    <a:gd name="T98" fmla="*/ 2147483646 w 1883"/>
                    <a:gd name="T99" fmla="*/ 2147483646 h 1272"/>
                    <a:gd name="T100" fmla="*/ 2147483646 w 1883"/>
                    <a:gd name="T101" fmla="*/ 2147483646 h 1272"/>
                    <a:gd name="T102" fmla="*/ 2147483646 w 1883"/>
                    <a:gd name="T103" fmla="*/ 2147483646 h 1272"/>
                    <a:gd name="T104" fmla="*/ 2147483646 w 1883"/>
                    <a:gd name="T105" fmla="*/ 2147483646 h 1272"/>
                    <a:gd name="T106" fmla="*/ 2147483646 w 1883"/>
                    <a:gd name="T107" fmla="*/ 2147483646 h 1272"/>
                    <a:gd name="T108" fmla="*/ 2147483646 w 1883"/>
                    <a:gd name="T109" fmla="*/ 2147483646 h 1272"/>
                    <a:gd name="T110" fmla="*/ 2147483646 w 1883"/>
                    <a:gd name="T111" fmla="*/ 2147483646 h 1272"/>
                    <a:gd name="T112" fmla="*/ 2147483646 w 1883"/>
                    <a:gd name="T113" fmla="*/ 2147483646 h 1272"/>
                    <a:gd name="T114" fmla="*/ 2147483646 w 1883"/>
                    <a:gd name="T115" fmla="*/ 2147483646 h 1272"/>
                    <a:gd name="T116" fmla="*/ 2147483646 w 1883"/>
                    <a:gd name="T117" fmla="*/ 2147483646 h 1272"/>
                    <a:gd name="T118" fmla="*/ 2147483646 w 1883"/>
                    <a:gd name="T119" fmla="*/ 2147483646 h 1272"/>
                    <a:gd name="T120" fmla="*/ 2147483646 w 1883"/>
                    <a:gd name="T121" fmla="*/ 2147483646 h 1272"/>
                    <a:gd name="T122" fmla="*/ 2147483646 w 1883"/>
                    <a:gd name="T123" fmla="*/ 2147483646 h 1272"/>
                    <a:gd name="T124" fmla="*/ 2147483646 w 1883"/>
                    <a:gd name="T125" fmla="*/ 2147483646 h 127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883"/>
                    <a:gd name="T190" fmla="*/ 0 h 1272"/>
                    <a:gd name="T191" fmla="*/ 1883 w 1883"/>
                    <a:gd name="T192" fmla="*/ 1272 h 127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883" h="1272">
                      <a:moveTo>
                        <a:pt x="1582" y="203"/>
                      </a:moveTo>
                      <a:lnTo>
                        <a:pt x="1582" y="232"/>
                      </a:lnTo>
                      <a:lnTo>
                        <a:pt x="1583" y="233"/>
                      </a:lnTo>
                      <a:lnTo>
                        <a:pt x="1583" y="234"/>
                      </a:lnTo>
                      <a:lnTo>
                        <a:pt x="1583" y="235"/>
                      </a:lnTo>
                      <a:lnTo>
                        <a:pt x="1583" y="236"/>
                      </a:lnTo>
                      <a:lnTo>
                        <a:pt x="1583" y="237"/>
                      </a:lnTo>
                      <a:lnTo>
                        <a:pt x="1584" y="237"/>
                      </a:lnTo>
                      <a:lnTo>
                        <a:pt x="1585" y="237"/>
                      </a:lnTo>
                      <a:lnTo>
                        <a:pt x="1586" y="238"/>
                      </a:lnTo>
                      <a:lnTo>
                        <a:pt x="1586" y="240"/>
                      </a:lnTo>
                      <a:lnTo>
                        <a:pt x="1586" y="241"/>
                      </a:lnTo>
                      <a:lnTo>
                        <a:pt x="1585" y="245"/>
                      </a:lnTo>
                      <a:lnTo>
                        <a:pt x="1586" y="245"/>
                      </a:lnTo>
                      <a:lnTo>
                        <a:pt x="1586" y="246"/>
                      </a:lnTo>
                      <a:lnTo>
                        <a:pt x="1586" y="247"/>
                      </a:lnTo>
                      <a:lnTo>
                        <a:pt x="1586" y="248"/>
                      </a:lnTo>
                      <a:lnTo>
                        <a:pt x="1584" y="249"/>
                      </a:lnTo>
                      <a:lnTo>
                        <a:pt x="1584" y="250"/>
                      </a:lnTo>
                      <a:lnTo>
                        <a:pt x="1584" y="251"/>
                      </a:lnTo>
                      <a:lnTo>
                        <a:pt x="1584" y="254"/>
                      </a:lnTo>
                      <a:lnTo>
                        <a:pt x="1585" y="257"/>
                      </a:lnTo>
                      <a:lnTo>
                        <a:pt x="1585" y="258"/>
                      </a:lnTo>
                      <a:lnTo>
                        <a:pt x="1586" y="258"/>
                      </a:lnTo>
                      <a:lnTo>
                        <a:pt x="1586" y="259"/>
                      </a:lnTo>
                      <a:lnTo>
                        <a:pt x="1585" y="260"/>
                      </a:lnTo>
                      <a:lnTo>
                        <a:pt x="1584" y="261"/>
                      </a:lnTo>
                      <a:lnTo>
                        <a:pt x="1584" y="262"/>
                      </a:lnTo>
                      <a:lnTo>
                        <a:pt x="1584" y="263"/>
                      </a:lnTo>
                      <a:lnTo>
                        <a:pt x="1585" y="264"/>
                      </a:lnTo>
                      <a:lnTo>
                        <a:pt x="1585" y="265"/>
                      </a:lnTo>
                      <a:lnTo>
                        <a:pt x="1584" y="265"/>
                      </a:lnTo>
                      <a:lnTo>
                        <a:pt x="1585" y="266"/>
                      </a:lnTo>
                      <a:lnTo>
                        <a:pt x="1585" y="267"/>
                      </a:lnTo>
                      <a:lnTo>
                        <a:pt x="1588" y="269"/>
                      </a:lnTo>
                      <a:lnTo>
                        <a:pt x="1590" y="269"/>
                      </a:lnTo>
                      <a:lnTo>
                        <a:pt x="1591" y="270"/>
                      </a:lnTo>
                      <a:lnTo>
                        <a:pt x="1592" y="270"/>
                      </a:lnTo>
                      <a:lnTo>
                        <a:pt x="1593" y="271"/>
                      </a:lnTo>
                      <a:lnTo>
                        <a:pt x="1594" y="271"/>
                      </a:lnTo>
                      <a:lnTo>
                        <a:pt x="1595" y="271"/>
                      </a:lnTo>
                      <a:lnTo>
                        <a:pt x="1595" y="272"/>
                      </a:lnTo>
                      <a:lnTo>
                        <a:pt x="1596" y="272"/>
                      </a:lnTo>
                      <a:lnTo>
                        <a:pt x="1596" y="273"/>
                      </a:lnTo>
                      <a:lnTo>
                        <a:pt x="1598" y="273"/>
                      </a:lnTo>
                      <a:lnTo>
                        <a:pt x="1599" y="274"/>
                      </a:lnTo>
                      <a:lnTo>
                        <a:pt x="1599" y="276"/>
                      </a:lnTo>
                      <a:lnTo>
                        <a:pt x="1600" y="276"/>
                      </a:lnTo>
                      <a:lnTo>
                        <a:pt x="1601" y="277"/>
                      </a:lnTo>
                      <a:lnTo>
                        <a:pt x="1600" y="277"/>
                      </a:lnTo>
                      <a:lnTo>
                        <a:pt x="1600" y="278"/>
                      </a:lnTo>
                      <a:lnTo>
                        <a:pt x="1600" y="279"/>
                      </a:lnTo>
                      <a:lnTo>
                        <a:pt x="1600" y="280"/>
                      </a:lnTo>
                      <a:lnTo>
                        <a:pt x="1600" y="281"/>
                      </a:lnTo>
                      <a:lnTo>
                        <a:pt x="1601" y="283"/>
                      </a:lnTo>
                      <a:lnTo>
                        <a:pt x="1602" y="283"/>
                      </a:lnTo>
                      <a:lnTo>
                        <a:pt x="1602" y="285"/>
                      </a:lnTo>
                      <a:lnTo>
                        <a:pt x="1602" y="287"/>
                      </a:lnTo>
                      <a:lnTo>
                        <a:pt x="1602" y="288"/>
                      </a:lnTo>
                      <a:lnTo>
                        <a:pt x="1601" y="289"/>
                      </a:lnTo>
                      <a:lnTo>
                        <a:pt x="1600" y="289"/>
                      </a:lnTo>
                      <a:lnTo>
                        <a:pt x="1600" y="290"/>
                      </a:lnTo>
                      <a:lnTo>
                        <a:pt x="1600" y="291"/>
                      </a:lnTo>
                      <a:lnTo>
                        <a:pt x="1600" y="292"/>
                      </a:lnTo>
                      <a:lnTo>
                        <a:pt x="1600" y="293"/>
                      </a:lnTo>
                      <a:lnTo>
                        <a:pt x="1600" y="294"/>
                      </a:lnTo>
                      <a:lnTo>
                        <a:pt x="1600" y="296"/>
                      </a:lnTo>
                      <a:lnTo>
                        <a:pt x="1601" y="297"/>
                      </a:lnTo>
                      <a:lnTo>
                        <a:pt x="1601" y="298"/>
                      </a:lnTo>
                      <a:lnTo>
                        <a:pt x="1602" y="298"/>
                      </a:lnTo>
                      <a:lnTo>
                        <a:pt x="1602" y="299"/>
                      </a:lnTo>
                      <a:lnTo>
                        <a:pt x="1602" y="300"/>
                      </a:lnTo>
                      <a:lnTo>
                        <a:pt x="1603" y="300"/>
                      </a:lnTo>
                      <a:lnTo>
                        <a:pt x="1603" y="301"/>
                      </a:lnTo>
                      <a:lnTo>
                        <a:pt x="1604" y="302"/>
                      </a:lnTo>
                      <a:lnTo>
                        <a:pt x="1605" y="302"/>
                      </a:lnTo>
                      <a:lnTo>
                        <a:pt x="1606" y="304"/>
                      </a:lnTo>
                      <a:lnTo>
                        <a:pt x="1607" y="304"/>
                      </a:lnTo>
                      <a:lnTo>
                        <a:pt x="1607" y="305"/>
                      </a:lnTo>
                      <a:lnTo>
                        <a:pt x="1608" y="305"/>
                      </a:lnTo>
                      <a:lnTo>
                        <a:pt x="1609" y="305"/>
                      </a:lnTo>
                      <a:lnTo>
                        <a:pt x="1610" y="305"/>
                      </a:lnTo>
                      <a:lnTo>
                        <a:pt x="1610" y="306"/>
                      </a:lnTo>
                      <a:lnTo>
                        <a:pt x="1612" y="308"/>
                      </a:lnTo>
                      <a:lnTo>
                        <a:pt x="1612" y="309"/>
                      </a:lnTo>
                      <a:lnTo>
                        <a:pt x="1613" y="310"/>
                      </a:lnTo>
                      <a:lnTo>
                        <a:pt x="1614" y="310"/>
                      </a:lnTo>
                      <a:lnTo>
                        <a:pt x="1615" y="310"/>
                      </a:lnTo>
                      <a:lnTo>
                        <a:pt x="1615" y="311"/>
                      </a:lnTo>
                      <a:lnTo>
                        <a:pt x="1616" y="312"/>
                      </a:lnTo>
                      <a:lnTo>
                        <a:pt x="1617" y="313"/>
                      </a:lnTo>
                      <a:lnTo>
                        <a:pt x="1618" y="314"/>
                      </a:lnTo>
                      <a:lnTo>
                        <a:pt x="1619" y="315"/>
                      </a:lnTo>
                      <a:lnTo>
                        <a:pt x="1620" y="315"/>
                      </a:lnTo>
                      <a:lnTo>
                        <a:pt x="1621" y="316"/>
                      </a:lnTo>
                      <a:lnTo>
                        <a:pt x="1622" y="317"/>
                      </a:lnTo>
                      <a:lnTo>
                        <a:pt x="1623" y="317"/>
                      </a:lnTo>
                      <a:lnTo>
                        <a:pt x="1623" y="318"/>
                      </a:lnTo>
                      <a:lnTo>
                        <a:pt x="1624" y="318"/>
                      </a:lnTo>
                      <a:lnTo>
                        <a:pt x="1625" y="318"/>
                      </a:lnTo>
                      <a:lnTo>
                        <a:pt x="1626" y="317"/>
                      </a:lnTo>
                      <a:lnTo>
                        <a:pt x="1625" y="319"/>
                      </a:lnTo>
                      <a:lnTo>
                        <a:pt x="1626" y="320"/>
                      </a:lnTo>
                      <a:lnTo>
                        <a:pt x="1627" y="320"/>
                      </a:lnTo>
                      <a:lnTo>
                        <a:pt x="1627" y="321"/>
                      </a:lnTo>
                      <a:lnTo>
                        <a:pt x="1628" y="322"/>
                      </a:lnTo>
                      <a:lnTo>
                        <a:pt x="1628" y="321"/>
                      </a:lnTo>
                      <a:lnTo>
                        <a:pt x="1629" y="321"/>
                      </a:lnTo>
                      <a:lnTo>
                        <a:pt x="1631" y="322"/>
                      </a:lnTo>
                      <a:lnTo>
                        <a:pt x="1632" y="323"/>
                      </a:lnTo>
                      <a:lnTo>
                        <a:pt x="1632" y="324"/>
                      </a:lnTo>
                      <a:lnTo>
                        <a:pt x="1631" y="324"/>
                      </a:lnTo>
                      <a:lnTo>
                        <a:pt x="1630" y="324"/>
                      </a:lnTo>
                      <a:lnTo>
                        <a:pt x="1630" y="325"/>
                      </a:lnTo>
                      <a:lnTo>
                        <a:pt x="1630" y="326"/>
                      </a:lnTo>
                      <a:lnTo>
                        <a:pt x="1630" y="327"/>
                      </a:lnTo>
                      <a:lnTo>
                        <a:pt x="1631" y="328"/>
                      </a:lnTo>
                      <a:lnTo>
                        <a:pt x="1632" y="330"/>
                      </a:lnTo>
                      <a:lnTo>
                        <a:pt x="1633" y="331"/>
                      </a:lnTo>
                      <a:lnTo>
                        <a:pt x="1634" y="332"/>
                      </a:lnTo>
                      <a:lnTo>
                        <a:pt x="1634" y="333"/>
                      </a:lnTo>
                      <a:lnTo>
                        <a:pt x="1633" y="334"/>
                      </a:lnTo>
                      <a:lnTo>
                        <a:pt x="1633" y="335"/>
                      </a:lnTo>
                      <a:lnTo>
                        <a:pt x="1633" y="336"/>
                      </a:lnTo>
                      <a:lnTo>
                        <a:pt x="1633" y="337"/>
                      </a:lnTo>
                      <a:lnTo>
                        <a:pt x="1632" y="338"/>
                      </a:lnTo>
                      <a:lnTo>
                        <a:pt x="1633" y="339"/>
                      </a:lnTo>
                      <a:lnTo>
                        <a:pt x="1634" y="340"/>
                      </a:lnTo>
                      <a:lnTo>
                        <a:pt x="1635" y="339"/>
                      </a:lnTo>
                      <a:lnTo>
                        <a:pt x="1636" y="340"/>
                      </a:lnTo>
                      <a:lnTo>
                        <a:pt x="1636" y="339"/>
                      </a:lnTo>
                      <a:lnTo>
                        <a:pt x="1637" y="340"/>
                      </a:lnTo>
                      <a:lnTo>
                        <a:pt x="1639" y="342"/>
                      </a:lnTo>
                      <a:lnTo>
                        <a:pt x="1639" y="343"/>
                      </a:lnTo>
                      <a:lnTo>
                        <a:pt x="1640" y="345"/>
                      </a:lnTo>
                      <a:lnTo>
                        <a:pt x="1640" y="346"/>
                      </a:lnTo>
                      <a:lnTo>
                        <a:pt x="1641" y="347"/>
                      </a:lnTo>
                      <a:lnTo>
                        <a:pt x="1641" y="346"/>
                      </a:lnTo>
                      <a:lnTo>
                        <a:pt x="1643" y="348"/>
                      </a:lnTo>
                      <a:lnTo>
                        <a:pt x="1644" y="349"/>
                      </a:lnTo>
                      <a:lnTo>
                        <a:pt x="1644" y="350"/>
                      </a:lnTo>
                      <a:lnTo>
                        <a:pt x="1645" y="350"/>
                      </a:lnTo>
                      <a:lnTo>
                        <a:pt x="1646" y="350"/>
                      </a:lnTo>
                      <a:lnTo>
                        <a:pt x="1649" y="350"/>
                      </a:lnTo>
                      <a:lnTo>
                        <a:pt x="1650" y="349"/>
                      </a:lnTo>
                      <a:lnTo>
                        <a:pt x="1651" y="349"/>
                      </a:lnTo>
                      <a:lnTo>
                        <a:pt x="1652" y="351"/>
                      </a:lnTo>
                      <a:lnTo>
                        <a:pt x="1653" y="352"/>
                      </a:lnTo>
                      <a:lnTo>
                        <a:pt x="1655" y="352"/>
                      </a:lnTo>
                      <a:lnTo>
                        <a:pt x="1656" y="353"/>
                      </a:lnTo>
                      <a:lnTo>
                        <a:pt x="1657" y="355"/>
                      </a:lnTo>
                      <a:lnTo>
                        <a:pt x="1658" y="356"/>
                      </a:lnTo>
                      <a:lnTo>
                        <a:pt x="1659" y="357"/>
                      </a:lnTo>
                      <a:lnTo>
                        <a:pt x="1661" y="359"/>
                      </a:lnTo>
                      <a:lnTo>
                        <a:pt x="1662" y="359"/>
                      </a:lnTo>
                      <a:lnTo>
                        <a:pt x="1665" y="355"/>
                      </a:lnTo>
                      <a:lnTo>
                        <a:pt x="1666" y="355"/>
                      </a:lnTo>
                      <a:lnTo>
                        <a:pt x="1666" y="353"/>
                      </a:lnTo>
                      <a:lnTo>
                        <a:pt x="1665" y="352"/>
                      </a:lnTo>
                      <a:lnTo>
                        <a:pt x="1666" y="352"/>
                      </a:lnTo>
                      <a:lnTo>
                        <a:pt x="1667" y="352"/>
                      </a:lnTo>
                      <a:lnTo>
                        <a:pt x="1668" y="352"/>
                      </a:lnTo>
                      <a:lnTo>
                        <a:pt x="1670" y="351"/>
                      </a:lnTo>
                      <a:lnTo>
                        <a:pt x="1670" y="350"/>
                      </a:lnTo>
                      <a:lnTo>
                        <a:pt x="1670" y="348"/>
                      </a:lnTo>
                      <a:lnTo>
                        <a:pt x="1674" y="346"/>
                      </a:lnTo>
                      <a:lnTo>
                        <a:pt x="1675" y="346"/>
                      </a:lnTo>
                      <a:lnTo>
                        <a:pt x="1677" y="346"/>
                      </a:lnTo>
                      <a:lnTo>
                        <a:pt x="1678" y="348"/>
                      </a:lnTo>
                      <a:lnTo>
                        <a:pt x="1677" y="349"/>
                      </a:lnTo>
                      <a:lnTo>
                        <a:pt x="1677" y="350"/>
                      </a:lnTo>
                      <a:lnTo>
                        <a:pt x="1678" y="351"/>
                      </a:lnTo>
                      <a:lnTo>
                        <a:pt x="1679" y="351"/>
                      </a:lnTo>
                      <a:lnTo>
                        <a:pt x="1681" y="351"/>
                      </a:lnTo>
                      <a:lnTo>
                        <a:pt x="1682" y="352"/>
                      </a:lnTo>
                      <a:lnTo>
                        <a:pt x="1682" y="354"/>
                      </a:lnTo>
                      <a:lnTo>
                        <a:pt x="1681" y="356"/>
                      </a:lnTo>
                      <a:lnTo>
                        <a:pt x="1682" y="357"/>
                      </a:lnTo>
                      <a:lnTo>
                        <a:pt x="1682" y="358"/>
                      </a:lnTo>
                      <a:lnTo>
                        <a:pt x="1682" y="359"/>
                      </a:lnTo>
                      <a:lnTo>
                        <a:pt x="1681" y="360"/>
                      </a:lnTo>
                      <a:lnTo>
                        <a:pt x="1681" y="361"/>
                      </a:lnTo>
                      <a:lnTo>
                        <a:pt x="1681" y="362"/>
                      </a:lnTo>
                      <a:lnTo>
                        <a:pt x="1680" y="365"/>
                      </a:lnTo>
                      <a:lnTo>
                        <a:pt x="1680" y="366"/>
                      </a:lnTo>
                      <a:lnTo>
                        <a:pt x="1680" y="367"/>
                      </a:lnTo>
                      <a:lnTo>
                        <a:pt x="1680" y="368"/>
                      </a:lnTo>
                      <a:lnTo>
                        <a:pt x="1679" y="369"/>
                      </a:lnTo>
                      <a:lnTo>
                        <a:pt x="1679" y="370"/>
                      </a:lnTo>
                      <a:lnTo>
                        <a:pt x="1679" y="371"/>
                      </a:lnTo>
                      <a:lnTo>
                        <a:pt x="1680" y="372"/>
                      </a:lnTo>
                      <a:lnTo>
                        <a:pt x="1682" y="373"/>
                      </a:lnTo>
                      <a:lnTo>
                        <a:pt x="1681" y="374"/>
                      </a:lnTo>
                      <a:lnTo>
                        <a:pt x="1681" y="375"/>
                      </a:lnTo>
                      <a:lnTo>
                        <a:pt x="1683" y="375"/>
                      </a:lnTo>
                      <a:lnTo>
                        <a:pt x="1683" y="377"/>
                      </a:lnTo>
                      <a:lnTo>
                        <a:pt x="1684" y="378"/>
                      </a:lnTo>
                      <a:lnTo>
                        <a:pt x="1685" y="377"/>
                      </a:lnTo>
                      <a:lnTo>
                        <a:pt x="1687" y="377"/>
                      </a:lnTo>
                      <a:lnTo>
                        <a:pt x="1688" y="378"/>
                      </a:lnTo>
                      <a:lnTo>
                        <a:pt x="1687" y="379"/>
                      </a:lnTo>
                      <a:lnTo>
                        <a:pt x="1688" y="380"/>
                      </a:lnTo>
                      <a:lnTo>
                        <a:pt x="1689" y="380"/>
                      </a:lnTo>
                      <a:lnTo>
                        <a:pt x="1690" y="381"/>
                      </a:lnTo>
                      <a:lnTo>
                        <a:pt x="1691" y="380"/>
                      </a:lnTo>
                      <a:lnTo>
                        <a:pt x="1694" y="380"/>
                      </a:lnTo>
                      <a:lnTo>
                        <a:pt x="1695" y="380"/>
                      </a:lnTo>
                      <a:lnTo>
                        <a:pt x="1696" y="381"/>
                      </a:lnTo>
                      <a:lnTo>
                        <a:pt x="1697" y="382"/>
                      </a:lnTo>
                      <a:lnTo>
                        <a:pt x="1698" y="383"/>
                      </a:lnTo>
                      <a:lnTo>
                        <a:pt x="1699" y="383"/>
                      </a:lnTo>
                      <a:lnTo>
                        <a:pt x="1699" y="385"/>
                      </a:lnTo>
                      <a:lnTo>
                        <a:pt x="1700" y="385"/>
                      </a:lnTo>
                      <a:lnTo>
                        <a:pt x="1700" y="386"/>
                      </a:lnTo>
                      <a:lnTo>
                        <a:pt x="1701" y="387"/>
                      </a:lnTo>
                      <a:lnTo>
                        <a:pt x="1702" y="386"/>
                      </a:lnTo>
                      <a:lnTo>
                        <a:pt x="1702" y="388"/>
                      </a:lnTo>
                      <a:lnTo>
                        <a:pt x="1702" y="389"/>
                      </a:lnTo>
                      <a:lnTo>
                        <a:pt x="1703" y="389"/>
                      </a:lnTo>
                      <a:lnTo>
                        <a:pt x="1704" y="388"/>
                      </a:lnTo>
                      <a:lnTo>
                        <a:pt x="1705" y="389"/>
                      </a:lnTo>
                      <a:lnTo>
                        <a:pt x="1706" y="388"/>
                      </a:lnTo>
                      <a:lnTo>
                        <a:pt x="1708" y="389"/>
                      </a:lnTo>
                      <a:lnTo>
                        <a:pt x="1709" y="388"/>
                      </a:lnTo>
                      <a:lnTo>
                        <a:pt x="1709" y="389"/>
                      </a:lnTo>
                      <a:lnTo>
                        <a:pt x="1710" y="391"/>
                      </a:lnTo>
                      <a:lnTo>
                        <a:pt x="1710" y="392"/>
                      </a:lnTo>
                      <a:lnTo>
                        <a:pt x="1710" y="393"/>
                      </a:lnTo>
                      <a:lnTo>
                        <a:pt x="1711" y="394"/>
                      </a:lnTo>
                      <a:lnTo>
                        <a:pt x="1710" y="396"/>
                      </a:lnTo>
                      <a:lnTo>
                        <a:pt x="1711" y="396"/>
                      </a:lnTo>
                      <a:lnTo>
                        <a:pt x="1713" y="398"/>
                      </a:lnTo>
                      <a:lnTo>
                        <a:pt x="1715" y="397"/>
                      </a:lnTo>
                      <a:lnTo>
                        <a:pt x="1716" y="396"/>
                      </a:lnTo>
                      <a:lnTo>
                        <a:pt x="1716" y="397"/>
                      </a:lnTo>
                      <a:lnTo>
                        <a:pt x="1717" y="397"/>
                      </a:lnTo>
                      <a:lnTo>
                        <a:pt x="1718" y="397"/>
                      </a:lnTo>
                      <a:lnTo>
                        <a:pt x="1719" y="397"/>
                      </a:lnTo>
                      <a:lnTo>
                        <a:pt x="1720" y="397"/>
                      </a:lnTo>
                      <a:lnTo>
                        <a:pt x="1720" y="396"/>
                      </a:lnTo>
                      <a:lnTo>
                        <a:pt x="1721" y="395"/>
                      </a:lnTo>
                      <a:lnTo>
                        <a:pt x="1723" y="396"/>
                      </a:lnTo>
                      <a:lnTo>
                        <a:pt x="1722" y="397"/>
                      </a:lnTo>
                      <a:lnTo>
                        <a:pt x="1722" y="398"/>
                      </a:lnTo>
                      <a:lnTo>
                        <a:pt x="1723" y="398"/>
                      </a:lnTo>
                      <a:lnTo>
                        <a:pt x="1725" y="399"/>
                      </a:lnTo>
                      <a:lnTo>
                        <a:pt x="1727" y="399"/>
                      </a:lnTo>
                      <a:lnTo>
                        <a:pt x="1727" y="400"/>
                      </a:lnTo>
                      <a:lnTo>
                        <a:pt x="1728" y="401"/>
                      </a:lnTo>
                      <a:lnTo>
                        <a:pt x="1730" y="401"/>
                      </a:lnTo>
                      <a:lnTo>
                        <a:pt x="1730" y="402"/>
                      </a:lnTo>
                      <a:lnTo>
                        <a:pt x="1729" y="404"/>
                      </a:lnTo>
                      <a:lnTo>
                        <a:pt x="1732" y="403"/>
                      </a:lnTo>
                      <a:lnTo>
                        <a:pt x="1732" y="404"/>
                      </a:lnTo>
                      <a:lnTo>
                        <a:pt x="1733" y="405"/>
                      </a:lnTo>
                      <a:lnTo>
                        <a:pt x="1734" y="404"/>
                      </a:lnTo>
                      <a:lnTo>
                        <a:pt x="1734" y="405"/>
                      </a:lnTo>
                      <a:lnTo>
                        <a:pt x="1735" y="407"/>
                      </a:lnTo>
                      <a:lnTo>
                        <a:pt x="1736" y="407"/>
                      </a:lnTo>
                      <a:lnTo>
                        <a:pt x="1737" y="406"/>
                      </a:lnTo>
                      <a:lnTo>
                        <a:pt x="1739" y="406"/>
                      </a:lnTo>
                      <a:lnTo>
                        <a:pt x="1739" y="407"/>
                      </a:lnTo>
                      <a:lnTo>
                        <a:pt x="1739" y="408"/>
                      </a:lnTo>
                      <a:lnTo>
                        <a:pt x="1740" y="408"/>
                      </a:lnTo>
                      <a:lnTo>
                        <a:pt x="1741" y="407"/>
                      </a:lnTo>
                      <a:lnTo>
                        <a:pt x="1742" y="406"/>
                      </a:lnTo>
                      <a:lnTo>
                        <a:pt x="1743" y="407"/>
                      </a:lnTo>
                      <a:lnTo>
                        <a:pt x="1743" y="408"/>
                      </a:lnTo>
                      <a:lnTo>
                        <a:pt x="1744" y="409"/>
                      </a:lnTo>
                      <a:lnTo>
                        <a:pt x="1744" y="410"/>
                      </a:lnTo>
                      <a:lnTo>
                        <a:pt x="1743" y="411"/>
                      </a:lnTo>
                      <a:lnTo>
                        <a:pt x="1744" y="412"/>
                      </a:lnTo>
                      <a:lnTo>
                        <a:pt x="1745" y="411"/>
                      </a:lnTo>
                      <a:lnTo>
                        <a:pt x="1746" y="411"/>
                      </a:lnTo>
                      <a:lnTo>
                        <a:pt x="1748" y="413"/>
                      </a:lnTo>
                      <a:lnTo>
                        <a:pt x="1749" y="412"/>
                      </a:lnTo>
                      <a:lnTo>
                        <a:pt x="1749" y="411"/>
                      </a:lnTo>
                      <a:lnTo>
                        <a:pt x="1751" y="411"/>
                      </a:lnTo>
                      <a:lnTo>
                        <a:pt x="1752" y="412"/>
                      </a:lnTo>
                      <a:lnTo>
                        <a:pt x="1753" y="412"/>
                      </a:lnTo>
                      <a:lnTo>
                        <a:pt x="1754" y="411"/>
                      </a:lnTo>
                      <a:lnTo>
                        <a:pt x="1755" y="410"/>
                      </a:lnTo>
                      <a:lnTo>
                        <a:pt x="1757" y="410"/>
                      </a:lnTo>
                      <a:lnTo>
                        <a:pt x="1757" y="411"/>
                      </a:lnTo>
                      <a:lnTo>
                        <a:pt x="1758" y="411"/>
                      </a:lnTo>
                      <a:lnTo>
                        <a:pt x="1758" y="410"/>
                      </a:lnTo>
                      <a:lnTo>
                        <a:pt x="1758" y="409"/>
                      </a:lnTo>
                      <a:lnTo>
                        <a:pt x="1759" y="409"/>
                      </a:lnTo>
                      <a:lnTo>
                        <a:pt x="1760" y="410"/>
                      </a:lnTo>
                      <a:lnTo>
                        <a:pt x="1759" y="411"/>
                      </a:lnTo>
                      <a:lnTo>
                        <a:pt x="1760" y="412"/>
                      </a:lnTo>
                      <a:lnTo>
                        <a:pt x="1761" y="412"/>
                      </a:lnTo>
                      <a:lnTo>
                        <a:pt x="1762" y="412"/>
                      </a:lnTo>
                      <a:lnTo>
                        <a:pt x="1763" y="411"/>
                      </a:lnTo>
                      <a:lnTo>
                        <a:pt x="1764" y="411"/>
                      </a:lnTo>
                      <a:lnTo>
                        <a:pt x="1764" y="412"/>
                      </a:lnTo>
                      <a:lnTo>
                        <a:pt x="1765" y="412"/>
                      </a:lnTo>
                      <a:lnTo>
                        <a:pt x="1766" y="412"/>
                      </a:lnTo>
                      <a:lnTo>
                        <a:pt x="1767" y="413"/>
                      </a:lnTo>
                      <a:lnTo>
                        <a:pt x="1768" y="412"/>
                      </a:lnTo>
                      <a:lnTo>
                        <a:pt x="1769" y="413"/>
                      </a:lnTo>
                      <a:lnTo>
                        <a:pt x="1768" y="413"/>
                      </a:lnTo>
                      <a:lnTo>
                        <a:pt x="1768" y="415"/>
                      </a:lnTo>
                      <a:lnTo>
                        <a:pt x="1769" y="415"/>
                      </a:lnTo>
                      <a:lnTo>
                        <a:pt x="1769" y="417"/>
                      </a:lnTo>
                      <a:lnTo>
                        <a:pt x="1770" y="416"/>
                      </a:lnTo>
                      <a:lnTo>
                        <a:pt x="1772" y="416"/>
                      </a:lnTo>
                      <a:lnTo>
                        <a:pt x="1774" y="419"/>
                      </a:lnTo>
                      <a:lnTo>
                        <a:pt x="1776" y="417"/>
                      </a:lnTo>
                      <a:lnTo>
                        <a:pt x="1777" y="418"/>
                      </a:lnTo>
                      <a:lnTo>
                        <a:pt x="1777" y="419"/>
                      </a:lnTo>
                      <a:lnTo>
                        <a:pt x="1777" y="420"/>
                      </a:lnTo>
                      <a:lnTo>
                        <a:pt x="1778" y="420"/>
                      </a:lnTo>
                      <a:lnTo>
                        <a:pt x="1779" y="421"/>
                      </a:lnTo>
                      <a:lnTo>
                        <a:pt x="1779" y="422"/>
                      </a:lnTo>
                      <a:lnTo>
                        <a:pt x="1778" y="423"/>
                      </a:lnTo>
                      <a:lnTo>
                        <a:pt x="1779" y="426"/>
                      </a:lnTo>
                      <a:lnTo>
                        <a:pt x="1780" y="427"/>
                      </a:lnTo>
                      <a:lnTo>
                        <a:pt x="1781" y="428"/>
                      </a:lnTo>
                      <a:lnTo>
                        <a:pt x="1781" y="429"/>
                      </a:lnTo>
                      <a:lnTo>
                        <a:pt x="1782" y="430"/>
                      </a:lnTo>
                      <a:lnTo>
                        <a:pt x="1782" y="431"/>
                      </a:lnTo>
                      <a:lnTo>
                        <a:pt x="1782" y="432"/>
                      </a:lnTo>
                      <a:lnTo>
                        <a:pt x="1783" y="432"/>
                      </a:lnTo>
                      <a:lnTo>
                        <a:pt x="1785" y="432"/>
                      </a:lnTo>
                      <a:lnTo>
                        <a:pt x="1787" y="431"/>
                      </a:lnTo>
                      <a:lnTo>
                        <a:pt x="1788" y="432"/>
                      </a:lnTo>
                      <a:lnTo>
                        <a:pt x="1788" y="433"/>
                      </a:lnTo>
                      <a:lnTo>
                        <a:pt x="1789" y="434"/>
                      </a:lnTo>
                      <a:lnTo>
                        <a:pt x="1790" y="434"/>
                      </a:lnTo>
                      <a:lnTo>
                        <a:pt x="1790" y="435"/>
                      </a:lnTo>
                      <a:lnTo>
                        <a:pt x="1790" y="436"/>
                      </a:lnTo>
                      <a:lnTo>
                        <a:pt x="1791" y="437"/>
                      </a:lnTo>
                      <a:lnTo>
                        <a:pt x="1792" y="437"/>
                      </a:lnTo>
                      <a:lnTo>
                        <a:pt x="1793" y="437"/>
                      </a:lnTo>
                      <a:lnTo>
                        <a:pt x="1794" y="437"/>
                      </a:lnTo>
                      <a:lnTo>
                        <a:pt x="1795" y="438"/>
                      </a:lnTo>
                      <a:lnTo>
                        <a:pt x="1797" y="439"/>
                      </a:lnTo>
                      <a:lnTo>
                        <a:pt x="1798" y="440"/>
                      </a:lnTo>
                      <a:lnTo>
                        <a:pt x="1799" y="440"/>
                      </a:lnTo>
                      <a:lnTo>
                        <a:pt x="1800" y="442"/>
                      </a:lnTo>
                      <a:lnTo>
                        <a:pt x="1801" y="443"/>
                      </a:lnTo>
                      <a:lnTo>
                        <a:pt x="1802" y="443"/>
                      </a:lnTo>
                      <a:lnTo>
                        <a:pt x="1803" y="443"/>
                      </a:lnTo>
                      <a:lnTo>
                        <a:pt x="1806" y="444"/>
                      </a:lnTo>
                      <a:lnTo>
                        <a:pt x="1808" y="444"/>
                      </a:lnTo>
                      <a:lnTo>
                        <a:pt x="1810" y="443"/>
                      </a:lnTo>
                      <a:lnTo>
                        <a:pt x="1811" y="442"/>
                      </a:lnTo>
                      <a:lnTo>
                        <a:pt x="1812" y="442"/>
                      </a:lnTo>
                      <a:lnTo>
                        <a:pt x="1813" y="443"/>
                      </a:lnTo>
                      <a:lnTo>
                        <a:pt x="1814" y="443"/>
                      </a:lnTo>
                      <a:lnTo>
                        <a:pt x="1815" y="444"/>
                      </a:lnTo>
                      <a:lnTo>
                        <a:pt x="1815" y="445"/>
                      </a:lnTo>
                      <a:lnTo>
                        <a:pt x="1816" y="445"/>
                      </a:lnTo>
                      <a:lnTo>
                        <a:pt x="1816" y="447"/>
                      </a:lnTo>
                      <a:lnTo>
                        <a:pt x="1816" y="448"/>
                      </a:lnTo>
                      <a:lnTo>
                        <a:pt x="1815" y="450"/>
                      </a:lnTo>
                      <a:lnTo>
                        <a:pt x="1815" y="451"/>
                      </a:lnTo>
                      <a:lnTo>
                        <a:pt x="1812" y="453"/>
                      </a:lnTo>
                      <a:lnTo>
                        <a:pt x="1811" y="456"/>
                      </a:lnTo>
                      <a:lnTo>
                        <a:pt x="1811" y="457"/>
                      </a:lnTo>
                      <a:lnTo>
                        <a:pt x="1811" y="459"/>
                      </a:lnTo>
                      <a:lnTo>
                        <a:pt x="1812" y="460"/>
                      </a:lnTo>
                      <a:lnTo>
                        <a:pt x="1813" y="460"/>
                      </a:lnTo>
                      <a:lnTo>
                        <a:pt x="1814" y="460"/>
                      </a:lnTo>
                      <a:lnTo>
                        <a:pt x="1815" y="460"/>
                      </a:lnTo>
                      <a:lnTo>
                        <a:pt x="1816" y="460"/>
                      </a:lnTo>
                      <a:lnTo>
                        <a:pt x="1817" y="461"/>
                      </a:lnTo>
                      <a:lnTo>
                        <a:pt x="1818" y="463"/>
                      </a:lnTo>
                      <a:lnTo>
                        <a:pt x="1819" y="463"/>
                      </a:lnTo>
                      <a:lnTo>
                        <a:pt x="1820" y="464"/>
                      </a:lnTo>
                      <a:lnTo>
                        <a:pt x="1821" y="464"/>
                      </a:lnTo>
                      <a:lnTo>
                        <a:pt x="1823" y="464"/>
                      </a:lnTo>
                      <a:lnTo>
                        <a:pt x="1825" y="463"/>
                      </a:lnTo>
                      <a:lnTo>
                        <a:pt x="1826" y="463"/>
                      </a:lnTo>
                      <a:lnTo>
                        <a:pt x="1827" y="464"/>
                      </a:lnTo>
                      <a:lnTo>
                        <a:pt x="1828" y="463"/>
                      </a:lnTo>
                      <a:lnTo>
                        <a:pt x="1829" y="461"/>
                      </a:lnTo>
                      <a:lnTo>
                        <a:pt x="1829" y="460"/>
                      </a:lnTo>
                      <a:lnTo>
                        <a:pt x="1830" y="460"/>
                      </a:lnTo>
                      <a:lnTo>
                        <a:pt x="1831" y="461"/>
                      </a:lnTo>
                      <a:lnTo>
                        <a:pt x="1832" y="460"/>
                      </a:lnTo>
                      <a:lnTo>
                        <a:pt x="1834" y="459"/>
                      </a:lnTo>
                      <a:lnTo>
                        <a:pt x="1834" y="458"/>
                      </a:lnTo>
                      <a:lnTo>
                        <a:pt x="1835" y="458"/>
                      </a:lnTo>
                      <a:lnTo>
                        <a:pt x="1836" y="457"/>
                      </a:lnTo>
                      <a:lnTo>
                        <a:pt x="1837" y="456"/>
                      </a:lnTo>
                      <a:lnTo>
                        <a:pt x="1838" y="456"/>
                      </a:lnTo>
                      <a:lnTo>
                        <a:pt x="1839" y="457"/>
                      </a:lnTo>
                      <a:lnTo>
                        <a:pt x="1840" y="458"/>
                      </a:lnTo>
                      <a:lnTo>
                        <a:pt x="1841" y="459"/>
                      </a:lnTo>
                      <a:lnTo>
                        <a:pt x="1842" y="460"/>
                      </a:lnTo>
                      <a:lnTo>
                        <a:pt x="1843" y="459"/>
                      </a:lnTo>
                      <a:lnTo>
                        <a:pt x="1844" y="458"/>
                      </a:lnTo>
                      <a:lnTo>
                        <a:pt x="1845" y="458"/>
                      </a:lnTo>
                      <a:lnTo>
                        <a:pt x="1846" y="458"/>
                      </a:lnTo>
                      <a:lnTo>
                        <a:pt x="1847" y="458"/>
                      </a:lnTo>
                      <a:lnTo>
                        <a:pt x="1847" y="459"/>
                      </a:lnTo>
                      <a:lnTo>
                        <a:pt x="1848" y="460"/>
                      </a:lnTo>
                      <a:lnTo>
                        <a:pt x="1849" y="460"/>
                      </a:lnTo>
                      <a:lnTo>
                        <a:pt x="1851" y="459"/>
                      </a:lnTo>
                      <a:lnTo>
                        <a:pt x="1852" y="458"/>
                      </a:lnTo>
                      <a:lnTo>
                        <a:pt x="1852" y="457"/>
                      </a:lnTo>
                      <a:lnTo>
                        <a:pt x="1853" y="457"/>
                      </a:lnTo>
                      <a:lnTo>
                        <a:pt x="1854" y="456"/>
                      </a:lnTo>
                      <a:lnTo>
                        <a:pt x="1856" y="458"/>
                      </a:lnTo>
                      <a:lnTo>
                        <a:pt x="1857" y="458"/>
                      </a:lnTo>
                      <a:lnTo>
                        <a:pt x="1858" y="457"/>
                      </a:lnTo>
                      <a:lnTo>
                        <a:pt x="1859" y="457"/>
                      </a:lnTo>
                      <a:lnTo>
                        <a:pt x="1860" y="456"/>
                      </a:lnTo>
                      <a:lnTo>
                        <a:pt x="1860" y="455"/>
                      </a:lnTo>
                      <a:lnTo>
                        <a:pt x="1861" y="455"/>
                      </a:lnTo>
                      <a:lnTo>
                        <a:pt x="1861" y="454"/>
                      </a:lnTo>
                      <a:lnTo>
                        <a:pt x="1862" y="453"/>
                      </a:lnTo>
                      <a:lnTo>
                        <a:pt x="1863" y="452"/>
                      </a:lnTo>
                      <a:lnTo>
                        <a:pt x="1866" y="451"/>
                      </a:lnTo>
                      <a:lnTo>
                        <a:pt x="1867" y="451"/>
                      </a:lnTo>
                      <a:lnTo>
                        <a:pt x="1868" y="449"/>
                      </a:lnTo>
                      <a:lnTo>
                        <a:pt x="1869" y="448"/>
                      </a:lnTo>
                      <a:lnTo>
                        <a:pt x="1870" y="449"/>
                      </a:lnTo>
                      <a:lnTo>
                        <a:pt x="1871" y="449"/>
                      </a:lnTo>
                      <a:lnTo>
                        <a:pt x="1872" y="448"/>
                      </a:lnTo>
                      <a:lnTo>
                        <a:pt x="1873" y="448"/>
                      </a:lnTo>
                      <a:lnTo>
                        <a:pt x="1874" y="447"/>
                      </a:lnTo>
                      <a:lnTo>
                        <a:pt x="1875" y="447"/>
                      </a:lnTo>
                      <a:lnTo>
                        <a:pt x="1876" y="447"/>
                      </a:lnTo>
                      <a:lnTo>
                        <a:pt x="1878" y="447"/>
                      </a:lnTo>
                      <a:lnTo>
                        <a:pt x="1879" y="446"/>
                      </a:lnTo>
                      <a:lnTo>
                        <a:pt x="1882" y="445"/>
                      </a:lnTo>
                      <a:lnTo>
                        <a:pt x="1883" y="445"/>
                      </a:lnTo>
                      <a:lnTo>
                        <a:pt x="1883" y="447"/>
                      </a:lnTo>
                      <a:lnTo>
                        <a:pt x="1883" y="448"/>
                      </a:lnTo>
                      <a:lnTo>
                        <a:pt x="1881" y="450"/>
                      </a:lnTo>
                      <a:lnTo>
                        <a:pt x="1880" y="450"/>
                      </a:lnTo>
                      <a:lnTo>
                        <a:pt x="1878" y="453"/>
                      </a:lnTo>
                      <a:lnTo>
                        <a:pt x="1875" y="458"/>
                      </a:lnTo>
                      <a:lnTo>
                        <a:pt x="1874" y="459"/>
                      </a:lnTo>
                      <a:lnTo>
                        <a:pt x="1871" y="462"/>
                      </a:lnTo>
                      <a:lnTo>
                        <a:pt x="1870" y="463"/>
                      </a:lnTo>
                      <a:lnTo>
                        <a:pt x="1868" y="464"/>
                      </a:lnTo>
                      <a:lnTo>
                        <a:pt x="1865" y="465"/>
                      </a:lnTo>
                      <a:lnTo>
                        <a:pt x="1860" y="468"/>
                      </a:lnTo>
                      <a:lnTo>
                        <a:pt x="1857" y="469"/>
                      </a:lnTo>
                      <a:lnTo>
                        <a:pt x="1856" y="469"/>
                      </a:lnTo>
                      <a:lnTo>
                        <a:pt x="1854" y="469"/>
                      </a:lnTo>
                      <a:lnTo>
                        <a:pt x="1853" y="470"/>
                      </a:lnTo>
                      <a:lnTo>
                        <a:pt x="1852" y="470"/>
                      </a:lnTo>
                      <a:lnTo>
                        <a:pt x="1851" y="471"/>
                      </a:lnTo>
                      <a:lnTo>
                        <a:pt x="1849" y="476"/>
                      </a:lnTo>
                      <a:lnTo>
                        <a:pt x="1849" y="477"/>
                      </a:lnTo>
                      <a:lnTo>
                        <a:pt x="1848" y="478"/>
                      </a:lnTo>
                      <a:lnTo>
                        <a:pt x="1848" y="479"/>
                      </a:lnTo>
                      <a:lnTo>
                        <a:pt x="1848" y="480"/>
                      </a:lnTo>
                      <a:lnTo>
                        <a:pt x="1843" y="486"/>
                      </a:lnTo>
                      <a:lnTo>
                        <a:pt x="1843" y="487"/>
                      </a:lnTo>
                      <a:lnTo>
                        <a:pt x="1844" y="487"/>
                      </a:lnTo>
                      <a:lnTo>
                        <a:pt x="1846" y="488"/>
                      </a:lnTo>
                      <a:lnTo>
                        <a:pt x="1847" y="489"/>
                      </a:lnTo>
                      <a:lnTo>
                        <a:pt x="1848" y="489"/>
                      </a:lnTo>
                      <a:lnTo>
                        <a:pt x="1849" y="489"/>
                      </a:lnTo>
                      <a:lnTo>
                        <a:pt x="1850" y="490"/>
                      </a:lnTo>
                      <a:lnTo>
                        <a:pt x="1847" y="494"/>
                      </a:lnTo>
                      <a:lnTo>
                        <a:pt x="1839" y="511"/>
                      </a:lnTo>
                      <a:lnTo>
                        <a:pt x="1827" y="535"/>
                      </a:lnTo>
                      <a:lnTo>
                        <a:pt x="1822" y="546"/>
                      </a:lnTo>
                      <a:lnTo>
                        <a:pt x="1810" y="571"/>
                      </a:lnTo>
                      <a:lnTo>
                        <a:pt x="1805" y="581"/>
                      </a:lnTo>
                      <a:lnTo>
                        <a:pt x="1797" y="598"/>
                      </a:lnTo>
                      <a:lnTo>
                        <a:pt x="1794" y="605"/>
                      </a:lnTo>
                      <a:lnTo>
                        <a:pt x="1790" y="615"/>
                      </a:lnTo>
                      <a:lnTo>
                        <a:pt x="1785" y="625"/>
                      </a:lnTo>
                      <a:lnTo>
                        <a:pt x="1721" y="755"/>
                      </a:lnTo>
                      <a:lnTo>
                        <a:pt x="1691" y="817"/>
                      </a:lnTo>
                      <a:lnTo>
                        <a:pt x="1672" y="859"/>
                      </a:lnTo>
                      <a:lnTo>
                        <a:pt x="1648" y="908"/>
                      </a:lnTo>
                      <a:lnTo>
                        <a:pt x="1647" y="909"/>
                      </a:lnTo>
                      <a:lnTo>
                        <a:pt x="1645" y="911"/>
                      </a:lnTo>
                      <a:lnTo>
                        <a:pt x="1644" y="911"/>
                      </a:lnTo>
                      <a:lnTo>
                        <a:pt x="1643" y="911"/>
                      </a:lnTo>
                      <a:lnTo>
                        <a:pt x="1642" y="911"/>
                      </a:lnTo>
                      <a:lnTo>
                        <a:pt x="1641" y="911"/>
                      </a:lnTo>
                      <a:lnTo>
                        <a:pt x="1641" y="913"/>
                      </a:lnTo>
                      <a:lnTo>
                        <a:pt x="1640" y="915"/>
                      </a:lnTo>
                      <a:lnTo>
                        <a:pt x="1640" y="916"/>
                      </a:lnTo>
                      <a:lnTo>
                        <a:pt x="1639" y="917"/>
                      </a:lnTo>
                      <a:lnTo>
                        <a:pt x="1639" y="918"/>
                      </a:lnTo>
                      <a:lnTo>
                        <a:pt x="1638" y="918"/>
                      </a:lnTo>
                      <a:lnTo>
                        <a:pt x="1636" y="919"/>
                      </a:lnTo>
                      <a:lnTo>
                        <a:pt x="1635" y="920"/>
                      </a:lnTo>
                      <a:lnTo>
                        <a:pt x="1634" y="921"/>
                      </a:lnTo>
                      <a:lnTo>
                        <a:pt x="1632" y="922"/>
                      </a:lnTo>
                      <a:lnTo>
                        <a:pt x="1631" y="923"/>
                      </a:lnTo>
                      <a:lnTo>
                        <a:pt x="1630" y="923"/>
                      </a:lnTo>
                      <a:lnTo>
                        <a:pt x="1628" y="927"/>
                      </a:lnTo>
                      <a:lnTo>
                        <a:pt x="1626" y="929"/>
                      </a:lnTo>
                      <a:lnTo>
                        <a:pt x="1626" y="930"/>
                      </a:lnTo>
                      <a:lnTo>
                        <a:pt x="1625" y="932"/>
                      </a:lnTo>
                      <a:lnTo>
                        <a:pt x="1625" y="933"/>
                      </a:lnTo>
                      <a:lnTo>
                        <a:pt x="1625" y="935"/>
                      </a:lnTo>
                      <a:lnTo>
                        <a:pt x="1625" y="937"/>
                      </a:lnTo>
                      <a:lnTo>
                        <a:pt x="1625" y="939"/>
                      </a:lnTo>
                      <a:lnTo>
                        <a:pt x="1624" y="941"/>
                      </a:lnTo>
                      <a:lnTo>
                        <a:pt x="1626" y="943"/>
                      </a:lnTo>
                      <a:lnTo>
                        <a:pt x="1626" y="946"/>
                      </a:lnTo>
                      <a:lnTo>
                        <a:pt x="1628" y="951"/>
                      </a:lnTo>
                      <a:lnTo>
                        <a:pt x="1630" y="954"/>
                      </a:lnTo>
                      <a:lnTo>
                        <a:pt x="1631" y="955"/>
                      </a:lnTo>
                      <a:lnTo>
                        <a:pt x="1632" y="957"/>
                      </a:lnTo>
                      <a:lnTo>
                        <a:pt x="1634" y="958"/>
                      </a:lnTo>
                      <a:lnTo>
                        <a:pt x="1634" y="959"/>
                      </a:lnTo>
                      <a:lnTo>
                        <a:pt x="1634" y="960"/>
                      </a:lnTo>
                      <a:lnTo>
                        <a:pt x="1635" y="961"/>
                      </a:lnTo>
                      <a:lnTo>
                        <a:pt x="1638" y="961"/>
                      </a:lnTo>
                      <a:lnTo>
                        <a:pt x="1639" y="961"/>
                      </a:lnTo>
                      <a:lnTo>
                        <a:pt x="1640" y="962"/>
                      </a:lnTo>
                      <a:lnTo>
                        <a:pt x="1641" y="964"/>
                      </a:lnTo>
                      <a:lnTo>
                        <a:pt x="1642" y="966"/>
                      </a:lnTo>
                      <a:lnTo>
                        <a:pt x="1644" y="968"/>
                      </a:lnTo>
                      <a:lnTo>
                        <a:pt x="1645" y="970"/>
                      </a:lnTo>
                      <a:lnTo>
                        <a:pt x="1646" y="971"/>
                      </a:lnTo>
                      <a:lnTo>
                        <a:pt x="1647" y="972"/>
                      </a:lnTo>
                      <a:lnTo>
                        <a:pt x="1649" y="972"/>
                      </a:lnTo>
                      <a:lnTo>
                        <a:pt x="1649" y="973"/>
                      </a:lnTo>
                      <a:lnTo>
                        <a:pt x="1650" y="974"/>
                      </a:lnTo>
                      <a:lnTo>
                        <a:pt x="1651" y="975"/>
                      </a:lnTo>
                      <a:lnTo>
                        <a:pt x="1652" y="977"/>
                      </a:lnTo>
                      <a:lnTo>
                        <a:pt x="1653" y="977"/>
                      </a:lnTo>
                      <a:lnTo>
                        <a:pt x="1653" y="978"/>
                      </a:lnTo>
                      <a:lnTo>
                        <a:pt x="1654" y="979"/>
                      </a:lnTo>
                      <a:lnTo>
                        <a:pt x="1654" y="980"/>
                      </a:lnTo>
                      <a:lnTo>
                        <a:pt x="1656" y="982"/>
                      </a:lnTo>
                      <a:lnTo>
                        <a:pt x="1656" y="983"/>
                      </a:lnTo>
                      <a:lnTo>
                        <a:pt x="1656" y="984"/>
                      </a:lnTo>
                      <a:lnTo>
                        <a:pt x="1658" y="988"/>
                      </a:lnTo>
                      <a:lnTo>
                        <a:pt x="1658" y="989"/>
                      </a:lnTo>
                      <a:lnTo>
                        <a:pt x="1658" y="990"/>
                      </a:lnTo>
                      <a:lnTo>
                        <a:pt x="1657" y="992"/>
                      </a:lnTo>
                      <a:lnTo>
                        <a:pt x="1657" y="996"/>
                      </a:lnTo>
                      <a:lnTo>
                        <a:pt x="1657" y="997"/>
                      </a:lnTo>
                      <a:lnTo>
                        <a:pt x="1658" y="998"/>
                      </a:lnTo>
                      <a:lnTo>
                        <a:pt x="1659" y="999"/>
                      </a:lnTo>
                      <a:lnTo>
                        <a:pt x="1660" y="1000"/>
                      </a:lnTo>
                      <a:lnTo>
                        <a:pt x="1661" y="1001"/>
                      </a:lnTo>
                      <a:lnTo>
                        <a:pt x="1660" y="1002"/>
                      </a:lnTo>
                      <a:lnTo>
                        <a:pt x="1660" y="1003"/>
                      </a:lnTo>
                      <a:lnTo>
                        <a:pt x="1658" y="1004"/>
                      </a:lnTo>
                      <a:lnTo>
                        <a:pt x="1657" y="1005"/>
                      </a:lnTo>
                      <a:lnTo>
                        <a:pt x="1654" y="1010"/>
                      </a:lnTo>
                      <a:lnTo>
                        <a:pt x="1653" y="1012"/>
                      </a:lnTo>
                      <a:lnTo>
                        <a:pt x="1653" y="1013"/>
                      </a:lnTo>
                      <a:lnTo>
                        <a:pt x="1653" y="1015"/>
                      </a:lnTo>
                      <a:lnTo>
                        <a:pt x="1653" y="1016"/>
                      </a:lnTo>
                      <a:lnTo>
                        <a:pt x="1652" y="1019"/>
                      </a:lnTo>
                      <a:lnTo>
                        <a:pt x="1652" y="1021"/>
                      </a:lnTo>
                      <a:lnTo>
                        <a:pt x="1652" y="1022"/>
                      </a:lnTo>
                      <a:lnTo>
                        <a:pt x="1654" y="1026"/>
                      </a:lnTo>
                      <a:lnTo>
                        <a:pt x="1654" y="1027"/>
                      </a:lnTo>
                      <a:lnTo>
                        <a:pt x="1654" y="1028"/>
                      </a:lnTo>
                      <a:lnTo>
                        <a:pt x="1654" y="1029"/>
                      </a:lnTo>
                      <a:lnTo>
                        <a:pt x="1653" y="1030"/>
                      </a:lnTo>
                      <a:lnTo>
                        <a:pt x="1652" y="1030"/>
                      </a:lnTo>
                      <a:lnTo>
                        <a:pt x="1650" y="1033"/>
                      </a:lnTo>
                      <a:lnTo>
                        <a:pt x="1648" y="1035"/>
                      </a:lnTo>
                      <a:lnTo>
                        <a:pt x="1646" y="1037"/>
                      </a:lnTo>
                      <a:lnTo>
                        <a:pt x="1645" y="1038"/>
                      </a:lnTo>
                      <a:lnTo>
                        <a:pt x="1645" y="1039"/>
                      </a:lnTo>
                      <a:lnTo>
                        <a:pt x="1645" y="1042"/>
                      </a:lnTo>
                      <a:lnTo>
                        <a:pt x="1644" y="1044"/>
                      </a:lnTo>
                      <a:lnTo>
                        <a:pt x="1644" y="1045"/>
                      </a:lnTo>
                      <a:lnTo>
                        <a:pt x="1643" y="1046"/>
                      </a:lnTo>
                      <a:lnTo>
                        <a:pt x="1642" y="1047"/>
                      </a:lnTo>
                      <a:lnTo>
                        <a:pt x="1640" y="1048"/>
                      </a:lnTo>
                      <a:lnTo>
                        <a:pt x="1639" y="1049"/>
                      </a:lnTo>
                      <a:lnTo>
                        <a:pt x="1636" y="1049"/>
                      </a:lnTo>
                      <a:lnTo>
                        <a:pt x="1636" y="1050"/>
                      </a:lnTo>
                      <a:lnTo>
                        <a:pt x="1635" y="1051"/>
                      </a:lnTo>
                      <a:lnTo>
                        <a:pt x="1634" y="1051"/>
                      </a:lnTo>
                      <a:lnTo>
                        <a:pt x="1634" y="1052"/>
                      </a:lnTo>
                      <a:lnTo>
                        <a:pt x="1634" y="1053"/>
                      </a:lnTo>
                      <a:lnTo>
                        <a:pt x="1635" y="1055"/>
                      </a:lnTo>
                      <a:lnTo>
                        <a:pt x="1635" y="1058"/>
                      </a:lnTo>
                      <a:lnTo>
                        <a:pt x="1635" y="1059"/>
                      </a:lnTo>
                      <a:lnTo>
                        <a:pt x="1636" y="1061"/>
                      </a:lnTo>
                      <a:lnTo>
                        <a:pt x="1637" y="1063"/>
                      </a:lnTo>
                      <a:lnTo>
                        <a:pt x="1638" y="1064"/>
                      </a:lnTo>
                      <a:lnTo>
                        <a:pt x="1640" y="1065"/>
                      </a:lnTo>
                      <a:lnTo>
                        <a:pt x="1640" y="1066"/>
                      </a:lnTo>
                      <a:lnTo>
                        <a:pt x="1640" y="1068"/>
                      </a:lnTo>
                      <a:lnTo>
                        <a:pt x="1640" y="1070"/>
                      </a:lnTo>
                      <a:lnTo>
                        <a:pt x="1641" y="1071"/>
                      </a:lnTo>
                      <a:lnTo>
                        <a:pt x="1644" y="1077"/>
                      </a:lnTo>
                      <a:lnTo>
                        <a:pt x="1645" y="1078"/>
                      </a:lnTo>
                      <a:lnTo>
                        <a:pt x="1644" y="1079"/>
                      </a:lnTo>
                      <a:lnTo>
                        <a:pt x="1644" y="1080"/>
                      </a:lnTo>
                      <a:lnTo>
                        <a:pt x="1644" y="1081"/>
                      </a:lnTo>
                      <a:lnTo>
                        <a:pt x="1644" y="1082"/>
                      </a:lnTo>
                      <a:lnTo>
                        <a:pt x="1644" y="1083"/>
                      </a:lnTo>
                      <a:lnTo>
                        <a:pt x="1643" y="1084"/>
                      </a:lnTo>
                      <a:lnTo>
                        <a:pt x="1642" y="1085"/>
                      </a:lnTo>
                      <a:lnTo>
                        <a:pt x="1641" y="1085"/>
                      </a:lnTo>
                      <a:lnTo>
                        <a:pt x="1641" y="1087"/>
                      </a:lnTo>
                      <a:lnTo>
                        <a:pt x="1641" y="1088"/>
                      </a:lnTo>
                      <a:lnTo>
                        <a:pt x="1641" y="1089"/>
                      </a:lnTo>
                      <a:lnTo>
                        <a:pt x="1642" y="1091"/>
                      </a:lnTo>
                      <a:lnTo>
                        <a:pt x="1641" y="1092"/>
                      </a:lnTo>
                      <a:lnTo>
                        <a:pt x="1641" y="1093"/>
                      </a:lnTo>
                      <a:lnTo>
                        <a:pt x="1641" y="1095"/>
                      </a:lnTo>
                      <a:lnTo>
                        <a:pt x="1641" y="1096"/>
                      </a:lnTo>
                      <a:lnTo>
                        <a:pt x="1641" y="1097"/>
                      </a:lnTo>
                      <a:lnTo>
                        <a:pt x="1640" y="1098"/>
                      </a:lnTo>
                      <a:lnTo>
                        <a:pt x="1640" y="1099"/>
                      </a:lnTo>
                      <a:lnTo>
                        <a:pt x="1640" y="1100"/>
                      </a:lnTo>
                      <a:lnTo>
                        <a:pt x="1641" y="1100"/>
                      </a:lnTo>
                      <a:lnTo>
                        <a:pt x="1641" y="1101"/>
                      </a:lnTo>
                      <a:lnTo>
                        <a:pt x="1641" y="1102"/>
                      </a:lnTo>
                      <a:lnTo>
                        <a:pt x="1641" y="1103"/>
                      </a:lnTo>
                      <a:lnTo>
                        <a:pt x="1641" y="1104"/>
                      </a:lnTo>
                      <a:lnTo>
                        <a:pt x="1640" y="1104"/>
                      </a:lnTo>
                      <a:lnTo>
                        <a:pt x="1639" y="1104"/>
                      </a:lnTo>
                      <a:lnTo>
                        <a:pt x="1638" y="1105"/>
                      </a:lnTo>
                      <a:lnTo>
                        <a:pt x="1638" y="1106"/>
                      </a:lnTo>
                      <a:lnTo>
                        <a:pt x="1638" y="1108"/>
                      </a:lnTo>
                      <a:lnTo>
                        <a:pt x="1637" y="1108"/>
                      </a:lnTo>
                      <a:lnTo>
                        <a:pt x="1637" y="1109"/>
                      </a:lnTo>
                      <a:lnTo>
                        <a:pt x="1637" y="1110"/>
                      </a:lnTo>
                      <a:lnTo>
                        <a:pt x="1636" y="1112"/>
                      </a:lnTo>
                      <a:lnTo>
                        <a:pt x="1635" y="1114"/>
                      </a:lnTo>
                      <a:lnTo>
                        <a:pt x="1634" y="1115"/>
                      </a:lnTo>
                      <a:lnTo>
                        <a:pt x="1633" y="1115"/>
                      </a:lnTo>
                      <a:lnTo>
                        <a:pt x="1633" y="1116"/>
                      </a:lnTo>
                      <a:lnTo>
                        <a:pt x="1632" y="1118"/>
                      </a:lnTo>
                      <a:lnTo>
                        <a:pt x="1630" y="1121"/>
                      </a:lnTo>
                      <a:lnTo>
                        <a:pt x="1630" y="1122"/>
                      </a:lnTo>
                      <a:lnTo>
                        <a:pt x="1631" y="1123"/>
                      </a:lnTo>
                      <a:lnTo>
                        <a:pt x="1631" y="1124"/>
                      </a:lnTo>
                      <a:lnTo>
                        <a:pt x="1632" y="1125"/>
                      </a:lnTo>
                      <a:lnTo>
                        <a:pt x="1632" y="1126"/>
                      </a:lnTo>
                      <a:lnTo>
                        <a:pt x="1631" y="1127"/>
                      </a:lnTo>
                      <a:lnTo>
                        <a:pt x="1631" y="1128"/>
                      </a:lnTo>
                      <a:lnTo>
                        <a:pt x="1631" y="1129"/>
                      </a:lnTo>
                      <a:lnTo>
                        <a:pt x="1632" y="1129"/>
                      </a:lnTo>
                      <a:lnTo>
                        <a:pt x="1632" y="1130"/>
                      </a:lnTo>
                      <a:lnTo>
                        <a:pt x="1633" y="1130"/>
                      </a:lnTo>
                      <a:lnTo>
                        <a:pt x="1633" y="1131"/>
                      </a:lnTo>
                      <a:lnTo>
                        <a:pt x="1633" y="1132"/>
                      </a:lnTo>
                      <a:lnTo>
                        <a:pt x="1632" y="1133"/>
                      </a:lnTo>
                      <a:lnTo>
                        <a:pt x="1632" y="1134"/>
                      </a:lnTo>
                      <a:lnTo>
                        <a:pt x="1632" y="1135"/>
                      </a:lnTo>
                      <a:lnTo>
                        <a:pt x="1631" y="1136"/>
                      </a:lnTo>
                      <a:lnTo>
                        <a:pt x="1630" y="1140"/>
                      </a:lnTo>
                      <a:lnTo>
                        <a:pt x="1629" y="1141"/>
                      </a:lnTo>
                      <a:lnTo>
                        <a:pt x="1628" y="1142"/>
                      </a:lnTo>
                      <a:lnTo>
                        <a:pt x="1628" y="1143"/>
                      </a:lnTo>
                      <a:lnTo>
                        <a:pt x="1629" y="1143"/>
                      </a:lnTo>
                      <a:lnTo>
                        <a:pt x="1629" y="1144"/>
                      </a:lnTo>
                      <a:lnTo>
                        <a:pt x="1631" y="1145"/>
                      </a:lnTo>
                      <a:lnTo>
                        <a:pt x="1632" y="1144"/>
                      </a:lnTo>
                      <a:lnTo>
                        <a:pt x="1633" y="1143"/>
                      </a:lnTo>
                      <a:lnTo>
                        <a:pt x="1634" y="1143"/>
                      </a:lnTo>
                      <a:lnTo>
                        <a:pt x="1635" y="1143"/>
                      </a:lnTo>
                      <a:lnTo>
                        <a:pt x="1636" y="1143"/>
                      </a:lnTo>
                      <a:lnTo>
                        <a:pt x="1637" y="1143"/>
                      </a:lnTo>
                      <a:lnTo>
                        <a:pt x="1639" y="1143"/>
                      </a:lnTo>
                      <a:lnTo>
                        <a:pt x="1640" y="1144"/>
                      </a:lnTo>
                      <a:lnTo>
                        <a:pt x="1640" y="1145"/>
                      </a:lnTo>
                      <a:lnTo>
                        <a:pt x="1639" y="1145"/>
                      </a:lnTo>
                      <a:lnTo>
                        <a:pt x="1638" y="1146"/>
                      </a:lnTo>
                      <a:lnTo>
                        <a:pt x="1637" y="1146"/>
                      </a:lnTo>
                      <a:lnTo>
                        <a:pt x="1636" y="1147"/>
                      </a:lnTo>
                      <a:lnTo>
                        <a:pt x="1636" y="1148"/>
                      </a:lnTo>
                      <a:lnTo>
                        <a:pt x="1635" y="1148"/>
                      </a:lnTo>
                      <a:lnTo>
                        <a:pt x="1634" y="1150"/>
                      </a:lnTo>
                      <a:lnTo>
                        <a:pt x="1633" y="1150"/>
                      </a:lnTo>
                      <a:lnTo>
                        <a:pt x="1633" y="1151"/>
                      </a:lnTo>
                      <a:lnTo>
                        <a:pt x="1630" y="1152"/>
                      </a:lnTo>
                      <a:lnTo>
                        <a:pt x="1629" y="1152"/>
                      </a:lnTo>
                      <a:lnTo>
                        <a:pt x="1627" y="1153"/>
                      </a:lnTo>
                      <a:lnTo>
                        <a:pt x="1622" y="1153"/>
                      </a:lnTo>
                      <a:lnTo>
                        <a:pt x="1555" y="1153"/>
                      </a:lnTo>
                      <a:lnTo>
                        <a:pt x="1516" y="1153"/>
                      </a:lnTo>
                      <a:lnTo>
                        <a:pt x="1463" y="1152"/>
                      </a:lnTo>
                      <a:lnTo>
                        <a:pt x="1419" y="1152"/>
                      </a:lnTo>
                      <a:lnTo>
                        <a:pt x="1304" y="1153"/>
                      </a:lnTo>
                      <a:lnTo>
                        <a:pt x="1296" y="1153"/>
                      </a:lnTo>
                      <a:lnTo>
                        <a:pt x="1295" y="1152"/>
                      </a:lnTo>
                      <a:lnTo>
                        <a:pt x="1293" y="1153"/>
                      </a:lnTo>
                      <a:lnTo>
                        <a:pt x="1293" y="1152"/>
                      </a:lnTo>
                      <a:lnTo>
                        <a:pt x="1292" y="1150"/>
                      </a:lnTo>
                      <a:lnTo>
                        <a:pt x="1291" y="1149"/>
                      </a:lnTo>
                      <a:lnTo>
                        <a:pt x="1291" y="1148"/>
                      </a:lnTo>
                      <a:lnTo>
                        <a:pt x="1291" y="1146"/>
                      </a:lnTo>
                      <a:lnTo>
                        <a:pt x="1291" y="1145"/>
                      </a:lnTo>
                      <a:lnTo>
                        <a:pt x="1290" y="1144"/>
                      </a:lnTo>
                      <a:lnTo>
                        <a:pt x="1289" y="1145"/>
                      </a:lnTo>
                      <a:lnTo>
                        <a:pt x="1289" y="1144"/>
                      </a:lnTo>
                      <a:lnTo>
                        <a:pt x="1287" y="1143"/>
                      </a:lnTo>
                      <a:lnTo>
                        <a:pt x="1286" y="1143"/>
                      </a:lnTo>
                      <a:lnTo>
                        <a:pt x="1284" y="1143"/>
                      </a:lnTo>
                      <a:lnTo>
                        <a:pt x="1283" y="1143"/>
                      </a:lnTo>
                      <a:lnTo>
                        <a:pt x="1282" y="1143"/>
                      </a:lnTo>
                      <a:lnTo>
                        <a:pt x="1282" y="1141"/>
                      </a:lnTo>
                      <a:lnTo>
                        <a:pt x="1280" y="1142"/>
                      </a:lnTo>
                      <a:lnTo>
                        <a:pt x="1279" y="1142"/>
                      </a:lnTo>
                      <a:lnTo>
                        <a:pt x="1279" y="1143"/>
                      </a:lnTo>
                      <a:lnTo>
                        <a:pt x="1279" y="1144"/>
                      </a:lnTo>
                      <a:lnTo>
                        <a:pt x="1278" y="1145"/>
                      </a:lnTo>
                      <a:lnTo>
                        <a:pt x="1277" y="1146"/>
                      </a:lnTo>
                      <a:lnTo>
                        <a:pt x="1277" y="1147"/>
                      </a:lnTo>
                      <a:lnTo>
                        <a:pt x="1276" y="1147"/>
                      </a:lnTo>
                      <a:lnTo>
                        <a:pt x="1275" y="1148"/>
                      </a:lnTo>
                      <a:lnTo>
                        <a:pt x="1274" y="1147"/>
                      </a:lnTo>
                      <a:lnTo>
                        <a:pt x="1272" y="1148"/>
                      </a:lnTo>
                      <a:lnTo>
                        <a:pt x="1271" y="1147"/>
                      </a:lnTo>
                      <a:lnTo>
                        <a:pt x="1270" y="1146"/>
                      </a:lnTo>
                      <a:lnTo>
                        <a:pt x="1269" y="1146"/>
                      </a:lnTo>
                      <a:lnTo>
                        <a:pt x="1268" y="1147"/>
                      </a:lnTo>
                      <a:lnTo>
                        <a:pt x="1268" y="1148"/>
                      </a:lnTo>
                      <a:lnTo>
                        <a:pt x="1268" y="1149"/>
                      </a:lnTo>
                      <a:lnTo>
                        <a:pt x="1268" y="1151"/>
                      </a:lnTo>
                      <a:lnTo>
                        <a:pt x="1268" y="1152"/>
                      </a:lnTo>
                      <a:lnTo>
                        <a:pt x="1267" y="1152"/>
                      </a:lnTo>
                      <a:lnTo>
                        <a:pt x="1267" y="1153"/>
                      </a:lnTo>
                      <a:lnTo>
                        <a:pt x="1266" y="1154"/>
                      </a:lnTo>
                      <a:lnTo>
                        <a:pt x="1267" y="1155"/>
                      </a:lnTo>
                      <a:lnTo>
                        <a:pt x="1266" y="1156"/>
                      </a:lnTo>
                      <a:lnTo>
                        <a:pt x="1266" y="1157"/>
                      </a:lnTo>
                      <a:lnTo>
                        <a:pt x="1266" y="1159"/>
                      </a:lnTo>
                      <a:lnTo>
                        <a:pt x="1265" y="1159"/>
                      </a:lnTo>
                      <a:lnTo>
                        <a:pt x="1264" y="1160"/>
                      </a:lnTo>
                      <a:lnTo>
                        <a:pt x="1262" y="1160"/>
                      </a:lnTo>
                      <a:lnTo>
                        <a:pt x="1262" y="1161"/>
                      </a:lnTo>
                      <a:lnTo>
                        <a:pt x="1261" y="1161"/>
                      </a:lnTo>
                      <a:lnTo>
                        <a:pt x="1260" y="1161"/>
                      </a:lnTo>
                      <a:lnTo>
                        <a:pt x="1259" y="1162"/>
                      </a:lnTo>
                      <a:lnTo>
                        <a:pt x="1258" y="1162"/>
                      </a:lnTo>
                      <a:lnTo>
                        <a:pt x="1257" y="1162"/>
                      </a:lnTo>
                      <a:lnTo>
                        <a:pt x="1256" y="1161"/>
                      </a:lnTo>
                      <a:lnTo>
                        <a:pt x="1255" y="1161"/>
                      </a:lnTo>
                      <a:lnTo>
                        <a:pt x="1254" y="1161"/>
                      </a:lnTo>
                      <a:lnTo>
                        <a:pt x="1253" y="1162"/>
                      </a:lnTo>
                      <a:lnTo>
                        <a:pt x="1253" y="1161"/>
                      </a:lnTo>
                      <a:lnTo>
                        <a:pt x="1253" y="1160"/>
                      </a:lnTo>
                      <a:lnTo>
                        <a:pt x="1252" y="1158"/>
                      </a:lnTo>
                      <a:lnTo>
                        <a:pt x="1251" y="1157"/>
                      </a:lnTo>
                      <a:lnTo>
                        <a:pt x="1250" y="1156"/>
                      </a:lnTo>
                      <a:lnTo>
                        <a:pt x="1249" y="1156"/>
                      </a:lnTo>
                      <a:lnTo>
                        <a:pt x="1249" y="1154"/>
                      </a:lnTo>
                      <a:lnTo>
                        <a:pt x="1248" y="1153"/>
                      </a:lnTo>
                      <a:lnTo>
                        <a:pt x="1247" y="1153"/>
                      </a:lnTo>
                      <a:lnTo>
                        <a:pt x="1246" y="1153"/>
                      </a:lnTo>
                      <a:lnTo>
                        <a:pt x="1244" y="1153"/>
                      </a:lnTo>
                      <a:lnTo>
                        <a:pt x="1243" y="1154"/>
                      </a:lnTo>
                      <a:lnTo>
                        <a:pt x="1242" y="1154"/>
                      </a:lnTo>
                      <a:lnTo>
                        <a:pt x="1241" y="1154"/>
                      </a:lnTo>
                      <a:lnTo>
                        <a:pt x="1240" y="1154"/>
                      </a:lnTo>
                      <a:lnTo>
                        <a:pt x="1238" y="1154"/>
                      </a:lnTo>
                      <a:lnTo>
                        <a:pt x="1238" y="1153"/>
                      </a:lnTo>
                      <a:lnTo>
                        <a:pt x="1235" y="1147"/>
                      </a:lnTo>
                      <a:lnTo>
                        <a:pt x="1235" y="1146"/>
                      </a:lnTo>
                      <a:lnTo>
                        <a:pt x="1236" y="1145"/>
                      </a:lnTo>
                      <a:lnTo>
                        <a:pt x="1235" y="1144"/>
                      </a:lnTo>
                      <a:lnTo>
                        <a:pt x="1234" y="1143"/>
                      </a:lnTo>
                      <a:lnTo>
                        <a:pt x="1233" y="1142"/>
                      </a:lnTo>
                      <a:lnTo>
                        <a:pt x="1234" y="1142"/>
                      </a:lnTo>
                      <a:lnTo>
                        <a:pt x="1234" y="1141"/>
                      </a:lnTo>
                      <a:lnTo>
                        <a:pt x="1233" y="1139"/>
                      </a:lnTo>
                      <a:lnTo>
                        <a:pt x="1232" y="1139"/>
                      </a:lnTo>
                      <a:lnTo>
                        <a:pt x="1231" y="1138"/>
                      </a:lnTo>
                      <a:lnTo>
                        <a:pt x="1230" y="1137"/>
                      </a:lnTo>
                      <a:lnTo>
                        <a:pt x="1231" y="1136"/>
                      </a:lnTo>
                      <a:lnTo>
                        <a:pt x="1233" y="1136"/>
                      </a:lnTo>
                      <a:lnTo>
                        <a:pt x="1233" y="1135"/>
                      </a:lnTo>
                      <a:lnTo>
                        <a:pt x="1232" y="1132"/>
                      </a:lnTo>
                      <a:lnTo>
                        <a:pt x="1231" y="1132"/>
                      </a:lnTo>
                      <a:lnTo>
                        <a:pt x="1230" y="1132"/>
                      </a:lnTo>
                      <a:lnTo>
                        <a:pt x="1229" y="1132"/>
                      </a:lnTo>
                      <a:lnTo>
                        <a:pt x="1227" y="1132"/>
                      </a:lnTo>
                      <a:lnTo>
                        <a:pt x="1227" y="1131"/>
                      </a:lnTo>
                      <a:lnTo>
                        <a:pt x="1226" y="1130"/>
                      </a:lnTo>
                      <a:lnTo>
                        <a:pt x="1225" y="1130"/>
                      </a:lnTo>
                      <a:lnTo>
                        <a:pt x="1223" y="1130"/>
                      </a:lnTo>
                      <a:lnTo>
                        <a:pt x="1222" y="1131"/>
                      </a:lnTo>
                      <a:lnTo>
                        <a:pt x="1221" y="1132"/>
                      </a:lnTo>
                      <a:lnTo>
                        <a:pt x="1220" y="1132"/>
                      </a:lnTo>
                      <a:lnTo>
                        <a:pt x="1220" y="1133"/>
                      </a:lnTo>
                      <a:lnTo>
                        <a:pt x="1221" y="1134"/>
                      </a:lnTo>
                      <a:lnTo>
                        <a:pt x="1221" y="1135"/>
                      </a:lnTo>
                      <a:lnTo>
                        <a:pt x="1222" y="1136"/>
                      </a:lnTo>
                      <a:lnTo>
                        <a:pt x="1222" y="1137"/>
                      </a:lnTo>
                      <a:lnTo>
                        <a:pt x="1221" y="1137"/>
                      </a:lnTo>
                      <a:lnTo>
                        <a:pt x="1219" y="1135"/>
                      </a:lnTo>
                      <a:lnTo>
                        <a:pt x="1218" y="1135"/>
                      </a:lnTo>
                      <a:lnTo>
                        <a:pt x="1216" y="1134"/>
                      </a:lnTo>
                      <a:lnTo>
                        <a:pt x="1215" y="1133"/>
                      </a:lnTo>
                      <a:lnTo>
                        <a:pt x="1215" y="1132"/>
                      </a:lnTo>
                      <a:lnTo>
                        <a:pt x="1215" y="1131"/>
                      </a:lnTo>
                      <a:lnTo>
                        <a:pt x="1216" y="1130"/>
                      </a:lnTo>
                      <a:lnTo>
                        <a:pt x="1217" y="1130"/>
                      </a:lnTo>
                      <a:lnTo>
                        <a:pt x="1217" y="1129"/>
                      </a:lnTo>
                      <a:lnTo>
                        <a:pt x="1216" y="1127"/>
                      </a:lnTo>
                      <a:lnTo>
                        <a:pt x="1216" y="1126"/>
                      </a:lnTo>
                      <a:lnTo>
                        <a:pt x="1216" y="1125"/>
                      </a:lnTo>
                      <a:lnTo>
                        <a:pt x="1216" y="1124"/>
                      </a:lnTo>
                      <a:lnTo>
                        <a:pt x="1215" y="1124"/>
                      </a:lnTo>
                      <a:lnTo>
                        <a:pt x="1214" y="1124"/>
                      </a:lnTo>
                      <a:lnTo>
                        <a:pt x="1213" y="1123"/>
                      </a:lnTo>
                      <a:lnTo>
                        <a:pt x="1213" y="1122"/>
                      </a:lnTo>
                      <a:lnTo>
                        <a:pt x="1213" y="1121"/>
                      </a:lnTo>
                      <a:lnTo>
                        <a:pt x="1213" y="1120"/>
                      </a:lnTo>
                      <a:lnTo>
                        <a:pt x="1212" y="1117"/>
                      </a:lnTo>
                      <a:lnTo>
                        <a:pt x="1212" y="1116"/>
                      </a:lnTo>
                      <a:lnTo>
                        <a:pt x="1213" y="1114"/>
                      </a:lnTo>
                      <a:lnTo>
                        <a:pt x="1213" y="1112"/>
                      </a:lnTo>
                      <a:lnTo>
                        <a:pt x="1213" y="1111"/>
                      </a:lnTo>
                      <a:lnTo>
                        <a:pt x="1212" y="1110"/>
                      </a:lnTo>
                      <a:lnTo>
                        <a:pt x="1211" y="1109"/>
                      </a:lnTo>
                      <a:lnTo>
                        <a:pt x="1210" y="1109"/>
                      </a:lnTo>
                      <a:lnTo>
                        <a:pt x="1209" y="1109"/>
                      </a:lnTo>
                      <a:lnTo>
                        <a:pt x="1208" y="1109"/>
                      </a:lnTo>
                      <a:lnTo>
                        <a:pt x="1207" y="1109"/>
                      </a:lnTo>
                      <a:lnTo>
                        <a:pt x="1206" y="1109"/>
                      </a:lnTo>
                      <a:lnTo>
                        <a:pt x="1205" y="1108"/>
                      </a:lnTo>
                      <a:lnTo>
                        <a:pt x="1204" y="1108"/>
                      </a:lnTo>
                      <a:lnTo>
                        <a:pt x="1203" y="1106"/>
                      </a:lnTo>
                      <a:lnTo>
                        <a:pt x="1202" y="1105"/>
                      </a:lnTo>
                      <a:lnTo>
                        <a:pt x="1201" y="1106"/>
                      </a:lnTo>
                      <a:lnTo>
                        <a:pt x="1200" y="1108"/>
                      </a:lnTo>
                      <a:lnTo>
                        <a:pt x="1199" y="1108"/>
                      </a:lnTo>
                      <a:lnTo>
                        <a:pt x="1198" y="1108"/>
                      </a:lnTo>
                      <a:lnTo>
                        <a:pt x="1198" y="1109"/>
                      </a:lnTo>
                      <a:lnTo>
                        <a:pt x="1196" y="1110"/>
                      </a:lnTo>
                      <a:lnTo>
                        <a:pt x="1196" y="1109"/>
                      </a:lnTo>
                      <a:lnTo>
                        <a:pt x="1195" y="1109"/>
                      </a:lnTo>
                      <a:lnTo>
                        <a:pt x="1194" y="1107"/>
                      </a:lnTo>
                      <a:lnTo>
                        <a:pt x="1193" y="1107"/>
                      </a:lnTo>
                      <a:lnTo>
                        <a:pt x="1193" y="1106"/>
                      </a:lnTo>
                      <a:lnTo>
                        <a:pt x="1192" y="1104"/>
                      </a:lnTo>
                      <a:lnTo>
                        <a:pt x="1192" y="1103"/>
                      </a:lnTo>
                      <a:lnTo>
                        <a:pt x="1192" y="1102"/>
                      </a:lnTo>
                      <a:lnTo>
                        <a:pt x="1192" y="1101"/>
                      </a:lnTo>
                      <a:lnTo>
                        <a:pt x="1192" y="1100"/>
                      </a:lnTo>
                      <a:lnTo>
                        <a:pt x="1191" y="1100"/>
                      </a:lnTo>
                      <a:lnTo>
                        <a:pt x="1190" y="1099"/>
                      </a:lnTo>
                      <a:lnTo>
                        <a:pt x="1189" y="1098"/>
                      </a:lnTo>
                      <a:lnTo>
                        <a:pt x="1189" y="1099"/>
                      </a:lnTo>
                      <a:lnTo>
                        <a:pt x="1188" y="1099"/>
                      </a:lnTo>
                      <a:lnTo>
                        <a:pt x="1187" y="1098"/>
                      </a:lnTo>
                      <a:lnTo>
                        <a:pt x="1186" y="1097"/>
                      </a:lnTo>
                      <a:lnTo>
                        <a:pt x="1185" y="1096"/>
                      </a:lnTo>
                      <a:lnTo>
                        <a:pt x="1184" y="1096"/>
                      </a:lnTo>
                      <a:lnTo>
                        <a:pt x="1183" y="1095"/>
                      </a:lnTo>
                      <a:lnTo>
                        <a:pt x="1182" y="1095"/>
                      </a:lnTo>
                      <a:lnTo>
                        <a:pt x="1182" y="1094"/>
                      </a:lnTo>
                      <a:lnTo>
                        <a:pt x="1182" y="1093"/>
                      </a:lnTo>
                      <a:lnTo>
                        <a:pt x="1181" y="1091"/>
                      </a:lnTo>
                      <a:lnTo>
                        <a:pt x="1180" y="1090"/>
                      </a:lnTo>
                      <a:lnTo>
                        <a:pt x="1179" y="1090"/>
                      </a:lnTo>
                      <a:lnTo>
                        <a:pt x="1179" y="1089"/>
                      </a:lnTo>
                      <a:lnTo>
                        <a:pt x="1178" y="1088"/>
                      </a:lnTo>
                      <a:lnTo>
                        <a:pt x="1179" y="1087"/>
                      </a:lnTo>
                      <a:lnTo>
                        <a:pt x="1179" y="1086"/>
                      </a:lnTo>
                      <a:lnTo>
                        <a:pt x="1180" y="1085"/>
                      </a:lnTo>
                      <a:lnTo>
                        <a:pt x="1180" y="1084"/>
                      </a:lnTo>
                      <a:lnTo>
                        <a:pt x="1179" y="1084"/>
                      </a:lnTo>
                      <a:lnTo>
                        <a:pt x="1179" y="1083"/>
                      </a:lnTo>
                      <a:lnTo>
                        <a:pt x="1178" y="1082"/>
                      </a:lnTo>
                      <a:lnTo>
                        <a:pt x="1179" y="1082"/>
                      </a:lnTo>
                      <a:lnTo>
                        <a:pt x="1179" y="1081"/>
                      </a:lnTo>
                      <a:lnTo>
                        <a:pt x="1178" y="1081"/>
                      </a:lnTo>
                      <a:lnTo>
                        <a:pt x="1178" y="1080"/>
                      </a:lnTo>
                      <a:lnTo>
                        <a:pt x="1177" y="1079"/>
                      </a:lnTo>
                      <a:lnTo>
                        <a:pt x="1176" y="1079"/>
                      </a:lnTo>
                      <a:lnTo>
                        <a:pt x="1175" y="1078"/>
                      </a:lnTo>
                      <a:lnTo>
                        <a:pt x="1174" y="1077"/>
                      </a:lnTo>
                      <a:lnTo>
                        <a:pt x="1173" y="1075"/>
                      </a:lnTo>
                      <a:lnTo>
                        <a:pt x="1172" y="1075"/>
                      </a:lnTo>
                      <a:lnTo>
                        <a:pt x="1171" y="1075"/>
                      </a:lnTo>
                      <a:lnTo>
                        <a:pt x="1171" y="1074"/>
                      </a:lnTo>
                      <a:lnTo>
                        <a:pt x="1170" y="1074"/>
                      </a:lnTo>
                      <a:lnTo>
                        <a:pt x="1169" y="1074"/>
                      </a:lnTo>
                      <a:lnTo>
                        <a:pt x="1168" y="1074"/>
                      </a:lnTo>
                      <a:lnTo>
                        <a:pt x="1168" y="1073"/>
                      </a:lnTo>
                      <a:lnTo>
                        <a:pt x="1167" y="1073"/>
                      </a:lnTo>
                      <a:lnTo>
                        <a:pt x="1166" y="1073"/>
                      </a:lnTo>
                      <a:lnTo>
                        <a:pt x="1165" y="1073"/>
                      </a:lnTo>
                      <a:lnTo>
                        <a:pt x="1165" y="1072"/>
                      </a:lnTo>
                      <a:lnTo>
                        <a:pt x="1164" y="1072"/>
                      </a:lnTo>
                      <a:lnTo>
                        <a:pt x="1163" y="1070"/>
                      </a:lnTo>
                      <a:lnTo>
                        <a:pt x="1162" y="1070"/>
                      </a:lnTo>
                      <a:lnTo>
                        <a:pt x="1161" y="1069"/>
                      </a:lnTo>
                      <a:lnTo>
                        <a:pt x="1160" y="1068"/>
                      </a:lnTo>
                      <a:lnTo>
                        <a:pt x="1159" y="1068"/>
                      </a:lnTo>
                      <a:lnTo>
                        <a:pt x="1133" y="1068"/>
                      </a:lnTo>
                      <a:lnTo>
                        <a:pt x="1092" y="1069"/>
                      </a:lnTo>
                      <a:lnTo>
                        <a:pt x="1079" y="1068"/>
                      </a:lnTo>
                      <a:lnTo>
                        <a:pt x="1079" y="1070"/>
                      </a:lnTo>
                      <a:lnTo>
                        <a:pt x="1079" y="1071"/>
                      </a:lnTo>
                      <a:lnTo>
                        <a:pt x="1079" y="1072"/>
                      </a:lnTo>
                      <a:lnTo>
                        <a:pt x="1079" y="1073"/>
                      </a:lnTo>
                      <a:lnTo>
                        <a:pt x="1079" y="1075"/>
                      </a:lnTo>
                      <a:lnTo>
                        <a:pt x="1079" y="1076"/>
                      </a:lnTo>
                      <a:lnTo>
                        <a:pt x="1077" y="1077"/>
                      </a:lnTo>
                      <a:lnTo>
                        <a:pt x="1077" y="1078"/>
                      </a:lnTo>
                      <a:lnTo>
                        <a:pt x="1076" y="1079"/>
                      </a:lnTo>
                      <a:lnTo>
                        <a:pt x="1075" y="1080"/>
                      </a:lnTo>
                      <a:lnTo>
                        <a:pt x="1074" y="1081"/>
                      </a:lnTo>
                      <a:lnTo>
                        <a:pt x="1075" y="1082"/>
                      </a:lnTo>
                      <a:lnTo>
                        <a:pt x="1074" y="1085"/>
                      </a:lnTo>
                      <a:lnTo>
                        <a:pt x="1073" y="1086"/>
                      </a:lnTo>
                      <a:lnTo>
                        <a:pt x="1073" y="1087"/>
                      </a:lnTo>
                      <a:lnTo>
                        <a:pt x="1072" y="1089"/>
                      </a:lnTo>
                      <a:lnTo>
                        <a:pt x="1069" y="1090"/>
                      </a:lnTo>
                      <a:lnTo>
                        <a:pt x="1068" y="1091"/>
                      </a:lnTo>
                      <a:lnTo>
                        <a:pt x="1067" y="1092"/>
                      </a:lnTo>
                      <a:lnTo>
                        <a:pt x="1066" y="1093"/>
                      </a:lnTo>
                      <a:lnTo>
                        <a:pt x="1066" y="1094"/>
                      </a:lnTo>
                      <a:lnTo>
                        <a:pt x="1067" y="1096"/>
                      </a:lnTo>
                      <a:lnTo>
                        <a:pt x="1068" y="1097"/>
                      </a:lnTo>
                      <a:lnTo>
                        <a:pt x="1069" y="1098"/>
                      </a:lnTo>
                      <a:lnTo>
                        <a:pt x="1066" y="1100"/>
                      </a:lnTo>
                      <a:lnTo>
                        <a:pt x="1065" y="1103"/>
                      </a:lnTo>
                      <a:lnTo>
                        <a:pt x="1065" y="1104"/>
                      </a:lnTo>
                      <a:lnTo>
                        <a:pt x="1064" y="1105"/>
                      </a:lnTo>
                      <a:lnTo>
                        <a:pt x="1063" y="1106"/>
                      </a:lnTo>
                      <a:lnTo>
                        <a:pt x="1063" y="1107"/>
                      </a:lnTo>
                      <a:lnTo>
                        <a:pt x="1062" y="1107"/>
                      </a:lnTo>
                      <a:lnTo>
                        <a:pt x="1061" y="1107"/>
                      </a:lnTo>
                      <a:lnTo>
                        <a:pt x="1060" y="1106"/>
                      </a:lnTo>
                      <a:lnTo>
                        <a:pt x="1058" y="1104"/>
                      </a:lnTo>
                      <a:lnTo>
                        <a:pt x="1056" y="1103"/>
                      </a:lnTo>
                      <a:lnTo>
                        <a:pt x="1054" y="1103"/>
                      </a:lnTo>
                      <a:lnTo>
                        <a:pt x="1053" y="1103"/>
                      </a:lnTo>
                      <a:lnTo>
                        <a:pt x="1052" y="1103"/>
                      </a:lnTo>
                      <a:lnTo>
                        <a:pt x="1051" y="1104"/>
                      </a:lnTo>
                      <a:lnTo>
                        <a:pt x="1050" y="1105"/>
                      </a:lnTo>
                      <a:lnTo>
                        <a:pt x="1050" y="1106"/>
                      </a:lnTo>
                      <a:lnTo>
                        <a:pt x="1049" y="1107"/>
                      </a:lnTo>
                      <a:lnTo>
                        <a:pt x="1047" y="1106"/>
                      </a:lnTo>
                      <a:lnTo>
                        <a:pt x="1046" y="1107"/>
                      </a:lnTo>
                      <a:lnTo>
                        <a:pt x="1045" y="1108"/>
                      </a:lnTo>
                      <a:lnTo>
                        <a:pt x="1045" y="1109"/>
                      </a:lnTo>
                      <a:lnTo>
                        <a:pt x="1046" y="1111"/>
                      </a:lnTo>
                      <a:lnTo>
                        <a:pt x="1046" y="1112"/>
                      </a:lnTo>
                      <a:lnTo>
                        <a:pt x="1045" y="1113"/>
                      </a:lnTo>
                      <a:lnTo>
                        <a:pt x="1044" y="1114"/>
                      </a:lnTo>
                      <a:lnTo>
                        <a:pt x="1043" y="1115"/>
                      </a:lnTo>
                      <a:lnTo>
                        <a:pt x="1042" y="1115"/>
                      </a:lnTo>
                      <a:lnTo>
                        <a:pt x="1042" y="1117"/>
                      </a:lnTo>
                      <a:lnTo>
                        <a:pt x="1043" y="1117"/>
                      </a:lnTo>
                      <a:lnTo>
                        <a:pt x="1045" y="1117"/>
                      </a:lnTo>
                      <a:lnTo>
                        <a:pt x="1046" y="1118"/>
                      </a:lnTo>
                      <a:lnTo>
                        <a:pt x="1046" y="1119"/>
                      </a:lnTo>
                      <a:lnTo>
                        <a:pt x="1046" y="1120"/>
                      </a:lnTo>
                      <a:lnTo>
                        <a:pt x="1044" y="1122"/>
                      </a:lnTo>
                      <a:lnTo>
                        <a:pt x="1043" y="1123"/>
                      </a:lnTo>
                      <a:lnTo>
                        <a:pt x="1042" y="1124"/>
                      </a:lnTo>
                      <a:lnTo>
                        <a:pt x="1043" y="1125"/>
                      </a:lnTo>
                      <a:lnTo>
                        <a:pt x="1044" y="1126"/>
                      </a:lnTo>
                      <a:lnTo>
                        <a:pt x="1046" y="1128"/>
                      </a:lnTo>
                      <a:lnTo>
                        <a:pt x="1046" y="1129"/>
                      </a:lnTo>
                      <a:lnTo>
                        <a:pt x="1046" y="1130"/>
                      </a:lnTo>
                      <a:lnTo>
                        <a:pt x="1046" y="1131"/>
                      </a:lnTo>
                      <a:lnTo>
                        <a:pt x="1048" y="1131"/>
                      </a:lnTo>
                      <a:lnTo>
                        <a:pt x="1048" y="1132"/>
                      </a:lnTo>
                      <a:lnTo>
                        <a:pt x="1048" y="1133"/>
                      </a:lnTo>
                      <a:lnTo>
                        <a:pt x="1047" y="1134"/>
                      </a:lnTo>
                      <a:lnTo>
                        <a:pt x="1047" y="1135"/>
                      </a:lnTo>
                      <a:lnTo>
                        <a:pt x="1046" y="1136"/>
                      </a:lnTo>
                      <a:lnTo>
                        <a:pt x="1045" y="1136"/>
                      </a:lnTo>
                      <a:lnTo>
                        <a:pt x="1044" y="1135"/>
                      </a:lnTo>
                      <a:lnTo>
                        <a:pt x="1044" y="1134"/>
                      </a:lnTo>
                      <a:lnTo>
                        <a:pt x="1043" y="1134"/>
                      </a:lnTo>
                      <a:lnTo>
                        <a:pt x="1042" y="1134"/>
                      </a:lnTo>
                      <a:lnTo>
                        <a:pt x="1041" y="1134"/>
                      </a:lnTo>
                      <a:lnTo>
                        <a:pt x="1041" y="1137"/>
                      </a:lnTo>
                      <a:lnTo>
                        <a:pt x="1040" y="1138"/>
                      </a:lnTo>
                      <a:lnTo>
                        <a:pt x="1039" y="1139"/>
                      </a:lnTo>
                      <a:lnTo>
                        <a:pt x="1040" y="1140"/>
                      </a:lnTo>
                      <a:lnTo>
                        <a:pt x="1039" y="1141"/>
                      </a:lnTo>
                      <a:lnTo>
                        <a:pt x="1038" y="1141"/>
                      </a:lnTo>
                      <a:lnTo>
                        <a:pt x="1038" y="1142"/>
                      </a:lnTo>
                      <a:lnTo>
                        <a:pt x="1038" y="1143"/>
                      </a:lnTo>
                      <a:lnTo>
                        <a:pt x="1037" y="1144"/>
                      </a:lnTo>
                      <a:lnTo>
                        <a:pt x="1037" y="1145"/>
                      </a:lnTo>
                      <a:lnTo>
                        <a:pt x="1036" y="1146"/>
                      </a:lnTo>
                      <a:lnTo>
                        <a:pt x="1037" y="1146"/>
                      </a:lnTo>
                      <a:lnTo>
                        <a:pt x="1037" y="1147"/>
                      </a:lnTo>
                      <a:lnTo>
                        <a:pt x="1037" y="1148"/>
                      </a:lnTo>
                      <a:lnTo>
                        <a:pt x="1036" y="1148"/>
                      </a:lnTo>
                      <a:lnTo>
                        <a:pt x="1036" y="1147"/>
                      </a:lnTo>
                      <a:lnTo>
                        <a:pt x="1035" y="1147"/>
                      </a:lnTo>
                      <a:lnTo>
                        <a:pt x="1034" y="1147"/>
                      </a:lnTo>
                      <a:lnTo>
                        <a:pt x="1033" y="1147"/>
                      </a:lnTo>
                      <a:lnTo>
                        <a:pt x="1032" y="1148"/>
                      </a:lnTo>
                      <a:lnTo>
                        <a:pt x="1031" y="1149"/>
                      </a:lnTo>
                      <a:lnTo>
                        <a:pt x="1030" y="1149"/>
                      </a:lnTo>
                      <a:lnTo>
                        <a:pt x="1029" y="1149"/>
                      </a:lnTo>
                      <a:lnTo>
                        <a:pt x="1028" y="1148"/>
                      </a:lnTo>
                      <a:lnTo>
                        <a:pt x="1027" y="1148"/>
                      </a:lnTo>
                      <a:lnTo>
                        <a:pt x="1026" y="1149"/>
                      </a:lnTo>
                      <a:lnTo>
                        <a:pt x="1025" y="1151"/>
                      </a:lnTo>
                      <a:lnTo>
                        <a:pt x="1025" y="1152"/>
                      </a:lnTo>
                      <a:lnTo>
                        <a:pt x="1025" y="1153"/>
                      </a:lnTo>
                      <a:lnTo>
                        <a:pt x="1025" y="1155"/>
                      </a:lnTo>
                      <a:lnTo>
                        <a:pt x="1026" y="1157"/>
                      </a:lnTo>
                      <a:lnTo>
                        <a:pt x="1027" y="1157"/>
                      </a:lnTo>
                      <a:lnTo>
                        <a:pt x="1026" y="1158"/>
                      </a:lnTo>
                      <a:lnTo>
                        <a:pt x="1026" y="1159"/>
                      </a:lnTo>
                      <a:lnTo>
                        <a:pt x="1025" y="1160"/>
                      </a:lnTo>
                      <a:lnTo>
                        <a:pt x="1024" y="1161"/>
                      </a:lnTo>
                      <a:lnTo>
                        <a:pt x="1024" y="1162"/>
                      </a:lnTo>
                      <a:lnTo>
                        <a:pt x="1024" y="1163"/>
                      </a:lnTo>
                      <a:lnTo>
                        <a:pt x="1024" y="1164"/>
                      </a:lnTo>
                      <a:lnTo>
                        <a:pt x="1025" y="1165"/>
                      </a:lnTo>
                      <a:lnTo>
                        <a:pt x="1024" y="1166"/>
                      </a:lnTo>
                      <a:lnTo>
                        <a:pt x="1024" y="1167"/>
                      </a:lnTo>
                      <a:lnTo>
                        <a:pt x="1025" y="1168"/>
                      </a:lnTo>
                      <a:lnTo>
                        <a:pt x="1025" y="1170"/>
                      </a:lnTo>
                      <a:lnTo>
                        <a:pt x="1025" y="1171"/>
                      </a:lnTo>
                      <a:lnTo>
                        <a:pt x="1026" y="1172"/>
                      </a:lnTo>
                      <a:lnTo>
                        <a:pt x="1025" y="1173"/>
                      </a:lnTo>
                      <a:lnTo>
                        <a:pt x="1025" y="1174"/>
                      </a:lnTo>
                      <a:lnTo>
                        <a:pt x="1023" y="1174"/>
                      </a:lnTo>
                      <a:lnTo>
                        <a:pt x="1022" y="1174"/>
                      </a:lnTo>
                      <a:lnTo>
                        <a:pt x="1018" y="1176"/>
                      </a:lnTo>
                      <a:lnTo>
                        <a:pt x="1016" y="1177"/>
                      </a:lnTo>
                      <a:lnTo>
                        <a:pt x="1015" y="1177"/>
                      </a:lnTo>
                      <a:lnTo>
                        <a:pt x="1013" y="1177"/>
                      </a:lnTo>
                      <a:lnTo>
                        <a:pt x="1012" y="1177"/>
                      </a:lnTo>
                      <a:lnTo>
                        <a:pt x="1011" y="1178"/>
                      </a:lnTo>
                      <a:lnTo>
                        <a:pt x="1010" y="1178"/>
                      </a:lnTo>
                      <a:lnTo>
                        <a:pt x="1009" y="1178"/>
                      </a:lnTo>
                      <a:lnTo>
                        <a:pt x="1008" y="1178"/>
                      </a:lnTo>
                      <a:lnTo>
                        <a:pt x="1007" y="1178"/>
                      </a:lnTo>
                      <a:lnTo>
                        <a:pt x="1006" y="1177"/>
                      </a:lnTo>
                      <a:lnTo>
                        <a:pt x="1006" y="1176"/>
                      </a:lnTo>
                      <a:lnTo>
                        <a:pt x="1008" y="1173"/>
                      </a:lnTo>
                      <a:lnTo>
                        <a:pt x="1008" y="1171"/>
                      </a:lnTo>
                      <a:lnTo>
                        <a:pt x="1007" y="1171"/>
                      </a:lnTo>
                      <a:lnTo>
                        <a:pt x="1006" y="1171"/>
                      </a:lnTo>
                      <a:lnTo>
                        <a:pt x="1005" y="1171"/>
                      </a:lnTo>
                      <a:lnTo>
                        <a:pt x="1002" y="1172"/>
                      </a:lnTo>
                      <a:lnTo>
                        <a:pt x="1000" y="1173"/>
                      </a:lnTo>
                      <a:lnTo>
                        <a:pt x="997" y="1175"/>
                      </a:lnTo>
                      <a:lnTo>
                        <a:pt x="995" y="1175"/>
                      </a:lnTo>
                      <a:lnTo>
                        <a:pt x="994" y="1176"/>
                      </a:lnTo>
                      <a:lnTo>
                        <a:pt x="993" y="1176"/>
                      </a:lnTo>
                      <a:lnTo>
                        <a:pt x="992" y="1176"/>
                      </a:lnTo>
                      <a:lnTo>
                        <a:pt x="991" y="1176"/>
                      </a:lnTo>
                      <a:lnTo>
                        <a:pt x="990" y="1176"/>
                      </a:lnTo>
                      <a:lnTo>
                        <a:pt x="988" y="1177"/>
                      </a:lnTo>
                      <a:lnTo>
                        <a:pt x="986" y="1177"/>
                      </a:lnTo>
                      <a:lnTo>
                        <a:pt x="984" y="1176"/>
                      </a:lnTo>
                      <a:lnTo>
                        <a:pt x="982" y="1177"/>
                      </a:lnTo>
                      <a:lnTo>
                        <a:pt x="981" y="1178"/>
                      </a:lnTo>
                      <a:lnTo>
                        <a:pt x="980" y="1178"/>
                      </a:lnTo>
                      <a:lnTo>
                        <a:pt x="980" y="1179"/>
                      </a:lnTo>
                      <a:lnTo>
                        <a:pt x="979" y="1180"/>
                      </a:lnTo>
                      <a:lnTo>
                        <a:pt x="978" y="1180"/>
                      </a:lnTo>
                      <a:lnTo>
                        <a:pt x="977" y="1181"/>
                      </a:lnTo>
                      <a:lnTo>
                        <a:pt x="976" y="1181"/>
                      </a:lnTo>
                      <a:lnTo>
                        <a:pt x="975" y="1181"/>
                      </a:lnTo>
                      <a:lnTo>
                        <a:pt x="973" y="1180"/>
                      </a:lnTo>
                      <a:lnTo>
                        <a:pt x="971" y="1180"/>
                      </a:lnTo>
                      <a:lnTo>
                        <a:pt x="970" y="1181"/>
                      </a:lnTo>
                      <a:lnTo>
                        <a:pt x="969" y="1180"/>
                      </a:lnTo>
                      <a:lnTo>
                        <a:pt x="969" y="1179"/>
                      </a:lnTo>
                      <a:lnTo>
                        <a:pt x="968" y="1179"/>
                      </a:lnTo>
                      <a:lnTo>
                        <a:pt x="968" y="1178"/>
                      </a:lnTo>
                      <a:lnTo>
                        <a:pt x="967" y="1178"/>
                      </a:lnTo>
                      <a:lnTo>
                        <a:pt x="966" y="1178"/>
                      </a:lnTo>
                      <a:lnTo>
                        <a:pt x="965" y="1179"/>
                      </a:lnTo>
                      <a:lnTo>
                        <a:pt x="965" y="1180"/>
                      </a:lnTo>
                      <a:lnTo>
                        <a:pt x="964" y="1181"/>
                      </a:lnTo>
                      <a:lnTo>
                        <a:pt x="963" y="1181"/>
                      </a:lnTo>
                      <a:lnTo>
                        <a:pt x="961" y="1182"/>
                      </a:lnTo>
                      <a:lnTo>
                        <a:pt x="960" y="1182"/>
                      </a:lnTo>
                      <a:lnTo>
                        <a:pt x="959" y="1180"/>
                      </a:lnTo>
                      <a:lnTo>
                        <a:pt x="959" y="1179"/>
                      </a:lnTo>
                      <a:lnTo>
                        <a:pt x="958" y="1178"/>
                      </a:lnTo>
                      <a:lnTo>
                        <a:pt x="957" y="1178"/>
                      </a:lnTo>
                      <a:lnTo>
                        <a:pt x="956" y="1178"/>
                      </a:lnTo>
                      <a:lnTo>
                        <a:pt x="954" y="1178"/>
                      </a:lnTo>
                      <a:lnTo>
                        <a:pt x="952" y="1179"/>
                      </a:lnTo>
                      <a:lnTo>
                        <a:pt x="951" y="1179"/>
                      </a:lnTo>
                      <a:lnTo>
                        <a:pt x="950" y="1181"/>
                      </a:lnTo>
                      <a:lnTo>
                        <a:pt x="949" y="1181"/>
                      </a:lnTo>
                      <a:lnTo>
                        <a:pt x="948" y="1183"/>
                      </a:lnTo>
                      <a:lnTo>
                        <a:pt x="947" y="1183"/>
                      </a:lnTo>
                      <a:lnTo>
                        <a:pt x="946" y="1184"/>
                      </a:lnTo>
                      <a:lnTo>
                        <a:pt x="946" y="1185"/>
                      </a:lnTo>
                      <a:lnTo>
                        <a:pt x="945" y="1185"/>
                      </a:lnTo>
                      <a:lnTo>
                        <a:pt x="944" y="1184"/>
                      </a:lnTo>
                      <a:lnTo>
                        <a:pt x="944" y="1185"/>
                      </a:lnTo>
                      <a:lnTo>
                        <a:pt x="944" y="1186"/>
                      </a:lnTo>
                      <a:lnTo>
                        <a:pt x="944" y="1187"/>
                      </a:lnTo>
                      <a:lnTo>
                        <a:pt x="944" y="1188"/>
                      </a:lnTo>
                      <a:lnTo>
                        <a:pt x="944" y="1189"/>
                      </a:lnTo>
                      <a:lnTo>
                        <a:pt x="943" y="1190"/>
                      </a:lnTo>
                      <a:lnTo>
                        <a:pt x="943" y="1191"/>
                      </a:lnTo>
                      <a:lnTo>
                        <a:pt x="942" y="1193"/>
                      </a:lnTo>
                      <a:lnTo>
                        <a:pt x="942" y="1195"/>
                      </a:lnTo>
                      <a:lnTo>
                        <a:pt x="942" y="1196"/>
                      </a:lnTo>
                      <a:lnTo>
                        <a:pt x="942" y="1197"/>
                      </a:lnTo>
                      <a:lnTo>
                        <a:pt x="943" y="1198"/>
                      </a:lnTo>
                      <a:lnTo>
                        <a:pt x="943" y="1199"/>
                      </a:lnTo>
                      <a:lnTo>
                        <a:pt x="944" y="1201"/>
                      </a:lnTo>
                      <a:lnTo>
                        <a:pt x="943" y="1202"/>
                      </a:lnTo>
                      <a:lnTo>
                        <a:pt x="944" y="1203"/>
                      </a:lnTo>
                      <a:lnTo>
                        <a:pt x="944" y="1204"/>
                      </a:lnTo>
                      <a:lnTo>
                        <a:pt x="943" y="1205"/>
                      </a:lnTo>
                      <a:lnTo>
                        <a:pt x="942" y="1207"/>
                      </a:lnTo>
                      <a:lnTo>
                        <a:pt x="942" y="1208"/>
                      </a:lnTo>
                      <a:lnTo>
                        <a:pt x="941" y="1208"/>
                      </a:lnTo>
                      <a:lnTo>
                        <a:pt x="940" y="1209"/>
                      </a:lnTo>
                      <a:lnTo>
                        <a:pt x="940" y="1210"/>
                      </a:lnTo>
                      <a:lnTo>
                        <a:pt x="940" y="1211"/>
                      </a:lnTo>
                      <a:lnTo>
                        <a:pt x="939" y="1211"/>
                      </a:lnTo>
                      <a:lnTo>
                        <a:pt x="938" y="1211"/>
                      </a:lnTo>
                      <a:lnTo>
                        <a:pt x="937" y="1211"/>
                      </a:lnTo>
                      <a:lnTo>
                        <a:pt x="937" y="1212"/>
                      </a:lnTo>
                      <a:lnTo>
                        <a:pt x="936" y="1212"/>
                      </a:lnTo>
                      <a:lnTo>
                        <a:pt x="936" y="1214"/>
                      </a:lnTo>
                      <a:lnTo>
                        <a:pt x="935" y="1214"/>
                      </a:lnTo>
                      <a:lnTo>
                        <a:pt x="934" y="1215"/>
                      </a:lnTo>
                      <a:lnTo>
                        <a:pt x="935" y="1215"/>
                      </a:lnTo>
                      <a:lnTo>
                        <a:pt x="935" y="1216"/>
                      </a:lnTo>
                      <a:lnTo>
                        <a:pt x="934" y="1216"/>
                      </a:lnTo>
                      <a:lnTo>
                        <a:pt x="933" y="1217"/>
                      </a:lnTo>
                      <a:lnTo>
                        <a:pt x="933" y="1218"/>
                      </a:lnTo>
                      <a:lnTo>
                        <a:pt x="932" y="1218"/>
                      </a:lnTo>
                      <a:lnTo>
                        <a:pt x="932" y="1220"/>
                      </a:lnTo>
                      <a:lnTo>
                        <a:pt x="931" y="1221"/>
                      </a:lnTo>
                      <a:lnTo>
                        <a:pt x="931" y="1222"/>
                      </a:lnTo>
                      <a:lnTo>
                        <a:pt x="930" y="1223"/>
                      </a:lnTo>
                      <a:lnTo>
                        <a:pt x="928" y="1223"/>
                      </a:lnTo>
                      <a:lnTo>
                        <a:pt x="927" y="1223"/>
                      </a:lnTo>
                      <a:lnTo>
                        <a:pt x="926" y="1224"/>
                      </a:lnTo>
                      <a:lnTo>
                        <a:pt x="926" y="1225"/>
                      </a:lnTo>
                      <a:lnTo>
                        <a:pt x="926" y="1226"/>
                      </a:lnTo>
                      <a:lnTo>
                        <a:pt x="924" y="1226"/>
                      </a:lnTo>
                      <a:lnTo>
                        <a:pt x="923" y="1227"/>
                      </a:lnTo>
                      <a:lnTo>
                        <a:pt x="921" y="1228"/>
                      </a:lnTo>
                      <a:lnTo>
                        <a:pt x="920" y="1227"/>
                      </a:lnTo>
                      <a:lnTo>
                        <a:pt x="919" y="1227"/>
                      </a:lnTo>
                      <a:lnTo>
                        <a:pt x="918" y="1226"/>
                      </a:lnTo>
                      <a:lnTo>
                        <a:pt x="917" y="1226"/>
                      </a:lnTo>
                      <a:lnTo>
                        <a:pt x="916" y="1226"/>
                      </a:lnTo>
                      <a:lnTo>
                        <a:pt x="916" y="1225"/>
                      </a:lnTo>
                      <a:lnTo>
                        <a:pt x="916" y="1224"/>
                      </a:lnTo>
                      <a:lnTo>
                        <a:pt x="917" y="1222"/>
                      </a:lnTo>
                      <a:lnTo>
                        <a:pt x="918" y="1221"/>
                      </a:lnTo>
                      <a:lnTo>
                        <a:pt x="915" y="1220"/>
                      </a:lnTo>
                      <a:lnTo>
                        <a:pt x="915" y="1219"/>
                      </a:lnTo>
                      <a:lnTo>
                        <a:pt x="916" y="1219"/>
                      </a:lnTo>
                      <a:lnTo>
                        <a:pt x="916" y="1217"/>
                      </a:lnTo>
                      <a:lnTo>
                        <a:pt x="916" y="1216"/>
                      </a:lnTo>
                      <a:lnTo>
                        <a:pt x="915" y="1215"/>
                      </a:lnTo>
                      <a:lnTo>
                        <a:pt x="914" y="1213"/>
                      </a:lnTo>
                      <a:lnTo>
                        <a:pt x="914" y="1212"/>
                      </a:lnTo>
                      <a:lnTo>
                        <a:pt x="914" y="1211"/>
                      </a:lnTo>
                      <a:lnTo>
                        <a:pt x="913" y="1210"/>
                      </a:lnTo>
                      <a:lnTo>
                        <a:pt x="912" y="1209"/>
                      </a:lnTo>
                      <a:lnTo>
                        <a:pt x="911" y="1209"/>
                      </a:lnTo>
                      <a:lnTo>
                        <a:pt x="910" y="1208"/>
                      </a:lnTo>
                      <a:lnTo>
                        <a:pt x="909" y="1208"/>
                      </a:lnTo>
                      <a:lnTo>
                        <a:pt x="907" y="1209"/>
                      </a:lnTo>
                      <a:lnTo>
                        <a:pt x="906" y="1210"/>
                      </a:lnTo>
                      <a:lnTo>
                        <a:pt x="905" y="1210"/>
                      </a:lnTo>
                      <a:lnTo>
                        <a:pt x="904" y="1211"/>
                      </a:lnTo>
                      <a:lnTo>
                        <a:pt x="903" y="1212"/>
                      </a:lnTo>
                      <a:lnTo>
                        <a:pt x="902" y="1212"/>
                      </a:lnTo>
                      <a:lnTo>
                        <a:pt x="902" y="1213"/>
                      </a:lnTo>
                      <a:lnTo>
                        <a:pt x="901" y="1213"/>
                      </a:lnTo>
                      <a:lnTo>
                        <a:pt x="900" y="1214"/>
                      </a:lnTo>
                      <a:lnTo>
                        <a:pt x="899" y="1215"/>
                      </a:lnTo>
                      <a:lnTo>
                        <a:pt x="896" y="1215"/>
                      </a:lnTo>
                      <a:lnTo>
                        <a:pt x="896" y="1216"/>
                      </a:lnTo>
                      <a:lnTo>
                        <a:pt x="895" y="1217"/>
                      </a:lnTo>
                      <a:lnTo>
                        <a:pt x="894" y="1217"/>
                      </a:lnTo>
                      <a:lnTo>
                        <a:pt x="893" y="1215"/>
                      </a:lnTo>
                      <a:lnTo>
                        <a:pt x="892" y="1215"/>
                      </a:lnTo>
                      <a:lnTo>
                        <a:pt x="891" y="1215"/>
                      </a:lnTo>
                      <a:lnTo>
                        <a:pt x="890" y="1214"/>
                      </a:lnTo>
                      <a:lnTo>
                        <a:pt x="889" y="1214"/>
                      </a:lnTo>
                      <a:lnTo>
                        <a:pt x="889" y="1215"/>
                      </a:lnTo>
                      <a:lnTo>
                        <a:pt x="888" y="1216"/>
                      </a:lnTo>
                      <a:lnTo>
                        <a:pt x="889" y="1216"/>
                      </a:lnTo>
                      <a:lnTo>
                        <a:pt x="889" y="1217"/>
                      </a:lnTo>
                      <a:lnTo>
                        <a:pt x="889" y="1218"/>
                      </a:lnTo>
                      <a:lnTo>
                        <a:pt x="889" y="1220"/>
                      </a:lnTo>
                      <a:lnTo>
                        <a:pt x="889" y="1221"/>
                      </a:lnTo>
                      <a:lnTo>
                        <a:pt x="888" y="1222"/>
                      </a:lnTo>
                      <a:lnTo>
                        <a:pt x="888" y="1224"/>
                      </a:lnTo>
                      <a:lnTo>
                        <a:pt x="888" y="1225"/>
                      </a:lnTo>
                      <a:lnTo>
                        <a:pt x="889" y="1226"/>
                      </a:lnTo>
                      <a:lnTo>
                        <a:pt x="889" y="1227"/>
                      </a:lnTo>
                      <a:lnTo>
                        <a:pt x="890" y="1229"/>
                      </a:lnTo>
                      <a:lnTo>
                        <a:pt x="890" y="1230"/>
                      </a:lnTo>
                      <a:lnTo>
                        <a:pt x="890" y="1231"/>
                      </a:lnTo>
                      <a:lnTo>
                        <a:pt x="889" y="1231"/>
                      </a:lnTo>
                      <a:lnTo>
                        <a:pt x="888" y="1231"/>
                      </a:lnTo>
                      <a:lnTo>
                        <a:pt x="887" y="1230"/>
                      </a:lnTo>
                      <a:lnTo>
                        <a:pt x="886" y="1231"/>
                      </a:lnTo>
                      <a:lnTo>
                        <a:pt x="885" y="1232"/>
                      </a:lnTo>
                      <a:lnTo>
                        <a:pt x="884" y="1232"/>
                      </a:lnTo>
                      <a:lnTo>
                        <a:pt x="883" y="1231"/>
                      </a:lnTo>
                      <a:lnTo>
                        <a:pt x="883" y="1229"/>
                      </a:lnTo>
                      <a:lnTo>
                        <a:pt x="882" y="1229"/>
                      </a:lnTo>
                      <a:lnTo>
                        <a:pt x="881" y="1229"/>
                      </a:lnTo>
                      <a:lnTo>
                        <a:pt x="879" y="1228"/>
                      </a:lnTo>
                      <a:lnTo>
                        <a:pt x="878" y="1227"/>
                      </a:lnTo>
                      <a:lnTo>
                        <a:pt x="877" y="1226"/>
                      </a:lnTo>
                      <a:lnTo>
                        <a:pt x="876" y="1226"/>
                      </a:lnTo>
                      <a:lnTo>
                        <a:pt x="874" y="1226"/>
                      </a:lnTo>
                      <a:lnTo>
                        <a:pt x="873" y="1226"/>
                      </a:lnTo>
                      <a:lnTo>
                        <a:pt x="872" y="1226"/>
                      </a:lnTo>
                      <a:lnTo>
                        <a:pt x="871" y="1227"/>
                      </a:lnTo>
                      <a:lnTo>
                        <a:pt x="870" y="1227"/>
                      </a:lnTo>
                      <a:lnTo>
                        <a:pt x="869" y="1227"/>
                      </a:lnTo>
                      <a:lnTo>
                        <a:pt x="868" y="1228"/>
                      </a:lnTo>
                      <a:lnTo>
                        <a:pt x="867" y="1229"/>
                      </a:lnTo>
                      <a:lnTo>
                        <a:pt x="865" y="1229"/>
                      </a:lnTo>
                      <a:lnTo>
                        <a:pt x="864" y="1230"/>
                      </a:lnTo>
                      <a:lnTo>
                        <a:pt x="864" y="1231"/>
                      </a:lnTo>
                      <a:lnTo>
                        <a:pt x="864" y="1235"/>
                      </a:lnTo>
                      <a:lnTo>
                        <a:pt x="863" y="1236"/>
                      </a:lnTo>
                      <a:lnTo>
                        <a:pt x="862" y="1237"/>
                      </a:lnTo>
                      <a:lnTo>
                        <a:pt x="861" y="1240"/>
                      </a:lnTo>
                      <a:lnTo>
                        <a:pt x="860" y="1241"/>
                      </a:lnTo>
                      <a:lnTo>
                        <a:pt x="859" y="1242"/>
                      </a:lnTo>
                      <a:lnTo>
                        <a:pt x="858" y="1241"/>
                      </a:lnTo>
                      <a:lnTo>
                        <a:pt x="857" y="1241"/>
                      </a:lnTo>
                      <a:lnTo>
                        <a:pt x="857" y="1242"/>
                      </a:lnTo>
                      <a:lnTo>
                        <a:pt x="855" y="1242"/>
                      </a:lnTo>
                      <a:lnTo>
                        <a:pt x="854" y="1243"/>
                      </a:lnTo>
                      <a:lnTo>
                        <a:pt x="854" y="1244"/>
                      </a:lnTo>
                      <a:lnTo>
                        <a:pt x="853" y="1244"/>
                      </a:lnTo>
                      <a:lnTo>
                        <a:pt x="852" y="1244"/>
                      </a:lnTo>
                      <a:lnTo>
                        <a:pt x="852" y="1243"/>
                      </a:lnTo>
                      <a:lnTo>
                        <a:pt x="851" y="1243"/>
                      </a:lnTo>
                      <a:lnTo>
                        <a:pt x="851" y="1242"/>
                      </a:lnTo>
                      <a:lnTo>
                        <a:pt x="850" y="1242"/>
                      </a:lnTo>
                      <a:lnTo>
                        <a:pt x="850" y="1241"/>
                      </a:lnTo>
                      <a:lnTo>
                        <a:pt x="850" y="1240"/>
                      </a:lnTo>
                      <a:lnTo>
                        <a:pt x="850" y="1239"/>
                      </a:lnTo>
                      <a:lnTo>
                        <a:pt x="849" y="1239"/>
                      </a:lnTo>
                      <a:lnTo>
                        <a:pt x="848" y="1239"/>
                      </a:lnTo>
                      <a:lnTo>
                        <a:pt x="847" y="1239"/>
                      </a:lnTo>
                      <a:lnTo>
                        <a:pt x="847" y="1238"/>
                      </a:lnTo>
                      <a:lnTo>
                        <a:pt x="847" y="1237"/>
                      </a:lnTo>
                      <a:lnTo>
                        <a:pt x="846" y="1236"/>
                      </a:lnTo>
                      <a:lnTo>
                        <a:pt x="845" y="1236"/>
                      </a:lnTo>
                      <a:lnTo>
                        <a:pt x="844" y="1235"/>
                      </a:lnTo>
                      <a:lnTo>
                        <a:pt x="843" y="1234"/>
                      </a:lnTo>
                      <a:lnTo>
                        <a:pt x="842" y="1234"/>
                      </a:lnTo>
                      <a:lnTo>
                        <a:pt x="841" y="1234"/>
                      </a:lnTo>
                      <a:lnTo>
                        <a:pt x="840" y="1234"/>
                      </a:lnTo>
                      <a:lnTo>
                        <a:pt x="839" y="1233"/>
                      </a:lnTo>
                      <a:lnTo>
                        <a:pt x="838" y="1232"/>
                      </a:lnTo>
                      <a:lnTo>
                        <a:pt x="838" y="1231"/>
                      </a:lnTo>
                      <a:lnTo>
                        <a:pt x="838" y="1230"/>
                      </a:lnTo>
                      <a:lnTo>
                        <a:pt x="837" y="1230"/>
                      </a:lnTo>
                      <a:lnTo>
                        <a:pt x="836" y="1229"/>
                      </a:lnTo>
                      <a:lnTo>
                        <a:pt x="836" y="1228"/>
                      </a:lnTo>
                      <a:lnTo>
                        <a:pt x="835" y="1228"/>
                      </a:lnTo>
                      <a:lnTo>
                        <a:pt x="834" y="1227"/>
                      </a:lnTo>
                      <a:lnTo>
                        <a:pt x="833" y="1227"/>
                      </a:lnTo>
                      <a:lnTo>
                        <a:pt x="832" y="1227"/>
                      </a:lnTo>
                      <a:lnTo>
                        <a:pt x="831" y="1226"/>
                      </a:lnTo>
                      <a:lnTo>
                        <a:pt x="830" y="1226"/>
                      </a:lnTo>
                      <a:lnTo>
                        <a:pt x="828" y="1226"/>
                      </a:lnTo>
                      <a:lnTo>
                        <a:pt x="827" y="1226"/>
                      </a:lnTo>
                      <a:lnTo>
                        <a:pt x="826" y="1226"/>
                      </a:lnTo>
                      <a:lnTo>
                        <a:pt x="825" y="1227"/>
                      </a:lnTo>
                      <a:lnTo>
                        <a:pt x="824" y="1227"/>
                      </a:lnTo>
                      <a:lnTo>
                        <a:pt x="823" y="1227"/>
                      </a:lnTo>
                      <a:lnTo>
                        <a:pt x="821" y="1227"/>
                      </a:lnTo>
                      <a:lnTo>
                        <a:pt x="820" y="1227"/>
                      </a:lnTo>
                      <a:lnTo>
                        <a:pt x="818" y="1227"/>
                      </a:lnTo>
                      <a:lnTo>
                        <a:pt x="817" y="1227"/>
                      </a:lnTo>
                      <a:lnTo>
                        <a:pt x="814" y="1228"/>
                      </a:lnTo>
                      <a:lnTo>
                        <a:pt x="814" y="1229"/>
                      </a:lnTo>
                      <a:lnTo>
                        <a:pt x="812" y="1229"/>
                      </a:lnTo>
                      <a:lnTo>
                        <a:pt x="811" y="1229"/>
                      </a:lnTo>
                      <a:lnTo>
                        <a:pt x="810" y="1229"/>
                      </a:lnTo>
                      <a:lnTo>
                        <a:pt x="809" y="1229"/>
                      </a:lnTo>
                      <a:lnTo>
                        <a:pt x="808" y="1229"/>
                      </a:lnTo>
                      <a:lnTo>
                        <a:pt x="807" y="1229"/>
                      </a:lnTo>
                      <a:lnTo>
                        <a:pt x="806" y="1229"/>
                      </a:lnTo>
                      <a:lnTo>
                        <a:pt x="805" y="1229"/>
                      </a:lnTo>
                      <a:lnTo>
                        <a:pt x="803" y="1227"/>
                      </a:lnTo>
                      <a:lnTo>
                        <a:pt x="802" y="1227"/>
                      </a:lnTo>
                      <a:lnTo>
                        <a:pt x="800" y="1228"/>
                      </a:lnTo>
                      <a:lnTo>
                        <a:pt x="800" y="1229"/>
                      </a:lnTo>
                      <a:lnTo>
                        <a:pt x="801" y="1230"/>
                      </a:lnTo>
                      <a:lnTo>
                        <a:pt x="800" y="1230"/>
                      </a:lnTo>
                      <a:lnTo>
                        <a:pt x="799" y="1230"/>
                      </a:lnTo>
                      <a:lnTo>
                        <a:pt x="798" y="1230"/>
                      </a:lnTo>
                      <a:lnTo>
                        <a:pt x="798" y="1229"/>
                      </a:lnTo>
                      <a:lnTo>
                        <a:pt x="797" y="1228"/>
                      </a:lnTo>
                      <a:lnTo>
                        <a:pt x="796" y="1229"/>
                      </a:lnTo>
                      <a:lnTo>
                        <a:pt x="795" y="1229"/>
                      </a:lnTo>
                      <a:lnTo>
                        <a:pt x="794" y="1229"/>
                      </a:lnTo>
                      <a:lnTo>
                        <a:pt x="793" y="1228"/>
                      </a:lnTo>
                      <a:lnTo>
                        <a:pt x="793" y="1229"/>
                      </a:lnTo>
                      <a:lnTo>
                        <a:pt x="792" y="1229"/>
                      </a:lnTo>
                      <a:lnTo>
                        <a:pt x="791" y="1229"/>
                      </a:lnTo>
                      <a:lnTo>
                        <a:pt x="789" y="1228"/>
                      </a:lnTo>
                      <a:lnTo>
                        <a:pt x="788" y="1228"/>
                      </a:lnTo>
                      <a:lnTo>
                        <a:pt x="787" y="1227"/>
                      </a:lnTo>
                      <a:lnTo>
                        <a:pt x="787" y="1228"/>
                      </a:lnTo>
                      <a:lnTo>
                        <a:pt x="787" y="1229"/>
                      </a:lnTo>
                      <a:lnTo>
                        <a:pt x="787" y="1230"/>
                      </a:lnTo>
                      <a:lnTo>
                        <a:pt x="788" y="1230"/>
                      </a:lnTo>
                      <a:lnTo>
                        <a:pt x="789" y="1231"/>
                      </a:lnTo>
                      <a:lnTo>
                        <a:pt x="789" y="1232"/>
                      </a:lnTo>
                      <a:lnTo>
                        <a:pt x="790" y="1233"/>
                      </a:lnTo>
                      <a:lnTo>
                        <a:pt x="789" y="1235"/>
                      </a:lnTo>
                      <a:lnTo>
                        <a:pt x="789" y="1237"/>
                      </a:lnTo>
                      <a:lnTo>
                        <a:pt x="788" y="1238"/>
                      </a:lnTo>
                      <a:lnTo>
                        <a:pt x="787" y="1239"/>
                      </a:lnTo>
                      <a:lnTo>
                        <a:pt x="786" y="1240"/>
                      </a:lnTo>
                      <a:lnTo>
                        <a:pt x="786" y="1241"/>
                      </a:lnTo>
                      <a:lnTo>
                        <a:pt x="785" y="1242"/>
                      </a:lnTo>
                      <a:lnTo>
                        <a:pt x="785" y="1243"/>
                      </a:lnTo>
                      <a:lnTo>
                        <a:pt x="783" y="1245"/>
                      </a:lnTo>
                      <a:lnTo>
                        <a:pt x="782" y="1246"/>
                      </a:lnTo>
                      <a:lnTo>
                        <a:pt x="780" y="1247"/>
                      </a:lnTo>
                      <a:lnTo>
                        <a:pt x="779" y="1248"/>
                      </a:lnTo>
                      <a:lnTo>
                        <a:pt x="779" y="1249"/>
                      </a:lnTo>
                      <a:lnTo>
                        <a:pt x="779" y="1250"/>
                      </a:lnTo>
                      <a:lnTo>
                        <a:pt x="779" y="1251"/>
                      </a:lnTo>
                      <a:lnTo>
                        <a:pt x="778" y="1252"/>
                      </a:lnTo>
                      <a:lnTo>
                        <a:pt x="777" y="1252"/>
                      </a:lnTo>
                      <a:lnTo>
                        <a:pt x="776" y="1253"/>
                      </a:lnTo>
                      <a:lnTo>
                        <a:pt x="775" y="1253"/>
                      </a:lnTo>
                      <a:lnTo>
                        <a:pt x="774" y="1254"/>
                      </a:lnTo>
                      <a:lnTo>
                        <a:pt x="773" y="1254"/>
                      </a:lnTo>
                      <a:lnTo>
                        <a:pt x="772" y="1255"/>
                      </a:lnTo>
                      <a:lnTo>
                        <a:pt x="771" y="1255"/>
                      </a:lnTo>
                      <a:lnTo>
                        <a:pt x="770" y="1256"/>
                      </a:lnTo>
                      <a:lnTo>
                        <a:pt x="769" y="1256"/>
                      </a:lnTo>
                      <a:lnTo>
                        <a:pt x="768" y="1255"/>
                      </a:lnTo>
                      <a:lnTo>
                        <a:pt x="767" y="1255"/>
                      </a:lnTo>
                      <a:lnTo>
                        <a:pt x="766" y="1256"/>
                      </a:lnTo>
                      <a:lnTo>
                        <a:pt x="766" y="1257"/>
                      </a:lnTo>
                      <a:lnTo>
                        <a:pt x="762" y="1259"/>
                      </a:lnTo>
                      <a:lnTo>
                        <a:pt x="761" y="1260"/>
                      </a:lnTo>
                      <a:lnTo>
                        <a:pt x="760" y="1260"/>
                      </a:lnTo>
                      <a:lnTo>
                        <a:pt x="759" y="1261"/>
                      </a:lnTo>
                      <a:lnTo>
                        <a:pt x="759" y="1262"/>
                      </a:lnTo>
                      <a:lnTo>
                        <a:pt x="759" y="1263"/>
                      </a:lnTo>
                      <a:lnTo>
                        <a:pt x="758" y="1264"/>
                      </a:lnTo>
                      <a:lnTo>
                        <a:pt x="757" y="1265"/>
                      </a:lnTo>
                      <a:lnTo>
                        <a:pt x="756" y="1265"/>
                      </a:lnTo>
                      <a:lnTo>
                        <a:pt x="755" y="1265"/>
                      </a:lnTo>
                      <a:lnTo>
                        <a:pt x="754" y="1265"/>
                      </a:lnTo>
                      <a:lnTo>
                        <a:pt x="753" y="1266"/>
                      </a:lnTo>
                      <a:lnTo>
                        <a:pt x="752" y="1266"/>
                      </a:lnTo>
                      <a:lnTo>
                        <a:pt x="751" y="1266"/>
                      </a:lnTo>
                      <a:lnTo>
                        <a:pt x="750" y="1265"/>
                      </a:lnTo>
                      <a:lnTo>
                        <a:pt x="749" y="1266"/>
                      </a:lnTo>
                      <a:lnTo>
                        <a:pt x="750" y="1267"/>
                      </a:lnTo>
                      <a:lnTo>
                        <a:pt x="749" y="1269"/>
                      </a:lnTo>
                      <a:lnTo>
                        <a:pt x="749" y="1270"/>
                      </a:lnTo>
                      <a:lnTo>
                        <a:pt x="748" y="1270"/>
                      </a:lnTo>
                      <a:lnTo>
                        <a:pt x="747" y="1272"/>
                      </a:lnTo>
                      <a:lnTo>
                        <a:pt x="715" y="1260"/>
                      </a:lnTo>
                      <a:lnTo>
                        <a:pt x="712" y="1258"/>
                      </a:lnTo>
                      <a:lnTo>
                        <a:pt x="692" y="1251"/>
                      </a:lnTo>
                      <a:lnTo>
                        <a:pt x="691" y="1251"/>
                      </a:lnTo>
                      <a:lnTo>
                        <a:pt x="626" y="1226"/>
                      </a:lnTo>
                      <a:lnTo>
                        <a:pt x="600" y="1216"/>
                      </a:lnTo>
                      <a:lnTo>
                        <a:pt x="541" y="1194"/>
                      </a:lnTo>
                      <a:lnTo>
                        <a:pt x="513" y="1182"/>
                      </a:lnTo>
                      <a:lnTo>
                        <a:pt x="467" y="1160"/>
                      </a:lnTo>
                      <a:lnTo>
                        <a:pt x="454" y="1154"/>
                      </a:lnTo>
                      <a:lnTo>
                        <a:pt x="432" y="1143"/>
                      </a:lnTo>
                      <a:lnTo>
                        <a:pt x="366" y="1112"/>
                      </a:lnTo>
                      <a:lnTo>
                        <a:pt x="352" y="1110"/>
                      </a:lnTo>
                      <a:lnTo>
                        <a:pt x="344" y="1108"/>
                      </a:lnTo>
                      <a:lnTo>
                        <a:pt x="296" y="1101"/>
                      </a:lnTo>
                      <a:lnTo>
                        <a:pt x="274" y="1097"/>
                      </a:lnTo>
                      <a:lnTo>
                        <a:pt x="246" y="1092"/>
                      </a:lnTo>
                      <a:lnTo>
                        <a:pt x="245" y="1091"/>
                      </a:lnTo>
                      <a:lnTo>
                        <a:pt x="193" y="1084"/>
                      </a:lnTo>
                      <a:lnTo>
                        <a:pt x="175" y="1080"/>
                      </a:lnTo>
                      <a:lnTo>
                        <a:pt x="123" y="1072"/>
                      </a:lnTo>
                      <a:lnTo>
                        <a:pt x="100" y="1063"/>
                      </a:lnTo>
                      <a:lnTo>
                        <a:pt x="7" y="1028"/>
                      </a:lnTo>
                      <a:lnTo>
                        <a:pt x="0" y="1026"/>
                      </a:lnTo>
                      <a:lnTo>
                        <a:pt x="1" y="1025"/>
                      </a:lnTo>
                      <a:lnTo>
                        <a:pt x="1" y="1024"/>
                      </a:lnTo>
                      <a:lnTo>
                        <a:pt x="2" y="1023"/>
                      </a:lnTo>
                      <a:lnTo>
                        <a:pt x="3" y="1022"/>
                      </a:lnTo>
                      <a:lnTo>
                        <a:pt x="6" y="1019"/>
                      </a:lnTo>
                      <a:lnTo>
                        <a:pt x="6" y="1018"/>
                      </a:lnTo>
                      <a:lnTo>
                        <a:pt x="8" y="1015"/>
                      </a:lnTo>
                      <a:lnTo>
                        <a:pt x="7" y="1015"/>
                      </a:lnTo>
                      <a:lnTo>
                        <a:pt x="7" y="1014"/>
                      </a:lnTo>
                      <a:lnTo>
                        <a:pt x="6" y="1013"/>
                      </a:lnTo>
                      <a:lnTo>
                        <a:pt x="6" y="1012"/>
                      </a:lnTo>
                      <a:lnTo>
                        <a:pt x="6" y="1011"/>
                      </a:lnTo>
                      <a:lnTo>
                        <a:pt x="6" y="1010"/>
                      </a:lnTo>
                      <a:lnTo>
                        <a:pt x="4" y="1007"/>
                      </a:lnTo>
                      <a:lnTo>
                        <a:pt x="5" y="1006"/>
                      </a:lnTo>
                      <a:lnTo>
                        <a:pt x="5" y="1005"/>
                      </a:lnTo>
                      <a:lnTo>
                        <a:pt x="5" y="1004"/>
                      </a:lnTo>
                      <a:lnTo>
                        <a:pt x="6" y="1004"/>
                      </a:lnTo>
                      <a:lnTo>
                        <a:pt x="6" y="1003"/>
                      </a:lnTo>
                      <a:lnTo>
                        <a:pt x="8" y="1001"/>
                      </a:lnTo>
                      <a:lnTo>
                        <a:pt x="8" y="999"/>
                      </a:lnTo>
                      <a:lnTo>
                        <a:pt x="8" y="998"/>
                      </a:lnTo>
                      <a:lnTo>
                        <a:pt x="9" y="996"/>
                      </a:lnTo>
                      <a:lnTo>
                        <a:pt x="10" y="996"/>
                      </a:lnTo>
                      <a:lnTo>
                        <a:pt x="11" y="995"/>
                      </a:lnTo>
                      <a:lnTo>
                        <a:pt x="11" y="994"/>
                      </a:lnTo>
                      <a:lnTo>
                        <a:pt x="12" y="994"/>
                      </a:lnTo>
                      <a:lnTo>
                        <a:pt x="12" y="993"/>
                      </a:lnTo>
                      <a:lnTo>
                        <a:pt x="13" y="992"/>
                      </a:lnTo>
                      <a:lnTo>
                        <a:pt x="13" y="991"/>
                      </a:lnTo>
                      <a:lnTo>
                        <a:pt x="14" y="990"/>
                      </a:lnTo>
                      <a:lnTo>
                        <a:pt x="15" y="989"/>
                      </a:lnTo>
                      <a:lnTo>
                        <a:pt x="15" y="988"/>
                      </a:lnTo>
                      <a:lnTo>
                        <a:pt x="15" y="987"/>
                      </a:lnTo>
                      <a:lnTo>
                        <a:pt x="17" y="986"/>
                      </a:lnTo>
                      <a:lnTo>
                        <a:pt x="18" y="986"/>
                      </a:lnTo>
                      <a:lnTo>
                        <a:pt x="18" y="985"/>
                      </a:lnTo>
                      <a:lnTo>
                        <a:pt x="19" y="985"/>
                      </a:lnTo>
                      <a:lnTo>
                        <a:pt x="20" y="984"/>
                      </a:lnTo>
                      <a:lnTo>
                        <a:pt x="21" y="983"/>
                      </a:lnTo>
                      <a:lnTo>
                        <a:pt x="22" y="983"/>
                      </a:lnTo>
                      <a:lnTo>
                        <a:pt x="24" y="982"/>
                      </a:lnTo>
                      <a:lnTo>
                        <a:pt x="25" y="981"/>
                      </a:lnTo>
                      <a:lnTo>
                        <a:pt x="26" y="980"/>
                      </a:lnTo>
                      <a:lnTo>
                        <a:pt x="26" y="979"/>
                      </a:lnTo>
                      <a:lnTo>
                        <a:pt x="27" y="979"/>
                      </a:lnTo>
                      <a:lnTo>
                        <a:pt x="28" y="978"/>
                      </a:lnTo>
                      <a:lnTo>
                        <a:pt x="28" y="977"/>
                      </a:lnTo>
                      <a:lnTo>
                        <a:pt x="30" y="977"/>
                      </a:lnTo>
                      <a:lnTo>
                        <a:pt x="31" y="977"/>
                      </a:lnTo>
                      <a:lnTo>
                        <a:pt x="32" y="977"/>
                      </a:lnTo>
                      <a:lnTo>
                        <a:pt x="33" y="976"/>
                      </a:lnTo>
                      <a:lnTo>
                        <a:pt x="34" y="976"/>
                      </a:lnTo>
                      <a:lnTo>
                        <a:pt x="36" y="975"/>
                      </a:lnTo>
                      <a:lnTo>
                        <a:pt x="37" y="974"/>
                      </a:lnTo>
                      <a:lnTo>
                        <a:pt x="38" y="974"/>
                      </a:lnTo>
                      <a:lnTo>
                        <a:pt x="39" y="973"/>
                      </a:lnTo>
                      <a:lnTo>
                        <a:pt x="40" y="973"/>
                      </a:lnTo>
                      <a:lnTo>
                        <a:pt x="42" y="972"/>
                      </a:lnTo>
                      <a:lnTo>
                        <a:pt x="42" y="971"/>
                      </a:lnTo>
                      <a:lnTo>
                        <a:pt x="43" y="970"/>
                      </a:lnTo>
                      <a:lnTo>
                        <a:pt x="43" y="969"/>
                      </a:lnTo>
                      <a:lnTo>
                        <a:pt x="44" y="969"/>
                      </a:lnTo>
                      <a:lnTo>
                        <a:pt x="45" y="968"/>
                      </a:lnTo>
                      <a:lnTo>
                        <a:pt x="46" y="968"/>
                      </a:lnTo>
                      <a:lnTo>
                        <a:pt x="47" y="967"/>
                      </a:lnTo>
                      <a:lnTo>
                        <a:pt x="48" y="968"/>
                      </a:lnTo>
                      <a:lnTo>
                        <a:pt x="48" y="967"/>
                      </a:lnTo>
                      <a:lnTo>
                        <a:pt x="49" y="967"/>
                      </a:lnTo>
                      <a:lnTo>
                        <a:pt x="50" y="967"/>
                      </a:lnTo>
                      <a:lnTo>
                        <a:pt x="51" y="967"/>
                      </a:lnTo>
                      <a:lnTo>
                        <a:pt x="52" y="966"/>
                      </a:lnTo>
                      <a:lnTo>
                        <a:pt x="53" y="966"/>
                      </a:lnTo>
                      <a:lnTo>
                        <a:pt x="54" y="966"/>
                      </a:lnTo>
                      <a:lnTo>
                        <a:pt x="55" y="966"/>
                      </a:lnTo>
                      <a:lnTo>
                        <a:pt x="56" y="966"/>
                      </a:lnTo>
                      <a:lnTo>
                        <a:pt x="58" y="965"/>
                      </a:lnTo>
                      <a:lnTo>
                        <a:pt x="58" y="964"/>
                      </a:lnTo>
                      <a:lnTo>
                        <a:pt x="59" y="963"/>
                      </a:lnTo>
                      <a:lnTo>
                        <a:pt x="59" y="964"/>
                      </a:lnTo>
                      <a:lnTo>
                        <a:pt x="60" y="965"/>
                      </a:lnTo>
                      <a:lnTo>
                        <a:pt x="61" y="964"/>
                      </a:lnTo>
                      <a:lnTo>
                        <a:pt x="61" y="963"/>
                      </a:lnTo>
                      <a:lnTo>
                        <a:pt x="61" y="962"/>
                      </a:lnTo>
                      <a:lnTo>
                        <a:pt x="61" y="961"/>
                      </a:lnTo>
                      <a:lnTo>
                        <a:pt x="62" y="961"/>
                      </a:lnTo>
                      <a:lnTo>
                        <a:pt x="63" y="961"/>
                      </a:lnTo>
                      <a:lnTo>
                        <a:pt x="63" y="959"/>
                      </a:lnTo>
                      <a:lnTo>
                        <a:pt x="64" y="958"/>
                      </a:lnTo>
                      <a:lnTo>
                        <a:pt x="65" y="959"/>
                      </a:lnTo>
                      <a:lnTo>
                        <a:pt x="66" y="958"/>
                      </a:lnTo>
                      <a:lnTo>
                        <a:pt x="66" y="957"/>
                      </a:lnTo>
                      <a:lnTo>
                        <a:pt x="67" y="957"/>
                      </a:lnTo>
                      <a:lnTo>
                        <a:pt x="67" y="956"/>
                      </a:lnTo>
                      <a:lnTo>
                        <a:pt x="67" y="955"/>
                      </a:lnTo>
                      <a:lnTo>
                        <a:pt x="67" y="954"/>
                      </a:lnTo>
                      <a:lnTo>
                        <a:pt x="68" y="954"/>
                      </a:lnTo>
                      <a:lnTo>
                        <a:pt x="68" y="953"/>
                      </a:lnTo>
                      <a:lnTo>
                        <a:pt x="69" y="952"/>
                      </a:lnTo>
                      <a:lnTo>
                        <a:pt x="69" y="951"/>
                      </a:lnTo>
                      <a:lnTo>
                        <a:pt x="69" y="950"/>
                      </a:lnTo>
                      <a:lnTo>
                        <a:pt x="69" y="949"/>
                      </a:lnTo>
                      <a:lnTo>
                        <a:pt x="69" y="948"/>
                      </a:lnTo>
                      <a:lnTo>
                        <a:pt x="70" y="947"/>
                      </a:lnTo>
                      <a:lnTo>
                        <a:pt x="70" y="946"/>
                      </a:lnTo>
                      <a:lnTo>
                        <a:pt x="69" y="945"/>
                      </a:lnTo>
                      <a:lnTo>
                        <a:pt x="68" y="944"/>
                      </a:lnTo>
                      <a:lnTo>
                        <a:pt x="67" y="944"/>
                      </a:lnTo>
                      <a:lnTo>
                        <a:pt x="67" y="943"/>
                      </a:lnTo>
                      <a:lnTo>
                        <a:pt x="67" y="942"/>
                      </a:lnTo>
                      <a:lnTo>
                        <a:pt x="66" y="941"/>
                      </a:lnTo>
                      <a:lnTo>
                        <a:pt x="66" y="940"/>
                      </a:lnTo>
                      <a:lnTo>
                        <a:pt x="66" y="939"/>
                      </a:lnTo>
                      <a:lnTo>
                        <a:pt x="66" y="938"/>
                      </a:lnTo>
                      <a:lnTo>
                        <a:pt x="65" y="937"/>
                      </a:lnTo>
                      <a:lnTo>
                        <a:pt x="65" y="938"/>
                      </a:lnTo>
                      <a:lnTo>
                        <a:pt x="64" y="937"/>
                      </a:lnTo>
                      <a:lnTo>
                        <a:pt x="64" y="936"/>
                      </a:lnTo>
                      <a:lnTo>
                        <a:pt x="64" y="935"/>
                      </a:lnTo>
                      <a:lnTo>
                        <a:pt x="64" y="934"/>
                      </a:lnTo>
                      <a:lnTo>
                        <a:pt x="64" y="933"/>
                      </a:lnTo>
                      <a:lnTo>
                        <a:pt x="64" y="932"/>
                      </a:lnTo>
                      <a:lnTo>
                        <a:pt x="63" y="932"/>
                      </a:lnTo>
                      <a:lnTo>
                        <a:pt x="62" y="931"/>
                      </a:lnTo>
                      <a:lnTo>
                        <a:pt x="61" y="931"/>
                      </a:lnTo>
                      <a:lnTo>
                        <a:pt x="60" y="930"/>
                      </a:lnTo>
                      <a:lnTo>
                        <a:pt x="60" y="929"/>
                      </a:lnTo>
                      <a:lnTo>
                        <a:pt x="59" y="928"/>
                      </a:lnTo>
                      <a:lnTo>
                        <a:pt x="58" y="927"/>
                      </a:lnTo>
                      <a:lnTo>
                        <a:pt x="58" y="926"/>
                      </a:lnTo>
                      <a:lnTo>
                        <a:pt x="58" y="925"/>
                      </a:lnTo>
                      <a:lnTo>
                        <a:pt x="58" y="923"/>
                      </a:lnTo>
                      <a:lnTo>
                        <a:pt x="57" y="923"/>
                      </a:lnTo>
                      <a:lnTo>
                        <a:pt x="56" y="921"/>
                      </a:lnTo>
                      <a:lnTo>
                        <a:pt x="55" y="921"/>
                      </a:lnTo>
                      <a:lnTo>
                        <a:pt x="54" y="919"/>
                      </a:lnTo>
                      <a:lnTo>
                        <a:pt x="54" y="918"/>
                      </a:lnTo>
                      <a:lnTo>
                        <a:pt x="54" y="916"/>
                      </a:lnTo>
                      <a:lnTo>
                        <a:pt x="54" y="915"/>
                      </a:lnTo>
                      <a:lnTo>
                        <a:pt x="55" y="914"/>
                      </a:lnTo>
                      <a:lnTo>
                        <a:pt x="56" y="913"/>
                      </a:lnTo>
                      <a:lnTo>
                        <a:pt x="55" y="912"/>
                      </a:lnTo>
                      <a:lnTo>
                        <a:pt x="56" y="912"/>
                      </a:lnTo>
                      <a:lnTo>
                        <a:pt x="55" y="910"/>
                      </a:lnTo>
                      <a:lnTo>
                        <a:pt x="55" y="909"/>
                      </a:lnTo>
                      <a:lnTo>
                        <a:pt x="55" y="907"/>
                      </a:lnTo>
                      <a:lnTo>
                        <a:pt x="56" y="907"/>
                      </a:lnTo>
                      <a:lnTo>
                        <a:pt x="56" y="906"/>
                      </a:lnTo>
                      <a:lnTo>
                        <a:pt x="57" y="906"/>
                      </a:lnTo>
                      <a:lnTo>
                        <a:pt x="57" y="905"/>
                      </a:lnTo>
                      <a:lnTo>
                        <a:pt x="58" y="904"/>
                      </a:lnTo>
                      <a:lnTo>
                        <a:pt x="59" y="904"/>
                      </a:lnTo>
                      <a:lnTo>
                        <a:pt x="60" y="904"/>
                      </a:lnTo>
                      <a:lnTo>
                        <a:pt x="60" y="903"/>
                      </a:lnTo>
                      <a:lnTo>
                        <a:pt x="59" y="902"/>
                      </a:lnTo>
                      <a:lnTo>
                        <a:pt x="60" y="900"/>
                      </a:lnTo>
                      <a:lnTo>
                        <a:pt x="61" y="900"/>
                      </a:lnTo>
                      <a:lnTo>
                        <a:pt x="60" y="899"/>
                      </a:lnTo>
                      <a:lnTo>
                        <a:pt x="60" y="898"/>
                      </a:lnTo>
                      <a:lnTo>
                        <a:pt x="60" y="897"/>
                      </a:lnTo>
                      <a:lnTo>
                        <a:pt x="60" y="896"/>
                      </a:lnTo>
                      <a:lnTo>
                        <a:pt x="61" y="896"/>
                      </a:lnTo>
                      <a:lnTo>
                        <a:pt x="61" y="895"/>
                      </a:lnTo>
                      <a:lnTo>
                        <a:pt x="62" y="894"/>
                      </a:lnTo>
                      <a:lnTo>
                        <a:pt x="62" y="893"/>
                      </a:lnTo>
                      <a:lnTo>
                        <a:pt x="62" y="892"/>
                      </a:lnTo>
                      <a:lnTo>
                        <a:pt x="63" y="891"/>
                      </a:lnTo>
                      <a:lnTo>
                        <a:pt x="63" y="890"/>
                      </a:lnTo>
                      <a:lnTo>
                        <a:pt x="64" y="889"/>
                      </a:lnTo>
                      <a:lnTo>
                        <a:pt x="65" y="888"/>
                      </a:lnTo>
                      <a:lnTo>
                        <a:pt x="66" y="888"/>
                      </a:lnTo>
                      <a:lnTo>
                        <a:pt x="67" y="888"/>
                      </a:lnTo>
                      <a:lnTo>
                        <a:pt x="67" y="886"/>
                      </a:lnTo>
                      <a:lnTo>
                        <a:pt x="67" y="885"/>
                      </a:lnTo>
                      <a:lnTo>
                        <a:pt x="68" y="885"/>
                      </a:lnTo>
                      <a:lnTo>
                        <a:pt x="69" y="884"/>
                      </a:lnTo>
                      <a:lnTo>
                        <a:pt x="69" y="883"/>
                      </a:lnTo>
                      <a:lnTo>
                        <a:pt x="71" y="882"/>
                      </a:lnTo>
                      <a:lnTo>
                        <a:pt x="72" y="880"/>
                      </a:lnTo>
                      <a:lnTo>
                        <a:pt x="73" y="880"/>
                      </a:lnTo>
                      <a:lnTo>
                        <a:pt x="73" y="879"/>
                      </a:lnTo>
                      <a:lnTo>
                        <a:pt x="74" y="878"/>
                      </a:lnTo>
                      <a:lnTo>
                        <a:pt x="74" y="877"/>
                      </a:lnTo>
                      <a:lnTo>
                        <a:pt x="74" y="876"/>
                      </a:lnTo>
                      <a:lnTo>
                        <a:pt x="75" y="876"/>
                      </a:lnTo>
                      <a:lnTo>
                        <a:pt x="76" y="876"/>
                      </a:lnTo>
                      <a:lnTo>
                        <a:pt x="77" y="875"/>
                      </a:lnTo>
                      <a:lnTo>
                        <a:pt x="77" y="874"/>
                      </a:lnTo>
                      <a:lnTo>
                        <a:pt x="78" y="873"/>
                      </a:lnTo>
                      <a:lnTo>
                        <a:pt x="79" y="873"/>
                      </a:lnTo>
                      <a:lnTo>
                        <a:pt x="79" y="872"/>
                      </a:lnTo>
                      <a:lnTo>
                        <a:pt x="78" y="872"/>
                      </a:lnTo>
                      <a:lnTo>
                        <a:pt x="80" y="871"/>
                      </a:lnTo>
                      <a:lnTo>
                        <a:pt x="80" y="870"/>
                      </a:lnTo>
                      <a:lnTo>
                        <a:pt x="80" y="869"/>
                      </a:lnTo>
                      <a:lnTo>
                        <a:pt x="80" y="868"/>
                      </a:lnTo>
                      <a:lnTo>
                        <a:pt x="80" y="867"/>
                      </a:lnTo>
                      <a:lnTo>
                        <a:pt x="81" y="866"/>
                      </a:lnTo>
                      <a:lnTo>
                        <a:pt x="82" y="866"/>
                      </a:lnTo>
                      <a:lnTo>
                        <a:pt x="83" y="866"/>
                      </a:lnTo>
                      <a:lnTo>
                        <a:pt x="82" y="865"/>
                      </a:lnTo>
                      <a:lnTo>
                        <a:pt x="82" y="864"/>
                      </a:lnTo>
                      <a:lnTo>
                        <a:pt x="82" y="863"/>
                      </a:lnTo>
                      <a:lnTo>
                        <a:pt x="81" y="863"/>
                      </a:lnTo>
                      <a:lnTo>
                        <a:pt x="81" y="861"/>
                      </a:lnTo>
                      <a:lnTo>
                        <a:pt x="82" y="859"/>
                      </a:lnTo>
                      <a:lnTo>
                        <a:pt x="84" y="858"/>
                      </a:lnTo>
                      <a:lnTo>
                        <a:pt x="83" y="857"/>
                      </a:lnTo>
                      <a:lnTo>
                        <a:pt x="83" y="856"/>
                      </a:lnTo>
                      <a:lnTo>
                        <a:pt x="83" y="855"/>
                      </a:lnTo>
                      <a:lnTo>
                        <a:pt x="83" y="854"/>
                      </a:lnTo>
                      <a:lnTo>
                        <a:pt x="83" y="853"/>
                      </a:lnTo>
                      <a:lnTo>
                        <a:pt x="82" y="852"/>
                      </a:lnTo>
                      <a:lnTo>
                        <a:pt x="82" y="851"/>
                      </a:lnTo>
                      <a:lnTo>
                        <a:pt x="82" y="850"/>
                      </a:lnTo>
                      <a:lnTo>
                        <a:pt x="82" y="849"/>
                      </a:lnTo>
                      <a:lnTo>
                        <a:pt x="83" y="848"/>
                      </a:lnTo>
                      <a:lnTo>
                        <a:pt x="82" y="848"/>
                      </a:lnTo>
                      <a:lnTo>
                        <a:pt x="83" y="846"/>
                      </a:lnTo>
                      <a:lnTo>
                        <a:pt x="83" y="845"/>
                      </a:lnTo>
                      <a:lnTo>
                        <a:pt x="83" y="844"/>
                      </a:lnTo>
                      <a:lnTo>
                        <a:pt x="83" y="843"/>
                      </a:lnTo>
                      <a:lnTo>
                        <a:pt x="84" y="843"/>
                      </a:lnTo>
                      <a:lnTo>
                        <a:pt x="84" y="842"/>
                      </a:lnTo>
                      <a:lnTo>
                        <a:pt x="85" y="841"/>
                      </a:lnTo>
                      <a:lnTo>
                        <a:pt x="85" y="840"/>
                      </a:lnTo>
                      <a:lnTo>
                        <a:pt x="85" y="839"/>
                      </a:lnTo>
                      <a:lnTo>
                        <a:pt x="86" y="838"/>
                      </a:lnTo>
                      <a:lnTo>
                        <a:pt x="86" y="837"/>
                      </a:lnTo>
                      <a:lnTo>
                        <a:pt x="87" y="836"/>
                      </a:lnTo>
                      <a:lnTo>
                        <a:pt x="87" y="835"/>
                      </a:lnTo>
                      <a:lnTo>
                        <a:pt x="88" y="833"/>
                      </a:lnTo>
                      <a:lnTo>
                        <a:pt x="88" y="832"/>
                      </a:lnTo>
                      <a:lnTo>
                        <a:pt x="89" y="831"/>
                      </a:lnTo>
                      <a:lnTo>
                        <a:pt x="89" y="830"/>
                      </a:lnTo>
                      <a:lnTo>
                        <a:pt x="89" y="829"/>
                      </a:lnTo>
                      <a:lnTo>
                        <a:pt x="90" y="829"/>
                      </a:lnTo>
                      <a:lnTo>
                        <a:pt x="91" y="828"/>
                      </a:lnTo>
                      <a:lnTo>
                        <a:pt x="91" y="827"/>
                      </a:lnTo>
                      <a:lnTo>
                        <a:pt x="91" y="826"/>
                      </a:lnTo>
                      <a:lnTo>
                        <a:pt x="92" y="825"/>
                      </a:lnTo>
                      <a:lnTo>
                        <a:pt x="91" y="824"/>
                      </a:lnTo>
                      <a:lnTo>
                        <a:pt x="91" y="823"/>
                      </a:lnTo>
                      <a:lnTo>
                        <a:pt x="92" y="821"/>
                      </a:lnTo>
                      <a:lnTo>
                        <a:pt x="91" y="821"/>
                      </a:lnTo>
                      <a:lnTo>
                        <a:pt x="91" y="819"/>
                      </a:lnTo>
                      <a:lnTo>
                        <a:pt x="91" y="818"/>
                      </a:lnTo>
                      <a:lnTo>
                        <a:pt x="90" y="818"/>
                      </a:lnTo>
                      <a:lnTo>
                        <a:pt x="91" y="817"/>
                      </a:lnTo>
                      <a:lnTo>
                        <a:pt x="90" y="816"/>
                      </a:lnTo>
                      <a:lnTo>
                        <a:pt x="90" y="815"/>
                      </a:lnTo>
                      <a:lnTo>
                        <a:pt x="89" y="814"/>
                      </a:lnTo>
                      <a:lnTo>
                        <a:pt x="90" y="813"/>
                      </a:lnTo>
                      <a:lnTo>
                        <a:pt x="90" y="812"/>
                      </a:lnTo>
                      <a:lnTo>
                        <a:pt x="91" y="812"/>
                      </a:lnTo>
                      <a:lnTo>
                        <a:pt x="92" y="811"/>
                      </a:lnTo>
                      <a:lnTo>
                        <a:pt x="93" y="811"/>
                      </a:lnTo>
                      <a:lnTo>
                        <a:pt x="93" y="812"/>
                      </a:lnTo>
                      <a:lnTo>
                        <a:pt x="94" y="811"/>
                      </a:lnTo>
                      <a:lnTo>
                        <a:pt x="95" y="811"/>
                      </a:lnTo>
                      <a:lnTo>
                        <a:pt x="96" y="810"/>
                      </a:lnTo>
                      <a:lnTo>
                        <a:pt x="96" y="807"/>
                      </a:lnTo>
                      <a:lnTo>
                        <a:pt x="98" y="808"/>
                      </a:lnTo>
                      <a:lnTo>
                        <a:pt x="99" y="807"/>
                      </a:lnTo>
                      <a:lnTo>
                        <a:pt x="100" y="807"/>
                      </a:lnTo>
                      <a:lnTo>
                        <a:pt x="100" y="806"/>
                      </a:lnTo>
                      <a:lnTo>
                        <a:pt x="101" y="806"/>
                      </a:lnTo>
                      <a:lnTo>
                        <a:pt x="102" y="806"/>
                      </a:lnTo>
                      <a:lnTo>
                        <a:pt x="102" y="805"/>
                      </a:lnTo>
                      <a:lnTo>
                        <a:pt x="103" y="804"/>
                      </a:lnTo>
                      <a:lnTo>
                        <a:pt x="104" y="805"/>
                      </a:lnTo>
                      <a:lnTo>
                        <a:pt x="104" y="804"/>
                      </a:lnTo>
                      <a:lnTo>
                        <a:pt x="105" y="803"/>
                      </a:lnTo>
                      <a:lnTo>
                        <a:pt x="105" y="802"/>
                      </a:lnTo>
                      <a:lnTo>
                        <a:pt x="106" y="802"/>
                      </a:lnTo>
                      <a:lnTo>
                        <a:pt x="106" y="801"/>
                      </a:lnTo>
                      <a:lnTo>
                        <a:pt x="107" y="801"/>
                      </a:lnTo>
                      <a:lnTo>
                        <a:pt x="107" y="800"/>
                      </a:lnTo>
                      <a:lnTo>
                        <a:pt x="108" y="801"/>
                      </a:lnTo>
                      <a:lnTo>
                        <a:pt x="109" y="802"/>
                      </a:lnTo>
                      <a:lnTo>
                        <a:pt x="110" y="800"/>
                      </a:lnTo>
                      <a:lnTo>
                        <a:pt x="112" y="800"/>
                      </a:lnTo>
                      <a:lnTo>
                        <a:pt x="113" y="801"/>
                      </a:lnTo>
                      <a:lnTo>
                        <a:pt x="114" y="800"/>
                      </a:lnTo>
                      <a:lnTo>
                        <a:pt x="115" y="801"/>
                      </a:lnTo>
                      <a:lnTo>
                        <a:pt x="116" y="800"/>
                      </a:lnTo>
                      <a:lnTo>
                        <a:pt x="118" y="798"/>
                      </a:lnTo>
                      <a:lnTo>
                        <a:pt x="118" y="796"/>
                      </a:lnTo>
                      <a:lnTo>
                        <a:pt x="118" y="795"/>
                      </a:lnTo>
                      <a:lnTo>
                        <a:pt x="118" y="794"/>
                      </a:lnTo>
                      <a:lnTo>
                        <a:pt x="119" y="793"/>
                      </a:lnTo>
                      <a:lnTo>
                        <a:pt x="120" y="793"/>
                      </a:lnTo>
                      <a:lnTo>
                        <a:pt x="121" y="792"/>
                      </a:lnTo>
                      <a:lnTo>
                        <a:pt x="122" y="792"/>
                      </a:lnTo>
                      <a:lnTo>
                        <a:pt x="122" y="791"/>
                      </a:lnTo>
                      <a:lnTo>
                        <a:pt x="123" y="791"/>
                      </a:lnTo>
                      <a:lnTo>
                        <a:pt x="123" y="790"/>
                      </a:lnTo>
                      <a:lnTo>
                        <a:pt x="124" y="790"/>
                      </a:lnTo>
                      <a:lnTo>
                        <a:pt x="125" y="790"/>
                      </a:lnTo>
                      <a:lnTo>
                        <a:pt x="126" y="789"/>
                      </a:lnTo>
                      <a:lnTo>
                        <a:pt x="127" y="788"/>
                      </a:lnTo>
                      <a:lnTo>
                        <a:pt x="127" y="787"/>
                      </a:lnTo>
                      <a:lnTo>
                        <a:pt x="128" y="787"/>
                      </a:lnTo>
                      <a:lnTo>
                        <a:pt x="128" y="788"/>
                      </a:lnTo>
                      <a:lnTo>
                        <a:pt x="129" y="789"/>
                      </a:lnTo>
                      <a:lnTo>
                        <a:pt x="130" y="788"/>
                      </a:lnTo>
                      <a:lnTo>
                        <a:pt x="130" y="787"/>
                      </a:lnTo>
                      <a:lnTo>
                        <a:pt x="131" y="787"/>
                      </a:lnTo>
                      <a:lnTo>
                        <a:pt x="130" y="788"/>
                      </a:lnTo>
                      <a:lnTo>
                        <a:pt x="131" y="789"/>
                      </a:lnTo>
                      <a:lnTo>
                        <a:pt x="132" y="788"/>
                      </a:lnTo>
                      <a:lnTo>
                        <a:pt x="131" y="786"/>
                      </a:lnTo>
                      <a:lnTo>
                        <a:pt x="132" y="785"/>
                      </a:lnTo>
                      <a:lnTo>
                        <a:pt x="134" y="785"/>
                      </a:lnTo>
                      <a:lnTo>
                        <a:pt x="134" y="784"/>
                      </a:lnTo>
                      <a:lnTo>
                        <a:pt x="133" y="784"/>
                      </a:lnTo>
                      <a:lnTo>
                        <a:pt x="132" y="783"/>
                      </a:lnTo>
                      <a:lnTo>
                        <a:pt x="133" y="782"/>
                      </a:lnTo>
                      <a:lnTo>
                        <a:pt x="134" y="782"/>
                      </a:lnTo>
                      <a:lnTo>
                        <a:pt x="134" y="783"/>
                      </a:lnTo>
                      <a:lnTo>
                        <a:pt x="135" y="783"/>
                      </a:lnTo>
                      <a:lnTo>
                        <a:pt x="135" y="784"/>
                      </a:lnTo>
                      <a:lnTo>
                        <a:pt x="136" y="784"/>
                      </a:lnTo>
                      <a:lnTo>
                        <a:pt x="136" y="783"/>
                      </a:lnTo>
                      <a:lnTo>
                        <a:pt x="137" y="782"/>
                      </a:lnTo>
                      <a:lnTo>
                        <a:pt x="137" y="781"/>
                      </a:lnTo>
                      <a:lnTo>
                        <a:pt x="137" y="780"/>
                      </a:lnTo>
                      <a:lnTo>
                        <a:pt x="138" y="781"/>
                      </a:lnTo>
                      <a:lnTo>
                        <a:pt x="139" y="780"/>
                      </a:lnTo>
                      <a:lnTo>
                        <a:pt x="141" y="779"/>
                      </a:lnTo>
                      <a:lnTo>
                        <a:pt x="141" y="778"/>
                      </a:lnTo>
                      <a:lnTo>
                        <a:pt x="141" y="777"/>
                      </a:lnTo>
                      <a:lnTo>
                        <a:pt x="141" y="776"/>
                      </a:lnTo>
                      <a:lnTo>
                        <a:pt x="141" y="775"/>
                      </a:lnTo>
                      <a:lnTo>
                        <a:pt x="142" y="775"/>
                      </a:lnTo>
                      <a:lnTo>
                        <a:pt x="142" y="772"/>
                      </a:lnTo>
                      <a:lnTo>
                        <a:pt x="144" y="772"/>
                      </a:lnTo>
                      <a:lnTo>
                        <a:pt x="145" y="772"/>
                      </a:lnTo>
                      <a:lnTo>
                        <a:pt x="146" y="771"/>
                      </a:lnTo>
                      <a:lnTo>
                        <a:pt x="147" y="771"/>
                      </a:lnTo>
                      <a:lnTo>
                        <a:pt x="147" y="770"/>
                      </a:lnTo>
                      <a:lnTo>
                        <a:pt x="147" y="769"/>
                      </a:lnTo>
                      <a:lnTo>
                        <a:pt x="148" y="769"/>
                      </a:lnTo>
                      <a:lnTo>
                        <a:pt x="149" y="770"/>
                      </a:lnTo>
                      <a:lnTo>
                        <a:pt x="150" y="769"/>
                      </a:lnTo>
                      <a:lnTo>
                        <a:pt x="152" y="769"/>
                      </a:lnTo>
                      <a:lnTo>
                        <a:pt x="152" y="770"/>
                      </a:lnTo>
                      <a:lnTo>
                        <a:pt x="152" y="771"/>
                      </a:lnTo>
                      <a:lnTo>
                        <a:pt x="153" y="771"/>
                      </a:lnTo>
                      <a:lnTo>
                        <a:pt x="154" y="769"/>
                      </a:lnTo>
                      <a:lnTo>
                        <a:pt x="154" y="768"/>
                      </a:lnTo>
                      <a:lnTo>
                        <a:pt x="154" y="767"/>
                      </a:lnTo>
                      <a:lnTo>
                        <a:pt x="155" y="768"/>
                      </a:lnTo>
                      <a:lnTo>
                        <a:pt x="155" y="769"/>
                      </a:lnTo>
                      <a:lnTo>
                        <a:pt x="157" y="768"/>
                      </a:lnTo>
                      <a:lnTo>
                        <a:pt x="159" y="767"/>
                      </a:lnTo>
                      <a:lnTo>
                        <a:pt x="159" y="766"/>
                      </a:lnTo>
                      <a:lnTo>
                        <a:pt x="160" y="765"/>
                      </a:lnTo>
                      <a:lnTo>
                        <a:pt x="160" y="766"/>
                      </a:lnTo>
                      <a:lnTo>
                        <a:pt x="161" y="766"/>
                      </a:lnTo>
                      <a:lnTo>
                        <a:pt x="161" y="765"/>
                      </a:lnTo>
                      <a:lnTo>
                        <a:pt x="162" y="765"/>
                      </a:lnTo>
                      <a:lnTo>
                        <a:pt x="164" y="763"/>
                      </a:lnTo>
                      <a:lnTo>
                        <a:pt x="164" y="764"/>
                      </a:lnTo>
                      <a:lnTo>
                        <a:pt x="164" y="763"/>
                      </a:lnTo>
                      <a:lnTo>
                        <a:pt x="165" y="762"/>
                      </a:lnTo>
                      <a:lnTo>
                        <a:pt x="166" y="762"/>
                      </a:lnTo>
                      <a:lnTo>
                        <a:pt x="166" y="761"/>
                      </a:lnTo>
                      <a:lnTo>
                        <a:pt x="167" y="762"/>
                      </a:lnTo>
                      <a:lnTo>
                        <a:pt x="168" y="762"/>
                      </a:lnTo>
                      <a:lnTo>
                        <a:pt x="170" y="760"/>
                      </a:lnTo>
                      <a:lnTo>
                        <a:pt x="171" y="760"/>
                      </a:lnTo>
                      <a:lnTo>
                        <a:pt x="171" y="759"/>
                      </a:lnTo>
                      <a:lnTo>
                        <a:pt x="172" y="758"/>
                      </a:lnTo>
                      <a:lnTo>
                        <a:pt x="173" y="757"/>
                      </a:lnTo>
                      <a:lnTo>
                        <a:pt x="173" y="756"/>
                      </a:lnTo>
                      <a:lnTo>
                        <a:pt x="174" y="754"/>
                      </a:lnTo>
                      <a:lnTo>
                        <a:pt x="175" y="754"/>
                      </a:lnTo>
                      <a:lnTo>
                        <a:pt x="176" y="754"/>
                      </a:lnTo>
                      <a:lnTo>
                        <a:pt x="177" y="753"/>
                      </a:lnTo>
                      <a:lnTo>
                        <a:pt x="177" y="752"/>
                      </a:lnTo>
                      <a:lnTo>
                        <a:pt x="177" y="751"/>
                      </a:lnTo>
                      <a:lnTo>
                        <a:pt x="179" y="752"/>
                      </a:lnTo>
                      <a:lnTo>
                        <a:pt x="180" y="752"/>
                      </a:lnTo>
                      <a:lnTo>
                        <a:pt x="181" y="753"/>
                      </a:lnTo>
                      <a:lnTo>
                        <a:pt x="181" y="752"/>
                      </a:lnTo>
                      <a:lnTo>
                        <a:pt x="181" y="751"/>
                      </a:lnTo>
                      <a:lnTo>
                        <a:pt x="182" y="751"/>
                      </a:lnTo>
                      <a:lnTo>
                        <a:pt x="183" y="751"/>
                      </a:lnTo>
                      <a:lnTo>
                        <a:pt x="183" y="750"/>
                      </a:lnTo>
                      <a:lnTo>
                        <a:pt x="184" y="749"/>
                      </a:lnTo>
                      <a:lnTo>
                        <a:pt x="185" y="749"/>
                      </a:lnTo>
                      <a:lnTo>
                        <a:pt x="187" y="748"/>
                      </a:lnTo>
                      <a:lnTo>
                        <a:pt x="186" y="748"/>
                      </a:lnTo>
                      <a:lnTo>
                        <a:pt x="187" y="747"/>
                      </a:lnTo>
                      <a:lnTo>
                        <a:pt x="187" y="746"/>
                      </a:lnTo>
                      <a:lnTo>
                        <a:pt x="187" y="745"/>
                      </a:lnTo>
                      <a:lnTo>
                        <a:pt x="188" y="745"/>
                      </a:lnTo>
                      <a:lnTo>
                        <a:pt x="188" y="744"/>
                      </a:lnTo>
                      <a:lnTo>
                        <a:pt x="189" y="744"/>
                      </a:lnTo>
                      <a:lnTo>
                        <a:pt x="189" y="743"/>
                      </a:lnTo>
                      <a:lnTo>
                        <a:pt x="189" y="742"/>
                      </a:lnTo>
                      <a:lnTo>
                        <a:pt x="190" y="741"/>
                      </a:lnTo>
                      <a:lnTo>
                        <a:pt x="190" y="742"/>
                      </a:lnTo>
                      <a:lnTo>
                        <a:pt x="191" y="742"/>
                      </a:lnTo>
                      <a:lnTo>
                        <a:pt x="191" y="740"/>
                      </a:lnTo>
                      <a:lnTo>
                        <a:pt x="192" y="741"/>
                      </a:lnTo>
                      <a:lnTo>
                        <a:pt x="193" y="741"/>
                      </a:lnTo>
                      <a:lnTo>
                        <a:pt x="193" y="739"/>
                      </a:lnTo>
                      <a:lnTo>
                        <a:pt x="194" y="739"/>
                      </a:lnTo>
                      <a:lnTo>
                        <a:pt x="195" y="740"/>
                      </a:lnTo>
                      <a:lnTo>
                        <a:pt x="196" y="739"/>
                      </a:lnTo>
                      <a:lnTo>
                        <a:pt x="196" y="738"/>
                      </a:lnTo>
                      <a:lnTo>
                        <a:pt x="199" y="737"/>
                      </a:lnTo>
                      <a:lnTo>
                        <a:pt x="201" y="736"/>
                      </a:lnTo>
                      <a:lnTo>
                        <a:pt x="202" y="735"/>
                      </a:lnTo>
                      <a:lnTo>
                        <a:pt x="203" y="735"/>
                      </a:lnTo>
                      <a:lnTo>
                        <a:pt x="204" y="735"/>
                      </a:lnTo>
                      <a:lnTo>
                        <a:pt x="205" y="736"/>
                      </a:lnTo>
                      <a:lnTo>
                        <a:pt x="205" y="737"/>
                      </a:lnTo>
                      <a:lnTo>
                        <a:pt x="206" y="737"/>
                      </a:lnTo>
                      <a:lnTo>
                        <a:pt x="207" y="736"/>
                      </a:lnTo>
                      <a:lnTo>
                        <a:pt x="207" y="735"/>
                      </a:lnTo>
                      <a:lnTo>
                        <a:pt x="207" y="734"/>
                      </a:lnTo>
                      <a:lnTo>
                        <a:pt x="207" y="733"/>
                      </a:lnTo>
                      <a:lnTo>
                        <a:pt x="208" y="735"/>
                      </a:lnTo>
                      <a:lnTo>
                        <a:pt x="208" y="736"/>
                      </a:lnTo>
                      <a:lnTo>
                        <a:pt x="210" y="736"/>
                      </a:lnTo>
                      <a:lnTo>
                        <a:pt x="210" y="737"/>
                      </a:lnTo>
                      <a:lnTo>
                        <a:pt x="211" y="737"/>
                      </a:lnTo>
                      <a:lnTo>
                        <a:pt x="212" y="737"/>
                      </a:lnTo>
                      <a:lnTo>
                        <a:pt x="213" y="737"/>
                      </a:lnTo>
                      <a:lnTo>
                        <a:pt x="214" y="736"/>
                      </a:lnTo>
                      <a:lnTo>
                        <a:pt x="215" y="736"/>
                      </a:lnTo>
                      <a:lnTo>
                        <a:pt x="216" y="737"/>
                      </a:lnTo>
                      <a:lnTo>
                        <a:pt x="216" y="736"/>
                      </a:lnTo>
                      <a:lnTo>
                        <a:pt x="217" y="735"/>
                      </a:lnTo>
                      <a:lnTo>
                        <a:pt x="218" y="736"/>
                      </a:lnTo>
                      <a:lnTo>
                        <a:pt x="219" y="735"/>
                      </a:lnTo>
                      <a:lnTo>
                        <a:pt x="220" y="734"/>
                      </a:lnTo>
                      <a:lnTo>
                        <a:pt x="220" y="733"/>
                      </a:lnTo>
                      <a:lnTo>
                        <a:pt x="221" y="732"/>
                      </a:lnTo>
                      <a:lnTo>
                        <a:pt x="222" y="733"/>
                      </a:lnTo>
                      <a:lnTo>
                        <a:pt x="222" y="734"/>
                      </a:lnTo>
                      <a:lnTo>
                        <a:pt x="221" y="736"/>
                      </a:lnTo>
                      <a:lnTo>
                        <a:pt x="220" y="737"/>
                      </a:lnTo>
                      <a:lnTo>
                        <a:pt x="221" y="738"/>
                      </a:lnTo>
                      <a:lnTo>
                        <a:pt x="222" y="739"/>
                      </a:lnTo>
                      <a:lnTo>
                        <a:pt x="223" y="739"/>
                      </a:lnTo>
                      <a:lnTo>
                        <a:pt x="224" y="739"/>
                      </a:lnTo>
                      <a:lnTo>
                        <a:pt x="225" y="737"/>
                      </a:lnTo>
                      <a:lnTo>
                        <a:pt x="226" y="736"/>
                      </a:lnTo>
                      <a:lnTo>
                        <a:pt x="227" y="735"/>
                      </a:lnTo>
                      <a:lnTo>
                        <a:pt x="228" y="733"/>
                      </a:lnTo>
                      <a:lnTo>
                        <a:pt x="229" y="733"/>
                      </a:lnTo>
                      <a:lnTo>
                        <a:pt x="229" y="732"/>
                      </a:lnTo>
                      <a:lnTo>
                        <a:pt x="230" y="732"/>
                      </a:lnTo>
                      <a:lnTo>
                        <a:pt x="231" y="732"/>
                      </a:lnTo>
                      <a:lnTo>
                        <a:pt x="233" y="732"/>
                      </a:lnTo>
                      <a:lnTo>
                        <a:pt x="233" y="733"/>
                      </a:lnTo>
                      <a:lnTo>
                        <a:pt x="235" y="733"/>
                      </a:lnTo>
                      <a:lnTo>
                        <a:pt x="235" y="732"/>
                      </a:lnTo>
                      <a:lnTo>
                        <a:pt x="234" y="732"/>
                      </a:lnTo>
                      <a:lnTo>
                        <a:pt x="233" y="731"/>
                      </a:lnTo>
                      <a:lnTo>
                        <a:pt x="233" y="730"/>
                      </a:lnTo>
                      <a:lnTo>
                        <a:pt x="233" y="729"/>
                      </a:lnTo>
                      <a:lnTo>
                        <a:pt x="234" y="729"/>
                      </a:lnTo>
                      <a:lnTo>
                        <a:pt x="235" y="730"/>
                      </a:lnTo>
                      <a:lnTo>
                        <a:pt x="236" y="730"/>
                      </a:lnTo>
                      <a:lnTo>
                        <a:pt x="236" y="729"/>
                      </a:lnTo>
                      <a:lnTo>
                        <a:pt x="237" y="728"/>
                      </a:lnTo>
                      <a:lnTo>
                        <a:pt x="238" y="728"/>
                      </a:lnTo>
                      <a:lnTo>
                        <a:pt x="239" y="729"/>
                      </a:lnTo>
                      <a:lnTo>
                        <a:pt x="240" y="729"/>
                      </a:lnTo>
                      <a:lnTo>
                        <a:pt x="240" y="730"/>
                      </a:lnTo>
                      <a:lnTo>
                        <a:pt x="241" y="731"/>
                      </a:lnTo>
                      <a:lnTo>
                        <a:pt x="243" y="731"/>
                      </a:lnTo>
                      <a:lnTo>
                        <a:pt x="243" y="730"/>
                      </a:lnTo>
                      <a:lnTo>
                        <a:pt x="244" y="729"/>
                      </a:lnTo>
                      <a:lnTo>
                        <a:pt x="244" y="728"/>
                      </a:lnTo>
                      <a:lnTo>
                        <a:pt x="245" y="727"/>
                      </a:lnTo>
                      <a:lnTo>
                        <a:pt x="246" y="726"/>
                      </a:lnTo>
                      <a:lnTo>
                        <a:pt x="247" y="727"/>
                      </a:lnTo>
                      <a:lnTo>
                        <a:pt x="249" y="727"/>
                      </a:lnTo>
                      <a:lnTo>
                        <a:pt x="249" y="726"/>
                      </a:lnTo>
                      <a:lnTo>
                        <a:pt x="250" y="727"/>
                      </a:lnTo>
                      <a:lnTo>
                        <a:pt x="250" y="728"/>
                      </a:lnTo>
                      <a:lnTo>
                        <a:pt x="251" y="728"/>
                      </a:lnTo>
                      <a:lnTo>
                        <a:pt x="252" y="728"/>
                      </a:lnTo>
                      <a:lnTo>
                        <a:pt x="253" y="728"/>
                      </a:lnTo>
                      <a:lnTo>
                        <a:pt x="254" y="728"/>
                      </a:lnTo>
                      <a:lnTo>
                        <a:pt x="253" y="729"/>
                      </a:lnTo>
                      <a:lnTo>
                        <a:pt x="255" y="728"/>
                      </a:lnTo>
                      <a:lnTo>
                        <a:pt x="254" y="727"/>
                      </a:lnTo>
                      <a:lnTo>
                        <a:pt x="253" y="727"/>
                      </a:lnTo>
                      <a:lnTo>
                        <a:pt x="252" y="725"/>
                      </a:lnTo>
                      <a:lnTo>
                        <a:pt x="254" y="725"/>
                      </a:lnTo>
                      <a:lnTo>
                        <a:pt x="255" y="727"/>
                      </a:lnTo>
                      <a:lnTo>
                        <a:pt x="257" y="727"/>
                      </a:lnTo>
                      <a:lnTo>
                        <a:pt x="258" y="726"/>
                      </a:lnTo>
                      <a:lnTo>
                        <a:pt x="259" y="726"/>
                      </a:lnTo>
                      <a:lnTo>
                        <a:pt x="258" y="725"/>
                      </a:lnTo>
                      <a:lnTo>
                        <a:pt x="258" y="722"/>
                      </a:lnTo>
                      <a:lnTo>
                        <a:pt x="257" y="722"/>
                      </a:lnTo>
                      <a:lnTo>
                        <a:pt x="258" y="721"/>
                      </a:lnTo>
                      <a:lnTo>
                        <a:pt x="259" y="721"/>
                      </a:lnTo>
                      <a:lnTo>
                        <a:pt x="260" y="722"/>
                      </a:lnTo>
                      <a:lnTo>
                        <a:pt x="261" y="721"/>
                      </a:lnTo>
                      <a:lnTo>
                        <a:pt x="262" y="721"/>
                      </a:lnTo>
                      <a:lnTo>
                        <a:pt x="262" y="722"/>
                      </a:lnTo>
                      <a:lnTo>
                        <a:pt x="262" y="723"/>
                      </a:lnTo>
                      <a:lnTo>
                        <a:pt x="263" y="723"/>
                      </a:lnTo>
                      <a:lnTo>
                        <a:pt x="263" y="721"/>
                      </a:lnTo>
                      <a:lnTo>
                        <a:pt x="264" y="720"/>
                      </a:lnTo>
                      <a:lnTo>
                        <a:pt x="265" y="720"/>
                      </a:lnTo>
                      <a:lnTo>
                        <a:pt x="265" y="721"/>
                      </a:lnTo>
                      <a:lnTo>
                        <a:pt x="265" y="722"/>
                      </a:lnTo>
                      <a:lnTo>
                        <a:pt x="266" y="725"/>
                      </a:lnTo>
                      <a:lnTo>
                        <a:pt x="267" y="724"/>
                      </a:lnTo>
                      <a:lnTo>
                        <a:pt x="267" y="722"/>
                      </a:lnTo>
                      <a:lnTo>
                        <a:pt x="267" y="721"/>
                      </a:lnTo>
                      <a:lnTo>
                        <a:pt x="268" y="722"/>
                      </a:lnTo>
                      <a:lnTo>
                        <a:pt x="269" y="721"/>
                      </a:lnTo>
                      <a:lnTo>
                        <a:pt x="270" y="722"/>
                      </a:lnTo>
                      <a:lnTo>
                        <a:pt x="270" y="723"/>
                      </a:lnTo>
                      <a:lnTo>
                        <a:pt x="271" y="722"/>
                      </a:lnTo>
                      <a:lnTo>
                        <a:pt x="271" y="721"/>
                      </a:lnTo>
                      <a:lnTo>
                        <a:pt x="271" y="720"/>
                      </a:lnTo>
                      <a:lnTo>
                        <a:pt x="272" y="721"/>
                      </a:lnTo>
                      <a:lnTo>
                        <a:pt x="273" y="721"/>
                      </a:lnTo>
                      <a:lnTo>
                        <a:pt x="273" y="722"/>
                      </a:lnTo>
                      <a:lnTo>
                        <a:pt x="274" y="723"/>
                      </a:lnTo>
                      <a:lnTo>
                        <a:pt x="275" y="722"/>
                      </a:lnTo>
                      <a:lnTo>
                        <a:pt x="275" y="720"/>
                      </a:lnTo>
                      <a:lnTo>
                        <a:pt x="276" y="719"/>
                      </a:lnTo>
                      <a:lnTo>
                        <a:pt x="277" y="719"/>
                      </a:lnTo>
                      <a:lnTo>
                        <a:pt x="278" y="720"/>
                      </a:lnTo>
                      <a:lnTo>
                        <a:pt x="278" y="721"/>
                      </a:lnTo>
                      <a:lnTo>
                        <a:pt x="281" y="720"/>
                      </a:lnTo>
                      <a:lnTo>
                        <a:pt x="281" y="719"/>
                      </a:lnTo>
                      <a:lnTo>
                        <a:pt x="282" y="719"/>
                      </a:lnTo>
                      <a:lnTo>
                        <a:pt x="282" y="720"/>
                      </a:lnTo>
                      <a:lnTo>
                        <a:pt x="281" y="721"/>
                      </a:lnTo>
                      <a:lnTo>
                        <a:pt x="282" y="722"/>
                      </a:lnTo>
                      <a:lnTo>
                        <a:pt x="283" y="721"/>
                      </a:lnTo>
                      <a:lnTo>
                        <a:pt x="284" y="720"/>
                      </a:lnTo>
                      <a:lnTo>
                        <a:pt x="285" y="720"/>
                      </a:lnTo>
                      <a:lnTo>
                        <a:pt x="286" y="720"/>
                      </a:lnTo>
                      <a:lnTo>
                        <a:pt x="287" y="720"/>
                      </a:lnTo>
                      <a:lnTo>
                        <a:pt x="288" y="718"/>
                      </a:lnTo>
                      <a:lnTo>
                        <a:pt x="288" y="717"/>
                      </a:lnTo>
                      <a:lnTo>
                        <a:pt x="287" y="716"/>
                      </a:lnTo>
                      <a:lnTo>
                        <a:pt x="287" y="715"/>
                      </a:lnTo>
                      <a:lnTo>
                        <a:pt x="288" y="716"/>
                      </a:lnTo>
                      <a:lnTo>
                        <a:pt x="289" y="717"/>
                      </a:lnTo>
                      <a:lnTo>
                        <a:pt x="290" y="719"/>
                      </a:lnTo>
                      <a:lnTo>
                        <a:pt x="291" y="719"/>
                      </a:lnTo>
                      <a:lnTo>
                        <a:pt x="292" y="719"/>
                      </a:lnTo>
                      <a:lnTo>
                        <a:pt x="293" y="719"/>
                      </a:lnTo>
                      <a:lnTo>
                        <a:pt x="294" y="718"/>
                      </a:lnTo>
                      <a:lnTo>
                        <a:pt x="293" y="717"/>
                      </a:lnTo>
                      <a:lnTo>
                        <a:pt x="294" y="716"/>
                      </a:lnTo>
                      <a:lnTo>
                        <a:pt x="295" y="717"/>
                      </a:lnTo>
                      <a:lnTo>
                        <a:pt x="296" y="716"/>
                      </a:lnTo>
                      <a:lnTo>
                        <a:pt x="296" y="714"/>
                      </a:lnTo>
                      <a:lnTo>
                        <a:pt x="297" y="713"/>
                      </a:lnTo>
                      <a:lnTo>
                        <a:pt x="298" y="713"/>
                      </a:lnTo>
                      <a:lnTo>
                        <a:pt x="299" y="712"/>
                      </a:lnTo>
                      <a:lnTo>
                        <a:pt x="299" y="711"/>
                      </a:lnTo>
                      <a:lnTo>
                        <a:pt x="299" y="710"/>
                      </a:lnTo>
                      <a:lnTo>
                        <a:pt x="299" y="709"/>
                      </a:lnTo>
                      <a:lnTo>
                        <a:pt x="302" y="708"/>
                      </a:lnTo>
                      <a:lnTo>
                        <a:pt x="303" y="708"/>
                      </a:lnTo>
                      <a:lnTo>
                        <a:pt x="301" y="707"/>
                      </a:lnTo>
                      <a:lnTo>
                        <a:pt x="301" y="706"/>
                      </a:lnTo>
                      <a:lnTo>
                        <a:pt x="300" y="705"/>
                      </a:lnTo>
                      <a:lnTo>
                        <a:pt x="302" y="704"/>
                      </a:lnTo>
                      <a:lnTo>
                        <a:pt x="303" y="705"/>
                      </a:lnTo>
                      <a:lnTo>
                        <a:pt x="304" y="705"/>
                      </a:lnTo>
                      <a:lnTo>
                        <a:pt x="304" y="704"/>
                      </a:lnTo>
                      <a:lnTo>
                        <a:pt x="305" y="703"/>
                      </a:lnTo>
                      <a:lnTo>
                        <a:pt x="304" y="701"/>
                      </a:lnTo>
                      <a:lnTo>
                        <a:pt x="305" y="699"/>
                      </a:lnTo>
                      <a:lnTo>
                        <a:pt x="306" y="699"/>
                      </a:lnTo>
                      <a:lnTo>
                        <a:pt x="307" y="697"/>
                      </a:lnTo>
                      <a:lnTo>
                        <a:pt x="308" y="698"/>
                      </a:lnTo>
                      <a:lnTo>
                        <a:pt x="310" y="696"/>
                      </a:lnTo>
                      <a:lnTo>
                        <a:pt x="311" y="695"/>
                      </a:lnTo>
                      <a:lnTo>
                        <a:pt x="312" y="695"/>
                      </a:lnTo>
                      <a:lnTo>
                        <a:pt x="313" y="695"/>
                      </a:lnTo>
                      <a:lnTo>
                        <a:pt x="314" y="697"/>
                      </a:lnTo>
                      <a:lnTo>
                        <a:pt x="315" y="697"/>
                      </a:lnTo>
                      <a:lnTo>
                        <a:pt x="316" y="697"/>
                      </a:lnTo>
                      <a:lnTo>
                        <a:pt x="317" y="697"/>
                      </a:lnTo>
                      <a:lnTo>
                        <a:pt x="318" y="697"/>
                      </a:lnTo>
                      <a:lnTo>
                        <a:pt x="319" y="698"/>
                      </a:lnTo>
                      <a:lnTo>
                        <a:pt x="320" y="698"/>
                      </a:lnTo>
                      <a:lnTo>
                        <a:pt x="321" y="697"/>
                      </a:lnTo>
                      <a:lnTo>
                        <a:pt x="321" y="695"/>
                      </a:lnTo>
                      <a:lnTo>
                        <a:pt x="321" y="693"/>
                      </a:lnTo>
                      <a:lnTo>
                        <a:pt x="322" y="693"/>
                      </a:lnTo>
                      <a:lnTo>
                        <a:pt x="322" y="694"/>
                      </a:lnTo>
                      <a:lnTo>
                        <a:pt x="323" y="695"/>
                      </a:lnTo>
                      <a:lnTo>
                        <a:pt x="323" y="693"/>
                      </a:lnTo>
                      <a:lnTo>
                        <a:pt x="323" y="692"/>
                      </a:lnTo>
                      <a:lnTo>
                        <a:pt x="323" y="691"/>
                      </a:lnTo>
                      <a:lnTo>
                        <a:pt x="324" y="691"/>
                      </a:lnTo>
                      <a:lnTo>
                        <a:pt x="325" y="690"/>
                      </a:lnTo>
                      <a:lnTo>
                        <a:pt x="326" y="691"/>
                      </a:lnTo>
                      <a:lnTo>
                        <a:pt x="326" y="692"/>
                      </a:lnTo>
                      <a:lnTo>
                        <a:pt x="325" y="695"/>
                      </a:lnTo>
                      <a:lnTo>
                        <a:pt x="325" y="696"/>
                      </a:lnTo>
                      <a:lnTo>
                        <a:pt x="325" y="697"/>
                      </a:lnTo>
                      <a:lnTo>
                        <a:pt x="326" y="697"/>
                      </a:lnTo>
                      <a:lnTo>
                        <a:pt x="327" y="697"/>
                      </a:lnTo>
                      <a:lnTo>
                        <a:pt x="328" y="697"/>
                      </a:lnTo>
                      <a:lnTo>
                        <a:pt x="330" y="696"/>
                      </a:lnTo>
                      <a:lnTo>
                        <a:pt x="331" y="695"/>
                      </a:lnTo>
                      <a:lnTo>
                        <a:pt x="333" y="694"/>
                      </a:lnTo>
                      <a:lnTo>
                        <a:pt x="334" y="693"/>
                      </a:lnTo>
                      <a:lnTo>
                        <a:pt x="334" y="692"/>
                      </a:lnTo>
                      <a:lnTo>
                        <a:pt x="334" y="691"/>
                      </a:lnTo>
                      <a:lnTo>
                        <a:pt x="336" y="691"/>
                      </a:lnTo>
                      <a:lnTo>
                        <a:pt x="337" y="691"/>
                      </a:lnTo>
                      <a:lnTo>
                        <a:pt x="338" y="692"/>
                      </a:lnTo>
                      <a:lnTo>
                        <a:pt x="338" y="694"/>
                      </a:lnTo>
                      <a:lnTo>
                        <a:pt x="338" y="695"/>
                      </a:lnTo>
                      <a:lnTo>
                        <a:pt x="337" y="697"/>
                      </a:lnTo>
                      <a:lnTo>
                        <a:pt x="338" y="697"/>
                      </a:lnTo>
                      <a:lnTo>
                        <a:pt x="339" y="697"/>
                      </a:lnTo>
                      <a:lnTo>
                        <a:pt x="340" y="694"/>
                      </a:lnTo>
                      <a:lnTo>
                        <a:pt x="341" y="693"/>
                      </a:lnTo>
                      <a:lnTo>
                        <a:pt x="342" y="694"/>
                      </a:lnTo>
                      <a:lnTo>
                        <a:pt x="342" y="695"/>
                      </a:lnTo>
                      <a:lnTo>
                        <a:pt x="343" y="694"/>
                      </a:lnTo>
                      <a:lnTo>
                        <a:pt x="344" y="693"/>
                      </a:lnTo>
                      <a:lnTo>
                        <a:pt x="345" y="693"/>
                      </a:lnTo>
                      <a:lnTo>
                        <a:pt x="346" y="693"/>
                      </a:lnTo>
                      <a:lnTo>
                        <a:pt x="346" y="692"/>
                      </a:lnTo>
                      <a:lnTo>
                        <a:pt x="345" y="691"/>
                      </a:lnTo>
                      <a:lnTo>
                        <a:pt x="346" y="690"/>
                      </a:lnTo>
                      <a:lnTo>
                        <a:pt x="347" y="690"/>
                      </a:lnTo>
                      <a:lnTo>
                        <a:pt x="348" y="691"/>
                      </a:lnTo>
                      <a:lnTo>
                        <a:pt x="351" y="691"/>
                      </a:lnTo>
                      <a:lnTo>
                        <a:pt x="351" y="690"/>
                      </a:lnTo>
                      <a:lnTo>
                        <a:pt x="353" y="691"/>
                      </a:lnTo>
                      <a:lnTo>
                        <a:pt x="353" y="692"/>
                      </a:lnTo>
                      <a:lnTo>
                        <a:pt x="354" y="693"/>
                      </a:lnTo>
                      <a:lnTo>
                        <a:pt x="355" y="695"/>
                      </a:lnTo>
                      <a:lnTo>
                        <a:pt x="356" y="695"/>
                      </a:lnTo>
                      <a:lnTo>
                        <a:pt x="357" y="694"/>
                      </a:lnTo>
                      <a:lnTo>
                        <a:pt x="358" y="693"/>
                      </a:lnTo>
                      <a:lnTo>
                        <a:pt x="357" y="692"/>
                      </a:lnTo>
                      <a:lnTo>
                        <a:pt x="358" y="691"/>
                      </a:lnTo>
                      <a:lnTo>
                        <a:pt x="359" y="692"/>
                      </a:lnTo>
                      <a:lnTo>
                        <a:pt x="361" y="693"/>
                      </a:lnTo>
                      <a:lnTo>
                        <a:pt x="362" y="694"/>
                      </a:lnTo>
                      <a:lnTo>
                        <a:pt x="362" y="695"/>
                      </a:lnTo>
                      <a:lnTo>
                        <a:pt x="361" y="696"/>
                      </a:lnTo>
                      <a:lnTo>
                        <a:pt x="363" y="700"/>
                      </a:lnTo>
                      <a:lnTo>
                        <a:pt x="362" y="701"/>
                      </a:lnTo>
                      <a:lnTo>
                        <a:pt x="361" y="701"/>
                      </a:lnTo>
                      <a:lnTo>
                        <a:pt x="360" y="702"/>
                      </a:lnTo>
                      <a:lnTo>
                        <a:pt x="359" y="703"/>
                      </a:lnTo>
                      <a:lnTo>
                        <a:pt x="360" y="704"/>
                      </a:lnTo>
                      <a:lnTo>
                        <a:pt x="362" y="704"/>
                      </a:lnTo>
                      <a:lnTo>
                        <a:pt x="362" y="705"/>
                      </a:lnTo>
                      <a:lnTo>
                        <a:pt x="361" y="706"/>
                      </a:lnTo>
                      <a:lnTo>
                        <a:pt x="363" y="706"/>
                      </a:lnTo>
                      <a:lnTo>
                        <a:pt x="366" y="704"/>
                      </a:lnTo>
                      <a:lnTo>
                        <a:pt x="366" y="705"/>
                      </a:lnTo>
                      <a:lnTo>
                        <a:pt x="366" y="706"/>
                      </a:lnTo>
                      <a:lnTo>
                        <a:pt x="365" y="706"/>
                      </a:lnTo>
                      <a:lnTo>
                        <a:pt x="364" y="707"/>
                      </a:lnTo>
                      <a:lnTo>
                        <a:pt x="365" y="708"/>
                      </a:lnTo>
                      <a:lnTo>
                        <a:pt x="366" y="708"/>
                      </a:lnTo>
                      <a:lnTo>
                        <a:pt x="367" y="709"/>
                      </a:lnTo>
                      <a:lnTo>
                        <a:pt x="368" y="709"/>
                      </a:lnTo>
                      <a:lnTo>
                        <a:pt x="369" y="709"/>
                      </a:lnTo>
                      <a:lnTo>
                        <a:pt x="370" y="708"/>
                      </a:lnTo>
                      <a:lnTo>
                        <a:pt x="371" y="709"/>
                      </a:lnTo>
                      <a:lnTo>
                        <a:pt x="371" y="711"/>
                      </a:lnTo>
                      <a:lnTo>
                        <a:pt x="371" y="712"/>
                      </a:lnTo>
                      <a:lnTo>
                        <a:pt x="372" y="713"/>
                      </a:lnTo>
                      <a:lnTo>
                        <a:pt x="373" y="713"/>
                      </a:lnTo>
                      <a:lnTo>
                        <a:pt x="374" y="712"/>
                      </a:lnTo>
                      <a:lnTo>
                        <a:pt x="374" y="711"/>
                      </a:lnTo>
                      <a:lnTo>
                        <a:pt x="375" y="711"/>
                      </a:lnTo>
                      <a:lnTo>
                        <a:pt x="376" y="710"/>
                      </a:lnTo>
                      <a:lnTo>
                        <a:pt x="377" y="710"/>
                      </a:lnTo>
                      <a:lnTo>
                        <a:pt x="377" y="709"/>
                      </a:lnTo>
                      <a:lnTo>
                        <a:pt x="376" y="708"/>
                      </a:lnTo>
                      <a:lnTo>
                        <a:pt x="375" y="708"/>
                      </a:lnTo>
                      <a:lnTo>
                        <a:pt x="375" y="707"/>
                      </a:lnTo>
                      <a:lnTo>
                        <a:pt x="376" y="706"/>
                      </a:lnTo>
                      <a:lnTo>
                        <a:pt x="376" y="705"/>
                      </a:lnTo>
                      <a:lnTo>
                        <a:pt x="377" y="704"/>
                      </a:lnTo>
                      <a:lnTo>
                        <a:pt x="378" y="704"/>
                      </a:lnTo>
                      <a:lnTo>
                        <a:pt x="379" y="705"/>
                      </a:lnTo>
                      <a:lnTo>
                        <a:pt x="380" y="705"/>
                      </a:lnTo>
                      <a:lnTo>
                        <a:pt x="381" y="704"/>
                      </a:lnTo>
                      <a:lnTo>
                        <a:pt x="381" y="703"/>
                      </a:lnTo>
                      <a:lnTo>
                        <a:pt x="382" y="702"/>
                      </a:lnTo>
                      <a:lnTo>
                        <a:pt x="382" y="703"/>
                      </a:lnTo>
                      <a:lnTo>
                        <a:pt x="382" y="705"/>
                      </a:lnTo>
                      <a:lnTo>
                        <a:pt x="383" y="705"/>
                      </a:lnTo>
                      <a:lnTo>
                        <a:pt x="384" y="705"/>
                      </a:lnTo>
                      <a:lnTo>
                        <a:pt x="385" y="705"/>
                      </a:lnTo>
                      <a:lnTo>
                        <a:pt x="384" y="707"/>
                      </a:lnTo>
                      <a:lnTo>
                        <a:pt x="385" y="708"/>
                      </a:lnTo>
                      <a:lnTo>
                        <a:pt x="385" y="709"/>
                      </a:lnTo>
                      <a:lnTo>
                        <a:pt x="387" y="709"/>
                      </a:lnTo>
                      <a:lnTo>
                        <a:pt x="388" y="709"/>
                      </a:lnTo>
                      <a:lnTo>
                        <a:pt x="389" y="710"/>
                      </a:lnTo>
                      <a:lnTo>
                        <a:pt x="389" y="711"/>
                      </a:lnTo>
                      <a:lnTo>
                        <a:pt x="390" y="711"/>
                      </a:lnTo>
                      <a:lnTo>
                        <a:pt x="391" y="710"/>
                      </a:lnTo>
                      <a:lnTo>
                        <a:pt x="392" y="709"/>
                      </a:lnTo>
                      <a:lnTo>
                        <a:pt x="393" y="709"/>
                      </a:lnTo>
                      <a:lnTo>
                        <a:pt x="395" y="708"/>
                      </a:lnTo>
                      <a:lnTo>
                        <a:pt x="396" y="707"/>
                      </a:lnTo>
                      <a:lnTo>
                        <a:pt x="397" y="706"/>
                      </a:lnTo>
                      <a:lnTo>
                        <a:pt x="397" y="705"/>
                      </a:lnTo>
                      <a:lnTo>
                        <a:pt x="398" y="703"/>
                      </a:lnTo>
                      <a:lnTo>
                        <a:pt x="398" y="701"/>
                      </a:lnTo>
                      <a:lnTo>
                        <a:pt x="398" y="697"/>
                      </a:lnTo>
                      <a:lnTo>
                        <a:pt x="399" y="696"/>
                      </a:lnTo>
                      <a:lnTo>
                        <a:pt x="400" y="696"/>
                      </a:lnTo>
                      <a:lnTo>
                        <a:pt x="404" y="673"/>
                      </a:lnTo>
                      <a:lnTo>
                        <a:pt x="409" y="640"/>
                      </a:lnTo>
                      <a:lnTo>
                        <a:pt x="421" y="567"/>
                      </a:lnTo>
                      <a:lnTo>
                        <a:pt x="430" y="508"/>
                      </a:lnTo>
                      <a:lnTo>
                        <a:pt x="438" y="462"/>
                      </a:lnTo>
                      <a:lnTo>
                        <a:pt x="445" y="412"/>
                      </a:lnTo>
                      <a:lnTo>
                        <a:pt x="445" y="411"/>
                      </a:lnTo>
                      <a:lnTo>
                        <a:pt x="445" y="410"/>
                      </a:lnTo>
                      <a:lnTo>
                        <a:pt x="445" y="408"/>
                      </a:lnTo>
                      <a:lnTo>
                        <a:pt x="446" y="407"/>
                      </a:lnTo>
                      <a:lnTo>
                        <a:pt x="447" y="406"/>
                      </a:lnTo>
                      <a:lnTo>
                        <a:pt x="447" y="404"/>
                      </a:lnTo>
                      <a:lnTo>
                        <a:pt x="447" y="403"/>
                      </a:lnTo>
                      <a:lnTo>
                        <a:pt x="447" y="400"/>
                      </a:lnTo>
                      <a:lnTo>
                        <a:pt x="447" y="398"/>
                      </a:lnTo>
                      <a:lnTo>
                        <a:pt x="448" y="397"/>
                      </a:lnTo>
                      <a:lnTo>
                        <a:pt x="448" y="396"/>
                      </a:lnTo>
                      <a:lnTo>
                        <a:pt x="450" y="395"/>
                      </a:lnTo>
                      <a:lnTo>
                        <a:pt x="451" y="395"/>
                      </a:lnTo>
                      <a:lnTo>
                        <a:pt x="451" y="393"/>
                      </a:lnTo>
                      <a:lnTo>
                        <a:pt x="450" y="391"/>
                      </a:lnTo>
                      <a:lnTo>
                        <a:pt x="450" y="387"/>
                      </a:lnTo>
                      <a:lnTo>
                        <a:pt x="449" y="386"/>
                      </a:lnTo>
                      <a:lnTo>
                        <a:pt x="449" y="384"/>
                      </a:lnTo>
                      <a:lnTo>
                        <a:pt x="448" y="383"/>
                      </a:lnTo>
                      <a:lnTo>
                        <a:pt x="447" y="382"/>
                      </a:lnTo>
                      <a:lnTo>
                        <a:pt x="447" y="381"/>
                      </a:lnTo>
                      <a:lnTo>
                        <a:pt x="447" y="380"/>
                      </a:lnTo>
                      <a:lnTo>
                        <a:pt x="448" y="378"/>
                      </a:lnTo>
                      <a:lnTo>
                        <a:pt x="448" y="377"/>
                      </a:lnTo>
                      <a:lnTo>
                        <a:pt x="449" y="376"/>
                      </a:lnTo>
                      <a:lnTo>
                        <a:pt x="449" y="375"/>
                      </a:lnTo>
                      <a:lnTo>
                        <a:pt x="449" y="373"/>
                      </a:lnTo>
                      <a:lnTo>
                        <a:pt x="450" y="372"/>
                      </a:lnTo>
                      <a:lnTo>
                        <a:pt x="450" y="371"/>
                      </a:lnTo>
                      <a:lnTo>
                        <a:pt x="451" y="370"/>
                      </a:lnTo>
                      <a:lnTo>
                        <a:pt x="451" y="369"/>
                      </a:lnTo>
                      <a:lnTo>
                        <a:pt x="450" y="368"/>
                      </a:lnTo>
                      <a:lnTo>
                        <a:pt x="448" y="365"/>
                      </a:lnTo>
                      <a:lnTo>
                        <a:pt x="447" y="364"/>
                      </a:lnTo>
                      <a:lnTo>
                        <a:pt x="448" y="362"/>
                      </a:lnTo>
                      <a:lnTo>
                        <a:pt x="447" y="361"/>
                      </a:lnTo>
                      <a:lnTo>
                        <a:pt x="446" y="360"/>
                      </a:lnTo>
                      <a:lnTo>
                        <a:pt x="445" y="359"/>
                      </a:lnTo>
                      <a:lnTo>
                        <a:pt x="446" y="359"/>
                      </a:lnTo>
                      <a:lnTo>
                        <a:pt x="447" y="358"/>
                      </a:lnTo>
                      <a:lnTo>
                        <a:pt x="448" y="357"/>
                      </a:lnTo>
                      <a:lnTo>
                        <a:pt x="448" y="356"/>
                      </a:lnTo>
                      <a:lnTo>
                        <a:pt x="446" y="356"/>
                      </a:lnTo>
                      <a:lnTo>
                        <a:pt x="445" y="356"/>
                      </a:lnTo>
                      <a:lnTo>
                        <a:pt x="444" y="356"/>
                      </a:lnTo>
                      <a:lnTo>
                        <a:pt x="443" y="355"/>
                      </a:lnTo>
                      <a:lnTo>
                        <a:pt x="443" y="354"/>
                      </a:lnTo>
                      <a:lnTo>
                        <a:pt x="443" y="353"/>
                      </a:lnTo>
                      <a:lnTo>
                        <a:pt x="442" y="352"/>
                      </a:lnTo>
                      <a:lnTo>
                        <a:pt x="441" y="351"/>
                      </a:lnTo>
                      <a:lnTo>
                        <a:pt x="440" y="351"/>
                      </a:lnTo>
                      <a:lnTo>
                        <a:pt x="439" y="351"/>
                      </a:lnTo>
                      <a:lnTo>
                        <a:pt x="438" y="350"/>
                      </a:lnTo>
                      <a:lnTo>
                        <a:pt x="437" y="349"/>
                      </a:lnTo>
                      <a:lnTo>
                        <a:pt x="436" y="349"/>
                      </a:lnTo>
                      <a:lnTo>
                        <a:pt x="437" y="345"/>
                      </a:lnTo>
                      <a:lnTo>
                        <a:pt x="436" y="344"/>
                      </a:lnTo>
                      <a:lnTo>
                        <a:pt x="435" y="343"/>
                      </a:lnTo>
                      <a:lnTo>
                        <a:pt x="435" y="342"/>
                      </a:lnTo>
                      <a:lnTo>
                        <a:pt x="434" y="342"/>
                      </a:lnTo>
                      <a:lnTo>
                        <a:pt x="432" y="341"/>
                      </a:lnTo>
                      <a:lnTo>
                        <a:pt x="431" y="341"/>
                      </a:lnTo>
                      <a:lnTo>
                        <a:pt x="432" y="340"/>
                      </a:lnTo>
                      <a:lnTo>
                        <a:pt x="433" y="338"/>
                      </a:lnTo>
                      <a:lnTo>
                        <a:pt x="432" y="337"/>
                      </a:lnTo>
                      <a:lnTo>
                        <a:pt x="431" y="336"/>
                      </a:lnTo>
                      <a:lnTo>
                        <a:pt x="430" y="336"/>
                      </a:lnTo>
                      <a:lnTo>
                        <a:pt x="430" y="335"/>
                      </a:lnTo>
                      <a:lnTo>
                        <a:pt x="429" y="335"/>
                      </a:lnTo>
                      <a:lnTo>
                        <a:pt x="427" y="333"/>
                      </a:lnTo>
                      <a:lnTo>
                        <a:pt x="427" y="332"/>
                      </a:lnTo>
                      <a:lnTo>
                        <a:pt x="426" y="332"/>
                      </a:lnTo>
                      <a:lnTo>
                        <a:pt x="426" y="331"/>
                      </a:lnTo>
                      <a:lnTo>
                        <a:pt x="425" y="331"/>
                      </a:lnTo>
                      <a:lnTo>
                        <a:pt x="426" y="330"/>
                      </a:lnTo>
                      <a:lnTo>
                        <a:pt x="426" y="329"/>
                      </a:lnTo>
                      <a:lnTo>
                        <a:pt x="427" y="328"/>
                      </a:lnTo>
                      <a:lnTo>
                        <a:pt x="428" y="328"/>
                      </a:lnTo>
                      <a:lnTo>
                        <a:pt x="427" y="327"/>
                      </a:lnTo>
                      <a:lnTo>
                        <a:pt x="428" y="326"/>
                      </a:lnTo>
                      <a:lnTo>
                        <a:pt x="429" y="325"/>
                      </a:lnTo>
                      <a:lnTo>
                        <a:pt x="430" y="324"/>
                      </a:lnTo>
                      <a:lnTo>
                        <a:pt x="430" y="323"/>
                      </a:lnTo>
                      <a:lnTo>
                        <a:pt x="430" y="322"/>
                      </a:lnTo>
                      <a:lnTo>
                        <a:pt x="431" y="321"/>
                      </a:lnTo>
                      <a:lnTo>
                        <a:pt x="431" y="320"/>
                      </a:lnTo>
                      <a:lnTo>
                        <a:pt x="432" y="319"/>
                      </a:lnTo>
                      <a:lnTo>
                        <a:pt x="431" y="319"/>
                      </a:lnTo>
                      <a:lnTo>
                        <a:pt x="431" y="318"/>
                      </a:lnTo>
                      <a:lnTo>
                        <a:pt x="430" y="317"/>
                      </a:lnTo>
                      <a:lnTo>
                        <a:pt x="429" y="318"/>
                      </a:lnTo>
                      <a:lnTo>
                        <a:pt x="429" y="316"/>
                      </a:lnTo>
                      <a:lnTo>
                        <a:pt x="428" y="316"/>
                      </a:lnTo>
                      <a:lnTo>
                        <a:pt x="427" y="315"/>
                      </a:lnTo>
                      <a:lnTo>
                        <a:pt x="428" y="314"/>
                      </a:lnTo>
                      <a:lnTo>
                        <a:pt x="428" y="313"/>
                      </a:lnTo>
                      <a:lnTo>
                        <a:pt x="428" y="312"/>
                      </a:lnTo>
                      <a:lnTo>
                        <a:pt x="428" y="311"/>
                      </a:lnTo>
                      <a:lnTo>
                        <a:pt x="427" y="310"/>
                      </a:lnTo>
                      <a:lnTo>
                        <a:pt x="427" y="309"/>
                      </a:lnTo>
                      <a:lnTo>
                        <a:pt x="426" y="309"/>
                      </a:lnTo>
                      <a:lnTo>
                        <a:pt x="426" y="308"/>
                      </a:lnTo>
                      <a:lnTo>
                        <a:pt x="426" y="307"/>
                      </a:lnTo>
                      <a:lnTo>
                        <a:pt x="427" y="306"/>
                      </a:lnTo>
                      <a:lnTo>
                        <a:pt x="426" y="306"/>
                      </a:lnTo>
                      <a:lnTo>
                        <a:pt x="425" y="305"/>
                      </a:lnTo>
                      <a:lnTo>
                        <a:pt x="424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3" y="303"/>
                      </a:lnTo>
                      <a:lnTo>
                        <a:pt x="422" y="303"/>
                      </a:lnTo>
                      <a:lnTo>
                        <a:pt x="421" y="302"/>
                      </a:lnTo>
                      <a:lnTo>
                        <a:pt x="420" y="302"/>
                      </a:lnTo>
                      <a:lnTo>
                        <a:pt x="419" y="302"/>
                      </a:lnTo>
                      <a:lnTo>
                        <a:pt x="418" y="302"/>
                      </a:lnTo>
                      <a:lnTo>
                        <a:pt x="418" y="301"/>
                      </a:lnTo>
                      <a:lnTo>
                        <a:pt x="417" y="301"/>
                      </a:lnTo>
                      <a:lnTo>
                        <a:pt x="416" y="301"/>
                      </a:lnTo>
                      <a:lnTo>
                        <a:pt x="415" y="301"/>
                      </a:lnTo>
                      <a:lnTo>
                        <a:pt x="414" y="300"/>
                      </a:lnTo>
                      <a:lnTo>
                        <a:pt x="413" y="300"/>
                      </a:lnTo>
                      <a:lnTo>
                        <a:pt x="413" y="299"/>
                      </a:lnTo>
                      <a:lnTo>
                        <a:pt x="412" y="298"/>
                      </a:lnTo>
                      <a:lnTo>
                        <a:pt x="411" y="298"/>
                      </a:lnTo>
                      <a:lnTo>
                        <a:pt x="411" y="297"/>
                      </a:lnTo>
                      <a:lnTo>
                        <a:pt x="410" y="296"/>
                      </a:lnTo>
                      <a:lnTo>
                        <a:pt x="409" y="296"/>
                      </a:lnTo>
                      <a:lnTo>
                        <a:pt x="409" y="295"/>
                      </a:lnTo>
                      <a:lnTo>
                        <a:pt x="408" y="295"/>
                      </a:lnTo>
                      <a:lnTo>
                        <a:pt x="407" y="295"/>
                      </a:lnTo>
                      <a:lnTo>
                        <a:pt x="407" y="294"/>
                      </a:lnTo>
                      <a:lnTo>
                        <a:pt x="405" y="294"/>
                      </a:lnTo>
                      <a:lnTo>
                        <a:pt x="404" y="293"/>
                      </a:lnTo>
                      <a:lnTo>
                        <a:pt x="403" y="293"/>
                      </a:lnTo>
                      <a:lnTo>
                        <a:pt x="402" y="291"/>
                      </a:lnTo>
                      <a:lnTo>
                        <a:pt x="401" y="290"/>
                      </a:lnTo>
                      <a:lnTo>
                        <a:pt x="400" y="290"/>
                      </a:lnTo>
                      <a:lnTo>
                        <a:pt x="399" y="290"/>
                      </a:lnTo>
                      <a:lnTo>
                        <a:pt x="398" y="290"/>
                      </a:lnTo>
                      <a:lnTo>
                        <a:pt x="397" y="290"/>
                      </a:lnTo>
                      <a:lnTo>
                        <a:pt x="396" y="290"/>
                      </a:lnTo>
                      <a:lnTo>
                        <a:pt x="395" y="290"/>
                      </a:lnTo>
                      <a:lnTo>
                        <a:pt x="394" y="290"/>
                      </a:lnTo>
                      <a:lnTo>
                        <a:pt x="394" y="289"/>
                      </a:lnTo>
                      <a:lnTo>
                        <a:pt x="393" y="289"/>
                      </a:lnTo>
                      <a:lnTo>
                        <a:pt x="391" y="287"/>
                      </a:lnTo>
                      <a:lnTo>
                        <a:pt x="391" y="286"/>
                      </a:lnTo>
                      <a:lnTo>
                        <a:pt x="390" y="286"/>
                      </a:lnTo>
                      <a:lnTo>
                        <a:pt x="389" y="285"/>
                      </a:lnTo>
                      <a:lnTo>
                        <a:pt x="388" y="284"/>
                      </a:lnTo>
                      <a:lnTo>
                        <a:pt x="387" y="283"/>
                      </a:lnTo>
                      <a:lnTo>
                        <a:pt x="386" y="281"/>
                      </a:lnTo>
                      <a:lnTo>
                        <a:pt x="385" y="281"/>
                      </a:lnTo>
                      <a:lnTo>
                        <a:pt x="384" y="279"/>
                      </a:lnTo>
                      <a:lnTo>
                        <a:pt x="384" y="278"/>
                      </a:lnTo>
                      <a:lnTo>
                        <a:pt x="382" y="277"/>
                      </a:lnTo>
                      <a:lnTo>
                        <a:pt x="381" y="276"/>
                      </a:lnTo>
                      <a:lnTo>
                        <a:pt x="380" y="276"/>
                      </a:lnTo>
                      <a:lnTo>
                        <a:pt x="380" y="275"/>
                      </a:lnTo>
                      <a:lnTo>
                        <a:pt x="379" y="275"/>
                      </a:lnTo>
                      <a:lnTo>
                        <a:pt x="378" y="274"/>
                      </a:lnTo>
                      <a:lnTo>
                        <a:pt x="378" y="271"/>
                      </a:lnTo>
                      <a:lnTo>
                        <a:pt x="379" y="270"/>
                      </a:lnTo>
                      <a:lnTo>
                        <a:pt x="380" y="268"/>
                      </a:lnTo>
                      <a:lnTo>
                        <a:pt x="380" y="266"/>
                      </a:lnTo>
                      <a:lnTo>
                        <a:pt x="379" y="266"/>
                      </a:lnTo>
                      <a:lnTo>
                        <a:pt x="379" y="258"/>
                      </a:lnTo>
                      <a:lnTo>
                        <a:pt x="379" y="257"/>
                      </a:lnTo>
                      <a:lnTo>
                        <a:pt x="379" y="248"/>
                      </a:lnTo>
                      <a:lnTo>
                        <a:pt x="378" y="196"/>
                      </a:lnTo>
                      <a:lnTo>
                        <a:pt x="379" y="196"/>
                      </a:lnTo>
                      <a:lnTo>
                        <a:pt x="380" y="196"/>
                      </a:lnTo>
                      <a:lnTo>
                        <a:pt x="381" y="198"/>
                      </a:lnTo>
                      <a:lnTo>
                        <a:pt x="383" y="198"/>
                      </a:lnTo>
                      <a:lnTo>
                        <a:pt x="383" y="197"/>
                      </a:lnTo>
                      <a:lnTo>
                        <a:pt x="384" y="196"/>
                      </a:lnTo>
                      <a:lnTo>
                        <a:pt x="383" y="195"/>
                      </a:lnTo>
                      <a:lnTo>
                        <a:pt x="384" y="195"/>
                      </a:lnTo>
                      <a:lnTo>
                        <a:pt x="386" y="195"/>
                      </a:lnTo>
                      <a:lnTo>
                        <a:pt x="387" y="195"/>
                      </a:lnTo>
                      <a:lnTo>
                        <a:pt x="388" y="196"/>
                      </a:lnTo>
                      <a:lnTo>
                        <a:pt x="389" y="196"/>
                      </a:lnTo>
                      <a:lnTo>
                        <a:pt x="391" y="195"/>
                      </a:lnTo>
                      <a:lnTo>
                        <a:pt x="392" y="193"/>
                      </a:lnTo>
                      <a:lnTo>
                        <a:pt x="393" y="193"/>
                      </a:lnTo>
                      <a:lnTo>
                        <a:pt x="394" y="193"/>
                      </a:lnTo>
                      <a:lnTo>
                        <a:pt x="395" y="194"/>
                      </a:lnTo>
                      <a:lnTo>
                        <a:pt x="397" y="193"/>
                      </a:lnTo>
                      <a:lnTo>
                        <a:pt x="398" y="193"/>
                      </a:lnTo>
                      <a:lnTo>
                        <a:pt x="399" y="192"/>
                      </a:lnTo>
                      <a:lnTo>
                        <a:pt x="401" y="193"/>
                      </a:lnTo>
                      <a:lnTo>
                        <a:pt x="401" y="192"/>
                      </a:lnTo>
                      <a:lnTo>
                        <a:pt x="402" y="192"/>
                      </a:lnTo>
                      <a:lnTo>
                        <a:pt x="403" y="193"/>
                      </a:lnTo>
                      <a:lnTo>
                        <a:pt x="404" y="194"/>
                      </a:lnTo>
                      <a:lnTo>
                        <a:pt x="404" y="193"/>
                      </a:lnTo>
                      <a:lnTo>
                        <a:pt x="405" y="192"/>
                      </a:lnTo>
                      <a:lnTo>
                        <a:pt x="406" y="191"/>
                      </a:lnTo>
                      <a:lnTo>
                        <a:pt x="407" y="190"/>
                      </a:lnTo>
                      <a:lnTo>
                        <a:pt x="408" y="190"/>
                      </a:lnTo>
                      <a:lnTo>
                        <a:pt x="410" y="188"/>
                      </a:lnTo>
                      <a:lnTo>
                        <a:pt x="411" y="189"/>
                      </a:lnTo>
                      <a:lnTo>
                        <a:pt x="412" y="189"/>
                      </a:lnTo>
                      <a:lnTo>
                        <a:pt x="413" y="188"/>
                      </a:lnTo>
                      <a:lnTo>
                        <a:pt x="413" y="186"/>
                      </a:lnTo>
                      <a:lnTo>
                        <a:pt x="414" y="185"/>
                      </a:lnTo>
                      <a:lnTo>
                        <a:pt x="415" y="185"/>
                      </a:lnTo>
                      <a:lnTo>
                        <a:pt x="416" y="185"/>
                      </a:lnTo>
                      <a:lnTo>
                        <a:pt x="416" y="183"/>
                      </a:lnTo>
                      <a:lnTo>
                        <a:pt x="417" y="183"/>
                      </a:lnTo>
                      <a:lnTo>
                        <a:pt x="419" y="183"/>
                      </a:lnTo>
                      <a:lnTo>
                        <a:pt x="420" y="183"/>
                      </a:lnTo>
                      <a:lnTo>
                        <a:pt x="421" y="184"/>
                      </a:lnTo>
                      <a:lnTo>
                        <a:pt x="422" y="186"/>
                      </a:lnTo>
                      <a:lnTo>
                        <a:pt x="423" y="186"/>
                      </a:lnTo>
                      <a:lnTo>
                        <a:pt x="424" y="187"/>
                      </a:lnTo>
                      <a:lnTo>
                        <a:pt x="425" y="187"/>
                      </a:lnTo>
                      <a:lnTo>
                        <a:pt x="425" y="186"/>
                      </a:lnTo>
                      <a:lnTo>
                        <a:pt x="426" y="186"/>
                      </a:lnTo>
                      <a:lnTo>
                        <a:pt x="427" y="185"/>
                      </a:lnTo>
                      <a:lnTo>
                        <a:pt x="427" y="184"/>
                      </a:lnTo>
                      <a:lnTo>
                        <a:pt x="428" y="183"/>
                      </a:lnTo>
                      <a:lnTo>
                        <a:pt x="430" y="182"/>
                      </a:lnTo>
                      <a:lnTo>
                        <a:pt x="430" y="181"/>
                      </a:lnTo>
                      <a:lnTo>
                        <a:pt x="432" y="181"/>
                      </a:lnTo>
                      <a:lnTo>
                        <a:pt x="433" y="181"/>
                      </a:lnTo>
                      <a:lnTo>
                        <a:pt x="433" y="180"/>
                      </a:lnTo>
                      <a:lnTo>
                        <a:pt x="433" y="179"/>
                      </a:lnTo>
                      <a:lnTo>
                        <a:pt x="434" y="178"/>
                      </a:lnTo>
                      <a:lnTo>
                        <a:pt x="435" y="178"/>
                      </a:lnTo>
                      <a:lnTo>
                        <a:pt x="436" y="177"/>
                      </a:lnTo>
                      <a:lnTo>
                        <a:pt x="437" y="176"/>
                      </a:lnTo>
                      <a:lnTo>
                        <a:pt x="439" y="175"/>
                      </a:lnTo>
                      <a:lnTo>
                        <a:pt x="440" y="175"/>
                      </a:lnTo>
                      <a:lnTo>
                        <a:pt x="441" y="176"/>
                      </a:lnTo>
                      <a:lnTo>
                        <a:pt x="441" y="177"/>
                      </a:lnTo>
                      <a:lnTo>
                        <a:pt x="442" y="177"/>
                      </a:lnTo>
                      <a:lnTo>
                        <a:pt x="443" y="178"/>
                      </a:lnTo>
                      <a:lnTo>
                        <a:pt x="444" y="179"/>
                      </a:lnTo>
                      <a:lnTo>
                        <a:pt x="445" y="180"/>
                      </a:lnTo>
                      <a:lnTo>
                        <a:pt x="446" y="181"/>
                      </a:lnTo>
                      <a:lnTo>
                        <a:pt x="447" y="183"/>
                      </a:lnTo>
                      <a:lnTo>
                        <a:pt x="449" y="185"/>
                      </a:lnTo>
                      <a:lnTo>
                        <a:pt x="451" y="186"/>
                      </a:lnTo>
                      <a:lnTo>
                        <a:pt x="452" y="187"/>
                      </a:lnTo>
                      <a:lnTo>
                        <a:pt x="453" y="187"/>
                      </a:lnTo>
                      <a:lnTo>
                        <a:pt x="454" y="186"/>
                      </a:lnTo>
                      <a:lnTo>
                        <a:pt x="454" y="185"/>
                      </a:lnTo>
                      <a:lnTo>
                        <a:pt x="456" y="185"/>
                      </a:lnTo>
                      <a:lnTo>
                        <a:pt x="457" y="185"/>
                      </a:lnTo>
                      <a:lnTo>
                        <a:pt x="458" y="183"/>
                      </a:lnTo>
                      <a:lnTo>
                        <a:pt x="460" y="184"/>
                      </a:lnTo>
                      <a:lnTo>
                        <a:pt x="459" y="185"/>
                      </a:lnTo>
                      <a:lnTo>
                        <a:pt x="460" y="186"/>
                      </a:lnTo>
                      <a:lnTo>
                        <a:pt x="459" y="187"/>
                      </a:lnTo>
                      <a:lnTo>
                        <a:pt x="459" y="188"/>
                      </a:lnTo>
                      <a:lnTo>
                        <a:pt x="460" y="188"/>
                      </a:lnTo>
                      <a:lnTo>
                        <a:pt x="461" y="188"/>
                      </a:lnTo>
                      <a:lnTo>
                        <a:pt x="462" y="187"/>
                      </a:lnTo>
                      <a:lnTo>
                        <a:pt x="463" y="188"/>
                      </a:lnTo>
                      <a:lnTo>
                        <a:pt x="464" y="187"/>
                      </a:lnTo>
                      <a:lnTo>
                        <a:pt x="465" y="188"/>
                      </a:lnTo>
                      <a:lnTo>
                        <a:pt x="468" y="187"/>
                      </a:lnTo>
                      <a:lnTo>
                        <a:pt x="469" y="187"/>
                      </a:lnTo>
                      <a:lnTo>
                        <a:pt x="469" y="186"/>
                      </a:lnTo>
                      <a:lnTo>
                        <a:pt x="469" y="185"/>
                      </a:lnTo>
                      <a:lnTo>
                        <a:pt x="469" y="184"/>
                      </a:lnTo>
                      <a:lnTo>
                        <a:pt x="470" y="183"/>
                      </a:lnTo>
                      <a:lnTo>
                        <a:pt x="471" y="182"/>
                      </a:lnTo>
                      <a:lnTo>
                        <a:pt x="472" y="183"/>
                      </a:lnTo>
                      <a:lnTo>
                        <a:pt x="474" y="183"/>
                      </a:lnTo>
                      <a:lnTo>
                        <a:pt x="475" y="183"/>
                      </a:lnTo>
                      <a:lnTo>
                        <a:pt x="476" y="183"/>
                      </a:lnTo>
                      <a:lnTo>
                        <a:pt x="477" y="184"/>
                      </a:lnTo>
                      <a:lnTo>
                        <a:pt x="478" y="184"/>
                      </a:lnTo>
                      <a:lnTo>
                        <a:pt x="478" y="182"/>
                      </a:lnTo>
                      <a:lnTo>
                        <a:pt x="478" y="181"/>
                      </a:lnTo>
                      <a:lnTo>
                        <a:pt x="477" y="180"/>
                      </a:lnTo>
                      <a:lnTo>
                        <a:pt x="475" y="177"/>
                      </a:lnTo>
                      <a:lnTo>
                        <a:pt x="474" y="176"/>
                      </a:lnTo>
                      <a:lnTo>
                        <a:pt x="473" y="176"/>
                      </a:lnTo>
                      <a:lnTo>
                        <a:pt x="471" y="175"/>
                      </a:lnTo>
                      <a:lnTo>
                        <a:pt x="470" y="174"/>
                      </a:lnTo>
                      <a:lnTo>
                        <a:pt x="470" y="172"/>
                      </a:lnTo>
                      <a:lnTo>
                        <a:pt x="471" y="172"/>
                      </a:lnTo>
                      <a:lnTo>
                        <a:pt x="472" y="171"/>
                      </a:lnTo>
                      <a:lnTo>
                        <a:pt x="473" y="171"/>
                      </a:lnTo>
                      <a:lnTo>
                        <a:pt x="474" y="171"/>
                      </a:lnTo>
                      <a:lnTo>
                        <a:pt x="475" y="169"/>
                      </a:lnTo>
                      <a:lnTo>
                        <a:pt x="475" y="168"/>
                      </a:lnTo>
                      <a:lnTo>
                        <a:pt x="474" y="167"/>
                      </a:lnTo>
                      <a:lnTo>
                        <a:pt x="474" y="166"/>
                      </a:lnTo>
                      <a:lnTo>
                        <a:pt x="473" y="165"/>
                      </a:lnTo>
                      <a:lnTo>
                        <a:pt x="473" y="164"/>
                      </a:lnTo>
                      <a:lnTo>
                        <a:pt x="473" y="163"/>
                      </a:lnTo>
                      <a:lnTo>
                        <a:pt x="473" y="162"/>
                      </a:lnTo>
                      <a:lnTo>
                        <a:pt x="474" y="161"/>
                      </a:lnTo>
                      <a:lnTo>
                        <a:pt x="475" y="161"/>
                      </a:lnTo>
                      <a:lnTo>
                        <a:pt x="476" y="160"/>
                      </a:lnTo>
                      <a:lnTo>
                        <a:pt x="476" y="159"/>
                      </a:lnTo>
                      <a:lnTo>
                        <a:pt x="475" y="158"/>
                      </a:lnTo>
                      <a:lnTo>
                        <a:pt x="474" y="158"/>
                      </a:lnTo>
                      <a:lnTo>
                        <a:pt x="473" y="157"/>
                      </a:lnTo>
                      <a:lnTo>
                        <a:pt x="472" y="156"/>
                      </a:lnTo>
                      <a:lnTo>
                        <a:pt x="470" y="156"/>
                      </a:lnTo>
                      <a:lnTo>
                        <a:pt x="470" y="155"/>
                      </a:lnTo>
                      <a:lnTo>
                        <a:pt x="470" y="154"/>
                      </a:lnTo>
                      <a:lnTo>
                        <a:pt x="470" y="153"/>
                      </a:lnTo>
                      <a:lnTo>
                        <a:pt x="470" y="152"/>
                      </a:lnTo>
                      <a:lnTo>
                        <a:pt x="472" y="152"/>
                      </a:lnTo>
                      <a:lnTo>
                        <a:pt x="473" y="152"/>
                      </a:lnTo>
                      <a:lnTo>
                        <a:pt x="471" y="150"/>
                      </a:lnTo>
                      <a:lnTo>
                        <a:pt x="470" y="150"/>
                      </a:lnTo>
                      <a:lnTo>
                        <a:pt x="468" y="149"/>
                      </a:lnTo>
                      <a:lnTo>
                        <a:pt x="467" y="148"/>
                      </a:lnTo>
                      <a:lnTo>
                        <a:pt x="466" y="148"/>
                      </a:lnTo>
                      <a:lnTo>
                        <a:pt x="468" y="146"/>
                      </a:lnTo>
                      <a:lnTo>
                        <a:pt x="468" y="145"/>
                      </a:lnTo>
                      <a:lnTo>
                        <a:pt x="467" y="144"/>
                      </a:lnTo>
                      <a:lnTo>
                        <a:pt x="466" y="143"/>
                      </a:lnTo>
                      <a:lnTo>
                        <a:pt x="464" y="142"/>
                      </a:lnTo>
                      <a:lnTo>
                        <a:pt x="463" y="141"/>
                      </a:lnTo>
                      <a:lnTo>
                        <a:pt x="461" y="140"/>
                      </a:lnTo>
                      <a:lnTo>
                        <a:pt x="460" y="140"/>
                      </a:lnTo>
                      <a:lnTo>
                        <a:pt x="459" y="140"/>
                      </a:lnTo>
                      <a:lnTo>
                        <a:pt x="458" y="139"/>
                      </a:lnTo>
                      <a:lnTo>
                        <a:pt x="457" y="139"/>
                      </a:lnTo>
                      <a:lnTo>
                        <a:pt x="457" y="138"/>
                      </a:lnTo>
                      <a:lnTo>
                        <a:pt x="455" y="137"/>
                      </a:lnTo>
                      <a:lnTo>
                        <a:pt x="454" y="137"/>
                      </a:lnTo>
                      <a:lnTo>
                        <a:pt x="452" y="137"/>
                      </a:lnTo>
                      <a:lnTo>
                        <a:pt x="451" y="138"/>
                      </a:lnTo>
                      <a:lnTo>
                        <a:pt x="450" y="137"/>
                      </a:lnTo>
                      <a:lnTo>
                        <a:pt x="449" y="137"/>
                      </a:lnTo>
                      <a:lnTo>
                        <a:pt x="448" y="138"/>
                      </a:lnTo>
                      <a:lnTo>
                        <a:pt x="447" y="139"/>
                      </a:lnTo>
                      <a:lnTo>
                        <a:pt x="446" y="141"/>
                      </a:lnTo>
                      <a:lnTo>
                        <a:pt x="445" y="142"/>
                      </a:lnTo>
                      <a:lnTo>
                        <a:pt x="443" y="141"/>
                      </a:lnTo>
                      <a:lnTo>
                        <a:pt x="443" y="140"/>
                      </a:lnTo>
                      <a:lnTo>
                        <a:pt x="443" y="139"/>
                      </a:lnTo>
                      <a:lnTo>
                        <a:pt x="442" y="139"/>
                      </a:lnTo>
                      <a:lnTo>
                        <a:pt x="441" y="139"/>
                      </a:lnTo>
                      <a:lnTo>
                        <a:pt x="439" y="138"/>
                      </a:lnTo>
                      <a:lnTo>
                        <a:pt x="438" y="138"/>
                      </a:lnTo>
                      <a:lnTo>
                        <a:pt x="437" y="138"/>
                      </a:lnTo>
                      <a:lnTo>
                        <a:pt x="435" y="139"/>
                      </a:lnTo>
                      <a:lnTo>
                        <a:pt x="434" y="139"/>
                      </a:lnTo>
                      <a:lnTo>
                        <a:pt x="433" y="140"/>
                      </a:lnTo>
                      <a:lnTo>
                        <a:pt x="432" y="139"/>
                      </a:lnTo>
                      <a:lnTo>
                        <a:pt x="430" y="139"/>
                      </a:lnTo>
                      <a:lnTo>
                        <a:pt x="429" y="140"/>
                      </a:lnTo>
                      <a:lnTo>
                        <a:pt x="427" y="139"/>
                      </a:lnTo>
                      <a:lnTo>
                        <a:pt x="426" y="138"/>
                      </a:lnTo>
                      <a:lnTo>
                        <a:pt x="425" y="137"/>
                      </a:lnTo>
                      <a:lnTo>
                        <a:pt x="423" y="137"/>
                      </a:lnTo>
                      <a:lnTo>
                        <a:pt x="422" y="138"/>
                      </a:lnTo>
                      <a:lnTo>
                        <a:pt x="420" y="138"/>
                      </a:lnTo>
                      <a:lnTo>
                        <a:pt x="419" y="139"/>
                      </a:lnTo>
                      <a:lnTo>
                        <a:pt x="418" y="139"/>
                      </a:lnTo>
                      <a:lnTo>
                        <a:pt x="416" y="141"/>
                      </a:lnTo>
                      <a:lnTo>
                        <a:pt x="415" y="140"/>
                      </a:lnTo>
                      <a:lnTo>
                        <a:pt x="414" y="140"/>
                      </a:lnTo>
                      <a:lnTo>
                        <a:pt x="413" y="139"/>
                      </a:lnTo>
                      <a:lnTo>
                        <a:pt x="414" y="137"/>
                      </a:lnTo>
                      <a:lnTo>
                        <a:pt x="413" y="135"/>
                      </a:lnTo>
                      <a:lnTo>
                        <a:pt x="412" y="136"/>
                      </a:lnTo>
                      <a:lnTo>
                        <a:pt x="411" y="137"/>
                      </a:lnTo>
                      <a:lnTo>
                        <a:pt x="410" y="136"/>
                      </a:lnTo>
                      <a:lnTo>
                        <a:pt x="409" y="136"/>
                      </a:lnTo>
                      <a:lnTo>
                        <a:pt x="407" y="137"/>
                      </a:lnTo>
                      <a:lnTo>
                        <a:pt x="405" y="138"/>
                      </a:lnTo>
                      <a:lnTo>
                        <a:pt x="404" y="140"/>
                      </a:lnTo>
                      <a:lnTo>
                        <a:pt x="404" y="141"/>
                      </a:lnTo>
                      <a:lnTo>
                        <a:pt x="403" y="142"/>
                      </a:lnTo>
                      <a:lnTo>
                        <a:pt x="401" y="142"/>
                      </a:lnTo>
                      <a:lnTo>
                        <a:pt x="400" y="141"/>
                      </a:lnTo>
                      <a:lnTo>
                        <a:pt x="399" y="140"/>
                      </a:lnTo>
                      <a:lnTo>
                        <a:pt x="398" y="97"/>
                      </a:lnTo>
                      <a:lnTo>
                        <a:pt x="398" y="74"/>
                      </a:lnTo>
                      <a:lnTo>
                        <a:pt x="400" y="74"/>
                      </a:lnTo>
                      <a:lnTo>
                        <a:pt x="400" y="75"/>
                      </a:lnTo>
                      <a:lnTo>
                        <a:pt x="401" y="76"/>
                      </a:lnTo>
                      <a:lnTo>
                        <a:pt x="402" y="75"/>
                      </a:lnTo>
                      <a:lnTo>
                        <a:pt x="404" y="75"/>
                      </a:lnTo>
                      <a:lnTo>
                        <a:pt x="405" y="74"/>
                      </a:lnTo>
                      <a:lnTo>
                        <a:pt x="405" y="73"/>
                      </a:lnTo>
                      <a:lnTo>
                        <a:pt x="406" y="73"/>
                      </a:lnTo>
                      <a:lnTo>
                        <a:pt x="408" y="72"/>
                      </a:lnTo>
                      <a:lnTo>
                        <a:pt x="409" y="71"/>
                      </a:lnTo>
                      <a:lnTo>
                        <a:pt x="411" y="71"/>
                      </a:lnTo>
                      <a:lnTo>
                        <a:pt x="412" y="71"/>
                      </a:lnTo>
                      <a:lnTo>
                        <a:pt x="412" y="70"/>
                      </a:lnTo>
                      <a:lnTo>
                        <a:pt x="414" y="71"/>
                      </a:lnTo>
                      <a:lnTo>
                        <a:pt x="416" y="71"/>
                      </a:lnTo>
                      <a:lnTo>
                        <a:pt x="416" y="72"/>
                      </a:lnTo>
                      <a:lnTo>
                        <a:pt x="417" y="71"/>
                      </a:lnTo>
                      <a:lnTo>
                        <a:pt x="418" y="71"/>
                      </a:lnTo>
                      <a:lnTo>
                        <a:pt x="420" y="71"/>
                      </a:lnTo>
                      <a:lnTo>
                        <a:pt x="421" y="71"/>
                      </a:lnTo>
                      <a:lnTo>
                        <a:pt x="421" y="70"/>
                      </a:lnTo>
                      <a:lnTo>
                        <a:pt x="422" y="70"/>
                      </a:lnTo>
                      <a:lnTo>
                        <a:pt x="424" y="68"/>
                      </a:lnTo>
                      <a:lnTo>
                        <a:pt x="426" y="68"/>
                      </a:lnTo>
                      <a:lnTo>
                        <a:pt x="427" y="67"/>
                      </a:lnTo>
                      <a:lnTo>
                        <a:pt x="428" y="67"/>
                      </a:lnTo>
                      <a:lnTo>
                        <a:pt x="429" y="66"/>
                      </a:lnTo>
                      <a:lnTo>
                        <a:pt x="430" y="65"/>
                      </a:lnTo>
                      <a:lnTo>
                        <a:pt x="433" y="66"/>
                      </a:lnTo>
                      <a:lnTo>
                        <a:pt x="434" y="67"/>
                      </a:lnTo>
                      <a:lnTo>
                        <a:pt x="435" y="67"/>
                      </a:lnTo>
                      <a:lnTo>
                        <a:pt x="436" y="68"/>
                      </a:lnTo>
                      <a:lnTo>
                        <a:pt x="437" y="67"/>
                      </a:lnTo>
                      <a:lnTo>
                        <a:pt x="437" y="68"/>
                      </a:lnTo>
                      <a:lnTo>
                        <a:pt x="438" y="68"/>
                      </a:lnTo>
                      <a:lnTo>
                        <a:pt x="438" y="67"/>
                      </a:lnTo>
                      <a:lnTo>
                        <a:pt x="439" y="68"/>
                      </a:lnTo>
                      <a:lnTo>
                        <a:pt x="440" y="68"/>
                      </a:lnTo>
                      <a:lnTo>
                        <a:pt x="441" y="68"/>
                      </a:lnTo>
                      <a:lnTo>
                        <a:pt x="443" y="68"/>
                      </a:lnTo>
                      <a:lnTo>
                        <a:pt x="444" y="69"/>
                      </a:lnTo>
                      <a:lnTo>
                        <a:pt x="445" y="69"/>
                      </a:lnTo>
                      <a:lnTo>
                        <a:pt x="446" y="70"/>
                      </a:lnTo>
                      <a:lnTo>
                        <a:pt x="447" y="71"/>
                      </a:lnTo>
                      <a:lnTo>
                        <a:pt x="447" y="72"/>
                      </a:lnTo>
                      <a:lnTo>
                        <a:pt x="448" y="71"/>
                      </a:lnTo>
                      <a:lnTo>
                        <a:pt x="470" y="70"/>
                      </a:lnTo>
                      <a:lnTo>
                        <a:pt x="489" y="69"/>
                      </a:lnTo>
                      <a:lnTo>
                        <a:pt x="580" y="66"/>
                      </a:lnTo>
                      <a:lnTo>
                        <a:pt x="580" y="65"/>
                      </a:lnTo>
                      <a:lnTo>
                        <a:pt x="580" y="64"/>
                      </a:lnTo>
                      <a:lnTo>
                        <a:pt x="578" y="63"/>
                      </a:lnTo>
                      <a:lnTo>
                        <a:pt x="579" y="62"/>
                      </a:lnTo>
                      <a:lnTo>
                        <a:pt x="578" y="61"/>
                      </a:lnTo>
                      <a:lnTo>
                        <a:pt x="577" y="60"/>
                      </a:lnTo>
                      <a:lnTo>
                        <a:pt x="575" y="60"/>
                      </a:lnTo>
                      <a:lnTo>
                        <a:pt x="575" y="61"/>
                      </a:lnTo>
                      <a:lnTo>
                        <a:pt x="574" y="62"/>
                      </a:lnTo>
                      <a:lnTo>
                        <a:pt x="572" y="62"/>
                      </a:lnTo>
                      <a:lnTo>
                        <a:pt x="571" y="61"/>
                      </a:lnTo>
                      <a:lnTo>
                        <a:pt x="571" y="59"/>
                      </a:lnTo>
                      <a:lnTo>
                        <a:pt x="571" y="58"/>
                      </a:lnTo>
                      <a:lnTo>
                        <a:pt x="572" y="57"/>
                      </a:lnTo>
                      <a:lnTo>
                        <a:pt x="572" y="56"/>
                      </a:lnTo>
                      <a:lnTo>
                        <a:pt x="571" y="56"/>
                      </a:lnTo>
                      <a:lnTo>
                        <a:pt x="568" y="56"/>
                      </a:lnTo>
                      <a:lnTo>
                        <a:pt x="568" y="54"/>
                      </a:lnTo>
                      <a:lnTo>
                        <a:pt x="569" y="54"/>
                      </a:lnTo>
                      <a:lnTo>
                        <a:pt x="569" y="53"/>
                      </a:lnTo>
                      <a:lnTo>
                        <a:pt x="570" y="51"/>
                      </a:lnTo>
                      <a:lnTo>
                        <a:pt x="571" y="46"/>
                      </a:lnTo>
                      <a:lnTo>
                        <a:pt x="572" y="44"/>
                      </a:lnTo>
                      <a:lnTo>
                        <a:pt x="573" y="44"/>
                      </a:lnTo>
                      <a:lnTo>
                        <a:pt x="574" y="43"/>
                      </a:lnTo>
                      <a:lnTo>
                        <a:pt x="575" y="42"/>
                      </a:lnTo>
                      <a:lnTo>
                        <a:pt x="576" y="42"/>
                      </a:lnTo>
                      <a:lnTo>
                        <a:pt x="577" y="41"/>
                      </a:lnTo>
                      <a:lnTo>
                        <a:pt x="577" y="40"/>
                      </a:lnTo>
                      <a:lnTo>
                        <a:pt x="579" y="39"/>
                      </a:lnTo>
                      <a:lnTo>
                        <a:pt x="580" y="40"/>
                      </a:lnTo>
                      <a:lnTo>
                        <a:pt x="582" y="39"/>
                      </a:lnTo>
                      <a:lnTo>
                        <a:pt x="583" y="40"/>
                      </a:lnTo>
                      <a:lnTo>
                        <a:pt x="583" y="41"/>
                      </a:lnTo>
                      <a:lnTo>
                        <a:pt x="584" y="41"/>
                      </a:lnTo>
                      <a:lnTo>
                        <a:pt x="585" y="43"/>
                      </a:lnTo>
                      <a:lnTo>
                        <a:pt x="586" y="44"/>
                      </a:lnTo>
                      <a:lnTo>
                        <a:pt x="587" y="47"/>
                      </a:lnTo>
                      <a:lnTo>
                        <a:pt x="588" y="48"/>
                      </a:lnTo>
                      <a:lnTo>
                        <a:pt x="589" y="48"/>
                      </a:lnTo>
                      <a:lnTo>
                        <a:pt x="590" y="48"/>
                      </a:lnTo>
                      <a:lnTo>
                        <a:pt x="592" y="48"/>
                      </a:lnTo>
                      <a:lnTo>
                        <a:pt x="594" y="49"/>
                      </a:lnTo>
                      <a:lnTo>
                        <a:pt x="597" y="52"/>
                      </a:lnTo>
                      <a:lnTo>
                        <a:pt x="600" y="54"/>
                      </a:lnTo>
                      <a:lnTo>
                        <a:pt x="601" y="55"/>
                      </a:lnTo>
                      <a:lnTo>
                        <a:pt x="604" y="55"/>
                      </a:lnTo>
                      <a:lnTo>
                        <a:pt x="605" y="54"/>
                      </a:lnTo>
                      <a:lnTo>
                        <a:pt x="605" y="53"/>
                      </a:lnTo>
                      <a:lnTo>
                        <a:pt x="606" y="52"/>
                      </a:lnTo>
                      <a:lnTo>
                        <a:pt x="607" y="52"/>
                      </a:lnTo>
                      <a:lnTo>
                        <a:pt x="607" y="51"/>
                      </a:lnTo>
                      <a:lnTo>
                        <a:pt x="607" y="49"/>
                      </a:lnTo>
                      <a:lnTo>
                        <a:pt x="606" y="47"/>
                      </a:lnTo>
                      <a:lnTo>
                        <a:pt x="608" y="47"/>
                      </a:lnTo>
                      <a:lnTo>
                        <a:pt x="610" y="47"/>
                      </a:lnTo>
                      <a:lnTo>
                        <a:pt x="612" y="45"/>
                      </a:lnTo>
                      <a:lnTo>
                        <a:pt x="613" y="44"/>
                      </a:lnTo>
                      <a:lnTo>
                        <a:pt x="615" y="42"/>
                      </a:lnTo>
                      <a:lnTo>
                        <a:pt x="615" y="41"/>
                      </a:lnTo>
                      <a:lnTo>
                        <a:pt x="617" y="40"/>
                      </a:lnTo>
                      <a:lnTo>
                        <a:pt x="618" y="38"/>
                      </a:lnTo>
                      <a:lnTo>
                        <a:pt x="619" y="37"/>
                      </a:lnTo>
                      <a:lnTo>
                        <a:pt x="621" y="33"/>
                      </a:lnTo>
                      <a:lnTo>
                        <a:pt x="622" y="32"/>
                      </a:lnTo>
                      <a:lnTo>
                        <a:pt x="624" y="32"/>
                      </a:lnTo>
                      <a:lnTo>
                        <a:pt x="627" y="33"/>
                      </a:lnTo>
                      <a:lnTo>
                        <a:pt x="630" y="34"/>
                      </a:lnTo>
                      <a:lnTo>
                        <a:pt x="633" y="34"/>
                      </a:lnTo>
                      <a:lnTo>
                        <a:pt x="636" y="34"/>
                      </a:lnTo>
                      <a:lnTo>
                        <a:pt x="638" y="33"/>
                      </a:lnTo>
                      <a:lnTo>
                        <a:pt x="639" y="32"/>
                      </a:lnTo>
                      <a:lnTo>
                        <a:pt x="640" y="30"/>
                      </a:lnTo>
                      <a:lnTo>
                        <a:pt x="642" y="27"/>
                      </a:lnTo>
                      <a:lnTo>
                        <a:pt x="643" y="25"/>
                      </a:lnTo>
                      <a:lnTo>
                        <a:pt x="645" y="24"/>
                      </a:lnTo>
                      <a:lnTo>
                        <a:pt x="645" y="23"/>
                      </a:lnTo>
                      <a:lnTo>
                        <a:pt x="645" y="21"/>
                      </a:lnTo>
                      <a:lnTo>
                        <a:pt x="647" y="19"/>
                      </a:lnTo>
                      <a:lnTo>
                        <a:pt x="649" y="18"/>
                      </a:lnTo>
                      <a:lnTo>
                        <a:pt x="651" y="17"/>
                      </a:lnTo>
                      <a:lnTo>
                        <a:pt x="653" y="15"/>
                      </a:lnTo>
                      <a:lnTo>
                        <a:pt x="655" y="14"/>
                      </a:lnTo>
                      <a:lnTo>
                        <a:pt x="656" y="13"/>
                      </a:lnTo>
                      <a:lnTo>
                        <a:pt x="657" y="12"/>
                      </a:lnTo>
                      <a:lnTo>
                        <a:pt x="657" y="11"/>
                      </a:lnTo>
                      <a:lnTo>
                        <a:pt x="658" y="10"/>
                      </a:lnTo>
                      <a:lnTo>
                        <a:pt x="661" y="9"/>
                      </a:lnTo>
                      <a:lnTo>
                        <a:pt x="663" y="9"/>
                      </a:lnTo>
                      <a:lnTo>
                        <a:pt x="665" y="11"/>
                      </a:lnTo>
                      <a:lnTo>
                        <a:pt x="668" y="13"/>
                      </a:lnTo>
                      <a:lnTo>
                        <a:pt x="668" y="15"/>
                      </a:lnTo>
                      <a:lnTo>
                        <a:pt x="668" y="19"/>
                      </a:lnTo>
                      <a:lnTo>
                        <a:pt x="669" y="23"/>
                      </a:lnTo>
                      <a:lnTo>
                        <a:pt x="669" y="24"/>
                      </a:lnTo>
                      <a:lnTo>
                        <a:pt x="669" y="27"/>
                      </a:lnTo>
                      <a:lnTo>
                        <a:pt x="669" y="28"/>
                      </a:lnTo>
                      <a:lnTo>
                        <a:pt x="670" y="31"/>
                      </a:lnTo>
                      <a:lnTo>
                        <a:pt x="671" y="35"/>
                      </a:lnTo>
                      <a:lnTo>
                        <a:pt x="672" y="38"/>
                      </a:lnTo>
                      <a:lnTo>
                        <a:pt x="673" y="42"/>
                      </a:lnTo>
                      <a:lnTo>
                        <a:pt x="674" y="45"/>
                      </a:lnTo>
                      <a:lnTo>
                        <a:pt x="674" y="46"/>
                      </a:lnTo>
                      <a:lnTo>
                        <a:pt x="675" y="48"/>
                      </a:lnTo>
                      <a:lnTo>
                        <a:pt x="677" y="48"/>
                      </a:lnTo>
                      <a:lnTo>
                        <a:pt x="679" y="49"/>
                      </a:lnTo>
                      <a:lnTo>
                        <a:pt x="680" y="49"/>
                      </a:lnTo>
                      <a:lnTo>
                        <a:pt x="683" y="49"/>
                      </a:lnTo>
                      <a:lnTo>
                        <a:pt x="686" y="49"/>
                      </a:lnTo>
                      <a:lnTo>
                        <a:pt x="688" y="50"/>
                      </a:lnTo>
                      <a:lnTo>
                        <a:pt x="690" y="52"/>
                      </a:lnTo>
                      <a:lnTo>
                        <a:pt x="692" y="55"/>
                      </a:lnTo>
                      <a:lnTo>
                        <a:pt x="693" y="58"/>
                      </a:lnTo>
                      <a:lnTo>
                        <a:pt x="695" y="62"/>
                      </a:lnTo>
                      <a:lnTo>
                        <a:pt x="694" y="64"/>
                      </a:lnTo>
                      <a:lnTo>
                        <a:pt x="695" y="67"/>
                      </a:lnTo>
                      <a:lnTo>
                        <a:pt x="696" y="70"/>
                      </a:lnTo>
                      <a:lnTo>
                        <a:pt x="697" y="71"/>
                      </a:lnTo>
                      <a:lnTo>
                        <a:pt x="697" y="75"/>
                      </a:lnTo>
                      <a:lnTo>
                        <a:pt x="697" y="77"/>
                      </a:lnTo>
                      <a:lnTo>
                        <a:pt x="697" y="81"/>
                      </a:lnTo>
                      <a:lnTo>
                        <a:pt x="697" y="86"/>
                      </a:lnTo>
                      <a:lnTo>
                        <a:pt x="698" y="89"/>
                      </a:lnTo>
                      <a:lnTo>
                        <a:pt x="698" y="92"/>
                      </a:lnTo>
                      <a:lnTo>
                        <a:pt x="697" y="96"/>
                      </a:lnTo>
                      <a:lnTo>
                        <a:pt x="697" y="100"/>
                      </a:lnTo>
                      <a:lnTo>
                        <a:pt x="696" y="104"/>
                      </a:lnTo>
                      <a:lnTo>
                        <a:pt x="696" y="108"/>
                      </a:lnTo>
                      <a:lnTo>
                        <a:pt x="697" y="111"/>
                      </a:lnTo>
                      <a:lnTo>
                        <a:pt x="696" y="114"/>
                      </a:lnTo>
                      <a:lnTo>
                        <a:pt x="697" y="117"/>
                      </a:lnTo>
                      <a:lnTo>
                        <a:pt x="697" y="119"/>
                      </a:lnTo>
                      <a:lnTo>
                        <a:pt x="696" y="121"/>
                      </a:lnTo>
                      <a:lnTo>
                        <a:pt x="721" y="113"/>
                      </a:lnTo>
                      <a:lnTo>
                        <a:pt x="749" y="136"/>
                      </a:lnTo>
                      <a:lnTo>
                        <a:pt x="780" y="161"/>
                      </a:lnTo>
                      <a:lnTo>
                        <a:pt x="791" y="158"/>
                      </a:lnTo>
                      <a:lnTo>
                        <a:pt x="792" y="158"/>
                      </a:lnTo>
                      <a:lnTo>
                        <a:pt x="794" y="158"/>
                      </a:lnTo>
                      <a:lnTo>
                        <a:pt x="794" y="159"/>
                      </a:lnTo>
                      <a:lnTo>
                        <a:pt x="796" y="161"/>
                      </a:lnTo>
                      <a:lnTo>
                        <a:pt x="797" y="162"/>
                      </a:lnTo>
                      <a:lnTo>
                        <a:pt x="798" y="162"/>
                      </a:lnTo>
                      <a:lnTo>
                        <a:pt x="799" y="161"/>
                      </a:lnTo>
                      <a:lnTo>
                        <a:pt x="800" y="161"/>
                      </a:lnTo>
                      <a:lnTo>
                        <a:pt x="801" y="161"/>
                      </a:lnTo>
                      <a:lnTo>
                        <a:pt x="802" y="159"/>
                      </a:lnTo>
                      <a:lnTo>
                        <a:pt x="803" y="159"/>
                      </a:lnTo>
                      <a:lnTo>
                        <a:pt x="805" y="160"/>
                      </a:lnTo>
                      <a:lnTo>
                        <a:pt x="806" y="159"/>
                      </a:lnTo>
                      <a:lnTo>
                        <a:pt x="806" y="158"/>
                      </a:lnTo>
                      <a:lnTo>
                        <a:pt x="806" y="157"/>
                      </a:lnTo>
                      <a:lnTo>
                        <a:pt x="806" y="156"/>
                      </a:lnTo>
                      <a:lnTo>
                        <a:pt x="807" y="155"/>
                      </a:lnTo>
                      <a:lnTo>
                        <a:pt x="808" y="155"/>
                      </a:lnTo>
                      <a:lnTo>
                        <a:pt x="810" y="154"/>
                      </a:lnTo>
                      <a:lnTo>
                        <a:pt x="812" y="156"/>
                      </a:lnTo>
                      <a:lnTo>
                        <a:pt x="814" y="155"/>
                      </a:lnTo>
                      <a:lnTo>
                        <a:pt x="815" y="155"/>
                      </a:lnTo>
                      <a:lnTo>
                        <a:pt x="816" y="155"/>
                      </a:lnTo>
                      <a:lnTo>
                        <a:pt x="817" y="154"/>
                      </a:lnTo>
                      <a:lnTo>
                        <a:pt x="817" y="155"/>
                      </a:lnTo>
                      <a:lnTo>
                        <a:pt x="818" y="154"/>
                      </a:lnTo>
                      <a:lnTo>
                        <a:pt x="818" y="153"/>
                      </a:lnTo>
                      <a:lnTo>
                        <a:pt x="819" y="151"/>
                      </a:lnTo>
                      <a:lnTo>
                        <a:pt x="820" y="150"/>
                      </a:lnTo>
                      <a:lnTo>
                        <a:pt x="821" y="149"/>
                      </a:lnTo>
                      <a:lnTo>
                        <a:pt x="821" y="148"/>
                      </a:lnTo>
                      <a:lnTo>
                        <a:pt x="821" y="147"/>
                      </a:lnTo>
                      <a:lnTo>
                        <a:pt x="822" y="146"/>
                      </a:lnTo>
                      <a:lnTo>
                        <a:pt x="823" y="146"/>
                      </a:lnTo>
                      <a:lnTo>
                        <a:pt x="824" y="146"/>
                      </a:lnTo>
                      <a:lnTo>
                        <a:pt x="825" y="147"/>
                      </a:lnTo>
                      <a:lnTo>
                        <a:pt x="825" y="145"/>
                      </a:lnTo>
                      <a:lnTo>
                        <a:pt x="827" y="144"/>
                      </a:lnTo>
                      <a:lnTo>
                        <a:pt x="827" y="143"/>
                      </a:lnTo>
                      <a:lnTo>
                        <a:pt x="828" y="142"/>
                      </a:lnTo>
                      <a:lnTo>
                        <a:pt x="827" y="141"/>
                      </a:lnTo>
                      <a:lnTo>
                        <a:pt x="829" y="141"/>
                      </a:lnTo>
                      <a:lnTo>
                        <a:pt x="831" y="141"/>
                      </a:lnTo>
                      <a:lnTo>
                        <a:pt x="832" y="140"/>
                      </a:lnTo>
                      <a:lnTo>
                        <a:pt x="833" y="140"/>
                      </a:lnTo>
                      <a:lnTo>
                        <a:pt x="834" y="139"/>
                      </a:lnTo>
                      <a:lnTo>
                        <a:pt x="835" y="139"/>
                      </a:lnTo>
                      <a:lnTo>
                        <a:pt x="836" y="139"/>
                      </a:lnTo>
                      <a:lnTo>
                        <a:pt x="837" y="138"/>
                      </a:lnTo>
                      <a:lnTo>
                        <a:pt x="838" y="138"/>
                      </a:lnTo>
                      <a:lnTo>
                        <a:pt x="839" y="138"/>
                      </a:lnTo>
                      <a:lnTo>
                        <a:pt x="839" y="137"/>
                      </a:lnTo>
                      <a:lnTo>
                        <a:pt x="840" y="136"/>
                      </a:lnTo>
                      <a:lnTo>
                        <a:pt x="841" y="136"/>
                      </a:lnTo>
                      <a:lnTo>
                        <a:pt x="842" y="134"/>
                      </a:lnTo>
                      <a:lnTo>
                        <a:pt x="843" y="134"/>
                      </a:lnTo>
                      <a:lnTo>
                        <a:pt x="844" y="134"/>
                      </a:lnTo>
                      <a:lnTo>
                        <a:pt x="845" y="134"/>
                      </a:lnTo>
                      <a:lnTo>
                        <a:pt x="846" y="134"/>
                      </a:lnTo>
                      <a:lnTo>
                        <a:pt x="847" y="133"/>
                      </a:lnTo>
                      <a:lnTo>
                        <a:pt x="848" y="134"/>
                      </a:lnTo>
                      <a:lnTo>
                        <a:pt x="848" y="135"/>
                      </a:lnTo>
                      <a:lnTo>
                        <a:pt x="849" y="135"/>
                      </a:lnTo>
                      <a:lnTo>
                        <a:pt x="849" y="134"/>
                      </a:lnTo>
                      <a:lnTo>
                        <a:pt x="850" y="133"/>
                      </a:lnTo>
                      <a:lnTo>
                        <a:pt x="852" y="132"/>
                      </a:lnTo>
                      <a:lnTo>
                        <a:pt x="852" y="133"/>
                      </a:lnTo>
                      <a:lnTo>
                        <a:pt x="853" y="134"/>
                      </a:lnTo>
                      <a:lnTo>
                        <a:pt x="854" y="135"/>
                      </a:lnTo>
                      <a:lnTo>
                        <a:pt x="854" y="133"/>
                      </a:lnTo>
                      <a:lnTo>
                        <a:pt x="855" y="133"/>
                      </a:lnTo>
                      <a:lnTo>
                        <a:pt x="856" y="132"/>
                      </a:lnTo>
                      <a:lnTo>
                        <a:pt x="857" y="133"/>
                      </a:lnTo>
                      <a:lnTo>
                        <a:pt x="858" y="133"/>
                      </a:lnTo>
                      <a:lnTo>
                        <a:pt x="859" y="133"/>
                      </a:lnTo>
                      <a:lnTo>
                        <a:pt x="860" y="135"/>
                      </a:lnTo>
                      <a:lnTo>
                        <a:pt x="861" y="134"/>
                      </a:lnTo>
                      <a:lnTo>
                        <a:pt x="862" y="134"/>
                      </a:lnTo>
                      <a:lnTo>
                        <a:pt x="861" y="135"/>
                      </a:lnTo>
                      <a:lnTo>
                        <a:pt x="862" y="136"/>
                      </a:lnTo>
                      <a:lnTo>
                        <a:pt x="864" y="136"/>
                      </a:lnTo>
                      <a:lnTo>
                        <a:pt x="864" y="137"/>
                      </a:lnTo>
                      <a:lnTo>
                        <a:pt x="865" y="138"/>
                      </a:lnTo>
                      <a:lnTo>
                        <a:pt x="864" y="139"/>
                      </a:lnTo>
                      <a:lnTo>
                        <a:pt x="865" y="140"/>
                      </a:lnTo>
                      <a:lnTo>
                        <a:pt x="866" y="141"/>
                      </a:lnTo>
                      <a:lnTo>
                        <a:pt x="867" y="142"/>
                      </a:lnTo>
                      <a:lnTo>
                        <a:pt x="867" y="143"/>
                      </a:lnTo>
                      <a:lnTo>
                        <a:pt x="867" y="144"/>
                      </a:lnTo>
                      <a:lnTo>
                        <a:pt x="867" y="145"/>
                      </a:lnTo>
                      <a:lnTo>
                        <a:pt x="868" y="145"/>
                      </a:lnTo>
                      <a:lnTo>
                        <a:pt x="869" y="145"/>
                      </a:lnTo>
                      <a:lnTo>
                        <a:pt x="868" y="147"/>
                      </a:lnTo>
                      <a:lnTo>
                        <a:pt x="868" y="149"/>
                      </a:lnTo>
                      <a:lnTo>
                        <a:pt x="868" y="150"/>
                      </a:lnTo>
                      <a:lnTo>
                        <a:pt x="867" y="150"/>
                      </a:lnTo>
                      <a:lnTo>
                        <a:pt x="866" y="150"/>
                      </a:lnTo>
                      <a:lnTo>
                        <a:pt x="865" y="151"/>
                      </a:lnTo>
                      <a:lnTo>
                        <a:pt x="866" y="151"/>
                      </a:lnTo>
                      <a:lnTo>
                        <a:pt x="865" y="154"/>
                      </a:lnTo>
                      <a:lnTo>
                        <a:pt x="864" y="154"/>
                      </a:lnTo>
                      <a:lnTo>
                        <a:pt x="864" y="155"/>
                      </a:lnTo>
                      <a:lnTo>
                        <a:pt x="864" y="156"/>
                      </a:lnTo>
                      <a:lnTo>
                        <a:pt x="863" y="157"/>
                      </a:lnTo>
                      <a:lnTo>
                        <a:pt x="862" y="157"/>
                      </a:lnTo>
                      <a:lnTo>
                        <a:pt x="861" y="157"/>
                      </a:lnTo>
                      <a:lnTo>
                        <a:pt x="860" y="158"/>
                      </a:lnTo>
                      <a:lnTo>
                        <a:pt x="860" y="159"/>
                      </a:lnTo>
                      <a:lnTo>
                        <a:pt x="860" y="160"/>
                      </a:lnTo>
                      <a:lnTo>
                        <a:pt x="859" y="161"/>
                      </a:lnTo>
                      <a:lnTo>
                        <a:pt x="858" y="162"/>
                      </a:lnTo>
                      <a:lnTo>
                        <a:pt x="859" y="163"/>
                      </a:lnTo>
                      <a:lnTo>
                        <a:pt x="860" y="163"/>
                      </a:lnTo>
                      <a:lnTo>
                        <a:pt x="861" y="165"/>
                      </a:lnTo>
                      <a:lnTo>
                        <a:pt x="861" y="166"/>
                      </a:lnTo>
                      <a:lnTo>
                        <a:pt x="861" y="167"/>
                      </a:lnTo>
                      <a:lnTo>
                        <a:pt x="862" y="168"/>
                      </a:lnTo>
                      <a:lnTo>
                        <a:pt x="863" y="169"/>
                      </a:lnTo>
                      <a:lnTo>
                        <a:pt x="864" y="170"/>
                      </a:lnTo>
                      <a:lnTo>
                        <a:pt x="865" y="169"/>
                      </a:lnTo>
                      <a:lnTo>
                        <a:pt x="865" y="168"/>
                      </a:lnTo>
                      <a:lnTo>
                        <a:pt x="866" y="168"/>
                      </a:lnTo>
                      <a:lnTo>
                        <a:pt x="867" y="168"/>
                      </a:lnTo>
                      <a:lnTo>
                        <a:pt x="868" y="167"/>
                      </a:lnTo>
                      <a:lnTo>
                        <a:pt x="869" y="167"/>
                      </a:lnTo>
                      <a:lnTo>
                        <a:pt x="870" y="167"/>
                      </a:lnTo>
                      <a:lnTo>
                        <a:pt x="870" y="166"/>
                      </a:lnTo>
                      <a:lnTo>
                        <a:pt x="871" y="166"/>
                      </a:lnTo>
                      <a:lnTo>
                        <a:pt x="873" y="166"/>
                      </a:lnTo>
                      <a:lnTo>
                        <a:pt x="874" y="165"/>
                      </a:lnTo>
                      <a:lnTo>
                        <a:pt x="875" y="164"/>
                      </a:lnTo>
                      <a:lnTo>
                        <a:pt x="876" y="164"/>
                      </a:lnTo>
                      <a:lnTo>
                        <a:pt x="876" y="163"/>
                      </a:lnTo>
                      <a:lnTo>
                        <a:pt x="877" y="161"/>
                      </a:lnTo>
                      <a:lnTo>
                        <a:pt x="878" y="160"/>
                      </a:lnTo>
                      <a:lnTo>
                        <a:pt x="877" y="159"/>
                      </a:lnTo>
                      <a:lnTo>
                        <a:pt x="878" y="158"/>
                      </a:lnTo>
                      <a:lnTo>
                        <a:pt x="879" y="159"/>
                      </a:lnTo>
                      <a:lnTo>
                        <a:pt x="880" y="158"/>
                      </a:lnTo>
                      <a:lnTo>
                        <a:pt x="879" y="157"/>
                      </a:lnTo>
                      <a:lnTo>
                        <a:pt x="880" y="156"/>
                      </a:lnTo>
                      <a:lnTo>
                        <a:pt x="879" y="156"/>
                      </a:lnTo>
                      <a:lnTo>
                        <a:pt x="879" y="155"/>
                      </a:lnTo>
                      <a:lnTo>
                        <a:pt x="879" y="154"/>
                      </a:lnTo>
                      <a:lnTo>
                        <a:pt x="878" y="153"/>
                      </a:lnTo>
                      <a:lnTo>
                        <a:pt x="878" y="152"/>
                      </a:lnTo>
                      <a:lnTo>
                        <a:pt x="879" y="152"/>
                      </a:lnTo>
                      <a:lnTo>
                        <a:pt x="879" y="151"/>
                      </a:lnTo>
                      <a:lnTo>
                        <a:pt x="880" y="149"/>
                      </a:lnTo>
                      <a:lnTo>
                        <a:pt x="881" y="149"/>
                      </a:lnTo>
                      <a:lnTo>
                        <a:pt x="881" y="148"/>
                      </a:lnTo>
                      <a:lnTo>
                        <a:pt x="882" y="147"/>
                      </a:lnTo>
                      <a:lnTo>
                        <a:pt x="883" y="147"/>
                      </a:lnTo>
                      <a:lnTo>
                        <a:pt x="884" y="146"/>
                      </a:lnTo>
                      <a:lnTo>
                        <a:pt x="884" y="145"/>
                      </a:lnTo>
                      <a:lnTo>
                        <a:pt x="885" y="144"/>
                      </a:lnTo>
                      <a:lnTo>
                        <a:pt x="885" y="143"/>
                      </a:lnTo>
                      <a:lnTo>
                        <a:pt x="886" y="142"/>
                      </a:lnTo>
                      <a:lnTo>
                        <a:pt x="887" y="140"/>
                      </a:lnTo>
                      <a:lnTo>
                        <a:pt x="889" y="139"/>
                      </a:lnTo>
                      <a:lnTo>
                        <a:pt x="892" y="139"/>
                      </a:lnTo>
                      <a:lnTo>
                        <a:pt x="893" y="138"/>
                      </a:lnTo>
                      <a:lnTo>
                        <a:pt x="894" y="140"/>
                      </a:lnTo>
                      <a:lnTo>
                        <a:pt x="893" y="140"/>
                      </a:lnTo>
                      <a:lnTo>
                        <a:pt x="894" y="141"/>
                      </a:lnTo>
                      <a:lnTo>
                        <a:pt x="894" y="140"/>
                      </a:lnTo>
                      <a:lnTo>
                        <a:pt x="895" y="141"/>
                      </a:lnTo>
                      <a:lnTo>
                        <a:pt x="896" y="141"/>
                      </a:lnTo>
                      <a:lnTo>
                        <a:pt x="897" y="140"/>
                      </a:lnTo>
                      <a:lnTo>
                        <a:pt x="898" y="140"/>
                      </a:lnTo>
                      <a:lnTo>
                        <a:pt x="900" y="140"/>
                      </a:lnTo>
                      <a:lnTo>
                        <a:pt x="900" y="141"/>
                      </a:lnTo>
                      <a:lnTo>
                        <a:pt x="900" y="142"/>
                      </a:lnTo>
                      <a:lnTo>
                        <a:pt x="901" y="142"/>
                      </a:lnTo>
                      <a:lnTo>
                        <a:pt x="902" y="141"/>
                      </a:lnTo>
                      <a:lnTo>
                        <a:pt x="903" y="139"/>
                      </a:lnTo>
                      <a:lnTo>
                        <a:pt x="904" y="139"/>
                      </a:lnTo>
                      <a:lnTo>
                        <a:pt x="904" y="137"/>
                      </a:lnTo>
                      <a:lnTo>
                        <a:pt x="904" y="135"/>
                      </a:lnTo>
                      <a:lnTo>
                        <a:pt x="905" y="135"/>
                      </a:lnTo>
                      <a:lnTo>
                        <a:pt x="905" y="134"/>
                      </a:lnTo>
                      <a:lnTo>
                        <a:pt x="906" y="132"/>
                      </a:lnTo>
                      <a:lnTo>
                        <a:pt x="906" y="131"/>
                      </a:lnTo>
                      <a:lnTo>
                        <a:pt x="905" y="131"/>
                      </a:lnTo>
                      <a:lnTo>
                        <a:pt x="904" y="131"/>
                      </a:lnTo>
                      <a:lnTo>
                        <a:pt x="904" y="130"/>
                      </a:lnTo>
                      <a:lnTo>
                        <a:pt x="905" y="129"/>
                      </a:lnTo>
                      <a:lnTo>
                        <a:pt x="905" y="128"/>
                      </a:lnTo>
                      <a:lnTo>
                        <a:pt x="905" y="127"/>
                      </a:lnTo>
                      <a:lnTo>
                        <a:pt x="905" y="124"/>
                      </a:lnTo>
                      <a:lnTo>
                        <a:pt x="905" y="123"/>
                      </a:lnTo>
                      <a:lnTo>
                        <a:pt x="906" y="122"/>
                      </a:lnTo>
                      <a:lnTo>
                        <a:pt x="906" y="121"/>
                      </a:lnTo>
                      <a:lnTo>
                        <a:pt x="906" y="120"/>
                      </a:lnTo>
                      <a:lnTo>
                        <a:pt x="905" y="119"/>
                      </a:lnTo>
                      <a:lnTo>
                        <a:pt x="907" y="119"/>
                      </a:lnTo>
                      <a:lnTo>
                        <a:pt x="908" y="119"/>
                      </a:lnTo>
                      <a:lnTo>
                        <a:pt x="909" y="118"/>
                      </a:lnTo>
                      <a:lnTo>
                        <a:pt x="909" y="117"/>
                      </a:lnTo>
                      <a:lnTo>
                        <a:pt x="910" y="116"/>
                      </a:lnTo>
                      <a:lnTo>
                        <a:pt x="911" y="116"/>
                      </a:lnTo>
                      <a:lnTo>
                        <a:pt x="912" y="117"/>
                      </a:lnTo>
                      <a:lnTo>
                        <a:pt x="914" y="117"/>
                      </a:lnTo>
                      <a:lnTo>
                        <a:pt x="914" y="116"/>
                      </a:lnTo>
                      <a:lnTo>
                        <a:pt x="915" y="118"/>
                      </a:lnTo>
                      <a:lnTo>
                        <a:pt x="915" y="119"/>
                      </a:lnTo>
                      <a:lnTo>
                        <a:pt x="915" y="120"/>
                      </a:lnTo>
                      <a:lnTo>
                        <a:pt x="916" y="120"/>
                      </a:lnTo>
                      <a:lnTo>
                        <a:pt x="917" y="120"/>
                      </a:lnTo>
                      <a:lnTo>
                        <a:pt x="920" y="120"/>
                      </a:lnTo>
                      <a:lnTo>
                        <a:pt x="920" y="119"/>
                      </a:lnTo>
                      <a:lnTo>
                        <a:pt x="921" y="119"/>
                      </a:lnTo>
                      <a:lnTo>
                        <a:pt x="923" y="116"/>
                      </a:lnTo>
                      <a:lnTo>
                        <a:pt x="925" y="114"/>
                      </a:lnTo>
                      <a:lnTo>
                        <a:pt x="926" y="112"/>
                      </a:lnTo>
                      <a:lnTo>
                        <a:pt x="926" y="111"/>
                      </a:lnTo>
                      <a:lnTo>
                        <a:pt x="925" y="109"/>
                      </a:lnTo>
                      <a:lnTo>
                        <a:pt x="926" y="108"/>
                      </a:lnTo>
                      <a:lnTo>
                        <a:pt x="927" y="108"/>
                      </a:lnTo>
                      <a:lnTo>
                        <a:pt x="928" y="108"/>
                      </a:lnTo>
                      <a:lnTo>
                        <a:pt x="928" y="109"/>
                      </a:lnTo>
                      <a:lnTo>
                        <a:pt x="929" y="110"/>
                      </a:lnTo>
                      <a:lnTo>
                        <a:pt x="930" y="109"/>
                      </a:lnTo>
                      <a:lnTo>
                        <a:pt x="931" y="109"/>
                      </a:lnTo>
                      <a:lnTo>
                        <a:pt x="931" y="108"/>
                      </a:lnTo>
                      <a:lnTo>
                        <a:pt x="931" y="107"/>
                      </a:lnTo>
                      <a:lnTo>
                        <a:pt x="932" y="107"/>
                      </a:lnTo>
                      <a:lnTo>
                        <a:pt x="932" y="106"/>
                      </a:lnTo>
                      <a:lnTo>
                        <a:pt x="933" y="105"/>
                      </a:lnTo>
                      <a:lnTo>
                        <a:pt x="934" y="106"/>
                      </a:lnTo>
                      <a:lnTo>
                        <a:pt x="934" y="107"/>
                      </a:lnTo>
                      <a:lnTo>
                        <a:pt x="934" y="108"/>
                      </a:lnTo>
                      <a:lnTo>
                        <a:pt x="935" y="108"/>
                      </a:lnTo>
                      <a:lnTo>
                        <a:pt x="936" y="107"/>
                      </a:lnTo>
                      <a:lnTo>
                        <a:pt x="938" y="104"/>
                      </a:lnTo>
                      <a:lnTo>
                        <a:pt x="937" y="104"/>
                      </a:lnTo>
                      <a:lnTo>
                        <a:pt x="938" y="103"/>
                      </a:lnTo>
                      <a:lnTo>
                        <a:pt x="939" y="102"/>
                      </a:lnTo>
                      <a:lnTo>
                        <a:pt x="940" y="102"/>
                      </a:lnTo>
                      <a:lnTo>
                        <a:pt x="941" y="101"/>
                      </a:lnTo>
                      <a:lnTo>
                        <a:pt x="941" y="100"/>
                      </a:lnTo>
                      <a:lnTo>
                        <a:pt x="942" y="99"/>
                      </a:lnTo>
                      <a:lnTo>
                        <a:pt x="943" y="99"/>
                      </a:lnTo>
                      <a:lnTo>
                        <a:pt x="945" y="102"/>
                      </a:lnTo>
                      <a:lnTo>
                        <a:pt x="944" y="102"/>
                      </a:lnTo>
                      <a:lnTo>
                        <a:pt x="944" y="104"/>
                      </a:lnTo>
                      <a:lnTo>
                        <a:pt x="946" y="105"/>
                      </a:lnTo>
                      <a:lnTo>
                        <a:pt x="946" y="106"/>
                      </a:lnTo>
                      <a:lnTo>
                        <a:pt x="947" y="107"/>
                      </a:lnTo>
                      <a:lnTo>
                        <a:pt x="948" y="108"/>
                      </a:lnTo>
                      <a:lnTo>
                        <a:pt x="949" y="108"/>
                      </a:lnTo>
                      <a:lnTo>
                        <a:pt x="950" y="107"/>
                      </a:lnTo>
                      <a:lnTo>
                        <a:pt x="951" y="107"/>
                      </a:lnTo>
                      <a:lnTo>
                        <a:pt x="952" y="106"/>
                      </a:lnTo>
                      <a:lnTo>
                        <a:pt x="953" y="105"/>
                      </a:lnTo>
                      <a:lnTo>
                        <a:pt x="953" y="103"/>
                      </a:lnTo>
                      <a:lnTo>
                        <a:pt x="954" y="102"/>
                      </a:lnTo>
                      <a:lnTo>
                        <a:pt x="954" y="101"/>
                      </a:lnTo>
                      <a:lnTo>
                        <a:pt x="956" y="102"/>
                      </a:lnTo>
                      <a:lnTo>
                        <a:pt x="957" y="101"/>
                      </a:lnTo>
                      <a:lnTo>
                        <a:pt x="958" y="101"/>
                      </a:lnTo>
                      <a:lnTo>
                        <a:pt x="959" y="101"/>
                      </a:lnTo>
                      <a:lnTo>
                        <a:pt x="959" y="100"/>
                      </a:lnTo>
                      <a:lnTo>
                        <a:pt x="960" y="99"/>
                      </a:lnTo>
                      <a:lnTo>
                        <a:pt x="961" y="98"/>
                      </a:lnTo>
                      <a:lnTo>
                        <a:pt x="962" y="97"/>
                      </a:lnTo>
                      <a:lnTo>
                        <a:pt x="964" y="96"/>
                      </a:lnTo>
                      <a:lnTo>
                        <a:pt x="965" y="96"/>
                      </a:lnTo>
                      <a:lnTo>
                        <a:pt x="966" y="96"/>
                      </a:lnTo>
                      <a:lnTo>
                        <a:pt x="967" y="95"/>
                      </a:lnTo>
                      <a:lnTo>
                        <a:pt x="968" y="94"/>
                      </a:lnTo>
                      <a:lnTo>
                        <a:pt x="967" y="94"/>
                      </a:lnTo>
                      <a:lnTo>
                        <a:pt x="967" y="93"/>
                      </a:lnTo>
                      <a:lnTo>
                        <a:pt x="967" y="92"/>
                      </a:lnTo>
                      <a:lnTo>
                        <a:pt x="968" y="91"/>
                      </a:lnTo>
                      <a:lnTo>
                        <a:pt x="968" y="90"/>
                      </a:lnTo>
                      <a:lnTo>
                        <a:pt x="969" y="89"/>
                      </a:lnTo>
                      <a:lnTo>
                        <a:pt x="969" y="88"/>
                      </a:lnTo>
                      <a:lnTo>
                        <a:pt x="970" y="87"/>
                      </a:lnTo>
                      <a:lnTo>
                        <a:pt x="972" y="87"/>
                      </a:lnTo>
                      <a:lnTo>
                        <a:pt x="973" y="87"/>
                      </a:lnTo>
                      <a:lnTo>
                        <a:pt x="973" y="86"/>
                      </a:lnTo>
                      <a:lnTo>
                        <a:pt x="973" y="85"/>
                      </a:lnTo>
                      <a:lnTo>
                        <a:pt x="974" y="85"/>
                      </a:lnTo>
                      <a:lnTo>
                        <a:pt x="976" y="85"/>
                      </a:lnTo>
                      <a:lnTo>
                        <a:pt x="977" y="84"/>
                      </a:lnTo>
                      <a:lnTo>
                        <a:pt x="978" y="83"/>
                      </a:lnTo>
                      <a:lnTo>
                        <a:pt x="978" y="82"/>
                      </a:lnTo>
                      <a:lnTo>
                        <a:pt x="981" y="81"/>
                      </a:lnTo>
                      <a:lnTo>
                        <a:pt x="982" y="81"/>
                      </a:lnTo>
                      <a:lnTo>
                        <a:pt x="983" y="81"/>
                      </a:lnTo>
                      <a:lnTo>
                        <a:pt x="984" y="80"/>
                      </a:lnTo>
                      <a:lnTo>
                        <a:pt x="984" y="79"/>
                      </a:lnTo>
                      <a:lnTo>
                        <a:pt x="985" y="79"/>
                      </a:lnTo>
                      <a:lnTo>
                        <a:pt x="986" y="78"/>
                      </a:lnTo>
                      <a:lnTo>
                        <a:pt x="986" y="77"/>
                      </a:lnTo>
                      <a:lnTo>
                        <a:pt x="987" y="76"/>
                      </a:lnTo>
                      <a:lnTo>
                        <a:pt x="988" y="76"/>
                      </a:lnTo>
                      <a:lnTo>
                        <a:pt x="989" y="76"/>
                      </a:lnTo>
                      <a:lnTo>
                        <a:pt x="990" y="76"/>
                      </a:lnTo>
                      <a:lnTo>
                        <a:pt x="991" y="76"/>
                      </a:lnTo>
                      <a:lnTo>
                        <a:pt x="992" y="77"/>
                      </a:lnTo>
                      <a:lnTo>
                        <a:pt x="992" y="78"/>
                      </a:lnTo>
                      <a:lnTo>
                        <a:pt x="992" y="79"/>
                      </a:lnTo>
                      <a:lnTo>
                        <a:pt x="991" y="80"/>
                      </a:lnTo>
                      <a:lnTo>
                        <a:pt x="990" y="81"/>
                      </a:lnTo>
                      <a:lnTo>
                        <a:pt x="989" y="82"/>
                      </a:lnTo>
                      <a:lnTo>
                        <a:pt x="989" y="83"/>
                      </a:lnTo>
                      <a:lnTo>
                        <a:pt x="989" y="84"/>
                      </a:lnTo>
                      <a:lnTo>
                        <a:pt x="988" y="84"/>
                      </a:lnTo>
                      <a:lnTo>
                        <a:pt x="988" y="85"/>
                      </a:lnTo>
                      <a:lnTo>
                        <a:pt x="988" y="86"/>
                      </a:lnTo>
                      <a:lnTo>
                        <a:pt x="987" y="86"/>
                      </a:lnTo>
                      <a:lnTo>
                        <a:pt x="987" y="87"/>
                      </a:lnTo>
                      <a:lnTo>
                        <a:pt x="987" y="88"/>
                      </a:lnTo>
                      <a:lnTo>
                        <a:pt x="987" y="89"/>
                      </a:lnTo>
                      <a:lnTo>
                        <a:pt x="987" y="90"/>
                      </a:lnTo>
                      <a:lnTo>
                        <a:pt x="988" y="90"/>
                      </a:lnTo>
                      <a:lnTo>
                        <a:pt x="989" y="90"/>
                      </a:lnTo>
                      <a:lnTo>
                        <a:pt x="991" y="90"/>
                      </a:lnTo>
                      <a:lnTo>
                        <a:pt x="991" y="91"/>
                      </a:lnTo>
                      <a:lnTo>
                        <a:pt x="993" y="92"/>
                      </a:lnTo>
                      <a:lnTo>
                        <a:pt x="994" y="93"/>
                      </a:lnTo>
                      <a:lnTo>
                        <a:pt x="994" y="92"/>
                      </a:lnTo>
                      <a:lnTo>
                        <a:pt x="993" y="91"/>
                      </a:lnTo>
                      <a:lnTo>
                        <a:pt x="994" y="90"/>
                      </a:lnTo>
                      <a:lnTo>
                        <a:pt x="994" y="89"/>
                      </a:lnTo>
                      <a:lnTo>
                        <a:pt x="995" y="89"/>
                      </a:lnTo>
                      <a:lnTo>
                        <a:pt x="995" y="88"/>
                      </a:lnTo>
                      <a:lnTo>
                        <a:pt x="994" y="87"/>
                      </a:lnTo>
                      <a:lnTo>
                        <a:pt x="995" y="85"/>
                      </a:lnTo>
                      <a:lnTo>
                        <a:pt x="996" y="85"/>
                      </a:lnTo>
                      <a:lnTo>
                        <a:pt x="996" y="84"/>
                      </a:lnTo>
                      <a:lnTo>
                        <a:pt x="996" y="83"/>
                      </a:lnTo>
                      <a:lnTo>
                        <a:pt x="997" y="83"/>
                      </a:lnTo>
                      <a:lnTo>
                        <a:pt x="997" y="82"/>
                      </a:lnTo>
                      <a:lnTo>
                        <a:pt x="999" y="81"/>
                      </a:lnTo>
                      <a:lnTo>
                        <a:pt x="1000" y="80"/>
                      </a:lnTo>
                      <a:lnTo>
                        <a:pt x="1001" y="80"/>
                      </a:lnTo>
                      <a:lnTo>
                        <a:pt x="1001" y="79"/>
                      </a:lnTo>
                      <a:lnTo>
                        <a:pt x="1002" y="78"/>
                      </a:lnTo>
                      <a:lnTo>
                        <a:pt x="1003" y="77"/>
                      </a:lnTo>
                      <a:lnTo>
                        <a:pt x="1004" y="77"/>
                      </a:lnTo>
                      <a:lnTo>
                        <a:pt x="1006" y="77"/>
                      </a:lnTo>
                      <a:lnTo>
                        <a:pt x="1007" y="77"/>
                      </a:lnTo>
                      <a:lnTo>
                        <a:pt x="1008" y="76"/>
                      </a:lnTo>
                      <a:lnTo>
                        <a:pt x="1009" y="76"/>
                      </a:lnTo>
                      <a:lnTo>
                        <a:pt x="1009" y="75"/>
                      </a:lnTo>
                      <a:lnTo>
                        <a:pt x="1009" y="74"/>
                      </a:lnTo>
                      <a:lnTo>
                        <a:pt x="1010" y="73"/>
                      </a:lnTo>
                      <a:lnTo>
                        <a:pt x="1010" y="72"/>
                      </a:lnTo>
                      <a:lnTo>
                        <a:pt x="1011" y="72"/>
                      </a:lnTo>
                      <a:lnTo>
                        <a:pt x="1011" y="71"/>
                      </a:lnTo>
                      <a:lnTo>
                        <a:pt x="1012" y="70"/>
                      </a:lnTo>
                      <a:lnTo>
                        <a:pt x="1013" y="70"/>
                      </a:lnTo>
                      <a:lnTo>
                        <a:pt x="1014" y="70"/>
                      </a:lnTo>
                      <a:lnTo>
                        <a:pt x="1015" y="70"/>
                      </a:lnTo>
                      <a:lnTo>
                        <a:pt x="1016" y="70"/>
                      </a:lnTo>
                      <a:lnTo>
                        <a:pt x="1017" y="69"/>
                      </a:lnTo>
                      <a:lnTo>
                        <a:pt x="1018" y="69"/>
                      </a:lnTo>
                      <a:lnTo>
                        <a:pt x="1018" y="68"/>
                      </a:lnTo>
                      <a:lnTo>
                        <a:pt x="1018" y="67"/>
                      </a:lnTo>
                      <a:lnTo>
                        <a:pt x="1020" y="66"/>
                      </a:lnTo>
                      <a:lnTo>
                        <a:pt x="1020" y="63"/>
                      </a:lnTo>
                      <a:lnTo>
                        <a:pt x="1022" y="62"/>
                      </a:lnTo>
                      <a:lnTo>
                        <a:pt x="1023" y="60"/>
                      </a:lnTo>
                      <a:lnTo>
                        <a:pt x="1023" y="59"/>
                      </a:lnTo>
                      <a:lnTo>
                        <a:pt x="1023" y="58"/>
                      </a:lnTo>
                      <a:lnTo>
                        <a:pt x="1023" y="57"/>
                      </a:lnTo>
                      <a:lnTo>
                        <a:pt x="1023" y="56"/>
                      </a:lnTo>
                      <a:lnTo>
                        <a:pt x="1022" y="55"/>
                      </a:lnTo>
                      <a:lnTo>
                        <a:pt x="1023" y="54"/>
                      </a:lnTo>
                      <a:lnTo>
                        <a:pt x="1023" y="53"/>
                      </a:lnTo>
                      <a:lnTo>
                        <a:pt x="1022" y="52"/>
                      </a:lnTo>
                      <a:lnTo>
                        <a:pt x="1021" y="51"/>
                      </a:lnTo>
                      <a:lnTo>
                        <a:pt x="1022" y="50"/>
                      </a:lnTo>
                      <a:lnTo>
                        <a:pt x="1023" y="48"/>
                      </a:lnTo>
                      <a:lnTo>
                        <a:pt x="1023" y="47"/>
                      </a:lnTo>
                      <a:lnTo>
                        <a:pt x="1023" y="46"/>
                      </a:lnTo>
                      <a:lnTo>
                        <a:pt x="1024" y="45"/>
                      </a:lnTo>
                      <a:lnTo>
                        <a:pt x="1023" y="44"/>
                      </a:lnTo>
                      <a:lnTo>
                        <a:pt x="1024" y="44"/>
                      </a:lnTo>
                      <a:lnTo>
                        <a:pt x="1024" y="43"/>
                      </a:lnTo>
                      <a:lnTo>
                        <a:pt x="1024" y="42"/>
                      </a:lnTo>
                      <a:lnTo>
                        <a:pt x="1023" y="42"/>
                      </a:lnTo>
                      <a:lnTo>
                        <a:pt x="1022" y="41"/>
                      </a:lnTo>
                      <a:lnTo>
                        <a:pt x="1022" y="40"/>
                      </a:lnTo>
                      <a:lnTo>
                        <a:pt x="1023" y="38"/>
                      </a:lnTo>
                      <a:lnTo>
                        <a:pt x="1023" y="36"/>
                      </a:lnTo>
                      <a:lnTo>
                        <a:pt x="1023" y="35"/>
                      </a:lnTo>
                      <a:lnTo>
                        <a:pt x="1023" y="34"/>
                      </a:lnTo>
                      <a:lnTo>
                        <a:pt x="1023" y="33"/>
                      </a:lnTo>
                      <a:lnTo>
                        <a:pt x="1024" y="33"/>
                      </a:lnTo>
                      <a:lnTo>
                        <a:pt x="1025" y="33"/>
                      </a:lnTo>
                      <a:lnTo>
                        <a:pt x="1025" y="32"/>
                      </a:lnTo>
                      <a:lnTo>
                        <a:pt x="1026" y="32"/>
                      </a:lnTo>
                      <a:lnTo>
                        <a:pt x="1028" y="31"/>
                      </a:lnTo>
                      <a:lnTo>
                        <a:pt x="1028" y="30"/>
                      </a:lnTo>
                      <a:lnTo>
                        <a:pt x="1029" y="30"/>
                      </a:lnTo>
                      <a:lnTo>
                        <a:pt x="1030" y="28"/>
                      </a:lnTo>
                      <a:lnTo>
                        <a:pt x="1031" y="28"/>
                      </a:lnTo>
                      <a:lnTo>
                        <a:pt x="1032" y="27"/>
                      </a:lnTo>
                      <a:lnTo>
                        <a:pt x="1033" y="27"/>
                      </a:lnTo>
                      <a:lnTo>
                        <a:pt x="1034" y="27"/>
                      </a:lnTo>
                      <a:lnTo>
                        <a:pt x="1035" y="27"/>
                      </a:lnTo>
                      <a:lnTo>
                        <a:pt x="1036" y="27"/>
                      </a:lnTo>
                      <a:lnTo>
                        <a:pt x="1037" y="27"/>
                      </a:lnTo>
                      <a:lnTo>
                        <a:pt x="1038" y="27"/>
                      </a:lnTo>
                      <a:lnTo>
                        <a:pt x="1039" y="27"/>
                      </a:lnTo>
                      <a:lnTo>
                        <a:pt x="1040" y="27"/>
                      </a:lnTo>
                      <a:lnTo>
                        <a:pt x="1041" y="26"/>
                      </a:lnTo>
                      <a:lnTo>
                        <a:pt x="1041" y="27"/>
                      </a:lnTo>
                      <a:lnTo>
                        <a:pt x="1042" y="27"/>
                      </a:lnTo>
                      <a:lnTo>
                        <a:pt x="1043" y="28"/>
                      </a:lnTo>
                      <a:lnTo>
                        <a:pt x="1044" y="28"/>
                      </a:lnTo>
                      <a:lnTo>
                        <a:pt x="1045" y="28"/>
                      </a:lnTo>
                      <a:lnTo>
                        <a:pt x="1046" y="28"/>
                      </a:lnTo>
                      <a:lnTo>
                        <a:pt x="1046" y="29"/>
                      </a:lnTo>
                      <a:lnTo>
                        <a:pt x="1047" y="29"/>
                      </a:lnTo>
                      <a:lnTo>
                        <a:pt x="1048" y="29"/>
                      </a:lnTo>
                      <a:lnTo>
                        <a:pt x="1049" y="27"/>
                      </a:lnTo>
                      <a:lnTo>
                        <a:pt x="1049" y="26"/>
                      </a:lnTo>
                      <a:lnTo>
                        <a:pt x="1050" y="26"/>
                      </a:lnTo>
                      <a:lnTo>
                        <a:pt x="1051" y="27"/>
                      </a:lnTo>
                      <a:lnTo>
                        <a:pt x="1052" y="27"/>
                      </a:lnTo>
                      <a:lnTo>
                        <a:pt x="1053" y="27"/>
                      </a:lnTo>
                      <a:lnTo>
                        <a:pt x="1054" y="27"/>
                      </a:lnTo>
                      <a:lnTo>
                        <a:pt x="1054" y="26"/>
                      </a:lnTo>
                      <a:lnTo>
                        <a:pt x="1055" y="25"/>
                      </a:lnTo>
                      <a:lnTo>
                        <a:pt x="1056" y="25"/>
                      </a:lnTo>
                      <a:lnTo>
                        <a:pt x="1056" y="26"/>
                      </a:lnTo>
                      <a:lnTo>
                        <a:pt x="1058" y="25"/>
                      </a:lnTo>
                      <a:lnTo>
                        <a:pt x="1058" y="24"/>
                      </a:lnTo>
                      <a:lnTo>
                        <a:pt x="1059" y="23"/>
                      </a:lnTo>
                      <a:lnTo>
                        <a:pt x="1060" y="22"/>
                      </a:lnTo>
                      <a:lnTo>
                        <a:pt x="1062" y="20"/>
                      </a:lnTo>
                      <a:lnTo>
                        <a:pt x="1063" y="21"/>
                      </a:lnTo>
                      <a:lnTo>
                        <a:pt x="1063" y="22"/>
                      </a:lnTo>
                      <a:lnTo>
                        <a:pt x="1063" y="23"/>
                      </a:lnTo>
                      <a:lnTo>
                        <a:pt x="1065" y="23"/>
                      </a:lnTo>
                      <a:lnTo>
                        <a:pt x="1066" y="23"/>
                      </a:lnTo>
                      <a:lnTo>
                        <a:pt x="1066" y="22"/>
                      </a:lnTo>
                      <a:lnTo>
                        <a:pt x="1066" y="19"/>
                      </a:lnTo>
                      <a:lnTo>
                        <a:pt x="1066" y="18"/>
                      </a:lnTo>
                      <a:lnTo>
                        <a:pt x="1067" y="18"/>
                      </a:lnTo>
                      <a:lnTo>
                        <a:pt x="1068" y="18"/>
                      </a:lnTo>
                      <a:lnTo>
                        <a:pt x="1069" y="18"/>
                      </a:lnTo>
                      <a:lnTo>
                        <a:pt x="1069" y="17"/>
                      </a:lnTo>
                      <a:lnTo>
                        <a:pt x="1070" y="16"/>
                      </a:lnTo>
                      <a:lnTo>
                        <a:pt x="1071" y="15"/>
                      </a:lnTo>
                      <a:lnTo>
                        <a:pt x="1071" y="14"/>
                      </a:lnTo>
                      <a:lnTo>
                        <a:pt x="1072" y="14"/>
                      </a:lnTo>
                      <a:lnTo>
                        <a:pt x="1073" y="13"/>
                      </a:lnTo>
                      <a:lnTo>
                        <a:pt x="1074" y="13"/>
                      </a:lnTo>
                      <a:lnTo>
                        <a:pt x="1075" y="13"/>
                      </a:lnTo>
                      <a:lnTo>
                        <a:pt x="1076" y="12"/>
                      </a:lnTo>
                      <a:lnTo>
                        <a:pt x="1077" y="11"/>
                      </a:lnTo>
                      <a:lnTo>
                        <a:pt x="1079" y="12"/>
                      </a:lnTo>
                      <a:lnTo>
                        <a:pt x="1080" y="11"/>
                      </a:lnTo>
                      <a:lnTo>
                        <a:pt x="1081" y="12"/>
                      </a:lnTo>
                      <a:lnTo>
                        <a:pt x="1082" y="12"/>
                      </a:lnTo>
                      <a:lnTo>
                        <a:pt x="1083" y="13"/>
                      </a:lnTo>
                      <a:lnTo>
                        <a:pt x="1084" y="13"/>
                      </a:lnTo>
                      <a:lnTo>
                        <a:pt x="1085" y="13"/>
                      </a:lnTo>
                      <a:lnTo>
                        <a:pt x="1085" y="12"/>
                      </a:lnTo>
                      <a:lnTo>
                        <a:pt x="1087" y="12"/>
                      </a:lnTo>
                      <a:lnTo>
                        <a:pt x="1087" y="11"/>
                      </a:lnTo>
                      <a:lnTo>
                        <a:pt x="1087" y="10"/>
                      </a:lnTo>
                      <a:lnTo>
                        <a:pt x="1088" y="11"/>
                      </a:lnTo>
                      <a:lnTo>
                        <a:pt x="1089" y="12"/>
                      </a:lnTo>
                      <a:lnTo>
                        <a:pt x="1090" y="12"/>
                      </a:lnTo>
                      <a:lnTo>
                        <a:pt x="1091" y="12"/>
                      </a:lnTo>
                      <a:lnTo>
                        <a:pt x="1092" y="11"/>
                      </a:lnTo>
                      <a:lnTo>
                        <a:pt x="1093" y="11"/>
                      </a:lnTo>
                      <a:lnTo>
                        <a:pt x="1094" y="10"/>
                      </a:lnTo>
                      <a:lnTo>
                        <a:pt x="1095" y="9"/>
                      </a:lnTo>
                      <a:lnTo>
                        <a:pt x="1095" y="8"/>
                      </a:lnTo>
                      <a:lnTo>
                        <a:pt x="1096" y="7"/>
                      </a:lnTo>
                      <a:lnTo>
                        <a:pt x="1096" y="6"/>
                      </a:lnTo>
                      <a:lnTo>
                        <a:pt x="1095" y="5"/>
                      </a:lnTo>
                      <a:lnTo>
                        <a:pt x="1095" y="4"/>
                      </a:lnTo>
                      <a:lnTo>
                        <a:pt x="1096" y="4"/>
                      </a:lnTo>
                      <a:lnTo>
                        <a:pt x="1098" y="3"/>
                      </a:lnTo>
                      <a:lnTo>
                        <a:pt x="1097" y="2"/>
                      </a:lnTo>
                      <a:lnTo>
                        <a:pt x="1097" y="0"/>
                      </a:lnTo>
                      <a:lnTo>
                        <a:pt x="1098" y="1"/>
                      </a:lnTo>
                      <a:lnTo>
                        <a:pt x="1100" y="3"/>
                      </a:lnTo>
                      <a:lnTo>
                        <a:pt x="1101" y="5"/>
                      </a:lnTo>
                      <a:lnTo>
                        <a:pt x="1102" y="6"/>
                      </a:lnTo>
                      <a:lnTo>
                        <a:pt x="1103" y="6"/>
                      </a:lnTo>
                      <a:lnTo>
                        <a:pt x="1106" y="7"/>
                      </a:lnTo>
                      <a:lnTo>
                        <a:pt x="1107" y="8"/>
                      </a:lnTo>
                      <a:lnTo>
                        <a:pt x="1108" y="9"/>
                      </a:lnTo>
                      <a:lnTo>
                        <a:pt x="1109" y="9"/>
                      </a:lnTo>
                      <a:lnTo>
                        <a:pt x="1110" y="9"/>
                      </a:lnTo>
                      <a:lnTo>
                        <a:pt x="1111" y="9"/>
                      </a:lnTo>
                      <a:lnTo>
                        <a:pt x="1115" y="7"/>
                      </a:lnTo>
                      <a:lnTo>
                        <a:pt x="1118" y="7"/>
                      </a:lnTo>
                      <a:lnTo>
                        <a:pt x="1120" y="6"/>
                      </a:lnTo>
                      <a:lnTo>
                        <a:pt x="1121" y="6"/>
                      </a:lnTo>
                      <a:lnTo>
                        <a:pt x="1123" y="6"/>
                      </a:lnTo>
                      <a:lnTo>
                        <a:pt x="1124" y="7"/>
                      </a:lnTo>
                      <a:lnTo>
                        <a:pt x="1125" y="7"/>
                      </a:lnTo>
                      <a:lnTo>
                        <a:pt x="1126" y="8"/>
                      </a:lnTo>
                      <a:lnTo>
                        <a:pt x="1125" y="11"/>
                      </a:lnTo>
                      <a:lnTo>
                        <a:pt x="1126" y="12"/>
                      </a:lnTo>
                      <a:lnTo>
                        <a:pt x="1126" y="13"/>
                      </a:lnTo>
                      <a:lnTo>
                        <a:pt x="1127" y="14"/>
                      </a:lnTo>
                      <a:lnTo>
                        <a:pt x="1128" y="15"/>
                      </a:lnTo>
                      <a:lnTo>
                        <a:pt x="1129" y="18"/>
                      </a:lnTo>
                      <a:lnTo>
                        <a:pt x="1130" y="18"/>
                      </a:lnTo>
                      <a:lnTo>
                        <a:pt x="1131" y="19"/>
                      </a:lnTo>
                      <a:lnTo>
                        <a:pt x="1132" y="20"/>
                      </a:lnTo>
                      <a:lnTo>
                        <a:pt x="1133" y="21"/>
                      </a:lnTo>
                      <a:lnTo>
                        <a:pt x="1136" y="22"/>
                      </a:lnTo>
                      <a:lnTo>
                        <a:pt x="1137" y="23"/>
                      </a:lnTo>
                      <a:lnTo>
                        <a:pt x="1138" y="23"/>
                      </a:lnTo>
                      <a:lnTo>
                        <a:pt x="1139" y="23"/>
                      </a:lnTo>
                      <a:lnTo>
                        <a:pt x="1140" y="23"/>
                      </a:lnTo>
                      <a:lnTo>
                        <a:pt x="1141" y="23"/>
                      </a:lnTo>
                      <a:lnTo>
                        <a:pt x="1142" y="23"/>
                      </a:lnTo>
                      <a:lnTo>
                        <a:pt x="1143" y="23"/>
                      </a:lnTo>
                      <a:lnTo>
                        <a:pt x="1143" y="22"/>
                      </a:lnTo>
                      <a:lnTo>
                        <a:pt x="1144" y="22"/>
                      </a:lnTo>
                      <a:lnTo>
                        <a:pt x="1146" y="21"/>
                      </a:lnTo>
                      <a:lnTo>
                        <a:pt x="1147" y="22"/>
                      </a:lnTo>
                      <a:lnTo>
                        <a:pt x="1148" y="22"/>
                      </a:lnTo>
                      <a:lnTo>
                        <a:pt x="1149" y="22"/>
                      </a:lnTo>
                      <a:lnTo>
                        <a:pt x="1153" y="22"/>
                      </a:lnTo>
                      <a:lnTo>
                        <a:pt x="1155" y="23"/>
                      </a:lnTo>
                      <a:lnTo>
                        <a:pt x="1157" y="23"/>
                      </a:lnTo>
                      <a:lnTo>
                        <a:pt x="1158" y="23"/>
                      </a:lnTo>
                      <a:lnTo>
                        <a:pt x="1159" y="24"/>
                      </a:lnTo>
                      <a:lnTo>
                        <a:pt x="1160" y="25"/>
                      </a:lnTo>
                      <a:lnTo>
                        <a:pt x="1161" y="25"/>
                      </a:lnTo>
                      <a:lnTo>
                        <a:pt x="1162" y="26"/>
                      </a:lnTo>
                      <a:lnTo>
                        <a:pt x="1164" y="26"/>
                      </a:lnTo>
                      <a:lnTo>
                        <a:pt x="1167" y="27"/>
                      </a:lnTo>
                      <a:lnTo>
                        <a:pt x="1169" y="28"/>
                      </a:lnTo>
                      <a:lnTo>
                        <a:pt x="1170" y="29"/>
                      </a:lnTo>
                      <a:lnTo>
                        <a:pt x="1171" y="30"/>
                      </a:lnTo>
                      <a:lnTo>
                        <a:pt x="1172" y="31"/>
                      </a:lnTo>
                      <a:lnTo>
                        <a:pt x="1172" y="32"/>
                      </a:lnTo>
                      <a:lnTo>
                        <a:pt x="1172" y="33"/>
                      </a:lnTo>
                      <a:lnTo>
                        <a:pt x="1172" y="35"/>
                      </a:lnTo>
                      <a:lnTo>
                        <a:pt x="1172" y="36"/>
                      </a:lnTo>
                      <a:lnTo>
                        <a:pt x="1171" y="38"/>
                      </a:lnTo>
                      <a:lnTo>
                        <a:pt x="1170" y="40"/>
                      </a:lnTo>
                      <a:lnTo>
                        <a:pt x="1169" y="42"/>
                      </a:lnTo>
                      <a:lnTo>
                        <a:pt x="1169" y="43"/>
                      </a:lnTo>
                      <a:lnTo>
                        <a:pt x="1168" y="44"/>
                      </a:lnTo>
                      <a:lnTo>
                        <a:pt x="1169" y="45"/>
                      </a:lnTo>
                      <a:lnTo>
                        <a:pt x="1169" y="48"/>
                      </a:lnTo>
                      <a:lnTo>
                        <a:pt x="1169" y="49"/>
                      </a:lnTo>
                      <a:lnTo>
                        <a:pt x="1170" y="50"/>
                      </a:lnTo>
                      <a:lnTo>
                        <a:pt x="1170" y="53"/>
                      </a:lnTo>
                      <a:lnTo>
                        <a:pt x="1170" y="54"/>
                      </a:lnTo>
                      <a:lnTo>
                        <a:pt x="1169" y="55"/>
                      </a:lnTo>
                      <a:lnTo>
                        <a:pt x="1169" y="56"/>
                      </a:lnTo>
                      <a:lnTo>
                        <a:pt x="1168" y="57"/>
                      </a:lnTo>
                      <a:lnTo>
                        <a:pt x="1167" y="57"/>
                      </a:lnTo>
                      <a:lnTo>
                        <a:pt x="1166" y="58"/>
                      </a:lnTo>
                      <a:lnTo>
                        <a:pt x="1165" y="59"/>
                      </a:lnTo>
                      <a:lnTo>
                        <a:pt x="1163" y="61"/>
                      </a:lnTo>
                      <a:lnTo>
                        <a:pt x="1162" y="62"/>
                      </a:lnTo>
                      <a:lnTo>
                        <a:pt x="1161" y="63"/>
                      </a:lnTo>
                      <a:lnTo>
                        <a:pt x="1161" y="64"/>
                      </a:lnTo>
                      <a:lnTo>
                        <a:pt x="1160" y="65"/>
                      </a:lnTo>
                      <a:lnTo>
                        <a:pt x="1160" y="66"/>
                      </a:lnTo>
                      <a:lnTo>
                        <a:pt x="1161" y="67"/>
                      </a:lnTo>
                      <a:lnTo>
                        <a:pt x="1161" y="68"/>
                      </a:lnTo>
                      <a:lnTo>
                        <a:pt x="1162" y="68"/>
                      </a:lnTo>
                      <a:lnTo>
                        <a:pt x="1163" y="69"/>
                      </a:lnTo>
                      <a:lnTo>
                        <a:pt x="1166" y="72"/>
                      </a:lnTo>
                      <a:lnTo>
                        <a:pt x="1167" y="73"/>
                      </a:lnTo>
                      <a:lnTo>
                        <a:pt x="1167" y="74"/>
                      </a:lnTo>
                      <a:lnTo>
                        <a:pt x="1167" y="76"/>
                      </a:lnTo>
                      <a:lnTo>
                        <a:pt x="1168" y="77"/>
                      </a:lnTo>
                      <a:lnTo>
                        <a:pt x="1170" y="78"/>
                      </a:lnTo>
                      <a:lnTo>
                        <a:pt x="1171" y="78"/>
                      </a:lnTo>
                      <a:lnTo>
                        <a:pt x="1172" y="80"/>
                      </a:lnTo>
                      <a:lnTo>
                        <a:pt x="1173" y="80"/>
                      </a:lnTo>
                      <a:lnTo>
                        <a:pt x="1175" y="81"/>
                      </a:lnTo>
                      <a:lnTo>
                        <a:pt x="1176" y="81"/>
                      </a:lnTo>
                      <a:lnTo>
                        <a:pt x="1177" y="82"/>
                      </a:lnTo>
                      <a:lnTo>
                        <a:pt x="1178" y="83"/>
                      </a:lnTo>
                      <a:lnTo>
                        <a:pt x="1178" y="85"/>
                      </a:lnTo>
                      <a:lnTo>
                        <a:pt x="1179" y="86"/>
                      </a:lnTo>
                      <a:lnTo>
                        <a:pt x="1179" y="87"/>
                      </a:lnTo>
                      <a:lnTo>
                        <a:pt x="1179" y="90"/>
                      </a:lnTo>
                      <a:lnTo>
                        <a:pt x="1180" y="91"/>
                      </a:lnTo>
                      <a:lnTo>
                        <a:pt x="1181" y="92"/>
                      </a:lnTo>
                      <a:lnTo>
                        <a:pt x="1181" y="93"/>
                      </a:lnTo>
                      <a:lnTo>
                        <a:pt x="1181" y="94"/>
                      </a:lnTo>
                      <a:lnTo>
                        <a:pt x="1182" y="95"/>
                      </a:lnTo>
                      <a:lnTo>
                        <a:pt x="1182" y="97"/>
                      </a:lnTo>
                      <a:lnTo>
                        <a:pt x="1182" y="99"/>
                      </a:lnTo>
                      <a:lnTo>
                        <a:pt x="1184" y="104"/>
                      </a:lnTo>
                      <a:lnTo>
                        <a:pt x="1186" y="108"/>
                      </a:lnTo>
                      <a:lnTo>
                        <a:pt x="1186" y="109"/>
                      </a:lnTo>
                      <a:lnTo>
                        <a:pt x="1187" y="113"/>
                      </a:lnTo>
                      <a:lnTo>
                        <a:pt x="1188" y="115"/>
                      </a:lnTo>
                      <a:lnTo>
                        <a:pt x="1189" y="118"/>
                      </a:lnTo>
                      <a:lnTo>
                        <a:pt x="1190" y="119"/>
                      </a:lnTo>
                      <a:lnTo>
                        <a:pt x="1193" y="119"/>
                      </a:lnTo>
                      <a:lnTo>
                        <a:pt x="1194" y="118"/>
                      </a:lnTo>
                      <a:lnTo>
                        <a:pt x="1196" y="119"/>
                      </a:lnTo>
                      <a:lnTo>
                        <a:pt x="1195" y="120"/>
                      </a:lnTo>
                      <a:lnTo>
                        <a:pt x="1195" y="122"/>
                      </a:lnTo>
                      <a:lnTo>
                        <a:pt x="1195" y="123"/>
                      </a:lnTo>
                      <a:lnTo>
                        <a:pt x="1195" y="125"/>
                      </a:lnTo>
                      <a:lnTo>
                        <a:pt x="1195" y="126"/>
                      </a:lnTo>
                      <a:lnTo>
                        <a:pt x="1196" y="127"/>
                      </a:lnTo>
                      <a:lnTo>
                        <a:pt x="1197" y="128"/>
                      </a:lnTo>
                      <a:lnTo>
                        <a:pt x="1197" y="129"/>
                      </a:lnTo>
                      <a:lnTo>
                        <a:pt x="1198" y="129"/>
                      </a:lnTo>
                      <a:lnTo>
                        <a:pt x="1198" y="130"/>
                      </a:lnTo>
                      <a:lnTo>
                        <a:pt x="1199" y="131"/>
                      </a:lnTo>
                      <a:lnTo>
                        <a:pt x="1199" y="132"/>
                      </a:lnTo>
                      <a:lnTo>
                        <a:pt x="1198" y="133"/>
                      </a:lnTo>
                      <a:lnTo>
                        <a:pt x="1198" y="134"/>
                      </a:lnTo>
                      <a:lnTo>
                        <a:pt x="1196" y="135"/>
                      </a:lnTo>
                      <a:lnTo>
                        <a:pt x="1196" y="136"/>
                      </a:lnTo>
                      <a:lnTo>
                        <a:pt x="1195" y="138"/>
                      </a:lnTo>
                      <a:lnTo>
                        <a:pt x="1194" y="140"/>
                      </a:lnTo>
                      <a:lnTo>
                        <a:pt x="1194" y="141"/>
                      </a:lnTo>
                      <a:lnTo>
                        <a:pt x="1194" y="142"/>
                      </a:lnTo>
                      <a:lnTo>
                        <a:pt x="1194" y="143"/>
                      </a:lnTo>
                      <a:lnTo>
                        <a:pt x="1194" y="144"/>
                      </a:lnTo>
                      <a:lnTo>
                        <a:pt x="1196" y="145"/>
                      </a:lnTo>
                      <a:lnTo>
                        <a:pt x="1197" y="146"/>
                      </a:lnTo>
                      <a:lnTo>
                        <a:pt x="1197" y="148"/>
                      </a:lnTo>
                      <a:lnTo>
                        <a:pt x="1197" y="150"/>
                      </a:lnTo>
                      <a:lnTo>
                        <a:pt x="1197" y="151"/>
                      </a:lnTo>
                      <a:lnTo>
                        <a:pt x="1195" y="152"/>
                      </a:lnTo>
                      <a:lnTo>
                        <a:pt x="1192" y="154"/>
                      </a:lnTo>
                      <a:lnTo>
                        <a:pt x="1191" y="155"/>
                      </a:lnTo>
                      <a:lnTo>
                        <a:pt x="1190" y="157"/>
                      </a:lnTo>
                      <a:lnTo>
                        <a:pt x="1190" y="158"/>
                      </a:lnTo>
                      <a:lnTo>
                        <a:pt x="1189" y="159"/>
                      </a:lnTo>
                      <a:lnTo>
                        <a:pt x="1188" y="161"/>
                      </a:lnTo>
                      <a:lnTo>
                        <a:pt x="1189" y="164"/>
                      </a:lnTo>
                      <a:lnTo>
                        <a:pt x="1190" y="166"/>
                      </a:lnTo>
                      <a:lnTo>
                        <a:pt x="1190" y="167"/>
                      </a:lnTo>
                      <a:lnTo>
                        <a:pt x="1190" y="169"/>
                      </a:lnTo>
                      <a:lnTo>
                        <a:pt x="1191" y="170"/>
                      </a:lnTo>
                      <a:lnTo>
                        <a:pt x="1191" y="171"/>
                      </a:lnTo>
                      <a:lnTo>
                        <a:pt x="1190" y="172"/>
                      </a:lnTo>
                      <a:lnTo>
                        <a:pt x="1190" y="174"/>
                      </a:lnTo>
                      <a:lnTo>
                        <a:pt x="1190" y="175"/>
                      </a:lnTo>
                      <a:lnTo>
                        <a:pt x="1189" y="177"/>
                      </a:lnTo>
                      <a:lnTo>
                        <a:pt x="1189" y="178"/>
                      </a:lnTo>
                      <a:lnTo>
                        <a:pt x="1189" y="179"/>
                      </a:lnTo>
                      <a:lnTo>
                        <a:pt x="1189" y="180"/>
                      </a:lnTo>
                      <a:lnTo>
                        <a:pt x="1190" y="181"/>
                      </a:lnTo>
                      <a:lnTo>
                        <a:pt x="1190" y="184"/>
                      </a:lnTo>
                      <a:lnTo>
                        <a:pt x="1191" y="185"/>
                      </a:lnTo>
                      <a:lnTo>
                        <a:pt x="1192" y="186"/>
                      </a:lnTo>
                      <a:lnTo>
                        <a:pt x="1193" y="185"/>
                      </a:lnTo>
                      <a:lnTo>
                        <a:pt x="1194" y="184"/>
                      </a:lnTo>
                      <a:lnTo>
                        <a:pt x="1196" y="187"/>
                      </a:lnTo>
                      <a:lnTo>
                        <a:pt x="1197" y="188"/>
                      </a:lnTo>
                      <a:lnTo>
                        <a:pt x="1197" y="189"/>
                      </a:lnTo>
                      <a:lnTo>
                        <a:pt x="1197" y="190"/>
                      </a:lnTo>
                      <a:lnTo>
                        <a:pt x="1197" y="191"/>
                      </a:lnTo>
                      <a:lnTo>
                        <a:pt x="1198" y="191"/>
                      </a:lnTo>
                      <a:lnTo>
                        <a:pt x="1198" y="192"/>
                      </a:lnTo>
                      <a:lnTo>
                        <a:pt x="1198" y="193"/>
                      </a:lnTo>
                      <a:lnTo>
                        <a:pt x="1197" y="194"/>
                      </a:lnTo>
                      <a:lnTo>
                        <a:pt x="1197" y="195"/>
                      </a:lnTo>
                      <a:lnTo>
                        <a:pt x="1197" y="196"/>
                      </a:lnTo>
                      <a:lnTo>
                        <a:pt x="1196" y="197"/>
                      </a:lnTo>
                      <a:lnTo>
                        <a:pt x="1197" y="199"/>
                      </a:lnTo>
                      <a:lnTo>
                        <a:pt x="1197" y="202"/>
                      </a:lnTo>
                      <a:lnTo>
                        <a:pt x="1196" y="203"/>
                      </a:lnTo>
                      <a:lnTo>
                        <a:pt x="1196" y="204"/>
                      </a:lnTo>
                      <a:lnTo>
                        <a:pt x="1197" y="204"/>
                      </a:lnTo>
                      <a:lnTo>
                        <a:pt x="1197" y="205"/>
                      </a:lnTo>
                      <a:lnTo>
                        <a:pt x="1198" y="206"/>
                      </a:lnTo>
                      <a:lnTo>
                        <a:pt x="1198" y="208"/>
                      </a:lnTo>
                      <a:lnTo>
                        <a:pt x="1198" y="210"/>
                      </a:lnTo>
                      <a:lnTo>
                        <a:pt x="1198" y="211"/>
                      </a:lnTo>
                      <a:lnTo>
                        <a:pt x="1199" y="211"/>
                      </a:lnTo>
                      <a:lnTo>
                        <a:pt x="1200" y="212"/>
                      </a:lnTo>
                      <a:lnTo>
                        <a:pt x="1200" y="213"/>
                      </a:lnTo>
                      <a:lnTo>
                        <a:pt x="1201" y="215"/>
                      </a:lnTo>
                      <a:lnTo>
                        <a:pt x="1201" y="216"/>
                      </a:lnTo>
                      <a:lnTo>
                        <a:pt x="1201" y="218"/>
                      </a:lnTo>
                      <a:lnTo>
                        <a:pt x="1200" y="218"/>
                      </a:lnTo>
                      <a:lnTo>
                        <a:pt x="1200" y="219"/>
                      </a:lnTo>
                      <a:lnTo>
                        <a:pt x="1201" y="220"/>
                      </a:lnTo>
                      <a:lnTo>
                        <a:pt x="1201" y="221"/>
                      </a:lnTo>
                      <a:lnTo>
                        <a:pt x="1201" y="222"/>
                      </a:lnTo>
                      <a:lnTo>
                        <a:pt x="1202" y="224"/>
                      </a:lnTo>
                      <a:lnTo>
                        <a:pt x="1204" y="225"/>
                      </a:lnTo>
                      <a:lnTo>
                        <a:pt x="1205" y="225"/>
                      </a:lnTo>
                      <a:lnTo>
                        <a:pt x="1206" y="226"/>
                      </a:lnTo>
                      <a:lnTo>
                        <a:pt x="1207" y="226"/>
                      </a:lnTo>
                      <a:lnTo>
                        <a:pt x="1207" y="227"/>
                      </a:lnTo>
                      <a:lnTo>
                        <a:pt x="1208" y="227"/>
                      </a:lnTo>
                      <a:lnTo>
                        <a:pt x="1209" y="228"/>
                      </a:lnTo>
                      <a:lnTo>
                        <a:pt x="1210" y="230"/>
                      </a:lnTo>
                      <a:lnTo>
                        <a:pt x="1211" y="232"/>
                      </a:lnTo>
                      <a:lnTo>
                        <a:pt x="1212" y="233"/>
                      </a:lnTo>
                      <a:lnTo>
                        <a:pt x="1212" y="234"/>
                      </a:lnTo>
                      <a:lnTo>
                        <a:pt x="1212" y="235"/>
                      </a:lnTo>
                      <a:lnTo>
                        <a:pt x="1212" y="238"/>
                      </a:lnTo>
                      <a:lnTo>
                        <a:pt x="1211" y="238"/>
                      </a:lnTo>
                      <a:lnTo>
                        <a:pt x="1212" y="239"/>
                      </a:lnTo>
                      <a:lnTo>
                        <a:pt x="1213" y="240"/>
                      </a:lnTo>
                      <a:lnTo>
                        <a:pt x="1212" y="242"/>
                      </a:lnTo>
                      <a:lnTo>
                        <a:pt x="1213" y="243"/>
                      </a:lnTo>
                      <a:lnTo>
                        <a:pt x="1214" y="244"/>
                      </a:lnTo>
                      <a:lnTo>
                        <a:pt x="1215" y="244"/>
                      </a:lnTo>
                      <a:lnTo>
                        <a:pt x="1215" y="245"/>
                      </a:lnTo>
                      <a:lnTo>
                        <a:pt x="1215" y="246"/>
                      </a:lnTo>
                      <a:lnTo>
                        <a:pt x="1216" y="247"/>
                      </a:lnTo>
                      <a:lnTo>
                        <a:pt x="1217" y="247"/>
                      </a:lnTo>
                      <a:lnTo>
                        <a:pt x="1217" y="248"/>
                      </a:lnTo>
                      <a:lnTo>
                        <a:pt x="1218" y="248"/>
                      </a:lnTo>
                      <a:lnTo>
                        <a:pt x="1219" y="249"/>
                      </a:lnTo>
                      <a:lnTo>
                        <a:pt x="1220" y="249"/>
                      </a:lnTo>
                      <a:lnTo>
                        <a:pt x="1220" y="250"/>
                      </a:lnTo>
                      <a:lnTo>
                        <a:pt x="1221" y="250"/>
                      </a:lnTo>
                      <a:lnTo>
                        <a:pt x="1220" y="251"/>
                      </a:lnTo>
                      <a:lnTo>
                        <a:pt x="1220" y="253"/>
                      </a:lnTo>
                      <a:lnTo>
                        <a:pt x="1220" y="254"/>
                      </a:lnTo>
                      <a:lnTo>
                        <a:pt x="1220" y="255"/>
                      </a:lnTo>
                      <a:lnTo>
                        <a:pt x="1220" y="256"/>
                      </a:lnTo>
                      <a:lnTo>
                        <a:pt x="1220" y="257"/>
                      </a:lnTo>
                      <a:lnTo>
                        <a:pt x="1220" y="258"/>
                      </a:lnTo>
                      <a:lnTo>
                        <a:pt x="1221" y="258"/>
                      </a:lnTo>
                      <a:lnTo>
                        <a:pt x="1220" y="260"/>
                      </a:lnTo>
                      <a:lnTo>
                        <a:pt x="1220" y="261"/>
                      </a:lnTo>
                      <a:lnTo>
                        <a:pt x="1220" y="262"/>
                      </a:lnTo>
                      <a:lnTo>
                        <a:pt x="1220" y="263"/>
                      </a:lnTo>
                      <a:lnTo>
                        <a:pt x="1221" y="263"/>
                      </a:lnTo>
                      <a:lnTo>
                        <a:pt x="1221" y="264"/>
                      </a:lnTo>
                      <a:lnTo>
                        <a:pt x="1222" y="264"/>
                      </a:lnTo>
                      <a:lnTo>
                        <a:pt x="1223" y="264"/>
                      </a:lnTo>
                      <a:lnTo>
                        <a:pt x="1224" y="264"/>
                      </a:lnTo>
                      <a:lnTo>
                        <a:pt x="1226" y="265"/>
                      </a:lnTo>
                      <a:lnTo>
                        <a:pt x="1227" y="266"/>
                      </a:lnTo>
                      <a:lnTo>
                        <a:pt x="1226" y="266"/>
                      </a:lnTo>
                      <a:lnTo>
                        <a:pt x="1226" y="269"/>
                      </a:lnTo>
                      <a:lnTo>
                        <a:pt x="1225" y="270"/>
                      </a:lnTo>
                      <a:lnTo>
                        <a:pt x="1225" y="271"/>
                      </a:lnTo>
                      <a:lnTo>
                        <a:pt x="1225" y="272"/>
                      </a:lnTo>
                      <a:lnTo>
                        <a:pt x="1224" y="272"/>
                      </a:lnTo>
                      <a:lnTo>
                        <a:pt x="1224" y="273"/>
                      </a:lnTo>
                      <a:lnTo>
                        <a:pt x="1224" y="274"/>
                      </a:lnTo>
                      <a:lnTo>
                        <a:pt x="1223" y="274"/>
                      </a:lnTo>
                      <a:lnTo>
                        <a:pt x="1222" y="276"/>
                      </a:lnTo>
                      <a:lnTo>
                        <a:pt x="1221" y="276"/>
                      </a:lnTo>
                      <a:lnTo>
                        <a:pt x="1220" y="277"/>
                      </a:lnTo>
                      <a:lnTo>
                        <a:pt x="1219" y="278"/>
                      </a:lnTo>
                      <a:lnTo>
                        <a:pt x="1217" y="279"/>
                      </a:lnTo>
                      <a:lnTo>
                        <a:pt x="1217" y="280"/>
                      </a:lnTo>
                      <a:lnTo>
                        <a:pt x="1218" y="280"/>
                      </a:lnTo>
                      <a:lnTo>
                        <a:pt x="1217" y="281"/>
                      </a:lnTo>
                      <a:lnTo>
                        <a:pt x="1216" y="281"/>
                      </a:lnTo>
                      <a:lnTo>
                        <a:pt x="1216" y="282"/>
                      </a:lnTo>
                      <a:lnTo>
                        <a:pt x="1216" y="283"/>
                      </a:lnTo>
                      <a:lnTo>
                        <a:pt x="1215" y="284"/>
                      </a:lnTo>
                      <a:lnTo>
                        <a:pt x="1214" y="284"/>
                      </a:lnTo>
                      <a:lnTo>
                        <a:pt x="1214" y="285"/>
                      </a:lnTo>
                      <a:lnTo>
                        <a:pt x="1214" y="287"/>
                      </a:lnTo>
                      <a:lnTo>
                        <a:pt x="1213" y="287"/>
                      </a:lnTo>
                      <a:lnTo>
                        <a:pt x="1214" y="288"/>
                      </a:lnTo>
                      <a:lnTo>
                        <a:pt x="1213" y="289"/>
                      </a:lnTo>
                      <a:lnTo>
                        <a:pt x="1213" y="290"/>
                      </a:lnTo>
                      <a:lnTo>
                        <a:pt x="1214" y="291"/>
                      </a:lnTo>
                      <a:lnTo>
                        <a:pt x="1214" y="292"/>
                      </a:lnTo>
                      <a:lnTo>
                        <a:pt x="1214" y="293"/>
                      </a:lnTo>
                      <a:lnTo>
                        <a:pt x="1215" y="293"/>
                      </a:lnTo>
                      <a:lnTo>
                        <a:pt x="1216" y="294"/>
                      </a:lnTo>
                      <a:lnTo>
                        <a:pt x="1215" y="295"/>
                      </a:lnTo>
                      <a:lnTo>
                        <a:pt x="1214" y="296"/>
                      </a:lnTo>
                      <a:lnTo>
                        <a:pt x="1215" y="296"/>
                      </a:lnTo>
                      <a:lnTo>
                        <a:pt x="1216" y="297"/>
                      </a:lnTo>
                      <a:lnTo>
                        <a:pt x="1216" y="298"/>
                      </a:lnTo>
                      <a:lnTo>
                        <a:pt x="1216" y="299"/>
                      </a:lnTo>
                      <a:lnTo>
                        <a:pt x="1215" y="299"/>
                      </a:lnTo>
                      <a:lnTo>
                        <a:pt x="1214" y="300"/>
                      </a:lnTo>
                      <a:lnTo>
                        <a:pt x="1213" y="300"/>
                      </a:lnTo>
                      <a:lnTo>
                        <a:pt x="1212" y="300"/>
                      </a:lnTo>
                      <a:lnTo>
                        <a:pt x="1211" y="300"/>
                      </a:lnTo>
                      <a:lnTo>
                        <a:pt x="1211" y="301"/>
                      </a:lnTo>
                      <a:lnTo>
                        <a:pt x="1210" y="302"/>
                      </a:lnTo>
                      <a:lnTo>
                        <a:pt x="1210" y="301"/>
                      </a:lnTo>
                      <a:lnTo>
                        <a:pt x="1209" y="302"/>
                      </a:lnTo>
                      <a:lnTo>
                        <a:pt x="1208" y="302"/>
                      </a:lnTo>
                      <a:lnTo>
                        <a:pt x="1207" y="302"/>
                      </a:lnTo>
                      <a:lnTo>
                        <a:pt x="1207" y="303"/>
                      </a:lnTo>
                      <a:lnTo>
                        <a:pt x="1207" y="304"/>
                      </a:lnTo>
                      <a:lnTo>
                        <a:pt x="1208" y="304"/>
                      </a:lnTo>
                      <a:lnTo>
                        <a:pt x="1208" y="305"/>
                      </a:lnTo>
                      <a:lnTo>
                        <a:pt x="1207" y="306"/>
                      </a:lnTo>
                      <a:lnTo>
                        <a:pt x="1207" y="305"/>
                      </a:lnTo>
                      <a:lnTo>
                        <a:pt x="1206" y="305"/>
                      </a:lnTo>
                      <a:lnTo>
                        <a:pt x="1205" y="305"/>
                      </a:lnTo>
                      <a:lnTo>
                        <a:pt x="1205" y="307"/>
                      </a:lnTo>
                      <a:lnTo>
                        <a:pt x="1203" y="307"/>
                      </a:lnTo>
                      <a:lnTo>
                        <a:pt x="1203" y="306"/>
                      </a:lnTo>
                      <a:lnTo>
                        <a:pt x="1202" y="305"/>
                      </a:lnTo>
                      <a:lnTo>
                        <a:pt x="1201" y="305"/>
                      </a:lnTo>
                      <a:lnTo>
                        <a:pt x="1201" y="304"/>
                      </a:lnTo>
                      <a:lnTo>
                        <a:pt x="1200" y="304"/>
                      </a:lnTo>
                      <a:lnTo>
                        <a:pt x="1198" y="304"/>
                      </a:lnTo>
                      <a:lnTo>
                        <a:pt x="1197" y="303"/>
                      </a:lnTo>
                      <a:lnTo>
                        <a:pt x="1196" y="304"/>
                      </a:lnTo>
                      <a:lnTo>
                        <a:pt x="1196" y="303"/>
                      </a:lnTo>
                      <a:lnTo>
                        <a:pt x="1194" y="303"/>
                      </a:lnTo>
                      <a:lnTo>
                        <a:pt x="1194" y="304"/>
                      </a:lnTo>
                      <a:lnTo>
                        <a:pt x="1194" y="305"/>
                      </a:lnTo>
                      <a:lnTo>
                        <a:pt x="1193" y="305"/>
                      </a:lnTo>
                      <a:lnTo>
                        <a:pt x="1192" y="306"/>
                      </a:lnTo>
                      <a:lnTo>
                        <a:pt x="1193" y="307"/>
                      </a:lnTo>
                      <a:lnTo>
                        <a:pt x="1192" y="308"/>
                      </a:lnTo>
                      <a:lnTo>
                        <a:pt x="1193" y="308"/>
                      </a:lnTo>
                      <a:lnTo>
                        <a:pt x="1193" y="309"/>
                      </a:lnTo>
                      <a:lnTo>
                        <a:pt x="1194" y="310"/>
                      </a:lnTo>
                      <a:lnTo>
                        <a:pt x="1193" y="310"/>
                      </a:lnTo>
                      <a:lnTo>
                        <a:pt x="1192" y="311"/>
                      </a:lnTo>
                      <a:lnTo>
                        <a:pt x="1193" y="312"/>
                      </a:lnTo>
                      <a:lnTo>
                        <a:pt x="1193" y="313"/>
                      </a:lnTo>
                      <a:lnTo>
                        <a:pt x="1194" y="314"/>
                      </a:lnTo>
                      <a:lnTo>
                        <a:pt x="1195" y="314"/>
                      </a:lnTo>
                      <a:lnTo>
                        <a:pt x="1196" y="314"/>
                      </a:lnTo>
                      <a:lnTo>
                        <a:pt x="1197" y="314"/>
                      </a:lnTo>
                      <a:lnTo>
                        <a:pt x="1197" y="315"/>
                      </a:lnTo>
                      <a:lnTo>
                        <a:pt x="1198" y="315"/>
                      </a:lnTo>
                      <a:lnTo>
                        <a:pt x="1199" y="316"/>
                      </a:lnTo>
                      <a:lnTo>
                        <a:pt x="1199" y="315"/>
                      </a:lnTo>
                      <a:lnTo>
                        <a:pt x="1200" y="315"/>
                      </a:lnTo>
                      <a:lnTo>
                        <a:pt x="1201" y="316"/>
                      </a:lnTo>
                      <a:lnTo>
                        <a:pt x="1202" y="316"/>
                      </a:lnTo>
                      <a:lnTo>
                        <a:pt x="1204" y="317"/>
                      </a:lnTo>
                      <a:lnTo>
                        <a:pt x="1205" y="318"/>
                      </a:lnTo>
                      <a:lnTo>
                        <a:pt x="1207" y="319"/>
                      </a:lnTo>
                      <a:lnTo>
                        <a:pt x="1206" y="319"/>
                      </a:lnTo>
                      <a:lnTo>
                        <a:pt x="1207" y="320"/>
                      </a:lnTo>
                      <a:lnTo>
                        <a:pt x="1207" y="321"/>
                      </a:lnTo>
                      <a:lnTo>
                        <a:pt x="1207" y="322"/>
                      </a:lnTo>
                      <a:lnTo>
                        <a:pt x="1208" y="322"/>
                      </a:lnTo>
                      <a:lnTo>
                        <a:pt x="1208" y="323"/>
                      </a:lnTo>
                      <a:lnTo>
                        <a:pt x="1209" y="323"/>
                      </a:lnTo>
                      <a:lnTo>
                        <a:pt x="1210" y="324"/>
                      </a:lnTo>
                      <a:lnTo>
                        <a:pt x="1210" y="325"/>
                      </a:lnTo>
                      <a:lnTo>
                        <a:pt x="1211" y="326"/>
                      </a:lnTo>
                      <a:lnTo>
                        <a:pt x="1212" y="327"/>
                      </a:lnTo>
                      <a:lnTo>
                        <a:pt x="1213" y="327"/>
                      </a:lnTo>
                      <a:lnTo>
                        <a:pt x="1213" y="328"/>
                      </a:lnTo>
                      <a:lnTo>
                        <a:pt x="1215" y="329"/>
                      </a:lnTo>
                      <a:lnTo>
                        <a:pt x="1215" y="330"/>
                      </a:lnTo>
                      <a:lnTo>
                        <a:pt x="1216" y="330"/>
                      </a:lnTo>
                      <a:lnTo>
                        <a:pt x="1217" y="330"/>
                      </a:lnTo>
                      <a:lnTo>
                        <a:pt x="1218" y="331"/>
                      </a:lnTo>
                      <a:lnTo>
                        <a:pt x="1218" y="332"/>
                      </a:lnTo>
                      <a:lnTo>
                        <a:pt x="1219" y="332"/>
                      </a:lnTo>
                      <a:lnTo>
                        <a:pt x="1219" y="333"/>
                      </a:lnTo>
                      <a:lnTo>
                        <a:pt x="1221" y="333"/>
                      </a:lnTo>
                      <a:lnTo>
                        <a:pt x="1223" y="333"/>
                      </a:lnTo>
                      <a:lnTo>
                        <a:pt x="1224" y="334"/>
                      </a:lnTo>
                      <a:lnTo>
                        <a:pt x="1225" y="334"/>
                      </a:lnTo>
                      <a:lnTo>
                        <a:pt x="1226" y="336"/>
                      </a:lnTo>
                      <a:lnTo>
                        <a:pt x="1229" y="336"/>
                      </a:lnTo>
                      <a:lnTo>
                        <a:pt x="1229" y="337"/>
                      </a:lnTo>
                      <a:lnTo>
                        <a:pt x="1230" y="337"/>
                      </a:lnTo>
                      <a:lnTo>
                        <a:pt x="1230" y="338"/>
                      </a:lnTo>
                      <a:lnTo>
                        <a:pt x="1232" y="339"/>
                      </a:lnTo>
                      <a:lnTo>
                        <a:pt x="1233" y="339"/>
                      </a:lnTo>
                      <a:lnTo>
                        <a:pt x="1234" y="339"/>
                      </a:lnTo>
                      <a:lnTo>
                        <a:pt x="1234" y="340"/>
                      </a:lnTo>
                      <a:lnTo>
                        <a:pt x="1235" y="342"/>
                      </a:lnTo>
                      <a:lnTo>
                        <a:pt x="1235" y="343"/>
                      </a:lnTo>
                      <a:lnTo>
                        <a:pt x="1234" y="343"/>
                      </a:lnTo>
                      <a:lnTo>
                        <a:pt x="1235" y="344"/>
                      </a:lnTo>
                      <a:lnTo>
                        <a:pt x="1236" y="344"/>
                      </a:lnTo>
                      <a:lnTo>
                        <a:pt x="1236" y="345"/>
                      </a:lnTo>
                      <a:lnTo>
                        <a:pt x="1238" y="346"/>
                      </a:lnTo>
                      <a:lnTo>
                        <a:pt x="1240" y="346"/>
                      </a:lnTo>
                      <a:lnTo>
                        <a:pt x="1241" y="346"/>
                      </a:lnTo>
                      <a:lnTo>
                        <a:pt x="1242" y="347"/>
                      </a:lnTo>
                      <a:lnTo>
                        <a:pt x="1243" y="348"/>
                      </a:lnTo>
                      <a:lnTo>
                        <a:pt x="1245" y="350"/>
                      </a:lnTo>
                      <a:lnTo>
                        <a:pt x="1246" y="351"/>
                      </a:lnTo>
                      <a:lnTo>
                        <a:pt x="1248" y="356"/>
                      </a:lnTo>
                      <a:lnTo>
                        <a:pt x="1249" y="358"/>
                      </a:lnTo>
                      <a:lnTo>
                        <a:pt x="1251" y="361"/>
                      </a:lnTo>
                      <a:lnTo>
                        <a:pt x="1252" y="363"/>
                      </a:lnTo>
                      <a:lnTo>
                        <a:pt x="1252" y="364"/>
                      </a:lnTo>
                      <a:lnTo>
                        <a:pt x="1253" y="366"/>
                      </a:lnTo>
                      <a:lnTo>
                        <a:pt x="1253" y="367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7" y="372"/>
                      </a:lnTo>
                      <a:lnTo>
                        <a:pt x="1257" y="375"/>
                      </a:lnTo>
                      <a:lnTo>
                        <a:pt x="1258" y="376"/>
                      </a:lnTo>
                      <a:lnTo>
                        <a:pt x="1258" y="377"/>
                      </a:lnTo>
                      <a:lnTo>
                        <a:pt x="1261" y="377"/>
                      </a:lnTo>
                      <a:lnTo>
                        <a:pt x="1264" y="377"/>
                      </a:lnTo>
                      <a:lnTo>
                        <a:pt x="1265" y="377"/>
                      </a:lnTo>
                      <a:lnTo>
                        <a:pt x="1266" y="377"/>
                      </a:lnTo>
                      <a:lnTo>
                        <a:pt x="1267" y="377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2" y="375"/>
                      </a:lnTo>
                      <a:lnTo>
                        <a:pt x="1273" y="375"/>
                      </a:lnTo>
                      <a:lnTo>
                        <a:pt x="1275" y="376"/>
                      </a:lnTo>
                      <a:lnTo>
                        <a:pt x="1277" y="377"/>
                      </a:ln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8"/>
                      </a:lnTo>
                      <a:lnTo>
                        <a:pt x="1281" y="379"/>
                      </a:lnTo>
                      <a:lnTo>
                        <a:pt x="1282" y="379"/>
                      </a:lnTo>
                      <a:lnTo>
                        <a:pt x="1284" y="380"/>
                      </a:lnTo>
                      <a:lnTo>
                        <a:pt x="1285" y="380"/>
                      </a:lnTo>
                      <a:lnTo>
                        <a:pt x="1287" y="380"/>
                      </a:lnTo>
                      <a:lnTo>
                        <a:pt x="1290" y="382"/>
                      </a:lnTo>
                      <a:lnTo>
                        <a:pt x="1292" y="383"/>
                      </a:lnTo>
                      <a:lnTo>
                        <a:pt x="1293" y="385"/>
                      </a:lnTo>
                      <a:lnTo>
                        <a:pt x="1295" y="387"/>
                      </a:lnTo>
                      <a:lnTo>
                        <a:pt x="1297" y="390"/>
                      </a:lnTo>
                      <a:lnTo>
                        <a:pt x="1300" y="393"/>
                      </a:lnTo>
                      <a:lnTo>
                        <a:pt x="1301" y="393"/>
                      </a:lnTo>
                      <a:lnTo>
                        <a:pt x="1301" y="394"/>
                      </a:lnTo>
                      <a:lnTo>
                        <a:pt x="1302" y="395"/>
                      </a:lnTo>
                      <a:lnTo>
                        <a:pt x="1303" y="395"/>
                      </a:lnTo>
                      <a:lnTo>
                        <a:pt x="1304" y="395"/>
                      </a:lnTo>
                      <a:lnTo>
                        <a:pt x="1304" y="394"/>
                      </a:lnTo>
                      <a:lnTo>
                        <a:pt x="1304" y="393"/>
                      </a:lnTo>
                      <a:lnTo>
                        <a:pt x="1305" y="392"/>
                      </a:lnTo>
                      <a:lnTo>
                        <a:pt x="1305" y="391"/>
                      </a:lnTo>
                      <a:lnTo>
                        <a:pt x="1304" y="390"/>
                      </a:lnTo>
                      <a:lnTo>
                        <a:pt x="1303" y="389"/>
                      </a:lnTo>
                      <a:lnTo>
                        <a:pt x="1302" y="388"/>
                      </a:lnTo>
                      <a:lnTo>
                        <a:pt x="1300" y="388"/>
                      </a:lnTo>
                      <a:lnTo>
                        <a:pt x="1300" y="387"/>
                      </a:lnTo>
                      <a:lnTo>
                        <a:pt x="1299" y="386"/>
                      </a:lnTo>
                      <a:lnTo>
                        <a:pt x="1298" y="385"/>
                      </a:lnTo>
                      <a:lnTo>
                        <a:pt x="1298" y="384"/>
                      </a:lnTo>
                      <a:lnTo>
                        <a:pt x="1298" y="382"/>
                      </a:lnTo>
                      <a:lnTo>
                        <a:pt x="1297" y="381"/>
                      </a:lnTo>
                      <a:lnTo>
                        <a:pt x="1297" y="380"/>
                      </a:lnTo>
                      <a:lnTo>
                        <a:pt x="1296" y="380"/>
                      </a:lnTo>
                      <a:lnTo>
                        <a:pt x="1293" y="380"/>
                      </a:lnTo>
                      <a:lnTo>
                        <a:pt x="1293" y="379"/>
                      </a:lnTo>
                      <a:lnTo>
                        <a:pt x="1292" y="378"/>
                      </a:lnTo>
                      <a:lnTo>
                        <a:pt x="1291" y="377"/>
                      </a:lnTo>
                      <a:lnTo>
                        <a:pt x="1290" y="378"/>
                      </a:lnTo>
                      <a:lnTo>
                        <a:pt x="1289" y="377"/>
                      </a:lnTo>
                      <a:lnTo>
                        <a:pt x="1289" y="376"/>
                      </a:lnTo>
                      <a:lnTo>
                        <a:pt x="1289" y="375"/>
                      </a:lnTo>
                      <a:lnTo>
                        <a:pt x="1291" y="373"/>
                      </a:lnTo>
                      <a:lnTo>
                        <a:pt x="1292" y="373"/>
                      </a:lnTo>
                      <a:lnTo>
                        <a:pt x="1292" y="372"/>
                      </a:lnTo>
                      <a:lnTo>
                        <a:pt x="1292" y="370"/>
                      </a:lnTo>
                      <a:lnTo>
                        <a:pt x="1291" y="369"/>
                      </a:lnTo>
                      <a:lnTo>
                        <a:pt x="1289" y="367"/>
                      </a:lnTo>
                      <a:lnTo>
                        <a:pt x="1288" y="367"/>
                      </a:lnTo>
                      <a:lnTo>
                        <a:pt x="1287" y="366"/>
                      </a:lnTo>
                      <a:lnTo>
                        <a:pt x="1290" y="364"/>
                      </a:lnTo>
                      <a:lnTo>
                        <a:pt x="1290" y="363"/>
                      </a:lnTo>
                      <a:lnTo>
                        <a:pt x="1290" y="361"/>
                      </a:lnTo>
                      <a:lnTo>
                        <a:pt x="1291" y="358"/>
                      </a:lnTo>
                      <a:lnTo>
                        <a:pt x="1291" y="357"/>
                      </a:lnTo>
                      <a:lnTo>
                        <a:pt x="1292" y="356"/>
                      </a:lnTo>
                      <a:lnTo>
                        <a:pt x="1292" y="355"/>
                      </a:lnTo>
                      <a:lnTo>
                        <a:pt x="1293" y="354"/>
                      </a:lnTo>
                      <a:lnTo>
                        <a:pt x="1293" y="353"/>
                      </a:lnTo>
                      <a:lnTo>
                        <a:pt x="1292" y="352"/>
                      </a:lnTo>
                      <a:lnTo>
                        <a:pt x="1293" y="351"/>
                      </a:lnTo>
                      <a:lnTo>
                        <a:pt x="1294" y="350"/>
                      </a:lnTo>
                      <a:lnTo>
                        <a:pt x="1294" y="349"/>
                      </a:lnTo>
                      <a:lnTo>
                        <a:pt x="1293" y="348"/>
                      </a:lnTo>
                      <a:lnTo>
                        <a:pt x="1293" y="347"/>
                      </a:lnTo>
                      <a:lnTo>
                        <a:pt x="1293" y="346"/>
                      </a:lnTo>
                      <a:lnTo>
                        <a:pt x="1294" y="345"/>
                      </a:lnTo>
                      <a:lnTo>
                        <a:pt x="1293" y="345"/>
                      </a:lnTo>
                      <a:lnTo>
                        <a:pt x="1293" y="344"/>
                      </a:lnTo>
                      <a:lnTo>
                        <a:pt x="1293" y="343"/>
                      </a:lnTo>
                      <a:lnTo>
                        <a:pt x="1294" y="343"/>
                      </a:lnTo>
                      <a:lnTo>
                        <a:pt x="1295" y="343"/>
                      </a:lnTo>
                      <a:lnTo>
                        <a:pt x="1296" y="342"/>
                      </a:lnTo>
                      <a:lnTo>
                        <a:pt x="1296" y="341"/>
                      </a:lnTo>
                      <a:lnTo>
                        <a:pt x="1297" y="339"/>
                      </a:lnTo>
                      <a:lnTo>
                        <a:pt x="1296" y="337"/>
                      </a:lnTo>
                      <a:lnTo>
                        <a:pt x="1295" y="336"/>
                      </a:lnTo>
                      <a:lnTo>
                        <a:pt x="1294" y="335"/>
                      </a:lnTo>
                      <a:lnTo>
                        <a:pt x="1295" y="334"/>
                      </a:lnTo>
                      <a:lnTo>
                        <a:pt x="1293" y="334"/>
                      </a:lnTo>
                      <a:lnTo>
                        <a:pt x="1292" y="333"/>
                      </a:lnTo>
                      <a:lnTo>
                        <a:pt x="1292" y="332"/>
                      </a:lnTo>
                      <a:lnTo>
                        <a:pt x="1293" y="330"/>
                      </a:lnTo>
                      <a:lnTo>
                        <a:pt x="1292" y="329"/>
                      </a:lnTo>
                      <a:lnTo>
                        <a:pt x="1292" y="328"/>
                      </a:lnTo>
                      <a:lnTo>
                        <a:pt x="1292" y="327"/>
                      </a:lnTo>
                      <a:lnTo>
                        <a:pt x="1293" y="326"/>
                      </a:lnTo>
                      <a:lnTo>
                        <a:pt x="1293" y="325"/>
                      </a:lnTo>
                      <a:lnTo>
                        <a:pt x="1295" y="324"/>
                      </a:lnTo>
                      <a:lnTo>
                        <a:pt x="1295" y="323"/>
                      </a:lnTo>
                      <a:lnTo>
                        <a:pt x="1295" y="322"/>
                      </a:lnTo>
                      <a:lnTo>
                        <a:pt x="1295" y="321"/>
                      </a:lnTo>
                      <a:lnTo>
                        <a:pt x="1296" y="320"/>
                      </a:lnTo>
                      <a:lnTo>
                        <a:pt x="1296" y="319"/>
                      </a:lnTo>
                      <a:lnTo>
                        <a:pt x="1296" y="318"/>
                      </a:lnTo>
                      <a:lnTo>
                        <a:pt x="1295" y="316"/>
                      </a:lnTo>
                      <a:lnTo>
                        <a:pt x="1295" y="315"/>
                      </a:lnTo>
                      <a:lnTo>
                        <a:pt x="1295" y="314"/>
                      </a:lnTo>
                      <a:lnTo>
                        <a:pt x="1296" y="312"/>
                      </a:lnTo>
                      <a:lnTo>
                        <a:pt x="1297" y="310"/>
                      </a:lnTo>
                      <a:lnTo>
                        <a:pt x="1297" y="309"/>
                      </a:lnTo>
                      <a:lnTo>
                        <a:pt x="1298" y="309"/>
                      </a:lnTo>
                      <a:lnTo>
                        <a:pt x="1299" y="308"/>
                      </a:lnTo>
                      <a:lnTo>
                        <a:pt x="1300" y="308"/>
                      </a:lnTo>
                      <a:lnTo>
                        <a:pt x="1301" y="307"/>
                      </a:lnTo>
                      <a:lnTo>
                        <a:pt x="1302" y="306"/>
                      </a:lnTo>
                      <a:lnTo>
                        <a:pt x="1303" y="305"/>
                      </a:lnTo>
                      <a:lnTo>
                        <a:pt x="1304" y="304"/>
                      </a:lnTo>
                      <a:lnTo>
                        <a:pt x="1304" y="302"/>
                      </a:lnTo>
                      <a:lnTo>
                        <a:pt x="1305" y="300"/>
                      </a:lnTo>
                      <a:lnTo>
                        <a:pt x="1306" y="299"/>
                      </a:lnTo>
                      <a:lnTo>
                        <a:pt x="1307" y="299"/>
                      </a:lnTo>
                      <a:lnTo>
                        <a:pt x="1308" y="299"/>
                      </a:lnTo>
                      <a:lnTo>
                        <a:pt x="1309" y="299"/>
                      </a:lnTo>
                      <a:lnTo>
                        <a:pt x="1308" y="298"/>
                      </a:lnTo>
                      <a:lnTo>
                        <a:pt x="1309" y="297"/>
                      </a:lnTo>
                      <a:lnTo>
                        <a:pt x="1311" y="296"/>
                      </a:lnTo>
                      <a:lnTo>
                        <a:pt x="1313" y="295"/>
                      </a:lnTo>
                      <a:lnTo>
                        <a:pt x="1315" y="294"/>
                      </a:lnTo>
                      <a:lnTo>
                        <a:pt x="1316" y="293"/>
                      </a:lnTo>
                      <a:lnTo>
                        <a:pt x="1318" y="293"/>
                      </a:lnTo>
                      <a:lnTo>
                        <a:pt x="1319" y="293"/>
                      </a:lnTo>
                      <a:lnTo>
                        <a:pt x="1320" y="293"/>
                      </a:lnTo>
                      <a:lnTo>
                        <a:pt x="1321" y="292"/>
                      </a:lnTo>
                      <a:lnTo>
                        <a:pt x="1322" y="292"/>
                      </a:lnTo>
                      <a:lnTo>
                        <a:pt x="1323" y="291"/>
                      </a:lnTo>
                      <a:lnTo>
                        <a:pt x="1324" y="290"/>
                      </a:lnTo>
                      <a:lnTo>
                        <a:pt x="1325" y="291"/>
                      </a:lnTo>
                      <a:lnTo>
                        <a:pt x="1327" y="290"/>
                      </a:lnTo>
                      <a:lnTo>
                        <a:pt x="1328" y="290"/>
                      </a:lnTo>
                      <a:lnTo>
                        <a:pt x="1329" y="290"/>
                      </a:lnTo>
                      <a:lnTo>
                        <a:pt x="1330" y="289"/>
                      </a:lnTo>
                      <a:lnTo>
                        <a:pt x="1331" y="289"/>
                      </a:lnTo>
                      <a:lnTo>
                        <a:pt x="1331" y="287"/>
                      </a:lnTo>
                      <a:lnTo>
                        <a:pt x="1332" y="286"/>
                      </a:lnTo>
                      <a:lnTo>
                        <a:pt x="1331" y="285"/>
                      </a:lnTo>
                      <a:lnTo>
                        <a:pt x="1331" y="283"/>
                      </a:lnTo>
                      <a:lnTo>
                        <a:pt x="1333" y="282"/>
                      </a:lnTo>
                      <a:lnTo>
                        <a:pt x="1334" y="283"/>
                      </a:lnTo>
                      <a:lnTo>
                        <a:pt x="1335" y="283"/>
                      </a:lnTo>
                      <a:lnTo>
                        <a:pt x="1336" y="283"/>
                      </a:lnTo>
                      <a:lnTo>
                        <a:pt x="1337" y="284"/>
                      </a:lnTo>
                      <a:lnTo>
                        <a:pt x="1338" y="284"/>
                      </a:lnTo>
                      <a:lnTo>
                        <a:pt x="1338" y="283"/>
                      </a:lnTo>
                      <a:lnTo>
                        <a:pt x="1339" y="283"/>
                      </a:lnTo>
                      <a:lnTo>
                        <a:pt x="1341" y="282"/>
                      </a:lnTo>
                      <a:lnTo>
                        <a:pt x="1342" y="283"/>
                      </a:lnTo>
                      <a:lnTo>
                        <a:pt x="1343" y="283"/>
                      </a:lnTo>
                      <a:lnTo>
                        <a:pt x="1344" y="283"/>
                      </a:lnTo>
                      <a:lnTo>
                        <a:pt x="1345" y="283"/>
                      </a:lnTo>
                      <a:lnTo>
                        <a:pt x="1346" y="283"/>
                      </a:lnTo>
                      <a:lnTo>
                        <a:pt x="1347" y="283"/>
                      </a:lnTo>
                      <a:lnTo>
                        <a:pt x="1348" y="284"/>
                      </a:lnTo>
                      <a:lnTo>
                        <a:pt x="1349" y="285"/>
                      </a:lnTo>
                      <a:lnTo>
                        <a:pt x="1349" y="286"/>
                      </a:lnTo>
                      <a:lnTo>
                        <a:pt x="1350" y="287"/>
                      </a:lnTo>
                      <a:lnTo>
                        <a:pt x="1351" y="288"/>
                      </a:lnTo>
                      <a:lnTo>
                        <a:pt x="1352" y="287"/>
                      </a:lnTo>
                      <a:lnTo>
                        <a:pt x="1353" y="288"/>
                      </a:lnTo>
                      <a:lnTo>
                        <a:pt x="1354" y="288"/>
                      </a:lnTo>
                      <a:lnTo>
                        <a:pt x="1355" y="289"/>
                      </a:lnTo>
                      <a:lnTo>
                        <a:pt x="1358" y="289"/>
                      </a:lnTo>
                      <a:lnTo>
                        <a:pt x="1359" y="289"/>
                      </a:lnTo>
                      <a:lnTo>
                        <a:pt x="1360" y="288"/>
                      </a:lnTo>
                      <a:lnTo>
                        <a:pt x="1361" y="289"/>
                      </a:lnTo>
                      <a:lnTo>
                        <a:pt x="1362" y="289"/>
                      </a:lnTo>
                      <a:lnTo>
                        <a:pt x="1363" y="288"/>
                      </a:lnTo>
                      <a:lnTo>
                        <a:pt x="1364" y="288"/>
                      </a:lnTo>
                      <a:lnTo>
                        <a:pt x="1364" y="290"/>
                      </a:lnTo>
                      <a:lnTo>
                        <a:pt x="1364" y="291"/>
                      </a:lnTo>
                      <a:lnTo>
                        <a:pt x="1364" y="292"/>
                      </a:lnTo>
                      <a:lnTo>
                        <a:pt x="1364" y="294"/>
                      </a:lnTo>
                      <a:lnTo>
                        <a:pt x="1365" y="294"/>
                      </a:lnTo>
                      <a:lnTo>
                        <a:pt x="1365" y="295"/>
                      </a:lnTo>
                      <a:lnTo>
                        <a:pt x="1366" y="296"/>
                      </a:lnTo>
                      <a:lnTo>
                        <a:pt x="1366" y="297"/>
                      </a:lnTo>
                      <a:lnTo>
                        <a:pt x="1367" y="297"/>
                      </a:lnTo>
                      <a:lnTo>
                        <a:pt x="1368" y="298"/>
                      </a:lnTo>
                      <a:lnTo>
                        <a:pt x="1369" y="298"/>
                      </a:lnTo>
                      <a:lnTo>
                        <a:pt x="1370" y="297"/>
                      </a:lnTo>
                      <a:lnTo>
                        <a:pt x="1371" y="298"/>
                      </a:lnTo>
                      <a:lnTo>
                        <a:pt x="1371" y="299"/>
                      </a:lnTo>
                      <a:lnTo>
                        <a:pt x="1371" y="301"/>
                      </a:lnTo>
                      <a:lnTo>
                        <a:pt x="1372" y="302"/>
                      </a:lnTo>
                      <a:lnTo>
                        <a:pt x="1373" y="302"/>
                      </a:lnTo>
                      <a:lnTo>
                        <a:pt x="1374" y="302"/>
                      </a:lnTo>
                      <a:lnTo>
                        <a:pt x="1375" y="302"/>
                      </a:lnTo>
                      <a:lnTo>
                        <a:pt x="1377" y="303"/>
                      </a:lnTo>
                      <a:lnTo>
                        <a:pt x="1377" y="304"/>
                      </a:lnTo>
                      <a:lnTo>
                        <a:pt x="1377" y="305"/>
                      </a:lnTo>
                      <a:lnTo>
                        <a:pt x="1377" y="306"/>
                      </a:lnTo>
                      <a:lnTo>
                        <a:pt x="1377" y="307"/>
                      </a:lnTo>
                      <a:lnTo>
                        <a:pt x="1377" y="308"/>
                      </a:lnTo>
                      <a:lnTo>
                        <a:pt x="1378" y="308"/>
                      </a:lnTo>
                      <a:lnTo>
                        <a:pt x="1379" y="308"/>
                      </a:lnTo>
                      <a:lnTo>
                        <a:pt x="1379" y="309"/>
                      </a:lnTo>
                      <a:lnTo>
                        <a:pt x="1380" y="309"/>
                      </a:lnTo>
                      <a:lnTo>
                        <a:pt x="1381" y="310"/>
                      </a:lnTo>
                      <a:lnTo>
                        <a:pt x="1380" y="311"/>
                      </a:lnTo>
                      <a:lnTo>
                        <a:pt x="1379" y="312"/>
                      </a:lnTo>
                      <a:lnTo>
                        <a:pt x="1379" y="313"/>
                      </a:lnTo>
                      <a:lnTo>
                        <a:pt x="1380" y="313"/>
                      </a:lnTo>
                      <a:lnTo>
                        <a:pt x="1381" y="313"/>
                      </a:lnTo>
                      <a:lnTo>
                        <a:pt x="1381" y="315"/>
                      </a:lnTo>
                      <a:lnTo>
                        <a:pt x="1382" y="316"/>
                      </a:lnTo>
                      <a:lnTo>
                        <a:pt x="1381" y="317"/>
                      </a:lnTo>
                      <a:lnTo>
                        <a:pt x="1381" y="318"/>
                      </a:lnTo>
                      <a:lnTo>
                        <a:pt x="1382" y="319"/>
                      </a:lnTo>
                      <a:lnTo>
                        <a:pt x="1382" y="320"/>
                      </a:lnTo>
                      <a:lnTo>
                        <a:pt x="1383" y="320"/>
                      </a:lnTo>
                      <a:lnTo>
                        <a:pt x="1384" y="320"/>
                      </a:lnTo>
                      <a:lnTo>
                        <a:pt x="1385" y="320"/>
                      </a:lnTo>
                      <a:lnTo>
                        <a:pt x="1386" y="321"/>
                      </a:lnTo>
                      <a:lnTo>
                        <a:pt x="1387" y="320"/>
                      </a:lnTo>
                      <a:lnTo>
                        <a:pt x="1388" y="321"/>
                      </a:lnTo>
                      <a:lnTo>
                        <a:pt x="1389" y="321"/>
                      </a:lnTo>
                      <a:lnTo>
                        <a:pt x="1390" y="321"/>
                      </a:lnTo>
                      <a:lnTo>
                        <a:pt x="1391" y="322"/>
                      </a:lnTo>
                      <a:lnTo>
                        <a:pt x="1390" y="323"/>
                      </a:lnTo>
                      <a:lnTo>
                        <a:pt x="1391" y="323"/>
                      </a:lnTo>
                      <a:lnTo>
                        <a:pt x="1392" y="323"/>
                      </a:lnTo>
                      <a:lnTo>
                        <a:pt x="1392" y="322"/>
                      </a:lnTo>
                      <a:lnTo>
                        <a:pt x="1394" y="322"/>
                      </a:lnTo>
                      <a:lnTo>
                        <a:pt x="1395" y="321"/>
                      </a:lnTo>
                      <a:lnTo>
                        <a:pt x="1396" y="321"/>
                      </a:lnTo>
                      <a:lnTo>
                        <a:pt x="1396" y="320"/>
                      </a:lnTo>
                      <a:lnTo>
                        <a:pt x="1397" y="320"/>
                      </a:lnTo>
                      <a:lnTo>
                        <a:pt x="1399" y="321"/>
                      </a:lnTo>
                      <a:lnTo>
                        <a:pt x="1399" y="320"/>
                      </a:lnTo>
                      <a:lnTo>
                        <a:pt x="1399" y="319"/>
                      </a:lnTo>
                      <a:lnTo>
                        <a:pt x="1400" y="319"/>
                      </a:lnTo>
                      <a:lnTo>
                        <a:pt x="1401" y="320"/>
                      </a:lnTo>
                      <a:lnTo>
                        <a:pt x="1402" y="320"/>
                      </a:lnTo>
                      <a:lnTo>
                        <a:pt x="1403" y="320"/>
                      </a:lnTo>
                      <a:lnTo>
                        <a:pt x="1403" y="321"/>
                      </a:lnTo>
                      <a:lnTo>
                        <a:pt x="1404" y="321"/>
                      </a:lnTo>
                      <a:lnTo>
                        <a:pt x="1405" y="321"/>
                      </a:lnTo>
                      <a:lnTo>
                        <a:pt x="1406" y="321"/>
                      </a:lnTo>
                      <a:lnTo>
                        <a:pt x="1407" y="320"/>
                      </a:lnTo>
                      <a:lnTo>
                        <a:pt x="1408" y="319"/>
                      </a:lnTo>
                      <a:lnTo>
                        <a:pt x="1409" y="318"/>
                      </a:lnTo>
                      <a:lnTo>
                        <a:pt x="1407" y="317"/>
                      </a:lnTo>
                      <a:lnTo>
                        <a:pt x="1408" y="316"/>
                      </a:lnTo>
                      <a:lnTo>
                        <a:pt x="1409" y="316"/>
                      </a:lnTo>
                      <a:lnTo>
                        <a:pt x="1410" y="315"/>
                      </a:lnTo>
                      <a:lnTo>
                        <a:pt x="1409" y="314"/>
                      </a:lnTo>
                      <a:lnTo>
                        <a:pt x="1410" y="313"/>
                      </a:lnTo>
                      <a:lnTo>
                        <a:pt x="1409" y="312"/>
                      </a:lnTo>
                      <a:lnTo>
                        <a:pt x="1410" y="312"/>
                      </a:lnTo>
                      <a:lnTo>
                        <a:pt x="1411" y="311"/>
                      </a:lnTo>
                      <a:lnTo>
                        <a:pt x="1413" y="310"/>
                      </a:lnTo>
                      <a:lnTo>
                        <a:pt x="1414" y="311"/>
                      </a:lnTo>
                      <a:lnTo>
                        <a:pt x="1415" y="311"/>
                      </a:lnTo>
                      <a:lnTo>
                        <a:pt x="1416" y="311"/>
                      </a:lnTo>
                      <a:lnTo>
                        <a:pt x="1417" y="311"/>
                      </a:lnTo>
                      <a:lnTo>
                        <a:pt x="1418" y="310"/>
                      </a:lnTo>
                      <a:lnTo>
                        <a:pt x="1419" y="309"/>
                      </a:lnTo>
                      <a:lnTo>
                        <a:pt x="1420" y="309"/>
                      </a:lnTo>
                      <a:lnTo>
                        <a:pt x="1421" y="309"/>
                      </a:lnTo>
                      <a:lnTo>
                        <a:pt x="1422" y="309"/>
                      </a:lnTo>
                      <a:lnTo>
                        <a:pt x="1422" y="308"/>
                      </a:lnTo>
                      <a:lnTo>
                        <a:pt x="1425" y="308"/>
                      </a:lnTo>
                      <a:lnTo>
                        <a:pt x="1426" y="308"/>
                      </a:lnTo>
                      <a:lnTo>
                        <a:pt x="1426" y="307"/>
                      </a:lnTo>
                      <a:lnTo>
                        <a:pt x="1429" y="305"/>
                      </a:lnTo>
                      <a:lnTo>
                        <a:pt x="1430" y="306"/>
                      </a:lnTo>
                      <a:lnTo>
                        <a:pt x="1430" y="304"/>
                      </a:lnTo>
                      <a:lnTo>
                        <a:pt x="1430" y="303"/>
                      </a:lnTo>
                      <a:lnTo>
                        <a:pt x="1430" y="302"/>
                      </a:lnTo>
                      <a:lnTo>
                        <a:pt x="1430" y="301"/>
                      </a:lnTo>
                      <a:lnTo>
                        <a:pt x="1430" y="300"/>
                      </a:lnTo>
                      <a:lnTo>
                        <a:pt x="1429" y="299"/>
                      </a:lnTo>
                      <a:lnTo>
                        <a:pt x="1429" y="298"/>
                      </a:lnTo>
                      <a:lnTo>
                        <a:pt x="1429" y="297"/>
                      </a:lnTo>
                      <a:lnTo>
                        <a:pt x="1428" y="297"/>
                      </a:lnTo>
                      <a:lnTo>
                        <a:pt x="1427" y="296"/>
                      </a:lnTo>
                      <a:lnTo>
                        <a:pt x="1426" y="295"/>
                      </a:lnTo>
                      <a:lnTo>
                        <a:pt x="1425" y="295"/>
                      </a:lnTo>
                      <a:lnTo>
                        <a:pt x="1424" y="293"/>
                      </a:lnTo>
                      <a:lnTo>
                        <a:pt x="1423" y="292"/>
                      </a:lnTo>
                      <a:lnTo>
                        <a:pt x="1423" y="291"/>
                      </a:lnTo>
                      <a:lnTo>
                        <a:pt x="1422" y="292"/>
                      </a:lnTo>
                      <a:lnTo>
                        <a:pt x="1421" y="291"/>
                      </a:lnTo>
                      <a:lnTo>
                        <a:pt x="1422" y="290"/>
                      </a:lnTo>
                      <a:lnTo>
                        <a:pt x="1422" y="289"/>
                      </a:lnTo>
                      <a:lnTo>
                        <a:pt x="1422" y="288"/>
                      </a:lnTo>
                      <a:lnTo>
                        <a:pt x="1420" y="288"/>
                      </a:lnTo>
                      <a:lnTo>
                        <a:pt x="1420" y="287"/>
                      </a:lnTo>
                      <a:lnTo>
                        <a:pt x="1420" y="285"/>
                      </a:lnTo>
                      <a:lnTo>
                        <a:pt x="1420" y="284"/>
                      </a:lnTo>
                      <a:lnTo>
                        <a:pt x="1420" y="283"/>
                      </a:lnTo>
                      <a:lnTo>
                        <a:pt x="1421" y="283"/>
                      </a:lnTo>
                      <a:lnTo>
                        <a:pt x="1421" y="282"/>
                      </a:lnTo>
                      <a:lnTo>
                        <a:pt x="1421" y="281"/>
                      </a:lnTo>
                      <a:lnTo>
                        <a:pt x="1422" y="280"/>
                      </a:lnTo>
                      <a:lnTo>
                        <a:pt x="1422" y="279"/>
                      </a:lnTo>
                      <a:lnTo>
                        <a:pt x="1422" y="278"/>
                      </a:lnTo>
                      <a:lnTo>
                        <a:pt x="1424" y="277"/>
                      </a:lnTo>
                      <a:lnTo>
                        <a:pt x="1425" y="277"/>
                      </a:lnTo>
                      <a:lnTo>
                        <a:pt x="1426" y="276"/>
                      </a:lnTo>
                      <a:lnTo>
                        <a:pt x="1426" y="275"/>
                      </a:lnTo>
                      <a:lnTo>
                        <a:pt x="1426" y="274"/>
                      </a:lnTo>
                      <a:lnTo>
                        <a:pt x="1426" y="273"/>
                      </a:lnTo>
                      <a:lnTo>
                        <a:pt x="1425" y="273"/>
                      </a:lnTo>
                      <a:lnTo>
                        <a:pt x="1426" y="272"/>
                      </a:lnTo>
                      <a:lnTo>
                        <a:pt x="1427" y="271"/>
                      </a:lnTo>
                      <a:lnTo>
                        <a:pt x="1427" y="270"/>
                      </a:lnTo>
                      <a:lnTo>
                        <a:pt x="1428" y="270"/>
                      </a:lnTo>
                      <a:lnTo>
                        <a:pt x="1428" y="269"/>
                      </a:lnTo>
                      <a:lnTo>
                        <a:pt x="1429" y="268"/>
                      </a:lnTo>
                      <a:lnTo>
                        <a:pt x="1429" y="266"/>
                      </a:lnTo>
                      <a:lnTo>
                        <a:pt x="1428" y="265"/>
                      </a:lnTo>
                      <a:lnTo>
                        <a:pt x="1429" y="265"/>
                      </a:lnTo>
                      <a:lnTo>
                        <a:pt x="1429" y="264"/>
                      </a:lnTo>
                      <a:lnTo>
                        <a:pt x="1430" y="264"/>
                      </a:lnTo>
                      <a:lnTo>
                        <a:pt x="1430" y="262"/>
                      </a:lnTo>
                      <a:lnTo>
                        <a:pt x="1431" y="261"/>
                      </a:lnTo>
                      <a:lnTo>
                        <a:pt x="1432" y="261"/>
                      </a:lnTo>
                      <a:lnTo>
                        <a:pt x="1431" y="260"/>
                      </a:lnTo>
                      <a:lnTo>
                        <a:pt x="1431" y="259"/>
                      </a:lnTo>
                      <a:lnTo>
                        <a:pt x="1430" y="258"/>
                      </a:lnTo>
                      <a:lnTo>
                        <a:pt x="1431" y="257"/>
                      </a:lnTo>
                      <a:lnTo>
                        <a:pt x="1431" y="254"/>
                      </a:lnTo>
                      <a:lnTo>
                        <a:pt x="1431" y="253"/>
                      </a:lnTo>
                      <a:lnTo>
                        <a:pt x="1431" y="252"/>
                      </a:lnTo>
                      <a:lnTo>
                        <a:pt x="1431" y="251"/>
                      </a:lnTo>
                      <a:lnTo>
                        <a:pt x="1432" y="252"/>
                      </a:lnTo>
                      <a:lnTo>
                        <a:pt x="1433" y="251"/>
                      </a:lnTo>
                      <a:lnTo>
                        <a:pt x="1434" y="250"/>
                      </a:lnTo>
                      <a:lnTo>
                        <a:pt x="1434" y="249"/>
                      </a:lnTo>
                      <a:lnTo>
                        <a:pt x="1435" y="248"/>
                      </a:lnTo>
                      <a:lnTo>
                        <a:pt x="1436" y="248"/>
                      </a:lnTo>
                      <a:lnTo>
                        <a:pt x="1438" y="245"/>
                      </a:lnTo>
                      <a:lnTo>
                        <a:pt x="1439" y="245"/>
                      </a:lnTo>
                      <a:lnTo>
                        <a:pt x="1439" y="244"/>
                      </a:lnTo>
                      <a:lnTo>
                        <a:pt x="1438" y="243"/>
                      </a:lnTo>
                      <a:lnTo>
                        <a:pt x="1439" y="243"/>
                      </a:lnTo>
                      <a:lnTo>
                        <a:pt x="1438" y="242"/>
                      </a:lnTo>
                      <a:lnTo>
                        <a:pt x="1438" y="241"/>
                      </a:lnTo>
                      <a:lnTo>
                        <a:pt x="1439" y="240"/>
                      </a:lnTo>
                      <a:lnTo>
                        <a:pt x="1439" y="239"/>
                      </a:lnTo>
                      <a:lnTo>
                        <a:pt x="1439" y="238"/>
                      </a:lnTo>
                      <a:lnTo>
                        <a:pt x="1440" y="237"/>
                      </a:lnTo>
                      <a:lnTo>
                        <a:pt x="1441" y="236"/>
                      </a:lnTo>
                      <a:lnTo>
                        <a:pt x="1441" y="235"/>
                      </a:lnTo>
                      <a:lnTo>
                        <a:pt x="1441" y="234"/>
                      </a:lnTo>
                      <a:lnTo>
                        <a:pt x="1442" y="233"/>
                      </a:lnTo>
                      <a:lnTo>
                        <a:pt x="1443" y="231"/>
                      </a:lnTo>
                      <a:lnTo>
                        <a:pt x="1443" y="230"/>
                      </a:lnTo>
                      <a:lnTo>
                        <a:pt x="1444" y="230"/>
                      </a:lnTo>
                      <a:lnTo>
                        <a:pt x="1445" y="229"/>
                      </a:lnTo>
                      <a:lnTo>
                        <a:pt x="1446" y="228"/>
                      </a:lnTo>
                      <a:lnTo>
                        <a:pt x="1447" y="228"/>
                      </a:lnTo>
                      <a:lnTo>
                        <a:pt x="1448" y="227"/>
                      </a:lnTo>
                      <a:lnTo>
                        <a:pt x="1448" y="226"/>
                      </a:lnTo>
                      <a:lnTo>
                        <a:pt x="1448" y="225"/>
                      </a:lnTo>
                      <a:lnTo>
                        <a:pt x="1448" y="223"/>
                      </a:lnTo>
                      <a:lnTo>
                        <a:pt x="1449" y="222"/>
                      </a:lnTo>
                      <a:lnTo>
                        <a:pt x="1450" y="222"/>
                      </a:lnTo>
                      <a:lnTo>
                        <a:pt x="1449" y="221"/>
                      </a:lnTo>
                      <a:lnTo>
                        <a:pt x="1448" y="220"/>
                      </a:lnTo>
                      <a:lnTo>
                        <a:pt x="1448" y="219"/>
                      </a:lnTo>
                      <a:lnTo>
                        <a:pt x="1450" y="217"/>
                      </a:lnTo>
                      <a:lnTo>
                        <a:pt x="1450" y="216"/>
                      </a:lnTo>
                      <a:lnTo>
                        <a:pt x="1451" y="216"/>
                      </a:lnTo>
                      <a:lnTo>
                        <a:pt x="1453" y="215"/>
                      </a:lnTo>
                      <a:lnTo>
                        <a:pt x="1454" y="215"/>
                      </a:lnTo>
                      <a:lnTo>
                        <a:pt x="1455" y="214"/>
                      </a:lnTo>
                      <a:lnTo>
                        <a:pt x="1457" y="213"/>
                      </a:lnTo>
                      <a:lnTo>
                        <a:pt x="1457" y="212"/>
                      </a:lnTo>
                      <a:lnTo>
                        <a:pt x="1457" y="211"/>
                      </a:lnTo>
                      <a:lnTo>
                        <a:pt x="1458" y="207"/>
                      </a:lnTo>
                      <a:lnTo>
                        <a:pt x="1458" y="206"/>
                      </a:lnTo>
                      <a:lnTo>
                        <a:pt x="1458" y="204"/>
                      </a:lnTo>
                      <a:lnTo>
                        <a:pt x="1459" y="203"/>
                      </a:lnTo>
                      <a:lnTo>
                        <a:pt x="1524" y="203"/>
                      </a:lnTo>
                      <a:lnTo>
                        <a:pt x="1550" y="203"/>
                      </a:lnTo>
                      <a:lnTo>
                        <a:pt x="1582" y="20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8709" name="Freeform 545"/>
                <p:cNvSpPr>
                  <a:spLocks/>
                </p:cNvSpPr>
                <p:nvPr/>
              </p:nvSpPr>
              <p:spPr bwMode="auto">
                <a:xfrm>
                  <a:off x="1673225" y="2846388"/>
                  <a:ext cx="1235075" cy="1174750"/>
                </a:xfrm>
                <a:custGeom>
                  <a:avLst/>
                  <a:gdLst>
                    <a:gd name="T0" fmla="*/ 2147483646 w 1200"/>
                    <a:gd name="T1" fmla="*/ 2147483646 h 1142"/>
                    <a:gd name="T2" fmla="*/ 2147483646 w 1200"/>
                    <a:gd name="T3" fmla="*/ 2147483646 h 1142"/>
                    <a:gd name="T4" fmla="*/ 2147483646 w 1200"/>
                    <a:gd name="T5" fmla="*/ 2147483646 h 1142"/>
                    <a:gd name="T6" fmla="*/ 2147483646 w 1200"/>
                    <a:gd name="T7" fmla="*/ 2147483646 h 1142"/>
                    <a:gd name="T8" fmla="*/ 2147483646 w 1200"/>
                    <a:gd name="T9" fmla="*/ 2147483646 h 1142"/>
                    <a:gd name="T10" fmla="*/ 2147483646 w 1200"/>
                    <a:gd name="T11" fmla="*/ 2147483646 h 1142"/>
                    <a:gd name="T12" fmla="*/ 2147483646 w 1200"/>
                    <a:gd name="T13" fmla="*/ 2147483646 h 1142"/>
                    <a:gd name="T14" fmla="*/ 2147483646 w 1200"/>
                    <a:gd name="T15" fmla="*/ 2147483646 h 1142"/>
                    <a:gd name="T16" fmla="*/ 2147483646 w 1200"/>
                    <a:gd name="T17" fmla="*/ 2147483646 h 1142"/>
                    <a:gd name="T18" fmla="*/ 2147483646 w 1200"/>
                    <a:gd name="T19" fmla="*/ 2147483646 h 1142"/>
                    <a:gd name="T20" fmla="*/ 2147483646 w 1200"/>
                    <a:gd name="T21" fmla="*/ 2147483646 h 1142"/>
                    <a:gd name="T22" fmla="*/ 2147483646 w 1200"/>
                    <a:gd name="T23" fmla="*/ 2147483646 h 1142"/>
                    <a:gd name="T24" fmla="*/ 2147483646 w 1200"/>
                    <a:gd name="T25" fmla="*/ 2147483646 h 1142"/>
                    <a:gd name="T26" fmla="*/ 2147483646 w 1200"/>
                    <a:gd name="T27" fmla="*/ 2147483646 h 1142"/>
                    <a:gd name="T28" fmla="*/ 2147483646 w 1200"/>
                    <a:gd name="T29" fmla="*/ 2147483646 h 1142"/>
                    <a:gd name="T30" fmla="*/ 2147483646 w 1200"/>
                    <a:gd name="T31" fmla="*/ 2147483646 h 1142"/>
                    <a:gd name="T32" fmla="*/ 2147483646 w 1200"/>
                    <a:gd name="T33" fmla="*/ 2147483646 h 1142"/>
                    <a:gd name="T34" fmla="*/ 2147483646 w 1200"/>
                    <a:gd name="T35" fmla="*/ 2147483646 h 1142"/>
                    <a:gd name="T36" fmla="*/ 2147483646 w 1200"/>
                    <a:gd name="T37" fmla="*/ 2147483646 h 1142"/>
                    <a:gd name="T38" fmla="*/ 2147483646 w 1200"/>
                    <a:gd name="T39" fmla="*/ 2147483646 h 1142"/>
                    <a:gd name="T40" fmla="*/ 2147483646 w 1200"/>
                    <a:gd name="T41" fmla="*/ 2147483646 h 1142"/>
                    <a:gd name="T42" fmla="*/ 2147483646 w 1200"/>
                    <a:gd name="T43" fmla="*/ 2147483646 h 1142"/>
                    <a:gd name="T44" fmla="*/ 2147483646 w 1200"/>
                    <a:gd name="T45" fmla="*/ 2147483646 h 1142"/>
                    <a:gd name="T46" fmla="*/ 2147483646 w 1200"/>
                    <a:gd name="T47" fmla="*/ 2147483646 h 1142"/>
                    <a:gd name="T48" fmla="*/ 2147483646 w 1200"/>
                    <a:gd name="T49" fmla="*/ 2147483646 h 1142"/>
                    <a:gd name="T50" fmla="*/ 2147483646 w 1200"/>
                    <a:gd name="T51" fmla="*/ 2147483646 h 1142"/>
                    <a:gd name="T52" fmla="*/ 2147483646 w 1200"/>
                    <a:gd name="T53" fmla="*/ 2147483646 h 1142"/>
                    <a:gd name="T54" fmla="*/ 2147483646 w 1200"/>
                    <a:gd name="T55" fmla="*/ 2147483646 h 1142"/>
                    <a:gd name="T56" fmla="*/ 2147483646 w 1200"/>
                    <a:gd name="T57" fmla="*/ 2147483646 h 1142"/>
                    <a:gd name="T58" fmla="*/ 2147483646 w 1200"/>
                    <a:gd name="T59" fmla="*/ 2147483646 h 1142"/>
                    <a:gd name="T60" fmla="*/ 2147483646 w 1200"/>
                    <a:gd name="T61" fmla="*/ 2147483646 h 1142"/>
                    <a:gd name="T62" fmla="*/ 2147483646 w 1200"/>
                    <a:gd name="T63" fmla="*/ 2147483646 h 1142"/>
                    <a:gd name="T64" fmla="*/ 2147483646 w 1200"/>
                    <a:gd name="T65" fmla="*/ 2147483646 h 1142"/>
                    <a:gd name="T66" fmla="*/ 2147483646 w 1200"/>
                    <a:gd name="T67" fmla="*/ 2147483646 h 1142"/>
                    <a:gd name="T68" fmla="*/ 2147483646 w 1200"/>
                    <a:gd name="T69" fmla="*/ 2147483646 h 1142"/>
                    <a:gd name="T70" fmla="*/ 2147483646 w 1200"/>
                    <a:gd name="T71" fmla="*/ 2147483646 h 1142"/>
                    <a:gd name="T72" fmla="*/ 2147483646 w 1200"/>
                    <a:gd name="T73" fmla="*/ 2147483646 h 1142"/>
                    <a:gd name="T74" fmla="*/ 2147483646 w 1200"/>
                    <a:gd name="T75" fmla="*/ 2147483646 h 1142"/>
                    <a:gd name="T76" fmla="*/ 2147483646 w 1200"/>
                    <a:gd name="T77" fmla="*/ 2147483646 h 1142"/>
                    <a:gd name="T78" fmla="*/ 2147483646 w 1200"/>
                    <a:gd name="T79" fmla="*/ 2147483646 h 1142"/>
                    <a:gd name="T80" fmla="*/ 2147483646 w 1200"/>
                    <a:gd name="T81" fmla="*/ 2147483646 h 1142"/>
                    <a:gd name="T82" fmla="*/ 2147483646 w 1200"/>
                    <a:gd name="T83" fmla="*/ 2147483646 h 1142"/>
                    <a:gd name="T84" fmla="*/ 2147483646 w 1200"/>
                    <a:gd name="T85" fmla="*/ 2147483646 h 1142"/>
                    <a:gd name="T86" fmla="*/ 2147483646 w 1200"/>
                    <a:gd name="T87" fmla="*/ 2147483646 h 1142"/>
                    <a:gd name="T88" fmla="*/ 2147483646 w 1200"/>
                    <a:gd name="T89" fmla="*/ 2147483646 h 1142"/>
                    <a:gd name="T90" fmla="*/ 2147483646 w 1200"/>
                    <a:gd name="T91" fmla="*/ 2147483646 h 1142"/>
                    <a:gd name="T92" fmla="*/ 2147483646 w 1200"/>
                    <a:gd name="T93" fmla="*/ 2147483646 h 1142"/>
                    <a:gd name="T94" fmla="*/ 2147483646 w 1200"/>
                    <a:gd name="T95" fmla="*/ 2147483646 h 1142"/>
                    <a:gd name="T96" fmla="*/ 2147483646 w 1200"/>
                    <a:gd name="T97" fmla="*/ 2147483646 h 1142"/>
                    <a:gd name="T98" fmla="*/ 2147483646 w 1200"/>
                    <a:gd name="T99" fmla="*/ 2147483646 h 1142"/>
                    <a:gd name="T100" fmla="*/ 2147483646 w 1200"/>
                    <a:gd name="T101" fmla="*/ 2147483646 h 1142"/>
                    <a:gd name="T102" fmla="*/ 2147483646 w 1200"/>
                    <a:gd name="T103" fmla="*/ 2147483646 h 1142"/>
                    <a:gd name="T104" fmla="*/ 2147483646 w 1200"/>
                    <a:gd name="T105" fmla="*/ 2147483646 h 1142"/>
                    <a:gd name="T106" fmla="*/ 2147483646 w 1200"/>
                    <a:gd name="T107" fmla="*/ 2147483646 h 1142"/>
                    <a:gd name="T108" fmla="*/ 2147483646 w 1200"/>
                    <a:gd name="T109" fmla="*/ 2147483646 h 1142"/>
                    <a:gd name="T110" fmla="*/ 2147483646 w 1200"/>
                    <a:gd name="T111" fmla="*/ 2147483646 h 1142"/>
                    <a:gd name="T112" fmla="*/ 2147483646 w 1200"/>
                    <a:gd name="T113" fmla="*/ 2147483646 h 1142"/>
                    <a:gd name="T114" fmla="*/ 2147483646 w 1200"/>
                    <a:gd name="T115" fmla="*/ 2147483646 h 1142"/>
                    <a:gd name="T116" fmla="*/ 2147483646 w 1200"/>
                    <a:gd name="T117" fmla="*/ 2147483646 h 1142"/>
                    <a:gd name="T118" fmla="*/ 2147483646 w 1200"/>
                    <a:gd name="T119" fmla="*/ 2147483646 h 1142"/>
                    <a:gd name="T120" fmla="*/ 2147483646 w 1200"/>
                    <a:gd name="T121" fmla="*/ 2147483646 h 1142"/>
                    <a:gd name="T122" fmla="*/ 2147483646 w 1200"/>
                    <a:gd name="T123" fmla="*/ 2147483646 h 1142"/>
                    <a:gd name="T124" fmla="*/ 2147483646 w 1200"/>
                    <a:gd name="T125" fmla="*/ 2147483646 h 114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200"/>
                    <a:gd name="T190" fmla="*/ 0 h 1142"/>
                    <a:gd name="T191" fmla="*/ 1200 w 1200"/>
                    <a:gd name="T192" fmla="*/ 1142 h 114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200" h="1142">
                      <a:moveTo>
                        <a:pt x="5" y="153"/>
                      </a:moveTo>
                      <a:lnTo>
                        <a:pt x="13" y="153"/>
                      </a:lnTo>
                      <a:lnTo>
                        <a:pt x="128" y="152"/>
                      </a:lnTo>
                      <a:lnTo>
                        <a:pt x="172" y="152"/>
                      </a:lnTo>
                      <a:lnTo>
                        <a:pt x="225" y="153"/>
                      </a:lnTo>
                      <a:lnTo>
                        <a:pt x="264" y="153"/>
                      </a:lnTo>
                      <a:lnTo>
                        <a:pt x="331" y="153"/>
                      </a:lnTo>
                      <a:lnTo>
                        <a:pt x="336" y="153"/>
                      </a:lnTo>
                      <a:lnTo>
                        <a:pt x="338" y="152"/>
                      </a:lnTo>
                      <a:lnTo>
                        <a:pt x="339" y="152"/>
                      </a:lnTo>
                      <a:lnTo>
                        <a:pt x="342" y="151"/>
                      </a:lnTo>
                      <a:lnTo>
                        <a:pt x="342" y="150"/>
                      </a:lnTo>
                      <a:lnTo>
                        <a:pt x="343" y="150"/>
                      </a:lnTo>
                      <a:lnTo>
                        <a:pt x="344" y="148"/>
                      </a:lnTo>
                      <a:lnTo>
                        <a:pt x="345" y="148"/>
                      </a:lnTo>
                      <a:lnTo>
                        <a:pt x="345" y="147"/>
                      </a:lnTo>
                      <a:lnTo>
                        <a:pt x="346" y="146"/>
                      </a:lnTo>
                      <a:lnTo>
                        <a:pt x="347" y="146"/>
                      </a:lnTo>
                      <a:lnTo>
                        <a:pt x="348" y="145"/>
                      </a:lnTo>
                      <a:lnTo>
                        <a:pt x="349" y="145"/>
                      </a:lnTo>
                      <a:lnTo>
                        <a:pt x="349" y="144"/>
                      </a:lnTo>
                      <a:lnTo>
                        <a:pt x="348" y="143"/>
                      </a:lnTo>
                      <a:lnTo>
                        <a:pt x="346" y="143"/>
                      </a:lnTo>
                      <a:lnTo>
                        <a:pt x="345" y="143"/>
                      </a:lnTo>
                      <a:lnTo>
                        <a:pt x="344" y="143"/>
                      </a:lnTo>
                      <a:lnTo>
                        <a:pt x="343" y="143"/>
                      </a:lnTo>
                      <a:lnTo>
                        <a:pt x="342" y="143"/>
                      </a:lnTo>
                      <a:lnTo>
                        <a:pt x="341" y="144"/>
                      </a:lnTo>
                      <a:lnTo>
                        <a:pt x="340" y="145"/>
                      </a:lnTo>
                      <a:lnTo>
                        <a:pt x="338" y="144"/>
                      </a:lnTo>
                      <a:lnTo>
                        <a:pt x="338" y="143"/>
                      </a:lnTo>
                      <a:lnTo>
                        <a:pt x="337" y="143"/>
                      </a:lnTo>
                      <a:lnTo>
                        <a:pt x="337" y="142"/>
                      </a:lnTo>
                      <a:lnTo>
                        <a:pt x="338" y="141"/>
                      </a:lnTo>
                      <a:lnTo>
                        <a:pt x="339" y="140"/>
                      </a:lnTo>
                      <a:lnTo>
                        <a:pt x="340" y="136"/>
                      </a:lnTo>
                      <a:lnTo>
                        <a:pt x="341" y="135"/>
                      </a:lnTo>
                      <a:lnTo>
                        <a:pt x="341" y="134"/>
                      </a:lnTo>
                      <a:lnTo>
                        <a:pt x="341" y="133"/>
                      </a:lnTo>
                      <a:lnTo>
                        <a:pt x="342" y="132"/>
                      </a:lnTo>
                      <a:lnTo>
                        <a:pt x="342" y="131"/>
                      </a:lnTo>
                      <a:lnTo>
                        <a:pt x="342" y="130"/>
                      </a:lnTo>
                      <a:lnTo>
                        <a:pt x="341" y="130"/>
                      </a:lnTo>
                      <a:lnTo>
                        <a:pt x="341" y="129"/>
                      </a:lnTo>
                      <a:lnTo>
                        <a:pt x="340" y="129"/>
                      </a:lnTo>
                      <a:lnTo>
                        <a:pt x="340" y="128"/>
                      </a:lnTo>
                      <a:lnTo>
                        <a:pt x="340" y="127"/>
                      </a:lnTo>
                      <a:lnTo>
                        <a:pt x="341" y="126"/>
                      </a:lnTo>
                      <a:lnTo>
                        <a:pt x="341" y="125"/>
                      </a:lnTo>
                      <a:lnTo>
                        <a:pt x="340" y="124"/>
                      </a:lnTo>
                      <a:lnTo>
                        <a:pt x="340" y="123"/>
                      </a:lnTo>
                      <a:lnTo>
                        <a:pt x="339" y="122"/>
                      </a:lnTo>
                      <a:lnTo>
                        <a:pt x="339" y="121"/>
                      </a:lnTo>
                      <a:lnTo>
                        <a:pt x="341" y="118"/>
                      </a:lnTo>
                      <a:lnTo>
                        <a:pt x="342" y="116"/>
                      </a:lnTo>
                      <a:lnTo>
                        <a:pt x="342" y="115"/>
                      </a:lnTo>
                      <a:lnTo>
                        <a:pt x="343" y="115"/>
                      </a:lnTo>
                      <a:lnTo>
                        <a:pt x="344" y="114"/>
                      </a:lnTo>
                      <a:lnTo>
                        <a:pt x="345" y="112"/>
                      </a:lnTo>
                      <a:lnTo>
                        <a:pt x="346" y="110"/>
                      </a:lnTo>
                      <a:lnTo>
                        <a:pt x="346" y="109"/>
                      </a:lnTo>
                      <a:lnTo>
                        <a:pt x="346" y="108"/>
                      </a:lnTo>
                      <a:lnTo>
                        <a:pt x="347" y="108"/>
                      </a:lnTo>
                      <a:lnTo>
                        <a:pt x="347" y="106"/>
                      </a:lnTo>
                      <a:lnTo>
                        <a:pt x="347" y="105"/>
                      </a:lnTo>
                      <a:lnTo>
                        <a:pt x="348" y="104"/>
                      </a:lnTo>
                      <a:lnTo>
                        <a:pt x="349" y="104"/>
                      </a:lnTo>
                      <a:lnTo>
                        <a:pt x="350" y="104"/>
                      </a:lnTo>
                      <a:lnTo>
                        <a:pt x="350" y="103"/>
                      </a:lnTo>
                      <a:lnTo>
                        <a:pt x="350" y="102"/>
                      </a:lnTo>
                      <a:lnTo>
                        <a:pt x="350" y="101"/>
                      </a:lnTo>
                      <a:lnTo>
                        <a:pt x="350" y="100"/>
                      </a:lnTo>
                      <a:lnTo>
                        <a:pt x="349" y="100"/>
                      </a:lnTo>
                      <a:lnTo>
                        <a:pt x="349" y="99"/>
                      </a:lnTo>
                      <a:lnTo>
                        <a:pt x="349" y="98"/>
                      </a:lnTo>
                      <a:lnTo>
                        <a:pt x="350" y="97"/>
                      </a:lnTo>
                      <a:lnTo>
                        <a:pt x="350" y="96"/>
                      </a:lnTo>
                      <a:lnTo>
                        <a:pt x="350" y="95"/>
                      </a:lnTo>
                      <a:lnTo>
                        <a:pt x="350" y="93"/>
                      </a:lnTo>
                      <a:lnTo>
                        <a:pt x="350" y="92"/>
                      </a:lnTo>
                      <a:lnTo>
                        <a:pt x="351" y="91"/>
                      </a:lnTo>
                      <a:lnTo>
                        <a:pt x="350" y="89"/>
                      </a:lnTo>
                      <a:lnTo>
                        <a:pt x="350" y="88"/>
                      </a:lnTo>
                      <a:lnTo>
                        <a:pt x="350" y="87"/>
                      </a:lnTo>
                      <a:lnTo>
                        <a:pt x="350" y="85"/>
                      </a:lnTo>
                      <a:lnTo>
                        <a:pt x="351" y="85"/>
                      </a:lnTo>
                      <a:lnTo>
                        <a:pt x="352" y="84"/>
                      </a:lnTo>
                      <a:lnTo>
                        <a:pt x="353" y="83"/>
                      </a:lnTo>
                      <a:lnTo>
                        <a:pt x="353" y="82"/>
                      </a:lnTo>
                      <a:lnTo>
                        <a:pt x="353" y="81"/>
                      </a:lnTo>
                      <a:lnTo>
                        <a:pt x="353" y="80"/>
                      </a:lnTo>
                      <a:lnTo>
                        <a:pt x="353" y="79"/>
                      </a:lnTo>
                      <a:lnTo>
                        <a:pt x="354" y="78"/>
                      </a:lnTo>
                      <a:lnTo>
                        <a:pt x="353" y="77"/>
                      </a:lnTo>
                      <a:lnTo>
                        <a:pt x="350" y="71"/>
                      </a:lnTo>
                      <a:lnTo>
                        <a:pt x="349" y="70"/>
                      </a:lnTo>
                      <a:lnTo>
                        <a:pt x="349" y="68"/>
                      </a:lnTo>
                      <a:lnTo>
                        <a:pt x="349" y="66"/>
                      </a:lnTo>
                      <a:lnTo>
                        <a:pt x="349" y="65"/>
                      </a:lnTo>
                      <a:lnTo>
                        <a:pt x="347" y="64"/>
                      </a:lnTo>
                      <a:lnTo>
                        <a:pt x="346" y="63"/>
                      </a:lnTo>
                      <a:lnTo>
                        <a:pt x="345" y="61"/>
                      </a:lnTo>
                      <a:lnTo>
                        <a:pt x="344" y="59"/>
                      </a:lnTo>
                      <a:lnTo>
                        <a:pt x="344" y="58"/>
                      </a:lnTo>
                      <a:lnTo>
                        <a:pt x="344" y="55"/>
                      </a:lnTo>
                      <a:lnTo>
                        <a:pt x="343" y="53"/>
                      </a:lnTo>
                      <a:lnTo>
                        <a:pt x="343" y="52"/>
                      </a:lnTo>
                      <a:lnTo>
                        <a:pt x="343" y="51"/>
                      </a:lnTo>
                      <a:lnTo>
                        <a:pt x="344" y="51"/>
                      </a:lnTo>
                      <a:lnTo>
                        <a:pt x="345" y="50"/>
                      </a:lnTo>
                      <a:lnTo>
                        <a:pt x="345" y="49"/>
                      </a:lnTo>
                      <a:lnTo>
                        <a:pt x="348" y="49"/>
                      </a:lnTo>
                      <a:lnTo>
                        <a:pt x="349" y="48"/>
                      </a:lnTo>
                      <a:lnTo>
                        <a:pt x="351" y="47"/>
                      </a:lnTo>
                      <a:lnTo>
                        <a:pt x="352" y="46"/>
                      </a:lnTo>
                      <a:lnTo>
                        <a:pt x="353" y="45"/>
                      </a:lnTo>
                      <a:lnTo>
                        <a:pt x="353" y="44"/>
                      </a:lnTo>
                      <a:lnTo>
                        <a:pt x="354" y="42"/>
                      </a:lnTo>
                      <a:lnTo>
                        <a:pt x="354" y="39"/>
                      </a:lnTo>
                      <a:lnTo>
                        <a:pt x="354" y="38"/>
                      </a:lnTo>
                      <a:lnTo>
                        <a:pt x="355" y="37"/>
                      </a:lnTo>
                      <a:lnTo>
                        <a:pt x="357" y="35"/>
                      </a:lnTo>
                      <a:lnTo>
                        <a:pt x="359" y="33"/>
                      </a:lnTo>
                      <a:lnTo>
                        <a:pt x="361" y="30"/>
                      </a:lnTo>
                      <a:lnTo>
                        <a:pt x="362" y="30"/>
                      </a:lnTo>
                      <a:lnTo>
                        <a:pt x="363" y="29"/>
                      </a:lnTo>
                      <a:lnTo>
                        <a:pt x="363" y="28"/>
                      </a:lnTo>
                      <a:lnTo>
                        <a:pt x="363" y="27"/>
                      </a:lnTo>
                      <a:lnTo>
                        <a:pt x="363" y="26"/>
                      </a:lnTo>
                      <a:lnTo>
                        <a:pt x="361" y="22"/>
                      </a:lnTo>
                      <a:lnTo>
                        <a:pt x="361" y="21"/>
                      </a:lnTo>
                      <a:lnTo>
                        <a:pt x="361" y="19"/>
                      </a:lnTo>
                      <a:lnTo>
                        <a:pt x="362" y="16"/>
                      </a:lnTo>
                      <a:lnTo>
                        <a:pt x="362" y="15"/>
                      </a:lnTo>
                      <a:lnTo>
                        <a:pt x="362" y="13"/>
                      </a:lnTo>
                      <a:lnTo>
                        <a:pt x="362" y="12"/>
                      </a:lnTo>
                      <a:lnTo>
                        <a:pt x="363" y="10"/>
                      </a:lnTo>
                      <a:lnTo>
                        <a:pt x="366" y="5"/>
                      </a:lnTo>
                      <a:lnTo>
                        <a:pt x="367" y="4"/>
                      </a:lnTo>
                      <a:lnTo>
                        <a:pt x="369" y="3"/>
                      </a:lnTo>
                      <a:lnTo>
                        <a:pt x="369" y="2"/>
                      </a:lnTo>
                      <a:lnTo>
                        <a:pt x="370" y="1"/>
                      </a:lnTo>
                      <a:lnTo>
                        <a:pt x="370" y="0"/>
                      </a:lnTo>
                      <a:lnTo>
                        <a:pt x="371" y="1"/>
                      </a:lnTo>
                      <a:lnTo>
                        <a:pt x="372" y="1"/>
                      </a:lnTo>
                      <a:lnTo>
                        <a:pt x="375" y="3"/>
                      </a:lnTo>
                      <a:lnTo>
                        <a:pt x="376" y="4"/>
                      </a:lnTo>
                      <a:lnTo>
                        <a:pt x="378" y="5"/>
                      </a:lnTo>
                      <a:lnTo>
                        <a:pt x="379" y="8"/>
                      </a:lnTo>
                      <a:lnTo>
                        <a:pt x="380" y="11"/>
                      </a:lnTo>
                      <a:lnTo>
                        <a:pt x="381" y="12"/>
                      </a:lnTo>
                      <a:lnTo>
                        <a:pt x="382" y="14"/>
                      </a:lnTo>
                      <a:lnTo>
                        <a:pt x="384" y="15"/>
                      </a:lnTo>
                      <a:lnTo>
                        <a:pt x="385" y="17"/>
                      </a:lnTo>
                      <a:lnTo>
                        <a:pt x="386" y="18"/>
                      </a:lnTo>
                      <a:lnTo>
                        <a:pt x="387" y="20"/>
                      </a:lnTo>
                      <a:lnTo>
                        <a:pt x="387" y="21"/>
                      </a:lnTo>
                      <a:lnTo>
                        <a:pt x="388" y="22"/>
                      </a:lnTo>
                      <a:lnTo>
                        <a:pt x="389" y="25"/>
                      </a:lnTo>
                      <a:lnTo>
                        <a:pt x="390" y="27"/>
                      </a:lnTo>
                      <a:lnTo>
                        <a:pt x="390" y="29"/>
                      </a:lnTo>
                      <a:lnTo>
                        <a:pt x="390" y="32"/>
                      </a:lnTo>
                      <a:lnTo>
                        <a:pt x="391" y="33"/>
                      </a:lnTo>
                      <a:lnTo>
                        <a:pt x="392" y="33"/>
                      </a:lnTo>
                      <a:lnTo>
                        <a:pt x="393" y="33"/>
                      </a:lnTo>
                      <a:lnTo>
                        <a:pt x="394" y="34"/>
                      </a:lnTo>
                      <a:lnTo>
                        <a:pt x="395" y="34"/>
                      </a:lnTo>
                      <a:lnTo>
                        <a:pt x="395" y="35"/>
                      </a:lnTo>
                      <a:lnTo>
                        <a:pt x="396" y="39"/>
                      </a:lnTo>
                      <a:lnTo>
                        <a:pt x="396" y="41"/>
                      </a:lnTo>
                      <a:lnTo>
                        <a:pt x="397" y="43"/>
                      </a:lnTo>
                      <a:lnTo>
                        <a:pt x="397" y="46"/>
                      </a:lnTo>
                      <a:lnTo>
                        <a:pt x="397" y="47"/>
                      </a:lnTo>
                      <a:lnTo>
                        <a:pt x="397" y="48"/>
                      </a:lnTo>
                      <a:lnTo>
                        <a:pt x="398" y="50"/>
                      </a:lnTo>
                      <a:lnTo>
                        <a:pt x="399" y="52"/>
                      </a:lnTo>
                      <a:lnTo>
                        <a:pt x="401" y="54"/>
                      </a:lnTo>
                      <a:lnTo>
                        <a:pt x="401" y="57"/>
                      </a:lnTo>
                      <a:lnTo>
                        <a:pt x="402" y="58"/>
                      </a:lnTo>
                      <a:lnTo>
                        <a:pt x="402" y="60"/>
                      </a:lnTo>
                      <a:lnTo>
                        <a:pt x="402" y="62"/>
                      </a:lnTo>
                      <a:lnTo>
                        <a:pt x="402" y="64"/>
                      </a:lnTo>
                      <a:lnTo>
                        <a:pt x="402" y="65"/>
                      </a:lnTo>
                      <a:lnTo>
                        <a:pt x="402" y="66"/>
                      </a:lnTo>
                      <a:lnTo>
                        <a:pt x="402" y="67"/>
                      </a:lnTo>
                      <a:lnTo>
                        <a:pt x="403" y="68"/>
                      </a:lnTo>
                      <a:lnTo>
                        <a:pt x="404" y="69"/>
                      </a:lnTo>
                      <a:lnTo>
                        <a:pt x="405" y="70"/>
                      </a:lnTo>
                      <a:lnTo>
                        <a:pt x="406" y="72"/>
                      </a:lnTo>
                      <a:lnTo>
                        <a:pt x="407" y="75"/>
                      </a:lnTo>
                      <a:lnTo>
                        <a:pt x="410" y="77"/>
                      </a:lnTo>
                      <a:lnTo>
                        <a:pt x="412" y="79"/>
                      </a:lnTo>
                      <a:lnTo>
                        <a:pt x="413" y="79"/>
                      </a:lnTo>
                      <a:lnTo>
                        <a:pt x="413" y="80"/>
                      </a:lnTo>
                      <a:lnTo>
                        <a:pt x="413" y="82"/>
                      </a:lnTo>
                      <a:lnTo>
                        <a:pt x="413" y="84"/>
                      </a:lnTo>
                      <a:lnTo>
                        <a:pt x="413" y="85"/>
                      </a:lnTo>
                      <a:lnTo>
                        <a:pt x="414" y="85"/>
                      </a:lnTo>
                      <a:lnTo>
                        <a:pt x="414" y="86"/>
                      </a:lnTo>
                      <a:lnTo>
                        <a:pt x="414" y="87"/>
                      </a:lnTo>
                      <a:lnTo>
                        <a:pt x="415" y="87"/>
                      </a:lnTo>
                      <a:lnTo>
                        <a:pt x="416" y="87"/>
                      </a:lnTo>
                      <a:lnTo>
                        <a:pt x="417" y="87"/>
                      </a:lnTo>
                      <a:lnTo>
                        <a:pt x="418" y="87"/>
                      </a:lnTo>
                      <a:lnTo>
                        <a:pt x="418" y="88"/>
                      </a:lnTo>
                      <a:lnTo>
                        <a:pt x="419" y="88"/>
                      </a:lnTo>
                      <a:lnTo>
                        <a:pt x="420" y="89"/>
                      </a:lnTo>
                      <a:lnTo>
                        <a:pt x="421" y="91"/>
                      </a:lnTo>
                      <a:lnTo>
                        <a:pt x="422" y="92"/>
                      </a:lnTo>
                      <a:lnTo>
                        <a:pt x="422" y="93"/>
                      </a:lnTo>
                      <a:lnTo>
                        <a:pt x="421" y="94"/>
                      </a:lnTo>
                      <a:lnTo>
                        <a:pt x="420" y="97"/>
                      </a:lnTo>
                      <a:lnTo>
                        <a:pt x="419" y="98"/>
                      </a:lnTo>
                      <a:lnTo>
                        <a:pt x="419" y="99"/>
                      </a:lnTo>
                      <a:lnTo>
                        <a:pt x="419" y="100"/>
                      </a:lnTo>
                      <a:lnTo>
                        <a:pt x="419" y="101"/>
                      </a:lnTo>
                      <a:lnTo>
                        <a:pt x="418" y="102"/>
                      </a:lnTo>
                      <a:lnTo>
                        <a:pt x="418" y="103"/>
                      </a:lnTo>
                      <a:lnTo>
                        <a:pt x="418" y="104"/>
                      </a:lnTo>
                      <a:lnTo>
                        <a:pt x="418" y="105"/>
                      </a:lnTo>
                      <a:lnTo>
                        <a:pt x="419" y="107"/>
                      </a:lnTo>
                      <a:lnTo>
                        <a:pt x="419" y="108"/>
                      </a:lnTo>
                      <a:lnTo>
                        <a:pt x="419" y="109"/>
                      </a:lnTo>
                      <a:lnTo>
                        <a:pt x="419" y="110"/>
                      </a:lnTo>
                      <a:lnTo>
                        <a:pt x="417" y="112"/>
                      </a:lnTo>
                      <a:lnTo>
                        <a:pt x="417" y="113"/>
                      </a:lnTo>
                      <a:lnTo>
                        <a:pt x="417" y="114"/>
                      </a:lnTo>
                      <a:lnTo>
                        <a:pt x="417" y="115"/>
                      </a:lnTo>
                      <a:lnTo>
                        <a:pt x="418" y="116"/>
                      </a:lnTo>
                      <a:lnTo>
                        <a:pt x="419" y="117"/>
                      </a:lnTo>
                      <a:lnTo>
                        <a:pt x="419" y="118"/>
                      </a:lnTo>
                      <a:lnTo>
                        <a:pt x="420" y="119"/>
                      </a:lnTo>
                      <a:lnTo>
                        <a:pt x="420" y="120"/>
                      </a:lnTo>
                      <a:lnTo>
                        <a:pt x="420" y="121"/>
                      </a:lnTo>
                      <a:lnTo>
                        <a:pt x="419" y="121"/>
                      </a:lnTo>
                      <a:lnTo>
                        <a:pt x="419" y="122"/>
                      </a:lnTo>
                      <a:lnTo>
                        <a:pt x="420" y="122"/>
                      </a:lnTo>
                      <a:lnTo>
                        <a:pt x="421" y="123"/>
                      </a:lnTo>
                      <a:lnTo>
                        <a:pt x="422" y="124"/>
                      </a:lnTo>
                      <a:lnTo>
                        <a:pt x="422" y="125"/>
                      </a:lnTo>
                      <a:lnTo>
                        <a:pt x="422" y="127"/>
                      </a:lnTo>
                      <a:lnTo>
                        <a:pt x="421" y="127"/>
                      </a:lnTo>
                      <a:lnTo>
                        <a:pt x="420" y="128"/>
                      </a:lnTo>
                      <a:lnTo>
                        <a:pt x="421" y="129"/>
                      </a:lnTo>
                      <a:lnTo>
                        <a:pt x="421" y="130"/>
                      </a:lnTo>
                      <a:lnTo>
                        <a:pt x="421" y="131"/>
                      </a:lnTo>
                      <a:lnTo>
                        <a:pt x="422" y="131"/>
                      </a:lnTo>
                      <a:lnTo>
                        <a:pt x="423" y="132"/>
                      </a:lnTo>
                      <a:lnTo>
                        <a:pt x="423" y="133"/>
                      </a:lnTo>
                      <a:lnTo>
                        <a:pt x="423" y="135"/>
                      </a:lnTo>
                      <a:lnTo>
                        <a:pt x="423" y="137"/>
                      </a:lnTo>
                      <a:lnTo>
                        <a:pt x="423" y="138"/>
                      </a:lnTo>
                      <a:lnTo>
                        <a:pt x="425" y="139"/>
                      </a:lnTo>
                      <a:lnTo>
                        <a:pt x="425" y="140"/>
                      </a:lnTo>
                      <a:lnTo>
                        <a:pt x="425" y="141"/>
                      </a:lnTo>
                      <a:lnTo>
                        <a:pt x="426" y="142"/>
                      </a:lnTo>
                      <a:lnTo>
                        <a:pt x="426" y="144"/>
                      </a:lnTo>
                      <a:lnTo>
                        <a:pt x="426" y="145"/>
                      </a:lnTo>
                      <a:lnTo>
                        <a:pt x="426" y="148"/>
                      </a:lnTo>
                      <a:lnTo>
                        <a:pt x="426" y="149"/>
                      </a:lnTo>
                      <a:lnTo>
                        <a:pt x="427" y="150"/>
                      </a:lnTo>
                      <a:lnTo>
                        <a:pt x="428" y="150"/>
                      </a:lnTo>
                      <a:lnTo>
                        <a:pt x="430" y="150"/>
                      </a:lnTo>
                      <a:lnTo>
                        <a:pt x="432" y="149"/>
                      </a:lnTo>
                      <a:lnTo>
                        <a:pt x="433" y="148"/>
                      </a:lnTo>
                      <a:lnTo>
                        <a:pt x="434" y="149"/>
                      </a:lnTo>
                      <a:lnTo>
                        <a:pt x="435" y="149"/>
                      </a:lnTo>
                      <a:lnTo>
                        <a:pt x="435" y="150"/>
                      </a:lnTo>
                      <a:lnTo>
                        <a:pt x="438" y="151"/>
                      </a:lnTo>
                      <a:lnTo>
                        <a:pt x="439" y="152"/>
                      </a:lnTo>
                      <a:lnTo>
                        <a:pt x="440" y="153"/>
                      </a:lnTo>
                      <a:lnTo>
                        <a:pt x="441" y="153"/>
                      </a:lnTo>
                      <a:lnTo>
                        <a:pt x="443" y="152"/>
                      </a:lnTo>
                      <a:lnTo>
                        <a:pt x="444" y="152"/>
                      </a:lnTo>
                      <a:lnTo>
                        <a:pt x="444" y="153"/>
                      </a:lnTo>
                      <a:lnTo>
                        <a:pt x="445" y="153"/>
                      </a:lnTo>
                      <a:lnTo>
                        <a:pt x="445" y="154"/>
                      </a:lnTo>
                      <a:lnTo>
                        <a:pt x="445" y="155"/>
                      </a:lnTo>
                      <a:lnTo>
                        <a:pt x="445" y="157"/>
                      </a:lnTo>
                      <a:lnTo>
                        <a:pt x="445" y="158"/>
                      </a:lnTo>
                      <a:lnTo>
                        <a:pt x="444" y="159"/>
                      </a:lnTo>
                      <a:lnTo>
                        <a:pt x="444" y="160"/>
                      </a:lnTo>
                      <a:lnTo>
                        <a:pt x="445" y="160"/>
                      </a:lnTo>
                      <a:lnTo>
                        <a:pt x="445" y="161"/>
                      </a:lnTo>
                      <a:lnTo>
                        <a:pt x="446" y="161"/>
                      </a:lnTo>
                      <a:lnTo>
                        <a:pt x="448" y="163"/>
                      </a:lnTo>
                      <a:lnTo>
                        <a:pt x="449" y="163"/>
                      </a:lnTo>
                      <a:lnTo>
                        <a:pt x="450" y="163"/>
                      </a:lnTo>
                      <a:lnTo>
                        <a:pt x="451" y="163"/>
                      </a:lnTo>
                      <a:lnTo>
                        <a:pt x="452" y="163"/>
                      </a:lnTo>
                      <a:lnTo>
                        <a:pt x="455" y="163"/>
                      </a:lnTo>
                      <a:lnTo>
                        <a:pt x="456" y="163"/>
                      </a:lnTo>
                      <a:lnTo>
                        <a:pt x="456" y="164"/>
                      </a:lnTo>
                      <a:lnTo>
                        <a:pt x="456" y="165"/>
                      </a:lnTo>
                      <a:lnTo>
                        <a:pt x="457" y="166"/>
                      </a:lnTo>
                      <a:lnTo>
                        <a:pt x="458" y="167"/>
                      </a:lnTo>
                      <a:lnTo>
                        <a:pt x="459" y="167"/>
                      </a:lnTo>
                      <a:lnTo>
                        <a:pt x="461" y="166"/>
                      </a:lnTo>
                      <a:lnTo>
                        <a:pt x="463" y="165"/>
                      </a:lnTo>
                      <a:lnTo>
                        <a:pt x="463" y="166"/>
                      </a:lnTo>
                      <a:lnTo>
                        <a:pt x="465" y="166"/>
                      </a:lnTo>
                      <a:lnTo>
                        <a:pt x="466" y="167"/>
                      </a:lnTo>
                      <a:lnTo>
                        <a:pt x="467" y="167"/>
                      </a:lnTo>
                      <a:lnTo>
                        <a:pt x="468" y="168"/>
                      </a:lnTo>
                      <a:lnTo>
                        <a:pt x="470" y="169"/>
                      </a:lnTo>
                      <a:lnTo>
                        <a:pt x="472" y="172"/>
                      </a:lnTo>
                      <a:lnTo>
                        <a:pt x="472" y="173"/>
                      </a:lnTo>
                      <a:lnTo>
                        <a:pt x="473" y="174"/>
                      </a:lnTo>
                      <a:lnTo>
                        <a:pt x="474" y="175"/>
                      </a:lnTo>
                      <a:lnTo>
                        <a:pt x="475" y="176"/>
                      </a:lnTo>
                      <a:lnTo>
                        <a:pt x="477" y="177"/>
                      </a:lnTo>
                      <a:lnTo>
                        <a:pt x="478" y="177"/>
                      </a:lnTo>
                      <a:lnTo>
                        <a:pt x="479" y="177"/>
                      </a:lnTo>
                      <a:lnTo>
                        <a:pt x="479" y="178"/>
                      </a:lnTo>
                      <a:lnTo>
                        <a:pt x="479" y="179"/>
                      </a:lnTo>
                      <a:lnTo>
                        <a:pt x="479" y="180"/>
                      </a:lnTo>
                      <a:lnTo>
                        <a:pt x="480" y="180"/>
                      </a:lnTo>
                      <a:lnTo>
                        <a:pt x="480" y="181"/>
                      </a:lnTo>
                      <a:lnTo>
                        <a:pt x="481" y="182"/>
                      </a:lnTo>
                      <a:lnTo>
                        <a:pt x="482" y="182"/>
                      </a:lnTo>
                      <a:lnTo>
                        <a:pt x="482" y="183"/>
                      </a:lnTo>
                      <a:lnTo>
                        <a:pt x="482" y="184"/>
                      </a:lnTo>
                      <a:lnTo>
                        <a:pt x="484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4" y="188"/>
                      </a:lnTo>
                      <a:lnTo>
                        <a:pt x="484" y="189"/>
                      </a:lnTo>
                      <a:lnTo>
                        <a:pt x="483" y="189"/>
                      </a:lnTo>
                      <a:lnTo>
                        <a:pt x="482" y="190"/>
                      </a:lnTo>
                      <a:lnTo>
                        <a:pt x="482" y="191"/>
                      </a:lnTo>
                      <a:lnTo>
                        <a:pt x="483" y="191"/>
                      </a:lnTo>
                      <a:lnTo>
                        <a:pt x="483" y="192"/>
                      </a:lnTo>
                      <a:lnTo>
                        <a:pt x="483" y="193"/>
                      </a:lnTo>
                      <a:lnTo>
                        <a:pt x="482" y="194"/>
                      </a:lnTo>
                      <a:lnTo>
                        <a:pt x="482" y="195"/>
                      </a:lnTo>
                      <a:lnTo>
                        <a:pt x="483" y="195"/>
                      </a:lnTo>
                      <a:lnTo>
                        <a:pt x="483" y="196"/>
                      </a:lnTo>
                      <a:lnTo>
                        <a:pt x="484" y="196"/>
                      </a:lnTo>
                      <a:lnTo>
                        <a:pt x="484" y="197"/>
                      </a:lnTo>
                      <a:lnTo>
                        <a:pt x="485" y="197"/>
                      </a:lnTo>
                      <a:lnTo>
                        <a:pt x="485" y="198"/>
                      </a:lnTo>
                      <a:lnTo>
                        <a:pt x="486" y="199"/>
                      </a:lnTo>
                      <a:lnTo>
                        <a:pt x="488" y="199"/>
                      </a:lnTo>
                      <a:lnTo>
                        <a:pt x="488" y="200"/>
                      </a:lnTo>
                      <a:lnTo>
                        <a:pt x="489" y="200"/>
                      </a:lnTo>
                      <a:lnTo>
                        <a:pt x="490" y="200"/>
                      </a:lnTo>
                      <a:lnTo>
                        <a:pt x="491" y="200"/>
                      </a:lnTo>
                      <a:lnTo>
                        <a:pt x="492" y="199"/>
                      </a:lnTo>
                      <a:lnTo>
                        <a:pt x="493" y="199"/>
                      </a:lnTo>
                      <a:lnTo>
                        <a:pt x="494" y="199"/>
                      </a:lnTo>
                      <a:lnTo>
                        <a:pt x="495" y="200"/>
                      </a:lnTo>
                      <a:lnTo>
                        <a:pt x="497" y="200"/>
                      </a:lnTo>
                      <a:lnTo>
                        <a:pt x="498" y="201"/>
                      </a:lnTo>
                      <a:lnTo>
                        <a:pt x="500" y="201"/>
                      </a:lnTo>
                      <a:lnTo>
                        <a:pt x="501" y="201"/>
                      </a:lnTo>
                      <a:lnTo>
                        <a:pt x="502" y="201"/>
                      </a:lnTo>
                      <a:lnTo>
                        <a:pt x="503" y="200"/>
                      </a:lnTo>
                      <a:lnTo>
                        <a:pt x="504" y="201"/>
                      </a:lnTo>
                      <a:lnTo>
                        <a:pt x="505" y="201"/>
                      </a:lnTo>
                      <a:lnTo>
                        <a:pt x="506" y="202"/>
                      </a:lnTo>
                      <a:lnTo>
                        <a:pt x="507" y="202"/>
                      </a:lnTo>
                      <a:lnTo>
                        <a:pt x="508" y="203"/>
                      </a:lnTo>
                      <a:lnTo>
                        <a:pt x="509" y="204"/>
                      </a:lnTo>
                      <a:lnTo>
                        <a:pt x="509" y="206"/>
                      </a:lnTo>
                      <a:lnTo>
                        <a:pt x="510" y="206"/>
                      </a:lnTo>
                      <a:lnTo>
                        <a:pt x="511" y="207"/>
                      </a:lnTo>
                      <a:lnTo>
                        <a:pt x="511" y="210"/>
                      </a:lnTo>
                      <a:lnTo>
                        <a:pt x="512" y="210"/>
                      </a:lnTo>
                      <a:lnTo>
                        <a:pt x="512" y="211"/>
                      </a:lnTo>
                      <a:lnTo>
                        <a:pt x="512" y="212"/>
                      </a:lnTo>
                      <a:lnTo>
                        <a:pt x="512" y="213"/>
                      </a:lnTo>
                      <a:lnTo>
                        <a:pt x="512" y="215"/>
                      </a:lnTo>
                      <a:lnTo>
                        <a:pt x="513" y="216"/>
                      </a:lnTo>
                      <a:lnTo>
                        <a:pt x="513" y="217"/>
                      </a:lnTo>
                      <a:lnTo>
                        <a:pt x="512" y="217"/>
                      </a:lnTo>
                      <a:lnTo>
                        <a:pt x="513" y="218"/>
                      </a:lnTo>
                      <a:lnTo>
                        <a:pt x="513" y="219"/>
                      </a:lnTo>
                      <a:lnTo>
                        <a:pt x="514" y="219"/>
                      </a:lnTo>
                      <a:lnTo>
                        <a:pt x="515" y="219"/>
                      </a:lnTo>
                      <a:lnTo>
                        <a:pt x="516" y="218"/>
                      </a:lnTo>
                      <a:lnTo>
                        <a:pt x="517" y="217"/>
                      </a:lnTo>
                      <a:lnTo>
                        <a:pt x="518" y="217"/>
                      </a:lnTo>
                      <a:lnTo>
                        <a:pt x="518" y="216"/>
                      </a:lnTo>
                      <a:lnTo>
                        <a:pt x="519" y="216"/>
                      </a:lnTo>
                      <a:lnTo>
                        <a:pt x="520" y="216"/>
                      </a:lnTo>
                      <a:lnTo>
                        <a:pt x="521" y="215"/>
                      </a:lnTo>
                      <a:lnTo>
                        <a:pt x="522" y="215"/>
                      </a:lnTo>
                      <a:lnTo>
                        <a:pt x="523" y="215"/>
                      </a:lnTo>
                      <a:lnTo>
                        <a:pt x="565" y="219"/>
                      </a:lnTo>
                      <a:lnTo>
                        <a:pt x="577" y="221"/>
                      </a:lnTo>
                      <a:lnTo>
                        <a:pt x="616" y="225"/>
                      </a:lnTo>
                      <a:lnTo>
                        <a:pt x="699" y="233"/>
                      </a:lnTo>
                      <a:lnTo>
                        <a:pt x="739" y="238"/>
                      </a:lnTo>
                      <a:lnTo>
                        <a:pt x="793" y="243"/>
                      </a:lnTo>
                      <a:lnTo>
                        <a:pt x="847" y="249"/>
                      </a:lnTo>
                      <a:lnTo>
                        <a:pt x="895" y="254"/>
                      </a:lnTo>
                      <a:lnTo>
                        <a:pt x="949" y="260"/>
                      </a:lnTo>
                      <a:lnTo>
                        <a:pt x="987" y="264"/>
                      </a:lnTo>
                      <a:lnTo>
                        <a:pt x="1014" y="267"/>
                      </a:lnTo>
                      <a:lnTo>
                        <a:pt x="1087" y="276"/>
                      </a:lnTo>
                      <a:lnTo>
                        <a:pt x="1135" y="281"/>
                      </a:lnTo>
                      <a:lnTo>
                        <a:pt x="1171" y="285"/>
                      </a:lnTo>
                      <a:lnTo>
                        <a:pt x="1200" y="288"/>
                      </a:lnTo>
                      <a:lnTo>
                        <a:pt x="1199" y="289"/>
                      </a:lnTo>
                      <a:lnTo>
                        <a:pt x="1200" y="289"/>
                      </a:lnTo>
                      <a:lnTo>
                        <a:pt x="1200" y="290"/>
                      </a:lnTo>
                      <a:lnTo>
                        <a:pt x="1199" y="290"/>
                      </a:lnTo>
                      <a:lnTo>
                        <a:pt x="1198" y="291"/>
                      </a:lnTo>
                      <a:lnTo>
                        <a:pt x="1196" y="293"/>
                      </a:lnTo>
                      <a:lnTo>
                        <a:pt x="1195" y="295"/>
                      </a:lnTo>
                      <a:lnTo>
                        <a:pt x="1195" y="296"/>
                      </a:lnTo>
                      <a:lnTo>
                        <a:pt x="1195" y="297"/>
                      </a:lnTo>
                      <a:lnTo>
                        <a:pt x="1195" y="298"/>
                      </a:lnTo>
                      <a:lnTo>
                        <a:pt x="1194" y="299"/>
                      </a:lnTo>
                      <a:lnTo>
                        <a:pt x="1194" y="300"/>
                      </a:lnTo>
                      <a:lnTo>
                        <a:pt x="1193" y="301"/>
                      </a:lnTo>
                      <a:lnTo>
                        <a:pt x="1194" y="302"/>
                      </a:lnTo>
                      <a:lnTo>
                        <a:pt x="1193" y="303"/>
                      </a:lnTo>
                      <a:lnTo>
                        <a:pt x="1192" y="303"/>
                      </a:lnTo>
                      <a:lnTo>
                        <a:pt x="1192" y="304"/>
                      </a:lnTo>
                      <a:lnTo>
                        <a:pt x="1192" y="305"/>
                      </a:lnTo>
                      <a:lnTo>
                        <a:pt x="1192" y="306"/>
                      </a:lnTo>
                      <a:lnTo>
                        <a:pt x="1191" y="308"/>
                      </a:lnTo>
                      <a:lnTo>
                        <a:pt x="1190" y="309"/>
                      </a:lnTo>
                      <a:lnTo>
                        <a:pt x="1188" y="310"/>
                      </a:lnTo>
                      <a:lnTo>
                        <a:pt x="1187" y="311"/>
                      </a:lnTo>
                      <a:lnTo>
                        <a:pt x="1185" y="312"/>
                      </a:lnTo>
                      <a:lnTo>
                        <a:pt x="1185" y="313"/>
                      </a:lnTo>
                      <a:lnTo>
                        <a:pt x="1185" y="314"/>
                      </a:lnTo>
                      <a:lnTo>
                        <a:pt x="1184" y="315"/>
                      </a:lnTo>
                      <a:lnTo>
                        <a:pt x="1183" y="315"/>
                      </a:lnTo>
                      <a:lnTo>
                        <a:pt x="1183" y="316"/>
                      </a:lnTo>
                      <a:lnTo>
                        <a:pt x="1182" y="317"/>
                      </a:lnTo>
                      <a:lnTo>
                        <a:pt x="1181" y="318"/>
                      </a:lnTo>
                      <a:lnTo>
                        <a:pt x="1180" y="320"/>
                      </a:lnTo>
                      <a:lnTo>
                        <a:pt x="1180" y="321"/>
                      </a:lnTo>
                      <a:lnTo>
                        <a:pt x="1180" y="322"/>
                      </a:lnTo>
                      <a:lnTo>
                        <a:pt x="1181" y="323"/>
                      </a:lnTo>
                      <a:lnTo>
                        <a:pt x="1182" y="327"/>
                      </a:lnTo>
                      <a:lnTo>
                        <a:pt x="1181" y="329"/>
                      </a:lnTo>
                      <a:lnTo>
                        <a:pt x="1180" y="330"/>
                      </a:lnTo>
                      <a:lnTo>
                        <a:pt x="1180" y="331"/>
                      </a:lnTo>
                      <a:lnTo>
                        <a:pt x="1180" y="332"/>
                      </a:lnTo>
                      <a:lnTo>
                        <a:pt x="1179" y="334"/>
                      </a:lnTo>
                      <a:lnTo>
                        <a:pt x="1178" y="337"/>
                      </a:lnTo>
                      <a:lnTo>
                        <a:pt x="1177" y="339"/>
                      </a:lnTo>
                      <a:lnTo>
                        <a:pt x="1177" y="340"/>
                      </a:lnTo>
                      <a:lnTo>
                        <a:pt x="1177" y="341"/>
                      </a:lnTo>
                      <a:lnTo>
                        <a:pt x="1177" y="342"/>
                      </a:lnTo>
                      <a:lnTo>
                        <a:pt x="1175" y="343"/>
                      </a:lnTo>
                      <a:lnTo>
                        <a:pt x="1175" y="344"/>
                      </a:lnTo>
                      <a:lnTo>
                        <a:pt x="1174" y="345"/>
                      </a:lnTo>
                      <a:lnTo>
                        <a:pt x="1173" y="346"/>
                      </a:lnTo>
                      <a:lnTo>
                        <a:pt x="1172" y="346"/>
                      </a:lnTo>
                      <a:lnTo>
                        <a:pt x="1171" y="347"/>
                      </a:lnTo>
                      <a:lnTo>
                        <a:pt x="1171" y="348"/>
                      </a:lnTo>
                      <a:lnTo>
                        <a:pt x="1171" y="350"/>
                      </a:lnTo>
                      <a:lnTo>
                        <a:pt x="1170" y="353"/>
                      </a:lnTo>
                      <a:lnTo>
                        <a:pt x="1170" y="354"/>
                      </a:lnTo>
                      <a:lnTo>
                        <a:pt x="1170" y="355"/>
                      </a:lnTo>
                      <a:lnTo>
                        <a:pt x="1170" y="356"/>
                      </a:lnTo>
                      <a:lnTo>
                        <a:pt x="1169" y="356"/>
                      </a:lnTo>
                      <a:lnTo>
                        <a:pt x="1168" y="356"/>
                      </a:lnTo>
                      <a:lnTo>
                        <a:pt x="1167" y="356"/>
                      </a:lnTo>
                      <a:lnTo>
                        <a:pt x="1167" y="357"/>
                      </a:lnTo>
                      <a:lnTo>
                        <a:pt x="1166" y="357"/>
                      </a:lnTo>
                      <a:lnTo>
                        <a:pt x="1166" y="358"/>
                      </a:lnTo>
                      <a:lnTo>
                        <a:pt x="1167" y="359"/>
                      </a:lnTo>
                      <a:lnTo>
                        <a:pt x="1166" y="361"/>
                      </a:lnTo>
                      <a:lnTo>
                        <a:pt x="1166" y="362"/>
                      </a:lnTo>
                      <a:lnTo>
                        <a:pt x="1166" y="363"/>
                      </a:lnTo>
                      <a:lnTo>
                        <a:pt x="1166" y="364"/>
                      </a:lnTo>
                      <a:lnTo>
                        <a:pt x="1165" y="364"/>
                      </a:lnTo>
                      <a:lnTo>
                        <a:pt x="1164" y="365"/>
                      </a:lnTo>
                      <a:lnTo>
                        <a:pt x="1164" y="366"/>
                      </a:lnTo>
                      <a:lnTo>
                        <a:pt x="1164" y="367"/>
                      </a:lnTo>
                      <a:lnTo>
                        <a:pt x="1164" y="368"/>
                      </a:lnTo>
                      <a:lnTo>
                        <a:pt x="1163" y="368"/>
                      </a:lnTo>
                      <a:lnTo>
                        <a:pt x="1162" y="368"/>
                      </a:lnTo>
                      <a:lnTo>
                        <a:pt x="1161" y="368"/>
                      </a:lnTo>
                      <a:lnTo>
                        <a:pt x="1160" y="369"/>
                      </a:lnTo>
                      <a:lnTo>
                        <a:pt x="1160" y="370"/>
                      </a:lnTo>
                      <a:lnTo>
                        <a:pt x="1159" y="370"/>
                      </a:lnTo>
                      <a:lnTo>
                        <a:pt x="1159" y="371"/>
                      </a:lnTo>
                      <a:lnTo>
                        <a:pt x="1158" y="372"/>
                      </a:lnTo>
                      <a:lnTo>
                        <a:pt x="1157" y="372"/>
                      </a:lnTo>
                      <a:lnTo>
                        <a:pt x="1157" y="373"/>
                      </a:lnTo>
                      <a:lnTo>
                        <a:pt x="1157" y="374"/>
                      </a:lnTo>
                      <a:lnTo>
                        <a:pt x="1157" y="375"/>
                      </a:lnTo>
                      <a:lnTo>
                        <a:pt x="1158" y="375"/>
                      </a:lnTo>
                      <a:lnTo>
                        <a:pt x="1158" y="376"/>
                      </a:lnTo>
                      <a:lnTo>
                        <a:pt x="1158" y="377"/>
                      </a:lnTo>
                      <a:lnTo>
                        <a:pt x="1158" y="378"/>
                      </a:lnTo>
                      <a:lnTo>
                        <a:pt x="1159" y="378"/>
                      </a:lnTo>
                      <a:lnTo>
                        <a:pt x="1159" y="379"/>
                      </a:lnTo>
                      <a:lnTo>
                        <a:pt x="1159" y="380"/>
                      </a:lnTo>
                      <a:lnTo>
                        <a:pt x="1159" y="381"/>
                      </a:lnTo>
                      <a:lnTo>
                        <a:pt x="1160" y="382"/>
                      </a:lnTo>
                      <a:lnTo>
                        <a:pt x="1160" y="383"/>
                      </a:lnTo>
                      <a:lnTo>
                        <a:pt x="1159" y="384"/>
                      </a:lnTo>
                      <a:lnTo>
                        <a:pt x="1159" y="385"/>
                      </a:lnTo>
                      <a:lnTo>
                        <a:pt x="1158" y="385"/>
                      </a:lnTo>
                      <a:lnTo>
                        <a:pt x="1158" y="386"/>
                      </a:lnTo>
                      <a:lnTo>
                        <a:pt x="1158" y="388"/>
                      </a:lnTo>
                      <a:lnTo>
                        <a:pt x="1157" y="388"/>
                      </a:lnTo>
                      <a:lnTo>
                        <a:pt x="1156" y="388"/>
                      </a:lnTo>
                      <a:lnTo>
                        <a:pt x="1155" y="389"/>
                      </a:lnTo>
                      <a:lnTo>
                        <a:pt x="1155" y="390"/>
                      </a:lnTo>
                      <a:lnTo>
                        <a:pt x="1155" y="391"/>
                      </a:lnTo>
                      <a:lnTo>
                        <a:pt x="1154" y="392"/>
                      </a:lnTo>
                      <a:lnTo>
                        <a:pt x="1154" y="394"/>
                      </a:lnTo>
                      <a:lnTo>
                        <a:pt x="1155" y="394"/>
                      </a:lnTo>
                      <a:lnTo>
                        <a:pt x="1155" y="395"/>
                      </a:lnTo>
                      <a:lnTo>
                        <a:pt x="1156" y="395"/>
                      </a:lnTo>
                      <a:lnTo>
                        <a:pt x="1156" y="396"/>
                      </a:lnTo>
                      <a:lnTo>
                        <a:pt x="1156" y="397"/>
                      </a:lnTo>
                      <a:lnTo>
                        <a:pt x="1156" y="398"/>
                      </a:lnTo>
                      <a:lnTo>
                        <a:pt x="1155" y="399"/>
                      </a:lnTo>
                      <a:lnTo>
                        <a:pt x="1154" y="400"/>
                      </a:lnTo>
                      <a:lnTo>
                        <a:pt x="1153" y="401"/>
                      </a:lnTo>
                      <a:lnTo>
                        <a:pt x="1153" y="402"/>
                      </a:lnTo>
                      <a:lnTo>
                        <a:pt x="1153" y="403"/>
                      </a:lnTo>
                      <a:lnTo>
                        <a:pt x="1153" y="404"/>
                      </a:lnTo>
                      <a:lnTo>
                        <a:pt x="1154" y="405"/>
                      </a:lnTo>
                      <a:lnTo>
                        <a:pt x="1153" y="407"/>
                      </a:lnTo>
                      <a:lnTo>
                        <a:pt x="1154" y="408"/>
                      </a:lnTo>
                      <a:lnTo>
                        <a:pt x="1154" y="409"/>
                      </a:lnTo>
                      <a:lnTo>
                        <a:pt x="1154" y="410"/>
                      </a:lnTo>
                      <a:lnTo>
                        <a:pt x="1154" y="411"/>
                      </a:lnTo>
                      <a:lnTo>
                        <a:pt x="1154" y="412"/>
                      </a:lnTo>
                      <a:lnTo>
                        <a:pt x="1154" y="413"/>
                      </a:lnTo>
                      <a:lnTo>
                        <a:pt x="1155" y="413"/>
                      </a:lnTo>
                      <a:lnTo>
                        <a:pt x="1155" y="416"/>
                      </a:lnTo>
                      <a:lnTo>
                        <a:pt x="1154" y="416"/>
                      </a:lnTo>
                      <a:lnTo>
                        <a:pt x="1154" y="417"/>
                      </a:lnTo>
                      <a:lnTo>
                        <a:pt x="1154" y="418"/>
                      </a:lnTo>
                      <a:lnTo>
                        <a:pt x="1152" y="418"/>
                      </a:lnTo>
                      <a:lnTo>
                        <a:pt x="1152" y="419"/>
                      </a:lnTo>
                      <a:lnTo>
                        <a:pt x="1151" y="421"/>
                      </a:lnTo>
                      <a:lnTo>
                        <a:pt x="1150" y="422"/>
                      </a:lnTo>
                      <a:lnTo>
                        <a:pt x="1149" y="422"/>
                      </a:lnTo>
                      <a:lnTo>
                        <a:pt x="1149" y="423"/>
                      </a:lnTo>
                      <a:lnTo>
                        <a:pt x="1149" y="424"/>
                      </a:lnTo>
                      <a:lnTo>
                        <a:pt x="1148" y="426"/>
                      </a:lnTo>
                      <a:lnTo>
                        <a:pt x="1149" y="428"/>
                      </a:lnTo>
                      <a:lnTo>
                        <a:pt x="1149" y="429"/>
                      </a:lnTo>
                      <a:lnTo>
                        <a:pt x="1149" y="430"/>
                      </a:lnTo>
                      <a:lnTo>
                        <a:pt x="1149" y="431"/>
                      </a:lnTo>
                      <a:lnTo>
                        <a:pt x="1149" y="434"/>
                      </a:lnTo>
                      <a:lnTo>
                        <a:pt x="1149" y="435"/>
                      </a:lnTo>
                      <a:lnTo>
                        <a:pt x="1148" y="436"/>
                      </a:lnTo>
                      <a:lnTo>
                        <a:pt x="1148" y="438"/>
                      </a:lnTo>
                      <a:lnTo>
                        <a:pt x="1147" y="439"/>
                      </a:lnTo>
                      <a:lnTo>
                        <a:pt x="1147" y="440"/>
                      </a:lnTo>
                      <a:lnTo>
                        <a:pt x="1144" y="440"/>
                      </a:lnTo>
                      <a:lnTo>
                        <a:pt x="1144" y="441"/>
                      </a:lnTo>
                      <a:lnTo>
                        <a:pt x="1143" y="443"/>
                      </a:lnTo>
                      <a:lnTo>
                        <a:pt x="1143" y="444"/>
                      </a:lnTo>
                      <a:lnTo>
                        <a:pt x="1143" y="446"/>
                      </a:lnTo>
                      <a:lnTo>
                        <a:pt x="1142" y="447"/>
                      </a:lnTo>
                      <a:lnTo>
                        <a:pt x="1141" y="448"/>
                      </a:lnTo>
                      <a:lnTo>
                        <a:pt x="1141" y="449"/>
                      </a:lnTo>
                      <a:lnTo>
                        <a:pt x="1141" y="451"/>
                      </a:lnTo>
                      <a:lnTo>
                        <a:pt x="1141" y="452"/>
                      </a:lnTo>
                      <a:lnTo>
                        <a:pt x="1140" y="454"/>
                      </a:lnTo>
                      <a:lnTo>
                        <a:pt x="1140" y="455"/>
                      </a:lnTo>
                      <a:lnTo>
                        <a:pt x="1139" y="456"/>
                      </a:lnTo>
                      <a:lnTo>
                        <a:pt x="1139" y="457"/>
                      </a:lnTo>
                      <a:lnTo>
                        <a:pt x="1140" y="458"/>
                      </a:lnTo>
                      <a:lnTo>
                        <a:pt x="1139" y="461"/>
                      </a:lnTo>
                      <a:lnTo>
                        <a:pt x="1140" y="461"/>
                      </a:lnTo>
                      <a:lnTo>
                        <a:pt x="1140" y="462"/>
                      </a:lnTo>
                      <a:lnTo>
                        <a:pt x="1140" y="463"/>
                      </a:lnTo>
                      <a:lnTo>
                        <a:pt x="1139" y="464"/>
                      </a:lnTo>
                      <a:lnTo>
                        <a:pt x="1139" y="465"/>
                      </a:lnTo>
                      <a:lnTo>
                        <a:pt x="1140" y="466"/>
                      </a:lnTo>
                      <a:lnTo>
                        <a:pt x="1140" y="467"/>
                      </a:lnTo>
                      <a:lnTo>
                        <a:pt x="1141" y="468"/>
                      </a:lnTo>
                      <a:lnTo>
                        <a:pt x="1141" y="469"/>
                      </a:lnTo>
                      <a:lnTo>
                        <a:pt x="1142" y="470"/>
                      </a:lnTo>
                      <a:lnTo>
                        <a:pt x="1143" y="470"/>
                      </a:lnTo>
                      <a:lnTo>
                        <a:pt x="1144" y="470"/>
                      </a:lnTo>
                      <a:lnTo>
                        <a:pt x="1145" y="470"/>
                      </a:lnTo>
                      <a:lnTo>
                        <a:pt x="1146" y="470"/>
                      </a:lnTo>
                      <a:lnTo>
                        <a:pt x="1147" y="470"/>
                      </a:lnTo>
                      <a:lnTo>
                        <a:pt x="1147" y="471"/>
                      </a:lnTo>
                      <a:lnTo>
                        <a:pt x="1148" y="471"/>
                      </a:lnTo>
                      <a:lnTo>
                        <a:pt x="1148" y="472"/>
                      </a:lnTo>
                      <a:lnTo>
                        <a:pt x="1147" y="472"/>
                      </a:lnTo>
                      <a:lnTo>
                        <a:pt x="1147" y="474"/>
                      </a:lnTo>
                      <a:lnTo>
                        <a:pt x="1147" y="475"/>
                      </a:lnTo>
                      <a:lnTo>
                        <a:pt x="1147" y="476"/>
                      </a:lnTo>
                      <a:lnTo>
                        <a:pt x="1147" y="478"/>
                      </a:lnTo>
                      <a:lnTo>
                        <a:pt x="1147" y="479"/>
                      </a:lnTo>
                      <a:lnTo>
                        <a:pt x="1147" y="480"/>
                      </a:lnTo>
                      <a:lnTo>
                        <a:pt x="1146" y="481"/>
                      </a:lnTo>
                      <a:lnTo>
                        <a:pt x="1145" y="482"/>
                      </a:lnTo>
                      <a:lnTo>
                        <a:pt x="1144" y="482"/>
                      </a:lnTo>
                      <a:lnTo>
                        <a:pt x="1143" y="482"/>
                      </a:lnTo>
                      <a:lnTo>
                        <a:pt x="1143" y="483"/>
                      </a:lnTo>
                      <a:lnTo>
                        <a:pt x="1142" y="483"/>
                      </a:lnTo>
                      <a:lnTo>
                        <a:pt x="1141" y="485"/>
                      </a:lnTo>
                      <a:lnTo>
                        <a:pt x="1140" y="485"/>
                      </a:lnTo>
                      <a:lnTo>
                        <a:pt x="1140" y="486"/>
                      </a:lnTo>
                      <a:lnTo>
                        <a:pt x="1141" y="488"/>
                      </a:lnTo>
                      <a:lnTo>
                        <a:pt x="1142" y="489"/>
                      </a:lnTo>
                      <a:lnTo>
                        <a:pt x="1142" y="492"/>
                      </a:lnTo>
                      <a:lnTo>
                        <a:pt x="1142" y="493"/>
                      </a:lnTo>
                      <a:lnTo>
                        <a:pt x="1143" y="494"/>
                      </a:lnTo>
                      <a:lnTo>
                        <a:pt x="1143" y="496"/>
                      </a:lnTo>
                      <a:lnTo>
                        <a:pt x="1143" y="497"/>
                      </a:lnTo>
                      <a:lnTo>
                        <a:pt x="1143" y="498"/>
                      </a:lnTo>
                      <a:lnTo>
                        <a:pt x="1143" y="499"/>
                      </a:lnTo>
                      <a:lnTo>
                        <a:pt x="1144" y="499"/>
                      </a:lnTo>
                      <a:lnTo>
                        <a:pt x="1144" y="500"/>
                      </a:lnTo>
                      <a:lnTo>
                        <a:pt x="1145" y="500"/>
                      </a:lnTo>
                      <a:lnTo>
                        <a:pt x="1146" y="500"/>
                      </a:lnTo>
                      <a:lnTo>
                        <a:pt x="1147" y="501"/>
                      </a:lnTo>
                      <a:lnTo>
                        <a:pt x="1148" y="501"/>
                      </a:lnTo>
                      <a:lnTo>
                        <a:pt x="1148" y="502"/>
                      </a:lnTo>
                      <a:lnTo>
                        <a:pt x="1148" y="503"/>
                      </a:lnTo>
                      <a:lnTo>
                        <a:pt x="1148" y="504"/>
                      </a:lnTo>
                      <a:lnTo>
                        <a:pt x="1147" y="504"/>
                      </a:lnTo>
                      <a:lnTo>
                        <a:pt x="1146" y="505"/>
                      </a:lnTo>
                      <a:lnTo>
                        <a:pt x="1145" y="506"/>
                      </a:lnTo>
                      <a:lnTo>
                        <a:pt x="1145" y="507"/>
                      </a:lnTo>
                      <a:lnTo>
                        <a:pt x="1146" y="508"/>
                      </a:lnTo>
                      <a:lnTo>
                        <a:pt x="1146" y="509"/>
                      </a:lnTo>
                      <a:lnTo>
                        <a:pt x="1146" y="510"/>
                      </a:lnTo>
                      <a:lnTo>
                        <a:pt x="1146" y="511"/>
                      </a:lnTo>
                      <a:lnTo>
                        <a:pt x="1145" y="512"/>
                      </a:lnTo>
                      <a:lnTo>
                        <a:pt x="1144" y="512"/>
                      </a:lnTo>
                      <a:lnTo>
                        <a:pt x="1144" y="513"/>
                      </a:lnTo>
                      <a:lnTo>
                        <a:pt x="1143" y="513"/>
                      </a:lnTo>
                      <a:lnTo>
                        <a:pt x="1143" y="514"/>
                      </a:lnTo>
                      <a:lnTo>
                        <a:pt x="1143" y="515"/>
                      </a:lnTo>
                      <a:lnTo>
                        <a:pt x="1143" y="516"/>
                      </a:lnTo>
                      <a:lnTo>
                        <a:pt x="1144" y="516"/>
                      </a:lnTo>
                      <a:lnTo>
                        <a:pt x="1143" y="517"/>
                      </a:lnTo>
                      <a:lnTo>
                        <a:pt x="1143" y="518"/>
                      </a:lnTo>
                      <a:lnTo>
                        <a:pt x="1143" y="519"/>
                      </a:lnTo>
                      <a:lnTo>
                        <a:pt x="1143" y="520"/>
                      </a:lnTo>
                      <a:lnTo>
                        <a:pt x="1144" y="520"/>
                      </a:lnTo>
                      <a:lnTo>
                        <a:pt x="1144" y="521"/>
                      </a:lnTo>
                      <a:lnTo>
                        <a:pt x="1144" y="522"/>
                      </a:lnTo>
                      <a:lnTo>
                        <a:pt x="1144" y="523"/>
                      </a:lnTo>
                      <a:lnTo>
                        <a:pt x="1144" y="524"/>
                      </a:lnTo>
                      <a:lnTo>
                        <a:pt x="1144" y="525"/>
                      </a:lnTo>
                      <a:lnTo>
                        <a:pt x="1144" y="526"/>
                      </a:lnTo>
                      <a:lnTo>
                        <a:pt x="1143" y="526"/>
                      </a:lnTo>
                      <a:lnTo>
                        <a:pt x="1143" y="527"/>
                      </a:lnTo>
                      <a:lnTo>
                        <a:pt x="1143" y="528"/>
                      </a:lnTo>
                      <a:lnTo>
                        <a:pt x="1144" y="528"/>
                      </a:lnTo>
                      <a:lnTo>
                        <a:pt x="1144" y="529"/>
                      </a:lnTo>
                      <a:lnTo>
                        <a:pt x="1143" y="530"/>
                      </a:lnTo>
                      <a:lnTo>
                        <a:pt x="1143" y="531"/>
                      </a:lnTo>
                      <a:lnTo>
                        <a:pt x="1143" y="532"/>
                      </a:lnTo>
                      <a:lnTo>
                        <a:pt x="1143" y="534"/>
                      </a:lnTo>
                      <a:lnTo>
                        <a:pt x="1142" y="535"/>
                      </a:lnTo>
                      <a:lnTo>
                        <a:pt x="1142" y="537"/>
                      </a:lnTo>
                      <a:lnTo>
                        <a:pt x="1143" y="537"/>
                      </a:lnTo>
                      <a:lnTo>
                        <a:pt x="1144" y="537"/>
                      </a:lnTo>
                      <a:lnTo>
                        <a:pt x="1145" y="537"/>
                      </a:lnTo>
                      <a:lnTo>
                        <a:pt x="1146" y="538"/>
                      </a:lnTo>
                      <a:lnTo>
                        <a:pt x="1146" y="539"/>
                      </a:lnTo>
                      <a:lnTo>
                        <a:pt x="1145" y="540"/>
                      </a:lnTo>
                      <a:lnTo>
                        <a:pt x="1145" y="541"/>
                      </a:lnTo>
                      <a:lnTo>
                        <a:pt x="1146" y="541"/>
                      </a:lnTo>
                      <a:lnTo>
                        <a:pt x="1147" y="543"/>
                      </a:lnTo>
                      <a:lnTo>
                        <a:pt x="1148" y="543"/>
                      </a:lnTo>
                      <a:lnTo>
                        <a:pt x="1148" y="544"/>
                      </a:lnTo>
                      <a:lnTo>
                        <a:pt x="1147" y="545"/>
                      </a:lnTo>
                      <a:lnTo>
                        <a:pt x="1146" y="545"/>
                      </a:lnTo>
                      <a:lnTo>
                        <a:pt x="1145" y="546"/>
                      </a:lnTo>
                      <a:lnTo>
                        <a:pt x="1146" y="547"/>
                      </a:lnTo>
                      <a:lnTo>
                        <a:pt x="1146" y="548"/>
                      </a:lnTo>
                      <a:lnTo>
                        <a:pt x="1147" y="549"/>
                      </a:lnTo>
                      <a:lnTo>
                        <a:pt x="1146" y="549"/>
                      </a:lnTo>
                      <a:lnTo>
                        <a:pt x="1146" y="550"/>
                      </a:lnTo>
                      <a:lnTo>
                        <a:pt x="1146" y="551"/>
                      </a:lnTo>
                      <a:lnTo>
                        <a:pt x="1146" y="552"/>
                      </a:lnTo>
                      <a:lnTo>
                        <a:pt x="1147" y="553"/>
                      </a:lnTo>
                      <a:lnTo>
                        <a:pt x="1147" y="554"/>
                      </a:lnTo>
                      <a:lnTo>
                        <a:pt x="1147" y="555"/>
                      </a:lnTo>
                      <a:lnTo>
                        <a:pt x="1147" y="556"/>
                      </a:lnTo>
                      <a:lnTo>
                        <a:pt x="1147" y="557"/>
                      </a:lnTo>
                      <a:lnTo>
                        <a:pt x="1147" y="558"/>
                      </a:lnTo>
                      <a:lnTo>
                        <a:pt x="1147" y="559"/>
                      </a:lnTo>
                      <a:lnTo>
                        <a:pt x="1148" y="559"/>
                      </a:lnTo>
                      <a:lnTo>
                        <a:pt x="1148" y="560"/>
                      </a:lnTo>
                      <a:lnTo>
                        <a:pt x="1148" y="561"/>
                      </a:lnTo>
                      <a:lnTo>
                        <a:pt x="1148" y="562"/>
                      </a:lnTo>
                      <a:lnTo>
                        <a:pt x="1147" y="563"/>
                      </a:lnTo>
                      <a:lnTo>
                        <a:pt x="1146" y="562"/>
                      </a:lnTo>
                      <a:lnTo>
                        <a:pt x="1145" y="562"/>
                      </a:lnTo>
                      <a:lnTo>
                        <a:pt x="1144" y="563"/>
                      </a:lnTo>
                      <a:lnTo>
                        <a:pt x="1144" y="564"/>
                      </a:lnTo>
                      <a:lnTo>
                        <a:pt x="1145" y="564"/>
                      </a:lnTo>
                      <a:lnTo>
                        <a:pt x="1145" y="565"/>
                      </a:lnTo>
                      <a:lnTo>
                        <a:pt x="1145" y="566"/>
                      </a:lnTo>
                      <a:lnTo>
                        <a:pt x="1144" y="566"/>
                      </a:lnTo>
                      <a:lnTo>
                        <a:pt x="1144" y="567"/>
                      </a:lnTo>
                      <a:lnTo>
                        <a:pt x="1143" y="568"/>
                      </a:lnTo>
                      <a:lnTo>
                        <a:pt x="1143" y="570"/>
                      </a:lnTo>
                      <a:lnTo>
                        <a:pt x="1143" y="571"/>
                      </a:lnTo>
                      <a:lnTo>
                        <a:pt x="1141" y="572"/>
                      </a:lnTo>
                      <a:lnTo>
                        <a:pt x="1140" y="574"/>
                      </a:lnTo>
                      <a:lnTo>
                        <a:pt x="1140" y="575"/>
                      </a:lnTo>
                      <a:lnTo>
                        <a:pt x="1141" y="575"/>
                      </a:lnTo>
                      <a:lnTo>
                        <a:pt x="1142" y="575"/>
                      </a:lnTo>
                      <a:lnTo>
                        <a:pt x="1142" y="576"/>
                      </a:lnTo>
                      <a:lnTo>
                        <a:pt x="1142" y="577"/>
                      </a:lnTo>
                      <a:lnTo>
                        <a:pt x="1142" y="578"/>
                      </a:lnTo>
                      <a:lnTo>
                        <a:pt x="1141" y="577"/>
                      </a:lnTo>
                      <a:lnTo>
                        <a:pt x="1140" y="577"/>
                      </a:lnTo>
                      <a:lnTo>
                        <a:pt x="1139" y="577"/>
                      </a:lnTo>
                      <a:lnTo>
                        <a:pt x="1138" y="577"/>
                      </a:lnTo>
                      <a:lnTo>
                        <a:pt x="1138" y="578"/>
                      </a:lnTo>
                      <a:lnTo>
                        <a:pt x="1138" y="579"/>
                      </a:lnTo>
                      <a:lnTo>
                        <a:pt x="1139" y="580"/>
                      </a:lnTo>
                      <a:lnTo>
                        <a:pt x="1139" y="581"/>
                      </a:lnTo>
                      <a:lnTo>
                        <a:pt x="1138" y="582"/>
                      </a:lnTo>
                      <a:lnTo>
                        <a:pt x="1139" y="583"/>
                      </a:lnTo>
                      <a:lnTo>
                        <a:pt x="1140" y="583"/>
                      </a:lnTo>
                      <a:lnTo>
                        <a:pt x="1141" y="583"/>
                      </a:lnTo>
                      <a:lnTo>
                        <a:pt x="1142" y="583"/>
                      </a:lnTo>
                      <a:lnTo>
                        <a:pt x="1143" y="583"/>
                      </a:lnTo>
                      <a:lnTo>
                        <a:pt x="1144" y="583"/>
                      </a:lnTo>
                      <a:lnTo>
                        <a:pt x="1144" y="584"/>
                      </a:lnTo>
                      <a:lnTo>
                        <a:pt x="1143" y="585"/>
                      </a:lnTo>
                      <a:lnTo>
                        <a:pt x="1143" y="586"/>
                      </a:lnTo>
                      <a:lnTo>
                        <a:pt x="1144" y="588"/>
                      </a:lnTo>
                      <a:lnTo>
                        <a:pt x="1144" y="589"/>
                      </a:lnTo>
                      <a:lnTo>
                        <a:pt x="1145" y="589"/>
                      </a:lnTo>
                      <a:lnTo>
                        <a:pt x="1146" y="589"/>
                      </a:lnTo>
                      <a:lnTo>
                        <a:pt x="1145" y="589"/>
                      </a:lnTo>
                      <a:lnTo>
                        <a:pt x="1145" y="590"/>
                      </a:lnTo>
                      <a:lnTo>
                        <a:pt x="1145" y="591"/>
                      </a:lnTo>
                      <a:lnTo>
                        <a:pt x="1146" y="591"/>
                      </a:lnTo>
                      <a:lnTo>
                        <a:pt x="1146" y="592"/>
                      </a:lnTo>
                      <a:lnTo>
                        <a:pt x="1146" y="594"/>
                      </a:lnTo>
                      <a:lnTo>
                        <a:pt x="1146" y="595"/>
                      </a:lnTo>
                      <a:lnTo>
                        <a:pt x="1145" y="595"/>
                      </a:lnTo>
                      <a:lnTo>
                        <a:pt x="1145" y="596"/>
                      </a:lnTo>
                      <a:lnTo>
                        <a:pt x="1147" y="596"/>
                      </a:lnTo>
                      <a:lnTo>
                        <a:pt x="1147" y="597"/>
                      </a:lnTo>
                      <a:lnTo>
                        <a:pt x="1147" y="598"/>
                      </a:lnTo>
                      <a:lnTo>
                        <a:pt x="1146" y="598"/>
                      </a:lnTo>
                      <a:lnTo>
                        <a:pt x="1146" y="599"/>
                      </a:lnTo>
                      <a:lnTo>
                        <a:pt x="1145" y="600"/>
                      </a:lnTo>
                      <a:lnTo>
                        <a:pt x="1146" y="601"/>
                      </a:lnTo>
                      <a:lnTo>
                        <a:pt x="1147" y="601"/>
                      </a:lnTo>
                      <a:lnTo>
                        <a:pt x="1148" y="600"/>
                      </a:lnTo>
                      <a:lnTo>
                        <a:pt x="1148" y="599"/>
                      </a:lnTo>
                      <a:lnTo>
                        <a:pt x="1149" y="599"/>
                      </a:lnTo>
                      <a:lnTo>
                        <a:pt x="1150" y="599"/>
                      </a:lnTo>
                      <a:lnTo>
                        <a:pt x="1150" y="600"/>
                      </a:lnTo>
                      <a:lnTo>
                        <a:pt x="1149" y="601"/>
                      </a:lnTo>
                      <a:lnTo>
                        <a:pt x="1148" y="601"/>
                      </a:lnTo>
                      <a:lnTo>
                        <a:pt x="1148" y="602"/>
                      </a:lnTo>
                      <a:lnTo>
                        <a:pt x="1150" y="603"/>
                      </a:lnTo>
                      <a:lnTo>
                        <a:pt x="1152" y="604"/>
                      </a:lnTo>
                      <a:lnTo>
                        <a:pt x="1154" y="604"/>
                      </a:lnTo>
                      <a:lnTo>
                        <a:pt x="1155" y="604"/>
                      </a:lnTo>
                      <a:lnTo>
                        <a:pt x="1156" y="603"/>
                      </a:lnTo>
                      <a:lnTo>
                        <a:pt x="1157" y="604"/>
                      </a:lnTo>
                      <a:lnTo>
                        <a:pt x="1157" y="606"/>
                      </a:lnTo>
                      <a:lnTo>
                        <a:pt x="1158" y="607"/>
                      </a:lnTo>
                      <a:lnTo>
                        <a:pt x="1158" y="608"/>
                      </a:lnTo>
                      <a:lnTo>
                        <a:pt x="1158" y="609"/>
                      </a:lnTo>
                      <a:lnTo>
                        <a:pt x="1157" y="610"/>
                      </a:lnTo>
                      <a:lnTo>
                        <a:pt x="1157" y="611"/>
                      </a:lnTo>
                      <a:lnTo>
                        <a:pt x="1156" y="612"/>
                      </a:lnTo>
                      <a:lnTo>
                        <a:pt x="1156" y="614"/>
                      </a:lnTo>
                      <a:lnTo>
                        <a:pt x="1155" y="614"/>
                      </a:lnTo>
                      <a:lnTo>
                        <a:pt x="1155" y="615"/>
                      </a:lnTo>
                      <a:lnTo>
                        <a:pt x="1155" y="617"/>
                      </a:lnTo>
                      <a:lnTo>
                        <a:pt x="1155" y="618"/>
                      </a:lnTo>
                      <a:lnTo>
                        <a:pt x="1155" y="619"/>
                      </a:lnTo>
                      <a:lnTo>
                        <a:pt x="1154" y="619"/>
                      </a:lnTo>
                      <a:lnTo>
                        <a:pt x="1153" y="619"/>
                      </a:lnTo>
                      <a:lnTo>
                        <a:pt x="1152" y="620"/>
                      </a:lnTo>
                      <a:lnTo>
                        <a:pt x="1152" y="621"/>
                      </a:lnTo>
                      <a:lnTo>
                        <a:pt x="1151" y="621"/>
                      </a:lnTo>
                      <a:lnTo>
                        <a:pt x="1150" y="620"/>
                      </a:lnTo>
                      <a:lnTo>
                        <a:pt x="1149" y="620"/>
                      </a:lnTo>
                      <a:lnTo>
                        <a:pt x="1148" y="621"/>
                      </a:lnTo>
                      <a:lnTo>
                        <a:pt x="1149" y="623"/>
                      </a:lnTo>
                      <a:lnTo>
                        <a:pt x="1150" y="624"/>
                      </a:lnTo>
                      <a:lnTo>
                        <a:pt x="1150" y="625"/>
                      </a:lnTo>
                      <a:lnTo>
                        <a:pt x="1150" y="626"/>
                      </a:lnTo>
                      <a:lnTo>
                        <a:pt x="1149" y="626"/>
                      </a:lnTo>
                      <a:lnTo>
                        <a:pt x="1148" y="626"/>
                      </a:lnTo>
                      <a:lnTo>
                        <a:pt x="1147" y="626"/>
                      </a:lnTo>
                      <a:lnTo>
                        <a:pt x="1146" y="626"/>
                      </a:lnTo>
                      <a:lnTo>
                        <a:pt x="1146" y="627"/>
                      </a:lnTo>
                      <a:lnTo>
                        <a:pt x="1146" y="628"/>
                      </a:lnTo>
                      <a:lnTo>
                        <a:pt x="1147" y="629"/>
                      </a:lnTo>
                      <a:lnTo>
                        <a:pt x="1147" y="630"/>
                      </a:lnTo>
                      <a:lnTo>
                        <a:pt x="1148" y="631"/>
                      </a:lnTo>
                      <a:lnTo>
                        <a:pt x="1148" y="632"/>
                      </a:lnTo>
                      <a:lnTo>
                        <a:pt x="1148" y="633"/>
                      </a:lnTo>
                      <a:lnTo>
                        <a:pt x="1148" y="634"/>
                      </a:lnTo>
                      <a:lnTo>
                        <a:pt x="1147" y="635"/>
                      </a:lnTo>
                      <a:lnTo>
                        <a:pt x="1147" y="636"/>
                      </a:lnTo>
                      <a:lnTo>
                        <a:pt x="1147" y="637"/>
                      </a:lnTo>
                      <a:lnTo>
                        <a:pt x="1147" y="638"/>
                      </a:lnTo>
                      <a:lnTo>
                        <a:pt x="1147" y="639"/>
                      </a:lnTo>
                      <a:lnTo>
                        <a:pt x="1146" y="641"/>
                      </a:lnTo>
                      <a:lnTo>
                        <a:pt x="1147" y="642"/>
                      </a:lnTo>
                      <a:lnTo>
                        <a:pt x="1148" y="642"/>
                      </a:lnTo>
                      <a:lnTo>
                        <a:pt x="1148" y="643"/>
                      </a:lnTo>
                      <a:lnTo>
                        <a:pt x="1148" y="644"/>
                      </a:lnTo>
                      <a:lnTo>
                        <a:pt x="1148" y="645"/>
                      </a:lnTo>
                      <a:lnTo>
                        <a:pt x="1148" y="647"/>
                      </a:lnTo>
                      <a:lnTo>
                        <a:pt x="1147" y="647"/>
                      </a:lnTo>
                      <a:lnTo>
                        <a:pt x="1147" y="648"/>
                      </a:lnTo>
                      <a:lnTo>
                        <a:pt x="1146" y="649"/>
                      </a:lnTo>
                      <a:lnTo>
                        <a:pt x="1145" y="650"/>
                      </a:lnTo>
                      <a:lnTo>
                        <a:pt x="1146" y="650"/>
                      </a:lnTo>
                      <a:lnTo>
                        <a:pt x="1145" y="653"/>
                      </a:lnTo>
                      <a:lnTo>
                        <a:pt x="1145" y="654"/>
                      </a:lnTo>
                      <a:lnTo>
                        <a:pt x="1144" y="655"/>
                      </a:lnTo>
                      <a:lnTo>
                        <a:pt x="1143" y="656"/>
                      </a:lnTo>
                      <a:lnTo>
                        <a:pt x="1142" y="657"/>
                      </a:lnTo>
                      <a:lnTo>
                        <a:pt x="1141" y="658"/>
                      </a:lnTo>
                      <a:lnTo>
                        <a:pt x="1140" y="659"/>
                      </a:lnTo>
                      <a:lnTo>
                        <a:pt x="1139" y="660"/>
                      </a:lnTo>
                      <a:lnTo>
                        <a:pt x="1139" y="661"/>
                      </a:lnTo>
                      <a:lnTo>
                        <a:pt x="1138" y="662"/>
                      </a:lnTo>
                      <a:lnTo>
                        <a:pt x="1139" y="664"/>
                      </a:lnTo>
                      <a:lnTo>
                        <a:pt x="1139" y="666"/>
                      </a:lnTo>
                      <a:lnTo>
                        <a:pt x="1139" y="667"/>
                      </a:lnTo>
                      <a:lnTo>
                        <a:pt x="1138" y="667"/>
                      </a:lnTo>
                      <a:lnTo>
                        <a:pt x="1137" y="667"/>
                      </a:lnTo>
                      <a:lnTo>
                        <a:pt x="1136" y="668"/>
                      </a:lnTo>
                      <a:lnTo>
                        <a:pt x="1136" y="670"/>
                      </a:lnTo>
                      <a:lnTo>
                        <a:pt x="1135" y="670"/>
                      </a:lnTo>
                      <a:lnTo>
                        <a:pt x="1135" y="671"/>
                      </a:lnTo>
                      <a:lnTo>
                        <a:pt x="1133" y="672"/>
                      </a:lnTo>
                      <a:lnTo>
                        <a:pt x="1132" y="672"/>
                      </a:lnTo>
                      <a:lnTo>
                        <a:pt x="1132" y="673"/>
                      </a:lnTo>
                      <a:lnTo>
                        <a:pt x="1131" y="673"/>
                      </a:lnTo>
                      <a:lnTo>
                        <a:pt x="1130" y="673"/>
                      </a:lnTo>
                      <a:lnTo>
                        <a:pt x="1129" y="675"/>
                      </a:lnTo>
                      <a:lnTo>
                        <a:pt x="1128" y="675"/>
                      </a:lnTo>
                      <a:lnTo>
                        <a:pt x="1128" y="676"/>
                      </a:lnTo>
                      <a:lnTo>
                        <a:pt x="1128" y="678"/>
                      </a:lnTo>
                      <a:lnTo>
                        <a:pt x="1128" y="680"/>
                      </a:lnTo>
                      <a:lnTo>
                        <a:pt x="1127" y="681"/>
                      </a:lnTo>
                      <a:lnTo>
                        <a:pt x="1127" y="682"/>
                      </a:lnTo>
                      <a:lnTo>
                        <a:pt x="1127" y="683"/>
                      </a:lnTo>
                      <a:lnTo>
                        <a:pt x="1126" y="684"/>
                      </a:lnTo>
                      <a:lnTo>
                        <a:pt x="1126" y="685"/>
                      </a:lnTo>
                      <a:lnTo>
                        <a:pt x="1125" y="688"/>
                      </a:lnTo>
                      <a:lnTo>
                        <a:pt x="1125" y="690"/>
                      </a:lnTo>
                      <a:lnTo>
                        <a:pt x="1124" y="691"/>
                      </a:lnTo>
                      <a:lnTo>
                        <a:pt x="1123" y="692"/>
                      </a:lnTo>
                      <a:lnTo>
                        <a:pt x="1123" y="693"/>
                      </a:lnTo>
                      <a:lnTo>
                        <a:pt x="1122" y="693"/>
                      </a:lnTo>
                      <a:lnTo>
                        <a:pt x="1122" y="694"/>
                      </a:lnTo>
                      <a:lnTo>
                        <a:pt x="1121" y="695"/>
                      </a:lnTo>
                      <a:lnTo>
                        <a:pt x="1120" y="694"/>
                      </a:lnTo>
                      <a:lnTo>
                        <a:pt x="1119" y="695"/>
                      </a:lnTo>
                      <a:lnTo>
                        <a:pt x="1118" y="695"/>
                      </a:lnTo>
                      <a:lnTo>
                        <a:pt x="1117" y="695"/>
                      </a:lnTo>
                      <a:lnTo>
                        <a:pt x="1116" y="696"/>
                      </a:lnTo>
                      <a:lnTo>
                        <a:pt x="1116" y="697"/>
                      </a:lnTo>
                      <a:lnTo>
                        <a:pt x="1117" y="698"/>
                      </a:lnTo>
                      <a:lnTo>
                        <a:pt x="1117" y="699"/>
                      </a:lnTo>
                      <a:lnTo>
                        <a:pt x="1118" y="700"/>
                      </a:lnTo>
                      <a:lnTo>
                        <a:pt x="1118" y="701"/>
                      </a:lnTo>
                      <a:lnTo>
                        <a:pt x="1118" y="702"/>
                      </a:lnTo>
                      <a:lnTo>
                        <a:pt x="1117" y="703"/>
                      </a:lnTo>
                      <a:lnTo>
                        <a:pt x="1118" y="704"/>
                      </a:lnTo>
                      <a:lnTo>
                        <a:pt x="1118" y="705"/>
                      </a:lnTo>
                      <a:lnTo>
                        <a:pt x="1117" y="706"/>
                      </a:lnTo>
                      <a:lnTo>
                        <a:pt x="1117" y="707"/>
                      </a:lnTo>
                      <a:lnTo>
                        <a:pt x="1118" y="708"/>
                      </a:lnTo>
                      <a:lnTo>
                        <a:pt x="1118" y="709"/>
                      </a:lnTo>
                      <a:lnTo>
                        <a:pt x="1119" y="710"/>
                      </a:lnTo>
                      <a:lnTo>
                        <a:pt x="1119" y="711"/>
                      </a:lnTo>
                      <a:lnTo>
                        <a:pt x="1119" y="713"/>
                      </a:lnTo>
                      <a:lnTo>
                        <a:pt x="1118" y="714"/>
                      </a:lnTo>
                      <a:lnTo>
                        <a:pt x="1118" y="715"/>
                      </a:lnTo>
                      <a:lnTo>
                        <a:pt x="1118" y="716"/>
                      </a:lnTo>
                      <a:lnTo>
                        <a:pt x="1118" y="717"/>
                      </a:lnTo>
                      <a:lnTo>
                        <a:pt x="1118" y="718"/>
                      </a:lnTo>
                      <a:lnTo>
                        <a:pt x="1118" y="719"/>
                      </a:lnTo>
                      <a:lnTo>
                        <a:pt x="1117" y="719"/>
                      </a:lnTo>
                      <a:lnTo>
                        <a:pt x="1116" y="720"/>
                      </a:lnTo>
                      <a:lnTo>
                        <a:pt x="1116" y="721"/>
                      </a:lnTo>
                      <a:lnTo>
                        <a:pt x="1116" y="722"/>
                      </a:lnTo>
                      <a:lnTo>
                        <a:pt x="1116" y="723"/>
                      </a:lnTo>
                      <a:lnTo>
                        <a:pt x="1117" y="724"/>
                      </a:lnTo>
                      <a:lnTo>
                        <a:pt x="1117" y="725"/>
                      </a:lnTo>
                      <a:lnTo>
                        <a:pt x="1117" y="726"/>
                      </a:lnTo>
                      <a:lnTo>
                        <a:pt x="1117" y="727"/>
                      </a:lnTo>
                      <a:lnTo>
                        <a:pt x="1117" y="728"/>
                      </a:lnTo>
                      <a:lnTo>
                        <a:pt x="1117" y="729"/>
                      </a:lnTo>
                      <a:lnTo>
                        <a:pt x="1118" y="731"/>
                      </a:lnTo>
                      <a:lnTo>
                        <a:pt x="1118" y="732"/>
                      </a:lnTo>
                      <a:lnTo>
                        <a:pt x="1119" y="732"/>
                      </a:lnTo>
                      <a:lnTo>
                        <a:pt x="1119" y="733"/>
                      </a:lnTo>
                      <a:lnTo>
                        <a:pt x="1119" y="734"/>
                      </a:lnTo>
                      <a:lnTo>
                        <a:pt x="1118" y="734"/>
                      </a:lnTo>
                      <a:lnTo>
                        <a:pt x="1118" y="736"/>
                      </a:lnTo>
                      <a:lnTo>
                        <a:pt x="1117" y="737"/>
                      </a:lnTo>
                      <a:lnTo>
                        <a:pt x="1115" y="738"/>
                      </a:lnTo>
                      <a:lnTo>
                        <a:pt x="1114" y="738"/>
                      </a:lnTo>
                      <a:lnTo>
                        <a:pt x="1112" y="738"/>
                      </a:lnTo>
                      <a:lnTo>
                        <a:pt x="1111" y="737"/>
                      </a:lnTo>
                      <a:lnTo>
                        <a:pt x="1111" y="736"/>
                      </a:lnTo>
                      <a:lnTo>
                        <a:pt x="1110" y="736"/>
                      </a:lnTo>
                      <a:lnTo>
                        <a:pt x="1110" y="737"/>
                      </a:lnTo>
                      <a:lnTo>
                        <a:pt x="1109" y="737"/>
                      </a:lnTo>
                      <a:lnTo>
                        <a:pt x="1109" y="738"/>
                      </a:lnTo>
                      <a:lnTo>
                        <a:pt x="1110" y="740"/>
                      </a:lnTo>
                      <a:lnTo>
                        <a:pt x="1110" y="741"/>
                      </a:lnTo>
                      <a:lnTo>
                        <a:pt x="1110" y="742"/>
                      </a:lnTo>
                      <a:lnTo>
                        <a:pt x="1110" y="743"/>
                      </a:lnTo>
                      <a:lnTo>
                        <a:pt x="1108" y="744"/>
                      </a:lnTo>
                      <a:lnTo>
                        <a:pt x="1108" y="745"/>
                      </a:lnTo>
                      <a:lnTo>
                        <a:pt x="1108" y="746"/>
                      </a:lnTo>
                      <a:lnTo>
                        <a:pt x="1107" y="746"/>
                      </a:lnTo>
                      <a:lnTo>
                        <a:pt x="1107" y="747"/>
                      </a:lnTo>
                      <a:lnTo>
                        <a:pt x="1106" y="748"/>
                      </a:lnTo>
                      <a:lnTo>
                        <a:pt x="1105" y="750"/>
                      </a:lnTo>
                      <a:lnTo>
                        <a:pt x="1105" y="751"/>
                      </a:lnTo>
                      <a:lnTo>
                        <a:pt x="1104" y="752"/>
                      </a:lnTo>
                      <a:lnTo>
                        <a:pt x="1104" y="753"/>
                      </a:lnTo>
                      <a:lnTo>
                        <a:pt x="1103" y="754"/>
                      </a:lnTo>
                      <a:lnTo>
                        <a:pt x="1103" y="755"/>
                      </a:lnTo>
                      <a:lnTo>
                        <a:pt x="1103" y="756"/>
                      </a:lnTo>
                      <a:lnTo>
                        <a:pt x="1103" y="757"/>
                      </a:lnTo>
                      <a:lnTo>
                        <a:pt x="1103" y="759"/>
                      </a:lnTo>
                      <a:lnTo>
                        <a:pt x="1103" y="760"/>
                      </a:lnTo>
                      <a:lnTo>
                        <a:pt x="1103" y="761"/>
                      </a:lnTo>
                      <a:lnTo>
                        <a:pt x="1102" y="762"/>
                      </a:lnTo>
                      <a:lnTo>
                        <a:pt x="1101" y="762"/>
                      </a:lnTo>
                      <a:lnTo>
                        <a:pt x="1101" y="763"/>
                      </a:lnTo>
                      <a:lnTo>
                        <a:pt x="1101" y="764"/>
                      </a:lnTo>
                      <a:lnTo>
                        <a:pt x="1101" y="766"/>
                      </a:lnTo>
                      <a:lnTo>
                        <a:pt x="1101" y="767"/>
                      </a:lnTo>
                      <a:lnTo>
                        <a:pt x="1100" y="767"/>
                      </a:lnTo>
                      <a:lnTo>
                        <a:pt x="1100" y="768"/>
                      </a:lnTo>
                      <a:lnTo>
                        <a:pt x="1100" y="769"/>
                      </a:lnTo>
                      <a:lnTo>
                        <a:pt x="1101" y="770"/>
                      </a:lnTo>
                      <a:lnTo>
                        <a:pt x="1101" y="771"/>
                      </a:lnTo>
                      <a:lnTo>
                        <a:pt x="1101" y="772"/>
                      </a:lnTo>
                      <a:lnTo>
                        <a:pt x="1101" y="773"/>
                      </a:lnTo>
                      <a:lnTo>
                        <a:pt x="1102" y="773"/>
                      </a:lnTo>
                      <a:lnTo>
                        <a:pt x="1102" y="774"/>
                      </a:lnTo>
                      <a:lnTo>
                        <a:pt x="1103" y="775"/>
                      </a:lnTo>
                      <a:lnTo>
                        <a:pt x="1102" y="777"/>
                      </a:lnTo>
                      <a:lnTo>
                        <a:pt x="1103" y="779"/>
                      </a:lnTo>
                      <a:lnTo>
                        <a:pt x="1103" y="780"/>
                      </a:lnTo>
                      <a:lnTo>
                        <a:pt x="1103" y="781"/>
                      </a:lnTo>
                      <a:lnTo>
                        <a:pt x="1102" y="782"/>
                      </a:lnTo>
                      <a:lnTo>
                        <a:pt x="1100" y="784"/>
                      </a:lnTo>
                      <a:lnTo>
                        <a:pt x="1099" y="785"/>
                      </a:lnTo>
                      <a:lnTo>
                        <a:pt x="1099" y="786"/>
                      </a:lnTo>
                      <a:lnTo>
                        <a:pt x="1100" y="786"/>
                      </a:lnTo>
                      <a:lnTo>
                        <a:pt x="1100" y="787"/>
                      </a:lnTo>
                      <a:lnTo>
                        <a:pt x="1100" y="788"/>
                      </a:lnTo>
                      <a:lnTo>
                        <a:pt x="1100" y="789"/>
                      </a:lnTo>
                      <a:lnTo>
                        <a:pt x="1099" y="791"/>
                      </a:lnTo>
                      <a:lnTo>
                        <a:pt x="1098" y="791"/>
                      </a:lnTo>
                      <a:lnTo>
                        <a:pt x="1098" y="793"/>
                      </a:lnTo>
                      <a:lnTo>
                        <a:pt x="1097" y="793"/>
                      </a:lnTo>
                      <a:lnTo>
                        <a:pt x="1097" y="794"/>
                      </a:lnTo>
                      <a:lnTo>
                        <a:pt x="1096" y="794"/>
                      </a:lnTo>
                      <a:lnTo>
                        <a:pt x="1096" y="795"/>
                      </a:lnTo>
                      <a:lnTo>
                        <a:pt x="1095" y="796"/>
                      </a:lnTo>
                      <a:lnTo>
                        <a:pt x="1096" y="798"/>
                      </a:lnTo>
                      <a:lnTo>
                        <a:pt x="1096" y="799"/>
                      </a:lnTo>
                      <a:lnTo>
                        <a:pt x="1095" y="800"/>
                      </a:lnTo>
                      <a:lnTo>
                        <a:pt x="1094" y="800"/>
                      </a:lnTo>
                      <a:lnTo>
                        <a:pt x="1094" y="801"/>
                      </a:lnTo>
                      <a:lnTo>
                        <a:pt x="1093" y="802"/>
                      </a:lnTo>
                      <a:lnTo>
                        <a:pt x="1093" y="803"/>
                      </a:lnTo>
                      <a:lnTo>
                        <a:pt x="1093" y="804"/>
                      </a:lnTo>
                      <a:lnTo>
                        <a:pt x="1093" y="805"/>
                      </a:lnTo>
                      <a:lnTo>
                        <a:pt x="1093" y="806"/>
                      </a:lnTo>
                      <a:lnTo>
                        <a:pt x="1094" y="807"/>
                      </a:lnTo>
                      <a:lnTo>
                        <a:pt x="1094" y="808"/>
                      </a:lnTo>
                      <a:lnTo>
                        <a:pt x="1093" y="808"/>
                      </a:lnTo>
                      <a:lnTo>
                        <a:pt x="1093" y="809"/>
                      </a:lnTo>
                      <a:lnTo>
                        <a:pt x="1092" y="809"/>
                      </a:lnTo>
                      <a:lnTo>
                        <a:pt x="1091" y="810"/>
                      </a:lnTo>
                      <a:lnTo>
                        <a:pt x="1090" y="810"/>
                      </a:lnTo>
                      <a:lnTo>
                        <a:pt x="1090" y="811"/>
                      </a:lnTo>
                      <a:lnTo>
                        <a:pt x="1089" y="812"/>
                      </a:lnTo>
                      <a:lnTo>
                        <a:pt x="1089" y="813"/>
                      </a:lnTo>
                      <a:lnTo>
                        <a:pt x="1089" y="814"/>
                      </a:lnTo>
                      <a:lnTo>
                        <a:pt x="1089" y="815"/>
                      </a:lnTo>
                      <a:lnTo>
                        <a:pt x="1088" y="816"/>
                      </a:lnTo>
                      <a:lnTo>
                        <a:pt x="1088" y="818"/>
                      </a:lnTo>
                      <a:lnTo>
                        <a:pt x="1089" y="819"/>
                      </a:lnTo>
                      <a:lnTo>
                        <a:pt x="1089" y="820"/>
                      </a:lnTo>
                      <a:lnTo>
                        <a:pt x="1089" y="821"/>
                      </a:lnTo>
                      <a:lnTo>
                        <a:pt x="1088" y="821"/>
                      </a:lnTo>
                      <a:lnTo>
                        <a:pt x="1087" y="821"/>
                      </a:lnTo>
                      <a:lnTo>
                        <a:pt x="1086" y="822"/>
                      </a:lnTo>
                      <a:lnTo>
                        <a:pt x="1085" y="822"/>
                      </a:lnTo>
                      <a:lnTo>
                        <a:pt x="1084" y="823"/>
                      </a:lnTo>
                      <a:lnTo>
                        <a:pt x="1082" y="825"/>
                      </a:lnTo>
                      <a:lnTo>
                        <a:pt x="1082" y="826"/>
                      </a:lnTo>
                      <a:lnTo>
                        <a:pt x="1082" y="827"/>
                      </a:lnTo>
                      <a:lnTo>
                        <a:pt x="1081" y="828"/>
                      </a:lnTo>
                      <a:lnTo>
                        <a:pt x="1079" y="828"/>
                      </a:lnTo>
                      <a:lnTo>
                        <a:pt x="1079" y="829"/>
                      </a:lnTo>
                      <a:lnTo>
                        <a:pt x="1078" y="829"/>
                      </a:lnTo>
                      <a:lnTo>
                        <a:pt x="1077" y="829"/>
                      </a:lnTo>
                      <a:lnTo>
                        <a:pt x="1076" y="830"/>
                      </a:lnTo>
                      <a:lnTo>
                        <a:pt x="1075" y="830"/>
                      </a:lnTo>
                      <a:lnTo>
                        <a:pt x="1075" y="831"/>
                      </a:lnTo>
                      <a:lnTo>
                        <a:pt x="1073" y="832"/>
                      </a:lnTo>
                      <a:lnTo>
                        <a:pt x="1072" y="832"/>
                      </a:lnTo>
                      <a:lnTo>
                        <a:pt x="1072" y="833"/>
                      </a:lnTo>
                      <a:lnTo>
                        <a:pt x="1071" y="832"/>
                      </a:lnTo>
                      <a:lnTo>
                        <a:pt x="1069" y="833"/>
                      </a:lnTo>
                      <a:lnTo>
                        <a:pt x="1068" y="833"/>
                      </a:lnTo>
                      <a:lnTo>
                        <a:pt x="1067" y="832"/>
                      </a:lnTo>
                      <a:lnTo>
                        <a:pt x="1067" y="831"/>
                      </a:lnTo>
                      <a:lnTo>
                        <a:pt x="1066" y="829"/>
                      </a:lnTo>
                      <a:lnTo>
                        <a:pt x="1067" y="828"/>
                      </a:lnTo>
                      <a:lnTo>
                        <a:pt x="1066" y="827"/>
                      </a:lnTo>
                      <a:lnTo>
                        <a:pt x="1066" y="826"/>
                      </a:lnTo>
                      <a:lnTo>
                        <a:pt x="1065" y="826"/>
                      </a:lnTo>
                      <a:lnTo>
                        <a:pt x="1064" y="825"/>
                      </a:lnTo>
                      <a:lnTo>
                        <a:pt x="1063" y="825"/>
                      </a:lnTo>
                      <a:lnTo>
                        <a:pt x="1062" y="827"/>
                      </a:lnTo>
                      <a:lnTo>
                        <a:pt x="1061" y="828"/>
                      </a:lnTo>
                      <a:lnTo>
                        <a:pt x="1059" y="829"/>
                      </a:lnTo>
                      <a:lnTo>
                        <a:pt x="1058" y="829"/>
                      </a:lnTo>
                      <a:lnTo>
                        <a:pt x="1057" y="829"/>
                      </a:lnTo>
                      <a:lnTo>
                        <a:pt x="1056" y="828"/>
                      </a:lnTo>
                      <a:lnTo>
                        <a:pt x="1055" y="828"/>
                      </a:lnTo>
                      <a:lnTo>
                        <a:pt x="1054" y="828"/>
                      </a:lnTo>
                      <a:lnTo>
                        <a:pt x="1053" y="829"/>
                      </a:lnTo>
                      <a:lnTo>
                        <a:pt x="1052" y="831"/>
                      </a:lnTo>
                      <a:lnTo>
                        <a:pt x="1051" y="831"/>
                      </a:lnTo>
                      <a:lnTo>
                        <a:pt x="1050" y="832"/>
                      </a:lnTo>
                      <a:lnTo>
                        <a:pt x="1049" y="833"/>
                      </a:lnTo>
                      <a:lnTo>
                        <a:pt x="1048" y="834"/>
                      </a:lnTo>
                      <a:lnTo>
                        <a:pt x="1047" y="834"/>
                      </a:lnTo>
                      <a:lnTo>
                        <a:pt x="1046" y="833"/>
                      </a:lnTo>
                      <a:lnTo>
                        <a:pt x="1045" y="833"/>
                      </a:lnTo>
                      <a:lnTo>
                        <a:pt x="1044" y="833"/>
                      </a:lnTo>
                      <a:lnTo>
                        <a:pt x="1043" y="834"/>
                      </a:lnTo>
                      <a:lnTo>
                        <a:pt x="1042" y="834"/>
                      </a:lnTo>
                      <a:lnTo>
                        <a:pt x="1042" y="835"/>
                      </a:lnTo>
                      <a:lnTo>
                        <a:pt x="1041" y="836"/>
                      </a:lnTo>
                      <a:lnTo>
                        <a:pt x="1041" y="837"/>
                      </a:lnTo>
                      <a:lnTo>
                        <a:pt x="1041" y="838"/>
                      </a:lnTo>
                      <a:lnTo>
                        <a:pt x="1040" y="838"/>
                      </a:lnTo>
                      <a:lnTo>
                        <a:pt x="1040" y="839"/>
                      </a:lnTo>
                      <a:lnTo>
                        <a:pt x="1038" y="839"/>
                      </a:lnTo>
                      <a:lnTo>
                        <a:pt x="1037" y="840"/>
                      </a:lnTo>
                      <a:lnTo>
                        <a:pt x="1036" y="842"/>
                      </a:lnTo>
                      <a:lnTo>
                        <a:pt x="1035" y="843"/>
                      </a:lnTo>
                      <a:lnTo>
                        <a:pt x="1035" y="844"/>
                      </a:lnTo>
                      <a:lnTo>
                        <a:pt x="1034" y="844"/>
                      </a:lnTo>
                      <a:lnTo>
                        <a:pt x="1033" y="844"/>
                      </a:lnTo>
                      <a:lnTo>
                        <a:pt x="1032" y="844"/>
                      </a:lnTo>
                      <a:lnTo>
                        <a:pt x="1031" y="845"/>
                      </a:lnTo>
                      <a:lnTo>
                        <a:pt x="1029" y="846"/>
                      </a:lnTo>
                      <a:lnTo>
                        <a:pt x="1029" y="847"/>
                      </a:lnTo>
                      <a:lnTo>
                        <a:pt x="1029" y="849"/>
                      </a:lnTo>
                      <a:lnTo>
                        <a:pt x="1028" y="850"/>
                      </a:lnTo>
                      <a:lnTo>
                        <a:pt x="1028" y="852"/>
                      </a:lnTo>
                      <a:lnTo>
                        <a:pt x="1028" y="853"/>
                      </a:lnTo>
                      <a:lnTo>
                        <a:pt x="1028" y="854"/>
                      </a:lnTo>
                      <a:lnTo>
                        <a:pt x="1029" y="854"/>
                      </a:lnTo>
                      <a:lnTo>
                        <a:pt x="1030" y="854"/>
                      </a:lnTo>
                      <a:lnTo>
                        <a:pt x="1030" y="855"/>
                      </a:lnTo>
                      <a:lnTo>
                        <a:pt x="1029" y="855"/>
                      </a:lnTo>
                      <a:lnTo>
                        <a:pt x="1028" y="856"/>
                      </a:lnTo>
                      <a:lnTo>
                        <a:pt x="1027" y="857"/>
                      </a:lnTo>
                      <a:lnTo>
                        <a:pt x="1026" y="857"/>
                      </a:lnTo>
                      <a:lnTo>
                        <a:pt x="1026" y="858"/>
                      </a:lnTo>
                      <a:lnTo>
                        <a:pt x="1025" y="859"/>
                      </a:lnTo>
                      <a:lnTo>
                        <a:pt x="1025" y="860"/>
                      </a:lnTo>
                      <a:lnTo>
                        <a:pt x="1025" y="862"/>
                      </a:lnTo>
                      <a:lnTo>
                        <a:pt x="1025" y="863"/>
                      </a:lnTo>
                      <a:lnTo>
                        <a:pt x="1026" y="864"/>
                      </a:lnTo>
                      <a:lnTo>
                        <a:pt x="1027" y="864"/>
                      </a:lnTo>
                      <a:lnTo>
                        <a:pt x="1027" y="865"/>
                      </a:lnTo>
                      <a:lnTo>
                        <a:pt x="1027" y="866"/>
                      </a:lnTo>
                      <a:lnTo>
                        <a:pt x="1026" y="867"/>
                      </a:lnTo>
                      <a:lnTo>
                        <a:pt x="1025" y="868"/>
                      </a:lnTo>
                      <a:lnTo>
                        <a:pt x="1024" y="869"/>
                      </a:lnTo>
                      <a:lnTo>
                        <a:pt x="1024" y="870"/>
                      </a:lnTo>
                      <a:lnTo>
                        <a:pt x="1024" y="871"/>
                      </a:lnTo>
                      <a:lnTo>
                        <a:pt x="1024" y="872"/>
                      </a:lnTo>
                      <a:lnTo>
                        <a:pt x="1023" y="874"/>
                      </a:lnTo>
                      <a:lnTo>
                        <a:pt x="1022" y="875"/>
                      </a:lnTo>
                      <a:lnTo>
                        <a:pt x="1023" y="876"/>
                      </a:lnTo>
                      <a:lnTo>
                        <a:pt x="1023" y="877"/>
                      </a:lnTo>
                      <a:lnTo>
                        <a:pt x="1023" y="878"/>
                      </a:lnTo>
                      <a:lnTo>
                        <a:pt x="1023" y="879"/>
                      </a:lnTo>
                      <a:lnTo>
                        <a:pt x="1022" y="879"/>
                      </a:lnTo>
                      <a:lnTo>
                        <a:pt x="1021" y="879"/>
                      </a:lnTo>
                      <a:lnTo>
                        <a:pt x="1020" y="880"/>
                      </a:lnTo>
                      <a:lnTo>
                        <a:pt x="1020" y="881"/>
                      </a:lnTo>
                      <a:lnTo>
                        <a:pt x="1019" y="881"/>
                      </a:lnTo>
                      <a:lnTo>
                        <a:pt x="1019" y="882"/>
                      </a:lnTo>
                      <a:lnTo>
                        <a:pt x="1020" y="883"/>
                      </a:lnTo>
                      <a:lnTo>
                        <a:pt x="1020" y="884"/>
                      </a:lnTo>
                      <a:lnTo>
                        <a:pt x="1020" y="885"/>
                      </a:lnTo>
                      <a:lnTo>
                        <a:pt x="1019" y="885"/>
                      </a:lnTo>
                      <a:lnTo>
                        <a:pt x="1018" y="885"/>
                      </a:lnTo>
                      <a:lnTo>
                        <a:pt x="1017" y="885"/>
                      </a:lnTo>
                      <a:lnTo>
                        <a:pt x="1017" y="884"/>
                      </a:lnTo>
                      <a:lnTo>
                        <a:pt x="1017" y="883"/>
                      </a:lnTo>
                      <a:lnTo>
                        <a:pt x="1016" y="882"/>
                      </a:lnTo>
                      <a:lnTo>
                        <a:pt x="1016" y="883"/>
                      </a:lnTo>
                      <a:lnTo>
                        <a:pt x="1015" y="883"/>
                      </a:lnTo>
                      <a:lnTo>
                        <a:pt x="1015" y="884"/>
                      </a:lnTo>
                      <a:lnTo>
                        <a:pt x="1015" y="885"/>
                      </a:lnTo>
                      <a:lnTo>
                        <a:pt x="1017" y="891"/>
                      </a:lnTo>
                      <a:lnTo>
                        <a:pt x="1017" y="892"/>
                      </a:lnTo>
                      <a:lnTo>
                        <a:pt x="1017" y="894"/>
                      </a:lnTo>
                      <a:lnTo>
                        <a:pt x="1016" y="895"/>
                      </a:lnTo>
                      <a:lnTo>
                        <a:pt x="1012" y="900"/>
                      </a:lnTo>
                      <a:lnTo>
                        <a:pt x="1012" y="901"/>
                      </a:lnTo>
                      <a:lnTo>
                        <a:pt x="1012" y="902"/>
                      </a:lnTo>
                      <a:lnTo>
                        <a:pt x="1012" y="903"/>
                      </a:lnTo>
                      <a:lnTo>
                        <a:pt x="1011" y="903"/>
                      </a:lnTo>
                      <a:lnTo>
                        <a:pt x="1010" y="903"/>
                      </a:lnTo>
                      <a:lnTo>
                        <a:pt x="1010" y="904"/>
                      </a:lnTo>
                      <a:lnTo>
                        <a:pt x="1008" y="905"/>
                      </a:lnTo>
                      <a:lnTo>
                        <a:pt x="1007" y="907"/>
                      </a:lnTo>
                      <a:lnTo>
                        <a:pt x="1006" y="909"/>
                      </a:lnTo>
                      <a:lnTo>
                        <a:pt x="1005" y="910"/>
                      </a:lnTo>
                      <a:lnTo>
                        <a:pt x="1004" y="910"/>
                      </a:lnTo>
                      <a:lnTo>
                        <a:pt x="1004" y="911"/>
                      </a:lnTo>
                      <a:lnTo>
                        <a:pt x="1004" y="912"/>
                      </a:lnTo>
                      <a:lnTo>
                        <a:pt x="1004" y="913"/>
                      </a:lnTo>
                      <a:lnTo>
                        <a:pt x="1003" y="913"/>
                      </a:lnTo>
                      <a:lnTo>
                        <a:pt x="1003" y="914"/>
                      </a:lnTo>
                      <a:lnTo>
                        <a:pt x="1002" y="914"/>
                      </a:lnTo>
                      <a:lnTo>
                        <a:pt x="1002" y="913"/>
                      </a:lnTo>
                      <a:lnTo>
                        <a:pt x="1001" y="912"/>
                      </a:lnTo>
                      <a:lnTo>
                        <a:pt x="1000" y="912"/>
                      </a:lnTo>
                      <a:lnTo>
                        <a:pt x="998" y="911"/>
                      </a:lnTo>
                      <a:lnTo>
                        <a:pt x="996" y="911"/>
                      </a:lnTo>
                      <a:lnTo>
                        <a:pt x="996" y="912"/>
                      </a:lnTo>
                      <a:lnTo>
                        <a:pt x="996" y="913"/>
                      </a:lnTo>
                      <a:lnTo>
                        <a:pt x="996" y="914"/>
                      </a:lnTo>
                      <a:lnTo>
                        <a:pt x="995" y="914"/>
                      </a:lnTo>
                      <a:lnTo>
                        <a:pt x="994" y="914"/>
                      </a:lnTo>
                      <a:lnTo>
                        <a:pt x="993" y="914"/>
                      </a:lnTo>
                      <a:lnTo>
                        <a:pt x="993" y="915"/>
                      </a:lnTo>
                      <a:lnTo>
                        <a:pt x="992" y="916"/>
                      </a:lnTo>
                      <a:lnTo>
                        <a:pt x="991" y="917"/>
                      </a:lnTo>
                      <a:lnTo>
                        <a:pt x="991" y="918"/>
                      </a:lnTo>
                      <a:lnTo>
                        <a:pt x="990" y="918"/>
                      </a:lnTo>
                      <a:lnTo>
                        <a:pt x="990" y="919"/>
                      </a:lnTo>
                      <a:lnTo>
                        <a:pt x="989" y="919"/>
                      </a:lnTo>
                      <a:lnTo>
                        <a:pt x="988" y="919"/>
                      </a:lnTo>
                      <a:lnTo>
                        <a:pt x="987" y="919"/>
                      </a:lnTo>
                      <a:lnTo>
                        <a:pt x="986" y="919"/>
                      </a:lnTo>
                      <a:lnTo>
                        <a:pt x="985" y="919"/>
                      </a:lnTo>
                      <a:lnTo>
                        <a:pt x="984" y="919"/>
                      </a:lnTo>
                      <a:lnTo>
                        <a:pt x="984" y="918"/>
                      </a:lnTo>
                      <a:lnTo>
                        <a:pt x="983" y="918"/>
                      </a:lnTo>
                      <a:lnTo>
                        <a:pt x="982" y="918"/>
                      </a:lnTo>
                      <a:lnTo>
                        <a:pt x="981" y="919"/>
                      </a:lnTo>
                      <a:lnTo>
                        <a:pt x="980" y="919"/>
                      </a:lnTo>
                      <a:lnTo>
                        <a:pt x="980" y="918"/>
                      </a:lnTo>
                      <a:lnTo>
                        <a:pt x="979" y="918"/>
                      </a:lnTo>
                      <a:lnTo>
                        <a:pt x="978" y="919"/>
                      </a:lnTo>
                      <a:lnTo>
                        <a:pt x="977" y="919"/>
                      </a:lnTo>
                      <a:lnTo>
                        <a:pt x="976" y="919"/>
                      </a:lnTo>
                      <a:lnTo>
                        <a:pt x="975" y="919"/>
                      </a:lnTo>
                      <a:lnTo>
                        <a:pt x="973" y="918"/>
                      </a:lnTo>
                      <a:lnTo>
                        <a:pt x="972" y="918"/>
                      </a:lnTo>
                      <a:lnTo>
                        <a:pt x="971" y="918"/>
                      </a:lnTo>
                      <a:lnTo>
                        <a:pt x="970" y="918"/>
                      </a:lnTo>
                      <a:lnTo>
                        <a:pt x="969" y="918"/>
                      </a:lnTo>
                      <a:lnTo>
                        <a:pt x="968" y="918"/>
                      </a:lnTo>
                      <a:lnTo>
                        <a:pt x="967" y="918"/>
                      </a:lnTo>
                      <a:lnTo>
                        <a:pt x="966" y="918"/>
                      </a:lnTo>
                      <a:lnTo>
                        <a:pt x="965" y="919"/>
                      </a:lnTo>
                      <a:lnTo>
                        <a:pt x="965" y="920"/>
                      </a:lnTo>
                      <a:lnTo>
                        <a:pt x="965" y="921"/>
                      </a:lnTo>
                      <a:lnTo>
                        <a:pt x="964" y="922"/>
                      </a:lnTo>
                      <a:lnTo>
                        <a:pt x="964" y="923"/>
                      </a:lnTo>
                      <a:lnTo>
                        <a:pt x="963" y="924"/>
                      </a:lnTo>
                      <a:lnTo>
                        <a:pt x="962" y="925"/>
                      </a:lnTo>
                      <a:lnTo>
                        <a:pt x="961" y="926"/>
                      </a:lnTo>
                      <a:lnTo>
                        <a:pt x="961" y="927"/>
                      </a:lnTo>
                      <a:lnTo>
                        <a:pt x="961" y="928"/>
                      </a:lnTo>
                      <a:lnTo>
                        <a:pt x="960" y="929"/>
                      </a:lnTo>
                      <a:lnTo>
                        <a:pt x="959" y="930"/>
                      </a:lnTo>
                      <a:lnTo>
                        <a:pt x="958" y="931"/>
                      </a:lnTo>
                      <a:lnTo>
                        <a:pt x="958" y="933"/>
                      </a:lnTo>
                      <a:lnTo>
                        <a:pt x="957" y="933"/>
                      </a:lnTo>
                      <a:lnTo>
                        <a:pt x="957" y="934"/>
                      </a:lnTo>
                      <a:lnTo>
                        <a:pt x="957" y="935"/>
                      </a:lnTo>
                      <a:lnTo>
                        <a:pt x="957" y="937"/>
                      </a:lnTo>
                      <a:lnTo>
                        <a:pt x="956" y="937"/>
                      </a:lnTo>
                      <a:lnTo>
                        <a:pt x="955" y="938"/>
                      </a:lnTo>
                      <a:lnTo>
                        <a:pt x="954" y="938"/>
                      </a:lnTo>
                      <a:lnTo>
                        <a:pt x="953" y="938"/>
                      </a:lnTo>
                      <a:lnTo>
                        <a:pt x="952" y="939"/>
                      </a:lnTo>
                      <a:lnTo>
                        <a:pt x="952" y="940"/>
                      </a:lnTo>
                      <a:lnTo>
                        <a:pt x="951" y="940"/>
                      </a:lnTo>
                      <a:lnTo>
                        <a:pt x="950" y="939"/>
                      </a:lnTo>
                      <a:lnTo>
                        <a:pt x="949" y="939"/>
                      </a:lnTo>
                      <a:lnTo>
                        <a:pt x="948" y="940"/>
                      </a:lnTo>
                      <a:lnTo>
                        <a:pt x="947" y="940"/>
                      </a:lnTo>
                      <a:lnTo>
                        <a:pt x="946" y="940"/>
                      </a:lnTo>
                      <a:lnTo>
                        <a:pt x="945" y="941"/>
                      </a:lnTo>
                      <a:lnTo>
                        <a:pt x="944" y="941"/>
                      </a:lnTo>
                      <a:lnTo>
                        <a:pt x="943" y="942"/>
                      </a:lnTo>
                      <a:lnTo>
                        <a:pt x="942" y="942"/>
                      </a:lnTo>
                      <a:lnTo>
                        <a:pt x="941" y="942"/>
                      </a:lnTo>
                      <a:lnTo>
                        <a:pt x="941" y="943"/>
                      </a:lnTo>
                      <a:lnTo>
                        <a:pt x="940" y="943"/>
                      </a:lnTo>
                      <a:lnTo>
                        <a:pt x="939" y="944"/>
                      </a:lnTo>
                      <a:lnTo>
                        <a:pt x="938" y="944"/>
                      </a:lnTo>
                      <a:lnTo>
                        <a:pt x="938" y="943"/>
                      </a:lnTo>
                      <a:lnTo>
                        <a:pt x="937" y="943"/>
                      </a:lnTo>
                      <a:lnTo>
                        <a:pt x="936" y="943"/>
                      </a:lnTo>
                      <a:lnTo>
                        <a:pt x="936" y="944"/>
                      </a:lnTo>
                      <a:lnTo>
                        <a:pt x="936" y="945"/>
                      </a:lnTo>
                      <a:lnTo>
                        <a:pt x="935" y="946"/>
                      </a:lnTo>
                      <a:lnTo>
                        <a:pt x="934" y="946"/>
                      </a:lnTo>
                      <a:lnTo>
                        <a:pt x="934" y="947"/>
                      </a:lnTo>
                      <a:lnTo>
                        <a:pt x="934" y="948"/>
                      </a:lnTo>
                      <a:lnTo>
                        <a:pt x="933" y="948"/>
                      </a:lnTo>
                      <a:lnTo>
                        <a:pt x="933" y="949"/>
                      </a:lnTo>
                      <a:lnTo>
                        <a:pt x="934" y="950"/>
                      </a:lnTo>
                      <a:lnTo>
                        <a:pt x="934" y="951"/>
                      </a:lnTo>
                      <a:lnTo>
                        <a:pt x="934" y="952"/>
                      </a:lnTo>
                      <a:lnTo>
                        <a:pt x="933" y="952"/>
                      </a:lnTo>
                      <a:lnTo>
                        <a:pt x="933" y="953"/>
                      </a:lnTo>
                      <a:lnTo>
                        <a:pt x="932" y="952"/>
                      </a:lnTo>
                      <a:lnTo>
                        <a:pt x="931" y="953"/>
                      </a:lnTo>
                      <a:lnTo>
                        <a:pt x="932" y="954"/>
                      </a:lnTo>
                      <a:lnTo>
                        <a:pt x="932" y="955"/>
                      </a:lnTo>
                      <a:lnTo>
                        <a:pt x="933" y="955"/>
                      </a:lnTo>
                      <a:lnTo>
                        <a:pt x="934" y="956"/>
                      </a:lnTo>
                      <a:lnTo>
                        <a:pt x="933" y="956"/>
                      </a:lnTo>
                      <a:lnTo>
                        <a:pt x="933" y="957"/>
                      </a:lnTo>
                      <a:lnTo>
                        <a:pt x="932" y="957"/>
                      </a:lnTo>
                      <a:lnTo>
                        <a:pt x="932" y="956"/>
                      </a:lnTo>
                      <a:lnTo>
                        <a:pt x="931" y="955"/>
                      </a:lnTo>
                      <a:lnTo>
                        <a:pt x="930" y="955"/>
                      </a:lnTo>
                      <a:lnTo>
                        <a:pt x="930" y="956"/>
                      </a:lnTo>
                      <a:lnTo>
                        <a:pt x="930" y="957"/>
                      </a:lnTo>
                      <a:lnTo>
                        <a:pt x="929" y="957"/>
                      </a:lnTo>
                      <a:lnTo>
                        <a:pt x="927" y="957"/>
                      </a:lnTo>
                      <a:lnTo>
                        <a:pt x="926" y="958"/>
                      </a:lnTo>
                      <a:lnTo>
                        <a:pt x="926" y="959"/>
                      </a:lnTo>
                      <a:lnTo>
                        <a:pt x="925" y="959"/>
                      </a:lnTo>
                      <a:lnTo>
                        <a:pt x="925" y="958"/>
                      </a:lnTo>
                      <a:lnTo>
                        <a:pt x="924" y="958"/>
                      </a:lnTo>
                      <a:lnTo>
                        <a:pt x="923" y="958"/>
                      </a:lnTo>
                      <a:lnTo>
                        <a:pt x="922" y="958"/>
                      </a:lnTo>
                      <a:lnTo>
                        <a:pt x="921" y="958"/>
                      </a:lnTo>
                      <a:lnTo>
                        <a:pt x="921" y="959"/>
                      </a:lnTo>
                      <a:lnTo>
                        <a:pt x="920" y="959"/>
                      </a:lnTo>
                      <a:lnTo>
                        <a:pt x="920" y="960"/>
                      </a:lnTo>
                      <a:lnTo>
                        <a:pt x="919" y="960"/>
                      </a:lnTo>
                      <a:lnTo>
                        <a:pt x="919" y="961"/>
                      </a:lnTo>
                      <a:lnTo>
                        <a:pt x="919" y="962"/>
                      </a:lnTo>
                      <a:lnTo>
                        <a:pt x="919" y="963"/>
                      </a:lnTo>
                      <a:lnTo>
                        <a:pt x="919" y="964"/>
                      </a:lnTo>
                      <a:lnTo>
                        <a:pt x="918" y="965"/>
                      </a:lnTo>
                      <a:lnTo>
                        <a:pt x="918" y="966"/>
                      </a:lnTo>
                      <a:lnTo>
                        <a:pt x="919" y="966"/>
                      </a:lnTo>
                      <a:lnTo>
                        <a:pt x="918" y="967"/>
                      </a:lnTo>
                      <a:lnTo>
                        <a:pt x="919" y="967"/>
                      </a:lnTo>
                      <a:lnTo>
                        <a:pt x="919" y="968"/>
                      </a:lnTo>
                      <a:lnTo>
                        <a:pt x="920" y="968"/>
                      </a:lnTo>
                      <a:lnTo>
                        <a:pt x="919" y="969"/>
                      </a:lnTo>
                      <a:lnTo>
                        <a:pt x="918" y="970"/>
                      </a:lnTo>
                      <a:lnTo>
                        <a:pt x="920" y="972"/>
                      </a:lnTo>
                      <a:lnTo>
                        <a:pt x="922" y="971"/>
                      </a:lnTo>
                      <a:lnTo>
                        <a:pt x="923" y="972"/>
                      </a:lnTo>
                      <a:lnTo>
                        <a:pt x="923" y="973"/>
                      </a:lnTo>
                      <a:lnTo>
                        <a:pt x="923" y="974"/>
                      </a:lnTo>
                      <a:lnTo>
                        <a:pt x="923" y="975"/>
                      </a:lnTo>
                      <a:lnTo>
                        <a:pt x="924" y="975"/>
                      </a:lnTo>
                      <a:lnTo>
                        <a:pt x="925" y="975"/>
                      </a:lnTo>
                      <a:lnTo>
                        <a:pt x="925" y="976"/>
                      </a:lnTo>
                      <a:lnTo>
                        <a:pt x="926" y="976"/>
                      </a:lnTo>
                      <a:lnTo>
                        <a:pt x="925" y="977"/>
                      </a:lnTo>
                      <a:lnTo>
                        <a:pt x="925" y="978"/>
                      </a:lnTo>
                      <a:lnTo>
                        <a:pt x="925" y="977"/>
                      </a:lnTo>
                      <a:lnTo>
                        <a:pt x="926" y="977"/>
                      </a:lnTo>
                      <a:lnTo>
                        <a:pt x="927" y="977"/>
                      </a:lnTo>
                      <a:lnTo>
                        <a:pt x="927" y="978"/>
                      </a:lnTo>
                      <a:lnTo>
                        <a:pt x="926" y="978"/>
                      </a:lnTo>
                      <a:lnTo>
                        <a:pt x="926" y="979"/>
                      </a:lnTo>
                      <a:lnTo>
                        <a:pt x="927" y="979"/>
                      </a:lnTo>
                      <a:lnTo>
                        <a:pt x="926" y="979"/>
                      </a:lnTo>
                      <a:lnTo>
                        <a:pt x="927" y="980"/>
                      </a:lnTo>
                      <a:lnTo>
                        <a:pt x="926" y="981"/>
                      </a:lnTo>
                      <a:lnTo>
                        <a:pt x="926" y="982"/>
                      </a:lnTo>
                      <a:lnTo>
                        <a:pt x="925" y="982"/>
                      </a:lnTo>
                      <a:lnTo>
                        <a:pt x="924" y="982"/>
                      </a:lnTo>
                      <a:lnTo>
                        <a:pt x="924" y="981"/>
                      </a:lnTo>
                      <a:lnTo>
                        <a:pt x="923" y="981"/>
                      </a:lnTo>
                      <a:lnTo>
                        <a:pt x="923" y="982"/>
                      </a:lnTo>
                      <a:lnTo>
                        <a:pt x="923" y="983"/>
                      </a:lnTo>
                      <a:lnTo>
                        <a:pt x="924" y="983"/>
                      </a:lnTo>
                      <a:lnTo>
                        <a:pt x="924" y="984"/>
                      </a:lnTo>
                      <a:lnTo>
                        <a:pt x="924" y="985"/>
                      </a:lnTo>
                      <a:lnTo>
                        <a:pt x="923" y="985"/>
                      </a:lnTo>
                      <a:lnTo>
                        <a:pt x="923" y="987"/>
                      </a:lnTo>
                      <a:lnTo>
                        <a:pt x="923" y="986"/>
                      </a:lnTo>
                      <a:lnTo>
                        <a:pt x="922" y="986"/>
                      </a:lnTo>
                      <a:lnTo>
                        <a:pt x="922" y="987"/>
                      </a:lnTo>
                      <a:lnTo>
                        <a:pt x="922" y="988"/>
                      </a:lnTo>
                      <a:lnTo>
                        <a:pt x="921" y="988"/>
                      </a:lnTo>
                      <a:lnTo>
                        <a:pt x="920" y="986"/>
                      </a:lnTo>
                      <a:lnTo>
                        <a:pt x="920" y="987"/>
                      </a:lnTo>
                      <a:lnTo>
                        <a:pt x="920" y="988"/>
                      </a:lnTo>
                      <a:lnTo>
                        <a:pt x="921" y="989"/>
                      </a:lnTo>
                      <a:lnTo>
                        <a:pt x="920" y="989"/>
                      </a:lnTo>
                      <a:lnTo>
                        <a:pt x="920" y="988"/>
                      </a:lnTo>
                      <a:lnTo>
                        <a:pt x="919" y="988"/>
                      </a:lnTo>
                      <a:lnTo>
                        <a:pt x="919" y="989"/>
                      </a:lnTo>
                      <a:lnTo>
                        <a:pt x="920" y="990"/>
                      </a:lnTo>
                      <a:lnTo>
                        <a:pt x="919" y="990"/>
                      </a:lnTo>
                      <a:lnTo>
                        <a:pt x="918" y="990"/>
                      </a:lnTo>
                      <a:lnTo>
                        <a:pt x="917" y="990"/>
                      </a:lnTo>
                      <a:lnTo>
                        <a:pt x="917" y="988"/>
                      </a:lnTo>
                      <a:lnTo>
                        <a:pt x="916" y="988"/>
                      </a:lnTo>
                      <a:lnTo>
                        <a:pt x="916" y="989"/>
                      </a:lnTo>
                      <a:lnTo>
                        <a:pt x="916" y="990"/>
                      </a:lnTo>
                      <a:lnTo>
                        <a:pt x="916" y="991"/>
                      </a:lnTo>
                      <a:lnTo>
                        <a:pt x="915" y="991"/>
                      </a:lnTo>
                      <a:lnTo>
                        <a:pt x="914" y="990"/>
                      </a:lnTo>
                      <a:lnTo>
                        <a:pt x="913" y="990"/>
                      </a:lnTo>
                      <a:lnTo>
                        <a:pt x="912" y="990"/>
                      </a:lnTo>
                      <a:lnTo>
                        <a:pt x="913" y="991"/>
                      </a:lnTo>
                      <a:lnTo>
                        <a:pt x="912" y="992"/>
                      </a:lnTo>
                      <a:lnTo>
                        <a:pt x="913" y="993"/>
                      </a:lnTo>
                      <a:lnTo>
                        <a:pt x="914" y="993"/>
                      </a:lnTo>
                      <a:lnTo>
                        <a:pt x="914" y="994"/>
                      </a:lnTo>
                      <a:lnTo>
                        <a:pt x="915" y="995"/>
                      </a:lnTo>
                      <a:lnTo>
                        <a:pt x="915" y="996"/>
                      </a:lnTo>
                      <a:lnTo>
                        <a:pt x="914" y="996"/>
                      </a:lnTo>
                      <a:lnTo>
                        <a:pt x="913" y="996"/>
                      </a:lnTo>
                      <a:lnTo>
                        <a:pt x="913" y="995"/>
                      </a:lnTo>
                      <a:lnTo>
                        <a:pt x="912" y="995"/>
                      </a:lnTo>
                      <a:lnTo>
                        <a:pt x="912" y="994"/>
                      </a:lnTo>
                      <a:lnTo>
                        <a:pt x="912" y="995"/>
                      </a:lnTo>
                      <a:lnTo>
                        <a:pt x="911" y="995"/>
                      </a:lnTo>
                      <a:lnTo>
                        <a:pt x="912" y="996"/>
                      </a:lnTo>
                      <a:lnTo>
                        <a:pt x="912" y="997"/>
                      </a:lnTo>
                      <a:lnTo>
                        <a:pt x="911" y="997"/>
                      </a:lnTo>
                      <a:lnTo>
                        <a:pt x="911" y="998"/>
                      </a:lnTo>
                      <a:lnTo>
                        <a:pt x="910" y="998"/>
                      </a:lnTo>
                      <a:lnTo>
                        <a:pt x="909" y="998"/>
                      </a:lnTo>
                      <a:lnTo>
                        <a:pt x="909" y="999"/>
                      </a:lnTo>
                      <a:lnTo>
                        <a:pt x="910" y="999"/>
                      </a:lnTo>
                      <a:lnTo>
                        <a:pt x="911" y="999"/>
                      </a:lnTo>
                      <a:lnTo>
                        <a:pt x="910" y="999"/>
                      </a:lnTo>
                      <a:lnTo>
                        <a:pt x="910" y="1000"/>
                      </a:lnTo>
                      <a:lnTo>
                        <a:pt x="910" y="1001"/>
                      </a:lnTo>
                      <a:lnTo>
                        <a:pt x="910" y="1002"/>
                      </a:lnTo>
                      <a:lnTo>
                        <a:pt x="910" y="1003"/>
                      </a:lnTo>
                      <a:lnTo>
                        <a:pt x="909" y="1002"/>
                      </a:lnTo>
                      <a:lnTo>
                        <a:pt x="908" y="1003"/>
                      </a:lnTo>
                      <a:lnTo>
                        <a:pt x="907" y="1003"/>
                      </a:lnTo>
                      <a:lnTo>
                        <a:pt x="907" y="1004"/>
                      </a:lnTo>
                      <a:lnTo>
                        <a:pt x="907" y="1005"/>
                      </a:lnTo>
                      <a:lnTo>
                        <a:pt x="907" y="1006"/>
                      </a:lnTo>
                      <a:lnTo>
                        <a:pt x="906" y="1006"/>
                      </a:lnTo>
                      <a:lnTo>
                        <a:pt x="906" y="1007"/>
                      </a:lnTo>
                      <a:lnTo>
                        <a:pt x="905" y="1007"/>
                      </a:lnTo>
                      <a:lnTo>
                        <a:pt x="905" y="1006"/>
                      </a:lnTo>
                      <a:lnTo>
                        <a:pt x="904" y="1006"/>
                      </a:lnTo>
                      <a:lnTo>
                        <a:pt x="904" y="1007"/>
                      </a:lnTo>
                      <a:lnTo>
                        <a:pt x="903" y="1008"/>
                      </a:lnTo>
                      <a:lnTo>
                        <a:pt x="903" y="1009"/>
                      </a:lnTo>
                      <a:lnTo>
                        <a:pt x="902" y="1009"/>
                      </a:lnTo>
                      <a:lnTo>
                        <a:pt x="901" y="1009"/>
                      </a:lnTo>
                      <a:lnTo>
                        <a:pt x="900" y="1009"/>
                      </a:lnTo>
                      <a:lnTo>
                        <a:pt x="899" y="1009"/>
                      </a:lnTo>
                      <a:lnTo>
                        <a:pt x="899" y="1010"/>
                      </a:lnTo>
                      <a:lnTo>
                        <a:pt x="898" y="1010"/>
                      </a:lnTo>
                      <a:lnTo>
                        <a:pt x="897" y="1009"/>
                      </a:lnTo>
                      <a:lnTo>
                        <a:pt x="897" y="1010"/>
                      </a:lnTo>
                      <a:lnTo>
                        <a:pt x="896" y="1010"/>
                      </a:lnTo>
                      <a:lnTo>
                        <a:pt x="897" y="1011"/>
                      </a:lnTo>
                      <a:lnTo>
                        <a:pt x="896" y="1011"/>
                      </a:lnTo>
                      <a:lnTo>
                        <a:pt x="895" y="1011"/>
                      </a:lnTo>
                      <a:lnTo>
                        <a:pt x="895" y="1012"/>
                      </a:lnTo>
                      <a:lnTo>
                        <a:pt x="895" y="1013"/>
                      </a:lnTo>
                      <a:lnTo>
                        <a:pt x="894" y="1013"/>
                      </a:lnTo>
                      <a:lnTo>
                        <a:pt x="893" y="1014"/>
                      </a:lnTo>
                      <a:lnTo>
                        <a:pt x="892" y="1014"/>
                      </a:lnTo>
                      <a:lnTo>
                        <a:pt x="892" y="1013"/>
                      </a:lnTo>
                      <a:lnTo>
                        <a:pt x="893" y="1013"/>
                      </a:lnTo>
                      <a:lnTo>
                        <a:pt x="893" y="1012"/>
                      </a:lnTo>
                      <a:lnTo>
                        <a:pt x="892" y="1012"/>
                      </a:lnTo>
                      <a:lnTo>
                        <a:pt x="892" y="1013"/>
                      </a:lnTo>
                      <a:lnTo>
                        <a:pt x="891" y="1013"/>
                      </a:lnTo>
                      <a:lnTo>
                        <a:pt x="892" y="1014"/>
                      </a:lnTo>
                      <a:lnTo>
                        <a:pt x="892" y="1015"/>
                      </a:lnTo>
                      <a:lnTo>
                        <a:pt x="892" y="1016"/>
                      </a:lnTo>
                      <a:lnTo>
                        <a:pt x="891" y="1016"/>
                      </a:lnTo>
                      <a:lnTo>
                        <a:pt x="890" y="1016"/>
                      </a:lnTo>
                      <a:lnTo>
                        <a:pt x="890" y="1017"/>
                      </a:lnTo>
                      <a:lnTo>
                        <a:pt x="891" y="1017"/>
                      </a:lnTo>
                      <a:lnTo>
                        <a:pt x="891" y="1018"/>
                      </a:lnTo>
                      <a:lnTo>
                        <a:pt x="890" y="1018"/>
                      </a:lnTo>
                      <a:lnTo>
                        <a:pt x="890" y="1017"/>
                      </a:lnTo>
                      <a:lnTo>
                        <a:pt x="889" y="1017"/>
                      </a:lnTo>
                      <a:lnTo>
                        <a:pt x="890" y="1017"/>
                      </a:lnTo>
                      <a:lnTo>
                        <a:pt x="890" y="1018"/>
                      </a:lnTo>
                      <a:lnTo>
                        <a:pt x="889" y="1018"/>
                      </a:lnTo>
                      <a:lnTo>
                        <a:pt x="888" y="1018"/>
                      </a:lnTo>
                      <a:lnTo>
                        <a:pt x="889" y="1018"/>
                      </a:lnTo>
                      <a:lnTo>
                        <a:pt x="889" y="1019"/>
                      </a:lnTo>
                      <a:lnTo>
                        <a:pt x="888" y="1019"/>
                      </a:lnTo>
                      <a:lnTo>
                        <a:pt x="887" y="1018"/>
                      </a:lnTo>
                      <a:lnTo>
                        <a:pt x="886" y="1019"/>
                      </a:lnTo>
                      <a:lnTo>
                        <a:pt x="886" y="1018"/>
                      </a:lnTo>
                      <a:lnTo>
                        <a:pt x="885" y="1018"/>
                      </a:lnTo>
                      <a:lnTo>
                        <a:pt x="884" y="1018"/>
                      </a:lnTo>
                      <a:lnTo>
                        <a:pt x="883" y="1018"/>
                      </a:lnTo>
                      <a:lnTo>
                        <a:pt x="884" y="1019"/>
                      </a:lnTo>
                      <a:lnTo>
                        <a:pt x="883" y="1019"/>
                      </a:lnTo>
                      <a:lnTo>
                        <a:pt x="883" y="1020"/>
                      </a:lnTo>
                      <a:lnTo>
                        <a:pt x="884" y="1020"/>
                      </a:lnTo>
                      <a:lnTo>
                        <a:pt x="883" y="1020"/>
                      </a:lnTo>
                      <a:lnTo>
                        <a:pt x="883" y="1021"/>
                      </a:lnTo>
                      <a:lnTo>
                        <a:pt x="883" y="1022"/>
                      </a:lnTo>
                      <a:lnTo>
                        <a:pt x="882" y="1022"/>
                      </a:lnTo>
                      <a:lnTo>
                        <a:pt x="882" y="1023"/>
                      </a:lnTo>
                      <a:lnTo>
                        <a:pt x="881" y="1023"/>
                      </a:lnTo>
                      <a:lnTo>
                        <a:pt x="881" y="1024"/>
                      </a:lnTo>
                      <a:lnTo>
                        <a:pt x="881" y="1025"/>
                      </a:lnTo>
                      <a:lnTo>
                        <a:pt x="881" y="1026"/>
                      </a:lnTo>
                      <a:lnTo>
                        <a:pt x="881" y="1027"/>
                      </a:lnTo>
                      <a:lnTo>
                        <a:pt x="880" y="1027"/>
                      </a:lnTo>
                      <a:lnTo>
                        <a:pt x="880" y="1028"/>
                      </a:lnTo>
                      <a:lnTo>
                        <a:pt x="880" y="1029"/>
                      </a:lnTo>
                      <a:lnTo>
                        <a:pt x="879" y="1029"/>
                      </a:lnTo>
                      <a:lnTo>
                        <a:pt x="879" y="1028"/>
                      </a:lnTo>
                      <a:lnTo>
                        <a:pt x="879" y="1030"/>
                      </a:lnTo>
                      <a:lnTo>
                        <a:pt x="879" y="1031"/>
                      </a:lnTo>
                      <a:lnTo>
                        <a:pt x="879" y="1032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4"/>
                      </a:lnTo>
                      <a:lnTo>
                        <a:pt x="878" y="1034"/>
                      </a:lnTo>
                      <a:lnTo>
                        <a:pt x="879" y="1034"/>
                      </a:lnTo>
                      <a:lnTo>
                        <a:pt x="878" y="1035"/>
                      </a:lnTo>
                      <a:lnTo>
                        <a:pt x="878" y="1034"/>
                      </a:lnTo>
                      <a:lnTo>
                        <a:pt x="878" y="1035"/>
                      </a:lnTo>
                      <a:lnTo>
                        <a:pt x="878" y="1036"/>
                      </a:lnTo>
                      <a:lnTo>
                        <a:pt x="877" y="1035"/>
                      </a:lnTo>
                      <a:lnTo>
                        <a:pt x="877" y="1036"/>
                      </a:lnTo>
                      <a:lnTo>
                        <a:pt x="877" y="1037"/>
                      </a:lnTo>
                      <a:lnTo>
                        <a:pt x="877" y="1038"/>
                      </a:lnTo>
                      <a:lnTo>
                        <a:pt x="877" y="1037"/>
                      </a:lnTo>
                      <a:lnTo>
                        <a:pt x="878" y="1037"/>
                      </a:lnTo>
                      <a:lnTo>
                        <a:pt x="878" y="1038"/>
                      </a:lnTo>
                      <a:lnTo>
                        <a:pt x="877" y="1038"/>
                      </a:lnTo>
                      <a:lnTo>
                        <a:pt x="877" y="1039"/>
                      </a:lnTo>
                      <a:lnTo>
                        <a:pt x="878" y="1038"/>
                      </a:lnTo>
                      <a:lnTo>
                        <a:pt x="878" y="1039"/>
                      </a:lnTo>
                      <a:lnTo>
                        <a:pt x="878" y="1040"/>
                      </a:lnTo>
                      <a:lnTo>
                        <a:pt x="878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6" y="1041"/>
                      </a:lnTo>
                      <a:lnTo>
                        <a:pt x="876" y="1042"/>
                      </a:lnTo>
                      <a:lnTo>
                        <a:pt x="875" y="1041"/>
                      </a:lnTo>
                      <a:lnTo>
                        <a:pt x="875" y="1042"/>
                      </a:lnTo>
                      <a:lnTo>
                        <a:pt x="875" y="1043"/>
                      </a:lnTo>
                      <a:lnTo>
                        <a:pt x="874" y="1043"/>
                      </a:lnTo>
                      <a:lnTo>
                        <a:pt x="874" y="1044"/>
                      </a:lnTo>
                      <a:lnTo>
                        <a:pt x="873" y="1043"/>
                      </a:lnTo>
                      <a:lnTo>
                        <a:pt x="873" y="1044"/>
                      </a:lnTo>
                      <a:lnTo>
                        <a:pt x="872" y="1044"/>
                      </a:lnTo>
                      <a:lnTo>
                        <a:pt x="872" y="1045"/>
                      </a:lnTo>
                      <a:lnTo>
                        <a:pt x="872" y="1046"/>
                      </a:lnTo>
                      <a:lnTo>
                        <a:pt x="871" y="1047"/>
                      </a:lnTo>
                      <a:lnTo>
                        <a:pt x="870" y="1047"/>
                      </a:lnTo>
                      <a:lnTo>
                        <a:pt x="871" y="1048"/>
                      </a:lnTo>
                      <a:lnTo>
                        <a:pt x="870" y="1049"/>
                      </a:lnTo>
                      <a:lnTo>
                        <a:pt x="869" y="1049"/>
                      </a:lnTo>
                      <a:lnTo>
                        <a:pt x="869" y="1050"/>
                      </a:lnTo>
                      <a:lnTo>
                        <a:pt x="868" y="1050"/>
                      </a:lnTo>
                      <a:lnTo>
                        <a:pt x="868" y="1051"/>
                      </a:lnTo>
                      <a:lnTo>
                        <a:pt x="868" y="1052"/>
                      </a:lnTo>
                      <a:lnTo>
                        <a:pt x="867" y="1053"/>
                      </a:lnTo>
                      <a:lnTo>
                        <a:pt x="867" y="1054"/>
                      </a:lnTo>
                      <a:lnTo>
                        <a:pt x="867" y="1055"/>
                      </a:lnTo>
                      <a:lnTo>
                        <a:pt x="866" y="1055"/>
                      </a:lnTo>
                      <a:lnTo>
                        <a:pt x="866" y="1057"/>
                      </a:lnTo>
                      <a:lnTo>
                        <a:pt x="865" y="1058"/>
                      </a:lnTo>
                      <a:lnTo>
                        <a:pt x="865" y="1059"/>
                      </a:lnTo>
                      <a:lnTo>
                        <a:pt x="864" y="1059"/>
                      </a:lnTo>
                      <a:lnTo>
                        <a:pt x="863" y="1059"/>
                      </a:lnTo>
                      <a:lnTo>
                        <a:pt x="863" y="1060"/>
                      </a:lnTo>
                      <a:lnTo>
                        <a:pt x="863" y="1061"/>
                      </a:lnTo>
                      <a:lnTo>
                        <a:pt x="863" y="1062"/>
                      </a:lnTo>
                      <a:lnTo>
                        <a:pt x="862" y="1062"/>
                      </a:lnTo>
                      <a:lnTo>
                        <a:pt x="862" y="1063"/>
                      </a:lnTo>
                      <a:lnTo>
                        <a:pt x="861" y="1063"/>
                      </a:lnTo>
                      <a:lnTo>
                        <a:pt x="861" y="1064"/>
                      </a:lnTo>
                      <a:lnTo>
                        <a:pt x="862" y="1065"/>
                      </a:lnTo>
                      <a:lnTo>
                        <a:pt x="861" y="1065"/>
                      </a:lnTo>
                      <a:lnTo>
                        <a:pt x="862" y="1065"/>
                      </a:lnTo>
                      <a:lnTo>
                        <a:pt x="861" y="1066"/>
                      </a:lnTo>
                      <a:lnTo>
                        <a:pt x="861" y="1067"/>
                      </a:lnTo>
                      <a:lnTo>
                        <a:pt x="862" y="1067"/>
                      </a:lnTo>
                      <a:lnTo>
                        <a:pt x="862" y="1068"/>
                      </a:lnTo>
                      <a:lnTo>
                        <a:pt x="863" y="1068"/>
                      </a:lnTo>
                      <a:lnTo>
                        <a:pt x="862" y="1069"/>
                      </a:lnTo>
                      <a:lnTo>
                        <a:pt x="863" y="1069"/>
                      </a:lnTo>
                      <a:lnTo>
                        <a:pt x="862" y="1069"/>
                      </a:lnTo>
                      <a:lnTo>
                        <a:pt x="862" y="1070"/>
                      </a:lnTo>
                      <a:lnTo>
                        <a:pt x="863" y="1070"/>
                      </a:lnTo>
                      <a:lnTo>
                        <a:pt x="863" y="1071"/>
                      </a:lnTo>
                      <a:lnTo>
                        <a:pt x="862" y="1071"/>
                      </a:lnTo>
                      <a:lnTo>
                        <a:pt x="863" y="1072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4"/>
                      </a:lnTo>
                      <a:lnTo>
                        <a:pt x="861" y="1073"/>
                      </a:lnTo>
                      <a:lnTo>
                        <a:pt x="861" y="1074"/>
                      </a:lnTo>
                      <a:lnTo>
                        <a:pt x="862" y="1074"/>
                      </a:lnTo>
                      <a:lnTo>
                        <a:pt x="861" y="1075"/>
                      </a:lnTo>
                      <a:lnTo>
                        <a:pt x="861" y="1076"/>
                      </a:lnTo>
                      <a:lnTo>
                        <a:pt x="860" y="1075"/>
                      </a:lnTo>
                      <a:lnTo>
                        <a:pt x="860" y="1076"/>
                      </a:lnTo>
                      <a:lnTo>
                        <a:pt x="860" y="1077"/>
                      </a:lnTo>
                      <a:lnTo>
                        <a:pt x="859" y="1077"/>
                      </a:lnTo>
                      <a:lnTo>
                        <a:pt x="860" y="1078"/>
                      </a:lnTo>
                      <a:lnTo>
                        <a:pt x="859" y="1077"/>
                      </a:lnTo>
                      <a:lnTo>
                        <a:pt x="859" y="1078"/>
                      </a:lnTo>
                      <a:lnTo>
                        <a:pt x="859" y="1079"/>
                      </a:lnTo>
                      <a:lnTo>
                        <a:pt x="860" y="1079"/>
                      </a:lnTo>
                      <a:lnTo>
                        <a:pt x="860" y="1080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59" y="1082"/>
                      </a:lnTo>
                      <a:lnTo>
                        <a:pt x="859" y="1083"/>
                      </a:lnTo>
                      <a:lnTo>
                        <a:pt x="858" y="1083"/>
                      </a:lnTo>
                      <a:lnTo>
                        <a:pt x="858" y="1084"/>
                      </a:lnTo>
                      <a:lnTo>
                        <a:pt x="858" y="1085"/>
                      </a:lnTo>
                      <a:lnTo>
                        <a:pt x="858" y="1086"/>
                      </a:lnTo>
                      <a:lnTo>
                        <a:pt x="858" y="1087"/>
                      </a:lnTo>
                      <a:lnTo>
                        <a:pt x="857" y="1087"/>
                      </a:lnTo>
                      <a:lnTo>
                        <a:pt x="858" y="1087"/>
                      </a:lnTo>
                      <a:lnTo>
                        <a:pt x="857" y="1088"/>
                      </a:lnTo>
                      <a:lnTo>
                        <a:pt x="858" y="1088"/>
                      </a:lnTo>
                      <a:lnTo>
                        <a:pt x="857" y="1088"/>
                      </a:lnTo>
                      <a:lnTo>
                        <a:pt x="857" y="1089"/>
                      </a:lnTo>
                      <a:lnTo>
                        <a:pt x="858" y="1089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1"/>
                      </a:lnTo>
                      <a:lnTo>
                        <a:pt x="858" y="1092"/>
                      </a:lnTo>
                      <a:lnTo>
                        <a:pt x="858" y="1093"/>
                      </a:lnTo>
                      <a:lnTo>
                        <a:pt x="858" y="1094"/>
                      </a:lnTo>
                      <a:lnTo>
                        <a:pt x="857" y="1095"/>
                      </a:lnTo>
                      <a:lnTo>
                        <a:pt x="858" y="1095"/>
                      </a:lnTo>
                      <a:lnTo>
                        <a:pt x="857" y="1095"/>
                      </a:lnTo>
                      <a:lnTo>
                        <a:pt x="857" y="1096"/>
                      </a:lnTo>
                      <a:lnTo>
                        <a:pt x="857" y="1097"/>
                      </a:lnTo>
                      <a:lnTo>
                        <a:pt x="856" y="1097"/>
                      </a:lnTo>
                      <a:lnTo>
                        <a:pt x="857" y="1098"/>
                      </a:lnTo>
                      <a:lnTo>
                        <a:pt x="856" y="1098"/>
                      </a:lnTo>
                      <a:lnTo>
                        <a:pt x="857" y="1099"/>
                      </a:lnTo>
                      <a:lnTo>
                        <a:pt x="856" y="1099"/>
                      </a:lnTo>
                      <a:lnTo>
                        <a:pt x="856" y="1100"/>
                      </a:lnTo>
                      <a:lnTo>
                        <a:pt x="856" y="1101"/>
                      </a:lnTo>
                      <a:lnTo>
                        <a:pt x="857" y="1101"/>
                      </a:lnTo>
                      <a:lnTo>
                        <a:pt x="857" y="1100"/>
                      </a:lnTo>
                      <a:lnTo>
                        <a:pt x="857" y="1101"/>
                      </a:lnTo>
                      <a:lnTo>
                        <a:pt x="857" y="1102"/>
                      </a:lnTo>
                      <a:lnTo>
                        <a:pt x="857" y="1103"/>
                      </a:lnTo>
                      <a:lnTo>
                        <a:pt x="857" y="1104"/>
                      </a:lnTo>
                      <a:lnTo>
                        <a:pt x="857" y="1105"/>
                      </a:lnTo>
                      <a:lnTo>
                        <a:pt x="857" y="1106"/>
                      </a:lnTo>
                      <a:lnTo>
                        <a:pt x="858" y="1107"/>
                      </a:lnTo>
                      <a:lnTo>
                        <a:pt x="857" y="1107"/>
                      </a:lnTo>
                      <a:lnTo>
                        <a:pt x="858" y="1107"/>
                      </a:lnTo>
                      <a:lnTo>
                        <a:pt x="858" y="1108"/>
                      </a:lnTo>
                      <a:lnTo>
                        <a:pt x="859" y="1108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1" y="1109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2" y="1111"/>
                      </a:lnTo>
                      <a:lnTo>
                        <a:pt x="862" y="1112"/>
                      </a:lnTo>
                      <a:lnTo>
                        <a:pt x="863" y="1111"/>
                      </a:lnTo>
                      <a:lnTo>
                        <a:pt x="863" y="1112"/>
                      </a:lnTo>
                      <a:lnTo>
                        <a:pt x="864" y="1112"/>
                      </a:lnTo>
                      <a:lnTo>
                        <a:pt x="863" y="1113"/>
                      </a:lnTo>
                      <a:lnTo>
                        <a:pt x="864" y="1113"/>
                      </a:lnTo>
                      <a:lnTo>
                        <a:pt x="864" y="1114"/>
                      </a:lnTo>
                      <a:lnTo>
                        <a:pt x="865" y="1114"/>
                      </a:lnTo>
                      <a:lnTo>
                        <a:pt x="865" y="1115"/>
                      </a:lnTo>
                      <a:lnTo>
                        <a:pt x="865" y="1116"/>
                      </a:lnTo>
                      <a:lnTo>
                        <a:pt x="865" y="1117"/>
                      </a:lnTo>
                      <a:lnTo>
                        <a:pt x="865" y="1118"/>
                      </a:lnTo>
                      <a:lnTo>
                        <a:pt x="866" y="1118"/>
                      </a:lnTo>
                      <a:lnTo>
                        <a:pt x="866" y="1119"/>
                      </a:lnTo>
                      <a:lnTo>
                        <a:pt x="866" y="1120"/>
                      </a:lnTo>
                      <a:lnTo>
                        <a:pt x="867" y="1120"/>
                      </a:lnTo>
                      <a:lnTo>
                        <a:pt x="867" y="1121"/>
                      </a:lnTo>
                      <a:lnTo>
                        <a:pt x="867" y="1122"/>
                      </a:lnTo>
                      <a:lnTo>
                        <a:pt x="867" y="1123"/>
                      </a:lnTo>
                      <a:lnTo>
                        <a:pt x="867" y="1124"/>
                      </a:lnTo>
                      <a:lnTo>
                        <a:pt x="866" y="1124"/>
                      </a:lnTo>
                      <a:lnTo>
                        <a:pt x="867" y="1125"/>
                      </a:lnTo>
                      <a:lnTo>
                        <a:pt x="867" y="1126"/>
                      </a:lnTo>
                      <a:lnTo>
                        <a:pt x="868" y="1126"/>
                      </a:lnTo>
                      <a:lnTo>
                        <a:pt x="867" y="1126"/>
                      </a:lnTo>
                      <a:lnTo>
                        <a:pt x="868" y="1127"/>
                      </a:lnTo>
                      <a:lnTo>
                        <a:pt x="868" y="1128"/>
                      </a:lnTo>
                      <a:lnTo>
                        <a:pt x="867" y="1128"/>
                      </a:lnTo>
                      <a:lnTo>
                        <a:pt x="867" y="1129"/>
                      </a:lnTo>
                      <a:lnTo>
                        <a:pt x="868" y="1130"/>
                      </a:lnTo>
                      <a:lnTo>
                        <a:pt x="869" y="1130"/>
                      </a:lnTo>
                      <a:lnTo>
                        <a:pt x="869" y="1131"/>
                      </a:lnTo>
                      <a:lnTo>
                        <a:pt x="870" y="1131"/>
                      </a:lnTo>
                      <a:lnTo>
                        <a:pt x="871" y="1132"/>
                      </a:lnTo>
                      <a:lnTo>
                        <a:pt x="871" y="1133"/>
                      </a:lnTo>
                      <a:lnTo>
                        <a:pt x="872" y="1134"/>
                      </a:lnTo>
                      <a:lnTo>
                        <a:pt x="873" y="1135"/>
                      </a:lnTo>
                      <a:lnTo>
                        <a:pt x="873" y="1137"/>
                      </a:lnTo>
                      <a:lnTo>
                        <a:pt x="873" y="1138"/>
                      </a:lnTo>
                      <a:lnTo>
                        <a:pt x="873" y="1139"/>
                      </a:lnTo>
                      <a:lnTo>
                        <a:pt x="873" y="1140"/>
                      </a:lnTo>
                      <a:lnTo>
                        <a:pt x="873" y="1141"/>
                      </a:lnTo>
                      <a:lnTo>
                        <a:pt x="873" y="1142"/>
                      </a:lnTo>
                      <a:lnTo>
                        <a:pt x="862" y="1142"/>
                      </a:lnTo>
                      <a:lnTo>
                        <a:pt x="861" y="1142"/>
                      </a:lnTo>
                      <a:lnTo>
                        <a:pt x="861" y="1141"/>
                      </a:lnTo>
                      <a:lnTo>
                        <a:pt x="860" y="1140"/>
                      </a:lnTo>
                      <a:lnTo>
                        <a:pt x="859" y="1140"/>
                      </a:lnTo>
                      <a:lnTo>
                        <a:pt x="858" y="1139"/>
                      </a:lnTo>
                      <a:lnTo>
                        <a:pt x="857" y="1139"/>
                      </a:lnTo>
                      <a:lnTo>
                        <a:pt x="856" y="1138"/>
                      </a:lnTo>
                      <a:lnTo>
                        <a:pt x="851" y="1137"/>
                      </a:lnTo>
                      <a:lnTo>
                        <a:pt x="850" y="1137"/>
                      </a:lnTo>
                      <a:lnTo>
                        <a:pt x="849" y="1137"/>
                      </a:lnTo>
                      <a:lnTo>
                        <a:pt x="848" y="1137"/>
                      </a:lnTo>
                      <a:lnTo>
                        <a:pt x="847" y="1137"/>
                      </a:lnTo>
                      <a:lnTo>
                        <a:pt x="847" y="1138"/>
                      </a:lnTo>
                      <a:lnTo>
                        <a:pt x="846" y="1138"/>
                      </a:lnTo>
                      <a:lnTo>
                        <a:pt x="845" y="1138"/>
                      </a:lnTo>
                      <a:lnTo>
                        <a:pt x="844" y="1138"/>
                      </a:lnTo>
                      <a:lnTo>
                        <a:pt x="843" y="1138"/>
                      </a:lnTo>
                      <a:lnTo>
                        <a:pt x="842" y="1138"/>
                      </a:lnTo>
                      <a:lnTo>
                        <a:pt x="840" y="1137"/>
                      </a:lnTo>
                      <a:lnTo>
                        <a:pt x="840" y="1136"/>
                      </a:lnTo>
                      <a:lnTo>
                        <a:pt x="839" y="1136"/>
                      </a:lnTo>
                      <a:lnTo>
                        <a:pt x="838" y="1136"/>
                      </a:lnTo>
                      <a:lnTo>
                        <a:pt x="838" y="1135"/>
                      </a:lnTo>
                      <a:lnTo>
                        <a:pt x="837" y="1135"/>
                      </a:lnTo>
                      <a:lnTo>
                        <a:pt x="837" y="1136"/>
                      </a:lnTo>
                      <a:lnTo>
                        <a:pt x="837" y="1135"/>
                      </a:lnTo>
                      <a:lnTo>
                        <a:pt x="836" y="1135"/>
                      </a:lnTo>
                      <a:lnTo>
                        <a:pt x="836" y="1136"/>
                      </a:lnTo>
                      <a:lnTo>
                        <a:pt x="835" y="1136"/>
                      </a:lnTo>
                      <a:lnTo>
                        <a:pt x="835" y="1137"/>
                      </a:lnTo>
                      <a:lnTo>
                        <a:pt x="834" y="1136"/>
                      </a:lnTo>
                      <a:lnTo>
                        <a:pt x="834" y="1137"/>
                      </a:lnTo>
                      <a:lnTo>
                        <a:pt x="834" y="1138"/>
                      </a:lnTo>
                      <a:lnTo>
                        <a:pt x="834" y="1139"/>
                      </a:lnTo>
                      <a:lnTo>
                        <a:pt x="833" y="1139"/>
                      </a:lnTo>
                      <a:lnTo>
                        <a:pt x="833" y="1140"/>
                      </a:lnTo>
                      <a:lnTo>
                        <a:pt x="832" y="1141"/>
                      </a:lnTo>
                      <a:lnTo>
                        <a:pt x="832" y="1140"/>
                      </a:lnTo>
                      <a:lnTo>
                        <a:pt x="832" y="1141"/>
                      </a:lnTo>
                      <a:lnTo>
                        <a:pt x="831" y="1141"/>
                      </a:lnTo>
                      <a:lnTo>
                        <a:pt x="830" y="1140"/>
                      </a:lnTo>
                      <a:lnTo>
                        <a:pt x="829" y="1140"/>
                      </a:lnTo>
                      <a:lnTo>
                        <a:pt x="829" y="1139"/>
                      </a:lnTo>
                      <a:lnTo>
                        <a:pt x="828" y="1139"/>
                      </a:lnTo>
                      <a:lnTo>
                        <a:pt x="827" y="1139"/>
                      </a:lnTo>
                      <a:lnTo>
                        <a:pt x="825" y="1138"/>
                      </a:lnTo>
                      <a:lnTo>
                        <a:pt x="824" y="1138"/>
                      </a:lnTo>
                      <a:lnTo>
                        <a:pt x="824" y="1137"/>
                      </a:lnTo>
                      <a:lnTo>
                        <a:pt x="823" y="1137"/>
                      </a:lnTo>
                      <a:lnTo>
                        <a:pt x="822" y="1138"/>
                      </a:lnTo>
                      <a:lnTo>
                        <a:pt x="822" y="1137"/>
                      </a:lnTo>
                      <a:lnTo>
                        <a:pt x="821" y="1137"/>
                      </a:lnTo>
                      <a:lnTo>
                        <a:pt x="821" y="1138"/>
                      </a:lnTo>
                      <a:lnTo>
                        <a:pt x="821" y="1137"/>
                      </a:lnTo>
                      <a:lnTo>
                        <a:pt x="820" y="1136"/>
                      </a:lnTo>
                      <a:lnTo>
                        <a:pt x="819" y="1136"/>
                      </a:lnTo>
                      <a:lnTo>
                        <a:pt x="819" y="1135"/>
                      </a:lnTo>
                      <a:lnTo>
                        <a:pt x="819" y="1134"/>
                      </a:lnTo>
                      <a:lnTo>
                        <a:pt x="818" y="1134"/>
                      </a:lnTo>
                      <a:lnTo>
                        <a:pt x="817" y="1134"/>
                      </a:lnTo>
                      <a:lnTo>
                        <a:pt x="816" y="1134"/>
                      </a:lnTo>
                      <a:lnTo>
                        <a:pt x="815" y="1134"/>
                      </a:lnTo>
                      <a:lnTo>
                        <a:pt x="815" y="1133"/>
                      </a:lnTo>
                      <a:lnTo>
                        <a:pt x="814" y="1134"/>
                      </a:lnTo>
                      <a:lnTo>
                        <a:pt x="813" y="1134"/>
                      </a:lnTo>
                      <a:lnTo>
                        <a:pt x="813" y="1135"/>
                      </a:lnTo>
                      <a:lnTo>
                        <a:pt x="812" y="1135"/>
                      </a:lnTo>
                      <a:lnTo>
                        <a:pt x="811" y="1136"/>
                      </a:lnTo>
                      <a:lnTo>
                        <a:pt x="810" y="1136"/>
                      </a:lnTo>
                      <a:lnTo>
                        <a:pt x="811" y="1137"/>
                      </a:lnTo>
                      <a:lnTo>
                        <a:pt x="810" y="1137"/>
                      </a:lnTo>
                      <a:lnTo>
                        <a:pt x="810" y="1136"/>
                      </a:lnTo>
                      <a:lnTo>
                        <a:pt x="809" y="1136"/>
                      </a:lnTo>
                      <a:lnTo>
                        <a:pt x="808" y="1136"/>
                      </a:lnTo>
                      <a:lnTo>
                        <a:pt x="808" y="1135"/>
                      </a:lnTo>
                      <a:lnTo>
                        <a:pt x="807" y="1136"/>
                      </a:lnTo>
                      <a:lnTo>
                        <a:pt x="807" y="1135"/>
                      </a:lnTo>
                      <a:lnTo>
                        <a:pt x="806" y="1135"/>
                      </a:lnTo>
                      <a:lnTo>
                        <a:pt x="805" y="1135"/>
                      </a:lnTo>
                      <a:lnTo>
                        <a:pt x="804" y="1135"/>
                      </a:lnTo>
                      <a:lnTo>
                        <a:pt x="803" y="1135"/>
                      </a:lnTo>
                      <a:lnTo>
                        <a:pt x="802" y="1136"/>
                      </a:lnTo>
                      <a:lnTo>
                        <a:pt x="802" y="1135"/>
                      </a:lnTo>
                      <a:lnTo>
                        <a:pt x="801" y="1135"/>
                      </a:lnTo>
                      <a:lnTo>
                        <a:pt x="801" y="1134"/>
                      </a:lnTo>
                      <a:lnTo>
                        <a:pt x="801" y="1133"/>
                      </a:lnTo>
                      <a:lnTo>
                        <a:pt x="800" y="1133"/>
                      </a:lnTo>
                      <a:lnTo>
                        <a:pt x="799" y="1133"/>
                      </a:lnTo>
                      <a:lnTo>
                        <a:pt x="799" y="1132"/>
                      </a:lnTo>
                      <a:lnTo>
                        <a:pt x="798" y="1132"/>
                      </a:lnTo>
                      <a:lnTo>
                        <a:pt x="798" y="1131"/>
                      </a:lnTo>
                      <a:lnTo>
                        <a:pt x="799" y="1131"/>
                      </a:lnTo>
                      <a:lnTo>
                        <a:pt x="798" y="1131"/>
                      </a:lnTo>
                      <a:lnTo>
                        <a:pt x="797" y="1131"/>
                      </a:lnTo>
                      <a:lnTo>
                        <a:pt x="797" y="1130"/>
                      </a:lnTo>
                      <a:lnTo>
                        <a:pt x="797" y="1129"/>
                      </a:lnTo>
                      <a:lnTo>
                        <a:pt x="796" y="1129"/>
                      </a:lnTo>
                      <a:lnTo>
                        <a:pt x="796" y="1130"/>
                      </a:lnTo>
                      <a:lnTo>
                        <a:pt x="796" y="1129"/>
                      </a:lnTo>
                      <a:lnTo>
                        <a:pt x="796" y="1128"/>
                      </a:lnTo>
                      <a:lnTo>
                        <a:pt x="796" y="1129"/>
                      </a:lnTo>
                      <a:lnTo>
                        <a:pt x="795" y="1129"/>
                      </a:lnTo>
                      <a:lnTo>
                        <a:pt x="795" y="1128"/>
                      </a:lnTo>
                      <a:lnTo>
                        <a:pt x="794" y="1127"/>
                      </a:lnTo>
                      <a:lnTo>
                        <a:pt x="793" y="1127"/>
                      </a:lnTo>
                      <a:lnTo>
                        <a:pt x="793" y="1126"/>
                      </a:lnTo>
                      <a:lnTo>
                        <a:pt x="792" y="1127"/>
                      </a:lnTo>
                      <a:lnTo>
                        <a:pt x="791" y="1126"/>
                      </a:lnTo>
                      <a:lnTo>
                        <a:pt x="790" y="1125"/>
                      </a:lnTo>
                      <a:lnTo>
                        <a:pt x="789" y="1126"/>
                      </a:lnTo>
                      <a:lnTo>
                        <a:pt x="790" y="1126"/>
                      </a:lnTo>
                      <a:lnTo>
                        <a:pt x="789" y="1126"/>
                      </a:lnTo>
                      <a:lnTo>
                        <a:pt x="788" y="1126"/>
                      </a:lnTo>
                      <a:lnTo>
                        <a:pt x="787" y="1127"/>
                      </a:lnTo>
                      <a:lnTo>
                        <a:pt x="787" y="1126"/>
                      </a:lnTo>
                      <a:lnTo>
                        <a:pt x="786" y="1126"/>
                      </a:lnTo>
                      <a:lnTo>
                        <a:pt x="785" y="1126"/>
                      </a:lnTo>
                      <a:lnTo>
                        <a:pt x="785" y="1127"/>
                      </a:lnTo>
                      <a:lnTo>
                        <a:pt x="785" y="1126"/>
                      </a:lnTo>
                      <a:lnTo>
                        <a:pt x="784" y="1126"/>
                      </a:lnTo>
                      <a:lnTo>
                        <a:pt x="785" y="1126"/>
                      </a:lnTo>
                      <a:lnTo>
                        <a:pt x="785" y="1125"/>
                      </a:lnTo>
                      <a:lnTo>
                        <a:pt x="784" y="1125"/>
                      </a:lnTo>
                      <a:lnTo>
                        <a:pt x="785" y="1124"/>
                      </a:lnTo>
                      <a:lnTo>
                        <a:pt x="784" y="1123"/>
                      </a:lnTo>
                      <a:lnTo>
                        <a:pt x="785" y="1123"/>
                      </a:lnTo>
                      <a:lnTo>
                        <a:pt x="784" y="1123"/>
                      </a:lnTo>
                      <a:lnTo>
                        <a:pt x="784" y="1122"/>
                      </a:lnTo>
                      <a:lnTo>
                        <a:pt x="784" y="1121"/>
                      </a:lnTo>
                      <a:lnTo>
                        <a:pt x="785" y="1121"/>
                      </a:lnTo>
                      <a:lnTo>
                        <a:pt x="785" y="1120"/>
                      </a:lnTo>
                      <a:lnTo>
                        <a:pt x="786" y="1119"/>
                      </a:lnTo>
                      <a:lnTo>
                        <a:pt x="786" y="1118"/>
                      </a:lnTo>
                      <a:lnTo>
                        <a:pt x="786" y="1117"/>
                      </a:lnTo>
                      <a:lnTo>
                        <a:pt x="787" y="1117"/>
                      </a:lnTo>
                      <a:lnTo>
                        <a:pt x="787" y="1116"/>
                      </a:lnTo>
                      <a:lnTo>
                        <a:pt x="788" y="1116"/>
                      </a:lnTo>
                      <a:lnTo>
                        <a:pt x="788" y="1115"/>
                      </a:lnTo>
                      <a:lnTo>
                        <a:pt x="789" y="1115"/>
                      </a:lnTo>
                      <a:lnTo>
                        <a:pt x="789" y="1114"/>
                      </a:lnTo>
                      <a:lnTo>
                        <a:pt x="789" y="1113"/>
                      </a:lnTo>
                      <a:lnTo>
                        <a:pt x="790" y="1113"/>
                      </a:lnTo>
                      <a:lnTo>
                        <a:pt x="790" y="1112"/>
                      </a:lnTo>
                      <a:lnTo>
                        <a:pt x="791" y="1111"/>
                      </a:lnTo>
                      <a:lnTo>
                        <a:pt x="791" y="1110"/>
                      </a:lnTo>
                      <a:lnTo>
                        <a:pt x="791" y="1109"/>
                      </a:lnTo>
                      <a:lnTo>
                        <a:pt x="792" y="1108"/>
                      </a:lnTo>
                      <a:lnTo>
                        <a:pt x="793" y="1107"/>
                      </a:lnTo>
                      <a:lnTo>
                        <a:pt x="794" y="1106"/>
                      </a:lnTo>
                      <a:lnTo>
                        <a:pt x="795" y="1104"/>
                      </a:lnTo>
                      <a:lnTo>
                        <a:pt x="796" y="1103"/>
                      </a:lnTo>
                      <a:lnTo>
                        <a:pt x="797" y="1103"/>
                      </a:lnTo>
                      <a:lnTo>
                        <a:pt x="797" y="1102"/>
                      </a:lnTo>
                      <a:lnTo>
                        <a:pt x="798" y="1102"/>
                      </a:lnTo>
                      <a:lnTo>
                        <a:pt x="799" y="1102"/>
                      </a:lnTo>
                      <a:lnTo>
                        <a:pt x="800" y="1101"/>
                      </a:lnTo>
                      <a:lnTo>
                        <a:pt x="801" y="1100"/>
                      </a:lnTo>
                      <a:lnTo>
                        <a:pt x="801" y="1101"/>
                      </a:lnTo>
                      <a:lnTo>
                        <a:pt x="802" y="1101"/>
                      </a:lnTo>
                      <a:lnTo>
                        <a:pt x="803" y="1101"/>
                      </a:lnTo>
                      <a:lnTo>
                        <a:pt x="804" y="1101"/>
                      </a:lnTo>
                      <a:lnTo>
                        <a:pt x="805" y="1101"/>
                      </a:lnTo>
                      <a:lnTo>
                        <a:pt x="806" y="1101"/>
                      </a:lnTo>
                      <a:lnTo>
                        <a:pt x="807" y="1100"/>
                      </a:lnTo>
                      <a:lnTo>
                        <a:pt x="808" y="1100"/>
                      </a:lnTo>
                      <a:lnTo>
                        <a:pt x="809" y="1100"/>
                      </a:lnTo>
                      <a:lnTo>
                        <a:pt x="809" y="1101"/>
                      </a:lnTo>
                      <a:lnTo>
                        <a:pt x="810" y="1100"/>
                      </a:lnTo>
                      <a:lnTo>
                        <a:pt x="812" y="1083"/>
                      </a:lnTo>
                      <a:lnTo>
                        <a:pt x="814" y="1057"/>
                      </a:lnTo>
                      <a:lnTo>
                        <a:pt x="813" y="1056"/>
                      </a:lnTo>
                      <a:lnTo>
                        <a:pt x="813" y="1055"/>
                      </a:lnTo>
                      <a:lnTo>
                        <a:pt x="812" y="1054"/>
                      </a:lnTo>
                      <a:lnTo>
                        <a:pt x="811" y="1054"/>
                      </a:lnTo>
                      <a:lnTo>
                        <a:pt x="810" y="1054"/>
                      </a:lnTo>
                      <a:lnTo>
                        <a:pt x="809" y="1054"/>
                      </a:lnTo>
                      <a:lnTo>
                        <a:pt x="808" y="1055"/>
                      </a:lnTo>
                      <a:lnTo>
                        <a:pt x="807" y="1055"/>
                      </a:lnTo>
                      <a:lnTo>
                        <a:pt x="806" y="1055"/>
                      </a:lnTo>
                      <a:lnTo>
                        <a:pt x="806" y="1056"/>
                      </a:lnTo>
                      <a:lnTo>
                        <a:pt x="806" y="1057"/>
                      </a:lnTo>
                      <a:lnTo>
                        <a:pt x="805" y="1057"/>
                      </a:lnTo>
                      <a:lnTo>
                        <a:pt x="805" y="1058"/>
                      </a:lnTo>
                      <a:lnTo>
                        <a:pt x="805" y="1059"/>
                      </a:lnTo>
                      <a:lnTo>
                        <a:pt x="804" y="1059"/>
                      </a:lnTo>
                      <a:lnTo>
                        <a:pt x="803" y="1060"/>
                      </a:lnTo>
                      <a:lnTo>
                        <a:pt x="802" y="1060"/>
                      </a:lnTo>
                      <a:lnTo>
                        <a:pt x="801" y="1060"/>
                      </a:lnTo>
                      <a:lnTo>
                        <a:pt x="800" y="1061"/>
                      </a:lnTo>
                      <a:lnTo>
                        <a:pt x="799" y="1063"/>
                      </a:lnTo>
                      <a:lnTo>
                        <a:pt x="799" y="1064"/>
                      </a:lnTo>
                      <a:lnTo>
                        <a:pt x="798" y="1064"/>
                      </a:lnTo>
                      <a:lnTo>
                        <a:pt x="798" y="1065"/>
                      </a:lnTo>
                      <a:lnTo>
                        <a:pt x="798" y="1066"/>
                      </a:lnTo>
                      <a:lnTo>
                        <a:pt x="799" y="1066"/>
                      </a:lnTo>
                      <a:lnTo>
                        <a:pt x="799" y="1067"/>
                      </a:lnTo>
                      <a:lnTo>
                        <a:pt x="798" y="1067"/>
                      </a:lnTo>
                      <a:lnTo>
                        <a:pt x="797" y="1068"/>
                      </a:lnTo>
                      <a:lnTo>
                        <a:pt x="796" y="1068"/>
                      </a:lnTo>
                      <a:lnTo>
                        <a:pt x="795" y="1068"/>
                      </a:lnTo>
                      <a:lnTo>
                        <a:pt x="794" y="1069"/>
                      </a:lnTo>
                      <a:lnTo>
                        <a:pt x="793" y="1070"/>
                      </a:lnTo>
                      <a:lnTo>
                        <a:pt x="793" y="1071"/>
                      </a:lnTo>
                      <a:lnTo>
                        <a:pt x="792" y="1071"/>
                      </a:lnTo>
                      <a:lnTo>
                        <a:pt x="791" y="1072"/>
                      </a:lnTo>
                      <a:lnTo>
                        <a:pt x="790" y="1073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89" y="1075"/>
                      </a:lnTo>
                      <a:lnTo>
                        <a:pt x="788" y="1075"/>
                      </a:lnTo>
                      <a:lnTo>
                        <a:pt x="788" y="1076"/>
                      </a:lnTo>
                      <a:lnTo>
                        <a:pt x="787" y="1076"/>
                      </a:lnTo>
                      <a:lnTo>
                        <a:pt x="787" y="1077"/>
                      </a:lnTo>
                      <a:lnTo>
                        <a:pt x="786" y="1078"/>
                      </a:lnTo>
                      <a:lnTo>
                        <a:pt x="786" y="1077"/>
                      </a:lnTo>
                      <a:lnTo>
                        <a:pt x="785" y="1078"/>
                      </a:lnTo>
                      <a:lnTo>
                        <a:pt x="784" y="1078"/>
                      </a:lnTo>
                      <a:lnTo>
                        <a:pt x="784" y="1079"/>
                      </a:lnTo>
                      <a:lnTo>
                        <a:pt x="783" y="1079"/>
                      </a:lnTo>
                      <a:lnTo>
                        <a:pt x="782" y="1079"/>
                      </a:lnTo>
                      <a:lnTo>
                        <a:pt x="782" y="1078"/>
                      </a:lnTo>
                      <a:lnTo>
                        <a:pt x="781" y="1078"/>
                      </a:lnTo>
                      <a:lnTo>
                        <a:pt x="781" y="1079"/>
                      </a:lnTo>
                      <a:lnTo>
                        <a:pt x="780" y="1079"/>
                      </a:lnTo>
                      <a:lnTo>
                        <a:pt x="779" y="1079"/>
                      </a:lnTo>
                      <a:lnTo>
                        <a:pt x="778" y="1080"/>
                      </a:lnTo>
                      <a:lnTo>
                        <a:pt x="777" y="1080"/>
                      </a:lnTo>
                      <a:lnTo>
                        <a:pt x="777" y="1081"/>
                      </a:lnTo>
                      <a:lnTo>
                        <a:pt x="777" y="1082"/>
                      </a:lnTo>
                      <a:lnTo>
                        <a:pt x="776" y="1082"/>
                      </a:lnTo>
                      <a:lnTo>
                        <a:pt x="775" y="1083"/>
                      </a:lnTo>
                      <a:lnTo>
                        <a:pt x="775" y="1084"/>
                      </a:lnTo>
                      <a:lnTo>
                        <a:pt x="776" y="1084"/>
                      </a:lnTo>
                      <a:lnTo>
                        <a:pt x="775" y="1085"/>
                      </a:lnTo>
                      <a:lnTo>
                        <a:pt x="776" y="1085"/>
                      </a:lnTo>
                      <a:lnTo>
                        <a:pt x="776" y="1086"/>
                      </a:lnTo>
                      <a:lnTo>
                        <a:pt x="776" y="1087"/>
                      </a:lnTo>
                      <a:lnTo>
                        <a:pt x="776" y="1088"/>
                      </a:lnTo>
                      <a:lnTo>
                        <a:pt x="775" y="1089"/>
                      </a:lnTo>
                      <a:lnTo>
                        <a:pt x="775" y="1090"/>
                      </a:lnTo>
                      <a:lnTo>
                        <a:pt x="774" y="1090"/>
                      </a:lnTo>
                      <a:lnTo>
                        <a:pt x="773" y="1091"/>
                      </a:lnTo>
                      <a:lnTo>
                        <a:pt x="773" y="1092"/>
                      </a:lnTo>
                      <a:lnTo>
                        <a:pt x="773" y="1093"/>
                      </a:lnTo>
                      <a:lnTo>
                        <a:pt x="773" y="1094"/>
                      </a:lnTo>
                      <a:lnTo>
                        <a:pt x="772" y="1094"/>
                      </a:lnTo>
                      <a:lnTo>
                        <a:pt x="771" y="1093"/>
                      </a:lnTo>
                      <a:lnTo>
                        <a:pt x="770" y="1093"/>
                      </a:lnTo>
                      <a:lnTo>
                        <a:pt x="769" y="1093"/>
                      </a:lnTo>
                      <a:lnTo>
                        <a:pt x="769" y="1094"/>
                      </a:lnTo>
                      <a:lnTo>
                        <a:pt x="768" y="1094"/>
                      </a:lnTo>
                      <a:lnTo>
                        <a:pt x="768" y="1093"/>
                      </a:lnTo>
                      <a:lnTo>
                        <a:pt x="768" y="1094"/>
                      </a:lnTo>
                      <a:lnTo>
                        <a:pt x="767" y="1093"/>
                      </a:lnTo>
                      <a:lnTo>
                        <a:pt x="767" y="1094"/>
                      </a:lnTo>
                      <a:lnTo>
                        <a:pt x="767" y="1093"/>
                      </a:lnTo>
                      <a:lnTo>
                        <a:pt x="766" y="1093"/>
                      </a:lnTo>
                      <a:lnTo>
                        <a:pt x="765" y="1093"/>
                      </a:lnTo>
                      <a:lnTo>
                        <a:pt x="765" y="1092"/>
                      </a:lnTo>
                      <a:lnTo>
                        <a:pt x="764" y="1092"/>
                      </a:lnTo>
                      <a:lnTo>
                        <a:pt x="764" y="1093"/>
                      </a:lnTo>
                      <a:lnTo>
                        <a:pt x="764" y="1092"/>
                      </a:lnTo>
                      <a:lnTo>
                        <a:pt x="763" y="1092"/>
                      </a:lnTo>
                      <a:lnTo>
                        <a:pt x="762" y="1092"/>
                      </a:lnTo>
                      <a:lnTo>
                        <a:pt x="761" y="1092"/>
                      </a:lnTo>
                      <a:lnTo>
                        <a:pt x="761" y="1093"/>
                      </a:lnTo>
                      <a:lnTo>
                        <a:pt x="760" y="1093"/>
                      </a:lnTo>
                      <a:lnTo>
                        <a:pt x="759" y="1093"/>
                      </a:lnTo>
                      <a:lnTo>
                        <a:pt x="759" y="1094"/>
                      </a:lnTo>
                      <a:lnTo>
                        <a:pt x="758" y="1094"/>
                      </a:lnTo>
                      <a:lnTo>
                        <a:pt x="757" y="1094"/>
                      </a:lnTo>
                      <a:lnTo>
                        <a:pt x="756" y="1095"/>
                      </a:lnTo>
                      <a:lnTo>
                        <a:pt x="755" y="1095"/>
                      </a:lnTo>
                      <a:lnTo>
                        <a:pt x="755" y="1096"/>
                      </a:lnTo>
                      <a:lnTo>
                        <a:pt x="754" y="1096"/>
                      </a:lnTo>
                      <a:lnTo>
                        <a:pt x="753" y="1097"/>
                      </a:lnTo>
                      <a:lnTo>
                        <a:pt x="752" y="1097"/>
                      </a:lnTo>
                      <a:lnTo>
                        <a:pt x="751" y="1097"/>
                      </a:lnTo>
                      <a:lnTo>
                        <a:pt x="750" y="1098"/>
                      </a:lnTo>
                      <a:lnTo>
                        <a:pt x="749" y="1098"/>
                      </a:lnTo>
                      <a:lnTo>
                        <a:pt x="748" y="1098"/>
                      </a:lnTo>
                      <a:lnTo>
                        <a:pt x="747" y="1098"/>
                      </a:lnTo>
                      <a:lnTo>
                        <a:pt x="747" y="1097"/>
                      </a:lnTo>
                      <a:lnTo>
                        <a:pt x="747" y="1098"/>
                      </a:lnTo>
                      <a:lnTo>
                        <a:pt x="746" y="1098"/>
                      </a:lnTo>
                      <a:lnTo>
                        <a:pt x="746" y="1097"/>
                      </a:lnTo>
                      <a:lnTo>
                        <a:pt x="745" y="1097"/>
                      </a:lnTo>
                      <a:lnTo>
                        <a:pt x="744" y="1096"/>
                      </a:lnTo>
                      <a:lnTo>
                        <a:pt x="744" y="1097"/>
                      </a:lnTo>
                      <a:lnTo>
                        <a:pt x="744" y="1096"/>
                      </a:lnTo>
                      <a:lnTo>
                        <a:pt x="743" y="1096"/>
                      </a:lnTo>
                      <a:lnTo>
                        <a:pt x="743" y="1095"/>
                      </a:lnTo>
                      <a:lnTo>
                        <a:pt x="742" y="1095"/>
                      </a:lnTo>
                      <a:lnTo>
                        <a:pt x="741" y="1095"/>
                      </a:lnTo>
                      <a:lnTo>
                        <a:pt x="741" y="1094"/>
                      </a:lnTo>
                      <a:lnTo>
                        <a:pt x="742" y="1094"/>
                      </a:lnTo>
                      <a:lnTo>
                        <a:pt x="742" y="1093"/>
                      </a:lnTo>
                      <a:lnTo>
                        <a:pt x="742" y="1092"/>
                      </a:lnTo>
                      <a:lnTo>
                        <a:pt x="743" y="1092"/>
                      </a:lnTo>
                      <a:lnTo>
                        <a:pt x="742" y="1092"/>
                      </a:lnTo>
                      <a:lnTo>
                        <a:pt x="742" y="1091"/>
                      </a:lnTo>
                      <a:lnTo>
                        <a:pt x="742" y="1090"/>
                      </a:lnTo>
                      <a:lnTo>
                        <a:pt x="742" y="1089"/>
                      </a:lnTo>
                      <a:lnTo>
                        <a:pt x="742" y="1088"/>
                      </a:lnTo>
                      <a:lnTo>
                        <a:pt x="741" y="1088"/>
                      </a:lnTo>
                      <a:lnTo>
                        <a:pt x="741" y="1087"/>
                      </a:lnTo>
                      <a:lnTo>
                        <a:pt x="740" y="1088"/>
                      </a:lnTo>
                      <a:lnTo>
                        <a:pt x="740" y="1087"/>
                      </a:lnTo>
                      <a:lnTo>
                        <a:pt x="740" y="1086"/>
                      </a:lnTo>
                      <a:lnTo>
                        <a:pt x="739" y="1086"/>
                      </a:lnTo>
                      <a:lnTo>
                        <a:pt x="739" y="1085"/>
                      </a:lnTo>
                      <a:lnTo>
                        <a:pt x="738" y="1084"/>
                      </a:lnTo>
                      <a:lnTo>
                        <a:pt x="737" y="1084"/>
                      </a:lnTo>
                      <a:lnTo>
                        <a:pt x="736" y="1084"/>
                      </a:lnTo>
                      <a:lnTo>
                        <a:pt x="735" y="1084"/>
                      </a:lnTo>
                      <a:lnTo>
                        <a:pt x="734" y="1083"/>
                      </a:lnTo>
                      <a:lnTo>
                        <a:pt x="733" y="1083"/>
                      </a:lnTo>
                      <a:lnTo>
                        <a:pt x="733" y="1082"/>
                      </a:lnTo>
                      <a:lnTo>
                        <a:pt x="732" y="1082"/>
                      </a:lnTo>
                      <a:lnTo>
                        <a:pt x="733" y="1081"/>
                      </a:lnTo>
                      <a:lnTo>
                        <a:pt x="732" y="1081"/>
                      </a:lnTo>
                      <a:lnTo>
                        <a:pt x="733" y="1081"/>
                      </a:lnTo>
                      <a:lnTo>
                        <a:pt x="733" y="1080"/>
                      </a:lnTo>
                      <a:lnTo>
                        <a:pt x="732" y="1080"/>
                      </a:lnTo>
                      <a:lnTo>
                        <a:pt x="732" y="1079"/>
                      </a:lnTo>
                      <a:lnTo>
                        <a:pt x="731" y="1079"/>
                      </a:lnTo>
                      <a:lnTo>
                        <a:pt x="731" y="1078"/>
                      </a:lnTo>
                      <a:lnTo>
                        <a:pt x="730" y="1078"/>
                      </a:lnTo>
                      <a:lnTo>
                        <a:pt x="729" y="1078"/>
                      </a:lnTo>
                      <a:lnTo>
                        <a:pt x="728" y="1078"/>
                      </a:lnTo>
                      <a:lnTo>
                        <a:pt x="727" y="1078"/>
                      </a:lnTo>
                      <a:lnTo>
                        <a:pt x="726" y="1078"/>
                      </a:lnTo>
                      <a:lnTo>
                        <a:pt x="725" y="1078"/>
                      </a:lnTo>
                      <a:lnTo>
                        <a:pt x="725" y="1079"/>
                      </a:lnTo>
                      <a:lnTo>
                        <a:pt x="725" y="1078"/>
                      </a:lnTo>
                      <a:lnTo>
                        <a:pt x="724" y="1078"/>
                      </a:lnTo>
                      <a:lnTo>
                        <a:pt x="723" y="1078"/>
                      </a:lnTo>
                      <a:lnTo>
                        <a:pt x="724" y="1077"/>
                      </a:lnTo>
                      <a:lnTo>
                        <a:pt x="723" y="1077"/>
                      </a:lnTo>
                      <a:lnTo>
                        <a:pt x="722" y="1077"/>
                      </a:lnTo>
                      <a:lnTo>
                        <a:pt x="722" y="1076"/>
                      </a:lnTo>
                      <a:lnTo>
                        <a:pt x="721" y="1077"/>
                      </a:lnTo>
                      <a:lnTo>
                        <a:pt x="721" y="1078"/>
                      </a:lnTo>
                      <a:lnTo>
                        <a:pt x="720" y="1078"/>
                      </a:lnTo>
                      <a:lnTo>
                        <a:pt x="719" y="1078"/>
                      </a:lnTo>
                      <a:lnTo>
                        <a:pt x="718" y="1079"/>
                      </a:lnTo>
                      <a:lnTo>
                        <a:pt x="718" y="1078"/>
                      </a:lnTo>
                      <a:lnTo>
                        <a:pt x="718" y="1079"/>
                      </a:lnTo>
                      <a:lnTo>
                        <a:pt x="717" y="1079"/>
                      </a:lnTo>
                      <a:lnTo>
                        <a:pt x="716" y="1079"/>
                      </a:lnTo>
                      <a:lnTo>
                        <a:pt x="715" y="1079"/>
                      </a:lnTo>
                      <a:lnTo>
                        <a:pt x="715" y="1078"/>
                      </a:lnTo>
                      <a:lnTo>
                        <a:pt x="715" y="1079"/>
                      </a:lnTo>
                      <a:lnTo>
                        <a:pt x="714" y="1079"/>
                      </a:lnTo>
                      <a:lnTo>
                        <a:pt x="713" y="1080"/>
                      </a:lnTo>
                      <a:lnTo>
                        <a:pt x="712" y="1080"/>
                      </a:lnTo>
                      <a:lnTo>
                        <a:pt x="711" y="1080"/>
                      </a:lnTo>
                      <a:lnTo>
                        <a:pt x="710" y="1080"/>
                      </a:lnTo>
                      <a:lnTo>
                        <a:pt x="710" y="1079"/>
                      </a:lnTo>
                      <a:lnTo>
                        <a:pt x="710" y="1080"/>
                      </a:lnTo>
                      <a:lnTo>
                        <a:pt x="709" y="1080"/>
                      </a:lnTo>
                      <a:lnTo>
                        <a:pt x="709" y="1081"/>
                      </a:lnTo>
                      <a:lnTo>
                        <a:pt x="708" y="1081"/>
                      </a:lnTo>
                      <a:lnTo>
                        <a:pt x="707" y="1081"/>
                      </a:lnTo>
                      <a:lnTo>
                        <a:pt x="706" y="1081"/>
                      </a:lnTo>
                      <a:lnTo>
                        <a:pt x="706" y="1082"/>
                      </a:lnTo>
                      <a:lnTo>
                        <a:pt x="705" y="1081"/>
                      </a:lnTo>
                      <a:lnTo>
                        <a:pt x="705" y="1082"/>
                      </a:lnTo>
                      <a:lnTo>
                        <a:pt x="704" y="1082"/>
                      </a:lnTo>
                      <a:lnTo>
                        <a:pt x="704" y="1083"/>
                      </a:lnTo>
                      <a:lnTo>
                        <a:pt x="704" y="1084"/>
                      </a:lnTo>
                      <a:lnTo>
                        <a:pt x="704" y="1085"/>
                      </a:lnTo>
                      <a:lnTo>
                        <a:pt x="704" y="1086"/>
                      </a:lnTo>
                      <a:lnTo>
                        <a:pt x="703" y="1086"/>
                      </a:lnTo>
                      <a:lnTo>
                        <a:pt x="702" y="1087"/>
                      </a:lnTo>
                      <a:lnTo>
                        <a:pt x="701" y="1087"/>
                      </a:lnTo>
                      <a:lnTo>
                        <a:pt x="701" y="1088"/>
                      </a:lnTo>
                      <a:lnTo>
                        <a:pt x="700" y="1088"/>
                      </a:lnTo>
                      <a:lnTo>
                        <a:pt x="699" y="1088"/>
                      </a:lnTo>
                      <a:lnTo>
                        <a:pt x="698" y="1089"/>
                      </a:lnTo>
                      <a:lnTo>
                        <a:pt x="697" y="1089"/>
                      </a:lnTo>
                      <a:lnTo>
                        <a:pt x="697" y="1090"/>
                      </a:lnTo>
                      <a:lnTo>
                        <a:pt x="697" y="1091"/>
                      </a:lnTo>
                      <a:lnTo>
                        <a:pt x="696" y="1091"/>
                      </a:lnTo>
                      <a:lnTo>
                        <a:pt x="694" y="1091"/>
                      </a:lnTo>
                      <a:lnTo>
                        <a:pt x="694" y="1092"/>
                      </a:lnTo>
                      <a:lnTo>
                        <a:pt x="693" y="1092"/>
                      </a:lnTo>
                      <a:lnTo>
                        <a:pt x="692" y="1091"/>
                      </a:lnTo>
                      <a:lnTo>
                        <a:pt x="691" y="1091"/>
                      </a:lnTo>
                      <a:lnTo>
                        <a:pt x="690" y="1092"/>
                      </a:lnTo>
                      <a:lnTo>
                        <a:pt x="689" y="1091"/>
                      </a:lnTo>
                      <a:lnTo>
                        <a:pt x="689" y="1090"/>
                      </a:lnTo>
                      <a:lnTo>
                        <a:pt x="688" y="1090"/>
                      </a:lnTo>
                      <a:lnTo>
                        <a:pt x="687" y="1090"/>
                      </a:lnTo>
                      <a:lnTo>
                        <a:pt x="686" y="1090"/>
                      </a:lnTo>
                      <a:lnTo>
                        <a:pt x="685" y="1090"/>
                      </a:lnTo>
                      <a:lnTo>
                        <a:pt x="685" y="1091"/>
                      </a:lnTo>
                      <a:lnTo>
                        <a:pt x="684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1" y="1092"/>
                      </a:lnTo>
                      <a:lnTo>
                        <a:pt x="680" y="1092"/>
                      </a:lnTo>
                      <a:lnTo>
                        <a:pt x="680" y="1093"/>
                      </a:lnTo>
                      <a:lnTo>
                        <a:pt x="679" y="1093"/>
                      </a:lnTo>
                      <a:lnTo>
                        <a:pt x="679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7" y="1092"/>
                      </a:lnTo>
                      <a:lnTo>
                        <a:pt x="678" y="1093"/>
                      </a:lnTo>
                      <a:lnTo>
                        <a:pt x="677" y="1093"/>
                      </a:lnTo>
                      <a:lnTo>
                        <a:pt x="676" y="1093"/>
                      </a:lnTo>
                      <a:lnTo>
                        <a:pt x="675" y="1093"/>
                      </a:lnTo>
                      <a:lnTo>
                        <a:pt x="674" y="1093"/>
                      </a:lnTo>
                      <a:lnTo>
                        <a:pt x="673" y="1093"/>
                      </a:lnTo>
                      <a:lnTo>
                        <a:pt x="672" y="1093"/>
                      </a:lnTo>
                      <a:lnTo>
                        <a:pt x="672" y="1092"/>
                      </a:lnTo>
                      <a:lnTo>
                        <a:pt x="671" y="1092"/>
                      </a:lnTo>
                      <a:lnTo>
                        <a:pt x="670" y="1092"/>
                      </a:lnTo>
                      <a:lnTo>
                        <a:pt x="670" y="1093"/>
                      </a:lnTo>
                      <a:lnTo>
                        <a:pt x="669" y="1092"/>
                      </a:lnTo>
                      <a:lnTo>
                        <a:pt x="670" y="1092"/>
                      </a:lnTo>
                      <a:lnTo>
                        <a:pt x="669" y="1092"/>
                      </a:lnTo>
                      <a:lnTo>
                        <a:pt x="668" y="1092"/>
                      </a:lnTo>
                      <a:lnTo>
                        <a:pt x="668" y="1093"/>
                      </a:lnTo>
                      <a:lnTo>
                        <a:pt x="667" y="1093"/>
                      </a:lnTo>
                      <a:lnTo>
                        <a:pt x="667" y="1094"/>
                      </a:lnTo>
                      <a:lnTo>
                        <a:pt x="666" y="1094"/>
                      </a:lnTo>
                      <a:lnTo>
                        <a:pt x="665" y="1094"/>
                      </a:lnTo>
                      <a:lnTo>
                        <a:pt x="665" y="1093"/>
                      </a:lnTo>
                      <a:lnTo>
                        <a:pt x="664" y="1093"/>
                      </a:lnTo>
                      <a:lnTo>
                        <a:pt x="663" y="1093"/>
                      </a:lnTo>
                      <a:lnTo>
                        <a:pt x="662" y="1093"/>
                      </a:lnTo>
                      <a:lnTo>
                        <a:pt x="662" y="1092"/>
                      </a:lnTo>
                      <a:lnTo>
                        <a:pt x="661" y="1092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0" y="1092"/>
                      </a:lnTo>
                      <a:lnTo>
                        <a:pt x="660" y="1091"/>
                      </a:lnTo>
                      <a:lnTo>
                        <a:pt x="659" y="1091"/>
                      </a:lnTo>
                      <a:lnTo>
                        <a:pt x="659" y="1090"/>
                      </a:lnTo>
                      <a:lnTo>
                        <a:pt x="658" y="1090"/>
                      </a:lnTo>
                      <a:lnTo>
                        <a:pt x="657" y="1090"/>
                      </a:lnTo>
                      <a:lnTo>
                        <a:pt x="656" y="1090"/>
                      </a:lnTo>
                      <a:lnTo>
                        <a:pt x="656" y="1089"/>
                      </a:lnTo>
                      <a:lnTo>
                        <a:pt x="657" y="1089"/>
                      </a:lnTo>
                      <a:lnTo>
                        <a:pt x="657" y="1090"/>
                      </a:lnTo>
                      <a:lnTo>
                        <a:pt x="657" y="1089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4" y="1089"/>
                      </a:lnTo>
                      <a:lnTo>
                        <a:pt x="654" y="1088"/>
                      </a:lnTo>
                      <a:lnTo>
                        <a:pt x="654" y="1087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3" y="1085"/>
                      </a:lnTo>
                      <a:lnTo>
                        <a:pt x="652" y="1085"/>
                      </a:lnTo>
                      <a:lnTo>
                        <a:pt x="653" y="1085"/>
                      </a:lnTo>
                      <a:lnTo>
                        <a:pt x="652" y="1084"/>
                      </a:lnTo>
                      <a:lnTo>
                        <a:pt x="652" y="1085"/>
                      </a:lnTo>
                      <a:lnTo>
                        <a:pt x="651" y="1085"/>
                      </a:lnTo>
                      <a:lnTo>
                        <a:pt x="651" y="1084"/>
                      </a:lnTo>
                      <a:lnTo>
                        <a:pt x="650" y="1084"/>
                      </a:lnTo>
                      <a:lnTo>
                        <a:pt x="651" y="1083"/>
                      </a:lnTo>
                      <a:lnTo>
                        <a:pt x="650" y="1083"/>
                      </a:lnTo>
                      <a:lnTo>
                        <a:pt x="649" y="1083"/>
                      </a:lnTo>
                      <a:lnTo>
                        <a:pt x="650" y="1082"/>
                      </a:lnTo>
                      <a:lnTo>
                        <a:pt x="649" y="1082"/>
                      </a:lnTo>
                      <a:lnTo>
                        <a:pt x="648" y="1082"/>
                      </a:lnTo>
                      <a:lnTo>
                        <a:pt x="648" y="1083"/>
                      </a:lnTo>
                      <a:lnTo>
                        <a:pt x="647" y="1082"/>
                      </a:lnTo>
                      <a:lnTo>
                        <a:pt x="646" y="1083"/>
                      </a:lnTo>
                      <a:lnTo>
                        <a:pt x="647" y="1083"/>
                      </a:lnTo>
                      <a:lnTo>
                        <a:pt x="646" y="1083"/>
                      </a:lnTo>
                      <a:lnTo>
                        <a:pt x="645" y="1083"/>
                      </a:lnTo>
                      <a:lnTo>
                        <a:pt x="645" y="1082"/>
                      </a:lnTo>
                      <a:lnTo>
                        <a:pt x="645" y="1083"/>
                      </a:lnTo>
                      <a:lnTo>
                        <a:pt x="644" y="1083"/>
                      </a:lnTo>
                      <a:lnTo>
                        <a:pt x="644" y="1082"/>
                      </a:lnTo>
                      <a:lnTo>
                        <a:pt x="644" y="1081"/>
                      </a:lnTo>
                      <a:lnTo>
                        <a:pt x="643" y="1080"/>
                      </a:lnTo>
                      <a:lnTo>
                        <a:pt x="642" y="1080"/>
                      </a:lnTo>
                      <a:lnTo>
                        <a:pt x="642" y="1079"/>
                      </a:lnTo>
                      <a:lnTo>
                        <a:pt x="641" y="1079"/>
                      </a:lnTo>
                      <a:lnTo>
                        <a:pt x="641" y="1080"/>
                      </a:lnTo>
                      <a:lnTo>
                        <a:pt x="641" y="1079"/>
                      </a:lnTo>
                      <a:lnTo>
                        <a:pt x="640" y="1079"/>
                      </a:lnTo>
                      <a:lnTo>
                        <a:pt x="640" y="1080"/>
                      </a:lnTo>
                      <a:lnTo>
                        <a:pt x="640" y="1079"/>
                      </a:lnTo>
                      <a:lnTo>
                        <a:pt x="639" y="1079"/>
                      </a:lnTo>
                      <a:lnTo>
                        <a:pt x="638" y="1079"/>
                      </a:lnTo>
                      <a:lnTo>
                        <a:pt x="637" y="1079"/>
                      </a:lnTo>
                      <a:lnTo>
                        <a:pt x="637" y="1078"/>
                      </a:lnTo>
                      <a:lnTo>
                        <a:pt x="636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4" y="1077"/>
                      </a:lnTo>
                      <a:lnTo>
                        <a:pt x="633" y="1077"/>
                      </a:lnTo>
                      <a:lnTo>
                        <a:pt x="633" y="1076"/>
                      </a:lnTo>
                      <a:lnTo>
                        <a:pt x="632" y="1076"/>
                      </a:lnTo>
                      <a:lnTo>
                        <a:pt x="632" y="1075"/>
                      </a:lnTo>
                      <a:lnTo>
                        <a:pt x="631" y="1076"/>
                      </a:lnTo>
                      <a:lnTo>
                        <a:pt x="631" y="1075"/>
                      </a:lnTo>
                      <a:lnTo>
                        <a:pt x="630" y="1075"/>
                      </a:lnTo>
                      <a:lnTo>
                        <a:pt x="630" y="1076"/>
                      </a:lnTo>
                      <a:lnTo>
                        <a:pt x="630" y="1075"/>
                      </a:lnTo>
                      <a:lnTo>
                        <a:pt x="629" y="1076"/>
                      </a:lnTo>
                      <a:lnTo>
                        <a:pt x="629" y="1075"/>
                      </a:lnTo>
                      <a:lnTo>
                        <a:pt x="629" y="1076"/>
                      </a:lnTo>
                      <a:lnTo>
                        <a:pt x="628" y="1076"/>
                      </a:lnTo>
                      <a:lnTo>
                        <a:pt x="629" y="1075"/>
                      </a:lnTo>
                      <a:lnTo>
                        <a:pt x="628" y="1075"/>
                      </a:lnTo>
                      <a:lnTo>
                        <a:pt x="627" y="1075"/>
                      </a:lnTo>
                      <a:lnTo>
                        <a:pt x="627" y="1074"/>
                      </a:lnTo>
                      <a:lnTo>
                        <a:pt x="626" y="1074"/>
                      </a:lnTo>
                      <a:lnTo>
                        <a:pt x="625" y="1074"/>
                      </a:lnTo>
                      <a:lnTo>
                        <a:pt x="625" y="1073"/>
                      </a:lnTo>
                      <a:lnTo>
                        <a:pt x="624" y="1073"/>
                      </a:lnTo>
                      <a:lnTo>
                        <a:pt x="625" y="1073"/>
                      </a:lnTo>
                      <a:lnTo>
                        <a:pt x="624" y="1072"/>
                      </a:lnTo>
                      <a:lnTo>
                        <a:pt x="623" y="1072"/>
                      </a:lnTo>
                      <a:lnTo>
                        <a:pt x="623" y="1071"/>
                      </a:lnTo>
                      <a:lnTo>
                        <a:pt x="624" y="1072"/>
                      </a:lnTo>
                      <a:lnTo>
                        <a:pt x="624" y="1071"/>
                      </a:lnTo>
                      <a:lnTo>
                        <a:pt x="623" y="1071"/>
                      </a:lnTo>
                      <a:lnTo>
                        <a:pt x="622" y="1071"/>
                      </a:lnTo>
                      <a:lnTo>
                        <a:pt x="622" y="1070"/>
                      </a:lnTo>
                      <a:lnTo>
                        <a:pt x="621" y="1070"/>
                      </a:lnTo>
                      <a:lnTo>
                        <a:pt x="621" y="1069"/>
                      </a:lnTo>
                      <a:lnTo>
                        <a:pt x="621" y="1068"/>
                      </a:lnTo>
                      <a:lnTo>
                        <a:pt x="621" y="1069"/>
                      </a:lnTo>
                      <a:lnTo>
                        <a:pt x="620" y="1069"/>
                      </a:lnTo>
                      <a:lnTo>
                        <a:pt x="620" y="1068"/>
                      </a:lnTo>
                      <a:lnTo>
                        <a:pt x="621" y="1067"/>
                      </a:lnTo>
                      <a:lnTo>
                        <a:pt x="620" y="1067"/>
                      </a:lnTo>
                      <a:lnTo>
                        <a:pt x="621" y="1067"/>
                      </a:lnTo>
                      <a:lnTo>
                        <a:pt x="620" y="1066"/>
                      </a:lnTo>
                      <a:lnTo>
                        <a:pt x="621" y="1066"/>
                      </a:lnTo>
                      <a:lnTo>
                        <a:pt x="621" y="1065"/>
                      </a:lnTo>
                      <a:lnTo>
                        <a:pt x="620" y="1065"/>
                      </a:lnTo>
                      <a:lnTo>
                        <a:pt x="621" y="1064"/>
                      </a:lnTo>
                      <a:lnTo>
                        <a:pt x="620" y="1064"/>
                      </a:lnTo>
                      <a:lnTo>
                        <a:pt x="621" y="1064"/>
                      </a:lnTo>
                      <a:lnTo>
                        <a:pt x="621" y="1063"/>
                      </a:lnTo>
                      <a:lnTo>
                        <a:pt x="620" y="1063"/>
                      </a:lnTo>
                      <a:lnTo>
                        <a:pt x="620" y="1064"/>
                      </a:lnTo>
                      <a:lnTo>
                        <a:pt x="620" y="1063"/>
                      </a:lnTo>
                      <a:lnTo>
                        <a:pt x="619" y="1063"/>
                      </a:lnTo>
                      <a:lnTo>
                        <a:pt x="618" y="1062"/>
                      </a:lnTo>
                      <a:lnTo>
                        <a:pt x="617" y="1062"/>
                      </a:lnTo>
                      <a:lnTo>
                        <a:pt x="618" y="1063"/>
                      </a:lnTo>
                      <a:lnTo>
                        <a:pt x="617" y="1063"/>
                      </a:lnTo>
                      <a:lnTo>
                        <a:pt x="616" y="1062"/>
                      </a:lnTo>
                      <a:lnTo>
                        <a:pt x="616" y="1061"/>
                      </a:lnTo>
                      <a:lnTo>
                        <a:pt x="615" y="1061"/>
                      </a:lnTo>
                      <a:lnTo>
                        <a:pt x="615" y="1060"/>
                      </a:lnTo>
                      <a:lnTo>
                        <a:pt x="615" y="1061"/>
                      </a:lnTo>
                      <a:lnTo>
                        <a:pt x="615" y="1062"/>
                      </a:lnTo>
                      <a:lnTo>
                        <a:pt x="614" y="1062"/>
                      </a:lnTo>
                      <a:lnTo>
                        <a:pt x="614" y="1061"/>
                      </a:lnTo>
                      <a:lnTo>
                        <a:pt x="613" y="1061"/>
                      </a:lnTo>
                      <a:lnTo>
                        <a:pt x="614" y="1060"/>
                      </a:lnTo>
                      <a:lnTo>
                        <a:pt x="613" y="1060"/>
                      </a:lnTo>
                      <a:lnTo>
                        <a:pt x="612" y="1061"/>
                      </a:lnTo>
                      <a:lnTo>
                        <a:pt x="612" y="1060"/>
                      </a:lnTo>
                      <a:lnTo>
                        <a:pt x="611" y="1060"/>
                      </a:lnTo>
                      <a:lnTo>
                        <a:pt x="611" y="1061"/>
                      </a:lnTo>
                      <a:lnTo>
                        <a:pt x="610" y="1061"/>
                      </a:lnTo>
                      <a:lnTo>
                        <a:pt x="610" y="1060"/>
                      </a:lnTo>
                      <a:lnTo>
                        <a:pt x="609" y="1061"/>
                      </a:lnTo>
                      <a:lnTo>
                        <a:pt x="608" y="1061"/>
                      </a:lnTo>
                      <a:lnTo>
                        <a:pt x="608" y="1060"/>
                      </a:lnTo>
                      <a:lnTo>
                        <a:pt x="608" y="1059"/>
                      </a:lnTo>
                      <a:lnTo>
                        <a:pt x="607" y="1060"/>
                      </a:lnTo>
                      <a:lnTo>
                        <a:pt x="607" y="1061"/>
                      </a:lnTo>
                      <a:lnTo>
                        <a:pt x="606" y="1060"/>
                      </a:lnTo>
                      <a:lnTo>
                        <a:pt x="606" y="1059"/>
                      </a:lnTo>
                      <a:lnTo>
                        <a:pt x="605" y="1059"/>
                      </a:lnTo>
                      <a:lnTo>
                        <a:pt x="604" y="1059"/>
                      </a:lnTo>
                      <a:lnTo>
                        <a:pt x="603" y="1058"/>
                      </a:lnTo>
                      <a:lnTo>
                        <a:pt x="602" y="1058"/>
                      </a:lnTo>
                      <a:lnTo>
                        <a:pt x="602" y="1059"/>
                      </a:lnTo>
                      <a:lnTo>
                        <a:pt x="601" y="1059"/>
                      </a:lnTo>
                      <a:lnTo>
                        <a:pt x="601" y="1058"/>
                      </a:lnTo>
                      <a:lnTo>
                        <a:pt x="601" y="1057"/>
                      </a:lnTo>
                      <a:lnTo>
                        <a:pt x="600" y="1058"/>
                      </a:lnTo>
                      <a:lnTo>
                        <a:pt x="601" y="1058"/>
                      </a:lnTo>
                      <a:lnTo>
                        <a:pt x="600" y="1059"/>
                      </a:lnTo>
                      <a:lnTo>
                        <a:pt x="600" y="1058"/>
                      </a:lnTo>
                      <a:lnTo>
                        <a:pt x="599" y="1057"/>
                      </a:lnTo>
                      <a:lnTo>
                        <a:pt x="598" y="1056"/>
                      </a:lnTo>
                      <a:lnTo>
                        <a:pt x="599" y="1055"/>
                      </a:lnTo>
                      <a:lnTo>
                        <a:pt x="598" y="1055"/>
                      </a:lnTo>
                      <a:lnTo>
                        <a:pt x="597" y="1055"/>
                      </a:lnTo>
                      <a:lnTo>
                        <a:pt x="596" y="1056"/>
                      </a:lnTo>
                      <a:lnTo>
                        <a:pt x="596" y="1055"/>
                      </a:lnTo>
                      <a:lnTo>
                        <a:pt x="596" y="1054"/>
                      </a:lnTo>
                      <a:lnTo>
                        <a:pt x="595" y="1054"/>
                      </a:lnTo>
                      <a:lnTo>
                        <a:pt x="595" y="1055"/>
                      </a:lnTo>
                      <a:lnTo>
                        <a:pt x="594" y="1055"/>
                      </a:lnTo>
                      <a:lnTo>
                        <a:pt x="594" y="1054"/>
                      </a:lnTo>
                      <a:lnTo>
                        <a:pt x="594" y="1053"/>
                      </a:lnTo>
                      <a:lnTo>
                        <a:pt x="593" y="1053"/>
                      </a:lnTo>
                      <a:lnTo>
                        <a:pt x="592" y="1052"/>
                      </a:lnTo>
                      <a:lnTo>
                        <a:pt x="591" y="1052"/>
                      </a:lnTo>
                      <a:lnTo>
                        <a:pt x="591" y="1053"/>
                      </a:lnTo>
                      <a:lnTo>
                        <a:pt x="590" y="1053"/>
                      </a:lnTo>
                      <a:lnTo>
                        <a:pt x="589" y="1053"/>
                      </a:lnTo>
                      <a:lnTo>
                        <a:pt x="590" y="1052"/>
                      </a:lnTo>
                      <a:lnTo>
                        <a:pt x="589" y="1052"/>
                      </a:lnTo>
                      <a:lnTo>
                        <a:pt x="589" y="1053"/>
                      </a:lnTo>
                      <a:lnTo>
                        <a:pt x="589" y="1052"/>
                      </a:lnTo>
                      <a:lnTo>
                        <a:pt x="590" y="1052"/>
                      </a:lnTo>
                      <a:lnTo>
                        <a:pt x="590" y="1051"/>
                      </a:lnTo>
                      <a:lnTo>
                        <a:pt x="589" y="1051"/>
                      </a:lnTo>
                      <a:lnTo>
                        <a:pt x="588" y="1051"/>
                      </a:lnTo>
                      <a:lnTo>
                        <a:pt x="587" y="1051"/>
                      </a:lnTo>
                      <a:lnTo>
                        <a:pt x="586" y="1050"/>
                      </a:lnTo>
                      <a:lnTo>
                        <a:pt x="586" y="1051"/>
                      </a:lnTo>
                      <a:lnTo>
                        <a:pt x="586" y="1052"/>
                      </a:lnTo>
                      <a:lnTo>
                        <a:pt x="585" y="1053"/>
                      </a:lnTo>
                      <a:lnTo>
                        <a:pt x="584" y="1052"/>
                      </a:lnTo>
                      <a:lnTo>
                        <a:pt x="584" y="1051"/>
                      </a:lnTo>
                      <a:lnTo>
                        <a:pt x="583" y="1050"/>
                      </a:lnTo>
                      <a:lnTo>
                        <a:pt x="584" y="1050"/>
                      </a:lnTo>
                      <a:lnTo>
                        <a:pt x="583" y="1049"/>
                      </a:lnTo>
                      <a:lnTo>
                        <a:pt x="582" y="1050"/>
                      </a:lnTo>
                      <a:lnTo>
                        <a:pt x="581" y="1050"/>
                      </a:lnTo>
                      <a:lnTo>
                        <a:pt x="581" y="1049"/>
                      </a:lnTo>
                      <a:lnTo>
                        <a:pt x="580" y="1049"/>
                      </a:lnTo>
                      <a:lnTo>
                        <a:pt x="580" y="1050"/>
                      </a:lnTo>
                      <a:lnTo>
                        <a:pt x="579" y="1050"/>
                      </a:lnTo>
                      <a:lnTo>
                        <a:pt x="580" y="1049"/>
                      </a:lnTo>
                      <a:lnTo>
                        <a:pt x="580" y="1048"/>
                      </a:lnTo>
                      <a:lnTo>
                        <a:pt x="579" y="1048"/>
                      </a:lnTo>
                      <a:lnTo>
                        <a:pt x="579" y="1049"/>
                      </a:lnTo>
                      <a:lnTo>
                        <a:pt x="578" y="1049"/>
                      </a:lnTo>
                      <a:lnTo>
                        <a:pt x="578" y="1048"/>
                      </a:lnTo>
                      <a:lnTo>
                        <a:pt x="578" y="1047"/>
                      </a:lnTo>
                      <a:lnTo>
                        <a:pt x="578" y="1046"/>
                      </a:lnTo>
                      <a:lnTo>
                        <a:pt x="577" y="1046"/>
                      </a:lnTo>
                      <a:lnTo>
                        <a:pt x="577" y="1045"/>
                      </a:lnTo>
                      <a:lnTo>
                        <a:pt x="578" y="1045"/>
                      </a:lnTo>
                      <a:lnTo>
                        <a:pt x="578" y="1044"/>
                      </a:lnTo>
                      <a:lnTo>
                        <a:pt x="577" y="1043"/>
                      </a:lnTo>
                      <a:lnTo>
                        <a:pt x="576" y="1043"/>
                      </a:lnTo>
                      <a:lnTo>
                        <a:pt x="576" y="1042"/>
                      </a:lnTo>
                      <a:lnTo>
                        <a:pt x="575" y="1042"/>
                      </a:lnTo>
                      <a:lnTo>
                        <a:pt x="575" y="1041"/>
                      </a:lnTo>
                      <a:lnTo>
                        <a:pt x="574" y="1041"/>
                      </a:lnTo>
                      <a:lnTo>
                        <a:pt x="574" y="1042"/>
                      </a:lnTo>
                      <a:lnTo>
                        <a:pt x="574" y="1043"/>
                      </a:lnTo>
                      <a:lnTo>
                        <a:pt x="573" y="1042"/>
                      </a:lnTo>
                      <a:lnTo>
                        <a:pt x="573" y="1041"/>
                      </a:lnTo>
                      <a:lnTo>
                        <a:pt x="572" y="1041"/>
                      </a:lnTo>
                      <a:lnTo>
                        <a:pt x="571" y="1041"/>
                      </a:lnTo>
                      <a:lnTo>
                        <a:pt x="570" y="1042"/>
                      </a:lnTo>
                      <a:lnTo>
                        <a:pt x="569" y="1041"/>
                      </a:lnTo>
                      <a:lnTo>
                        <a:pt x="568" y="1041"/>
                      </a:lnTo>
                      <a:lnTo>
                        <a:pt x="567" y="1040"/>
                      </a:lnTo>
                      <a:lnTo>
                        <a:pt x="567" y="1041"/>
                      </a:lnTo>
                      <a:lnTo>
                        <a:pt x="566" y="1041"/>
                      </a:lnTo>
                      <a:lnTo>
                        <a:pt x="566" y="1042"/>
                      </a:lnTo>
                      <a:lnTo>
                        <a:pt x="565" y="1042"/>
                      </a:lnTo>
                      <a:lnTo>
                        <a:pt x="565" y="1043"/>
                      </a:lnTo>
                      <a:lnTo>
                        <a:pt x="564" y="1043"/>
                      </a:lnTo>
                      <a:lnTo>
                        <a:pt x="564" y="1042"/>
                      </a:lnTo>
                      <a:lnTo>
                        <a:pt x="563" y="1042"/>
                      </a:lnTo>
                      <a:lnTo>
                        <a:pt x="562" y="1043"/>
                      </a:lnTo>
                      <a:lnTo>
                        <a:pt x="562" y="1042"/>
                      </a:lnTo>
                      <a:lnTo>
                        <a:pt x="561" y="1043"/>
                      </a:lnTo>
                      <a:lnTo>
                        <a:pt x="560" y="1043"/>
                      </a:lnTo>
                      <a:lnTo>
                        <a:pt x="560" y="1044"/>
                      </a:lnTo>
                      <a:lnTo>
                        <a:pt x="560" y="1045"/>
                      </a:lnTo>
                      <a:lnTo>
                        <a:pt x="559" y="1045"/>
                      </a:lnTo>
                      <a:lnTo>
                        <a:pt x="559" y="1044"/>
                      </a:lnTo>
                      <a:lnTo>
                        <a:pt x="558" y="1044"/>
                      </a:lnTo>
                      <a:lnTo>
                        <a:pt x="558" y="1045"/>
                      </a:lnTo>
                      <a:lnTo>
                        <a:pt x="557" y="1045"/>
                      </a:lnTo>
                      <a:lnTo>
                        <a:pt x="557" y="1046"/>
                      </a:lnTo>
                      <a:lnTo>
                        <a:pt x="558" y="1046"/>
                      </a:lnTo>
                      <a:lnTo>
                        <a:pt x="558" y="1047"/>
                      </a:lnTo>
                      <a:lnTo>
                        <a:pt x="557" y="1046"/>
                      </a:lnTo>
                      <a:lnTo>
                        <a:pt x="556" y="1046"/>
                      </a:lnTo>
                      <a:lnTo>
                        <a:pt x="556" y="1047"/>
                      </a:lnTo>
                      <a:lnTo>
                        <a:pt x="555" y="1047"/>
                      </a:lnTo>
                      <a:lnTo>
                        <a:pt x="555" y="1046"/>
                      </a:lnTo>
                      <a:lnTo>
                        <a:pt x="553" y="1046"/>
                      </a:lnTo>
                      <a:lnTo>
                        <a:pt x="553" y="1047"/>
                      </a:lnTo>
                      <a:lnTo>
                        <a:pt x="552" y="1047"/>
                      </a:lnTo>
                      <a:lnTo>
                        <a:pt x="552" y="1048"/>
                      </a:lnTo>
                      <a:lnTo>
                        <a:pt x="553" y="1048"/>
                      </a:lnTo>
                      <a:lnTo>
                        <a:pt x="552" y="1048"/>
                      </a:lnTo>
                      <a:lnTo>
                        <a:pt x="551" y="1048"/>
                      </a:lnTo>
                      <a:lnTo>
                        <a:pt x="551" y="1049"/>
                      </a:lnTo>
                      <a:lnTo>
                        <a:pt x="550" y="1048"/>
                      </a:lnTo>
                      <a:lnTo>
                        <a:pt x="550" y="1049"/>
                      </a:lnTo>
                      <a:lnTo>
                        <a:pt x="550" y="1050"/>
                      </a:lnTo>
                      <a:lnTo>
                        <a:pt x="550" y="1051"/>
                      </a:lnTo>
                      <a:lnTo>
                        <a:pt x="549" y="1051"/>
                      </a:lnTo>
                      <a:lnTo>
                        <a:pt x="548" y="1052"/>
                      </a:lnTo>
                      <a:lnTo>
                        <a:pt x="547" y="1051"/>
                      </a:lnTo>
                      <a:lnTo>
                        <a:pt x="546" y="1051"/>
                      </a:lnTo>
                      <a:lnTo>
                        <a:pt x="546" y="1052"/>
                      </a:lnTo>
                      <a:lnTo>
                        <a:pt x="546" y="1053"/>
                      </a:lnTo>
                      <a:lnTo>
                        <a:pt x="545" y="1053"/>
                      </a:lnTo>
                      <a:lnTo>
                        <a:pt x="545" y="1052"/>
                      </a:lnTo>
                      <a:lnTo>
                        <a:pt x="545" y="1053"/>
                      </a:lnTo>
                      <a:lnTo>
                        <a:pt x="544" y="1053"/>
                      </a:lnTo>
                      <a:lnTo>
                        <a:pt x="544" y="1052"/>
                      </a:lnTo>
                      <a:lnTo>
                        <a:pt x="543" y="1052"/>
                      </a:lnTo>
                      <a:lnTo>
                        <a:pt x="543" y="1051"/>
                      </a:lnTo>
                      <a:lnTo>
                        <a:pt x="544" y="1051"/>
                      </a:lnTo>
                      <a:lnTo>
                        <a:pt x="543" y="1051"/>
                      </a:lnTo>
                      <a:lnTo>
                        <a:pt x="543" y="1050"/>
                      </a:lnTo>
                      <a:lnTo>
                        <a:pt x="542" y="1050"/>
                      </a:lnTo>
                      <a:lnTo>
                        <a:pt x="542" y="1051"/>
                      </a:lnTo>
                      <a:lnTo>
                        <a:pt x="542" y="1052"/>
                      </a:lnTo>
                      <a:lnTo>
                        <a:pt x="541" y="1052"/>
                      </a:lnTo>
                      <a:lnTo>
                        <a:pt x="540" y="1053"/>
                      </a:lnTo>
                      <a:lnTo>
                        <a:pt x="539" y="1054"/>
                      </a:lnTo>
                      <a:lnTo>
                        <a:pt x="538" y="1054"/>
                      </a:lnTo>
                      <a:lnTo>
                        <a:pt x="537" y="1055"/>
                      </a:lnTo>
                      <a:lnTo>
                        <a:pt x="537" y="1056"/>
                      </a:lnTo>
                      <a:lnTo>
                        <a:pt x="536" y="1055"/>
                      </a:lnTo>
                      <a:lnTo>
                        <a:pt x="535" y="1056"/>
                      </a:lnTo>
                      <a:lnTo>
                        <a:pt x="534" y="1056"/>
                      </a:lnTo>
                      <a:lnTo>
                        <a:pt x="534" y="1057"/>
                      </a:lnTo>
                      <a:lnTo>
                        <a:pt x="533" y="1057"/>
                      </a:lnTo>
                      <a:lnTo>
                        <a:pt x="533" y="1056"/>
                      </a:lnTo>
                      <a:lnTo>
                        <a:pt x="533" y="1055"/>
                      </a:lnTo>
                      <a:lnTo>
                        <a:pt x="532" y="1055"/>
                      </a:lnTo>
                      <a:lnTo>
                        <a:pt x="531" y="1055"/>
                      </a:lnTo>
                      <a:lnTo>
                        <a:pt x="531" y="1054"/>
                      </a:lnTo>
                      <a:lnTo>
                        <a:pt x="531" y="1055"/>
                      </a:lnTo>
                      <a:lnTo>
                        <a:pt x="530" y="1055"/>
                      </a:lnTo>
                      <a:lnTo>
                        <a:pt x="530" y="1054"/>
                      </a:lnTo>
                      <a:lnTo>
                        <a:pt x="529" y="1054"/>
                      </a:lnTo>
                      <a:lnTo>
                        <a:pt x="528" y="1054"/>
                      </a:lnTo>
                      <a:lnTo>
                        <a:pt x="528" y="1053"/>
                      </a:lnTo>
                      <a:lnTo>
                        <a:pt x="528" y="1052"/>
                      </a:lnTo>
                      <a:lnTo>
                        <a:pt x="527" y="1053"/>
                      </a:lnTo>
                      <a:lnTo>
                        <a:pt x="526" y="1053"/>
                      </a:lnTo>
                      <a:lnTo>
                        <a:pt x="527" y="1054"/>
                      </a:lnTo>
                      <a:lnTo>
                        <a:pt x="526" y="1055"/>
                      </a:lnTo>
                      <a:lnTo>
                        <a:pt x="525" y="1055"/>
                      </a:lnTo>
                      <a:lnTo>
                        <a:pt x="525" y="1056"/>
                      </a:lnTo>
                      <a:lnTo>
                        <a:pt x="525" y="1055"/>
                      </a:lnTo>
                      <a:lnTo>
                        <a:pt x="524" y="1055"/>
                      </a:lnTo>
                      <a:lnTo>
                        <a:pt x="523" y="1055"/>
                      </a:lnTo>
                      <a:lnTo>
                        <a:pt x="523" y="1056"/>
                      </a:lnTo>
                      <a:lnTo>
                        <a:pt x="521" y="1055"/>
                      </a:lnTo>
                      <a:lnTo>
                        <a:pt x="520" y="1055"/>
                      </a:lnTo>
                      <a:lnTo>
                        <a:pt x="520" y="1056"/>
                      </a:lnTo>
                      <a:lnTo>
                        <a:pt x="520" y="1057"/>
                      </a:lnTo>
                      <a:lnTo>
                        <a:pt x="519" y="1056"/>
                      </a:lnTo>
                      <a:lnTo>
                        <a:pt x="518" y="1057"/>
                      </a:lnTo>
                      <a:lnTo>
                        <a:pt x="517" y="1056"/>
                      </a:lnTo>
                      <a:lnTo>
                        <a:pt x="516" y="1057"/>
                      </a:lnTo>
                      <a:lnTo>
                        <a:pt x="516" y="1056"/>
                      </a:lnTo>
                      <a:lnTo>
                        <a:pt x="515" y="1056"/>
                      </a:lnTo>
                      <a:lnTo>
                        <a:pt x="515" y="1057"/>
                      </a:lnTo>
                      <a:lnTo>
                        <a:pt x="514" y="1057"/>
                      </a:lnTo>
                      <a:lnTo>
                        <a:pt x="513" y="1056"/>
                      </a:lnTo>
                      <a:lnTo>
                        <a:pt x="513" y="1055"/>
                      </a:lnTo>
                      <a:lnTo>
                        <a:pt x="513" y="1056"/>
                      </a:lnTo>
                      <a:lnTo>
                        <a:pt x="513" y="1057"/>
                      </a:lnTo>
                      <a:lnTo>
                        <a:pt x="512" y="1056"/>
                      </a:lnTo>
                      <a:lnTo>
                        <a:pt x="511" y="1056"/>
                      </a:lnTo>
                      <a:lnTo>
                        <a:pt x="512" y="1057"/>
                      </a:lnTo>
                      <a:lnTo>
                        <a:pt x="511" y="1057"/>
                      </a:lnTo>
                      <a:lnTo>
                        <a:pt x="510" y="1057"/>
                      </a:lnTo>
                      <a:lnTo>
                        <a:pt x="510" y="1056"/>
                      </a:lnTo>
                      <a:lnTo>
                        <a:pt x="509" y="1055"/>
                      </a:lnTo>
                      <a:lnTo>
                        <a:pt x="508" y="1056"/>
                      </a:lnTo>
                      <a:lnTo>
                        <a:pt x="508" y="1055"/>
                      </a:lnTo>
                      <a:lnTo>
                        <a:pt x="507" y="1055"/>
                      </a:lnTo>
                      <a:lnTo>
                        <a:pt x="506" y="1055"/>
                      </a:lnTo>
                      <a:lnTo>
                        <a:pt x="506" y="1054"/>
                      </a:lnTo>
                      <a:lnTo>
                        <a:pt x="505" y="1054"/>
                      </a:lnTo>
                      <a:lnTo>
                        <a:pt x="504" y="1054"/>
                      </a:lnTo>
                      <a:lnTo>
                        <a:pt x="504" y="1055"/>
                      </a:lnTo>
                      <a:lnTo>
                        <a:pt x="504" y="1056"/>
                      </a:lnTo>
                      <a:lnTo>
                        <a:pt x="503" y="1056"/>
                      </a:lnTo>
                      <a:lnTo>
                        <a:pt x="502" y="1056"/>
                      </a:lnTo>
                      <a:lnTo>
                        <a:pt x="501" y="1056"/>
                      </a:lnTo>
                      <a:lnTo>
                        <a:pt x="502" y="1057"/>
                      </a:lnTo>
                      <a:lnTo>
                        <a:pt x="501" y="1057"/>
                      </a:lnTo>
                      <a:lnTo>
                        <a:pt x="500" y="1057"/>
                      </a:lnTo>
                      <a:lnTo>
                        <a:pt x="500" y="1058"/>
                      </a:lnTo>
                      <a:lnTo>
                        <a:pt x="501" y="1058"/>
                      </a:lnTo>
                      <a:lnTo>
                        <a:pt x="501" y="1059"/>
                      </a:lnTo>
                      <a:lnTo>
                        <a:pt x="501" y="1060"/>
                      </a:lnTo>
                      <a:lnTo>
                        <a:pt x="500" y="1060"/>
                      </a:lnTo>
                      <a:lnTo>
                        <a:pt x="499" y="1060"/>
                      </a:lnTo>
                      <a:lnTo>
                        <a:pt x="499" y="1061"/>
                      </a:lnTo>
                      <a:lnTo>
                        <a:pt x="498" y="1061"/>
                      </a:lnTo>
                      <a:lnTo>
                        <a:pt x="499" y="1062"/>
                      </a:lnTo>
                      <a:lnTo>
                        <a:pt x="498" y="1063"/>
                      </a:lnTo>
                      <a:lnTo>
                        <a:pt x="497" y="1062"/>
                      </a:lnTo>
                      <a:lnTo>
                        <a:pt x="495" y="1063"/>
                      </a:lnTo>
                      <a:lnTo>
                        <a:pt x="494" y="1062"/>
                      </a:lnTo>
                      <a:lnTo>
                        <a:pt x="494" y="1063"/>
                      </a:lnTo>
                      <a:lnTo>
                        <a:pt x="494" y="1064"/>
                      </a:lnTo>
                      <a:lnTo>
                        <a:pt x="494" y="1065"/>
                      </a:lnTo>
                      <a:lnTo>
                        <a:pt x="493" y="1065"/>
                      </a:lnTo>
                      <a:lnTo>
                        <a:pt x="493" y="1066"/>
                      </a:lnTo>
                      <a:lnTo>
                        <a:pt x="494" y="1066"/>
                      </a:lnTo>
                      <a:lnTo>
                        <a:pt x="495" y="1066"/>
                      </a:lnTo>
                      <a:lnTo>
                        <a:pt x="495" y="1067"/>
                      </a:lnTo>
                      <a:lnTo>
                        <a:pt x="495" y="1068"/>
                      </a:lnTo>
                      <a:lnTo>
                        <a:pt x="494" y="1068"/>
                      </a:lnTo>
                      <a:lnTo>
                        <a:pt x="494" y="1067"/>
                      </a:lnTo>
                      <a:lnTo>
                        <a:pt x="493" y="1067"/>
                      </a:lnTo>
                      <a:lnTo>
                        <a:pt x="493" y="1068"/>
                      </a:lnTo>
                      <a:lnTo>
                        <a:pt x="494" y="1069"/>
                      </a:lnTo>
                      <a:lnTo>
                        <a:pt x="494" y="1070"/>
                      </a:lnTo>
                      <a:lnTo>
                        <a:pt x="492" y="1070"/>
                      </a:lnTo>
                      <a:lnTo>
                        <a:pt x="492" y="1071"/>
                      </a:lnTo>
                      <a:lnTo>
                        <a:pt x="492" y="1072"/>
                      </a:lnTo>
                      <a:lnTo>
                        <a:pt x="492" y="1073"/>
                      </a:lnTo>
                      <a:lnTo>
                        <a:pt x="491" y="1072"/>
                      </a:lnTo>
                      <a:lnTo>
                        <a:pt x="490" y="1073"/>
                      </a:lnTo>
                      <a:lnTo>
                        <a:pt x="490" y="1074"/>
                      </a:lnTo>
                      <a:lnTo>
                        <a:pt x="491" y="1075"/>
                      </a:lnTo>
                      <a:lnTo>
                        <a:pt x="490" y="1076"/>
                      </a:lnTo>
                      <a:lnTo>
                        <a:pt x="489" y="1077"/>
                      </a:lnTo>
                      <a:lnTo>
                        <a:pt x="489" y="1078"/>
                      </a:lnTo>
                      <a:lnTo>
                        <a:pt x="489" y="1077"/>
                      </a:lnTo>
                      <a:lnTo>
                        <a:pt x="488" y="1078"/>
                      </a:lnTo>
                      <a:lnTo>
                        <a:pt x="487" y="1078"/>
                      </a:lnTo>
                      <a:lnTo>
                        <a:pt x="486" y="1078"/>
                      </a:lnTo>
                      <a:lnTo>
                        <a:pt x="486" y="1077"/>
                      </a:lnTo>
                      <a:lnTo>
                        <a:pt x="485" y="1078"/>
                      </a:lnTo>
                      <a:lnTo>
                        <a:pt x="484" y="1078"/>
                      </a:lnTo>
                      <a:lnTo>
                        <a:pt x="483" y="1079"/>
                      </a:lnTo>
                      <a:lnTo>
                        <a:pt x="482" y="1079"/>
                      </a:lnTo>
                      <a:lnTo>
                        <a:pt x="482" y="1080"/>
                      </a:lnTo>
                      <a:lnTo>
                        <a:pt x="482" y="1081"/>
                      </a:lnTo>
                      <a:lnTo>
                        <a:pt x="480" y="1082"/>
                      </a:lnTo>
                      <a:lnTo>
                        <a:pt x="479" y="1082"/>
                      </a:lnTo>
                      <a:lnTo>
                        <a:pt x="478" y="1082"/>
                      </a:lnTo>
                      <a:lnTo>
                        <a:pt x="479" y="1083"/>
                      </a:lnTo>
                      <a:lnTo>
                        <a:pt x="479" y="1084"/>
                      </a:lnTo>
                      <a:lnTo>
                        <a:pt x="478" y="1085"/>
                      </a:lnTo>
                      <a:lnTo>
                        <a:pt x="478" y="1086"/>
                      </a:lnTo>
                      <a:lnTo>
                        <a:pt x="479" y="1086"/>
                      </a:lnTo>
                      <a:lnTo>
                        <a:pt x="480" y="1085"/>
                      </a:lnTo>
                      <a:lnTo>
                        <a:pt x="481" y="1085"/>
                      </a:lnTo>
                      <a:lnTo>
                        <a:pt x="480" y="1086"/>
                      </a:lnTo>
                      <a:lnTo>
                        <a:pt x="480" y="1087"/>
                      </a:lnTo>
                      <a:lnTo>
                        <a:pt x="479" y="1088"/>
                      </a:lnTo>
                      <a:lnTo>
                        <a:pt x="478" y="1089"/>
                      </a:lnTo>
                      <a:lnTo>
                        <a:pt x="478" y="1090"/>
                      </a:lnTo>
                      <a:lnTo>
                        <a:pt x="478" y="1091"/>
                      </a:lnTo>
                      <a:lnTo>
                        <a:pt x="476" y="1092"/>
                      </a:lnTo>
                      <a:lnTo>
                        <a:pt x="475" y="1092"/>
                      </a:lnTo>
                      <a:lnTo>
                        <a:pt x="475" y="1093"/>
                      </a:lnTo>
                      <a:lnTo>
                        <a:pt x="474" y="1093"/>
                      </a:lnTo>
                      <a:lnTo>
                        <a:pt x="474" y="1094"/>
                      </a:lnTo>
                      <a:lnTo>
                        <a:pt x="473" y="1094"/>
                      </a:lnTo>
                      <a:lnTo>
                        <a:pt x="472" y="1095"/>
                      </a:lnTo>
                      <a:lnTo>
                        <a:pt x="472" y="1096"/>
                      </a:lnTo>
                      <a:lnTo>
                        <a:pt x="472" y="1097"/>
                      </a:lnTo>
                      <a:lnTo>
                        <a:pt x="472" y="1098"/>
                      </a:lnTo>
                      <a:lnTo>
                        <a:pt x="471" y="1098"/>
                      </a:lnTo>
                      <a:lnTo>
                        <a:pt x="470" y="1098"/>
                      </a:lnTo>
                      <a:lnTo>
                        <a:pt x="470" y="1099"/>
                      </a:lnTo>
                      <a:lnTo>
                        <a:pt x="469" y="1099"/>
                      </a:lnTo>
                      <a:lnTo>
                        <a:pt x="468" y="1099"/>
                      </a:lnTo>
                      <a:lnTo>
                        <a:pt x="468" y="1100"/>
                      </a:lnTo>
                      <a:lnTo>
                        <a:pt x="467" y="1100"/>
                      </a:lnTo>
                      <a:lnTo>
                        <a:pt x="466" y="1101"/>
                      </a:lnTo>
                      <a:lnTo>
                        <a:pt x="466" y="1102"/>
                      </a:lnTo>
                      <a:lnTo>
                        <a:pt x="466" y="1103"/>
                      </a:lnTo>
                      <a:lnTo>
                        <a:pt x="465" y="1103"/>
                      </a:lnTo>
                      <a:lnTo>
                        <a:pt x="465" y="1102"/>
                      </a:lnTo>
                      <a:lnTo>
                        <a:pt x="464" y="1103"/>
                      </a:lnTo>
                      <a:lnTo>
                        <a:pt x="465" y="1103"/>
                      </a:lnTo>
                      <a:lnTo>
                        <a:pt x="464" y="1103"/>
                      </a:lnTo>
                      <a:lnTo>
                        <a:pt x="463" y="1103"/>
                      </a:lnTo>
                      <a:lnTo>
                        <a:pt x="462" y="1102"/>
                      </a:lnTo>
                      <a:lnTo>
                        <a:pt x="461" y="1102"/>
                      </a:lnTo>
                      <a:lnTo>
                        <a:pt x="461" y="1103"/>
                      </a:lnTo>
                      <a:lnTo>
                        <a:pt x="460" y="1103"/>
                      </a:lnTo>
                      <a:lnTo>
                        <a:pt x="458" y="1103"/>
                      </a:lnTo>
                      <a:lnTo>
                        <a:pt x="457" y="1104"/>
                      </a:lnTo>
                      <a:lnTo>
                        <a:pt x="455" y="1104"/>
                      </a:lnTo>
                      <a:lnTo>
                        <a:pt x="454" y="1104"/>
                      </a:lnTo>
                      <a:lnTo>
                        <a:pt x="453" y="1103"/>
                      </a:lnTo>
                      <a:lnTo>
                        <a:pt x="453" y="1104"/>
                      </a:lnTo>
                      <a:lnTo>
                        <a:pt x="452" y="1104"/>
                      </a:lnTo>
                      <a:lnTo>
                        <a:pt x="452" y="1105"/>
                      </a:lnTo>
                      <a:lnTo>
                        <a:pt x="451" y="1105"/>
                      </a:lnTo>
                      <a:lnTo>
                        <a:pt x="451" y="1104"/>
                      </a:lnTo>
                      <a:lnTo>
                        <a:pt x="450" y="1105"/>
                      </a:lnTo>
                      <a:lnTo>
                        <a:pt x="451" y="1105"/>
                      </a:lnTo>
                      <a:lnTo>
                        <a:pt x="451" y="1106"/>
                      </a:lnTo>
                      <a:lnTo>
                        <a:pt x="452" y="1106"/>
                      </a:lnTo>
                      <a:lnTo>
                        <a:pt x="453" y="1106"/>
                      </a:lnTo>
                      <a:lnTo>
                        <a:pt x="450" y="1106"/>
                      </a:lnTo>
                      <a:lnTo>
                        <a:pt x="450" y="1107"/>
                      </a:lnTo>
                      <a:lnTo>
                        <a:pt x="449" y="1107"/>
                      </a:lnTo>
                      <a:lnTo>
                        <a:pt x="448" y="1107"/>
                      </a:lnTo>
                      <a:lnTo>
                        <a:pt x="447" y="1106"/>
                      </a:lnTo>
                      <a:lnTo>
                        <a:pt x="447" y="1107"/>
                      </a:lnTo>
                      <a:lnTo>
                        <a:pt x="446" y="1107"/>
                      </a:lnTo>
                      <a:lnTo>
                        <a:pt x="447" y="1107"/>
                      </a:lnTo>
                      <a:lnTo>
                        <a:pt x="447" y="1106"/>
                      </a:lnTo>
                      <a:lnTo>
                        <a:pt x="446" y="1106"/>
                      </a:lnTo>
                      <a:lnTo>
                        <a:pt x="446" y="1107"/>
                      </a:lnTo>
                      <a:lnTo>
                        <a:pt x="445" y="1106"/>
                      </a:lnTo>
                      <a:lnTo>
                        <a:pt x="444" y="1107"/>
                      </a:lnTo>
                      <a:lnTo>
                        <a:pt x="443" y="1108"/>
                      </a:lnTo>
                      <a:lnTo>
                        <a:pt x="442" y="1108"/>
                      </a:lnTo>
                      <a:lnTo>
                        <a:pt x="441" y="1108"/>
                      </a:lnTo>
                      <a:lnTo>
                        <a:pt x="441" y="1109"/>
                      </a:lnTo>
                      <a:lnTo>
                        <a:pt x="440" y="1109"/>
                      </a:lnTo>
                      <a:lnTo>
                        <a:pt x="439" y="1109"/>
                      </a:lnTo>
                      <a:lnTo>
                        <a:pt x="439" y="1108"/>
                      </a:lnTo>
                      <a:lnTo>
                        <a:pt x="438" y="1108"/>
                      </a:lnTo>
                      <a:lnTo>
                        <a:pt x="437" y="1108"/>
                      </a:lnTo>
                      <a:lnTo>
                        <a:pt x="437" y="1109"/>
                      </a:lnTo>
                      <a:lnTo>
                        <a:pt x="437" y="1110"/>
                      </a:lnTo>
                      <a:lnTo>
                        <a:pt x="436" y="1110"/>
                      </a:lnTo>
                      <a:lnTo>
                        <a:pt x="436" y="1109"/>
                      </a:lnTo>
                      <a:lnTo>
                        <a:pt x="435" y="1110"/>
                      </a:lnTo>
                      <a:lnTo>
                        <a:pt x="435" y="1111"/>
                      </a:lnTo>
                      <a:lnTo>
                        <a:pt x="434" y="1111"/>
                      </a:lnTo>
                      <a:lnTo>
                        <a:pt x="433" y="1111"/>
                      </a:lnTo>
                      <a:lnTo>
                        <a:pt x="432" y="1112"/>
                      </a:lnTo>
                      <a:lnTo>
                        <a:pt x="431" y="1113"/>
                      </a:lnTo>
                      <a:lnTo>
                        <a:pt x="431" y="1115"/>
                      </a:lnTo>
                      <a:lnTo>
                        <a:pt x="430" y="1116"/>
                      </a:lnTo>
                      <a:lnTo>
                        <a:pt x="429" y="1116"/>
                      </a:lnTo>
                      <a:lnTo>
                        <a:pt x="429" y="1115"/>
                      </a:lnTo>
                      <a:lnTo>
                        <a:pt x="429" y="1114"/>
                      </a:lnTo>
                      <a:lnTo>
                        <a:pt x="428" y="1114"/>
                      </a:lnTo>
                      <a:lnTo>
                        <a:pt x="427" y="1113"/>
                      </a:lnTo>
                      <a:lnTo>
                        <a:pt x="427" y="1112"/>
                      </a:lnTo>
                      <a:lnTo>
                        <a:pt x="428" y="1111"/>
                      </a:lnTo>
                      <a:lnTo>
                        <a:pt x="427" y="1111"/>
                      </a:lnTo>
                      <a:lnTo>
                        <a:pt x="426" y="1111"/>
                      </a:lnTo>
                      <a:lnTo>
                        <a:pt x="425" y="1111"/>
                      </a:lnTo>
                      <a:lnTo>
                        <a:pt x="424" y="1112"/>
                      </a:lnTo>
                      <a:lnTo>
                        <a:pt x="423" y="1111"/>
                      </a:lnTo>
                      <a:lnTo>
                        <a:pt x="422" y="1111"/>
                      </a:lnTo>
                      <a:lnTo>
                        <a:pt x="422" y="1110"/>
                      </a:lnTo>
                      <a:lnTo>
                        <a:pt x="422" y="1109"/>
                      </a:lnTo>
                      <a:lnTo>
                        <a:pt x="421" y="1108"/>
                      </a:lnTo>
                      <a:lnTo>
                        <a:pt x="420" y="1108"/>
                      </a:lnTo>
                      <a:lnTo>
                        <a:pt x="420" y="1107"/>
                      </a:lnTo>
                      <a:lnTo>
                        <a:pt x="419" y="1106"/>
                      </a:lnTo>
                      <a:lnTo>
                        <a:pt x="418" y="1106"/>
                      </a:lnTo>
                      <a:lnTo>
                        <a:pt x="418" y="1105"/>
                      </a:lnTo>
                      <a:lnTo>
                        <a:pt x="417" y="1105"/>
                      </a:lnTo>
                      <a:lnTo>
                        <a:pt x="415" y="1105"/>
                      </a:lnTo>
                      <a:lnTo>
                        <a:pt x="414" y="1104"/>
                      </a:lnTo>
                      <a:lnTo>
                        <a:pt x="414" y="1103"/>
                      </a:lnTo>
                      <a:lnTo>
                        <a:pt x="414" y="1102"/>
                      </a:lnTo>
                      <a:lnTo>
                        <a:pt x="415" y="1103"/>
                      </a:lnTo>
                      <a:lnTo>
                        <a:pt x="415" y="1102"/>
                      </a:lnTo>
                      <a:lnTo>
                        <a:pt x="414" y="1102"/>
                      </a:lnTo>
                      <a:lnTo>
                        <a:pt x="414" y="1101"/>
                      </a:lnTo>
                      <a:lnTo>
                        <a:pt x="413" y="1100"/>
                      </a:lnTo>
                      <a:lnTo>
                        <a:pt x="414" y="1100"/>
                      </a:lnTo>
                      <a:lnTo>
                        <a:pt x="414" y="1099"/>
                      </a:lnTo>
                      <a:lnTo>
                        <a:pt x="413" y="1099"/>
                      </a:lnTo>
                      <a:lnTo>
                        <a:pt x="413" y="1098"/>
                      </a:lnTo>
                      <a:lnTo>
                        <a:pt x="413" y="1097"/>
                      </a:lnTo>
                      <a:lnTo>
                        <a:pt x="411" y="1096"/>
                      </a:lnTo>
                      <a:lnTo>
                        <a:pt x="411" y="1097"/>
                      </a:lnTo>
                      <a:lnTo>
                        <a:pt x="410" y="1097"/>
                      </a:lnTo>
                      <a:lnTo>
                        <a:pt x="409" y="1097"/>
                      </a:lnTo>
                      <a:lnTo>
                        <a:pt x="408" y="1097"/>
                      </a:lnTo>
                      <a:lnTo>
                        <a:pt x="408" y="1096"/>
                      </a:lnTo>
                      <a:lnTo>
                        <a:pt x="407" y="1096"/>
                      </a:lnTo>
                      <a:lnTo>
                        <a:pt x="407" y="1095"/>
                      </a:lnTo>
                      <a:lnTo>
                        <a:pt x="407" y="1094"/>
                      </a:lnTo>
                      <a:lnTo>
                        <a:pt x="407" y="1093"/>
                      </a:lnTo>
                      <a:lnTo>
                        <a:pt x="407" y="1092"/>
                      </a:lnTo>
                      <a:lnTo>
                        <a:pt x="408" y="1092"/>
                      </a:lnTo>
                      <a:lnTo>
                        <a:pt x="408" y="1091"/>
                      </a:lnTo>
                      <a:lnTo>
                        <a:pt x="408" y="1090"/>
                      </a:lnTo>
                      <a:lnTo>
                        <a:pt x="407" y="1090"/>
                      </a:lnTo>
                      <a:lnTo>
                        <a:pt x="408" y="1089"/>
                      </a:lnTo>
                      <a:lnTo>
                        <a:pt x="407" y="1089"/>
                      </a:lnTo>
                      <a:lnTo>
                        <a:pt x="407" y="1088"/>
                      </a:lnTo>
                      <a:lnTo>
                        <a:pt x="406" y="1088"/>
                      </a:lnTo>
                      <a:lnTo>
                        <a:pt x="407" y="1087"/>
                      </a:lnTo>
                      <a:lnTo>
                        <a:pt x="407" y="1086"/>
                      </a:lnTo>
                      <a:lnTo>
                        <a:pt x="406" y="1086"/>
                      </a:lnTo>
                      <a:lnTo>
                        <a:pt x="406" y="1085"/>
                      </a:lnTo>
                      <a:lnTo>
                        <a:pt x="405" y="1084"/>
                      </a:lnTo>
                      <a:lnTo>
                        <a:pt x="405" y="1083"/>
                      </a:lnTo>
                      <a:lnTo>
                        <a:pt x="406" y="1083"/>
                      </a:lnTo>
                      <a:lnTo>
                        <a:pt x="405" y="1083"/>
                      </a:lnTo>
                      <a:lnTo>
                        <a:pt x="405" y="1082"/>
                      </a:lnTo>
                      <a:lnTo>
                        <a:pt x="405" y="1081"/>
                      </a:lnTo>
                      <a:lnTo>
                        <a:pt x="404" y="1080"/>
                      </a:lnTo>
                      <a:lnTo>
                        <a:pt x="405" y="1079"/>
                      </a:lnTo>
                      <a:lnTo>
                        <a:pt x="404" y="1079"/>
                      </a:lnTo>
                      <a:lnTo>
                        <a:pt x="404" y="1077"/>
                      </a:lnTo>
                      <a:lnTo>
                        <a:pt x="403" y="1076"/>
                      </a:lnTo>
                      <a:lnTo>
                        <a:pt x="402" y="1076"/>
                      </a:lnTo>
                      <a:lnTo>
                        <a:pt x="401" y="1077"/>
                      </a:lnTo>
                      <a:lnTo>
                        <a:pt x="401" y="1079"/>
                      </a:lnTo>
                      <a:lnTo>
                        <a:pt x="400" y="1079"/>
                      </a:lnTo>
                      <a:lnTo>
                        <a:pt x="387" y="1067"/>
                      </a:lnTo>
                      <a:lnTo>
                        <a:pt x="378" y="1073"/>
                      </a:lnTo>
                      <a:lnTo>
                        <a:pt x="377" y="1074"/>
                      </a:lnTo>
                      <a:lnTo>
                        <a:pt x="376" y="1074"/>
                      </a:lnTo>
                      <a:lnTo>
                        <a:pt x="375" y="1074"/>
                      </a:lnTo>
                      <a:lnTo>
                        <a:pt x="375" y="1073"/>
                      </a:lnTo>
                      <a:lnTo>
                        <a:pt x="374" y="1072"/>
                      </a:lnTo>
                      <a:lnTo>
                        <a:pt x="373" y="1072"/>
                      </a:lnTo>
                      <a:lnTo>
                        <a:pt x="372" y="1072"/>
                      </a:lnTo>
                      <a:lnTo>
                        <a:pt x="371" y="1072"/>
                      </a:lnTo>
                      <a:lnTo>
                        <a:pt x="371" y="1071"/>
                      </a:lnTo>
                      <a:lnTo>
                        <a:pt x="370" y="1071"/>
                      </a:lnTo>
                      <a:lnTo>
                        <a:pt x="371" y="1070"/>
                      </a:lnTo>
                      <a:lnTo>
                        <a:pt x="370" y="1070"/>
                      </a:lnTo>
                      <a:lnTo>
                        <a:pt x="370" y="1068"/>
                      </a:lnTo>
                      <a:lnTo>
                        <a:pt x="369" y="1068"/>
                      </a:lnTo>
                      <a:lnTo>
                        <a:pt x="369" y="1067"/>
                      </a:lnTo>
                      <a:lnTo>
                        <a:pt x="368" y="1067"/>
                      </a:lnTo>
                      <a:lnTo>
                        <a:pt x="367" y="1068"/>
                      </a:lnTo>
                      <a:lnTo>
                        <a:pt x="366" y="1068"/>
                      </a:lnTo>
                      <a:lnTo>
                        <a:pt x="365" y="1068"/>
                      </a:lnTo>
                      <a:lnTo>
                        <a:pt x="364" y="1067"/>
                      </a:lnTo>
                      <a:lnTo>
                        <a:pt x="363" y="1067"/>
                      </a:lnTo>
                      <a:lnTo>
                        <a:pt x="363" y="1066"/>
                      </a:lnTo>
                      <a:lnTo>
                        <a:pt x="363" y="1065"/>
                      </a:lnTo>
                      <a:lnTo>
                        <a:pt x="363" y="1063"/>
                      </a:lnTo>
                      <a:lnTo>
                        <a:pt x="362" y="1063"/>
                      </a:lnTo>
                      <a:lnTo>
                        <a:pt x="361" y="1063"/>
                      </a:lnTo>
                      <a:lnTo>
                        <a:pt x="360" y="1063"/>
                      </a:lnTo>
                      <a:lnTo>
                        <a:pt x="360" y="1062"/>
                      </a:lnTo>
                      <a:lnTo>
                        <a:pt x="360" y="1060"/>
                      </a:lnTo>
                      <a:lnTo>
                        <a:pt x="359" y="1060"/>
                      </a:lnTo>
                      <a:lnTo>
                        <a:pt x="358" y="1061"/>
                      </a:lnTo>
                      <a:lnTo>
                        <a:pt x="357" y="1061"/>
                      </a:lnTo>
                      <a:lnTo>
                        <a:pt x="356" y="1061"/>
                      </a:lnTo>
                      <a:lnTo>
                        <a:pt x="355" y="1060"/>
                      </a:lnTo>
                      <a:lnTo>
                        <a:pt x="355" y="1059"/>
                      </a:lnTo>
                      <a:lnTo>
                        <a:pt x="355" y="1058"/>
                      </a:lnTo>
                      <a:lnTo>
                        <a:pt x="355" y="1057"/>
                      </a:lnTo>
                      <a:lnTo>
                        <a:pt x="354" y="1057"/>
                      </a:lnTo>
                      <a:lnTo>
                        <a:pt x="353" y="1057"/>
                      </a:lnTo>
                      <a:lnTo>
                        <a:pt x="352" y="1057"/>
                      </a:lnTo>
                      <a:lnTo>
                        <a:pt x="352" y="1056"/>
                      </a:lnTo>
                      <a:lnTo>
                        <a:pt x="351" y="1056"/>
                      </a:lnTo>
                      <a:lnTo>
                        <a:pt x="350" y="1056"/>
                      </a:lnTo>
                      <a:lnTo>
                        <a:pt x="350" y="1057"/>
                      </a:lnTo>
                      <a:lnTo>
                        <a:pt x="349" y="1057"/>
                      </a:lnTo>
                      <a:lnTo>
                        <a:pt x="349" y="1056"/>
                      </a:lnTo>
                      <a:lnTo>
                        <a:pt x="348" y="1056"/>
                      </a:lnTo>
                      <a:lnTo>
                        <a:pt x="348" y="1055"/>
                      </a:lnTo>
                      <a:lnTo>
                        <a:pt x="349" y="1055"/>
                      </a:lnTo>
                      <a:lnTo>
                        <a:pt x="348" y="1054"/>
                      </a:lnTo>
                      <a:lnTo>
                        <a:pt x="347" y="1053"/>
                      </a:lnTo>
                      <a:lnTo>
                        <a:pt x="347" y="1052"/>
                      </a:lnTo>
                      <a:lnTo>
                        <a:pt x="347" y="1051"/>
                      </a:lnTo>
                      <a:lnTo>
                        <a:pt x="346" y="1051"/>
                      </a:lnTo>
                      <a:lnTo>
                        <a:pt x="345" y="1051"/>
                      </a:lnTo>
                      <a:lnTo>
                        <a:pt x="345" y="1050"/>
                      </a:lnTo>
                      <a:lnTo>
                        <a:pt x="346" y="1050"/>
                      </a:lnTo>
                      <a:lnTo>
                        <a:pt x="345" y="1049"/>
                      </a:lnTo>
                      <a:lnTo>
                        <a:pt x="345" y="1048"/>
                      </a:lnTo>
                      <a:lnTo>
                        <a:pt x="344" y="1047"/>
                      </a:lnTo>
                      <a:lnTo>
                        <a:pt x="343" y="1047"/>
                      </a:lnTo>
                      <a:lnTo>
                        <a:pt x="343" y="1046"/>
                      </a:lnTo>
                      <a:lnTo>
                        <a:pt x="342" y="1046"/>
                      </a:lnTo>
                      <a:lnTo>
                        <a:pt x="342" y="1045"/>
                      </a:lnTo>
                      <a:lnTo>
                        <a:pt x="341" y="1045"/>
                      </a:lnTo>
                      <a:lnTo>
                        <a:pt x="341" y="1044"/>
                      </a:lnTo>
                      <a:lnTo>
                        <a:pt x="340" y="1044"/>
                      </a:lnTo>
                      <a:lnTo>
                        <a:pt x="340" y="1043"/>
                      </a:lnTo>
                      <a:lnTo>
                        <a:pt x="340" y="1042"/>
                      </a:lnTo>
                      <a:lnTo>
                        <a:pt x="339" y="1042"/>
                      </a:lnTo>
                      <a:lnTo>
                        <a:pt x="339" y="1041"/>
                      </a:lnTo>
                      <a:lnTo>
                        <a:pt x="339" y="1042"/>
                      </a:lnTo>
                      <a:lnTo>
                        <a:pt x="338" y="1042"/>
                      </a:lnTo>
                      <a:lnTo>
                        <a:pt x="339" y="1041"/>
                      </a:lnTo>
                      <a:lnTo>
                        <a:pt x="338" y="1040"/>
                      </a:lnTo>
                      <a:lnTo>
                        <a:pt x="337" y="1040"/>
                      </a:lnTo>
                      <a:lnTo>
                        <a:pt x="336" y="1039"/>
                      </a:lnTo>
                      <a:lnTo>
                        <a:pt x="335" y="1039"/>
                      </a:lnTo>
                      <a:lnTo>
                        <a:pt x="335" y="1038"/>
                      </a:lnTo>
                      <a:lnTo>
                        <a:pt x="335" y="1035"/>
                      </a:lnTo>
                      <a:lnTo>
                        <a:pt x="335" y="1034"/>
                      </a:lnTo>
                      <a:lnTo>
                        <a:pt x="335" y="1033"/>
                      </a:lnTo>
                      <a:lnTo>
                        <a:pt x="336" y="1032"/>
                      </a:lnTo>
                      <a:lnTo>
                        <a:pt x="336" y="1031"/>
                      </a:lnTo>
                      <a:lnTo>
                        <a:pt x="336" y="1030"/>
                      </a:lnTo>
                      <a:lnTo>
                        <a:pt x="335" y="1030"/>
                      </a:lnTo>
                      <a:lnTo>
                        <a:pt x="334" y="1031"/>
                      </a:lnTo>
                      <a:lnTo>
                        <a:pt x="333" y="1031"/>
                      </a:lnTo>
                      <a:lnTo>
                        <a:pt x="332" y="1031"/>
                      </a:lnTo>
                      <a:lnTo>
                        <a:pt x="332" y="1030"/>
                      </a:lnTo>
                      <a:lnTo>
                        <a:pt x="332" y="1029"/>
                      </a:lnTo>
                      <a:lnTo>
                        <a:pt x="332" y="1028"/>
                      </a:lnTo>
                      <a:lnTo>
                        <a:pt x="331" y="1028"/>
                      </a:lnTo>
                      <a:lnTo>
                        <a:pt x="331" y="1027"/>
                      </a:lnTo>
                      <a:lnTo>
                        <a:pt x="332" y="1027"/>
                      </a:lnTo>
                      <a:lnTo>
                        <a:pt x="332" y="1026"/>
                      </a:lnTo>
                      <a:lnTo>
                        <a:pt x="332" y="1025"/>
                      </a:lnTo>
                      <a:lnTo>
                        <a:pt x="333" y="1025"/>
                      </a:lnTo>
                      <a:lnTo>
                        <a:pt x="333" y="1024"/>
                      </a:lnTo>
                      <a:lnTo>
                        <a:pt x="332" y="1024"/>
                      </a:lnTo>
                      <a:lnTo>
                        <a:pt x="331" y="1024"/>
                      </a:lnTo>
                      <a:lnTo>
                        <a:pt x="331" y="1023"/>
                      </a:lnTo>
                      <a:lnTo>
                        <a:pt x="332" y="1023"/>
                      </a:lnTo>
                      <a:lnTo>
                        <a:pt x="333" y="1023"/>
                      </a:lnTo>
                      <a:lnTo>
                        <a:pt x="333" y="1022"/>
                      </a:lnTo>
                      <a:lnTo>
                        <a:pt x="332" y="1022"/>
                      </a:lnTo>
                      <a:lnTo>
                        <a:pt x="331" y="1022"/>
                      </a:lnTo>
                      <a:lnTo>
                        <a:pt x="332" y="1021"/>
                      </a:lnTo>
                      <a:lnTo>
                        <a:pt x="331" y="1020"/>
                      </a:lnTo>
                      <a:lnTo>
                        <a:pt x="332" y="1019"/>
                      </a:lnTo>
                      <a:lnTo>
                        <a:pt x="333" y="1018"/>
                      </a:lnTo>
                      <a:lnTo>
                        <a:pt x="332" y="1018"/>
                      </a:lnTo>
                      <a:lnTo>
                        <a:pt x="331" y="1018"/>
                      </a:lnTo>
                      <a:lnTo>
                        <a:pt x="330" y="1017"/>
                      </a:lnTo>
                      <a:lnTo>
                        <a:pt x="330" y="1016"/>
                      </a:lnTo>
                      <a:lnTo>
                        <a:pt x="329" y="1016"/>
                      </a:lnTo>
                      <a:lnTo>
                        <a:pt x="329" y="1015"/>
                      </a:lnTo>
                      <a:lnTo>
                        <a:pt x="329" y="1014"/>
                      </a:lnTo>
                      <a:lnTo>
                        <a:pt x="329" y="1013"/>
                      </a:lnTo>
                      <a:lnTo>
                        <a:pt x="329" y="1012"/>
                      </a:lnTo>
                      <a:lnTo>
                        <a:pt x="328" y="1013"/>
                      </a:lnTo>
                      <a:lnTo>
                        <a:pt x="328" y="1012"/>
                      </a:lnTo>
                      <a:lnTo>
                        <a:pt x="327" y="1012"/>
                      </a:lnTo>
                      <a:lnTo>
                        <a:pt x="328" y="1011"/>
                      </a:lnTo>
                      <a:lnTo>
                        <a:pt x="327" y="1010"/>
                      </a:lnTo>
                      <a:lnTo>
                        <a:pt x="328" y="1010"/>
                      </a:lnTo>
                      <a:lnTo>
                        <a:pt x="329" y="1009"/>
                      </a:lnTo>
                      <a:lnTo>
                        <a:pt x="329" y="1008"/>
                      </a:lnTo>
                      <a:lnTo>
                        <a:pt x="328" y="1008"/>
                      </a:lnTo>
                      <a:lnTo>
                        <a:pt x="328" y="1007"/>
                      </a:lnTo>
                      <a:lnTo>
                        <a:pt x="328" y="1006"/>
                      </a:lnTo>
                      <a:lnTo>
                        <a:pt x="329" y="1006"/>
                      </a:lnTo>
                      <a:lnTo>
                        <a:pt x="328" y="1005"/>
                      </a:lnTo>
                      <a:lnTo>
                        <a:pt x="329" y="1005"/>
                      </a:lnTo>
                      <a:lnTo>
                        <a:pt x="329" y="1004"/>
                      </a:lnTo>
                      <a:lnTo>
                        <a:pt x="328" y="1004"/>
                      </a:lnTo>
                      <a:lnTo>
                        <a:pt x="329" y="1004"/>
                      </a:lnTo>
                      <a:lnTo>
                        <a:pt x="329" y="1003"/>
                      </a:lnTo>
                      <a:lnTo>
                        <a:pt x="328" y="1003"/>
                      </a:lnTo>
                      <a:lnTo>
                        <a:pt x="329" y="1003"/>
                      </a:lnTo>
                      <a:lnTo>
                        <a:pt x="329" y="1002"/>
                      </a:lnTo>
                      <a:lnTo>
                        <a:pt x="328" y="1001"/>
                      </a:lnTo>
                      <a:lnTo>
                        <a:pt x="327" y="1001"/>
                      </a:lnTo>
                      <a:lnTo>
                        <a:pt x="327" y="999"/>
                      </a:lnTo>
                      <a:lnTo>
                        <a:pt x="327" y="998"/>
                      </a:lnTo>
                      <a:lnTo>
                        <a:pt x="328" y="998"/>
                      </a:lnTo>
                      <a:lnTo>
                        <a:pt x="328" y="997"/>
                      </a:lnTo>
                      <a:lnTo>
                        <a:pt x="329" y="997"/>
                      </a:lnTo>
                      <a:lnTo>
                        <a:pt x="329" y="996"/>
                      </a:lnTo>
                      <a:lnTo>
                        <a:pt x="329" y="995"/>
                      </a:lnTo>
                      <a:lnTo>
                        <a:pt x="328" y="993"/>
                      </a:lnTo>
                      <a:lnTo>
                        <a:pt x="328" y="992"/>
                      </a:lnTo>
                      <a:lnTo>
                        <a:pt x="328" y="991"/>
                      </a:lnTo>
                      <a:lnTo>
                        <a:pt x="328" y="989"/>
                      </a:lnTo>
                      <a:lnTo>
                        <a:pt x="328" y="988"/>
                      </a:lnTo>
                      <a:lnTo>
                        <a:pt x="328" y="987"/>
                      </a:lnTo>
                      <a:lnTo>
                        <a:pt x="329" y="984"/>
                      </a:lnTo>
                      <a:lnTo>
                        <a:pt x="329" y="982"/>
                      </a:lnTo>
                      <a:lnTo>
                        <a:pt x="330" y="979"/>
                      </a:lnTo>
                      <a:lnTo>
                        <a:pt x="332" y="976"/>
                      </a:lnTo>
                      <a:lnTo>
                        <a:pt x="332" y="975"/>
                      </a:lnTo>
                      <a:lnTo>
                        <a:pt x="333" y="974"/>
                      </a:lnTo>
                      <a:lnTo>
                        <a:pt x="336" y="973"/>
                      </a:lnTo>
                      <a:lnTo>
                        <a:pt x="336" y="972"/>
                      </a:lnTo>
                      <a:lnTo>
                        <a:pt x="337" y="971"/>
                      </a:lnTo>
                      <a:lnTo>
                        <a:pt x="340" y="969"/>
                      </a:lnTo>
                      <a:lnTo>
                        <a:pt x="341" y="968"/>
                      </a:lnTo>
                      <a:lnTo>
                        <a:pt x="342" y="965"/>
                      </a:lnTo>
                      <a:lnTo>
                        <a:pt x="342" y="964"/>
                      </a:lnTo>
                      <a:lnTo>
                        <a:pt x="341" y="961"/>
                      </a:lnTo>
                      <a:lnTo>
                        <a:pt x="340" y="960"/>
                      </a:lnTo>
                      <a:lnTo>
                        <a:pt x="340" y="959"/>
                      </a:lnTo>
                      <a:lnTo>
                        <a:pt x="340" y="958"/>
                      </a:lnTo>
                      <a:lnTo>
                        <a:pt x="340" y="957"/>
                      </a:lnTo>
                      <a:lnTo>
                        <a:pt x="341" y="956"/>
                      </a:lnTo>
                      <a:lnTo>
                        <a:pt x="341" y="955"/>
                      </a:lnTo>
                      <a:lnTo>
                        <a:pt x="341" y="954"/>
                      </a:lnTo>
                      <a:lnTo>
                        <a:pt x="342" y="954"/>
                      </a:lnTo>
                      <a:lnTo>
                        <a:pt x="343" y="953"/>
                      </a:lnTo>
                      <a:lnTo>
                        <a:pt x="344" y="953"/>
                      </a:lnTo>
                      <a:lnTo>
                        <a:pt x="345" y="953"/>
                      </a:lnTo>
                      <a:lnTo>
                        <a:pt x="345" y="952"/>
                      </a:lnTo>
                      <a:lnTo>
                        <a:pt x="345" y="949"/>
                      </a:lnTo>
                      <a:lnTo>
                        <a:pt x="345" y="948"/>
                      </a:lnTo>
                      <a:lnTo>
                        <a:pt x="346" y="946"/>
                      </a:lnTo>
                      <a:lnTo>
                        <a:pt x="344" y="944"/>
                      </a:lnTo>
                      <a:lnTo>
                        <a:pt x="344" y="941"/>
                      </a:lnTo>
                      <a:lnTo>
                        <a:pt x="343" y="941"/>
                      </a:lnTo>
                      <a:lnTo>
                        <a:pt x="343" y="942"/>
                      </a:lnTo>
                      <a:lnTo>
                        <a:pt x="342" y="942"/>
                      </a:lnTo>
                      <a:lnTo>
                        <a:pt x="341" y="942"/>
                      </a:lnTo>
                      <a:lnTo>
                        <a:pt x="340" y="942"/>
                      </a:lnTo>
                      <a:lnTo>
                        <a:pt x="339" y="942"/>
                      </a:lnTo>
                      <a:lnTo>
                        <a:pt x="337" y="941"/>
                      </a:lnTo>
                      <a:lnTo>
                        <a:pt x="336" y="942"/>
                      </a:lnTo>
                      <a:lnTo>
                        <a:pt x="336" y="943"/>
                      </a:lnTo>
                      <a:lnTo>
                        <a:pt x="336" y="945"/>
                      </a:lnTo>
                      <a:lnTo>
                        <a:pt x="335" y="946"/>
                      </a:lnTo>
                      <a:lnTo>
                        <a:pt x="333" y="947"/>
                      </a:lnTo>
                      <a:lnTo>
                        <a:pt x="332" y="947"/>
                      </a:lnTo>
                      <a:lnTo>
                        <a:pt x="296" y="945"/>
                      </a:lnTo>
                      <a:lnTo>
                        <a:pt x="226" y="942"/>
                      </a:lnTo>
                      <a:lnTo>
                        <a:pt x="219" y="942"/>
                      </a:lnTo>
                      <a:lnTo>
                        <a:pt x="190" y="941"/>
                      </a:lnTo>
                      <a:lnTo>
                        <a:pt x="168" y="941"/>
                      </a:lnTo>
                      <a:lnTo>
                        <a:pt x="154" y="941"/>
                      </a:lnTo>
                      <a:lnTo>
                        <a:pt x="148" y="869"/>
                      </a:lnTo>
                      <a:lnTo>
                        <a:pt x="147" y="857"/>
                      </a:lnTo>
                      <a:lnTo>
                        <a:pt x="121" y="826"/>
                      </a:lnTo>
                      <a:lnTo>
                        <a:pt x="117" y="822"/>
                      </a:lnTo>
                      <a:lnTo>
                        <a:pt x="114" y="818"/>
                      </a:lnTo>
                      <a:lnTo>
                        <a:pt x="121" y="817"/>
                      </a:lnTo>
                      <a:lnTo>
                        <a:pt x="147" y="817"/>
                      </a:lnTo>
                      <a:lnTo>
                        <a:pt x="144" y="767"/>
                      </a:lnTo>
                      <a:lnTo>
                        <a:pt x="143" y="767"/>
                      </a:lnTo>
                      <a:lnTo>
                        <a:pt x="142" y="767"/>
                      </a:lnTo>
                      <a:lnTo>
                        <a:pt x="140" y="766"/>
                      </a:lnTo>
                      <a:lnTo>
                        <a:pt x="139" y="766"/>
                      </a:lnTo>
                      <a:lnTo>
                        <a:pt x="139" y="765"/>
                      </a:lnTo>
                      <a:lnTo>
                        <a:pt x="138" y="764"/>
                      </a:lnTo>
                      <a:lnTo>
                        <a:pt x="138" y="762"/>
                      </a:lnTo>
                      <a:lnTo>
                        <a:pt x="138" y="761"/>
                      </a:lnTo>
                      <a:lnTo>
                        <a:pt x="138" y="760"/>
                      </a:lnTo>
                      <a:lnTo>
                        <a:pt x="138" y="759"/>
                      </a:lnTo>
                      <a:lnTo>
                        <a:pt x="137" y="759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6"/>
                      </a:lnTo>
                      <a:lnTo>
                        <a:pt x="137" y="755"/>
                      </a:lnTo>
                      <a:lnTo>
                        <a:pt x="136" y="755"/>
                      </a:lnTo>
                      <a:lnTo>
                        <a:pt x="136" y="754"/>
                      </a:lnTo>
                      <a:lnTo>
                        <a:pt x="134" y="753"/>
                      </a:lnTo>
                      <a:lnTo>
                        <a:pt x="134" y="752"/>
                      </a:lnTo>
                      <a:lnTo>
                        <a:pt x="134" y="753"/>
                      </a:lnTo>
                      <a:lnTo>
                        <a:pt x="135" y="752"/>
                      </a:lnTo>
                      <a:lnTo>
                        <a:pt x="134" y="751"/>
                      </a:lnTo>
                      <a:lnTo>
                        <a:pt x="135" y="751"/>
                      </a:lnTo>
                      <a:lnTo>
                        <a:pt x="134" y="751"/>
                      </a:lnTo>
                      <a:lnTo>
                        <a:pt x="134" y="750"/>
                      </a:lnTo>
                      <a:lnTo>
                        <a:pt x="133" y="750"/>
                      </a:lnTo>
                      <a:lnTo>
                        <a:pt x="133" y="749"/>
                      </a:lnTo>
                      <a:lnTo>
                        <a:pt x="132" y="748"/>
                      </a:lnTo>
                      <a:lnTo>
                        <a:pt x="132" y="747"/>
                      </a:lnTo>
                      <a:lnTo>
                        <a:pt x="131" y="747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4"/>
                      </a:lnTo>
                      <a:lnTo>
                        <a:pt x="130" y="744"/>
                      </a:lnTo>
                      <a:lnTo>
                        <a:pt x="130" y="743"/>
                      </a:lnTo>
                      <a:lnTo>
                        <a:pt x="131" y="742"/>
                      </a:lnTo>
                      <a:lnTo>
                        <a:pt x="130" y="742"/>
                      </a:lnTo>
                      <a:lnTo>
                        <a:pt x="131" y="741"/>
                      </a:lnTo>
                      <a:lnTo>
                        <a:pt x="131" y="742"/>
                      </a:lnTo>
                      <a:lnTo>
                        <a:pt x="131" y="741"/>
                      </a:lnTo>
                      <a:lnTo>
                        <a:pt x="131" y="740"/>
                      </a:lnTo>
                      <a:lnTo>
                        <a:pt x="130" y="740"/>
                      </a:lnTo>
                      <a:lnTo>
                        <a:pt x="130" y="739"/>
                      </a:lnTo>
                      <a:lnTo>
                        <a:pt x="129" y="739"/>
                      </a:lnTo>
                      <a:lnTo>
                        <a:pt x="129" y="738"/>
                      </a:lnTo>
                      <a:lnTo>
                        <a:pt x="129" y="739"/>
                      </a:lnTo>
                      <a:lnTo>
                        <a:pt x="128" y="738"/>
                      </a:lnTo>
                      <a:lnTo>
                        <a:pt x="128" y="737"/>
                      </a:lnTo>
                      <a:lnTo>
                        <a:pt x="127" y="736"/>
                      </a:lnTo>
                      <a:lnTo>
                        <a:pt x="126" y="735"/>
                      </a:lnTo>
                      <a:lnTo>
                        <a:pt x="127" y="735"/>
                      </a:lnTo>
                      <a:lnTo>
                        <a:pt x="126" y="735"/>
                      </a:lnTo>
                      <a:lnTo>
                        <a:pt x="126" y="734"/>
                      </a:lnTo>
                      <a:lnTo>
                        <a:pt x="125" y="734"/>
                      </a:lnTo>
                      <a:lnTo>
                        <a:pt x="125" y="733"/>
                      </a:lnTo>
                      <a:lnTo>
                        <a:pt x="125" y="732"/>
                      </a:lnTo>
                      <a:lnTo>
                        <a:pt x="124" y="732"/>
                      </a:lnTo>
                      <a:lnTo>
                        <a:pt x="124" y="731"/>
                      </a:lnTo>
                      <a:lnTo>
                        <a:pt x="124" y="730"/>
                      </a:lnTo>
                      <a:lnTo>
                        <a:pt x="124" y="729"/>
                      </a:lnTo>
                      <a:lnTo>
                        <a:pt x="124" y="728"/>
                      </a:lnTo>
                      <a:lnTo>
                        <a:pt x="125" y="728"/>
                      </a:lnTo>
                      <a:lnTo>
                        <a:pt x="125" y="727"/>
                      </a:lnTo>
                      <a:lnTo>
                        <a:pt x="125" y="726"/>
                      </a:lnTo>
                      <a:lnTo>
                        <a:pt x="124" y="726"/>
                      </a:lnTo>
                      <a:lnTo>
                        <a:pt x="124" y="725"/>
                      </a:lnTo>
                      <a:lnTo>
                        <a:pt x="123" y="724"/>
                      </a:lnTo>
                      <a:lnTo>
                        <a:pt x="124" y="723"/>
                      </a:lnTo>
                      <a:lnTo>
                        <a:pt x="123" y="722"/>
                      </a:lnTo>
                      <a:lnTo>
                        <a:pt x="123" y="721"/>
                      </a:lnTo>
                      <a:lnTo>
                        <a:pt x="122" y="721"/>
                      </a:lnTo>
                      <a:lnTo>
                        <a:pt x="121" y="721"/>
                      </a:lnTo>
                      <a:lnTo>
                        <a:pt x="122" y="720"/>
                      </a:lnTo>
                      <a:lnTo>
                        <a:pt x="122" y="719"/>
                      </a:lnTo>
                      <a:lnTo>
                        <a:pt x="122" y="718"/>
                      </a:lnTo>
                      <a:lnTo>
                        <a:pt x="123" y="718"/>
                      </a:lnTo>
                      <a:lnTo>
                        <a:pt x="123" y="717"/>
                      </a:lnTo>
                      <a:lnTo>
                        <a:pt x="122" y="715"/>
                      </a:lnTo>
                      <a:lnTo>
                        <a:pt x="123" y="715"/>
                      </a:lnTo>
                      <a:lnTo>
                        <a:pt x="123" y="714"/>
                      </a:lnTo>
                      <a:lnTo>
                        <a:pt x="122" y="714"/>
                      </a:lnTo>
                      <a:lnTo>
                        <a:pt x="122" y="713"/>
                      </a:lnTo>
                      <a:lnTo>
                        <a:pt x="123" y="713"/>
                      </a:lnTo>
                      <a:lnTo>
                        <a:pt x="123" y="712"/>
                      </a:lnTo>
                      <a:lnTo>
                        <a:pt x="122" y="712"/>
                      </a:lnTo>
                      <a:lnTo>
                        <a:pt x="122" y="711"/>
                      </a:lnTo>
                      <a:lnTo>
                        <a:pt x="123" y="711"/>
                      </a:lnTo>
                      <a:lnTo>
                        <a:pt x="124" y="711"/>
                      </a:lnTo>
                      <a:lnTo>
                        <a:pt x="125" y="711"/>
                      </a:lnTo>
                      <a:lnTo>
                        <a:pt x="125" y="710"/>
                      </a:lnTo>
                      <a:lnTo>
                        <a:pt x="126" y="710"/>
                      </a:lnTo>
                      <a:lnTo>
                        <a:pt x="126" y="709"/>
                      </a:lnTo>
                      <a:lnTo>
                        <a:pt x="127" y="709"/>
                      </a:lnTo>
                      <a:lnTo>
                        <a:pt x="127" y="708"/>
                      </a:lnTo>
                      <a:lnTo>
                        <a:pt x="128" y="708"/>
                      </a:lnTo>
                      <a:lnTo>
                        <a:pt x="128" y="707"/>
                      </a:lnTo>
                      <a:lnTo>
                        <a:pt x="128" y="706"/>
                      </a:lnTo>
                      <a:lnTo>
                        <a:pt x="129" y="706"/>
                      </a:lnTo>
                      <a:lnTo>
                        <a:pt x="129" y="705"/>
                      </a:lnTo>
                      <a:lnTo>
                        <a:pt x="130" y="704"/>
                      </a:lnTo>
                      <a:lnTo>
                        <a:pt x="130" y="703"/>
                      </a:lnTo>
                      <a:lnTo>
                        <a:pt x="131" y="702"/>
                      </a:lnTo>
                      <a:lnTo>
                        <a:pt x="130" y="702"/>
                      </a:lnTo>
                      <a:lnTo>
                        <a:pt x="130" y="701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2" y="700"/>
                      </a:lnTo>
                      <a:lnTo>
                        <a:pt x="132" y="699"/>
                      </a:lnTo>
                      <a:lnTo>
                        <a:pt x="131" y="699"/>
                      </a:lnTo>
                      <a:lnTo>
                        <a:pt x="129" y="699"/>
                      </a:lnTo>
                      <a:lnTo>
                        <a:pt x="129" y="698"/>
                      </a:lnTo>
                      <a:lnTo>
                        <a:pt x="128" y="697"/>
                      </a:lnTo>
                      <a:lnTo>
                        <a:pt x="129" y="697"/>
                      </a:lnTo>
                      <a:lnTo>
                        <a:pt x="129" y="696"/>
                      </a:lnTo>
                      <a:lnTo>
                        <a:pt x="130" y="696"/>
                      </a:lnTo>
                      <a:lnTo>
                        <a:pt x="129" y="696"/>
                      </a:lnTo>
                      <a:lnTo>
                        <a:pt x="129" y="695"/>
                      </a:lnTo>
                      <a:lnTo>
                        <a:pt x="128" y="694"/>
                      </a:lnTo>
                      <a:lnTo>
                        <a:pt x="128" y="695"/>
                      </a:lnTo>
                      <a:lnTo>
                        <a:pt x="127" y="695"/>
                      </a:lnTo>
                      <a:lnTo>
                        <a:pt x="126" y="694"/>
                      </a:lnTo>
                      <a:lnTo>
                        <a:pt x="126" y="695"/>
                      </a:lnTo>
                      <a:lnTo>
                        <a:pt x="125" y="695"/>
                      </a:lnTo>
                      <a:lnTo>
                        <a:pt x="125" y="693"/>
                      </a:lnTo>
                      <a:lnTo>
                        <a:pt x="125" y="692"/>
                      </a:lnTo>
                      <a:lnTo>
                        <a:pt x="125" y="691"/>
                      </a:lnTo>
                      <a:lnTo>
                        <a:pt x="125" y="690"/>
                      </a:lnTo>
                      <a:lnTo>
                        <a:pt x="125" y="689"/>
                      </a:lnTo>
                      <a:lnTo>
                        <a:pt x="124" y="689"/>
                      </a:lnTo>
                      <a:lnTo>
                        <a:pt x="124" y="690"/>
                      </a:lnTo>
                      <a:lnTo>
                        <a:pt x="123" y="690"/>
                      </a:lnTo>
                      <a:lnTo>
                        <a:pt x="123" y="689"/>
                      </a:lnTo>
                      <a:lnTo>
                        <a:pt x="123" y="688"/>
                      </a:lnTo>
                      <a:lnTo>
                        <a:pt x="124" y="688"/>
                      </a:lnTo>
                      <a:lnTo>
                        <a:pt x="124" y="687"/>
                      </a:lnTo>
                      <a:lnTo>
                        <a:pt x="125" y="686"/>
                      </a:lnTo>
                      <a:lnTo>
                        <a:pt x="124" y="685"/>
                      </a:lnTo>
                      <a:lnTo>
                        <a:pt x="124" y="686"/>
                      </a:lnTo>
                      <a:lnTo>
                        <a:pt x="123" y="685"/>
                      </a:lnTo>
                      <a:lnTo>
                        <a:pt x="122" y="685"/>
                      </a:lnTo>
                      <a:lnTo>
                        <a:pt x="122" y="686"/>
                      </a:lnTo>
                      <a:lnTo>
                        <a:pt x="121" y="686"/>
                      </a:lnTo>
                      <a:lnTo>
                        <a:pt x="121" y="685"/>
                      </a:lnTo>
                      <a:lnTo>
                        <a:pt x="122" y="685"/>
                      </a:lnTo>
                      <a:lnTo>
                        <a:pt x="122" y="684"/>
                      </a:lnTo>
                      <a:lnTo>
                        <a:pt x="123" y="683"/>
                      </a:lnTo>
                      <a:lnTo>
                        <a:pt x="122" y="683"/>
                      </a:lnTo>
                      <a:lnTo>
                        <a:pt x="121" y="683"/>
                      </a:lnTo>
                      <a:lnTo>
                        <a:pt x="121" y="682"/>
                      </a:lnTo>
                      <a:lnTo>
                        <a:pt x="122" y="682"/>
                      </a:lnTo>
                      <a:lnTo>
                        <a:pt x="123" y="682"/>
                      </a:lnTo>
                      <a:lnTo>
                        <a:pt x="123" y="683"/>
                      </a:lnTo>
                      <a:lnTo>
                        <a:pt x="123" y="682"/>
                      </a:lnTo>
                      <a:lnTo>
                        <a:pt x="124" y="682"/>
                      </a:lnTo>
                      <a:lnTo>
                        <a:pt x="124" y="681"/>
                      </a:lnTo>
                      <a:lnTo>
                        <a:pt x="123" y="681"/>
                      </a:lnTo>
                      <a:lnTo>
                        <a:pt x="122" y="680"/>
                      </a:lnTo>
                      <a:lnTo>
                        <a:pt x="123" y="680"/>
                      </a:lnTo>
                      <a:lnTo>
                        <a:pt x="124" y="680"/>
                      </a:lnTo>
                      <a:lnTo>
                        <a:pt x="124" y="679"/>
                      </a:lnTo>
                      <a:lnTo>
                        <a:pt x="123" y="679"/>
                      </a:lnTo>
                      <a:lnTo>
                        <a:pt x="122" y="679"/>
                      </a:lnTo>
                      <a:lnTo>
                        <a:pt x="121" y="679"/>
                      </a:lnTo>
                      <a:lnTo>
                        <a:pt x="120" y="679"/>
                      </a:lnTo>
                      <a:lnTo>
                        <a:pt x="119" y="679"/>
                      </a:lnTo>
                      <a:lnTo>
                        <a:pt x="118" y="679"/>
                      </a:lnTo>
                      <a:lnTo>
                        <a:pt x="117" y="679"/>
                      </a:lnTo>
                      <a:lnTo>
                        <a:pt x="118" y="678"/>
                      </a:lnTo>
                      <a:lnTo>
                        <a:pt x="118" y="677"/>
                      </a:lnTo>
                      <a:lnTo>
                        <a:pt x="117" y="677"/>
                      </a:lnTo>
                      <a:lnTo>
                        <a:pt x="116" y="677"/>
                      </a:lnTo>
                      <a:lnTo>
                        <a:pt x="115" y="677"/>
                      </a:lnTo>
                      <a:lnTo>
                        <a:pt x="115" y="678"/>
                      </a:lnTo>
                      <a:lnTo>
                        <a:pt x="114" y="677"/>
                      </a:lnTo>
                      <a:lnTo>
                        <a:pt x="113" y="677"/>
                      </a:lnTo>
                      <a:lnTo>
                        <a:pt x="113" y="676"/>
                      </a:lnTo>
                      <a:lnTo>
                        <a:pt x="112" y="675"/>
                      </a:lnTo>
                      <a:lnTo>
                        <a:pt x="112" y="674"/>
                      </a:lnTo>
                      <a:lnTo>
                        <a:pt x="111" y="674"/>
                      </a:lnTo>
                      <a:lnTo>
                        <a:pt x="110" y="674"/>
                      </a:lnTo>
                      <a:lnTo>
                        <a:pt x="110" y="675"/>
                      </a:lnTo>
                      <a:lnTo>
                        <a:pt x="109" y="675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2"/>
                      </a:lnTo>
                      <a:lnTo>
                        <a:pt x="108" y="672"/>
                      </a:lnTo>
                      <a:lnTo>
                        <a:pt x="107" y="671"/>
                      </a:lnTo>
                      <a:lnTo>
                        <a:pt x="107" y="672"/>
                      </a:lnTo>
                      <a:lnTo>
                        <a:pt x="106" y="672"/>
                      </a:lnTo>
                      <a:lnTo>
                        <a:pt x="105" y="673"/>
                      </a:lnTo>
                      <a:lnTo>
                        <a:pt x="105" y="674"/>
                      </a:lnTo>
                      <a:lnTo>
                        <a:pt x="104" y="673"/>
                      </a:lnTo>
                      <a:lnTo>
                        <a:pt x="104" y="674"/>
                      </a:lnTo>
                      <a:lnTo>
                        <a:pt x="104" y="673"/>
                      </a:lnTo>
                      <a:lnTo>
                        <a:pt x="103" y="672"/>
                      </a:lnTo>
                      <a:lnTo>
                        <a:pt x="102" y="672"/>
                      </a:lnTo>
                      <a:lnTo>
                        <a:pt x="101" y="671"/>
                      </a:lnTo>
                      <a:lnTo>
                        <a:pt x="101" y="670"/>
                      </a:lnTo>
                      <a:lnTo>
                        <a:pt x="101" y="669"/>
                      </a:lnTo>
                      <a:lnTo>
                        <a:pt x="100" y="670"/>
                      </a:lnTo>
                      <a:lnTo>
                        <a:pt x="100" y="671"/>
                      </a:lnTo>
                      <a:lnTo>
                        <a:pt x="99" y="670"/>
                      </a:lnTo>
                      <a:lnTo>
                        <a:pt x="99" y="669"/>
                      </a:lnTo>
                      <a:lnTo>
                        <a:pt x="98" y="669"/>
                      </a:lnTo>
                      <a:lnTo>
                        <a:pt x="98" y="668"/>
                      </a:lnTo>
                      <a:lnTo>
                        <a:pt x="98" y="667"/>
                      </a:lnTo>
                      <a:lnTo>
                        <a:pt x="99" y="667"/>
                      </a:lnTo>
                      <a:lnTo>
                        <a:pt x="99" y="666"/>
                      </a:lnTo>
                      <a:lnTo>
                        <a:pt x="100" y="666"/>
                      </a:lnTo>
                      <a:lnTo>
                        <a:pt x="100" y="665"/>
                      </a:lnTo>
                      <a:lnTo>
                        <a:pt x="99" y="665"/>
                      </a:lnTo>
                      <a:lnTo>
                        <a:pt x="100" y="665"/>
                      </a:lnTo>
                      <a:lnTo>
                        <a:pt x="100" y="664"/>
                      </a:lnTo>
                      <a:lnTo>
                        <a:pt x="101" y="663"/>
                      </a:lnTo>
                      <a:lnTo>
                        <a:pt x="101" y="662"/>
                      </a:lnTo>
                      <a:lnTo>
                        <a:pt x="101" y="661"/>
                      </a:lnTo>
                      <a:lnTo>
                        <a:pt x="102" y="661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3" y="659"/>
                      </a:lnTo>
                      <a:lnTo>
                        <a:pt x="104" y="659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7"/>
                      </a:lnTo>
                      <a:lnTo>
                        <a:pt x="106" y="657"/>
                      </a:lnTo>
                      <a:lnTo>
                        <a:pt x="106" y="656"/>
                      </a:lnTo>
                      <a:lnTo>
                        <a:pt x="107" y="656"/>
                      </a:lnTo>
                      <a:lnTo>
                        <a:pt x="108" y="656"/>
                      </a:lnTo>
                      <a:lnTo>
                        <a:pt x="109" y="655"/>
                      </a:lnTo>
                      <a:lnTo>
                        <a:pt x="109" y="656"/>
                      </a:lnTo>
                      <a:lnTo>
                        <a:pt x="110" y="656"/>
                      </a:lnTo>
                      <a:lnTo>
                        <a:pt x="111" y="656"/>
                      </a:lnTo>
                      <a:lnTo>
                        <a:pt x="111" y="655"/>
                      </a:lnTo>
                      <a:lnTo>
                        <a:pt x="112" y="655"/>
                      </a:lnTo>
                      <a:lnTo>
                        <a:pt x="113" y="655"/>
                      </a:lnTo>
                      <a:lnTo>
                        <a:pt x="113" y="654"/>
                      </a:lnTo>
                      <a:lnTo>
                        <a:pt x="114" y="654"/>
                      </a:lnTo>
                      <a:lnTo>
                        <a:pt x="115" y="654"/>
                      </a:lnTo>
                      <a:lnTo>
                        <a:pt x="114" y="654"/>
                      </a:lnTo>
                      <a:lnTo>
                        <a:pt x="115" y="653"/>
                      </a:lnTo>
                      <a:lnTo>
                        <a:pt x="115" y="652"/>
                      </a:lnTo>
                      <a:lnTo>
                        <a:pt x="116" y="652"/>
                      </a:lnTo>
                      <a:lnTo>
                        <a:pt x="117" y="652"/>
                      </a:lnTo>
                      <a:lnTo>
                        <a:pt x="117" y="651"/>
                      </a:lnTo>
                      <a:lnTo>
                        <a:pt x="117" y="650"/>
                      </a:lnTo>
                      <a:lnTo>
                        <a:pt x="118" y="650"/>
                      </a:lnTo>
                      <a:lnTo>
                        <a:pt x="119" y="649"/>
                      </a:lnTo>
                      <a:lnTo>
                        <a:pt x="120" y="648"/>
                      </a:lnTo>
                      <a:lnTo>
                        <a:pt x="121" y="648"/>
                      </a:lnTo>
                      <a:lnTo>
                        <a:pt x="122" y="648"/>
                      </a:lnTo>
                      <a:lnTo>
                        <a:pt x="122" y="647"/>
                      </a:lnTo>
                      <a:lnTo>
                        <a:pt x="123" y="647"/>
                      </a:lnTo>
                      <a:lnTo>
                        <a:pt x="124" y="647"/>
                      </a:lnTo>
                      <a:lnTo>
                        <a:pt x="125" y="648"/>
                      </a:lnTo>
                      <a:lnTo>
                        <a:pt x="126" y="647"/>
                      </a:lnTo>
                      <a:lnTo>
                        <a:pt x="127" y="647"/>
                      </a:lnTo>
                      <a:lnTo>
                        <a:pt x="127" y="646"/>
                      </a:lnTo>
                      <a:lnTo>
                        <a:pt x="128" y="646"/>
                      </a:lnTo>
                      <a:lnTo>
                        <a:pt x="129" y="645"/>
                      </a:lnTo>
                      <a:lnTo>
                        <a:pt x="129" y="644"/>
                      </a:lnTo>
                      <a:lnTo>
                        <a:pt x="130" y="644"/>
                      </a:lnTo>
                      <a:lnTo>
                        <a:pt x="131" y="643"/>
                      </a:lnTo>
                      <a:lnTo>
                        <a:pt x="132" y="643"/>
                      </a:lnTo>
                      <a:lnTo>
                        <a:pt x="132" y="642"/>
                      </a:lnTo>
                      <a:lnTo>
                        <a:pt x="132" y="641"/>
                      </a:lnTo>
                      <a:lnTo>
                        <a:pt x="133" y="641"/>
                      </a:lnTo>
                      <a:lnTo>
                        <a:pt x="132" y="641"/>
                      </a:lnTo>
                      <a:lnTo>
                        <a:pt x="133" y="640"/>
                      </a:lnTo>
                      <a:lnTo>
                        <a:pt x="132" y="640"/>
                      </a:lnTo>
                      <a:lnTo>
                        <a:pt x="133" y="639"/>
                      </a:lnTo>
                      <a:lnTo>
                        <a:pt x="133" y="638"/>
                      </a:lnTo>
                      <a:lnTo>
                        <a:pt x="133" y="637"/>
                      </a:lnTo>
                      <a:lnTo>
                        <a:pt x="133" y="636"/>
                      </a:lnTo>
                      <a:lnTo>
                        <a:pt x="133" y="635"/>
                      </a:lnTo>
                      <a:lnTo>
                        <a:pt x="133" y="634"/>
                      </a:lnTo>
                      <a:lnTo>
                        <a:pt x="134" y="633"/>
                      </a:lnTo>
                      <a:lnTo>
                        <a:pt x="133" y="633"/>
                      </a:lnTo>
                      <a:lnTo>
                        <a:pt x="133" y="632"/>
                      </a:lnTo>
                      <a:lnTo>
                        <a:pt x="134" y="632"/>
                      </a:lnTo>
                      <a:lnTo>
                        <a:pt x="134" y="631"/>
                      </a:lnTo>
                      <a:lnTo>
                        <a:pt x="133" y="630"/>
                      </a:lnTo>
                      <a:lnTo>
                        <a:pt x="133" y="629"/>
                      </a:lnTo>
                      <a:lnTo>
                        <a:pt x="134" y="629"/>
                      </a:lnTo>
                      <a:lnTo>
                        <a:pt x="134" y="628"/>
                      </a:lnTo>
                      <a:lnTo>
                        <a:pt x="134" y="627"/>
                      </a:lnTo>
                      <a:lnTo>
                        <a:pt x="135" y="626"/>
                      </a:lnTo>
                      <a:lnTo>
                        <a:pt x="136" y="626"/>
                      </a:lnTo>
                      <a:lnTo>
                        <a:pt x="135" y="625"/>
                      </a:lnTo>
                      <a:lnTo>
                        <a:pt x="136" y="624"/>
                      </a:lnTo>
                      <a:lnTo>
                        <a:pt x="137" y="624"/>
                      </a:lnTo>
                      <a:lnTo>
                        <a:pt x="137" y="623"/>
                      </a:lnTo>
                      <a:lnTo>
                        <a:pt x="138" y="622"/>
                      </a:lnTo>
                      <a:lnTo>
                        <a:pt x="138" y="621"/>
                      </a:lnTo>
                      <a:lnTo>
                        <a:pt x="138" y="620"/>
                      </a:lnTo>
                      <a:lnTo>
                        <a:pt x="138" y="619"/>
                      </a:lnTo>
                      <a:lnTo>
                        <a:pt x="139" y="618"/>
                      </a:lnTo>
                      <a:lnTo>
                        <a:pt x="139" y="617"/>
                      </a:lnTo>
                      <a:lnTo>
                        <a:pt x="140" y="617"/>
                      </a:lnTo>
                      <a:lnTo>
                        <a:pt x="140" y="616"/>
                      </a:lnTo>
                      <a:lnTo>
                        <a:pt x="140" y="615"/>
                      </a:lnTo>
                      <a:lnTo>
                        <a:pt x="140" y="614"/>
                      </a:lnTo>
                      <a:lnTo>
                        <a:pt x="141" y="614"/>
                      </a:lnTo>
                      <a:lnTo>
                        <a:pt x="142" y="613"/>
                      </a:lnTo>
                      <a:lnTo>
                        <a:pt x="143" y="613"/>
                      </a:lnTo>
                      <a:lnTo>
                        <a:pt x="142" y="613"/>
                      </a:lnTo>
                      <a:lnTo>
                        <a:pt x="143" y="612"/>
                      </a:lnTo>
                      <a:lnTo>
                        <a:pt x="143" y="611"/>
                      </a:lnTo>
                      <a:lnTo>
                        <a:pt x="144" y="611"/>
                      </a:lnTo>
                      <a:lnTo>
                        <a:pt x="144" y="610"/>
                      </a:lnTo>
                      <a:lnTo>
                        <a:pt x="143" y="610"/>
                      </a:lnTo>
                      <a:lnTo>
                        <a:pt x="143" y="609"/>
                      </a:lnTo>
                      <a:lnTo>
                        <a:pt x="143" y="608"/>
                      </a:lnTo>
                      <a:lnTo>
                        <a:pt x="143" y="607"/>
                      </a:lnTo>
                      <a:lnTo>
                        <a:pt x="143" y="606"/>
                      </a:lnTo>
                      <a:lnTo>
                        <a:pt x="142" y="606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4"/>
                      </a:lnTo>
                      <a:lnTo>
                        <a:pt x="143" y="604"/>
                      </a:lnTo>
                      <a:lnTo>
                        <a:pt x="144" y="604"/>
                      </a:lnTo>
                      <a:lnTo>
                        <a:pt x="144" y="603"/>
                      </a:lnTo>
                      <a:lnTo>
                        <a:pt x="145" y="603"/>
                      </a:lnTo>
                      <a:lnTo>
                        <a:pt x="145" y="602"/>
                      </a:lnTo>
                      <a:lnTo>
                        <a:pt x="146" y="601"/>
                      </a:lnTo>
                      <a:lnTo>
                        <a:pt x="146" y="600"/>
                      </a:lnTo>
                      <a:lnTo>
                        <a:pt x="147" y="600"/>
                      </a:lnTo>
                      <a:lnTo>
                        <a:pt x="147" y="599"/>
                      </a:lnTo>
                      <a:lnTo>
                        <a:pt x="148" y="599"/>
                      </a:lnTo>
                      <a:lnTo>
                        <a:pt x="149" y="599"/>
                      </a:lnTo>
                      <a:lnTo>
                        <a:pt x="149" y="598"/>
                      </a:lnTo>
                      <a:lnTo>
                        <a:pt x="150" y="598"/>
                      </a:lnTo>
                      <a:lnTo>
                        <a:pt x="150" y="597"/>
                      </a:lnTo>
                      <a:lnTo>
                        <a:pt x="150" y="596"/>
                      </a:lnTo>
                      <a:lnTo>
                        <a:pt x="151" y="595"/>
                      </a:lnTo>
                      <a:lnTo>
                        <a:pt x="151" y="594"/>
                      </a:lnTo>
                      <a:lnTo>
                        <a:pt x="152" y="593"/>
                      </a:lnTo>
                      <a:lnTo>
                        <a:pt x="152" y="592"/>
                      </a:lnTo>
                      <a:lnTo>
                        <a:pt x="153" y="592"/>
                      </a:lnTo>
                      <a:lnTo>
                        <a:pt x="154" y="592"/>
                      </a:lnTo>
                      <a:lnTo>
                        <a:pt x="155" y="592"/>
                      </a:lnTo>
                      <a:lnTo>
                        <a:pt x="156" y="592"/>
                      </a:lnTo>
                      <a:lnTo>
                        <a:pt x="157" y="592"/>
                      </a:lnTo>
                      <a:lnTo>
                        <a:pt x="158" y="592"/>
                      </a:lnTo>
                      <a:lnTo>
                        <a:pt x="158" y="591"/>
                      </a:lnTo>
                      <a:lnTo>
                        <a:pt x="159" y="591"/>
                      </a:lnTo>
                      <a:lnTo>
                        <a:pt x="160" y="591"/>
                      </a:lnTo>
                      <a:lnTo>
                        <a:pt x="160" y="590"/>
                      </a:lnTo>
                      <a:lnTo>
                        <a:pt x="161" y="588"/>
                      </a:lnTo>
                      <a:lnTo>
                        <a:pt x="161" y="587"/>
                      </a:lnTo>
                      <a:lnTo>
                        <a:pt x="161" y="586"/>
                      </a:lnTo>
                      <a:lnTo>
                        <a:pt x="163" y="585"/>
                      </a:lnTo>
                      <a:lnTo>
                        <a:pt x="163" y="584"/>
                      </a:lnTo>
                      <a:lnTo>
                        <a:pt x="164" y="583"/>
                      </a:lnTo>
                      <a:lnTo>
                        <a:pt x="164" y="582"/>
                      </a:lnTo>
                      <a:lnTo>
                        <a:pt x="163" y="578"/>
                      </a:lnTo>
                      <a:lnTo>
                        <a:pt x="163" y="577"/>
                      </a:lnTo>
                      <a:lnTo>
                        <a:pt x="163" y="576"/>
                      </a:lnTo>
                      <a:lnTo>
                        <a:pt x="164" y="574"/>
                      </a:lnTo>
                      <a:lnTo>
                        <a:pt x="164" y="572"/>
                      </a:lnTo>
                      <a:lnTo>
                        <a:pt x="164" y="571"/>
                      </a:lnTo>
                      <a:lnTo>
                        <a:pt x="164" y="570"/>
                      </a:lnTo>
                      <a:lnTo>
                        <a:pt x="163" y="568"/>
                      </a:lnTo>
                      <a:lnTo>
                        <a:pt x="162" y="568"/>
                      </a:lnTo>
                      <a:lnTo>
                        <a:pt x="162" y="567"/>
                      </a:lnTo>
                      <a:lnTo>
                        <a:pt x="163" y="565"/>
                      </a:lnTo>
                      <a:lnTo>
                        <a:pt x="164" y="564"/>
                      </a:lnTo>
                      <a:lnTo>
                        <a:pt x="164" y="563"/>
                      </a:lnTo>
                      <a:lnTo>
                        <a:pt x="164" y="562"/>
                      </a:lnTo>
                      <a:lnTo>
                        <a:pt x="164" y="561"/>
                      </a:lnTo>
                      <a:lnTo>
                        <a:pt x="164" y="560"/>
                      </a:lnTo>
                      <a:lnTo>
                        <a:pt x="164" y="559"/>
                      </a:lnTo>
                      <a:lnTo>
                        <a:pt x="165" y="558"/>
                      </a:lnTo>
                      <a:lnTo>
                        <a:pt x="166" y="557"/>
                      </a:lnTo>
                      <a:lnTo>
                        <a:pt x="166" y="556"/>
                      </a:lnTo>
                      <a:lnTo>
                        <a:pt x="165" y="555"/>
                      </a:lnTo>
                      <a:lnTo>
                        <a:pt x="165" y="554"/>
                      </a:lnTo>
                      <a:lnTo>
                        <a:pt x="166" y="554"/>
                      </a:lnTo>
                      <a:lnTo>
                        <a:pt x="167" y="553"/>
                      </a:lnTo>
                      <a:lnTo>
                        <a:pt x="168" y="553"/>
                      </a:lnTo>
                      <a:lnTo>
                        <a:pt x="169" y="552"/>
                      </a:lnTo>
                      <a:lnTo>
                        <a:pt x="169" y="551"/>
                      </a:lnTo>
                      <a:lnTo>
                        <a:pt x="169" y="550"/>
                      </a:lnTo>
                      <a:lnTo>
                        <a:pt x="169" y="549"/>
                      </a:lnTo>
                      <a:lnTo>
                        <a:pt x="170" y="548"/>
                      </a:lnTo>
                      <a:lnTo>
                        <a:pt x="171" y="547"/>
                      </a:lnTo>
                      <a:lnTo>
                        <a:pt x="172" y="546"/>
                      </a:lnTo>
                      <a:lnTo>
                        <a:pt x="173" y="546"/>
                      </a:lnTo>
                      <a:lnTo>
                        <a:pt x="174" y="546"/>
                      </a:lnTo>
                      <a:lnTo>
                        <a:pt x="175" y="546"/>
                      </a:lnTo>
                      <a:lnTo>
                        <a:pt x="175" y="545"/>
                      </a:lnTo>
                      <a:lnTo>
                        <a:pt x="176" y="544"/>
                      </a:lnTo>
                      <a:lnTo>
                        <a:pt x="176" y="543"/>
                      </a:lnTo>
                      <a:lnTo>
                        <a:pt x="177" y="542"/>
                      </a:lnTo>
                      <a:lnTo>
                        <a:pt x="179" y="542"/>
                      </a:lnTo>
                      <a:lnTo>
                        <a:pt x="179" y="541"/>
                      </a:lnTo>
                      <a:lnTo>
                        <a:pt x="180" y="541"/>
                      </a:lnTo>
                      <a:lnTo>
                        <a:pt x="180" y="540"/>
                      </a:lnTo>
                      <a:lnTo>
                        <a:pt x="181" y="540"/>
                      </a:lnTo>
                      <a:lnTo>
                        <a:pt x="182" y="540"/>
                      </a:lnTo>
                      <a:lnTo>
                        <a:pt x="183" y="540"/>
                      </a:lnTo>
                      <a:lnTo>
                        <a:pt x="184" y="540"/>
                      </a:lnTo>
                      <a:lnTo>
                        <a:pt x="186" y="541"/>
                      </a:lnTo>
                      <a:lnTo>
                        <a:pt x="186" y="540"/>
                      </a:lnTo>
                      <a:lnTo>
                        <a:pt x="187" y="540"/>
                      </a:lnTo>
                      <a:lnTo>
                        <a:pt x="188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9" y="536"/>
                      </a:lnTo>
                      <a:lnTo>
                        <a:pt x="188" y="536"/>
                      </a:lnTo>
                      <a:lnTo>
                        <a:pt x="188" y="535"/>
                      </a:lnTo>
                      <a:lnTo>
                        <a:pt x="189" y="533"/>
                      </a:lnTo>
                      <a:lnTo>
                        <a:pt x="189" y="532"/>
                      </a:lnTo>
                      <a:lnTo>
                        <a:pt x="190" y="532"/>
                      </a:lnTo>
                      <a:lnTo>
                        <a:pt x="190" y="531"/>
                      </a:lnTo>
                      <a:lnTo>
                        <a:pt x="191" y="531"/>
                      </a:lnTo>
                      <a:lnTo>
                        <a:pt x="191" y="530"/>
                      </a:lnTo>
                      <a:lnTo>
                        <a:pt x="191" y="529"/>
                      </a:lnTo>
                      <a:lnTo>
                        <a:pt x="192" y="529"/>
                      </a:lnTo>
                      <a:lnTo>
                        <a:pt x="192" y="528"/>
                      </a:lnTo>
                      <a:lnTo>
                        <a:pt x="193" y="528"/>
                      </a:lnTo>
                      <a:lnTo>
                        <a:pt x="193" y="527"/>
                      </a:lnTo>
                      <a:lnTo>
                        <a:pt x="194" y="527"/>
                      </a:lnTo>
                      <a:lnTo>
                        <a:pt x="194" y="526"/>
                      </a:lnTo>
                      <a:lnTo>
                        <a:pt x="195" y="526"/>
                      </a:lnTo>
                      <a:lnTo>
                        <a:pt x="184" y="516"/>
                      </a:lnTo>
                      <a:lnTo>
                        <a:pt x="183" y="516"/>
                      </a:lnTo>
                      <a:lnTo>
                        <a:pt x="183" y="515"/>
                      </a:lnTo>
                      <a:lnTo>
                        <a:pt x="183" y="514"/>
                      </a:lnTo>
                      <a:lnTo>
                        <a:pt x="182" y="513"/>
                      </a:lnTo>
                      <a:lnTo>
                        <a:pt x="182" y="512"/>
                      </a:lnTo>
                      <a:lnTo>
                        <a:pt x="182" y="511"/>
                      </a:lnTo>
                      <a:lnTo>
                        <a:pt x="181" y="509"/>
                      </a:lnTo>
                      <a:lnTo>
                        <a:pt x="182" y="508"/>
                      </a:lnTo>
                      <a:lnTo>
                        <a:pt x="182" y="507"/>
                      </a:lnTo>
                      <a:lnTo>
                        <a:pt x="182" y="505"/>
                      </a:lnTo>
                      <a:lnTo>
                        <a:pt x="182" y="503"/>
                      </a:lnTo>
                      <a:lnTo>
                        <a:pt x="182" y="502"/>
                      </a:lnTo>
                      <a:lnTo>
                        <a:pt x="181" y="500"/>
                      </a:lnTo>
                      <a:lnTo>
                        <a:pt x="180" y="500"/>
                      </a:lnTo>
                      <a:lnTo>
                        <a:pt x="180" y="499"/>
                      </a:lnTo>
                      <a:lnTo>
                        <a:pt x="180" y="498"/>
                      </a:lnTo>
                      <a:lnTo>
                        <a:pt x="179" y="498"/>
                      </a:lnTo>
                      <a:lnTo>
                        <a:pt x="178" y="498"/>
                      </a:lnTo>
                      <a:lnTo>
                        <a:pt x="177" y="497"/>
                      </a:lnTo>
                      <a:lnTo>
                        <a:pt x="177" y="496"/>
                      </a:lnTo>
                      <a:lnTo>
                        <a:pt x="176" y="496"/>
                      </a:lnTo>
                      <a:lnTo>
                        <a:pt x="176" y="495"/>
                      </a:lnTo>
                      <a:lnTo>
                        <a:pt x="175" y="494"/>
                      </a:lnTo>
                      <a:lnTo>
                        <a:pt x="175" y="493"/>
                      </a:lnTo>
                      <a:lnTo>
                        <a:pt x="174" y="493"/>
                      </a:lnTo>
                      <a:lnTo>
                        <a:pt x="174" y="492"/>
                      </a:lnTo>
                      <a:lnTo>
                        <a:pt x="175" y="491"/>
                      </a:lnTo>
                      <a:lnTo>
                        <a:pt x="175" y="490"/>
                      </a:lnTo>
                      <a:lnTo>
                        <a:pt x="175" y="489"/>
                      </a:lnTo>
                      <a:lnTo>
                        <a:pt x="174" y="489"/>
                      </a:lnTo>
                      <a:lnTo>
                        <a:pt x="175" y="489"/>
                      </a:lnTo>
                      <a:lnTo>
                        <a:pt x="175" y="488"/>
                      </a:lnTo>
                      <a:lnTo>
                        <a:pt x="175" y="487"/>
                      </a:lnTo>
                      <a:lnTo>
                        <a:pt x="175" y="486"/>
                      </a:lnTo>
                      <a:lnTo>
                        <a:pt x="174" y="486"/>
                      </a:lnTo>
                      <a:lnTo>
                        <a:pt x="173" y="485"/>
                      </a:lnTo>
                      <a:lnTo>
                        <a:pt x="174" y="485"/>
                      </a:lnTo>
                      <a:lnTo>
                        <a:pt x="174" y="484"/>
                      </a:lnTo>
                      <a:lnTo>
                        <a:pt x="174" y="483"/>
                      </a:lnTo>
                      <a:lnTo>
                        <a:pt x="173" y="483"/>
                      </a:lnTo>
                      <a:lnTo>
                        <a:pt x="173" y="482"/>
                      </a:lnTo>
                      <a:lnTo>
                        <a:pt x="174" y="481"/>
                      </a:lnTo>
                      <a:lnTo>
                        <a:pt x="173" y="481"/>
                      </a:lnTo>
                      <a:lnTo>
                        <a:pt x="173" y="480"/>
                      </a:lnTo>
                      <a:lnTo>
                        <a:pt x="172" y="480"/>
                      </a:lnTo>
                      <a:lnTo>
                        <a:pt x="172" y="479"/>
                      </a:lnTo>
                      <a:lnTo>
                        <a:pt x="171" y="479"/>
                      </a:lnTo>
                      <a:lnTo>
                        <a:pt x="171" y="478"/>
                      </a:lnTo>
                      <a:lnTo>
                        <a:pt x="170" y="478"/>
                      </a:lnTo>
                      <a:lnTo>
                        <a:pt x="170" y="479"/>
                      </a:lnTo>
                      <a:lnTo>
                        <a:pt x="169" y="479"/>
                      </a:lnTo>
                      <a:lnTo>
                        <a:pt x="168" y="479"/>
                      </a:lnTo>
                      <a:lnTo>
                        <a:pt x="168" y="478"/>
                      </a:lnTo>
                      <a:lnTo>
                        <a:pt x="167" y="478"/>
                      </a:lnTo>
                      <a:lnTo>
                        <a:pt x="167" y="479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5" y="478"/>
                      </a:lnTo>
                      <a:lnTo>
                        <a:pt x="164" y="478"/>
                      </a:lnTo>
                      <a:lnTo>
                        <a:pt x="164" y="477"/>
                      </a:lnTo>
                      <a:lnTo>
                        <a:pt x="164" y="476"/>
                      </a:lnTo>
                      <a:lnTo>
                        <a:pt x="163" y="476"/>
                      </a:lnTo>
                      <a:lnTo>
                        <a:pt x="164" y="475"/>
                      </a:lnTo>
                      <a:lnTo>
                        <a:pt x="163" y="475"/>
                      </a:lnTo>
                      <a:lnTo>
                        <a:pt x="162" y="475"/>
                      </a:lnTo>
                      <a:lnTo>
                        <a:pt x="163" y="474"/>
                      </a:lnTo>
                      <a:lnTo>
                        <a:pt x="162" y="474"/>
                      </a:lnTo>
                      <a:lnTo>
                        <a:pt x="162" y="475"/>
                      </a:lnTo>
                      <a:lnTo>
                        <a:pt x="162" y="474"/>
                      </a:lnTo>
                      <a:lnTo>
                        <a:pt x="162" y="473"/>
                      </a:lnTo>
                      <a:lnTo>
                        <a:pt x="161" y="472"/>
                      </a:lnTo>
                      <a:lnTo>
                        <a:pt x="161" y="473"/>
                      </a:lnTo>
                      <a:lnTo>
                        <a:pt x="161" y="472"/>
                      </a:lnTo>
                      <a:lnTo>
                        <a:pt x="162" y="472"/>
                      </a:lnTo>
                      <a:lnTo>
                        <a:pt x="161" y="471"/>
                      </a:lnTo>
                      <a:lnTo>
                        <a:pt x="162" y="471"/>
                      </a:lnTo>
                      <a:lnTo>
                        <a:pt x="162" y="470"/>
                      </a:lnTo>
                      <a:lnTo>
                        <a:pt x="161" y="470"/>
                      </a:lnTo>
                      <a:lnTo>
                        <a:pt x="162" y="469"/>
                      </a:lnTo>
                      <a:lnTo>
                        <a:pt x="161" y="469"/>
                      </a:lnTo>
                      <a:lnTo>
                        <a:pt x="161" y="468"/>
                      </a:lnTo>
                      <a:lnTo>
                        <a:pt x="162" y="469"/>
                      </a:lnTo>
                      <a:lnTo>
                        <a:pt x="162" y="468"/>
                      </a:lnTo>
                      <a:lnTo>
                        <a:pt x="161" y="468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5"/>
                      </a:lnTo>
                      <a:lnTo>
                        <a:pt x="160" y="465"/>
                      </a:lnTo>
                      <a:lnTo>
                        <a:pt x="160" y="464"/>
                      </a:lnTo>
                      <a:lnTo>
                        <a:pt x="161" y="463"/>
                      </a:lnTo>
                      <a:lnTo>
                        <a:pt x="160" y="463"/>
                      </a:lnTo>
                      <a:lnTo>
                        <a:pt x="160" y="462"/>
                      </a:lnTo>
                      <a:lnTo>
                        <a:pt x="160" y="461"/>
                      </a:lnTo>
                      <a:lnTo>
                        <a:pt x="160" y="460"/>
                      </a:lnTo>
                      <a:lnTo>
                        <a:pt x="159" y="459"/>
                      </a:lnTo>
                      <a:lnTo>
                        <a:pt x="160" y="459"/>
                      </a:lnTo>
                      <a:lnTo>
                        <a:pt x="160" y="458"/>
                      </a:lnTo>
                      <a:lnTo>
                        <a:pt x="160" y="457"/>
                      </a:lnTo>
                      <a:lnTo>
                        <a:pt x="159" y="457"/>
                      </a:lnTo>
                      <a:lnTo>
                        <a:pt x="159" y="456"/>
                      </a:lnTo>
                      <a:lnTo>
                        <a:pt x="160" y="456"/>
                      </a:lnTo>
                      <a:lnTo>
                        <a:pt x="159" y="455"/>
                      </a:lnTo>
                      <a:lnTo>
                        <a:pt x="160" y="455"/>
                      </a:lnTo>
                      <a:lnTo>
                        <a:pt x="160" y="454"/>
                      </a:lnTo>
                      <a:lnTo>
                        <a:pt x="160" y="453"/>
                      </a:lnTo>
                      <a:lnTo>
                        <a:pt x="160" y="452"/>
                      </a:lnTo>
                      <a:lnTo>
                        <a:pt x="160" y="451"/>
                      </a:lnTo>
                      <a:lnTo>
                        <a:pt x="160" y="450"/>
                      </a:lnTo>
                      <a:lnTo>
                        <a:pt x="160" y="449"/>
                      </a:lnTo>
                      <a:lnTo>
                        <a:pt x="160" y="448"/>
                      </a:lnTo>
                      <a:lnTo>
                        <a:pt x="160" y="447"/>
                      </a:lnTo>
                      <a:lnTo>
                        <a:pt x="160" y="446"/>
                      </a:lnTo>
                      <a:lnTo>
                        <a:pt x="161" y="446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5"/>
                      </a:lnTo>
                      <a:lnTo>
                        <a:pt x="162" y="444"/>
                      </a:lnTo>
                      <a:lnTo>
                        <a:pt x="163" y="444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3" y="443"/>
                      </a:lnTo>
                      <a:lnTo>
                        <a:pt x="164" y="443"/>
                      </a:lnTo>
                      <a:lnTo>
                        <a:pt x="164" y="442"/>
                      </a:lnTo>
                      <a:lnTo>
                        <a:pt x="165" y="442"/>
                      </a:lnTo>
                      <a:lnTo>
                        <a:pt x="166" y="441"/>
                      </a:lnTo>
                      <a:lnTo>
                        <a:pt x="167" y="440"/>
                      </a:lnTo>
                      <a:lnTo>
                        <a:pt x="166" y="440"/>
                      </a:lnTo>
                      <a:lnTo>
                        <a:pt x="167" y="440"/>
                      </a:lnTo>
                      <a:lnTo>
                        <a:pt x="168" y="439"/>
                      </a:lnTo>
                      <a:lnTo>
                        <a:pt x="168" y="438"/>
                      </a:lnTo>
                      <a:lnTo>
                        <a:pt x="169" y="438"/>
                      </a:lnTo>
                      <a:lnTo>
                        <a:pt x="169" y="437"/>
                      </a:lnTo>
                      <a:lnTo>
                        <a:pt x="168" y="437"/>
                      </a:lnTo>
                      <a:lnTo>
                        <a:pt x="169" y="437"/>
                      </a:lnTo>
                      <a:lnTo>
                        <a:pt x="169" y="436"/>
                      </a:lnTo>
                      <a:lnTo>
                        <a:pt x="170" y="437"/>
                      </a:lnTo>
                      <a:lnTo>
                        <a:pt x="170" y="436"/>
                      </a:lnTo>
                      <a:lnTo>
                        <a:pt x="171" y="435"/>
                      </a:lnTo>
                      <a:lnTo>
                        <a:pt x="172" y="435"/>
                      </a:lnTo>
                      <a:lnTo>
                        <a:pt x="173" y="434"/>
                      </a:lnTo>
                      <a:lnTo>
                        <a:pt x="174" y="434"/>
                      </a:lnTo>
                      <a:lnTo>
                        <a:pt x="174" y="433"/>
                      </a:lnTo>
                      <a:lnTo>
                        <a:pt x="174" y="432"/>
                      </a:lnTo>
                      <a:lnTo>
                        <a:pt x="174" y="431"/>
                      </a:lnTo>
                      <a:lnTo>
                        <a:pt x="176" y="431"/>
                      </a:lnTo>
                      <a:lnTo>
                        <a:pt x="176" y="430"/>
                      </a:lnTo>
                      <a:lnTo>
                        <a:pt x="177" y="430"/>
                      </a:lnTo>
                      <a:lnTo>
                        <a:pt x="178" y="430"/>
                      </a:lnTo>
                      <a:lnTo>
                        <a:pt x="178" y="429"/>
                      </a:lnTo>
                      <a:lnTo>
                        <a:pt x="179" y="429"/>
                      </a:lnTo>
                      <a:lnTo>
                        <a:pt x="180" y="428"/>
                      </a:lnTo>
                      <a:lnTo>
                        <a:pt x="180" y="427"/>
                      </a:lnTo>
                      <a:lnTo>
                        <a:pt x="180" y="426"/>
                      </a:lnTo>
                      <a:lnTo>
                        <a:pt x="180" y="425"/>
                      </a:lnTo>
                      <a:lnTo>
                        <a:pt x="180" y="424"/>
                      </a:lnTo>
                      <a:lnTo>
                        <a:pt x="180" y="422"/>
                      </a:lnTo>
                      <a:lnTo>
                        <a:pt x="180" y="421"/>
                      </a:lnTo>
                      <a:lnTo>
                        <a:pt x="181" y="421"/>
                      </a:lnTo>
                      <a:lnTo>
                        <a:pt x="181" y="420"/>
                      </a:lnTo>
                      <a:lnTo>
                        <a:pt x="180" y="419"/>
                      </a:lnTo>
                      <a:lnTo>
                        <a:pt x="180" y="418"/>
                      </a:lnTo>
                      <a:lnTo>
                        <a:pt x="180" y="417"/>
                      </a:lnTo>
                      <a:lnTo>
                        <a:pt x="179" y="417"/>
                      </a:lnTo>
                      <a:lnTo>
                        <a:pt x="177" y="416"/>
                      </a:lnTo>
                      <a:lnTo>
                        <a:pt x="176" y="415"/>
                      </a:lnTo>
                      <a:lnTo>
                        <a:pt x="176" y="414"/>
                      </a:lnTo>
                      <a:lnTo>
                        <a:pt x="176" y="413"/>
                      </a:lnTo>
                      <a:lnTo>
                        <a:pt x="175" y="412"/>
                      </a:lnTo>
                      <a:lnTo>
                        <a:pt x="175" y="411"/>
                      </a:lnTo>
                      <a:lnTo>
                        <a:pt x="175" y="410"/>
                      </a:lnTo>
                      <a:lnTo>
                        <a:pt x="174" y="410"/>
                      </a:lnTo>
                      <a:lnTo>
                        <a:pt x="174" y="409"/>
                      </a:lnTo>
                      <a:lnTo>
                        <a:pt x="174" y="408"/>
                      </a:lnTo>
                      <a:lnTo>
                        <a:pt x="174" y="407"/>
                      </a:lnTo>
                      <a:lnTo>
                        <a:pt x="174" y="406"/>
                      </a:lnTo>
                      <a:lnTo>
                        <a:pt x="174" y="405"/>
                      </a:lnTo>
                      <a:lnTo>
                        <a:pt x="175" y="405"/>
                      </a:lnTo>
                      <a:lnTo>
                        <a:pt x="176" y="405"/>
                      </a:lnTo>
                      <a:lnTo>
                        <a:pt x="176" y="404"/>
                      </a:lnTo>
                      <a:lnTo>
                        <a:pt x="175" y="404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3" y="402"/>
                      </a:lnTo>
                      <a:lnTo>
                        <a:pt x="173" y="401"/>
                      </a:lnTo>
                      <a:lnTo>
                        <a:pt x="172" y="401"/>
                      </a:lnTo>
                      <a:lnTo>
                        <a:pt x="172" y="400"/>
                      </a:lnTo>
                      <a:lnTo>
                        <a:pt x="173" y="400"/>
                      </a:lnTo>
                      <a:lnTo>
                        <a:pt x="174" y="400"/>
                      </a:lnTo>
                      <a:lnTo>
                        <a:pt x="173" y="399"/>
                      </a:lnTo>
                      <a:lnTo>
                        <a:pt x="174" y="399"/>
                      </a:lnTo>
                      <a:lnTo>
                        <a:pt x="174" y="398"/>
                      </a:lnTo>
                      <a:lnTo>
                        <a:pt x="174" y="397"/>
                      </a:lnTo>
                      <a:lnTo>
                        <a:pt x="173" y="396"/>
                      </a:lnTo>
                      <a:lnTo>
                        <a:pt x="173" y="397"/>
                      </a:lnTo>
                      <a:lnTo>
                        <a:pt x="172" y="397"/>
                      </a:lnTo>
                      <a:lnTo>
                        <a:pt x="171" y="397"/>
                      </a:lnTo>
                      <a:lnTo>
                        <a:pt x="170" y="397"/>
                      </a:lnTo>
                      <a:lnTo>
                        <a:pt x="170" y="398"/>
                      </a:lnTo>
                      <a:lnTo>
                        <a:pt x="169" y="398"/>
                      </a:lnTo>
                      <a:lnTo>
                        <a:pt x="168" y="397"/>
                      </a:lnTo>
                      <a:lnTo>
                        <a:pt x="167" y="397"/>
                      </a:lnTo>
                      <a:lnTo>
                        <a:pt x="166" y="398"/>
                      </a:lnTo>
                      <a:lnTo>
                        <a:pt x="166" y="397"/>
                      </a:lnTo>
                      <a:lnTo>
                        <a:pt x="165" y="397"/>
                      </a:lnTo>
                      <a:lnTo>
                        <a:pt x="164" y="395"/>
                      </a:lnTo>
                      <a:lnTo>
                        <a:pt x="163" y="395"/>
                      </a:lnTo>
                      <a:lnTo>
                        <a:pt x="163" y="394"/>
                      </a:lnTo>
                      <a:lnTo>
                        <a:pt x="162" y="395"/>
                      </a:lnTo>
                      <a:lnTo>
                        <a:pt x="163" y="396"/>
                      </a:lnTo>
                      <a:lnTo>
                        <a:pt x="162" y="396"/>
                      </a:lnTo>
                      <a:lnTo>
                        <a:pt x="161" y="396"/>
                      </a:lnTo>
                      <a:lnTo>
                        <a:pt x="161" y="395"/>
                      </a:lnTo>
                      <a:lnTo>
                        <a:pt x="160" y="395"/>
                      </a:lnTo>
                      <a:lnTo>
                        <a:pt x="159" y="396"/>
                      </a:lnTo>
                      <a:lnTo>
                        <a:pt x="158" y="395"/>
                      </a:lnTo>
                      <a:lnTo>
                        <a:pt x="157" y="395"/>
                      </a:lnTo>
                      <a:lnTo>
                        <a:pt x="156" y="395"/>
                      </a:lnTo>
                      <a:lnTo>
                        <a:pt x="155" y="394"/>
                      </a:lnTo>
                      <a:lnTo>
                        <a:pt x="154" y="395"/>
                      </a:lnTo>
                      <a:lnTo>
                        <a:pt x="153" y="395"/>
                      </a:lnTo>
                      <a:lnTo>
                        <a:pt x="152" y="396"/>
                      </a:lnTo>
                      <a:lnTo>
                        <a:pt x="151" y="396"/>
                      </a:lnTo>
                      <a:lnTo>
                        <a:pt x="150" y="396"/>
                      </a:lnTo>
                      <a:lnTo>
                        <a:pt x="148" y="395"/>
                      </a:lnTo>
                      <a:lnTo>
                        <a:pt x="147" y="394"/>
                      </a:lnTo>
                      <a:lnTo>
                        <a:pt x="146" y="394"/>
                      </a:lnTo>
                      <a:lnTo>
                        <a:pt x="144" y="394"/>
                      </a:lnTo>
                      <a:lnTo>
                        <a:pt x="144" y="395"/>
                      </a:lnTo>
                      <a:lnTo>
                        <a:pt x="143" y="394"/>
                      </a:lnTo>
                      <a:lnTo>
                        <a:pt x="143" y="393"/>
                      </a:lnTo>
                      <a:lnTo>
                        <a:pt x="143" y="392"/>
                      </a:lnTo>
                      <a:lnTo>
                        <a:pt x="143" y="391"/>
                      </a:lnTo>
                      <a:lnTo>
                        <a:pt x="142" y="391"/>
                      </a:lnTo>
                      <a:lnTo>
                        <a:pt x="141" y="391"/>
                      </a:lnTo>
                      <a:lnTo>
                        <a:pt x="140" y="390"/>
                      </a:lnTo>
                      <a:lnTo>
                        <a:pt x="140" y="391"/>
                      </a:lnTo>
                      <a:lnTo>
                        <a:pt x="139" y="391"/>
                      </a:lnTo>
                      <a:lnTo>
                        <a:pt x="138" y="391"/>
                      </a:lnTo>
                      <a:lnTo>
                        <a:pt x="138" y="392"/>
                      </a:lnTo>
                      <a:lnTo>
                        <a:pt x="137" y="393"/>
                      </a:lnTo>
                      <a:lnTo>
                        <a:pt x="136" y="392"/>
                      </a:lnTo>
                      <a:lnTo>
                        <a:pt x="136" y="393"/>
                      </a:lnTo>
                      <a:lnTo>
                        <a:pt x="136" y="394"/>
                      </a:lnTo>
                      <a:lnTo>
                        <a:pt x="136" y="395"/>
                      </a:lnTo>
                      <a:lnTo>
                        <a:pt x="136" y="396"/>
                      </a:lnTo>
                      <a:lnTo>
                        <a:pt x="135" y="396"/>
                      </a:lnTo>
                      <a:lnTo>
                        <a:pt x="135" y="395"/>
                      </a:lnTo>
                      <a:lnTo>
                        <a:pt x="134" y="395"/>
                      </a:lnTo>
                      <a:lnTo>
                        <a:pt x="133" y="395"/>
                      </a:lnTo>
                      <a:lnTo>
                        <a:pt x="133" y="394"/>
                      </a:lnTo>
                      <a:lnTo>
                        <a:pt x="132" y="394"/>
                      </a:lnTo>
                      <a:lnTo>
                        <a:pt x="131" y="394"/>
                      </a:lnTo>
                      <a:lnTo>
                        <a:pt x="130" y="393"/>
                      </a:lnTo>
                      <a:lnTo>
                        <a:pt x="130" y="392"/>
                      </a:lnTo>
                      <a:lnTo>
                        <a:pt x="129" y="392"/>
                      </a:lnTo>
                      <a:lnTo>
                        <a:pt x="129" y="391"/>
                      </a:lnTo>
                      <a:lnTo>
                        <a:pt x="129" y="390"/>
                      </a:lnTo>
                      <a:lnTo>
                        <a:pt x="129" y="389"/>
                      </a:lnTo>
                      <a:lnTo>
                        <a:pt x="128" y="389"/>
                      </a:lnTo>
                      <a:lnTo>
                        <a:pt x="127" y="388"/>
                      </a:lnTo>
                      <a:lnTo>
                        <a:pt x="126" y="389"/>
                      </a:lnTo>
                      <a:lnTo>
                        <a:pt x="125" y="389"/>
                      </a:lnTo>
                      <a:lnTo>
                        <a:pt x="125" y="388"/>
                      </a:lnTo>
                      <a:lnTo>
                        <a:pt x="125" y="387"/>
                      </a:lnTo>
                      <a:lnTo>
                        <a:pt x="126" y="387"/>
                      </a:lnTo>
                      <a:lnTo>
                        <a:pt x="126" y="386"/>
                      </a:lnTo>
                      <a:lnTo>
                        <a:pt x="125" y="385"/>
                      </a:lnTo>
                      <a:lnTo>
                        <a:pt x="125" y="384"/>
                      </a:lnTo>
                      <a:lnTo>
                        <a:pt x="124" y="383"/>
                      </a:lnTo>
                      <a:lnTo>
                        <a:pt x="67" y="384"/>
                      </a:lnTo>
                      <a:lnTo>
                        <a:pt x="22" y="383"/>
                      </a:lnTo>
                      <a:lnTo>
                        <a:pt x="9" y="383"/>
                      </a:lnTo>
                      <a:lnTo>
                        <a:pt x="10" y="383"/>
                      </a:lnTo>
                      <a:lnTo>
                        <a:pt x="11" y="382"/>
                      </a:lnTo>
                      <a:lnTo>
                        <a:pt x="11" y="383"/>
                      </a:lnTo>
                      <a:lnTo>
                        <a:pt x="12" y="382"/>
                      </a:lnTo>
                      <a:lnTo>
                        <a:pt x="12" y="381"/>
                      </a:lnTo>
                      <a:lnTo>
                        <a:pt x="12" y="380"/>
                      </a:lnTo>
                      <a:lnTo>
                        <a:pt x="13" y="379"/>
                      </a:lnTo>
                      <a:lnTo>
                        <a:pt x="12" y="379"/>
                      </a:lnTo>
                      <a:lnTo>
                        <a:pt x="12" y="378"/>
                      </a:lnTo>
                      <a:lnTo>
                        <a:pt x="13" y="378"/>
                      </a:lnTo>
                      <a:lnTo>
                        <a:pt x="12" y="378"/>
                      </a:lnTo>
                      <a:lnTo>
                        <a:pt x="13" y="377"/>
                      </a:lnTo>
                      <a:lnTo>
                        <a:pt x="13" y="376"/>
                      </a:lnTo>
                      <a:lnTo>
                        <a:pt x="13" y="375"/>
                      </a:lnTo>
                      <a:lnTo>
                        <a:pt x="12" y="375"/>
                      </a:lnTo>
                      <a:lnTo>
                        <a:pt x="13" y="374"/>
                      </a:lnTo>
                      <a:lnTo>
                        <a:pt x="13" y="373"/>
                      </a:lnTo>
                      <a:lnTo>
                        <a:pt x="12" y="373"/>
                      </a:lnTo>
                      <a:lnTo>
                        <a:pt x="12" y="372"/>
                      </a:lnTo>
                      <a:lnTo>
                        <a:pt x="12" y="370"/>
                      </a:lnTo>
                      <a:lnTo>
                        <a:pt x="12" y="368"/>
                      </a:lnTo>
                      <a:lnTo>
                        <a:pt x="13" y="368"/>
                      </a:lnTo>
                      <a:lnTo>
                        <a:pt x="14" y="368"/>
                      </a:lnTo>
                      <a:lnTo>
                        <a:pt x="14" y="367"/>
                      </a:lnTo>
                      <a:lnTo>
                        <a:pt x="13" y="366"/>
                      </a:lnTo>
                      <a:lnTo>
                        <a:pt x="14" y="366"/>
                      </a:lnTo>
                      <a:lnTo>
                        <a:pt x="14" y="365"/>
                      </a:lnTo>
                      <a:lnTo>
                        <a:pt x="14" y="363"/>
                      </a:lnTo>
                      <a:lnTo>
                        <a:pt x="14" y="362"/>
                      </a:lnTo>
                      <a:lnTo>
                        <a:pt x="15" y="362"/>
                      </a:lnTo>
                      <a:lnTo>
                        <a:pt x="15" y="363"/>
                      </a:lnTo>
                      <a:lnTo>
                        <a:pt x="16" y="364"/>
                      </a:lnTo>
                      <a:lnTo>
                        <a:pt x="17" y="364"/>
                      </a:lnTo>
                      <a:lnTo>
                        <a:pt x="17" y="363"/>
                      </a:lnTo>
                      <a:lnTo>
                        <a:pt x="17" y="362"/>
                      </a:lnTo>
                      <a:lnTo>
                        <a:pt x="17" y="361"/>
                      </a:lnTo>
                      <a:lnTo>
                        <a:pt x="17" y="360"/>
                      </a:lnTo>
                      <a:lnTo>
                        <a:pt x="16" y="360"/>
                      </a:lnTo>
                      <a:lnTo>
                        <a:pt x="16" y="359"/>
                      </a:lnTo>
                      <a:lnTo>
                        <a:pt x="17" y="358"/>
                      </a:lnTo>
                      <a:lnTo>
                        <a:pt x="16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7" y="356"/>
                      </a:lnTo>
                      <a:lnTo>
                        <a:pt x="17" y="355"/>
                      </a:lnTo>
                      <a:lnTo>
                        <a:pt x="16" y="354"/>
                      </a:lnTo>
                      <a:lnTo>
                        <a:pt x="15" y="354"/>
                      </a:lnTo>
                      <a:lnTo>
                        <a:pt x="15" y="353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6" y="350"/>
                      </a:lnTo>
                      <a:lnTo>
                        <a:pt x="17" y="349"/>
                      </a:lnTo>
                      <a:lnTo>
                        <a:pt x="16" y="348"/>
                      </a:lnTo>
                      <a:lnTo>
                        <a:pt x="17" y="348"/>
                      </a:lnTo>
                      <a:lnTo>
                        <a:pt x="17" y="347"/>
                      </a:lnTo>
                      <a:lnTo>
                        <a:pt x="16" y="346"/>
                      </a:lnTo>
                      <a:lnTo>
                        <a:pt x="16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2"/>
                      </a:lnTo>
                      <a:lnTo>
                        <a:pt x="17" y="342"/>
                      </a:lnTo>
                      <a:lnTo>
                        <a:pt x="17" y="341"/>
                      </a:lnTo>
                      <a:lnTo>
                        <a:pt x="16" y="340"/>
                      </a:lnTo>
                      <a:lnTo>
                        <a:pt x="17" y="339"/>
                      </a:lnTo>
                      <a:lnTo>
                        <a:pt x="18" y="338"/>
                      </a:lnTo>
                      <a:lnTo>
                        <a:pt x="18" y="337"/>
                      </a:lnTo>
                      <a:lnTo>
                        <a:pt x="18" y="336"/>
                      </a:lnTo>
                      <a:lnTo>
                        <a:pt x="17" y="336"/>
                      </a:lnTo>
                      <a:lnTo>
                        <a:pt x="17" y="335"/>
                      </a:lnTo>
                      <a:lnTo>
                        <a:pt x="16" y="334"/>
                      </a:lnTo>
                      <a:lnTo>
                        <a:pt x="17" y="332"/>
                      </a:lnTo>
                      <a:lnTo>
                        <a:pt x="16" y="332"/>
                      </a:lnTo>
                      <a:lnTo>
                        <a:pt x="16" y="331"/>
                      </a:lnTo>
                      <a:lnTo>
                        <a:pt x="17" y="330"/>
                      </a:lnTo>
                      <a:lnTo>
                        <a:pt x="17" y="329"/>
                      </a:lnTo>
                      <a:lnTo>
                        <a:pt x="17" y="328"/>
                      </a:lnTo>
                      <a:lnTo>
                        <a:pt x="17" y="327"/>
                      </a:lnTo>
                      <a:lnTo>
                        <a:pt x="18" y="327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7" y="324"/>
                      </a:lnTo>
                      <a:lnTo>
                        <a:pt x="17" y="323"/>
                      </a:lnTo>
                      <a:lnTo>
                        <a:pt x="17" y="322"/>
                      </a:lnTo>
                      <a:lnTo>
                        <a:pt x="16" y="322"/>
                      </a:lnTo>
                      <a:lnTo>
                        <a:pt x="16" y="321"/>
                      </a:lnTo>
                      <a:lnTo>
                        <a:pt x="15" y="320"/>
                      </a:lnTo>
                      <a:lnTo>
                        <a:pt x="14" y="319"/>
                      </a:lnTo>
                      <a:lnTo>
                        <a:pt x="14" y="318"/>
                      </a:lnTo>
                      <a:lnTo>
                        <a:pt x="14" y="317"/>
                      </a:lnTo>
                      <a:lnTo>
                        <a:pt x="13" y="316"/>
                      </a:lnTo>
                      <a:lnTo>
                        <a:pt x="13" y="315"/>
                      </a:lnTo>
                      <a:lnTo>
                        <a:pt x="12" y="314"/>
                      </a:lnTo>
                      <a:lnTo>
                        <a:pt x="11" y="314"/>
                      </a:lnTo>
                      <a:lnTo>
                        <a:pt x="10" y="314"/>
                      </a:lnTo>
                      <a:lnTo>
                        <a:pt x="10" y="313"/>
                      </a:lnTo>
                      <a:lnTo>
                        <a:pt x="9" y="313"/>
                      </a:lnTo>
                      <a:lnTo>
                        <a:pt x="9" y="312"/>
                      </a:lnTo>
                      <a:lnTo>
                        <a:pt x="10" y="311"/>
                      </a:lnTo>
                      <a:lnTo>
                        <a:pt x="9" y="310"/>
                      </a:lnTo>
                      <a:lnTo>
                        <a:pt x="9" y="309"/>
                      </a:lnTo>
                      <a:lnTo>
                        <a:pt x="8" y="308"/>
                      </a:lnTo>
                      <a:lnTo>
                        <a:pt x="7" y="307"/>
                      </a:lnTo>
                      <a:lnTo>
                        <a:pt x="6" y="306"/>
                      </a:lnTo>
                      <a:lnTo>
                        <a:pt x="6" y="305"/>
                      </a:lnTo>
                      <a:lnTo>
                        <a:pt x="6" y="304"/>
                      </a:lnTo>
                      <a:lnTo>
                        <a:pt x="6" y="303"/>
                      </a:lnTo>
                      <a:lnTo>
                        <a:pt x="7" y="303"/>
                      </a:lnTo>
                      <a:lnTo>
                        <a:pt x="7" y="301"/>
                      </a:lnTo>
                      <a:lnTo>
                        <a:pt x="8" y="301"/>
                      </a:lnTo>
                      <a:lnTo>
                        <a:pt x="8" y="300"/>
                      </a:lnTo>
                      <a:lnTo>
                        <a:pt x="9" y="300"/>
                      </a:lnTo>
                      <a:lnTo>
                        <a:pt x="8" y="300"/>
                      </a:lnTo>
                      <a:lnTo>
                        <a:pt x="8" y="299"/>
                      </a:lnTo>
                      <a:lnTo>
                        <a:pt x="8" y="298"/>
                      </a:lnTo>
                      <a:lnTo>
                        <a:pt x="7" y="297"/>
                      </a:lnTo>
                      <a:lnTo>
                        <a:pt x="6" y="297"/>
                      </a:lnTo>
                      <a:lnTo>
                        <a:pt x="5" y="297"/>
                      </a:lnTo>
                      <a:lnTo>
                        <a:pt x="4" y="297"/>
                      </a:lnTo>
                      <a:lnTo>
                        <a:pt x="3" y="296"/>
                      </a:lnTo>
                      <a:lnTo>
                        <a:pt x="4" y="295"/>
                      </a:lnTo>
                      <a:lnTo>
                        <a:pt x="4" y="294"/>
                      </a:lnTo>
                      <a:lnTo>
                        <a:pt x="4" y="293"/>
                      </a:lnTo>
                      <a:lnTo>
                        <a:pt x="5" y="292"/>
                      </a:lnTo>
                      <a:lnTo>
                        <a:pt x="4" y="292"/>
                      </a:lnTo>
                      <a:lnTo>
                        <a:pt x="5" y="291"/>
                      </a:lnTo>
                      <a:lnTo>
                        <a:pt x="5" y="290"/>
                      </a:lnTo>
                      <a:lnTo>
                        <a:pt x="6" y="290"/>
                      </a:lnTo>
                      <a:lnTo>
                        <a:pt x="5" y="289"/>
                      </a:lnTo>
                      <a:lnTo>
                        <a:pt x="6" y="288"/>
                      </a:lnTo>
                      <a:lnTo>
                        <a:pt x="6" y="287"/>
                      </a:lnTo>
                      <a:lnTo>
                        <a:pt x="5" y="286"/>
                      </a:lnTo>
                      <a:lnTo>
                        <a:pt x="6" y="285"/>
                      </a:lnTo>
                      <a:lnTo>
                        <a:pt x="7" y="284"/>
                      </a:lnTo>
                      <a:lnTo>
                        <a:pt x="8" y="284"/>
                      </a:lnTo>
                      <a:lnTo>
                        <a:pt x="9" y="283"/>
                      </a:lnTo>
                      <a:lnTo>
                        <a:pt x="9" y="281"/>
                      </a:lnTo>
                      <a:lnTo>
                        <a:pt x="10" y="280"/>
                      </a:lnTo>
                      <a:lnTo>
                        <a:pt x="10" y="279"/>
                      </a:lnTo>
                      <a:lnTo>
                        <a:pt x="11" y="278"/>
                      </a:lnTo>
                      <a:lnTo>
                        <a:pt x="11" y="277"/>
                      </a:lnTo>
                      <a:lnTo>
                        <a:pt x="11" y="276"/>
                      </a:lnTo>
                      <a:lnTo>
                        <a:pt x="10" y="276"/>
                      </a:lnTo>
                      <a:lnTo>
                        <a:pt x="10" y="275"/>
                      </a:lnTo>
                      <a:lnTo>
                        <a:pt x="11" y="274"/>
                      </a:lnTo>
                      <a:lnTo>
                        <a:pt x="12" y="274"/>
                      </a:lnTo>
                      <a:lnTo>
                        <a:pt x="11" y="273"/>
                      </a:lnTo>
                      <a:lnTo>
                        <a:pt x="11" y="272"/>
                      </a:lnTo>
                      <a:lnTo>
                        <a:pt x="12" y="272"/>
                      </a:lnTo>
                      <a:lnTo>
                        <a:pt x="11" y="271"/>
                      </a:lnTo>
                      <a:lnTo>
                        <a:pt x="11" y="270"/>
                      </a:lnTo>
                      <a:lnTo>
                        <a:pt x="12" y="269"/>
                      </a:lnTo>
                      <a:lnTo>
                        <a:pt x="13" y="268"/>
                      </a:lnTo>
                      <a:lnTo>
                        <a:pt x="13" y="267"/>
                      </a:lnTo>
                      <a:lnTo>
                        <a:pt x="13" y="266"/>
                      </a:lnTo>
                      <a:lnTo>
                        <a:pt x="13" y="265"/>
                      </a:lnTo>
                      <a:lnTo>
                        <a:pt x="13" y="264"/>
                      </a:lnTo>
                      <a:lnTo>
                        <a:pt x="12" y="263"/>
                      </a:lnTo>
                      <a:lnTo>
                        <a:pt x="12" y="262"/>
                      </a:lnTo>
                      <a:lnTo>
                        <a:pt x="12" y="261"/>
                      </a:lnTo>
                      <a:lnTo>
                        <a:pt x="11" y="261"/>
                      </a:lnTo>
                      <a:lnTo>
                        <a:pt x="11" y="260"/>
                      </a:lnTo>
                      <a:lnTo>
                        <a:pt x="11" y="259"/>
                      </a:lnTo>
                      <a:lnTo>
                        <a:pt x="11" y="258"/>
                      </a:lnTo>
                      <a:lnTo>
                        <a:pt x="10" y="258"/>
                      </a:lnTo>
                      <a:lnTo>
                        <a:pt x="10" y="257"/>
                      </a:lnTo>
                      <a:lnTo>
                        <a:pt x="9" y="257"/>
                      </a:lnTo>
                      <a:lnTo>
                        <a:pt x="10" y="256"/>
                      </a:lnTo>
                      <a:lnTo>
                        <a:pt x="10" y="255"/>
                      </a:lnTo>
                      <a:lnTo>
                        <a:pt x="10" y="254"/>
                      </a:lnTo>
                      <a:lnTo>
                        <a:pt x="10" y="253"/>
                      </a:lnTo>
                      <a:lnTo>
                        <a:pt x="11" y="252"/>
                      </a:lnTo>
                      <a:lnTo>
                        <a:pt x="10" y="252"/>
                      </a:lnTo>
                      <a:lnTo>
                        <a:pt x="8" y="251"/>
                      </a:lnTo>
                      <a:lnTo>
                        <a:pt x="7" y="251"/>
                      </a:lnTo>
                      <a:lnTo>
                        <a:pt x="6" y="250"/>
                      </a:lnTo>
                      <a:lnTo>
                        <a:pt x="7" y="249"/>
                      </a:lnTo>
                      <a:lnTo>
                        <a:pt x="8" y="249"/>
                      </a:lnTo>
                      <a:lnTo>
                        <a:pt x="9" y="249"/>
                      </a:lnTo>
                      <a:lnTo>
                        <a:pt x="10" y="249"/>
                      </a:lnTo>
                      <a:lnTo>
                        <a:pt x="11" y="249"/>
                      </a:lnTo>
                      <a:lnTo>
                        <a:pt x="11" y="248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4" y="246"/>
                      </a:lnTo>
                      <a:lnTo>
                        <a:pt x="14" y="244"/>
                      </a:lnTo>
                      <a:lnTo>
                        <a:pt x="13" y="244"/>
                      </a:lnTo>
                      <a:lnTo>
                        <a:pt x="14" y="243"/>
                      </a:lnTo>
                      <a:lnTo>
                        <a:pt x="15" y="243"/>
                      </a:lnTo>
                      <a:lnTo>
                        <a:pt x="15" y="242"/>
                      </a:lnTo>
                      <a:lnTo>
                        <a:pt x="16" y="241"/>
                      </a:lnTo>
                      <a:lnTo>
                        <a:pt x="16" y="240"/>
                      </a:lnTo>
                      <a:lnTo>
                        <a:pt x="15" y="240"/>
                      </a:lnTo>
                      <a:lnTo>
                        <a:pt x="14" y="240"/>
                      </a:lnTo>
                      <a:lnTo>
                        <a:pt x="14" y="239"/>
                      </a:lnTo>
                      <a:lnTo>
                        <a:pt x="14" y="238"/>
                      </a:lnTo>
                      <a:lnTo>
                        <a:pt x="14" y="237"/>
                      </a:lnTo>
                      <a:lnTo>
                        <a:pt x="14" y="236"/>
                      </a:lnTo>
                      <a:lnTo>
                        <a:pt x="14" y="235"/>
                      </a:lnTo>
                      <a:lnTo>
                        <a:pt x="14" y="234"/>
                      </a:lnTo>
                      <a:lnTo>
                        <a:pt x="13" y="234"/>
                      </a:lnTo>
                      <a:lnTo>
                        <a:pt x="13" y="232"/>
                      </a:lnTo>
                      <a:lnTo>
                        <a:pt x="13" y="231"/>
                      </a:lnTo>
                      <a:lnTo>
                        <a:pt x="12" y="231"/>
                      </a:lnTo>
                      <a:lnTo>
                        <a:pt x="13" y="230"/>
                      </a:lnTo>
                      <a:lnTo>
                        <a:pt x="11" y="230"/>
                      </a:lnTo>
                      <a:lnTo>
                        <a:pt x="10" y="230"/>
                      </a:lnTo>
                      <a:lnTo>
                        <a:pt x="10" y="229"/>
                      </a:lnTo>
                      <a:lnTo>
                        <a:pt x="9" y="229"/>
                      </a:lnTo>
                      <a:lnTo>
                        <a:pt x="9" y="228"/>
                      </a:lnTo>
                      <a:lnTo>
                        <a:pt x="10" y="227"/>
                      </a:lnTo>
                      <a:lnTo>
                        <a:pt x="11" y="227"/>
                      </a:lnTo>
                      <a:lnTo>
                        <a:pt x="10" y="226"/>
                      </a:lnTo>
                      <a:lnTo>
                        <a:pt x="9" y="226"/>
                      </a:lnTo>
                      <a:lnTo>
                        <a:pt x="8" y="226"/>
                      </a:lnTo>
                      <a:lnTo>
                        <a:pt x="7" y="225"/>
                      </a:lnTo>
                      <a:lnTo>
                        <a:pt x="7" y="224"/>
                      </a:lnTo>
                      <a:lnTo>
                        <a:pt x="6" y="224"/>
                      </a:lnTo>
                      <a:lnTo>
                        <a:pt x="6" y="223"/>
                      </a:lnTo>
                      <a:lnTo>
                        <a:pt x="5" y="222"/>
                      </a:lnTo>
                      <a:lnTo>
                        <a:pt x="6" y="222"/>
                      </a:lnTo>
                      <a:lnTo>
                        <a:pt x="6" y="221"/>
                      </a:lnTo>
                      <a:lnTo>
                        <a:pt x="7" y="221"/>
                      </a:lnTo>
                      <a:lnTo>
                        <a:pt x="7" y="220"/>
                      </a:lnTo>
                      <a:lnTo>
                        <a:pt x="8" y="220"/>
                      </a:lnTo>
                      <a:lnTo>
                        <a:pt x="8" y="218"/>
                      </a:lnTo>
                      <a:lnTo>
                        <a:pt x="7" y="217"/>
                      </a:lnTo>
                      <a:lnTo>
                        <a:pt x="7" y="216"/>
                      </a:lnTo>
                      <a:lnTo>
                        <a:pt x="8" y="215"/>
                      </a:lnTo>
                      <a:lnTo>
                        <a:pt x="7" y="214"/>
                      </a:lnTo>
                      <a:lnTo>
                        <a:pt x="6" y="213"/>
                      </a:lnTo>
                      <a:lnTo>
                        <a:pt x="4" y="213"/>
                      </a:lnTo>
                      <a:lnTo>
                        <a:pt x="3" y="213"/>
                      </a:lnTo>
                      <a:lnTo>
                        <a:pt x="2" y="212"/>
                      </a:lnTo>
                      <a:lnTo>
                        <a:pt x="1" y="212"/>
                      </a:lnTo>
                      <a:lnTo>
                        <a:pt x="0" y="212"/>
                      </a:lnTo>
                      <a:lnTo>
                        <a:pt x="0" y="211"/>
                      </a:lnTo>
                      <a:lnTo>
                        <a:pt x="1" y="210"/>
                      </a:lnTo>
                      <a:lnTo>
                        <a:pt x="1" y="208"/>
                      </a:lnTo>
                      <a:lnTo>
                        <a:pt x="2" y="208"/>
                      </a:lnTo>
                      <a:lnTo>
                        <a:pt x="2" y="207"/>
                      </a:lnTo>
                      <a:lnTo>
                        <a:pt x="2" y="206"/>
                      </a:lnTo>
                      <a:lnTo>
                        <a:pt x="2" y="205"/>
                      </a:lnTo>
                      <a:lnTo>
                        <a:pt x="2" y="204"/>
                      </a:lnTo>
                      <a:lnTo>
                        <a:pt x="2" y="203"/>
                      </a:lnTo>
                      <a:lnTo>
                        <a:pt x="1" y="204"/>
                      </a:lnTo>
                      <a:lnTo>
                        <a:pt x="0" y="204"/>
                      </a:lnTo>
                      <a:lnTo>
                        <a:pt x="0" y="203"/>
                      </a:lnTo>
                      <a:lnTo>
                        <a:pt x="0" y="202"/>
                      </a:lnTo>
                      <a:lnTo>
                        <a:pt x="0" y="201"/>
                      </a:lnTo>
                      <a:lnTo>
                        <a:pt x="1" y="201"/>
                      </a:lnTo>
                      <a:lnTo>
                        <a:pt x="3" y="201"/>
                      </a:lnTo>
                      <a:lnTo>
                        <a:pt x="4" y="201"/>
                      </a:lnTo>
                      <a:lnTo>
                        <a:pt x="4" y="200"/>
                      </a:lnTo>
                      <a:lnTo>
                        <a:pt x="5" y="199"/>
                      </a:lnTo>
                      <a:lnTo>
                        <a:pt x="6" y="199"/>
                      </a:lnTo>
                      <a:lnTo>
                        <a:pt x="7" y="199"/>
                      </a:lnTo>
                      <a:lnTo>
                        <a:pt x="8" y="200"/>
                      </a:lnTo>
                      <a:lnTo>
                        <a:pt x="9" y="200"/>
                      </a:lnTo>
                      <a:lnTo>
                        <a:pt x="10" y="200"/>
                      </a:lnTo>
                      <a:lnTo>
                        <a:pt x="11" y="200"/>
                      </a:lnTo>
                      <a:lnTo>
                        <a:pt x="11" y="199"/>
                      </a:lnTo>
                      <a:lnTo>
                        <a:pt x="11" y="198"/>
                      </a:lnTo>
                      <a:lnTo>
                        <a:pt x="11" y="196"/>
                      </a:lnTo>
                      <a:lnTo>
                        <a:pt x="11" y="195"/>
                      </a:lnTo>
                      <a:lnTo>
                        <a:pt x="11" y="194"/>
                      </a:lnTo>
                      <a:lnTo>
                        <a:pt x="11" y="193"/>
                      </a:lnTo>
                      <a:lnTo>
                        <a:pt x="10" y="192"/>
                      </a:lnTo>
                      <a:lnTo>
                        <a:pt x="10" y="191"/>
                      </a:lnTo>
                      <a:lnTo>
                        <a:pt x="9" y="190"/>
                      </a:lnTo>
                      <a:lnTo>
                        <a:pt x="9" y="189"/>
                      </a:lnTo>
                      <a:lnTo>
                        <a:pt x="8" y="189"/>
                      </a:lnTo>
                      <a:lnTo>
                        <a:pt x="8" y="188"/>
                      </a:lnTo>
                      <a:lnTo>
                        <a:pt x="7" y="186"/>
                      </a:lnTo>
                      <a:lnTo>
                        <a:pt x="8" y="185"/>
                      </a:lnTo>
                      <a:lnTo>
                        <a:pt x="8" y="184"/>
                      </a:lnTo>
                      <a:lnTo>
                        <a:pt x="8" y="183"/>
                      </a:lnTo>
                      <a:lnTo>
                        <a:pt x="9" y="181"/>
                      </a:lnTo>
                      <a:lnTo>
                        <a:pt x="9" y="180"/>
                      </a:lnTo>
                      <a:lnTo>
                        <a:pt x="9" y="179"/>
                      </a:lnTo>
                      <a:lnTo>
                        <a:pt x="10" y="179"/>
                      </a:lnTo>
                      <a:lnTo>
                        <a:pt x="10" y="178"/>
                      </a:lnTo>
                      <a:lnTo>
                        <a:pt x="11" y="176"/>
                      </a:lnTo>
                      <a:lnTo>
                        <a:pt x="11" y="175"/>
                      </a:lnTo>
                      <a:lnTo>
                        <a:pt x="11" y="174"/>
                      </a:lnTo>
                      <a:lnTo>
                        <a:pt x="12" y="173"/>
                      </a:lnTo>
                      <a:lnTo>
                        <a:pt x="12" y="172"/>
                      </a:lnTo>
                      <a:lnTo>
                        <a:pt x="12" y="171"/>
                      </a:lnTo>
                      <a:lnTo>
                        <a:pt x="13" y="170"/>
                      </a:lnTo>
                      <a:lnTo>
                        <a:pt x="14" y="169"/>
                      </a:lnTo>
                      <a:lnTo>
                        <a:pt x="14" y="168"/>
                      </a:lnTo>
                      <a:lnTo>
                        <a:pt x="15" y="167"/>
                      </a:lnTo>
                      <a:lnTo>
                        <a:pt x="16" y="167"/>
                      </a:lnTo>
                      <a:lnTo>
                        <a:pt x="17" y="165"/>
                      </a:lnTo>
                      <a:lnTo>
                        <a:pt x="16" y="165"/>
                      </a:lnTo>
                      <a:lnTo>
                        <a:pt x="15" y="164"/>
                      </a:lnTo>
                      <a:lnTo>
                        <a:pt x="14" y="162"/>
                      </a:lnTo>
                      <a:lnTo>
                        <a:pt x="14" y="161"/>
                      </a:lnTo>
                      <a:lnTo>
                        <a:pt x="13" y="161"/>
                      </a:lnTo>
                      <a:lnTo>
                        <a:pt x="12" y="160"/>
                      </a:lnTo>
                      <a:lnTo>
                        <a:pt x="12" y="159"/>
                      </a:lnTo>
                      <a:lnTo>
                        <a:pt x="12" y="158"/>
                      </a:lnTo>
                      <a:lnTo>
                        <a:pt x="12" y="157"/>
                      </a:lnTo>
                      <a:lnTo>
                        <a:pt x="11" y="156"/>
                      </a:lnTo>
                      <a:lnTo>
                        <a:pt x="11" y="155"/>
                      </a:lnTo>
                      <a:lnTo>
                        <a:pt x="10" y="155"/>
                      </a:lnTo>
                      <a:lnTo>
                        <a:pt x="9" y="155"/>
                      </a:lnTo>
                      <a:lnTo>
                        <a:pt x="8" y="154"/>
                      </a:lnTo>
                      <a:lnTo>
                        <a:pt x="7" y="154"/>
                      </a:lnTo>
                      <a:lnTo>
                        <a:pt x="6" y="153"/>
                      </a:lnTo>
                      <a:lnTo>
                        <a:pt x="5" y="15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8710" name="Freeform 547"/>
                <p:cNvSpPr>
                  <a:spLocks noEditPoints="1"/>
                </p:cNvSpPr>
                <p:nvPr/>
              </p:nvSpPr>
              <p:spPr bwMode="auto">
                <a:xfrm>
                  <a:off x="2546350" y="4224338"/>
                  <a:ext cx="898525" cy="619125"/>
                </a:xfrm>
                <a:custGeom>
                  <a:avLst/>
                  <a:gdLst>
                    <a:gd name="T0" fmla="*/ 2147483646 w 873"/>
                    <a:gd name="T1" fmla="*/ 2147483646 h 602"/>
                    <a:gd name="T2" fmla="*/ 2147483646 w 873"/>
                    <a:gd name="T3" fmla="*/ 2147483646 h 602"/>
                    <a:gd name="T4" fmla="*/ 2147483646 w 873"/>
                    <a:gd name="T5" fmla="*/ 2147483646 h 602"/>
                    <a:gd name="T6" fmla="*/ 2147483646 w 873"/>
                    <a:gd name="T7" fmla="*/ 2147483646 h 602"/>
                    <a:gd name="T8" fmla="*/ 2147483646 w 873"/>
                    <a:gd name="T9" fmla="*/ 2147483646 h 602"/>
                    <a:gd name="T10" fmla="*/ 2147483646 w 873"/>
                    <a:gd name="T11" fmla="*/ 2147483646 h 602"/>
                    <a:gd name="T12" fmla="*/ 2147483646 w 873"/>
                    <a:gd name="T13" fmla="*/ 2147483646 h 602"/>
                    <a:gd name="T14" fmla="*/ 2147483646 w 873"/>
                    <a:gd name="T15" fmla="*/ 2147483646 h 602"/>
                    <a:gd name="T16" fmla="*/ 2147483646 w 873"/>
                    <a:gd name="T17" fmla="*/ 2147483646 h 602"/>
                    <a:gd name="T18" fmla="*/ 2147483646 w 873"/>
                    <a:gd name="T19" fmla="*/ 2147483646 h 602"/>
                    <a:gd name="T20" fmla="*/ 2147483646 w 873"/>
                    <a:gd name="T21" fmla="*/ 2147483646 h 602"/>
                    <a:gd name="T22" fmla="*/ 2147483646 w 873"/>
                    <a:gd name="T23" fmla="*/ 2147483646 h 602"/>
                    <a:gd name="T24" fmla="*/ 2147483646 w 873"/>
                    <a:gd name="T25" fmla="*/ 2147483646 h 602"/>
                    <a:gd name="T26" fmla="*/ 2147483646 w 873"/>
                    <a:gd name="T27" fmla="*/ 2147483646 h 602"/>
                    <a:gd name="T28" fmla="*/ 2147483646 w 873"/>
                    <a:gd name="T29" fmla="*/ 2147483646 h 602"/>
                    <a:gd name="T30" fmla="*/ 2147483646 w 873"/>
                    <a:gd name="T31" fmla="*/ 2147483646 h 602"/>
                    <a:gd name="T32" fmla="*/ 2147483646 w 873"/>
                    <a:gd name="T33" fmla="*/ 2147483646 h 602"/>
                    <a:gd name="T34" fmla="*/ 2147483646 w 873"/>
                    <a:gd name="T35" fmla="*/ 2147483646 h 602"/>
                    <a:gd name="T36" fmla="*/ 2147483646 w 873"/>
                    <a:gd name="T37" fmla="*/ 2147483646 h 602"/>
                    <a:gd name="T38" fmla="*/ 2147483646 w 873"/>
                    <a:gd name="T39" fmla="*/ 2147483646 h 602"/>
                    <a:gd name="T40" fmla="*/ 2147483646 w 873"/>
                    <a:gd name="T41" fmla="*/ 2147483646 h 602"/>
                    <a:gd name="T42" fmla="*/ 2147483646 w 873"/>
                    <a:gd name="T43" fmla="*/ 2147483646 h 602"/>
                    <a:gd name="T44" fmla="*/ 2147483646 w 873"/>
                    <a:gd name="T45" fmla="*/ 2147483646 h 602"/>
                    <a:gd name="T46" fmla="*/ 2147483646 w 873"/>
                    <a:gd name="T47" fmla="*/ 2147483646 h 602"/>
                    <a:gd name="T48" fmla="*/ 2147483646 w 873"/>
                    <a:gd name="T49" fmla="*/ 2147483646 h 602"/>
                    <a:gd name="T50" fmla="*/ 2147483646 w 873"/>
                    <a:gd name="T51" fmla="*/ 2147483646 h 602"/>
                    <a:gd name="T52" fmla="*/ 2147483646 w 873"/>
                    <a:gd name="T53" fmla="*/ 2147483646 h 602"/>
                    <a:gd name="T54" fmla="*/ 2147483646 w 873"/>
                    <a:gd name="T55" fmla="*/ 2147483646 h 602"/>
                    <a:gd name="T56" fmla="*/ 2147483646 w 873"/>
                    <a:gd name="T57" fmla="*/ 2147483646 h 602"/>
                    <a:gd name="T58" fmla="*/ 2147483646 w 873"/>
                    <a:gd name="T59" fmla="*/ 2147483646 h 602"/>
                    <a:gd name="T60" fmla="*/ 2147483646 w 873"/>
                    <a:gd name="T61" fmla="*/ 2147483646 h 602"/>
                    <a:gd name="T62" fmla="*/ 2147483646 w 873"/>
                    <a:gd name="T63" fmla="*/ 2147483646 h 602"/>
                    <a:gd name="T64" fmla="*/ 2147483646 w 873"/>
                    <a:gd name="T65" fmla="*/ 2147483646 h 602"/>
                    <a:gd name="T66" fmla="*/ 2147483646 w 873"/>
                    <a:gd name="T67" fmla="*/ 2147483646 h 602"/>
                    <a:gd name="T68" fmla="*/ 2147483646 w 873"/>
                    <a:gd name="T69" fmla="*/ 2147483646 h 602"/>
                    <a:gd name="T70" fmla="*/ 2147483646 w 873"/>
                    <a:gd name="T71" fmla="*/ 2147483646 h 602"/>
                    <a:gd name="T72" fmla="*/ 2147483646 w 873"/>
                    <a:gd name="T73" fmla="*/ 2147483646 h 602"/>
                    <a:gd name="T74" fmla="*/ 2147483646 w 873"/>
                    <a:gd name="T75" fmla="*/ 2147483646 h 602"/>
                    <a:gd name="T76" fmla="*/ 2147483646 w 873"/>
                    <a:gd name="T77" fmla="*/ 2147483646 h 602"/>
                    <a:gd name="T78" fmla="*/ 2147483646 w 873"/>
                    <a:gd name="T79" fmla="*/ 2147483646 h 602"/>
                    <a:gd name="T80" fmla="*/ 2147483646 w 873"/>
                    <a:gd name="T81" fmla="*/ 2147483646 h 602"/>
                    <a:gd name="T82" fmla="*/ 2147483646 w 873"/>
                    <a:gd name="T83" fmla="*/ 2147483646 h 602"/>
                    <a:gd name="T84" fmla="*/ 2147483646 w 873"/>
                    <a:gd name="T85" fmla="*/ 2147483646 h 602"/>
                    <a:gd name="T86" fmla="*/ 2147483646 w 873"/>
                    <a:gd name="T87" fmla="*/ 2147483646 h 602"/>
                    <a:gd name="T88" fmla="*/ 2147483646 w 873"/>
                    <a:gd name="T89" fmla="*/ 2147483646 h 602"/>
                    <a:gd name="T90" fmla="*/ 2147483646 w 873"/>
                    <a:gd name="T91" fmla="*/ 2147483646 h 602"/>
                    <a:gd name="T92" fmla="*/ 2147483646 w 873"/>
                    <a:gd name="T93" fmla="*/ 2147483646 h 602"/>
                    <a:gd name="T94" fmla="*/ 2147483646 w 873"/>
                    <a:gd name="T95" fmla="*/ 2147483646 h 602"/>
                    <a:gd name="T96" fmla="*/ 2147483646 w 873"/>
                    <a:gd name="T97" fmla="*/ 2147483646 h 602"/>
                    <a:gd name="T98" fmla="*/ 2147483646 w 873"/>
                    <a:gd name="T99" fmla="*/ 2147483646 h 602"/>
                    <a:gd name="T100" fmla="*/ 2147483646 w 873"/>
                    <a:gd name="T101" fmla="*/ 2147483646 h 602"/>
                    <a:gd name="T102" fmla="*/ 2147483646 w 873"/>
                    <a:gd name="T103" fmla="*/ 2147483646 h 602"/>
                    <a:gd name="T104" fmla="*/ 2147483646 w 873"/>
                    <a:gd name="T105" fmla="*/ 2147483646 h 602"/>
                    <a:gd name="T106" fmla="*/ 2147483646 w 873"/>
                    <a:gd name="T107" fmla="*/ 2147483646 h 602"/>
                    <a:gd name="T108" fmla="*/ 2147483646 w 873"/>
                    <a:gd name="T109" fmla="*/ 2147483646 h 602"/>
                    <a:gd name="T110" fmla="*/ 2147483646 w 873"/>
                    <a:gd name="T111" fmla="*/ 2147483646 h 602"/>
                    <a:gd name="T112" fmla="*/ 2147483646 w 873"/>
                    <a:gd name="T113" fmla="*/ 2147483646 h 602"/>
                    <a:gd name="T114" fmla="*/ 2147483646 w 873"/>
                    <a:gd name="T115" fmla="*/ 2147483646 h 602"/>
                    <a:gd name="T116" fmla="*/ 2147483646 w 873"/>
                    <a:gd name="T117" fmla="*/ 2147483646 h 602"/>
                    <a:gd name="T118" fmla="*/ 2147483646 w 873"/>
                    <a:gd name="T119" fmla="*/ 2147483646 h 602"/>
                    <a:gd name="T120" fmla="*/ 2147483646 w 873"/>
                    <a:gd name="T121" fmla="*/ 2147483646 h 602"/>
                    <a:gd name="T122" fmla="*/ 2147483646 w 873"/>
                    <a:gd name="T123" fmla="*/ 2147483646 h 602"/>
                    <a:gd name="T124" fmla="*/ 2147483646 w 873"/>
                    <a:gd name="T125" fmla="*/ 2147483646 h 60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873"/>
                    <a:gd name="T190" fmla="*/ 0 h 602"/>
                    <a:gd name="T191" fmla="*/ 873 w 873"/>
                    <a:gd name="T192" fmla="*/ 602 h 60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873" h="602">
                      <a:moveTo>
                        <a:pt x="222" y="29"/>
                      </a:moveTo>
                      <a:lnTo>
                        <a:pt x="222" y="28"/>
                      </a:lnTo>
                      <a:lnTo>
                        <a:pt x="224" y="26"/>
                      </a:lnTo>
                      <a:lnTo>
                        <a:pt x="224" y="25"/>
                      </a:lnTo>
                      <a:lnTo>
                        <a:pt x="225" y="24"/>
                      </a:lnTo>
                      <a:lnTo>
                        <a:pt x="226" y="24"/>
                      </a:lnTo>
                      <a:lnTo>
                        <a:pt x="227" y="24"/>
                      </a:lnTo>
                      <a:lnTo>
                        <a:pt x="229" y="22"/>
                      </a:lnTo>
                      <a:lnTo>
                        <a:pt x="230" y="22"/>
                      </a:lnTo>
                      <a:lnTo>
                        <a:pt x="231" y="21"/>
                      </a:lnTo>
                      <a:lnTo>
                        <a:pt x="231" y="20"/>
                      </a:lnTo>
                      <a:lnTo>
                        <a:pt x="233" y="20"/>
                      </a:lnTo>
                      <a:lnTo>
                        <a:pt x="234" y="20"/>
                      </a:lnTo>
                      <a:lnTo>
                        <a:pt x="235" y="20"/>
                      </a:lnTo>
                      <a:lnTo>
                        <a:pt x="236" y="19"/>
                      </a:lnTo>
                      <a:lnTo>
                        <a:pt x="237" y="18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9" y="17"/>
                      </a:lnTo>
                      <a:lnTo>
                        <a:pt x="241" y="16"/>
                      </a:lnTo>
                      <a:lnTo>
                        <a:pt x="242" y="16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5" y="14"/>
                      </a:lnTo>
                      <a:lnTo>
                        <a:pt x="249" y="14"/>
                      </a:lnTo>
                      <a:lnTo>
                        <a:pt x="252" y="13"/>
                      </a:lnTo>
                      <a:lnTo>
                        <a:pt x="254" y="13"/>
                      </a:lnTo>
                      <a:lnTo>
                        <a:pt x="256" y="12"/>
                      </a:lnTo>
                      <a:lnTo>
                        <a:pt x="257" y="12"/>
                      </a:lnTo>
                      <a:lnTo>
                        <a:pt x="258" y="12"/>
                      </a:lnTo>
                      <a:lnTo>
                        <a:pt x="258" y="11"/>
                      </a:lnTo>
                      <a:lnTo>
                        <a:pt x="259" y="9"/>
                      </a:lnTo>
                      <a:lnTo>
                        <a:pt x="260" y="8"/>
                      </a:lnTo>
                      <a:lnTo>
                        <a:pt x="261" y="7"/>
                      </a:lnTo>
                      <a:lnTo>
                        <a:pt x="262" y="7"/>
                      </a:lnTo>
                      <a:lnTo>
                        <a:pt x="263" y="7"/>
                      </a:lnTo>
                      <a:lnTo>
                        <a:pt x="263" y="6"/>
                      </a:lnTo>
                      <a:lnTo>
                        <a:pt x="264" y="5"/>
                      </a:lnTo>
                      <a:lnTo>
                        <a:pt x="264" y="4"/>
                      </a:lnTo>
                      <a:lnTo>
                        <a:pt x="265" y="3"/>
                      </a:lnTo>
                      <a:lnTo>
                        <a:pt x="266" y="2"/>
                      </a:lnTo>
                      <a:lnTo>
                        <a:pt x="267" y="3"/>
                      </a:lnTo>
                      <a:lnTo>
                        <a:pt x="269" y="2"/>
                      </a:lnTo>
                      <a:lnTo>
                        <a:pt x="271" y="1"/>
                      </a:lnTo>
                      <a:lnTo>
                        <a:pt x="272" y="1"/>
                      </a:lnTo>
                      <a:lnTo>
                        <a:pt x="273" y="1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7" y="0"/>
                      </a:lnTo>
                      <a:lnTo>
                        <a:pt x="278" y="0"/>
                      </a:lnTo>
                      <a:lnTo>
                        <a:pt x="279" y="1"/>
                      </a:lnTo>
                      <a:lnTo>
                        <a:pt x="281" y="2"/>
                      </a:lnTo>
                      <a:lnTo>
                        <a:pt x="284" y="4"/>
                      </a:lnTo>
                      <a:lnTo>
                        <a:pt x="284" y="5"/>
                      </a:lnTo>
                      <a:lnTo>
                        <a:pt x="285" y="6"/>
                      </a:lnTo>
                      <a:lnTo>
                        <a:pt x="286" y="7"/>
                      </a:lnTo>
                      <a:lnTo>
                        <a:pt x="287" y="8"/>
                      </a:lnTo>
                      <a:lnTo>
                        <a:pt x="288" y="9"/>
                      </a:lnTo>
                      <a:lnTo>
                        <a:pt x="289" y="10"/>
                      </a:lnTo>
                      <a:lnTo>
                        <a:pt x="290" y="10"/>
                      </a:lnTo>
                      <a:lnTo>
                        <a:pt x="291" y="10"/>
                      </a:lnTo>
                      <a:lnTo>
                        <a:pt x="292" y="10"/>
                      </a:lnTo>
                      <a:lnTo>
                        <a:pt x="293" y="10"/>
                      </a:lnTo>
                      <a:lnTo>
                        <a:pt x="294" y="10"/>
                      </a:lnTo>
                      <a:lnTo>
                        <a:pt x="298" y="11"/>
                      </a:lnTo>
                      <a:lnTo>
                        <a:pt x="299" y="11"/>
                      </a:lnTo>
                      <a:lnTo>
                        <a:pt x="301" y="10"/>
                      </a:lnTo>
                      <a:lnTo>
                        <a:pt x="302" y="10"/>
                      </a:lnTo>
                      <a:lnTo>
                        <a:pt x="303" y="10"/>
                      </a:lnTo>
                      <a:lnTo>
                        <a:pt x="305" y="11"/>
                      </a:lnTo>
                      <a:lnTo>
                        <a:pt x="306" y="12"/>
                      </a:lnTo>
                      <a:lnTo>
                        <a:pt x="307" y="12"/>
                      </a:lnTo>
                      <a:lnTo>
                        <a:pt x="309" y="12"/>
                      </a:lnTo>
                      <a:lnTo>
                        <a:pt x="312" y="12"/>
                      </a:lnTo>
                      <a:lnTo>
                        <a:pt x="313" y="12"/>
                      </a:lnTo>
                      <a:lnTo>
                        <a:pt x="314" y="13"/>
                      </a:lnTo>
                      <a:lnTo>
                        <a:pt x="315" y="13"/>
                      </a:lnTo>
                      <a:lnTo>
                        <a:pt x="316" y="15"/>
                      </a:lnTo>
                      <a:lnTo>
                        <a:pt x="318" y="16"/>
                      </a:lnTo>
                      <a:lnTo>
                        <a:pt x="320" y="17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5" y="17"/>
                      </a:lnTo>
                      <a:lnTo>
                        <a:pt x="327" y="17"/>
                      </a:lnTo>
                      <a:lnTo>
                        <a:pt x="328" y="18"/>
                      </a:lnTo>
                      <a:lnTo>
                        <a:pt x="329" y="18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4" y="21"/>
                      </a:lnTo>
                      <a:lnTo>
                        <a:pt x="336" y="21"/>
                      </a:lnTo>
                      <a:lnTo>
                        <a:pt x="337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39" y="19"/>
                      </a:lnTo>
                      <a:lnTo>
                        <a:pt x="342" y="20"/>
                      </a:lnTo>
                      <a:lnTo>
                        <a:pt x="344" y="19"/>
                      </a:lnTo>
                      <a:lnTo>
                        <a:pt x="347" y="19"/>
                      </a:lnTo>
                      <a:lnTo>
                        <a:pt x="349" y="19"/>
                      </a:lnTo>
                      <a:lnTo>
                        <a:pt x="351" y="20"/>
                      </a:lnTo>
                      <a:lnTo>
                        <a:pt x="353" y="20"/>
                      </a:lnTo>
                      <a:lnTo>
                        <a:pt x="354" y="20"/>
                      </a:lnTo>
                      <a:lnTo>
                        <a:pt x="355" y="21"/>
                      </a:lnTo>
                      <a:lnTo>
                        <a:pt x="357" y="20"/>
                      </a:lnTo>
                      <a:lnTo>
                        <a:pt x="359" y="21"/>
                      </a:lnTo>
                      <a:lnTo>
                        <a:pt x="360" y="20"/>
                      </a:lnTo>
                      <a:lnTo>
                        <a:pt x="362" y="19"/>
                      </a:lnTo>
                      <a:lnTo>
                        <a:pt x="364" y="19"/>
                      </a:lnTo>
                      <a:lnTo>
                        <a:pt x="366" y="19"/>
                      </a:lnTo>
                      <a:lnTo>
                        <a:pt x="367" y="19"/>
                      </a:lnTo>
                      <a:lnTo>
                        <a:pt x="367" y="18"/>
                      </a:lnTo>
                      <a:lnTo>
                        <a:pt x="368" y="19"/>
                      </a:lnTo>
                      <a:lnTo>
                        <a:pt x="371" y="19"/>
                      </a:lnTo>
                      <a:lnTo>
                        <a:pt x="372" y="20"/>
                      </a:lnTo>
                      <a:lnTo>
                        <a:pt x="372" y="21"/>
                      </a:lnTo>
                      <a:lnTo>
                        <a:pt x="373" y="23"/>
                      </a:lnTo>
                      <a:lnTo>
                        <a:pt x="373" y="24"/>
                      </a:lnTo>
                      <a:lnTo>
                        <a:pt x="374" y="25"/>
                      </a:lnTo>
                      <a:lnTo>
                        <a:pt x="375" y="26"/>
                      </a:lnTo>
                      <a:lnTo>
                        <a:pt x="376" y="26"/>
                      </a:lnTo>
                      <a:lnTo>
                        <a:pt x="377" y="27"/>
                      </a:lnTo>
                      <a:lnTo>
                        <a:pt x="378" y="27"/>
                      </a:lnTo>
                      <a:lnTo>
                        <a:pt x="380" y="28"/>
                      </a:lnTo>
                      <a:lnTo>
                        <a:pt x="382" y="28"/>
                      </a:lnTo>
                      <a:lnTo>
                        <a:pt x="385" y="28"/>
                      </a:lnTo>
                      <a:lnTo>
                        <a:pt x="386" y="28"/>
                      </a:lnTo>
                      <a:lnTo>
                        <a:pt x="388" y="28"/>
                      </a:lnTo>
                      <a:lnTo>
                        <a:pt x="389" y="27"/>
                      </a:lnTo>
                      <a:lnTo>
                        <a:pt x="391" y="26"/>
                      </a:lnTo>
                      <a:lnTo>
                        <a:pt x="392" y="26"/>
                      </a:lnTo>
                      <a:lnTo>
                        <a:pt x="394" y="26"/>
                      </a:lnTo>
                      <a:lnTo>
                        <a:pt x="395" y="26"/>
                      </a:lnTo>
                      <a:lnTo>
                        <a:pt x="396" y="27"/>
                      </a:lnTo>
                      <a:lnTo>
                        <a:pt x="397" y="27"/>
                      </a:lnTo>
                      <a:lnTo>
                        <a:pt x="397" y="28"/>
                      </a:lnTo>
                      <a:lnTo>
                        <a:pt x="397" y="30"/>
                      </a:lnTo>
                      <a:lnTo>
                        <a:pt x="396" y="31"/>
                      </a:lnTo>
                      <a:lnTo>
                        <a:pt x="395" y="31"/>
                      </a:lnTo>
                      <a:lnTo>
                        <a:pt x="394" y="30"/>
                      </a:lnTo>
                      <a:lnTo>
                        <a:pt x="393" y="30"/>
                      </a:lnTo>
                      <a:lnTo>
                        <a:pt x="392" y="31"/>
                      </a:lnTo>
                      <a:lnTo>
                        <a:pt x="392" y="32"/>
                      </a:lnTo>
                      <a:lnTo>
                        <a:pt x="392" y="34"/>
                      </a:lnTo>
                      <a:lnTo>
                        <a:pt x="390" y="36"/>
                      </a:lnTo>
                      <a:lnTo>
                        <a:pt x="390" y="38"/>
                      </a:lnTo>
                      <a:lnTo>
                        <a:pt x="390" y="41"/>
                      </a:lnTo>
                      <a:lnTo>
                        <a:pt x="390" y="42"/>
                      </a:lnTo>
                      <a:lnTo>
                        <a:pt x="390" y="45"/>
                      </a:lnTo>
                      <a:lnTo>
                        <a:pt x="390" y="48"/>
                      </a:lnTo>
                      <a:lnTo>
                        <a:pt x="392" y="50"/>
                      </a:lnTo>
                      <a:lnTo>
                        <a:pt x="392" y="51"/>
                      </a:lnTo>
                      <a:lnTo>
                        <a:pt x="393" y="53"/>
                      </a:lnTo>
                      <a:lnTo>
                        <a:pt x="393" y="54"/>
                      </a:lnTo>
                      <a:lnTo>
                        <a:pt x="394" y="55"/>
                      </a:lnTo>
                      <a:lnTo>
                        <a:pt x="394" y="56"/>
                      </a:lnTo>
                      <a:lnTo>
                        <a:pt x="394" y="58"/>
                      </a:lnTo>
                      <a:lnTo>
                        <a:pt x="394" y="59"/>
                      </a:lnTo>
                      <a:lnTo>
                        <a:pt x="395" y="59"/>
                      </a:lnTo>
                      <a:lnTo>
                        <a:pt x="395" y="60"/>
                      </a:lnTo>
                      <a:lnTo>
                        <a:pt x="396" y="61"/>
                      </a:lnTo>
                      <a:lnTo>
                        <a:pt x="396" y="62"/>
                      </a:lnTo>
                      <a:lnTo>
                        <a:pt x="397" y="63"/>
                      </a:lnTo>
                      <a:lnTo>
                        <a:pt x="398" y="63"/>
                      </a:lnTo>
                      <a:lnTo>
                        <a:pt x="399" y="63"/>
                      </a:lnTo>
                      <a:lnTo>
                        <a:pt x="400" y="63"/>
                      </a:lnTo>
                      <a:lnTo>
                        <a:pt x="401" y="64"/>
                      </a:lnTo>
                      <a:lnTo>
                        <a:pt x="402" y="64"/>
                      </a:lnTo>
                      <a:lnTo>
                        <a:pt x="402" y="63"/>
                      </a:lnTo>
                      <a:lnTo>
                        <a:pt x="403" y="63"/>
                      </a:lnTo>
                      <a:lnTo>
                        <a:pt x="404" y="62"/>
                      </a:lnTo>
                      <a:lnTo>
                        <a:pt x="406" y="61"/>
                      </a:lnTo>
                      <a:lnTo>
                        <a:pt x="407" y="60"/>
                      </a:lnTo>
                      <a:lnTo>
                        <a:pt x="408" y="60"/>
                      </a:lnTo>
                      <a:lnTo>
                        <a:pt x="408" y="59"/>
                      </a:lnTo>
                      <a:lnTo>
                        <a:pt x="409" y="58"/>
                      </a:lnTo>
                      <a:lnTo>
                        <a:pt x="409" y="57"/>
                      </a:lnTo>
                      <a:lnTo>
                        <a:pt x="410" y="56"/>
                      </a:lnTo>
                      <a:lnTo>
                        <a:pt x="411" y="54"/>
                      </a:lnTo>
                      <a:lnTo>
                        <a:pt x="411" y="53"/>
                      </a:lnTo>
                      <a:lnTo>
                        <a:pt x="412" y="51"/>
                      </a:lnTo>
                      <a:lnTo>
                        <a:pt x="413" y="50"/>
                      </a:lnTo>
                      <a:lnTo>
                        <a:pt x="413" y="49"/>
                      </a:lnTo>
                      <a:lnTo>
                        <a:pt x="414" y="48"/>
                      </a:lnTo>
                      <a:lnTo>
                        <a:pt x="415" y="48"/>
                      </a:lnTo>
                      <a:lnTo>
                        <a:pt x="417" y="48"/>
                      </a:lnTo>
                      <a:lnTo>
                        <a:pt x="418" y="48"/>
                      </a:lnTo>
                      <a:lnTo>
                        <a:pt x="419" y="48"/>
                      </a:lnTo>
                      <a:lnTo>
                        <a:pt x="420" y="49"/>
                      </a:lnTo>
                      <a:lnTo>
                        <a:pt x="421" y="49"/>
                      </a:lnTo>
                      <a:lnTo>
                        <a:pt x="422" y="50"/>
                      </a:lnTo>
                      <a:lnTo>
                        <a:pt x="423" y="54"/>
                      </a:lnTo>
                      <a:lnTo>
                        <a:pt x="423" y="60"/>
                      </a:lnTo>
                      <a:lnTo>
                        <a:pt x="423" y="61"/>
                      </a:lnTo>
                      <a:lnTo>
                        <a:pt x="423" y="62"/>
                      </a:lnTo>
                      <a:lnTo>
                        <a:pt x="423" y="64"/>
                      </a:lnTo>
                      <a:lnTo>
                        <a:pt x="423" y="65"/>
                      </a:lnTo>
                      <a:lnTo>
                        <a:pt x="423" y="67"/>
                      </a:lnTo>
                      <a:lnTo>
                        <a:pt x="422" y="69"/>
                      </a:lnTo>
                      <a:lnTo>
                        <a:pt x="422" y="70"/>
                      </a:lnTo>
                      <a:lnTo>
                        <a:pt x="422" y="71"/>
                      </a:lnTo>
                      <a:lnTo>
                        <a:pt x="422" y="73"/>
                      </a:lnTo>
                      <a:lnTo>
                        <a:pt x="422" y="74"/>
                      </a:lnTo>
                      <a:lnTo>
                        <a:pt x="422" y="75"/>
                      </a:lnTo>
                      <a:lnTo>
                        <a:pt x="423" y="76"/>
                      </a:lnTo>
                      <a:lnTo>
                        <a:pt x="425" y="77"/>
                      </a:lnTo>
                      <a:lnTo>
                        <a:pt x="426" y="78"/>
                      </a:lnTo>
                      <a:lnTo>
                        <a:pt x="427" y="78"/>
                      </a:lnTo>
                      <a:lnTo>
                        <a:pt x="428" y="79"/>
                      </a:lnTo>
                      <a:lnTo>
                        <a:pt x="429" y="79"/>
                      </a:lnTo>
                      <a:lnTo>
                        <a:pt x="430" y="79"/>
                      </a:lnTo>
                      <a:lnTo>
                        <a:pt x="430" y="78"/>
                      </a:lnTo>
                      <a:lnTo>
                        <a:pt x="431" y="77"/>
                      </a:lnTo>
                      <a:lnTo>
                        <a:pt x="432" y="76"/>
                      </a:lnTo>
                      <a:lnTo>
                        <a:pt x="432" y="75"/>
                      </a:lnTo>
                      <a:lnTo>
                        <a:pt x="432" y="73"/>
                      </a:lnTo>
                      <a:lnTo>
                        <a:pt x="431" y="72"/>
                      </a:lnTo>
                      <a:lnTo>
                        <a:pt x="431" y="71"/>
                      </a:lnTo>
                      <a:lnTo>
                        <a:pt x="431" y="70"/>
                      </a:lnTo>
                      <a:lnTo>
                        <a:pt x="431" y="69"/>
                      </a:lnTo>
                      <a:lnTo>
                        <a:pt x="432" y="66"/>
                      </a:lnTo>
                      <a:lnTo>
                        <a:pt x="431" y="65"/>
                      </a:lnTo>
                      <a:lnTo>
                        <a:pt x="431" y="64"/>
                      </a:lnTo>
                      <a:lnTo>
                        <a:pt x="430" y="64"/>
                      </a:lnTo>
                      <a:lnTo>
                        <a:pt x="431" y="63"/>
                      </a:lnTo>
                      <a:lnTo>
                        <a:pt x="431" y="62"/>
                      </a:lnTo>
                      <a:lnTo>
                        <a:pt x="431" y="61"/>
                      </a:lnTo>
                      <a:lnTo>
                        <a:pt x="432" y="60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4" y="56"/>
                      </a:lnTo>
                      <a:lnTo>
                        <a:pt x="435" y="56"/>
                      </a:lnTo>
                      <a:lnTo>
                        <a:pt x="435" y="55"/>
                      </a:lnTo>
                      <a:lnTo>
                        <a:pt x="434" y="54"/>
                      </a:lnTo>
                      <a:lnTo>
                        <a:pt x="434" y="53"/>
                      </a:lnTo>
                      <a:lnTo>
                        <a:pt x="434" y="52"/>
                      </a:lnTo>
                      <a:lnTo>
                        <a:pt x="435" y="52"/>
                      </a:lnTo>
                      <a:lnTo>
                        <a:pt x="436" y="51"/>
                      </a:lnTo>
                      <a:lnTo>
                        <a:pt x="438" y="50"/>
                      </a:lnTo>
                      <a:lnTo>
                        <a:pt x="439" y="50"/>
                      </a:lnTo>
                      <a:lnTo>
                        <a:pt x="442" y="51"/>
                      </a:lnTo>
                      <a:lnTo>
                        <a:pt x="443" y="51"/>
                      </a:lnTo>
                      <a:lnTo>
                        <a:pt x="444" y="50"/>
                      </a:lnTo>
                      <a:lnTo>
                        <a:pt x="445" y="50"/>
                      </a:lnTo>
                      <a:lnTo>
                        <a:pt x="446" y="50"/>
                      </a:lnTo>
                      <a:lnTo>
                        <a:pt x="447" y="49"/>
                      </a:lnTo>
                      <a:lnTo>
                        <a:pt x="447" y="50"/>
                      </a:lnTo>
                      <a:lnTo>
                        <a:pt x="448" y="50"/>
                      </a:lnTo>
                      <a:lnTo>
                        <a:pt x="450" y="51"/>
                      </a:lnTo>
                      <a:lnTo>
                        <a:pt x="451" y="51"/>
                      </a:lnTo>
                      <a:lnTo>
                        <a:pt x="453" y="51"/>
                      </a:lnTo>
                      <a:lnTo>
                        <a:pt x="454" y="52"/>
                      </a:lnTo>
                      <a:lnTo>
                        <a:pt x="455" y="52"/>
                      </a:lnTo>
                      <a:lnTo>
                        <a:pt x="456" y="52"/>
                      </a:lnTo>
                      <a:lnTo>
                        <a:pt x="457" y="51"/>
                      </a:lnTo>
                      <a:lnTo>
                        <a:pt x="459" y="50"/>
                      </a:lnTo>
                      <a:lnTo>
                        <a:pt x="460" y="49"/>
                      </a:lnTo>
                      <a:lnTo>
                        <a:pt x="461" y="49"/>
                      </a:lnTo>
                      <a:lnTo>
                        <a:pt x="462" y="49"/>
                      </a:lnTo>
                      <a:lnTo>
                        <a:pt x="463" y="49"/>
                      </a:lnTo>
                      <a:lnTo>
                        <a:pt x="465" y="49"/>
                      </a:lnTo>
                      <a:lnTo>
                        <a:pt x="466" y="49"/>
                      </a:lnTo>
                      <a:lnTo>
                        <a:pt x="467" y="49"/>
                      </a:lnTo>
                      <a:lnTo>
                        <a:pt x="469" y="50"/>
                      </a:lnTo>
                      <a:lnTo>
                        <a:pt x="471" y="50"/>
                      </a:lnTo>
                      <a:lnTo>
                        <a:pt x="472" y="50"/>
                      </a:lnTo>
                      <a:lnTo>
                        <a:pt x="473" y="50"/>
                      </a:lnTo>
                      <a:lnTo>
                        <a:pt x="474" y="49"/>
                      </a:lnTo>
                      <a:lnTo>
                        <a:pt x="475" y="49"/>
                      </a:lnTo>
                      <a:lnTo>
                        <a:pt x="476" y="48"/>
                      </a:lnTo>
                      <a:lnTo>
                        <a:pt x="480" y="48"/>
                      </a:lnTo>
                      <a:lnTo>
                        <a:pt x="481" y="49"/>
                      </a:lnTo>
                      <a:lnTo>
                        <a:pt x="482" y="49"/>
                      </a:lnTo>
                      <a:lnTo>
                        <a:pt x="483" y="49"/>
                      </a:lnTo>
                      <a:lnTo>
                        <a:pt x="484" y="49"/>
                      </a:lnTo>
                      <a:lnTo>
                        <a:pt x="485" y="49"/>
                      </a:lnTo>
                      <a:lnTo>
                        <a:pt x="486" y="49"/>
                      </a:lnTo>
                      <a:lnTo>
                        <a:pt x="486" y="48"/>
                      </a:lnTo>
                      <a:lnTo>
                        <a:pt x="487" y="49"/>
                      </a:lnTo>
                      <a:lnTo>
                        <a:pt x="487" y="48"/>
                      </a:lnTo>
                      <a:lnTo>
                        <a:pt x="488" y="49"/>
                      </a:lnTo>
                      <a:lnTo>
                        <a:pt x="489" y="49"/>
                      </a:lnTo>
                      <a:lnTo>
                        <a:pt x="490" y="50"/>
                      </a:lnTo>
                      <a:lnTo>
                        <a:pt x="491" y="50"/>
                      </a:lnTo>
                      <a:lnTo>
                        <a:pt x="491" y="51"/>
                      </a:lnTo>
                      <a:lnTo>
                        <a:pt x="492" y="52"/>
                      </a:lnTo>
                      <a:lnTo>
                        <a:pt x="493" y="52"/>
                      </a:lnTo>
                      <a:lnTo>
                        <a:pt x="494" y="52"/>
                      </a:lnTo>
                      <a:lnTo>
                        <a:pt x="496" y="52"/>
                      </a:lnTo>
                      <a:lnTo>
                        <a:pt x="496" y="51"/>
                      </a:lnTo>
                      <a:lnTo>
                        <a:pt x="497" y="51"/>
                      </a:lnTo>
                      <a:lnTo>
                        <a:pt x="498" y="51"/>
                      </a:lnTo>
                      <a:lnTo>
                        <a:pt x="498" y="50"/>
                      </a:lnTo>
                      <a:lnTo>
                        <a:pt x="498" y="49"/>
                      </a:lnTo>
                      <a:lnTo>
                        <a:pt x="497" y="48"/>
                      </a:lnTo>
                      <a:lnTo>
                        <a:pt x="496" y="46"/>
                      </a:lnTo>
                      <a:lnTo>
                        <a:pt x="495" y="46"/>
                      </a:lnTo>
                      <a:lnTo>
                        <a:pt x="495" y="45"/>
                      </a:lnTo>
                      <a:lnTo>
                        <a:pt x="496" y="43"/>
                      </a:lnTo>
                      <a:lnTo>
                        <a:pt x="496" y="42"/>
                      </a:lnTo>
                      <a:lnTo>
                        <a:pt x="496" y="41"/>
                      </a:lnTo>
                      <a:lnTo>
                        <a:pt x="497" y="40"/>
                      </a:lnTo>
                      <a:lnTo>
                        <a:pt x="498" y="40"/>
                      </a:lnTo>
                      <a:lnTo>
                        <a:pt x="499" y="41"/>
                      </a:lnTo>
                      <a:lnTo>
                        <a:pt x="500" y="41"/>
                      </a:lnTo>
                      <a:lnTo>
                        <a:pt x="500" y="42"/>
                      </a:lnTo>
                      <a:lnTo>
                        <a:pt x="501" y="42"/>
                      </a:lnTo>
                      <a:lnTo>
                        <a:pt x="501" y="43"/>
                      </a:lnTo>
                      <a:lnTo>
                        <a:pt x="501" y="44"/>
                      </a:lnTo>
                      <a:lnTo>
                        <a:pt x="502" y="45"/>
                      </a:lnTo>
                      <a:lnTo>
                        <a:pt x="502" y="47"/>
                      </a:lnTo>
                      <a:lnTo>
                        <a:pt x="502" y="48"/>
                      </a:lnTo>
                      <a:lnTo>
                        <a:pt x="503" y="49"/>
                      </a:lnTo>
                      <a:lnTo>
                        <a:pt x="504" y="49"/>
                      </a:lnTo>
                      <a:lnTo>
                        <a:pt x="505" y="50"/>
                      </a:lnTo>
                      <a:lnTo>
                        <a:pt x="505" y="51"/>
                      </a:lnTo>
                      <a:lnTo>
                        <a:pt x="506" y="51"/>
                      </a:lnTo>
                      <a:lnTo>
                        <a:pt x="507" y="52"/>
                      </a:lnTo>
                      <a:lnTo>
                        <a:pt x="508" y="53"/>
                      </a:lnTo>
                      <a:lnTo>
                        <a:pt x="509" y="54"/>
                      </a:lnTo>
                      <a:lnTo>
                        <a:pt x="510" y="54"/>
                      </a:lnTo>
                      <a:lnTo>
                        <a:pt x="511" y="54"/>
                      </a:lnTo>
                      <a:lnTo>
                        <a:pt x="512" y="54"/>
                      </a:lnTo>
                      <a:lnTo>
                        <a:pt x="513" y="54"/>
                      </a:lnTo>
                      <a:lnTo>
                        <a:pt x="514" y="53"/>
                      </a:lnTo>
                      <a:lnTo>
                        <a:pt x="515" y="53"/>
                      </a:lnTo>
                      <a:lnTo>
                        <a:pt x="515" y="52"/>
                      </a:lnTo>
                      <a:lnTo>
                        <a:pt x="516" y="51"/>
                      </a:lnTo>
                      <a:lnTo>
                        <a:pt x="517" y="51"/>
                      </a:lnTo>
                      <a:lnTo>
                        <a:pt x="518" y="51"/>
                      </a:lnTo>
                      <a:lnTo>
                        <a:pt x="519" y="50"/>
                      </a:lnTo>
                      <a:lnTo>
                        <a:pt x="520" y="50"/>
                      </a:lnTo>
                      <a:lnTo>
                        <a:pt x="520" y="49"/>
                      </a:lnTo>
                      <a:lnTo>
                        <a:pt x="521" y="47"/>
                      </a:lnTo>
                      <a:lnTo>
                        <a:pt x="521" y="44"/>
                      </a:lnTo>
                      <a:lnTo>
                        <a:pt x="522" y="43"/>
                      </a:lnTo>
                      <a:lnTo>
                        <a:pt x="523" y="43"/>
                      </a:lnTo>
                      <a:lnTo>
                        <a:pt x="525" y="44"/>
                      </a:lnTo>
                      <a:lnTo>
                        <a:pt x="525" y="45"/>
                      </a:lnTo>
                      <a:lnTo>
                        <a:pt x="526" y="45"/>
                      </a:lnTo>
                      <a:lnTo>
                        <a:pt x="526" y="46"/>
                      </a:lnTo>
                      <a:lnTo>
                        <a:pt x="526" y="48"/>
                      </a:lnTo>
                      <a:lnTo>
                        <a:pt x="526" y="49"/>
                      </a:lnTo>
                      <a:lnTo>
                        <a:pt x="526" y="51"/>
                      </a:lnTo>
                      <a:lnTo>
                        <a:pt x="527" y="51"/>
                      </a:lnTo>
                      <a:lnTo>
                        <a:pt x="528" y="51"/>
                      </a:lnTo>
                      <a:lnTo>
                        <a:pt x="529" y="52"/>
                      </a:lnTo>
                      <a:lnTo>
                        <a:pt x="530" y="53"/>
                      </a:lnTo>
                      <a:lnTo>
                        <a:pt x="531" y="52"/>
                      </a:lnTo>
                      <a:lnTo>
                        <a:pt x="532" y="51"/>
                      </a:lnTo>
                      <a:lnTo>
                        <a:pt x="532" y="50"/>
                      </a:lnTo>
                      <a:lnTo>
                        <a:pt x="533" y="48"/>
                      </a:lnTo>
                      <a:lnTo>
                        <a:pt x="533" y="47"/>
                      </a:lnTo>
                      <a:lnTo>
                        <a:pt x="533" y="46"/>
                      </a:lnTo>
                      <a:lnTo>
                        <a:pt x="534" y="46"/>
                      </a:lnTo>
                      <a:lnTo>
                        <a:pt x="534" y="45"/>
                      </a:lnTo>
                      <a:lnTo>
                        <a:pt x="534" y="44"/>
                      </a:lnTo>
                      <a:lnTo>
                        <a:pt x="533" y="44"/>
                      </a:lnTo>
                      <a:lnTo>
                        <a:pt x="533" y="43"/>
                      </a:lnTo>
                      <a:lnTo>
                        <a:pt x="533" y="42"/>
                      </a:lnTo>
                      <a:lnTo>
                        <a:pt x="533" y="41"/>
                      </a:lnTo>
                      <a:lnTo>
                        <a:pt x="534" y="40"/>
                      </a:lnTo>
                      <a:lnTo>
                        <a:pt x="535" y="39"/>
                      </a:lnTo>
                      <a:lnTo>
                        <a:pt x="536" y="39"/>
                      </a:lnTo>
                      <a:lnTo>
                        <a:pt x="537" y="39"/>
                      </a:lnTo>
                      <a:lnTo>
                        <a:pt x="537" y="40"/>
                      </a:lnTo>
                      <a:lnTo>
                        <a:pt x="538" y="39"/>
                      </a:lnTo>
                      <a:lnTo>
                        <a:pt x="540" y="38"/>
                      </a:lnTo>
                      <a:lnTo>
                        <a:pt x="544" y="39"/>
                      </a:lnTo>
                      <a:lnTo>
                        <a:pt x="545" y="39"/>
                      </a:lnTo>
                      <a:lnTo>
                        <a:pt x="545" y="40"/>
                      </a:lnTo>
                      <a:lnTo>
                        <a:pt x="546" y="40"/>
                      </a:lnTo>
                      <a:lnTo>
                        <a:pt x="547" y="39"/>
                      </a:lnTo>
                      <a:lnTo>
                        <a:pt x="548" y="39"/>
                      </a:lnTo>
                      <a:lnTo>
                        <a:pt x="549" y="38"/>
                      </a:lnTo>
                      <a:lnTo>
                        <a:pt x="550" y="39"/>
                      </a:lnTo>
                      <a:lnTo>
                        <a:pt x="551" y="39"/>
                      </a:lnTo>
                      <a:lnTo>
                        <a:pt x="552" y="40"/>
                      </a:lnTo>
                      <a:lnTo>
                        <a:pt x="553" y="41"/>
                      </a:lnTo>
                      <a:lnTo>
                        <a:pt x="553" y="42"/>
                      </a:lnTo>
                      <a:lnTo>
                        <a:pt x="553" y="43"/>
                      </a:lnTo>
                      <a:lnTo>
                        <a:pt x="555" y="45"/>
                      </a:lnTo>
                      <a:lnTo>
                        <a:pt x="556" y="46"/>
                      </a:lnTo>
                      <a:lnTo>
                        <a:pt x="557" y="47"/>
                      </a:lnTo>
                      <a:lnTo>
                        <a:pt x="557" y="46"/>
                      </a:lnTo>
                      <a:lnTo>
                        <a:pt x="558" y="46"/>
                      </a:lnTo>
                      <a:lnTo>
                        <a:pt x="559" y="46"/>
                      </a:lnTo>
                      <a:lnTo>
                        <a:pt x="559" y="45"/>
                      </a:lnTo>
                      <a:lnTo>
                        <a:pt x="560" y="45"/>
                      </a:lnTo>
                      <a:lnTo>
                        <a:pt x="561" y="44"/>
                      </a:lnTo>
                      <a:lnTo>
                        <a:pt x="561" y="43"/>
                      </a:lnTo>
                      <a:lnTo>
                        <a:pt x="561" y="42"/>
                      </a:lnTo>
                      <a:lnTo>
                        <a:pt x="562" y="42"/>
                      </a:lnTo>
                      <a:lnTo>
                        <a:pt x="562" y="41"/>
                      </a:lnTo>
                      <a:lnTo>
                        <a:pt x="563" y="41"/>
                      </a:lnTo>
                      <a:lnTo>
                        <a:pt x="565" y="42"/>
                      </a:lnTo>
                      <a:lnTo>
                        <a:pt x="566" y="41"/>
                      </a:lnTo>
                      <a:lnTo>
                        <a:pt x="567" y="40"/>
                      </a:lnTo>
                      <a:lnTo>
                        <a:pt x="568" y="41"/>
                      </a:lnTo>
                      <a:lnTo>
                        <a:pt x="570" y="41"/>
                      </a:lnTo>
                      <a:lnTo>
                        <a:pt x="570" y="40"/>
                      </a:lnTo>
                      <a:lnTo>
                        <a:pt x="571" y="39"/>
                      </a:lnTo>
                      <a:lnTo>
                        <a:pt x="572" y="39"/>
                      </a:lnTo>
                      <a:lnTo>
                        <a:pt x="573" y="39"/>
                      </a:lnTo>
                      <a:lnTo>
                        <a:pt x="574" y="38"/>
                      </a:lnTo>
                      <a:lnTo>
                        <a:pt x="574" y="39"/>
                      </a:lnTo>
                      <a:lnTo>
                        <a:pt x="575" y="39"/>
                      </a:lnTo>
                      <a:lnTo>
                        <a:pt x="575" y="40"/>
                      </a:lnTo>
                      <a:lnTo>
                        <a:pt x="575" y="41"/>
                      </a:lnTo>
                      <a:lnTo>
                        <a:pt x="576" y="42"/>
                      </a:lnTo>
                      <a:lnTo>
                        <a:pt x="577" y="43"/>
                      </a:lnTo>
                      <a:lnTo>
                        <a:pt x="577" y="44"/>
                      </a:lnTo>
                      <a:lnTo>
                        <a:pt x="578" y="44"/>
                      </a:lnTo>
                      <a:lnTo>
                        <a:pt x="578" y="45"/>
                      </a:lnTo>
                      <a:lnTo>
                        <a:pt x="577" y="45"/>
                      </a:lnTo>
                      <a:lnTo>
                        <a:pt x="576" y="46"/>
                      </a:lnTo>
                      <a:lnTo>
                        <a:pt x="576" y="48"/>
                      </a:lnTo>
                      <a:lnTo>
                        <a:pt x="577" y="49"/>
                      </a:lnTo>
                      <a:lnTo>
                        <a:pt x="578" y="50"/>
                      </a:lnTo>
                      <a:lnTo>
                        <a:pt x="579" y="50"/>
                      </a:lnTo>
                      <a:lnTo>
                        <a:pt x="579" y="52"/>
                      </a:lnTo>
                      <a:lnTo>
                        <a:pt x="580" y="52"/>
                      </a:lnTo>
                      <a:lnTo>
                        <a:pt x="581" y="52"/>
                      </a:lnTo>
                      <a:lnTo>
                        <a:pt x="582" y="52"/>
                      </a:lnTo>
                      <a:lnTo>
                        <a:pt x="583" y="54"/>
                      </a:lnTo>
                      <a:lnTo>
                        <a:pt x="584" y="55"/>
                      </a:lnTo>
                      <a:lnTo>
                        <a:pt x="585" y="55"/>
                      </a:lnTo>
                      <a:lnTo>
                        <a:pt x="586" y="56"/>
                      </a:lnTo>
                      <a:lnTo>
                        <a:pt x="587" y="56"/>
                      </a:lnTo>
                      <a:lnTo>
                        <a:pt x="588" y="57"/>
                      </a:lnTo>
                      <a:lnTo>
                        <a:pt x="589" y="58"/>
                      </a:lnTo>
                      <a:lnTo>
                        <a:pt x="589" y="59"/>
                      </a:lnTo>
                      <a:lnTo>
                        <a:pt x="590" y="60"/>
                      </a:lnTo>
                      <a:lnTo>
                        <a:pt x="591" y="60"/>
                      </a:lnTo>
                      <a:lnTo>
                        <a:pt x="593" y="61"/>
                      </a:lnTo>
                      <a:lnTo>
                        <a:pt x="593" y="62"/>
                      </a:lnTo>
                      <a:lnTo>
                        <a:pt x="593" y="64"/>
                      </a:lnTo>
                      <a:lnTo>
                        <a:pt x="593" y="65"/>
                      </a:lnTo>
                      <a:lnTo>
                        <a:pt x="594" y="65"/>
                      </a:lnTo>
                      <a:lnTo>
                        <a:pt x="595" y="66"/>
                      </a:lnTo>
                      <a:lnTo>
                        <a:pt x="595" y="68"/>
                      </a:lnTo>
                      <a:lnTo>
                        <a:pt x="595" y="69"/>
                      </a:lnTo>
                      <a:lnTo>
                        <a:pt x="594" y="70"/>
                      </a:lnTo>
                      <a:lnTo>
                        <a:pt x="594" y="71"/>
                      </a:lnTo>
                      <a:lnTo>
                        <a:pt x="594" y="72"/>
                      </a:lnTo>
                      <a:lnTo>
                        <a:pt x="593" y="72"/>
                      </a:lnTo>
                      <a:lnTo>
                        <a:pt x="593" y="73"/>
                      </a:lnTo>
                      <a:lnTo>
                        <a:pt x="592" y="73"/>
                      </a:lnTo>
                      <a:lnTo>
                        <a:pt x="592" y="74"/>
                      </a:lnTo>
                      <a:lnTo>
                        <a:pt x="591" y="74"/>
                      </a:lnTo>
                      <a:lnTo>
                        <a:pt x="591" y="75"/>
                      </a:lnTo>
                      <a:lnTo>
                        <a:pt x="590" y="75"/>
                      </a:lnTo>
                      <a:lnTo>
                        <a:pt x="590" y="76"/>
                      </a:lnTo>
                      <a:lnTo>
                        <a:pt x="590" y="77"/>
                      </a:lnTo>
                      <a:lnTo>
                        <a:pt x="589" y="78"/>
                      </a:lnTo>
                      <a:lnTo>
                        <a:pt x="589" y="77"/>
                      </a:lnTo>
                      <a:lnTo>
                        <a:pt x="589" y="78"/>
                      </a:lnTo>
                      <a:lnTo>
                        <a:pt x="589" y="79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8" y="81"/>
                      </a:lnTo>
                      <a:lnTo>
                        <a:pt x="588" y="82"/>
                      </a:lnTo>
                      <a:lnTo>
                        <a:pt x="588" y="83"/>
                      </a:lnTo>
                      <a:lnTo>
                        <a:pt x="588" y="84"/>
                      </a:lnTo>
                      <a:lnTo>
                        <a:pt x="588" y="85"/>
                      </a:lnTo>
                      <a:lnTo>
                        <a:pt x="588" y="86"/>
                      </a:lnTo>
                      <a:lnTo>
                        <a:pt x="588" y="87"/>
                      </a:lnTo>
                      <a:lnTo>
                        <a:pt x="588" y="88"/>
                      </a:lnTo>
                      <a:lnTo>
                        <a:pt x="588" y="89"/>
                      </a:lnTo>
                      <a:lnTo>
                        <a:pt x="587" y="89"/>
                      </a:lnTo>
                      <a:lnTo>
                        <a:pt x="588" y="89"/>
                      </a:lnTo>
                      <a:lnTo>
                        <a:pt x="587" y="90"/>
                      </a:lnTo>
                      <a:lnTo>
                        <a:pt x="588" y="90"/>
                      </a:lnTo>
                      <a:lnTo>
                        <a:pt x="588" y="91"/>
                      </a:lnTo>
                      <a:lnTo>
                        <a:pt x="587" y="91"/>
                      </a:lnTo>
                      <a:lnTo>
                        <a:pt x="588" y="92"/>
                      </a:lnTo>
                      <a:lnTo>
                        <a:pt x="587" y="92"/>
                      </a:lnTo>
                      <a:lnTo>
                        <a:pt x="588" y="92"/>
                      </a:lnTo>
                      <a:lnTo>
                        <a:pt x="588" y="93"/>
                      </a:lnTo>
                      <a:lnTo>
                        <a:pt x="589" y="93"/>
                      </a:lnTo>
                      <a:lnTo>
                        <a:pt x="589" y="94"/>
                      </a:lnTo>
                      <a:lnTo>
                        <a:pt x="590" y="94"/>
                      </a:lnTo>
                      <a:lnTo>
                        <a:pt x="591" y="94"/>
                      </a:lnTo>
                      <a:lnTo>
                        <a:pt x="591" y="95"/>
                      </a:lnTo>
                      <a:lnTo>
                        <a:pt x="592" y="95"/>
                      </a:lnTo>
                      <a:lnTo>
                        <a:pt x="592" y="96"/>
                      </a:lnTo>
                      <a:lnTo>
                        <a:pt x="593" y="96"/>
                      </a:lnTo>
                      <a:lnTo>
                        <a:pt x="594" y="96"/>
                      </a:lnTo>
                      <a:lnTo>
                        <a:pt x="594" y="97"/>
                      </a:lnTo>
                      <a:lnTo>
                        <a:pt x="595" y="97"/>
                      </a:lnTo>
                      <a:lnTo>
                        <a:pt x="595" y="98"/>
                      </a:lnTo>
                      <a:lnTo>
                        <a:pt x="596" y="98"/>
                      </a:lnTo>
                      <a:lnTo>
                        <a:pt x="597" y="99"/>
                      </a:lnTo>
                      <a:lnTo>
                        <a:pt x="598" y="99"/>
                      </a:lnTo>
                      <a:lnTo>
                        <a:pt x="599" y="100"/>
                      </a:lnTo>
                      <a:lnTo>
                        <a:pt x="600" y="100"/>
                      </a:lnTo>
                      <a:lnTo>
                        <a:pt x="601" y="100"/>
                      </a:lnTo>
                      <a:lnTo>
                        <a:pt x="601" y="101"/>
                      </a:lnTo>
                      <a:lnTo>
                        <a:pt x="601" y="102"/>
                      </a:lnTo>
                      <a:lnTo>
                        <a:pt x="602" y="102"/>
                      </a:lnTo>
                      <a:lnTo>
                        <a:pt x="602" y="103"/>
                      </a:lnTo>
                      <a:lnTo>
                        <a:pt x="602" y="104"/>
                      </a:lnTo>
                      <a:lnTo>
                        <a:pt x="602" y="105"/>
                      </a:lnTo>
                      <a:lnTo>
                        <a:pt x="601" y="105"/>
                      </a:lnTo>
                      <a:lnTo>
                        <a:pt x="602" y="106"/>
                      </a:lnTo>
                      <a:lnTo>
                        <a:pt x="602" y="107"/>
                      </a:lnTo>
                      <a:lnTo>
                        <a:pt x="602" y="108"/>
                      </a:lnTo>
                      <a:lnTo>
                        <a:pt x="603" y="108"/>
                      </a:lnTo>
                      <a:lnTo>
                        <a:pt x="603" y="109"/>
                      </a:lnTo>
                      <a:lnTo>
                        <a:pt x="603" y="110"/>
                      </a:lnTo>
                      <a:lnTo>
                        <a:pt x="603" y="111"/>
                      </a:lnTo>
                      <a:lnTo>
                        <a:pt x="604" y="111"/>
                      </a:lnTo>
                      <a:lnTo>
                        <a:pt x="604" y="112"/>
                      </a:lnTo>
                      <a:lnTo>
                        <a:pt x="604" y="113"/>
                      </a:lnTo>
                      <a:lnTo>
                        <a:pt x="605" y="114"/>
                      </a:lnTo>
                      <a:lnTo>
                        <a:pt x="605" y="115"/>
                      </a:lnTo>
                      <a:lnTo>
                        <a:pt x="605" y="116"/>
                      </a:lnTo>
                      <a:lnTo>
                        <a:pt x="604" y="116"/>
                      </a:lnTo>
                      <a:lnTo>
                        <a:pt x="604" y="117"/>
                      </a:lnTo>
                      <a:lnTo>
                        <a:pt x="604" y="118"/>
                      </a:lnTo>
                      <a:lnTo>
                        <a:pt x="604" y="119"/>
                      </a:lnTo>
                      <a:lnTo>
                        <a:pt x="603" y="119"/>
                      </a:lnTo>
                      <a:lnTo>
                        <a:pt x="603" y="120"/>
                      </a:lnTo>
                      <a:lnTo>
                        <a:pt x="602" y="121"/>
                      </a:lnTo>
                      <a:lnTo>
                        <a:pt x="601" y="120"/>
                      </a:lnTo>
                      <a:lnTo>
                        <a:pt x="600" y="120"/>
                      </a:lnTo>
                      <a:lnTo>
                        <a:pt x="599" y="120"/>
                      </a:lnTo>
                      <a:lnTo>
                        <a:pt x="598" y="120"/>
                      </a:lnTo>
                      <a:lnTo>
                        <a:pt x="598" y="119"/>
                      </a:lnTo>
                      <a:lnTo>
                        <a:pt x="598" y="120"/>
                      </a:lnTo>
                      <a:lnTo>
                        <a:pt x="597" y="120"/>
                      </a:lnTo>
                      <a:lnTo>
                        <a:pt x="597" y="121"/>
                      </a:lnTo>
                      <a:lnTo>
                        <a:pt x="596" y="122"/>
                      </a:lnTo>
                      <a:lnTo>
                        <a:pt x="596" y="123"/>
                      </a:lnTo>
                      <a:lnTo>
                        <a:pt x="597" y="123"/>
                      </a:lnTo>
                      <a:lnTo>
                        <a:pt x="596" y="123"/>
                      </a:lnTo>
                      <a:lnTo>
                        <a:pt x="596" y="124"/>
                      </a:lnTo>
                      <a:lnTo>
                        <a:pt x="596" y="125"/>
                      </a:lnTo>
                      <a:lnTo>
                        <a:pt x="595" y="125"/>
                      </a:lnTo>
                      <a:lnTo>
                        <a:pt x="595" y="126"/>
                      </a:lnTo>
                      <a:lnTo>
                        <a:pt x="595" y="127"/>
                      </a:lnTo>
                      <a:lnTo>
                        <a:pt x="594" y="127"/>
                      </a:lnTo>
                      <a:lnTo>
                        <a:pt x="593" y="127"/>
                      </a:lnTo>
                      <a:lnTo>
                        <a:pt x="592" y="129"/>
                      </a:lnTo>
                      <a:lnTo>
                        <a:pt x="591" y="129"/>
                      </a:lnTo>
                      <a:lnTo>
                        <a:pt x="591" y="130"/>
                      </a:lnTo>
                      <a:lnTo>
                        <a:pt x="592" y="131"/>
                      </a:lnTo>
                      <a:lnTo>
                        <a:pt x="592" y="132"/>
                      </a:lnTo>
                      <a:lnTo>
                        <a:pt x="590" y="135"/>
                      </a:lnTo>
                      <a:lnTo>
                        <a:pt x="589" y="138"/>
                      </a:lnTo>
                      <a:lnTo>
                        <a:pt x="590" y="141"/>
                      </a:lnTo>
                      <a:lnTo>
                        <a:pt x="592" y="143"/>
                      </a:lnTo>
                      <a:lnTo>
                        <a:pt x="594" y="143"/>
                      </a:lnTo>
                      <a:lnTo>
                        <a:pt x="593" y="145"/>
                      </a:lnTo>
                      <a:lnTo>
                        <a:pt x="594" y="145"/>
                      </a:lnTo>
                      <a:lnTo>
                        <a:pt x="594" y="146"/>
                      </a:lnTo>
                      <a:lnTo>
                        <a:pt x="595" y="146"/>
                      </a:lnTo>
                      <a:lnTo>
                        <a:pt x="595" y="147"/>
                      </a:lnTo>
                      <a:lnTo>
                        <a:pt x="596" y="147"/>
                      </a:lnTo>
                      <a:lnTo>
                        <a:pt x="596" y="148"/>
                      </a:lnTo>
                      <a:lnTo>
                        <a:pt x="597" y="148"/>
                      </a:lnTo>
                      <a:lnTo>
                        <a:pt x="597" y="149"/>
                      </a:lnTo>
                      <a:lnTo>
                        <a:pt x="598" y="149"/>
                      </a:lnTo>
                      <a:lnTo>
                        <a:pt x="598" y="150"/>
                      </a:lnTo>
                      <a:lnTo>
                        <a:pt x="597" y="150"/>
                      </a:lnTo>
                      <a:lnTo>
                        <a:pt x="597" y="151"/>
                      </a:lnTo>
                      <a:lnTo>
                        <a:pt x="597" y="152"/>
                      </a:lnTo>
                      <a:lnTo>
                        <a:pt x="596" y="152"/>
                      </a:lnTo>
                      <a:lnTo>
                        <a:pt x="596" y="153"/>
                      </a:lnTo>
                      <a:lnTo>
                        <a:pt x="596" y="154"/>
                      </a:lnTo>
                      <a:lnTo>
                        <a:pt x="597" y="155"/>
                      </a:lnTo>
                      <a:lnTo>
                        <a:pt x="597" y="156"/>
                      </a:lnTo>
                      <a:lnTo>
                        <a:pt x="597" y="157"/>
                      </a:lnTo>
                      <a:lnTo>
                        <a:pt x="597" y="159"/>
                      </a:lnTo>
                      <a:lnTo>
                        <a:pt x="597" y="161"/>
                      </a:lnTo>
                      <a:lnTo>
                        <a:pt x="598" y="161"/>
                      </a:lnTo>
                      <a:lnTo>
                        <a:pt x="598" y="162"/>
                      </a:lnTo>
                      <a:lnTo>
                        <a:pt x="599" y="162"/>
                      </a:lnTo>
                      <a:lnTo>
                        <a:pt x="599" y="163"/>
                      </a:lnTo>
                      <a:lnTo>
                        <a:pt x="600" y="163"/>
                      </a:lnTo>
                      <a:lnTo>
                        <a:pt x="599" y="163"/>
                      </a:lnTo>
                      <a:lnTo>
                        <a:pt x="598" y="164"/>
                      </a:lnTo>
                      <a:lnTo>
                        <a:pt x="598" y="165"/>
                      </a:lnTo>
                      <a:lnTo>
                        <a:pt x="597" y="165"/>
                      </a:lnTo>
                      <a:lnTo>
                        <a:pt x="598" y="166"/>
                      </a:lnTo>
                      <a:lnTo>
                        <a:pt x="598" y="167"/>
                      </a:lnTo>
                      <a:lnTo>
                        <a:pt x="599" y="167"/>
                      </a:lnTo>
                      <a:lnTo>
                        <a:pt x="599" y="168"/>
                      </a:lnTo>
                      <a:lnTo>
                        <a:pt x="598" y="169"/>
                      </a:lnTo>
                      <a:lnTo>
                        <a:pt x="598" y="170"/>
                      </a:lnTo>
                      <a:lnTo>
                        <a:pt x="598" y="171"/>
                      </a:lnTo>
                      <a:lnTo>
                        <a:pt x="599" y="171"/>
                      </a:lnTo>
                      <a:lnTo>
                        <a:pt x="599" y="172"/>
                      </a:lnTo>
                      <a:lnTo>
                        <a:pt x="600" y="173"/>
                      </a:lnTo>
                      <a:lnTo>
                        <a:pt x="600" y="174"/>
                      </a:lnTo>
                      <a:lnTo>
                        <a:pt x="601" y="174"/>
                      </a:lnTo>
                      <a:lnTo>
                        <a:pt x="602" y="174"/>
                      </a:lnTo>
                      <a:lnTo>
                        <a:pt x="603" y="174"/>
                      </a:lnTo>
                      <a:lnTo>
                        <a:pt x="604" y="174"/>
                      </a:lnTo>
                      <a:lnTo>
                        <a:pt x="603" y="174"/>
                      </a:lnTo>
                      <a:lnTo>
                        <a:pt x="603" y="175"/>
                      </a:lnTo>
                      <a:lnTo>
                        <a:pt x="603" y="176"/>
                      </a:lnTo>
                      <a:lnTo>
                        <a:pt x="602" y="176"/>
                      </a:lnTo>
                      <a:lnTo>
                        <a:pt x="602" y="177"/>
                      </a:lnTo>
                      <a:lnTo>
                        <a:pt x="603" y="177"/>
                      </a:lnTo>
                      <a:lnTo>
                        <a:pt x="604" y="178"/>
                      </a:lnTo>
                      <a:lnTo>
                        <a:pt x="604" y="179"/>
                      </a:lnTo>
                      <a:lnTo>
                        <a:pt x="605" y="179"/>
                      </a:lnTo>
                      <a:lnTo>
                        <a:pt x="604" y="179"/>
                      </a:lnTo>
                      <a:lnTo>
                        <a:pt x="605" y="180"/>
                      </a:lnTo>
                      <a:lnTo>
                        <a:pt x="605" y="181"/>
                      </a:lnTo>
                      <a:lnTo>
                        <a:pt x="605" y="182"/>
                      </a:lnTo>
                      <a:lnTo>
                        <a:pt x="605" y="183"/>
                      </a:lnTo>
                      <a:lnTo>
                        <a:pt x="606" y="184"/>
                      </a:lnTo>
                      <a:lnTo>
                        <a:pt x="606" y="185"/>
                      </a:lnTo>
                      <a:lnTo>
                        <a:pt x="606" y="186"/>
                      </a:lnTo>
                      <a:lnTo>
                        <a:pt x="607" y="186"/>
                      </a:lnTo>
                      <a:lnTo>
                        <a:pt x="607" y="187"/>
                      </a:lnTo>
                      <a:lnTo>
                        <a:pt x="606" y="187"/>
                      </a:lnTo>
                      <a:lnTo>
                        <a:pt x="607" y="187"/>
                      </a:lnTo>
                      <a:lnTo>
                        <a:pt x="607" y="188"/>
                      </a:lnTo>
                      <a:lnTo>
                        <a:pt x="608" y="189"/>
                      </a:lnTo>
                      <a:lnTo>
                        <a:pt x="608" y="190"/>
                      </a:lnTo>
                      <a:lnTo>
                        <a:pt x="609" y="190"/>
                      </a:lnTo>
                      <a:lnTo>
                        <a:pt x="609" y="189"/>
                      </a:lnTo>
                      <a:lnTo>
                        <a:pt x="609" y="190"/>
                      </a:lnTo>
                      <a:lnTo>
                        <a:pt x="609" y="191"/>
                      </a:lnTo>
                      <a:lnTo>
                        <a:pt x="608" y="191"/>
                      </a:lnTo>
                      <a:lnTo>
                        <a:pt x="608" y="192"/>
                      </a:lnTo>
                      <a:lnTo>
                        <a:pt x="608" y="193"/>
                      </a:lnTo>
                      <a:lnTo>
                        <a:pt x="608" y="194"/>
                      </a:lnTo>
                      <a:lnTo>
                        <a:pt x="607" y="194"/>
                      </a:lnTo>
                      <a:lnTo>
                        <a:pt x="607" y="195"/>
                      </a:lnTo>
                      <a:lnTo>
                        <a:pt x="607" y="196"/>
                      </a:lnTo>
                      <a:lnTo>
                        <a:pt x="608" y="196"/>
                      </a:lnTo>
                      <a:lnTo>
                        <a:pt x="607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0" y="197"/>
                      </a:lnTo>
                      <a:lnTo>
                        <a:pt x="611" y="197"/>
                      </a:lnTo>
                      <a:lnTo>
                        <a:pt x="612" y="197"/>
                      </a:lnTo>
                      <a:lnTo>
                        <a:pt x="612" y="198"/>
                      </a:lnTo>
                      <a:lnTo>
                        <a:pt x="613" y="198"/>
                      </a:lnTo>
                      <a:lnTo>
                        <a:pt x="613" y="197"/>
                      </a:lnTo>
                      <a:lnTo>
                        <a:pt x="613" y="198"/>
                      </a:lnTo>
                      <a:lnTo>
                        <a:pt x="614" y="198"/>
                      </a:lnTo>
                      <a:lnTo>
                        <a:pt x="615" y="198"/>
                      </a:lnTo>
                      <a:lnTo>
                        <a:pt x="616" y="198"/>
                      </a:lnTo>
                      <a:lnTo>
                        <a:pt x="617" y="198"/>
                      </a:lnTo>
                      <a:lnTo>
                        <a:pt x="618" y="198"/>
                      </a:lnTo>
                      <a:lnTo>
                        <a:pt x="618" y="197"/>
                      </a:lnTo>
                      <a:lnTo>
                        <a:pt x="619" y="197"/>
                      </a:lnTo>
                      <a:lnTo>
                        <a:pt x="620" y="196"/>
                      </a:lnTo>
                      <a:lnTo>
                        <a:pt x="621" y="196"/>
                      </a:lnTo>
                      <a:lnTo>
                        <a:pt x="621" y="195"/>
                      </a:lnTo>
                      <a:lnTo>
                        <a:pt x="622" y="195"/>
                      </a:lnTo>
                      <a:lnTo>
                        <a:pt x="623" y="195"/>
                      </a:lnTo>
                      <a:lnTo>
                        <a:pt x="624" y="195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5" y="193"/>
                      </a:lnTo>
                      <a:lnTo>
                        <a:pt x="626" y="193"/>
                      </a:lnTo>
                      <a:lnTo>
                        <a:pt x="628" y="193"/>
                      </a:lnTo>
                      <a:lnTo>
                        <a:pt x="629" y="193"/>
                      </a:lnTo>
                      <a:lnTo>
                        <a:pt x="629" y="194"/>
                      </a:lnTo>
                      <a:lnTo>
                        <a:pt x="630" y="193"/>
                      </a:lnTo>
                      <a:lnTo>
                        <a:pt x="631" y="193"/>
                      </a:lnTo>
                      <a:lnTo>
                        <a:pt x="632" y="192"/>
                      </a:lnTo>
                      <a:lnTo>
                        <a:pt x="632" y="193"/>
                      </a:lnTo>
                      <a:lnTo>
                        <a:pt x="632" y="194"/>
                      </a:lnTo>
                      <a:lnTo>
                        <a:pt x="633" y="195"/>
                      </a:lnTo>
                      <a:lnTo>
                        <a:pt x="634" y="195"/>
                      </a:lnTo>
                      <a:lnTo>
                        <a:pt x="634" y="196"/>
                      </a:lnTo>
                      <a:lnTo>
                        <a:pt x="635" y="196"/>
                      </a:lnTo>
                      <a:lnTo>
                        <a:pt x="636" y="196"/>
                      </a:lnTo>
                      <a:lnTo>
                        <a:pt x="637" y="197"/>
                      </a:lnTo>
                      <a:lnTo>
                        <a:pt x="637" y="198"/>
                      </a:lnTo>
                      <a:lnTo>
                        <a:pt x="638" y="197"/>
                      </a:lnTo>
                      <a:lnTo>
                        <a:pt x="638" y="196"/>
                      </a:lnTo>
                      <a:lnTo>
                        <a:pt x="639" y="195"/>
                      </a:lnTo>
                      <a:lnTo>
                        <a:pt x="640" y="195"/>
                      </a:lnTo>
                      <a:lnTo>
                        <a:pt x="641" y="195"/>
                      </a:lnTo>
                      <a:lnTo>
                        <a:pt x="641" y="194"/>
                      </a:lnTo>
                      <a:lnTo>
                        <a:pt x="641" y="193"/>
                      </a:lnTo>
                      <a:lnTo>
                        <a:pt x="642" y="193"/>
                      </a:lnTo>
                      <a:lnTo>
                        <a:pt x="642" y="194"/>
                      </a:lnTo>
                      <a:lnTo>
                        <a:pt x="643" y="194"/>
                      </a:lnTo>
                      <a:lnTo>
                        <a:pt x="644" y="195"/>
                      </a:lnTo>
                      <a:lnTo>
                        <a:pt x="643" y="195"/>
                      </a:lnTo>
                      <a:lnTo>
                        <a:pt x="643" y="196"/>
                      </a:lnTo>
                      <a:lnTo>
                        <a:pt x="643" y="197"/>
                      </a:lnTo>
                      <a:lnTo>
                        <a:pt x="644" y="197"/>
                      </a:lnTo>
                      <a:lnTo>
                        <a:pt x="644" y="198"/>
                      </a:lnTo>
                      <a:lnTo>
                        <a:pt x="644" y="199"/>
                      </a:lnTo>
                      <a:lnTo>
                        <a:pt x="645" y="199"/>
                      </a:lnTo>
                      <a:lnTo>
                        <a:pt x="645" y="200"/>
                      </a:lnTo>
                      <a:lnTo>
                        <a:pt x="646" y="200"/>
                      </a:lnTo>
                      <a:lnTo>
                        <a:pt x="645" y="200"/>
                      </a:lnTo>
                      <a:lnTo>
                        <a:pt x="645" y="201"/>
                      </a:lnTo>
                      <a:lnTo>
                        <a:pt x="646" y="201"/>
                      </a:lnTo>
                      <a:lnTo>
                        <a:pt x="645" y="201"/>
                      </a:lnTo>
                      <a:lnTo>
                        <a:pt x="645" y="202"/>
                      </a:lnTo>
                      <a:lnTo>
                        <a:pt x="646" y="202"/>
                      </a:lnTo>
                      <a:lnTo>
                        <a:pt x="647" y="203"/>
                      </a:lnTo>
                      <a:lnTo>
                        <a:pt x="647" y="202"/>
                      </a:lnTo>
                      <a:lnTo>
                        <a:pt x="648" y="202"/>
                      </a:lnTo>
                      <a:lnTo>
                        <a:pt x="649" y="202"/>
                      </a:lnTo>
                      <a:lnTo>
                        <a:pt x="650" y="201"/>
                      </a:lnTo>
                      <a:lnTo>
                        <a:pt x="650" y="202"/>
                      </a:lnTo>
                      <a:lnTo>
                        <a:pt x="651" y="202"/>
                      </a:lnTo>
                      <a:lnTo>
                        <a:pt x="651" y="203"/>
                      </a:lnTo>
                      <a:lnTo>
                        <a:pt x="652" y="203"/>
                      </a:lnTo>
                      <a:lnTo>
                        <a:pt x="653" y="203"/>
                      </a:lnTo>
                      <a:lnTo>
                        <a:pt x="653" y="204"/>
                      </a:lnTo>
                      <a:lnTo>
                        <a:pt x="654" y="203"/>
                      </a:lnTo>
                      <a:lnTo>
                        <a:pt x="655" y="204"/>
                      </a:lnTo>
                      <a:lnTo>
                        <a:pt x="655" y="205"/>
                      </a:lnTo>
                      <a:lnTo>
                        <a:pt x="655" y="206"/>
                      </a:lnTo>
                      <a:lnTo>
                        <a:pt x="656" y="206"/>
                      </a:lnTo>
                      <a:lnTo>
                        <a:pt x="656" y="207"/>
                      </a:lnTo>
                      <a:lnTo>
                        <a:pt x="655" y="207"/>
                      </a:lnTo>
                      <a:lnTo>
                        <a:pt x="656" y="207"/>
                      </a:lnTo>
                      <a:lnTo>
                        <a:pt x="656" y="208"/>
                      </a:lnTo>
                      <a:lnTo>
                        <a:pt x="655" y="208"/>
                      </a:lnTo>
                      <a:lnTo>
                        <a:pt x="655" y="209"/>
                      </a:lnTo>
                      <a:lnTo>
                        <a:pt x="654" y="210"/>
                      </a:lnTo>
                      <a:lnTo>
                        <a:pt x="655" y="211"/>
                      </a:lnTo>
                      <a:lnTo>
                        <a:pt x="654" y="211"/>
                      </a:lnTo>
                      <a:lnTo>
                        <a:pt x="654" y="212"/>
                      </a:lnTo>
                      <a:lnTo>
                        <a:pt x="654" y="213"/>
                      </a:lnTo>
                      <a:lnTo>
                        <a:pt x="655" y="213"/>
                      </a:lnTo>
                      <a:lnTo>
                        <a:pt x="655" y="214"/>
                      </a:lnTo>
                      <a:lnTo>
                        <a:pt x="656" y="214"/>
                      </a:lnTo>
                      <a:lnTo>
                        <a:pt x="656" y="215"/>
                      </a:lnTo>
                      <a:lnTo>
                        <a:pt x="656" y="216"/>
                      </a:lnTo>
                      <a:lnTo>
                        <a:pt x="655" y="216"/>
                      </a:lnTo>
                      <a:lnTo>
                        <a:pt x="655" y="217"/>
                      </a:lnTo>
                      <a:lnTo>
                        <a:pt x="654" y="217"/>
                      </a:lnTo>
                      <a:lnTo>
                        <a:pt x="654" y="218"/>
                      </a:lnTo>
                      <a:lnTo>
                        <a:pt x="654" y="219"/>
                      </a:lnTo>
                      <a:lnTo>
                        <a:pt x="653" y="220"/>
                      </a:lnTo>
                      <a:lnTo>
                        <a:pt x="654" y="221"/>
                      </a:lnTo>
                      <a:lnTo>
                        <a:pt x="653" y="221"/>
                      </a:lnTo>
                      <a:lnTo>
                        <a:pt x="652" y="222"/>
                      </a:lnTo>
                      <a:lnTo>
                        <a:pt x="652" y="223"/>
                      </a:lnTo>
                      <a:lnTo>
                        <a:pt x="651" y="223"/>
                      </a:lnTo>
                      <a:lnTo>
                        <a:pt x="650" y="223"/>
                      </a:lnTo>
                      <a:lnTo>
                        <a:pt x="650" y="224"/>
                      </a:lnTo>
                      <a:lnTo>
                        <a:pt x="650" y="225"/>
                      </a:lnTo>
                      <a:lnTo>
                        <a:pt x="649" y="225"/>
                      </a:lnTo>
                      <a:lnTo>
                        <a:pt x="649" y="226"/>
                      </a:lnTo>
                      <a:lnTo>
                        <a:pt x="648" y="226"/>
                      </a:lnTo>
                      <a:lnTo>
                        <a:pt x="649" y="226"/>
                      </a:lnTo>
                      <a:lnTo>
                        <a:pt x="648" y="227"/>
                      </a:lnTo>
                      <a:lnTo>
                        <a:pt x="648" y="228"/>
                      </a:lnTo>
                      <a:lnTo>
                        <a:pt x="647" y="228"/>
                      </a:lnTo>
                      <a:lnTo>
                        <a:pt x="646" y="228"/>
                      </a:lnTo>
                      <a:lnTo>
                        <a:pt x="645" y="228"/>
                      </a:lnTo>
                      <a:lnTo>
                        <a:pt x="644" y="227"/>
                      </a:lnTo>
                      <a:lnTo>
                        <a:pt x="643" y="227"/>
                      </a:lnTo>
                      <a:lnTo>
                        <a:pt x="643" y="228"/>
                      </a:lnTo>
                      <a:lnTo>
                        <a:pt x="642" y="228"/>
                      </a:lnTo>
                      <a:lnTo>
                        <a:pt x="643" y="229"/>
                      </a:lnTo>
                      <a:lnTo>
                        <a:pt x="642" y="229"/>
                      </a:lnTo>
                      <a:lnTo>
                        <a:pt x="642" y="230"/>
                      </a:lnTo>
                      <a:lnTo>
                        <a:pt x="642" y="231"/>
                      </a:lnTo>
                      <a:lnTo>
                        <a:pt x="642" y="232"/>
                      </a:lnTo>
                      <a:lnTo>
                        <a:pt x="642" y="233"/>
                      </a:lnTo>
                      <a:lnTo>
                        <a:pt x="641" y="234"/>
                      </a:lnTo>
                      <a:lnTo>
                        <a:pt x="642" y="235"/>
                      </a:lnTo>
                      <a:lnTo>
                        <a:pt x="642" y="237"/>
                      </a:lnTo>
                      <a:lnTo>
                        <a:pt x="641" y="237"/>
                      </a:lnTo>
                      <a:lnTo>
                        <a:pt x="640" y="237"/>
                      </a:lnTo>
                      <a:lnTo>
                        <a:pt x="639" y="238"/>
                      </a:lnTo>
                      <a:lnTo>
                        <a:pt x="639" y="239"/>
                      </a:lnTo>
                      <a:lnTo>
                        <a:pt x="637" y="241"/>
                      </a:lnTo>
                      <a:lnTo>
                        <a:pt x="637" y="242"/>
                      </a:lnTo>
                      <a:lnTo>
                        <a:pt x="636" y="242"/>
                      </a:lnTo>
                      <a:lnTo>
                        <a:pt x="635" y="243"/>
                      </a:lnTo>
                      <a:lnTo>
                        <a:pt x="635" y="244"/>
                      </a:lnTo>
                      <a:lnTo>
                        <a:pt x="635" y="245"/>
                      </a:lnTo>
                      <a:lnTo>
                        <a:pt x="636" y="245"/>
                      </a:lnTo>
                      <a:lnTo>
                        <a:pt x="637" y="245"/>
                      </a:lnTo>
                      <a:lnTo>
                        <a:pt x="637" y="246"/>
                      </a:lnTo>
                      <a:lnTo>
                        <a:pt x="638" y="247"/>
                      </a:lnTo>
                      <a:lnTo>
                        <a:pt x="638" y="248"/>
                      </a:lnTo>
                      <a:lnTo>
                        <a:pt x="638" y="249"/>
                      </a:lnTo>
                      <a:lnTo>
                        <a:pt x="639" y="249"/>
                      </a:lnTo>
                      <a:lnTo>
                        <a:pt x="638" y="249"/>
                      </a:lnTo>
                      <a:lnTo>
                        <a:pt x="638" y="250"/>
                      </a:lnTo>
                      <a:lnTo>
                        <a:pt x="637" y="250"/>
                      </a:lnTo>
                      <a:lnTo>
                        <a:pt x="637" y="251"/>
                      </a:lnTo>
                      <a:lnTo>
                        <a:pt x="636" y="251"/>
                      </a:lnTo>
                      <a:lnTo>
                        <a:pt x="636" y="252"/>
                      </a:lnTo>
                      <a:lnTo>
                        <a:pt x="637" y="253"/>
                      </a:lnTo>
                      <a:lnTo>
                        <a:pt x="636" y="254"/>
                      </a:lnTo>
                      <a:lnTo>
                        <a:pt x="637" y="255"/>
                      </a:lnTo>
                      <a:lnTo>
                        <a:pt x="638" y="255"/>
                      </a:lnTo>
                      <a:lnTo>
                        <a:pt x="637" y="256"/>
                      </a:lnTo>
                      <a:lnTo>
                        <a:pt x="638" y="257"/>
                      </a:lnTo>
                      <a:lnTo>
                        <a:pt x="638" y="258"/>
                      </a:lnTo>
                      <a:lnTo>
                        <a:pt x="638" y="259"/>
                      </a:lnTo>
                      <a:lnTo>
                        <a:pt x="639" y="259"/>
                      </a:lnTo>
                      <a:lnTo>
                        <a:pt x="639" y="260"/>
                      </a:lnTo>
                      <a:lnTo>
                        <a:pt x="640" y="261"/>
                      </a:lnTo>
                      <a:lnTo>
                        <a:pt x="641" y="261"/>
                      </a:lnTo>
                      <a:lnTo>
                        <a:pt x="641" y="262"/>
                      </a:lnTo>
                      <a:lnTo>
                        <a:pt x="641" y="263"/>
                      </a:lnTo>
                      <a:lnTo>
                        <a:pt x="640" y="263"/>
                      </a:lnTo>
                      <a:lnTo>
                        <a:pt x="639" y="263"/>
                      </a:lnTo>
                      <a:lnTo>
                        <a:pt x="638" y="262"/>
                      </a:lnTo>
                      <a:lnTo>
                        <a:pt x="637" y="262"/>
                      </a:lnTo>
                      <a:lnTo>
                        <a:pt x="637" y="263"/>
                      </a:lnTo>
                      <a:lnTo>
                        <a:pt x="636" y="263"/>
                      </a:lnTo>
                      <a:lnTo>
                        <a:pt x="636" y="264"/>
                      </a:lnTo>
                      <a:lnTo>
                        <a:pt x="635" y="263"/>
                      </a:lnTo>
                      <a:lnTo>
                        <a:pt x="634" y="263"/>
                      </a:lnTo>
                      <a:lnTo>
                        <a:pt x="634" y="264"/>
                      </a:lnTo>
                      <a:lnTo>
                        <a:pt x="633" y="265"/>
                      </a:lnTo>
                      <a:lnTo>
                        <a:pt x="634" y="265"/>
                      </a:lnTo>
                      <a:lnTo>
                        <a:pt x="634" y="266"/>
                      </a:lnTo>
                      <a:lnTo>
                        <a:pt x="634" y="267"/>
                      </a:lnTo>
                      <a:lnTo>
                        <a:pt x="635" y="267"/>
                      </a:lnTo>
                      <a:lnTo>
                        <a:pt x="636" y="268"/>
                      </a:lnTo>
                      <a:lnTo>
                        <a:pt x="635" y="269"/>
                      </a:lnTo>
                      <a:lnTo>
                        <a:pt x="634" y="269"/>
                      </a:lnTo>
                      <a:lnTo>
                        <a:pt x="633" y="269"/>
                      </a:lnTo>
                      <a:lnTo>
                        <a:pt x="632" y="269"/>
                      </a:lnTo>
                      <a:lnTo>
                        <a:pt x="631" y="269"/>
                      </a:lnTo>
                      <a:lnTo>
                        <a:pt x="630" y="269"/>
                      </a:lnTo>
                      <a:lnTo>
                        <a:pt x="629" y="269"/>
                      </a:lnTo>
                      <a:lnTo>
                        <a:pt x="630" y="269"/>
                      </a:lnTo>
                      <a:lnTo>
                        <a:pt x="630" y="270"/>
                      </a:lnTo>
                      <a:lnTo>
                        <a:pt x="631" y="271"/>
                      </a:lnTo>
                      <a:lnTo>
                        <a:pt x="632" y="271"/>
                      </a:lnTo>
                      <a:lnTo>
                        <a:pt x="633" y="271"/>
                      </a:lnTo>
                      <a:lnTo>
                        <a:pt x="634" y="271"/>
                      </a:lnTo>
                      <a:lnTo>
                        <a:pt x="635" y="271"/>
                      </a:lnTo>
                      <a:lnTo>
                        <a:pt x="636" y="271"/>
                      </a:lnTo>
                      <a:lnTo>
                        <a:pt x="637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8" y="273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6"/>
                      </a:lnTo>
                      <a:lnTo>
                        <a:pt x="641" y="276"/>
                      </a:lnTo>
                      <a:lnTo>
                        <a:pt x="640" y="277"/>
                      </a:lnTo>
                      <a:lnTo>
                        <a:pt x="640" y="278"/>
                      </a:lnTo>
                      <a:lnTo>
                        <a:pt x="639" y="278"/>
                      </a:lnTo>
                      <a:lnTo>
                        <a:pt x="638" y="278"/>
                      </a:lnTo>
                      <a:lnTo>
                        <a:pt x="637" y="278"/>
                      </a:lnTo>
                      <a:lnTo>
                        <a:pt x="637" y="279"/>
                      </a:lnTo>
                      <a:lnTo>
                        <a:pt x="636" y="280"/>
                      </a:lnTo>
                      <a:lnTo>
                        <a:pt x="635" y="280"/>
                      </a:lnTo>
                      <a:lnTo>
                        <a:pt x="634" y="280"/>
                      </a:lnTo>
                      <a:lnTo>
                        <a:pt x="633" y="280"/>
                      </a:lnTo>
                      <a:lnTo>
                        <a:pt x="634" y="280"/>
                      </a:lnTo>
                      <a:lnTo>
                        <a:pt x="634" y="281"/>
                      </a:lnTo>
                      <a:lnTo>
                        <a:pt x="632" y="283"/>
                      </a:lnTo>
                      <a:lnTo>
                        <a:pt x="632" y="284"/>
                      </a:lnTo>
                      <a:lnTo>
                        <a:pt x="633" y="285"/>
                      </a:lnTo>
                      <a:lnTo>
                        <a:pt x="632" y="285"/>
                      </a:lnTo>
                      <a:lnTo>
                        <a:pt x="631" y="286"/>
                      </a:lnTo>
                      <a:lnTo>
                        <a:pt x="631" y="287"/>
                      </a:lnTo>
                      <a:lnTo>
                        <a:pt x="630" y="287"/>
                      </a:lnTo>
                      <a:lnTo>
                        <a:pt x="629" y="288"/>
                      </a:lnTo>
                      <a:lnTo>
                        <a:pt x="629" y="289"/>
                      </a:lnTo>
                      <a:lnTo>
                        <a:pt x="629" y="290"/>
                      </a:lnTo>
                      <a:lnTo>
                        <a:pt x="630" y="290"/>
                      </a:lnTo>
                      <a:lnTo>
                        <a:pt x="630" y="291"/>
                      </a:lnTo>
                      <a:lnTo>
                        <a:pt x="629" y="291"/>
                      </a:lnTo>
                      <a:lnTo>
                        <a:pt x="629" y="292"/>
                      </a:lnTo>
                      <a:lnTo>
                        <a:pt x="629" y="293"/>
                      </a:lnTo>
                      <a:lnTo>
                        <a:pt x="628" y="293"/>
                      </a:lnTo>
                      <a:lnTo>
                        <a:pt x="627" y="293"/>
                      </a:lnTo>
                      <a:lnTo>
                        <a:pt x="627" y="294"/>
                      </a:lnTo>
                      <a:lnTo>
                        <a:pt x="628" y="294"/>
                      </a:lnTo>
                      <a:lnTo>
                        <a:pt x="628" y="295"/>
                      </a:lnTo>
                      <a:lnTo>
                        <a:pt x="629" y="295"/>
                      </a:lnTo>
                      <a:lnTo>
                        <a:pt x="630" y="295"/>
                      </a:lnTo>
                      <a:lnTo>
                        <a:pt x="630" y="296"/>
                      </a:lnTo>
                      <a:lnTo>
                        <a:pt x="630" y="297"/>
                      </a:lnTo>
                      <a:lnTo>
                        <a:pt x="630" y="298"/>
                      </a:lnTo>
                      <a:lnTo>
                        <a:pt x="631" y="298"/>
                      </a:lnTo>
                      <a:lnTo>
                        <a:pt x="630" y="299"/>
                      </a:lnTo>
                      <a:lnTo>
                        <a:pt x="631" y="299"/>
                      </a:lnTo>
                      <a:lnTo>
                        <a:pt x="631" y="300"/>
                      </a:lnTo>
                      <a:lnTo>
                        <a:pt x="632" y="300"/>
                      </a:lnTo>
                      <a:lnTo>
                        <a:pt x="633" y="300"/>
                      </a:lnTo>
                      <a:lnTo>
                        <a:pt x="633" y="301"/>
                      </a:lnTo>
                      <a:lnTo>
                        <a:pt x="632" y="302"/>
                      </a:lnTo>
                      <a:lnTo>
                        <a:pt x="632" y="303"/>
                      </a:lnTo>
                      <a:lnTo>
                        <a:pt x="632" y="304"/>
                      </a:lnTo>
                      <a:lnTo>
                        <a:pt x="632" y="305"/>
                      </a:lnTo>
                      <a:lnTo>
                        <a:pt x="632" y="306"/>
                      </a:lnTo>
                      <a:lnTo>
                        <a:pt x="633" y="306"/>
                      </a:lnTo>
                      <a:lnTo>
                        <a:pt x="633" y="307"/>
                      </a:lnTo>
                      <a:lnTo>
                        <a:pt x="634" y="307"/>
                      </a:lnTo>
                      <a:lnTo>
                        <a:pt x="635" y="307"/>
                      </a:lnTo>
                      <a:lnTo>
                        <a:pt x="635" y="308"/>
                      </a:lnTo>
                      <a:lnTo>
                        <a:pt x="636" y="308"/>
                      </a:lnTo>
                      <a:lnTo>
                        <a:pt x="637" y="308"/>
                      </a:lnTo>
                      <a:lnTo>
                        <a:pt x="638" y="308"/>
                      </a:lnTo>
                      <a:lnTo>
                        <a:pt x="638" y="309"/>
                      </a:lnTo>
                      <a:lnTo>
                        <a:pt x="638" y="308"/>
                      </a:lnTo>
                      <a:lnTo>
                        <a:pt x="639" y="308"/>
                      </a:lnTo>
                      <a:lnTo>
                        <a:pt x="640" y="308"/>
                      </a:lnTo>
                      <a:lnTo>
                        <a:pt x="641" y="309"/>
                      </a:lnTo>
                      <a:lnTo>
                        <a:pt x="640" y="309"/>
                      </a:lnTo>
                      <a:lnTo>
                        <a:pt x="641" y="310"/>
                      </a:lnTo>
                      <a:lnTo>
                        <a:pt x="641" y="309"/>
                      </a:lnTo>
                      <a:lnTo>
                        <a:pt x="642" y="309"/>
                      </a:lnTo>
                      <a:lnTo>
                        <a:pt x="643" y="311"/>
                      </a:lnTo>
                      <a:lnTo>
                        <a:pt x="643" y="312"/>
                      </a:lnTo>
                      <a:lnTo>
                        <a:pt x="644" y="312"/>
                      </a:lnTo>
                      <a:lnTo>
                        <a:pt x="645" y="312"/>
                      </a:lnTo>
                      <a:lnTo>
                        <a:pt x="644" y="314"/>
                      </a:lnTo>
                      <a:lnTo>
                        <a:pt x="643" y="315"/>
                      </a:lnTo>
                      <a:lnTo>
                        <a:pt x="647" y="316"/>
                      </a:lnTo>
                      <a:lnTo>
                        <a:pt x="647" y="317"/>
                      </a:lnTo>
                      <a:lnTo>
                        <a:pt x="648" y="317"/>
                      </a:lnTo>
                      <a:lnTo>
                        <a:pt x="649" y="318"/>
                      </a:lnTo>
                      <a:lnTo>
                        <a:pt x="650" y="318"/>
                      </a:lnTo>
                      <a:lnTo>
                        <a:pt x="651" y="318"/>
                      </a:lnTo>
                      <a:lnTo>
                        <a:pt x="652" y="318"/>
                      </a:lnTo>
                      <a:lnTo>
                        <a:pt x="652" y="319"/>
                      </a:lnTo>
                      <a:lnTo>
                        <a:pt x="653" y="320"/>
                      </a:lnTo>
                      <a:lnTo>
                        <a:pt x="654" y="321"/>
                      </a:lnTo>
                      <a:lnTo>
                        <a:pt x="655" y="321"/>
                      </a:lnTo>
                      <a:lnTo>
                        <a:pt x="656" y="320"/>
                      </a:lnTo>
                      <a:lnTo>
                        <a:pt x="656" y="321"/>
                      </a:lnTo>
                      <a:lnTo>
                        <a:pt x="656" y="322"/>
                      </a:lnTo>
                      <a:lnTo>
                        <a:pt x="655" y="322"/>
                      </a:lnTo>
                      <a:lnTo>
                        <a:pt x="655" y="323"/>
                      </a:lnTo>
                      <a:lnTo>
                        <a:pt x="654" y="323"/>
                      </a:lnTo>
                      <a:lnTo>
                        <a:pt x="653" y="324"/>
                      </a:lnTo>
                      <a:lnTo>
                        <a:pt x="654" y="325"/>
                      </a:lnTo>
                      <a:lnTo>
                        <a:pt x="655" y="325"/>
                      </a:lnTo>
                      <a:lnTo>
                        <a:pt x="655" y="326"/>
                      </a:lnTo>
                      <a:lnTo>
                        <a:pt x="654" y="326"/>
                      </a:lnTo>
                      <a:lnTo>
                        <a:pt x="654" y="327"/>
                      </a:lnTo>
                      <a:lnTo>
                        <a:pt x="655" y="328"/>
                      </a:lnTo>
                      <a:lnTo>
                        <a:pt x="655" y="329"/>
                      </a:lnTo>
                      <a:lnTo>
                        <a:pt x="654" y="329"/>
                      </a:lnTo>
                      <a:lnTo>
                        <a:pt x="653" y="330"/>
                      </a:lnTo>
                      <a:lnTo>
                        <a:pt x="654" y="331"/>
                      </a:lnTo>
                      <a:lnTo>
                        <a:pt x="655" y="331"/>
                      </a:lnTo>
                      <a:lnTo>
                        <a:pt x="656" y="332"/>
                      </a:lnTo>
                      <a:lnTo>
                        <a:pt x="656" y="333"/>
                      </a:lnTo>
                      <a:lnTo>
                        <a:pt x="656" y="334"/>
                      </a:lnTo>
                      <a:lnTo>
                        <a:pt x="655" y="335"/>
                      </a:lnTo>
                      <a:lnTo>
                        <a:pt x="655" y="334"/>
                      </a:lnTo>
                      <a:lnTo>
                        <a:pt x="654" y="333"/>
                      </a:lnTo>
                      <a:lnTo>
                        <a:pt x="654" y="334"/>
                      </a:lnTo>
                      <a:lnTo>
                        <a:pt x="653" y="334"/>
                      </a:lnTo>
                      <a:lnTo>
                        <a:pt x="653" y="333"/>
                      </a:lnTo>
                      <a:lnTo>
                        <a:pt x="652" y="334"/>
                      </a:lnTo>
                      <a:lnTo>
                        <a:pt x="651" y="334"/>
                      </a:lnTo>
                      <a:lnTo>
                        <a:pt x="650" y="334"/>
                      </a:lnTo>
                      <a:lnTo>
                        <a:pt x="649" y="335"/>
                      </a:lnTo>
                      <a:lnTo>
                        <a:pt x="649" y="334"/>
                      </a:lnTo>
                      <a:lnTo>
                        <a:pt x="648" y="335"/>
                      </a:lnTo>
                      <a:lnTo>
                        <a:pt x="648" y="336"/>
                      </a:lnTo>
                      <a:lnTo>
                        <a:pt x="648" y="337"/>
                      </a:lnTo>
                      <a:lnTo>
                        <a:pt x="648" y="338"/>
                      </a:lnTo>
                      <a:lnTo>
                        <a:pt x="648" y="337"/>
                      </a:lnTo>
                      <a:lnTo>
                        <a:pt x="649" y="337"/>
                      </a:lnTo>
                      <a:lnTo>
                        <a:pt x="649" y="338"/>
                      </a:lnTo>
                      <a:lnTo>
                        <a:pt x="650" y="338"/>
                      </a:lnTo>
                      <a:lnTo>
                        <a:pt x="649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9" y="340"/>
                      </a:lnTo>
                      <a:lnTo>
                        <a:pt x="650" y="340"/>
                      </a:lnTo>
                      <a:lnTo>
                        <a:pt x="651" y="340"/>
                      </a:lnTo>
                      <a:lnTo>
                        <a:pt x="651" y="341"/>
                      </a:lnTo>
                      <a:lnTo>
                        <a:pt x="652" y="341"/>
                      </a:lnTo>
                      <a:lnTo>
                        <a:pt x="653" y="341"/>
                      </a:lnTo>
                      <a:lnTo>
                        <a:pt x="654" y="342"/>
                      </a:lnTo>
                      <a:lnTo>
                        <a:pt x="655" y="342"/>
                      </a:lnTo>
                      <a:lnTo>
                        <a:pt x="656" y="342"/>
                      </a:lnTo>
                      <a:lnTo>
                        <a:pt x="657" y="343"/>
                      </a:lnTo>
                      <a:lnTo>
                        <a:pt x="658" y="343"/>
                      </a:lnTo>
                      <a:lnTo>
                        <a:pt x="658" y="344"/>
                      </a:lnTo>
                      <a:lnTo>
                        <a:pt x="659" y="344"/>
                      </a:lnTo>
                      <a:lnTo>
                        <a:pt x="660" y="344"/>
                      </a:lnTo>
                      <a:lnTo>
                        <a:pt x="661" y="345"/>
                      </a:lnTo>
                      <a:lnTo>
                        <a:pt x="661" y="344"/>
                      </a:lnTo>
                      <a:lnTo>
                        <a:pt x="661" y="345"/>
                      </a:lnTo>
                      <a:lnTo>
                        <a:pt x="660" y="345"/>
                      </a:lnTo>
                      <a:lnTo>
                        <a:pt x="660" y="346"/>
                      </a:lnTo>
                      <a:lnTo>
                        <a:pt x="659" y="347"/>
                      </a:lnTo>
                      <a:lnTo>
                        <a:pt x="658" y="347"/>
                      </a:lnTo>
                      <a:lnTo>
                        <a:pt x="658" y="348"/>
                      </a:lnTo>
                      <a:lnTo>
                        <a:pt x="657" y="348"/>
                      </a:lnTo>
                      <a:lnTo>
                        <a:pt x="657" y="350"/>
                      </a:lnTo>
                      <a:lnTo>
                        <a:pt x="656" y="351"/>
                      </a:lnTo>
                      <a:lnTo>
                        <a:pt x="656" y="352"/>
                      </a:lnTo>
                      <a:lnTo>
                        <a:pt x="657" y="352"/>
                      </a:lnTo>
                      <a:lnTo>
                        <a:pt x="656" y="353"/>
                      </a:lnTo>
                      <a:lnTo>
                        <a:pt x="656" y="354"/>
                      </a:lnTo>
                      <a:lnTo>
                        <a:pt x="656" y="355"/>
                      </a:lnTo>
                      <a:lnTo>
                        <a:pt x="655" y="355"/>
                      </a:lnTo>
                      <a:lnTo>
                        <a:pt x="655" y="356"/>
                      </a:lnTo>
                      <a:lnTo>
                        <a:pt x="656" y="356"/>
                      </a:lnTo>
                      <a:lnTo>
                        <a:pt x="656" y="357"/>
                      </a:lnTo>
                      <a:lnTo>
                        <a:pt x="657" y="358"/>
                      </a:lnTo>
                      <a:lnTo>
                        <a:pt x="657" y="359"/>
                      </a:lnTo>
                      <a:lnTo>
                        <a:pt x="658" y="359"/>
                      </a:lnTo>
                      <a:lnTo>
                        <a:pt x="659" y="360"/>
                      </a:lnTo>
                      <a:lnTo>
                        <a:pt x="660" y="359"/>
                      </a:lnTo>
                      <a:lnTo>
                        <a:pt x="662" y="358"/>
                      </a:lnTo>
                      <a:lnTo>
                        <a:pt x="662" y="359"/>
                      </a:lnTo>
                      <a:lnTo>
                        <a:pt x="663" y="359"/>
                      </a:lnTo>
                      <a:lnTo>
                        <a:pt x="664" y="359"/>
                      </a:lnTo>
                      <a:lnTo>
                        <a:pt x="664" y="358"/>
                      </a:lnTo>
                      <a:lnTo>
                        <a:pt x="665" y="358"/>
                      </a:lnTo>
                      <a:lnTo>
                        <a:pt x="666" y="357"/>
                      </a:lnTo>
                      <a:lnTo>
                        <a:pt x="667" y="357"/>
                      </a:lnTo>
                      <a:lnTo>
                        <a:pt x="667" y="358"/>
                      </a:lnTo>
                      <a:lnTo>
                        <a:pt x="667" y="359"/>
                      </a:lnTo>
                      <a:lnTo>
                        <a:pt x="668" y="359"/>
                      </a:lnTo>
                      <a:lnTo>
                        <a:pt x="669" y="359"/>
                      </a:lnTo>
                      <a:lnTo>
                        <a:pt x="670" y="358"/>
                      </a:lnTo>
                      <a:lnTo>
                        <a:pt x="671" y="358"/>
                      </a:lnTo>
                      <a:lnTo>
                        <a:pt x="672" y="358"/>
                      </a:lnTo>
                      <a:lnTo>
                        <a:pt x="673" y="357"/>
                      </a:lnTo>
                      <a:lnTo>
                        <a:pt x="674" y="357"/>
                      </a:lnTo>
                      <a:lnTo>
                        <a:pt x="675" y="357"/>
                      </a:lnTo>
                      <a:lnTo>
                        <a:pt x="676" y="357"/>
                      </a:lnTo>
                      <a:lnTo>
                        <a:pt x="677" y="357"/>
                      </a:lnTo>
                      <a:lnTo>
                        <a:pt x="678" y="357"/>
                      </a:lnTo>
                      <a:lnTo>
                        <a:pt x="678" y="356"/>
                      </a:lnTo>
                      <a:lnTo>
                        <a:pt x="679" y="357"/>
                      </a:lnTo>
                      <a:lnTo>
                        <a:pt x="679" y="358"/>
                      </a:lnTo>
                      <a:lnTo>
                        <a:pt x="678" y="359"/>
                      </a:lnTo>
                      <a:lnTo>
                        <a:pt x="679" y="359"/>
                      </a:lnTo>
                      <a:lnTo>
                        <a:pt x="679" y="360"/>
                      </a:lnTo>
                      <a:lnTo>
                        <a:pt x="679" y="361"/>
                      </a:lnTo>
                      <a:lnTo>
                        <a:pt x="678" y="361"/>
                      </a:lnTo>
                      <a:lnTo>
                        <a:pt x="678" y="362"/>
                      </a:lnTo>
                      <a:lnTo>
                        <a:pt x="677" y="362"/>
                      </a:lnTo>
                      <a:lnTo>
                        <a:pt x="677" y="363"/>
                      </a:lnTo>
                      <a:lnTo>
                        <a:pt x="678" y="363"/>
                      </a:lnTo>
                      <a:lnTo>
                        <a:pt x="679" y="363"/>
                      </a:lnTo>
                      <a:lnTo>
                        <a:pt x="680" y="362"/>
                      </a:lnTo>
                      <a:lnTo>
                        <a:pt x="681" y="362"/>
                      </a:lnTo>
                      <a:lnTo>
                        <a:pt x="682" y="362"/>
                      </a:lnTo>
                      <a:lnTo>
                        <a:pt x="683" y="361"/>
                      </a:lnTo>
                      <a:lnTo>
                        <a:pt x="684" y="361"/>
                      </a:lnTo>
                      <a:lnTo>
                        <a:pt x="685" y="361"/>
                      </a:lnTo>
                      <a:lnTo>
                        <a:pt x="686" y="361"/>
                      </a:lnTo>
                      <a:lnTo>
                        <a:pt x="687" y="361"/>
                      </a:lnTo>
                      <a:lnTo>
                        <a:pt x="688" y="361"/>
                      </a:lnTo>
                      <a:lnTo>
                        <a:pt x="689" y="361"/>
                      </a:lnTo>
                      <a:lnTo>
                        <a:pt x="690" y="360"/>
                      </a:lnTo>
                      <a:lnTo>
                        <a:pt x="690" y="361"/>
                      </a:lnTo>
                      <a:lnTo>
                        <a:pt x="691" y="361"/>
                      </a:lnTo>
                      <a:lnTo>
                        <a:pt x="692" y="360"/>
                      </a:lnTo>
                      <a:lnTo>
                        <a:pt x="693" y="360"/>
                      </a:lnTo>
                      <a:lnTo>
                        <a:pt x="693" y="359"/>
                      </a:lnTo>
                      <a:lnTo>
                        <a:pt x="694" y="359"/>
                      </a:lnTo>
                      <a:lnTo>
                        <a:pt x="695" y="359"/>
                      </a:lnTo>
                      <a:lnTo>
                        <a:pt x="696" y="358"/>
                      </a:lnTo>
                      <a:lnTo>
                        <a:pt x="697" y="357"/>
                      </a:lnTo>
                      <a:lnTo>
                        <a:pt x="698" y="357"/>
                      </a:lnTo>
                      <a:lnTo>
                        <a:pt x="699" y="357"/>
                      </a:lnTo>
                      <a:lnTo>
                        <a:pt x="700" y="356"/>
                      </a:lnTo>
                      <a:lnTo>
                        <a:pt x="700" y="355"/>
                      </a:lnTo>
                      <a:lnTo>
                        <a:pt x="702" y="354"/>
                      </a:lnTo>
                      <a:lnTo>
                        <a:pt x="702" y="355"/>
                      </a:lnTo>
                      <a:lnTo>
                        <a:pt x="702" y="356"/>
                      </a:lnTo>
                      <a:lnTo>
                        <a:pt x="703" y="356"/>
                      </a:lnTo>
                      <a:lnTo>
                        <a:pt x="703" y="357"/>
                      </a:lnTo>
                      <a:lnTo>
                        <a:pt x="703" y="358"/>
                      </a:lnTo>
                      <a:lnTo>
                        <a:pt x="703" y="359"/>
                      </a:lnTo>
                      <a:lnTo>
                        <a:pt x="703" y="360"/>
                      </a:lnTo>
                      <a:lnTo>
                        <a:pt x="703" y="361"/>
                      </a:lnTo>
                      <a:lnTo>
                        <a:pt x="704" y="361"/>
                      </a:lnTo>
                      <a:lnTo>
                        <a:pt x="704" y="360"/>
                      </a:lnTo>
                      <a:lnTo>
                        <a:pt x="705" y="360"/>
                      </a:lnTo>
                      <a:lnTo>
                        <a:pt x="706" y="360"/>
                      </a:lnTo>
                      <a:lnTo>
                        <a:pt x="706" y="359"/>
                      </a:lnTo>
                      <a:lnTo>
                        <a:pt x="706" y="358"/>
                      </a:lnTo>
                      <a:lnTo>
                        <a:pt x="707" y="358"/>
                      </a:lnTo>
                      <a:lnTo>
                        <a:pt x="707" y="357"/>
                      </a:lnTo>
                      <a:lnTo>
                        <a:pt x="708" y="356"/>
                      </a:lnTo>
                      <a:lnTo>
                        <a:pt x="709" y="356"/>
                      </a:lnTo>
                      <a:lnTo>
                        <a:pt x="709" y="357"/>
                      </a:lnTo>
                      <a:lnTo>
                        <a:pt x="710" y="357"/>
                      </a:lnTo>
                      <a:lnTo>
                        <a:pt x="710" y="356"/>
                      </a:lnTo>
                      <a:lnTo>
                        <a:pt x="711" y="357"/>
                      </a:lnTo>
                      <a:lnTo>
                        <a:pt x="711" y="356"/>
                      </a:lnTo>
                      <a:lnTo>
                        <a:pt x="711" y="357"/>
                      </a:lnTo>
                      <a:lnTo>
                        <a:pt x="712" y="357"/>
                      </a:lnTo>
                      <a:lnTo>
                        <a:pt x="712" y="358"/>
                      </a:lnTo>
                      <a:lnTo>
                        <a:pt x="712" y="359"/>
                      </a:lnTo>
                      <a:lnTo>
                        <a:pt x="713" y="359"/>
                      </a:lnTo>
                      <a:lnTo>
                        <a:pt x="713" y="360"/>
                      </a:lnTo>
                      <a:lnTo>
                        <a:pt x="714" y="359"/>
                      </a:lnTo>
                      <a:lnTo>
                        <a:pt x="715" y="358"/>
                      </a:lnTo>
                      <a:lnTo>
                        <a:pt x="715" y="357"/>
                      </a:lnTo>
                      <a:lnTo>
                        <a:pt x="715" y="354"/>
                      </a:lnTo>
                      <a:lnTo>
                        <a:pt x="716" y="354"/>
                      </a:lnTo>
                      <a:lnTo>
                        <a:pt x="717" y="354"/>
                      </a:lnTo>
                      <a:lnTo>
                        <a:pt x="717" y="353"/>
                      </a:lnTo>
                      <a:lnTo>
                        <a:pt x="718" y="353"/>
                      </a:lnTo>
                      <a:lnTo>
                        <a:pt x="718" y="354"/>
                      </a:lnTo>
                      <a:lnTo>
                        <a:pt x="718" y="355"/>
                      </a:lnTo>
                      <a:lnTo>
                        <a:pt x="719" y="355"/>
                      </a:lnTo>
                      <a:lnTo>
                        <a:pt x="720" y="356"/>
                      </a:lnTo>
                      <a:lnTo>
                        <a:pt x="721" y="356"/>
                      </a:lnTo>
                      <a:lnTo>
                        <a:pt x="721" y="355"/>
                      </a:lnTo>
                      <a:lnTo>
                        <a:pt x="720" y="355"/>
                      </a:lnTo>
                      <a:lnTo>
                        <a:pt x="720" y="354"/>
                      </a:lnTo>
                      <a:lnTo>
                        <a:pt x="719" y="354"/>
                      </a:lnTo>
                      <a:lnTo>
                        <a:pt x="719" y="353"/>
                      </a:lnTo>
                      <a:lnTo>
                        <a:pt x="720" y="352"/>
                      </a:lnTo>
                      <a:lnTo>
                        <a:pt x="721" y="352"/>
                      </a:lnTo>
                      <a:lnTo>
                        <a:pt x="721" y="351"/>
                      </a:lnTo>
                      <a:lnTo>
                        <a:pt x="721" y="350"/>
                      </a:lnTo>
                      <a:lnTo>
                        <a:pt x="721" y="349"/>
                      </a:lnTo>
                      <a:lnTo>
                        <a:pt x="721" y="347"/>
                      </a:lnTo>
                      <a:lnTo>
                        <a:pt x="720" y="347"/>
                      </a:lnTo>
                      <a:lnTo>
                        <a:pt x="720" y="346"/>
                      </a:lnTo>
                      <a:lnTo>
                        <a:pt x="720" y="345"/>
                      </a:lnTo>
                      <a:lnTo>
                        <a:pt x="719" y="345"/>
                      </a:lnTo>
                      <a:lnTo>
                        <a:pt x="718" y="345"/>
                      </a:lnTo>
                      <a:lnTo>
                        <a:pt x="717" y="345"/>
                      </a:lnTo>
                      <a:lnTo>
                        <a:pt x="717" y="346"/>
                      </a:lnTo>
                      <a:lnTo>
                        <a:pt x="716" y="346"/>
                      </a:lnTo>
                      <a:lnTo>
                        <a:pt x="715" y="346"/>
                      </a:lnTo>
                      <a:lnTo>
                        <a:pt x="714" y="347"/>
                      </a:lnTo>
                      <a:lnTo>
                        <a:pt x="713" y="347"/>
                      </a:lnTo>
                      <a:lnTo>
                        <a:pt x="712" y="346"/>
                      </a:lnTo>
                      <a:lnTo>
                        <a:pt x="712" y="345"/>
                      </a:lnTo>
                      <a:lnTo>
                        <a:pt x="711" y="345"/>
                      </a:lnTo>
                      <a:lnTo>
                        <a:pt x="712" y="344"/>
                      </a:lnTo>
                      <a:lnTo>
                        <a:pt x="712" y="343"/>
                      </a:lnTo>
                      <a:lnTo>
                        <a:pt x="712" y="342"/>
                      </a:lnTo>
                      <a:lnTo>
                        <a:pt x="713" y="342"/>
                      </a:lnTo>
                      <a:lnTo>
                        <a:pt x="714" y="342"/>
                      </a:lnTo>
                      <a:lnTo>
                        <a:pt x="715" y="342"/>
                      </a:lnTo>
                      <a:lnTo>
                        <a:pt x="716" y="341"/>
                      </a:lnTo>
                      <a:lnTo>
                        <a:pt x="717" y="341"/>
                      </a:lnTo>
                      <a:lnTo>
                        <a:pt x="718" y="341"/>
                      </a:lnTo>
                      <a:lnTo>
                        <a:pt x="718" y="340"/>
                      </a:lnTo>
                      <a:lnTo>
                        <a:pt x="719" y="340"/>
                      </a:lnTo>
                      <a:lnTo>
                        <a:pt x="720" y="340"/>
                      </a:lnTo>
                      <a:lnTo>
                        <a:pt x="721" y="339"/>
                      </a:lnTo>
                      <a:lnTo>
                        <a:pt x="722" y="339"/>
                      </a:lnTo>
                      <a:lnTo>
                        <a:pt x="723" y="339"/>
                      </a:lnTo>
                      <a:lnTo>
                        <a:pt x="724" y="339"/>
                      </a:lnTo>
                      <a:lnTo>
                        <a:pt x="724" y="338"/>
                      </a:lnTo>
                      <a:lnTo>
                        <a:pt x="724" y="337"/>
                      </a:lnTo>
                      <a:lnTo>
                        <a:pt x="723" y="337"/>
                      </a:lnTo>
                      <a:lnTo>
                        <a:pt x="722" y="335"/>
                      </a:lnTo>
                      <a:lnTo>
                        <a:pt x="721" y="335"/>
                      </a:lnTo>
                      <a:lnTo>
                        <a:pt x="721" y="334"/>
                      </a:lnTo>
                      <a:lnTo>
                        <a:pt x="721" y="333"/>
                      </a:lnTo>
                      <a:lnTo>
                        <a:pt x="721" y="332"/>
                      </a:lnTo>
                      <a:lnTo>
                        <a:pt x="722" y="332"/>
                      </a:lnTo>
                      <a:lnTo>
                        <a:pt x="721" y="332"/>
                      </a:lnTo>
                      <a:lnTo>
                        <a:pt x="722" y="331"/>
                      </a:lnTo>
                      <a:lnTo>
                        <a:pt x="723" y="331"/>
                      </a:lnTo>
                      <a:lnTo>
                        <a:pt x="723" y="330"/>
                      </a:lnTo>
                      <a:lnTo>
                        <a:pt x="723" y="331"/>
                      </a:lnTo>
                      <a:lnTo>
                        <a:pt x="724" y="331"/>
                      </a:lnTo>
                      <a:lnTo>
                        <a:pt x="725" y="331"/>
                      </a:lnTo>
                      <a:lnTo>
                        <a:pt x="726" y="330"/>
                      </a:lnTo>
                      <a:lnTo>
                        <a:pt x="727" y="330"/>
                      </a:lnTo>
                      <a:lnTo>
                        <a:pt x="727" y="331"/>
                      </a:lnTo>
                      <a:lnTo>
                        <a:pt x="728" y="331"/>
                      </a:lnTo>
                      <a:lnTo>
                        <a:pt x="728" y="332"/>
                      </a:lnTo>
                      <a:lnTo>
                        <a:pt x="728" y="333"/>
                      </a:lnTo>
                      <a:lnTo>
                        <a:pt x="728" y="334"/>
                      </a:lnTo>
                      <a:lnTo>
                        <a:pt x="727" y="334"/>
                      </a:lnTo>
                      <a:lnTo>
                        <a:pt x="727" y="335"/>
                      </a:lnTo>
                      <a:lnTo>
                        <a:pt x="726" y="336"/>
                      </a:lnTo>
                      <a:lnTo>
                        <a:pt x="727" y="336"/>
                      </a:lnTo>
                      <a:lnTo>
                        <a:pt x="726" y="336"/>
                      </a:lnTo>
                      <a:lnTo>
                        <a:pt x="726" y="337"/>
                      </a:lnTo>
                      <a:lnTo>
                        <a:pt x="726" y="338"/>
                      </a:lnTo>
                      <a:lnTo>
                        <a:pt x="727" y="338"/>
                      </a:lnTo>
                      <a:lnTo>
                        <a:pt x="727" y="339"/>
                      </a:lnTo>
                      <a:lnTo>
                        <a:pt x="728" y="338"/>
                      </a:lnTo>
                      <a:lnTo>
                        <a:pt x="729" y="338"/>
                      </a:lnTo>
                      <a:lnTo>
                        <a:pt x="731" y="338"/>
                      </a:lnTo>
                      <a:lnTo>
                        <a:pt x="732" y="338"/>
                      </a:lnTo>
                      <a:lnTo>
                        <a:pt x="733" y="336"/>
                      </a:lnTo>
                      <a:lnTo>
                        <a:pt x="734" y="336"/>
                      </a:lnTo>
                      <a:lnTo>
                        <a:pt x="735" y="336"/>
                      </a:lnTo>
                      <a:lnTo>
                        <a:pt x="735" y="335"/>
                      </a:lnTo>
                      <a:lnTo>
                        <a:pt x="736" y="334"/>
                      </a:lnTo>
                      <a:lnTo>
                        <a:pt x="736" y="335"/>
                      </a:lnTo>
                      <a:lnTo>
                        <a:pt x="738" y="335"/>
                      </a:lnTo>
                      <a:lnTo>
                        <a:pt x="738" y="337"/>
                      </a:lnTo>
                      <a:lnTo>
                        <a:pt x="737" y="338"/>
                      </a:lnTo>
                      <a:lnTo>
                        <a:pt x="736" y="338"/>
                      </a:lnTo>
                      <a:lnTo>
                        <a:pt x="735" y="339"/>
                      </a:lnTo>
                      <a:lnTo>
                        <a:pt x="735" y="340"/>
                      </a:lnTo>
                      <a:lnTo>
                        <a:pt x="736" y="340"/>
                      </a:lnTo>
                      <a:lnTo>
                        <a:pt x="737" y="340"/>
                      </a:lnTo>
                      <a:lnTo>
                        <a:pt x="738" y="340"/>
                      </a:lnTo>
                      <a:lnTo>
                        <a:pt x="739" y="340"/>
                      </a:lnTo>
                      <a:lnTo>
                        <a:pt x="740" y="340"/>
                      </a:lnTo>
                      <a:lnTo>
                        <a:pt x="740" y="339"/>
                      </a:lnTo>
                      <a:lnTo>
                        <a:pt x="741" y="339"/>
                      </a:lnTo>
                      <a:lnTo>
                        <a:pt x="742" y="339"/>
                      </a:lnTo>
                      <a:lnTo>
                        <a:pt x="742" y="338"/>
                      </a:lnTo>
                      <a:lnTo>
                        <a:pt x="743" y="338"/>
                      </a:lnTo>
                      <a:lnTo>
                        <a:pt x="743" y="337"/>
                      </a:lnTo>
                      <a:lnTo>
                        <a:pt x="744" y="337"/>
                      </a:lnTo>
                      <a:lnTo>
                        <a:pt x="744" y="338"/>
                      </a:lnTo>
                      <a:lnTo>
                        <a:pt x="745" y="337"/>
                      </a:lnTo>
                      <a:lnTo>
                        <a:pt x="745" y="336"/>
                      </a:lnTo>
                      <a:lnTo>
                        <a:pt x="746" y="336"/>
                      </a:lnTo>
                      <a:lnTo>
                        <a:pt x="746" y="335"/>
                      </a:lnTo>
                      <a:lnTo>
                        <a:pt x="746" y="334"/>
                      </a:lnTo>
                      <a:lnTo>
                        <a:pt x="748" y="335"/>
                      </a:lnTo>
                      <a:lnTo>
                        <a:pt x="748" y="336"/>
                      </a:lnTo>
                      <a:lnTo>
                        <a:pt x="749" y="336"/>
                      </a:lnTo>
                      <a:lnTo>
                        <a:pt x="750" y="336"/>
                      </a:lnTo>
                      <a:lnTo>
                        <a:pt x="750" y="337"/>
                      </a:lnTo>
                      <a:lnTo>
                        <a:pt x="751" y="337"/>
                      </a:lnTo>
                      <a:lnTo>
                        <a:pt x="751" y="338"/>
                      </a:lnTo>
                      <a:lnTo>
                        <a:pt x="752" y="338"/>
                      </a:lnTo>
                      <a:lnTo>
                        <a:pt x="752" y="339"/>
                      </a:lnTo>
                      <a:lnTo>
                        <a:pt x="752" y="340"/>
                      </a:lnTo>
                      <a:lnTo>
                        <a:pt x="752" y="341"/>
                      </a:lnTo>
                      <a:lnTo>
                        <a:pt x="753" y="341"/>
                      </a:lnTo>
                      <a:lnTo>
                        <a:pt x="754" y="341"/>
                      </a:lnTo>
                      <a:lnTo>
                        <a:pt x="755" y="341"/>
                      </a:lnTo>
                      <a:lnTo>
                        <a:pt x="755" y="340"/>
                      </a:lnTo>
                      <a:lnTo>
                        <a:pt x="756" y="340"/>
                      </a:lnTo>
                      <a:lnTo>
                        <a:pt x="757" y="340"/>
                      </a:lnTo>
                      <a:lnTo>
                        <a:pt x="758" y="339"/>
                      </a:lnTo>
                      <a:lnTo>
                        <a:pt x="760" y="338"/>
                      </a:lnTo>
                      <a:lnTo>
                        <a:pt x="761" y="338"/>
                      </a:lnTo>
                      <a:lnTo>
                        <a:pt x="763" y="338"/>
                      </a:lnTo>
                      <a:lnTo>
                        <a:pt x="764" y="338"/>
                      </a:lnTo>
                      <a:lnTo>
                        <a:pt x="765" y="338"/>
                      </a:lnTo>
                      <a:lnTo>
                        <a:pt x="766" y="338"/>
                      </a:lnTo>
                      <a:lnTo>
                        <a:pt x="767" y="337"/>
                      </a:lnTo>
                      <a:lnTo>
                        <a:pt x="767" y="336"/>
                      </a:lnTo>
                      <a:lnTo>
                        <a:pt x="768" y="336"/>
                      </a:lnTo>
                      <a:lnTo>
                        <a:pt x="767" y="335"/>
                      </a:lnTo>
                      <a:lnTo>
                        <a:pt x="768" y="335"/>
                      </a:lnTo>
                      <a:lnTo>
                        <a:pt x="769" y="335"/>
                      </a:lnTo>
                      <a:lnTo>
                        <a:pt x="769" y="334"/>
                      </a:lnTo>
                      <a:lnTo>
                        <a:pt x="770" y="334"/>
                      </a:lnTo>
                      <a:lnTo>
                        <a:pt x="771" y="333"/>
                      </a:lnTo>
                      <a:lnTo>
                        <a:pt x="772" y="333"/>
                      </a:lnTo>
                      <a:lnTo>
                        <a:pt x="773" y="333"/>
                      </a:lnTo>
                      <a:lnTo>
                        <a:pt x="774" y="333"/>
                      </a:lnTo>
                      <a:lnTo>
                        <a:pt x="774" y="332"/>
                      </a:lnTo>
                      <a:lnTo>
                        <a:pt x="775" y="332"/>
                      </a:lnTo>
                      <a:lnTo>
                        <a:pt x="776" y="332"/>
                      </a:lnTo>
                      <a:lnTo>
                        <a:pt x="776" y="331"/>
                      </a:lnTo>
                      <a:lnTo>
                        <a:pt x="777" y="331"/>
                      </a:lnTo>
                      <a:lnTo>
                        <a:pt x="777" y="330"/>
                      </a:lnTo>
                      <a:lnTo>
                        <a:pt x="777" y="329"/>
                      </a:lnTo>
                      <a:lnTo>
                        <a:pt x="778" y="329"/>
                      </a:lnTo>
                      <a:lnTo>
                        <a:pt x="778" y="328"/>
                      </a:lnTo>
                      <a:lnTo>
                        <a:pt x="779" y="328"/>
                      </a:lnTo>
                      <a:lnTo>
                        <a:pt x="780" y="327"/>
                      </a:lnTo>
                      <a:lnTo>
                        <a:pt x="781" y="327"/>
                      </a:lnTo>
                      <a:lnTo>
                        <a:pt x="782" y="327"/>
                      </a:lnTo>
                      <a:lnTo>
                        <a:pt x="783" y="327"/>
                      </a:lnTo>
                      <a:lnTo>
                        <a:pt x="784" y="326"/>
                      </a:lnTo>
                      <a:lnTo>
                        <a:pt x="785" y="326"/>
                      </a:lnTo>
                      <a:lnTo>
                        <a:pt x="787" y="326"/>
                      </a:lnTo>
                      <a:lnTo>
                        <a:pt x="788" y="325"/>
                      </a:lnTo>
                      <a:lnTo>
                        <a:pt x="790" y="325"/>
                      </a:lnTo>
                      <a:lnTo>
                        <a:pt x="791" y="324"/>
                      </a:lnTo>
                      <a:lnTo>
                        <a:pt x="791" y="325"/>
                      </a:lnTo>
                      <a:lnTo>
                        <a:pt x="793" y="325"/>
                      </a:lnTo>
                      <a:lnTo>
                        <a:pt x="794" y="325"/>
                      </a:lnTo>
                      <a:lnTo>
                        <a:pt x="795" y="325"/>
                      </a:lnTo>
                      <a:lnTo>
                        <a:pt x="796" y="325"/>
                      </a:lnTo>
                      <a:lnTo>
                        <a:pt x="797" y="326"/>
                      </a:lnTo>
                      <a:lnTo>
                        <a:pt x="798" y="325"/>
                      </a:lnTo>
                      <a:lnTo>
                        <a:pt x="799" y="324"/>
                      </a:lnTo>
                      <a:lnTo>
                        <a:pt x="800" y="324"/>
                      </a:lnTo>
                      <a:lnTo>
                        <a:pt x="801" y="324"/>
                      </a:lnTo>
                      <a:lnTo>
                        <a:pt x="802" y="324"/>
                      </a:lnTo>
                      <a:lnTo>
                        <a:pt x="803" y="324"/>
                      </a:lnTo>
                      <a:lnTo>
                        <a:pt x="804" y="324"/>
                      </a:lnTo>
                      <a:lnTo>
                        <a:pt x="804" y="323"/>
                      </a:lnTo>
                      <a:lnTo>
                        <a:pt x="805" y="323"/>
                      </a:lnTo>
                      <a:lnTo>
                        <a:pt x="805" y="322"/>
                      </a:lnTo>
                      <a:lnTo>
                        <a:pt x="806" y="322"/>
                      </a:lnTo>
                      <a:lnTo>
                        <a:pt x="807" y="322"/>
                      </a:lnTo>
                      <a:lnTo>
                        <a:pt x="808" y="322"/>
                      </a:lnTo>
                      <a:lnTo>
                        <a:pt x="809" y="322"/>
                      </a:lnTo>
                      <a:lnTo>
                        <a:pt x="810" y="322"/>
                      </a:lnTo>
                      <a:lnTo>
                        <a:pt x="810" y="323"/>
                      </a:lnTo>
                      <a:lnTo>
                        <a:pt x="811" y="322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20"/>
                      </a:lnTo>
                      <a:lnTo>
                        <a:pt x="814" y="321"/>
                      </a:lnTo>
                      <a:lnTo>
                        <a:pt x="815" y="321"/>
                      </a:lnTo>
                      <a:lnTo>
                        <a:pt x="816" y="321"/>
                      </a:lnTo>
                      <a:lnTo>
                        <a:pt x="817" y="322"/>
                      </a:lnTo>
                      <a:lnTo>
                        <a:pt x="818" y="322"/>
                      </a:lnTo>
                      <a:lnTo>
                        <a:pt x="819" y="322"/>
                      </a:lnTo>
                      <a:lnTo>
                        <a:pt x="819" y="323"/>
                      </a:lnTo>
                      <a:lnTo>
                        <a:pt x="820" y="323"/>
                      </a:lnTo>
                      <a:lnTo>
                        <a:pt x="820" y="324"/>
                      </a:lnTo>
                      <a:lnTo>
                        <a:pt x="820" y="325"/>
                      </a:lnTo>
                      <a:lnTo>
                        <a:pt x="820" y="326"/>
                      </a:lnTo>
                      <a:lnTo>
                        <a:pt x="821" y="326"/>
                      </a:lnTo>
                      <a:lnTo>
                        <a:pt x="821" y="327"/>
                      </a:lnTo>
                      <a:lnTo>
                        <a:pt x="821" y="328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1" y="330"/>
                      </a:lnTo>
                      <a:lnTo>
                        <a:pt x="821" y="331"/>
                      </a:lnTo>
                      <a:lnTo>
                        <a:pt x="822" y="331"/>
                      </a:lnTo>
                      <a:lnTo>
                        <a:pt x="821" y="332"/>
                      </a:lnTo>
                      <a:lnTo>
                        <a:pt x="821" y="333"/>
                      </a:lnTo>
                      <a:lnTo>
                        <a:pt x="822" y="333"/>
                      </a:lnTo>
                      <a:lnTo>
                        <a:pt x="823" y="333"/>
                      </a:lnTo>
                      <a:lnTo>
                        <a:pt x="823" y="334"/>
                      </a:lnTo>
                      <a:lnTo>
                        <a:pt x="824" y="334"/>
                      </a:lnTo>
                      <a:lnTo>
                        <a:pt x="824" y="335"/>
                      </a:lnTo>
                      <a:lnTo>
                        <a:pt x="825" y="335"/>
                      </a:lnTo>
                      <a:lnTo>
                        <a:pt x="825" y="336"/>
                      </a:lnTo>
                      <a:lnTo>
                        <a:pt x="824" y="336"/>
                      </a:lnTo>
                      <a:lnTo>
                        <a:pt x="824" y="337"/>
                      </a:lnTo>
                      <a:lnTo>
                        <a:pt x="824" y="338"/>
                      </a:lnTo>
                      <a:lnTo>
                        <a:pt x="825" y="337"/>
                      </a:lnTo>
                      <a:lnTo>
                        <a:pt x="826" y="337"/>
                      </a:lnTo>
                      <a:lnTo>
                        <a:pt x="827" y="338"/>
                      </a:lnTo>
                      <a:lnTo>
                        <a:pt x="827" y="337"/>
                      </a:lnTo>
                      <a:lnTo>
                        <a:pt x="828" y="338"/>
                      </a:lnTo>
                      <a:lnTo>
                        <a:pt x="827" y="339"/>
                      </a:lnTo>
                      <a:lnTo>
                        <a:pt x="827" y="340"/>
                      </a:lnTo>
                      <a:lnTo>
                        <a:pt x="827" y="341"/>
                      </a:lnTo>
                      <a:lnTo>
                        <a:pt x="827" y="342"/>
                      </a:lnTo>
                      <a:lnTo>
                        <a:pt x="827" y="343"/>
                      </a:lnTo>
                      <a:lnTo>
                        <a:pt x="828" y="343"/>
                      </a:lnTo>
                      <a:lnTo>
                        <a:pt x="829" y="343"/>
                      </a:lnTo>
                      <a:lnTo>
                        <a:pt x="829" y="344"/>
                      </a:lnTo>
                      <a:lnTo>
                        <a:pt x="830" y="344"/>
                      </a:lnTo>
                      <a:lnTo>
                        <a:pt x="831" y="344"/>
                      </a:lnTo>
                      <a:lnTo>
                        <a:pt x="832" y="344"/>
                      </a:lnTo>
                      <a:lnTo>
                        <a:pt x="832" y="345"/>
                      </a:lnTo>
                      <a:lnTo>
                        <a:pt x="833" y="346"/>
                      </a:lnTo>
                      <a:lnTo>
                        <a:pt x="833" y="345"/>
                      </a:lnTo>
                      <a:lnTo>
                        <a:pt x="833" y="344"/>
                      </a:lnTo>
                      <a:lnTo>
                        <a:pt x="834" y="343"/>
                      </a:lnTo>
                      <a:lnTo>
                        <a:pt x="834" y="344"/>
                      </a:lnTo>
                      <a:lnTo>
                        <a:pt x="835" y="344"/>
                      </a:lnTo>
                      <a:lnTo>
                        <a:pt x="836" y="344"/>
                      </a:lnTo>
                      <a:lnTo>
                        <a:pt x="837" y="345"/>
                      </a:lnTo>
                      <a:lnTo>
                        <a:pt x="838" y="345"/>
                      </a:lnTo>
                      <a:lnTo>
                        <a:pt x="838" y="346"/>
                      </a:lnTo>
                      <a:lnTo>
                        <a:pt x="837" y="346"/>
                      </a:lnTo>
                      <a:lnTo>
                        <a:pt x="837" y="347"/>
                      </a:lnTo>
                      <a:lnTo>
                        <a:pt x="837" y="348"/>
                      </a:lnTo>
                      <a:lnTo>
                        <a:pt x="837" y="347"/>
                      </a:lnTo>
                      <a:lnTo>
                        <a:pt x="838" y="347"/>
                      </a:lnTo>
                      <a:lnTo>
                        <a:pt x="839" y="347"/>
                      </a:lnTo>
                      <a:lnTo>
                        <a:pt x="839" y="348"/>
                      </a:lnTo>
                      <a:lnTo>
                        <a:pt x="840" y="348"/>
                      </a:lnTo>
                      <a:lnTo>
                        <a:pt x="841" y="347"/>
                      </a:lnTo>
                      <a:lnTo>
                        <a:pt x="841" y="346"/>
                      </a:lnTo>
                      <a:lnTo>
                        <a:pt x="842" y="345"/>
                      </a:lnTo>
                      <a:lnTo>
                        <a:pt x="842" y="344"/>
                      </a:lnTo>
                      <a:lnTo>
                        <a:pt x="843" y="345"/>
                      </a:lnTo>
                      <a:lnTo>
                        <a:pt x="844" y="346"/>
                      </a:lnTo>
                      <a:lnTo>
                        <a:pt x="844" y="345"/>
                      </a:lnTo>
                      <a:lnTo>
                        <a:pt x="845" y="345"/>
                      </a:lnTo>
                      <a:lnTo>
                        <a:pt x="846" y="345"/>
                      </a:lnTo>
                      <a:lnTo>
                        <a:pt x="847" y="345"/>
                      </a:lnTo>
                      <a:lnTo>
                        <a:pt x="847" y="344"/>
                      </a:lnTo>
                      <a:lnTo>
                        <a:pt x="848" y="344"/>
                      </a:lnTo>
                      <a:lnTo>
                        <a:pt x="849" y="345"/>
                      </a:lnTo>
                      <a:lnTo>
                        <a:pt x="850" y="345"/>
                      </a:lnTo>
                      <a:lnTo>
                        <a:pt x="851" y="345"/>
                      </a:lnTo>
                      <a:lnTo>
                        <a:pt x="850" y="345"/>
                      </a:lnTo>
                      <a:lnTo>
                        <a:pt x="850" y="344"/>
                      </a:lnTo>
                      <a:lnTo>
                        <a:pt x="850" y="343"/>
                      </a:lnTo>
                      <a:lnTo>
                        <a:pt x="851" y="343"/>
                      </a:lnTo>
                      <a:lnTo>
                        <a:pt x="851" y="342"/>
                      </a:lnTo>
                      <a:lnTo>
                        <a:pt x="852" y="342"/>
                      </a:lnTo>
                      <a:lnTo>
                        <a:pt x="854" y="343"/>
                      </a:lnTo>
                      <a:lnTo>
                        <a:pt x="855" y="343"/>
                      </a:lnTo>
                      <a:lnTo>
                        <a:pt x="854" y="343"/>
                      </a:lnTo>
                      <a:lnTo>
                        <a:pt x="854" y="344"/>
                      </a:lnTo>
                      <a:lnTo>
                        <a:pt x="854" y="345"/>
                      </a:lnTo>
                      <a:lnTo>
                        <a:pt x="854" y="346"/>
                      </a:lnTo>
                      <a:lnTo>
                        <a:pt x="855" y="347"/>
                      </a:lnTo>
                      <a:lnTo>
                        <a:pt x="855" y="346"/>
                      </a:lnTo>
                      <a:lnTo>
                        <a:pt x="856" y="346"/>
                      </a:lnTo>
                      <a:lnTo>
                        <a:pt x="855" y="345"/>
                      </a:lnTo>
                      <a:lnTo>
                        <a:pt x="856" y="345"/>
                      </a:lnTo>
                      <a:lnTo>
                        <a:pt x="856" y="344"/>
                      </a:lnTo>
                      <a:lnTo>
                        <a:pt x="857" y="344"/>
                      </a:lnTo>
                      <a:lnTo>
                        <a:pt x="858" y="344"/>
                      </a:lnTo>
                      <a:lnTo>
                        <a:pt x="858" y="345"/>
                      </a:lnTo>
                      <a:lnTo>
                        <a:pt x="859" y="345"/>
                      </a:lnTo>
                      <a:lnTo>
                        <a:pt x="860" y="345"/>
                      </a:lnTo>
                      <a:lnTo>
                        <a:pt x="861" y="345"/>
                      </a:lnTo>
                      <a:lnTo>
                        <a:pt x="861" y="346"/>
                      </a:lnTo>
                      <a:lnTo>
                        <a:pt x="862" y="347"/>
                      </a:lnTo>
                      <a:lnTo>
                        <a:pt x="862" y="346"/>
                      </a:lnTo>
                      <a:lnTo>
                        <a:pt x="863" y="346"/>
                      </a:lnTo>
                      <a:lnTo>
                        <a:pt x="864" y="347"/>
                      </a:lnTo>
                      <a:lnTo>
                        <a:pt x="865" y="347"/>
                      </a:lnTo>
                      <a:lnTo>
                        <a:pt x="866" y="347"/>
                      </a:lnTo>
                      <a:lnTo>
                        <a:pt x="867" y="347"/>
                      </a:lnTo>
                      <a:lnTo>
                        <a:pt x="868" y="347"/>
                      </a:lnTo>
                      <a:lnTo>
                        <a:pt x="868" y="348"/>
                      </a:lnTo>
                      <a:lnTo>
                        <a:pt x="869" y="348"/>
                      </a:lnTo>
                      <a:lnTo>
                        <a:pt x="870" y="348"/>
                      </a:lnTo>
                      <a:lnTo>
                        <a:pt x="869" y="349"/>
                      </a:lnTo>
                      <a:lnTo>
                        <a:pt x="870" y="349"/>
                      </a:lnTo>
                      <a:lnTo>
                        <a:pt x="869" y="349"/>
                      </a:lnTo>
                      <a:lnTo>
                        <a:pt x="870" y="350"/>
                      </a:lnTo>
                      <a:lnTo>
                        <a:pt x="871" y="350"/>
                      </a:lnTo>
                      <a:lnTo>
                        <a:pt x="871" y="351"/>
                      </a:lnTo>
                      <a:lnTo>
                        <a:pt x="870" y="351"/>
                      </a:lnTo>
                      <a:lnTo>
                        <a:pt x="870" y="352"/>
                      </a:lnTo>
                      <a:lnTo>
                        <a:pt x="871" y="352"/>
                      </a:lnTo>
                      <a:lnTo>
                        <a:pt x="872" y="353"/>
                      </a:lnTo>
                      <a:lnTo>
                        <a:pt x="872" y="354"/>
                      </a:lnTo>
                      <a:lnTo>
                        <a:pt x="873" y="354"/>
                      </a:lnTo>
                      <a:lnTo>
                        <a:pt x="872" y="355"/>
                      </a:lnTo>
                      <a:lnTo>
                        <a:pt x="873" y="355"/>
                      </a:lnTo>
                      <a:lnTo>
                        <a:pt x="872" y="356"/>
                      </a:lnTo>
                      <a:lnTo>
                        <a:pt x="871" y="357"/>
                      </a:lnTo>
                      <a:lnTo>
                        <a:pt x="871" y="358"/>
                      </a:lnTo>
                      <a:lnTo>
                        <a:pt x="870" y="359"/>
                      </a:lnTo>
                      <a:lnTo>
                        <a:pt x="868" y="359"/>
                      </a:lnTo>
                      <a:lnTo>
                        <a:pt x="869" y="360"/>
                      </a:lnTo>
                      <a:lnTo>
                        <a:pt x="868" y="361"/>
                      </a:lnTo>
                      <a:lnTo>
                        <a:pt x="867" y="360"/>
                      </a:lnTo>
                      <a:lnTo>
                        <a:pt x="866" y="361"/>
                      </a:lnTo>
                      <a:lnTo>
                        <a:pt x="865" y="361"/>
                      </a:lnTo>
                      <a:lnTo>
                        <a:pt x="865" y="362"/>
                      </a:lnTo>
                      <a:lnTo>
                        <a:pt x="864" y="362"/>
                      </a:lnTo>
                      <a:lnTo>
                        <a:pt x="865" y="363"/>
                      </a:lnTo>
                      <a:lnTo>
                        <a:pt x="864" y="363"/>
                      </a:lnTo>
                      <a:lnTo>
                        <a:pt x="863" y="363"/>
                      </a:lnTo>
                      <a:lnTo>
                        <a:pt x="863" y="364"/>
                      </a:lnTo>
                      <a:lnTo>
                        <a:pt x="862" y="364"/>
                      </a:lnTo>
                      <a:lnTo>
                        <a:pt x="863" y="365"/>
                      </a:lnTo>
                      <a:lnTo>
                        <a:pt x="863" y="366"/>
                      </a:lnTo>
                      <a:lnTo>
                        <a:pt x="862" y="366"/>
                      </a:lnTo>
                      <a:lnTo>
                        <a:pt x="863" y="366"/>
                      </a:lnTo>
                      <a:lnTo>
                        <a:pt x="864" y="366"/>
                      </a:lnTo>
                      <a:lnTo>
                        <a:pt x="864" y="367"/>
                      </a:lnTo>
                      <a:lnTo>
                        <a:pt x="864" y="368"/>
                      </a:lnTo>
                      <a:lnTo>
                        <a:pt x="862" y="368"/>
                      </a:lnTo>
                      <a:lnTo>
                        <a:pt x="861" y="369"/>
                      </a:lnTo>
                      <a:lnTo>
                        <a:pt x="861" y="370"/>
                      </a:lnTo>
                      <a:lnTo>
                        <a:pt x="859" y="371"/>
                      </a:lnTo>
                      <a:lnTo>
                        <a:pt x="859" y="370"/>
                      </a:lnTo>
                      <a:lnTo>
                        <a:pt x="858" y="370"/>
                      </a:lnTo>
                      <a:lnTo>
                        <a:pt x="857" y="370"/>
                      </a:lnTo>
                      <a:lnTo>
                        <a:pt x="856" y="371"/>
                      </a:lnTo>
                      <a:lnTo>
                        <a:pt x="856" y="372"/>
                      </a:lnTo>
                      <a:lnTo>
                        <a:pt x="855" y="372"/>
                      </a:lnTo>
                      <a:lnTo>
                        <a:pt x="856" y="372"/>
                      </a:lnTo>
                      <a:lnTo>
                        <a:pt x="856" y="371"/>
                      </a:lnTo>
                      <a:lnTo>
                        <a:pt x="855" y="371"/>
                      </a:lnTo>
                      <a:lnTo>
                        <a:pt x="854" y="371"/>
                      </a:lnTo>
                      <a:lnTo>
                        <a:pt x="853" y="371"/>
                      </a:lnTo>
                      <a:lnTo>
                        <a:pt x="852" y="372"/>
                      </a:lnTo>
                      <a:lnTo>
                        <a:pt x="851" y="372"/>
                      </a:lnTo>
                      <a:lnTo>
                        <a:pt x="850" y="372"/>
                      </a:lnTo>
                      <a:lnTo>
                        <a:pt x="849" y="372"/>
                      </a:lnTo>
                      <a:lnTo>
                        <a:pt x="848" y="372"/>
                      </a:lnTo>
                      <a:lnTo>
                        <a:pt x="848" y="371"/>
                      </a:lnTo>
                      <a:lnTo>
                        <a:pt x="847" y="371"/>
                      </a:lnTo>
                      <a:lnTo>
                        <a:pt x="846" y="371"/>
                      </a:lnTo>
                      <a:lnTo>
                        <a:pt x="845" y="371"/>
                      </a:lnTo>
                      <a:lnTo>
                        <a:pt x="845" y="372"/>
                      </a:lnTo>
                      <a:lnTo>
                        <a:pt x="844" y="372"/>
                      </a:lnTo>
                      <a:lnTo>
                        <a:pt x="844" y="373"/>
                      </a:lnTo>
                      <a:lnTo>
                        <a:pt x="843" y="373"/>
                      </a:lnTo>
                      <a:lnTo>
                        <a:pt x="842" y="374"/>
                      </a:lnTo>
                      <a:lnTo>
                        <a:pt x="841" y="374"/>
                      </a:lnTo>
                      <a:lnTo>
                        <a:pt x="841" y="373"/>
                      </a:lnTo>
                      <a:lnTo>
                        <a:pt x="840" y="373"/>
                      </a:lnTo>
                      <a:lnTo>
                        <a:pt x="840" y="372"/>
                      </a:lnTo>
                      <a:lnTo>
                        <a:pt x="840" y="371"/>
                      </a:lnTo>
                      <a:lnTo>
                        <a:pt x="840" y="370"/>
                      </a:lnTo>
                      <a:lnTo>
                        <a:pt x="839" y="370"/>
                      </a:lnTo>
                      <a:lnTo>
                        <a:pt x="838" y="370"/>
                      </a:lnTo>
                      <a:lnTo>
                        <a:pt x="837" y="371"/>
                      </a:lnTo>
                      <a:lnTo>
                        <a:pt x="836" y="372"/>
                      </a:lnTo>
                      <a:lnTo>
                        <a:pt x="835" y="372"/>
                      </a:lnTo>
                      <a:lnTo>
                        <a:pt x="834" y="372"/>
                      </a:lnTo>
                      <a:lnTo>
                        <a:pt x="833" y="373"/>
                      </a:lnTo>
                      <a:lnTo>
                        <a:pt x="834" y="373"/>
                      </a:lnTo>
                      <a:lnTo>
                        <a:pt x="834" y="374"/>
                      </a:lnTo>
                      <a:lnTo>
                        <a:pt x="832" y="374"/>
                      </a:lnTo>
                      <a:lnTo>
                        <a:pt x="832" y="373"/>
                      </a:lnTo>
                      <a:lnTo>
                        <a:pt x="831" y="373"/>
                      </a:lnTo>
                      <a:lnTo>
                        <a:pt x="830" y="373"/>
                      </a:lnTo>
                      <a:lnTo>
                        <a:pt x="829" y="373"/>
                      </a:lnTo>
                      <a:lnTo>
                        <a:pt x="828" y="373"/>
                      </a:lnTo>
                      <a:lnTo>
                        <a:pt x="827" y="373"/>
                      </a:lnTo>
                      <a:lnTo>
                        <a:pt x="827" y="374"/>
                      </a:lnTo>
                      <a:lnTo>
                        <a:pt x="826" y="374"/>
                      </a:lnTo>
                      <a:lnTo>
                        <a:pt x="825" y="375"/>
                      </a:lnTo>
                      <a:lnTo>
                        <a:pt x="824" y="376"/>
                      </a:lnTo>
                      <a:lnTo>
                        <a:pt x="823" y="376"/>
                      </a:lnTo>
                      <a:lnTo>
                        <a:pt x="822" y="377"/>
                      </a:lnTo>
                      <a:lnTo>
                        <a:pt x="821" y="377"/>
                      </a:lnTo>
                      <a:lnTo>
                        <a:pt x="821" y="376"/>
                      </a:lnTo>
                      <a:lnTo>
                        <a:pt x="820" y="377"/>
                      </a:lnTo>
                      <a:lnTo>
                        <a:pt x="819" y="377"/>
                      </a:lnTo>
                      <a:lnTo>
                        <a:pt x="819" y="378"/>
                      </a:lnTo>
                      <a:lnTo>
                        <a:pt x="818" y="377"/>
                      </a:lnTo>
                      <a:lnTo>
                        <a:pt x="818" y="378"/>
                      </a:lnTo>
                      <a:lnTo>
                        <a:pt x="817" y="377"/>
                      </a:lnTo>
                      <a:lnTo>
                        <a:pt x="816" y="377"/>
                      </a:lnTo>
                      <a:lnTo>
                        <a:pt x="815" y="378"/>
                      </a:lnTo>
                      <a:lnTo>
                        <a:pt x="814" y="378"/>
                      </a:lnTo>
                      <a:lnTo>
                        <a:pt x="813" y="378"/>
                      </a:lnTo>
                      <a:lnTo>
                        <a:pt x="813" y="379"/>
                      </a:lnTo>
                      <a:lnTo>
                        <a:pt x="813" y="380"/>
                      </a:lnTo>
                      <a:lnTo>
                        <a:pt x="813" y="381"/>
                      </a:lnTo>
                      <a:lnTo>
                        <a:pt x="812" y="381"/>
                      </a:lnTo>
                      <a:lnTo>
                        <a:pt x="812" y="382"/>
                      </a:lnTo>
                      <a:lnTo>
                        <a:pt x="812" y="381"/>
                      </a:lnTo>
                      <a:lnTo>
                        <a:pt x="811" y="382"/>
                      </a:lnTo>
                      <a:lnTo>
                        <a:pt x="810" y="382"/>
                      </a:lnTo>
                      <a:lnTo>
                        <a:pt x="810" y="381"/>
                      </a:lnTo>
                      <a:lnTo>
                        <a:pt x="809" y="381"/>
                      </a:lnTo>
                      <a:lnTo>
                        <a:pt x="809" y="382"/>
                      </a:lnTo>
                      <a:lnTo>
                        <a:pt x="809" y="381"/>
                      </a:lnTo>
                      <a:lnTo>
                        <a:pt x="808" y="381"/>
                      </a:lnTo>
                      <a:lnTo>
                        <a:pt x="808" y="382"/>
                      </a:lnTo>
                      <a:lnTo>
                        <a:pt x="808" y="383"/>
                      </a:lnTo>
                      <a:lnTo>
                        <a:pt x="807" y="383"/>
                      </a:lnTo>
                      <a:lnTo>
                        <a:pt x="807" y="384"/>
                      </a:lnTo>
                      <a:lnTo>
                        <a:pt x="808" y="384"/>
                      </a:lnTo>
                      <a:lnTo>
                        <a:pt x="808" y="385"/>
                      </a:lnTo>
                      <a:lnTo>
                        <a:pt x="807" y="386"/>
                      </a:lnTo>
                      <a:lnTo>
                        <a:pt x="808" y="386"/>
                      </a:lnTo>
                      <a:lnTo>
                        <a:pt x="807" y="386"/>
                      </a:lnTo>
                      <a:lnTo>
                        <a:pt x="807" y="387"/>
                      </a:lnTo>
                      <a:lnTo>
                        <a:pt x="807" y="388"/>
                      </a:lnTo>
                      <a:lnTo>
                        <a:pt x="807" y="389"/>
                      </a:lnTo>
                      <a:lnTo>
                        <a:pt x="806" y="389"/>
                      </a:lnTo>
                      <a:lnTo>
                        <a:pt x="806" y="390"/>
                      </a:lnTo>
                      <a:lnTo>
                        <a:pt x="805" y="391"/>
                      </a:lnTo>
                      <a:lnTo>
                        <a:pt x="806" y="391"/>
                      </a:lnTo>
                      <a:lnTo>
                        <a:pt x="805" y="391"/>
                      </a:lnTo>
                      <a:lnTo>
                        <a:pt x="805" y="392"/>
                      </a:lnTo>
                      <a:lnTo>
                        <a:pt x="805" y="393"/>
                      </a:lnTo>
                      <a:lnTo>
                        <a:pt x="805" y="394"/>
                      </a:lnTo>
                      <a:lnTo>
                        <a:pt x="806" y="394"/>
                      </a:lnTo>
                      <a:lnTo>
                        <a:pt x="805" y="395"/>
                      </a:lnTo>
                      <a:lnTo>
                        <a:pt x="805" y="396"/>
                      </a:lnTo>
                      <a:lnTo>
                        <a:pt x="805" y="397"/>
                      </a:lnTo>
                      <a:lnTo>
                        <a:pt x="804" y="397"/>
                      </a:lnTo>
                      <a:lnTo>
                        <a:pt x="804" y="398"/>
                      </a:lnTo>
                      <a:lnTo>
                        <a:pt x="804" y="399"/>
                      </a:lnTo>
                      <a:lnTo>
                        <a:pt x="804" y="400"/>
                      </a:lnTo>
                      <a:lnTo>
                        <a:pt x="803" y="400"/>
                      </a:lnTo>
                      <a:lnTo>
                        <a:pt x="803" y="401"/>
                      </a:lnTo>
                      <a:lnTo>
                        <a:pt x="801" y="401"/>
                      </a:lnTo>
                      <a:lnTo>
                        <a:pt x="800" y="401"/>
                      </a:lnTo>
                      <a:lnTo>
                        <a:pt x="800" y="402"/>
                      </a:lnTo>
                      <a:lnTo>
                        <a:pt x="799" y="402"/>
                      </a:lnTo>
                      <a:lnTo>
                        <a:pt x="798" y="402"/>
                      </a:lnTo>
                      <a:lnTo>
                        <a:pt x="798" y="403"/>
                      </a:lnTo>
                      <a:lnTo>
                        <a:pt x="798" y="404"/>
                      </a:lnTo>
                      <a:lnTo>
                        <a:pt x="797" y="404"/>
                      </a:lnTo>
                      <a:lnTo>
                        <a:pt x="797" y="405"/>
                      </a:lnTo>
                      <a:lnTo>
                        <a:pt x="797" y="406"/>
                      </a:lnTo>
                      <a:lnTo>
                        <a:pt x="797" y="407"/>
                      </a:lnTo>
                      <a:lnTo>
                        <a:pt x="797" y="408"/>
                      </a:lnTo>
                      <a:lnTo>
                        <a:pt x="798" y="409"/>
                      </a:lnTo>
                      <a:lnTo>
                        <a:pt x="799" y="409"/>
                      </a:lnTo>
                      <a:lnTo>
                        <a:pt x="800" y="409"/>
                      </a:lnTo>
                      <a:lnTo>
                        <a:pt x="800" y="410"/>
                      </a:lnTo>
                      <a:lnTo>
                        <a:pt x="801" y="410"/>
                      </a:lnTo>
                      <a:lnTo>
                        <a:pt x="801" y="411"/>
                      </a:lnTo>
                      <a:lnTo>
                        <a:pt x="801" y="412"/>
                      </a:lnTo>
                      <a:lnTo>
                        <a:pt x="802" y="412"/>
                      </a:lnTo>
                      <a:lnTo>
                        <a:pt x="802" y="413"/>
                      </a:lnTo>
                      <a:lnTo>
                        <a:pt x="802" y="414"/>
                      </a:lnTo>
                      <a:lnTo>
                        <a:pt x="803" y="414"/>
                      </a:lnTo>
                      <a:lnTo>
                        <a:pt x="804" y="413"/>
                      </a:lnTo>
                      <a:lnTo>
                        <a:pt x="804" y="414"/>
                      </a:lnTo>
                      <a:lnTo>
                        <a:pt x="806" y="415"/>
                      </a:lnTo>
                      <a:lnTo>
                        <a:pt x="805" y="416"/>
                      </a:lnTo>
                      <a:lnTo>
                        <a:pt x="806" y="417"/>
                      </a:lnTo>
                      <a:lnTo>
                        <a:pt x="806" y="418"/>
                      </a:lnTo>
                      <a:lnTo>
                        <a:pt x="806" y="419"/>
                      </a:lnTo>
                      <a:lnTo>
                        <a:pt x="806" y="420"/>
                      </a:lnTo>
                      <a:lnTo>
                        <a:pt x="808" y="420"/>
                      </a:lnTo>
                      <a:lnTo>
                        <a:pt x="808" y="421"/>
                      </a:lnTo>
                      <a:lnTo>
                        <a:pt x="808" y="422"/>
                      </a:lnTo>
                      <a:lnTo>
                        <a:pt x="809" y="422"/>
                      </a:lnTo>
                      <a:lnTo>
                        <a:pt x="810" y="423"/>
                      </a:lnTo>
                      <a:lnTo>
                        <a:pt x="811" y="423"/>
                      </a:lnTo>
                      <a:lnTo>
                        <a:pt x="810" y="423"/>
                      </a:lnTo>
                      <a:lnTo>
                        <a:pt x="809" y="423"/>
                      </a:lnTo>
                      <a:lnTo>
                        <a:pt x="808" y="423"/>
                      </a:lnTo>
                      <a:lnTo>
                        <a:pt x="807" y="423"/>
                      </a:lnTo>
                      <a:lnTo>
                        <a:pt x="806" y="423"/>
                      </a:lnTo>
                      <a:lnTo>
                        <a:pt x="805" y="424"/>
                      </a:lnTo>
                      <a:lnTo>
                        <a:pt x="805" y="423"/>
                      </a:lnTo>
                      <a:lnTo>
                        <a:pt x="804" y="423"/>
                      </a:lnTo>
                      <a:lnTo>
                        <a:pt x="803" y="423"/>
                      </a:lnTo>
                      <a:lnTo>
                        <a:pt x="803" y="424"/>
                      </a:lnTo>
                      <a:lnTo>
                        <a:pt x="801" y="424"/>
                      </a:lnTo>
                      <a:lnTo>
                        <a:pt x="801" y="425"/>
                      </a:lnTo>
                      <a:lnTo>
                        <a:pt x="800" y="424"/>
                      </a:lnTo>
                      <a:lnTo>
                        <a:pt x="799" y="424"/>
                      </a:lnTo>
                      <a:lnTo>
                        <a:pt x="799" y="423"/>
                      </a:lnTo>
                      <a:lnTo>
                        <a:pt x="800" y="423"/>
                      </a:lnTo>
                      <a:lnTo>
                        <a:pt x="800" y="422"/>
                      </a:lnTo>
                      <a:lnTo>
                        <a:pt x="799" y="422"/>
                      </a:lnTo>
                      <a:lnTo>
                        <a:pt x="799" y="421"/>
                      </a:lnTo>
                      <a:lnTo>
                        <a:pt x="797" y="421"/>
                      </a:lnTo>
                      <a:lnTo>
                        <a:pt x="796" y="421"/>
                      </a:lnTo>
                      <a:lnTo>
                        <a:pt x="795" y="422"/>
                      </a:lnTo>
                      <a:lnTo>
                        <a:pt x="795" y="421"/>
                      </a:lnTo>
                      <a:lnTo>
                        <a:pt x="795" y="420"/>
                      </a:lnTo>
                      <a:lnTo>
                        <a:pt x="796" y="420"/>
                      </a:lnTo>
                      <a:lnTo>
                        <a:pt x="796" y="419"/>
                      </a:lnTo>
                      <a:lnTo>
                        <a:pt x="795" y="418"/>
                      </a:lnTo>
                      <a:lnTo>
                        <a:pt x="795" y="419"/>
                      </a:lnTo>
                      <a:lnTo>
                        <a:pt x="795" y="418"/>
                      </a:lnTo>
                      <a:lnTo>
                        <a:pt x="793" y="418"/>
                      </a:lnTo>
                      <a:lnTo>
                        <a:pt x="793" y="419"/>
                      </a:lnTo>
                      <a:lnTo>
                        <a:pt x="792" y="419"/>
                      </a:lnTo>
                      <a:lnTo>
                        <a:pt x="792" y="420"/>
                      </a:lnTo>
                      <a:lnTo>
                        <a:pt x="791" y="420"/>
                      </a:lnTo>
                      <a:lnTo>
                        <a:pt x="790" y="420"/>
                      </a:lnTo>
                      <a:lnTo>
                        <a:pt x="789" y="421"/>
                      </a:lnTo>
                      <a:lnTo>
                        <a:pt x="789" y="422"/>
                      </a:lnTo>
                      <a:lnTo>
                        <a:pt x="788" y="422"/>
                      </a:lnTo>
                      <a:lnTo>
                        <a:pt x="788" y="423"/>
                      </a:lnTo>
                      <a:lnTo>
                        <a:pt x="787" y="423"/>
                      </a:lnTo>
                      <a:lnTo>
                        <a:pt x="787" y="424"/>
                      </a:lnTo>
                      <a:lnTo>
                        <a:pt x="786" y="424"/>
                      </a:lnTo>
                      <a:lnTo>
                        <a:pt x="785" y="424"/>
                      </a:lnTo>
                      <a:lnTo>
                        <a:pt x="783" y="425"/>
                      </a:lnTo>
                      <a:lnTo>
                        <a:pt x="783" y="426"/>
                      </a:lnTo>
                      <a:lnTo>
                        <a:pt x="782" y="426"/>
                      </a:lnTo>
                      <a:lnTo>
                        <a:pt x="782" y="425"/>
                      </a:lnTo>
                      <a:lnTo>
                        <a:pt x="781" y="425"/>
                      </a:lnTo>
                      <a:lnTo>
                        <a:pt x="780" y="426"/>
                      </a:lnTo>
                      <a:lnTo>
                        <a:pt x="779" y="426"/>
                      </a:lnTo>
                      <a:lnTo>
                        <a:pt x="779" y="425"/>
                      </a:lnTo>
                      <a:lnTo>
                        <a:pt x="778" y="425"/>
                      </a:lnTo>
                      <a:lnTo>
                        <a:pt x="778" y="426"/>
                      </a:lnTo>
                      <a:lnTo>
                        <a:pt x="777" y="426"/>
                      </a:lnTo>
                      <a:lnTo>
                        <a:pt x="778" y="427"/>
                      </a:lnTo>
                      <a:lnTo>
                        <a:pt x="777" y="427"/>
                      </a:lnTo>
                      <a:lnTo>
                        <a:pt x="777" y="428"/>
                      </a:lnTo>
                      <a:lnTo>
                        <a:pt x="778" y="430"/>
                      </a:lnTo>
                      <a:lnTo>
                        <a:pt x="779" y="429"/>
                      </a:lnTo>
                      <a:lnTo>
                        <a:pt x="780" y="429"/>
                      </a:lnTo>
                      <a:lnTo>
                        <a:pt x="780" y="430"/>
                      </a:lnTo>
                      <a:lnTo>
                        <a:pt x="781" y="430"/>
                      </a:lnTo>
                      <a:lnTo>
                        <a:pt x="782" y="430"/>
                      </a:lnTo>
                      <a:lnTo>
                        <a:pt x="781" y="430"/>
                      </a:lnTo>
                      <a:lnTo>
                        <a:pt x="780" y="430"/>
                      </a:lnTo>
                      <a:lnTo>
                        <a:pt x="780" y="431"/>
                      </a:lnTo>
                      <a:lnTo>
                        <a:pt x="779" y="430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7" y="431"/>
                      </a:lnTo>
                      <a:lnTo>
                        <a:pt x="776" y="432"/>
                      </a:lnTo>
                      <a:lnTo>
                        <a:pt x="776" y="433"/>
                      </a:lnTo>
                      <a:lnTo>
                        <a:pt x="775" y="434"/>
                      </a:lnTo>
                      <a:lnTo>
                        <a:pt x="775" y="435"/>
                      </a:lnTo>
                      <a:lnTo>
                        <a:pt x="775" y="436"/>
                      </a:lnTo>
                      <a:lnTo>
                        <a:pt x="774" y="436"/>
                      </a:lnTo>
                      <a:lnTo>
                        <a:pt x="774" y="435"/>
                      </a:lnTo>
                      <a:lnTo>
                        <a:pt x="775" y="435"/>
                      </a:lnTo>
                      <a:lnTo>
                        <a:pt x="775" y="434"/>
                      </a:lnTo>
                      <a:lnTo>
                        <a:pt x="774" y="433"/>
                      </a:lnTo>
                      <a:lnTo>
                        <a:pt x="773" y="433"/>
                      </a:lnTo>
                      <a:lnTo>
                        <a:pt x="772" y="433"/>
                      </a:lnTo>
                      <a:lnTo>
                        <a:pt x="771" y="434"/>
                      </a:lnTo>
                      <a:lnTo>
                        <a:pt x="772" y="434"/>
                      </a:lnTo>
                      <a:lnTo>
                        <a:pt x="772" y="435"/>
                      </a:lnTo>
                      <a:lnTo>
                        <a:pt x="772" y="436"/>
                      </a:lnTo>
                      <a:lnTo>
                        <a:pt x="771" y="436"/>
                      </a:lnTo>
                      <a:lnTo>
                        <a:pt x="771" y="435"/>
                      </a:lnTo>
                      <a:lnTo>
                        <a:pt x="770" y="435"/>
                      </a:lnTo>
                      <a:lnTo>
                        <a:pt x="770" y="434"/>
                      </a:lnTo>
                      <a:lnTo>
                        <a:pt x="769" y="435"/>
                      </a:lnTo>
                      <a:lnTo>
                        <a:pt x="769" y="434"/>
                      </a:lnTo>
                      <a:lnTo>
                        <a:pt x="770" y="434"/>
                      </a:lnTo>
                      <a:lnTo>
                        <a:pt x="769" y="434"/>
                      </a:lnTo>
                      <a:lnTo>
                        <a:pt x="769" y="433"/>
                      </a:lnTo>
                      <a:lnTo>
                        <a:pt x="768" y="433"/>
                      </a:lnTo>
                      <a:lnTo>
                        <a:pt x="767" y="433"/>
                      </a:lnTo>
                      <a:lnTo>
                        <a:pt x="767" y="432"/>
                      </a:lnTo>
                      <a:lnTo>
                        <a:pt x="766" y="433"/>
                      </a:lnTo>
                      <a:lnTo>
                        <a:pt x="766" y="434"/>
                      </a:lnTo>
                      <a:lnTo>
                        <a:pt x="767" y="435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8"/>
                      </a:lnTo>
                      <a:lnTo>
                        <a:pt x="766" y="438"/>
                      </a:lnTo>
                      <a:lnTo>
                        <a:pt x="766" y="437"/>
                      </a:lnTo>
                      <a:lnTo>
                        <a:pt x="765" y="438"/>
                      </a:lnTo>
                      <a:lnTo>
                        <a:pt x="765" y="437"/>
                      </a:lnTo>
                      <a:lnTo>
                        <a:pt x="764" y="437"/>
                      </a:lnTo>
                      <a:lnTo>
                        <a:pt x="764" y="436"/>
                      </a:lnTo>
                      <a:lnTo>
                        <a:pt x="764" y="435"/>
                      </a:lnTo>
                      <a:lnTo>
                        <a:pt x="763" y="435"/>
                      </a:lnTo>
                      <a:lnTo>
                        <a:pt x="762" y="435"/>
                      </a:lnTo>
                      <a:lnTo>
                        <a:pt x="762" y="436"/>
                      </a:lnTo>
                      <a:lnTo>
                        <a:pt x="761" y="436"/>
                      </a:lnTo>
                      <a:lnTo>
                        <a:pt x="760" y="437"/>
                      </a:lnTo>
                      <a:lnTo>
                        <a:pt x="760" y="438"/>
                      </a:lnTo>
                      <a:lnTo>
                        <a:pt x="761" y="438"/>
                      </a:lnTo>
                      <a:lnTo>
                        <a:pt x="761" y="439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2" y="441"/>
                      </a:lnTo>
                      <a:lnTo>
                        <a:pt x="762" y="442"/>
                      </a:lnTo>
                      <a:lnTo>
                        <a:pt x="761" y="441"/>
                      </a:lnTo>
                      <a:lnTo>
                        <a:pt x="761" y="442"/>
                      </a:lnTo>
                      <a:lnTo>
                        <a:pt x="761" y="441"/>
                      </a:lnTo>
                      <a:lnTo>
                        <a:pt x="760" y="442"/>
                      </a:lnTo>
                      <a:lnTo>
                        <a:pt x="760" y="441"/>
                      </a:lnTo>
                      <a:lnTo>
                        <a:pt x="759" y="441"/>
                      </a:lnTo>
                      <a:lnTo>
                        <a:pt x="759" y="442"/>
                      </a:lnTo>
                      <a:lnTo>
                        <a:pt x="758" y="442"/>
                      </a:lnTo>
                      <a:lnTo>
                        <a:pt x="757" y="442"/>
                      </a:lnTo>
                      <a:lnTo>
                        <a:pt x="756" y="443"/>
                      </a:lnTo>
                      <a:lnTo>
                        <a:pt x="757" y="442"/>
                      </a:lnTo>
                      <a:lnTo>
                        <a:pt x="756" y="442"/>
                      </a:lnTo>
                      <a:lnTo>
                        <a:pt x="756" y="441"/>
                      </a:lnTo>
                      <a:lnTo>
                        <a:pt x="755" y="442"/>
                      </a:lnTo>
                      <a:lnTo>
                        <a:pt x="755" y="441"/>
                      </a:lnTo>
                      <a:lnTo>
                        <a:pt x="755" y="440"/>
                      </a:lnTo>
                      <a:lnTo>
                        <a:pt x="754" y="440"/>
                      </a:lnTo>
                      <a:lnTo>
                        <a:pt x="753" y="440"/>
                      </a:lnTo>
                      <a:lnTo>
                        <a:pt x="752" y="440"/>
                      </a:lnTo>
                      <a:lnTo>
                        <a:pt x="751" y="440"/>
                      </a:lnTo>
                      <a:lnTo>
                        <a:pt x="750" y="441"/>
                      </a:lnTo>
                      <a:lnTo>
                        <a:pt x="749" y="442"/>
                      </a:lnTo>
                      <a:lnTo>
                        <a:pt x="748" y="444"/>
                      </a:lnTo>
                      <a:lnTo>
                        <a:pt x="747" y="445"/>
                      </a:lnTo>
                      <a:lnTo>
                        <a:pt x="746" y="445"/>
                      </a:lnTo>
                      <a:lnTo>
                        <a:pt x="745" y="445"/>
                      </a:lnTo>
                      <a:lnTo>
                        <a:pt x="745" y="444"/>
                      </a:lnTo>
                      <a:lnTo>
                        <a:pt x="744" y="445"/>
                      </a:lnTo>
                      <a:lnTo>
                        <a:pt x="743" y="445"/>
                      </a:lnTo>
                      <a:lnTo>
                        <a:pt x="743" y="444"/>
                      </a:lnTo>
                      <a:lnTo>
                        <a:pt x="742" y="444"/>
                      </a:lnTo>
                      <a:lnTo>
                        <a:pt x="741" y="446"/>
                      </a:lnTo>
                      <a:lnTo>
                        <a:pt x="740" y="447"/>
                      </a:lnTo>
                      <a:lnTo>
                        <a:pt x="740" y="448"/>
                      </a:lnTo>
                      <a:lnTo>
                        <a:pt x="739" y="449"/>
                      </a:lnTo>
                      <a:lnTo>
                        <a:pt x="739" y="450"/>
                      </a:lnTo>
                      <a:lnTo>
                        <a:pt x="739" y="451"/>
                      </a:lnTo>
                      <a:lnTo>
                        <a:pt x="739" y="453"/>
                      </a:lnTo>
                      <a:lnTo>
                        <a:pt x="740" y="453"/>
                      </a:lnTo>
                      <a:lnTo>
                        <a:pt x="740" y="454"/>
                      </a:lnTo>
                      <a:lnTo>
                        <a:pt x="740" y="455"/>
                      </a:lnTo>
                      <a:lnTo>
                        <a:pt x="741" y="455"/>
                      </a:lnTo>
                      <a:lnTo>
                        <a:pt x="742" y="455"/>
                      </a:lnTo>
                      <a:lnTo>
                        <a:pt x="742" y="456"/>
                      </a:lnTo>
                      <a:lnTo>
                        <a:pt x="741" y="457"/>
                      </a:lnTo>
                      <a:lnTo>
                        <a:pt x="741" y="458"/>
                      </a:lnTo>
                      <a:lnTo>
                        <a:pt x="740" y="458"/>
                      </a:lnTo>
                      <a:lnTo>
                        <a:pt x="741" y="458"/>
                      </a:lnTo>
                      <a:lnTo>
                        <a:pt x="741" y="459"/>
                      </a:lnTo>
                      <a:lnTo>
                        <a:pt x="741" y="460"/>
                      </a:lnTo>
                      <a:lnTo>
                        <a:pt x="742" y="461"/>
                      </a:lnTo>
                      <a:lnTo>
                        <a:pt x="741" y="461"/>
                      </a:lnTo>
                      <a:lnTo>
                        <a:pt x="742" y="462"/>
                      </a:lnTo>
                      <a:lnTo>
                        <a:pt x="741" y="462"/>
                      </a:lnTo>
                      <a:lnTo>
                        <a:pt x="741" y="463"/>
                      </a:lnTo>
                      <a:lnTo>
                        <a:pt x="741" y="464"/>
                      </a:lnTo>
                      <a:lnTo>
                        <a:pt x="740" y="464"/>
                      </a:lnTo>
                      <a:lnTo>
                        <a:pt x="740" y="465"/>
                      </a:lnTo>
                      <a:lnTo>
                        <a:pt x="739" y="465"/>
                      </a:lnTo>
                      <a:lnTo>
                        <a:pt x="739" y="466"/>
                      </a:lnTo>
                      <a:lnTo>
                        <a:pt x="738" y="466"/>
                      </a:lnTo>
                      <a:lnTo>
                        <a:pt x="737" y="465"/>
                      </a:lnTo>
                      <a:lnTo>
                        <a:pt x="737" y="466"/>
                      </a:lnTo>
                      <a:lnTo>
                        <a:pt x="736" y="466"/>
                      </a:lnTo>
                      <a:lnTo>
                        <a:pt x="736" y="465"/>
                      </a:lnTo>
                      <a:lnTo>
                        <a:pt x="735" y="464"/>
                      </a:lnTo>
                      <a:lnTo>
                        <a:pt x="734" y="464"/>
                      </a:lnTo>
                      <a:lnTo>
                        <a:pt x="734" y="465"/>
                      </a:lnTo>
                      <a:lnTo>
                        <a:pt x="733" y="465"/>
                      </a:lnTo>
                      <a:lnTo>
                        <a:pt x="732" y="465"/>
                      </a:lnTo>
                      <a:lnTo>
                        <a:pt x="732" y="466"/>
                      </a:lnTo>
                      <a:lnTo>
                        <a:pt x="731" y="466"/>
                      </a:lnTo>
                      <a:lnTo>
                        <a:pt x="730" y="466"/>
                      </a:lnTo>
                      <a:lnTo>
                        <a:pt x="730" y="465"/>
                      </a:lnTo>
                      <a:lnTo>
                        <a:pt x="729" y="465"/>
                      </a:lnTo>
                      <a:lnTo>
                        <a:pt x="728" y="465"/>
                      </a:lnTo>
                      <a:lnTo>
                        <a:pt x="727" y="465"/>
                      </a:lnTo>
                      <a:lnTo>
                        <a:pt x="728" y="464"/>
                      </a:lnTo>
                      <a:lnTo>
                        <a:pt x="728" y="463"/>
                      </a:lnTo>
                      <a:lnTo>
                        <a:pt x="727" y="463"/>
                      </a:lnTo>
                      <a:lnTo>
                        <a:pt x="726" y="463"/>
                      </a:lnTo>
                      <a:lnTo>
                        <a:pt x="726" y="462"/>
                      </a:lnTo>
                      <a:lnTo>
                        <a:pt x="726" y="461"/>
                      </a:lnTo>
                      <a:lnTo>
                        <a:pt x="723" y="461"/>
                      </a:lnTo>
                      <a:lnTo>
                        <a:pt x="722" y="461"/>
                      </a:lnTo>
                      <a:lnTo>
                        <a:pt x="721" y="461"/>
                      </a:lnTo>
                      <a:lnTo>
                        <a:pt x="720" y="461"/>
                      </a:lnTo>
                      <a:lnTo>
                        <a:pt x="719" y="461"/>
                      </a:lnTo>
                      <a:lnTo>
                        <a:pt x="719" y="460"/>
                      </a:lnTo>
                      <a:lnTo>
                        <a:pt x="720" y="460"/>
                      </a:lnTo>
                      <a:lnTo>
                        <a:pt x="719" y="459"/>
                      </a:lnTo>
                      <a:lnTo>
                        <a:pt x="718" y="459"/>
                      </a:lnTo>
                      <a:lnTo>
                        <a:pt x="718" y="458"/>
                      </a:lnTo>
                      <a:lnTo>
                        <a:pt x="717" y="459"/>
                      </a:lnTo>
                      <a:lnTo>
                        <a:pt x="717" y="458"/>
                      </a:lnTo>
                      <a:lnTo>
                        <a:pt x="716" y="458"/>
                      </a:lnTo>
                      <a:lnTo>
                        <a:pt x="716" y="459"/>
                      </a:lnTo>
                      <a:lnTo>
                        <a:pt x="715" y="459"/>
                      </a:lnTo>
                      <a:lnTo>
                        <a:pt x="716" y="458"/>
                      </a:lnTo>
                      <a:lnTo>
                        <a:pt x="715" y="458"/>
                      </a:lnTo>
                      <a:lnTo>
                        <a:pt x="714" y="458"/>
                      </a:lnTo>
                      <a:lnTo>
                        <a:pt x="713" y="458"/>
                      </a:lnTo>
                      <a:lnTo>
                        <a:pt x="712" y="457"/>
                      </a:lnTo>
                      <a:lnTo>
                        <a:pt x="712" y="458"/>
                      </a:lnTo>
                      <a:lnTo>
                        <a:pt x="712" y="457"/>
                      </a:lnTo>
                      <a:lnTo>
                        <a:pt x="711" y="457"/>
                      </a:lnTo>
                      <a:lnTo>
                        <a:pt x="710" y="457"/>
                      </a:lnTo>
                      <a:lnTo>
                        <a:pt x="709" y="457"/>
                      </a:lnTo>
                      <a:lnTo>
                        <a:pt x="708" y="456"/>
                      </a:lnTo>
                      <a:lnTo>
                        <a:pt x="707" y="457"/>
                      </a:lnTo>
                      <a:lnTo>
                        <a:pt x="706" y="456"/>
                      </a:lnTo>
                      <a:lnTo>
                        <a:pt x="707" y="456"/>
                      </a:lnTo>
                      <a:lnTo>
                        <a:pt x="706" y="456"/>
                      </a:lnTo>
                      <a:lnTo>
                        <a:pt x="705" y="456"/>
                      </a:lnTo>
                      <a:lnTo>
                        <a:pt x="704" y="456"/>
                      </a:lnTo>
                      <a:lnTo>
                        <a:pt x="703" y="456"/>
                      </a:lnTo>
                      <a:lnTo>
                        <a:pt x="702" y="456"/>
                      </a:lnTo>
                      <a:lnTo>
                        <a:pt x="703" y="456"/>
                      </a:lnTo>
                      <a:lnTo>
                        <a:pt x="703" y="455"/>
                      </a:lnTo>
                      <a:lnTo>
                        <a:pt x="702" y="455"/>
                      </a:lnTo>
                      <a:lnTo>
                        <a:pt x="701" y="455"/>
                      </a:lnTo>
                      <a:lnTo>
                        <a:pt x="699" y="455"/>
                      </a:lnTo>
                      <a:lnTo>
                        <a:pt x="696" y="455"/>
                      </a:lnTo>
                      <a:lnTo>
                        <a:pt x="695" y="455"/>
                      </a:lnTo>
                      <a:lnTo>
                        <a:pt x="694" y="455"/>
                      </a:lnTo>
                      <a:lnTo>
                        <a:pt x="693" y="455"/>
                      </a:lnTo>
                      <a:lnTo>
                        <a:pt x="688" y="456"/>
                      </a:lnTo>
                      <a:lnTo>
                        <a:pt x="685" y="457"/>
                      </a:lnTo>
                      <a:lnTo>
                        <a:pt x="684" y="457"/>
                      </a:lnTo>
                      <a:lnTo>
                        <a:pt x="684" y="458"/>
                      </a:lnTo>
                      <a:lnTo>
                        <a:pt x="683" y="458"/>
                      </a:lnTo>
                      <a:lnTo>
                        <a:pt x="681" y="458"/>
                      </a:lnTo>
                      <a:lnTo>
                        <a:pt x="680" y="458"/>
                      </a:lnTo>
                      <a:lnTo>
                        <a:pt x="679" y="459"/>
                      </a:lnTo>
                      <a:lnTo>
                        <a:pt x="679" y="460"/>
                      </a:lnTo>
                      <a:lnTo>
                        <a:pt x="679" y="461"/>
                      </a:lnTo>
                      <a:lnTo>
                        <a:pt x="678" y="461"/>
                      </a:lnTo>
                      <a:lnTo>
                        <a:pt x="678" y="460"/>
                      </a:lnTo>
                      <a:lnTo>
                        <a:pt x="679" y="460"/>
                      </a:lnTo>
                      <a:lnTo>
                        <a:pt x="678" y="459"/>
                      </a:lnTo>
                      <a:lnTo>
                        <a:pt x="677" y="459"/>
                      </a:lnTo>
                      <a:lnTo>
                        <a:pt x="676" y="459"/>
                      </a:lnTo>
                      <a:lnTo>
                        <a:pt x="674" y="459"/>
                      </a:lnTo>
                      <a:lnTo>
                        <a:pt x="671" y="461"/>
                      </a:lnTo>
                      <a:lnTo>
                        <a:pt x="670" y="462"/>
                      </a:lnTo>
                      <a:lnTo>
                        <a:pt x="670" y="463"/>
                      </a:lnTo>
                      <a:lnTo>
                        <a:pt x="669" y="463"/>
                      </a:lnTo>
                      <a:lnTo>
                        <a:pt x="670" y="463"/>
                      </a:lnTo>
                      <a:lnTo>
                        <a:pt x="671" y="463"/>
                      </a:lnTo>
                      <a:lnTo>
                        <a:pt x="670" y="463"/>
                      </a:lnTo>
                      <a:lnTo>
                        <a:pt x="669" y="464"/>
                      </a:lnTo>
                      <a:lnTo>
                        <a:pt x="669" y="465"/>
                      </a:lnTo>
                      <a:lnTo>
                        <a:pt x="669" y="466"/>
                      </a:lnTo>
                      <a:lnTo>
                        <a:pt x="668" y="466"/>
                      </a:lnTo>
                      <a:lnTo>
                        <a:pt x="668" y="467"/>
                      </a:lnTo>
                      <a:lnTo>
                        <a:pt x="668" y="468"/>
                      </a:lnTo>
                      <a:lnTo>
                        <a:pt x="667" y="468"/>
                      </a:lnTo>
                      <a:lnTo>
                        <a:pt x="666" y="468"/>
                      </a:lnTo>
                      <a:lnTo>
                        <a:pt x="666" y="469"/>
                      </a:lnTo>
                      <a:lnTo>
                        <a:pt x="665" y="469"/>
                      </a:lnTo>
                      <a:lnTo>
                        <a:pt x="664" y="470"/>
                      </a:lnTo>
                      <a:lnTo>
                        <a:pt x="665" y="471"/>
                      </a:lnTo>
                      <a:lnTo>
                        <a:pt x="666" y="471"/>
                      </a:lnTo>
                      <a:lnTo>
                        <a:pt x="666" y="472"/>
                      </a:lnTo>
                      <a:lnTo>
                        <a:pt x="665" y="472"/>
                      </a:lnTo>
                      <a:lnTo>
                        <a:pt x="665" y="473"/>
                      </a:lnTo>
                      <a:lnTo>
                        <a:pt x="664" y="473"/>
                      </a:lnTo>
                      <a:lnTo>
                        <a:pt x="664" y="474"/>
                      </a:lnTo>
                      <a:lnTo>
                        <a:pt x="663" y="475"/>
                      </a:lnTo>
                      <a:lnTo>
                        <a:pt x="664" y="475"/>
                      </a:lnTo>
                      <a:lnTo>
                        <a:pt x="663" y="475"/>
                      </a:lnTo>
                      <a:lnTo>
                        <a:pt x="663" y="476"/>
                      </a:lnTo>
                      <a:lnTo>
                        <a:pt x="664" y="476"/>
                      </a:lnTo>
                      <a:lnTo>
                        <a:pt x="664" y="477"/>
                      </a:lnTo>
                      <a:lnTo>
                        <a:pt x="663" y="476"/>
                      </a:lnTo>
                      <a:lnTo>
                        <a:pt x="662" y="477"/>
                      </a:lnTo>
                      <a:lnTo>
                        <a:pt x="661" y="477"/>
                      </a:lnTo>
                      <a:lnTo>
                        <a:pt x="662" y="477"/>
                      </a:lnTo>
                      <a:lnTo>
                        <a:pt x="662" y="476"/>
                      </a:lnTo>
                      <a:lnTo>
                        <a:pt x="661" y="476"/>
                      </a:lnTo>
                      <a:lnTo>
                        <a:pt x="660" y="476"/>
                      </a:lnTo>
                      <a:lnTo>
                        <a:pt x="658" y="476"/>
                      </a:lnTo>
                      <a:lnTo>
                        <a:pt x="657" y="476"/>
                      </a:lnTo>
                      <a:lnTo>
                        <a:pt x="657" y="477"/>
                      </a:lnTo>
                      <a:lnTo>
                        <a:pt x="656" y="477"/>
                      </a:lnTo>
                      <a:lnTo>
                        <a:pt x="655" y="477"/>
                      </a:lnTo>
                      <a:lnTo>
                        <a:pt x="655" y="478"/>
                      </a:lnTo>
                      <a:lnTo>
                        <a:pt x="656" y="478"/>
                      </a:lnTo>
                      <a:lnTo>
                        <a:pt x="655" y="478"/>
                      </a:lnTo>
                      <a:lnTo>
                        <a:pt x="655" y="479"/>
                      </a:lnTo>
                      <a:lnTo>
                        <a:pt x="654" y="479"/>
                      </a:lnTo>
                      <a:lnTo>
                        <a:pt x="654" y="480"/>
                      </a:lnTo>
                      <a:lnTo>
                        <a:pt x="654" y="481"/>
                      </a:lnTo>
                      <a:lnTo>
                        <a:pt x="653" y="481"/>
                      </a:lnTo>
                      <a:lnTo>
                        <a:pt x="653" y="480"/>
                      </a:lnTo>
                      <a:lnTo>
                        <a:pt x="654" y="480"/>
                      </a:lnTo>
                      <a:lnTo>
                        <a:pt x="653" y="480"/>
                      </a:lnTo>
                      <a:lnTo>
                        <a:pt x="654" y="479"/>
                      </a:lnTo>
                      <a:lnTo>
                        <a:pt x="653" y="479"/>
                      </a:lnTo>
                      <a:lnTo>
                        <a:pt x="653" y="478"/>
                      </a:lnTo>
                      <a:lnTo>
                        <a:pt x="652" y="478"/>
                      </a:lnTo>
                      <a:lnTo>
                        <a:pt x="651" y="479"/>
                      </a:lnTo>
                      <a:lnTo>
                        <a:pt x="651" y="478"/>
                      </a:lnTo>
                      <a:lnTo>
                        <a:pt x="650" y="478"/>
                      </a:lnTo>
                      <a:lnTo>
                        <a:pt x="650" y="479"/>
                      </a:lnTo>
                      <a:lnTo>
                        <a:pt x="650" y="478"/>
                      </a:lnTo>
                      <a:lnTo>
                        <a:pt x="650" y="477"/>
                      </a:lnTo>
                      <a:lnTo>
                        <a:pt x="650" y="476"/>
                      </a:lnTo>
                      <a:lnTo>
                        <a:pt x="651" y="476"/>
                      </a:lnTo>
                      <a:lnTo>
                        <a:pt x="652" y="476"/>
                      </a:lnTo>
                      <a:lnTo>
                        <a:pt x="652" y="475"/>
                      </a:lnTo>
                      <a:lnTo>
                        <a:pt x="651" y="474"/>
                      </a:lnTo>
                      <a:lnTo>
                        <a:pt x="650" y="473"/>
                      </a:lnTo>
                      <a:lnTo>
                        <a:pt x="649" y="473"/>
                      </a:lnTo>
                      <a:lnTo>
                        <a:pt x="648" y="473"/>
                      </a:lnTo>
                      <a:lnTo>
                        <a:pt x="647" y="473"/>
                      </a:lnTo>
                      <a:lnTo>
                        <a:pt x="646" y="473"/>
                      </a:lnTo>
                      <a:lnTo>
                        <a:pt x="646" y="474"/>
                      </a:lnTo>
                      <a:lnTo>
                        <a:pt x="646" y="473"/>
                      </a:lnTo>
                      <a:lnTo>
                        <a:pt x="645" y="472"/>
                      </a:lnTo>
                      <a:lnTo>
                        <a:pt x="645" y="473"/>
                      </a:lnTo>
                      <a:lnTo>
                        <a:pt x="644" y="473"/>
                      </a:lnTo>
                      <a:lnTo>
                        <a:pt x="645" y="473"/>
                      </a:lnTo>
                      <a:lnTo>
                        <a:pt x="645" y="474"/>
                      </a:lnTo>
                      <a:lnTo>
                        <a:pt x="645" y="475"/>
                      </a:lnTo>
                      <a:lnTo>
                        <a:pt x="644" y="475"/>
                      </a:lnTo>
                      <a:lnTo>
                        <a:pt x="644" y="476"/>
                      </a:lnTo>
                      <a:lnTo>
                        <a:pt x="643" y="477"/>
                      </a:lnTo>
                      <a:lnTo>
                        <a:pt x="644" y="477"/>
                      </a:lnTo>
                      <a:lnTo>
                        <a:pt x="644" y="478"/>
                      </a:lnTo>
                      <a:lnTo>
                        <a:pt x="644" y="477"/>
                      </a:lnTo>
                      <a:lnTo>
                        <a:pt x="643" y="478"/>
                      </a:lnTo>
                      <a:lnTo>
                        <a:pt x="642" y="479"/>
                      </a:lnTo>
                      <a:lnTo>
                        <a:pt x="642" y="478"/>
                      </a:lnTo>
                      <a:lnTo>
                        <a:pt x="642" y="477"/>
                      </a:lnTo>
                      <a:lnTo>
                        <a:pt x="641" y="477"/>
                      </a:lnTo>
                      <a:lnTo>
                        <a:pt x="640" y="477"/>
                      </a:lnTo>
                      <a:lnTo>
                        <a:pt x="636" y="478"/>
                      </a:lnTo>
                      <a:lnTo>
                        <a:pt x="633" y="479"/>
                      </a:lnTo>
                      <a:lnTo>
                        <a:pt x="631" y="479"/>
                      </a:lnTo>
                      <a:lnTo>
                        <a:pt x="625" y="482"/>
                      </a:lnTo>
                      <a:lnTo>
                        <a:pt x="622" y="483"/>
                      </a:lnTo>
                      <a:lnTo>
                        <a:pt x="619" y="484"/>
                      </a:lnTo>
                      <a:lnTo>
                        <a:pt x="617" y="485"/>
                      </a:lnTo>
                      <a:lnTo>
                        <a:pt x="615" y="486"/>
                      </a:lnTo>
                      <a:lnTo>
                        <a:pt x="611" y="488"/>
                      </a:lnTo>
                      <a:lnTo>
                        <a:pt x="610" y="489"/>
                      </a:lnTo>
                      <a:lnTo>
                        <a:pt x="608" y="490"/>
                      </a:lnTo>
                      <a:lnTo>
                        <a:pt x="606" y="491"/>
                      </a:lnTo>
                      <a:lnTo>
                        <a:pt x="603" y="492"/>
                      </a:lnTo>
                      <a:lnTo>
                        <a:pt x="603" y="493"/>
                      </a:lnTo>
                      <a:lnTo>
                        <a:pt x="602" y="493"/>
                      </a:lnTo>
                      <a:lnTo>
                        <a:pt x="602" y="494"/>
                      </a:lnTo>
                      <a:lnTo>
                        <a:pt x="601" y="494"/>
                      </a:lnTo>
                      <a:lnTo>
                        <a:pt x="598" y="495"/>
                      </a:lnTo>
                      <a:lnTo>
                        <a:pt x="596" y="496"/>
                      </a:lnTo>
                      <a:lnTo>
                        <a:pt x="594" y="497"/>
                      </a:lnTo>
                      <a:lnTo>
                        <a:pt x="593" y="498"/>
                      </a:lnTo>
                      <a:lnTo>
                        <a:pt x="590" y="499"/>
                      </a:lnTo>
                      <a:lnTo>
                        <a:pt x="588" y="501"/>
                      </a:lnTo>
                      <a:lnTo>
                        <a:pt x="585" y="503"/>
                      </a:lnTo>
                      <a:lnTo>
                        <a:pt x="583" y="504"/>
                      </a:lnTo>
                      <a:lnTo>
                        <a:pt x="582" y="505"/>
                      </a:lnTo>
                      <a:lnTo>
                        <a:pt x="582" y="506"/>
                      </a:lnTo>
                      <a:lnTo>
                        <a:pt x="581" y="506"/>
                      </a:lnTo>
                      <a:lnTo>
                        <a:pt x="581" y="507"/>
                      </a:lnTo>
                      <a:lnTo>
                        <a:pt x="581" y="508"/>
                      </a:lnTo>
                      <a:lnTo>
                        <a:pt x="581" y="509"/>
                      </a:lnTo>
                      <a:lnTo>
                        <a:pt x="580" y="509"/>
                      </a:lnTo>
                      <a:lnTo>
                        <a:pt x="580" y="510"/>
                      </a:lnTo>
                      <a:lnTo>
                        <a:pt x="580" y="511"/>
                      </a:lnTo>
                      <a:lnTo>
                        <a:pt x="579" y="511"/>
                      </a:lnTo>
                      <a:lnTo>
                        <a:pt x="579" y="512"/>
                      </a:lnTo>
                      <a:lnTo>
                        <a:pt x="579" y="513"/>
                      </a:lnTo>
                      <a:lnTo>
                        <a:pt x="579" y="514"/>
                      </a:lnTo>
                      <a:lnTo>
                        <a:pt x="580" y="514"/>
                      </a:lnTo>
                      <a:lnTo>
                        <a:pt x="579" y="514"/>
                      </a:lnTo>
                      <a:lnTo>
                        <a:pt x="580" y="515"/>
                      </a:lnTo>
                      <a:lnTo>
                        <a:pt x="579" y="515"/>
                      </a:lnTo>
                      <a:lnTo>
                        <a:pt x="578" y="515"/>
                      </a:lnTo>
                      <a:lnTo>
                        <a:pt x="578" y="516"/>
                      </a:lnTo>
                      <a:lnTo>
                        <a:pt x="577" y="516"/>
                      </a:lnTo>
                      <a:lnTo>
                        <a:pt x="576" y="516"/>
                      </a:lnTo>
                      <a:lnTo>
                        <a:pt x="576" y="517"/>
                      </a:lnTo>
                      <a:lnTo>
                        <a:pt x="575" y="517"/>
                      </a:lnTo>
                      <a:lnTo>
                        <a:pt x="574" y="517"/>
                      </a:lnTo>
                      <a:lnTo>
                        <a:pt x="573" y="518"/>
                      </a:lnTo>
                      <a:lnTo>
                        <a:pt x="572" y="518"/>
                      </a:lnTo>
                      <a:lnTo>
                        <a:pt x="572" y="519"/>
                      </a:lnTo>
                      <a:lnTo>
                        <a:pt x="569" y="520"/>
                      </a:lnTo>
                      <a:lnTo>
                        <a:pt x="567" y="521"/>
                      </a:lnTo>
                      <a:lnTo>
                        <a:pt x="565" y="522"/>
                      </a:lnTo>
                      <a:lnTo>
                        <a:pt x="565" y="523"/>
                      </a:lnTo>
                      <a:lnTo>
                        <a:pt x="563" y="524"/>
                      </a:lnTo>
                      <a:lnTo>
                        <a:pt x="562" y="525"/>
                      </a:lnTo>
                      <a:lnTo>
                        <a:pt x="562" y="526"/>
                      </a:lnTo>
                      <a:lnTo>
                        <a:pt x="561" y="526"/>
                      </a:lnTo>
                      <a:lnTo>
                        <a:pt x="560" y="526"/>
                      </a:lnTo>
                      <a:lnTo>
                        <a:pt x="559" y="527"/>
                      </a:lnTo>
                      <a:lnTo>
                        <a:pt x="558" y="528"/>
                      </a:lnTo>
                      <a:lnTo>
                        <a:pt x="558" y="529"/>
                      </a:lnTo>
                      <a:lnTo>
                        <a:pt x="557" y="530"/>
                      </a:lnTo>
                      <a:lnTo>
                        <a:pt x="557" y="529"/>
                      </a:lnTo>
                      <a:lnTo>
                        <a:pt x="556" y="530"/>
                      </a:lnTo>
                      <a:lnTo>
                        <a:pt x="555" y="530"/>
                      </a:lnTo>
                      <a:lnTo>
                        <a:pt x="554" y="530"/>
                      </a:lnTo>
                      <a:lnTo>
                        <a:pt x="554" y="531"/>
                      </a:lnTo>
                      <a:lnTo>
                        <a:pt x="552" y="531"/>
                      </a:lnTo>
                      <a:lnTo>
                        <a:pt x="551" y="532"/>
                      </a:lnTo>
                      <a:lnTo>
                        <a:pt x="551" y="533"/>
                      </a:lnTo>
                      <a:lnTo>
                        <a:pt x="547" y="534"/>
                      </a:lnTo>
                      <a:lnTo>
                        <a:pt x="544" y="536"/>
                      </a:lnTo>
                      <a:lnTo>
                        <a:pt x="541" y="538"/>
                      </a:lnTo>
                      <a:lnTo>
                        <a:pt x="540" y="538"/>
                      </a:lnTo>
                      <a:lnTo>
                        <a:pt x="538" y="540"/>
                      </a:lnTo>
                      <a:lnTo>
                        <a:pt x="537" y="540"/>
                      </a:lnTo>
                      <a:lnTo>
                        <a:pt x="536" y="541"/>
                      </a:lnTo>
                      <a:lnTo>
                        <a:pt x="534" y="542"/>
                      </a:lnTo>
                      <a:lnTo>
                        <a:pt x="531" y="543"/>
                      </a:lnTo>
                      <a:lnTo>
                        <a:pt x="527" y="545"/>
                      </a:lnTo>
                      <a:lnTo>
                        <a:pt x="525" y="546"/>
                      </a:lnTo>
                      <a:lnTo>
                        <a:pt x="524" y="547"/>
                      </a:lnTo>
                      <a:lnTo>
                        <a:pt x="523" y="547"/>
                      </a:lnTo>
                      <a:lnTo>
                        <a:pt x="522" y="548"/>
                      </a:lnTo>
                      <a:lnTo>
                        <a:pt x="518" y="550"/>
                      </a:lnTo>
                      <a:lnTo>
                        <a:pt x="517" y="551"/>
                      </a:lnTo>
                      <a:lnTo>
                        <a:pt x="516" y="551"/>
                      </a:lnTo>
                      <a:lnTo>
                        <a:pt x="514" y="552"/>
                      </a:lnTo>
                      <a:lnTo>
                        <a:pt x="512" y="554"/>
                      </a:lnTo>
                      <a:lnTo>
                        <a:pt x="511" y="555"/>
                      </a:lnTo>
                      <a:lnTo>
                        <a:pt x="510" y="556"/>
                      </a:lnTo>
                      <a:lnTo>
                        <a:pt x="509" y="557"/>
                      </a:lnTo>
                      <a:lnTo>
                        <a:pt x="504" y="560"/>
                      </a:lnTo>
                      <a:lnTo>
                        <a:pt x="502" y="562"/>
                      </a:lnTo>
                      <a:lnTo>
                        <a:pt x="498" y="565"/>
                      </a:lnTo>
                      <a:lnTo>
                        <a:pt x="495" y="568"/>
                      </a:lnTo>
                      <a:lnTo>
                        <a:pt x="492" y="571"/>
                      </a:lnTo>
                      <a:lnTo>
                        <a:pt x="491" y="572"/>
                      </a:lnTo>
                      <a:lnTo>
                        <a:pt x="490" y="573"/>
                      </a:lnTo>
                      <a:lnTo>
                        <a:pt x="490" y="574"/>
                      </a:lnTo>
                      <a:lnTo>
                        <a:pt x="490" y="575"/>
                      </a:lnTo>
                      <a:lnTo>
                        <a:pt x="490" y="576"/>
                      </a:lnTo>
                      <a:lnTo>
                        <a:pt x="489" y="576"/>
                      </a:lnTo>
                      <a:lnTo>
                        <a:pt x="488" y="576"/>
                      </a:lnTo>
                      <a:lnTo>
                        <a:pt x="488" y="577"/>
                      </a:lnTo>
                      <a:lnTo>
                        <a:pt x="488" y="578"/>
                      </a:lnTo>
                      <a:lnTo>
                        <a:pt x="489" y="579"/>
                      </a:lnTo>
                      <a:lnTo>
                        <a:pt x="489" y="580"/>
                      </a:lnTo>
                      <a:lnTo>
                        <a:pt x="488" y="580"/>
                      </a:lnTo>
                      <a:lnTo>
                        <a:pt x="488" y="581"/>
                      </a:lnTo>
                      <a:lnTo>
                        <a:pt x="489" y="581"/>
                      </a:lnTo>
                      <a:lnTo>
                        <a:pt x="489" y="582"/>
                      </a:lnTo>
                      <a:lnTo>
                        <a:pt x="488" y="582"/>
                      </a:lnTo>
                      <a:lnTo>
                        <a:pt x="487" y="582"/>
                      </a:lnTo>
                      <a:lnTo>
                        <a:pt x="487" y="583"/>
                      </a:lnTo>
                      <a:lnTo>
                        <a:pt x="487" y="584"/>
                      </a:lnTo>
                      <a:lnTo>
                        <a:pt x="486" y="584"/>
                      </a:lnTo>
                      <a:lnTo>
                        <a:pt x="486" y="585"/>
                      </a:lnTo>
                      <a:lnTo>
                        <a:pt x="486" y="586"/>
                      </a:lnTo>
                      <a:lnTo>
                        <a:pt x="486" y="587"/>
                      </a:lnTo>
                      <a:lnTo>
                        <a:pt x="487" y="587"/>
                      </a:lnTo>
                      <a:lnTo>
                        <a:pt x="487" y="588"/>
                      </a:lnTo>
                      <a:lnTo>
                        <a:pt x="486" y="587"/>
                      </a:lnTo>
                      <a:lnTo>
                        <a:pt x="485" y="587"/>
                      </a:lnTo>
                      <a:lnTo>
                        <a:pt x="484" y="587"/>
                      </a:lnTo>
                      <a:lnTo>
                        <a:pt x="483" y="588"/>
                      </a:lnTo>
                      <a:lnTo>
                        <a:pt x="482" y="589"/>
                      </a:lnTo>
                      <a:lnTo>
                        <a:pt x="480" y="590"/>
                      </a:lnTo>
                      <a:lnTo>
                        <a:pt x="480" y="591"/>
                      </a:lnTo>
                      <a:lnTo>
                        <a:pt x="478" y="592"/>
                      </a:lnTo>
                      <a:lnTo>
                        <a:pt x="478" y="593"/>
                      </a:lnTo>
                      <a:lnTo>
                        <a:pt x="477" y="593"/>
                      </a:lnTo>
                      <a:lnTo>
                        <a:pt x="474" y="595"/>
                      </a:lnTo>
                      <a:lnTo>
                        <a:pt x="473" y="596"/>
                      </a:lnTo>
                      <a:lnTo>
                        <a:pt x="472" y="597"/>
                      </a:lnTo>
                      <a:lnTo>
                        <a:pt x="469" y="600"/>
                      </a:lnTo>
                      <a:lnTo>
                        <a:pt x="467" y="602"/>
                      </a:lnTo>
                      <a:lnTo>
                        <a:pt x="467" y="601"/>
                      </a:lnTo>
                      <a:lnTo>
                        <a:pt x="467" y="600"/>
                      </a:lnTo>
                      <a:lnTo>
                        <a:pt x="468" y="599"/>
                      </a:lnTo>
                      <a:lnTo>
                        <a:pt x="470" y="598"/>
                      </a:lnTo>
                      <a:lnTo>
                        <a:pt x="472" y="597"/>
                      </a:lnTo>
                      <a:lnTo>
                        <a:pt x="472" y="595"/>
                      </a:lnTo>
                      <a:lnTo>
                        <a:pt x="474" y="594"/>
                      </a:lnTo>
                      <a:lnTo>
                        <a:pt x="475" y="594"/>
                      </a:lnTo>
                      <a:lnTo>
                        <a:pt x="475" y="593"/>
                      </a:lnTo>
                      <a:lnTo>
                        <a:pt x="475" y="592"/>
                      </a:lnTo>
                      <a:lnTo>
                        <a:pt x="474" y="592"/>
                      </a:lnTo>
                      <a:lnTo>
                        <a:pt x="473" y="592"/>
                      </a:lnTo>
                      <a:lnTo>
                        <a:pt x="473" y="593"/>
                      </a:lnTo>
                      <a:lnTo>
                        <a:pt x="472" y="593"/>
                      </a:lnTo>
                      <a:lnTo>
                        <a:pt x="472" y="592"/>
                      </a:lnTo>
                      <a:lnTo>
                        <a:pt x="472" y="593"/>
                      </a:lnTo>
                      <a:lnTo>
                        <a:pt x="472" y="594"/>
                      </a:lnTo>
                      <a:lnTo>
                        <a:pt x="471" y="594"/>
                      </a:lnTo>
                      <a:lnTo>
                        <a:pt x="470" y="594"/>
                      </a:lnTo>
                      <a:lnTo>
                        <a:pt x="469" y="595"/>
                      </a:lnTo>
                      <a:lnTo>
                        <a:pt x="469" y="594"/>
                      </a:lnTo>
                      <a:lnTo>
                        <a:pt x="468" y="594"/>
                      </a:lnTo>
                      <a:lnTo>
                        <a:pt x="467" y="594"/>
                      </a:lnTo>
                      <a:lnTo>
                        <a:pt x="467" y="595"/>
                      </a:lnTo>
                      <a:lnTo>
                        <a:pt x="466" y="595"/>
                      </a:lnTo>
                      <a:lnTo>
                        <a:pt x="466" y="594"/>
                      </a:lnTo>
                      <a:lnTo>
                        <a:pt x="465" y="594"/>
                      </a:lnTo>
                      <a:lnTo>
                        <a:pt x="465" y="593"/>
                      </a:lnTo>
                      <a:lnTo>
                        <a:pt x="464" y="593"/>
                      </a:lnTo>
                      <a:lnTo>
                        <a:pt x="463" y="592"/>
                      </a:lnTo>
                      <a:lnTo>
                        <a:pt x="462" y="591"/>
                      </a:lnTo>
                      <a:lnTo>
                        <a:pt x="462" y="590"/>
                      </a:lnTo>
                      <a:lnTo>
                        <a:pt x="461" y="590"/>
                      </a:lnTo>
                      <a:lnTo>
                        <a:pt x="460" y="590"/>
                      </a:lnTo>
                      <a:lnTo>
                        <a:pt x="460" y="589"/>
                      </a:lnTo>
                      <a:lnTo>
                        <a:pt x="459" y="589"/>
                      </a:lnTo>
                      <a:lnTo>
                        <a:pt x="459" y="588"/>
                      </a:lnTo>
                      <a:lnTo>
                        <a:pt x="460" y="588"/>
                      </a:lnTo>
                      <a:lnTo>
                        <a:pt x="461" y="587"/>
                      </a:lnTo>
                      <a:lnTo>
                        <a:pt x="461" y="586"/>
                      </a:lnTo>
                      <a:lnTo>
                        <a:pt x="462" y="586"/>
                      </a:lnTo>
                      <a:lnTo>
                        <a:pt x="462" y="585"/>
                      </a:lnTo>
                      <a:lnTo>
                        <a:pt x="462" y="584"/>
                      </a:lnTo>
                      <a:lnTo>
                        <a:pt x="463" y="584"/>
                      </a:lnTo>
                      <a:lnTo>
                        <a:pt x="463" y="583"/>
                      </a:lnTo>
                      <a:lnTo>
                        <a:pt x="463" y="584"/>
                      </a:lnTo>
                      <a:lnTo>
                        <a:pt x="462" y="583"/>
                      </a:lnTo>
                      <a:lnTo>
                        <a:pt x="461" y="582"/>
                      </a:lnTo>
                      <a:lnTo>
                        <a:pt x="460" y="581"/>
                      </a:lnTo>
                      <a:lnTo>
                        <a:pt x="460" y="580"/>
                      </a:lnTo>
                      <a:lnTo>
                        <a:pt x="460" y="579"/>
                      </a:lnTo>
                      <a:lnTo>
                        <a:pt x="459" y="578"/>
                      </a:lnTo>
                      <a:lnTo>
                        <a:pt x="459" y="577"/>
                      </a:lnTo>
                      <a:lnTo>
                        <a:pt x="458" y="577"/>
                      </a:lnTo>
                      <a:lnTo>
                        <a:pt x="458" y="576"/>
                      </a:lnTo>
                      <a:lnTo>
                        <a:pt x="459" y="576"/>
                      </a:lnTo>
                      <a:lnTo>
                        <a:pt x="458" y="576"/>
                      </a:lnTo>
                      <a:lnTo>
                        <a:pt x="458" y="575"/>
                      </a:lnTo>
                      <a:lnTo>
                        <a:pt x="459" y="575"/>
                      </a:lnTo>
                      <a:lnTo>
                        <a:pt x="459" y="574"/>
                      </a:lnTo>
                      <a:lnTo>
                        <a:pt x="458" y="573"/>
                      </a:lnTo>
                      <a:lnTo>
                        <a:pt x="458" y="572"/>
                      </a:lnTo>
                      <a:lnTo>
                        <a:pt x="459" y="572"/>
                      </a:lnTo>
                      <a:lnTo>
                        <a:pt x="459" y="571"/>
                      </a:lnTo>
                      <a:lnTo>
                        <a:pt x="458" y="570"/>
                      </a:lnTo>
                      <a:lnTo>
                        <a:pt x="457" y="570"/>
                      </a:lnTo>
                      <a:lnTo>
                        <a:pt x="457" y="569"/>
                      </a:lnTo>
                      <a:lnTo>
                        <a:pt x="458" y="569"/>
                      </a:lnTo>
                      <a:lnTo>
                        <a:pt x="458" y="568"/>
                      </a:lnTo>
                      <a:lnTo>
                        <a:pt x="457" y="569"/>
                      </a:lnTo>
                      <a:lnTo>
                        <a:pt x="457" y="568"/>
                      </a:lnTo>
                      <a:lnTo>
                        <a:pt x="457" y="567"/>
                      </a:lnTo>
                      <a:lnTo>
                        <a:pt x="457" y="566"/>
                      </a:lnTo>
                      <a:lnTo>
                        <a:pt x="456" y="566"/>
                      </a:lnTo>
                      <a:lnTo>
                        <a:pt x="456" y="565"/>
                      </a:lnTo>
                      <a:lnTo>
                        <a:pt x="455" y="565"/>
                      </a:lnTo>
                      <a:lnTo>
                        <a:pt x="455" y="566"/>
                      </a:lnTo>
                      <a:lnTo>
                        <a:pt x="455" y="567"/>
                      </a:lnTo>
                      <a:lnTo>
                        <a:pt x="454" y="567"/>
                      </a:lnTo>
                      <a:lnTo>
                        <a:pt x="454" y="566"/>
                      </a:lnTo>
                      <a:lnTo>
                        <a:pt x="454" y="567"/>
                      </a:lnTo>
                      <a:lnTo>
                        <a:pt x="453" y="568"/>
                      </a:lnTo>
                      <a:lnTo>
                        <a:pt x="453" y="569"/>
                      </a:lnTo>
                      <a:lnTo>
                        <a:pt x="453" y="570"/>
                      </a:lnTo>
                      <a:lnTo>
                        <a:pt x="452" y="571"/>
                      </a:lnTo>
                      <a:lnTo>
                        <a:pt x="451" y="571"/>
                      </a:lnTo>
                      <a:lnTo>
                        <a:pt x="451" y="570"/>
                      </a:lnTo>
                      <a:lnTo>
                        <a:pt x="451" y="571"/>
                      </a:lnTo>
                      <a:lnTo>
                        <a:pt x="450" y="571"/>
                      </a:lnTo>
                      <a:lnTo>
                        <a:pt x="450" y="572"/>
                      </a:lnTo>
                      <a:lnTo>
                        <a:pt x="449" y="572"/>
                      </a:lnTo>
                      <a:lnTo>
                        <a:pt x="448" y="573"/>
                      </a:lnTo>
                      <a:lnTo>
                        <a:pt x="448" y="572"/>
                      </a:lnTo>
                      <a:lnTo>
                        <a:pt x="448" y="571"/>
                      </a:lnTo>
                      <a:lnTo>
                        <a:pt x="447" y="571"/>
                      </a:lnTo>
                      <a:lnTo>
                        <a:pt x="446" y="571"/>
                      </a:lnTo>
                      <a:lnTo>
                        <a:pt x="446" y="570"/>
                      </a:lnTo>
                      <a:lnTo>
                        <a:pt x="446" y="571"/>
                      </a:lnTo>
                      <a:lnTo>
                        <a:pt x="445" y="571"/>
                      </a:lnTo>
                      <a:lnTo>
                        <a:pt x="445" y="570"/>
                      </a:lnTo>
                      <a:lnTo>
                        <a:pt x="446" y="570"/>
                      </a:lnTo>
                      <a:lnTo>
                        <a:pt x="445" y="569"/>
                      </a:lnTo>
                      <a:lnTo>
                        <a:pt x="445" y="568"/>
                      </a:lnTo>
                      <a:lnTo>
                        <a:pt x="444" y="568"/>
                      </a:lnTo>
                      <a:lnTo>
                        <a:pt x="444" y="567"/>
                      </a:lnTo>
                      <a:lnTo>
                        <a:pt x="443" y="567"/>
                      </a:lnTo>
                      <a:lnTo>
                        <a:pt x="443" y="566"/>
                      </a:lnTo>
                      <a:lnTo>
                        <a:pt x="442" y="565"/>
                      </a:lnTo>
                      <a:lnTo>
                        <a:pt x="441" y="565"/>
                      </a:lnTo>
                      <a:lnTo>
                        <a:pt x="441" y="564"/>
                      </a:lnTo>
                      <a:lnTo>
                        <a:pt x="440" y="564"/>
                      </a:lnTo>
                      <a:lnTo>
                        <a:pt x="440" y="565"/>
                      </a:lnTo>
                      <a:lnTo>
                        <a:pt x="439" y="565"/>
                      </a:lnTo>
                      <a:lnTo>
                        <a:pt x="438" y="565"/>
                      </a:lnTo>
                      <a:lnTo>
                        <a:pt x="437" y="566"/>
                      </a:lnTo>
                      <a:lnTo>
                        <a:pt x="436" y="566"/>
                      </a:lnTo>
                      <a:lnTo>
                        <a:pt x="435" y="566"/>
                      </a:lnTo>
                      <a:lnTo>
                        <a:pt x="435" y="567"/>
                      </a:lnTo>
                      <a:lnTo>
                        <a:pt x="434" y="567"/>
                      </a:lnTo>
                      <a:lnTo>
                        <a:pt x="434" y="568"/>
                      </a:lnTo>
                      <a:lnTo>
                        <a:pt x="433" y="569"/>
                      </a:lnTo>
                      <a:lnTo>
                        <a:pt x="433" y="570"/>
                      </a:lnTo>
                      <a:lnTo>
                        <a:pt x="432" y="570"/>
                      </a:lnTo>
                      <a:lnTo>
                        <a:pt x="432" y="571"/>
                      </a:lnTo>
                      <a:lnTo>
                        <a:pt x="433" y="571"/>
                      </a:lnTo>
                      <a:lnTo>
                        <a:pt x="432" y="571"/>
                      </a:lnTo>
                      <a:lnTo>
                        <a:pt x="432" y="572"/>
                      </a:lnTo>
                      <a:lnTo>
                        <a:pt x="431" y="572"/>
                      </a:lnTo>
                      <a:lnTo>
                        <a:pt x="430" y="573"/>
                      </a:lnTo>
                      <a:lnTo>
                        <a:pt x="430" y="574"/>
                      </a:lnTo>
                      <a:lnTo>
                        <a:pt x="430" y="575"/>
                      </a:lnTo>
                      <a:lnTo>
                        <a:pt x="429" y="575"/>
                      </a:lnTo>
                      <a:lnTo>
                        <a:pt x="428" y="576"/>
                      </a:lnTo>
                      <a:lnTo>
                        <a:pt x="427" y="576"/>
                      </a:lnTo>
                      <a:lnTo>
                        <a:pt x="425" y="574"/>
                      </a:lnTo>
                      <a:lnTo>
                        <a:pt x="425" y="573"/>
                      </a:lnTo>
                      <a:lnTo>
                        <a:pt x="425" y="572"/>
                      </a:lnTo>
                      <a:lnTo>
                        <a:pt x="425" y="571"/>
                      </a:lnTo>
                      <a:lnTo>
                        <a:pt x="424" y="571"/>
                      </a:lnTo>
                      <a:lnTo>
                        <a:pt x="424" y="570"/>
                      </a:lnTo>
                      <a:lnTo>
                        <a:pt x="423" y="571"/>
                      </a:lnTo>
                      <a:lnTo>
                        <a:pt x="423" y="570"/>
                      </a:lnTo>
                      <a:lnTo>
                        <a:pt x="423" y="569"/>
                      </a:lnTo>
                      <a:lnTo>
                        <a:pt x="423" y="568"/>
                      </a:lnTo>
                      <a:lnTo>
                        <a:pt x="423" y="567"/>
                      </a:lnTo>
                      <a:lnTo>
                        <a:pt x="422" y="567"/>
                      </a:lnTo>
                      <a:lnTo>
                        <a:pt x="422" y="566"/>
                      </a:lnTo>
                      <a:lnTo>
                        <a:pt x="422" y="565"/>
                      </a:lnTo>
                      <a:lnTo>
                        <a:pt x="422" y="564"/>
                      </a:lnTo>
                      <a:lnTo>
                        <a:pt x="423" y="565"/>
                      </a:lnTo>
                      <a:lnTo>
                        <a:pt x="423" y="564"/>
                      </a:lnTo>
                      <a:lnTo>
                        <a:pt x="424" y="564"/>
                      </a:lnTo>
                      <a:lnTo>
                        <a:pt x="424" y="563"/>
                      </a:lnTo>
                      <a:lnTo>
                        <a:pt x="425" y="563"/>
                      </a:lnTo>
                      <a:lnTo>
                        <a:pt x="425" y="562"/>
                      </a:lnTo>
                      <a:lnTo>
                        <a:pt x="425" y="561"/>
                      </a:lnTo>
                      <a:lnTo>
                        <a:pt x="425" y="560"/>
                      </a:lnTo>
                      <a:lnTo>
                        <a:pt x="426" y="560"/>
                      </a:lnTo>
                      <a:lnTo>
                        <a:pt x="425" y="559"/>
                      </a:lnTo>
                      <a:lnTo>
                        <a:pt x="426" y="559"/>
                      </a:lnTo>
                      <a:lnTo>
                        <a:pt x="426" y="558"/>
                      </a:lnTo>
                      <a:lnTo>
                        <a:pt x="425" y="558"/>
                      </a:lnTo>
                      <a:lnTo>
                        <a:pt x="425" y="557"/>
                      </a:lnTo>
                      <a:lnTo>
                        <a:pt x="426" y="557"/>
                      </a:lnTo>
                      <a:lnTo>
                        <a:pt x="426" y="556"/>
                      </a:lnTo>
                      <a:lnTo>
                        <a:pt x="426" y="555"/>
                      </a:lnTo>
                      <a:lnTo>
                        <a:pt x="425" y="555"/>
                      </a:lnTo>
                      <a:lnTo>
                        <a:pt x="425" y="554"/>
                      </a:lnTo>
                      <a:lnTo>
                        <a:pt x="426" y="554"/>
                      </a:lnTo>
                      <a:lnTo>
                        <a:pt x="426" y="555"/>
                      </a:lnTo>
                      <a:lnTo>
                        <a:pt x="427" y="555"/>
                      </a:lnTo>
                      <a:lnTo>
                        <a:pt x="427" y="554"/>
                      </a:lnTo>
                      <a:lnTo>
                        <a:pt x="427" y="553"/>
                      </a:lnTo>
                      <a:lnTo>
                        <a:pt x="428" y="553"/>
                      </a:lnTo>
                      <a:lnTo>
                        <a:pt x="428" y="552"/>
                      </a:lnTo>
                      <a:lnTo>
                        <a:pt x="428" y="551"/>
                      </a:lnTo>
                      <a:lnTo>
                        <a:pt x="426" y="551"/>
                      </a:lnTo>
                      <a:lnTo>
                        <a:pt x="426" y="550"/>
                      </a:lnTo>
                      <a:lnTo>
                        <a:pt x="426" y="549"/>
                      </a:lnTo>
                      <a:lnTo>
                        <a:pt x="426" y="548"/>
                      </a:lnTo>
                      <a:lnTo>
                        <a:pt x="427" y="548"/>
                      </a:lnTo>
                      <a:lnTo>
                        <a:pt x="427" y="547"/>
                      </a:lnTo>
                      <a:lnTo>
                        <a:pt x="428" y="547"/>
                      </a:lnTo>
                      <a:lnTo>
                        <a:pt x="427" y="546"/>
                      </a:lnTo>
                      <a:lnTo>
                        <a:pt x="428" y="545"/>
                      </a:lnTo>
                      <a:lnTo>
                        <a:pt x="429" y="544"/>
                      </a:lnTo>
                      <a:lnTo>
                        <a:pt x="430" y="543"/>
                      </a:lnTo>
                      <a:lnTo>
                        <a:pt x="431" y="542"/>
                      </a:lnTo>
                      <a:lnTo>
                        <a:pt x="432" y="542"/>
                      </a:lnTo>
                      <a:lnTo>
                        <a:pt x="432" y="541"/>
                      </a:lnTo>
                      <a:lnTo>
                        <a:pt x="433" y="541"/>
                      </a:lnTo>
                      <a:lnTo>
                        <a:pt x="433" y="540"/>
                      </a:lnTo>
                      <a:lnTo>
                        <a:pt x="433" y="539"/>
                      </a:lnTo>
                      <a:lnTo>
                        <a:pt x="433" y="538"/>
                      </a:lnTo>
                      <a:lnTo>
                        <a:pt x="434" y="538"/>
                      </a:lnTo>
                      <a:lnTo>
                        <a:pt x="433" y="538"/>
                      </a:lnTo>
                      <a:lnTo>
                        <a:pt x="433" y="537"/>
                      </a:lnTo>
                      <a:lnTo>
                        <a:pt x="433" y="538"/>
                      </a:lnTo>
                      <a:lnTo>
                        <a:pt x="432" y="537"/>
                      </a:lnTo>
                      <a:lnTo>
                        <a:pt x="431" y="538"/>
                      </a:lnTo>
                      <a:lnTo>
                        <a:pt x="431" y="537"/>
                      </a:lnTo>
                      <a:lnTo>
                        <a:pt x="430" y="536"/>
                      </a:lnTo>
                      <a:lnTo>
                        <a:pt x="430" y="535"/>
                      </a:lnTo>
                      <a:lnTo>
                        <a:pt x="429" y="535"/>
                      </a:lnTo>
                      <a:lnTo>
                        <a:pt x="429" y="534"/>
                      </a:lnTo>
                      <a:lnTo>
                        <a:pt x="428" y="535"/>
                      </a:lnTo>
                      <a:lnTo>
                        <a:pt x="428" y="534"/>
                      </a:lnTo>
                      <a:lnTo>
                        <a:pt x="427" y="533"/>
                      </a:lnTo>
                      <a:lnTo>
                        <a:pt x="428" y="533"/>
                      </a:lnTo>
                      <a:lnTo>
                        <a:pt x="427" y="533"/>
                      </a:lnTo>
                      <a:lnTo>
                        <a:pt x="427" y="532"/>
                      </a:lnTo>
                      <a:lnTo>
                        <a:pt x="426" y="532"/>
                      </a:lnTo>
                      <a:lnTo>
                        <a:pt x="426" y="530"/>
                      </a:lnTo>
                      <a:lnTo>
                        <a:pt x="426" y="531"/>
                      </a:lnTo>
                      <a:lnTo>
                        <a:pt x="425" y="531"/>
                      </a:lnTo>
                      <a:lnTo>
                        <a:pt x="425" y="530"/>
                      </a:lnTo>
                      <a:lnTo>
                        <a:pt x="424" y="530"/>
                      </a:lnTo>
                      <a:lnTo>
                        <a:pt x="423" y="530"/>
                      </a:lnTo>
                      <a:lnTo>
                        <a:pt x="422" y="531"/>
                      </a:lnTo>
                      <a:lnTo>
                        <a:pt x="422" y="530"/>
                      </a:lnTo>
                      <a:lnTo>
                        <a:pt x="421" y="530"/>
                      </a:lnTo>
                      <a:lnTo>
                        <a:pt x="421" y="531"/>
                      </a:lnTo>
                      <a:lnTo>
                        <a:pt x="420" y="531"/>
                      </a:lnTo>
                      <a:lnTo>
                        <a:pt x="421" y="531"/>
                      </a:lnTo>
                      <a:lnTo>
                        <a:pt x="421" y="532"/>
                      </a:lnTo>
                      <a:lnTo>
                        <a:pt x="420" y="532"/>
                      </a:lnTo>
                      <a:lnTo>
                        <a:pt x="419" y="532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7" y="533"/>
                      </a:lnTo>
                      <a:lnTo>
                        <a:pt x="417" y="532"/>
                      </a:lnTo>
                      <a:lnTo>
                        <a:pt x="418" y="533"/>
                      </a:lnTo>
                      <a:lnTo>
                        <a:pt x="418" y="532"/>
                      </a:lnTo>
                      <a:lnTo>
                        <a:pt x="417" y="532"/>
                      </a:lnTo>
                      <a:lnTo>
                        <a:pt x="418" y="531"/>
                      </a:lnTo>
                      <a:lnTo>
                        <a:pt x="417" y="531"/>
                      </a:lnTo>
                      <a:lnTo>
                        <a:pt x="418" y="530"/>
                      </a:lnTo>
                      <a:lnTo>
                        <a:pt x="417" y="530"/>
                      </a:lnTo>
                      <a:lnTo>
                        <a:pt x="417" y="529"/>
                      </a:lnTo>
                      <a:lnTo>
                        <a:pt x="416" y="529"/>
                      </a:lnTo>
                      <a:lnTo>
                        <a:pt x="416" y="530"/>
                      </a:lnTo>
                      <a:lnTo>
                        <a:pt x="416" y="531"/>
                      </a:lnTo>
                      <a:lnTo>
                        <a:pt x="416" y="532"/>
                      </a:lnTo>
                      <a:lnTo>
                        <a:pt x="415" y="531"/>
                      </a:lnTo>
                      <a:lnTo>
                        <a:pt x="415" y="530"/>
                      </a:lnTo>
                      <a:lnTo>
                        <a:pt x="414" y="531"/>
                      </a:lnTo>
                      <a:lnTo>
                        <a:pt x="414" y="530"/>
                      </a:lnTo>
                      <a:lnTo>
                        <a:pt x="413" y="530"/>
                      </a:lnTo>
                      <a:lnTo>
                        <a:pt x="413" y="531"/>
                      </a:lnTo>
                      <a:lnTo>
                        <a:pt x="412" y="531"/>
                      </a:lnTo>
                      <a:lnTo>
                        <a:pt x="412" y="530"/>
                      </a:lnTo>
                      <a:lnTo>
                        <a:pt x="411" y="531"/>
                      </a:lnTo>
                      <a:lnTo>
                        <a:pt x="410" y="531"/>
                      </a:lnTo>
                      <a:lnTo>
                        <a:pt x="410" y="530"/>
                      </a:lnTo>
                      <a:lnTo>
                        <a:pt x="409" y="530"/>
                      </a:lnTo>
                      <a:lnTo>
                        <a:pt x="409" y="531"/>
                      </a:lnTo>
                      <a:lnTo>
                        <a:pt x="408" y="531"/>
                      </a:lnTo>
                      <a:lnTo>
                        <a:pt x="407" y="531"/>
                      </a:lnTo>
                      <a:lnTo>
                        <a:pt x="407" y="530"/>
                      </a:lnTo>
                      <a:lnTo>
                        <a:pt x="406" y="529"/>
                      </a:lnTo>
                      <a:lnTo>
                        <a:pt x="405" y="529"/>
                      </a:lnTo>
                      <a:lnTo>
                        <a:pt x="404" y="529"/>
                      </a:lnTo>
                      <a:lnTo>
                        <a:pt x="404" y="528"/>
                      </a:lnTo>
                      <a:lnTo>
                        <a:pt x="404" y="527"/>
                      </a:lnTo>
                      <a:lnTo>
                        <a:pt x="403" y="527"/>
                      </a:lnTo>
                      <a:lnTo>
                        <a:pt x="402" y="528"/>
                      </a:lnTo>
                      <a:lnTo>
                        <a:pt x="401" y="528"/>
                      </a:lnTo>
                      <a:lnTo>
                        <a:pt x="401" y="527"/>
                      </a:lnTo>
                      <a:lnTo>
                        <a:pt x="400" y="527"/>
                      </a:lnTo>
                      <a:lnTo>
                        <a:pt x="400" y="528"/>
                      </a:lnTo>
                      <a:lnTo>
                        <a:pt x="401" y="528"/>
                      </a:lnTo>
                      <a:lnTo>
                        <a:pt x="401" y="529"/>
                      </a:lnTo>
                      <a:lnTo>
                        <a:pt x="400" y="529"/>
                      </a:lnTo>
                      <a:lnTo>
                        <a:pt x="400" y="528"/>
                      </a:lnTo>
                      <a:lnTo>
                        <a:pt x="399" y="528"/>
                      </a:lnTo>
                      <a:lnTo>
                        <a:pt x="398" y="528"/>
                      </a:lnTo>
                      <a:lnTo>
                        <a:pt x="397" y="528"/>
                      </a:lnTo>
                      <a:lnTo>
                        <a:pt x="395" y="528"/>
                      </a:lnTo>
                      <a:lnTo>
                        <a:pt x="395" y="529"/>
                      </a:lnTo>
                      <a:lnTo>
                        <a:pt x="394" y="529"/>
                      </a:lnTo>
                      <a:lnTo>
                        <a:pt x="394" y="528"/>
                      </a:lnTo>
                      <a:lnTo>
                        <a:pt x="393" y="528"/>
                      </a:lnTo>
                      <a:lnTo>
                        <a:pt x="392" y="528"/>
                      </a:lnTo>
                      <a:lnTo>
                        <a:pt x="391" y="528"/>
                      </a:lnTo>
                      <a:lnTo>
                        <a:pt x="390" y="529"/>
                      </a:lnTo>
                      <a:lnTo>
                        <a:pt x="390" y="528"/>
                      </a:lnTo>
                      <a:lnTo>
                        <a:pt x="389" y="528"/>
                      </a:lnTo>
                      <a:lnTo>
                        <a:pt x="389" y="527"/>
                      </a:lnTo>
                      <a:lnTo>
                        <a:pt x="388" y="527"/>
                      </a:lnTo>
                      <a:lnTo>
                        <a:pt x="387" y="527"/>
                      </a:lnTo>
                      <a:lnTo>
                        <a:pt x="387" y="526"/>
                      </a:lnTo>
                      <a:lnTo>
                        <a:pt x="386" y="526"/>
                      </a:lnTo>
                      <a:lnTo>
                        <a:pt x="385" y="526"/>
                      </a:lnTo>
                      <a:lnTo>
                        <a:pt x="386" y="525"/>
                      </a:lnTo>
                      <a:lnTo>
                        <a:pt x="386" y="524"/>
                      </a:lnTo>
                      <a:lnTo>
                        <a:pt x="387" y="524"/>
                      </a:lnTo>
                      <a:lnTo>
                        <a:pt x="386" y="523"/>
                      </a:lnTo>
                      <a:lnTo>
                        <a:pt x="385" y="524"/>
                      </a:lnTo>
                      <a:lnTo>
                        <a:pt x="384" y="524"/>
                      </a:lnTo>
                      <a:lnTo>
                        <a:pt x="384" y="523"/>
                      </a:lnTo>
                      <a:lnTo>
                        <a:pt x="383" y="523"/>
                      </a:lnTo>
                      <a:lnTo>
                        <a:pt x="382" y="524"/>
                      </a:lnTo>
                      <a:lnTo>
                        <a:pt x="383" y="524"/>
                      </a:lnTo>
                      <a:lnTo>
                        <a:pt x="383" y="525"/>
                      </a:lnTo>
                      <a:lnTo>
                        <a:pt x="382" y="525"/>
                      </a:lnTo>
                      <a:lnTo>
                        <a:pt x="383" y="526"/>
                      </a:lnTo>
                      <a:lnTo>
                        <a:pt x="382" y="527"/>
                      </a:lnTo>
                      <a:lnTo>
                        <a:pt x="381" y="528"/>
                      </a:lnTo>
                      <a:lnTo>
                        <a:pt x="380" y="528"/>
                      </a:lnTo>
                      <a:lnTo>
                        <a:pt x="379" y="528"/>
                      </a:lnTo>
                      <a:lnTo>
                        <a:pt x="379" y="527"/>
                      </a:lnTo>
                      <a:lnTo>
                        <a:pt x="378" y="527"/>
                      </a:lnTo>
                      <a:lnTo>
                        <a:pt x="378" y="528"/>
                      </a:lnTo>
                      <a:lnTo>
                        <a:pt x="377" y="528"/>
                      </a:lnTo>
                      <a:lnTo>
                        <a:pt x="377" y="527"/>
                      </a:lnTo>
                      <a:lnTo>
                        <a:pt x="376" y="527"/>
                      </a:lnTo>
                      <a:lnTo>
                        <a:pt x="376" y="528"/>
                      </a:lnTo>
                      <a:lnTo>
                        <a:pt x="375" y="528"/>
                      </a:lnTo>
                      <a:lnTo>
                        <a:pt x="374" y="528"/>
                      </a:lnTo>
                      <a:lnTo>
                        <a:pt x="373" y="527"/>
                      </a:lnTo>
                      <a:lnTo>
                        <a:pt x="372" y="527"/>
                      </a:lnTo>
                      <a:lnTo>
                        <a:pt x="371" y="526"/>
                      </a:lnTo>
                      <a:lnTo>
                        <a:pt x="370" y="527"/>
                      </a:lnTo>
                      <a:lnTo>
                        <a:pt x="369" y="526"/>
                      </a:lnTo>
                      <a:lnTo>
                        <a:pt x="368" y="526"/>
                      </a:lnTo>
                      <a:lnTo>
                        <a:pt x="368" y="527"/>
                      </a:lnTo>
                      <a:lnTo>
                        <a:pt x="367" y="527"/>
                      </a:lnTo>
                      <a:lnTo>
                        <a:pt x="366" y="528"/>
                      </a:lnTo>
                      <a:lnTo>
                        <a:pt x="366" y="529"/>
                      </a:lnTo>
                      <a:lnTo>
                        <a:pt x="365" y="529"/>
                      </a:lnTo>
                      <a:lnTo>
                        <a:pt x="363" y="529"/>
                      </a:lnTo>
                      <a:lnTo>
                        <a:pt x="363" y="528"/>
                      </a:lnTo>
                      <a:lnTo>
                        <a:pt x="361" y="528"/>
                      </a:lnTo>
                      <a:lnTo>
                        <a:pt x="360" y="528"/>
                      </a:lnTo>
                      <a:lnTo>
                        <a:pt x="359" y="528"/>
                      </a:lnTo>
                      <a:lnTo>
                        <a:pt x="358" y="527"/>
                      </a:lnTo>
                      <a:lnTo>
                        <a:pt x="358" y="526"/>
                      </a:lnTo>
                      <a:lnTo>
                        <a:pt x="357" y="526"/>
                      </a:lnTo>
                      <a:lnTo>
                        <a:pt x="357" y="525"/>
                      </a:lnTo>
                      <a:lnTo>
                        <a:pt x="356" y="525"/>
                      </a:lnTo>
                      <a:lnTo>
                        <a:pt x="356" y="524"/>
                      </a:lnTo>
                      <a:lnTo>
                        <a:pt x="357" y="524"/>
                      </a:lnTo>
                      <a:lnTo>
                        <a:pt x="358" y="524"/>
                      </a:lnTo>
                      <a:lnTo>
                        <a:pt x="358" y="523"/>
                      </a:lnTo>
                      <a:lnTo>
                        <a:pt x="357" y="523"/>
                      </a:lnTo>
                      <a:lnTo>
                        <a:pt x="357" y="522"/>
                      </a:lnTo>
                      <a:lnTo>
                        <a:pt x="356" y="522"/>
                      </a:lnTo>
                      <a:lnTo>
                        <a:pt x="356" y="521"/>
                      </a:lnTo>
                      <a:lnTo>
                        <a:pt x="357" y="521"/>
                      </a:lnTo>
                      <a:lnTo>
                        <a:pt x="357" y="520"/>
                      </a:lnTo>
                      <a:lnTo>
                        <a:pt x="356" y="519"/>
                      </a:lnTo>
                      <a:lnTo>
                        <a:pt x="357" y="519"/>
                      </a:lnTo>
                      <a:lnTo>
                        <a:pt x="357" y="518"/>
                      </a:lnTo>
                      <a:lnTo>
                        <a:pt x="358" y="518"/>
                      </a:lnTo>
                      <a:lnTo>
                        <a:pt x="357" y="517"/>
                      </a:lnTo>
                      <a:lnTo>
                        <a:pt x="356" y="516"/>
                      </a:lnTo>
                      <a:lnTo>
                        <a:pt x="357" y="516"/>
                      </a:lnTo>
                      <a:lnTo>
                        <a:pt x="357" y="515"/>
                      </a:lnTo>
                      <a:lnTo>
                        <a:pt x="357" y="514"/>
                      </a:lnTo>
                      <a:lnTo>
                        <a:pt x="357" y="513"/>
                      </a:lnTo>
                      <a:lnTo>
                        <a:pt x="357" y="512"/>
                      </a:lnTo>
                      <a:lnTo>
                        <a:pt x="358" y="513"/>
                      </a:lnTo>
                      <a:lnTo>
                        <a:pt x="358" y="512"/>
                      </a:lnTo>
                      <a:lnTo>
                        <a:pt x="358" y="513"/>
                      </a:lnTo>
                      <a:lnTo>
                        <a:pt x="359" y="513"/>
                      </a:lnTo>
                      <a:lnTo>
                        <a:pt x="359" y="512"/>
                      </a:lnTo>
                      <a:lnTo>
                        <a:pt x="360" y="512"/>
                      </a:lnTo>
                      <a:lnTo>
                        <a:pt x="360" y="511"/>
                      </a:lnTo>
                      <a:lnTo>
                        <a:pt x="360" y="510"/>
                      </a:lnTo>
                      <a:lnTo>
                        <a:pt x="360" y="509"/>
                      </a:lnTo>
                      <a:lnTo>
                        <a:pt x="360" y="508"/>
                      </a:lnTo>
                      <a:lnTo>
                        <a:pt x="359" y="508"/>
                      </a:lnTo>
                      <a:lnTo>
                        <a:pt x="359" y="507"/>
                      </a:lnTo>
                      <a:lnTo>
                        <a:pt x="360" y="507"/>
                      </a:lnTo>
                      <a:lnTo>
                        <a:pt x="362" y="507"/>
                      </a:lnTo>
                      <a:lnTo>
                        <a:pt x="361" y="506"/>
                      </a:lnTo>
                      <a:lnTo>
                        <a:pt x="362" y="506"/>
                      </a:lnTo>
                      <a:lnTo>
                        <a:pt x="361" y="506"/>
                      </a:lnTo>
                      <a:lnTo>
                        <a:pt x="362" y="505"/>
                      </a:lnTo>
                      <a:lnTo>
                        <a:pt x="363" y="505"/>
                      </a:lnTo>
                      <a:lnTo>
                        <a:pt x="363" y="504"/>
                      </a:lnTo>
                      <a:lnTo>
                        <a:pt x="364" y="505"/>
                      </a:lnTo>
                      <a:lnTo>
                        <a:pt x="364" y="504"/>
                      </a:lnTo>
                      <a:lnTo>
                        <a:pt x="364" y="503"/>
                      </a:lnTo>
                      <a:lnTo>
                        <a:pt x="364" y="502"/>
                      </a:lnTo>
                      <a:lnTo>
                        <a:pt x="364" y="501"/>
                      </a:lnTo>
                      <a:lnTo>
                        <a:pt x="364" y="500"/>
                      </a:lnTo>
                      <a:lnTo>
                        <a:pt x="365" y="499"/>
                      </a:lnTo>
                      <a:lnTo>
                        <a:pt x="366" y="498"/>
                      </a:lnTo>
                      <a:lnTo>
                        <a:pt x="365" y="498"/>
                      </a:lnTo>
                      <a:lnTo>
                        <a:pt x="365" y="497"/>
                      </a:lnTo>
                      <a:lnTo>
                        <a:pt x="365" y="498"/>
                      </a:lnTo>
                      <a:lnTo>
                        <a:pt x="364" y="498"/>
                      </a:lnTo>
                      <a:lnTo>
                        <a:pt x="364" y="497"/>
                      </a:lnTo>
                      <a:lnTo>
                        <a:pt x="365" y="496"/>
                      </a:lnTo>
                      <a:lnTo>
                        <a:pt x="365" y="495"/>
                      </a:lnTo>
                      <a:lnTo>
                        <a:pt x="366" y="495"/>
                      </a:lnTo>
                      <a:lnTo>
                        <a:pt x="366" y="494"/>
                      </a:lnTo>
                      <a:lnTo>
                        <a:pt x="367" y="493"/>
                      </a:lnTo>
                      <a:lnTo>
                        <a:pt x="368" y="492"/>
                      </a:lnTo>
                      <a:lnTo>
                        <a:pt x="369" y="492"/>
                      </a:lnTo>
                      <a:lnTo>
                        <a:pt x="370" y="491"/>
                      </a:lnTo>
                      <a:lnTo>
                        <a:pt x="369" y="491"/>
                      </a:lnTo>
                      <a:lnTo>
                        <a:pt x="368" y="491"/>
                      </a:lnTo>
                      <a:lnTo>
                        <a:pt x="367" y="491"/>
                      </a:lnTo>
                      <a:lnTo>
                        <a:pt x="367" y="490"/>
                      </a:lnTo>
                      <a:lnTo>
                        <a:pt x="366" y="490"/>
                      </a:lnTo>
                      <a:lnTo>
                        <a:pt x="365" y="490"/>
                      </a:lnTo>
                      <a:lnTo>
                        <a:pt x="365" y="489"/>
                      </a:lnTo>
                      <a:lnTo>
                        <a:pt x="365" y="488"/>
                      </a:lnTo>
                      <a:lnTo>
                        <a:pt x="364" y="488"/>
                      </a:lnTo>
                      <a:lnTo>
                        <a:pt x="363" y="487"/>
                      </a:lnTo>
                      <a:lnTo>
                        <a:pt x="362" y="487"/>
                      </a:lnTo>
                      <a:lnTo>
                        <a:pt x="361" y="486"/>
                      </a:lnTo>
                      <a:lnTo>
                        <a:pt x="362" y="486"/>
                      </a:lnTo>
                      <a:lnTo>
                        <a:pt x="361" y="486"/>
                      </a:lnTo>
                      <a:lnTo>
                        <a:pt x="361" y="485"/>
                      </a:lnTo>
                      <a:lnTo>
                        <a:pt x="360" y="485"/>
                      </a:lnTo>
                      <a:lnTo>
                        <a:pt x="361" y="485"/>
                      </a:lnTo>
                      <a:lnTo>
                        <a:pt x="360" y="484"/>
                      </a:lnTo>
                      <a:lnTo>
                        <a:pt x="361" y="484"/>
                      </a:lnTo>
                      <a:lnTo>
                        <a:pt x="360" y="484"/>
                      </a:lnTo>
                      <a:lnTo>
                        <a:pt x="360" y="483"/>
                      </a:lnTo>
                      <a:lnTo>
                        <a:pt x="361" y="483"/>
                      </a:lnTo>
                      <a:lnTo>
                        <a:pt x="360" y="482"/>
                      </a:lnTo>
                      <a:lnTo>
                        <a:pt x="360" y="481"/>
                      </a:lnTo>
                      <a:lnTo>
                        <a:pt x="360" y="480"/>
                      </a:lnTo>
                      <a:lnTo>
                        <a:pt x="359" y="480"/>
                      </a:lnTo>
                      <a:lnTo>
                        <a:pt x="359" y="479"/>
                      </a:lnTo>
                      <a:lnTo>
                        <a:pt x="358" y="479"/>
                      </a:lnTo>
                      <a:lnTo>
                        <a:pt x="357" y="478"/>
                      </a:lnTo>
                      <a:lnTo>
                        <a:pt x="356" y="477"/>
                      </a:lnTo>
                      <a:lnTo>
                        <a:pt x="356" y="476"/>
                      </a:lnTo>
                      <a:lnTo>
                        <a:pt x="357" y="476"/>
                      </a:lnTo>
                      <a:lnTo>
                        <a:pt x="357" y="475"/>
                      </a:lnTo>
                      <a:lnTo>
                        <a:pt x="357" y="474"/>
                      </a:lnTo>
                      <a:lnTo>
                        <a:pt x="357" y="472"/>
                      </a:lnTo>
                      <a:lnTo>
                        <a:pt x="357" y="471"/>
                      </a:lnTo>
                      <a:lnTo>
                        <a:pt x="358" y="470"/>
                      </a:lnTo>
                      <a:lnTo>
                        <a:pt x="358" y="469"/>
                      </a:lnTo>
                      <a:lnTo>
                        <a:pt x="358" y="468"/>
                      </a:lnTo>
                      <a:lnTo>
                        <a:pt x="358" y="469"/>
                      </a:lnTo>
                      <a:lnTo>
                        <a:pt x="357" y="469"/>
                      </a:lnTo>
                      <a:lnTo>
                        <a:pt x="357" y="468"/>
                      </a:lnTo>
                      <a:lnTo>
                        <a:pt x="356" y="468"/>
                      </a:lnTo>
                      <a:lnTo>
                        <a:pt x="356" y="467"/>
                      </a:lnTo>
                      <a:lnTo>
                        <a:pt x="355" y="467"/>
                      </a:lnTo>
                      <a:lnTo>
                        <a:pt x="356" y="467"/>
                      </a:lnTo>
                      <a:lnTo>
                        <a:pt x="356" y="466"/>
                      </a:lnTo>
                      <a:lnTo>
                        <a:pt x="355" y="466"/>
                      </a:lnTo>
                      <a:lnTo>
                        <a:pt x="354" y="466"/>
                      </a:lnTo>
                      <a:lnTo>
                        <a:pt x="353" y="466"/>
                      </a:lnTo>
                      <a:lnTo>
                        <a:pt x="352" y="465"/>
                      </a:lnTo>
                      <a:lnTo>
                        <a:pt x="351" y="465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0" y="463"/>
                      </a:lnTo>
                      <a:lnTo>
                        <a:pt x="349" y="463"/>
                      </a:lnTo>
                      <a:lnTo>
                        <a:pt x="349" y="462"/>
                      </a:lnTo>
                      <a:lnTo>
                        <a:pt x="350" y="462"/>
                      </a:lnTo>
                      <a:lnTo>
                        <a:pt x="349" y="462"/>
                      </a:lnTo>
                      <a:lnTo>
                        <a:pt x="349" y="461"/>
                      </a:lnTo>
                      <a:lnTo>
                        <a:pt x="350" y="461"/>
                      </a:lnTo>
                      <a:lnTo>
                        <a:pt x="349" y="461"/>
                      </a:lnTo>
                      <a:lnTo>
                        <a:pt x="349" y="460"/>
                      </a:lnTo>
                      <a:lnTo>
                        <a:pt x="349" y="459"/>
                      </a:lnTo>
                      <a:lnTo>
                        <a:pt x="348" y="459"/>
                      </a:lnTo>
                      <a:lnTo>
                        <a:pt x="347" y="458"/>
                      </a:lnTo>
                      <a:lnTo>
                        <a:pt x="346" y="457"/>
                      </a:lnTo>
                      <a:lnTo>
                        <a:pt x="347" y="457"/>
                      </a:lnTo>
                      <a:lnTo>
                        <a:pt x="347" y="456"/>
                      </a:lnTo>
                      <a:lnTo>
                        <a:pt x="346" y="456"/>
                      </a:lnTo>
                      <a:lnTo>
                        <a:pt x="345" y="456"/>
                      </a:lnTo>
                      <a:lnTo>
                        <a:pt x="346" y="455"/>
                      </a:lnTo>
                      <a:lnTo>
                        <a:pt x="345" y="455"/>
                      </a:lnTo>
                      <a:lnTo>
                        <a:pt x="345" y="456"/>
                      </a:lnTo>
                      <a:lnTo>
                        <a:pt x="344" y="456"/>
                      </a:lnTo>
                      <a:lnTo>
                        <a:pt x="344" y="455"/>
                      </a:lnTo>
                      <a:lnTo>
                        <a:pt x="344" y="454"/>
                      </a:lnTo>
                      <a:lnTo>
                        <a:pt x="345" y="454"/>
                      </a:lnTo>
                      <a:lnTo>
                        <a:pt x="344" y="454"/>
                      </a:lnTo>
                      <a:lnTo>
                        <a:pt x="345" y="453"/>
                      </a:lnTo>
                      <a:lnTo>
                        <a:pt x="344" y="453"/>
                      </a:lnTo>
                      <a:lnTo>
                        <a:pt x="344" y="452"/>
                      </a:lnTo>
                      <a:lnTo>
                        <a:pt x="343" y="452"/>
                      </a:lnTo>
                      <a:lnTo>
                        <a:pt x="344" y="451"/>
                      </a:lnTo>
                      <a:lnTo>
                        <a:pt x="344" y="450"/>
                      </a:lnTo>
                      <a:lnTo>
                        <a:pt x="343" y="450"/>
                      </a:lnTo>
                      <a:lnTo>
                        <a:pt x="343" y="449"/>
                      </a:lnTo>
                      <a:lnTo>
                        <a:pt x="343" y="450"/>
                      </a:lnTo>
                      <a:lnTo>
                        <a:pt x="342" y="450"/>
                      </a:lnTo>
                      <a:lnTo>
                        <a:pt x="342" y="449"/>
                      </a:lnTo>
                      <a:lnTo>
                        <a:pt x="343" y="449"/>
                      </a:lnTo>
                      <a:lnTo>
                        <a:pt x="344" y="449"/>
                      </a:lnTo>
                      <a:lnTo>
                        <a:pt x="343" y="448"/>
                      </a:lnTo>
                      <a:lnTo>
                        <a:pt x="343" y="447"/>
                      </a:lnTo>
                      <a:lnTo>
                        <a:pt x="342" y="447"/>
                      </a:lnTo>
                      <a:lnTo>
                        <a:pt x="341" y="446"/>
                      </a:lnTo>
                      <a:lnTo>
                        <a:pt x="342" y="446"/>
                      </a:lnTo>
                      <a:lnTo>
                        <a:pt x="343" y="446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2" y="444"/>
                      </a:lnTo>
                      <a:lnTo>
                        <a:pt x="341" y="444"/>
                      </a:lnTo>
                      <a:lnTo>
                        <a:pt x="341" y="445"/>
                      </a:lnTo>
                      <a:lnTo>
                        <a:pt x="340" y="445"/>
                      </a:lnTo>
                      <a:lnTo>
                        <a:pt x="339" y="445"/>
                      </a:lnTo>
                      <a:lnTo>
                        <a:pt x="339" y="444"/>
                      </a:lnTo>
                      <a:lnTo>
                        <a:pt x="338" y="444"/>
                      </a:lnTo>
                      <a:lnTo>
                        <a:pt x="339" y="444"/>
                      </a:lnTo>
                      <a:lnTo>
                        <a:pt x="338" y="443"/>
                      </a:lnTo>
                      <a:lnTo>
                        <a:pt x="338" y="442"/>
                      </a:lnTo>
                      <a:lnTo>
                        <a:pt x="337" y="442"/>
                      </a:lnTo>
                      <a:lnTo>
                        <a:pt x="337" y="441"/>
                      </a:lnTo>
                      <a:lnTo>
                        <a:pt x="337" y="440"/>
                      </a:lnTo>
                      <a:lnTo>
                        <a:pt x="337" y="439"/>
                      </a:lnTo>
                      <a:lnTo>
                        <a:pt x="336" y="440"/>
                      </a:lnTo>
                      <a:lnTo>
                        <a:pt x="336" y="441"/>
                      </a:lnTo>
                      <a:lnTo>
                        <a:pt x="335" y="440"/>
                      </a:lnTo>
                      <a:lnTo>
                        <a:pt x="335" y="439"/>
                      </a:lnTo>
                      <a:lnTo>
                        <a:pt x="334" y="438"/>
                      </a:lnTo>
                      <a:lnTo>
                        <a:pt x="335" y="437"/>
                      </a:lnTo>
                      <a:lnTo>
                        <a:pt x="334" y="437"/>
                      </a:lnTo>
                      <a:lnTo>
                        <a:pt x="334" y="436"/>
                      </a:lnTo>
                      <a:lnTo>
                        <a:pt x="335" y="436"/>
                      </a:lnTo>
                      <a:lnTo>
                        <a:pt x="334" y="435"/>
                      </a:lnTo>
                      <a:lnTo>
                        <a:pt x="335" y="435"/>
                      </a:lnTo>
                      <a:lnTo>
                        <a:pt x="336" y="436"/>
                      </a:lnTo>
                      <a:lnTo>
                        <a:pt x="336" y="435"/>
                      </a:lnTo>
                      <a:lnTo>
                        <a:pt x="335" y="435"/>
                      </a:lnTo>
                      <a:lnTo>
                        <a:pt x="335" y="434"/>
                      </a:lnTo>
                      <a:lnTo>
                        <a:pt x="336" y="434"/>
                      </a:lnTo>
                      <a:lnTo>
                        <a:pt x="337" y="434"/>
                      </a:lnTo>
                      <a:lnTo>
                        <a:pt x="338" y="434"/>
                      </a:lnTo>
                      <a:lnTo>
                        <a:pt x="338" y="433"/>
                      </a:lnTo>
                      <a:lnTo>
                        <a:pt x="339" y="433"/>
                      </a:lnTo>
                      <a:lnTo>
                        <a:pt x="339" y="432"/>
                      </a:lnTo>
                      <a:lnTo>
                        <a:pt x="339" y="431"/>
                      </a:lnTo>
                      <a:lnTo>
                        <a:pt x="339" y="430"/>
                      </a:lnTo>
                      <a:lnTo>
                        <a:pt x="338" y="429"/>
                      </a:lnTo>
                      <a:lnTo>
                        <a:pt x="338" y="428"/>
                      </a:lnTo>
                      <a:lnTo>
                        <a:pt x="339" y="428"/>
                      </a:lnTo>
                      <a:lnTo>
                        <a:pt x="339" y="427"/>
                      </a:lnTo>
                      <a:lnTo>
                        <a:pt x="338" y="427"/>
                      </a:lnTo>
                      <a:lnTo>
                        <a:pt x="338" y="426"/>
                      </a:lnTo>
                      <a:lnTo>
                        <a:pt x="339" y="426"/>
                      </a:lnTo>
                      <a:lnTo>
                        <a:pt x="339" y="425"/>
                      </a:lnTo>
                      <a:lnTo>
                        <a:pt x="339" y="424"/>
                      </a:lnTo>
                      <a:lnTo>
                        <a:pt x="340" y="425"/>
                      </a:lnTo>
                      <a:lnTo>
                        <a:pt x="341" y="425"/>
                      </a:lnTo>
                      <a:lnTo>
                        <a:pt x="341" y="424"/>
                      </a:lnTo>
                      <a:lnTo>
                        <a:pt x="340" y="424"/>
                      </a:lnTo>
                      <a:lnTo>
                        <a:pt x="340" y="423"/>
                      </a:lnTo>
                      <a:lnTo>
                        <a:pt x="340" y="422"/>
                      </a:lnTo>
                      <a:lnTo>
                        <a:pt x="341" y="422"/>
                      </a:lnTo>
                      <a:lnTo>
                        <a:pt x="341" y="421"/>
                      </a:lnTo>
                      <a:lnTo>
                        <a:pt x="340" y="421"/>
                      </a:lnTo>
                      <a:lnTo>
                        <a:pt x="340" y="420"/>
                      </a:lnTo>
                      <a:lnTo>
                        <a:pt x="339" y="419"/>
                      </a:lnTo>
                      <a:lnTo>
                        <a:pt x="340" y="419"/>
                      </a:lnTo>
                      <a:lnTo>
                        <a:pt x="339" y="419"/>
                      </a:lnTo>
                      <a:lnTo>
                        <a:pt x="338" y="419"/>
                      </a:lnTo>
                      <a:lnTo>
                        <a:pt x="338" y="418"/>
                      </a:lnTo>
                      <a:lnTo>
                        <a:pt x="338" y="417"/>
                      </a:lnTo>
                      <a:lnTo>
                        <a:pt x="337" y="417"/>
                      </a:lnTo>
                      <a:lnTo>
                        <a:pt x="337" y="416"/>
                      </a:lnTo>
                      <a:lnTo>
                        <a:pt x="336" y="415"/>
                      </a:lnTo>
                      <a:lnTo>
                        <a:pt x="336" y="414"/>
                      </a:lnTo>
                      <a:lnTo>
                        <a:pt x="335" y="414"/>
                      </a:lnTo>
                      <a:lnTo>
                        <a:pt x="336" y="413"/>
                      </a:lnTo>
                      <a:lnTo>
                        <a:pt x="336" y="412"/>
                      </a:lnTo>
                      <a:lnTo>
                        <a:pt x="335" y="412"/>
                      </a:lnTo>
                      <a:lnTo>
                        <a:pt x="335" y="411"/>
                      </a:lnTo>
                      <a:lnTo>
                        <a:pt x="334" y="411"/>
                      </a:lnTo>
                      <a:lnTo>
                        <a:pt x="335" y="409"/>
                      </a:lnTo>
                      <a:lnTo>
                        <a:pt x="336" y="409"/>
                      </a:lnTo>
                      <a:lnTo>
                        <a:pt x="336" y="408"/>
                      </a:lnTo>
                      <a:lnTo>
                        <a:pt x="337" y="407"/>
                      </a:lnTo>
                      <a:lnTo>
                        <a:pt x="336" y="406"/>
                      </a:lnTo>
                      <a:lnTo>
                        <a:pt x="337" y="405"/>
                      </a:lnTo>
                      <a:lnTo>
                        <a:pt x="337" y="404"/>
                      </a:lnTo>
                      <a:lnTo>
                        <a:pt x="336" y="404"/>
                      </a:lnTo>
                      <a:lnTo>
                        <a:pt x="337" y="404"/>
                      </a:lnTo>
                      <a:lnTo>
                        <a:pt x="337" y="403"/>
                      </a:lnTo>
                      <a:lnTo>
                        <a:pt x="336" y="402"/>
                      </a:lnTo>
                      <a:lnTo>
                        <a:pt x="335" y="402"/>
                      </a:lnTo>
                      <a:lnTo>
                        <a:pt x="334" y="401"/>
                      </a:lnTo>
                      <a:lnTo>
                        <a:pt x="334" y="400"/>
                      </a:lnTo>
                      <a:lnTo>
                        <a:pt x="335" y="400"/>
                      </a:lnTo>
                      <a:lnTo>
                        <a:pt x="336" y="400"/>
                      </a:lnTo>
                      <a:lnTo>
                        <a:pt x="336" y="399"/>
                      </a:lnTo>
                      <a:lnTo>
                        <a:pt x="335" y="399"/>
                      </a:lnTo>
                      <a:lnTo>
                        <a:pt x="335" y="398"/>
                      </a:lnTo>
                      <a:lnTo>
                        <a:pt x="336" y="398"/>
                      </a:lnTo>
                      <a:lnTo>
                        <a:pt x="336" y="397"/>
                      </a:lnTo>
                      <a:lnTo>
                        <a:pt x="336" y="396"/>
                      </a:lnTo>
                      <a:lnTo>
                        <a:pt x="337" y="397"/>
                      </a:lnTo>
                      <a:lnTo>
                        <a:pt x="338" y="397"/>
                      </a:lnTo>
                      <a:lnTo>
                        <a:pt x="337" y="396"/>
                      </a:lnTo>
                      <a:lnTo>
                        <a:pt x="337" y="395"/>
                      </a:lnTo>
                      <a:lnTo>
                        <a:pt x="338" y="395"/>
                      </a:lnTo>
                      <a:lnTo>
                        <a:pt x="337" y="394"/>
                      </a:lnTo>
                      <a:lnTo>
                        <a:pt x="338" y="394"/>
                      </a:lnTo>
                      <a:lnTo>
                        <a:pt x="338" y="393"/>
                      </a:lnTo>
                      <a:lnTo>
                        <a:pt x="339" y="393"/>
                      </a:lnTo>
                      <a:lnTo>
                        <a:pt x="340" y="393"/>
                      </a:lnTo>
                      <a:lnTo>
                        <a:pt x="341" y="393"/>
                      </a:lnTo>
                      <a:lnTo>
                        <a:pt x="341" y="392"/>
                      </a:lnTo>
                      <a:lnTo>
                        <a:pt x="340" y="392"/>
                      </a:lnTo>
                      <a:lnTo>
                        <a:pt x="339" y="392"/>
                      </a:lnTo>
                      <a:lnTo>
                        <a:pt x="340" y="391"/>
                      </a:lnTo>
                      <a:lnTo>
                        <a:pt x="340" y="390"/>
                      </a:lnTo>
                      <a:lnTo>
                        <a:pt x="339" y="391"/>
                      </a:lnTo>
                      <a:lnTo>
                        <a:pt x="339" y="390"/>
                      </a:lnTo>
                      <a:lnTo>
                        <a:pt x="339" y="389"/>
                      </a:lnTo>
                      <a:lnTo>
                        <a:pt x="338" y="390"/>
                      </a:lnTo>
                      <a:lnTo>
                        <a:pt x="338" y="389"/>
                      </a:lnTo>
                      <a:lnTo>
                        <a:pt x="338" y="388"/>
                      </a:lnTo>
                      <a:lnTo>
                        <a:pt x="337" y="388"/>
                      </a:lnTo>
                      <a:lnTo>
                        <a:pt x="336" y="388"/>
                      </a:lnTo>
                      <a:lnTo>
                        <a:pt x="336" y="387"/>
                      </a:lnTo>
                      <a:lnTo>
                        <a:pt x="337" y="387"/>
                      </a:lnTo>
                      <a:lnTo>
                        <a:pt x="338" y="387"/>
                      </a:lnTo>
                      <a:lnTo>
                        <a:pt x="339" y="387"/>
                      </a:lnTo>
                      <a:lnTo>
                        <a:pt x="339" y="388"/>
                      </a:lnTo>
                      <a:lnTo>
                        <a:pt x="339" y="387"/>
                      </a:lnTo>
                      <a:lnTo>
                        <a:pt x="338" y="386"/>
                      </a:lnTo>
                      <a:lnTo>
                        <a:pt x="339" y="385"/>
                      </a:lnTo>
                      <a:lnTo>
                        <a:pt x="338" y="385"/>
                      </a:lnTo>
                      <a:lnTo>
                        <a:pt x="338" y="384"/>
                      </a:lnTo>
                      <a:lnTo>
                        <a:pt x="337" y="384"/>
                      </a:lnTo>
                      <a:lnTo>
                        <a:pt x="337" y="383"/>
                      </a:lnTo>
                      <a:lnTo>
                        <a:pt x="336" y="384"/>
                      </a:lnTo>
                      <a:lnTo>
                        <a:pt x="335" y="384"/>
                      </a:lnTo>
                      <a:lnTo>
                        <a:pt x="335" y="383"/>
                      </a:lnTo>
                      <a:lnTo>
                        <a:pt x="335" y="382"/>
                      </a:lnTo>
                      <a:lnTo>
                        <a:pt x="335" y="383"/>
                      </a:lnTo>
                      <a:lnTo>
                        <a:pt x="336" y="383"/>
                      </a:lnTo>
                      <a:lnTo>
                        <a:pt x="336" y="382"/>
                      </a:lnTo>
                      <a:lnTo>
                        <a:pt x="336" y="381"/>
                      </a:lnTo>
                      <a:lnTo>
                        <a:pt x="336" y="380"/>
                      </a:lnTo>
                      <a:lnTo>
                        <a:pt x="336" y="379"/>
                      </a:lnTo>
                      <a:lnTo>
                        <a:pt x="336" y="378"/>
                      </a:lnTo>
                      <a:lnTo>
                        <a:pt x="336" y="377"/>
                      </a:lnTo>
                      <a:lnTo>
                        <a:pt x="336" y="376"/>
                      </a:lnTo>
                      <a:lnTo>
                        <a:pt x="336" y="375"/>
                      </a:lnTo>
                      <a:lnTo>
                        <a:pt x="336" y="374"/>
                      </a:lnTo>
                      <a:lnTo>
                        <a:pt x="335" y="374"/>
                      </a:lnTo>
                      <a:lnTo>
                        <a:pt x="335" y="373"/>
                      </a:lnTo>
                      <a:lnTo>
                        <a:pt x="335" y="372"/>
                      </a:lnTo>
                      <a:lnTo>
                        <a:pt x="335" y="371"/>
                      </a:lnTo>
                      <a:lnTo>
                        <a:pt x="334" y="371"/>
                      </a:lnTo>
                      <a:lnTo>
                        <a:pt x="334" y="370"/>
                      </a:lnTo>
                      <a:lnTo>
                        <a:pt x="334" y="369"/>
                      </a:lnTo>
                      <a:lnTo>
                        <a:pt x="334" y="368"/>
                      </a:lnTo>
                      <a:lnTo>
                        <a:pt x="334" y="367"/>
                      </a:lnTo>
                      <a:lnTo>
                        <a:pt x="333" y="366"/>
                      </a:lnTo>
                      <a:lnTo>
                        <a:pt x="333" y="365"/>
                      </a:lnTo>
                      <a:lnTo>
                        <a:pt x="332" y="364"/>
                      </a:lnTo>
                      <a:lnTo>
                        <a:pt x="332" y="363"/>
                      </a:lnTo>
                      <a:lnTo>
                        <a:pt x="331" y="363"/>
                      </a:lnTo>
                      <a:lnTo>
                        <a:pt x="330" y="363"/>
                      </a:lnTo>
                      <a:lnTo>
                        <a:pt x="330" y="362"/>
                      </a:lnTo>
                      <a:lnTo>
                        <a:pt x="329" y="362"/>
                      </a:lnTo>
                      <a:lnTo>
                        <a:pt x="329" y="361"/>
                      </a:lnTo>
                      <a:lnTo>
                        <a:pt x="328" y="361"/>
                      </a:lnTo>
                      <a:lnTo>
                        <a:pt x="327" y="361"/>
                      </a:lnTo>
                      <a:lnTo>
                        <a:pt x="327" y="360"/>
                      </a:lnTo>
                      <a:lnTo>
                        <a:pt x="327" y="359"/>
                      </a:lnTo>
                      <a:lnTo>
                        <a:pt x="328" y="358"/>
                      </a:lnTo>
                      <a:lnTo>
                        <a:pt x="328" y="357"/>
                      </a:lnTo>
                      <a:lnTo>
                        <a:pt x="327" y="357"/>
                      </a:lnTo>
                      <a:lnTo>
                        <a:pt x="327" y="356"/>
                      </a:lnTo>
                      <a:lnTo>
                        <a:pt x="326" y="356"/>
                      </a:lnTo>
                      <a:lnTo>
                        <a:pt x="325" y="356"/>
                      </a:lnTo>
                      <a:lnTo>
                        <a:pt x="324" y="356"/>
                      </a:lnTo>
                      <a:lnTo>
                        <a:pt x="323" y="356"/>
                      </a:lnTo>
                      <a:lnTo>
                        <a:pt x="322" y="356"/>
                      </a:lnTo>
                      <a:lnTo>
                        <a:pt x="321" y="355"/>
                      </a:lnTo>
                      <a:lnTo>
                        <a:pt x="320" y="355"/>
                      </a:lnTo>
                      <a:lnTo>
                        <a:pt x="320" y="354"/>
                      </a:lnTo>
                      <a:lnTo>
                        <a:pt x="320" y="353"/>
                      </a:lnTo>
                      <a:lnTo>
                        <a:pt x="319" y="353"/>
                      </a:lnTo>
                      <a:lnTo>
                        <a:pt x="318" y="353"/>
                      </a:lnTo>
                      <a:lnTo>
                        <a:pt x="318" y="352"/>
                      </a:lnTo>
                      <a:lnTo>
                        <a:pt x="317" y="352"/>
                      </a:lnTo>
                      <a:lnTo>
                        <a:pt x="316" y="352"/>
                      </a:lnTo>
                      <a:lnTo>
                        <a:pt x="315" y="352"/>
                      </a:lnTo>
                      <a:lnTo>
                        <a:pt x="314" y="352"/>
                      </a:lnTo>
                      <a:lnTo>
                        <a:pt x="313" y="351"/>
                      </a:lnTo>
                      <a:lnTo>
                        <a:pt x="312" y="351"/>
                      </a:lnTo>
                      <a:lnTo>
                        <a:pt x="311" y="350"/>
                      </a:lnTo>
                      <a:lnTo>
                        <a:pt x="310" y="350"/>
                      </a:lnTo>
                      <a:lnTo>
                        <a:pt x="310" y="348"/>
                      </a:lnTo>
                      <a:lnTo>
                        <a:pt x="310" y="347"/>
                      </a:lnTo>
                      <a:lnTo>
                        <a:pt x="311" y="346"/>
                      </a:lnTo>
                      <a:lnTo>
                        <a:pt x="311" y="345"/>
                      </a:lnTo>
                      <a:lnTo>
                        <a:pt x="312" y="345"/>
                      </a:lnTo>
                      <a:lnTo>
                        <a:pt x="312" y="344"/>
                      </a:lnTo>
                      <a:lnTo>
                        <a:pt x="311" y="344"/>
                      </a:lnTo>
                      <a:lnTo>
                        <a:pt x="310" y="343"/>
                      </a:lnTo>
                      <a:lnTo>
                        <a:pt x="309" y="343"/>
                      </a:lnTo>
                      <a:lnTo>
                        <a:pt x="309" y="342"/>
                      </a:lnTo>
                      <a:lnTo>
                        <a:pt x="308" y="342"/>
                      </a:lnTo>
                      <a:lnTo>
                        <a:pt x="307" y="342"/>
                      </a:lnTo>
                      <a:lnTo>
                        <a:pt x="306" y="341"/>
                      </a:lnTo>
                      <a:lnTo>
                        <a:pt x="305" y="340"/>
                      </a:lnTo>
                      <a:lnTo>
                        <a:pt x="305" y="339"/>
                      </a:lnTo>
                      <a:lnTo>
                        <a:pt x="306" y="338"/>
                      </a:lnTo>
                      <a:lnTo>
                        <a:pt x="306" y="337"/>
                      </a:lnTo>
                      <a:lnTo>
                        <a:pt x="306" y="336"/>
                      </a:lnTo>
                      <a:lnTo>
                        <a:pt x="306" y="335"/>
                      </a:lnTo>
                      <a:lnTo>
                        <a:pt x="305" y="334"/>
                      </a:lnTo>
                      <a:lnTo>
                        <a:pt x="305" y="333"/>
                      </a:lnTo>
                      <a:lnTo>
                        <a:pt x="304" y="333"/>
                      </a:lnTo>
                      <a:lnTo>
                        <a:pt x="303" y="333"/>
                      </a:lnTo>
                      <a:lnTo>
                        <a:pt x="303" y="334"/>
                      </a:lnTo>
                      <a:lnTo>
                        <a:pt x="303" y="335"/>
                      </a:lnTo>
                      <a:lnTo>
                        <a:pt x="303" y="336"/>
                      </a:lnTo>
                      <a:lnTo>
                        <a:pt x="302" y="336"/>
                      </a:lnTo>
                      <a:lnTo>
                        <a:pt x="301" y="335"/>
                      </a:lnTo>
                      <a:lnTo>
                        <a:pt x="301" y="334"/>
                      </a:lnTo>
                      <a:lnTo>
                        <a:pt x="300" y="334"/>
                      </a:lnTo>
                      <a:lnTo>
                        <a:pt x="299" y="334"/>
                      </a:lnTo>
                      <a:lnTo>
                        <a:pt x="298" y="333"/>
                      </a:lnTo>
                      <a:lnTo>
                        <a:pt x="297" y="335"/>
                      </a:lnTo>
                      <a:lnTo>
                        <a:pt x="296" y="335"/>
                      </a:lnTo>
                      <a:lnTo>
                        <a:pt x="296" y="336"/>
                      </a:lnTo>
                      <a:lnTo>
                        <a:pt x="295" y="336"/>
                      </a:lnTo>
                      <a:lnTo>
                        <a:pt x="295" y="335"/>
                      </a:lnTo>
                      <a:lnTo>
                        <a:pt x="293" y="335"/>
                      </a:lnTo>
                      <a:lnTo>
                        <a:pt x="292" y="336"/>
                      </a:lnTo>
                      <a:lnTo>
                        <a:pt x="291" y="337"/>
                      </a:lnTo>
                      <a:lnTo>
                        <a:pt x="290" y="337"/>
                      </a:lnTo>
                      <a:lnTo>
                        <a:pt x="289" y="337"/>
                      </a:lnTo>
                      <a:lnTo>
                        <a:pt x="288" y="336"/>
                      </a:lnTo>
                      <a:lnTo>
                        <a:pt x="287" y="336"/>
                      </a:lnTo>
                      <a:lnTo>
                        <a:pt x="286" y="337"/>
                      </a:lnTo>
                      <a:lnTo>
                        <a:pt x="285" y="337"/>
                      </a:lnTo>
                      <a:lnTo>
                        <a:pt x="284" y="338"/>
                      </a:lnTo>
                      <a:lnTo>
                        <a:pt x="283" y="337"/>
                      </a:lnTo>
                      <a:lnTo>
                        <a:pt x="282" y="338"/>
                      </a:lnTo>
                      <a:lnTo>
                        <a:pt x="281" y="337"/>
                      </a:lnTo>
                      <a:lnTo>
                        <a:pt x="280" y="337"/>
                      </a:lnTo>
                      <a:lnTo>
                        <a:pt x="279" y="337"/>
                      </a:lnTo>
                      <a:lnTo>
                        <a:pt x="278" y="337"/>
                      </a:lnTo>
                      <a:lnTo>
                        <a:pt x="278" y="336"/>
                      </a:lnTo>
                      <a:lnTo>
                        <a:pt x="277" y="336"/>
                      </a:lnTo>
                      <a:lnTo>
                        <a:pt x="276" y="335"/>
                      </a:lnTo>
                      <a:lnTo>
                        <a:pt x="275" y="335"/>
                      </a:lnTo>
                      <a:lnTo>
                        <a:pt x="274" y="335"/>
                      </a:lnTo>
                      <a:lnTo>
                        <a:pt x="273" y="335"/>
                      </a:lnTo>
                      <a:lnTo>
                        <a:pt x="273" y="336"/>
                      </a:lnTo>
                      <a:lnTo>
                        <a:pt x="272" y="336"/>
                      </a:lnTo>
                      <a:lnTo>
                        <a:pt x="271" y="337"/>
                      </a:lnTo>
                      <a:lnTo>
                        <a:pt x="270" y="336"/>
                      </a:lnTo>
                      <a:lnTo>
                        <a:pt x="269" y="336"/>
                      </a:lnTo>
                      <a:lnTo>
                        <a:pt x="269" y="335"/>
                      </a:lnTo>
                      <a:lnTo>
                        <a:pt x="267" y="333"/>
                      </a:lnTo>
                      <a:lnTo>
                        <a:pt x="266" y="332"/>
                      </a:lnTo>
                      <a:lnTo>
                        <a:pt x="265" y="331"/>
                      </a:lnTo>
                      <a:lnTo>
                        <a:pt x="265" y="332"/>
                      </a:lnTo>
                      <a:lnTo>
                        <a:pt x="264" y="331"/>
                      </a:lnTo>
                      <a:lnTo>
                        <a:pt x="262" y="332"/>
                      </a:lnTo>
                      <a:lnTo>
                        <a:pt x="262" y="333"/>
                      </a:lnTo>
                      <a:lnTo>
                        <a:pt x="262" y="334"/>
                      </a:lnTo>
                      <a:lnTo>
                        <a:pt x="261" y="335"/>
                      </a:lnTo>
                      <a:lnTo>
                        <a:pt x="260" y="336"/>
                      </a:lnTo>
                      <a:lnTo>
                        <a:pt x="259" y="335"/>
                      </a:lnTo>
                      <a:lnTo>
                        <a:pt x="258" y="335"/>
                      </a:lnTo>
                      <a:lnTo>
                        <a:pt x="257" y="335"/>
                      </a:lnTo>
                      <a:lnTo>
                        <a:pt x="255" y="334"/>
                      </a:lnTo>
                      <a:lnTo>
                        <a:pt x="254" y="334"/>
                      </a:lnTo>
                      <a:lnTo>
                        <a:pt x="254" y="335"/>
                      </a:lnTo>
                      <a:lnTo>
                        <a:pt x="253" y="335"/>
                      </a:lnTo>
                      <a:lnTo>
                        <a:pt x="252" y="335"/>
                      </a:lnTo>
                      <a:lnTo>
                        <a:pt x="251" y="334"/>
                      </a:lnTo>
                      <a:lnTo>
                        <a:pt x="251" y="332"/>
                      </a:lnTo>
                      <a:lnTo>
                        <a:pt x="250" y="331"/>
                      </a:lnTo>
                      <a:lnTo>
                        <a:pt x="248" y="331"/>
                      </a:lnTo>
                      <a:lnTo>
                        <a:pt x="247" y="330"/>
                      </a:lnTo>
                      <a:lnTo>
                        <a:pt x="246" y="330"/>
                      </a:lnTo>
                      <a:lnTo>
                        <a:pt x="245" y="331"/>
                      </a:lnTo>
                      <a:lnTo>
                        <a:pt x="243" y="332"/>
                      </a:lnTo>
                      <a:lnTo>
                        <a:pt x="242" y="331"/>
                      </a:lnTo>
                      <a:lnTo>
                        <a:pt x="240" y="330"/>
                      </a:lnTo>
                      <a:lnTo>
                        <a:pt x="240" y="329"/>
                      </a:lnTo>
                      <a:lnTo>
                        <a:pt x="239" y="329"/>
                      </a:lnTo>
                      <a:lnTo>
                        <a:pt x="238" y="329"/>
                      </a:lnTo>
                      <a:lnTo>
                        <a:pt x="237" y="329"/>
                      </a:lnTo>
                      <a:lnTo>
                        <a:pt x="236" y="330"/>
                      </a:lnTo>
                      <a:lnTo>
                        <a:pt x="235" y="331"/>
                      </a:lnTo>
                      <a:lnTo>
                        <a:pt x="234" y="334"/>
                      </a:lnTo>
                      <a:lnTo>
                        <a:pt x="233" y="334"/>
                      </a:lnTo>
                      <a:lnTo>
                        <a:pt x="233" y="335"/>
                      </a:lnTo>
                      <a:lnTo>
                        <a:pt x="231" y="335"/>
                      </a:lnTo>
                      <a:lnTo>
                        <a:pt x="231" y="336"/>
                      </a:lnTo>
                      <a:lnTo>
                        <a:pt x="230" y="336"/>
                      </a:lnTo>
                      <a:lnTo>
                        <a:pt x="230" y="335"/>
                      </a:lnTo>
                      <a:lnTo>
                        <a:pt x="229" y="335"/>
                      </a:lnTo>
                      <a:lnTo>
                        <a:pt x="229" y="334"/>
                      </a:lnTo>
                      <a:lnTo>
                        <a:pt x="228" y="334"/>
                      </a:lnTo>
                      <a:lnTo>
                        <a:pt x="227" y="334"/>
                      </a:lnTo>
                      <a:lnTo>
                        <a:pt x="226" y="334"/>
                      </a:lnTo>
                      <a:lnTo>
                        <a:pt x="225" y="334"/>
                      </a:lnTo>
                      <a:lnTo>
                        <a:pt x="224" y="334"/>
                      </a:lnTo>
                      <a:lnTo>
                        <a:pt x="224" y="333"/>
                      </a:lnTo>
                      <a:lnTo>
                        <a:pt x="224" y="332"/>
                      </a:lnTo>
                      <a:lnTo>
                        <a:pt x="224" y="331"/>
                      </a:lnTo>
                      <a:lnTo>
                        <a:pt x="225" y="330"/>
                      </a:lnTo>
                      <a:lnTo>
                        <a:pt x="225" y="329"/>
                      </a:lnTo>
                      <a:lnTo>
                        <a:pt x="225" y="328"/>
                      </a:lnTo>
                      <a:lnTo>
                        <a:pt x="225" y="327"/>
                      </a:lnTo>
                      <a:lnTo>
                        <a:pt x="224" y="327"/>
                      </a:lnTo>
                      <a:lnTo>
                        <a:pt x="223" y="326"/>
                      </a:lnTo>
                      <a:lnTo>
                        <a:pt x="222" y="325"/>
                      </a:lnTo>
                      <a:lnTo>
                        <a:pt x="222" y="324"/>
                      </a:lnTo>
                      <a:lnTo>
                        <a:pt x="221" y="324"/>
                      </a:lnTo>
                      <a:lnTo>
                        <a:pt x="221" y="322"/>
                      </a:lnTo>
                      <a:lnTo>
                        <a:pt x="221" y="321"/>
                      </a:lnTo>
                      <a:lnTo>
                        <a:pt x="220" y="320"/>
                      </a:lnTo>
                      <a:lnTo>
                        <a:pt x="219" y="319"/>
                      </a:lnTo>
                      <a:lnTo>
                        <a:pt x="218" y="318"/>
                      </a:lnTo>
                      <a:lnTo>
                        <a:pt x="217" y="317"/>
                      </a:lnTo>
                      <a:lnTo>
                        <a:pt x="216" y="317"/>
                      </a:lnTo>
                      <a:lnTo>
                        <a:pt x="214" y="317"/>
                      </a:lnTo>
                      <a:lnTo>
                        <a:pt x="213" y="317"/>
                      </a:lnTo>
                      <a:lnTo>
                        <a:pt x="212" y="318"/>
                      </a:lnTo>
                      <a:lnTo>
                        <a:pt x="211" y="318"/>
                      </a:lnTo>
                      <a:lnTo>
                        <a:pt x="210" y="317"/>
                      </a:lnTo>
                      <a:lnTo>
                        <a:pt x="210" y="316"/>
                      </a:lnTo>
                      <a:lnTo>
                        <a:pt x="209" y="316"/>
                      </a:lnTo>
                      <a:lnTo>
                        <a:pt x="208" y="315"/>
                      </a:lnTo>
                      <a:lnTo>
                        <a:pt x="207" y="315"/>
                      </a:lnTo>
                      <a:lnTo>
                        <a:pt x="206" y="316"/>
                      </a:lnTo>
                      <a:lnTo>
                        <a:pt x="205" y="316"/>
                      </a:lnTo>
                      <a:lnTo>
                        <a:pt x="201" y="314"/>
                      </a:lnTo>
                      <a:lnTo>
                        <a:pt x="200" y="313"/>
                      </a:lnTo>
                      <a:lnTo>
                        <a:pt x="199" y="313"/>
                      </a:lnTo>
                      <a:lnTo>
                        <a:pt x="198" y="313"/>
                      </a:lnTo>
                      <a:lnTo>
                        <a:pt x="197" y="312"/>
                      </a:lnTo>
                      <a:lnTo>
                        <a:pt x="196" y="312"/>
                      </a:lnTo>
                      <a:lnTo>
                        <a:pt x="194" y="312"/>
                      </a:lnTo>
                      <a:lnTo>
                        <a:pt x="193" y="312"/>
                      </a:lnTo>
                      <a:lnTo>
                        <a:pt x="191" y="311"/>
                      </a:lnTo>
                      <a:lnTo>
                        <a:pt x="190" y="311"/>
                      </a:lnTo>
                      <a:lnTo>
                        <a:pt x="189" y="309"/>
                      </a:lnTo>
                      <a:lnTo>
                        <a:pt x="188" y="309"/>
                      </a:lnTo>
                      <a:lnTo>
                        <a:pt x="188" y="308"/>
                      </a:lnTo>
                      <a:lnTo>
                        <a:pt x="187" y="308"/>
                      </a:lnTo>
                      <a:lnTo>
                        <a:pt x="186" y="308"/>
                      </a:lnTo>
                      <a:lnTo>
                        <a:pt x="185" y="308"/>
                      </a:lnTo>
                      <a:lnTo>
                        <a:pt x="184" y="307"/>
                      </a:lnTo>
                      <a:lnTo>
                        <a:pt x="183" y="306"/>
                      </a:lnTo>
                      <a:lnTo>
                        <a:pt x="183" y="305"/>
                      </a:lnTo>
                      <a:lnTo>
                        <a:pt x="183" y="304"/>
                      </a:lnTo>
                      <a:lnTo>
                        <a:pt x="182" y="303"/>
                      </a:lnTo>
                      <a:lnTo>
                        <a:pt x="181" y="302"/>
                      </a:lnTo>
                      <a:lnTo>
                        <a:pt x="180" y="301"/>
                      </a:lnTo>
                      <a:lnTo>
                        <a:pt x="179" y="301"/>
                      </a:lnTo>
                      <a:lnTo>
                        <a:pt x="177" y="302"/>
                      </a:lnTo>
                      <a:lnTo>
                        <a:pt x="176" y="302"/>
                      </a:lnTo>
                      <a:lnTo>
                        <a:pt x="174" y="301"/>
                      </a:lnTo>
                      <a:lnTo>
                        <a:pt x="173" y="301"/>
                      </a:lnTo>
                      <a:lnTo>
                        <a:pt x="172" y="300"/>
                      </a:lnTo>
                      <a:lnTo>
                        <a:pt x="171" y="300"/>
                      </a:lnTo>
                      <a:lnTo>
                        <a:pt x="170" y="300"/>
                      </a:lnTo>
                      <a:lnTo>
                        <a:pt x="169" y="300"/>
                      </a:lnTo>
                      <a:lnTo>
                        <a:pt x="169" y="301"/>
                      </a:lnTo>
                      <a:lnTo>
                        <a:pt x="168" y="301"/>
                      </a:lnTo>
                      <a:lnTo>
                        <a:pt x="167" y="301"/>
                      </a:lnTo>
                      <a:lnTo>
                        <a:pt x="166" y="300"/>
                      </a:lnTo>
                      <a:lnTo>
                        <a:pt x="165" y="300"/>
                      </a:lnTo>
                      <a:lnTo>
                        <a:pt x="165" y="299"/>
                      </a:lnTo>
                      <a:lnTo>
                        <a:pt x="164" y="299"/>
                      </a:lnTo>
                      <a:lnTo>
                        <a:pt x="163" y="299"/>
                      </a:lnTo>
                      <a:lnTo>
                        <a:pt x="162" y="299"/>
                      </a:lnTo>
                      <a:lnTo>
                        <a:pt x="161" y="301"/>
                      </a:lnTo>
                      <a:lnTo>
                        <a:pt x="160" y="301"/>
                      </a:lnTo>
                      <a:lnTo>
                        <a:pt x="159" y="302"/>
                      </a:lnTo>
                      <a:lnTo>
                        <a:pt x="157" y="303"/>
                      </a:lnTo>
                      <a:lnTo>
                        <a:pt x="156" y="303"/>
                      </a:lnTo>
                      <a:lnTo>
                        <a:pt x="156" y="302"/>
                      </a:lnTo>
                      <a:lnTo>
                        <a:pt x="155" y="302"/>
                      </a:lnTo>
                      <a:lnTo>
                        <a:pt x="154" y="302"/>
                      </a:lnTo>
                      <a:lnTo>
                        <a:pt x="153" y="302"/>
                      </a:lnTo>
                      <a:lnTo>
                        <a:pt x="152" y="303"/>
                      </a:lnTo>
                      <a:lnTo>
                        <a:pt x="151" y="303"/>
                      </a:lnTo>
                      <a:lnTo>
                        <a:pt x="150" y="302"/>
                      </a:lnTo>
                      <a:lnTo>
                        <a:pt x="149" y="302"/>
                      </a:lnTo>
                      <a:lnTo>
                        <a:pt x="148" y="301"/>
                      </a:lnTo>
                      <a:lnTo>
                        <a:pt x="146" y="299"/>
                      </a:lnTo>
                      <a:lnTo>
                        <a:pt x="145" y="299"/>
                      </a:lnTo>
                      <a:lnTo>
                        <a:pt x="145" y="298"/>
                      </a:lnTo>
                      <a:lnTo>
                        <a:pt x="145" y="299"/>
                      </a:lnTo>
                      <a:lnTo>
                        <a:pt x="143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9" y="299"/>
                      </a:lnTo>
                      <a:lnTo>
                        <a:pt x="138" y="299"/>
                      </a:lnTo>
                      <a:lnTo>
                        <a:pt x="137" y="299"/>
                      </a:lnTo>
                      <a:lnTo>
                        <a:pt x="136" y="299"/>
                      </a:lnTo>
                      <a:lnTo>
                        <a:pt x="135" y="298"/>
                      </a:lnTo>
                      <a:lnTo>
                        <a:pt x="135" y="297"/>
                      </a:lnTo>
                      <a:lnTo>
                        <a:pt x="135" y="294"/>
                      </a:lnTo>
                      <a:lnTo>
                        <a:pt x="134" y="294"/>
                      </a:lnTo>
                      <a:lnTo>
                        <a:pt x="133" y="294"/>
                      </a:lnTo>
                      <a:lnTo>
                        <a:pt x="131" y="293"/>
                      </a:lnTo>
                      <a:lnTo>
                        <a:pt x="130" y="293"/>
                      </a:lnTo>
                      <a:lnTo>
                        <a:pt x="130" y="294"/>
                      </a:lnTo>
                      <a:lnTo>
                        <a:pt x="129" y="294"/>
                      </a:lnTo>
                      <a:lnTo>
                        <a:pt x="127" y="294"/>
                      </a:lnTo>
                      <a:lnTo>
                        <a:pt x="126" y="294"/>
                      </a:lnTo>
                      <a:lnTo>
                        <a:pt x="125" y="294"/>
                      </a:lnTo>
                      <a:lnTo>
                        <a:pt x="124" y="295"/>
                      </a:lnTo>
                      <a:lnTo>
                        <a:pt x="123" y="295"/>
                      </a:lnTo>
                      <a:lnTo>
                        <a:pt x="122" y="294"/>
                      </a:lnTo>
                      <a:lnTo>
                        <a:pt x="121" y="294"/>
                      </a:lnTo>
                      <a:lnTo>
                        <a:pt x="120" y="292"/>
                      </a:lnTo>
                      <a:lnTo>
                        <a:pt x="119" y="292"/>
                      </a:lnTo>
                      <a:lnTo>
                        <a:pt x="119" y="291"/>
                      </a:lnTo>
                      <a:lnTo>
                        <a:pt x="118" y="291"/>
                      </a:lnTo>
                      <a:lnTo>
                        <a:pt x="117" y="290"/>
                      </a:lnTo>
                      <a:lnTo>
                        <a:pt x="116" y="288"/>
                      </a:lnTo>
                      <a:lnTo>
                        <a:pt x="115" y="288"/>
                      </a:lnTo>
                      <a:lnTo>
                        <a:pt x="115" y="287"/>
                      </a:lnTo>
                      <a:lnTo>
                        <a:pt x="113" y="287"/>
                      </a:lnTo>
                      <a:lnTo>
                        <a:pt x="110" y="285"/>
                      </a:lnTo>
                      <a:lnTo>
                        <a:pt x="109" y="285"/>
                      </a:lnTo>
                      <a:lnTo>
                        <a:pt x="108" y="284"/>
                      </a:lnTo>
                      <a:lnTo>
                        <a:pt x="106" y="284"/>
                      </a:lnTo>
                      <a:lnTo>
                        <a:pt x="104" y="284"/>
                      </a:lnTo>
                      <a:lnTo>
                        <a:pt x="103" y="284"/>
                      </a:lnTo>
                      <a:lnTo>
                        <a:pt x="103" y="283"/>
                      </a:lnTo>
                      <a:lnTo>
                        <a:pt x="101" y="282"/>
                      </a:lnTo>
                      <a:lnTo>
                        <a:pt x="100" y="282"/>
                      </a:lnTo>
                      <a:lnTo>
                        <a:pt x="99" y="281"/>
                      </a:lnTo>
                      <a:lnTo>
                        <a:pt x="98" y="281"/>
                      </a:lnTo>
                      <a:lnTo>
                        <a:pt x="97" y="281"/>
                      </a:lnTo>
                      <a:lnTo>
                        <a:pt x="96" y="282"/>
                      </a:lnTo>
                      <a:lnTo>
                        <a:pt x="96" y="283"/>
                      </a:lnTo>
                      <a:lnTo>
                        <a:pt x="95" y="284"/>
                      </a:lnTo>
                      <a:lnTo>
                        <a:pt x="94" y="286"/>
                      </a:lnTo>
                      <a:lnTo>
                        <a:pt x="94" y="287"/>
                      </a:lnTo>
                      <a:lnTo>
                        <a:pt x="93" y="288"/>
                      </a:lnTo>
                      <a:lnTo>
                        <a:pt x="93" y="290"/>
                      </a:lnTo>
                      <a:lnTo>
                        <a:pt x="93" y="291"/>
                      </a:lnTo>
                      <a:lnTo>
                        <a:pt x="93" y="292"/>
                      </a:lnTo>
                      <a:lnTo>
                        <a:pt x="93" y="293"/>
                      </a:lnTo>
                      <a:lnTo>
                        <a:pt x="93" y="294"/>
                      </a:lnTo>
                      <a:lnTo>
                        <a:pt x="93" y="295"/>
                      </a:lnTo>
                      <a:lnTo>
                        <a:pt x="91" y="295"/>
                      </a:lnTo>
                      <a:lnTo>
                        <a:pt x="90" y="296"/>
                      </a:lnTo>
                      <a:lnTo>
                        <a:pt x="89" y="296"/>
                      </a:lnTo>
                      <a:lnTo>
                        <a:pt x="88" y="297"/>
                      </a:lnTo>
                      <a:lnTo>
                        <a:pt x="87" y="297"/>
                      </a:lnTo>
                      <a:lnTo>
                        <a:pt x="87" y="298"/>
                      </a:lnTo>
                      <a:lnTo>
                        <a:pt x="86" y="297"/>
                      </a:lnTo>
                      <a:lnTo>
                        <a:pt x="86" y="295"/>
                      </a:lnTo>
                      <a:lnTo>
                        <a:pt x="86" y="294"/>
                      </a:lnTo>
                      <a:lnTo>
                        <a:pt x="86" y="293"/>
                      </a:lnTo>
                      <a:lnTo>
                        <a:pt x="86" y="292"/>
                      </a:lnTo>
                      <a:lnTo>
                        <a:pt x="85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0" y="292"/>
                      </a:lnTo>
                      <a:lnTo>
                        <a:pt x="79" y="293"/>
                      </a:lnTo>
                      <a:lnTo>
                        <a:pt x="78" y="293"/>
                      </a:lnTo>
                      <a:lnTo>
                        <a:pt x="77" y="292"/>
                      </a:lnTo>
                      <a:lnTo>
                        <a:pt x="76" y="292"/>
                      </a:lnTo>
                      <a:lnTo>
                        <a:pt x="75" y="292"/>
                      </a:lnTo>
                      <a:lnTo>
                        <a:pt x="74" y="292"/>
                      </a:lnTo>
                      <a:lnTo>
                        <a:pt x="72" y="292"/>
                      </a:lnTo>
                      <a:lnTo>
                        <a:pt x="71" y="291"/>
                      </a:lnTo>
                      <a:lnTo>
                        <a:pt x="69" y="290"/>
                      </a:lnTo>
                      <a:lnTo>
                        <a:pt x="68" y="290"/>
                      </a:lnTo>
                      <a:lnTo>
                        <a:pt x="66" y="289"/>
                      </a:lnTo>
                      <a:lnTo>
                        <a:pt x="65" y="289"/>
                      </a:lnTo>
                      <a:lnTo>
                        <a:pt x="64" y="290"/>
                      </a:lnTo>
                      <a:lnTo>
                        <a:pt x="63" y="290"/>
                      </a:lnTo>
                      <a:lnTo>
                        <a:pt x="61" y="292"/>
                      </a:lnTo>
                      <a:lnTo>
                        <a:pt x="60" y="292"/>
                      </a:lnTo>
                      <a:lnTo>
                        <a:pt x="59" y="292"/>
                      </a:lnTo>
                      <a:lnTo>
                        <a:pt x="57" y="290"/>
                      </a:lnTo>
                      <a:lnTo>
                        <a:pt x="56" y="290"/>
                      </a:lnTo>
                      <a:lnTo>
                        <a:pt x="55" y="289"/>
                      </a:lnTo>
                      <a:lnTo>
                        <a:pt x="55" y="288"/>
                      </a:lnTo>
                      <a:lnTo>
                        <a:pt x="53" y="287"/>
                      </a:lnTo>
                      <a:lnTo>
                        <a:pt x="53" y="286"/>
                      </a:lnTo>
                      <a:lnTo>
                        <a:pt x="53" y="285"/>
                      </a:lnTo>
                      <a:lnTo>
                        <a:pt x="52" y="284"/>
                      </a:lnTo>
                      <a:lnTo>
                        <a:pt x="51" y="284"/>
                      </a:lnTo>
                      <a:lnTo>
                        <a:pt x="50" y="285"/>
                      </a:lnTo>
                      <a:lnTo>
                        <a:pt x="49" y="285"/>
                      </a:lnTo>
                      <a:lnTo>
                        <a:pt x="48" y="286"/>
                      </a:lnTo>
                      <a:lnTo>
                        <a:pt x="47" y="287"/>
                      </a:lnTo>
                      <a:lnTo>
                        <a:pt x="46" y="287"/>
                      </a:lnTo>
                      <a:lnTo>
                        <a:pt x="44" y="289"/>
                      </a:lnTo>
                      <a:lnTo>
                        <a:pt x="41" y="290"/>
                      </a:lnTo>
                      <a:lnTo>
                        <a:pt x="40" y="290"/>
                      </a:lnTo>
                      <a:lnTo>
                        <a:pt x="39" y="290"/>
                      </a:lnTo>
                      <a:lnTo>
                        <a:pt x="38" y="290"/>
                      </a:lnTo>
                      <a:lnTo>
                        <a:pt x="37" y="290"/>
                      </a:lnTo>
                      <a:lnTo>
                        <a:pt x="35" y="288"/>
                      </a:lnTo>
                      <a:lnTo>
                        <a:pt x="34" y="288"/>
                      </a:lnTo>
                      <a:lnTo>
                        <a:pt x="32" y="287"/>
                      </a:lnTo>
                      <a:lnTo>
                        <a:pt x="30" y="287"/>
                      </a:lnTo>
                      <a:lnTo>
                        <a:pt x="29" y="286"/>
                      </a:lnTo>
                      <a:lnTo>
                        <a:pt x="28" y="287"/>
                      </a:lnTo>
                      <a:lnTo>
                        <a:pt x="26" y="287"/>
                      </a:lnTo>
                      <a:lnTo>
                        <a:pt x="26" y="288"/>
                      </a:lnTo>
                      <a:lnTo>
                        <a:pt x="25" y="288"/>
                      </a:lnTo>
                      <a:lnTo>
                        <a:pt x="24" y="287"/>
                      </a:lnTo>
                      <a:lnTo>
                        <a:pt x="22" y="285"/>
                      </a:lnTo>
                      <a:lnTo>
                        <a:pt x="20" y="284"/>
                      </a:lnTo>
                      <a:lnTo>
                        <a:pt x="19" y="283"/>
                      </a:lnTo>
                      <a:lnTo>
                        <a:pt x="18" y="283"/>
                      </a:lnTo>
                      <a:lnTo>
                        <a:pt x="17" y="283"/>
                      </a:lnTo>
                      <a:lnTo>
                        <a:pt x="14" y="283"/>
                      </a:lnTo>
                      <a:lnTo>
                        <a:pt x="12" y="284"/>
                      </a:lnTo>
                      <a:lnTo>
                        <a:pt x="11" y="285"/>
                      </a:lnTo>
                      <a:lnTo>
                        <a:pt x="10" y="286"/>
                      </a:lnTo>
                      <a:lnTo>
                        <a:pt x="9" y="286"/>
                      </a:lnTo>
                      <a:lnTo>
                        <a:pt x="8" y="287"/>
                      </a:lnTo>
                      <a:lnTo>
                        <a:pt x="7" y="288"/>
                      </a:lnTo>
                      <a:lnTo>
                        <a:pt x="6" y="288"/>
                      </a:lnTo>
                      <a:lnTo>
                        <a:pt x="6" y="289"/>
                      </a:lnTo>
                      <a:lnTo>
                        <a:pt x="5" y="289"/>
                      </a:lnTo>
                      <a:lnTo>
                        <a:pt x="4" y="290"/>
                      </a:lnTo>
                      <a:lnTo>
                        <a:pt x="3" y="290"/>
                      </a:lnTo>
                      <a:lnTo>
                        <a:pt x="2" y="292"/>
                      </a:lnTo>
                      <a:lnTo>
                        <a:pt x="2" y="290"/>
                      </a:lnTo>
                      <a:lnTo>
                        <a:pt x="1" y="290"/>
                      </a:lnTo>
                      <a:lnTo>
                        <a:pt x="1" y="288"/>
                      </a:lnTo>
                      <a:lnTo>
                        <a:pt x="0" y="288"/>
                      </a:lnTo>
                      <a:lnTo>
                        <a:pt x="0" y="287"/>
                      </a:lnTo>
                      <a:lnTo>
                        <a:pt x="0" y="286"/>
                      </a:lnTo>
                      <a:lnTo>
                        <a:pt x="0" y="285"/>
                      </a:lnTo>
                      <a:lnTo>
                        <a:pt x="1" y="284"/>
                      </a:lnTo>
                      <a:lnTo>
                        <a:pt x="2" y="282"/>
                      </a:lnTo>
                      <a:lnTo>
                        <a:pt x="4" y="280"/>
                      </a:lnTo>
                      <a:lnTo>
                        <a:pt x="5" y="279"/>
                      </a:lnTo>
                      <a:lnTo>
                        <a:pt x="7" y="278"/>
                      </a:lnTo>
                      <a:lnTo>
                        <a:pt x="9" y="278"/>
                      </a:lnTo>
                      <a:lnTo>
                        <a:pt x="10" y="278"/>
                      </a:lnTo>
                      <a:lnTo>
                        <a:pt x="10" y="277"/>
                      </a:lnTo>
                      <a:lnTo>
                        <a:pt x="11" y="277"/>
                      </a:lnTo>
                      <a:lnTo>
                        <a:pt x="11" y="275"/>
                      </a:lnTo>
                      <a:lnTo>
                        <a:pt x="12" y="274"/>
                      </a:lnTo>
                      <a:lnTo>
                        <a:pt x="17" y="273"/>
                      </a:lnTo>
                      <a:lnTo>
                        <a:pt x="20" y="272"/>
                      </a:lnTo>
                      <a:lnTo>
                        <a:pt x="21" y="272"/>
                      </a:lnTo>
                      <a:lnTo>
                        <a:pt x="22" y="271"/>
                      </a:lnTo>
                      <a:lnTo>
                        <a:pt x="25" y="270"/>
                      </a:lnTo>
                      <a:lnTo>
                        <a:pt x="26" y="269"/>
                      </a:lnTo>
                      <a:lnTo>
                        <a:pt x="27" y="268"/>
                      </a:lnTo>
                      <a:lnTo>
                        <a:pt x="27" y="267"/>
                      </a:lnTo>
                      <a:lnTo>
                        <a:pt x="28" y="266"/>
                      </a:lnTo>
                      <a:lnTo>
                        <a:pt x="29" y="266"/>
                      </a:lnTo>
                      <a:lnTo>
                        <a:pt x="30" y="265"/>
                      </a:lnTo>
                      <a:lnTo>
                        <a:pt x="31" y="264"/>
                      </a:lnTo>
                      <a:lnTo>
                        <a:pt x="32" y="263"/>
                      </a:lnTo>
                      <a:lnTo>
                        <a:pt x="33" y="263"/>
                      </a:lnTo>
                      <a:lnTo>
                        <a:pt x="34" y="262"/>
                      </a:lnTo>
                      <a:lnTo>
                        <a:pt x="35" y="261"/>
                      </a:lnTo>
                      <a:lnTo>
                        <a:pt x="37" y="260"/>
                      </a:lnTo>
                      <a:lnTo>
                        <a:pt x="39" y="259"/>
                      </a:lnTo>
                      <a:lnTo>
                        <a:pt x="40" y="258"/>
                      </a:lnTo>
                      <a:lnTo>
                        <a:pt x="41" y="258"/>
                      </a:lnTo>
                      <a:lnTo>
                        <a:pt x="42" y="257"/>
                      </a:lnTo>
                      <a:lnTo>
                        <a:pt x="43" y="257"/>
                      </a:lnTo>
                      <a:lnTo>
                        <a:pt x="44" y="257"/>
                      </a:lnTo>
                      <a:lnTo>
                        <a:pt x="45" y="256"/>
                      </a:lnTo>
                      <a:lnTo>
                        <a:pt x="46" y="256"/>
                      </a:lnTo>
                      <a:lnTo>
                        <a:pt x="47" y="256"/>
                      </a:lnTo>
                      <a:lnTo>
                        <a:pt x="48" y="255"/>
                      </a:lnTo>
                      <a:lnTo>
                        <a:pt x="48" y="254"/>
                      </a:lnTo>
                      <a:lnTo>
                        <a:pt x="49" y="254"/>
                      </a:lnTo>
                      <a:lnTo>
                        <a:pt x="52" y="253"/>
                      </a:lnTo>
                      <a:lnTo>
                        <a:pt x="53" y="251"/>
                      </a:lnTo>
                      <a:lnTo>
                        <a:pt x="54" y="251"/>
                      </a:lnTo>
                      <a:lnTo>
                        <a:pt x="55" y="251"/>
                      </a:lnTo>
                      <a:lnTo>
                        <a:pt x="57" y="250"/>
                      </a:lnTo>
                      <a:lnTo>
                        <a:pt x="59" y="249"/>
                      </a:lnTo>
                      <a:lnTo>
                        <a:pt x="60" y="249"/>
                      </a:lnTo>
                      <a:lnTo>
                        <a:pt x="61" y="248"/>
                      </a:lnTo>
                      <a:lnTo>
                        <a:pt x="61" y="249"/>
                      </a:lnTo>
                      <a:lnTo>
                        <a:pt x="63" y="248"/>
                      </a:lnTo>
                      <a:lnTo>
                        <a:pt x="63" y="247"/>
                      </a:lnTo>
                      <a:lnTo>
                        <a:pt x="64" y="246"/>
                      </a:lnTo>
                      <a:lnTo>
                        <a:pt x="66" y="244"/>
                      </a:lnTo>
                      <a:lnTo>
                        <a:pt x="67" y="244"/>
                      </a:lnTo>
                      <a:lnTo>
                        <a:pt x="68" y="243"/>
                      </a:lnTo>
                      <a:lnTo>
                        <a:pt x="69" y="242"/>
                      </a:lnTo>
                      <a:lnTo>
                        <a:pt x="70" y="241"/>
                      </a:lnTo>
                      <a:lnTo>
                        <a:pt x="71" y="240"/>
                      </a:lnTo>
                      <a:lnTo>
                        <a:pt x="72" y="238"/>
                      </a:lnTo>
                      <a:lnTo>
                        <a:pt x="73" y="237"/>
                      </a:lnTo>
                      <a:lnTo>
                        <a:pt x="75" y="236"/>
                      </a:lnTo>
                      <a:lnTo>
                        <a:pt x="75" y="235"/>
                      </a:lnTo>
                      <a:lnTo>
                        <a:pt x="77" y="234"/>
                      </a:lnTo>
                      <a:lnTo>
                        <a:pt x="78" y="232"/>
                      </a:lnTo>
                      <a:lnTo>
                        <a:pt x="78" y="230"/>
                      </a:lnTo>
                      <a:lnTo>
                        <a:pt x="79" y="228"/>
                      </a:lnTo>
                      <a:lnTo>
                        <a:pt x="80" y="226"/>
                      </a:lnTo>
                      <a:lnTo>
                        <a:pt x="80" y="225"/>
                      </a:lnTo>
                      <a:lnTo>
                        <a:pt x="81" y="222"/>
                      </a:lnTo>
                      <a:lnTo>
                        <a:pt x="81" y="221"/>
                      </a:lnTo>
                      <a:lnTo>
                        <a:pt x="82" y="220"/>
                      </a:lnTo>
                      <a:lnTo>
                        <a:pt x="83" y="219"/>
                      </a:lnTo>
                      <a:lnTo>
                        <a:pt x="84" y="218"/>
                      </a:lnTo>
                      <a:lnTo>
                        <a:pt x="85" y="217"/>
                      </a:lnTo>
                      <a:lnTo>
                        <a:pt x="86" y="217"/>
                      </a:lnTo>
                      <a:lnTo>
                        <a:pt x="87" y="216"/>
                      </a:lnTo>
                      <a:lnTo>
                        <a:pt x="88" y="215"/>
                      </a:lnTo>
                      <a:lnTo>
                        <a:pt x="89" y="214"/>
                      </a:lnTo>
                      <a:lnTo>
                        <a:pt x="90" y="213"/>
                      </a:lnTo>
                      <a:lnTo>
                        <a:pt x="92" y="211"/>
                      </a:lnTo>
                      <a:lnTo>
                        <a:pt x="94" y="210"/>
                      </a:lnTo>
                      <a:lnTo>
                        <a:pt x="95" y="208"/>
                      </a:lnTo>
                      <a:lnTo>
                        <a:pt x="95" y="207"/>
                      </a:lnTo>
                      <a:lnTo>
                        <a:pt x="95" y="206"/>
                      </a:lnTo>
                      <a:lnTo>
                        <a:pt x="96" y="204"/>
                      </a:lnTo>
                      <a:lnTo>
                        <a:pt x="97" y="202"/>
                      </a:lnTo>
                      <a:lnTo>
                        <a:pt x="98" y="202"/>
                      </a:lnTo>
                      <a:lnTo>
                        <a:pt x="99" y="201"/>
                      </a:lnTo>
                      <a:lnTo>
                        <a:pt x="100" y="200"/>
                      </a:lnTo>
                      <a:lnTo>
                        <a:pt x="101" y="200"/>
                      </a:lnTo>
                      <a:lnTo>
                        <a:pt x="102" y="200"/>
                      </a:lnTo>
                      <a:lnTo>
                        <a:pt x="103" y="200"/>
                      </a:lnTo>
                      <a:lnTo>
                        <a:pt x="104" y="199"/>
                      </a:lnTo>
                      <a:lnTo>
                        <a:pt x="104" y="198"/>
                      </a:lnTo>
                      <a:lnTo>
                        <a:pt x="106" y="197"/>
                      </a:lnTo>
                      <a:lnTo>
                        <a:pt x="106" y="196"/>
                      </a:lnTo>
                      <a:lnTo>
                        <a:pt x="107" y="195"/>
                      </a:lnTo>
                      <a:lnTo>
                        <a:pt x="108" y="192"/>
                      </a:lnTo>
                      <a:lnTo>
                        <a:pt x="109" y="191"/>
                      </a:lnTo>
                      <a:lnTo>
                        <a:pt x="109" y="190"/>
                      </a:lnTo>
                      <a:lnTo>
                        <a:pt x="109" y="189"/>
                      </a:lnTo>
                      <a:lnTo>
                        <a:pt x="109" y="188"/>
                      </a:lnTo>
                      <a:lnTo>
                        <a:pt x="108" y="187"/>
                      </a:lnTo>
                      <a:lnTo>
                        <a:pt x="108" y="186"/>
                      </a:lnTo>
                      <a:lnTo>
                        <a:pt x="107" y="184"/>
                      </a:lnTo>
                      <a:lnTo>
                        <a:pt x="106" y="183"/>
                      </a:lnTo>
                      <a:lnTo>
                        <a:pt x="105" y="182"/>
                      </a:lnTo>
                      <a:lnTo>
                        <a:pt x="105" y="181"/>
                      </a:lnTo>
                      <a:lnTo>
                        <a:pt x="104" y="181"/>
                      </a:lnTo>
                      <a:lnTo>
                        <a:pt x="104" y="180"/>
                      </a:lnTo>
                      <a:lnTo>
                        <a:pt x="104" y="179"/>
                      </a:lnTo>
                      <a:lnTo>
                        <a:pt x="105" y="178"/>
                      </a:lnTo>
                      <a:lnTo>
                        <a:pt x="106" y="177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09" y="174"/>
                      </a:lnTo>
                      <a:lnTo>
                        <a:pt x="111" y="174"/>
                      </a:lnTo>
                      <a:lnTo>
                        <a:pt x="111" y="175"/>
                      </a:lnTo>
                      <a:lnTo>
                        <a:pt x="113" y="175"/>
                      </a:lnTo>
                      <a:lnTo>
                        <a:pt x="115" y="176"/>
                      </a:lnTo>
                      <a:lnTo>
                        <a:pt x="118" y="174"/>
                      </a:lnTo>
                      <a:lnTo>
                        <a:pt x="119" y="172"/>
                      </a:lnTo>
                      <a:lnTo>
                        <a:pt x="120" y="171"/>
                      </a:lnTo>
                      <a:lnTo>
                        <a:pt x="121" y="171"/>
                      </a:lnTo>
                      <a:lnTo>
                        <a:pt x="121" y="170"/>
                      </a:lnTo>
                      <a:lnTo>
                        <a:pt x="122" y="170"/>
                      </a:lnTo>
                      <a:lnTo>
                        <a:pt x="123" y="168"/>
                      </a:lnTo>
                      <a:lnTo>
                        <a:pt x="123" y="166"/>
                      </a:lnTo>
                      <a:lnTo>
                        <a:pt x="123" y="165"/>
                      </a:lnTo>
                      <a:lnTo>
                        <a:pt x="124" y="164"/>
                      </a:lnTo>
                      <a:lnTo>
                        <a:pt x="125" y="162"/>
                      </a:lnTo>
                      <a:lnTo>
                        <a:pt x="127" y="160"/>
                      </a:lnTo>
                      <a:lnTo>
                        <a:pt x="129" y="159"/>
                      </a:lnTo>
                      <a:lnTo>
                        <a:pt x="129" y="158"/>
                      </a:lnTo>
                      <a:lnTo>
                        <a:pt x="129" y="157"/>
                      </a:lnTo>
                      <a:lnTo>
                        <a:pt x="129" y="155"/>
                      </a:lnTo>
                      <a:lnTo>
                        <a:pt x="130" y="152"/>
                      </a:lnTo>
                      <a:lnTo>
                        <a:pt x="130" y="150"/>
                      </a:lnTo>
                      <a:lnTo>
                        <a:pt x="130" y="149"/>
                      </a:lnTo>
                      <a:lnTo>
                        <a:pt x="130" y="148"/>
                      </a:lnTo>
                      <a:lnTo>
                        <a:pt x="130" y="147"/>
                      </a:lnTo>
                      <a:lnTo>
                        <a:pt x="130" y="146"/>
                      </a:lnTo>
                      <a:lnTo>
                        <a:pt x="129" y="144"/>
                      </a:lnTo>
                      <a:lnTo>
                        <a:pt x="128" y="142"/>
                      </a:lnTo>
                      <a:lnTo>
                        <a:pt x="129" y="141"/>
                      </a:lnTo>
                      <a:lnTo>
                        <a:pt x="129" y="137"/>
                      </a:lnTo>
                      <a:lnTo>
                        <a:pt x="129" y="136"/>
                      </a:lnTo>
                      <a:lnTo>
                        <a:pt x="130" y="135"/>
                      </a:lnTo>
                      <a:lnTo>
                        <a:pt x="131" y="135"/>
                      </a:lnTo>
                      <a:lnTo>
                        <a:pt x="132" y="136"/>
                      </a:lnTo>
                      <a:lnTo>
                        <a:pt x="134" y="135"/>
                      </a:lnTo>
                      <a:lnTo>
                        <a:pt x="135" y="135"/>
                      </a:lnTo>
                      <a:lnTo>
                        <a:pt x="136" y="134"/>
                      </a:lnTo>
                      <a:lnTo>
                        <a:pt x="136" y="133"/>
                      </a:lnTo>
                      <a:lnTo>
                        <a:pt x="137" y="133"/>
                      </a:lnTo>
                      <a:lnTo>
                        <a:pt x="138" y="133"/>
                      </a:lnTo>
                      <a:lnTo>
                        <a:pt x="138" y="132"/>
                      </a:lnTo>
                      <a:lnTo>
                        <a:pt x="139" y="130"/>
                      </a:lnTo>
                      <a:lnTo>
                        <a:pt x="140" y="129"/>
                      </a:lnTo>
                      <a:lnTo>
                        <a:pt x="140" y="127"/>
                      </a:lnTo>
                      <a:lnTo>
                        <a:pt x="140" y="126"/>
                      </a:lnTo>
                      <a:lnTo>
                        <a:pt x="141" y="124"/>
                      </a:lnTo>
                      <a:lnTo>
                        <a:pt x="142" y="123"/>
                      </a:lnTo>
                      <a:lnTo>
                        <a:pt x="143" y="123"/>
                      </a:lnTo>
                      <a:lnTo>
                        <a:pt x="143" y="122"/>
                      </a:lnTo>
                      <a:lnTo>
                        <a:pt x="145" y="120"/>
                      </a:lnTo>
                      <a:lnTo>
                        <a:pt x="146" y="119"/>
                      </a:lnTo>
                      <a:lnTo>
                        <a:pt x="147" y="119"/>
                      </a:lnTo>
                      <a:lnTo>
                        <a:pt x="148" y="119"/>
                      </a:lnTo>
                      <a:lnTo>
                        <a:pt x="149" y="120"/>
                      </a:lnTo>
                      <a:lnTo>
                        <a:pt x="151" y="119"/>
                      </a:lnTo>
                      <a:lnTo>
                        <a:pt x="152" y="119"/>
                      </a:lnTo>
                      <a:lnTo>
                        <a:pt x="153" y="118"/>
                      </a:lnTo>
                      <a:lnTo>
                        <a:pt x="154" y="118"/>
                      </a:lnTo>
                      <a:lnTo>
                        <a:pt x="155" y="117"/>
                      </a:lnTo>
                      <a:lnTo>
                        <a:pt x="155" y="116"/>
                      </a:lnTo>
                      <a:lnTo>
                        <a:pt x="156" y="115"/>
                      </a:lnTo>
                      <a:lnTo>
                        <a:pt x="156" y="113"/>
                      </a:lnTo>
                      <a:lnTo>
                        <a:pt x="156" y="112"/>
                      </a:lnTo>
                      <a:lnTo>
                        <a:pt x="156" y="111"/>
                      </a:lnTo>
                      <a:lnTo>
                        <a:pt x="156" y="110"/>
                      </a:lnTo>
                      <a:lnTo>
                        <a:pt x="155" y="109"/>
                      </a:lnTo>
                      <a:lnTo>
                        <a:pt x="155" y="108"/>
                      </a:lnTo>
                      <a:lnTo>
                        <a:pt x="155" y="105"/>
                      </a:lnTo>
                      <a:lnTo>
                        <a:pt x="155" y="104"/>
                      </a:lnTo>
                      <a:lnTo>
                        <a:pt x="156" y="101"/>
                      </a:lnTo>
                      <a:lnTo>
                        <a:pt x="156" y="100"/>
                      </a:lnTo>
                      <a:lnTo>
                        <a:pt x="156" y="99"/>
                      </a:lnTo>
                      <a:lnTo>
                        <a:pt x="155" y="97"/>
                      </a:lnTo>
                      <a:lnTo>
                        <a:pt x="155" y="96"/>
                      </a:lnTo>
                      <a:lnTo>
                        <a:pt x="156" y="93"/>
                      </a:lnTo>
                      <a:lnTo>
                        <a:pt x="156" y="92"/>
                      </a:lnTo>
                      <a:lnTo>
                        <a:pt x="158" y="90"/>
                      </a:lnTo>
                      <a:lnTo>
                        <a:pt x="158" y="87"/>
                      </a:lnTo>
                      <a:lnTo>
                        <a:pt x="160" y="85"/>
                      </a:lnTo>
                      <a:lnTo>
                        <a:pt x="161" y="83"/>
                      </a:lnTo>
                      <a:lnTo>
                        <a:pt x="162" y="83"/>
                      </a:lnTo>
                      <a:lnTo>
                        <a:pt x="166" y="80"/>
                      </a:lnTo>
                      <a:lnTo>
                        <a:pt x="167" y="80"/>
                      </a:lnTo>
                      <a:lnTo>
                        <a:pt x="168" y="79"/>
                      </a:lnTo>
                      <a:lnTo>
                        <a:pt x="169" y="78"/>
                      </a:lnTo>
                      <a:lnTo>
                        <a:pt x="170" y="77"/>
                      </a:lnTo>
                      <a:lnTo>
                        <a:pt x="170" y="75"/>
                      </a:lnTo>
                      <a:lnTo>
                        <a:pt x="173" y="71"/>
                      </a:lnTo>
                      <a:lnTo>
                        <a:pt x="174" y="70"/>
                      </a:lnTo>
                      <a:lnTo>
                        <a:pt x="175" y="69"/>
                      </a:lnTo>
                      <a:lnTo>
                        <a:pt x="176" y="68"/>
                      </a:lnTo>
                      <a:lnTo>
                        <a:pt x="178" y="67"/>
                      </a:lnTo>
                      <a:lnTo>
                        <a:pt x="179" y="66"/>
                      </a:lnTo>
                      <a:lnTo>
                        <a:pt x="180" y="65"/>
                      </a:lnTo>
                      <a:lnTo>
                        <a:pt x="183" y="60"/>
                      </a:lnTo>
                      <a:lnTo>
                        <a:pt x="184" y="59"/>
                      </a:lnTo>
                      <a:lnTo>
                        <a:pt x="185" y="57"/>
                      </a:lnTo>
                      <a:lnTo>
                        <a:pt x="186" y="56"/>
                      </a:lnTo>
                      <a:lnTo>
                        <a:pt x="189" y="54"/>
                      </a:lnTo>
                      <a:lnTo>
                        <a:pt x="190" y="54"/>
                      </a:lnTo>
                      <a:lnTo>
                        <a:pt x="191" y="53"/>
                      </a:lnTo>
                      <a:lnTo>
                        <a:pt x="197" y="52"/>
                      </a:lnTo>
                      <a:lnTo>
                        <a:pt x="201" y="52"/>
                      </a:lnTo>
                      <a:lnTo>
                        <a:pt x="203" y="52"/>
                      </a:lnTo>
                      <a:lnTo>
                        <a:pt x="205" y="51"/>
                      </a:lnTo>
                      <a:lnTo>
                        <a:pt x="206" y="51"/>
                      </a:lnTo>
                      <a:lnTo>
                        <a:pt x="207" y="51"/>
                      </a:lnTo>
                      <a:lnTo>
                        <a:pt x="208" y="50"/>
                      </a:lnTo>
                      <a:lnTo>
                        <a:pt x="211" y="49"/>
                      </a:lnTo>
                      <a:lnTo>
                        <a:pt x="213" y="47"/>
                      </a:lnTo>
                      <a:lnTo>
                        <a:pt x="214" y="46"/>
                      </a:lnTo>
                      <a:lnTo>
                        <a:pt x="215" y="45"/>
                      </a:lnTo>
                      <a:lnTo>
                        <a:pt x="216" y="43"/>
                      </a:lnTo>
                      <a:lnTo>
                        <a:pt x="216" y="41"/>
                      </a:lnTo>
                      <a:lnTo>
                        <a:pt x="218" y="37"/>
                      </a:lnTo>
                      <a:lnTo>
                        <a:pt x="219" y="36"/>
                      </a:lnTo>
                      <a:lnTo>
                        <a:pt x="220" y="33"/>
                      </a:lnTo>
                      <a:lnTo>
                        <a:pt x="221" y="31"/>
                      </a:lnTo>
                      <a:lnTo>
                        <a:pt x="222" y="30"/>
                      </a:lnTo>
                      <a:lnTo>
                        <a:pt x="222" y="29"/>
                      </a:lnTo>
                      <a:close/>
                      <a:moveTo>
                        <a:pt x="664" y="474"/>
                      </a:moveTo>
                      <a:lnTo>
                        <a:pt x="664" y="474"/>
                      </a:lnTo>
                      <a:lnTo>
                        <a:pt x="664" y="475"/>
                      </a:lnTo>
                      <a:lnTo>
                        <a:pt x="664" y="474"/>
                      </a:lnTo>
                      <a:close/>
                      <a:moveTo>
                        <a:pt x="811" y="422"/>
                      </a:moveTo>
                      <a:lnTo>
                        <a:pt x="811" y="422"/>
                      </a:lnTo>
                      <a:lnTo>
                        <a:pt x="812" y="422"/>
                      </a:lnTo>
                      <a:lnTo>
                        <a:pt x="811" y="422"/>
                      </a:lnTo>
                      <a:close/>
                      <a:moveTo>
                        <a:pt x="793" y="423"/>
                      </a:moveTo>
                      <a:lnTo>
                        <a:pt x="793" y="423"/>
                      </a:lnTo>
                      <a:lnTo>
                        <a:pt x="793" y="422"/>
                      </a:lnTo>
                      <a:lnTo>
                        <a:pt x="794" y="422"/>
                      </a:lnTo>
                      <a:lnTo>
                        <a:pt x="794" y="423"/>
                      </a:lnTo>
                      <a:lnTo>
                        <a:pt x="793" y="423"/>
                      </a:lnTo>
                      <a:close/>
                      <a:moveTo>
                        <a:pt x="789" y="423"/>
                      </a:moveTo>
                      <a:lnTo>
                        <a:pt x="789" y="423"/>
                      </a:lnTo>
                      <a:lnTo>
                        <a:pt x="790" y="423"/>
                      </a:lnTo>
                      <a:lnTo>
                        <a:pt x="789" y="423"/>
                      </a:lnTo>
                      <a:close/>
                      <a:moveTo>
                        <a:pt x="790" y="423"/>
                      </a:moveTo>
                      <a:lnTo>
                        <a:pt x="790" y="423"/>
                      </a:lnTo>
                      <a:close/>
                      <a:moveTo>
                        <a:pt x="798" y="426"/>
                      </a:moveTo>
                      <a:lnTo>
                        <a:pt x="798" y="425"/>
                      </a:lnTo>
                      <a:lnTo>
                        <a:pt x="798" y="426"/>
                      </a:lnTo>
                      <a:close/>
                      <a:moveTo>
                        <a:pt x="798" y="427"/>
                      </a:moveTo>
                      <a:lnTo>
                        <a:pt x="798" y="428"/>
                      </a:lnTo>
                      <a:lnTo>
                        <a:pt x="797" y="428"/>
                      </a:lnTo>
                      <a:lnTo>
                        <a:pt x="798" y="428"/>
                      </a:lnTo>
                      <a:lnTo>
                        <a:pt x="797" y="427"/>
                      </a:lnTo>
                      <a:lnTo>
                        <a:pt x="798" y="427"/>
                      </a:lnTo>
                      <a:close/>
                      <a:moveTo>
                        <a:pt x="793" y="428"/>
                      </a:moveTo>
                      <a:lnTo>
                        <a:pt x="792" y="428"/>
                      </a:lnTo>
                      <a:lnTo>
                        <a:pt x="793" y="428"/>
                      </a:lnTo>
                      <a:close/>
                      <a:moveTo>
                        <a:pt x="773" y="433"/>
                      </a:moveTo>
                      <a:lnTo>
                        <a:pt x="773" y="434"/>
                      </a:lnTo>
                      <a:lnTo>
                        <a:pt x="773" y="433"/>
                      </a:lnTo>
                      <a:close/>
                      <a:moveTo>
                        <a:pt x="775" y="440"/>
                      </a:moveTo>
                      <a:lnTo>
                        <a:pt x="775" y="441"/>
                      </a:lnTo>
                      <a:lnTo>
                        <a:pt x="775" y="440"/>
                      </a:lnTo>
                      <a:lnTo>
                        <a:pt x="774" y="440"/>
                      </a:lnTo>
                      <a:lnTo>
                        <a:pt x="775" y="439"/>
                      </a:lnTo>
                      <a:lnTo>
                        <a:pt x="775" y="438"/>
                      </a:lnTo>
                      <a:lnTo>
                        <a:pt x="774" y="438"/>
                      </a:lnTo>
                      <a:lnTo>
                        <a:pt x="775" y="438"/>
                      </a:lnTo>
                      <a:lnTo>
                        <a:pt x="775" y="437"/>
                      </a:lnTo>
                      <a:lnTo>
                        <a:pt x="775" y="438"/>
                      </a:lnTo>
                      <a:lnTo>
                        <a:pt x="776" y="438"/>
                      </a:lnTo>
                      <a:lnTo>
                        <a:pt x="777" y="438"/>
                      </a:lnTo>
                      <a:lnTo>
                        <a:pt x="777" y="437"/>
                      </a:lnTo>
                      <a:lnTo>
                        <a:pt x="778" y="437"/>
                      </a:lnTo>
                      <a:lnTo>
                        <a:pt x="778" y="438"/>
                      </a:lnTo>
                      <a:lnTo>
                        <a:pt x="779" y="438"/>
                      </a:lnTo>
                      <a:lnTo>
                        <a:pt x="778" y="439"/>
                      </a:lnTo>
                      <a:lnTo>
                        <a:pt x="777" y="439"/>
                      </a:lnTo>
                      <a:lnTo>
                        <a:pt x="777" y="440"/>
                      </a:lnTo>
                      <a:lnTo>
                        <a:pt x="776" y="440"/>
                      </a:lnTo>
                      <a:lnTo>
                        <a:pt x="775" y="440"/>
                      </a:lnTo>
                      <a:close/>
                      <a:moveTo>
                        <a:pt x="761" y="438"/>
                      </a:moveTo>
                      <a:lnTo>
                        <a:pt x="762" y="438"/>
                      </a:lnTo>
                      <a:lnTo>
                        <a:pt x="761" y="438"/>
                      </a:lnTo>
                      <a:close/>
                      <a:moveTo>
                        <a:pt x="767" y="440"/>
                      </a:moveTo>
                      <a:lnTo>
                        <a:pt x="767" y="440"/>
                      </a:lnTo>
                      <a:lnTo>
                        <a:pt x="768" y="440"/>
                      </a:lnTo>
                      <a:lnTo>
                        <a:pt x="768" y="441"/>
                      </a:lnTo>
                      <a:lnTo>
                        <a:pt x="767" y="441"/>
                      </a:lnTo>
                      <a:lnTo>
                        <a:pt x="766" y="441"/>
                      </a:lnTo>
                      <a:lnTo>
                        <a:pt x="766" y="440"/>
                      </a:lnTo>
                      <a:lnTo>
                        <a:pt x="767" y="440"/>
                      </a:lnTo>
                      <a:close/>
                      <a:moveTo>
                        <a:pt x="756" y="459"/>
                      </a:moveTo>
                      <a:lnTo>
                        <a:pt x="756" y="459"/>
                      </a:lnTo>
                      <a:lnTo>
                        <a:pt x="755" y="459"/>
                      </a:lnTo>
                      <a:lnTo>
                        <a:pt x="755" y="460"/>
                      </a:lnTo>
                      <a:lnTo>
                        <a:pt x="756" y="461"/>
                      </a:lnTo>
                      <a:lnTo>
                        <a:pt x="756" y="460"/>
                      </a:lnTo>
                      <a:lnTo>
                        <a:pt x="757" y="461"/>
                      </a:lnTo>
                      <a:lnTo>
                        <a:pt x="757" y="462"/>
                      </a:lnTo>
                      <a:lnTo>
                        <a:pt x="758" y="462"/>
                      </a:lnTo>
                      <a:lnTo>
                        <a:pt x="757" y="462"/>
                      </a:lnTo>
                      <a:lnTo>
                        <a:pt x="757" y="463"/>
                      </a:lnTo>
                      <a:lnTo>
                        <a:pt x="757" y="464"/>
                      </a:lnTo>
                      <a:lnTo>
                        <a:pt x="756" y="465"/>
                      </a:lnTo>
                      <a:lnTo>
                        <a:pt x="756" y="466"/>
                      </a:lnTo>
                      <a:lnTo>
                        <a:pt x="757" y="465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6" y="467"/>
                      </a:lnTo>
                      <a:lnTo>
                        <a:pt x="755" y="467"/>
                      </a:lnTo>
                      <a:lnTo>
                        <a:pt x="756" y="467"/>
                      </a:lnTo>
                      <a:lnTo>
                        <a:pt x="756" y="468"/>
                      </a:lnTo>
                      <a:lnTo>
                        <a:pt x="756" y="469"/>
                      </a:lnTo>
                      <a:lnTo>
                        <a:pt x="757" y="468"/>
                      </a:lnTo>
                      <a:lnTo>
                        <a:pt x="757" y="469"/>
                      </a:lnTo>
                      <a:lnTo>
                        <a:pt x="756" y="469"/>
                      </a:lnTo>
                      <a:lnTo>
                        <a:pt x="756" y="468"/>
                      </a:lnTo>
                      <a:lnTo>
                        <a:pt x="755" y="469"/>
                      </a:lnTo>
                      <a:lnTo>
                        <a:pt x="755" y="468"/>
                      </a:lnTo>
                      <a:lnTo>
                        <a:pt x="754" y="468"/>
                      </a:lnTo>
                      <a:lnTo>
                        <a:pt x="753" y="468"/>
                      </a:lnTo>
                      <a:lnTo>
                        <a:pt x="753" y="469"/>
                      </a:lnTo>
                      <a:lnTo>
                        <a:pt x="752" y="469"/>
                      </a:lnTo>
                      <a:lnTo>
                        <a:pt x="751" y="469"/>
                      </a:lnTo>
                      <a:lnTo>
                        <a:pt x="751" y="470"/>
                      </a:lnTo>
                      <a:lnTo>
                        <a:pt x="751" y="471"/>
                      </a:lnTo>
                      <a:lnTo>
                        <a:pt x="751" y="472"/>
                      </a:lnTo>
                      <a:lnTo>
                        <a:pt x="753" y="472"/>
                      </a:lnTo>
                      <a:lnTo>
                        <a:pt x="753" y="473"/>
                      </a:lnTo>
                      <a:lnTo>
                        <a:pt x="753" y="472"/>
                      </a:lnTo>
                      <a:lnTo>
                        <a:pt x="752" y="473"/>
                      </a:lnTo>
                      <a:lnTo>
                        <a:pt x="752" y="474"/>
                      </a:lnTo>
                      <a:lnTo>
                        <a:pt x="753" y="474"/>
                      </a:lnTo>
                      <a:lnTo>
                        <a:pt x="754" y="474"/>
                      </a:lnTo>
                      <a:lnTo>
                        <a:pt x="754" y="475"/>
                      </a:lnTo>
                      <a:lnTo>
                        <a:pt x="755" y="475"/>
                      </a:lnTo>
                      <a:lnTo>
                        <a:pt x="755" y="474"/>
                      </a:lnTo>
                      <a:lnTo>
                        <a:pt x="756" y="475"/>
                      </a:lnTo>
                      <a:lnTo>
                        <a:pt x="757" y="475"/>
                      </a:lnTo>
                      <a:lnTo>
                        <a:pt x="757" y="476"/>
                      </a:lnTo>
                      <a:lnTo>
                        <a:pt x="756" y="476"/>
                      </a:lnTo>
                      <a:lnTo>
                        <a:pt x="755" y="476"/>
                      </a:lnTo>
                      <a:lnTo>
                        <a:pt x="755" y="477"/>
                      </a:lnTo>
                      <a:lnTo>
                        <a:pt x="756" y="477"/>
                      </a:lnTo>
                      <a:lnTo>
                        <a:pt x="755" y="477"/>
                      </a:lnTo>
                      <a:lnTo>
                        <a:pt x="755" y="478"/>
                      </a:lnTo>
                      <a:lnTo>
                        <a:pt x="756" y="478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80"/>
                      </a:lnTo>
                      <a:lnTo>
                        <a:pt x="755" y="481"/>
                      </a:lnTo>
                      <a:lnTo>
                        <a:pt x="754" y="482"/>
                      </a:lnTo>
                      <a:lnTo>
                        <a:pt x="753" y="482"/>
                      </a:lnTo>
                      <a:lnTo>
                        <a:pt x="752" y="481"/>
                      </a:lnTo>
                      <a:lnTo>
                        <a:pt x="751" y="480"/>
                      </a:lnTo>
                      <a:lnTo>
                        <a:pt x="751" y="479"/>
                      </a:lnTo>
                      <a:lnTo>
                        <a:pt x="750" y="479"/>
                      </a:lnTo>
                      <a:lnTo>
                        <a:pt x="751" y="478"/>
                      </a:lnTo>
                      <a:lnTo>
                        <a:pt x="751" y="477"/>
                      </a:lnTo>
                      <a:lnTo>
                        <a:pt x="751" y="476"/>
                      </a:lnTo>
                      <a:lnTo>
                        <a:pt x="750" y="476"/>
                      </a:lnTo>
                      <a:lnTo>
                        <a:pt x="749" y="476"/>
                      </a:lnTo>
                      <a:lnTo>
                        <a:pt x="749" y="475"/>
                      </a:lnTo>
                      <a:lnTo>
                        <a:pt x="749" y="476"/>
                      </a:lnTo>
                      <a:lnTo>
                        <a:pt x="748" y="476"/>
                      </a:lnTo>
                      <a:lnTo>
                        <a:pt x="747" y="476"/>
                      </a:lnTo>
                      <a:lnTo>
                        <a:pt x="746" y="476"/>
                      </a:lnTo>
                      <a:lnTo>
                        <a:pt x="746" y="477"/>
                      </a:lnTo>
                      <a:lnTo>
                        <a:pt x="745" y="477"/>
                      </a:lnTo>
                      <a:lnTo>
                        <a:pt x="745" y="476"/>
                      </a:lnTo>
                      <a:lnTo>
                        <a:pt x="744" y="476"/>
                      </a:lnTo>
                      <a:lnTo>
                        <a:pt x="744" y="477"/>
                      </a:lnTo>
                      <a:lnTo>
                        <a:pt x="743" y="477"/>
                      </a:lnTo>
                      <a:lnTo>
                        <a:pt x="742" y="477"/>
                      </a:lnTo>
                      <a:lnTo>
                        <a:pt x="740" y="477"/>
                      </a:lnTo>
                      <a:lnTo>
                        <a:pt x="739" y="477"/>
                      </a:lnTo>
                      <a:lnTo>
                        <a:pt x="739" y="478"/>
                      </a:lnTo>
                      <a:lnTo>
                        <a:pt x="737" y="477"/>
                      </a:lnTo>
                      <a:lnTo>
                        <a:pt x="737" y="478"/>
                      </a:lnTo>
                      <a:lnTo>
                        <a:pt x="736" y="477"/>
                      </a:lnTo>
                      <a:lnTo>
                        <a:pt x="735" y="477"/>
                      </a:lnTo>
                      <a:lnTo>
                        <a:pt x="735" y="476"/>
                      </a:lnTo>
                      <a:lnTo>
                        <a:pt x="735" y="475"/>
                      </a:lnTo>
                      <a:lnTo>
                        <a:pt x="734" y="475"/>
                      </a:lnTo>
                      <a:lnTo>
                        <a:pt x="734" y="474"/>
                      </a:lnTo>
                      <a:lnTo>
                        <a:pt x="734" y="473"/>
                      </a:lnTo>
                      <a:lnTo>
                        <a:pt x="734" y="472"/>
                      </a:lnTo>
                      <a:lnTo>
                        <a:pt x="735" y="471"/>
                      </a:lnTo>
                      <a:lnTo>
                        <a:pt x="736" y="471"/>
                      </a:lnTo>
                      <a:lnTo>
                        <a:pt x="736" y="470"/>
                      </a:lnTo>
                      <a:lnTo>
                        <a:pt x="737" y="470"/>
                      </a:lnTo>
                      <a:lnTo>
                        <a:pt x="738" y="469"/>
                      </a:lnTo>
                      <a:lnTo>
                        <a:pt x="737" y="469"/>
                      </a:lnTo>
                      <a:lnTo>
                        <a:pt x="738" y="469"/>
                      </a:lnTo>
                      <a:lnTo>
                        <a:pt x="739" y="469"/>
                      </a:lnTo>
                      <a:lnTo>
                        <a:pt x="739" y="468"/>
                      </a:lnTo>
                      <a:lnTo>
                        <a:pt x="740" y="468"/>
                      </a:lnTo>
                      <a:lnTo>
                        <a:pt x="741" y="467"/>
                      </a:lnTo>
                      <a:lnTo>
                        <a:pt x="741" y="466"/>
                      </a:lnTo>
                      <a:lnTo>
                        <a:pt x="742" y="466"/>
                      </a:lnTo>
                      <a:lnTo>
                        <a:pt x="743" y="465"/>
                      </a:lnTo>
                      <a:lnTo>
                        <a:pt x="744" y="465"/>
                      </a:lnTo>
                      <a:lnTo>
                        <a:pt x="744" y="464"/>
                      </a:lnTo>
                      <a:lnTo>
                        <a:pt x="744" y="463"/>
                      </a:lnTo>
                      <a:lnTo>
                        <a:pt x="745" y="462"/>
                      </a:lnTo>
                      <a:lnTo>
                        <a:pt x="745" y="461"/>
                      </a:lnTo>
                      <a:lnTo>
                        <a:pt x="746" y="461"/>
                      </a:lnTo>
                      <a:lnTo>
                        <a:pt x="746" y="460"/>
                      </a:lnTo>
                      <a:lnTo>
                        <a:pt x="746" y="459"/>
                      </a:lnTo>
                      <a:lnTo>
                        <a:pt x="747" y="458"/>
                      </a:lnTo>
                      <a:lnTo>
                        <a:pt x="747" y="457"/>
                      </a:lnTo>
                      <a:lnTo>
                        <a:pt x="747" y="456"/>
                      </a:lnTo>
                      <a:lnTo>
                        <a:pt x="748" y="456"/>
                      </a:lnTo>
                      <a:lnTo>
                        <a:pt x="748" y="455"/>
                      </a:lnTo>
                      <a:lnTo>
                        <a:pt x="749" y="455"/>
                      </a:lnTo>
                      <a:lnTo>
                        <a:pt x="749" y="456"/>
                      </a:lnTo>
                      <a:lnTo>
                        <a:pt x="750" y="456"/>
                      </a:lnTo>
                      <a:lnTo>
                        <a:pt x="751" y="456"/>
                      </a:lnTo>
                      <a:lnTo>
                        <a:pt x="751" y="457"/>
                      </a:lnTo>
                      <a:lnTo>
                        <a:pt x="752" y="457"/>
                      </a:lnTo>
                      <a:lnTo>
                        <a:pt x="753" y="457"/>
                      </a:lnTo>
                      <a:lnTo>
                        <a:pt x="754" y="457"/>
                      </a:lnTo>
                      <a:lnTo>
                        <a:pt x="754" y="458"/>
                      </a:lnTo>
                      <a:lnTo>
                        <a:pt x="755" y="458"/>
                      </a:lnTo>
                      <a:lnTo>
                        <a:pt x="756" y="459"/>
                      </a:lnTo>
                      <a:close/>
                      <a:moveTo>
                        <a:pt x="778" y="460"/>
                      </a:moveTo>
                      <a:lnTo>
                        <a:pt x="778" y="460"/>
                      </a:lnTo>
                      <a:lnTo>
                        <a:pt x="779" y="461"/>
                      </a:lnTo>
                      <a:lnTo>
                        <a:pt x="778" y="461"/>
                      </a:lnTo>
                      <a:lnTo>
                        <a:pt x="779" y="461"/>
                      </a:lnTo>
                      <a:lnTo>
                        <a:pt x="779" y="462"/>
                      </a:lnTo>
                      <a:lnTo>
                        <a:pt x="779" y="463"/>
                      </a:lnTo>
                      <a:lnTo>
                        <a:pt x="778" y="463"/>
                      </a:lnTo>
                      <a:lnTo>
                        <a:pt x="778" y="462"/>
                      </a:lnTo>
                      <a:lnTo>
                        <a:pt x="778" y="461"/>
                      </a:lnTo>
                      <a:lnTo>
                        <a:pt x="778" y="460"/>
                      </a:lnTo>
                      <a:close/>
                      <a:moveTo>
                        <a:pt x="777" y="460"/>
                      </a:moveTo>
                      <a:lnTo>
                        <a:pt x="777" y="460"/>
                      </a:lnTo>
                      <a:close/>
                      <a:moveTo>
                        <a:pt x="765" y="465"/>
                      </a:moveTo>
                      <a:lnTo>
                        <a:pt x="765" y="464"/>
                      </a:lnTo>
                      <a:lnTo>
                        <a:pt x="766" y="464"/>
                      </a:lnTo>
                      <a:lnTo>
                        <a:pt x="767" y="464"/>
                      </a:lnTo>
                      <a:lnTo>
                        <a:pt x="766" y="465"/>
                      </a:lnTo>
                      <a:lnTo>
                        <a:pt x="767" y="465"/>
                      </a:lnTo>
                      <a:lnTo>
                        <a:pt x="768" y="466"/>
                      </a:lnTo>
                      <a:lnTo>
                        <a:pt x="769" y="466"/>
                      </a:lnTo>
                      <a:lnTo>
                        <a:pt x="768" y="466"/>
                      </a:lnTo>
                      <a:lnTo>
                        <a:pt x="768" y="467"/>
                      </a:lnTo>
                      <a:lnTo>
                        <a:pt x="767" y="466"/>
                      </a:lnTo>
                      <a:lnTo>
                        <a:pt x="766" y="467"/>
                      </a:lnTo>
                      <a:lnTo>
                        <a:pt x="765" y="467"/>
                      </a:lnTo>
                      <a:lnTo>
                        <a:pt x="765" y="466"/>
                      </a:lnTo>
                      <a:lnTo>
                        <a:pt x="764" y="466"/>
                      </a:lnTo>
                      <a:lnTo>
                        <a:pt x="764" y="465"/>
                      </a:lnTo>
                      <a:lnTo>
                        <a:pt x="765" y="465"/>
                      </a:lnTo>
                      <a:close/>
                      <a:moveTo>
                        <a:pt x="765" y="468"/>
                      </a:moveTo>
                      <a:lnTo>
                        <a:pt x="764" y="468"/>
                      </a:lnTo>
                      <a:lnTo>
                        <a:pt x="765" y="468"/>
                      </a:lnTo>
                      <a:close/>
                      <a:moveTo>
                        <a:pt x="753" y="474"/>
                      </a:moveTo>
                      <a:lnTo>
                        <a:pt x="753" y="473"/>
                      </a:lnTo>
                      <a:lnTo>
                        <a:pt x="753" y="474"/>
                      </a:lnTo>
                      <a:close/>
                      <a:moveTo>
                        <a:pt x="754" y="442"/>
                      </a:moveTo>
                      <a:lnTo>
                        <a:pt x="754" y="442"/>
                      </a:lnTo>
                      <a:lnTo>
                        <a:pt x="755" y="442"/>
                      </a:lnTo>
                      <a:lnTo>
                        <a:pt x="754" y="443"/>
                      </a:lnTo>
                      <a:lnTo>
                        <a:pt x="753" y="443"/>
                      </a:lnTo>
                      <a:lnTo>
                        <a:pt x="753" y="442"/>
                      </a:lnTo>
                      <a:lnTo>
                        <a:pt x="754" y="442"/>
                      </a:lnTo>
                      <a:close/>
                      <a:moveTo>
                        <a:pt x="712" y="459"/>
                      </a:moveTo>
                      <a:lnTo>
                        <a:pt x="712" y="459"/>
                      </a:lnTo>
                      <a:close/>
                      <a:moveTo>
                        <a:pt x="711" y="459"/>
                      </a:moveTo>
                      <a:lnTo>
                        <a:pt x="711" y="459"/>
                      </a:lnTo>
                      <a:close/>
                      <a:moveTo>
                        <a:pt x="710" y="460"/>
                      </a:moveTo>
                      <a:lnTo>
                        <a:pt x="711" y="460"/>
                      </a:lnTo>
                      <a:lnTo>
                        <a:pt x="711" y="461"/>
                      </a:lnTo>
                      <a:lnTo>
                        <a:pt x="710" y="461"/>
                      </a:lnTo>
                      <a:lnTo>
                        <a:pt x="710" y="460"/>
                      </a:lnTo>
                      <a:close/>
                      <a:moveTo>
                        <a:pt x="729" y="467"/>
                      </a:moveTo>
                      <a:lnTo>
                        <a:pt x="729" y="467"/>
                      </a:lnTo>
                      <a:lnTo>
                        <a:pt x="728" y="468"/>
                      </a:lnTo>
                      <a:lnTo>
                        <a:pt x="728" y="467"/>
                      </a:lnTo>
                      <a:lnTo>
                        <a:pt x="729" y="467"/>
                      </a:lnTo>
                      <a:close/>
                      <a:moveTo>
                        <a:pt x="703" y="466"/>
                      </a:moveTo>
                      <a:lnTo>
                        <a:pt x="703" y="466"/>
                      </a:lnTo>
                      <a:lnTo>
                        <a:pt x="703" y="465"/>
                      </a:lnTo>
                      <a:lnTo>
                        <a:pt x="704" y="466"/>
                      </a:lnTo>
                      <a:lnTo>
                        <a:pt x="703" y="466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8712" name="Freeform 577"/>
                <p:cNvSpPr>
                  <a:spLocks/>
                </p:cNvSpPr>
                <p:nvPr/>
              </p:nvSpPr>
              <p:spPr bwMode="auto">
                <a:xfrm>
                  <a:off x="2843213" y="2646363"/>
                  <a:ext cx="549275" cy="908050"/>
                </a:xfrm>
                <a:custGeom>
                  <a:avLst/>
                  <a:gdLst>
                    <a:gd name="T0" fmla="*/ 2147483646 w 533"/>
                    <a:gd name="T1" fmla="*/ 2147483646 h 882"/>
                    <a:gd name="T2" fmla="*/ 2147483646 w 533"/>
                    <a:gd name="T3" fmla="*/ 2147483646 h 882"/>
                    <a:gd name="T4" fmla="*/ 2147483646 w 533"/>
                    <a:gd name="T5" fmla="*/ 2147483646 h 882"/>
                    <a:gd name="T6" fmla="*/ 2147483646 w 533"/>
                    <a:gd name="T7" fmla="*/ 2147483646 h 882"/>
                    <a:gd name="T8" fmla="*/ 2147483646 w 533"/>
                    <a:gd name="T9" fmla="*/ 2147483646 h 882"/>
                    <a:gd name="T10" fmla="*/ 2147483646 w 533"/>
                    <a:gd name="T11" fmla="*/ 2147483646 h 882"/>
                    <a:gd name="T12" fmla="*/ 2147483646 w 533"/>
                    <a:gd name="T13" fmla="*/ 2147483646 h 882"/>
                    <a:gd name="T14" fmla="*/ 2147483646 w 533"/>
                    <a:gd name="T15" fmla="*/ 2147483646 h 882"/>
                    <a:gd name="T16" fmla="*/ 2147483646 w 533"/>
                    <a:gd name="T17" fmla="*/ 2147483646 h 882"/>
                    <a:gd name="T18" fmla="*/ 2147483646 w 533"/>
                    <a:gd name="T19" fmla="*/ 2147483646 h 882"/>
                    <a:gd name="T20" fmla="*/ 2147483646 w 533"/>
                    <a:gd name="T21" fmla="*/ 2147483646 h 882"/>
                    <a:gd name="T22" fmla="*/ 2147483646 w 533"/>
                    <a:gd name="T23" fmla="*/ 2147483646 h 882"/>
                    <a:gd name="T24" fmla="*/ 2147483646 w 533"/>
                    <a:gd name="T25" fmla="*/ 2147483646 h 882"/>
                    <a:gd name="T26" fmla="*/ 2147483646 w 533"/>
                    <a:gd name="T27" fmla="*/ 2147483646 h 882"/>
                    <a:gd name="T28" fmla="*/ 2147483646 w 533"/>
                    <a:gd name="T29" fmla="*/ 2147483646 h 882"/>
                    <a:gd name="T30" fmla="*/ 2147483646 w 533"/>
                    <a:gd name="T31" fmla="*/ 2147483646 h 882"/>
                    <a:gd name="T32" fmla="*/ 2147483646 w 533"/>
                    <a:gd name="T33" fmla="*/ 2147483646 h 882"/>
                    <a:gd name="T34" fmla="*/ 2147483646 w 533"/>
                    <a:gd name="T35" fmla="*/ 2147483646 h 882"/>
                    <a:gd name="T36" fmla="*/ 2147483646 w 533"/>
                    <a:gd name="T37" fmla="*/ 2147483646 h 882"/>
                    <a:gd name="T38" fmla="*/ 2147483646 w 533"/>
                    <a:gd name="T39" fmla="*/ 2147483646 h 882"/>
                    <a:gd name="T40" fmla="*/ 2147483646 w 533"/>
                    <a:gd name="T41" fmla="*/ 2147483646 h 882"/>
                    <a:gd name="T42" fmla="*/ 2147483646 w 533"/>
                    <a:gd name="T43" fmla="*/ 2147483646 h 882"/>
                    <a:gd name="T44" fmla="*/ 2147483646 w 533"/>
                    <a:gd name="T45" fmla="*/ 2147483646 h 882"/>
                    <a:gd name="T46" fmla="*/ 2147483646 w 533"/>
                    <a:gd name="T47" fmla="*/ 2147483646 h 882"/>
                    <a:gd name="T48" fmla="*/ 2147483646 w 533"/>
                    <a:gd name="T49" fmla="*/ 2147483646 h 882"/>
                    <a:gd name="T50" fmla="*/ 2147483646 w 533"/>
                    <a:gd name="T51" fmla="*/ 2147483646 h 882"/>
                    <a:gd name="T52" fmla="*/ 2147483646 w 533"/>
                    <a:gd name="T53" fmla="*/ 2147483646 h 882"/>
                    <a:gd name="T54" fmla="*/ 2147483646 w 533"/>
                    <a:gd name="T55" fmla="*/ 2147483646 h 882"/>
                    <a:gd name="T56" fmla="*/ 2147483646 w 533"/>
                    <a:gd name="T57" fmla="*/ 2147483646 h 882"/>
                    <a:gd name="T58" fmla="*/ 2147483646 w 533"/>
                    <a:gd name="T59" fmla="*/ 2147483646 h 882"/>
                    <a:gd name="T60" fmla="*/ 2147483646 w 533"/>
                    <a:gd name="T61" fmla="*/ 2147483646 h 882"/>
                    <a:gd name="T62" fmla="*/ 2147483646 w 533"/>
                    <a:gd name="T63" fmla="*/ 2147483646 h 882"/>
                    <a:gd name="T64" fmla="*/ 2147483646 w 533"/>
                    <a:gd name="T65" fmla="*/ 2147483646 h 882"/>
                    <a:gd name="T66" fmla="*/ 2147483646 w 533"/>
                    <a:gd name="T67" fmla="*/ 2147483646 h 882"/>
                    <a:gd name="T68" fmla="*/ 2147483646 w 533"/>
                    <a:gd name="T69" fmla="*/ 2147483646 h 882"/>
                    <a:gd name="T70" fmla="*/ 2147483646 w 533"/>
                    <a:gd name="T71" fmla="*/ 2147483646 h 882"/>
                    <a:gd name="T72" fmla="*/ 2147483646 w 533"/>
                    <a:gd name="T73" fmla="*/ 2147483646 h 882"/>
                    <a:gd name="T74" fmla="*/ 2147483646 w 533"/>
                    <a:gd name="T75" fmla="*/ 2147483646 h 882"/>
                    <a:gd name="T76" fmla="*/ 2147483646 w 533"/>
                    <a:gd name="T77" fmla="*/ 2147483646 h 882"/>
                    <a:gd name="T78" fmla="*/ 2147483646 w 533"/>
                    <a:gd name="T79" fmla="*/ 2147483646 h 882"/>
                    <a:gd name="T80" fmla="*/ 2147483646 w 533"/>
                    <a:gd name="T81" fmla="*/ 2147483646 h 882"/>
                    <a:gd name="T82" fmla="*/ 2147483646 w 533"/>
                    <a:gd name="T83" fmla="*/ 2147483646 h 882"/>
                    <a:gd name="T84" fmla="*/ 2147483646 w 533"/>
                    <a:gd name="T85" fmla="*/ 2147483646 h 882"/>
                    <a:gd name="T86" fmla="*/ 2147483646 w 533"/>
                    <a:gd name="T87" fmla="*/ 2147483646 h 882"/>
                    <a:gd name="T88" fmla="*/ 2147483646 w 533"/>
                    <a:gd name="T89" fmla="*/ 2147483646 h 882"/>
                    <a:gd name="T90" fmla="*/ 2147483646 w 533"/>
                    <a:gd name="T91" fmla="*/ 2147483646 h 882"/>
                    <a:gd name="T92" fmla="*/ 2147483646 w 533"/>
                    <a:gd name="T93" fmla="*/ 2147483646 h 882"/>
                    <a:gd name="T94" fmla="*/ 2147483646 w 533"/>
                    <a:gd name="T95" fmla="*/ 2147483646 h 882"/>
                    <a:gd name="T96" fmla="*/ 2147483646 w 533"/>
                    <a:gd name="T97" fmla="*/ 2147483646 h 882"/>
                    <a:gd name="T98" fmla="*/ 2147483646 w 533"/>
                    <a:gd name="T99" fmla="*/ 2147483646 h 882"/>
                    <a:gd name="T100" fmla="*/ 2147483646 w 533"/>
                    <a:gd name="T101" fmla="*/ 2147483646 h 882"/>
                    <a:gd name="T102" fmla="*/ 2147483646 w 533"/>
                    <a:gd name="T103" fmla="*/ 2147483646 h 882"/>
                    <a:gd name="T104" fmla="*/ 2147483646 w 533"/>
                    <a:gd name="T105" fmla="*/ 2147483646 h 882"/>
                    <a:gd name="T106" fmla="*/ 2147483646 w 533"/>
                    <a:gd name="T107" fmla="*/ 2147483646 h 882"/>
                    <a:gd name="T108" fmla="*/ 2147483646 w 533"/>
                    <a:gd name="T109" fmla="*/ 2147483646 h 882"/>
                    <a:gd name="T110" fmla="*/ 2147483646 w 533"/>
                    <a:gd name="T111" fmla="*/ 2147483646 h 882"/>
                    <a:gd name="T112" fmla="*/ 2147483646 w 533"/>
                    <a:gd name="T113" fmla="*/ 2147483646 h 882"/>
                    <a:gd name="T114" fmla="*/ 2147483646 w 533"/>
                    <a:gd name="T115" fmla="*/ 2147483646 h 882"/>
                    <a:gd name="T116" fmla="*/ 2147483646 w 533"/>
                    <a:gd name="T117" fmla="*/ 2147483646 h 882"/>
                    <a:gd name="T118" fmla="*/ 2147483646 w 533"/>
                    <a:gd name="T119" fmla="*/ 2147483646 h 882"/>
                    <a:gd name="T120" fmla="*/ 2147483646 w 533"/>
                    <a:gd name="T121" fmla="*/ 2147483646 h 882"/>
                    <a:gd name="T122" fmla="*/ 2147483646 w 533"/>
                    <a:gd name="T123" fmla="*/ 2147483646 h 882"/>
                    <a:gd name="T124" fmla="*/ 2147483646 w 533"/>
                    <a:gd name="T125" fmla="*/ 2147483646 h 88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33"/>
                    <a:gd name="T190" fmla="*/ 0 h 882"/>
                    <a:gd name="T191" fmla="*/ 533 w 533"/>
                    <a:gd name="T192" fmla="*/ 882 h 88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33" h="882">
                      <a:moveTo>
                        <a:pt x="62" y="482"/>
                      </a:moveTo>
                      <a:lnTo>
                        <a:pt x="62" y="482"/>
                      </a:lnTo>
                      <a:lnTo>
                        <a:pt x="63" y="481"/>
                      </a:lnTo>
                      <a:lnTo>
                        <a:pt x="63" y="480"/>
                      </a:lnTo>
                      <a:lnTo>
                        <a:pt x="63" y="479"/>
                      </a:lnTo>
                      <a:lnTo>
                        <a:pt x="64" y="478"/>
                      </a:lnTo>
                      <a:lnTo>
                        <a:pt x="64" y="477"/>
                      </a:lnTo>
                      <a:lnTo>
                        <a:pt x="65" y="475"/>
                      </a:lnTo>
                      <a:lnTo>
                        <a:pt x="65" y="474"/>
                      </a:lnTo>
                      <a:lnTo>
                        <a:pt x="65" y="473"/>
                      </a:lnTo>
                      <a:lnTo>
                        <a:pt x="66" y="472"/>
                      </a:lnTo>
                      <a:lnTo>
                        <a:pt x="67" y="471"/>
                      </a:lnTo>
                      <a:lnTo>
                        <a:pt x="69" y="469"/>
                      </a:lnTo>
                      <a:lnTo>
                        <a:pt x="69" y="468"/>
                      </a:lnTo>
                      <a:lnTo>
                        <a:pt x="70" y="468"/>
                      </a:lnTo>
                      <a:lnTo>
                        <a:pt x="70" y="467"/>
                      </a:lnTo>
                      <a:lnTo>
                        <a:pt x="70" y="466"/>
                      </a:lnTo>
                      <a:lnTo>
                        <a:pt x="70" y="465"/>
                      </a:lnTo>
                      <a:lnTo>
                        <a:pt x="71" y="464"/>
                      </a:lnTo>
                      <a:lnTo>
                        <a:pt x="71" y="463"/>
                      </a:lnTo>
                      <a:lnTo>
                        <a:pt x="71" y="462"/>
                      </a:lnTo>
                      <a:lnTo>
                        <a:pt x="71" y="461"/>
                      </a:lnTo>
                      <a:lnTo>
                        <a:pt x="71" y="460"/>
                      </a:lnTo>
                      <a:lnTo>
                        <a:pt x="72" y="460"/>
                      </a:lnTo>
                      <a:lnTo>
                        <a:pt x="73" y="459"/>
                      </a:lnTo>
                      <a:lnTo>
                        <a:pt x="73" y="458"/>
                      </a:lnTo>
                      <a:lnTo>
                        <a:pt x="74" y="458"/>
                      </a:lnTo>
                      <a:lnTo>
                        <a:pt x="75" y="457"/>
                      </a:lnTo>
                      <a:lnTo>
                        <a:pt x="75" y="456"/>
                      </a:lnTo>
                      <a:lnTo>
                        <a:pt x="75" y="455"/>
                      </a:lnTo>
                      <a:lnTo>
                        <a:pt x="75" y="454"/>
                      </a:lnTo>
                      <a:lnTo>
                        <a:pt x="76" y="454"/>
                      </a:lnTo>
                      <a:lnTo>
                        <a:pt x="76" y="453"/>
                      </a:lnTo>
                      <a:lnTo>
                        <a:pt x="77" y="452"/>
                      </a:lnTo>
                      <a:lnTo>
                        <a:pt x="77" y="450"/>
                      </a:lnTo>
                      <a:lnTo>
                        <a:pt x="75" y="448"/>
                      </a:lnTo>
                      <a:lnTo>
                        <a:pt x="75" y="447"/>
                      </a:lnTo>
                      <a:lnTo>
                        <a:pt x="76" y="447"/>
                      </a:lnTo>
                      <a:lnTo>
                        <a:pt x="76" y="446"/>
                      </a:lnTo>
                      <a:lnTo>
                        <a:pt x="76" y="445"/>
                      </a:lnTo>
                      <a:lnTo>
                        <a:pt x="76" y="444"/>
                      </a:lnTo>
                      <a:lnTo>
                        <a:pt x="77" y="442"/>
                      </a:lnTo>
                      <a:lnTo>
                        <a:pt x="77" y="441"/>
                      </a:lnTo>
                      <a:lnTo>
                        <a:pt x="77" y="440"/>
                      </a:lnTo>
                      <a:lnTo>
                        <a:pt x="78" y="438"/>
                      </a:lnTo>
                      <a:lnTo>
                        <a:pt x="79" y="438"/>
                      </a:lnTo>
                      <a:lnTo>
                        <a:pt x="80" y="437"/>
                      </a:lnTo>
                      <a:lnTo>
                        <a:pt x="81" y="435"/>
                      </a:lnTo>
                      <a:lnTo>
                        <a:pt x="81" y="434"/>
                      </a:lnTo>
                      <a:lnTo>
                        <a:pt x="82" y="434"/>
                      </a:lnTo>
                      <a:lnTo>
                        <a:pt x="82" y="431"/>
                      </a:lnTo>
                      <a:lnTo>
                        <a:pt x="81" y="430"/>
                      </a:lnTo>
                      <a:lnTo>
                        <a:pt x="82" y="427"/>
                      </a:lnTo>
                      <a:lnTo>
                        <a:pt x="83" y="426"/>
                      </a:lnTo>
                      <a:lnTo>
                        <a:pt x="83" y="425"/>
                      </a:lnTo>
                      <a:lnTo>
                        <a:pt x="85" y="424"/>
                      </a:lnTo>
                      <a:lnTo>
                        <a:pt x="86" y="424"/>
                      </a:lnTo>
                      <a:lnTo>
                        <a:pt x="87" y="423"/>
                      </a:lnTo>
                      <a:lnTo>
                        <a:pt x="87" y="422"/>
                      </a:lnTo>
                      <a:lnTo>
                        <a:pt x="88" y="420"/>
                      </a:lnTo>
                      <a:lnTo>
                        <a:pt x="88" y="419"/>
                      </a:lnTo>
                      <a:lnTo>
                        <a:pt x="89" y="419"/>
                      </a:lnTo>
                      <a:lnTo>
                        <a:pt x="90" y="419"/>
                      </a:lnTo>
                      <a:lnTo>
                        <a:pt x="91" y="419"/>
                      </a:lnTo>
                      <a:lnTo>
                        <a:pt x="92" y="419"/>
                      </a:lnTo>
                      <a:lnTo>
                        <a:pt x="92" y="418"/>
                      </a:lnTo>
                      <a:lnTo>
                        <a:pt x="93" y="416"/>
                      </a:lnTo>
                      <a:lnTo>
                        <a:pt x="94" y="416"/>
                      </a:lnTo>
                      <a:lnTo>
                        <a:pt x="95" y="415"/>
                      </a:lnTo>
                      <a:lnTo>
                        <a:pt x="96" y="415"/>
                      </a:lnTo>
                      <a:lnTo>
                        <a:pt x="97" y="414"/>
                      </a:lnTo>
                      <a:lnTo>
                        <a:pt x="98" y="413"/>
                      </a:lnTo>
                      <a:lnTo>
                        <a:pt x="98" y="412"/>
                      </a:lnTo>
                      <a:lnTo>
                        <a:pt x="97" y="412"/>
                      </a:lnTo>
                      <a:lnTo>
                        <a:pt x="97" y="411"/>
                      </a:lnTo>
                      <a:lnTo>
                        <a:pt x="98" y="411"/>
                      </a:lnTo>
                      <a:lnTo>
                        <a:pt x="99" y="410"/>
                      </a:lnTo>
                      <a:lnTo>
                        <a:pt x="100" y="408"/>
                      </a:lnTo>
                      <a:lnTo>
                        <a:pt x="102" y="406"/>
                      </a:lnTo>
                      <a:lnTo>
                        <a:pt x="103" y="405"/>
                      </a:lnTo>
                      <a:lnTo>
                        <a:pt x="103" y="404"/>
                      </a:lnTo>
                      <a:lnTo>
                        <a:pt x="104" y="403"/>
                      </a:lnTo>
                      <a:lnTo>
                        <a:pt x="104" y="402"/>
                      </a:lnTo>
                      <a:lnTo>
                        <a:pt x="104" y="400"/>
                      </a:lnTo>
                      <a:lnTo>
                        <a:pt x="104" y="399"/>
                      </a:lnTo>
                      <a:lnTo>
                        <a:pt x="105" y="398"/>
                      </a:lnTo>
                      <a:lnTo>
                        <a:pt x="106" y="398"/>
                      </a:lnTo>
                      <a:lnTo>
                        <a:pt x="108" y="396"/>
                      </a:lnTo>
                      <a:lnTo>
                        <a:pt x="108" y="395"/>
                      </a:lnTo>
                      <a:lnTo>
                        <a:pt x="109" y="395"/>
                      </a:lnTo>
                      <a:lnTo>
                        <a:pt x="110" y="394"/>
                      </a:lnTo>
                      <a:lnTo>
                        <a:pt x="112" y="392"/>
                      </a:lnTo>
                      <a:lnTo>
                        <a:pt x="113" y="390"/>
                      </a:lnTo>
                      <a:lnTo>
                        <a:pt x="113" y="389"/>
                      </a:lnTo>
                      <a:lnTo>
                        <a:pt x="115" y="388"/>
                      </a:lnTo>
                      <a:lnTo>
                        <a:pt x="115" y="387"/>
                      </a:lnTo>
                      <a:lnTo>
                        <a:pt x="116" y="386"/>
                      </a:lnTo>
                      <a:lnTo>
                        <a:pt x="117" y="386"/>
                      </a:lnTo>
                      <a:lnTo>
                        <a:pt x="119" y="384"/>
                      </a:lnTo>
                      <a:lnTo>
                        <a:pt x="120" y="383"/>
                      </a:lnTo>
                      <a:lnTo>
                        <a:pt x="121" y="383"/>
                      </a:lnTo>
                      <a:lnTo>
                        <a:pt x="122" y="381"/>
                      </a:lnTo>
                      <a:lnTo>
                        <a:pt x="127" y="380"/>
                      </a:lnTo>
                      <a:lnTo>
                        <a:pt x="128" y="381"/>
                      </a:lnTo>
                      <a:lnTo>
                        <a:pt x="130" y="380"/>
                      </a:lnTo>
                      <a:lnTo>
                        <a:pt x="131" y="380"/>
                      </a:lnTo>
                      <a:lnTo>
                        <a:pt x="132" y="380"/>
                      </a:lnTo>
                      <a:lnTo>
                        <a:pt x="133" y="378"/>
                      </a:lnTo>
                      <a:lnTo>
                        <a:pt x="134" y="377"/>
                      </a:lnTo>
                      <a:lnTo>
                        <a:pt x="135" y="376"/>
                      </a:lnTo>
                      <a:lnTo>
                        <a:pt x="137" y="373"/>
                      </a:lnTo>
                      <a:lnTo>
                        <a:pt x="137" y="372"/>
                      </a:lnTo>
                      <a:lnTo>
                        <a:pt x="138" y="371"/>
                      </a:lnTo>
                      <a:lnTo>
                        <a:pt x="139" y="371"/>
                      </a:lnTo>
                      <a:lnTo>
                        <a:pt x="141" y="368"/>
                      </a:lnTo>
                      <a:lnTo>
                        <a:pt x="142" y="366"/>
                      </a:lnTo>
                      <a:lnTo>
                        <a:pt x="143" y="365"/>
                      </a:lnTo>
                      <a:lnTo>
                        <a:pt x="144" y="364"/>
                      </a:lnTo>
                      <a:lnTo>
                        <a:pt x="144" y="363"/>
                      </a:lnTo>
                      <a:lnTo>
                        <a:pt x="144" y="362"/>
                      </a:lnTo>
                      <a:lnTo>
                        <a:pt x="146" y="360"/>
                      </a:lnTo>
                      <a:lnTo>
                        <a:pt x="146" y="359"/>
                      </a:lnTo>
                      <a:lnTo>
                        <a:pt x="147" y="359"/>
                      </a:lnTo>
                      <a:lnTo>
                        <a:pt x="147" y="357"/>
                      </a:lnTo>
                      <a:lnTo>
                        <a:pt x="149" y="355"/>
                      </a:lnTo>
                      <a:lnTo>
                        <a:pt x="151" y="354"/>
                      </a:lnTo>
                      <a:lnTo>
                        <a:pt x="152" y="354"/>
                      </a:lnTo>
                      <a:lnTo>
                        <a:pt x="153" y="353"/>
                      </a:lnTo>
                      <a:lnTo>
                        <a:pt x="153" y="351"/>
                      </a:lnTo>
                      <a:lnTo>
                        <a:pt x="154" y="351"/>
                      </a:lnTo>
                      <a:lnTo>
                        <a:pt x="153" y="350"/>
                      </a:lnTo>
                      <a:lnTo>
                        <a:pt x="154" y="348"/>
                      </a:lnTo>
                      <a:lnTo>
                        <a:pt x="154" y="347"/>
                      </a:lnTo>
                      <a:lnTo>
                        <a:pt x="154" y="346"/>
                      </a:lnTo>
                      <a:lnTo>
                        <a:pt x="155" y="344"/>
                      </a:lnTo>
                      <a:lnTo>
                        <a:pt x="155" y="343"/>
                      </a:lnTo>
                      <a:lnTo>
                        <a:pt x="156" y="341"/>
                      </a:lnTo>
                      <a:lnTo>
                        <a:pt x="159" y="337"/>
                      </a:lnTo>
                      <a:lnTo>
                        <a:pt x="161" y="336"/>
                      </a:lnTo>
                      <a:lnTo>
                        <a:pt x="163" y="335"/>
                      </a:lnTo>
                      <a:lnTo>
                        <a:pt x="165" y="335"/>
                      </a:lnTo>
                      <a:lnTo>
                        <a:pt x="165" y="334"/>
                      </a:lnTo>
                      <a:lnTo>
                        <a:pt x="166" y="333"/>
                      </a:lnTo>
                      <a:lnTo>
                        <a:pt x="167" y="331"/>
                      </a:lnTo>
                      <a:lnTo>
                        <a:pt x="168" y="328"/>
                      </a:lnTo>
                      <a:lnTo>
                        <a:pt x="169" y="325"/>
                      </a:lnTo>
                      <a:lnTo>
                        <a:pt x="170" y="323"/>
                      </a:lnTo>
                      <a:lnTo>
                        <a:pt x="170" y="322"/>
                      </a:lnTo>
                      <a:lnTo>
                        <a:pt x="170" y="320"/>
                      </a:lnTo>
                      <a:lnTo>
                        <a:pt x="172" y="318"/>
                      </a:lnTo>
                      <a:lnTo>
                        <a:pt x="172" y="316"/>
                      </a:lnTo>
                      <a:lnTo>
                        <a:pt x="173" y="315"/>
                      </a:lnTo>
                      <a:lnTo>
                        <a:pt x="174" y="314"/>
                      </a:lnTo>
                      <a:lnTo>
                        <a:pt x="175" y="312"/>
                      </a:lnTo>
                      <a:lnTo>
                        <a:pt x="176" y="308"/>
                      </a:lnTo>
                      <a:lnTo>
                        <a:pt x="175" y="307"/>
                      </a:lnTo>
                      <a:lnTo>
                        <a:pt x="175" y="306"/>
                      </a:lnTo>
                      <a:lnTo>
                        <a:pt x="176" y="305"/>
                      </a:lnTo>
                      <a:lnTo>
                        <a:pt x="176" y="304"/>
                      </a:lnTo>
                      <a:lnTo>
                        <a:pt x="176" y="303"/>
                      </a:lnTo>
                      <a:lnTo>
                        <a:pt x="177" y="302"/>
                      </a:lnTo>
                      <a:lnTo>
                        <a:pt x="178" y="301"/>
                      </a:lnTo>
                      <a:lnTo>
                        <a:pt x="179" y="300"/>
                      </a:lnTo>
                      <a:lnTo>
                        <a:pt x="179" y="299"/>
                      </a:lnTo>
                      <a:lnTo>
                        <a:pt x="179" y="298"/>
                      </a:lnTo>
                      <a:lnTo>
                        <a:pt x="179" y="296"/>
                      </a:lnTo>
                      <a:lnTo>
                        <a:pt x="179" y="295"/>
                      </a:lnTo>
                      <a:lnTo>
                        <a:pt x="179" y="292"/>
                      </a:lnTo>
                      <a:lnTo>
                        <a:pt x="179" y="291"/>
                      </a:lnTo>
                      <a:lnTo>
                        <a:pt x="179" y="290"/>
                      </a:lnTo>
                      <a:lnTo>
                        <a:pt x="180" y="289"/>
                      </a:lnTo>
                      <a:lnTo>
                        <a:pt x="180" y="288"/>
                      </a:lnTo>
                      <a:lnTo>
                        <a:pt x="181" y="285"/>
                      </a:lnTo>
                      <a:lnTo>
                        <a:pt x="181" y="283"/>
                      </a:lnTo>
                      <a:lnTo>
                        <a:pt x="180" y="281"/>
                      </a:lnTo>
                      <a:lnTo>
                        <a:pt x="181" y="279"/>
                      </a:lnTo>
                      <a:lnTo>
                        <a:pt x="180" y="278"/>
                      </a:lnTo>
                      <a:lnTo>
                        <a:pt x="181" y="278"/>
                      </a:lnTo>
                      <a:lnTo>
                        <a:pt x="181" y="276"/>
                      </a:lnTo>
                      <a:lnTo>
                        <a:pt x="183" y="274"/>
                      </a:lnTo>
                      <a:lnTo>
                        <a:pt x="183" y="273"/>
                      </a:lnTo>
                      <a:lnTo>
                        <a:pt x="182" y="272"/>
                      </a:lnTo>
                      <a:lnTo>
                        <a:pt x="181" y="271"/>
                      </a:lnTo>
                      <a:lnTo>
                        <a:pt x="179" y="271"/>
                      </a:lnTo>
                      <a:lnTo>
                        <a:pt x="178" y="270"/>
                      </a:lnTo>
                      <a:lnTo>
                        <a:pt x="175" y="268"/>
                      </a:lnTo>
                      <a:lnTo>
                        <a:pt x="174" y="267"/>
                      </a:lnTo>
                      <a:lnTo>
                        <a:pt x="173" y="266"/>
                      </a:lnTo>
                      <a:lnTo>
                        <a:pt x="170" y="264"/>
                      </a:lnTo>
                      <a:lnTo>
                        <a:pt x="169" y="262"/>
                      </a:lnTo>
                      <a:lnTo>
                        <a:pt x="168" y="262"/>
                      </a:lnTo>
                      <a:lnTo>
                        <a:pt x="168" y="261"/>
                      </a:lnTo>
                      <a:lnTo>
                        <a:pt x="165" y="259"/>
                      </a:lnTo>
                      <a:lnTo>
                        <a:pt x="164" y="259"/>
                      </a:lnTo>
                      <a:lnTo>
                        <a:pt x="164" y="258"/>
                      </a:lnTo>
                      <a:lnTo>
                        <a:pt x="163" y="257"/>
                      </a:lnTo>
                      <a:lnTo>
                        <a:pt x="163" y="256"/>
                      </a:lnTo>
                      <a:lnTo>
                        <a:pt x="163" y="255"/>
                      </a:lnTo>
                      <a:lnTo>
                        <a:pt x="162" y="254"/>
                      </a:lnTo>
                      <a:lnTo>
                        <a:pt x="161" y="252"/>
                      </a:lnTo>
                      <a:lnTo>
                        <a:pt x="160" y="249"/>
                      </a:lnTo>
                      <a:lnTo>
                        <a:pt x="159" y="247"/>
                      </a:lnTo>
                      <a:lnTo>
                        <a:pt x="159" y="246"/>
                      </a:lnTo>
                      <a:lnTo>
                        <a:pt x="159" y="244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5" y="234"/>
                      </a:lnTo>
                      <a:lnTo>
                        <a:pt x="166" y="233"/>
                      </a:lnTo>
                      <a:lnTo>
                        <a:pt x="167" y="232"/>
                      </a:lnTo>
                      <a:lnTo>
                        <a:pt x="168" y="231"/>
                      </a:lnTo>
                      <a:lnTo>
                        <a:pt x="169" y="229"/>
                      </a:lnTo>
                      <a:lnTo>
                        <a:pt x="170" y="229"/>
                      </a:lnTo>
                      <a:lnTo>
                        <a:pt x="171" y="227"/>
                      </a:lnTo>
                      <a:lnTo>
                        <a:pt x="172" y="226"/>
                      </a:lnTo>
                      <a:lnTo>
                        <a:pt x="173" y="224"/>
                      </a:lnTo>
                      <a:lnTo>
                        <a:pt x="175" y="223"/>
                      </a:lnTo>
                      <a:lnTo>
                        <a:pt x="176" y="222"/>
                      </a:lnTo>
                      <a:lnTo>
                        <a:pt x="178" y="219"/>
                      </a:lnTo>
                      <a:lnTo>
                        <a:pt x="178" y="218"/>
                      </a:lnTo>
                      <a:lnTo>
                        <a:pt x="178" y="217"/>
                      </a:lnTo>
                      <a:lnTo>
                        <a:pt x="179" y="216"/>
                      </a:lnTo>
                      <a:lnTo>
                        <a:pt x="180" y="214"/>
                      </a:lnTo>
                      <a:lnTo>
                        <a:pt x="181" y="213"/>
                      </a:lnTo>
                      <a:lnTo>
                        <a:pt x="181" y="212"/>
                      </a:lnTo>
                      <a:lnTo>
                        <a:pt x="181" y="211"/>
                      </a:lnTo>
                      <a:lnTo>
                        <a:pt x="181" y="208"/>
                      </a:lnTo>
                      <a:lnTo>
                        <a:pt x="180" y="202"/>
                      </a:lnTo>
                      <a:lnTo>
                        <a:pt x="181" y="198"/>
                      </a:lnTo>
                      <a:lnTo>
                        <a:pt x="181" y="196"/>
                      </a:lnTo>
                      <a:lnTo>
                        <a:pt x="181" y="194"/>
                      </a:lnTo>
                      <a:lnTo>
                        <a:pt x="181" y="192"/>
                      </a:lnTo>
                      <a:lnTo>
                        <a:pt x="181" y="191"/>
                      </a:lnTo>
                      <a:lnTo>
                        <a:pt x="180" y="190"/>
                      </a:lnTo>
                      <a:lnTo>
                        <a:pt x="180" y="188"/>
                      </a:lnTo>
                      <a:lnTo>
                        <a:pt x="179" y="186"/>
                      </a:lnTo>
                      <a:lnTo>
                        <a:pt x="179" y="185"/>
                      </a:lnTo>
                      <a:lnTo>
                        <a:pt x="179" y="184"/>
                      </a:lnTo>
                      <a:lnTo>
                        <a:pt x="179" y="181"/>
                      </a:lnTo>
                      <a:lnTo>
                        <a:pt x="179" y="180"/>
                      </a:lnTo>
                      <a:lnTo>
                        <a:pt x="181" y="179"/>
                      </a:lnTo>
                      <a:lnTo>
                        <a:pt x="182" y="179"/>
                      </a:lnTo>
                      <a:lnTo>
                        <a:pt x="182" y="178"/>
                      </a:lnTo>
                      <a:lnTo>
                        <a:pt x="183" y="177"/>
                      </a:lnTo>
                      <a:lnTo>
                        <a:pt x="184" y="177"/>
                      </a:lnTo>
                      <a:lnTo>
                        <a:pt x="185" y="177"/>
                      </a:lnTo>
                      <a:lnTo>
                        <a:pt x="186" y="177"/>
                      </a:lnTo>
                      <a:lnTo>
                        <a:pt x="190" y="175"/>
                      </a:lnTo>
                      <a:lnTo>
                        <a:pt x="191" y="173"/>
                      </a:lnTo>
                      <a:lnTo>
                        <a:pt x="193" y="172"/>
                      </a:lnTo>
                      <a:lnTo>
                        <a:pt x="195" y="171"/>
                      </a:lnTo>
                      <a:lnTo>
                        <a:pt x="198" y="170"/>
                      </a:lnTo>
                      <a:lnTo>
                        <a:pt x="199" y="168"/>
                      </a:lnTo>
                      <a:lnTo>
                        <a:pt x="200" y="167"/>
                      </a:lnTo>
                      <a:lnTo>
                        <a:pt x="200" y="166"/>
                      </a:lnTo>
                      <a:lnTo>
                        <a:pt x="201" y="166"/>
                      </a:lnTo>
                      <a:lnTo>
                        <a:pt x="202" y="166"/>
                      </a:lnTo>
                      <a:lnTo>
                        <a:pt x="204" y="166"/>
                      </a:lnTo>
                      <a:lnTo>
                        <a:pt x="205" y="166"/>
                      </a:lnTo>
                      <a:lnTo>
                        <a:pt x="206" y="166"/>
                      </a:lnTo>
                      <a:lnTo>
                        <a:pt x="208" y="165"/>
                      </a:lnTo>
                      <a:lnTo>
                        <a:pt x="209" y="165"/>
                      </a:lnTo>
                      <a:lnTo>
                        <a:pt x="210" y="165"/>
                      </a:lnTo>
                      <a:lnTo>
                        <a:pt x="211" y="164"/>
                      </a:lnTo>
                      <a:lnTo>
                        <a:pt x="212" y="164"/>
                      </a:lnTo>
                      <a:lnTo>
                        <a:pt x="213" y="164"/>
                      </a:lnTo>
                      <a:lnTo>
                        <a:pt x="218" y="164"/>
                      </a:lnTo>
                      <a:lnTo>
                        <a:pt x="219" y="164"/>
                      </a:lnTo>
                      <a:lnTo>
                        <a:pt x="220" y="164"/>
                      </a:lnTo>
                      <a:lnTo>
                        <a:pt x="221" y="164"/>
                      </a:lnTo>
                      <a:lnTo>
                        <a:pt x="222" y="164"/>
                      </a:lnTo>
                      <a:lnTo>
                        <a:pt x="224" y="163"/>
                      </a:lnTo>
                      <a:lnTo>
                        <a:pt x="226" y="163"/>
                      </a:lnTo>
                      <a:lnTo>
                        <a:pt x="227" y="162"/>
                      </a:lnTo>
                      <a:lnTo>
                        <a:pt x="228" y="161"/>
                      </a:lnTo>
                      <a:lnTo>
                        <a:pt x="229" y="159"/>
                      </a:lnTo>
                      <a:lnTo>
                        <a:pt x="230" y="159"/>
                      </a:lnTo>
                      <a:lnTo>
                        <a:pt x="230" y="158"/>
                      </a:lnTo>
                      <a:lnTo>
                        <a:pt x="231" y="158"/>
                      </a:lnTo>
                      <a:lnTo>
                        <a:pt x="235" y="158"/>
                      </a:lnTo>
                      <a:lnTo>
                        <a:pt x="236" y="157"/>
                      </a:lnTo>
                      <a:lnTo>
                        <a:pt x="237" y="157"/>
                      </a:lnTo>
                      <a:lnTo>
                        <a:pt x="238" y="156"/>
                      </a:lnTo>
                      <a:lnTo>
                        <a:pt x="239" y="154"/>
                      </a:lnTo>
                      <a:lnTo>
                        <a:pt x="240" y="153"/>
                      </a:lnTo>
                      <a:lnTo>
                        <a:pt x="240" y="150"/>
                      </a:lnTo>
                      <a:lnTo>
                        <a:pt x="240" y="149"/>
                      </a:lnTo>
                      <a:lnTo>
                        <a:pt x="239" y="147"/>
                      </a:lnTo>
                      <a:lnTo>
                        <a:pt x="238" y="146"/>
                      </a:lnTo>
                      <a:lnTo>
                        <a:pt x="239" y="144"/>
                      </a:lnTo>
                      <a:lnTo>
                        <a:pt x="239" y="143"/>
                      </a:lnTo>
                      <a:lnTo>
                        <a:pt x="241" y="141"/>
                      </a:lnTo>
                      <a:lnTo>
                        <a:pt x="241" y="140"/>
                      </a:lnTo>
                      <a:lnTo>
                        <a:pt x="241" y="139"/>
                      </a:lnTo>
                      <a:lnTo>
                        <a:pt x="242" y="138"/>
                      </a:lnTo>
                      <a:lnTo>
                        <a:pt x="242" y="137"/>
                      </a:lnTo>
                      <a:lnTo>
                        <a:pt x="243" y="136"/>
                      </a:lnTo>
                      <a:lnTo>
                        <a:pt x="244" y="135"/>
                      </a:lnTo>
                      <a:lnTo>
                        <a:pt x="244" y="134"/>
                      </a:lnTo>
                      <a:lnTo>
                        <a:pt x="245" y="133"/>
                      </a:lnTo>
                      <a:lnTo>
                        <a:pt x="247" y="132"/>
                      </a:lnTo>
                      <a:lnTo>
                        <a:pt x="249" y="131"/>
                      </a:lnTo>
                      <a:lnTo>
                        <a:pt x="250" y="130"/>
                      </a:lnTo>
                      <a:lnTo>
                        <a:pt x="251" y="129"/>
                      </a:lnTo>
                      <a:lnTo>
                        <a:pt x="252" y="129"/>
                      </a:lnTo>
                      <a:lnTo>
                        <a:pt x="252" y="128"/>
                      </a:lnTo>
                      <a:lnTo>
                        <a:pt x="253" y="128"/>
                      </a:lnTo>
                      <a:lnTo>
                        <a:pt x="254" y="127"/>
                      </a:lnTo>
                      <a:lnTo>
                        <a:pt x="254" y="126"/>
                      </a:lnTo>
                      <a:lnTo>
                        <a:pt x="255" y="125"/>
                      </a:lnTo>
                      <a:lnTo>
                        <a:pt x="256" y="124"/>
                      </a:lnTo>
                      <a:lnTo>
                        <a:pt x="257" y="124"/>
                      </a:lnTo>
                      <a:lnTo>
                        <a:pt x="260" y="124"/>
                      </a:lnTo>
                      <a:lnTo>
                        <a:pt x="262" y="124"/>
                      </a:lnTo>
                      <a:lnTo>
                        <a:pt x="263" y="124"/>
                      </a:lnTo>
                      <a:lnTo>
                        <a:pt x="265" y="125"/>
                      </a:lnTo>
                      <a:lnTo>
                        <a:pt x="267" y="127"/>
                      </a:lnTo>
                      <a:lnTo>
                        <a:pt x="269" y="127"/>
                      </a:lnTo>
                      <a:lnTo>
                        <a:pt x="269" y="126"/>
                      </a:lnTo>
                      <a:lnTo>
                        <a:pt x="270" y="125"/>
                      </a:lnTo>
                      <a:lnTo>
                        <a:pt x="270" y="124"/>
                      </a:lnTo>
                      <a:lnTo>
                        <a:pt x="270" y="123"/>
                      </a:lnTo>
                      <a:lnTo>
                        <a:pt x="269" y="122"/>
                      </a:lnTo>
                      <a:lnTo>
                        <a:pt x="269" y="121"/>
                      </a:lnTo>
                      <a:lnTo>
                        <a:pt x="267" y="120"/>
                      </a:lnTo>
                      <a:lnTo>
                        <a:pt x="266" y="120"/>
                      </a:lnTo>
                      <a:lnTo>
                        <a:pt x="266" y="119"/>
                      </a:lnTo>
                      <a:lnTo>
                        <a:pt x="266" y="118"/>
                      </a:lnTo>
                      <a:lnTo>
                        <a:pt x="266" y="117"/>
                      </a:lnTo>
                      <a:lnTo>
                        <a:pt x="266" y="115"/>
                      </a:lnTo>
                      <a:lnTo>
                        <a:pt x="265" y="113"/>
                      </a:lnTo>
                      <a:lnTo>
                        <a:pt x="265" y="112"/>
                      </a:lnTo>
                      <a:lnTo>
                        <a:pt x="265" y="110"/>
                      </a:lnTo>
                      <a:lnTo>
                        <a:pt x="264" y="108"/>
                      </a:lnTo>
                      <a:lnTo>
                        <a:pt x="264" y="107"/>
                      </a:lnTo>
                      <a:lnTo>
                        <a:pt x="264" y="106"/>
                      </a:lnTo>
                      <a:lnTo>
                        <a:pt x="265" y="105"/>
                      </a:lnTo>
                      <a:lnTo>
                        <a:pt x="266" y="104"/>
                      </a:lnTo>
                      <a:lnTo>
                        <a:pt x="267" y="104"/>
                      </a:lnTo>
                      <a:lnTo>
                        <a:pt x="268" y="103"/>
                      </a:lnTo>
                      <a:lnTo>
                        <a:pt x="269" y="103"/>
                      </a:lnTo>
                      <a:lnTo>
                        <a:pt x="270" y="103"/>
                      </a:lnTo>
                      <a:lnTo>
                        <a:pt x="272" y="103"/>
                      </a:lnTo>
                      <a:lnTo>
                        <a:pt x="275" y="102"/>
                      </a:lnTo>
                      <a:lnTo>
                        <a:pt x="276" y="102"/>
                      </a:lnTo>
                      <a:lnTo>
                        <a:pt x="278" y="101"/>
                      </a:lnTo>
                      <a:lnTo>
                        <a:pt x="279" y="100"/>
                      </a:lnTo>
                      <a:lnTo>
                        <a:pt x="279" y="99"/>
                      </a:lnTo>
                      <a:lnTo>
                        <a:pt x="280" y="98"/>
                      </a:lnTo>
                      <a:lnTo>
                        <a:pt x="281" y="97"/>
                      </a:lnTo>
                      <a:lnTo>
                        <a:pt x="280" y="95"/>
                      </a:lnTo>
                      <a:lnTo>
                        <a:pt x="279" y="93"/>
                      </a:lnTo>
                      <a:lnTo>
                        <a:pt x="278" y="92"/>
                      </a:lnTo>
                      <a:lnTo>
                        <a:pt x="276" y="92"/>
                      </a:lnTo>
                      <a:lnTo>
                        <a:pt x="275" y="91"/>
                      </a:lnTo>
                      <a:lnTo>
                        <a:pt x="275" y="90"/>
                      </a:lnTo>
                      <a:lnTo>
                        <a:pt x="276" y="88"/>
                      </a:lnTo>
                      <a:lnTo>
                        <a:pt x="277" y="86"/>
                      </a:lnTo>
                      <a:lnTo>
                        <a:pt x="278" y="85"/>
                      </a:lnTo>
                      <a:lnTo>
                        <a:pt x="280" y="85"/>
                      </a:lnTo>
                      <a:lnTo>
                        <a:pt x="284" y="84"/>
                      </a:lnTo>
                      <a:lnTo>
                        <a:pt x="286" y="84"/>
                      </a:lnTo>
                      <a:lnTo>
                        <a:pt x="287" y="83"/>
                      </a:lnTo>
                      <a:lnTo>
                        <a:pt x="287" y="82"/>
                      </a:lnTo>
                      <a:lnTo>
                        <a:pt x="287" y="81"/>
                      </a:lnTo>
                      <a:lnTo>
                        <a:pt x="287" y="80"/>
                      </a:lnTo>
                      <a:lnTo>
                        <a:pt x="286" y="79"/>
                      </a:lnTo>
                      <a:lnTo>
                        <a:pt x="286" y="78"/>
                      </a:lnTo>
                      <a:lnTo>
                        <a:pt x="285" y="77"/>
                      </a:lnTo>
                      <a:lnTo>
                        <a:pt x="284" y="76"/>
                      </a:lnTo>
                      <a:lnTo>
                        <a:pt x="283" y="74"/>
                      </a:lnTo>
                      <a:lnTo>
                        <a:pt x="282" y="73"/>
                      </a:lnTo>
                      <a:lnTo>
                        <a:pt x="281" y="72"/>
                      </a:lnTo>
                      <a:lnTo>
                        <a:pt x="281" y="71"/>
                      </a:lnTo>
                      <a:lnTo>
                        <a:pt x="280" y="68"/>
                      </a:lnTo>
                      <a:lnTo>
                        <a:pt x="280" y="66"/>
                      </a:lnTo>
                      <a:lnTo>
                        <a:pt x="280" y="65"/>
                      </a:lnTo>
                      <a:lnTo>
                        <a:pt x="280" y="63"/>
                      </a:lnTo>
                      <a:lnTo>
                        <a:pt x="281" y="62"/>
                      </a:lnTo>
                      <a:lnTo>
                        <a:pt x="281" y="61"/>
                      </a:lnTo>
                      <a:lnTo>
                        <a:pt x="282" y="60"/>
                      </a:lnTo>
                      <a:lnTo>
                        <a:pt x="283" y="59"/>
                      </a:lnTo>
                      <a:lnTo>
                        <a:pt x="284" y="59"/>
                      </a:lnTo>
                      <a:lnTo>
                        <a:pt x="285" y="59"/>
                      </a:lnTo>
                      <a:lnTo>
                        <a:pt x="287" y="60"/>
                      </a:lnTo>
                      <a:lnTo>
                        <a:pt x="289" y="60"/>
                      </a:lnTo>
                      <a:lnTo>
                        <a:pt x="291" y="59"/>
                      </a:lnTo>
                      <a:lnTo>
                        <a:pt x="293" y="58"/>
                      </a:lnTo>
                      <a:lnTo>
                        <a:pt x="294" y="58"/>
                      </a:lnTo>
                      <a:lnTo>
                        <a:pt x="295" y="57"/>
                      </a:lnTo>
                      <a:lnTo>
                        <a:pt x="296" y="55"/>
                      </a:lnTo>
                      <a:lnTo>
                        <a:pt x="297" y="52"/>
                      </a:lnTo>
                      <a:lnTo>
                        <a:pt x="298" y="51"/>
                      </a:lnTo>
                      <a:lnTo>
                        <a:pt x="297" y="50"/>
                      </a:lnTo>
                      <a:lnTo>
                        <a:pt x="297" y="49"/>
                      </a:lnTo>
                      <a:lnTo>
                        <a:pt x="295" y="47"/>
                      </a:lnTo>
                      <a:lnTo>
                        <a:pt x="294" y="47"/>
                      </a:lnTo>
                      <a:lnTo>
                        <a:pt x="293" y="46"/>
                      </a:lnTo>
                      <a:lnTo>
                        <a:pt x="291" y="44"/>
                      </a:lnTo>
                      <a:lnTo>
                        <a:pt x="289" y="42"/>
                      </a:lnTo>
                      <a:lnTo>
                        <a:pt x="288" y="41"/>
                      </a:lnTo>
                      <a:lnTo>
                        <a:pt x="287" y="41"/>
                      </a:lnTo>
                      <a:lnTo>
                        <a:pt x="284" y="41"/>
                      </a:lnTo>
                      <a:lnTo>
                        <a:pt x="283" y="40"/>
                      </a:lnTo>
                      <a:lnTo>
                        <a:pt x="282" y="40"/>
                      </a:lnTo>
                      <a:lnTo>
                        <a:pt x="281" y="39"/>
                      </a:lnTo>
                      <a:lnTo>
                        <a:pt x="280" y="38"/>
                      </a:lnTo>
                      <a:lnTo>
                        <a:pt x="278" y="35"/>
                      </a:lnTo>
                      <a:lnTo>
                        <a:pt x="279" y="35"/>
                      </a:lnTo>
                      <a:lnTo>
                        <a:pt x="279" y="34"/>
                      </a:lnTo>
                      <a:lnTo>
                        <a:pt x="279" y="33"/>
                      </a:lnTo>
                      <a:lnTo>
                        <a:pt x="277" y="32"/>
                      </a:lnTo>
                      <a:lnTo>
                        <a:pt x="277" y="31"/>
                      </a:lnTo>
                      <a:lnTo>
                        <a:pt x="277" y="29"/>
                      </a:lnTo>
                      <a:lnTo>
                        <a:pt x="276" y="28"/>
                      </a:lnTo>
                      <a:lnTo>
                        <a:pt x="276" y="27"/>
                      </a:lnTo>
                      <a:lnTo>
                        <a:pt x="275" y="27"/>
                      </a:lnTo>
                      <a:lnTo>
                        <a:pt x="274" y="26"/>
                      </a:lnTo>
                      <a:lnTo>
                        <a:pt x="272" y="26"/>
                      </a:lnTo>
                      <a:lnTo>
                        <a:pt x="271" y="26"/>
                      </a:lnTo>
                      <a:lnTo>
                        <a:pt x="268" y="25"/>
                      </a:lnTo>
                      <a:lnTo>
                        <a:pt x="267" y="25"/>
                      </a:lnTo>
                      <a:lnTo>
                        <a:pt x="266" y="25"/>
                      </a:lnTo>
                      <a:lnTo>
                        <a:pt x="266" y="23"/>
                      </a:lnTo>
                      <a:lnTo>
                        <a:pt x="265" y="23"/>
                      </a:lnTo>
                      <a:lnTo>
                        <a:pt x="264" y="23"/>
                      </a:lnTo>
                      <a:lnTo>
                        <a:pt x="259" y="24"/>
                      </a:lnTo>
                      <a:lnTo>
                        <a:pt x="252" y="25"/>
                      </a:lnTo>
                      <a:lnTo>
                        <a:pt x="250" y="25"/>
                      </a:lnTo>
                      <a:lnTo>
                        <a:pt x="248" y="25"/>
                      </a:lnTo>
                      <a:lnTo>
                        <a:pt x="247" y="24"/>
                      </a:lnTo>
                      <a:lnTo>
                        <a:pt x="246" y="24"/>
                      </a:lnTo>
                      <a:lnTo>
                        <a:pt x="245" y="21"/>
                      </a:lnTo>
                      <a:lnTo>
                        <a:pt x="244" y="21"/>
                      </a:lnTo>
                      <a:lnTo>
                        <a:pt x="241" y="20"/>
                      </a:lnTo>
                      <a:lnTo>
                        <a:pt x="240" y="20"/>
                      </a:lnTo>
                      <a:lnTo>
                        <a:pt x="238" y="20"/>
                      </a:lnTo>
                      <a:lnTo>
                        <a:pt x="237" y="20"/>
                      </a:lnTo>
                      <a:lnTo>
                        <a:pt x="237" y="19"/>
                      </a:lnTo>
                      <a:lnTo>
                        <a:pt x="236" y="20"/>
                      </a:lnTo>
                      <a:lnTo>
                        <a:pt x="235" y="19"/>
                      </a:lnTo>
                      <a:lnTo>
                        <a:pt x="234" y="19"/>
                      </a:lnTo>
                      <a:lnTo>
                        <a:pt x="233" y="18"/>
                      </a:lnTo>
                      <a:lnTo>
                        <a:pt x="233" y="17"/>
                      </a:lnTo>
                      <a:lnTo>
                        <a:pt x="233" y="16"/>
                      </a:lnTo>
                      <a:lnTo>
                        <a:pt x="235" y="17"/>
                      </a:lnTo>
                      <a:lnTo>
                        <a:pt x="236" y="17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8" y="16"/>
                      </a:lnTo>
                      <a:lnTo>
                        <a:pt x="239" y="15"/>
                      </a:lnTo>
                      <a:lnTo>
                        <a:pt x="239" y="14"/>
                      </a:lnTo>
                      <a:lnTo>
                        <a:pt x="240" y="13"/>
                      </a:lnTo>
                      <a:lnTo>
                        <a:pt x="241" y="12"/>
                      </a:lnTo>
                      <a:lnTo>
                        <a:pt x="243" y="13"/>
                      </a:lnTo>
                      <a:lnTo>
                        <a:pt x="244" y="13"/>
                      </a:lnTo>
                      <a:lnTo>
                        <a:pt x="245" y="14"/>
                      </a:lnTo>
                      <a:lnTo>
                        <a:pt x="246" y="14"/>
                      </a:lnTo>
                      <a:lnTo>
                        <a:pt x="246" y="15"/>
                      </a:lnTo>
                      <a:lnTo>
                        <a:pt x="247" y="16"/>
                      </a:lnTo>
                      <a:lnTo>
                        <a:pt x="248" y="16"/>
                      </a:lnTo>
                      <a:lnTo>
                        <a:pt x="249" y="16"/>
                      </a:lnTo>
                      <a:lnTo>
                        <a:pt x="250" y="16"/>
                      </a:lnTo>
                      <a:lnTo>
                        <a:pt x="250" y="15"/>
                      </a:lnTo>
                      <a:lnTo>
                        <a:pt x="251" y="14"/>
                      </a:lnTo>
                      <a:lnTo>
                        <a:pt x="253" y="11"/>
                      </a:lnTo>
                      <a:lnTo>
                        <a:pt x="253" y="10"/>
                      </a:lnTo>
                      <a:lnTo>
                        <a:pt x="253" y="9"/>
                      </a:lnTo>
                      <a:lnTo>
                        <a:pt x="253" y="8"/>
                      </a:lnTo>
                      <a:lnTo>
                        <a:pt x="254" y="7"/>
                      </a:lnTo>
                      <a:lnTo>
                        <a:pt x="254" y="5"/>
                      </a:lnTo>
                      <a:lnTo>
                        <a:pt x="255" y="5"/>
                      </a:lnTo>
                      <a:lnTo>
                        <a:pt x="256" y="4"/>
                      </a:lnTo>
                      <a:lnTo>
                        <a:pt x="257" y="3"/>
                      </a:lnTo>
                      <a:lnTo>
                        <a:pt x="257" y="2"/>
                      </a:lnTo>
                      <a:lnTo>
                        <a:pt x="258" y="2"/>
                      </a:lnTo>
                      <a:lnTo>
                        <a:pt x="258" y="1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1" y="2"/>
                      </a:lnTo>
                      <a:lnTo>
                        <a:pt x="262" y="2"/>
                      </a:lnTo>
                      <a:lnTo>
                        <a:pt x="264" y="1"/>
                      </a:lnTo>
                      <a:lnTo>
                        <a:pt x="265" y="1"/>
                      </a:lnTo>
                      <a:lnTo>
                        <a:pt x="267" y="1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4" y="0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8" y="2"/>
                      </a:lnTo>
                      <a:lnTo>
                        <a:pt x="279" y="3"/>
                      </a:lnTo>
                      <a:lnTo>
                        <a:pt x="280" y="4"/>
                      </a:lnTo>
                      <a:lnTo>
                        <a:pt x="282" y="4"/>
                      </a:lnTo>
                      <a:lnTo>
                        <a:pt x="283" y="4"/>
                      </a:lnTo>
                      <a:lnTo>
                        <a:pt x="284" y="5"/>
                      </a:lnTo>
                      <a:lnTo>
                        <a:pt x="285" y="5"/>
                      </a:lnTo>
                      <a:lnTo>
                        <a:pt x="287" y="6"/>
                      </a:lnTo>
                      <a:lnTo>
                        <a:pt x="289" y="7"/>
                      </a:lnTo>
                      <a:lnTo>
                        <a:pt x="290" y="8"/>
                      </a:lnTo>
                      <a:lnTo>
                        <a:pt x="292" y="9"/>
                      </a:lnTo>
                      <a:lnTo>
                        <a:pt x="293" y="9"/>
                      </a:lnTo>
                      <a:lnTo>
                        <a:pt x="293" y="10"/>
                      </a:lnTo>
                      <a:lnTo>
                        <a:pt x="295" y="11"/>
                      </a:lnTo>
                      <a:lnTo>
                        <a:pt x="298" y="11"/>
                      </a:lnTo>
                      <a:lnTo>
                        <a:pt x="302" y="12"/>
                      </a:lnTo>
                      <a:lnTo>
                        <a:pt x="305" y="13"/>
                      </a:lnTo>
                      <a:lnTo>
                        <a:pt x="306" y="13"/>
                      </a:lnTo>
                      <a:lnTo>
                        <a:pt x="308" y="12"/>
                      </a:lnTo>
                      <a:lnTo>
                        <a:pt x="309" y="12"/>
                      </a:lnTo>
                      <a:lnTo>
                        <a:pt x="310" y="10"/>
                      </a:lnTo>
                      <a:lnTo>
                        <a:pt x="311" y="10"/>
                      </a:lnTo>
                      <a:lnTo>
                        <a:pt x="312" y="9"/>
                      </a:lnTo>
                      <a:lnTo>
                        <a:pt x="313" y="9"/>
                      </a:lnTo>
                      <a:lnTo>
                        <a:pt x="314" y="9"/>
                      </a:lnTo>
                      <a:lnTo>
                        <a:pt x="315" y="9"/>
                      </a:lnTo>
                      <a:lnTo>
                        <a:pt x="318" y="10"/>
                      </a:lnTo>
                      <a:lnTo>
                        <a:pt x="320" y="10"/>
                      </a:lnTo>
                      <a:lnTo>
                        <a:pt x="321" y="10"/>
                      </a:lnTo>
                      <a:lnTo>
                        <a:pt x="322" y="11"/>
                      </a:lnTo>
                      <a:lnTo>
                        <a:pt x="323" y="11"/>
                      </a:lnTo>
                      <a:lnTo>
                        <a:pt x="326" y="13"/>
                      </a:lnTo>
                      <a:lnTo>
                        <a:pt x="327" y="14"/>
                      </a:lnTo>
                      <a:lnTo>
                        <a:pt x="327" y="15"/>
                      </a:lnTo>
                      <a:lnTo>
                        <a:pt x="328" y="17"/>
                      </a:lnTo>
                      <a:lnTo>
                        <a:pt x="328" y="19"/>
                      </a:lnTo>
                      <a:lnTo>
                        <a:pt x="327" y="20"/>
                      </a:lnTo>
                      <a:lnTo>
                        <a:pt x="328" y="21"/>
                      </a:lnTo>
                      <a:lnTo>
                        <a:pt x="327" y="21"/>
                      </a:lnTo>
                      <a:lnTo>
                        <a:pt x="328" y="22"/>
                      </a:lnTo>
                      <a:lnTo>
                        <a:pt x="329" y="23"/>
                      </a:lnTo>
                      <a:lnTo>
                        <a:pt x="330" y="25"/>
                      </a:lnTo>
                      <a:lnTo>
                        <a:pt x="331" y="26"/>
                      </a:lnTo>
                      <a:lnTo>
                        <a:pt x="332" y="26"/>
                      </a:lnTo>
                      <a:lnTo>
                        <a:pt x="334" y="26"/>
                      </a:lnTo>
                      <a:lnTo>
                        <a:pt x="335" y="26"/>
                      </a:lnTo>
                      <a:lnTo>
                        <a:pt x="336" y="26"/>
                      </a:lnTo>
                      <a:lnTo>
                        <a:pt x="337" y="26"/>
                      </a:lnTo>
                      <a:lnTo>
                        <a:pt x="338" y="26"/>
                      </a:lnTo>
                      <a:lnTo>
                        <a:pt x="339" y="26"/>
                      </a:lnTo>
                      <a:lnTo>
                        <a:pt x="340" y="26"/>
                      </a:lnTo>
                      <a:lnTo>
                        <a:pt x="341" y="26"/>
                      </a:lnTo>
                      <a:lnTo>
                        <a:pt x="342" y="27"/>
                      </a:lnTo>
                      <a:lnTo>
                        <a:pt x="343" y="28"/>
                      </a:lnTo>
                      <a:lnTo>
                        <a:pt x="346" y="30"/>
                      </a:lnTo>
                      <a:lnTo>
                        <a:pt x="347" y="30"/>
                      </a:lnTo>
                      <a:lnTo>
                        <a:pt x="348" y="30"/>
                      </a:lnTo>
                      <a:lnTo>
                        <a:pt x="349" y="31"/>
                      </a:lnTo>
                      <a:lnTo>
                        <a:pt x="350" y="33"/>
                      </a:lnTo>
                      <a:lnTo>
                        <a:pt x="351" y="33"/>
                      </a:lnTo>
                      <a:lnTo>
                        <a:pt x="353" y="35"/>
                      </a:lnTo>
                      <a:lnTo>
                        <a:pt x="354" y="35"/>
                      </a:lnTo>
                      <a:lnTo>
                        <a:pt x="355" y="36"/>
                      </a:lnTo>
                      <a:lnTo>
                        <a:pt x="357" y="37"/>
                      </a:lnTo>
                      <a:lnTo>
                        <a:pt x="358" y="37"/>
                      </a:lnTo>
                      <a:lnTo>
                        <a:pt x="358" y="36"/>
                      </a:lnTo>
                      <a:lnTo>
                        <a:pt x="359" y="36"/>
                      </a:lnTo>
                      <a:lnTo>
                        <a:pt x="360" y="36"/>
                      </a:lnTo>
                      <a:lnTo>
                        <a:pt x="361" y="37"/>
                      </a:lnTo>
                      <a:lnTo>
                        <a:pt x="362" y="38"/>
                      </a:lnTo>
                      <a:lnTo>
                        <a:pt x="363" y="39"/>
                      </a:lnTo>
                      <a:lnTo>
                        <a:pt x="363" y="40"/>
                      </a:lnTo>
                      <a:lnTo>
                        <a:pt x="364" y="41"/>
                      </a:lnTo>
                      <a:lnTo>
                        <a:pt x="366" y="43"/>
                      </a:lnTo>
                      <a:lnTo>
                        <a:pt x="367" y="45"/>
                      </a:lnTo>
                      <a:lnTo>
                        <a:pt x="367" y="47"/>
                      </a:lnTo>
                      <a:lnTo>
                        <a:pt x="367" y="50"/>
                      </a:lnTo>
                      <a:lnTo>
                        <a:pt x="367" y="52"/>
                      </a:lnTo>
                      <a:lnTo>
                        <a:pt x="367" y="53"/>
                      </a:lnTo>
                      <a:lnTo>
                        <a:pt x="368" y="55"/>
                      </a:lnTo>
                      <a:lnTo>
                        <a:pt x="368" y="57"/>
                      </a:lnTo>
                      <a:lnTo>
                        <a:pt x="367" y="60"/>
                      </a:lnTo>
                      <a:lnTo>
                        <a:pt x="366" y="62"/>
                      </a:lnTo>
                      <a:lnTo>
                        <a:pt x="366" y="63"/>
                      </a:lnTo>
                      <a:lnTo>
                        <a:pt x="365" y="64"/>
                      </a:lnTo>
                      <a:lnTo>
                        <a:pt x="365" y="65"/>
                      </a:lnTo>
                      <a:lnTo>
                        <a:pt x="365" y="66"/>
                      </a:lnTo>
                      <a:lnTo>
                        <a:pt x="366" y="67"/>
                      </a:lnTo>
                      <a:lnTo>
                        <a:pt x="368" y="69"/>
                      </a:lnTo>
                      <a:lnTo>
                        <a:pt x="368" y="70"/>
                      </a:lnTo>
                      <a:lnTo>
                        <a:pt x="368" y="71"/>
                      </a:lnTo>
                      <a:lnTo>
                        <a:pt x="369" y="72"/>
                      </a:lnTo>
                      <a:lnTo>
                        <a:pt x="370" y="73"/>
                      </a:lnTo>
                      <a:lnTo>
                        <a:pt x="370" y="74"/>
                      </a:lnTo>
                      <a:lnTo>
                        <a:pt x="371" y="76"/>
                      </a:lnTo>
                      <a:lnTo>
                        <a:pt x="371" y="78"/>
                      </a:lnTo>
                      <a:lnTo>
                        <a:pt x="372" y="79"/>
                      </a:lnTo>
                      <a:lnTo>
                        <a:pt x="372" y="80"/>
                      </a:lnTo>
                      <a:lnTo>
                        <a:pt x="372" y="81"/>
                      </a:lnTo>
                      <a:lnTo>
                        <a:pt x="372" y="82"/>
                      </a:lnTo>
                      <a:lnTo>
                        <a:pt x="372" y="85"/>
                      </a:lnTo>
                      <a:lnTo>
                        <a:pt x="372" y="86"/>
                      </a:lnTo>
                      <a:lnTo>
                        <a:pt x="371" y="88"/>
                      </a:lnTo>
                      <a:lnTo>
                        <a:pt x="370" y="90"/>
                      </a:lnTo>
                      <a:lnTo>
                        <a:pt x="370" y="91"/>
                      </a:lnTo>
                      <a:lnTo>
                        <a:pt x="370" y="92"/>
                      </a:lnTo>
                      <a:lnTo>
                        <a:pt x="370" y="93"/>
                      </a:lnTo>
                      <a:lnTo>
                        <a:pt x="370" y="95"/>
                      </a:lnTo>
                      <a:lnTo>
                        <a:pt x="371" y="96"/>
                      </a:lnTo>
                      <a:lnTo>
                        <a:pt x="371" y="97"/>
                      </a:lnTo>
                      <a:lnTo>
                        <a:pt x="371" y="98"/>
                      </a:lnTo>
                      <a:lnTo>
                        <a:pt x="371" y="101"/>
                      </a:lnTo>
                      <a:lnTo>
                        <a:pt x="371" y="103"/>
                      </a:lnTo>
                      <a:lnTo>
                        <a:pt x="371" y="105"/>
                      </a:lnTo>
                      <a:lnTo>
                        <a:pt x="371" y="107"/>
                      </a:lnTo>
                      <a:lnTo>
                        <a:pt x="371" y="111"/>
                      </a:lnTo>
                      <a:lnTo>
                        <a:pt x="372" y="112"/>
                      </a:lnTo>
                      <a:lnTo>
                        <a:pt x="374" y="116"/>
                      </a:lnTo>
                      <a:lnTo>
                        <a:pt x="374" y="117"/>
                      </a:lnTo>
                      <a:lnTo>
                        <a:pt x="375" y="118"/>
                      </a:lnTo>
                      <a:lnTo>
                        <a:pt x="376" y="120"/>
                      </a:lnTo>
                      <a:lnTo>
                        <a:pt x="376" y="121"/>
                      </a:lnTo>
                      <a:lnTo>
                        <a:pt x="376" y="122"/>
                      </a:lnTo>
                      <a:lnTo>
                        <a:pt x="376" y="123"/>
                      </a:lnTo>
                      <a:lnTo>
                        <a:pt x="374" y="126"/>
                      </a:lnTo>
                      <a:lnTo>
                        <a:pt x="372" y="128"/>
                      </a:lnTo>
                      <a:lnTo>
                        <a:pt x="372" y="129"/>
                      </a:lnTo>
                      <a:lnTo>
                        <a:pt x="372" y="130"/>
                      </a:lnTo>
                      <a:lnTo>
                        <a:pt x="372" y="131"/>
                      </a:lnTo>
                      <a:lnTo>
                        <a:pt x="372" y="133"/>
                      </a:lnTo>
                      <a:lnTo>
                        <a:pt x="372" y="134"/>
                      </a:lnTo>
                      <a:lnTo>
                        <a:pt x="371" y="136"/>
                      </a:lnTo>
                      <a:lnTo>
                        <a:pt x="370" y="138"/>
                      </a:lnTo>
                      <a:lnTo>
                        <a:pt x="369" y="139"/>
                      </a:lnTo>
                      <a:lnTo>
                        <a:pt x="369" y="140"/>
                      </a:lnTo>
                      <a:lnTo>
                        <a:pt x="371" y="143"/>
                      </a:lnTo>
                      <a:lnTo>
                        <a:pt x="371" y="145"/>
                      </a:lnTo>
                      <a:lnTo>
                        <a:pt x="370" y="146"/>
                      </a:lnTo>
                      <a:lnTo>
                        <a:pt x="369" y="147"/>
                      </a:lnTo>
                      <a:lnTo>
                        <a:pt x="368" y="148"/>
                      </a:lnTo>
                      <a:lnTo>
                        <a:pt x="368" y="150"/>
                      </a:lnTo>
                      <a:lnTo>
                        <a:pt x="367" y="151"/>
                      </a:lnTo>
                      <a:lnTo>
                        <a:pt x="366" y="152"/>
                      </a:lnTo>
                      <a:lnTo>
                        <a:pt x="365" y="154"/>
                      </a:lnTo>
                      <a:lnTo>
                        <a:pt x="365" y="155"/>
                      </a:lnTo>
                      <a:lnTo>
                        <a:pt x="366" y="157"/>
                      </a:lnTo>
                      <a:lnTo>
                        <a:pt x="365" y="158"/>
                      </a:lnTo>
                      <a:lnTo>
                        <a:pt x="365" y="159"/>
                      </a:lnTo>
                      <a:lnTo>
                        <a:pt x="364" y="159"/>
                      </a:lnTo>
                      <a:lnTo>
                        <a:pt x="363" y="161"/>
                      </a:lnTo>
                      <a:lnTo>
                        <a:pt x="362" y="163"/>
                      </a:lnTo>
                      <a:lnTo>
                        <a:pt x="361" y="164"/>
                      </a:lnTo>
                      <a:lnTo>
                        <a:pt x="362" y="165"/>
                      </a:lnTo>
                      <a:lnTo>
                        <a:pt x="362" y="166"/>
                      </a:lnTo>
                      <a:lnTo>
                        <a:pt x="361" y="167"/>
                      </a:lnTo>
                      <a:lnTo>
                        <a:pt x="361" y="170"/>
                      </a:lnTo>
                      <a:lnTo>
                        <a:pt x="361" y="171"/>
                      </a:lnTo>
                      <a:lnTo>
                        <a:pt x="362" y="172"/>
                      </a:lnTo>
                      <a:lnTo>
                        <a:pt x="361" y="173"/>
                      </a:lnTo>
                      <a:lnTo>
                        <a:pt x="361" y="174"/>
                      </a:lnTo>
                      <a:lnTo>
                        <a:pt x="359" y="176"/>
                      </a:lnTo>
                      <a:lnTo>
                        <a:pt x="359" y="177"/>
                      </a:lnTo>
                      <a:lnTo>
                        <a:pt x="358" y="178"/>
                      </a:lnTo>
                      <a:lnTo>
                        <a:pt x="358" y="180"/>
                      </a:lnTo>
                      <a:lnTo>
                        <a:pt x="358" y="181"/>
                      </a:lnTo>
                      <a:lnTo>
                        <a:pt x="358" y="182"/>
                      </a:lnTo>
                      <a:lnTo>
                        <a:pt x="359" y="182"/>
                      </a:lnTo>
                      <a:lnTo>
                        <a:pt x="360" y="185"/>
                      </a:lnTo>
                      <a:lnTo>
                        <a:pt x="360" y="186"/>
                      </a:lnTo>
                      <a:lnTo>
                        <a:pt x="360" y="188"/>
                      </a:lnTo>
                      <a:lnTo>
                        <a:pt x="359" y="189"/>
                      </a:lnTo>
                      <a:lnTo>
                        <a:pt x="359" y="190"/>
                      </a:lnTo>
                      <a:lnTo>
                        <a:pt x="358" y="191"/>
                      </a:lnTo>
                      <a:lnTo>
                        <a:pt x="357" y="192"/>
                      </a:lnTo>
                      <a:lnTo>
                        <a:pt x="357" y="193"/>
                      </a:lnTo>
                      <a:lnTo>
                        <a:pt x="357" y="194"/>
                      </a:lnTo>
                      <a:lnTo>
                        <a:pt x="357" y="195"/>
                      </a:lnTo>
                      <a:lnTo>
                        <a:pt x="357" y="196"/>
                      </a:lnTo>
                      <a:lnTo>
                        <a:pt x="357" y="197"/>
                      </a:lnTo>
                      <a:lnTo>
                        <a:pt x="355" y="198"/>
                      </a:lnTo>
                      <a:lnTo>
                        <a:pt x="353" y="199"/>
                      </a:lnTo>
                      <a:lnTo>
                        <a:pt x="352" y="200"/>
                      </a:lnTo>
                      <a:lnTo>
                        <a:pt x="351" y="200"/>
                      </a:lnTo>
                      <a:lnTo>
                        <a:pt x="351" y="201"/>
                      </a:lnTo>
                      <a:lnTo>
                        <a:pt x="350" y="202"/>
                      </a:lnTo>
                      <a:lnTo>
                        <a:pt x="350" y="203"/>
                      </a:lnTo>
                      <a:lnTo>
                        <a:pt x="350" y="204"/>
                      </a:lnTo>
                      <a:lnTo>
                        <a:pt x="348" y="206"/>
                      </a:lnTo>
                      <a:lnTo>
                        <a:pt x="347" y="207"/>
                      </a:lnTo>
                      <a:lnTo>
                        <a:pt x="346" y="209"/>
                      </a:lnTo>
                      <a:lnTo>
                        <a:pt x="346" y="210"/>
                      </a:lnTo>
                      <a:lnTo>
                        <a:pt x="346" y="211"/>
                      </a:lnTo>
                      <a:lnTo>
                        <a:pt x="345" y="211"/>
                      </a:lnTo>
                      <a:lnTo>
                        <a:pt x="345" y="212"/>
                      </a:lnTo>
                      <a:lnTo>
                        <a:pt x="344" y="213"/>
                      </a:lnTo>
                      <a:lnTo>
                        <a:pt x="343" y="213"/>
                      </a:lnTo>
                      <a:lnTo>
                        <a:pt x="342" y="213"/>
                      </a:lnTo>
                      <a:lnTo>
                        <a:pt x="341" y="213"/>
                      </a:lnTo>
                      <a:lnTo>
                        <a:pt x="339" y="212"/>
                      </a:lnTo>
                      <a:lnTo>
                        <a:pt x="338" y="212"/>
                      </a:lnTo>
                      <a:lnTo>
                        <a:pt x="337" y="212"/>
                      </a:lnTo>
                      <a:lnTo>
                        <a:pt x="335" y="213"/>
                      </a:lnTo>
                      <a:lnTo>
                        <a:pt x="334" y="214"/>
                      </a:lnTo>
                      <a:lnTo>
                        <a:pt x="333" y="214"/>
                      </a:lnTo>
                      <a:lnTo>
                        <a:pt x="333" y="215"/>
                      </a:lnTo>
                      <a:lnTo>
                        <a:pt x="333" y="216"/>
                      </a:lnTo>
                      <a:lnTo>
                        <a:pt x="333" y="218"/>
                      </a:lnTo>
                      <a:lnTo>
                        <a:pt x="333" y="219"/>
                      </a:lnTo>
                      <a:lnTo>
                        <a:pt x="334" y="220"/>
                      </a:lnTo>
                      <a:lnTo>
                        <a:pt x="335" y="220"/>
                      </a:lnTo>
                      <a:lnTo>
                        <a:pt x="335" y="221"/>
                      </a:lnTo>
                      <a:lnTo>
                        <a:pt x="337" y="221"/>
                      </a:lnTo>
                      <a:lnTo>
                        <a:pt x="339" y="222"/>
                      </a:lnTo>
                      <a:lnTo>
                        <a:pt x="340" y="224"/>
                      </a:lnTo>
                      <a:lnTo>
                        <a:pt x="341" y="225"/>
                      </a:lnTo>
                      <a:lnTo>
                        <a:pt x="341" y="226"/>
                      </a:lnTo>
                      <a:lnTo>
                        <a:pt x="342" y="228"/>
                      </a:lnTo>
                      <a:lnTo>
                        <a:pt x="342" y="229"/>
                      </a:lnTo>
                      <a:lnTo>
                        <a:pt x="343" y="229"/>
                      </a:lnTo>
                      <a:lnTo>
                        <a:pt x="343" y="230"/>
                      </a:lnTo>
                      <a:lnTo>
                        <a:pt x="344" y="230"/>
                      </a:lnTo>
                      <a:lnTo>
                        <a:pt x="345" y="229"/>
                      </a:lnTo>
                      <a:lnTo>
                        <a:pt x="346" y="229"/>
                      </a:lnTo>
                      <a:lnTo>
                        <a:pt x="346" y="228"/>
                      </a:lnTo>
                      <a:lnTo>
                        <a:pt x="347" y="227"/>
                      </a:lnTo>
                      <a:lnTo>
                        <a:pt x="348" y="227"/>
                      </a:lnTo>
                      <a:lnTo>
                        <a:pt x="348" y="226"/>
                      </a:lnTo>
                      <a:lnTo>
                        <a:pt x="349" y="226"/>
                      </a:lnTo>
                      <a:lnTo>
                        <a:pt x="350" y="226"/>
                      </a:lnTo>
                      <a:lnTo>
                        <a:pt x="351" y="226"/>
                      </a:lnTo>
                      <a:lnTo>
                        <a:pt x="352" y="226"/>
                      </a:lnTo>
                      <a:lnTo>
                        <a:pt x="353" y="226"/>
                      </a:lnTo>
                      <a:lnTo>
                        <a:pt x="355" y="226"/>
                      </a:lnTo>
                      <a:lnTo>
                        <a:pt x="356" y="227"/>
                      </a:lnTo>
                      <a:lnTo>
                        <a:pt x="356" y="228"/>
                      </a:lnTo>
                      <a:lnTo>
                        <a:pt x="358" y="229"/>
                      </a:lnTo>
                      <a:lnTo>
                        <a:pt x="359" y="230"/>
                      </a:lnTo>
                      <a:lnTo>
                        <a:pt x="360" y="231"/>
                      </a:lnTo>
                      <a:lnTo>
                        <a:pt x="360" y="233"/>
                      </a:lnTo>
                      <a:lnTo>
                        <a:pt x="361" y="234"/>
                      </a:lnTo>
                      <a:lnTo>
                        <a:pt x="361" y="235"/>
                      </a:lnTo>
                      <a:lnTo>
                        <a:pt x="360" y="237"/>
                      </a:lnTo>
                      <a:lnTo>
                        <a:pt x="359" y="238"/>
                      </a:lnTo>
                      <a:lnTo>
                        <a:pt x="356" y="240"/>
                      </a:lnTo>
                      <a:lnTo>
                        <a:pt x="355" y="240"/>
                      </a:lnTo>
                      <a:lnTo>
                        <a:pt x="354" y="240"/>
                      </a:lnTo>
                      <a:lnTo>
                        <a:pt x="352" y="241"/>
                      </a:lnTo>
                      <a:lnTo>
                        <a:pt x="351" y="241"/>
                      </a:lnTo>
                      <a:lnTo>
                        <a:pt x="350" y="242"/>
                      </a:lnTo>
                      <a:lnTo>
                        <a:pt x="349" y="243"/>
                      </a:lnTo>
                      <a:lnTo>
                        <a:pt x="349" y="244"/>
                      </a:lnTo>
                      <a:lnTo>
                        <a:pt x="349" y="245"/>
                      </a:lnTo>
                      <a:lnTo>
                        <a:pt x="350" y="245"/>
                      </a:lnTo>
                      <a:lnTo>
                        <a:pt x="351" y="245"/>
                      </a:lnTo>
                      <a:lnTo>
                        <a:pt x="351" y="246"/>
                      </a:lnTo>
                      <a:lnTo>
                        <a:pt x="352" y="245"/>
                      </a:lnTo>
                      <a:lnTo>
                        <a:pt x="353" y="245"/>
                      </a:lnTo>
                      <a:lnTo>
                        <a:pt x="354" y="244"/>
                      </a:lnTo>
                      <a:lnTo>
                        <a:pt x="355" y="244"/>
                      </a:lnTo>
                      <a:lnTo>
                        <a:pt x="356" y="244"/>
                      </a:lnTo>
                      <a:lnTo>
                        <a:pt x="358" y="245"/>
                      </a:lnTo>
                      <a:lnTo>
                        <a:pt x="358" y="246"/>
                      </a:lnTo>
                      <a:lnTo>
                        <a:pt x="358" y="247"/>
                      </a:lnTo>
                      <a:lnTo>
                        <a:pt x="358" y="248"/>
                      </a:lnTo>
                      <a:lnTo>
                        <a:pt x="358" y="249"/>
                      </a:lnTo>
                      <a:lnTo>
                        <a:pt x="360" y="250"/>
                      </a:lnTo>
                      <a:lnTo>
                        <a:pt x="360" y="251"/>
                      </a:lnTo>
                      <a:lnTo>
                        <a:pt x="360" y="253"/>
                      </a:lnTo>
                      <a:lnTo>
                        <a:pt x="360" y="254"/>
                      </a:lnTo>
                      <a:lnTo>
                        <a:pt x="360" y="255"/>
                      </a:lnTo>
                      <a:lnTo>
                        <a:pt x="361" y="255"/>
                      </a:lnTo>
                      <a:lnTo>
                        <a:pt x="361" y="254"/>
                      </a:lnTo>
                      <a:lnTo>
                        <a:pt x="362" y="254"/>
                      </a:lnTo>
                      <a:lnTo>
                        <a:pt x="363" y="254"/>
                      </a:lnTo>
                      <a:lnTo>
                        <a:pt x="364" y="254"/>
                      </a:lnTo>
                      <a:lnTo>
                        <a:pt x="365" y="255"/>
                      </a:lnTo>
                      <a:lnTo>
                        <a:pt x="366" y="255"/>
                      </a:lnTo>
                      <a:lnTo>
                        <a:pt x="366" y="256"/>
                      </a:lnTo>
                      <a:lnTo>
                        <a:pt x="365" y="257"/>
                      </a:lnTo>
                      <a:lnTo>
                        <a:pt x="364" y="257"/>
                      </a:lnTo>
                      <a:lnTo>
                        <a:pt x="364" y="258"/>
                      </a:lnTo>
                      <a:lnTo>
                        <a:pt x="365" y="258"/>
                      </a:lnTo>
                      <a:lnTo>
                        <a:pt x="366" y="258"/>
                      </a:lnTo>
                      <a:lnTo>
                        <a:pt x="366" y="259"/>
                      </a:lnTo>
                      <a:lnTo>
                        <a:pt x="367" y="259"/>
                      </a:lnTo>
                      <a:lnTo>
                        <a:pt x="368" y="259"/>
                      </a:lnTo>
                      <a:lnTo>
                        <a:pt x="368" y="260"/>
                      </a:lnTo>
                      <a:lnTo>
                        <a:pt x="368" y="261"/>
                      </a:lnTo>
                      <a:lnTo>
                        <a:pt x="367" y="261"/>
                      </a:lnTo>
                      <a:lnTo>
                        <a:pt x="370" y="262"/>
                      </a:lnTo>
                      <a:lnTo>
                        <a:pt x="370" y="263"/>
                      </a:lnTo>
                      <a:lnTo>
                        <a:pt x="370" y="264"/>
                      </a:lnTo>
                      <a:lnTo>
                        <a:pt x="370" y="265"/>
                      </a:lnTo>
                      <a:lnTo>
                        <a:pt x="369" y="266"/>
                      </a:lnTo>
                      <a:lnTo>
                        <a:pt x="369" y="268"/>
                      </a:lnTo>
                      <a:lnTo>
                        <a:pt x="370" y="269"/>
                      </a:lnTo>
                      <a:lnTo>
                        <a:pt x="371" y="269"/>
                      </a:lnTo>
                      <a:lnTo>
                        <a:pt x="372" y="268"/>
                      </a:lnTo>
                      <a:lnTo>
                        <a:pt x="373" y="268"/>
                      </a:lnTo>
                      <a:lnTo>
                        <a:pt x="373" y="267"/>
                      </a:lnTo>
                      <a:lnTo>
                        <a:pt x="372" y="267"/>
                      </a:lnTo>
                      <a:lnTo>
                        <a:pt x="371" y="266"/>
                      </a:lnTo>
                      <a:lnTo>
                        <a:pt x="371" y="265"/>
                      </a:lnTo>
                      <a:lnTo>
                        <a:pt x="372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4" y="267"/>
                      </a:lnTo>
                      <a:lnTo>
                        <a:pt x="375" y="268"/>
                      </a:lnTo>
                      <a:lnTo>
                        <a:pt x="376" y="269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5" y="270"/>
                      </a:lnTo>
                      <a:lnTo>
                        <a:pt x="374" y="270"/>
                      </a:lnTo>
                      <a:lnTo>
                        <a:pt x="375" y="271"/>
                      </a:lnTo>
                      <a:lnTo>
                        <a:pt x="375" y="272"/>
                      </a:lnTo>
                      <a:lnTo>
                        <a:pt x="376" y="272"/>
                      </a:lnTo>
                      <a:lnTo>
                        <a:pt x="377" y="273"/>
                      </a:lnTo>
                      <a:lnTo>
                        <a:pt x="378" y="273"/>
                      </a:lnTo>
                      <a:lnTo>
                        <a:pt x="378" y="274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7" y="275"/>
                      </a:lnTo>
                      <a:lnTo>
                        <a:pt x="377" y="276"/>
                      </a:lnTo>
                      <a:lnTo>
                        <a:pt x="376" y="276"/>
                      </a:lnTo>
                      <a:lnTo>
                        <a:pt x="376" y="277"/>
                      </a:lnTo>
                      <a:lnTo>
                        <a:pt x="377" y="277"/>
                      </a:lnTo>
                      <a:lnTo>
                        <a:pt x="377" y="278"/>
                      </a:lnTo>
                      <a:lnTo>
                        <a:pt x="378" y="277"/>
                      </a:lnTo>
                      <a:lnTo>
                        <a:pt x="379" y="277"/>
                      </a:lnTo>
                      <a:lnTo>
                        <a:pt x="380" y="278"/>
                      </a:lnTo>
                      <a:lnTo>
                        <a:pt x="380" y="277"/>
                      </a:lnTo>
                      <a:lnTo>
                        <a:pt x="381" y="277"/>
                      </a:lnTo>
                      <a:lnTo>
                        <a:pt x="381" y="278"/>
                      </a:lnTo>
                      <a:lnTo>
                        <a:pt x="381" y="279"/>
                      </a:lnTo>
                      <a:lnTo>
                        <a:pt x="381" y="278"/>
                      </a:lnTo>
                      <a:lnTo>
                        <a:pt x="382" y="278"/>
                      </a:lnTo>
                      <a:lnTo>
                        <a:pt x="382" y="279"/>
                      </a:lnTo>
                      <a:lnTo>
                        <a:pt x="382" y="280"/>
                      </a:lnTo>
                      <a:lnTo>
                        <a:pt x="381" y="280"/>
                      </a:lnTo>
                      <a:lnTo>
                        <a:pt x="381" y="281"/>
                      </a:lnTo>
                      <a:lnTo>
                        <a:pt x="382" y="280"/>
                      </a:lnTo>
                      <a:lnTo>
                        <a:pt x="383" y="280"/>
                      </a:lnTo>
                      <a:lnTo>
                        <a:pt x="384" y="280"/>
                      </a:lnTo>
                      <a:lnTo>
                        <a:pt x="383" y="281"/>
                      </a:lnTo>
                      <a:lnTo>
                        <a:pt x="382" y="281"/>
                      </a:lnTo>
                      <a:lnTo>
                        <a:pt x="383" y="281"/>
                      </a:lnTo>
                      <a:lnTo>
                        <a:pt x="383" y="282"/>
                      </a:lnTo>
                      <a:lnTo>
                        <a:pt x="384" y="283"/>
                      </a:lnTo>
                      <a:lnTo>
                        <a:pt x="383" y="283"/>
                      </a:lnTo>
                      <a:lnTo>
                        <a:pt x="383" y="284"/>
                      </a:lnTo>
                      <a:lnTo>
                        <a:pt x="384" y="284"/>
                      </a:lnTo>
                      <a:lnTo>
                        <a:pt x="384" y="285"/>
                      </a:lnTo>
                      <a:lnTo>
                        <a:pt x="383" y="285"/>
                      </a:lnTo>
                      <a:lnTo>
                        <a:pt x="384" y="285"/>
                      </a:lnTo>
                      <a:lnTo>
                        <a:pt x="384" y="286"/>
                      </a:lnTo>
                      <a:lnTo>
                        <a:pt x="383" y="286"/>
                      </a:lnTo>
                      <a:lnTo>
                        <a:pt x="384" y="287"/>
                      </a:lnTo>
                      <a:lnTo>
                        <a:pt x="384" y="286"/>
                      </a:lnTo>
                      <a:lnTo>
                        <a:pt x="384" y="287"/>
                      </a:lnTo>
                      <a:lnTo>
                        <a:pt x="385" y="287"/>
                      </a:lnTo>
                      <a:lnTo>
                        <a:pt x="384" y="287"/>
                      </a:lnTo>
                      <a:lnTo>
                        <a:pt x="385" y="288"/>
                      </a:lnTo>
                      <a:lnTo>
                        <a:pt x="386" y="288"/>
                      </a:lnTo>
                      <a:lnTo>
                        <a:pt x="386" y="289"/>
                      </a:lnTo>
                      <a:lnTo>
                        <a:pt x="387" y="289"/>
                      </a:lnTo>
                      <a:lnTo>
                        <a:pt x="388" y="289"/>
                      </a:lnTo>
                      <a:lnTo>
                        <a:pt x="388" y="290"/>
                      </a:lnTo>
                      <a:lnTo>
                        <a:pt x="389" y="290"/>
                      </a:lnTo>
                      <a:lnTo>
                        <a:pt x="389" y="291"/>
                      </a:lnTo>
                      <a:lnTo>
                        <a:pt x="390" y="291"/>
                      </a:lnTo>
                      <a:lnTo>
                        <a:pt x="390" y="292"/>
                      </a:lnTo>
                      <a:lnTo>
                        <a:pt x="390" y="293"/>
                      </a:lnTo>
                      <a:lnTo>
                        <a:pt x="391" y="293"/>
                      </a:lnTo>
                      <a:lnTo>
                        <a:pt x="392" y="294"/>
                      </a:lnTo>
                      <a:lnTo>
                        <a:pt x="392" y="295"/>
                      </a:lnTo>
                      <a:lnTo>
                        <a:pt x="393" y="296"/>
                      </a:lnTo>
                      <a:lnTo>
                        <a:pt x="393" y="295"/>
                      </a:lnTo>
                      <a:lnTo>
                        <a:pt x="393" y="296"/>
                      </a:lnTo>
                      <a:lnTo>
                        <a:pt x="394" y="295"/>
                      </a:lnTo>
                      <a:lnTo>
                        <a:pt x="394" y="296"/>
                      </a:lnTo>
                      <a:lnTo>
                        <a:pt x="393" y="297"/>
                      </a:lnTo>
                      <a:lnTo>
                        <a:pt x="394" y="298"/>
                      </a:lnTo>
                      <a:lnTo>
                        <a:pt x="394" y="299"/>
                      </a:lnTo>
                      <a:lnTo>
                        <a:pt x="395" y="298"/>
                      </a:lnTo>
                      <a:lnTo>
                        <a:pt x="395" y="299"/>
                      </a:lnTo>
                      <a:lnTo>
                        <a:pt x="396" y="299"/>
                      </a:lnTo>
                      <a:lnTo>
                        <a:pt x="396" y="300"/>
                      </a:lnTo>
                      <a:lnTo>
                        <a:pt x="397" y="300"/>
                      </a:lnTo>
                      <a:lnTo>
                        <a:pt x="397" y="301"/>
                      </a:lnTo>
                      <a:lnTo>
                        <a:pt x="396" y="302"/>
                      </a:lnTo>
                      <a:lnTo>
                        <a:pt x="397" y="302"/>
                      </a:lnTo>
                      <a:lnTo>
                        <a:pt x="398" y="302"/>
                      </a:lnTo>
                      <a:lnTo>
                        <a:pt x="398" y="303"/>
                      </a:lnTo>
                      <a:lnTo>
                        <a:pt x="397" y="303"/>
                      </a:lnTo>
                      <a:lnTo>
                        <a:pt x="398" y="303"/>
                      </a:lnTo>
                      <a:lnTo>
                        <a:pt x="397" y="304"/>
                      </a:lnTo>
                      <a:lnTo>
                        <a:pt x="398" y="305"/>
                      </a:lnTo>
                      <a:lnTo>
                        <a:pt x="397" y="306"/>
                      </a:lnTo>
                      <a:lnTo>
                        <a:pt x="399" y="306"/>
                      </a:lnTo>
                      <a:lnTo>
                        <a:pt x="400" y="306"/>
                      </a:lnTo>
                      <a:lnTo>
                        <a:pt x="400" y="307"/>
                      </a:lnTo>
                      <a:lnTo>
                        <a:pt x="401" y="307"/>
                      </a:lnTo>
                      <a:lnTo>
                        <a:pt x="402" y="308"/>
                      </a:lnTo>
                      <a:lnTo>
                        <a:pt x="402" y="309"/>
                      </a:lnTo>
                      <a:lnTo>
                        <a:pt x="402" y="310"/>
                      </a:lnTo>
                      <a:lnTo>
                        <a:pt x="402" y="311"/>
                      </a:lnTo>
                      <a:lnTo>
                        <a:pt x="403" y="311"/>
                      </a:lnTo>
                      <a:lnTo>
                        <a:pt x="402" y="312"/>
                      </a:lnTo>
                      <a:lnTo>
                        <a:pt x="403" y="312"/>
                      </a:lnTo>
                      <a:lnTo>
                        <a:pt x="403" y="313"/>
                      </a:lnTo>
                      <a:lnTo>
                        <a:pt x="404" y="313"/>
                      </a:lnTo>
                      <a:lnTo>
                        <a:pt x="405" y="313"/>
                      </a:lnTo>
                      <a:lnTo>
                        <a:pt x="406" y="314"/>
                      </a:lnTo>
                      <a:lnTo>
                        <a:pt x="407" y="314"/>
                      </a:lnTo>
                      <a:lnTo>
                        <a:pt x="408" y="314"/>
                      </a:lnTo>
                      <a:lnTo>
                        <a:pt x="408" y="315"/>
                      </a:lnTo>
                      <a:lnTo>
                        <a:pt x="408" y="314"/>
                      </a:lnTo>
                      <a:lnTo>
                        <a:pt x="409" y="314"/>
                      </a:lnTo>
                      <a:lnTo>
                        <a:pt x="409" y="313"/>
                      </a:lnTo>
                      <a:lnTo>
                        <a:pt x="410" y="313"/>
                      </a:lnTo>
                      <a:lnTo>
                        <a:pt x="411" y="313"/>
                      </a:lnTo>
                      <a:lnTo>
                        <a:pt x="411" y="312"/>
                      </a:lnTo>
                      <a:lnTo>
                        <a:pt x="412" y="312"/>
                      </a:lnTo>
                      <a:lnTo>
                        <a:pt x="412" y="311"/>
                      </a:lnTo>
                      <a:lnTo>
                        <a:pt x="413" y="311"/>
                      </a:lnTo>
                      <a:lnTo>
                        <a:pt x="413" y="310"/>
                      </a:lnTo>
                      <a:lnTo>
                        <a:pt x="413" y="309"/>
                      </a:lnTo>
                      <a:lnTo>
                        <a:pt x="414" y="309"/>
                      </a:lnTo>
                      <a:lnTo>
                        <a:pt x="414" y="308"/>
                      </a:lnTo>
                      <a:lnTo>
                        <a:pt x="415" y="308"/>
                      </a:lnTo>
                      <a:lnTo>
                        <a:pt x="416" y="307"/>
                      </a:lnTo>
                      <a:lnTo>
                        <a:pt x="416" y="308"/>
                      </a:lnTo>
                      <a:lnTo>
                        <a:pt x="417" y="308"/>
                      </a:lnTo>
                      <a:lnTo>
                        <a:pt x="417" y="307"/>
                      </a:lnTo>
                      <a:lnTo>
                        <a:pt x="416" y="307"/>
                      </a:lnTo>
                      <a:lnTo>
                        <a:pt x="417" y="306"/>
                      </a:lnTo>
                      <a:lnTo>
                        <a:pt x="418" y="306"/>
                      </a:lnTo>
                      <a:lnTo>
                        <a:pt x="418" y="307"/>
                      </a:lnTo>
                      <a:lnTo>
                        <a:pt x="419" y="307"/>
                      </a:lnTo>
                      <a:lnTo>
                        <a:pt x="420" y="306"/>
                      </a:lnTo>
                      <a:lnTo>
                        <a:pt x="421" y="306"/>
                      </a:lnTo>
                      <a:lnTo>
                        <a:pt x="421" y="305"/>
                      </a:lnTo>
                      <a:lnTo>
                        <a:pt x="421" y="304"/>
                      </a:lnTo>
                      <a:lnTo>
                        <a:pt x="422" y="304"/>
                      </a:lnTo>
                      <a:lnTo>
                        <a:pt x="422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4" y="304"/>
                      </a:lnTo>
                      <a:lnTo>
                        <a:pt x="425" y="305"/>
                      </a:lnTo>
                      <a:lnTo>
                        <a:pt x="426" y="305"/>
                      </a:lnTo>
                      <a:lnTo>
                        <a:pt x="427" y="305"/>
                      </a:lnTo>
                      <a:lnTo>
                        <a:pt x="427" y="304"/>
                      </a:lnTo>
                      <a:lnTo>
                        <a:pt x="428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31" y="304"/>
                      </a:lnTo>
                      <a:lnTo>
                        <a:pt x="431" y="303"/>
                      </a:lnTo>
                      <a:lnTo>
                        <a:pt x="432" y="303"/>
                      </a:lnTo>
                      <a:lnTo>
                        <a:pt x="433" y="303"/>
                      </a:lnTo>
                      <a:lnTo>
                        <a:pt x="433" y="302"/>
                      </a:lnTo>
                      <a:lnTo>
                        <a:pt x="433" y="303"/>
                      </a:lnTo>
                      <a:lnTo>
                        <a:pt x="434" y="302"/>
                      </a:lnTo>
                      <a:lnTo>
                        <a:pt x="434" y="301"/>
                      </a:lnTo>
                      <a:lnTo>
                        <a:pt x="435" y="301"/>
                      </a:lnTo>
                      <a:lnTo>
                        <a:pt x="435" y="302"/>
                      </a:lnTo>
                      <a:lnTo>
                        <a:pt x="436" y="301"/>
                      </a:lnTo>
                      <a:lnTo>
                        <a:pt x="437" y="301"/>
                      </a:lnTo>
                      <a:lnTo>
                        <a:pt x="438" y="301"/>
                      </a:lnTo>
                      <a:lnTo>
                        <a:pt x="439" y="300"/>
                      </a:lnTo>
                      <a:lnTo>
                        <a:pt x="439" y="301"/>
                      </a:lnTo>
                      <a:lnTo>
                        <a:pt x="439" y="300"/>
                      </a:lnTo>
                      <a:lnTo>
                        <a:pt x="440" y="300"/>
                      </a:lnTo>
                      <a:lnTo>
                        <a:pt x="440" y="301"/>
                      </a:lnTo>
                      <a:lnTo>
                        <a:pt x="441" y="301"/>
                      </a:lnTo>
                      <a:lnTo>
                        <a:pt x="442" y="301"/>
                      </a:lnTo>
                      <a:lnTo>
                        <a:pt x="443" y="301"/>
                      </a:lnTo>
                      <a:lnTo>
                        <a:pt x="444" y="300"/>
                      </a:lnTo>
                      <a:lnTo>
                        <a:pt x="445" y="300"/>
                      </a:lnTo>
                      <a:lnTo>
                        <a:pt x="446" y="300"/>
                      </a:lnTo>
                      <a:lnTo>
                        <a:pt x="447" y="300"/>
                      </a:lnTo>
                      <a:lnTo>
                        <a:pt x="448" y="300"/>
                      </a:lnTo>
                      <a:lnTo>
                        <a:pt x="449" y="299"/>
                      </a:lnTo>
                      <a:lnTo>
                        <a:pt x="450" y="300"/>
                      </a:lnTo>
                      <a:lnTo>
                        <a:pt x="450" y="299"/>
                      </a:lnTo>
                      <a:lnTo>
                        <a:pt x="451" y="300"/>
                      </a:lnTo>
                      <a:lnTo>
                        <a:pt x="452" y="301"/>
                      </a:lnTo>
                      <a:lnTo>
                        <a:pt x="453" y="301"/>
                      </a:lnTo>
                      <a:lnTo>
                        <a:pt x="453" y="302"/>
                      </a:lnTo>
                      <a:lnTo>
                        <a:pt x="454" y="302"/>
                      </a:lnTo>
                      <a:lnTo>
                        <a:pt x="455" y="302"/>
                      </a:lnTo>
                      <a:lnTo>
                        <a:pt x="455" y="303"/>
                      </a:lnTo>
                      <a:lnTo>
                        <a:pt x="455" y="304"/>
                      </a:lnTo>
                      <a:lnTo>
                        <a:pt x="455" y="305"/>
                      </a:lnTo>
                      <a:lnTo>
                        <a:pt x="456" y="306"/>
                      </a:lnTo>
                      <a:lnTo>
                        <a:pt x="457" y="305"/>
                      </a:lnTo>
                      <a:lnTo>
                        <a:pt x="457" y="306"/>
                      </a:lnTo>
                      <a:lnTo>
                        <a:pt x="458" y="306"/>
                      </a:lnTo>
                      <a:lnTo>
                        <a:pt x="459" y="307"/>
                      </a:lnTo>
                      <a:lnTo>
                        <a:pt x="460" y="307"/>
                      </a:lnTo>
                      <a:lnTo>
                        <a:pt x="460" y="308"/>
                      </a:lnTo>
                      <a:lnTo>
                        <a:pt x="461" y="308"/>
                      </a:lnTo>
                      <a:lnTo>
                        <a:pt x="461" y="309"/>
                      </a:lnTo>
                      <a:lnTo>
                        <a:pt x="462" y="309"/>
                      </a:lnTo>
                      <a:lnTo>
                        <a:pt x="462" y="311"/>
                      </a:lnTo>
                      <a:lnTo>
                        <a:pt x="462" y="312"/>
                      </a:lnTo>
                      <a:lnTo>
                        <a:pt x="463" y="313"/>
                      </a:lnTo>
                      <a:lnTo>
                        <a:pt x="463" y="315"/>
                      </a:lnTo>
                      <a:lnTo>
                        <a:pt x="463" y="316"/>
                      </a:lnTo>
                      <a:lnTo>
                        <a:pt x="463" y="317"/>
                      </a:lnTo>
                      <a:lnTo>
                        <a:pt x="463" y="318"/>
                      </a:lnTo>
                      <a:lnTo>
                        <a:pt x="464" y="318"/>
                      </a:lnTo>
                      <a:lnTo>
                        <a:pt x="464" y="319"/>
                      </a:lnTo>
                      <a:lnTo>
                        <a:pt x="464" y="320"/>
                      </a:lnTo>
                      <a:lnTo>
                        <a:pt x="463" y="321"/>
                      </a:lnTo>
                      <a:lnTo>
                        <a:pt x="462" y="321"/>
                      </a:lnTo>
                      <a:lnTo>
                        <a:pt x="461" y="322"/>
                      </a:lnTo>
                      <a:lnTo>
                        <a:pt x="461" y="323"/>
                      </a:lnTo>
                      <a:lnTo>
                        <a:pt x="461" y="324"/>
                      </a:lnTo>
                      <a:lnTo>
                        <a:pt x="460" y="325"/>
                      </a:lnTo>
                      <a:lnTo>
                        <a:pt x="459" y="327"/>
                      </a:lnTo>
                      <a:lnTo>
                        <a:pt x="459" y="328"/>
                      </a:lnTo>
                      <a:lnTo>
                        <a:pt x="459" y="329"/>
                      </a:lnTo>
                      <a:lnTo>
                        <a:pt x="458" y="329"/>
                      </a:lnTo>
                      <a:lnTo>
                        <a:pt x="458" y="330"/>
                      </a:lnTo>
                      <a:lnTo>
                        <a:pt x="459" y="330"/>
                      </a:lnTo>
                      <a:lnTo>
                        <a:pt x="459" y="331"/>
                      </a:lnTo>
                      <a:lnTo>
                        <a:pt x="460" y="331"/>
                      </a:lnTo>
                      <a:lnTo>
                        <a:pt x="461" y="332"/>
                      </a:lnTo>
                      <a:lnTo>
                        <a:pt x="461" y="333"/>
                      </a:lnTo>
                      <a:lnTo>
                        <a:pt x="460" y="334"/>
                      </a:lnTo>
                      <a:lnTo>
                        <a:pt x="459" y="334"/>
                      </a:lnTo>
                      <a:lnTo>
                        <a:pt x="459" y="336"/>
                      </a:lnTo>
                      <a:lnTo>
                        <a:pt x="459" y="337"/>
                      </a:lnTo>
                      <a:lnTo>
                        <a:pt x="459" y="338"/>
                      </a:lnTo>
                      <a:lnTo>
                        <a:pt x="459" y="339"/>
                      </a:lnTo>
                      <a:lnTo>
                        <a:pt x="459" y="340"/>
                      </a:lnTo>
                      <a:lnTo>
                        <a:pt x="458" y="340"/>
                      </a:lnTo>
                      <a:lnTo>
                        <a:pt x="458" y="341"/>
                      </a:lnTo>
                      <a:lnTo>
                        <a:pt x="458" y="342"/>
                      </a:lnTo>
                      <a:lnTo>
                        <a:pt x="457" y="342"/>
                      </a:lnTo>
                      <a:lnTo>
                        <a:pt x="456" y="343"/>
                      </a:lnTo>
                      <a:lnTo>
                        <a:pt x="455" y="344"/>
                      </a:lnTo>
                      <a:lnTo>
                        <a:pt x="455" y="345"/>
                      </a:lnTo>
                      <a:lnTo>
                        <a:pt x="454" y="345"/>
                      </a:lnTo>
                      <a:lnTo>
                        <a:pt x="453" y="345"/>
                      </a:lnTo>
                      <a:lnTo>
                        <a:pt x="452" y="345"/>
                      </a:lnTo>
                      <a:lnTo>
                        <a:pt x="451" y="345"/>
                      </a:lnTo>
                      <a:lnTo>
                        <a:pt x="450" y="345"/>
                      </a:lnTo>
                      <a:lnTo>
                        <a:pt x="449" y="345"/>
                      </a:lnTo>
                      <a:lnTo>
                        <a:pt x="448" y="345"/>
                      </a:lnTo>
                      <a:lnTo>
                        <a:pt x="447" y="345"/>
                      </a:lnTo>
                      <a:lnTo>
                        <a:pt x="446" y="344"/>
                      </a:lnTo>
                      <a:lnTo>
                        <a:pt x="445" y="344"/>
                      </a:lnTo>
                      <a:lnTo>
                        <a:pt x="444" y="344"/>
                      </a:lnTo>
                      <a:lnTo>
                        <a:pt x="443" y="345"/>
                      </a:lnTo>
                      <a:lnTo>
                        <a:pt x="441" y="345"/>
                      </a:lnTo>
                      <a:lnTo>
                        <a:pt x="440" y="345"/>
                      </a:lnTo>
                      <a:lnTo>
                        <a:pt x="440" y="346"/>
                      </a:lnTo>
                      <a:lnTo>
                        <a:pt x="439" y="347"/>
                      </a:lnTo>
                      <a:lnTo>
                        <a:pt x="438" y="347"/>
                      </a:lnTo>
                      <a:lnTo>
                        <a:pt x="437" y="347"/>
                      </a:lnTo>
                      <a:lnTo>
                        <a:pt x="437" y="348"/>
                      </a:lnTo>
                      <a:lnTo>
                        <a:pt x="436" y="348"/>
                      </a:lnTo>
                      <a:lnTo>
                        <a:pt x="436" y="349"/>
                      </a:lnTo>
                      <a:lnTo>
                        <a:pt x="435" y="350"/>
                      </a:lnTo>
                      <a:lnTo>
                        <a:pt x="434" y="350"/>
                      </a:lnTo>
                      <a:lnTo>
                        <a:pt x="434" y="349"/>
                      </a:lnTo>
                      <a:lnTo>
                        <a:pt x="433" y="349"/>
                      </a:lnTo>
                      <a:lnTo>
                        <a:pt x="432" y="349"/>
                      </a:lnTo>
                      <a:lnTo>
                        <a:pt x="431" y="349"/>
                      </a:lnTo>
                      <a:lnTo>
                        <a:pt x="430" y="349"/>
                      </a:lnTo>
                      <a:lnTo>
                        <a:pt x="430" y="348"/>
                      </a:lnTo>
                      <a:lnTo>
                        <a:pt x="429" y="348"/>
                      </a:lnTo>
                      <a:lnTo>
                        <a:pt x="429" y="349"/>
                      </a:lnTo>
                      <a:lnTo>
                        <a:pt x="429" y="350"/>
                      </a:lnTo>
                      <a:lnTo>
                        <a:pt x="428" y="350"/>
                      </a:lnTo>
                      <a:lnTo>
                        <a:pt x="429" y="350"/>
                      </a:lnTo>
                      <a:lnTo>
                        <a:pt x="429" y="351"/>
                      </a:lnTo>
                      <a:lnTo>
                        <a:pt x="428" y="352"/>
                      </a:lnTo>
                      <a:lnTo>
                        <a:pt x="427" y="351"/>
                      </a:lnTo>
                      <a:lnTo>
                        <a:pt x="427" y="352"/>
                      </a:lnTo>
                      <a:lnTo>
                        <a:pt x="428" y="353"/>
                      </a:lnTo>
                      <a:lnTo>
                        <a:pt x="427" y="354"/>
                      </a:lnTo>
                      <a:lnTo>
                        <a:pt x="428" y="355"/>
                      </a:lnTo>
                      <a:lnTo>
                        <a:pt x="427" y="356"/>
                      </a:lnTo>
                      <a:lnTo>
                        <a:pt x="428" y="356"/>
                      </a:lnTo>
                      <a:lnTo>
                        <a:pt x="427" y="357"/>
                      </a:lnTo>
                      <a:lnTo>
                        <a:pt x="426" y="358"/>
                      </a:lnTo>
                      <a:lnTo>
                        <a:pt x="425" y="359"/>
                      </a:lnTo>
                      <a:lnTo>
                        <a:pt x="425" y="358"/>
                      </a:lnTo>
                      <a:lnTo>
                        <a:pt x="425" y="359"/>
                      </a:lnTo>
                      <a:lnTo>
                        <a:pt x="424" y="359"/>
                      </a:lnTo>
                      <a:lnTo>
                        <a:pt x="424" y="358"/>
                      </a:lnTo>
                      <a:lnTo>
                        <a:pt x="423" y="358"/>
                      </a:lnTo>
                      <a:lnTo>
                        <a:pt x="423" y="359"/>
                      </a:lnTo>
                      <a:lnTo>
                        <a:pt x="422" y="359"/>
                      </a:lnTo>
                      <a:lnTo>
                        <a:pt x="422" y="360"/>
                      </a:lnTo>
                      <a:lnTo>
                        <a:pt x="422" y="361"/>
                      </a:lnTo>
                      <a:lnTo>
                        <a:pt x="422" y="362"/>
                      </a:lnTo>
                      <a:lnTo>
                        <a:pt x="422" y="363"/>
                      </a:lnTo>
                      <a:lnTo>
                        <a:pt x="421" y="363"/>
                      </a:lnTo>
                      <a:lnTo>
                        <a:pt x="422" y="364"/>
                      </a:lnTo>
                      <a:lnTo>
                        <a:pt x="421" y="364"/>
                      </a:lnTo>
                      <a:lnTo>
                        <a:pt x="422" y="365"/>
                      </a:lnTo>
                      <a:lnTo>
                        <a:pt x="421" y="365"/>
                      </a:lnTo>
                      <a:lnTo>
                        <a:pt x="421" y="366"/>
                      </a:lnTo>
                      <a:lnTo>
                        <a:pt x="420" y="366"/>
                      </a:lnTo>
                      <a:lnTo>
                        <a:pt x="421" y="367"/>
                      </a:lnTo>
                      <a:lnTo>
                        <a:pt x="420" y="367"/>
                      </a:lnTo>
                      <a:lnTo>
                        <a:pt x="420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8" y="368"/>
                      </a:lnTo>
                      <a:lnTo>
                        <a:pt x="419" y="368"/>
                      </a:lnTo>
                      <a:lnTo>
                        <a:pt x="419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7" y="369"/>
                      </a:lnTo>
                      <a:lnTo>
                        <a:pt x="417" y="370"/>
                      </a:lnTo>
                      <a:lnTo>
                        <a:pt x="416" y="369"/>
                      </a:lnTo>
                      <a:lnTo>
                        <a:pt x="416" y="370"/>
                      </a:lnTo>
                      <a:lnTo>
                        <a:pt x="416" y="371"/>
                      </a:lnTo>
                      <a:lnTo>
                        <a:pt x="415" y="371"/>
                      </a:lnTo>
                      <a:lnTo>
                        <a:pt x="415" y="370"/>
                      </a:lnTo>
                      <a:lnTo>
                        <a:pt x="415" y="371"/>
                      </a:lnTo>
                      <a:lnTo>
                        <a:pt x="414" y="371"/>
                      </a:lnTo>
                      <a:lnTo>
                        <a:pt x="415" y="371"/>
                      </a:lnTo>
                      <a:lnTo>
                        <a:pt x="415" y="372"/>
                      </a:lnTo>
                      <a:lnTo>
                        <a:pt x="415" y="371"/>
                      </a:lnTo>
                      <a:lnTo>
                        <a:pt x="416" y="371"/>
                      </a:lnTo>
                      <a:lnTo>
                        <a:pt x="416" y="372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5" y="374"/>
                      </a:lnTo>
                      <a:lnTo>
                        <a:pt x="414" y="375"/>
                      </a:lnTo>
                      <a:lnTo>
                        <a:pt x="415" y="375"/>
                      </a:lnTo>
                      <a:lnTo>
                        <a:pt x="414" y="375"/>
                      </a:lnTo>
                      <a:lnTo>
                        <a:pt x="414" y="376"/>
                      </a:lnTo>
                      <a:lnTo>
                        <a:pt x="415" y="376"/>
                      </a:lnTo>
                      <a:lnTo>
                        <a:pt x="414" y="376"/>
                      </a:lnTo>
                      <a:lnTo>
                        <a:pt x="414" y="377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6" y="378"/>
                      </a:lnTo>
                      <a:lnTo>
                        <a:pt x="416" y="379"/>
                      </a:lnTo>
                      <a:lnTo>
                        <a:pt x="417" y="379"/>
                      </a:lnTo>
                      <a:lnTo>
                        <a:pt x="417" y="380"/>
                      </a:lnTo>
                      <a:lnTo>
                        <a:pt x="417" y="381"/>
                      </a:lnTo>
                      <a:lnTo>
                        <a:pt x="416" y="381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4" y="385"/>
                      </a:lnTo>
                      <a:lnTo>
                        <a:pt x="413" y="385"/>
                      </a:lnTo>
                      <a:lnTo>
                        <a:pt x="412" y="385"/>
                      </a:lnTo>
                      <a:lnTo>
                        <a:pt x="413" y="386"/>
                      </a:lnTo>
                      <a:lnTo>
                        <a:pt x="413" y="387"/>
                      </a:lnTo>
                      <a:lnTo>
                        <a:pt x="413" y="388"/>
                      </a:lnTo>
                      <a:lnTo>
                        <a:pt x="413" y="389"/>
                      </a:lnTo>
                      <a:lnTo>
                        <a:pt x="414" y="389"/>
                      </a:lnTo>
                      <a:lnTo>
                        <a:pt x="414" y="390"/>
                      </a:lnTo>
                      <a:lnTo>
                        <a:pt x="415" y="390"/>
                      </a:lnTo>
                      <a:lnTo>
                        <a:pt x="415" y="391"/>
                      </a:lnTo>
                      <a:lnTo>
                        <a:pt x="414" y="391"/>
                      </a:lnTo>
                      <a:lnTo>
                        <a:pt x="415" y="392"/>
                      </a:lnTo>
                      <a:lnTo>
                        <a:pt x="414" y="392"/>
                      </a:lnTo>
                      <a:lnTo>
                        <a:pt x="414" y="393"/>
                      </a:lnTo>
                      <a:lnTo>
                        <a:pt x="415" y="394"/>
                      </a:lnTo>
                      <a:lnTo>
                        <a:pt x="414" y="394"/>
                      </a:lnTo>
                      <a:lnTo>
                        <a:pt x="415" y="394"/>
                      </a:lnTo>
                      <a:lnTo>
                        <a:pt x="414" y="395"/>
                      </a:lnTo>
                      <a:lnTo>
                        <a:pt x="413" y="395"/>
                      </a:lnTo>
                      <a:lnTo>
                        <a:pt x="414" y="396"/>
                      </a:lnTo>
                      <a:lnTo>
                        <a:pt x="414" y="397"/>
                      </a:lnTo>
                      <a:lnTo>
                        <a:pt x="413" y="397"/>
                      </a:lnTo>
                      <a:lnTo>
                        <a:pt x="413" y="398"/>
                      </a:lnTo>
                      <a:lnTo>
                        <a:pt x="413" y="399"/>
                      </a:lnTo>
                      <a:lnTo>
                        <a:pt x="412" y="399"/>
                      </a:lnTo>
                      <a:lnTo>
                        <a:pt x="411" y="399"/>
                      </a:lnTo>
                      <a:lnTo>
                        <a:pt x="410" y="399"/>
                      </a:lnTo>
                      <a:lnTo>
                        <a:pt x="409" y="400"/>
                      </a:lnTo>
                      <a:lnTo>
                        <a:pt x="408" y="400"/>
                      </a:lnTo>
                      <a:lnTo>
                        <a:pt x="407" y="399"/>
                      </a:lnTo>
                      <a:lnTo>
                        <a:pt x="406" y="400"/>
                      </a:lnTo>
                      <a:lnTo>
                        <a:pt x="405" y="400"/>
                      </a:lnTo>
                      <a:lnTo>
                        <a:pt x="405" y="401"/>
                      </a:lnTo>
                      <a:lnTo>
                        <a:pt x="406" y="402"/>
                      </a:lnTo>
                      <a:lnTo>
                        <a:pt x="405" y="402"/>
                      </a:lnTo>
                      <a:lnTo>
                        <a:pt x="406" y="402"/>
                      </a:lnTo>
                      <a:lnTo>
                        <a:pt x="405" y="403"/>
                      </a:lnTo>
                      <a:lnTo>
                        <a:pt x="406" y="403"/>
                      </a:lnTo>
                      <a:lnTo>
                        <a:pt x="407" y="403"/>
                      </a:lnTo>
                      <a:lnTo>
                        <a:pt x="407" y="404"/>
                      </a:lnTo>
                      <a:lnTo>
                        <a:pt x="407" y="405"/>
                      </a:lnTo>
                      <a:lnTo>
                        <a:pt x="406" y="405"/>
                      </a:lnTo>
                      <a:lnTo>
                        <a:pt x="406" y="406"/>
                      </a:lnTo>
                      <a:lnTo>
                        <a:pt x="405" y="406"/>
                      </a:lnTo>
                      <a:lnTo>
                        <a:pt x="404" y="406"/>
                      </a:lnTo>
                      <a:lnTo>
                        <a:pt x="404" y="407"/>
                      </a:lnTo>
                      <a:lnTo>
                        <a:pt x="404" y="408"/>
                      </a:lnTo>
                      <a:lnTo>
                        <a:pt x="403" y="408"/>
                      </a:lnTo>
                      <a:lnTo>
                        <a:pt x="402" y="408"/>
                      </a:lnTo>
                      <a:lnTo>
                        <a:pt x="402" y="409"/>
                      </a:lnTo>
                      <a:lnTo>
                        <a:pt x="402" y="410"/>
                      </a:lnTo>
                      <a:lnTo>
                        <a:pt x="402" y="411"/>
                      </a:lnTo>
                      <a:lnTo>
                        <a:pt x="401" y="411"/>
                      </a:lnTo>
                      <a:lnTo>
                        <a:pt x="401" y="412"/>
                      </a:lnTo>
                      <a:lnTo>
                        <a:pt x="400" y="412"/>
                      </a:lnTo>
                      <a:lnTo>
                        <a:pt x="400" y="411"/>
                      </a:lnTo>
                      <a:lnTo>
                        <a:pt x="400" y="412"/>
                      </a:lnTo>
                      <a:lnTo>
                        <a:pt x="400" y="413"/>
                      </a:lnTo>
                      <a:lnTo>
                        <a:pt x="399" y="413"/>
                      </a:lnTo>
                      <a:lnTo>
                        <a:pt x="399" y="414"/>
                      </a:lnTo>
                      <a:lnTo>
                        <a:pt x="398" y="414"/>
                      </a:lnTo>
                      <a:lnTo>
                        <a:pt x="397" y="414"/>
                      </a:lnTo>
                      <a:lnTo>
                        <a:pt x="396" y="414"/>
                      </a:lnTo>
                      <a:lnTo>
                        <a:pt x="397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9" y="416"/>
                      </a:lnTo>
                      <a:lnTo>
                        <a:pt x="398" y="416"/>
                      </a:lnTo>
                      <a:lnTo>
                        <a:pt x="398" y="417"/>
                      </a:lnTo>
                      <a:lnTo>
                        <a:pt x="397" y="418"/>
                      </a:lnTo>
                      <a:lnTo>
                        <a:pt x="397" y="419"/>
                      </a:lnTo>
                      <a:lnTo>
                        <a:pt x="396" y="419"/>
                      </a:lnTo>
                      <a:lnTo>
                        <a:pt x="396" y="420"/>
                      </a:lnTo>
                      <a:lnTo>
                        <a:pt x="397" y="420"/>
                      </a:lnTo>
                      <a:lnTo>
                        <a:pt x="398" y="421"/>
                      </a:lnTo>
                      <a:lnTo>
                        <a:pt x="398" y="420"/>
                      </a:lnTo>
                      <a:lnTo>
                        <a:pt x="399" y="420"/>
                      </a:lnTo>
                      <a:lnTo>
                        <a:pt x="399" y="421"/>
                      </a:lnTo>
                      <a:lnTo>
                        <a:pt x="400" y="421"/>
                      </a:lnTo>
                      <a:lnTo>
                        <a:pt x="401" y="421"/>
                      </a:lnTo>
                      <a:lnTo>
                        <a:pt x="402" y="421"/>
                      </a:lnTo>
                      <a:lnTo>
                        <a:pt x="402" y="422"/>
                      </a:lnTo>
                      <a:lnTo>
                        <a:pt x="403" y="422"/>
                      </a:lnTo>
                      <a:lnTo>
                        <a:pt x="403" y="421"/>
                      </a:lnTo>
                      <a:lnTo>
                        <a:pt x="404" y="421"/>
                      </a:lnTo>
                      <a:lnTo>
                        <a:pt x="406" y="422"/>
                      </a:lnTo>
                      <a:lnTo>
                        <a:pt x="407" y="422"/>
                      </a:lnTo>
                      <a:lnTo>
                        <a:pt x="408" y="421"/>
                      </a:lnTo>
                      <a:lnTo>
                        <a:pt x="409" y="421"/>
                      </a:lnTo>
                      <a:lnTo>
                        <a:pt x="410" y="421"/>
                      </a:lnTo>
                      <a:lnTo>
                        <a:pt x="411" y="421"/>
                      </a:lnTo>
                      <a:lnTo>
                        <a:pt x="412" y="422"/>
                      </a:lnTo>
                      <a:lnTo>
                        <a:pt x="412" y="423"/>
                      </a:lnTo>
                      <a:lnTo>
                        <a:pt x="411" y="423"/>
                      </a:lnTo>
                      <a:lnTo>
                        <a:pt x="410" y="423"/>
                      </a:lnTo>
                      <a:lnTo>
                        <a:pt x="410" y="424"/>
                      </a:lnTo>
                      <a:lnTo>
                        <a:pt x="411" y="424"/>
                      </a:lnTo>
                      <a:lnTo>
                        <a:pt x="411" y="425"/>
                      </a:lnTo>
                      <a:lnTo>
                        <a:pt x="410" y="425"/>
                      </a:lnTo>
                      <a:lnTo>
                        <a:pt x="410" y="426"/>
                      </a:lnTo>
                      <a:lnTo>
                        <a:pt x="411" y="426"/>
                      </a:lnTo>
                      <a:lnTo>
                        <a:pt x="411" y="427"/>
                      </a:lnTo>
                      <a:lnTo>
                        <a:pt x="410" y="427"/>
                      </a:lnTo>
                      <a:lnTo>
                        <a:pt x="410" y="428"/>
                      </a:lnTo>
                      <a:lnTo>
                        <a:pt x="411" y="428"/>
                      </a:lnTo>
                      <a:lnTo>
                        <a:pt x="412" y="428"/>
                      </a:lnTo>
                      <a:lnTo>
                        <a:pt x="413" y="428"/>
                      </a:lnTo>
                      <a:lnTo>
                        <a:pt x="413" y="427"/>
                      </a:lnTo>
                      <a:lnTo>
                        <a:pt x="414" y="427"/>
                      </a:lnTo>
                      <a:lnTo>
                        <a:pt x="415" y="428"/>
                      </a:lnTo>
                      <a:lnTo>
                        <a:pt x="414" y="429"/>
                      </a:lnTo>
                      <a:lnTo>
                        <a:pt x="415" y="429"/>
                      </a:lnTo>
                      <a:lnTo>
                        <a:pt x="416" y="429"/>
                      </a:lnTo>
                      <a:lnTo>
                        <a:pt x="416" y="430"/>
                      </a:lnTo>
                      <a:lnTo>
                        <a:pt x="417" y="430"/>
                      </a:lnTo>
                      <a:lnTo>
                        <a:pt x="418" y="430"/>
                      </a:lnTo>
                      <a:lnTo>
                        <a:pt x="418" y="431"/>
                      </a:lnTo>
                      <a:lnTo>
                        <a:pt x="418" y="432"/>
                      </a:lnTo>
                      <a:lnTo>
                        <a:pt x="419" y="432"/>
                      </a:lnTo>
                      <a:lnTo>
                        <a:pt x="418" y="434"/>
                      </a:lnTo>
                      <a:lnTo>
                        <a:pt x="418" y="435"/>
                      </a:lnTo>
                      <a:lnTo>
                        <a:pt x="419" y="435"/>
                      </a:lnTo>
                      <a:lnTo>
                        <a:pt x="420" y="435"/>
                      </a:lnTo>
                      <a:lnTo>
                        <a:pt x="421" y="435"/>
                      </a:lnTo>
                      <a:lnTo>
                        <a:pt x="421" y="436"/>
                      </a:lnTo>
                      <a:lnTo>
                        <a:pt x="421" y="437"/>
                      </a:lnTo>
                      <a:lnTo>
                        <a:pt x="421" y="438"/>
                      </a:lnTo>
                      <a:lnTo>
                        <a:pt x="420" y="440"/>
                      </a:lnTo>
                      <a:lnTo>
                        <a:pt x="421" y="441"/>
                      </a:lnTo>
                      <a:lnTo>
                        <a:pt x="421" y="442"/>
                      </a:lnTo>
                      <a:lnTo>
                        <a:pt x="421" y="443"/>
                      </a:lnTo>
                      <a:lnTo>
                        <a:pt x="420" y="443"/>
                      </a:lnTo>
                      <a:lnTo>
                        <a:pt x="420" y="444"/>
                      </a:lnTo>
                      <a:lnTo>
                        <a:pt x="418" y="444"/>
                      </a:lnTo>
                      <a:lnTo>
                        <a:pt x="418" y="445"/>
                      </a:lnTo>
                      <a:lnTo>
                        <a:pt x="418" y="446"/>
                      </a:lnTo>
                      <a:lnTo>
                        <a:pt x="418" y="447"/>
                      </a:lnTo>
                      <a:lnTo>
                        <a:pt x="419" y="447"/>
                      </a:lnTo>
                      <a:lnTo>
                        <a:pt x="420" y="447"/>
                      </a:lnTo>
                      <a:lnTo>
                        <a:pt x="421" y="447"/>
                      </a:lnTo>
                      <a:lnTo>
                        <a:pt x="422" y="447"/>
                      </a:lnTo>
                      <a:lnTo>
                        <a:pt x="422" y="448"/>
                      </a:lnTo>
                      <a:lnTo>
                        <a:pt x="422" y="449"/>
                      </a:lnTo>
                      <a:lnTo>
                        <a:pt x="423" y="451"/>
                      </a:lnTo>
                      <a:lnTo>
                        <a:pt x="424" y="451"/>
                      </a:lnTo>
                      <a:lnTo>
                        <a:pt x="424" y="452"/>
                      </a:lnTo>
                      <a:lnTo>
                        <a:pt x="425" y="453"/>
                      </a:lnTo>
                      <a:lnTo>
                        <a:pt x="426" y="454"/>
                      </a:lnTo>
                      <a:lnTo>
                        <a:pt x="427" y="455"/>
                      </a:lnTo>
                      <a:lnTo>
                        <a:pt x="427" y="456"/>
                      </a:lnTo>
                      <a:lnTo>
                        <a:pt x="426" y="458"/>
                      </a:lnTo>
                      <a:lnTo>
                        <a:pt x="427" y="459"/>
                      </a:lnTo>
                      <a:lnTo>
                        <a:pt x="428" y="459"/>
                      </a:lnTo>
                      <a:lnTo>
                        <a:pt x="429" y="459"/>
                      </a:lnTo>
                      <a:lnTo>
                        <a:pt x="429" y="458"/>
                      </a:lnTo>
                      <a:lnTo>
                        <a:pt x="430" y="457"/>
                      </a:lnTo>
                      <a:lnTo>
                        <a:pt x="431" y="457"/>
                      </a:lnTo>
                      <a:lnTo>
                        <a:pt x="432" y="458"/>
                      </a:lnTo>
                      <a:lnTo>
                        <a:pt x="433" y="458"/>
                      </a:lnTo>
                      <a:lnTo>
                        <a:pt x="435" y="457"/>
                      </a:lnTo>
                      <a:lnTo>
                        <a:pt x="436" y="457"/>
                      </a:lnTo>
                      <a:lnTo>
                        <a:pt x="437" y="458"/>
                      </a:lnTo>
                      <a:lnTo>
                        <a:pt x="438" y="459"/>
                      </a:lnTo>
                      <a:lnTo>
                        <a:pt x="439" y="459"/>
                      </a:lnTo>
                      <a:lnTo>
                        <a:pt x="440" y="460"/>
                      </a:lnTo>
                      <a:lnTo>
                        <a:pt x="439" y="460"/>
                      </a:lnTo>
                      <a:lnTo>
                        <a:pt x="438" y="461"/>
                      </a:lnTo>
                      <a:lnTo>
                        <a:pt x="438" y="463"/>
                      </a:lnTo>
                      <a:lnTo>
                        <a:pt x="439" y="464"/>
                      </a:lnTo>
                      <a:lnTo>
                        <a:pt x="439" y="465"/>
                      </a:lnTo>
                      <a:lnTo>
                        <a:pt x="440" y="465"/>
                      </a:lnTo>
                      <a:lnTo>
                        <a:pt x="442" y="465"/>
                      </a:lnTo>
                      <a:lnTo>
                        <a:pt x="443" y="466"/>
                      </a:lnTo>
                      <a:lnTo>
                        <a:pt x="443" y="467"/>
                      </a:lnTo>
                      <a:lnTo>
                        <a:pt x="444" y="468"/>
                      </a:lnTo>
                      <a:lnTo>
                        <a:pt x="445" y="467"/>
                      </a:lnTo>
                      <a:lnTo>
                        <a:pt x="446" y="467"/>
                      </a:lnTo>
                      <a:lnTo>
                        <a:pt x="447" y="467"/>
                      </a:lnTo>
                      <a:lnTo>
                        <a:pt x="447" y="468"/>
                      </a:lnTo>
                      <a:lnTo>
                        <a:pt x="447" y="469"/>
                      </a:lnTo>
                      <a:lnTo>
                        <a:pt x="446" y="470"/>
                      </a:lnTo>
                      <a:lnTo>
                        <a:pt x="445" y="470"/>
                      </a:lnTo>
                      <a:lnTo>
                        <a:pt x="445" y="471"/>
                      </a:lnTo>
                      <a:lnTo>
                        <a:pt x="445" y="472"/>
                      </a:lnTo>
                      <a:lnTo>
                        <a:pt x="446" y="472"/>
                      </a:lnTo>
                      <a:lnTo>
                        <a:pt x="447" y="473"/>
                      </a:lnTo>
                      <a:lnTo>
                        <a:pt x="447" y="474"/>
                      </a:lnTo>
                      <a:lnTo>
                        <a:pt x="449" y="475"/>
                      </a:lnTo>
                      <a:lnTo>
                        <a:pt x="449" y="476"/>
                      </a:lnTo>
                      <a:lnTo>
                        <a:pt x="446" y="477"/>
                      </a:lnTo>
                      <a:lnTo>
                        <a:pt x="446" y="478"/>
                      </a:lnTo>
                      <a:lnTo>
                        <a:pt x="445" y="478"/>
                      </a:lnTo>
                      <a:lnTo>
                        <a:pt x="444" y="478"/>
                      </a:lnTo>
                      <a:lnTo>
                        <a:pt x="443" y="478"/>
                      </a:lnTo>
                      <a:lnTo>
                        <a:pt x="443" y="479"/>
                      </a:lnTo>
                      <a:lnTo>
                        <a:pt x="443" y="480"/>
                      </a:lnTo>
                      <a:lnTo>
                        <a:pt x="443" y="481"/>
                      </a:lnTo>
                      <a:lnTo>
                        <a:pt x="442" y="483"/>
                      </a:lnTo>
                      <a:lnTo>
                        <a:pt x="442" y="485"/>
                      </a:lnTo>
                      <a:lnTo>
                        <a:pt x="441" y="485"/>
                      </a:lnTo>
                      <a:lnTo>
                        <a:pt x="441" y="486"/>
                      </a:lnTo>
                      <a:lnTo>
                        <a:pt x="440" y="487"/>
                      </a:lnTo>
                      <a:lnTo>
                        <a:pt x="438" y="488"/>
                      </a:lnTo>
                      <a:lnTo>
                        <a:pt x="436" y="489"/>
                      </a:lnTo>
                      <a:lnTo>
                        <a:pt x="437" y="490"/>
                      </a:lnTo>
                      <a:lnTo>
                        <a:pt x="436" y="491"/>
                      </a:lnTo>
                      <a:lnTo>
                        <a:pt x="437" y="491"/>
                      </a:lnTo>
                      <a:lnTo>
                        <a:pt x="437" y="492"/>
                      </a:lnTo>
                      <a:lnTo>
                        <a:pt x="437" y="493"/>
                      </a:lnTo>
                      <a:lnTo>
                        <a:pt x="437" y="494"/>
                      </a:lnTo>
                      <a:lnTo>
                        <a:pt x="437" y="495"/>
                      </a:lnTo>
                      <a:lnTo>
                        <a:pt x="438" y="495"/>
                      </a:lnTo>
                      <a:lnTo>
                        <a:pt x="439" y="495"/>
                      </a:lnTo>
                      <a:lnTo>
                        <a:pt x="441" y="495"/>
                      </a:lnTo>
                      <a:lnTo>
                        <a:pt x="442" y="495"/>
                      </a:lnTo>
                      <a:lnTo>
                        <a:pt x="442" y="496"/>
                      </a:lnTo>
                      <a:lnTo>
                        <a:pt x="443" y="496"/>
                      </a:lnTo>
                      <a:lnTo>
                        <a:pt x="444" y="497"/>
                      </a:lnTo>
                      <a:lnTo>
                        <a:pt x="445" y="498"/>
                      </a:lnTo>
                      <a:lnTo>
                        <a:pt x="444" y="499"/>
                      </a:lnTo>
                      <a:lnTo>
                        <a:pt x="443" y="501"/>
                      </a:lnTo>
                      <a:lnTo>
                        <a:pt x="444" y="502"/>
                      </a:lnTo>
                      <a:lnTo>
                        <a:pt x="445" y="502"/>
                      </a:lnTo>
                      <a:lnTo>
                        <a:pt x="447" y="502"/>
                      </a:lnTo>
                      <a:lnTo>
                        <a:pt x="448" y="502"/>
                      </a:lnTo>
                      <a:lnTo>
                        <a:pt x="449" y="502"/>
                      </a:lnTo>
                      <a:lnTo>
                        <a:pt x="450" y="501"/>
                      </a:lnTo>
                      <a:lnTo>
                        <a:pt x="451" y="501"/>
                      </a:lnTo>
                      <a:lnTo>
                        <a:pt x="451" y="502"/>
                      </a:lnTo>
                      <a:lnTo>
                        <a:pt x="451" y="503"/>
                      </a:lnTo>
                      <a:lnTo>
                        <a:pt x="451" y="504"/>
                      </a:lnTo>
                      <a:lnTo>
                        <a:pt x="452" y="505"/>
                      </a:lnTo>
                      <a:lnTo>
                        <a:pt x="452" y="506"/>
                      </a:lnTo>
                      <a:lnTo>
                        <a:pt x="452" y="507"/>
                      </a:lnTo>
                      <a:lnTo>
                        <a:pt x="453" y="507"/>
                      </a:lnTo>
                      <a:lnTo>
                        <a:pt x="453" y="508"/>
                      </a:lnTo>
                      <a:lnTo>
                        <a:pt x="452" y="508"/>
                      </a:lnTo>
                      <a:lnTo>
                        <a:pt x="452" y="509"/>
                      </a:lnTo>
                      <a:lnTo>
                        <a:pt x="453" y="510"/>
                      </a:lnTo>
                      <a:lnTo>
                        <a:pt x="454" y="510"/>
                      </a:lnTo>
                      <a:lnTo>
                        <a:pt x="454" y="512"/>
                      </a:lnTo>
                      <a:lnTo>
                        <a:pt x="454" y="513"/>
                      </a:lnTo>
                      <a:lnTo>
                        <a:pt x="453" y="515"/>
                      </a:lnTo>
                      <a:lnTo>
                        <a:pt x="454" y="516"/>
                      </a:lnTo>
                      <a:lnTo>
                        <a:pt x="454" y="517"/>
                      </a:lnTo>
                      <a:lnTo>
                        <a:pt x="453" y="518"/>
                      </a:lnTo>
                      <a:lnTo>
                        <a:pt x="453" y="519"/>
                      </a:lnTo>
                      <a:lnTo>
                        <a:pt x="454" y="520"/>
                      </a:lnTo>
                      <a:lnTo>
                        <a:pt x="453" y="521"/>
                      </a:lnTo>
                      <a:lnTo>
                        <a:pt x="453" y="522"/>
                      </a:lnTo>
                      <a:lnTo>
                        <a:pt x="454" y="523"/>
                      </a:lnTo>
                      <a:lnTo>
                        <a:pt x="454" y="524"/>
                      </a:lnTo>
                      <a:lnTo>
                        <a:pt x="455" y="525"/>
                      </a:lnTo>
                      <a:lnTo>
                        <a:pt x="455" y="527"/>
                      </a:lnTo>
                      <a:lnTo>
                        <a:pt x="455" y="528"/>
                      </a:lnTo>
                      <a:lnTo>
                        <a:pt x="455" y="529"/>
                      </a:lnTo>
                      <a:lnTo>
                        <a:pt x="456" y="530"/>
                      </a:lnTo>
                      <a:lnTo>
                        <a:pt x="456" y="531"/>
                      </a:lnTo>
                      <a:lnTo>
                        <a:pt x="456" y="532"/>
                      </a:lnTo>
                      <a:lnTo>
                        <a:pt x="457" y="532"/>
                      </a:lnTo>
                      <a:lnTo>
                        <a:pt x="458" y="532"/>
                      </a:lnTo>
                      <a:lnTo>
                        <a:pt x="459" y="533"/>
                      </a:lnTo>
                      <a:lnTo>
                        <a:pt x="460" y="535"/>
                      </a:lnTo>
                      <a:lnTo>
                        <a:pt x="461" y="535"/>
                      </a:lnTo>
                      <a:lnTo>
                        <a:pt x="462" y="536"/>
                      </a:lnTo>
                      <a:lnTo>
                        <a:pt x="462" y="537"/>
                      </a:lnTo>
                      <a:lnTo>
                        <a:pt x="463" y="540"/>
                      </a:lnTo>
                      <a:lnTo>
                        <a:pt x="463" y="541"/>
                      </a:lnTo>
                      <a:lnTo>
                        <a:pt x="464" y="542"/>
                      </a:lnTo>
                      <a:lnTo>
                        <a:pt x="465" y="542"/>
                      </a:lnTo>
                      <a:lnTo>
                        <a:pt x="466" y="543"/>
                      </a:lnTo>
                      <a:lnTo>
                        <a:pt x="467" y="543"/>
                      </a:lnTo>
                      <a:lnTo>
                        <a:pt x="468" y="544"/>
                      </a:lnTo>
                      <a:lnTo>
                        <a:pt x="468" y="543"/>
                      </a:lnTo>
                      <a:lnTo>
                        <a:pt x="469" y="543"/>
                      </a:lnTo>
                      <a:lnTo>
                        <a:pt x="470" y="543"/>
                      </a:lnTo>
                      <a:lnTo>
                        <a:pt x="472" y="543"/>
                      </a:lnTo>
                      <a:lnTo>
                        <a:pt x="473" y="544"/>
                      </a:lnTo>
                      <a:lnTo>
                        <a:pt x="474" y="544"/>
                      </a:lnTo>
                      <a:lnTo>
                        <a:pt x="477" y="543"/>
                      </a:lnTo>
                      <a:lnTo>
                        <a:pt x="478" y="543"/>
                      </a:lnTo>
                      <a:lnTo>
                        <a:pt x="480" y="543"/>
                      </a:lnTo>
                      <a:lnTo>
                        <a:pt x="481" y="544"/>
                      </a:lnTo>
                      <a:lnTo>
                        <a:pt x="482" y="545"/>
                      </a:lnTo>
                      <a:lnTo>
                        <a:pt x="483" y="546"/>
                      </a:lnTo>
                      <a:lnTo>
                        <a:pt x="483" y="547"/>
                      </a:lnTo>
                      <a:lnTo>
                        <a:pt x="484" y="548"/>
                      </a:lnTo>
                      <a:lnTo>
                        <a:pt x="485" y="548"/>
                      </a:lnTo>
                      <a:lnTo>
                        <a:pt x="486" y="548"/>
                      </a:lnTo>
                      <a:lnTo>
                        <a:pt x="487" y="548"/>
                      </a:lnTo>
                      <a:lnTo>
                        <a:pt x="488" y="548"/>
                      </a:lnTo>
                      <a:lnTo>
                        <a:pt x="490" y="548"/>
                      </a:lnTo>
                      <a:lnTo>
                        <a:pt x="491" y="548"/>
                      </a:lnTo>
                      <a:lnTo>
                        <a:pt x="492" y="548"/>
                      </a:lnTo>
                      <a:lnTo>
                        <a:pt x="494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7" y="545"/>
                      </a:lnTo>
                      <a:lnTo>
                        <a:pt x="498" y="545"/>
                      </a:lnTo>
                      <a:lnTo>
                        <a:pt x="499" y="545"/>
                      </a:lnTo>
                      <a:lnTo>
                        <a:pt x="499" y="546"/>
                      </a:lnTo>
                      <a:lnTo>
                        <a:pt x="499" y="547"/>
                      </a:lnTo>
                      <a:lnTo>
                        <a:pt x="500" y="548"/>
                      </a:lnTo>
                      <a:lnTo>
                        <a:pt x="500" y="550"/>
                      </a:lnTo>
                      <a:lnTo>
                        <a:pt x="500" y="551"/>
                      </a:lnTo>
                      <a:lnTo>
                        <a:pt x="500" y="552"/>
                      </a:lnTo>
                      <a:lnTo>
                        <a:pt x="500" y="553"/>
                      </a:lnTo>
                      <a:lnTo>
                        <a:pt x="501" y="554"/>
                      </a:lnTo>
                      <a:lnTo>
                        <a:pt x="502" y="553"/>
                      </a:lnTo>
                      <a:lnTo>
                        <a:pt x="504" y="553"/>
                      </a:lnTo>
                      <a:lnTo>
                        <a:pt x="507" y="555"/>
                      </a:lnTo>
                      <a:lnTo>
                        <a:pt x="508" y="554"/>
                      </a:lnTo>
                      <a:lnTo>
                        <a:pt x="509" y="554"/>
                      </a:lnTo>
                      <a:lnTo>
                        <a:pt x="512" y="553"/>
                      </a:lnTo>
                      <a:lnTo>
                        <a:pt x="514" y="553"/>
                      </a:lnTo>
                      <a:lnTo>
                        <a:pt x="516" y="554"/>
                      </a:lnTo>
                      <a:lnTo>
                        <a:pt x="517" y="555"/>
                      </a:lnTo>
                      <a:lnTo>
                        <a:pt x="518" y="556"/>
                      </a:lnTo>
                      <a:lnTo>
                        <a:pt x="523" y="557"/>
                      </a:lnTo>
                      <a:lnTo>
                        <a:pt x="526" y="555"/>
                      </a:lnTo>
                      <a:lnTo>
                        <a:pt x="528" y="554"/>
                      </a:lnTo>
                      <a:lnTo>
                        <a:pt x="529" y="553"/>
                      </a:lnTo>
                      <a:lnTo>
                        <a:pt x="530" y="551"/>
                      </a:lnTo>
                      <a:lnTo>
                        <a:pt x="530" y="550"/>
                      </a:lnTo>
                      <a:lnTo>
                        <a:pt x="530" y="549"/>
                      </a:lnTo>
                      <a:lnTo>
                        <a:pt x="529" y="548"/>
                      </a:lnTo>
                      <a:lnTo>
                        <a:pt x="529" y="547"/>
                      </a:lnTo>
                      <a:lnTo>
                        <a:pt x="530" y="546"/>
                      </a:lnTo>
                      <a:lnTo>
                        <a:pt x="530" y="545"/>
                      </a:lnTo>
                      <a:lnTo>
                        <a:pt x="531" y="545"/>
                      </a:lnTo>
                      <a:lnTo>
                        <a:pt x="531" y="546"/>
                      </a:lnTo>
                      <a:lnTo>
                        <a:pt x="531" y="547"/>
                      </a:lnTo>
                      <a:lnTo>
                        <a:pt x="532" y="547"/>
                      </a:lnTo>
                      <a:lnTo>
                        <a:pt x="533" y="547"/>
                      </a:lnTo>
                      <a:lnTo>
                        <a:pt x="533" y="548"/>
                      </a:lnTo>
                      <a:lnTo>
                        <a:pt x="532" y="549"/>
                      </a:lnTo>
                      <a:lnTo>
                        <a:pt x="533" y="550"/>
                      </a:lnTo>
                      <a:lnTo>
                        <a:pt x="533" y="552"/>
                      </a:lnTo>
                      <a:lnTo>
                        <a:pt x="533" y="554"/>
                      </a:lnTo>
                      <a:lnTo>
                        <a:pt x="533" y="556"/>
                      </a:lnTo>
                      <a:lnTo>
                        <a:pt x="533" y="557"/>
                      </a:lnTo>
                      <a:lnTo>
                        <a:pt x="532" y="558"/>
                      </a:lnTo>
                      <a:lnTo>
                        <a:pt x="531" y="559"/>
                      </a:lnTo>
                      <a:lnTo>
                        <a:pt x="530" y="560"/>
                      </a:lnTo>
                      <a:lnTo>
                        <a:pt x="530" y="562"/>
                      </a:lnTo>
                      <a:lnTo>
                        <a:pt x="528" y="565"/>
                      </a:lnTo>
                      <a:lnTo>
                        <a:pt x="527" y="565"/>
                      </a:lnTo>
                      <a:lnTo>
                        <a:pt x="527" y="566"/>
                      </a:lnTo>
                      <a:lnTo>
                        <a:pt x="524" y="566"/>
                      </a:lnTo>
                      <a:lnTo>
                        <a:pt x="522" y="566"/>
                      </a:lnTo>
                      <a:lnTo>
                        <a:pt x="520" y="566"/>
                      </a:lnTo>
                      <a:lnTo>
                        <a:pt x="519" y="567"/>
                      </a:lnTo>
                      <a:lnTo>
                        <a:pt x="518" y="568"/>
                      </a:lnTo>
                      <a:lnTo>
                        <a:pt x="518" y="569"/>
                      </a:lnTo>
                      <a:lnTo>
                        <a:pt x="518" y="570"/>
                      </a:lnTo>
                      <a:lnTo>
                        <a:pt x="518" y="571"/>
                      </a:lnTo>
                      <a:lnTo>
                        <a:pt x="519" y="571"/>
                      </a:lnTo>
                      <a:lnTo>
                        <a:pt x="519" y="572"/>
                      </a:lnTo>
                      <a:lnTo>
                        <a:pt x="518" y="574"/>
                      </a:lnTo>
                      <a:lnTo>
                        <a:pt x="517" y="575"/>
                      </a:lnTo>
                      <a:lnTo>
                        <a:pt x="516" y="574"/>
                      </a:lnTo>
                      <a:lnTo>
                        <a:pt x="514" y="574"/>
                      </a:lnTo>
                      <a:lnTo>
                        <a:pt x="512" y="575"/>
                      </a:lnTo>
                      <a:lnTo>
                        <a:pt x="511" y="576"/>
                      </a:lnTo>
                      <a:lnTo>
                        <a:pt x="510" y="576"/>
                      </a:lnTo>
                      <a:lnTo>
                        <a:pt x="510" y="577"/>
                      </a:lnTo>
                      <a:lnTo>
                        <a:pt x="510" y="578"/>
                      </a:lnTo>
                      <a:lnTo>
                        <a:pt x="507" y="579"/>
                      </a:lnTo>
                      <a:lnTo>
                        <a:pt x="505" y="580"/>
                      </a:lnTo>
                      <a:lnTo>
                        <a:pt x="505" y="581"/>
                      </a:lnTo>
                      <a:lnTo>
                        <a:pt x="504" y="581"/>
                      </a:lnTo>
                      <a:lnTo>
                        <a:pt x="503" y="582"/>
                      </a:lnTo>
                      <a:lnTo>
                        <a:pt x="503" y="583"/>
                      </a:lnTo>
                      <a:lnTo>
                        <a:pt x="502" y="583"/>
                      </a:lnTo>
                      <a:lnTo>
                        <a:pt x="501" y="583"/>
                      </a:lnTo>
                      <a:lnTo>
                        <a:pt x="500" y="584"/>
                      </a:lnTo>
                      <a:lnTo>
                        <a:pt x="500" y="583"/>
                      </a:lnTo>
                      <a:lnTo>
                        <a:pt x="498" y="583"/>
                      </a:lnTo>
                      <a:lnTo>
                        <a:pt x="498" y="584"/>
                      </a:lnTo>
                      <a:lnTo>
                        <a:pt x="497" y="584"/>
                      </a:lnTo>
                      <a:lnTo>
                        <a:pt x="497" y="585"/>
                      </a:lnTo>
                      <a:lnTo>
                        <a:pt x="497" y="586"/>
                      </a:lnTo>
                      <a:lnTo>
                        <a:pt x="497" y="587"/>
                      </a:lnTo>
                      <a:lnTo>
                        <a:pt x="496" y="587"/>
                      </a:lnTo>
                      <a:lnTo>
                        <a:pt x="494" y="587"/>
                      </a:lnTo>
                      <a:lnTo>
                        <a:pt x="493" y="587"/>
                      </a:lnTo>
                      <a:lnTo>
                        <a:pt x="493" y="589"/>
                      </a:lnTo>
                      <a:lnTo>
                        <a:pt x="493" y="590"/>
                      </a:lnTo>
                      <a:lnTo>
                        <a:pt x="492" y="590"/>
                      </a:lnTo>
                      <a:lnTo>
                        <a:pt x="491" y="590"/>
                      </a:lnTo>
                      <a:lnTo>
                        <a:pt x="489" y="590"/>
                      </a:lnTo>
                      <a:lnTo>
                        <a:pt x="488" y="591"/>
                      </a:lnTo>
                      <a:lnTo>
                        <a:pt x="486" y="592"/>
                      </a:lnTo>
                      <a:lnTo>
                        <a:pt x="485" y="592"/>
                      </a:lnTo>
                      <a:lnTo>
                        <a:pt x="483" y="592"/>
                      </a:lnTo>
                      <a:lnTo>
                        <a:pt x="482" y="591"/>
                      </a:lnTo>
                      <a:lnTo>
                        <a:pt x="481" y="591"/>
                      </a:lnTo>
                      <a:lnTo>
                        <a:pt x="480" y="592"/>
                      </a:lnTo>
                      <a:lnTo>
                        <a:pt x="479" y="592"/>
                      </a:lnTo>
                      <a:lnTo>
                        <a:pt x="479" y="593"/>
                      </a:lnTo>
                      <a:lnTo>
                        <a:pt x="478" y="593"/>
                      </a:lnTo>
                      <a:lnTo>
                        <a:pt x="478" y="594"/>
                      </a:lnTo>
                      <a:lnTo>
                        <a:pt x="477" y="594"/>
                      </a:lnTo>
                      <a:lnTo>
                        <a:pt x="477" y="595"/>
                      </a:lnTo>
                      <a:lnTo>
                        <a:pt x="478" y="595"/>
                      </a:lnTo>
                      <a:lnTo>
                        <a:pt x="478" y="596"/>
                      </a:lnTo>
                      <a:lnTo>
                        <a:pt x="479" y="598"/>
                      </a:lnTo>
                      <a:lnTo>
                        <a:pt x="479" y="599"/>
                      </a:lnTo>
                      <a:lnTo>
                        <a:pt x="477" y="601"/>
                      </a:lnTo>
                      <a:lnTo>
                        <a:pt x="476" y="602"/>
                      </a:lnTo>
                      <a:lnTo>
                        <a:pt x="475" y="602"/>
                      </a:lnTo>
                      <a:lnTo>
                        <a:pt x="474" y="602"/>
                      </a:lnTo>
                      <a:lnTo>
                        <a:pt x="473" y="603"/>
                      </a:lnTo>
                      <a:lnTo>
                        <a:pt x="471" y="604"/>
                      </a:lnTo>
                      <a:lnTo>
                        <a:pt x="470" y="604"/>
                      </a:lnTo>
                      <a:lnTo>
                        <a:pt x="470" y="605"/>
                      </a:lnTo>
                      <a:lnTo>
                        <a:pt x="470" y="606"/>
                      </a:lnTo>
                      <a:lnTo>
                        <a:pt x="471" y="607"/>
                      </a:lnTo>
                      <a:lnTo>
                        <a:pt x="472" y="607"/>
                      </a:lnTo>
                      <a:lnTo>
                        <a:pt x="472" y="608"/>
                      </a:lnTo>
                      <a:lnTo>
                        <a:pt x="473" y="608"/>
                      </a:lnTo>
                      <a:lnTo>
                        <a:pt x="474" y="608"/>
                      </a:lnTo>
                      <a:lnTo>
                        <a:pt x="475" y="608"/>
                      </a:lnTo>
                      <a:lnTo>
                        <a:pt x="474" y="610"/>
                      </a:lnTo>
                      <a:lnTo>
                        <a:pt x="471" y="611"/>
                      </a:lnTo>
                      <a:lnTo>
                        <a:pt x="470" y="612"/>
                      </a:lnTo>
                      <a:lnTo>
                        <a:pt x="469" y="611"/>
                      </a:lnTo>
                      <a:lnTo>
                        <a:pt x="468" y="612"/>
                      </a:lnTo>
                      <a:lnTo>
                        <a:pt x="468" y="613"/>
                      </a:lnTo>
                      <a:lnTo>
                        <a:pt x="466" y="615"/>
                      </a:lnTo>
                      <a:lnTo>
                        <a:pt x="466" y="616"/>
                      </a:lnTo>
                      <a:lnTo>
                        <a:pt x="466" y="617"/>
                      </a:lnTo>
                      <a:lnTo>
                        <a:pt x="466" y="618"/>
                      </a:lnTo>
                      <a:lnTo>
                        <a:pt x="467" y="619"/>
                      </a:lnTo>
                      <a:lnTo>
                        <a:pt x="468" y="620"/>
                      </a:lnTo>
                      <a:lnTo>
                        <a:pt x="467" y="621"/>
                      </a:lnTo>
                      <a:lnTo>
                        <a:pt x="466" y="621"/>
                      </a:lnTo>
                      <a:lnTo>
                        <a:pt x="465" y="622"/>
                      </a:lnTo>
                      <a:lnTo>
                        <a:pt x="463" y="622"/>
                      </a:lnTo>
                      <a:lnTo>
                        <a:pt x="461" y="622"/>
                      </a:lnTo>
                      <a:lnTo>
                        <a:pt x="460" y="621"/>
                      </a:lnTo>
                      <a:lnTo>
                        <a:pt x="459" y="622"/>
                      </a:lnTo>
                      <a:lnTo>
                        <a:pt x="458" y="623"/>
                      </a:lnTo>
                      <a:lnTo>
                        <a:pt x="458" y="624"/>
                      </a:lnTo>
                      <a:lnTo>
                        <a:pt x="458" y="625"/>
                      </a:lnTo>
                      <a:lnTo>
                        <a:pt x="457" y="625"/>
                      </a:lnTo>
                      <a:lnTo>
                        <a:pt x="456" y="625"/>
                      </a:lnTo>
                      <a:lnTo>
                        <a:pt x="455" y="625"/>
                      </a:lnTo>
                      <a:lnTo>
                        <a:pt x="454" y="626"/>
                      </a:lnTo>
                      <a:lnTo>
                        <a:pt x="453" y="627"/>
                      </a:lnTo>
                      <a:lnTo>
                        <a:pt x="453" y="626"/>
                      </a:lnTo>
                      <a:lnTo>
                        <a:pt x="452" y="627"/>
                      </a:lnTo>
                      <a:lnTo>
                        <a:pt x="451" y="627"/>
                      </a:lnTo>
                      <a:lnTo>
                        <a:pt x="450" y="628"/>
                      </a:lnTo>
                      <a:lnTo>
                        <a:pt x="449" y="628"/>
                      </a:lnTo>
                      <a:lnTo>
                        <a:pt x="448" y="629"/>
                      </a:lnTo>
                      <a:lnTo>
                        <a:pt x="448" y="630"/>
                      </a:lnTo>
                      <a:lnTo>
                        <a:pt x="447" y="630"/>
                      </a:lnTo>
                      <a:lnTo>
                        <a:pt x="446" y="631"/>
                      </a:lnTo>
                      <a:lnTo>
                        <a:pt x="445" y="632"/>
                      </a:lnTo>
                      <a:lnTo>
                        <a:pt x="444" y="633"/>
                      </a:lnTo>
                      <a:lnTo>
                        <a:pt x="444" y="634"/>
                      </a:lnTo>
                      <a:lnTo>
                        <a:pt x="443" y="635"/>
                      </a:lnTo>
                      <a:lnTo>
                        <a:pt x="444" y="636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8"/>
                      </a:lnTo>
                      <a:lnTo>
                        <a:pt x="444" y="638"/>
                      </a:lnTo>
                      <a:lnTo>
                        <a:pt x="445" y="638"/>
                      </a:lnTo>
                      <a:lnTo>
                        <a:pt x="445" y="639"/>
                      </a:lnTo>
                      <a:lnTo>
                        <a:pt x="445" y="640"/>
                      </a:lnTo>
                      <a:lnTo>
                        <a:pt x="445" y="641"/>
                      </a:lnTo>
                      <a:lnTo>
                        <a:pt x="446" y="642"/>
                      </a:lnTo>
                      <a:lnTo>
                        <a:pt x="446" y="643"/>
                      </a:lnTo>
                      <a:lnTo>
                        <a:pt x="445" y="644"/>
                      </a:lnTo>
                      <a:lnTo>
                        <a:pt x="444" y="646"/>
                      </a:lnTo>
                      <a:lnTo>
                        <a:pt x="443" y="646"/>
                      </a:lnTo>
                      <a:lnTo>
                        <a:pt x="442" y="647"/>
                      </a:lnTo>
                      <a:lnTo>
                        <a:pt x="441" y="647"/>
                      </a:lnTo>
                      <a:lnTo>
                        <a:pt x="440" y="647"/>
                      </a:lnTo>
                      <a:lnTo>
                        <a:pt x="440" y="648"/>
                      </a:lnTo>
                      <a:lnTo>
                        <a:pt x="440" y="649"/>
                      </a:lnTo>
                      <a:lnTo>
                        <a:pt x="439" y="649"/>
                      </a:lnTo>
                      <a:lnTo>
                        <a:pt x="438" y="649"/>
                      </a:lnTo>
                      <a:lnTo>
                        <a:pt x="438" y="648"/>
                      </a:lnTo>
                      <a:lnTo>
                        <a:pt x="437" y="649"/>
                      </a:lnTo>
                      <a:lnTo>
                        <a:pt x="438" y="650"/>
                      </a:lnTo>
                      <a:lnTo>
                        <a:pt x="437" y="651"/>
                      </a:lnTo>
                      <a:lnTo>
                        <a:pt x="436" y="652"/>
                      </a:lnTo>
                      <a:lnTo>
                        <a:pt x="435" y="652"/>
                      </a:lnTo>
                      <a:lnTo>
                        <a:pt x="435" y="653"/>
                      </a:lnTo>
                      <a:lnTo>
                        <a:pt x="434" y="654"/>
                      </a:lnTo>
                      <a:lnTo>
                        <a:pt x="433" y="655"/>
                      </a:lnTo>
                      <a:lnTo>
                        <a:pt x="432" y="655"/>
                      </a:lnTo>
                      <a:lnTo>
                        <a:pt x="432" y="656"/>
                      </a:lnTo>
                      <a:lnTo>
                        <a:pt x="431" y="656"/>
                      </a:lnTo>
                      <a:lnTo>
                        <a:pt x="432" y="657"/>
                      </a:lnTo>
                      <a:lnTo>
                        <a:pt x="432" y="658"/>
                      </a:lnTo>
                      <a:lnTo>
                        <a:pt x="431" y="658"/>
                      </a:lnTo>
                      <a:lnTo>
                        <a:pt x="430" y="658"/>
                      </a:lnTo>
                      <a:lnTo>
                        <a:pt x="430" y="659"/>
                      </a:lnTo>
                      <a:lnTo>
                        <a:pt x="430" y="660"/>
                      </a:lnTo>
                      <a:lnTo>
                        <a:pt x="431" y="661"/>
                      </a:lnTo>
                      <a:lnTo>
                        <a:pt x="432" y="662"/>
                      </a:lnTo>
                      <a:lnTo>
                        <a:pt x="432" y="664"/>
                      </a:lnTo>
                      <a:lnTo>
                        <a:pt x="432" y="665"/>
                      </a:lnTo>
                      <a:lnTo>
                        <a:pt x="433" y="666"/>
                      </a:lnTo>
                      <a:lnTo>
                        <a:pt x="434" y="667"/>
                      </a:lnTo>
                      <a:lnTo>
                        <a:pt x="436" y="668"/>
                      </a:lnTo>
                      <a:lnTo>
                        <a:pt x="437" y="668"/>
                      </a:lnTo>
                      <a:lnTo>
                        <a:pt x="438" y="669"/>
                      </a:lnTo>
                      <a:lnTo>
                        <a:pt x="438" y="672"/>
                      </a:lnTo>
                      <a:lnTo>
                        <a:pt x="438" y="673"/>
                      </a:lnTo>
                      <a:lnTo>
                        <a:pt x="439" y="673"/>
                      </a:lnTo>
                      <a:lnTo>
                        <a:pt x="440" y="673"/>
                      </a:lnTo>
                      <a:lnTo>
                        <a:pt x="440" y="675"/>
                      </a:lnTo>
                      <a:lnTo>
                        <a:pt x="440" y="676"/>
                      </a:lnTo>
                      <a:lnTo>
                        <a:pt x="439" y="677"/>
                      </a:lnTo>
                      <a:lnTo>
                        <a:pt x="439" y="678"/>
                      </a:lnTo>
                      <a:lnTo>
                        <a:pt x="440" y="680"/>
                      </a:lnTo>
                      <a:lnTo>
                        <a:pt x="441" y="681"/>
                      </a:lnTo>
                      <a:lnTo>
                        <a:pt x="442" y="682"/>
                      </a:lnTo>
                      <a:lnTo>
                        <a:pt x="443" y="682"/>
                      </a:lnTo>
                      <a:lnTo>
                        <a:pt x="444" y="683"/>
                      </a:lnTo>
                      <a:lnTo>
                        <a:pt x="444" y="684"/>
                      </a:lnTo>
                      <a:lnTo>
                        <a:pt x="445" y="684"/>
                      </a:lnTo>
                      <a:lnTo>
                        <a:pt x="446" y="684"/>
                      </a:lnTo>
                      <a:lnTo>
                        <a:pt x="448" y="684"/>
                      </a:lnTo>
                      <a:lnTo>
                        <a:pt x="449" y="685"/>
                      </a:lnTo>
                      <a:lnTo>
                        <a:pt x="450" y="685"/>
                      </a:lnTo>
                      <a:lnTo>
                        <a:pt x="450" y="686"/>
                      </a:lnTo>
                      <a:lnTo>
                        <a:pt x="450" y="687"/>
                      </a:lnTo>
                      <a:lnTo>
                        <a:pt x="451" y="687"/>
                      </a:lnTo>
                      <a:lnTo>
                        <a:pt x="452" y="687"/>
                      </a:lnTo>
                      <a:lnTo>
                        <a:pt x="453" y="686"/>
                      </a:lnTo>
                      <a:lnTo>
                        <a:pt x="454" y="686"/>
                      </a:lnTo>
                      <a:lnTo>
                        <a:pt x="455" y="686"/>
                      </a:lnTo>
                      <a:lnTo>
                        <a:pt x="456" y="687"/>
                      </a:lnTo>
                      <a:lnTo>
                        <a:pt x="458" y="688"/>
                      </a:lnTo>
                      <a:lnTo>
                        <a:pt x="459" y="687"/>
                      </a:lnTo>
                      <a:lnTo>
                        <a:pt x="461" y="687"/>
                      </a:lnTo>
                      <a:lnTo>
                        <a:pt x="462" y="688"/>
                      </a:lnTo>
                      <a:lnTo>
                        <a:pt x="464" y="689"/>
                      </a:lnTo>
                      <a:lnTo>
                        <a:pt x="465" y="689"/>
                      </a:lnTo>
                      <a:lnTo>
                        <a:pt x="466" y="690"/>
                      </a:lnTo>
                      <a:lnTo>
                        <a:pt x="467" y="690"/>
                      </a:lnTo>
                      <a:lnTo>
                        <a:pt x="468" y="691"/>
                      </a:lnTo>
                      <a:lnTo>
                        <a:pt x="469" y="691"/>
                      </a:lnTo>
                      <a:lnTo>
                        <a:pt x="470" y="691"/>
                      </a:lnTo>
                      <a:lnTo>
                        <a:pt x="470" y="692"/>
                      </a:lnTo>
                      <a:lnTo>
                        <a:pt x="471" y="692"/>
                      </a:lnTo>
                      <a:lnTo>
                        <a:pt x="471" y="693"/>
                      </a:lnTo>
                      <a:lnTo>
                        <a:pt x="471" y="694"/>
                      </a:lnTo>
                      <a:lnTo>
                        <a:pt x="472" y="695"/>
                      </a:lnTo>
                      <a:lnTo>
                        <a:pt x="473" y="695"/>
                      </a:lnTo>
                      <a:lnTo>
                        <a:pt x="474" y="695"/>
                      </a:lnTo>
                      <a:lnTo>
                        <a:pt x="476" y="695"/>
                      </a:lnTo>
                      <a:lnTo>
                        <a:pt x="477" y="696"/>
                      </a:lnTo>
                      <a:lnTo>
                        <a:pt x="478" y="696"/>
                      </a:lnTo>
                      <a:lnTo>
                        <a:pt x="479" y="696"/>
                      </a:lnTo>
                      <a:lnTo>
                        <a:pt x="480" y="696"/>
                      </a:lnTo>
                      <a:lnTo>
                        <a:pt x="482" y="696"/>
                      </a:lnTo>
                      <a:lnTo>
                        <a:pt x="482" y="697"/>
                      </a:lnTo>
                      <a:lnTo>
                        <a:pt x="483" y="697"/>
                      </a:lnTo>
                      <a:lnTo>
                        <a:pt x="484" y="697"/>
                      </a:lnTo>
                      <a:lnTo>
                        <a:pt x="484" y="698"/>
                      </a:lnTo>
                      <a:lnTo>
                        <a:pt x="484" y="699"/>
                      </a:lnTo>
                      <a:lnTo>
                        <a:pt x="485" y="699"/>
                      </a:lnTo>
                      <a:lnTo>
                        <a:pt x="484" y="700"/>
                      </a:lnTo>
                      <a:lnTo>
                        <a:pt x="483" y="700"/>
                      </a:lnTo>
                      <a:lnTo>
                        <a:pt x="482" y="700"/>
                      </a:lnTo>
                      <a:lnTo>
                        <a:pt x="481" y="700"/>
                      </a:lnTo>
                      <a:lnTo>
                        <a:pt x="480" y="700"/>
                      </a:lnTo>
                      <a:lnTo>
                        <a:pt x="479" y="700"/>
                      </a:lnTo>
                      <a:lnTo>
                        <a:pt x="478" y="701"/>
                      </a:lnTo>
                      <a:lnTo>
                        <a:pt x="477" y="701"/>
                      </a:lnTo>
                      <a:lnTo>
                        <a:pt x="476" y="701"/>
                      </a:lnTo>
                      <a:lnTo>
                        <a:pt x="475" y="700"/>
                      </a:lnTo>
                      <a:lnTo>
                        <a:pt x="474" y="700"/>
                      </a:lnTo>
                      <a:lnTo>
                        <a:pt x="474" y="701"/>
                      </a:lnTo>
                      <a:lnTo>
                        <a:pt x="473" y="701"/>
                      </a:lnTo>
                      <a:lnTo>
                        <a:pt x="473" y="700"/>
                      </a:lnTo>
                      <a:lnTo>
                        <a:pt x="472" y="700"/>
                      </a:lnTo>
                      <a:lnTo>
                        <a:pt x="471" y="700"/>
                      </a:lnTo>
                      <a:lnTo>
                        <a:pt x="470" y="699"/>
                      </a:lnTo>
                      <a:lnTo>
                        <a:pt x="467" y="697"/>
                      </a:lnTo>
                      <a:lnTo>
                        <a:pt x="466" y="697"/>
                      </a:lnTo>
                      <a:lnTo>
                        <a:pt x="465" y="697"/>
                      </a:lnTo>
                      <a:lnTo>
                        <a:pt x="464" y="697"/>
                      </a:lnTo>
                      <a:lnTo>
                        <a:pt x="463" y="697"/>
                      </a:lnTo>
                      <a:lnTo>
                        <a:pt x="462" y="697"/>
                      </a:lnTo>
                      <a:lnTo>
                        <a:pt x="461" y="697"/>
                      </a:lnTo>
                      <a:lnTo>
                        <a:pt x="460" y="697"/>
                      </a:lnTo>
                      <a:lnTo>
                        <a:pt x="460" y="698"/>
                      </a:lnTo>
                      <a:lnTo>
                        <a:pt x="460" y="699"/>
                      </a:lnTo>
                      <a:lnTo>
                        <a:pt x="462" y="700"/>
                      </a:lnTo>
                      <a:lnTo>
                        <a:pt x="462" y="701"/>
                      </a:lnTo>
                      <a:lnTo>
                        <a:pt x="462" y="702"/>
                      </a:lnTo>
                      <a:lnTo>
                        <a:pt x="462" y="703"/>
                      </a:lnTo>
                      <a:lnTo>
                        <a:pt x="462" y="704"/>
                      </a:lnTo>
                      <a:lnTo>
                        <a:pt x="461" y="705"/>
                      </a:lnTo>
                      <a:lnTo>
                        <a:pt x="460" y="706"/>
                      </a:lnTo>
                      <a:lnTo>
                        <a:pt x="459" y="707"/>
                      </a:lnTo>
                      <a:lnTo>
                        <a:pt x="459" y="708"/>
                      </a:lnTo>
                      <a:lnTo>
                        <a:pt x="458" y="708"/>
                      </a:lnTo>
                      <a:lnTo>
                        <a:pt x="456" y="709"/>
                      </a:lnTo>
                      <a:lnTo>
                        <a:pt x="454" y="709"/>
                      </a:lnTo>
                      <a:lnTo>
                        <a:pt x="454" y="710"/>
                      </a:lnTo>
                      <a:lnTo>
                        <a:pt x="454" y="711"/>
                      </a:lnTo>
                      <a:lnTo>
                        <a:pt x="455" y="710"/>
                      </a:lnTo>
                      <a:lnTo>
                        <a:pt x="456" y="710"/>
                      </a:lnTo>
                      <a:lnTo>
                        <a:pt x="457" y="710"/>
                      </a:lnTo>
                      <a:lnTo>
                        <a:pt x="457" y="711"/>
                      </a:lnTo>
                      <a:lnTo>
                        <a:pt x="458" y="712"/>
                      </a:lnTo>
                      <a:lnTo>
                        <a:pt x="459" y="712"/>
                      </a:lnTo>
                      <a:lnTo>
                        <a:pt x="459" y="713"/>
                      </a:lnTo>
                      <a:lnTo>
                        <a:pt x="458" y="713"/>
                      </a:lnTo>
                      <a:lnTo>
                        <a:pt x="457" y="713"/>
                      </a:lnTo>
                      <a:lnTo>
                        <a:pt x="457" y="714"/>
                      </a:lnTo>
                      <a:lnTo>
                        <a:pt x="458" y="715"/>
                      </a:lnTo>
                      <a:lnTo>
                        <a:pt x="458" y="716"/>
                      </a:lnTo>
                      <a:lnTo>
                        <a:pt x="457" y="716"/>
                      </a:lnTo>
                      <a:lnTo>
                        <a:pt x="457" y="717"/>
                      </a:lnTo>
                      <a:lnTo>
                        <a:pt x="456" y="717"/>
                      </a:lnTo>
                      <a:lnTo>
                        <a:pt x="455" y="717"/>
                      </a:lnTo>
                      <a:lnTo>
                        <a:pt x="455" y="718"/>
                      </a:lnTo>
                      <a:lnTo>
                        <a:pt x="456" y="718"/>
                      </a:lnTo>
                      <a:lnTo>
                        <a:pt x="456" y="719"/>
                      </a:lnTo>
                      <a:lnTo>
                        <a:pt x="455" y="719"/>
                      </a:lnTo>
                      <a:lnTo>
                        <a:pt x="454" y="718"/>
                      </a:lnTo>
                      <a:lnTo>
                        <a:pt x="453" y="719"/>
                      </a:lnTo>
                      <a:lnTo>
                        <a:pt x="453" y="720"/>
                      </a:lnTo>
                      <a:lnTo>
                        <a:pt x="453" y="722"/>
                      </a:lnTo>
                      <a:lnTo>
                        <a:pt x="454" y="724"/>
                      </a:lnTo>
                      <a:lnTo>
                        <a:pt x="454" y="723"/>
                      </a:lnTo>
                      <a:lnTo>
                        <a:pt x="455" y="723"/>
                      </a:lnTo>
                      <a:lnTo>
                        <a:pt x="456" y="724"/>
                      </a:lnTo>
                      <a:lnTo>
                        <a:pt x="457" y="725"/>
                      </a:lnTo>
                      <a:lnTo>
                        <a:pt x="458" y="725"/>
                      </a:lnTo>
                      <a:lnTo>
                        <a:pt x="459" y="726"/>
                      </a:lnTo>
                      <a:lnTo>
                        <a:pt x="460" y="725"/>
                      </a:lnTo>
                      <a:lnTo>
                        <a:pt x="461" y="725"/>
                      </a:lnTo>
                      <a:lnTo>
                        <a:pt x="462" y="724"/>
                      </a:lnTo>
                      <a:lnTo>
                        <a:pt x="463" y="725"/>
                      </a:lnTo>
                      <a:lnTo>
                        <a:pt x="464" y="725"/>
                      </a:lnTo>
                      <a:lnTo>
                        <a:pt x="465" y="726"/>
                      </a:lnTo>
                      <a:lnTo>
                        <a:pt x="466" y="726"/>
                      </a:lnTo>
                      <a:lnTo>
                        <a:pt x="467" y="727"/>
                      </a:lnTo>
                      <a:lnTo>
                        <a:pt x="468" y="726"/>
                      </a:lnTo>
                      <a:lnTo>
                        <a:pt x="469" y="726"/>
                      </a:lnTo>
                      <a:lnTo>
                        <a:pt x="470" y="726"/>
                      </a:lnTo>
                      <a:lnTo>
                        <a:pt x="471" y="725"/>
                      </a:lnTo>
                      <a:lnTo>
                        <a:pt x="472" y="725"/>
                      </a:lnTo>
                      <a:lnTo>
                        <a:pt x="473" y="725"/>
                      </a:lnTo>
                      <a:lnTo>
                        <a:pt x="473" y="726"/>
                      </a:lnTo>
                      <a:lnTo>
                        <a:pt x="474" y="727"/>
                      </a:lnTo>
                      <a:lnTo>
                        <a:pt x="473" y="728"/>
                      </a:lnTo>
                      <a:lnTo>
                        <a:pt x="471" y="730"/>
                      </a:lnTo>
                      <a:lnTo>
                        <a:pt x="470" y="730"/>
                      </a:lnTo>
                      <a:lnTo>
                        <a:pt x="469" y="730"/>
                      </a:lnTo>
                      <a:lnTo>
                        <a:pt x="468" y="730"/>
                      </a:lnTo>
                      <a:lnTo>
                        <a:pt x="467" y="731"/>
                      </a:lnTo>
                      <a:lnTo>
                        <a:pt x="466" y="731"/>
                      </a:lnTo>
                      <a:lnTo>
                        <a:pt x="464" y="731"/>
                      </a:lnTo>
                      <a:lnTo>
                        <a:pt x="462" y="731"/>
                      </a:lnTo>
                      <a:lnTo>
                        <a:pt x="461" y="731"/>
                      </a:lnTo>
                      <a:lnTo>
                        <a:pt x="459" y="731"/>
                      </a:lnTo>
                      <a:lnTo>
                        <a:pt x="458" y="732"/>
                      </a:lnTo>
                      <a:lnTo>
                        <a:pt x="457" y="732"/>
                      </a:lnTo>
                      <a:lnTo>
                        <a:pt x="455" y="733"/>
                      </a:lnTo>
                      <a:lnTo>
                        <a:pt x="455" y="734"/>
                      </a:lnTo>
                      <a:lnTo>
                        <a:pt x="454" y="734"/>
                      </a:lnTo>
                      <a:lnTo>
                        <a:pt x="454" y="735"/>
                      </a:lnTo>
                      <a:lnTo>
                        <a:pt x="453" y="735"/>
                      </a:lnTo>
                      <a:lnTo>
                        <a:pt x="452" y="736"/>
                      </a:lnTo>
                      <a:lnTo>
                        <a:pt x="452" y="737"/>
                      </a:lnTo>
                      <a:lnTo>
                        <a:pt x="450" y="739"/>
                      </a:lnTo>
                      <a:lnTo>
                        <a:pt x="449" y="740"/>
                      </a:lnTo>
                      <a:lnTo>
                        <a:pt x="450" y="740"/>
                      </a:lnTo>
                      <a:lnTo>
                        <a:pt x="450" y="741"/>
                      </a:lnTo>
                      <a:lnTo>
                        <a:pt x="451" y="741"/>
                      </a:lnTo>
                      <a:lnTo>
                        <a:pt x="451" y="742"/>
                      </a:lnTo>
                      <a:lnTo>
                        <a:pt x="451" y="743"/>
                      </a:lnTo>
                      <a:lnTo>
                        <a:pt x="450" y="743"/>
                      </a:lnTo>
                      <a:lnTo>
                        <a:pt x="450" y="744"/>
                      </a:lnTo>
                      <a:lnTo>
                        <a:pt x="451" y="744"/>
                      </a:lnTo>
                      <a:lnTo>
                        <a:pt x="451" y="745"/>
                      </a:lnTo>
                      <a:lnTo>
                        <a:pt x="450" y="745"/>
                      </a:lnTo>
                      <a:lnTo>
                        <a:pt x="450" y="746"/>
                      </a:lnTo>
                      <a:lnTo>
                        <a:pt x="451" y="746"/>
                      </a:lnTo>
                      <a:lnTo>
                        <a:pt x="452" y="746"/>
                      </a:lnTo>
                      <a:lnTo>
                        <a:pt x="452" y="747"/>
                      </a:lnTo>
                      <a:lnTo>
                        <a:pt x="452" y="748"/>
                      </a:lnTo>
                      <a:lnTo>
                        <a:pt x="452" y="749"/>
                      </a:lnTo>
                      <a:lnTo>
                        <a:pt x="452" y="750"/>
                      </a:lnTo>
                      <a:lnTo>
                        <a:pt x="451" y="751"/>
                      </a:lnTo>
                      <a:lnTo>
                        <a:pt x="451" y="752"/>
                      </a:lnTo>
                      <a:lnTo>
                        <a:pt x="451" y="753"/>
                      </a:lnTo>
                      <a:lnTo>
                        <a:pt x="450" y="753"/>
                      </a:lnTo>
                      <a:lnTo>
                        <a:pt x="450" y="754"/>
                      </a:lnTo>
                      <a:lnTo>
                        <a:pt x="450" y="755"/>
                      </a:lnTo>
                      <a:lnTo>
                        <a:pt x="450" y="756"/>
                      </a:lnTo>
                      <a:lnTo>
                        <a:pt x="449" y="756"/>
                      </a:lnTo>
                      <a:lnTo>
                        <a:pt x="450" y="757"/>
                      </a:lnTo>
                      <a:lnTo>
                        <a:pt x="451" y="757"/>
                      </a:lnTo>
                      <a:lnTo>
                        <a:pt x="452" y="757"/>
                      </a:lnTo>
                      <a:lnTo>
                        <a:pt x="451" y="759"/>
                      </a:lnTo>
                      <a:lnTo>
                        <a:pt x="452" y="759"/>
                      </a:lnTo>
                      <a:lnTo>
                        <a:pt x="452" y="760"/>
                      </a:lnTo>
                      <a:lnTo>
                        <a:pt x="451" y="762"/>
                      </a:lnTo>
                      <a:lnTo>
                        <a:pt x="450" y="762"/>
                      </a:lnTo>
                      <a:lnTo>
                        <a:pt x="450" y="763"/>
                      </a:lnTo>
                      <a:lnTo>
                        <a:pt x="451" y="763"/>
                      </a:lnTo>
                      <a:lnTo>
                        <a:pt x="451" y="764"/>
                      </a:lnTo>
                      <a:lnTo>
                        <a:pt x="451" y="765"/>
                      </a:lnTo>
                      <a:lnTo>
                        <a:pt x="450" y="766"/>
                      </a:lnTo>
                      <a:lnTo>
                        <a:pt x="451" y="767"/>
                      </a:lnTo>
                      <a:lnTo>
                        <a:pt x="452" y="767"/>
                      </a:lnTo>
                      <a:lnTo>
                        <a:pt x="453" y="768"/>
                      </a:lnTo>
                      <a:lnTo>
                        <a:pt x="454" y="768"/>
                      </a:lnTo>
                      <a:lnTo>
                        <a:pt x="455" y="768"/>
                      </a:lnTo>
                      <a:lnTo>
                        <a:pt x="455" y="769"/>
                      </a:lnTo>
                      <a:lnTo>
                        <a:pt x="454" y="769"/>
                      </a:lnTo>
                      <a:lnTo>
                        <a:pt x="453" y="769"/>
                      </a:lnTo>
                      <a:lnTo>
                        <a:pt x="453" y="770"/>
                      </a:lnTo>
                      <a:lnTo>
                        <a:pt x="452" y="770"/>
                      </a:lnTo>
                      <a:lnTo>
                        <a:pt x="453" y="771"/>
                      </a:lnTo>
                      <a:lnTo>
                        <a:pt x="452" y="771"/>
                      </a:lnTo>
                      <a:lnTo>
                        <a:pt x="452" y="772"/>
                      </a:lnTo>
                      <a:lnTo>
                        <a:pt x="453" y="772"/>
                      </a:lnTo>
                      <a:lnTo>
                        <a:pt x="454" y="772"/>
                      </a:lnTo>
                      <a:lnTo>
                        <a:pt x="455" y="774"/>
                      </a:lnTo>
                      <a:lnTo>
                        <a:pt x="456" y="774"/>
                      </a:lnTo>
                      <a:lnTo>
                        <a:pt x="458" y="775"/>
                      </a:lnTo>
                      <a:lnTo>
                        <a:pt x="459" y="777"/>
                      </a:lnTo>
                      <a:lnTo>
                        <a:pt x="458" y="777"/>
                      </a:lnTo>
                      <a:lnTo>
                        <a:pt x="458" y="778"/>
                      </a:lnTo>
                      <a:lnTo>
                        <a:pt x="458" y="779"/>
                      </a:lnTo>
                      <a:lnTo>
                        <a:pt x="457" y="779"/>
                      </a:lnTo>
                      <a:lnTo>
                        <a:pt x="457" y="780"/>
                      </a:lnTo>
                      <a:lnTo>
                        <a:pt x="457" y="781"/>
                      </a:lnTo>
                      <a:lnTo>
                        <a:pt x="458" y="781"/>
                      </a:lnTo>
                      <a:lnTo>
                        <a:pt x="459" y="780"/>
                      </a:lnTo>
                      <a:lnTo>
                        <a:pt x="460" y="780"/>
                      </a:lnTo>
                      <a:lnTo>
                        <a:pt x="461" y="780"/>
                      </a:lnTo>
                      <a:lnTo>
                        <a:pt x="461" y="781"/>
                      </a:lnTo>
                      <a:lnTo>
                        <a:pt x="462" y="782"/>
                      </a:lnTo>
                      <a:lnTo>
                        <a:pt x="462" y="783"/>
                      </a:lnTo>
                      <a:lnTo>
                        <a:pt x="462" y="784"/>
                      </a:lnTo>
                      <a:lnTo>
                        <a:pt x="462" y="785"/>
                      </a:lnTo>
                      <a:lnTo>
                        <a:pt x="462" y="786"/>
                      </a:lnTo>
                      <a:lnTo>
                        <a:pt x="461" y="787"/>
                      </a:lnTo>
                      <a:lnTo>
                        <a:pt x="462" y="788"/>
                      </a:lnTo>
                      <a:lnTo>
                        <a:pt x="461" y="789"/>
                      </a:lnTo>
                      <a:lnTo>
                        <a:pt x="462" y="790"/>
                      </a:lnTo>
                      <a:lnTo>
                        <a:pt x="463" y="790"/>
                      </a:lnTo>
                      <a:lnTo>
                        <a:pt x="464" y="790"/>
                      </a:lnTo>
                      <a:lnTo>
                        <a:pt x="465" y="790"/>
                      </a:lnTo>
                      <a:lnTo>
                        <a:pt x="466" y="789"/>
                      </a:lnTo>
                      <a:lnTo>
                        <a:pt x="468" y="788"/>
                      </a:lnTo>
                      <a:lnTo>
                        <a:pt x="470" y="788"/>
                      </a:lnTo>
                      <a:lnTo>
                        <a:pt x="471" y="788"/>
                      </a:lnTo>
                      <a:lnTo>
                        <a:pt x="472" y="788"/>
                      </a:lnTo>
                      <a:lnTo>
                        <a:pt x="472" y="789"/>
                      </a:lnTo>
                      <a:lnTo>
                        <a:pt x="471" y="790"/>
                      </a:lnTo>
                      <a:lnTo>
                        <a:pt x="472" y="791"/>
                      </a:lnTo>
                      <a:lnTo>
                        <a:pt x="472" y="792"/>
                      </a:lnTo>
                      <a:lnTo>
                        <a:pt x="472" y="793"/>
                      </a:lnTo>
                      <a:lnTo>
                        <a:pt x="471" y="793"/>
                      </a:lnTo>
                      <a:lnTo>
                        <a:pt x="470" y="794"/>
                      </a:lnTo>
                      <a:lnTo>
                        <a:pt x="469" y="794"/>
                      </a:lnTo>
                      <a:lnTo>
                        <a:pt x="467" y="793"/>
                      </a:lnTo>
                      <a:lnTo>
                        <a:pt x="464" y="794"/>
                      </a:lnTo>
                      <a:lnTo>
                        <a:pt x="462" y="795"/>
                      </a:lnTo>
                      <a:lnTo>
                        <a:pt x="461" y="795"/>
                      </a:lnTo>
                      <a:lnTo>
                        <a:pt x="460" y="795"/>
                      </a:lnTo>
                      <a:lnTo>
                        <a:pt x="460" y="796"/>
                      </a:lnTo>
                      <a:lnTo>
                        <a:pt x="460" y="797"/>
                      </a:lnTo>
                      <a:lnTo>
                        <a:pt x="459" y="798"/>
                      </a:lnTo>
                      <a:lnTo>
                        <a:pt x="458" y="798"/>
                      </a:lnTo>
                      <a:lnTo>
                        <a:pt x="458" y="799"/>
                      </a:lnTo>
                      <a:lnTo>
                        <a:pt x="459" y="799"/>
                      </a:lnTo>
                      <a:lnTo>
                        <a:pt x="459" y="800"/>
                      </a:lnTo>
                      <a:lnTo>
                        <a:pt x="458" y="800"/>
                      </a:lnTo>
                      <a:lnTo>
                        <a:pt x="458" y="802"/>
                      </a:lnTo>
                      <a:lnTo>
                        <a:pt x="457" y="803"/>
                      </a:lnTo>
                      <a:lnTo>
                        <a:pt x="457" y="804"/>
                      </a:lnTo>
                      <a:lnTo>
                        <a:pt x="458" y="804"/>
                      </a:lnTo>
                      <a:lnTo>
                        <a:pt x="459" y="804"/>
                      </a:lnTo>
                      <a:lnTo>
                        <a:pt x="459" y="805"/>
                      </a:lnTo>
                      <a:lnTo>
                        <a:pt x="460" y="805"/>
                      </a:lnTo>
                      <a:lnTo>
                        <a:pt x="460" y="806"/>
                      </a:lnTo>
                      <a:lnTo>
                        <a:pt x="460" y="807"/>
                      </a:lnTo>
                      <a:lnTo>
                        <a:pt x="459" y="807"/>
                      </a:lnTo>
                      <a:lnTo>
                        <a:pt x="458" y="808"/>
                      </a:lnTo>
                      <a:lnTo>
                        <a:pt x="457" y="808"/>
                      </a:lnTo>
                      <a:lnTo>
                        <a:pt x="457" y="809"/>
                      </a:lnTo>
                      <a:lnTo>
                        <a:pt x="456" y="809"/>
                      </a:lnTo>
                      <a:lnTo>
                        <a:pt x="456" y="810"/>
                      </a:lnTo>
                      <a:lnTo>
                        <a:pt x="457" y="811"/>
                      </a:lnTo>
                      <a:lnTo>
                        <a:pt x="458" y="811"/>
                      </a:lnTo>
                      <a:lnTo>
                        <a:pt x="459" y="812"/>
                      </a:lnTo>
                      <a:lnTo>
                        <a:pt x="459" y="813"/>
                      </a:lnTo>
                      <a:lnTo>
                        <a:pt x="459" y="815"/>
                      </a:lnTo>
                      <a:lnTo>
                        <a:pt x="458" y="815"/>
                      </a:lnTo>
                      <a:lnTo>
                        <a:pt x="457" y="816"/>
                      </a:lnTo>
                      <a:lnTo>
                        <a:pt x="458" y="817"/>
                      </a:lnTo>
                      <a:lnTo>
                        <a:pt x="458" y="818"/>
                      </a:lnTo>
                      <a:lnTo>
                        <a:pt x="458" y="819"/>
                      </a:lnTo>
                      <a:lnTo>
                        <a:pt x="457" y="819"/>
                      </a:lnTo>
                      <a:lnTo>
                        <a:pt x="457" y="820"/>
                      </a:lnTo>
                      <a:lnTo>
                        <a:pt x="457" y="821"/>
                      </a:lnTo>
                      <a:lnTo>
                        <a:pt x="457" y="822"/>
                      </a:lnTo>
                      <a:lnTo>
                        <a:pt x="458" y="823"/>
                      </a:lnTo>
                      <a:lnTo>
                        <a:pt x="458" y="824"/>
                      </a:lnTo>
                      <a:lnTo>
                        <a:pt x="458" y="825"/>
                      </a:lnTo>
                      <a:lnTo>
                        <a:pt x="457" y="827"/>
                      </a:lnTo>
                      <a:lnTo>
                        <a:pt x="455" y="828"/>
                      </a:lnTo>
                      <a:lnTo>
                        <a:pt x="456" y="829"/>
                      </a:lnTo>
                      <a:lnTo>
                        <a:pt x="456" y="830"/>
                      </a:lnTo>
                      <a:lnTo>
                        <a:pt x="455" y="831"/>
                      </a:lnTo>
                      <a:lnTo>
                        <a:pt x="455" y="832"/>
                      </a:lnTo>
                      <a:lnTo>
                        <a:pt x="454" y="833"/>
                      </a:lnTo>
                      <a:lnTo>
                        <a:pt x="455" y="833"/>
                      </a:lnTo>
                      <a:lnTo>
                        <a:pt x="455" y="834"/>
                      </a:lnTo>
                      <a:lnTo>
                        <a:pt x="454" y="835"/>
                      </a:lnTo>
                      <a:lnTo>
                        <a:pt x="454" y="836"/>
                      </a:lnTo>
                      <a:lnTo>
                        <a:pt x="453" y="837"/>
                      </a:lnTo>
                      <a:lnTo>
                        <a:pt x="454" y="837"/>
                      </a:lnTo>
                      <a:lnTo>
                        <a:pt x="455" y="837"/>
                      </a:lnTo>
                      <a:lnTo>
                        <a:pt x="456" y="836"/>
                      </a:lnTo>
                      <a:lnTo>
                        <a:pt x="457" y="836"/>
                      </a:lnTo>
                      <a:lnTo>
                        <a:pt x="457" y="835"/>
                      </a:lnTo>
                      <a:lnTo>
                        <a:pt x="458" y="836"/>
                      </a:lnTo>
                      <a:lnTo>
                        <a:pt x="459" y="836"/>
                      </a:lnTo>
                      <a:lnTo>
                        <a:pt x="461" y="837"/>
                      </a:lnTo>
                      <a:lnTo>
                        <a:pt x="462" y="837"/>
                      </a:lnTo>
                      <a:lnTo>
                        <a:pt x="463" y="836"/>
                      </a:lnTo>
                      <a:lnTo>
                        <a:pt x="464" y="835"/>
                      </a:lnTo>
                      <a:lnTo>
                        <a:pt x="466" y="835"/>
                      </a:lnTo>
                      <a:lnTo>
                        <a:pt x="467" y="835"/>
                      </a:lnTo>
                      <a:lnTo>
                        <a:pt x="468" y="835"/>
                      </a:lnTo>
                      <a:lnTo>
                        <a:pt x="469" y="835"/>
                      </a:lnTo>
                      <a:lnTo>
                        <a:pt x="471" y="834"/>
                      </a:lnTo>
                      <a:lnTo>
                        <a:pt x="472" y="834"/>
                      </a:lnTo>
                      <a:lnTo>
                        <a:pt x="473" y="835"/>
                      </a:lnTo>
                      <a:lnTo>
                        <a:pt x="473" y="836"/>
                      </a:lnTo>
                      <a:lnTo>
                        <a:pt x="472" y="836"/>
                      </a:lnTo>
                      <a:lnTo>
                        <a:pt x="471" y="836"/>
                      </a:lnTo>
                      <a:lnTo>
                        <a:pt x="470" y="837"/>
                      </a:lnTo>
                      <a:lnTo>
                        <a:pt x="469" y="837"/>
                      </a:lnTo>
                      <a:lnTo>
                        <a:pt x="468" y="837"/>
                      </a:lnTo>
                      <a:lnTo>
                        <a:pt x="468" y="836"/>
                      </a:lnTo>
                      <a:lnTo>
                        <a:pt x="467" y="837"/>
                      </a:lnTo>
                      <a:lnTo>
                        <a:pt x="466" y="837"/>
                      </a:lnTo>
                      <a:lnTo>
                        <a:pt x="466" y="838"/>
                      </a:lnTo>
                      <a:lnTo>
                        <a:pt x="465" y="838"/>
                      </a:lnTo>
                      <a:lnTo>
                        <a:pt x="465" y="839"/>
                      </a:lnTo>
                      <a:lnTo>
                        <a:pt x="463" y="839"/>
                      </a:lnTo>
                      <a:lnTo>
                        <a:pt x="461" y="839"/>
                      </a:lnTo>
                      <a:lnTo>
                        <a:pt x="460" y="839"/>
                      </a:lnTo>
                      <a:lnTo>
                        <a:pt x="458" y="839"/>
                      </a:lnTo>
                      <a:lnTo>
                        <a:pt x="457" y="839"/>
                      </a:lnTo>
                      <a:lnTo>
                        <a:pt x="456" y="839"/>
                      </a:lnTo>
                      <a:lnTo>
                        <a:pt x="456" y="840"/>
                      </a:lnTo>
                      <a:lnTo>
                        <a:pt x="456" y="839"/>
                      </a:lnTo>
                      <a:lnTo>
                        <a:pt x="455" y="839"/>
                      </a:lnTo>
                      <a:lnTo>
                        <a:pt x="455" y="840"/>
                      </a:lnTo>
                      <a:lnTo>
                        <a:pt x="454" y="840"/>
                      </a:lnTo>
                      <a:lnTo>
                        <a:pt x="453" y="840"/>
                      </a:lnTo>
                      <a:lnTo>
                        <a:pt x="452" y="840"/>
                      </a:lnTo>
                      <a:lnTo>
                        <a:pt x="451" y="840"/>
                      </a:lnTo>
                      <a:lnTo>
                        <a:pt x="450" y="840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8" y="841"/>
                      </a:lnTo>
                      <a:lnTo>
                        <a:pt x="447" y="841"/>
                      </a:lnTo>
                      <a:lnTo>
                        <a:pt x="446" y="841"/>
                      </a:lnTo>
                      <a:lnTo>
                        <a:pt x="446" y="840"/>
                      </a:lnTo>
                      <a:lnTo>
                        <a:pt x="446" y="839"/>
                      </a:lnTo>
                      <a:lnTo>
                        <a:pt x="447" y="839"/>
                      </a:lnTo>
                      <a:lnTo>
                        <a:pt x="446" y="839"/>
                      </a:lnTo>
                      <a:lnTo>
                        <a:pt x="446" y="838"/>
                      </a:lnTo>
                      <a:lnTo>
                        <a:pt x="446" y="837"/>
                      </a:lnTo>
                      <a:lnTo>
                        <a:pt x="447" y="837"/>
                      </a:lnTo>
                      <a:lnTo>
                        <a:pt x="446" y="836"/>
                      </a:lnTo>
                      <a:lnTo>
                        <a:pt x="447" y="835"/>
                      </a:lnTo>
                      <a:lnTo>
                        <a:pt x="447" y="834"/>
                      </a:lnTo>
                      <a:lnTo>
                        <a:pt x="447" y="833"/>
                      </a:lnTo>
                      <a:lnTo>
                        <a:pt x="448" y="832"/>
                      </a:lnTo>
                      <a:lnTo>
                        <a:pt x="447" y="832"/>
                      </a:lnTo>
                      <a:lnTo>
                        <a:pt x="447" y="831"/>
                      </a:lnTo>
                      <a:lnTo>
                        <a:pt x="447" y="830"/>
                      </a:lnTo>
                      <a:lnTo>
                        <a:pt x="448" y="830"/>
                      </a:lnTo>
                      <a:lnTo>
                        <a:pt x="447" y="830"/>
                      </a:lnTo>
                      <a:lnTo>
                        <a:pt x="448" y="829"/>
                      </a:lnTo>
                      <a:lnTo>
                        <a:pt x="447" y="829"/>
                      </a:lnTo>
                      <a:lnTo>
                        <a:pt x="447" y="828"/>
                      </a:lnTo>
                      <a:lnTo>
                        <a:pt x="447" y="827"/>
                      </a:lnTo>
                      <a:lnTo>
                        <a:pt x="447" y="826"/>
                      </a:lnTo>
                      <a:lnTo>
                        <a:pt x="446" y="826"/>
                      </a:lnTo>
                      <a:lnTo>
                        <a:pt x="445" y="826"/>
                      </a:lnTo>
                      <a:lnTo>
                        <a:pt x="444" y="826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3" y="824"/>
                      </a:lnTo>
                      <a:lnTo>
                        <a:pt x="443" y="823"/>
                      </a:lnTo>
                      <a:lnTo>
                        <a:pt x="437" y="834"/>
                      </a:lnTo>
                      <a:lnTo>
                        <a:pt x="436" y="836"/>
                      </a:lnTo>
                      <a:lnTo>
                        <a:pt x="424" y="835"/>
                      </a:lnTo>
                      <a:lnTo>
                        <a:pt x="422" y="834"/>
                      </a:lnTo>
                      <a:lnTo>
                        <a:pt x="401" y="839"/>
                      </a:lnTo>
                      <a:lnTo>
                        <a:pt x="400" y="839"/>
                      </a:lnTo>
                      <a:lnTo>
                        <a:pt x="400" y="840"/>
                      </a:lnTo>
                      <a:lnTo>
                        <a:pt x="399" y="840"/>
                      </a:lnTo>
                      <a:lnTo>
                        <a:pt x="399" y="841"/>
                      </a:lnTo>
                      <a:lnTo>
                        <a:pt x="398" y="842"/>
                      </a:lnTo>
                      <a:lnTo>
                        <a:pt x="397" y="842"/>
                      </a:lnTo>
                      <a:lnTo>
                        <a:pt x="397" y="843"/>
                      </a:lnTo>
                      <a:lnTo>
                        <a:pt x="397" y="844"/>
                      </a:lnTo>
                      <a:lnTo>
                        <a:pt x="396" y="844"/>
                      </a:lnTo>
                      <a:lnTo>
                        <a:pt x="396" y="845"/>
                      </a:lnTo>
                      <a:lnTo>
                        <a:pt x="394" y="845"/>
                      </a:lnTo>
                      <a:lnTo>
                        <a:pt x="394" y="844"/>
                      </a:lnTo>
                      <a:lnTo>
                        <a:pt x="394" y="845"/>
                      </a:lnTo>
                      <a:lnTo>
                        <a:pt x="393" y="844"/>
                      </a:lnTo>
                      <a:lnTo>
                        <a:pt x="394" y="843"/>
                      </a:lnTo>
                      <a:lnTo>
                        <a:pt x="393" y="843"/>
                      </a:lnTo>
                      <a:lnTo>
                        <a:pt x="392" y="843"/>
                      </a:lnTo>
                      <a:lnTo>
                        <a:pt x="392" y="844"/>
                      </a:lnTo>
                      <a:lnTo>
                        <a:pt x="391" y="844"/>
                      </a:lnTo>
                      <a:lnTo>
                        <a:pt x="391" y="845"/>
                      </a:lnTo>
                      <a:lnTo>
                        <a:pt x="390" y="845"/>
                      </a:lnTo>
                      <a:lnTo>
                        <a:pt x="390" y="846"/>
                      </a:lnTo>
                      <a:lnTo>
                        <a:pt x="389" y="846"/>
                      </a:lnTo>
                      <a:lnTo>
                        <a:pt x="388" y="847"/>
                      </a:lnTo>
                      <a:lnTo>
                        <a:pt x="388" y="848"/>
                      </a:lnTo>
                      <a:lnTo>
                        <a:pt x="387" y="848"/>
                      </a:lnTo>
                      <a:lnTo>
                        <a:pt x="386" y="848"/>
                      </a:lnTo>
                      <a:lnTo>
                        <a:pt x="386" y="849"/>
                      </a:lnTo>
                      <a:lnTo>
                        <a:pt x="385" y="849"/>
                      </a:lnTo>
                      <a:lnTo>
                        <a:pt x="384" y="849"/>
                      </a:lnTo>
                      <a:lnTo>
                        <a:pt x="384" y="850"/>
                      </a:lnTo>
                      <a:lnTo>
                        <a:pt x="383" y="850"/>
                      </a:lnTo>
                      <a:lnTo>
                        <a:pt x="383" y="851"/>
                      </a:lnTo>
                      <a:lnTo>
                        <a:pt x="382" y="851"/>
                      </a:lnTo>
                      <a:lnTo>
                        <a:pt x="382" y="850"/>
                      </a:lnTo>
                      <a:lnTo>
                        <a:pt x="381" y="850"/>
                      </a:lnTo>
                      <a:lnTo>
                        <a:pt x="380" y="850"/>
                      </a:lnTo>
                      <a:lnTo>
                        <a:pt x="380" y="851"/>
                      </a:lnTo>
                      <a:lnTo>
                        <a:pt x="380" y="852"/>
                      </a:lnTo>
                      <a:lnTo>
                        <a:pt x="379" y="852"/>
                      </a:lnTo>
                      <a:lnTo>
                        <a:pt x="378" y="852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6" y="853"/>
                      </a:lnTo>
                      <a:lnTo>
                        <a:pt x="376" y="852"/>
                      </a:lnTo>
                      <a:lnTo>
                        <a:pt x="376" y="853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4" y="854"/>
                      </a:lnTo>
                      <a:lnTo>
                        <a:pt x="373" y="853"/>
                      </a:lnTo>
                      <a:lnTo>
                        <a:pt x="373" y="854"/>
                      </a:lnTo>
                      <a:lnTo>
                        <a:pt x="372" y="854"/>
                      </a:lnTo>
                      <a:lnTo>
                        <a:pt x="372" y="855"/>
                      </a:lnTo>
                      <a:lnTo>
                        <a:pt x="372" y="856"/>
                      </a:lnTo>
                      <a:lnTo>
                        <a:pt x="371" y="856"/>
                      </a:lnTo>
                      <a:lnTo>
                        <a:pt x="371" y="855"/>
                      </a:lnTo>
                      <a:lnTo>
                        <a:pt x="370" y="855"/>
                      </a:lnTo>
                      <a:lnTo>
                        <a:pt x="369" y="856"/>
                      </a:lnTo>
                      <a:lnTo>
                        <a:pt x="369" y="855"/>
                      </a:lnTo>
                      <a:lnTo>
                        <a:pt x="368" y="855"/>
                      </a:lnTo>
                      <a:lnTo>
                        <a:pt x="367" y="855"/>
                      </a:lnTo>
                      <a:lnTo>
                        <a:pt x="366" y="856"/>
                      </a:lnTo>
                      <a:lnTo>
                        <a:pt x="366" y="857"/>
                      </a:lnTo>
                      <a:lnTo>
                        <a:pt x="366" y="858"/>
                      </a:lnTo>
                      <a:lnTo>
                        <a:pt x="365" y="858"/>
                      </a:lnTo>
                      <a:lnTo>
                        <a:pt x="364" y="858"/>
                      </a:lnTo>
                      <a:lnTo>
                        <a:pt x="363" y="858"/>
                      </a:lnTo>
                      <a:lnTo>
                        <a:pt x="362" y="858"/>
                      </a:lnTo>
                      <a:lnTo>
                        <a:pt x="361" y="858"/>
                      </a:lnTo>
                      <a:lnTo>
                        <a:pt x="361" y="857"/>
                      </a:lnTo>
                      <a:lnTo>
                        <a:pt x="362" y="857"/>
                      </a:lnTo>
                      <a:lnTo>
                        <a:pt x="362" y="856"/>
                      </a:lnTo>
                      <a:lnTo>
                        <a:pt x="361" y="856"/>
                      </a:lnTo>
                      <a:lnTo>
                        <a:pt x="360" y="856"/>
                      </a:lnTo>
                      <a:lnTo>
                        <a:pt x="358" y="856"/>
                      </a:lnTo>
                      <a:lnTo>
                        <a:pt x="357" y="856"/>
                      </a:lnTo>
                      <a:lnTo>
                        <a:pt x="356" y="857"/>
                      </a:lnTo>
                      <a:lnTo>
                        <a:pt x="355" y="857"/>
                      </a:lnTo>
                      <a:lnTo>
                        <a:pt x="355" y="858"/>
                      </a:lnTo>
                      <a:lnTo>
                        <a:pt x="354" y="858"/>
                      </a:lnTo>
                      <a:lnTo>
                        <a:pt x="354" y="859"/>
                      </a:lnTo>
                      <a:lnTo>
                        <a:pt x="354" y="860"/>
                      </a:lnTo>
                      <a:lnTo>
                        <a:pt x="353" y="860"/>
                      </a:lnTo>
                      <a:lnTo>
                        <a:pt x="352" y="861"/>
                      </a:lnTo>
                      <a:lnTo>
                        <a:pt x="352" y="862"/>
                      </a:lnTo>
                      <a:lnTo>
                        <a:pt x="351" y="862"/>
                      </a:lnTo>
                      <a:lnTo>
                        <a:pt x="351" y="863"/>
                      </a:lnTo>
                      <a:lnTo>
                        <a:pt x="350" y="863"/>
                      </a:lnTo>
                      <a:lnTo>
                        <a:pt x="350" y="862"/>
                      </a:lnTo>
                      <a:lnTo>
                        <a:pt x="349" y="861"/>
                      </a:lnTo>
                      <a:lnTo>
                        <a:pt x="349" y="862"/>
                      </a:lnTo>
                      <a:lnTo>
                        <a:pt x="349" y="861"/>
                      </a:lnTo>
                      <a:lnTo>
                        <a:pt x="348" y="862"/>
                      </a:lnTo>
                      <a:lnTo>
                        <a:pt x="347" y="862"/>
                      </a:lnTo>
                      <a:lnTo>
                        <a:pt x="346" y="862"/>
                      </a:lnTo>
                      <a:lnTo>
                        <a:pt x="345" y="861"/>
                      </a:lnTo>
                      <a:lnTo>
                        <a:pt x="344" y="861"/>
                      </a:lnTo>
                      <a:lnTo>
                        <a:pt x="343" y="861"/>
                      </a:lnTo>
                      <a:lnTo>
                        <a:pt x="342" y="859"/>
                      </a:lnTo>
                      <a:lnTo>
                        <a:pt x="341" y="859"/>
                      </a:lnTo>
                      <a:lnTo>
                        <a:pt x="340" y="860"/>
                      </a:lnTo>
                      <a:lnTo>
                        <a:pt x="339" y="861"/>
                      </a:lnTo>
                      <a:lnTo>
                        <a:pt x="339" y="862"/>
                      </a:lnTo>
                      <a:lnTo>
                        <a:pt x="337" y="863"/>
                      </a:lnTo>
                      <a:lnTo>
                        <a:pt x="336" y="863"/>
                      </a:lnTo>
                      <a:lnTo>
                        <a:pt x="336" y="864"/>
                      </a:lnTo>
                      <a:lnTo>
                        <a:pt x="336" y="865"/>
                      </a:lnTo>
                      <a:lnTo>
                        <a:pt x="335" y="865"/>
                      </a:lnTo>
                      <a:lnTo>
                        <a:pt x="335" y="864"/>
                      </a:lnTo>
                      <a:lnTo>
                        <a:pt x="335" y="863"/>
                      </a:lnTo>
                      <a:lnTo>
                        <a:pt x="335" y="862"/>
                      </a:lnTo>
                      <a:lnTo>
                        <a:pt x="333" y="861"/>
                      </a:lnTo>
                      <a:lnTo>
                        <a:pt x="333" y="860"/>
                      </a:lnTo>
                      <a:lnTo>
                        <a:pt x="334" y="859"/>
                      </a:lnTo>
                      <a:lnTo>
                        <a:pt x="335" y="859"/>
                      </a:lnTo>
                      <a:lnTo>
                        <a:pt x="335" y="858"/>
                      </a:lnTo>
                      <a:lnTo>
                        <a:pt x="334" y="857"/>
                      </a:lnTo>
                      <a:lnTo>
                        <a:pt x="332" y="858"/>
                      </a:lnTo>
                      <a:lnTo>
                        <a:pt x="331" y="858"/>
                      </a:lnTo>
                      <a:lnTo>
                        <a:pt x="330" y="857"/>
                      </a:lnTo>
                      <a:lnTo>
                        <a:pt x="330" y="856"/>
                      </a:lnTo>
                      <a:lnTo>
                        <a:pt x="330" y="855"/>
                      </a:lnTo>
                      <a:lnTo>
                        <a:pt x="331" y="854"/>
                      </a:lnTo>
                      <a:lnTo>
                        <a:pt x="331" y="853"/>
                      </a:lnTo>
                      <a:lnTo>
                        <a:pt x="330" y="853"/>
                      </a:lnTo>
                      <a:lnTo>
                        <a:pt x="329" y="853"/>
                      </a:lnTo>
                      <a:lnTo>
                        <a:pt x="329" y="854"/>
                      </a:lnTo>
                      <a:lnTo>
                        <a:pt x="328" y="854"/>
                      </a:lnTo>
                      <a:lnTo>
                        <a:pt x="327" y="854"/>
                      </a:lnTo>
                      <a:lnTo>
                        <a:pt x="327" y="853"/>
                      </a:lnTo>
                      <a:lnTo>
                        <a:pt x="326" y="853"/>
                      </a:lnTo>
                      <a:lnTo>
                        <a:pt x="325" y="853"/>
                      </a:lnTo>
                      <a:lnTo>
                        <a:pt x="324" y="854"/>
                      </a:lnTo>
                      <a:lnTo>
                        <a:pt x="322" y="853"/>
                      </a:lnTo>
                      <a:lnTo>
                        <a:pt x="322" y="852"/>
                      </a:lnTo>
                      <a:lnTo>
                        <a:pt x="322" y="850"/>
                      </a:lnTo>
                      <a:lnTo>
                        <a:pt x="322" y="849"/>
                      </a:lnTo>
                      <a:lnTo>
                        <a:pt x="322" y="848"/>
                      </a:lnTo>
                      <a:lnTo>
                        <a:pt x="323" y="847"/>
                      </a:lnTo>
                      <a:lnTo>
                        <a:pt x="323" y="846"/>
                      </a:lnTo>
                      <a:lnTo>
                        <a:pt x="322" y="846"/>
                      </a:lnTo>
                      <a:lnTo>
                        <a:pt x="322" y="845"/>
                      </a:lnTo>
                      <a:lnTo>
                        <a:pt x="321" y="845"/>
                      </a:lnTo>
                      <a:lnTo>
                        <a:pt x="320" y="845"/>
                      </a:lnTo>
                      <a:lnTo>
                        <a:pt x="319" y="844"/>
                      </a:lnTo>
                      <a:lnTo>
                        <a:pt x="318" y="844"/>
                      </a:lnTo>
                      <a:lnTo>
                        <a:pt x="317" y="844"/>
                      </a:lnTo>
                      <a:lnTo>
                        <a:pt x="316" y="844"/>
                      </a:lnTo>
                      <a:lnTo>
                        <a:pt x="315" y="843"/>
                      </a:lnTo>
                      <a:lnTo>
                        <a:pt x="315" y="844"/>
                      </a:lnTo>
                      <a:lnTo>
                        <a:pt x="315" y="845"/>
                      </a:lnTo>
                      <a:lnTo>
                        <a:pt x="314" y="845"/>
                      </a:lnTo>
                      <a:lnTo>
                        <a:pt x="314" y="846"/>
                      </a:lnTo>
                      <a:lnTo>
                        <a:pt x="313" y="847"/>
                      </a:lnTo>
                      <a:lnTo>
                        <a:pt x="314" y="847"/>
                      </a:lnTo>
                      <a:lnTo>
                        <a:pt x="314" y="848"/>
                      </a:lnTo>
                      <a:lnTo>
                        <a:pt x="313" y="848"/>
                      </a:lnTo>
                      <a:lnTo>
                        <a:pt x="313" y="849"/>
                      </a:lnTo>
                      <a:lnTo>
                        <a:pt x="312" y="849"/>
                      </a:lnTo>
                      <a:lnTo>
                        <a:pt x="311" y="850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3" y="851"/>
                      </a:lnTo>
                      <a:lnTo>
                        <a:pt x="313" y="852"/>
                      </a:lnTo>
                      <a:lnTo>
                        <a:pt x="312" y="852"/>
                      </a:lnTo>
                      <a:lnTo>
                        <a:pt x="312" y="853"/>
                      </a:lnTo>
                      <a:lnTo>
                        <a:pt x="312" y="854"/>
                      </a:lnTo>
                      <a:lnTo>
                        <a:pt x="312" y="855"/>
                      </a:lnTo>
                      <a:lnTo>
                        <a:pt x="311" y="854"/>
                      </a:lnTo>
                      <a:lnTo>
                        <a:pt x="311" y="855"/>
                      </a:lnTo>
                      <a:lnTo>
                        <a:pt x="312" y="855"/>
                      </a:lnTo>
                      <a:lnTo>
                        <a:pt x="311" y="855"/>
                      </a:lnTo>
                      <a:lnTo>
                        <a:pt x="311" y="856"/>
                      </a:lnTo>
                      <a:lnTo>
                        <a:pt x="312" y="856"/>
                      </a:lnTo>
                      <a:lnTo>
                        <a:pt x="313" y="856"/>
                      </a:lnTo>
                      <a:lnTo>
                        <a:pt x="312" y="856"/>
                      </a:lnTo>
                      <a:lnTo>
                        <a:pt x="313" y="857"/>
                      </a:lnTo>
                      <a:lnTo>
                        <a:pt x="312" y="857"/>
                      </a:lnTo>
                      <a:lnTo>
                        <a:pt x="313" y="858"/>
                      </a:lnTo>
                      <a:lnTo>
                        <a:pt x="313" y="859"/>
                      </a:lnTo>
                      <a:lnTo>
                        <a:pt x="314" y="861"/>
                      </a:lnTo>
                      <a:lnTo>
                        <a:pt x="313" y="861"/>
                      </a:lnTo>
                      <a:lnTo>
                        <a:pt x="313" y="862"/>
                      </a:lnTo>
                      <a:lnTo>
                        <a:pt x="312" y="862"/>
                      </a:lnTo>
                      <a:lnTo>
                        <a:pt x="312" y="863"/>
                      </a:lnTo>
                      <a:lnTo>
                        <a:pt x="312" y="864"/>
                      </a:lnTo>
                      <a:lnTo>
                        <a:pt x="311" y="864"/>
                      </a:lnTo>
                      <a:lnTo>
                        <a:pt x="311" y="865"/>
                      </a:lnTo>
                      <a:lnTo>
                        <a:pt x="312" y="865"/>
                      </a:lnTo>
                      <a:lnTo>
                        <a:pt x="312" y="866"/>
                      </a:lnTo>
                      <a:lnTo>
                        <a:pt x="312" y="867"/>
                      </a:lnTo>
                      <a:lnTo>
                        <a:pt x="312" y="868"/>
                      </a:lnTo>
                      <a:lnTo>
                        <a:pt x="312" y="869"/>
                      </a:lnTo>
                      <a:lnTo>
                        <a:pt x="312" y="870"/>
                      </a:lnTo>
                      <a:lnTo>
                        <a:pt x="313" y="870"/>
                      </a:lnTo>
                      <a:lnTo>
                        <a:pt x="313" y="871"/>
                      </a:lnTo>
                      <a:lnTo>
                        <a:pt x="314" y="871"/>
                      </a:lnTo>
                      <a:lnTo>
                        <a:pt x="315" y="872"/>
                      </a:lnTo>
                      <a:lnTo>
                        <a:pt x="315" y="873"/>
                      </a:lnTo>
                      <a:lnTo>
                        <a:pt x="314" y="873"/>
                      </a:lnTo>
                      <a:lnTo>
                        <a:pt x="314" y="874"/>
                      </a:lnTo>
                      <a:lnTo>
                        <a:pt x="313" y="874"/>
                      </a:lnTo>
                      <a:lnTo>
                        <a:pt x="313" y="875"/>
                      </a:lnTo>
                      <a:lnTo>
                        <a:pt x="313" y="876"/>
                      </a:lnTo>
                      <a:lnTo>
                        <a:pt x="312" y="876"/>
                      </a:lnTo>
                      <a:lnTo>
                        <a:pt x="311" y="876"/>
                      </a:lnTo>
                      <a:lnTo>
                        <a:pt x="311" y="877"/>
                      </a:lnTo>
                      <a:lnTo>
                        <a:pt x="311" y="878"/>
                      </a:lnTo>
                      <a:lnTo>
                        <a:pt x="310" y="878"/>
                      </a:lnTo>
                      <a:lnTo>
                        <a:pt x="310" y="879"/>
                      </a:lnTo>
                      <a:lnTo>
                        <a:pt x="309" y="879"/>
                      </a:lnTo>
                      <a:lnTo>
                        <a:pt x="309" y="880"/>
                      </a:lnTo>
                      <a:lnTo>
                        <a:pt x="309" y="882"/>
                      </a:lnTo>
                      <a:lnTo>
                        <a:pt x="297" y="867"/>
                      </a:lnTo>
                      <a:lnTo>
                        <a:pt x="297" y="866"/>
                      </a:lnTo>
                      <a:lnTo>
                        <a:pt x="296" y="866"/>
                      </a:lnTo>
                      <a:lnTo>
                        <a:pt x="296" y="865"/>
                      </a:lnTo>
                      <a:lnTo>
                        <a:pt x="295" y="865"/>
                      </a:lnTo>
                      <a:lnTo>
                        <a:pt x="295" y="864"/>
                      </a:lnTo>
                      <a:lnTo>
                        <a:pt x="294" y="864"/>
                      </a:lnTo>
                      <a:lnTo>
                        <a:pt x="292" y="865"/>
                      </a:lnTo>
                      <a:lnTo>
                        <a:pt x="292" y="864"/>
                      </a:lnTo>
                      <a:lnTo>
                        <a:pt x="291" y="864"/>
                      </a:lnTo>
                      <a:lnTo>
                        <a:pt x="290" y="864"/>
                      </a:lnTo>
                      <a:lnTo>
                        <a:pt x="290" y="865"/>
                      </a:lnTo>
                      <a:lnTo>
                        <a:pt x="289" y="865"/>
                      </a:lnTo>
                      <a:lnTo>
                        <a:pt x="288" y="865"/>
                      </a:lnTo>
                      <a:lnTo>
                        <a:pt x="288" y="864"/>
                      </a:lnTo>
                      <a:lnTo>
                        <a:pt x="287" y="864"/>
                      </a:lnTo>
                      <a:lnTo>
                        <a:pt x="287" y="863"/>
                      </a:lnTo>
                      <a:lnTo>
                        <a:pt x="287" y="864"/>
                      </a:lnTo>
                      <a:lnTo>
                        <a:pt x="286" y="864"/>
                      </a:lnTo>
                      <a:lnTo>
                        <a:pt x="286" y="863"/>
                      </a:lnTo>
                      <a:lnTo>
                        <a:pt x="286" y="862"/>
                      </a:lnTo>
                      <a:lnTo>
                        <a:pt x="285" y="862"/>
                      </a:lnTo>
                      <a:lnTo>
                        <a:pt x="284" y="862"/>
                      </a:lnTo>
                      <a:lnTo>
                        <a:pt x="284" y="861"/>
                      </a:lnTo>
                      <a:lnTo>
                        <a:pt x="284" y="862"/>
                      </a:lnTo>
                      <a:lnTo>
                        <a:pt x="283" y="861"/>
                      </a:lnTo>
                      <a:lnTo>
                        <a:pt x="283" y="862"/>
                      </a:lnTo>
                      <a:lnTo>
                        <a:pt x="282" y="862"/>
                      </a:lnTo>
                      <a:lnTo>
                        <a:pt x="282" y="863"/>
                      </a:lnTo>
                      <a:lnTo>
                        <a:pt x="281" y="863"/>
                      </a:lnTo>
                      <a:lnTo>
                        <a:pt x="280" y="863"/>
                      </a:lnTo>
                      <a:lnTo>
                        <a:pt x="280" y="864"/>
                      </a:lnTo>
                      <a:lnTo>
                        <a:pt x="280" y="863"/>
                      </a:lnTo>
                      <a:lnTo>
                        <a:pt x="279" y="863"/>
                      </a:lnTo>
                      <a:lnTo>
                        <a:pt x="279" y="862"/>
                      </a:lnTo>
                      <a:lnTo>
                        <a:pt x="279" y="861"/>
                      </a:lnTo>
                      <a:lnTo>
                        <a:pt x="278" y="860"/>
                      </a:lnTo>
                      <a:lnTo>
                        <a:pt x="278" y="859"/>
                      </a:lnTo>
                      <a:lnTo>
                        <a:pt x="277" y="859"/>
                      </a:lnTo>
                      <a:lnTo>
                        <a:pt x="275" y="859"/>
                      </a:lnTo>
                      <a:lnTo>
                        <a:pt x="274" y="859"/>
                      </a:lnTo>
                      <a:lnTo>
                        <a:pt x="273" y="859"/>
                      </a:lnTo>
                      <a:lnTo>
                        <a:pt x="273" y="858"/>
                      </a:lnTo>
                      <a:lnTo>
                        <a:pt x="274" y="858"/>
                      </a:lnTo>
                      <a:lnTo>
                        <a:pt x="273" y="858"/>
                      </a:lnTo>
                      <a:lnTo>
                        <a:pt x="273" y="857"/>
                      </a:lnTo>
                      <a:lnTo>
                        <a:pt x="271" y="857"/>
                      </a:lnTo>
                      <a:lnTo>
                        <a:pt x="271" y="856"/>
                      </a:lnTo>
                      <a:lnTo>
                        <a:pt x="271" y="855"/>
                      </a:lnTo>
                      <a:lnTo>
                        <a:pt x="270" y="855"/>
                      </a:lnTo>
                      <a:lnTo>
                        <a:pt x="269" y="855"/>
                      </a:lnTo>
                      <a:lnTo>
                        <a:pt x="269" y="856"/>
                      </a:lnTo>
                      <a:lnTo>
                        <a:pt x="269" y="857"/>
                      </a:lnTo>
                      <a:lnTo>
                        <a:pt x="269" y="858"/>
                      </a:lnTo>
                      <a:lnTo>
                        <a:pt x="269" y="859"/>
                      </a:lnTo>
                      <a:lnTo>
                        <a:pt x="269" y="858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60"/>
                      </a:lnTo>
                      <a:lnTo>
                        <a:pt x="267" y="860"/>
                      </a:lnTo>
                      <a:lnTo>
                        <a:pt x="266" y="860"/>
                      </a:lnTo>
                      <a:lnTo>
                        <a:pt x="265" y="860"/>
                      </a:lnTo>
                      <a:lnTo>
                        <a:pt x="264" y="860"/>
                      </a:lnTo>
                      <a:lnTo>
                        <a:pt x="264" y="861"/>
                      </a:lnTo>
                      <a:lnTo>
                        <a:pt x="262" y="861"/>
                      </a:lnTo>
                      <a:lnTo>
                        <a:pt x="262" y="862"/>
                      </a:lnTo>
                      <a:lnTo>
                        <a:pt x="261" y="861"/>
                      </a:lnTo>
                      <a:lnTo>
                        <a:pt x="261" y="862"/>
                      </a:lnTo>
                      <a:lnTo>
                        <a:pt x="260" y="861"/>
                      </a:lnTo>
                      <a:lnTo>
                        <a:pt x="260" y="862"/>
                      </a:lnTo>
                      <a:lnTo>
                        <a:pt x="260" y="861"/>
                      </a:lnTo>
                      <a:lnTo>
                        <a:pt x="259" y="861"/>
                      </a:lnTo>
                      <a:lnTo>
                        <a:pt x="259" y="860"/>
                      </a:lnTo>
                      <a:lnTo>
                        <a:pt x="260" y="860"/>
                      </a:lnTo>
                      <a:lnTo>
                        <a:pt x="260" y="859"/>
                      </a:lnTo>
                      <a:lnTo>
                        <a:pt x="261" y="859"/>
                      </a:lnTo>
                      <a:lnTo>
                        <a:pt x="260" y="857"/>
                      </a:lnTo>
                      <a:lnTo>
                        <a:pt x="261" y="856"/>
                      </a:lnTo>
                      <a:lnTo>
                        <a:pt x="260" y="855"/>
                      </a:lnTo>
                      <a:lnTo>
                        <a:pt x="259" y="855"/>
                      </a:lnTo>
                      <a:lnTo>
                        <a:pt x="259" y="854"/>
                      </a:lnTo>
                      <a:lnTo>
                        <a:pt x="260" y="854"/>
                      </a:lnTo>
                      <a:lnTo>
                        <a:pt x="261" y="852"/>
                      </a:lnTo>
                      <a:lnTo>
                        <a:pt x="260" y="851"/>
                      </a:lnTo>
                      <a:lnTo>
                        <a:pt x="260" y="850"/>
                      </a:lnTo>
                      <a:lnTo>
                        <a:pt x="260" y="849"/>
                      </a:lnTo>
                      <a:lnTo>
                        <a:pt x="260" y="848"/>
                      </a:lnTo>
                      <a:lnTo>
                        <a:pt x="261" y="848"/>
                      </a:lnTo>
                      <a:lnTo>
                        <a:pt x="261" y="847"/>
                      </a:lnTo>
                      <a:lnTo>
                        <a:pt x="261" y="846"/>
                      </a:lnTo>
                      <a:lnTo>
                        <a:pt x="262" y="846"/>
                      </a:lnTo>
                      <a:lnTo>
                        <a:pt x="262" y="845"/>
                      </a:lnTo>
                      <a:lnTo>
                        <a:pt x="261" y="846"/>
                      </a:lnTo>
                      <a:lnTo>
                        <a:pt x="260" y="845"/>
                      </a:lnTo>
                      <a:lnTo>
                        <a:pt x="260" y="846"/>
                      </a:lnTo>
                      <a:lnTo>
                        <a:pt x="259" y="845"/>
                      </a:lnTo>
                      <a:lnTo>
                        <a:pt x="260" y="845"/>
                      </a:lnTo>
                      <a:lnTo>
                        <a:pt x="259" y="845"/>
                      </a:lnTo>
                      <a:lnTo>
                        <a:pt x="258" y="845"/>
                      </a:lnTo>
                      <a:lnTo>
                        <a:pt x="258" y="846"/>
                      </a:lnTo>
                      <a:lnTo>
                        <a:pt x="257" y="846"/>
                      </a:lnTo>
                      <a:lnTo>
                        <a:pt x="257" y="847"/>
                      </a:lnTo>
                      <a:lnTo>
                        <a:pt x="256" y="847"/>
                      </a:lnTo>
                      <a:lnTo>
                        <a:pt x="255" y="847"/>
                      </a:lnTo>
                      <a:lnTo>
                        <a:pt x="254" y="847"/>
                      </a:lnTo>
                      <a:lnTo>
                        <a:pt x="254" y="846"/>
                      </a:lnTo>
                      <a:lnTo>
                        <a:pt x="253" y="846"/>
                      </a:lnTo>
                      <a:lnTo>
                        <a:pt x="253" y="847"/>
                      </a:lnTo>
                      <a:lnTo>
                        <a:pt x="252" y="848"/>
                      </a:lnTo>
                      <a:lnTo>
                        <a:pt x="252" y="849"/>
                      </a:lnTo>
                      <a:lnTo>
                        <a:pt x="251" y="849"/>
                      </a:lnTo>
                      <a:lnTo>
                        <a:pt x="250" y="849"/>
                      </a:lnTo>
                      <a:lnTo>
                        <a:pt x="250" y="850"/>
                      </a:lnTo>
                      <a:lnTo>
                        <a:pt x="249" y="850"/>
                      </a:lnTo>
                      <a:lnTo>
                        <a:pt x="248" y="850"/>
                      </a:lnTo>
                      <a:lnTo>
                        <a:pt x="249" y="850"/>
                      </a:lnTo>
                      <a:lnTo>
                        <a:pt x="249" y="849"/>
                      </a:lnTo>
                      <a:lnTo>
                        <a:pt x="248" y="849"/>
                      </a:lnTo>
                      <a:lnTo>
                        <a:pt x="248" y="850"/>
                      </a:lnTo>
                      <a:lnTo>
                        <a:pt x="247" y="850"/>
                      </a:lnTo>
                      <a:lnTo>
                        <a:pt x="247" y="851"/>
                      </a:lnTo>
                      <a:lnTo>
                        <a:pt x="245" y="852"/>
                      </a:lnTo>
                      <a:lnTo>
                        <a:pt x="245" y="853"/>
                      </a:lnTo>
                      <a:lnTo>
                        <a:pt x="244" y="853"/>
                      </a:lnTo>
                      <a:lnTo>
                        <a:pt x="244" y="852"/>
                      </a:lnTo>
                      <a:lnTo>
                        <a:pt x="243" y="852"/>
                      </a:lnTo>
                      <a:lnTo>
                        <a:pt x="242" y="852"/>
                      </a:lnTo>
                      <a:lnTo>
                        <a:pt x="242" y="853"/>
                      </a:lnTo>
                      <a:lnTo>
                        <a:pt x="241" y="853"/>
                      </a:lnTo>
                      <a:lnTo>
                        <a:pt x="242" y="853"/>
                      </a:lnTo>
                      <a:lnTo>
                        <a:pt x="242" y="854"/>
                      </a:lnTo>
                      <a:lnTo>
                        <a:pt x="241" y="854"/>
                      </a:lnTo>
                      <a:lnTo>
                        <a:pt x="241" y="853"/>
                      </a:lnTo>
                      <a:lnTo>
                        <a:pt x="240" y="853"/>
                      </a:lnTo>
                      <a:lnTo>
                        <a:pt x="240" y="854"/>
                      </a:lnTo>
                      <a:lnTo>
                        <a:pt x="240" y="853"/>
                      </a:lnTo>
                      <a:lnTo>
                        <a:pt x="239" y="854"/>
                      </a:lnTo>
                      <a:lnTo>
                        <a:pt x="238" y="854"/>
                      </a:lnTo>
                      <a:lnTo>
                        <a:pt x="238" y="855"/>
                      </a:lnTo>
                      <a:lnTo>
                        <a:pt x="237" y="855"/>
                      </a:lnTo>
                      <a:lnTo>
                        <a:pt x="237" y="856"/>
                      </a:lnTo>
                      <a:lnTo>
                        <a:pt x="237" y="855"/>
                      </a:lnTo>
                      <a:lnTo>
                        <a:pt x="236" y="855"/>
                      </a:lnTo>
                      <a:lnTo>
                        <a:pt x="236" y="856"/>
                      </a:lnTo>
                      <a:lnTo>
                        <a:pt x="235" y="856"/>
                      </a:lnTo>
                      <a:lnTo>
                        <a:pt x="234" y="856"/>
                      </a:lnTo>
                      <a:lnTo>
                        <a:pt x="233" y="856"/>
                      </a:lnTo>
                      <a:lnTo>
                        <a:pt x="232" y="856"/>
                      </a:lnTo>
                      <a:lnTo>
                        <a:pt x="232" y="857"/>
                      </a:lnTo>
                      <a:lnTo>
                        <a:pt x="231" y="857"/>
                      </a:lnTo>
                      <a:lnTo>
                        <a:pt x="232" y="858"/>
                      </a:lnTo>
                      <a:lnTo>
                        <a:pt x="231" y="858"/>
                      </a:lnTo>
                      <a:lnTo>
                        <a:pt x="230" y="857"/>
                      </a:lnTo>
                      <a:lnTo>
                        <a:pt x="229" y="857"/>
                      </a:lnTo>
                      <a:lnTo>
                        <a:pt x="229" y="856"/>
                      </a:lnTo>
                      <a:lnTo>
                        <a:pt x="229" y="855"/>
                      </a:lnTo>
                      <a:lnTo>
                        <a:pt x="230" y="855"/>
                      </a:lnTo>
                      <a:lnTo>
                        <a:pt x="229" y="854"/>
                      </a:lnTo>
                      <a:lnTo>
                        <a:pt x="230" y="853"/>
                      </a:lnTo>
                      <a:lnTo>
                        <a:pt x="229" y="853"/>
                      </a:lnTo>
                      <a:lnTo>
                        <a:pt x="228" y="853"/>
                      </a:lnTo>
                      <a:lnTo>
                        <a:pt x="229" y="852"/>
                      </a:lnTo>
                      <a:lnTo>
                        <a:pt x="228" y="852"/>
                      </a:lnTo>
                      <a:lnTo>
                        <a:pt x="228" y="851"/>
                      </a:lnTo>
                      <a:lnTo>
                        <a:pt x="228" y="850"/>
                      </a:lnTo>
                      <a:lnTo>
                        <a:pt x="228" y="849"/>
                      </a:lnTo>
                      <a:lnTo>
                        <a:pt x="228" y="848"/>
                      </a:lnTo>
                      <a:lnTo>
                        <a:pt x="228" y="847"/>
                      </a:lnTo>
                      <a:lnTo>
                        <a:pt x="228" y="846"/>
                      </a:lnTo>
                      <a:lnTo>
                        <a:pt x="228" y="845"/>
                      </a:lnTo>
                      <a:lnTo>
                        <a:pt x="229" y="845"/>
                      </a:lnTo>
                      <a:lnTo>
                        <a:pt x="228" y="845"/>
                      </a:lnTo>
                      <a:lnTo>
                        <a:pt x="228" y="844"/>
                      </a:lnTo>
                      <a:lnTo>
                        <a:pt x="229" y="844"/>
                      </a:lnTo>
                      <a:lnTo>
                        <a:pt x="229" y="843"/>
                      </a:lnTo>
                      <a:lnTo>
                        <a:pt x="229" y="841"/>
                      </a:lnTo>
                      <a:lnTo>
                        <a:pt x="228" y="841"/>
                      </a:lnTo>
                      <a:lnTo>
                        <a:pt x="228" y="842"/>
                      </a:lnTo>
                      <a:lnTo>
                        <a:pt x="227" y="842"/>
                      </a:lnTo>
                      <a:lnTo>
                        <a:pt x="226" y="841"/>
                      </a:lnTo>
                      <a:lnTo>
                        <a:pt x="225" y="841"/>
                      </a:lnTo>
                      <a:lnTo>
                        <a:pt x="225" y="840"/>
                      </a:lnTo>
                      <a:lnTo>
                        <a:pt x="225" y="841"/>
                      </a:lnTo>
                      <a:lnTo>
                        <a:pt x="224" y="841"/>
                      </a:lnTo>
                      <a:lnTo>
                        <a:pt x="223" y="842"/>
                      </a:lnTo>
                      <a:lnTo>
                        <a:pt x="224" y="842"/>
                      </a:lnTo>
                      <a:lnTo>
                        <a:pt x="223" y="842"/>
                      </a:lnTo>
                      <a:lnTo>
                        <a:pt x="223" y="843"/>
                      </a:lnTo>
                      <a:lnTo>
                        <a:pt x="223" y="844"/>
                      </a:lnTo>
                      <a:lnTo>
                        <a:pt x="223" y="845"/>
                      </a:lnTo>
                      <a:lnTo>
                        <a:pt x="222" y="846"/>
                      </a:lnTo>
                      <a:lnTo>
                        <a:pt x="222" y="847"/>
                      </a:lnTo>
                      <a:lnTo>
                        <a:pt x="221" y="847"/>
                      </a:lnTo>
                      <a:lnTo>
                        <a:pt x="220" y="847"/>
                      </a:lnTo>
                      <a:lnTo>
                        <a:pt x="220" y="848"/>
                      </a:lnTo>
                      <a:lnTo>
                        <a:pt x="220" y="850"/>
                      </a:lnTo>
                      <a:lnTo>
                        <a:pt x="220" y="851"/>
                      </a:lnTo>
                      <a:lnTo>
                        <a:pt x="220" y="852"/>
                      </a:lnTo>
                      <a:lnTo>
                        <a:pt x="219" y="853"/>
                      </a:lnTo>
                      <a:lnTo>
                        <a:pt x="220" y="853"/>
                      </a:lnTo>
                      <a:lnTo>
                        <a:pt x="219" y="854"/>
                      </a:lnTo>
                      <a:lnTo>
                        <a:pt x="220" y="854"/>
                      </a:lnTo>
                      <a:lnTo>
                        <a:pt x="219" y="854"/>
                      </a:lnTo>
                      <a:lnTo>
                        <a:pt x="219" y="855"/>
                      </a:lnTo>
                      <a:lnTo>
                        <a:pt x="219" y="856"/>
                      </a:lnTo>
                      <a:lnTo>
                        <a:pt x="220" y="856"/>
                      </a:lnTo>
                      <a:lnTo>
                        <a:pt x="219" y="856"/>
                      </a:lnTo>
                      <a:lnTo>
                        <a:pt x="219" y="858"/>
                      </a:lnTo>
                      <a:lnTo>
                        <a:pt x="218" y="859"/>
                      </a:lnTo>
                      <a:lnTo>
                        <a:pt x="217" y="859"/>
                      </a:lnTo>
                      <a:lnTo>
                        <a:pt x="216" y="860"/>
                      </a:lnTo>
                      <a:lnTo>
                        <a:pt x="216" y="859"/>
                      </a:lnTo>
                      <a:lnTo>
                        <a:pt x="215" y="858"/>
                      </a:lnTo>
                      <a:lnTo>
                        <a:pt x="215" y="857"/>
                      </a:lnTo>
                      <a:lnTo>
                        <a:pt x="215" y="856"/>
                      </a:lnTo>
                      <a:lnTo>
                        <a:pt x="215" y="855"/>
                      </a:lnTo>
                      <a:lnTo>
                        <a:pt x="216" y="854"/>
                      </a:lnTo>
                      <a:lnTo>
                        <a:pt x="216" y="853"/>
                      </a:lnTo>
                      <a:lnTo>
                        <a:pt x="215" y="852"/>
                      </a:lnTo>
                      <a:lnTo>
                        <a:pt x="215" y="851"/>
                      </a:lnTo>
                      <a:lnTo>
                        <a:pt x="216" y="851"/>
                      </a:lnTo>
                      <a:lnTo>
                        <a:pt x="216" y="850"/>
                      </a:lnTo>
                      <a:lnTo>
                        <a:pt x="217" y="849"/>
                      </a:lnTo>
                      <a:lnTo>
                        <a:pt x="217" y="848"/>
                      </a:lnTo>
                      <a:lnTo>
                        <a:pt x="218" y="847"/>
                      </a:lnTo>
                      <a:lnTo>
                        <a:pt x="217" y="847"/>
                      </a:lnTo>
                      <a:lnTo>
                        <a:pt x="218" y="846"/>
                      </a:lnTo>
                      <a:lnTo>
                        <a:pt x="217" y="846"/>
                      </a:lnTo>
                      <a:lnTo>
                        <a:pt x="217" y="845"/>
                      </a:lnTo>
                      <a:lnTo>
                        <a:pt x="218" y="845"/>
                      </a:lnTo>
                      <a:lnTo>
                        <a:pt x="218" y="844"/>
                      </a:lnTo>
                      <a:lnTo>
                        <a:pt x="217" y="844"/>
                      </a:lnTo>
                      <a:lnTo>
                        <a:pt x="217" y="843"/>
                      </a:lnTo>
                      <a:lnTo>
                        <a:pt x="216" y="843"/>
                      </a:lnTo>
                      <a:lnTo>
                        <a:pt x="216" y="842"/>
                      </a:lnTo>
                      <a:lnTo>
                        <a:pt x="217" y="842"/>
                      </a:lnTo>
                      <a:lnTo>
                        <a:pt x="216" y="842"/>
                      </a:lnTo>
                      <a:lnTo>
                        <a:pt x="217" y="841"/>
                      </a:lnTo>
                      <a:lnTo>
                        <a:pt x="218" y="841"/>
                      </a:lnTo>
                      <a:lnTo>
                        <a:pt x="218" y="840"/>
                      </a:lnTo>
                      <a:lnTo>
                        <a:pt x="218" y="839"/>
                      </a:lnTo>
                      <a:lnTo>
                        <a:pt x="217" y="839"/>
                      </a:lnTo>
                      <a:lnTo>
                        <a:pt x="218" y="838"/>
                      </a:lnTo>
                      <a:lnTo>
                        <a:pt x="217" y="838"/>
                      </a:lnTo>
                      <a:lnTo>
                        <a:pt x="218" y="838"/>
                      </a:lnTo>
                      <a:lnTo>
                        <a:pt x="217" y="837"/>
                      </a:lnTo>
                      <a:lnTo>
                        <a:pt x="216" y="837"/>
                      </a:lnTo>
                      <a:lnTo>
                        <a:pt x="217" y="837"/>
                      </a:lnTo>
                      <a:lnTo>
                        <a:pt x="216" y="836"/>
                      </a:lnTo>
                      <a:lnTo>
                        <a:pt x="217" y="836"/>
                      </a:lnTo>
                      <a:lnTo>
                        <a:pt x="216" y="836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5" y="834"/>
                      </a:lnTo>
                      <a:lnTo>
                        <a:pt x="216" y="834"/>
                      </a:lnTo>
                      <a:lnTo>
                        <a:pt x="216" y="833"/>
                      </a:lnTo>
                      <a:lnTo>
                        <a:pt x="216" y="832"/>
                      </a:lnTo>
                      <a:lnTo>
                        <a:pt x="215" y="832"/>
                      </a:lnTo>
                      <a:lnTo>
                        <a:pt x="214" y="832"/>
                      </a:lnTo>
                      <a:lnTo>
                        <a:pt x="213" y="832"/>
                      </a:lnTo>
                      <a:lnTo>
                        <a:pt x="213" y="831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2" y="829"/>
                      </a:lnTo>
                      <a:lnTo>
                        <a:pt x="212" y="828"/>
                      </a:lnTo>
                      <a:lnTo>
                        <a:pt x="212" y="827"/>
                      </a:lnTo>
                      <a:lnTo>
                        <a:pt x="211" y="827"/>
                      </a:lnTo>
                      <a:lnTo>
                        <a:pt x="210" y="827"/>
                      </a:lnTo>
                      <a:lnTo>
                        <a:pt x="210" y="826"/>
                      </a:lnTo>
                      <a:lnTo>
                        <a:pt x="209" y="826"/>
                      </a:lnTo>
                      <a:lnTo>
                        <a:pt x="209" y="825"/>
                      </a:lnTo>
                      <a:lnTo>
                        <a:pt x="208" y="825"/>
                      </a:lnTo>
                      <a:lnTo>
                        <a:pt x="207" y="825"/>
                      </a:lnTo>
                      <a:lnTo>
                        <a:pt x="207" y="826"/>
                      </a:lnTo>
                      <a:lnTo>
                        <a:pt x="207" y="825"/>
                      </a:lnTo>
                      <a:lnTo>
                        <a:pt x="206" y="825"/>
                      </a:lnTo>
                      <a:lnTo>
                        <a:pt x="205" y="826"/>
                      </a:lnTo>
                      <a:lnTo>
                        <a:pt x="205" y="825"/>
                      </a:lnTo>
                      <a:lnTo>
                        <a:pt x="205" y="826"/>
                      </a:lnTo>
                      <a:lnTo>
                        <a:pt x="204" y="826"/>
                      </a:lnTo>
                      <a:lnTo>
                        <a:pt x="204" y="825"/>
                      </a:lnTo>
                      <a:lnTo>
                        <a:pt x="203" y="825"/>
                      </a:lnTo>
                      <a:lnTo>
                        <a:pt x="203" y="824"/>
                      </a:lnTo>
                      <a:lnTo>
                        <a:pt x="202" y="823"/>
                      </a:lnTo>
                      <a:lnTo>
                        <a:pt x="203" y="823"/>
                      </a:lnTo>
                      <a:lnTo>
                        <a:pt x="202" y="823"/>
                      </a:lnTo>
                      <a:lnTo>
                        <a:pt x="203" y="822"/>
                      </a:lnTo>
                      <a:lnTo>
                        <a:pt x="202" y="822"/>
                      </a:lnTo>
                      <a:lnTo>
                        <a:pt x="203" y="822"/>
                      </a:lnTo>
                      <a:lnTo>
                        <a:pt x="203" y="821"/>
                      </a:lnTo>
                      <a:lnTo>
                        <a:pt x="203" y="820"/>
                      </a:lnTo>
                      <a:lnTo>
                        <a:pt x="202" y="820"/>
                      </a:lnTo>
                      <a:lnTo>
                        <a:pt x="202" y="819"/>
                      </a:lnTo>
                      <a:lnTo>
                        <a:pt x="203" y="819"/>
                      </a:lnTo>
                      <a:lnTo>
                        <a:pt x="203" y="818"/>
                      </a:lnTo>
                      <a:lnTo>
                        <a:pt x="202" y="818"/>
                      </a:lnTo>
                      <a:lnTo>
                        <a:pt x="202" y="817"/>
                      </a:lnTo>
                      <a:lnTo>
                        <a:pt x="202" y="816"/>
                      </a:lnTo>
                      <a:lnTo>
                        <a:pt x="201" y="816"/>
                      </a:lnTo>
                      <a:lnTo>
                        <a:pt x="201" y="815"/>
                      </a:lnTo>
                      <a:lnTo>
                        <a:pt x="200" y="815"/>
                      </a:lnTo>
                      <a:lnTo>
                        <a:pt x="200" y="814"/>
                      </a:lnTo>
                      <a:lnTo>
                        <a:pt x="199" y="814"/>
                      </a:lnTo>
                      <a:lnTo>
                        <a:pt x="199" y="813"/>
                      </a:lnTo>
                      <a:lnTo>
                        <a:pt x="198" y="813"/>
                      </a:lnTo>
                      <a:lnTo>
                        <a:pt x="198" y="812"/>
                      </a:lnTo>
                      <a:lnTo>
                        <a:pt x="198" y="813"/>
                      </a:lnTo>
                      <a:lnTo>
                        <a:pt x="197" y="813"/>
                      </a:lnTo>
                      <a:lnTo>
                        <a:pt x="197" y="812"/>
                      </a:lnTo>
                      <a:lnTo>
                        <a:pt x="196" y="812"/>
                      </a:lnTo>
                      <a:lnTo>
                        <a:pt x="196" y="811"/>
                      </a:lnTo>
                      <a:lnTo>
                        <a:pt x="195" y="811"/>
                      </a:lnTo>
                      <a:lnTo>
                        <a:pt x="195" y="810"/>
                      </a:lnTo>
                      <a:lnTo>
                        <a:pt x="195" y="809"/>
                      </a:lnTo>
                      <a:lnTo>
                        <a:pt x="194" y="809"/>
                      </a:lnTo>
                      <a:lnTo>
                        <a:pt x="194" y="808"/>
                      </a:lnTo>
                      <a:lnTo>
                        <a:pt x="193" y="808"/>
                      </a:lnTo>
                      <a:lnTo>
                        <a:pt x="192" y="808"/>
                      </a:lnTo>
                      <a:lnTo>
                        <a:pt x="192" y="807"/>
                      </a:lnTo>
                      <a:lnTo>
                        <a:pt x="192" y="806"/>
                      </a:lnTo>
                      <a:lnTo>
                        <a:pt x="192" y="805"/>
                      </a:lnTo>
                      <a:lnTo>
                        <a:pt x="192" y="804"/>
                      </a:lnTo>
                      <a:lnTo>
                        <a:pt x="191" y="804"/>
                      </a:lnTo>
                      <a:lnTo>
                        <a:pt x="190" y="804"/>
                      </a:lnTo>
                      <a:lnTo>
                        <a:pt x="189" y="804"/>
                      </a:lnTo>
                      <a:lnTo>
                        <a:pt x="190" y="805"/>
                      </a:lnTo>
                      <a:lnTo>
                        <a:pt x="189" y="805"/>
                      </a:lnTo>
                      <a:lnTo>
                        <a:pt x="188" y="805"/>
                      </a:lnTo>
                      <a:lnTo>
                        <a:pt x="178" y="819"/>
                      </a:lnTo>
                      <a:lnTo>
                        <a:pt x="177" y="818"/>
                      </a:lnTo>
                      <a:lnTo>
                        <a:pt x="176" y="818"/>
                      </a:lnTo>
                      <a:lnTo>
                        <a:pt x="176" y="817"/>
                      </a:lnTo>
                      <a:lnTo>
                        <a:pt x="175" y="817"/>
                      </a:lnTo>
                      <a:lnTo>
                        <a:pt x="175" y="816"/>
                      </a:lnTo>
                      <a:lnTo>
                        <a:pt x="174" y="815"/>
                      </a:lnTo>
                      <a:lnTo>
                        <a:pt x="174" y="814"/>
                      </a:lnTo>
                      <a:lnTo>
                        <a:pt x="173" y="814"/>
                      </a:lnTo>
                      <a:lnTo>
                        <a:pt x="172" y="813"/>
                      </a:lnTo>
                      <a:lnTo>
                        <a:pt x="171" y="813"/>
                      </a:lnTo>
                      <a:lnTo>
                        <a:pt x="171" y="814"/>
                      </a:lnTo>
                      <a:lnTo>
                        <a:pt x="170" y="814"/>
                      </a:lnTo>
                      <a:lnTo>
                        <a:pt x="169" y="813"/>
                      </a:lnTo>
                      <a:lnTo>
                        <a:pt x="168" y="813"/>
                      </a:lnTo>
                      <a:lnTo>
                        <a:pt x="167" y="813"/>
                      </a:lnTo>
                      <a:lnTo>
                        <a:pt x="167" y="812"/>
                      </a:lnTo>
                      <a:lnTo>
                        <a:pt x="166" y="812"/>
                      </a:lnTo>
                      <a:lnTo>
                        <a:pt x="166" y="811"/>
                      </a:lnTo>
                      <a:lnTo>
                        <a:pt x="167" y="811"/>
                      </a:lnTo>
                      <a:lnTo>
                        <a:pt x="167" y="810"/>
                      </a:lnTo>
                      <a:lnTo>
                        <a:pt x="168" y="810"/>
                      </a:lnTo>
                      <a:lnTo>
                        <a:pt x="168" y="809"/>
                      </a:lnTo>
                      <a:lnTo>
                        <a:pt x="168" y="808"/>
                      </a:lnTo>
                      <a:lnTo>
                        <a:pt x="168" y="807"/>
                      </a:lnTo>
                      <a:lnTo>
                        <a:pt x="169" y="807"/>
                      </a:lnTo>
                      <a:lnTo>
                        <a:pt x="167" y="807"/>
                      </a:lnTo>
                      <a:lnTo>
                        <a:pt x="166" y="806"/>
                      </a:lnTo>
                      <a:lnTo>
                        <a:pt x="165" y="806"/>
                      </a:lnTo>
                      <a:lnTo>
                        <a:pt x="164" y="801"/>
                      </a:lnTo>
                      <a:lnTo>
                        <a:pt x="163" y="801"/>
                      </a:lnTo>
                      <a:lnTo>
                        <a:pt x="162" y="802"/>
                      </a:lnTo>
                      <a:lnTo>
                        <a:pt x="161" y="802"/>
                      </a:lnTo>
                      <a:lnTo>
                        <a:pt x="161" y="803"/>
                      </a:lnTo>
                      <a:lnTo>
                        <a:pt x="161" y="804"/>
                      </a:lnTo>
                      <a:lnTo>
                        <a:pt x="160" y="804"/>
                      </a:lnTo>
                      <a:lnTo>
                        <a:pt x="159" y="805"/>
                      </a:lnTo>
                      <a:lnTo>
                        <a:pt x="158" y="805"/>
                      </a:lnTo>
                      <a:lnTo>
                        <a:pt x="158" y="806"/>
                      </a:lnTo>
                      <a:lnTo>
                        <a:pt x="157" y="806"/>
                      </a:lnTo>
                      <a:lnTo>
                        <a:pt x="156" y="807"/>
                      </a:lnTo>
                      <a:lnTo>
                        <a:pt x="155" y="808"/>
                      </a:lnTo>
                      <a:lnTo>
                        <a:pt x="154" y="809"/>
                      </a:lnTo>
                      <a:lnTo>
                        <a:pt x="153" y="809"/>
                      </a:lnTo>
                      <a:lnTo>
                        <a:pt x="152" y="809"/>
                      </a:lnTo>
                      <a:lnTo>
                        <a:pt x="152" y="810"/>
                      </a:lnTo>
                      <a:lnTo>
                        <a:pt x="151" y="810"/>
                      </a:lnTo>
                      <a:lnTo>
                        <a:pt x="151" y="811"/>
                      </a:lnTo>
                      <a:lnTo>
                        <a:pt x="150" y="811"/>
                      </a:lnTo>
                      <a:lnTo>
                        <a:pt x="150" y="812"/>
                      </a:lnTo>
                      <a:lnTo>
                        <a:pt x="150" y="813"/>
                      </a:lnTo>
                      <a:lnTo>
                        <a:pt x="149" y="814"/>
                      </a:lnTo>
                      <a:lnTo>
                        <a:pt x="149" y="815"/>
                      </a:lnTo>
                      <a:lnTo>
                        <a:pt x="149" y="816"/>
                      </a:lnTo>
                      <a:lnTo>
                        <a:pt x="148" y="816"/>
                      </a:lnTo>
                      <a:lnTo>
                        <a:pt x="147" y="817"/>
                      </a:lnTo>
                      <a:lnTo>
                        <a:pt x="146" y="819"/>
                      </a:lnTo>
                      <a:lnTo>
                        <a:pt x="147" y="820"/>
                      </a:lnTo>
                      <a:lnTo>
                        <a:pt x="146" y="820"/>
                      </a:lnTo>
                      <a:lnTo>
                        <a:pt x="146" y="821"/>
                      </a:lnTo>
                      <a:lnTo>
                        <a:pt x="145" y="822"/>
                      </a:lnTo>
                      <a:lnTo>
                        <a:pt x="144" y="823"/>
                      </a:lnTo>
                      <a:lnTo>
                        <a:pt x="144" y="824"/>
                      </a:lnTo>
                      <a:lnTo>
                        <a:pt x="143" y="825"/>
                      </a:lnTo>
                      <a:lnTo>
                        <a:pt x="142" y="825"/>
                      </a:lnTo>
                      <a:lnTo>
                        <a:pt x="142" y="826"/>
                      </a:lnTo>
                      <a:lnTo>
                        <a:pt x="141" y="827"/>
                      </a:lnTo>
                      <a:lnTo>
                        <a:pt x="141" y="828"/>
                      </a:lnTo>
                      <a:lnTo>
                        <a:pt x="140" y="828"/>
                      </a:lnTo>
                      <a:lnTo>
                        <a:pt x="140" y="829"/>
                      </a:lnTo>
                      <a:lnTo>
                        <a:pt x="139" y="829"/>
                      </a:lnTo>
                      <a:lnTo>
                        <a:pt x="139" y="830"/>
                      </a:lnTo>
                      <a:lnTo>
                        <a:pt x="139" y="831"/>
                      </a:lnTo>
                      <a:lnTo>
                        <a:pt x="138" y="831"/>
                      </a:lnTo>
                      <a:lnTo>
                        <a:pt x="138" y="832"/>
                      </a:lnTo>
                      <a:lnTo>
                        <a:pt x="138" y="833"/>
                      </a:lnTo>
                      <a:lnTo>
                        <a:pt x="138" y="834"/>
                      </a:lnTo>
                      <a:lnTo>
                        <a:pt x="139" y="834"/>
                      </a:lnTo>
                      <a:lnTo>
                        <a:pt x="139" y="835"/>
                      </a:lnTo>
                      <a:lnTo>
                        <a:pt x="139" y="836"/>
                      </a:lnTo>
                      <a:lnTo>
                        <a:pt x="138" y="837"/>
                      </a:lnTo>
                      <a:lnTo>
                        <a:pt x="137" y="838"/>
                      </a:lnTo>
                      <a:lnTo>
                        <a:pt x="138" y="839"/>
                      </a:lnTo>
                      <a:lnTo>
                        <a:pt x="138" y="840"/>
                      </a:lnTo>
                      <a:lnTo>
                        <a:pt x="138" y="841"/>
                      </a:lnTo>
                      <a:lnTo>
                        <a:pt x="138" y="842"/>
                      </a:lnTo>
                      <a:lnTo>
                        <a:pt x="138" y="843"/>
                      </a:lnTo>
                      <a:lnTo>
                        <a:pt x="138" y="844"/>
                      </a:lnTo>
                      <a:lnTo>
                        <a:pt x="138" y="846"/>
                      </a:lnTo>
                      <a:lnTo>
                        <a:pt x="139" y="846"/>
                      </a:lnTo>
                      <a:lnTo>
                        <a:pt x="139" y="848"/>
                      </a:lnTo>
                      <a:lnTo>
                        <a:pt x="138" y="849"/>
                      </a:lnTo>
                      <a:lnTo>
                        <a:pt x="137" y="849"/>
                      </a:lnTo>
                      <a:lnTo>
                        <a:pt x="135" y="850"/>
                      </a:lnTo>
                      <a:lnTo>
                        <a:pt x="122" y="842"/>
                      </a:lnTo>
                      <a:lnTo>
                        <a:pt x="81" y="815"/>
                      </a:lnTo>
                      <a:lnTo>
                        <a:pt x="81" y="814"/>
                      </a:lnTo>
                      <a:lnTo>
                        <a:pt x="80" y="814"/>
                      </a:lnTo>
                      <a:lnTo>
                        <a:pt x="79" y="814"/>
                      </a:lnTo>
                      <a:lnTo>
                        <a:pt x="78" y="813"/>
                      </a:lnTo>
                      <a:lnTo>
                        <a:pt x="77" y="814"/>
                      </a:lnTo>
                      <a:lnTo>
                        <a:pt x="76" y="813"/>
                      </a:lnTo>
                      <a:lnTo>
                        <a:pt x="75" y="813"/>
                      </a:lnTo>
                      <a:lnTo>
                        <a:pt x="75" y="812"/>
                      </a:lnTo>
                      <a:lnTo>
                        <a:pt x="74" y="812"/>
                      </a:lnTo>
                      <a:lnTo>
                        <a:pt x="74" y="811"/>
                      </a:lnTo>
                      <a:lnTo>
                        <a:pt x="74" y="812"/>
                      </a:lnTo>
                      <a:lnTo>
                        <a:pt x="73" y="812"/>
                      </a:lnTo>
                      <a:lnTo>
                        <a:pt x="72" y="812"/>
                      </a:lnTo>
                      <a:lnTo>
                        <a:pt x="72" y="811"/>
                      </a:lnTo>
                      <a:lnTo>
                        <a:pt x="71" y="811"/>
                      </a:lnTo>
                      <a:lnTo>
                        <a:pt x="71" y="810"/>
                      </a:lnTo>
                      <a:lnTo>
                        <a:pt x="70" y="810"/>
                      </a:lnTo>
                      <a:lnTo>
                        <a:pt x="69" y="810"/>
                      </a:lnTo>
                      <a:lnTo>
                        <a:pt x="68" y="811"/>
                      </a:lnTo>
                      <a:lnTo>
                        <a:pt x="67" y="810"/>
                      </a:lnTo>
                      <a:lnTo>
                        <a:pt x="67" y="809"/>
                      </a:lnTo>
                      <a:lnTo>
                        <a:pt x="66" y="809"/>
                      </a:lnTo>
                      <a:lnTo>
                        <a:pt x="65" y="809"/>
                      </a:lnTo>
                      <a:lnTo>
                        <a:pt x="64" y="808"/>
                      </a:lnTo>
                      <a:lnTo>
                        <a:pt x="64" y="807"/>
                      </a:lnTo>
                      <a:lnTo>
                        <a:pt x="63" y="807"/>
                      </a:lnTo>
                      <a:lnTo>
                        <a:pt x="62" y="807"/>
                      </a:lnTo>
                      <a:lnTo>
                        <a:pt x="61" y="807"/>
                      </a:lnTo>
                      <a:lnTo>
                        <a:pt x="61" y="808"/>
                      </a:lnTo>
                      <a:lnTo>
                        <a:pt x="60" y="807"/>
                      </a:lnTo>
                      <a:lnTo>
                        <a:pt x="59" y="807"/>
                      </a:lnTo>
                      <a:lnTo>
                        <a:pt x="58" y="807"/>
                      </a:lnTo>
                      <a:lnTo>
                        <a:pt x="57" y="807"/>
                      </a:lnTo>
                      <a:lnTo>
                        <a:pt x="57" y="806"/>
                      </a:lnTo>
                      <a:lnTo>
                        <a:pt x="56" y="806"/>
                      </a:lnTo>
                      <a:lnTo>
                        <a:pt x="55" y="805"/>
                      </a:lnTo>
                      <a:lnTo>
                        <a:pt x="55" y="806"/>
                      </a:lnTo>
                      <a:lnTo>
                        <a:pt x="54" y="806"/>
                      </a:lnTo>
                      <a:lnTo>
                        <a:pt x="54" y="805"/>
                      </a:lnTo>
                      <a:lnTo>
                        <a:pt x="53" y="805"/>
                      </a:lnTo>
                      <a:lnTo>
                        <a:pt x="53" y="806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1" y="804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49" y="803"/>
                      </a:lnTo>
                      <a:lnTo>
                        <a:pt x="49" y="802"/>
                      </a:lnTo>
                      <a:lnTo>
                        <a:pt x="49" y="801"/>
                      </a:lnTo>
                      <a:lnTo>
                        <a:pt x="49" y="802"/>
                      </a:lnTo>
                      <a:lnTo>
                        <a:pt x="48" y="801"/>
                      </a:lnTo>
                      <a:lnTo>
                        <a:pt x="47" y="801"/>
                      </a:lnTo>
                      <a:lnTo>
                        <a:pt x="46" y="801"/>
                      </a:lnTo>
                      <a:lnTo>
                        <a:pt x="46" y="800"/>
                      </a:lnTo>
                      <a:lnTo>
                        <a:pt x="45" y="800"/>
                      </a:lnTo>
                      <a:lnTo>
                        <a:pt x="45" y="799"/>
                      </a:lnTo>
                      <a:lnTo>
                        <a:pt x="44" y="799"/>
                      </a:lnTo>
                      <a:lnTo>
                        <a:pt x="44" y="800"/>
                      </a:lnTo>
                      <a:lnTo>
                        <a:pt x="43" y="799"/>
                      </a:lnTo>
                      <a:lnTo>
                        <a:pt x="42" y="799"/>
                      </a:lnTo>
                      <a:lnTo>
                        <a:pt x="42" y="798"/>
                      </a:lnTo>
                      <a:lnTo>
                        <a:pt x="41" y="798"/>
                      </a:lnTo>
                      <a:lnTo>
                        <a:pt x="41" y="797"/>
                      </a:lnTo>
                      <a:lnTo>
                        <a:pt x="41" y="796"/>
                      </a:lnTo>
                      <a:lnTo>
                        <a:pt x="41" y="795"/>
                      </a:lnTo>
                      <a:lnTo>
                        <a:pt x="40" y="795"/>
                      </a:lnTo>
                      <a:lnTo>
                        <a:pt x="40" y="794"/>
                      </a:lnTo>
                      <a:lnTo>
                        <a:pt x="41" y="793"/>
                      </a:lnTo>
                      <a:lnTo>
                        <a:pt x="41" y="792"/>
                      </a:lnTo>
                      <a:lnTo>
                        <a:pt x="41" y="791"/>
                      </a:lnTo>
                      <a:lnTo>
                        <a:pt x="41" y="790"/>
                      </a:lnTo>
                      <a:lnTo>
                        <a:pt x="42" y="790"/>
                      </a:lnTo>
                      <a:lnTo>
                        <a:pt x="42" y="789"/>
                      </a:lnTo>
                      <a:lnTo>
                        <a:pt x="41" y="789"/>
                      </a:lnTo>
                      <a:lnTo>
                        <a:pt x="42" y="789"/>
                      </a:lnTo>
                      <a:lnTo>
                        <a:pt x="42" y="788"/>
                      </a:lnTo>
                      <a:lnTo>
                        <a:pt x="42" y="789"/>
                      </a:lnTo>
                      <a:lnTo>
                        <a:pt x="43" y="788"/>
                      </a:lnTo>
                      <a:lnTo>
                        <a:pt x="43" y="787"/>
                      </a:lnTo>
                      <a:lnTo>
                        <a:pt x="43" y="786"/>
                      </a:lnTo>
                      <a:lnTo>
                        <a:pt x="43" y="785"/>
                      </a:lnTo>
                      <a:lnTo>
                        <a:pt x="42" y="785"/>
                      </a:lnTo>
                      <a:lnTo>
                        <a:pt x="42" y="784"/>
                      </a:lnTo>
                      <a:lnTo>
                        <a:pt x="42" y="783"/>
                      </a:lnTo>
                      <a:lnTo>
                        <a:pt x="42" y="782"/>
                      </a:lnTo>
                      <a:lnTo>
                        <a:pt x="43" y="782"/>
                      </a:lnTo>
                      <a:lnTo>
                        <a:pt x="42" y="782"/>
                      </a:lnTo>
                      <a:lnTo>
                        <a:pt x="42" y="783"/>
                      </a:lnTo>
                      <a:lnTo>
                        <a:pt x="43" y="783"/>
                      </a:lnTo>
                      <a:lnTo>
                        <a:pt x="43" y="782"/>
                      </a:lnTo>
                      <a:lnTo>
                        <a:pt x="43" y="783"/>
                      </a:lnTo>
                      <a:lnTo>
                        <a:pt x="44" y="783"/>
                      </a:lnTo>
                      <a:lnTo>
                        <a:pt x="44" y="782"/>
                      </a:lnTo>
                      <a:lnTo>
                        <a:pt x="45" y="783"/>
                      </a:lnTo>
                      <a:lnTo>
                        <a:pt x="45" y="782"/>
                      </a:lnTo>
                      <a:lnTo>
                        <a:pt x="46" y="781"/>
                      </a:lnTo>
                      <a:lnTo>
                        <a:pt x="46" y="780"/>
                      </a:lnTo>
                      <a:lnTo>
                        <a:pt x="45" y="780"/>
                      </a:lnTo>
                      <a:lnTo>
                        <a:pt x="45" y="779"/>
                      </a:lnTo>
                      <a:lnTo>
                        <a:pt x="46" y="779"/>
                      </a:lnTo>
                      <a:lnTo>
                        <a:pt x="46" y="778"/>
                      </a:lnTo>
                      <a:lnTo>
                        <a:pt x="47" y="778"/>
                      </a:lnTo>
                      <a:lnTo>
                        <a:pt x="47" y="777"/>
                      </a:lnTo>
                      <a:lnTo>
                        <a:pt x="47" y="776"/>
                      </a:lnTo>
                      <a:lnTo>
                        <a:pt x="47" y="777"/>
                      </a:lnTo>
                      <a:lnTo>
                        <a:pt x="48" y="777"/>
                      </a:lnTo>
                      <a:lnTo>
                        <a:pt x="49" y="777"/>
                      </a:lnTo>
                      <a:lnTo>
                        <a:pt x="49" y="776"/>
                      </a:lnTo>
                      <a:lnTo>
                        <a:pt x="48" y="775"/>
                      </a:lnTo>
                      <a:lnTo>
                        <a:pt x="48" y="774"/>
                      </a:lnTo>
                      <a:lnTo>
                        <a:pt x="48" y="773"/>
                      </a:lnTo>
                      <a:lnTo>
                        <a:pt x="49" y="772"/>
                      </a:lnTo>
                      <a:lnTo>
                        <a:pt x="50" y="773"/>
                      </a:lnTo>
                      <a:lnTo>
                        <a:pt x="50" y="772"/>
                      </a:lnTo>
                      <a:lnTo>
                        <a:pt x="51" y="771"/>
                      </a:lnTo>
                      <a:lnTo>
                        <a:pt x="52" y="771"/>
                      </a:lnTo>
                      <a:lnTo>
                        <a:pt x="52" y="770"/>
                      </a:lnTo>
                      <a:lnTo>
                        <a:pt x="53" y="770"/>
                      </a:lnTo>
                      <a:lnTo>
                        <a:pt x="54" y="770"/>
                      </a:lnTo>
                      <a:lnTo>
                        <a:pt x="53" y="770"/>
                      </a:lnTo>
                      <a:lnTo>
                        <a:pt x="53" y="769"/>
                      </a:lnTo>
                      <a:lnTo>
                        <a:pt x="52" y="769"/>
                      </a:lnTo>
                      <a:lnTo>
                        <a:pt x="52" y="770"/>
                      </a:lnTo>
                      <a:lnTo>
                        <a:pt x="52" y="769"/>
                      </a:lnTo>
                      <a:lnTo>
                        <a:pt x="51" y="769"/>
                      </a:lnTo>
                      <a:lnTo>
                        <a:pt x="52" y="769"/>
                      </a:lnTo>
                      <a:lnTo>
                        <a:pt x="51" y="768"/>
                      </a:lnTo>
                      <a:lnTo>
                        <a:pt x="50" y="768"/>
                      </a:lnTo>
                      <a:lnTo>
                        <a:pt x="50" y="767"/>
                      </a:lnTo>
                      <a:lnTo>
                        <a:pt x="51" y="765"/>
                      </a:lnTo>
                      <a:lnTo>
                        <a:pt x="51" y="764"/>
                      </a:lnTo>
                      <a:lnTo>
                        <a:pt x="51" y="763"/>
                      </a:lnTo>
                      <a:lnTo>
                        <a:pt x="51" y="762"/>
                      </a:lnTo>
                      <a:lnTo>
                        <a:pt x="52" y="762"/>
                      </a:lnTo>
                      <a:lnTo>
                        <a:pt x="52" y="761"/>
                      </a:lnTo>
                      <a:lnTo>
                        <a:pt x="53" y="761"/>
                      </a:lnTo>
                      <a:lnTo>
                        <a:pt x="53" y="760"/>
                      </a:lnTo>
                      <a:lnTo>
                        <a:pt x="53" y="759"/>
                      </a:lnTo>
                      <a:lnTo>
                        <a:pt x="54" y="759"/>
                      </a:lnTo>
                      <a:lnTo>
                        <a:pt x="55" y="759"/>
                      </a:lnTo>
                      <a:lnTo>
                        <a:pt x="55" y="758"/>
                      </a:lnTo>
                      <a:lnTo>
                        <a:pt x="55" y="757"/>
                      </a:lnTo>
                      <a:lnTo>
                        <a:pt x="57" y="757"/>
                      </a:lnTo>
                      <a:lnTo>
                        <a:pt x="58" y="756"/>
                      </a:lnTo>
                      <a:lnTo>
                        <a:pt x="58" y="755"/>
                      </a:lnTo>
                      <a:lnTo>
                        <a:pt x="59" y="754"/>
                      </a:lnTo>
                      <a:lnTo>
                        <a:pt x="60" y="753"/>
                      </a:lnTo>
                      <a:lnTo>
                        <a:pt x="59" y="753"/>
                      </a:lnTo>
                      <a:lnTo>
                        <a:pt x="58" y="753"/>
                      </a:lnTo>
                      <a:lnTo>
                        <a:pt x="58" y="754"/>
                      </a:lnTo>
                      <a:lnTo>
                        <a:pt x="57" y="754"/>
                      </a:lnTo>
                      <a:lnTo>
                        <a:pt x="56" y="754"/>
                      </a:lnTo>
                      <a:lnTo>
                        <a:pt x="56" y="755"/>
                      </a:lnTo>
                      <a:lnTo>
                        <a:pt x="56" y="756"/>
                      </a:lnTo>
                      <a:lnTo>
                        <a:pt x="55" y="756"/>
                      </a:lnTo>
                      <a:lnTo>
                        <a:pt x="55" y="755"/>
                      </a:lnTo>
                      <a:lnTo>
                        <a:pt x="54" y="754"/>
                      </a:lnTo>
                      <a:lnTo>
                        <a:pt x="54" y="755"/>
                      </a:lnTo>
                      <a:lnTo>
                        <a:pt x="55" y="755"/>
                      </a:lnTo>
                      <a:lnTo>
                        <a:pt x="55" y="756"/>
                      </a:lnTo>
                      <a:lnTo>
                        <a:pt x="55" y="757"/>
                      </a:lnTo>
                      <a:lnTo>
                        <a:pt x="54" y="756"/>
                      </a:lnTo>
                      <a:lnTo>
                        <a:pt x="52" y="757"/>
                      </a:lnTo>
                      <a:lnTo>
                        <a:pt x="53" y="757"/>
                      </a:lnTo>
                      <a:lnTo>
                        <a:pt x="53" y="758"/>
                      </a:lnTo>
                      <a:lnTo>
                        <a:pt x="52" y="758"/>
                      </a:lnTo>
                      <a:lnTo>
                        <a:pt x="51" y="758"/>
                      </a:lnTo>
                      <a:lnTo>
                        <a:pt x="50" y="758"/>
                      </a:lnTo>
                      <a:lnTo>
                        <a:pt x="50" y="759"/>
                      </a:lnTo>
                      <a:lnTo>
                        <a:pt x="48" y="759"/>
                      </a:lnTo>
                      <a:lnTo>
                        <a:pt x="47" y="761"/>
                      </a:lnTo>
                      <a:lnTo>
                        <a:pt x="46" y="761"/>
                      </a:lnTo>
                      <a:lnTo>
                        <a:pt x="45" y="761"/>
                      </a:lnTo>
                      <a:lnTo>
                        <a:pt x="44" y="762"/>
                      </a:lnTo>
                      <a:lnTo>
                        <a:pt x="43" y="762"/>
                      </a:lnTo>
                      <a:lnTo>
                        <a:pt x="42" y="763"/>
                      </a:lnTo>
                      <a:lnTo>
                        <a:pt x="41" y="763"/>
                      </a:lnTo>
                      <a:lnTo>
                        <a:pt x="40" y="764"/>
                      </a:lnTo>
                      <a:lnTo>
                        <a:pt x="41" y="764"/>
                      </a:lnTo>
                      <a:lnTo>
                        <a:pt x="41" y="765"/>
                      </a:lnTo>
                      <a:lnTo>
                        <a:pt x="40" y="765"/>
                      </a:lnTo>
                      <a:lnTo>
                        <a:pt x="40" y="764"/>
                      </a:lnTo>
                      <a:lnTo>
                        <a:pt x="39" y="765"/>
                      </a:lnTo>
                      <a:lnTo>
                        <a:pt x="39" y="766"/>
                      </a:lnTo>
                      <a:lnTo>
                        <a:pt x="39" y="767"/>
                      </a:lnTo>
                      <a:lnTo>
                        <a:pt x="38" y="766"/>
                      </a:lnTo>
                      <a:lnTo>
                        <a:pt x="38" y="767"/>
                      </a:lnTo>
                      <a:lnTo>
                        <a:pt x="37" y="767"/>
                      </a:lnTo>
                      <a:lnTo>
                        <a:pt x="36" y="767"/>
                      </a:lnTo>
                      <a:lnTo>
                        <a:pt x="36" y="768"/>
                      </a:lnTo>
                      <a:lnTo>
                        <a:pt x="36" y="769"/>
                      </a:lnTo>
                      <a:lnTo>
                        <a:pt x="36" y="768"/>
                      </a:lnTo>
                      <a:lnTo>
                        <a:pt x="35" y="769"/>
                      </a:lnTo>
                      <a:lnTo>
                        <a:pt x="36" y="770"/>
                      </a:lnTo>
                      <a:lnTo>
                        <a:pt x="35" y="770"/>
                      </a:lnTo>
                      <a:lnTo>
                        <a:pt x="35" y="771"/>
                      </a:lnTo>
                      <a:lnTo>
                        <a:pt x="34" y="771"/>
                      </a:lnTo>
                      <a:lnTo>
                        <a:pt x="33" y="772"/>
                      </a:lnTo>
                      <a:lnTo>
                        <a:pt x="32" y="773"/>
                      </a:lnTo>
                      <a:lnTo>
                        <a:pt x="33" y="774"/>
                      </a:lnTo>
                      <a:lnTo>
                        <a:pt x="33" y="775"/>
                      </a:lnTo>
                      <a:lnTo>
                        <a:pt x="32" y="775"/>
                      </a:lnTo>
                      <a:lnTo>
                        <a:pt x="31" y="775"/>
                      </a:lnTo>
                      <a:lnTo>
                        <a:pt x="30" y="776"/>
                      </a:lnTo>
                      <a:lnTo>
                        <a:pt x="30" y="777"/>
                      </a:lnTo>
                      <a:lnTo>
                        <a:pt x="31" y="778"/>
                      </a:lnTo>
                      <a:lnTo>
                        <a:pt x="30" y="778"/>
                      </a:lnTo>
                      <a:lnTo>
                        <a:pt x="29" y="777"/>
                      </a:lnTo>
                      <a:lnTo>
                        <a:pt x="28" y="778"/>
                      </a:lnTo>
                      <a:lnTo>
                        <a:pt x="27" y="778"/>
                      </a:lnTo>
                      <a:lnTo>
                        <a:pt x="27" y="779"/>
                      </a:lnTo>
                      <a:lnTo>
                        <a:pt x="28" y="779"/>
                      </a:lnTo>
                      <a:lnTo>
                        <a:pt x="28" y="778"/>
                      </a:lnTo>
                      <a:lnTo>
                        <a:pt x="29" y="778"/>
                      </a:lnTo>
                      <a:lnTo>
                        <a:pt x="29" y="779"/>
                      </a:lnTo>
                      <a:lnTo>
                        <a:pt x="28" y="779"/>
                      </a:lnTo>
                      <a:lnTo>
                        <a:pt x="28" y="780"/>
                      </a:lnTo>
                      <a:lnTo>
                        <a:pt x="28" y="781"/>
                      </a:lnTo>
                      <a:lnTo>
                        <a:pt x="28" y="782"/>
                      </a:lnTo>
                      <a:lnTo>
                        <a:pt x="28" y="783"/>
                      </a:lnTo>
                      <a:lnTo>
                        <a:pt x="27" y="783"/>
                      </a:lnTo>
                      <a:lnTo>
                        <a:pt x="26" y="783"/>
                      </a:lnTo>
                      <a:lnTo>
                        <a:pt x="25" y="783"/>
                      </a:lnTo>
                      <a:lnTo>
                        <a:pt x="25" y="784"/>
                      </a:lnTo>
                      <a:lnTo>
                        <a:pt x="24" y="784"/>
                      </a:lnTo>
                      <a:lnTo>
                        <a:pt x="23" y="784"/>
                      </a:lnTo>
                      <a:lnTo>
                        <a:pt x="23" y="785"/>
                      </a:lnTo>
                      <a:lnTo>
                        <a:pt x="24" y="785"/>
                      </a:lnTo>
                      <a:lnTo>
                        <a:pt x="25" y="786"/>
                      </a:lnTo>
                      <a:lnTo>
                        <a:pt x="25" y="787"/>
                      </a:lnTo>
                      <a:lnTo>
                        <a:pt x="24" y="787"/>
                      </a:lnTo>
                      <a:lnTo>
                        <a:pt x="23" y="787"/>
                      </a:lnTo>
                      <a:lnTo>
                        <a:pt x="23" y="788"/>
                      </a:lnTo>
                      <a:lnTo>
                        <a:pt x="22" y="788"/>
                      </a:lnTo>
                      <a:lnTo>
                        <a:pt x="23" y="789"/>
                      </a:lnTo>
                      <a:lnTo>
                        <a:pt x="24" y="789"/>
                      </a:lnTo>
                      <a:lnTo>
                        <a:pt x="23" y="790"/>
                      </a:lnTo>
                      <a:lnTo>
                        <a:pt x="23" y="791"/>
                      </a:lnTo>
                      <a:lnTo>
                        <a:pt x="22" y="791"/>
                      </a:lnTo>
                      <a:lnTo>
                        <a:pt x="22" y="792"/>
                      </a:lnTo>
                      <a:lnTo>
                        <a:pt x="21" y="792"/>
                      </a:lnTo>
                      <a:lnTo>
                        <a:pt x="21" y="793"/>
                      </a:lnTo>
                      <a:lnTo>
                        <a:pt x="22" y="794"/>
                      </a:lnTo>
                      <a:lnTo>
                        <a:pt x="22" y="795"/>
                      </a:lnTo>
                      <a:lnTo>
                        <a:pt x="21" y="795"/>
                      </a:lnTo>
                      <a:lnTo>
                        <a:pt x="21" y="796"/>
                      </a:lnTo>
                      <a:lnTo>
                        <a:pt x="21" y="797"/>
                      </a:lnTo>
                      <a:lnTo>
                        <a:pt x="21" y="798"/>
                      </a:lnTo>
                      <a:lnTo>
                        <a:pt x="20" y="799"/>
                      </a:lnTo>
                      <a:lnTo>
                        <a:pt x="19" y="800"/>
                      </a:lnTo>
                      <a:lnTo>
                        <a:pt x="19" y="798"/>
                      </a:lnTo>
                      <a:lnTo>
                        <a:pt x="18" y="797"/>
                      </a:lnTo>
                      <a:lnTo>
                        <a:pt x="17" y="798"/>
                      </a:lnTo>
                      <a:lnTo>
                        <a:pt x="16" y="798"/>
                      </a:lnTo>
                      <a:lnTo>
                        <a:pt x="14" y="798"/>
                      </a:lnTo>
                      <a:lnTo>
                        <a:pt x="12" y="797"/>
                      </a:lnTo>
                      <a:lnTo>
                        <a:pt x="10" y="796"/>
                      </a:lnTo>
                      <a:lnTo>
                        <a:pt x="10" y="795"/>
                      </a:lnTo>
                      <a:lnTo>
                        <a:pt x="11" y="795"/>
                      </a:lnTo>
                      <a:lnTo>
                        <a:pt x="12" y="794"/>
                      </a:lnTo>
                      <a:lnTo>
                        <a:pt x="12" y="793"/>
                      </a:lnTo>
                      <a:lnTo>
                        <a:pt x="11" y="793"/>
                      </a:lnTo>
                      <a:lnTo>
                        <a:pt x="10" y="793"/>
                      </a:lnTo>
                      <a:lnTo>
                        <a:pt x="10" y="794"/>
                      </a:lnTo>
                      <a:lnTo>
                        <a:pt x="9" y="795"/>
                      </a:lnTo>
                      <a:lnTo>
                        <a:pt x="8" y="795"/>
                      </a:lnTo>
                      <a:lnTo>
                        <a:pt x="7" y="794"/>
                      </a:lnTo>
                      <a:lnTo>
                        <a:pt x="8" y="793"/>
                      </a:lnTo>
                      <a:lnTo>
                        <a:pt x="8" y="792"/>
                      </a:lnTo>
                      <a:lnTo>
                        <a:pt x="9" y="792"/>
                      </a:lnTo>
                      <a:lnTo>
                        <a:pt x="9" y="791"/>
                      </a:lnTo>
                      <a:lnTo>
                        <a:pt x="9" y="790"/>
                      </a:lnTo>
                      <a:lnTo>
                        <a:pt x="7" y="790"/>
                      </a:lnTo>
                      <a:lnTo>
                        <a:pt x="7" y="789"/>
                      </a:lnTo>
                      <a:lnTo>
                        <a:pt x="8" y="789"/>
                      </a:lnTo>
                      <a:lnTo>
                        <a:pt x="8" y="788"/>
                      </a:lnTo>
                      <a:lnTo>
                        <a:pt x="8" y="786"/>
                      </a:lnTo>
                      <a:lnTo>
                        <a:pt x="8" y="785"/>
                      </a:lnTo>
                      <a:lnTo>
                        <a:pt x="7" y="785"/>
                      </a:lnTo>
                      <a:lnTo>
                        <a:pt x="7" y="784"/>
                      </a:lnTo>
                      <a:lnTo>
                        <a:pt x="7" y="783"/>
                      </a:lnTo>
                      <a:lnTo>
                        <a:pt x="8" y="783"/>
                      </a:lnTo>
                      <a:lnTo>
                        <a:pt x="7" y="783"/>
                      </a:lnTo>
                      <a:lnTo>
                        <a:pt x="6" y="783"/>
                      </a:lnTo>
                      <a:lnTo>
                        <a:pt x="6" y="782"/>
                      </a:lnTo>
                      <a:lnTo>
                        <a:pt x="5" y="780"/>
                      </a:lnTo>
                      <a:lnTo>
                        <a:pt x="5" y="779"/>
                      </a:lnTo>
                      <a:lnTo>
                        <a:pt x="6" y="778"/>
                      </a:lnTo>
                      <a:lnTo>
                        <a:pt x="6" y="777"/>
                      </a:lnTo>
                      <a:lnTo>
                        <a:pt x="5" y="777"/>
                      </a:lnTo>
                      <a:lnTo>
                        <a:pt x="4" y="777"/>
                      </a:lnTo>
                      <a:lnTo>
                        <a:pt x="3" y="777"/>
                      </a:lnTo>
                      <a:lnTo>
                        <a:pt x="2" y="777"/>
                      </a:lnTo>
                      <a:lnTo>
                        <a:pt x="1" y="777"/>
                      </a:lnTo>
                      <a:lnTo>
                        <a:pt x="0" y="776"/>
                      </a:lnTo>
                      <a:lnTo>
                        <a:pt x="1" y="775"/>
                      </a:lnTo>
                      <a:lnTo>
                        <a:pt x="1" y="774"/>
                      </a:lnTo>
                      <a:lnTo>
                        <a:pt x="0" y="773"/>
                      </a:lnTo>
                      <a:lnTo>
                        <a:pt x="0" y="772"/>
                      </a:lnTo>
                      <a:lnTo>
                        <a:pt x="0" y="771"/>
                      </a:lnTo>
                      <a:lnTo>
                        <a:pt x="1" y="771"/>
                      </a:lnTo>
                      <a:lnTo>
                        <a:pt x="2" y="771"/>
                      </a:lnTo>
                      <a:lnTo>
                        <a:pt x="3" y="771"/>
                      </a:lnTo>
                      <a:lnTo>
                        <a:pt x="4" y="772"/>
                      </a:lnTo>
                      <a:lnTo>
                        <a:pt x="4" y="771"/>
                      </a:lnTo>
                      <a:lnTo>
                        <a:pt x="4" y="770"/>
                      </a:lnTo>
                      <a:lnTo>
                        <a:pt x="4" y="769"/>
                      </a:lnTo>
                      <a:lnTo>
                        <a:pt x="3" y="769"/>
                      </a:lnTo>
                      <a:lnTo>
                        <a:pt x="2" y="769"/>
                      </a:lnTo>
                      <a:lnTo>
                        <a:pt x="2" y="768"/>
                      </a:lnTo>
                      <a:lnTo>
                        <a:pt x="3" y="766"/>
                      </a:lnTo>
                      <a:lnTo>
                        <a:pt x="5" y="765"/>
                      </a:lnTo>
                      <a:lnTo>
                        <a:pt x="5" y="764"/>
                      </a:lnTo>
                      <a:lnTo>
                        <a:pt x="5" y="762"/>
                      </a:lnTo>
                      <a:lnTo>
                        <a:pt x="6" y="761"/>
                      </a:lnTo>
                      <a:lnTo>
                        <a:pt x="6" y="760"/>
                      </a:lnTo>
                      <a:lnTo>
                        <a:pt x="7" y="760"/>
                      </a:lnTo>
                      <a:lnTo>
                        <a:pt x="7" y="759"/>
                      </a:lnTo>
                      <a:lnTo>
                        <a:pt x="7" y="758"/>
                      </a:lnTo>
                      <a:lnTo>
                        <a:pt x="6" y="758"/>
                      </a:lnTo>
                      <a:lnTo>
                        <a:pt x="6" y="757"/>
                      </a:lnTo>
                      <a:lnTo>
                        <a:pt x="7" y="756"/>
                      </a:lnTo>
                      <a:lnTo>
                        <a:pt x="8" y="756"/>
                      </a:lnTo>
                      <a:lnTo>
                        <a:pt x="9" y="757"/>
                      </a:lnTo>
                      <a:lnTo>
                        <a:pt x="10" y="756"/>
                      </a:lnTo>
                      <a:lnTo>
                        <a:pt x="10" y="755"/>
                      </a:lnTo>
                      <a:lnTo>
                        <a:pt x="10" y="754"/>
                      </a:lnTo>
                      <a:lnTo>
                        <a:pt x="10" y="753"/>
                      </a:lnTo>
                      <a:lnTo>
                        <a:pt x="9" y="753"/>
                      </a:lnTo>
                      <a:lnTo>
                        <a:pt x="9" y="752"/>
                      </a:lnTo>
                      <a:lnTo>
                        <a:pt x="9" y="751"/>
                      </a:lnTo>
                      <a:lnTo>
                        <a:pt x="9" y="750"/>
                      </a:lnTo>
                      <a:lnTo>
                        <a:pt x="9" y="749"/>
                      </a:lnTo>
                      <a:lnTo>
                        <a:pt x="9" y="748"/>
                      </a:lnTo>
                      <a:lnTo>
                        <a:pt x="9" y="747"/>
                      </a:lnTo>
                      <a:lnTo>
                        <a:pt x="8" y="746"/>
                      </a:lnTo>
                      <a:lnTo>
                        <a:pt x="8" y="745"/>
                      </a:lnTo>
                      <a:lnTo>
                        <a:pt x="8" y="744"/>
                      </a:lnTo>
                      <a:lnTo>
                        <a:pt x="8" y="743"/>
                      </a:lnTo>
                      <a:lnTo>
                        <a:pt x="9" y="743"/>
                      </a:lnTo>
                      <a:lnTo>
                        <a:pt x="8" y="742"/>
                      </a:lnTo>
                      <a:lnTo>
                        <a:pt x="8" y="741"/>
                      </a:lnTo>
                      <a:lnTo>
                        <a:pt x="7" y="740"/>
                      </a:lnTo>
                      <a:lnTo>
                        <a:pt x="8" y="739"/>
                      </a:lnTo>
                      <a:lnTo>
                        <a:pt x="9" y="739"/>
                      </a:lnTo>
                      <a:lnTo>
                        <a:pt x="10" y="738"/>
                      </a:lnTo>
                      <a:lnTo>
                        <a:pt x="10" y="737"/>
                      </a:lnTo>
                      <a:lnTo>
                        <a:pt x="9" y="737"/>
                      </a:lnTo>
                      <a:lnTo>
                        <a:pt x="8" y="735"/>
                      </a:lnTo>
                      <a:lnTo>
                        <a:pt x="7" y="735"/>
                      </a:lnTo>
                      <a:lnTo>
                        <a:pt x="7" y="734"/>
                      </a:lnTo>
                      <a:lnTo>
                        <a:pt x="8" y="733"/>
                      </a:lnTo>
                      <a:lnTo>
                        <a:pt x="8" y="732"/>
                      </a:lnTo>
                      <a:lnTo>
                        <a:pt x="7" y="731"/>
                      </a:lnTo>
                      <a:lnTo>
                        <a:pt x="6" y="731"/>
                      </a:lnTo>
                      <a:lnTo>
                        <a:pt x="5" y="731"/>
                      </a:lnTo>
                      <a:lnTo>
                        <a:pt x="4" y="731"/>
                      </a:lnTo>
                      <a:lnTo>
                        <a:pt x="4" y="729"/>
                      </a:lnTo>
                      <a:lnTo>
                        <a:pt x="5" y="728"/>
                      </a:lnTo>
                      <a:lnTo>
                        <a:pt x="5" y="726"/>
                      </a:lnTo>
                      <a:lnTo>
                        <a:pt x="5" y="725"/>
                      </a:lnTo>
                      <a:lnTo>
                        <a:pt x="5" y="724"/>
                      </a:lnTo>
                      <a:lnTo>
                        <a:pt x="6" y="723"/>
                      </a:lnTo>
                      <a:lnTo>
                        <a:pt x="6" y="722"/>
                      </a:lnTo>
                      <a:lnTo>
                        <a:pt x="5" y="722"/>
                      </a:lnTo>
                      <a:lnTo>
                        <a:pt x="5" y="721"/>
                      </a:lnTo>
                      <a:lnTo>
                        <a:pt x="5" y="720"/>
                      </a:lnTo>
                      <a:lnTo>
                        <a:pt x="6" y="720"/>
                      </a:lnTo>
                      <a:lnTo>
                        <a:pt x="6" y="719"/>
                      </a:lnTo>
                      <a:lnTo>
                        <a:pt x="6" y="718"/>
                      </a:lnTo>
                      <a:lnTo>
                        <a:pt x="6" y="717"/>
                      </a:lnTo>
                      <a:lnTo>
                        <a:pt x="6" y="716"/>
                      </a:lnTo>
                      <a:lnTo>
                        <a:pt x="6" y="715"/>
                      </a:lnTo>
                      <a:lnTo>
                        <a:pt x="6" y="714"/>
                      </a:lnTo>
                      <a:lnTo>
                        <a:pt x="5" y="714"/>
                      </a:lnTo>
                      <a:lnTo>
                        <a:pt x="5" y="713"/>
                      </a:lnTo>
                      <a:lnTo>
                        <a:pt x="5" y="712"/>
                      </a:lnTo>
                      <a:lnTo>
                        <a:pt x="5" y="711"/>
                      </a:lnTo>
                      <a:lnTo>
                        <a:pt x="6" y="710"/>
                      </a:lnTo>
                      <a:lnTo>
                        <a:pt x="5" y="710"/>
                      </a:lnTo>
                      <a:lnTo>
                        <a:pt x="5" y="709"/>
                      </a:lnTo>
                      <a:lnTo>
                        <a:pt x="5" y="708"/>
                      </a:lnTo>
                      <a:lnTo>
                        <a:pt x="5" y="707"/>
                      </a:lnTo>
                      <a:lnTo>
                        <a:pt x="6" y="707"/>
                      </a:lnTo>
                      <a:lnTo>
                        <a:pt x="6" y="706"/>
                      </a:lnTo>
                      <a:lnTo>
                        <a:pt x="7" y="706"/>
                      </a:lnTo>
                      <a:lnTo>
                        <a:pt x="8" y="705"/>
                      </a:lnTo>
                      <a:lnTo>
                        <a:pt x="8" y="704"/>
                      </a:lnTo>
                      <a:lnTo>
                        <a:pt x="8" y="703"/>
                      </a:lnTo>
                      <a:lnTo>
                        <a:pt x="8" y="702"/>
                      </a:lnTo>
                      <a:lnTo>
                        <a:pt x="7" y="701"/>
                      </a:lnTo>
                      <a:lnTo>
                        <a:pt x="7" y="700"/>
                      </a:lnTo>
                      <a:lnTo>
                        <a:pt x="8" y="699"/>
                      </a:lnTo>
                      <a:lnTo>
                        <a:pt x="9" y="698"/>
                      </a:lnTo>
                      <a:lnTo>
                        <a:pt x="10" y="698"/>
                      </a:lnTo>
                      <a:lnTo>
                        <a:pt x="10" y="697"/>
                      </a:lnTo>
                      <a:lnTo>
                        <a:pt x="10" y="696"/>
                      </a:lnTo>
                      <a:lnTo>
                        <a:pt x="10" y="695"/>
                      </a:lnTo>
                      <a:lnTo>
                        <a:pt x="9" y="695"/>
                      </a:lnTo>
                      <a:lnTo>
                        <a:pt x="8" y="694"/>
                      </a:lnTo>
                      <a:lnTo>
                        <a:pt x="7" y="694"/>
                      </a:lnTo>
                      <a:lnTo>
                        <a:pt x="6" y="694"/>
                      </a:lnTo>
                      <a:lnTo>
                        <a:pt x="6" y="693"/>
                      </a:lnTo>
                      <a:lnTo>
                        <a:pt x="5" y="693"/>
                      </a:lnTo>
                      <a:lnTo>
                        <a:pt x="5" y="692"/>
                      </a:lnTo>
                      <a:lnTo>
                        <a:pt x="5" y="691"/>
                      </a:lnTo>
                      <a:lnTo>
                        <a:pt x="5" y="690"/>
                      </a:lnTo>
                      <a:lnTo>
                        <a:pt x="5" y="688"/>
                      </a:lnTo>
                      <a:lnTo>
                        <a:pt x="4" y="687"/>
                      </a:lnTo>
                      <a:lnTo>
                        <a:pt x="4" y="686"/>
                      </a:lnTo>
                      <a:lnTo>
                        <a:pt x="4" y="683"/>
                      </a:lnTo>
                      <a:lnTo>
                        <a:pt x="3" y="682"/>
                      </a:lnTo>
                      <a:lnTo>
                        <a:pt x="2" y="680"/>
                      </a:lnTo>
                      <a:lnTo>
                        <a:pt x="2" y="679"/>
                      </a:lnTo>
                      <a:lnTo>
                        <a:pt x="3" y="679"/>
                      </a:lnTo>
                      <a:lnTo>
                        <a:pt x="4" y="677"/>
                      </a:lnTo>
                      <a:lnTo>
                        <a:pt x="5" y="677"/>
                      </a:lnTo>
                      <a:lnTo>
                        <a:pt x="5" y="676"/>
                      </a:lnTo>
                      <a:lnTo>
                        <a:pt x="6" y="676"/>
                      </a:lnTo>
                      <a:lnTo>
                        <a:pt x="7" y="676"/>
                      </a:lnTo>
                      <a:lnTo>
                        <a:pt x="8" y="675"/>
                      </a:lnTo>
                      <a:lnTo>
                        <a:pt x="9" y="674"/>
                      </a:lnTo>
                      <a:lnTo>
                        <a:pt x="9" y="673"/>
                      </a:lnTo>
                      <a:lnTo>
                        <a:pt x="9" y="672"/>
                      </a:lnTo>
                      <a:lnTo>
                        <a:pt x="9" y="670"/>
                      </a:lnTo>
                      <a:lnTo>
                        <a:pt x="9" y="669"/>
                      </a:lnTo>
                      <a:lnTo>
                        <a:pt x="9" y="668"/>
                      </a:lnTo>
                      <a:lnTo>
                        <a:pt x="9" y="666"/>
                      </a:lnTo>
                      <a:lnTo>
                        <a:pt x="10" y="666"/>
                      </a:lnTo>
                      <a:lnTo>
                        <a:pt x="10" y="665"/>
                      </a:lnTo>
                      <a:lnTo>
                        <a:pt x="9" y="665"/>
                      </a:lnTo>
                      <a:lnTo>
                        <a:pt x="9" y="664"/>
                      </a:lnTo>
                      <a:lnTo>
                        <a:pt x="8" y="664"/>
                      </a:lnTo>
                      <a:lnTo>
                        <a:pt x="7" y="664"/>
                      </a:lnTo>
                      <a:lnTo>
                        <a:pt x="6" y="664"/>
                      </a:lnTo>
                      <a:lnTo>
                        <a:pt x="5" y="664"/>
                      </a:lnTo>
                      <a:lnTo>
                        <a:pt x="4" y="664"/>
                      </a:lnTo>
                      <a:lnTo>
                        <a:pt x="3" y="663"/>
                      </a:lnTo>
                      <a:lnTo>
                        <a:pt x="3" y="662"/>
                      </a:lnTo>
                      <a:lnTo>
                        <a:pt x="2" y="661"/>
                      </a:lnTo>
                      <a:lnTo>
                        <a:pt x="2" y="660"/>
                      </a:lnTo>
                      <a:lnTo>
                        <a:pt x="1" y="659"/>
                      </a:lnTo>
                      <a:lnTo>
                        <a:pt x="1" y="658"/>
                      </a:lnTo>
                      <a:lnTo>
                        <a:pt x="2" y="657"/>
                      </a:lnTo>
                      <a:lnTo>
                        <a:pt x="2" y="656"/>
                      </a:lnTo>
                      <a:lnTo>
                        <a:pt x="2" y="655"/>
                      </a:lnTo>
                      <a:lnTo>
                        <a:pt x="1" y="655"/>
                      </a:lnTo>
                      <a:lnTo>
                        <a:pt x="2" y="652"/>
                      </a:lnTo>
                      <a:lnTo>
                        <a:pt x="1" y="651"/>
                      </a:lnTo>
                      <a:lnTo>
                        <a:pt x="1" y="650"/>
                      </a:lnTo>
                      <a:lnTo>
                        <a:pt x="2" y="649"/>
                      </a:lnTo>
                      <a:lnTo>
                        <a:pt x="2" y="648"/>
                      </a:lnTo>
                      <a:lnTo>
                        <a:pt x="3" y="646"/>
                      </a:lnTo>
                      <a:lnTo>
                        <a:pt x="3" y="645"/>
                      </a:lnTo>
                      <a:lnTo>
                        <a:pt x="3" y="643"/>
                      </a:lnTo>
                      <a:lnTo>
                        <a:pt x="3" y="642"/>
                      </a:lnTo>
                      <a:lnTo>
                        <a:pt x="4" y="641"/>
                      </a:lnTo>
                      <a:lnTo>
                        <a:pt x="5" y="640"/>
                      </a:lnTo>
                      <a:lnTo>
                        <a:pt x="5" y="638"/>
                      </a:lnTo>
                      <a:lnTo>
                        <a:pt x="5" y="637"/>
                      </a:lnTo>
                      <a:lnTo>
                        <a:pt x="6" y="635"/>
                      </a:lnTo>
                      <a:lnTo>
                        <a:pt x="6" y="634"/>
                      </a:lnTo>
                      <a:lnTo>
                        <a:pt x="9" y="634"/>
                      </a:lnTo>
                      <a:lnTo>
                        <a:pt x="9" y="633"/>
                      </a:lnTo>
                      <a:lnTo>
                        <a:pt x="10" y="632"/>
                      </a:lnTo>
                      <a:lnTo>
                        <a:pt x="10" y="630"/>
                      </a:lnTo>
                      <a:lnTo>
                        <a:pt x="11" y="629"/>
                      </a:lnTo>
                      <a:lnTo>
                        <a:pt x="11" y="628"/>
                      </a:lnTo>
                      <a:lnTo>
                        <a:pt x="11" y="625"/>
                      </a:lnTo>
                      <a:lnTo>
                        <a:pt x="11" y="624"/>
                      </a:lnTo>
                      <a:lnTo>
                        <a:pt x="11" y="623"/>
                      </a:lnTo>
                      <a:lnTo>
                        <a:pt x="11" y="622"/>
                      </a:lnTo>
                      <a:lnTo>
                        <a:pt x="10" y="620"/>
                      </a:lnTo>
                      <a:lnTo>
                        <a:pt x="11" y="618"/>
                      </a:lnTo>
                      <a:lnTo>
                        <a:pt x="11" y="617"/>
                      </a:lnTo>
                      <a:lnTo>
                        <a:pt x="11" y="616"/>
                      </a:lnTo>
                      <a:lnTo>
                        <a:pt x="12" y="616"/>
                      </a:lnTo>
                      <a:lnTo>
                        <a:pt x="13" y="615"/>
                      </a:lnTo>
                      <a:lnTo>
                        <a:pt x="14" y="613"/>
                      </a:lnTo>
                      <a:lnTo>
                        <a:pt x="14" y="612"/>
                      </a:lnTo>
                      <a:lnTo>
                        <a:pt x="16" y="612"/>
                      </a:lnTo>
                      <a:lnTo>
                        <a:pt x="16" y="611"/>
                      </a:lnTo>
                      <a:lnTo>
                        <a:pt x="16" y="610"/>
                      </a:lnTo>
                      <a:lnTo>
                        <a:pt x="17" y="610"/>
                      </a:lnTo>
                      <a:lnTo>
                        <a:pt x="17" y="607"/>
                      </a:lnTo>
                      <a:lnTo>
                        <a:pt x="16" y="607"/>
                      </a:lnTo>
                      <a:lnTo>
                        <a:pt x="16" y="606"/>
                      </a:lnTo>
                      <a:lnTo>
                        <a:pt x="16" y="605"/>
                      </a:lnTo>
                      <a:lnTo>
                        <a:pt x="16" y="604"/>
                      </a:lnTo>
                      <a:lnTo>
                        <a:pt x="16" y="603"/>
                      </a:lnTo>
                      <a:lnTo>
                        <a:pt x="16" y="602"/>
                      </a:lnTo>
                      <a:lnTo>
                        <a:pt x="15" y="601"/>
                      </a:lnTo>
                      <a:lnTo>
                        <a:pt x="16" y="599"/>
                      </a:lnTo>
                      <a:lnTo>
                        <a:pt x="15" y="598"/>
                      </a:lnTo>
                      <a:lnTo>
                        <a:pt x="15" y="597"/>
                      </a:lnTo>
                      <a:lnTo>
                        <a:pt x="15" y="596"/>
                      </a:lnTo>
                      <a:lnTo>
                        <a:pt x="15" y="595"/>
                      </a:lnTo>
                      <a:lnTo>
                        <a:pt x="16" y="594"/>
                      </a:lnTo>
                      <a:lnTo>
                        <a:pt x="17" y="593"/>
                      </a:lnTo>
                      <a:lnTo>
                        <a:pt x="18" y="592"/>
                      </a:lnTo>
                      <a:lnTo>
                        <a:pt x="18" y="591"/>
                      </a:lnTo>
                      <a:lnTo>
                        <a:pt x="18" y="590"/>
                      </a:lnTo>
                      <a:lnTo>
                        <a:pt x="18" y="589"/>
                      </a:lnTo>
                      <a:lnTo>
                        <a:pt x="17" y="589"/>
                      </a:lnTo>
                      <a:lnTo>
                        <a:pt x="17" y="588"/>
                      </a:lnTo>
                      <a:lnTo>
                        <a:pt x="16" y="588"/>
                      </a:lnTo>
                      <a:lnTo>
                        <a:pt x="16" y="586"/>
                      </a:lnTo>
                      <a:lnTo>
                        <a:pt x="17" y="585"/>
                      </a:lnTo>
                      <a:lnTo>
                        <a:pt x="17" y="584"/>
                      </a:lnTo>
                      <a:lnTo>
                        <a:pt x="17" y="583"/>
                      </a:lnTo>
                      <a:lnTo>
                        <a:pt x="18" y="582"/>
                      </a:lnTo>
                      <a:lnTo>
                        <a:pt x="19" y="582"/>
                      </a:lnTo>
                      <a:lnTo>
                        <a:pt x="20" y="582"/>
                      </a:lnTo>
                      <a:lnTo>
                        <a:pt x="20" y="580"/>
                      </a:lnTo>
                      <a:lnTo>
                        <a:pt x="20" y="579"/>
                      </a:lnTo>
                      <a:lnTo>
                        <a:pt x="21" y="579"/>
                      </a:lnTo>
                      <a:lnTo>
                        <a:pt x="21" y="578"/>
                      </a:lnTo>
                      <a:lnTo>
                        <a:pt x="22" y="577"/>
                      </a:lnTo>
                      <a:lnTo>
                        <a:pt x="22" y="576"/>
                      </a:lnTo>
                      <a:lnTo>
                        <a:pt x="21" y="575"/>
                      </a:lnTo>
                      <a:lnTo>
                        <a:pt x="21" y="574"/>
                      </a:lnTo>
                      <a:lnTo>
                        <a:pt x="21" y="573"/>
                      </a:lnTo>
                      <a:lnTo>
                        <a:pt x="21" y="572"/>
                      </a:lnTo>
                      <a:lnTo>
                        <a:pt x="20" y="572"/>
                      </a:lnTo>
                      <a:lnTo>
                        <a:pt x="20" y="571"/>
                      </a:lnTo>
                      <a:lnTo>
                        <a:pt x="20" y="570"/>
                      </a:lnTo>
                      <a:lnTo>
                        <a:pt x="20" y="569"/>
                      </a:lnTo>
                      <a:lnTo>
                        <a:pt x="19" y="569"/>
                      </a:lnTo>
                      <a:lnTo>
                        <a:pt x="19" y="568"/>
                      </a:lnTo>
                      <a:lnTo>
                        <a:pt x="19" y="567"/>
                      </a:lnTo>
                      <a:lnTo>
                        <a:pt x="19" y="566"/>
                      </a:lnTo>
                      <a:lnTo>
                        <a:pt x="20" y="566"/>
                      </a:lnTo>
                      <a:lnTo>
                        <a:pt x="21" y="565"/>
                      </a:lnTo>
                      <a:lnTo>
                        <a:pt x="21" y="564"/>
                      </a:lnTo>
                      <a:lnTo>
                        <a:pt x="22" y="564"/>
                      </a:lnTo>
                      <a:lnTo>
                        <a:pt x="22" y="563"/>
                      </a:lnTo>
                      <a:lnTo>
                        <a:pt x="23" y="562"/>
                      </a:lnTo>
                      <a:lnTo>
                        <a:pt x="24" y="562"/>
                      </a:lnTo>
                      <a:lnTo>
                        <a:pt x="25" y="562"/>
                      </a:lnTo>
                      <a:lnTo>
                        <a:pt x="26" y="562"/>
                      </a:lnTo>
                      <a:lnTo>
                        <a:pt x="26" y="561"/>
                      </a:lnTo>
                      <a:lnTo>
                        <a:pt x="26" y="560"/>
                      </a:lnTo>
                      <a:lnTo>
                        <a:pt x="26" y="559"/>
                      </a:lnTo>
                      <a:lnTo>
                        <a:pt x="27" y="558"/>
                      </a:lnTo>
                      <a:lnTo>
                        <a:pt x="28" y="558"/>
                      </a:lnTo>
                      <a:lnTo>
                        <a:pt x="28" y="557"/>
                      </a:lnTo>
                      <a:lnTo>
                        <a:pt x="28" y="556"/>
                      </a:lnTo>
                      <a:lnTo>
                        <a:pt x="28" y="555"/>
                      </a:lnTo>
                      <a:lnTo>
                        <a:pt x="29" y="553"/>
                      </a:lnTo>
                      <a:lnTo>
                        <a:pt x="28" y="552"/>
                      </a:lnTo>
                      <a:lnTo>
                        <a:pt x="28" y="551"/>
                      </a:lnTo>
                      <a:lnTo>
                        <a:pt x="29" y="551"/>
                      </a:lnTo>
                      <a:lnTo>
                        <a:pt x="29" y="550"/>
                      </a:lnTo>
                      <a:lnTo>
                        <a:pt x="30" y="550"/>
                      </a:lnTo>
                      <a:lnTo>
                        <a:pt x="31" y="550"/>
                      </a:lnTo>
                      <a:lnTo>
                        <a:pt x="32" y="550"/>
                      </a:lnTo>
                      <a:lnTo>
                        <a:pt x="32" y="549"/>
                      </a:lnTo>
                      <a:lnTo>
                        <a:pt x="32" y="548"/>
                      </a:lnTo>
                      <a:lnTo>
                        <a:pt x="32" y="547"/>
                      </a:lnTo>
                      <a:lnTo>
                        <a:pt x="33" y="544"/>
                      </a:lnTo>
                      <a:lnTo>
                        <a:pt x="33" y="542"/>
                      </a:lnTo>
                      <a:lnTo>
                        <a:pt x="33" y="541"/>
                      </a:lnTo>
                      <a:lnTo>
                        <a:pt x="34" y="540"/>
                      </a:lnTo>
                      <a:lnTo>
                        <a:pt x="35" y="540"/>
                      </a:lnTo>
                      <a:lnTo>
                        <a:pt x="36" y="539"/>
                      </a:lnTo>
                      <a:lnTo>
                        <a:pt x="37" y="538"/>
                      </a:lnTo>
                      <a:lnTo>
                        <a:pt x="37" y="537"/>
                      </a:lnTo>
                      <a:lnTo>
                        <a:pt x="39" y="536"/>
                      </a:lnTo>
                      <a:lnTo>
                        <a:pt x="39" y="535"/>
                      </a:lnTo>
                      <a:lnTo>
                        <a:pt x="39" y="534"/>
                      </a:lnTo>
                      <a:lnTo>
                        <a:pt x="39" y="533"/>
                      </a:lnTo>
                      <a:lnTo>
                        <a:pt x="40" y="531"/>
                      </a:lnTo>
                      <a:lnTo>
                        <a:pt x="41" y="528"/>
                      </a:lnTo>
                      <a:lnTo>
                        <a:pt x="42" y="526"/>
                      </a:lnTo>
                      <a:lnTo>
                        <a:pt x="42" y="525"/>
                      </a:lnTo>
                      <a:lnTo>
                        <a:pt x="42" y="524"/>
                      </a:lnTo>
                      <a:lnTo>
                        <a:pt x="43" y="523"/>
                      </a:lnTo>
                      <a:lnTo>
                        <a:pt x="44" y="521"/>
                      </a:lnTo>
                      <a:lnTo>
                        <a:pt x="43" y="517"/>
                      </a:lnTo>
                      <a:lnTo>
                        <a:pt x="42" y="516"/>
                      </a:lnTo>
                      <a:lnTo>
                        <a:pt x="42" y="515"/>
                      </a:lnTo>
                      <a:lnTo>
                        <a:pt x="42" y="514"/>
                      </a:lnTo>
                      <a:lnTo>
                        <a:pt x="43" y="512"/>
                      </a:lnTo>
                      <a:lnTo>
                        <a:pt x="44" y="511"/>
                      </a:lnTo>
                      <a:lnTo>
                        <a:pt x="45" y="510"/>
                      </a:lnTo>
                      <a:lnTo>
                        <a:pt x="45" y="509"/>
                      </a:lnTo>
                      <a:lnTo>
                        <a:pt x="46" y="509"/>
                      </a:lnTo>
                      <a:lnTo>
                        <a:pt x="47" y="508"/>
                      </a:lnTo>
                      <a:lnTo>
                        <a:pt x="47" y="507"/>
                      </a:lnTo>
                      <a:lnTo>
                        <a:pt x="47" y="506"/>
                      </a:lnTo>
                      <a:lnTo>
                        <a:pt x="49" y="505"/>
                      </a:lnTo>
                      <a:lnTo>
                        <a:pt x="50" y="504"/>
                      </a:lnTo>
                      <a:lnTo>
                        <a:pt x="52" y="503"/>
                      </a:lnTo>
                      <a:lnTo>
                        <a:pt x="53" y="502"/>
                      </a:lnTo>
                      <a:lnTo>
                        <a:pt x="54" y="500"/>
                      </a:lnTo>
                      <a:lnTo>
                        <a:pt x="54" y="499"/>
                      </a:lnTo>
                      <a:lnTo>
                        <a:pt x="54" y="498"/>
                      </a:lnTo>
                      <a:lnTo>
                        <a:pt x="54" y="497"/>
                      </a:lnTo>
                      <a:lnTo>
                        <a:pt x="55" y="497"/>
                      </a:lnTo>
                      <a:lnTo>
                        <a:pt x="56" y="496"/>
                      </a:lnTo>
                      <a:lnTo>
                        <a:pt x="55" y="495"/>
                      </a:lnTo>
                      <a:lnTo>
                        <a:pt x="56" y="494"/>
                      </a:lnTo>
                      <a:lnTo>
                        <a:pt x="56" y="493"/>
                      </a:lnTo>
                      <a:lnTo>
                        <a:pt x="57" y="492"/>
                      </a:lnTo>
                      <a:lnTo>
                        <a:pt x="57" y="491"/>
                      </a:lnTo>
                      <a:lnTo>
                        <a:pt x="57" y="490"/>
                      </a:lnTo>
                      <a:lnTo>
                        <a:pt x="57" y="489"/>
                      </a:lnTo>
                      <a:lnTo>
                        <a:pt x="58" y="487"/>
                      </a:lnTo>
                      <a:lnTo>
                        <a:pt x="60" y="485"/>
                      </a:lnTo>
                      <a:lnTo>
                        <a:pt x="61" y="484"/>
                      </a:lnTo>
                      <a:lnTo>
                        <a:pt x="62" y="484"/>
                      </a:lnTo>
                      <a:lnTo>
                        <a:pt x="62" y="483"/>
                      </a:lnTo>
                      <a:lnTo>
                        <a:pt x="61" y="483"/>
                      </a:lnTo>
                      <a:lnTo>
                        <a:pt x="62" y="482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8713" name="Freeform 580"/>
                <p:cNvSpPr>
                  <a:spLocks/>
                </p:cNvSpPr>
                <p:nvPr/>
              </p:nvSpPr>
              <p:spPr bwMode="auto">
                <a:xfrm>
                  <a:off x="1311275" y="1492250"/>
                  <a:ext cx="661988" cy="731838"/>
                </a:xfrm>
                <a:custGeom>
                  <a:avLst/>
                  <a:gdLst>
                    <a:gd name="T0" fmla="*/ 2147483646 w 644"/>
                    <a:gd name="T1" fmla="*/ 2147483646 h 712"/>
                    <a:gd name="T2" fmla="*/ 2147483646 w 644"/>
                    <a:gd name="T3" fmla="*/ 2147483646 h 712"/>
                    <a:gd name="T4" fmla="*/ 2147483646 w 644"/>
                    <a:gd name="T5" fmla="*/ 2147483646 h 712"/>
                    <a:gd name="T6" fmla="*/ 2147483646 w 644"/>
                    <a:gd name="T7" fmla="*/ 2147483646 h 712"/>
                    <a:gd name="T8" fmla="*/ 2147483646 w 644"/>
                    <a:gd name="T9" fmla="*/ 2147483646 h 712"/>
                    <a:gd name="T10" fmla="*/ 2147483646 w 644"/>
                    <a:gd name="T11" fmla="*/ 2147483646 h 712"/>
                    <a:gd name="T12" fmla="*/ 2147483646 w 644"/>
                    <a:gd name="T13" fmla="*/ 2147483646 h 712"/>
                    <a:gd name="T14" fmla="*/ 2147483646 w 644"/>
                    <a:gd name="T15" fmla="*/ 2147483646 h 712"/>
                    <a:gd name="T16" fmla="*/ 2147483646 w 644"/>
                    <a:gd name="T17" fmla="*/ 2147483646 h 712"/>
                    <a:gd name="T18" fmla="*/ 2147483646 w 644"/>
                    <a:gd name="T19" fmla="*/ 2147483646 h 712"/>
                    <a:gd name="T20" fmla="*/ 2147483646 w 644"/>
                    <a:gd name="T21" fmla="*/ 2147483646 h 712"/>
                    <a:gd name="T22" fmla="*/ 2147483646 w 644"/>
                    <a:gd name="T23" fmla="*/ 2147483646 h 712"/>
                    <a:gd name="T24" fmla="*/ 2147483646 w 644"/>
                    <a:gd name="T25" fmla="*/ 2147483646 h 712"/>
                    <a:gd name="T26" fmla="*/ 2147483646 w 644"/>
                    <a:gd name="T27" fmla="*/ 2147483646 h 712"/>
                    <a:gd name="T28" fmla="*/ 2147483646 w 644"/>
                    <a:gd name="T29" fmla="*/ 2147483646 h 712"/>
                    <a:gd name="T30" fmla="*/ 2147483646 w 644"/>
                    <a:gd name="T31" fmla="*/ 2147483646 h 712"/>
                    <a:gd name="T32" fmla="*/ 2147483646 w 644"/>
                    <a:gd name="T33" fmla="*/ 2147483646 h 712"/>
                    <a:gd name="T34" fmla="*/ 2147483646 w 644"/>
                    <a:gd name="T35" fmla="*/ 2147483646 h 712"/>
                    <a:gd name="T36" fmla="*/ 2147483646 w 644"/>
                    <a:gd name="T37" fmla="*/ 2147483646 h 712"/>
                    <a:gd name="T38" fmla="*/ 2147483646 w 644"/>
                    <a:gd name="T39" fmla="*/ 2147483646 h 712"/>
                    <a:gd name="T40" fmla="*/ 2147483646 w 644"/>
                    <a:gd name="T41" fmla="*/ 2147483646 h 712"/>
                    <a:gd name="T42" fmla="*/ 2147483646 w 644"/>
                    <a:gd name="T43" fmla="*/ 2147483646 h 712"/>
                    <a:gd name="T44" fmla="*/ 2147483646 w 644"/>
                    <a:gd name="T45" fmla="*/ 2147483646 h 712"/>
                    <a:gd name="T46" fmla="*/ 2147483646 w 644"/>
                    <a:gd name="T47" fmla="*/ 2147483646 h 712"/>
                    <a:gd name="T48" fmla="*/ 2147483646 w 644"/>
                    <a:gd name="T49" fmla="*/ 2147483646 h 712"/>
                    <a:gd name="T50" fmla="*/ 2147483646 w 644"/>
                    <a:gd name="T51" fmla="*/ 2147483646 h 712"/>
                    <a:gd name="T52" fmla="*/ 2147483646 w 644"/>
                    <a:gd name="T53" fmla="*/ 2147483646 h 712"/>
                    <a:gd name="T54" fmla="*/ 2147483646 w 644"/>
                    <a:gd name="T55" fmla="*/ 2147483646 h 712"/>
                    <a:gd name="T56" fmla="*/ 2147483646 w 644"/>
                    <a:gd name="T57" fmla="*/ 2147483646 h 712"/>
                    <a:gd name="T58" fmla="*/ 2147483646 w 644"/>
                    <a:gd name="T59" fmla="*/ 2147483646 h 712"/>
                    <a:gd name="T60" fmla="*/ 2147483646 w 644"/>
                    <a:gd name="T61" fmla="*/ 2147483646 h 712"/>
                    <a:gd name="T62" fmla="*/ 2147483646 w 644"/>
                    <a:gd name="T63" fmla="*/ 2147483646 h 712"/>
                    <a:gd name="T64" fmla="*/ 2147483646 w 644"/>
                    <a:gd name="T65" fmla="*/ 2147483646 h 712"/>
                    <a:gd name="T66" fmla="*/ 2147483646 w 644"/>
                    <a:gd name="T67" fmla="*/ 2147483646 h 712"/>
                    <a:gd name="T68" fmla="*/ 2147483646 w 644"/>
                    <a:gd name="T69" fmla="*/ 2147483646 h 712"/>
                    <a:gd name="T70" fmla="*/ 2147483646 w 644"/>
                    <a:gd name="T71" fmla="*/ 2147483646 h 712"/>
                    <a:gd name="T72" fmla="*/ 2147483646 w 644"/>
                    <a:gd name="T73" fmla="*/ 2147483646 h 712"/>
                    <a:gd name="T74" fmla="*/ 2147483646 w 644"/>
                    <a:gd name="T75" fmla="*/ 2147483646 h 712"/>
                    <a:gd name="T76" fmla="*/ 2147483646 w 644"/>
                    <a:gd name="T77" fmla="*/ 2147483646 h 712"/>
                    <a:gd name="T78" fmla="*/ 2147483646 w 644"/>
                    <a:gd name="T79" fmla="*/ 2147483646 h 712"/>
                    <a:gd name="T80" fmla="*/ 2147483646 w 644"/>
                    <a:gd name="T81" fmla="*/ 2147483646 h 712"/>
                    <a:gd name="T82" fmla="*/ 2147483646 w 644"/>
                    <a:gd name="T83" fmla="*/ 2147483646 h 712"/>
                    <a:gd name="T84" fmla="*/ 2147483646 w 644"/>
                    <a:gd name="T85" fmla="*/ 2147483646 h 712"/>
                    <a:gd name="T86" fmla="*/ 2147483646 w 644"/>
                    <a:gd name="T87" fmla="*/ 2147483646 h 712"/>
                    <a:gd name="T88" fmla="*/ 2147483646 w 644"/>
                    <a:gd name="T89" fmla="*/ 2147483646 h 712"/>
                    <a:gd name="T90" fmla="*/ 2147483646 w 644"/>
                    <a:gd name="T91" fmla="*/ 2147483646 h 712"/>
                    <a:gd name="T92" fmla="*/ 2147483646 w 644"/>
                    <a:gd name="T93" fmla="*/ 2147483646 h 712"/>
                    <a:gd name="T94" fmla="*/ 2147483646 w 644"/>
                    <a:gd name="T95" fmla="*/ 2147483646 h 712"/>
                    <a:gd name="T96" fmla="*/ 2147483646 w 644"/>
                    <a:gd name="T97" fmla="*/ 2147483646 h 712"/>
                    <a:gd name="T98" fmla="*/ 2147483646 w 644"/>
                    <a:gd name="T99" fmla="*/ 2147483646 h 712"/>
                    <a:gd name="T100" fmla="*/ 2147483646 w 644"/>
                    <a:gd name="T101" fmla="*/ 2147483646 h 712"/>
                    <a:gd name="T102" fmla="*/ 2147483646 w 644"/>
                    <a:gd name="T103" fmla="*/ 2147483646 h 712"/>
                    <a:gd name="T104" fmla="*/ 2147483646 w 644"/>
                    <a:gd name="T105" fmla="*/ 2147483646 h 712"/>
                    <a:gd name="T106" fmla="*/ 2147483646 w 644"/>
                    <a:gd name="T107" fmla="*/ 2147483646 h 712"/>
                    <a:gd name="T108" fmla="*/ 2147483646 w 644"/>
                    <a:gd name="T109" fmla="*/ 2147483646 h 712"/>
                    <a:gd name="T110" fmla="*/ 2147483646 w 644"/>
                    <a:gd name="T111" fmla="*/ 2147483646 h 712"/>
                    <a:gd name="T112" fmla="*/ 2147483646 w 644"/>
                    <a:gd name="T113" fmla="*/ 2147483646 h 712"/>
                    <a:gd name="T114" fmla="*/ 2147483646 w 644"/>
                    <a:gd name="T115" fmla="*/ 2147483646 h 712"/>
                    <a:gd name="T116" fmla="*/ 2147483646 w 644"/>
                    <a:gd name="T117" fmla="*/ 2147483646 h 712"/>
                    <a:gd name="T118" fmla="*/ 2147483646 w 644"/>
                    <a:gd name="T119" fmla="*/ 2147483646 h 712"/>
                    <a:gd name="T120" fmla="*/ 2147483646 w 644"/>
                    <a:gd name="T121" fmla="*/ 2147483646 h 712"/>
                    <a:gd name="T122" fmla="*/ 2147483646 w 644"/>
                    <a:gd name="T123" fmla="*/ 2147483646 h 712"/>
                    <a:gd name="T124" fmla="*/ 2147483646 w 644"/>
                    <a:gd name="T125" fmla="*/ 2147483646 h 71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44"/>
                    <a:gd name="T190" fmla="*/ 0 h 712"/>
                    <a:gd name="T191" fmla="*/ 644 w 644"/>
                    <a:gd name="T192" fmla="*/ 712 h 71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44" h="712">
                      <a:moveTo>
                        <a:pt x="643" y="520"/>
                      </a:moveTo>
                      <a:lnTo>
                        <a:pt x="611" y="520"/>
                      </a:lnTo>
                      <a:lnTo>
                        <a:pt x="585" y="520"/>
                      </a:lnTo>
                      <a:lnTo>
                        <a:pt x="520" y="520"/>
                      </a:lnTo>
                      <a:lnTo>
                        <a:pt x="519" y="521"/>
                      </a:lnTo>
                      <a:lnTo>
                        <a:pt x="519" y="523"/>
                      </a:lnTo>
                      <a:lnTo>
                        <a:pt x="519" y="524"/>
                      </a:lnTo>
                      <a:lnTo>
                        <a:pt x="518" y="528"/>
                      </a:lnTo>
                      <a:lnTo>
                        <a:pt x="518" y="529"/>
                      </a:lnTo>
                      <a:lnTo>
                        <a:pt x="518" y="530"/>
                      </a:lnTo>
                      <a:lnTo>
                        <a:pt x="516" y="531"/>
                      </a:lnTo>
                      <a:lnTo>
                        <a:pt x="515" y="532"/>
                      </a:lnTo>
                      <a:lnTo>
                        <a:pt x="514" y="532"/>
                      </a:lnTo>
                      <a:lnTo>
                        <a:pt x="512" y="533"/>
                      </a:lnTo>
                      <a:lnTo>
                        <a:pt x="511" y="533"/>
                      </a:lnTo>
                      <a:lnTo>
                        <a:pt x="511" y="534"/>
                      </a:lnTo>
                      <a:lnTo>
                        <a:pt x="509" y="536"/>
                      </a:lnTo>
                      <a:lnTo>
                        <a:pt x="509" y="537"/>
                      </a:lnTo>
                      <a:lnTo>
                        <a:pt x="510" y="538"/>
                      </a:lnTo>
                      <a:lnTo>
                        <a:pt x="511" y="539"/>
                      </a:lnTo>
                      <a:lnTo>
                        <a:pt x="510" y="539"/>
                      </a:lnTo>
                      <a:lnTo>
                        <a:pt x="509" y="540"/>
                      </a:lnTo>
                      <a:lnTo>
                        <a:pt x="509" y="542"/>
                      </a:lnTo>
                      <a:lnTo>
                        <a:pt x="509" y="543"/>
                      </a:lnTo>
                      <a:lnTo>
                        <a:pt x="509" y="544"/>
                      </a:lnTo>
                      <a:lnTo>
                        <a:pt x="508" y="545"/>
                      </a:lnTo>
                      <a:lnTo>
                        <a:pt x="507" y="545"/>
                      </a:lnTo>
                      <a:lnTo>
                        <a:pt x="506" y="546"/>
                      </a:lnTo>
                      <a:lnTo>
                        <a:pt x="505" y="547"/>
                      </a:lnTo>
                      <a:lnTo>
                        <a:pt x="504" y="547"/>
                      </a:lnTo>
                      <a:lnTo>
                        <a:pt x="504" y="548"/>
                      </a:lnTo>
                      <a:lnTo>
                        <a:pt x="503" y="550"/>
                      </a:lnTo>
                      <a:lnTo>
                        <a:pt x="502" y="551"/>
                      </a:lnTo>
                      <a:lnTo>
                        <a:pt x="502" y="552"/>
                      </a:lnTo>
                      <a:lnTo>
                        <a:pt x="502" y="553"/>
                      </a:lnTo>
                      <a:lnTo>
                        <a:pt x="501" y="554"/>
                      </a:lnTo>
                      <a:lnTo>
                        <a:pt x="500" y="555"/>
                      </a:lnTo>
                      <a:lnTo>
                        <a:pt x="500" y="556"/>
                      </a:lnTo>
                      <a:lnTo>
                        <a:pt x="500" y="557"/>
                      </a:lnTo>
                      <a:lnTo>
                        <a:pt x="499" y="558"/>
                      </a:lnTo>
                      <a:lnTo>
                        <a:pt x="499" y="559"/>
                      </a:lnTo>
                      <a:lnTo>
                        <a:pt x="500" y="560"/>
                      </a:lnTo>
                      <a:lnTo>
                        <a:pt x="499" y="560"/>
                      </a:lnTo>
                      <a:lnTo>
                        <a:pt x="500" y="561"/>
                      </a:lnTo>
                      <a:lnTo>
                        <a:pt x="500" y="562"/>
                      </a:lnTo>
                      <a:lnTo>
                        <a:pt x="499" y="562"/>
                      </a:lnTo>
                      <a:lnTo>
                        <a:pt x="497" y="565"/>
                      </a:lnTo>
                      <a:lnTo>
                        <a:pt x="496" y="565"/>
                      </a:lnTo>
                      <a:lnTo>
                        <a:pt x="495" y="566"/>
                      </a:lnTo>
                      <a:lnTo>
                        <a:pt x="495" y="567"/>
                      </a:lnTo>
                      <a:lnTo>
                        <a:pt x="494" y="568"/>
                      </a:lnTo>
                      <a:lnTo>
                        <a:pt x="493" y="569"/>
                      </a:lnTo>
                      <a:lnTo>
                        <a:pt x="492" y="568"/>
                      </a:lnTo>
                      <a:lnTo>
                        <a:pt x="492" y="569"/>
                      </a:lnTo>
                      <a:lnTo>
                        <a:pt x="492" y="570"/>
                      </a:lnTo>
                      <a:lnTo>
                        <a:pt x="492" y="571"/>
                      </a:lnTo>
                      <a:lnTo>
                        <a:pt x="492" y="574"/>
                      </a:lnTo>
                      <a:lnTo>
                        <a:pt x="491" y="575"/>
                      </a:lnTo>
                      <a:lnTo>
                        <a:pt x="492" y="576"/>
                      </a:lnTo>
                      <a:lnTo>
                        <a:pt x="492" y="577"/>
                      </a:lnTo>
                      <a:lnTo>
                        <a:pt x="493" y="578"/>
                      </a:lnTo>
                      <a:lnTo>
                        <a:pt x="492" y="578"/>
                      </a:lnTo>
                      <a:lnTo>
                        <a:pt x="491" y="579"/>
                      </a:lnTo>
                      <a:lnTo>
                        <a:pt x="491" y="581"/>
                      </a:lnTo>
                      <a:lnTo>
                        <a:pt x="490" y="581"/>
                      </a:lnTo>
                      <a:lnTo>
                        <a:pt x="490" y="582"/>
                      </a:lnTo>
                      <a:lnTo>
                        <a:pt x="489" y="582"/>
                      </a:lnTo>
                      <a:lnTo>
                        <a:pt x="490" y="583"/>
                      </a:lnTo>
                      <a:lnTo>
                        <a:pt x="490" y="585"/>
                      </a:lnTo>
                      <a:lnTo>
                        <a:pt x="489" y="586"/>
                      </a:lnTo>
                      <a:lnTo>
                        <a:pt x="489" y="587"/>
                      </a:lnTo>
                      <a:lnTo>
                        <a:pt x="488" y="587"/>
                      </a:lnTo>
                      <a:lnTo>
                        <a:pt x="488" y="588"/>
                      </a:lnTo>
                      <a:lnTo>
                        <a:pt x="487" y="589"/>
                      </a:lnTo>
                      <a:lnTo>
                        <a:pt x="486" y="590"/>
                      </a:lnTo>
                      <a:lnTo>
                        <a:pt x="487" y="590"/>
                      </a:lnTo>
                      <a:lnTo>
                        <a:pt x="487" y="591"/>
                      </a:lnTo>
                      <a:lnTo>
                        <a:pt x="487" y="592"/>
                      </a:lnTo>
                      <a:lnTo>
                        <a:pt x="487" y="593"/>
                      </a:lnTo>
                      <a:lnTo>
                        <a:pt x="486" y="594"/>
                      </a:lnTo>
                      <a:lnTo>
                        <a:pt x="485" y="594"/>
                      </a:lnTo>
                      <a:lnTo>
                        <a:pt x="483" y="595"/>
                      </a:lnTo>
                      <a:lnTo>
                        <a:pt x="483" y="596"/>
                      </a:lnTo>
                      <a:lnTo>
                        <a:pt x="483" y="597"/>
                      </a:lnTo>
                      <a:lnTo>
                        <a:pt x="482" y="598"/>
                      </a:lnTo>
                      <a:lnTo>
                        <a:pt x="482" y="599"/>
                      </a:lnTo>
                      <a:lnTo>
                        <a:pt x="482" y="600"/>
                      </a:lnTo>
                      <a:lnTo>
                        <a:pt x="481" y="600"/>
                      </a:lnTo>
                      <a:lnTo>
                        <a:pt x="481" y="601"/>
                      </a:lnTo>
                      <a:lnTo>
                        <a:pt x="481" y="602"/>
                      </a:lnTo>
                      <a:lnTo>
                        <a:pt x="481" y="604"/>
                      </a:lnTo>
                      <a:lnTo>
                        <a:pt x="481" y="605"/>
                      </a:lnTo>
                      <a:lnTo>
                        <a:pt x="483" y="605"/>
                      </a:lnTo>
                      <a:lnTo>
                        <a:pt x="483" y="606"/>
                      </a:lnTo>
                      <a:lnTo>
                        <a:pt x="483" y="607"/>
                      </a:lnTo>
                      <a:lnTo>
                        <a:pt x="482" y="608"/>
                      </a:lnTo>
                      <a:lnTo>
                        <a:pt x="483" y="609"/>
                      </a:lnTo>
                      <a:lnTo>
                        <a:pt x="484" y="608"/>
                      </a:lnTo>
                      <a:lnTo>
                        <a:pt x="484" y="609"/>
                      </a:lnTo>
                      <a:lnTo>
                        <a:pt x="485" y="610"/>
                      </a:lnTo>
                      <a:lnTo>
                        <a:pt x="486" y="612"/>
                      </a:lnTo>
                      <a:lnTo>
                        <a:pt x="487" y="612"/>
                      </a:lnTo>
                      <a:lnTo>
                        <a:pt x="488" y="613"/>
                      </a:lnTo>
                      <a:lnTo>
                        <a:pt x="489" y="614"/>
                      </a:lnTo>
                      <a:lnTo>
                        <a:pt x="490" y="614"/>
                      </a:lnTo>
                      <a:lnTo>
                        <a:pt x="490" y="615"/>
                      </a:lnTo>
                      <a:lnTo>
                        <a:pt x="490" y="616"/>
                      </a:lnTo>
                      <a:lnTo>
                        <a:pt x="491" y="617"/>
                      </a:lnTo>
                      <a:lnTo>
                        <a:pt x="491" y="618"/>
                      </a:lnTo>
                      <a:lnTo>
                        <a:pt x="491" y="619"/>
                      </a:lnTo>
                      <a:lnTo>
                        <a:pt x="491" y="620"/>
                      </a:lnTo>
                      <a:lnTo>
                        <a:pt x="491" y="621"/>
                      </a:lnTo>
                      <a:lnTo>
                        <a:pt x="491" y="623"/>
                      </a:lnTo>
                      <a:lnTo>
                        <a:pt x="490" y="622"/>
                      </a:lnTo>
                      <a:lnTo>
                        <a:pt x="487" y="624"/>
                      </a:lnTo>
                      <a:lnTo>
                        <a:pt x="487" y="625"/>
                      </a:lnTo>
                      <a:lnTo>
                        <a:pt x="486" y="625"/>
                      </a:lnTo>
                      <a:lnTo>
                        <a:pt x="483" y="625"/>
                      </a:lnTo>
                      <a:lnTo>
                        <a:pt x="483" y="626"/>
                      </a:lnTo>
                      <a:lnTo>
                        <a:pt x="482" y="626"/>
                      </a:lnTo>
                      <a:lnTo>
                        <a:pt x="481" y="626"/>
                      </a:lnTo>
                      <a:lnTo>
                        <a:pt x="480" y="626"/>
                      </a:lnTo>
                      <a:lnTo>
                        <a:pt x="479" y="627"/>
                      </a:lnTo>
                      <a:lnTo>
                        <a:pt x="478" y="628"/>
                      </a:lnTo>
                      <a:lnTo>
                        <a:pt x="477" y="628"/>
                      </a:lnTo>
                      <a:lnTo>
                        <a:pt x="476" y="628"/>
                      </a:lnTo>
                      <a:lnTo>
                        <a:pt x="475" y="628"/>
                      </a:lnTo>
                      <a:lnTo>
                        <a:pt x="474" y="627"/>
                      </a:lnTo>
                      <a:lnTo>
                        <a:pt x="472" y="628"/>
                      </a:lnTo>
                      <a:lnTo>
                        <a:pt x="471" y="629"/>
                      </a:lnTo>
                      <a:lnTo>
                        <a:pt x="470" y="629"/>
                      </a:lnTo>
                      <a:lnTo>
                        <a:pt x="471" y="630"/>
                      </a:lnTo>
                      <a:lnTo>
                        <a:pt x="470" y="631"/>
                      </a:lnTo>
                      <a:lnTo>
                        <a:pt x="471" y="632"/>
                      </a:lnTo>
                      <a:lnTo>
                        <a:pt x="470" y="633"/>
                      </a:lnTo>
                      <a:lnTo>
                        <a:pt x="469" y="633"/>
                      </a:lnTo>
                      <a:lnTo>
                        <a:pt x="468" y="634"/>
                      </a:lnTo>
                      <a:lnTo>
                        <a:pt x="470" y="635"/>
                      </a:lnTo>
                      <a:lnTo>
                        <a:pt x="469" y="636"/>
                      </a:lnTo>
                      <a:lnTo>
                        <a:pt x="468" y="637"/>
                      </a:lnTo>
                      <a:lnTo>
                        <a:pt x="467" y="638"/>
                      </a:lnTo>
                      <a:lnTo>
                        <a:pt x="466" y="638"/>
                      </a:lnTo>
                      <a:lnTo>
                        <a:pt x="465" y="638"/>
                      </a:lnTo>
                      <a:lnTo>
                        <a:pt x="464" y="638"/>
                      </a:lnTo>
                      <a:lnTo>
                        <a:pt x="464" y="637"/>
                      </a:lnTo>
                      <a:lnTo>
                        <a:pt x="463" y="637"/>
                      </a:lnTo>
                      <a:lnTo>
                        <a:pt x="462" y="637"/>
                      </a:lnTo>
                      <a:lnTo>
                        <a:pt x="461" y="636"/>
                      </a:lnTo>
                      <a:lnTo>
                        <a:pt x="460" y="636"/>
                      </a:lnTo>
                      <a:lnTo>
                        <a:pt x="460" y="637"/>
                      </a:lnTo>
                      <a:lnTo>
                        <a:pt x="460" y="638"/>
                      </a:lnTo>
                      <a:lnTo>
                        <a:pt x="458" y="637"/>
                      </a:lnTo>
                      <a:lnTo>
                        <a:pt x="457" y="637"/>
                      </a:lnTo>
                      <a:lnTo>
                        <a:pt x="457" y="638"/>
                      </a:lnTo>
                      <a:lnTo>
                        <a:pt x="456" y="638"/>
                      </a:lnTo>
                      <a:lnTo>
                        <a:pt x="455" y="639"/>
                      </a:lnTo>
                      <a:lnTo>
                        <a:pt x="453" y="639"/>
                      </a:lnTo>
                      <a:lnTo>
                        <a:pt x="453" y="640"/>
                      </a:lnTo>
                      <a:lnTo>
                        <a:pt x="452" y="640"/>
                      </a:lnTo>
                      <a:lnTo>
                        <a:pt x="451" y="640"/>
                      </a:lnTo>
                      <a:lnTo>
                        <a:pt x="452" y="639"/>
                      </a:lnTo>
                      <a:lnTo>
                        <a:pt x="451" y="638"/>
                      </a:lnTo>
                      <a:lnTo>
                        <a:pt x="450" y="638"/>
                      </a:lnTo>
                      <a:lnTo>
                        <a:pt x="449" y="638"/>
                      </a:lnTo>
                      <a:lnTo>
                        <a:pt x="448" y="637"/>
                      </a:lnTo>
                      <a:lnTo>
                        <a:pt x="447" y="638"/>
                      </a:lnTo>
                      <a:lnTo>
                        <a:pt x="446" y="637"/>
                      </a:lnTo>
                      <a:lnTo>
                        <a:pt x="445" y="637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6"/>
                      </a:lnTo>
                      <a:lnTo>
                        <a:pt x="442" y="635"/>
                      </a:lnTo>
                      <a:lnTo>
                        <a:pt x="442" y="634"/>
                      </a:lnTo>
                      <a:lnTo>
                        <a:pt x="443" y="633"/>
                      </a:lnTo>
                      <a:lnTo>
                        <a:pt x="442" y="632"/>
                      </a:lnTo>
                      <a:lnTo>
                        <a:pt x="442" y="630"/>
                      </a:lnTo>
                      <a:lnTo>
                        <a:pt x="441" y="630"/>
                      </a:lnTo>
                      <a:lnTo>
                        <a:pt x="440" y="630"/>
                      </a:lnTo>
                      <a:lnTo>
                        <a:pt x="440" y="629"/>
                      </a:lnTo>
                      <a:lnTo>
                        <a:pt x="441" y="628"/>
                      </a:lnTo>
                      <a:lnTo>
                        <a:pt x="442" y="627"/>
                      </a:lnTo>
                      <a:lnTo>
                        <a:pt x="441" y="626"/>
                      </a:lnTo>
                      <a:lnTo>
                        <a:pt x="440" y="626"/>
                      </a:lnTo>
                      <a:lnTo>
                        <a:pt x="440" y="625"/>
                      </a:lnTo>
                      <a:lnTo>
                        <a:pt x="439" y="625"/>
                      </a:lnTo>
                      <a:lnTo>
                        <a:pt x="438" y="625"/>
                      </a:lnTo>
                      <a:lnTo>
                        <a:pt x="438" y="624"/>
                      </a:lnTo>
                      <a:lnTo>
                        <a:pt x="438" y="623"/>
                      </a:lnTo>
                      <a:lnTo>
                        <a:pt x="438" y="622"/>
                      </a:lnTo>
                      <a:lnTo>
                        <a:pt x="438" y="621"/>
                      </a:lnTo>
                      <a:lnTo>
                        <a:pt x="438" y="620"/>
                      </a:lnTo>
                      <a:lnTo>
                        <a:pt x="436" y="619"/>
                      </a:lnTo>
                      <a:lnTo>
                        <a:pt x="435" y="619"/>
                      </a:lnTo>
                      <a:lnTo>
                        <a:pt x="434" y="619"/>
                      </a:lnTo>
                      <a:lnTo>
                        <a:pt x="433" y="619"/>
                      </a:lnTo>
                      <a:lnTo>
                        <a:pt x="432" y="618"/>
                      </a:lnTo>
                      <a:lnTo>
                        <a:pt x="432" y="616"/>
                      </a:lnTo>
                      <a:lnTo>
                        <a:pt x="432" y="615"/>
                      </a:lnTo>
                      <a:lnTo>
                        <a:pt x="431" y="614"/>
                      </a:lnTo>
                      <a:lnTo>
                        <a:pt x="430" y="615"/>
                      </a:lnTo>
                      <a:lnTo>
                        <a:pt x="429" y="615"/>
                      </a:lnTo>
                      <a:lnTo>
                        <a:pt x="428" y="614"/>
                      </a:lnTo>
                      <a:lnTo>
                        <a:pt x="427" y="614"/>
                      </a:lnTo>
                      <a:lnTo>
                        <a:pt x="427" y="613"/>
                      </a:lnTo>
                      <a:lnTo>
                        <a:pt x="426" y="612"/>
                      </a:lnTo>
                      <a:lnTo>
                        <a:pt x="426" y="611"/>
                      </a:lnTo>
                      <a:lnTo>
                        <a:pt x="425" y="611"/>
                      </a:lnTo>
                      <a:lnTo>
                        <a:pt x="425" y="609"/>
                      </a:lnTo>
                      <a:lnTo>
                        <a:pt x="425" y="608"/>
                      </a:lnTo>
                      <a:lnTo>
                        <a:pt x="425" y="607"/>
                      </a:lnTo>
                      <a:lnTo>
                        <a:pt x="425" y="605"/>
                      </a:lnTo>
                      <a:lnTo>
                        <a:pt x="424" y="605"/>
                      </a:lnTo>
                      <a:lnTo>
                        <a:pt x="423" y="606"/>
                      </a:lnTo>
                      <a:lnTo>
                        <a:pt x="422" y="606"/>
                      </a:lnTo>
                      <a:lnTo>
                        <a:pt x="421" y="605"/>
                      </a:lnTo>
                      <a:lnTo>
                        <a:pt x="420" y="606"/>
                      </a:lnTo>
                      <a:lnTo>
                        <a:pt x="419" y="606"/>
                      </a:lnTo>
                      <a:lnTo>
                        <a:pt x="416" y="606"/>
                      </a:lnTo>
                      <a:lnTo>
                        <a:pt x="415" y="605"/>
                      </a:lnTo>
                      <a:lnTo>
                        <a:pt x="414" y="605"/>
                      </a:lnTo>
                      <a:lnTo>
                        <a:pt x="413" y="604"/>
                      </a:lnTo>
                      <a:lnTo>
                        <a:pt x="412" y="605"/>
                      </a:lnTo>
                      <a:lnTo>
                        <a:pt x="411" y="604"/>
                      </a:lnTo>
                      <a:lnTo>
                        <a:pt x="410" y="603"/>
                      </a:lnTo>
                      <a:lnTo>
                        <a:pt x="410" y="602"/>
                      </a:lnTo>
                      <a:lnTo>
                        <a:pt x="409" y="601"/>
                      </a:lnTo>
                      <a:lnTo>
                        <a:pt x="408" y="600"/>
                      </a:lnTo>
                      <a:lnTo>
                        <a:pt x="407" y="600"/>
                      </a:lnTo>
                      <a:lnTo>
                        <a:pt x="406" y="600"/>
                      </a:lnTo>
                      <a:lnTo>
                        <a:pt x="405" y="600"/>
                      </a:lnTo>
                      <a:lnTo>
                        <a:pt x="404" y="600"/>
                      </a:lnTo>
                      <a:lnTo>
                        <a:pt x="403" y="600"/>
                      </a:lnTo>
                      <a:lnTo>
                        <a:pt x="402" y="599"/>
                      </a:lnTo>
                      <a:lnTo>
                        <a:pt x="400" y="600"/>
                      </a:lnTo>
                      <a:lnTo>
                        <a:pt x="399" y="600"/>
                      </a:lnTo>
                      <a:lnTo>
                        <a:pt x="399" y="601"/>
                      </a:lnTo>
                      <a:lnTo>
                        <a:pt x="398" y="601"/>
                      </a:lnTo>
                      <a:lnTo>
                        <a:pt x="397" y="600"/>
                      </a:lnTo>
                      <a:lnTo>
                        <a:pt x="396" y="600"/>
                      </a:lnTo>
                      <a:lnTo>
                        <a:pt x="395" y="600"/>
                      </a:lnTo>
                      <a:lnTo>
                        <a:pt x="394" y="599"/>
                      </a:lnTo>
                      <a:lnTo>
                        <a:pt x="392" y="600"/>
                      </a:lnTo>
                      <a:lnTo>
                        <a:pt x="392" y="602"/>
                      </a:lnTo>
                      <a:lnTo>
                        <a:pt x="393" y="603"/>
                      </a:lnTo>
                      <a:lnTo>
                        <a:pt x="392" y="604"/>
                      </a:lnTo>
                      <a:lnTo>
                        <a:pt x="392" y="606"/>
                      </a:lnTo>
                      <a:lnTo>
                        <a:pt x="391" y="606"/>
                      </a:lnTo>
                      <a:lnTo>
                        <a:pt x="390" y="607"/>
                      </a:lnTo>
                      <a:lnTo>
                        <a:pt x="389" y="607"/>
                      </a:lnTo>
                      <a:lnTo>
                        <a:pt x="388" y="607"/>
                      </a:lnTo>
                      <a:lnTo>
                        <a:pt x="386" y="608"/>
                      </a:lnTo>
                      <a:lnTo>
                        <a:pt x="385" y="607"/>
                      </a:lnTo>
                      <a:lnTo>
                        <a:pt x="384" y="608"/>
                      </a:lnTo>
                      <a:lnTo>
                        <a:pt x="383" y="609"/>
                      </a:lnTo>
                      <a:lnTo>
                        <a:pt x="382" y="609"/>
                      </a:lnTo>
                      <a:lnTo>
                        <a:pt x="381" y="610"/>
                      </a:lnTo>
                      <a:lnTo>
                        <a:pt x="380" y="610"/>
                      </a:lnTo>
                      <a:lnTo>
                        <a:pt x="379" y="610"/>
                      </a:lnTo>
                      <a:lnTo>
                        <a:pt x="377" y="610"/>
                      </a:lnTo>
                      <a:lnTo>
                        <a:pt x="376" y="611"/>
                      </a:lnTo>
                      <a:lnTo>
                        <a:pt x="374" y="612"/>
                      </a:lnTo>
                      <a:lnTo>
                        <a:pt x="372" y="613"/>
                      </a:lnTo>
                      <a:lnTo>
                        <a:pt x="370" y="614"/>
                      </a:lnTo>
                      <a:lnTo>
                        <a:pt x="369" y="615"/>
                      </a:lnTo>
                      <a:lnTo>
                        <a:pt x="370" y="616"/>
                      </a:lnTo>
                      <a:lnTo>
                        <a:pt x="369" y="616"/>
                      </a:lnTo>
                      <a:lnTo>
                        <a:pt x="368" y="616"/>
                      </a:lnTo>
                      <a:lnTo>
                        <a:pt x="367" y="616"/>
                      </a:lnTo>
                      <a:lnTo>
                        <a:pt x="366" y="617"/>
                      </a:lnTo>
                      <a:lnTo>
                        <a:pt x="365" y="619"/>
                      </a:lnTo>
                      <a:lnTo>
                        <a:pt x="365" y="621"/>
                      </a:lnTo>
                      <a:lnTo>
                        <a:pt x="364" y="622"/>
                      </a:lnTo>
                      <a:lnTo>
                        <a:pt x="363" y="623"/>
                      </a:lnTo>
                      <a:lnTo>
                        <a:pt x="362" y="624"/>
                      </a:lnTo>
                      <a:lnTo>
                        <a:pt x="361" y="625"/>
                      </a:lnTo>
                      <a:lnTo>
                        <a:pt x="360" y="625"/>
                      </a:lnTo>
                      <a:lnTo>
                        <a:pt x="359" y="626"/>
                      </a:lnTo>
                      <a:lnTo>
                        <a:pt x="358" y="626"/>
                      </a:lnTo>
                      <a:lnTo>
                        <a:pt x="358" y="627"/>
                      </a:lnTo>
                      <a:lnTo>
                        <a:pt x="357" y="629"/>
                      </a:lnTo>
                      <a:lnTo>
                        <a:pt x="356" y="631"/>
                      </a:lnTo>
                      <a:lnTo>
                        <a:pt x="356" y="632"/>
                      </a:lnTo>
                      <a:lnTo>
                        <a:pt x="356" y="633"/>
                      </a:lnTo>
                      <a:lnTo>
                        <a:pt x="357" y="635"/>
                      </a:lnTo>
                      <a:lnTo>
                        <a:pt x="357" y="636"/>
                      </a:lnTo>
                      <a:lnTo>
                        <a:pt x="357" y="637"/>
                      </a:lnTo>
                      <a:lnTo>
                        <a:pt x="356" y="638"/>
                      </a:lnTo>
                      <a:lnTo>
                        <a:pt x="356" y="639"/>
                      </a:lnTo>
                      <a:lnTo>
                        <a:pt x="356" y="640"/>
                      </a:lnTo>
                      <a:lnTo>
                        <a:pt x="356" y="641"/>
                      </a:lnTo>
                      <a:lnTo>
                        <a:pt x="354" y="642"/>
                      </a:lnTo>
                      <a:lnTo>
                        <a:pt x="354" y="643"/>
                      </a:lnTo>
                      <a:lnTo>
                        <a:pt x="353" y="644"/>
                      </a:lnTo>
                      <a:lnTo>
                        <a:pt x="353" y="645"/>
                      </a:lnTo>
                      <a:lnTo>
                        <a:pt x="353" y="646"/>
                      </a:lnTo>
                      <a:lnTo>
                        <a:pt x="354" y="647"/>
                      </a:lnTo>
                      <a:lnTo>
                        <a:pt x="353" y="649"/>
                      </a:lnTo>
                      <a:lnTo>
                        <a:pt x="353" y="650"/>
                      </a:lnTo>
                      <a:lnTo>
                        <a:pt x="354" y="651"/>
                      </a:lnTo>
                      <a:lnTo>
                        <a:pt x="356" y="651"/>
                      </a:lnTo>
                      <a:lnTo>
                        <a:pt x="355" y="652"/>
                      </a:lnTo>
                      <a:lnTo>
                        <a:pt x="356" y="653"/>
                      </a:lnTo>
                      <a:lnTo>
                        <a:pt x="357" y="654"/>
                      </a:lnTo>
                      <a:lnTo>
                        <a:pt x="358" y="656"/>
                      </a:lnTo>
                      <a:lnTo>
                        <a:pt x="357" y="658"/>
                      </a:lnTo>
                      <a:lnTo>
                        <a:pt x="357" y="659"/>
                      </a:lnTo>
                      <a:lnTo>
                        <a:pt x="356" y="660"/>
                      </a:lnTo>
                      <a:lnTo>
                        <a:pt x="355" y="660"/>
                      </a:lnTo>
                      <a:lnTo>
                        <a:pt x="354" y="660"/>
                      </a:lnTo>
                      <a:lnTo>
                        <a:pt x="354" y="661"/>
                      </a:lnTo>
                      <a:lnTo>
                        <a:pt x="354" y="662"/>
                      </a:lnTo>
                      <a:lnTo>
                        <a:pt x="355" y="662"/>
                      </a:lnTo>
                      <a:lnTo>
                        <a:pt x="354" y="663"/>
                      </a:lnTo>
                      <a:lnTo>
                        <a:pt x="354" y="664"/>
                      </a:lnTo>
                      <a:lnTo>
                        <a:pt x="354" y="665"/>
                      </a:lnTo>
                      <a:lnTo>
                        <a:pt x="355" y="666"/>
                      </a:lnTo>
                      <a:lnTo>
                        <a:pt x="355" y="667"/>
                      </a:lnTo>
                      <a:lnTo>
                        <a:pt x="354" y="668"/>
                      </a:lnTo>
                      <a:lnTo>
                        <a:pt x="353" y="669"/>
                      </a:lnTo>
                      <a:lnTo>
                        <a:pt x="354" y="670"/>
                      </a:lnTo>
                      <a:lnTo>
                        <a:pt x="354" y="671"/>
                      </a:lnTo>
                      <a:lnTo>
                        <a:pt x="353" y="672"/>
                      </a:lnTo>
                      <a:lnTo>
                        <a:pt x="353" y="673"/>
                      </a:lnTo>
                      <a:lnTo>
                        <a:pt x="352" y="674"/>
                      </a:lnTo>
                      <a:lnTo>
                        <a:pt x="352" y="675"/>
                      </a:lnTo>
                      <a:lnTo>
                        <a:pt x="351" y="678"/>
                      </a:lnTo>
                      <a:lnTo>
                        <a:pt x="351" y="680"/>
                      </a:lnTo>
                      <a:lnTo>
                        <a:pt x="351" y="681"/>
                      </a:lnTo>
                      <a:lnTo>
                        <a:pt x="348" y="683"/>
                      </a:lnTo>
                      <a:lnTo>
                        <a:pt x="349" y="684"/>
                      </a:lnTo>
                      <a:lnTo>
                        <a:pt x="350" y="684"/>
                      </a:lnTo>
                      <a:lnTo>
                        <a:pt x="352" y="686"/>
                      </a:lnTo>
                      <a:lnTo>
                        <a:pt x="353" y="687"/>
                      </a:lnTo>
                      <a:lnTo>
                        <a:pt x="353" y="689"/>
                      </a:lnTo>
                      <a:lnTo>
                        <a:pt x="353" y="690"/>
                      </a:lnTo>
                      <a:lnTo>
                        <a:pt x="352" y="690"/>
                      </a:lnTo>
                      <a:lnTo>
                        <a:pt x="350" y="692"/>
                      </a:lnTo>
                      <a:lnTo>
                        <a:pt x="350" y="693"/>
                      </a:lnTo>
                      <a:lnTo>
                        <a:pt x="350" y="694"/>
                      </a:lnTo>
                      <a:lnTo>
                        <a:pt x="351" y="695"/>
                      </a:lnTo>
                      <a:lnTo>
                        <a:pt x="352" y="694"/>
                      </a:lnTo>
                      <a:lnTo>
                        <a:pt x="353" y="695"/>
                      </a:lnTo>
                      <a:lnTo>
                        <a:pt x="354" y="696"/>
                      </a:lnTo>
                      <a:lnTo>
                        <a:pt x="354" y="697"/>
                      </a:lnTo>
                      <a:lnTo>
                        <a:pt x="357" y="697"/>
                      </a:lnTo>
                      <a:lnTo>
                        <a:pt x="358" y="697"/>
                      </a:lnTo>
                      <a:lnTo>
                        <a:pt x="358" y="698"/>
                      </a:lnTo>
                      <a:lnTo>
                        <a:pt x="359" y="699"/>
                      </a:lnTo>
                      <a:lnTo>
                        <a:pt x="359" y="701"/>
                      </a:lnTo>
                      <a:lnTo>
                        <a:pt x="359" y="702"/>
                      </a:lnTo>
                      <a:lnTo>
                        <a:pt x="360" y="703"/>
                      </a:lnTo>
                      <a:lnTo>
                        <a:pt x="361" y="704"/>
                      </a:lnTo>
                      <a:lnTo>
                        <a:pt x="361" y="705"/>
                      </a:lnTo>
                      <a:lnTo>
                        <a:pt x="363" y="705"/>
                      </a:lnTo>
                      <a:lnTo>
                        <a:pt x="364" y="706"/>
                      </a:lnTo>
                      <a:lnTo>
                        <a:pt x="365" y="707"/>
                      </a:lnTo>
                      <a:lnTo>
                        <a:pt x="366" y="708"/>
                      </a:lnTo>
                      <a:lnTo>
                        <a:pt x="366" y="709"/>
                      </a:lnTo>
                      <a:lnTo>
                        <a:pt x="365" y="710"/>
                      </a:lnTo>
                      <a:lnTo>
                        <a:pt x="365" y="711"/>
                      </a:lnTo>
                      <a:lnTo>
                        <a:pt x="365" y="712"/>
                      </a:lnTo>
                      <a:lnTo>
                        <a:pt x="364" y="712"/>
                      </a:lnTo>
                      <a:lnTo>
                        <a:pt x="363" y="712"/>
                      </a:lnTo>
                      <a:lnTo>
                        <a:pt x="362" y="711"/>
                      </a:lnTo>
                      <a:lnTo>
                        <a:pt x="362" y="710"/>
                      </a:lnTo>
                      <a:lnTo>
                        <a:pt x="361" y="710"/>
                      </a:lnTo>
                      <a:lnTo>
                        <a:pt x="358" y="707"/>
                      </a:lnTo>
                      <a:lnTo>
                        <a:pt x="356" y="704"/>
                      </a:lnTo>
                      <a:lnTo>
                        <a:pt x="354" y="702"/>
                      </a:lnTo>
                      <a:lnTo>
                        <a:pt x="353" y="700"/>
                      </a:lnTo>
                      <a:lnTo>
                        <a:pt x="351" y="699"/>
                      </a:lnTo>
                      <a:lnTo>
                        <a:pt x="348" y="697"/>
                      </a:lnTo>
                      <a:lnTo>
                        <a:pt x="346" y="697"/>
                      </a:lnTo>
                      <a:lnTo>
                        <a:pt x="345" y="697"/>
                      </a:lnTo>
                      <a:lnTo>
                        <a:pt x="343" y="696"/>
                      </a:lnTo>
                      <a:lnTo>
                        <a:pt x="342" y="696"/>
                      </a:lnTo>
                      <a:lnTo>
                        <a:pt x="341" y="695"/>
                      </a:lnTo>
                      <a:lnTo>
                        <a:pt x="340" y="695"/>
                      </a:lnTo>
                      <a:lnTo>
                        <a:pt x="339" y="695"/>
                      </a:lnTo>
                      <a:lnTo>
                        <a:pt x="338" y="694"/>
                      </a:lnTo>
                      <a:lnTo>
                        <a:pt x="336" y="693"/>
                      </a:lnTo>
                      <a:lnTo>
                        <a:pt x="334" y="692"/>
                      </a:lnTo>
                      <a:lnTo>
                        <a:pt x="333" y="692"/>
                      </a:lnTo>
                      <a:lnTo>
                        <a:pt x="331" y="692"/>
                      </a:lnTo>
                      <a:lnTo>
                        <a:pt x="330" y="692"/>
                      </a:lnTo>
                      <a:lnTo>
                        <a:pt x="328" y="694"/>
                      </a:lnTo>
                      <a:lnTo>
                        <a:pt x="327" y="694"/>
                      </a:lnTo>
                      <a:lnTo>
                        <a:pt x="326" y="694"/>
                      </a:lnTo>
                      <a:lnTo>
                        <a:pt x="325" y="694"/>
                      </a:lnTo>
                      <a:lnTo>
                        <a:pt x="322" y="694"/>
                      </a:lnTo>
                      <a:lnTo>
                        <a:pt x="319" y="694"/>
                      </a:lnTo>
                      <a:lnTo>
                        <a:pt x="319" y="693"/>
                      </a:lnTo>
                      <a:lnTo>
                        <a:pt x="318" y="692"/>
                      </a:lnTo>
                      <a:lnTo>
                        <a:pt x="318" y="689"/>
                      </a:lnTo>
                      <a:lnTo>
                        <a:pt x="317" y="687"/>
                      </a:lnTo>
                      <a:lnTo>
                        <a:pt x="316" y="686"/>
                      </a:lnTo>
                      <a:lnTo>
                        <a:pt x="314" y="684"/>
                      </a:lnTo>
                      <a:lnTo>
                        <a:pt x="314" y="683"/>
                      </a:lnTo>
                      <a:lnTo>
                        <a:pt x="313" y="681"/>
                      </a:lnTo>
                      <a:lnTo>
                        <a:pt x="313" y="680"/>
                      </a:lnTo>
                      <a:lnTo>
                        <a:pt x="312" y="678"/>
                      </a:lnTo>
                      <a:lnTo>
                        <a:pt x="310" y="675"/>
                      </a:lnTo>
                      <a:lnTo>
                        <a:pt x="309" y="673"/>
                      </a:lnTo>
                      <a:lnTo>
                        <a:pt x="307" y="668"/>
                      </a:lnTo>
                      <a:lnTo>
                        <a:pt x="306" y="667"/>
                      </a:lnTo>
                      <a:lnTo>
                        <a:pt x="304" y="665"/>
                      </a:lnTo>
                      <a:lnTo>
                        <a:pt x="303" y="664"/>
                      </a:lnTo>
                      <a:lnTo>
                        <a:pt x="302" y="663"/>
                      </a:lnTo>
                      <a:lnTo>
                        <a:pt x="301" y="663"/>
                      </a:lnTo>
                      <a:lnTo>
                        <a:pt x="299" y="663"/>
                      </a:lnTo>
                      <a:lnTo>
                        <a:pt x="297" y="662"/>
                      </a:lnTo>
                      <a:lnTo>
                        <a:pt x="297" y="661"/>
                      </a:lnTo>
                      <a:lnTo>
                        <a:pt x="296" y="661"/>
                      </a:lnTo>
                      <a:lnTo>
                        <a:pt x="295" y="660"/>
                      </a:lnTo>
                      <a:lnTo>
                        <a:pt x="296" y="660"/>
                      </a:lnTo>
                      <a:lnTo>
                        <a:pt x="296" y="659"/>
                      </a:lnTo>
                      <a:lnTo>
                        <a:pt x="295" y="657"/>
                      </a:lnTo>
                      <a:lnTo>
                        <a:pt x="295" y="656"/>
                      </a:lnTo>
                      <a:lnTo>
                        <a:pt x="294" y="656"/>
                      </a:lnTo>
                      <a:lnTo>
                        <a:pt x="293" y="656"/>
                      </a:lnTo>
                      <a:lnTo>
                        <a:pt x="291" y="655"/>
                      </a:lnTo>
                      <a:lnTo>
                        <a:pt x="291" y="654"/>
                      </a:lnTo>
                      <a:lnTo>
                        <a:pt x="290" y="654"/>
                      </a:lnTo>
                      <a:lnTo>
                        <a:pt x="290" y="653"/>
                      </a:lnTo>
                      <a:lnTo>
                        <a:pt x="287" y="653"/>
                      </a:lnTo>
                      <a:lnTo>
                        <a:pt x="286" y="651"/>
                      </a:lnTo>
                      <a:lnTo>
                        <a:pt x="285" y="651"/>
                      </a:lnTo>
                      <a:lnTo>
                        <a:pt x="284" y="650"/>
                      </a:lnTo>
                      <a:lnTo>
                        <a:pt x="282" y="650"/>
                      </a:lnTo>
                      <a:lnTo>
                        <a:pt x="280" y="650"/>
                      </a:lnTo>
                      <a:lnTo>
                        <a:pt x="280" y="649"/>
                      </a:lnTo>
                      <a:lnTo>
                        <a:pt x="279" y="649"/>
                      </a:lnTo>
                      <a:lnTo>
                        <a:pt x="279" y="648"/>
                      </a:lnTo>
                      <a:lnTo>
                        <a:pt x="278" y="647"/>
                      </a:lnTo>
                      <a:lnTo>
                        <a:pt x="277" y="647"/>
                      </a:lnTo>
                      <a:lnTo>
                        <a:pt x="276" y="647"/>
                      </a:lnTo>
                      <a:lnTo>
                        <a:pt x="276" y="646"/>
                      </a:lnTo>
                      <a:lnTo>
                        <a:pt x="274" y="645"/>
                      </a:lnTo>
                      <a:lnTo>
                        <a:pt x="274" y="644"/>
                      </a:lnTo>
                      <a:lnTo>
                        <a:pt x="273" y="644"/>
                      </a:lnTo>
                      <a:lnTo>
                        <a:pt x="272" y="643"/>
                      </a:lnTo>
                      <a:lnTo>
                        <a:pt x="271" y="642"/>
                      </a:lnTo>
                      <a:lnTo>
                        <a:pt x="271" y="641"/>
                      </a:lnTo>
                      <a:lnTo>
                        <a:pt x="270" y="640"/>
                      </a:lnTo>
                      <a:lnTo>
                        <a:pt x="269" y="640"/>
                      </a:lnTo>
                      <a:lnTo>
                        <a:pt x="269" y="639"/>
                      </a:lnTo>
                      <a:lnTo>
                        <a:pt x="268" y="639"/>
                      </a:lnTo>
                      <a:lnTo>
                        <a:pt x="268" y="638"/>
                      </a:lnTo>
                      <a:lnTo>
                        <a:pt x="268" y="637"/>
                      </a:lnTo>
                      <a:lnTo>
                        <a:pt x="267" y="636"/>
                      </a:lnTo>
                      <a:lnTo>
                        <a:pt x="268" y="636"/>
                      </a:lnTo>
                      <a:lnTo>
                        <a:pt x="266" y="635"/>
                      </a:lnTo>
                      <a:lnTo>
                        <a:pt x="265" y="634"/>
                      </a:lnTo>
                      <a:lnTo>
                        <a:pt x="263" y="633"/>
                      </a:lnTo>
                      <a:lnTo>
                        <a:pt x="262" y="633"/>
                      </a:lnTo>
                      <a:lnTo>
                        <a:pt x="261" y="632"/>
                      </a:lnTo>
                      <a:lnTo>
                        <a:pt x="260" y="632"/>
                      </a:lnTo>
                      <a:lnTo>
                        <a:pt x="260" y="633"/>
                      </a:lnTo>
                      <a:lnTo>
                        <a:pt x="259" y="632"/>
                      </a:lnTo>
                      <a:lnTo>
                        <a:pt x="258" y="632"/>
                      </a:lnTo>
                      <a:lnTo>
                        <a:pt x="258" y="631"/>
                      </a:lnTo>
                      <a:lnTo>
                        <a:pt x="257" y="631"/>
                      </a:lnTo>
                      <a:lnTo>
                        <a:pt x="256" y="631"/>
                      </a:lnTo>
                      <a:lnTo>
                        <a:pt x="255" y="631"/>
                      </a:lnTo>
                      <a:lnTo>
                        <a:pt x="254" y="630"/>
                      </a:lnTo>
                      <a:lnTo>
                        <a:pt x="254" y="629"/>
                      </a:lnTo>
                      <a:lnTo>
                        <a:pt x="253" y="628"/>
                      </a:lnTo>
                      <a:lnTo>
                        <a:pt x="254" y="627"/>
                      </a:lnTo>
                      <a:lnTo>
                        <a:pt x="255" y="627"/>
                      </a:lnTo>
                      <a:lnTo>
                        <a:pt x="254" y="626"/>
                      </a:lnTo>
                      <a:lnTo>
                        <a:pt x="254" y="625"/>
                      </a:lnTo>
                      <a:lnTo>
                        <a:pt x="253" y="625"/>
                      </a:lnTo>
                      <a:lnTo>
                        <a:pt x="254" y="624"/>
                      </a:lnTo>
                      <a:lnTo>
                        <a:pt x="253" y="623"/>
                      </a:lnTo>
                      <a:lnTo>
                        <a:pt x="254" y="622"/>
                      </a:lnTo>
                      <a:lnTo>
                        <a:pt x="255" y="622"/>
                      </a:lnTo>
                      <a:lnTo>
                        <a:pt x="255" y="621"/>
                      </a:lnTo>
                      <a:lnTo>
                        <a:pt x="255" y="620"/>
                      </a:lnTo>
                      <a:lnTo>
                        <a:pt x="257" y="620"/>
                      </a:lnTo>
                      <a:lnTo>
                        <a:pt x="257" y="621"/>
                      </a:lnTo>
                      <a:lnTo>
                        <a:pt x="258" y="620"/>
                      </a:lnTo>
                      <a:lnTo>
                        <a:pt x="259" y="621"/>
                      </a:lnTo>
                      <a:lnTo>
                        <a:pt x="261" y="621"/>
                      </a:lnTo>
                      <a:lnTo>
                        <a:pt x="262" y="621"/>
                      </a:lnTo>
                      <a:lnTo>
                        <a:pt x="262" y="622"/>
                      </a:lnTo>
                      <a:lnTo>
                        <a:pt x="263" y="622"/>
                      </a:lnTo>
                      <a:lnTo>
                        <a:pt x="264" y="623"/>
                      </a:lnTo>
                      <a:lnTo>
                        <a:pt x="264" y="624"/>
                      </a:lnTo>
                      <a:lnTo>
                        <a:pt x="266" y="624"/>
                      </a:lnTo>
                      <a:lnTo>
                        <a:pt x="266" y="622"/>
                      </a:lnTo>
                      <a:lnTo>
                        <a:pt x="267" y="622"/>
                      </a:lnTo>
                      <a:lnTo>
                        <a:pt x="268" y="622"/>
                      </a:lnTo>
                      <a:lnTo>
                        <a:pt x="268" y="623"/>
                      </a:lnTo>
                      <a:lnTo>
                        <a:pt x="269" y="622"/>
                      </a:lnTo>
                      <a:lnTo>
                        <a:pt x="269" y="621"/>
                      </a:lnTo>
                      <a:lnTo>
                        <a:pt x="268" y="621"/>
                      </a:lnTo>
                      <a:lnTo>
                        <a:pt x="268" y="620"/>
                      </a:lnTo>
                      <a:lnTo>
                        <a:pt x="268" y="619"/>
                      </a:lnTo>
                      <a:lnTo>
                        <a:pt x="269" y="619"/>
                      </a:lnTo>
                      <a:lnTo>
                        <a:pt x="270" y="619"/>
                      </a:lnTo>
                      <a:lnTo>
                        <a:pt x="271" y="618"/>
                      </a:lnTo>
                      <a:lnTo>
                        <a:pt x="271" y="619"/>
                      </a:lnTo>
                      <a:lnTo>
                        <a:pt x="272" y="618"/>
                      </a:lnTo>
                      <a:lnTo>
                        <a:pt x="272" y="617"/>
                      </a:lnTo>
                      <a:lnTo>
                        <a:pt x="273" y="617"/>
                      </a:lnTo>
                      <a:lnTo>
                        <a:pt x="274" y="617"/>
                      </a:lnTo>
                      <a:lnTo>
                        <a:pt x="275" y="617"/>
                      </a:lnTo>
                      <a:lnTo>
                        <a:pt x="276" y="616"/>
                      </a:lnTo>
                      <a:lnTo>
                        <a:pt x="277" y="616"/>
                      </a:lnTo>
                      <a:lnTo>
                        <a:pt x="277" y="615"/>
                      </a:lnTo>
                      <a:lnTo>
                        <a:pt x="277" y="614"/>
                      </a:lnTo>
                      <a:lnTo>
                        <a:pt x="276" y="613"/>
                      </a:lnTo>
                      <a:lnTo>
                        <a:pt x="275" y="613"/>
                      </a:lnTo>
                      <a:lnTo>
                        <a:pt x="276" y="612"/>
                      </a:lnTo>
                      <a:lnTo>
                        <a:pt x="277" y="611"/>
                      </a:lnTo>
                      <a:lnTo>
                        <a:pt x="276" y="610"/>
                      </a:lnTo>
                      <a:lnTo>
                        <a:pt x="275" y="610"/>
                      </a:lnTo>
                      <a:lnTo>
                        <a:pt x="275" y="609"/>
                      </a:lnTo>
                      <a:lnTo>
                        <a:pt x="275" y="608"/>
                      </a:lnTo>
                      <a:lnTo>
                        <a:pt x="274" y="607"/>
                      </a:lnTo>
                      <a:lnTo>
                        <a:pt x="274" y="606"/>
                      </a:lnTo>
                      <a:lnTo>
                        <a:pt x="275" y="605"/>
                      </a:lnTo>
                      <a:lnTo>
                        <a:pt x="274" y="604"/>
                      </a:lnTo>
                      <a:lnTo>
                        <a:pt x="275" y="604"/>
                      </a:lnTo>
                      <a:lnTo>
                        <a:pt x="275" y="602"/>
                      </a:lnTo>
                      <a:lnTo>
                        <a:pt x="275" y="601"/>
                      </a:lnTo>
                      <a:lnTo>
                        <a:pt x="276" y="601"/>
                      </a:lnTo>
                      <a:lnTo>
                        <a:pt x="277" y="600"/>
                      </a:lnTo>
                      <a:lnTo>
                        <a:pt x="277" y="599"/>
                      </a:lnTo>
                      <a:lnTo>
                        <a:pt x="277" y="598"/>
                      </a:lnTo>
                      <a:lnTo>
                        <a:pt x="278" y="598"/>
                      </a:lnTo>
                      <a:lnTo>
                        <a:pt x="279" y="597"/>
                      </a:lnTo>
                      <a:lnTo>
                        <a:pt x="278" y="597"/>
                      </a:lnTo>
                      <a:lnTo>
                        <a:pt x="278" y="596"/>
                      </a:lnTo>
                      <a:lnTo>
                        <a:pt x="280" y="595"/>
                      </a:lnTo>
                      <a:lnTo>
                        <a:pt x="281" y="594"/>
                      </a:lnTo>
                      <a:lnTo>
                        <a:pt x="282" y="593"/>
                      </a:lnTo>
                      <a:lnTo>
                        <a:pt x="283" y="593"/>
                      </a:lnTo>
                      <a:lnTo>
                        <a:pt x="284" y="591"/>
                      </a:lnTo>
                      <a:lnTo>
                        <a:pt x="285" y="591"/>
                      </a:lnTo>
                      <a:lnTo>
                        <a:pt x="285" y="590"/>
                      </a:lnTo>
                      <a:lnTo>
                        <a:pt x="285" y="589"/>
                      </a:lnTo>
                      <a:lnTo>
                        <a:pt x="286" y="589"/>
                      </a:lnTo>
                      <a:lnTo>
                        <a:pt x="286" y="588"/>
                      </a:lnTo>
                      <a:lnTo>
                        <a:pt x="286" y="587"/>
                      </a:lnTo>
                      <a:lnTo>
                        <a:pt x="287" y="586"/>
                      </a:lnTo>
                      <a:lnTo>
                        <a:pt x="287" y="583"/>
                      </a:lnTo>
                      <a:lnTo>
                        <a:pt x="288" y="583"/>
                      </a:lnTo>
                      <a:lnTo>
                        <a:pt x="287" y="582"/>
                      </a:lnTo>
                      <a:lnTo>
                        <a:pt x="285" y="581"/>
                      </a:lnTo>
                      <a:lnTo>
                        <a:pt x="284" y="581"/>
                      </a:lnTo>
                      <a:lnTo>
                        <a:pt x="283" y="581"/>
                      </a:lnTo>
                      <a:lnTo>
                        <a:pt x="282" y="581"/>
                      </a:lnTo>
                      <a:lnTo>
                        <a:pt x="282" y="580"/>
                      </a:lnTo>
                      <a:lnTo>
                        <a:pt x="281" y="580"/>
                      </a:lnTo>
                      <a:lnTo>
                        <a:pt x="281" y="579"/>
                      </a:lnTo>
                      <a:lnTo>
                        <a:pt x="281" y="578"/>
                      </a:lnTo>
                      <a:lnTo>
                        <a:pt x="281" y="577"/>
                      </a:lnTo>
                      <a:lnTo>
                        <a:pt x="282" y="575"/>
                      </a:lnTo>
                      <a:lnTo>
                        <a:pt x="281" y="575"/>
                      </a:lnTo>
                      <a:lnTo>
                        <a:pt x="281" y="574"/>
                      </a:lnTo>
                      <a:lnTo>
                        <a:pt x="281" y="573"/>
                      </a:lnTo>
                      <a:lnTo>
                        <a:pt x="281" y="572"/>
                      </a:lnTo>
                      <a:lnTo>
                        <a:pt x="281" y="571"/>
                      </a:lnTo>
                      <a:lnTo>
                        <a:pt x="281" y="570"/>
                      </a:lnTo>
                      <a:lnTo>
                        <a:pt x="281" y="568"/>
                      </a:lnTo>
                      <a:lnTo>
                        <a:pt x="282" y="567"/>
                      </a:lnTo>
                      <a:lnTo>
                        <a:pt x="281" y="567"/>
                      </a:lnTo>
                      <a:lnTo>
                        <a:pt x="281" y="566"/>
                      </a:lnTo>
                      <a:lnTo>
                        <a:pt x="280" y="566"/>
                      </a:lnTo>
                      <a:lnTo>
                        <a:pt x="279" y="565"/>
                      </a:lnTo>
                      <a:lnTo>
                        <a:pt x="278" y="565"/>
                      </a:lnTo>
                      <a:lnTo>
                        <a:pt x="278" y="564"/>
                      </a:lnTo>
                      <a:lnTo>
                        <a:pt x="277" y="564"/>
                      </a:lnTo>
                      <a:lnTo>
                        <a:pt x="276" y="563"/>
                      </a:lnTo>
                      <a:lnTo>
                        <a:pt x="276" y="562"/>
                      </a:lnTo>
                      <a:lnTo>
                        <a:pt x="276" y="561"/>
                      </a:lnTo>
                      <a:lnTo>
                        <a:pt x="275" y="561"/>
                      </a:lnTo>
                      <a:lnTo>
                        <a:pt x="274" y="560"/>
                      </a:lnTo>
                      <a:lnTo>
                        <a:pt x="273" y="559"/>
                      </a:lnTo>
                      <a:lnTo>
                        <a:pt x="274" y="557"/>
                      </a:lnTo>
                      <a:lnTo>
                        <a:pt x="273" y="556"/>
                      </a:lnTo>
                      <a:lnTo>
                        <a:pt x="272" y="555"/>
                      </a:lnTo>
                      <a:lnTo>
                        <a:pt x="273" y="555"/>
                      </a:lnTo>
                      <a:lnTo>
                        <a:pt x="273" y="552"/>
                      </a:lnTo>
                      <a:lnTo>
                        <a:pt x="273" y="551"/>
                      </a:lnTo>
                      <a:lnTo>
                        <a:pt x="273" y="550"/>
                      </a:lnTo>
                      <a:lnTo>
                        <a:pt x="272" y="549"/>
                      </a:lnTo>
                      <a:lnTo>
                        <a:pt x="271" y="547"/>
                      </a:lnTo>
                      <a:lnTo>
                        <a:pt x="270" y="545"/>
                      </a:lnTo>
                      <a:lnTo>
                        <a:pt x="269" y="544"/>
                      </a:lnTo>
                      <a:lnTo>
                        <a:pt x="268" y="544"/>
                      </a:lnTo>
                      <a:lnTo>
                        <a:pt x="268" y="543"/>
                      </a:lnTo>
                      <a:lnTo>
                        <a:pt x="267" y="543"/>
                      </a:lnTo>
                      <a:lnTo>
                        <a:pt x="266" y="542"/>
                      </a:lnTo>
                      <a:lnTo>
                        <a:pt x="265" y="542"/>
                      </a:lnTo>
                      <a:lnTo>
                        <a:pt x="263" y="541"/>
                      </a:lnTo>
                      <a:lnTo>
                        <a:pt x="262" y="539"/>
                      </a:lnTo>
                      <a:lnTo>
                        <a:pt x="262" y="538"/>
                      </a:lnTo>
                      <a:lnTo>
                        <a:pt x="262" y="537"/>
                      </a:lnTo>
                      <a:lnTo>
                        <a:pt x="261" y="536"/>
                      </a:lnTo>
                      <a:lnTo>
                        <a:pt x="261" y="535"/>
                      </a:lnTo>
                      <a:lnTo>
                        <a:pt x="262" y="535"/>
                      </a:lnTo>
                      <a:lnTo>
                        <a:pt x="262" y="533"/>
                      </a:lnTo>
                      <a:lnTo>
                        <a:pt x="262" y="532"/>
                      </a:lnTo>
                      <a:lnTo>
                        <a:pt x="261" y="530"/>
                      </a:lnTo>
                      <a:lnTo>
                        <a:pt x="261" y="529"/>
                      </a:lnTo>
                      <a:lnTo>
                        <a:pt x="260" y="528"/>
                      </a:lnTo>
                      <a:lnTo>
                        <a:pt x="259" y="528"/>
                      </a:lnTo>
                      <a:lnTo>
                        <a:pt x="259" y="527"/>
                      </a:lnTo>
                      <a:lnTo>
                        <a:pt x="259" y="525"/>
                      </a:lnTo>
                      <a:lnTo>
                        <a:pt x="259" y="523"/>
                      </a:lnTo>
                      <a:lnTo>
                        <a:pt x="258" y="522"/>
                      </a:lnTo>
                      <a:lnTo>
                        <a:pt x="258" y="521"/>
                      </a:lnTo>
                      <a:lnTo>
                        <a:pt x="257" y="521"/>
                      </a:lnTo>
                      <a:lnTo>
                        <a:pt x="257" y="520"/>
                      </a:lnTo>
                      <a:lnTo>
                        <a:pt x="258" y="519"/>
                      </a:lnTo>
                      <a:lnTo>
                        <a:pt x="258" y="516"/>
                      </a:lnTo>
                      <a:lnTo>
                        <a:pt x="257" y="514"/>
                      </a:lnTo>
                      <a:lnTo>
                        <a:pt x="258" y="513"/>
                      </a:lnTo>
                      <a:lnTo>
                        <a:pt x="258" y="512"/>
                      </a:lnTo>
                      <a:lnTo>
                        <a:pt x="258" y="511"/>
                      </a:lnTo>
                      <a:lnTo>
                        <a:pt x="259" y="510"/>
                      </a:lnTo>
                      <a:lnTo>
                        <a:pt x="259" y="509"/>
                      </a:lnTo>
                      <a:lnTo>
                        <a:pt x="259" y="508"/>
                      </a:lnTo>
                      <a:lnTo>
                        <a:pt x="258" y="508"/>
                      </a:lnTo>
                      <a:lnTo>
                        <a:pt x="258" y="507"/>
                      </a:lnTo>
                      <a:lnTo>
                        <a:pt x="258" y="506"/>
                      </a:lnTo>
                      <a:lnTo>
                        <a:pt x="258" y="505"/>
                      </a:lnTo>
                      <a:lnTo>
                        <a:pt x="257" y="504"/>
                      </a:lnTo>
                      <a:lnTo>
                        <a:pt x="255" y="501"/>
                      </a:lnTo>
                      <a:lnTo>
                        <a:pt x="254" y="502"/>
                      </a:lnTo>
                      <a:lnTo>
                        <a:pt x="253" y="503"/>
                      </a:lnTo>
                      <a:lnTo>
                        <a:pt x="252" y="502"/>
                      </a:lnTo>
                      <a:lnTo>
                        <a:pt x="251" y="501"/>
                      </a:lnTo>
                      <a:lnTo>
                        <a:pt x="251" y="498"/>
                      </a:lnTo>
                      <a:lnTo>
                        <a:pt x="250" y="497"/>
                      </a:lnTo>
                      <a:lnTo>
                        <a:pt x="250" y="496"/>
                      </a:lnTo>
                      <a:lnTo>
                        <a:pt x="250" y="495"/>
                      </a:lnTo>
                      <a:lnTo>
                        <a:pt x="250" y="494"/>
                      </a:lnTo>
                      <a:lnTo>
                        <a:pt x="251" y="492"/>
                      </a:lnTo>
                      <a:lnTo>
                        <a:pt x="251" y="491"/>
                      </a:lnTo>
                      <a:lnTo>
                        <a:pt x="251" y="489"/>
                      </a:lnTo>
                      <a:lnTo>
                        <a:pt x="252" y="488"/>
                      </a:lnTo>
                      <a:lnTo>
                        <a:pt x="252" y="487"/>
                      </a:lnTo>
                      <a:lnTo>
                        <a:pt x="251" y="486"/>
                      </a:lnTo>
                      <a:lnTo>
                        <a:pt x="251" y="484"/>
                      </a:lnTo>
                      <a:lnTo>
                        <a:pt x="251" y="483"/>
                      </a:lnTo>
                      <a:lnTo>
                        <a:pt x="250" y="481"/>
                      </a:lnTo>
                      <a:lnTo>
                        <a:pt x="249" y="478"/>
                      </a:lnTo>
                      <a:lnTo>
                        <a:pt x="250" y="476"/>
                      </a:lnTo>
                      <a:lnTo>
                        <a:pt x="251" y="475"/>
                      </a:lnTo>
                      <a:lnTo>
                        <a:pt x="251" y="474"/>
                      </a:lnTo>
                      <a:lnTo>
                        <a:pt x="252" y="472"/>
                      </a:lnTo>
                      <a:lnTo>
                        <a:pt x="253" y="471"/>
                      </a:lnTo>
                      <a:lnTo>
                        <a:pt x="256" y="469"/>
                      </a:lnTo>
                      <a:lnTo>
                        <a:pt x="258" y="468"/>
                      </a:lnTo>
                      <a:lnTo>
                        <a:pt x="258" y="467"/>
                      </a:lnTo>
                      <a:lnTo>
                        <a:pt x="258" y="465"/>
                      </a:lnTo>
                      <a:lnTo>
                        <a:pt x="258" y="463"/>
                      </a:lnTo>
                      <a:lnTo>
                        <a:pt x="257" y="462"/>
                      </a:lnTo>
                      <a:lnTo>
                        <a:pt x="255" y="461"/>
                      </a:lnTo>
                      <a:lnTo>
                        <a:pt x="255" y="460"/>
                      </a:lnTo>
                      <a:lnTo>
                        <a:pt x="255" y="459"/>
                      </a:lnTo>
                      <a:lnTo>
                        <a:pt x="255" y="458"/>
                      </a:lnTo>
                      <a:lnTo>
                        <a:pt x="255" y="457"/>
                      </a:lnTo>
                      <a:lnTo>
                        <a:pt x="256" y="455"/>
                      </a:lnTo>
                      <a:lnTo>
                        <a:pt x="257" y="453"/>
                      </a:lnTo>
                      <a:lnTo>
                        <a:pt x="257" y="452"/>
                      </a:lnTo>
                      <a:lnTo>
                        <a:pt x="259" y="451"/>
                      </a:lnTo>
                      <a:lnTo>
                        <a:pt x="259" y="450"/>
                      </a:lnTo>
                      <a:lnTo>
                        <a:pt x="260" y="449"/>
                      </a:lnTo>
                      <a:lnTo>
                        <a:pt x="260" y="448"/>
                      </a:lnTo>
                      <a:lnTo>
                        <a:pt x="259" y="447"/>
                      </a:lnTo>
                      <a:lnTo>
                        <a:pt x="259" y="446"/>
                      </a:lnTo>
                      <a:lnTo>
                        <a:pt x="258" y="446"/>
                      </a:lnTo>
                      <a:lnTo>
                        <a:pt x="258" y="445"/>
                      </a:lnTo>
                      <a:lnTo>
                        <a:pt x="257" y="444"/>
                      </a:lnTo>
                      <a:lnTo>
                        <a:pt x="256" y="443"/>
                      </a:lnTo>
                      <a:lnTo>
                        <a:pt x="256" y="442"/>
                      </a:lnTo>
                      <a:lnTo>
                        <a:pt x="256" y="440"/>
                      </a:lnTo>
                      <a:lnTo>
                        <a:pt x="256" y="439"/>
                      </a:lnTo>
                      <a:lnTo>
                        <a:pt x="256" y="437"/>
                      </a:lnTo>
                      <a:lnTo>
                        <a:pt x="257" y="436"/>
                      </a:lnTo>
                      <a:lnTo>
                        <a:pt x="255" y="435"/>
                      </a:lnTo>
                      <a:lnTo>
                        <a:pt x="254" y="436"/>
                      </a:lnTo>
                      <a:lnTo>
                        <a:pt x="251" y="436"/>
                      </a:lnTo>
                      <a:lnTo>
                        <a:pt x="250" y="435"/>
                      </a:lnTo>
                      <a:lnTo>
                        <a:pt x="249" y="432"/>
                      </a:lnTo>
                      <a:lnTo>
                        <a:pt x="248" y="430"/>
                      </a:lnTo>
                      <a:lnTo>
                        <a:pt x="247" y="426"/>
                      </a:lnTo>
                      <a:lnTo>
                        <a:pt x="247" y="425"/>
                      </a:lnTo>
                      <a:lnTo>
                        <a:pt x="245" y="421"/>
                      </a:lnTo>
                      <a:lnTo>
                        <a:pt x="243" y="416"/>
                      </a:lnTo>
                      <a:lnTo>
                        <a:pt x="243" y="414"/>
                      </a:lnTo>
                      <a:lnTo>
                        <a:pt x="243" y="412"/>
                      </a:lnTo>
                      <a:lnTo>
                        <a:pt x="242" y="411"/>
                      </a:lnTo>
                      <a:lnTo>
                        <a:pt x="242" y="410"/>
                      </a:lnTo>
                      <a:lnTo>
                        <a:pt x="242" y="409"/>
                      </a:lnTo>
                      <a:lnTo>
                        <a:pt x="241" y="408"/>
                      </a:lnTo>
                      <a:lnTo>
                        <a:pt x="240" y="407"/>
                      </a:lnTo>
                      <a:lnTo>
                        <a:pt x="240" y="404"/>
                      </a:lnTo>
                      <a:lnTo>
                        <a:pt x="240" y="403"/>
                      </a:lnTo>
                      <a:lnTo>
                        <a:pt x="239" y="402"/>
                      </a:lnTo>
                      <a:lnTo>
                        <a:pt x="239" y="400"/>
                      </a:lnTo>
                      <a:lnTo>
                        <a:pt x="238" y="399"/>
                      </a:lnTo>
                      <a:lnTo>
                        <a:pt x="237" y="398"/>
                      </a:lnTo>
                      <a:lnTo>
                        <a:pt x="236" y="398"/>
                      </a:lnTo>
                      <a:lnTo>
                        <a:pt x="234" y="397"/>
                      </a:lnTo>
                      <a:lnTo>
                        <a:pt x="233" y="397"/>
                      </a:lnTo>
                      <a:lnTo>
                        <a:pt x="232" y="395"/>
                      </a:lnTo>
                      <a:lnTo>
                        <a:pt x="231" y="395"/>
                      </a:lnTo>
                      <a:lnTo>
                        <a:pt x="229" y="394"/>
                      </a:lnTo>
                      <a:lnTo>
                        <a:pt x="228" y="393"/>
                      </a:lnTo>
                      <a:lnTo>
                        <a:pt x="228" y="391"/>
                      </a:lnTo>
                      <a:lnTo>
                        <a:pt x="228" y="390"/>
                      </a:lnTo>
                      <a:lnTo>
                        <a:pt x="227" y="389"/>
                      </a:lnTo>
                      <a:lnTo>
                        <a:pt x="224" y="386"/>
                      </a:lnTo>
                      <a:lnTo>
                        <a:pt x="223" y="385"/>
                      </a:lnTo>
                      <a:lnTo>
                        <a:pt x="222" y="385"/>
                      </a:lnTo>
                      <a:lnTo>
                        <a:pt x="222" y="384"/>
                      </a:lnTo>
                      <a:lnTo>
                        <a:pt x="221" y="383"/>
                      </a:lnTo>
                      <a:lnTo>
                        <a:pt x="221" y="382"/>
                      </a:lnTo>
                      <a:lnTo>
                        <a:pt x="222" y="381"/>
                      </a:lnTo>
                      <a:lnTo>
                        <a:pt x="222" y="380"/>
                      </a:lnTo>
                      <a:lnTo>
                        <a:pt x="223" y="379"/>
                      </a:lnTo>
                      <a:lnTo>
                        <a:pt x="224" y="378"/>
                      </a:lnTo>
                      <a:lnTo>
                        <a:pt x="226" y="376"/>
                      </a:lnTo>
                      <a:lnTo>
                        <a:pt x="227" y="375"/>
                      </a:lnTo>
                      <a:lnTo>
                        <a:pt x="228" y="374"/>
                      </a:lnTo>
                      <a:lnTo>
                        <a:pt x="229" y="374"/>
                      </a:lnTo>
                      <a:lnTo>
                        <a:pt x="230" y="373"/>
                      </a:lnTo>
                      <a:lnTo>
                        <a:pt x="230" y="372"/>
                      </a:lnTo>
                      <a:lnTo>
                        <a:pt x="231" y="371"/>
                      </a:lnTo>
                      <a:lnTo>
                        <a:pt x="231" y="370"/>
                      </a:lnTo>
                      <a:lnTo>
                        <a:pt x="231" y="367"/>
                      </a:lnTo>
                      <a:lnTo>
                        <a:pt x="230" y="366"/>
                      </a:lnTo>
                      <a:lnTo>
                        <a:pt x="230" y="365"/>
                      </a:lnTo>
                      <a:lnTo>
                        <a:pt x="230" y="362"/>
                      </a:lnTo>
                      <a:lnTo>
                        <a:pt x="229" y="361"/>
                      </a:lnTo>
                      <a:lnTo>
                        <a:pt x="230" y="360"/>
                      </a:lnTo>
                      <a:lnTo>
                        <a:pt x="230" y="359"/>
                      </a:lnTo>
                      <a:lnTo>
                        <a:pt x="231" y="357"/>
                      </a:lnTo>
                      <a:lnTo>
                        <a:pt x="232" y="355"/>
                      </a:lnTo>
                      <a:lnTo>
                        <a:pt x="233" y="353"/>
                      </a:lnTo>
                      <a:lnTo>
                        <a:pt x="233" y="352"/>
                      </a:lnTo>
                      <a:lnTo>
                        <a:pt x="233" y="350"/>
                      </a:lnTo>
                      <a:lnTo>
                        <a:pt x="233" y="349"/>
                      </a:lnTo>
                      <a:lnTo>
                        <a:pt x="233" y="348"/>
                      </a:lnTo>
                      <a:lnTo>
                        <a:pt x="232" y="347"/>
                      </a:lnTo>
                      <a:lnTo>
                        <a:pt x="231" y="346"/>
                      </a:lnTo>
                      <a:lnTo>
                        <a:pt x="230" y="345"/>
                      </a:lnTo>
                      <a:lnTo>
                        <a:pt x="228" y="344"/>
                      </a:lnTo>
                      <a:lnTo>
                        <a:pt x="225" y="343"/>
                      </a:lnTo>
                      <a:lnTo>
                        <a:pt x="223" y="343"/>
                      </a:lnTo>
                      <a:lnTo>
                        <a:pt x="222" y="342"/>
                      </a:lnTo>
                      <a:lnTo>
                        <a:pt x="221" y="342"/>
                      </a:lnTo>
                      <a:lnTo>
                        <a:pt x="220" y="341"/>
                      </a:lnTo>
                      <a:lnTo>
                        <a:pt x="219" y="340"/>
                      </a:lnTo>
                      <a:lnTo>
                        <a:pt x="218" y="340"/>
                      </a:lnTo>
                      <a:lnTo>
                        <a:pt x="216" y="340"/>
                      </a:lnTo>
                      <a:lnTo>
                        <a:pt x="214" y="339"/>
                      </a:lnTo>
                      <a:lnTo>
                        <a:pt x="210" y="339"/>
                      </a:lnTo>
                      <a:lnTo>
                        <a:pt x="209" y="339"/>
                      </a:lnTo>
                      <a:lnTo>
                        <a:pt x="208" y="339"/>
                      </a:lnTo>
                      <a:lnTo>
                        <a:pt x="207" y="338"/>
                      </a:lnTo>
                      <a:lnTo>
                        <a:pt x="205" y="339"/>
                      </a:lnTo>
                      <a:lnTo>
                        <a:pt x="204" y="339"/>
                      </a:lnTo>
                      <a:lnTo>
                        <a:pt x="204" y="340"/>
                      </a:lnTo>
                      <a:lnTo>
                        <a:pt x="203" y="340"/>
                      </a:lnTo>
                      <a:lnTo>
                        <a:pt x="202" y="340"/>
                      </a:lnTo>
                      <a:lnTo>
                        <a:pt x="201" y="340"/>
                      </a:lnTo>
                      <a:lnTo>
                        <a:pt x="200" y="340"/>
                      </a:lnTo>
                      <a:lnTo>
                        <a:pt x="199" y="340"/>
                      </a:lnTo>
                      <a:lnTo>
                        <a:pt x="198" y="340"/>
                      </a:lnTo>
                      <a:lnTo>
                        <a:pt x="197" y="339"/>
                      </a:lnTo>
                      <a:lnTo>
                        <a:pt x="194" y="338"/>
                      </a:lnTo>
                      <a:lnTo>
                        <a:pt x="193" y="337"/>
                      </a:lnTo>
                      <a:lnTo>
                        <a:pt x="192" y="336"/>
                      </a:lnTo>
                      <a:lnTo>
                        <a:pt x="191" y="335"/>
                      </a:lnTo>
                      <a:lnTo>
                        <a:pt x="190" y="335"/>
                      </a:lnTo>
                      <a:lnTo>
                        <a:pt x="189" y="332"/>
                      </a:lnTo>
                      <a:lnTo>
                        <a:pt x="188" y="331"/>
                      </a:lnTo>
                      <a:lnTo>
                        <a:pt x="187" y="330"/>
                      </a:lnTo>
                      <a:lnTo>
                        <a:pt x="187" y="329"/>
                      </a:lnTo>
                      <a:lnTo>
                        <a:pt x="186" y="328"/>
                      </a:lnTo>
                      <a:lnTo>
                        <a:pt x="187" y="325"/>
                      </a:lnTo>
                      <a:lnTo>
                        <a:pt x="186" y="324"/>
                      </a:lnTo>
                      <a:lnTo>
                        <a:pt x="185" y="324"/>
                      </a:lnTo>
                      <a:lnTo>
                        <a:pt x="184" y="323"/>
                      </a:lnTo>
                      <a:lnTo>
                        <a:pt x="182" y="323"/>
                      </a:lnTo>
                      <a:lnTo>
                        <a:pt x="181" y="323"/>
                      </a:lnTo>
                      <a:lnTo>
                        <a:pt x="179" y="324"/>
                      </a:lnTo>
                      <a:lnTo>
                        <a:pt x="176" y="324"/>
                      </a:lnTo>
                      <a:lnTo>
                        <a:pt x="172" y="326"/>
                      </a:lnTo>
                      <a:lnTo>
                        <a:pt x="171" y="326"/>
                      </a:lnTo>
                      <a:lnTo>
                        <a:pt x="170" y="326"/>
                      </a:lnTo>
                      <a:lnTo>
                        <a:pt x="169" y="326"/>
                      </a:lnTo>
                      <a:lnTo>
                        <a:pt x="168" y="325"/>
                      </a:lnTo>
                      <a:lnTo>
                        <a:pt x="167" y="324"/>
                      </a:lnTo>
                      <a:lnTo>
                        <a:pt x="164" y="323"/>
                      </a:lnTo>
                      <a:lnTo>
                        <a:pt x="163" y="323"/>
                      </a:lnTo>
                      <a:lnTo>
                        <a:pt x="162" y="322"/>
                      </a:lnTo>
                      <a:lnTo>
                        <a:pt x="161" y="320"/>
                      </a:lnTo>
                      <a:lnTo>
                        <a:pt x="159" y="318"/>
                      </a:lnTo>
                      <a:lnTo>
                        <a:pt x="158" y="317"/>
                      </a:lnTo>
                      <a:lnTo>
                        <a:pt x="158" y="316"/>
                      </a:lnTo>
                      <a:lnTo>
                        <a:pt x="159" y="315"/>
                      </a:lnTo>
                      <a:lnTo>
                        <a:pt x="159" y="314"/>
                      </a:lnTo>
                      <a:lnTo>
                        <a:pt x="160" y="313"/>
                      </a:lnTo>
                      <a:lnTo>
                        <a:pt x="160" y="312"/>
                      </a:lnTo>
                      <a:lnTo>
                        <a:pt x="160" y="310"/>
                      </a:lnTo>
                      <a:lnTo>
                        <a:pt x="160" y="308"/>
                      </a:lnTo>
                      <a:lnTo>
                        <a:pt x="159" y="307"/>
                      </a:lnTo>
                      <a:lnTo>
                        <a:pt x="158" y="306"/>
                      </a:lnTo>
                      <a:lnTo>
                        <a:pt x="159" y="304"/>
                      </a:lnTo>
                      <a:lnTo>
                        <a:pt x="160" y="302"/>
                      </a:lnTo>
                      <a:lnTo>
                        <a:pt x="160" y="301"/>
                      </a:lnTo>
                      <a:lnTo>
                        <a:pt x="159" y="299"/>
                      </a:lnTo>
                      <a:lnTo>
                        <a:pt x="158" y="297"/>
                      </a:lnTo>
                      <a:lnTo>
                        <a:pt x="157" y="297"/>
                      </a:lnTo>
                      <a:lnTo>
                        <a:pt x="156" y="297"/>
                      </a:lnTo>
                      <a:lnTo>
                        <a:pt x="153" y="296"/>
                      </a:lnTo>
                      <a:lnTo>
                        <a:pt x="152" y="297"/>
                      </a:lnTo>
                      <a:lnTo>
                        <a:pt x="148" y="297"/>
                      </a:lnTo>
                      <a:lnTo>
                        <a:pt x="145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7" y="300"/>
                      </a:lnTo>
                      <a:lnTo>
                        <a:pt x="136" y="300"/>
                      </a:lnTo>
                      <a:lnTo>
                        <a:pt x="133" y="301"/>
                      </a:lnTo>
                      <a:lnTo>
                        <a:pt x="129" y="302"/>
                      </a:lnTo>
                      <a:lnTo>
                        <a:pt x="125" y="303"/>
                      </a:lnTo>
                      <a:lnTo>
                        <a:pt x="122" y="303"/>
                      </a:lnTo>
                      <a:lnTo>
                        <a:pt x="119" y="303"/>
                      </a:lnTo>
                      <a:lnTo>
                        <a:pt x="118" y="302"/>
                      </a:lnTo>
                      <a:lnTo>
                        <a:pt x="116" y="302"/>
                      </a:lnTo>
                      <a:lnTo>
                        <a:pt x="114" y="301"/>
                      </a:lnTo>
                      <a:lnTo>
                        <a:pt x="111" y="300"/>
                      </a:lnTo>
                      <a:lnTo>
                        <a:pt x="108" y="299"/>
                      </a:lnTo>
                      <a:lnTo>
                        <a:pt x="105" y="298"/>
                      </a:lnTo>
                      <a:lnTo>
                        <a:pt x="102" y="297"/>
                      </a:lnTo>
                      <a:lnTo>
                        <a:pt x="100" y="296"/>
                      </a:lnTo>
                      <a:lnTo>
                        <a:pt x="97" y="295"/>
                      </a:lnTo>
                      <a:lnTo>
                        <a:pt x="96" y="295"/>
                      </a:lnTo>
                      <a:lnTo>
                        <a:pt x="95" y="295"/>
                      </a:lnTo>
                      <a:lnTo>
                        <a:pt x="95" y="294"/>
                      </a:lnTo>
                      <a:lnTo>
                        <a:pt x="93" y="294"/>
                      </a:lnTo>
                      <a:lnTo>
                        <a:pt x="92" y="294"/>
                      </a:lnTo>
                      <a:lnTo>
                        <a:pt x="91" y="293"/>
                      </a:lnTo>
                      <a:lnTo>
                        <a:pt x="90" y="293"/>
                      </a:lnTo>
                      <a:lnTo>
                        <a:pt x="89" y="293"/>
                      </a:lnTo>
                      <a:lnTo>
                        <a:pt x="89" y="294"/>
                      </a:lnTo>
                      <a:lnTo>
                        <a:pt x="88" y="294"/>
                      </a:lnTo>
                      <a:lnTo>
                        <a:pt x="87" y="294"/>
                      </a:lnTo>
                      <a:lnTo>
                        <a:pt x="87" y="293"/>
                      </a:lnTo>
                      <a:lnTo>
                        <a:pt x="86" y="292"/>
                      </a:lnTo>
                      <a:lnTo>
                        <a:pt x="86" y="291"/>
                      </a:lnTo>
                      <a:lnTo>
                        <a:pt x="85" y="291"/>
                      </a:lnTo>
                      <a:lnTo>
                        <a:pt x="84" y="291"/>
                      </a:lnTo>
                      <a:lnTo>
                        <a:pt x="84" y="290"/>
                      </a:lnTo>
                      <a:lnTo>
                        <a:pt x="84" y="289"/>
                      </a:lnTo>
                      <a:lnTo>
                        <a:pt x="85" y="289"/>
                      </a:lnTo>
                      <a:lnTo>
                        <a:pt x="85" y="288"/>
                      </a:lnTo>
                      <a:lnTo>
                        <a:pt x="86" y="288"/>
                      </a:lnTo>
                      <a:lnTo>
                        <a:pt x="85" y="287"/>
                      </a:lnTo>
                      <a:lnTo>
                        <a:pt x="85" y="286"/>
                      </a:lnTo>
                      <a:lnTo>
                        <a:pt x="86" y="285"/>
                      </a:lnTo>
                      <a:lnTo>
                        <a:pt x="86" y="284"/>
                      </a:lnTo>
                      <a:lnTo>
                        <a:pt x="86" y="283"/>
                      </a:lnTo>
                      <a:lnTo>
                        <a:pt x="87" y="283"/>
                      </a:lnTo>
                      <a:lnTo>
                        <a:pt x="88" y="283"/>
                      </a:lnTo>
                      <a:lnTo>
                        <a:pt x="88" y="281"/>
                      </a:lnTo>
                      <a:lnTo>
                        <a:pt x="89" y="280"/>
                      </a:lnTo>
                      <a:lnTo>
                        <a:pt x="90" y="280"/>
                      </a:lnTo>
                      <a:lnTo>
                        <a:pt x="90" y="279"/>
                      </a:lnTo>
                      <a:lnTo>
                        <a:pt x="89" y="279"/>
                      </a:lnTo>
                      <a:lnTo>
                        <a:pt x="89" y="278"/>
                      </a:lnTo>
                      <a:lnTo>
                        <a:pt x="90" y="278"/>
                      </a:lnTo>
                      <a:lnTo>
                        <a:pt x="90" y="277"/>
                      </a:lnTo>
                      <a:lnTo>
                        <a:pt x="91" y="277"/>
                      </a:lnTo>
                      <a:lnTo>
                        <a:pt x="92" y="276"/>
                      </a:lnTo>
                      <a:lnTo>
                        <a:pt x="92" y="275"/>
                      </a:lnTo>
                      <a:lnTo>
                        <a:pt x="92" y="274"/>
                      </a:lnTo>
                      <a:lnTo>
                        <a:pt x="91" y="273"/>
                      </a:lnTo>
                      <a:lnTo>
                        <a:pt x="92" y="273"/>
                      </a:lnTo>
                      <a:lnTo>
                        <a:pt x="92" y="272"/>
                      </a:lnTo>
                      <a:lnTo>
                        <a:pt x="92" y="271"/>
                      </a:lnTo>
                      <a:lnTo>
                        <a:pt x="90" y="270"/>
                      </a:lnTo>
                      <a:lnTo>
                        <a:pt x="90" y="269"/>
                      </a:lnTo>
                      <a:lnTo>
                        <a:pt x="91" y="269"/>
                      </a:lnTo>
                      <a:lnTo>
                        <a:pt x="92" y="268"/>
                      </a:lnTo>
                      <a:lnTo>
                        <a:pt x="92" y="267"/>
                      </a:lnTo>
                      <a:lnTo>
                        <a:pt x="91" y="266"/>
                      </a:lnTo>
                      <a:lnTo>
                        <a:pt x="90" y="266"/>
                      </a:lnTo>
                      <a:lnTo>
                        <a:pt x="91" y="264"/>
                      </a:lnTo>
                      <a:lnTo>
                        <a:pt x="91" y="263"/>
                      </a:lnTo>
                      <a:lnTo>
                        <a:pt x="90" y="262"/>
                      </a:lnTo>
                      <a:lnTo>
                        <a:pt x="89" y="262"/>
                      </a:lnTo>
                      <a:lnTo>
                        <a:pt x="89" y="261"/>
                      </a:lnTo>
                      <a:lnTo>
                        <a:pt x="89" y="260"/>
                      </a:lnTo>
                      <a:lnTo>
                        <a:pt x="89" y="259"/>
                      </a:lnTo>
                      <a:lnTo>
                        <a:pt x="89" y="258"/>
                      </a:lnTo>
                      <a:lnTo>
                        <a:pt x="88" y="257"/>
                      </a:lnTo>
                      <a:lnTo>
                        <a:pt x="87" y="257"/>
                      </a:lnTo>
                      <a:lnTo>
                        <a:pt x="86" y="257"/>
                      </a:lnTo>
                      <a:lnTo>
                        <a:pt x="85" y="256"/>
                      </a:lnTo>
                      <a:lnTo>
                        <a:pt x="85" y="255"/>
                      </a:lnTo>
                      <a:lnTo>
                        <a:pt x="84" y="255"/>
                      </a:lnTo>
                      <a:lnTo>
                        <a:pt x="83" y="253"/>
                      </a:lnTo>
                      <a:lnTo>
                        <a:pt x="83" y="252"/>
                      </a:lnTo>
                      <a:lnTo>
                        <a:pt x="83" y="248"/>
                      </a:lnTo>
                      <a:lnTo>
                        <a:pt x="83" y="246"/>
                      </a:lnTo>
                      <a:lnTo>
                        <a:pt x="82" y="245"/>
                      </a:lnTo>
                      <a:lnTo>
                        <a:pt x="80" y="245"/>
                      </a:lnTo>
                      <a:lnTo>
                        <a:pt x="79" y="244"/>
                      </a:lnTo>
                      <a:lnTo>
                        <a:pt x="78" y="243"/>
                      </a:lnTo>
                      <a:lnTo>
                        <a:pt x="77" y="241"/>
                      </a:lnTo>
                      <a:lnTo>
                        <a:pt x="77" y="240"/>
                      </a:lnTo>
                      <a:lnTo>
                        <a:pt x="76" y="239"/>
                      </a:lnTo>
                      <a:lnTo>
                        <a:pt x="75" y="238"/>
                      </a:lnTo>
                      <a:lnTo>
                        <a:pt x="73" y="236"/>
                      </a:lnTo>
                      <a:lnTo>
                        <a:pt x="72" y="234"/>
                      </a:lnTo>
                      <a:lnTo>
                        <a:pt x="71" y="233"/>
                      </a:lnTo>
                      <a:lnTo>
                        <a:pt x="71" y="232"/>
                      </a:lnTo>
                      <a:lnTo>
                        <a:pt x="70" y="232"/>
                      </a:lnTo>
                      <a:lnTo>
                        <a:pt x="69" y="231"/>
                      </a:lnTo>
                      <a:lnTo>
                        <a:pt x="68" y="230"/>
                      </a:lnTo>
                      <a:lnTo>
                        <a:pt x="66" y="230"/>
                      </a:lnTo>
                      <a:lnTo>
                        <a:pt x="65" y="228"/>
                      </a:lnTo>
                      <a:lnTo>
                        <a:pt x="65" y="227"/>
                      </a:lnTo>
                      <a:lnTo>
                        <a:pt x="65" y="226"/>
                      </a:lnTo>
                      <a:lnTo>
                        <a:pt x="66" y="225"/>
                      </a:lnTo>
                      <a:lnTo>
                        <a:pt x="66" y="224"/>
                      </a:lnTo>
                      <a:lnTo>
                        <a:pt x="67" y="222"/>
                      </a:lnTo>
                      <a:lnTo>
                        <a:pt x="68" y="220"/>
                      </a:lnTo>
                      <a:lnTo>
                        <a:pt x="67" y="219"/>
                      </a:lnTo>
                      <a:lnTo>
                        <a:pt x="67" y="218"/>
                      </a:lnTo>
                      <a:lnTo>
                        <a:pt x="67" y="216"/>
                      </a:lnTo>
                      <a:lnTo>
                        <a:pt x="67" y="215"/>
                      </a:lnTo>
                      <a:lnTo>
                        <a:pt x="67" y="214"/>
                      </a:lnTo>
                      <a:lnTo>
                        <a:pt x="64" y="208"/>
                      </a:lnTo>
                      <a:lnTo>
                        <a:pt x="64" y="207"/>
                      </a:lnTo>
                      <a:lnTo>
                        <a:pt x="64" y="205"/>
                      </a:lnTo>
                      <a:lnTo>
                        <a:pt x="65" y="201"/>
                      </a:lnTo>
                      <a:lnTo>
                        <a:pt x="65" y="200"/>
                      </a:lnTo>
                      <a:lnTo>
                        <a:pt x="65" y="199"/>
                      </a:lnTo>
                      <a:lnTo>
                        <a:pt x="63" y="198"/>
                      </a:lnTo>
                      <a:lnTo>
                        <a:pt x="62" y="197"/>
                      </a:lnTo>
                      <a:lnTo>
                        <a:pt x="63" y="196"/>
                      </a:lnTo>
                      <a:lnTo>
                        <a:pt x="63" y="195"/>
                      </a:lnTo>
                      <a:lnTo>
                        <a:pt x="64" y="194"/>
                      </a:lnTo>
                      <a:lnTo>
                        <a:pt x="68" y="190"/>
                      </a:lnTo>
                      <a:lnTo>
                        <a:pt x="69" y="189"/>
                      </a:lnTo>
                      <a:lnTo>
                        <a:pt x="70" y="188"/>
                      </a:lnTo>
                      <a:lnTo>
                        <a:pt x="70" y="186"/>
                      </a:lnTo>
                      <a:lnTo>
                        <a:pt x="70" y="185"/>
                      </a:lnTo>
                      <a:lnTo>
                        <a:pt x="70" y="183"/>
                      </a:lnTo>
                      <a:lnTo>
                        <a:pt x="70" y="182"/>
                      </a:lnTo>
                      <a:lnTo>
                        <a:pt x="70" y="181"/>
                      </a:lnTo>
                      <a:lnTo>
                        <a:pt x="69" y="179"/>
                      </a:lnTo>
                      <a:lnTo>
                        <a:pt x="68" y="178"/>
                      </a:lnTo>
                      <a:lnTo>
                        <a:pt x="64" y="175"/>
                      </a:lnTo>
                      <a:lnTo>
                        <a:pt x="63" y="174"/>
                      </a:lnTo>
                      <a:lnTo>
                        <a:pt x="63" y="173"/>
                      </a:lnTo>
                      <a:lnTo>
                        <a:pt x="62" y="172"/>
                      </a:lnTo>
                      <a:lnTo>
                        <a:pt x="60" y="171"/>
                      </a:lnTo>
                      <a:lnTo>
                        <a:pt x="59" y="170"/>
                      </a:lnTo>
                      <a:lnTo>
                        <a:pt x="59" y="169"/>
                      </a:lnTo>
                      <a:lnTo>
                        <a:pt x="59" y="168"/>
                      </a:lnTo>
                      <a:lnTo>
                        <a:pt x="59" y="167"/>
                      </a:lnTo>
                      <a:lnTo>
                        <a:pt x="55" y="165"/>
                      </a:lnTo>
                      <a:lnTo>
                        <a:pt x="54" y="165"/>
                      </a:lnTo>
                      <a:lnTo>
                        <a:pt x="54" y="164"/>
                      </a:lnTo>
                      <a:lnTo>
                        <a:pt x="53" y="164"/>
                      </a:lnTo>
                      <a:lnTo>
                        <a:pt x="52" y="163"/>
                      </a:lnTo>
                      <a:lnTo>
                        <a:pt x="51" y="163"/>
                      </a:lnTo>
                      <a:lnTo>
                        <a:pt x="50" y="162"/>
                      </a:lnTo>
                      <a:lnTo>
                        <a:pt x="49" y="162"/>
                      </a:lnTo>
                      <a:lnTo>
                        <a:pt x="48" y="161"/>
                      </a:lnTo>
                      <a:lnTo>
                        <a:pt x="47" y="161"/>
                      </a:lnTo>
                      <a:lnTo>
                        <a:pt x="46" y="160"/>
                      </a:lnTo>
                      <a:lnTo>
                        <a:pt x="44" y="159"/>
                      </a:lnTo>
                      <a:lnTo>
                        <a:pt x="42" y="159"/>
                      </a:lnTo>
                      <a:lnTo>
                        <a:pt x="40" y="159"/>
                      </a:lnTo>
                      <a:lnTo>
                        <a:pt x="39" y="159"/>
                      </a:lnTo>
                      <a:lnTo>
                        <a:pt x="38" y="159"/>
                      </a:lnTo>
                      <a:lnTo>
                        <a:pt x="37" y="158"/>
                      </a:lnTo>
                      <a:lnTo>
                        <a:pt x="36" y="157"/>
                      </a:lnTo>
                      <a:lnTo>
                        <a:pt x="35" y="155"/>
                      </a:lnTo>
                      <a:lnTo>
                        <a:pt x="33" y="153"/>
                      </a:lnTo>
                      <a:lnTo>
                        <a:pt x="30" y="151"/>
                      </a:lnTo>
                      <a:lnTo>
                        <a:pt x="29" y="150"/>
                      </a:lnTo>
                      <a:lnTo>
                        <a:pt x="28" y="149"/>
                      </a:lnTo>
                      <a:lnTo>
                        <a:pt x="27" y="144"/>
                      </a:lnTo>
                      <a:lnTo>
                        <a:pt x="25" y="143"/>
                      </a:lnTo>
                      <a:lnTo>
                        <a:pt x="25" y="142"/>
                      </a:lnTo>
                      <a:lnTo>
                        <a:pt x="23" y="142"/>
                      </a:lnTo>
                      <a:lnTo>
                        <a:pt x="22" y="141"/>
                      </a:lnTo>
                      <a:lnTo>
                        <a:pt x="22" y="140"/>
                      </a:lnTo>
                      <a:lnTo>
                        <a:pt x="21" y="139"/>
                      </a:lnTo>
                      <a:lnTo>
                        <a:pt x="20" y="138"/>
                      </a:lnTo>
                      <a:lnTo>
                        <a:pt x="19" y="137"/>
                      </a:lnTo>
                      <a:lnTo>
                        <a:pt x="17" y="136"/>
                      </a:lnTo>
                      <a:lnTo>
                        <a:pt x="17" y="135"/>
                      </a:lnTo>
                      <a:lnTo>
                        <a:pt x="16" y="135"/>
                      </a:lnTo>
                      <a:lnTo>
                        <a:pt x="16" y="132"/>
                      </a:lnTo>
                      <a:lnTo>
                        <a:pt x="15" y="132"/>
                      </a:lnTo>
                      <a:lnTo>
                        <a:pt x="15" y="131"/>
                      </a:lnTo>
                      <a:lnTo>
                        <a:pt x="13" y="130"/>
                      </a:lnTo>
                      <a:lnTo>
                        <a:pt x="13" y="129"/>
                      </a:lnTo>
                      <a:lnTo>
                        <a:pt x="12" y="128"/>
                      </a:lnTo>
                      <a:lnTo>
                        <a:pt x="12" y="126"/>
                      </a:lnTo>
                      <a:lnTo>
                        <a:pt x="11" y="124"/>
                      </a:lnTo>
                      <a:lnTo>
                        <a:pt x="10" y="124"/>
                      </a:lnTo>
                      <a:lnTo>
                        <a:pt x="8" y="123"/>
                      </a:lnTo>
                      <a:lnTo>
                        <a:pt x="5" y="121"/>
                      </a:lnTo>
                      <a:lnTo>
                        <a:pt x="3" y="120"/>
                      </a:lnTo>
                      <a:lnTo>
                        <a:pt x="2" y="119"/>
                      </a:lnTo>
                      <a:lnTo>
                        <a:pt x="2" y="118"/>
                      </a:lnTo>
                      <a:lnTo>
                        <a:pt x="1" y="115"/>
                      </a:lnTo>
                      <a:lnTo>
                        <a:pt x="1" y="114"/>
                      </a:lnTo>
                      <a:lnTo>
                        <a:pt x="0" y="112"/>
                      </a:lnTo>
                      <a:lnTo>
                        <a:pt x="1" y="110"/>
                      </a:lnTo>
                      <a:lnTo>
                        <a:pt x="2" y="109"/>
                      </a:lnTo>
                      <a:lnTo>
                        <a:pt x="3" y="108"/>
                      </a:lnTo>
                      <a:lnTo>
                        <a:pt x="4" y="107"/>
                      </a:lnTo>
                      <a:lnTo>
                        <a:pt x="5" y="107"/>
                      </a:lnTo>
                      <a:lnTo>
                        <a:pt x="7" y="108"/>
                      </a:lnTo>
                      <a:lnTo>
                        <a:pt x="8" y="108"/>
                      </a:lnTo>
                      <a:lnTo>
                        <a:pt x="11" y="110"/>
                      </a:lnTo>
                      <a:lnTo>
                        <a:pt x="14" y="111"/>
                      </a:lnTo>
                      <a:lnTo>
                        <a:pt x="16" y="112"/>
                      </a:lnTo>
                      <a:lnTo>
                        <a:pt x="19" y="115"/>
                      </a:lnTo>
                      <a:lnTo>
                        <a:pt x="20" y="119"/>
                      </a:lnTo>
                      <a:lnTo>
                        <a:pt x="21" y="122"/>
                      </a:lnTo>
                      <a:lnTo>
                        <a:pt x="22" y="122"/>
                      </a:lnTo>
                      <a:lnTo>
                        <a:pt x="22" y="123"/>
                      </a:lnTo>
                      <a:lnTo>
                        <a:pt x="24" y="123"/>
                      </a:lnTo>
                      <a:lnTo>
                        <a:pt x="26" y="125"/>
                      </a:lnTo>
                      <a:lnTo>
                        <a:pt x="29" y="126"/>
                      </a:lnTo>
                      <a:lnTo>
                        <a:pt x="30" y="125"/>
                      </a:lnTo>
                      <a:lnTo>
                        <a:pt x="31" y="125"/>
                      </a:lnTo>
                      <a:lnTo>
                        <a:pt x="33" y="124"/>
                      </a:lnTo>
                      <a:lnTo>
                        <a:pt x="34" y="124"/>
                      </a:lnTo>
                      <a:lnTo>
                        <a:pt x="34" y="125"/>
                      </a:lnTo>
                      <a:lnTo>
                        <a:pt x="36" y="125"/>
                      </a:lnTo>
                      <a:lnTo>
                        <a:pt x="39" y="124"/>
                      </a:lnTo>
                      <a:lnTo>
                        <a:pt x="40" y="124"/>
                      </a:lnTo>
                      <a:lnTo>
                        <a:pt x="41" y="123"/>
                      </a:lnTo>
                      <a:lnTo>
                        <a:pt x="42" y="123"/>
                      </a:lnTo>
                      <a:lnTo>
                        <a:pt x="43" y="122"/>
                      </a:lnTo>
                      <a:lnTo>
                        <a:pt x="46" y="122"/>
                      </a:lnTo>
                      <a:lnTo>
                        <a:pt x="48" y="122"/>
                      </a:lnTo>
                      <a:lnTo>
                        <a:pt x="54" y="123"/>
                      </a:lnTo>
                      <a:lnTo>
                        <a:pt x="56" y="122"/>
                      </a:lnTo>
                      <a:lnTo>
                        <a:pt x="57" y="122"/>
                      </a:lnTo>
                      <a:lnTo>
                        <a:pt x="58" y="121"/>
                      </a:lnTo>
                      <a:lnTo>
                        <a:pt x="60" y="121"/>
                      </a:lnTo>
                      <a:lnTo>
                        <a:pt x="60" y="122"/>
                      </a:lnTo>
                      <a:lnTo>
                        <a:pt x="61" y="123"/>
                      </a:lnTo>
                      <a:lnTo>
                        <a:pt x="62" y="123"/>
                      </a:lnTo>
                      <a:lnTo>
                        <a:pt x="63" y="122"/>
                      </a:lnTo>
                      <a:lnTo>
                        <a:pt x="64" y="123"/>
                      </a:lnTo>
                      <a:lnTo>
                        <a:pt x="65" y="123"/>
                      </a:lnTo>
                      <a:lnTo>
                        <a:pt x="66" y="124"/>
                      </a:lnTo>
                      <a:lnTo>
                        <a:pt x="67" y="124"/>
                      </a:lnTo>
                      <a:lnTo>
                        <a:pt x="69" y="124"/>
                      </a:lnTo>
                      <a:lnTo>
                        <a:pt x="70" y="123"/>
                      </a:lnTo>
                      <a:lnTo>
                        <a:pt x="71" y="123"/>
                      </a:lnTo>
                      <a:lnTo>
                        <a:pt x="71" y="122"/>
                      </a:lnTo>
                      <a:lnTo>
                        <a:pt x="72" y="122"/>
                      </a:lnTo>
                      <a:lnTo>
                        <a:pt x="72" y="123"/>
                      </a:lnTo>
                      <a:lnTo>
                        <a:pt x="73" y="123"/>
                      </a:lnTo>
                      <a:lnTo>
                        <a:pt x="73" y="124"/>
                      </a:lnTo>
                      <a:lnTo>
                        <a:pt x="74" y="124"/>
                      </a:lnTo>
                      <a:lnTo>
                        <a:pt x="75" y="124"/>
                      </a:lnTo>
                      <a:lnTo>
                        <a:pt x="76" y="125"/>
                      </a:lnTo>
                      <a:lnTo>
                        <a:pt x="77" y="126"/>
                      </a:lnTo>
                      <a:lnTo>
                        <a:pt x="78" y="126"/>
                      </a:lnTo>
                      <a:lnTo>
                        <a:pt x="78" y="127"/>
                      </a:lnTo>
                      <a:lnTo>
                        <a:pt x="79" y="128"/>
                      </a:lnTo>
                      <a:lnTo>
                        <a:pt x="79" y="129"/>
                      </a:lnTo>
                      <a:lnTo>
                        <a:pt x="79" y="130"/>
                      </a:lnTo>
                      <a:lnTo>
                        <a:pt x="80" y="131"/>
                      </a:lnTo>
                      <a:lnTo>
                        <a:pt x="79" y="132"/>
                      </a:lnTo>
                      <a:lnTo>
                        <a:pt x="79" y="133"/>
                      </a:lnTo>
                      <a:lnTo>
                        <a:pt x="80" y="133"/>
                      </a:lnTo>
                      <a:lnTo>
                        <a:pt x="82" y="136"/>
                      </a:lnTo>
                      <a:lnTo>
                        <a:pt x="83" y="137"/>
                      </a:lnTo>
                      <a:lnTo>
                        <a:pt x="84" y="140"/>
                      </a:lnTo>
                      <a:lnTo>
                        <a:pt x="84" y="141"/>
                      </a:lnTo>
                      <a:lnTo>
                        <a:pt x="85" y="141"/>
                      </a:lnTo>
                      <a:lnTo>
                        <a:pt x="86" y="141"/>
                      </a:lnTo>
                      <a:lnTo>
                        <a:pt x="86" y="142"/>
                      </a:lnTo>
                      <a:lnTo>
                        <a:pt x="90" y="142"/>
                      </a:lnTo>
                      <a:lnTo>
                        <a:pt x="90" y="143"/>
                      </a:lnTo>
                      <a:lnTo>
                        <a:pt x="90" y="145"/>
                      </a:lnTo>
                      <a:lnTo>
                        <a:pt x="91" y="145"/>
                      </a:lnTo>
                      <a:lnTo>
                        <a:pt x="91" y="146"/>
                      </a:lnTo>
                      <a:lnTo>
                        <a:pt x="92" y="146"/>
                      </a:lnTo>
                      <a:lnTo>
                        <a:pt x="93" y="146"/>
                      </a:lnTo>
                      <a:lnTo>
                        <a:pt x="93" y="147"/>
                      </a:lnTo>
                      <a:lnTo>
                        <a:pt x="93" y="148"/>
                      </a:lnTo>
                      <a:lnTo>
                        <a:pt x="94" y="148"/>
                      </a:lnTo>
                      <a:lnTo>
                        <a:pt x="94" y="149"/>
                      </a:lnTo>
                      <a:lnTo>
                        <a:pt x="94" y="148"/>
                      </a:lnTo>
                      <a:lnTo>
                        <a:pt x="94" y="147"/>
                      </a:lnTo>
                      <a:lnTo>
                        <a:pt x="95" y="147"/>
                      </a:lnTo>
                      <a:lnTo>
                        <a:pt x="96" y="146"/>
                      </a:lnTo>
                      <a:lnTo>
                        <a:pt x="97" y="145"/>
                      </a:lnTo>
                      <a:lnTo>
                        <a:pt x="97" y="144"/>
                      </a:lnTo>
                      <a:lnTo>
                        <a:pt x="98" y="143"/>
                      </a:lnTo>
                      <a:lnTo>
                        <a:pt x="99" y="143"/>
                      </a:lnTo>
                      <a:lnTo>
                        <a:pt x="100" y="142"/>
                      </a:lnTo>
                      <a:lnTo>
                        <a:pt x="101" y="142"/>
                      </a:lnTo>
                      <a:lnTo>
                        <a:pt x="102" y="142"/>
                      </a:lnTo>
                      <a:lnTo>
                        <a:pt x="103" y="142"/>
                      </a:lnTo>
                      <a:lnTo>
                        <a:pt x="104" y="141"/>
                      </a:lnTo>
                      <a:lnTo>
                        <a:pt x="105" y="141"/>
                      </a:lnTo>
                      <a:lnTo>
                        <a:pt x="105" y="140"/>
                      </a:lnTo>
                      <a:lnTo>
                        <a:pt x="106" y="141"/>
                      </a:lnTo>
                      <a:lnTo>
                        <a:pt x="106" y="140"/>
                      </a:lnTo>
                      <a:lnTo>
                        <a:pt x="107" y="141"/>
                      </a:lnTo>
                      <a:lnTo>
                        <a:pt x="108" y="141"/>
                      </a:lnTo>
                      <a:lnTo>
                        <a:pt x="109" y="141"/>
                      </a:lnTo>
                      <a:lnTo>
                        <a:pt x="110" y="141"/>
                      </a:lnTo>
                      <a:lnTo>
                        <a:pt x="111" y="141"/>
                      </a:lnTo>
                      <a:lnTo>
                        <a:pt x="112" y="142"/>
                      </a:lnTo>
                      <a:lnTo>
                        <a:pt x="113" y="142"/>
                      </a:lnTo>
                      <a:lnTo>
                        <a:pt x="114" y="142"/>
                      </a:lnTo>
                      <a:lnTo>
                        <a:pt x="115" y="141"/>
                      </a:lnTo>
                      <a:lnTo>
                        <a:pt x="116" y="141"/>
                      </a:lnTo>
                      <a:lnTo>
                        <a:pt x="118" y="142"/>
                      </a:lnTo>
                      <a:lnTo>
                        <a:pt x="118" y="143"/>
                      </a:lnTo>
                      <a:lnTo>
                        <a:pt x="118" y="144"/>
                      </a:lnTo>
                      <a:lnTo>
                        <a:pt x="119" y="144"/>
                      </a:lnTo>
                      <a:lnTo>
                        <a:pt x="120" y="144"/>
                      </a:lnTo>
                      <a:lnTo>
                        <a:pt x="121" y="145"/>
                      </a:lnTo>
                      <a:lnTo>
                        <a:pt x="121" y="144"/>
                      </a:lnTo>
                      <a:lnTo>
                        <a:pt x="122" y="144"/>
                      </a:lnTo>
                      <a:lnTo>
                        <a:pt x="123" y="144"/>
                      </a:lnTo>
                      <a:lnTo>
                        <a:pt x="124" y="144"/>
                      </a:lnTo>
                      <a:lnTo>
                        <a:pt x="125" y="144"/>
                      </a:lnTo>
                      <a:lnTo>
                        <a:pt x="126" y="143"/>
                      </a:lnTo>
                      <a:lnTo>
                        <a:pt x="127" y="143"/>
                      </a:lnTo>
                      <a:lnTo>
                        <a:pt x="126" y="143"/>
                      </a:lnTo>
                      <a:lnTo>
                        <a:pt x="125" y="143"/>
                      </a:lnTo>
                      <a:lnTo>
                        <a:pt x="125" y="142"/>
                      </a:lnTo>
                      <a:lnTo>
                        <a:pt x="124" y="141"/>
                      </a:lnTo>
                      <a:lnTo>
                        <a:pt x="124" y="142"/>
                      </a:lnTo>
                      <a:lnTo>
                        <a:pt x="123" y="141"/>
                      </a:lnTo>
                      <a:lnTo>
                        <a:pt x="122" y="140"/>
                      </a:lnTo>
                      <a:lnTo>
                        <a:pt x="123" y="139"/>
                      </a:lnTo>
                      <a:lnTo>
                        <a:pt x="123" y="138"/>
                      </a:lnTo>
                      <a:lnTo>
                        <a:pt x="123" y="137"/>
                      </a:lnTo>
                      <a:lnTo>
                        <a:pt x="123" y="136"/>
                      </a:lnTo>
                      <a:lnTo>
                        <a:pt x="124" y="136"/>
                      </a:lnTo>
                      <a:lnTo>
                        <a:pt x="124" y="135"/>
                      </a:lnTo>
                      <a:lnTo>
                        <a:pt x="124" y="134"/>
                      </a:lnTo>
                      <a:lnTo>
                        <a:pt x="124" y="133"/>
                      </a:lnTo>
                      <a:lnTo>
                        <a:pt x="125" y="133"/>
                      </a:lnTo>
                      <a:lnTo>
                        <a:pt x="126" y="134"/>
                      </a:lnTo>
                      <a:lnTo>
                        <a:pt x="127" y="134"/>
                      </a:lnTo>
                      <a:lnTo>
                        <a:pt x="128" y="134"/>
                      </a:lnTo>
                      <a:lnTo>
                        <a:pt x="128" y="135"/>
                      </a:lnTo>
                      <a:lnTo>
                        <a:pt x="129" y="137"/>
                      </a:lnTo>
                      <a:lnTo>
                        <a:pt x="131" y="139"/>
                      </a:lnTo>
                      <a:lnTo>
                        <a:pt x="132" y="140"/>
                      </a:lnTo>
                      <a:lnTo>
                        <a:pt x="133" y="141"/>
                      </a:lnTo>
                      <a:lnTo>
                        <a:pt x="134" y="141"/>
                      </a:lnTo>
                      <a:lnTo>
                        <a:pt x="134" y="142"/>
                      </a:lnTo>
                      <a:lnTo>
                        <a:pt x="135" y="143"/>
                      </a:lnTo>
                      <a:lnTo>
                        <a:pt x="134" y="144"/>
                      </a:lnTo>
                      <a:lnTo>
                        <a:pt x="134" y="145"/>
                      </a:lnTo>
                      <a:lnTo>
                        <a:pt x="135" y="145"/>
                      </a:lnTo>
                      <a:lnTo>
                        <a:pt x="135" y="146"/>
                      </a:lnTo>
                      <a:lnTo>
                        <a:pt x="134" y="146"/>
                      </a:lnTo>
                      <a:lnTo>
                        <a:pt x="135" y="147"/>
                      </a:lnTo>
                      <a:lnTo>
                        <a:pt x="135" y="146"/>
                      </a:lnTo>
                      <a:lnTo>
                        <a:pt x="136" y="147"/>
                      </a:lnTo>
                      <a:lnTo>
                        <a:pt x="137" y="146"/>
                      </a:lnTo>
                      <a:lnTo>
                        <a:pt x="138" y="146"/>
                      </a:lnTo>
                      <a:lnTo>
                        <a:pt x="138" y="147"/>
                      </a:lnTo>
                      <a:lnTo>
                        <a:pt x="138" y="148"/>
                      </a:lnTo>
                      <a:lnTo>
                        <a:pt x="139" y="148"/>
                      </a:lnTo>
                      <a:lnTo>
                        <a:pt x="139" y="149"/>
                      </a:lnTo>
                      <a:lnTo>
                        <a:pt x="140" y="148"/>
                      </a:lnTo>
                      <a:lnTo>
                        <a:pt x="141" y="149"/>
                      </a:lnTo>
                      <a:lnTo>
                        <a:pt x="142" y="149"/>
                      </a:lnTo>
                      <a:lnTo>
                        <a:pt x="142" y="150"/>
                      </a:lnTo>
                      <a:lnTo>
                        <a:pt x="143" y="150"/>
                      </a:lnTo>
                      <a:lnTo>
                        <a:pt x="144" y="150"/>
                      </a:lnTo>
                      <a:lnTo>
                        <a:pt x="144" y="151"/>
                      </a:lnTo>
                      <a:lnTo>
                        <a:pt x="145" y="151"/>
                      </a:lnTo>
                      <a:lnTo>
                        <a:pt x="145" y="150"/>
                      </a:lnTo>
                      <a:lnTo>
                        <a:pt x="144" y="149"/>
                      </a:lnTo>
                      <a:lnTo>
                        <a:pt x="144" y="148"/>
                      </a:lnTo>
                      <a:lnTo>
                        <a:pt x="145" y="148"/>
                      </a:lnTo>
                      <a:lnTo>
                        <a:pt x="145" y="147"/>
                      </a:lnTo>
                      <a:lnTo>
                        <a:pt x="145" y="148"/>
                      </a:lnTo>
                      <a:lnTo>
                        <a:pt x="146" y="147"/>
                      </a:lnTo>
                      <a:lnTo>
                        <a:pt x="148" y="148"/>
                      </a:lnTo>
                      <a:lnTo>
                        <a:pt x="148" y="149"/>
                      </a:lnTo>
                      <a:lnTo>
                        <a:pt x="149" y="149"/>
                      </a:lnTo>
                      <a:lnTo>
                        <a:pt x="150" y="149"/>
                      </a:lnTo>
                      <a:lnTo>
                        <a:pt x="150" y="148"/>
                      </a:lnTo>
                      <a:lnTo>
                        <a:pt x="151" y="149"/>
                      </a:lnTo>
                      <a:lnTo>
                        <a:pt x="151" y="148"/>
                      </a:lnTo>
                      <a:lnTo>
                        <a:pt x="151" y="147"/>
                      </a:lnTo>
                      <a:lnTo>
                        <a:pt x="151" y="146"/>
                      </a:lnTo>
                      <a:lnTo>
                        <a:pt x="152" y="145"/>
                      </a:lnTo>
                      <a:lnTo>
                        <a:pt x="153" y="145"/>
                      </a:lnTo>
                      <a:lnTo>
                        <a:pt x="154" y="144"/>
                      </a:lnTo>
                      <a:lnTo>
                        <a:pt x="154" y="143"/>
                      </a:lnTo>
                      <a:lnTo>
                        <a:pt x="153" y="143"/>
                      </a:lnTo>
                      <a:lnTo>
                        <a:pt x="153" y="142"/>
                      </a:lnTo>
                      <a:lnTo>
                        <a:pt x="153" y="141"/>
                      </a:lnTo>
                      <a:lnTo>
                        <a:pt x="152" y="141"/>
                      </a:lnTo>
                      <a:lnTo>
                        <a:pt x="151" y="141"/>
                      </a:lnTo>
                      <a:lnTo>
                        <a:pt x="150" y="141"/>
                      </a:lnTo>
                      <a:lnTo>
                        <a:pt x="151" y="140"/>
                      </a:lnTo>
                      <a:lnTo>
                        <a:pt x="150" y="139"/>
                      </a:lnTo>
                      <a:lnTo>
                        <a:pt x="149" y="139"/>
                      </a:lnTo>
                      <a:lnTo>
                        <a:pt x="150" y="138"/>
                      </a:lnTo>
                      <a:lnTo>
                        <a:pt x="151" y="138"/>
                      </a:lnTo>
                      <a:lnTo>
                        <a:pt x="152" y="137"/>
                      </a:lnTo>
                      <a:lnTo>
                        <a:pt x="153" y="137"/>
                      </a:lnTo>
                      <a:lnTo>
                        <a:pt x="155" y="137"/>
                      </a:lnTo>
                      <a:lnTo>
                        <a:pt x="156" y="136"/>
                      </a:lnTo>
                      <a:lnTo>
                        <a:pt x="157" y="137"/>
                      </a:lnTo>
                      <a:lnTo>
                        <a:pt x="158" y="137"/>
                      </a:lnTo>
                      <a:lnTo>
                        <a:pt x="159" y="138"/>
                      </a:lnTo>
                      <a:lnTo>
                        <a:pt x="160" y="138"/>
                      </a:lnTo>
                      <a:lnTo>
                        <a:pt x="161" y="138"/>
                      </a:lnTo>
                      <a:lnTo>
                        <a:pt x="162" y="139"/>
                      </a:lnTo>
                      <a:lnTo>
                        <a:pt x="163" y="138"/>
                      </a:lnTo>
                      <a:lnTo>
                        <a:pt x="164" y="138"/>
                      </a:lnTo>
                      <a:lnTo>
                        <a:pt x="165" y="138"/>
                      </a:lnTo>
                      <a:lnTo>
                        <a:pt x="164" y="137"/>
                      </a:lnTo>
                      <a:lnTo>
                        <a:pt x="164" y="136"/>
                      </a:lnTo>
                      <a:lnTo>
                        <a:pt x="165" y="136"/>
                      </a:lnTo>
                      <a:lnTo>
                        <a:pt x="166" y="137"/>
                      </a:lnTo>
                      <a:lnTo>
                        <a:pt x="167" y="137"/>
                      </a:lnTo>
                      <a:lnTo>
                        <a:pt x="168" y="138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70" y="138"/>
                      </a:lnTo>
                      <a:lnTo>
                        <a:pt x="171" y="138"/>
                      </a:lnTo>
                      <a:lnTo>
                        <a:pt x="171" y="139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6" y="140"/>
                      </a:lnTo>
                      <a:lnTo>
                        <a:pt x="175" y="141"/>
                      </a:lnTo>
                      <a:lnTo>
                        <a:pt x="175" y="142"/>
                      </a:lnTo>
                      <a:lnTo>
                        <a:pt x="174" y="144"/>
                      </a:lnTo>
                      <a:lnTo>
                        <a:pt x="174" y="145"/>
                      </a:lnTo>
                      <a:lnTo>
                        <a:pt x="174" y="146"/>
                      </a:lnTo>
                      <a:lnTo>
                        <a:pt x="173" y="146"/>
                      </a:lnTo>
                      <a:lnTo>
                        <a:pt x="173" y="147"/>
                      </a:lnTo>
                      <a:lnTo>
                        <a:pt x="173" y="148"/>
                      </a:lnTo>
                      <a:lnTo>
                        <a:pt x="173" y="149"/>
                      </a:lnTo>
                      <a:lnTo>
                        <a:pt x="173" y="150"/>
                      </a:lnTo>
                      <a:lnTo>
                        <a:pt x="174" y="150"/>
                      </a:lnTo>
                      <a:lnTo>
                        <a:pt x="174" y="151"/>
                      </a:lnTo>
                      <a:lnTo>
                        <a:pt x="174" y="152"/>
                      </a:lnTo>
                      <a:lnTo>
                        <a:pt x="175" y="152"/>
                      </a:lnTo>
                      <a:lnTo>
                        <a:pt x="175" y="153"/>
                      </a:lnTo>
                      <a:lnTo>
                        <a:pt x="176" y="153"/>
                      </a:lnTo>
                      <a:lnTo>
                        <a:pt x="177" y="153"/>
                      </a:lnTo>
                      <a:lnTo>
                        <a:pt x="178" y="153"/>
                      </a:lnTo>
                      <a:lnTo>
                        <a:pt x="179" y="153"/>
                      </a:lnTo>
                      <a:lnTo>
                        <a:pt x="180" y="154"/>
                      </a:lnTo>
                      <a:lnTo>
                        <a:pt x="181" y="154"/>
                      </a:lnTo>
                      <a:lnTo>
                        <a:pt x="182" y="154"/>
                      </a:lnTo>
                      <a:lnTo>
                        <a:pt x="183" y="154"/>
                      </a:lnTo>
                      <a:lnTo>
                        <a:pt x="184" y="154"/>
                      </a:lnTo>
                      <a:lnTo>
                        <a:pt x="185" y="154"/>
                      </a:lnTo>
                      <a:lnTo>
                        <a:pt x="186" y="154"/>
                      </a:lnTo>
                      <a:lnTo>
                        <a:pt x="186" y="155"/>
                      </a:lnTo>
                      <a:lnTo>
                        <a:pt x="187" y="155"/>
                      </a:lnTo>
                      <a:lnTo>
                        <a:pt x="188" y="156"/>
                      </a:lnTo>
                      <a:lnTo>
                        <a:pt x="189" y="157"/>
                      </a:lnTo>
                      <a:lnTo>
                        <a:pt x="189" y="158"/>
                      </a:lnTo>
                      <a:lnTo>
                        <a:pt x="190" y="158"/>
                      </a:lnTo>
                      <a:lnTo>
                        <a:pt x="191" y="159"/>
                      </a:lnTo>
                      <a:lnTo>
                        <a:pt x="191" y="160"/>
                      </a:lnTo>
                      <a:lnTo>
                        <a:pt x="192" y="160"/>
                      </a:lnTo>
                      <a:lnTo>
                        <a:pt x="192" y="161"/>
                      </a:lnTo>
                      <a:lnTo>
                        <a:pt x="192" y="162"/>
                      </a:lnTo>
                      <a:lnTo>
                        <a:pt x="192" y="164"/>
                      </a:lnTo>
                      <a:lnTo>
                        <a:pt x="191" y="165"/>
                      </a:lnTo>
                      <a:lnTo>
                        <a:pt x="190" y="165"/>
                      </a:lnTo>
                      <a:lnTo>
                        <a:pt x="190" y="166"/>
                      </a:lnTo>
                      <a:lnTo>
                        <a:pt x="192" y="167"/>
                      </a:lnTo>
                      <a:lnTo>
                        <a:pt x="193" y="168"/>
                      </a:lnTo>
                      <a:lnTo>
                        <a:pt x="195" y="168"/>
                      </a:lnTo>
                      <a:lnTo>
                        <a:pt x="195" y="169"/>
                      </a:lnTo>
                      <a:lnTo>
                        <a:pt x="195" y="170"/>
                      </a:lnTo>
                      <a:lnTo>
                        <a:pt x="196" y="170"/>
                      </a:lnTo>
                      <a:lnTo>
                        <a:pt x="197" y="170"/>
                      </a:lnTo>
                      <a:lnTo>
                        <a:pt x="197" y="171"/>
                      </a:lnTo>
                      <a:lnTo>
                        <a:pt x="198" y="173"/>
                      </a:lnTo>
                      <a:lnTo>
                        <a:pt x="199" y="173"/>
                      </a:lnTo>
                      <a:lnTo>
                        <a:pt x="199" y="174"/>
                      </a:lnTo>
                      <a:lnTo>
                        <a:pt x="200" y="174"/>
                      </a:lnTo>
                      <a:lnTo>
                        <a:pt x="201" y="174"/>
                      </a:lnTo>
                      <a:lnTo>
                        <a:pt x="202" y="174"/>
                      </a:lnTo>
                      <a:lnTo>
                        <a:pt x="203" y="174"/>
                      </a:lnTo>
                      <a:lnTo>
                        <a:pt x="204" y="174"/>
                      </a:lnTo>
                      <a:lnTo>
                        <a:pt x="204" y="173"/>
                      </a:lnTo>
                      <a:lnTo>
                        <a:pt x="205" y="173"/>
                      </a:lnTo>
                      <a:lnTo>
                        <a:pt x="205" y="172"/>
                      </a:lnTo>
                      <a:lnTo>
                        <a:pt x="206" y="171"/>
                      </a:lnTo>
                      <a:lnTo>
                        <a:pt x="206" y="170"/>
                      </a:lnTo>
                      <a:lnTo>
                        <a:pt x="207" y="170"/>
                      </a:lnTo>
                      <a:lnTo>
                        <a:pt x="207" y="168"/>
                      </a:lnTo>
                      <a:lnTo>
                        <a:pt x="207" y="167"/>
                      </a:lnTo>
                      <a:lnTo>
                        <a:pt x="208" y="168"/>
                      </a:lnTo>
                      <a:lnTo>
                        <a:pt x="209" y="167"/>
                      </a:lnTo>
                      <a:lnTo>
                        <a:pt x="210" y="167"/>
                      </a:lnTo>
                      <a:lnTo>
                        <a:pt x="211" y="166"/>
                      </a:lnTo>
                      <a:lnTo>
                        <a:pt x="212" y="165"/>
                      </a:lnTo>
                      <a:lnTo>
                        <a:pt x="214" y="163"/>
                      </a:lnTo>
                      <a:lnTo>
                        <a:pt x="215" y="163"/>
                      </a:lnTo>
                      <a:lnTo>
                        <a:pt x="215" y="162"/>
                      </a:lnTo>
                      <a:lnTo>
                        <a:pt x="216" y="162"/>
                      </a:lnTo>
                      <a:lnTo>
                        <a:pt x="216" y="161"/>
                      </a:lnTo>
                      <a:lnTo>
                        <a:pt x="217" y="161"/>
                      </a:lnTo>
                      <a:lnTo>
                        <a:pt x="218" y="161"/>
                      </a:lnTo>
                      <a:lnTo>
                        <a:pt x="219" y="161"/>
                      </a:lnTo>
                      <a:lnTo>
                        <a:pt x="220" y="161"/>
                      </a:lnTo>
                      <a:lnTo>
                        <a:pt x="220" y="162"/>
                      </a:lnTo>
                      <a:lnTo>
                        <a:pt x="221" y="163"/>
                      </a:lnTo>
                      <a:lnTo>
                        <a:pt x="222" y="163"/>
                      </a:lnTo>
                      <a:lnTo>
                        <a:pt x="222" y="165"/>
                      </a:lnTo>
                      <a:lnTo>
                        <a:pt x="223" y="165"/>
                      </a:lnTo>
                      <a:lnTo>
                        <a:pt x="223" y="166"/>
                      </a:lnTo>
                      <a:lnTo>
                        <a:pt x="224" y="166"/>
                      </a:lnTo>
                      <a:lnTo>
                        <a:pt x="225" y="167"/>
                      </a:lnTo>
                      <a:lnTo>
                        <a:pt x="226" y="167"/>
                      </a:lnTo>
                      <a:lnTo>
                        <a:pt x="226" y="166"/>
                      </a:lnTo>
                      <a:lnTo>
                        <a:pt x="227" y="166"/>
                      </a:lnTo>
                      <a:lnTo>
                        <a:pt x="227" y="165"/>
                      </a:lnTo>
                      <a:lnTo>
                        <a:pt x="228" y="164"/>
                      </a:lnTo>
                      <a:lnTo>
                        <a:pt x="227" y="162"/>
                      </a:lnTo>
                      <a:lnTo>
                        <a:pt x="227" y="161"/>
                      </a:lnTo>
                      <a:lnTo>
                        <a:pt x="227" y="160"/>
                      </a:lnTo>
                      <a:lnTo>
                        <a:pt x="227" y="159"/>
                      </a:lnTo>
                      <a:lnTo>
                        <a:pt x="227" y="158"/>
                      </a:lnTo>
                      <a:lnTo>
                        <a:pt x="227" y="157"/>
                      </a:lnTo>
                      <a:lnTo>
                        <a:pt x="227" y="156"/>
                      </a:lnTo>
                      <a:lnTo>
                        <a:pt x="226" y="156"/>
                      </a:lnTo>
                      <a:lnTo>
                        <a:pt x="226" y="155"/>
                      </a:lnTo>
                      <a:lnTo>
                        <a:pt x="227" y="155"/>
                      </a:lnTo>
                      <a:lnTo>
                        <a:pt x="228" y="154"/>
                      </a:lnTo>
                      <a:lnTo>
                        <a:pt x="226" y="153"/>
                      </a:lnTo>
                      <a:lnTo>
                        <a:pt x="226" y="152"/>
                      </a:lnTo>
                      <a:lnTo>
                        <a:pt x="225" y="152"/>
                      </a:lnTo>
                      <a:lnTo>
                        <a:pt x="224" y="151"/>
                      </a:lnTo>
                      <a:lnTo>
                        <a:pt x="223" y="151"/>
                      </a:lnTo>
                      <a:lnTo>
                        <a:pt x="223" y="150"/>
                      </a:lnTo>
                      <a:lnTo>
                        <a:pt x="224" y="150"/>
                      </a:lnTo>
                      <a:lnTo>
                        <a:pt x="225" y="149"/>
                      </a:lnTo>
                      <a:lnTo>
                        <a:pt x="225" y="148"/>
                      </a:lnTo>
                      <a:lnTo>
                        <a:pt x="223" y="147"/>
                      </a:lnTo>
                      <a:lnTo>
                        <a:pt x="223" y="146"/>
                      </a:lnTo>
                      <a:lnTo>
                        <a:pt x="222" y="145"/>
                      </a:lnTo>
                      <a:lnTo>
                        <a:pt x="221" y="145"/>
                      </a:lnTo>
                      <a:lnTo>
                        <a:pt x="221" y="144"/>
                      </a:lnTo>
                      <a:lnTo>
                        <a:pt x="221" y="143"/>
                      </a:lnTo>
                      <a:lnTo>
                        <a:pt x="222" y="142"/>
                      </a:lnTo>
                      <a:lnTo>
                        <a:pt x="222" y="141"/>
                      </a:lnTo>
                      <a:lnTo>
                        <a:pt x="222" y="140"/>
                      </a:lnTo>
                      <a:lnTo>
                        <a:pt x="224" y="139"/>
                      </a:lnTo>
                      <a:lnTo>
                        <a:pt x="225" y="139"/>
                      </a:lnTo>
                      <a:lnTo>
                        <a:pt x="225" y="137"/>
                      </a:lnTo>
                      <a:lnTo>
                        <a:pt x="226" y="136"/>
                      </a:lnTo>
                      <a:lnTo>
                        <a:pt x="225" y="136"/>
                      </a:lnTo>
                      <a:lnTo>
                        <a:pt x="224" y="135"/>
                      </a:lnTo>
                      <a:lnTo>
                        <a:pt x="224" y="134"/>
                      </a:lnTo>
                      <a:lnTo>
                        <a:pt x="224" y="133"/>
                      </a:lnTo>
                      <a:lnTo>
                        <a:pt x="223" y="133"/>
                      </a:lnTo>
                      <a:lnTo>
                        <a:pt x="224" y="132"/>
                      </a:lnTo>
                      <a:lnTo>
                        <a:pt x="225" y="131"/>
                      </a:lnTo>
                      <a:lnTo>
                        <a:pt x="226" y="131"/>
                      </a:lnTo>
                      <a:lnTo>
                        <a:pt x="225" y="131"/>
                      </a:lnTo>
                      <a:lnTo>
                        <a:pt x="225" y="130"/>
                      </a:lnTo>
                      <a:lnTo>
                        <a:pt x="226" y="130"/>
                      </a:lnTo>
                      <a:lnTo>
                        <a:pt x="227" y="130"/>
                      </a:lnTo>
                      <a:lnTo>
                        <a:pt x="227" y="129"/>
                      </a:lnTo>
                      <a:lnTo>
                        <a:pt x="229" y="130"/>
                      </a:lnTo>
                      <a:lnTo>
                        <a:pt x="230" y="130"/>
                      </a:lnTo>
                      <a:lnTo>
                        <a:pt x="231" y="130"/>
                      </a:lnTo>
                      <a:lnTo>
                        <a:pt x="232" y="130"/>
                      </a:lnTo>
                      <a:lnTo>
                        <a:pt x="233" y="129"/>
                      </a:lnTo>
                      <a:lnTo>
                        <a:pt x="234" y="130"/>
                      </a:lnTo>
                      <a:lnTo>
                        <a:pt x="235" y="130"/>
                      </a:lnTo>
                      <a:lnTo>
                        <a:pt x="236" y="130"/>
                      </a:lnTo>
                      <a:lnTo>
                        <a:pt x="236" y="129"/>
                      </a:lnTo>
                      <a:lnTo>
                        <a:pt x="237" y="129"/>
                      </a:lnTo>
                      <a:lnTo>
                        <a:pt x="238" y="129"/>
                      </a:lnTo>
                      <a:lnTo>
                        <a:pt x="239" y="129"/>
                      </a:lnTo>
                      <a:lnTo>
                        <a:pt x="240" y="129"/>
                      </a:lnTo>
                      <a:lnTo>
                        <a:pt x="241" y="129"/>
                      </a:lnTo>
                      <a:lnTo>
                        <a:pt x="242" y="130"/>
                      </a:lnTo>
                      <a:lnTo>
                        <a:pt x="243" y="130"/>
                      </a:lnTo>
                      <a:lnTo>
                        <a:pt x="244" y="131"/>
                      </a:lnTo>
                      <a:lnTo>
                        <a:pt x="245" y="132"/>
                      </a:lnTo>
                      <a:lnTo>
                        <a:pt x="246" y="131"/>
                      </a:lnTo>
                      <a:lnTo>
                        <a:pt x="247" y="131"/>
                      </a:lnTo>
                      <a:lnTo>
                        <a:pt x="246" y="131"/>
                      </a:lnTo>
                      <a:lnTo>
                        <a:pt x="246" y="130"/>
                      </a:lnTo>
                      <a:lnTo>
                        <a:pt x="246" y="129"/>
                      </a:lnTo>
                      <a:lnTo>
                        <a:pt x="247" y="129"/>
                      </a:lnTo>
                      <a:lnTo>
                        <a:pt x="249" y="129"/>
                      </a:lnTo>
                      <a:lnTo>
                        <a:pt x="249" y="128"/>
                      </a:lnTo>
                      <a:lnTo>
                        <a:pt x="248" y="127"/>
                      </a:lnTo>
                      <a:lnTo>
                        <a:pt x="248" y="126"/>
                      </a:lnTo>
                      <a:lnTo>
                        <a:pt x="248" y="125"/>
                      </a:lnTo>
                      <a:lnTo>
                        <a:pt x="247" y="125"/>
                      </a:lnTo>
                      <a:lnTo>
                        <a:pt x="246" y="125"/>
                      </a:lnTo>
                      <a:lnTo>
                        <a:pt x="247" y="125"/>
                      </a:lnTo>
                      <a:lnTo>
                        <a:pt x="247" y="124"/>
                      </a:lnTo>
                      <a:lnTo>
                        <a:pt x="247" y="123"/>
                      </a:lnTo>
                      <a:lnTo>
                        <a:pt x="248" y="123"/>
                      </a:lnTo>
                      <a:lnTo>
                        <a:pt x="247" y="123"/>
                      </a:lnTo>
                      <a:lnTo>
                        <a:pt x="247" y="122"/>
                      </a:lnTo>
                      <a:lnTo>
                        <a:pt x="248" y="122"/>
                      </a:lnTo>
                      <a:lnTo>
                        <a:pt x="249" y="121"/>
                      </a:lnTo>
                      <a:lnTo>
                        <a:pt x="250" y="121"/>
                      </a:lnTo>
                      <a:lnTo>
                        <a:pt x="250" y="120"/>
                      </a:lnTo>
                      <a:lnTo>
                        <a:pt x="249" y="119"/>
                      </a:lnTo>
                      <a:lnTo>
                        <a:pt x="250" y="119"/>
                      </a:lnTo>
                      <a:lnTo>
                        <a:pt x="251" y="120"/>
                      </a:lnTo>
                      <a:lnTo>
                        <a:pt x="252" y="120"/>
                      </a:lnTo>
                      <a:lnTo>
                        <a:pt x="252" y="119"/>
                      </a:lnTo>
                      <a:lnTo>
                        <a:pt x="252" y="118"/>
                      </a:lnTo>
                      <a:lnTo>
                        <a:pt x="253" y="118"/>
                      </a:lnTo>
                      <a:lnTo>
                        <a:pt x="254" y="119"/>
                      </a:lnTo>
                      <a:lnTo>
                        <a:pt x="255" y="119"/>
                      </a:lnTo>
                      <a:lnTo>
                        <a:pt x="256" y="119"/>
                      </a:lnTo>
                      <a:lnTo>
                        <a:pt x="257" y="118"/>
                      </a:lnTo>
                      <a:lnTo>
                        <a:pt x="257" y="117"/>
                      </a:lnTo>
                      <a:lnTo>
                        <a:pt x="258" y="117"/>
                      </a:lnTo>
                      <a:lnTo>
                        <a:pt x="257" y="117"/>
                      </a:lnTo>
                      <a:lnTo>
                        <a:pt x="257" y="116"/>
                      </a:lnTo>
                      <a:lnTo>
                        <a:pt x="256" y="116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8" y="115"/>
                      </a:lnTo>
                      <a:lnTo>
                        <a:pt x="259" y="115"/>
                      </a:lnTo>
                      <a:lnTo>
                        <a:pt x="259" y="114"/>
                      </a:lnTo>
                      <a:lnTo>
                        <a:pt x="260" y="114"/>
                      </a:lnTo>
                      <a:lnTo>
                        <a:pt x="261" y="114"/>
                      </a:lnTo>
                      <a:lnTo>
                        <a:pt x="262" y="114"/>
                      </a:lnTo>
                      <a:lnTo>
                        <a:pt x="263" y="115"/>
                      </a:lnTo>
                      <a:lnTo>
                        <a:pt x="264" y="115"/>
                      </a:lnTo>
                      <a:lnTo>
                        <a:pt x="265" y="115"/>
                      </a:lnTo>
                      <a:lnTo>
                        <a:pt x="266" y="116"/>
                      </a:lnTo>
                      <a:lnTo>
                        <a:pt x="267" y="116"/>
                      </a:lnTo>
                      <a:lnTo>
                        <a:pt x="268" y="116"/>
                      </a:lnTo>
                      <a:lnTo>
                        <a:pt x="268" y="117"/>
                      </a:lnTo>
                      <a:lnTo>
                        <a:pt x="269" y="117"/>
                      </a:lnTo>
                      <a:lnTo>
                        <a:pt x="270" y="118"/>
                      </a:lnTo>
                      <a:lnTo>
                        <a:pt x="270" y="119"/>
                      </a:lnTo>
                      <a:lnTo>
                        <a:pt x="271" y="119"/>
                      </a:lnTo>
                      <a:lnTo>
                        <a:pt x="272" y="118"/>
                      </a:lnTo>
                      <a:lnTo>
                        <a:pt x="273" y="119"/>
                      </a:lnTo>
                      <a:lnTo>
                        <a:pt x="274" y="119"/>
                      </a:lnTo>
                      <a:lnTo>
                        <a:pt x="275" y="118"/>
                      </a:lnTo>
                      <a:lnTo>
                        <a:pt x="276" y="119"/>
                      </a:lnTo>
                      <a:lnTo>
                        <a:pt x="277" y="119"/>
                      </a:lnTo>
                      <a:lnTo>
                        <a:pt x="278" y="119"/>
                      </a:lnTo>
                      <a:lnTo>
                        <a:pt x="279" y="120"/>
                      </a:lnTo>
                      <a:lnTo>
                        <a:pt x="280" y="119"/>
                      </a:lnTo>
                      <a:lnTo>
                        <a:pt x="280" y="120"/>
                      </a:lnTo>
                      <a:lnTo>
                        <a:pt x="280" y="121"/>
                      </a:lnTo>
                      <a:lnTo>
                        <a:pt x="281" y="121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2"/>
                      </a:lnTo>
                      <a:lnTo>
                        <a:pt x="284" y="121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6" y="123"/>
                      </a:lnTo>
                      <a:lnTo>
                        <a:pt x="288" y="123"/>
                      </a:lnTo>
                      <a:lnTo>
                        <a:pt x="289" y="123"/>
                      </a:lnTo>
                      <a:lnTo>
                        <a:pt x="289" y="124"/>
                      </a:lnTo>
                      <a:lnTo>
                        <a:pt x="291" y="125"/>
                      </a:lnTo>
                      <a:lnTo>
                        <a:pt x="291" y="124"/>
                      </a:lnTo>
                      <a:lnTo>
                        <a:pt x="292" y="124"/>
                      </a:lnTo>
                      <a:lnTo>
                        <a:pt x="293" y="124"/>
                      </a:lnTo>
                      <a:lnTo>
                        <a:pt x="295" y="124"/>
                      </a:lnTo>
                      <a:lnTo>
                        <a:pt x="295" y="123"/>
                      </a:lnTo>
                      <a:lnTo>
                        <a:pt x="294" y="123"/>
                      </a:lnTo>
                      <a:lnTo>
                        <a:pt x="295" y="122"/>
                      </a:lnTo>
                      <a:lnTo>
                        <a:pt x="294" y="122"/>
                      </a:lnTo>
                      <a:lnTo>
                        <a:pt x="294" y="121"/>
                      </a:lnTo>
                      <a:lnTo>
                        <a:pt x="295" y="121"/>
                      </a:lnTo>
                      <a:lnTo>
                        <a:pt x="296" y="121"/>
                      </a:lnTo>
                      <a:lnTo>
                        <a:pt x="296" y="120"/>
                      </a:lnTo>
                      <a:lnTo>
                        <a:pt x="296" y="119"/>
                      </a:lnTo>
                      <a:lnTo>
                        <a:pt x="297" y="119"/>
                      </a:lnTo>
                      <a:lnTo>
                        <a:pt x="297" y="120"/>
                      </a:lnTo>
                      <a:lnTo>
                        <a:pt x="298" y="120"/>
                      </a:lnTo>
                      <a:lnTo>
                        <a:pt x="299" y="120"/>
                      </a:lnTo>
                      <a:lnTo>
                        <a:pt x="299" y="119"/>
                      </a:lnTo>
                      <a:lnTo>
                        <a:pt x="298" y="119"/>
                      </a:lnTo>
                      <a:lnTo>
                        <a:pt x="298" y="118"/>
                      </a:lnTo>
                      <a:lnTo>
                        <a:pt x="298" y="117"/>
                      </a:lnTo>
                      <a:lnTo>
                        <a:pt x="299" y="116"/>
                      </a:lnTo>
                      <a:lnTo>
                        <a:pt x="300" y="116"/>
                      </a:lnTo>
                      <a:lnTo>
                        <a:pt x="301" y="117"/>
                      </a:lnTo>
                      <a:lnTo>
                        <a:pt x="302" y="117"/>
                      </a:lnTo>
                      <a:lnTo>
                        <a:pt x="302" y="116"/>
                      </a:lnTo>
                      <a:lnTo>
                        <a:pt x="303" y="116"/>
                      </a:lnTo>
                      <a:lnTo>
                        <a:pt x="303" y="117"/>
                      </a:lnTo>
                      <a:lnTo>
                        <a:pt x="304" y="117"/>
                      </a:lnTo>
                      <a:lnTo>
                        <a:pt x="304" y="116"/>
                      </a:lnTo>
                      <a:lnTo>
                        <a:pt x="305" y="117"/>
                      </a:lnTo>
                      <a:lnTo>
                        <a:pt x="306" y="116"/>
                      </a:lnTo>
                      <a:lnTo>
                        <a:pt x="306" y="115"/>
                      </a:lnTo>
                      <a:lnTo>
                        <a:pt x="307" y="116"/>
                      </a:lnTo>
                      <a:lnTo>
                        <a:pt x="308" y="115"/>
                      </a:lnTo>
                      <a:lnTo>
                        <a:pt x="309" y="114"/>
                      </a:lnTo>
                      <a:lnTo>
                        <a:pt x="309" y="115"/>
                      </a:lnTo>
                      <a:lnTo>
                        <a:pt x="309" y="116"/>
                      </a:lnTo>
                      <a:lnTo>
                        <a:pt x="310" y="117"/>
                      </a:lnTo>
                      <a:lnTo>
                        <a:pt x="311" y="118"/>
                      </a:lnTo>
                      <a:lnTo>
                        <a:pt x="312" y="119"/>
                      </a:lnTo>
                      <a:lnTo>
                        <a:pt x="312" y="120"/>
                      </a:lnTo>
                      <a:lnTo>
                        <a:pt x="312" y="121"/>
                      </a:lnTo>
                      <a:lnTo>
                        <a:pt x="313" y="121"/>
                      </a:lnTo>
                      <a:lnTo>
                        <a:pt x="314" y="122"/>
                      </a:lnTo>
                      <a:lnTo>
                        <a:pt x="315" y="122"/>
                      </a:lnTo>
                      <a:lnTo>
                        <a:pt x="315" y="121"/>
                      </a:lnTo>
                      <a:lnTo>
                        <a:pt x="314" y="121"/>
                      </a:lnTo>
                      <a:lnTo>
                        <a:pt x="315" y="120"/>
                      </a:lnTo>
                      <a:lnTo>
                        <a:pt x="315" y="119"/>
                      </a:lnTo>
                      <a:lnTo>
                        <a:pt x="315" y="118"/>
                      </a:lnTo>
                      <a:lnTo>
                        <a:pt x="315" y="117"/>
                      </a:lnTo>
                      <a:lnTo>
                        <a:pt x="316" y="117"/>
                      </a:lnTo>
                      <a:lnTo>
                        <a:pt x="315" y="117"/>
                      </a:lnTo>
                      <a:lnTo>
                        <a:pt x="315" y="116"/>
                      </a:lnTo>
                      <a:lnTo>
                        <a:pt x="316" y="116"/>
                      </a:lnTo>
                      <a:lnTo>
                        <a:pt x="317" y="116"/>
                      </a:lnTo>
                      <a:lnTo>
                        <a:pt x="318" y="116"/>
                      </a:lnTo>
                      <a:lnTo>
                        <a:pt x="319" y="116"/>
                      </a:lnTo>
                      <a:lnTo>
                        <a:pt x="319" y="117"/>
                      </a:lnTo>
                      <a:lnTo>
                        <a:pt x="320" y="116"/>
                      </a:lnTo>
                      <a:lnTo>
                        <a:pt x="321" y="117"/>
                      </a:lnTo>
                      <a:lnTo>
                        <a:pt x="321" y="116"/>
                      </a:lnTo>
                      <a:lnTo>
                        <a:pt x="320" y="115"/>
                      </a:lnTo>
                      <a:lnTo>
                        <a:pt x="321" y="115"/>
                      </a:lnTo>
                      <a:lnTo>
                        <a:pt x="322" y="115"/>
                      </a:lnTo>
                      <a:lnTo>
                        <a:pt x="323" y="115"/>
                      </a:lnTo>
                      <a:lnTo>
                        <a:pt x="324" y="115"/>
                      </a:lnTo>
                      <a:lnTo>
                        <a:pt x="324" y="116"/>
                      </a:lnTo>
                      <a:lnTo>
                        <a:pt x="325" y="116"/>
                      </a:lnTo>
                      <a:lnTo>
                        <a:pt x="326" y="116"/>
                      </a:lnTo>
                      <a:lnTo>
                        <a:pt x="326" y="115"/>
                      </a:lnTo>
                      <a:lnTo>
                        <a:pt x="327" y="115"/>
                      </a:lnTo>
                      <a:lnTo>
                        <a:pt x="327" y="114"/>
                      </a:lnTo>
                      <a:lnTo>
                        <a:pt x="327" y="113"/>
                      </a:lnTo>
                      <a:lnTo>
                        <a:pt x="326" y="112"/>
                      </a:lnTo>
                      <a:lnTo>
                        <a:pt x="327" y="112"/>
                      </a:lnTo>
                      <a:lnTo>
                        <a:pt x="328" y="111"/>
                      </a:lnTo>
                      <a:lnTo>
                        <a:pt x="328" y="110"/>
                      </a:lnTo>
                      <a:lnTo>
                        <a:pt x="329" y="110"/>
                      </a:lnTo>
                      <a:lnTo>
                        <a:pt x="329" y="109"/>
                      </a:lnTo>
                      <a:lnTo>
                        <a:pt x="328" y="109"/>
                      </a:lnTo>
                      <a:lnTo>
                        <a:pt x="329" y="109"/>
                      </a:lnTo>
                      <a:lnTo>
                        <a:pt x="330" y="109"/>
                      </a:lnTo>
                      <a:lnTo>
                        <a:pt x="330" y="108"/>
                      </a:lnTo>
                      <a:lnTo>
                        <a:pt x="330" y="109"/>
                      </a:lnTo>
                      <a:lnTo>
                        <a:pt x="332" y="109"/>
                      </a:lnTo>
                      <a:lnTo>
                        <a:pt x="332" y="108"/>
                      </a:lnTo>
                      <a:lnTo>
                        <a:pt x="331" y="107"/>
                      </a:lnTo>
                      <a:lnTo>
                        <a:pt x="332" y="107"/>
                      </a:lnTo>
                      <a:lnTo>
                        <a:pt x="333" y="107"/>
                      </a:lnTo>
                      <a:lnTo>
                        <a:pt x="334" y="106"/>
                      </a:lnTo>
                      <a:lnTo>
                        <a:pt x="335" y="106"/>
                      </a:lnTo>
                      <a:lnTo>
                        <a:pt x="336" y="105"/>
                      </a:lnTo>
                      <a:lnTo>
                        <a:pt x="337" y="104"/>
                      </a:lnTo>
                      <a:lnTo>
                        <a:pt x="337" y="105"/>
                      </a:lnTo>
                      <a:lnTo>
                        <a:pt x="337" y="106"/>
                      </a:lnTo>
                      <a:lnTo>
                        <a:pt x="336" y="106"/>
                      </a:lnTo>
                      <a:lnTo>
                        <a:pt x="336" y="107"/>
                      </a:lnTo>
                      <a:lnTo>
                        <a:pt x="337" y="107"/>
                      </a:lnTo>
                      <a:lnTo>
                        <a:pt x="338" y="107"/>
                      </a:lnTo>
                      <a:lnTo>
                        <a:pt x="338" y="106"/>
                      </a:lnTo>
                      <a:lnTo>
                        <a:pt x="339" y="106"/>
                      </a:lnTo>
                      <a:lnTo>
                        <a:pt x="340" y="106"/>
                      </a:lnTo>
                      <a:lnTo>
                        <a:pt x="341" y="106"/>
                      </a:lnTo>
                      <a:lnTo>
                        <a:pt x="342" y="106"/>
                      </a:lnTo>
                      <a:lnTo>
                        <a:pt x="342" y="105"/>
                      </a:lnTo>
                      <a:lnTo>
                        <a:pt x="343" y="105"/>
                      </a:lnTo>
                      <a:lnTo>
                        <a:pt x="344" y="105"/>
                      </a:lnTo>
                      <a:lnTo>
                        <a:pt x="344" y="106"/>
                      </a:lnTo>
                      <a:lnTo>
                        <a:pt x="345" y="106"/>
                      </a:lnTo>
                      <a:lnTo>
                        <a:pt x="345" y="107"/>
                      </a:lnTo>
                      <a:lnTo>
                        <a:pt x="346" y="108"/>
                      </a:lnTo>
                      <a:lnTo>
                        <a:pt x="347" y="107"/>
                      </a:lnTo>
                      <a:lnTo>
                        <a:pt x="347" y="106"/>
                      </a:lnTo>
                      <a:lnTo>
                        <a:pt x="348" y="106"/>
                      </a:lnTo>
                      <a:lnTo>
                        <a:pt x="349" y="105"/>
                      </a:lnTo>
                      <a:lnTo>
                        <a:pt x="350" y="106"/>
                      </a:lnTo>
                      <a:lnTo>
                        <a:pt x="350" y="107"/>
                      </a:lnTo>
                      <a:lnTo>
                        <a:pt x="351" y="107"/>
                      </a:lnTo>
                      <a:lnTo>
                        <a:pt x="352" y="107"/>
                      </a:lnTo>
                      <a:lnTo>
                        <a:pt x="353" y="107"/>
                      </a:lnTo>
                      <a:lnTo>
                        <a:pt x="353" y="106"/>
                      </a:lnTo>
                      <a:lnTo>
                        <a:pt x="354" y="106"/>
                      </a:lnTo>
                      <a:lnTo>
                        <a:pt x="355" y="106"/>
                      </a:lnTo>
                      <a:lnTo>
                        <a:pt x="355" y="105"/>
                      </a:lnTo>
                      <a:lnTo>
                        <a:pt x="357" y="104"/>
                      </a:lnTo>
                      <a:lnTo>
                        <a:pt x="358" y="103"/>
                      </a:lnTo>
                      <a:lnTo>
                        <a:pt x="358" y="102"/>
                      </a:lnTo>
                      <a:lnTo>
                        <a:pt x="359" y="102"/>
                      </a:lnTo>
                      <a:lnTo>
                        <a:pt x="358" y="102"/>
                      </a:lnTo>
                      <a:lnTo>
                        <a:pt x="359" y="101"/>
                      </a:lnTo>
                      <a:lnTo>
                        <a:pt x="359" y="100"/>
                      </a:lnTo>
                      <a:lnTo>
                        <a:pt x="360" y="100"/>
                      </a:lnTo>
                      <a:lnTo>
                        <a:pt x="360" y="99"/>
                      </a:lnTo>
                      <a:lnTo>
                        <a:pt x="359" y="98"/>
                      </a:lnTo>
                      <a:lnTo>
                        <a:pt x="359" y="97"/>
                      </a:lnTo>
                      <a:lnTo>
                        <a:pt x="358" y="97"/>
                      </a:lnTo>
                      <a:lnTo>
                        <a:pt x="358" y="96"/>
                      </a:lnTo>
                      <a:lnTo>
                        <a:pt x="359" y="96"/>
                      </a:lnTo>
                      <a:lnTo>
                        <a:pt x="359" y="95"/>
                      </a:lnTo>
                      <a:lnTo>
                        <a:pt x="359" y="94"/>
                      </a:lnTo>
                      <a:lnTo>
                        <a:pt x="359" y="93"/>
                      </a:lnTo>
                      <a:lnTo>
                        <a:pt x="359" y="92"/>
                      </a:lnTo>
                      <a:lnTo>
                        <a:pt x="360" y="92"/>
                      </a:lnTo>
                      <a:lnTo>
                        <a:pt x="359" y="91"/>
                      </a:lnTo>
                      <a:lnTo>
                        <a:pt x="360" y="90"/>
                      </a:lnTo>
                      <a:lnTo>
                        <a:pt x="361" y="90"/>
                      </a:lnTo>
                      <a:lnTo>
                        <a:pt x="362" y="90"/>
                      </a:lnTo>
                      <a:lnTo>
                        <a:pt x="363" y="90"/>
                      </a:lnTo>
                      <a:lnTo>
                        <a:pt x="363" y="89"/>
                      </a:lnTo>
                      <a:lnTo>
                        <a:pt x="364" y="89"/>
                      </a:lnTo>
                      <a:lnTo>
                        <a:pt x="364" y="88"/>
                      </a:lnTo>
                      <a:lnTo>
                        <a:pt x="365" y="88"/>
                      </a:lnTo>
                      <a:lnTo>
                        <a:pt x="365" y="87"/>
                      </a:lnTo>
                      <a:lnTo>
                        <a:pt x="366" y="87"/>
                      </a:lnTo>
                      <a:lnTo>
                        <a:pt x="367" y="87"/>
                      </a:lnTo>
                      <a:lnTo>
                        <a:pt x="368" y="87"/>
                      </a:lnTo>
                      <a:lnTo>
                        <a:pt x="368" y="88"/>
                      </a:lnTo>
                      <a:lnTo>
                        <a:pt x="367" y="88"/>
                      </a:lnTo>
                      <a:lnTo>
                        <a:pt x="368" y="88"/>
                      </a:lnTo>
                      <a:lnTo>
                        <a:pt x="369" y="88"/>
                      </a:lnTo>
                      <a:lnTo>
                        <a:pt x="370" y="87"/>
                      </a:lnTo>
                      <a:lnTo>
                        <a:pt x="370" y="88"/>
                      </a:lnTo>
                      <a:lnTo>
                        <a:pt x="370" y="87"/>
                      </a:lnTo>
                      <a:lnTo>
                        <a:pt x="371" y="88"/>
                      </a:lnTo>
                      <a:lnTo>
                        <a:pt x="372" y="88"/>
                      </a:lnTo>
                      <a:lnTo>
                        <a:pt x="373" y="88"/>
                      </a:lnTo>
                      <a:lnTo>
                        <a:pt x="374" y="88"/>
                      </a:lnTo>
                      <a:lnTo>
                        <a:pt x="375" y="88"/>
                      </a:lnTo>
                      <a:lnTo>
                        <a:pt x="376" y="88"/>
                      </a:lnTo>
                      <a:lnTo>
                        <a:pt x="377" y="89"/>
                      </a:lnTo>
                      <a:lnTo>
                        <a:pt x="378" y="89"/>
                      </a:lnTo>
                      <a:lnTo>
                        <a:pt x="379" y="89"/>
                      </a:lnTo>
                      <a:lnTo>
                        <a:pt x="379" y="88"/>
                      </a:lnTo>
                      <a:lnTo>
                        <a:pt x="380" y="88"/>
                      </a:lnTo>
                      <a:lnTo>
                        <a:pt x="381" y="88"/>
                      </a:lnTo>
                      <a:lnTo>
                        <a:pt x="381" y="87"/>
                      </a:lnTo>
                      <a:lnTo>
                        <a:pt x="380" y="87"/>
                      </a:lnTo>
                      <a:lnTo>
                        <a:pt x="380" y="86"/>
                      </a:lnTo>
                      <a:lnTo>
                        <a:pt x="381" y="86"/>
                      </a:lnTo>
                      <a:lnTo>
                        <a:pt x="381" y="85"/>
                      </a:lnTo>
                      <a:lnTo>
                        <a:pt x="382" y="85"/>
                      </a:lnTo>
                      <a:lnTo>
                        <a:pt x="382" y="84"/>
                      </a:lnTo>
                      <a:lnTo>
                        <a:pt x="383" y="85"/>
                      </a:lnTo>
                      <a:lnTo>
                        <a:pt x="384" y="85"/>
                      </a:lnTo>
                      <a:lnTo>
                        <a:pt x="384" y="84"/>
                      </a:lnTo>
                      <a:lnTo>
                        <a:pt x="385" y="84"/>
                      </a:lnTo>
                      <a:lnTo>
                        <a:pt x="385" y="83"/>
                      </a:lnTo>
                      <a:lnTo>
                        <a:pt x="385" y="82"/>
                      </a:lnTo>
                      <a:lnTo>
                        <a:pt x="384" y="83"/>
                      </a:lnTo>
                      <a:lnTo>
                        <a:pt x="383" y="82"/>
                      </a:lnTo>
                      <a:lnTo>
                        <a:pt x="383" y="81"/>
                      </a:lnTo>
                      <a:lnTo>
                        <a:pt x="382" y="81"/>
                      </a:lnTo>
                      <a:lnTo>
                        <a:pt x="382" y="80"/>
                      </a:lnTo>
                      <a:lnTo>
                        <a:pt x="381" y="80"/>
                      </a:lnTo>
                      <a:lnTo>
                        <a:pt x="380" y="80"/>
                      </a:lnTo>
                      <a:lnTo>
                        <a:pt x="380" y="79"/>
                      </a:lnTo>
                      <a:lnTo>
                        <a:pt x="380" y="78"/>
                      </a:lnTo>
                      <a:lnTo>
                        <a:pt x="380" y="77"/>
                      </a:lnTo>
                      <a:lnTo>
                        <a:pt x="381" y="77"/>
                      </a:lnTo>
                      <a:lnTo>
                        <a:pt x="382" y="77"/>
                      </a:lnTo>
                      <a:lnTo>
                        <a:pt x="382" y="76"/>
                      </a:lnTo>
                      <a:lnTo>
                        <a:pt x="383" y="76"/>
                      </a:lnTo>
                      <a:lnTo>
                        <a:pt x="383" y="77"/>
                      </a:lnTo>
                      <a:lnTo>
                        <a:pt x="383" y="76"/>
                      </a:lnTo>
                      <a:lnTo>
                        <a:pt x="384" y="77"/>
                      </a:lnTo>
                      <a:lnTo>
                        <a:pt x="384" y="76"/>
                      </a:lnTo>
                      <a:lnTo>
                        <a:pt x="385" y="76"/>
                      </a:lnTo>
                      <a:lnTo>
                        <a:pt x="385" y="77"/>
                      </a:lnTo>
                      <a:lnTo>
                        <a:pt x="386" y="77"/>
                      </a:lnTo>
                      <a:lnTo>
                        <a:pt x="386" y="76"/>
                      </a:lnTo>
                      <a:lnTo>
                        <a:pt x="387" y="76"/>
                      </a:lnTo>
                      <a:lnTo>
                        <a:pt x="388" y="76"/>
                      </a:lnTo>
                      <a:lnTo>
                        <a:pt x="388" y="77"/>
                      </a:lnTo>
                      <a:lnTo>
                        <a:pt x="388" y="78"/>
                      </a:lnTo>
                      <a:lnTo>
                        <a:pt x="388" y="77"/>
                      </a:lnTo>
                      <a:lnTo>
                        <a:pt x="389" y="77"/>
                      </a:lnTo>
                      <a:lnTo>
                        <a:pt x="391" y="77"/>
                      </a:lnTo>
                      <a:lnTo>
                        <a:pt x="391" y="78"/>
                      </a:lnTo>
                      <a:lnTo>
                        <a:pt x="392" y="78"/>
                      </a:lnTo>
                      <a:lnTo>
                        <a:pt x="391" y="77"/>
                      </a:lnTo>
                      <a:lnTo>
                        <a:pt x="392" y="77"/>
                      </a:lnTo>
                      <a:lnTo>
                        <a:pt x="394" y="79"/>
                      </a:lnTo>
                      <a:lnTo>
                        <a:pt x="394" y="78"/>
                      </a:lnTo>
                      <a:lnTo>
                        <a:pt x="395" y="78"/>
                      </a:lnTo>
                      <a:lnTo>
                        <a:pt x="395" y="79"/>
                      </a:lnTo>
                      <a:lnTo>
                        <a:pt x="396" y="79"/>
                      </a:lnTo>
                      <a:lnTo>
                        <a:pt x="397" y="80"/>
                      </a:lnTo>
                      <a:lnTo>
                        <a:pt x="398" y="80"/>
                      </a:lnTo>
                      <a:lnTo>
                        <a:pt x="398" y="81"/>
                      </a:lnTo>
                      <a:lnTo>
                        <a:pt x="399" y="81"/>
                      </a:lnTo>
                      <a:lnTo>
                        <a:pt x="399" y="82"/>
                      </a:lnTo>
                      <a:lnTo>
                        <a:pt x="400" y="81"/>
                      </a:lnTo>
                      <a:lnTo>
                        <a:pt x="401" y="81"/>
                      </a:lnTo>
                      <a:lnTo>
                        <a:pt x="401" y="80"/>
                      </a:lnTo>
                      <a:lnTo>
                        <a:pt x="402" y="80"/>
                      </a:lnTo>
                      <a:lnTo>
                        <a:pt x="403" y="79"/>
                      </a:lnTo>
                      <a:lnTo>
                        <a:pt x="404" y="79"/>
                      </a:lnTo>
                      <a:lnTo>
                        <a:pt x="405" y="78"/>
                      </a:lnTo>
                      <a:lnTo>
                        <a:pt x="406" y="78"/>
                      </a:lnTo>
                      <a:lnTo>
                        <a:pt x="407" y="78"/>
                      </a:lnTo>
                      <a:lnTo>
                        <a:pt x="408" y="78"/>
                      </a:lnTo>
                      <a:lnTo>
                        <a:pt x="410" y="78"/>
                      </a:lnTo>
                      <a:lnTo>
                        <a:pt x="411" y="78"/>
                      </a:lnTo>
                      <a:lnTo>
                        <a:pt x="412" y="78"/>
                      </a:lnTo>
                      <a:lnTo>
                        <a:pt x="413" y="78"/>
                      </a:lnTo>
                      <a:lnTo>
                        <a:pt x="413" y="79"/>
                      </a:lnTo>
                      <a:lnTo>
                        <a:pt x="414" y="78"/>
                      </a:lnTo>
                      <a:lnTo>
                        <a:pt x="415" y="78"/>
                      </a:lnTo>
                      <a:lnTo>
                        <a:pt x="416" y="78"/>
                      </a:lnTo>
                      <a:lnTo>
                        <a:pt x="416" y="77"/>
                      </a:lnTo>
                      <a:lnTo>
                        <a:pt x="417" y="76"/>
                      </a:lnTo>
                      <a:lnTo>
                        <a:pt x="419" y="76"/>
                      </a:lnTo>
                      <a:lnTo>
                        <a:pt x="420" y="75"/>
                      </a:lnTo>
                      <a:lnTo>
                        <a:pt x="420" y="74"/>
                      </a:lnTo>
                      <a:lnTo>
                        <a:pt x="420" y="73"/>
                      </a:lnTo>
                      <a:lnTo>
                        <a:pt x="420" y="72"/>
                      </a:lnTo>
                      <a:lnTo>
                        <a:pt x="421" y="72"/>
                      </a:lnTo>
                      <a:lnTo>
                        <a:pt x="422" y="72"/>
                      </a:lnTo>
                      <a:lnTo>
                        <a:pt x="422" y="71"/>
                      </a:lnTo>
                      <a:lnTo>
                        <a:pt x="423" y="71"/>
                      </a:lnTo>
                      <a:lnTo>
                        <a:pt x="422" y="70"/>
                      </a:lnTo>
                      <a:lnTo>
                        <a:pt x="421" y="70"/>
                      </a:lnTo>
                      <a:lnTo>
                        <a:pt x="422" y="69"/>
                      </a:lnTo>
                      <a:lnTo>
                        <a:pt x="423" y="68"/>
                      </a:lnTo>
                      <a:lnTo>
                        <a:pt x="422" y="68"/>
                      </a:lnTo>
                      <a:lnTo>
                        <a:pt x="422" y="67"/>
                      </a:lnTo>
                      <a:lnTo>
                        <a:pt x="422" y="66"/>
                      </a:lnTo>
                      <a:lnTo>
                        <a:pt x="421" y="66"/>
                      </a:lnTo>
                      <a:lnTo>
                        <a:pt x="421" y="65"/>
                      </a:lnTo>
                      <a:lnTo>
                        <a:pt x="421" y="64"/>
                      </a:lnTo>
                      <a:lnTo>
                        <a:pt x="422" y="64"/>
                      </a:lnTo>
                      <a:lnTo>
                        <a:pt x="423" y="64"/>
                      </a:lnTo>
                      <a:lnTo>
                        <a:pt x="423" y="63"/>
                      </a:lnTo>
                      <a:lnTo>
                        <a:pt x="424" y="63"/>
                      </a:lnTo>
                      <a:lnTo>
                        <a:pt x="425" y="63"/>
                      </a:lnTo>
                      <a:lnTo>
                        <a:pt x="425" y="62"/>
                      </a:lnTo>
                      <a:lnTo>
                        <a:pt x="425" y="61"/>
                      </a:lnTo>
                      <a:lnTo>
                        <a:pt x="425" y="60"/>
                      </a:lnTo>
                      <a:lnTo>
                        <a:pt x="425" y="59"/>
                      </a:lnTo>
                      <a:lnTo>
                        <a:pt x="426" y="58"/>
                      </a:lnTo>
                      <a:lnTo>
                        <a:pt x="427" y="58"/>
                      </a:lnTo>
                      <a:lnTo>
                        <a:pt x="428" y="58"/>
                      </a:lnTo>
                      <a:lnTo>
                        <a:pt x="429" y="58"/>
                      </a:lnTo>
                      <a:lnTo>
                        <a:pt x="430" y="59"/>
                      </a:lnTo>
                      <a:lnTo>
                        <a:pt x="431" y="59"/>
                      </a:lnTo>
                      <a:lnTo>
                        <a:pt x="432" y="59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5" y="57"/>
                      </a:lnTo>
                      <a:lnTo>
                        <a:pt x="436" y="56"/>
                      </a:lnTo>
                      <a:lnTo>
                        <a:pt x="436" y="55"/>
                      </a:lnTo>
                      <a:lnTo>
                        <a:pt x="436" y="54"/>
                      </a:lnTo>
                      <a:lnTo>
                        <a:pt x="437" y="54"/>
                      </a:lnTo>
                      <a:lnTo>
                        <a:pt x="438" y="54"/>
                      </a:lnTo>
                      <a:lnTo>
                        <a:pt x="440" y="54"/>
                      </a:lnTo>
                      <a:lnTo>
                        <a:pt x="441" y="54"/>
                      </a:lnTo>
                      <a:lnTo>
                        <a:pt x="441" y="53"/>
                      </a:lnTo>
                      <a:lnTo>
                        <a:pt x="442" y="54"/>
                      </a:lnTo>
                      <a:lnTo>
                        <a:pt x="443" y="53"/>
                      </a:lnTo>
                      <a:lnTo>
                        <a:pt x="444" y="52"/>
                      </a:lnTo>
                      <a:lnTo>
                        <a:pt x="445" y="52"/>
                      </a:lnTo>
                      <a:lnTo>
                        <a:pt x="446" y="51"/>
                      </a:lnTo>
                      <a:lnTo>
                        <a:pt x="445" y="51"/>
                      </a:lnTo>
                      <a:lnTo>
                        <a:pt x="445" y="50"/>
                      </a:lnTo>
                      <a:lnTo>
                        <a:pt x="446" y="49"/>
                      </a:lnTo>
                      <a:lnTo>
                        <a:pt x="447" y="48"/>
                      </a:lnTo>
                      <a:lnTo>
                        <a:pt x="448" y="48"/>
                      </a:lnTo>
                      <a:lnTo>
                        <a:pt x="449" y="47"/>
                      </a:lnTo>
                      <a:lnTo>
                        <a:pt x="449" y="46"/>
                      </a:lnTo>
                      <a:lnTo>
                        <a:pt x="450" y="46"/>
                      </a:lnTo>
                      <a:lnTo>
                        <a:pt x="451" y="45"/>
                      </a:lnTo>
                      <a:lnTo>
                        <a:pt x="452" y="44"/>
                      </a:lnTo>
                      <a:lnTo>
                        <a:pt x="452" y="43"/>
                      </a:lnTo>
                      <a:lnTo>
                        <a:pt x="453" y="42"/>
                      </a:lnTo>
                      <a:lnTo>
                        <a:pt x="454" y="42"/>
                      </a:lnTo>
                      <a:lnTo>
                        <a:pt x="454" y="41"/>
                      </a:lnTo>
                      <a:lnTo>
                        <a:pt x="453" y="41"/>
                      </a:lnTo>
                      <a:lnTo>
                        <a:pt x="453" y="40"/>
                      </a:lnTo>
                      <a:lnTo>
                        <a:pt x="454" y="40"/>
                      </a:lnTo>
                      <a:lnTo>
                        <a:pt x="455" y="40"/>
                      </a:lnTo>
                      <a:lnTo>
                        <a:pt x="456" y="40"/>
                      </a:lnTo>
                      <a:lnTo>
                        <a:pt x="456" y="39"/>
                      </a:lnTo>
                      <a:lnTo>
                        <a:pt x="456" y="38"/>
                      </a:lnTo>
                      <a:lnTo>
                        <a:pt x="457" y="37"/>
                      </a:lnTo>
                      <a:lnTo>
                        <a:pt x="458" y="36"/>
                      </a:lnTo>
                      <a:lnTo>
                        <a:pt x="459" y="36"/>
                      </a:lnTo>
                      <a:lnTo>
                        <a:pt x="460" y="36"/>
                      </a:lnTo>
                      <a:lnTo>
                        <a:pt x="460" y="34"/>
                      </a:lnTo>
                      <a:lnTo>
                        <a:pt x="461" y="33"/>
                      </a:lnTo>
                      <a:lnTo>
                        <a:pt x="460" y="31"/>
                      </a:lnTo>
                      <a:lnTo>
                        <a:pt x="460" y="30"/>
                      </a:lnTo>
                      <a:lnTo>
                        <a:pt x="459" y="29"/>
                      </a:lnTo>
                      <a:lnTo>
                        <a:pt x="459" y="28"/>
                      </a:lnTo>
                      <a:lnTo>
                        <a:pt x="458" y="28"/>
                      </a:lnTo>
                      <a:lnTo>
                        <a:pt x="457" y="28"/>
                      </a:lnTo>
                      <a:lnTo>
                        <a:pt x="457" y="27"/>
                      </a:lnTo>
                      <a:lnTo>
                        <a:pt x="457" y="26"/>
                      </a:lnTo>
                      <a:lnTo>
                        <a:pt x="456" y="26"/>
                      </a:lnTo>
                      <a:lnTo>
                        <a:pt x="456" y="25"/>
                      </a:lnTo>
                      <a:lnTo>
                        <a:pt x="456" y="24"/>
                      </a:lnTo>
                      <a:lnTo>
                        <a:pt x="455" y="23"/>
                      </a:lnTo>
                      <a:lnTo>
                        <a:pt x="454" y="23"/>
                      </a:lnTo>
                      <a:lnTo>
                        <a:pt x="454" y="22"/>
                      </a:lnTo>
                      <a:lnTo>
                        <a:pt x="454" y="21"/>
                      </a:lnTo>
                      <a:lnTo>
                        <a:pt x="454" y="20"/>
                      </a:lnTo>
                      <a:lnTo>
                        <a:pt x="454" y="19"/>
                      </a:lnTo>
                      <a:lnTo>
                        <a:pt x="454" y="18"/>
                      </a:lnTo>
                      <a:lnTo>
                        <a:pt x="454" y="17"/>
                      </a:lnTo>
                      <a:lnTo>
                        <a:pt x="454" y="16"/>
                      </a:lnTo>
                      <a:lnTo>
                        <a:pt x="453" y="16"/>
                      </a:lnTo>
                      <a:lnTo>
                        <a:pt x="453" y="17"/>
                      </a:lnTo>
                      <a:lnTo>
                        <a:pt x="453" y="16"/>
                      </a:lnTo>
                      <a:lnTo>
                        <a:pt x="453" y="15"/>
                      </a:lnTo>
                      <a:lnTo>
                        <a:pt x="453" y="14"/>
                      </a:lnTo>
                      <a:lnTo>
                        <a:pt x="453" y="13"/>
                      </a:lnTo>
                      <a:lnTo>
                        <a:pt x="453" y="12"/>
                      </a:lnTo>
                      <a:lnTo>
                        <a:pt x="452" y="11"/>
                      </a:lnTo>
                      <a:lnTo>
                        <a:pt x="451" y="11"/>
                      </a:lnTo>
                      <a:lnTo>
                        <a:pt x="451" y="10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49" y="8"/>
                      </a:lnTo>
                      <a:lnTo>
                        <a:pt x="448" y="8"/>
                      </a:lnTo>
                      <a:lnTo>
                        <a:pt x="447" y="8"/>
                      </a:lnTo>
                      <a:lnTo>
                        <a:pt x="446" y="8"/>
                      </a:lnTo>
                      <a:lnTo>
                        <a:pt x="445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5" y="6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8" y="5"/>
                      </a:lnTo>
                      <a:lnTo>
                        <a:pt x="450" y="4"/>
                      </a:lnTo>
                      <a:lnTo>
                        <a:pt x="451" y="4"/>
                      </a:lnTo>
                      <a:lnTo>
                        <a:pt x="452" y="5"/>
                      </a:lnTo>
                      <a:lnTo>
                        <a:pt x="453" y="5"/>
                      </a:lnTo>
                      <a:lnTo>
                        <a:pt x="454" y="5"/>
                      </a:lnTo>
                      <a:lnTo>
                        <a:pt x="455" y="6"/>
                      </a:lnTo>
                      <a:lnTo>
                        <a:pt x="456" y="6"/>
                      </a:lnTo>
                      <a:lnTo>
                        <a:pt x="457" y="6"/>
                      </a:lnTo>
                      <a:lnTo>
                        <a:pt x="458" y="6"/>
                      </a:lnTo>
                      <a:lnTo>
                        <a:pt x="459" y="6"/>
                      </a:lnTo>
                      <a:lnTo>
                        <a:pt x="459" y="5"/>
                      </a:lnTo>
                      <a:lnTo>
                        <a:pt x="460" y="6"/>
                      </a:lnTo>
                      <a:lnTo>
                        <a:pt x="460" y="7"/>
                      </a:lnTo>
                      <a:lnTo>
                        <a:pt x="461" y="8"/>
                      </a:lnTo>
                      <a:lnTo>
                        <a:pt x="462" y="8"/>
                      </a:lnTo>
                      <a:lnTo>
                        <a:pt x="465" y="8"/>
                      </a:lnTo>
                      <a:lnTo>
                        <a:pt x="465" y="7"/>
                      </a:lnTo>
                      <a:lnTo>
                        <a:pt x="466" y="7"/>
                      </a:lnTo>
                      <a:lnTo>
                        <a:pt x="467" y="7"/>
                      </a:lnTo>
                      <a:lnTo>
                        <a:pt x="468" y="7"/>
                      </a:lnTo>
                      <a:lnTo>
                        <a:pt x="469" y="7"/>
                      </a:lnTo>
                      <a:lnTo>
                        <a:pt x="470" y="7"/>
                      </a:lnTo>
                      <a:lnTo>
                        <a:pt x="472" y="7"/>
                      </a:lnTo>
                      <a:lnTo>
                        <a:pt x="473" y="8"/>
                      </a:lnTo>
                      <a:lnTo>
                        <a:pt x="473" y="7"/>
                      </a:lnTo>
                      <a:lnTo>
                        <a:pt x="473" y="8"/>
                      </a:lnTo>
                      <a:lnTo>
                        <a:pt x="474" y="8"/>
                      </a:lnTo>
                      <a:lnTo>
                        <a:pt x="475" y="7"/>
                      </a:lnTo>
                      <a:lnTo>
                        <a:pt x="475" y="8"/>
                      </a:lnTo>
                      <a:lnTo>
                        <a:pt x="475" y="9"/>
                      </a:lnTo>
                      <a:lnTo>
                        <a:pt x="477" y="10"/>
                      </a:lnTo>
                      <a:lnTo>
                        <a:pt x="477" y="9"/>
                      </a:lnTo>
                      <a:lnTo>
                        <a:pt x="478" y="9"/>
                      </a:lnTo>
                      <a:lnTo>
                        <a:pt x="478" y="8"/>
                      </a:lnTo>
                      <a:lnTo>
                        <a:pt x="478" y="7"/>
                      </a:lnTo>
                      <a:lnTo>
                        <a:pt x="479" y="6"/>
                      </a:lnTo>
                      <a:lnTo>
                        <a:pt x="480" y="7"/>
                      </a:lnTo>
                      <a:lnTo>
                        <a:pt x="481" y="6"/>
                      </a:lnTo>
                      <a:lnTo>
                        <a:pt x="482" y="6"/>
                      </a:lnTo>
                      <a:lnTo>
                        <a:pt x="482" y="5"/>
                      </a:lnTo>
                      <a:lnTo>
                        <a:pt x="483" y="5"/>
                      </a:lnTo>
                      <a:lnTo>
                        <a:pt x="483" y="6"/>
                      </a:lnTo>
                      <a:lnTo>
                        <a:pt x="484" y="6"/>
                      </a:lnTo>
                      <a:lnTo>
                        <a:pt x="484" y="7"/>
                      </a:lnTo>
                      <a:lnTo>
                        <a:pt x="485" y="7"/>
                      </a:lnTo>
                      <a:lnTo>
                        <a:pt x="486" y="7"/>
                      </a:lnTo>
                      <a:lnTo>
                        <a:pt x="487" y="7"/>
                      </a:lnTo>
                      <a:lnTo>
                        <a:pt x="488" y="7"/>
                      </a:lnTo>
                      <a:lnTo>
                        <a:pt x="489" y="7"/>
                      </a:lnTo>
                      <a:lnTo>
                        <a:pt x="490" y="7"/>
                      </a:lnTo>
                      <a:lnTo>
                        <a:pt x="490" y="6"/>
                      </a:lnTo>
                      <a:lnTo>
                        <a:pt x="491" y="5"/>
                      </a:lnTo>
                      <a:lnTo>
                        <a:pt x="492" y="5"/>
                      </a:lnTo>
                      <a:lnTo>
                        <a:pt x="493" y="5"/>
                      </a:lnTo>
                      <a:lnTo>
                        <a:pt x="494" y="4"/>
                      </a:lnTo>
                      <a:lnTo>
                        <a:pt x="495" y="4"/>
                      </a:lnTo>
                      <a:lnTo>
                        <a:pt x="495" y="3"/>
                      </a:lnTo>
                      <a:lnTo>
                        <a:pt x="495" y="2"/>
                      </a:lnTo>
                      <a:lnTo>
                        <a:pt x="496" y="2"/>
                      </a:lnTo>
                      <a:lnTo>
                        <a:pt x="497" y="2"/>
                      </a:lnTo>
                      <a:lnTo>
                        <a:pt x="498" y="1"/>
                      </a:lnTo>
                      <a:lnTo>
                        <a:pt x="499" y="1"/>
                      </a:lnTo>
                      <a:lnTo>
                        <a:pt x="500" y="1"/>
                      </a:lnTo>
                      <a:lnTo>
                        <a:pt x="501" y="0"/>
                      </a:lnTo>
                      <a:lnTo>
                        <a:pt x="502" y="1"/>
                      </a:lnTo>
                      <a:lnTo>
                        <a:pt x="503" y="2"/>
                      </a:lnTo>
                      <a:lnTo>
                        <a:pt x="503" y="3"/>
                      </a:lnTo>
                      <a:lnTo>
                        <a:pt x="503" y="4"/>
                      </a:lnTo>
                      <a:lnTo>
                        <a:pt x="504" y="4"/>
                      </a:lnTo>
                      <a:lnTo>
                        <a:pt x="505" y="4"/>
                      </a:lnTo>
                      <a:lnTo>
                        <a:pt x="505" y="5"/>
                      </a:lnTo>
                      <a:lnTo>
                        <a:pt x="506" y="4"/>
                      </a:lnTo>
                      <a:lnTo>
                        <a:pt x="507" y="4"/>
                      </a:lnTo>
                      <a:lnTo>
                        <a:pt x="509" y="3"/>
                      </a:lnTo>
                      <a:lnTo>
                        <a:pt x="509" y="4"/>
                      </a:lnTo>
                      <a:lnTo>
                        <a:pt x="510" y="5"/>
                      </a:lnTo>
                      <a:lnTo>
                        <a:pt x="510" y="6"/>
                      </a:lnTo>
                      <a:lnTo>
                        <a:pt x="511" y="7"/>
                      </a:lnTo>
                      <a:lnTo>
                        <a:pt x="512" y="8"/>
                      </a:lnTo>
                      <a:lnTo>
                        <a:pt x="513" y="10"/>
                      </a:lnTo>
                      <a:lnTo>
                        <a:pt x="513" y="11"/>
                      </a:lnTo>
                      <a:lnTo>
                        <a:pt x="513" y="12"/>
                      </a:lnTo>
                      <a:lnTo>
                        <a:pt x="513" y="13"/>
                      </a:lnTo>
                      <a:lnTo>
                        <a:pt x="514" y="14"/>
                      </a:lnTo>
                      <a:lnTo>
                        <a:pt x="515" y="14"/>
                      </a:lnTo>
                      <a:lnTo>
                        <a:pt x="516" y="14"/>
                      </a:lnTo>
                      <a:lnTo>
                        <a:pt x="517" y="15"/>
                      </a:lnTo>
                      <a:lnTo>
                        <a:pt x="518" y="16"/>
                      </a:lnTo>
                      <a:lnTo>
                        <a:pt x="517" y="16"/>
                      </a:lnTo>
                      <a:lnTo>
                        <a:pt x="518" y="16"/>
                      </a:lnTo>
                      <a:lnTo>
                        <a:pt x="518" y="17"/>
                      </a:lnTo>
                      <a:lnTo>
                        <a:pt x="519" y="17"/>
                      </a:lnTo>
                      <a:lnTo>
                        <a:pt x="521" y="18"/>
                      </a:lnTo>
                      <a:lnTo>
                        <a:pt x="521" y="19"/>
                      </a:lnTo>
                      <a:lnTo>
                        <a:pt x="522" y="19"/>
                      </a:lnTo>
                      <a:lnTo>
                        <a:pt x="523" y="19"/>
                      </a:lnTo>
                      <a:lnTo>
                        <a:pt x="524" y="19"/>
                      </a:lnTo>
                      <a:lnTo>
                        <a:pt x="524" y="20"/>
                      </a:lnTo>
                      <a:lnTo>
                        <a:pt x="524" y="21"/>
                      </a:lnTo>
                      <a:lnTo>
                        <a:pt x="523" y="22"/>
                      </a:lnTo>
                      <a:lnTo>
                        <a:pt x="524" y="23"/>
                      </a:lnTo>
                      <a:lnTo>
                        <a:pt x="524" y="24"/>
                      </a:lnTo>
                      <a:lnTo>
                        <a:pt x="524" y="25"/>
                      </a:lnTo>
                      <a:lnTo>
                        <a:pt x="524" y="26"/>
                      </a:lnTo>
                      <a:lnTo>
                        <a:pt x="524" y="27"/>
                      </a:lnTo>
                      <a:lnTo>
                        <a:pt x="525" y="30"/>
                      </a:lnTo>
                      <a:lnTo>
                        <a:pt x="525" y="31"/>
                      </a:lnTo>
                      <a:lnTo>
                        <a:pt x="524" y="32"/>
                      </a:lnTo>
                      <a:lnTo>
                        <a:pt x="525" y="33"/>
                      </a:lnTo>
                      <a:lnTo>
                        <a:pt x="525" y="34"/>
                      </a:lnTo>
                      <a:lnTo>
                        <a:pt x="525" y="35"/>
                      </a:lnTo>
                      <a:lnTo>
                        <a:pt x="524" y="36"/>
                      </a:lnTo>
                      <a:lnTo>
                        <a:pt x="524" y="37"/>
                      </a:lnTo>
                      <a:lnTo>
                        <a:pt x="523" y="38"/>
                      </a:lnTo>
                      <a:lnTo>
                        <a:pt x="523" y="39"/>
                      </a:lnTo>
                      <a:lnTo>
                        <a:pt x="522" y="40"/>
                      </a:lnTo>
                      <a:lnTo>
                        <a:pt x="523" y="41"/>
                      </a:lnTo>
                      <a:lnTo>
                        <a:pt x="522" y="43"/>
                      </a:lnTo>
                      <a:lnTo>
                        <a:pt x="522" y="45"/>
                      </a:lnTo>
                      <a:lnTo>
                        <a:pt x="522" y="46"/>
                      </a:lnTo>
                      <a:lnTo>
                        <a:pt x="521" y="46"/>
                      </a:lnTo>
                      <a:lnTo>
                        <a:pt x="521" y="47"/>
                      </a:lnTo>
                      <a:lnTo>
                        <a:pt x="520" y="48"/>
                      </a:lnTo>
                      <a:lnTo>
                        <a:pt x="521" y="48"/>
                      </a:lnTo>
                      <a:lnTo>
                        <a:pt x="520" y="49"/>
                      </a:lnTo>
                      <a:lnTo>
                        <a:pt x="520" y="50"/>
                      </a:lnTo>
                      <a:lnTo>
                        <a:pt x="520" y="51"/>
                      </a:lnTo>
                      <a:lnTo>
                        <a:pt x="521" y="51"/>
                      </a:lnTo>
                      <a:lnTo>
                        <a:pt x="521" y="52"/>
                      </a:lnTo>
                      <a:lnTo>
                        <a:pt x="521" y="53"/>
                      </a:lnTo>
                      <a:lnTo>
                        <a:pt x="521" y="54"/>
                      </a:lnTo>
                      <a:lnTo>
                        <a:pt x="521" y="55"/>
                      </a:lnTo>
                      <a:lnTo>
                        <a:pt x="520" y="56"/>
                      </a:lnTo>
                      <a:lnTo>
                        <a:pt x="520" y="57"/>
                      </a:lnTo>
                      <a:lnTo>
                        <a:pt x="519" y="57"/>
                      </a:lnTo>
                      <a:lnTo>
                        <a:pt x="519" y="58"/>
                      </a:lnTo>
                      <a:lnTo>
                        <a:pt x="520" y="58"/>
                      </a:lnTo>
                      <a:lnTo>
                        <a:pt x="521" y="59"/>
                      </a:lnTo>
                      <a:lnTo>
                        <a:pt x="520" y="60"/>
                      </a:lnTo>
                      <a:lnTo>
                        <a:pt x="519" y="60"/>
                      </a:lnTo>
                      <a:lnTo>
                        <a:pt x="518" y="62"/>
                      </a:lnTo>
                      <a:lnTo>
                        <a:pt x="517" y="62"/>
                      </a:lnTo>
                      <a:lnTo>
                        <a:pt x="517" y="63"/>
                      </a:lnTo>
                      <a:lnTo>
                        <a:pt x="515" y="65"/>
                      </a:lnTo>
                      <a:lnTo>
                        <a:pt x="516" y="66"/>
                      </a:lnTo>
                      <a:lnTo>
                        <a:pt x="516" y="67"/>
                      </a:lnTo>
                      <a:lnTo>
                        <a:pt x="515" y="67"/>
                      </a:lnTo>
                      <a:lnTo>
                        <a:pt x="516" y="68"/>
                      </a:lnTo>
                      <a:lnTo>
                        <a:pt x="516" y="69"/>
                      </a:lnTo>
                      <a:lnTo>
                        <a:pt x="515" y="69"/>
                      </a:lnTo>
                      <a:lnTo>
                        <a:pt x="514" y="69"/>
                      </a:lnTo>
                      <a:lnTo>
                        <a:pt x="514" y="70"/>
                      </a:lnTo>
                      <a:lnTo>
                        <a:pt x="513" y="70"/>
                      </a:lnTo>
                      <a:lnTo>
                        <a:pt x="512" y="69"/>
                      </a:lnTo>
                      <a:lnTo>
                        <a:pt x="512" y="70"/>
                      </a:lnTo>
                      <a:lnTo>
                        <a:pt x="511" y="70"/>
                      </a:lnTo>
                      <a:lnTo>
                        <a:pt x="510" y="70"/>
                      </a:lnTo>
                      <a:lnTo>
                        <a:pt x="509" y="71"/>
                      </a:lnTo>
                      <a:lnTo>
                        <a:pt x="510" y="72"/>
                      </a:lnTo>
                      <a:lnTo>
                        <a:pt x="510" y="73"/>
                      </a:lnTo>
                      <a:lnTo>
                        <a:pt x="509" y="73"/>
                      </a:lnTo>
                      <a:lnTo>
                        <a:pt x="508" y="73"/>
                      </a:lnTo>
                      <a:lnTo>
                        <a:pt x="509" y="74"/>
                      </a:lnTo>
                      <a:lnTo>
                        <a:pt x="508" y="74"/>
                      </a:lnTo>
                      <a:lnTo>
                        <a:pt x="507" y="73"/>
                      </a:lnTo>
                      <a:lnTo>
                        <a:pt x="506" y="74"/>
                      </a:lnTo>
                      <a:lnTo>
                        <a:pt x="506" y="75"/>
                      </a:lnTo>
                      <a:lnTo>
                        <a:pt x="507" y="76"/>
                      </a:lnTo>
                      <a:lnTo>
                        <a:pt x="506" y="77"/>
                      </a:lnTo>
                      <a:lnTo>
                        <a:pt x="506" y="78"/>
                      </a:lnTo>
                      <a:lnTo>
                        <a:pt x="506" y="79"/>
                      </a:lnTo>
                      <a:lnTo>
                        <a:pt x="507" y="80"/>
                      </a:lnTo>
                      <a:lnTo>
                        <a:pt x="509" y="79"/>
                      </a:lnTo>
                      <a:lnTo>
                        <a:pt x="509" y="80"/>
                      </a:lnTo>
                      <a:lnTo>
                        <a:pt x="510" y="80"/>
                      </a:lnTo>
                      <a:lnTo>
                        <a:pt x="513" y="80"/>
                      </a:lnTo>
                      <a:lnTo>
                        <a:pt x="513" y="79"/>
                      </a:lnTo>
                      <a:lnTo>
                        <a:pt x="512" y="78"/>
                      </a:lnTo>
                      <a:lnTo>
                        <a:pt x="513" y="78"/>
                      </a:lnTo>
                      <a:lnTo>
                        <a:pt x="514" y="77"/>
                      </a:lnTo>
                      <a:lnTo>
                        <a:pt x="514" y="78"/>
                      </a:lnTo>
                      <a:lnTo>
                        <a:pt x="514" y="79"/>
                      </a:lnTo>
                      <a:lnTo>
                        <a:pt x="515" y="79"/>
                      </a:lnTo>
                      <a:lnTo>
                        <a:pt x="516" y="78"/>
                      </a:lnTo>
                      <a:lnTo>
                        <a:pt x="517" y="79"/>
                      </a:lnTo>
                      <a:lnTo>
                        <a:pt x="516" y="79"/>
                      </a:lnTo>
                      <a:lnTo>
                        <a:pt x="516" y="80"/>
                      </a:lnTo>
                      <a:lnTo>
                        <a:pt x="516" y="81"/>
                      </a:lnTo>
                      <a:lnTo>
                        <a:pt x="517" y="80"/>
                      </a:lnTo>
                      <a:lnTo>
                        <a:pt x="518" y="80"/>
                      </a:lnTo>
                      <a:lnTo>
                        <a:pt x="519" y="81"/>
                      </a:lnTo>
                      <a:lnTo>
                        <a:pt x="519" y="80"/>
                      </a:lnTo>
                      <a:lnTo>
                        <a:pt x="519" y="81"/>
                      </a:lnTo>
                      <a:lnTo>
                        <a:pt x="520" y="81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2" y="81"/>
                      </a:lnTo>
                      <a:lnTo>
                        <a:pt x="523" y="80"/>
                      </a:lnTo>
                      <a:lnTo>
                        <a:pt x="524" y="80"/>
                      </a:lnTo>
                      <a:lnTo>
                        <a:pt x="524" y="81"/>
                      </a:lnTo>
                      <a:lnTo>
                        <a:pt x="525" y="82"/>
                      </a:lnTo>
                      <a:lnTo>
                        <a:pt x="526" y="82"/>
                      </a:lnTo>
                      <a:lnTo>
                        <a:pt x="527" y="82"/>
                      </a:lnTo>
                      <a:lnTo>
                        <a:pt x="527" y="80"/>
                      </a:lnTo>
                      <a:lnTo>
                        <a:pt x="528" y="80"/>
                      </a:lnTo>
                      <a:lnTo>
                        <a:pt x="529" y="80"/>
                      </a:lnTo>
                      <a:lnTo>
                        <a:pt x="529" y="81"/>
                      </a:lnTo>
                      <a:lnTo>
                        <a:pt x="531" y="81"/>
                      </a:lnTo>
                      <a:lnTo>
                        <a:pt x="532" y="81"/>
                      </a:lnTo>
                      <a:lnTo>
                        <a:pt x="532" y="82"/>
                      </a:lnTo>
                      <a:lnTo>
                        <a:pt x="532" y="83"/>
                      </a:lnTo>
                      <a:lnTo>
                        <a:pt x="533" y="83"/>
                      </a:lnTo>
                      <a:lnTo>
                        <a:pt x="534" y="83"/>
                      </a:lnTo>
                      <a:lnTo>
                        <a:pt x="533" y="84"/>
                      </a:lnTo>
                      <a:lnTo>
                        <a:pt x="534" y="84"/>
                      </a:lnTo>
                      <a:lnTo>
                        <a:pt x="534" y="85"/>
                      </a:lnTo>
                      <a:lnTo>
                        <a:pt x="535" y="84"/>
                      </a:lnTo>
                      <a:lnTo>
                        <a:pt x="535" y="83"/>
                      </a:lnTo>
                      <a:lnTo>
                        <a:pt x="536" y="83"/>
                      </a:lnTo>
                      <a:lnTo>
                        <a:pt x="537" y="83"/>
                      </a:lnTo>
                      <a:lnTo>
                        <a:pt x="538" y="82"/>
                      </a:lnTo>
                      <a:lnTo>
                        <a:pt x="538" y="83"/>
                      </a:lnTo>
                      <a:lnTo>
                        <a:pt x="539" y="83"/>
                      </a:lnTo>
                      <a:lnTo>
                        <a:pt x="539" y="84"/>
                      </a:lnTo>
                      <a:lnTo>
                        <a:pt x="538" y="84"/>
                      </a:lnTo>
                      <a:lnTo>
                        <a:pt x="538" y="85"/>
                      </a:lnTo>
                      <a:lnTo>
                        <a:pt x="539" y="85"/>
                      </a:lnTo>
                      <a:lnTo>
                        <a:pt x="540" y="85"/>
                      </a:lnTo>
                      <a:lnTo>
                        <a:pt x="541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3" y="86"/>
                      </a:lnTo>
                      <a:lnTo>
                        <a:pt x="544" y="86"/>
                      </a:lnTo>
                      <a:lnTo>
                        <a:pt x="545" y="85"/>
                      </a:lnTo>
                      <a:lnTo>
                        <a:pt x="545" y="84"/>
                      </a:lnTo>
                      <a:lnTo>
                        <a:pt x="546" y="84"/>
                      </a:lnTo>
                      <a:lnTo>
                        <a:pt x="546" y="83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6" y="86"/>
                      </a:lnTo>
                      <a:lnTo>
                        <a:pt x="547" y="85"/>
                      </a:lnTo>
                      <a:lnTo>
                        <a:pt x="548" y="86"/>
                      </a:lnTo>
                      <a:lnTo>
                        <a:pt x="549" y="87"/>
                      </a:lnTo>
                      <a:lnTo>
                        <a:pt x="550" y="87"/>
                      </a:lnTo>
                      <a:lnTo>
                        <a:pt x="550" y="88"/>
                      </a:lnTo>
                      <a:lnTo>
                        <a:pt x="551" y="88"/>
                      </a:lnTo>
                      <a:lnTo>
                        <a:pt x="552" y="88"/>
                      </a:lnTo>
                      <a:lnTo>
                        <a:pt x="553" y="88"/>
                      </a:lnTo>
                      <a:lnTo>
                        <a:pt x="553" y="89"/>
                      </a:lnTo>
                      <a:lnTo>
                        <a:pt x="554" y="89"/>
                      </a:lnTo>
                      <a:lnTo>
                        <a:pt x="554" y="90"/>
                      </a:lnTo>
                      <a:lnTo>
                        <a:pt x="554" y="91"/>
                      </a:lnTo>
                      <a:lnTo>
                        <a:pt x="555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2"/>
                      </a:lnTo>
                      <a:lnTo>
                        <a:pt x="559" y="93"/>
                      </a:lnTo>
                      <a:lnTo>
                        <a:pt x="560" y="93"/>
                      </a:lnTo>
                      <a:lnTo>
                        <a:pt x="559" y="93"/>
                      </a:lnTo>
                      <a:lnTo>
                        <a:pt x="559" y="94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58" y="97"/>
                      </a:lnTo>
                      <a:lnTo>
                        <a:pt x="557" y="97"/>
                      </a:lnTo>
                      <a:lnTo>
                        <a:pt x="557" y="98"/>
                      </a:lnTo>
                      <a:lnTo>
                        <a:pt x="556" y="99"/>
                      </a:lnTo>
                      <a:lnTo>
                        <a:pt x="556" y="100"/>
                      </a:lnTo>
                      <a:lnTo>
                        <a:pt x="555" y="100"/>
                      </a:lnTo>
                      <a:lnTo>
                        <a:pt x="554" y="101"/>
                      </a:lnTo>
                      <a:lnTo>
                        <a:pt x="554" y="102"/>
                      </a:lnTo>
                      <a:lnTo>
                        <a:pt x="553" y="102"/>
                      </a:lnTo>
                      <a:lnTo>
                        <a:pt x="554" y="103"/>
                      </a:lnTo>
                      <a:lnTo>
                        <a:pt x="553" y="103"/>
                      </a:lnTo>
                      <a:lnTo>
                        <a:pt x="553" y="104"/>
                      </a:lnTo>
                      <a:lnTo>
                        <a:pt x="554" y="104"/>
                      </a:lnTo>
                      <a:lnTo>
                        <a:pt x="555" y="103"/>
                      </a:lnTo>
                      <a:lnTo>
                        <a:pt x="555" y="104"/>
                      </a:lnTo>
                      <a:lnTo>
                        <a:pt x="556" y="104"/>
                      </a:lnTo>
                      <a:lnTo>
                        <a:pt x="555" y="104"/>
                      </a:lnTo>
                      <a:lnTo>
                        <a:pt x="553" y="108"/>
                      </a:lnTo>
                      <a:lnTo>
                        <a:pt x="553" y="110"/>
                      </a:lnTo>
                      <a:lnTo>
                        <a:pt x="553" y="111"/>
                      </a:lnTo>
                      <a:lnTo>
                        <a:pt x="554" y="111"/>
                      </a:lnTo>
                      <a:lnTo>
                        <a:pt x="554" y="112"/>
                      </a:lnTo>
                      <a:lnTo>
                        <a:pt x="554" y="113"/>
                      </a:lnTo>
                      <a:lnTo>
                        <a:pt x="554" y="114"/>
                      </a:lnTo>
                      <a:lnTo>
                        <a:pt x="555" y="114"/>
                      </a:lnTo>
                      <a:lnTo>
                        <a:pt x="555" y="115"/>
                      </a:lnTo>
                      <a:lnTo>
                        <a:pt x="556" y="115"/>
                      </a:lnTo>
                      <a:lnTo>
                        <a:pt x="557" y="116"/>
                      </a:lnTo>
                      <a:lnTo>
                        <a:pt x="558" y="116"/>
                      </a:lnTo>
                      <a:lnTo>
                        <a:pt x="559" y="117"/>
                      </a:lnTo>
                      <a:lnTo>
                        <a:pt x="561" y="117"/>
                      </a:lnTo>
                      <a:lnTo>
                        <a:pt x="561" y="116"/>
                      </a:lnTo>
                      <a:lnTo>
                        <a:pt x="563" y="117"/>
                      </a:lnTo>
                      <a:lnTo>
                        <a:pt x="564" y="117"/>
                      </a:lnTo>
                      <a:lnTo>
                        <a:pt x="565" y="118"/>
                      </a:lnTo>
                      <a:lnTo>
                        <a:pt x="565" y="119"/>
                      </a:lnTo>
                      <a:lnTo>
                        <a:pt x="564" y="120"/>
                      </a:lnTo>
                      <a:lnTo>
                        <a:pt x="564" y="121"/>
                      </a:lnTo>
                      <a:lnTo>
                        <a:pt x="563" y="122"/>
                      </a:lnTo>
                      <a:lnTo>
                        <a:pt x="563" y="123"/>
                      </a:lnTo>
                      <a:lnTo>
                        <a:pt x="562" y="123"/>
                      </a:lnTo>
                      <a:lnTo>
                        <a:pt x="562" y="124"/>
                      </a:lnTo>
                      <a:lnTo>
                        <a:pt x="563" y="124"/>
                      </a:lnTo>
                      <a:lnTo>
                        <a:pt x="563" y="125"/>
                      </a:lnTo>
                      <a:lnTo>
                        <a:pt x="564" y="126"/>
                      </a:lnTo>
                      <a:lnTo>
                        <a:pt x="565" y="126"/>
                      </a:lnTo>
                      <a:lnTo>
                        <a:pt x="566" y="126"/>
                      </a:lnTo>
                      <a:lnTo>
                        <a:pt x="565" y="126"/>
                      </a:lnTo>
                      <a:lnTo>
                        <a:pt x="566" y="127"/>
                      </a:lnTo>
                      <a:lnTo>
                        <a:pt x="566" y="128"/>
                      </a:lnTo>
                      <a:lnTo>
                        <a:pt x="567" y="128"/>
                      </a:lnTo>
                      <a:lnTo>
                        <a:pt x="568" y="129"/>
                      </a:lnTo>
                      <a:lnTo>
                        <a:pt x="568" y="130"/>
                      </a:lnTo>
                      <a:lnTo>
                        <a:pt x="567" y="130"/>
                      </a:lnTo>
                      <a:lnTo>
                        <a:pt x="566" y="130"/>
                      </a:lnTo>
                      <a:lnTo>
                        <a:pt x="567" y="130"/>
                      </a:lnTo>
                      <a:lnTo>
                        <a:pt x="567" y="131"/>
                      </a:lnTo>
                      <a:lnTo>
                        <a:pt x="568" y="130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8" y="132"/>
                      </a:lnTo>
                      <a:lnTo>
                        <a:pt x="569" y="132"/>
                      </a:lnTo>
                      <a:lnTo>
                        <a:pt x="570" y="131"/>
                      </a:lnTo>
                      <a:lnTo>
                        <a:pt x="570" y="132"/>
                      </a:lnTo>
                      <a:lnTo>
                        <a:pt x="570" y="133"/>
                      </a:lnTo>
                      <a:lnTo>
                        <a:pt x="569" y="133"/>
                      </a:lnTo>
                      <a:lnTo>
                        <a:pt x="569" y="134"/>
                      </a:lnTo>
                      <a:lnTo>
                        <a:pt x="569" y="135"/>
                      </a:lnTo>
                      <a:lnTo>
                        <a:pt x="570" y="135"/>
                      </a:lnTo>
                      <a:lnTo>
                        <a:pt x="571" y="135"/>
                      </a:lnTo>
                      <a:lnTo>
                        <a:pt x="572" y="134"/>
                      </a:lnTo>
                      <a:lnTo>
                        <a:pt x="573" y="134"/>
                      </a:lnTo>
                      <a:lnTo>
                        <a:pt x="575" y="135"/>
                      </a:lnTo>
                      <a:lnTo>
                        <a:pt x="576" y="136"/>
                      </a:lnTo>
                      <a:lnTo>
                        <a:pt x="576" y="137"/>
                      </a:lnTo>
                      <a:lnTo>
                        <a:pt x="576" y="138"/>
                      </a:lnTo>
                      <a:lnTo>
                        <a:pt x="575" y="138"/>
                      </a:lnTo>
                      <a:lnTo>
                        <a:pt x="576" y="139"/>
                      </a:lnTo>
                      <a:lnTo>
                        <a:pt x="575" y="139"/>
                      </a:lnTo>
                      <a:lnTo>
                        <a:pt x="575" y="140"/>
                      </a:lnTo>
                      <a:lnTo>
                        <a:pt x="574" y="139"/>
                      </a:lnTo>
                      <a:lnTo>
                        <a:pt x="574" y="140"/>
                      </a:lnTo>
                      <a:lnTo>
                        <a:pt x="573" y="140"/>
                      </a:lnTo>
                      <a:lnTo>
                        <a:pt x="572" y="140"/>
                      </a:lnTo>
                      <a:lnTo>
                        <a:pt x="571" y="140"/>
                      </a:lnTo>
                      <a:lnTo>
                        <a:pt x="571" y="141"/>
                      </a:lnTo>
                      <a:lnTo>
                        <a:pt x="571" y="142"/>
                      </a:lnTo>
                      <a:lnTo>
                        <a:pt x="571" y="143"/>
                      </a:lnTo>
                      <a:lnTo>
                        <a:pt x="570" y="142"/>
                      </a:lnTo>
                      <a:lnTo>
                        <a:pt x="570" y="143"/>
                      </a:lnTo>
                      <a:lnTo>
                        <a:pt x="569" y="143"/>
                      </a:lnTo>
                      <a:lnTo>
                        <a:pt x="568" y="143"/>
                      </a:lnTo>
                      <a:lnTo>
                        <a:pt x="568" y="144"/>
                      </a:lnTo>
                      <a:lnTo>
                        <a:pt x="568" y="145"/>
                      </a:lnTo>
                      <a:lnTo>
                        <a:pt x="568" y="146"/>
                      </a:lnTo>
                      <a:lnTo>
                        <a:pt x="569" y="146"/>
                      </a:lnTo>
                      <a:lnTo>
                        <a:pt x="568" y="147"/>
                      </a:lnTo>
                      <a:lnTo>
                        <a:pt x="569" y="148"/>
                      </a:lnTo>
                      <a:lnTo>
                        <a:pt x="569" y="149"/>
                      </a:lnTo>
                      <a:lnTo>
                        <a:pt x="570" y="149"/>
                      </a:lnTo>
                      <a:lnTo>
                        <a:pt x="570" y="151"/>
                      </a:lnTo>
                      <a:lnTo>
                        <a:pt x="569" y="151"/>
                      </a:lnTo>
                      <a:lnTo>
                        <a:pt x="569" y="150"/>
                      </a:lnTo>
                      <a:lnTo>
                        <a:pt x="568" y="151"/>
                      </a:lnTo>
                      <a:lnTo>
                        <a:pt x="568" y="152"/>
                      </a:lnTo>
                      <a:lnTo>
                        <a:pt x="568" y="153"/>
                      </a:lnTo>
                      <a:lnTo>
                        <a:pt x="567" y="153"/>
                      </a:lnTo>
                      <a:lnTo>
                        <a:pt x="567" y="152"/>
                      </a:lnTo>
                      <a:lnTo>
                        <a:pt x="566" y="152"/>
                      </a:lnTo>
                      <a:lnTo>
                        <a:pt x="565" y="153"/>
                      </a:lnTo>
                      <a:lnTo>
                        <a:pt x="564" y="154"/>
                      </a:lnTo>
                      <a:lnTo>
                        <a:pt x="564" y="153"/>
                      </a:lnTo>
                      <a:lnTo>
                        <a:pt x="563" y="153"/>
                      </a:lnTo>
                      <a:lnTo>
                        <a:pt x="563" y="154"/>
                      </a:lnTo>
                      <a:lnTo>
                        <a:pt x="562" y="154"/>
                      </a:lnTo>
                      <a:lnTo>
                        <a:pt x="561" y="154"/>
                      </a:lnTo>
                      <a:lnTo>
                        <a:pt x="560" y="154"/>
                      </a:lnTo>
                      <a:lnTo>
                        <a:pt x="560" y="155"/>
                      </a:lnTo>
                      <a:lnTo>
                        <a:pt x="560" y="156"/>
                      </a:lnTo>
                      <a:lnTo>
                        <a:pt x="559" y="156"/>
                      </a:lnTo>
                      <a:lnTo>
                        <a:pt x="559" y="157"/>
                      </a:lnTo>
                      <a:lnTo>
                        <a:pt x="558" y="157"/>
                      </a:lnTo>
                      <a:lnTo>
                        <a:pt x="559" y="157"/>
                      </a:lnTo>
                      <a:lnTo>
                        <a:pt x="560" y="157"/>
                      </a:lnTo>
                      <a:lnTo>
                        <a:pt x="560" y="158"/>
                      </a:lnTo>
                      <a:lnTo>
                        <a:pt x="559" y="158"/>
                      </a:lnTo>
                      <a:lnTo>
                        <a:pt x="560" y="158"/>
                      </a:lnTo>
                      <a:lnTo>
                        <a:pt x="560" y="159"/>
                      </a:lnTo>
                      <a:lnTo>
                        <a:pt x="560" y="160"/>
                      </a:lnTo>
                      <a:lnTo>
                        <a:pt x="560" y="161"/>
                      </a:lnTo>
                      <a:lnTo>
                        <a:pt x="561" y="161"/>
                      </a:lnTo>
                      <a:lnTo>
                        <a:pt x="560" y="162"/>
                      </a:lnTo>
                      <a:lnTo>
                        <a:pt x="559" y="163"/>
                      </a:lnTo>
                      <a:lnTo>
                        <a:pt x="558" y="163"/>
                      </a:lnTo>
                      <a:lnTo>
                        <a:pt x="558" y="164"/>
                      </a:lnTo>
                      <a:lnTo>
                        <a:pt x="557" y="164"/>
                      </a:lnTo>
                      <a:lnTo>
                        <a:pt x="556" y="164"/>
                      </a:lnTo>
                      <a:lnTo>
                        <a:pt x="555" y="165"/>
                      </a:lnTo>
                      <a:lnTo>
                        <a:pt x="554" y="165"/>
                      </a:lnTo>
                      <a:lnTo>
                        <a:pt x="554" y="166"/>
                      </a:lnTo>
                      <a:lnTo>
                        <a:pt x="554" y="167"/>
                      </a:lnTo>
                      <a:lnTo>
                        <a:pt x="553" y="167"/>
                      </a:lnTo>
                      <a:lnTo>
                        <a:pt x="552" y="167"/>
                      </a:lnTo>
                      <a:lnTo>
                        <a:pt x="551" y="167"/>
                      </a:lnTo>
                      <a:lnTo>
                        <a:pt x="551" y="168"/>
                      </a:lnTo>
                      <a:lnTo>
                        <a:pt x="550" y="168"/>
                      </a:lnTo>
                      <a:lnTo>
                        <a:pt x="550" y="169"/>
                      </a:lnTo>
                      <a:lnTo>
                        <a:pt x="550" y="170"/>
                      </a:lnTo>
                      <a:lnTo>
                        <a:pt x="549" y="170"/>
                      </a:lnTo>
                      <a:lnTo>
                        <a:pt x="549" y="171"/>
                      </a:lnTo>
                      <a:lnTo>
                        <a:pt x="548" y="171"/>
                      </a:lnTo>
                      <a:lnTo>
                        <a:pt x="547" y="171"/>
                      </a:lnTo>
                      <a:lnTo>
                        <a:pt x="546" y="171"/>
                      </a:lnTo>
                      <a:lnTo>
                        <a:pt x="545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3" y="172"/>
                      </a:lnTo>
                      <a:lnTo>
                        <a:pt x="541" y="173"/>
                      </a:lnTo>
                      <a:lnTo>
                        <a:pt x="540" y="173"/>
                      </a:lnTo>
                      <a:lnTo>
                        <a:pt x="540" y="174"/>
                      </a:lnTo>
                      <a:lnTo>
                        <a:pt x="539" y="175"/>
                      </a:lnTo>
                      <a:lnTo>
                        <a:pt x="538" y="176"/>
                      </a:lnTo>
                      <a:lnTo>
                        <a:pt x="539" y="176"/>
                      </a:lnTo>
                      <a:lnTo>
                        <a:pt x="538" y="177"/>
                      </a:lnTo>
                      <a:lnTo>
                        <a:pt x="539" y="178"/>
                      </a:lnTo>
                      <a:lnTo>
                        <a:pt x="540" y="178"/>
                      </a:lnTo>
                      <a:lnTo>
                        <a:pt x="541" y="178"/>
                      </a:lnTo>
                      <a:lnTo>
                        <a:pt x="541" y="179"/>
                      </a:lnTo>
                      <a:lnTo>
                        <a:pt x="542" y="180"/>
                      </a:lnTo>
                      <a:lnTo>
                        <a:pt x="542" y="181"/>
                      </a:lnTo>
                      <a:lnTo>
                        <a:pt x="543" y="181"/>
                      </a:lnTo>
                      <a:lnTo>
                        <a:pt x="544" y="181"/>
                      </a:lnTo>
                      <a:lnTo>
                        <a:pt x="545" y="182"/>
                      </a:lnTo>
                      <a:lnTo>
                        <a:pt x="545" y="183"/>
                      </a:lnTo>
                      <a:lnTo>
                        <a:pt x="546" y="184"/>
                      </a:lnTo>
                      <a:lnTo>
                        <a:pt x="545" y="184"/>
                      </a:lnTo>
                      <a:lnTo>
                        <a:pt x="544" y="185"/>
                      </a:lnTo>
                      <a:lnTo>
                        <a:pt x="543" y="185"/>
                      </a:lnTo>
                      <a:lnTo>
                        <a:pt x="543" y="186"/>
                      </a:lnTo>
                      <a:lnTo>
                        <a:pt x="544" y="186"/>
                      </a:lnTo>
                      <a:lnTo>
                        <a:pt x="545" y="186"/>
                      </a:lnTo>
                      <a:lnTo>
                        <a:pt x="545" y="187"/>
                      </a:lnTo>
                      <a:lnTo>
                        <a:pt x="544" y="187"/>
                      </a:lnTo>
                      <a:lnTo>
                        <a:pt x="544" y="186"/>
                      </a:lnTo>
                      <a:lnTo>
                        <a:pt x="543" y="187"/>
                      </a:lnTo>
                      <a:lnTo>
                        <a:pt x="542" y="188"/>
                      </a:lnTo>
                      <a:lnTo>
                        <a:pt x="542" y="189"/>
                      </a:lnTo>
                      <a:lnTo>
                        <a:pt x="541" y="189"/>
                      </a:lnTo>
                      <a:lnTo>
                        <a:pt x="541" y="190"/>
                      </a:lnTo>
                      <a:lnTo>
                        <a:pt x="541" y="191"/>
                      </a:lnTo>
                      <a:lnTo>
                        <a:pt x="542" y="191"/>
                      </a:lnTo>
                      <a:lnTo>
                        <a:pt x="543" y="191"/>
                      </a:lnTo>
                      <a:lnTo>
                        <a:pt x="544" y="191"/>
                      </a:lnTo>
                      <a:lnTo>
                        <a:pt x="544" y="192"/>
                      </a:lnTo>
                      <a:lnTo>
                        <a:pt x="543" y="193"/>
                      </a:lnTo>
                      <a:lnTo>
                        <a:pt x="544" y="194"/>
                      </a:lnTo>
                      <a:lnTo>
                        <a:pt x="544" y="195"/>
                      </a:lnTo>
                      <a:lnTo>
                        <a:pt x="545" y="196"/>
                      </a:lnTo>
                      <a:lnTo>
                        <a:pt x="545" y="197"/>
                      </a:lnTo>
                      <a:lnTo>
                        <a:pt x="545" y="198"/>
                      </a:lnTo>
                      <a:lnTo>
                        <a:pt x="545" y="199"/>
                      </a:lnTo>
                      <a:lnTo>
                        <a:pt x="544" y="199"/>
                      </a:lnTo>
                      <a:lnTo>
                        <a:pt x="543" y="198"/>
                      </a:lnTo>
                      <a:lnTo>
                        <a:pt x="542" y="198"/>
                      </a:lnTo>
                      <a:lnTo>
                        <a:pt x="542" y="199"/>
                      </a:lnTo>
                      <a:lnTo>
                        <a:pt x="543" y="201"/>
                      </a:lnTo>
                      <a:lnTo>
                        <a:pt x="542" y="202"/>
                      </a:lnTo>
                      <a:lnTo>
                        <a:pt x="541" y="202"/>
                      </a:lnTo>
                      <a:lnTo>
                        <a:pt x="541" y="203"/>
                      </a:lnTo>
                      <a:lnTo>
                        <a:pt x="540" y="204"/>
                      </a:lnTo>
                      <a:lnTo>
                        <a:pt x="540" y="205"/>
                      </a:lnTo>
                      <a:lnTo>
                        <a:pt x="539" y="207"/>
                      </a:lnTo>
                      <a:lnTo>
                        <a:pt x="538" y="206"/>
                      </a:lnTo>
                      <a:lnTo>
                        <a:pt x="538" y="207"/>
                      </a:lnTo>
                      <a:lnTo>
                        <a:pt x="537" y="208"/>
                      </a:lnTo>
                      <a:lnTo>
                        <a:pt x="537" y="209"/>
                      </a:lnTo>
                      <a:lnTo>
                        <a:pt x="537" y="210"/>
                      </a:lnTo>
                      <a:lnTo>
                        <a:pt x="536" y="210"/>
                      </a:lnTo>
                      <a:lnTo>
                        <a:pt x="536" y="211"/>
                      </a:lnTo>
                      <a:lnTo>
                        <a:pt x="538" y="211"/>
                      </a:lnTo>
                      <a:lnTo>
                        <a:pt x="538" y="212"/>
                      </a:lnTo>
                      <a:lnTo>
                        <a:pt x="536" y="212"/>
                      </a:lnTo>
                      <a:lnTo>
                        <a:pt x="536" y="213"/>
                      </a:lnTo>
                      <a:lnTo>
                        <a:pt x="534" y="213"/>
                      </a:lnTo>
                      <a:lnTo>
                        <a:pt x="534" y="214"/>
                      </a:lnTo>
                      <a:lnTo>
                        <a:pt x="533" y="215"/>
                      </a:lnTo>
                      <a:lnTo>
                        <a:pt x="533" y="216"/>
                      </a:lnTo>
                      <a:lnTo>
                        <a:pt x="534" y="218"/>
                      </a:lnTo>
                      <a:lnTo>
                        <a:pt x="535" y="218"/>
                      </a:lnTo>
                      <a:lnTo>
                        <a:pt x="535" y="219"/>
                      </a:lnTo>
                      <a:lnTo>
                        <a:pt x="535" y="220"/>
                      </a:lnTo>
                      <a:lnTo>
                        <a:pt x="534" y="220"/>
                      </a:lnTo>
                      <a:lnTo>
                        <a:pt x="533" y="220"/>
                      </a:lnTo>
                      <a:lnTo>
                        <a:pt x="534" y="220"/>
                      </a:lnTo>
                      <a:lnTo>
                        <a:pt x="534" y="221"/>
                      </a:lnTo>
                      <a:lnTo>
                        <a:pt x="533" y="221"/>
                      </a:lnTo>
                      <a:lnTo>
                        <a:pt x="533" y="222"/>
                      </a:lnTo>
                      <a:lnTo>
                        <a:pt x="534" y="222"/>
                      </a:lnTo>
                      <a:lnTo>
                        <a:pt x="534" y="223"/>
                      </a:lnTo>
                      <a:lnTo>
                        <a:pt x="534" y="224"/>
                      </a:lnTo>
                      <a:lnTo>
                        <a:pt x="533" y="224"/>
                      </a:lnTo>
                      <a:lnTo>
                        <a:pt x="533" y="223"/>
                      </a:lnTo>
                      <a:lnTo>
                        <a:pt x="532" y="224"/>
                      </a:lnTo>
                      <a:lnTo>
                        <a:pt x="531" y="224"/>
                      </a:lnTo>
                      <a:lnTo>
                        <a:pt x="531" y="225"/>
                      </a:lnTo>
                      <a:lnTo>
                        <a:pt x="531" y="226"/>
                      </a:lnTo>
                      <a:lnTo>
                        <a:pt x="530" y="226"/>
                      </a:lnTo>
                      <a:lnTo>
                        <a:pt x="529" y="227"/>
                      </a:lnTo>
                      <a:lnTo>
                        <a:pt x="529" y="228"/>
                      </a:lnTo>
                      <a:lnTo>
                        <a:pt x="529" y="230"/>
                      </a:lnTo>
                      <a:lnTo>
                        <a:pt x="529" y="231"/>
                      </a:lnTo>
                      <a:lnTo>
                        <a:pt x="529" y="232"/>
                      </a:lnTo>
                      <a:lnTo>
                        <a:pt x="528" y="232"/>
                      </a:lnTo>
                      <a:lnTo>
                        <a:pt x="528" y="233"/>
                      </a:lnTo>
                      <a:lnTo>
                        <a:pt x="528" y="234"/>
                      </a:lnTo>
                      <a:lnTo>
                        <a:pt x="530" y="235"/>
                      </a:lnTo>
                      <a:lnTo>
                        <a:pt x="530" y="236"/>
                      </a:lnTo>
                      <a:lnTo>
                        <a:pt x="529" y="236"/>
                      </a:lnTo>
                      <a:lnTo>
                        <a:pt x="529" y="237"/>
                      </a:lnTo>
                      <a:lnTo>
                        <a:pt x="528" y="238"/>
                      </a:lnTo>
                      <a:lnTo>
                        <a:pt x="528" y="239"/>
                      </a:lnTo>
                      <a:lnTo>
                        <a:pt x="528" y="240"/>
                      </a:lnTo>
                      <a:lnTo>
                        <a:pt x="527" y="241"/>
                      </a:lnTo>
                      <a:lnTo>
                        <a:pt x="526" y="242"/>
                      </a:lnTo>
                      <a:lnTo>
                        <a:pt x="526" y="243"/>
                      </a:lnTo>
                      <a:lnTo>
                        <a:pt x="526" y="244"/>
                      </a:lnTo>
                      <a:lnTo>
                        <a:pt x="526" y="245"/>
                      </a:lnTo>
                      <a:lnTo>
                        <a:pt x="526" y="246"/>
                      </a:lnTo>
                      <a:lnTo>
                        <a:pt x="525" y="247"/>
                      </a:lnTo>
                      <a:lnTo>
                        <a:pt x="526" y="248"/>
                      </a:lnTo>
                      <a:lnTo>
                        <a:pt x="526" y="249"/>
                      </a:lnTo>
                      <a:lnTo>
                        <a:pt x="525" y="249"/>
                      </a:lnTo>
                      <a:lnTo>
                        <a:pt x="526" y="250"/>
                      </a:lnTo>
                      <a:lnTo>
                        <a:pt x="526" y="251"/>
                      </a:lnTo>
                      <a:lnTo>
                        <a:pt x="525" y="251"/>
                      </a:lnTo>
                      <a:lnTo>
                        <a:pt x="525" y="252"/>
                      </a:lnTo>
                      <a:lnTo>
                        <a:pt x="525" y="255"/>
                      </a:lnTo>
                      <a:lnTo>
                        <a:pt x="525" y="256"/>
                      </a:lnTo>
                      <a:lnTo>
                        <a:pt x="525" y="258"/>
                      </a:lnTo>
                      <a:lnTo>
                        <a:pt x="525" y="260"/>
                      </a:lnTo>
                      <a:lnTo>
                        <a:pt x="525" y="261"/>
                      </a:lnTo>
                      <a:lnTo>
                        <a:pt x="525" y="262"/>
                      </a:lnTo>
                      <a:lnTo>
                        <a:pt x="525" y="263"/>
                      </a:lnTo>
                      <a:lnTo>
                        <a:pt x="525" y="264"/>
                      </a:lnTo>
                      <a:lnTo>
                        <a:pt x="525" y="265"/>
                      </a:lnTo>
                      <a:lnTo>
                        <a:pt x="525" y="266"/>
                      </a:lnTo>
                      <a:lnTo>
                        <a:pt x="525" y="267"/>
                      </a:lnTo>
                      <a:lnTo>
                        <a:pt x="525" y="268"/>
                      </a:lnTo>
                      <a:lnTo>
                        <a:pt x="525" y="269"/>
                      </a:lnTo>
                      <a:lnTo>
                        <a:pt x="526" y="269"/>
                      </a:lnTo>
                      <a:lnTo>
                        <a:pt x="527" y="270"/>
                      </a:lnTo>
                      <a:lnTo>
                        <a:pt x="527" y="271"/>
                      </a:lnTo>
                      <a:lnTo>
                        <a:pt x="527" y="272"/>
                      </a:lnTo>
                      <a:lnTo>
                        <a:pt x="527" y="273"/>
                      </a:lnTo>
                      <a:lnTo>
                        <a:pt x="527" y="274"/>
                      </a:lnTo>
                      <a:lnTo>
                        <a:pt x="528" y="274"/>
                      </a:lnTo>
                      <a:lnTo>
                        <a:pt x="528" y="275"/>
                      </a:lnTo>
                      <a:lnTo>
                        <a:pt x="529" y="276"/>
                      </a:lnTo>
                      <a:lnTo>
                        <a:pt x="528" y="276"/>
                      </a:lnTo>
                      <a:lnTo>
                        <a:pt x="527" y="277"/>
                      </a:lnTo>
                      <a:lnTo>
                        <a:pt x="527" y="278"/>
                      </a:lnTo>
                      <a:lnTo>
                        <a:pt x="528" y="278"/>
                      </a:lnTo>
                      <a:lnTo>
                        <a:pt x="529" y="278"/>
                      </a:lnTo>
                      <a:lnTo>
                        <a:pt x="530" y="278"/>
                      </a:lnTo>
                      <a:lnTo>
                        <a:pt x="531" y="279"/>
                      </a:lnTo>
                      <a:lnTo>
                        <a:pt x="531" y="280"/>
                      </a:lnTo>
                      <a:lnTo>
                        <a:pt x="532" y="280"/>
                      </a:lnTo>
                      <a:lnTo>
                        <a:pt x="531" y="281"/>
                      </a:lnTo>
                      <a:lnTo>
                        <a:pt x="531" y="282"/>
                      </a:lnTo>
                      <a:lnTo>
                        <a:pt x="532" y="283"/>
                      </a:lnTo>
                      <a:lnTo>
                        <a:pt x="533" y="284"/>
                      </a:lnTo>
                      <a:lnTo>
                        <a:pt x="533" y="285"/>
                      </a:lnTo>
                      <a:lnTo>
                        <a:pt x="533" y="286"/>
                      </a:lnTo>
                      <a:lnTo>
                        <a:pt x="533" y="287"/>
                      </a:lnTo>
                      <a:lnTo>
                        <a:pt x="534" y="287"/>
                      </a:lnTo>
                      <a:lnTo>
                        <a:pt x="534" y="288"/>
                      </a:lnTo>
                      <a:lnTo>
                        <a:pt x="535" y="289"/>
                      </a:lnTo>
                      <a:lnTo>
                        <a:pt x="535" y="290"/>
                      </a:lnTo>
                      <a:lnTo>
                        <a:pt x="536" y="291"/>
                      </a:lnTo>
                      <a:lnTo>
                        <a:pt x="536" y="292"/>
                      </a:lnTo>
                      <a:lnTo>
                        <a:pt x="535" y="292"/>
                      </a:lnTo>
                      <a:lnTo>
                        <a:pt x="535" y="293"/>
                      </a:lnTo>
                      <a:lnTo>
                        <a:pt x="535" y="294"/>
                      </a:lnTo>
                      <a:lnTo>
                        <a:pt x="536" y="295"/>
                      </a:lnTo>
                      <a:lnTo>
                        <a:pt x="535" y="295"/>
                      </a:lnTo>
                      <a:lnTo>
                        <a:pt x="535" y="296"/>
                      </a:lnTo>
                      <a:lnTo>
                        <a:pt x="535" y="297"/>
                      </a:lnTo>
                      <a:lnTo>
                        <a:pt x="534" y="298"/>
                      </a:lnTo>
                      <a:lnTo>
                        <a:pt x="534" y="299"/>
                      </a:lnTo>
                      <a:lnTo>
                        <a:pt x="534" y="300"/>
                      </a:lnTo>
                      <a:lnTo>
                        <a:pt x="535" y="301"/>
                      </a:lnTo>
                      <a:lnTo>
                        <a:pt x="535" y="302"/>
                      </a:lnTo>
                      <a:lnTo>
                        <a:pt x="536" y="302"/>
                      </a:lnTo>
                      <a:lnTo>
                        <a:pt x="537" y="302"/>
                      </a:lnTo>
                      <a:lnTo>
                        <a:pt x="538" y="302"/>
                      </a:lnTo>
                      <a:lnTo>
                        <a:pt x="538" y="303"/>
                      </a:lnTo>
                      <a:lnTo>
                        <a:pt x="540" y="304"/>
                      </a:lnTo>
                      <a:lnTo>
                        <a:pt x="540" y="305"/>
                      </a:lnTo>
                      <a:lnTo>
                        <a:pt x="541" y="305"/>
                      </a:lnTo>
                      <a:lnTo>
                        <a:pt x="541" y="306"/>
                      </a:lnTo>
                      <a:lnTo>
                        <a:pt x="542" y="306"/>
                      </a:lnTo>
                      <a:lnTo>
                        <a:pt x="542" y="305"/>
                      </a:lnTo>
                      <a:lnTo>
                        <a:pt x="543" y="305"/>
                      </a:lnTo>
                      <a:lnTo>
                        <a:pt x="543" y="306"/>
                      </a:lnTo>
                      <a:lnTo>
                        <a:pt x="544" y="306"/>
                      </a:lnTo>
                      <a:lnTo>
                        <a:pt x="544" y="307"/>
                      </a:lnTo>
                      <a:lnTo>
                        <a:pt x="545" y="307"/>
                      </a:lnTo>
                      <a:lnTo>
                        <a:pt x="545" y="308"/>
                      </a:lnTo>
                      <a:lnTo>
                        <a:pt x="546" y="308"/>
                      </a:lnTo>
                      <a:lnTo>
                        <a:pt x="547" y="309"/>
                      </a:lnTo>
                      <a:lnTo>
                        <a:pt x="547" y="310"/>
                      </a:lnTo>
                      <a:lnTo>
                        <a:pt x="548" y="309"/>
                      </a:lnTo>
                      <a:lnTo>
                        <a:pt x="549" y="309"/>
                      </a:lnTo>
                      <a:lnTo>
                        <a:pt x="550" y="309"/>
                      </a:lnTo>
                      <a:lnTo>
                        <a:pt x="551" y="309"/>
                      </a:lnTo>
                      <a:lnTo>
                        <a:pt x="552" y="309"/>
                      </a:lnTo>
                      <a:lnTo>
                        <a:pt x="553" y="309"/>
                      </a:lnTo>
                      <a:lnTo>
                        <a:pt x="554" y="310"/>
                      </a:lnTo>
                      <a:lnTo>
                        <a:pt x="554" y="311"/>
                      </a:lnTo>
                      <a:lnTo>
                        <a:pt x="554" y="312"/>
                      </a:lnTo>
                      <a:lnTo>
                        <a:pt x="554" y="313"/>
                      </a:lnTo>
                      <a:lnTo>
                        <a:pt x="554" y="314"/>
                      </a:lnTo>
                      <a:lnTo>
                        <a:pt x="554" y="315"/>
                      </a:lnTo>
                      <a:lnTo>
                        <a:pt x="553" y="316"/>
                      </a:lnTo>
                      <a:lnTo>
                        <a:pt x="554" y="317"/>
                      </a:lnTo>
                      <a:lnTo>
                        <a:pt x="554" y="318"/>
                      </a:lnTo>
                      <a:lnTo>
                        <a:pt x="553" y="318"/>
                      </a:lnTo>
                      <a:lnTo>
                        <a:pt x="554" y="318"/>
                      </a:lnTo>
                      <a:lnTo>
                        <a:pt x="554" y="319"/>
                      </a:lnTo>
                      <a:lnTo>
                        <a:pt x="553" y="319"/>
                      </a:lnTo>
                      <a:lnTo>
                        <a:pt x="553" y="320"/>
                      </a:lnTo>
                      <a:lnTo>
                        <a:pt x="552" y="321"/>
                      </a:lnTo>
                      <a:lnTo>
                        <a:pt x="553" y="321"/>
                      </a:lnTo>
                      <a:lnTo>
                        <a:pt x="552" y="321"/>
                      </a:lnTo>
                      <a:lnTo>
                        <a:pt x="552" y="322"/>
                      </a:lnTo>
                      <a:lnTo>
                        <a:pt x="553" y="323"/>
                      </a:lnTo>
                      <a:lnTo>
                        <a:pt x="552" y="323"/>
                      </a:lnTo>
                      <a:lnTo>
                        <a:pt x="552" y="324"/>
                      </a:lnTo>
                      <a:lnTo>
                        <a:pt x="553" y="324"/>
                      </a:lnTo>
                      <a:lnTo>
                        <a:pt x="553" y="325"/>
                      </a:lnTo>
                      <a:lnTo>
                        <a:pt x="554" y="325"/>
                      </a:lnTo>
                      <a:lnTo>
                        <a:pt x="554" y="326"/>
                      </a:lnTo>
                      <a:lnTo>
                        <a:pt x="554" y="327"/>
                      </a:lnTo>
                      <a:lnTo>
                        <a:pt x="554" y="328"/>
                      </a:lnTo>
                      <a:lnTo>
                        <a:pt x="554" y="329"/>
                      </a:lnTo>
                      <a:lnTo>
                        <a:pt x="553" y="330"/>
                      </a:lnTo>
                      <a:lnTo>
                        <a:pt x="553" y="331"/>
                      </a:lnTo>
                      <a:lnTo>
                        <a:pt x="552" y="331"/>
                      </a:lnTo>
                      <a:lnTo>
                        <a:pt x="552" y="332"/>
                      </a:lnTo>
                      <a:lnTo>
                        <a:pt x="552" y="333"/>
                      </a:lnTo>
                      <a:lnTo>
                        <a:pt x="553" y="334"/>
                      </a:lnTo>
                      <a:lnTo>
                        <a:pt x="553" y="335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4" y="337"/>
                      </a:lnTo>
                      <a:lnTo>
                        <a:pt x="553" y="337"/>
                      </a:lnTo>
                      <a:lnTo>
                        <a:pt x="553" y="338"/>
                      </a:lnTo>
                      <a:lnTo>
                        <a:pt x="553" y="339"/>
                      </a:lnTo>
                      <a:lnTo>
                        <a:pt x="553" y="340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2" y="342"/>
                      </a:lnTo>
                      <a:lnTo>
                        <a:pt x="553" y="343"/>
                      </a:lnTo>
                      <a:lnTo>
                        <a:pt x="552" y="343"/>
                      </a:lnTo>
                      <a:lnTo>
                        <a:pt x="552" y="344"/>
                      </a:lnTo>
                      <a:lnTo>
                        <a:pt x="552" y="345"/>
                      </a:lnTo>
                      <a:lnTo>
                        <a:pt x="551" y="345"/>
                      </a:lnTo>
                      <a:lnTo>
                        <a:pt x="551" y="346"/>
                      </a:lnTo>
                      <a:lnTo>
                        <a:pt x="551" y="347"/>
                      </a:lnTo>
                      <a:lnTo>
                        <a:pt x="550" y="347"/>
                      </a:lnTo>
                      <a:lnTo>
                        <a:pt x="551" y="348"/>
                      </a:lnTo>
                      <a:lnTo>
                        <a:pt x="550" y="348"/>
                      </a:lnTo>
                      <a:lnTo>
                        <a:pt x="550" y="349"/>
                      </a:lnTo>
                      <a:lnTo>
                        <a:pt x="550" y="350"/>
                      </a:lnTo>
                      <a:lnTo>
                        <a:pt x="551" y="351"/>
                      </a:lnTo>
                      <a:lnTo>
                        <a:pt x="551" y="352"/>
                      </a:lnTo>
                      <a:lnTo>
                        <a:pt x="551" y="353"/>
                      </a:lnTo>
                      <a:lnTo>
                        <a:pt x="551" y="354"/>
                      </a:lnTo>
                      <a:lnTo>
                        <a:pt x="553" y="354"/>
                      </a:lnTo>
                      <a:lnTo>
                        <a:pt x="553" y="355"/>
                      </a:lnTo>
                      <a:lnTo>
                        <a:pt x="553" y="354"/>
                      </a:lnTo>
                      <a:lnTo>
                        <a:pt x="554" y="355"/>
                      </a:lnTo>
                      <a:lnTo>
                        <a:pt x="555" y="354"/>
                      </a:lnTo>
                      <a:lnTo>
                        <a:pt x="557" y="354"/>
                      </a:lnTo>
                      <a:lnTo>
                        <a:pt x="558" y="355"/>
                      </a:lnTo>
                      <a:lnTo>
                        <a:pt x="559" y="356"/>
                      </a:lnTo>
                      <a:lnTo>
                        <a:pt x="560" y="355"/>
                      </a:lnTo>
                      <a:lnTo>
                        <a:pt x="560" y="354"/>
                      </a:lnTo>
                      <a:lnTo>
                        <a:pt x="560" y="353"/>
                      </a:lnTo>
                      <a:lnTo>
                        <a:pt x="561" y="353"/>
                      </a:lnTo>
                      <a:lnTo>
                        <a:pt x="561" y="354"/>
                      </a:lnTo>
                      <a:lnTo>
                        <a:pt x="562" y="355"/>
                      </a:lnTo>
                      <a:lnTo>
                        <a:pt x="562" y="356"/>
                      </a:lnTo>
                      <a:lnTo>
                        <a:pt x="561" y="357"/>
                      </a:lnTo>
                      <a:lnTo>
                        <a:pt x="561" y="358"/>
                      </a:lnTo>
                      <a:lnTo>
                        <a:pt x="561" y="359"/>
                      </a:lnTo>
                      <a:lnTo>
                        <a:pt x="560" y="358"/>
                      </a:lnTo>
                      <a:lnTo>
                        <a:pt x="560" y="359"/>
                      </a:lnTo>
                      <a:lnTo>
                        <a:pt x="559" y="359"/>
                      </a:lnTo>
                      <a:lnTo>
                        <a:pt x="558" y="360"/>
                      </a:lnTo>
                      <a:lnTo>
                        <a:pt x="559" y="361"/>
                      </a:lnTo>
                      <a:lnTo>
                        <a:pt x="558" y="361"/>
                      </a:lnTo>
                      <a:lnTo>
                        <a:pt x="558" y="362"/>
                      </a:lnTo>
                      <a:lnTo>
                        <a:pt x="557" y="364"/>
                      </a:lnTo>
                      <a:lnTo>
                        <a:pt x="558" y="365"/>
                      </a:lnTo>
                      <a:lnTo>
                        <a:pt x="559" y="364"/>
                      </a:lnTo>
                      <a:lnTo>
                        <a:pt x="560" y="364"/>
                      </a:lnTo>
                      <a:lnTo>
                        <a:pt x="560" y="365"/>
                      </a:lnTo>
                      <a:lnTo>
                        <a:pt x="561" y="366"/>
                      </a:lnTo>
                      <a:lnTo>
                        <a:pt x="560" y="366"/>
                      </a:lnTo>
                      <a:lnTo>
                        <a:pt x="561" y="366"/>
                      </a:lnTo>
                      <a:lnTo>
                        <a:pt x="562" y="366"/>
                      </a:lnTo>
                      <a:lnTo>
                        <a:pt x="563" y="366"/>
                      </a:lnTo>
                      <a:lnTo>
                        <a:pt x="564" y="366"/>
                      </a:lnTo>
                      <a:lnTo>
                        <a:pt x="564" y="367"/>
                      </a:lnTo>
                      <a:lnTo>
                        <a:pt x="565" y="368"/>
                      </a:lnTo>
                      <a:lnTo>
                        <a:pt x="565" y="369"/>
                      </a:lnTo>
                      <a:lnTo>
                        <a:pt x="565" y="368"/>
                      </a:lnTo>
                      <a:lnTo>
                        <a:pt x="566" y="368"/>
                      </a:lnTo>
                      <a:lnTo>
                        <a:pt x="567" y="368"/>
                      </a:lnTo>
                      <a:lnTo>
                        <a:pt x="568" y="368"/>
                      </a:lnTo>
                      <a:lnTo>
                        <a:pt x="569" y="367"/>
                      </a:lnTo>
                      <a:lnTo>
                        <a:pt x="570" y="367"/>
                      </a:lnTo>
                      <a:lnTo>
                        <a:pt x="571" y="367"/>
                      </a:lnTo>
                      <a:lnTo>
                        <a:pt x="572" y="367"/>
                      </a:lnTo>
                      <a:lnTo>
                        <a:pt x="572" y="368"/>
                      </a:lnTo>
                      <a:lnTo>
                        <a:pt x="572" y="367"/>
                      </a:lnTo>
                      <a:lnTo>
                        <a:pt x="573" y="367"/>
                      </a:lnTo>
                      <a:lnTo>
                        <a:pt x="573" y="368"/>
                      </a:lnTo>
                      <a:lnTo>
                        <a:pt x="574" y="368"/>
                      </a:lnTo>
                      <a:lnTo>
                        <a:pt x="575" y="369"/>
                      </a:lnTo>
                      <a:lnTo>
                        <a:pt x="574" y="369"/>
                      </a:lnTo>
                      <a:lnTo>
                        <a:pt x="575" y="370"/>
                      </a:lnTo>
                      <a:lnTo>
                        <a:pt x="575" y="371"/>
                      </a:lnTo>
                      <a:lnTo>
                        <a:pt x="576" y="372"/>
                      </a:lnTo>
                      <a:lnTo>
                        <a:pt x="577" y="372"/>
                      </a:lnTo>
                      <a:lnTo>
                        <a:pt x="577" y="374"/>
                      </a:lnTo>
                      <a:lnTo>
                        <a:pt x="577" y="373"/>
                      </a:lnTo>
                      <a:lnTo>
                        <a:pt x="578" y="373"/>
                      </a:lnTo>
                      <a:lnTo>
                        <a:pt x="579" y="373"/>
                      </a:lnTo>
                      <a:lnTo>
                        <a:pt x="579" y="374"/>
                      </a:lnTo>
                      <a:lnTo>
                        <a:pt x="579" y="375"/>
                      </a:lnTo>
                      <a:lnTo>
                        <a:pt x="578" y="375"/>
                      </a:lnTo>
                      <a:lnTo>
                        <a:pt x="579" y="376"/>
                      </a:lnTo>
                      <a:lnTo>
                        <a:pt x="579" y="377"/>
                      </a:lnTo>
                      <a:lnTo>
                        <a:pt x="580" y="377"/>
                      </a:lnTo>
                      <a:lnTo>
                        <a:pt x="580" y="378"/>
                      </a:lnTo>
                      <a:lnTo>
                        <a:pt x="581" y="379"/>
                      </a:lnTo>
                      <a:lnTo>
                        <a:pt x="582" y="379"/>
                      </a:lnTo>
                      <a:lnTo>
                        <a:pt x="584" y="379"/>
                      </a:lnTo>
                      <a:lnTo>
                        <a:pt x="584" y="380"/>
                      </a:lnTo>
                      <a:lnTo>
                        <a:pt x="585" y="381"/>
                      </a:lnTo>
                      <a:lnTo>
                        <a:pt x="586" y="382"/>
                      </a:lnTo>
                      <a:lnTo>
                        <a:pt x="586" y="383"/>
                      </a:lnTo>
                      <a:lnTo>
                        <a:pt x="585" y="384"/>
                      </a:lnTo>
                      <a:lnTo>
                        <a:pt x="586" y="384"/>
                      </a:lnTo>
                      <a:lnTo>
                        <a:pt x="586" y="385"/>
                      </a:lnTo>
                      <a:lnTo>
                        <a:pt x="587" y="385"/>
                      </a:lnTo>
                      <a:lnTo>
                        <a:pt x="587" y="386"/>
                      </a:lnTo>
                      <a:lnTo>
                        <a:pt x="589" y="385"/>
                      </a:lnTo>
                      <a:lnTo>
                        <a:pt x="590" y="386"/>
                      </a:lnTo>
                      <a:lnTo>
                        <a:pt x="589" y="387"/>
                      </a:lnTo>
                      <a:lnTo>
                        <a:pt x="590" y="387"/>
                      </a:lnTo>
                      <a:lnTo>
                        <a:pt x="591" y="388"/>
                      </a:lnTo>
                      <a:lnTo>
                        <a:pt x="591" y="389"/>
                      </a:lnTo>
                      <a:lnTo>
                        <a:pt x="591" y="390"/>
                      </a:lnTo>
                      <a:lnTo>
                        <a:pt x="592" y="390"/>
                      </a:lnTo>
                      <a:lnTo>
                        <a:pt x="593" y="390"/>
                      </a:lnTo>
                      <a:lnTo>
                        <a:pt x="593" y="391"/>
                      </a:lnTo>
                      <a:lnTo>
                        <a:pt x="593" y="390"/>
                      </a:lnTo>
                      <a:lnTo>
                        <a:pt x="593" y="389"/>
                      </a:lnTo>
                      <a:lnTo>
                        <a:pt x="594" y="389"/>
                      </a:lnTo>
                      <a:lnTo>
                        <a:pt x="595" y="389"/>
                      </a:lnTo>
                      <a:lnTo>
                        <a:pt x="596" y="389"/>
                      </a:lnTo>
                      <a:lnTo>
                        <a:pt x="596" y="390"/>
                      </a:lnTo>
                      <a:lnTo>
                        <a:pt x="597" y="390"/>
                      </a:lnTo>
                      <a:lnTo>
                        <a:pt x="596" y="390"/>
                      </a:lnTo>
                      <a:lnTo>
                        <a:pt x="597" y="391"/>
                      </a:lnTo>
                      <a:lnTo>
                        <a:pt x="597" y="393"/>
                      </a:lnTo>
                      <a:lnTo>
                        <a:pt x="597" y="394"/>
                      </a:lnTo>
                      <a:lnTo>
                        <a:pt x="597" y="395"/>
                      </a:lnTo>
                      <a:lnTo>
                        <a:pt x="598" y="395"/>
                      </a:lnTo>
                      <a:lnTo>
                        <a:pt x="599" y="395"/>
                      </a:lnTo>
                      <a:lnTo>
                        <a:pt x="600" y="395"/>
                      </a:lnTo>
                      <a:lnTo>
                        <a:pt x="601" y="396"/>
                      </a:lnTo>
                      <a:lnTo>
                        <a:pt x="601" y="397"/>
                      </a:lnTo>
                      <a:lnTo>
                        <a:pt x="601" y="398"/>
                      </a:lnTo>
                      <a:lnTo>
                        <a:pt x="602" y="398"/>
                      </a:lnTo>
                      <a:lnTo>
                        <a:pt x="602" y="399"/>
                      </a:lnTo>
                      <a:lnTo>
                        <a:pt x="603" y="400"/>
                      </a:lnTo>
                      <a:lnTo>
                        <a:pt x="602" y="400"/>
                      </a:lnTo>
                      <a:lnTo>
                        <a:pt x="602" y="401"/>
                      </a:lnTo>
                      <a:lnTo>
                        <a:pt x="603" y="401"/>
                      </a:lnTo>
                      <a:lnTo>
                        <a:pt x="604" y="402"/>
                      </a:lnTo>
                      <a:lnTo>
                        <a:pt x="605" y="403"/>
                      </a:lnTo>
                      <a:lnTo>
                        <a:pt x="606" y="403"/>
                      </a:lnTo>
                      <a:lnTo>
                        <a:pt x="607" y="403"/>
                      </a:lnTo>
                      <a:lnTo>
                        <a:pt x="608" y="404"/>
                      </a:lnTo>
                      <a:lnTo>
                        <a:pt x="609" y="404"/>
                      </a:lnTo>
                      <a:lnTo>
                        <a:pt x="610" y="404"/>
                      </a:lnTo>
                      <a:lnTo>
                        <a:pt x="611" y="404"/>
                      </a:lnTo>
                      <a:lnTo>
                        <a:pt x="612" y="404"/>
                      </a:lnTo>
                      <a:lnTo>
                        <a:pt x="612" y="405"/>
                      </a:lnTo>
                      <a:lnTo>
                        <a:pt x="613" y="405"/>
                      </a:lnTo>
                      <a:lnTo>
                        <a:pt x="613" y="406"/>
                      </a:lnTo>
                      <a:lnTo>
                        <a:pt x="614" y="406"/>
                      </a:lnTo>
                      <a:lnTo>
                        <a:pt x="615" y="406"/>
                      </a:lnTo>
                      <a:lnTo>
                        <a:pt x="615" y="407"/>
                      </a:lnTo>
                      <a:lnTo>
                        <a:pt x="616" y="407"/>
                      </a:lnTo>
                      <a:lnTo>
                        <a:pt x="617" y="407"/>
                      </a:lnTo>
                      <a:lnTo>
                        <a:pt x="618" y="407"/>
                      </a:lnTo>
                      <a:lnTo>
                        <a:pt x="619" y="407"/>
                      </a:lnTo>
                      <a:lnTo>
                        <a:pt x="619" y="408"/>
                      </a:lnTo>
                      <a:lnTo>
                        <a:pt x="620" y="408"/>
                      </a:lnTo>
                      <a:lnTo>
                        <a:pt x="620" y="407"/>
                      </a:lnTo>
                      <a:lnTo>
                        <a:pt x="621" y="407"/>
                      </a:lnTo>
                      <a:lnTo>
                        <a:pt x="622" y="407"/>
                      </a:lnTo>
                      <a:lnTo>
                        <a:pt x="623" y="408"/>
                      </a:lnTo>
                      <a:lnTo>
                        <a:pt x="624" y="409"/>
                      </a:lnTo>
                      <a:lnTo>
                        <a:pt x="625" y="409"/>
                      </a:lnTo>
                      <a:lnTo>
                        <a:pt x="625" y="408"/>
                      </a:lnTo>
                      <a:lnTo>
                        <a:pt x="626" y="408"/>
                      </a:lnTo>
                      <a:lnTo>
                        <a:pt x="626" y="409"/>
                      </a:lnTo>
                      <a:lnTo>
                        <a:pt x="627" y="409"/>
                      </a:lnTo>
                      <a:lnTo>
                        <a:pt x="627" y="410"/>
                      </a:lnTo>
                      <a:lnTo>
                        <a:pt x="628" y="409"/>
                      </a:lnTo>
                      <a:lnTo>
                        <a:pt x="629" y="409"/>
                      </a:lnTo>
                      <a:lnTo>
                        <a:pt x="630" y="409"/>
                      </a:lnTo>
                      <a:lnTo>
                        <a:pt x="631" y="410"/>
                      </a:lnTo>
                      <a:lnTo>
                        <a:pt x="632" y="409"/>
                      </a:lnTo>
                      <a:lnTo>
                        <a:pt x="632" y="410"/>
                      </a:lnTo>
                      <a:lnTo>
                        <a:pt x="633" y="409"/>
                      </a:lnTo>
                      <a:lnTo>
                        <a:pt x="633" y="410"/>
                      </a:lnTo>
                      <a:lnTo>
                        <a:pt x="634" y="411"/>
                      </a:lnTo>
                      <a:lnTo>
                        <a:pt x="635" y="412"/>
                      </a:lnTo>
                      <a:lnTo>
                        <a:pt x="635" y="411"/>
                      </a:lnTo>
                      <a:lnTo>
                        <a:pt x="636" y="411"/>
                      </a:lnTo>
                      <a:lnTo>
                        <a:pt x="637" y="411"/>
                      </a:lnTo>
                      <a:lnTo>
                        <a:pt x="638" y="411"/>
                      </a:lnTo>
                      <a:lnTo>
                        <a:pt x="638" y="410"/>
                      </a:lnTo>
                      <a:lnTo>
                        <a:pt x="639" y="410"/>
                      </a:lnTo>
                      <a:lnTo>
                        <a:pt x="640" y="410"/>
                      </a:lnTo>
                      <a:lnTo>
                        <a:pt x="641" y="410"/>
                      </a:lnTo>
                      <a:lnTo>
                        <a:pt x="641" y="411"/>
                      </a:lnTo>
                      <a:lnTo>
                        <a:pt x="641" y="412"/>
                      </a:lnTo>
                      <a:lnTo>
                        <a:pt x="641" y="413"/>
                      </a:lnTo>
                      <a:lnTo>
                        <a:pt x="641" y="414"/>
                      </a:lnTo>
                      <a:lnTo>
                        <a:pt x="643" y="414"/>
                      </a:lnTo>
                      <a:lnTo>
                        <a:pt x="644" y="415"/>
                      </a:lnTo>
                      <a:lnTo>
                        <a:pt x="644" y="416"/>
                      </a:lnTo>
                      <a:lnTo>
                        <a:pt x="644" y="417"/>
                      </a:lnTo>
                      <a:lnTo>
                        <a:pt x="643" y="417"/>
                      </a:lnTo>
                      <a:lnTo>
                        <a:pt x="642" y="417"/>
                      </a:lnTo>
                      <a:lnTo>
                        <a:pt x="643" y="418"/>
                      </a:lnTo>
                      <a:lnTo>
                        <a:pt x="642" y="418"/>
                      </a:lnTo>
                      <a:lnTo>
                        <a:pt x="642" y="419"/>
                      </a:lnTo>
                      <a:lnTo>
                        <a:pt x="643" y="419"/>
                      </a:lnTo>
                      <a:lnTo>
                        <a:pt x="643" y="420"/>
                      </a:lnTo>
                      <a:lnTo>
                        <a:pt x="643" y="52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198716" name="Group 877"/>
                <p:cNvGrpSpPr>
                  <a:grpSpLocks/>
                </p:cNvGrpSpPr>
                <p:nvPr/>
              </p:nvGrpSpPr>
              <p:grpSpPr bwMode="auto">
                <a:xfrm>
                  <a:off x="2771775" y="2216150"/>
                  <a:ext cx="2092325" cy="2443163"/>
                  <a:chOff x="3377" y="787"/>
                  <a:chExt cx="2034" cy="2376"/>
                </a:xfrm>
                <a:grpFill/>
              </p:grpSpPr>
              <p:sp>
                <p:nvSpPr>
                  <p:cNvPr id="198743" name="Freeform 677"/>
                  <p:cNvSpPr>
                    <a:spLocks/>
                  </p:cNvSpPr>
                  <p:nvPr/>
                </p:nvSpPr>
                <p:spPr bwMode="auto">
                  <a:xfrm>
                    <a:off x="4011" y="313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44" name="Rectangle 678"/>
                  <p:cNvSpPr>
                    <a:spLocks noChangeArrowheads="1"/>
                  </p:cNvSpPr>
                  <p:nvPr/>
                </p:nvSpPr>
                <p:spPr bwMode="auto">
                  <a:xfrm>
                    <a:off x="4002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745" name="Freeform 679"/>
                  <p:cNvSpPr>
                    <a:spLocks/>
                  </p:cNvSpPr>
                  <p:nvPr/>
                </p:nvSpPr>
                <p:spPr bwMode="auto">
                  <a:xfrm>
                    <a:off x="4004" y="313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46" name="Freeform 680"/>
                  <p:cNvSpPr>
                    <a:spLocks/>
                  </p:cNvSpPr>
                  <p:nvPr/>
                </p:nvSpPr>
                <p:spPr bwMode="auto">
                  <a:xfrm>
                    <a:off x="4017" y="313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47" name="Freeform 681"/>
                  <p:cNvSpPr>
                    <a:spLocks/>
                  </p:cNvSpPr>
                  <p:nvPr/>
                </p:nvSpPr>
                <p:spPr bwMode="auto">
                  <a:xfrm>
                    <a:off x="4019" y="313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0 w 1"/>
                      <a:gd name="T19" fmla="*/ 1 h 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1"/>
                      <a:gd name="T32" fmla="*/ 1 w 1"/>
                      <a:gd name="T33" fmla="*/ 1 h 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48" name="Freeform 682"/>
                  <p:cNvSpPr>
                    <a:spLocks/>
                  </p:cNvSpPr>
                  <p:nvPr/>
                </p:nvSpPr>
                <p:spPr bwMode="auto">
                  <a:xfrm>
                    <a:off x="4010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49" name="Rectangle 683"/>
                  <p:cNvSpPr>
                    <a:spLocks noChangeArrowheads="1"/>
                  </p:cNvSpPr>
                  <p:nvPr/>
                </p:nvSpPr>
                <p:spPr bwMode="auto">
                  <a:xfrm>
                    <a:off x="4019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750" name="Freeform 684"/>
                  <p:cNvSpPr>
                    <a:spLocks/>
                  </p:cNvSpPr>
                  <p:nvPr/>
                </p:nvSpPr>
                <p:spPr bwMode="auto">
                  <a:xfrm>
                    <a:off x="4012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51" name="Freeform 685"/>
                  <p:cNvSpPr>
                    <a:spLocks/>
                  </p:cNvSpPr>
                  <p:nvPr/>
                </p:nvSpPr>
                <p:spPr bwMode="auto">
                  <a:xfrm>
                    <a:off x="4004" y="3138"/>
                    <a:ext cx="28" cy="14"/>
                  </a:xfrm>
                  <a:custGeom>
                    <a:avLst/>
                    <a:gdLst>
                      <a:gd name="T0" fmla="*/ 13 w 28"/>
                      <a:gd name="T1" fmla="*/ 1 h 14"/>
                      <a:gd name="T2" fmla="*/ 15 w 28"/>
                      <a:gd name="T3" fmla="*/ 0 h 14"/>
                      <a:gd name="T4" fmla="*/ 17 w 28"/>
                      <a:gd name="T5" fmla="*/ 0 h 14"/>
                      <a:gd name="T6" fmla="*/ 18 w 28"/>
                      <a:gd name="T7" fmla="*/ 1 h 14"/>
                      <a:gd name="T8" fmla="*/ 19 w 28"/>
                      <a:gd name="T9" fmla="*/ 2 h 14"/>
                      <a:gd name="T10" fmla="*/ 19 w 28"/>
                      <a:gd name="T11" fmla="*/ 2 h 14"/>
                      <a:gd name="T12" fmla="*/ 18 w 28"/>
                      <a:gd name="T13" fmla="*/ 2 h 14"/>
                      <a:gd name="T14" fmla="*/ 17 w 28"/>
                      <a:gd name="T15" fmla="*/ 3 h 14"/>
                      <a:gd name="T16" fmla="*/ 18 w 28"/>
                      <a:gd name="T17" fmla="*/ 3 h 14"/>
                      <a:gd name="T18" fmla="*/ 20 w 28"/>
                      <a:gd name="T19" fmla="*/ 4 h 14"/>
                      <a:gd name="T20" fmla="*/ 21 w 28"/>
                      <a:gd name="T21" fmla="*/ 4 h 14"/>
                      <a:gd name="T22" fmla="*/ 21 w 28"/>
                      <a:gd name="T23" fmla="*/ 6 h 14"/>
                      <a:gd name="T24" fmla="*/ 22 w 28"/>
                      <a:gd name="T25" fmla="*/ 6 h 14"/>
                      <a:gd name="T26" fmla="*/ 23 w 28"/>
                      <a:gd name="T27" fmla="*/ 6 h 14"/>
                      <a:gd name="T28" fmla="*/ 25 w 28"/>
                      <a:gd name="T29" fmla="*/ 5 h 14"/>
                      <a:gd name="T30" fmla="*/ 24 w 28"/>
                      <a:gd name="T31" fmla="*/ 6 h 14"/>
                      <a:gd name="T32" fmla="*/ 24 w 28"/>
                      <a:gd name="T33" fmla="*/ 7 h 14"/>
                      <a:gd name="T34" fmla="*/ 24 w 28"/>
                      <a:gd name="T35" fmla="*/ 8 h 14"/>
                      <a:gd name="T36" fmla="*/ 26 w 28"/>
                      <a:gd name="T37" fmla="*/ 8 h 14"/>
                      <a:gd name="T38" fmla="*/ 26 w 28"/>
                      <a:gd name="T39" fmla="*/ 9 h 14"/>
                      <a:gd name="T40" fmla="*/ 28 w 28"/>
                      <a:gd name="T41" fmla="*/ 10 h 14"/>
                      <a:gd name="T42" fmla="*/ 28 w 28"/>
                      <a:gd name="T43" fmla="*/ 11 h 14"/>
                      <a:gd name="T44" fmla="*/ 26 w 28"/>
                      <a:gd name="T45" fmla="*/ 11 h 14"/>
                      <a:gd name="T46" fmla="*/ 24 w 28"/>
                      <a:gd name="T47" fmla="*/ 12 h 14"/>
                      <a:gd name="T48" fmla="*/ 25 w 28"/>
                      <a:gd name="T49" fmla="*/ 10 h 14"/>
                      <a:gd name="T50" fmla="*/ 22 w 28"/>
                      <a:gd name="T51" fmla="*/ 10 h 14"/>
                      <a:gd name="T52" fmla="*/ 20 w 28"/>
                      <a:gd name="T53" fmla="*/ 11 h 14"/>
                      <a:gd name="T54" fmla="*/ 20 w 28"/>
                      <a:gd name="T55" fmla="*/ 10 h 14"/>
                      <a:gd name="T56" fmla="*/ 19 w 28"/>
                      <a:gd name="T57" fmla="*/ 11 h 14"/>
                      <a:gd name="T58" fmla="*/ 18 w 28"/>
                      <a:gd name="T59" fmla="*/ 13 h 14"/>
                      <a:gd name="T60" fmla="*/ 17 w 28"/>
                      <a:gd name="T61" fmla="*/ 12 h 14"/>
                      <a:gd name="T62" fmla="*/ 15 w 28"/>
                      <a:gd name="T63" fmla="*/ 12 h 14"/>
                      <a:gd name="T64" fmla="*/ 13 w 28"/>
                      <a:gd name="T65" fmla="*/ 12 h 14"/>
                      <a:gd name="T66" fmla="*/ 12 w 28"/>
                      <a:gd name="T67" fmla="*/ 12 h 14"/>
                      <a:gd name="T68" fmla="*/ 12 w 28"/>
                      <a:gd name="T69" fmla="*/ 11 h 14"/>
                      <a:gd name="T70" fmla="*/ 10 w 28"/>
                      <a:gd name="T71" fmla="*/ 11 h 14"/>
                      <a:gd name="T72" fmla="*/ 11 w 28"/>
                      <a:gd name="T73" fmla="*/ 10 h 14"/>
                      <a:gd name="T74" fmla="*/ 9 w 28"/>
                      <a:gd name="T75" fmla="*/ 9 h 14"/>
                      <a:gd name="T76" fmla="*/ 8 w 28"/>
                      <a:gd name="T77" fmla="*/ 9 h 14"/>
                      <a:gd name="T78" fmla="*/ 6 w 28"/>
                      <a:gd name="T79" fmla="*/ 10 h 14"/>
                      <a:gd name="T80" fmla="*/ 4 w 28"/>
                      <a:gd name="T81" fmla="*/ 13 h 14"/>
                      <a:gd name="T82" fmla="*/ 3 w 28"/>
                      <a:gd name="T83" fmla="*/ 14 h 14"/>
                      <a:gd name="T84" fmla="*/ 3 w 28"/>
                      <a:gd name="T85" fmla="*/ 13 h 14"/>
                      <a:gd name="T86" fmla="*/ 3 w 28"/>
                      <a:gd name="T87" fmla="*/ 12 h 14"/>
                      <a:gd name="T88" fmla="*/ 4 w 28"/>
                      <a:gd name="T89" fmla="*/ 10 h 14"/>
                      <a:gd name="T90" fmla="*/ 3 w 28"/>
                      <a:gd name="T91" fmla="*/ 9 h 14"/>
                      <a:gd name="T92" fmla="*/ 2 w 28"/>
                      <a:gd name="T93" fmla="*/ 9 h 14"/>
                      <a:gd name="T94" fmla="*/ 1 w 28"/>
                      <a:gd name="T95" fmla="*/ 9 h 14"/>
                      <a:gd name="T96" fmla="*/ 1 w 28"/>
                      <a:gd name="T97" fmla="*/ 8 h 14"/>
                      <a:gd name="T98" fmla="*/ 2 w 28"/>
                      <a:gd name="T99" fmla="*/ 7 h 14"/>
                      <a:gd name="T100" fmla="*/ 3 w 28"/>
                      <a:gd name="T101" fmla="*/ 7 h 14"/>
                      <a:gd name="T102" fmla="*/ 6 w 28"/>
                      <a:gd name="T103" fmla="*/ 6 h 14"/>
                      <a:gd name="T104" fmla="*/ 6 w 28"/>
                      <a:gd name="T105" fmla="*/ 5 h 14"/>
                      <a:gd name="T106" fmla="*/ 7 w 28"/>
                      <a:gd name="T107" fmla="*/ 4 h 14"/>
                      <a:gd name="T108" fmla="*/ 9 w 28"/>
                      <a:gd name="T109" fmla="*/ 3 h 14"/>
                      <a:gd name="T110" fmla="*/ 9 w 28"/>
                      <a:gd name="T111" fmla="*/ 4 h 14"/>
                      <a:gd name="T112" fmla="*/ 10 w 28"/>
                      <a:gd name="T113" fmla="*/ 5 h 14"/>
                      <a:gd name="T114" fmla="*/ 10 w 28"/>
                      <a:gd name="T115" fmla="*/ 4 h 14"/>
                      <a:gd name="T116" fmla="*/ 12 w 28"/>
                      <a:gd name="T117" fmla="*/ 3 h 14"/>
                      <a:gd name="T118" fmla="*/ 13 w 28"/>
                      <a:gd name="T119" fmla="*/ 2 h 1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28"/>
                      <a:gd name="T181" fmla="*/ 0 h 14"/>
                      <a:gd name="T182" fmla="*/ 28 w 28"/>
                      <a:gd name="T183" fmla="*/ 14 h 1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28" h="14">
                        <a:moveTo>
                          <a:pt x="13" y="1"/>
                        </a:moveTo>
                        <a:lnTo>
                          <a:pt x="13" y="1"/>
                        </a:lnTo>
                        <a:lnTo>
                          <a:pt x="14" y="1"/>
                        </a:lnTo>
                        <a:lnTo>
                          <a:pt x="15" y="1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9" y="2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7" y="2"/>
                        </a:lnTo>
                        <a:lnTo>
                          <a:pt x="17" y="3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8" y="3"/>
                        </a:lnTo>
                        <a:lnTo>
                          <a:pt x="18" y="4"/>
                        </a:lnTo>
                        <a:lnTo>
                          <a:pt x="19" y="4"/>
                        </a:lnTo>
                        <a:lnTo>
                          <a:pt x="20" y="4"/>
                        </a:lnTo>
                        <a:lnTo>
                          <a:pt x="21" y="4"/>
                        </a:lnTo>
                        <a:lnTo>
                          <a:pt x="21" y="5"/>
                        </a:lnTo>
                        <a:lnTo>
                          <a:pt x="21" y="6"/>
                        </a:lnTo>
                        <a:lnTo>
                          <a:pt x="22" y="7"/>
                        </a:lnTo>
                        <a:lnTo>
                          <a:pt x="22" y="6"/>
                        </a:lnTo>
                        <a:lnTo>
                          <a:pt x="23" y="6"/>
                        </a:lnTo>
                        <a:lnTo>
                          <a:pt x="23" y="5"/>
                        </a:lnTo>
                        <a:lnTo>
                          <a:pt x="24" y="5"/>
                        </a:lnTo>
                        <a:lnTo>
                          <a:pt x="25" y="5"/>
                        </a:lnTo>
                        <a:lnTo>
                          <a:pt x="25" y="4"/>
                        </a:lnTo>
                        <a:lnTo>
                          <a:pt x="25" y="5"/>
                        </a:lnTo>
                        <a:lnTo>
                          <a:pt x="24" y="6"/>
                        </a:lnTo>
                        <a:lnTo>
                          <a:pt x="24" y="7"/>
                        </a:lnTo>
                        <a:lnTo>
                          <a:pt x="24" y="8"/>
                        </a:lnTo>
                        <a:lnTo>
                          <a:pt x="24" y="9"/>
                        </a:lnTo>
                        <a:lnTo>
                          <a:pt x="24" y="8"/>
                        </a:lnTo>
                        <a:lnTo>
                          <a:pt x="25" y="8"/>
                        </a:lnTo>
                        <a:lnTo>
                          <a:pt x="26" y="8"/>
                        </a:lnTo>
                        <a:lnTo>
                          <a:pt x="26" y="9"/>
                        </a:lnTo>
                        <a:lnTo>
                          <a:pt x="27" y="9"/>
                        </a:lnTo>
                        <a:lnTo>
                          <a:pt x="28" y="9"/>
                        </a:lnTo>
                        <a:lnTo>
                          <a:pt x="28" y="10"/>
                        </a:lnTo>
                        <a:lnTo>
                          <a:pt x="28" y="11"/>
                        </a:lnTo>
                        <a:lnTo>
                          <a:pt x="27" y="11"/>
                        </a:lnTo>
                        <a:lnTo>
                          <a:pt x="26" y="11"/>
                        </a:lnTo>
                        <a:lnTo>
                          <a:pt x="25" y="12"/>
                        </a:lnTo>
                        <a:lnTo>
                          <a:pt x="25" y="11"/>
                        </a:lnTo>
                        <a:lnTo>
                          <a:pt x="24" y="12"/>
                        </a:lnTo>
                        <a:lnTo>
                          <a:pt x="24" y="11"/>
                        </a:lnTo>
                        <a:lnTo>
                          <a:pt x="25" y="11"/>
                        </a:lnTo>
                        <a:lnTo>
                          <a:pt x="25" y="10"/>
                        </a:lnTo>
                        <a:lnTo>
                          <a:pt x="24" y="10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21" y="10"/>
                        </a:lnTo>
                        <a:lnTo>
                          <a:pt x="20" y="11"/>
                        </a:lnTo>
                        <a:lnTo>
                          <a:pt x="21" y="11"/>
                        </a:lnTo>
                        <a:lnTo>
                          <a:pt x="20" y="11"/>
                        </a:lnTo>
                        <a:lnTo>
                          <a:pt x="20" y="10"/>
                        </a:lnTo>
                        <a:lnTo>
                          <a:pt x="19" y="10"/>
                        </a:lnTo>
                        <a:lnTo>
                          <a:pt x="19" y="11"/>
                        </a:lnTo>
                        <a:lnTo>
                          <a:pt x="18" y="11"/>
                        </a:lnTo>
                        <a:lnTo>
                          <a:pt x="19" y="11"/>
                        </a:lnTo>
                        <a:lnTo>
                          <a:pt x="19" y="12"/>
                        </a:lnTo>
                        <a:lnTo>
                          <a:pt x="18" y="12"/>
                        </a:lnTo>
                        <a:lnTo>
                          <a:pt x="18" y="13"/>
                        </a:lnTo>
                        <a:lnTo>
                          <a:pt x="18" y="12"/>
                        </a:lnTo>
                        <a:lnTo>
                          <a:pt x="17" y="12"/>
                        </a:lnTo>
                        <a:lnTo>
                          <a:pt x="17" y="11"/>
                        </a:lnTo>
                        <a:lnTo>
                          <a:pt x="16" y="12"/>
                        </a:lnTo>
                        <a:lnTo>
                          <a:pt x="16" y="11"/>
                        </a:lnTo>
                        <a:lnTo>
                          <a:pt x="15" y="12"/>
                        </a:lnTo>
                        <a:lnTo>
                          <a:pt x="14" y="12"/>
                        </a:lnTo>
                        <a:lnTo>
                          <a:pt x="13" y="12"/>
                        </a:lnTo>
                        <a:lnTo>
                          <a:pt x="12" y="12"/>
                        </a:lnTo>
                        <a:lnTo>
                          <a:pt x="12" y="11"/>
                        </a:lnTo>
                        <a:lnTo>
                          <a:pt x="11" y="11"/>
                        </a:lnTo>
                        <a:lnTo>
                          <a:pt x="10" y="11"/>
                        </a:lnTo>
                        <a:lnTo>
                          <a:pt x="11" y="11"/>
                        </a:lnTo>
                        <a:lnTo>
                          <a:pt x="11" y="10"/>
                        </a:lnTo>
                        <a:lnTo>
                          <a:pt x="10" y="9"/>
                        </a:lnTo>
                        <a:lnTo>
                          <a:pt x="9" y="9"/>
                        </a:lnTo>
                        <a:lnTo>
                          <a:pt x="8" y="9"/>
                        </a:lnTo>
                        <a:lnTo>
                          <a:pt x="7" y="9"/>
                        </a:lnTo>
                        <a:lnTo>
                          <a:pt x="6" y="10"/>
                        </a:lnTo>
                        <a:lnTo>
                          <a:pt x="5" y="11"/>
                        </a:lnTo>
                        <a:lnTo>
                          <a:pt x="5" y="12"/>
                        </a:ln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4" y="14"/>
                        </a:lnTo>
                        <a:lnTo>
                          <a:pt x="4" y="13"/>
                        </a:lnTo>
                        <a:lnTo>
                          <a:pt x="3" y="14"/>
                        </a:lnTo>
                        <a:lnTo>
                          <a:pt x="3" y="13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3" y="12"/>
                        </a:lnTo>
                        <a:lnTo>
                          <a:pt x="3" y="11"/>
                        </a:lnTo>
                        <a:lnTo>
                          <a:pt x="4" y="10"/>
                        </a:lnTo>
                        <a:lnTo>
                          <a:pt x="4" y="9"/>
                        </a:lnTo>
                        <a:lnTo>
                          <a:pt x="3" y="9"/>
                        </a:lnTo>
                        <a:lnTo>
                          <a:pt x="2" y="10"/>
                        </a:lnTo>
                        <a:lnTo>
                          <a:pt x="2" y="9"/>
                        </a:lnTo>
                        <a:lnTo>
                          <a:pt x="2" y="8"/>
                        </a:lnTo>
                        <a:lnTo>
                          <a:pt x="2" y="9"/>
                        </a:lnTo>
                        <a:lnTo>
                          <a:pt x="1" y="9"/>
                        </a:lnTo>
                        <a:lnTo>
                          <a:pt x="1" y="8"/>
                        </a:lnTo>
                        <a:lnTo>
                          <a:pt x="0" y="8"/>
                        </a:lnTo>
                        <a:lnTo>
                          <a:pt x="1" y="8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3" y="7"/>
                        </a:lnTo>
                        <a:lnTo>
                          <a:pt x="4" y="7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6" y="6"/>
                        </a:lnTo>
                        <a:lnTo>
                          <a:pt x="6" y="5"/>
                        </a:lnTo>
                        <a:lnTo>
                          <a:pt x="6" y="4"/>
                        </a:lnTo>
                        <a:lnTo>
                          <a:pt x="7" y="4"/>
                        </a:lnTo>
                        <a:lnTo>
                          <a:pt x="7" y="5"/>
                        </a:lnTo>
                        <a:lnTo>
                          <a:pt x="7" y="4"/>
                        </a:lnTo>
                        <a:lnTo>
                          <a:pt x="8" y="3"/>
                        </a:lnTo>
                        <a:lnTo>
                          <a:pt x="9" y="3"/>
                        </a:lnTo>
                        <a:lnTo>
                          <a:pt x="9" y="2"/>
                        </a:lnTo>
                        <a:lnTo>
                          <a:pt x="9" y="3"/>
                        </a:lnTo>
                        <a:lnTo>
                          <a:pt x="9" y="4"/>
                        </a:lnTo>
                        <a:lnTo>
                          <a:pt x="9" y="5"/>
                        </a:lnTo>
                        <a:lnTo>
                          <a:pt x="10" y="5"/>
                        </a:lnTo>
                        <a:lnTo>
                          <a:pt x="10" y="4"/>
                        </a:lnTo>
                        <a:lnTo>
                          <a:pt x="11" y="4"/>
                        </a:lnTo>
                        <a:lnTo>
                          <a:pt x="11" y="3"/>
                        </a:lnTo>
                        <a:lnTo>
                          <a:pt x="12" y="3"/>
                        </a:lnTo>
                        <a:lnTo>
                          <a:pt x="13" y="3"/>
                        </a:lnTo>
                        <a:lnTo>
                          <a:pt x="13" y="2"/>
                        </a:lnTo>
                        <a:lnTo>
                          <a:pt x="14" y="2"/>
                        </a:lnTo>
                        <a:lnTo>
                          <a:pt x="1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52" name="Freeform 686"/>
                  <p:cNvSpPr>
                    <a:spLocks/>
                  </p:cNvSpPr>
                  <p:nvPr/>
                </p:nvSpPr>
                <p:spPr bwMode="auto">
                  <a:xfrm>
                    <a:off x="4019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53" name="Freeform 687"/>
                  <p:cNvSpPr>
                    <a:spLocks/>
                  </p:cNvSpPr>
                  <p:nvPr/>
                </p:nvSpPr>
                <p:spPr bwMode="auto">
                  <a:xfrm>
                    <a:off x="4031" y="31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54" name="Freeform 688"/>
                  <p:cNvSpPr>
                    <a:spLocks/>
                  </p:cNvSpPr>
                  <p:nvPr/>
                </p:nvSpPr>
                <p:spPr bwMode="auto">
                  <a:xfrm>
                    <a:off x="4010" y="314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55" name="Rectangle 689"/>
                  <p:cNvSpPr>
                    <a:spLocks noChangeArrowheads="1"/>
                  </p:cNvSpPr>
                  <p:nvPr/>
                </p:nvSpPr>
                <p:spPr bwMode="auto">
                  <a:xfrm>
                    <a:off x="4006" y="3150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756" name="Freeform 690"/>
                  <p:cNvSpPr>
                    <a:spLocks/>
                  </p:cNvSpPr>
                  <p:nvPr/>
                </p:nvSpPr>
                <p:spPr bwMode="auto">
                  <a:xfrm>
                    <a:off x="4025" y="315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1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1 h 2"/>
                      <a:gd name="T18" fmla="*/ 1 w 1"/>
                      <a:gd name="T19" fmla="*/ 0 h 2"/>
                      <a:gd name="T20" fmla="*/ 1 w 1"/>
                      <a:gd name="T21" fmla="*/ 1 h 2"/>
                      <a:gd name="T22" fmla="*/ 1 w 1"/>
                      <a:gd name="T23" fmla="*/ 1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0 w 1"/>
                      <a:gd name="T29" fmla="*/ 1 h 2"/>
                      <a:gd name="T30" fmla="*/ 0 w 1"/>
                      <a:gd name="T31" fmla="*/ 2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1"/>
                      <a:gd name="T49" fmla="*/ 0 h 2"/>
                      <a:gd name="T50" fmla="*/ 1 w 1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57" name="Freeform 691"/>
                  <p:cNvSpPr>
                    <a:spLocks/>
                  </p:cNvSpPr>
                  <p:nvPr/>
                </p:nvSpPr>
                <p:spPr bwMode="auto">
                  <a:xfrm>
                    <a:off x="4052" y="3124"/>
                    <a:ext cx="5" cy="3"/>
                  </a:xfrm>
                  <a:custGeom>
                    <a:avLst/>
                    <a:gdLst>
                      <a:gd name="T0" fmla="*/ 3 w 5"/>
                      <a:gd name="T1" fmla="*/ 3 h 3"/>
                      <a:gd name="T2" fmla="*/ 3 w 5"/>
                      <a:gd name="T3" fmla="*/ 3 h 3"/>
                      <a:gd name="T4" fmla="*/ 2 w 5"/>
                      <a:gd name="T5" fmla="*/ 3 h 3"/>
                      <a:gd name="T6" fmla="*/ 2 w 5"/>
                      <a:gd name="T7" fmla="*/ 3 h 3"/>
                      <a:gd name="T8" fmla="*/ 2 w 5"/>
                      <a:gd name="T9" fmla="*/ 3 h 3"/>
                      <a:gd name="T10" fmla="*/ 1 w 5"/>
                      <a:gd name="T11" fmla="*/ 3 h 3"/>
                      <a:gd name="T12" fmla="*/ 1 w 5"/>
                      <a:gd name="T13" fmla="*/ 3 h 3"/>
                      <a:gd name="T14" fmla="*/ 0 w 5"/>
                      <a:gd name="T15" fmla="*/ 3 h 3"/>
                      <a:gd name="T16" fmla="*/ 0 w 5"/>
                      <a:gd name="T17" fmla="*/ 3 h 3"/>
                      <a:gd name="T18" fmla="*/ 0 w 5"/>
                      <a:gd name="T19" fmla="*/ 3 h 3"/>
                      <a:gd name="T20" fmla="*/ 1 w 5"/>
                      <a:gd name="T21" fmla="*/ 3 h 3"/>
                      <a:gd name="T22" fmla="*/ 1 w 5"/>
                      <a:gd name="T23" fmla="*/ 2 h 3"/>
                      <a:gd name="T24" fmla="*/ 0 w 5"/>
                      <a:gd name="T25" fmla="*/ 2 h 3"/>
                      <a:gd name="T26" fmla="*/ 0 w 5"/>
                      <a:gd name="T27" fmla="*/ 2 h 3"/>
                      <a:gd name="T28" fmla="*/ 0 w 5"/>
                      <a:gd name="T29" fmla="*/ 1 h 3"/>
                      <a:gd name="T30" fmla="*/ 0 w 5"/>
                      <a:gd name="T31" fmla="*/ 1 h 3"/>
                      <a:gd name="T32" fmla="*/ 0 w 5"/>
                      <a:gd name="T33" fmla="*/ 1 h 3"/>
                      <a:gd name="T34" fmla="*/ 0 w 5"/>
                      <a:gd name="T35" fmla="*/ 1 h 3"/>
                      <a:gd name="T36" fmla="*/ 0 w 5"/>
                      <a:gd name="T37" fmla="*/ 1 h 3"/>
                      <a:gd name="T38" fmla="*/ 1 w 5"/>
                      <a:gd name="T39" fmla="*/ 1 h 3"/>
                      <a:gd name="T40" fmla="*/ 1 w 5"/>
                      <a:gd name="T41" fmla="*/ 1 h 3"/>
                      <a:gd name="T42" fmla="*/ 1 w 5"/>
                      <a:gd name="T43" fmla="*/ 1 h 3"/>
                      <a:gd name="T44" fmla="*/ 1 w 5"/>
                      <a:gd name="T45" fmla="*/ 1 h 3"/>
                      <a:gd name="T46" fmla="*/ 2 w 5"/>
                      <a:gd name="T47" fmla="*/ 1 h 3"/>
                      <a:gd name="T48" fmla="*/ 2 w 5"/>
                      <a:gd name="T49" fmla="*/ 1 h 3"/>
                      <a:gd name="T50" fmla="*/ 2 w 5"/>
                      <a:gd name="T51" fmla="*/ 1 h 3"/>
                      <a:gd name="T52" fmla="*/ 2 w 5"/>
                      <a:gd name="T53" fmla="*/ 0 h 3"/>
                      <a:gd name="T54" fmla="*/ 3 w 5"/>
                      <a:gd name="T55" fmla="*/ 1 h 3"/>
                      <a:gd name="T56" fmla="*/ 3 w 5"/>
                      <a:gd name="T57" fmla="*/ 1 h 3"/>
                      <a:gd name="T58" fmla="*/ 3 w 5"/>
                      <a:gd name="T59" fmla="*/ 0 h 3"/>
                      <a:gd name="T60" fmla="*/ 3 w 5"/>
                      <a:gd name="T61" fmla="*/ 0 h 3"/>
                      <a:gd name="T62" fmla="*/ 4 w 5"/>
                      <a:gd name="T63" fmla="*/ 0 h 3"/>
                      <a:gd name="T64" fmla="*/ 4 w 5"/>
                      <a:gd name="T65" fmla="*/ 0 h 3"/>
                      <a:gd name="T66" fmla="*/ 5 w 5"/>
                      <a:gd name="T67" fmla="*/ 0 h 3"/>
                      <a:gd name="T68" fmla="*/ 4 w 5"/>
                      <a:gd name="T69" fmla="*/ 1 h 3"/>
                      <a:gd name="T70" fmla="*/ 4 w 5"/>
                      <a:gd name="T71" fmla="*/ 1 h 3"/>
                      <a:gd name="T72" fmla="*/ 3 w 5"/>
                      <a:gd name="T73" fmla="*/ 2 h 3"/>
                      <a:gd name="T74" fmla="*/ 4 w 5"/>
                      <a:gd name="T75" fmla="*/ 2 h 3"/>
                      <a:gd name="T76" fmla="*/ 4 w 5"/>
                      <a:gd name="T77" fmla="*/ 2 h 3"/>
                      <a:gd name="T78" fmla="*/ 4 w 5"/>
                      <a:gd name="T79" fmla="*/ 2 h 3"/>
                      <a:gd name="T80" fmla="*/ 4 w 5"/>
                      <a:gd name="T81" fmla="*/ 2 h 3"/>
                      <a:gd name="T82" fmla="*/ 4 w 5"/>
                      <a:gd name="T83" fmla="*/ 3 h 3"/>
                      <a:gd name="T84" fmla="*/ 3 w 5"/>
                      <a:gd name="T85" fmla="*/ 3 h 3"/>
                      <a:gd name="T86" fmla="*/ 3 w 5"/>
                      <a:gd name="T87" fmla="*/ 3 h 3"/>
                      <a:gd name="T88" fmla="*/ 3 w 5"/>
                      <a:gd name="T89" fmla="*/ 3 h 3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5"/>
                      <a:gd name="T136" fmla="*/ 0 h 3"/>
                      <a:gd name="T137" fmla="*/ 5 w 5"/>
                      <a:gd name="T138" fmla="*/ 3 h 3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5" h="3">
                        <a:moveTo>
                          <a:pt x="3" y="3"/>
                        </a:move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58" name="Freeform 692"/>
                  <p:cNvSpPr>
                    <a:spLocks/>
                  </p:cNvSpPr>
                  <p:nvPr/>
                </p:nvSpPr>
                <p:spPr bwMode="auto">
                  <a:xfrm>
                    <a:off x="4051" y="31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59" name="Freeform 693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60" name="Freeform 694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61" name="Freeform 695"/>
                  <p:cNvSpPr>
                    <a:spLocks/>
                  </p:cNvSpPr>
                  <p:nvPr/>
                </p:nvSpPr>
                <p:spPr bwMode="auto">
                  <a:xfrm>
                    <a:off x="4043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62" name="Freeform 696"/>
                  <p:cNvSpPr>
                    <a:spLocks/>
                  </p:cNvSpPr>
                  <p:nvPr/>
                </p:nvSpPr>
                <p:spPr bwMode="auto">
                  <a:xfrm>
                    <a:off x="4048" y="312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63" name="Freeform 697"/>
                  <p:cNvSpPr>
                    <a:spLocks/>
                  </p:cNvSpPr>
                  <p:nvPr/>
                </p:nvSpPr>
                <p:spPr bwMode="auto">
                  <a:xfrm>
                    <a:off x="4051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64" name="Freeform 698"/>
                  <p:cNvSpPr>
                    <a:spLocks/>
                  </p:cNvSpPr>
                  <p:nvPr/>
                </p:nvSpPr>
                <p:spPr bwMode="auto">
                  <a:xfrm>
                    <a:off x="4050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65" name="Freeform 699"/>
                  <p:cNvSpPr>
                    <a:spLocks/>
                  </p:cNvSpPr>
                  <p:nvPr/>
                </p:nvSpPr>
                <p:spPr bwMode="auto">
                  <a:xfrm>
                    <a:off x="4039" y="312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66" name="Freeform 700"/>
                  <p:cNvSpPr>
                    <a:spLocks/>
                  </p:cNvSpPr>
                  <p:nvPr/>
                </p:nvSpPr>
                <p:spPr bwMode="auto">
                  <a:xfrm>
                    <a:off x="4049" y="313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  <a:gd name="T6" fmla="*/ 1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0 h 2"/>
                      <a:gd name="T22" fmla="*/ 1 w 2"/>
                      <a:gd name="T23" fmla="*/ 0 h 2"/>
                      <a:gd name="T24" fmla="*/ 1 w 2"/>
                      <a:gd name="T25" fmla="*/ 0 h 2"/>
                      <a:gd name="T26" fmla="*/ 2 w 2"/>
                      <a:gd name="T27" fmla="*/ 0 h 2"/>
                      <a:gd name="T28" fmla="*/ 2 w 2"/>
                      <a:gd name="T29" fmla="*/ 0 h 2"/>
                      <a:gd name="T30" fmla="*/ 1 w 2"/>
                      <a:gd name="T31" fmla="*/ 1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2"/>
                      <a:gd name="T50" fmla="*/ 2 w 2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2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67" name="Freeform 701"/>
                  <p:cNvSpPr>
                    <a:spLocks/>
                  </p:cNvSpPr>
                  <p:nvPr/>
                </p:nvSpPr>
                <p:spPr bwMode="auto">
                  <a:xfrm>
                    <a:off x="4051" y="313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68" name="Line 702"/>
                  <p:cNvSpPr>
                    <a:spLocks noChangeShapeType="1"/>
                  </p:cNvSpPr>
                  <p:nvPr/>
                </p:nvSpPr>
                <p:spPr bwMode="auto">
                  <a:xfrm>
                    <a:off x="4051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69" name="Freeform 703"/>
                  <p:cNvSpPr>
                    <a:spLocks/>
                  </p:cNvSpPr>
                  <p:nvPr/>
                </p:nvSpPr>
                <p:spPr bwMode="auto">
                  <a:xfrm>
                    <a:off x="4038" y="3130"/>
                    <a:ext cx="2" cy="2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1 h 2"/>
                      <a:gd name="T4" fmla="*/ 2 w 2"/>
                      <a:gd name="T5" fmla="*/ 1 h 2"/>
                      <a:gd name="T6" fmla="*/ 1 w 2"/>
                      <a:gd name="T7" fmla="*/ 2 h 2"/>
                      <a:gd name="T8" fmla="*/ 1 w 2"/>
                      <a:gd name="T9" fmla="*/ 2 h 2"/>
                      <a:gd name="T10" fmla="*/ 1 w 2"/>
                      <a:gd name="T11" fmla="*/ 1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0 w 2"/>
                      <a:gd name="T19" fmla="*/ 1 h 2"/>
                      <a:gd name="T20" fmla="*/ 0 w 2"/>
                      <a:gd name="T21" fmla="*/ 1 h 2"/>
                      <a:gd name="T22" fmla="*/ 1 w 2"/>
                      <a:gd name="T23" fmla="*/ 1 h 2"/>
                      <a:gd name="T24" fmla="*/ 2 w 2"/>
                      <a:gd name="T25" fmla="*/ 0 h 2"/>
                      <a:gd name="T26" fmla="*/ 2 w 2"/>
                      <a:gd name="T27" fmla="*/ 1 h 2"/>
                      <a:gd name="T28" fmla="*/ 2 w 2"/>
                      <a:gd name="T29" fmla="*/ 1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70" name="Freeform 704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71" name="Freeform 705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72" name="Freeform 706"/>
                  <p:cNvSpPr>
                    <a:spLocks/>
                  </p:cNvSpPr>
                  <p:nvPr/>
                </p:nvSpPr>
                <p:spPr bwMode="auto">
                  <a:xfrm>
                    <a:off x="4048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73" name="Rectangle 707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313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774" name="Freeform 708"/>
                  <p:cNvSpPr>
                    <a:spLocks/>
                  </p:cNvSpPr>
                  <p:nvPr/>
                </p:nvSpPr>
                <p:spPr bwMode="auto">
                  <a:xfrm>
                    <a:off x="4047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75" name="Freeform 709"/>
                  <p:cNvSpPr>
                    <a:spLocks/>
                  </p:cNvSpPr>
                  <p:nvPr/>
                </p:nvSpPr>
                <p:spPr bwMode="auto">
                  <a:xfrm>
                    <a:off x="4030" y="313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76" name="Rectangle 710"/>
                  <p:cNvSpPr>
                    <a:spLocks noChangeArrowheads="1"/>
                  </p:cNvSpPr>
                  <p:nvPr/>
                </p:nvSpPr>
                <p:spPr bwMode="auto">
                  <a:xfrm>
                    <a:off x="4029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777" name="Freeform 711"/>
                  <p:cNvSpPr>
                    <a:spLocks/>
                  </p:cNvSpPr>
                  <p:nvPr/>
                </p:nvSpPr>
                <p:spPr bwMode="auto">
                  <a:xfrm>
                    <a:off x="3992" y="313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78" name="Freeform 712"/>
                  <p:cNvSpPr>
                    <a:spLocks/>
                  </p:cNvSpPr>
                  <p:nvPr/>
                </p:nvSpPr>
                <p:spPr bwMode="auto">
                  <a:xfrm>
                    <a:off x="3990" y="3131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79" name="Rectangle 713"/>
                  <p:cNvSpPr>
                    <a:spLocks noChangeArrowheads="1"/>
                  </p:cNvSpPr>
                  <p:nvPr/>
                </p:nvSpPr>
                <p:spPr bwMode="auto">
                  <a:xfrm>
                    <a:off x="3988" y="3131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780" name="Freeform 714"/>
                  <p:cNvSpPr>
                    <a:spLocks/>
                  </p:cNvSpPr>
                  <p:nvPr/>
                </p:nvSpPr>
                <p:spPr bwMode="auto">
                  <a:xfrm>
                    <a:off x="3988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0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81" name="Freeform 715"/>
                  <p:cNvSpPr>
                    <a:spLocks/>
                  </p:cNvSpPr>
                  <p:nvPr/>
                </p:nvSpPr>
                <p:spPr bwMode="auto">
                  <a:xfrm>
                    <a:off x="3983" y="31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82" name="Freeform 716"/>
                  <p:cNvSpPr>
                    <a:spLocks/>
                  </p:cNvSpPr>
                  <p:nvPr/>
                </p:nvSpPr>
                <p:spPr bwMode="auto">
                  <a:xfrm>
                    <a:off x="3982" y="313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83" name="Line 717"/>
                  <p:cNvSpPr>
                    <a:spLocks noChangeShapeType="1"/>
                  </p:cNvSpPr>
                  <p:nvPr/>
                </p:nvSpPr>
                <p:spPr bwMode="auto">
                  <a:xfrm>
                    <a:off x="3978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84" name="Freeform 718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85" name="Freeform 719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86" name="Freeform 720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87" name="Freeform 721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88" name="Freeform 722"/>
                  <p:cNvSpPr>
                    <a:spLocks/>
                  </p:cNvSpPr>
                  <p:nvPr/>
                </p:nvSpPr>
                <p:spPr bwMode="auto">
                  <a:xfrm>
                    <a:off x="3980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89" name="Freeform 723"/>
                  <p:cNvSpPr>
                    <a:spLocks/>
                  </p:cNvSpPr>
                  <p:nvPr/>
                </p:nvSpPr>
                <p:spPr bwMode="auto">
                  <a:xfrm>
                    <a:off x="3984" y="313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90" name="Freeform 724"/>
                  <p:cNvSpPr>
                    <a:spLocks/>
                  </p:cNvSpPr>
                  <p:nvPr/>
                </p:nvSpPr>
                <p:spPr bwMode="auto">
                  <a:xfrm>
                    <a:off x="3976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91" name="Rectangle 725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35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792" name="Rectangle 726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793" name="Freeform 727"/>
                  <p:cNvSpPr>
                    <a:spLocks/>
                  </p:cNvSpPr>
                  <p:nvPr/>
                </p:nvSpPr>
                <p:spPr bwMode="auto">
                  <a:xfrm>
                    <a:off x="3976" y="313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94" name="Rectangle 728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795" name="Rectangle 729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796" name="Rectangle 730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797" name="Freeform 731"/>
                  <p:cNvSpPr>
                    <a:spLocks/>
                  </p:cNvSpPr>
                  <p:nvPr/>
                </p:nvSpPr>
                <p:spPr bwMode="auto">
                  <a:xfrm>
                    <a:off x="3976" y="313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98" name="Freeform 732"/>
                  <p:cNvSpPr>
                    <a:spLocks/>
                  </p:cNvSpPr>
                  <p:nvPr/>
                </p:nvSpPr>
                <p:spPr bwMode="auto">
                  <a:xfrm>
                    <a:off x="3974" y="314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0 h 1"/>
                      <a:gd name="T22" fmla="*/ 1 w 1"/>
                      <a:gd name="T23" fmla="*/ 0 h 1"/>
                      <a:gd name="T24" fmla="*/ 0 w 1"/>
                      <a:gd name="T25" fmla="*/ 1 h 1"/>
                      <a:gd name="T26" fmla="*/ 0 w 1"/>
                      <a:gd name="T27" fmla="*/ 1 h 1"/>
                      <a:gd name="T28" fmla="*/ 0 w 1"/>
                      <a:gd name="T29" fmla="*/ 1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799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4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800" name="Freeform 734"/>
                  <p:cNvSpPr>
                    <a:spLocks/>
                  </p:cNvSpPr>
                  <p:nvPr/>
                </p:nvSpPr>
                <p:spPr bwMode="auto">
                  <a:xfrm>
                    <a:off x="3975" y="314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01" name="Freeform 735"/>
                  <p:cNvSpPr>
                    <a:spLocks/>
                  </p:cNvSpPr>
                  <p:nvPr/>
                </p:nvSpPr>
                <p:spPr bwMode="auto">
                  <a:xfrm>
                    <a:off x="3977" y="314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0 h 1"/>
                      <a:gd name="T5" fmla="*/ 0 h 1"/>
                      <a:gd name="T6" fmla="*/ 1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02" name="Freeform 736"/>
                  <p:cNvSpPr>
                    <a:spLocks/>
                  </p:cNvSpPr>
                  <p:nvPr/>
                </p:nvSpPr>
                <p:spPr bwMode="auto">
                  <a:xfrm>
                    <a:off x="3985" y="314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03" name="Freeform 737"/>
                  <p:cNvSpPr>
                    <a:spLocks/>
                  </p:cNvSpPr>
                  <p:nvPr/>
                </p:nvSpPr>
                <p:spPr bwMode="auto">
                  <a:xfrm>
                    <a:off x="3984" y="314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1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04" name="Freeform 738"/>
                  <p:cNvSpPr>
                    <a:spLocks/>
                  </p:cNvSpPr>
                  <p:nvPr/>
                </p:nvSpPr>
                <p:spPr bwMode="auto">
                  <a:xfrm>
                    <a:off x="3980" y="3147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2 w 4"/>
                      <a:gd name="T9" fmla="*/ 1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3 w 4"/>
                      <a:gd name="T15" fmla="*/ 0 h 2"/>
                      <a:gd name="T16" fmla="*/ 4 w 4"/>
                      <a:gd name="T17" fmla="*/ 0 h 2"/>
                      <a:gd name="T18" fmla="*/ 4 w 4"/>
                      <a:gd name="T19" fmla="*/ 0 h 2"/>
                      <a:gd name="T20" fmla="*/ 4 w 4"/>
                      <a:gd name="T21" fmla="*/ 0 h 2"/>
                      <a:gd name="T22" fmla="*/ 4 w 4"/>
                      <a:gd name="T23" fmla="*/ 0 h 2"/>
                      <a:gd name="T24" fmla="*/ 4 w 4"/>
                      <a:gd name="T25" fmla="*/ 0 h 2"/>
                      <a:gd name="T26" fmla="*/ 4 w 4"/>
                      <a:gd name="T27" fmla="*/ 0 h 2"/>
                      <a:gd name="T28" fmla="*/ 4 w 4"/>
                      <a:gd name="T29" fmla="*/ 1 h 2"/>
                      <a:gd name="T30" fmla="*/ 4 w 4"/>
                      <a:gd name="T31" fmla="*/ 1 h 2"/>
                      <a:gd name="T32" fmla="*/ 3 w 4"/>
                      <a:gd name="T33" fmla="*/ 1 h 2"/>
                      <a:gd name="T34" fmla="*/ 3 w 4"/>
                      <a:gd name="T35" fmla="*/ 1 h 2"/>
                      <a:gd name="T36" fmla="*/ 3 w 4"/>
                      <a:gd name="T37" fmla="*/ 1 h 2"/>
                      <a:gd name="T38" fmla="*/ 3 w 4"/>
                      <a:gd name="T39" fmla="*/ 2 h 2"/>
                      <a:gd name="T40" fmla="*/ 2 w 4"/>
                      <a:gd name="T41" fmla="*/ 2 h 2"/>
                      <a:gd name="T42" fmla="*/ 2 w 4"/>
                      <a:gd name="T43" fmla="*/ 2 h 2"/>
                      <a:gd name="T44" fmla="*/ 2 w 4"/>
                      <a:gd name="T45" fmla="*/ 2 h 2"/>
                      <a:gd name="T46" fmla="*/ 1 w 4"/>
                      <a:gd name="T47" fmla="*/ 2 h 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4"/>
                      <a:gd name="T73" fmla="*/ 0 h 2"/>
                      <a:gd name="T74" fmla="*/ 4 w 4"/>
                      <a:gd name="T75" fmla="*/ 2 h 2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05" name="Freeform 739"/>
                  <p:cNvSpPr>
                    <a:spLocks/>
                  </p:cNvSpPr>
                  <p:nvPr/>
                </p:nvSpPr>
                <p:spPr bwMode="auto">
                  <a:xfrm>
                    <a:off x="3972" y="314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06" name="Freeform 740"/>
                  <p:cNvSpPr>
                    <a:spLocks/>
                  </p:cNvSpPr>
                  <p:nvPr/>
                </p:nvSpPr>
                <p:spPr bwMode="auto">
                  <a:xfrm>
                    <a:off x="3984" y="314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07" name="Rectangle 741"/>
                  <p:cNvSpPr>
                    <a:spLocks noChangeArrowheads="1"/>
                  </p:cNvSpPr>
                  <p:nvPr/>
                </p:nvSpPr>
                <p:spPr bwMode="auto">
                  <a:xfrm>
                    <a:off x="3973" y="314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808" name="Rectangle 742"/>
                  <p:cNvSpPr>
                    <a:spLocks noChangeArrowheads="1"/>
                  </p:cNvSpPr>
                  <p:nvPr/>
                </p:nvSpPr>
                <p:spPr bwMode="auto">
                  <a:xfrm>
                    <a:off x="3987" y="3149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809" name="Freeform 743"/>
                  <p:cNvSpPr>
                    <a:spLocks/>
                  </p:cNvSpPr>
                  <p:nvPr/>
                </p:nvSpPr>
                <p:spPr bwMode="auto">
                  <a:xfrm>
                    <a:off x="3978" y="314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w 1"/>
                      <a:gd name="T8" fmla="*/ 0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10" name="Freeform 744"/>
                  <p:cNvSpPr>
                    <a:spLocks/>
                  </p:cNvSpPr>
                  <p:nvPr/>
                </p:nvSpPr>
                <p:spPr bwMode="auto">
                  <a:xfrm>
                    <a:off x="3975" y="315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11" name="Freeform 745"/>
                  <p:cNvSpPr>
                    <a:spLocks/>
                  </p:cNvSpPr>
                  <p:nvPr/>
                </p:nvSpPr>
                <p:spPr bwMode="auto">
                  <a:xfrm>
                    <a:off x="3985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12" name="Freeform 746"/>
                  <p:cNvSpPr>
                    <a:spLocks/>
                  </p:cNvSpPr>
                  <p:nvPr/>
                </p:nvSpPr>
                <p:spPr bwMode="auto">
                  <a:xfrm>
                    <a:off x="3979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13" name="Freeform 747"/>
                  <p:cNvSpPr>
                    <a:spLocks/>
                  </p:cNvSpPr>
                  <p:nvPr/>
                </p:nvSpPr>
                <p:spPr bwMode="auto">
                  <a:xfrm>
                    <a:off x="3984" y="316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14" name="Freeform 748"/>
                  <p:cNvSpPr>
                    <a:spLocks/>
                  </p:cNvSpPr>
                  <p:nvPr/>
                </p:nvSpPr>
                <p:spPr bwMode="auto">
                  <a:xfrm>
                    <a:off x="3974" y="31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15" name="Freeform 749"/>
                  <p:cNvSpPr>
                    <a:spLocks/>
                  </p:cNvSpPr>
                  <p:nvPr/>
                </p:nvSpPr>
                <p:spPr bwMode="auto">
                  <a:xfrm>
                    <a:off x="4131" y="311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1 h 2"/>
                      <a:gd name="T4" fmla="*/ 1 w 1"/>
                      <a:gd name="T5" fmla="*/ 1 h 2"/>
                      <a:gd name="T6" fmla="*/ 1 w 1"/>
                      <a:gd name="T7" fmla="*/ 1 h 2"/>
                      <a:gd name="T8" fmla="*/ 1 w 1"/>
                      <a:gd name="T9" fmla="*/ 2 h 2"/>
                      <a:gd name="T10" fmla="*/ 1 w 1"/>
                      <a:gd name="T11" fmla="*/ 2 h 2"/>
                      <a:gd name="T12" fmla="*/ 1 w 1"/>
                      <a:gd name="T13" fmla="*/ 2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1 w 1"/>
                      <a:gd name="T21" fmla="*/ 2 h 2"/>
                      <a:gd name="T22" fmla="*/ 1 w 1"/>
                      <a:gd name="T23" fmla="*/ 2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1 w 1"/>
                      <a:gd name="T29" fmla="*/ 1 h 2"/>
                      <a:gd name="T30" fmla="*/ 1 w 1"/>
                      <a:gd name="T31" fmla="*/ 0 h 2"/>
                      <a:gd name="T32" fmla="*/ 1 w 1"/>
                      <a:gd name="T33" fmla="*/ 0 h 2"/>
                      <a:gd name="T34" fmla="*/ 1 w 1"/>
                      <a:gd name="T35" fmla="*/ 0 h 2"/>
                      <a:gd name="T36" fmla="*/ 1 w 1"/>
                      <a:gd name="T37" fmla="*/ 0 h 2"/>
                      <a:gd name="T38" fmla="*/ 1 w 1"/>
                      <a:gd name="T39" fmla="*/ 0 h 2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1"/>
                      <a:gd name="T61" fmla="*/ 0 h 2"/>
                      <a:gd name="T62" fmla="*/ 1 w 1"/>
                      <a:gd name="T63" fmla="*/ 2 h 2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1" h="2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16" name="Freeform 750"/>
                  <p:cNvSpPr>
                    <a:spLocks/>
                  </p:cNvSpPr>
                  <p:nvPr/>
                </p:nvSpPr>
                <p:spPr bwMode="auto">
                  <a:xfrm>
                    <a:off x="4132" y="31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17" name="Freeform 751"/>
                  <p:cNvSpPr>
                    <a:spLocks/>
                  </p:cNvSpPr>
                  <p:nvPr/>
                </p:nvSpPr>
                <p:spPr bwMode="auto">
                  <a:xfrm>
                    <a:off x="4130" y="31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1 h 1"/>
                      <a:gd name="T20" fmla="*/ 1 w 1"/>
                      <a:gd name="T21" fmla="*/ 1 h 1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"/>
                      <a:gd name="T34" fmla="*/ 0 h 1"/>
                      <a:gd name="T35" fmla="*/ 1 w 1"/>
                      <a:gd name="T36" fmla="*/ 1 h 1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18" name="Freeform 752"/>
                  <p:cNvSpPr>
                    <a:spLocks/>
                  </p:cNvSpPr>
                  <p:nvPr/>
                </p:nvSpPr>
                <p:spPr bwMode="auto">
                  <a:xfrm>
                    <a:off x="4131" y="312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19" name="Rectangle 753"/>
                  <p:cNvSpPr>
                    <a:spLocks noChangeArrowheads="1"/>
                  </p:cNvSpPr>
                  <p:nvPr/>
                </p:nvSpPr>
                <p:spPr bwMode="auto">
                  <a:xfrm>
                    <a:off x="4131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820" name="Freeform 754"/>
                  <p:cNvSpPr>
                    <a:spLocks/>
                  </p:cNvSpPr>
                  <p:nvPr/>
                </p:nvSpPr>
                <p:spPr bwMode="auto">
                  <a:xfrm>
                    <a:off x="4131" y="312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21" name="Freeform 755"/>
                  <p:cNvSpPr>
                    <a:spLocks/>
                  </p:cNvSpPr>
                  <p:nvPr/>
                </p:nvSpPr>
                <p:spPr bwMode="auto">
                  <a:xfrm>
                    <a:off x="4148" y="314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22" name="Freeform 756"/>
                  <p:cNvSpPr>
                    <a:spLocks/>
                  </p:cNvSpPr>
                  <p:nvPr/>
                </p:nvSpPr>
                <p:spPr bwMode="auto">
                  <a:xfrm>
                    <a:off x="4147" y="314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23" name="Rectangle 757"/>
                  <p:cNvSpPr>
                    <a:spLocks noChangeArrowheads="1"/>
                  </p:cNvSpPr>
                  <p:nvPr/>
                </p:nvSpPr>
                <p:spPr bwMode="auto">
                  <a:xfrm>
                    <a:off x="4146" y="314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824" name="Freeform 758"/>
                  <p:cNvSpPr>
                    <a:spLocks/>
                  </p:cNvSpPr>
                  <p:nvPr/>
                </p:nvSpPr>
                <p:spPr bwMode="auto">
                  <a:xfrm>
                    <a:off x="4129" y="31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25" name="Freeform 759"/>
                  <p:cNvSpPr>
                    <a:spLocks/>
                  </p:cNvSpPr>
                  <p:nvPr/>
                </p:nvSpPr>
                <p:spPr bwMode="auto">
                  <a:xfrm>
                    <a:off x="4128" y="3125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26" name="Freeform 760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27" name="Freeform 761"/>
                  <p:cNvSpPr>
                    <a:spLocks/>
                  </p:cNvSpPr>
                  <p:nvPr/>
                </p:nvSpPr>
                <p:spPr bwMode="auto">
                  <a:xfrm>
                    <a:off x="4128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28" name="Rectangle 762"/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31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829" name="Freeform 763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"/>
                      <a:gd name="T22" fmla="*/ 0 h 1"/>
                      <a:gd name="T23" fmla="*/ 1 w 1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30" name="Freeform 764"/>
                  <p:cNvSpPr>
                    <a:spLocks/>
                  </p:cNvSpPr>
                  <p:nvPr/>
                </p:nvSpPr>
                <p:spPr bwMode="auto">
                  <a:xfrm>
                    <a:off x="4135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31" name="Freeform 765"/>
                  <p:cNvSpPr>
                    <a:spLocks/>
                  </p:cNvSpPr>
                  <p:nvPr/>
                </p:nvSpPr>
                <p:spPr bwMode="auto">
                  <a:xfrm>
                    <a:off x="4133" y="313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32" name="Freeform 766"/>
                  <p:cNvSpPr>
                    <a:spLocks/>
                  </p:cNvSpPr>
                  <p:nvPr/>
                </p:nvSpPr>
                <p:spPr bwMode="auto">
                  <a:xfrm>
                    <a:off x="4131" y="313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0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33" name="Freeform 767"/>
                  <p:cNvSpPr>
                    <a:spLocks/>
                  </p:cNvSpPr>
                  <p:nvPr/>
                </p:nvSpPr>
                <p:spPr bwMode="auto">
                  <a:xfrm>
                    <a:off x="4057" y="312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34" name="Freeform 768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35" name="Freeform 769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2"/>
                  </a:xfrm>
                  <a:custGeom>
                    <a:avLst/>
                    <a:gdLst>
                      <a:gd name="T0" fmla="*/ 1 h 2"/>
                      <a:gd name="T1" fmla="*/ 2 h 2"/>
                      <a:gd name="T2" fmla="*/ 1 h 2"/>
                      <a:gd name="T3" fmla="*/ 1 h 2"/>
                      <a:gd name="T4" fmla="*/ 1 h 2"/>
                      <a:gd name="T5" fmla="*/ 1 h 2"/>
                      <a:gd name="T6" fmla="*/ 1 h 2"/>
                      <a:gd name="T7" fmla="*/ 1 h 2"/>
                      <a:gd name="T8" fmla="*/ 0 h 2"/>
                      <a:gd name="T9" fmla="*/ 0 h 2"/>
                      <a:gd name="T10" fmla="*/ 1 h 2"/>
                      <a:gd name="T11" fmla="*/ 1 h 2"/>
                      <a:gd name="T12" fmla="*/ 1 h 2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h 2"/>
                      <a:gd name="T27" fmla="*/ 2 h 2"/>
                    </a:gdLst>
                    <a:ahLst/>
                    <a:cxnLst>
                      <a:cxn ang="T13">
                        <a:pos x="0" y="T0"/>
                      </a:cxn>
                      <a:cxn ang="T14">
                        <a:pos x="0" y="T1"/>
                      </a:cxn>
                      <a:cxn ang="T15">
                        <a:pos x="0" y="T2"/>
                      </a:cxn>
                      <a:cxn ang="T16">
                        <a:pos x="0" y="T3"/>
                      </a:cxn>
                      <a:cxn ang="T17">
                        <a:pos x="0" y="T4"/>
                      </a:cxn>
                      <a:cxn ang="T18">
                        <a:pos x="0" y="T5"/>
                      </a:cxn>
                      <a:cxn ang="T19">
                        <a:pos x="0" y="T6"/>
                      </a:cxn>
                      <a:cxn ang="T20">
                        <a:pos x="0" y="T7"/>
                      </a:cxn>
                      <a:cxn ang="T21">
                        <a:pos x="0" y="T8"/>
                      </a:cxn>
                      <a:cxn ang="T22">
                        <a:pos x="0" y="T9"/>
                      </a:cxn>
                      <a:cxn ang="T23">
                        <a:pos x="0" y="T10"/>
                      </a:cxn>
                      <a:cxn ang="T24">
                        <a:pos x="0" y="T11"/>
                      </a:cxn>
                      <a:cxn ang="T25">
                        <a:pos x="0" y="T12"/>
                      </a:cxn>
                    </a:cxnLst>
                    <a:rect l="0" t="T26" r="0" b="T27"/>
                    <a:pathLst>
                      <a:path h="2">
                        <a:moveTo>
                          <a:pt x="0" y="1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36" name="Freeform 770"/>
                  <p:cNvSpPr>
                    <a:spLocks/>
                  </p:cNvSpPr>
                  <p:nvPr/>
                </p:nvSpPr>
                <p:spPr bwMode="auto">
                  <a:xfrm>
                    <a:off x="4237" y="314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37" name="Freeform 771"/>
                  <p:cNvSpPr>
                    <a:spLocks/>
                  </p:cNvSpPr>
                  <p:nvPr/>
                </p:nvSpPr>
                <p:spPr bwMode="auto">
                  <a:xfrm>
                    <a:off x="4235" y="3149"/>
                    <a:ext cx="3" cy="3"/>
                  </a:xfrm>
                  <a:custGeom>
                    <a:avLst/>
                    <a:gdLst>
                      <a:gd name="T0" fmla="*/ 1 w 3"/>
                      <a:gd name="T1" fmla="*/ 2 h 3"/>
                      <a:gd name="T2" fmla="*/ 1 w 3"/>
                      <a:gd name="T3" fmla="*/ 1 h 3"/>
                      <a:gd name="T4" fmla="*/ 2 w 3"/>
                      <a:gd name="T5" fmla="*/ 1 h 3"/>
                      <a:gd name="T6" fmla="*/ 3 w 3"/>
                      <a:gd name="T7" fmla="*/ 1 h 3"/>
                      <a:gd name="T8" fmla="*/ 3 w 3"/>
                      <a:gd name="T9" fmla="*/ 0 h 3"/>
                      <a:gd name="T10" fmla="*/ 3 w 3"/>
                      <a:gd name="T11" fmla="*/ 0 h 3"/>
                      <a:gd name="T12" fmla="*/ 3 w 3"/>
                      <a:gd name="T13" fmla="*/ 1 h 3"/>
                      <a:gd name="T14" fmla="*/ 3 w 3"/>
                      <a:gd name="T15" fmla="*/ 1 h 3"/>
                      <a:gd name="T16" fmla="*/ 3 w 3"/>
                      <a:gd name="T17" fmla="*/ 2 h 3"/>
                      <a:gd name="T18" fmla="*/ 3 w 3"/>
                      <a:gd name="T19" fmla="*/ 2 h 3"/>
                      <a:gd name="T20" fmla="*/ 3 w 3"/>
                      <a:gd name="T21" fmla="*/ 2 h 3"/>
                      <a:gd name="T22" fmla="*/ 3 w 3"/>
                      <a:gd name="T23" fmla="*/ 2 h 3"/>
                      <a:gd name="T24" fmla="*/ 2 w 3"/>
                      <a:gd name="T25" fmla="*/ 3 h 3"/>
                      <a:gd name="T26" fmla="*/ 2 w 3"/>
                      <a:gd name="T27" fmla="*/ 3 h 3"/>
                      <a:gd name="T28" fmla="*/ 2 w 3"/>
                      <a:gd name="T29" fmla="*/ 3 h 3"/>
                      <a:gd name="T30" fmla="*/ 1 w 3"/>
                      <a:gd name="T31" fmla="*/ 3 h 3"/>
                      <a:gd name="T32" fmla="*/ 1 w 3"/>
                      <a:gd name="T33" fmla="*/ 3 h 3"/>
                      <a:gd name="T34" fmla="*/ 1 w 3"/>
                      <a:gd name="T35" fmla="*/ 3 h 3"/>
                      <a:gd name="T36" fmla="*/ 0 w 3"/>
                      <a:gd name="T37" fmla="*/ 3 h 3"/>
                      <a:gd name="T38" fmla="*/ 0 w 3"/>
                      <a:gd name="T39" fmla="*/ 3 h 3"/>
                      <a:gd name="T40" fmla="*/ 0 w 3"/>
                      <a:gd name="T41" fmla="*/ 2 h 3"/>
                      <a:gd name="T42" fmla="*/ 0 w 3"/>
                      <a:gd name="T43" fmla="*/ 3 h 3"/>
                      <a:gd name="T44" fmla="*/ 1 w 3"/>
                      <a:gd name="T45" fmla="*/ 3 h 3"/>
                      <a:gd name="T46" fmla="*/ 1 w 3"/>
                      <a:gd name="T47" fmla="*/ 2 h 3"/>
                      <a:gd name="T48" fmla="*/ 1 w 3"/>
                      <a:gd name="T49" fmla="*/ 2 h 3"/>
                      <a:gd name="T50" fmla="*/ 1 w 3"/>
                      <a:gd name="T51" fmla="*/ 2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38" name="Freeform 772"/>
                  <p:cNvSpPr>
                    <a:spLocks/>
                  </p:cNvSpPr>
                  <p:nvPr/>
                </p:nvSpPr>
                <p:spPr bwMode="auto">
                  <a:xfrm>
                    <a:off x="4084" y="314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1 h 1"/>
                      <a:gd name="T5" fmla="*/ 1 h 1"/>
                      <a:gd name="T6" fmla="*/ 1 h 1"/>
                      <a:gd name="T7" fmla="*/ 0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39" name="Freeform 773"/>
                  <p:cNvSpPr>
                    <a:spLocks/>
                  </p:cNvSpPr>
                  <p:nvPr/>
                </p:nvSpPr>
                <p:spPr bwMode="auto">
                  <a:xfrm>
                    <a:off x="4003" y="312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40" name="Rectangle 774"/>
                  <p:cNvSpPr>
                    <a:spLocks noChangeArrowheads="1"/>
                  </p:cNvSpPr>
                  <p:nvPr/>
                </p:nvSpPr>
                <p:spPr bwMode="auto">
                  <a:xfrm>
                    <a:off x="4014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841" name="Freeform 775"/>
                  <p:cNvSpPr>
                    <a:spLocks/>
                  </p:cNvSpPr>
                  <p:nvPr/>
                </p:nvSpPr>
                <p:spPr bwMode="auto">
                  <a:xfrm>
                    <a:off x="4013" y="312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42" name="Freeform 776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43" name="Freeform 777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44" name="Freeform 778"/>
                  <p:cNvSpPr>
                    <a:spLocks noEditPoints="1"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7 h 359"/>
                      <a:gd name="T4" fmla="*/ 218 w 247"/>
                      <a:gd name="T5" fmla="*/ 192 h 359"/>
                      <a:gd name="T6" fmla="*/ 187 w 247"/>
                      <a:gd name="T7" fmla="*/ 217 h 359"/>
                      <a:gd name="T8" fmla="*/ 177 w 247"/>
                      <a:gd name="T9" fmla="*/ 223 h 359"/>
                      <a:gd name="T10" fmla="*/ 176 w 247"/>
                      <a:gd name="T11" fmla="*/ 233 h 359"/>
                      <a:gd name="T12" fmla="*/ 170 w 247"/>
                      <a:gd name="T13" fmla="*/ 253 h 359"/>
                      <a:gd name="T14" fmla="*/ 162 w 247"/>
                      <a:gd name="T15" fmla="*/ 261 h 359"/>
                      <a:gd name="T16" fmla="*/ 159 w 247"/>
                      <a:gd name="T17" fmla="*/ 255 h 359"/>
                      <a:gd name="T18" fmla="*/ 158 w 247"/>
                      <a:gd name="T19" fmla="*/ 254 h 359"/>
                      <a:gd name="T20" fmla="*/ 153 w 247"/>
                      <a:gd name="T21" fmla="*/ 260 h 359"/>
                      <a:gd name="T22" fmla="*/ 162 w 247"/>
                      <a:gd name="T23" fmla="*/ 263 h 359"/>
                      <a:gd name="T24" fmla="*/ 146 w 247"/>
                      <a:gd name="T25" fmla="*/ 291 h 359"/>
                      <a:gd name="T26" fmla="*/ 140 w 247"/>
                      <a:gd name="T27" fmla="*/ 293 h 359"/>
                      <a:gd name="T28" fmla="*/ 135 w 247"/>
                      <a:gd name="T29" fmla="*/ 296 h 359"/>
                      <a:gd name="T30" fmla="*/ 136 w 247"/>
                      <a:gd name="T31" fmla="*/ 297 h 359"/>
                      <a:gd name="T32" fmla="*/ 131 w 247"/>
                      <a:gd name="T33" fmla="*/ 303 h 359"/>
                      <a:gd name="T34" fmla="*/ 121 w 247"/>
                      <a:gd name="T35" fmla="*/ 307 h 359"/>
                      <a:gd name="T36" fmla="*/ 113 w 247"/>
                      <a:gd name="T37" fmla="*/ 313 h 359"/>
                      <a:gd name="T38" fmla="*/ 103 w 247"/>
                      <a:gd name="T39" fmla="*/ 322 h 359"/>
                      <a:gd name="T40" fmla="*/ 82 w 247"/>
                      <a:gd name="T41" fmla="*/ 357 h 359"/>
                      <a:gd name="T42" fmla="*/ 73 w 247"/>
                      <a:gd name="T43" fmla="*/ 350 h 359"/>
                      <a:gd name="T44" fmla="*/ 63 w 247"/>
                      <a:gd name="T45" fmla="*/ 350 h 359"/>
                      <a:gd name="T46" fmla="*/ 55 w 247"/>
                      <a:gd name="T47" fmla="*/ 348 h 359"/>
                      <a:gd name="T48" fmla="*/ 45 w 247"/>
                      <a:gd name="T49" fmla="*/ 343 h 359"/>
                      <a:gd name="T50" fmla="*/ 32 w 247"/>
                      <a:gd name="T51" fmla="*/ 340 h 359"/>
                      <a:gd name="T52" fmla="*/ 18 w 247"/>
                      <a:gd name="T53" fmla="*/ 333 h 359"/>
                      <a:gd name="T54" fmla="*/ 10 w 247"/>
                      <a:gd name="T55" fmla="*/ 329 h 359"/>
                      <a:gd name="T56" fmla="*/ 14 w 247"/>
                      <a:gd name="T57" fmla="*/ 317 h 359"/>
                      <a:gd name="T58" fmla="*/ 12 w 247"/>
                      <a:gd name="T59" fmla="*/ 303 h 359"/>
                      <a:gd name="T60" fmla="*/ 6 w 247"/>
                      <a:gd name="T61" fmla="*/ 296 h 359"/>
                      <a:gd name="T62" fmla="*/ 2 w 247"/>
                      <a:gd name="T63" fmla="*/ 288 h 359"/>
                      <a:gd name="T64" fmla="*/ 8 w 247"/>
                      <a:gd name="T65" fmla="*/ 279 h 359"/>
                      <a:gd name="T66" fmla="*/ 10 w 247"/>
                      <a:gd name="T67" fmla="*/ 267 h 359"/>
                      <a:gd name="T68" fmla="*/ 8 w 247"/>
                      <a:gd name="T69" fmla="*/ 252 h 359"/>
                      <a:gd name="T70" fmla="*/ 13 w 247"/>
                      <a:gd name="T71" fmla="*/ 243 h 359"/>
                      <a:gd name="T72" fmla="*/ 52 w 247"/>
                      <a:gd name="T73" fmla="*/ 236 h 359"/>
                      <a:gd name="T74" fmla="*/ 62 w 247"/>
                      <a:gd name="T75" fmla="*/ 224 h 359"/>
                      <a:gd name="T76" fmla="*/ 72 w 247"/>
                      <a:gd name="T77" fmla="*/ 210 h 359"/>
                      <a:gd name="T78" fmla="*/ 81 w 247"/>
                      <a:gd name="T79" fmla="*/ 193 h 359"/>
                      <a:gd name="T80" fmla="*/ 92 w 247"/>
                      <a:gd name="T81" fmla="*/ 175 h 359"/>
                      <a:gd name="T82" fmla="*/ 107 w 247"/>
                      <a:gd name="T83" fmla="*/ 163 h 359"/>
                      <a:gd name="T84" fmla="*/ 112 w 247"/>
                      <a:gd name="T85" fmla="*/ 147 h 359"/>
                      <a:gd name="T86" fmla="*/ 112 w 247"/>
                      <a:gd name="T87" fmla="*/ 137 h 359"/>
                      <a:gd name="T88" fmla="*/ 108 w 247"/>
                      <a:gd name="T89" fmla="*/ 125 h 359"/>
                      <a:gd name="T90" fmla="*/ 100 w 247"/>
                      <a:gd name="T91" fmla="*/ 116 h 359"/>
                      <a:gd name="T92" fmla="*/ 98 w 247"/>
                      <a:gd name="T93" fmla="*/ 105 h 359"/>
                      <a:gd name="T94" fmla="*/ 87 w 247"/>
                      <a:gd name="T95" fmla="*/ 97 h 359"/>
                      <a:gd name="T96" fmla="*/ 99 w 247"/>
                      <a:gd name="T97" fmla="*/ 95 h 359"/>
                      <a:gd name="T98" fmla="*/ 113 w 247"/>
                      <a:gd name="T99" fmla="*/ 79 h 359"/>
                      <a:gd name="T100" fmla="*/ 96 w 247"/>
                      <a:gd name="T101" fmla="*/ 51 h 359"/>
                      <a:gd name="T102" fmla="*/ 101 w 247"/>
                      <a:gd name="T103" fmla="*/ 37 h 359"/>
                      <a:gd name="T104" fmla="*/ 112 w 247"/>
                      <a:gd name="T105" fmla="*/ 24 h 359"/>
                      <a:gd name="T106" fmla="*/ 122 w 247"/>
                      <a:gd name="T107" fmla="*/ 21 h 359"/>
                      <a:gd name="T108" fmla="*/ 140 w 247"/>
                      <a:gd name="T109" fmla="*/ 25 h 359"/>
                      <a:gd name="T110" fmla="*/ 141 w 247"/>
                      <a:gd name="T111" fmla="*/ 7 h 359"/>
                      <a:gd name="T112" fmla="*/ 156 w 247"/>
                      <a:gd name="T113" fmla="*/ 10 h 359"/>
                      <a:gd name="T114" fmla="*/ 172 w 247"/>
                      <a:gd name="T115" fmla="*/ 4 h 359"/>
                      <a:gd name="T116" fmla="*/ 195 w 247"/>
                      <a:gd name="T117" fmla="*/ 13 h 359"/>
                      <a:gd name="T118" fmla="*/ 163 w 247"/>
                      <a:gd name="T119" fmla="*/ 262 h 359"/>
                      <a:gd name="T120" fmla="*/ 147 w 247"/>
                      <a:gd name="T121" fmla="*/ 290 h 359"/>
                      <a:gd name="T122" fmla="*/ 136 w 247"/>
                      <a:gd name="T123" fmla="*/ 296 h 359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247"/>
                      <a:gd name="T187" fmla="*/ 0 h 359"/>
                      <a:gd name="T188" fmla="*/ 247 w 247"/>
                      <a:gd name="T189" fmla="*/ 359 h 359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  <a:close/>
                        <a:moveTo>
                          <a:pt x="108" y="321"/>
                        </a:moveTo>
                        <a:lnTo>
                          <a:pt x="108" y="321"/>
                        </a:lnTo>
                        <a:close/>
                        <a:moveTo>
                          <a:pt x="162" y="259"/>
                        </a:moveTo>
                        <a:lnTo>
                          <a:pt x="162" y="259"/>
                        </a:lnTo>
                        <a:close/>
                        <a:moveTo>
                          <a:pt x="162" y="260"/>
                        </a:moveTo>
                        <a:lnTo>
                          <a:pt x="162" y="260"/>
                        </a:lnTo>
                        <a:lnTo>
                          <a:pt x="163" y="260"/>
                        </a:lnTo>
                        <a:lnTo>
                          <a:pt x="162" y="260"/>
                        </a:lnTo>
                        <a:close/>
                        <a:moveTo>
                          <a:pt x="163" y="261"/>
                        </a:move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63" y="261"/>
                        </a:moveTo>
                        <a:lnTo>
                          <a:pt x="163" y="261"/>
                        </a:ln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59" y="261"/>
                        </a:moveTo>
                        <a:lnTo>
                          <a:pt x="159" y="261"/>
                        </a:lnTo>
                        <a:close/>
                        <a:moveTo>
                          <a:pt x="159" y="262"/>
                        </a:moveTo>
                        <a:lnTo>
                          <a:pt x="159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58" y="262"/>
                        </a:moveTo>
                        <a:lnTo>
                          <a:pt x="158" y="262"/>
                        </a:lnTo>
                        <a:lnTo>
                          <a:pt x="158" y="261"/>
                        </a:lnTo>
                        <a:lnTo>
                          <a:pt x="158" y="262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1" y="266"/>
                        </a:moveTo>
                        <a:lnTo>
                          <a:pt x="161" y="265"/>
                        </a:lnTo>
                        <a:lnTo>
                          <a:pt x="161" y="266"/>
                        </a:lnTo>
                        <a:close/>
                        <a:moveTo>
                          <a:pt x="161" y="266"/>
                        </a:moveTo>
                        <a:lnTo>
                          <a:pt x="161" y="266"/>
                        </a:lnTo>
                        <a:close/>
                        <a:moveTo>
                          <a:pt x="162" y="267"/>
                        </a:moveTo>
                        <a:lnTo>
                          <a:pt x="161" y="267"/>
                        </a:lnTo>
                        <a:lnTo>
                          <a:pt x="162" y="267"/>
                        </a:lnTo>
                        <a:close/>
                        <a:moveTo>
                          <a:pt x="160" y="268"/>
                        </a:moveTo>
                        <a:lnTo>
                          <a:pt x="159" y="268"/>
                        </a:lnTo>
                        <a:lnTo>
                          <a:pt x="160" y="268"/>
                        </a:lnTo>
                        <a:close/>
                        <a:moveTo>
                          <a:pt x="158" y="272"/>
                        </a:moveTo>
                        <a:lnTo>
                          <a:pt x="158" y="272"/>
                        </a:lnTo>
                        <a:close/>
                        <a:moveTo>
                          <a:pt x="152" y="283"/>
                        </a:moveTo>
                        <a:lnTo>
                          <a:pt x="152" y="283"/>
                        </a:lnTo>
                        <a:close/>
                        <a:moveTo>
                          <a:pt x="148" y="290"/>
                        </a:moveTo>
                        <a:lnTo>
                          <a:pt x="147" y="290"/>
                        </a:lnTo>
                        <a:lnTo>
                          <a:pt x="148" y="290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2" y="294"/>
                        </a:moveTo>
                        <a:lnTo>
                          <a:pt x="142" y="294"/>
                        </a:lnTo>
                        <a:close/>
                        <a:moveTo>
                          <a:pt x="142" y="294"/>
                        </a:moveTo>
                        <a:lnTo>
                          <a:pt x="143" y="294"/>
                        </a:lnTo>
                        <a:lnTo>
                          <a:pt x="142" y="294"/>
                        </a:lnTo>
                        <a:close/>
                        <a:moveTo>
                          <a:pt x="139" y="296"/>
                        </a:moveTo>
                        <a:lnTo>
                          <a:pt x="139" y="296"/>
                        </a:lnTo>
                        <a:close/>
                        <a:moveTo>
                          <a:pt x="136" y="296"/>
                        </a:moveTo>
                        <a:lnTo>
                          <a:pt x="136" y="296"/>
                        </a:lnTo>
                        <a:close/>
                        <a:moveTo>
                          <a:pt x="120" y="308"/>
                        </a:moveTo>
                        <a:lnTo>
                          <a:pt x="120" y="307"/>
                        </a:lnTo>
                        <a:lnTo>
                          <a:pt x="121" y="307"/>
                        </a:lnTo>
                        <a:lnTo>
                          <a:pt x="120" y="308"/>
                        </a:lnTo>
                        <a:close/>
                        <a:moveTo>
                          <a:pt x="125" y="310"/>
                        </a:moveTo>
                        <a:lnTo>
                          <a:pt x="125" y="310"/>
                        </a:lnTo>
                        <a:close/>
                        <a:moveTo>
                          <a:pt x="113" y="312"/>
                        </a:move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close/>
                        <a:moveTo>
                          <a:pt x="112" y="313"/>
                        </a:moveTo>
                        <a:lnTo>
                          <a:pt x="112" y="313"/>
                        </a:lnTo>
                        <a:close/>
                        <a:moveTo>
                          <a:pt x="112" y="314"/>
                        </a:moveTo>
                        <a:lnTo>
                          <a:pt x="112" y="3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45" name="Freeform 779"/>
                  <p:cNvSpPr>
                    <a:spLocks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3 h 359"/>
                      <a:gd name="T4" fmla="*/ 217 w 247"/>
                      <a:gd name="T5" fmla="*/ 196 h 359"/>
                      <a:gd name="T6" fmla="*/ 190 w 247"/>
                      <a:gd name="T7" fmla="*/ 211 h 359"/>
                      <a:gd name="T8" fmla="*/ 180 w 247"/>
                      <a:gd name="T9" fmla="*/ 223 h 359"/>
                      <a:gd name="T10" fmla="*/ 179 w 247"/>
                      <a:gd name="T11" fmla="*/ 230 h 359"/>
                      <a:gd name="T12" fmla="*/ 174 w 247"/>
                      <a:gd name="T13" fmla="*/ 245 h 359"/>
                      <a:gd name="T14" fmla="*/ 165 w 247"/>
                      <a:gd name="T15" fmla="*/ 257 h 359"/>
                      <a:gd name="T16" fmla="*/ 159 w 247"/>
                      <a:gd name="T17" fmla="*/ 261 h 359"/>
                      <a:gd name="T18" fmla="*/ 160 w 247"/>
                      <a:gd name="T19" fmla="*/ 254 h 359"/>
                      <a:gd name="T20" fmla="*/ 156 w 247"/>
                      <a:gd name="T21" fmla="*/ 256 h 359"/>
                      <a:gd name="T22" fmla="*/ 156 w 247"/>
                      <a:gd name="T23" fmla="*/ 262 h 359"/>
                      <a:gd name="T24" fmla="*/ 161 w 247"/>
                      <a:gd name="T25" fmla="*/ 265 h 359"/>
                      <a:gd name="T26" fmla="*/ 146 w 247"/>
                      <a:gd name="T27" fmla="*/ 291 h 359"/>
                      <a:gd name="T28" fmla="*/ 140 w 247"/>
                      <a:gd name="T29" fmla="*/ 293 h 359"/>
                      <a:gd name="T30" fmla="*/ 136 w 247"/>
                      <a:gd name="T31" fmla="*/ 296 h 359"/>
                      <a:gd name="T32" fmla="*/ 133 w 247"/>
                      <a:gd name="T33" fmla="*/ 297 h 359"/>
                      <a:gd name="T34" fmla="*/ 132 w 247"/>
                      <a:gd name="T35" fmla="*/ 303 h 359"/>
                      <a:gd name="T36" fmla="*/ 122 w 247"/>
                      <a:gd name="T37" fmla="*/ 313 h 359"/>
                      <a:gd name="T38" fmla="*/ 116 w 247"/>
                      <a:gd name="T39" fmla="*/ 311 h 359"/>
                      <a:gd name="T40" fmla="*/ 109 w 247"/>
                      <a:gd name="T41" fmla="*/ 313 h 359"/>
                      <a:gd name="T42" fmla="*/ 95 w 247"/>
                      <a:gd name="T43" fmla="*/ 342 h 359"/>
                      <a:gd name="T44" fmla="*/ 80 w 247"/>
                      <a:gd name="T45" fmla="*/ 354 h 359"/>
                      <a:gd name="T46" fmla="*/ 71 w 247"/>
                      <a:gd name="T47" fmla="*/ 348 h 359"/>
                      <a:gd name="T48" fmla="*/ 62 w 247"/>
                      <a:gd name="T49" fmla="*/ 350 h 359"/>
                      <a:gd name="T50" fmla="*/ 54 w 247"/>
                      <a:gd name="T51" fmla="*/ 348 h 359"/>
                      <a:gd name="T52" fmla="*/ 44 w 247"/>
                      <a:gd name="T53" fmla="*/ 343 h 359"/>
                      <a:gd name="T54" fmla="*/ 32 w 247"/>
                      <a:gd name="T55" fmla="*/ 340 h 359"/>
                      <a:gd name="T56" fmla="*/ 19 w 247"/>
                      <a:gd name="T57" fmla="*/ 334 h 359"/>
                      <a:gd name="T58" fmla="*/ 12 w 247"/>
                      <a:gd name="T59" fmla="*/ 329 h 359"/>
                      <a:gd name="T60" fmla="*/ 13 w 247"/>
                      <a:gd name="T61" fmla="*/ 320 h 359"/>
                      <a:gd name="T62" fmla="*/ 15 w 247"/>
                      <a:gd name="T63" fmla="*/ 304 h 359"/>
                      <a:gd name="T64" fmla="*/ 11 w 247"/>
                      <a:gd name="T65" fmla="*/ 296 h 359"/>
                      <a:gd name="T66" fmla="*/ 0 w 247"/>
                      <a:gd name="T67" fmla="*/ 290 h 359"/>
                      <a:gd name="T68" fmla="*/ 5 w 247"/>
                      <a:gd name="T69" fmla="*/ 283 h 359"/>
                      <a:gd name="T70" fmla="*/ 4 w 247"/>
                      <a:gd name="T71" fmla="*/ 275 h 359"/>
                      <a:gd name="T72" fmla="*/ 11 w 247"/>
                      <a:gd name="T73" fmla="*/ 262 h 359"/>
                      <a:gd name="T74" fmla="*/ 8 w 247"/>
                      <a:gd name="T75" fmla="*/ 247 h 359"/>
                      <a:gd name="T76" fmla="*/ 15 w 247"/>
                      <a:gd name="T77" fmla="*/ 242 h 359"/>
                      <a:gd name="T78" fmla="*/ 54 w 247"/>
                      <a:gd name="T79" fmla="*/ 236 h 359"/>
                      <a:gd name="T80" fmla="*/ 62 w 247"/>
                      <a:gd name="T81" fmla="*/ 223 h 359"/>
                      <a:gd name="T82" fmla="*/ 72 w 247"/>
                      <a:gd name="T83" fmla="*/ 210 h 359"/>
                      <a:gd name="T84" fmla="*/ 81 w 247"/>
                      <a:gd name="T85" fmla="*/ 194 h 359"/>
                      <a:gd name="T86" fmla="*/ 90 w 247"/>
                      <a:gd name="T87" fmla="*/ 178 h 359"/>
                      <a:gd name="T88" fmla="*/ 105 w 247"/>
                      <a:gd name="T89" fmla="*/ 165 h 359"/>
                      <a:gd name="T90" fmla="*/ 109 w 247"/>
                      <a:gd name="T91" fmla="*/ 152 h 359"/>
                      <a:gd name="T92" fmla="*/ 111 w 247"/>
                      <a:gd name="T93" fmla="*/ 140 h 359"/>
                      <a:gd name="T94" fmla="*/ 111 w 247"/>
                      <a:gd name="T95" fmla="*/ 130 h 359"/>
                      <a:gd name="T96" fmla="*/ 104 w 247"/>
                      <a:gd name="T97" fmla="*/ 121 h 359"/>
                      <a:gd name="T98" fmla="*/ 103 w 247"/>
                      <a:gd name="T99" fmla="*/ 110 h 359"/>
                      <a:gd name="T100" fmla="*/ 96 w 247"/>
                      <a:gd name="T101" fmla="*/ 100 h 359"/>
                      <a:gd name="T102" fmla="*/ 85 w 247"/>
                      <a:gd name="T103" fmla="*/ 94 h 359"/>
                      <a:gd name="T104" fmla="*/ 115 w 247"/>
                      <a:gd name="T105" fmla="*/ 95 h 359"/>
                      <a:gd name="T106" fmla="*/ 111 w 247"/>
                      <a:gd name="T107" fmla="*/ 77 h 359"/>
                      <a:gd name="T108" fmla="*/ 96 w 247"/>
                      <a:gd name="T109" fmla="*/ 50 h 359"/>
                      <a:gd name="T110" fmla="*/ 101 w 247"/>
                      <a:gd name="T111" fmla="*/ 37 h 359"/>
                      <a:gd name="T112" fmla="*/ 112 w 247"/>
                      <a:gd name="T113" fmla="*/ 24 h 359"/>
                      <a:gd name="T114" fmla="*/ 121 w 247"/>
                      <a:gd name="T115" fmla="*/ 23 h 359"/>
                      <a:gd name="T116" fmla="*/ 134 w 247"/>
                      <a:gd name="T117" fmla="*/ 24 h 359"/>
                      <a:gd name="T118" fmla="*/ 137 w 247"/>
                      <a:gd name="T119" fmla="*/ 4 h 359"/>
                      <a:gd name="T120" fmla="*/ 149 w 247"/>
                      <a:gd name="T121" fmla="*/ 11 h 359"/>
                      <a:gd name="T122" fmla="*/ 165 w 247"/>
                      <a:gd name="T123" fmla="*/ 2 h 359"/>
                      <a:gd name="T124" fmla="*/ 184 w 247"/>
                      <a:gd name="T125" fmla="*/ 6 h 359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247"/>
                      <a:gd name="T190" fmla="*/ 0 h 359"/>
                      <a:gd name="T191" fmla="*/ 247 w 247"/>
                      <a:gd name="T192" fmla="*/ 359 h 359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46" name="Freeform 780"/>
                  <p:cNvSpPr>
                    <a:spLocks/>
                  </p:cNvSpPr>
                  <p:nvPr/>
                </p:nvSpPr>
                <p:spPr bwMode="auto">
                  <a:xfrm>
                    <a:off x="4383" y="29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47" name="Freeform 781"/>
                  <p:cNvSpPr>
                    <a:spLocks/>
                  </p:cNvSpPr>
                  <p:nvPr/>
                </p:nvSpPr>
                <p:spPr bwMode="auto">
                  <a:xfrm>
                    <a:off x="4437" y="288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48" name="Freeform 782"/>
                  <p:cNvSpPr>
                    <a:spLocks/>
                  </p:cNvSpPr>
                  <p:nvPr/>
                </p:nvSpPr>
                <p:spPr bwMode="auto">
                  <a:xfrm>
                    <a:off x="4437" y="288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0 w 1"/>
                      <a:gd name="T4" fmla="*/ 1 w 1"/>
                      <a:gd name="T5" fmla="*/ 1 w 1"/>
                      <a:gd name="T6" fmla="*/ 0 w 1"/>
                      <a:gd name="T7" fmla="*/ 0 w 1"/>
                      <a:gd name="T8" fmla="*/ 0 w 1"/>
                      <a:gd name="T9" fmla="*/ 0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49" name="Freeform 783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50" name="Freeform 784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51" name="Freeform 785"/>
                  <p:cNvSpPr>
                    <a:spLocks/>
                  </p:cNvSpPr>
                  <p:nvPr/>
                </p:nvSpPr>
                <p:spPr bwMode="auto">
                  <a:xfrm>
                    <a:off x="4434" y="288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52" name="Rectangle 786"/>
                  <p:cNvSpPr>
                    <a:spLocks noChangeArrowheads="1"/>
                  </p:cNvSpPr>
                  <p:nvPr/>
                </p:nvSpPr>
                <p:spPr bwMode="auto">
                  <a:xfrm>
                    <a:off x="4434" y="288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853" name="Line 787"/>
                  <p:cNvSpPr>
                    <a:spLocks noChangeShapeType="1"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54" name="Freeform 788"/>
                  <p:cNvSpPr>
                    <a:spLocks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55" name="Freeform 789"/>
                  <p:cNvSpPr>
                    <a:spLocks/>
                  </p:cNvSpPr>
                  <p:nvPr/>
                </p:nvSpPr>
                <p:spPr bwMode="auto">
                  <a:xfrm>
                    <a:off x="4433" y="288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56" name="Freeform 790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57" name="Freeform 791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58" name="Freeform 792"/>
                  <p:cNvSpPr>
                    <a:spLocks/>
                  </p:cNvSpPr>
                  <p:nvPr/>
                </p:nvSpPr>
                <p:spPr bwMode="auto">
                  <a:xfrm>
                    <a:off x="4436" y="288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0 60000 65536"/>
                      <a:gd name="T4" fmla="*/ 0 60000 65536"/>
                      <a:gd name="T5" fmla="*/ 0 60000 65536"/>
                      <a:gd name="T6" fmla="*/ 0 h 1"/>
                      <a:gd name="T7" fmla="*/ 1 h 1"/>
                    </a:gdLst>
                    <a:ahLst/>
                    <a:cxnLst>
                      <a:cxn ang="T3">
                        <a:pos x="0" y="T0"/>
                      </a:cxn>
                      <a:cxn ang="T4">
                        <a:pos x="0" y="T1"/>
                      </a:cxn>
                      <a:cxn ang="T5">
                        <a:pos x="0" y="T2"/>
                      </a:cxn>
                    </a:cxnLst>
                    <a:rect l="0" t="T6" r="0" b="T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59" name="Freeform 793"/>
                  <p:cNvSpPr>
                    <a:spLocks/>
                  </p:cNvSpPr>
                  <p:nvPr/>
                </p:nvSpPr>
                <p:spPr bwMode="auto">
                  <a:xfrm>
                    <a:off x="4436" y="289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60" name="Freeform 794"/>
                  <p:cNvSpPr>
                    <a:spLocks/>
                  </p:cNvSpPr>
                  <p:nvPr/>
                </p:nvSpPr>
                <p:spPr bwMode="auto">
                  <a:xfrm>
                    <a:off x="4436" y="289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61" name="Freeform 795"/>
                  <p:cNvSpPr>
                    <a:spLocks/>
                  </p:cNvSpPr>
                  <p:nvPr/>
                </p:nvSpPr>
                <p:spPr bwMode="auto">
                  <a:xfrm>
                    <a:off x="4434" y="289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62" name="Freeform 796"/>
                  <p:cNvSpPr>
                    <a:spLocks/>
                  </p:cNvSpPr>
                  <p:nvPr/>
                </p:nvSpPr>
                <p:spPr bwMode="auto">
                  <a:xfrm>
                    <a:off x="4433" y="289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63" name="Freeform 797"/>
                  <p:cNvSpPr>
                    <a:spLocks/>
                  </p:cNvSpPr>
                  <p:nvPr/>
                </p:nvSpPr>
                <p:spPr bwMode="auto">
                  <a:xfrm>
                    <a:off x="4427" y="290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64" name="Freeform 798"/>
                  <p:cNvSpPr>
                    <a:spLocks/>
                  </p:cNvSpPr>
                  <p:nvPr/>
                </p:nvSpPr>
                <p:spPr bwMode="auto">
                  <a:xfrm>
                    <a:off x="4422" y="291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65" name="Freeform 799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66" name="Rectangle 800"/>
                  <p:cNvSpPr>
                    <a:spLocks noChangeArrowheads="1"/>
                  </p:cNvSpPr>
                  <p:nvPr/>
                </p:nvSpPr>
                <p:spPr bwMode="auto">
                  <a:xfrm>
                    <a:off x="4423" y="291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867" name="Freeform 801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68" name="Freeform 802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69" name="Freeform 803"/>
                  <p:cNvSpPr>
                    <a:spLocks/>
                  </p:cNvSpPr>
                  <p:nvPr/>
                </p:nvSpPr>
                <p:spPr bwMode="auto">
                  <a:xfrm>
                    <a:off x="4423" y="291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70" name="Freeform 804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71" name="Freeform 805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72" name="Freeform 806"/>
                  <p:cNvSpPr>
                    <a:spLocks/>
                  </p:cNvSpPr>
                  <p:nvPr/>
                </p:nvSpPr>
                <p:spPr bwMode="auto">
                  <a:xfrm>
                    <a:off x="4414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73" name="Freeform 807"/>
                  <p:cNvSpPr>
                    <a:spLocks/>
                  </p:cNvSpPr>
                  <p:nvPr/>
                </p:nvSpPr>
                <p:spPr bwMode="auto">
                  <a:xfrm>
                    <a:off x="4411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74" name="Freeform 808"/>
                  <p:cNvSpPr>
                    <a:spLocks/>
                  </p:cNvSpPr>
                  <p:nvPr/>
                </p:nvSpPr>
                <p:spPr bwMode="auto">
                  <a:xfrm>
                    <a:off x="4395" y="29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75" name="Line 809"/>
                  <p:cNvSpPr>
                    <a:spLocks noChangeShapeType="1"/>
                  </p:cNvSpPr>
                  <p:nvPr/>
                </p:nvSpPr>
                <p:spPr bwMode="auto">
                  <a:xfrm>
                    <a:off x="4400" y="2934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76" name="Freeform 810"/>
                  <p:cNvSpPr>
                    <a:spLocks/>
                  </p:cNvSpPr>
                  <p:nvPr/>
                </p:nvSpPr>
                <p:spPr bwMode="auto">
                  <a:xfrm>
                    <a:off x="4387" y="293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77" name="Rectangle 811"/>
                  <p:cNvSpPr>
                    <a:spLocks noChangeArrowheads="1"/>
                  </p:cNvSpPr>
                  <p:nvPr/>
                </p:nvSpPr>
                <p:spPr bwMode="auto">
                  <a:xfrm>
                    <a:off x="4387" y="293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878" name="Freeform 812"/>
                  <p:cNvSpPr>
                    <a:spLocks/>
                  </p:cNvSpPr>
                  <p:nvPr/>
                </p:nvSpPr>
                <p:spPr bwMode="auto">
                  <a:xfrm>
                    <a:off x="4387" y="29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79" name="Freeform 813"/>
                  <p:cNvSpPr>
                    <a:spLocks noEditPoints="1"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  <a:close/>
                        <a:moveTo>
                          <a:pt x="659" y="1020"/>
                        </a:move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9" y="1020"/>
                        </a:lnTo>
                        <a:close/>
                        <a:moveTo>
                          <a:pt x="658" y="1021"/>
                        </a:moveTo>
                        <a:lnTo>
                          <a:pt x="658" y="1021"/>
                        </a:lnTo>
                        <a:lnTo>
                          <a:pt x="658" y="1020"/>
                        </a:lnTo>
                        <a:lnTo>
                          <a:pt x="659" y="1020"/>
                        </a:lnTo>
                        <a:lnTo>
                          <a:pt x="659" y="1021"/>
                        </a:lnTo>
                        <a:lnTo>
                          <a:pt x="658" y="1021"/>
                        </a:lnTo>
                        <a:close/>
                        <a:moveTo>
                          <a:pt x="735" y="831"/>
                        </a:moveTo>
                        <a:lnTo>
                          <a:pt x="735" y="831"/>
                        </a:lnTo>
                        <a:lnTo>
                          <a:pt x="735" y="830"/>
                        </a:lnTo>
                        <a:lnTo>
                          <a:pt x="735" y="831"/>
                        </a:lnTo>
                        <a:close/>
                        <a:moveTo>
                          <a:pt x="734" y="831"/>
                        </a:move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1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80" name="Freeform 814"/>
                  <p:cNvSpPr>
                    <a:spLocks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81" name="Freeform 815"/>
                  <p:cNvSpPr>
                    <a:spLocks/>
                  </p:cNvSpPr>
                  <p:nvPr/>
                </p:nvSpPr>
                <p:spPr bwMode="auto">
                  <a:xfrm>
                    <a:off x="4536" y="265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0 h 1"/>
                      <a:gd name="T5" fmla="*/ 0 h 1"/>
                      <a:gd name="T6" fmla="*/ 1 h 1"/>
                      <a:gd name="T7" fmla="*/ 1 h 1"/>
                      <a:gd name="T8" fmla="*/ 1 h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h 1"/>
                      <a:gd name="T19" fmla="*/ 1 h 1"/>
                    </a:gdLst>
                    <a:ahLst/>
                    <a:cxnLst>
                      <a:cxn ang="T9">
                        <a:pos x="0" y="T0"/>
                      </a:cxn>
                      <a:cxn ang="T10">
                        <a:pos x="0" y="T1"/>
                      </a:cxn>
                      <a:cxn ang="T11">
                        <a:pos x="0" y="T2"/>
                      </a:cxn>
                      <a:cxn ang="T12">
                        <a:pos x="0" y="T3"/>
                      </a:cxn>
                      <a:cxn ang="T13">
                        <a:pos x="0" y="T4"/>
                      </a:cxn>
                      <a:cxn ang="T14">
                        <a:pos x="0" y="T5"/>
                      </a:cxn>
                      <a:cxn ang="T15">
                        <a:pos x="0" y="T6"/>
                      </a:cxn>
                      <a:cxn ang="T16">
                        <a:pos x="0" y="T7"/>
                      </a:cxn>
                      <a:cxn ang="T17">
                        <a:pos x="0" y="T8"/>
                      </a:cxn>
                    </a:cxnLst>
                    <a:rect l="0" t="T18" r="0" b="T1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82" name="Freeform 816"/>
                  <p:cNvSpPr>
                    <a:spLocks/>
                  </p:cNvSpPr>
                  <p:nvPr/>
                </p:nvSpPr>
                <p:spPr bwMode="auto">
                  <a:xfrm>
                    <a:off x="4535" y="265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83" name="Rectangle 817"/>
                  <p:cNvSpPr>
                    <a:spLocks noChangeArrowheads="1"/>
                  </p:cNvSpPr>
                  <p:nvPr/>
                </p:nvSpPr>
                <p:spPr bwMode="auto">
                  <a:xfrm>
                    <a:off x="4612" y="246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884" name="Rectangle 818"/>
                  <p:cNvSpPr>
                    <a:spLocks noChangeArrowheads="1"/>
                  </p:cNvSpPr>
                  <p:nvPr/>
                </p:nvSpPr>
                <p:spPr bwMode="auto">
                  <a:xfrm>
                    <a:off x="4611" y="246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885" name="Freeform 819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86" name="Freeform 820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87" name="Freeform 821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88" name="Freeform 822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89" name="Freeform 823"/>
                  <p:cNvSpPr>
                    <a:spLocks noEditPoints="1"/>
                  </p:cNvSpPr>
                  <p:nvPr/>
                </p:nvSpPr>
                <p:spPr bwMode="auto">
                  <a:xfrm>
                    <a:off x="4442" y="1224"/>
                    <a:ext cx="969" cy="536"/>
                  </a:xfrm>
                  <a:custGeom>
                    <a:avLst/>
                    <a:gdLst>
                      <a:gd name="T0" fmla="*/ 338 w 969"/>
                      <a:gd name="T1" fmla="*/ 351 h 536"/>
                      <a:gd name="T2" fmla="*/ 369 w 969"/>
                      <a:gd name="T3" fmla="*/ 342 h 536"/>
                      <a:gd name="T4" fmla="*/ 408 w 969"/>
                      <a:gd name="T5" fmla="*/ 321 h 536"/>
                      <a:gd name="T6" fmla="*/ 445 w 969"/>
                      <a:gd name="T7" fmla="*/ 311 h 536"/>
                      <a:gd name="T8" fmla="*/ 457 w 969"/>
                      <a:gd name="T9" fmla="*/ 334 h 536"/>
                      <a:gd name="T10" fmla="*/ 444 w 969"/>
                      <a:gd name="T11" fmla="*/ 355 h 536"/>
                      <a:gd name="T12" fmla="*/ 431 w 969"/>
                      <a:gd name="T13" fmla="*/ 371 h 536"/>
                      <a:gd name="T14" fmla="*/ 433 w 969"/>
                      <a:gd name="T15" fmla="*/ 381 h 536"/>
                      <a:gd name="T16" fmla="*/ 444 w 969"/>
                      <a:gd name="T17" fmla="*/ 404 h 536"/>
                      <a:gd name="T18" fmla="*/ 468 w 969"/>
                      <a:gd name="T19" fmla="*/ 414 h 536"/>
                      <a:gd name="T20" fmla="*/ 496 w 969"/>
                      <a:gd name="T21" fmla="*/ 393 h 536"/>
                      <a:gd name="T22" fmla="*/ 517 w 969"/>
                      <a:gd name="T23" fmla="*/ 378 h 536"/>
                      <a:gd name="T24" fmla="*/ 544 w 969"/>
                      <a:gd name="T25" fmla="*/ 374 h 536"/>
                      <a:gd name="T26" fmla="*/ 567 w 969"/>
                      <a:gd name="T27" fmla="*/ 378 h 536"/>
                      <a:gd name="T28" fmla="*/ 600 w 969"/>
                      <a:gd name="T29" fmla="*/ 372 h 536"/>
                      <a:gd name="T30" fmla="*/ 612 w 969"/>
                      <a:gd name="T31" fmla="*/ 361 h 536"/>
                      <a:gd name="T32" fmla="*/ 634 w 969"/>
                      <a:gd name="T33" fmla="*/ 347 h 536"/>
                      <a:gd name="T34" fmla="*/ 663 w 969"/>
                      <a:gd name="T35" fmla="*/ 350 h 536"/>
                      <a:gd name="T36" fmla="*/ 684 w 969"/>
                      <a:gd name="T37" fmla="*/ 369 h 536"/>
                      <a:gd name="T38" fmla="*/ 683 w 969"/>
                      <a:gd name="T39" fmla="*/ 403 h 536"/>
                      <a:gd name="T40" fmla="*/ 666 w 969"/>
                      <a:gd name="T41" fmla="*/ 449 h 536"/>
                      <a:gd name="T42" fmla="*/ 650 w 969"/>
                      <a:gd name="T43" fmla="*/ 483 h 536"/>
                      <a:gd name="T44" fmla="*/ 635 w 969"/>
                      <a:gd name="T45" fmla="*/ 505 h 536"/>
                      <a:gd name="T46" fmla="*/ 606 w 969"/>
                      <a:gd name="T47" fmla="*/ 495 h 536"/>
                      <a:gd name="T48" fmla="*/ 589 w 969"/>
                      <a:gd name="T49" fmla="*/ 498 h 536"/>
                      <a:gd name="T50" fmla="*/ 576 w 969"/>
                      <a:gd name="T51" fmla="*/ 495 h 536"/>
                      <a:gd name="T52" fmla="*/ 557 w 969"/>
                      <a:gd name="T53" fmla="*/ 496 h 536"/>
                      <a:gd name="T54" fmla="*/ 530 w 969"/>
                      <a:gd name="T55" fmla="*/ 510 h 536"/>
                      <a:gd name="T56" fmla="*/ 521 w 969"/>
                      <a:gd name="T57" fmla="*/ 521 h 536"/>
                      <a:gd name="T58" fmla="*/ 502 w 969"/>
                      <a:gd name="T59" fmla="*/ 526 h 536"/>
                      <a:gd name="T60" fmla="*/ 457 w 969"/>
                      <a:gd name="T61" fmla="*/ 525 h 536"/>
                      <a:gd name="T62" fmla="*/ 433 w 969"/>
                      <a:gd name="T63" fmla="*/ 520 h 536"/>
                      <a:gd name="T64" fmla="*/ 408 w 969"/>
                      <a:gd name="T65" fmla="*/ 495 h 536"/>
                      <a:gd name="T66" fmla="*/ 374 w 969"/>
                      <a:gd name="T67" fmla="*/ 473 h 536"/>
                      <a:gd name="T68" fmla="*/ 347 w 969"/>
                      <a:gd name="T69" fmla="*/ 495 h 536"/>
                      <a:gd name="T70" fmla="*/ 315 w 969"/>
                      <a:gd name="T71" fmla="*/ 498 h 536"/>
                      <a:gd name="T72" fmla="*/ 297 w 969"/>
                      <a:gd name="T73" fmla="*/ 464 h 536"/>
                      <a:gd name="T74" fmla="*/ 253 w 969"/>
                      <a:gd name="T75" fmla="*/ 449 h 536"/>
                      <a:gd name="T76" fmla="*/ 217 w 969"/>
                      <a:gd name="T77" fmla="*/ 424 h 536"/>
                      <a:gd name="T78" fmla="*/ 184 w 969"/>
                      <a:gd name="T79" fmla="*/ 425 h 536"/>
                      <a:gd name="T80" fmla="*/ 152 w 969"/>
                      <a:gd name="T81" fmla="*/ 453 h 536"/>
                      <a:gd name="T82" fmla="*/ 106 w 969"/>
                      <a:gd name="T83" fmla="*/ 478 h 536"/>
                      <a:gd name="T84" fmla="*/ 70 w 969"/>
                      <a:gd name="T85" fmla="*/ 503 h 536"/>
                      <a:gd name="T86" fmla="*/ 66 w 969"/>
                      <a:gd name="T87" fmla="*/ 479 h 536"/>
                      <a:gd name="T88" fmla="*/ 53 w 969"/>
                      <a:gd name="T89" fmla="*/ 459 h 536"/>
                      <a:gd name="T90" fmla="*/ 35 w 969"/>
                      <a:gd name="T91" fmla="*/ 430 h 536"/>
                      <a:gd name="T92" fmla="*/ 21 w 969"/>
                      <a:gd name="T93" fmla="*/ 415 h 536"/>
                      <a:gd name="T94" fmla="*/ 13 w 969"/>
                      <a:gd name="T95" fmla="*/ 408 h 536"/>
                      <a:gd name="T96" fmla="*/ 34 w 969"/>
                      <a:gd name="T97" fmla="*/ 390 h 536"/>
                      <a:gd name="T98" fmla="*/ 51 w 969"/>
                      <a:gd name="T99" fmla="*/ 380 h 536"/>
                      <a:gd name="T100" fmla="*/ 72 w 969"/>
                      <a:gd name="T101" fmla="*/ 366 h 536"/>
                      <a:gd name="T102" fmla="*/ 90 w 969"/>
                      <a:gd name="T103" fmla="*/ 331 h 536"/>
                      <a:gd name="T104" fmla="*/ 95 w 969"/>
                      <a:gd name="T105" fmla="*/ 275 h 536"/>
                      <a:gd name="T106" fmla="*/ 153 w 969"/>
                      <a:gd name="T107" fmla="*/ 283 h 536"/>
                      <a:gd name="T108" fmla="*/ 208 w 969"/>
                      <a:gd name="T109" fmla="*/ 301 h 536"/>
                      <a:gd name="T110" fmla="*/ 223 w 969"/>
                      <a:gd name="T111" fmla="*/ 324 h 536"/>
                      <a:gd name="T112" fmla="*/ 241 w 969"/>
                      <a:gd name="T113" fmla="*/ 347 h 536"/>
                      <a:gd name="T114" fmla="*/ 260 w 969"/>
                      <a:gd name="T115" fmla="*/ 337 h 536"/>
                      <a:gd name="T116" fmla="*/ 280 w 969"/>
                      <a:gd name="T117" fmla="*/ 328 h 536"/>
                      <a:gd name="T118" fmla="*/ 296 w 969"/>
                      <a:gd name="T119" fmla="*/ 342 h 536"/>
                      <a:gd name="T120" fmla="*/ 965 w 969"/>
                      <a:gd name="T121" fmla="*/ 3 h 536"/>
                      <a:gd name="T122" fmla="*/ 961 w 969"/>
                      <a:gd name="T123" fmla="*/ 7 h 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969"/>
                      <a:gd name="T187" fmla="*/ 0 h 536"/>
                      <a:gd name="T188" fmla="*/ 969 w 969"/>
                      <a:gd name="T189" fmla="*/ 536 h 53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969" h="536">
                        <a:moveTo>
                          <a:pt x="307" y="341"/>
                        </a:moveTo>
                        <a:lnTo>
                          <a:pt x="307" y="341"/>
                        </a:lnTo>
                        <a:lnTo>
                          <a:pt x="308" y="342"/>
                        </a:lnTo>
                        <a:lnTo>
                          <a:pt x="309" y="342"/>
                        </a:lnTo>
                        <a:lnTo>
                          <a:pt x="310" y="342"/>
                        </a:lnTo>
                        <a:lnTo>
                          <a:pt x="311" y="342"/>
                        </a:lnTo>
                        <a:lnTo>
                          <a:pt x="311" y="341"/>
                        </a:lnTo>
                        <a:lnTo>
                          <a:pt x="312" y="341"/>
                        </a:lnTo>
                        <a:lnTo>
                          <a:pt x="313" y="341"/>
                        </a:lnTo>
                        <a:lnTo>
                          <a:pt x="314" y="341"/>
                        </a:lnTo>
                        <a:lnTo>
                          <a:pt x="314" y="340"/>
                        </a:lnTo>
                        <a:lnTo>
                          <a:pt x="315" y="340"/>
                        </a:lnTo>
                        <a:lnTo>
                          <a:pt x="316" y="340"/>
                        </a:lnTo>
                        <a:lnTo>
                          <a:pt x="318" y="340"/>
                        </a:lnTo>
                        <a:lnTo>
                          <a:pt x="319" y="340"/>
                        </a:lnTo>
                        <a:lnTo>
                          <a:pt x="320" y="341"/>
                        </a:lnTo>
                        <a:lnTo>
                          <a:pt x="320" y="342"/>
                        </a:lnTo>
                        <a:lnTo>
                          <a:pt x="320" y="343"/>
                        </a:lnTo>
                        <a:lnTo>
                          <a:pt x="321" y="343"/>
                        </a:lnTo>
                        <a:lnTo>
                          <a:pt x="322" y="343"/>
                        </a:lnTo>
                        <a:lnTo>
                          <a:pt x="323" y="343"/>
                        </a:lnTo>
                        <a:lnTo>
                          <a:pt x="324" y="344"/>
                        </a:lnTo>
                        <a:lnTo>
                          <a:pt x="324" y="345"/>
                        </a:lnTo>
                        <a:lnTo>
                          <a:pt x="323" y="345"/>
                        </a:lnTo>
                        <a:lnTo>
                          <a:pt x="323" y="346"/>
                        </a:lnTo>
                        <a:lnTo>
                          <a:pt x="323" y="347"/>
                        </a:lnTo>
                        <a:lnTo>
                          <a:pt x="322" y="348"/>
                        </a:lnTo>
                        <a:lnTo>
                          <a:pt x="322" y="349"/>
                        </a:lnTo>
                        <a:lnTo>
                          <a:pt x="323" y="348"/>
                        </a:lnTo>
                        <a:lnTo>
                          <a:pt x="323" y="349"/>
                        </a:lnTo>
                        <a:lnTo>
                          <a:pt x="324" y="349"/>
                        </a:lnTo>
                        <a:lnTo>
                          <a:pt x="324" y="350"/>
                        </a:lnTo>
                        <a:lnTo>
                          <a:pt x="325" y="350"/>
                        </a:lnTo>
                        <a:lnTo>
                          <a:pt x="326" y="351"/>
                        </a:lnTo>
                        <a:lnTo>
                          <a:pt x="333" y="353"/>
                        </a:lnTo>
                        <a:lnTo>
                          <a:pt x="334" y="353"/>
                        </a:lnTo>
                        <a:lnTo>
                          <a:pt x="335" y="353"/>
                        </a:lnTo>
                        <a:lnTo>
                          <a:pt x="336" y="353"/>
                        </a:lnTo>
                        <a:lnTo>
                          <a:pt x="337" y="351"/>
                        </a:lnTo>
                        <a:lnTo>
                          <a:pt x="338" y="351"/>
                        </a:lnTo>
                        <a:lnTo>
                          <a:pt x="340" y="353"/>
                        </a:lnTo>
                        <a:lnTo>
                          <a:pt x="341" y="352"/>
                        </a:lnTo>
                        <a:lnTo>
                          <a:pt x="342" y="353"/>
                        </a:lnTo>
                        <a:lnTo>
                          <a:pt x="343" y="353"/>
                        </a:lnTo>
                        <a:lnTo>
                          <a:pt x="342" y="353"/>
                        </a:lnTo>
                        <a:lnTo>
                          <a:pt x="343" y="354"/>
                        </a:lnTo>
                        <a:lnTo>
                          <a:pt x="344" y="355"/>
                        </a:lnTo>
                        <a:lnTo>
                          <a:pt x="345" y="355"/>
                        </a:lnTo>
                        <a:lnTo>
                          <a:pt x="346" y="355"/>
                        </a:lnTo>
                        <a:lnTo>
                          <a:pt x="347" y="356"/>
                        </a:lnTo>
                        <a:lnTo>
                          <a:pt x="348" y="355"/>
                        </a:lnTo>
                        <a:lnTo>
                          <a:pt x="348" y="354"/>
                        </a:lnTo>
                        <a:lnTo>
                          <a:pt x="347" y="353"/>
                        </a:lnTo>
                        <a:lnTo>
                          <a:pt x="348" y="352"/>
                        </a:lnTo>
                        <a:lnTo>
                          <a:pt x="347" y="351"/>
                        </a:lnTo>
                        <a:lnTo>
                          <a:pt x="348" y="351"/>
                        </a:lnTo>
                        <a:lnTo>
                          <a:pt x="348" y="350"/>
                        </a:lnTo>
                        <a:lnTo>
                          <a:pt x="349" y="350"/>
                        </a:lnTo>
                        <a:lnTo>
                          <a:pt x="350" y="350"/>
                        </a:lnTo>
                        <a:lnTo>
                          <a:pt x="351" y="350"/>
                        </a:lnTo>
                        <a:lnTo>
                          <a:pt x="352" y="351"/>
                        </a:lnTo>
                        <a:lnTo>
                          <a:pt x="353" y="351"/>
                        </a:lnTo>
                        <a:lnTo>
                          <a:pt x="354" y="350"/>
                        </a:lnTo>
                        <a:lnTo>
                          <a:pt x="355" y="350"/>
                        </a:lnTo>
                        <a:lnTo>
                          <a:pt x="356" y="351"/>
                        </a:lnTo>
                        <a:lnTo>
                          <a:pt x="357" y="350"/>
                        </a:lnTo>
                        <a:lnTo>
                          <a:pt x="357" y="351"/>
                        </a:lnTo>
                        <a:lnTo>
                          <a:pt x="358" y="351"/>
                        </a:lnTo>
                        <a:lnTo>
                          <a:pt x="359" y="351"/>
                        </a:lnTo>
                        <a:lnTo>
                          <a:pt x="360" y="350"/>
                        </a:lnTo>
                        <a:lnTo>
                          <a:pt x="361" y="350"/>
                        </a:lnTo>
                        <a:lnTo>
                          <a:pt x="362" y="348"/>
                        </a:lnTo>
                        <a:lnTo>
                          <a:pt x="364" y="347"/>
                        </a:lnTo>
                        <a:lnTo>
                          <a:pt x="364" y="346"/>
                        </a:lnTo>
                        <a:lnTo>
                          <a:pt x="364" y="345"/>
                        </a:lnTo>
                        <a:lnTo>
                          <a:pt x="365" y="345"/>
                        </a:lnTo>
                        <a:lnTo>
                          <a:pt x="366" y="345"/>
                        </a:lnTo>
                        <a:lnTo>
                          <a:pt x="367" y="346"/>
                        </a:lnTo>
                        <a:lnTo>
                          <a:pt x="367" y="345"/>
                        </a:lnTo>
                        <a:lnTo>
                          <a:pt x="366" y="344"/>
                        </a:lnTo>
                        <a:lnTo>
                          <a:pt x="366" y="343"/>
                        </a:lnTo>
                        <a:lnTo>
                          <a:pt x="369" y="342"/>
                        </a:lnTo>
                        <a:lnTo>
                          <a:pt x="369" y="341"/>
                        </a:lnTo>
                        <a:lnTo>
                          <a:pt x="370" y="340"/>
                        </a:lnTo>
                        <a:lnTo>
                          <a:pt x="371" y="339"/>
                        </a:lnTo>
                        <a:lnTo>
                          <a:pt x="373" y="339"/>
                        </a:lnTo>
                        <a:lnTo>
                          <a:pt x="374" y="339"/>
                        </a:lnTo>
                        <a:lnTo>
                          <a:pt x="375" y="339"/>
                        </a:lnTo>
                        <a:lnTo>
                          <a:pt x="376" y="339"/>
                        </a:lnTo>
                        <a:lnTo>
                          <a:pt x="377" y="339"/>
                        </a:lnTo>
                        <a:lnTo>
                          <a:pt x="377" y="338"/>
                        </a:lnTo>
                        <a:lnTo>
                          <a:pt x="378" y="337"/>
                        </a:lnTo>
                        <a:lnTo>
                          <a:pt x="379" y="338"/>
                        </a:lnTo>
                        <a:lnTo>
                          <a:pt x="380" y="339"/>
                        </a:lnTo>
                        <a:lnTo>
                          <a:pt x="381" y="338"/>
                        </a:lnTo>
                        <a:lnTo>
                          <a:pt x="382" y="339"/>
                        </a:lnTo>
                        <a:lnTo>
                          <a:pt x="382" y="338"/>
                        </a:lnTo>
                        <a:lnTo>
                          <a:pt x="382" y="337"/>
                        </a:lnTo>
                        <a:lnTo>
                          <a:pt x="383" y="337"/>
                        </a:lnTo>
                        <a:lnTo>
                          <a:pt x="383" y="336"/>
                        </a:lnTo>
                        <a:lnTo>
                          <a:pt x="384" y="335"/>
                        </a:lnTo>
                        <a:lnTo>
                          <a:pt x="385" y="334"/>
                        </a:lnTo>
                        <a:lnTo>
                          <a:pt x="385" y="333"/>
                        </a:lnTo>
                        <a:lnTo>
                          <a:pt x="386" y="334"/>
                        </a:lnTo>
                        <a:lnTo>
                          <a:pt x="386" y="333"/>
                        </a:lnTo>
                        <a:lnTo>
                          <a:pt x="387" y="333"/>
                        </a:lnTo>
                        <a:lnTo>
                          <a:pt x="389" y="332"/>
                        </a:lnTo>
                        <a:lnTo>
                          <a:pt x="390" y="332"/>
                        </a:lnTo>
                        <a:lnTo>
                          <a:pt x="390" y="331"/>
                        </a:lnTo>
                        <a:lnTo>
                          <a:pt x="390" y="330"/>
                        </a:lnTo>
                        <a:lnTo>
                          <a:pt x="390" y="329"/>
                        </a:lnTo>
                        <a:lnTo>
                          <a:pt x="391" y="329"/>
                        </a:lnTo>
                        <a:lnTo>
                          <a:pt x="392" y="328"/>
                        </a:lnTo>
                        <a:lnTo>
                          <a:pt x="393" y="329"/>
                        </a:lnTo>
                        <a:lnTo>
                          <a:pt x="394" y="329"/>
                        </a:lnTo>
                        <a:lnTo>
                          <a:pt x="395" y="329"/>
                        </a:lnTo>
                        <a:lnTo>
                          <a:pt x="396" y="329"/>
                        </a:lnTo>
                        <a:lnTo>
                          <a:pt x="397" y="329"/>
                        </a:lnTo>
                        <a:lnTo>
                          <a:pt x="397" y="328"/>
                        </a:lnTo>
                        <a:lnTo>
                          <a:pt x="398" y="328"/>
                        </a:lnTo>
                        <a:lnTo>
                          <a:pt x="397" y="327"/>
                        </a:lnTo>
                        <a:lnTo>
                          <a:pt x="401" y="326"/>
                        </a:lnTo>
                        <a:lnTo>
                          <a:pt x="404" y="325"/>
                        </a:lnTo>
                        <a:lnTo>
                          <a:pt x="405" y="325"/>
                        </a:lnTo>
                        <a:lnTo>
                          <a:pt x="406" y="324"/>
                        </a:lnTo>
                        <a:lnTo>
                          <a:pt x="407" y="323"/>
                        </a:lnTo>
                        <a:lnTo>
                          <a:pt x="407" y="322"/>
                        </a:lnTo>
                        <a:lnTo>
                          <a:pt x="408" y="321"/>
                        </a:lnTo>
                        <a:lnTo>
                          <a:pt x="408" y="320"/>
                        </a:lnTo>
                        <a:lnTo>
                          <a:pt x="409" y="320"/>
                        </a:lnTo>
                        <a:lnTo>
                          <a:pt x="408" y="319"/>
                        </a:lnTo>
                        <a:lnTo>
                          <a:pt x="409" y="319"/>
                        </a:lnTo>
                        <a:lnTo>
                          <a:pt x="410" y="318"/>
                        </a:lnTo>
                        <a:lnTo>
                          <a:pt x="411" y="318"/>
                        </a:lnTo>
                        <a:lnTo>
                          <a:pt x="411" y="317"/>
                        </a:lnTo>
                        <a:lnTo>
                          <a:pt x="412" y="316"/>
                        </a:lnTo>
                        <a:lnTo>
                          <a:pt x="411" y="315"/>
                        </a:lnTo>
                        <a:lnTo>
                          <a:pt x="411" y="314"/>
                        </a:lnTo>
                        <a:lnTo>
                          <a:pt x="411" y="313"/>
                        </a:lnTo>
                        <a:lnTo>
                          <a:pt x="412" y="313"/>
                        </a:lnTo>
                        <a:lnTo>
                          <a:pt x="413" y="313"/>
                        </a:lnTo>
                        <a:lnTo>
                          <a:pt x="416" y="314"/>
                        </a:lnTo>
                        <a:lnTo>
                          <a:pt x="417" y="313"/>
                        </a:lnTo>
                        <a:lnTo>
                          <a:pt x="418" y="313"/>
                        </a:lnTo>
                        <a:lnTo>
                          <a:pt x="419" y="313"/>
                        </a:lnTo>
                        <a:lnTo>
                          <a:pt x="419" y="314"/>
                        </a:lnTo>
                        <a:lnTo>
                          <a:pt x="420" y="313"/>
                        </a:lnTo>
                        <a:lnTo>
                          <a:pt x="421" y="314"/>
                        </a:lnTo>
                        <a:lnTo>
                          <a:pt x="423" y="313"/>
                        </a:lnTo>
                        <a:lnTo>
                          <a:pt x="424" y="313"/>
                        </a:lnTo>
                        <a:lnTo>
                          <a:pt x="425" y="313"/>
                        </a:lnTo>
                        <a:lnTo>
                          <a:pt x="426" y="312"/>
                        </a:lnTo>
                        <a:lnTo>
                          <a:pt x="426" y="310"/>
                        </a:lnTo>
                        <a:lnTo>
                          <a:pt x="427" y="309"/>
                        </a:lnTo>
                        <a:lnTo>
                          <a:pt x="429" y="307"/>
                        </a:lnTo>
                        <a:lnTo>
                          <a:pt x="430" y="308"/>
                        </a:lnTo>
                        <a:lnTo>
                          <a:pt x="431" y="308"/>
                        </a:lnTo>
                        <a:lnTo>
                          <a:pt x="431" y="307"/>
                        </a:lnTo>
                        <a:lnTo>
                          <a:pt x="433" y="308"/>
                        </a:lnTo>
                        <a:lnTo>
                          <a:pt x="433" y="307"/>
                        </a:lnTo>
                        <a:lnTo>
                          <a:pt x="434" y="306"/>
                        </a:lnTo>
                        <a:lnTo>
                          <a:pt x="435" y="306"/>
                        </a:lnTo>
                        <a:lnTo>
                          <a:pt x="436" y="306"/>
                        </a:lnTo>
                        <a:lnTo>
                          <a:pt x="437" y="306"/>
                        </a:lnTo>
                        <a:lnTo>
                          <a:pt x="438" y="306"/>
                        </a:lnTo>
                        <a:lnTo>
                          <a:pt x="439" y="307"/>
                        </a:lnTo>
                        <a:lnTo>
                          <a:pt x="440" y="308"/>
                        </a:lnTo>
                        <a:lnTo>
                          <a:pt x="441" y="309"/>
                        </a:lnTo>
                        <a:lnTo>
                          <a:pt x="442" y="309"/>
                        </a:lnTo>
                        <a:lnTo>
                          <a:pt x="444" y="311"/>
                        </a:lnTo>
                        <a:lnTo>
                          <a:pt x="445" y="311"/>
                        </a:lnTo>
                        <a:lnTo>
                          <a:pt x="445" y="312"/>
                        </a:lnTo>
                        <a:lnTo>
                          <a:pt x="445" y="313"/>
                        </a:lnTo>
                        <a:lnTo>
                          <a:pt x="446" y="314"/>
                        </a:lnTo>
                        <a:lnTo>
                          <a:pt x="446" y="315"/>
                        </a:lnTo>
                        <a:lnTo>
                          <a:pt x="447" y="314"/>
                        </a:lnTo>
                        <a:lnTo>
                          <a:pt x="448" y="314"/>
                        </a:lnTo>
                        <a:lnTo>
                          <a:pt x="448" y="315"/>
                        </a:lnTo>
                        <a:lnTo>
                          <a:pt x="448" y="316"/>
                        </a:lnTo>
                        <a:lnTo>
                          <a:pt x="449" y="315"/>
                        </a:lnTo>
                        <a:lnTo>
                          <a:pt x="450" y="316"/>
                        </a:lnTo>
                        <a:lnTo>
                          <a:pt x="451" y="316"/>
                        </a:lnTo>
                        <a:lnTo>
                          <a:pt x="451" y="317"/>
                        </a:lnTo>
                        <a:lnTo>
                          <a:pt x="452" y="317"/>
                        </a:lnTo>
                        <a:lnTo>
                          <a:pt x="453" y="317"/>
                        </a:lnTo>
                        <a:lnTo>
                          <a:pt x="454" y="317"/>
                        </a:lnTo>
                        <a:lnTo>
                          <a:pt x="454" y="318"/>
                        </a:lnTo>
                        <a:lnTo>
                          <a:pt x="455" y="319"/>
                        </a:lnTo>
                        <a:lnTo>
                          <a:pt x="455" y="320"/>
                        </a:lnTo>
                        <a:lnTo>
                          <a:pt x="455" y="321"/>
                        </a:lnTo>
                        <a:lnTo>
                          <a:pt x="456" y="320"/>
                        </a:lnTo>
                        <a:lnTo>
                          <a:pt x="457" y="320"/>
                        </a:lnTo>
                        <a:lnTo>
                          <a:pt x="459" y="321"/>
                        </a:lnTo>
                        <a:lnTo>
                          <a:pt x="458" y="322"/>
                        </a:lnTo>
                        <a:lnTo>
                          <a:pt x="459" y="322"/>
                        </a:lnTo>
                        <a:lnTo>
                          <a:pt x="459" y="323"/>
                        </a:lnTo>
                        <a:lnTo>
                          <a:pt x="460" y="323"/>
                        </a:lnTo>
                        <a:lnTo>
                          <a:pt x="461" y="323"/>
                        </a:lnTo>
                        <a:lnTo>
                          <a:pt x="460" y="324"/>
                        </a:lnTo>
                        <a:lnTo>
                          <a:pt x="459" y="325"/>
                        </a:lnTo>
                        <a:lnTo>
                          <a:pt x="460" y="325"/>
                        </a:lnTo>
                        <a:lnTo>
                          <a:pt x="460" y="326"/>
                        </a:lnTo>
                        <a:lnTo>
                          <a:pt x="459" y="326"/>
                        </a:lnTo>
                        <a:lnTo>
                          <a:pt x="460" y="327"/>
                        </a:lnTo>
                        <a:lnTo>
                          <a:pt x="460" y="328"/>
                        </a:lnTo>
                        <a:lnTo>
                          <a:pt x="461" y="329"/>
                        </a:lnTo>
                        <a:lnTo>
                          <a:pt x="462" y="329"/>
                        </a:lnTo>
                        <a:lnTo>
                          <a:pt x="462" y="330"/>
                        </a:lnTo>
                        <a:lnTo>
                          <a:pt x="462" y="331"/>
                        </a:lnTo>
                        <a:lnTo>
                          <a:pt x="463" y="331"/>
                        </a:lnTo>
                        <a:lnTo>
                          <a:pt x="463" y="332"/>
                        </a:lnTo>
                        <a:lnTo>
                          <a:pt x="462" y="332"/>
                        </a:lnTo>
                        <a:lnTo>
                          <a:pt x="461" y="333"/>
                        </a:lnTo>
                        <a:lnTo>
                          <a:pt x="460" y="332"/>
                        </a:lnTo>
                        <a:lnTo>
                          <a:pt x="459" y="333"/>
                        </a:lnTo>
                        <a:lnTo>
                          <a:pt x="458" y="333"/>
                        </a:lnTo>
                        <a:lnTo>
                          <a:pt x="457" y="333"/>
                        </a:lnTo>
                        <a:lnTo>
                          <a:pt x="457" y="334"/>
                        </a:lnTo>
                        <a:lnTo>
                          <a:pt x="455" y="333"/>
                        </a:lnTo>
                        <a:lnTo>
                          <a:pt x="454" y="334"/>
                        </a:lnTo>
                        <a:lnTo>
                          <a:pt x="453" y="334"/>
                        </a:lnTo>
                        <a:lnTo>
                          <a:pt x="452" y="334"/>
                        </a:lnTo>
                        <a:lnTo>
                          <a:pt x="451" y="335"/>
                        </a:lnTo>
                        <a:lnTo>
                          <a:pt x="450" y="336"/>
                        </a:lnTo>
                        <a:lnTo>
                          <a:pt x="449" y="336"/>
                        </a:lnTo>
                        <a:lnTo>
                          <a:pt x="448" y="336"/>
                        </a:lnTo>
                        <a:lnTo>
                          <a:pt x="447" y="337"/>
                        </a:lnTo>
                        <a:lnTo>
                          <a:pt x="447" y="338"/>
                        </a:lnTo>
                        <a:lnTo>
                          <a:pt x="446" y="338"/>
                        </a:lnTo>
                        <a:lnTo>
                          <a:pt x="445" y="339"/>
                        </a:lnTo>
                        <a:lnTo>
                          <a:pt x="444" y="339"/>
                        </a:lnTo>
                        <a:lnTo>
                          <a:pt x="443" y="340"/>
                        </a:lnTo>
                        <a:lnTo>
                          <a:pt x="444" y="340"/>
                        </a:lnTo>
                        <a:lnTo>
                          <a:pt x="444" y="341"/>
                        </a:lnTo>
                        <a:lnTo>
                          <a:pt x="442" y="341"/>
                        </a:lnTo>
                        <a:lnTo>
                          <a:pt x="442" y="342"/>
                        </a:lnTo>
                        <a:lnTo>
                          <a:pt x="441" y="342"/>
                        </a:lnTo>
                        <a:lnTo>
                          <a:pt x="441" y="343"/>
                        </a:lnTo>
                        <a:lnTo>
                          <a:pt x="441" y="344"/>
                        </a:lnTo>
                        <a:lnTo>
                          <a:pt x="441" y="345"/>
                        </a:lnTo>
                        <a:lnTo>
                          <a:pt x="440" y="345"/>
                        </a:lnTo>
                        <a:lnTo>
                          <a:pt x="439" y="345"/>
                        </a:lnTo>
                        <a:lnTo>
                          <a:pt x="439" y="346"/>
                        </a:lnTo>
                        <a:lnTo>
                          <a:pt x="439" y="347"/>
                        </a:lnTo>
                        <a:lnTo>
                          <a:pt x="440" y="347"/>
                        </a:lnTo>
                        <a:lnTo>
                          <a:pt x="440" y="348"/>
                        </a:lnTo>
                        <a:lnTo>
                          <a:pt x="441" y="348"/>
                        </a:lnTo>
                        <a:lnTo>
                          <a:pt x="441" y="349"/>
                        </a:lnTo>
                        <a:lnTo>
                          <a:pt x="442" y="350"/>
                        </a:lnTo>
                        <a:lnTo>
                          <a:pt x="441" y="350"/>
                        </a:lnTo>
                        <a:lnTo>
                          <a:pt x="442" y="352"/>
                        </a:lnTo>
                        <a:lnTo>
                          <a:pt x="444" y="353"/>
                        </a:lnTo>
                        <a:lnTo>
                          <a:pt x="444" y="354"/>
                        </a:lnTo>
                        <a:lnTo>
                          <a:pt x="444" y="355"/>
                        </a:lnTo>
                        <a:lnTo>
                          <a:pt x="444" y="356"/>
                        </a:lnTo>
                        <a:lnTo>
                          <a:pt x="445" y="357"/>
                        </a:lnTo>
                        <a:lnTo>
                          <a:pt x="445" y="358"/>
                        </a:lnTo>
                        <a:lnTo>
                          <a:pt x="445" y="359"/>
                        </a:lnTo>
                        <a:lnTo>
                          <a:pt x="444" y="360"/>
                        </a:lnTo>
                        <a:lnTo>
                          <a:pt x="443" y="361"/>
                        </a:lnTo>
                        <a:lnTo>
                          <a:pt x="443" y="362"/>
                        </a:lnTo>
                        <a:lnTo>
                          <a:pt x="442" y="363"/>
                        </a:lnTo>
                        <a:lnTo>
                          <a:pt x="441" y="363"/>
                        </a:lnTo>
                        <a:lnTo>
                          <a:pt x="441" y="364"/>
                        </a:lnTo>
                        <a:lnTo>
                          <a:pt x="441" y="363"/>
                        </a:lnTo>
                        <a:lnTo>
                          <a:pt x="440" y="362"/>
                        </a:lnTo>
                        <a:lnTo>
                          <a:pt x="439" y="362"/>
                        </a:lnTo>
                        <a:lnTo>
                          <a:pt x="438" y="363"/>
                        </a:lnTo>
                        <a:lnTo>
                          <a:pt x="437" y="364"/>
                        </a:lnTo>
                        <a:lnTo>
                          <a:pt x="436" y="363"/>
                        </a:lnTo>
                        <a:lnTo>
                          <a:pt x="435" y="363"/>
                        </a:lnTo>
                        <a:lnTo>
                          <a:pt x="435" y="364"/>
                        </a:lnTo>
                        <a:lnTo>
                          <a:pt x="434" y="364"/>
                        </a:lnTo>
                        <a:lnTo>
                          <a:pt x="433" y="365"/>
                        </a:lnTo>
                        <a:lnTo>
                          <a:pt x="434" y="365"/>
                        </a:lnTo>
                        <a:lnTo>
                          <a:pt x="435" y="365"/>
                        </a:lnTo>
                        <a:lnTo>
                          <a:pt x="435" y="366"/>
                        </a:lnTo>
                        <a:lnTo>
                          <a:pt x="435" y="367"/>
                        </a:lnTo>
                        <a:lnTo>
                          <a:pt x="436" y="367"/>
                        </a:lnTo>
                        <a:lnTo>
                          <a:pt x="435" y="368"/>
                        </a:lnTo>
                        <a:lnTo>
                          <a:pt x="434" y="367"/>
                        </a:lnTo>
                        <a:lnTo>
                          <a:pt x="433" y="368"/>
                        </a:lnTo>
                        <a:lnTo>
                          <a:pt x="433" y="369"/>
                        </a:lnTo>
                        <a:lnTo>
                          <a:pt x="433" y="370"/>
                        </a:lnTo>
                        <a:lnTo>
                          <a:pt x="433" y="371"/>
                        </a:lnTo>
                        <a:lnTo>
                          <a:pt x="432" y="371"/>
                        </a:lnTo>
                        <a:lnTo>
                          <a:pt x="431" y="371"/>
                        </a:lnTo>
                        <a:lnTo>
                          <a:pt x="431" y="372"/>
                        </a:lnTo>
                        <a:lnTo>
                          <a:pt x="430" y="372"/>
                        </a:lnTo>
                        <a:lnTo>
                          <a:pt x="430" y="373"/>
                        </a:lnTo>
                        <a:lnTo>
                          <a:pt x="429" y="373"/>
                        </a:lnTo>
                        <a:lnTo>
                          <a:pt x="428" y="373"/>
                        </a:lnTo>
                        <a:lnTo>
                          <a:pt x="427" y="373"/>
                        </a:lnTo>
                        <a:lnTo>
                          <a:pt x="426" y="373"/>
                        </a:lnTo>
                        <a:lnTo>
                          <a:pt x="425" y="373"/>
                        </a:lnTo>
                        <a:lnTo>
                          <a:pt x="425" y="374"/>
                        </a:lnTo>
                        <a:lnTo>
                          <a:pt x="426" y="374"/>
                        </a:lnTo>
                        <a:lnTo>
                          <a:pt x="426" y="375"/>
                        </a:lnTo>
                        <a:lnTo>
                          <a:pt x="426" y="376"/>
                        </a:lnTo>
                        <a:lnTo>
                          <a:pt x="425" y="376"/>
                        </a:lnTo>
                        <a:lnTo>
                          <a:pt x="425" y="377"/>
                        </a:lnTo>
                        <a:lnTo>
                          <a:pt x="424" y="377"/>
                        </a:lnTo>
                        <a:lnTo>
                          <a:pt x="423" y="377"/>
                        </a:lnTo>
                        <a:lnTo>
                          <a:pt x="422" y="377"/>
                        </a:lnTo>
                        <a:lnTo>
                          <a:pt x="422" y="378"/>
                        </a:lnTo>
                        <a:lnTo>
                          <a:pt x="421" y="379"/>
                        </a:lnTo>
                        <a:lnTo>
                          <a:pt x="420" y="380"/>
                        </a:lnTo>
                        <a:lnTo>
                          <a:pt x="421" y="380"/>
                        </a:lnTo>
                        <a:lnTo>
                          <a:pt x="422" y="380"/>
                        </a:lnTo>
                        <a:lnTo>
                          <a:pt x="422" y="381"/>
                        </a:lnTo>
                        <a:lnTo>
                          <a:pt x="423" y="380"/>
                        </a:lnTo>
                        <a:lnTo>
                          <a:pt x="424" y="380"/>
                        </a:lnTo>
                        <a:lnTo>
                          <a:pt x="425" y="380"/>
                        </a:lnTo>
                        <a:lnTo>
                          <a:pt x="426" y="380"/>
                        </a:lnTo>
                        <a:lnTo>
                          <a:pt x="427" y="380"/>
                        </a:lnTo>
                        <a:lnTo>
                          <a:pt x="428" y="380"/>
                        </a:lnTo>
                        <a:lnTo>
                          <a:pt x="429" y="381"/>
                        </a:lnTo>
                        <a:lnTo>
                          <a:pt x="430" y="381"/>
                        </a:lnTo>
                        <a:lnTo>
                          <a:pt x="430" y="380"/>
                        </a:lnTo>
                        <a:lnTo>
                          <a:pt x="431" y="381"/>
                        </a:lnTo>
                        <a:lnTo>
                          <a:pt x="432" y="381"/>
                        </a:lnTo>
                        <a:lnTo>
                          <a:pt x="433" y="381"/>
                        </a:lnTo>
                        <a:lnTo>
                          <a:pt x="434" y="381"/>
                        </a:lnTo>
                        <a:lnTo>
                          <a:pt x="435" y="381"/>
                        </a:lnTo>
                        <a:lnTo>
                          <a:pt x="435" y="380"/>
                        </a:lnTo>
                        <a:lnTo>
                          <a:pt x="436" y="380"/>
                        </a:lnTo>
                        <a:lnTo>
                          <a:pt x="436" y="379"/>
                        </a:lnTo>
                        <a:lnTo>
                          <a:pt x="437" y="380"/>
                        </a:lnTo>
                        <a:lnTo>
                          <a:pt x="438" y="380"/>
                        </a:lnTo>
                        <a:lnTo>
                          <a:pt x="438" y="381"/>
                        </a:lnTo>
                        <a:lnTo>
                          <a:pt x="438" y="382"/>
                        </a:lnTo>
                        <a:lnTo>
                          <a:pt x="437" y="383"/>
                        </a:lnTo>
                        <a:lnTo>
                          <a:pt x="438" y="383"/>
                        </a:lnTo>
                        <a:lnTo>
                          <a:pt x="438" y="384"/>
                        </a:lnTo>
                        <a:lnTo>
                          <a:pt x="439" y="384"/>
                        </a:lnTo>
                        <a:lnTo>
                          <a:pt x="440" y="384"/>
                        </a:lnTo>
                        <a:lnTo>
                          <a:pt x="441" y="385"/>
                        </a:lnTo>
                        <a:lnTo>
                          <a:pt x="441" y="386"/>
                        </a:lnTo>
                        <a:lnTo>
                          <a:pt x="442" y="387"/>
                        </a:lnTo>
                        <a:lnTo>
                          <a:pt x="442" y="388"/>
                        </a:lnTo>
                        <a:lnTo>
                          <a:pt x="442" y="389"/>
                        </a:lnTo>
                        <a:lnTo>
                          <a:pt x="441" y="390"/>
                        </a:lnTo>
                        <a:lnTo>
                          <a:pt x="440" y="390"/>
                        </a:lnTo>
                        <a:lnTo>
                          <a:pt x="440" y="392"/>
                        </a:lnTo>
                        <a:lnTo>
                          <a:pt x="441" y="393"/>
                        </a:lnTo>
                        <a:lnTo>
                          <a:pt x="442" y="394"/>
                        </a:lnTo>
                        <a:lnTo>
                          <a:pt x="441" y="396"/>
                        </a:lnTo>
                        <a:lnTo>
                          <a:pt x="441" y="397"/>
                        </a:lnTo>
                        <a:lnTo>
                          <a:pt x="441" y="398"/>
                        </a:lnTo>
                        <a:lnTo>
                          <a:pt x="440" y="399"/>
                        </a:lnTo>
                        <a:lnTo>
                          <a:pt x="440" y="400"/>
                        </a:lnTo>
                        <a:lnTo>
                          <a:pt x="440" y="401"/>
                        </a:lnTo>
                        <a:lnTo>
                          <a:pt x="440" y="402"/>
                        </a:lnTo>
                        <a:lnTo>
                          <a:pt x="439" y="402"/>
                        </a:lnTo>
                        <a:lnTo>
                          <a:pt x="439" y="403"/>
                        </a:lnTo>
                        <a:lnTo>
                          <a:pt x="440" y="404"/>
                        </a:lnTo>
                        <a:lnTo>
                          <a:pt x="441" y="404"/>
                        </a:lnTo>
                        <a:lnTo>
                          <a:pt x="442" y="404"/>
                        </a:lnTo>
                        <a:lnTo>
                          <a:pt x="443" y="404"/>
                        </a:lnTo>
                        <a:lnTo>
                          <a:pt x="444" y="404"/>
                        </a:lnTo>
                        <a:lnTo>
                          <a:pt x="444" y="405"/>
                        </a:lnTo>
                        <a:lnTo>
                          <a:pt x="442" y="406"/>
                        </a:lnTo>
                        <a:lnTo>
                          <a:pt x="442" y="407"/>
                        </a:lnTo>
                        <a:lnTo>
                          <a:pt x="441" y="407"/>
                        </a:lnTo>
                        <a:lnTo>
                          <a:pt x="441" y="408"/>
                        </a:lnTo>
                        <a:lnTo>
                          <a:pt x="441" y="409"/>
                        </a:lnTo>
                        <a:lnTo>
                          <a:pt x="441" y="410"/>
                        </a:lnTo>
                        <a:lnTo>
                          <a:pt x="440" y="411"/>
                        </a:lnTo>
                        <a:lnTo>
                          <a:pt x="441" y="411"/>
                        </a:lnTo>
                        <a:lnTo>
                          <a:pt x="442" y="411"/>
                        </a:lnTo>
                        <a:lnTo>
                          <a:pt x="443" y="411"/>
                        </a:lnTo>
                        <a:lnTo>
                          <a:pt x="444" y="411"/>
                        </a:lnTo>
                        <a:lnTo>
                          <a:pt x="445" y="411"/>
                        </a:lnTo>
                        <a:lnTo>
                          <a:pt x="446" y="411"/>
                        </a:lnTo>
                        <a:lnTo>
                          <a:pt x="447" y="410"/>
                        </a:lnTo>
                        <a:lnTo>
                          <a:pt x="448" y="411"/>
                        </a:lnTo>
                        <a:lnTo>
                          <a:pt x="447" y="412"/>
                        </a:lnTo>
                        <a:lnTo>
                          <a:pt x="447" y="414"/>
                        </a:lnTo>
                        <a:lnTo>
                          <a:pt x="447" y="415"/>
                        </a:lnTo>
                        <a:lnTo>
                          <a:pt x="449" y="415"/>
                        </a:lnTo>
                        <a:lnTo>
                          <a:pt x="450" y="415"/>
                        </a:lnTo>
                        <a:lnTo>
                          <a:pt x="451" y="415"/>
                        </a:lnTo>
                        <a:lnTo>
                          <a:pt x="452" y="416"/>
                        </a:lnTo>
                        <a:lnTo>
                          <a:pt x="452" y="417"/>
                        </a:lnTo>
                        <a:lnTo>
                          <a:pt x="452" y="418"/>
                        </a:lnTo>
                        <a:lnTo>
                          <a:pt x="453" y="418"/>
                        </a:lnTo>
                        <a:lnTo>
                          <a:pt x="454" y="419"/>
                        </a:lnTo>
                        <a:lnTo>
                          <a:pt x="455" y="418"/>
                        </a:lnTo>
                        <a:lnTo>
                          <a:pt x="455" y="419"/>
                        </a:lnTo>
                        <a:lnTo>
                          <a:pt x="456" y="419"/>
                        </a:lnTo>
                        <a:lnTo>
                          <a:pt x="457" y="419"/>
                        </a:lnTo>
                        <a:lnTo>
                          <a:pt x="460" y="419"/>
                        </a:lnTo>
                        <a:lnTo>
                          <a:pt x="461" y="417"/>
                        </a:lnTo>
                        <a:lnTo>
                          <a:pt x="463" y="417"/>
                        </a:lnTo>
                        <a:lnTo>
                          <a:pt x="464" y="416"/>
                        </a:lnTo>
                        <a:lnTo>
                          <a:pt x="466" y="414"/>
                        </a:lnTo>
                        <a:lnTo>
                          <a:pt x="467" y="414"/>
                        </a:lnTo>
                        <a:lnTo>
                          <a:pt x="468" y="414"/>
                        </a:lnTo>
                        <a:lnTo>
                          <a:pt x="469" y="413"/>
                        </a:lnTo>
                        <a:lnTo>
                          <a:pt x="470" y="412"/>
                        </a:lnTo>
                        <a:lnTo>
                          <a:pt x="471" y="412"/>
                        </a:lnTo>
                        <a:lnTo>
                          <a:pt x="473" y="412"/>
                        </a:lnTo>
                        <a:lnTo>
                          <a:pt x="474" y="411"/>
                        </a:lnTo>
                        <a:lnTo>
                          <a:pt x="475" y="411"/>
                        </a:lnTo>
                        <a:lnTo>
                          <a:pt x="476" y="410"/>
                        </a:lnTo>
                        <a:lnTo>
                          <a:pt x="477" y="410"/>
                        </a:lnTo>
                        <a:lnTo>
                          <a:pt x="480" y="411"/>
                        </a:lnTo>
                        <a:lnTo>
                          <a:pt x="481" y="411"/>
                        </a:lnTo>
                        <a:lnTo>
                          <a:pt x="482" y="410"/>
                        </a:lnTo>
                        <a:lnTo>
                          <a:pt x="482" y="409"/>
                        </a:lnTo>
                        <a:lnTo>
                          <a:pt x="483" y="409"/>
                        </a:lnTo>
                        <a:lnTo>
                          <a:pt x="484" y="409"/>
                        </a:lnTo>
                        <a:lnTo>
                          <a:pt x="485" y="409"/>
                        </a:lnTo>
                        <a:lnTo>
                          <a:pt x="485" y="408"/>
                        </a:lnTo>
                        <a:lnTo>
                          <a:pt x="484" y="407"/>
                        </a:lnTo>
                        <a:lnTo>
                          <a:pt x="485" y="407"/>
                        </a:lnTo>
                        <a:lnTo>
                          <a:pt x="487" y="408"/>
                        </a:lnTo>
                        <a:lnTo>
                          <a:pt x="487" y="407"/>
                        </a:lnTo>
                        <a:lnTo>
                          <a:pt x="488" y="408"/>
                        </a:lnTo>
                        <a:lnTo>
                          <a:pt x="488" y="407"/>
                        </a:lnTo>
                        <a:lnTo>
                          <a:pt x="488" y="406"/>
                        </a:lnTo>
                        <a:lnTo>
                          <a:pt x="488" y="405"/>
                        </a:lnTo>
                        <a:lnTo>
                          <a:pt x="489" y="405"/>
                        </a:lnTo>
                        <a:lnTo>
                          <a:pt x="490" y="405"/>
                        </a:lnTo>
                        <a:lnTo>
                          <a:pt x="492" y="404"/>
                        </a:lnTo>
                        <a:lnTo>
                          <a:pt x="493" y="404"/>
                        </a:lnTo>
                        <a:lnTo>
                          <a:pt x="494" y="404"/>
                        </a:lnTo>
                        <a:lnTo>
                          <a:pt x="495" y="404"/>
                        </a:lnTo>
                        <a:lnTo>
                          <a:pt x="495" y="403"/>
                        </a:lnTo>
                        <a:lnTo>
                          <a:pt x="495" y="402"/>
                        </a:lnTo>
                        <a:lnTo>
                          <a:pt x="494" y="402"/>
                        </a:lnTo>
                        <a:lnTo>
                          <a:pt x="493" y="402"/>
                        </a:lnTo>
                        <a:lnTo>
                          <a:pt x="493" y="401"/>
                        </a:lnTo>
                        <a:lnTo>
                          <a:pt x="493" y="400"/>
                        </a:lnTo>
                        <a:lnTo>
                          <a:pt x="492" y="400"/>
                        </a:lnTo>
                        <a:lnTo>
                          <a:pt x="492" y="399"/>
                        </a:lnTo>
                        <a:lnTo>
                          <a:pt x="493" y="398"/>
                        </a:lnTo>
                        <a:lnTo>
                          <a:pt x="494" y="398"/>
                        </a:lnTo>
                        <a:lnTo>
                          <a:pt x="495" y="398"/>
                        </a:lnTo>
                        <a:lnTo>
                          <a:pt x="495" y="397"/>
                        </a:lnTo>
                        <a:lnTo>
                          <a:pt x="495" y="396"/>
                        </a:lnTo>
                        <a:lnTo>
                          <a:pt x="495" y="394"/>
                        </a:lnTo>
                        <a:lnTo>
                          <a:pt x="496" y="394"/>
                        </a:lnTo>
                        <a:lnTo>
                          <a:pt x="496" y="393"/>
                        </a:lnTo>
                        <a:lnTo>
                          <a:pt x="496" y="391"/>
                        </a:lnTo>
                        <a:lnTo>
                          <a:pt x="496" y="390"/>
                        </a:lnTo>
                        <a:lnTo>
                          <a:pt x="497" y="389"/>
                        </a:lnTo>
                        <a:lnTo>
                          <a:pt x="497" y="388"/>
                        </a:lnTo>
                        <a:lnTo>
                          <a:pt x="497" y="387"/>
                        </a:lnTo>
                        <a:lnTo>
                          <a:pt x="498" y="386"/>
                        </a:lnTo>
                        <a:lnTo>
                          <a:pt x="500" y="388"/>
                        </a:lnTo>
                        <a:lnTo>
                          <a:pt x="501" y="388"/>
                        </a:lnTo>
                        <a:lnTo>
                          <a:pt x="502" y="388"/>
                        </a:lnTo>
                        <a:lnTo>
                          <a:pt x="502" y="387"/>
                        </a:lnTo>
                        <a:lnTo>
                          <a:pt x="501" y="387"/>
                        </a:lnTo>
                        <a:lnTo>
                          <a:pt x="502" y="386"/>
                        </a:lnTo>
                        <a:lnTo>
                          <a:pt x="502" y="385"/>
                        </a:lnTo>
                        <a:lnTo>
                          <a:pt x="502" y="384"/>
                        </a:lnTo>
                        <a:lnTo>
                          <a:pt x="502" y="383"/>
                        </a:lnTo>
                        <a:lnTo>
                          <a:pt x="503" y="382"/>
                        </a:lnTo>
                        <a:lnTo>
                          <a:pt x="504" y="382"/>
                        </a:lnTo>
                        <a:lnTo>
                          <a:pt x="506" y="382"/>
                        </a:lnTo>
                        <a:lnTo>
                          <a:pt x="506" y="383"/>
                        </a:lnTo>
                        <a:lnTo>
                          <a:pt x="508" y="384"/>
                        </a:lnTo>
                        <a:lnTo>
                          <a:pt x="510" y="385"/>
                        </a:lnTo>
                        <a:lnTo>
                          <a:pt x="511" y="384"/>
                        </a:lnTo>
                        <a:lnTo>
                          <a:pt x="512" y="386"/>
                        </a:lnTo>
                        <a:lnTo>
                          <a:pt x="512" y="385"/>
                        </a:lnTo>
                        <a:lnTo>
                          <a:pt x="513" y="385"/>
                        </a:lnTo>
                        <a:lnTo>
                          <a:pt x="514" y="385"/>
                        </a:lnTo>
                        <a:lnTo>
                          <a:pt x="515" y="385"/>
                        </a:lnTo>
                        <a:lnTo>
                          <a:pt x="516" y="385"/>
                        </a:lnTo>
                        <a:lnTo>
                          <a:pt x="515" y="384"/>
                        </a:lnTo>
                        <a:lnTo>
                          <a:pt x="516" y="384"/>
                        </a:lnTo>
                        <a:lnTo>
                          <a:pt x="517" y="383"/>
                        </a:lnTo>
                        <a:lnTo>
                          <a:pt x="517" y="382"/>
                        </a:lnTo>
                        <a:lnTo>
                          <a:pt x="517" y="381"/>
                        </a:lnTo>
                        <a:lnTo>
                          <a:pt x="516" y="381"/>
                        </a:lnTo>
                        <a:lnTo>
                          <a:pt x="517" y="381"/>
                        </a:lnTo>
                        <a:lnTo>
                          <a:pt x="517" y="380"/>
                        </a:lnTo>
                        <a:lnTo>
                          <a:pt x="518" y="379"/>
                        </a:lnTo>
                        <a:lnTo>
                          <a:pt x="517" y="378"/>
                        </a:lnTo>
                        <a:lnTo>
                          <a:pt x="517" y="377"/>
                        </a:lnTo>
                        <a:lnTo>
                          <a:pt x="517" y="376"/>
                        </a:lnTo>
                        <a:lnTo>
                          <a:pt x="518" y="376"/>
                        </a:lnTo>
                        <a:lnTo>
                          <a:pt x="518" y="375"/>
                        </a:lnTo>
                        <a:lnTo>
                          <a:pt x="519" y="374"/>
                        </a:lnTo>
                        <a:lnTo>
                          <a:pt x="520" y="375"/>
                        </a:lnTo>
                        <a:lnTo>
                          <a:pt x="521" y="375"/>
                        </a:lnTo>
                        <a:lnTo>
                          <a:pt x="521" y="374"/>
                        </a:lnTo>
                        <a:lnTo>
                          <a:pt x="522" y="374"/>
                        </a:lnTo>
                        <a:lnTo>
                          <a:pt x="523" y="375"/>
                        </a:lnTo>
                        <a:lnTo>
                          <a:pt x="524" y="375"/>
                        </a:lnTo>
                        <a:lnTo>
                          <a:pt x="524" y="374"/>
                        </a:lnTo>
                        <a:lnTo>
                          <a:pt x="525" y="374"/>
                        </a:lnTo>
                        <a:lnTo>
                          <a:pt x="527" y="375"/>
                        </a:lnTo>
                        <a:lnTo>
                          <a:pt x="528" y="375"/>
                        </a:lnTo>
                        <a:lnTo>
                          <a:pt x="529" y="375"/>
                        </a:lnTo>
                        <a:lnTo>
                          <a:pt x="530" y="375"/>
                        </a:lnTo>
                        <a:lnTo>
                          <a:pt x="531" y="375"/>
                        </a:lnTo>
                        <a:lnTo>
                          <a:pt x="532" y="376"/>
                        </a:lnTo>
                        <a:lnTo>
                          <a:pt x="533" y="377"/>
                        </a:lnTo>
                        <a:lnTo>
                          <a:pt x="534" y="378"/>
                        </a:lnTo>
                        <a:lnTo>
                          <a:pt x="535" y="378"/>
                        </a:lnTo>
                        <a:lnTo>
                          <a:pt x="535" y="377"/>
                        </a:lnTo>
                        <a:lnTo>
                          <a:pt x="534" y="376"/>
                        </a:lnTo>
                        <a:lnTo>
                          <a:pt x="535" y="376"/>
                        </a:lnTo>
                        <a:lnTo>
                          <a:pt x="536" y="375"/>
                        </a:lnTo>
                        <a:lnTo>
                          <a:pt x="537" y="374"/>
                        </a:lnTo>
                        <a:lnTo>
                          <a:pt x="537" y="373"/>
                        </a:lnTo>
                        <a:lnTo>
                          <a:pt x="538" y="373"/>
                        </a:lnTo>
                        <a:lnTo>
                          <a:pt x="539" y="372"/>
                        </a:lnTo>
                        <a:lnTo>
                          <a:pt x="540" y="372"/>
                        </a:lnTo>
                        <a:lnTo>
                          <a:pt x="541" y="372"/>
                        </a:lnTo>
                        <a:lnTo>
                          <a:pt x="541" y="373"/>
                        </a:lnTo>
                        <a:lnTo>
                          <a:pt x="542" y="373"/>
                        </a:lnTo>
                        <a:lnTo>
                          <a:pt x="541" y="374"/>
                        </a:lnTo>
                        <a:lnTo>
                          <a:pt x="541" y="375"/>
                        </a:lnTo>
                        <a:lnTo>
                          <a:pt x="542" y="374"/>
                        </a:lnTo>
                        <a:lnTo>
                          <a:pt x="543" y="375"/>
                        </a:lnTo>
                        <a:lnTo>
                          <a:pt x="544" y="374"/>
                        </a:lnTo>
                        <a:lnTo>
                          <a:pt x="545" y="374"/>
                        </a:lnTo>
                        <a:lnTo>
                          <a:pt x="545" y="375"/>
                        </a:lnTo>
                        <a:lnTo>
                          <a:pt x="545" y="376"/>
                        </a:lnTo>
                        <a:lnTo>
                          <a:pt x="546" y="377"/>
                        </a:lnTo>
                        <a:lnTo>
                          <a:pt x="546" y="378"/>
                        </a:lnTo>
                        <a:lnTo>
                          <a:pt x="547" y="378"/>
                        </a:lnTo>
                        <a:lnTo>
                          <a:pt x="547" y="377"/>
                        </a:lnTo>
                        <a:lnTo>
                          <a:pt x="548" y="376"/>
                        </a:lnTo>
                        <a:lnTo>
                          <a:pt x="549" y="376"/>
                        </a:lnTo>
                        <a:lnTo>
                          <a:pt x="549" y="375"/>
                        </a:lnTo>
                        <a:lnTo>
                          <a:pt x="550" y="375"/>
                        </a:lnTo>
                        <a:lnTo>
                          <a:pt x="551" y="375"/>
                        </a:lnTo>
                        <a:lnTo>
                          <a:pt x="552" y="375"/>
                        </a:lnTo>
                        <a:lnTo>
                          <a:pt x="553" y="375"/>
                        </a:lnTo>
                        <a:lnTo>
                          <a:pt x="555" y="375"/>
                        </a:lnTo>
                        <a:lnTo>
                          <a:pt x="556" y="376"/>
                        </a:lnTo>
                        <a:lnTo>
                          <a:pt x="556" y="377"/>
                        </a:lnTo>
                        <a:lnTo>
                          <a:pt x="556" y="378"/>
                        </a:lnTo>
                        <a:lnTo>
                          <a:pt x="557" y="378"/>
                        </a:lnTo>
                        <a:lnTo>
                          <a:pt x="558" y="377"/>
                        </a:lnTo>
                        <a:lnTo>
                          <a:pt x="559" y="378"/>
                        </a:lnTo>
                        <a:lnTo>
                          <a:pt x="559" y="379"/>
                        </a:lnTo>
                        <a:lnTo>
                          <a:pt x="560" y="379"/>
                        </a:lnTo>
                        <a:lnTo>
                          <a:pt x="561" y="379"/>
                        </a:lnTo>
                        <a:lnTo>
                          <a:pt x="561" y="380"/>
                        </a:lnTo>
                        <a:lnTo>
                          <a:pt x="562" y="380"/>
                        </a:lnTo>
                        <a:lnTo>
                          <a:pt x="563" y="380"/>
                        </a:lnTo>
                        <a:lnTo>
                          <a:pt x="563" y="379"/>
                        </a:lnTo>
                        <a:lnTo>
                          <a:pt x="563" y="378"/>
                        </a:lnTo>
                        <a:lnTo>
                          <a:pt x="565" y="378"/>
                        </a:lnTo>
                        <a:lnTo>
                          <a:pt x="565" y="377"/>
                        </a:lnTo>
                        <a:lnTo>
                          <a:pt x="566" y="377"/>
                        </a:lnTo>
                        <a:lnTo>
                          <a:pt x="566" y="378"/>
                        </a:lnTo>
                        <a:lnTo>
                          <a:pt x="567" y="377"/>
                        </a:lnTo>
                        <a:lnTo>
                          <a:pt x="567" y="378"/>
                        </a:lnTo>
                        <a:lnTo>
                          <a:pt x="568" y="378"/>
                        </a:lnTo>
                        <a:lnTo>
                          <a:pt x="569" y="378"/>
                        </a:lnTo>
                        <a:lnTo>
                          <a:pt x="570" y="378"/>
                        </a:lnTo>
                        <a:lnTo>
                          <a:pt x="572" y="379"/>
                        </a:lnTo>
                        <a:lnTo>
                          <a:pt x="573" y="379"/>
                        </a:lnTo>
                        <a:lnTo>
                          <a:pt x="573" y="378"/>
                        </a:lnTo>
                        <a:lnTo>
                          <a:pt x="574" y="378"/>
                        </a:lnTo>
                        <a:lnTo>
                          <a:pt x="574" y="377"/>
                        </a:lnTo>
                        <a:lnTo>
                          <a:pt x="575" y="377"/>
                        </a:lnTo>
                        <a:lnTo>
                          <a:pt x="575" y="376"/>
                        </a:lnTo>
                        <a:lnTo>
                          <a:pt x="575" y="375"/>
                        </a:lnTo>
                        <a:lnTo>
                          <a:pt x="576" y="374"/>
                        </a:lnTo>
                        <a:lnTo>
                          <a:pt x="577" y="375"/>
                        </a:lnTo>
                        <a:lnTo>
                          <a:pt x="578" y="374"/>
                        </a:lnTo>
                        <a:lnTo>
                          <a:pt x="578" y="375"/>
                        </a:lnTo>
                        <a:lnTo>
                          <a:pt x="579" y="375"/>
                        </a:lnTo>
                        <a:lnTo>
                          <a:pt x="580" y="375"/>
                        </a:lnTo>
                        <a:lnTo>
                          <a:pt x="581" y="375"/>
                        </a:lnTo>
                        <a:lnTo>
                          <a:pt x="582" y="375"/>
                        </a:lnTo>
                        <a:lnTo>
                          <a:pt x="583" y="375"/>
                        </a:lnTo>
                        <a:lnTo>
                          <a:pt x="583" y="374"/>
                        </a:lnTo>
                        <a:lnTo>
                          <a:pt x="585" y="375"/>
                        </a:lnTo>
                        <a:lnTo>
                          <a:pt x="586" y="375"/>
                        </a:lnTo>
                        <a:lnTo>
                          <a:pt x="586" y="374"/>
                        </a:lnTo>
                        <a:lnTo>
                          <a:pt x="587" y="374"/>
                        </a:lnTo>
                        <a:lnTo>
                          <a:pt x="588" y="373"/>
                        </a:lnTo>
                        <a:lnTo>
                          <a:pt x="589" y="373"/>
                        </a:lnTo>
                        <a:lnTo>
                          <a:pt x="589" y="374"/>
                        </a:lnTo>
                        <a:lnTo>
                          <a:pt x="590" y="373"/>
                        </a:lnTo>
                        <a:lnTo>
                          <a:pt x="590" y="372"/>
                        </a:lnTo>
                        <a:lnTo>
                          <a:pt x="591" y="372"/>
                        </a:lnTo>
                        <a:lnTo>
                          <a:pt x="592" y="372"/>
                        </a:lnTo>
                        <a:lnTo>
                          <a:pt x="593" y="372"/>
                        </a:lnTo>
                        <a:lnTo>
                          <a:pt x="593" y="371"/>
                        </a:lnTo>
                        <a:lnTo>
                          <a:pt x="594" y="371"/>
                        </a:lnTo>
                        <a:lnTo>
                          <a:pt x="595" y="371"/>
                        </a:lnTo>
                        <a:lnTo>
                          <a:pt x="595" y="372"/>
                        </a:lnTo>
                        <a:lnTo>
                          <a:pt x="596" y="372"/>
                        </a:lnTo>
                        <a:lnTo>
                          <a:pt x="597" y="372"/>
                        </a:lnTo>
                        <a:lnTo>
                          <a:pt x="598" y="372"/>
                        </a:lnTo>
                        <a:lnTo>
                          <a:pt x="599" y="372"/>
                        </a:lnTo>
                        <a:lnTo>
                          <a:pt x="600" y="372"/>
                        </a:lnTo>
                        <a:lnTo>
                          <a:pt x="601" y="371"/>
                        </a:lnTo>
                        <a:lnTo>
                          <a:pt x="601" y="370"/>
                        </a:lnTo>
                        <a:lnTo>
                          <a:pt x="602" y="370"/>
                        </a:lnTo>
                        <a:lnTo>
                          <a:pt x="603" y="369"/>
                        </a:lnTo>
                        <a:lnTo>
                          <a:pt x="604" y="368"/>
                        </a:lnTo>
                        <a:lnTo>
                          <a:pt x="605" y="368"/>
                        </a:lnTo>
                        <a:lnTo>
                          <a:pt x="606" y="368"/>
                        </a:lnTo>
                        <a:lnTo>
                          <a:pt x="607" y="368"/>
                        </a:lnTo>
                        <a:lnTo>
                          <a:pt x="608" y="368"/>
                        </a:lnTo>
                        <a:lnTo>
                          <a:pt x="608" y="369"/>
                        </a:lnTo>
                        <a:lnTo>
                          <a:pt x="609" y="369"/>
                        </a:lnTo>
                        <a:lnTo>
                          <a:pt x="610" y="369"/>
                        </a:lnTo>
                        <a:lnTo>
                          <a:pt x="611" y="369"/>
                        </a:lnTo>
                        <a:lnTo>
                          <a:pt x="612" y="369"/>
                        </a:lnTo>
                        <a:lnTo>
                          <a:pt x="612" y="368"/>
                        </a:lnTo>
                        <a:lnTo>
                          <a:pt x="613" y="368"/>
                        </a:lnTo>
                        <a:lnTo>
                          <a:pt x="614" y="368"/>
                        </a:lnTo>
                        <a:lnTo>
                          <a:pt x="614" y="367"/>
                        </a:lnTo>
                        <a:lnTo>
                          <a:pt x="613" y="366"/>
                        </a:lnTo>
                        <a:lnTo>
                          <a:pt x="612" y="366"/>
                        </a:lnTo>
                        <a:lnTo>
                          <a:pt x="613" y="365"/>
                        </a:lnTo>
                        <a:lnTo>
                          <a:pt x="614" y="365"/>
                        </a:lnTo>
                        <a:lnTo>
                          <a:pt x="614" y="364"/>
                        </a:lnTo>
                        <a:lnTo>
                          <a:pt x="615" y="364"/>
                        </a:lnTo>
                        <a:lnTo>
                          <a:pt x="614" y="363"/>
                        </a:lnTo>
                        <a:lnTo>
                          <a:pt x="614" y="362"/>
                        </a:lnTo>
                        <a:lnTo>
                          <a:pt x="613" y="362"/>
                        </a:lnTo>
                        <a:lnTo>
                          <a:pt x="612" y="362"/>
                        </a:lnTo>
                        <a:lnTo>
                          <a:pt x="612" y="361"/>
                        </a:lnTo>
                        <a:lnTo>
                          <a:pt x="613" y="359"/>
                        </a:lnTo>
                        <a:lnTo>
                          <a:pt x="614" y="358"/>
                        </a:lnTo>
                        <a:lnTo>
                          <a:pt x="614" y="357"/>
                        </a:lnTo>
                        <a:lnTo>
                          <a:pt x="615" y="356"/>
                        </a:lnTo>
                        <a:lnTo>
                          <a:pt x="615" y="355"/>
                        </a:lnTo>
                        <a:lnTo>
                          <a:pt x="616" y="354"/>
                        </a:lnTo>
                        <a:lnTo>
                          <a:pt x="616" y="353"/>
                        </a:lnTo>
                        <a:lnTo>
                          <a:pt x="616" y="352"/>
                        </a:lnTo>
                        <a:lnTo>
                          <a:pt x="616" y="350"/>
                        </a:lnTo>
                        <a:lnTo>
                          <a:pt x="617" y="348"/>
                        </a:lnTo>
                        <a:lnTo>
                          <a:pt x="618" y="348"/>
                        </a:lnTo>
                        <a:lnTo>
                          <a:pt x="619" y="347"/>
                        </a:lnTo>
                        <a:lnTo>
                          <a:pt x="620" y="348"/>
                        </a:lnTo>
                        <a:lnTo>
                          <a:pt x="621" y="348"/>
                        </a:lnTo>
                        <a:lnTo>
                          <a:pt x="622" y="348"/>
                        </a:lnTo>
                        <a:lnTo>
                          <a:pt x="622" y="349"/>
                        </a:lnTo>
                        <a:lnTo>
                          <a:pt x="623" y="349"/>
                        </a:lnTo>
                        <a:lnTo>
                          <a:pt x="623" y="350"/>
                        </a:lnTo>
                        <a:lnTo>
                          <a:pt x="624" y="351"/>
                        </a:lnTo>
                        <a:lnTo>
                          <a:pt x="625" y="351"/>
                        </a:lnTo>
                        <a:lnTo>
                          <a:pt x="626" y="351"/>
                        </a:lnTo>
                        <a:lnTo>
                          <a:pt x="626" y="350"/>
                        </a:lnTo>
                        <a:lnTo>
                          <a:pt x="627" y="350"/>
                        </a:lnTo>
                        <a:lnTo>
                          <a:pt x="628" y="350"/>
                        </a:lnTo>
                        <a:lnTo>
                          <a:pt x="629" y="349"/>
                        </a:lnTo>
                        <a:lnTo>
                          <a:pt x="630" y="349"/>
                        </a:lnTo>
                        <a:lnTo>
                          <a:pt x="630" y="348"/>
                        </a:lnTo>
                        <a:lnTo>
                          <a:pt x="631" y="348"/>
                        </a:lnTo>
                        <a:lnTo>
                          <a:pt x="632" y="348"/>
                        </a:lnTo>
                        <a:lnTo>
                          <a:pt x="633" y="348"/>
                        </a:lnTo>
                        <a:lnTo>
                          <a:pt x="633" y="347"/>
                        </a:lnTo>
                        <a:lnTo>
                          <a:pt x="633" y="346"/>
                        </a:lnTo>
                        <a:lnTo>
                          <a:pt x="633" y="347"/>
                        </a:lnTo>
                        <a:lnTo>
                          <a:pt x="634" y="347"/>
                        </a:lnTo>
                        <a:lnTo>
                          <a:pt x="635" y="346"/>
                        </a:lnTo>
                        <a:lnTo>
                          <a:pt x="634" y="346"/>
                        </a:lnTo>
                        <a:lnTo>
                          <a:pt x="634" y="345"/>
                        </a:lnTo>
                        <a:lnTo>
                          <a:pt x="635" y="345"/>
                        </a:lnTo>
                        <a:lnTo>
                          <a:pt x="635" y="346"/>
                        </a:lnTo>
                        <a:lnTo>
                          <a:pt x="636" y="346"/>
                        </a:lnTo>
                        <a:lnTo>
                          <a:pt x="636" y="345"/>
                        </a:lnTo>
                        <a:lnTo>
                          <a:pt x="637" y="345"/>
                        </a:lnTo>
                        <a:lnTo>
                          <a:pt x="637" y="346"/>
                        </a:lnTo>
                        <a:lnTo>
                          <a:pt x="638" y="345"/>
                        </a:lnTo>
                        <a:lnTo>
                          <a:pt x="639" y="345"/>
                        </a:lnTo>
                        <a:lnTo>
                          <a:pt x="640" y="344"/>
                        </a:lnTo>
                        <a:lnTo>
                          <a:pt x="641" y="344"/>
                        </a:lnTo>
                        <a:lnTo>
                          <a:pt x="644" y="343"/>
                        </a:lnTo>
                        <a:lnTo>
                          <a:pt x="645" y="343"/>
                        </a:lnTo>
                        <a:lnTo>
                          <a:pt x="647" y="344"/>
                        </a:lnTo>
                        <a:lnTo>
                          <a:pt x="648" y="345"/>
                        </a:lnTo>
                        <a:lnTo>
                          <a:pt x="649" y="345"/>
                        </a:lnTo>
                        <a:lnTo>
                          <a:pt x="649" y="346"/>
                        </a:lnTo>
                        <a:lnTo>
                          <a:pt x="650" y="346"/>
                        </a:lnTo>
                        <a:lnTo>
                          <a:pt x="651" y="346"/>
                        </a:lnTo>
                        <a:lnTo>
                          <a:pt x="651" y="345"/>
                        </a:lnTo>
                        <a:lnTo>
                          <a:pt x="652" y="345"/>
                        </a:lnTo>
                        <a:lnTo>
                          <a:pt x="652" y="346"/>
                        </a:lnTo>
                        <a:lnTo>
                          <a:pt x="653" y="346"/>
                        </a:lnTo>
                        <a:lnTo>
                          <a:pt x="654" y="346"/>
                        </a:lnTo>
                        <a:lnTo>
                          <a:pt x="655" y="346"/>
                        </a:lnTo>
                        <a:lnTo>
                          <a:pt x="655" y="347"/>
                        </a:lnTo>
                        <a:lnTo>
                          <a:pt x="656" y="347"/>
                        </a:lnTo>
                        <a:lnTo>
                          <a:pt x="657" y="348"/>
                        </a:lnTo>
                        <a:lnTo>
                          <a:pt x="659" y="348"/>
                        </a:lnTo>
                        <a:lnTo>
                          <a:pt x="660" y="348"/>
                        </a:lnTo>
                        <a:lnTo>
                          <a:pt x="661" y="347"/>
                        </a:lnTo>
                        <a:lnTo>
                          <a:pt x="662" y="348"/>
                        </a:lnTo>
                        <a:lnTo>
                          <a:pt x="663" y="349"/>
                        </a:lnTo>
                        <a:lnTo>
                          <a:pt x="663" y="350"/>
                        </a:lnTo>
                        <a:lnTo>
                          <a:pt x="664" y="350"/>
                        </a:lnTo>
                        <a:lnTo>
                          <a:pt x="665" y="351"/>
                        </a:lnTo>
                        <a:lnTo>
                          <a:pt x="666" y="351"/>
                        </a:lnTo>
                        <a:lnTo>
                          <a:pt x="667" y="352"/>
                        </a:lnTo>
                        <a:lnTo>
                          <a:pt x="667" y="353"/>
                        </a:lnTo>
                        <a:lnTo>
                          <a:pt x="668" y="354"/>
                        </a:lnTo>
                        <a:lnTo>
                          <a:pt x="669" y="355"/>
                        </a:lnTo>
                        <a:lnTo>
                          <a:pt x="670" y="355"/>
                        </a:lnTo>
                        <a:lnTo>
                          <a:pt x="670" y="356"/>
                        </a:lnTo>
                        <a:lnTo>
                          <a:pt x="670" y="357"/>
                        </a:lnTo>
                        <a:lnTo>
                          <a:pt x="669" y="359"/>
                        </a:lnTo>
                        <a:lnTo>
                          <a:pt x="670" y="359"/>
                        </a:lnTo>
                        <a:lnTo>
                          <a:pt x="670" y="360"/>
                        </a:lnTo>
                        <a:lnTo>
                          <a:pt x="670" y="361"/>
                        </a:lnTo>
                        <a:lnTo>
                          <a:pt x="671" y="361"/>
                        </a:lnTo>
                        <a:lnTo>
                          <a:pt x="671" y="362"/>
                        </a:lnTo>
                        <a:lnTo>
                          <a:pt x="672" y="364"/>
                        </a:lnTo>
                        <a:lnTo>
                          <a:pt x="673" y="364"/>
                        </a:lnTo>
                        <a:lnTo>
                          <a:pt x="674" y="363"/>
                        </a:lnTo>
                        <a:lnTo>
                          <a:pt x="675" y="363"/>
                        </a:lnTo>
                        <a:lnTo>
                          <a:pt x="676" y="364"/>
                        </a:lnTo>
                        <a:lnTo>
                          <a:pt x="676" y="365"/>
                        </a:lnTo>
                        <a:lnTo>
                          <a:pt x="677" y="365"/>
                        </a:lnTo>
                        <a:lnTo>
                          <a:pt x="678" y="365"/>
                        </a:lnTo>
                        <a:lnTo>
                          <a:pt x="678" y="366"/>
                        </a:lnTo>
                        <a:lnTo>
                          <a:pt x="679" y="366"/>
                        </a:lnTo>
                        <a:lnTo>
                          <a:pt x="679" y="365"/>
                        </a:lnTo>
                        <a:lnTo>
                          <a:pt x="680" y="365"/>
                        </a:lnTo>
                        <a:lnTo>
                          <a:pt x="681" y="366"/>
                        </a:lnTo>
                        <a:lnTo>
                          <a:pt x="681" y="367"/>
                        </a:lnTo>
                        <a:lnTo>
                          <a:pt x="682" y="366"/>
                        </a:lnTo>
                        <a:lnTo>
                          <a:pt x="683" y="366"/>
                        </a:lnTo>
                        <a:lnTo>
                          <a:pt x="684" y="366"/>
                        </a:lnTo>
                        <a:lnTo>
                          <a:pt x="685" y="367"/>
                        </a:lnTo>
                        <a:lnTo>
                          <a:pt x="684" y="368"/>
                        </a:lnTo>
                        <a:lnTo>
                          <a:pt x="684" y="367"/>
                        </a:lnTo>
                        <a:lnTo>
                          <a:pt x="684" y="368"/>
                        </a:lnTo>
                        <a:lnTo>
                          <a:pt x="684" y="369"/>
                        </a:lnTo>
                        <a:lnTo>
                          <a:pt x="685" y="369"/>
                        </a:lnTo>
                        <a:lnTo>
                          <a:pt x="685" y="370"/>
                        </a:lnTo>
                        <a:lnTo>
                          <a:pt x="686" y="371"/>
                        </a:lnTo>
                        <a:lnTo>
                          <a:pt x="685" y="372"/>
                        </a:lnTo>
                        <a:lnTo>
                          <a:pt x="686" y="373"/>
                        </a:lnTo>
                        <a:lnTo>
                          <a:pt x="686" y="374"/>
                        </a:lnTo>
                        <a:lnTo>
                          <a:pt x="687" y="375"/>
                        </a:lnTo>
                        <a:lnTo>
                          <a:pt x="687" y="376"/>
                        </a:lnTo>
                        <a:lnTo>
                          <a:pt x="686" y="377"/>
                        </a:lnTo>
                        <a:lnTo>
                          <a:pt x="685" y="378"/>
                        </a:lnTo>
                        <a:lnTo>
                          <a:pt x="684" y="380"/>
                        </a:lnTo>
                        <a:lnTo>
                          <a:pt x="684" y="381"/>
                        </a:lnTo>
                        <a:lnTo>
                          <a:pt x="684" y="382"/>
                        </a:lnTo>
                        <a:lnTo>
                          <a:pt x="683" y="381"/>
                        </a:lnTo>
                        <a:lnTo>
                          <a:pt x="683" y="382"/>
                        </a:lnTo>
                        <a:lnTo>
                          <a:pt x="682" y="382"/>
                        </a:lnTo>
                        <a:lnTo>
                          <a:pt x="683" y="383"/>
                        </a:lnTo>
                        <a:lnTo>
                          <a:pt x="684" y="383"/>
                        </a:lnTo>
                        <a:lnTo>
                          <a:pt x="684" y="384"/>
                        </a:lnTo>
                        <a:lnTo>
                          <a:pt x="684" y="385"/>
                        </a:lnTo>
                        <a:lnTo>
                          <a:pt x="684" y="386"/>
                        </a:lnTo>
                        <a:lnTo>
                          <a:pt x="684" y="387"/>
                        </a:lnTo>
                        <a:lnTo>
                          <a:pt x="684" y="388"/>
                        </a:lnTo>
                        <a:lnTo>
                          <a:pt x="684" y="389"/>
                        </a:lnTo>
                        <a:lnTo>
                          <a:pt x="684" y="390"/>
                        </a:lnTo>
                        <a:lnTo>
                          <a:pt x="682" y="393"/>
                        </a:lnTo>
                        <a:lnTo>
                          <a:pt x="682" y="394"/>
                        </a:lnTo>
                        <a:lnTo>
                          <a:pt x="682" y="395"/>
                        </a:lnTo>
                        <a:lnTo>
                          <a:pt x="681" y="395"/>
                        </a:lnTo>
                        <a:lnTo>
                          <a:pt x="681" y="396"/>
                        </a:lnTo>
                        <a:lnTo>
                          <a:pt x="682" y="397"/>
                        </a:lnTo>
                        <a:lnTo>
                          <a:pt x="681" y="398"/>
                        </a:lnTo>
                        <a:lnTo>
                          <a:pt x="682" y="399"/>
                        </a:lnTo>
                        <a:lnTo>
                          <a:pt x="682" y="398"/>
                        </a:lnTo>
                        <a:lnTo>
                          <a:pt x="682" y="399"/>
                        </a:lnTo>
                        <a:lnTo>
                          <a:pt x="682" y="400"/>
                        </a:lnTo>
                        <a:lnTo>
                          <a:pt x="682" y="401"/>
                        </a:lnTo>
                        <a:lnTo>
                          <a:pt x="682" y="402"/>
                        </a:lnTo>
                        <a:lnTo>
                          <a:pt x="683" y="403"/>
                        </a:lnTo>
                        <a:lnTo>
                          <a:pt x="683" y="404"/>
                        </a:lnTo>
                        <a:lnTo>
                          <a:pt x="683" y="405"/>
                        </a:lnTo>
                        <a:lnTo>
                          <a:pt x="683" y="406"/>
                        </a:lnTo>
                        <a:lnTo>
                          <a:pt x="683" y="407"/>
                        </a:lnTo>
                        <a:lnTo>
                          <a:pt x="683" y="408"/>
                        </a:lnTo>
                        <a:lnTo>
                          <a:pt x="683" y="409"/>
                        </a:lnTo>
                        <a:lnTo>
                          <a:pt x="682" y="410"/>
                        </a:lnTo>
                        <a:lnTo>
                          <a:pt x="682" y="411"/>
                        </a:lnTo>
                        <a:lnTo>
                          <a:pt x="682" y="412"/>
                        </a:lnTo>
                        <a:lnTo>
                          <a:pt x="681" y="413"/>
                        </a:lnTo>
                        <a:lnTo>
                          <a:pt x="680" y="414"/>
                        </a:lnTo>
                        <a:lnTo>
                          <a:pt x="680" y="415"/>
                        </a:lnTo>
                        <a:lnTo>
                          <a:pt x="680" y="416"/>
                        </a:lnTo>
                        <a:lnTo>
                          <a:pt x="680" y="417"/>
                        </a:lnTo>
                        <a:lnTo>
                          <a:pt x="679" y="418"/>
                        </a:lnTo>
                        <a:lnTo>
                          <a:pt x="678" y="418"/>
                        </a:lnTo>
                        <a:lnTo>
                          <a:pt x="677" y="419"/>
                        </a:lnTo>
                        <a:lnTo>
                          <a:pt x="678" y="420"/>
                        </a:lnTo>
                        <a:lnTo>
                          <a:pt x="675" y="425"/>
                        </a:lnTo>
                        <a:lnTo>
                          <a:pt x="675" y="426"/>
                        </a:lnTo>
                        <a:lnTo>
                          <a:pt x="674" y="427"/>
                        </a:lnTo>
                        <a:lnTo>
                          <a:pt x="673" y="428"/>
                        </a:lnTo>
                        <a:lnTo>
                          <a:pt x="673" y="429"/>
                        </a:lnTo>
                        <a:lnTo>
                          <a:pt x="672" y="430"/>
                        </a:lnTo>
                        <a:lnTo>
                          <a:pt x="671" y="432"/>
                        </a:lnTo>
                        <a:lnTo>
                          <a:pt x="670" y="434"/>
                        </a:lnTo>
                        <a:lnTo>
                          <a:pt x="670" y="435"/>
                        </a:lnTo>
                        <a:lnTo>
                          <a:pt x="670" y="436"/>
                        </a:lnTo>
                        <a:lnTo>
                          <a:pt x="670" y="437"/>
                        </a:lnTo>
                        <a:lnTo>
                          <a:pt x="670" y="438"/>
                        </a:lnTo>
                        <a:lnTo>
                          <a:pt x="669" y="438"/>
                        </a:lnTo>
                        <a:lnTo>
                          <a:pt x="670" y="438"/>
                        </a:lnTo>
                        <a:lnTo>
                          <a:pt x="669" y="439"/>
                        </a:lnTo>
                        <a:lnTo>
                          <a:pt x="668" y="440"/>
                        </a:lnTo>
                        <a:lnTo>
                          <a:pt x="667" y="441"/>
                        </a:lnTo>
                        <a:lnTo>
                          <a:pt x="667" y="442"/>
                        </a:lnTo>
                        <a:lnTo>
                          <a:pt x="667" y="443"/>
                        </a:lnTo>
                        <a:lnTo>
                          <a:pt x="666" y="444"/>
                        </a:lnTo>
                        <a:lnTo>
                          <a:pt x="666" y="446"/>
                        </a:lnTo>
                        <a:lnTo>
                          <a:pt x="667" y="446"/>
                        </a:lnTo>
                        <a:lnTo>
                          <a:pt x="666" y="448"/>
                        </a:lnTo>
                        <a:lnTo>
                          <a:pt x="666" y="449"/>
                        </a:lnTo>
                        <a:lnTo>
                          <a:pt x="666" y="450"/>
                        </a:lnTo>
                        <a:lnTo>
                          <a:pt x="666" y="451"/>
                        </a:lnTo>
                        <a:lnTo>
                          <a:pt x="667" y="451"/>
                        </a:lnTo>
                        <a:lnTo>
                          <a:pt x="667" y="452"/>
                        </a:lnTo>
                        <a:lnTo>
                          <a:pt x="666" y="452"/>
                        </a:lnTo>
                        <a:lnTo>
                          <a:pt x="665" y="452"/>
                        </a:lnTo>
                        <a:lnTo>
                          <a:pt x="665" y="453"/>
                        </a:lnTo>
                        <a:lnTo>
                          <a:pt x="664" y="453"/>
                        </a:lnTo>
                        <a:lnTo>
                          <a:pt x="665" y="453"/>
                        </a:lnTo>
                        <a:lnTo>
                          <a:pt x="663" y="457"/>
                        </a:lnTo>
                        <a:lnTo>
                          <a:pt x="662" y="460"/>
                        </a:lnTo>
                        <a:lnTo>
                          <a:pt x="661" y="462"/>
                        </a:lnTo>
                        <a:lnTo>
                          <a:pt x="661" y="463"/>
                        </a:lnTo>
                        <a:lnTo>
                          <a:pt x="660" y="463"/>
                        </a:lnTo>
                        <a:lnTo>
                          <a:pt x="660" y="465"/>
                        </a:lnTo>
                        <a:lnTo>
                          <a:pt x="659" y="466"/>
                        </a:lnTo>
                        <a:lnTo>
                          <a:pt x="659" y="467"/>
                        </a:lnTo>
                        <a:lnTo>
                          <a:pt x="659" y="468"/>
                        </a:lnTo>
                        <a:lnTo>
                          <a:pt x="658" y="469"/>
                        </a:lnTo>
                        <a:lnTo>
                          <a:pt x="658" y="470"/>
                        </a:lnTo>
                        <a:lnTo>
                          <a:pt x="659" y="471"/>
                        </a:lnTo>
                        <a:lnTo>
                          <a:pt x="658" y="472"/>
                        </a:lnTo>
                        <a:lnTo>
                          <a:pt x="658" y="473"/>
                        </a:lnTo>
                        <a:lnTo>
                          <a:pt x="657" y="473"/>
                        </a:lnTo>
                        <a:lnTo>
                          <a:pt x="656" y="473"/>
                        </a:lnTo>
                        <a:lnTo>
                          <a:pt x="655" y="474"/>
                        </a:lnTo>
                        <a:lnTo>
                          <a:pt x="654" y="475"/>
                        </a:lnTo>
                        <a:lnTo>
                          <a:pt x="654" y="476"/>
                        </a:lnTo>
                        <a:lnTo>
                          <a:pt x="654" y="477"/>
                        </a:lnTo>
                        <a:lnTo>
                          <a:pt x="653" y="477"/>
                        </a:lnTo>
                        <a:lnTo>
                          <a:pt x="653" y="478"/>
                        </a:lnTo>
                        <a:lnTo>
                          <a:pt x="653" y="479"/>
                        </a:lnTo>
                        <a:lnTo>
                          <a:pt x="652" y="479"/>
                        </a:lnTo>
                        <a:lnTo>
                          <a:pt x="651" y="480"/>
                        </a:lnTo>
                        <a:lnTo>
                          <a:pt x="650" y="482"/>
                        </a:lnTo>
                        <a:lnTo>
                          <a:pt x="650" y="483"/>
                        </a:lnTo>
                        <a:lnTo>
                          <a:pt x="650" y="484"/>
                        </a:lnTo>
                        <a:lnTo>
                          <a:pt x="649" y="485"/>
                        </a:lnTo>
                        <a:lnTo>
                          <a:pt x="649" y="486"/>
                        </a:lnTo>
                        <a:lnTo>
                          <a:pt x="648" y="486"/>
                        </a:lnTo>
                        <a:lnTo>
                          <a:pt x="648" y="485"/>
                        </a:lnTo>
                        <a:lnTo>
                          <a:pt x="647" y="485"/>
                        </a:lnTo>
                        <a:lnTo>
                          <a:pt x="647" y="486"/>
                        </a:lnTo>
                        <a:lnTo>
                          <a:pt x="648" y="486"/>
                        </a:lnTo>
                        <a:lnTo>
                          <a:pt x="648" y="487"/>
                        </a:lnTo>
                        <a:lnTo>
                          <a:pt x="649" y="487"/>
                        </a:lnTo>
                        <a:lnTo>
                          <a:pt x="649" y="488"/>
                        </a:lnTo>
                        <a:lnTo>
                          <a:pt x="649" y="489"/>
                        </a:lnTo>
                        <a:lnTo>
                          <a:pt x="648" y="489"/>
                        </a:lnTo>
                        <a:lnTo>
                          <a:pt x="648" y="490"/>
                        </a:lnTo>
                        <a:lnTo>
                          <a:pt x="648" y="491"/>
                        </a:lnTo>
                        <a:lnTo>
                          <a:pt x="648" y="492"/>
                        </a:lnTo>
                        <a:lnTo>
                          <a:pt x="647" y="493"/>
                        </a:lnTo>
                        <a:lnTo>
                          <a:pt x="646" y="494"/>
                        </a:lnTo>
                        <a:lnTo>
                          <a:pt x="646" y="495"/>
                        </a:lnTo>
                        <a:lnTo>
                          <a:pt x="646" y="496"/>
                        </a:lnTo>
                        <a:lnTo>
                          <a:pt x="645" y="497"/>
                        </a:lnTo>
                        <a:lnTo>
                          <a:pt x="644" y="497"/>
                        </a:lnTo>
                        <a:lnTo>
                          <a:pt x="644" y="498"/>
                        </a:lnTo>
                        <a:lnTo>
                          <a:pt x="643" y="500"/>
                        </a:lnTo>
                        <a:lnTo>
                          <a:pt x="642" y="501"/>
                        </a:lnTo>
                        <a:lnTo>
                          <a:pt x="642" y="502"/>
                        </a:lnTo>
                        <a:lnTo>
                          <a:pt x="642" y="503"/>
                        </a:lnTo>
                        <a:lnTo>
                          <a:pt x="642" y="504"/>
                        </a:lnTo>
                        <a:lnTo>
                          <a:pt x="641" y="505"/>
                        </a:lnTo>
                        <a:lnTo>
                          <a:pt x="641" y="507"/>
                        </a:lnTo>
                        <a:lnTo>
                          <a:pt x="640" y="508"/>
                        </a:lnTo>
                        <a:lnTo>
                          <a:pt x="640" y="509"/>
                        </a:lnTo>
                        <a:lnTo>
                          <a:pt x="639" y="508"/>
                        </a:lnTo>
                        <a:lnTo>
                          <a:pt x="638" y="506"/>
                        </a:lnTo>
                        <a:lnTo>
                          <a:pt x="637" y="506"/>
                        </a:lnTo>
                        <a:lnTo>
                          <a:pt x="636" y="506"/>
                        </a:lnTo>
                        <a:lnTo>
                          <a:pt x="635" y="505"/>
                        </a:lnTo>
                        <a:lnTo>
                          <a:pt x="634" y="506"/>
                        </a:lnTo>
                        <a:lnTo>
                          <a:pt x="634" y="505"/>
                        </a:lnTo>
                        <a:lnTo>
                          <a:pt x="633" y="505"/>
                        </a:lnTo>
                        <a:lnTo>
                          <a:pt x="632" y="505"/>
                        </a:lnTo>
                        <a:lnTo>
                          <a:pt x="632" y="504"/>
                        </a:lnTo>
                        <a:lnTo>
                          <a:pt x="630" y="504"/>
                        </a:lnTo>
                        <a:lnTo>
                          <a:pt x="630" y="505"/>
                        </a:lnTo>
                        <a:lnTo>
                          <a:pt x="629" y="504"/>
                        </a:lnTo>
                        <a:lnTo>
                          <a:pt x="628" y="503"/>
                        </a:lnTo>
                        <a:lnTo>
                          <a:pt x="627" y="503"/>
                        </a:lnTo>
                        <a:lnTo>
                          <a:pt x="626" y="503"/>
                        </a:lnTo>
                        <a:lnTo>
                          <a:pt x="620" y="501"/>
                        </a:lnTo>
                        <a:lnTo>
                          <a:pt x="615" y="499"/>
                        </a:lnTo>
                        <a:lnTo>
                          <a:pt x="615" y="498"/>
                        </a:lnTo>
                        <a:lnTo>
                          <a:pt x="614" y="498"/>
                        </a:lnTo>
                        <a:lnTo>
                          <a:pt x="614" y="497"/>
                        </a:lnTo>
                        <a:lnTo>
                          <a:pt x="613" y="497"/>
                        </a:lnTo>
                        <a:lnTo>
                          <a:pt x="612" y="497"/>
                        </a:lnTo>
                        <a:lnTo>
                          <a:pt x="611" y="497"/>
                        </a:lnTo>
                        <a:lnTo>
                          <a:pt x="610" y="497"/>
                        </a:lnTo>
                        <a:lnTo>
                          <a:pt x="609" y="497"/>
                        </a:lnTo>
                        <a:lnTo>
                          <a:pt x="609" y="496"/>
                        </a:lnTo>
                        <a:lnTo>
                          <a:pt x="608" y="496"/>
                        </a:lnTo>
                        <a:lnTo>
                          <a:pt x="608" y="495"/>
                        </a:lnTo>
                        <a:lnTo>
                          <a:pt x="609" y="494"/>
                        </a:lnTo>
                        <a:lnTo>
                          <a:pt x="608" y="494"/>
                        </a:lnTo>
                        <a:lnTo>
                          <a:pt x="607" y="494"/>
                        </a:lnTo>
                        <a:lnTo>
                          <a:pt x="607" y="495"/>
                        </a:lnTo>
                        <a:lnTo>
                          <a:pt x="606" y="495"/>
                        </a:lnTo>
                        <a:lnTo>
                          <a:pt x="605" y="495"/>
                        </a:lnTo>
                        <a:lnTo>
                          <a:pt x="605" y="494"/>
                        </a:lnTo>
                        <a:lnTo>
                          <a:pt x="604" y="494"/>
                        </a:lnTo>
                        <a:lnTo>
                          <a:pt x="604" y="493"/>
                        </a:lnTo>
                        <a:lnTo>
                          <a:pt x="603" y="493"/>
                        </a:lnTo>
                        <a:lnTo>
                          <a:pt x="603" y="494"/>
                        </a:lnTo>
                        <a:lnTo>
                          <a:pt x="602" y="494"/>
                        </a:lnTo>
                        <a:lnTo>
                          <a:pt x="601" y="494"/>
                        </a:lnTo>
                        <a:lnTo>
                          <a:pt x="601" y="493"/>
                        </a:lnTo>
                        <a:lnTo>
                          <a:pt x="600" y="494"/>
                        </a:lnTo>
                        <a:lnTo>
                          <a:pt x="599" y="494"/>
                        </a:lnTo>
                        <a:lnTo>
                          <a:pt x="598" y="494"/>
                        </a:lnTo>
                        <a:lnTo>
                          <a:pt x="598" y="495"/>
                        </a:lnTo>
                        <a:lnTo>
                          <a:pt x="597" y="495"/>
                        </a:lnTo>
                        <a:lnTo>
                          <a:pt x="596" y="495"/>
                        </a:lnTo>
                        <a:lnTo>
                          <a:pt x="596" y="496"/>
                        </a:lnTo>
                        <a:lnTo>
                          <a:pt x="595" y="496"/>
                        </a:lnTo>
                        <a:lnTo>
                          <a:pt x="595" y="497"/>
                        </a:lnTo>
                        <a:lnTo>
                          <a:pt x="594" y="497"/>
                        </a:lnTo>
                        <a:lnTo>
                          <a:pt x="593" y="497"/>
                        </a:lnTo>
                        <a:lnTo>
                          <a:pt x="592" y="497"/>
                        </a:lnTo>
                        <a:lnTo>
                          <a:pt x="591" y="497"/>
                        </a:lnTo>
                        <a:lnTo>
                          <a:pt x="592" y="498"/>
                        </a:lnTo>
                        <a:lnTo>
                          <a:pt x="591" y="498"/>
                        </a:lnTo>
                        <a:lnTo>
                          <a:pt x="590" y="499"/>
                        </a:lnTo>
                        <a:lnTo>
                          <a:pt x="590" y="498"/>
                        </a:lnTo>
                        <a:lnTo>
                          <a:pt x="589" y="498"/>
                        </a:lnTo>
                        <a:lnTo>
                          <a:pt x="588" y="498"/>
                        </a:lnTo>
                        <a:lnTo>
                          <a:pt x="588" y="499"/>
                        </a:lnTo>
                        <a:lnTo>
                          <a:pt x="587" y="500"/>
                        </a:lnTo>
                        <a:lnTo>
                          <a:pt x="586" y="500"/>
                        </a:lnTo>
                        <a:lnTo>
                          <a:pt x="586" y="499"/>
                        </a:lnTo>
                        <a:lnTo>
                          <a:pt x="585" y="499"/>
                        </a:lnTo>
                        <a:lnTo>
                          <a:pt x="584" y="500"/>
                        </a:lnTo>
                        <a:lnTo>
                          <a:pt x="583" y="500"/>
                        </a:lnTo>
                        <a:lnTo>
                          <a:pt x="582" y="500"/>
                        </a:lnTo>
                        <a:lnTo>
                          <a:pt x="581" y="500"/>
                        </a:lnTo>
                        <a:lnTo>
                          <a:pt x="580" y="500"/>
                        </a:lnTo>
                        <a:lnTo>
                          <a:pt x="579" y="501"/>
                        </a:lnTo>
                        <a:lnTo>
                          <a:pt x="578" y="501"/>
                        </a:lnTo>
                        <a:lnTo>
                          <a:pt x="577" y="501"/>
                        </a:lnTo>
                        <a:lnTo>
                          <a:pt x="577" y="500"/>
                        </a:lnTo>
                        <a:lnTo>
                          <a:pt x="577" y="499"/>
                        </a:lnTo>
                        <a:lnTo>
                          <a:pt x="576" y="499"/>
                        </a:lnTo>
                        <a:lnTo>
                          <a:pt x="575" y="499"/>
                        </a:lnTo>
                        <a:lnTo>
                          <a:pt x="575" y="498"/>
                        </a:lnTo>
                        <a:lnTo>
                          <a:pt x="576" y="498"/>
                        </a:lnTo>
                        <a:lnTo>
                          <a:pt x="575" y="498"/>
                        </a:lnTo>
                        <a:lnTo>
                          <a:pt x="575" y="497"/>
                        </a:lnTo>
                        <a:lnTo>
                          <a:pt x="576" y="496"/>
                        </a:lnTo>
                        <a:lnTo>
                          <a:pt x="576" y="495"/>
                        </a:lnTo>
                        <a:lnTo>
                          <a:pt x="575" y="493"/>
                        </a:lnTo>
                        <a:lnTo>
                          <a:pt x="574" y="493"/>
                        </a:lnTo>
                        <a:lnTo>
                          <a:pt x="574" y="494"/>
                        </a:lnTo>
                        <a:lnTo>
                          <a:pt x="573" y="494"/>
                        </a:lnTo>
                        <a:lnTo>
                          <a:pt x="572" y="494"/>
                        </a:lnTo>
                        <a:lnTo>
                          <a:pt x="571" y="494"/>
                        </a:lnTo>
                        <a:lnTo>
                          <a:pt x="571" y="495"/>
                        </a:lnTo>
                        <a:lnTo>
                          <a:pt x="570" y="495"/>
                        </a:lnTo>
                        <a:lnTo>
                          <a:pt x="569" y="495"/>
                        </a:lnTo>
                        <a:lnTo>
                          <a:pt x="569" y="494"/>
                        </a:lnTo>
                        <a:lnTo>
                          <a:pt x="568" y="494"/>
                        </a:lnTo>
                        <a:lnTo>
                          <a:pt x="567" y="493"/>
                        </a:lnTo>
                        <a:lnTo>
                          <a:pt x="566" y="493"/>
                        </a:lnTo>
                        <a:lnTo>
                          <a:pt x="565" y="493"/>
                        </a:lnTo>
                        <a:lnTo>
                          <a:pt x="564" y="493"/>
                        </a:lnTo>
                        <a:lnTo>
                          <a:pt x="564" y="492"/>
                        </a:lnTo>
                        <a:lnTo>
                          <a:pt x="563" y="493"/>
                        </a:lnTo>
                        <a:lnTo>
                          <a:pt x="562" y="493"/>
                        </a:lnTo>
                        <a:lnTo>
                          <a:pt x="562" y="494"/>
                        </a:lnTo>
                        <a:lnTo>
                          <a:pt x="561" y="495"/>
                        </a:lnTo>
                        <a:lnTo>
                          <a:pt x="560" y="495"/>
                        </a:lnTo>
                        <a:lnTo>
                          <a:pt x="559" y="495"/>
                        </a:lnTo>
                        <a:lnTo>
                          <a:pt x="559" y="496"/>
                        </a:lnTo>
                        <a:lnTo>
                          <a:pt x="558" y="496"/>
                        </a:lnTo>
                        <a:lnTo>
                          <a:pt x="557" y="496"/>
                        </a:lnTo>
                        <a:lnTo>
                          <a:pt x="556" y="496"/>
                        </a:lnTo>
                        <a:lnTo>
                          <a:pt x="556" y="497"/>
                        </a:lnTo>
                        <a:lnTo>
                          <a:pt x="556" y="496"/>
                        </a:lnTo>
                        <a:lnTo>
                          <a:pt x="555" y="497"/>
                        </a:lnTo>
                        <a:lnTo>
                          <a:pt x="554" y="497"/>
                        </a:lnTo>
                        <a:lnTo>
                          <a:pt x="553" y="497"/>
                        </a:lnTo>
                        <a:lnTo>
                          <a:pt x="552" y="497"/>
                        </a:lnTo>
                        <a:lnTo>
                          <a:pt x="551" y="497"/>
                        </a:lnTo>
                        <a:lnTo>
                          <a:pt x="550" y="497"/>
                        </a:lnTo>
                        <a:lnTo>
                          <a:pt x="549" y="496"/>
                        </a:lnTo>
                        <a:lnTo>
                          <a:pt x="548" y="497"/>
                        </a:lnTo>
                        <a:lnTo>
                          <a:pt x="547" y="497"/>
                        </a:lnTo>
                        <a:lnTo>
                          <a:pt x="546" y="497"/>
                        </a:lnTo>
                        <a:lnTo>
                          <a:pt x="544" y="499"/>
                        </a:lnTo>
                        <a:lnTo>
                          <a:pt x="543" y="500"/>
                        </a:lnTo>
                        <a:lnTo>
                          <a:pt x="541" y="500"/>
                        </a:lnTo>
                        <a:lnTo>
                          <a:pt x="540" y="500"/>
                        </a:lnTo>
                        <a:lnTo>
                          <a:pt x="539" y="501"/>
                        </a:lnTo>
                        <a:lnTo>
                          <a:pt x="539" y="502"/>
                        </a:lnTo>
                        <a:lnTo>
                          <a:pt x="539" y="503"/>
                        </a:lnTo>
                        <a:lnTo>
                          <a:pt x="540" y="504"/>
                        </a:lnTo>
                        <a:lnTo>
                          <a:pt x="541" y="505"/>
                        </a:lnTo>
                        <a:lnTo>
                          <a:pt x="541" y="506"/>
                        </a:lnTo>
                        <a:lnTo>
                          <a:pt x="540" y="506"/>
                        </a:lnTo>
                        <a:lnTo>
                          <a:pt x="540" y="507"/>
                        </a:lnTo>
                        <a:lnTo>
                          <a:pt x="538" y="509"/>
                        </a:lnTo>
                        <a:lnTo>
                          <a:pt x="537" y="509"/>
                        </a:lnTo>
                        <a:lnTo>
                          <a:pt x="536" y="509"/>
                        </a:lnTo>
                        <a:lnTo>
                          <a:pt x="535" y="509"/>
                        </a:lnTo>
                        <a:lnTo>
                          <a:pt x="534" y="509"/>
                        </a:lnTo>
                        <a:lnTo>
                          <a:pt x="533" y="509"/>
                        </a:lnTo>
                        <a:lnTo>
                          <a:pt x="532" y="509"/>
                        </a:lnTo>
                        <a:lnTo>
                          <a:pt x="531" y="509"/>
                        </a:lnTo>
                        <a:lnTo>
                          <a:pt x="530" y="510"/>
                        </a:lnTo>
                        <a:lnTo>
                          <a:pt x="530" y="511"/>
                        </a:lnTo>
                        <a:lnTo>
                          <a:pt x="530" y="512"/>
                        </a:lnTo>
                        <a:lnTo>
                          <a:pt x="529" y="512"/>
                        </a:lnTo>
                        <a:lnTo>
                          <a:pt x="528" y="512"/>
                        </a:lnTo>
                        <a:lnTo>
                          <a:pt x="528" y="513"/>
                        </a:lnTo>
                        <a:lnTo>
                          <a:pt x="527" y="515"/>
                        </a:lnTo>
                        <a:lnTo>
                          <a:pt x="526" y="515"/>
                        </a:lnTo>
                        <a:lnTo>
                          <a:pt x="526" y="514"/>
                        </a:lnTo>
                        <a:lnTo>
                          <a:pt x="525" y="514"/>
                        </a:lnTo>
                        <a:lnTo>
                          <a:pt x="524" y="514"/>
                        </a:lnTo>
                        <a:lnTo>
                          <a:pt x="523" y="514"/>
                        </a:lnTo>
                        <a:lnTo>
                          <a:pt x="523" y="515"/>
                        </a:lnTo>
                        <a:lnTo>
                          <a:pt x="524" y="516"/>
                        </a:lnTo>
                        <a:lnTo>
                          <a:pt x="523" y="517"/>
                        </a:lnTo>
                        <a:lnTo>
                          <a:pt x="524" y="517"/>
                        </a:lnTo>
                        <a:lnTo>
                          <a:pt x="524" y="518"/>
                        </a:lnTo>
                        <a:lnTo>
                          <a:pt x="525" y="519"/>
                        </a:lnTo>
                        <a:lnTo>
                          <a:pt x="526" y="521"/>
                        </a:lnTo>
                        <a:lnTo>
                          <a:pt x="527" y="522"/>
                        </a:lnTo>
                        <a:lnTo>
                          <a:pt x="526" y="522"/>
                        </a:lnTo>
                        <a:lnTo>
                          <a:pt x="525" y="522"/>
                        </a:lnTo>
                        <a:lnTo>
                          <a:pt x="525" y="523"/>
                        </a:lnTo>
                        <a:lnTo>
                          <a:pt x="524" y="523"/>
                        </a:lnTo>
                        <a:lnTo>
                          <a:pt x="524" y="522"/>
                        </a:lnTo>
                        <a:lnTo>
                          <a:pt x="524" y="523"/>
                        </a:lnTo>
                        <a:lnTo>
                          <a:pt x="523" y="523"/>
                        </a:lnTo>
                        <a:lnTo>
                          <a:pt x="523" y="522"/>
                        </a:lnTo>
                        <a:lnTo>
                          <a:pt x="522" y="522"/>
                        </a:lnTo>
                        <a:lnTo>
                          <a:pt x="522" y="521"/>
                        </a:lnTo>
                        <a:lnTo>
                          <a:pt x="521" y="521"/>
                        </a:lnTo>
                        <a:lnTo>
                          <a:pt x="520" y="522"/>
                        </a:lnTo>
                        <a:lnTo>
                          <a:pt x="520" y="521"/>
                        </a:lnTo>
                        <a:lnTo>
                          <a:pt x="519" y="522"/>
                        </a:lnTo>
                        <a:lnTo>
                          <a:pt x="518" y="522"/>
                        </a:lnTo>
                        <a:lnTo>
                          <a:pt x="518" y="521"/>
                        </a:lnTo>
                        <a:lnTo>
                          <a:pt x="518" y="522"/>
                        </a:lnTo>
                        <a:lnTo>
                          <a:pt x="517" y="522"/>
                        </a:lnTo>
                        <a:lnTo>
                          <a:pt x="517" y="523"/>
                        </a:lnTo>
                        <a:lnTo>
                          <a:pt x="516" y="523"/>
                        </a:lnTo>
                        <a:lnTo>
                          <a:pt x="516" y="524"/>
                        </a:lnTo>
                        <a:lnTo>
                          <a:pt x="515" y="524"/>
                        </a:lnTo>
                        <a:lnTo>
                          <a:pt x="514" y="524"/>
                        </a:lnTo>
                        <a:lnTo>
                          <a:pt x="513" y="524"/>
                        </a:lnTo>
                        <a:lnTo>
                          <a:pt x="514" y="525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2" y="526"/>
                        </a:lnTo>
                        <a:lnTo>
                          <a:pt x="512" y="525"/>
                        </a:lnTo>
                        <a:lnTo>
                          <a:pt x="511" y="525"/>
                        </a:lnTo>
                        <a:lnTo>
                          <a:pt x="510" y="525"/>
                        </a:lnTo>
                        <a:lnTo>
                          <a:pt x="510" y="526"/>
                        </a:lnTo>
                        <a:lnTo>
                          <a:pt x="509" y="526"/>
                        </a:lnTo>
                        <a:lnTo>
                          <a:pt x="509" y="525"/>
                        </a:lnTo>
                        <a:lnTo>
                          <a:pt x="508" y="525"/>
                        </a:lnTo>
                        <a:lnTo>
                          <a:pt x="507" y="525"/>
                        </a:lnTo>
                        <a:lnTo>
                          <a:pt x="507" y="526"/>
                        </a:lnTo>
                        <a:lnTo>
                          <a:pt x="506" y="526"/>
                        </a:lnTo>
                        <a:lnTo>
                          <a:pt x="506" y="525"/>
                        </a:lnTo>
                        <a:lnTo>
                          <a:pt x="506" y="524"/>
                        </a:lnTo>
                        <a:lnTo>
                          <a:pt x="505" y="524"/>
                        </a:lnTo>
                        <a:lnTo>
                          <a:pt x="504" y="524"/>
                        </a:lnTo>
                        <a:lnTo>
                          <a:pt x="504" y="525"/>
                        </a:lnTo>
                        <a:lnTo>
                          <a:pt x="503" y="525"/>
                        </a:lnTo>
                        <a:lnTo>
                          <a:pt x="503" y="526"/>
                        </a:lnTo>
                        <a:lnTo>
                          <a:pt x="502" y="526"/>
                        </a:lnTo>
                        <a:lnTo>
                          <a:pt x="501" y="526"/>
                        </a:lnTo>
                        <a:lnTo>
                          <a:pt x="500" y="527"/>
                        </a:lnTo>
                        <a:lnTo>
                          <a:pt x="500" y="526"/>
                        </a:lnTo>
                        <a:lnTo>
                          <a:pt x="500" y="527"/>
                        </a:lnTo>
                        <a:lnTo>
                          <a:pt x="499" y="527"/>
                        </a:lnTo>
                        <a:lnTo>
                          <a:pt x="498" y="528"/>
                        </a:lnTo>
                        <a:lnTo>
                          <a:pt x="498" y="529"/>
                        </a:lnTo>
                        <a:lnTo>
                          <a:pt x="497" y="529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3"/>
                        </a:lnTo>
                        <a:lnTo>
                          <a:pt x="485" y="534"/>
                        </a:lnTo>
                        <a:lnTo>
                          <a:pt x="485" y="533"/>
                        </a:lnTo>
                        <a:lnTo>
                          <a:pt x="484" y="533"/>
                        </a:lnTo>
                        <a:lnTo>
                          <a:pt x="484" y="534"/>
                        </a:lnTo>
                        <a:lnTo>
                          <a:pt x="484" y="533"/>
                        </a:lnTo>
                        <a:lnTo>
                          <a:pt x="483" y="533"/>
                        </a:lnTo>
                        <a:lnTo>
                          <a:pt x="483" y="532"/>
                        </a:lnTo>
                        <a:lnTo>
                          <a:pt x="482" y="532"/>
                        </a:lnTo>
                        <a:lnTo>
                          <a:pt x="481" y="531"/>
                        </a:lnTo>
                        <a:lnTo>
                          <a:pt x="481" y="530"/>
                        </a:lnTo>
                        <a:lnTo>
                          <a:pt x="478" y="527"/>
                        </a:lnTo>
                        <a:lnTo>
                          <a:pt x="471" y="526"/>
                        </a:lnTo>
                        <a:lnTo>
                          <a:pt x="467" y="528"/>
                        </a:lnTo>
                        <a:lnTo>
                          <a:pt x="463" y="527"/>
                        </a:lnTo>
                        <a:lnTo>
                          <a:pt x="462" y="526"/>
                        </a:lnTo>
                        <a:lnTo>
                          <a:pt x="462" y="525"/>
                        </a:lnTo>
                        <a:lnTo>
                          <a:pt x="461" y="525"/>
                        </a:lnTo>
                        <a:lnTo>
                          <a:pt x="460" y="524"/>
                        </a:lnTo>
                        <a:lnTo>
                          <a:pt x="459" y="524"/>
                        </a:lnTo>
                        <a:lnTo>
                          <a:pt x="459" y="525"/>
                        </a:lnTo>
                        <a:lnTo>
                          <a:pt x="458" y="525"/>
                        </a:lnTo>
                        <a:lnTo>
                          <a:pt x="457" y="525"/>
                        </a:lnTo>
                        <a:lnTo>
                          <a:pt x="456" y="525"/>
                        </a:lnTo>
                        <a:lnTo>
                          <a:pt x="455" y="526"/>
                        </a:lnTo>
                        <a:lnTo>
                          <a:pt x="454" y="527"/>
                        </a:lnTo>
                        <a:lnTo>
                          <a:pt x="454" y="528"/>
                        </a:lnTo>
                        <a:lnTo>
                          <a:pt x="454" y="529"/>
                        </a:lnTo>
                        <a:lnTo>
                          <a:pt x="453" y="529"/>
                        </a:lnTo>
                        <a:lnTo>
                          <a:pt x="453" y="530"/>
                        </a:lnTo>
                        <a:lnTo>
                          <a:pt x="454" y="530"/>
                        </a:lnTo>
                        <a:lnTo>
                          <a:pt x="454" y="531"/>
                        </a:lnTo>
                        <a:lnTo>
                          <a:pt x="453" y="532"/>
                        </a:lnTo>
                        <a:lnTo>
                          <a:pt x="452" y="532"/>
                        </a:lnTo>
                        <a:lnTo>
                          <a:pt x="452" y="533"/>
                        </a:lnTo>
                        <a:lnTo>
                          <a:pt x="452" y="534"/>
                        </a:lnTo>
                        <a:lnTo>
                          <a:pt x="452" y="535"/>
                        </a:lnTo>
                        <a:lnTo>
                          <a:pt x="451" y="535"/>
                        </a:lnTo>
                        <a:lnTo>
                          <a:pt x="451" y="536"/>
                        </a:lnTo>
                        <a:lnTo>
                          <a:pt x="450" y="535"/>
                        </a:lnTo>
                        <a:lnTo>
                          <a:pt x="449" y="534"/>
                        </a:lnTo>
                        <a:lnTo>
                          <a:pt x="448" y="533"/>
                        </a:lnTo>
                        <a:lnTo>
                          <a:pt x="447" y="532"/>
                        </a:lnTo>
                        <a:lnTo>
                          <a:pt x="445" y="531"/>
                        </a:lnTo>
                        <a:lnTo>
                          <a:pt x="445" y="530"/>
                        </a:lnTo>
                        <a:lnTo>
                          <a:pt x="444" y="527"/>
                        </a:lnTo>
                        <a:lnTo>
                          <a:pt x="443" y="527"/>
                        </a:lnTo>
                        <a:lnTo>
                          <a:pt x="442" y="527"/>
                        </a:lnTo>
                        <a:lnTo>
                          <a:pt x="441" y="527"/>
                        </a:lnTo>
                        <a:lnTo>
                          <a:pt x="441" y="526"/>
                        </a:lnTo>
                        <a:lnTo>
                          <a:pt x="440" y="526"/>
                        </a:lnTo>
                        <a:lnTo>
                          <a:pt x="440" y="527"/>
                        </a:lnTo>
                        <a:lnTo>
                          <a:pt x="440" y="526"/>
                        </a:lnTo>
                        <a:lnTo>
                          <a:pt x="440" y="525"/>
                        </a:lnTo>
                        <a:lnTo>
                          <a:pt x="440" y="524"/>
                        </a:lnTo>
                        <a:lnTo>
                          <a:pt x="440" y="523"/>
                        </a:lnTo>
                        <a:lnTo>
                          <a:pt x="440" y="522"/>
                        </a:lnTo>
                        <a:lnTo>
                          <a:pt x="439" y="522"/>
                        </a:lnTo>
                        <a:lnTo>
                          <a:pt x="438" y="520"/>
                        </a:lnTo>
                        <a:lnTo>
                          <a:pt x="437" y="519"/>
                        </a:lnTo>
                        <a:lnTo>
                          <a:pt x="436" y="519"/>
                        </a:lnTo>
                        <a:lnTo>
                          <a:pt x="435" y="518"/>
                        </a:lnTo>
                        <a:lnTo>
                          <a:pt x="433" y="519"/>
                        </a:lnTo>
                        <a:lnTo>
                          <a:pt x="433" y="520"/>
                        </a:lnTo>
                        <a:lnTo>
                          <a:pt x="432" y="521"/>
                        </a:lnTo>
                        <a:lnTo>
                          <a:pt x="431" y="521"/>
                        </a:lnTo>
                        <a:lnTo>
                          <a:pt x="430" y="521"/>
                        </a:lnTo>
                        <a:lnTo>
                          <a:pt x="429" y="521"/>
                        </a:lnTo>
                        <a:lnTo>
                          <a:pt x="429" y="520"/>
                        </a:lnTo>
                        <a:lnTo>
                          <a:pt x="429" y="519"/>
                        </a:lnTo>
                        <a:lnTo>
                          <a:pt x="430" y="518"/>
                        </a:lnTo>
                        <a:lnTo>
                          <a:pt x="430" y="517"/>
                        </a:lnTo>
                        <a:lnTo>
                          <a:pt x="426" y="514"/>
                        </a:lnTo>
                        <a:lnTo>
                          <a:pt x="426" y="515"/>
                        </a:lnTo>
                        <a:lnTo>
                          <a:pt x="425" y="515"/>
                        </a:lnTo>
                        <a:lnTo>
                          <a:pt x="424" y="515"/>
                        </a:lnTo>
                        <a:lnTo>
                          <a:pt x="423" y="516"/>
                        </a:lnTo>
                        <a:lnTo>
                          <a:pt x="423" y="517"/>
                        </a:lnTo>
                        <a:lnTo>
                          <a:pt x="423" y="516"/>
                        </a:lnTo>
                        <a:lnTo>
                          <a:pt x="423" y="515"/>
                        </a:lnTo>
                        <a:lnTo>
                          <a:pt x="423" y="513"/>
                        </a:lnTo>
                        <a:lnTo>
                          <a:pt x="422" y="512"/>
                        </a:lnTo>
                        <a:lnTo>
                          <a:pt x="422" y="511"/>
                        </a:lnTo>
                        <a:lnTo>
                          <a:pt x="422" y="510"/>
                        </a:lnTo>
                        <a:lnTo>
                          <a:pt x="421" y="509"/>
                        </a:lnTo>
                        <a:lnTo>
                          <a:pt x="420" y="508"/>
                        </a:lnTo>
                        <a:lnTo>
                          <a:pt x="420" y="507"/>
                        </a:lnTo>
                        <a:lnTo>
                          <a:pt x="419" y="507"/>
                        </a:lnTo>
                        <a:lnTo>
                          <a:pt x="418" y="506"/>
                        </a:lnTo>
                        <a:lnTo>
                          <a:pt x="418" y="505"/>
                        </a:lnTo>
                        <a:lnTo>
                          <a:pt x="417" y="503"/>
                        </a:lnTo>
                        <a:lnTo>
                          <a:pt x="416" y="503"/>
                        </a:lnTo>
                        <a:lnTo>
                          <a:pt x="416" y="502"/>
                        </a:lnTo>
                        <a:lnTo>
                          <a:pt x="416" y="501"/>
                        </a:lnTo>
                        <a:lnTo>
                          <a:pt x="415" y="500"/>
                        </a:lnTo>
                        <a:lnTo>
                          <a:pt x="414" y="500"/>
                        </a:lnTo>
                        <a:lnTo>
                          <a:pt x="414" y="499"/>
                        </a:lnTo>
                        <a:lnTo>
                          <a:pt x="414" y="498"/>
                        </a:lnTo>
                        <a:lnTo>
                          <a:pt x="413" y="498"/>
                        </a:lnTo>
                        <a:lnTo>
                          <a:pt x="410" y="496"/>
                        </a:lnTo>
                        <a:lnTo>
                          <a:pt x="408" y="495"/>
                        </a:lnTo>
                        <a:lnTo>
                          <a:pt x="407" y="494"/>
                        </a:lnTo>
                        <a:lnTo>
                          <a:pt x="405" y="493"/>
                        </a:lnTo>
                        <a:lnTo>
                          <a:pt x="404" y="492"/>
                        </a:lnTo>
                        <a:lnTo>
                          <a:pt x="404" y="491"/>
                        </a:lnTo>
                        <a:lnTo>
                          <a:pt x="403" y="491"/>
                        </a:lnTo>
                        <a:lnTo>
                          <a:pt x="401" y="491"/>
                        </a:lnTo>
                        <a:lnTo>
                          <a:pt x="400" y="491"/>
                        </a:lnTo>
                        <a:lnTo>
                          <a:pt x="399" y="490"/>
                        </a:lnTo>
                        <a:lnTo>
                          <a:pt x="399" y="489"/>
                        </a:lnTo>
                        <a:lnTo>
                          <a:pt x="398" y="488"/>
                        </a:lnTo>
                        <a:lnTo>
                          <a:pt x="398" y="487"/>
                        </a:lnTo>
                        <a:lnTo>
                          <a:pt x="399" y="485"/>
                        </a:lnTo>
                        <a:lnTo>
                          <a:pt x="398" y="484"/>
                        </a:lnTo>
                        <a:lnTo>
                          <a:pt x="397" y="484"/>
                        </a:lnTo>
                        <a:lnTo>
                          <a:pt x="396" y="484"/>
                        </a:lnTo>
                        <a:lnTo>
                          <a:pt x="394" y="483"/>
                        </a:lnTo>
                        <a:lnTo>
                          <a:pt x="393" y="483"/>
                        </a:lnTo>
                        <a:lnTo>
                          <a:pt x="392" y="483"/>
                        </a:lnTo>
                        <a:lnTo>
                          <a:pt x="392" y="484"/>
                        </a:lnTo>
                        <a:lnTo>
                          <a:pt x="391" y="484"/>
                        </a:lnTo>
                        <a:lnTo>
                          <a:pt x="389" y="483"/>
                        </a:lnTo>
                        <a:lnTo>
                          <a:pt x="388" y="484"/>
                        </a:lnTo>
                        <a:lnTo>
                          <a:pt x="387" y="484"/>
                        </a:lnTo>
                        <a:lnTo>
                          <a:pt x="386" y="485"/>
                        </a:lnTo>
                        <a:lnTo>
                          <a:pt x="385" y="486"/>
                        </a:lnTo>
                        <a:lnTo>
                          <a:pt x="384" y="488"/>
                        </a:lnTo>
                        <a:lnTo>
                          <a:pt x="383" y="488"/>
                        </a:lnTo>
                        <a:lnTo>
                          <a:pt x="382" y="488"/>
                        </a:lnTo>
                        <a:lnTo>
                          <a:pt x="382" y="487"/>
                        </a:lnTo>
                        <a:lnTo>
                          <a:pt x="380" y="486"/>
                        </a:lnTo>
                        <a:lnTo>
                          <a:pt x="381" y="485"/>
                        </a:lnTo>
                        <a:lnTo>
                          <a:pt x="381" y="484"/>
                        </a:lnTo>
                        <a:lnTo>
                          <a:pt x="380" y="484"/>
                        </a:lnTo>
                        <a:lnTo>
                          <a:pt x="378" y="485"/>
                        </a:lnTo>
                        <a:lnTo>
                          <a:pt x="378" y="484"/>
                        </a:lnTo>
                        <a:lnTo>
                          <a:pt x="377" y="484"/>
                        </a:lnTo>
                        <a:lnTo>
                          <a:pt x="376" y="484"/>
                        </a:lnTo>
                        <a:lnTo>
                          <a:pt x="377" y="483"/>
                        </a:lnTo>
                        <a:lnTo>
                          <a:pt x="378" y="483"/>
                        </a:lnTo>
                        <a:lnTo>
                          <a:pt x="378" y="482"/>
                        </a:lnTo>
                        <a:lnTo>
                          <a:pt x="378" y="481"/>
                        </a:lnTo>
                        <a:lnTo>
                          <a:pt x="377" y="479"/>
                        </a:lnTo>
                        <a:lnTo>
                          <a:pt x="377" y="478"/>
                        </a:lnTo>
                        <a:lnTo>
                          <a:pt x="376" y="477"/>
                        </a:lnTo>
                        <a:lnTo>
                          <a:pt x="376" y="476"/>
                        </a:lnTo>
                        <a:lnTo>
                          <a:pt x="375" y="476"/>
                        </a:lnTo>
                        <a:lnTo>
                          <a:pt x="375" y="475"/>
                        </a:lnTo>
                        <a:lnTo>
                          <a:pt x="375" y="474"/>
                        </a:lnTo>
                        <a:lnTo>
                          <a:pt x="374" y="473"/>
                        </a:lnTo>
                        <a:lnTo>
                          <a:pt x="374" y="472"/>
                        </a:lnTo>
                        <a:lnTo>
                          <a:pt x="373" y="472"/>
                        </a:lnTo>
                        <a:lnTo>
                          <a:pt x="373" y="470"/>
                        </a:lnTo>
                        <a:lnTo>
                          <a:pt x="372" y="469"/>
                        </a:lnTo>
                        <a:lnTo>
                          <a:pt x="372" y="468"/>
                        </a:lnTo>
                        <a:lnTo>
                          <a:pt x="371" y="468"/>
                        </a:lnTo>
                        <a:lnTo>
                          <a:pt x="371" y="469"/>
                        </a:lnTo>
                        <a:lnTo>
                          <a:pt x="370" y="469"/>
                        </a:lnTo>
                        <a:lnTo>
                          <a:pt x="369" y="470"/>
                        </a:lnTo>
                        <a:lnTo>
                          <a:pt x="368" y="470"/>
                        </a:lnTo>
                        <a:lnTo>
                          <a:pt x="367" y="471"/>
                        </a:lnTo>
                        <a:lnTo>
                          <a:pt x="366" y="471"/>
                        </a:lnTo>
                        <a:lnTo>
                          <a:pt x="365" y="471"/>
                        </a:lnTo>
                        <a:lnTo>
                          <a:pt x="364" y="471"/>
                        </a:lnTo>
                        <a:lnTo>
                          <a:pt x="364" y="472"/>
                        </a:lnTo>
                        <a:lnTo>
                          <a:pt x="365" y="472"/>
                        </a:lnTo>
                        <a:lnTo>
                          <a:pt x="365" y="473"/>
                        </a:lnTo>
                        <a:lnTo>
                          <a:pt x="365" y="474"/>
                        </a:lnTo>
                        <a:lnTo>
                          <a:pt x="364" y="475"/>
                        </a:lnTo>
                        <a:lnTo>
                          <a:pt x="364" y="476"/>
                        </a:lnTo>
                        <a:lnTo>
                          <a:pt x="363" y="479"/>
                        </a:lnTo>
                        <a:lnTo>
                          <a:pt x="362" y="481"/>
                        </a:lnTo>
                        <a:lnTo>
                          <a:pt x="362" y="482"/>
                        </a:lnTo>
                        <a:lnTo>
                          <a:pt x="361" y="482"/>
                        </a:lnTo>
                        <a:lnTo>
                          <a:pt x="361" y="483"/>
                        </a:lnTo>
                        <a:lnTo>
                          <a:pt x="359" y="484"/>
                        </a:lnTo>
                        <a:lnTo>
                          <a:pt x="358" y="484"/>
                        </a:lnTo>
                        <a:lnTo>
                          <a:pt x="358" y="485"/>
                        </a:lnTo>
                        <a:lnTo>
                          <a:pt x="358" y="486"/>
                        </a:lnTo>
                        <a:lnTo>
                          <a:pt x="358" y="487"/>
                        </a:lnTo>
                        <a:lnTo>
                          <a:pt x="357" y="487"/>
                        </a:lnTo>
                        <a:lnTo>
                          <a:pt x="356" y="487"/>
                        </a:lnTo>
                        <a:lnTo>
                          <a:pt x="355" y="487"/>
                        </a:lnTo>
                        <a:lnTo>
                          <a:pt x="355" y="488"/>
                        </a:lnTo>
                        <a:lnTo>
                          <a:pt x="353" y="489"/>
                        </a:lnTo>
                        <a:lnTo>
                          <a:pt x="352" y="490"/>
                        </a:lnTo>
                        <a:lnTo>
                          <a:pt x="351" y="491"/>
                        </a:lnTo>
                        <a:lnTo>
                          <a:pt x="351" y="492"/>
                        </a:lnTo>
                        <a:lnTo>
                          <a:pt x="350" y="492"/>
                        </a:lnTo>
                        <a:lnTo>
                          <a:pt x="350" y="493"/>
                        </a:lnTo>
                        <a:lnTo>
                          <a:pt x="349" y="494"/>
                        </a:lnTo>
                        <a:lnTo>
                          <a:pt x="348" y="495"/>
                        </a:lnTo>
                        <a:lnTo>
                          <a:pt x="347" y="495"/>
                        </a:lnTo>
                        <a:lnTo>
                          <a:pt x="347" y="496"/>
                        </a:lnTo>
                        <a:lnTo>
                          <a:pt x="347" y="497"/>
                        </a:lnTo>
                        <a:lnTo>
                          <a:pt x="346" y="498"/>
                        </a:lnTo>
                        <a:lnTo>
                          <a:pt x="345" y="498"/>
                        </a:lnTo>
                        <a:lnTo>
                          <a:pt x="344" y="498"/>
                        </a:lnTo>
                        <a:lnTo>
                          <a:pt x="343" y="498"/>
                        </a:lnTo>
                        <a:lnTo>
                          <a:pt x="341" y="498"/>
                        </a:lnTo>
                        <a:lnTo>
                          <a:pt x="341" y="499"/>
                        </a:lnTo>
                        <a:lnTo>
                          <a:pt x="339" y="499"/>
                        </a:lnTo>
                        <a:lnTo>
                          <a:pt x="338" y="499"/>
                        </a:lnTo>
                        <a:lnTo>
                          <a:pt x="337" y="499"/>
                        </a:lnTo>
                        <a:lnTo>
                          <a:pt x="336" y="499"/>
                        </a:lnTo>
                        <a:lnTo>
                          <a:pt x="335" y="499"/>
                        </a:lnTo>
                        <a:lnTo>
                          <a:pt x="334" y="499"/>
                        </a:lnTo>
                        <a:lnTo>
                          <a:pt x="333" y="500"/>
                        </a:lnTo>
                        <a:lnTo>
                          <a:pt x="332" y="501"/>
                        </a:lnTo>
                        <a:lnTo>
                          <a:pt x="331" y="502"/>
                        </a:lnTo>
                        <a:lnTo>
                          <a:pt x="330" y="502"/>
                        </a:lnTo>
                        <a:lnTo>
                          <a:pt x="329" y="503"/>
                        </a:lnTo>
                        <a:lnTo>
                          <a:pt x="328" y="504"/>
                        </a:lnTo>
                        <a:lnTo>
                          <a:pt x="327" y="505"/>
                        </a:lnTo>
                        <a:lnTo>
                          <a:pt x="327" y="506"/>
                        </a:lnTo>
                        <a:lnTo>
                          <a:pt x="327" y="507"/>
                        </a:lnTo>
                        <a:lnTo>
                          <a:pt x="327" y="508"/>
                        </a:lnTo>
                        <a:lnTo>
                          <a:pt x="326" y="509"/>
                        </a:lnTo>
                        <a:lnTo>
                          <a:pt x="325" y="510"/>
                        </a:lnTo>
                        <a:lnTo>
                          <a:pt x="324" y="510"/>
                        </a:lnTo>
                        <a:lnTo>
                          <a:pt x="324" y="511"/>
                        </a:lnTo>
                        <a:lnTo>
                          <a:pt x="322" y="511"/>
                        </a:lnTo>
                        <a:lnTo>
                          <a:pt x="320" y="512"/>
                        </a:lnTo>
                        <a:lnTo>
                          <a:pt x="320" y="513"/>
                        </a:lnTo>
                        <a:lnTo>
                          <a:pt x="318" y="514"/>
                        </a:lnTo>
                        <a:lnTo>
                          <a:pt x="318" y="513"/>
                        </a:lnTo>
                        <a:lnTo>
                          <a:pt x="317" y="509"/>
                        </a:lnTo>
                        <a:lnTo>
                          <a:pt x="314" y="502"/>
                        </a:lnTo>
                        <a:lnTo>
                          <a:pt x="314" y="501"/>
                        </a:lnTo>
                        <a:lnTo>
                          <a:pt x="314" y="500"/>
                        </a:lnTo>
                        <a:lnTo>
                          <a:pt x="313" y="499"/>
                        </a:lnTo>
                        <a:lnTo>
                          <a:pt x="314" y="498"/>
                        </a:lnTo>
                        <a:lnTo>
                          <a:pt x="314" y="499"/>
                        </a:lnTo>
                        <a:lnTo>
                          <a:pt x="315" y="498"/>
                        </a:lnTo>
                        <a:lnTo>
                          <a:pt x="315" y="497"/>
                        </a:lnTo>
                        <a:lnTo>
                          <a:pt x="314" y="496"/>
                        </a:lnTo>
                        <a:lnTo>
                          <a:pt x="313" y="495"/>
                        </a:lnTo>
                        <a:lnTo>
                          <a:pt x="313" y="494"/>
                        </a:lnTo>
                        <a:lnTo>
                          <a:pt x="312" y="494"/>
                        </a:lnTo>
                        <a:lnTo>
                          <a:pt x="312" y="493"/>
                        </a:lnTo>
                        <a:lnTo>
                          <a:pt x="311" y="493"/>
                        </a:lnTo>
                        <a:lnTo>
                          <a:pt x="311" y="491"/>
                        </a:lnTo>
                        <a:lnTo>
                          <a:pt x="311" y="490"/>
                        </a:lnTo>
                        <a:lnTo>
                          <a:pt x="312" y="489"/>
                        </a:lnTo>
                        <a:lnTo>
                          <a:pt x="313" y="489"/>
                        </a:lnTo>
                        <a:lnTo>
                          <a:pt x="313" y="488"/>
                        </a:lnTo>
                        <a:lnTo>
                          <a:pt x="312" y="488"/>
                        </a:lnTo>
                        <a:lnTo>
                          <a:pt x="312" y="487"/>
                        </a:lnTo>
                        <a:lnTo>
                          <a:pt x="311" y="486"/>
                        </a:lnTo>
                        <a:lnTo>
                          <a:pt x="312" y="485"/>
                        </a:lnTo>
                        <a:lnTo>
                          <a:pt x="314" y="484"/>
                        </a:lnTo>
                        <a:lnTo>
                          <a:pt x="315" y="483"/>
                        </a:lnTo>
                        <a:lnTo>
                          <a:pt x="315" y="482"/>
                        </a:lnTo>
                        <a:lnTo>
                          <a:pt x="315" y="480"/>
                        </a:lnTo>
                        <a:lnTo>
                          <a:pt x="314" y="479"/>
                        </a:lnTo>
                        <a:lnTo>
                          <a:pt x="313" y="478"/>
                        </a:lnTo>
                        <a:lnTo>
                          <a:pt x="313" y="477"/>
                        </a:lnTo>
                        <a:lnTo>
                          <a:pt x="312" y="477"/>
                        </a:lnTo>
                        <a:lnTo>
                          <a:pt x="312" y="476"/>
                        </a:lnTo>
                        <a:lnTo>
                          <a:pt x="311" y="476"/>
                        </a:lnTo>
                        <a:lnTo>
                          <a:pt x="310" y="476"/>
                        </a:lnTo>
                        <a:lnTo>
                          <a:pt x="310" y="477"/>
                        </a:lnTo>
                        <a:lnTo>
                          <a:pt x="308" y="477"/>
                        </a:lnTo>
                        <a:lnTo>
                          <a:pt x="306" y="479"/>
                        </a:lnTo>
                        <a:lnTo>
                          <a:pt x="304" y="480"/>
                        </a:lnTo>
                        <a:lnTo>
                          <a:pt x="303" y="481"/>
                        </a:lnTo>
                        <a:lnTo>
                          <a:pt x="302" y="481"/>
                        </a:lnTo>
                        <a:lnTo>
                          <a:pt x="300" y="480"/>
                        </a:lnTo>
                        <a:lnTo>
                          <a:pt x="299" y="479"/>
                        </a:lnTo>
                        <a:lnTo>
                          <a:pt x="297" y="477"/>
                        </a:lnTo>
                        <a:lnTo>
                          <a:pt x="295" y="476"/>
                        </a:lnTo>
                        <a:lnTo>
                          <a:pt x="295" y="475"/>
                        </a:lnTo>
                        <a:lnTo>
                          <a:pt x="294" y="473"/>
                        </a:lnTo>
                        <a:lnTo>
                          <a:pt x="293" y="473"/>
                        </a:lnTo>
                        <a:lnTo>
                          <a:pt x="293" y="472"/>
                        </a:lnTo>
                        <a:lnTo>
                          <a:pt x="293" y="471"/>
                        </a:lnTo>
                        <a:lnTo>
                          <a:pt x="292" y="470"/>
                        </a:lnTo>
                        <a:lnTo>
                          <a:pt x="292" y="469"/>
                        </a:lnTo>
                        <a:lnTo>
                          <a:pt x="293" y="468"/>
                        </a:lnTo>
                        <a:lnTo>
                          <a:pt x="294" y="467"/>
                        </a:lnTo>
                        <a:lnTo>
                          <a:pt x="296" y="466"/>
                        </a:lnTo>
                        <a:lnTo>
                          <a:pt x="297" y="465"/>
                        </a:lnTo>
                        <a:lnTo>
                          <a:pt x="297" y="464"/>
                        </a:lnTo>
                        <a:lnTo>
                          <a:pt x="298" y="462"/>
                        </a:lnTo>
                        <a:lnTo>
                          <a:pt x="298" y="461"/>
                        </a:lnTo>
                        <a:lnTo>
                          <a:pt x="297" y="460"/>
                        </a:lnTo>
                        <a:lnTo>
                          <a:pt x="295" y="458"/>
                        </a:lnTo>
                        <a:lnTo>
                          <a:pt x="294" y="457"/>
                        </a:lnTo>
                        <a:lnTo>
                          <a:pt x="291" y="456"/>
                        </a:lnTo>
                        <a:lnTo>
                          <a:pt x="290" y="456"/>
                        </a:lnTo>
                        <a:lnTo>
                          <a:pt x="289" y="456"/>
                        </a:lnTo>
                        <a:lnTo>
                          <a:pt x="288" y="457"/>
                        </a:lnTo>
                        <a:lnTo>
                          <a:pt x="287" y="457"/>
                        </a:lnTo>
                        <a:lnTo>
                          <a:pt x="286" y="459"/>
                        </a:lnTo>
                        <a:lnTo>
                          <a:pt x="285" y="460"/>
                        </a:lnTo>
                        <a:lnTo>
                          <a:pt x="284" y="462"/>
                        </a:lnTo>
                        <a:lnTo>
                          <a:pt x="284" y="463"/>
                        </a:lnTo>
                        <a:lnTo>
                          <a:pt x="283" y="466"/>
                        </a:lnTo>
                        <a:lnTo>
                          <a:pt x="283" y="467"/>
                        </a:lnTo>
                        <a:lnTo>
                          <a:pt x="283" y="469"/>
                        </a:lnTo>
                        <a:lnTo>
                          <a:pt x="282" y="470"/>
                        </a:lnTo>
                        <a:lnTo>
                          <a:pt x="281" y="472"/>
                        </a:lnTo>
                        <a:lnTo>
                          <a:pt x="280" y="472"/>
                        </a:lnTo>
                        <a:lnTo>
                          <a:pt x="280" y="473"/>
                        </a:lnTo>
                        <a:lnTo>
                          <a:pt x="279" y="472"/>
                        </a:lnTo>
                        <a:lnTo>
                          <a:pt x="278" y="472"/>
                        </a:lnTo>
                        <a:lnTo>
                          <a:pt x="277" y="471"/>
                        </a:lnTo>
                        <a:lnTo>
                          <a:pt x="276" y="470"/>
                        </a:lnTo>
                        <a:lnTo>
                          <a:pt x="275" y="469"/>
                        </a:lnTo>
                        <a:lnTo>
                          <a:pt x="275" y="468"/>
                        </a:lnTo>
                        <a:lnTo>
                          <a:pt x="274" y="466"/>
                        </a:lnTo>
                        <a:lnTo>
                          <a:pt x="274" y="465"/>
                        </a:lnTo>
                        <a:lnTo>
                          <a:pt x="275" y="463"/>
                        </a:lnTo>
                        <a:lnTo>
                          <a:pt x="274" y="462"/>
                        </a:lnTo>
                        <a:lnTo>
                          <a:pt x="274" y="460"/>
                        </a:lnTo>
                        <a:lnTo>
                          <a:pt x="274" y="459"/>
                        </a:lnTo>
                        <a:lnTo>
                          <a:pt x="273" y="458"/>
                        </a:lnTo>
                        <a:lnTo>
                          <a:pt x="273" y="457"/>
                        </a:lnTo>
                        <a:lnTo>
                          <a:pt x="271" y="457"/>
                        </a:lnTo>
                        <a:lnTo>
                          <a:pt x="270" y="456"/>
                        </a:lnTo>
                        <a:lnTo>
                          <a:pt x="270" y="455"/>
                        </a:lnTo>
                        <a:lnTo>
                          <a:pt x="269" y="455"/>
                        </a:lnTo>
                        <a:lnTo>
                          <a:pt x="268" y="454"/>
                        </a:lnTo>
                        <a:lnTo>
                          <a:pt x="268" y="453"/>
                        </a:lnTo>
                        <a:lnTo>
                          <a:pt x="267" y="453"/>
                        </a:lnTo>
                        <a:lnTo>
                          <a:pt x="267" y="452"/>
                        </a:lnTo>
                        <a:lnTo>
                          <a:pt x="266" y="451"/>
                        </a:lnTo>
                        <a:lnTo>
                          <a:pt x="264" y="450"/>
                        </a:lnTo>
                        <a:lnTo>
                          <a:pt x="264" y="449"/>
                        </a:lnTo>
                        <a:lnTo>
                          <a:pt x="263" y="449"/>
                        </a:lnTo>
                        <a:lnTo>
                          <a:pt x="261" y="449"/>
                        </a:lnTo>
                        <a:lnTo>
                          <a:pt x="259" y="448"/>
                        </a:lnTo>
                        <a:lnTo>
                          <a:pt x="257" y="448"/>
                        </a:lnTo>
                        <a:lnTo>
                          <a:pt x="256" y="449"/>
                        </a:lnTo>
                        <a:lnTo>
                          <a:pt x="254" y="449"/>
                        </a:lnTo>
                        <a:lnTo>
                          <a:pt x="253" y="449"/>
                        </a:lnTo>
                        <a:lnTo>
                          <a:pt x="252" y="449"/>
                        </a:lnTo>
                        <a:lnTo>
                          <a:pt x="251" y="449"/>
                        </a:lnTo>
                        <a:lnTo>
                          <a:pt x="250" y="449"/>
                        </a:lnTo>
                        <a:lnTo>
                          <a:pt x="250" y="450"/>
                        </a:lnTo>
                        <a:lnTo>
                          <a:pt x="249" y="450"/>
                        </a:lnTo>
                        <a:lnTo>
                          <a:pt x="249" y="449"/>
                        </a:lnTo>
                        <a:lnTo>
                          <a:pt x="247" y="448"/>
                        </a:lnTo>
                        <a:lnTo>
                          <a:pt x="246" y="448"/>
                        </a:lnTo>
                        <a:lnTo>
                          <a:pt x="245" y="446"/>
                        </a:lnTo>
                        <a:lnTo>
                          <a:pt x="245" y="445"/>
                        </a:lnTo>
                        <a:lnTo>
                          <a:pt x="244" y="444"/>
                        </a:lnTo>
                        <a:lnTo>
                          <a:pt x="243" y="444"/>
                        </a:lnTo>
                        <a:lnTo>
                          <a:pt x="242" y="443"/>
                        </a:lnTo>
                        <a:lnTo>
                          <a:pt x="241" y="442"/>
                        </a:lnTo>
                        <a:lnTo>
                          <a:pt x="241" y="441"/>
                        </a:lnTo>
                        <a:lnTo>
                          <a:pt x="240" y="441"/>
                        </a:lnTo>
                        <a:lnTo>
                          <a:pt x="239" y="441"/>
                        </a:lnTo>
                        <a:lnTo>
                          <a:pt x="238" y="440"/>
                        </a:lnTo>
                        <a:lnTo>
                          <a:pt x="234" y="439"/>
                        </a:lnTo>
                        <a:lnTo>
                          <a:pt x="232" y="438"/>
                        </a:lnTo>
                        <a:lnTo>
                          <a:pt x="231" y="438"/>
                        </a:lnTo>
                        <a:lnTo>
                          <a:pt x="229" y="437"/>
                        </a:lnTo>
                        <a:lnTo>
                          <a:pt x="228" y="437"/>
                        </a:lnTo>
                        <a:lnTo>
                          <a:pt x="228" y="436"/>
                        </a:lnTo>
                        <a:lnTo>
                          <a:pt x="227" y="435"/>
                        </a:lnTo>
                        <a:lnTo>
                          <a:pt x="227" y="436"/>
                        </a:lnTo>
                        <a:lnTo>
                          <a:pt x="226" y="436"/>
                        </a:lnTo>
                        <a:lnTo>
                          <a:pt x="225" y="436"/>
                        </a:lnTo>
                        <a:lnTo>
                          <a:pt x="224" y="437"/>
                        </a:lnTo>
                        <a:lnTo>
                          <a:pt x="222" y="436"/>
                        </a:lnTo>
                        <a:lnTo>
                          <a:pt x="221" y="436"/>
                        </a:lnTo>
                        <a:lnTo>
                          <a:pt x="220" y="436"/>
                        </a:lnTo>
                        <a:lnTo>
                          <a:pt x="220" y="434"/>
                        </a:lnTo>
                        <a:lnTo>
                          <a:pt x="219" y="433"/>
                        </a:lnTo>
                        <a:lnTo>
                          <a:pt x="219" y="432"/>
                        </a:lnTo>
                        <a:lnTo>
                          <a:pt x="219" y="431"/>
                        </a:lnTo>
                        <a:lnTo>
                          <a:pt x="219" y="430"/>
                        </a:lnTo>
                        <a:lnTo>
                          <a:pt x="219" y="429"/>
                        </a:lnTo>
                        <a:lnTo>
                          <a:pt x="220" y="429"/>
                        </a:lnTo>
                        <a:lnTo>
                          <a:pt x="220" y="428"/>
                        </a:lnTo>
                        <a:lnTo>
                          <a:pt x="219" y="427"/>
                        </a:lnTo>
                        <a:lnTo>
                          <a:pt x="219" y="426"/>
                        </a:lnTo>
                        <a:lnTo>
                          <a:pt x="218" y="426"/>
                        </a:lnTo>
                        <a:lnTo>
                          <a:pt x="218" y="425"/>
                        </a:lnTo>
                        <a:lnTo>
                          <a:pt x="217" y="424"/>
                        </a:lnTo>
                        <a:lnTo>
                          <a:pt x="217" y="423"/>
                        </a:lnTo>
                        <a:lnTo>
                          <a:pt x="217" y="422"/>
                        </a:lnTo>
                        <a:lnTo>
                          <a:pt x="216" y="421"/>
                        </a:lnTo>
                        <a:lnTo>
                          <a:pt x="216" y="420"/>
                        </a:lnTo>
                        <a:lnTo>
                          <a:pt x="215" y="419"/>
                        </a:lnTo>
                        <a:lnTo>
                          <a:pt x="214" y="419"/>
                        </a:lnTo>
                        <a:lnTo>
                          <a:pt x="213" y="419"/>
                        </a:lnTo>
                        <a:lnTo>
                          <a:pt x="212" y="419"/>
                        </a:lnTo>
                        <a:lnTo>
                          <a:pt x="211" y="419"/>
                        </a:lnTo>
                        <a:lnTo>
                          <a:pt x="210" y="419"/>
                        </a:lnTo>
                        <a:lnTo>
                          <a:pt x="209" y="418"/>
                        </a:lnTo>
                        <a:lnTo>
                          <a:pt x="209" y="417"/>
                        </a:lnTo>
                        <a:lnTo>
                          <a:pt x="208" y="417"/>
                        </a:lnTo>
                        <a:lnTo>
                          <a:pt x="207" y="416"/>
                        </a:lnTo>
                        <a:lnTo>
                          <a:pt x="206" y="416"/>
                        </a:lnTo>
                        <a:lnTo>
                          <a:pt x="204" y="416"/>
                        </a:lnTo>
                        <a:lnTo>
                          <a:pt x="203" y="416"/>
                        </a:lnTo>
                        <a:lnTo>
                          <a:pt x="202" y="417"/>
                        </a:lnTo>
                        <a:lnTo>
                          <a:pt x="201" y="418"/>
                        </a:lnTo>
                        <a:lnTo>
                          <a:pt x="200" y="418"/>
                        </a:lnTo>
                        <a:lnTo>
                          <a:pt x="199" y="418"/>
                        </a:lnTo>
                        <a:lnTo>
                          <a:pt x="198" y="418"/>
                        </a:lnTo>
                        <a:lnTo>
                          <a:pt x="198" y="419"/>
                        </a:lnTo>
                        <a:lnTo>
                          <a:pt x="198" y="420"/>
                        </a:lnTo>
                        <a:lnTo>
                          <a:pt x="196" y="421"/>
                        </a:lnTo>
                        <a:lnTo>
                          <a:pt x="195" y="421"/>
                        </a:lnTo>
                        <a:lnTo>
                          <a:pt x="194" y="421"/>
                        </a:lnTo>
                        <a:lnTo>
                          <a:pt x="193" y="421"/>
                        </a:lnTo>
                        <a:lnTo>
                          <a:pt x="192" y="421"/>
                        </a:lnTo>
                        <a:lnTo>
                          <a:pt x="191" y="422"/>
                        </a:lnTo>
                        <a:lnTo>
                          <a:pt x="190" y="422"/>
                        </a:lnTo>
                        <a:lnTo>
                          <a:pt x="190" y="423"/>
                        </a:lnTo>
                        <a:lnTo>
                          <a:pt x="189" y="423"/>
                        </a:lnTo>
                        <a:lnTo>
                          <a:pt x="187" y="423"/>
                        </a:lnTo>
                        <a:lnTo>
                          <a:pt x="187" y="424"/>
                        </a:lnTo>
                        <a:lnTo>
                          <a:pt x="186" y="424"/>
                        </a:lnTo>
                        <a:lnTo>
                          <a:pt x="185" y="425"/>
                        </a:lnTo>
                        <a:lnTo>
                          <a:pt x="184" y="425"/>
                        </a:lnTo>
                        <a:lnTo>
                          <a:pt x="183" y="426"/>
                        </a:lnTo>
                        <a:lnTo>
                          <a:pt x="182" y="426"/>
                        </a:lnTo>
                        <a:lnTo>
                          <a:pt x="180" y="426"/>
                        </a:lnTo>
                        <a:lnTo>
                          <a:pt x="179" y="426"/>
                        </a:lnTo>
                        <a:lnTo>
                          <a:pt x="178" y="426"/>
                        </a:lnTo>
                        <a:lnTo>
                          <a:pt x="177" y="426"/>
                        </a:lnTo>
                        <a:lnTo>
                          <a:pt x="176" y="426"/>
                        </a:lnTo>
                        <a:lnTo>
                          <a:pt x="174" y="426"/>
                        </a:lnTo>
                        <a:lnTo>
                          <a:pt x="173" y="426"/>
                        </a:lnTo>
                        <a:lnTo>
                          <a:pt x="173" y="428"/>
                        </a:lnTo>
                        <a:lnTo>
                          <a:pt x="174" y="431"/>
                        </a:lnTo>
                        <a:lnTo>
                          <a:pt x="174" y="433"/>
                        </a:lnTo>
                        <a:lnTo>
                          <a:pt x="174" y="434"/>
                        </a:lnTo>
                        <a:lnTo>
                          <a:pt x="174" y="435"/>
                        </a:lnTo>
                        <a:lnTo>
                          <a:pt x="174" y="436"/>
                        </a:lnTo>
                        <a:lnTo>
                          <a:pt x="174" y="438"/>
                        </a:lnTo>
                        <a:lnTo>
                          <a:pt x="174" y="439"/>
                        </a:lnTo>
                        <a:lnTo>
                          <a:pt x="172" y="440"/>
                        </a:lnTo>
                        <a:lnTo>
                          <a:pt x="171" y="440"/>
                        </a:lnTo>
                        <a:lnTo>
                          <a:pt x="170" y="440"/>
                        </a:lnTo>
                        <a:lnTo>
                          <a:pt x="169" y="440"/>
                        </a:lnTo>
                        <a:lnTo>
                          <a:pt x="167" y="440"/>
                        </a:lnTo>
                        <a:lnTo>
                          <a:pt x="166" y="439"/>
                        </a:lnTo>
                        <a:lnTo>
                          <a:pt x="166" y="440"/>
                        </a:lnTo>
                        <a:lnTo>
                          <a:pt x="165" y="440"/>
                        </a:lnTo>
                        <a:lnTo>
                          <a:pt x="164" y="440"/>
                        </a:lnTo>
                        <a:lnTo>
                          <a:pt x="163" y="441"/>
                        </a:lnTo>
                        <a:lnTo>
                          <a:pt x="162" y="441"/>
                        </a:lnTo>
                        <a:lnTo>
                          <a:pt x="160" y="441"/>
                        </a:lnTo>
                        <a:lnTo>
                          <a:pt x="159" y="441"/>
                        </a:lnTo>
                        <a:lnTo>
                          <a:pt x="158" y="440"/>
                        </a:lnTo>
                        <a:lnTo>
                          <a:pt x="156" y="441"/>
                        </a:lnTo>
                        <a:lnTo>
                          <a:pt x="155" y="441"/>
                        </a:lnTo>
                        <a:lnTo>
                          <a:pt x="153" y="441"/>
                        </a:lnTo>
                        <a:lnTo>
                          <a:pt x="152" y="441"/>
                        </a:lnTo>
                        <a:lnTo>
                          <a:pt x="151" y="441"/>
                        </a:lnTo>
                        <a:lnTo>
                          <a:pt x="150" y="442"/>
                        </a:lnTo>
                        <a:lnTo>
                          <a:pt x="150" y="443"/>
                        </a:lnTo>
                        <a:lnTo>
                          <a:pt x="150" y="444"/>
                        </a:lnTo>
                        <a:lnTo>
                          <a:pt x="150" y="447"/>
                        </a:lnTo>
                        <a:lnTo>
                          <a:pt x="151" y="448"/>
                        </a:lnTo>
                        <a:lnTo>
                          <a:pt x="152" y="449"/>
                        </a:lnTo>
                        <a:lnTo>
                          <a:pt x="152" y="450"/>
                        </a:lnTo>
                        <a:lnTo>
                          <a:pt x="152" y="452"/>
                        </a:lnTo>
                        <a:lnTo>
                          <a:pt x="152" y="453"/>
                        </a:lnTo>
                        <a:lnTo>
                          <a:pt x="151" y="454"/>
                        </a:lnTo>
                        <a:lnTo>
                          <a:pt x="150" y="456"/>
                        </a:lnTo>
                        <a:lnTo>
                          <a:pt x="149" y="457"/>
                        </a:lnTo>
                        <a:lnTo>
                          <a:pt x="148" y="457"/>
                        </a:lnTo>
                        <a:lnTo>
                          <a:pt x="148" y="459"/>
                        </a:lnTo>
                        <a:lnTo>
                          <a:pt x="146" y="459"/>
                        </a:lnTo>
                        <a:lnTo>
                          <a:pt x="146" y="460"/>
                        </a:lnTo>
                        <a:lnTo>
                          <a:pt x="145" y="462"/>
                        </a:lnTo>
                        <a:lnTo>
                          <a:pt x="144" y="463"/>
                        </a:lnTo>
                        <a:lnTo>
                          <a:pt x="142" y="464"/>
                        </a:lnTo>
                        <a:lnTo>
                          <a:pt x="141" y="465"/>
                        </a:lnTo>
                        <a:lnTo>
                          <a:pt x="140" y="465"/>
                        </a:lnTo>
                        <a:lnTo>
                          <a:pt x="139" y="465"/>
                        </a:lnTo>
                        <a:lnTo>
                          <a:pt x="138" y="465"/>
                        </a:lnTo>
                        <a:lnTo>
                          <a:pt x="136" y="465"/>
                        </a:lnTo>
                        <a:lnTo>
                          <a:pt x="134" y="465"/>
                        </a:lnTo>
                        <a:lnTo>
                          <a:pt x="134" y="464"/>
                        </a:lnTo>
                        <a:lnTo>
                          <a:pt x="131" y="465"/>
                        </a:lnTo>
                        <a:lnTo>
                          <a:pt x="130" y="466"/>
                        </a:lnTo>
                        <a:lnTo>
                          <a:pt x="128" y="467"/>
                        </a:lnTo>
                        <a:lnTo>
                          <a:pt x="127" y="467"/>
                        </a:lnTo>
                        <a:lnTo>
                          <a:pt x="127" y="468"/>
                        </a:lnTo>
                        <a:lnTo>
                          <a:pt x="126" y="468"/>
                        </a:lnTo>
                        <a:lnTo>
                          <a:pt x="125" y="468"/>
                        </a:lnTo>
                        <a:lnTo>
                          <a:pt x="125" y="469"/>
                        </a:lnTo>
                        <a:lnTo>
                          <a:pt x="124" y="469"/>
                        </a:lnTo>
                        <a:lnTo>
                          <a:pt x="123" y="468"/>
                        </a:lnTo>
                        <a:lnTo>
                          <a:pt x="121" y="468"/>
                        </a:lnTo>
                        <a:lnTo>
                          <a:pt x="120" y="468"/>
                        </a:lnTo>
                        <a:lnTo>
                          <a:pt x="120" y="467"/>
                        </a:lnTo>
                        <a:lnTo>
                          <a:pt x="120" y="466"/>
                        </a:lnTo>
                        <a:lnTo>
                          <a:pt x="119" y="466"/>
                        </a:lnTo>
                        <a:lnTo>
                          <a:pt x="118" y="464"/>
                        </a:lnTo>
                        <a:lnTo>
                          <a:pt x="116" y="463"/>
                        </a:lnTo>
                        <a:lnTo>
                          <a:pt x="116" y="462"/>
                        </a:lnTo>
                        <a:lnTo>
                          <a:pt x="114" y="462"/>
                        </a:lnTo>
                        <a:lnTo>
                          <a:pt x="113" y="462"/>
                        </a:lnTo>
                        <a:lnTo>
                          <a:pt x="112" y="462"/>
                        </a:lnTo>
                        <a:lnTo>
                          <a:pt x="111" y="463"/>
                        </a:lnTo>
                        <a:lnTo>
                          <a:pt x="110" y="464"/>
                        </a:lnTo>
                        <a:lnTo>
                          <a:pt x="109" y="465"/>
                        </a:lnTo>
                        <a:lnTo>
                          <a:pt x="108" y="468"/>
                        </a:lnTo>
                        <a:lnTo>
                          <a:pt x="107" y="471"/>
                        </a:lnTo>
                        <a:lnTo>
                          <a:pt x="107" y="472"/>
                        </a:lnTo>
                        <a:lnTo>
                          <a:pt x="107" y="474"/>
                        </a:lnTo>
                        <a:lnTo>
                          <a:pt x="107" y="475"/>
                        </a:lnTo>
                        <a:lnTo>
                          <a:pt x="107" y="476"/>
                        </a:lnTo>
                        <a:lnTo>
                          <a:pt x="106" y="478"/>
                        </a:lnTo>
                        <a:lnTo>
                          <a:pt x="106" y="479"/>
                        </a:lnTo>
                        <a:lnTo>
                          <a:pt x="106" y="480"/>
                        </a:lnTo>
                        <a:lnTo>
                          <a:pt x="105" y="481"/>
                        </a:lnTo>
                        <a:lnTo>
                          <a:pt x="105" y="482"/>
                        </a:lnTo>
                        <a:lnTo>
                          <a:pt x="105" y="483"/>
                        </a:lnTo>
                        <a:lnTo>
                          <a:pt x="105" y="484"/>
                        </a:lnTo>
                        <a:lnTo>
                          <a:pt x="104" y="484"/>
                        </a:lnTo>
                        <a:lnTo>
                          <a:pt x="104" y="485"/>
                        </a:lnTo>
                        <a:lnTo>
                          <a:pt x="103" y="486"/>
                        </a:lnTo>
                        <a:lnTo>
                          <a:pt x="102" y="488"/>
                        </a:lnTo>
                        <a:lnTo>
                          <a:pt x="102" y="489"/>
                        </a:lnTo>
                        <a:lnTo>
                          <a:pt x="101" y="490"/>
                        </a:lnTo>
                        <a:lnTo>
                          <a:pt x="101" y="491"/>
                        </a:lnTo>
                        <a:lnTo>
                          <a:pt x="101" y="492"/>
                        </a:lnTo>
                        <a:lnTo>
                          <a:pt x="101" y="493"/>
                        </a:lnTo>
                        <a:lnTo>
                          <a:pt x="100" y="494"/>
                        </a:lnTo>
                        <a:lnTo>
                          <a:pt x="99" y="495"/>
                        </a:lnTo>
                        <a:lnTo>
                          <a:pt x="98" y="495"/>
                        </a:lnTo>
                        <a:lnTo>
                          <a:pt x="96" y="494"/>
                        </a:lnTo>
                        <a:lnTo>
                          <a:pt x="95" y="494"/>
                        </a:lnTo>
                        <a:lnTo>
                          <a:pt x="94" y="493"/>
                        </a:lnTo>
                        <a:lnTo>
                          <a:pt x="93" y="492"/>
                        </a:lnTo>
                        <a:lnTo>
                          <a:pt x="92" y="491"/>
                        </a:lnTo>
                        <a:lnTo>
                          <a:pt x="91" y="492"/>
                        </a:lnTo>
                        <a:lnTo>
                          <a:pt x="88" y="496"/>
                        </a:lnTo>
                        <a:lnTo>
                          <a:pt x="88" y="497"/>
                        </a:lnTo>
                        <a:lnTo>
                          <a:pt x="87" y="497"/>
                        </a:lnTo>
                        <a:lnTo>
                          <a:pt x="87" y="498"/>
                        </a:lnTo>
                        <a:lnTo>
                          <a:pt x="86" y="498"/>
                        </a:lnTo>
                        <a:lnTo>
                          <a:pt x="85" y="497"/>
                        </a:lnTo>
                        <a:lnTo>
                          <a:pt x="84" y="497"/>
                        </a:lnTo>
                        <a:lnTo>
                          <a:pt x="83" y="497"/>
                        </a:lnTo>
                        <a:lnTo>
                          <a:pt x="83" y="496"/>
                        </a:lnTo>
                        <a:lnTo>
                          <a:pt x="82" y="496"/>
                        </a:lnTo>
                        <a:lnTo>
                          <a:pt x="81" y="497"/>
                        </a:lnTo>
                        <a:lnTo>
                          <a:pt x="80" y="497"/>
                        </a:lnTo>
                        <a:lnTo>
                          <a:pt x="79" y="498"/>
                        </a:lnTo>
                        <a:lnTo>
                          <a:pt x="79" y="499"/>
                        </a:lnTo>
                        <a:lnTo>
                          <a:pt x="79" y="500"/>
                        </a:lnTo>
                        <a:lnTo>
                          <a:pt x="78" y="500"/>
                        </a:lnTo>
                        <a:lnTo>
                          <a:pt x="77" y="501"/>
                        </a:lnTo>
                        <a:lnTo>
                          <a:pt x="76" y="502"/>
                        </a:lnTo>
                        <a:lnTo>
                          <a:pt x="75" y="502"/>
                        </a:lnTo>
                        <a:lnTo>
                          <a:pt x="74" y="502"/>
                        </a:lnTo>
                        <a:lnTo>
                          <a:pt x="73" y="502"/>
                        </a:lnTo>
                        <a:lnTo>
                          <a:pt x="72" y="503"/>
                        </a:lnTo>
                        <a:lnTo>
                          <a:pt x="71" y="503"/>
                        </a:lnTo>
                        <a:lnTo>
                          <a:pt x="70" y="503"/>
                        </a:lnTo>
                        <a:lnTo>
                          <a:pt x="69" y="503"/>
                        </a:lnTo>
                        <a:lnTo>
                          <a:pt x="67" y="502"/>
                        </a:lnTo>
                        <a:lnTo>
                          <a:pt x="64" y="501"/>
                        </a:lnTo>
                        <a:lnTo>
                          <a:pt x="62" y="500"/>
                        </a:lnTo>
                        <a:lnTo>
                          <a:pt x="61" y="499"/>
                        </a:lnTo>
                        <a:lnTo>
                          <a:pt x="61" y="498"/>
                        </a:lnTo>
                        <a:lnTo>
                          <a:pt x="60" y="498"/>
                        </a:lnTo>
                        <a:lnTo>
                          <a:pt x="58" y="498"/>
                        </a:lnTo>
                        <a:lnTo>
                          <a:pt x="57" y="498"/>
                        </a:lnTo>
                        <a:lnTo>
                          <a:pt x="56" y="498"/>
                        </a:lnTo>
                        <a:lnTo>
                          <a:pt x="55" y="498"/>
                        </a:lnTo>
                        <a:lnTo>
                          <a:pt x="56" y="498"/>
                        </a:lnTo>
                        <a:lnTo>
                          <a:pt x="57" y="496"/>
                        </a:lnTo>
                        <a:lnTo>
                          <a:pt x="56" y="496"/>
                        </a:lnTo>
                        <a:lnTo>
                          <a:pt x="56" y="495"/>
                        </a:lnTo>
                        <a:lnTo>
                          <a:pt x="56" y="494"/>
                        </a:lnTo>
                        <a:lnTo>
                          <a:pt x="57" y="494"/>
                        </a:lnTo>
                        <a:lnTo>
                          <a:pt x="58" y="494"/>
                        </a:lnTo>
                        <a:lnTo>
                          <a:pt x="58" y="493"/>
                        </a:lnTo>
                        <a:lnTo>
                          <a:pt x="59" y="491"/>
                        </a:lnTo>
                        <a:lnTo>
                          <a:pt x="58" y="490"/>
                        </a:lnTo>
                        <a:lnTo>
                          <a:pt x="58" y="489"/>
                        </a:lnTo>
                        <a:lnTo>
                          <a:pt x="59" y="488"/>
                        </a:lnTo>
                        <a:lnTo>
                          <a:pt x="59" y="487"/>
                        </a:lnTo>
                        <a:lnTo>
                          <a:pt x="59" y="486"/>
                        </a:lnTo>
                        <a:lnTo>
                          <a:pt x="59" y="485"/>
                        </a:lnTo>
                        <a:lnTo>
                          <a:pt x="58" y="484"/>
                        </a:lnTo>
                        <a:lnTo>
                          <a:pt x="58" y="483"/>
                        </a:lnTo>
                        <a:lnTo>
                          <a:pt x="59" y="483"/>
                        </a:lnTo>
                        <a:lnTo>
                          <a:pt x="59" y="482"/>
                        </a:lnTo>
                        <a:lnTo>
                          <a:pt x="60" y="482"/>
                        </a:lnTo>
                        <a:lnTo>
                          <a:pt x="61" y="483"/>
                        </a:lnTo>
                        <a:lnTo>
                          <a:pt x="62" y="483"/>
                        </a:lnTo>
                        <a:lnTo>
                          <a:pt x="63" y="482"/>
                        </a:lnTo>
                        <a:lnTo>
                          <a:pt x="63" y="481"/>
                        </a:lnTo>
                        <a:lnTo>
                          <a:pt x="64" y="481"/>
                        </a:lnTo>
                        <a:lnTo>
                          <a:pt x="65" y="481"/>
                        </a:lnTo>
                        <a:lnTo>
                          <a:pt x="65" y="480"/>
                        </a:lnTo>
                        <a:lnTo>
                          <a:pt x="66" y="479"/>
                        </a:lnTo>
                        <a:lnTo>
                          <a:pt x="65" y="479"/>
                        </a:lnTo>
                        <a:lnTo>
                          <a:pt x="65" y="478"/>
                        </a:lnTo>
                        <a:lnTo>
                          <a:pt x="65" y="477"/>
                        </a:lnTo>
                        <a:lnTo>
                          <a:pt x="65" y="476"/>
                        </a:lnTo>
                        <a:lnTo>
                          <a:pt x="66" y="474"/>
                        </a:lnTo>
                        <a:lnTo>
                          <a:pt x="66" y="473"/>
                        </a:lnTo>
                        <a:lnTo>
                          <a:pt x="67" y="472"/>
                        </a:lnTo>
                        <a:lnTo>
                          <a:pt x="68" y="471"/>
                        </a:lnTo>
                        <a:lnTo>
                          <a:pt x="68" y="470"/>
                        </a:lnTo>
                        <a:lnTo>
                          <a:pt x="68" y="469"/>
                        </a:lnTo>
                        <a:lnTo>
                          <a:pt x="68" y="468"/>
                        </a:lnTo>
                        <a:lnTo>
                          <a:pt x="67" y="467"/>
                        </a:lnTo>
                        <a:lnTo>
                          <a:pt x="66" y="466"/>
                        </a:lnTo>
                        <a:lnTo>
                          <a:pt x="65" y="466"/>
                        </a:lnTo>
                        <a:lnTo>
                          <a:pt x="64" y="466"/>
                        </a:lnTo>
                        <a:lnTo>
                          <a:pt x="63" y="465"/>
                        </a:lnTo>
                        <a:lnTo>
                          <a:pt x="62" y="464"/>
                        </a:lnTo>
                        <a:lnTo>
                          <a:pt x="61" y="464"/>
                        </a:lnTo>
                        <a:lnTo>
                          <a:pt x="60" y="463"/>
                        </a:lnTo>
                        <a:lnTo>
                          <a:pt x="59" y="463"/>
                        </a:lnTo>
                        <a:lnTo>
                          <a:pt x="59" y="462"/>
                        </a:lnTo>
                        <a:lnTo>
                          <a:pt x="59" y="461"/>
                        </a:lnTo>
                        <a:lnTo>
                          <a:pt x="58" y="462"/>
                        </a:lnTo>
                        <a:lnTo>
                          <a:pt x="58" y="461"/>
                        </a:lnTo>
                        <a:lnTo>
                          <a:pt x="57" y="461"/>
                        </a:lnTo>
                        <a:lnTo>
                          <a:pt x="56" y="461"/>
                        </a:lnTo>
                        <a:lnTo>
                          <a:pt x="55" y="460"/>
                        </a:lnTo>
                        <a:lnTo>
                          <a:pt x="54" y="460"/>
                        </a:lnTo>
                        <a:lnTo>
                          <a:pt x="54" y="459"/>
                        </a:lnTo>
                        <a:lnTo>
                          <a:pt x="53" y="459"/>
                        </a:lnTo>
                        <a:lnTo>
                          <a:pt x="53" y="458"/>
                        </a:lnTo>
                        <a:lnTo>
                          <a:pt x="53" y="457"/>
                        </a:lnTo>
                        <a:lnTo>
                          <a:pt x="53" y="456"/>
                        </a:lnTo>
                        <a:lnTo>
                          <a:pt x="52" y="456"/>
                        </a:lnTo>
                        <a:lnTo>
                          <a:pt x="53" y="455"/>
                        </a:lnTo>
                        <a:lnTo>
                          <a:pt x="52" y="454"/>
                        </a:lnTo>
                        <a:lnTo>
                          <a:pt x="53" y="454"/>
                        </a:lnTo>
                        <a:lnTo>
                          <a:pt x="52" y="453"/>
                        </a:lnTo>
                        <a:lnTo>
                          <a:pt x="52" y="452"/>
                        </a:lnTo>
                        <a:lnTo>
                          <a:pt x="52" y="451"/>
                        </a:lnTo>
                        <a:lnTo>
                          <a:pt x="52" y="450"/>
                        </a:lnTo>
                        <a:lnTo>
                          <a:pt x="51" y="450"/>
                        </a:lnTo>
                        <a:lnTo>
                          <a:pt x="51" y="449"/>
                        </a:lnTo>
                        <a:lnTo>
                          <a:pt x="51" y="448"/>
                        </a:lnTo>
                        <a:lnTo>
                          <a:pt x="50" y="447"/>
                        </a:lnTo>
                        <a:lnTo>
                          <a:pt x="50" y="445"/>
                        </a:lnTo>
                        <a:lnTo>
                          <a:pt x="50" y="444"/>
                        </a:lnTo>
                        <a:lnTo>
                          <a:pt x="49" y="443"/>
                        </a:lnTo>
                        <a:lnTo>
                          <a:pt x="49" y="442"/>
                        </a:lnTo>
                        <a:lnTo>
                          <a:pt x="49" y="441"/>
                        </a:lnTo>
                        <a:lnTo>
                          <a:pt x="49" y="440"/>
                        </a:lnTo>
                        <a:lnTo>
                          <a:pt x="48" y="440"/>
                        </a:lnTo>
                        <a:lnTo>
                          <a:pt x="48" y="439"/>
                        </a:lnTo>
                        <a:lnTo>
                          <a:pt x="47" y="438"/>
                        </a:lnTo>
                        <a:lnTo>
                          <a:pt x="47" y="437"/>
                        </a:lnTo>
                        <a:lnTo>
                          <a:pt x="46" y="436"/>
                        </a:lnTo>
                        <a:lnTo>
                          <a:pt x="47" y="435"/>
                        </a:lnTo>
                        <a:lnTo>
                          <a:pt x="46" y="435"/>
                        </a:lnTo>
                        <a:lnTo>
                          <a:pt x="46" y="434"/>
                        </a:lnTo>
                        <a:lnTo>
                          <a:pt x="45" y="434"/>
                        </a:lnTo>
                        <a:lnTo>
                          <a:pt x="45" y="433"/>
                        </a:lnTo>
                        <a:lnTo>
                          <a:pt x="44" y="432"/>
                        </a:lnTo>
                        <a:lnTo>
                          <a:pt x="44" y="431"/>
                        </a:lnTo>
                        <a:lnTo>
                          <a:pt x="43" y="431"/>
                        </a:lnTo>
                        <a:lnTo>
                          <a:pt x="42" y="432"/>
                        </a:lnTo>
                        <a:lnTo>
                          <a:pt x="41" y="432"/>
                        </a:lnTo>
                        <a:lnTo>
                          <a:pt x="40" y="431"/>
                        </a:lnTo>
                        <a:lnTo>
                          <a:pt x="40" y="430"/>
                        </a:lnTo>
                        <a:lnTo>
                          <a:pt x="39" y="430"/>
                        </a:lnTo>
                        <a:lnTo>
                          <a:pt x="39" y="429"/>
                        </a:lnTo>
                        <a:lnTo>
                          <a:pt x="38" y="429"/>
                        </a:lnTo>
                        <a:lnTo>
                          <a:pt x="37" y="430"/>
                        </a:lnTo>
                        <a:lnTo>
                          <a:pt x="36" y="430"/>
                        </a:lnTo>
                        <a:lnTo>
                          <a:pt x="35" y="430"/>
                        </a:lnTo>
                        <a:lnTo>
                          <a:pt x="34" y="431"/>
                        </a:lnTo>
                        <a:lnTo>
                          <a:pt x="33" y="431"/>
                        </a:lnTo>
                        <a:lnTo>
                          <a:pt x="33" y="430"/>
                        </a:lnTo>
                        <a:lnTo>
                          <a:pt x="33" y="429"/>
                        </a:lnTo>
                        <a:lnTo>
                          <a:pt x="33" y="428"/>
                        </a:lnTo>
                        <a:lnTo>
                          <a:pt x="34" y="427"/>
                        </a:lnTo>
                        <a:lnTo>
                          <a:pt x="33" y="426"/>
                        </a:lnTo>
                        <a:lnTo>
                          <a:pt x="33" y="425"/>
                        </a:lnTo>
                        <a:lnTo>
                          <a:pt x="32" y="424"/>
                        </a:lnTo>
                        <a:lnTo>
                          <a:pt x="31" y="425"/>
                        </a:lnTo>
                        <a:lnTo>
                          <a:pt x="30" y="425"/>
                        </a:lnTo>
                        <a:lnTo>
                          <a:pt x="30" y="424"/>
                        </a:lnTo>
                        <a:lnTo>
                          <a:pt x="29" y="424"/>
                        </a:lnTo>
                        <a:lnTo>
                          <a:pt x="28" y="424"/>
                        </a:lnTo>
                        <a:lnTo>
                          <a:pt x="28" y="425"/>
                        </a:lnTo>
                        <a:lnTo>
                          <a:pt x="28" y="424"/>
                        </a:lnTo>
                        <a:lnTo>
                          <a:pt x="27" y="424"/>
                        </a:lnTo>
                        <a:lnTo>
                          <a:pt x="26" y="424"/>
                        </a:lnTo>
                        <a:lnTo>
                          <a:pt x="26" y="423"/>
                        </a:lnTo>
                        <a:lnTo>
                          <a:pt x="25" y="422"/>
                        </a:lnTo>
                        <a:lnTo>
                          <a:pt x="24" y="422"/>
                        </a:lnTo>
                        <a:lnTo>
                          <a:pt x="25" y="421"/>
                        </a:lnTo>
                        <a:lnTo>
                          <a:pt x="24" y="420"/>
                        </a:lnTo>
                        <a:lnTo>
                          <a:pt x="23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4" y="415"/>
                        </a:lnTo>
                        <a:lnTo>
                          <a:pt x="23" y="415"/>
                        </a:lnTo>
                        <a:lnTo>
                          <a:pt x="22" y="415"/>
                        </a:lnTo>
                        <a:lnTo>
                          <a:pt x="21" y="415"/>
                        </a:lnTo>
                        <a:lnTo>
                          <a:pt x="20" y="415"/>
                        </a:lnTo>
                        <a:lnTo>
                          <a:pt x="19" y="415"/>
                        </a:lnTo>
                        <a:lnTo>
                          <a:pt x="18" y="415"/>
                        </a:lnTo>
                        <a:lnTo>
                          <a:pt x="17" y="415"/>
                        </a:lnTo>
                        <a:lnTo>
                          <a:pt x="16" y="415"/>
                        </a:lnTo>
                        <a:lnTo>
                          <a:pt x="15" y="415"/>
                        </a:lnTo>
                        <a:lnTo>
                          <a:pt x="15" y="414"/>
                        </a:lnTo>
                        <a:lnTo>
                          <a:pt x="14" y="414"/>
                        </a:lnTo>
                        <a:lnTo>
                          <a:pt x="13" y="414"/>
                        </a:lnTo>
                        <a:lnTo>
                          <a:pt x="12" y="415"/>
                        </a:lnTo>
                        <a:lnTo>
                          <a:pt x="12" y="416"/>
                        </a:lnTo>
                        <a:lnTo>
                          <a:pt x="11" y="416"/>
                        </a:lnTo>
                        <a:lnTo>
                          <a:pt x="10" y="415"/>
                        </a:lnTo>
                        <a:lnTo>
                          <a:pt x="9" y="416"/>
                        </a:lnTo>
                        <a:lnTo>
                          <a:pt x="8" y="416"/>
                        </a:lnTo>
                        <a:lnTo>
                          <a:pt x="8" y="417"/>
                        </a:lnTo>
                        <a:lnTo>
                          <a:pt x="7" y="417"/>
                        </a:lnTo>
                        <a:lnTo>
                          <a:pt x="6" y="417"/>
                        </a:lnTo>
                        <a:lnTo>
                          <a:pt x="5" y="416"/>
                        </a:lnTo>
                        <a:lnTo>
                          <a:pt x="4" y="416"/>
                        </a:lnTo>
                        <a:lnTo>
                          <a:pt x="3" y="416"/>
                        </a:lnTo>
                        <a:lnTo>
                          <a:pt x="2" y="416"/>
                        </a:lnTo>
                        <a:lnTo>
                          <a:pt x="2" y="415"/>
                        </a:lnTo>
                        <a:lnTo>
                          <a:pt x="1" y="415"/>
                        </a:lnTo>
                        <a:lnTo>
                          <a:pt x="0" y="414"/>
                        </a:lnTo>
                        <a:lnTo>
                          <a:pt x="0" y="413"/>
                        </a:lnTo>
                        <a:lnTo>
                          <a:pt x="1" y="413"/>
                        </a:lnTo>
                        <a:lnTo>
                          <a:pt x="2" y="413"/>
                        </a:lnTo>
                        <a:lnTo>
                          <a:pt x="3" y="413"/>
                        </a:lnTo>
                        <a:lnTo>
                          <a:pt x="4" y="412"/>
                        </a:lnTo>
                        <a:lnTo>
                          <a:pt x="5" y="412"/>
                        </a:lnTo>
                        <a:lnTo>
                          <a:pt x="6" y="411"/>
                        </a:lnTo>
                        <a:lnTo>
                          <a:pt x="6" y="410"/>
                        </a:lnTo>
                        <a:lnTo>
                          <a:pt x="7" y="409"/>
                        </a:lnTo>
                        <a:lnTo>
                          <a:pt x="8" y="409"/>
                        </a:lnTo>
                        <a:lnTo>
                          <a:pt x="9" y="409"/>
                        </a:lnTo>
                        <a:lnTo>
                          <a:pt x="10" y="409"/>
                        </a:lnTo>
                        <a:lnTo>
                          <a:pt x="11" y="409"/>
                        </a:lnTo>
                        <a:lnTo>
                          <a:pt x="12" y="409"/>
                        </a:lnTo>
                        <a:lnTo>
                          <a:pt x="13" y="408"/>
                        </a:lnTo>
                        <a:lnTo>
                          <a:pt x="14" y="408"/>
                        </a:lnTo>
                        <a:lnTo>
                          <a:pt x="15" y="408"/>
                        </a:lnTo>
                        <a:lnTo>
                          <a:pt x="16" y="407"/>
                        </a:lnTo>
                        <a:lnTo>
                          <a:pt x="16" y="405"/>
                        </a:lnTo>
                        <a:lnTo>
                          <a:pt x="16" y="404"/>
                        </a:lnTo>
                        <a:lnTo>
                          <a:pt x="15" y="404"/>
                        </a:lnTo>
                        <a:lnTo>
                          <a:pt x="15" y="403"/>
                        </a:lnTo>
                        <a:lnTo>
                          <a:pt x="16" y="403"/>
                        </a:lnTo>
                        <a:lnTo>
                          <a:pt x="17" y="403"/>
                        </a:lnTo>
                        <a:lnTo>
                          <a:pt x="17" y="402"/>
                        </a:lnTo>
                        <a:lnTo>
                          <a:pt x="19" y="403"/>
                        </a:lnTo>
                        <a:lnTo>
                          <a:pt x="19" y="402"/>
                        </a:lnTo>
                        <a:lnTo>
                          <a:pt x="20" y="402"/>
                        </a:lnTo>
                        <a:lnTo>
                          <a:pt x="21" y="401"/>
                        </a:lnTo>
                        <a:lnTo>
                          <a:pt x="21" y="400"/>
                        </a:lnTo>
                        <a:lnTo>
                          <a:pt x="22" y="399"/>
                        </a:lnTo>
                        <a:lnTo>
                          <a:pt x="22" y="398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4" y="397"/>
                        </a:lnTo>
                        <a:lnTo>
                          <a:pt x="25" y="398"/>
                        </a:lnTo>
                        <a:lnTo>
                          <a:pt x="25" y="397"/>
                        </a:lnTo>
                        <a:lnTo>
                          <a:pt x="26" y="397"/>
                        </a:lnTo>
                        <a:lnTo>
                          <a:pt x="27" y="397"/>
                        </a:lnTo>
                        <a:lnTo>
                          <a:pt x="27" y="396"/>
                        </a:lnTo>
                        <a:lnTo>
                          <a:pt x="28" y="396"/>
                        </a:lnTo>
                        <a:lnTo>
                          <a:pt x="29" y="395"/>
                        </a:lnTo>
                        <a:lnTo>
                          <a:pt x="30" y="394"/>
                        </a:lnTo>
                        <a:lnTo>
                          <a:pt x="30" y="392"/>
                        </a:lnTo>
                        <a:lnTo>
                          <a:pt x="30" y="391"/>
                        </a:lnTo>
                        <a:lnTo>
                          <a:pt x="32" y="391"/>
                        </a:lnTo>
                        <a:lnTo>
                          <a:pt x="33" y="392"/>
                        </a:lnTo>
                        <a:lnTo>
                          <a:pt x="33" y="391"/>
                        </a:lnTo>
                        <a:lnTo>
                          <a:pt x="33" y="390"/>
                        </a:lnTo>
                        <a:lnTo>
                          <a:pt x="34" y="390"/>
                        </a:lnTo>
                        <a:lnTo>
                          <a:pt x="34" y="389"/>
                        </a:lnTo>
                        <a:lnTo>
                          <a:pt x="34" y="388"/>
                        </a:lnTo>
                        <a:lnTo>
                          <a:pt x="34" y="387"/>
                        </a:lnTo>
                        <a:lnTo>
                          <a:pt x="35" y="387"/>
                        </a:lnTo>
                        <a:lnTo>
                          <a:pt x="36" y="387"/>
                        </a:lnTo>
                        <a:lnTo>
                          <a:pt x="37" y="386"/>
                        </a:lnTo>
                        <a:lnTo>
                          <a:pt x="38" y="386"/>
                        </a:lnTo>
                        <a:lnTo>
                          <a:pt x="39" y="386"/>
                        </a:lnTo>
                        <a:lnTo>
                          <a:pt x="39" y="385"/>
                        </a:lnTo>
                        <a:lnTo>
                          <a:pt x="39" y="384"/>
                        </a:lnTo>
                        <a:lnTo>
                          <a:pt x="40" y="384"/>
                        </a:lnTo>
                        <a:lnTo>
                          <a:pt x="41" y="384"/>
                        </a:lnTo>
                        <a:lnTo>
                          <a:pt x="42" y="385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3" y="387"/>
                        </a:lnTo>
                        <a:lnTo>
                          <a:pt x="44" y="387"/>
                        </a:lnTo>
                        <a:lnTo>
                          <a:pt x="44" y="388"/>
                        </a:lnTo>
                        <a:lnTo>
                          <a:pt x="45" y="388"/>
                        </a:lnTo>
                        <a:lnTo>
                          <a:pt x="45" y="389"/>
                        </a:lnTo>
                        <a:lnTo>
                          <a:pt x="46" y="389"/>
                        </a:lnTo>
                        <a:lnTo>
                          <a:pt x="46" y="390"/>
                        </a:lnTo>
                        <a:lnTo>
                          <a:pt x="47" y="390"/>
                        </a:lnTo>
                        <a:lnTo>
                          <a:pt x="47" y="389"/>
                        </a:lnTo>
                        <a:lnTo>
                          <a:pt x="48" y="389"/>
                        </a:lnTo>
                        <a:lnTo>
                          <a:pt x="48" y="388"/>
                        </a:lnTo>
                        <a:lnTo>
                          <a:pt x="49" y="388"/>
                        </a:lnTo>
                        <a:lnTo>
                          <a:pt x="49" y="387"/>
                        </a:lnTo>
                        <a:lnTo>
                          <a:pt x="49" y="386"/>
                        </a:lnTo>
                        <a:lnTo>
                          <a:pt x="49" y="385"/>
                        </a:lnTo>
                        <a:lnTo>
                          <a:pt x="49" y="384"/>
                        </a:lnTo>
                        <a:lnTo>
                          <a:pt x="50" y="384"/>
                        </a:lnTo>
                        <a:lnTo>
                          <a:pt x="51" y="383"/>
                        </a:lnTo>
                        <a:lnTo>
                          <a:pt x="50" y="383"/>
                        </a:lnTo>
                        <a:lnTo>
                          <a:pt x="50" y="382"/>
                        </a:lnTo>
                        <a:lnTo>
                          <a:pt x="50" y="381"/>
                        </a:lnTo>
                        <a:lnTo>
                          <a:pt x="51" y="380"/>
                        </a:lnTo>
                        <a:lnTo>
                          <a:pt x="52" y="381"/>
                        </a:lnTo>
                        <a:lnTo>
                          <a:pt x="53" y="381"/>
                        </a:lnTo>
                        <a:lnTo>
                          <a:pt x="54" y="382"/>
                        </a:lnTo>
                        <a:lnTo>
                          <a:pt x="54" y="383"/>
                        </a:lnTo>
                        <a:lnTo>
                          <a:pt x="55" y="383"/>
                        </a:lnTo>
                        <a:lnTo>
                          <a:pt x="56" y="384"/>
                        </a:lnTo>
                        <a:lnTo>
                          <a:pt x="57" y="383"/>
                        </a:lnTo>
                        <a:lnTo>
                          <a:pt x="58" y="382"/>
                        </a:lnTo>
                        <a:lnTo>
                          <a:pt x="58" y="381"/>
                        </a:lnTo>
                        <a:lnTo>
                          <a:pt x="58" y="379"/>
                        </a:lnTo>
                        <a:lnTo>
                          <a:pt x="58" y="378"/>
                        </a:lnTo>
                        <a:lnTo>
                          <a:pt x="58" y="377"/>
                        </a:lnTo>
                        <a:lnTo>
                          <a:pt x="60" y="378"/>
                        </a:lnTo>
                        <a:lnTo>
                          <a:pt x="61" y="378"/>
                        </a:lnTo>
                        <a:lnTo>
                          <a:pt x="61" y="377"/>
                        </a:lnTo>
                        <a:lnTo>
                          <a:pt x="62" y="376"/>
                        </a:lnTo>
                        <a:lnTo>
                          <a:pt x="63" y="376"/>
                        </a:lnTo>
                        <a:lnTo>
                          <a:pt x="63" y="375"/>
                        </a:lnTo>
                        <a:lnTo>
                          <a:pt x="63" y="374"/>
                        </a:lnTo>
                        <a:lnTo>
                          <a:pt x="63" y="373"/>
                        </a:lnTo>
                        <a:lnTo>
                          <a:pt x="62" y="372"/>
                        </a:lnTo>
                        <a:lnTo>
                          <a:pt x="63" y="371"/>
                        </a:lnTo>
                        <a:lnTo>
                          <a:pt x="64" y="370"/>
                        </a:lnTo>
                        <a:lnTo>
                          <a:pt x="65" y="370"/>
                        </a:lnTo>
                        <a:lnTo>
                          <a:pt x="67" y="370"/>
                        </a:lnTo>
                        <a:lnTo>
                          <a:pt x="67" y="369"/>
                        </a:lnTo>
                        <a:lnTo>
                          <a:pt x="68" y="368"/>
                        </a:lnTo>
                        <a:lnTo>
                          <a:pt x="69" y="368"/>
                        </a:lnTo>
                        <a:lnTo>
                          <a:pt x="70" y="368"/>
                        </a:lnTo>
                        <a:lnTo>
                          <a:pt x="71" y="368"/>
                        </a:lnTo>
                        <a:lnTo>
                          <a:pt x="71" y="367"/>
                        </a:lnTo>
                        <a:lnTo>
                          <a:pt x="72" y="366"/>
                        </a:lnTo>
                        <a:lnTo>
                          <a:pt x="73" y="365"/>
                        </a:lnTo>
                        <a:lnTo>
                          <a:pt x="74" y="365"/>
                        </a:lnTo>
                        <a:lnTo>
                          <a:pt x="75" y="364"/>
                        </a:lnTo>
                        <a:lnTo>
                          <a:pt x="75" y="363"/>
                        </a:lnTo>
                        <a:lnTo>
                          <a:pt x="75" y="362"/>
                        </a:lnTo>
                        <a:lnTo>
                          <a:pt x="76" y="362"/>
                        </a:lnTo>
                        <a:lnTo>
                          <a:pt x="77" y="362"/>
                        </a:lnTo>
                        <a:lnTo>
                          <a:pt x="78" y="362"/>
                        </a:lnTo>
                        <a:lnTo>
                          <a:pt x="78" y="361"/>
                        </a:lnTo>
                        <a:lnTo>
                          <a:pt x="79" y="360"/>
                        </a:lnTo>
                        <a:lnTo>
                          <a:pt x="80" y="360"/>
                        </a:lnTo>
                        <a:lnTo>
                          <a:pt x="81" y="361"/>
                        </a:lnTo>
                        <a:lnTo>
                          <a:pt x="82" y="361"/>
                        </a:lnTo>
                        <a:lnTo>
                          <a:pt x="82" y="362"/>
                        </a:lnTo>
                        <a:lnTo>
                          <a:pt x="82" y="361"/>
                        </a:lnTo>
                        <a:lnTo>
                          <a:pt x="83" y="361"/>
                        </a:lnTo>
                        <a:lnTo>
                          <a:pt x="84" y="361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3" y="357"/>
                        </a:lnTo>
                        <a:lnTo>
                          <a:pt x="82" y="357"/>
                        </a:lnTo>
                        <a:lnTo>
                          <a:pt x="83" y="356"/>
                        </a:lnTo>
                        <a:lnTo>
                          <a:pt x="83" y="355"/>
                        </a:lnTo>
                        <a:lnTo>
                          <a:pt x="83" y="354"/>
                        </a:lnTo>
                        <a:lnTo>
                          <a:pt x="85" y="350"/>
                        </a:lnTo>
                        <a:lnTo>
                          <a:pt x="86" y="349"/>
                        </a:lnTo>
                        <a:lnTo>
                          <a:pt x="87" y="346"/>
                        </a:lnTo>
                        <a:lnTo>
                          <a:pt x="90" y="343"/>
                        </a:lnTo>
                        <a:lnTo>
                          <a:pt x="90" y="342"/>
                        </a:lnTo>
                        <a:lnTo>
                          <a:pt x="89" y="341"/>
                        </a:lnTo>
                        <a:lnTo>
                          <a:pt x="90" y="340"/>
                        </a:lnTo>
                        <a:lnTo>
                          <a:pt x="91" y="339"/>
                        </a:lnTo>
                        <a:lnTo>
                          <a:pt x="91" y="338"/>
                        </a:lnTo>
                        <a:lnTo>
                          <a:pt x="90" y="337"/>
                        </a:lnTo>
                        <a:lnTo>
                          <a:pt x="90" y="336"/>
                        </a:lnTo>
                        <a:lnTo>
                          <a:pt x="89" y="336"/>
                        </a:lnTo>
                        <a:lnTo>
                          <a:pt x="88" y="334"/>
                        </a:lnTo>
                        <a:lnTo>
                          <a:pt x="88" y="333"/>
                        </a:lnTo>
                        <a:lnTo>
                          <a:pt x="89" y="333"/>
                        </a:lnTo>
                        <a:lnTo>
                          <a:pt x="89" y="332"/>
                        </a:lnTo>
                        <a:lnTo>
                          <a:pt x="90" y="331"/>
                        </a:lnTo>
                        <a:lnTo>
                          <a:pt x="91" y="330"/>
                        </a:lnTo>
                        <a:lnTo>
                          <a:pt x="92" y="330"/>
                        </a:lnTo>
                        <a:lnTo>
                          <a:pt x="93" y="328"/>
                        </a:lnTo>
                        <a:lnTo>
                          <a:pt x="93" y="327"/>
                        </a:lnTo>
                        <a:lnTo>
                          <a:pt x="93" y="325"/>
                        </a:lnTo>
                        <a:lnTo>
                          <a:pt x="93" y="324"/>
                        </a:lnTo>
                        <a:lnTo>
                          <a:pt x="92" y="324"/>
                        </a:lnTo>
                        <a:lnTo>
                          <a:pt x="91" y="323"/>
                        </a:lnTo>
                        <a:lnTo>
                          <a:pt x="90" y="323"/>
                        </a:lnTo>
                        <a:lnTo>
                          <a:pt x="89" y="322"/>
                        </a:lnTo>
                        <a:lnTo>
                          <a:pt x="88" y="322"/>
                        </a:lnTo>
                        <a:lnTo>
                          <a:pt x="87" y="321"/>
                        </a:lnTo>
                        <a:lnTo>
                          <a:pt x="86" y="321"/>
                        </a:lnTo>
                        <a:lnTo>
                          <a:pt x="84" y="321"/>
                        </a:lnTo>
                        <a:lnTo>
                          <a:pt x="83" y="321"/>
                        </a:lnTo>
                        <a:lnTo>
                          <a:pt x="80" y="321"/>
                        </a:lnTo>
                        <a:lnTo>
                          <a:pt x="79" y="321"/>
                        </a:lnTo>
                        <a:lnTo>
                          <a:pt x="78" y="320"/>
                        </a:lnTo>
                        <a:lnTo>
                          <a:pt x="77" y="318"/>
                        </a:lnTo>
                        <a:lnTo>
                          <a:pt x="77" y="317"/>
                        </a:lnTo>
                        <a:lnTo>
                          <a:pt x="77" y="316"/>
                        </a:lnTo>
                        <a:lnTo>
                          <a:pt x="77" y="315"/>
                        </a:lnTo>
                        <a:lnTo>
                          <a:pt x="78" y="312"/>
                        </a:lnTo>
                        <a:lnTo>
                          <a:pt x="80" y="309"/>
                        </a:lnTo>
                        <a:lnTo>
                          <a:pt x="81" y="308"/>
                        </a:lnTo>
                        <a:lnTo>
                          <a:pt x="81" y="305"/>
                        </a:lnTo>
                        <a:lnTo>
                          <a:pt x="81" y="303"/>
                        </a:lnTo>
                        <a:lnTo>
                          <a:pt x="81" y="302"/>
                        </a:lnTo>
                        <a:lnTo>
                          <a:pt x="78" y="298"/>
                        </a:lnTo>
                        <a:lnTo>
                          <a:pt x="77" y="296"/>
                        </a:lnTo>
                        <a:lnTo>
                          <a:pt x="76" y="294"/>
                        </a:lnTo>
                        <a:lnTo>
                          <a:pt x="76" y="293"/>
                        </a:lnTo>
                        <a:lnTo>
                          <a:pt x="76" y="292"/>
                        </a:lnTo>
                        <a:lnTo>
                          <a:pt x="75" y="290"/>
                        </a:lnTo>
                        <a:lnTo>
                          <a:pt x="75" y="288"/>
                        </a:lnTo>
                        <a:lnTo>
                          <a:pt x="76" y="287"/>
                        </a:lnTo>
                        <a:lnTo>
                          <a:pt x="77" y="287"/>
                        </a:lnTo>
                        <a:lnTo>
                          <a:pt x="80" y="287"/>
                        </a:lnTo>
                        <a:lnTo>
                          <a:pt x="81" y="286"/>
                        </a:lnTo>
                        <a:lnTo>
                          <a:pt x="82" y="286"/>
                        </a:lnTo>
                        <a:lnTo>
                          <a:pt x="82" y="284"/>
                        </a:lnTo>
                        <a:lnTo>
                          <a:pt x="83" y="283"/>
                        </a:lnTo>
                        <a:lnTo>
                          <a:pt x="84" y="283"/>
                        </a:lnTo>
                        <a:lnTo>
                          <a:pt x="86" y="283"/>
                        </a:lnTo>
                        <a:lnTo>
                          <a:pt x="87" y="283"/>
                        </a:lnTo>
                        <a:lnTo>
                          <a:pt x="88" y="283"/>
                        </a:lnTo>
                        <a:lnTo>
                          <a:pt x="89" y="282"/>
                        </a:lnTo>
                        <a:lnTo>
                          <a:pt x="91" y="281"/>
                        </a:lnTo>
                        <a:lnTo>
                          <a:pt x="92" y="280"/>
                        </a:lnTo>
                        <a:lnTo>
                          <a:pt x="93" y="277"/>
                        </a:lnTo>
                        <a:lnTo>
                          <a:pt x="95" y="275"/>
                        </a:lnTo>
                        <a:lnTo>
                          <a:pt x="96" y="274"/>
                        </a:lnTo>
                        <a:lnTo>
                          <a:pt x="97" y="274"/>
                        </a:lnTo>
                        <a:lnTo>
                          <a:pt x="97" y="273"/>
                        </a:lnTo>
                        <a:lnTo>
                          <a:pt x="99" y="275"/>
                        </a:lnTo>
                        <a:lnTo>
                          <a:pt x="101" y="276"/>
                        </a:lnTo>
                        <a:lnTo>
                          <a:pt x="103" y="276"/>
                        </a:lnTo>
                        <a:lnTo>
                          <a:pt x="104" y="277"/>
                        </a:lnTo>
                        <a:lnTo>
                          <a:pt x="105" y="277"/>
                        </a:lnTo>
                        <a:lnTo>
                          <a:pt x="106" y="278"/>
                        </a:lnTo>
                        <a:lnTo>
                          <a:pt x="107" y="279"/>
                        </a:lnTo>
                        <a:lnTo>
                          <a:pt x="109" y="280"/>
                        </a:lnTo>
                        <a:lnTo>
                          <a:pt x="109" y="281"/>
                        </a:lnTo>
                        <a:lnTo>
                          <a:pt x="110" y="281"/>
                        </a:lnTo>
                        <a:lnTo>
                          <a:pt x="112" y="280"/>
                        </a:lnTo>
                        <a:lnTo>
                          <a:pt x="113" y="280"/>
                        </a:lnTo>
                        <a:lnTo>
                          <a:pt x="114" y="277"/>
                        </a:lnTo>
                        <a:lnTo>
                          <a:pt x="115" y="277"/>
                        </a:lnTo>
                        <a:lnTo>
                          <a:pt x="117" y="275"/>
                        </a:lnTo>
                        <a:lnTo>
                          <a:pt x="118" y="274"/>
                        </a:lnTo>
                        <a:lnTo>
                          <a:pt x="119" y="274"/>
                        </a:lnTo>
                        <a:lnTo>
                          <a:pt x="120" y="275"/>
                        </a:lnTo>
                        <a:lnTo>
                          <a:pt x="121" y="275"/>
                        </a:lnTo>
                        <a:lnTo>
                          <a:pt x="124" y="275"/>
                        </a:lnTo>
                        <a:lnTo>
                          <a:pt x="125" y="276"/>
                        </a:lnTo>
                        <a:lnTo>
                          <a:pt x="126" y="277"/>
                        </a:lnTo>
                        <a:lnTo>
                          <a:pt x="126" y="278"/>
                        </a:lnTo>
                        <a:lnTo>
                          <a:pt x="127" y="279"/>
                        </a:lnTo>
                        <a:lnTo>
                          <a:pt x="128" y="280"/>
                        </a:lnTo>
                        <a:lnTo>
                          <a:pt x="129" y="281"/>
                        </a:lnTo>
                        <a:lnTo>
                          <a:pt x="129" y="282"/>
                        </a:lnTo>
                        <a:lnTo>
                          <a:pt x="130" y="283"/>
                        </a:lnTo>
                        <a:lnTo>
                          <a:pt x="131" y="284"/>
                        </a:lnTo>
                        <a:lnTo>
                          <a:pt x="132" y="285"/>
                        </a:lnTo>
                        <a:lnTo>
                          <a:pt x="133" y="285"/>
                        </a:lnTo>
                        <a:lnTo>
                          <a:pt x="134" y="284"/>
                        </a:lnTo>
                        <a:lnTo>
                          <a:pt x="136" y="283"/>
                        </a:lnTo>
                        <a:lnTo>
                          <a:pt x="137" y="283"/>
                        </a:lnTo>
                        <a:lnTo>
                          <a:pt x="138" y="283"/>
                        </a:lnTo>
                        <a:lnTo>
                          <a:pt x="139" y="282"/>
                        </a:lnTo>
                        <a:lnTo>
                          <a:pt x="141" y="283"/>
                        </a:lnTo>
                        <a:lnTo>
                          <a:pt x="143" y="282"/>
                        </a:lnTo>
                        <a:lnTo>
                          <a:pt x="144" y="282"/>
                        </a:lnTo>
                        <a:lnTo>
                          <a:pt x="144" y="283"/>
                        </a:lnTo>
                        <a:lnTo>
                          <a:pt x="145" y="283"/>
                        </a:lnTo>
                        <a:lnTo>
                          <a:pt x="147" y="284"/>
                        </a:lnTo>
                        <a:lnTo>
                          <a:pt x="147" y="285"/>
                        </a:lnTo>
                        <a:lnTo>
                          <a:pt x="148" y="285"/>
                        </a:lnTo>
                        <a:lnTo>
                          <a:pt x="150" y="285"/>
                        </a:lnTo>
                        <a:lnTo>
                          <a:pt x="150" y="286"/>
                        </a:lnTo>
                        <a:lnTo>
                          <a:pt x="151" y="285"/>
                        </a:lnTo>
                        <a:lnTo>
                          <a:pt x="152" y="283"/>
                        </a:lnTo>
                        <a:lnTo>
                          <a:pt x="153" y="283"/>
                        </a:lnTo>
                        <a:lnTo>
                          <a:pt x="154" y="283"/>
                        </a:lnTo>
                        <a:lnTo>
                          <a:pt x="156" y="283"/>
                        </a:lnTo>
                        <a:lnTo>
                          <a:pt x="157" y="283"/>
                        </a:lnTo>
                        <a:lnTo>
                          <a:pt x="159" y="283"/>
                        </a:lnTo>
                        <a:lnTo>
                          <a:pt x="160" y="282"/>
                        </a:lnTo>
                        <a:lnTo>
                          <a:pt x="160" y="283"/>
                        </a:lnTo>
                        <a:lnTo>
                          <a:pt x="161" y="283"/>
                        </a:lnTo>
                        <a:lnTo>
                          <a:pt x="162" y="283"/>
                        </a:lnTo>
                        <a:lnTo>
                          <a:pt x="163" y="283"/>
                        </a:lnTo>
                        <a:lnTo>
                          <a:pt x="164" y="282"/>
                        </a:lnTo>
                        <a:lnTo>
                          <a:pt x="165" y="282"/>
                        </a:lnTo>
                        <a:lnTo>
                          <a:pt x="166" y="282"/>
                        </a:lnTo>
                        <a:lnTo>
                          <a:pt x="167" y="282"/>
                        </a:lnTo>
                        <a:lnTo>
                          <a:pt x="169" y="283"/>
                        </a:lnTo>
                        <a:lnTo>
                          <a:pt x="170" y="283"/>
                        </a:lnTo>
                        <a:lnTo>
                          <a:pt x="171" y="283"/>
                        </a:lnTo>
                        <a:lnTo>
                          <a:pt x="172" y="283"/>
                        </a:lnTo>
                        <a:lnTo>
                          <a:pt x="173" y="283"/>
                        </a:lnTo>
                        <a:lnTo>
                          <a:pt x="174" y="283"/>
                        </a:lnTo>
                        <a:lnTo>
                          <a:pt x="176" y="282"/>
                        </a:lnTo>
                        <a:lnTo>
                          <a:pt x="177" y="282"/>
                        </a:lnTo>
                        <a:lnTo>
                          <a:pt x="179" y="283"/>
                        </a:lnTo>
                        <a:lnTo>
                          <a:pt x="180" y="283"/>
                        </a:lnTo>
                        <a:lnTo>
                          <a:pt x="181" y="282"/>
                        </a:lnTo>
                        <a:lnTo>
                          <a:pt x="184" y="283"/>
                        </a:lnTo>
                        <a:lnTo>
                          <a:pt x="184" y="282"/>
                        </a:lnTo>
                        <a:lnTo>
                          <a:pt x="185" y="282"/>
                        </a:lnTo>
                        <a:lnTo>
                          <a:pt x="186" y="282"/>
                        </a:lnTo>
                        <a:lnTo>
                          <a:pt x="186" y="283"/>
                        </a:lnTo>
                        <a:lnTo>
                          <a:pt x="187" y="283"/>
                        </a:lnTo>
                        <a:lnTo>
                          <a:pt x="187" y="284"/>
                        </a:lnTo>
                        <a:lnTo>
                          <a:pt x="188" y="284"/>
                        </a:lnTo>
                        <a:lnTo>
                          <a:pt x="189" y="285"/>
                        </a:lnTo>
                        <a:lnTo>
                          <a:pt x="192" y="286"/>
                        </a:lnTo>
                        <a:lnTo>
                          <a:pt x="193" y="288"/>
                        </a:lnTo>
                        <a:lnTo>
                          <a:pt x="195" y="290"/>
                        </a:lnTo>
                        <a:lnTo>
                          <a:pt x="196" y="291"/>
                        </a:lnTo>
                        <a:lnTo>
                          <a:pt x="197" y="292"/>
                        </a:lnTo>
                        <a:lnTo>
                          <a:pt x="198" y="292"/>
                        </a:lnTo>
                        <a:lnTo>
                          <a:pt x="199" y="293"/>
                        </a:lnTo>
                        <a:lnTo>
                          <a:pt x="199" y="294"/>
                        </a:lnTo>
                        <a:lnTo>
                          <a:pt x="201" y="295"/>
                        </a:lnTo>
                        <a:lnTo>
                          <a:pt x="202" y="296"/>
                        </a:lnTo>
                        <a:lnTo>
                          <a:pt x="203" y="297"/>
                        </a:lnTo>
                        <a:lnTo>
                          <a:pt x="204" y="299"/>
                        </a:lnTo>
                        <a:lnTo>
                          <a:pt x="207" y="300"/>
                        </a:lnTo>
                        <a:lnTo>
                          <a:pt x="208" y="301"/>
                        </a:lnTo>
                        <a:lnTo>
                          <a:pt x="209" y="301"/>
                        </a:lnTo>
                        <a:lnTo>
                          <a:pt x="210" y="301"/>
                        </a:lnTo>
                        <a:lnTo>
                          <a:pt x="210" y="302"/>
                        </a:lnTo>
                        <a:lnTo>
                          <a:pt x="211" y="302"/>
                        </a:lnTo>
                        <a:lnTo>
                          <a:pt x="211" y="303"/>
                        </a:lnTo>
                        <a:lnTo>
                          <a:pt x="212" y="303"/>
                        </a:lnTo>
                        <a:lnTo>
                          <a:pt x="213" y="303"/>
                        </a:lnTo>
                        <a:lnTo>
                          <a:pt x="214" y="304"/>
                        </a:lnTo>
                        <a:lnTo>
                          <a:pt x="215" y="305"/>
                        </a:lnTo>
                        <a:lnTo>
                          <a:pt x="216" y="306"/>
                        </a:lnTo>
                        <a:lnTo>
                          <a:pt x="216" y="307"/>
                        </a:lnTo>
                        <a:lnTo>
                          <a:pt x="217" y="307"/>
                        </a:lnTo>
                        <a:lnTo>
                          <a:pt x="217" y="308"/>
                        </a:lnTo>
                        <a:lnTo>
                          <a:pt x="218" y="309"/>
                        </a:lnTo>
                        <a:lnTo>
                          <a:pt x="219" y="309"/>
                        </a:lnTo>
                        <a:lnTo>
                          <a:pt x="220" y="310"/>
                        </a:lnTo>
                        <a:lnTo>
                          <a:pt x="220" y="311"/>
                        </a:lnTo>
                        <a:lnTo>
                          <a:pt x="220" y="312"/>
                        </a:lnTo>
                        <a:lnTo>
                          <a:pt x="221" y="312"/>
                        </a:lnTo>
                        <a:lnTo>
                          <a:pt x="220" y="313"/>
                        </a:lnTo>
                        <a:lnTo>
                          <a:pt x="221" y="314"/>
                        </a:lnTo>
                        <a:lnTo>
                          <a:pt x="222" y="315"/>
                        </a:lnTo>
                        <a:lnTo>
                          <a:pt x="222" y="316"/>
                        </a:lnTo>
                        <a:lnTo>
                          <a:pt x="222" y="317"/>
                        </a:lnTo>
                        <a:lnTo>
                          <a:pt x="223" y="317"/>
                        </a:lnTo>
                        <a:lnTo>
                          <a:pt x="224" y="318"/>
                        </a:lnTo>
                        <a:lnTo>
                          <a:pt x="223" y="318"/>
                        </a:lnTo>
                        <a:lnTo>
                          <a:pt x="222" y="319"/>
                        </a:lnTo>
                        <a:lnTo>
                          <a:pt x="221" y="320"/>
                        </a:lnTo>
                        <a:lnTo>
                          <a:pt x="221" y="322"/>
                        </a:lnTo>
                        <a:lnTo>
                          <a:pt x="220" y="323"/>
                        </a:lnTo>
                        <a:lnTo>
                          <a:pt x="221" y="324"/>
                        </a:lnTo>
                        <a:lnTo>
                          <a:pt x="222" y="324"/>
                        </a:lnTo>
                        <a:lnTo>
                          <a:pt x="222" y="325"/>
                        </a:lnTo>
                        <a:lnTo>
                          <a:pt x="223" y="324"/>
                        </a:lnTo>
                        <a:lnTo>
                          <a:pt x="224" y="325"/>
                        </a:lnTo>
                        <a:lnTo>
                          <a:pt x="225" y="325"/>
                        </a:lnTo>
                        <a:lnTo>
                          <a:pt x="226" y="326"/>
                        </a:lnTo>
                        <a:lnTo>
                          <a:pt x="226" y="327"/>
                        </a:lnTo>
                        <a:lnTo>
                          <a:pt x="227" y="327"/>
                        </a:lnTo>
                        <a:lnTo>
                          <a:pt x="227" y="328"/>
                        </a:lnTo>
                        <a:lnTo>
                          <a:pt x="227" y="329"/>
                        </a:lnTo>
                        <a:lnTo>
                          <a:pt x="228" y="328"/>
                        </a:lnTo>
                        <a:lnTo>
                          <a:pt x="229" y="328"/>
                        </a:lnTo>
                        <a:lnTo>
                          <a:pt x="230" y="328"/>
                        </a:lnTo>
                        <a:lnTo>
                          <a:pt x="231" y="328"/>
                        </a:lnTo>
                        <a:lnTo>
                          <a:pt x="231" y="329"/>
                        </a:lnTo>
                        <a:lnTo>
                          <a:pt x="232" y="329"/>
                        </a:lnTo>
                        <a:lnTo>
                          <a:pt x="233" y="329"/>
                        </a:lnTo>
                        <a:lnTo>
                          <a:pt x="233" y="330"/>
                        </a:lnTo>
                        <a:lnTo>
                          <a:pt x="234" y="330"/>
                        </a:lnTo>
                        <a:lnTo>
                          <a:pt x="234" y="331"/>
                        </a:lnTo>
                        <a:lnTo>
                          <a:pt x="235" y="331"/>
                        </a:lnTo>
                        <a:lnTo>
                          <a:pt x="236" y="331"/>
                        </a:lnTo>
                        <a:lnTo>
                          <a:pt x="237" y="332"/>
                        </a:lnTo>
                        <a:lnTo>
                          <a:pt x="238" y="332"/>
                        </a:lnTo>
                        <a:lnTo>
                          <a:pt x="238" y="333"/>
                        </a:lnTo>
                        <a:lnTo>
                          <a:pt x="239" y="334"/>
                        </a:lnTo>
                        <a:lnTo>
                          <a:pt x="239" y="335"/>
                        </a:lnTo>
                        <a:lnTo>
                          <a:pt x="240" y="336"/>
                        </a:lnTo>
                        <a:lnTo>
                          <a:pt x="241" y="336"/>
                        </a:lnTo>
                        <a:lnTo>
                          <a:pt x="241" y="337"/>
                        </a:lnTo>
                        <a:lnTo>
                          <a:pt x="241" y="338"/>
                        </a:lnTo>
                        <a:lnTo>
                          <a:pt x="241" y="339"/>
                        </a:lnTo>
                        <a:lnTo>
                          <a:pt x="241" y="340"/>
                        </a:lnTo>
                        <a:lnTo>
                          <a:pt x="242" y="341"/>
                        </a:lnTo>
                        <a:lnTo>
                          <a:pt x="242" y="342"/>
                        </a:lnTo>
                        <a:lnTo>
                          <a:pt x="242" y="343"/>
                        </a:lnTo>
                        <a:lnTo>
                          <a:pt x="242" y="344"/>
                        </a:lnTo>
                        <a:lnTo>
                          <a:pt x="242" y="345"/>
                        </a:lnTo>
                        <a:lnTo>
                          <a:pt x="241" y="346"/>
                        </a:lnTo>
                        <a:lnTo>
                          <a:pt x="241" y="347"/>
                        </a:lnTo>
                        <a:lnTo>
                          <a:pt x="242" y="347"/>
                        </a:lnTo>
                        <a:lnTo>
                          <a:pt x="242" y="346"/>
                        </a:lnTo>
                        <a:lnTo>
                          <a:pt x="244" y="345"/>
                        </a:lnTo>
                        <a:lnTo>
                          <a:pt x="245" y="345"/>
                        </a:lnTo>
                        <a:lnTo>
                          <a:pt x="245" y="344"/>
                        </a:lnTo>
                        <a:lnTo>
                          <a:pt x="245" y="343"/>
                        </a:lnTo>
                        <a:lnTo>
                          <a:pt x="246" y="343"/>
                        </a:lnTo>
                        <a:lnTo>
                          <a:pt x="247" y="344"/>
                        </a:lnTo>
                        <a:lnTo>
                          <a:pt x="248" y="344"/>
                        </a:lnTo>
                        <a:lnTo>
                          <a:pt x="249" y="344"/>
                        </a:lnTo>
                        <a:lnTo>
                          <a:pt x="249" y="343"/>
                        </a:lnTo>
                        <a:lnTo>
                          <a:pt x="250" y="343"/>
                        </a:lnTo>
                        <a:lnTo>
                          <a:pt x="250" y="344"/>
                        </a:lnTo>
                        <a:lnTo>
                          <a:pt x="251" y="345"/>
                        </a:lnTo>
                        <a:lnTo>
                          <a:pt x="251" y="346"/>
                        </a:lnTo>
                        <a:lnTo>
                          <a:pt x="252" y="346"/>
                        </a:lnTo>
                        <a:lnTo>
                          <a:pt x="252" y="347"/>
                        </a:lnTo>
                        <a:lnTo>
                          <a:pt x="253" y="347"/>
                        </a:lnTo>
                        <a:lnTo>
                          <a:pt x="254" y="347"/>
                        </a:lnTo>
                        <a:lnTo>
                          <a:pt x="255" y="347"/>
                        </a:lnTo>
                        <a:lnTo>
                          <a:pt x="255" y="346"/>
                        </a:lnTo>
                        <a:lnTo>
                          <a:pt x="255" y="345"/>
                        </a:lnTo>
                        <a:lnTo>
                          <a:pt x="256" y="345"/>
                        </a:lnTo>
                        <a:lnTo>
                          <a:pt x="256" y="344"/>
                        </a:lnTo>
                        <a:lnTo>
                          <a:pt x="257" y="343"/>
                        </a:lnTo>
                        <a:lnTo>
                          <a:pt x="258" y="342"/>
                        </a:lnTo>
                        <a:lnTo>
                          <a:pt x="257" y="341"/>
                        </a:lnTo>
                        <a:lnTo>
                          <a:pt x="257" y="340"/>
                        </a:lnTo>
                        <a:lnTo>
                          <a:pt x="258" y="339"/>
                        </a:lnTo>
                        <a:lnTo>
                          <a:pt x="258" y="338"/>
                        </a:lnTo>
                        <a:lnTo>
                          <a:pt x="259" y="338"/>
                        </a:lnTo>
                        <a:lnTo>
                          <a:pt x="260" y="338"/>
                        </a:lnTo>
                        <a:lnTo>
                          <a:pt x="261" y="338"/>
                        </a:lnTo>
                        <a:lnTo>
                          <a:pt x="260" y="337"/>
                        </a:lnTo>
                        <a:lnTo>
                          <a:pt x="261" y="337"/>
                        </a:lnTo>
                        <a:lnTo>
                          <a:pt x="262" y="337"/>
                        </a:lnTo>
                        <a:lnTo>
                          <a:pt x="263" y="338"/>
                        </a:lnTo>
                        <a:lnTo>
                          <a:pt x="264" y="338"/>
                        </a:lnTo>
                        <a:lnTo>
                          <a:pt x="264" y="337"/>
                        </a:lnTo>
                        <a:lnTo>
                          <a:pt x="264" y="336"/>
                        </a:lnTo>
                        <a:lnTo>
                          <a:pt x="264" y="335"/>
                        </a:lnTo>
                        <a:lnTo>
                          <a:pt x="265" y="335"/>
                        </a:lnTo>
                        <a:lnTo>
                          <a:pt x="265" y="334"/>
                        </a:lnTo>
                        <a:lnTo>
                          <a:pt x="266" y="334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8" y="335"/>
                        </a:lnTo>
                        <a:lnTo>
                          <a:pt x="269" y="335"/>
                        </a:lnTo>
                        <a:lnTo>
                          <a:pt x="270" y="335"/>
                        </a:lnTo>
                        <a:lnTo>
                          <a:pt x="271" y="335"/>
                        </a:lnTo>
                        <a:lnTo>
                          <a:pt x="271" y="334"/>
                        </a:lnTo>
                        <a:lnTo>
                          <a:pt x="271" y="333"/>
                        </a:lnTo>
                        <a:lnTo>
                          <a:pt x="272" y="332"/>
                        </a:lnTo>
                        <a:lnTo>
                          <a:pt x="271" y="332"/>
                        </a:lnTo>
                        <a:lnTo>
                          <a:pt x="271" y="331"/>
                        </a:lnTo>
                        <a:lnTo>
                          <a:pt x="271" y="330"/>
                        </a:lnTo>
                        <a:lnTo>
                          <a:pt x="271" y="329"/>
                        </a:lnTo>
                        <a:lnTo>
                          <a:pt x="272" y="330"/>
                        </a:lnTo>
                        <a:lnTo>
                          <a:pt x="273" y="330"/>
                        </a:lnTo>
                        <a:lnTo>
                          <a:pt x="274" y="330"/>
                        </a:lnTo>
                        <a:lnTo>
                          <a:pt x="274" y="331"/>
                        </a:lnTo>
                        <a:lnTo>
                          <a:pt x="275" y="330"/>
                        </a:lnTo>
                        <a:lnTo>
                          <a:pt x="276" y="330"/>
                        </a:lnTo>
                        <a:lnTo>
                          <a:pt x="277" y="329"/>
                        </a:lnTo>
                        <a:lnTo>
                          <a:pt x="278" y="329"/>
                        </a:lnTo>
                        <a:lnTo>
                          <a:pt x="278" y="330"/>
                        </a:lnTo>
                        <a:lnTo>
                          <a:pt x="279" y="330"/>
                        </a:lnTo>
                        <a:lnTo>
                          <a:pt x="279" y="329"/>
                        </a:lnTo>
                        <a:lnTo>
                          <a:pt x="280" y="328"/>
                        </a:lnTo>
                        <a:lnTo>
                          <a:pt x="280" y="327"/>
                        </a:lnTo>
                        <a:lnTo>
                          <a:pt x="281" y="327"/>
                        </a:lnTo>
                        <a:lnTo>
                          <a:pt x="282" y="327"/>
                        </a:lnTo>
                        <a:lnTo>
                          <a:pt x="282" y="326"/>
                        </a:lnTo>
                        <a:lnTo>
                          <a:pt x="283" y="326"/>
                        </a:lnTo>
                        <a:lnTo>
                          <a:pt x="284" y="327"/>
                        </a:lnTo>
                        <a:lnTo>
                          <a:pt x="285" y="328"/>
                        </a:lnTo>
                        <a:lnTo>
                          <a:pt x="286" y="329"/>
                        </a:lnTo>
                        <a:lnTo>
                          <a:pt x="286" y="330"/>
                        </a:lnTo>
                        <a:lnTo>
                          <a:pt x="287" y="331"/>
                        </a:lnTo>
                        <a:lnTo>
                          <a:pt x="288" y="331"/>
                        </a:lnTo>
                        <a:lnTo>
                          <a:pt x="288" y="332"/>
                        </a:lnTo>
                        <a:lnTo>
                          <a:pt x="289" y="332"/>
                        </a:lnTo>
                        <a:lnTo>
                          <a:pt x="289" y="333"/>
                        </a:lnTo>
                        <a:lnTo>
                          <a:pt x="289" y="334"/>
                        </a:lnTo>
                        <a:lnTo>
                          <a:pt x="291" y="335"/>
                        </a:lnTo>
                        <a:lnTo>
                          <a:pt x="291" y="336"/>
                        </a:lnTo>
                        <a:lnTo>
                          <a:pt x="291" y="337"/>
                        </a:lnTo>
                        <a:lnTo>
                          <a:pt x="292" y="337"/>
                        </a:lnTo>
                        <a:lnTo>
                          <a:pt x="292" y="338"/>
                        </a:lnTo>
                        <a:lnTo>
                          <a:pt x="293" y="338"/>
                        </a:lnTo>
                        <a:lnTo>
                          <a:pt x="293" y="339"/>
                        </a:lnTo>
                        <a:lnTo>
                          <a:pt x="293" y="340"/>
                        </a:lnTo>
                        <a:lnTo>
                          <a:pt x="294" y="340"/>
                        </a:lnTo>
                        <a:lnTo>
                          <a:pt x="294" y="341"/>
                        </a:lnTo>
                        <a:lnTo>
                          <a:pt x="294" y="342"/>
                        </a:lnTo>
                        <a:lnTo>
                          <a:pt x="295" y="342"/>
                        </a:lnTo>
                        <a:lnTo>
                          <a:pt x="295" y="341"/>
                        </a:lnTo>
                        <a:lnTo>
                          <a:pt x="296" y="341"/>
                        </a:lnTo>
                        <a:lnTo>
                          <a:pt x="296" y="342"/>
                        </a:lnTo>
                        <a:lnTo>
                          <a:pt x="297" y="342"/>
                        </a:lnTo>
                        <a:lnTo>
                          <a:pt x="299" y="342"/>
                        </a:lnTo>
                        <a:lnTo>
                          <a:pt x="300" y="342"/>
                        </a:lnTo>
                        <a:lnTo>
                          <a:pt x="300" y="341"/>
                        </a:lnTo>
                        <a:lnTo>
                          <a:pt x="300" y="342"/>
                        </a:lnTo>
                        <a:lnTo>
                          <a:pt x="301" y="343"/>
                        </a:lnTo>
                        <a:lnTo>
                          <a:pt x="302" y="342"/>
                        </a:lnTo>
                        <a:lnTo>
                          <a:pt x="303" y="342"/>
                        </a:lnTo>
                        <a:lnTo>
                          <a:pt x="304" y="343"/>
                        </a:lnTo>
                        <a:lnTo>
                          <a:pt x="304" y="342"/>
                        </a:lnTo>
                        <a:lnTo>
                          <a:pt x="304" y="341"/>
                        </a:lnTo>
                        <a:lnTo>
                          <a:pt x="305" y="341"/>
                        </a:lnTo>
                        <a:lnTo>
                          <a:pt x="306" y="341"/>
                        </a:lnTo>
                        <a:lnTo>
                          <a:pt x="306" y="340"/>
                        </a:lnTo>
                        <a:lnTo>
                          <a:pt x="307" y="341"/>
                        </a:lnTo>
                        <a:close/>
                        <a:moveTo>
                          <a:pt x="968" y="1"/>
                        </a:move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9" y="1"/>
                        </a:lnTo>
                        <a:lnTo>
                          <a:pt x="969" y="0"/>
                        </a:lnTo>
                        <a:lnTo>
                          <a:pt x="969" y="1"/>
                        </a:lnTo>
                        <a:lnTo>
                          <a:pt x="968" y="1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7" y="1"/>
                        </a:lnTo>
                        <a:lnTo>
                          <a:pt x="968" y="1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5" y="3"/>
                        </a:moveTo>
                        <a:lnTo>
                          <a:pt x="965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7" y="2"/>
                        </a:lnTo>
                        <a:lnTo>
                          <a:pt x="967" y="3"/>
                        </a:lnTo>
                        <a:lnTo>
                          <a:pt x="967" y="4"/>
                        </a:lnTo>
                        <a:lnTo>
                          <a:pt x="968" y="5"/>
                        </a:lnTo>
                        <a:lnTo>
                          <a:pt x="967" y="5"/>
                        </a:lnTo>
                        <a:lnTo>
                          <a:pt x="966" y="5"/>
                        </a:lnTo>
                        <a:lnTo>
                          <a:pt x="965" y="6"/>
                        </a:lnTo>
                        <a:lnTo>
                          <a:pt x="964" y="6"/>
                        </a:lnTo>
                        <a:lnTo>
                          <a:pt x="964" y="7"/>
                        </a:lnTo>
                        <a:lnTo>
                          <a:pt x="964" y="6"/>
                        </a:lnTo>
                        <a:lnTo>
                          <a:pt x="963" y="6"/>
                        </a:lnTo>
                        <a:lnTo>
                          <a:pt x="962" y="6"/>
                        </a:lnTo>
                        <a:lnTo>
                          <a:pt x="961" y="6"/>
                        </a:lnTo>
                        <a:lnTo>
                          <a:pt x="961" y="7"/>
                        </a:lnTo>
                        <a:lnTo>
                          <a:pt x="960" y="7"/>
                        </a:lnTo>
                        <a:lnTo>
                          <a:pt x="959" y="6"/>
                        </a:lnTo>
                        <a:lnTo>
                          <a:pt x="960" y="6"/>
                        </a:lnTo>
                        <a:lnTo>
                          <a:pt x="961" y="6"/>
                        </a:lnTo>
                        <a:lnTo>
                          <a:pt x="961" y="5"/>
                        </a:lnTo>
                        <a:lnTo>
                          <a:pt x="962" y="5"/>
                        </a:lnTo>
                        <a:lnTo>
                          <a:pt x="961" y="5"/>
                        </a:lnTo>
                        <a:lnTo>
                          <a:pt x="962" y="4"/>
                        </a:lnTo>
                        <a:lnTo>
                          <a:pt x="963" y="4"/>
                        </a:lnTo>
                        <a:lnTo>
                          <a:pt x="964" y="4"/>
                        </a:lnTo>
                        <a:lnTo>
                          <a:pt x="964" y="3"/>
                        </a:lnTo>
                        <a:lnTo>
                          <a:pt x="965" y="3"/>
                        </a:lnTo>
                        <a:close/>
                        <a:moveTo>
                          <a:pt x="962" y="4"/>
                        </a:moveTo>
                        <a:lnTo>
                          <a:pt x="962" y="4"/>
                        </a:lnTo>
                        <a:close/>
                        <a:moveTo>
                          <a:pt x="966" y="6"/>
                        </a:moveTo>
                        <a:lnTo>
                          <a:pt x="967" y="6"/>
                        </a:lnTo>
                        <a:lnTo>
                          <a:pt x="966" y="6"/>
                        </a:lnTo>
                        <a:close/>
                        <a:moveTo>
                          <a:pt x="965" y="6"/>
                        </a:moveTo>
                        <a:lnTo>
                          <a:pt x="965" y="7"/>
                        </a:lnTo>
                        <a:lnTo>
                          <a:pt x="964" y="6"/>
                        </a:lnTo>
                        <a:lnTo>
                          <a:pt x="965" y="6"/>
                        </a:lnTo>
                        <a:close/>
                        <a:moveTo>
                          <a:pt x="962" y="6"/>
                        </a:moveTo>
                        <a:lnTo>
                          <a:pt x="962" y="6"/>
                        </a:lnTo>
                        <a:close/>
                        <a:moveTo>
                          <a:pt x="963" y="6"/>
                        </a:moveTo>
                        <a:lnTo>
                          <a:pt x="963" y="7"/>
                        </a:lnTo>
                        <a:lnTo>
                          <a:pt x="963" y="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90" name="Freeform 824"/>
                  <p:cNvSpPr>
                    <a:spLocks/>
                  </p:cNvSpPr>
                  <p:nvPr/>
                </p:nvSpPr>
                <p:spPr bwMode="auto">
                  <a:xfrm>
                    <a:off x="4442" y="1497"/>
                    <a:ext cx="687" cy="263"/>
                  </a:xfrm>
                  <a:custGeom>
                    <a:avLst/>
                    <a:gdLst>
                      <a:gd name="T0" fmla="*/ 336 w 687"/>
                      <a:gd name="T1" fmla="*/ 80 h 263"/>
                      <a:gd name="T2" fmla="*/ 366 w 687"/>
                      <a:gd name="T3" fmla="*/ 72 h 263"/>
                      <a:gd name="T4" fmla="*/ 397 w 687"/>
                      <a:gd name="T5" fmla="*/ 54 h 263"/>
                      <a:gd name="T6" fmla="*/ 434 w 687"/>
                      <a:gd name="T7" fmla="*/ 33 h 263"/>
                      <a:gd name="T8" fmla="*/ 462 w 687"/>
                      <a:gd name="T9" fmla="*/ 56 h 263"/>
                      <a:gd name="T10" fmla="*/ 439 w 687"/>
                      <a:gd name="T11" fmla="*/ 74 h 263"/>
                      <a:gd name="T12" fmla="*/ 435 w 687"/>
                      <a:gd name="T13" fmla="*/ 92 h 263"/>
                      <a:gd name="T14" fmla="*/ 421 w 687"/>
                      <a:gd name="T15" fmla="*/ 106 h 263"/>
                      <a:gd name="T16" fmla="*/ 441 w 687"/>
                      <a:gd name="T17" fmla="*/ 113 h 263"/>
                      <a:gd name="T18" fmla="*/ 449 w 687"/>
                      <a:gd name="T19" fmla="*/ 142 h 263"/>
                      <a:gd name="T20" fmla="*/ 487 w 687"/>
                      <a:gd name="T21" fmla="*/ 135 h 263"/>
                      <a:gd name="T22" fmla="*/ 503 w 687"/>
                      <a:gd name="T23" fmla="*/ 109 h 263"/>
                      <a:gd name="T24" fmla="*/ 525 w 687"/>
                      <a:gd name="T25" fmla="*/ 101 h 263"/>
                      <a:gd name="T26" fmla="*/ 549 w 687"/>
                      <a:gd name="T27" fmla="*/ 103 h 263"/>
                      <a:gd name="T28" fmla="*/ 574 w 687"/>
                      <a:gd name="T29" fmla="*/ 104 h 263"/>
                      <a:gd name="T30" fmla="*/ 606 w 687"/>
                      <a:gd name="T31" fmla="*/ 95 h 263"/>
                      <a:gd name="T32" fmla="*/ 615 w 687"/>
                      <a:gd name="T33" fmla="*/ 83 h 263"/>
                      <a:gd name="T34" fmla="*/ 634 w 687"/>
                      <a:gd name="T35" fmla="*/ 73 h 263"/>
                      <a:gd name="T36" fmla="*/ 664 w 687"/>
                      <a:gd name="T37" fmla="*/ 77 h 263"/>
                      <a:gd name="T38" fmla="*/ 684 w 687"/>
                      <a:gd name="T39" fmla="*/ 95 h 263"/>
                      <a:gd name="T40" fmla="*/ 682 w 687"/>
                      <a:gd name="T41" fmla="*/ 125 h 263"/>
                      <a:gd name="T42" fmla="*/ 666 w 687"/>
                      <a:gd name="T43" fmla="*/ 173 h 263"/>
                      <a:gd name="T44" fmla="*/ 654 w 687"/>
                      <a:gd name="T45" fmla="*/ 202 h 263"/>
                      <a:gd name="T46" fmla="*/ 642 w 687"/>
                      <a:gd name="T47" fmla="*/ 231 h 263"/>
                      <a:gd name="T48" fmla="*/ 608 w 687"/>
                      <a:gd name="T49" fmla="*/ 222 h 263"/>
                      <a:gd name="T50" fmla="*/ 595 w 687"/>
                      <a:gd name="T51" fmla="*/ 223 h 263"/>
                      <a:gd name="T52" fmla="*/ 579 w 687"/>
                      <a:gd name="T53" fmla="*/ 228 h 263"/>
                      <a:gd name="T54" fmla="*/ 567 w 687"/>
                      <a:gd name="T55" fmla="*/ 220 h 263"/>
                      <a:gd name="T56" fmla="*/ 539 w 687"/>
                      <a:gd name="T57" fmla="*/ 228 h 263"/>
                      <a:gd name="T58" fmla="*/ 525 w 687"/>
                      <a:gd name="T59" fmla="*/ 246 h 263"/>
                      <a:gd name="T60" fmla="*/ 514 w 687"/>
                      <a:gd name="T61" fmla="*/ 252 h 263"/>
                      <a:gd name="T62" fmla="*/ 485 w 687"/>
                      <a:gd name="T63" fmla="*/ 260 h 263"/>
                      <a:gd name="T64" fmla="*/ 452 w 687"/>
                      <a:gd name="T65" fmla="*/ 260 h 263"/>
                      <a:gd name="T66" fmla="*/ 426 w 687"/>
                      <a:gd name="T67" fmla="*/ 242 h 263"/>
                      <a:gd name="T68" fmla="*/ 398 w 687"/>
                      <a:gd name="T69" fmla="*/ 214 h 263"/>
                      <a:gd name="T70" fmla="*/ 370 w 687"/>
                      <a:gd name="T71" fmla="*/ 196 h 263"/>
                      <a:gd name="T72" fmla="*/ 346 w 687"/>
                      <a:gd name="T73" fmla="*/ 225 h 263"/>
                      <a:gd name="T74" fmla="*/ 314 w 687"/>
                      <a:gd name="T75" fmla="*/ 223 h 263"/>
                      <a:gd name="T76" fmla="*/ 297 w 687"/>
                      <a:gd name="T77" fmla="*/ 192 h 263"/>
                      <a:gd name="T78" fmla="*/ 259 w 687"/>
                      <a:gd name="T79" fmla="*/ 175 h 263"/>
                      <a:gd name="T80" fmla="*/ 220 w 687"/>
                      <a:gd name="T81" fmla="*/ 156 h 263"/>
                      <a:gd name="T82" fmla="*/ 190 w 687"/>
                      <a:gd name="T83" fmla="*/ 149 h 263"/>
                      <a:gd name="T84" fmla="*/ 153 w 687"/>
                      <a:gd name="T85" fmla="*/ 168 h 263"/>
                      <a:gd name="T86" fmla="*/ 116 w 687"/>
                      <a:gd name="T87" fmla="*/ 190 h 263"/>
                      <a:gd name="T88" fmla="*/ 84 w 687"/>
                      <a:gd name="T89" fmla="*/ 224 h 263"/>
                      <a:gd name="T90" fmla="*/ 59 w 687"/>
                      <a:gd name="T91" fmla="*/ 213 h 263"/>
                      <a:gd name="T92" fmla="*/ 63 w 687"/>
                      <a:gd name="T93" fmla="*/ 192 h 263"/>
                      <a:gd name="T94" fmla="*/ 48 w 687"/>
                      <a:gd name="T95" fmla="*/ 166 h 263"/>
                      <a:gd name="T96" fmla="*/ 28 w 687"/>
                      <a:gd name="T97" fmla="*/ 151 h 263"/>
                      <a:gd name="T98" fmla="*/ 8 w 687"/>
                      <a:gd name="T99" fmla="*/ 144 h 263"/>
                      <a:gd name="T100" fmla="*/ 21 w 687"/>
                      <a:gd name="T101" fmla="*/ 128 h 263"/>
                      <a:gd name="T102" fmla="*/ 42 w 687"/>
                      <a:gd name="T103" fmla="*/ 112 h 263"/>
                      <a:gd name="T104" fmla="*/ 58 w 687"/>
                      <a:gd name="T105" fmla="*/ 109 h 263"/>
                      <a:gd name="T106" fmla="*/ 78 w 687"/>
                      <a:gd name="T107" fmla="*/ 89 h 263"/>
                      <a:gd name="T108" fmla="*/ 92 w 687"/>
                      <a:gd name="T109" fmla="*/ 51 h 263"/>
                      <a:gd name="T110" fmla="*/ 101 w 687"/>
                      <a:gd name="T111" fmla="*/ 3 h 263"/>
                      <a:gd name="T112" fmla="*/ 156 w 687"/>
                      <a:gd name="T113" fmla="*/ 10 h 263"/>
                      <a:gd name="T114" fmla="*/ 208 w 687"/>
                      <a:gd name="T115" fmla="*/ 28 h 263"/>
                      <a:gd name="T116" fmla="*/ 222 w 687"/>
                      <a:gd name="T117" fmla="*/ 52 h 263"/>
                      <a:gd name="T118" fmla="*/ 242 w 687"/>
                      <a:gd name="T119" fmla="*/ 71 h 263"/>
                      <a:gd name="T120" fmla="*/ 259 w 687"/>
                      <a:gd name="T121" fmla="*/ 65 h 263"/>
                      <a:gd name="T122" fmla="*/ 274 w 687"/>
                      <a:gd name="T123" fmla="*/ 57 h 263"/>
                      <a:gd name="T124" fmla="*/ 293 w 687"/>
                      <a:gd name="T125" fmla="*/ 66 h 263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87"/>
                      <a:gd name="T190" fmla="*/ 0 h 263"/>
                      <a:gd name="T191" fmla="*/ 687 w 687"/>
                      <a:gd name="T192" fmla="*/ 263 h 263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87" h="263">
                        <a:moveTo>
                          <a:pt x="307" y="68"/>
                        </a:moveTo>
                        <a:lnTo>
                          <a:pt x="307" y="68"/>
                        </a:lnTo>
                        <a:lnTo>
                          <a:pt x="308" y="69"/>
                        </a:lnTo>
                        <a:lnTo>
                          <a:pt x="309" y="69"/>
                        </a:lnTo>
                        <a:lnTo>
                          <a:pt x="310" y="69"/>
                        </a:lnTo>
                        <a:lnTo>
                          <a:pt x="311" y="69"/>
                        </a:lnTo>
                        <a:lnTo>
                          <a:pt x="311" y="68"/>
                        </a:lnTo>
                        <a:lnTo>
                          <a:pt x="312" y="68"/>
                        </a:lnTo>
                        <a:lnTo>
                          <a:pt x="313" y="68"/>
                        </a:lnTo>
                        <a:lnTo>
                          <a:pt x="314" y="68"/>
                        </a:lnTo>
                        <a:lnTo>
                          <a:pt x="314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8"/>
                        </a:lnTo>
                        <a:lnTo>
                          <a:pt x="320" y="69"/>
                        </a:lnTo>
                        <a:lnTo>
                          <a:pt x="320" y="70"/>
                        </a:lnTo>
                        <a:lnTo>
                          <a:pt x="321" y="70"/>
                        </a:lnTo>
                        <a:lnTo>
                          <a:pt x="322" y="70"/>
                        </a:lnTo>
                        <a:lnTo>
                          <a:pt x="323" y="70"/>
                        </a:lnTo>
                        <a:lnTo>
                          <a:pt x="324" y="71"/>
                        </a:lnTo>
                        <a:lnTo>
                          <a:pt x="324" y="72"/>
                        </a:lnTo>
                        <a:lnTo>
                          <a:pt x="323" y="72"/>
                        </a:lnTo>
                        <a:lnTo>
                          <a:pt x="323" y="73"/>
                        </a:lnTo>
                        <a:lnTo>
                          <a:pt x="323" y="74"/>
                        </a:lnTo>
                        <a:lnTo>
                          <a:pt x="322" y="75"/>
                        </a:lnTo>
                        <a:lnTo>
                          <a:pt x="322" y="76"/>
                        </a:lnTo>
                        <a:lnTo>
                          <a:pt x="323" y="75"/>
                        </a:lnTo>
                        <a:lnTo>
                          <a:pt x="323" y="76"/>
                        </a:lnTo>
                        <a:lnTo>
                          <a:pt x="324" y="76"/>
                        </a:lnTo>
                        <a:lnTo>
                          <a:pt x="324" y="77"/>
                        </a:lnTo>
                        <a:lnTo>
                          <a:pt x="325" y="77"/>
                        </a:lnTo>
                        <a:lnTo>
                          <a:pt x="326" y="78"/>
                        </a:lnTo>
                        <a:lnTo>
                          <a:pt x="333" y="80"/>
                        </a:lnTo>
                        <a:lnTo>
                          <a:pt x="334" y="80"/>
                        </a:lnTo>
                        <a:lnTo>
                          <a:pt x="335" y="80"/>
                        </a:lnTo>
                        <a:lnTo>
                          <a:pt x="336" y="80"/>
                        </a:lnTo>
                        <a:lnTo>
                          <a:pt x="337" y="78"/>
                        </a:lnTo>
                        <a:lnTo>
                          <a:pt x="338" y="78"/>
                        </a:lnTo>
                        <a:lnTo>
                          <a:pt x="340" y="80"/>
                        </a:lnTo>
                        <a:lnTo>
                          <a:pt x="341" y="79"/>
                        </a:lnTo>
                        <a:lnTo>
                          <a:pt x="342" y="80"/>
                        </a:lnTo>
                        <a:lnTo>
                          <a:pt x="343" y="80"/>
                        </a:lnTo>
                        <a:lnTo>
                          <a:pt x="342" y="80"/>
                        </a:lnTo>
                        <a:lnTo>
                          <a:pt x="343" y="81"/>
                        </a:lnTo>
                        <a:lnTo>
                          <a:pt x="344" y="82"/>
                        </a:lnTo>
                        <a:lnTo>
                          <a:pt x="345" y="82"/>
                        </a:lnTo>
                        <a:lnTo>
                          <a:pt x="346" y="82"/>
                        </a:lnTo>
                        <a:lnTo>
                          <a:pt x="347" y="83"/>
                        </a:lnTo>
                        <a:lnTo>
                          <a:pt x="348" y="82"/>
                        </a:lnTo>
                        <a:lnTo>
                          <a:pt x="348" y="81"/>
                        </a:lnTo>
                        <a:lnTo>
                          <a:pt x="347" y="80"/>
                        </a:lnTo>
                        <a:lnTo>
                          <a:pt x="348" y="79"/>
                        </a:lnTo>
                        <a:lnTo>
                          <a:pt x="347" y="78"/>
                        </a:lnTo>
                        <a:lnTo>
                          <a:pt x="348" y="78"/>
                        </a:lnTo>
                        <a:lnTo>
                          <a:pt x="348" y="77"/>
                        </a:lnTo>
                        <a:lnTo>
                          <a:pt x="349" y="77"/>
                        </a:lnTo>
                        <a:lnTo>
                          <a:pt x="350" y="77"/>
                        </a:lnTo>
                        <a:lnTo>
                          <a:pt x="351" y="77"/>
                        </a:lnTo>
                        <a:lnTo>
                          <a:pt x="352" y="78"/>
                        </a:lnTo>
                        <a:lnTo>
                          <a:pt x="353" y="78"/>
                        </a:lnTo>
                        <a:lnTo>
                          <a:pt x="354" y="77"/>
                        </a:lnTo>
                        <a:lnTo>
                          <a:pt x="355" y="77"/>
                        </a:lnTo>
                        <a:lnTo>
                          <a:pt x="356" y="78"/>
                        </a:lnTo>
                        <a:lnTo>
                          <a:pt x="357" y="77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8"/>
                        </a:lnTo>
                        <a:lnTo>
                          <a:pt x="360" y="77"/>
                        </a:lnTo>
                        <a:lnTo>
                          <a:pt x="361" y="77"/>
                        </a:lnTo>
                        <a:lnTo>
                          <a:pt x="362" y="75"/>
                        </a:lnTo>
                        <a:lnTo>
                          <a:pt x="364" y="74"/>
                        </a:lnTo>
                        <a:lnTo>
                          <a:pt x="364" y="73"/>
                        </a:lnTo>
                        <a:lnTo>
                          <a:pt x="364" y="72"/>
                        </a:lnTo>
                        <a:lnTo>
                          <a:pt x="365" y="72"/>
                        </a:lnTo>
                        <a:lnTo>
                          <a:pt x="366" y="72"/>
                        </a:lnTo>
                        <a:lnTo>
                          <a:pt x="367" y="73"/>
                        </a:lnTo>
                        <a:lnTo>
                          <a:pt x="367" y="72"/>
                        </a:lnTo>
                        <a:lnTo>
                          <a:pt x="366" y="71"/>
                        </a:lnTo>
                        <a:lnTo>
                          <a:pt x="366" y="70"/>
                        </a:lnTo>
                        <a:lnTo>
                          <a:pt x="369" y="69"/>
                        </a:lnTo>
                        <a:lnTo>
                          <a:pt x="369" y="68"/>
                        </a:lnTo>
                        <a:lnTo>
                          <a:pt x="370" y="67"/>
                        </a:lnTo>
                        <a:lnTo>
                          <a:pt x="371" y="66"/>
                        </a:lnTo>
                        <a:lnTo>
                          <a:pt x="373" y="66"/>
                        </a:lnTo>
                        <a:lnTo>
                          <a:pt x="374" y="66"/>
                        </a:lnTo>
                        <a:lnTo>
                          <a:pt x="375" y="66"/>
                        </a:lnTo>
                        <a:lnTo>
                          <a:pt x="376" y="66"/>
                        </a:lnTo>
                        <a:lnTo>
                          <a:pt x="377" y="66"/>
                        </a:lnTo>
                        <a:lnTo>
                          <a:pt x="377" y="65"/>
                        </a:lnTo>
                        <a:lnTo>
                          <a:pt x="378" y="64"/>
                        </a:lnTo>
                        <a:lnTo>
                          <a:pt x="379" y="65"/>
                        </a:lnTo>
                        <a:lnTo>
                          <a:pt x="380" y="66"/>
                        </a:lnTo>
                        <a:lnTo>
                          <a:pt x="381" y="65"/>
                        </a:lnTo>
                        <a:lnTo>
                          <a:pt x="382" y="66"/>
                        </a:lnTo>
                        <a:lnTo>
                          <a:pt x="382" y="65"/>
                        </a:lnTo>
                        <a:lnTo>
                          <a:pt x="382" y="64"/>
                        </a:lnTo>
                        <a:lnTo>
                          <a:pt x="383" y="64"/>
                        </a:lnTo>
                        <a:lnTo>
                          <a:pt x="383" y="63"/>
                        </a:lnTo>
                        <a:lnTo>
                          <a:pt x="384" y="62"/>
                        </a:lnTo>
                        <a:lnTo>
                          <a:pt x="385" y="61"/>
                        </a:lnTo>
                        <a:lnTo>
                          <a:pt x="385" y="60"/>
                        </a:lnTo>
                        <a:lnTo>
                          <a:pt x="386" y="61"/>
                        </a:lnTo>
                        <a:lnTo>
                          <a:pt x="386" y="60"/>
                        </a:lnTo>
                        <a:lnTo>
                          <a:pt x="387" y="60"/>
                        </a:lnTo>
                        <a:lnTo>
                          <a:pt x="389" y="59"/>
                        </a:lnTo>
                        <a:lnTo>
                          <a:pt x="390" y="59"/>
                        </a:lnTo>
                        <a:lnTo>
                          <a:pt x="390" y="58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2" y="55"/>
                        </a:lnTo>
                        <a:lnTo>
                          <a:pt x="393" y="56"/>
                        </a:lnTo>
                        <a:lnTo>
                          <a:pt x="394" y="56"/>
                        </a:lnTo>
                        <a:lnTo>
                          <a:pt x="395" y="56"/>
                        </a:lnTo>
                        <a:lnTo>
                          <a:pt x="396" y="56"/>
                        </a:lnTo>
                        <a:lnTo>
                          <a:pt x="397" y="56"/>
                        </a:lnTo>
                        <a:lnTo>
                          <a:pt x="397" y="55"/>
                        </a:lnTo>
                        <a:lnTo>
                          <a:pt x="398" y="55"/>
                        </a:lnTo>
                        <a:lnTo>
                          <a:pt x="397" y="54"/>
                        </a:lnTo>
                        <a:lnTo>
                          <a:pt x="401" y="53"/>
                        </a:lnTo>
                        <a:lnTo>
                          <a:pt x="404" y="52"/>
                        </a:lnTo>
                        <a:lnTo>
                          <a:pt x="405" y="52"/>
                        </a:lnTo>
                        <a:lnTo>
                          <a:pt x="406" y="51"/>
                        </a:lnTo>
                        <a:lnTo>
                          <a:pt x="407" y="50"/>
                        </a:lnTo>
                        <a:lnTo>
                          <a:pt x="407" y="49"/>
                        </a:lnTo>
                        <a:lnTo>
                          <a:pt x="408" y="48"/>
                        </a:lnTo>
                        <a:lnTo>
                          <a:pt x="408" y="47"/>
                        </a:lnTo>
                        <a:lnTo>
                          <a:pt x="409" y="47"/>
                        </a:lnTo>
                        <a:lnTo>
                          <a:pt x="408" y="46"/>
                        </a:lnTo>
                        <a:lnTo>
                          <a:pt x="409" y="46"/>
                        </a:lnTo>
                        <a:lnTo>
                          <a:pt x="410" y="45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2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40"/>
                        </a:lnTo>
                        <a:lnTo>
                          <a:pt x="416" y="41"/>
                        </a:lnTo>
                        <a:lnTo>
                          <a:pt x="417" y="40"/>
                        </a:lnTo>
                        <a:lnTo>
                          <a:pt x="418" y="40"/>
                        </a:lnTo>
                        <a:lnTo>
                          <a:pt x="419" y="40"/>
                        </a:lnTo>
                        <a:lnTo>
                          <a:pt x="419" y="41"/>
                        </a:lnTo>
                        <a:lnTo>
                          <a:pt x="420" y="40"/>
                        </a:lnTo>
                        <a:lnTo>
                          <a:pt x="421" y="41"/>
                        </a:lnTo>
                        <a:lnTo>
                          <a:pt x="423" y="40"/>
                        </a:lnTo>
                        <a:lnTo>
                          <a:pt x="424" y="40"/>
                        </a:lnTo>
                        <a:lnTo>
                          <a:pt x="425" y="40"/>
                        </a:lnTo>
                        <a:lnTo>
                          <a:pt x="426" y="39"/>
                        </a:lnTo>
                        <a:lnTo>
                          <a:pt x="426" y="37"/>
                        </a:lnTo>
                        <a:lnTo>
                          <a:pt x="427" y="36"/>
                        </a:lnTo>
                        <a:lnTo>
                          <a:pt x="429" y="34"/>
                        </a:lnTo>
                        <a:lnTo>
                          <a:pt x="430" y="35"/>
                        </a:lnTo>
                        <a:lnTo>
                          <a:pt x="431" y="35"/>
                        </a:lnTo>
                        <a:lnTo>
                          <a:pt x="431" y="34"/>
                        </a:lnTo>
                        <a:lnTo>
                          <a:pt x="433" y="35"/>
                        </a:lnTo>
                        <a:lnTo>
                          <a:pt x="433" y="34"/>
                        </a:lnTo>
                        <a:lnTo>
                          <a:pt x="434" y="33"/>
                        </a:lnTo>
                        <a:lnTo>
                          <a:pt x="435" y="33"/>
                        </a:lnTo>
                        <a:lnTo>
                          <a:pt x="436" y="33"/>
                        </a:lnTo>
                        <a:lnTo>
                          <a:pt x="437" y="33"/>
                        </a:lnTo>
                        <a:lnTo>
                          <a:pt x="438" y="33"/>
                        </a:lnTo>
                        <a:lnTo>
                          <a:pt x="439" y="34"/>
                        </a:lnTo>
                        <a:lnTo>
                          <a:pt x="440" y="35"/>
                        </a:lnTo>
                        <a:lnTo>
                          <a:pt x="441" y="36"/>
                        </a:lnTo>
                        <a:lnTo>
                          <a:pt x="442" y="36"/>
                        </a:lnTo>
                        <a:lnTo>
                          <a:pt x="444" y="38"/>
                        </a:lnTo>
                        <a:lnTo>
                          <a:pt x="445" y="38"/>
                        </a:lnTo>
                        <a:lnTo>
                          <a:pt x="445" y="39"/>
                        </a:lnTo>
                        <a:lnTo>
                          <a:pt x="445" y="40"/>
                        </a:lnTo>
                        <a:lnTo>
                          <a:pt x="446" y="41"/>
                        </a:lnTo>
                        <a:lnTo>
                          <a:pt x="446" y="42"/>
                        </a:lnTo>
                        <a:lnTo>
                          <a:pt x="447" y="41"/>
                        </a:lnTo>
                        <a:lnTo>
                          <a:pt x="448" y="41"/>
                        </a:lnTo>
                        <a:lnTo>
                          <a:pt x="448" y="42"/>
                        </a:lnTo>
                        <a:lnTo>
                          <a:pt x="448" y="43"/>
                        </a:lnTo>
                        <a:lnTo>
                          <a:pt x="449" y="42"/>
                        </a:lnTo>
                        <a:lnTo>
                          <a:pt x="450" y="43"/>
                        </a:lnTo>
                        <a:lnTo>
                          <a:pt x="451" y="43"/>
                        </a:lnTo>
                        <a:lnTo>
                          <a:pt x="451" y="44"/>
                        </a:lnTo>
                        <a:lnTo>
                          <a:pt x="452" y="44"/>
                        </a:lnTo>
                        <a:lnTo>
                          <a:pt x="453" y="44"/>
                        </a:lnTo>
                        <a:lnTo>
                          <a:pt x="454" y="44"/>
                        </a:lnTo>
                        <a:lnTo>
                          <a:pt x="454" y="45"/>
                        </a:lnTo>
                        <a:lnTo>
                          <a:pt x="455" y="46"/>
                        </a:lnTo>
                        <a:lnTo>
                          <a:pt x="455" y="47"/>
                        </a:lnTo>
                        <a:lnTo>
                          <a:pt x="455" y="48"/>
                        </a:lnTo>
                        <a:lnTo>
                          <a:pt x="456" y="47"/>
                        </a:lnTo>
                        <a:lnTo>
                          <a:pt x="457" y="47"/>
                        </a:lnTo>
                        <a:lnTo>
                          <a:pt x="459" y="48"/>
                        </a:lnTo>
                        <a:lnTo>
                          <a:pt x="458" y="49"/>
                        </a:lnTo>
                        <a:lnTo>
                          <a:pt x="459" y="49"/>
                        </a:lnTo>
                        <a:lnTo>
                          <a:pt x="459" y="50"/>
                        </a:lnTo>
                        <a:lnTo>
                          <a:pt x="460" y="50"/>
                        </a:lnTo>
                        <a:lnTo>
                          <a:pt x="461" y="50"/>
                        </a:lnTo>
                        <a:lnTo>
                          <a:pt x="460" y="51"/>
                        </a:lnTo>
                        <a:lnTo>
                          <a:pt x="459" y="52"/>
                        </a:lnTo>
                        <a:lnTo>
                          <a:pt x="460" y="52"/>
                        </a:lnTo>
                        <a:lnTo>
                          <a:pt x="460" y="53"/>
                        </a:lnTo>
                        <a:lnTo>
                          <a:pt x="459" y="53"/>
                        </a:lnTo>
                        <a:lnTo>
                          <a:pt x="460" y="54"/>
                        </a:lnTo>
                        <a:lnTo>
                          <a:pt x="460" y="55"/>
                        </a:lnTo>
                        <a:lnTo>
                          <a:pt x="461" y="56"/>
                        </a:lnTo>
                        <a:lnTo>
                          <a:pt x="462" y="56"/>
                        </a:lnTo>
                        <a:lnTo>
                          <a:pt x="462" y="57"/>
                        </a:lnTo>
                        <a:lnTo>
                          <a:pt x="462" y="58"/>
                        </a:lnTo>
                        <a:lnTo>
                          <a:pt x="463" y="58"/>
                        </a:lnTo>
                        <a:lnTo>
                          <a:pt x="463" y="59"/>
                        </a:lnTo>
                        <a:lnTo>
                          <a:pt x="462" y="59"/>
                        </a:lnTo>
                        <a:lnTo>
                          <a:pt x="461" y="60"/>
                        </a:lnTo>
                        <a:lnTo>
                          <a:pt x="460" y="59"/>
                        </a:lnTo>
                        <a:lnTo>
                          <a:pt x="459" y="60"/>
                        </a:lnTo>
                        <a:lnTo>
                          <a:pt x="458" y="60"/>
                        </a:lnTo>
                        <a:lnTo>
                          <a:pt x="457" y="60"/>
                        </a:lnTo>
                        <a:lnTo>
                          <a:pt x="457" y="61"/>
                        </a:lnTo>
                        <a:lnTo>
                          <a:pt x="455" y="60"/>
                        </a:lnTo>
                        <a:lnTo>
                          <a:pt x="454" y="61"/>
                        </a:lnTo>
                        <a:lnTo>
                          <a:pt x="453" y="61"/>
                        </a:lnTo>
                        <a:lnTo>
                          <a:pt x="452" y="61"/>
                        </a:lnTo>
                        <a:lnTo>
                          <a:pt x="451" y="62"/>
                        </a:lnTo>
                        <a:lnTo>
                          <a:pt x="450" y="63"/>
                        </a:lnTo>
                        <a:lnTo>
                          <a:pt x="449" y="63"/>
                        </a:lnTo>
                        <a:lnTo>
                          <a:pt x="448" y="63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6" y="65"/>
                        </a:lnTo>
                        <a:lnTo>
                          <a:pt x="445" y="66"/>
                        </a:lnTo>
                        <a:lnTo>
                          <a:pt x="444" y="66"/>
                        </a:lnTo>
                        <a:lnTo>
                          <a:pt x="443" y="67"/>
                        </a:lnTo>
                        <a:lnTo>
                          <a:pt x="444" y="67"/>
                        </a:lnTo>
                        <a:lnTo>
                          <a:pt x="444" y="68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1" y="69"/>
                        </a:lnTo>
                        <a:lnTo>
                          <a:pt x="441" y="70"/>
                        </a:lnTo>
                        <a:lnTo>
                          <a:pt x="441" y="71"/>
                        </a:lnTo>
                        <a:lnTo>
                          <a:pt x="441" y="72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9" y="73"/>
                        </a:lnTo>
                        <a:lnTo>
                          <a:pt x="439" y="74"/>
                        </a:lnTo>
                        <a:lnTo>
                          <a:pt x="440" y="74"/>
                        </a:lnTo>
                        <a:lnTo>
                          <a:pt x="440" y="75"/>
                        </a:lnTo>
                        <a:lnTo>
                          <a:pt x="441" y="75"/>
                        </a:lnTo>
                        <a:lnTo>
                          <a:pt x="441" y="76"/>
                        </a:lnTo>
                        <a:lnTo>
                          <a:pt x="442" y="77"/>
                        </a:lnTo>
                        <a:lnTo>
                          <a:pt x="441" y="77"/>
                        </a:lnTo>
                        <a:lnTo>
                          <a:pt x="442" y="79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4" y="83"/>
                        </a:lnTo>
                        <a:lnTo>
                          <a:pt x="445" y="84"/>
                        </a:lnTo>
                        <a:lnTo>
                          <a:pt x="445" y="85"/>
                        </a:lnTo>
                        <a:lnTo>
                          <a:pt x="445" y="86"/>
                        </a:lnTo>
                        <a:lnTo>
                          <a:pt x="444" y="87"/>
                        </a:lnTo>
                        <a:lnTo>
                          <a:pt x="443" y="88"/>
                        </a:lnTo>
                        <a:lnTo>
                          <a:pt x="443" y="89"/>
                        </a:lnTo>
                        <a:lnTo>
                          <a:pt x="442" y="90"/>
                        </a:lnTo>
                        <a:lnTo>
                          <a:pt x="441" y="90"/>
                        </a:lnTo>
                        <a:lnTo>
                          <a:pt x="441" y="91"/>
                        </a:lnTo>
                        <a:lnTo>
                          <a:pt x="441" y="90"/>
                        </a:lnTo>
                        <a:lnTo>
                          <a:pt x="440" y="89"/>
                        </a:lnTo>
                        <a:lnTo>
                          <a:pt x="439" y="89"/>
                        </a:lnTo>
                        <a:lnTo>
                          <a:pt x="438" y="90"/>
                        </a:lnTo>
                        <a:lnTo>
                          <a:pt x="437" y="91"/>
                        </a:lnTo>
                        <a:lnTo>
                          <a:pt x="436" y="90"/>
                        </a:lnTo>
                        <a:lnTo>
                          <a:pt x="435" y="90"/>
                        </a:lnTo>
                        <a:lnTo>
                          <a:pt x="435" y="91"/>
                        </a:lnTo>
                        <a:lnTo>
                          <a:pt x="434" y="91"/>
                        </a:lnTo>
                        <a:lnTo>
                          <a:pt x="433" y="92"/>
                        </a:lnTo>
                        <a:lnTo>
                          <a:pt x="434" y="92"/>
                        </a:lnTo>
                        <a:lnTo>
                          <a:pt x="435" y="92"/>
                        </a:lnTo>
                        <a:lnTo>
                          <a:pt x="435" y="93"/>
                        </a:lnTo>
                        <a:lnTo>
                          <a:pt x="435" y="94"/>
                        </a:lnTo>
                        <a:lnTo>
                          <a:pt x="436" y="94"/>
                        </a:lnTo>
                        <a:lnTo>
                          <a:pt x="435" y="95"/>
                        </a:lnTo>
                        <a:lnTo>
                          <a:pt x="434" y="94"/>
                        </a:lnTo>
                        <a:lnTo>
                          <a:pt x="433" y="95"/>
                        </a:lnTo>
                        <a:lnTo>
                          <a:pt x="433" y="96"/>
                        </a:lnTo>
                        <a:lnTo>
                          <a:pt x="433" y="97"/>
                        </a:lnTo>
                        <a:lnTo>
                          <a:pt x="433" y="98"/>
                        </a:lnTo>
                        <a:lnTo>
                          <a:pt x="432" y="98"/>
                        </a:lnTo>
                        <a:lnTo>
                          <a:pt x="431" y="98"/>
                        </a:lnTo>
                        <a:lnTo>
                          <a:pt x="431" y="99"/>
                        </a:lnTo>
                        <a:lnTo>
                          <a:pt x="430" y="99"/>
                        </a:lnTo>
                        <a:lnTo>
                          <a:pt x="430" y="100"/>
                        </a:lnTo>
                        <a:lnTo>
                          <a:pt x="429" y="100"/>
                        </a:lnTo>
                        <a:lnTo>
                          <a:pt x="428" y="100"/>
                        </a:lnTo>
                        <a:lnTo>
                          <a:pt x="427" y="100"/>
                        </a:lnTo>
                        <a:lnTo>
                          <a:pt x="426" y="100"/>
                        </a:lnTo>
                        <a:lnTo>
                          <a:pt x="425" y="100"/>
                        </a:lnTo>
                        <a:lnTo>
                          <a:pt x="425" y="101"/>
                        </a:lnTo>
                        <a:lnTo>
                          <a:pt x="426" y="101"/>
                        </a:lnTo>
                        <a:lnTo>
                          <a:pt x="426" y="102"/>
                        </a:lnTo>
                        <a:lnTo>
                          <a:pt x="426" y="103"/>
                        </a:lnTo>
                        <a:lnTo>
                          <a:pt x="425" y="103"/>
                        </a:lnTo>
                        <a:lnTo>
                          <a:pt x="425" y="104"/>
                        </a:lnTo>
                        <a:lnTo>
                          <a:pt x="424" y="104"/>
                        </a:lnTo>
                        <a:lnTo>
                          <a:pt x="423" y="104"/>
                        </a:lnTo>
                        <a:lnTo>
                          <a:pt x="422" y="104"/>
                        </a:lnTo>
                        <a:lnTo>
                          <a:pt x="422" y="105"/>
                        </a:lnTo>
                        <a:lnTo>
                          <a:pt x="421" y="106"/>
                        </a:lnTo>
                        <a:lnTo>
                          <a:pt x="420" y="107"/>
                        </a:lnTo>
                        <a:lnTo>
                          <a:pt x="421" y="107"/>
                        </a:lnTo>
                        <a:lnTo>
                          <a:pt x="422" y="107"/>
                        </a:lnTo>
                        <a:lnTo>
                          <a:pt x="422" y="108"/>
                        </a:lnTo>
                        <a:lnTo>
                          <a:pt x="423" y="107"/>
                        </a:lnTo>
                        <a:lnTo>
                          <a:pt x="424" y="107"/>
                        </a:lnTo>
                        <a:lnTo>
                          <a:pt x="425" y="107"/>
                        </a:lnTo>
                        <a:lnTo>
                          <a:pt x="426" y="107"/>
                        </a:lnTo>
                        <a:lnTo>
                          <a:pt x="427" y="107"/>
                        </a:lnTo>
                        <a:lnTo>
                          <a:pt x="428" y="107"/>
                        </a:lnTo>
                        <a:lnTo>
                          <a:pt x="429" y="108"/>
                        </a:lnTo>
                        <a:lnTo>
                          <a:pt x="430" y="108"/>
                        </a:lnTo>
                        <a:lnTo>
                          <a:pt x="430" y="107"/>
                        </a:lnTo>
                        <a:lnTo>
                          <a:pt x="431" y="108"/>
                        </a:lnTo>
                        <a:lnTo>
                          <a:pt x="432" y="108"/>
                        </a:lnTo>
                        <a:lnTo>
                          <a:pt x="433" y="108"/>
                        </a:lnTo>
                        <a:lnTo>
                          <a:pt x="434" y="108"/>
                        </a:lnTo>
                        <a:lnTo>
                          <a:pt x="435" y="108"/>
                        </a:lnTo>
                        <a:lnTo>
                          <a:pt x="435" y="107"/>
                        </a:lnTo>
                        <a:lnTo>
                          <a:pt x="436" y="107"/>
                        </a:lnTo>
                        <a:lnTo>
                          <a:pt x="436" y="106"/>
                        </a:lnTo>
                        <a:lnTo>
                          <a:pt x="437" y="107"/>
                        </a:lnTo>
                        <a:lnTo>
                          <a:pt x="438" y="107"/>
                        </a:lnTo>
                        <a:lnTo>
                          <a:pt x="438" y="108"/>
                        </a:lnTo>
                        <a:lnTo>
                          <a:pt x="438" y="109"/>
                        </a:lnTo>
                        <a:lnTo>
                          <a:pt x="437" y="110"/>
                        </a:lnTo>
                        <a:lnTo>
                          <a:pt x="438" y="110"/>
                        </a:lnTo>
                        <a:lnTo>
                          <a:pt x="438" y="111"/>
                        </a:lnTo>
                        <a:lnTo>
                          <a:pt x="439" y="111"/>
                        </a:lnTo>
                        <a:lnTo>
                          <a:pt x="440" y="111"/>
                        </a:lnTo>
                        <a:lnTo>
                          <a:pt x="441" y="112"/>
                        </a:lnTo>
                        <a:lnTo>
                          <a:pt x="441" y="113"/>
                        </a:lnTo>
                        <a:lnTo>
                          <a:pt x="442" y="114"/>
                        </a:lnTo>
                        <a:lnTo>
                          <a:pt x="442" y="115"/>
                        </a:lnTo>
                        <a:lnTo>
                          <a:pt x="442" y="116"/>
                        </a:lnTo>
                        <a:lnTo>
                          <a:pt x="441" y="117"/>
                        </a:lnTo>
                        <a:lnTo>
                          <a:pt x="440" y="117"/>
                        </a:lnTo>
                        <a:lnTo>
                          <a:pt x="440" y="119"/>
                        </a:lnTo>
                        <a:lnTo>
                          <a:pt x="441" y="120"/>
                        </a:lnTo>
                        <a:lnTo>
                          <a:pt x="442" y="121"/>
                        </a:lnTo>
                        <a:lnTo>
                          <a:pt x="441" y="123"/>
                        </a:lnTo>
                        <a:lnTo>
                          <a:pt x="441" y="124"/>
                        </a:lnTo>
                        <a:lnTo>
                          <a:pt x="441" y="125"/>
                        </a:lnTo>
                        <a:lnTo>
                          <a:pt x="440" y="126"/>
                        </a:lnTo>
                        <a:lnTo>
                          <a:pt x="440" y="127"/>
                        </a:lnTo>
                        <a:lnTo>
                          <a:pt x="440" y="128"/>
                        </a:lnTo>
                        <a:lnTo>
                          <a:pt x="440" y="129"/>
                        </a:lnTo>
                        <a:lnTo>
                          <a:pt x="439" y="129"/>
                        </a:lnTo>
                        <a:lnTo>
                          <a:pt x="439" y="130"/>
                        </a:lnTo>
                        <a:lnTo>
                          <a:pt x="440" y="131"/>
                        </a:lnTo>
                        <a:lnTo>
                          <a:pt x="441" y="131"/>
                        </a:lnTo>
                        <a:lnTo>
                          <a:pt x="442" y="131"/>
                        </a:lnTo>
                        <a:lnTo>
                          <a:pt x="443" y="131"/>
                        </a:lnTo>
                        <a:lnTo>
                          <a:pt x="444" y="131"/>
                        </a:lnTo>
                        <a:lnTo>
                          <a:pt x="444" y="132"/>
                        </a:lnTo>
                        <a:lnTo>
                          <a:pt x="442" y="133"/>
                        </a:lnTo>
                        <a:lnTo>
                          <a:pt x="442" y="134"/>
                        </a:lnTo>
                        <a:lnTo>
                          <a:pt x="441" y="134"/>
                        </a:lnTo>
                        <a:lnTo>
                          <a:pt x="441" y="135"/>
                        </a:lnTo>
                        <a:lnTo>
                          <a:pt x="441" y="136"/>
                        </a:lnTo>
                        <a:lnTo>
                          <a:pt x="441" y="137"/>
                        </a:lnTo>
                        <a:lnTo>
                          <a:pt x="440" y="138"/>
                        </a:lnTo>
                        <a:lnTo>
                          <a:pt x="441" y="138"/>
                        </a:lnTo>
                        <a:lnTo>
                          <a:pt x="442" y="138"/>
                        </a:lnTo>
                        <a:lnTo>
                          <a:pt x="443" y="138"/>
                        </a:lnTo>
                        <a:lnTo>
                          <a:pt x="444" y="138"/>
                        </a:lnTo>
                        <a:lnTo>
                          <a:pt x="445" y="138"/>
                        </a:lnTo>
                        <a:lnTo>
                          <a:pt x="446" y="138"/>
                        </a:lnTo>
                        <a:lnTo>
                          <a:pt x="447" y="137"/>
                        </a:lnTo>
                        <a:lnTo>
                          <a:pt x="448" y="138"/>
                        </a:lnTo>
                        <a:lnTo>
                          <a:pt x="447" y="139"/>
                        </a:lnTo>
                        <a:lnTo>
                          <a:pt x="447" y="141"/>
                        </a:lnTo>
                        <a:lnTo>
                          <a:pt x="447" y="142"/>
                        </a:lnTo>
                        <a:lnTo>
                          <a:pt x="449" y="142"/>
                        </a:lnTo>
                        <a:lnTo>
                          <a:pt x="450" y="142"/>
                        </a:lnTo>
                        <a:lnTo>
                          <a:pt x="451" y="142"/>
                        </a:lnTo>
                        <a:lnTo>
                          <a:pt x="452" y="143"/>
                        </a:lnTo>
                        <a:lnTo>
                          <a:pt x="452" y="144"/>
                        </a:lnTo>
                        <a:lnTo>
                          <a:pt x="452" y="145"/>
                        </a:lnTo>
                        <a:lnTo>
                          <a:pt x="453" y="145"/>
                        </a:lnTo>
                        <a:lnTo>
                          <a:pt x="454" y="146"/>
                        </a:lnTo>
                        <a:lnTo>
                          <a:pt x="455" y="145"/>
                        </a:lnTo>
                        <a:lnTo>
                          <a:pt x="455" y="146"/>
                        </a:lnTo>
                        <a:lnTo>
                          <a:pt x="456" y="146"/>
                        </a:lnTo>
                        <a:lnTo>
                          <a:pt x="457" y="146"/>
                        </a:lnTo>
                        <a:lnTo>
                          <a:pt x="460" y="146"/>
                        </a:lnTo>
                        <a:lnTo>
                          <a:pt x="461" y="144"/>
                        </a:lnTo>
                        <a:lnTo>
                          <a:pt x="463" y="144"/>
                        </a:lnTo>
                        <a:lnTo>
                          <a:pt x="464" y="143"/>
                        </a:lnTo>
                        <a:lnTo>
                          <a:pt x="466" y="141"/>
                        </a:lnTo>
                        <a:lnTo>
                          <a:pt x="467" y="141"/>
                        </a:lnTo>
                        <a:lnTo>
                          <a:pt x="468" y="141"/>
                        </a:lnTo>
                        <a:lnTo>
                          <a:pt x="469" y="140"/>
                        </a:lnTo>
                        <a:lnTo>
                          <a:pt x="470" y="139"/>
                        </a:lnTo>
                        <a:lnTo>
                          <a:pt x="471" y="139"/>
                        </a:lnTo>
                        <a:lnTo>
                          <a:pt x="473" y="139"/>
                        </a:lnTo>
                        <a:lnTo>
                          <a:pt x="474" y="138"/>
                        </a:lnTo>
                        <a:lnTo>
                          <a:pt x="475" y="138"/>
                        </a:lnTo>
                        <a:lnTo>
                          <a:pt x="476" y="137"/>
                        </a:lnTo>
                        <a:lnTo>
                          <a:pt x="477" y="137"/>
                        </a:lnTo>
                        <a:lnTo>
                          <a:pt x="480" y="138"/>
                        </a:lnTo>
                        <a:lnTo>
                          <a:pt x="481" y="138"/>
                        </a:lnTo>
                        <a:lnTo>
                          <a:pt x="482" y="137"/>
                        </a:lnTo>
                        <a:lnTo>
                          <a:pt x="482" y="136"/>
                        </a:lnTo>
                        <a:lnTo>
                          <a:pt x="483" y="136"/>
                        </a:lnTo>
                        <a:lnTo>
                          <a:pt x="484" y="136"/>
                        </a:lnTo>
                        <a:lnTo>
                          <a:pt x="485" y="136"/>
                        </a:lnTo>
                        <a:lnTo>
                          <a:pt x="485" y="135"/>
                        </a:lnTo>
                        <a:lnTo>
                          <a:pt x="484" y="134"/>
                        </a:lnTo>
                        <a:lnTo>
                          <a:pt x="485" y="134"/>
                        </a:lnTo>
                        <a:lnTo>
                          <a:pt x="487" y="135"/>
                        </a:lnTo>
                        <a:lnTo>
                          <a:pt x="487" y="134"/>
                        </a:lnTo>
                        <a:lnTo>
                          <a:pt x="488" y="135"/>
                        </a:lnTo>
                        <a:lnTo>
                          <a:pt x="488" y="134"/>
                        </a:lnTo>
                        <a:lnTo>
                          <a:pt x="488" y="133"/>
                        </a:lnTo>
                        <a:lnTo>
                          <a:pt x="488" y="132"/>
                        </a:lnTo>
                        <a:lnTo>
                          <a:pt x="489" y="132"/>
                        </a:lnTo>
                        <a:lnTo>
                          <a:pt x="490" y="132"/>
                        </a:lnTo>
                        <a:lnTo>
                          <a:pt x="492" y="131"/>
                        </a:lnTo>
                        <a:lnTo>
                          <a:pt x="493" y="131"/>
                        </a:lnTo>
                        <a:lnTo>
                          <a:pt x="494" y="131"/>
                        </a:lnTo>
                        <a:lnTo>
                          <a:pt x="495" y="131"/>
                        </a:lnTo>
                        <a:lnTo>
                          <a:pt x="495" y="130"/>
                        </a:lnTo>
                        <a:lnTo>
                          <a:pt x="495" y="129"/>
                        </a:lnTo>
                        <a:lnTo>
                          <a:pt x="494" y="129"/>
                        </a:lnTo>
                        <a:lnTo>
                          <a:pt x="493" y="129"/>
                        </a:lnTo>
                        <a:lnTo>
                          <a:pt x="493" y="128"/>
                        </a:lnTo>
                        <a:lnTo>
                          <a:pt x="493" y="127"/>
                        </a:lnTo>
                        <a:lnTo>
                          <a:pt x="492" y="127"/>
                        </a:lnTo>
                        <a:lnTo>
                          <a:pt x="492" y="126"/>
                        </a:lnTo>
                        <a:lnTo>
                          <a:pt x="493" y="125"/>
                        </a:lnTo>
                        <a:lnTo>
                          <a:pt x="494" y="125"/>
                        </a:lnTo>
                        <a:lnTo>
                          <a:pt x="495" y="125"/>
                        </a:lnTo>
                        <a:lnTo>
                          <a:pt x="495" y="124"/>
                        </a:lnTo>
                        <a:lnTo>
                          <a:pt x="495" y="123"/>
                        </a:lnTo>
                        <a:lnTo>
                          <a:pt x="495" y="121"/>
                        </a:lnTo>
                        <a:lnTo>
                          <a:pt x="496" y="121"/>
                        </a:lnTo>
                        <a:lnTo>
                          <a:pt x="496" y="120"/>
                        </a:lnTo>
                        <a:lnTo>
                          <a:pt x="496" y="118"/>
                        </a:lnTo>
                        <a:lnTo>
                          <a:pt x="496" y="117"/>
                        </a:lnTo>
                        <a:lnTo>
                          <a:pt x="497" y="116"/>
                        </a:lnTo>
                        <a:lnTo>
                          <a:pt x="497" y="115"/>
                        </a:lnTo>
                        <a:lnTo>
                          <a:pt x="497" y="114"/>
                        </a:lnTo>
                        <a:lnTo>
                          <a:pt x="498" y="113"/>
                        </a:lnTo>
                        <a:lnTo>
                          <a:pt x="500" y="115"/>
                        </a:lnTo>
                        <a:lnTo>
                          <a:pt x="501" y="115"/>
                        </a:lnTo>
                        <a:lnTo>
                          <a:pt x="502" y="115"/>
                        </a:lnTo>
                        <a:lnTo>
                          <a:pt x="502" y="114"/>
                        </a:lnTo>
                        <a:lnTo>
                          <a:pt x="501" y="114"/>
                        </a:lnTo>
                        <a:lnTo>
                          <a:pt x="502" y="113"/>
                        </a:lnTo>
                        <a:lnTo>
                          <a:pt x="502" y="112"/>
                        </a:lnTo>
                        <a:lnTo>
                          <a:pt x="502" y="111"/>
                        </a:lnTo>
                        <a:lnTo>
                          <a:pt x="502" y="110"/>
                        </a:lnTo>
                        <a:lnTo>
                          <a:pt x="503" y="109"/>
                        </a:lnTo>
                        <a:lnTo>
                          <a:pt x="504" y="109"/>
                        </a:lnTo>
                        <a:lnTo>
                          <a:pt x="506" y="109"/>
                        </a:lnTo>
                        <a:lnTo>
                          <a:pt x="506" y="110"/>
                        </a:lnTo>
                        <a:lnTo>
                          <a:pt x="508" y="111"/>
                        </a:lnTo>
                        <a:lnTo>
                          <a:pt x="510" y="112"/>
                        </a:lnTo>
                        <a:lnTo>
                          <a:pt x="511" y="111"/>
                        </a:lnTo>
                        <a:lnTo>
                          <a:pt x="512" y="113"/>
                        </a:lnTo>
                        <a:lnTo>
                          <a:pt x="512" y="112"/>
                        </a:lnTo>
                        <a:lnTo>
                          <a:pt x="513" y="112"/>
                        </a:lnTo>
                        <a:lnTo>
                          <a:pt x="514" y="112"/>
                        </a:lnTo>
                        <a:lnTo>
                          <a:pt x="515" y="112"/>
                        </a:lnTo>
                        <a:lnTo>
                          <a:pt x="516" y="112"/>
                        </a:lnTo>
                        <a:lnTo>
                          <a:pt x="515" y="111"/>
                        </a:lnTo>
                        <a:lnTo>
                          <a:pt x="516" y="111"/>
                        </a:lnTo>
                        <a:lnTo>
                          <a:pt x="517" y="110"/>
                        </a:lnTo>
                        <a:lnTo>
                          <a:pt x="517" y="109"/>
                        </a:lnTo>
                        <a:lnTo>
                          <a:pt x="517" y="108"/>
                        </a:lnTo>
                        <a:lnTo>
                          <a:pt x="516" y="108"/>
                        </a:lnTo>
                        <a:lnTo>
                          <a:pt x="517" y="108"/>
                        </a:lnTo>
                        <a:lnTo>
                          <a:pt x="517" y="107"/>
                        </a:lnTo>
                        <a:lnTo>
                          <a:pt x="518" y="106"/>
                        </a:lnTo>
                        <a:lnTo>
                          <a:pt x="517" y="105"/>
                        </a:lnTo>
                        <a:lnTo>
                          <a:pt x="517" y="104"/>
                        </a:lnTo>
                        <a:lnTo>
                          <a:pt x="517" y="103"/>
                        </a:lnTo>
                        <a:lnTo>
                          <a:pt x="518" y="103"/>
                        </a:lnTo>
                        <a:lnTo>
                          <a:pt x="518" y="102"/>
                        </a:lnTo>
                        <a:lnTo>
                          <a:pt x="519" y="101"/>
                        </a:lnTo>
                        <a:lnTo>
                          <a:pt x="520" y="102"/>
                        </a:lnTo>
                        <a:lnTo>
                          <a:pt x="521" y="102"/>
                        </a:lnTo>
                        <a:lnTo>
                          <a:pt x="521" y="101"/>
                        </a:lnTo>
                        <a:lnTo>
                          <a:pt x="522" y="101"/>
                        </a:lnTo>
                        <a:lnTo>
                          <a:pt x="523" y="102"/>
                        </a:lnTo>
                        <a:lnTo>
                          <a:pt x="524" y="102"/>
                        </a:lnTo>
                        <a:lnTo>
                          <a:pt x="524" y="101"/>
                        </a:lnTo>
                        <a:lnTo>
                          <a:pt x="525" y="101"/>
                        </a:lnTo>
                        <a:lnTo>
                          <a:pt x="527" y="102"/>
                        </a:lnTo>
                        <a:lnTo>
                          <a:pt x="528" y="102"/>
                        </a:lnTo>
                        <a:lnTo>
                          <a:pt x="529" y="102"/>
                        </a:lnTo>
                        <a:lnTo>
                          <a:pt x="530" y="102"/>
                        </a:lnTo>
                        <a:lnTo>
                          <a:pt x="531" y="102"/>
                        </a:lnTo>
                        <a:lnTo>
                          <a:pt x="532" y="103"/>
                        </a:lnTo>
                        <a:lnTo>
                          <a:pt x="533" y="104"/>
                        </a:lnTo>
                        <a:lnTo>
                          <a:pt x="534" y="105"/>
                        </a:lnTo>
                        <a:lnTo>
                          <a:pt x="535" y="105"/>
                        </a:lnTo>
                        <a:lnTo>
                          <a:pt x="535" y="104"/>
                        </a:lnTo>
                        <a:lnTo>
                          <a:pt x="534" y="103"/>
                        </a:lnTo>
                        <a:lnTo>
                          <a:pt x="535" y="103"/>
                        </a:lnTo>
                        <a:lnTo>
                          <a:pt x="536" y="102"/>
                        </a:lnTo>
                        <a:lnTo>
                          <a:pt x="537" y="101"/>
                        </a:lnTo>
                        <a:lnTo>
                          <a:pt x="537" y="100"/>
                        </a:lnTo>
                        <a:lnTo>
                          <a:pt x="538" y="100"/>
                        </a:lnTo>
                        <a:lnTo>
                          <a:pt x="539" y="99"/>
                        </a:lnTo>
                        <a:lnTo>
                          <a:pt x="540" y="99"/>
                        </a:lnTo>
                        <a:lnTo>
                          <a:pt x="541" y="99"/>
                        </a:lnTo>
                        <a:lnTo>
                          <a:pt x="541" y="100"/>
                        </a:lnTo>
                        <a:lnTo>
                          <a:pt x="542" y="100"/>
                        </a:lnTo>
                        <a:lnTo>
                          <a:pt x="541" y="101"/>
                        </a:lnTo>
                        <a:lnTo>
                          <a:pt x="541" y="102"/>
                        </a:lnTo>
                        <a:lnTo>
                          <a:pt x="542" y="101"/>
                        </a:lnTo>
                        <a:lnTo>
                          <a:pt x="543" y="102"/>
                        </a:lnTo>
                        <a:lnTo>
                          <a:pt x="544" y="101"/>
                        </a:lnTo>
                        <a:lnTo>
                          <a:pt x="545" y="101"/>
                        </a:lnTo>
                        <a:lnTo>
                          <a:pt x="545" y="102"/>
                        </a:lnTo>
                        <a:lnTo>
                          <a:pt x="545" y="103"/>
                        </a:lnTo>
                        <a:lnTo>
                          <a:pt x="546" y="104"/>
                        </a:lnTo>
                        <a:lnTo>
                          <a:pt x="546" y="105"/>
                        </a:lnTo>
                        <a:lnTo>
                          <a:pt x="547" y="105"/>
                        </a:lnTo>
                        <a:lnTo>
                          <a:pt x="547" y="104"/>
                        </a:lnTo>
                        <a:lnTo>
                          <a:pt x="548" y="103"/>
                        </a:lnTo>
                        <a:lnTo>
                          <a:pt x="549" y="103"/>
                        </a:lnTo>
                        <a:lnTo>
                          <a:pt x="549" y="102"/>
                        </a:lnTo>
                        <a:lnTo>
                          <a:pt x="550" y="102"/>
                        </a:lnTo>
                        <a:lnTo>
                          <a:pt x="551" y="102"/>
                        </a:lnTo>
                        <a:lnTo>
                          <a:pt x="552" y="102"/>
                        </a:lnTo>
                        <a:lnTo>
                          <a:pt x="553" y="102"/>
                        </a:lnTo>
                        <a:lnTo>
                          <a:pt x="555" y="102"/>
                        </a:lnTo>
                        <a:lnTo>
                          <a:pt x="556" y="103"/>
                        </a:lnTo>
                        <a:lnTo>
                          <a:pt x="556" y="104"/>
                        </a:lnTo>
                        <a:lnTo>
                          <a:pt x="556" y="105"/>
                        </a:lnTo>
                        <a:lnTo>
                          <a:pt x="557" y="105"/>
                        </a:lnTo>
                        <a:lnTo>
                          <a:pt x="558" y="104"/>
                        </a:lnTo>
                        <a:lnTo>
                          <a:pt x="559" y="105"/>
                        </a:lnTo>
                        <a:lnTo>
                          <a:pt x="559" y="106"/>
                        </a:lnTo>
                        <a:lnTo>
                          <a:pt x="560" y="106"/>
                        </a:lnTo>
                        <a:lnTo>
                          <a:pt x="561" y="106"/>
                        </a:lnTo>
                        <a:lnTo>
                          <a:pt x="561" y="107"/>
                        </a:lnTo>
                        <a:lnTo>
                          <a:pt x="562" y="107"/>
                        </a:lnTo>
                        <a:lnTo>
                          <a:pt x="563" y="107"/>
                        </a:lnTo>
                        <a:lnTo>
                          <a:pt x="563" y="106"/>
                        </a:lnTo>
                        <a:lnTo>
                          <a:pt x="563" y="105"/>
                        </a:lnTo>
                        <a:lnTo>
                          <a:pt x="565" y="105"/>
                        </a:lnTo>
                        <a:lnTo>
                          <a:pt x="565" y="104"/>
                        </a:lnTo>
                        <a:lnTo>
                          <a:pt x="566" y="104"/>
                        </a:lnTo>
                        <a:lnTo>
                          <a:pt x="566" y="105"/>
                        </a:lnTo>
                        <a:lnTo>
                          <a:pt x="567" y="104"/>
                        </a:lnTo>
                        <a:lnTo>
                          <a:pt x="567" y="105"/>
                        </a:lnTo>
                        <a:lnTo>
                          <a:pt x="568" y="105"/>
                        </a:lnTo>
                        <a:lnTo>
                          <a:pt x="569" y="105"/>
                        </a:lnTo>
                        <a:lnTo>
                          <a:pt x="570" y="105"/>
                        </a:lnTo>
                        <a:lnTo>
                          <a:pt x="572" y="106"/>
                        </a:lnTo>
                        <a:lnTo>
                          <a:pt x="573" y="106"/>
                        </a:lnTo>
                        <a:lnTo>
                          <a:pt x="573" y="105"/>
                        </a:lnTo>
                        <a:lnTo>
                          <a:pt x="574" y="105"/>
                        </a:lnTo>
                        <a:lnTo>
                          <a:pt x="574" y="104"/>
                        </a:lnTo>
                        <a:lnTo>
                          <a:pt x="575" y="104"/>
                        </a:lnTo>
                        <a:lnTo>
                          <a:pt x="575" y="103"/>
                        </a:lnTo>
                        <a:lnTo>
                          <a:pt x="575" y="102"/>
                        </a:lnTo>
                        <a:lnTo>
                          <a:pt x="576" y="101"/>
                        </a:lnTo>
                        <a:lnTo>
                          <a:pt x="577" y="102"/>
                        </a:lnTo>
                        <a:lnTo>
                          <a:pt x="578" y="101"/>
                        </a:lnTo>
                        <a:lnTo>
                          <a:pt x="578" y="102"/>
                        </a:lnTo>
                        <a:lnTo>
                          <a:pt x="579" y="102"/>
                        </a:lnTo>
                        <a:lnTo>
                          <a:pt x="580" y="102"/>
                        </a:lnTo>
                        <a:lnTo>
                          <a:pt x="581" y="102"/>
                        </a:lnTo>
                        <a:lnTo>
                          <a:pt x="582" y="102"/>
                        </a:lnTo>
                        <a:lnTo>
                          <a:pt x="583" y="102"/>
                        </a:lnTo>
                        <a:lnTo>
                          <a:pt x="583" y="101"/>
                        </a:lnTo>
                        <a:lnTo>
                          <a:pt x="585" y="102"/>
                        </a:lnTo>
                        <a:lnTo>
                          <a:pt x="586" y="102"/>
                        </a:lnTo>
                        <a:lnTo>
                          <a:pt x="586" y="101"/>
                        </a:lnTo>
                        <a:lnTo>
                          <a:pt x="587" y="101"/>
                        </a:lnTo>
                        <a:lnTo>
                          <a:pt x="588" y="100"/>
                        </a:lnTo>
                        <a:lnTo>
                          <a:pt x="589" y="100"/>
                        </a:lnTo>
                        <a:lnTo>
                          <a:pt x="589" y="101"/>
                        </a:lnTo>
                        <a:lnTo>
                          <a:pt x="590" y="100"/>
                        </a:lnTo>
                        <a:lnTo>
                          <a:pt x="590" y="99"/>
                        </a:lnTo>
                        <a:lnTo>
                          <a:pt x="591" y="99"/>
                        </a:lnTo>
                        <a:lnTo>
                          <a:pt x="592" y="99"/>
                        </a:lnTo>
                        <a:lnTo>
                          <a:pt x="593" y="99"/>
                        </a:lnTo>
                        <a:lnTo>
                          <a:pt x="593" y="98"/>
                        </a:lnTo>
                        <a:lnTo>
                          <a:pt x="594" y="98"/>
                        </a:lnTo>
                        <a:lnTo>
                          <a:pt x="595" y="98"/>
                        </a:lnTo>
                        <a:lnTo>
                          <a:pt x="595" y="99"/>
                        </a:lnTo>
                        <a:lnTo>
                          <a:pt x="596" y="99"/>
                        </a:lnTo>
                        <a:lnTo>
                          <a:pt x="597" y="99"/>
                        </a:lnTo>
                        <a:lnTo>
                          <a:pt x="598" y="99"/>
                        </a:lnTo>
                        <a:lnTo>
                          <a:pt x="599" y="99"/>
                        </a:lnTo>
                        <a:lnTo>
                          <a:pt x="600" y="99"/>
                        </a:lnTo>
                        <a:lnTo>
                          <a:pt x="601" y="98"/>
                        </a:lnTo>
                        <a:lnTo>
                          <a:pt x="601" y="97"/>
                        </a:lnTo>
                        <a:lnTo>
                          <a:pt x="602" y="97"/>
                        </a:lnTo>
                        <a:lnTo>
                          <a:pt x="603" y="96"/>
                        </a:lnTo>
                        <a:lnTo>
                          <a:pt x="604" y="95"/>
                        </a:lnTo>
                        <a:lnTo>
                          <a:pt x="605" y="95"/>
                        </a:lnTo>
                        <a:lnTo>
                          <a:pt x="606" y="95"/>
                        </a:lnTo>
                        <a:lnTo>
                          <a:pt x="607" y="95"/>
                        </a:lnTo>
                        <a:lnTo>
                          <a:pt x="608" y="95"/>
                        </a:lnTo>
                        <a:lnTo>
                          <a:pt x="608" y="96"/>
                        </a:lnTo>
                        <a:lnTo>
                          <a:pt x="609" y="96"/>
                        </a:lnTo>
                        <a:lnTo>
                          <a:pt x="610" y="96"/>
                        </a:lnTo>
                        <a:lnTo>
                          <a:pt x="611" y="96"/>
                        </a:lnTo>
                        <a:lnTo>
                          <a:pt x="612" y="96"/>
                        </a:lnTo>
                        <a:lnTo>
                          <a:pt x="612" y="95"/>
                        </a:lnTo>
                        <a:lnTo>
                          <a:pt x="613" y="95"/>
                        </a:lnTo>
                        <a:lnTo>
                          <a:pt x="614" y="95"/>
                        </a:lnTo>
                        <a:lnTo>
                          <a:pt x="614" y="94"/>
                        </a:lnTo>
                        <a:lnTo>
                          <a:pt x="613" y="93"/>
                        </a:lnTo>
                        <a:lnTo>
                          <a:pt x="612" y="93"/>
                        </a:lnTo>
                        <a:lnTo>
                          <a:pt x="613" y="92"/>
                        </a:lnTo>
                        <a:lnTo>
                          <a:pt x="614" y="92"/>
                        </a:lnTo>
                        <a:lnTo>
                          <a:pt x="614" y="91"/>
                        </a:lnTo>
                        <a:lnTo>
                          <a:pt x="615" y="91"/>
                        </a:lnTo>
                        <a:lnTo>
                          <a:pt x="614" y="90"/>
                        </a:lnTo>
                        <a:lnTo>
                          <a:pt x="614" y="89"/>
                        </a:lnTo>
                        <a:lnTo>
                          <a:pt x="613" y="89"/>
                        </a:lnTo>
                        <a:lnTo>
                          <a:pt x="612" y="89"/>
                        </a:lnTo>
                        <a:lnTo>
                          <a:pt x="612" y="88"/>
                        </a:lnTo>
                        <a:lnTo>
                          <a:pt x="613" y="86"/>
                        </a:lnTo>
                        <a:lnTo>
                          <a:pt x="614" y="85"/>
                        </a:lnTo>
                        <a:lnTo>
                          <a:pt x="614" y="84"/>
                        </a:lnTo>
                        <a:lnTo>
                          <a:pt x="615" y="83"/>
                        </a:lnTo>
                        <a:lnTo>
                          <a:pt x="615" y="82"/>
                        </a:lnTo>
                        <a:lnTo>
                          <a:pt x="616" y="81"/>
                        </a:lnTo>
                        <a:lnTo>
                          <a:pt x="616" y="80"/>
                        </a:lnTo>
                        <a:lnTo>
                          <a:pt x="616" y="79"/>
                        </a:lnTo>
                        <a:lnTo>
                          <a:pt x="616" y="77"/>
                        </a:lnTo>
                        <a:lnTo>
                          <a:pt x="617" y="75"/>
                        </a:lnTo>
                        <a:lnTo>
                          <a:pt x="618" y="75"/>
                        </a:lnTo>
                        <a:lnTo>
                          <a:pt x="619" y="74"/>
                        </a:lnTo>
                        <a:lnTo>
                          <a:pt x="620" y="75"/>
                        </a:lnTo>
                        <a:lnTo>
                          <a:pt x="621" y="75"/>
                        </a:lnTo>
                        <a:lnTo>
                          <a:pt x="622" y="75"/>
                        </a:lnTo>
                        <a:lnTo>
                          <a:pt x="622" y="76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5" y="78"/>
                        </a:lnTo>
                        <a:lnTo>
                          <a:pt x="626" y="78"/>
                        </a:lnTo>
                        <a:lnTo>
                          <a:pt x="626" y="77"/>
                        </a:lnTo>
                        <a:lnTo>
                          <a:pt x="627" y="77"/>
                        </a:lnTo>
                        <a:lnTo>
                          <a:pt x="628" y="77"/>
                        </a:lnTo>
                        <a:lnTo>
                          <a:pt x="629" y="76"/>
                        </a:lnTo>
                        <a:lnTo>
                          <a:pt x="630" y="76"/>
                        </a:lnTo>
                        <a:lnTo>
                          <a:pt x="630" y="75"/>
                        </a:lnTo>
                        <a:lnTo>
                          <a:pt x="631" y="75"/>
                        </a:lnTo>
                        <a:lnTo>
                          <a:pt x="632" y="75"/>
                        </a:lnTo>
                        <a:lnTo>
                          <a:pt x="633" y="75"/>
                        </a:lnTo>
                        <a:lnTo>
                          <a:pt x="633" y="74"/>
                        </a:lnTo>
                        <a:lnTo>
                          <a:pt x="633" y="73"/>
                        </a:lnTo>
                        <a:lnTo>
                          <a:pt x="633" y="74"/>
                        </a:lnTo>
                        <a:lnTo>
                          <a:pt x="634" y="74"/>
                        </a:lnTo>
                        <a:lnTo>
                          <a:pt x="635" y="73"/>
                        </a:lnTo>
                        <a:lnTo>
                          <a:pt x="634" y="73"/>
                        </a:lnTo>
                        <a:lnTo>
                          <a:pt x="634" y="72"/>
                        </a:lnTo>
                        <a:lnTo>
                          <a:pt x="635" y="72"/>
                        </a:lnTo>
                        <a:lnTo>
                          <a:pt x="635" y="73"/>
                        </a:lnTo>
                        <a:lnTo>
                          <a:pt x="636" y="73"/>
                        </a:lnTo>
                        <a:lnTo>
                          <a:pt x="636" y="72"/>
                        </a:lnTo>
                        <a:lnTo>
                          <a:pt x="637" y="72"/>
                        </a:lnTo>
                        <a:lnTo>
                          <a:pt x="637" y="73"/>
                        </a:lnTo>
                        <a:lnTo>
                          <a:pt x="638" y="72"/>
                        </a:lnTo>
                        <a:lnTo>
                          <a:pt x="639" y="72"/>
                        </a:lnTo>
                        <a:lnTo>
                          <a:pt x="640" y="71"/>
                        </a:lnTo>
                        <a:lnTo>
                          <a:pt x="641" y="71"/>
                        </a:lnTo>
                        <a:lnTo>
                          <a:pt x="644" y="70"/>
                        </a:lnTo>
                        <a:lnTo>
                          <a:pt x="645" y="70"/>
                        </a:lnTo>
                        <a:lnTo>
                          <a:pt x="647" y="71"/>
                        </a:lnTo>
                        <a:lnTo>
                          <a:pt x="648" y="72"/>
                        </a:lnTo>
                        <a:lnTo>
                          <a:pt x="649" y="72"/>
                        </a:lnTo>
                        <a:lnTo>
                          <a:pt x="649" y="73"/>
                        </a:lnTo>
                        <a:lnTo>
                          <a:pt x="650" y="73"/>
                        </a:lnTo>
                        <a:lnTo>
                          <a:pt x="651" y="73"/>
                        </a:lnTo>
                        <a:lnTo>
                          <a:pt x="651" y="72"/>
                        </a:lnTo>
                        <a:lnTo>
                          <a:pt x="652" y="72"/>
                        </a:lnTo>
                        <a:lnTo>
                          <a:pt x="652" y="73"/>
                        </a:lnTo>
                        <a:lnTo>
                          <a:pt x="653" y="73"/>
                        </a:lnTo>
                        <a:lnTo>
                          <a:pt x="654" y="73"/>
                        </a:lnTo>
                        <a:lnTo>
                          <a:pt x="655" y="73"/>
                        </a:lnTo>
                        <a:lnTo>
                          <a:pt x="655" y="74"/>
                        </a:lnTo>
                        <a:lnTo>
                          <a:pt x="656" y="74"/>
                        </a:lnTo>
                        <a:lnTo>
                          <a:pt x="657" y="75"/>
                        </a:lnTo>
                        <a:lnTo>
                          <a:pt x="659" y="75"/>
                        </a:lnTo>
                        <a:lnTo>
                          <a:pt x="660" y="75"/>
                        </a:lnTo>
                        <a:lnTo>
                          <a:pt x="661" y="74"/>
                        </a:lnTo>
                        <a:lnTo>
                          <a:pt x="662" y="75"/>
                        </a:lnTo>
                        <a:lnTo>
                          <a:pt x="663" y="76"/>
                        </a:lnTo>
                        <a:lnTo>
                          <a:pt x="663" y="77"/>
                        </a:lnTo>
                        <a:lnTo>
                          <a:pt x="664" y="77"/>
                        </a:lnTo>
                        <a:lnTo>
                          <a:pt x="665" y="78"/>
                        </a:lnTo>
                        <a:lnTo>
                          <a:pt x="666" y="78"/>
                        </a:lnTo>
                        <a:lnTo>
                          <a:pt x="667" y="79"/>
                        </a:lnTo>
                        <a:lnTo>
                          <a:pt x="667" y="80"/>
                        </a:lnTo>
                        <a:lnTo>
                          <a:pt x="668" y="81"/>
                        </a:lnTo>
                        <a:lnTo>
                          <a:pt x="669" y="82"/>
                        </a:lnTo>
                        <a:lnTo>
                          <a:pt x="670" y="82"/>
                        </a:lnTo>
                        <a:lnTo>
                          <a:pt x="670" y="83"/>
                        </a:lnTo>
                        <a:lnTo>
                          <a:pt x="670" y="84"/>
                        </a:lnTo>
                        <a:lnTo>
                          <a:pt x="669" y="86"/>
                        </a:lnTo>
                        <a:lnTo>
                          <a:pt x="670" y="86"/>
                        </a:lnTo>
                        <a:lnTo>
                          <a:pt x="670" y="87"/>
                        </a:lnTo>
                        <a:lnTo>
                          <a:pt x="670" y="88"/>
                        </a:lnTo>
                        <a:lnTo>
                          <a:pt x="671" y="88"/>
                        </a:lnTo>
                        <a:lnTo>
                          <a:pt x="671" y="89"/>
                        </a:lnTo>
                        <a:lnTo>
                          <a:pt x="672" y="91"/>
                        </a:lnTo>
                        <a:lnTo>
                          <a:pt x="673" y="91"/>
                        </a:lnTo>
                        <a:lnTo>
                          <a:pt x="674" y="90"/>
                        </a:lnTo>
                        <a:lnTo>
                          <a:pt x="675" y="90"/>
                        </a:lnTo>
                        <a:lnTo>
                          <a:pt x="676" y="91"/>
                        </a:lnTo>
                        <a:lnTo>
                          <a:pt x="676" y="92"/>
                        </a:lnTo>
                        <a:lnTo>
                          <a:pt x="677" y="92"/>
                        </a:lnTo>
                        <a:lnTo>
                          <a:pt x="678" y="92"/>
                        </a:lnTo>
                        <a:lnTo>
                          <a:pt x="678" y="93"/>
                        </a:lnTo>
                        <a:lnTo>
                          <a:pt x="679" y="93"/>
                        </a:lnTo>
                        <a:lnTo>
                          <a:pt x="679" y="92"/>
                        </a:lnTo>
                        <a:lnTo>
                          <a:pt x="680" y="92"/>
                        </a:lnTo>
                        <a:lnTo>
                          <a:pt x="681" y="93"/>
                        </a:lnTo>
                        <a:lnTo>
                          <a:pt x="681" y="94"/>
                        </a:lnTo>
                        <a:lnTo>
                          <a:pt x="682" y="93"/>
                        </a:lnTo>
                        <a:lnTo>
                          <a:pt x="683" y="93"/>
                        </a:lnTo>
                        <a:lnTo>
                          <a:pt x="684" y="93"/>
                        </a:lnTo>
                        <a:lnTo>
                          <a:pt x="685" y="94"/>
                        </a:lnTo>
                        <a:lnTo>
                          <a:pt x="684" y="95"/>
                        </a:lnTo>
                        <a:lnTo>
                          <a:pt x="684" y="94"/>
                        </a:lnTo>
                        <a:lnTo>
                          <a:pt x="684" y="95"/>
                        </a:lnTo>
                        <a:lnTo>
                          <a:pt x="684" y="96"/>
                        </a:lnTo>
                        <a:lnTo>
                          <a:pt x="685" y="96"/>
                        </a:lnTo>
                        <a:lnTo>
                          <a:pt x="685" y="97"/>
                        </a:lnTo>
                        <a:lnTo>
                          <a:pt x="686" y="98"/>
                        </a:lnTo>
                        <a:lnTo>
                          <a:pt x="685" y="99"/>
                        </a:lnTo>
                        <a:lnTo>
                          <a:pt x="686" y="100"/>
                        </a:lnTo>
                        <a:lnTo>
                          <a:pt x="686" y="101"/>
                        </a:lnTo>
                        <a:lnTo>
                          <a:pt x="687" y="102"/>
                        </a:lnTo>
                        <a:lnTo>
                          <a:pt x="687" y="103"/>
                        </a:lnTo>
                        <a:lnTo>
                          <a:pt x="686" y="104"/>
                        </a:lnTo>
                        <a:lnTo>
                          <a:pt x="685" y="105"/>
                        </a:lnTo>
                        <a:lnTo>
                          <a:pt x="684" y="107"/>
                        </a:lnTo>
                        <a:lnTo>
                          <a:pt x="684" y="108"/>
                        </a:lnTo>
                        <a:lnTo>
                          <a:pt x="684" y="109"/>
                        </a:lnTo>
                        <a:lnTo>
                          <a:pt x="683" y="108"/>
                        </a:lnTo>
                        <a:lnTo>
                          <a:pt x="683" y="109"/>
                        </a:lnTo>
                        <a:lnTo>
                          <a:pt x="682" y="109"/>
                        </a:lnTo>
                        <a:lnTo>
                          <a:pt x="683" y="110"/>
                        </a:lnTo>
                        <a:lnTo>
                          <a:pt x="684" y="110"/>
                        </a:lnTo>
                        <a:lnTo>
                          <a:pt x="684" y="111"/>
                        </a:lnTo>
                        <a:lnTo>
                          <a:pt x="684" y="112"/>
                        </a:lnTo>
                        <a:lnTo>
                          <a:pt x="684" y="113"/>
                        </a:lnTo>
                        <a:lnTo>
                          <a:pt x="684" y="114"/>
                        </a:lnTo>
                        <a:lnTo>
                          <a:pt x="684" y="115"/>
                        </a:lnTo>
                        <a:lnTo>
                          <a:pt x="684" y="116"/>
                        </a:lnTo>
                        <a:lnTo>
                          <a:pt x="684" y="117"/>
                        </a:lnTo>
                        <a:lnTo>
                          <a:pt x="682" y="120"/>
                        </a:lnTo>
                        <a:lnTo>
                          <a:pt x="682" y="121"/>
                        </a:lnTo>
                        <a:lnTo>
                          <a:pt x="682" y="122"/>
                        </a:lnTo>
                        <a:lnTo>
                          <a:pt x="681" y="122"/>
                        </a:lnTo>
                        <a:lnTo>
                          <a:pt x="681" y="123"/>
                        </a:lnTo>
                        <a:lnTo>
                          <a:pt x="682" y="124"/>
                        </a:lnTo>
                        <a:lnTo>
                          <a:pt x="681" y="125"/>
                        </a:lnTo>
                        <a:lnTo>
                          <a:pt x="682" y="126"/>
                        </a:lnTo>
                        <a:lnTo>
                          <a:pt x="682" y="125"/>
                        </a:lnTo>
                        <a:lnTo>
                          <a:pt x="682" y="126"/>
                        </a:lnTo>
                        <a:lnTo>
                          <a:pt x="682" y="127"/>
                        </a:lnTo>
                        <a:lnTo>
                          <a:pt x="682" y="128"/>
                        </a:lnTo>
                        <a:lnTo>
                          <a:pt x="682" y="129"/>
                        </a:lnTo>
                        <a:lnTo>
                          <a:pt x="683" y="130"/>
                        </a:lnTo>
                        <a:lnTo>
                          <a:pt x="683" y="131"/>
                        </a:lnTo>
                        <a:lnTo>
                          <a:pt x="683" y="132"/>
                        </a:lnTo>
                        <a:lnTo>
                          <a:pt x="683" y="133"/>
                        </a:lnTo>
                        <a:lnTo>
                          <a:pt x="683" y="134"/>
                        </a:lnTo>
                        <a:lnTo>
                          <a:pt x="683" y="135"/>
                        </a:lnTo>
                        <a:lnTo>
                          <a:pt x="683" y="136"/>
                        </a:lnTo>
                        <a:lnTo>
                          <a:pt x="682" y="137"/>
                        </a:lnTo>
                        <a:lnTo>
                          <a:pt x="682" y="138"/>
                        </a:lnTo>
                        <a:lnTo>
                          <a:pt x="682" y="139"/>
                        </a:lnTo>
                        <a:lnTo>
                          <a:pt x="681" y="140"/>
                        </a:lnTo>
                        <a:lnTo>
                          <a:pt x="680" y="141"/>
                        </a:lnTo>
                        <a:lnTo>
                          <a:pt x="680" y="142"/>
                        </a:lnTo>
                        <a:lnTo>
                          <a:pt x="680" y="143"/>
                        </a:lnTo>
                        <a:lnTo>
                          <a:pt x="680" y="144"/>
                        </a:lnTo>
                        <a:lnTo>
                          <a:pt x="679" y="145"/>
                        </a:lnTo>
                        <a:lnTo>
                          <a:pt x="678" y="145"/>
                        </a:lnTo>
                        <a:lnTo>
                          <a:pt x="677" y="146"/>
                        </a:lnTo>
                        <a:lnTo>
                          <a:pt x="678" y="147"/>
                        </a:lnTo>
                        <a:lnTo>
                          <a:pt x="675" y="152"/>
                        </a:lnTo>
                        <a:lnTo>
                          <a:pt x="675" y="153"/>
                        </a:lnTo>
                        <a:lnTo>
                          <a:pt x="674" y="154"/>
                        </a:lnTo>
                        <a:lnTo>
                          <a:pt x="673" y="155"/>
                        </a:lnTo>
                        <a:lnTo>
                          <a:pt x="673" y="156"/>
                        </a:lnTo>
                        <a:lnTo>
                          <a:pt x="672" y="157"/>
                        </a:lnTo>
                        <a:lnTo>
                          <a:pt x="671" y="159"/>
                        </a:lnTo>
                        <a:lnTo>
                          <a:pt x="670" y="161"/>
                        </a:lnTo>
                        <a:lnTo>
                          <a:pt x="670" y="162"/>
                        </a:lnTo>
                        <a:lnTo>
                          <a:pt x="670" y="163"/>
                        </a:lnTo>
                        <a:lnTo>
                          <a:pt x="670" y="164"/>
                        </a:lnTo>
                        <a:lnTo>
                          <a:pt x="670" y="165"/>
                        </a:lnTo>
                        <a:lnTo>
                          <a:pt x="669" y="165"/>
                        </a:lnTo>
                        <a:lnTo>
                          <a:pt x="670" y="165"/>
                        </a:lnTo>
                        <a:lnTo>
                          <a:pt x="669" y="166"/>
                        </a:lnTo>
                        <a:lnTo>
                          <a:pt x="668" y="167"/>
                        </a:lnTo>
                        <a:lnTo>
                          <a:pt x="667" y="168"/>
                        </a:lnTo>
                        <a:lnTo>
                          <a:pt x="667" y="169"/>
                        </a:lnTo>
                        <a:lnTo>
                          <a:pt x="667" y="170"/>
                        </a:lnTo>
                        <a:lnTo>
                          <a:pt x="666" y="171"/>
                        </a:lnTo>
                        <a:lnTo>
                          <a:pt x="666" y="173"/>
                        </a:lnTo>
                        <a:lnTo>
                          <a:pt x="667" y="173"/>
                        </a:lnTo>
                        <a:lnTo>
                          <a:pt x="666" y="175"/>
                        </a:lnTo>
                        <a:lnTo>
                          <a:pt x="666" y="176"/>
                        </a:lnTo>
                        <a:lnTo>
                          <a:pt x="666" y="177"/>
                        </a:lnTo>
                        <a:lnTo>
                          <a:pt x="666" y="178"/>
                        </a:lnTo>
                        <a:lnTo>
                          <a:pt x="667" y="178"/>
                        </a:lnTo>
                        <a:lnTo>
                          <a:pt x="667" y="179"/>
                        </a:lnTo>
                        <a:lnTo>
                          <a:pt x="666" y="179"/>
                        </a:lnTo>
                        <a:lnTo>
                          <a:pt x="665" y="179"/>
                        </a:lnTo>
                        <a:lnTo>
                          <a:pt x="665" y="180"/>
                        </a:lnTo>
                        <a:lnTo>
                          <a:pt x="664" y="180"/>
                        </a:lnTo>
                        <a:lnTo>
                          <a:pt x="665" y="180"/>
                        </a:lnTo>
                        <a:lnTo>
                          <a:pt x="663" y="184"/>
                        </a:lnTo>
                        <a:lnTo>
                          <a:pt x="662" y="187"/>
                        </a:lnTo>
                        <a:lnTo>
                          <a:pt x="661" y="189"/>
                        </a:lnTo>
                        <a:lnTo>
                          <a:pt x="661" y="190"/>
                        </a:lnTo>
                        <a:lnTo>
                          <a:pt x="660" y="190"/>
                        </a:lnTo>
                        <a:lnTo>
                          <a:pt x="660" y="192"/>
                        </a:lnTo>
                        <a:lnTo>
                          <a:pt x="659" y="193"/>
                        </a:lnTo>
                        <a:lnTo>
                          <a:pt x="659" y="194"/>
                        </a:lnTo>
                        <a:lnTo>
                          <a:pt x="659" y="195"/>
                        </a:lnTo>
                        <a:lnTo>
                          <a:pt x="658" y="196"/>
                        </a:lnTo>
                        <a:lnTo>
                          <a:pt x="658" y="197"/>
                        </a:lnTo>
                        <a:lnTo>
                          <a:pt x="659" y="198"/>
                        </a:lnTo>
                        <a:lnTo>
                          <a:pt x="658" y="199"/>
                        </a:lnTo>
                        <a:lnTo>
                          <a:pt x="658" y="200"/>
                        </a:lnTo>
                        <a:lnTo>
                          <a:pt x="657" y="200"/>
                        </a:lnTo>
                        <a:lnTo>
                          <a:pt x="656" y="200"/>
                        </a:lnTo>
                        <a:lnTo>
                          <a:pt x="655" y="201"/>
                        </a:lnTo>
                        <a:lnTo>
                          <a:pt x="654" y="202"/>
                        </a:lnTo>
                        <a:lnTo>
                          <a:pt x="654" y="203"/>
                        </a:lnTo>
                        <a:lnTo>
                          <a:pt x="654" y="204"/>
                        </a:lnTo>
                        <a:lnTo>
                          <a:pt x="653" y="204"/>
                        </a:lnTo>
                        <a:lnTo>
                          <a:pt x="653" y="205"/>
                        </a:lnTo>
                        <a:lnTo>
                          <a:pt x="653" y="206"/>
                        </a:lnTo>
                        <a:lnTo>
                          <a:pt x="652" y="206"/>
                        </a:lnTo>
                        <a:lnTo>
                          <a:pt x="651" y="207"/>
                        </a:lnTo>
                        <a:lnTo>
                          <a:pt x="650" y="209"/>
                        </a:lnTo>
                        <a:lnTo>
                          <a:pt x="650" y="210"/>
                        </a:lnTo>
                        <a:lnTo>
                          <a:pt x="650" y="211"/>
                        </a:lnTo>
                        <a:lnTo>
                          <a:pt x="649" y="212"/>
                        </a:lnTo>
                        <a:lnTo>
                          <a:pt x="649" y="213"/>
                        </a:lnTo>
                        <a:lnTo>
                          <a:pt x="648" y="213"/>
                        </a:lnTo>
                        <a:lnTo>
                          <a:pt x="648" y="212"/>
                        </a:lnTo>
                        <a:lnTo>
                          <a:pt x="647" y="212"/>
                        </a:lnTo>
                        <a:lnTo>
                          <a:pt x="647" y="213"/>
                        </a:lnTo>
                        <a:lnTo>
                          <a:pt x="648" y="213"/>
                        </a:lnTo>
                        <a:lnTo>
                          <a:pt x="648" y="214"/>
                        </a:lnTo>
                        <a:lnTo>
                          <a:pt x="649" y="214"/>
                        </a:lnTo>
                        <a:lnTo>
                          <a:pt x="649" y="215"/>
                        </a:lnTo>
                        <a:lnTo>
                          <a:pt x="649" y="216"/>
                        </a:lnTo>
                        <a:lnTo>
                          <a:pt x="648" y="216"/>
                        </a:lnTo>
                        <a:lnTo>
                          <a:pt x="648" y="217"/>
                        </a:lnTo>
                        <a:lnTo>
                          <a:pt x="648" y="218"/>
                        </a:lnTo>
                        <a:lnTo>
                          <a:pt x="648" y="219"/>
                        </a:lnTo>
                        <a:lnTo>
                          <a:pt x="647" y="220"/>
                        </a:lnTo>
                        <a:lnTo>
                          <a:pt x="646" y="221"/>
                        </a:lnTo>
                        <a:lnTo>
                          <a:pt x="646" y="222"/>
                        </a:lnTo>
                        <a:lnTo>
                          <a:pt x="646" y="223"/>
                        </a:lnTo>
                        <a:lnTo>
                          <a:pt x="645" y="224"/>
                        </a:lnTo>
                        <a:lnTo>
                          <a:pt x="644" y="224"/>
                        </a:lnTo>
                        <a:lnTo>
                          <a:pt x="644" y="225"/>
                        </a:lnTo>
                        <a:lnTo>
                          <a:pt x="643" y="227"/>
                        </a:lnTo>
                        <a:lnTo>
                          <a:pt x="642" y="228"/>
                        </a:lnTo>
                        <a:lnTo>
                          <a:pt x="642" y="229"/>
                        </a:lnTo>
                        <a:lnTo>
                          <a:pt x="642" y="230"/>
                        </a:lnTo>
                        <a:lnTo>
                          <a:pt x="642" y="231"/>
                        </a:lnTo>
                        <a:lnTo>
                          <a:pt x="641" y="232"/>
                        </a:lnTo>
                        <a:lnTo>
                          <a:pt x="641" y="234"/>
                        </a:lnTo>
                        <a:lnTo>
                          <a:pt x="640" y="235"/>
                        </a:lnTo>
                        <a:lnTo>
                          <a:pt x="640" y="236"/>
                        </a:lnTo>
                        <a:lnTo>
                          <a:pt x="639" y="235"/>
                        </a:lnTo>
                        <a:lnTo>
                          <a:pt x="638" y="233"/>
                        </a:lnTo>
                        <a:lnTo>
                          <a:pt x="637" y="233"/>
                        </a:lnTo>
                        <a:lnTo>
                          <a:pt x="636" y="233"/>
                        </a:lnTo>
                        <a:lnTo>
                          <a:pt x="635" y="232"/>
                        </a:lnTo>
                        <a:lnTo>
                          <a:pt x="634" y="233"/>
                        </a:lnTo>
                        <a:lnTo>
                          <a:pt x="634" y="232"/>
                        </a:lnTo>
                        <a:lnTo>
                          <a:pt x="633" y="232"/>
                        </a:lnTo>
                        <a:lnTo>
                          <a:pt x="632" y="232"/>
                        </a:lnTo>
                        <a:lnTo>
                          <a:pt x="632" y="231"/>
                        </a:lnTo>
                        <a:lnTo>
                          <a:pt x="630" y="231"/>
                        </a:lnTo>
                        <a:lnTo>
                          <a:pt x="630" y="232"/>
                        </a:lnTo>
                        <a:lnTo>
                          <a:pt x="629" y="231"/>
                        </a:lnTo>
                        <a:lnTo>
                          <a:pt x="628" y="230"/>
                        </a:lnTo>
                        <a:lnTo>
                          <a:pt x="627" y="230"/>
                        </a:lnTo>
                        <a:lnTo>
                          <a:pt x="626" y="230"/>
                        </a:lnTo>
                        <a:lnTo>
                          <a:pt x="620" y="228"/>
                        </a:lnTo>
                        <a:lnTo>
                          <a:pt x="615" y="226"/>
                        </a:lnTo>
                        <a:lnTo>
                          <a:pt x="615" y="225"/>
                        </a:lnTo>
                        <a:lnTo>
                          <a:pt x="614" y="225"/>
                        </a:lnTo>
                        <a:lnTo>
                          <a:pt x="614" y="224"/>
                        </a:lnTo>
                        <a:lnTo>
                          <a:pt x="613" y="224"/>
                        </a:lnTo>
                        <a:lnTo>
                          <a:pt x="612" y="224"/>
                        </a:lnTo>
                        <a:lnTo>
                          <a:pt x="611" y="224"/>
                        </a:lnTo>
                        <a:lnTo>
                          <a:pt x="610" y="224"/>
                        </a:lnTo>
                        <a:lnTo>
                          <a:pt x="609" y="224"/>
                        </a:lnTo>
                        <a:lnTo>
                          <a:pt x="609" y="223"/>
                        </a:lnTo>
                        <a:lnTo>
                          <a:pt x="608" y="223"/>
                        </a:lnTo>
                        <a:lnTo>
                          <a:pt x="608" y="222"/>
                        </a:lnTo>
                        <a:lnTo>
                          <a:pt x="609" y="221"/>
                        </a:lnTo>
                        <a:lnTo>
                          <a:pt x="608" y="221"/>
                        </a:lnTo>
                        <a:lnTo>
                          <a:pt x="607" y="221"/>
                        </a:lnTo>
                        <a:lnTo>
                          <a:pt x="607" y="222"/>
                        </a:lnTo>
                        <a:lnTo>
                          <a:pt x="606" y="222"/>
                        </a:lnTo>
                        <a:lnTo>
                          <a:pt x="605" y="222"/>
                        </a:lnTo>
                        <a:lnTo>
                          <a:pt x="605" y="221"/>
                        </a:lnTo>
                        <a:lnTo>
                          <a:pt x="604" y="221"/>
                        </a:lnTo>
                        <a:lnTo>
                          <a:pt x="604" y="220"/>
                        </a:lnTo>
                        <a:lnTo>
                          <a:pt x="603" y="220"/>
                        </a:lnTo>
                        <a:lnTo>
                          <a:pt x="603" y="221"/>
                        </a:lnTo>
                        <a:lnTo>
                          <a:pt x="602" y="221"/>
                        </a:lnTo>
                        <a:lnTo>
                          <a:pt x="601" y="221"/>
                        </a:lnTo>
                        <a:lnTo>
                          <a:pt x="601" y="220"/>
                        </a:lnTo>
                        <a:lnTo>
                          <a:pt x="600" y="221"/>
                        </a:lnTo>
                        <a:lnTo>
                          <a:pt x="599" y="221"/>
                        </a:lnTo>
                        <a:lnTo>
                          <a:pt x="598" y="221"/>
                        </a:lnTo>
                        <a:lnTo>
                          <a:pt x="598" y="222"/>
                        </a:lnTo>
                        <a:lnTo>
                          <a:pt x="597" y="222"/>
                        </a:lnTo>
                        <a:lnTo>
                          <a:pt x="596" y="222"/>
                        </a:lnTo>
                        <a:lnTo>
                          <a:pt x="596" y="223"/>
                        </a:lnTo>
                        <a:lnTo>
                          <a:pt x="595" y="223"/>
                        </a:lnTo>
                        <a:lnTo>
                          <a:pt x="595" y="224"/>
                        </a:lnTo>
                        <a:lnTo>
                          <a:pt x="594" y="224"/>
                        </a:lnTo>
                        <a:lnTo>
                          <a:pt x="593" y="224"/>
                        </a:lnTo>
                        <a:lnTo>
                          <a:pt x="592" y="224"/>
                        </a:lnTo>
                        <a:lnTo>
                          <a:pt x="591" y="224"/>
                        </a:lnTo>
                        <a:lnTo>
                          <a:pt x="592" y="225"/>
                        </a:lnTo>
                        <a:lnTo>
                          <a:pt x="591" y="225"/>
                        </a:lnTo>
                        <a:lnTo>
                          <a:pt x="590" y="226"/>
                        </a:lnTo>
                        <a:lnTo>
                          <a:pt x="590" y="225"/>
                        </a:lnTo>
                        <a:lnTo>
                          <a:pt x="589" y="225"/>
                        </a:lnTo>
                        <a:lnTo>
                          <a:pt x="588" y="225"/>
                        </a:lnTo>
                        <a:lnTo>
                          <a:pt x="588" y="226"/>
                        </a:lnTo>
                        <a:lnTo>
                          <a:pt x="587" y="227"/>
                        </a:lnTo>
                        <a:lnTo>
                          <a:pt x="586" y="227"/>
                        </a:lnTo>
                        <a:lnTo>
                          <a:pt x="586" y="226"/>
                        </a:lnTo>
                        <a:lnTo>
                          <a:pt x="585" y="226"/>
                        </a:lnTo>
                        <a:lnTo>
                          <a:pt x="584" y="227"/>
                        </a:lnTo>
                        <a:lnTo>
                          <a:pt x="583" y="227"/>
                        </a:lnTo>
                        <a:lnTo>
                          <a:pt x="582" y="227"/>
                        </a:lnTo>
                        <a:lnTo>
                          <a:pt x="581" y="227"/>
                        </a:lnTo>
                        <a:lnTo>
                          <a:pt x="580" y="227"/>
                        </a:lnTo>
                        <a:lnTo>
                          <a:pt x="579" y="228"/>
                        </a:lnTo>
                        <a:lnTo>
                          <a:pt x="578" y="228"/>
                        </a:lnTo>
                        <a:lnTo>
                          <a:pt x="577" y="228"/>
                        </a:lnTo>
                        <a:lnTo>
                          <a:pt x="577" y="227"/>
                        </a:lnTo>
                        <a:lnTo>
                          <a:pt x="577" y="226"/>
                        </a:lnTo>
                        <a:lnTo>
                          <a:pt x="576" y="226"/>
                        </a:lnTo>
                        <a:lnTo>
                          <a:pt x="575" y="226"/>
                        </a:lnTo>
                        <a:lnTo>
                          <a:pt x="575" y="225"/>
                        </a:lnTo>
                        <a:lnTo>
                          <a:pt x="576" y="225"/>
                        </a:lnTo>
                        <a:lnTo>
                          <a:pt x="575" y="225"/>
                        </a:lnTo>
                        <a:lnTo>
                          <a:pt x="575" y="224"/>
                        </a:lnTo>
                        <a:lnTo>
                          <a:pt x="576" y="223"/>
                        </a:lnTo>
                        <a:lnTo>
                          <a:pt x="576" y="222"/>
                        </a:lnTo>
                        <a:lnTo>
                          <a:pt x="575" y="220"/>
                        </a:lnTo>
                        <a:lnTo>
                          <a:pt x="574" y="220"/>
                        </a:lnTo>
                        <a:lnTo>
                          <a:pt x="574" y="221"/>
                        </a:lnTo>
                        <a:lnTo>
                          <a:pt x="573" y="221"/>
                        </a:lnTo>
                        <a:lnTo>
                          <a:pt x="572" y="221"/>
                        </a:lnTo>
                        <a:lnTo>
                          <a:pt x="571" y="221"/>
                        </a:lnTo>
                        <a:lnTo>
                          <a:pt x="571" y="222"/>
                        </a:lnTo>
                        <a:lnTo>
                          <a:pt x="570" y="222"/>
                        </a:lnTo>
                        <a:lnTo>
                          <a:pt x="569" y="222"/>
                        </a:lnTo>
                        <a:lnTo>
                          <a:pt x="569" y="221"/>
                        </a:lnTo>
                        <a:lnTo>
                          <a:pt x="568" y="221"/>
                        </a:lnTo>
                        <a:lnTo>
                          <a:pt x="567" y="220"/>
                        </a:lnTo>
                        <a:lnTo>
                          <a:pt x="566" y="220"/>
                        </a:lnTo>
                        <a:lnTo>
                          <a:pt x="565" y="220"/>
                        </a:lnTo>
                        <a:lnTo>
                          <a:pt x="564" y="220"/>
                        </a:lnTo>
                        <a:lnTo>
                          <a:pt x="564" y="219"/>
                        </a:lnTo>
                        <a:lnTo>
                          <a:pt x="563" y="220"/>
                        </a:lnTo>
                        <a:lnTo>
                          <a:pt x="562" y="220"/>
                        </a:lnTo>
                        <a:lnTo>
                          <a:pt x="562" y="221"/>
                        </a:lnTo>
                        <a:lnTo>
                          <a:pt x="561" y="222"/>
                        </a:lnTo>
                        <a:lnTo>
                          <a:pt x="560" y="222"/>
                        </a:lnTo>
                        <a:lnTo>
                          <a:pt x="559" y="222"/>
                        </a:lnTo>
                        <a:lnTo>
                          <a:pt x="559" y="223"/>
                        </a:lnTo>
                        <a:lnTo>
                          <a:pt x="558" y="223"/>
                        </a:lnTo>
                        <a:lnTo>
                          <a:pt x="557" y="223"/>
                        </a:lnTo>
                        <a:lnTo>
                          <a:pt x="556" y="223"/>
                        </a:lnTo>
                        <a:lnTo>
                          <a:pt x="556" y="224"/>
                        </a:lnTo>
                        <a:lnTo>
                          <a:pt x="556" y="223"/>
                        </a:lnTo>
                        <a:lnTo>
                          <a:pt x="555" y="224"/>
                        </a:lnTo>
                        <a:lnTo>
                          <a:pt x="554" y="224"/>
                        </a:lnTo>
                        <a:lnTo>
                          <a:pt x="553" y="224"/>
                        </a:lnTo>
                        <a:lnTo>
                          <a:pt x="552" y="224"/>
                        </a:lnTo>
                        <a:lnTo>
                          <a:pt x="551" y="224"/>
                        </a:lnTo>
                        <a:lnTo>
                          <a:pt x="550" y="224"/>
                        </a:lnTo>
                        <a:lnTo>
                          <a:pt x="549" y="223"/>
                        </a:lnTo>
                        <a:lnTo>
                          <a:pt x="548" y="224"/>
                        </a:lnTo>
                        <a:lnTo>
                          <a:pt x="547" y="224"/>
                        </a:lnTo>
                        <a:lnTo>
                          <a:pt x="546" y="224"/>
                        </a:lnTo>
                        <a:lnTo>
                          <a:pt x="544" y="226"/>
                        </a:lnTo>
                        <a:lnTo>
                          <a:pt x="543" y="227"/>
                        </a:lnTo>
                        <a:lnTo>
                          <a:pt x="541" y="227"/>
                        </a:lnTo>
                        <a:lnTo>
                          <a:pt x="540" y="227"/>
                        </a:lnTo>
                        <a:lnTo>
                          <a:pt x="539" y="228"/>
                        </a:lnTo>
                        <a:lnTo>
                          <a:pt x="539" y="229"/>
                        </a:lnTo>
                        <a:lnTo>
                          <a:pt x="539" y="230"/>
                        </a:lnTo>
                        <a:lnTo>
                          <a:pt x="540" y="231"/>
                        </a:lnTo>
                        <a:lnTo>
                          <a:pt x="541" y="232"/>
                        </a:lnTo>
                        <a:lnTo>
                          <a:pt x="541" y="233"/>
                        </a:lnTo>
                        <a:lnTo>
                          <a:pt x="540" y="233"/>
                        </a:lnTo>
                        <a:lnTo>
                          <a:pt x="540" y="234"/>
                        </a:lnTo>
                        <a:lnTo>
                          <a:pt x="538" y="236"/>
                        </a:lnTo>
                        <a:lnTo>
                          <a:pt x="537" y="236"/>
                        </a:lnTo>
                        <a:lnTo>
                          <a:pt x="536" y="236"/>
                        </a:lnTo>
                        <a:lnTo>
                          <a:pt x="535" y="236"/>
                        </a:lnTo>
                        <a:lnTo>
                          <a:pt x="534" y="236"/>
                        </a:lnTo>
                        <a:lnTo>
                          <a:pt x="533" y="236"/>
                        </a:lnTo>
                        <a:lnTo>
                          <a:pt x="532" y="236"/>
                        </a:lnTo>
                        <a:lnTo>
                          <a:pt x="531" y="236"/>
                        </a:lnTo>
                        <a:lnTo>
                          <a:pt x="530" y="237"/>
                        </a:lnTo>
                        <a:lnTo>
                          <a:pt x="530" y="238"/>
                        </a:lnTo>
                        <a:lnTo>
                          <a:pt x="530" y="239"/>
                        </a:lnTo>
                        <a:lnTo>
                          <a:pt x="529" y="239"/>
                        </a:lnTo>
                        <a:lnTo>
                          <a:pt x="528" y="239"/>
                        </a:lnTo>
                        <a:lnTo>
                          <a:pt x="528" y="240"/>
                        </a:lnTo>
                        <a:lnTo>
                          <a:pt x="527" y="242"/>
                        </a:lnTo>
                        <a:lnTo>
                          <a:pt x="526" y="242"/>
                        </a:lnTo>
                        <a:lnTo>
                          <a:pt x="526" y="241"/>
                        </a:lnTo>
                        <a:lnTo>
                          <a:pt x="525" y="241"/>
                        </a:lnTo>
                        <a:lnTo>
                          <a:pt x="524" y="241"/>
                        </a:lnTo>
                        <a:lnTo>
                          <a:pt x="523" y="241"/>
                        </a:lnTo>
                        <a:lnTo>
                          <a:pt x="523" y="242"/>
                        </a:lnTo>
                        <a:lnTo>
                          <a:pt x="524" y="243"/>
                        </a:lnTo>
                        <a:lnTo>
                          <a:pt x="523" y="244"/>
                        </a:lnTo>
                        <a:lnTo>
                          <a:pt x="524" y="244"/>
                        </a:lnTo>
                        <a:lnTo>
                          <a:pt x="524" y="245"/>
                        </a:lnTo>
                        <a:lnTo>
                          <a:pt x="525" y="246"/>
                        </a:lnTo>
                        <a:lnTo>
                          <a:pt x="526" y="248"/>
                        </a:lnTo>
                        <a:lnTo>
                          <a:pt x="527" y="249"/>
                        </a:lnTo>
                        <a:lnTo>
                          <a:pt x="526" y="249"/>
                        </a:lnTo>
                        <a:lnTo>
                          <a:pt x="525" y="249"/>
                        </a:lnTo>
                        <a:lnTo>
                          <a:pt x="525" y="250"/>
                        </a:lnTo>
                        <a:lnTo>
                          <a:pt x="524" y="250"/>
                        </a:lnTo>
                        <a:lnTo>
                          <a:pt x="524" y="249"/>
                        </a:lnTo>
                        <a:lnTo>
                          <a:pt x="524" y="250"/>
                        </a:lnTo>
                        <a:lnTo>
                          <a:pt x="523" y="250"/>
                        </a:lnTo>
                        <a:lnTo>
                          <a:pt x="523" y="249"/>
                        </a:lnTo>
                        <a:lnTo>
                          <a:pt x="522" y="249"/>
                        </a:lnTo>
                        <a:lnTo>
                          <a:pt x="522" y="248"/>
                        </a:lnTo>
                        <a:lnTo>
                          <a:pt x="521" y="248"/>
                        </a:lnTo>
                        <a:lnTo>
                          <a:pt x="520" y="249"/>
                        </a:lnTo>
                        <a:lnTo>
                          <a:pt x="520" y="248"/>
                        </a:lnTo>
                        <a:lnTo>
                          <a:pt x="519" y="249"/>
                        </a:lnTo>
                        <a:lnTo>
                          <a:pt x="518" y="249"/>
                        </a:lnTo>
                        <a:lnTo>
                          <a:pt x="518" y="248"/>
                        </a:lnTo>
                        <a:lnTo>
                          <a:pt x="518" y="249"/>
                        </a:lnTo>
                        <a:lnTo>
                          <a:pt x="517" y="249"/>
                        </a:lnTo>
                        <a:lnTo>
                          <a:pt x="517" y="250"/>
                        </a:lnTo>
                        <a:lnTo>
                          <a:pt x="516" y="250"/>
                        </a:lnTo>
                        <a:lnTo>
                          <a:pt x="516" y="251"/>
                        </a:lnTo>
                        <a:lnTo>
                          <a:pt x="515" y="251"/>
                        </a:lnTo>
                        <a:lnTo>
                          <a:pt x="514" y="251"/>
                        </a:lnTo>
                        <a:lnTo>
                          <a:pt x="513" y="251"/>
                        </a:lnTo>
                        <a:lnTo>
                          <a:pt x="514" y="252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2" y="253"/>
                        </a:lnTo>
                        <a:lnTo>
                          <a:pt x="512" y="252"/>
                        </a:lnTo>
                        <a:lnTo>
                          <a:pt x="511" y="252"/>
                        </a:lnTo>
                        <a:lnTo>
                          <a:pt x="510" y="252"/>
                        </a:lnTo>
                        <a:lnTo>
                          <a:pt x="510" y="253"/>
                        </a:lnTo>
                        <a:lnTo>
                          <a:pt x="509" y="253"/>
                        </a:lnTo>
                        <a:lnTo>
                          <a:pt x="509" y="252"/>
                        </a:lnTo>
                        <a:lnTo>
                          <a:pt x="508" y="252"/>
                        </a:lnTo>
                        <a:lnTo>
                          <a:pt x="507" y="252"/>
                        </a:lnTo>
                        <a:lnTo>
                          <a:pt x="507" y="253"/>
                        </a:lnTo>
                        <a:lnTo>
                          <a:pt x="506" y="253"/>
                        </a:lnTo>
                        <a:lnTo>
                          <a:pt x="506" y="252"/>
                        </a:lnTo>
                        <a:lnTo>
                          <a:pt x="506" y="251"/>
                        </a:lnTo>
                        <a:lnTo>
                          <a:pt x="505" y="251"/>
                        </a:lnTo>
                        <a:lnTo>
                          <a:pt x="504" y="251"/>
                        </a:lnTo>
                        <a:lnTo>
                          <a:pt x="504" y="252"/>
                        </a:lnTo>
                        <a:lnTo>
                          <a:pt x="503" y="252"/>
                        </a:lnTo>
                        <a:lnTo>
                          <a:pt x="503" y="253"/>
                        </a:lnTo>
                        <a:lnTo>
                          <a:pt x="502" y="253"/>
                        </a:lnTo>
                        <a:lnTo>
                          <a:pt x="501" y="253"/>
                        </a:lnTo>
                        <a:lnTo>
                          <a:pt x="500" y="254"/>
                        </a:lnTo>
                        <a:lnTo>
                          <a:pt x="500" y="253"/>
                        </a:lnTo>
                        <a:lnTo>
                          <a:pt x="500" y="254"/>
                        </a:lnTo>
                        <a:lnTo>
                          <a:pt x="499" y="254"/>
                        </a:lnTo>
                        <a:lnTo>
                          <a:pt x="498" y="255"/>
                        </a:lnTo>
                        <a:lnTo>
                          <a:pt x="498" y="256"/>
                        </a:lnTo>
                        <a:lnTo>
                          <a:pt x="497" y="256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60"/>
                        </a:lnTo>
                        <a:lnTo>
                          <a:pt x="485" y="261"/>
                        </a:lnTo>
                        <a:lnTo>
                          <a:pt x="485" y="260"/>
                        </a:lnTo>
                        <a:lnTo>
                          <a:pt x="484" y="260"/>
                        </a:lnTo>
                        <a:lnTo>
                          <a:pt x="484" y="261"/>
                        </a:lnTo>
                        <a:lnTo>
                          <a:pt x="484" y="260"/>
                        </a:lnTo>
                        <a:lnTo>
                          <a:pt x="483" y="260"/>
                        </a:lnTo>
                        <a:lnTo>
                          <a:pt x="483" y="259"/>
                        </a:lnTo>
                        <a:lnTo>
                          <a:pt x="482" y="259"/>
                        </a:lnTo>
                        <a:lnTo>
                          <a:pt x="481" y="258"/>
                        </a:lnTo>
                        <a:lnTo>
                          <a:pt x="481" y="257"/>
                        </a:lnTo>
                        <a:lnTo>
                          <a:pt x="478" y="254"/>
                        </a:lnTo>
                        <a:lnTo>
                          <a:pt x="471" y="253"/>
                        </a:lnTo>
                        <a:lnTo>
                          <a:pt x="467" y="255"/>
                        </a:lnTo>
                        <a:lnTo>
                          <a:pt x="463" y="254"/>
                        </a:lnTo>
                        <a:lnTo>
                          <a:pt x="462" y="253"/>
                        </a:lnTo>
                        <a:lnTo>
                          <a:pt x="462" y="252"/>
                        </a:lnTo>
                        <a:lnTo>
                          <a:pt x="461" y="252"/>
                        </a:lnTo>
                        <a:lnTo>
                          <a:pt x="460" y="251"/>
                        </a:lnTo>
                        <a:lnTo>
                          <a:pt x="459" y="251"/>
                        </a:lnTo>
                        <a:lnTo>
                          <a:pt x="459" y="252"/>
                        </a:lnTo>
                        <a:lnTo>
                          <a:pt x="458" y="252"/>
                        </a:lnTo>
                        <a:lnTo>
                          <a:pt x="457" y="252"/>
                        </a:lnTo>
                        <a:lnTo>
                          <a:pt x="456" y="252"/>
                        </a:lnTo>
                        <a:lnTo>
                          <a:pt x="455" y="253"/>
                        </a:lnTo>
                        <a:lnTo>
                          <a:pt x="454" y="254"/>
                        </a:lnTo>
                        <a:lnTo>
                          <a:pt x="454" y="255"/>
                        </a:lnTo>
                        <a:lnTo>
                          <a:pt x="454" y="256"/>
                        </a:lnTo>
                        <a:lnTo>
                          <a:pt x="453" y="256"/>
                        </a:lnTo>
                        <a:lnTo>
                          <a:pt x="453" y="257"/>
                        </a:lnTo>
                        <a:lnTo>
                          <a:pt x="454" y="257"/>
                        </a:lnTo>
                        <a:lnTo>
                          <a:pt x="454" y="258"/>
                        </a:lnTo>
                        <a:lnTo>
                          <a:pt x="453" y="259"/>
                        </a:lnTo>
                        <a:lnTo>
                          <a:pt x="452" y="259"/>
                        </a:lnTo>
                        <a:lnTo>
                          <a:pt x="452" y="260"/>
                        </a:lnTo>
                        <a:lnTo>
                          <a:pt x="452" y="261"/>
                        </a:lnTo>
                        <a:lnTo>
                          <a:pt x="452" y="262"/>
                        </a:lnTo>
                        <a:lnTo>
                          <a:pt x="451" y="262"/>
                        </a:lnTo>
                        <a:lnTo>
                          <a:pt x="451" y="263"/>
                        </a:lnTo>
                        <a:lnTo>
                          <a:pt x="450" y="262"/>
                        </a:lnTo>
                        <a:lnTo>
                          <a:pt x="449" y="261"/>
                        </a:lnTo>
                        <a:lnTo>
                          <a:pt x="448" y="260"/>
                        </a:lnTo>
                        <a:lnTo>
                          <a:pt x="447" y="259"/>
                        </a:lnTo>
                        <a:lnTo>
                          <a:pt x="445" y="258"/>
                        </a:lnTo>
                        <a:lnTo>
                          <a:pt x="445" y="257"/>
                        </a:lnTo>
                        <a:lnTo>
                          <a:pt x="444" y="254"/>
                        </a:lnTo>
                        <a:lnTo>
                          <a:pt x="443" y="254"/>
                        </a:lnTo>
                        <a:lnTo>
                          <a:pt x="442" y="254"/>
                        </a:lnTo>
                        <a:lnTo>
                          <a:pt x="441" y="254"/>
                        </a:lnTo>
                        <a:lnTo>
                          <a:pt x="441" y="253"/>
                        </a:lnTo>
                        <a:lnTo>
                          <a:pt x="440" y="253"/>
                        </a:lnTo>
                        <a:lnTo>
                          <a:pt x="440" y="254"/>
                        </a:lnTo>
                        <a:lnTo>
                          <a:pt x="440" y="253"/>
                        </a:lnTo>
                        <a:lnTo>
                          <a:pt x="440" y="252"/>
                        </a:lnTo>
                        <a:lnTo>
                          <a:pt x="440" y="251"/>
                        </a:lnTo>
                        <a:lnTo>
                          <a:pt x="440" y="250"/>
                        </a:lnTo>
                        <a:lnTo>
                          <a:pt x="440" y="249"/>
                        </a:lnTo>
                        <a:lnTo>
                          <a:pt x="439" y="249"/>
                        </a:lnTo>
                        <a:lnTo>
                          <a:pt x="438" y="247"/>
                        </a:lnTo>
                        <a:lnTo>
                          <a:pt x="437" y="246"/>
                        </a:lnTo>
                        <a:lnTo>
                          <a:pt x="436" y="246"/>
                        </a:lnTo>
                        <a:lnTo>
                          <a:pt x="435" y="245"/>
                        </a:lnTo>
                        <a:lnTo>
                          <a:pt x="433" y="246"/>
                        </a:lnTo>
                        <a:lnTo>
                          <a:pt x="433" y="247"/>
                        </a:lnTo>
                        <a:lnTo>
                          <a:pt x="432" y="248"/>
                        </a:lnTo>
                        <a:lnTo>
                          <a:pt x="431" y="248"/>
                        </a:lnTo>
                        <a:lnTo>
                          <a:pt x="430" y="248"/>
                        </a:lnTo>
                        <a:lnTo>
                          <a:pt x="429" y="248"/>
                        </a:lnTo>
                        <a:lnTo>
                          <a:pt x="429" y="247"/>
                        </a:lnTo>
                        <a:lnTo>
                          <a:pt x="429" y="246"/>
                        </a:lnTo>
                        <a:lnTo>
                          <a:pt x="430" y="245"/>
                        </a:lnTo>
                        <a:lnTo>
                          <a:pt x="430" y="244"/>
                        </a:lnTo>
                        <a:lnTo>
                          <a:pt x="426" y="241"/>
                        </a:lnTo>
                        <a:lnTo>
                          <a:pt x="426" y="242"/>
                        </a:lnTo>
                        <a:lnTo>
                          <a:pt x="425" y="242"/>
                        </a:lnTo>
                        <a:lnTo>
                          <a:pt x="424" y="242"/>
                        </a:lnTo>
                        <a:lnTo>
                          <a:pt x="423" y="243"/>
                        </a:lnTo>
                        <a:lnTo>
                          <a:pt x="423" y="244"/>
                        </a:lnTo>
                        <a:lnTo>
                          <a:pt x="423" y="243"/>
                        </a:lnTo>
                        <a:lnTo>
                          <a:pt x="423" y="242"/>
                        </a:lnTo>
                        <a:lnTo>
                          <a:pt x="423" y="240"/>
                        </a:lnTo>
                        <a:lnTo>
                          <a:pt x="422" y="239"/>
                        </a:lnTo>
                        <a:lnTo>
                          <a:pt x="422" y="238"/>
                        </a:lnTo>
                        <a:lnTo>
                          <a:pt x="422" y="237"/>
                        </a:lnTo>
                        <a:lnTo>
                          <a:pt x="421" y="236"/>
                        </a:lnTo>
                        <a:lnTo>
                          <a:pt x="420" y="235"/>
                        </a:lnTo>
                        <a:lnTo>
                          <a:pt x="420" y="234"/>
                        </a:lnTo>
                        <a:lnTo>
                          <a:pt x="419" y="234"/>
                        </a:lnTo>
                        <a:lnTo>
                          <a:pt x="418" y="233"/>
                        </a:lnTo>
                        <a:lnTo>
                          <a:pt x="418" y="232"/>
                        </a:lnTo>
                        <a:lnTo>
                          <a:pt x="417" y="230"/>
                        </a:lnTo>
                        <a:lnTo>
                          <a:pt x="416" y="230"/>
                        </a:lnTo>
                        <a:lnTo>
                          <a:pt x="416" y="229"/>
                        </a:lnTo>
                        <a:lnTo>
                          <a:pt x="416" y="228"/>
                        </a:lnTo>
                        <a:lnTo>
                          <a:pt x="415" y="227"/>
                        </a:lnTo>
                        <a:lnTo>
                          <a:pt x="414" y="227"/>
                        </a:lnTo>
                        <a:lnTo>
                          <a:pt x="414" y="226"/>
                        </a:lnTo>
                        <a:lnTo>
                          <a:pt x="414" y="225"/>
                        </a:lnTo>
                        <a:lnTo>
                          <a:pt x="413" y="225"/>
                        </a:lnTo>
                        <a:lnTo>
                          <a:pt x="410" y="223"/>
                        </a:lnTo>
                        <a:lnTo>
                          <a:pt x="408" y="222"/>
                        </a:lnTo>
                        <a:lnTo>
                          <a:pt x="407" y="221"/>
                        </a:lnTo>
                        <a:lnTo>
                          <a:pt x="405" y="220"/>
                        </a:lnTo>
                        <a:lnTo>
                          <a:pt x="404" y="219"/>
                        </a:lnTo>
                        <a:lnTo>
                          <a:pt x="404" y="218"/>
                        </a:lnTo>
                        <a:lnTo>
                          <a:pt x="403" y="218"/>
                        </a:lnTo>
                        <a:lnTo>
                          <a:pt x="401" y="218"/>
                        </a:lnTo>
                        <a:lnTo>
                          <a:pt x="400" y="218"/>
                        </a:lnTo>
                        <a:lnTo>
                          <a:pt x="399" y="217"/>
                        </a:lnTo>
                        <a:lnTo>
                          <a:pt x="399" y="216"/>
                        </a:lnTo>
                        <a:lnTo>
                          <a:pt x="398" y="215"/>
                        </a:lnTo>
                        <a:lnTo>
                          <a:pt x="398" y="214"/>
                        </a:lnTo>
                        <a:lnTo>
                          <a:pt x="399" y="212"/>
                        </a:lnTo>
                        <a:lnTo>
                          <a:pt x="398" y="211"/>
                        </a:lnTo>
                        <a:lnTo>
                          <a:pt x="397" y="211"/>
                        </a:lnTo>
                        <a:lnTo>
                          <a:pt x="396" y="211"/>
                        </a:lnTo>
                        <a:lnTo>
                          <a:pt x="394" y="210"/>
                        </a:lnTo>
                        <a:lnTo>
                          <a:pt x="393" y="210"/>
                        </a:lnTo>
                        <a:lnTo>
                          <a:pt x="392" y="210"/>
                        </a:lnTo>
                        <a:lnTo>
                          <a:pt x="392" y="211"/>
                        </a:lnTo>
                        <a:lnTo>
                          <a:pt x="391" y="211"/>
                        </a:lnTo>
                        <a:lnTo>
                          <a:pt x="389" y="210"/>
                        </a:lnTo>
                        <a:lnTo>
                          <a:pt x="388" y="211"/>
                        </a:lnTo>
                        <a:lnTo>
                          <a:pt x="387" y="211"/>
                        </a:lnTo>
                        <a:lnTo>
                          <a:pt x="386" y="212"/>
                        </a:lnTo>
                        <a:lnTo>
                          <a:pt x="385" y="213"/>
                        </a:lnTo>
                        <a:lnTo>
                          <a:pt x="384" y="215"/>
                        </a:lnTo>
                        <a:lnTo>
                          <a:pt x="383" y="215"/>
                        </a:lnTo>
                        <a:lnTo>
                          <a:pt x="382" y="215"/>
                        </a:lnTo>
                        <a:lnTo>
                          <a:pt x="382" y="214"/>
                        </a:lnTo>
                        <a:lnTo>
                          <a:pt x="380" y="213"/>
                        </a:lnTo>
                        <a:lnTo>
                          <a:pt x="381" y="212"/>
                        </a:lnTo>
                        <a:lnTo>
                          <a:pt x="381" y="211"/>
                        </a:lnTo>
                        <a:lnTo>
                          <a:pt x="380" y="211"/>
                        </a:lnTo>
                        <a:lnTo>
                          <a:pt x="378" y="212"/>
                        </a:lnTo>
                        <a:lnTo>
                          <a:pt x="378" y="211"/>
                        </a:lnTo>
                        <a:lnTo>
                          <a:pt x="377" y="211"/>
                        </a:lnTo>
                        <a:lnTo>
                          <a:pt x="376" y="211"/>
                        </a:lnTo>
                        <a:lnTo>
                          <a:pt x="377" y="210"/>
                        </a:lnTo>
                        <a:lnTo>
                          <a:pt x="378" y="210"/>
                        </a:lnTo>
                        <a:lnTo>
                          <a:pt x="378" y="209"/>
                        </a:lnTo>
                        <a:lnTo>
                          <a:pt x="378" y="208"/>
                        </a:lnTo>
                        <a:lnTo>
                          <a:pt x="377" y="206"/>
                        </a:lnTo>
                        <a:lnTo>
                          <a:pt x="377" y="205"/>
                        </a:lnTo>
                        <a:lnTo>
                          <a:pt x="376" y="204"/>
                        </a:lnTo>
                        <a:lnTo>
                          <a:pt x="376" y="203"/>
                        </a:lnTo>
                        <a:lnTo>
                          <a:pt x="375" y="203"/>
                        </a:lnTo>
                        <a:lnTo>
                          <a:pt x="375" y="202"/>
                        </a:lnTo>
                        <a:lnTo>
                          <a:pt x="375" y="201"/>
                        </a:lnTo>
                        <a:lnTo>
                          <a:pt x="374" y="200"/>
                        </a:lnTo>
                        <a:lnTo>
                          <a:pt x="374" y="199"/>
                        </a:lnTo>
                        <a:lnTo>
                          <a:pt x="373" y="199"/>
                        </a:lnTo>
                        <a:lnTo>
                          <a:pt x="373" y="197"/>
                        </a:lnTo>
                        <a:lnTo>
                          <a:pt x="372" y="196"/>
                        </a:lnTo>
                        <a:lnTo>
                          <a:pt x="372" y="195"/>
                        </a:lnTo>
                        <a:lnTo>
                          <a:pt x="371" y="195"/>
                        </a:lnTo>
                        <a:lnTo>
                          <a:pt x="371" y="196"/>
                        </a:lnTo>
                        <a:lnTo>
                          <a:pt x="370" y="196"/>
                        </a:lnTo>
                        <a:lnTo>
                          <a:pt x="369" y="197"/>
                        </a:lnTo>
                        <a:lnTo>
                          <a:pt x="368" y="197"/>
                        </a:lnTo>
                        <a:lnTo>
                          <a:pt x="367" y="198"/>
                        </a:lnTo>
                        <a:lnTo>
                          <a:pt x="366" y="198"/>
                        </a:lnTo>
                        <a:lnTo>
                          <a:pt x="365" y="198"/>
                        </a:lnTo>
                        <a:lnTo>
                          <a:pt x="364" y="198"/>
                        </a:lnTo>
                        <a:lnTo>
                          <a:pt x="364" y="199"/>
                        </a:lnTo>
                        <a:lnTo>
                          <a:pt x="365" y="199"/>
                        </a:lnTo>
                        <a:lnTo>
                          <a:pt x="365" y="200"/>
                        </a:lnTo>
                        <a:lnTo>
                          <a:pt x="365" y="201"/>
                        </a:lnTo>
                        <a:lnTo>
                          <a:pt x="364" y="202"/>
                        </a:lnTo>
                        <a:lnTo>
                          <a:pt x="364" y="203"/>
                        </a:lnTo>
                        <a:lnTo>
                          <a:pt x="363" y="206"/>
                        </a:lnTo>
                        <a:lnTo>
                          <a:pt x="362" y="208"/>
                        </a:lnTo>
                        <a:lnTo>
                          <a:pt x="362" y="209"/>
                        </a:lnTo>
                        <a:lnTo>
                          <a:pt x="361" y="209"/>
                        </a:lnTo>
                        <a:lnTo>
                          <a:pt x="361" y="210"/>
                        </a:lnTo>
                        <a:lnTo>
                          <a:pt x="359" y="211"/>
                        </a:lnTo>
                        <a:lnTo>
                          <a:pt x="358" y="211"/>
                        </a:lnTo>
                        <a:lnTo>
                          <a:pt x="358" y="212"/>
                        </a:lnTo>
                        <a:lnTo>
                          <a:pt x="358" y="213"/>
                        </a:lnTo>
                        <a:lnTo>
                          <a:pt x="358" y="214"/>
                        </a:lnTo>
                        <a:lnTo>
                          <a:pt x="357" y="214"/>
                        </a:lnTo>
                        <a:lnTo>
                          <a:pt x="356" y="214"/>
                        </a:lnTo>
                        <a:lnTo>
                          <a:pt x="355" y="214"/>
                        </a:lnTo>
                        <a:lnTo>
                          <a:pt x="355" y="215"/>
                        </a:lnTo>
                        <a:lnTo>
                          <a:pt x="353" y="216"/>
                        </a:lnTo>
                        <a:lnTo>
                          <a:pt x="352" y="217"/>
                        </a:lnTo>
                        <a:lnTo>
                          <a:pt x="351" y="218"/>
                        </a:lnTo>
                        <a:lnTo>
                          <a:pt x="351" y="219"/>
                        </a:lnTo>
                        <a:lnTo>
                          <a:pt x="350" y="219"/>
                        </a:lnTo>
                        <a:lnTo>
                          <a:pt x="350" y="220"/>
                        </a:lnTo>
                        <a:lnTo>
                          <a:pt x="349" y="221"/>
                        </a:lnTo>
                        <a:lnTo>
                          <a:pt x="348" y="222"/>
                        </a:lnTo>
                        <a:lnTo>
                          <a:pt x="347" y="222"/>
                        </a:lnTo>
                        <a:lnTo>
                          <a:pt x="347" y="223"/>
                        </a:lnTo>
                        <a:lnTo>
                          <a:pt x="347" y="224"/>
                        </a:lnTo>
                        <a:lnTo>
                          <a:pt x="346" y="225"/>
                        </a:lnTo>
                        <a:lnTo>
                          <a:pt x="345" y="225"/>
                        </a:lnTo>
                        <a:lnTo>
                          <a:pt x="344" y="225"/>
                        </a:lnTo>
                        <a:lnTo>
                          <a:pt x="343" y="225"/>
                        </a:lnTo>
                        <a:lnTo>
                          <a:pt x="341" y="225"/>
                        </a:lnTo>
                        <a:lnTo>
                          <a:pt x="341" y="226"/>
                        </a:lnTo>
                        <a:lnTo>
                          <a:pt x="339" y="226"/>
                        </a:lnTo>
                        <a:lnTo>
                          <a:pt x="338" y="226"/>
                        </a:lnTo>
                        <a:lnTo>
                          <a:pt x="337" y="226"/>
                        </a:lnTo>
                        <a:lnTo>
                          <a:pt x="336" y="226"/>
                        </a:lnTo>
                        <a:lnTo>
                          <a:pt x="335" y="226"/>
                        </a:lnTo>
                        <a:lnTo>
                          <a:pt x="334" y="226"/>
                        </a:lnTo>
                        <a:lnTo>
                          <a:pt x="333" y="227"/>
                        </a:lnTo>
                        <a:lnTo>
                          <a:pt x="332" y="228"/>
                        </a:lnTo>
                        <a:lnTo>
                          <a:pt x="331" y="229"/>
                        </a:lnTo>
                        <a:lnTo>
                          <a:pt x="330" y="229"/>
                        </a:lnTo>
                        <a:lnTo>
                          <a:pt x="329" y="230"/>
                        </a:lnTo>
                        <a:lnTo>
                          <a:pt x="328" y="231"/>
                        </a:lnTo>
                        <a:lnTo>
                          <a:pt x="327" y="232"/>
                        </a:lnTo>
                        <a:lnTo>
                          <a:pt x="327" y="233"/>
                        </a:lnTo>
                        <a:lnTo>
                          <a:pt x="327" y="234"/>
                        </a:lnTo>
                        <a:lnTo>
                          <a:pt x="327" y="235"/>
                        </a:lnTo>
                        <a:lnTo>
                          <a:pt x="326" y="236"/>
                        </a:lnTo>
                        <a:lnTo>
                          <a:pt x="325" y="237"/>
                        </a:lnTo>
                        <a:lnTo>
                          <a:pt x="324" y="237"/>
                        </a:lnTo>
                        <a:lnTo>
                          <a:pt x="324" y="238"/>
                        </a:lnTo>
                        <a:lnTo>
                          <a:pt x="322" y="238"/>
                        </a:lnTo>
                        <a:lnTo>
                          <a:pt x="320" y="239"/>
                        </a:lnTo>
                        <a:lnTo>
                          <a:pt x="320" y="240"/>
                        </a:lnTo>
                        <a:lnTo>
                          <a:pt x="318" y="241"/>
                        </a:lnTo>
                        <a:lnTo>
                          <a:pt x="318" y="240"/>
                        </a:lnTo>
                        <a:lnTo>
                          <a:pt x="317" y="236"/>
                        </a:lnTo>
                        <a:lnTo>
                          <a:pt x="314" y="229"/>
                        </a:lnTo>
                        <a:lnTo>
                          <a:pt x="314" y="228"/>
                        </a:lnTo>
                        <a:lnTo>
                          <a:pt x="314" y="227"/>
                        </a:lnTo>
                        <a:lnTo>
                          <a:pt x="313" y="226"/>
                        </a:lnTo>
                        <a:lnTo>
                          <a:pt x="314" y="225"/>
                        </a:lnTo>
                        <a:lnTo>
                          <a:pt x="314" y="226"/>
                        </a:lnTo>
                        <a:lnTo>
                          <a:pt x="315" y="225"/>
                        </a:lnTo>
                        <a:lnTo>
                          <a:pt x="315" y="224"/>
                        </a:lnTo>
                        <a:lnTo>
                          <a:pt x="314" y="223"/>
                        </a:lnTo>
                        <a:lnTo>
                          <a:pt x="313" y="222"/>
                        </a:lnTo>
                        <a:lnTo>
                          <a:pt x="313" y="221"/>
                        </a:lnTo>
                        <a:lnTo>
                          <a:pt x="312" y="221"/>
                        </a:lnTo>
                        <a:lnTo>
                          <a:pt x="312" y="220"/>
                        </a:lnTo>
                        <a:lnTo>
                          <a:pt x="311" y="220"/>
                        </a:lnTo>
                        <a:lnTo>
                          <a:pt x="311" y="218"/>
                        </a:lnTo>
                        <a:lnTo>
                          <a:pt x="311" y="217"/>
                        </a:lnTo>
                        <a:lnTo>
                          <a:pt x="312" y="216"/>
                        </a:lnTo>
                        <a:lnTo>
                          <a:pt x="313" y="216"/>
                        </a:lnTo>
                        <a:lnTo>
                          <a:pt x="313" y="215"/>
                        </a:lnTo>
                        <a:lnTo>
                          <a:pt x="312" y="215"/>
                        </a:lnTo>
                        <a:lnTo>
                          <a:pt x="312" y="214"/>
                        </a:lnTo>
                        <a:lnTo>
                          <a:pt x="311" y="213"/>
                        </a:lnTo>
                        <a:lnTo>
                          <a:pt x="312" y="212"/>
                        </a:lnTo>
                        <a:lnTo>
                          <a:pt x="314" y="211"/>
                        </a:lnTo>
                        <a:lnTo>
                          <a:pt x="315" y="210"/>
                        </a:lnTo>
                        <a:lnTo>
                          <a:pt x="315" y="209"/>
                        </a:lnTo>
                        <a:lnTo>
                          <a:pt x="315" y="207"/>
                        </a:lnTo>
                        <a:lnTo>
                          <a:pt x="314" y="206"/>
                        </a:lnTo>
                        <a:lnTo>
                          <a:pt x="313" y="205"/>
                        </a:lnTo>
                        <a:lnTo>
                          <a:pt x="313" y="204"/>
                        </a:lnTo>
                        <a:lnTo>
                          <a:pt x="312" y="204"/>
                        </a:lnTo>
                        <a:lnTo>
                          <a:pt x="312" y="203"/>
                        </a:lnTo>
                        <a:lnTo>
                          <a:pt x="311" y="203"/>
                        </a:lnTo>
                        <a:lnTo>
                          <a:pt x="310" y="203"/>
                        </a:lnTo>
                        <a:lnTo>
                          <a:pt x="310" y="204"/>
                        </a:lnTo>
                        <a:lnTo>
                          <a:pt x="308" y="204"/>
                        </a:lnTo>
                        <a:lnTo>
                          <a:pt x="306" y="206"/>
                        </a:lnTo>
                        <a:lnTo>
                          <a:pt x="304" y="207"/>
                        </a:lnTo>
                        <a:lnTo>
                          <a:pt x="303" y="208"/>
                        </a:lnTo>
                        <a:lnTo>
                          <a:pt x="302" y="208"/>
                        </a:lnTo>
                        <a:lnTo>
                          <a:pt x="300" y="207"/>
                        </a:lnTo>
                        <a:lnTo>
                          <a:pt x="299" y="206"/>
                        </a:lnTo>
                        <a:lnTo>
                          <a:pt x="297" y="204"/>
                        </a:lnTo>
                        <a:lnTo>
                          <a:pt x="295" y="203"/>
                        </a:lnTo>
                        <a:lnTo>
                          <a:pt x="295" y="202"/>
                        </a:lnTo>
                        <a:lnTo>
                          <a:pt x="294" y="200"/>
                        </a:lnTo>
                        <a:lnTo>
                          <a:pt x="293" y="200"/>
                        </a:lnTo>
                        <a:lnTo>
                          <a:pt x="293" y="199"/>
                        </a:lnTo>
                        <a:lnTo>
                          <a:pt x="293" y="198"/>
                        </a:lnTo>
                        <a:lnTo>
                          <a:pt x="292" y="197"/>
                        </a:lnTo>
                        <a:lnTo>
                          <a:pt x="292" y="196"/>
                        </a:lnTo>
                        <a:lnTo>
                          <a:pt x="293" y="195"/>
                        </a:lnTo>
                        <a:lnTo>
                          <a:pt x="294" y="194"/>
                        </a:lnTo>
                        <a:lnTo>
                          <a:pt x="296" y="193"/>
                        </a:lnTo>
                        <a:lnTo>
                          <a:pt x="297" y="192"/>
                        </a:lnTo>
                        <a:lnTo>
                          <a:pt x="297" y="191"/>
                        </a:lnTo>
                        <a:lnTo>
                          <a:pt x="298" y="189"/>
                        </a:lnTo>
                        <a:lnTo>
                          <a:pt x="298" y="188"/>
                        </a:lnTo>
                        <a:lnTo>
                          <a:pt x="297" y="187"/>
                        </a:lnTo>
                        <a:lnTo>
                          <a:pt x="295" y="185"/>
                        </a:lnTo>
                        <a:lnTo>
                          <a:pt x="294" y="184"/>
                        </a:lnTo>
                        <a:lnTo>
                          <a:pt x="291" y="183"/>
                        </a:lnTo>
                        <a:lnTo>
                          <a:pt x="290" y="183"/>
                        </a:lnTo>
                        <a:lnTo>
                          <a:pt x="289" y="183"/>
                        </a:lnTo>
                        <a:lnTo>
                          <a:pt x="288" y="184"/>
                        </a:lnTo>
                        <a:lnTo>
                          <a:pt x="287" y="184"/>
                        </a:lnTo>
                        <a:lnTo>
                          <a:pt x="286" y="186"/>
                        </a:lnTo>
                        <a:lnTo>
                          <a:pt x="285" y="187"/>
                        </a:lnTo>
                        <a:lnTo>
                          <a:pt x="284" y="189"/>
                        </a:lnTo>
                        <a:lnTo>
                          <a:pt x="284" y="190"/>
                        </a:lnTo>
                        <a:lnTo>
                          <a:pt x="283" y="193"/>
                        </a:lnTo>
                        <a:lnTo>
                          <a:pt x="283" y="194"/>
                        </a:lnTo>
                        <a:lnTo>
                          <a:pt x="283" y="196"/>
                        </a:lnTo>
                        <a:lnTo>
                          <a:pt x="282" y="197"/>
                        </a:lnTo>
                        <a:lnTo>
                          <a:pt x="281" y="199"/>
                        </a:lnTo>
                        <a:lnTo>
                          <a:pt x="280" y="199"/>
                        </a:lnTo>
                        <a:lnTo>
                          <a:pt x="280" y="200"/>
                        </a:lnTo>
                        <a:lnTo>
                          <a:pt x="279" y="199"/>
                        </a:lnTo>
                        <a:lnTo>
                          <a:pt x="278" y="199"/>
                        </a:lnTo>
                        <a:lnTo>
                          <a:pt x="277" y="198"/>
                        </a:lnTo>
                        <a:lnTo>
                          <a:pt x="276" y="197"/>
                        </a:lnTo>
                        <a:lnTo>
                          <a:pt x="275" y="196"/>
                        </a:lnTo>
                        <a:lnTo>
                          <a:pt x="275" y="195"/>
                        </a:lnTo>
                        <a:lnTo>
                          <a:pt x="274" y="193"/>
                        </a:lnTo>
                        <a:lnTo>
                          <a:pt x="274" y="192"/>
                        </a:lnTo>
                        <a:lnTo>
                          <a:pt x="275" y="190"/>
                        </a:lnTo>
                        <a:lnTo>
                          <a:pt x="274" y="189"/>
                        </a:lnTo>
                        <a:lnTo>
                          <a:pt x="274" y="187"/>
                        </a:lnTo>
                        <a:lnTo>
                          <a:pt x="274" y="186"/>
                        </a:lnTo>
                        <a:lnTo>
                          <a:pt x="273" y="185"/>
                        </a:lnTo>
                        <a:lnTo>
                          <a:pt x="273" y="184"/>
                        </a:lnTo>
                        <a:lnTo>
                          <a:pt x="271" y="184"/>
                        </a:lnTo>
                        <a:lnTo>
                          <a:pt x="270" y="183"/>
                        </a:lnTo>
                        <a:lnTo>
                          <a:pt x="270" y="182"/>
                        </a:lnTo>
                        <a:lnTo>
                          <a:pt x="269" y="182"/>
                        </a:lnTo>
                        <a:lnTo>
                          <a:pt x="268" y="181"/>
                        </a:lnTo>
                        <a:lnTo>
                          <a:pt x="268" y="180"/>
                        </a:lnTo>
                        <a:lnTo>
                          <a:pt x="267" y="180"/>
                        </a:lnTo>
                        <a:lnTo>
                          <a:pt x="267" y="179"/>
                        </a:lnTo>
                        <a:lnTo>
                          <a:pt x="266" y="178"/>
                        </a:lnTo>
                        <a:lnTo>
                          <a:pt x="264" y="177"/>
                        </a:lnTo>
                        <a:lnTo>
                          <a:pt x="264" y="176"/>
                        </a:lnTo>
                        <a:lnTo>
                          <a:pt x="263" y="176"/>
                        </a:lnTo>
                        <a:lnTo>
                          <a:pt x="261" y="176"/>
                        </a:lnTo>
                        <a:lnTo>
                          <a:pt x="259" y="175"/>
                        </a:lnTo>
                        <a:lnTo>
                          <a:pt x="257" y="175"/>
                        </a:lnTo>
                        <a:lnTo>
                          <a:pt x="256" y="176"/>
                        </a:lnTo>
                        <a:lnTo>
                          <a:pt x="254" y="176"/>
                        </a:lnTo>
                        <a:lnTo>
                          <a:pt x="253" y="176"/>
                        </a:lnTo>
                        <a:lnTo>
                          <a:pt x="252" y="176"/>
                        </a:lnTo>
                        <a:lnTo>
                          <a:pt x="251" y="176"/>
                        </a:lnTo>
                        <a:lnTo>
                          <a:pt x="250" y="176"/>
                        </a:lnTo>
                        <a:lnTo>
                          <a:pt x="250" y="177"/>
                        </a:lnTo>
                        <a:lnTo>
                          <a:pt x="249" y="177"/>
                        </a:lnTo>
                        <a:lnTo>
                          <a:pt x="249" y="176"/>
                        </a:lnTo>
                        <a:lnTo>
                          <a:pt x="247" y="175"/>
                        </a:lnTo>
                        <a:lnTo>
                          <a:pt x="246" y="175"/>
                        </a:lnTo>
                        <a:lnTo>
                          <a:pt x="245" y="173"/>
                        </a:lnTo>
                        <a:lnTo>
                          <a:pt x="245" y="172"/>
                        </a:lnTo>
                        <a:lnTo>
                          <a:pt x="244" y="171"/>
                        </a:lnTo>
                        <a:lnTo>
                          <a:pt x="243" y="171"/>
                        </a:lnTo>
                        <a:lnTo>
                          <a:pt x="242" y="170"/>
                        </a:lnTo>
                        <a:lnTo>
                          <a:pt x="241" y="169"/>
                        </a:lnTo>
                        <a:lnTo>
                          <a:pt x="241" y="168"/>
                        </a:lnTo>
                        <a:lnTo>
                          <a:pt x="240" y="168"/>
                        </a:lnTo>
                        <a:lnTo>
                          <a:pt x="239" y="168"/>
                        </a:lnTo>
                        <a:lnTo>
                          <a:pt x="238" y="167"/>
                        </a:lnTo>
                        <a:lnTo>
                          <a:pt x="234" y="166"/>
                        </a:lnTo>
                        <a:lnTo>
                          <a:pt x="232" y="165"/>
                        </a:lnTo>
                        <a:lnTo>
                          <a:pt x="231" y="165"/>
                        </a:lnTo>
                        <a:lnTo>
                          <a:pt x="229" y="164"/>
                        </a:lnTo>
                        <a:lnTo>
                          <a:pt x="228" y="164"/>
                        </a:lnTo>
                        <a:lnTo>
                          <a:pt x="228" y="163"/>
                        </a:lnTo>
                        <a:lnTo>
                          <a:pt x="227" y="162"/>
                        </a:lnTo>
                        <a:lnTo>
                          <a:pt x="227" y="163"/>
                        </a:lnTo>
                        <a:lnTo>
                          <a:pt x="226" y="163"/>
                        </a:lnTo>
                        <a:lnTo>
                          <a:pt x="225" y="163"/>
                        </a:lnTo>
                        <a:lnTo>
                          <a:pt x="224" y="164"/>
                        </a:lnTo>
                        <a:lnTo>
                          <a:pt x="222" y="163"/>
                        </a:lnTo>
                        <a:lnTo>
                          <a:pt x="221" y="163"/>
                        </a:lnTo>
                        <a:lnTo>
                          <a:pt x="220" y="163"/>
                        </a:lnTo>
                        <a:lnTo>
                          <a:pt x="220" y="161"/>
                        </a:lnTo>
                        <a:lnTo>
                          <a:pt x="219" y="160"/>
                        </a:lnTo>
                        <a:lnTo>
                          <a:pt x="219" y="159"/>
                        </a:lnTo>
                        <a:lnTo>
                          <a:pt x="219" y="158"/>
                        </a:lnTo>
                        <a:lnTo>
                          <a:pt x="219" y="157"/>
                        </a:lnTo>
                        <a:lnTo>
                          <a:pt x="219" y="156"/>
                        </a:lnTo>
                        <a:lnTo>
                          <a:pt x="220" y="156"/>
                        </a:lnTo>
                        <a:lnTo>
                          <a:pt x="220" y="155"/>
                        </a:lnTo>
                        <a:lnTo>
                          <a:pt x="219" y="154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2"/>
                        </a:lnTo>
                        <a:lnTo>
                          <a:pt x="217" y="151"/>
                        </a:lnTo>
                        <a:lnTo>
                          <a:pt x="217" y="150"/>
                        </a:lnTo>
                        <a:lnTo>
                          <a:pt x="217" y="149"/>
                        </a:lnTo>
                        <a:lnTo>
                          <a:pt x="216" y="148"/>
                        </a:lnTo>
                        <a:lnTo>
                          <a:pt x="216" y="147"/>
                        </a:lnTo>
                        <a:lnTo>
                          <a:pt x="215" y="146"/>
                        </a:lnTo>
                        <a:lnTo>
                          <a:pt x="214" y="146"/>
                        </a:lnTo>
                        <a:lnTo>
                          <a:pt x="213" y="146"/>
                        </a:lnTo>
                        <a:lnTo>
                          <a:pt x="212" y="146"/>
                        </a:lnTo>
                        <a:lnTo>
                          <a:pt x="211" y="146"/>
                        </a:lnTo>
                        <a:lnTo>
                          <a:pt x="210" y="146"/>
                        </a:lnTo>
                        <a:lnTo>
                          <a:pt x="209" y="145"/>
                        </a:lnTo>
                        <a:lnTo>
                          <a:pt x="209" y="144"/>
                        </a:lnTo>
                        <a:lnTo>
                          <a:pt x="208" y="144"/>
                        </a:lnTo>
                        <a:lnTo>
                          <a:pt x="207" y="143"/>
                        </a:lnTo>
                        <a:lnTo>
                          <a:pt x="206" y="143"/>
                        </a:lnTo>
                        <a:lnTo>
                          <a:pt x="204" y="143"/>
                        </a:lnTo>
                        <a:lnTo>
                          <a:pt x="203" y="143"/>
                        </a:lnTo>
                        <a:lnTo>
                          <a:pt x="202" y="144"/>
                        </a:lnTo>
                        <a:lnTo>
                          <a:pt x="201" y="145"/>
                        </a:lnTo>
                        <a:lnTo>
                          <a:pt x="200" y="145"/>
                        </a:lnTo>
                        <a:lnTo>
                          <a:pt x="199" y="145"/>
                        </a:lnTo>
                        <a:lnTo>
                          <a:pt x="198" y="145"/>
                        </a:lnTo>
                        <a:lnTo>
                          <a:pt x="198" y="146"/>
                        </a:lnTo>
                        <a:lnTo>
                          <a:pt x="198" y="147"/>
                        </a:lnTo>
                        <a:lnTo>
                          <a:pt x="196" y="148"/>
                        </a:lnTo>
                        <a:lnTo>
                          <a:pt x="195" y="148"/>
                        </a:lnTo>
                        <a:lnTo>
                          <a:pt x="194" y="148"/>
                        </a:lnTo>
                        <a:lnTo>
                          <a:pt x="193" y="148"/>
                        </a:lnTo>
                        <a:lnTo>
                          <a:pt x="192" y="148"/>
                        </a:lnTo>
                        <a:lnTo>
                          <a:pt x="191" y="149"/>
                        </a:lnTo>
                        <a:lnTo>
                          <a:pt x="190" y="149"/>
                        </a:lnTo>
                        <a:lnTo>
                          <a:pt x="190" y="150"/>
                        </a:lnTo>
                        <a:lnTo>
                          <a:pt x="189" y="150"/>
                        </a:lnTo>
                        <a:lnTo>
                          <a:pt x="187" y="150"/>
                        </a:lnTo>
                        <a:lnTo>
                          <a:pt x="187" y="151"/>
                        </a:lnTo>
                        <a:lnTo>
                          <a:pt x="186" y="151"/>
                        </a:lnTo>
                        <a:lnTo>
                          <a:pt x="185" y="152"/>
                        </a:lnTo>
                        <a:lnTo>
                          <a:pt x="184" y="152"/>
                        </a:lnTo>
                        <a:lnTo>
                          <a:pt x="183" y="153"/>
                        </a:lnTo>
                        <a:lnTo>
                          <a:pt x="182" y="153"/>
                        </a:lnTo>
                        <a:lnTo>
                          <a:pt x="180" y="153"/>
                        </a:lnTo>
                        <a:lnTo>
                          <a:pt x="179" y="153"/>
                        </a:lnTo>
                        <a:lnTo>
                          <a:pt x="178" y="153"/>
                        </a:lnTo>
                        <a:lnTo>
                          <a:pt x="177" y="153"/>
                        </a:lnTo>
                        <a:lnTo>
                          <a:pt x="176" y="153"/>
                        </a:lnTo>
                        <a:lnTo>
                          <a:pt x="174" y="153"/>
                        </a:lnTo>
                        <a:lnTo>
                          <a:pt x="173" y="153"/>
                        </a:lnTo>
                        <a:lnTo>
                          <a:pt x="173" y="155"/>
                        </a:lnTo>
                        <a:lnTo>
                          <a:pt x="174" y="158"/>
                        </a:lnTo>
                        <a:lnTo>
                          <a:pt x="174" y="160"/>
                        </a:lnTo>
                        <a:lnTo>
                          <a:pt x="174" y="161"/>
                        </a:lnTo>
                        <a:lnTo>
                          <a:pt x="174" y="162"/>
                        </a:lnTo>
                        <a:lnTo>
                          <a:pt x="174" y="163"/>
                        </a:lnTo>
                        <a:lnTo>
                          <a:pt x="174" y="165"/>
                        </a:lnTo>
                        <a:lnTo>
                          <a:pt x="174" y="166"/>
                        </a:lnTo>
                        <a:lnTo>
                          <a:pt x="172" y="167"/>
                        </a:lnTo>
                        <a:lnTo>
                          <a:pt x="171" y="167"/>
                        </a:lnTo>
                        <a:lnTo>
                          <a:pt x="170" y="167"/>
                        </a:lnTo>
                        <a:lnTo>
                          <a:pt x="169" y="167"/>
                        </a:lnTo>
                        <a:lnTo>
                          <a:pt x="167" y="167"/>
                        </a:lnTo>
                        <a:lnTo>
                          <a:pt x="166" y="166"/>
                        </a:lnTo>
                        <a:lnTo>
                          <a:pt x="166" y="167"/>
                        </a:lnTo>
                        <a:lnTo>
                          <a:pt x="165" y="167"/>
                        </a:lnTo>
                        <a:lnTo>
                          <a:pt x="164" y="167"/>
                        </a:lnTo>
                        <a:lnTo>
                          <a:pt x="163" y="168"/>
                        </a:lnTo>
                        <a:lnTo>
                          <a:pt x="162" y="168"/>
                        </a:lnTo>
                        <a:lnTo>
                          <a:pt x="160" y="168"/>
                        </a:lnTo>
                        <a:lnTo>
                          <a:pt x="159" y="168"/>
                        </a:lnTo>
                        <a:lnTo>
                          <a:pt x="158" y="167"/>
                        </a:lnTo>
                        <a:lnTo>
                          <a:pt x="156" y="168"/>
                        </a:lnTo>
                        <a:lnTo>
                          <a:pt x="155" y="168"/>
                        </a:lnTo>
                        <a:lnTo>
                          <a:pt x="153" y="168"/>
                        </a:lnTo>
                        <a:lnTo>
                          <a:pt x="152" y="168"/>
                        </a:lnTo>
                        <a:lnTo>
                          <a:pt x="151" y="168"/>
                        </a:lnTo>
                        <a:lnTo>
                          <a:pt x="150" y="169"/>
                        </a:lnTo>
                        <a:lnTo>
                          <a:pt x="150" y="170"/>
                        </a:lnTo>
                        <a:lnTo>
                          <a:pt x="150" y="171"/>
                        </a:lnTo>
                        <a:lnTo>
                          <a:pt x="150" y="174"/>
                        </a:lnTo>
                        <a:lnTo>
                          <a:pt x="151" y="175"/>
                        </a:lnTo>
                        <a:lnTo>
                          <a:pt x="152" y="176"/>
                        </a:lnTo>
                        <a:lnTo>
                          <a:pt x="152" y="177"/>
                        </a:lnTo>
                        <a:lnTo>
                          <a:pt x="152" y="179"/>
                        </a:lnTo>
                        <a:lnTo>
                          <a:pt x="152" y="180"/>
                        </a:lnTo>
                        <a:lnTo>
                          <a:pt x="151" y="181"/>
                        </a:lnTo>
                        <a:lnTo>
                          <a:pt x="150" y="183"/>
                        </a:lnTo>
                        <a:lnTo>
                          <a:pt x="149" y="184"/>
                        </a:lnTo>
                        <a:lnTo>
                          <a:pt x="148" y="184"/>
                        </a:lnTo>
                        <a:lnTo>
                          <a:pt x="148" y="186"/>
                        </a:lnTo>
                        <a:lnTo>
                          <a:pt x="146" y="186"/>
                        </a:lnTo>
                        <a:lnTo>
                          <a:pt x="146" y="187"/>
                        </a:lnTo>
                        <a:lnTo>
                          <a:pt x="145" y="189"/>
                        </a:lnTo>
                        <a:lnTo>
                          <a:pt x="144" y="190"/>
                        </a:lnTo>
                        <a:lnTo>
                          <a:pt x="142" y="191"/>
                        </a:lnTo>
                        <a:lnTo>
                          <a:pt x="141" y="192"/>
                        </a:lnTo>
                        <a:lnTo>
                          <a:pt x="140" y="192"/>
                        </a:lnTo>
                        <a:lnTo>
                          <a:pt x="139" y="192"/>
                        </a:lnTo>
                        <a:lnTo>
                          <a:pt x="138" y="192"/>
                        </a:lnTo>
                        <a:lnTo>
                          <a:pt x="136" y="192"/>
                        </a:lnTo>
                        <a:lnTo>
                          <a:pt x="134" y="192"/>
                        </a:lnTo>
                        <a:lnTo>
                          <a:pt x="134" y="191"/>
                        </a:lnTo>
                        <a:lnTo>
                          <a:pt x="131" y="192"/>
                        </a:lnTo>
                        <a:lnTo>
                          <a:pt x="130" y="193"/>
                        </a:lnTo>
                        <a:lnTo>
                          <a:pt x="128" y="194"/>
                        </a:lnTo>
                        <a:lnTo>
                          <a:pt x="127" y="194"/>
                        </a:lnTo>
                        <a:lnTo>
                          <a:pt x="127" y="195"/>
                        </a:lnTo>
                        <a:lnTo>
                          <a:pt x="126" y="195"/>
                        </a:lnTo>
                        <a:lnTo>
                          <a:pt x="125" y="195"/>
                        </a:lnTo>
                        <a:lnTo>
                          <a:pt x="125" y="196"/>
                        </a:lnTo>
                        <a:lnTo>
                          <a:pt x="124" y="196"/>
                        </a:lnTo>
                        <a:lnTo>
                          <a:pt x="123" y="195"/>
                        </a:lnTo>
                        <a:lnTo>
                          <a:pt x="121" y="195"/>
                        </a:lnTo>
                        <a:lnTo>
                          <a:pt x="120" y="195"/>
                        </a:lnTo>
                        <a:lnTo>
                          <a:pt x="120" y="194"/>
                        </a:lnTo>
                        <a:lnTo>
                          <a:pt x="120" y="193"/>
                        </a:lnTo>
                        <a:lnTo>
                          <a:pt x="119" y="193"/>
                        </a:lnTo>
                        <a:lnTo>
                          <a:pt x="118" y="191"/>
                        </a:lnTo>
                        <a:lnTo>
                          <a:pt x="116" y="190"/>
                        </a:lnTo>
                        <a:lnTo>
                          <a:pt x="116" y="189"/>
                        </a:lnTo>
                        <a:lnTo>
                          <a:pt x="114" y="189"/>
                        </a:lnTo>
                        <a:lnTo>
                          <a:pt x="113" y="189"/>
                        </a:lnTo>
                        <a:lnTo>
                          <a:pt x="112" y="189"/>
                        </a:lnTo>
                        <a:lnTo>
                          <a:pt x="111" y="190"/>
                        </a:lnTo>
                        <a:lnTo>
                          <a:pt x="110" y="191"/>
                        </a:lnTo>
                        <a:lnTo>
                          <a:pt x="109" y="192"/>
                        </a:lnTo>
                        <a:lnTo>
                          <a:pt x="108" y="195"/>
                        </a:lnTo>
                        <a:lnTo>
                          <a:pt x="107" y="198"/>
                        </a:lnTo>
                        <a:lnTo>
                          <a:pt x="107" y="199"/>
                        </a:lnTo>
                        <a:lnTo>
                          <a:pt x="107" y="201"/>
                        </a:lnTo>
                        <a:lnTo>
                          <a:pt x="107" y="202"/>
                        </a:lnTo>
                        <a:lnTo>
                          <a:pt x="107" y="203"/>
                        </a:lnTo>
                        <a:lnTo>
                          <a:pt x="106" y="205"/>
                        </a:lnTo>
                        <a:lnTo>
                          <a:pt x="106" y="206"/>
                        </a:lnTo>
                        <a:lnTo>
                          <a:pt x="106" y="207"/>
                        </a:lnTo>
                        <a:lnTo>
                          <a:pt x="105" y="208"/>
                        </a:lnTo>
                        <a:lnTo>
                          <a:pt x="105" y="209"/>
                        </a:lnTo>
                        <a:lnTo>
                          <a:pt x="105" y="210"/>
                        </a:lnTo>
                        <a:lnTo>
                          <a:pt x="105" y="211"/>
                        </a:lnTo>
                        <a:lnTo>
                          <a:pt x="104" y="211"/>
                        </a:lnTo>
                        <a:lnTo>
                          <a:pt x="104" y="212"/>
                        </a:lnTo>
                        <a:lnTo>
                          <a:pt x="103" y="213"/>
                        </a:lnTo>
                        <a:lnTo>
                          <a:pt x="102" y="215"/>
                        </a:lnTo>
                        <a:lnTo>
                          <a:pt x="102" y="216"/>
                        </a:lnTo>
                        <a:lnTo>
                          <a:pt x="101" y="217"/>
                        </a:lnTo>
                        <a:lnTo>
                          <a:pt x="101" y="218"/>
                        </a:lnTo>
                        <a:lnTo>
                          <a:pt x="101" y="219"/>
                        </a:lnTo>
                        <a:lnTo>
                          <a:pt x="101" y="220"/>
                        </a:lnTo>
                        <a:lnTo>
                          <a:pt x="100" y="221"/>
                        </a:lnTo>
                        <a:lnTo>
                          <a:pt x="99" y="222"/>
                        </a:lnTo>
                        <a:lnTo>
                          <a:pt x="98" y="222"/>
                        </a:lnTo>
                        <a:lnTo>
                          <a:pt x="96" y="221"/>
                        </a:lnTo>
                        <a:lnTo>
                          <a:pt x="95" y="221"/>
                        </a:lnTo>
                        <a:lnTo>
                          <a:pt x="94" y="220"/>
                        </a:lnTo>
                        <a:lnTo>
                          <a:pt x="93" y="219"/>
                        </a:lnTo>
                        <a:lnTo>
                          <a:pt x="92" y="218"/>
                        </a:lnTo>
                        <a:lnTo>
                          <a:pt x="91" y="219"/>
                        </a:lnTo>
                        <a:lnTo>
                          <a:pt x="88" y="223"/>
                        </a:lnTo>
                        <a:lnTo>
                          <a:pt x="88" y="224"/>
                        </a:lnTo>
                        <a:lnTo>
                          <a:pt x="87" y="224"/>
                        </a:lnTo>
                        <a:lnTo>
                          <a:pt x="87" y="225"/>
                        </a:lnTo>
                        <a:lnTo>
                          <a:pt x="86" y="225"/>
                        </a:lnTo>
                        <a:lnTo>
                          <a:pt x="85" y="224"/>
                        </a:lnTo>
                        <a:lnTo>
                          <a:pt x="84" y="224"/>
                        </a:lnTo>
                        <a:lnTo>
                          <a:pt x="83" y="224"/>
                        </a:lnTo>
                        <a:lnTo>
                          <a:pt x="83" y="223"/>
                        </a:lnTo>
                        <a:lnTo>
                          <a:pt x="82" y="223"/>
                        </a:lnTo>
                        <a:lnTo>
                          <a:pt x="81" y="224"/>
                        </a:lnTo>
                        <a:lnTo>
                          <a:pt x="80" y="224"/>
                        </a:lnTo>
                        <a:lnTo>
                          <a:pt x="79" y="225"/>
                        </a:lnTo>
                        <a:lnTo>
                          <a:pt x="79" y="226"/>
                        </a:lnTo>
                        <a:lnTo>
                          <a:pt x="79" y="227"/>
                        </a:lnTo>
                        <a:lnTo>
                          <a:pt x="78" y="227"/>
                        </a:lnTo>
                        <a:lnTo>
                          <a:pt x="77" y="228"/>
                        </a:lnTo>
                        <a:lnTo>
                          <a:pt x="76" y="229"/>
                        </a:lnTo>
                        <a:lnTo>
                          <a:pt x="75" y="229"/>
                        </a:lnTo>
                        <a:lnTo>
                          <a:pt x="74" y="229"/>
                        </a:lnTo>
                        <a:lnTo>
                          <a:pt x="73" y="229"/>
                        </a:lnTo>
                        <a:lnTo>
                          <a:pt x="72" y="230"/>
                        </a:lnTo>
                        <a:lnTo>
                          <a:pt x="71" y="230"/>
                        </a:lnTo>
                        <a:lnTo>
                          <a:pt x="70" y="230"/>
                        </a:lnTo>
                        <a:lnTo>
                          <a:pt x="69" y="230"/>
                        </a:lnTo>
                        <a:lnTo>
                          <a:pt x="67" y="229"/>
                        </a:lnTo>
                        <a:lnTo>
                          <a:pt x="64" y="228"/>
                        </a:lnTo>
                        <a:lnTo>
                          <a:pt x="62" y="227"/>
                        </a:lnTo>
                        <a:lnTo>
                          <a:pt x="61" y="226"/>
                        </a:lnTo>
                        <a:lnTo>
                          <a:pt x="61" y="225"/>
                        </a:lnTo>
                        <a:lnTo>
                          <a:pt x="60" y="225"/>
                        </a:lnTo>
                        <a:lnTo>
                          <a:pt x="58" y="225"/>
                        </a:lnTo>
                        <a:lnTo>
                          <a:pt x="57" y="225"/>
                        </a:lnTo>
                        <a:lnTo>
                          <a:pt x="56" y="225"/>
                        </a:lnTo>
                        <a:lnTo>
                          <a:pt x="55" y="225"/>
                        </a:lnTo>
                        <a:lnTo>
                          <a:pt x="56" y="225"/>
                        </a:lnTo>
                        <a:lnTo>
                          <a:pt x="57" y="223"/>
                        </a:lnTo>
                        <a:lnTo>
                          <a:pt x="56" y="223"/>
                        </a:lnTo>
                        <a:lnTo>
                          <a:pt x="56" y="222"/>
                        </a:lnTo>
                        <a:lnTo>
                          <a:pt x="56" y="221"/>
                        </a:lnTo>
                        <a:lnTo>
                          <a:pt x="57" y="221"/>
                        </a:lnTo>
                        <a:lnTo>
                          <a:pt x="58" y="221"/>
                        </a:lnTo>
                        <a:lnTo>
                          <a:pt x="58" y="220"/>
                        </a:lnTo>
                        <a:lnTo>
                          <a:pt x="59" y="218"/>
                        </a:lnTo>
                        <a:lnTo>
                          <a:pt x="58" y="217"/>
                        </a:lnTo>
                        <a:lnTo>
                          <a:pt x="58" y="216"/>
                        </a:lnTo>
                        <a:lnTo>
                          <a:pt x="59" y="215"/>
                        </a:lnTo>
                        <a:lnTo>
                          <a:pt x="59" y="214"/>
                        </a:lnTo>
                        <a:lnTo>
                          <a:pt x="59" y="213"/>
                        </a:lnTo>
                        <a:lnTo>
                          <a:pt x="59" y="212"/>
                        </a:lnTo>
                        <a:lnTo>
                          <a:pt x="58" y="211"/>
                        </a:lnTo>
                        <a:lnTo>
                          <a:pt x="58" y="210"/>
                        </a:lnTo>
                        <a:lnTo>
                          <a:pt x="59" y="210"/>
                        </a:lnTo>
                        <a:lnTo>
                          <a:pt x="59" y="209"/>
                        </a:lnTo>
                        <a:lnTo>
                          <a:pt x="60" y="209"/>
                        </a:lnTo>
                        <a:lnTo>
                          <a:pt x="61" y="210"/>
                        </a:lnTo>
                        <a:lnTo>
                          <a:pt x="62" y="210"/>
                        </a:lnTo>
                        <a:lnTo>
                          <a:pt x="63" y="209"/>
                        </a:lnTo>
                        <a:lnTo>
                          <a:pt x="63" y="208"/>
                        </a:lnTo>
                        <a:lnTo>
                          <a:pt x="64" y="208"/>
                        </a:lnTo>
                        <a:lnTo>
                          <a:pt x="65" y="208"/>
                        </a:lnTo>
                        <a:lnTo>
                          <a:pt x="65" y="207"/>
                        </a:lnTo>
                        <a:lnTo>
                          <a:pt x="66" y="206"/>
                        </a:lnTo>
                        <a:lnTo>
                          <a:pt x="65" y="206"/>
                        </a:lnTo>
                        <a:lnTo>
                          <a:pt x="65" y="205"/>
                        </a:lnTo>
                        <a:lnTo>
                          <a:pt x="65" y="204"/>
                        </a:lnTo>
                        <a:lnTo>
                          <a:pt x="65" y="203"/>
                        </a:lnTo>
                        <a:lnTo>
                          <a:pt x="66" y="201"/>
                        </a:lnTo>
                        <a:lnTo>
                          <a:pt x="66" y="200"/>
                        </a:lnTo>
                        <a:lnTo>
                          <a:pt x="67" y="199"/>
                        </a:lnTo>
                        <a:lnTo>
                          <a:pt x="68" y="198"/>
                        </a:lnTo>
                        <a:lnTo>
                          <a:pt x="68" y="197"/>
                        </a:lnTo>
                        <a:lnTo>
                          <a:pt x="68" y="196"/>
                        </a:lnTo>
                        <a:lnTo>
                          <a:pt x="68" y="195"/>
                        </a:lnTo>
                        <a:lnTo>
                          <a:pt x="67" y="194"/>
                        </a:lnTo>
                        <a:lnTo>
                          <a:pt x="66" y="193"/>
                        </a:lnTo>
                        <a:lnTo>
                          <a:pt x="65" y="193"/>
                        </a:lnTo>
                        <a:lnTo>
                          <a:pt x="64" y="193"/>
                        </a:lnTo>
                        <a:lnTo>
                          <a:pt x="63" y="192"/>
                        </a:lnTo>
                        <a:lnTo>
                          <a:pt x="62" y="191"/>
                        </a:lnTo>
                        <a:lnTo>
                          <a:pt x="61" y="191"/>
                        </a:lnTo>
                        <a:lnTo>
                          <a:pt x="60" y="190"/>
                        </a:lnTo>
                        <a:lnTo>
                          <a:pt x="59" y="190"/>
                        </a:lnTo>
                        <a:lnTo>
                          <a:pt x="59" y="189"/>
                        </a:lnTo>
                        <a:lnTo>
                          <a:pt x="59" y="188"/>
                        </a:lnTo>
                        <a:lnTo>
                          <a:pt x="58" y="189"/>
                        </a:lnTo>
                        <a:lnTo>
                          <a:pt x="58" y="188"/>
                        </a:lnTo>
                        <a:lnTo>
                          <a:pt x="57" y="188"/>
                        </a:lnTo>
                        <a:lnTo>
                          <a:pt x="56" y="188"/>
                        </a:lnTo>
                        <a:lnTo>
                          <a:pt x="55" y="187"/>
                        </a:lnTo>
                        <a:lnTo>
                          <a:pt x="54" y="187"/>
                        </a:lnTo>
                        <a:lnTo>
                          <a:pt x="54" y="186"/>
                        </a:lnTo>
                        <a:lnTo>
                          <a:pt x="53" y="186"/>
                        </a:lnTo>
                        <a:lnTo>
                          <a:pt x="53" y="185"/>
                        </a:lnTo>
                        <a:lnTo>
                          <a:pt x="53" y="184"/>
                        </a:lnTo>
                        <a:lnTo>
                          <a:pt x="53" y="183"/>
                        </a:lnTo>
                        <a:lnTo>
                          <a:pt x="52" y="183"/>
                        </a:lnTo>
                        <a:lnTo>
                          <a:pt x="53" y="182"/>
                        </a:lnTo>
                        <a:lnTo>
                          <a:pt x="52" y="181"/>
                        </a:lnTo>
                        <a:lnTo>
                          <a:pt x="53" y="181"/>
                        </a:lnTo>
                        <a:lnTo>
                          <a:pt x="52" y="180"/>
                        </a:lnTo>
                        <a:lnTo>
                          <a:pt x="52" y="179"/>
                        </a:lnTo>
                        <a:lnTo>
                          <a:pt x="52" y="178"/>
                        </a:lnTo>
                        <a:lnTo>
                          <a:pt x="52" y="177"/>
                        </a:lnTo>
                        <a:lnTo>
                          <a:pt x="51" y="177"/>
                        </a:lnTo>
                        <a:lnTo>
                          <a:pt x="51" y="176"/>
                        </a:lnTo>
                        <a:lnTo>
                          <a:pt x="51" y="175"/>
                        </a:lnTo>
                        <a:lnTo>
                          <a:pt x="50" y="174"/>
                        </a:lnTo>
                        <a:lnTo>
                          <a:pt x="50" y="172"/>
                        </a:lnTo>
                        <a:lnTo>
                          <a:pt x="50" y="171"/>
                        </a:lnTo>
                        <a:lnTo>
                          <a:pt x="49" y="170"/>
                        </a:lnTo>
                        <a:lnTo>
                          <a:pt x="49" y="169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7"/>
                        </a:lnTo>
                        <a:lnTo>
                          <a:pt x="48" y="166"/>
                        </a:lnTo>
                        <a:lnTo>
                          <a:pt x="47" y="165"/>
                        </a:lnTo>
                        <a:lnTo>
                          <a:pt x="47" y="164"/>
                        </a:lnTo>
                        <a:lnTo>
                          <a:pt x="46" y="163"/>
                        </a:lnTo>
                        <a:lnTo>
                          <a:pt x="47" y="162"/>
                        </a:lnTo>
                        <a:lnTo>
                          <a:pt x="46" y="162"/>
                        </a:lnTo>
                        <a:lnTo>
                          <a:pt x="46" y="161"/>
                        </a:lnTo>
                        <a:lnTo>
                          <a:pt x="45" y="161"/>
                        </a:lnTo>
                        <a:lnTo>
                          <a:pt x="45" y="160"/>
                        </a:lnTo>
                        <a:lnTo>
                          <a:pt x="44" y="159"/>
                        </a:lnTo>
                        <a:lnTo>
                          <a:pt x="44" y="158"/>
                        </a:lnTo>
                        <a:lnTo>
                          <a:pt x="43" y="158"/>
                        </a:lnTo>
                        <a:lnTo>
                          <a:pt x="42" y="159"/>
                        </a:lnTo>
                        <a:lnTo>
                          <a:pt x="41" y="159"/>
                        </a:lnTo>
                        <a:lnTo>
                          <a:pt x="40" y="158"/>
                        </a:lnTo>
                        <a:lnTo>
                          <a:pt x="40" y="157"/>
                        </a:lnTo>
                        <a:lnTo>
                          <a:pt x="39" y="157"/>
                        </a:lnTo>
                        <a:lnTo>
                          <a:pt x="39" y="156"/>
                        </a:lnTo>
                        <a:lnTo>
                          <a:pt x="38" y="156"/>
                        </a:lnTo>
                        <a:lnTo>
                          <a:pt x="37" y="157"/>
                        </a:lnTo>
                        <a:lnTo>
                          <a:pt x="36" y="157"/>
                        </a:lnTo>
                        <a:lnTo>
                          <a:pt x="35" y="157"/>
                        </a:lnTo>
                        <a:lnTo>
                          <a:pt x="34" y="158"/>
                        </a:lnTo>
                        <a:lnTo>
                          <a:pt x="33" y="158"/>
                        </a:lnTo>
                        <a:lnTo>
                          <a:pt x="33" y="157"/>
                        </a:lnTo>
                        <a:lnTo>
                          <a:pt x="33" y="156"/>
                        </a:lnTo>
                        <a:lnTo>
                          <a:pt x="33" y="155"/>
                        </a:lnTo>
                        <a:lnTo>
                          <a:pt x="34" y="154"/>
                        </a:lnTo>
                        <a:lnTo>
                          <a:pt x="33" y="153"/>
                        </a:lnTo>
                        <a:lnTo>
                          <a:pt x="33" y="152"/>
                        </a:lnTo>
                        <a:lnTo>
                          <a:pt x="32" y="151"/>
                        </a:lnTo>
                        <a:lnTo>
                          <a:pt x="31" y="152"/>
                        </a:lnTo>
                        <a:lnTo>
                          <a:pt x="30" y="152"/>
                        </a:lnTo>
                        <a:lnTo>
                          <a:pt x="30" y="151"/>
                        </a:lnTo>
                        <a:lnTo>
                          <a:pt x="29" y="151"/>
                        </a:lnTo>
                        <a:lnTo>
                          <a:pt x="28" y="151"/>
                        </a:lnTo>
                        <a:lnTo>
                          <a:pt x="28" y="152"/>
                        </a:lnTo>
                        <a:lnTo>
                          <a:pt x="28" y="151"/>
                        </a:lnTo>
                        <a:lnTo>
                          <a:pt x="27" y="151"/>
                        </a:lnTo>
                        <a:lnTo>
                          <a:pt x="26" y="151"/>
                        </a:lnTo>
                        <a:lnTo>
                          <a:pt x="26" y="150"/>
                        </a:lnTo>
                        <a:lnTo>
                          <a:pt x="25" y="149"/>
                        </a:lnTo>
                        <a:lnTo>
                          <a:pt x="24" y="149"/>
                        </a:lnTo>
                        <a:lnTo>
                          <a:pt x="25" y="148"/>
                        </a:lnTo>
                        <a:lnTo>
                          <a:pt x="24" y="147"/>
                        </a:lnTo>
                        <a:lnTo>
                          <a:pt x="23" y="147"/>
                        </a:lnTo>
                        <a:lnTo>
                          <a:pt x="23" y="146"/>
                        </a:lnTo>
                        <a:lnTo>
                          <a:pt x="23" y="145"/>
                        </a:lnTo>
                        <a:lnTo>
                          <a:pt x="24" y="144"/>
                        </a:lnTo>
                        <a:lnTo>
                          <a:pt x="25" y="143"/>
                        </a:lnTo>
                        <a:lnTo>
                          <a:pt x="25" y="142"/>
                        </a:lnTo>
                        <a:lnTo>
                          <a:pt x="24" y="142"/>
                        </a:lnTo>
                        <a:lnTo>
                          <a:pt x="23" y="142"/>
                        </a:lnTo>
                        <a:lnTo>
                          <a:pt x="22" y="142"/>
                        </a:lnTo>
                        <a:lnTo>
                          <a:pt x="21" y="142"/>
                        </a:lnTo>
                        <a:lnTo>
                          <a:pt x="20" y="142"/>
                        </a:lnTo>
                        <a:lnTo>
                          <a:pt x="19" y="142"/>
                        </a:lnTo>
                        <a:lnTo>
                          <a:pt x="18" y="142"/>
                        </a:lnTo>
                        <a:lnTo>
                          <a:pt x="17" y="142"/>
                        </a:lnTo>
                        <a:lnTo>
                          <a:pt x="16" y="142"/>
                        </a:lnTo>
                        <a:lnTo>
                          <a:pt x="15" y="142"/>
                        </a:lnTo>
                        <a:lnTo>
                          <a:pt x="15" y="141"/>
                        </a:lnTo>
                        <a:lnTo>
                          <a:pt x="14" y="141"/>
                        </a:lnTo>
                        <a:lnTo>
                          <a:pt x="13" y="141"/>
                        </a:lnTo>
                        <a:lnTo>
                          <a:pt x="12" y="142"/>
                        </a:lnTo>
                        <a:lnTo>
                          <a:pt x="12" y="143"/>
                        </a:lnTo>
                        <a:lnTo>
                          <a:pt x="11" y="143"/>
                        </a:lnTo>
                        <a:lnTo>
                          <a:pt x="10" y="142"/>
                        </a:lnTo>
                        <a:lnTo>
                          <a:pt x="9" y="143"/>
                        </a:lnTo>
                        <a:lnTo>
                          <a:pt x="8" y="143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6" y="144"/>
                        </a:lnTo>
                        <a:lnTo>
                          <a:pt x="5" y="143"/>
                        </a:lnTo>
                        <a:lnTo>
                          <a:pt x="4" y="143"/>
                        </a:lnTo>
                        <a:lnTo>
                          <a:pt x="3" y="143"/>
                        </a:lnTo>
                        <a:lnTo>
                          <a:pt x="2" y="143"/>
                        </a:lnTo>
                        <a:lnTo>
                          <a:pt x="2" y="142"/>
                        </a:lnTo>
                        <a:lnTo>
                          <a:pt x="1" y="142"/>
                        </a:lnTo>
                        <a:lnTo>
                          <a:pt x="0" y="141"/>
                        </a:lnTo>
                        <a:lnTo>
                          <a:pt x="0" y="140"/>
                        </a:lnTo>
                        <a:lnTo>
                          <a:pt x="1" y="140"/>
                        </a:lnTo>
                        <a:lnTo>
                          <a:pt x="2" y="140"/>
                        </a:lnTo>
                        <a:lnTo>
                          <a:pt x="3" y="140"/>
                        </a:lnTo>
                        <a:lnTo>
                          <a:pt x="4" y="139"/>
                        </a:lnTo>
                        <a:lnTo>
                          <a:pt x="5" y="139"/>
                        </a:lnTo>
                        <a:lnTo>
                          <a:pt x="6" y="138"/>
                        </a:lnTo>
                        <a:lnTo>
                          <a:pt x="6" y="137"/>
                        </a:lnTo>
                        <a:lnTo>
                          <a:pt x="7" y="136"/>
                        </a:lnTo>
                        <a:lnTo>
                          <a:pt x="8" y="136"/>
                        </a:lnTo>
                        <a:lnTo>
                          <a:pt x="9" y="136"/>
                        </a:lnTo>
                        <a:lnTo>
                          <a:pt x="10" y="136"/>
                        </a:lnTo>
                        <a:lnTo>
                          <a:pt x="11" y="136"/>
                        </a:lnTo>
                        <a:lnTo>
                          <a:pt x="12" y="136"/>
                        </a:lnTo>
                        <a:lnTo>
                          <a:pt x="13" y="135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6" y="134"/>
                        </a:lnTo>
                        <a:lnTo>
                          <a:pt x="16" y="132"/>
                        </a:lnTo>
                        <a:lnTo>
                          <a:pt x="16" y="131"/>
                        </a:lnTo>
                        <a:lnTo>
                          <a:pt x="15" y="131"/>
                        </a:lnTo>
                        <a:lnTo>
                          <a:pt x="15" y="130"/>
                        </a:lnTo>
                        <a:lnTo>
                          <a:pt x="16" y="130"/>
                        </a:lnTo>
                        <a:lnTo>
                          <a:pt x="17" y="130"/>
                        </a:lnTo>
                        <a:lnTo>
                          <a:pt x="17" y="129"/>
                        </a:lnTo>
                        <a:lnTo>
                          <a:pt x="19" y="130"/>
                        </a:lnTo>
                        <a:lnTo>
                          <a:pt x="19" y="129"/>
                        </a:lnTo>
                        <a:lnTo>
                          <a:pt x="20" y="129"/>
                        </a:lnTo>
                        <a:lnTo>
                          <a:pt x="21" y="128"/>
                        </a:lnTo>
                        <a:lnTo>
                          <a:pt x="21" y="127"/>
                        </a:lnTo>
                        <a:lnTo>
                          <a:pt x="22" y="126"/>
                        </a:lnTo>
                        <a:lnTo>
                          <a:pt x="22" y="125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5" y="125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3"/>
                        </a:lnTo>
                        <a:lnTo>
                          <a:pt x="28" y="123"/>
                        </a:lnTo>
                        <a:lnTo>
                          <a:pt x="29" y="122"/>
                        </a:lnTo>
                        <a:lnTo>
                          <a:pt x="30" y="121"/>
                        </a:lnTo>
                        <a:lnTo>
                          <a:pt x="30" y="119"/>
                        </a:lnTo>
                        <a:lnTo>
                          <a:pt x="30" y="118"/>
                        </a:lnTo>
                        <a:lnTo>
                          <a:pt x="32" y="118"/>
                        </a:lnTo>
                        <a:lnTo>
                          <a:pt x="33" y="119"/>
                        </a:lnTo>
                        <a:lnTo>
                          <a:pt x="33" y="118"/>
                        </a:lnTo>
                        <a:lnTo>
                          <a:pt x="33" y="117"/>
                        </a:lnTo>
                        <a:lnTo>
                          <a:pt x="34" y="117"/>
                        </a:lnTo>
                        <a:lnTo>
                          <a:pt x="34" y="116"/>
                        </a:lnTo>
                        <a:lnTo>
                          <a:pt x="34" y="115"/>
                        </a:lnTo>
                        <a:lnTo>
                          <a:pt x="34" y="114"/>
                        </a:lnTo>
                        <a:lnTo>
                          <a:pt x="35" y="114"/>
                        </a:lnTo>
                        <a:lnTo>
                          <a:pt x="36" y="114"/>
                        </a:lnTo>
                        <a:lnTo>
                          <a:pt x="37" y="113"/>
                        </a:lnTo>
                        <a:lnTo>
                          <a:pt x="38" y="113"/>
                        </a:lnTo>
                        <a:lnTo>
                          <a:pt x="39" y="113"/>
                        </a:lnTo>
                        <a:lnTo>
                          <a:pt x="39" y="112"/>
                        </a:lnTo>
                        <a:lnTo>
                          <a:pt x="39" y="111"/>
                        </a:lnTo>
                        <a:lnTo>
                          <a:pt x="40" y="111"/>
                        </a:lnTo>
                        <a:lnTo>
                          <a:pt x="41" y="111"/>
                        </a:lnTo>
                        <a:lnTo>
                          <a:pt x="42" y="112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3" y="114"/>
                        </a:lnTo>
                        <a:lnTo>
                          <a:pt x="44" y="114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6"/>
                        </a:lnTo>
                        <a:lnTo>
                          <a:pt x="46" y="116"/>
                        </a:lnTo>
                        <a:lnTo>
                          <a:pt x="46" y="117"/>
                        </a:lnTo>
                        <a:lnTo>
                          <a:pt x="47" y="117"/>
                        </a:lnTo>
                        <a:lnTo>
                          <a:pt x="47" y="116"/>
                        </a:lnTo>
                        <a:lnTo>
                          <a:pt x="48" y="116"/>
                        </a:lnTo>
                        <a:lnTo>
                          <a:pt x="48" y="115"/>
                        </a:lnTo>
                        <a:lnTo>
                          <a:pt x="49" y="115"/>
                        </a:lnTo>
                        <a:lnTo>
                          <a:pt x="49" y="114"/>
                        </a:lnTo>
                        <a:lnTo>
                          <a:pt x="49" y="113"/>
                        </a:lnTo>
                        <a:lnTo>
                          <a:pt x="49" y="112"/>
                        </a:lnTo>
                        <a:lnTo>
                          <a:pt x="49" y="111"/>
                        </a:lnTo>
                        <a:lnTo>
                          <a:pt x="50" y="111"/>
                        </a:lnTo>
                        <a:lnTo>
                          <a:pt x="51" y="110"/>
                        </a:lnTo>
                        <a:lnTo>
                          <a:pt x="50" y="110"/>
                        </a:lnTo>
                        <a:lnTo>
                          <a:pt x="50" y="109"/>
                        </a:lnTo>
                        <a:lnTo>
                          <a:pt x="50" y="108"/>
                        </a:lnTo>
                        <a:lnTo>
                          <a:pt x="51" y="107"/>
                        </a:lnTo>
                        <a:lnTo>
                          <a:pt x="52" y="108"/>
                        </a:lnTo>
                        <a:lnTo>
                          <a:pt x="53" y="108"/>
                        </a:lnTo>
                        <a:lnTo>
                          <a:pt x="54" y="109"/>
                        </a:lnTo>
                        <a:lnTo>
                          <a:pt x="54" y="110"/>
                        </a:lnTo>
                        <a:lnTo>
                          <a:pt x="55" y="110"/>
                        </a:lnTo>
                        <a:lnTo>
                          <a:pt x="56" y="111"/>
                        </a:lnTo>
                        <a:lnTo>
                          <a:pt x="57" y="110"/>
                        </a:lnTo>
                        <a:lnTo>
                          <a:pt x="58" y="109"/>
                        </a:lnTo>
                        <a:lnTo>
                          <a:pt x="58" y="108"/>
                        </a:lnTo>
                        <a:lnTo>
                          <a:pt x="58" y="106"/>
                        </a:lnTo>
                        <a:lnTo>
                          <a:pt x="58" y="105"/>
                        </a:lnTo>
                        <a:lnTo>
                          <a:pt x="58" y="104"/>
                        </a:lnTo>
                        <a:lnTo>
                          <a:pt x="60" y="105"/>
                        </a:lnTo>
                        <a:lnTo>
                          <a:pt x="61" y="105"/>
                        </a:lnTo>
                        <a:lnTo>
                          <a:pt x="61" y="104"/>
                        </a:lnTo>
                        <a:lnTo>
                          <a:pt x="62" y="103"/>
                        </a:lnTo>
                        <a:lnTo>
                          <a:pt x="63" y="103"/>
                        </a:lnTo>
                        <a:lnTo>
                          <a:pt x="63" y="102"/>
                        </a:lnTo>
                        <a:lnTo>
                          <a:pt x="63" y="101"/>
                        </a:lnTo>
                        <a:lnTo>
                          <a:pt x="63" y="100"/>
                        </a:lnTo>
                        <a:lnTo>
                          <a:pt x="62" y="99"/>
                        </a:lnTo>
                        <a:lnTo>
                          <a:pt x="63" y="98"/>
                        </a:lnTo>
                        <a:lnTo>
                          <a:pt x="64" y="97"/>
                        </a:lnTo>
                        <a:lnTo>
                          <a:pt x="65" y="97"/>
                        </a:lnTo>
                        <a:lnTo>
                          <a:pt x="67" y="97"/>
                        </a:lnTo>
                        <a:lnTo>
                          <a:pt x="67" y="96"/>
                        </a:lnTo>
                        <a:lnTo>
                          <a:pt x="68" y="95"/>
                        </a:lnTo>
                        <a:lnTo>
                          <a:pt x="69" y="95"/>
                        </a:lnTo>
                        <a:lnTo>
                          <a:pt x="70" y="95"/>
                        </a:lnTo>
                        <a:lnTo>
                          <a:pt x="71" y="95"/>
                        </a:lnTo>
                        <a:lnTo>
                          <a:pt x="71" y="94"/>
                        </a:lnTo>
                        <a:lnTo>
                          <a:pt x="72" y="93"/>
                        </a:lnTo>
                        <a:lnTo>
                          <a:pt x="73" y="92"/>
                        </a:lnTo>
                        <a:lnTo>
                          <a:pt x="74" y="92"/>
                        </a:lnTo>
                        <a:lnTo>
                          <a:pt x="75" y="91"/>
                        </a:lnTo>
                        <a:lnTo>
                          <a:pt x="75" y="90"/>
                        </a:lnTo>
                        <a:lnTo>
                          <a:pt x="75" y="89"/>
                        </a:lnTo>
                        <a:lnTo>
                          <a:pt x="76" y="89"/>
                        </a:lnTo>
                        <a:lnTo>
                          <a:pt x="77" y="89"/>
                        </a:lnTo>
                        <a:lnTo>
                          <a:pt x="78" y="89"/>
                        </a:lnTo>
                        <a:lnTo>
                          <a:pt x="78" y="88"/>
                        </a:lnTo>
                        <a:lnTo>
                          <a:pt x="79" y="87"/>
                        </a:lnTo>
                        <a:lnTo>
                          <a:pt x="80" y="87"/>
                        </a:lnTo>
                        <a:lnTo>
                          <a:pt x="81" y="88"/>
                        </a:lnTo>
                        <a:lnTo>
                          <a:pt x="82" y="88"/>
                        </a:lnTo>
                        <a:lnTo>
                          <a:pt x="82" y="89"/>
                        </a:lnTo>
                        <a:lnTo>
                          <a:pt x="82" y="88"/>
                        </a:lnTo>
                        <a:lnTo>
                          <a:pt x="83" y="88"/>
                        </a:lnTo>
                        <a:lnTo>
                          <a:pt x="84" y="88"/>
                        </a:lnTo>
                        <a:lnTo>
                          <a:pt x="84" y="86"/>
                        </a:lnTo>
                        <a:lnTo>
                          <a:pt x="83" y="85"/>
                        </a:lnTo>
                        <a:lnTo>
                          <a:pt x="83" y="84"/>
                        </a:lnTo>
                        <a:lnTo>
                          <a:pt x="82" y="84"/>
                        </a:lnTo>
                        <a:lnTo>
                          <a:pt x="83" y="83"/>
                        </a:lnTo>
                        <a:lnTo>
                          <a:pt x="83" y="82"/>
                        </a:lnTo>
                        <a:lnTo>
                          <a:pt x="83" y="81"/>
                        </a:lnTo>
                        <a:lnTo>
                          <a:pt x="85" y="77"/>
                        </a:lnTo>
                        <a:lnTo>
                          <a:pt x="86" y="76"/>
                        </a:lnTo>
                        <a:lnTo>
                          <a:pt x="87" y="73"/>
                        </a:lnTo>
                        <a:lnTo>
                          <a:pt x="90" y="70"/>
                        </a:lnTo>
                        <a:lnTo>
                          <a:pt x="90" y="69"/>
                        </a:lnTo>
                        <a:lnTo>
                          <a:pt x="89" y="68"/>
                        </a:lnTo>
                        <a:lnTo>
                          <a:pt x="90" y="67"/>
                        </a:lnTo>
                        <a:lnTo>
                          <a:pt x="91" y="66"/>
                        </a:lnTo>
                        <a:lnTo>
                          <a:pt x="91" y="65"/>
                        </a:lnTo>
                        <a:lnTo>
                          <a:pt x="90" y="64"/>
                        </a:lnTo>
                        <a:lnTo>
                          <a:pt x="90" y="63"/>
                        </a:lnTo>
                        <a:lnTo>
                          <a:pt x="89" y="63"/>
                        </a:lnTo>
                        <a:lnTo>
                          <a:pt x="88" y="61"/>
                        </a:lnTo>
                        <a:lnTo>
                          <a:pt x="88" y="60"/>
                        </a:lnTo>
                        <a:lnTo>
                          <a:pt x="89" y="60"/>
                        </a:lnTo>
                        <a:lnTo>
                          <a:pt x="89" y="59"/>
                        </a:lnTo>
                        <a:lnTo>
                          <a:pt x="90" y="58"/>
                        </a:lnTo>
                        <a:lnTo>
                          <a:pt x="91" y="57"/>
                        </a:lnTo>
                        <a:lnTo>
                          <a:pt x="92" y="57"/>
                        </a:lnTo>
                        <a:lnTo>
                          <a:pt x="93" y="55"/>
                        </a:lnTo>
                        <a:lnTo>
                          <a:pt x="93" y="54"/>
                        </a:lnTo>
                        <a:lnTo>
                          <a:pt x="93" y="52"/>
                        </a:lnTo>
                        <a:lnTo>
                          <a:pt x="93" y="51"/>
                        </a:lnTo>
                        <a:lnTo>
                          <a:pt x="92" y="51"/>
                        </a:lnTo>
                        <a:lnTo>
                          <a:pt x="91" y="50"/>
                        </a:lnTo>
                        <a:lnTo>
                          <a:pt x="90" y="50"/>
                        </a:lnTo>
                        <a:lnTo>
                          <a:pt x="89" y="49"/>
                        </a:lnTo>
                        <a:lnTo>
                          <a:pt x="88" y="49"/>
                        </a:lnTo>
                        <a:lnTo>
                          <a:pt x="87" y="48"/>
                        </a:lnTo>
                        <a:lnTo>
                          <a:pt x="86" y="48"/>
                        </a:lnTo>
                        <a:lnTo>
                          <a:pt x="84" y="48"/>
                        </a:lnTo>
                        <a:lnTo>
                          <a:pt x="83" y="48"/>
                        </a:lnTo>
                        <a:lnTo>
                          <a:pt x="80" y="48"/>
                        </a:lnTo>
                        <a:lnTo>
                          <a:pt x="79" y="48"/>
                        </a:lnTo>
                        <a:lnTo>
                          <a:pt x="78" y="47"/>
                        </a:lnTo>
                        <a:lnTo>
                          <a:pt x="77" y="45"/>
                        </a:lnTo>
                        <a:lnTo>
                          <a:pt x="77" y="44"/>
                        </a:lnTo>
                        <a:lnTo>
                          <a:pt x="77" y="43"/>
                        </a:lnTo>
                        <a:lnTo>
                          <a:pt x="77" y="42"/>
                        </a:lnTo>
                        <a:lnTo>
                          <a:pt x="78" y="39"/>
                        </a:lnTo>
                        <a:lnTo>
                          <a:pt x="80" y="36"/>
                        </a:lnTo>
                        <a:lnTo>
                          <a:pt x="81" y="35"/>
                        </a:lnTo>
                        <a:lnTo>
                          <a:pt x="81" y="32"/>
                        </a:lnTo>
                        <a:lnTo>
                          <a:pt x="81" y="30"/>
                        </a:lnTo>
                        <a:lnTo>
                          <a:pt x="81" y="29"/>
                        </a:lnTo>
                        <a:lnTo>
                          <a:pt x="78" y="25"/>
                        </a:lnTo>
                        <a:lnTo>
                          <a:pt x="77" y="23"/>
                        </a:lnTo>
                        <a:lnTo>
                          <a:pt x="76" y="21"/>
                        </a:lnTo>
                        <a:lnTo>
                          <a:pt x="76" y="20"/>
                        </a:lnTo>
                        <a:lnTo>
                          <a:pt x="76" y="19"/>
                        </a:lnTo>
                        <a:lnTo>
                          <a:pt x="75" y="17"/>
                        </a:lnTo>
                        <a:lnTo>
                          <a:pt x="75" y="15"/>
                        </a:lnTo>
                        <a:lnTo>
                          <a:pt x="76" y="14"/>
                        </a:lnTo>
                        <a:lnTo>
                          <a:pt x="77" y="14"/>
                        </a:lnTo>
                        <a:lnTo>
                          <a:pt x="80" y="14"/>
                        </a:lnTo>
                        <a:lnTo>
                          <a:pt x="81" y="13"/>
                        </a:lnTo>
                        <a:lnTo>
                          <a:pt x="82" y="13"/>
                        </a:lnTo>
                        <a:lnTo>
                          <a:pt x="82" y="11"/>
                        </a:lnTo>
                        <a:lnTo>
                          <a:pt x="83" y="10"/>
                        </a:lnTo>
                        <a:lnTo>
                          <a:pt x="84" y="10"/>
                        </a:lnTo>
                        <a:lnTo>
                          <a:pt x="86" y="10"/>
                        </a:lnTo>
                        <a:lnTo>
                          <a:pt x="87" y="10"/>
                        </a:lnTo>
                        <a:lnTo>
                          <a:pt x="88" y="10"/>
                        </a:lnTo>
                        <a:lnTo>
                          <a:pt x="89" y="9"/>
                        </a:lnTo>
                        <a:lnTo>
                          <a:pt x="91" y="8"/>
                        </a:lnTo>
                        <a:lnTo>
                          <a:pt x="92" y="7"/>
                        </a:lnTo>
                        <a:lnTo>
                          <a:pt x="93" y="4"/>
                        </a:lnTo>
                        <a:lnTo>
                          <a:pt x="95" y="2"/>
                        </a:lnTo>
                        <a:lnTo>
                          <a:pt x="96" y="1"/>
                        </a:lnTo>
                        <a:lnTo>
                          <a:pt x="97" y="1"/>
                        </a:lnTo>
                        <a:lnTo>
                          <a:pt x="97" y="0"/>
                        </a:lnTo>
                        <a:lnTo>
                          <a:pt x="99" y="2"/>
                        </a:lnTo>
                        <a:lnTo>
                          <a:pt x="101" y="3"/>
                        </a:lnTo>
                        <a:lnTo>
                          <a:pt x="103" y="3"/>
                        </a:lnTo>
                        <a:lnTo>
                          <a:pt x="104" y="4"/>
                        </a:lnTo>
                        <a:lnTo>
                          <a:pt x="105" y="4"/>
                        </a:lnTo>
                        <a:lnTo>
                          <a:pt x="106" y="5"/>
                        </a:lnTo>
                        <a:lnTo>
                          <a:pt x="107" y="6"/>
                        </a:lnTo>
                        <a:lnTo>
                          <a:pt x="109" y="7"/>
                        </a:lnTo>
                        <a:lnTo>
                          <a:pt x="109" y="8"/>
                        </a:lnTo>
                        <a:lnTo>
                          <a:pt x="110" y="8"/>
                        </a:lnTo>
                        <a:lnTo>
                          <a:pt x="112" y="7"/>
                        </a:lnTo>
                        <a:lnTo>
                          <a:pt x="113" y="7"/>
                        </a:lnTo>
                        <a:lnTo>
                          <a:pt x="114" y="4"/>
                        </a:lnTo>
                        <a:lnTo>
                          <a:pt x="115" y="4"/>
                        </a:lnTo>
                        <a:lnTo>
                          <a:pt x="117" y="2"/>
                        </a:lnTo>
                        <a:lnTo>
                          <a:pt x="118" y="1"/>
                        </a:lnTo>
                        <a:lnTo>
                          <a:pt x="119" y="1"/>
                        </a:lnTo>
                        <a:lnTo>
                          <a:pt x="120" y="2"/>
                        </a:lnTo>
                        <a:lnTo>
                          <a:pt x="121" y="2"/>
                        </a:lnTo>
                        <a:lnTo>
                          <a:pt x="124" y="2"/>
                        </a:lnTo>
                        <a:lnTo>
                          <a:pt x="125" y="3"/>
                        </a:lnTo>
                        <a:lnTo>
                          <a:pt x="126" y="4"/>
                        </a:lnTo>
                        <a:lnTo>
                          <a:pt x="126" y="5"/>
                        </a:lnTo>
                        <a:lnTo>
                          <a:pt x="127" y="6"/>
                        </a:lnTo>
                        <a:lnTo>
                          <a:pt x="128" y="7"/>
                        </a:lnTo>
                        <a:lnTo>
                          <a:pt x="129" y="8"/>
                        </a:lnTo>
                        <a:lnTo>
                          <a:pt x="129" y="9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2" y="12"/>
                        </a:lnTo>
                        <a:lnTo>
                          <a:pt x="133" y="12"/>
                        </a:lnTo>
                        <a:lnTo>
                          <a:pt x="134" y="11"/>
                        </a:lnTo>
                        <a:lnTo>
                          <a:pt x="136" y="10"/>
                        </a:lnTo>
                        <a:lnTo>
                          <a:pt x="137" y="10"/>
                        </a:lnTo>
                        <a:lnTo>
                          <a:pt x="138" y="10"/>
                        </a:lnTo>
                        <a:lnTo>
                          <a:pt x="139" y="9"/>
                        </a:lnTo>
                        <a:lnTo>
                          <a:pt x="141" y="10"/>
                        </a:lnTo>
                        <a:lnTo>
                          <a:pt x="143" y="9"/>
                        </a:lnTo>
                        <a:lnTo>
                          <a:pt x="144" y="9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7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50" y="12"/>
                        </a:lnTo>
                        <a:lnTo>
                          <a:pt x="150" y="13"/>
                        </a:lnTo>
                        <a:lnTo>
                          <a:pt x="151" y="12"/>
                        </a:lnTo>
                        <a:lnTo>
                          <a:pt x="152" y="10"/>
                        </a:lnTo>
                        <a:lnTo>
                          <a:pt x="153" y="10"/>
                        </a:lnTo>
                        <a:lnTo>
                          <a:pt x="154" y="10"/>
                        </a:lnTo>
                        <a:lnTo>
                          <a:pt x="156" y="10"/>
                        </a:lnTo>
                        <a:lnTo>
                          <a:pt x="157" y="10"/>
                        </a:lnTo>
                        <a:lnTo>
                          <a:pt x="159" y="10"/>
                        </a:lnTo>
                        <a:lnTo>
                          <a:pt x="160" y="9"/>
                        </a:lnTo>
                        <a:lnTo>
                          <a:pt x="160" y="10"/>
                        </a:lnTo>
                        <a:lnTo>
                          <a:pt x="161" y="10"/>
                        </a:lnTo>
                        <a:lnTo>
                          <a:pt x="162" y="10"/>
                        </a:lnTo>
                        <a:lnTo>
                          <a:pt x="163" y="10"/>
                        </a:lnTo>
                        <a:lnTo>
                          <a:pt x="164" y="9"/>
                        </a:lnTo>
                        <a:lnTo>
                          <a:pt x="165" y="9"/>
                        </a:lnTo>
                        <a:lnTo>
                          <a:pt x="166" y="9"/>
                        </a:lnTo>
                        <a:lnTo>
                          <a:pt x="167" y="9"/>
                        </a:lnTo>
                        <a:lnTo>
                          <a:pt x="169" y="10"/>
                        </a:lnTo>
                        <a:lnTo>
                          <a:pt x="170" y="10"/>
                        </a:lnTo>
                        <a:lnTo>
                          <a:pt x="171" y="10"/>
                        </a:lnTo>
                        <a:lnTo>
                          <a:pt x="172" y="10"/>
                        </a:lnTo>
                        <a:lnTo>
                          <a:pt x="173" y="10"/>
                        </a:lnTo>
                        <a:lnTo>
                          <a:pt x="174" y="10"/>
                        </a:lnTo>
                        <a:lnTo>
                          <a:pt x="176" y="9"/>
                        </a:lnTo>
                        <a:lnTo>
                          <a:pt x="177" y="9"/>
                        </a:lnTo>
                        <a:lnTo>
                          <a:pt x="179" y="10"/>
                        </a:lnTo>
                        <a:lnTo>
                          <a:pt x="180" y="10"/>
                        </a:lnTo>
                        <a:lnTo>
                          <a:pt x="181" y="9"/>
                        </a:lnTo>
                        <a:lnTo>
                          <a:pt x="184" y="10"/>
                        </a:lnTo>
                        <a:lnTo>
                          <a:pt x="184" y="9"/>
                        </a:lnTo>
                        <a:lnTo>
                          <a:pt x="185" y="9"/>
                        </a:lnTo>
                        <a:lnTo>
                          <a:pt x="186" y="9"/>
                        </a:lnTo>
                        <a:lnTo>
                          <a:pt x="186" y="10"/>
                        </a:lnTo>
                        <a:lnTo>
                          <a:pt x="187" y="10"/>
                        </a:lnTo>
                        <a:lnTo>
                          <a:pt x="187" y="11"/>
                        </a:lnTo>
                        <a:lnTo>
                          <a:pt x="188" y="11"/>
                        </a:lnTo>
                        <a:lnTo>
                          <a:pt x="189" y="12"/>
                        </a:lnTo>
                        <a:lnTo>
                          <a:pt x="192" y="13"/>
                        </a:lnTo>
                        <a:lnTo>
                          <a:pt x="193" y="15"/>
                        </a:lnTo>
                        <a:lnTo>
                          <a:pt x="195" y="17"/>
                        </a:lnTo>
                        <a:lnTo>
                          <a:pt x="196" y="18"/>
                        </a:lnTo>
                        <a:lnTo>
                          <a:pt x="197" y="19"/>
                        </a:lnTo>
                        <a:lnTo>
                          <a:pt x="198" y="19"/>
                        </a:lnTo>
                        <a:lnTo>
                          <a:pt x="199" y="20"/>
                        </a:lnTo>
                        <a:lnTo>
                          <a:pt x="199" y="21"/>
                        </a:lnTo>
                        <a:lnTo>
                          <a:pt x="201" y="22"/>
                        </a:lnTo>
                        <a:lnTo>
                          <a:pt x="202" y="23"/>
                        </a:lnTo>
                        <a:lnTo>
                          <a:pt x="203" y="24"/>
                        </a:lnTo>
                        <a:lnTo>
                          <a:pt x="204" y="26"/>
                        </a:lnTo>
                        <a:lnTo>
                          <a:pt x="207" y="27"/>
                        </a:lnTo>
                        <a:lnTo>
                          <a:pt x="208" y="28"/>
                        </a:lnTo>
                        <a:lnTo>
                          <a:pt x="209" y="28"/>
                        </a:lnTo>
                        <a:lnTo>
                          <a:pt x="210" y="28"/>
                        </a:lnTo>
                        <a:lnTo>
                          <a:pt x="210" y="29"/>
                        </a:lnTo>
                        <a:lnTo>
                          <a:pt x="211" y="29"/>
                        </a:lnTo>
                        <a:lnTo>
                          <a:pt x="211" y="30"/>
                        </a:lnTo>
                        <a:lnTo>
                          <a:pt x="212" y="30"/>
                        </a:lnTo>
                        <a:lnTo>
                          <a:pt x="213" y="30"/>
                        </a:lnTo>
                        <a:lnTo>
                          <a:pt x="214" y="31"/>
                        </a:lnTo>
                        <a:lnTo>
                          <a:pt x="215" y="32"/>
                        </a:lnTo>
                        <a:lnTo>
                          <a:pt x="216" y="33"/>
                        </a:lnTo>
                        <a:lnTo>
                          <a:pt x="216" y="34"/>
                        </a:lnTo>
                        <a:lnTo>
                          <a:pt x="217" y="34"/>
                        </a:lnTo>
                        <a:lnTo>
                          <a:pt x="217" y="35"/>
                        </a:lnTo>
                        <a:lnTo>
                          <a:pt x="218" y="36"/>
                        </a:lnTo>
                        <a:lnTo>
                          <a:pt x="219" y="36"/>
                        </a:lnTo>
                        <a:lnTo>
                          <a:pt x="220" y="37"/>
                        </a:lnTo>
                        <a:lnTo>
                          <a:pt x="220" y="38"/>
                        </a:lnTo>
                        <a:lnTo>
                          <a:pt x="220" y="39"/>
                        </a:lnTo>
                        <a:lnTo>
                          <a:pt x="221" y="39"/>
                        </a:lnTo>
                        <a:lnTo>
                          <a:pt x="220" y="40"/>
                        </a:lnTo>
                        <a:lnTo>
                          <a:pt x="221" y="41"/>
                        </a:lnTo>
                        <a:lnTo>
                          <a:pt x="222" y="42"/>
                        </a:lnTo>
                        <a:lnTo>
                          <a:pt x="222" y="43"/>
                        </a:lnTo>
                        <a:lnTo>
                          <a:pt x="222" y="44"/>
                        </a:lnTo>
                        <a:lnTo>
                          <a:pt x="223" y="44"/>
                        </a:lnTo>
                        <a:lnTo>
                          <a:pt x="224" y="45"/>
                        </a:lnTo>
                        <a:lnTo>
                          <a:pt x="223" y="45"/>
                        </a:lnTo>
                        <a:lnTo>
                          <a:pt x="222" y="46"/>
                        </a:lnTo>
                        <a:lnTo>
                          <a:pt x="221" y="47"/>
                        </a:lnTo>
                        <a:lnTo>
                          <a:pt x="221" y="49"/>
                        </a:lnTo>
                        <a:lnTo>
                          <a:pt x="220" y="50"/>
                        </a:lnTo>
                        <a:lnTo>
                          <a:pt x="221" y="51"/>
                        </a:lnTo>
                        <a:lnTo>
                          <a:pt x="222" y="51"/>
                        </a:lnTo>
                        <a:lnTo>
                          <a:pt x="222" y="52"/>
                        </a:lnTo>
                        <a:lnTo>
                          <a:pt x="223" y="51"/>
                        </a:lnTo>
                        <a:lnTo>
                          <a:pt x="224" y="52"/>
                        </a:lnTo>
                        <a:lnTo>
                          <a:pt x="225" y="52"/>
                        </a:lnTo>
                        <a:lnTo>
                          <a:pt x="226" y="53"/>
                        </a:lnTo>
                        <a:lnTo>
                          <a:pt x="226" y="54"/>
                        </a:lnTo>
                        <a:lnTo>
                          <a:pt x="227" y="54"/>
                        </a:lnTo>
                        <a:lnTo>
                          <a:pt x="227" y="55"/>
                        </a:lnTo>
                        <a:lnTo>
                          <a:pt x="227" y="56"/>
                        </a:lnTo>
                        <a:lnTo>
                          <a:pt x="228" y="55"/>
                        </a:lnTo>
                        <a:lnTo>
                          <a:pt x="229" y="55"/>
                        </a:lnTo>
                        <a:lnTo>
                          <a:pt x="230" y="55"/>
                        </a:lnTo>
                        <a:lnTo>
                          <a:pt x="231" y="55"/>
                        </a:lnTo>
                        <a:lnTo>
                          <a:pt x="231" y="56"/>
                        </a:lnTo>
                        <a:lnTo>
                          <a:pt x="232" y="56"/>
                        </a:lnTo>
                        <a:lnTo>
                          <a:pt x="233" y="56"/>
                        </a:lnTo>
                        <a:lnTo>
                          <a:pt x="233" y="57"/>
                        </a:lnTo>
                        <a:lnTo>
                          <a:pt x="234" y="57"/>
                        </a:lnTo>
                        <a:lnTo>
                          <a:pt x="234" y="58"/>
                        </a:lnTo>
                        <a:lnTo>
                          <a:pt x="235" y="58"/>
                        </a:lnTo>
                        <a:lnTo>
                          <a:pt x="236" y="58"/>
                        </a:lnTo>
                        <a:lnTo>
                          <a:pt x="237" y="59"/>
                        </a:lnTo>
                        <a:lnTo>
                          <a:pt x="238" y="59"/>
                        </a:lnTo>
                        <a:lnTo>
                          <a:pt x="238" y="60"/>
                        </a:lnTo>
                        <a:lnTo>
                          <a:pt x="239" y="61"/>
                        </a:lnTo>
                        <a:lnTo>
                          <a:pt x="239" y="62"/>
                        </a:lnTo>
                        <a:lnTo>
                          <a:pt x="240" y="63"/>
                        </a:lnTo>
                        <a:lnTo>
                          <a:pt x="241" y="63"/>
                        </a:lnTo>
                        <a:lnTo>
                          <a:pt x="241" y="64"/>
                        </a:lnTo>
                        <a:lnTo>
                          <a:pt x="241" y="65"/>
                        </a:lnTo>
                        <a:lnTo>
                          <a:pt x="241" y="66"/>
                        </a:lnTo>
                        <a:lnTo>
                          <a:pt x="241" y="67"/>
                        </a:lnTo>
                        <a:lnTo>
                          <a:pt x="242" y="68"/>
                        </a:lnTo>
                        <a:lnTo>
                          <a:pt x="242" y="69"/>
                        </a:lnTo>
                        <a:lnTo>
                          <a:pt x="242" y="70"/>
                        </a:lnTo>
                        <a:lnTo>
                          <a:pt x="242" y="71"/>
                        </a:lnTo>
                        <a:lnTo>
                          <a:pt x="242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3"/>
                        </a:lnTo>
                        <a:lnTo>
                          <a:pt x="244" y="72"/>
                        </a:lnTo>
                        <a:lnTo>
                          <a:pt x="245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6" y="70"/>
                        </a:lnTo>
                        <a:lnTo>
                          <a:pt x="247" y="71"/>
                        </a:lnTo>
                        <a:lnTo>
                          <a:pt x="248" y="71"/>
                        </a:lnTo>
                        <a:lnTo>
                          <a:pt x="249" y="71"/>
                        </a:lnTo>
                        <a:lnTo>
                          <a:pt x="249" y="70"/>
                        </a:lnTo>
                        <a:lnTo>
                          <a:pt x="250" y="70"/>
                        </a:lnTo>
                        <a:lnTo>
                          <a:pt x="250" y="71"/>
                        </a:lnTo>
                        <a:lnTo>
                          <a:pt x="251" y="72"/>
                        </a:lnTo>
                        <a:lnTo>
                          <a:pt x="251" y="73"/>
                        </a:lnTo>
                        <a:lnTo>
                          <a:pt x="252" y="73"/>
                        </a:lnTo>
                        <a:lnTo>
                          <a:pt x="252" y="74"/>
                        </a:lnTo>
                        <a:lnTo>
                          <a:pt x="253" y="74"/>
                        </a:lnTo>
                        <a:lnTo>
                          <a:pt x="254" y="74"/>
                        </a:lnTo>
                        <a:lnTo>
                          <a:pt x="255" y="74"/>
                        </a:lnTo>
                        <a:lnTo>
                          <a:pt x="255" y="73"/>
                        </a:lnTo>
                        <a:lnTo>
                          <a:pt x="255" y="72"/>
                        </a:lnTo>
                        <a:lnTo>
                          <a:pt x="256" y="72"/>
                        </a:lnTo>
                        <a:lnTo>
                          <a:pt x="256" y="71"/>
                        </a:lnTo>
                        <a:lnTo>
                          <a:pt x="257" y="70"/>
                        </a:lnTo>
                        <a:lnTo>
                          <a:pt x="258" y="69"/>
                        </a:lnTo>
                        <a:lnTo>
                          <a:pt x="257" y="68"/>
                        </a:lnTo>
                        <a:lnTo>
                          <a:pt x="257" y="67"/>
                        </a:lnTo>
                        <a:lnTo>
                          <a:pt x="258" y="66"/>
                        </a:lnTo>
                        <a:lnTo>
                          <a:pt x="258" y="65"/>
                        </a:lnTo>
                        <a:lnTo>
                          <a:pt x="259" y="65"/>
                        </a:lnTo>
                        <a:lnTo>
                          <a:pt x="260" y="65"/>
                        </a:lnTo>
                        <a:lnTo>
                          <a:pt x="261" y="65"/>
                        </a:lnTo>
                        <a:lnTo>
                          <a:pt x="260" y="64"/>
                        </a:lnTo>
                        <a:lnTo>
                          <a:pt x="261" y="64"/>
                        </a:lnTo>
                        <a:lnTo>
                          <a:pt x="262" y="64"/>
                        </a:lnTo>
                        <a:lnTo>
                          <a:pt x="263" y="65"/>
                        </a:lnTo>
                        <a:lnTo>
                          <a:pt x="264" y="65"/>
                        </a:lnTo>
                        <a:lnTo>
                          <a:pt x="264" y="64"/>
                        </a:lnTo>
                        <a:lnTo>
                          <a:pt x="264" y="63"/>
                        </a:lnTo>
                        <a:lnTo>
                          <a:pt x="264" y="62"/>
                        </a:lnTo>
                        <a:lnTo>
                          <a:pt x="265" y="62"/>
                        </a:lnTo>
                        <a:lnTo>
                          <a:pt x="265" y="61"/>
                        </a:lnTo>
                        <a:lnTo>
                          <a:pt x="266" y="61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8" y="62"/>
                        </a:lnTo>
                        <a:lnTo>
                          <a:pt x="269" y="62"/>
                        </a:lnTo>
                        <a:lnTo>
                          <a:pt x="270" y="62"/>
                        </a:lnTo>
                        <a:lnTo>
                          <a:pt x="271" y="62"/>
                        </a:lnTo>
                        <a:lnTo>
                          <a:pt x="271" y="61"/>
                        </a:lnTo>
                        <a:lnTo>
                          <a:pt x="271" y="60"/>
                        </a:lnTo>
                        <a:lnTo>
                          <a:pt x="272" y="59"/>
                        </a:lnTo>
                        <a:lnTo>
                          <a:pt x="271" y="59"/>
                        </a:lnTo>
                        <a:lnTo>
                          <a:pt x="271" y="58"/>
                        </a:lnTo>
                        <a:lnTo>
                          <a:pt x="271" y="57"/>
                        </a:lnTo>
                        <a:lnTo>
                          <a:pt x="271" y="56"/>
                        </a:lnTo>
                        <a:lnTo>
                          <a:pt x="272" y="57"/>
                        </a:lnTo>
                        <a:lnTo>
                          <a:pt x="273" y="57"/>
                        </a:lnTo>
                        <a:lnTo>
                          <a:pt x="274" y="57"/>
                        </a:lnTo>
                        <a:lnTo>
                          <a:pt x="274" y="58"/>
                        </a:lnTo>
                        <a:lnTo>
                          <a:pt x="275" y="57"/>
                        </a:lnTo>
                        <a:lnTo>
                          <a:pt x="276" y="57"/>
                        </a:lnTo>
                        <a:lnTo>
                          <a:pt x="277" y="56"/>
                        </a:lnTo>
                        <a:lnTo>
                          <a:pt x="278" y="56"/>
                        </a:lnTo>
                        <a:lnTo>
                          <a:pt x="278" y="57"/>
                        </a:lnTo>
                        <a:lnTo>
                          <a:pt x="279" y="57"/>
                        </a:lnTo>
                        <a:lnTo>
                          <a:pt x="279" y="56"/>
                        </a:lnTo>
                        <a:lnTo>
                          <a:pt x="280" y="55"/>
                        </a:lnTo>
                        <a:lnTo>
                          <a:pt x="280" y="54"/>
                        </a:lnTo>
                        <a:lnTo>
                          <a:pt x="281" y="54"/>
                        </a:lnTo>
                        <a:lnTo>
                          <a:pt x="282" y="54"/>
                        </a:lnTo>
                        <a:lnTo>
                          <a:pt x="282" y="53"/>
                        </a:lnTo>
                        <a:lnTo>
                          <a:pt x="283" y="53"/>
                        </a:lnTo>
                        <a:lnTo>
                          <a:pt x="284" y="54"/>
                        </a:lnTo>
                        <a:lnTo>
                          <a:pt x="285" y="55"/>
                        </a:lnTo>
                        <a:lnTo>
                          <a:pt x="286" y="56"/>
                        </a:lnTo>
                        <a:lnTo>
                          <a:pt x="286" y="57"/>
                        </a:lnTo>
                        <a:lnTo>
                          <a:pt x="287" y="58"/>
                        </a:lnTo>
                        <a:lnTo>
                          <a:pt x="288" y="58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89" y="60"/>
                        </a:lnTo>
                        <a:lnTo>
                          <a:pt x="289" y="61"/>
                        </a:lnTo>
                        <a:lnTo>
                          <a:pt x="291" y="62"/>
                        </a:lnTo>
                        <a:lnTo>
                          <a:pt x="291" y="63"/>
                        </a:lnTo>
                        <a:lnTo>
                          <a:pt x="291" y="64"/>
                        </a:lnTo>
                        <a:lnTo>
                          <a:pt x="292" y="64"/>
                        </a:lnTo>
                        <a:lnTo>
                          <a:pt x="292" y="65"/>
                        </a:lnTo>
                        <a:lnTo>
                          <a:pt x="293" y="65"/>
                        </a:lnTo>
                        <a:lnTo>
                          <a:pt x="293" y="66"/>
                        </a:lnTo>
                        <a:lnTo>
                          <a:pt x="293" y="67"/>
                        </a:lnTo>
                        <a:lnTo>
                          <a:pt x="294" y="67"/>
                        </a:lnTo>
                        <a:lnTo>
                          <a:pt x="294" y="68"/>
                        </a:lnTo>
                        <a:lnTo>
                          <a:pt x="294" y="69"/>
                        </a:lnTo>
                        <a:lnTo>
                          <a:pt x="295" y="69"/>
                        </a:lnTo>
                        <a:lnTo>
                          <a:pt x="295" y="68"/>
                        </a:lnTo>
                        <a:lnTo>
                          <a:pt x="296" y="68"/>
                        </a:lnTo>
                        <a:lnTo>
                          <a:pt x="296" y="69"/>
                        </a:lnTo>
                        <a:lnTo>
                          <a:pt x="297" y="69"/>
                        </a:lnTo>
                        <a:lnTo>
                          <a:pt x="299" y="69"/>
                        </a:lnTo>
                        <a:lnTo>
                          <a:pt x="300" y="69"/>
                        </a:lnTo>
                        <a:lnTo>
                          <a:pt x="300" y="68"/>
                        </a:lnTo>
                        <a:lnTo>
                          <a:pt x="300" y="69"/>
                        </a:lnTo>
                        <a:lnTo>
                          <a:pt x="301" y="70"/>
                        </a:lnTo>
                        <a:lnTo>
                          <a:pt x="302" y="69"/>
                        </a:lnTo>
                        <a:lnTo>
                          <a:pt x="303" y="69"/>
                        </a:lnTo>
                        <a:lnTo>
                          <a:pt x="304" y="70"/>
                        </a:lnTo>
                        <a:lnTo>
                          <a:pt x="304" y="69"/>
                        </a:lnTo>
                        <a:lnTo>
                          <a:pt x="304" y="68"/>
                        </a:lnTo>
                        <a:lnTo>
                          <a:pt x="305" y="68"/>
                        </a:lnTo>
                        <a:lnTo>
                          <a:pt x="306" y="68"/>
                        </a:lnTo>
                        <a:lnTo>
                          <a:pt x="306" y="67"/>
                        </a:lnTo>
                        <a:lnTo>
                          <a:pt x="307" y="6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91" name="Freeform 825"/>
                  <p:cNvSpPr>
                    <a:spLocks/>
                  </p:cNvSpPr>
                  <p:nvPr/>
                </p:nvSpPr>
                <p:spPr bwMode="auto">
                  <a:xfrm>
                    <a:off x="5410" y="122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0 h 1"/>
                      <a:gd name="T14" fmla="*/ 1 w 1"/>
                      <a:gd name="T15" fmla="*/ 1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1 h 1"/>
                      <a:gd name="T22" fmla="*/ 1 w 1"/>
                      <a:gd name="T23" fmla="*/ 1 h 1"/>
                      <a:gd name="T24" fmla="*/ 1 w 1"/>
                      <a:gd name="T25" fmla="*/ 1 h 1"/>
                      <a:gd name="T26" fmla="*/ 1 w 1"/>
                      <a:gd name="T27" fmla="*/ 1 h 1"/>
                      <a:gd name="T28" fmla="*/ 0 w 1"/>
                      <a:gd name="T29" fmla="*/ 1 h 1"/>
                      <a:gd name="T30" fmla="*/ 0 w 1"/>
                      <a:gd name="T31" fmla="*/ 1 h 1"/>
                      <a:gd name="T32" fmla="*/ 0 w 1"/>
                      <a:gd name="T33" fmla="*/ 1 h 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"/>
                      <a:gd name="T52" fmla="*/ 0 h 1"/>
                      <a:gd name="T53" fmla="*/ 1 w 1"/>
                      <a:gd name="T54" fmla="*/ 1 h 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92" name="Freeform 826"/>
                  <p:cNvSpPr>
                    <a:spLocks/>
                  </p:cNvSpPr>
                  <p:nvPr/>
                </p:nvSpPr>
                <p:spPr bwMode="auto">
                  <a:xfrm>
                    <a:off x="5409" y="12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0 w 1"/>
                      <a:gd name="T11" fmla="*/ 1 h 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0 h 1"/>
                      <a:gd name="T20" fmla="*/ 1 w 1"/>
                      <a:gd name="T21" fmla="*/ 1 h 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93" name="Rectangle 827"/>
                  <p:cNvSpPr>
                    <a:spLocks noChangeArrowheads="1"/>
                  </p:cNvSpPr>
                  <p:nvPr/>
                </p:nvSpPr>
                <p:spPr bwMode="auto">
                  <a:xfrm>
                    <a:off x="5409" y="12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198894" name="Freeform 828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95" name="Freeform 829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96" name="Freeform 830"/>
                  <p:cNvSpPr>
                    <a:spLocks/>
                  </p:cNvSpPr>
                  <p:nvPr/>
                </p:nvSpPr>
                <p:spPr bwMode="auto">
                  <a:xfrm>
                    <a:off x="5401" y="1226"/>
                    <a:ext cx="9" cy="5"/>
                  </a:xfrm>
                  <a:custGeom>
                    <a:avLst/>
                    <a:gdLst>
                      <a:gd name="T0" fmla="*/ 6 w 9"/>
                      <a:gd name="T1" fmla="*/ 1 h 5"/>
                      <a:gd name="T2" fmla="*/ 6 w 9"/>
                      <a:gd name="T3" fmla="*/ 1 h 5"/>
                      <a:gd name="T4" fmla="*/ 7 w 9"/>
                      <a:gd name="T5" fmla="*/ 1 h 5"/>
                      <a:gd name="T6" fmla="*/ 7 w 9"/>
                      <a:gd name="T7" fmla="*/ 1 h 5"/>
                      <a:gd name="T8" fmla="*/ 7 w 9"/>
                      <a:gd name="T9" fmla="*/ 1 h 5"/>
                      <a:gd name="T10" fmla="*/ 7 w 9"/>
                      <a:gd name="T11" fmla="*/ 1 h 5"/>
                      <a:gd name="T12" fmla="*/ 7 w 9"/>
                      <a:gd name="T13" fmla="*/ 1 h 5"/>
                      <a:gd name="T14" fmla="*/ 8 w 9"/>
                      <a:gd name="T15" fmla="*/ 0 h 5"/>
                      <a:gd name="T16" fmla="*/ 8 w 9"/>
                      <a:gd name="T17" fmla="*/ 1 h 5"/>
                      <a:gd name="T18" fmla="*/ 8 w 9"/>
                      <a:gd name="T19" fmla="*/ 1 h 5"/>
                      <a:gd name="T20" fmla="*/ 8 w 9"/>
                      <a:gd name="T21" fmla="*/ 2 h 5"/>
                      <a:gd name="T22" fmla="*/ 8 w 9"/>
                      <a:gd name="T23" fmla="*/ 3 h 5"/>
                      <a:gd name="T24" fmla="*/ 8 w 9"/>
                      <a:gd name="T25" fmla="*/ 3 h 5"/>
                      <a:gd name="T26" fmla="*/ 8 w 9"/>
                      <a:gd name="T27" fmla="*/ 3 h 5"/>
                      <a:gd name="T28" fmla="*/ 7 w 9"/>
                      <a:gd name="T29" fmla="*/ 3 h 5"/>
                      <a:gd name="T30" fmla="*/ 7 w 9"/>
                      <a:gd name="T31" fmla="*/ 3 h 5"/>
                      <a:gd name="T32" fmla="*/ 7 w 9"/>
                      <a:gd name="T33" fmla="*/ 3 h 5"/>
                      <a:gd name="T34" fmla="*/ 6 w 9"/>
                      <a:gd name="T35" fmla="*/ 4 h 5"/>
                      <a:gd name="T36" fmla="*/ 6 w 9"/>
                      <a:gd name="T37" fmla="*/ 4 h 5"/>
                      <a:gd name="T38" fmla="*/ 6 w 9"/>
                      <a:gd name="T39" fmla="*/ 4 h 5"/>
                      <a:gd name="T40" fmla="*/ 5 w 9"/>
                      <a:gd name="T41" fmla="*/ 4 h 5"/>
                      <a:gd name="T42" fmla="*/ 5 w 9"/>
                      <a:gd name="T43" fmla="*/ 4 h 5"/>
                      <a:gd name="T44" fmla="*/ 5 w 9"/>
                      <a:gd name="T45" fmla="*/ 4 h 5"/>
                      <a:gd name="T46" fmla="*/ 5 w 9"/>
                      <a:gd name="T47" fmla="*/ 5 h 5"/>
                      <a:gd name="T48" fmla="*/ 5 w 9"/>
                      <a:gd name="T49" fmla="*/ 5 h 5"/>
                      <a:gd name="T50" fmla="*/ 5 w 9"/>
                      <a:gd name="T51" fmla="*/ 5 h 5"/>
                      <a:gd name="T52" fmla="*/ 4 w 9"/>
                      <a:gd name="T53" fmla="*/ 4 h 5"/>
                      <a:gd name="T54" fmla="*/ 3 w 9"/>
                      <a:gd name="T55" fmla="*/ 4 h 5"/>
                      <a:gd name="T56" fmla="*/ 2 w 9"/>
                      <a:gd name="T57" fmla="*/ 4 h 5"/>
                      <a:gd name="T58" fmla="*/ 2 w 9"/>
                      <a:gd name="T59" fmla="*/ 5 h 5"/>
                      <a:gd name="T60" fmla="*/ 1 w 9"/>
                      <a:gd name="T61" fmla="*/ 5 h 5"/>
                      <a:gd name="T62" fmla="*/ 1 w 9"/>
                      <a:gd name="T63" fmla="*/ 5 h 5"/>
                      <a:gd name="T64" fmla="*/ 0 w 9"/>
                      <a:gd name="T65" fmla="*/ 4 h 5"/>
                      <a:gd name="T66" fmla="*/ 0 w 9"/>
                      <a:gd name="T67" fmla="*/ 4 h 5"/>
                      <a:gd name="T68" fmla="*/ 0 w 9"/>
                      <a:gd name="T69" fmla="*/ 4 h 5"/>
                      <a:gd name="T70" fmla="*/ 1 w 9"/>
                      <a:gd name="T71" fmla="*/ 4 h 5"/>
                      <a:gd name="T72" fmla="*/ 1 w 9"/>
                      <a:gd name="T73" fmla="*/ 4 h 5"/>
                      <a:gd name="T74" fmla="*/ 2 w 9"/>
                      <a:gd name="T75" fmla="*/ 4 h 5"/>
                      <a:gd name="T76" fmla="*/ 2 w 9"/>
                      <a:gd name="T77" fmla="*/ 3 h 5"/>
                      <a:gd name="T78" fmla="*/ 3 w 9"/>
                      <a:gd name="T79" fmla="*/ 3 h 5"/>
                      <a:gd name="T80" fmla="*/ 2 w 9"/>
                      <a:gd name="T81" fmla="*/ 3 h 5"/>
                      <a:gd name="T82" fmla="*/ 3 w 9"/>
                      <a:gd name="T83" fmla="*/ 2 h 5"/>
                      <a:gd name="T84" fmla="*/ 3 w 9"/>
                      <a:gd name="T85" fmla="*/ 2 h 5"/>
                      <a:gd name="T86" fmla="*/ 3 w 9"/>
                      <a:gd name="T87" fmla="*/ 2 h 5"/>
                      <a:gd name="T88" fmla="*/ 3 w 9"/>
                      <a:gd name="T89" fmla="*/ 2 h 5"/>
                      <a:gd name="T90" fmla="*/ 3 w 9"/>
                      <a:gd name="T91" fmla="*/ 2 h 5"/>
                      <a:gd name="T92" fmla="*/ 4 w 9"/>
                      <a:gd name="T93" fmla="*/ 2 h 5"/>
                      <a:gd name="T94" fmla="*/ 5 w 9"/>
                      <a:gd name="T95" fmla="*/ 1 h 5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w 9"/>
                      <a:gd name="T145" fmla="*/ 0 h 5"/>
                      <a:gd name="T146" fmla="*/ 9 w 9"/>
                      <a:gd name="T147" fmla="*/ 5 h 5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T144" t="T145" r="T146" b="T147"/>
                    <a:pathLst>
                      <a:path w="9" h="5">
                        <a:moveTo>
                          <a:pt x="6" y="1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8" y="1"/>
                        </a:lnTo>
                        <a:lnTo>
                          <a:pt x="8" y="2"/>
                        </a:lnTo>
                        <a:lnTo>
                          <a:pt x="9" y="3"/>
                        </a:lnTo>
                        <a:lnTo>
                          <a:pt x="8" y="3"/>
                        </a:lnTo>
                        <a:lnTo>
                          <a:pt x="7" y="3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1" y="5"/>
                        </a:lnTo>
                        <a:lnTo>
                          <a:pt x="0" y="4"/>
                        </a:lnTo>
                        <a:lnTo>
                          <a:pt x="1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97" name="Freeform 831"/>
                  <p:cNvSpPr>
                    <a:spLocks/>
                  </p:cNvSpPr>
                  <p:nvPr/>
                </p:nvSpPr>
                <p:spPr bwMode="auto">
                  <a:xfrm>
                    <a:off x="5404" y="122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98" name="Freeform 832"/>
                  <p:cNvSpPr>
                    <a:spLocks/>
                  </p:cNvSpPr>
                  <p:nvPr/>
                </p:nvSpPr>
                <p:spPr bwMode="auto">
                  <a:xfrm>
                    <a:off x="5408" y="123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899" name="Freeform 833"/>
                  <p:cNvSpPr>
                    <a:spLocks/>
                  </p:cNvSpPr>
                  <p:nvPr/>
                </p:nvSpPr>
                <p:spPr bwMode="auto">
                  <a:xfrm>
                    <a:off x="5406" y="123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00" name="Freeform 834"/>
                  <p:cNvSpPr>
                    <a:spLocks/>
                  </p:cNvSpPr>
                  <p:nvPr/>
                </p:nvSpPr>
                <p:spPr bwMode="auto">
                  <a:xfrm>
                    <a:off x="5404" y="123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01" name="Freeform 835"/>
                  <p:cNvSpPr>
                    <a:spLocks/>
                  </p:cNvSpPr>
                  <p:nvPr/>
                </p:nvSpPr>
                <p:spPr bwMode="auto">
                  <a:xfrm>
                    <a:off x="5405" y="123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1 h 1"/>
                      <a:gd name="T3" fmla="*/ 0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02" name="Freeform 836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03" name="Freeform 837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04" name="Freeform 838"/>
                  <p:cNvSpPr>
                    <a:spLocks noEditPoints="1"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405 w 410"/>
                      <a:gd name="T125" fmla="*/ 137 h 2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410"/>
                      <a:gd name="T190" fmla="*/ 0 h 246"/>
                      <a:gd name="T191" fmla="*/ 410 w 410"/>
                      <a:gd name="T192" fmla="*/ 246 h 2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  <a:close/>
                        <a:moveTo>
                          <a:pt x="405" y="137"/>
                        </a:moveTo>
                        <a:lnTo>
                          <a:pt x="405" y="137"/>
                        </a:lnTo>
                        <a:lnTo>
                          <a:pt x="405" y="136"/>
                        </a:lnTo>
                        <a:lnTo>
                          <a:pt x="404" y="135"/>
                        </a:lnTo>
                        <a:lnTo>
                          <a:pt x="404" y="134"/>
                        </a:lnTo>
                        <a:lnTo>
                          <a:pt x="404" y="133"/>
                        </a:lnTo>
                        <a:lnTo>
                          <a:pt x="405" y="133"/>
                        </a:lnTo>
                        <a:lnTo>
                          <a:pt x="406" y="133"/>
                        </a:lnTo>
                        <a:lnTo>
                          <a:pt x="406" y="134"/>
                        </a:lnTo>
                        <a:lnTo>
                          <a:pt x="406" y="135"/>
                        </a:lnTo>
                        <a:lnTo>
                          <a:pt x="405" y="136"/>
                        </a:lnTo>
                        <a:lnTo>
                          <a:pt x="405" y="13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05" name="Freeform 839"/>
                  <p:cNvSpPr>
                    <a:spLocks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410"/>
                      <a:gd name="T187" fmla="*/ 0 h 246"/>
                      <a:gd name="T188" fmla="*/ 410 w 410"/>
                      <a:gd name="T189" fmla="*/ 246 h 24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06" name="Freeform 840"/>
                  <p:cNvSpPr>
                    <a:spLocks/>
                  </p:cNvSpPr>
                  <p:nvPr/>
                </p:nvSpPr>
                <p:spPr bwMode="auto">
                  <a:xfrm>
                    <a:off x="5128" y="1530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1 w 2"/>
                      <a:gd name="T3" fmla="*/ 4 h 4"/>
                      <a:gd name="T4" fmla="*/ 1 w 2"/>
                      <a:gd name="T5" fmla="*/ 3 h 4"/>
                      <a:gd name="T6" fmla="*/ 0 w 2"/>
                      <a:gd name="T7" fmla="*/ 2 h 4"/>
                      <a:gd name="T8" fmla="*/ 0 w 2"/>
                      <a:gd name="T9" fmla="*/ 1 h 4"/>
                      <a:gd name="T10" fmla="*/ 0 w 2"/>
                      <a:gd name="T11" fmla="*/ 0 h 4"/>
                      <a:gd name="T12" fmla="*/ 0 w 2"/>
                      <a:gd name="T13" fmla="*/ 0 h 4"/>
                      <a:gd name="T14" fmla="*/ 1 w 2"/>
                      <a:gd name="T15" fmla="*/ 0 h 4"/>
                      <a:gd name="T16" fmla="*/ 1 w 2"/>
                      <a:gd name="T17" fmla="*/ 0 h 4"/>
                      <a:gd name="T18" fmla="*/ 1 w 2"/>
                      <a:gd name="T19" fmla="*/ 0 h 4"/>
                      <a:gd name="T20" fmla="*/ 1 w 2"/>
                      <a:gd name="T21" fmla="*/ 0 h 4"/>
                      <a:gd name="T22" fmla="*/ 2 w 2"/>
                      <a:gd name="T23" fmla="*/ 0 h 4"/>
                      <a:gd name="T24" fmla="*/ 2 w 2"/>
                      <a:gd name="T25" fmla="*/ 1 h 4"/>
                      <a:gd name="T26" fmla="*/ 2 w 2"/>
                      <a:gd name="T27" fmla="*/ 2 h 4"/>
                      <a:gd name="T28" fmla="*/ 1 w 2"/>
                      <a:gd name="T29" fmla="*/ 3 h 4"/>
                      <a:gd name="T30" fmla="*/ 1 w 2"/>
                      <a:gd name="T31" fmla="*/ 4 h 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4"/>
                      <a:gd name="T50" fmla="*/ 2 w 2"/>
                      <a:gd name="T51" fmla="*/ 4 h 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4">
                        <a:moveTo>
                          <a:pt x="1" y="4"/>
                        </a:move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  <a:lnTo>
                          <a:pt x="1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07" name="Freeform 841"/>
                  <p:cNvSpPr>
                    <a:spLocks noEditPoints="1"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51 w 748"/>
                      <a:gd name="T1" fmla="*/ 325 h 974"/>
                      <a:gd name="T2" fmla="*/ 186 w 748"/>
                      <a:gd name="T3" fmla="*/ 278 h 974"/>
                      <a:gd name="T4" fmla="*/ 203 w 748"/>
                      <a:gd name="T5" fmla="*/ 238 h 974"/>
                      <a:gd name="T6" fmla="*/ 229 w 748"/>
                      <a:gd name="T7" fmla="*/ 208 h 974"/>
                      <a:gd name="T8" fmla="*/ 234 w 748"/>
                      <a:gd name="T9" fmla="*/ 169 h 974"/>
                      <a:gd name="T10" fmla="*/ 275 w 748"/>
                      <a:gd name="T11" fmla="*/ 109 h 974"/>
                      <a:gd name="T12" fmla="*/ 302 w 748"/>
                      <a:gd name="T13" fmla="*/ 12 h 974"/>
                      <a:gd name="T14" fmla="*/ 323 w 748"/>
                      <a:gd name="T15" fmla="*/ 2 h 974"/>
                      <a:gd name="T16" fmla="*/ 325 w 748"/>
                      <a:gd name="T17" fmla="*/ 22 h 974"/>
                      <a:gd name="T18" fmla="*/ 348 w 748"/>
                      <a:gd name="T19" fmla="*/ 27 h 974"/>
                      <a:gd name="T20" fmla="*/ 356 w 748"/>
                      <a:gd name="T21" fmla="*/ 41 h 974"/>
                      <a:gd name="T22" fmla="*/ 356 w 748"/>
                      <a:gd name="T23" fmla="*/ 51 h 974"/>
                      <a:gd name="T24" fmla="*/ 380 w 748"/>
                      <a:gd name="T25" fmla="*/ 39 h 974"/>
                      <a:gd name="T26" fmla="*/ 376 w 748"/>
                      <a:gd name="T27" fmla="*/ 62 h 974"/>
                      <a:gd name="T28" fmla="*/ 397 w 748"/>
                      <a:gd name="T29" fmla="*/ 54 h 974"/>
                      <a:gd name="T30" fmla="*/ 412 w 748"/>
                      <a:gd name="T31" fmla="*/ 59 h 974"/>
                      <a:gd name="T32" fmla="*/ 431 w 748"/>
                      <a:gd name="T33" fmla="*/ 49 h 974"/>
                      <a:gd name="T34" fmla="*/ 423 w 748"/>
                      <a:gd name="T35" fmla="*/ 70 h 974"/>
                      <a:gd name="T36" fmla="*/ 435 w 748"/>
                      <a:gd name="T37" fmla="*/ 80 h 974"/>
                      <a:gd name="T38" fmla="*/ 443 w 748"/>
                      <a:gd name="T39" fmla="*/ 89 h 974"/>
                      <a:gd name="T40" fmla="*/ 460 w 748"/>
                      <a:gd name="T41" fmla="*/ 95 h 974"/>
                      <a:gd name="T42" fmla="*/ 466 w 748"/>
                      <a:gd name="T43" fmla="*/ 110 h 974"/>
                      <a:gd name="T44" fmla="*/ 473 w 748"/>
                      <a:gd name="T45" fmla="*/ 156 h 974"/>
                      <a:gd name="T46" fmla="*/ 504 w 748"/>
                      <a:gd name="T47" fmla="*/ 164 h 974"/>
                      <a:gd name="T48" fmla="*/ 588 w 748"/>
                      <a:gd name="T49" fmla="*/ 158 h 974"/>
                      <a:gd name="T50" fmla="*/ 652 w 748"/>
                      <a:gd name="T51" fmla="*/ 185 h 974"/>
                      <a:gd name="T52" fmla="*/ 703 w 748"/>
                      <a:gd name="T53" fmla="*/ 209 h 974"/>
                      <a:gd name="T54" fmla="*/ 744 w 748"/>
                      <a:gd name="T55" fmla="*/ 244 h 974"/>
                      <a:gd name="T56" fmla="*/ 671 w 748"/>
                      <a:gd name="T57" fmla="*/ 285 h 974"/>
                      <a:gd name="T58" fmla="*/ 627 w 748"/>
                      <a:gd name="T59" fmla="*/ 393 h 974"/>
                      <a:gd name="T60" fmla="*/ 599 w 748"/>
                      <a:gd name="T61" fmla="*/ 519 h 974"/>
                      <a:gd name="T62" fmla="*/ 609 w 748"/>
                      <a:gd name="T63" fmla="*/ 621 h 974"/>
                      <a:gd name="T64" fmla="*/ 498 w 748"/>
                      <a:gd name="T65" fmla="*/ 619 h 974"/>
                      <a:gd name="T66" fmla="*/ 424 w 748"/>
                      <a:gd name="T67" fmla="*/ 674 h 974"/>
                      <a:gd name="T68" fmla="*/ 346 w 748"/>
                      <a:gd name="T69" fmla="*/ 697 h 974"/>
                      <a:gd name="T70" fmla="*/ 324 w 748"/>
                      <a:gd name="T71" fmla="*/ 749 h 974"/>
                      <a:gd name="T72" fmla="*/ 292 w 748"/>
                      <a:gd name="T73" fmla="*/ 811 h 974"/>
                      <a:gd name="T74" fmla="*/ 285 w 748"/>
                      <a:gd name="T75" fmla="*/ 876 h 974"/>
                      <a:gd name="T76" fmla="*/ 285 w 748"/>
                      <a:gd name="T77" fmla="*/ 934 h 974"/>
                      <a:gd name="T78" fmla="*/ 267 w 748"/>
                      <a:gd name="T79" fmla="*/ 969 h 974"/>
                      <a:gd name="T80" fmla="*/ 203 w 748"/>
                      <a:gd name="T81" fmla="*/ 910 h 974"/>
                      <a:gd name="T82" fmla="*/ 183 w 748"/>
                      <a:gd name="T83" fmla="*/ 848 h 974"/>
                      <a:gd name="T84" fmla="*/ 168 w 748"/>
                      <a:gd name="T85" fmla="*/ 830 h 974"/>
                      <a:gd name="T86" fmla="*/ 181 w 748"/>
                      <a:gd name="T87" fmla="*/ 795 h 974"/>
                      <a:gd name="T88" fmla="*/ 192 w 748"/>
                      <a:gd name="T89" fmla="*/ 778 h 974"/>
                      <a:gd name="T90" fmla="*/ 230 w 748"/>
                      <a:gd name="T91" fmla="*/ 736 h 974"/>
                      <a:gd name="T92" fmla="*/ 188 w 748"/>
                      <a:gd name="T93" fmla="*/ 723 h 974"/>
                      <a:gd name="T94" fmla="*/ 158 w 748"/>
                      <a:gd name="T95" fmla="*/ 712 h 974"/>
                      <a:gd name="T96" fmla="*/ 139 w 748"/>
                      <a:gd name="T97" fmla="*/ 684 h 974"/>
                      <a:gd name="T98" fmla="*/ 110 w 748"/>
                      <a:gd name="T99" fmla="*/ 632 h 974"/>
                      <a:gd name="T100" fmla="*/ 134 w 748"/>
                      <a:gd name="T101" fmla="*/ 466 h 974"/>
                      <a:gd name="T102" fmla="*/ 5 w 748"/>
                      <a:gd name="T103" fmla="*/ 435 h 974"/>
                      <a:gd name="T104" fmla="*/ 340 w 748"/>
                      <a:gd name="T105" fmla="*/ 31 h 974"/>
                      <a:gd name="T106" fmla="*/ 469 w 748"/>
                      <a:gd name="T107" fmla="*/ 115 h 974"/>
                      <a:gd name="T108" fmla="*/ 420 w 748"/>
                      <a:gd name="T109" fmla="*/ 33 h 974"/>
                      <a:gd name="T110" fmla="*/ 421 w 748"/>
                      <a:gd name="T111" fmla="*/ 41 h 974"/>
                      <a:gd name="T112" fmla="*/ 416 w 748"/>
                      <a:gd name="T113" fmla="*/ 37 h 974"/>
                      <a:gd name="T114" fmla="*/ 437 w 748"/>
                      <a:gd name="T115" fmla="*/ 54 h 974"/>
                      <a:gd name="T116" fmla="*/ 438 w 748"/>
                      <a:gd name="T117" fmla="*/ 63 h 974"/>
                      <a:gd name="T118" fmla="*/ 443 w 748"/>
                      <a:gd name="T119" fmla="*/ 66 h 974"/>
                      <a:gd name="T120" fmla="*/ 436 w 748"/>
                      <a:gd name="T121" fmla="*/ 76 h 974"/>
                      <a:gd name="T122" fmla="*/ 380 w 748"/>
                      <a:gd name="T123" fmla="*/ 69 h 974"/>
                      <a:gd name="T124" fmla="*/ 458 w 748"/>
                      <a:gd name="T125" fmla="*/ 90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  <a:close/>
                        <a:moveTo>
                          <a:pt x="341" y="29"/>
                        </a:moveTo>
                        <a:lnTo>
                          <a:pt x="340" y="28"/>
                        </a:lnTo>
                        <a:lnTo>
                          <a:pt x="340" y="26"/>
                        </a:lnTo>
                        <a:lnTo>
                          <a:pt x="341" y="26"/>
                        </a:lnTo>
                        <a:lnTo>
                          <a:pt x="341" y="25"/>
                        </a:lnTo>
                        <a:lnTo>
                          <a:pt x="342" y="25"/>
                        </a:lnTo>
                        <a:lnTo>
                          <a:pt x="343" y="25"/>
                        </a:lnTo>
                        <a:lnTo>
                          <a:pt x="343" y="26"/>
                        </a:lnTo>
                        <a:lnTo>
                          <a:pt x="343" y="27"/>
                        </a:lnTo>
                        <a:lnTo>
                          <a:pt x="344" y="27"/>
                        </a:lnTo>
                        <a:lnTo>
                          <a:pt x="344" y="28"/>
                        </a:lnTo>
                        <a:lnTo>
                          <a:pt x="343" y="28"/>
                        </a:lnTo>
                        <a:lnTo>
                          <a:pt x="342" y="28"/>
                        </a:lnTo>
                        <a:lnTo>
                          <a:pt x="343" y="30"/>
                        </a:lnTo>
                        <a:lnTo>
                          <a:pt x="343" y="31"/>
                        </a:lnTo>
                        <a:lnTo>
                          <a:pt x="343" y="29"/>
                        </a:lnTo>
                        <a:lnTo>
                          <a:pt x="344" y="28"/>
                        </a:lnTo>
                        <a:lnTo>
                          <a:pt x="345" y="28"/>
                        </a:lnTo>
                        <a:lnTo>
                          <a:pt x="345" y="27"/>
                        </a:lnTo>
                        <a:lnTo>
                          <a:pt x="344" y="26"/>
                        </a:lnTo>
                        <a:lnTo>
                          <a:pt x="344" y="25"/>
                        </a:lnTo>
                        <a:lnTo>
                          <a:pt x="345" y="25"/>
                        </a:lnTo>
                        <a:lnTo>
                          <a:pt x="345" y="24"/>
                        </a:lnTo>
                        <a:lnTo>
                          <a:pt x="345" y="23"/>
                        </a:lnTo>
                        <a:lnTo>
                          <a:pt x="345" y="22"/>
                        </a:lnTo>
                        <a:lnTo>
                          <a:pt x="345" y="20"/>
                        </a:lnTo>
                        <a:lnTo>
                          <a:pt x="345" y="18"/>
                        </a:lnTo>
                        <a:lnTo>
                          <a:pt x="345" y="17"/>
                        </a:lnTo>
                        <a:lnTo>
                          <a:pt x="346" y="16"/>
                        </a:lnTo>
                        <a:lnTo>
                          <a:pt x="346" y="15"/>
                        </a:lnTo>
                        <a:lnTo>
                          <a:pt x="346" y="14"/>
                        </a:lnTo>
                        <a:lnTo>
                          <a:pt x="346" y="13"/>
                        </a:lnTo>
                        <a:lnTo>
                          <a:pt x="347" y="12"/>
                        </a:lnTo>
                        <a:lnTo>
                          <a:pt x="348" y="13"/>
                        </a:lnTo>
                        <a:lnTo>
                          <a:pt x="348" y="12"/>
                        </a:lnTo>
                        <a:lnTo>
                          <a:pt x="347" y="12"/>
                        </a:lnTo>
                        <a:lnTo>
                          <a:pt x="346" y="12"/>
                        </a:lnTo>
                        <a:lnTo>
                          <a:pt x="346" y="11"/>
                        </a:lnTo>
                        <a:lnTo>
                          <a:pt x="347" y="11"/>
                        </a:lnTo>
                        <a:lnTo>
                          <a:pt x="348" y="11"/>
                        </a:lnTo>
                        <a:lnTo>
                          <a:pt x="348" y="12"/>
                        </a:lnTo>
                        <a:lnTo>
                          <a:pt x="349" y="12"/>
                        </a:lnTo>
                        <a:lnTo>
                          <a:pt x="349" y="13"/>
                        </a:lnTo>
                        <a:lnTo>
                          <a:pt x="349" y="14"/>
                        </a:lnTo>
                        <a:lnTo>
                          <a:pt x="349" y="16"/>
                        </a:lnTo>
                        <a:lnTo>
                          <a:pt x="349" y="17"/>
                        </a:lnTo>
                        <a:lnTo>
                          <a:pt x="348" y="17"/>
                        </a:lnTo>
                        <a:lnTo>
                          <a:pt x="347" y="17"/>
                        </a:lnTo>
                        <a:lnTo>
                          <a:pt x="347" y="18"/>
                        </a:lnTo>
                        <a:lnTo>
                          <a:pt x="346" y="19"/>
                        </a:lnTo>
                        <a:lnTo>
                          <a:pt x="346" y="20"/>
                        </a:lnTo>
                        <a:lnTo>
                          <a:pt x="346" y="21"/>
                        </a:lnTo>
                        <a:lnTo>
                          <a:pt x="346" y="22"/>
                        </a:lnTo>
                        <a:lnTo>
                          <a:pt x="346" y="23"/>
                        </a:lnTo>
                        <a:lnTo>
                          <a:pt x="347" y="23"/>
                        </a:lnTo>
                        <a:lnTo>
                          <a:pt x="347" y="24"/>
                        </a:lnTo>
                        <a:lnTo>
                          <a:pt x="346" y="24"/>
                        </a:lnTo>
                        <a:lnTo>
                          <a:pt x="346" y="25"/>
                        </a:lnTo>
                        <a:lnTo>
                          <a:pt x="347" y="25"/>
                        </a:lnTo>
                        <a:lnTo>
                          <a:pt x="346" y="26"/>
                        </a:lnTo>
                        <a:lnTo>
                          <a:pt x="345" y="27"/>
                        </a:lnTo>
                        <a:lnTo>
                          <a:pt x="345" y="29"/>
                        </a:lnTo>
                        <a:lnTo>
                          <a:pt x="345" y="30"/>
                        </a:lnTo>
                        <a:lnTo>
                          <a:pt x="345" y="31"/>
                        </a:lnTo>
                        <a:lnTo>
                          <a:pt x="346" y="31"/>
                        </a:lnTo>
                        <a:lnTo>
                          <a:pt x="346" y="32"/>
                        </a:lnTo>
                        <a:lnTo>
                          <a:pt x="346" y="33"/>
                        </a:lnTo>
                        <a:lnTo>
                          <a:pt x="346" y="34"/>
                        </a:lnTo>
                        <a:lnTo>
                          <a:pt x="345" y="35"/>
                        </a:lnTo>
                        <a:lnTo>
                          <a:pt x="343" y="36"/>
                        </a:lnTo>
                        <a:lnTo>
                          <a:pt x="341" y="35"/>
                        </a:lnTo>
                        <a:lnTo>
                          <a:pt x="339" y="36"/>
                        </a:lnTo>
                        <a:lnTo>
                          <a:pt x="338" y="36"/>
                        </a:lnTo>
                        <a:lnTo>
                          <a:pt x="338" y="35"/>
                        </a:lnTo>
                        <a:lnTo>
                          <a:pt x="339" y="35"/>
                        </a:lnTo>
                        <a:lnTo>
                          <a:pt x="340" y="35"/>
                        </a:lnTo>
                        <a:lnTo>
                          <a:pt x="341" y="34"/>
                        </a:lnTo>
                        <a:lnTo>
                          <a:pt x="339" y="33"/>
                        </a:lnTo>
                        <a:lnTo>
                          <a:pt x="340" y="32"/>
                        </a:lnTo>
                        <a:lnTo>
                          <a:pt x="341" y="31"/>
                        </a:lnTo>
                        <a:lnTo>
                          <a:pt x="341" y="30"/>
                        </a:lnTo>
                        <a:lnTo>
                          <a:pt x="341" y="29"/>
                        </a:lnTo>
                        <a:close/>
                        <a:moveTo>
                          <a:pt x="341" y="29"/>
                        </a:moveTo>
                        <a:lnTo>
                          <a:pt x="341" y="31"/>
                        </a:lnTo>
                        <a:lnTo>
                          <a:pt x="340" y="31"/>
                        </a:lnTo>
                        <a:lnTo>
                          <a:pt x="340" y="30"/>
                        </a:lnTo>
                        <a:lnTo>
                          <a:pt x="339" y="29"/>
                        </a:lnTo>
                        <a:lnTo>
                          <a:pt x="339" y="28"/>
                        </a:lnTo>
                        <a:lnTo>
                          <a:pt x="340" y="29"/>
                        </a:lnTo>
                        <a:lnTo>
                          <a:pt x="341" y="29"/>
                        </a:lnTo>
                        <a:close/>
                        <a:moveTo>
                          <a:pt x="340" y="25"/>
                        </a:moveTo>
                        <a:lnTo>
                          <a:pt x="339" y="24"/>
                        </a:lnTo>
                        <a:lnTo>
                          <a:pt x="339" y="23"/>
                        </a:lnTo>
                        <a:lnTo>
                          <a:pt x="338" y="21"/>
                        </a:lnTo>
                        <a:lnTo>
                          <a:pt x="339" y="21"/>
                        </a:lnTo>
                        <a:lnTo>
                          <a:pt x="339" y="20"/>
                        </a:lnTo>
                        <a:lnTo>
                          <a:pt x="339" y="19"/>
                        </a:lnTo>
                        <a:lnTo>
                          <a:pt x="340" y="18"/>
                        </a:lnTo>
                        <a:lnTo>
                          <a:pt x="341" y="18"/>
                        </a:lnTo>
                        <a:lnTo>
                          <a:pt x="342" y="19"/>
                        </a:lnTo>
                        <a:lnTo>
                          <a:pt x="342" y="20"/>
                        </a:lnTo>
                        <a:lnTo>
                          <a:pt x="342" y="21"/>
                        </a:lnTo>
                        <a:lnTo>
                          <a:pt x="343" y="21"/>
                        </a:lnTo>
                        <a:lnTo>
                          <a:pt x="343" y="22"/>
                        </a:lnTo>
                        <a:lnTo>
                          <a:pt x="342" y="23"/>
                        </a:lnTo>
                        <a:lnTo>
                          <a:pt x="343" y="23"/>
                        </a:lnTo>
                        <a:lnTo>
                          <a:pt x="342" y="24"/>
                        </a:lnTo>
                        <a:lnTo>
                          <a:pt x="341" y="25"/>
                        </a:lnTo>
                        <a:lnTo>
                          <a:pt x="340" y="25"/>
                        </a:lnTo>
                        <a:close/>
                        <a:moveTo>
                          <a:pt x="350" y="24"/>
                        </a:moveTo>
                        <a:lnTo>
                          <a:pt x="350" y="24"/>
                        </a:lnTo>
                        <a:lnTo>
                          <a:pt x="351" y="23"/>
                        </a:lnTo>
                        <a:lnTo>
                          <a:pt x="351" y="22"/>
                        </a:lnTo>
                        <a:lnTo>
                          <a:pt x="352" y="22"/>
                        </a:lnTo>
                        <a:lnTo>
                          <a:pt x="352" y="21"/>
                        </a:lnTo>
                        <a:lnTo>
                          <a:pt x="352" y="20"/>
                        </a:lnTo>
                        <a:lnTo>
                          <a:pt x="353" y="20"/>
                        </a:lnTo>
                        <a:lnTo>
                          <a:pt x="352" y="20"/>
                        </a:lnTo>
                        <a:lnTo>
                          <a:pt x="352" y="19"/>
                        </a:lnTo>
                        <a:lnTo>
                          <a:pt x="354" y="19"/>
                        </a:lnTo>
                        <a:lnTo>
                          <a:pt x="355" y="19"/>
                        </a:lnTo>
                        <a:lnTo>
                          <a:pt x="355" y="20"/>
                        </a:lnTo>
                        <a:lnTo>
                          <a:pt x="356" y="20"/>
                        </a:lnTo>
                        <a:lnTo>
                          <a:pt x="357" y="21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6" y="23"/>
                        </a:lnTo>
                        <a:lnTo>
                          <a:pt x="355" y="23"/>
                        </a:lnTo>
                        <a:lnTo>
                          <a:pt x="354" y="23"/>
                        </a:lnTo>
                        <a:lnTo>
                          <a:pt x="352" y="23"/>
                        </a:lnTo>
                        <a:lnTo>
                          <a:pt x="350" y="24"/>
                        </a:lnTo>
                        <a:close/>
                        <a:moveTo>
                          <a:pt x="344" y="25"/>
                        </a:moveTo>
                        <a:lnTo>
                          <a:pt x="344" y="24"/>
                        </a:lnTo>
                        <a:lnTo>
                          <a:pt x="345" y="24"/>
                        </a:lnTo>
                        <a:lnTo>
                          <a:pt x="344" y="25"/>
                        </a:lnTo>
                        <a:close/>
                        <a:moveTo>
                          <a:pt x="352" y="27"/>
                        </a:moveTo>
                        <a:lnTo>
                          <a:pt x="353" y="26"/>
                        </a:lnTo>
                        <a:lnTo>
                          <a:pt x="354" y="26"/>
                        </a:lnTo>
                        <a:lnTo>
                          <a:pt x="353" y="26"/>
                        </a:lnTo>
                        <a:lnTo>
                          <a:pt x="353" y="27"/>
                        </a:lnTo>
                        <a:lnTo>
                          <a:pt x="352" y="27"/>
                        </a:lnTo>
                        <a:close/>
                        <a:moveTo>
                          <a:pt x="354" y="29"/>
                        </a:moveTo>
                        <a:lnTo>
                          <a:pt x="353" y="29"/>
                        </a:lnTo>
                        <a:lnTo>
                          <a:pt x="353" y="28"/>
                        </a:lnTo>
                        <a:lnTo>
                          <a:pt x="355" y="28"/>
                        </a:lnTo>
                        <a:lnTo>
                          <a:pt x="355" y="27"/>
                        </a:lnTo>
                        <a:lnTo>
                          <a:pt x="356" y="27"/>
                        </a:lnTo>
                        <a:lnTo>
                          <a:pt x="357" y="27"/>
                        </a:lnTo>
                        <a:lnTo>
                          <a:pt x="356" y="28"/>
                        </a:lnTo>
                        <a:lnTo>
                          <a:pt x="356" y="29"/>
                        </a:lnTo>
                        <a:lnTo>
                          <a:pt x="355" y="29"/>
                        </a:lnTo>
                        <a:lnTo>
                          <a:pt x="354" y="29"/>
                        </a:lnTo>
                        <a:close/>
                        <a:moveTo>
                          <a:pt x="354" y="31"/>
                        </a:moveTo>
                        <a:lnTo>
                          <a:pt x="354" y="30"/>
                        </a:lnTo>
                        <a:lnTo>
                          <a:pt x="354" y="29"/>
                        </a:lnTo>
                        <a:lnTo>
                          <a:pt x="355" y="29"/>
                        </a:lnTo>
                        <a:lnTo>
                          <a:pt x="355" y="30"/>
                        </a:lnTo>
                        <a:lnTo>
                          <a:pt x="355" y="31"/>
                        </a:lnTo>
                        <a:lnTo>
                          <a:pt x="354" y="31"/>
                        </a:lnTo>
                        <a:close/>
                        <a:moveTo>
                          <a:pt x="369" y="44"/>
                        </a:moveTo>
                        <a:lnTo>
                          <a:pt x="369" y="43"/>
                        </a:lnTo>
                        <a:lnTo>
                          <a:pt x="368" y="43"/>
                        </a:lnTo>
                        <a:lnTo>
                          <a:pt x="369" y="42"/>
                        </a:lnTo>
                        <a:lnTo>
                          <a:pt x="368" y="42"/>
                        </a:lnTo>
                        <a:lnTo>
                          <a:pt x="369" y="42"/>
                        </a:lnTo>
                        <a:lnTo>
                          <a:pt x="369" y="41"/>
                        </a:lnTo>
                        <a:lnTo>
                          <a:pt x="370" y="41"/>
                        </a:lnTo>
                        <a:lnTo>
                          <a:pt x="370" y="42"/>
                        </a:lnTo>
                        <a:lnTo>
                          <a:pt x="370" y="43"/>
                        </a:lnTo>
                        <a:lnTo>
                          <a:pt x="369" y="44"/>
                        </a:lnTo>
                        <a:close/>
                        <a:moveTo>
                          <a:pt x="469" y="115"/>
                        </a:moveTo>
                        <a:lnTo>
                          <a:pt x="469" y="115"/>
                        </a:lnTo>
                        <a:lnTo>
                          <a:pt x="470" y="115"/>
                        </a:lnTo>
                        <a:lnTo>
                          <a:pt x="470" y="114"/>
                        </a:lnTo>
                        <a:lnTo>
                          <a:pt x="470" y="113"/>
                        </a:lnTo>
                        <a:lnTo>
                          <a:pt x="470" y="114"/>
                        </a:lnTo>
                        <a:lnTo>
                          <a:pt x="471" y="114"/>
                        </a:lnTo>
                        <a:lnTo>
                          <a:pt x="470" y="115"/>
                        </a:lnTo>
                        <a:lnTo>
                          <a:pt x="469" y="115"/>
                        </a:lnTo>
                        <a:close/>
                        <a:moveTo>
                          <a:pt x="466" y="120"/>
                        </a:moveTo>
                        <a:lnTo>
                          <a:pt x="466" y="120"/>
                        </a:lnTo>
                        <a:lnTo>
                          <a:pt x="467" y="119"/>
                        </a:lnTo>
                        <a:lnTo>
                          <a:pt x="469" y="119"/>
                        </a:lnTo>
                        <a:lnTo>
                          <a:pt x="470" y="118"/>
                        </a:lnTo>
                        <a:lnTo>
                          <a:pt x="470" y="119"/>
                        </a:lnTo>
                        <a:lnTo>
                          <a:pt x="470" y="120"/>
                        </a:lnTo>
                        <a:lnTo>
                          <a:pt x="469" y="120"/>
                        </a:lnTo>
                        <a:lnTo>
                          <a:pt x="468" y="120"/>
                        </a:lnTo>
                        <a:lnTo>
                          <a:pt x="467" y="120"/>
                        </a:lnTo>
                        <a:lnTo>
                          <a:pt x="466" y="120"/>
                        </a:lnTo>
                        <a:close/>
                        <a:moveTo>
                          <a:pt x="467" y="125"/>
                        </a:moveTo>
                        <a:lnTo>
                          <a:pt x="467" y="125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5" y="124"/>
                        </a:lnTo>
                        <a:lnTo>
                          <a:pt x="466" y="124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6" y="123"/>
                        </a:lnTo>
                        <a:lnTo>
                          <a:pt x="467" y="122"/>
                        </a:lnTo>
                        <a:lnTo>
                          <a:pt x="467" y="123"/>
                        </a:lnTo>
                        <a:lnTo>
                          <a:pt x="468" y="123"/>
                        </a:lnTo>
                        <a:lnTo>
                          <a:pt x="467" y="124"/>
                        </a:lnTo>
                        <a:lnTo>
                          <a:pt x="467" y="125"/>
                        </a:lnTo>
                        <a:close/>
                        <a:moveTo>
                          <a:pt x="469" y="126"/>
                        </a:moveTo>
                        <a:lnTo>
                          <a:pt x="469" y="126"/>
                        </a:lnTo>
                        <a:close/>
                        <a:moveTo>
                          <a:pt x="516" y="157"/>
                        </a:moveTo>
                        <a:lnTo>
                          <a:pt x="516" y="157"/>
                        </a:lnTo>
                        <a:lnTo>
                          <a:pt x="516" y="158"/>
                        </a:lnTo>
                        <a:lnTo>
                          <a:pt x="517" y="158"/>
                        </a:lnTo>
                        <a:lnTo>
                          <a:pt x="516" y="158"/>
                        </a:lnTo>
                        <a:lnTo>
                          <a:pt x="515" y="158"/>
                        </a:lnTo>
                        <a:lnTo>
                          <a:pt x="515" y="159"/>
                        </a:lnTo>
                        <a:lnTo>
                          <a:pt x="514" y="159"/>
                        </a:lnTo>
                        <a:lnTo>
                          <a:pt x="515" y="158"/>
                        </a:lnTo>
                        <a:lnTo>
                          <a:pt x="514" y="158"/>
                        </a:lnTo>
                        <a:lnTo>
                          <a:pt x="515" y="158"/>
                        </a:lnTo>
                        <a:lnTo>
                          <a:pt x="515" y="157"/>
                        </a:lnTo>
                        <a:lnTo>
                          <a:pt x="516" y="157"/>
                        </a:lnTo>
                        <a:close/>
                        <a:moveTo>
                          <a:pt x="417" y="34"/>
                        </a:moveTo>
                        <a:lnTo>
                          <a:pt x="417" y="34"/>
                        </a:lnTo>
                        <a:lnTo>
                          <a:pt x="417" y="33"/>
                        </a:lnTo>
                        <a:lnTo>
                          <a:pt x="416" y="33"/>
                        </a:lnTo>
                        <a:lnTo>
                          <a:pt x="416" y="34"/>
                        </a:lnTo>
                        <a:lnTo>
                          <a:pt x="416" y="35"/>
                        </a:lnTo>
                        <a:lnTo>
                          <a:pt x="415" y="35"/>
                        </a:lnTo>
                        <a:lnTo>
                          <a:pt x="414" y="34"/>
                        </a:lnTo>
                        <a:lnTo>
                          <a:pt x="415" y="33"/>
                        </a:lnTo>
                        <a:lnTo>
                          <a:pt x="415" y="32"/>
                        </a:lnTo>
                        <a:lnTo>
                          <a:pt x="416" y="32"/>
                        </a:lnTo>
                        <a:lnTo>
                          <a:pt x="417" y="32"/>
                        </a:lnTo>
                        <a:lnTo>
                          <a:pt x="418" y="32"/>
                        </a:lnTo>
                        <a:lnTo>
                          <a:pt x="418" y="33"/>
                        </a:lnTo>
                        <a:lnTo>
                          <a:pt x="417" y="33"/>
                        </a:lnTo>
                        <a:lnTo>
                          <a:pt x="417" y="34"/>
                        </a:lnTo>
                        <a:close/>
                        <a:moveTo>
                          <a:pt x="426" y="36"/>
                        </a:moveTo>
                        <a:lnTo>
                          <a:pt x="425" y="36"/>
                        </a:lnTo>
                        <a:lnTo>
                          <a:pt x="424" y="36"/>
                        </a:lnTo>
                        <a:lnTo>
                          <a:pt x="425" y="37"/>
                        </a:lnTo>
                        <a:lnTo>
                          <a:pt x="424" y="37"/>
                        </a:lnTo>
                        <a:lnTo>
                          <a:pt x="425" y="37"/>
                        </a:lnTo>
                        <a:lnTo>
                          <a:pt x="426" y="37"/>
                        </a:lnTo>
                        <a:lnTo>
                          <a:pt x="426" y="38"/>
                        </a:lnTo>
                        <a:lnTo>
                          <a:pt x="425" y="39"/>
                        </a:lnTo>
                        <a:lnTo>
                          <a:pt x="424" y="38"/>
                        </a:lnTo>
                        <a:lnTo>
                          <a:pt x="422" y="38"/>
                        </a:lnTo>
                        <a:lnTo>
                          <a:pt x="422" y="37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5"/>
                        </a:lnTo>
                        <a:lnTo>
                          <a:pt x="421" y="35"/>
                        </a:lnTo>
                        <a:lnTo>
                          <a:pt x="421" y="34"/>
                        </a:lnTo>
                        <a:lnTo>
                          <a:pt x="420" y="33"/>
                        </a:lnTo>
                        <a:lnTo>
                          <a:pt x="420" y="32"/>
                        </a:lnTo>
                        <a:lnTo>
                          <a:pt x="421" y="32"/>
                        </a:lnTo>
                        <a:lnTo>
                          <a:pt x="422" y="33"/>
                        </a:lnTo>
                        <a:lnTo>
                          <a:pt x="422" y="32"/>
                        </a:lnTo>
                        <a:lnTo>
                          <a:pt x="421" y="32"/>
                        </a:lnTo>
                        <a:lnTo>
                          <a:pt x="422" y="32"/>
                        </a:lnTo>
                        <a:lnTo>
                          <a:pt x="423" y="32"/>
                        </a:lnTo>
                        <a:lnTo>
                          <a:pt x="424" y="33"/>
                        </a:lnTo>
                        <a:lnTo>
                          <a:pt x="425" y="33"/>
                        </a:lnTo>
                        <a:lnTo>
                          <a:pt x="425" y="34"/>
                        </a:lnTo>
                        <a:lnTo>
                          <a:pt x="425" y="33"/>
                        </a:lnTo>
                        <a:lnTo>
                          <a:pt x="426" y="34"/>
                        </a:lnTo>
                        <a:lnTo>
                          <a:pt x="426" y="35"/>
                        </a:lnTo>
                        <a:lnTo>
                          <a:pt x="426" y="36"/>
                        </a:lnTo>
                        <a:close/>
                        <a:moveTo>
                          <a:pt x="426" y="36"/>
                        </a:moveTo>
                        <a:lnTo>
                          <a:pt x="426" y="36"/>
                        </a:lnTo>
                        <a:lnTo>
                          <a:pt x="427" y="36"/>
                        </a:lnTo>
                        <a:lnTo>
                          <a:pt x="427" y="37"/>
                        </a:lnTo>
                        <a:lnTo>
                          <a:pt x="426" y="37"/>
                        </a:lnTo>
                        <a:lnTo>
                          <a:pt x="426" y="36"/>
                        </a:lnTo>
                        <a:close/>
                        <a:moveTo>
                          <a:pt x="418" y="33"/>
                        </a:moveTo>
                        <a:lnTo>
                          <a:pt x="419" y="33"/>
                        </a:lnTo>
                        <a:lnTo>
                          <a:pt x="420" y="33"/>
                        </a:lnTo>
                        <a:lnTo>
                          <a:pt x="421" y="34"/>
                        </a:lnTo>
                        <a:lnTo>
                          <a:pt x="420" y="35"/>
                        </a:lnTo>
                        <a:lnTo>
                          <a:pt x="419" y="35"/>
                        </a:lnTo>
                        <a:lnTo>
                          <a:pt x="419" y="36"/>
                        </a:lnTo>
                        <a:lnTo>
                          <a:pt x="418" y="35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8" y="35"/>
                        </a:lnTo>
                        <a:lnTo>
                          <a:pt x="419" y="34"/>
                        </a:lnTo>
                        <a:lnTo>
                          <a:pt x="418" y="34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6" y="36"/>
                        </a:lnTo>
                        <a:lnTo>
                          <a:pt x="415" y="35"/>
                        </a:lnTo>
                        <a:lnTo>
                          <a:pt x="416" y="35"/>
                        </a:lnTo>
                        <a:lnTo>
                          <a:pt x="417" y="34"/>
                        </a:lnTo>
                        <a:lnTo>
                          <a:pt x="418" y="33"/>
                        </a:lnTo>
                        <a:close/>
                        <a:moveTo>
                          <a:pt x="427" y="36"/>
                        </a:moveTo>
                        <a:lnTo>
                          <a:pt x="426" y="35"/>
                        </a:lnTo>
                        <a:lnTo>
                          <a:pt x="427" y="35"/>
                        </a:lnTo>
                        <a:lnTo>
                          <a:pt x="427" y="36"/>
                        </a:lnTo>
                        <a:close/>
                        <a:moveTo>
                          <a:pt x="419" y="36"/>
                        </a:moveTo>
                        <a:lnTo>
                          <a:pt x="419" y="35"/>
                        </a:lnTo>
                        <a:lnTo>
                          <a:pt x="420" y="35"/>
                        </a:lnTo>
                        <a:lnTo>
                          <a:pt x="421" y="35"/>
                        </a:lnTo>
                        <a:lnTo>
                          <a:pt x="422" y="35"/>
                        </a:lnTo>
                        <a:lnTo>
                          <a:pt x="422" y="36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7"/>
                        </a:lnTo>
                        <a:lnTo>
                          <a:pt x="422" y="38"/>
                        </a:lnTo>
                        <a:lnTo>
                          <a:pt x="423" y="38"/>
                        </a:lnTo>
                        <a:lnTo>
                          <a:pt x="424" y="39"/>
                        </a:lnTo>
                        <a:lnTo>
                          <a:pt x="423" y="39"/>
                        </a:lnTo>
                        <a:lnTo>
                          <a:pt x="422" y="39"/>
                        </a:lnTo>
                        <a:lnTo>
                          <a:pt x="421" y="38"/>
                        </a:lnTo>
                        <a:lnTo>
                          <a:pt x="422" y="39"/>
                        </a:lnTo>
                        <a:lnTo>
                          <a:pt x="422" y="40"/>
                        </a:lnTo>
                        <a:lnTo>
                          <a:pt x="421" y="40"/>
                        </a:lnTo>
                        <a:lnTo>
                          <a:pt x="420" y="40"/>
                        </a:lnTo>
                        <a:lnTo>
                          <a:pt x="420" y="39"/>
                        </a:lnTo>
                        <a:lnTo>
                          <a:pt x="421" y="39"/>
                        </a:lnTo>
                        <a:lnTo>
                          <a:pt x="420" y="39"/>
                        </a:lnTo>
                        <a:lnTo>
                          <a:pt x="420" y="40"/>
                        </a:lnTo>
                        <a:lnTo>
                          <a:pt x="421" y="40"/>
                        </a:lnTo>
                        <a:lnTo>
                          <a:pt x="423" y="39"/>
                        </a:lnTo>
                        <a:lnTo>
                          <a:pt x="424" y="39"/>
                        </a:lnTo>
                        <a:lnTo>
                          <a:pt x="424" y="40"/>
                        </a:lnTo>
                        <a:lnTo>
                          <a:pt x="423" y="40"/>
                        </a:lnTo>
                        <a:lnTo>
                          <a:pt x="422" y="41"/>
                        </a:lnTo>
                        <a:lnTo>
                          <a:pt x="421" y="42"/>
                        </a:lnTo>
                        <a:lnTo>
                          <a:pt x="421" y="41"/>
                        </a:lnTo>
                        <a:lnTo>
                          <a:pt x="420" y="41"/>
                        </a:lnTo>
                        <a:lnTo>
                          <a:pt x="421" y="41"/>
                        </a:lnTo>
                        <a:lnTo>
                          <a:pt x="420" y="42"/>
                        </a:lnTo>
                        <a:lnTo>
                          <a:pt x="420" y="43"/>
                        </a:lnTo>
                        <a:lnTo>
                          <a:pt x="419" y="43"/>
                        </a:lnTo>
                        <a:lnTo>
                          <a:pt x="419" y="42"/>
                        </a:lnTo>
                        <a:lnTo>
                          <a:pt x="419" y="43"/>
                        </a:lnTo>
                        <a:lnTo>
                          <a:pt x="418" y="43"/>
                        </a:lnTo>
                        <a:lnTo>
                          <a:pt x="418" y="42"/>
                        </a:lnTo>
                        <a:lnTo>
                          <a:pt x="418" y="41"/>
                        </a:lnTo>
                        <a:lnTo>
                          <a:pt x="418" y="40"/>
                        </a:lnTo>
                        <a:lnTo>
                          <a:pt x="419" y="39"/>
                        </a:lnTo>
                        <a:lnTo>
                          <a:pt x="418" y="38"/>
                        </a:lnTo>
                        <a:lnTo>
                          <a:pt x="417" y="38"/>
                        </a:lnTo>
                        <a:lnTo>
                          <a:pt x="417" y="37"/>
                        </a:lnTo>
                        <a:lnTo>
                          <a:pt x="416" y="37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8" y="36"/>
                        </a:lnTo>
                        <a:lnTo>
                          <a:pt x="419" y="36"/>
                        </a:lnTo>
                        <a:close/>
                        <a:moveTo>
                          <a:pt x="429" y="39"/>
                        </a:moveTo>
                        <a:lnTo>
                          <a:pt x="428" y="39"/>
                        </a:lnTo>
                        <a:lnTo>
                          <a:pt x="427" y="38"/>
                        </a:lnTo>
                        <a:lnTo>
                          <a:pt x="428" y="38"/>
                        </a:lnTo>
                        <a:lnTo>
                          <a:pt x="427" y="37"/>
                        </a:lnTo>
                        <a:lnTo>
                          <a:pt x="428" y="37"/>
                        </a:lnTo>
                        <a:lnTo>
                          <a:pt x="428" y="38"/>
                        </a:lnTo>
                        <a:lnTo>
                          <a:pt x="429" y="39"/>
                        </a:lnTo>
                        <a:close/>
                        <a:moveTo>
                          <a:pt x="413" y="37"/>
                        </a:moveTo>
                        <a:lnTo>
                          <a:pt x="414" y="38"/>
                        </a:lnTo>
                        <a:lnTo>
                          <a:pt x="415" y="38"/>
                        </a:lnTo>
                        <a:lnTo>
                          <a:pt x="414" y="38"/>
                        </a:lnTo>
                        <a:lnTo>
                          <a:pt x="414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5" y="39"/>
                        </a:lnTo>
                        <a:lnTo>
                          <a:pt x="414" y="40"/>
                        </a:lnTo>
                        <a:lnTo>
                          <a:pt x="413" y="39"/>
                        </a:lnTo>
                        <a:lnTo>
                          <a:pt x="412" y="39"/>
                        </a:lnTo>
                        <a:lnTo>
                          <a:pt x="411" y="39"/>
                        </a:lnTo>
                        <a:lnTo>
                          <a:pt x="410" y="39"/>
                        </a:lnTo>
                        <a:lnTo>
                          <a:pt x="410" y="38"/>
                        </a:lnTo>
                        <a:lnTo>
                          <a:pt x="411" y="37"/>
                        </a:lnTo>
                        <a:lnTo>
                          <a:pt x="412" y="37"/>
                        </a:lnTo>
                        <a:lnTo>
                          <a:pt x="413" y="37"/>
                        </a:lnTo>
                        <a:close/>
                        <a:moveTo>
                          <a:pt x="418" y="38"/>
                        </a:moveTo>
                        <a:lnTo>
                          <a:pt x="418" y="39"/>
                        </a:lnTo>
                        <a:lnTo>
                          <a:pt x="419" y="39"/>
                        </a:lnTo>
                        <a:lnTo>
                          <a:pt x="418" y="39"/>
                        </a:lnTo>
                        <a:lnTo>
                          <a:pt x="418" y="40"/>
                        </a:lnTo>
                        <a:lnTo>
                          <a:pt x="418" y="41"/>
                        </a:lnTo>
                        <a:lnTo>
                          <a:pt x="418" y="42"/>
                        </a:lnTo>
                        <a:lnTo>
                          <a:pt x="418" y="43"/>
                        </a:lnTo>
                        <a:lnTo>
                          <a:pt x="418" y="44"/>
                        </a:lnTo>
                        <a:lnTo>
                          <a:pt x="417" y="45"/>
                        </a:lnTo>
                        <a:lnTo>
                          <a:pt x="416" y="45"/>
                        </a:lnTo>
                        <a:lnTo>
                          <a:pt x="416" y="44"/>
                        </a:lnTo>
                        <a:lnTo>
                          <a:pt x="417" y="43"/>
                        </a:lnTo>
                        <a:lnTo>
                          <a:pt x="416" y="43"/>
                        </a:lnTo>
                        <a:lnTo>
                          <a:pt x="415" y="43"/>
                        </a:lnTo>
                        <a:lnTo>
                          <a:pt x="415" y="42"/>
                        </a:lnTo>
                        <a:lnTo>
                          <a:pt x="415" y="41"/>
                        </a:lnTo>
                        <a:lnTo>
                          <a:pt x="414" y="40"/>
                        </a:lnTo>
                        <a:lnTo>
                          <a:pt x="415" y="40"/>
                        </a:lnTo>
                        <a:lnTo>
                          <a:pt x="415" y="39"/>
                        </a:lnTo>
                        <a:lnTo>
                          <a:pt x="416" y="40"/>
                        </a:lnTo>
                        <a:lnTo>
                          <a:pt x="417" y="41"/>
                        </a:lnTo>
                        <a:lnTo>
                          <a:pt x="417" y="40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6" y="37"/>
                        </a:lnTo>
                        <a:lnTo>
                          <a:pt x="418" y="38"/>
                        </a:lnTo>
                        <a:close/>
                        <a:moveTo>
                          <a:pt x="408" y="45"/>
                        </a:moveTo>
                        <a:lnTo>
                          <a:pt x="408" y="44"/>
                        </a:lnTo>
                        <a:lnTo>
                          <a:pt x="409" y="44"/>
                        </a:lnTo>
                        <a:lnTo>
                          <a:pt x="408" y="44"/>
                        </a:lnTo>
                        <a:lnTo>
                          <a:pt x="408" y="42"/>
                        </a:lnTo>
                        <a:lnTo>
                          <a:pt x="408" y="41"/>
                        </a:lnTo>
                        <a:lnTo>
                          <a:pt x="408" y="40"/>
                        </a:lnTo>
                        <a:lnTo>
                          <a:pt x="407" y="39"/>
                        </a:lnTo>
                        <a:lnTo>
                          <a:pt x="407" y="37"/>
                        </a:lnTo>
                        <a:lnTo>
                          <a:pt x="408" y="37"/>
                        </a:lnTo>
                        <a:lnTo>
                          <a:pt x="408" y="38"/>
                        </a:lnTo>
                        <a:lnTo>
                          <a:pt x="408" y="39"/>
                        </a:lnTo>
                        <a:lnTo>
                          <a:pt x="409" y="40"/>
                        </a:lnTo>
                        <a:lnTo>
                          <a:pt x="409" y="41"/>
                        </a:lnTo>
                        <a:lnTo>
                          <a:pt x="409" y="42"/>
                        </a:lnTo>
                        <a:lnTo>
                          <a:pt x="409" y="43"/>
                        </a:lnTo>
                        <a:lnTo>
                          <a:pt x="409" y="44"/>
                        </a:lnTo>
                        <a:lnTo>
                          <a:pt x="408" y="45"/>
                        </a:lnTo>
                        <a:close/>
                        <a:moveTo>
                          <a:pt x="426" y="41"/>
                        </a:moveTo>
                        <a:lnTo>
                          <a:pt x="425" y="41"/>
                        </a:lnTo>
                        <a:lnTo>
                          <a:pt x="426" y="40"/>
                        </a:lnTo>
                        <a:lnTo>
                          <a:pt x="426" y="39"/>
                        </a:lnTo>
                        <a:lnTo>
                          <a:pt x="427" y="39"/>
                        </a:lnTo>
                        <a:lnTo>
                          <a:pt x="427" y="40"/>
                        </a:lnTo>
                        <a:lnTo>
                          <a:pt x="426" y="40"/>
                        </a:lnTo>
                        <a:lnTo>
                          <a:pt x="426" y="41"/>
                        </a:lnTo>
                        <a:close/>
                        <a:moveTo>
                          <a:pt x="425" y="40"/>
                        </a:moveTo>
                        <a:lnTo>
                          <a:pt x="425" y="39"/>
                        </a:lnTo>
                        <a:lnTo>
                          <a:pt x="425" y="40"/>
                        </a:lnTo>
                        <a:close/>
                        <a:moveTo>
                          <a:pt x="413" y="45"/>
                        </a:moveTo>
                        <a:lnTo>
                          <a:pt x="412" y="44"/>
                        </a:lnTo>
                        <a:lnTo>
                          <a:pt x="412" y="43"/>
                        </a:lnTo>
                        <a:lnTo>
                          <a:pt x="411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39"/>
                        </a:lnTo>
                        <a:lnTo>
                          <a:pt x="413" y="40"/>
                        </a:lnTo>
                        <a:lnTo>
                          <a:pt x="414" y="40"/>
                        </a:lnTo>
                        <a:lnTo>
                          <a:pt x="414" y="41"/>
                        </a:lnTo>
                        <a:lnTo>
                          <a:pt x="414" y="42"/>
                        </a:lnTo>
                        <a:lnTo>
                          <a:pt x="415" y="42"/>
                        </a:lnTo>
                        <a:lnTo>
                          <a:pt x="415" y="43"/>
                        </a:lnTo>
                        <a:lnTo>
                          <a:pt x="414" y="43"/>
                        </a:lnTo>
                        <a:lnTo>
                          <a:pt x="415" y="43"/>
                        </a:lnTo>
                        <a:lnTo>
                          <a:pt x="416" y="43"/>
                        </a:lnTo>
                        <a:lnTo>
                          <a:pt x="416" y="44"/>
                        </a:lnTo>
                        <a:lnTo>
                          <a:pt x="416" y="45"/>
                        </a:lnTo>
                        <a:lnTo>
                          <a:pt x="415" y="46"/>
                        </a:lnTo>
                        <a:lnTo>
                          <a:pt x="414" y="46"/>
                        </a:lnTo>
                        <a:lnTo>
                          <a:pt x="413" y="45"/>
                        </a:lnTo>
                        <a:close/>
                        <a:moveTo>
                          <a:pt x="412" y="46"/>
                        </a:moveTo>
                        <a:lnTo>
                          <a:pt x="412" y="46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1" y="45"/>
                        </a:lnTo>
                        <a:lnTo>
                          <a:pt x="412" y="45"/>
                        </a:lnTo>
                        <a:lnTo>
                          <a:pt x="412" y="46"/>
                        </a:lnTo>
                        <a:close/>
                        <a:moveTo>
                          <a:pt x="429" y="47"/>
                        </a:moveTo>
                        <a:lnTo>
                          <a:pt x="429" y="47"/>
                        </a:lnTo>
                        <a:lnTo>
                          <a:pt x="431" y="47"/>
                        </a:lnTo>
                        <a:lnTo>
                          <a:pt x="430" y="47"/>
                        </a:lnTo>
                        <a:lnTo>
                          <a:pt x="429" y="47"/>
                        </a:lnTo>
                        <a:close/>
                        <a:moveTo>
                          <a:pt x="427" y="49"/>
                        </a:moveTo>
                        <a:lnTo>
                          <a:pt x="426" y="48"/>
                        </a:lnTo>
                        <a:lnTo>
                          <a:pt x="427" y="48"/>
                        </a:lnTo>
                        <a:lnTo>
                          <a:pt x="427" y="47"/>
                        </a:lnTo>
                        <a:lnTo>
                          <a:pt x="428" y="47"/>
                        </a:lnTo>
                        <a:lnTo>
                          <a:pt x="428" y="48"/>
                        </a:lnTo>
                        <a:lnTo>
                          <a:pt x="427" y="49"/>
                        </a:lnTo>
                        <a:close/>
                        <a:moveTo>
                          <a:pt x="436" y="60"/>
                        </a:moveTo>
                        <a:lnTo>
                          <a:pt x="435" y="60"/>
                        </a:lnTo>
                        <a:lnTo>
                          <a:pt x="435" y="59"/>
                        </a:lnTo>
                        <a:lnTo>
                          <a:pt x="436" y="58"/>
                        </a:lnTo>
                        <a:lnTo>
                          <a:pt x="437" y="56"/>
                        </a:lnTo>
                        <a:lnTo>
                          <a:pt x="437" y="55"/>
                        </a:lnTo>
                        <a:lnTo>
                          <a:pt x="437" y="54"/>
                        </a:lnTo>
                        <a:lnTo>
                          <a:pt x="436" y="54"/>
                        </a:lnTo>
                        <a:lnTo>
                          <a:pt x="436" y="53"/>
                        </a:lnTo>
                        <a:lnTo>
                          <a:pt x="437" y="53"/>
                        </a:lnTo>
                        <a:lnTo>
                          <a:pt x="438" y="53"/>
                        </a:lnTo>
                        <a:lnTo>
                          <a:pt x="439" y="54"/>
                        </a:lnTo>
                        <a:lnTo>
                          <a:pt x="439" y="55"/>
                        </a:lnTo>
                        <a:lnTo>
                          <a:pt x="439" y="56"/>
                        </a:lnTo>
                        <a:lnTo>
                          <a:pt x="440" y="57"/>
                        </a:lnTo>
                        <a:lnTo>
                          <a:pt x="440" y="58"/>
                        </a:lnTo>
                        <a:lnTo>
                          <a:pt x="440" y="59"/>
                        </a:lnTo>
                        <a:lnTo>
                          <a:pt x="439" y="59"/>
                        </a:lnTo>
                        <a:lnTo>
                          <a:pt x="438" y="59"/>
                        </a:lnTo>
                        <a:lnTo>
                          <a:pt x="436" y="59"/>
                        </a:lnTo>
                        <a:lnTo>
                          <a:pt x="436" y="60"/>
                        </a:lnTo>
                        <a:close/>
                        <a:moveTo>
                          <a:pt x="433" y="63"/>
                        </a:moveTo>
                        <a:lnTo>
                          <a:pt x="432" y="63"/>
                        </a:lnTo>
                        <a:lnTo>
                          <a:pt x="431" y="62"/>
                        </a:lnTo>
                        <a:lnTo>
                          <a:pt x="430" y="61"/>
                        </a:lnTo>
                        <a:lnTo>
                          <a:pt x="430" y="60"/>
                        </a:lnTo>
                        <a:lnTo>
                          <a:pt x="431" y="60"/>
                        </a:lnTo>
                        <a:lnTo>
                          <a:pt x="432" y="59"/>
                        </a:lnTo>
                        <a:lnTo>
                          <a:pt x="433" y="59"/>
                        </a:lnTo>
                        <a:lnTo>
                          <a:pt x="433" y="58"/>
                        </a:lnTo>
                        <a:lnTo>
                          <a:pt x="434" y="58"/>
                        </a:lnTo>
                        <a:lnTo>
                          <a:pt x="434" y="57"/>
                        </a:lnTo>
                        <a:lnTo>
                          <a:pt x="434" y="56"/>
                        </a:lnTo>
                        <a:lnTo>
                          <a:pt x="435" y="56"/>
                        </a:lnTo>
                        <a:lnTo>
                          <a:pt x="436" y="55"/>
                        </a:lnTo>
                        <a:lnTo>
                          <a:pt x="437" y="56"/>
                        </a:lnTo>
                        <a:lnTo>
                          <a:pt x="434" y="59"/>
                        </a:lnTo>
                        <a:lnTo>
                          <a:pt x="433" y="60"/>
                        </a:lnTo>
                        <a:lnTo>
                          <a:pt x="432" y="60"/>
                        </a:lnTo>
                        <a:lnTo>
                          <a:pt x="433" y="60"/>
                        </a:lnTo>
                        <a:lnTo>
                          <a:pt x="434" y="60"/>
                        </a:lnTo>
                        <a:lnTo>
                          <a:pt x="435" y="60"/>
                        </a:lnTo>
                        <a:lnTo>
                          <a:pt x="435" y="61"/>
                        </a:lnTo>
                        <a:lnTo>
                          <a:pt x="435" y="62"/>
                        </a:lnTo>
                        <a:lnTo>
                          <a:pt x="434" y="63"/>
                        </a:lnTo>
                        <a:lnTo>
                          <a:pt x="433" y="63"/>
                        </a:lnTo>
                        <a:close/>
                        <a:moveTo>
                          <a:pt x="438" y="65"/>
                        </a:moveTo>
                        <a:lnTo>
                          <a:pt x="438" y="64"/>
                        </a:lnTo>
                        <a:lnTo>
                          <a:pt x="438" y="63"/>
                        </a:lnTo>
                        <a:lnTo>
                          <a:pt x="439" y="62"/>
                        </a:lnTo>
                        <a:lnTo>
                          <a:pt x="440" y="62"/>
                        </a:lnTo>
                        <a:lnTo>
                          <a:pt x="440" y="61"/>
                        </a:lnTo>
                        <a:lnTo>
                          <a:pt x="439" y="61"/>
                        </a:lnTo>
                        <a:lnTo>
                          <a:pt x="440" y="61"/>
                        </a:lnTo>
                        <a:lnTo>
                          <a:pt x="441" y="61"/>
                        </a:lnTo>
                        <a:lnTo>
                          <a:pt x="441" y="62"/>
                        </a:lnTo>
                        <a:lnTo>
                          <a:pt x="442" y="62"/>
                        </a:lnTo>
                        <a:lnTo>
                          <a:pt x="442" y="63"/>
                        </a:lnTo>
                        <a:lnTo>
                          <a:pt x="441" y="63"/>
                        </a:lnTo>
                        <a:lnTo>
                          <a:pt x="440" y="64"/>
                        </a:lnTo>
                        <a:lnTo>
                          <a:pt x="439" y="65"/>
                        </a:lnTo>
                        <a:lnTo>
                          <a:pt x="438" y="65"/>
                        </a:lnTo>
                        <a:close/>
                        <a:moveTo>
                          <a:pt x="444" y="64"/>
                        </a:moveTo>
                        <a:lnTo>
                          <a:pt x="444" y="63"/>
                        </a:lnTo>
                        <a:lnTo>
                          <a:pt x="444" y="64"/>
                        </a:lnTo>
                        <a:close/>
                        <a:moveTo>
                          <a:pt x="442" y="65"/>
                        </a:moveTo>
                        <a:lnTo>
                          <a:pt x="442" y="64"/>
                        </a:lnTo>
                        <a:lnTo>
                          <a:pt x="442" y="63"/>
                        </a:lnTo>
                        <a:lnTo>
                          <a:pt x="443" y="63"/>
                        </a:lnTo>
                        <a:lnTo>
                          <a:pt x="444" y="65"/>
                        </a:lnTo>
                        <a:lnTo>
                          <a:pt x="443" y="65"/>
                        </a:lnTo>
                        <a:lnTo>
                          <a:pt x="443" y="64"/>
                        </a:lnTo>
                        <a:lnTo>
                          <a:pt x="442" y="64"/>
                        </a:lnTo>
                        <a:lnTo>
                          <a:pt x="442" y="65"/>
                        </a:lnTo>
                        <a:close/>
                        <a:moveTo>
                          <a:pt x="431" y="64"/>
                        </a:moveTo>
                        <a:lnTo>
                          <a:pt x="430" y="63"/>
                        </a:lnTo>
                        <a:lnTo>
                          <a:pt x="430" y="62"/>
                        </a:lnTo>
                        <a:lnTo>
                          <a:pt x="431" y="63"/>
                        </a:lnTo>
                        <a:lnTo>
                          <a:pt x="432" y="63"/>
                        </a:lnTo>
                        <a:lnTo>
                          <a:pt x="432" y="64"/>
                        </a:lnTo>
                        <a:lnTo>
                          <a:pt x="431" y="64"/>
                        </a:lnTo>
                        <a:close/>
                        <a:moveTo>
                          <a:pt x="437" y="65"/>
                        </a:moveTo>
                        <a:lnTo>
                          <a:pt x="437" y="64"/>
                        </a:lnTo>
                        <a:lnTo>
                          <a:pt x="437" y="63"/>
                        </a:lnTo>
                        <a:lnTo>
                          <a:pt x="438" y="63"/>
                        </a:lnTo>
                        <a:lnTo>
                          <a:pt x="438" y="64"/>
                        </a:lnTo>
                        <a:lnTo>
                          <a:pt x="437" y="65"/>
                        </a:lnTo>
                        <a:close/>
                        <a:moveTo>
                          <a:pt x="435" y="64"/>
                        </a:moveTo>
                        <a:lnTo>
                          <a:pt x="435" y="64"/>
                        </a:lnTo>
                        <a:lnTo>
                          <a:pt x="436" y="63"/>
                        </a:lnTo>
                        <a:lnTo>
                          <a:pt x="436" y="64"/>
                        </a:lnTo>
                        <a:lnTo>
                          <a:pt x="435" y="64"/>
                        </a:lnTo>
                        <a:close/>
                        <a:moveTo>
                          <a:pt x="447" y="71"/>
                        </a:moveTo>
                        <a:lnTo>
                          <a:pt x="447" y="71"/>
                        </a:lnTo>
                        <a:lnTo>
                          <a:pt x="446" y="71"/>
                        </a:lnTo>
                        <a:lnTo>
                          <a:pt x="445" y="71"/>
                        </a:lnTo>
                        <a:lnTo>
                          <a:pt x="446" y="71"/>
                        </a:lnTo>
                        <a:lnTo>
                          <a:pt x="446" y="72"/>
                        </a:lnTo>
                        <a:lnTo>
                          <a:pt x="445" y="72"/>
                        </a:lnTo>
                        <a:lnTo>
                          <a:pt x="446" y="72"/>
                        </a:lnTo>
                        <a:lnTo>
                          <a:pt x="447" y="73"/>
                        </a:lnTo>
                        <a:lnTo>
                          <a:pt x="446" y="73"/>
                        </a:lnTo>
                        <a:lnTo>
                          <a:pt x="445" y="73"/>
                        </a:lnTo>
                        <a:lnTo>
                          <a:pt x="444" y="73"/>
                        </a:lnTo>
                        <a:lnTo>
                          <a:pt x="444" y="72"/>
                        </a:lnTo>
                        <a:lnTo>
                          <a:pt x="443" y="72"/>
                        </a:lnTo>
                        <a:lnTo>
                          <a:pt x="444" y="72"/>
                        </a:lnTo>
                        <a:lnTo>
                          <a:pt x="444" y="73"/>
                        </a:lnTo>
                        <a:lnTo>
                          <a:pt x="442" y="73"/>
                        </a:lnTo>
                        <a:lnTo>
                          <a:pt x="441" y="73"/>
                        </a:lnTo>
                        <a:lnTo>
                          <a:pt x="440" y="74"/>
                        </a:lnTo>
                        <a:lnTo>
                          <a:pt x="440" y="73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8" y="72"/>
                        </a:lnTo>
                        <a:lnTo>
                          <a:pt x="438" y="71"/>
                        </a:lnTo>
                        <a:lnTo>
                          <a:pt x="438" y="70"/>
                        </a:lnTo>
                        <a:lnTo>
                          <a:pt x="439" y="70"/>
                        </a:lnTo>
                        <a:lnTo>
                          <a:pt x="440" y="70"/>
                        </a:lnTo>
                        <a:lnTo>
                          <a:pt x="441" y="70"/>
                        </a:lnTo>
                        <a:lnTo>
                          <a:pt x="442" y="70"/>
                        </a:lnTo>
                        <a:lnTo>
                          <a:pt x="442" y="69"/>
                        </a:lnTo>
                        <a:lnTo>
                          <a:pt x="443" y="68"/>
                        </a:lnTo>
                        <a:lnTo>
                          <a:pt x="444" y="67"/>
                        </a:lnTo>
                        <a:lnTo>
                          <a:pt x="445" y="68"/>
                        </a:lnTo>
                        <a:lnTo>
                          <a:pt x="444" y="69"/>
                        </a:lnTo>
                        <a:lnTo>
                          <a:pt x="444" y="70"/>
                        </a:lnTo>
                        <a:lnTo>
                          <a:pt x="444" y="71"/>
                        </a:lnTo>
                        <a:lnTo>
                          <a:pt x="444" y="70"/>
                        </a:lnTo>
                        <a:lnTo>
                          <a:pt x="445" y="70"/>
                        </a:lnTo>
                        <a:lnTo>
                          <a:pt x="444" y="69"/>
                        </a:lnTo>
                        <a:lnTo>
                          <a:pt x="445" y="68"/>
                        </a:lnTo>
                        <a:lnTo>
                          <a:pt x="445" y="66"/>
                        </a:lnTo>
                        <a:lnTo>
                          <a:pt x="446" y="67"/>
                        </a:lnTo>
                        <a:lnTo>
                          <a:pt x="445" y="66"/>
                        </a:lnTo>
                        <a:lnTo>
                          <a:pt x="445" y="65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8" y="66"/>
                        </a:lnTo>
                        <a:lnTo>
                          <a:pt x="447" y="66"/>
                        </a:lnTo>
                        <a:lnTo>
                          <a:pt x="448" y="67"/>
                        </a:lnTo>
                        <a:lnTo>
                          <a:pt x="449" y="68"/>
                        </a:lnTo>
                        <a:lnTo>
                          <a:pt x="448" y="68"/>
                        </a:lnTo>
                        <a:lnTo>
                          <a:pt x="449" y="68"/>
                        </a:lnTo>
                        <a:lnTo>
                          <a:pt x="449" y="69"/>
                        </a:lnTo>
                        <a:lnTo>
                          <a:pt x="449" y="70"/>
                        </a:lnTo>
                        <a:lnTo>
                          <a:pt x="450" y="71"/>
                        </a:lnTo>
                        <a:lnTo>
                          <a:pt x="450" y="72"/>
                        </a:lnTo>
                        <a:lnTo>
                          <a:pt x="450" y="73"/>
                        </a:lnTo>
                        <a:lnTo>
                          <a:pt x="449" y="74"/>
                        </a:lnTo>
                        <a:lnTo>
                          <a:pt x="449" y="75"/>
                        </a:lnTo>
                        <a:lnTo>
                          <a:pt x="448" y="75"/>
                        </a:lnTo>
                        <a:lnTo>
                          <a:pt x="448" y="74"/>
                        </a:lnTo>
                        <a:lnTo>
                          <a:pt x="448" y="73"/>
                        </a:lnTo>
                        <a:lnTo>
                          <a:pt x="447" y="73"/>
                        </a:lnTo>
                        <a:lnTo>
                          <a:pt x="447" y="72"/>
                        </a:lnTo>
                        <a:lnTo>
                          <a:pt x="446" y="71"/>
                        </a:lnTo>
                        <a:lnTo>
                          <a:pt x="447" y="71"/>
                        </a:lnTo>
                        <a:close/>
                        <a:moveTo>
                          <a:pt x="442" y="65"/>
                        </a:moveTo>
                        <a:lnTo>
                          <a:pt x="442" y="65"/>
                        </a:lnTo>
                        <a:lnTo>
                          <a:pt x="443" y="65"/>
                        </a:lnTo>
                        <a:lnTo>
                          <a:pt x="443" y="66"/>
                        </a:lnTo>
                        <a:lnTo>
                          <a:pt x="444" y="66"/>
                        </a:lnTo>
                        <a:lnTo>
                          <a:pt x="443" y="66"/>
                        </a:lnTo>
                        <a:lnTo>
                          <a:pt x="442" y="67"/>
                        </a:lnTo>
                        <a:lnTo>
                          <a:pt x="443" y="67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2" y="70"/>
                        </a:lnTo>
                        <a:lnTo>
                          <a:pt x="441" y="70"/>
                        </a:lnTo>
                        <a:lnTo>
                          <a:pt x="440" y="69"/>
                        </a:lnTo>
                        <a:lnTo>
                          <a:pt x="441" y="69"/>
                        </a:lnTo>
                        <a:lnTo>
                          <a:pt x="441" y="68"/>
                        </a:lnTo>
                        <a:lnTo>
                          <a:pt x="440" y="68"/>
                        </a:lnTo>
                        <a:lnTo>
                          <a:pt x="439" y="68"/>
                        </a:lnTo>
                        <a:lnTo>
                          <a:pt x="439" y="67"/>
                        </a:lnTo>
                        <a:lnTo>
                          <a:pt x="439" y="66"/>
                        </a:lnTo>
                        <a:lnTo>
                          <a:pt x="440" y="67"/>
                        </a:lnTo>
                        <a:lnTo>
                          <a:pt x="440" y="66"/>
                        </a:lnTo>
                        <a:lnTo>
                          <a:pt x="439" y="66"/>
                        </a:lnTo>
                        <a:lnTo>
                          <a:pt x="440" y="65"/>
                        </a:lnTo>
                        <a:lnTo>
                          <a:pt x="441" y="65"/>
                        </a:lnTo>
                        <a:lnTo>
                          <a:pt x="442" y="65"/>
                        </a:lnTo>
                        <a:close/>
                        <a:moveTo>
                          <a:pt x="436" y="69"/>
                        </a:moveTo>
                        <a:lnTo>
                          <a:pt x="435" y="69"/>
                        </a:lnTo>
                        <a:lnTo>
                          <a:pt x="435" y="67"/>
                        </a:lnTo>
                        <a:lnTo>
                          <a:pt x="435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7" y="65"/>
                        </a:lnTo>
                        <a:lnTo>
                          <a:pt x="438" y="65"/>
                        </a:lnTo>
                        <a:lnTo>
                          <a:pt x="437" y="66"/>
                        </a:lnTo>
                        <a:lnTo>
                          <a:pt x="437" y="67"/>
                        </a:lnTo>
                        <a:lnTo>
                          <a:pt x="437" y="68"/>
                        </a:lnTo>
                        <a:lnTo>
                          <a:pt x="437" y="69"/>
                        </a:lnTo>
                        <a:lnTo>
                          <a:pt x="438" y="69"/>
                        </a:lnTo>
                        <a:lnTo>
                          <a:pt x="437" y="70"/>
                        </a:lnTo>
                        <a:lnTo>
                          <a:pt x="438" y="71"/>
                        </a:lnTo>
                        <a:lnTo>
                          <a:pt x="438" y="72"/>
                        </a:lnTo>
                        <a:lnTo>
                          <a:pt x="437" y="72"/>
                        </a:lnTo>
                        <a:lnTo>
                          <a:pt x="437" y="73"/>
                        </a:lnTo>
                        <a:lnTo>
                          <a:pt x="438" y="72"/>
                        </a:lnTo>
                        <a:lnTo>
                          <a:pt x="438" y="73"/>
                        </a:lnTo>
                        <a:lnTo>
                          <a:pt x="438" y="74"/>
                        </a:lnTo>
                        <a:lnTo>
                          <a:pt x="439" y="73"/>
                        </a:lnTo>
                        <a:lnTo>
                          <a:pt x="439" y="72"/>
                        </a:lnTo>
                        <a:lnTo>
                          <a:pt x="439" y="74"/>
                        </a:lnTo>
                        <a:lnTo>
                          <a:pt x="438" y="75"/>
                        </a:lnTo>
                        <a:lnTo>
                          <a:pt x="438" y="76"/>
                        </a:lnTo>
                        <a:lnTo>
                          <a:pt x="437" y="75"/>
                        </a:lnTo>
                        <a:lnTo>
                          <a:pt x="436" y="75"/>
                        </a:lnTo>
                        <a:lnTo>
                          <a:pt x="436" y="74"/>
                        </a:lnTo>
                        <a:lnTo>
                          <a:pt x="436" y="73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6" y="71"/>
                        </a:lnTo>
                        <a:lnTo>
                          <a:pt x="436" y="70"/>
                        </a:lnTo>
                        <a:lnTo>
                          <a:pt x="436" y="69"/>
                        </a:lnTo>
                        <a:close/>
                        <a:moveTo>
                          <a:pt x="438" y="70"/>
                        </a:moveTo>
                        <a:lnTo>
                          <a:pt x="438" y="70"/>
                        </a:lnTo>
                        <a:lnTo>
                          <a:pt x="438" y="69"/>
                        </a:lnTo>
                        <a:lnTo>
                          <a:pt x="439" y="69"/>
                        </a:lnTo>
                        <a:lnTo>
                          <a:pt x="438" y="69"/>
                        </a:lnTo>
                        <a:lnTo>
                          <a:pt x="437" y="68"/>
                        </a:lnTo>
                        <a:lnTo>
                          <a:pt x="438" y="67"/>
                        </a:lnTo>
                        <a:lnTo>
                          <a:pt x="439" y="68"/>
                        </a:lnTo>
                        <a:lnTo>
                          <a:pt x="440" y="68"/>
                        </a:lnTo>
                        <a:lnTo>
                          <a:pt x="440" y="69"/>
                        </a:lnTo>
                        <a:lnTo>
                          <a:pt x="441" y="68"/>
                        </a:lnTo>
                        <a:lnTo>
                          <a:pt x="441" y="69"/>
                        </a:lnTo>
                        <a:lnTo>
                          <a:pt x="440" y="69"/>
                        </a:lnTo>
                        <a:lnTo>
                          <a:pt x="438" y="70"/>
                        </a:lnTo>
                        <a:close/>
                        <a:moveTo>
                          <a:pt x="435" y="69"/>
                        </a:moveTo>
                        <a:lnTo>
                          <a:pt x="434" y="69"/>
                        </a:lnTo>
                        <a:lnTo>
                          <a:pt x="434" y="68"/>
                        </a:lnTo>
                        <a:lnTo>
                          <a:pt x="434" y="67"/>
                        </a:lnTo>
                        <a:lnTo>
                          <a:pt x="435" y="68"/>
                        </a:lnTo>
                        <a:lnTo>
                          <a:pt x="435" y="69"/>
                        </a:lnTo>
                        <a:close/>
                        <a:moveTo>
                          <a:pt x="434" y="74"/>
                        </a:moveTo>
                        <a:lnTo>
                          <a:pt x="434" y="74"/>
                        </a:lnTo>
                        <a:lnTo>
                          <a:pt x="434" y="73"/>
                        </a:lnTo>
                        <a:lnTo>
                          <a:pt x="435" y="73"/>
                        </a:lnTo>
                        <a:lnTo>
                          <a:pt x="436" y="73"/>
                        </a:lnTo>
                        <a:lnTo>
                          <a:pt x="436" y="74"/>
                        </a:lnTo>
                        <a:lnTo>
                          <a:pt x="436" y="75"/>
                        </a:lnTo>
                        <a:lnTo>
                          <a:pt x="437" y="76"/>
                        </a:lnTo>
                        <a:lnTo>
                          <a:pt x="437" y="75"/>
                        </a:lnTo>
                        <a:lnTo>
                          <a:pt x="437" y="76"/>
                        </a:lnTo>
                        <a:lnTo>
                          <a:pt x="436" y="76"/>
                        </a:lnTo>
                        <a:lnTo>
                          <a:pt x="436" y="75"/>
                        </a:lnTo>
                        <a:lnTo>
                          <a:pt x="435" y="75"/>
                        </a:lnTo>
                        <a:lnTo>
                          <a:pt x="434" y="74"/>
                        </a:lnTo>
                        <a:close/>
                        <a:moveTo>
                          <a:pt x="441" y="76"/>
                        </a:moveTo>
                        <a:lnTo>
                          <a:pt x="441" y="75"/>
                        </a:lnTo>
                        <a:lnTo>
                          <a:pt x="440" y="75"/>
                        </a:lnTo>
                        <a:lnTo>
                          <a:pt x="440" y="74"/>
                        </a:lnTo>
                        <a:lnTo>
                          <a:pt x="441" y="74"/>
                        </a:lnTo>
                        <a:lnTo>
                          <a:pt x="442" y="74"/>
                        </a:lnTo>
                        <a:lnTo>
                          <a:pt x="442" y="75"/>
                        </a:lnTo>
                        <a:lnTo>
                          <a:pt x="442" y="76"/>
                        </a:lnTo>
                        <a:lnTo>
                          <a:pt x="441" y="76"/>
                        </a:lnTo>
                        <a:close/>
                        <a:moveTo>
                          <a:pt x="439" y="78"/>
                        </a:moveTo>
                        <a:lnTo>
                          <a:pt x="438" y="77"/>
                        </a:lnTo>
                        <a:lnTo>
                          <a:pt x="439" y="77"/>
                        </a:lnTo>
                        <a:lnTo>
                          <a:pt x="440" y="76"/>
                        </a:lnTo>
                        <a:lnTo>
                          <a:pt x="441" y="76"/>
                        </a:lnTo>
                        <a:lnTo>
                          <a:pt x="441" y="77"/>
                        </a:lnTo>
                        <a:lnTo>
                          <a:pt x="440" y="78"/>
                        </a:lnTo>
                        <a:lnTo>
                          <a:pt x="439" y="78"/>
                        </a:lnTo>
                        <a:close/>
                        <a:moveTo>
                          <a:pt x="402" y="48"/>
                        </a:moveTo>
                        <a:lnTo>
                          <a:pt x="402" y="47"/>
                        </a:lnTo>
                        <a:lnTo>
                          <a:pt x="402" y="46"/>
                        </a:lnTo>
                        <a:lnTo>
                          <a:pt x="403" y="45"/>
                        </a:lnTo>
                        <a:lnTo>
                          <a:pt x="403" y="44"/>
                        </a:lnTo>
                        <a:lnTo>
                          <a:pt x="404" y="43"/>
                        </a:lnTo>
                        <a:lnTo>
                          <a:pt x="404" y="42"/>
                        </a:lnTo>
                        <a:lnTo>
                          <a:pt x="404" y="41"/>
                        </a:lnTo>
                        <a:lnTo>
                          <a:pt x="405" y="41"/>
                        </a:lnTo>
                        <a:lnTo>
                          <a:pt x="406" y="41"/>
                        </a:lnTo>
                        <a:lnTo>
                          <a:pt x="406" y="42"/>
                        </a:lnTo>
                        <a:lnTo>
                          <a:pt x="405" y="42"/>
                        </a:lnTo>
                        <a:lnTo>
                          <a:pt x="405" y="43"/>
                        </a:lnTo>
                        <a:lnTo>
                          <a:pt x="404" y="45"/>
                        </a:lnTo>
                        <a:lnTo>
                          <a:pt x="403" y="46"/>
                        </a:lnTo>
                        <a:lnTo>
                          <a:pt x="403" y="47"/>
                        </a:lnTo>
                        <a:lnTo>
                          <a:pt x="402" y="48"/>
                        </a:lnTo>
                        <a:close/>
                        <a:moveTo>
                          <a:pt x="404" y="49"/>
                        </a:moveTo>
                        <a:lnTo>
                          <a:pt x="403" y="48"/>
                        </a:lnTo>
                        <a:lnTo>
                          <a:pt x="403" y="47"/>
                        </a:lnTo>
                        <a:lnTo>
                          <a:pt x="403" y="46"/>
                        </a:lnTo>
                        <a:lnTo>
                          <a:pt x="404" y="46"/>
                        </a:lnTo>
                        <a:lnTo>
                          <a:pt x="404" y="47"/>
                        </a:lnTo>
                        <a:lnTo>
                          <a:pt x="404" y="48"/>
                        </a:lnTo>
                        <a:lnTo>
                          <a:pt x="404" y="49"/>
                        </a:lnTo>
                        <a:close/>
                        <a:moveTo>
                          <a:pt x="377" y="78"/>
                        </a:moveTo>
                        <a:lnTo>
                          <a:pt x="376" y="78"/>
                        </a:lnTo>
                        <a:lnTo>
                          <a:pt x="376" y="77"/>
                        </a:lnTo>
                        <a:lnTo>
                          <a:pt x="375" y="76"/>
                        </a:lnTo>
                        <a:lnTo>
                          <a:pt x="376" y="75"/>
                        </a:lnTo>
                        <a:lnTo>
                          <a:pt x="375" y="75"/>
                        </a:lnTo>
                        <a:lnTo>
                          <a:pt x="376" y="75"/>
                        </a:lnTo>
                        <a:lnTo>
                          <a:pt x="376" y="74"/>
                        </a:lnTo>
                        <a:lnTo>
                          <a:pt x="377" y="71"/>
                        </a:lnTo>
                        <a:lnTo>
                          <a:pt x="377" y="70"/>
                        </a:lnTo>
                        <a:lnTo>
                          <a:pt x="377" y="69"/>
                        </a:lnTo>
                        <a:lnTo>
                          <a:pt x="378" y="69"/>
                        </a:lnTo>
                        <a:lnTo>
                          <a:pt x="378" y="68"/>
                        </a:lnTo>
                        <a:lnTo>
                          <a:pt x="378" y="66"/>
                        </a:lnTo>
                        <a:lnTo>
                          <a:pt x="378" y="65"/>
                        </a:lnTo>
                        <a:lnTo>
                          <a:pt x="379" y="63"/>
                        </a:lnTo>
                        <a:lnTo>
                          <a:pt x="380" y="63"/>
                        </a:lnTo>
                        <a:lnTo>
                          <a:pt x="381" y="63"/>
                        </a:lnTo>
                        <a:lnTo>
                          <a:pt x="382" y="63"/>
                        </a:lnTo>
                        <a:lnTo>
                          <a:pt x="383" y="64"/>
                        </a:lnTo>
                        <a:lnTo>
                          <a:pt x="383" y="65"/>
                        </a:lnTo>
                        <a:lnTo>
                          <a:pt x="384" y="66"/>
                        </a:lnTo>
                        <a:lnTo>
                          <a:pt x="384" y="67"/>
                        </a:lnTo>
                        <a:lnTo>
                          <a:pt x="383" y="68"/>
                        </a:lnTo>
                        <a:lnTo>
                          <a:pt x="382" y="69"/>
                        </a:lnTo>
                        <a:lnTo>
                          <a:pt x="381" y="68"/>
                        </a:lnTo>
                        <a:lnTo>
                          <a:pt x="380" y="68"/>
                        </a:lnTo>
                        <a:lnTo>
                          <a:pt x="379" y="68"/>
                        </a:lnTo>
                        <a:lnTo>
                          <a:pt x="379" y="69"/>
                        </a:lnTo>
                        <a:lnTo>
                          <a:pt x="379" y="70"/>
                        </a:lnTo>
                        <a:lnTo>
                          <a:pt x="380" y="72"/>
                        </a:lnTo>
                        <a:lnTo>
                          <a:pt x="380" y="73"/>
                        </a:lnTo>
                        <a:lnTo>
                          <a:pt x="380" y="74"/>
                        </a:lnTo>
                        <a:lnTo>
                          <a:pt x="379" y="74"/>
                        </a:lnTo>
                        <a:lnTo>
                          <a:pt x="379" y="75"/>
                        </a:lnTo>
                        <a:lnTo>
                          <a:pt x="380" y="76"/>
                        </a:lnTo>
                        <a:lnTo>
                          <a:pt x="378" y="78"/>
                        </a:lnTo>
                        <a:lnTo>
                          <a:pt x="377" y="78"/>
                        </a:lnTo>
                        <a:close/>
                        <a:moveTo>
                          <a:pt x="382" y="77"/>
                        </a:moveTo>
                        <a:lnTo>
                          <a:pt x="382" y="76"/>
                        </a:lnTo>
                        <a:lnTo>
                          <a:pt x="380" y="76"/>
                        </a:lnTo>
                        <a:lnTo>
                          <a:pt x="380" y="75"/>
                        </a:lnTo>
                        <a:lnTo>
                          <a:pt x="380" y="74"/>
                        </a:lnTo>
                        <a:lnTo>
                          <a:pt x="381" y="73"/>
                        </a:lnTo>
                        <a:lnTo>
                          <a:pt x="381" y="72"/>
                        </a:lnTo>
                        <a:lnTo>
                          <a:pt x="380" y="72"/>
                        </a:lnTo>
                        <a:lnTo>
                          <a:pt x="380" y="71"/>
                        </a:lnTo>
                        <a:lnTo>
                          <a:pt x="380" y="70"/>
                        </a:lnTo>
                        <a:lnTo>
                          <a:pt x="380" y="69"/>
                        </a:lnTo>
                        <a:lnTo>
                          <a:pt x="380" y="68"/>
                        </a:lnTo>
                        <a:lnTo>
                          <a:pt x="380" y="69"/>
                        </a:lnTo>
                        <a:lnTo>
                          <a:pt x="382" y="69"/>
                        </a:lnTo>
                        <a:lnTo>
                          <a:pt x="383" y="69"/>
                        </a:lnTo>
                        <a:lnTo>
                          <a:pt x="383" y="70"/>
                        </a:lnTo>
                        <a:lnTo>
                          <a:pt x="383" y="69"/>
                        </a:lnTo>
                        <a:lnTo>
                          <a:pt x="384" y="68"/>
                        </a:lnTo>
                        <a:lnTo>
                          <a:pt x="385" y="67"/>
                        </a:lnTo>
                        <a:lnTo>
                          <a:pt x="386" y="67"/>
                        </a:lnTo>
                        <a:lnTo>
                          <a:pt x="386" y="69"/>
                        </a:lnTo>
                        <a:lnTo>
                          <a:pt x="387" y="70"/>
                        </a:lnTo>
                        <a:lnTo>
                          <a:pt x="387" y="71"/>
                        </a:lnTo>
                        <a:lnTo>
                          <a:pt x="385" y="72"/>
                        </a:lnTo>
                        <a:lnTo>
                          <a:pt x="384" y="73"/>
                        </a:lnTo>
                        <a:lnTo>
                          <a:pt x="384" y="72"/>
                        </a:lnTo>
                        <a:lnTo>
                          <a:pt x="383" y="72"/>
                        </a:lnTo>
                        <a:lnTo>
                          <a:pt x="382" y="73"/>
                        </a:lnTo>
                        <a:lnTo>
                          <a:pt x="382" y="74"/>
                        </a:lnTo>
                        <a:lnTo>
                          <a:pt x="383" y="76"/>
                        </a:lnTo>
                        <a:lnTo>
                          <a:pt x="382" y="77"/>
                        </a:lnTo>
                        <a:close/>
                        <a:moveTo>
                          <a:pt x="328" y="23"/>
                        </a:moveTo>
                        <a:lnTo>
                          <a:pt x="328" y="23"/>
                        </a:lnTo>
                        <a:lnTo>
                          <a:pt x="328" y="22"/>
                        </a:lnTo>
                        <a:lnTo>
                          <a:pt x="329" y="22"/>
                        </a:lnTo>
                        <a:lnTo>
                          <a:pt x="328" y="23"/>
                        </a:lnTo>
                        <a:close/>
                        <a:moveTo>
                          <a:pt x="327" y="13"/>
                        </a:moveTo>
                        <a:lnTo>
                          <a:pt x="326" y="12"/>
                        </a:lnTo>
                        <a:lnTo>
                          <a:pt x="326" y="11"/>
                        </a:lnTo>
                        <a:lnTo>
                          <a:pt x="326" y="10"/>
                        </a:lnTo>
                        <a:lnTo>
                          <a:pt x="326" y="9"/>
                        </a:lnTo>
                        <a:lnTo>
                          <a:pt x="327" y="9"/>
                        </a:lnTo>
                        <a:lnTo>
                          <a:pt x="328" y="9"/>
                        </a:lnTo>
                        <a:lnTo>
                          <a:pt x="328" y="10"/>
                        </a:lnTo>
                        <a:lnTo>
                          <a:pt x="328" y="11"/>
                        </a:lnTo>
                        <a:lnTo>
                          <a:pt x="328" y="12"/>
                        </a:lnTo>
                        <a:lnTo>
                          <a:pt x="327" y="13"/>
                        </a:lnTo>
                        <a:lnTo>
                          <a:pt x="327" y="12"/>
                        </a:lnTo>
                        <a:lnTo>
                          <a:pt x="327" y="13"/>
                        </a:lnTo>
                        <a:close/>
                        <a:moveTo>
                          <a:pt x="329" y="21"/>
                        </a:moveTo>
                        <a:lnTo>
                          <a:pt x="329" y="21"/>
                        </a:lnTo>
                        <a:lnTo>
                          <a:pt x="328" y="19"/>
                        </a:lnTo>
                        <a:lnTo>
                          <a:pt x="328" y="17"/>
                        </a:lnTo>
                        <a:lnTo>
                          <a:pt x="329" y="17"/>
                        </a:lnTo>
                        <a:lnTo>
                          <a:pt x="330" y="17"/>
                        </a:lnTo>
                        <a:lnTo>
                          <a:pt x="330" y="18"/>
                        </a:lnTo>
                        <a:lnTo>
                          <a:pt x="330" y="19"/>
                        </a:lnTo>
                        <a:lnTo>
                          <a:pt x="330" y="20"/>
                        </a:lnTo>
                        <a:lnTo>
                          <a:pt x="329" y="20"/>
                        </a:lnTo>
                        <a:lnTo>
                          <a:pt x="329" y="21"/>
                        </a:lnTo>
                        <a:close/>
                        <a:moveTo>
                          <a:pt x="453" y="92"/>
                        </a:moveTo>
                        <a:lnTo>
                          <a:pt x="453" y="91"/>
                        </a:lnTo>
                        <a:lnTo>
                          <a:pt x="453" y="90"/>
                        </a:lnTo>
                        <a:lnTo>
                          <a:pt x="453" y="89"/>
                        </a:lnTo>
                        <a:lnTo>
                          <a:pt x="454" y="88"/>
                        </a:lnTo>
                        <a:lnTo>
                          <a:pt x="455" y="88"/>
                        </a:lnTo>
                        <a:lnTo>
                          <a:pt x="455" y="87"/>
                        </a:lnTo>
                        <a:lnTo>
                          <a:pt x="456" y="87"/>
                        </a:lnTo>
                        <a:lnTo>
                          <a:pt x="457" y="88"/>
                        </a:lnTo>
                        <a:lnTo>
                          <a:pt x="456" y="89"/>
                        </a:lnTo>
                        <a:lnTo>
                          <a:pt x="455" y="89"/>
                        </a:lnTo>
                        <a:lnTo>
                          <a:pt x="454" y="89"/>
                        </a:lnTo>
                        <a:lnTo>
                          <a:pt x="454" y="90"/>
                        </a:lnTo>
                        <a:lnTo>
                          <a:pt x="454" y="91"/>
                        </a:lnTo>
                        <a:lnTo>
                          <a:pt x="455" y="91"/>
                        </a:lnTo>
                        <a:lnTo>
                          <a:pt x="454" y="91"/>
                        </a:lnTo>
                        <a:lnTo>
                          <a:pt x="454" y="92"/>
                        </a:lnTo>
                        <a:lnTo>
                          <a:pt x="454" y="91"/>
                        </a:lnTo>
                        <a:lnTo>
                          <a:pt x="453" y="91"/>
                        </a:lnTo>
                        <a:lnTo>
                          <a:pt x="453" y="92"/>
                        </a:lnTo>
                        <a:close/>
                        <a:moveTo>
                          <a:pt x="457" y="96"/>
                        </a:moveTo>
                        <a:lnTo>
                          <a:pt x="457" y="96"/>
                        </a:lnTo>
                        <a:lnTo>
                          <a:pt x="456" y="96"/>
                        </a:lnTo>
                        <a:lnTo>
                          <a:pt x="456" y="95"/>
                        </a:lnTo>
                        <a:lnTo>
                          <a:pt x="455" y="95"/>
                        </a:lnTo>
                        <a:lnTo>
                          <a:pt x="455" y="94"/>
                        </a:lnTo>
                        <a:lnTo>
                          <a:pt x="455" y="93"/>
                        </a:lnTo>
                        <a:lnTo>
                          <a:pt x="456" y="91"/>
                        </a:lnTo>
                        <a:lnTo>
                          <a:pt x="456" y="92"/>
                        </a:lnTo>
                        <a:lnTo>
                          <a:pt x="456" y="91"/>
                        </a:lnTo>
                        <a:lnTo>
                          <a:pt x="457" y="91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8" y="91"/>
                        </a:lnTo>
                        <a:lnTo>
                          <a:pt x="457" y="91"/>
                        </a:lnTo>
                        <a:lnTo>
                          <a:pt x="458" y="92"/>
                        </a:lnTo>
                        <a:lnTo>
                          <a:pt x="458" y="93"/>
                        </a:lnTo>
                        <a:lnTo>
                          <a:pt x="458" y="94"/>
                        </a:lnTo>
                        <a:lnTo>
                          <a:pt x="458" y="96"/>
                        </a:lnTo>
                        <a:lnTo>
                          <a:pt x="457" y="96"/>
                        </a:lnTo>
                        <a:close/>
                        <a:moveTo>
                          <a:pt x="453" y="92"/>
                        </a:moveTo>
                        <a:lnTo>
                          <a:pt x="453" y="92"/>
                        </a:lnTo>
                        <a:lnTo>
                          <a:pt x="454" y="92"/>
                        </a:lnTo>
                        <a:lnTo>
                          <a:pt x="454" y="93"/>
                        </a:lnTo>
                        <a:lnTo>
                          <a:pt x="455" y="93"/>
                        </a:lnTo>
                        <a:lnTo>
                          <a:pt x="455" y="94"/>
                        </a:lnTo>
                        <a:lnTo>
                          <a:pt x="454" y="94"/>
                        </a:lnTo>
                        <a:lnTo>
                          <a:pt x="454" y="93"/>
                        </a:lnTo>
                        <a:lnTo>
                          <a:pt x="453" y="93"/>
                        </a:lnTo>
                        <a:lnTo>
                          <a:pt x="453" y="92"/>
                        </a:lnTo>
                        <a:close/>
                        <a:moveTo>
                          <a:pt x="458" y="96"/>
                        </a:moveTo>
                        <a:lnTo>
                          <a:pt x="457" y="96"/>
                        </a:lnTo>
                        <a:lnTo>
                          <a:pt x="458" y="96"/>
                        </a:lnTo>
                        <a:lnTo>
                          <a:pt x="458" y="95"/>
                        </a:lnTo>
                        <a:lnTo>
                          <a:pt x="459" y="94"/>
                        </a:lnTo>
                        <a:lnTo>
                          <a:pt x="458" y="95"/>
                        </a:lnTo>
                        <a:lnTo>
                          <a:pt x="458" y="96"/>
                        </a:lnTo>
                        <a:close/>
                        <a:moveTo>
                          <a:pt x="459" y="99"/>
                        </a:moveTo>
                        <a:lnTo>
                          <a:pt x="459" y="98"/>
                        </a:lnTo>
                        <a:lnTo>
                          <a:pt x="460" y="99"/>
                        </a:lnTo>
                        <a:lnTo>
                          <a:pt x="459" y="99"/>
                        </a:lnTo>
                        <a:close/>
                        <a:moveTo>
                          <a:pt x="459" y="100"/>
                        </a:moveTo>
                        <a:lnTo>
                          <a:pt x="458" y="100"/>
                        </a:lnTo>
                        <a:lnTo>
                          <a:pt x="457" y="100"/>
                        </a:lnTo>
                        <a:lnTo>
                          <a:pt x="457" y="99"/>
                        </a:lnTo>
                        <a:lnTo>
                          <a:pt x="458" y="99"/>
                        </a:lnTo>
                        <a:lnTo>
                          <a:pt x="459" y="99"/>
                        </a:lnTo>
                        <a:lnTo>
                          <a:pt x="459" y="100"/>
                        </a:lnTo>
                        <a:close/>
                        <a:moveTo>
                          <a:pt x="445" y="90"/>
                        </a:moveTo>
                        <a:lnTo>
                          <a:pt x="445" y="90"/>
                        </a:lnTo>
                        <a:lnTo>
                          <a:pt x="444" y="89"/>
                        </a:lnTo>
                        <a:lnTo>
                          <a:pt x="443" y="89"/>
                        </a:lnTo>
                        <a:lnTo>
                          <a:pt x="443" y="88"/>
                        </a:lnTo>
                        <a:lnTo>
                          <a:pt x="443" y="87"/>
                        </a:lnTo>
                        <a:lnTo>
                          <a:pt x="444" y="86"/>
                        </a:lnTo>
                        <a:lnTo>
                          <a:pt x="445" y="86"/>
                        </a:lnTo>
                        <a:lnTo>
                          <a:pt x="446" y="86"/>
                        </a:lnTo>
                        <a:lnTo>
                          <a:pt x="447" y="86"/>
                        </a:lnTo>
                        <a:lnTo>
                          <a:pt x="448" y="86"/>
                        </a:lnTo>
                        <a:lnTo>
                          <a:pt x="448" y="87"/>
                        </a:lnTo>
                        <a:lnTo>
                          <a:pt x="447" y="89"/>
                        </a:lnTo>
                        <a:lnTo>
                          <a:pt x="446" y="89"/>
                        </a:lnTo>
                        <a:lnTo>
                          <a:pt x="445" y="88"/>
                        </a:lnTo>
                        <a:lnTo>
                          <a:pt x="445" y="89"/>
                        </a:lnTo>
                        <a:lnTo>
                          <a:pt x="445" y="90"/>
                        </a:lnTo>
                        <a:close/>
                        <a:moveTo>
                          <a:pt x="451" y="90"/>
                        </a:moveTo>
                        <a:lnTo>
                          <a:pt x="451" y="90"/>
                        </a:lnTo>
                        <a:lnTo>
                          <a:pt x="451" y="89"/>
                        </a:lnTo>
                        <a:lnTo>
                          <a:pt x="451" y="88"/>
                        </a:lnTo>
                        <a:lnTo>
                          <a:pt x="452" y="89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2" y="91"/>
                        </a:lnTo>
                        <a:lnTo>
                          <a:pt x="451" y="90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08" name="Freeform 842"/>
                  <p:cNvSpPr>
                    <a:spLocks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43 w 748"/>
                      <a:gd name="T1" fmla="*/ 332 h 974"/>
                      <a:gd name="T2" fmla="*/ 172 w 748"/>
                      <a:gd name="T3" fmla="*/ 298 h 974"/>
                      <a:gd name="T4" fmla="*/ 192 w 748"/>
                      <a:gd name="T5" fmla="*/ 256 h 974"/>
                      <a:gd name="T6" fmla="*/ 211 w 748"/>
                      <a:gd name="T7" fmla="*/ 233 h 974"/>
                      <a:gd name="T8" fmla="*/ 229 w 748"/>
                      <a:gd name="T9" fmla="*/ 202 h 974"/>
                      <a:gd name="T10" fmla="*/ 231 w 748"/>
                      <a:gd name="T11" fmla="*/ 171 h 974"/>
                      <a:gd name="T12" fmla="*/ 257 w 748"/>
                      <a:gd name="T13" fmla="*/ 132 h 974"/>
                      <a:gd name="T14" fmla="*/ 289 w 748"/>
                      <a:gd name="T15" fmla="*/ 46 h 974"/>
                      <a:gd name="T16" fmla="*/ 308 w 748"/>
                      <a:gd name="T17" fmla="*/ 5 h 974"/>
                      <a:gd name="T18" fmla="*/ 321 w 748"/>
                      <a:gd name="T19" fmla="*/ 10 h 974"/>
                      <a:gd name="T20" fmla="*/ 325 w 748"/>
                      <a:gd name="T21" fmla="*/ 23 h 974"/>
                      <a:gd name="T22" fmla="*/ 338 w 748"/>
                      <a:gd name="T23" fmla="*/ 35 h 974"/>
                      <a:gd name="T24" fmla="*/ 358 w 748"/>
                      <a:gd name="T25" fmla="*/ 33 h 974"/>
                      <a:gd name="T26" fmla="*/ 367 w 748"/>
                      <a:gd name="T27" fmla="*/ 36 h 974"/>
                      <a:gd name="T28" fmla="*/ 366 w 748"/>
                      <a:gd name="T29" fmla="*/ 46 h 974"/>
                      <a:gd name="T30" fmla="*/ 381 w 748"/>
                      <a:gd name="T31" fmla="*/ 44 h 974"/>
                      <a:gd name="T32" fmla="*/ 378 w 748"/>
                      <a:gd name="T33" fmla="*/ 59 h 974"/>
                      <a:gd name="T34" fmla="*/ 393 w 748"/>
                      <a:gd name="T35" fmla="*/ 58 h 974"/>
                      <a:gd name="T36" fmla="*/ 404 w 748"/>
                      <a:gd name="T37" fmla="*/ 53 h 974"/>
                      <a:gd name="T38" fmla="*/ 421 w 748"/>
                      <a:gd name="T39" fmla="*/ 55 h 974"/>
                      <a:gd name="T40" fmla="*/ 429 w 748"/>
                      <a:gd name="T41" fmla="*/ 52 h 974"/>
                      <a:gd name="T42" fmla="*/ 422 w 748"/>
                      <a:gd name="T43" fmla="*/ 70 h 974"/>
                      <a:gd name="T44" fmla="*/ 435 w 748"/>
                      <a:gd name="T45" fmla="*/ 75 h 974"/>
                      <a:gd name="T46" fmla="*/ 434 w 748"/>
                      <a:gd name="T47" fmla="*/ 88 h 974"/>
                      <a:gd name="T48" fmla="*/ 451 w 748"/>
                      <a:gd name="T49" fmla="*/ 82 h 974"/>
                      <a:gd name="T50" fmla="*/ 452 w 748"/>
                      <a:gd name="T51" fmla="*/ 102 h 974"/>
                      <a:gd name="T52" fmla="*/ 466 w 748"/>
                      <a:gd name="T53" fmla="*/ 114 h 974"/>
                      <a:gd name="T54" fmla="*/ 477 w 748"/>
                      <a:gd name="T55" fmla="*/ 153 h 974"/>
                      <a:gd name="T56" fmla="*/ 512 w 748"/>
                      <a:gd name="T57" fmla="*/ 162 h 974"/>
                      <a:gd name="T58" fmla="*/ 574 w 748"/>
                      <a:gd name="T59" fmla="*/ 157 h 974"/>
                      <a:gd name="T60" fmla="*/ 633 w 748"/>
                      <a:gd name="T61" fmla="*/ 178 h 974"/>
                      <a:gd name="T62" fmla="*/ 669 w 748"/>
                      <a:gd name="T63" fmla="*/ 200 h 974"/>
                      <a:gd name="T64" fmla="*/ 701 w 748"/>
                      <a:gd name="T65" fmla="*/ 209 h 974"/>
                      <a:gd name="T66" fmla="*/ 742 w 748"/>
                      <a:gd name="T67" fmla="*/ 225 h 974"/>
                      <a:gd name="T68" fmla="*/ 700 w 748"/>
                      <a:gd name="T69" fmla="*/ 283 h 974"/>
                      <a:gd name="T70" fmla="*/ 638 w 748"/>
                      <a:gd name="T71" fmla="*/ 336 h 974"/>
                      <a:gd name="T72" fmla="*/ 626 w 748"/>
                      <a:gd name="T73" fmla="*/ 435 h 974"/>
                      <a:gd name="T74" fmla="*/ 597 w 748"/>
                      <a:gd name="T75" fmla="*/ 529 h 974"/>
                      <a:gd name="T76" fmla="*/ 611 w 748"/>
                      <a:gd name="T77" fmla="*/ 616 h 974"/>
                      <a:gd name="T78" fmla="*/ 524 w 748"/>
                      <a:gd name="T79" fmla="*/ 615 h 974"/>
                      <a:gd name="T80" fmla="*/ 464 w 748"/>
                      <a:gd name="T81" fmla="*/ 652 h 974"/>
                      <a:gd name="T82" fmla="*/ 396 w 748"/>
                      <a:gd name="T83" fmla="*/ 685 h 974"/>
                      <a:gd name="T84" fmla="*/ 338 w 748"/>
                      <a:gd name="T85" fmla="*/ 705 h 974"/>
                      <a:gd name="T86" fmla="*/ 323 w 748"/>
                      <a:gd name="T87" fmla="*/ 752 h 974"/>
                      <a:gd name="T88" fmla="*/ 296 w 748"/>
                      <a:gd name="T89" fmla="*/ 802 h 974"/>
                      <a:gd name="T90" fmla="*/ 282 w 748"/>
                      <a:gd name="T91" fmla="*/ 851 h 974"/>
                      <a:gd name="T92" fmla="*/ 289 w 748"/>
                      <a:gd name="T93" fmla="*/ 902 h 974"/>
                      <a:gd name="T94" fmla="*/ 283 w 748"/>
                      <a:gd name="T95" fmla="*/ 950 h 974"/>
                      <a:gd name="T96" fmla="*/ 254 w 748"/>
                      <a:gd name="T97" fmla="*/ 967 h 974"/>
                      <a:gd name="T98" fmla="*/ 205 w 748"/>
                      <a:gd name="T99" fmla="*/ 914 h 974"/>
                      <a:gd name="T100" fmla="*/ 187 w 748"/>
                      <a:gd name="T101" fmla="*/ 863 h 974"/>
                      <a:gd name="T102" fmla="*/ 164 w 748"/>
                      <a:gd name="T103" fmla="*/ 839 h 974"/>
                      <a:gd name="T104" fmla="*/ 176 w 748"/>
                      <a:gd name="T105" fmla="*/ 819 h 974"/>
                      <a:gd name="T106" fmla="*/ 183 w 748"/>
                      <a:gd name="T107" fmla="*/ 791 h 974"/>
                      <a:gd name="T108" fmla="*/ 193 w 748"/>
                      <a:gd name="T109" fmla="*/ 777 h 974"/>
                      <a:gd name="T110" fmla="*/ 226 w 748"/>
                      <a:gd name="T111" fmla="*/ 748 h 974"/>
                      <a:gd name="T112" fmla="*/ 200 w 748"/>
                      <a:gd name="T113" fmla="*/ 722 h 974"/>
                      <a:gd name="T114" fmla="*/ 170 w 748"/>
                      <a:gd name="T115" fmla="*/ 731 h 974"/>
                      <a:gd name="T116" fmla="*/ 151 w 748"/>
                      <a:gd name="T117" fmla="*/ 706 h 974"/>
                      <a:gd name="T118" fmla="*/ 137 w 748"/>
                      <a:gd name="T119" fmla="*/ 684 h 974"/>
                      <a:gd name="T120" fmla="*/ 101 w 748"/>
                      <a:gd name="T121" fmla="*/ 633 h 974"/>
                      <a:gd name="T122" fmla="*/ 137 w 748"/>
                      <a:gd name="T123" fmla="*/ 510 h 974"/>
                      <a:gd name="T124" fmla="*/ 56 w 748"/>
                      <a:gd name="T125" fmla="*/ 426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09" name="Freeform 843"/>
                  <p:cNvSpPr>
                    <a:spLocks/>
                  </p:cNvSpPr>
                  <p:nvPr/>
                </p:nvSpPr>
                <p:spPr bwMode="auto">
                  <a:xfrm>
                    <a:off x="4018" y="798"/>
                    <a:ext cx="11" cy="25"/>
                  </a:xfrm>
                  <a:custGeom>
                    <a:avLst/>
                    <a:gdLst>
                      <a:gd name="T0" fmla="*/ 2 w 11"/>
                      <a:gd name="T1" fmla="*/ 17 h 25"/>
                      <a:gd name="T2" fmla="*/ 2 w 11"/>
                      <a:gd name="T3" fmla="*/ 17 h 25"/>
                      <a:gd name="T4" fmla="*/ 2 w 11"/>
                      <a:gd name="T5" fmla="*/ 15 h 25"/>
                      <a:gd name="T6" fmla="*/ 3 w 11"/>
                      <a:gd name="T7" fmla="*/ 14 h 25"/>
                      <a:gd name="T8" fmla="*/ 4 w 11"/>
                      <a:gd name="T9" fmla="*/ 14 h 25"/>
                      <a:gd name="T10" fmla="*/ 5 w 11"/>
                      <a:gd name="T11" fmla="*/ 14 h 25"/>
                      <a:gd name="T12" fmla="*/ 5 w 11"/>
                      <a:gd name="T13" fmla="*/ 16 h 25"/>
                      <a:gd name="T14" fmla="*/ 6 w 11"/>
                      <a:gd name="T15" fmla="*/ 16 h 25"/>
                      <a:gd name="T16" fmla="*/ 5 w 11"/>
                      <a:gd name="T17" fmla="*/ 17 h 25"/>
                      <a:gd name="T18" fmla="*/ 4 w 11"/>
                      <a:gd name="T19" fmla="*/ 17 h 25"/>
                      <a:gd name="T20" fmla="*/ 5 w 11"/>
                      <a:gd name="T21" fmla="*/ 20 h 25"/>
                      <a:gd name="T22" fmla="*/ 5 w 11"/>
                      <a:gd name="T23" fmla="*/ 18 h 25"/>
                      <a:gd name="T24" fmla="*/ 6 w 11"/>
                      <a:gd name="T25" fmla="*/ 17 h 25"/>
                      <a:gd name="T26" fmla="*/ 7 w 11"/>
                      <a:gd name="T27" fmla="*/ 16 h 25"/>
                      <a:gd name="T28" fmla="*/ 6 w 11"/>
                      <a:gd name="T29" fmla="*/ 15 h 25"/>
                      <a:gd name="T30" fmla="*/ 7 w 11"/>
                      <a:gd name="T31" fmla="*/ 14 h 25"/>
                      <a:gd name="T32" fmla="*/ 7 w 11"/>
                      <a:gd name="T33" fmla="*/ 13 h 25"/>
                      <a:gd name="T34" fmla="*/ 7 w 11"/>
                      <a:gd name="T35" fmla="*/ 11 h 25"/>
                      <a:gd name="T36" fmla="*/ 7 w 11"/>
                      <a:gd name="T37" fmla="*/ 7 h 25"/>
                      <a:gd name="T38" fmla="*/ 7 w 11"/>
                      <a:gd name="T39" fmla="*/ 6 h 25"/>
                      <a:gd name="T40" fmla="*/ 8 w 11"/>
                      <a:gd name="T41" fmla="*/ 4 h 25"/>
                      <a:gd name="T42" fmla="*/ 8 w 11"/>
                      <a:gd name="T43" fmla="*/ 2 h 25"/>
                      <a:gd name="T44" fmla="*/ 9 w 11"/>
                      <a:gd name="T45" fmla="*/ 1 h 25"/>
                      <a:gd name="T46" fmla="*/ 10 w 11"/>
                      <a:gd name="T47" fmla="*/ 2 h 25"/>
                      <a:gd name="T48" fmla="*/ 10 w 11"/>
                      <a:gd name="T49" fmla="*/ 1 h 25"/>
                      <a:gd name="T50" fmla="*/ 8 w 11"/>
                      <a:gd name="T51" fmla="*/ 1 h 25"/>
                      <a:gd name="T52" fmla="*/ 8 w 11"/>
                      <a:gd name="T53" fmla="*/ 0 h 25"/>
                      <a:gd name="T54" fmla="*/ 9 w 11"/>
                      <a:gd name="T55" fmla="*/ 0 h 25"/>
                      <a:gd name="T56" fmla="*/ 10 w 11"/>
                      <a:gd name="T57" fmla="*/ 0 h 25"/>
                      <a:gd name="T58" fmla="*/ 11 w 11"/>
                      <a:gd name="T59" fmla="*/ 1 h 25"/>
                      <a:gd name="T60" fmla="*/ 11 w 11"/>
                      <a:gd name="T61" fmla="*/ 2 h 25"/>
                      <a:gd name="T62" fmla="*/ 11 w 11"/>
                      <a:gd name="T63" fmla="*/ 5 h 25"/>
                      <a:gd name="T64" fmla="*/ 10 w 11"/>
                      <a:gd name="T65" fmla="*/ 6 h 25"/>
                      <a:gd name="T66" fmla="*/ 10 w 11"/>
                      <a:gd name="T67" fmla="*/ 6 h 25"/>
                      <a:gd name="T68" fmla="*/ 10 w 11"/>
                      <a:gd name="T69" fmla="*/ 6 h 25"/>
                      <a:gd name="T70" fmla="*/ 9 w 11"/>
                      <a:gd name="T71" fmla="*/ 7 h 25"/>
                      <a:gd name="T72" fmla="*/ 8 w 11"/>
                      <a:gd name="T73" fmla="*/ 8 h 25"/>
                      <a:gd name="T74" fmla="*/ 8 w 11"/>
                      <a:gd name="T75" fmla="*/ 9 h 25"/>
                      <a:gd name="T76" fmla="*/ 8 w 11"/>
                      <a:gd name="T77" fmla="*/ 10 h 25"/>
                      <a:gd name="T78" fmla="*/ 8 w 11"/>
                      <a:gd name="T79" fmla="*/ 11 h 25"/>
                      <a:gd name="T80" fmla="*/ 8 w 11"/>
                      <a:gd name="T81" fmla="*/ 12 h 25"/>
                      <a:gd name="T82" fmla="*/ 9 w 11"/>
                      <a:gd name="T83" fmla="*/ 12 h 25"/>
                      <a:gd name="T84" fmla="*/ 9 w 11"/>
                      <a:gd name="T85" fmla="*/ 13 h 25"/>
                      <a:gd name="T86" fmla="*/ 8 w 11"/>
                      <a:gd name="T87" fmla="*/ 13 h 25"/>
                      <a:gd name="T88" fmla="*/ 9 w 11"/>
                      <a:gd name="T89" fmla="*/ 14 h 25"/>
                      <a:gd name="T90" fmla="*/ 8 w 11"/>
                      <a:gd name="T91" fmla="*/ 15 h 25"/>
                      <a:gd name="T92" fmla="*/ 7 w 11"/>
                      <a:gd name="T93" fmla="*/ 18 h 25"/>
                      <a:gd name="T94" fmla="*/ 7 w 11"/>
                      <a:gd name="T95" fmla="*/ 19 h 25"/>
                      <a:gd name="T96" fmla="*/ 8 w 11"/>
                      <a:gd name="T97" fmla="*/ 20 h 25"/>
                      <a:gd name="T98" fmla="*/ 8 w 11"/>
                      <a:gd name="T99" fmla="*/ 21 h 25"/>
                      <a:gd name="T100" fmla="*/ 8 w 11"/>
                      <a:gd name="T101" fmla="*/ 23 h 25"/>
                      <a:gd name="T102" fmla="*/ 7 w 11"/>
                      <a:gd name="T103" fmla="*/ 24 h 25"/>
                      <a:gd name="T104" fmla="*/ 3 w 11"/>
                      <a:gd name="T105" fmla="*/ 24 h 25"/>
                      <a:gd name="T106" fmla="*/ 1 w 11"/>
                      <a:gd name="T107" fmla="*/ 25 h 25"/>
                      <a:gd name="T108" fmla="*/ 0 w 11"/>
                      <a:gd name="T109" fmla="*/ 25 h 25"/>
                      <a:gd name="T110" fmla="*/ 1 w 11"/>
                      <a:gd name="T111" fmla="*/ 24 h 25"/>
                      <a:gd name="T112" fmla="*/ 3 w 11"/>
                      <a:gd name="T113" fmla="*/ 23 h 25"/>
                      <a:gd name="T114" fmla="*/ 3 w 11"/>
                      <a:gd name="T115" fmla="*/ 23 h 25"/>
                      <a:gd name="T116" fmla="*/ 2 w 11"/>
                      <a:gd name="T117" fmla="*/ 21 h 25"/>
                      <a:gd name="T118" fmla="*/ 2 w 11"/>
                      <a:gd name="T119" fmla="*/ 21 h 25"/>
                      <a:gd name="T120" fmla="*/ 3 w 11"/>
                      <a:gd name="T121" fmla="*/ 20 h 25"/>
                      <a:gd name="T122" fmla="*/ 3 w 11"/>
                      <a:gd name="T123" fmla="*/ 20 h 25"/>
                      <a:gd name="T124" fmla="*/ 3 w 11"/>
                      <a:gd name="T125" fmla="*/ 18 h 25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"/>
                      <a:gd name="T190" fmla="*/ 0 h 25"/>
                      <a:gd name="T191" fmla="*/ 11 w 11"/>
                      <a:gd name="T192" fmla="*/ 25 h 25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" h="25">
                        <a:moveTo>
                          <a:pt x="3" y="18"/>
                        </a:moveTo>
                        <a:lnTo>
                          <a:pt x="2" y="17"/>
                        </a:lnTo>
                        <a:lnTo>
                          <a:pt x="2" y="15"/>
                        </a:lnTo>
                        <a:lnTo>
                          <a:pt x="3" y="15"/>
                        </a:lnTo>
                        <a:lnTo>
                          <a:pt x="3" y="14"/>
                        </a:lnTo>
                        <a:lnTo>
                          <a:pt x="4" y="14"/>
                        </a:lnTo>
                        <a:lnTo>
                          <a:pt x="5" y="14"/>
                        </a:lnTo>
                        <a:lnTo>
                          <a:pt x="5" y="15"/>
                        </a:lnTo>
                        <a:lnTo>
                          <a:pt x="5" y="16"/>
                        </a:lnTo>
                        <a:lnTo>
                          <a:pt x="6" y="16"/>
                        </a:lnTo>
                        <a:lnTo>
                          <a:pt x="6" y="17"/>
                        </a:lnTo>
                        <a:lnTo>
                          <a:pt x="5" y="17"/>
                        </a:lnTo>
                        <a:lnTo>
                          <a:pt x="4" y="17"/>
                        </a:lnTo>
                        <a:lnTo>
                          <a:pt x="5" y="19"/>
                        </a:lnTo>
                        <a:lnTo>
                          <a:pt x="5" y="20"/>
                        </a:lnTo>
                        <a:lnTo>
                          <a:pt x="5" y="18"/>
                        </a:lnTo>
                        <a:lnTo>
                          <a:pt x="6" y="17"/>
                        </a:lnTo>
                        <a:lnTo>
                          <a:pt x="7" y="17"/>
                        </a:lnTo>
                        <a:lnTo>
                          <a:pt x="7" y="16"/>
                        </a:lnTo>
                        <a:lnTo>
                          <a:pt x="6" y="15"/>
                        </a:lnTo>
                        <a:lnTo>
                          <a:pt x="6" y="14"/>
                        </a:lnTo>
                        <a:lnTo>
                          <a:pt x="7" y="14"/>
                        </a:lnTo>
                        <a:lnTo>
                          <a:pt x="7" y="13"/>
                        </a:lnTo>
                        <a:lnTo>
                          <a:pt x="7" y="12"/>
                        </a:lnTo>
                        <a:lnTo>
                          <a:pt x="7" y="11"/>
                        </a:lnTo>
                        <a:lnTo>
                          <a:pt x="7" y="9"/>
                        </a:lnTo>
                        <a:lnTo>
                          <a:pt x="7" y="7"/>
                        </a:lnTo>
                        <a:lnTo>
                          <a:pt x="7" y="6"/>
                        </a:lnTo>
                        <a:lnTo>
                          <a:pt x="8" y="5"/>
                        </a:lnTo>
                        <a:lnTo>
                          <a:pt x="8" y="4"/>
                        </a:lnTo>
                        <a:lnTo>
                          <a:pt x="8" y="3"/>
                        </a:lnTo>
                        <a:lnTo>
                          <a:pt x="8" y="2"/>
                        </a:lnTo>
                        <a:lnTo>
                          <a:pt x="9" y="1"/>
                        </a:lnTo>
                        <a:lnTo>
                          <a:pt x="10" y="2"/>
                        </a:lnTo>
                        <a:lnTo>
                          <a:pt x="10" y="1"/>
                        </a:lnTo>
                        <a:lnTo>
                          <a:pt x="9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9" y="0"/>
                        </a:lnTo>
                        <a:lnTo>
                          <a:pt x="10" y="0"/>
                        </a:lnTo>
                        <a:lnTo>
                          <a:pt x="10" y="1"/>
                        </a:lnTo>
                        <a:lnTo>
                          <a:pt x="11" y="1"/>
                        </a:lnTo>
                        <a:lnTo>
                          <a:pt x="11" y="2"/>
                        </a:lnTo>
                        <a:lnTo>
                          <a:pt x="11" y="3"/>
                        </a:lnTo>
                        <a:lnTo>
                          <a:pt x="11" y="5"/>
                        </a:lnTo>
                        <a:lnTo>
                          <a:pt x="11" y="6"/>
                        </a:lnTo>
                        <a:lnTo>
                          <a:pt x="10" y="6"/>
                        </a:lnTo>
                        <a:lnTo>
                          <a:pt x="9" y="6"/>
                        </a:lnTo>
                        <a:lnTo>
                          <a:pt x="9" y="7"/>
                        </a:lnTo>
                        <a:lnTo>
                          <a:pt x="8" y="8"/>
                        </a:lnTo>
                        <a:lnTo>
                          <a:pt x="8" y="9"/>
                        </a:lnTo>
                        <a:lnTo>
                          <a:pt x="8" y="10"/>
                        </a:lnTo>
                        <a:lnTo>
                          <a:pt x="8" y="11"/>
                        </a:lnTo>
                        <a:lnTo>
                          <a:pt x="8" y="12"/>
                        </a:lnTo>
                        <a:lnTo>
                          <a:pt x="9" y="12"/>
                        </a:lnTo>
                        <a:lnTo>
                          <a:pt x="9" y="13"/>
                        </a:lnTo>
                        <a:lnTo>
                          <a:pt x="8" y="13"/>
                        </a:lnTo>
                        <a:lnTo>
                          <a:pt x="8" y="14"/>
                        </a:lnTo>
                        <a:lnTo>
                          <a:pt x="9" y="14"/>
                        </a:lnTo>
                        <a:lnTo>
                          <a:pt x="8" y="15"/>
                        </a:lnTo>
                        <a:lnTo>
                          <a:pt x="7" y="16"/>
                        </a:lnTo>
                        <a:lnTo>
                          <a:pt x="7" y="18"/>
                        </a:lnTo>
                        <a:lnTo>
                          <a:pt x="7" y="19"/>
                        </a:lnTo>
                        <a:lnTo>
                          <a:pt x="7" y="20"/>
                        </a:lnTo>
                        <a:lnTo>
                          <a:pt x="8" y="20"/>
                        </a:lnTo>
                        <a:lnTo>
                          <a:pt x="8" y="21"/>
                        </a:lnTo>
                        <a:lnTo>
                          <a:pt x="8" y="22"/>
                        </a:lnTo>
                        <a:lnTo>
                          <a:pt x="8" y="23"/>
                        </a:lnTo>
                        <a:lnTo>
                          <a:pt x="7" y="24"/>
                        </a:lnTo>
                        <a:lnTo>
                          <a:pt x="5" y="25"/>
                        </a:lnTo>
                        <a:lnTo>
                          <a:pt x="3" y="24"/>
                        </a:lnTo>
                        <a:lnTo>
                          <a:pt x="1" y="25"/>
                        </a:lnTo>
                        <a:lnTo>
                          <a:pt x="0" y="25"/>
                        </a:lnTo>
                        <a:lnTo>
                          <a:pt x="0" y="24"/>
                        </a:lnTo>
                        <a:lnTo>
                          <a:pt x="1" y="24"/>
                        </a:lnTo>
                        <a:lnTo>
                          <a:pt x="2" y="24"/>
                        </a:lnTo>
                        <a:lnTo>
                          <a:pt x="3" y="23"/>
                        </a:lnTo>
                        <a:lnTo>
                          <a:pt x="1" y="22"/>
                        </a:lnTo>
                        <a:lnTo>
                          <a:pt x="2" y="21"/>
                        </a:lnTo>
                        <a:lnTo>
                          <a:pt x="3" y="20"/>
                        </a:lnTo>
                        <a:lnTo>
                          <a:pt x="3" y="19"/>
                        </a:lnTo>
                        <a:lnTo>
                          <a:pt x="3" y="1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10" name="Freeform 844"/>
                  <p:cNvSpPr>
                    <a:spLocks/>
                  </p:cNvSpPr>
                  <p:nvPr/>
                </p:nvSpPr>
                <p:spPr bwMode="auto">
                  <a:xfrm>
                    <a:off x="4019" y="815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2 w 2"/>
                      <a:gd name="T3" fmla="*/ 3 h 3"/>
                      <a:gd name="T4" fmla="*/ 2 w 2"/>
                      <a:gd name="T5" fmla="*/ 3 h 3"/>
                      <a:gd name="T6" fmla="*/ 1 w 2"/>
                      <a:gd name="T7" fmla="*/ 3 h 3"/>
                      <a:gd name="T8" fmla="*/ 1 w 2"/>
                      <a:gd name="T9" fmla="*/ 2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0 w 2"/>
                      <a:gd name="T15" fmla="*/ 0 h 3"/>
                      <a:gd name="T16" fmla="*/ 0 w 2"/>
                      <a:gd name="T17" fmla="*/ 0 h 3"/>
                      <a:gd name="T18" fmla="*/ 1 w 2"/>
                      <a:gd name="T19" fmla="*/ 1 h 3"/>
                      <a:gd name="T20" fmla="*/ 1 w 2"/>
                      <a:gd name="T21" fmla="*/ 1 h 3"/>
                      <a:gd name="T22" fmla="*/ 2 w 2"/>
                      <a:gd name="T23" fmla="*/ 1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"/>
                      <a:gd name="T37" fmla="*/ 0 h 3"/>
                      <a:gd name="T38" fmla="*/ 2 w 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" h="3">
                        <a:moveTo>
                          <a:pt x="2" y="1"/>
                        </a:move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11" name="Freeform 845"/>
                  <p:cNvSpPr>
                    <a:spLocks/>
                  </p:cNvSpPr>
                  <p:nvPr/>
                </p:nvSpPr>
                <p:spPr bwMode="auto">
                  <a:xfrm>
                    <a:off x="4018" y="805"/>
                    <a:ext cx="5" cy="7"/>
                  </a:xfrm>
                  <a:custGeom>
                    <a:avLst/>
                    <a:gdLst>
                      <a:gd name="T0" fmla="*/ 2 w 5"/>
                      <a:gd name="T1" fmla="*/ 7 h 7"/>
                      <a:gd name="T2" fmla="*/ 1 w 5"/>
                      <a:gd name="T3" fmla="*/ 6 h 7"/>
                      <a:gd name="T4" fmla="*/ 1 w 5"/>
                      <a:gd name="T5" fmla="*/ 5 h 7"/>
                      <a:gd name="T6" fmla="*/ 1 w 5"/>
                      <a:gd name="T7" fmla="*/ 5 h 7"/>
                      <a:gd name="T8" fmla="*/ 0 w 5"/>
                      <a:gd name="T9" fmla="*/ 3 h 7"/>
                      <a:gd name="T10" fmla="*/ 0 w 5"/>
                      <a:gd name="T11" fmla="*/ 3 h 7"/>
                      <a:gd name="T12" fmla="*/ 1 w 5"/>
                      <a:gd name="T13" fmla="*/ 3 h 7"/>
                      <a:gd name="T14" fmla="*/ 1 w 5"/>
                      <a:gd name="T15" fmla="*/ 2 h 7"/>
                      <a:gd name="T16" fmla="*/ 1 w 5"/>
                      <a:gd name="T17" fmla="*/ 2 h 7"/>
                      <a:gd name="T18" fmla="*/ 1 w 5"/>
                      <a:gd name="T19" fmla="*/ 1 h 7"/>
                      <a:gd name="T20" fmla="*/ 2 w 5"/>
                      <a:gd name="T21" fmla="*/ 0 h 7"/>
                      <a:gd name="T22" fmla="*/ 3 w 5"/>
                      <a:gd name="T23" fmla="*/ 0 h 7"/>
                      <a:gd name="T24" fmla="*/ 4 w 5"/>
                      <a:gd name="T25" fmla="*/ 1 h 7"/>
                      <a:gd name="T26" fmla="*/ 4 w 5"/>
                      <a:gd name="T27" fmla="*/ 2 h 7"/>
                      <a:gd name="T28" fmla="*/ 4 w 5"/>
                      <a:gd name="T29" fmla="*/ 3 h 7"/>
                      <a:gd name="T30" fmla="*/ 5 w 5"/>
                      <a:gd name="T31" fmla="*/ 3 h 7"/>
                      <a:gd name="T32" fmla="*/ 5 w 5"/>
                      <a:gd name="T33" fmla="*/ 4 h 7"/>
                      <a:gd name="T34" fmla="*/ 4 w 5"/>
                      <a:gd name="T35" fmla="*/ 5 h 7"/>
                      <a:gd name="T36" fmla="*/ 5 w 5"/>
                      <a:gd name="T37" fmla="*/ 5 h 7"/>
                      <a:gd name="T38" fmla="*/ 4 w 5"/>
                      <a:gd name="T39" fmla="*/ 6 h 7"/>
                      <a:gd name="T40" fmla="*/ 4 w 5"/>
                      <a:gd name="T41" fmla="*/ 6 h 7"/>
                      <a:gd name="T42" fmla="*/ 4 w 5"/>
                      <a:gd name="T43" fmla="*/ 6 h 7"/>
                      <a:gd name="T44" fmla="*/ 3 w 5"/>
                      <a:gd name="T45" fmla="*/ 7 h 7"/>
                      <a:gd name="T46" fmla="*/ 3 w 5"/>
                      <a:gd name="T47" fmla="*/ 7 h 7"/>
                      <a:gd name="T48" fmla="*/ 2 w 5"/>
                      <a:gd name="T49" fmla="*/ 7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5"/>
                      <a:gd name="T76" fmla="*/ 0 h 7"/>
                      <a:gd name="T77" fmla="*/ 5 w 5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5" h="7">
                        <a:moveTo>
                          <a:pt x="2" y="7"/>
                        </a:move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3"/>
                        </a:lnTo>
                        <a:lnTo>
                          <a:pt x="5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4" y="6"/>
                        </a:lnTo>
                        <a:lnTo>
                          <a:pt x="3" y="7"/>
                        </a:lnTo>
                        <a:lnTo>
                          <a:pt x="2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12" name="Freeform 846"/>
                  <p:cNvSpPr>
                    <a:spLocks/>
                  </p:cNvSpPr>
                  <p:nvPr/>
                </p:nvSpPr>
                <p:spPr bwMode="auto">
                  <a:xfrm>
                    <a:off x="4030" y="806"/>
                    <a:ext cx="7" cy="5"/>
                  </a:xfrm>
                  <a:custGeom>
                    <a:avLst/>
                    <a:gdLst>
                      <a:gd name="T0" fmla="*/ 0 w 7"/>
                      <a:gd name="T1" fmla="*/ 5 h 5"/>
                      <a:gd name="T2" fmla="*/ 0 w 7"/>
                      <a:gd name="T3" fmla="*/ 5 h 5"/>
                      <a:gd name="T4" fmla="*/ 0 w 7"/>
                      <a:gd name="T5" fmla="*/ 5 h 5"/>
                      <a:gd name="T6" fmla="*/ 1 w 7"/>
                      <a:gd name="T7" fmla="*/ 4 h 5"/>
                      <a:gd name="T8" fmla="*/ 1 w 7"/>
                      <a:gd name="T9" fmla="*/ 3 h 5"/>
                      <a:gd name="T10" fmla="*/ 2 w 7"/>
                      <a:gd name="T11" fmla="*/ 3 h 5"/>
                      <a:gd name="T12" fmla="*/ 2 w 7"/>
                      <a:gd name="T13" fmla="*/ 2 h 5"/>
                      <a:gd name="T14" fmla="*/ 2 w 7"/>
                      <a:gd name="T15" fmla="*/ 1 h 5"/>
                      <a:gd name="T16" fmla="*/ 2 w 7"/>
                      <a:gd name="T17" fmla="*/ 1 h 5"/>
                      <a:gd name="T18" fmla="*/ 3 w 7"/>
                      <a:gd name="T19" fmla="*/ 1 h 5"/>
                      <a:gd name="T20" fmla="*/ 2 w 7"/>
                      <a:gd name="T21" fmla="*/ 1 h 5"/>
                      <a:gd name="T22" fmla="*/ 2 w 7"/>
                      <a:gd name="T23" fmla="*/ 0 h 5"/>
                      <a:gd name="T24" fmla="*/ 2 w 7"/>
                      <a:gd name="T25" fmla="*/ 0 h 5"/>
                      <a:gd name="T26" fmla="*/ 2 w 7"/>
                      <a:gd name="T27" fmla="*/ 0 h 5"/>
                      <a:gd name="T28" fmla="*/ 4 w 7"/>
                      <a:gd name="T29" fmla="*/ 0 h 5"/>
                      <a:gd name="T30" fmla="*/ 4 w 7"/>
                      <a:gd name="T31" fmla="*/ 0 h 5"/>
                      <a:gd name="T32" fmla="*/ 5 w 7"/>
                      <a:gd name="T33" fmla="*/ 0 h 5"/>
                      <a:gd name="T34" fmla="*/ 5 w 7"/>
                      <a:gd name="T35" fmla="*/ 1 h 5"/>
                      <a:gd name="T36" fmla="*/ 5 w 7"/>
                      <a:gd name="T37" fmla="*/ 1 h 5"/>
                      <a:gd name="T38" fmla="*/ 6 w 7"/>
                      <a:gd name="T39" fmla="*/ 1 h 5"/>
                      <a:gd name="T40" fmla="*/ 7 w 7"/>
                      <a:gd name="T41" fmla="*/ 2 h 5"/>
                      <a:gd name="T42" fmla="*/ 7 w 7"/>
                      <a:gd name="T43" fmla="*/ 2 h 5"/>
                      <a:gd name="T44" fmla="*/ 7 w 7"/>
                      <a:gd name="T45" fmla="*/ 2 h 5"/>
                      <a:gd name="T46" fmla="*/ 7 w 7"/>
                      <a:gd name="T47" fmla="*/ 3 h 5"/>
                      <a:gd name="T48" fmla="*/ 7 w 7"/>
                      <a:gd name="T49" fmla="*/ 4 h 5"/>
                      <a:gd name="T50" fmla="*/ 7 w 7"/>
                      <a:gd name="T51" fmla="*/ 4 h 5"/>
                      <a:gd name="T52" fmla="*/ 7 w 7"/>
                      <a:gd name="T53" fmla="*/ 3 h 5"/>
                      <a:gd name="T54" fmla="*/ 7 w 7"/>
                      <a:gd name="T55" fmla="*/ 3 h 5"/>
                      <a:gd name="T56" fmla="*/ 7 w 7"/>
                      <a:gd name="T57" fmla="*/ 4 h 5"/>
                      <a:gd name="T58" fmla="*/ 6 w 7"/>
                      <a:gd name="T59" fmla="*/ 4 h 5"/>
                      <a:gd name="T60" fmla="*/ 6 w 7"/>
                      <a:gd name="T61" fmla="*/ 4 h 5"/>
                      <a:gd name="T62" fmla="*/ 5 w 7"/>
                      <a:gd name="T63" fmla="*/ 4 h 5"/>
                      <a:gd name="T64" fmla="*/ 5 w 7"/>
                      <a:gd name="T65" fmla="*/ 4 h 5"/>
                      <a:gd name="T66" fmla="*/ 4 w 7"/>
                      <a:gd name="T67" fmla="*/ 4 h 5"/>
                      <a:gd name="T68" fmla="*/ 4 w 7"/>
                      <a:gd name="T69" fmla="*/ 4 h 5"/>
                      <a:gd name="T70" fmla="*/ 2 w 7"/>
                      <a:gd name="T71" fmla="*/ 4 h 5"/>
                      <a:gd name="T72" fmla="*/ 2 w 7"/>
                      <a:gd name="T73" fmla="*/ 4 h 5"/>
                      <a:gd name="T74" fmla="*/ 0 w 7"/>
                      <a:gd name="T75" fmla="*/ 5 h 5"/>
                      <a:gd name="T76" fmla="*/ 0 w 7"/>
                      <a:gd name="T77" fmla="*/ 5 h 5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7"/>
                      <a:gd name="T118" fmla="*/ 0 h 5"/>
                      <a:gd name="T119" fmla="*/ 7 w 7"/>
                      <a:gd name="T120" fmla="*/ 5 h 5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7" h="5">
                        <a:moveTo>
                          <a:pt x="0" y="5"/>
                        </a:moveTo>
                        <a:lnTo>
                          <a:pt x="0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  <a:lnTo>
                          <a:pt x="7" y="2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2" y="4"/>
                        </a:lnTo>
                        <a:lnTo>
                          <a:pt x="0" y="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13" name="Freeform 847"/>
                  <p:cNvSpPr>
                    <a:spLocks/>
                  </p:cNvSpPr>
                  <p:nvPr/>
                </p:nvSpPr>
                <p:spPr bwMode="auto">
                  <a:xfrm>
                    <a:off x="4024" y="81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14" name="Freeform 848"/>
                  <p:cNvSpPr>
                    <a:spLocks/>
                  </p:cNvSpPr>
                  <p:nvPr/>
                </p:nvSpPr>
                <p:spPr bwMode="auto">
                  <a:xfrm>
                    <a:off x="4032" y="813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0 h 1"/>
                      <a:gd name="T4" fmla="*/ 1 w 2"/>
                      <a:gd name="T5" fmla="*/ 0 h 1"/>
                      <a:gd name="T6" fmla="*/ 2 w 2"/>
                      <a:gd name="T7" fmla="*/ 0 h 1"/>
                      <a:gd name="T8" fmla="*/ 1 w 2"/>
                      <a:gd name="T9" fmla="*/ 0 h 1"/>
                      <a:gd name="T10" fmla="*/ 1 w 2"/>
                      <a:gd name="T11" fmla="*/ 1 h 1"/>
                      <a:gd name="T12" fmla="*/ 1 w 2"/>
                      <a:gd name="T13" fmla="*/ 1 h 1"/>
                      <a:gd name="T14" fmla="*/ 0 w 2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"/>
                      <a:gd name="T26" fmla="*/ 2 w 2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15" name="Freeform 849"/>
                  <p:cNvSpPr>
                    <a:spLocks/>
                  </p:cNvSpPr>
                  <p:nvPr/>
                </p:nvSpPr>
                <p:spPr bwMode="auto">
                  <a:xfrm>
                    <a:off x="4033" y="814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1 h 2"/>
                      <a:gd name="T6" fmla="*/ 2 w 4"/>
                      <a:gd name="T7" fmla="*/ 1 h 2"/>
                      <a:gd name="T8" fmla="*/ 2 w 4"/>
                      <a:gd name="T9" fmla="*/ 0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4 w 4"/>
                      <a:gd name="T15" fmla="*/ 0 h 2"/>
                      <a:gd name="T16" fmla="*/ 4 w 4"/>
                      <a:gd name="T17" fmla="*/ 0 h 2"/>
                      <a:gd name="T18" fmla="*/ 3 w 4"/>
                      <a:gd name="T19" fmla="*/ 1 h 2"/>
                      <a:gd name="T20" fmla="*/ 3 w 4"/>
                      <a:gd name="T21" fmla="*/ 1 h 2"/>
                      <a:gd name="T22" fmla="*/ 3 w 4"/>
                      <a:gd name="T23" fmla="*/ 2 h 2"/>
                      <a:gd name="T24" fmla="*/ 3 w 4"/>
                      <a:gd name="T25" fmla="*/ 2 h 2"/>
                      <a:gd name="T26" fmla="*/ 3 w 4"/>
                      <a:gd name="T27" fmla="*/ 2 h 2"/>
                      <a:gd name="T28" fmla="*/ 2 w 4"/>
                      <a:gd name="T29" fmla="*/ 2 h 2"/>
                      <a:gd name="T30" fmla="*/ 2 w 4"/>
                      <a:gd name="T31" fmla="*/ 2 h 2"/>
                      <a:gd name="T32" fmla="*/ 1 w 4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4"/>
                      <a:gd name="T52" fmla="*/ 0 h 2"/>
                      <a:gd name="T53" fmla="*/ 4 w 4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16" name="Freeform 850"/>
                  <p:cNvSpPr>
                    <a:spLocks/>
                  </p:cNvSpPr>
                  <p:nvPr/>
                </p:nvSpPr>
                <p:spPr bwMode="auto">
                  <a:xfrm>
                    <a:off x="4034" y="816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0 w 1"/>
                      <a:gd name="T7" fmla="*/ 0 h 2"/>
                      <a:gd name="T8" fmla="*/ 1 w 1"/>
                      <a:gd name="T9" fmla="*/ 0 h 2"/>
                      <a:gd name="T10" fmla="*/ 1 w 1"/>
                      <a:gd name="T11" fmla="*/ 0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2"/>
                      <a:gd name="T32" fmla="*/ 1 w 1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17" name="Freeform 851"/>
                  <p:cNvSpPr>
                    <a:spLocks/>
                  </p:cNvSpPr>
                  <p:nvPr/>
                </p:nvSpPr>
                <p:spPr bwMode="auto">
                  <a:xfrm>
                    <a:off x="4048" y="82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2 h 3"/>
                      <a:gd name="T4" fmla="*/ 0 w 2"/>
                      <a:gd name="T5" fmla="*/ 2 h 3"/>
                      <a:gd name="T6" fmla="*/ 0 w 2"/>
                      <a:gd name="T7" fmla="*/ 2 h 3"/>
                      <a:gd name="T8" fmla="*/ 1 w 2"/>
                      <a:gd name="T9" fmla="*/ 1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1 w 2"/>
                      <a:gd name="T15" fmla="*/ 1 h 3"/>
                      <a:gd name="T16" fmla="*/ 1 w 2"/>
                      <a:gd name="T17" fmla="*/ 1 h 3"/>
                      <a:gd name="T18" fmla="*/ 1 w 2"/>
                      <a:gd name="T19" fmla="*/ 0 h 3"/>
                      <a:gd name="T20" fmla="*/ 1 w 2"/>
                      <a:gd name="T21" fmla="*/ 0 h 3"/>
                      <a:gd name="T22" fmla="*/ 1 w 2"/>
                      <a:gd name="T23" fmla="*/ 0 h 3"/>
                      <a:gd name="T24" fmla="*/ 2 w 2"/>
                      <a:gd name="T25" fmla="*/ 0 h 3"/>
                      <a:gd name="T26" fmla="*/ 2 w 2"/>
                      <a:gd name="T27" fmla="*/ 0 h 3"/>
                      <a:gd name="T28" fmla="*/ 2 w 2"/>
                      <a:gd name="T29" fmla="*/ 1 h 3"/>
                      <a:gd name="T30" fmla="*/ 2 w 2"/>
                      <a:gd name="T31" fmla="*/ 1 h 3"/>
                      <a:gd name="T32" fmla="*/ 2 w 2"/>
                      <a:gd name="T33" fmla="*/ 2 h 3"/>
                      <a:gd name="T34" fmla="*/ 1 w 2"/>
                      <a:gd name="T35" fmla="*/ 3 h 3"/>
                      <a:gd name="T36" fmla="*/ 1 w 2"/>
                      <a:gd name="T37" fmla="*/ 3 h 3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2"/>
                      <a:gd name="T58" fmla="*/ 0 h 3"/>
                      <a:gd name="T59" fmla="*/ 2 w 2"/>
                      <a:gd name="T60" fmla="*/ 3 h 3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2" h="3">
                        <a:moveTo>
                          <a:pt x="1" y="3"/>
                        </a:move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18" name="Freeform 852"/>
                  <p:cNvSpPr>
                    <a:spLocks/>
                  </p:cNvSpPr>
                  <p:nvPr/>
                </p:nvSpPr>
                <p:spPr bwMode="auto">
                  <a:xfrm>
                    <a:off x="4149" y="900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0 w 2"/>
                      <a:gd name="T5" fmla="*/ 2 h 2"/>
                      <a:gd name="T6" fmla="*/ 0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1 w 2"/>
                      <a:gd name="T13" fmla="*/ 2 h 2"/>
                      <a:gd name="T14" fmla="*/ 1 w 2"/>
                      <a:gd name="T15" fmla="*/ 1 h 2"/>
                      <a:gd name="T16" fmla="*/ 1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1 h 2"/>
                      <a:gd name="T22" fmla="*/ 2 w 2"/>
                      <a:gd name="T23" fmla="*/ 1 h 2"/>
                      <a:gd name="T24" fmla="*/ 2 w 2"/>
                      <a:gd name="T25" fmla="*/ 1 h 2"/>
                      <a:gd name="T26" fmla="*/ 1 w 2"/>
                      <a:gd name="T27" fmla="*/ 2 h 2"/>
                      <a:gd name="T28" fmla="*/ 0 w 2"/>
                      <a:gd name="T29" fmla="*/ 2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19" name="Freeform 853"/>
                  <p:cNvSpPr>
                    <a:spLocks/>
                  </p:cNvSpPr>
                  <p:nvPr/>
                </p:nvSpPr>
                <p:spPr bwMode="auto">
                  <a:xfrm>
                    <a:off x="4146" y="905"/>
                    <a:ext cx="4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3 w 4"/>
                      <a:gd name="T9" fmla="*/ 1 h 2"/>
                      <a:gd name="T10" fmla="*/ 4 w 4"/>
                      <a:gd name="T11" fmla="*/ 0 h 2"/>
                      <a:gd name="T12" fmla="*/ 4 w 4"/>
                      <a:gd name="T13" fmla="*/ 0 h 2"/>
                      <a:gd name="T14" fmla="*/ 4 w 4"/>
                      <a:gd name="T15" fmla="*/ 1 h 2"/>
                      <a:gd name="T16" fmla="*/ 4 w 4"/>
                      <a:gd name="T17" fmla="*/ 2 h 2"/>
                      <a:gd name="T18" fmla="*/ 3 w 4"/>
                      <a:gd name="T19" fmla="*/ 2 h 2"/>
                      <a:gd name="T20" fmla="*/ 2 w 4"/>
                      <a:gd name="T21" fmla="*/ 2 h 2"/>
                      <a:gd name="T22" fmla="*/ 1 w 4"/>
                      <a:gd name="T23" fmla="*/ 2 h 2"/>
                      <a:gd name="T24" fmla="*/ 0 w 4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4"/>
                      <a:gd name="T40" fmla="*/ 0 h 2"/>
                      <a:gd name="T41" fmla="*/ 4 w 4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4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20" name="Freeform 854"/>
                  <p:cNvSpPr>
                    <a:spLocks/>
                  </p:cNvSpPr>
                  <p:nvPr/>
                </p:nvSpPr>
                <p:spPr bwMode="auto">
                  <a:xfrm>
                    <a:off x="4145" y="909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2 w 3"/>
                      <a:gd name="T3" fmla="*/ 3 h 3"/>
                      <a:gd name="T4" fmla="*/ 2 w 3"/>
                      <a:gd name="T5" fmla="*/ 3 h 3"/>
                      <a:gd name="T6" fmla="*/ 2 w 3"/>
                      <a:gd name="T7" fmla="*/ 2 h 3"/>
                      <a:gd name="T8" fmla="*/ 1 w 3"/>
                      <a:gd name="T9" fmla="*/ 2 h 3"/>
                      <a:gd name="T10" fmla="*/ 1 w 3"/>
                      <a:gd name="T11" fmla="*/ 2 h 3"/>
                      <a:gd name="T12" fmla="*/ 0 w 3"/>
                      <a:gd name="T13" fmla="*/ 2 h 3"/>
                      <a:gd name="T14" fmla="*/ 1 w 3"/>
                      <a:gd name="T15" fmla="*/ 2 h 3"/>
                      <a:gd name="T16" fmla="*/ 1 w 3"/>
                      <a:gd name="T17" fmla="*/ 2 h 3"/>
                      <a:gd name="T18" fmla="*/ 1 w 3"/>
                      <a:gd name="T19" fmla="*/ 2 h 3"/>
                      <a:gd name="T20" fmla="*/ 2 w 3"/>
                      <a:gd name="T21" fmla="*/ 2 h 3"/>
                      <a:gd name="T22" fmla="*/ 2 w 3"/>
                      <a:gd name="T23" fmla="*/ 2 h 3"/>
                      <a:gd name="T24" fmla="*/ 2 w 3"/>
                      <a:gd name="T25" fmla="*/ 2 h 3"/>
                      <a:gd name="T26" fmla="*/ 1 w 3"/>
                      <a:gd name="T27" fmla="*/ 2 h 3"/>
                      <a:gd name="T28" fmla="*/ 1 w 3"/>
                      <a:gd name="T29" fmla="*/ 1 h 3"/>
                      <a:gd name="T30" fmla="*/ 1 w 3"/>
                      <a:gd name="T31" fmla="*/ 1 h 3"/>
                      <a:gd name="T32" fmla="*/ 2 w 3"/>
                      <a:gd name="T33" fmla="*/ 0 h 3"/>
                      <a:gd name="T34" fmla="*/ 2 w 3"/>
                      <a:gd name="T35" fmla="*/ 1 h 3"/>
                      <a:gd name="T36" fmla="*/ 3 w 3"/>
                      <a:gd name="T37" fmla="*/ 1 h 3"/>
                      <a:gd name="T38" fmla="*/ 3 w 3"/>
                      <a:gd name="T39" fmla="*/ 1 h 3"/>
                      <a:gd name="T40" fmla="*/ 3 w 3"/>
                      <a:gd name="T41" fmla="*/ 1 h 3"/>
                      <a:gd name="T42" fmla="*/ 2 w 3"/>
                      <a:gd name="T43" fmla="*/ 2 h 3"/>
                      <a:gd name="T44" fmla="*/ 2 w 3"/>
                      <a:gd name="T45" fmla="*/ 2 h 3"/>
                      <a:gd name="T46" fmla="*/ 2 w 3"/>
                      <a:gd name="T47" fmla="*/ 3 h 3"/>
                      <a:gd name="T48" fmla="*/ 2 w 3"/>
                      <a:gd name="T49" fmla="*/ 3 h 3"/>
                      <a:gd name="T50" fmla="*/ 2 w 3"/>
                      <a:gd name="T51" fmla="*/ 3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2" y="3"/>
                        </a:move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21" name="Freeform 855"/>
                  <p:cNvSpPr>
                    <a:spLocks/>
                  </p:cNvSpPr>
                  <p:nvPr/>
                </p:nvSpPr>
                <p:spPr bwMode="auto">
                  <a:xfrm>
                    <a:off x="4149" y="91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  <a:cxn ang="T7">
                        <a:pos x="0" y="0"/>
                      </a:cxn>
                      <a:cxn ang="T8">
                        <a:pos x="0" y="0"/>
                      </a:cxn>
                      <a:cxn ang="T9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22" name="Freeform 856"/>
                  <p:cNvSpPr>
                    <a:spLocks/>
                  </p:cNvSpPr>
                  <p:nvPr/>
                </p:nvSpPr>
                <p:spPr bwMode="auto">
                  <a:xfrm>
                    <a:off x="4194" y="944"/>
                    <a:ext cx="3" cy="2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2 w 3"/>
                      <a:gd name="T3" fmla="*/ 0 h 2"/>
                      <a:gd name="T4" fmla="*/ 2 w 3"/>
                      <a:gd name="T5" fmla="*/ 1 h 2"/>
                      <a:gd name="T6" fmla="*/ 2 w 3"/>
                      <a:gd name="T7" fmla="*/ 1 h 2"/>
                      <a:gd name="T8" fmla="*/ 3 w 3"/>
                      <a:gd name="T9" fmla="*/ 1 h 2"/>
                      <a:gd name="T10" fmla="*/ 2 w 3"/>
                      <a:gd name="T11" fmla="*/ 1 h 2"/>
                      <a:gd name="T12" fmla="*/ 2 w 3"/>
                      <a:gd name="T13" fmla="*/ 1 h 2"/>
                      <a:gd name="T14" fmla="*/ 1 w 3"/>
                      <a:gd name="T15" fmla="*/ 1 h 2"/>
                      <a:gd name="T16" fmla="*/ 1 w 3"/>
                      <a:gd name="T17" fmla="*/ 1 h 2"/>
                      <a:gd name="T18" fmla="*/ 1 w 3"/>
                      <a:gd name="T19" fmla="*/ 2 h 2"/>
                      <a:gd name="T20" fmla="*/ 0 w 3"/>
                      <a:gd name="T21" fmla="*/ 2 h 2"/>
                      <a:gd name="T22" fmla="*/ 1 w 3"/>
                      <a:gd name="T23" fmla="*/ 1 h 2"/>
                      <a:gd name="T24" fmla="*/ 0 w 3"/>
                      <a:gd name="T25" fmla="*/ 1 h 2"/>
                      <a:gd name="T26" fmla="*/ 1 w 3"/>
                      <a:gd name="T27" fmla="*/ 1 h 2"/>
                      <a:gd name="T28" fmla="*/ 1 w 3"/>
                      <a:gd name="T29" fmla="*/ 1 h 2"/>
                      <a:gd name="T30" fmla="*/ 1 w 3"/>
                      <a:gd name="T31" fmla="*/ 0 h 2"/>
                      <a:gd name="T32" fmla="*/ 2 w 3"/>
                      <a:gd name="T33" fmla="*/ 0 h 2"/>
                      <a:gd name="T34" fmla="*/ 2 w 3"/>
                      <a:gd name="T35" fmla="*/ 0 h 2"/>
                      <a:gd name="T36" fmla="*/ 2 w 3"/>
                      <a:gd name="T37" fmla="*/ 0 h 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3"/>
                      <a:gd name="T58" fmla="*/ 0 h 2"/>
                      <a:gd name="T59" fmla="*/ 3 w 3"/>
                      <a:gd name="T60" fmla="*/ 2 h 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3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23" name="Freeform 857"/>
                  <p:cNvSpPr>
                    <a:spLocks/>
                  </p:cNvSpPr>
                  <p:nvPr/>
                </p:nvSpPr>
                <p:spPr bwMode="auto">
                  <a:xfrm>
                    <a:off x="4094" y="819"/>
                    <a:ext cx="4" cy="3"/>
                  </a:xfrm>
                  <a:custGeom>
                    <a:avLst/>
                    <a:gdLst>
                      <a:gd name="T0" fmla="*/ 3 w 4"/>
                      <a:gd name="T1" fmla="*/ 2 h 3"/>
                      <a:gd name="T2" fmla="*/ 3 w 4"/>
                      <a:gd name="T3" fmla="*/ 2 h 3"/>
                      <a:gd name="T4" fmla="*/ 3 w 4"/>
                      <a:gd name="T5" fmla="*/ 1 h 3"/>
                      <a:gd name="T6" fmla="*/ 3 w 4"/>
                      <a:gd name="T7" fmla="*/ 1 h 3"/>
                      <a:gd name="T8" fmla="*/ 2 w 4"/>
                      <a:gd name="T9" fmla="*/ 1 h 3"/>
                      <a:gd name="T10" fmla="*/ 2 w 4"/>
                      <a:gd name="T11" fmla="*/ 2 h 3"/>
                      <a:gd name="T12" fmla="*/ 2 w 4"/>
                      <a:gd name="T13" fmla="*/ 3 h 3"/>
                      <a:gd name="T14" fmla="*/ 2 w 4"/>
                      <a:gd name="T15" fmla="*/ 3 h 3"/>
                      <a:gd name="T16" fmla="*/ 1 w 4"/>
                      <a:gd name="T17" fmla="*/ 3 h 3"/>
                      <a:gd name="T18" fmla="*/ 1 w 4"/>
                      <a:gd name="T19" fmla="*/ 3 h 3"/>
                      <a:gd name="T20" fmla="*/ 1 w 4"/>
                      <a:gd name="T21" fmla="*/ 3 h 3"/>
                      <a:gd name="T22" fmla="*/ 0 w 4"/>
                      <a:gd name="T23" fmla="*/ 2 h 3"/>
                      <a:gd name="T24" fmla="*/ 0 w 4"/>
                      <a:gd name="T25" fmla="*/ 2 h 3"/>
                      <a:gd name="T26" fmla="*/ 0 w 4"/>
                      <a:gd name="T27" fmla="*/ 2 h 3"/>
                      <a:gd name="T28" fmla="*/ 1 w 4"/>
                      <a:gd name="T29" fmla="*/ 1 h 3"/>
                      <a:gd name="T30" fmla="*/ 1 w 4"/>
                      <a:gd name="T31" fmla="*/ 0 h 3"/>
                      <a:gd name="T32" fmla="*/ 2 w 4"/>
                      <a:gd name="T33" fmla="*/ 0 h 3"/>
                      <a:gd name="T34" fmla="*/ 3 w 4"/>
                      <a:gd name="T35" fmla="*/ 0 h 3"/>
                      <a:gd name="T36" fmla="*/ 4 w 4"/>
                      <a:gd name="T37" fmla="*/ 0 h 3"/>
                      <a:gd name="T38" fmla="*/ 4 w 4"/>
                      <a:gd name="T39" fmla="*/ 1 h 3"/>
                      <a:gd name="T40" fmla="*/ 4 w 4"/>
                      <a:gd name="T41" fmla="*/ 1 h 3"/>
                      <a:gd name="T42" fmla="*/ 3 w 4"/>
                      <a:gd name="T43" fmla="*/ 1 h 3"/>
                      <a:gd name="T44" fmla="*/ 3 w 4"/>
                      <a:gd name="T45" fmla="*/ 2 h 3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4"/>
                      <a:gd name="T70" fmla="*/ 0 h 3"/>
                      <a:gd name="T71" fmla="*/ 4 w 4"/>
                      <a:gd name="T72" fmla="*/ 3 h 3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4" h="3">
                        <a:moveTo>
                          <a:pt x="3" y="2"/>
                        </a:moveTo>
                        <a:lnTo>
                          <a:pt x="3" y="2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24" name="Freeform 858"/>
                  <p:cNvSpPr>
                    <a:spLocks/>
                  </p:cNvSpPr>
                  <p:nvPr/>
                </p:nvSpPr>
                <p:spPr bwMode="auto">
                  <a:xfrm>
                    <a:off x="4100" y="819"/>
                    <a:ext cx="6" cy="7"/>
                  </a:xfrm>
                  <a:custGeom>
                    <a:avLst/>
                    <a:gdLst>
                      <a:gd name="T0" fmla="*/ 6 w 6"/>
                      <a:gd name="T1" fmla="*/ 4 h 7"/>
                      <a:gd name="T2" fmla="*/ 5 w 6"/>
                      <a:gd name="T3" fmla="*/ 4 h 7"/>
                      <a:gd name="T4" fmla="*/ 5 w 6"/>
                      <a:gd name="T5" fmla="*/ 4 h 7"/>
                      <a:gd name="T6" fmla="*/ 4 w 6"/>
                      <a:gd name="T7" fmla="*/ 4 h 7"/>
                      <a:gd name="T8" fmla="*/ 5 w 6"/>
                      <a:gd name="T9" fmla="*/ 5 h 7"/>
                      <a:gd name="T10" fmla="*/ 4 w 6"/>
                      <a:gd name="T11" fmla="*/ 5 h 7"/>
                      <a:gd name="T12" fmla="*/ 5 w 6"/>
                      <a:gd name="T13" fmla="*/ 5 h 7"/>
                      <a:gd name="T14" fmla="*/ 5 w 6"/>
                      <a:gd name="T15" fmla="*/ 5 h 7"/>
                      <a:gd name="T16" fmla="*/ 5 w 6"/>
                      <a:gd name="T17" fmla="*/ 5 h 7"/>
                      <a:gd name="T18" fmla="*/ 6 w 6"/>
                      <a:gd name="T19" fmla="*/ 5 h 7"/>
                      <a:gd name="T20" fmla="*/ 6 w 6"/>
                      <a:gd name="T21" fmla="*/ 5 h 7"/>
                      <a:gd name="T22" fmla="*/ 6 w 6"/>
                      <a:gd name="T23" fmla="*/ 6 h 7"/>
                      <a:gd name="T24" fmla="*/ 6 w 6"/>
                      <a:gd name="T25" fmla="*/ 6 h 7"/>
                      <a:gd name="T26" fmla="*/ 6 w 6"/>
                      <a:gd name="T27" fmla="*/ 6 h 7"/>
                      <a:gd name="T28" fmla="*/ 5 w 6"/>
                      <a:gd name="T29" fmla="*/ 7 h 7"/>
                      <a:gd name="T30" fmla="*/ 5 w 6"/>
                      <a:gd name="T31" fmla="*/ 7 h 7"/>
                      <a:gd name="T32" fmla="*/ 4 w 6"/>
                      <a:gd name="T33" fmla="*/ 6 h 7"/>
                      <a:gd name="T34" fmla="*/ 2 w 6"/>
                      <a:gd name="T35" fmla="*/ 6 h 7"/>
                      <a:gd name="T36" fmla="*/ 2 w 6"/>
                      <a:gd name="T37" fmla="*/ 6 h 7"/>
                      <a:gd name="T38" fmla="*/ 2 w 6"/>
                      <a:gd name="T39" fmla="*/ 5 h 7"/>
                      <a:gd name="T40" fmla="*/ 2 w 6"/>
                      <a:gd name="T41" fmla="*/ 5 h 7"/>
                      <a:gd name="T42" fmla="*/ 2 w 6"/>
                      <a:gd name="T43" fmla="*/ 5 h 7"/>
                      <a:gd name="T44" fmla="*/ 3 w 6"/>
                      <a:gd name="T45" fmla="*/ 4 h 7"/>
                      <a:gd name="T46" fmla="*/ 3 w 6"/>
                      <a:gd name="T47" fmla="*/ 4 h 7"/>
                      <a:gd name="T48" fmla="*/ 3 w 6"/>
                      <a:gd name="T49" fmla="*/ 4 h 7"/>
                      <a:gd name="T50" fmla="*/ 2 w 6"/>
                      <a:gd name="T51" fmla="*/ 4 h 7"/>
                      <a:gd name="T52" fmla="*/ 2 w 6"/>
                      <a:gd name="T53" fmla="*/ 4 h 7"/>
                      <a:gd name="T54" fmla="*/ 2 w 6"/>
                      <a:gd name="T55" fmla="*/ 3 h 7"/>
                      <a:gd name="T56" fmla="*/ 2 w 6"/>
                      <a:gd name="T57" fmla="*/ 3 h 7"/>
                      <a:gd name="T58" fmla="*/ 2 w 6"/>
                      <a:gd name="T59" fmla="*/ 3 h 7"/>
                      <a:gd name="T60" fmla="*/ 2 w 6"/>
                      <a:gd name="T61" fmla="*/ 3 h 7"/>
                      <a:gd name="T62" fmla="*/ 1 w 6"/>
                      <a:gd name="T63" fmla="*/ 3 h 7"/>
                      <a:gd name="T64" fmla="*/ 1 w 6"/>
                      <a:gd name="T65" fmla="*/ 2 h 7"/>
                      <a:gd name="T66" fmla="*/ 0 w 6"/>
                      <a:gd name="T67" fmla="*/ 1 h 7"/>
                      <a:gd name="T68" fmla="*/ 0 w 6"/>
                      <a:gd name="T69" fmla="*/ 1 h 7"/>
                      <a:gd name="T70" fmla="*/ 0 w 6"/>
                      <a:gd name="T71" fmla="*/ 1 h 7"/>
                      <a:gd name="T72" fmla="*/ 0 w 6"/>
                      <a:gd name="T73" fmla="*/ 0 h 7"/>
                      <a:gd name="T74" fmla="*/ 0 w 6"/>
                      <a:gd name="T75" fmla="*/ 0 h 7"/>
                      <a:gd name="T76" fmla="*/ 1 w 6"/>
                      <a:gd name="T77" fmla="*/ 0 h 7"/>
                      <a:gd name="T78" fmla="*/ 2 w 6"/>
                      <a:gd name="T79" fmla="*/ 1 h 7"/>
                      <a:gd name="T80" fmla="*/ 2 w 6"/>
                      <a:gd name="T81" fmla="*/ 0 h 7"/>
                      <a:gd name="T82" fmla="*/ 1 w 6"/>
                      <a:gd name="T83" fmla="*/ 0 h 7"/>
                      <a:gd name="T84" fmla="*/ 2 w 6"/>
                      <a:gd name="T85" fmla="*/ 0 h 7"/>
                      <a:gd name="T86" fmla="*/ 2 w 6"/>
                      <a:gd name="T87" fmla="*/ 0 h 7"/>
                      <a:gd name="T88" fmla="*/ 3 w 6"/>
                      <a:gd name="T89" fmla="*/ 0 h 7"/>
                      <a:gd name="T90" fmla="*/ 3 w 6"/>
                      <a:gd name="T91" fmla="*/ 0 h 7"/>
                      <a:gd name="T92" fmla="*/ 4 w 6"/>
                      <a:gd name="T93" fmla="*/ 1 h 7"/>
                      <a:gd name="T94" fmla="*/ 4 w 6"/>
                      <a:gd name="T95" fmla="*/ 1 h 7"/>
                      <a:gd name="T96" fmla="*/ 4 w 6"/>
                      <a:gd name="T97" fmla="*/ 1 h 7"/>
                      <a:gd name="T98" fmla="*/ 4 w 6"/>
                      <a:gd name="T99" fmla="*/ 1 h 7"/>
                      <a:gd name="T100" fmla="*/ 5 w 6"/>
                      <a:gd name="T101" fmla="*/ 1 h 7"/>
                      <a:gd name="T102" fmla="*/ 5 w 6"/>
                      <a:gd name="T103" fmla="*/ 2 h 7"/>
                      <a:gd name="T104" fmla="*/ 5 w 6"/>
                      <a:gd name="T105" fmla="*/ 1 h 7"/>
                      <a:gd name="T106" fmla="*/ 5 w 6"/>
                      <a:gd name="T107" fmla="*/ 1 h 7"/>
                      <a:gd name="T108" fmla="*/ 6 w 6"/>
                      <a:gd name="T109" fmla="*/ 2 h 7"/>
                      <a:gd name="T110" fmla="*/ 6 w 6"/>
                      <a:gd name="T111" fmla="*/ 3 h 7"/>
                      <a:gd name="T112" fmla="*/ 6 w 6"/>
                      <a:gd name="T113" fmla="*/ 4 h 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6"/>
                      <a:gd name="T172" fmla="*/ 0 h 7"/>
                      <a:gd name="T173" fmla="*/ 6 w 6"/>
                      <a:gd name="T174" fmla="*/ 7 h 7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6" h="7">
                        <a:moveTo>
                          <a:pt x="6" y="4"/>
                        </a:move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6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6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25" name="Freeform 859"/>
                  <p:cNvSpPr>
                    <a:spLocks/>
                  </p:cNvSpPr>
                  <p:nvPr/>
                </p:nvSpPr>
                <p:spPr bwMode="auto">
                  <a:xfrm>
                    <a:off x="4106" y="8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w 1"/>
                      <a:gd name="T19" fmla="*/ 1 h 1"/>
                      <a:gd name="T20" fmla="*/ 0 w 1"/>
                      <a:gd name="T21" fmla="*/ 1 h 1"/>
                      <a:gd name="T22" fmla="*/ 0 w 1"/>
                      <a:gd name="T23" fmla="*/ 0 h 1"/>
                      <a:gd name="T24" fmla="*/ 0 w 1"/>
                      <a:gd name="T25" fmla="*/ 0 h 1"/>
                      <a:gd name="T26" fmla="*/ 0 w 1"/>
                      <a:gd name="T27" fmla="*/ 0 h 1"/>
                      <a:gd name="T28" fmla="*/ 0 w 1"/>
                      <a:gd name="T29" fmla="*/ 0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26" name="Freeform 860"/>
                  <p:cNvSpPr>
                    <a:spLocks/>
                  </p:cNvSpPr>
                  <p:nvPr/>
                </p:nvSpPr>
                <p:spPr bwMode="auto">
                  <a:xfrm>
                    <a:off x="4095" y="820"/>
                    <a:ext cx="6" cy="3"/>
                  </a:xfrm>
                  <a:custGeom>
                    <a:avLst/>
                    <a:gdLst>
                      <a:gd name="T0" fmla="*/ 3 w 6"/>
                      <a:gd name="T1" fmla="*/ 0 h 3"/>
                      <a:gd name="T2" fmla="*/ 4 w 6"/>
                      <a:gd name="T3" fmla="*/ 0 h 3"/>
                      <a:gd name="T4" fmla="*/ 4 w 6"/>
                      <a:gd name="T5" fmla="*/ 0 h 3"/>
                      <a:gd name="T6" fmla="*/ 5 w 6"/>
                      <a:gd name="T7" fmla="*/ 0 h 3"/>
                      <a:gd name="T8" fmla="*/ 5 w 6"/>
                      <a:gd name="T9" fmla="*/ 0 h 3"/>
                      <a:gd name="T10" fmla="*/ 6 w 6"/>
                      <a:gd name="T11" fmla="*/ 1 h 3"/>
                      <a:gd name="T12" fmla="*/ 6 w 6"/>
                      <a:gd name="T13" fmla="*/ 1 h 3"/>
                      <a:gd name="T14" fmla="*/ 5 w 6"/>
                      <a:gd name="T15" fmla="*/ 2 h 3"/>
                      <a:gd name="T16" fmla="*/ 5 w 6"/>
                      <a:gd name="T17" fmla="*/ 2 h 3"/>
                      <a:gd name="T18" fmla="*/ 5 w 6"/>
                      <a:gd name="T19" fmla="*/ 2 h 3"/>
                      <a:gd name="T20" fmla="*/ 4 w 6"/>
                      <a:gd name="T21" fmla="*/ 2 h 3"/>
                      <a:gd name="T22" fmla="*/ 4 w 6"/>
                      <a:gd name="T23" fmla="*/ 2 h 3"/>
                      <a:gd name="T24" fmla="*/ 4 w 6"/>
                      <a:gd name="T25" fmla="*/ 3 h 3"/>
                      <a:gd name="T26" fmla="*/ 4 w 6"/>
                      <a:gd name="T27" fmla="*/ 3 h 3"/>
                      <a:gd name="T28" fmla="*/ 4 w 6"/>
                      <a:gd name="T29" fmla="*/ 3 h 3"/>
                      <a:gd name="T30" fmla="*/ 3 w 6"/>
                      <a:gd name="T31" fmla="*/ 2 h 3"/>
                      <a:gd name="T32" fmla="*/ 3 w 6"/>
                      <a:gd name="T33" fmla="*/ 2 h 3"/>
                      <a:gd name="T34" fmla="*/ 2 w 6"/>
                      <a:gd name="T35" fmla="*/ 3 h 3"/>
                      <a:gd name="T36" fmla="*/ 2 w 6"/>
                      <a:gd name="T37" fmla="*/ 2 h 3"/>
                      <a:gd name="T38" fmla="*/ 3 w 6"/>
                      <a:gd name="T39" fmla="*/ 2 h 3"/>
                      <a:gd name="T40" fmla="*/ 3 w 6"/>
                      <a:gd name="T41" fmla="*/ 2 h 3"/>
                      <a:gd name="T42" fmla="*/ 4 w 6"/>
                      <a:gd name="T43" fmla="*/ 1 h 3"/>
                      <a:gd name="T44" fmla="*/ 4 w 6"/>
                      <a:gd name="T45" fmla="*/ 1 h 3"/>
                      <a:gd name="T46" fmla="*/ 3 w 6"/>
                      <a:gd name="T47" fmla="*/ 1 h 3"/>
                      <a:gd name="T48" fmla="*/ 2 w 6"/>
                      <a:gd name="T49" fmla="*/ 2 h 3"/>
                      <a:gd name="T50" fmla="*/ 2 w 6"/>
                      <a:gd name="T51" fmla="*/ 2 h 3"/>
                      <a:gd name="T52" fmla="*/ 2 w 6"/>
                      <a:gd name="T53" fmla="*/ 3 h 3"/>
                      <a:gd name="T54" fmla="*/ 2 w 6"/>
                      <a:gd name="T55" fmla="*/ 3 h 3"/>
                      <a:gd name="T56" fmla="*/ 2 w 6"/>
                      <a:gd name="T57" fmla="*/ 3 h 3"/>
                      <a:gd name="T58" fmla="*/ 1 w 6"/>
                      <a:gd name="T59" fmla="*/ 3 h 3"/>
                      <a:gd name="T60" fmla="*/ 0 w 6"/>
                      <a:gd name="T61" fmla="*/ 2 h 3"/>
                      <a:gd name="T62" fmla="*/ 1 w 6"/>
                      <a:gd name="T63" fmla="*/ 2 h 3"/>
                      <a:gd name="T64" fmla="*/ 2 w 6"/>
                      <a:gd name="T65" fmla="*/ 1 h 3"/>
                      <a:gd name="T66" fmla="*/ 2 w 6"/>
                      <a:gd name="T67" fmla="*/ 1 h 3"/>
                      <a:gd name="T68" fmla="*/ 2 w 6"/>
                      <a:gd name="T69" fmla="*/ 1 h 3"/>
                      <a:gd name="T70" fmla="*/ 2 w 6"/>
                      <a:gd name="T71" fmla="*/ 1 h 3"/>
                      <a:gd name="T72" fmla="*/ 3 w 6"/>
                      <a:gd name="T73" fmla="*/ 0 h 3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6"/>
                      <a:gd name="T112" fmla="*/ 0 h 3"/>
                      <a:gd name="T113" fmla="*/ 6 w 6"/>
                      <a:gd name="T114" fmla="*/ 3 h 3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6" h="3">
                        <a:moveTo>
                          <a:pt x="3" y="0"/>
                        </a:move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1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27" name="Freeform 861"/>
                  <p:cNvSpPr>
                    <a:spLocks/>
                  </p:cNvSpPr>
                  <p:nvPr/>
                </p:nvSpPr>
                <p:spPr bwMode="auto">
                  <a:xfrm>
                    <a:off x="4106" y="8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1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28" name="Freeform 862"/>
                  <p:cNvSpPr>
                    <a:spLocks/>
                  </p:cNvSpPr>
                  <p:nvPr/>
                </p:nvSpPr>
                <p:spPr bwMode="auto">
                  <a:xfrm>
                    <a:off x="4096" y="822"/>
                    <a:ext cx="8" cy="8"/>
                  </a:xfrm>
                  <a:custGeom>
                    <a:avLst/>
                    <a:gdLst>
                      <a:gd name="T0" fmla="*/ 3 w 8"/>
                      <a:gd name="T1" fmla="*/ 0 h 8"/>
                      <a:gd name="T2" fmla="*/ 5 w 8"/>
                      <a:gd name="T3" fmla="*/ 0 h 8"/>
                      <a:gd name="T4" fmla="*/ 6 w 8"/>
                      <a:gd name="T5" fmla="*/ 0 h 8"/>
                      <a:gd name="T6" fmla="*/ 6 w 8"/>
                      <a:gd name="T7" fmla="*/ 1 h 8"/>
                      <a:gd name="T8" fmla="*/ 7 w 8"/>
                      <a:gd name="T9" fmla="*/ 1 h 8"/>
                      <a:gd name="T10" fmla="*/ 7 w 8"/>
                      <a:gd name="T11" fmla="*/ 1 h 8"/>
                      <a:gd name="T12" fmla="*/ 6 w 8"/>
                      <a:gd name="T13" fmla="*/ 2 h 8"/>
                      <a:gd name="T14" fmla="*/ 6 w 8"/>
                      <a:gd name="T15" fmla="*/ 3 h 8"/>
                      <a:gd name="T16" fmla="*/ 7 w 8"/>
                      <a:gd name="T17" fmla="*/ 3 h 8"/>
                      <a:gd name="T18" fmla="*/ 8 w 8"/>
                      <a:gd name="T19" fmla="*/ 4 h 8"/>
                      <a:gd name="T20" fmla="*/ 7 w 8"/>
                      <a:gd name="T21" fmla="*/ 4 h 8"/>
                      <a:gd name="T22" fmla="*/ 5 w 8"/>
                      <a:gd name="T23" fmla="*/ 3 h 8"/>
                      <a:gd name="T24" fmla="*/ 6 w 8"/>
                      <a:gd name="T25" fmla="*/ 4 h 8"/>
                      <a:gd name="T26" fmla="*/ 6 w 8"/>
                      <a:gd name="T27" fmla="*/ 4 h 8"/>
                      <a:gd name="T28" fmla="*/ 5 w 8"/>
                      <a:gd name="T29" fmla="*/ 5 h 8"/>
                      <a:gd name="T30" fmla="*/ 5 w 8"/>
                      <a:gd name="T31" fmla="*/ 5 h 8"/>
                      <a:gd name="T32" fmla="*/ 4 w 8"/>
                      <a:gd name="T33" fmla="*/ 4 h 8"/>
                      <a:gd name="T34" fmla="*/ 4 w 8"/>
                      <a:gd name="T35" fmla="*/ 4 h 8"/>
                      <a:gd name="T36" fmla="*/ 4 w 8"/>
                      <a:gd name="T37" fmla="*/ 4 h 8"/>
                      <a:gd name="T38" fmla="*/ 4 w 8"/>
                      <a:gd name="T39" fmla="*/ 5 h 8"/>
                      <a:gd name="T40" fmla="*/ 7 w 8"/>
                      <a:gd name="T41" fmla="*/ 4 h 8"/>
                      <a:gd name="T42" fmla="*/ 8 w 8"/>
                      <a:gd name="T43" fmla="*/ 5 h 8"/>
                      <a:gd name="T44" fmla="*/ 8 w 8"/>
                      <a:gd name="T45" fmla="*/ 5 h 8"/>
                      <a:gd name="T46" fmla="*/ 7 w 8"/>
                      <a:gd name="T47" fmla="*/ 5 h 8"/>
                      <a:gd name="T48" fmla="*/ 7 w 8"/>
                      <a:gd name="T49" fmla="*/ 5 h 8"/>
                      <a:gd name="T50" fmla="*/ 6 w 8"/>
                      <a:gd name="T51" fmla="*/ 6 h 8"/>
                      <a:gd name="T52" fmla="*/ 5 w 8"/>
                      <a:gd name="T53" fmla="*/ 7 h 8"/>
                      <a:gd name="T54" fmla="*/ 5 w 8"/>
                      <a:gd name="T55" fmla="*/ 7 h 8"/>
                      <a:gd name="T56" fmla="*/ 5 w 8"/>
                      <a:gd name="T57" fmla="*/ 6 h 8"/>
                      <a:gd name="T58" fmla="*/ 5 w 8"/>
                      <a:gd name="T59" fmla="*/ 6 h 8"/>
                      <a:gd name="T60" fmla="*/ 4 w 8"/>
                      <a:gd name="T61" fmla="*/ 6 h 8"/>
                      <a:gd name="T62" fmla="*/ 4 w 8"/>
                      <a:gd name="T63" fmla="*/ 7 h 8"/>
                      <a:gd name="T64" fmla="*/ 4 w 8"/>
                      <a:gd name="T65" fmla="*/ 7 h 8"/>
                      <a:gd name="T66" fmla="*/ 3 w 8"/>
                      <a:gd name="T67" fmla="*/ 8 h 8"/>
                      <a:gd name="T68" fmla="*/ 3 w 8"/>
                      <a:gd name="T69" fmla="*/ 7 h 8"/>
                      <a:gd name="T70" fmla="*/ 3 w 8"/>
                      <a:gd name="T71" fmla="*/ 8 h 8"/>
                      <a:gd name="T72" fmla="*/ 2 w 8"/>
                      <a:gd name="T73" fmla="*/ 7 h 8"/>
                      <a:gd name="T74" fmla="*/ 2 w 8"/>
                      <a:gd name="T75" fmla="*/ 6 h 8"/>
                      <a:gd name="T76" fmla="*/ 2 w 8"/>
                      <a:gd name="T77" fmla="*/ 5 h 8"/>
                      <a:gd name="T78" fmla="*/ 3 w 8"/>
                      <a:gd name="T79" fmla="*/ 4 h 8"/>
                      <a:gd name="T80" fmla="*/ 3 w 8"/>
                      <a:gd name="T81" fmla="*/ 4 h 8"/>
                      <a:gd name="T82" fmla="*/ 2 w 8"/>
                      <a:gd name="T83" fmla="*/ 3 h 8"/>
                      <a:gd name="T84" fmla="*/ 1 w 8"/>
                      <a:gd name="T85" fmla="*/ 3 h 8"/>
                      <a:gd name="T86" fmla="*/ 0 w 8"/>
                      <a:gd name="T87" fmla="*/ 2 h 8"/>
                      <a:gd name="T88" fmla="*/ 1 w 8"/>
                      <a:gd name="T89" fmla="*/ 1 h 8"/>
                      <a:gd name="T90" fmla="*/ 1 w 8"/>
                      <a:gd name="T91" fmla="*/ 1 h 8"/>
                      <a:gd name="T92" fmla="*/ 1 w 8"/>
                      <a:gd name="T93" fmla="*/ 1 h 8"/>
                      <a:gd name="T94" fmla="*/ 2 w 8"/>
                      <a:gd name="T95" fmla="*/ 1 h 8"/>
                      <a:gd name="T96" fmla="*/ 3 w 8"/>
                      <a:gd name="T97" fmla="*/ 1 h 8"/>
                      <a:gd name="T98" fmla="*/ 3 w 8"/>
                      <a:gd name="T99" fmla="*/ 1 h 8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8"/>
                      <a:gd name="T151" fmla="*/ 0 h 8"/>
                      <a:gd name="T152" fmla="*/ 8 w 8"/>
                      <a:gd name="T153" fmla="*/ 8 h 8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8" h="8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0"/>
                        </a:ln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7" y="3"/>
                        </a:lnTo>
                        <a:lnTo>
                          <a:pt x="8" y="4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3"/>
                        </a:lnTo>
                        <a:lnTo>
                          <a:pt x="6" y="4"/>
                        </a:lnTo>
                        <a:lnTo>
                          <a:pt x="6" y="5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7" y="4"/>
                        </a:lnTo>
                        <a:lnTo>
                          <a:pt x="8" y="4"/>
                        </a:lnTo>
                        <a:lnTo>
                          <a:pt x="8" y="5"/>
                        </a:lnTo>
                        <a:lnTo>
                          <a:pt x="7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  <a:lnTo>
                          <a:pt x="3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29" name="Freeform 863"/>
                  <p:cNvSpPr>
                    <a:spLocks/>
                  </p:cNvSpPr>
                  <p:nvPr/>
                </p:nvSpPr>
                <p:spPr bwMode="auto">
                  <a:xfrm>
                    <a:off x="4107" y="82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2 h 2"/>
                      <a:gd name="T4" fmla="*/ 1 w 2"/>
                      <a:gd name="T5" fmla="*/ 2 h 2"/>
                      <a:gd name="T6" fmla="*/ 1 w 2"/>
                      <a:gd name="T7" fmla="*/ 2 h 2"/>
                      <a:gd name="T8" fmla="*/ 0 w 2"/>
                      <a:gd name="T9" fmla="*/ 1 h 2"/>
                      <a:gd name="T10" fmla="*/ 0 w 2"/>
                      <a:gd name="T11" fmla="*/ 1 h 2"/>
                      <a:gd name="T12" fmla="*/ 0 w 2"/>
                      <a:gd name="T13" fmla="*/ 1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1 w 2"/>
                      <a:gd name="T19" fmla="*/ 1 h 2"/>
                      <a:gd name="T20" fmla="*/ 1 w 2"/>
                      <a:gd name="T21" fmla="*/ 1 h 2"/>
                      <a:gd name="T22" fmla="*/ 0 w 2"/>
                      <a:gd name="T23" fmla="*/ 0 h 2"/>
                      <a:gd name="T24" fmla="*/ 1 w 2"/>
                      <a:gd name="T25" fmla="*/ 0 h 2"/>
                      <a:gd name="T26" fmla="*/ 1 w 2"/>
                      <a:gd name="T27" fmla="*/ 0 h 2"/>
                      <a:gd name="T28" fmla="*/ 1 w 2"/>
                      <a:gd name="T29" fmla="*/ 1 h 2"/>
                      <a:gd name="T30" fmla="*/ 1 w 2"/>
                      <a:gd name="T31" fmla="*/ 1 h 2"/>
                      <a:gd name="T32" fmla="*/ 1 w 2"/>
                      <a:gd name="T33" fmla="*/ 1 h 2"/>
                      <a:gd name="T34" fmla="*/ 1 w 2"/>
                      <a:gd name="T35" fmla="*/ 1 h 2"/>
                      <a:gd name="T36" fmla="*/ 1 w 2"/>
                      <a:gd name="T37" fmla="*/ 1 h 2"/>
                      <a:gd name="T38" fmla="*/ 2 w 2"/>
                      <a:gd name="T39" fmla="*/ 2 h 2"/>
                      <a:gd name="T40" fmla="*/ 2 w 2"/>
                      <a:gd name="T41" fmla="*/ 2 h 2"/>
                      <a:gd name="T42" fmla="*/ 2 w 2"/>
                      <a:gd name="T43" fmla="*/ 2 h 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"/>
                      <a:gd name="T67" fmla="*/ 0 h 2"/>
                      <a:gd name="T68" fmla="*/ 2 w 2"/>
                      <a:gd name="T69" fmla="*/ 2 h 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" h="2">
                        <a:moveTo>
                          <a:pt x="2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30" name="Freeform 864"/>
                  <p:cNvSpPr>
                    <a:spLocks/>
                  </p:cNvSpPr>
                  <p:nvPr/>
                </p:nvSpPr>
                <p:spPr bwMode="auto">
                  <a:xfrm>
                    <a:off x="4090" y="824"/>
                    <a:ext cx="5" cy="3"/>
                  </a:xfrm>
                  <a:custGeom>
                    <a:avLst/>
                    <a:gdLst>
                      <a:gd name="T0" fmla="*/ 3 w 5"/>
                      <a:gd name="T1" fmla="*/ 0 h 3"/>
                      <a:gd name="T2" fmla="*/ 4 w 5"/>
                      <a:gd name="T3" fmla="*/ 1 h 3"/>
                      <a:gd name="T4" fmla="*/ 5 w 5"/>
                      <a:gd name="T5" fmla="*/ 1 h 3"/>
                      <a:gd name="T6" fmla="*/ 4 w 5"/>
                      <a:gd name="T7" fmla="*/ 1 h 3"/>
                      <a:gd name="T8" fmla="*/ 4 w 5"/>
                      <a:gd name="T9" fmla="*/ 2 h 3"/>
                      <a:gd name="T10" fmla="*/ 5 w 5"/>
                      <a:gd name="T11" fmla="*/ 2 h 3"/>
                      <a:gd name="T12" fmla="*/ 5 w 5"/>
                      <a:gd name="T13" fmla="*/ 1 h 3"/>
                      <a:gd name="T14" fmla="*/ 5 w 5"/>
                      <a:gd name="T15" fmla="*/ 1 h 3"/>
                      <a:gd name="T16" fmla="*/ 5 w 5"/>
                      <a:gd name="T17" fmla="*/ 1 h 3"/>
                      <a:gd name="T18" fmla="*/ 5 w 5"/>
                      <a:gd name="T19" fmla="*/ 2 h 3"/>
                      <a:gd name="T20" fmla="*/ 5 w 5"/>
                      <a:gd name="T21" fmla="*/ 2 h 3"/>
                      <a:gd name="T22" fmla="*/ 5 w 5"/>
                      <a:gd name="T23" fmla="*/ 2 h 3"/>
                      <a:gd name="T24" fmla="*/ 4 w 5"/>
                      <a:gd name="T25" fmla="*/ 3 h 3"/>
                      <a:gd name="T26" fmla="*/ 3 w 5"/>
                      <a:gd name="T27" fmla="*/ 2 h 3"/>
                      <a:gd name="T28" fmla="*/ 3 w 5"/>
                      <a:gd name="T29" fmla="*/ 2 h 3"/>
                      <a:gd name="T30" fmla="*/ 2 w 5"/>
                      <a:gd name="T31" fmla="*/ 2 h 3"/>
                      <a:gd name="T32" fmla="*/ 1 w 5"/>
                      <a:gd name="T33" fmla="*/ 2 h 3"/>
                      <a:gd name="T34" fmla="*/ 1 w 5"/>
                      <a:gd name="T35" fmla="*/ 2 h 3"/>
                      <a:gd name="T36" fmla="*/ 0 w 5"/>
                      <a:gd name="T37" fmla="*/ 2 h 3"/>
                      <a:gd name="T38" fmla="*/ 0 w 5"/>
                      <a:gd name="T39" fmla="*/ 1 h 3"/>
                      <a:gd name="T40" fmla="*/ 0 w 5"/>
                      <a:gd name="T41" fmla="*/ 1 h 3"/>
                      <a:gd name="T42" fmla="*/ 0 w 5"/>
                      <a:gd name="T43" fmla="*/ 1 h 3"/>
                      <a:gd name="T44" fmla="*/ 1 w 5"/>
                      <a:gd name="T45" fmla="*/ 0 h 3"/>
                      <a:gd name="T46" fmla="*/ 1 w 5"/>
                      <a:gd name="T47" fmla="*/ 0 h 3"/>
                      <a:gd name="T48" fmla="*/ 2 w 5"/>
                      <a:gd name="T49" fmla="*/ 0 h 3"/>
                      <a:gd name="T50" fmla="*/ 3 w 5"/>
                      <a:gd name="T51" fmla="*/ 0 h 3"/>
                      <a:gd name="T52" fmla="*/ 3 w 5"/>
                      <a:gd name="T53" fmla="*/ 0 h 3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"/>
                      <a:gd name="T82" fmla="*/ 0 h 3"/>
                      <a:gd name="T83" fmla="*/ 5 w 5"/>
                      <a:gd name="T84" fmla="*/ 3 h 3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" h="3">
                        <a:moveTo>
                          <a:pt x="3" y="0"/>
                        </a:move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31" name="Freeform 865"/>
                  <p:cNvSpPr>
                    <a:spLocks/>
                  </p:cNvSpPr>
                  <p:nvPr/>
                </p:nvSpPr>
                <p:spPr bwMode="auto">
                  <a:xfrm>
                    <a:off x="4094" y="824"/>
                    <a:ext cx="5" cy="8"/>
                  </a:xfrm>
                  <a:custGeom>
                    <a:avLst/>
                    <a:gdLst>
                      <a:gd name="T0" fmla="*/ 4 w 5"/>
                      <a:gd name="T1" fmla="*/ 1 h 8"/>
                      <a:gd name="T2" fmla="*/ 4 w 5"/>
                      <a:gd name="T3" fmla="*/ 2 h 8"/>
                      <a:gd name="T4" fmla="*/ 5 w 5"/>
                      <a:gd name="T5" fmla="*/ 2 h 8"/>
                      <a:gd name="T6" fmla="*/ 4 w 5"/>
                      <a:gd name="T7" fmla="*/ 2 h 8"/>
                      <a:gd name="T8" fmla="*/ 4 w 5"/>
                      <a:gd name="T9" fmla="*/ 3 h 8"/>
                      <a:gd name="T10" fmla="*/ 4 w 5"/>
                      <a:gd name="T11" fmla="*/ 3 h 8"/>
                      <a:gd name="T12" fmla="*/ 4 w 5"/>
                      <a:gd name="T13" fmla="*/ 3 h 8"/>
                      <a:gd name="T14" fmla="*/ 4 w 5"/>
                      <a:gd name="T15" fmla="*/ 4 h 8"/>
                      <a:gd name="T16" fmla="*/ 4 w 5"/>
                      <a:gd name="T17" fmla="*/ 4 h 8"/>
                      <a:gd name="T18" fmla="*/ 4 w 5"/>
                      <a:gd name="T19" fmla="*/ 4 h 8"/>
                      <a:gd name="T20" fmla="*/ 4 w 5"/>
                      <a:gd name="T21" fmla="*/ 5 h 8"/>
                      <a:gd name="T22" fmla="*/ 4 w 5"/>
                      <a:gd name="T23" fmla="*/ 5 h 8"/>
                      <a:gd name="T24" fmla="*/ 4 w 5"/>
                      <a:gd name="T25" fmla="*/ 6 h 8"/>
                      <a:gd name="T26" fmla="*/ 4 w 5"/>
                      <a:gd name="T27" fmla="*/ 7 h 8"/>
                      <a:gd name="T28" fmla="*/ 3 w 5"/>
                      <a:gd name="T29" fmla="*/ 8 h 8"/>
                      <a:gd name="T30" fmla="*/ 3 w 5"/>
                      <a:gd name="T31" fmla="*/ 8 h 8"/>
                      <a:gd name="T32" fmla="*/ 3 w 5"/>
                      <a:gd name="T33" fmla="*/ 8 h 8"/>
                      <a:gd name="T34" fmla="*/ 2 w 5"/>
                      <a:gd name="T35" fmla="*/ 8 h 8"/>
                      <a:gd name="T36" fmla="*/ 2 w 5"/>
                      <a:gd name="T37" fmla="*/ 8 h 8"/>
                      <a:gd name="T38" fmla="*/ 2 w 5"/>
                      <a:gd name="T39" fmla="*/ 8 h 8"/>
                      <a:gd name="T40" fmla="*/ 2 w 5"/>
                      <a:gd name="T41" fmla="*/ 7 h 8"/>
                      <a:gd name="T42" fmla="*/ 2 w 5"/>
                      <a:gd name="T43" fmla="*/ 7 h 8"/>
                      <a:gd name="T44" fmla="*/ 3 w 5"/>
                      <a:gd name="T45" fmla="*/ 6 h 8"/>
                      <a:gd name="T46" fmla="*/ 3 w 5"/>
                      <a:gd name="T47" fmla="*/ 6 h 8"/>
                      <a:gd name="T48" fmla="*/ 2 w 5"/>
                      <a:gd name="T49" fmla="*/ 6 h 8"/>
                      <a:gd name="T50" fmla="*/ 1 w 5"/>
                      <a:gd name="T51" fmla="*/ 6 h 8"/>
                      <a:gd name="T52" fmla="*/ 1 w 5"/>
                      <a:gd name="T53" fmla="*/ 6 h 8"/>
                      <a:gd name="T54" fmla="*/ 1 w 5"/>
                      <a:gd name="T55" fmla="*/ 5 h 8"/>
                      <a:gd name="T56" fmla="*/ 1 w 5"/>
                      <a:gd name="T57" fmla="*/ 4 h 8"/>
                      <a:gd name="T58" fmla="*/ 0 w 5"/>
                      <a:gd name="T59" fmla="*/ 3 h 8"/>
                      <a:gd name="T60" fmla="*/ 1 w 5"/>
                      <a:gd name="T61" fmla="*/ 3 h 8"/>
                      <a:gd name="T62" fmla="*/ 1 w 5"/>
                      <a:gd name="T63" fmla="*/ 2 h 8"/>
                      <a:gd name="T64" fmla="*/ 1 w 5"/>
                      <a:gd name="T65" fmla="*/ 2 h 8"/>
                      <a:gd name="T66" fmla="*/ 1 w 5"/>
                      <a:gd name="T67" fmla="*/ 2 h 8"/>
                      <a:gd name="T68" fmla="*/ 1 w 5"/>
                      <a:gd name="T69" fmla="*/ 2 h 8"/>
                      <a:gd name="T70" fmla="*/ 2 w 5"/>
                      <a:gd name="T71" fmla="*/ 3 h 8"/>
                      <a:gd name="T72" fmla="*/ 2 w 5"/>
                      <a:gd name="T73" fmla="*/ 3 h 8"/>
                      <a:gd name="T74" fmla="*/ 3 w 5"/>
                      <a:gd name="T75" fmla="*/ 4 h 8"/>
                      <a:gd name="T76" fmla="*/ 3 w 5"/>
                      <a:gd name="T77" fmla="*/ 3 h 8"/>
                      <a:gd name="T78" fmla="*/ 2 w 5"/>
                      <a:gd name="T79" fmla="*/ 3 h 8"/>
                      <a:gd name="T80" fmla="*/ 2 w 5"/>
                      <a:gd name="T81" fmla="*/ 2 h 8"/>
                      <a:gd name="T82" fmla="*/ 2 w 5"/>
                      <a:gd name="T83" fmla="*/ 3 h 8"/>
                      <a:gd name="T84" fmla="*/ 2 w 5"/>
                      <a:gd name="T85" fmla="*/ 2 h 8"/>
                      <a:gd name="T86" fmla="*/ 1 w 5"/>
                      <a:gd name="T87" fmla="*/ 2 h 8"/>
                      <a:gd name="T88" fmla="*/ 1 w 5"/>
                      <a:gd name="T89" fmla="*/ 2 h 8"/>
                      <a:gd name="T90" fmla="*/ 1 w 5"/>
                      <a:gd name="T91" fmla="*/ 1 h 8"/>
                      <a:gd name="T92" fmla="*/ 2 w 5"/>
                      <a:gd name="T93" fmla="*/ 0 h 8"/>
                      <a:gd name="T94" fmla="*/ 2 w 5"/>
                      <a:gd name="T95" fmla="*/ 0 h 8"/>
                      <a:gd name="T96" fmla="*/ 2 w 5"/>
                      <a:gd name="T97" fmla="*/ 0 h 8"/>
                      <a:gd name="T98" fmla="*/ 4 w 5"/>
                      <a:gd name="T99" fmla="*/ 1 h 8"/>
                      <a:gd name="T100" fmla="*/ 4 w 5"/>
                      <a:gd name="T101" fmla="*/ 1 h 8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5"/>
                      <a:gd name="T154" fmla="*/ 0 h 8"/>
                      <a:gd name="T155" fmla="*/ 5 w 5"/>
                      <a:gd name="T156" fmla="*/ 8 h 8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5" h="8">
                        <a:moveTo>
                          <a:pt x="4" y="1"/>
                        </a:move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4" y="6"/>
                        </a:lnTo>
                        <a:lnTo>
                          <a:pt x="4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4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32" name="Freeform 866"/>
                  <p:cNvSpPr>
                    <a:spLocks/>
                  </p:cNvSpPr>
                  <p:nvPr/>
                </p:nvSpPr>
                <p:spPr bwMode="auto">
                  <a:xfrm>
                    <a:off x="4087" y="824"/>
                    <a:ext cx="2" cy="8"/>
                  </a:xfrm>
                  <a:custGeom>
                    <a:avLst/>
                    <a:gdLst>
                      <a:gd name="T0" fmla="*/ 1 w 2"/>
                      <a:gd name="T1" fmla="*/ 8 h 8"/>
                      <a:gd name="T2" fmla="*/ 1 w 2"/>
                      <a:gd name="T3" fmla="*/ 7 h 8"/>
                      <a:gd name="T4" fmla="*/ 1 w 2"/>
                      <a:gd name="T5" fmla="*/ 7 h 8"/>
                      <a:gd name="T6" fmla="*/ 2 w 2"/>
                      <a:gd name="T7" fmla="*/ 7 h 8"/>
                      <a:gd name="T8" fmla="*/ 2 w 2"/>
                      <a:gd name="T9" fmla="*/ 7 h 8"/>
                      <a:gd name="T10" fmla="*/ 1 w 2"/>
                      <a:gd name="T11" fmla="*/ 7 h 8"/>
                      <a:gd name="T12" fmla="*/ 1 w 2"/>
                      <a:gd name="T13" fmla="*/ 5 h 8"/>
                      <a:gd name="T14" fmla="*/ 1 w 2"/>
                      <a:gd name="T15" fmla="*/ 4 h 8"/>
                      <a:gd name="T16" fmla="*/ 1 w 2"/>
                      <a:gd name="T17" fmla="*/ 4 h 8"/>
                      <a:gd name="T18" fmla="*/ 1 w 2"/>
                      <a:gd name="T19" fmla="*/ 3 h 8"/>
                      <a:gd name="T20" fmla="*/ 1 w 2"/>
                      <a:gd name="T21" fmla="*/ 3 h 8"/>
                      <a:gd name="T22" fmla="*/ 0 w 2"/>
                      <a:gd name="T23" fmla="*/ 2 h 8"/>
                      <a:gd name="T24" fmla="*/ 0 w 2"/>
                      <a:gd name="T25" fmla="*/ 2 h 8"/>
                      <a:gd name="T26" fmla="*/ 0 w 2"/>
                      <a:gd name="T27" fmla="*/ 0 h 8"/>
                      <a:gd name="T28" fmla="*/ 1 w 2"/>
                      <a:gd name="T29" fmla="*/ 0 h 8"/>
                      <a:gd name="T30" fmla="*/ 1 w 2"/>
                      <a:gd name="T31" fmla="*/ 0 h 8"/>
                      <a:gd name="T32" fmla="*/ 1 w 2"/>
                      <a:gd name="T33" fmla="*/ 1 h 8"/>
                      <a:gd name="T34" fmla="*/ 1 w 2"/>
                      <a:gd name="T35" fmla="*/ 1 h 8"/>
                      <a:gd name="T36" fmla="*/ 1 w 2"/>
                      <a:gd name="T37" fmla="*/ 2 h 8"/>
                      <a:gd name="T38" fmla="*/ 1 w 2"/>
                      <a:gd name="T39" fmla="*/ 2 h 8"/>
                      <a:gd name="T40" fmla="*/ 1 w 2"/>
                      <a:gd name="T41" fmla="*/ 2 h 8"/>
                      <a:gd name="T42" fmla="*/ 2 w 2"/>
                      <a:gd name="T43" fmla="*/ 3 h 8"/>
                      <a:gd name="T44" fmla="*/ 2 w 2"/>
                      <a:gd name="T45" fmla="*/ 3 h 8"/>
                      <a:gd name="T46" fmla="*/ 2 w 2"/>
                      <a:gd name="T47" fmla="*/ 4 h 8"/>
                      <a:gd name="T48" fmla="*/ 2 w 2"/>
                      <a:gd name="T49" fmla="*/ 5 h 8"/>
                      <a:gd name="T50" fmla="*/ 2 w 2"/>
                      <a:gd name="T51" fmla="*/ 6 h 8"/>
                      <a:gd name="T52" fmla="*/ 2 w 2"/>
                      <a:gd name="T53" fmla="*/ 7 h 8"/>
                      <a:gd name="T54" fmla="*/ 1 w 2"/>
                      <a:gd name="T55" fmla="*/ 8 h 8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"/>
                      <a:gd name="T85" fmla="*/ 0 h 8"/>
                      <a:gd name="T86" fmla="*/ 2 w 2"/>
                      <a:gd name="T87" fmla="*/ 8 h 8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" h="8">
                        <a:moveTo>
                          <a:pt x="1" y="8"/>
                        </a:move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1" y="7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2" y="6"/>
                        </a:lnTo>
                        <a:lnTo>
                          <a:pt x="2" y="7"/>
                        </a:lnTo>
                        <a:lnTo>
                          <a:pt x="1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33" name="Freeform 867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2 h 2"/>
                      <a:gd name="T4" fmla="*/ 1 w 2"/>
                      <a:gd name="T5" fmla="*/ 1 h 2"/>
                      <a:gd name="T6" fmla="*/ 1 w 2"/>
                      <a:gd name="T7" fmla="*/ 0 h 2"/>
                      <a:gd name="T8" fmla="*/ 1 w 2"/>
                      <a:gd name="T9" fmla="*/ 0 h 2"/>
                      <a:gd name="T10" fmla="*/ 1 w 2"/>
                      <a:gd name="T11" fmla="*/ 0 h 2"/>
                      <a:gd name="T12" fmla="*/ 1 w 2"/>
                      <a:gd name="T13" fmla="*/ 0 h 2"/>
                      <a:gd name="T14" fmla="*/ 1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0 h 2"/>
                      <a:gd name="T20" fmla="*/ 2 w 2"/>
                      <a:gd name="T21" fmla="*/ 0 h 2"/>
                      <a:gd name="T22" fmla="*/ 2 w 2"/>
                      <a:gd name="T23" fmla="*/ 1 h 2"/>
                      <a:gd name="T24" fmla="*/ 1 w 2"/>
                      <a:gd name="T25" fmla="*/ 1 h 2"/>
                      <a:gd name="T26" fmla="*/ 1 w 2"/>
                      <a:gd name="T27" fmla="*/ 1 h 2"/>
                      <a:gd name="T28" fmla="*/ 1 w 2"/>
                      <a:gd name="T29" fmla="*/ 1 h 2"/>
                      <a:gd name="T30" fmla="*/ 1 w 2"/>
                      <a:gd name="T31" fmla="*/ 2 h 2"/>
                      <a:gd name="T32" fmla="*/ 1 w 2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"/>
                      <a:gd name="T52" fmla="*/ 0 h 2"/>
                      <a:gd name="T53" fmla="*/ 2 w 2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34" name="Freeform 868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1 h 1"/>
                      <a:gd name="T6" fmla="*/ 1 h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h 1"/>
                      <a:gd name="T15" fmla="*/ 1 h 1"/>
                    </a:gdLst>
                    <a:ahLst/>
                    <a:cxnLst>
                      <a:cxn ang="T7">
                        <a:pos x="0" y="T0"/>
                      </a:cxn>
                      <a:cxn ang="T8">
                        <a:pos x="0" y="T1"/>
                      </a:cxn>
                      <a:cxn ang="T9">
                        <a:pos x="0" y="T2"/>
                      </a:cxn>
                      <a:cxn ang="T10">
                        <a:pos x="0" y="T3"/>
                      </a:cxn>
                      <a:cxn ang="T11">
                        <a:pos x="0" y="T4"/>
                      </a:cxn>
                      <a:cxn ang="T12">
                        <a:pos x="0" y="T5"/>
                      </a:cxn>
                      <a:cxn ang="T13">
                        <a:pos x="0" y="T6"/>
                      </a:cxn>
                    </a:cxnLst>
                    <a:rect l="0" t="T14" r="0" b="T15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35" name="Freeform 869"/>
                  <p:cNvSpPr>
                    <a:spLocks/>
                  </p:cNvSpPr>
                  <p:nvPr/>
                </p:nvSpPr>
                <p:spPr bwMode="auto">
                  <a:xfrm>
                    <a:off x="4091" y="826"/>
                    <a:ext cx="5" cy="7"/>
                  </a:xfrm>
                  <a:custGeom>
                    <a:avLst/>
                    <a:gdLst>
                      <a:gd name="T0" fmla="*/ 2 w 5"/>
                      <a:gd name="T1" fmla="*/ 6 h 7"/>
                      <a:gd name="T2" fmla="*/ 1 w 5"/>
                      <a:gd name="T3" fmla="*/ 5 h 7"/>
                      <a:gd name="T4" fmla="*/ 1 w 5"/>
                      <a:gd name="T5" fmla="*/ 4 h 7"/>
                      <a:gd name="T6" fmla="*/ 1 w 5"/>
                      <a:gd name="T7" fmla="*/ 4 h 7"/>
                      <a:gd name="T8" fmla="*/ 0 w 5"/>
                      <a:gd name="T9" fmla="*/ 4 h 7"/>
                      <a:gd name="T10" fmla="*/ 0 w 5"/>
                      <a:gd name="T11" fmla="*/ 3 h 7"/>
                      <a:gd name="T12" fmla="*/ 0 w 5"/>
                      <a:gd name="T13" fmla="*/ 2 h 7"/>
                      <a:gd name="T14" fmla="*/ 0 w 5"/>
                      <a:gd name="T15" fmla="*/ 2 h 7"/>
                      <a:gd name="T16" fmla="*/ 0 w 5"/>
                      <a:gd name="T17" fmla="*/ 1 h 7"/>
                      <a:gd name="T18" fmla="*/ 0 w 5"/>
                      <a:gd name="T19" fmla="*/ 1 h 7"/>
                      <a:gd name="T20" fmla="*/ 1 w 5"/>
                      <a:gd name="T21" fmla="*/ 1 h 7"/>
                      <a:gd name="T22" fmla="*/ 2 w 5"/>
                      <a:gd name="T23" fmla="*/ 0 h 7"/>
                      <a:gd name="T24" fmla="*/ 2 w 5"/>
                      <a:gd name="T25" fmla="*/ 1 h 7"/>
                      <a:gd name="T26" fmla="*/ 3 w 5"/>
                      <a:gd name="T27" fmla="*/ 1 h 7"/>
                      <a:gd name="T28" fmla="*/ 3 w 5"/>
                      <a:gd name="T29" fmla="*/ 2 h 7"/>
                      <a:gd name="T30" fmla="*/ 3 w 5"/>
                      <a:gd name="T31" fmla="*/ 3 h 7"/>
                      <a:gd name="T32" fmla="*/ 4 w 5"/>
                      <a:gd name="T33" fmla="*/ 3 h 7"/>
                      <a:gd name="T34" fmla="*/ 4 w 5"/>
                      <a:gd name="T35" fmla="*/ 4 h 7"/>
                      <a:gd name="T36" fmla="*/ 3 w 5"/>
                      <a:gd name="T37" fmla="*/ 4 h 7"/>
                      <a:gd name="T38" fmla="*/ 3 w 5"/>
                      <a:gd name="T39" fmla="*/ 4 h 7"/>
                      <a:gd name="T40" fmla="*/ 3 w 5"/>
                      <a:gd name="T41" fmla="*/ 4 h 7"/>
                      <a:gd name="T42" fmla="*/ 3 w 5"/>
                      <a:gd name="T43" fmla="*/ 4 h 7"/>
                      <a:gd name="T44" fmla="*/ 3 w 5"/>
                      <a:gd name="T45" fmla="*/ 4 h 7"/>
                      <a:gd name="T46" fmla="*/ 4 w 5"/>
                      <a:gd name="T47" fmla="*/ 4 h 7"/>
                      <a:gd name="T48" fmla="*/ 4 w 5"/>
                      <a:gd name="T49" fmla="*/ 4 h 7"/>
                      <a:gd name="T50" fmla="*/ 4 w 5"/>
                      <a:gd name="T51" fmla="*/ 4 h 7"/>
                      <a:gd name="T52" fmla="*/ 5 w 5"/>
                      <a:gd name="T53" fmla="*/ 4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5 h 7"/>
                      <a:gd name="T62" fmla="*/ 5 w 5"/>
                      <a:gd name="T63" fmla="*/ 6 h 7"/>
                      <a:gd name="T64" fmla="*/ 5 w 5"/>
                      <a:gd name="T65" fmla="*/ 6 h 7"/>
                      <a:gd name="T66" fmla="*/ 4 w 5"/>
                      <a:gd name="T67" fmla="*/ 7 h 7"/>
                      <a:gd name="T68" fmla="*/ 4 w 5"/>
                      <a:gd name="T69" fmla="*/ 7 h 7"/>
                      <a:gd name="T70" fmla="*/ 3 w 5"/>
                      <a:gd name="T71" fmla="*/ 7 h 7"/>
                      <a:gd name="T72" fmla="*/ 2 w 5"/>
                      <a:gd name="T73" fmla="*/ 6 h 7"/>
                      <a:gd name="T74" fmla="*/ 2 w 5"/>
                      <a:gd name="T75" fmla="*/ 6 h 7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w 5"/>
                      <a:gd name="T115" fmla="*/ 0 h 7"/>
                      <a:gd name="T116" fmla="*/ 5 w 5"/>
                      <a:gd name="T117" fmla="*/ 7 h 7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T114" t="T115" r="T116" b="T117"/>
                    <a:pathLst>
                      <a:path w="5" h="7">
                        <a:moveTo>
                          <a:pt x="2" y="6"/>
                        </a:move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3" y="7"/>
                        </a:lnTo>
                        <a:lnTo>
                          <a:pt x="2" y="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36" name="Freeform 870"/>
                  <p:cNvSpPr>
                    <a:spLocks/>
                  </p:cNvSpPr>
                  <p:nvPr/>
                </p:nvSpPr>
                <p:spPr bwMode="auto">
                  <a:xfrm>
                    <a:off x="4091" y="831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0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2"/>
                      <a:gd name="T29" fmla="*/ 1 w 1"/>
                      <a:gd name="T30" fmla="*/ 2 h 2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37" name="Freeform 871"/>
                  <p:cNvSpPr>
                    <a:spLocks/>
                  </p:cNvSpPr>
                  <p:nvPr/>
                </p:nvSpPr>
                <p:spPr bwMode="auto">
                  <a:xfrm>
                    <a:off x="4109" y="83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2 w 2"/>
                      <a:gd name="T5" fmla="*/ 1 w 2"/>
                      <a:gd name="T6" fmla="*/ 0 w 2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2"/>
                      <a:gd name="T15" fmla="*/ 2 w 2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38" name="Freeform 872"/>
                  <p:cNvSpPr>
                    <a:spLocks/>
                  </p:cNvSpPr>
                  <p:nvPr/>
                </p:nvSpPr>
                <p:spPr bwMode="auto">
                  <a:xfrm>
                    <a:off x="4106" y="834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1 h 2"/>
                      <a:gd name="T4" fmla="*/ 0 w 2"/>
                      <a:gd name="T5" fmla="*/ 1 h 2"/>
                      <a:gd name="T6" fmla="*/ 1 w 2"/>
                      <a:gd name="T7" fmla="*/ 1 h 2"/>
                      <a:gd name="T8" fmla="*/ 1 w 2"/>
                      <a:gd name="T9" fmla="*/ 1 h 2"/>
                      <a:gd name="T10" fmla="*/ 1 w 2"/>
                      <a:gd name="T11" fmla="*/ 0 h 2"/>
                      <a:gd name="T12" fmla="*/ 2 w 2"/>
                      <a:gd name="T13" fmla="*/ 0 h 2"/>
                      <a:gd name="T14" fmla="*/ 2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1 h 2"/>
                      <a:gd name="T20" fmla="*/ 2 w 2"/>
                      <a:gd name="T21" fmla="*/ 1 h 2"/>
                      <a:gd name="T22" fmla="*/ 2 w 2"/>
                      <a:gd name="T23" fmla="*/ 1 h 2"/>
                      <a:gd name="T24" fmla="*/ 1 w 2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"/>
                      <a:gd name="T40" fmla="*/ 0 h 2"/>
                      <a:gd name="T41" fmla="*/ 2 w 2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39" name="Freeform 873"/>
                  <p:cNvSpPr>
                    <a:spLocks/>
                  </p:cNvSpPr>
                  <p:nvPr/>
                </p:nvSpPr>
                <p:spPr bwMode="auto">
                  <a:xfrm>
                    <a:off x="4115" y="840"/>
                    <a:ext cx="5" cy="7"/>
                  </a:xfrm>
                  <a:custGeom>
                    <a:avLst/>
                    <a:gdLst>
                      <a:gd name="T0" fmla="*/ 1 w 5"/>
                      <a:gd name="T1" fmla="*/ 7 h 7"/>
                      <a:gd name="T2" fmla="*/ 0 w 5"/>
                      <a:gd name="T3" fmla="*/ 7 h 7"/>
                      <a:gd name="T4" fmla="*/ 0 w 5"/>
                      <a:gd name="T5" fmla="*/ 7 h 7"/>
                      <a:gd name="T6" fmla="*/ 0 w 5"/>
                      <a:gd name="T7" fmla="*/ 6 h 7"/>
                      <a:gd name="T8" fmla="*/ 0 w 5"/>
                      <a:gd name="T9" fmla="*/ 6 h 7"/>
                      <a:gd name="T10" fmla="*/ 1 w 5"/>
                      <a:gd name="T11" fmla="*/ 5 h 7"/>
                      <a:gd name="T12" fmla="*/ 1 w 5"/>
                      <a:gd name="T13" fmla="*/ 5 h 7"/>
                      <a:gd name="T14" fmla="*/ 1 w 5"/>
                      <a:gd name="T15" fmla="*/ 5 h 7"/>
                      <a:gd name="T16" fmla="*/ 1 w 5"/>
                      <a:gd name="T17" fmla="*/ 5 h 7"/>
                      <a:gd name="T18" fmla="*/ 2 w 5"/>
                      <a:gd name="T19" fmla="*/ 3 h 7"/>
                      <a:gd name="T20" fmla="*/ 2 w 5"/>
                      <a:gd name="T21" fmla="*/ 3 h 7"/>
                      <a:gd name="T22" fmla="*/ 2 w 5"/>
                      <a:gd name="T23" fmla="*/ 2 h 7"/>
                      <a:gd name="T24" fmla="*/ 2 w 5"/>
                      <a:gd name="T25" fmla="*/ 2 h 7"/>
                      <a:gd name="T26" fmla="*/ 2 w 5"/>
                      <a:gd name="T27" fmla="*/ 1 h 7"/>
                      <a:gd name="T28" fmla="*/ 2 w 5"/>
                      <a:gd name="T29" fmla="*/ 1 h 7"/>
                      <a:gd name="T30" fmla="*/ 2 w 5"/>
                      <a:gd name="T31" fmla="*/ 1 h 7"/>
                      <a:gd name="T32" fmla="*/ 1 w 5"/>
                      <a:gd name="T33" fmla="*/ 1 h 7"/>
                      <a:gd name="T34" fmla="*/ 1 w 5"/>
                      <a:gd name="T35" fmla="*/ 0 h 7"/>
                      <a:gd name="T36" fmla="*/ 2 w 5"/>
                      <a:gd name="T37" fmla="*/ 0 h 7"/>
                      <a:gd name="T38" fmla="*/ 2 w 5"/>
                      <a:gd name="T39" fmla="*/ 0 h 7"/>
                      <a:gd name="T40" fmla="*/ 3 w 5"/>
                      <a:gd name="T41" fmla="*/ 0 h 7"/>
                      <a:gd name="T42" fmla="*/ 3 w 5"/>
                      <a:gd name="T43" fmla="*/ 0 h 7"/>
                      <a:gd name="T44" fmla="*/ 4 w 5"/>
                      <a:gd name="T45" fmla="*/ 1 h 7"/>
                      <a:gd name="T46" fmla="*/ 4 w 5"/>
                      <a:gd name="T47" fmla="*/ 2 h 7"/>
                      <a:gd name="T48" fmla="*/ 4 w 5"/>
                      <a:gd name="T49" fmla="*/ 2 h 7"/>
                      <a:gd name="T50" fmla="*/ 4 w 5"/>
                      <a:gd name="T51" fmla="*/ 3 h 7"/>
                      <a:gd name="T52" fmla="*/ 4 w 5"/>
                      <a:gd name="T53" fmla="*/ 3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6 h 7"/>
                      <a:gd name="T62" fmla="*/ 5 w 5"/>
                      <a:gd name="T63" fmla="*/ 6 h 7"/>
                      <a:gd name="T64" fmla="*/ 4 w 5"/>
                      <a:gd name="T65" fmla="*/ 6 h 7"/>
                      <a:gd name="T66" fmla="*/ 4 w 5"/>
                      <a:gd name="T67" fmla="*/ 6 h 7"/>
                      <a:gd name="T68" fmla="*/ 3 w 5"/>
                      <a:gd name="T69" fmla="*/ 6 h 7"/>
                      <a:gd name="T70" fmla="*/ 3 w 5"/>
                      <a:gd name="T71" fmla="*/ 6 h 7"/>
                      <a:gd name="T72" fmla="*/ 1 w 5"/>
                      <a:gd name="T73" fmla="*/ 6 h 7"/>
                      <a:gd name="T74" fmla="*/ 1 w 5"/>
                      <a:gd name="T75" fmla="*/ 7 h 7"/>
                      <a:gd name="T76" fmla="*/ 1 w 5"/>
                      <a:gd name="T77" fmla="*/ 7 h 7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5"/>
                      <a:gd name="T118" fmla="*/ 0 h 7"/>
                      <a:gd name="T119" fmla="*/ 5 w 5"/>
                      <a:gd name="T120" fmla="*/ 7 h 7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5" h="7">
                        <a:moveTo>
                          <a:pt x="1" y="7"/>
                        </a:moveTo>
                        <a:lnTo>
                          <a:pt x="0" y="7"/>
                        </a:lnTo>
                        <a:lnTo>
                          <a:pt x="0" y="6"/>
                        </a:lnTo>
                        <a:lnTo>
                          <a:pt x="1" y="5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6"/>
                        </a:lnTo>
                        <a:lnTo>
                          <a:pt x="1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40" name="Freeform 874"/>
                  <p:cNvSpPr>
                    <a:spLocks/>
                  </p:cNvSpPr>
                  <p:nvPr/>
                </p:nvSpPr>
                <p:spPr bwMode="auto">
                  <a:xfrm>
                    <a:off x="4110" y="842"/>
                    <a:ext cx="7" cy="8"/>
                  </a:xfrm>
                  <a:custGeom>
                    <a:avLst/>
                    <a:gdLst>
                      <a:gd name="T0" fmla="*/ 3 w 7"/>
                      <a:gd name="T1" fmla="*/ 8 h 8"/>
                      <a:gd name="T2" fmla="*/ 2 w 7"/>
                      <a:gd name="T3" fmla="*/ 8 h 8"/>
                      <a:gd name="T4" fmla="*/ 2 w 7"/>
                      <a:gd name="T5" fmla="*/ 8 h 8"/>
                      <a:gd name="T6" fmla="*/ 1 w 7"/>
                      <a:gd name="T7" fmla="*/ 7 h 8"/>
                      <a:gd name="T8" fmla="*/ 1 w 7"/>
                      <a:gd name="T9" fmla="*/ 7 h 8"/>
                      <a:gd name="T10" fmla="*/ 0 w 7"/>
                      <a:gd name="T11" fmla="*/ 6 h 8"/>
                      <a:gd name="T12" fmla="*/ 0 w 7"/>
                      <a:gd name="T13" fmla="*/ 6 h 8"/>
                      <a:gd name="T14" fmla="*/ 0 w 7"/>
                      <a:gd name="T15" fmla="*/ 5 h 8"/>
                      <a:gd name="T16" fmla="*/ 1 w 7"/>
                      <a:gd name="T17" fmla="*/ 5 h 8"/>
                      <a:gd name="T18" fmla="*/ 2 w 7"/>
                      <a:gd name="T19" fmla="*/ 4 h 8"/>
                      <a:gd name="T20" fmla="*/ 3 w 7"/>
                      <a:gd name="T21" fmla="*/ 4 h 8"/>
                      <a:gd name="T22" fmla="*/ 3 w 7"/>
                      <a:gd name="T23" fmla="*/ 3 h 8"/>
                      <a:gd name="T24" fmla="*/ 4 w 7"/>
                      <a:gd name="T25" fmla="*/ 3 h 8"/>
                      <a:gd name="T26" fmla="*/ 4 w 7"/>
                      <a:gd name="T27" fmla="*/ 3 h 8"/>
                      <a:gd name="T28" fmla="*/ 4 w 7"/>
                      <a:gd name="T29" fmla="*/ 2 h 8"/>
                      <a:gd name="T30" fmla="*/ 4 w 7"/>
                      <a:gd name="T31" fmla="*/ 2 h 8"/>
                      <a:gd name="T32" fmla="*/ 4 w 7"/>
                      <a:gd name="T33" fmla="*/ 2 h 8"/>
                      <a:gd name="T34" fmla="*/ 4 w 7"/>
                      <a:gd name="T35" fmla="*/ 2 h 8"/>
                      <a:gd name="T36" fmla="*/ 4 w 7"/>
                      <a:gd name="T37" fmla="*/ 1 h 8"/>
                      <a:gd name="T38" fmla="*/ 5 w 7"/>
                      <a:gd name="T39" fmla="*/ 1 h 8"/>
                      <a:gd name="T40" fmla="*/ 6 w 7"/>
                      <a:gd name="T41" fmla="*/ 0 h 8"/>
                      <a:gd name="T42" fmla="*/ 7 w 7"/>
                      <a:gd name="T43" fmla="*/ 1 h 8"/>
                      <a:gd name="T44" fmla="*/ 7 w 7"/>
                      <a:gd name="T45" fmla="*/ 1 h 8"/>
                      <a:gd name="T46" fmla="*/ 7 w 7"/>
                      <a:gd name="T47" fmla="*/ 1 h 8"/>
                      <a:gd name="T48" fmla="*/ 7 w 7"/>
                      <a:gd name="T49" fmla="*/ 1 h 8"/>
                      <a:gd name="T50" fmla="*/ 4 w 7"/>
                      <a:gd name="T51" fmla="*/ 4 h 8"/>
                      <a:gd name="T52" fmla="*/ 4 w 7"/>
                      <a:gd name="T53" fmla="*/ 4 h 8"/>
                      <a:gd name="T54" fmla="*/ 3 w 7"/>
                      <a:gd name="T55" fmla="*/ 5 h 8"/>
                      <a:gd name="T56" fmla="*/ 3 w 7"/>
                      <a:gd name="T57" fmla="*/ 5 h 8"/>
                      <a:gd name="T58" fmla="*/ 2 w 7"/>
                      <a:gd name="T59" fmla="*/ 5 h 8"/>
                      <a:gd name="T60" fmla="*/ 2 w 7"/>
                      <a:gd name="T61" fmla="*/ 5 h 8"/>
                      <a:gd name="T62" fmla="*/ 2 w 7"/>
                      <a:gd name="T63" fmla="*/ 5 h 8"/>
                      <a:gd name="T64" fmla="*/ 3 w 7"/>
                      <a:gd name="T65" fmla="*/ 5 h 8"/>
                      <a:gd name="T66" fmla="*/ 4 w 7"/>
                      <a:gd name="T67" fmla="*/ 5 h 8"/>
                      <a:gd name="T68" fmla="*/ 4 w 7"/>
                      <a:gd name="T69" fmla="*/ 5 h 8"/>
                      <a:gd name="T70" fmla="*/ 4 w 7"/>
                      <a:gd name="T71" fmla="*/ 5 h 8"/>
                      <a:gd name="T72" fmla="*/ 5 w 7"/>
                      <a:gd name="T73" fmla="*/ 5 h 8"/>
                      <a:gd name="T74" fmla="*/ 5 w 7"/>
                      <a:gd name="T75" fmla="*/ 5 h 8"/>
                      <a:gd name="T76" fmla="*/ 5 w 7"/>
                      <a:gd name="T77" fmla="*/ 5 h 8"/>
                      <a:gd name="T78" fmla="*/ 5 w 7"/>
                      <a:gd name="T79" fmla="*/ 5 h 8"/>
                      <a:gd name="T80" fmla="*/ 5 w 7"/>
                      <a:gd name="T81" fmla="*/ 6 h 8"/>
                      <a:gd name="T82" fmla="*/ 5 w 7"/>
                      <a:gd name="T83" fmla="*/ 6 h 8"/>
                      <a:gd name="T84" fmla="*/ 5 w 7"/>
                      <a:gd name="T85" fmla="*/ 7 h 8"/>
                      <a:gd name="T86" fmla="*/ 4 w 7"/>
                      <a:gd name="T87" fmla="*/ 8 h 8"/>
                      <a:gd name="T88" fmla="*/ 4 w 7"/>
                      <a:gd name="T89" fmla="*/ 8 h 8"/>
                      <a:gd name="T90" fmla="*/ 4 w 7"/>
                      <a:gd name="T91" fmla="*/ 8 h 8"/>
                      <a:gd name="T92" fmla="*/ 3 w 7"/>
                      <a:gd name="T93" fmla="*/ 8 h 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7"/>
                      <a:gd name="T142" fmla="*/ 0 h 8"/>
                      <a:gd name="T143" fmla="*/ 7 w 7"/>
                      <a:gd name="T144" fmla="*/ 8 h 8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7" h="8">
                        <a:moveTo>
                          <a:pt x="3" y="8"/>
                        </a:moveTo>
                        <a:lnTo>
                          <a:pt x="2" y="8"/>
                        </a:lnTo>
                        <a:lnTo>
                          <a:pt x="1" y="7"/>
                        </a:lnTo>
                        <a:lnTo>
                          <a:pt x="0" y="6"/>
                        </a:lnTo>
                        <a:lnTo>
                          <a:pt x="0" y="5"/>
                        </a:lnTo>
                        <a:lnTo>
                          <a:pt x="1" y="5"/>
                        </a:lnTo>
                        <a:lnTo>
                          <a:pt x="2" y="4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2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6" y="0"/>
                        </a:lnTo>
                        <a:lnTo>
                          <a:pt x="7" y="1"/>
                        </a:lnTo>
                        <a:lnTo>
                          <a:pt x="4" y="4"/>
                        </a:lnTo>
                        <a:lnTo>
                          <a:pt x="3" y="5"/>
                        </a:lnTo>
                        <a:lnTo>
                          <a:pt x="2" y="5"/>
                        </a:lnTo>
                        <a:lnTo>
                          <a:pt x="3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5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41" name="Freeform 875"/>
                  <p:cNvSpPr>
                    <a:spLocks/>
                  </p:cNvSpPr>
                  <p:nvPr/>
                </p:nvSpPr>
                <p:spPr bwMode="auto">
                  <a:xfrm>
                    <a:off x="4118" y="848"/>
                    <a:ext cx="4" cy="4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0 w 4"/>
                      <a:gd name="T3" fmla="*/ 3 h 4"/>
                      <a:gd name="T4" fmla="*/ 0 w 4"/>
                      <a:gd name="T5" fmla="*/ 2 h 4"/>
                      <a:gd name="T6" fmla="*/ 0 w 4"/>
                      <a:gd name="T7" fmla="*/ 2 h 4"/>
                      <a:gd name="T8" fmla="*/ 0 w 4"/>
                      <a:gd name="T9" fmla="*/ 2 h 4"/>
                      <a:gd name="T10" fmla="*/ 1 w 4"/>
                      <a:gd name="T11" fmla="*/ 1 h 4"/>
                      <a:gd name="T12" fmla="*/ 2 w 4"/>
                      <a:gd name="T13" fmla="*/ 1 h 4"/>
                      <a:gd name="T14" fmla="*/ 2 w 4"/>
                      <a:gd name="T15" fmla="*/ 0 h 4"/>
                      <a:gd name="T16" fmla="*/ 1 w 4"/>
                      <a:gd name="T17" fmla="*/ 0 h 4"/>
                      <a:gd name="T18" fmla="*/ 2 w 4"/>
                      <a:gd name="T19" fmla="*/ 0 h 4"/>
                      <a:gd name="T20" fmla="*/ 2 w 4"/>
                      <a:gd name="T21" fmla="*/ 0 h 4"/>
                      <a:gd name="T22" fmla="*/ 3 w 4"/>
                      <a:gd name="T23" fmla="*/ 0 h 4"/>
                      <a:gd name="T24" fmla="*/ 3 w 4"/>
                      <a:gd name="T25" fmla="*/ 1 h 4"/>
                      <a:gd name="T26" fmla="*/ 4 w 4"/>
                      <a:gd name="T27" fmla="*/ 1 h 4"/>
                      <a:gd name="T28" fmla="*/ 4 w 4"/>
                      <a:gd name="T29" fmla="*/ 1 h 4"/>
                      <a:gd name="T30" fmla="*/ 4 w 4"/>
                      <a:gd name="T31" fmla="*/ 2 h 4"/>
                      <a:gd name="T32" fmla="*/ 3 w 4"/>
                      <a:gd name="T33" fmla="*/ 2 h 4"/>
                      <a:gd name="T34" fmla="*/ 2 w 4"/>
                      <a:gd name="T35" fmla="*/ 3 h 4"/>
                      <a:gd name="T36" fmla="*/ 1 w 4"/>
                      <a:gd name="T37" fmla="*/ 4 h 4"/>
                      <a:gd name="T38" fmla="*/ 0 w 4"/>
                      <a:gd name="T39" fmla="*/ 4 h 4"/>
                      <a:gd name="T40" fmla="*/ 0 w 4"/>
                      <a:gd name="T41" fmla="*/ 4 h 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4"/>
                      <a:gd name="T64" fmla="*/ 0 h 4"/>
                      <a:gd name="T65" fmla="*/ 4 w 4"/>
                      <a:gd name="T66" fmla="*/ 4 h 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4" h="4">
                        <a:moveTo>
                          <a:pt x="0" y="4"/>
                        </a:move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198942" name="Freeform 876"/>
                  <p:cNvSpPr>
                    <a:spLocks/>
                  </p:cNvSpPr>
                  <p:nvPr/>
                </p:nvSpPr>
                <p:spPr bwMode="auto">
                  <a:xfrm>
                    <a:off x="4124" y="850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98723" name="Freeform 544"/>
                <p:cNvSpPr>
                  <a:spLocks/>
                </p:cNvSpPr>
                <p:nvPr/>
              </p:nvSpPr>
              <p:spPr bwMode="auto">
                <a:xfrm>
                  <a:off x="2038350" y="3916363"/>
                  <a:ext cx="747713" cy="757237"/>
                </a:xfrm>
                <a:custGeom>
                  <a:avLst/>
                  <a:gdLst>
                    <a:gd name="T0" fmla="*/ 2147483646 w 727"/>
                    <a:gd name="T1" fmla="*/ 2147483646 h 737"/>
                    <a:gd name="T2" fmla="*/ 2147483646 w 727"/>
                    <a:gd name="T3" fmla="*/ 2147483646 h 737"/>
                    <a:gd name="T4" fmla="*/ 2147483646 w 727"/>
                    <a:gd name="T5" fmla="*/ 2147483646 h 737"/>
                    <a:gd name="T6" fmla="*/ 2147483646 w 727"/>
                    <a:gd name="T7" fmla="*/ 2147483646 h 737"/>
                    <a:gd name="T8" fmla="*/ 2147483646 w 727"/>
                    <a:gd name="T9" fmla="*/ 2147483646 h 737"/>
                    <a:gd name="T10" fmla="*/ 2147483646 w 727"/>
                    <a:gd name="T11" fmla="*/ 2147483646 h 737"/>
                    <a:gd name="T12" fmla="*/ 2147483646 w 727"/>
                    <a:gd name="T13" fmla="*/ 2147483646 h 737"/>
                    <a:gd name="T14" fmla="*/ 2147483646 w 727"/>
                    <a:gd name="T15" fmla="*/ 2147483646 h 737"/>
                    <a:gd name="T16" fmla="*/ 2147483646 w 727"/>
                    <a:gd name="T17" fmla="*/ 2147483646 h 737"/>
                    <a:gd name="T18" fmla="*/ 2147483646 w 727"/>
                    <a:gd name="T19" fmla="*/ 2147483646 h 737"/>
                    <a:gd name="T20" fmla="*/ 2147483646 w 727"/>
                    <a:gd name="T21" fmla="*/ 2147483646 h 737"/>
                    <a:gd name="T22" fmla="*/ 2147483646 w 727"/>
                    <a:gd name="T23" fmla="*/ 2147483646 h 737"/>
                    <a:gd name="T24" fmla="*/ 2147483646 w 727"/>
                    <a:gd name="T25" fmla="*/ 2147483646 h 737"/>
                    <a:gd name="T26" fmla="*/ 2147483646 w 727"/>
                    <a:gd name="T27" fmla="*/ 2147483646 h 737"/>
                    <a:gd name="T28" fmla="*/ 2147483646 w 727"/>
                    <a:gd name="T29" fmla="*/ 2147483646 h 737"/>
                    <a:gd name="T30" fmla="*/ 2147483646 w 727"/>
                    <a:gd name="T31" fmla="*/ 2147483646 h 737"/>
                    <a:gd name="T32" fmla="*/ 2147483646 w 727"/>
                    <a:gd name="T33" fmla="*/ 2147483646 h 737"/>
                    <a:gd name="T34" fmla="*/ 2147483646 w 727"/>
                    <a:gd name="T35" fmla="*/ 2147483646 h 737"/>
                    <a:gd name="T36" fmla="*/ 2147483646 w 727"/>
                    <a:gd name="T37" fmla="*/ 2147483646 h 737"/>
                    <a:gd name="T38" fmla="*/ 2147483646 w 727"/>
                    <a:gd name="T39" fmla="*/ 2147483646 h 737"/>
                    <a:gd name="T40" fmla="*/ 2147483646 w 727"/>
                    <a:gd name="T41" fmla="*/ 2147483646 h 737"/>
                    <a:gd name="T42" fmla="*/ 2147483646 w 727"/>
                    <a:gd name="T43" fmla="*/ 2147483646 h 737"/>
                    <a:gd name="T44" fmla="*/ 2147483646 w 727"/>
                    <a:gd name="T45" fmla="*/ 2147483646 h 737"/>
                    <a:gd name="T46" fmla="*/ 2147483646 w 727"/>
                    <a:gd name="T47" fmla="*/ 2147483646 h 737"/>
                    <a:gd name="T48" fmla="*/ 2147483646 w 727"/>
                    <a:gd name="T49" fmla="*/ 2147483646 h 737"/>
                    <a:gd name="T50" fmla="*/ 2147483646 w 727"/>
                    <a:gd name="T51" fmla="*/ 2147483646 h 737"/>
                    <a:gd name="T52" fmla="*/ 2147483646 w 727"/>
                    <a:gd name="T53" fmla="*/ 2147483646 h 737"/>
                    <a:gd name="T54" fmla="*/ 2147483646 w 727"/>
                    <a:gd name="T55" fmla="*/ 2147483646 h 737"/>
                    <a:gd name="T56" fmla="*/ 2147483646 w 727"/>
                    <a:gd name="T57" fmla="*/ 2147483646 h 737"/>
                    <a:gd name="T58" fmla="*/ 2147483646 w 727"/>
                    <a:gd name="T59" fmla="*/ 2147483646 h 737"/>
                    <a:gd name="T60" fmla="*/ 2147483646 w 727"/>
                    <a:gd name="T61" fmla="*/ 2147483646 h 737"/>
                    <a:gd name="T62" fmla="*/ 2147483646 w 727"/>
                    <a:gd name="T63" fmla="*/ 2147483646 h 737"/>
                    <a:gd name="T64" fmla="*/ 2147483646 w 727"/>
                    <a:gd name="T65" fmla="*/ 2147483646 h 737"/>
                    <a:gd name="T66" fmla="*/ 2147483646 w 727"/>
                    <a:gd name="T67" fmla="*/ 2147483646 h 737"/>
                    <a:gd name="T68" fmla="*/ 2147483646 w 727"/>
                    <a:gd name="T69" fmla="*/ 2147483646 h 737"/>
                    <a:gd name="T70" fmla="*/ 2147483646 w 727"/>
                    <a:gd name="T71" fmla="*/ 2147483646 h 737"/>
                    <a:gd name="T72" fmla="*/ 2147483646 w 727"/>
                    <a:gd name="T73" fmla="*/ 2147483646 h 737"/>
                    <a:gd name="T74" fmla="*/ 2147483646 w 727"/>
                    <a:gd name="T75" fmla="*/ 2147483646 h 737"/>
                    <a:gd name="T76" fmla="*/ 2147483646 w 727"/>
                    <a:gd name="T77" fmla="*/ 2147483646 h 737"/>
                    <a:gd name="T78" fmla="*/ 2147483646 w 727"/>
                    <a:gd name="T79" fmla="*/ 2147483646 h 737"/>
                    <a:gd name="T80" fmla="*/ 2147483646 w 727"/>
                    <a:gd name="T81" fmla="*/ 2147483646 h 737"/>
                    <a:gd name="T82" fmla="*/ 2147483646 w 727"/>
                    <a:gd name="T83" fmla="*/ 2147483646 h 737"/>
                    <a:gd name="T84" fmla="*/ 2147483646 w 727"/>
                    <a:gd name="T85" fmla="*/ 2147483646 h 737"/>
                    <a:gd name="T86" fmla="*/ 2147483646 w 727"/>
                    <a:gd name="T87" fmla="*/ 2147483646 h 737"/>
                    <a:gd name="T88" fmla="*/ 2147483646 w 727"/>
                    <a:gd name="T89" fmla="*/ 2147483646 h 737"/>
                    <a:gd name="T90" fmla="*/ 2147483646 w 727"/>
                    <a:gd name="T91" fmla="*/ 2147483646 h 737"/>
                    <a:gd name="T92" fmla="*/ 2147483646 w 727"/>
                    <a:gd name="T93" fmla="*/ 2147483646 h 737"/>
                    <a:gd name="T94" fmla="*/ 2147483646 w 727"/>
                    <a:gd name="T95" fmla="*/ 2147483646 h 737"/>
                    <a:gd name="T96" fmla="*/ 2147483646 w 727"/>
                    <a:gd name="T97" fmla="*/ 2147483646 h 737"/>
                    <a:gd name="T98" fmla="*/ 2147483646 w 727"/>
                    <a:gd name="T99" fmla="*/ 2147483646 h 737"/>
                    <a:gd name="T100" fmla="*/ 2147483646 w 727"/>
                    <a:gd name="T101" fmla="*/ 2147483646 h 737"/>
                    <a:gd name="T102" fmla="*/ 2147483646 w 727"/>
                    <a:gd name="T103" fmla="*/ 2147483646 h 737"/>
                    <a:gd name="T104" fmla="*/ 2147483646 w 727"/>
                    <a:gd name="T105" fmla="*/ 2147483646 h 737"/>
                    <a:gd name="T106" fmla="*/ 2147483646 w 727"/>
                    <a:gd name="T107" fmla="*/ 2147483646 h 737"/>
                    <a:gd name="T108" fmla="*/ 2147483646 w 727"/>
                    <a:gd name="T109" fmla="*/ 2147483646 h 737"/>
                    <a:gd name="T110" fmla="*/ 2147483646 w 727"/>
                    <a:gd name="T111" fmla="*/ 2147483646 h 737"/>
                    <a:gd name="T112" fmla="*/ 2147483646 w 727"/>
                    <a:gd name="T113" fmla="*/ 2147483646 h 737"/>
                    <a:gd name="T114" fmla="*/ 2147483646 w 727"/>
                    <a:gd name="T115" fmla="*/ 2147483646 h 737"/>
                    <a:gd name="T116" fmla="*/ 2147483646 w 727"/>
                    <a:gd name="T117" fmla="*/ 2147483646 h 737"/>
                    <a:gd name="T118" fmla="*/ 2147483646 w 727"/>
                    <a:gd name="T119" fmla="*/ 2147483646 h 737"/>
                    <a:gd name="T120" fmla="*/ 2147483646 w 727"/>
                    <a:gd name="T121" fmla="*/ 2147483646 h 737"/>
                    <a:gd name="T122" fmla="*/ 2147483646 w 727"/>
                    <a:gd name="T123" fmla="*/ 2147483646 h 737"/>
                    <a:gd name="T124" fmla="*/ 2147483646 w 727"/>
                    <a:gd name="T125" fmla="*/ 2147483646 h 73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27"/>
                    <a:gd name="T190" fmla="*/ 0 h 737"/>
                    <a:gd name="T191" fmla="*/ 727 w 727"/>
                    <a:gd name="T192" fmla="*/ 737 h 73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27" h="737">
                      <a:moveTo>
                        <a:pt x="726" y="264"/>
                      </a:moveTo>
                      <a:lnTo>
                        <a:pt x="725" y="264"/>
                      </a:lnTo>
                      <a:lnTo>
                        <a:pt x="724" y="264"/>
                      </a:lnTo>
                      <a:lnTo>
                        <a:pt x="724" y="265"/>
                      </a:lnTo>
                      <a:lnTo>
                        <a:pt x="723" y="265"/>
                      </a:lnTo>
                      <a:lnTo>
                        <a:pt x="723" y="266"/>
                      </a:lnTo>
                      <a:lnTo>
                        <a:pt x="723" y="267"/>
                      </a:lnTo>
                      <a:lnTo>
                        <a:pt x="724" y="270"/>
                      </a:lnTo>
                      <a:lnTo>
                        <a:pt x="726" y="272"/>
                      </a:lnTo>
                      <a:lnTo>
                        <a:pt x="726" y="274"/>
                      </a:lnTo>
                      <a:lnTo>
                        <a:pt x="727" y="275"/>
                      </a:lnTo>
                      <a:lnTo>
                        <a:pt x="726" y="276"/>
                      </a:lnTo>
                      <a:lnTo>
                        <a:pt x="726" y="277"/>
                      </a:lnTo>
                      <a:lnTo>
                        <a:pt x="725" y="277"/>
                      </a:lnTo>
                      <a:lnTo>
                        <a:pt x="724" y="277"/>
                      </a:lnTo>
                      <a:lnTo>
                        <a:pt x="723" y="276"/>
                      </a:lnTo>
                      <a:lnTo>
                        <a:pt x="722" y="276"/>
                      </a:lnTo>
                      <a:lnTo>
                        <a:pt x="721" y="276"/>
                      </a:lnTo>
                      <a:lnTo>
                        <a:pt x="720" y="276"/>
                      </a:lnTo>
                      <a:lnTo>
                        <a:pt x="720" y="277"/>
                      </a:lnTo>
                      <a:lnTo>
                        <a:pt x="720" y="278"/>
                      </a:lnTo>
                      <a:lnTo>
                        <a:pt x="719" y="279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8" y="283"/>
                      </a:lnTo>
                      <a:lnTo>
                        <a:pt x="717" y="285"/>
                      </a:lnTo>
                      <a:lnTo>
                        <a:pt x="716" y="285"/>
                      </a:lnTo>
                      <a:lnTo>
                        <a:pt x="715" y="286"/>
                      </a:lnTo>
                      <a:lnTo>
                        <a:pt x="715" y="287"/>
                      </a:lnTo>
                      <a:lnTo>
                        <a:pt x="714" y="288"/>
                      </a:lnTo>
                      <a:lnTo>
                        <a:pt x="714" y="289"/>
                      </a:lnTo>
                      <a:lnTo>
                        <a:pt x="714" y="290"/>
                      </a:lnTo>
                      <a:lnTo>
                        <a:pt x="714" y="291"/>
                      </a:lnTo>
                      <a:lnTo>
                        <a:pt x="713" y="292"/>
                      </a:lnTo>
                      <a:lnTo>
                        <a:pt x="713" y="293"/>
                      </a:lnTo>
                      <a:lnTo>
                        <a:pt x="715" y="294"/>
                      </a:lnTo>
                      <a:lnTo>
                        <a:pt x="715" y="295"/>
                      </a:lnTo>
                      <a:lnTo>
                        <a:pt x="714" y="297"/>
                      </a:lnTo>
                      <a:lnTo>
                        <a:pt x="714" y="298"/>
                      </a:lnTo>
                      <a:lnTo>
                        <a:pt x="715" y="298"/>
                      </a:lnTo>
                      <a:lnTo>
                        <a:pt x="715" y="300"/>
                      </a:lnTo>
                      <a:lnTo>
                        <a:pt x="715" y="302"/>
                      </a:lnTo>
                      <a:lnTo>
                        <a:pt x="715" y="303"/>
                      </a:lnTo>
                      <a:lnTo>
                        <a:pt x="715" y="305"/>
                      </a:lnTo>
                      <a:lnTo>
                        <a:pt x="715" y="306"/>
                      </a:lnTo>
                      <a:lnTo>
                        <a:pt x="716" y="307"/>
                      </a:lnTo>
                      <a:lnTo>
                        <a:pt x="716" y="309"/>
                      </a:lnTo>
                      <a:lnTo>
                        <a:pt x="717" y="310"/>
                      </a:lnTo>
                      <a:lnTo>
                        <a:pt x="717" y="311"/>
                      </a:lnTo>
                      <a:lnTo>
                        <a:pt x="716" y="312"/>
                      </a:lnTo>
                      <a:lnTo>
                        <a:pt x="715" y="313"/>
                      </a:lnTo>
                      <a:lnTo>
                        <a:pt x="715" y="315"/>
                      </a:lnTo>
                      <a:lnTo>
                        <a:pt x="714" y="316"/>
                      </a:lnTo>
                      <a:lnTo>
                        <a:pt x="715" y="317"/>
                      </a:lnTo>
                      <a:lnTo>
                        <a:pt x="715" y="318"/>
                      </a:lnTo>
                      <a:lnTo>
                        <a:pt x="716" y="319"/>
                      </a:lnTo>
                      <a:lnTo>
                        <a:pt x="716" y="320"/>
                      </a:lnTo>
                      <a:lnTo>
                        <a:pt x="716" y="322"/>
                      </a:lnTo>
                      <a:lnTo>
                        <a:pt x="716" y="323"/>
                      </a:lnTo>
                      <a:lnTo>
                        <a:pt x="715" y="323"/>
                      </a:lnTo>
                      <a:lnTo>
                        <a:pt x="714" y="324"/>
                      </a:lnTo>
                      <a:lnTo>
                        <a:pt x="714" y="325"/>
                      </a:lnTo>
                      <a:lnTo>
                        <a:pt x="715" y="327"/>
                      </a:lnTo>
                      <a:lnTo>
                        <a:pt x="715" y="328"/>
                      </a:lnTo>
                      <a:lnTo>
                        <a:pt x="716" y="329"/>
                      </a:lnTo>
                      <a:lnTo>
                        <a:pt x="716" y="330"/>
                      </a:lnTo>
                      <a:lnTo>
                        <a:pt x="715" y="331"/>
                      </a:lnTo>
                      <a:lnTo>
                        <a:pt x="714" y="333"/>
                      </a:lnTo>
                      <a:lnTo>
                        <a:pt x="713" y="336"/>
                      </a:lnTo>
                      <a:lnTo>
                        <a:pt x="712" y="337"/>
                      </a:lnTo>
                      <a:lnTo>
                        <a:pt x="710" y="341"/>
                      </a:lnTo>
                      <a:lnTo>
                        <a:pt x="710" y="343"/>
                      </a:lnTo>
                      <a:lnTo>
                        <a:pt x="709" y="345"/>
                      </a:lnTo>
                      <a:lnTo>
                        <a:pt x="708" y="346"/>
                      </a:lnTo>
                      <a:lnTo>
                        <a:pt x="707" y="347"/>
                      </a:lnTo>
                      <a:lnTo>
                        <a:pt x="705" y="349"/>
                      </a:lnTo>
                      <a:lnTo>
                        <a:pt x="702" y="350"/>
                      </a:lnTo>
                      <a:lnTo>
                        <a:pt x="701" y="351"/>
                      </a:lnTo>
                      <a:lnTo>
                        <a:pt x="700" y="351"/>
                      </a:lnTo>
                      <a:lnTo>
                        <a:pt x="699" y="351"/>
                      </a:lnTo>
                      <a:lnTo>
                        <a:pt x="697" y="352"/>
                      </a:lnTo>
                      <a:lnTo>
                        <a:pt x="695" y="352"/>
                      </a:lnTo>
                      <a:lnTo>
                        <a:pt x="691" y="352"/>
                      </a:lnTo>
                      <a:lnTo>
                        <a:pt x="685" y="353"/>
                      </a:lnTo>
                      <a:lnTo>
                        <a:pt x="684" y="354"/>
                      </a:lnTo>
                      <a:lnTo>
                        <a:pt x="683" y="354"/>
                      </a:lnTo>
                      <a:lnTo>
                        <a:pt x="680" y="356"/>
                      </a:lnTo>
                      <a:lnTo>
                        <a:pt x="679" y="357"/>
                      </a:lnTo>
                      <a:lnTo>
                        <a:pt x="678" y="359"/>
                      </a:lnTo>
                      <a:lnTo>
                        <a:pt x="677" y="360"/>
                      </a:lnTo>
                      <a:lnTo>
                        <a:pt x="674" y="365"/>
                      </a:lnTo>
                      <a:lnTo>
                        <a:pt x="673" y="366"/>
                      </a:lnTo>
                      <a:lnTo>
                        <a:pt x="672" y="367"/>
                      </a:lnTo>
                      <a:lnTo>
                        <a:pt x="670" y="368"/>
                      </a:lnTo>
                      <a:lnTo>
                        <a:pt x="669" y="369"/>
                      </a:lnTo>
                      <a:lnTo>
                        <a:pt x="668" y="370"/>
                      </a:lnTo>
                      <a:lnTo>
                        <a:pt x="667" y="371"/>
                      </a:lnTo>
                      <a:lnTo>
                        <a:pt x="664" y="375"/>
                      </a:lnTo>
                      <a:lnTo>
                        <a:pt x="664" y="377"/>
                      </a:lnTo>
                      <a:lnTo>
                        <a:pt x="663" y="378"/>
                      </a:lnTo>
                      <a:lnTo>
                        <a:pt x="662" y="379"/>
                      </a:lnTo>
                      <a:lnTo>
                        <a:pt x="661" y="380"/>
                      </a:lnTo>
                      <a:lnTo>
                        <a:pt x="660" y="380"/>
                      </a:lnTo>
                      <a:lnTo>
                        <a:pt x="656" y="383"/>
                      </a:lnTo>
                      <a:lnTo>
                        <a:pt x="655" y="383"/>
                      </a:lnTo>
                      <a:lnTo>
                        <a:pt x="654" y="385"/>
                      </a:lnTo>
                      <a:lnTo>
                        <a:pt x="652" y="387"/>
                      </a:lnTo>
                      <a:lnTo>
                        <a:pt x="652" y="390"/>
                      </a:lnTo>
                      <a:lnTo>
                        <a:pt x="650" y="392"/>
                      </a:lnTo>
                      <a:lnTo>
                        <a:pt x="650" y="393"/>
                      </a:lnTo>
                      <a:lnTo>
                        <a:pt x="649" y="396"/>
                      </a:lnTo>
                      <a:lnTo>
                        <a:pt x="649" y="397"/>
                      </a:lnTo>
                      <a:lnTo>
                        <a:pt x="650" y="399"/>
                      </a:lnTo>
                      <a:lnTo>
                        <a:pt x="650" y="400"/>
                      </a:lnTo>
                      <a:lnTo>
                        <a:pt x="650" y="401"/>
                      </a:lnTo>
                      <a:lnTo>
                        <a:pt x="649" y="404"/>
                      </a:lnTo>
                      <a:lnTo>
                        <a:pt x="649" y="405"/>
                      </a:lnTo>
                      <a:lnTo>
                        <a:pt x="649" y="408"/>
                      </a:lnTo>
                      <a:lnTo>
                        <a:pt x="649" y="409"/>
                      </a:lnTo>
                      <a:lnTo>
                        <a:pt x="650" y="410"/>
                      </a:lnTo>
                      <a:lnTo>
                        <a:pt x="650" y="411"/>
                      </a:lnTo>
                      <a:lnTo>
                        <a:pt x="650" y="412"/>
                      </a:lnTo>
                      <a:lnTo>
                        <a:pt x="650" y="413"/>
                      </a:lnTo>
                      <a:lnTo>
                        <a:pt x="650" y="415"/>
                      </a:lnTo>
                      <a:lnTo>
                        <a:pt x="649" y="416"/>
                      </a:lnTo>
                      <a:lnTo>
                        <a:pt x="649" y="417"/>
                      </a:lnTo>
                      <a:lnTo>
                        <a:pt x="648" y="418"/>
                      </a:lnTo>
                      <a:lnTo>
                        <a:pt x="647" y="418"/>
                      </a:lnTo>
                      <a:lnTo>
                        <a:pt x="646" y="419"/>
                      </a:lnTo>
                      <a:lnTo>
                        <a:pt x="645" y="419"/>
                      </a:lnTo>
                      <a:lnTo>
                        <a:pt x="643" y="420"/>
                      </a:lnTo>
                      <a:lnTo>
                        <a:pt x="642" y="419"/>
                      </a:lnTo>
                      <a:lnTo>
                        <a:pt x="641" y="419"/>
                      </a:lnTo>
                      <a:lnTo>
                        <a:pt x="640" y="419"/>
                      </a:lnTo>
                      <a:lnTo>
                        <a:pt x="639" y="420"/>
                      </a:lnTo>
                      <a:lnTo>
                        <a:pt x="637" y="422"/>
                      </a:lnTo>
                      <a:lnTo>
                        <a:pt x="637" y="423"/>
                      </a:lnTo>
                      <a:lnTo>
                        <a:pt x="636" y="423"/>
                      </a:lnTo>
                      <a:lnTo>
                        <a:pt x="635" y="424"/>
                      </a:lnTo>
                      <a:lnTo>
                        <a:pt x="634" y="426"/>
                      </a:lnTo>
                      <a:lnTo>
                        <a:pt x="634" y="427"/>
                      </a:lnTo>
                      <a:lnTo>
                        <a:pt x="634" y="429"/>
                      </a:lnTo>
                      <a:lnTo>
                        <a:pt x="633" y="430"/>
                      </a:lnTo>
                      <a:lnTo>
                        <a:pt x="632" y="432"/>
                      </a:lnTo>
                      <a:lnTo>
                        <a:pt x="632" y="433"/>
                      </a:lnTo>
                      <a:lnTo>
                        <a:pt x="631" y="433"/>
                      </a:lnTo>
                      <a:lnTo>
                        <a:pt x="630" y="433"/>
                      </a:lnTo>
                      <a:lnTo>
                        <a:pt x="630" y="434"/>
                      </a:lnTo>
                      <a:lnTo>
                        <a:pt x="629" y="435"/>
                      </a:lnTo>
                      <a:lnTo>
                        <a:pt x="628" y="435"/>
                      </a:lnTo>
                      <a:lnTo>
                        <a:pt x="626" y="436"/>
                      </a:lnTo>
                      <a:lnTo>
                        <a:pt x="625" y="435"/>
                      </a:lnTo>
                      <a:lnTo>
                        <a:pt x="624" y="435"/>
                      </a:lnTo>
                      <a:lnTo>
                        <a:pt x="623" y="436"/>
                      </a:lnTo>
                      <a:lnTo>
                        <a:pt x="623" y="437"/>
                      </a:lnTo>
                      <a:lnTo>
                        <a:pt x="623" y="441"/>
                      </a:lnTo>
                      <a:lnTo>
                        <a:pt x="622" y="442"/>
                      </a:lnTo>
                      <a:lnTo>
                        <a:pt x="623" y="444"/>
                      </a:lnTo>
                      <a:lnTo>
                        <a:pt x="624" y="446"/>
                      </a:lnTo>
                      <a:lnTo>
                        <a:pt x="624" y="447"/>
                      </a:lnTo>
                      <a:lnTo>
                        <a:pt x="624" y="448"/>
                      </a:lnTo>
                      <a:lnTo>
                        <a:pt x="624" y="449"/>
                      </a:lnTo>
                      <a:lnTo>
                        <a:pt x="624" y="450"/>
                      </a:lnTo>
                      <a:lnTo>
                        <a:pt x="624" y="452"/>
                      </a:lnTo>
                      <a:lnTo>
                        <a:pt x="623" y="455"/>
                      </a:lnTo>
                      <a:lnTo>
                        <a:pt x="623" y="457"/>
                      </a:lnTo>
                      <a:lnTo>
                        <a:pt x="623" y="458"/>
                      </a:lnTo>
                      <a:lnTo>
                        <a:pt x="623" y="459"/>
                      </a:lnTo>
                      <a:lnTo>
                        <a:pt x="621" y="460"/>
                      </a:lnTo>
                      <a:lnTo>
                        <a:pt x="619" y="462"/>
                      </a:lnTo>
                      <a:lnTo>
                        <a:pt x="618" y="464"/>
                      </a:lnTo>
                      <a:lnTo>
                        <a:pt x="617" y="465"/>
                      </a:lnTo>
                      <a:lnTo>
                        <a:pt x="617" y="466"/>
                      </a:lnTo>
                      <a:lnTo>
                        <a:pt x="617" y="468"/>
                      </a:lnTo>
                      <a:lnTo>
                        <a:pt x="616" y="470"/>
                      </a:lnTo>
                      <a:lnTo>
                        <a:pt x="615" y="470"/>
                      </a:lnTo>
                      <a:lnTo>
                        <a:pt x="615" y="471"/>
                      </a:lnTo>
                      <a:lnTo>
                        <a:pt x="614" y="471"/>
                      </a:lnTo>
                      <a:lnTo>
                        <a:pt x="613" y="472"/>
                      </a:lnTo>
                      <a:lnTo>
                        <a:pt x="612" y="474"/>
                      </a:lnTo>
                      <a:lnTo>
                        <a:pt x="609" y="476"/>
                      </a:lnTo>
                      <a:lnTo>
                        <a:pt x="607" y="475"/>
                      </a:lnTo>
                      <a:lnTo>
                        <a:pt x="605" y="475"/>
                      </a:lnTo>
                      <a:lnTo>
                        <a:pt x="605" y="474"/>
                      </a:lnTo>
                      <a:lnTo>
                        <a:pt x="603" y="474"/>
                      </a:lnTo>
                      <a:lnTo>
                        <a:pt x="602" y="474"/>
                      </a:lnTo>
                      <a:lnTo>
                        <a:pt x="601" y="475"/>
                      </a:lnTo>
                      <a:lnTo>
                        <a:pt x="601" y="476"/>
                      </a:lnTo>
                      <a:lnTo>
                        <a:pt x="600" y="477"/>
                      </a:lnTo>
                      <a:lnTo>
                        <a:pt x="599" y="478"/>
                      </a:lnTo>
                      <a:lnTo>
                        <a:pt x="598" y="479"/>
                      </a:lnTo>
                      <a:lnTo>
                        <a:pt x="598" y="480"/>
                      </a:lnTo>
                      <a:lnTo>
                        <a:pt x="598" y="481"/>
                      </a:lnTo>
                      <a:lnTo>
                        <a:pt x="599" y="481"/>
                      </a:lnTo>
                      <a:lnTo>
                        <a:pt x="599" y="482"/>
                      </a:lnTo>
                      <a:lnTo>
                        <a:pt x="600" y="483"/>
                      </a:lnTo>
                      <a:lnTo>
                        <a:pt x="601" y="484"/>
                      </a:lnTo>
                      <a:lnTo>
                        <a:pt x="602" y="486"/>
                      </a:lnTo>
                      <a:lnTo>
                        <a:pt x="602" y="487"/>
                      </a:lnTo>
                      <a:lnTo>
                        <a:pt x="603" y="488"/>
                      </a:lnTo>
                      <a:lnTo>
                        <a:pt x="603" y="489"/>
                      </a:lnTo>
                      <a:lnTo>
                        <a:pt x="603" y="490"/>
                      </a:lnTo>
                      <a:lnTo>
                        <a:pt x="603" y="491"/>
                      </a:lnTo>
                      <a:lnTo>
                        <a:pt x="602" y="492"/>
                      </a:lnTo>
                      <a:lnTo>
                        <a:pt x="601" y="495"/>
                      </a:lnTo>
                      <a:lnTo>
                        <a:pt x="600" y="496"/>
                      </a:lnTo>
                      <a:lnTo>
                        <a:pt x="600" y="497"/>
                      </a:lnTo>
                      <a:lnTo>
                        <a:pt x="598" y="498"/>
                      </a:lnTo>
                      <a:lnTo>
                        <a:pt x="598" y="499"/>
                      </a:lnTo>
                      <a:lnTo>
                        <a:pt x="597" y="500"/>
                      </a:lnTo>
                      <a:lnTo>
                        <a:pt x="596" y="500"/>
                      </a:lnTo>
                      <a:lnTo>
                        <a:pt x="595" y="500"/>
                      </a:lnTo>
                      <a:lnTo>
                        <a:pt x="594" y="500"/>
                      </a:lnTo>
                      <a:lnTo>
                        <a:pt x="593" y="501"/>
                      </a:lnTo>
                      <a:lnTo>
                        <a:pt x="592" y="502"/>
                      </a:lnTo>
                      <a:lnTo>
                        <a:pt x="591" y="502"/>
                      </a:lnTo>
                      <a:lnTo>
                        <a:pt x="590" y="504"/>
                      </a:lnTo>
                      <a:lnTo>
                        <a:pt x="589" y="506"/>
                      </a:lnTo>
                      <a:lnTo>
                        <a:pt x="589" y="507"/>
                      </a:lnTo>
                      <a:lnTo>
                        <a:pt x="589" y="508"/>
                      </a:lnTo>
                      <a:lnTo>
                        <a:pt x="588" y="510"/>
                      </a:lnTo>
                      <a:lnTo>
                        <a:pt x="586" y="511"/>
                      </a:lnTo>
                      <a:lnTo>
                        <a:pt x="584" y="513"/>
                      </a:lnTo>
                      <a:lnTo>
                        <a:pt x="583" y="514"/>
                      </a:lnTo>
                      <a:lnTo>
                        <a:pt x="582" y="515"/>
                      </a:lnTo>
                      <a:lnTo>
                        <a:pt x="581" y="516"/>
                      </a:lnTo>
                      <a:lnTo>
                        <a:pt x="580" y="517"/>
                      </a:lnTo>
                      <a:lnTo>
                        <a:pt x="579" y="517"/>
                      </a:lnTo>
                      <a:lnTo>
                        <a:pt x="578" y="518"/>
                      </a:lnTo>
                      <a:lnTo>
                        <a:pt x="577" y="519"/>
                      </a:lnTo>
                      <a:lnTo>
                        <a:pt x="576" y="520"/>
                      </a:lnTo>
                      <a:lnTo>
                        <a:pt x="575" y="521"/>
                      </a:lnTo>
                      <a:lnTo>
                        <a:pt x="575" y="522"/>
                      </a:lnTo>
                      <a:lnTo>
                        <a:pt x="574" y="525"/>
                      </a:lnTo>
                      <a:lnTo>
                        <a:pt x="574" y="526"/>
                      </a:lnTo>
                      <a:lnTo>
                        <a:pt x="573" y="528"/>
                      </a:lnTo>
                      <a:lnTo>
                        <a:pt x="572" y="530"/>
                      </a:lnTo>
                      <a:lnTo>
                        <a:pt x="572" y="532"/>
                      </a:lnTo>
                      <a:lnTo>
                        <a:pt x="571" y="534"/>
                      </a:lnTo>
                      <a:lnTo>
                        <a:pt x="569" y="535"/>
                      </a:lnTo>
                      <a:lnTo>
                        <a:pt x="569" y="536"/>
                      </a:lnTo>
                      <a:lnTo>
                        <a:pt x="567" y="537"/>
                      </a:lnTo>
                      <a:lnTo>
                        <a:pt x="566" y="538"/>
                      </a:lnTo>
                      <a:lnTo>
                        <a:pt x="565" y="540"/>
                      </a:lnTo>
                      <a:lnTo>
                        <a:pt x="564" y="541"/>
                      </a:lnTo>
                      <a:lnTo>
                        <a:pt x="563" y="542"/>
                      </a:lnTo>
                      <a:lnTo>
                        <a:pt x="562" y="543"/>
                      </a:lnTo>
                      <a:lnTo>
                        <a:pt x="561" y="544"/>
                      </a:lnTo>
                      <a:lnTo>
                        <a:pt x="560" y="544"/>
                      </a:lnTo>
                      <a:lnTo>
                        <a:pt x="558" y="546"/>
                      </a:lnTo>
                      <a:lnTo>
                        <a:pt x="557" y="547"/>
                      </a:lnTo>
                      <a:lnTo>
                        <a:pt x="557" y="548"/>
                      </a:lnTo>
                      <a:lnTo>
                        <a:pt x="555" y="549"/>
                      </a:lnTo>
                      <a:lnTo>
                        <a:pt x="555" y="548"/>
                      </a:lnTo>
                      <a:lnTo>
                        <a:pt x="554" y="549"/>
                      </a:lnTo>
                      <a:lnTo>
                        <a:pt x="553" y="549"/>
                      </a:lnTo>
                      <a:lnTo>
                        <a:pt x="551" y="550"/>
                      </a:lnTo>
                      <a:lnTo>
                        <a:pt x="549" y="551"/>
                      </a:lnTo>
                      <a:lnTo>
                        <a:pt x="548" y="551"/>
                      </a:lnTo>
                      <a:lnTo>
                        <a:pt x="547" y="551"/>
                      </a:lnTo>
                      <a:lnTo>
                        <a:pt x="546" y="553"/>
                      </a:lnTo>
                      <a:lnTo>
                        <a:pt x="543" y="554"/>
                      </a:lnTo>
                      <a:lnTo>
                        <a:pt x="542" y="554"/>
                      </a:lnTo>
                      <a:lnTo>
                        <a:pt x="542" y="555"/>
                      </a:lnTo>
                      <a:lnTo>
                        <a:pt x="541" y="556"/>
                      </a:lnTo>
                      <a:lnTo>
                        <a:pt x="540" y="556"/>
                      </a:lnTo>
                      <a:lnTo>
                        <a:pt x="539" y="556"/>
                      </a:lnTo>
                      <a:lnTo>
                        <a:pt x="538" y="557"/>
                      </a:lnTo>
                      <a:lnTo>
                        <a:pt x="537" y="557"/>
                      </a:lnTo>
                      <a:lnTo>
                        <a:pt x="536" y="557"/>
                      </a:lnTo>
                      <a:lnTo>
                        <a:pt x="535" y="558"/>
                      </a:lnTo>
                      <a:lnTo>
                        <a:pt x="534" y="558"/>
                      </a:lnTo>
                      <a:lnTo>
                        <a:pt x="533" y="559"/>
                      </a:lnTo>
                      <a:lnTo>
                        <a:pt x="531" y="560"/>
                      </a:lnTo>
                      <a:lnTo>
                        <a:pt x="529" y="561"/>
                      </a:lnTo>
                      <a:lnTo>
                        <a:pt x="528" y="562"/>
                      </a:lnTo>
                      <a:lnTo>
                        <a:pt x="527" y="563"/>
                      </a:lnTo>
                      <a:lnTo>
                        <a:pt x="526" y="563"/>
                      </a:lnTo>
                      <a:lnTo>
                        <a:pt x="525" y="564"/>
                      </a:lnTo>
                      <a:lnTo>
                        <a:pt x="524" y="565"/>
                      </a:lnTo>
                      <a:lnTo>
                        <a:pt x="523" y="566"/>
                      </a:lnTo>
                      <a:lnTo>
                        <a:pt x="522" y="566"/>
                      </a:lnTo>
                      <a:lnTo>
                        <a:pt x="521" y="567"/>
                      </a:lnTo>
                      <a:lnTo>
                        <a:pt x="521" y="568"/>
                      </a:lnTo>
                      <a:lnTo>
                        <a:pt x="520" y="569"/>
                      </a:lnTo>
                      <a:lnTo>
                        <a:pt x="519" y="570"/>
                      </a:lnTo>
                      <a:lnTo>
                        <a:pt x="516" y="571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1" y="573"/>
                      </a:lnTo>
                      <a:lnTo>
                        <a:pt x="506" y="574"/>
                      </a:lnTo>
                      <a:lnTo>
                        <a:pt x="505" y="575"/>
                      </a:lnTo>
                      <a:lnTo>
                        <a:pt x="505" y="577"/>
                      </a:lnTo>
                      <a:lnTo>
                        <a:pt x="504" y="577"/>
                      </a:lnTo>
                      <a:lnTo>
                        <a:pt x="504" y="578"/>
                      </a:lnTo>
                      <a:lnTo>
                        <a:pt x="503" y="578"/>
                      </a:lnTo>
                      <a:lnTo>
                        <a:pt x="501" y="578"/>
                      </a:lnTo>
                      <a:lnTo>
                        <a:pt x="499" y="579"/>
                      </a:lnTo>
                      <a:lnTo>
                        <a:pt x="498" y="580"/>
                      </a:lnTo>
                      <a:lnTo>
                        <a:pt x="496" y="582"/>
                      </a:lnTo>
                      <a:lnTo>
                        <a:pt x="495" y="584"/>
                      </a:lnTo>
                      <a:lnTo>
                        <a:pt x="494" y="585"/>
                      </a:lnTo>
                      <a:lnTo>
                        <a:pt x="494" y="586"/>
                      </a:lnTo>
                      <a:lnTo>
                        <a:pt x="494" y="587"/>
                      </a:lnTo>
                      <a:lnTo>
                        <a:pt x="494" y="588"/>
                      </a:lnTo>
                      <a:lnTo>
                        <a:pt x="493" y="589"/>
                      </a:lnTo>
                      <a:lnTo>
                        <a:pt x="492" y="592"/>
                      </a:lnTo>
                      <a:lnTo>
                        <a:pt x="490" y="593"/>
                      </a:lnTo>
                      <a:lnTo>
                        <a:pt x="490" y="594"/>
                      </a:lnTo>
                      <a:lnTo>
                        <a:pt x="489" y="595"/>
                      </a:lnTo>
                      <a:lnTo>
                        <a:pt x="488" y="595"/>
                      </a:lnTo>
                      <a:lnTo>
                        <a:pt x="486" y="598"/>
                      </a:lnTo>
                      <a:lnTo>
                        <a:pt x="485" y="599"/>
                      </a:lnTo>
                      <a:lnTo>
                        <a:pt x="483" y="599"/>
                      </a:lnTo>
                      <a:lnTo>
                        <a:pt x="482" y="599"/>
                      </a:lnTo>
                      <a:lnTo>
                        <a:pt x="481" y="599"/>
                      </a:lnTo>
                      <a:lnTo>
                        <a:pt x="480" y="599"/>
                      </a:lnTo>
                      <a:lnTo>
                        <a:pt x="476" y="601"/>
                      </a:lnTo>
                      <a:lnTo>
                        <a:pt x="472" y="602"/>
                      </a:lnTo>
                      <a:lnTo>
                        <a:pt x="471" y="603"/>
                      </a:lnTo>
                      <a:lnTo>
                        <a:pt x="469" y="603"/>
                      </a:lnTo>
                      <a:lnTo>
                        <a:pt x="469" y="604"/>
                      </a:lnTo>
                      <a:lnTo>
                        <a:pt x="468" y="605"/>
                      </a:lnTo>
                      <a:lnTo>
                        <a:pt x="467" y="606"/>
                      </a:lnTo>
                      <a:lnTo>
                        <a:pt x="465" y="606"/>
                      </a:lnTo>
                      <a:lnTo>
                        <a:pt x="464" y="606"/>
                      </a:lnTo>
                      <a:lnTo>
                        <a:pt x="464" y="607"/>
                      </a:lnTo>
                      <a:lnTo>
                        <a:pt x="463" y="608"/>
                      </a:lnTo>
                      <a:lnTo>
                        <a:pt x="462" y="608"/>
                      </a:lnTo>
                      <a:lnTo>
                        <a:pt x="461" y="609"/>
                      </a:lnTo>
                      <a:lnTo>
                        <a:pt x="460" y="611"/>
                      </a:lnTo>
                      <a:lnTo>
                        <a:pt x="457" y="612"/>
                      </a:lnTo>
                      <a:lnTo>
                        <a:pt x="456" y="612"/>
                      </a:lnTo>
                      <a:lnTo>
                        <a:pt x="455" y="613"/>
                      </a:lnTo>
                      <a:lnTo>
                        <a:pt x="454" y="613"/>
                      </a:lnTo>
                      <a:lnTo>
                        <a:pt x="452" y="614"/>
                      </a:lnTo>
                      <a:lnTo>
                        <a:pt x="451" y="615"/>
                      </a:lnTo>
                      <a:lnTo>
                        <a:pt x="451" y="616"/>
                      </a:lnTo>
                      <a:lnTo>
                        <a:pt x="450" y="616"/>
                      </a:lnTo>
                      <a:lnTo>
                        <a:pt x="449" y="616"/>
                      </a:lnTo>
                      <a:lnTo>
                        <a:pt x="448" y="618"/>
                      </a:lnTo>
                      <a:lnTo>
                        <a:pt x="446" y="620"/>
                      </a:lnTo>
                      <a:lnTo>
                        <a:pt x="446" y="621"/>
                      </a:lnTo>
                      <a:lnTo>
                        <a:pt x="445" y="621"/>
                      </a:lnTo>
                      <a:lnTo>
                        <a:pt x="443" y="622"/>
                      </a:lnTo>
                      <a:lnTo>
                        <a:pt x="441" y="626"/>
                      </a:lnTo>
                      <a:lnTo>
                        <a:pt x="441" y="627"/>
                      </a:lnTo>
                      <a:lnTo>
                        <a:pt x="441" y="628"/>
                      </a:lnTo>
                      <a:lnTo>
                        <a:pt x="441" y="629"/>
                      </a:lnTo>
                      <a:lnTo>
                        <a:pt x="441" y="630"/>
                      </a:lnTo>
                      <a:lnTo>
                        <a:pt x="441" y="633"/>
                      </a:lnTo>
                      <a:lnTo>
                        <a:pt x="441" y="634"/>
                      </a:lnTo>
                      <a:lnTo>
                        <a:pt x="440" y="637"/>
                      </a:lnTo>
                      <a:lnTo>
                        <a:pt x="440" y="638"/>
                      </a:lnTo>
                      <a:lnTo>
                        <a:pt x="440" y="639"/>
                      </a:lnTo>
                      <a:lnTo>
                        <a:pt x="439" y="640"/>
                      </a:lnTo>
                      <a:lnTo>
                        <a:pt x="438" y="641"/>
                      </a:lnTo>
                      <a:lnTo>
                        <a:pt x="438" y="642"/>
                      </a:lnTo>
                      <a:lnTo>
                        <a:pt x="438" y="643"/>
                      </a:lnTo>
                      <a:lnTo>
                        <a:pt x="436" y="645"/>
                      </a:lnTo>
                      <a:lnTo>
                        <a:pt x="435" y="646"/>
                      </a:lnTo>
                      <a:lnTo>
                        <a:pt x="435" y="647"/>
                      </a:lnTo>
                      <a:lnTo>
                        <a:pt x="434" y="649"/>
                      </a:lnTo>
                      <a:lnTo>
                        <a:pt x="433" y="652"/>
                      </a:lnTo>
                      <a:lnTo>
                        <a:pt x="433" y="654"/>
                      </a:lnTo>
                      <a:lnTo>
                        <a:pt x="432" y="656"/>
                      </a:lnTo>
                      <a:lnTo>
                        <a:pt x="429" y="661"/>
                      </a:lnTo>
                      <a:lnTo>
                        <a:pt x="428" y="662"/>
                      </a:lnTo>
                      <a:lnTo>
                        <a:pt x="427" y="663"/>
                      </a:lnTo>
                      <a:lnTo>
                        <a:pt x="427" y="664"/>
                      </a:lnTo>
                      <a:lnTo>
                        <a:pt x="426" y="664"/>
                      </a:lnTo>
                      <a:lnTo>
                        <a:pt x="426" y="665"/>
                      </a:lnTo>
                      <a:lnTo>
                        <a:pt x="425" y="665"/>
                      </a:lnTo>
                      <a:lnTo>
                        <a:pt x="424" y="665"/>
                      </a:lnTo>
                      <a:lnTo>
                        <a:pt x="423" y="666"/>
                      </a:lnTo>
                      <a:lnTo>
                        <a:pt x="421" y="666"/>
                      </a:lnTo>
                      <a:lnTo>
                        <a:pt x="417" y="668"/>
                      </a:lnTo>
                      <a:lnTo>
                        <a:pt x="415" y="669"/>
                      </a:lnTo>
                      <a:lnTo>
                        <a:pt x="413" y="670"/>
                      </a:lnTo>
                      <a:lnTo>
                        <a:pt x="412" y="671"/>
                      </a:lnTo>
                      <a:lnTo>
                        <a:pt x="410" y="672"/>
                      </a:lnTo>
                      <a:lnTo>
                        <a:pt x="409" y="672"/>
                      </a:lnTo>
                      <a:lnTo>
                        <a:pt x="407" y="672"/>
                      </a:lnTo>
                      <a:lnTo>
                        <a:pt x="407" y="671"/>
                      </a:lnTo>
                      <a:lnTo>
                        <a:pt x="406" y="672"/>
                      </a:lnTo>
                      <a:lnTo>
                        <a:pt x="405" y="673"/>
                      </a:lnTo>
                      <a:lnTo>
                        <a:pt x="404" y="674"/>
                      </a:lnTo>
                      <a:lnTo>
                        <a:pt x="403" y="677"/>
                      </a:lnTo>
                      <a:lnTo>
                        <a:pt x="402" y="679"/>
                      </a:lnTo>
                      <a:lnTo>
                        <a:pt x="402" y="680"/>
                      </a:lnTo>
                      <a:lnTo>
                        <a:pt x="402" y="683"/>
                      </a:lnTo>
                      <a:lnTo>
                        <a:pt x="401" y="684"/>
                      </a:lnTo>
                      <a:lnTo>
                        <a:pt x="401" y="685"/>
                      </a:lnTo>
                      <a:lnTo>
                        <a:pt x="400" y="686"/>
                      </a:lnTo>
                      <a:lnTo>
                        <a:pt x="400" y="688"/>
                      </a:lnTo>
                      <a:lnTo>
                        <a:pt x="400" y="689"/>
                      </a:lnTo>
                      <a:lnTo>
                        <a:pt x="399" y="690"/>
                      </a:lnTo>
                      <a:lnTo>
                        <a:pt x="399" y="691"/>
                      </a:lnTo>
                      <a:lnTo>
                        <a:pt x="399" y="692"/>
                      </a:lnTo>
                      <a:lnTo>
                        <a:pt x="399" y="693"/>
                      </a:lnTo>
                      <a:lnTo>
                        <a:pt x="398" y="694"/>
                      </a:lnTo>
                      <a:lnTo>
                        <a:pt x="397" y="695"/>
                      </a:lnTo>
                      <a:lnTo>
                        <a:pt x="397" y="697"/>
                      </a:lnTo>
                      <a:lnTo>
                        <a:pt x="397" y="700"/>
                      </a:lnTo>
                      <a:lnTo>
                        <a:pt x="397" y="701"/>
                      </a:lnTo>
                      <a:lnTo>
                        <a:pt x="396" y="702"/>
                      </a:lnTo>
                      <a:lnTo>
                        <a:pt x="396" y="703"/>
                      </a:lnTo>
                      <a:lnTo>
                        <a:pt x="395" y="703"/>
                      </a:lnTo>
                      <a:lnTo>
                        <a:pt x="395" y="704"/>
                      </a:lnTo>
                      <a:lnTo>
                        <a:pt x="395" y="705"/>
                      </a:lnTo>
                      <a:lnTo>
                        <a:pt x="394" y="705"/>
                      </a:lnTo>
                      <a:lnTo>
                        <a:pt x="394" y="707"/>
                      </a:lnTo>
                      <a:lnTo>
                        <a:pt x="393" y="709"/>
                      </a:lnTo>
                      <a:lnTo>
                        <a:pt x="393" y="711"/>
                      </a:lnTo>
                      <a:lnTo>
                        <a:pt x="393" y="712"/>
                      </a:lnTo>
                      <a:lnTo>
                        <a:pt x="393" y="713"/>
                      </a:lnTo>
                      <a:lnTo>
                        <a:pt x="393" y="714"/>
                      </a:lnTo>
                      <a:lnTo>
                        <a:pt x="393" y="715"/>
                      </a:lnTo>
                      <a:lnTo>
                        <a:pt x="393" y="716"/>
                      </a:lnTo>
                      <a:lnTo>
                        <a:pt x="393" y="718"/>
                      </a:lnTo>
                      <a:lnTo>
                        <a:pt x="393" y="719"/>
                      </a:lnTo>
                      <a:lnTo>
                        <a:pt x="393" y="720"/>
                      </a:lnTo>
                      <a:lnTo>
                        <a:pt x="391" y="725"/>
                      </a:lnTo>
                      <a:lnTo>
                        <a:pt x="390" y="726"/>
                      </a:lnTo>
                      <a:lnTo>
                        <a:pt x="389" y="727"/>
                      </a:lnTo>
                      <a:lnTo>
                        <a:pt x="389" y="728"/>
                      </a:lnTo>
                      <a:lnTo>
                        <a:pt x="388" y="728"/>
                      </a:lnTo>
                      <a:lnTo>
                        <a:pt x="387" y="729"/>
                      </a:lnTo>
                      <a:lnTo>
                        <a:pt x="386" y="729"/>
                      </a:lnTo>
                      <a:lnTo>
                        <a:pt x="384" y="730"/>
                      </a:lnTo>
                      <a:lnTo>
                        <a:pt x="381" y="732"/>
                      </a:lnTo>
                      <a:lnTo>
                        <a:pt x="380" y="733"/>
                      </a:lnTo>
                      <a:lnTo>
                        <a:pt x="379" y="734"/>
                      </a:lnTo>
                      <a:lnTo>
                        <a:pt x="378" y="735"/>
                      </a:lnTo>
                      <a:lnTo>
                        <a:pt x="376" y="735"/>
                      </a:lnTo>
                      <a:lnTo>
                        <a:pt x="376" y="736"/>
                      </a:lnTo>
                      <a:lnTo>
                        <a:pt x="375" y="736"/>
                      </a:lnTo>
                      <a:lnTo>
                        <a:pt x="374" y="736"/>
                      </a:lnTo>
                      <a:lnTo>
                        <a:pt x="373" y="737"/>
                      </a:lnTo>
                      <a:lnTo>
                        <a:pt x="372" y="737"/>
                      </a:lnTo>
                      <a:lnTo>
                        <a:pt x="372" y="736"/>
                      </a:lnTo>
                      <a:lnTo>
                        <a:pt x="371" y="735"/>
                      </a:lnTo>
                      <a:lnTo>
                        <a:pt x="370" y="734"/>
                      </a:lnTo>
                      <a:lnTo>
                        <a:pt x="370" y="733"/>
                      </a:lnTo>
                      <a:lnTo>
                        <a:pt x="370" y="732"/>
                      </a:lnTo>
                      <a:lnTo>
                        <a:pt x="369" y="732"/>
                      </a:lnTo>
                      <a:lnTo>
                        <a:pt x="369" y="731"/>
                      </a:lnTo>
                      <a:lnTo>
                        <a:pt x="370" y="730"/>
                      </a:lnTo>
                      <a:lnTo>
                        <a:pt x="369" y="730"/>
                      </a:lnTo>
                      <a:lnTo>
                        <a:pt x="368" y="730"/>
                      </a:lnTo>
                      <a:lnTo>
                        <a:pt x="367" y="730"/>
                      </a:lnTo>
                      <a:lnTo>
                        <a:pt x="366" y="730"/>
                      </a:lnTo>
                      <a:lnTo>
                        <a:pt x="366" y="729"/>
                      </a:lnTo>
                      <a:lnTo>
                        <a:pt x="365" y="728"/>
                      </a:lnTo>
                      <a:lnTo>
                        <a:pt x="364" y="728"/>
                      </a:lnTo>
                      <a:lnTo>
                        <a:pt x="363" y="727"/>
                      </a:lnTo>
                      <a:lnTo>
                        <a:pt x="363" y="726"/>
                      </a:lnTo>
                      <a:lnTo>
                        <a:pt x="362" y="725"/>
                      </a:lnTo>
                      <a:lnTo>
                        <a:pt x="361" y="725"/>
                      </a:lnTo>
                      <a:lnTo>
                        <a:pt x="361" y="724"/>
                      </a:lnTo>
                      <a:lnTo>
                        <a:pt x="360" y="723"/>
                      </a:lnTo>
                      <a:lnTo>
                        <a:pt x="360" y="721"/>
                      </a:lnTo>
                      <a:lnTo>
                        <a:pt x="360" y="720"/>
                      </a:lnTo>
                      <a:lnTo>
                        <a:pt x="359" y="720"/>
                      </a:lnTo>
                      <a:lnTo>
                        <a:pt x="359" y="719"/>
                      </a:lnTo>
                      <a:lnTo>
                        <a:pt x="358" y="718"/>
                      </a:lnTo>
                      <a:lnTo>
                        <a:pt x="355" y="718"/>
                      </a:lnTo>
                      <a:lnTo>
                        <a:pt x="354" y="718"/>
                      </a:lnTo>
                      <a:lnTo>
                        <a:pt x="353" y="717"/>
                      </a:lnTo>
                      <a:lnTo>
                        <a:pt x="353" y="716"/>
                      </a:lnTo>
                      <a:lnTo>
                        <a:pt x="352" y="716"/>
                      </a:lnTo>
                      <a:lnTo>
                        <a:pt x="351" y="716"/>
                      </a:lnTo>
                      <a:lnTo>
                        <a:pt x="350" y="715"/>
                      </a:lnTo>
                      <a:lnTo>
                        <a:pt x="349" y="715"/>
                      </a:lnTo>
                      <a:lnTo>
                        <a:pt x="348" y="715"/>
                      </a:lnTo>
                      <a:lnTo>
                        <a:pt x="347" y="715"/>
                      </a:lnTo>
                      <a:lnTo>
                        <a:pt x="346" y="715"/>
                      </a:lnTo>
                      <a:lnTo>
                        <a:pt x="346" y="714"/>
                      </a:lnTo>
                      <a:lnTo>
                        <a:pt x="346" y="713"/>
                      </a:lnTo>
                      <a:lnTo>
                        <a:pt x="345" y="712"/>
                      </a:lnTo>
                      <a:lnTo>
                        <a:pt x="345" y="711"/>
                      </a:lnTo>
                      <a:lnTo>
                        <a:pt x="344" y="711"/>
                      </a:lnTo>
                      <a:lnTo>
                        <a:pt x="344" y="712"/>
                      </a:lnTo>
                      <a:lnTo>
                        <a:pt x="343" y="712"/>
                      </a:lnTo>
                      <a:lnTo>
                        <a:pt x="343" y="713"/>
                      </a:lnTo>
                      <a:lnTo>
                        <a:pt x="342" y="713"/>
                      </a:lnTo>
                      <a:lnTo>
                        <a:pt x="341" y="711"/>
                      </a:lnTo>
                      <a:lnTo>
                        <a:pt x="340" y="710"/>
                      </a:lnTo>
                      <a:lnTo>
                        <a:pt x="339" y="710"/>
                      </a:lnTo>
                      <a:lnTo>
                        <a:pt x="338" y="711"/>
                      </a:lnTo>
                      <a:lnTo>
                        <a:pt x="338" y="709"/>
                      </a:lnTo>
                      <a:lnTo>
                        <a:pt x="337" y="709"/>
                      </a:lnTo>
                      <a:lnTo>
                        <a:pt x="336" y="708"/>
                      </a:lnTo>
                      <a:lnTo>
                        <a:pt x="335" y="709"/>
                      </a:lnTo>
                      <a:lnTo>
                        <a:pt x="335" y="710"/>
                      </a:lnTo>
                      <a:lnTo>
                        <a:pt x="334" y="710"/>
                      </a:lnTo>
                      <a:lnTo>
                        <a:pt x="333" y="711"/>
                      </a:lnTo>
                      <a:lnTo>
                        <a:pt x="333" y="713"/>
                      </a:lnTo>
                      <a:lnTo>
                        <a:pt x="333" y="714"/>
                      </a:lnTo>
                      <a:lnTo>
                        <a:pt x="332" y="713"/>
                      </a:lnTo>
                      <a:lnTo>
                        <a:pt x="332" y="714"/>
                      </a:lnTo>
                      <a:lnTo>
                        <a:pt x="331" y="714"/>
                      </a:lnTo>
                      <a:lnTo>
                        <a:pt x="330" y="714"/>
                      </a:lnTo>
                      <a:lnTo>
                        <a:pt x="329" y="714"/>
                      </a:lnTo>
                      <a:lnTo>
                        <a:pt x="328" y="713"/>
                      </a:lnTo>
                      <a:lnTo>
                        <a:pt x="327" y="713"/>
                      </a:lnTo>
                      <a:lnTo>
                        <a:pt x="327" y="714"/>
                      </a:lnTo>
                      <a:lnTo>
                        <a:pt x="326" y="713"/>
                      </a:lnTo>
                      <a:lnTo>
                        <a:pt x="326" y="714"/>
                      </a:lnTo>
                      <a:lnTo>
                        <a:pt x="325" y="714"/>
                      </a:lnTo>
                      <a:lnTo>
                        <a:pt x="324" y="714"/>
                      </a:lnTo>
                      <a:lnTo>
                        <a:pt x="323" y="715"/>
                      </a:lnTo>
                      <a:lnTo>
                        <a:pt x="322" y="716"/>
                      </a:lnTo>
                      <a:lnTo>
                        <a:pt x="321" y="716"/>
                      </a:lnTo>
                      <a:lnTo>
                        <a:pt x="320" y="715"/>
                      </a:lnTo>
                      <a:lnTo>
                        <a:pt x="319" y="715"/>
                      </a:lnTo>
                      <a:lnTo>
                        <a:pt x="319" y="716"/>
                      </a:lnTo>
                      <a:lnTo>
                        <a:pt x="319" y="717"/>
                      </a:lnTo>
                      <a:lnTo>
                        <a:pt x="319" y="718"/>
                      </a:lnTo>
                      <a:lnTo>
                        <a:pt x="318" y="717"/>
                      </a:lnTo>
                      <a:lnTo>
                        <a:pt x="317" y="718"/>
                      </a:lnTo>
                      <a:lnTo>
                        <a:pt x="317" y="717"/>
                      </a:lnTo>
                      <a:lnTo>
                        <a:pt x="316" y="718"/>
                      </a:lnTo>
                      <a:lnTo>
                        <a:pt x="316" y="717"/>
                      </a:lnTo>
                      <a:lnTo>
                        <a:pt x="316" y="716"/>
                      </a:lnTo>
                      <a:lnTo>
                        <a:pt x="315" y="716"/>
                      </a:lnTo>
                      <a:lnTo>
                        <a:pt x="315" y="717"/>
                      </a:lnTo>
                      <a:lnTo>
                        <a:pt x="314" y="718"/>
                      </a:lnTo>
                      <a:lnTo>
                        <a:pt x="313" y="718"/>
                      </a:lnTo>
                      <a:lnTo>
                        <a:pt x="312" y="718"/>
                      </a:lnTo>
                      <a:lnTo>
                        <a:pt x="312" y="719"/>
                      </a:lnTo>
                      <a:lnTo>
                        <a:pt x="311" y="719"/>
                      </a:lnTo>
                      <a:lnTo>
                        <a:pt x="311" y="720"/>
                      </a:lnTo>
                      <a:lnTo>
                        <a:pt x="311" y="721"/>
                      </a:lnTo>
                      <a:lnTo>
                        <a:pt x="311" y="722"/>
                      </a:lnTo>
                      <a:lnTo>
                        <a:pt x="311" y="723"/>
                      </a:lnTo>
                      <a:lnTo>
                        <a:pt x="310" y="723"/>
                      </a:lnTo>
                      <a:lnTo>
                        <a:pt x="310" y="724"/>
                      </a:lnTo>
                      <a:lnTo>
                        <a:pt x="309" y="723"/>
                      </a:lnTo>
                      <a:lnTo>
                        <a:pt x="308" y="723"/>
                      </a:lnTo>
                      <a:lnTo>
                        <a:pt x="307" y="723"/>
                      </a:lnTo>
                      <a:lnTo>
                        <a:pt x="306" y="723"/>
                      </a:lnTo>
                      <a:lnTo>
                        <a:pt x="306" y="722"/>
                      </a:lnTo>
                      <a:lnTo>
                        <a:pt x="305" y="723"/>
                      </a:lnTo>
                      <a:lnTo>
                        <a:pt x="304" y="723"/>
                      </a:lnTo>
                      <a:lnTo>
                        <a:pt x="304" y="722"/>
                      </a:lnTo>
                      <a:lnTo>
                        <a:pt x="304" y="723"/>
                      </a:lnTo>
                      <a:lnTo>
                        <a:pt x="302" y="724"/>
                      </a:lnTo>
                      <a:lnTo>
                        <a:pt x="301" y="724"/>
                      </a:lnTo>
                      <a:lnTo>
                        <a:pt x="300" y="724"/>
                      </a:lnTo>
                      <a:lnTo>
                        <a:pt x="300" y="725"/>
                      </a:lnTo>
                      <a:lnTo>
                        <a:pt x="299" y="725"/>
                      </a:lnTo>
                      <a:lnTo>
                        <a:pt x="298" y="725"/>
                      </a:lnTo>
                      <a:lnTo>
                        <a:pt x="298" y="726"/>
                      </a:lnTo>
                      <a:lnTo>
                        <a:pt x="297" y="726"/>
                      </a:lnTo>
                      <a:lnTo>
                        <a:pt x="296" y="725"/>
                      </a:lnTo>
                      <a:lnTo>
                        <a:pt x="297" y="725"/>
                      </a:lnTo>
                      <a:lnTo>
                        <a:pt x="296" y="725"/>
                      </a:lnTo>
                      <a:lnTo>
                        <a:pt x="295" y="725"/>
                      </a:lnTo>
                      <a:lnTo>
                        <a:pt x="295" y="724"/>
                      </a:lnTo>
                      <a:lnTo>
                        <a:pt x="294" y="724"/>
                      </a:lnTo>
                      <a:lnTo>
                        <a:pt x="294" y="723"/>
                      </a:lnTo>
                      <a:lnTo>
                        <a:pt x="294" y="724"/>
                      </a:lnTo>
                      <a:lnTo>
                        <a:pt x="293" y="723"/>
                      </a:lnTo>
                      <a:lnTo>
                        <a:pt x="292" y="724"/>
                      </a:lnTo>
                      <a:lnTo>
                        <a:pt x="291" y="724"/>
                      </a:lnTo>
                      <a:lnTo>
                        <a:pt x="291" y="725"/>
                      </a:lnTo>
                      <a:lnTo>
                        <a:pt x="290" y="725"/>
                      </a:lnTo>
                      <a:lnTo>
                        <a:pt x="289" y="726"/>
                      </a:lnTo>
                      <a:lnTo>
                        <a:pt x="289" y="725"/>
                      </a:lnTo>
                      <a:lnTo>
                        <a:pt x="288" y="725"/>
                      </a:lnTo>
                      <a:lnTo>
                        <a:pt x="288" y="726"/>
                      </a:lnTo>
                      <a:lnTo>
                        <a:pt x="287" y="725"/>
                      </a:lnTo>
                      <a:lnTo>
                        <a:pt x="287" y="726"/>
                      </a:lnTo>
                      <a:lnTo>
                        <a:pt x="286" y="726"/>
                      </a:lnTo>
                      <a:lnTo>
                        <a:pt x="286" y="725"/>
                      </a:lnTo>
                      <a:lnTo>
                        <a:pt x="285" y="725"/>
                      </a:lnTo>
                      <a:lnTo>
                        <a:pt x="284" y="725"/>
                      </a:lnTo>
                      <a:lnTo>
                        <a:pt x="284" y="726"/>
                      </a:lnTo>
                      <a:lnTo>
                        <a:pt x="284" y="727"/>
                      </a:lnTo>
                      <a:lnTo>
                        <a:pt x="280" y="727"/>
                      </a:lnTo>
                      <a:lnTo>
                        <a:pt x="279" y="726"/>
                      </a:lnTo>
                      <a:lnTo>
                        <a:pt x="278" y="726"/>
                      </a:lnTo>
                      <a:lnTo>
                        <a:pt x="278" y="725"/>
                      </a:lnTo>
                      <a:lnTo>
                        <a:pt x="277" y="725"/>
                      </a:lnTo>
                      <a:lnTo>
                        <a:pt x="276" y="725"/>
                      </a:lnTo>
                      <a:lnTo>
                        <a:pt x="276" y="724"/>
                      </a:lnTo>
                      <a:lnTo>
                        <a:pt x="275" y="723"/>
                      </a:lnTo>
                      <a:lnTo>
                        <a:pt x="274" y="722"/>
                      </a:lnTo>
                      <a:lnTo>
                        <a:pt x="273" y="722"/>
                      </a:lnTo>
                      <a:lnTo>
                        <a:pt x="272" y="723"/>
                      </a:lnTo>
                      <a:lnTo>
                        <a:pt x="271" y="726"/>
                      </a:lnTo>
                      <a:lnTo>
                        <a:pt x="270" y="726"/>
                      </a:lnTo>
                      <a:lnTo>
                        <a:pt x="269" y="725"/>
                      </a:lnTo>
                      <a:lnTo>
                        <a:pt x="268" y="724"/>
                      </a:lnTo>
                      <a:lnTo>
                        <a:pt x="267" y="724"/>
                      </a:lnTo>
                      <a:lnTo>
                        <a:pt x="267" y="723"/>
                      </a:lnTo>
                      <a:lnTo>
                        <a:pt x="266" y="723"/>
                      </a:lnTo>
                      <a:lnTo>
                        <a:pt x="265" y="723"/>
                      </a:lnTo>
                      <a:lnTo>
                        <a:pt x="264" y="722"/>
                      </a:lnTo>
                      <a:lnTo>
                        <a:pt x="263" y="722"/>
                      </a:lnTo>
                      <a:lnTo>
                        <a:pt x="263" y="721"/>
                      </a:lnTo>
                      <a:lnTo>
                        <a:pt x="263" y="720"/>
                      </a:lnTo>
                      <a:lnTo>
                        <a:pt x="262" y="720"/>
                      </a:lnTo>
                      <a:lnTo>
                        <a:pt x="262" y="718"/>
                      </a:lnTo>
                      <a:lnTo>
                        <a:pt x="261" y="717"/>
                      </a:lnTo>
                      <a:lnTo>
                        <a:pt x="261" y="716"/>
                      </a:lnTo>
                      <a:lnTo>
                        <a:pt x="262" y="712"/>
                      </a:lnTo>
                      <a:lnTo>
                        <a:pt x="261" y="712"/>
                      </a:lnTo>
                      <a:lnTo>
                        <a:pt x="261" y="711"/>
                      </a:lnTo>
                      <a:lnTo>
                        <a:pt x="261" y="710"/>
                      </a:lnTo>
                      <a:lnTo>
                        <a:pt x="261" y="708"/>
                      </a:lnTo>
                      <a:lnTo>
                        <a:pt x="261" y="707"/>
                      </a:lnTo>
                      <a:lnTo>
                        <a:pt x="260" y="707"/>
                      </a:lnTo>
                      <a:lnTo>
                        <a:pt x="261" y="705"/>
                      </a:lnTo>
                      <a:lnTo>
                        <a:pt x="262" y="705"/>
                      </a:lnTo>
                      <a:lnTo>
                        <a:pt x="262" y="704"/>
                      </a:lnTo>
                      <a:lnTo>
                        <a:pt x="262" y="703"/>
                      </a:lnTo>
                      <a:lnTo>
                        <a:pt x="262" y="702"/>
                      </a:lnTo>
                      <a:lnTo>
                        <a:pt x="261" y="701"/>
                      </a:lnTo>
                      <a:lnTo>
                        <a:pt x="261" y="700"/>
                      </a:lnTo>
                      <a:lnTo>
                        <a:pt x="261" y="699"/>
                      </a:lnTo>
                      <a:lnTo>
                        <a:pt x="261" y="698"/>
                      </a:lnTo>
                      <a:lnTo>
                        <a:pt x="262" y="697"/>
                      </a:lnTo>
                      <a:lnTo>
                        <a:pt x="262" y="696"/>
                      </a:lnTo>
                      <a:lnTo>
                        <a:pt x="262" y="695"/>
                      </a:lnTo>
                      <a:lnTo>
                        <a:pt x="261" y="695"/>
                      </a:lnTo>
                      <a:lnTo>
                        <a:pt x="260" y="696"/>
                      </a:lnTo>
                      <a:lnTo>
                        <a:pt x="260" y="695"/>
                      </a:lnTo>
                      <a:lnTo>
                        <a:pt x="259" y="695"/>
                      </a:lnTo>
                      <a:lnTo>
                        <a:pt x="260" y="695"/>
                      </a:lnTo>
                      <a:lnTo>
                        <a:pt x="259" y="694"/>
                      </a:lnTo>
                      <a:lnTo>
                        <a:pt x="260" y="694"/>
                      </a:lnTo>
                      <a:lnTo>
                        <a:pt x="260" y="692"/>
                      </a:lnTo>
                      <a:lnTo>
                        <a:pt x="259" y="692"/>
                      </a:lnTo>
                      <a:lnTo>
                        <a:pt x="259" y="691"/>
                      </a:lnTo>
                      <a:lnTo>
                        <a:pt x="259" y="690"/>
                      </a:lnTo>
                      <a:lnTo>
                        <a:pt x="259" y="689"/>
                      </a:lnTo>
                      <a:lnTo>
                        <a:pt x="258" y="688"/>
                      </a:lnTo>
                      <a:lnTo>
                        <a:pt x="257" y="688"/>
                      </a:lnTo>
                      <a:lnTo>
                        <a:pt x="257" y="687"/>
                      </a:lnTo>
                      <a:lnTo>
                        <a:pt x="255" y="687"/>
                      </a:lnTo>
                      <a:lnTo>
                        <a:pt x="255" y="686"/>
                      </a:lnTo>
                      <a:lnTo>
                        <a:pt x="253" y="686"/>
                      </a:lnTo>
                      <a:lnTo>
                        <a:pt x="252" y="686"/>
                      </a:lnTo>
                      <a:lnTo>
                        <a:pt x="253" y="685"/>
                      </a:lnTo>
                      <a:lnTo>
                        <a:pt x="253" y="684"/>
                      </a:lnTo>
                      <a:lnTo>
                        <a:pt x="253" y="683"/>
                      </a:lnTo>
                      <a:lnTo>
                        <a:pt x="253" y="682"/>
                      </a:lnTo>
                      <a:lnTo>
                        <a:pt x="254" y="681"/>
                      </a:lnTo>
                      <a:lnTo>
                        <a:pt x="253" y="680"/>
                      </a:lnTo>
                      <a:lnTo>
                        <a:pt x="254" y="680"/>
                      </a:lnTo>
                      <a:lnTo>
                        <a:pt x="253" y="678"/>
                      </a:lnTo>
                      <a:lnTo>
                        <a:pt x="253" y="677"/>
                      </a:lnTo>
                      <a:lnTo>
                        <a:pt x="253" y="676"/>
                      </a:lnTo>
                      <a:lnTo>
                        <a:pt x="253" y="675"/>
                      </a:lnTo>
                      <a:lnTo>
                        <a:pt x="252" y="675"/>
                      </a:lnTo>
                      <a:lnTo>
                        <a:pt x="252" y="673"/>
                      </a:lnTo>
                      <a:lnTo>
                        <a:pt x="251" y="671"/>
                      </a:lnTo>
                      <a:lnTo>
                        <a:pt x="251" y="670"/>
                      </a:lnTo>
                      <a:lnTo>
                        <a:pt x="252" y="670"/>
                      </a:lnTo>
                      <a:lnTo>
                        <a:pt x="253" y="668"/>
                      </a:lnTo>
                      <a:lnTo>
                        <a:pt x="252" y="667"/>
                      </a:lnTo>
                      <a:lnTo>
                        <a:pt x="253" y="666"/>
                      </a:lnTo>
                      <a:lnTo>
                        <a:pt x="254" y="665"/>
                      </a:lnTo>
                      <a:lnTo>
                        <a:pt x="255" y="663"/>
                      </a:lnTo>
                      <a:lnTo>
                        <a:pt x="255" y="662"/>
                      </a:lnTo>
                      <a:lnTo>
                        <a:pt x="256" y="661"/>
                      </a:lnTo>
                      <a:lnTo>
                        <a:pt x="256" y="660"/>
                      </a:lnTo>
                      <a:lnTo>
                        <a:pt x="256" y="659"/>
                      </a:lnTo>
                      <a:lnTo>
                        <a:pt x="256" y="658"/>
                      </a:lnTo>
                      <a:lnTo>
                        <a:pt x="255" y="658"/>
                      </a:lnTo>
                      <a:lnTo>
                        <a:pt x="255" y="657"/>
                      </a:lnTo>
                      <a:lnTo>
                        <a:pt x="254" y="656"/>
                      </a:lnTo>
                      <a:lnTo>
                        <a:pt x="253" y="655"/>
                      </a:lnTo>
                      <a:lnTo>
                        <a:pt x="253" y="654"/>
                      </a:lnTo>
                      <a:lnTo>
                        <a:pt x="252" y="654"/>
                      </a:lnTo>
                      <a:lnTo>
                        <a:pt x="252" y="653"/>
                      </a:lnTo>
                      <a:lnTo>
                        <a:pt x="252" y="652"/>
                      </a:lnTo>
                      <a:lnTo>
                        <a:pt x="252" y="650"/>
                      </a:lnTo>
                      <a:lnTo>
                        <a:pt x="252" y="649"/>
                      </a:lnTo>
                      <a:lnTo>
                        <a:pt x="253" y="649"/>
                      </a:lnTo>
                      <a:lnTo>
                        <a:pt x="254" y="648"/>
                      </a:lnTo>
                      <a:lnTo>
                        <a:pt x="255" y="647"/>
                      </a:lnTo>
                      <a:lnTo>
                        <a:pt x="254" y="646"/>
                      </a:lnTo>
                      <a:lnTo>
                        <a:pt x="253" y="645"/>
                      </a:lnTo>
                      <a:lnTo>
                        <a:pt x="254" y="645"/>
                      </a:lnTo>
                      <a:lnTo>
                        <a:pt x="253" y="644"/>
                      </a:lnTo>
                      <a:lnTo>
                        <a:pt x="253" y="643"/>
                      </a:lnTo>
                      <a:lnTo>
                        <a:pt x="254" y="643"/>
                      </a:lnTo>
                      <a:lnTo>
                        <a:pt x="255" y="642"/>
                      </a:lnTo>
                      <a:lnTo>
                        <a:pt x="255" y="641"/>
                      </a:lnTo>
                      <a:lnTo>
                        <a:pt x="255" y="640"/>
                      </a:lnTo>
                      <a:lnTo>
                        <a:pt x="254" y="640"/>
                      </a:lnTo>
                      <a:lnTo>
                        <a:pt x="254" y="639"/>
                      </a:lnTo>
                      <a:lnTo>
                        <a:pt x="253" y="639"/>
                      </a:lnTo>
                      <a:lnTo>
                        <a:pt x="253" y="638"/>
                      </a:lnTo>
                      <a:lnTo>
                        <a:pt x="254" y="638"/>
                      </a:lnTo>
                      <a:lnTo>
                        <a:pt x="254" y="637"/>
                      </a:lnTo>
                      <a:lnTo>
                        <a:pt x="253" y="637"/>
                      </a:lnTo>
                      <a:lnTo>
                        <a:pt x="254" y="637"/>
                      </a:lnTo>
                      <a:lnTo>
                        <a:pt x="253" y="636"/>
                      </a:lnTo>
                      <a:lnTo>
                        <a:pt x="252" y="636"/>
                      </a:lnTo>
                      <a:lnTo>
                        <a:pt x="251" y="635"/>
                      </a:lnTo>
                      <a:lnTo>
                        <a:pt x="250" y="635"/>
                      </a:lnTo>
                      <a:lnTo>
                        <a:pt x="249" y="635"/>
                      </a:lnTo>
                      <a:lnTo>
                        <a:pt x="248" y="636"/>
                      </a:lnTo>
                      <a:lnTo>
                        <a:pt x="248" y="633"/>
                      </a:lnTo>
                      <a:lnTo>
                        <a:pt x="248" y="632"/>
                      </a:lnTo>
                      <a:lnTo>
                        <a:pt x="248" y="630"/>
                      </a:lnTo>
                      <a:lnTo>
                        <a:pt x="247" y="629"/>
                      </a:lnTo>
                      <a:lnTo>
                        <a:pt x="246" y="628"/>
                      </a:lnTo>
                      <a:lnTo>
                        <a:pt x="247" y="628"/>
                      </a:lnTo>
                      <a:lnTo>
                        <a:pt x="247" y="626"/>
                      </a:lnTo>
                      <a:lnTo>
                        <a:pt x="247" y="625"/>
                      </a:lnTo>
                      <a:lnTo>
                        <a:pt x="247" y="624"/>
                      </a:lnTo>
                      <a:lnTo>
                        <a:pt x="246" y="623"/>
                      </a:lnTo>
                      <a:lnTo>
                        <a:pt x="245" y="623"/>
                      </a:lnTo>
                      <a:lnTo>
                        <a:pt x="245" y="622"/>
                      </a:lnTo>
                      <a:lnTo>
                        <a:pt x="244" y="622"/>
                      </a:lnTo>
                      <a:lnTo>
                        <a:pt x="245" y="620"/>
                      </a:lnTo>
                      <a:lnTo>
                        <a:pt x="245" y="619"/>
                      </a:lnTo>
                      <a:lnTo>
                        <a:pt x="246" y="618"/>
                      </a:lnTo>
                      <a:lnTo>
                        <a:pt x="246" y="617"/>
                      </a:lnTo>
                      <a:lnTo>
                        <a:pt x="245" y="616"/>
                      </a:lnTo>
                      <a:lnTo>
                        <a:pt x="245" y="615"/>
                      </a:lnTo>
                      <a:lnTo>
                        <a:pt x="245" y="614"/>
                      </a:lnTo>
                      <a:lnTo>
                        <a:pt x="244" y="614"/>
                      </a:lnTo>
                      <a:lnTo>
                        <a:pt x="244" y="613"/>
                      </a:lnTo>
                      <a:lnTo>
                        <a:pt x="244" y="612"/>
                      </a:lnTo>
                      <a:lnTo>
                        <a:pt x="244" y="611"/>
                      </a:lnTo>
                      <a:lnTo>
                        <a:pt x="244" y="610"/>
                      </a:lnTo>
                      <a:lnTo>
                        <a:pt x="244" y="609"/>
                      </a:lnTo>
                      <a:lnTo>
                        <a:pt x="244" y="608"/>
                      </a:lnTo>
                      <a:lnTo>
                        <a:pt x="244" y="607"/>
                      </a:lnTo>
                      <a:lnTo>
                        <a:pt x="243" y="607"/>
                      </a:lnTo>
                      <a:lnTo>
                        <a:pt x="243" y="606"/>
                      </a:lnTo>
                      <a:lnTo>
                        <a:pt x="243" y="605"/>
                      </a:lnTo>
                      <a:lnTo>
                        <a:pt x="242" y="604"/>
                      </a:lnTo>
                      <a:lnTo>
                        <a:pt x="243" y="603"/>
                      </a:lnTo>
                      <a:lnTo>
                        <a:pt x="243" y="601"/>
                      </a:lnTo>
                      <a:lnTo>
                        <a:pt x="244" y="600"/>
                      </a:lnTo>
                      <a:lnTo>
                        <a:pt x="244" y="599"/>
                      </a:lnTo>
                      <a:lnTo>
                        <a:pt x="243" y="599"/>
                      </a:lnTo>
                      <a:lnTo>
                        <a:pt x="244" y="598"/>
                      </a:lnTo>
                      <a:lnTo>
                        <a:pt x="244" y="597"/>
                      </a:lnTo>
                      <a:lnTo>
                        <a:pt x="245" y="597"/>
                      </a:lnTo>
                      <a:lnTo>
                        <a:pt x="245" y="596"/>
                      </a:lnTo>
                      <a:lnTo>
                        <a:pt x="245" y="595"/>
                      </a:lnTo>
                      <a:lnTo>
                        <a:pt x="246" y="595"/>
                      </a:lnTo>
                      <a:lnTo>
                        <a:pt x="247" y="595"/>
                      </a:lnTo>
                      <a:lnTo>
                        <a:pt x="247" y="594"/>
                      </a:lnTo>
                      <a:lnTo>
                        <a:pt x="247" y="593"/>
                      </a:lnTo>
                      <a:lnTo>
                        <a:pt x="247" y="592"/>
                      </a:lnTo>
                      <a:lnTo>
                        <a:pt x="248" y="592"/>
                      </a:lnTo>
                      <a:lnTo>
                        <a:pt x="248" y="591"/>
                      </a:lnTo>
                      <a:lnTo>
                        <a:pt x="248" y="590"/>
                      </a:lnTo>
                      <a:lnTo>
                        <a:pt x="248" y="589"/>
                      </a:lnTo>
                      <a:lnTo>
                        <a:pt x="248" y="588"/>
                      </a:lnTo>
                      <a:lnTo>
                        <a:pt x="248" y="587"/>
                      </a:lnTo>
                      <a:lnTo>
                        <a:pt x="248" y="586"/>
                      </a:lnTo>
                      <a:lnTo>
                        <a:pt x="248" y="585"/>
                      </a:lnTo>
                      <a:lnTo>
                        <a:pt x="248" y="584"/>
                      </a:lnTo>
                      <a:lnTo>
                        <a:pt x="248" y="583"/>
                      </a:lnTo>
                      <a:lnTo>
                        <a:pt x="247" y="583"/>
                      </a:lnTo>
                      <a:lnTo>
                        <a:pt x="247" y="580"/>
                      </a:lnTo>
                      <a:lnTo>
                        <a:pt x="247" y="579"/>
                      </a:lnTo>
                      <a:lnTo>
                        <a:pt x="245" y="578"/>
                      </a:lnTo>
                      <a:lnTo>
                        <a:pt x="244" y="578"/>
                      </a:lnTo>
                      <a:lnTo>
                        <a:pt x="243" y="577"/>
                      </a:lnTo>
                      <a:lnTo>
                        <a:pt x="243" y="576"/>
                      </a:lnTo>
                      <a:lnTo>
                        <a:pt x="241" y="576"/>
                      </a:lnTo>
                      <a:lnTo>
                        <a:pt x="241" y="575"/>
                      </a:lnTo>
                      <a:lnTo>
                        <a:pt x="240" y="575"/>
                      </a:lnTo>
                      <a:lnTo>
                        <a:pt x="240" y="574"/>
                      </a:lnTo>
                      <a:lnTo>
                        <a:pt x="240" y="573"/>
                      </a:lnTo>
                      <a:lnTo>
                        <a:pt x="239" y="572"/>
                      </a:lnTo>
                      <a:lnTo>
                        <a:pt x="238" y="572"/>
                      </a:lnTo>
                      <a:lnTo>
                        <a:pt x="237" y="570"/>
                      </a:lnTo>
                      <a:lnTo>
                        <a:pt x="236" y="569"/>
                      </a:lnTo>
                      <a:lnTo>
                        <a:pt x="236" y="568"/>
                      </a:lnTo>
                      <a:lnTo>
                        <a:pt x="236" y="567"/>
                      </a:lnTo>
                      <a:lnTo>
                        <a:pt x="235" y="566"/>
                      </a:lnTo>
                      <a:lnTo>
                        <a:pt x="235" y="565"/>
                      </a:lnTo>
                      <a:lnTo>
                        <a:pt x="235" y="564"/>
                      </a:lnTo>
                      <a:lnTo>
                        <a:pt x="235" y="563"/>
                      </a:lnTo>
                      <a:lnTo>
                        <a:pt x="236" y="563"/>
                      </a:lnTo>
                      <a:lnTo>
                        <a:pt x="236" y="562"/>
                      </a:lnTo>
                      <a:lnTo>
                        <a:pt x="237" y="562"/>
                      </a:lnTo>
                      <a:lnTo>
                        <a:pt x="236" y="561"/>
                      </a:lnTo>
                      <a:lnTo>
                        <a:pt x="237" y="561"/>
                      </a:lnTo>
                      <a:lnTo>
                        <a:pt x="237" y="559"/>
                      </a:lnTo>
                      <a:lnTo>
                        <a:pt x="237" y="558"/>
                      </a:lnTo>
                      <a:lnTo>
                        <a:pt x="237" y="557"/>
                      </a:lnTo>
                      <a:lnTo>
                        <a:pt x="236" y="556"/>
                      </a:lnTo>
                      <a:lnTo>
                        <a:pt x="236" y="555"/>
                      </a:lnTo>
                      <a:lnTo>
                        <a:pt x="236" y="554"/>
                      </a:lnTo>
                      <a:lnTo>
                        <a:pt x="235" y="554"/>
                      </a:lnTo>
                      <a:lnTo>
                        <a:pt x="234" y="554"/>
                      </a:lnTo>
                      <a:lnTo>
                        <a:pt x="233" y="554"/>
                      </a:lnTo>
                      <a:lnTo>
                        <a:pt x="232" y="554"/>
                      </a:lnTo>
                      <a:lnTo>
                        <a:pt x="231" y="554"/>
                      </a:lnTo>
                      <a:lnTo>
                        <a:pt x="231" y="553"/>
                      </a:lnTo>
                      <a:lnTo>
                        <a:pt x="230" y="552"/>
                      </a:lnTo>
                      <a:lnTo>
                        <a:pt x="231" y="552"/>
                      </a:lnTo>
                      <a:lnTo>
                        <a:pt x="231" y="551"/>
                      </a:lnTo>
                      <a:lnTo>
                        <a:pt x="230" y="550"/>
                      </a:lnTo>
                      <a:lnTo>
                        <a:pt x="229" y="550"/>
                      </a:lnTo>
                      <a:lnTo>
                        <a:pt x="229" y="549"/>
                      </a:lnTo>
                      <a:lnTo>
                        <a:pt x="228" y="549"/>
                      </a:lnTo>
                      <a:lnTo>
                        <a:pt x="228" y="547"/>
                      </a:lnTo>
                      <a:lnTo>
                        <a:pt x="227" y="546"/>
                      </a:lnTo>
                      <a:lnTo>
                        <a:pt x="227" y="545"/>
                      </a:lnTo>
                      <a:lnTo>
                        <a:pt x="227" y="544"/>
                      </a:lnTo>
                      <a:lnTo>
                        <a:pt x="227" y="543"/>
                      </a:lnTo>
                      <a:lnTo>
                        <a:pt x="226" y="543"/>
                      </a:lnTo>
                      <a:lnTo>
                        <a:pt x="225" y="543"/>
                      </a:lnTo>
                      <a:lnTo>
                        <a:pt x="222" y="543"/>
                      </a:lnTo>
                      <a:lnTo>
                        <a:pt x="221" y="543"/>
                      </a:lnTo>
                      <a:lnTo>
                        <a:pt x="220" y="542"/>
                      </a:lnTo>
                      <a:lnTo>
                        <a:pt x="219" y="542"/>
                      </a:lnTo>
                      <a:lnTo>
                        <a:pt x="218" y="542"/>
                      </a:lnTo>
                      <a:lnTo>
                        <a:pt x="217" y="543"/>
                      </a:lnTo>
                      <a:lnTo>
                        <a:pt x="216" y="544"/>
                      </a:lnTo>
                      <a:lnTo>
                        <a:pt x="216" y="543"/>
                      </a:lnTo>
                      <a:lnTo>
                        <a:pt x="215" y="543"/>
                      </a:lnTo>
                      <a:lnTo>
                        <a:pt x="214" y="543"/>
                      </a:lnTo>
                      <a:lnTo>
                        <a:pt x="213" y="543"/>
                      </a:lnTo>
                      <a:lnTo>
                        <a:pt x="213" y="542"/>
                      </a:lnTo>
                      <a:lnTo>
                        <a:pt x="212" y="542"/>
                      </a:lnTo>
                      <a:lnTo>
                        <a:pt x="211" y="543"/>
                      </a:lnTo>
                      <a:lnTo>
                        <a:pt x="211" y="544"/>
                      </a:lnTo>
                      <a:lnTo>
                        <a:pt x="210" y="544"/>
                      </a:lnTo>
                      <a:lnTo>
                        <a:pt x="210" y="543"/>
                      </a:lnTo>
                      <a:lnTo>
                        <a:pt x="209" y="543"/>
                      </a:lnTo>
                      <a:lnTo>
                        <a:pt x="208" y="543"/>
                      </a:lnTo>
                      <a:lnTo>
                        <a:pt x="208" y="542"/>
                      </a:lnTo>
                      <a:lnTo>
                        <a:pt x="207" y="542"/>
                      </a:lnTo>
                      <a:lnTo>
                        <a:pt x="205" y="542"/>
                      </a:lnTo>
                      <a:lnTo>
                        <a:pt x="204" y="542"/>
                      </a:lnTo>
                      <a:lnTo>
                        <a:pt x="204" y="543"/>
                      </a:lnTo>
                      <a:lnTo>
                        <a:pt x="203" y="543"/>
                      </a:lnTo>
                      <a:lnTo>
                        <a:pt x="203" y="542"/>
                      </a:lnTo>
                      <a:lnTo>
                        <a:pt x="203" y="543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1" y="542"/>
                      </a:lnTo>
                      <a:lnTo>
                        <a:pt x="200" y="542"/>
                      </a:lnTo>
                      <a:lnTo>
                        <a:pt x="200" y="541"/>
                      </a:lnTo>
                      <a:lnTo>
                        <a:pt x="199" y="541"/>
                      </a:lnTo>
                      <a:lnTo>
                        <a:pt x="198" y="541"/>
                      </a:lnTo>
                      <a:lnTo>
                        <a:pt x="198" y="542"/>
                      </a:lnTo>
                      <a:lnTo>
                        <a:pt x="197" y="542"/>
                      </a:lnTo>
                      <a:lnTo>
                        <a:pt x="196" y="542"/>
                      </a:lnTo>
                      <a:lnTo>
                        <a:pt x="195" y="542"/>
                      </a:lnTo>
                      <a:lnTo>
                        <a:pt x="195" y="543"/>
                      </a:lnTo>
                      <a:lnTo>
                        <a:pt x="194" y="542"/>
                      </a:lnTo>
                      <a:lnTo>
                        <a:pt x="193" y="542"/>
                      </a:lnTo>
                      <a:lnTo>
                        <a:pt x="193" y="541"/>
                      </a:lnTo>
                      <a:lnTo>
                        <a:pt x="192" y="541"/>
                      </a:lnTo>
                      <a:lnTo>
                        <a:pt x="191" y="541"/>
                      </a:lnTo>
                      <a:lnTo>
                        <a:pt x="190" y="541"/>
                      </a:lnTo>
                      <a:lnTo>
                        <a:pt x="189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7" y="537"/>
                      </a:lnTo>
                      <a:lnTo>
                        <a:pt x="186" y="537"/>
                      </a:lnTo>
                      <a:lnTo>
                        <a:pt x="185" y="537"/>
                      </a:lnTo>
                      <a:lnTo>
                        <a:pt x="184" y="537"/>
                      </a:lnTo>
                      <a:lnTo>
                        <a:pt x="184" y="536"/>
                      </a:lnTo>
                      <a:lnTo>
                        <a:pt x="183" y="536"/>
                      </a:lnTo>
                      <a:lnTo>
                        <a:pt x="182" y="535"/>
                      </a:lnTo>
                      <a:lnTo>
                        <a:pt x="181" y="534"/>
                      </a:lnTo>
                      <a:lnTo>
                        <a:pt x="180" y="535"/>
                      </a:lnTo>
                      <a:lnTo>
                        <a:pt x="180" y="534"/>
                      </a:lnTo>
                      <a:lnTo>
                        <a:pt x="179" y="534"/>
                      </a:lnTo>
                      <a:lnTo>
                        <a:pt x="179" y="533"/>
                      </a:lnTo>
                      <a:lnTo>
                        <a:pt x="178" y="533"/>
                      </a:lnTo>
                      <a:lnTo>
                        <a:pt x="178" y="532"/>
                      </a:lnTo>
                      <a:lnTo>
                        <a:pt x="178" y="531"/>
                      </a:lnTo>
                      <a:lnTo>
                        <a:pt x="177" y="531"/>
                      </a:lnTo>
                      <a:lnTo>
                        <a:pt x="177" y="530"/>
                      </a:lnTo>
                      <a:lnTo>
                        <a:pt x="176" y="530"/>
                      </a:lnTo>
                      <a:lnTo>
                        <a:pt x="176" y="529"/>
                      </a:lnTo>
                      <a:lnTo>
                        <a:pt x="175" y="529"/>
                      </a:lnTo>
                      <a:lnTo>
                        <a:pt x="175" y="528"/>
                      </a:lnTo>
                      <a:lnTo>
                        <a:pt x="175" y="527"/>
                      </a:lnTo>
                      <a:lnTo>
                        <a:pt x="175" y="526"/>
                      </a:lnTo>
                      <a:lnTo>
                        <a:pt x="175" y="525"/>
                      </a:lnTo>
                      <a:lnTo>
                        <a:pt x="174" y="524"/>
                      </a:lnTo>
                      <a:lnTo>
                        <a:pt x="174" y="523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0"/>
                      </a:lnTo>
                      <a:lnTo>
                        <a:pt x="172" y="520"/>
                      </a:lnTo>
                      <a:lnTo>
                        <a:pt x="171" y="520"/>
                      </a:lnTo>
                      <a:lnTo>
                        <a:pt x="170" y="521"/>
                      </a:lnTo>
                      <a:lnTo>
                        <a:pt x="170" y="520"/>
                      </a:lnTo>
                      <a:lnTo>
                        <a:pt x="169" y="520"/>
                      </a:lnTo>
                      <a:lnTo>
                        <a:pt x="169" y="521"/>
                      </a:lnTo>
                      <a:lnTo>
                        <a:pt x="168" y="520"/>
                      </a:lnTo>
                      <a:lnTo>
                        <a:pt x="168" y="521"/>
                      </a:lnTo>
                      <a:lnTo>
                        <a:pt x="167" y="520"/>
                      </a:lnTo>
                      <a:lnTo>
                        <a:pt x="166" y="520"/>
                      </a:lnTo>
                      <a:lnTo>
                        <a:pt x="165" y="520"/>
                      </a:lnTo>
                      <a:lnTo>
                        <a:pt x="165" y="521"/>
                      </a:lnTo>
                      <a:lnTo>
                        <a:pt x="164" y="521"/>
                      </a:lnTo>
                      <a:lnTo>
                        <a:pt x="163" y="522"/>
                      </a:lnTo>
                      <a:lnTo>
                        <a:pt x="163" y="521"/>
                      </a:lnTo>
                      <a:lnTo>
                        <a:pt x="162" y="522"/>
                      </a:lnTo>
                      <a:lnTo>
                        <a:pt x="161" y="522"/>
                      </a:lnTo>
                      <a:lnTo>
                        <a:pt x="161" y="523"/>
                      </a:lnTo>
                      <a:lnTo>
                        <a:pt x="160" y="524"/>
                      </a:lnTo>
                      <a:lnTo>
                        <a:pt x="160" y="525"/>
                      </a:lnTo>
                      <a:lnTo>
                        <a:pt x="160" y="526"/>
                      </a:lnTo>
                      <a:lnTo>
                        <a:pt x="159" y="527"/>
                      </a:lnTo>
                      <a:lnTo>
                        <a:pt x="158" y="527"/>
                      </a:lnTo>
                      <a:lnTo>
                        <a:pt x="159" y="528"/>
                      </a:lnTo>
                      <a:lnTo>
                        <a:pt x="158" y="529"/>
                      </a:lnTo>
                      <a:lnTo>
                        <a:pt x="157" y="529"/>
                      </a:lnTo>
                      <a:lnTo>
                        <a:pt x="157" y="530"/>
                      </a:lnTo>
                      <a:lnTo>
                        <a:pt x="157" y="531"/>
                      </a:lnTo>
                      <a:lnTo>
                        <a:pt x="157" y="532"/>
                      </a:lnTo>
                      <a:lnTo>
                        <a:pt x="156" y="532"/>
                      </a:lnTo>
                      <a:lnTo>
                        <a:pt x="156" y="533"/>
                      </a:lnTo>
                      <a:lnTo>
                        <a:pt x="155" y="533"/>
                      </a:lnTo>
                      <a:lnTo>
                        <a:pt x="154" y="533"/>
                      </a:lnTo>
                      <a:lnTo>
                        <a:pt x="154" y="534"/>
                      </a:lnTo>
                      <a:lnTo>
                        <a:pt x="153" y="534"/>
                      </a:lnTo>
                      <a:lnTo>
                        <a:pt x="152" y="534"/>
                      </a:lnTo>
                      <a:lnTo>
                        <a:pt x="152" y="535"/>
                      </a:lnTo>
                      <a:lnTo>
                        <a:pt x="151" y="535"/>
                      </a:lnTo>
                      <a:lnTo>
                        <a:pt x="152" y="535"/>
                      </a:lnTo>
                      <a:lnTo>
                        <a:pt x="152" y="536"/>
                      </a:lnTo>
                      <a:lnTo>
                        <a:pt x="151" y="536"/>
                      </a:lnTo>
                      <a:lnTo>
                        <a:pt x="150" y="536"/>
                      </a:lnTo>
                      <a:lnTo>
                        <a:pt x="150" y="537"/>
                      </a:lnTo>
                      <a:lnTo>
                        <a:pt x="149" y="537"/>
                      </a:lnTo>
                      <a:lnTo>
                        <a:pt x="148" y="537"/>
                      </a:lnTo>
                      <a:lnTo>
                        <a:pt x="148" y="538"/>
                      </a:lnTo>
                      <a:lnTo>
                        <a:pt x="149" y="538"/>
                      </a:lnTo>
                      <a:lnTo>
                        <a:pt x="149" y="539"/>
                      </a:lnTo>
                      <a:lnTo>
                        <a:pt x="148" y="539"/>
                      </a:lnTo>
                      <a:lnTo>
                        <a:pt x="147" y="538"/>
                      </a:lnTo>
                      <a:lnTo>
                        <a:pt x="146" y="538"/>
                      </a:lnTo>
                      <a:lnTo>
                        <a:pt x="145" y="537"/>
                      </a:lnTo>
                      <a:lnTo>
                        <a:pt x="144" y="537"/>
                      </a:lnTo>
                      <a:lnTo>
                        <a:pt x="144" y="536"/>
                      </a:lnTo>
                      <a:lnTo>
                        <a:pt x="144" y="535"/>
                      </a:lnTo>
                      <a:lnTo>
                        <a:pt x="144" y="534"/>
                      </a:lnTo>
                      <a:lnTo>
                        <a:pt x="144" y="535"/>
                      </a:lnTo>
                      <a:lnTo>
                        <a:pt x="143" y="535"/>
                      </a:lnTo>
                      <a:lnTo>
                        <a:pt x="143" y="534"/>
                      </a:lnTo>
                      <a:lnTo>
                        <a:pt x="142" y="534"/>
                      </a:lnTo>
                      <a:lnTo>
                        <a:pt x="142" y="535"/>
                      </a:lnTo>
                      <a:lnTo>
                        <a:pt x="143" y="535"/>
                      </a:lnTo>
                      <a:lnTo>
                        <a:pt x="143" y="536"/>
                      </a:lnTo>
                      <a:lnTo>
                        <a:pt x="142" y="536"/>
                      </a:lnTo>
                      <a:lnTo>
                        <a:pt x="142" y="537"/>
                      </a:lnTo>
                      <a:lnTo>
                        <a:pt x="141" y="537"/>
                      </a:lnTo>
                      <a:lnTo>
                        <a:pt x="141" y="538"/>
                      </a:lnTo>
                      <a:lnTo>
                        <a:pt x="140" y="538"/>
                      </a:lnTo>
                      <a:lnTo>
                        <a:pt x="140" y="539"/>
                      </a:lnTo>
                      <a:lnTo>
                        <a:pt x="139" y="538"/>
                      </a:lnTo>
                      <a:lnTo>
                        <a:pt x="139" y="537"/>
                      </a:lnTo>
                      <a:lnTo>
                        <a:pt x="138" y="537"/>
                      </a:lnTo>
                      <a:lnTo>
                        <a:pt x="138" y="536"/>
                      </a:lnTo>
                      <a:lnTo>
                        <a:pt x="137" y="536"/>
                      </a:lnTo>
                      <a:lnTo>
                        <a:pt x="137" y="537"/>
                      </a:lnTo>
                      <a:lnTo>
                        <a:pt x="137" y="536"/>
                      </a:lnTo>
                      <a:lnTo>
                        <a:pt x="136" y="537"/>
                      </a:lnTo>
                      <a:lnTo>
                        <a:pt x="136" y="538"/>
                      </a:lnTo>
                      <a:lnTo>
                        <a:pt x="135" y="538"/>
                      </a:lnTo>
                      <a:lnTo>
                        <a:pt x="134" y="538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6"/>
                      </a:lnTo>
                      <a:lnTo>
                        <a:pt x="133" y="536"/>
                      </a:lnTo>
                      <a:lnTo>
                        <a:pt x="132" y="537"/>
                      </a:lnTo>
                      <a:lnTo>
                        <a:pt x="132" y="538"/>
                      </a:lnTo>
                      <a:lnTo>
                        <a:pt x="132" y="539"/>
                      </a:lnTo>
                      <a:lnTo>
                        <a:pt x="132" y="540"/>
                      </a:lnTo>
                      <a:lnTo>
                        <a:pt x="132" y="541"/>
                      </a:lnTo>
                      <a:lnTo>
                        <a:pt x="131" y="541"/>
                      </a:lnTo>
                      <a:lnTo>
                        <a:pt x="130" y="541"/>
                      </a:lnTo>
                      <a:lnTo>
                        <a:pt x="130" y="542"/>
                      </a:lnTo>
                      <a:lnTo>
                        <a:pt x="129" y="543"/>
                      </a:lnTo>
                      <a:lnTo>
                        <a:pt x="128" y="543"/>
                      </a:lnTo>
                      <a:lnTo>
                        <a:pt x="128" y="542"/>
                      </a:lnTo>
                      <a:lnTo>
                        <a:pt x="127" y="542"/>
                      </a:lnTo>
                      <a:lnTo>
                        <a:pt x="127" y="541"/>
                      </a:lnTo>
                      <a:lnTo>
                        <a:pt x="127" y="542"/>
                      </a:lnTo>
                      <a:lnTo>
                        <a:pt x="126" y="542"/>
                      </a:lnTo>
                      <a:lnTo>
                        <a:pt x="126" y="541"/>
                      </a:lnTo>
                      <a:lnTo>
                        <a:pt x="125" y="541"/>
                      </a:lnTo>
                      <a:lnTo>
                        <a:pt x="125" y="540"/>
                      </a:lnTo>
                      <a:lnTo>
                        <a:pt x="124" y="540"/>
                      </a:lnTo>
                      <a:lnTo>
                        <a:pt x="125" y="540"/>
                      </a:lnTo>
                      <a:lnTo>
                        <a:pt x="125" y="539"/>
                      </a:lnTo>
                      <a:lnTo>
                        <a:pt x="125" y="538"/>
                      </a:lnTo>
                      <a:lnTo>
                        <a:pt x="125" y="537"/>
                      </a:lnTo>
                      <a:lnTo>
                        <a:pt x="124" y="537"/>
                      </a:lnTo>
                      <a:lnTo>
                        <a:pt x="123" y="537"/>
                      </a:lnTo>
                      <a:lnTo>
                        <a:pt x="122" y="538"/>
                      </a:lnTo>
                      <a:lnTo>
                        <a:pt x="122" y="539"/>
                      </a:lnTo>
                      <a:lnTo>
                        <a:pt x="121" y="538"/>
                      </a:lnTo>
                      <a:lnTo>
                        <a:pt x="120" y="538"/>
                      </a:lnTo>
                      <a:lnTo>
                        <a:pt x="120" y="537"/>
                      </a:lnTo>
                      <a:lnTo>
                        <a:pt x="120" y="538"/>
                      </a:lnTo>
                      <a:lnTo>
                        <a:pt x="119" y="537"/>
                      </a:lnTo>
                      <a:lnTo>
                        <a:pt x="118" y="538"/>
                      </a:lnTo>
                      <a:lnTo>
                        <a:pt x="117" y="537"/>
                      </a:lnTo>
                      <a:lnTo>
                        <a:pt x="117" y="536"/>
                      </a:lnTo>
                      <a:lnTo>
                        <a:pt x="116" y="536"/>
                      </a:lnTo>
                      <a:lnTo>
                        <a:pt x="115" y="536"/>
                      </a:lnTo>
                      <a:lnTo>
                        <a:pt x="114" y="536"/>
                      </a:lnTo>
                      <a:lnTo>
                        <a:pt x="114" y="535"/>
                      </a:lnTo>
                      <a:lnTo>
                        <a:pt x="113" y="534"/>
                      </a:lnTo>
                      <a:lnTo>
                        <a:pt x="113" y="535"/>
                      </a:lnTo>
                      <a:lnTo>
                        <a:pt x="112" y="535"/>
                      </a:lnTo>
                      <a:lnTo>
                        <a:pt x="111" y="535"/>
                      </a:lnTo>
                      <a:lnTo>
                        <a:pt x="109" y="535"/>
                      </a:lnTo>
                      <a:lnTo>
                        <a:pt x="108" y="536"/>
                      </a:lnTo>
                      <a:lnTo>
                        <a:pt x="108" y="535"/>
                      </a:lnTo>
                      <a:lnTo>
                        <a:pt x="107" y="535"/>
                      </a:lnTo>
                      <a:lnTo>
                        <a:pt x="107" y="536"/>
                      </a:lnTo>
                      <a:lnTo>
                        <a:pt x="106" y="536"/>
                      </a:lnTo>
                      <a:lnTo>
                        <a:pt x="105" y="536"/>
                      </a:lnTo>
                      <a:lnTo>
                        <a:pt x="105" y="537"/>
                      </a:lnTo>
                      <a:lnTo>
                        <a:pt x="104" y="537"/>
                      </a:lnTo>
                      <a:lnTo>
                        <a:pt x="104" y="536"/>
                      </a:lnTo>
                      <a:lnTo>
                        <a:pt x="103" y="536"/>
                      </a:lnTo>
                      <a:lnTo>
                        <a:pt x="103" y="537"/>
                      </a:lnTo>
                      <a:lnTo>
                        <a:pt x="103" y="536"/>
                      </a:lnTo>
                      <a:lnTo>
                        <a:pt x="102" y="536"/>
                      </a:lnTo>
                      <a:lnTo>
                        <a:pt x="102" y="535"/>
                      </a:lnTo>
                      <a:lnTo>
                        <a:pt x="102" y="534"/>
                      </a:lnTo>
                      <a:lnTo>
                        <a:pt x="101" y="535"/>
                      </a:lnTo>
                      <a:lnTo>
                        <a:pt x="100" y="534"/>
                      </a:lnTo>
                      <a:lnTo>
                        <a:pt x="99" y="534"/>
                      </a:lnTo>
                      <a:lnTo>
                        <a:pt x="99" y="535"/>
                      </a:lnTo>
                      <a:lnTo>
                        <a:pt x="98" y="535"/>
                      </a:lnTo>
                      <a:lnTo>
                        <a:pt x="97" y="534"/>
                      </a:lnTo>
                      <a:lnTo>
                        <a:pt x="97" y="535"/>
                      </a:lnTo>
                      <a:lnTo>
                        <a:pt x="96" y="535"/>
                      </a:lnTo>
                      <a:lnTo>
                        <a:pt x="96" y="534"/>
                      </a:lnTo>
                      <a:lnTo>
                        <a:pt x="96" y="535"/>
                      </a:lnTo>
                      <a:lnTo>
                        <a:pt x="95" y="535"/>
                      </a:lnTo>
                      <a:lnTo>
                        <a:pt x="95" y="534"/>
                      </a:lnTo>
                      <a:lnTo>
                        <a:pt x="94" y="534"/>
                      </a:lnTo>
                      <a:lnTo>
                        <a:pt x="94" y="533"/>
                      </a:lnTo>
                      <a:lnTo>
                        <a:pt x="93" y="532"/>
                      </a:lnTo>
                      <a:lnTo>
                        <a:pt x="93" y="533"/>
                      </a:lnTo>
                      <a:lnTo>
                        <a:pt x="92" y="533"/>
                      </a:lnTo>
                      <a:lnTo>
                        <a:pt x="92" y="534"/>
                      </a:lnTo>
                      <a:lnTo>
                        <a:pt x="91" y="535"/>
                      </a:lnTo>
                      <a:lnTo>
                        <a:pt x="90" y="536"/>
                      </a:lnTo>
                      <a:lnTo>
                        <a:pt x="89" y="536"/>
                      </a:lnTo>
                      <a:lnTo>
                        <a:pt x="88" y="536"/>
                      </a:lnTo>
                      <a:lnTo>
                        <a:pt x="88" y="535"/>
                      </a:lnTo>
                      <a:lnTo>
                        <a:pt x="87" y="535"/>
                      </a:lnTo>
                      <a:lnTo>
                        <a:pt x="86" y="535"/>
                      </a:lnTo>
                      <a:lnTo>
                        <a:pt x="86" y="534"/>
                      </a:lnTo>
                      <a:lnTo>
                        <a:pt x="86" y="535"/>
                      </a:lnTo>
                      <a:lnTo>
                        <a:pt x="85" y="535"/>
                      </a:lnTo>
                      <a:lnTo>
                        <a:pt x="85" y="534"/>
                      </a:lnTo>
                      <a:lnTo>
                        <a:pt x="85" y="533"/>
                      </a:lnTo>
                      <a:lnTo>
                        <a:pt x="84" y="534"/>
                      </a:lnTo>
                      <a:lnTo>
                        <a:pt x="84" y="533"/>
                      </a:lnTo>
                      <a:lnTo>
                        <a:pt x="83" y="534"/>
                      </a:lnTo>
                      <a:lnTo>
                        <a:pt x="82" y="534"/>
                      </a:lnTo>
                      <a:lnTo>
                        <a:pt x="82" y="535"/>
                      </a:lnTo>
                      <a:lnTo>
                        <a:pt x="81" y="535"/>
                      </a:lnTo>
                      <a:lnTo>
                        <a:pt x="82" y="535"/>
                      </a:lnTo>
                      <a:lnTo>
                        <a:pt x="82" y="536"/>
                      </a:lnTo>
                      <a:lnTo>
                        <a:pt x="81" y="536"/>
                      </a:lnTo>
                      <a:lnTo>
                        <a:pt x="81" y="535"/>
                      </a:lnTo>
                      <a:lnTo>
                        <a:pt x="80" y="535"/>
                      </a:lnTo>
                      <a:lnTo>
                        <a:pt x="80" y="534"/>
                      </a:lnTo>
                      <a:lnTo>
                        <a:pt x="79" y="534"/>
                      </a:lnTo>
                      <a:lnTo>
                        <a:pt x="79" y="535"/>
                      </a:lnTo>
                      <a:lnTo>
                        <a:pt x="79" y="534"/>
                      </a:lnTo>
                      <a:lnTo>
                        <a:pt x="78" y="534"/>
                      </a:lnTo>
                      <a:lnTo>
                        <a:pt x="77" y="534"/>
                      </a:lnTo>
                      <a:lnTo>
                        <a:pt x="77" y="535"/>
                      </a:lnTo>
                      <a:lnTo>
                        <a:pt x="77" y="534"/>
                      </a:lnTo>
                      <a:lnTo>
                        <a:pt x="76" y="534"/>
                      </a:lnTo>
                      <a:lnTo>
                        <a:pt x="75" y="534"/>
                      </a:lnTo>
                      <a:lnTo>
                        <a:pt x="75" y="533"/>
                      </a:lnTo>
                      <a:lnTo>
                        <a:pt x="75" y="532"/>
                      </a:lnTo>
                      <a:lnTo>
                        <a:pt x="75" y="531"/>
                      </a:lnTo>
                      <a:lnTo>
                        <a:pt x="74" y="531"/>
                      </a:lnTo>
                      <a:lnTo>
                        <a:pt x="74" y="532"/>
                      </a:lnTo>
                      <a:lnTo>
                        <a:pt x="74" y="531"/>
                      </a:lnTo>
                      <a:lnTo>
                        <a:pt x="73" y="531"/>
                      </a:lnTo>
                      <a:lnTo>
                        <a:pt x="72" y="530"/>
                      </a:lnTo>
                      <a:lnTo>
                        <a:pt x="71" y="531"/>
                      </a:lnTo>
                      <a:lnTo>
                        <a:pt x="71" y="530"/>
                      </a:lnTo>
                      <a:lnTo>
                        <a:pt x="70" y="530"/>
                      </a:lnTo>
                      <a:lnTo>
                        <a:pt x="70" y="531"/>
                      </a:lnTo>
                      <a:lnTo>
                        <a:pt x="70" y="530"/>
                      </a:lnTo>
                      <a:lnTo>
                        <a:pt x="69" y="530"/>
                      </a:lnTo>
                      <a:lnTo>
                        <a:pt x="69" y="529"/>
                      </a:lnTo>
                      <a:lnTo>
                        <a:pt x="68" y="529"/>
                      </a:lnTo>
                      <a:lnTo>
                        <a:pt x="68" y="530"/>
                      </a:lnTo>
                      <a:lnTo>
                        <a:pt x="67" y="529"/>
                      </a:lnTo>
                      <a:lnTo>
                        <a:pt x="67" y="530"/>
                      </a:lnTo>
                      <a:lnTo>
                        <a:pt x="66" y="529"/>
                      </a:lnTo>
                      <a:lnTo>
                        <a:pt x="66" y="530"/>
                      </a:lnTo>
                      <a:lnTo>
                        <a:pt x="65" y="530"/>
                      </a:lnTo>
                      <a:lnTo>
                        <a:pt x="64" y="529"/>
                      </a:lnTo>
                      <a:lnTo>
                        <a:pt x="63" y="529"/>
                      </a:lnTo>
                      <a:lnTo>
                        <a:pt x="62" y="529"/>
                      </a:lnTo>
                      <a:lnTo>
                        <a:pt x="62" y="528"/>
                      </a:lnTo>
                      <a:lnTo>
                        <a:pt x="62" y="527"/>
                      </a:lnTo>
                      <a:lnTo>
                        <a:pt x="61" y="527"/>
                      </a:lnTo>
                      <a:lnTo>
                        <a:pt x="61" y="528"/>
                      </a:lnTo>
                      <a:lnTo>
                        <a:pt x="59" y="529"/>
                      </a:lnTo>
                      <a:lnTo>
                        <a:pt x="58" y="529"/>
                      </a:lnTo>
                      <a:lnTo>
                        <a:pt x="58" y="528"/>
                      </a:lnTo>
                      <a:lnTo>
                        <a:pt x="57" y="528"/>
                      </a:lnTo>
                      <a:lnTo>
                        <a:pt x="56" y="528"/>
                      </a:lnTo>
                      <a:lnTo>
                        <a:pt x="55" y="527"/>
                      </a:lnTo>
                      <a:lnTo>
                        <a:pt x="55" y="526"/>
                      </a:lnTo>
                      <a:lnTo>
                        <a:pt x="55" y="525"/>
                      </a:lnTo>
                      <a:lnTo>
                        <a:pt x="55" y="524"/>
                      </a:lnTo>
                      <a:lnTo>
                        <a:pt x="55" y="525"/>
                      </a:lnTo>
                      <a:lnTo>
                        <a:pt x="54" y="525"/>
                      </a:lnTo>
                      <a:lnTo>
                        <a:pt x="54" y="524"/>
                      </a:lnTo>
                      <a:lnTo>
                        <a:pt x="55" y="524"/>
                      </a:lnTo>
                      <a:lnTo>
                        <a:pt x="54" y="524"/>
                      </a:lnTo>
                      <a:lnTo>
                        <a:pt x="54" y="523"/>
                      </a:lnTo>
                      <a:lnTo>
                        <a:pt x="53" y="523"/>
                      </a:lnTo>
                      <a:lnTo>
                        <a:pt x="53" y="522"/>
                      </a:lnTo>
                      <a:lnTo>
                        <a:pt x="52" y="523"/>
                      </a:lnTo>
                      <a:lnTo>
                        <a:pt x="53" y="522"/>
                      </a:lnTo>
                      <a:lnTo>
                        <a:pt x="52" y="521"/>
                      </a:lnTo>
                      <a:lnTo>
                        <a:pt x="53" y="520"/>
                      </a:lnTo>
                      <a:lnTo>
                        <a:pt x="52" y="520"/>
                      </a:lnTo>
                      <a:lnTo>
                        <a:pt x="51" y="520"/>
                      </a:lnTo>
                      <a:lnTo>
                        <a:pt x="50" y="521"/>
                      </a:lnTo>
                      <a:lnTo>
                        <a:pt x="49" y="521"/>
                      </a:lnTo>
                      <a:lnTo>
                        <a:pt x="48" y="520"/>
                      </a:lnTo>
                      <a:lnTo>
                        <a:pt x="48" y="521"/>
                      </a:lnTo>
                      <a:lnTo>
                        <a:pt x="47" y="520"/>
                      </a:lnTo>
                      <a:lnTo>
                        <a:pt x="46" y="520"/>
                      </a:lnTo>
                      <a:lnTo>
                        <a:pt x="45" y="519"/>
                      </a:lnTo>
                      <a:lnTo>
                        <a:pt x="44" y="519"/>
                      </a:lnTo>
                      <a:lnTo>
                        <a:pt x="43" y="519"/>
                      </a:lnTo>
                      <a:lnTo>
                        <a:pt x="44" y="520"/>
                      </a:lnTo>
                      <a:lnTo>
                        <a:pt x="43" y="520"/>
                      </a:lnTo>
                      <a:lnTo>
                        <a:pt x="42" y="521"/>
                      </a:lnTo>
                      <a:lnTo>
                        <a:pt x="41" y="520"/>
                      </a:lnTo>
                      <a:lnTo>
                        <a:pt x="40" y="520"/>
                      </a:lnTo>
                      <a:lnTo>
                        <a:pt x="40" y="521"/>
                      </a:lnTo>
                      <a:lnTo>
                        <a:pt x="40" y="522"/>
                      </a:lnTo>
                      <a:lnTo>
                        <a:pt x="41" y="522"/>
                      </a:lnTo>
                      <a:lnTo>
                        <a:pt x="40" y="523"/>
                      </a:lnTo>
                      <a:lnTo>
                        <a:pt x="40" y="524"/>
                      </a:lnTo>
                      <a:lnTo>
                        <a:pt x="39" y="524"/>
                      </a:lnTo>
                      <a:lnTo>
                        <a:pt x="38" y="523"/>
                      </a:lnTo>
                      <a:lnTo>
                        <a:pt x="38" y="524"/>
                      </a:lnTo>
                      <a:lnTo>
                        <a:pt x="38" y="523"/>
                      </a:lnTo>
                      <a:lnTo>
                        <a:pt x="37" y="523"/>
                      </a:lnTo>
                      <a:lnTo>
                        <a:pt x="36" y="522"/>
                      </a:lnTo>
                      <a:lnTo>
                        <a:pt x="36" y="523"/>
                      </a:lnTo>
                      <a:lnTo>
                        <a:pt x="35" y="523"/>
                      </a:lnTo>
                      <a:lnTo>
                        <a:pt x="35" y="524"/>
                      </a:lnTo>
                      <a:lnTo>
                        <a:pt x="34" y="524"/>
                      </a:lnTo>
                      <a:lnTo>
                        <a:pt x="34" y="525"/>
                      </a:lnTo>
                      <a:lnTo>
                        <a:pt x="33" y="524"/>
                      </a:lnTo>
                      <a:lnTo>
                        <a:pt x="32" y="524"/>
                      </a:lnTo>
                      <a:lnTo>
                        <a:pt x="32" y="523"/>
                      </a:lnTo>
                      <a:lnTo>
                        <a:pt x="32" y="522"/>
                      </a:lnTo>
                      <a:lnTo>
                        <a:pt x="31" y="522"/>
                      </a:lnTo>
                      <a:lnTo>
                        <a:pt x="30" y="523"/>
                      </a:lnTo>
                      <a:lnTo>
                        <a:pt x="29" y="523"/>
                      </a:lnTo>
                      <a:lnTo>
                        <a:pt x="28" y="523"/>
                      </a:lnTo>
                      <a:lnTo>
                        <a:pt x="28" y="524"/>
                      </a:lnTo>
                      <a:lnTo>
                        <a:pt x="28" y="523"/>
                      </a:lnTo>
                      <a:lnTo>
                        <a:pt x="27" y="523"/>
                      </a:lnTo>
                      <a:lnTo>
                        <a:pt x="26" y="523"/>
                      </a:lnTo>
                      <a:lnTo>
                        <a:pt x="26" y="522"/>
                      </a:lnTo>
                      <a:lnTo>
                        <a:pt x="25" y="522"/>
                      </a:lnTo>
                      <a:lnTo>
                        <a:pt x="24" y="522"/>
                      </a:lnTo>
                      <a:lnTo>
                        <a:pt x="23" y="522"/>
                      </a:lnTo>
                      <a:lnTo>
                        <a:pt x="21" y="522"/>
                      </a:lnTo>
                      <a:lnTo>
                        <a:pt x="21" y="521"/>
                      </a:lnTo>
                      <a:lnTo>
                        <a:pt x="22" y="521"/>
                      </a:lnTo>
                      <a:lnTo>
                        <a:pt x="22" y="520"/>
                      </a:lnTo>
                      <a:lnTo>
                        <a:pt x="21" y="520"/>
                      </a:lnTo>
                      <a:lnTo>
                        <a:pt x="21" y="518"/>
                      </a:lnTo>
                      <a:lnTo>
                        <a:pt x="20" y="518"/>
                      </a:lnTo>
                      <a:lnTo>
                        <a:pt x="19" y="518"/>
                      </a:lnTo>
                      <a:lnTo>
                        <a:pt x="19" y="517"/>
                      </a:lnTo>
                      <a:lnTo>
                        <a:pt x="18" y="517"/>
                      </a:lnTo>
                      <a:lnTo>
                        <a:pt x="18" y="518"/>
                      </a:lnTo>
                      <a:lnTo>
                        <a:pt x="17" y="519"/>
                      </a:lnTo>
                      <a:lnTo>
                        <a:pt x="16" y="519"/>
                      </a:lnTo>
                      <a:lnTo>
                        <a:pt x="16" y="518"/>
                      </a:lnTo>
                      <a:lnTo>
                        <a:pt x="15" y="519"/>
                      </a:lnTo>
                      <a:lnTo>
                        <a:pt x="15" y="517"/>
                      </a:lnTo>
                      <a:lnTo>
                        <a:pt x="16" y="517"/>
                      </a:lnTo>
                      <a:lnTo>
                        <a:pt x="16" y="516"/>
                      </a:lnTo>
                      <a:lnTo>
                        <a:pt x="16" y="515"/>
                      </a:lnTo>
                      <a:lnTo>
                        <a:pt x="15" y="515"/>
                      </a:lnTo>
                      <a:lnTo>
                        <a:pt x="14" y="514"/>
                      </a:lnTo>
                      <a:lnTo>
                        <a:pt x="14" y="513"/>
                      </a:lnTo>
                      <a:lnTo>
                        <a:pt x="14" y="512"/>
                      </a:lnTo>
                      <a:lnTo>
                        <a:pt x="16" y="511"/>
                      </a:lnTo>
                      <a:lnTo>
                        <a:pt x="17" y="511"/>
                      </a:lnTo>
                      <a:lnTo>
                        <a:pt x="18" y="510"/>
                      </a:lnTo>
                      <a:lnTo>
                        <a:pt x="18" y="509"/>
                      </a:lnTo>
                      <a:lnTo>
                        <a:pt x="18" y="507"/>
                      </a:lnTo>
                      <a:lnTo>
                        <a:pt x="18" y="506"/>
                      </a:lnTo>
                      <a:lnTo>
                        <a:pt x="19" y="505"/>
                      </a:lnTo>
                      <a:lnTo>
                        <a:pt x="20" y="504"/>
                      </a:lnTo>
                      <a:lnTo>
                        <a:pt x="20" y="502"/>
                      </a:lnTo>
                      <a:lnTo>
                        <a:pt x="21" y="501"/>
                      </a:lnTo>
                      <a:lnTo>
                        <a:pt x="21" y="500"/>
                      </a:lnTo>
                      <a:lnTo>
                        <a:pt x="20" y="499"/>
                      </a:lnTo>
                      <a:lnTo>
                        <a:pt x="20" y="498"/>
                      </a:lnTo>
                      <a:lnTo>
                        <a:pt x="21" y="498"/>
                      </a:lnTo>
                      <a:lnTo>
                        <a:pt x="21" y="497"/>
                      </a:lnTo>
                      <a:lnTo>
                        <a:pt x="23" y="497"/>
                      </a:lnTo>
                      <a:lnTo>
                        <a:pt x="23" y="496"/>
                      </a:lnTo>
                      <a:lnTo>
                        <a:pt x="21" y="495"/>
                      </a:lnTo>
                      <a:lnTo>
                        <a:pt x="19" y="494"/>
                      </a:lnTo>
                      <a:lnTo>
                        <a:pt x="18" y="493"/>
                      </a:lnTo>
                      <a:lnTo>
                        <a:pt x="17" y="493"/>
                      </a:lnTo>
                      <a:lnTo>
                        <a:pt x="18" y="492"/>
                      </a:lnTo>
                      <a:lnTo>
                        <a:pt x="20" y="492"/>
                      </a:lnTo>
                      <a:lnTo>
                        <a:pt x="21" y="491"/>
                      </a:lnTo>
                      <a:lnTo>
                        <a:pt x="22" y="490"/>
                      </a:lnTo>
                      <a:lnTo>
                        <a:pt x="22" y="489"/>
                      </a:lnTo>
                      <a:lnTo>
                        <a:pt x="23" y="487"/>
                      </a:lnTo>
                      <a:lnTo>
                        <a:pt x="24" y="485"/>
                      </a:lnTo>
                      <a:lnTo>
                        <a:pt x="23" y="484"/>
                      </a:lnTo>
                      <a:lnTo>
                        <a:pt x="22" y="484"/>
                      </a:lnTo>
                      <a:lnTo>
                        <a:pt x="21" y="484"/>
                      </a:lnTo>
                      <a:lnTo>
                        <a:pt x="21" y="483"/>
                      </a:lnTo>
                      <a:lnTo>
                        <a:pt x="20" y="483"/>
                      </a:lnTo>
                      <a:lnTo>
                        <a:pt x="20" y="482"/>
                      </a:lnTo>
                      <a:lnTo>
                        <a:pt x="21" y="481"/>
                      </a:lnTo>
                      <a:lnTo>
                        <a:pt x="23" y="479"/>
                      </a:lnTo>
                      <a:lnTo>
                        <a:pt x="24" y="479"/>
                      </a:lnTo>
                      <a:lnTo>
                        <a:pt x="25" y="478"/>
                      </a:lnTo>
                      <a:lnTo>
                        <a:pt x="26" y="477"/>
                      </a:lnTo>
                      <a:lnTo>
                        <a:pt x="27" y="476"/>
                      </a:lnTo>
                      <a:lnTo>
                        <a:pt x="26" y="476"/>
                      </a:lnTo>
                      <a:lnTo>
                        <a:pt x="26" y="475"/>
                      </a:lnTo>
                      <a:lnTo>
                        <a:pt x="25" y="475"/>
                      </a:lnTo>
                      <a:lnTo>
                        <a:pt x="24" y="474"/>
                      </a:lnTo>
                      <a:lnTo>
                        <a:pt x="22" y="473"/>
                      </a:lnTo>
                      <a:lnTo>
                        <a:pt x="22" y="472"/>
                      </a:lnTo>
                      <a:lnTo>
                        <a:pt x="21" y="470"/>
                      </a:lnTo>
                      <a:lnTo>
                        <a:pt x="21" y="469"/>
                      </a:lnTo>
                      <a:lnTo>
                        <a:pt x="21" y="468"/>
                      </a:lnTo>
                      <a:lnTo>
                        <a:pt x="22" y="467"/>
                      </a:lnTo>
                      <a:lnTo>
                        <a:pt x="24" y="466"/>
                      </a:lnTo>
                      <a:lnTo>
                        <a:pt x="23" y="465"/>
                      </a:lnTo>
                      <a:lnTo>
                        <a:pt x="22" y="464"/>
                      </a:lnTo>
                      <a:lnTo>
                        <a:pt x="20" y="463"/>
                      </a:lnTo>
                      <a:lnTo>
                        <a:pt x="19" y="463"/>
                      </a:lnTo>
                      <a:lnTo>
                        <a:pt x="19" y="462"/>
                      </a:lnTo>
                      <a:lnTo>
                        <a:pt x="18" y="460"/>
                      </a:lnTo>
                      <a:lnTo>
                        <a:pt x="18" y="459"/>
                      </a:lnTo>
                      <a:lnTo>
                        <a:pt x="19" y="458"/>
                      </a:lnTo>
                      <a:lnTo>
                        <a:pt x="19" y="457"/>
                      </a:lnTo>
                      <a:lnTo>
                        <a:pt x="20" y="456"/>
                      </a:lnTo>
                      <a:lnTo>
                        <a:pt x="22" y="455"/>
                      </a:lnTo>
                      <a:lnTo>
                        <a:pt x="22" y="454"/>
                      </a:lnTo>
                      <a:lnTo>
                        <a:pt x="22" y="453"/>
                      </a:lnTo>
                      <a:lnTo>
                        <a:pt x="23" y="452"/>
                      </a:lnTo>
                      <a:lnTo>
                        <a:pt x="22" y="451"/>
                      </a:lnTo>
                      <a:lnTo>
                        <a:pt x="24" y="447"/>
                      </a:lnTo>
                      <a:lnTo>
                        <a:pt x="25" y="445"/>
                      </a:lnTo>
                      <a:lnTo>
                        <a:pt x="27" y="444"/>
                      </a:lnTo>
                      <a:lnTo>
                        <a:pt x="28" y="442"/>
                      </a:lnTo>
                      <a:lnTo>
                        <a:pt x="29" y="441"/>
                      </a:lnTo>
                      <a:lnTo>
                        <a:pt x="29" y="440"/>
                      </a:lnTo>
                      <a:lnTo>
                        <a:pt x="30" y="438"/>
                      </a:lnTo>
                      <a:lnTo>
                        <a:pt x="30" y="437"/>
                      </a:lnTo>
                      <a:lnTo>
                        <a:pt x="28" y="436"/>
                      </a:lnTo>
                      <a:lnTo>
                        <a:pt x="27" y="436"/>
                      </a:lnTo>
                      <a:lnTo>
                        <a:pt x="25" y="435"/>
                      </a:lnTo>
                      <a:lnTo>
                        <a:pt x="24" y="435"/>
                      </a:lnTo>
                      <a:lnTo>
                        <a:pt x="23" y="433"/>
                      </a:lnTo>
                      <a:lnTo>
                        <a:pt x="23" y="432"/>
                      </a:lnTo>
                      <a:lnTo>
                        <a:pt x="24" y="432"/>
                      </a:lnTo>
                      <a:lnTo>
                        <a:pt x="26" y="430"/>
                      </a:lnTo>
                      <a:lnTo>
                        <a:pt x="28" y="429"/>
                      </a:lnTo>
                      <a:lnTo>
                        <a:pt x="29" y="428"/>
                      </a:lnTo>
                      <a:lnTo>
                        <a:pt x="30" y="428"/>
                      </a:lnTo>
                      <a:lnTo>
                        <a:pt x="30" y="427"/>
                      </a:lnTo>
                      <a:lnTo>
                        <a:pt x="30" y="426"/>
                      </a:lnTo>
                      <a:lnTo>
                        <a:pt x="31" y="424"/>
                      </a:lnTo>
                      <a:lnTo>
                        <a:pt x="31" y="423"/>
                      </a:lnTo>
                      <a:lnTo>
                        <a:pt x="30" y="421"/>
                      </a:lnTo>
                      <a:lnTo>
                        <a:pt x="29" y="418"/>
                      </a:lnTo>
                      <a:lnTo>
                        <a:pt x="29" y="417"/>
                      </a:lnTo>
                      <a:lnTo>
                        <a:pt x="30" y="416"/>
                      </a:lnTo>
                      <a:lnTo>
                        <a:pt x="30" y="415"/>
                      </a:lnTo>
                      <a:lnTo>
                        <a:pt x="31" y="414"/>
                      </a:lnTo>
                      <a:lnTo>
                        <a:pt x="31" y="413"/>
                      </a:lnTo>
                      <a:lnTo>
                        <a:pt x="30" y="412"/>
                      </a:lnTo>
                      <a:lnTo>
                        <a:pt x="30" y="411"/>
                      </a:lnTo>
                      <a:lnTo>
                        <a:pt x="29" y="411"/>
                      </a:lnTo>
                      <a:lnTo>
                        <a:pt x="29" y="410"/>
                      </a:lnTo>
                      <a:lnTo>
                        <a:pt x="29" y="409"/>
                      </a:lnTo>
                      <a:lnTo>
                        <a:pt x="29" y="408"/>
                      </a:lnTo>
                      <a:lnTo>
                        <a:pt x="29" y="407"/>
                      </a:lnTo>
                      <a:lnTo>
                        <a:pt x="30" y="407"/>
                      </a:lnTo>
                      <a:lnTo>
                        <a:pt x="31" y="406"/>
                      </a:lnTo>
                      <a:lnTo>
                        <a:pt x="31" y="405"/>
                      </a:lnTo>
                      <a:lnTo>
                        <a:pt x="31" y="404"/>
                      </a:lnTo>
                      <a:lnTo>
                        <a:pt x="32" y="404"/>
                      </a:lnTo>
                      <a:lnTo>
                        <a:pt x="33" y="402"/>
                      </a:lnTo>
                      <a:lnTo>
                        <a:pt x="34" y="401"/>
                      </a:lnTo>
                      <a:lnTo>
                        <a:pt x="34" y="400"/>
                      </a:lnTo>
                      <a:lnTo>
                        <a:pt x="33" y="399"/>
                      </a:lnTo>
                      <a:lnTo>
                        <a:pt x="34" y="398"/>
                      </a:lnTo>
                      <a:lnTo>
                        <a:pt x="34" y="397"/>
                      </a:lnTo>
                      <a:lnTo>
                        <a:pt x="33" y="397"/>
                      </a:lnTo>
                      <a:lnTo>
                        <a:pt x="33" y="396"/>
                      </a:lnTo>
                      <a:lnTo>
                        <a:pt x="32" y="397"/>
                      </a:lnTo>
                      <a:lnTo>
                        <a:pt x="31" y="397"/>
                      </a:lnTo>
                      <a:lnTo>
                        <a:pt x="31" y="398"/>
                      </a:lnTo>
                      <a:lnTo>
                        <a:pt x="30" y="398"/>
                      </a:lnTo>
                      <a:lnTo>
                        <a:pt x="29" y="397"/>
                      </a:lnTo>
                      <a:lnTo>
                        <a:pt x="28" y="396"/>
                      </a:lnTo>
                      <a:lnTo>
                        <a:pt x="28" y="395"/>
                      </a:lnTo>
                      <a:lnTo>
                        <a:pt x="27" y="394"/>
                      </a:lnTo>
                      <a:lnTo>
                        <a:pt x="27" y="393"/>
                      </a:lnTo>
                      <a:lnTo>
                        <a:pt x="26" y="393"/>
                      </a:lnTo>
                      <a:lnTo>
                        <a:pt x="25" y="393"/>
                      </a:lnTo>
                      <a:lnTo>
                        <a:pt x="24" y="393"/>
                      </a:lnTo>
                      <a:lnTo>
                        <a:pt x="23" y="393"/>
                      </a:lnTo>
                      <a:lnTo>
                        <a:pt x="23" y="392"/>
                      </a:lnTo>
                      <a:lnTo>
                        <a:pt x="24" y="391"/>
                      </a:lnTo>
                      <a:lnTo>
                        <a:pt x="26" y="390"/>
                      </a:lnTo>
                      <a:lnTo>
                        <a:pt x="27" y="389"/>
                      </a:lnTo>
                      <a:lnTo>
                        <a:pt x="29" y="387"/>
                      </a:lnTo>
                      <a:lnTo>
                        <a:pt x="30" y="387"/>
                      </a:lnTo>
                      <a:lnTo>
                        <a:pt x="30" y="385"/>
                      </a:lnTo>
                      <a:lnTo>
                        <a:pt x="30" y="384"/>
                      </a:lnTo>
                      <a:lnTo>
                        <a:pt x="28" y="383"/>
                      </a:lnTo>
                      <a:lnTo>
                        <a:pt x="28" y="382"/>
                      </a:lnTo>
                      <a:lnTo>
                        <a:pt x="27" y="381"/>
                      </a:lnTo>
                      <a:lnTo>
                        <a:pt x="26" y="381"/>
                      </a:lnTo>
                      <a:lnTo>
                        <a:pt x="25" y="381"/>
                      </a:lnTo>
                      <a:lnTo>
                        <a:pt x="24" y="381"/>
                      </a:lnTo>
                      <a:lnTo>
                        <a:pt x="23" y="382"/>
                      </a:lnTo>
                      <a:lnTo>
                        <a:pt x="22" y="382"/>
                      </a:lnTo>
                      <a:lnTo>
                        <a:pt x="21" y="382"/>
                      </a:lnTo>
                      <a:lnTo>
                        <a:pt x="20" y="382"/>
                      </a:lnTo>
                      <a:lnTo>
                        <a:pt x="20" y="381"/>
                      </a:lnTo>
                      <a:lnTo>
                        <a:pt x="21" y="378"/>
                      </a:lnTo>
                      <a:lnTo>
                        <a:pt x="22" y="377"/>
                      </a:lnTo>
                      <a:lnTo>
                        <a:pt x="22" y="376"/>
                      </a:lnTo>
                      <a:lnTo>
                        <a:pt x="23" y="376"/>
                      </a:lnTo>
                      <a:lnTo>
                        <a:pt x="24" y="376"/>
                      </a:lnTo>
                      <a:lnTo>
                        <a:pt x="26" y="376"/>
                      </a:lnTo>
                      <a:lnTo>
                        <a:pt x="29" y="377"/>
                      </a:lnTo>
                      <a:lnTo>
                        <a:pt x="30" y="376"/>
                      </a:lnTo>
                      <a:lnTo>
                        <a:pt x="29" y="375"/>
                      </a:lnTo>
                      <a:lnTo>
                        <a:pt x="29" y="373"/>
                      </a:lnTo>
                      <a:lnTo>
                        <a:pt x="28" y="373"/>
                      </a:lnTo>
                      <a:lnTo>
                        <a:pt x="27" y="371"/>
                      </a:lnTo>
                      <a:lnTo>
                        <a:pt x="26" y="370"/>
                      </a:lnTo>
                      <a:lnTo>
                        <a:pt x="25" y="368"/>
                      </a:lnTo>
                      <a:lnTo>
                        <a:pt x="24" y="367"/>
                      </a:lnTo>
                      <a:lnTo>
                        <a:pt x="23" y="367"/>
                      </a:lnTo>
                      <a:lnTo>
                        <a:pt x="23" y="368"/>
                      </a:lnTo>
                      <a:lnTo>
                        <a:pt x="22" y="369"/>
                      </a:lnTo>
                      <a:lnTo>
                        <a:pt x="21" y="371"/>
                      </a:lnTo>
                      <a:lnTo>
                        <a:pt x="21" y="372"/>
                      </a:lnTo>
                      <a:lnTo>
                        <a:pt x="20" y="372"/>
                      </a:lnTo>
                      <a:lnTo>
                        <a:pt x="19" y="372"/>
                      </a:lnTo>
                      <a:lnTo>
                        <a:pt x="18" y="372"/>
                      </a:lnTo>
                      <a:lnTo>
                        <a:pt x="18" y="371"/>
                      </a:lnTo>
                      <a:lnTo>
                        <a:pt x="17" y="371"/>
                      </a:lnTo>
                      <a:lnTo>
                        <a:pt x="17" y="370"/>
                      </a:lnTo>
                      <a:lnTo>
                        <a:pt x="17" y="369"/>
                      </a:lnTo>
                      <a:lnTo>
                        <a:pt x="18" y="368"/>
                      </a:lnTo>
                      <a:lnTo>
                        <a:pt x="19" y="367"/>
                      </a:lnTo>
                      <a:lnTo>
                        <a:pt x="19" y="365"/>
                      </a:lnTo>
                      <a:lnTo>
                        <a:pt x="17" y="364"/>
                      </a:lnTo>
                      <a:lnTo>
                        <a:pt x="16" y="364"/>
                      </a:lnTo>
                      <a:lnTo>
                        <a:pt x="16" y="363"/>
                      </a:lnTo>
                      <a:lnTo>
                        <a:pt x="15" y="362"/>
                      </a:lnTo>
                      <a:lnTo>
                        <a:pt x="15" y="360"/>
                      </a:lnTo>
                      <a:lnTo>
                        <a:pt x="16" y="359"/>
                      </a:lnTo>
                      <a:lnTo>
                        <a:pt x="16" y="358"/>
                      </a:lnTo>
                      <a:lnTo>
                        <a:pt x="17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5" y="354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5" y="350"/>
                      </a:lnTo>
                      <a:lnTo>
                        <a:pt x="15" y="349"/>
                      </a:lnTo>
                      <a:lnTo>
                        <a:pt x="15" y="348"/>
                      </a:lnTo>
                      <a:lnTo>
                        <a:pt x="17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3"/>
                      </a:lnTo>
                      <a:lnTo>
                        <a:pt x="16" y="342"/>
                      </a:lnTo>
                      <a:lnTo>
                        <a:pt x="15" y="341"/>
                      </a:lnTo>
                      <a:lnTo>
                        <a:pt x="14" y="340"/>
                      </a:lnTo>
                      <a:lnTo>
                        <a:pt x="13" y="340"/>
                      </a:lnTo>
                      <a:lnTo>
                        <a:pt x="12" y="339"/>
                      </a:lnTo>
                      <a:lnTo>
                        <a:pt x="10" y="339"/>
                      </a:lnTo>
                      <a:lnTo>
                        <a:pt x="9" y="338"/>
                      </a:lnTo>
                      <a:lnTo>
                        <a:pt x="8" y="336"/>
                      </a:lnTo>
                      <a:lnTo>
                        <a:pt x="8" y="335"/>
                      </a:lnTo>
                      <a:lnTo>
                        <a:pt x="7" y="333"/>
                      </a:lnTo>
                      <a:lnTo>
                        <a:pt x="6" y="331"/>
                      </a:lnTo>
                      <a:lnTo>
                        <a:pt x="7" y="331"/>
                      </a:lnTo>
                      <a:lnTo>
                        <a:pt x="7" y="329"/>
                      </a:lnTo>
                      <a:lnTo>
                        <a:pt x="8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6" y="323"/>
                      </a:lnTo>
                      <a:lnTo>
                        <a:pt x="5" y="323"/>
                      </a:lnTo>
                      <a:lnTo>
                        <a:pt x="4" y="324"/>
                      </a:lnTo>
                      <a:lnTo>
                        <a:pt x="3" y="324"/>
                      </a:lnTo>
                      <a:lnTo>
                        <a:pt x="3" y="326"/>
                      </a:lnTo>
                      <a:lnTo>
                        <a:pt x="2" y="326"/>
                      </a:lnTo>
                      <a:lnTo>
                        <a:pt x="1" y="326"/>
                      </a:lnTo>
                      <a:lnTo>
                        <a:pt x="1" y="325"/>
                      </a:lnTo>
                      <a:lnTo>
                        <a:pt x="0" y="324"/>
                      </a:lnTo>
                      <a:lnTo>
                        <a:pt x="0" y="322"/>
                      </a:lnTo>
                      <a:lnTo>
                        <a:pt x="0" y="321"/>
                      </a:lnTo>
                      <a:lnTo>
                        <a:pt x="1" y="320"/>
                      </a:lnTo>
                      <a:lnTo>
                        <a:pt x="2" y="319"/>
                      </a:lnTo>
                      <a:lnTo>
                        <a:pt x="3" y="319"/>
                      </a:lnTo>
                      <a:lnTo>
                        <a:pt x="4" y="319"/>
                      </a:lnTo>
                      <a:lnTo>
                        <a:pt x="4" y="318"/>
                      </a:lnTo>
                      <a:lnTo>
                        <a:pt x="5" y="318"/>
                      </a:lnTo>
                      <a:lnTo>
                        <a:pt x="4" y="317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2" y="313"/>
                      </a:lnTo>
                      <a:lnTo>
                        <a:pt x="3" y="313"/>
                      </a:lnTo>
                      <a:lnTo>
                        <a:pt x="5" y="313"/>
                      </a:lnTo>
                      <a:lnTo>
                        <a:pt x="5" y="312"/>
                      </a:lnTo>
                      <a:lnTo>
                        <a:pt x="6" y="310"/>
                      </a:lnTo>
                      <a:lnTo>
                        <a:pt x="7" y="309"/>
                      </a:lnTo>
                      <a:lnTo>
                        <a:pt x="8" y="309"/>
                      </a:lnTo>
                      <a:lnTo>
                        <a:pt x="8" y="308"/>
                      </a:lnTo>
                      <a:lnTo>
                        <a:pt x="9" y="308"/>
                      </a:lnTo>
                      <a:lnTo>
                        <a:pt x="11" y="308"/>
                      </a:lnTo>
                      <a:lnTo>
                        <a:pt x="12" y="308"/>
                      </a:lnTo>
                      <a:lnTo>
                        <a:pt x="13" y="307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4" y="304"/>
                      </a:lnTo>
                      <a:lnTo>
                        <a:pt x="14" y="303"/>
                      </a:lnTo>
                      <a:lnTo>
                        <a:pt x="15" y="303"/>
                      </a:lnTo>
                      <a:lnTo>
                        <a:pt x="16" y="303"/>
                      </a:lnTo>
                      <a:lnTo>
                        <a:pt x="17" y="303"/>
                      </a:lnTo>
                      <a:lnTo>
                        <a:pt x="18" y="303"/>
                      </a:lnTo>
                      <a:lnTo>
                        <a:pt x="19" y="303"/>
                      </a:lnTo>
                      <a:lnTo>
                        <a:pt x="20" y="302"/>
                      </a:lnTo>
                      <a:lnTo>
                        <a:pt x="20" y="300"/>
                      </a:lnTo>
                      <a:lnTo>
                        <a:pt x="21" y="300"/>
                      </a:lnTo>
                      <a:lnTo>
                        <a:pt x="22" y="299"/>
                      </a:lnTo>
                      <a:lnTo>
                        <a:pt x="23" y="299"/>
                      </a:lnTo>
                      <a:lnTo>
                        <a:pt x="24" y="300"/>
                      </a:lnTo>
                      <a:lnTo>
                        <a:pt x="26" y="301"/>
                      </a:lnTo>
                      <a:lnTo>
                        <a:pt x="26" y="302"/>
                      </a:lnTo>
                      <a:lnTo>
                        <a:pt x="27" y="302"/>
                      </a:lnTo>
                      <a:lnTo>
                        <a:pt x="27" y="301"/>
                      </a:lnTo>
                      <a:lnTo>
                        <a:pt x="28" y="299"/>
                      </a:lnTo>
                      <a:lnTo>
                        <a:pt x="30" y="297"/>
                      </a:lnTo>
                      <a:lnTo>
                        <a:pt x="31" y="296"/>
                      </a:lnTo>
                      <a:lnTo>
                        <a:pt x="31" y="294"/>
                      </a:lnTo>
                      <a:lnTo>
                        <a:pt x="4" y="271"/>
                      </a:lnTo>
                      <a:lnTo>
                        <a:pt x="17" y="244"/>
                      </a:lnTo>
                      <a:lnTo>
                        <a:pt x="40" y="195"/>
                      </a:lnTo>
                      <a:lnTo>
                        <a:pt x="48" y="195"/>
                      </a:lnTo>
                      <a:lnTo>
                        <a:pt x="48" y="194"/>
                      </a:lnTo>
                      <a:lnTo>
                        <a:pt x="49" y="193"/>
                      </a:lnTo>
                      <a:lnTo>
                        <a:pt x="49" y="192"/>
                      </a:lnTo>
                      <a:lnTo>
                        <a:pt x="49" y="191"/>
                      </a:lnTo>
                      <a:lnTo>
                        <a:pt x="48" y="191"/>
                      </a:lnTo>
                      <a:lnTo>
                        <a:pt x="48" y="190"/>
                      </a:lnTo>
                      <a:lnTo>
                        <a:pt x="48" y="189"/>
                      </a:lnTo>
                      <a:lnTo>
                        <a:pt x="47" y="189"/>
                      </a:lnTo>
                      <a:lnTo>
                        <a:pt x="47" y="181"/>
                      </a:lnTo>
                      <a:lnTo>
                        <a:pt x="42" y="181"/>
                      </a:lnTo>
                      <a:lnTo>
                        <a:pt x="64" y="111"/>
                      </a:lnTo>
                      <a:lnTo>
                        <a:pt x="70" y="111"/>
                      </a:lnTo>
                      <a:lnTo>
                        <a:pt x="74" y="110"/>
                      </a:lnTo>
                      <a:lnTo>
                        <a:pt x="73" y="110"/>
                      </a:lnTo>
                      <a:lnTo>
                        <a:pt x="73" y="109"/>
                      </a:lnTo>
                      <a:lnTo>
                        <a:pt x="72" y="109"/>
                      </a:lnTo>
                      <a:lnTo>
                        <a:pt x="73" y="109"/>
                      </a:lnTo>
                      <a:lnTo>
                        <a:pt x="72" y="108"/>
                      </a:lnTo>
                      <a:lnTo>
                        <a:pt x="72" y="107"/>
                      </a:lnTo>
                      <a:lnTo>
                        <a:pt x="71" y="107"/>
                      </a:lnTo>
                      <a:lnTo>
                        <a:pt x="70" y="107"/>
                      </a:lnTo>
                      <a:lnTo>
                        <a:pt x="69" y="107"/>
                      </a:lnTo>
                      <a:lnTo>
                        <a:pt x="62" y="100"/>
                      </a:lnTo>
                      <a:lnTo>
                        <a:pt x="60" y="91"/>
                      </a:lnTo>
                      <a:lnTo>
                        <a:pt x="58" y="86"/>
                      </a:lnTo>
                      <a:lnTo>
                        <a:pt x="57" y="84"/>
                      </a:lnTo>
                      <a:lnTo>
                        <a:pt x="48" y="67"/>
                      </a:lnTo>
                      <a:lnTo>
                        <a:pt x="52" y="67"/>
                      </a:lnTo>
                      <a:lnTo>
                        <a:pt x="52" y="65"/>
                      </a:lnTo>
                      <a:lnTo>
                        <a:pt x="48" y="62"/>
                      </a:lnTo>
                      <a:lnTo>
                        <a:pt x="49" y="57"/>
                      </a:lnTo>
                      <a:lnTo>
                        <a:pt x="48" y="56"/>
                      </a:lnTo>
                      <a:lnTo>
                        <a:pt x="47" y="56"/>
                      </a:lnTo>
                      <a:lnTo>
                        <a:pt x="47" y="55"/>
                      </a:lnTo>
                      <a:lnTo>
                        <a:pt x="46" y="54"/>
                      </a:lnTo>
                      <a:lnTo>
                        <a:pt x="46" y="53"/>
                      </a:lnTo>
                      <a:lnTo>
                        <a:pt x="45" y="53"/>
                      </a:lnTo>
                      <a:lnTo>
                        <a:pt x="44" y="51"/>
                      </a:lnTo>
                      <a:lnTo>
                        <a:pt x="44" y="50"/>
                      </a:lnTo>
                      <a:lnTo>
                        <a:pt x="43" y="50"/>
                      </a:lnTo>
                      <a:lnTo>
                        <a:pt x="43" y="49"/>
                      </a:lnTo>
                      <a:lnTo>
                        <a:pt x="42" y="48"/>
                      </a:lnTo>
                      <a:lnTo>
                        <a:pt x="42" y="47"/>
                      </a:lnTo>
                      <a:lnTo>
                        <a:pt x="43" y="46"/>
                      </a:lnTo>
                      <a:lnTo>
                        <a:pt x="43" y="45"/>
                      </a:lnTo>
                      <a:lnTo>
                        <a:pt x="43" y="44"/>
                      </a:lnTo>
                      <a:lnTo>
                        <a:pt x="42" y="45"/>
                      </a:lnTo>
                      <a:lnTo>
                        <a:pt x="42" y="44"/>
                      </a:lnTo>
                      <a:lnTo>
                        <a:pt x="43" y="44"/>
                      </a:lnTo>
                      <a:lnTo>
                        <a:pt x="43" y="43"/>
                      </a:lnTo>
                      <a:lnTo>
                        <a:pt x="42" y="43"/>
                      </a:lnTo>
                      <a:lnTo>
                        <a:pt x="42" y="42"/>
                      </a:lnTo>
                      <a:lnTo>
                        <a:pt x="43" y="42"/>
                      </a:lnTo>
                      <a:lnTo>
                        <a:pt x="41" y="42"/>
                      </a:lnTo>
                      <a:lnTo>
                        <a:pt x="41" y="41"/>
                      </a:lnTo>
                      <a:lnTo>
                        <a:pt x="42" y="41"/>
                      </a:lnTo>
                      <a:lnTo>
                        <a:pt x="42" y="40"/>
                      </a:lnTo>
                      <a:lnTo>
                        <a:pt x="41" y="39"/>
                      </a:lnTo>
                      <a:lnTo>
                        <a:pt x="41" y="38"/>
                      </a:lnTo>
                      <a:lnTo>
                        <a:pt x="42" y="38"/>
                      </a:lnTo>
                      <a:lnTo>
                        <a:pt x="42" y="39"/>
                      </a:lnTo>
                      <a:lnTo>
                        <a:pt x="44" y="39"/>
                      </a:lnTo>
                      <a:lnTo>
                        <a:pt x="45" y="39"/>
                      </a:lnTo>
                      <a:lnTo>
                        <a:pt x="46" y="39"/>
                      </a:lnTo>
                      <a:lnTo>
                        <a:pt x="46" y="37"/>
                      </a:lnTo>
                      <a:lnTo>
                        <a:pt x="47" y="36"/>
                      </a:lnTo>
                      <a:lnTo>
                        <a:pt x="48" y="36"/>
                      </a:lnTo>
                      <a:lnTo>
                        <a:pt x="49" y="37"/>
                      </a:lnTo>
                      <a:lnTo>
                        <a:pt x="49" y="39"/>
                      </a:lnTo>
                      <a:lnTo>
                        <a:pt x="50" y="39"/>
                      </a:lnTo>
                      <a:lnTo>
                        <a:pt x="49" y="40"/>
                      </a:lnTo>
                      <a:lnTo>
                        <a:pt x="50" y="41"/>
                      </a:lnTo>
                      <a:lnTo>
                        <a:pt x="50" y="42"/>
                      </a:lnTo>
                      <a:lnTo>
                        <a:pt x="50" y="43"/>
                      </a:lnTo>
                      <a:lnTo>
                        <a:pt x="51" y="43"/>
                      </a:lnTo>
                      <a:lnTo>
                        <a:pt x="50" y="43"/>
                      </a:lnTo>
                      <a:lnTo>
                        <a:pt x="50" y="44"/>
                      </a:lnTo>
                      <a:lnTo>
                        <a:pt x="51" y="45"/>
                      </a:lnTo>
                      <a:lnTo>
                        <a:pt x="51" y="46"/>
                      </a:lnTo>
                      <a:lnTo>
                        <a:pt x="52" y="46"/>
                      </a:lnTo>
                      <a:lnTo>
                        <a:pt x="52" y="47"/>
                      </a:lnTo>
                      <a:lnTo>
                        <a:pt x="51" y="48"/>
                      </a:lnTo>
                      <a:lnTo>
                        <a:pt x="52" y="48"/>
                      </a:lnTo>
                      <a:lnTo>
                        <a:pt x="52" y="49"/>
                      </a:lnTo>
                      <a:lnTo>
                        <a:pt x="53" y="49"/>
                      </a:lnTo>
                      <a:lnTo>
                        <a:pt x="52" y="50"/>
                      </a:lnTo>
                      <a:lnTo>
                        <a:pt x="53" y="50"/>
                      </a:lnTo>
                      <a:lnTo>
                        <a:pt x="53" y="51"/>
                      </a:lnTo>
                      <a:lnTo>
                        <a:pt x="53" y="52"/>
                      </a:lnTo>
                      <a:lnTo>
                        <a:pt x="52" y="52"/>
                      </a:lnTo>
                      <a:lnTo>
                        <a:pt x="52" y="53"/>
                      </a:lnTo>
                      <a:lnTo>
                        <a:pt x="52" y="54"/>
                      </a:lnTo>
                      <a:lnTo>
                        <a:pt x="52" y="55"/>
                      </a:lnTo>
                      <a:lnTo>
                        <a:pt x="52" y="56"/>
                      </a:lnTo>
                      <a:lnTo>
                        <a:pt x="53" y="56"/>
                      </a:lnTo>
                      <a:lnTo>
                        <a:pt x="53" y="57"/>
                      </a:lnTo>
                      <a:lnTo>
                        <a:pt x="54" y="57"/>
                      </a:lnTo>
                      <a:lnTo>
                        <a:pt x="55" y="57"/>
                      </a:lnTo>
                      <a:lnTo>
                        <a:pt x="56" y="57"/>
                      </a:lnTo>
                      <a:lnTo>
                        <a:pt x="56" y="56"/>
                      </a:lnTo>
                      <a:lnTo>
                        <a:pt x="58" y="57"/>
                      </a:lnTo>
                      <a:lnTo>
                        <a:pt x="58" y="58"/>
                      </a:lnTo>
                      <a:lnTo>
                        <a:pt x="58" y="59"/>
                      </a:lnTo>
                      <a:lnTo>
                        <a:pt x="59" y="59"/>
                      </a:lnTo>
                      <a:lnTo>
                        <a:pt x="59" y="60"/>
                      </a:lnTo>
                      <a:lnTo>
                        <a:pt x="58" y="60"/>
                      </a:lnTo>
                      <a:lnTo>
                        <a:pt x="59" y="61"/>
                      </a:lnTo>
                      <a:lnTo>
                        <a:pt x="59" y="62"/>
                      </a:lnTo>
                      <a:lnTo>
                        <a:pt x="60" y="62"/>
                      </a:lnTo>
                      <a:lnTo>
                        <a:pt x="60" y="63"/>
                      </a:lnTo>
                      <a:lnTo>
                        <a:pt x="59" y="62"/>
                      </a:lnTo>
                      <a:lnTo>
                        <a:pt x="59" y="63"/>
                      </a:lnTo>
                      <a:lnTo>
                        <a:pt x="59" y="64"/>
                      </a:lnTo>
                      <a:lnTo>
                        <a:pt x="60" y="65"/>
                      </a:lnTo>
                      <a:lnTo>
                        <a:pt x="62" y="65"/>
                      </a:lnTo>
                      <a:lnTo>
                        <a:pt x="63" y="65"/>
                      </a:lnTo>
                      <a:lnTo>
                        <a:pt x="63" y="66"/>
                      </a:lnTo>
                      <a:lnTo>
                        <a:pt x="64" y="66"/>
                      </a:lnTo>
                      <a:lnTo>
                        <a:pt x="65" y="67"/>
                      </a:lnTo>
                      <a:lnTo>
                        <a:pt x="65" y="68"/>
                      </a:lnTo>
                      <a:lnTo>
                        <a:pt x="66" y="68"/>
                      </a:lnTo>
                      <a:lnTo>
                        <a:pt x="67" y="69"/>
                      </a:lnTo>
                      <a:lnTo>
                        <a:pt x="67" y="70"/>
                      </a:lnTo>
                      <a:lnTo>
                        <a:pt x="67" y="71"/>
                      </a:lnTo>
                      <a:lnTo>
                        <a:pt x="68" y="71"/>
                      </a:lnTo>
                      <a:lnTo>
                        <a:pt x="69" y="72"/>
                      </a:lnTo>
                      <a:lnTo>
                        <a:pt x="70" y="71"/>
                      </a:lnTo>
                      <a:lnTo>
                        <a:pt x="71" y="71"/>
                      </a:lnTo>
                      <a:lnTo>
                        <a:pt x="72" y="71"/>
                      </a:lnTo>
                      <a:lnTo>
                        <a:pt x="73" y="71"/>
                      </a:lnTo>
                      <a:lnTo>
                        <a:pt x="72" y="72"/>
                      </a:lnTo>
                      <a:lnTo>
                        <a:pt x="72" y="73"/>
                      </a:lnTo>
                      <a:lnTo>
                        <a:pt x="73" y="74"/>
                      </a:lnTo>
                      <a:lnTo>
                        <a:pt x="74" y="74"/>
                      </a:lnTo>
                      <a:lnTo>
                        <a:pt x="74" y="75"/>
                      </a:lnTo>
                      <a:lnTo>
                        <a:pt x="74" y="76"/>
                      </a:lnTo>
                      <a:lnTo>
                        <a:pt x="75" y="76"/>
                      </a:lnTo>
                      <a:lnTo>
                        <a:pt x="76" y="75"/>
                      </a:lnTo>
                      <a:lnTo>
                        <a:pt x="76" y="73"/>
                      </a:lnTo>
                      <a:lnTo>
                        <a:pt x="77" y="72"/>
                      </a:lnTo>
                      <a:lnTo>
                        <a:pt x="78" y="71"/>
                      </a:lnTo>
                      <a:lnTo>
                        <a:pt x="79" y="71"/>
                      </a:lnTo>
                      <a:lnTo>
                        <a:pt x="80" y="71"/>
                      </a:lnTo>
                      <a:lnTo>
                        <a:pt x="80" y="70"/>
                      </a:lnTo>
                      <a:lnTo>
                        <a:pt x="81" y="69"/>
                      </a:lnTo>
                      <a:lnTo>
                        <a:pt x="81" y="70"/>
                      </a:lnTo>
                      <a:lnTo>
                        <a:pt x="82" y="70"/>
                      </a:lnTo>
                      <a:lnTo>
                        <a:pt x="82" y="69"/>
                      </a:lnTo>
                      <a:lnTo>
                        <a:pt x="82" y="68"/>
                      </a:lnTo>
                      <a:lnTo>
                        <a:pt x="83" y="68"/>
                      </a:lnTo>
                      <a:lnTo>
                        <a:pt x="84" y="68"/>
                      </a:lnTo>
                      <a:lnTo>
                        <a:pt x="84" y="69"/>
                      </a:lnTo>
                      <a:lnTo>
                        <a:pt x="85" y="69"/>
                      </a:lnTo>
                      <a:lnTo>
                        <a:pt x="86" y="69"/>
                      </a:lnTo>
                      <a:lnTo>
                        <a:pt x="86" y="68"/>
                      </a:lnTo>
                      <a:lnTo>
                        <a:pt x="87" y="68"/>
                      </a:lnTo>
                      <a:lnTo>
                        <a:pt x="88" y="68"/>
                      </a:lnTo>
                      <a:lnTo>
                        <a:pt x="89" y="67"/>
                      </a:lnTo>
                      <a:lnTo>
                        <a:pt x="90" y="66"/>
                      </a:lnTo>
                      <a:lnTo>
                        <a:pt x="91" y="67"/>
                      </a:lnTo>
                      <a:lnTo>
                        <a:pt x="91" y="66"/>
                      </a:lnTo>
                      <a:lnTo>
                        <a:pt x="92" y="66"/>
                      </a:lnTo>
                      <a:lnTo>
                        <a:pt x="92" y="67"/>
                      </a:lnTo>
                      <a:lnTo>
                        <a:pt x="91" y="67"/>
                      </a:lnTo>
                      <a:lnTo>
                        <a:pt x="92" y="67"/>
                      </a:lnTo>
                      <a:lnTo>
                        <a:pt x="92" y="66"/>
                      </a:lnTo>
                      <a:lnTo>
                        <a:pt x="93" y="67"/>
                      </a:lnTo>
                      <a:lnTo>
                        <a:pt x="94" y="67"/>
                      </a:lnTo>
                      <a:lnTo>
                        <a:pt x="95" y="67"/>
                      </a:lnTo>
                      <a:lnTo>
                        <a:pt x="95" y="66"/>
                      </a:lnTo>
                      <a:lnTo>
                        <a:pt x="98" y="66"/>
                      </a:lnTo>
                      <a:lnTo>
                        <a:pt x="97" y="66"/>
                      </a:lnTo>
                      <a:lnTo>
                        <a:pt x="96" y="66"/>
                      </a:lnTo>
                      <a:lnTo>
                        <a:pt x="96" y="65"/>
                      </a:lnTo>
                      <a:lnTo>
                        <a:pt x="95" y="65"/>
                      </a:lnTo>
                      <a:lnTo>
                        <a:pt x="96" y="64"/>
                      </a:lnTo>
                      <a:lnTo>
                        <a:pt x="96" y="65"/>
                      </a:lnTo>
                      <a:lnTo>
                        <a:pt x="97" y="65"/>
                      </a:lnTo>
                      <a:lnTo>
                        <a:pt x="97" y="64"/>
                      </a:lnTo>
                      <a:lnTo>
                        <a:pt x="98" y="64"/>
                      </a:lnTo>
                      <a:lnTo>
                        <a:pt x="98" y="63"/>
                      </a:lnTo>
                      <a:lnTo>
                        <a:pt x="99" y="64"/>
                      </a:lnTo>
                      <a:lnTo>
                        <a:pt x="100" y="64"/>
                      </a:lnTo>
                      <a:lnTo>
                        <a:pt x="102" y="64"/>
                      </a:lnTo>
                      <a:lnTo>
                        <a:pt x="103" y="63"/>
                      </a:lnTo>
                      <a:lnTo>
                        <a:pt x="105" y="63"/>
                      </a:lnTo>
                      <a:lnTo>
                        <a:pt x="106" y="63"/>
                      </a:lnTo>
                      <a:lnTo>
                        <a:pt x="106" y="62"/>
                      </a:lnTo>
                      <a:lnTo>
                        <a:pt x="107" y="62"/>
                      </a:lnTo>
                      <a:lnTo>
                        <a:pt x="108" y="63"/>
                      </a:lnTo>
                      <a:lnTo>
                        <a:pt x="109" y="63"/>
                      </a:lnTo>
                      <a:lnTo>
                        <a:pt x="110" y="63"/>
                      </a:lnTo>
                      <a:lnTo>
                        <a:pt x="109" y="63"/>
                      </a:lnTo>
                      <a:lnTo>
                        <a:pt x="110" y="62"/>
                      </a:lnTo>
                      <a:lnTo>
                        <a:pt x="110" y="63"/>
                      </a:lnTo>
                      <a:lnTo>
                        <a:pt x="111" y="63"/>
                      </a:lnTo>
                      <a:lnTo>
                        <a:pt x="111" y="62"/>
                      </a:lnTo>
                      <a:lnTo>
                        <a:pt x="111" y="61"/>
                      </a:lnTo>
                      <a:lnTo>
                        <a:pt x="112" y="60"/>
                      </a:lnTo>
                      <a:lnTo>
                        <a:pt x="113" y="60"/>
                      </a:lnTo>
                      <a:lnTo>
                        <a:pt x="113" y="59"/>
                      </a:lnTo>
                      <a:lnTo>
                        <a:pt x="114" y="59"/>
                      </a:lnTo>
                      <a:lnTo>
                        <a:pt x="115" y="59"/>
                      </a:lnTo>
                      <a:lnTo>
                        <a:pt x="115" y="58"/>
                      </a:lnTo>
                      <a:lnTo>
                        <a:pt x="116" y="58"/>
                      </a:lnTo>
                      <a:lnTo>
                        <a:pt x="117" y="58"/>
                      </a:lnTo>
                      <a:lnTo>
                        <a:pt x="117" y="57"/>
                      </a:lnTo>
                      <a:lnTo>
                        <a:pt x="117" y="56"/>
                      </a:lnTo>
                      <a:lnTo>
                        <a:pt x="117" y="55"/>
                      </a:lnTo>
                      <a:lnTo>
                        <a:pt x="118" y="54"/>
                      </a:lnTo>
                      <a:lnTo>
                        <a:pt x="119" y="54"/>
                      </a:lnTo>
                      <a:lnTo>
                        <a:pt x="119" y="53"/>
                      </a:lnTo>
                      <a:lnTo>
                        <a:pt x="120" y="53"/>
                      </a:lnTo>
                      <a:lnTo>
                        <a:pt x="120" y="52"/>
                      </a:lnTo>
                      <a:lnTo>
                        <a:pt x="121" y="52"/>
                      </a:lnTo>
                      <a:lnTo>
                        <a:pt x="123" y="51"/>
                      </a:lnTo>
                      <a:lnTo>
                        <a:pt x="123" y="50"/>
                      </a:lnTo>
                      <a:lnTo>
                        <a:pt x="123" y="49"/>
                      </a:lnTo>
                      <a:lnTo>
                        <a:pt x="124" y="48"/>
                      </a:lnTo>
                      <a:lnTo>
                        <a:pt x="125" y="47"/>
                      </a:lnTo>
                      <a:lnTo>
                        <a:pt x="125" y="46"/>
                      </a:lnTo>
                      <a:lnTo>
                        <a:pt x="126" y="45"/>
                      </a:lnTo>
                      <a:lnTo>
                        <a:pt x="125" y="45"/>
                      </a:lnTo>
                      <a:lnTo>
                        <a:pt x="124" y="46"/>
                      </a:lnTo>
                      <a:lnTo>
                        <a:pt x="123" y="46"/>
                      </a:lnTo>
                      <a:lnTo>
                        <a:pt x="123" y="45"/>
                      </a:lnTo>
                      <a:lnTo>
                        <a:pt x="124" y="44"/>
                      </a:lnTo>
                      <a:lnTo>
                        <a:pt x="124" y="43"/>
                      </a:lnTo>
                      <a:lnTo>
                        <a:pt x="123" y="42"/>
                      </a:lnTo>
                      <a:lnTo>
                        <a:pt x="124" y="42"/>
                      </a:lnTo>
                      <a:lnTo>
                        <a:pt x="125" y="42"/>
                      </a:lnTo>
                      <a:lnTo>
                        <a:pt x="127" y="41"/>
                      </a:lnTo>
                      <a:lnTo>
                        <a:pt x="127" y="40"/>
                      </a:lnTo>
                      <a:lnTo>
                        <a:pt x="127" y="39"/>
                      </a:lnTo>
                      <a:lnTo>
                        <a:pt x="128" y="39"/>
                      </a:lnTo>
                      <a:lnTo>
                        <a:pt x="129" y="38"/>
                      </a:lnTo>
                      <a:lnTo>
                        <a:pt x="130" y="38"/>
                      </a:lnTo>
                      <a:lnTo>
                        <a:pt x="131" y="37"/>
                      </a:lnTo>
                      <a:lnTo>
                        <a:pt x="131" y="38"/>
                      </a:lnTo>
                      <a:lnTo>
                        <a:pt x="132" y="38"/>
                      </a:lnTo>
                      <a:lnTo>
                        <a:pt x="133" y="38"/>
                      </a:lnTo>
                      <a:lnTo>
                        <a:pt x="134" y="37"/>
                      </a:lnTo>
                      <a:lnTo>
                        <a:pt x="134" y="38"/>
                      </a:lnTo>
                      <a:lnTo>
                        <a:pt x="134" y="37"/>
                      </a:lnTo>
                      <a:lnTo>
                        <a:pt x="135" y="36"/>
                      </a:lnTo>
                      <a:lnTo>
                        <a:pt x="136" y="35"/>
                      </a:lnTo>
                      <a:lnTo>
                        <a:pt x="135" y="34"/>
                      </a:lnTo>
                      <a:lnTo>
                        <a:pt x="135" y="33"/>
                      </a:lnTo>
                      <a:lnTo>
                        <a:pt x="136" y="32"/>
                      </a:lnTo>
                      <a:lnTo>
                        <a:pt x="137" y="33"/>
                      </a:lnTo>
                      <a:lnTo>
                        <a:pt x="137" y="32"/>
                      </a:lnTo>
                      <a:lnTo>
                        <a:pt x="137" y="31"/>
                      </a:lnTo>
                      <a:lnTo>
                        <a:pt x="137" y="30"/>
                      </a:lnTo>
                      <a:lnTo>
                        <a:pt x="139" y="30"/>
                      </a:lnTo>
                      <a:lnTo>
                        <a:pt x="139" y="29"/>
                      </a:lnTo>
                      <a:lnTo>
                        <a:pt x="138" y="28"/>
                      </a:lnTo>
                      <a:lnTo>
                        <a:pt x="138" y="27"/>
                      </a:lnTo>
                      <a:lnTo>
                        <a:pt x="139" y="27"/>
                      </a:lnTo>
                      <a:lnTo>
                        <a:pt x="139" y="28"/>
                      </a:lnTo>
                      <a:lnTo>
                        <a:pt x="140" y="28"/>
                      </a:lnTo>
                      <a:lnTo>
                        <a:pt x="140" y="27"/>
                      </a:lnTo>
                      <a:lnTo>
                        <a:pt x="140" y="26"/>
                      </a:lnTo>
                      <a:lnTo>
                        <a:pt x="139" y="26"/>
                      </a:lnTo>
                      <a:lnTo>
                        <a:pt x="138" y="26"/>
                      </a:lnTo>
                      <a:lnTo>
                        <a:pt x="138" y="25"/>
                      </a:lnTo>
                      <a:lnTo>
                        <a:pt x="139" y="25"/>
                      </a:lnTo>
                      <a:lnTo>
                        <a:pt x="139" y="24"/>
                      </a:lnTo>
                      <a:lnTo>
                        <a:pt x="139" y="23"/>
                      </a:lnTo>
                      <a:lnTo>
                        <a:pt x="139" y="22"/>
                      </a:lnTo>
                      <a:lnTo>
                        <a:pt x="140" y="23"/>
                      </a:lnTo>
                      <a:lnTo>
                        <a:pt x="142" y="22"/>
                      </a:lnTo>
                      <a:lnTo>
                        <a:pt x="143" y="23"/>
                      </a:lnTo>
                      <a:lnTo>
                        <a:pt x="144" y="22"/>
                      </a:lnTo>
                      <a:lnTo>
                        <a:pt x="143" y="21"/>
                      </a:lnTo>
                      <a:lnTo>
                        <a:pt x="144" y="21"/>
                      </a:lnTo>
                      <a:lnTo>
                        <a:pt x="144" y="20"/>
                      </a:lnTo>
                      <a:lnTo>
                        <a:pt x="145" y="20"/>
                      </a:lnTo>
                      <a:lnTo>
                        <a:pt x="146" y="20"/>
                      </a:lnTo>
                      <a:lnTo>
                        <a:pt x="146" y="19"/>
                      </a:lnTo>
                      <a:lnTo>
                        <a:pt x="146" y="18"/>
                      </a:lnTo>
                      <a:lnTo>
                        <a:pt x="145" y="18"/>
                      </a:lnTo>
                      <a:lnTo>
                        <a:pt x="145" y="17"/>
                      </a:lnTo>
                      <a:lnTo>
                        <a:pt x="146" y="17"/>
                      </a:lnTo>
                      <a:lnTo>
                        <a:pt x="147" y="17"/>
                      </a:lnTo>
                      <a:lnTo>
                        <a:pt x="146" y="16"/>
                      </a:lnTo>
                      <a:lnTo>
                        <a:pt x="147" y="16"/>
                      </a:lnTo>
                      <a:lnTo>
                        <a:pt x="148" y="16"/>
                      </a:lnTo>
                      <a:lnTo>
                        <a:pt x="149" y="16"/>
                      </a:lnTo>
                      <a:lnTo>
                        <a:pt x="149" y="15"/>
                      </a:lnTo>
                      <a:lnTo>
                        <a:pt x="149" y="14"/>
                      </a:lnTo>
                      <a:lnTo>
                        <a:pt x="150" y="14"/>
                      </a:lnTo>
                      <a:lnTo>
                        <a:pt x="151" y="14"/>
                      </a:lnTo>
                      <a:lnTo>
                        <a:pt x="151" y="15"/>
                      </a:lnTo>
                      <a:lnTo>
                        <a:pt x="152" y="15"/>
                      </a:lnTo>
                      <a:lnTo>
                        <a:pt x="153" y="15"/>
                      </a:lnTo>
                      <a:lnTo>
                        <a:pt x="153" y="16"/>
                      </a:lnTo>
                      <a:lnTo>
                        <a:pt x="154" y="15"/>
                      </a:lnTo>
                      <a:lnTo>
                        <a:pt x="155" y="16"/>
                      </a:lnTo>
                      <a:lnTo>
                        <a:pt x="155" y="17"/>
                      </a:lnTo>
                      <a:lnTo>
                        <a:pt x="156" y="17"/>
                      </a:lnTo>
                      <a:lnTo>
                        <a:pt x="157" y="17"/>
                      </a:lnTo>
                      <a:lnTo>
                        <a:pt x="156" y="16"/>
                      </a:lnTo>
                      <a:lnTo>
                        <a:pt x="157" y="16"/>
                      </a:lnTo>
                      <a:lnTo>
                        <a:pt x="158" y="17"/>
                      </a:lnTo>
                      <a:lnTo>
                        <a:pt x="158" y="16"/>
                      </a:lnTo>
                      <a:lnTo>
                        <a:pt x="158" y="15"/>
                      </a:lnTo>
                      <a:lnTo>
                        <a:pt x="158" y="16"/>
                      </a:lnTo>
                      <a:lnTo>
                        <a:pt x="159" y="17"/>
                      </a:lnTo>
                      <a:lnTo>
                        <a:pt x="160" y="17"/>
                      </a:lnTo>
                      <a:lnTo>
                        <a:pt x="160" y="16"/>
                      </a:lnTo>
                      <a:lnTo>
                        <a:pt x="161" y="16"/>
                      </a:lnTo>
                      <a:lnTo>
                        <a:pt x="161" y="17"/>
                      </a:lnTo>
                      <a:lnTo>
                        <a:pt x="162" y="16"/>
                      </a:lnTo>
                      <a:lnTo>
                        <a:pt x="163" y="17"/>
                      </a:lnTo>
                      <a:lnTo>
                        <a:pt x="164" y="16"/>
                      </a:lnTo>
                      <a:lnTo>
                        <a:pt x="165" y="17"/>
                      </a:lnTo>
                      <a:lnTo>
                        <a:pt x="165" y="16"/>
                      </a:lnTo>
                      <a:lnTo>
                        <a:pt x="165" y="15"/>
                      </a:lnTo>
                      <a:lnTo>
                        <a:pt x="166" y="15"/>
                      </a:lnTo>
                      <a:lnTo>
                        <a:pt x="168" y="16"/>
                      </a:lnTo>
                      <a:lnTo>
                        <a:pt x="168" y="15"/>
                      </a:lnTo>
                      <a:lnTo>
                        <a:pt x="169" y="15"/>
                      </a:lnTo>
                      <a:lnTo>
                        <a:pt x="170" y="15"/>
                      </a:lnTo>
                      <a:lnTo>
                        <a:pt x="170" y="16"/>
                      </a:lnTo>
                      <a:lnTo>
                        <a:pt x="170" y="15"/>
                      </a:lnTo>
                      <a:lnTo>
                        <a:pt x="171" y="15"/>
                      </a:lnTo>
                      <a:lnTo>
                        <a:pt x="172" y="14"/>
                      </a:lnTo>
                      <a:lnTo>
                        <a:pt x="171" y="13"/>
                      </a:lnTo>
                      <a:lnTo>
                        <a:pt x="172" y="13"/>
                      </a:lnTo>
                      <a:lnTo>
                        <a:pt x="173" y="12"/>
                      </a:lnTo>
                      <a:lnTo>
                        <a:pt x="173" y="13"/>
                      </a:lnTo>
                      <a:lnTo>
                        <a:pt x="173" y="14"/>
                      </a:lnTo>
                      <a:lnTo>
                        <a:pt x="174" y="14"/>
                      </a:lnTo>
                      <a:lnTo>
                        <a:pt x="175" y="14"/>
                      </a:lnTo>
                      <a:lnTo>
                        <a:pt x="175" y="15"/>
                      </a:lnTo>
                      <a:lnTo>
                        <a:pt x="176" y="15"/>
                      </a:lnTo>
                      <a:lnTo>
                        <a:pt x="176" y="14"/>
                      </a:lnTo>
                      <a:lnTo>
                        <a:pt x="176" y="15"/>
                      </a:lnTo>
                      <a:lnTo>
                        <a:pt x="177" y="15"/>
                      </a:lnTo>
                      <a:lnTo>
                        <a:pt x="178" y="15"/>
                      </a:lnTo>
                      <a:lnTo>
                        <a:pt x="178" y="16"/>
                      </a:lnTo>
                      <a:lnTo>
                        <a:pt x="178" y="17"/>
                      </a:lnTo>
                      <a:lnTo>
                        <a:pt x="179" y="17"/>
                      </a:lnTo>
                      <a:lnTo>
                        <a:pt x="179" y="16"/>
                      </a:lnTo>
                      <a:lnTo>
                        <a:pt x="180" y="16"/>
                      </a:lnTo>
                      <a:lnTo>
                        <a:pt x="181" y="15"/>
                      </a:lnTo>
                      <a:lnTo>
                        <a:pt x="182" y="16"/>
                      </a:lnTo>
                      <a:lnTo>
                        <a:pt x="182" y="15"/>
                      </a:lnTo>
                      <a:lnTo>
                        <a:pt x="183" y="14"/>
                      </a:lnTo>
                      <a:lnTo>
                        <a:pt x="184" y="14"/>
                      </a:lnTo>
                      <a:lnTo>
                        <a:pt x="185" y="13"/>
                      </a:lnTo>
                      <a:lnTo>
                        <a:pt x="186" y="12"/>
                      </a:lnTo>
                      <a:lnTo>
                        <a:pt x="187" y="12"/>
                      </a:lnTo>
                      <a:lnTo>
                        <a:pt x="187" y="11"/>
                      </a:lnTo>
                      <a:lnTo>
                        <a:pt x="187" y="10"/>
                      </a:lnTo>
                      <a:lnTo>
                        <a:pt x="188" y="10"/>
                      </a:lnTo>
                      <a:lnTo>
                        <a:pt x="188" y="11"/>
                      </a:lnTo>
                      <a:lnTo>
                        <a:pt x="189" y="11"/>
                      </a:lnTo>
                      <a:lnTo>
                        <a:pt x="188" y="11"/>
                      </a:lnTo>
                      <a:lnTo>
                        <a:pt x="188" y="12"/>
                      </a:lnTo>
                      <a:lnTo>
                        <a:pt x="189" y="12"/>
                      </a:lnTo>
                      <a:lnTo>
                        <a:pt x="189" y="13"/>
                      </a:lnTo>
                      <a:lnTo>
                        <a:pt x="190" y="13"/>
                      </a:lnTo>
                      <a:lnTo>
                        <a:pt x="190" y="12"/>
                      </a:lnTo>
                      <a:lnTo>
                        <a:pt x="190" y="13"/>
                      </a:lnTo>
                      <a:lnTo>
                        <a:pt x="191" y="13"/>
                      </a:lnTo>
                      <a:lnTo>
                        <a:pt x="191" y="12"/>
                      </a:lnTo>
                      <a:lnTo>
                        <a:pt x="191" y="11"/>
                      </a:lnTo>
                      <a:lnTo>
                        <a:pt x="192" y="11"/>
                      </a:lnTo>
                      <a:lnTo>
                        <a:pt x="193" y="12"/>
                      </a:lnTo>
                      <a:lnTo>
                        <a:pt x="194" y="11"/>
                      </a:lnTo>
                      <a:lnTo>
                        <a:pt x="195" y="11"/>
                      </a:lnTo>
                      <a:lnTo>
                        <a:pt x="195" y="10"/>
                      </a:lnTo>
                      <a:lnTo>
                        <a:pt x="195" y="9"/>
                      </a:lnTo>
                      <a:lnTo>
                        <a:pt x="195" y="8"/>
                      </a:lnTo>
                      <a:lnTo>
                        <a:pt x="196" y="9"/>
                      </a:lnTo>
                      <a:lnTo>
                        <a:pt x="196" y="8"/>
                      </a:lnTo>
                      <a:lnTo>
                        <a:pt x="197" y="8"/>
                      </a:lnTo>
                      <a:lnTo>
                        <a:pt x="198" y="8"/>
                      </a:lnTo>
                      <a:lnTo>
                        <a:pt x="197" y="8"/>
                      </a:lnTo>
                      <a:lnTo>
                        <a:pt x="197" y="7"/>
                      </a:lnTo>
                      <a:lnTo>
                        <a:pt x="198" y="7"/>
                      </a:lnTo>
                      <a:lnTo>
                        <a:pt x="198" y="6"/>
                      </a:lnTo>
                      <a:lnTo>
                        <a:pt x="200" y="6"/>
                      </a:lnTo>
                      <a:lnTo>
                        <a:pt x="200" y="7"/>
                      </a:lnTo>
                      <a:lnTo>
                        <a:pt x="201" y="7"/>
                      </a:lnTo>
                      <a:lnTo>
                        <a:pt x="201" y="6"/>
                      </a:lnTo>
                      <a:lnTo>
                        <a:pt x="202" y="6"/>
                      </a:lnTo>
                      <a:lnTo>
                        <a:pt x="203" y="7"/>
                      </a:lnTo>
                      <a:lnTo>
                        <a:pt x="203" y="6"/>
                      </a:lnTo>
                      <a:lnTo>
                        <a:pt x="202" y="6"/>
                      </a:lnTo>
                      <a:lnTo>
                        <a:pt x="202" y="5"/>
                      </a:lnTo>
                      <a:lnTo>
                        <a:pt x="203" y="5"/>
                      </a:lnTo>
                      <a:lnTo>
                        <a:pt x="203" y="4"/>
                      </a:lnTo>
                      <a:lnTo>
                        <a:pt x="204" y="4"/>
                      </a:lnTo>
                      <a:lnTo>
                        <a:pt x="204" y="5"/>
                      </a:lnTo>
                      <a:lnTo>
                        <a:pt x="205" y="5"/>
                      </a:lnTo>
                      <a:lnTo>
                        <a:pt x="205" y="4"/>
                      </a:lnTo>
                      <a:lnTo>
                        <a:pt x="205" y="3"/>
                      </a:lnTo>
                      <a:lnTo>
                        <a:pt x="206" y="3"/>
                      </a:lnTo>
                      <a:lnTo>
                        <a:pt x="207" y="2"/>
                      </a:lnTo>
                      <a:lnTo>
                        <a:pt x="207" y="3"/>
                      </a:lnTo>
                      <a:lnTo>
                        <a:pt x="208" y="2"/>
                      </a:lnTo>
                      <a:lnTo>
                        <a:pt x="209" y="2"/>
                      </a:lnTo>
                      <a:lnTo>
                        <a:pt x="209" y="3"/>
                      </a:lnTo>
                      <a:lnTo>
                        <a:pt x="210" y="3"/>
                      </a:lnTo>
                      <a:lnTo>
                        <a:pt x="210" y="2"/>
                      </a:lnTo>
                      <a:lnTo>
                        <a:pt x="211" y="2"/>
                      </a:lnTo>
                      <a:lnTo>
                        <a:pt x="211" y="1"/>
                      </a:lnTo>
                      <a:lnTo>
                        <a:pt x="212" y="1"/>
                      </a:lnTo>
                      <a:lnTo>
                        <a:pt x="212" y="0"/>
                      </a:lnTo>
                      <a:lnTo>
                        <a:pt x="213" y="1"/>
                      </a:lnTo>
                      <a:lnTo>
                        <a:pt x="214" y="1"/>
                      </a:lnTo>
                      <a:lnTo>
                        <a:pt x="215" y="2"/>
                      </a:lnTo>
                      <a:lnTo>
                        <a:pt x="216" y="1"/>
                      </a:lnTo>
                      <a:lnTo>
                        <a:pt x="217" y="1"/>
                      </a:lnTo>
                      <a:lnTo>
                        <a:pt x="218" y="1"/>
                      </a:lnTo>
                      <a:lnTo>
                        <a:pt x="218" y="2"/>
                      </a:lnTo>
                      <a:lnTo>
                        <a:pt x="219" y="3"/>
                      </a:lnTo>
                      <a:lnTo>
                        <a:pt x="219" y="2"/>
                      </a:lnTo>
                      <a:lnTo>
                        <a:pt x="219" y="1"/>
                      </a:lnTo>
                      <a:lnTo>
                        <a:pt x="220" y="1"/>
                      </a:lnTo>
                      <a:lnTo>
                        <a:pt x="220" y="2"/>
                      </a:lnTo>
                      <a:lnTo>
                        <a:pt x="221" y="2"/>
                      </a:lnTo>
                      <a:lnTo>
                        <a:pt x="221" y="3"/>
                      </a:lnTo>
                      <a:lnTo>
                        <a:pt x="222" y="3"/>
                      </a:lnTo>
                      <a:lnTo>
                        <a:pt x="223" y="4"/>
                      </a:lnTo>
                      <a:lnTo>
                        <a:pt x="223" y="5"/>
                      </a:lnTo>
                      <a:lnTo>
                        <a:pt x="222" y="5"/>
                      </a:lnTo>
                      <a:lnTo>
                        <a:pt x="222" y="6"/>
                      </a:lnTo>
                      <a:lnTo>
                        <a:pt x="223" y="6"/>
                      </a:lnTo>
                      <a:lnTo>
                        <a:pt x="223" y="7"/>
                      </a:lnTo>
                      <a:lnTo>
                        <a:pt x="223" y="8"/>
                      </a:lnTo>
                      <a:lnTo>
                        <a:pt x="223" y="9"/>
                      </a:lnTo>
                      <a:lnTo>
                        <a:pt x="224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5" y="9"/>
                      </a:lnTo>
                      <a:lnTo>
                        <a:pt x="224" y="10"/>
                      </a:lnTo>
                      <a:lnTo>
                        <a:pt x="225" y="10"/>
                      </a:lnTo>
                      <a:lnTo>
                        <a:pt x="225" y="9"/>
                      </a:lnTo>
                      <a:lnTo>
                        <a:pt x="226" y="9"/>
                      </a:lnTo>
                      <a:lnTo>
                        <a:pt x="226" y="10"/>
                      </a:lnTo>
                      <a:lnTo>
                        <a:pt x="227" y="10"/>
                      </a:lnTo>
                      <a:lnTo>
                        <a:pt x="228" y="9"/>
                      </a:lnTo>
                      <a:lnTo>
                        <a:pt x="229" y="10"/>
                      </a:lnTo>
                      <a:lnTo>
                        <a:pt x="228" y="10"/>
                      </a:lnTo>
                      <a:lnTo>
                        <a:pt x="229" y="11"/>
                      </a:lnTo>
                      <a:lnTo>
                        <a:pt x="229" y="12"/>
                      </a:lnTo>
                      <a:lnTo>
                        <a:pt x="230" y="13"/>
                      </a:lnTo>
                      <a:lnTo>
                        <a:pt x="231" y="12"/>
                      </a:lnTo>
                      <a:lnTo>
                        <a:pt x="231" y="11"/>
                      </a:lnTo>
                      <a:lnTo>
                        <a:pt x="231" y="10"/>
                      </a:lnTo>
                      <a:lnTo>
                        <a:pt x="232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5" y="12"/>
                      </a:lnTo>
                      <a:lnTo>
                        <a:pt x="234" y="12"/>
                      </a:lnTo>
                      <a:lnTo>
                        <a:pt x="234" y="13"/>
                      </a:lnTo>
                      <a:lnTo>
                        <a:pt x="234" y="12"/>
                      </a:lnTo>
                      <a:lnTo>
                        <a:pt x="235" y="12"/>
                      </a:lnTo>
                      <a:lnTo>
                        <a:pt x="234" y="13"/>
                      </a:lnTo>
                      <a:lnTo>
                        <a:pt x="235" y="13"/>
                      </a:lnTo>
                      <a:lnTo>
                        <a:pt x="236" y="13"/>
                      </a:lnTo>
                      <a:lnTo>
                        <a:pt x="236" y="12"/>
                      </a:lnTo>
                      <a:lnTo>
                        <a:pt x="237" y="12"/>
                      </a:lnTo>
                      <a:lnTo>
                        <a:pt x="238" y="13"/>
                      </a:lnTo>
                      <a:lnTo>
                        <a:pt x="239" y="13"/>
                      </a:lnTo>
                      <a:lnTo>
                        <a:pt x="239" y="14"/>
                      </a:lnTo>
                      <a:lnTo>
                        <a:pt x="239" y="15"/>
                      </a:lnTo>
                      <a:lnTo>
                        <a:pt x="240" y="15"/>
                      </a:lnTo>
                      <a:lnTo>
                        <a:pt x="240" y="14"/>
                      </a:lnTo>
                      <a:lnTo>
                        <a:pt x="241" y="14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lnTo>
                        <a:pt x="242" y="15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3" y="16"/>
                      </a:lnTo>
                      <a:lnTo>
                        <a:pt x="244" y="17"/>
                      </a:lnTo>
                      <a:lnTo>
                        <a:pt x="245" y="18"/>
                      </a:lnTo>
                      <a:lnTo>
                        <a:pt x="245" y="19"/>
                      </a:lnTo>
                      <a:lnTo>
                        <a:pt x="246" y="18"/>
                      </a:lnTo>
                      <a:lnTo>
                        <a:pt x="245" y="18"/>
                      </a:lnTo>
                      <a:lnTo>
                        <a:pt x="246" y="17"/>
                      </a:lnTo>
                      <a:lnTo>
                        <a:pt x="246" y="18"/>
                      </a:lnTo>
                      <a:lnTo>
                        <a:pt x="246" y="19"/>
                      </a:lnTo>
                      <a:lnTo>
                        <a:pt x="247" y="19"/>
                      </a:lnTo>
                      <a:lnTo>
                        <a:pt x="247" y="18"/>
                      </a:lnTo>
                      <a:lnTo>
                        <a:pt x="248" y="18"/>
                      </a:lnTo>
                      <a:lnTo>
                        <a:pt x="249" y="19"/>
                      </a:lnTo>
                      <a:lnTo>
                        <a:pt x="250" y="19"/>
                      </a:lnTo>
                      <a:lnTo>
                        <a:pt x="251" y="19"/>
                      </a:lnTo>
                      <a:lnTo>
                        <a:pt x="251" y="20"/>
                      </a:lnTo>
                      <a:lnTo>
                        <a:pt x="252" y="21"/>
                      </a:lnTo>
                      <a:lnTo>
                        <a:pt x="252" y="20"/>
                      </a:lnTo>
                      <a:lnTo>
                        <a:pt x="253" y="19"/>
                      </a:lnTo>
                      <a:lnTo>
                        <a:pt x="253" y="20"/>
                      </a:lnTo>
                      <a:lnTo>
                        <a:pt x="253" y="21"/>
                      </a:lnTo>
                      <a:lnTo>
                        <a:pt x="254" y="21"/>
                      </a:lnTo>
                      <a:lnTo>
                        <a:pt x="255" y="20"/>
                      </a:lnTo>
                      <a:lnTo>
                        <a:pt x="255" y="21"/>
                      </a:lnTo>
                      <a:lnTo>
                        <a:pt x="256" y="21"/>
                      </a:lnTo>
                      <a:lnTo>
                        <a:pt x="256" y="20"/>
                      </a:lnTo>
                      <a:lnTo>
                        <a:pt x="257" y="20"/>
                      </a:lnTo>
                      <a:lnTo>
                        <a:pt x="257" y="21"/>
                      </a:lnTo>
                      <a:lnTo>
                        <a:pt x="258" y="20"/>
                      </a:lnTo>
                      <a:lnTo>
                        <a:pt x="259" y="20"/>
                      </a:lnTo>
                      <a:lnTo>
                        <a:pt x="258" y="21"/>
                      </a:lnTo>
                      <a:lnTo>
                        <a:pt x="259" y="21"/>
                      </a:lnTo>
                      <a:lnTo>
                        <a:pt x="259" y="22"/>
                      </a:lnTo>
                      <a:lnTo>
                        <a:pt x="260" y="22"/>
                      </a:lnTo>
                      <a:lnTo>
                        <a:pt x="260" y="21"/>
                      </a:lnTo>
                      <a:lnTo>
                        <a:pt x="260" y="20"/>
                      </a:lnTo>
                      <a:lnTo>
                        <a:pt x="260" y="21"/>
                      </a:lnTo>
                      <a:lnTo>
                        <a:pt x="261" y="21"/>
                      </a:lnTo>
                      <a:lnTo>
                        <a:pt x="261" y="22"/>
                      </a:lnTo>
                      <a:lnTo>
                        <a:pt x="262" y="23"/>
                      </a:lnTo>
                      <a:lnTo>
                        <a:pt x="263" y="23"/>
                      </a:lnTo>
                      <a:lnTo>
                        <a:pt x="262" y="22"/>
                      </a:lnTo>
                      <a:lnTo>
                        <a:pt x="263" y="22"/>
                      </a:lnTo>
                      <a:lnTo>
                        <a:pt x="264" y="23"/>
                      </a:lnTo>
                      <a:lnTo>
                        <a:pt x="265" y="23"/>
                      </a:lnTo>
                      <a:lnTo>
                        <a:pt x="265" y="24"/>
                      </a:lnTo>
                      <a:lnTo>
                        <a:pt x="265" y="23"/>
                      </a:lnTo>
                      <a:lnTo>
                        <a:pt x="266" y="23"/>
                      </a:lnTo>
                      <a:lnTo>
                        <a:pt x="266" y="24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5" y="25"/>
                      </a:lnTo>
                      <a:lnTo>
                        <a:pt x="266" y="25"/>
                      </a:lnTo>
                      <a:lnTo>
                        <a:pt x="266" y="26"/>
                      </a:lnTo>
                      <a:lnTo>
                        <a:pt x="265" y="26"/>
                      </a:lnTo>
                      <a:lnTo>
                        <a:pt x="266" y="27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5" y="28"/>
                      </a:lnTo>
                      <a:lnTo>
                        <a:pt x="265" y="29"/>
                      </a:lnTo>
                      <a:lnTo>
                        <a:pt x="266" y="29"/>
                      </a:lnTo>
                      <a:lnTo>
                        <a:pt x="266" y="28"/>
                      </a:lnTo>
                      <a:lnTo>
                        <a:pt x="266" y="29"/>
                      </a:lnTo>
                      <a:lnTo>
                        <a:pt x="266" y="30"/>
                      </a:lnTo>
                      <a:lnTo>
                        <a:pt x="267" y="30"/>
                      </a:lnTo>
                      <a:lnTo>
                        <a:pt x="267" y="31"/>
                      </a:lnTo>
                      <a:lnTo>
                        <a:pt x="268" y="31"/>
                      </a:lnTo>
                      <a:lnTo>
                        <a:pt x="269" y="31"/>
                      </a:lnTo>
                      <a:lnTo>
                        <a:pt x="269" y="32"/>
                      </a:lnTo>
                      <a:lnTo>
                        <a:pt x="268" y="31"/>
                      </a:lnTo>
                      <a:lnTo>
                        <a:pt x="268" y="32"/>
                      </a:lnTo>
                      <a:lnTo>
                        <a:pt x="269" y="32"/>
                      </a:lnTo>
                      <a:lnTo>
                        <a:pt x="270" y="33"/>
                      </a:lnTo>
                      <a:lnTo>
                        <a:pt x="269" y="33"/>
                      </a:lnTo>
                      <a:lnTo>
                        <a:pt x="270" y="33"/>
                      </a:lnTo>
                      <a:lnTo>
                        <a:pt x="270" y="34"/>
                      </a:lnTo>
                      <a:lnTo>
                        <a:pt x="271" y="34"/>
                      </a:lnTo>
                      <a:lnTo>
                        <a:pt x="272" y="34"/>
                      </a:lnTo>
                      <a:lnTo>
                        <a:pt x="272" y="35"/>
                      </a:lnTo>
                      <a:lnTo>
                        <a:pt x="273" y="35"/>
                      </a:lnTo>
                      <a:lnTo>
                        <a:pt x="274" y="35"/>
                      </a:lnTo>
                      <a:lnTo>
                        <a:pt x="273" y="36"/>
                      </a:lnTo>
                      <a:lnTo>
                        <a:pt x="274" y="36"/>
                      </a:lnTo>
                      <a:lnTo>
                        <a:pt x="274" y="35"/>
                      </a:lnTo>
                      <a:lnTo>
                        <a:pt x="274" y="36"/>
                      </a:lnTo>
                      <a:lnTo>
                        <a:pt x="275" y="35"/>
                      </a:lnTo>
                      <a:lnTo>
                        <a:pt x="275" y="36"/>
                      </a:lnTo>
                      <a:lnTo>
                        <a:pt x="275" y="35"/>
                      </a:lnTo>
                      <a:lnTo>
                        <a:pt x="276" y="35"/>
                      </a:lnTo>
                      <a:lnTo>
                        <a:pt x="276" y="36"/>
                      </a:lnTo>
                      <a:lnTo>
                        <a:pt x="277" y="35"/>
                      </a:lnTo>
                      <a:lnTo>
                        <a:pt x="277" y="36"/>
                      </a:lnTo>
                      <a:lnTo>
                        <a:pt x="278" y="36"/>
                      </a:lnTo>
                      <a:lnTo>
                        <a:pt x="278" y="37"/>
                      </a:lnTo>
                      <a:lnTo>
                        <a:pt x="279" y="37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81" y="38"/>
                      </a:lnTo>
                      <a:lnTo>
                        <a:pt x="282" y="38"/>
                      </a:lnTo>
                      <a:lnTo>
                        <a:pt x="282" y="39"/>
                      </a:lnTo>
                      <a:lnTo>
                        <a:pt x="283" y="39"/>
                      </a:lnTo>
                      <a:lnTo>
                        <a:pt x="284" y="39"/>
                      </a:lnTo>
                      <a:lnTo>
                        <a:pt x="285" y="39"/>
                      </a:lnTo>
                      <a:lnTo>
                        <a:pt x="285" y="40"/>
                      </a:lnTo>
                      <a:lnTo>
                        <a:pt x="285" y="39"/>
                      </a:lnTo>
                      <a:lnTo>
                        <a:pt x="286" y="39"/>
                      </a:lnTo>
                      <a:lnTo>
                        <a:pt x="286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7" y="40"/>
                      </a:lnTo>
                      <a:lnTo>
                        <a:pt x="288" y="40"/>
                      </a:lnTo>
                      <a:lnTo>
                        <a:pt x="289" y="41"/>
                      </a:lnTo>
                      <a:lnTo>
                        <a:pt x="289" y="42"/>
                      </a:lnTo>
                      <a:lnTo>
                        <a:pt x="289" y="43"/>
                      </a:lnTo>
                      <a:lnTo>
                        <a:pt x="290" y="43"/>
                      </a:lnTo>
                      <a:lnTo>
                        <a:pt x="290" y="42"/>
                      </a:lnTo>
                      <a:lnTo>
                        <a:pt x="290" y="43"/>
                      </a:lnTo>
                      <a:lnTo>
                        <a:pt x="291" y="43"/>
                      </a:lnTo>
                      <a:lnTo>
                        <a:pt x="292" y="43"/>
                      </a:lnTo>
                      <a:lnTo>
                        <a:pt x="291" y="43"/>
                      </a:lnTo>
                      <a:lnTo>
                        <a:pt x="292" y="42"/>
                      </a:lnTo>
                      <a:lnTo>
                        <a:pt x="293" y="43"/>
                      </a:lnTo>
                      <a:lnTo>
                        <a:pt x="293" y="42"/>
                      </a:lnTo>
                      <a:lnTo>
                        <a:pt x="294" y="42"/>
                      </a:lnTo>
                      <a:lnTo>
                        <a:pt x="295" y="42"/>
                      </a:lnTo>
                      <a:lnTo>
                        <a:pt x="294" y="43"/>
                      </a:lnTo>
                      <a:lnTo>
                        <a:pt x="295" y="43"/>
                      </a:lnTo>
                      <a:lnTo>
                        <a:pt x="296" y="43"/>
                      </a:lnTo>
                      <a:lnTo>
                        <a:pt x="295" y="44"/>
                      </a:lnTo>
                      <a:lnTo>
                        <a:pt x="296" y="44"/>
                      </a:lnTo>
                      <a:lnTo>
                        <a:pt x="296" y="45"/>
                      </a:lnTo>
                      <a:lnTo>
                        <a:pt x="297" y="45"/>
                      </a:lnTo>
                      <a:lnTo>
                        <a:pt x="297" y="44"/>
                      </a:lnTo>
                      <a:lnTo>
                        <a:pt x="298" y="45"/>
                      </a:lnTo>
                      <a:lnTo>
                        <a:pt x="297" y="45"/>
                      </a:lnTo>
                      <a:lnTo>
                        <a:pt x="298" y="45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9" y="47"/>
                      </a:lnTo>
                      <a:lnTo>
                        <a:pt x="299" y="48"/>
                      </a:lnTo>
                      <a:lnTo>
                        <a:pt x="299" y="49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2" y="49"/>
                      </a:lnTo>
                      <a:lnTo>
                        <a:pt x="302" y="50"/>
                      </a:lnTo>
                      <a:lnTo>
                        <a:pt x="302" y="49"/>
                      </a:lnTo>
                      <a:lnTo>
                        <a:pt x="301" y="49"/>
                      </a:lnTo>
                      <a:lnTo>
                        <a:pt x="301" y="50"/>
                      </a:lnTo>
                      <a:lnTo>
                        <a:pt x="302" y="50"/>
                      </a:lnTo>
                      <a:lnTo>
                        <a:pt x="303" y="50"/>
                      </a:lnTo>
                      <a:lnTo>
                        <a:pt x="304" y="50"/>
                      </a:lnTo>
                      <a:lnTo>
                        <a:pt x="304" y="51"/>
                      </a:lnTo>
                      <a:lnTo>
                        <a:pt x="305" y="51"/>
                      </a:lnTo>
                      <a:lnTo>
                        <a:pt x="305" y="52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6" y="52"/>
                      </a:lnTo>
                      <a:lnTo>
                        <a:pt x="307" y="52"/>
                      </a:lnTo>
                      <a:lnTo>
                        <a:pt x="307" y="53"/>
                      </a:lnTo>
                      <a:lnTo>
                        <a:pt x="308" y="53"/>
                      </a:lnTo>
                      <a:lnTo>
                        <a:pt x="309" y="53"/>
                      </a:lnTo>
                      <a:lnTo>
                        <a:pt x="310" y="53"/>
                      </a:lnTo>
                      <a:lnTo>
                        <a:pt x="310" y="54"/>
                      </a:lnTo>
                      <a:lnTo>
                        <a:pt x="311" y="54"/>
                      </a:lnTo>
                      <a:lnTo>
                        <a:pt x="312" y="54"/>
                      </a:lnTo>
                      <a:lnTo>
                        <a:pt x="312" y="53"/>
                      </a:lnTo>
                      <a:lnTo>
                        <a:pt x="313" y="53"/>
                      </a:lnTo>
                      <a:lnTo>
                        <a:pt x="313" y="52"/>
                      </a:lnTo>
                      <a:lnTo>
                        <a:pt x="314" y="52"/>
                      </a:lnTo>
                      <a:lnTo>
                        <a:pt x="315" y="52"/>
                      </a:lnTo>
                      <a:lnTo>
                        <a:pt x="314" y="52"/>
                      </a:lnTo>
                      <a:lnTo>
                        <a:pt x="315" y="53"/>
                      </a:lnTo>
                      <a:lnTo>
                        <a:pt x="315" y="52"/>
                      </a:lnTo>
                      <a:lnTo>
                        <a:pt x="316" y="52"/>
                      </a:lnTo>
                      <a:lnTo>
                        <a:pt x="317" y="52"/>
                      </a:lnTo>
                      <a:lnTo>
                        <a:pt x="317" y="53"/>
                      </a:lnTo>
                      <a:lnTo>
                        <a:pt x="318" y="53"/>
                      </a:lnTo>
                      <a:lnTo>
                        <a:pt x="319" y="53"/>
                      </a:lnTo>
                      <a:lnTo>
                        <a:pt x="320" y="53"/>
                      </a:lnTo>
                      <a:lnTo>
                        <a:pt x="321" y="53"/>
                      </a:lnTo>
                      <a:lnTo>
                        <a:pt x="322" y="53"/>
                      </a:lnTo>
                      <a:lnTo>
                        <a:pt x="323" y="53"/>
                      </a:lnTo>
                      <a:lnTo>
                        <a:pt x="322" y="52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4" y="52"/>
                      </a:lnTo>
                      <a:lnTo>
                        <a:pt x="324" y="53"/>
                      </a:lnTo>
                      <a:lnTo>
                        <a:pt x="325" y="53"/>
                      </a:lnTo>
                      <a:lnTo>
                        <a:pt x="325" y="52"/>
                      </a:lnTo>
                      <a:lnTo>
                        <a:pt x="326" y="52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9" y="51"/>
                      </a:lnTo>
                      <a:lnTo>
                        <a:pt x="330" y="51"/>
                      </a:lnTo>
                      <a:lnTo>
                        <a:pt x="330" y="50"/>
                      </a:lnTo>
                      <a:lnTo>
                        <a:pt x="331" y="50"/>
                      </a:lnTo>
                      <a:lnTo>
                        <a:pt x="332" y="50"/>
                      </a:lnTo>
                      <a:lnTo>
                        <a:pt x="333" y="50"/>
                      </a:lnTo>
                      <a:lnTo>
                        <a:pt x="334" y="50"/>
                      </a:lnTo>
                      <a:lnTo>
                        <a:pt x="334" y="51"/>
                      </a:lnTo>
                      <a:lnTo>
                        <a:pt x="335" y="52"/>
                      </a:lnTo>
                      <a:lnTo>
                        <a:pt x="336" y="51"/>
                      </a:lnTo>
                      <a:lnTo>
                        <a:pt x="337" y="51"/>
                      </a:lnTo>
                      <a:lnTo>
                        <a:pt x="338" y="52"/>
                      </a:lnTo>
                      <a:lnTo>
                        <a:pt x="339" y="52"/>
                      </a:lnTo>
                      <a:lnTo>
                        <a:pt x="339" y="51"/>
                      </a:lnTo>
                      <a:lnTo>
                        <a:pt x="341" y="51"/>
                      </a:lnTo>
                      <a:lnTo>
                        <a:pt x="342" y="51"/>
                      </a:lnTo>
                      <a:lnTo>
                        <a:pt x="342" y="50"/>
                      </a:lnTo>
                      <a:lnTo>
                        <a:pt x="342" y="49"/>
                      </a:lnTo>
                      <a:lnTo>
                        <a:pt x="343" y="49"/>
                      </a:lnTo>
                      <a:lnTo>
                        <a:pt x="344" y="48"/>
                      </a:lnTo>
                      <a:lnTo>
                        <a:pt x="345" y="48"/>
                      </a:lnTo>
                      <a:lnTo>
                        <a:pt x="346" y="48"/>
                      </a:lnTo>
                      <a:lnTo>
                        <a:pt x="346" y="47"/>
                      </a:lnTo>
                      <a:lnTo>
                        <a:pt x="347" y="47"/>
                      </a:lnTo>
                      <a:lnTo>
                        <a:pt x="348" y="46"/>
                      </a:lnTo>
                      <a:lnTo>
                        <a:pt x="349" y="46"/>
                      </a:lnTo>
                      <a:lnTo>
                        <a:pt x="349" y="45"/>
                      </a:lnTo>
                      <a:lnTo>
                        <a:pt x="349" y="44"/>
                      </a:lnTo>
                      <a:lnTo>
                        <a:pt x="349" y="43"/>
                      </a:lnTo>
                      <a:lnTo>
                        <a:pt x="349" y="42"/>
                      </a:lnTo>
                      <a:lnTo>
                        <a:pt x="350" y="42"/>
                      </a:lnTo>
                      <a:lnTo>
                        <a:pt x="350" y="41"/>
                      </a:lnTo>
                      <a:lnTo>
                        <a:pt x="351" y="42"/>
                      </a:lnTo>
                      <a:lnTo>
                        <a:pt x="351" y="41"/>
                      </a:lnTo>
                      <a:lnTo>
                        <a:pt x="352" y="41"/>
                      </a:lnTo>
                      <a:lnTo>
                        <a:pt x="353" y="41"/>
                      </a:lnTo>
                      <a:lnTo>
                        <a:pt x="354" y="41"/>
                      </a:lnTo>
                      <a:lnTo>
                        <a:pt x="354" y="40"/>
                      </a:lnTo>
                      <a:lnTo>
                        <a:pt x="355" y="40"/>
                      </a:lnTo>
                      <a:lnTo>
                        <a:pt x="355" y="39"/>
                      </a:lnTo>
                      <a:lnTo>
                        <a:pt x="355" y="40"/>
                      </a:lnTo>
                      <a:lnTo>
                        <a:pt x="356" y="40"/>
                      </a:lnTo>
                      <a:lnTo>
                        <a:pt x="357" y="40"/>
                      </a:lnTo>
                      <a:lnTo>
                        <a:pt x="358" y="40"/>
                      </a:lnTo>
                      <a:lnTo>
                        <a:pt x="359" y="39"/>
                      </a:lnTo>
                      <a:lnTo>
                        <a:pt x="360" y="39"/>
                      </a:lnTo>
                      <a:lnTo>
                        <a:pt x="360" y="38"/>
                      </a:lnTo>
                      <a:lnTo>
                        <a:pt x="360" y="39"/>
                      </a:lnTo>
                      <a:lnTo>
                        <a:pt x="361" y="39"/>
                      </a:lnTo>
                      <a:lnTo>
                        <a:pt x="362" y="39"/>
                      </a:lnTo>
                      <a:lnTo>
                        <a:pt x="363" y="39"/>
                      </a:lnTo>
                      <a:lnTo>
                        <a:pt x="363" y="38"/>
                      </a:lnTo>
                      <a:lnTo>
                        <a:pt x="363" y="39"/>
                      </a:lnTo>
                      <a:lnTo>
                        <a:pt x="364" y="38"/>
                      </a:lnTo>
                      <a:lnTo>
                        <a:pt x="365" y="38"/>
                      </a:lnTo>
                      <a:lnTo>
                        <a:pt x="366" y="38"/>
                      </a:lnTo>
                      <a:lnTo>
                        <a:pt x="366" y="37"/>
                      </a:lnTo>
                      <a:lnTo>
                        <a:pt x="367" y="36"/>
                      </a:lnTo>
                      <a:lnTo>
                        <a:pt x="367" y="37"/>
                      </a:lnTo>
                      <a:lnTo>
                        <a:pt x="368" y="37"/>
                      </a:lnTo>
                      <a:lnTo>
                        <a:pt x="369" y="37"/>
                      </a:lnTo>
                      <a:lnTo>
                        <a:pt x="368" y="38"/>
                      </a:lnTo>
                      <a:lnTo>
                        <a:pt x="369" y="38"/>
                      </a:lnTo>
                      <a:lnTo>
                        <a:pt x="370" y="38"/>
                      </a:lnTo>
                      <a:lnTo>
                        <a:pt x="370" y="39"/>
                      </a:lnTo>
                      <a:lnTo>
                        <a:pt x="370" y="38"/>
                      </a:lnTo>
                      <a:lnTo>
                        <a:pt x="371" y="38"/>
                      </a:lnTo>
                      <a:lnTo>
                        <a:pt x="372" y="38"/>
                      </a:lnTo>
                      <a:lnTo>
                        <a:pt x="373" y="38"/>
                      </a:lnTo>
                      <a:lnTo>
                        <a:pt x="374" y="38"/>
                      </a:lnTo>
                      <a:lnTo>
                        <a:pt x="375" y="38"/>
                      </a:lnTo>
                      <a:lnTo>
                        <a:pt x="376" y="38"/>
                      </a:lnTo>
                      <a:lnTo>
                        <a:pt x="376" y="39"/>
                      </a:lnTo>
                      <a:lnTo>
                        <a:pt x="377" y="39"/>
                      </a:lnTo>
                      <a:lnTo>
                        <a:pt x="377" y="40"/>
                      </a:lnTo>
                      <a:lnTo>
                        <a:pt x="378" y="40"/>
                      </a:lnTo>
                      <a:lnTo>
                        <a:pt x="378" y="41"/>
                      </a:lnTo>
                      <a:lnTo>
                        <a:pt x="377" y="41"/>
                      </a:lnTo>
                      <a:lnTo>
                        <a:pt x="378" y="41"/>
                      </a:lnTo>
                      <a:lnTo>
                        <a:pt x="377" y="42"/>
                      </a:lnTo>
                      <a:lnTo>
                        <a:pt x="378" y="42"/>
                      </a:lnTo>
                      <a:lnTo>
                        <a:pt x="378" y="43"/>
                      </a:lnTo>
                      <a:lnTo>
                        <a:pt x="379" y="43"/>
                      </a:lnTo>
                      <a:lnTo>
                        <a:pt x="380" y="44"/>
                      </a:lnTo>
                      <a:lnTo>
                        <a:pt x="381" y="44"/>
                      </a:lnTo>
                      <a:lnTo>
                        <a:pt x="382" y="44"/>
                      </a:lnTo>
                      <a:lnTo>
                        <a:pt x="383" y="44"/>
                      </a:lnTo>
                      <a:lnTo>
                        <a:pt x="384" y="45"/>
                      </a:lnTo>
                      <a:lnTo>
                        <a:pt x="384" y="46"/>
                      </a:lnTo>
                      <a:lnTo>
                        <a:pt x="385" y="46"/>
                      </a:lnTo>
                      <a:lnTo>
                        <a:pt x="385" y="47"/>
                      </a:lnTo>
                      <a:lnTo>
                        <a:pt x="385" y="48"/>
                      </a:lnTo>
                      <a:lnTo>
                        <a:pt x="386" y="47"/>
                      </a:lnTo>
                      <a:lnTo>
                        <a:pt x="386" y="48"/>
                      </a:lnTo>
                      <a:lnTo>
                        <a:pt x="387" y="48"/>
                      </a:lnTo>
                      <a:lnTo>
                        <a:pt x="387" y="49"/>
                      </a:lnTo>
                      <a:lnTo>
                        <a:pt x="387" y="50"/>
                      </a:lnTo>
                      <a:lnTo>
                        <a:pt x="387" y="51"/>
                      </a:lnTo>
                      <a:lnTo>
                        <a:pt x="387" y="52"/>
                      </a:lnTo>
                      <a:lnTo>
                        <a:pt x="388" y="52"/>
                      </a:lnTo>
                      <a:lnTo>
                        <a:pt x="387" y="52"/>
                      </a:lnTo>
                      <a:lnTo>
                        <a:pt x="387" y="53"/>
                      </a:lnTo>
                      <a:lnTo>
                        <a:pt x="387" y="54"/>
                      </a:lnTo>
                      <a:lnTo>
                        <a:pt x="386" y="54"/>
                      </a:lnTo>
                      <a:lnTo>
                        <a:pt x="386" y="55"/>
                      </a:lnTo>
                      <a:lnTo>
                        <a:pt x="387" y="55"/>
                      </a:lnTo>
                      <a:lnTo>
                        <a:pt x="388" y="55"/>
                      </a:lnTo>
                      <a:lnTo>
                        <a:pt x="388" y="56"/>
                      </a:lnTo>
                      <a:lnTo>
                        <a:pt x="389" y="56"/>
                      </a:lnTo>
                      <a:lnTo>
                        <a:pt x="389" y="57"/>
                      </a:lnTo>
                      <a:lnTo>
                        <a:pt x="389" y="56"/>
                      </a:lnTo>
                      <a:lnTo>
                        <a:pt x="390" y="57"/>
                      </a:lnTo>
                      <a:lnTo>
                        <a:pt x="391" y="57"/>
                      </a:lnTo>
                      <a:lnTo>
                        <a:pt x="391" y="58"/>
                      </a:lnTo>
                      <a:lnTo>
                        <a:pt x="392" y="58"/>
                      </a:lnTo>
                      <a:lnTo>
                        <a:pt x="392" y="57"/>
                      </a:lnTo>
                      <a:lnTo>
                        <a:pt x="392" y="58"/>
                      </a:lnTo>
                      <a:lnTo>
                        <a:pt x="393" y="58"/>
                      </a:lnTo>
                      <a:lnTo>
                        <a:pt x="394" y="58"/>
                      </a:lnTo>
                      <a:lnTo>
                        <a:pt x="395" y="58"/>
                      </a:lnTo>
                      <a:lnTo>
                        <a:pt x="396" y="57"/>
                      </a:lnTo>
                      <a:lnTo>
                        <a:pt x="397" y="57"/>
                      </a:lnTo>
                      <a:lnTo>
                        <a:pt x="398" y="57"/>
                      </a:lnTo>
                      <a:lnTo>
                        <a:pt x="399" y="56"/>
                      </a:lnTo>
                      <a:lnTo>
                        <a:pt x="400" y="56"/>
                      </a:lnTo>
                      <a:lnTo>
                        <a:pt x="400" y="55"/>
                      </a:lnTo>
                      <a:lnTo>
                        <a:pt x="401" y="55"/>
                      </a:lnTo>
                      <a:lnTo>
                        <a:pt x="402" y="54"/>
                      </a:lnTo>
                      <a:lnTo>
                        <a:pt x="403" y="54"/>
                      </a:lnTo>
                      <a:lnTo>
                        <a:pt x="404" y="54"/>
                      </a:lnTo>
                      <a:lnTo>
                        <a:pt x="404" y="53"/>
                      </a:lnTo>
                      <a:lnTo>
                        <a:pt x="405" y="53"/>
                      </a:lnTo>
                      <a:lnTo>
                        <a:pt x="406" y="53"/>
                      </a:lnTo>
                      <a:lnTo>
                        <a:pt x="406" y="52"/>
                      </a:lnTo>
                      <a:lnTo>
                        <a:pt x="407" y="52"/>
                      </a:lnTo>
                      <a:lnTo>
                        <a:pt x="408" y="52"/>
                      </a:lnTo>
                      <a:lnTo>
                        <a:pt x="409" y="52"/>
                      </a:lnTo>
                      <a:lnTo>
                        <a:pt x="409" y="53"/>
                      </a:lnTo>
                      <a:lnTo>
                        <a:pt x="409" y="52"/>
                      </a:lnTo>
                      <a:lnTo>
                        <a:pt x="410" y="52"/>
                      </a:lnTo>
                      <a:lnTo>
                        <a:pt x="410" y="53"/>
                      </a:lnTo>
                      <a:lnTo>
                        <a:pt x="411" y="53"/>
                      </a:lnTo>
                      <a:lnTo>
                        <a:pt x="412" y="53"/>
                      </a:lnTo>
                      <a:lnTo>
                        <a:pt x="412" y="54"/>
                      </a:lnTo>
                      <a:lnTo>
                        <a:pt x="412" y="53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3" y="54"/>
                      </a:lnTo>
                      <a:lnTo>
                        <a:pt x="414" y="54"/>
                      </a:lnTo>
                      <a:lnTo>
                        <a:pt x="414" y="53"/>
                      </a:lnTo>
                      <a:lnTo>
                        <a:pt x="415" y="53"/>
                      </a:lnTo>
                      <a:lnTo>
                        <a:pt x="416" y="53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8" y="53"/>
                      </a:lnTo>
                      <a:lnTo>
                        <a:pt x="418" y="52"/>
                      </a:lnTo>
                      <a:lnTo>
                        <a:pt x="418" y="51"/>
                      </a:lnTo>
                      <a:lnTo>
                        <a:pt x="419" y="50"/>
                      </a:lnTo>
                      <a:lnTo>
                        <a:pt x="420" y="50"/>
                      </a:lnTo>
                      <a:lnTo>
                        <a:pt x="420" y="49"/>
                      </a:lnTo>
                      <a:lnTo>
                        <a:pt x="421" y="48"/>
                      </a:lnTo>
                      <a:lnTo>
                        <a:pt x="421" y="47"/>
                      </a:lnTo>
                      <a:lnTo>
                        <a:pt x="421" y="46"/>
                      </a:lnTo>
                      <a:lnTo>
                        <a:pt x="421" y="45"/>
                      </a:lnTo>
                      <a:lnTo>
                        <a:pt x="420" y="45"/>
                      </a:lnTo>
                      <a:lnTo>
                        <a:pt x="421" y="44"/>
                      </a:lnTo>
                      <a:lnTo>
                        <a:pt x="420" y="44"/>
                      </a:lnTo>
                      <a:lnTo>
                        <a:pt x="420" y="43"/>
                      </a:lnTo>
                      <a:lnTo>
                        <a:pt x="421" y="42"/>
                      </a:lnTo>
                      <a:lnTo>
                        <a:pt x="422" y="42"/>
                      </a:lnTo>
                      <a:lnTo>
                        <a:pt x="422" y="41"/>
                      </a:lnTo>
                      <a:lnTo>
                        <a:pt x="422" y="40"/>
                      </a:lnTo>
                      <a:lnTo>
                        <a:pt x="423" y="40"/>
                      </a:lnTo>
                      <a:lnTo>
                        <a:pt x="424" y="39"/>
                      </a:lnTo>
                      <a:lnTo>
                        <a:pt x="425" y="39"/>
                      </a:lnTo>
                      <a:lnTo>
                        <a:pt x="426" y="39"/>
                      </a:lnTo>
                      <a:lnTo>
                        <a:pt x="426" y="38"/>
                      </a:lnTo>
                      <a:lnTo>
                        <a:pt x="427" y="38"/>
                      </a:lnTo>
                      <a:lnTo>
                        <a:pt x="427" y="39"/>
                      </a:lnTo>
                      <a:lnTo>
                        <a:pt x="428" y="39"/>
                      </a:lnTo>
                      <a:lnTo>
                        <a:pt x="429" y="39"/>
                      </a:lnTo>
                      <a:lnTo>
                        <a:pt x="429" y="38"/>
                      </a:lnTo>
                      <a:lnTo>
                        <a:pt x="430" y="38"/>
                      </a:lnTo>
                      <a:lnTo>
                        <a:pt x="431" y="37"/>
                      </a:lnTo>
                      <a:lnTo>
                        <a:pt x="431" y="38"/>
                      </a:lnTo>
                      <a:lnTo>
                        <a:pt x="432" y="37"/>
                      </a:lnTo>
                      <a:lnTo>
                        <a:pt x="432" y="36"/>
                      </a:lnTo>
                      <a:lnTo>
                        <a:pt x="433" y="36"/>
                      </a:lnTo>
                      <a:lnTo>
                        <a:pt x="433" y="35"/>
                      </a:lnTo>
                      <a:lnTo>
                        <a:pt x="434" y="35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5" y="33"/>
                      </a:lnTo>
                      <a:lnTo>
                        <a:pt x="436" y="32"/>
                      </a:lnTo>
                      <a:lnTo>
                        <a:pt x="437" y="31"/>
                      </a:lnTo>
                      <a:lnTo>
                        <a:pt x="438" y="31"/>
                      </a:lnTo>
                      <a:lnTo>
                        <a:pt x="438" y="30"/>
                      </a:lnTo>
                      <a:lnTo>
                        <a:pt x="439" y="29"/>
                      </a:lnTo>
                      <a:lnTo>
                        <a:pt x="440" y="28"/>
                      </a:lnTo>
                      <a:lnTo>
                        <a:pt x="441" y="28"/>
                      </a:lnTo>
                      <a:lnTo>
                        <a:pt x="442" y="28"/>
                      </a:lnTo>
                      <a:lnTo>
                        <a:pt x="443" y="27"/>
                      </a:lnTo>
                      <a:lnTo>
                        <a:pt x="444" y="27"/>
                      </a:lnTo>
                      <a:lnTo>
                        <a:pt x="444" y="26"/>
                      </a:lnTo>
                      <a:lnTo>
                        <a:pt x="443" y="26"/>
                      </a:lnTo>
                      <a:lnTo>
                        <a:pt x="443" y="25"/>
                      </a:lnTo>
                      <a:lnTo>
                        <a:pt x="443" y="24"/>
                      </a:lnTo>
                      <a:lnTo>
                        <a:pt x="444" y="24"/>
                      </a:lnTo>
                      <a:lnTo>
                        <a:pt x="444" y="23"/>
                      </a:lnTo>
                      <a:lnTo>
                        <a:pt x="445" y="21"/>
                      </a:lnTo>
                      <a:lnTo>
                        <a:pt x="446" y="20"/>
                      </a:lnTo>
                      <a:lnTo>
                        <a:pt x="447" y="20"/>
                      </a:lnTo>
                      <a:lnTo>
                        <a:pt x="448" y="20"/>
                      </a:lnTo>
                      <a:lnTo>
                        <a:pt x="449" y="19"/>
                      </a:lnTo>
                      <a:lnTo>
                        <a:pt x="450" y="19"/>
                      </a:lnTo>
                      <a:lnTo>
                        <a:pt x="450" y="18"/>
                      </a:lnTo>
                      <a:lnTo>
                        <a:pt x="450" y="17"/>
                      </a:lnTo>
                      <a:lnTo>
                        <a:pt x="451" y="17"/>
                      </a:lnTo>
                      <a:lnTo>
                        <a:pt x="451" y="16"/>
                      </a:lnTo>
                      <a:lnTo>
                        <a:pt x="451" y="15"/>
                      </a:lnTo>
                      <a:lnTo>
                        <a:pt x="452" y="15"/>
                      </a:lnTo>
                      <a:lnTo>
                        <a:pt x="453" y="15"/>
                      </a:lnTo>
                      <a:lnTo>
                        <a:pt x="454" y="14"/>
                      </a:lnTo>
                      <a:lnTo>
                        <a:pt x="455" y="14"/>
                      </a:lnTo>
                      <a:lnTo>
                        <a:pt x="456" y="14"/>
                      </a:lnTo>
                      <a:lnTo>
                        <a:pt x="457" y="14"/>
                      </a:lnTo>
                      <a:lnTo>
                        <a:pt x="458" y="15"/>
                      </a:lnTo>
                      <a:lnTo>
                        <a:pt x="458" y="16"/>
                      </a:lnTo>
                      <a:lnTo>
                        <a:pt x="459" y="17"/>
                      </a:lnTo>
                      <a:lnTo>
                        <a:pt x="457" y="43"/>
                      </a:lnTo>
                      <a:lnTo>
                        <a:pt x="455" y="60"/>
                      </a:lnTo>
                      <a:lnTo>
                        <a:pt x="454" y="61"/>
                      </a:lnTo>
                      <a:lnTo>
                        <a:pt x="454" y="60"/>
                      </a:lnTo>
                      <a:lnTo>
                        <a:pt x="453" y="60"/>
                      </a:lnTo>
                      <a:lnTo>
                        <a:pt x="452" y="60"/>
                      </a:lnTo>
                      <a:lnTo>
                        <a:pt x="451" y="61"/>
                      </a:lnTo>
                      <a:lnTo>
                        <a:pt x="450" y="61"/>
                      </a:lnTo>
                      <a:lnTo>
                        <a:pt x="449" y="61"/>
                      </a:lnTo>
                      <a:lnTo>
                        <a:pt x="448" y="61"/>
                      </a:lnTo>
                      <a:lnTo>
                        <a:pt x="447" y="61"/>
                      </a:lnTo>
                      <a:lnTo>
                        <a:pt x="446" y="61"/>
                      </a:lnTo>
                      <a:lnTo>
                        <a:pt x="446" y="60"/>
                      </a:lnTo>
                      <a:lnTo>
                        <a:pt x="445" y="61"/>
                      </a:lnTo>
                      <a:lnTo>
                        <a:pt x="444" y="62"/>
                      </a:lnTo>
                      <a:lnTo>
                        <a:pt x="443" y="62"/>
                      </a:lnTo>
                      <a:lnTo>
                        <a:pt x="442" y="62"/>
                      </a:lnTo>
                      <a:lnTo>
                        <a:pt x="442" y="63"/>
                      </a:lnTo>
                      <a:lnTo>
                        <a:pt x="441" y="63"/>
                      </a:lnTo>
                      <a:lnTo>
                        <a:pt x="440" y="64"/>
                      </a:lnTo>
                      <a:lnTo>
                        <a:pt x="439" y="66"/>
                      </a:lnTo>
                      <a:lnTo>
                        <a:pt x="438" y="67"/>
                      </a:lnTo>
                      <a:lnTo>
                        <a:pt x="437" y="68"/>
                      </a:lnTo>
                      <a:lnTo>
                        <a:pt x="436" y="69"/>
                      </a:lnTo>
                      <a:lnTo>
                        <a:pt x="436" y="70"/>
                      </a:lnTo>
                      <a:lnTo>
                        <a:pt x="436" y="71"/>
                      </a:lnTo>
                      <a:lnTo>
                        <a:pt x="435" y="72"/>
                      </a:lnTo>
                      <a:lnTo>
                        <a:pt x="435" y="73"/>
                      </a:lnTo>
                      <a:lnTo>
                        <a:pt x="434" y="73"/>
                      </a:lnTo>
                      <a:lnTo>
                        <a:pt x="434" y="74"/>
                      </a:lnTo>
                      <a:lnTo>
                        <a:pt x="434" y="75"/>
                      </a:lnTo>
                      <a:lnTo>
                        <a:pt x="433" y="75"/>
                      </a:lnTo>
                      <a:lnTo>
                        <a:pt x="433" y="76"/>
                      </a:lnTo>
                      <a:lnTo>
                        <a:pt x="432" y="76"/>
                      </a:lnTo>
                      <a:lnTo>
                        <a:pt x="432" y="77"/>
                      </a:lnTo>
                      <a:lnTo>
                        <a:pt x="431" y="77"/>
                      </a:lnTo>
                      <a:lnTo>
                        <a:pt x="431" y="78"/>
                      </a:lnTo>
                      <a:lnTo>
                        <a:pt x="431" y="79"/>
                      </a:lnTo>
                      <a:lnTo>
                        <a:pt x="430" y="80"/>
                      </a:lnTo>
                      <a:lnTo>
                        <a:pt x="430" y="81"/>
                      </a:lnTo>
                      <a:lnTo>
                        <a:pt x="429" y="81"/>
                      </a:lnTo>
                      <a:lnTo>
                        <a:pt x="429" y="82"/>
                      </a:lnTo>
                      <a:lnTo>
                        <a:pt x="429" y="83"/>
                      </a:lnTo>
                      <a:lnTo>
                        <a:pt x="430" y="83"/>
                      </a:lnTo>
                      <a:lnTo>
                        <a:pt x="429" y="83"/>
                      </a:lnTo>
                      <a:lnTo>
                        <a:pt x="430" y="84"/>
                      </a:lnTo>
                      <a:lnTo>
                        <a:pt x="429" y="85"/>
                      </a:lnTo>
                      <a:lnTo>
                        <a:pt x="430" y="85"/>
                      </a:lnTo>
                      <a:lnTo>
                        <a:pt x="430" y="86"/>
                      </a:lnTo>
                      <a:lnTo>
                        <a:pt x="429" y="86"/>
                      </a:lnTo>
                      <a:lnTo>
                        <a:pt x="430" y="86"/>
                      </a:lnTo>
                      <a:lnTo>
                        <a:pt x="430" y="87"/>
                      </a:lnTo>
                      <a:lnTo>
                        <a:pt x="430" y="86"/>
                      </a:lnTo>
                      <a:lnTo>
                        <a:pt x="431" y="86"/>
                      </a:lnTo>
                      <a:lnTo>
                        <a:pt x="432" y="86"/>
                      </a:lnTo>
                      <a:lnTo>
                        <a:pt x="432" y="87"/>
                      </a:lnTo>
                      <a:lnTo>
                        <a:pt x="433" y="86"/>
                      </a:lnTo>
                      <a:lnTo>
                        <a:pt x="434" y="86"/>
                      </a:lnTo>
                      <a:lnTo>
                        <a:pt x="435" y="86"/>
                      </a:lnTo>
                      <a:lnTo>
                        <a:pt x="434" y="86"/>
                      </a:lnTo>
                      <a:lnTo>
                        <a:pt x="435" y="85"/>
                      </a:lnTo>
                      <a:lnTo>
                        <a:pt x="436" y="86"/>
                      </a:lnTo>
                      <a:lnTo>
                        <a:pt x="437" y="87"/>
                      </a:lnTo>
                      <a:lnTo>
                        <a:pt x="438" y="86"/>
                      </a:lnTo>
                      <a:lnTo>
                        <a:pt x="438" y="87"/>
                      </a:lnTo>
                      <a:lnTo>
                        <a:pt x="439" y="87"/>
                      </a:lnTo>
                      <a:lnTo>
                        <a:pt x="440" y="88"/>
                      </a:lnTo>
                      <a:lnTo>
                        <a:pt x="440" y="89"/>
                      </a:lnTo>
                      <a:lnTo>
                        <a:pt x="441" y="89"/>
                      </a:lnTo>
                      <a:lnTo>
                        <a:pt x="441" y="88"/>
                      </a:lnTo>
                      <a:lnTo>
                        <a:pt x="441" y="89"/>
                      </a:lnTo>
                      <a:lnTo>
                        <a:pt x="441" y="90"/>
                      </a:lnTo>
                      <a:lnTo>
                        <a:pt x="441" y="89"/>
                      </a:lnTo>
                      <a:lnTo>
                        <a:pt x="442" y="89"/>
                      </a:lnTo>
                      <a:lnTo>
                        <a:pt x="442" y="90"/>
                      </a:lnTo>
                      <a:lnTo>
                        <a:pt x="442" y="91"/>
                      </a:lnTo>
                      <a:lnTo>
                        <a:pt x="443" y="91"/>
                      </a:lnTo>
                      <a:lnTo>
                        <a:pt x="444" y="91"/>
                      </a:lnTo>
                      <a:lnTo>
                        <a:pt x="443" y="91"/>
                      </a:lnTo>
                      <a:lnTo>
                        <a:pt x="443" y="92"/>
                      </a:lnTo>
                      <a:lnTo>
                        <a:pt x="444" y="92"/>
                      </a:lnTo>
                      <a:lnTo>
                        <a:pt x="444" y="93"/>
                      </a:lnTo>
                      <a:lnTo>
                        <a:pt x="445" y="93"/>
                      </a:lnTo>
                      <a:lnTo>
                        <a:pt x="446" y="93"/>
                      </a:lnTo>
                      <a:lnTo>
                        <a:pt x="446" y="94"/>
                      </a:lnTo>
                      <a:lnTo>
                        <a:pt x="446" y="95"/>
                      </a:lnTo>
                      <a:lnTo>
                        <a:pt x="447" y="95"/>
                      </a:lnTo>
                      <a:lnTo>
                        <a:pt x="447" y="96"/>
                      </a:lnTo>
                      <a:lnTo>
                        <a:pt x="448" y="95"/>
                      </a:lnTo>
                      <a:lnTo>
                        <a:pt x="449" y="95"/>
                      </a:lnTo>
                      <a:lnTo>
                        <a:pt x="450" y="95"/>
                      </a:lnTo>
                      <a:lnTo>
                        <a:pt x="451" y="95"/>
                      </a:lnTo>
                      <a:lnTo>
                        <a:pt x="452" y="95"/>
                      </a:lnTo>
                      <a:lnTo>
                        <a:pt x="452" y="96"/>
                      </a:lnTo>
                      <a:lnTo>
                        <a:pt x="453" y="95"/>
                      </a:lnTo>
                      <a:lnTo>
                        <a:pt x="453" y="96"/>
                      </a:lnTo>
                      <a:lnTo>
                        <a:pt x="454" y="96"/>
                      </a:lnTo>
                      <a:lnTo>
                        <a:pt x="455" y="96"/>
                      </a:lnTo>
                      <a:lnTo>
                        <a:pt x="455" y="97"/>
                      </a:lnTo>
                      <a:lnTo>
                        <a:pt x="456" y="97"/>
                      </a:lnTo>
                      <a:lnTo>
                        <a:pt x="455" y="96"/>
                      </a:lnTo>
                      <a:lnTo>
                        <a:pt x="456" y="96"/>
                      </a:lnTo>
                      <a:lnTo>
                        <a:pt x="457" y="95"/>
                      </a:lnTo>
                      <a:lnTo>
                        <a:pt x="458" y="95"/>
                      </a:lnTo>
                      <a:lnTo>
                        <a:pt x="458" y="94"/>
                      </a:lnTo>
                      <a:lnTo>
                        <a:pt x="459" y="94"/>
                      </a:lnTo>
                      <a:lnTo>
                        <a:pt x="460" y="93"/>
                      </a:lnTo>
                      <a:lnTo>
                        <a:pt x="460" y="94"/>
                      </a:lnTo>
                      <a:lnTo>
                        <a:pt x="461" y="94"/>
                      </a:lnTo>
                      <a:lnTo>
                        <a:pt x="462" y="94"/>
                      </a:lnTo>
                      <a:lnTo>
                        <a:pt x="463" y="94"/>
                      </a:lnTo>
                      <a:lnTo>
                        <a:pt x="464" y="94"/>
                      </a:lnTo>
                      <a:lnTo>
                        <a:pt x="464" y="95"/>
                      </a:lnTo>
                      <a:lnTo>
                        <a:pt x="464" y="96"/>
                      </a:lnTo>
                      <a:lnTo>
                        <a:pt x="465" y="96"/>
                      </a:lnTo>
                      <a:lnTo>
                        <a:pt x="466" y="97"/>
                      </a:lnTo>
                      <a:lnTo>
                        <a:pt x="466" y="98"/>
                      </a:lnTo>
                      <a:lnTo>
                        <a:pt x="466" y="97"/>
                      </a:lnTo>
                      <a:lnTo>
                        <a:pt x="467" y="97"/>
                      </a:lnTo>
                      <a:lnTo>
                        <a:pt x="467" y="98"/>
                      </a:lnTo>
                      <a:lnTo>
                        <a:pt x="468" y="97"/>
                      </a:lnTo>
                      <a:lnTo>
                        <a:pt x="469" y="97"/>
                      </a:lnTo>
                      <a:lnTo>
                        <a:pt x="469" y="98"/>
                      </a:lnTo>
                      <a:lnTo>
                        <a:pt x="470" y="98"/>
                      </a:lnTo>
                      <a:lnTo>
                        <a:pt x="472" y="99"/>
                      </a:lnTo>
                      <a:lnTo>
                        <a:pt x="473" y="99"/>
                      </a:lnTo>
                      <a:lnTo>
                        <a:pt x="474" y="99"/>
                      </a:lnTo>
                      <a:lnTo>
                        <a:pt x="474" y="100"/>
                      </a:lnTo>
                      <a:lnTo>
                        <a:pt x="475" y="100"/>
                      </a:lnTo>
                      <a:lnTo>
                        <a:pt x="476" y="101"/>
                      </a:lnTo>
                      <a:lnTo>
                        <a:pt x="477" y="101"/>
                      </a:lnTo>
                      <a:lnTo>
                        <a:pt x="477" y="100"/>
                      </a:lnTo>
                      <a:lnTo>
                        <a:pt x="477" y="101"/>
                      </a:lnTo>
                      <a:lnTo>
                        <a:pt x="478" y="100"/>
                      </a:lnTo>
                      <a:lnTo>
                        <a:pt x="478" y="99"/>
                      </a:lnTo>
                      <a:lnTo>
                        <a:pt x="479" y="99"/>
                      </a:lnTo>
                      <a:lnTo>
                        <a:pt x="479" y="98"/>
                      </a:lnTo>
                      <a:lnTo>
                        <a:pt x="479" y="97"/>
                      </a:lnTo>
                      <a:lnTo>
                        <a:pt x="479" y="96"/>
                      </a:lnTo>
                      <a:lnTo>
                        <a:pt x="480" y="97"/>
                      </a:lnTo>
                      <a:lnTo>
                        <a:pt x="480" y="96"/>
                      </a:lnTo>
                      <a:lnTo>
                        <a:pt x="481" y="96"/>
                      </a:lnTo>
                      <a:lnTo>
                        <a:pt x="481" y="95"/>
                      </a:lnTo>
                      <a:lnTo>
                        <a:pt x="482" y="95"/>
                      </a:lnTo>
                      <a:lnTo>
                        <a:pt x="482" y="96"/>
                      </a:lnTo>
                      <a:lnTo>
                        <a:pt x="482" y="95"/>
                      </a:lnTo>
                      <a:lnTo>
                        <a:pt x="483" y="95"/>
                      </a:lnTo>
                      <a:lnTo>
                        <a:pt x="483" y="96"/>
                      </a:lnTo>
                      <a:lnTo>
                        <a:pt x="484" y="96"/>
                      </a:lnTo>
                      <a:lnTo>
                        <a:pt x="485" y="96"/>
                      </a:lnTo>
                      <a:lnTo>
                        <a:pt x="485" y="97"/>
                      </a:lnTo>
                      <a:lnTo>
                        <a:pt x="487" y="98"/>
                      </a:lnTo>
                      <a:lnTo>
                        <a:pt x="488" y="98"/>
                      </a:lnTo>
                      <a:lnTo>
                        <a:pt x="489" y="98"/>
                      </a:lnTo>
                      <a:lnTo>
                        <a:pt x="490" y="98"/>
                      </a:lnTo>
                      <a:lnTo>
                        <a:pt x="491" y="98"/>
                      </a:lnTo>
                      <a:lnTo>
                        <a:pt x="492" y="98"/>
                      </a:lnTo>
                      <a:lnTo>
                        <a:pt x="492" y="97"/>
                      </a:lnTo>
                      <a:lnTo>
                        <a:pt x="493" y="97"/>
                      </a:lnTo>
                      <a:lnTo>
                        <a:pt x="494" y="97"/>
                      </a:lnTo>
                      <a:lnTo>
                        <a:pt x="495" y="97"/>
                      </a:lnTo>
                      <a:lnTo>
                        <a:pt x="496" y="97"/>
                      </a:lnTo>
                      <a:lnTo>
                        <a:pt x="501" y="98"/>
                      </a:lnTo>
                      <a:lnTo>
                        <a:pt x="502" y="99"/>
                      </a:lnTo>
                      <a:lnTo>
                        <a:pt x="503" y="99"/>
                      </a:lnTo>
                      <a:lnTo>
                        <a:pt x="504" y="100"/>
                      </a:lnTo>
                      <a:lnTo>
                        <a:pt x="505" y="100"/>
                      </a:lnTo>
                      <a:lnTo>
                        <a:pt x="506" y="101"/>
                      </a:lnTo>
                      <a:lnTo>
                        <a:pt x="506" y="102"/>
                      </a:lnTo>
                      <a:lnTo>
                        <a:pt x="507" y="102"/>
                      </a:lnTo>
                      <a:lnTo>
                        <a:pt x="518" y="102"/>
                      </a:lnTo>
                      <a:lnTo>
                        <a:pt x="518" y="104"/>
                      </a:lnTo>
                      <a:lnTo>
                        <a:pt x="517" y="104"/>
                      </a:lnTo>
                      <a:lnTo>
                        <a:pt x="516" y="104"/>
                      </a:lnTo>
                      <a:lnTo>
                        <a:pt x="515" y="104"/>
                      </a:lnTo>
                      <a:lnTo>
                        <a:pt x="513" y="104"/>
                      </a:lnTo>
                      <a:lnTo>
                        <a:pt x="512" y="105"/>
                      </a:lnTo>
                      <a:lnTo>
                        <a:pt x="511" y="105"/>
                      </a:lnTo>
                      <a:lnTo>
                        <a:pt x="511" y="106"/>
                      </a:lnTo>
                      <a:lnTo>
                        <a:pt x="511" y="107"/>
                      </a:lnTo>
                      <a:lnTo>
                        <a:pt x="511" y="110"/>
                      </a:lnTo>
                      <a:lnTo>
                        <a:pt x="512" y="113"/>
                      </a:lnTo>
                      <a:lnTo>
                        <a:pt x="512" y="114"/>
                      </a:lnTo>
                      <a:lnTo>
                        <a:pt x="512" y="115"/>
                      </a:lnTo>
                      <a:lnTo>
                        <a:pt x="513" y="121"/>
                      </a:lnTo>
                      <a:lnTo>
                        <a:pt x="513" y="122"/>
                      </a:lnTo>
                      <a:lnTo>
                        <a:pt x="513" y="123"/>
                      </a:lnTo>
                      <a:lnTo>
                        <a:pt x="513" y="124"/>
                      </a:lnTo>
                      <a:lnTo>
                        <a:pt x="513" y="126"/>
                      </a:lnTo>
                      <a:lnTo>
                        <a:pt x="514" y="127"/>
                      </a:lnTo>
                      <a:lnTo>
                        <a:pt x="514" y="129"/>
                      </a:lnTo>
                      <a:lnTo>
                        <a:pt x="514" y="131"/>
                      </a:lnTo>
                      <a:lnTo>
                        <a:pt x="516" y="133"/>
                      </a:lnTo>
                      <a:lnTo>
                        <a:pt x="517" y="134"/>
                      </a:lnTo>
                      <a:lnTo>
                        <a:pt x="517" y="135"/>
                      </a:lnTo>
                      <a:lnTo>
                        <a:pt x="518" y="135"/>
                      </a:lnTo>
                      <a:lnTo>
                        <a:pt x="519" y="135"/>
                      </a:lnTo>
                      <a:lnTo>
                        <a:pt x="521" y="136"/>
                      </a:lnTo>
                      <a:lnTo>
                        <a:pt x="522" y="135"/>
                      </a:lnTo>
                      <a:lnTo>
                        <a:pt x="522" y="134"/>
                      </a:lnTo>
                      <a:lnTo>
                        <a:pt x="523" y="133"/>
                      </a:lnTo>
                      <a:lnTo>
                        <a:pt x="524" y="132"/>
                      </a:lnTo>
                      <a:lnTo>
                        <a:pt x="526" y="131"/>
                      </a:lnTo>
                      <a:lnTo>
                        <a:pt x="527" y="130"/>
                      </a:lnTo>
                      <a:lnTo>
                        <a:pt x="528" y="130"/>
                      </a:lnTo>
                      <a:lnTo>
                        <a:pt x="529" y="130"/>
                      </a:lnTo>
                      <a:lnTo>
                        <a:pt x="531" y="130"/>
                      </a:lnTo>
                      <a:lnTo>
                        <a:pt x="533" y="131"/>
                      </a:lnTo>
                      <a:lnTo>
                        <a:pt x="537" y="133"/>
                      </a:lnTo>
                      <a:lnTo>
                        <a:pt x="539" y="132"/>
                      </a:lnTo>
                      <a:lnTo>
                        <a:pt x="542" y="132"/>
                      </a:lnTo>
                      <a:lnTo>
                        <a:pt x="543" y="132"/>
                      </a:lnTo>
                      <a:lnTo>
                        <a:pt x="545" y="133"/>
                      </a:lnTo>
                      <a:lnTo>
                        <a:pt x="546" y="133"/>
                      </a:lnTo>
                      <a:lnTo>
                        <a:pt x="547" y="134"/>
                      </a:lnTo>
                      <a:lnTo>
                        <a:pt x="547" y="135"/>
                      </a:lnTo>
                      <a:lnTo>
                        <a:pt x="548" y="136"/>
                      </a:lnTo>
                      <a:lnTo>
                        <a:pt x="548" y="137"/>
                      </a:lnTo>
                      <a:lnTo>
                        <a:pt x="548" y="138"/>
                      </a:lnTo>
                      <a:lnTo>
                        <a:pt x="548" y="139"/>
                      </a:lnTo>
                      <a:lnTo>
                        <a:pt x="547" y="140"/>
                      </a:lnTo>
                      <a:lnTo>
                        <a:pt x="546" y="141"/>
                      </a:lnTo>
                      <a:lnTo>
                        <a:pt x="545" y="141"/>
                      </a:lnTo>
                      <a:lnTo>
                        <a:pt x="544" y="143"/>
                      </a:lnTo>
                      <a:lnTo>
                        <a:pt x="543" y="144"/>
                      </a:lnTo>
                      <a:lnTo>
                        <a:pt x="541" y="144"/>
                      </a:lnTo>
                      <a:lnTo>
                        <a:pt x="540" y="144"/>
                      </a:lnTo>
                      <a:lnTo>
                        <a:pt x="539" y="144"/>
                      </a:lnTo>
                      <a:lnTo>
                        <a:pt x="537" y="144"/>
                      </a:lnTo>
                      <a:lnTo>
                        <a:pt x="536" y="144"/>
                      </a:lnTo>
                      <a:lnTo>
                        <a:pt x="536" y="145"/>
                      </a:lnTo>
                      <a:lnTo>
                        <a:pt x="536" y="146"/>
                      </a:lnTo>
                      <a:lnTo>
                        <a:pt x="536" y="147"/>
                      </a:lnTo>
                      <a:lnTo>
                        <a:pt x="535" y="148"/>
                      </a:lnTo>
                      <a:lnTo>
                        <a:pt x="534" y="149"/>
                      </a:lnTo>
                      <a:lnTo>
                        <a:pt x="533" y="150"/>
                      </a:lnTo>
                      <a:lnTo>
                        <a:pt x="533" y="151"/>
                      </a:lnTo>
                      <a:lnTo>
                        <a:pt x="532" y="152"/>
                      </a:lnTo>
                      <a:lnTo>
                        <a:pt x="532" y="153"/>
                      </a:lnTo>
                      <a:lnTo>
                        <a:pt x="531" y="153"/>
                      </a:lnTo>
                      <a:lnTo>
                        <a:pt x="529" y="153"/>
                      </a:lnTo>
                      <a:lnTo>
                        <a:pt x="529" y="154"/>
                      </a:lnTo>
                      <a:lnTo>
                        <a:pt x="528" y="155"/>
                      </a:lnTo>
                      <a:lnTo>
                        <a:pt x="527" y="156"/>
                      </a:lnTo>
                      <a:lnTo>
                        <a:pt x="527" y="157"/>
                      </a:lnTo>
                      <a:lnTo>
                        <a:pt x="528" y="158"/>
                      </a:lnTo>
                      <a:lnTo>
                        <a:pt x="528" y="160"/>
                      </a:lnTo>
                      <a:lnTo>
                        <a:pt x="529" y="161"/>
                      </a:lnTo>
                      <a:lnTo>
                        <a:pt x="529" y="162"/>
                      </a:lnTo>
                      <a:lnTo>
                        <a:pt x="529" y="163"/>
                      </a:lnTo>
                      <a:lnTo>
                        <a:pt x="529" y="164"/>
                      </a:lnTo>
                      <a:lnTo>
                        <a:pt x="530" y="164"/>
                      </a:lnTo>
                      <a:lnTo>
                        <a:pt x="531" y="164"/>
                      </a:lnTo>
                      <a:lnTo>
                        <a:pt x="531" y="165"/>
                      </a:lnTo>
                      <a:lnTo>
                        <a:pt x="531" y="166"/>
                      </a:lnTo>
                      <a:lnTo>
                        <a:pt x="531" y="167"/>
                      </a:lnTo>
                      <a:lnTo>
                        <a:pt x="532" y="167"/>
                      </a:lnTo>
                      <a:lnTo>
                        <a:pt x="533" y="167"/>
                      </a:lnTo>
                      <a:lnTo>
                        <a:pt x="535" y="167"/>
                      </a:lnTo>
                      <a:lnTo>
                        <a:pt x="536" y="168"/>
                      </a:lnTo>
                      <a:lnTo>
                        <a:pt x="537" y="169"/>
                      </a:lnTo>
                      <a:lnTo>
                        <a:pt x="538" y="169"/>
                      </a:lnTo>
                      <a:lnTo>
                        <a:pt x="538" y="170"/>
                      </a:lnTo>
                      <a:lnTo>
                        <a:pt x="539" y="170"/>
                      </a:lnTo>
                      <a:lnTo>
                        <a:pt x="540" y="170"/>
                      </a:lnTo>
                      <a:lnTo>
                        <a:pt x="541" y="170"/>
                      </a:lnTo>
                      <a:lnTo>
                        <a:pt x="542" y="170"/>
                      </a:lnTo>
                      <a:lnTo>
                        <a:pt x="543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6" y="172"/>
                      </a:lnTo>
                      <a:lnTo>
                        <a:pt x="547" y="173"/>
                      </a:lnTo>
                      <a:lnTo>
                        <a:pt x="548" y="173"/>
                      </a:lnTo>
                      <a:lnTo>
                        <a:pt x="549" y="173"/>
                      </a:lnTo>
                      <a:lnTo>
                        <a:pt x="550" y="173"/>
                      </a:lnTo>
                      <a:lnTo>
                        <a:pt x="551" y="173"/>
                      </a:lnTo>
                      <a:lnTo>
                        <a:pt x="552" y="173"/>
                      </a:lnTo>
                      <a:lnTo>
                        <a:pt x="552" y="172"/>
                      </a:lnTo>
                      <a:lnTo>
                        <a:pt x="553" y="172"/>
                      </a:lnTo>
                      <a:lnTo>
                        <a:pt x="554" y="172"/>
                      </a:lnTo>
                      <a:lnTo>
                        <a:pt x="555" y="172"/>
                      </a:lnTo>
                      <a:lnTo>
                        <a:pt x="556" y="172"/>
                      </a:lnTo>
                      <a:lnTo>
                        <a:pt x="557" y="173"/>
                      </a:lnTo>
                      <a:lnTo>
                        <a:pt x="558" y="173"/>
                      </a:lnTo>
                      <a:lnTo>
                        <a:pt x="559" y="173"/>
                      </a:lnTo>
                      <a:lnTo>
                        <a:pt x="559" y="174"/>
                      </a:lnTo>
                      <a:lnTo>
                        <a:pt x="560" y="174"/>
                      </a:lnTo>
                      <a:lnTo>
                        <a:pt x="560" y="173"/>
                      </a:lnTo>
                      <a:lnTo>
                        <a:pt x="561" y="173"/>
                      </a:lnTo>
                      <a:lnTo>
                        <a:pt x="562" y="173"/>
                      </a:lnTo>
                      <a:lnTo>
                        <a:pt x="563" y="173"/>
                      </a:lnTo>
                      <a:lnTo>
                        <a:pt x="564" y="173"/>
                      </a:lnTo>
                      <a:lnTo>
                        <a:pt x="564" y="172"/>
                      </a:lnTo>
                      <a:lnTo>
                        <a:pt x="565" y="172"/>
                      </a:lnTo>
                      <a:lnTo>
                        <a:pt x="566" y="171"/>
                      </a:lnTo>
                      <a:lnTo>
                        <a:pt x="567" y="171"/>
                      </a:lnTo>
                      <a:lnTo>
                        <a:pt x="568" y="170"/>
                      </a:lnTo>
                      <a:lnTo>
                        <a:pt x="569" y="170"/>
                      </a:lnTo>
                      <a:lnTo>
                        <a:pt x="570" y="170"/>
                      </a:lnTo>
                      <a:lnTo>
                        <a:pt x="570" y="171"/>
                      </a:lnTo>
                      <a:lnTo>
                        <a:pt x="571" y="171"/>
                      </a:lnTo>
                      <a:lnTo>
                        <a:pt x="571" y="172"/>
                      </a:lnTo>
                      <a:lnTo>
                        <a:pt x="572" y="172"/>
                      </a:lnTo>
                      <a:lnTo>
                        <a:pt x="573" y="172"/>
                      </a:lnTo>
                      <a:lnTo>
                        <a:pt x="573" y="173"/>
                      </a:lnTo>
                      <a:lnTo>
                        <a:pt x="574" y="173"/>
                      </a:lnTo>
                      <a:lnTo>
                        <a:pt x="575" y="173"/>
                      </a:lnTo>
                      <a:lnTo>
                        <a:pt x="576" y="173"/>
                      </a:lnTo>
                      <a:lnTo>
                        <a:pt x="577" y="174"/>
                      </a:lnTo>
                      <a:lnTo>
                        <a:pt x="578" y="174"/>
                      </a:lnTo>
                      <a:lnTo>
                        <a:pt x="578" y="175"/>
                      </a:lnTo>
                      <a:lnTo>
                        <a:pt x="579" y="176"/>
                      </a:lnTo>
                      <a:lnTo>
                        <a:pt x="579" y="177"/>
                      </a:lnTo>
                      <a:lnTo>
                        <a:pt x="579" y="178"/>
                      </a:lnTo>
                      <a:lnTo>
                        <a:pt x="580" y="178"/>
                      </a:lnTo>
                      <a:lnTo>
                        <a:pt x="580" y="179"/>
                      </a:lnTo>
                      <a:lnTo>
                        <a:pt x="581" y="179"/>
                      </a:lnTo>
                      <a:lnTo>
                        <a:pt x="581" y="180"/>
                      </a:lnTo>
                      <a:lnTo>
                        <a:pt x="582" y="180"/>
                      </a:lnTo>
                      <a:lnTo>
                        <a:pt x="582" y="181"/>
                      </a:lnTo>
                      <a:lnTo>
                        <a:pt x="583" y="181"/>
                      </a:lnTo>
                      <a:lnTo>
                        <a:pt x="583" y="182"/>
                      </a:lnTo>
                      <a:lnTo>
                        <a:pt x="583" y="183"/>
                      </a:lnTo>
                      <a:lnTo>
                        <a:pt x="584" y="183"/>
                      </a:lnTo>
                      <a:lnTo>
                        <a:pt x="584" y="184"/>
                      </a:lnTo>
                      <a:lnTo>
                        <a:pt x="585" y="184"/>
                      </a:lnTo>
                      <a:lnTo>
                        <a:pt x="584" y="185"/>
                      </a:lnTo>
                      <a:lnTo>
                        <a:pt x="585" y="185"/>
                      </a:lnTo>
                      <a:lnTo>
                        <a:pt x="586" y="185"/>
                      </a:lnTo>
                      <a:lnTo>
                        <a:pt x="585" y="186"/>
                      </a:lnTo>
                      <a:lnTo>
                        <a:pt x="586" y="186"/>
                      </a:lnTo>
                      <a:lnTo>
                        <a:pt x="587" y="186"/>
                      </a:lnTo>
                      <a:lnTo>
                        <a:pt x="587" y="187"/>
                      </a:lnTo>
                      <a:lnTo>
                        <a:pt x="587" y="188"/>
                      </a:lnTo>
                      <a:lnTo>
                        <a:pt x="588" y="188"/>
                      </a:lnTo>
                      <a:lnTo>
                        <a:pt x="589" y="189"/>
                      </a:lnTo>
                      <a:lnTo>
                        <a:pt x="590" y="190"/>
                      </a:lnTo>
                      <a:lnTo>
                        <a:pt x="591" y="190"/>
                      </a:lnTo>
                      <a:lnTo>
                        <a:pt x="591" y="191"/>
                      </a:lnTo>
                      <a:lnTo>
                        <a:pt x="592" y="191"/>
                      </a:lnTo>
                      <a:lnTo>
                        <a:pt x="592" y="190"/>
                      </a:lnTo>
                      <a:lnTo>
                        <a:pt x="593" y="190"/>
                      </a:lnTo>
                      <a:lnTo>
                        <a:pt x="593" y="189"/>
                      </a:lnTo>
                      <a:lnTo>
                        <a:pt x="594" y="189"/>
                      </a:lnTo>
                      <a:lnTo>
                        <a:pt x="594" y="190"/>
                      </a:lnTo>
                      <a:lnTo>
                        <a:pt x="595" y="190"/>
                      </a:lnTo>
                      <a:lnTo>
                        <a:pt x="596" y="190"/>
                      </a:lnTo>
                      <a:lnTo>
                        <a:pt x="597" y="191"/>
                      </a:lnTo>
                      <a:lnTo>
                        <a:pt x="598" y="191"/>
                      </a:lnTo>
                      <a:lnTo>
                        <a:pt x="599" y="191"/>
                      </a:lnTo>
                      <a:lnTo>
                        <a:pt x="600" y="191"/>
                      </a:lnTo>
                      <a:lnTo>
                        <a:pt x="601" y="192"/>
                      </a:lnTo>
                      <a:lnTo>
                        <a:pt x="602" y="192"/>
                      </a:lnTo>
                      <a:lnTo>
                        <a:pt x="603" y="192"/>
                      </a:lnTo>
                      <a:lnTo>
                        <a:pt x="604" y="192"/>
                      </a:lnTo>
                      <a:lnTo>
                        <a:pt x="604" y="193"/>
                      </a:lnTo>
                      <a:lnTo>
                        <a:pt x="605" y="193"/>
                      </a:lnTo>
                      <a:lnTo>
                        <a:pt x="605" y="194"/>
                      </a:lnTo>
                      <a:lnTo>
                        <a:pt x="606" y="194"/>
                      </a:lnTo>
                      <a:lnTo>
                        <a:pt x="606" y="195"/>
                      </a:lnTo>
                      <a:lnTo>
                        <a:pt x="606" y="196"/>
                      </a:lnTo>
                      <a:lnTo>
                        <a:pt x="606" y="195"/>
                      </a:lnTo>
                      <a:lnTo>
                        <a:pt x="607" y="196"/>
                      </a:lnTo>
                      <a:lnTo>
                        <a:pt x="606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8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1" y="198"/>
                      </a:lnTo>
                      <a:lnTo>
                        <a:pt x="611" y="200"/>
                      </a:lnTo>
                      <a:lnTo>
                        <a:pt x="612" y="200"/>
                      </a:lnTo>
                      <a:lnTo>
                        <a:pt x="611" y="200"/>
                      </a:lnTo>
                      <a:lnTo>
                        <a:pt x="611" y="201"/>
                      </a:lnTo>
                      <a:lnTo>
                        <a:pt x="612" y="201"/>
                      </a:lnTo>
                      <a:lnTo>
                        <a:pt x="612" y="202"/>
                      </a:lnTo>
                      <a:lnTo>
                        <a:pt x="612" y="201"/>
                      </a:lnTo>
                      <a:lnTo>
                        <a:pt x="613" y="202"/>
                      </a:lnTo>
                      <a:lnTo>
                        <a:pt x="613" y="203"/>
                      </a:lnTo>
                      <a:lnTo>
                        <a:pt x="614" y="203"/>
                      </a:lnTo>
                      <a:lnTo>
                        <a:pt x="615" y="203"/>
                      </a:lnTo>
                      <a:lnTo>
                        <a:pt x="615" y="204"/>
                      </a:lnTo>
                      <a:lnTo>
                        <a:pt x="615" y="203"/>
                      </a:lnTo>
                      <a:lnTo>
                        <a:pt x="616" y="203"/>
                      </a:lnTo>
                      <a:lnTo>
                        <a:pt x="617" y="203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9" y="204"/>
                      </a:lnTo>
                      <a:lnTo>
                        <a:pt x="619" y="205"/>
                      </a:lnTo>
                      <a:lnTo>
                        <a:pt x="620" y="205"/>
                      </a:lnTo>
                      <a:lnTo>
                        <a:pt x="620" y="206"/>
                      </a:lnTo>
                      <a:lnTo>
                        <a:pt x="620" y="207"/>
                      </a:lnTo>
                      <a:lnTo>
                        <a:pt x="621" y="206"/>
                      </a:lnTo>
                      <a:lnTo>
                        <a:pt x="622" y="206"/>
                      </a:lnTo>
                      <a:lnTo>
                        <a:pt x="623" y="206"/>
                      </a:lnTo>
                      <a:lnTo>
                        <a:pt x="624" y="206"/>
                      </a:lnTo>
                      <a:lnTo>
                        <a:pt x="624" y="207"/>
                      </a:lnTo>
                      <a:lnTo>
                        <a:pt x="624" y="206"/>
                      </a:lnTo>
                      <a:lnTo>
                        <a:pt x="625" y="207"/>
                      </a:lnTo>
                      <a:lnTo>
                        <a:pt x="625" y="206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7" y="206"/>
                      </a:lnTo>
                      <a:lnTo>
                        <a:pt x="628" y="206"/>
                      </a:lnTo>
                      <a:lnTo>
                        <a:pt x="628" y="207"/>
                      </a:lnTo>
                      <a:lnTo>
                        <a:pt x="629" y="207"/>
                      </a:lnTo>
                      <a:lnTo>
                        <a:pt x="629" y="208"/>
                      </a:lnTo>
                      <a:lnTo>
                        <a:pt x="630" y="207"/>
                      </a:lnTo>
                      <a:lnTo>
                        <a:pt x="630" y="208"/>
                      </a:lnTo>
                      <a:lnTo>
                        <a:pt x="631" y="209"/>
                      </a:lnTo>
                      <a:lnTo>
                        <a:pt x="632" y="209"/>
                      </a:lnTo>
                      <a:lnTo>
                        <a:pt x="632" y="210"/>
                      </a:lnTo>
                      <a:lnTo>
                        <a:pt x="633" y="210"/>
                      </a:lnTo>
                      <a:lnTo>
                        <a:pt x="632" y="211"/>
                      </a:lnTo>
                      <a:lnTo>
                        <a:pt x="633" y="211"/>
                      </a:lnTo>
                      <a:lnTo>
                        <a:pt x="633" y="212"/>
                      </a:lnTo>
                      <a:lnTo>
                        <a:pt x="634" y="212"/>
                      </a:lnTo>
                      <a:lnTo>
                        <a:pt x="634" y="213"/>
                      </a:lnTo>
                      <a:lnTo>
                        <a:pt x="635" y="214"/>
                      </a:lnTo>
                      <a:lnTo>
                        <a:pt x="635" y="215"/>
                      </a:lnTo>
                      <a:lnTo>
                        <a:pt x="636" y="215"/>
                      </a:lnTo>
                      <a:lnTo>
                        <a:pt x="636" y="214"/>
                      </a:lnTo>
                      <a:lnTo>
                        <a:pt x="637" y="214"/>
                      </a:lnTo>
                      <a:lnTo>
                        <a:pt x="638" y="215"/>
                      </a:lnTo>
                      <a:lnTo>
                        <a:pt x="637" y="215"/>
                      </a:lnTo>
                      <a:lnTo>
                        <a:pt x="637" y="216"/>
                      </a:lnTo>
                      <a:lnTo>
                        <a:pt x="638" y="216"/>
                      </a:lnTo>
                      <a:lnTo>
                        <a:pt x="638" y="215"/>
                      </a:lnTo>
                      <a:lnTo>
                        <a:pt x="639" y="215"/>
                      </a:lnTo>
                      <a:lnTo>
                        <a:pt x="640" y="215"/>
                      </a:lnTo>
                      <a:lnTo>
                        <a:pt x="640" y="216"/>
                      </a:lnTo>
                      <a:lnTo>
                        <a:pt x="641" y="216"/>
                      </a:lnTo>
                      <a:lnTo>
                        <a:pt x="642" y="217"/>
                      </a:lnTo>
                      <a:lnTo>
                        <a:pt x="642" y="218"/>
                      </a:lnTo>
                      <a:lnTo>
                        <a:pt x="643" y="219"/>
                      </a:lnTo>
                      <a:lnTo>
                        <a:pt x="643" y="218"/>
                      </a:lnTo>
                      <a:lnTo>
                        <a:pt x="644" y="218"/>
                      </a:lnTo>
                      <a:lnTo>
                        <a:pt x="644" y="219"/>
                      </a:lnTo>
                      <a:lnTo>
                        <a:pt x="645" y="220"/>
                      </a:lnTo>
                      <a:lnTo>
                        <a:pt x="646" y="219"/>
                      </a:lnTo>
                      <a:lnTo>
                        <a:pt x="647" y="219"/>
                      </a:lnTo>
                      <a:lnTo>
                        <a:pt x="647" y="220"/>
                      </a:lnTo>
                      <a:lnTo>
                        <a:pt x="647" y="221"/>
                      </a:lnTo>
                      <a:lnTo>
                        <a:pt x="648" y="221"/>
                      </a:lnTo>
                      <a:lnTo>
                        <a:pt x="648" y="222"/>
                      </a:lnTo>
                      <a:lnTo>
                        <a:pt x="649" y="222"/>
                      </a:lnTo>
                      <a:lnTo>
                        <a:pt x="650" y="221"/>
                      </a:lnTo>
                      <a:lnTo>
                        <a:pt x="651" y="222"/>
                      </a:lnTo>
                      <a:lnTo>
                        <a:pt x="650" y="222"/>
                      </a:lnTo>
                      <a:lnTo>
                        <a:pt x="651" y="223"/>
                      </a:lnTo>
                      <a:lnTo>
                        <a:pt x="652" y="223"/>
                      </a:lnTo>
                      <a:lnTo>
                        <a:pt x="653" y="223"/>
                      </a:lnTo>
                      <a:lnTo>
                        <a:pt x="653" y="224"/>
                      </a:lnTo>
                      <a:lnTo>
                        <a:pt x="654" y="224"/>
                      </a:lnTo>
                      <a:lnTo>
                        <a:pt x="655" y="225"/>
                      </a:lnTo>
                      <a:lnTo>
                        <a:pt x="656" y="225"/>
                      </a:lnTo>
                      <a:lnTo>
                        <a:pt x="656" y="224"/>
                      </a:lnTo>
                      <a:lnTo>
                        <a:pt x="657" y="224"/>
                      </a:lnTo>
                      <a:lnTo>
                        <a:pt x="659" y="225"/>
                      </a:lnTo>
                      <a:lnTo>
                        <a:pt x="660" y="225"/>
                      </a:lnTo>
                      <a:lnTo>
                        <a:pt x="660" y="226"/>
                      </a:lnTo>
                      <a:lnTo>
                        <a:pt x="661" y="225"/>
                      </a:lnTo>
                      <a:lnTo>
                        <a:pt x="662" y="224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4" y="225"/>
                      </a:lnTo>
                      <a:lnTo>
                        <a:pt x="665" y="225"/>
                      </a:lnTo>
                      <a:lnTo>
                        <a:pt x="666" y="225"/>
                      </a:lnTo>
                      <a:lnTo>
                        <a:pt x="666" y="226"/>
                      </a:lnTo>
                      <a:lnTo>
                        <a:pt x="667" y="226"/>
                      </a:lnTo>
                      <a:lnTo>
                        <a:pt x="668" y="226"/>
                      </a:lnTo>
                      <a:lnTo>
                        <a:pt x="669" y="226"/>
                      </a:lnTo>
                      <a:lnTo>
                        <a:pt x="669" y="227"/>
                      </a:lnTo>
                      <a:lnTo>
                        <a:pt x="670" y="227"/>
                      </a:lnTo>
                      <a:lnTo>
                        <a:pt x="671" y="227"/>
                      </a:lnTo>
                      <a:lnTo>
                        <a:pt x="671" y="228"/>
                      </a:lnTo>
                      <a:lnTo>
                        <a:pt x="672" y="229"/>
                      </a:lnTo>
                      <a:lnTo>
                        <a:pt x="672" y="228"/>
                      </a:lnTo>
                      <a:lnTo>
                        <a:pt x="673" y="228"/>
                      </a:lnTo>
                      <a:lnTo>
                        <a:pt x="674" y="228"/>
                      </a:lnTo>
                      <a:lnTo>
                        <a:pt x="674" y="229"/>
                      </a:lnTo>
                      <a:lnTo>
                        <a:pt x="675" y="229"/>
                      </a:lnTo>
                      <a:lnTo>
                        <a:pt x="676" y="229"/>
                      </a:lnTo>
                      <a:lnTo>
                        <a:pt x="677" y="229"/>
                      </a:lnTo>
                      <a:lnTo>
                        <a:pt x="677" y="230"/>
                      </a:lnTo>
                      <a:lnTo>
                        <a:pt x="678" y="230"/>
                      </a:lnTo>
                      <a:lnTo>
                        <a:pt x="678" y="229"/>
                      </a:lnTo>
                      <a:lnTo>
                        <a:pt x="679" y="229"/>
                      </a:lnTo>
                      <a:lnTo>
                        <a:pt x="679" y="230"/>
                      </a:lnTo>
                      <a:lnTo>
                        <a:pt x="680" y="230"/>
                      </a:lnTo>
                      <a:lnTo>
                        <a:pt x="680" y="231"/>
                      </a:lnTo>
                      <a:lnTo>
                        <a:pt x="681" y="232"/>
                      </a:lnTo>
                      <a:lnTo>
                        <a:pt x="681" y="233"/>
                      </a:lnTo>
                      <a:lnTo>
                        <a:pt x="683" y="233"/>
                      </a:lnTo>
                      <a:lnTo>
                        <a:pt x="684" y="233"/>
                      </a:lnTo>
                      <a:lnTo>
                        <a:pt x="684" y="234"/>
                      </a:lnTo>
                      <a:lnTo>
                        <a:pt x="684" y="235"/>
                      </a:lnTo>
                      <a:lnTo>
                        <a:pt x="684" y="236"/>
                      </a:lnTo>
                      <a:lnTo>
                        <a:pt x="685" y="235"/>
                      </a:lnTo>
                      <a:lnTo>
                        <a:pt x="686" y="235"/>
                      </a:lnTo>
                      <a:lnTo>
                        <a:pt x="687" y="236"/>
                      </a:lnTo>
                      <a:lnTo>
                        <a:pt x="689" y="235"/>
                      </a:lnTo>
                      <a:lnTo>
                        <a:pt x="690" y="236"/>
                      </a:lnTo>
                      <a:lnTo>
                        <a:pt x="690" y="237"/>
                      </a:lnTo>
                      <a:lnTo>
                        <a:pt x="690" y="238"/>
                      </a:lnTo>
                      <a:lnTo>
                        <a:pt x="691" y="238"/>
                      </a:lnTo>
                      <a:lnTo>
                        <a:pt x="692" y="238"/>
                      </a:lnTo>
                      <a:lnTo>
                        <a:pt x="691" y="239"/>
                      </a:lnTo>
                      <a:lnTo>
                        <a:pt x="692" y="239"/>
                      </a:lnTo>
                      <a:lnTo>
                        <a:pt x="693" y="239"/>
                      </a:lnTo>
                      <a:lnTo>
                        <a:pt x="693" y="240"/>
                      </a:lnTo>
                      <a:lnTo>
                        <a:pt x="695" y="241"/>
                      </a:lnTo>
                      <a:lnTo>
                        <a:pt x="695" y="242"/>
                      </a:lnTo>
                      <a:lnTo>
                        <a:pt x="696" y="241"/>
                      </a:lnTo>
                      <a:lnTo>
                        <a:pt x="697" y="241"/>
                      </a:lnTo>
                      <a:lnTo>
                        <a:pt x="698" y="241"/>
                      </a:lnTo>
                      <a:lnTo>
                        <a:pt x="698" y="240"/>
                      </a:lnTo>
                      <a:lnTo>
                        <a:pt x="699" y="240"/>
                      </a:lnTo>
                      <a:lnTo>
                        <a:pt x="699" y="241"/>
                      </a:lnTo>
                      <a:lnTo>
                        <a:pt x="700" y="241"/>
                      </a:lnTo>
                      <a:lnTo>
                        <a:pt x="702" y="241"/>
                      </a:lnTo>
                      <a:lnTo>
                        <a:pt x="702" y="242"/>
                      </a:lnTo>
                      <a:lnTo>
                        <a:pt x="702" y="243"/>
                      </a:lnTo>
                      <a:lnTo>
                        <a:pt x="703" y="244"/>
                      </a:lnTo>
                      <a:lnTo>
                        <a:pt x="704" y="243"/>
                      </a:lnTo>
                      <a:lnTo>
                        <a:pt x="705" y="244"/>
                      </a:lnTo>
                      <a:lnTo>
                        <a:pt x="706" y="244"/>
                      </a:lnTo>
                      <a:lnTo>
                        <a:pt x="707" y="244"/>
                      </a:lnTo>
                      <a:lnTo>
                        <a:pt x="707" y="245"/>
                      </a:lnTo>
                      <a:lnTo>
                        <a:pt x="708" y="245"/>
                      </a:lnTo>
                      <a:lnTo>
                        <a:pt x="709" y="246"/>
                      </a:lnTo>
                      <a:lnTo>
                        <a:pt x="710" y="246"/>
                      </a:lnTo>
                      <a:lnTo>
                        <a:pt x="711" y="246"/>
                      </a:lnTo>
                      <a:lnTo>
                        <a:pt x="712" y="246"/>
                      </a:lnTo>
                      <a:lnTo>
                        <a:pt x="711" y="247"/>
                      </a:lnTo>
                      <a:lnTo>
                        <a:pt x="712" y="247"/>
                      </a:lnTo>
                      <a:lnTo>
                        <a:pt x="713" y="248"/>
                      </a:lnTo>
                      <a:lnTo>
                        <a:pt x="713" y="249"/>
                      </a:lnTo>
                      <a:lnTo>
                        <a:pt x="714" y="249"/>
                      </a:lnTo>
                      <a:lnTo>
                        <a:pt x="715" y="249"/>
                      </a:lnTo>
                      <a:lnTo>
                        <a:pt x="715" y="250"/>
                      </a:lnTo>
                      <a:lnTo>
                        <a:pt x="716" y="250"/>
                      </a:lnTo>
                      <a:lnTo>
                        <a:pt x="716" y="251"/>
                      </a:lnTo>
                      <a:lnTo>
                        <a:pt x="716" y="252"/>
                      </a:lnTo>
                      <a:lnTo>
                        <a:pt x="717" y="252"/>
                      </a:lnTo>
                      <a:lnTo>
                        <a:pt x="717" y="253"/>
                      </a:lnTo>
                      <a:lnTo>
                        <a:pt x="717" y="254"/>
                      </a:lnTo>
                      <a:lnTo>
                        <a:pt x="718" y="255"/>
                      </a:lnTo>
                      <a:lnTo>
                        <a:pt x="717" y="255"/>
                      </a:lnTo>
                      <a:lnTo>
                        <a:pt x="717" y="256"/>
                      </a:lnTo>
                      <a:lnTo>
                        <a:pt x="716" y="256"/>
                      </a:lnTo>
                      <a:lnTo>
                        <a:pt x="717" y="256"/>
                      </a:lnTo>
                      <a:lnTo>
                        <a:pt x="718" y="257"/>
                      </a:lnTo>
                      <a:lnTo>
                        <a:pt x="718" y="256"/>
                      </a:lnTo>
                      <a:lnTo>
                        <a:pt x="719" y="256"/>
                      </a:lnTo>
                      <a:lnTo>
                        <a:pt x="720" y="257"/>
                      </a:lnTo>
                      <a:lnTo>
                        <a:pt x="719" y="258"/>
                      </a:lnTo>
                      <a:lnTo>
                        <a:pt x="720" y="258"/>
                      </a:lnTo>
                      <a:lnTo>
                        <a:pt x="721" y="258"/>
                      </a:lnTo>
                      <a:lnTo>
                        <a:pt x="721" y="257"/>
                      </a:lnTo>
                      <a:lnTo>
                        <a:pt x="721" y="258"/>
                      </a:lnTo>
                      <a:lnTo>
                        <a:pt x="721" y="259"/>
                      </a:lnTo>
                      <a:lnTo>
                        <a:pt x="721" y="260"/>
                      </a:lnTo>
                      <a:lnTo>
                        <a:pt x="723" y="260"/>
                      </a:lnTo>
                      <a:lnTo>
                        <a:pt x="724" y="261"/>
                      </a:lnTo>
                      <a:lnTo>
                        <a:pt x="724" y="262"/>
                      </a:lnTo>
                      <a:lnTo>
                        <a:pt x="725" y="262"/>
                      </a:lnTo>
                      <a:lnTo>
                        <a:pt x="725" y="263"/>
                      </a:lnTo>
                      <a:lnTo>
                        <a:pt x="726" y="263"/>
                      </a:lnTo>
                      <a:lnTo>
                        <a:pt x="726" y="264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8730" name="Freeform 601"/>
                <p:cNvSpPr>
                  <a:spLocks/>
                </p:cNvSpPr>
                <p:nvPr/>
              </p:nvSpPr>
              <p:spPr bwMode="auto">
                <a:xfrm>
                  <a:off x="2420938" y="1598613"/>
                  <a:ext cx="555625" cy="604837"/>
                </a:xfrm>
                <a:custGeom>
                  <a:avLst/>
                  <a:gdLst>
                    <a:gd name="T0" fmla="*/ 2147483646 w 540"/>
                    <a:gd name="T1" fmla="*/ 2147483646 h 589"/>
                    <a:gd name="T2" fmla="*/ 2147483646 w 540"/>
                    <a:gd name="T3" fmla="*/ 2147483646 h 589"/>
                    <a:gd name="T4" fmla="*/ 2147483646 w 540"/>
                    <a:gd name="T5" fmla="*/ 2147483646 h 589"/>
                    <a:gd name="T6" fmla="*/ 2147483646 w 540"/>
                    <a:gd name="T7" fmla="*/ 2147483646 h 589"/>
                    <a:gd name="T8" fmla="*/ 2147483646 w 540"/>
                    <a:gd name="T9" fmla="*/ 2147483646 h 589"/>
                    <a:gd name="T10" fmla="*/ 2147483646 w 540"/>
                    <a:gd name="T11" fmla="*/ 2147483646 h 589"/>
                    <a:gd name="T12" fmla="*/ 2147483646 w 540"/>
                    <a:gd name="T13" fmla="*/ 2147483646 h 589"/>
                    <a:gd name="T14" fmla="*/ 2147483646 w 540"/>
                    <a:gd name="T15" fmla="*/ 2147483646 h 589"/>
                    <a:gd name="T16" fmla="*/ 2147483646 w 540"/>
                    <a:gd name="T17" fmla="*/ 2147483646 h 589"/>
                    <a:gd name="T18" fmla="*/ 2147483646 w 540"/>
                    <a:gd name="T19" fmla="*/ 2147483646 h 589"/>
                    <a:gd name="T20" fmla="*/ 2147483646 w 540"/>
                    <a:gd name="T21" fmla="*/ 2147483646 h 589"/>
                    <a:gd name="T22" fmla="*/ 2147483646 w 540"/>
                    <a:gd name="T23" fmla="*/ 2147483646 h 589"/>
                    <a:gd name="T24" fmla="*/ 2147483646 w 540"/>
                    <a:gd name="T25" fmla="*/ 2147483646 h 589"/>
                    <a:gd name="T26" fmla="*/ 2147483646 w 540"/>
                    <a:gd name="T27" fmla="*/ 2147483646 h 589"/>
                    <a:gd name="T28" fmla="*/ 2147483646 w 540"/>
                    <a:gd name="T29" fmla="*/ 2147483646 h 589"/>
                    <a:gd name="T30" fmla="*/ 2147483646 w 540"/>
                    <a:gd name="T31" fmla="*/ 2147483646 h 589"/>
                    <a:gd name="T32" fmla="*/ 2147483646 w 540"/>
                    <a:gd name="T33" fmla="*/ 2147483646 h 589"/>
                    <a:gd name="T34" fmla="*/ 2147483646 w 540"/>
                    <a:gd name="T35" fmla="*/ 2147483646 h 589"/>
                    <a:gd name="T36" fmla="*/ 2147483646 w 540"/>
                    <a:gd name="T37" fmla="*/ 2147483646 h 589"/>
                    <a:gd name="T38" fmla="*/ 2147483646 w 540"/>
                    <a:gd name="T39" fmla="*/ 2147483646 h 589"/>
                    <a:gd name="T40" fmla="*/ 2147483646 w 540"/>
                    <a:gd name="T41" fmla="*/ 2147483646 h 589"/>
                    <a:gd name="T42" fmla="*/ 2147483646 w 540"/>
                    <a:gd name="T43" fmla="*/ 2147483646 h 589"/>
                    <a:gd name="T44" fmla="*/ 2147483646 w 540"/>
                    <a:gd name="T45" fmla="*/ 2147483646 h 589"/>
                    <a:gd name="T46" fmla="*/ 2147483646 w 540"/>
                    <a:gd name="T47" fmla="*/ 2147483646 h 589"/>
                    <a:gd name="T48" fmla="*/ 2147483646 w 540"/>
                    <a:gd name="T49" fmla="*/ 2147483646 h 589"/>
                    <a:gd name="T50" fmla="*/ 2147483646 w 540"/>
                    <a:gd name="T51" fmla="*/ 2147483646 h 589"/>
                    <a:gd name="T52" fmla="*/ 2147483646 w 540"/>
                    <a:gd name="T53" fmla="*/ 2147483646 h 589"/>
                    <a:gd name="T54" fmla="*/ 2147483646 w 540"/>
                    <a:gd name="T55" fmla="*/ 2147483646 h 589"/>
                    <a:gd name="T56" fmla="*/ 2147483646 w 540"/>
                    <a:gd name="T57" fmla="*/ 2147483646 h 589"/>
                    <a:gd name="T58" fmla="*/ 2147483646 w 540"/>
                    <a:gd name="T59" fmla="*/ 2147483646 h 589"/>
                    <a:gd name="T60" fmla="*/ 2147483646 w 540"/>
                    <a:gd name="T61" fmla="*/ 2147483646 h 589"/>
                    <a:gd name="T62" fmla="*/ 2147483646 w 540"/>
                    <a:gd name="T63" fmla="*/ 2147483646 h 589"/>
                    <a:gd name="T64" fmla="*/ 2147483646 w 540"/>
                    <a:gd name="T65" fmla="*/ 2147483646 h 589"/>
                    <a:gd name="T66" fmla="*/ 2147483646 w 540"/>
                    <a:gd name="T67" fmla="*/ 2147483646 h 589"/>
                    <a:gd name="T68" fmla="*/ 2147483646 w 540"/>
                    <a:gd name="T69" fmla="*/ 2147483646 h 589"/>
                    <a:gd name="T70" fmla="*/ 2147483646 w 540"/>
                    <a:gd name="T71" fmla="*/ 2147483646 h 589"/>
                    <a:gd name="T72" fmla="*/ 2147483646 w 540"/>
                    <a:gd name="T73" fmla="*/ 2147483646 h 589"/>
                    <a:gd name="T74" fmla="*/ 2147483646 w 540"/>
                    <a:gd name="T75" fmla="*/ 2147483646 h 589"/>
                    <a:gd name="T76" fmla="*/ 2147483646 w 540"/>
                    <a:gd name="T77" fmla="*/ 2147483646 h 589"/>
                    <a:gd name="T78" fmla="*/ 2147483646 w 540"/>
                    <a:gd name="T79" fmla="*/ 2147483646 h 589"/>
                    <a:gd name="T80" fmla="*/ 2147483646 w 540"/>
                    <a:gd name="T81" fmla="*/ 2147483646 h 589"/>
                    <a:gd name="T82" fmla="*/ 2147483646 w 540"/>
                    <a:gd name="T83" fmla="*/ 2147483646 h 589"/>
                    <a:gd name="T84" fmla="*/ 2147483646 w 540"/>
                    <a:gd name="T85" fmla="*/ 2147483646 h 589"/>
                    <a:gd name="T86" fmla="*/ 2147483646 w 540"/>
                    <a:gd name="T87" fmla="*/ 2147483646 h 589"/>
                    <a:gd name="T88" fmla="*/ 2147483646 w 540"/>
                    <a:gd name="T89" fmla="*/ 2147483646 h 589"/>
                    <a:gd name="T90" fmla="*/ 2147483646 w 540"/>
                    <a:gd name="T91" fmla="*/ 2147483646 h 589"/>
                    <a:gd name="T92" fmla="*/ 2147483646 w 540"/>
                    <a:gd name="T93" fmla="*/ 2147483646 h 589"/>
                    <a:gd name="T94" fmla="*/ 2147483646 w 540"/>
                    <a:gd name="T95" fmla="*/ 2147483646 h 589"/>
                    <a:gd name="T96" fmla="*/ 2147483646 w 540"/>
                    <a:gd name="T97" fmla="*/ 2147483646 h 589"/>
                    <a:gd name="T98" fmla="*/ 2147483646 w 540"/>
                    <a:gd name="T99" fmla="*/ 2147483646 h 589"/>
                    <a:gd name="T100" fmla="*/ 2147483646 w 540"/>
                    <a:gd name="T101" fmla="*/ 2147483646 h 589"/>
                    <a:gd name="T102" fmla="*/ 2147483646 w 540"/>
                    <a:gd name="T103" fmla="*/ 2147483646 h 589"/>
                    <a:gd name="T104" fmla="*/ 2147483646 w 540"/>
                    <a:gd name="T105" fmla="*/ 2147483646 h 589"/>
                    <a:gd name="T106" fmla="*/ 2147483646 w 540"/>
                    <a:gd name="T107" fmla="*/ 2147483646 h 589"/>
                    <a:gd name="T108" fmla="*/ 2147483646 w 540"/>
                    <a:gd name="T109" fmla="*/ 2147483646 h 589"/>
                    <a:gd name="T110" fmla="*/ 2147483646 w 540"/>
                    <a:gd name="T111" fmla="*/ 2147483646 h 589"/>
                    <a:gd name="T112" fmla="*/ 2147483646 w 540"/>
                    <a:gd name="T113" fmla="*/ 2147483646 h 589"/>
                    <a:gd name="T114" fmla="*/ 2147483646 w 540"/>
                    <a:gd name="T115" fmla="*/ 2147483646 h 589"/>
                    <a:gd name="T116" fmla="*/ 2147483646 w 540"/>
                    <a:gd name="T117" fmla="*/ 2147483646 h 589"/>
                    <a:gd name="T118" fmla="*/ 2147483646 w 540"/>
                    <a:gd name="T119" fmla="*/ 2147483646 h 589"/>
                    <a:gd name="T120" fmla="*/ 2147483646 w 540"/>
                    <a:gd name="T121" fmla="*/ 2147483646 h 589"/>
                    <a:gd name="T122" fmla="*/ 2147483646 w 540"/>
                    <a:gd name="T123" fmla="*/ 2147483646 h 589"/>
                    <a:gd name="T124" fmla="*/ 2147483646 w 540"/>
                    <a:gd name="T125" fmla="*/ 2147483646 h 58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40"/>
                    <a:gd name="T190" fmla="*/ 0 h 589"/>
                    <a:gd name="T191" fmla="*/ 540 w 540"/>
                    <a:gd name="T192" fmla="*/ 589 h 58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40" h="589">
                      <a:moveTo>
                        <a:pt x="515" y="395"/>
                      </a:moveTo>
                      <a:lnTo>
                        <a:pt x="514" y="395"/>
                      </a:lnTo>
                      <a:lnTo>
                        <a:pt x="512" y="394"/>
                      </a:lnTo>
                      <a:lnTo>
                        <a:pt x="511" y="394"/>
                      </a:lnTo>
                      <a:lnTo>
                        <a:pt x="508" y="394"/>
                      </a:lnTo>
                      <a:lnTo>
                        <a:pt x="505" y="394"/>
                      </a:lnTo>
                      <a:lnTo>
                        <a:pt x="504" y="394"/>
                      </a:lnTo>
                      <a:lnTo>
                        <a:pt x="496" y="395"/>
                      </a:lnTo>
                      <a:lnTo>
                        <a:pt x="491" y="396"/>
                      </a:lnTo>
                      <a:lnTo>
                        <a:pt x="489" y="397"/>
                      </a:lnTo>
                      <a:lnTo>
                        <a:pt x="487" y="397"/>
                      </a:lnTo>
                      <a:lnTo>
                        <a:pt x="483" y="400"/>
                      </a:lnTo>
                      <a:lnTo>
                        <a:pt x="482" y="400"/>
                      </a:lnTo>
                      <a:lnTo>
                        <a:pt x="481" y="401"/>
                      </a:lnTo>
                      <a:lnTo>
                        <a:pt x="479" y="402"/>
                      </a:lnTo>
                      <a:lnTo>
                        <a:pt x="478" y="404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8"/>
                      </a:lnTo>
                      <a:lnTo>
                        <a:pt x="475" y="411"/>
                      </a:lnTo>
                      <a:lnTo>
                        <a:pt x="474" y="413"/>
                      </a:lnTo>
                      <a:lnTo>
                        <a:pt x="474" y="414"/>
                      </a:lnTo>
                      <a:lnTo>
                        <a:pt x="474" y="416"/>
                      </a:lnTo>
                      <a:lnTo>
                        <a:pt x="472" y="419"/>
                      </a:lnTo>
                      <a:lnTo>
                        <a:pt x="471" y="421"/>
                      </a:lnTo>
                      <a:lnTo>
                        <a:pt x="470" y="422"/>
                      </a:lnTo>
                      <a:lnTo>
                        <a:pt x="470" y="423"/>
                      </a:lnTo>
                      <a:lnTo>
                        <a:pt x="469" y="425"/>
                      </a:lnTo>
                      <a:lnTo>
                        <a:pt x="468" y="427"/>
                      </a:lnTo>
                      <a:lnTo>
                        <a:pt x="467" y="430"/>
                      </a:lnTo>
                      <a:lnTo>
                        <a:pt x="466" y="431"/>
                      </a:lnTo>
                      <a:lnTo>
                        <a:pt x="465" y="434"/>
                      </a:lnTo>
                      <a:lnTo>
                        <a:pt x="462" y="437"/>
                      </a:lnTo>
                      <a:lnTo>
                        <a:pt x="460" y="440"/>
                      </a:lnTo>
                      <a:lnTo>
                        <a:pt x="459" y="440"/>
                      </a:lnTo>
                      <a:lnTo>
                        <a:pt x="458" y="441"/>
                      </a:lnTo>
                      <a:lnTo>
                        <a:pt x="457" y="441"/>
                      </a:lnTo>
                      <a:lnTo>
                        <a:pt x="456" y="442"/>
                      </a:lnTo>
                      <a:lnTo>
                        <a:pt x="454" y="444"/>
                      </a:lnTo>
                      <a:lnTo>
                        <a:pt x="452" y="446"/>
                      </a:lnTo>
                      <a:lnTo>
                        <a:pt x="451" y="447"/>
                      </a:lnTo>
                      <a:lnTo>
                        <a:pt x="449" y="448"/>
                      </a:lnTo>
                      <a:lnTo>
                        <a:pt x="447" y="450"/>
                      </a:lnTo>
                      <a:lnTo>
                        <a:pt x="444" y="451"/>
                      </a:lnTo>
                      <a:lnTo>
                        <a:pt x="442" y="452"/>
                      </a:lnTo>
                      <a:lnTo>
                        <a:pt x="439" y="453"/>
                      </a:lnTo>
                      <a:lnTo>
                        <a:pt x="425" y="456"/>
                      </a:lnTo>
                      <a:lnTo>
                        <a:pt x="423" y="457"/>
                      </a:lnTo>
                      <a:lnTo>
                        <a:pt x="421" y="458"/>
                      </a:lnTo>
                      <a:lnTo>
                        <a:pt x="419" y="459"/>
                      </a:lnTo>
                      <a:lnTo>
                        <a:pt x="419" y="460"/>
                      </a:lnTo>
                      <a:lnTo>
                        <a:pt x="418" y="461"/>
                      </a:lnTo>
                      <a:lnTo>
                        <a:pt x="417" y="463"/>
                      </a:lnTo>
                      <a:lnTo>
                        <a:pt x="416" y="464"/>
                      </a:lnTo>
                      <a:lnTo>
                        <a:pt x="415" y="465"/>
                      </a:lnTo>
                      <a:lnTo>
                        <a:pt x="412" y="468"/>
                      </a:lnTo>
                      <a:lnTo>
                        <a:pt x="410" y="471"/>
                      </a:lnTo>
                      <a:lnTo>
                        <a:pt x="409" y="471"/>
                      </a:lnTo>
                      <a:lnTo>
                        <a:pt x="408" y="472"/>
                      </a:lnTo>
                      <a:lnTo>
                        <a:pt x="406" y="473"/>
                      </a:lnTo>
                      <a:lnTo>
                        <a:pt x="404" y="473"/>
                      </a:lnTo>
                      <a:lnTo>
                        <a:pt x="402" y="474"/>
                      </a:lnTo>
                      <a:lnTo>
                        <a:pt x="400" y="474"/>
                      </a:lnTo>
                      <a:lnTo>
                        <a:pt x="398" y="474"/>
                      </a:lnTo>
                      <a:lnTo>
                        <a:pt x="396" y="475"/>
                      </a:lnTo>
                      <a:lnTo>
                        <a:pt x="395" y="475"/>
                      </a:lnTo>
                      <a:lnTo>
                        <a:pt x="393" y="475"/>
                      </a:lnTo>
                      <a:lnTo>
                        <a:pt x="393" y="476"/>
                      </a:lnTo>
                      <a:lnTo>
                        <a:pt x="392" y="476"/>
                      </a:lnTo>
                      <a:lnTo>
                        <a:pt x="391" y="478"/>
                      </a:lnTo>
                      <a:lnTo>
                        <a:pt x="390" y="479"/>
                      </a:lnTo>
                      <a:lnTo>
                        <a:pt x="388" y="482"/>
                      </a:lnTo>
                      <a:lnTo>
                        <a:pt x="388" y="483"/>
                      </a:lnTo>
                      <a:lnTo>
                        <a:pt x="385" y="486"/>
                      </a:lnTo>
                      <a:lnTo>
                        <a:pt x="384" y="488"/>
                      </a:lnTo>
                      <a:lnTo>
                        <a:pt x="384" y="489"/>
                      </a:lnTo>
                      <a:lnTo>
                        <a:pt x="383" y="489"/>
                      </a:lnTo>
                      <a:lnTo>
                        <a:pt x="382" y="490"/>
                      </a:lnTo>
                      <a:lnTo>
                        <a:pt x="381" y="490"/>
                      </a:lnTo>
                      <a:lnTo>
                        <a:pt x="380" y="491"/>
                      </a:lnTo>
                      <a:lnTo>
                        <a:pt x="379" y="492"/>
                      </a:lnTo>
                      <a:lnTo>
                        <a:pt x="379" y="494"/>
                      </a:lnTo>
                      <a:lnTo>
                        <a:pt x="378" y="496"/>
                      </a:lnTo>
                      <a:lnTo>
                        <a:pt x="377" y="500"/>
                      </a:lnTo>
                      <a:lnTo>
                        <a:pt x="377" y="501"/>
                      </a:lnTo>
                      <a:lnTo>
                        <a:pt x="376" y="501"/>
                      </a:lnTo>
                      <a:lnTo>
                        <a:pt x="373" y="504"/>
                      </a:lnTo>
                      <a:lnTo>
                        <a:pt x="372" y="505"/>
                      </a:lnTo>
                      <a:lnTo>
                        <a:pt x="371" y="506"/>
                      </a:lnTo>
                      <a:lnTo>
                        <a:pt x="371" y="507"/>
                      </a:lnTo>
                      <a:lnTo>
                        <a:pt x="370" y="508"/>
                      </a:lnTo>
                      <a:lnTo>
                        <a:pt x="370" y="511"/>
                      </a:lnTo>
                      <a:lnTo>
                        <a:pt x="369" y="511"/>
                      </a:lnTo>
                      <a:lnTo>
                        <a:pt x="366" y="515"/>
                      </a:lnTo>
                      <a:lnTo>
                        <a:pt x="366" y="516"/>
                      </a:lnTo>
                      <a:lnTo>
                        <a:pt x="364" y="518"/>
                      </a:lnTo>
                      <a:lnTo>
                        <a:pt x="363" y="519"/>
                      </a:lnTo>
                      <a:lnTo>
                        <a:pt x="362" y="519"/>
                      </a:lnTo>
                      <a:lnTo>
                        <a:pt x="362" y="520"/>
                      </a:lnTo>
                      <a:lnTo>
                        <a:pt x="360" y="520"/>
                      </a:lnTo>
                      <a:lnTo>
                        <a:pt x="360" y="521"/>
                      </a:lnTo>
                      <a:lnTo>
                        <a:pt x="359" y="522"/>
                      </a:lnTo>
                      <a:lnTo>
                        <a:pt x="354" y="527"/>
                      </a:lnTo>
                      <a:lnTo>
                        <a:pt x="351" y="529"/>
                      </a:lnTo>
                      <a:lnTo>
                        <a:pt x="350" y="532"/>
                      </a:lnTo>
                      <a:lnTo>
                        <a:pt x="349" y="533"/>
                      </a:lnTo>
                      <a:lnTo>
                        <a:pt x="347" y="535"/>
                      </a:lnTo>
                      <a:lnTo>
                        <a:pt x="345" y="539"/>
                      </a:lnTo>
                      <a:lnTo>
                        <a:pt x="344" y="541"/>
                      </a:lnTo>
                      <a:lnTo>
                        <a:pt x="343" y="542"/>
                      </a:lnTo>
                      <a:lnTo>
                        <a:pt x="342" y="543"/>
                      </a:lnTo>
                      <a:lnTo>
                        <a:pt x="342" y="544"/>
                      </a:lnTo>
                      <a:lnTo>
                        <a:pt x="341" y="547"/>
                      </a:lnTo>
                      <a:lnTo>
                        <a:pt x="341" y="549"/>
                      </a:lnTo>
                      <a:lnTo>
                        <a:pt x="341" y="550"/>
                      </a:lnTo>
                      <a:lnTo>
                        <a:pt x="341" y="551"/>
                      </a:lnTo>
                      <a:lnTo>
                        <a:pt x="341" y="553"/>
                      </a:lnTo>
                      <a:lnTo>
                        <a:pt x="341" y="554"/>
                      </a:lnTo>
                      <a:lnTo>
                        <a:pt x="340" y="555"/>
                      </a:lnTo>
                      <a:lnTo>
                        <a:pt x="340" y="557"/>
                      </a:lnTo>
                      <a:lnTo>
                        <a:pt x="341" y="563"/>
                      </a:lnTo>
                      <a:lnTo>
                        <a:pt x="341" y="565"/>
                      </a:lnTo>
                      <a:lnTo>
                        <a:pt x="341" y="566"/>
                      </a:lnTo>
                      <a:lnTo>
                        <a:pt x="341" y="567"/>
                      </a:lnTo>
                      <a:lnTo>
                        <a:pt x="341" y="569"/>
                      </a:lnTo>
                      <a:lnTo>
                        <a:pt x="341" y="570"/>
                      </a:lnTo>
                      <a:lnTo>
                        <a:pt x="340" y="572"/>
                      </a:lnTo>
                      <a:lnTo>
                        <a:pt x="339" y="572"/>
                      </a:lnTo>
                      <a:lnTo>
                        <a:pt x="337" y="574"/>
                      </a:lnTo>
                      <a:lnTo>
                        <a:pt x="334" y="577"/>
                      </a:lnTo>
                      <a:lnTo>
                        <a:pt x="331" y="579"/>
                      </a:lnTo>
                      <a:lnTo>
                        <a:pt x="331" y="580"/>
                      </a:lnTo>
                      <a:lnTo>
                        <a:pt x="330" y="580"/>
                      </a:lnTo>
                      <a:lnTo>
                        <a:pt x="328" y="581"/>
                      </a:lnTo>
                      <a:lnTo>
                        <a:pt x="325" y="582"/>
                      </a:lnTo>
                      <a:lnTo>
                        <a:pt x="324" y="582"/>
                      </a:lnTo>
                      <a:lnTo>
                        <a:pt x="320" y="582"/>
                      </a:lnTo>
                      <a:lnTo>
                        <a:pt x="319" y="582"/>
                      </a:lnTo>
                      <a:lnTo>
                        <a:pt x="318" y="582"/>
                      </a:lnTo>
                      <a:lnTo>
                        <a:pt x="317" y="580"/>
                      </a:lnTo>
                      <a:lnTo>
                        <a:pt x="316" y="579"/>
                      </a:lnTo>
                      <a:lnTo>
                        <a:pt x="315" y="578"/>
                      </a:lnTo>
                      <a:lnTo>
                        <a:pt x="314" y="578"/>
                      </a:lnTo>
                      <a:lnTo>
                        <a:pt x="314" y="579"/>
                      </a:lnTo>
                      <a:lnTo>
                        <a:pt x="314" y="580"/>
                      </a:lnTo>
                      <a:lnTo>
                        <a:pt x="313" y="581"/>
                      </a:lnTo>
                      <a:lnTo>
                        <a:pt x="313" y="582"/>
                      </a:lnTo>
                      <a:lnTo>
                        <a:pt x="312" y="582"/>
                      </a:lnTo>
                      <a:lnTo>
                        <a:pt x="311" y="582"/>
                      </a:lnTo>
                      <a:lnTo>
                        <a:pt x="311" y="581"/>
                      </a:lnTo>
                      <a:lnTo>
                        <a:pt x="311" y="580"/>
                      </a:lnTo>
                      <a:lnTo>
                        <a:pt x="311" y="578"/>
                      </a:lnTo>
                      <a:lnTo>
                        <a:pt x="311" y="577"/>
                      </a:lnTo>
                      <a:lnTo>
                        <a:pt x="310" y="577"/>
                      </a:lnTo>
                      <a:lnTo>
                        <a:pt x="309" y="577"/>
                      </a:lnTo>
                      <a:lnTo>
                        <a:pt x="308" y="577"/>
                      </a:lnTo>
                      <a:lnTo>
                        <a:pt x="308" y="578"/>
                      </a:lnTo>
                      <a:lnTo>
                        <a:pt x="308" y="580"/>
                      </a:lnTo>
                      <a:lnTo>
                        <a:pt x="308" y="581"/>
                      </a:lnTo>
                      <a:lnTo>
                        <a:pt x="308" y="582"/>
                      </a:lnTo>
                      <a:lnTo>
                        <a:pt x="307" y="582"/>
                      </a:lnTo>
                      <a:lnTo>
                        <a:pt x="306" y="582"/>
                      </a:lnTo>
                      <a:lnTo>
                        <a:pt x="305" y="582"/>
                      </a:lnTo>
                      <a:lnTo>
                        <a:pt x="304" y="582"/>
                      </a:lnTo>
                      <a:lnTo>
                        <a:pt x="303" y="582"/>
                      </a:lnTo>
                      <a:lnTo>
                        <a:pt x="301" y="582"/>
                      </a:lnTo>
                      <a:lnTo>
                        <a:pt x="300" y="583"/>
                      </a:lnTo>
                      <a:lnTo>
                        <a:pt x="300" y="584"/>
                      </a:lnTo>
                      <a:lnTo>
                        <a:pt x="301" y="585"/>
                      </a:lnTo>
                      <a:lnTo>
                        <a:pt x="302" y="586"/>
                      </a:lnTo>
                      <a:lnTo>
                        <a:pt x="302" y="587"/>
                      </a:lnTo>
                      <a:lnTo>
                        <a:pt x="301" y="588"/>
                      </a:lnTo>
                      <a:lnTo>
                        <a:pt x="301" y="589"/>
                      </a:lnTo>
                      <a:lnTo>
                        <a:pt x="300" y="589"/>
                      </a:lnTo>
                      <a:lnTo>
                        <a:pt x="299" y="589"/>
                      </a:lnTo>
                      <a:lnTo>
                        <a:pt x="298" y="588"/>
                      </a:lnTo>
                      <a:lnTo>
                        <a:pt x="296" y="588"/>
                      </a:lnTo>
                      <a:lnTo>
                        <a:pt x="295" y="587"/>
                      </a:lnTo>
                      <a:lnTo>
                        <a:pt x="295" y="586"/>
                      </a:lnTo>
                      <a:lnTo>
                        <a:pt x="295" y="584"/>
                      </a:lnTo>
                      <a:lnTo>
                        <a:pt x="295" y="583"/>
                      </a:lnTo>
                      <a:lnTo>
                        <a:pt x="295" y="581"/>
                      </a:lnTo>
                      <a:lnTo>
                        <a:pt x="294" y="579"/>
                      </a:lnTo>
                      <a:lnTo>
                        <a:pt x="293" y="579"/>
                      </a:lnTo>
                      <a:lnTo>
                        <a:pt x="292" y="579"/>
                      </a:lnTo>
                      <a:lnTo>
                        <a:pt x="291" y="579"/>
                      </a:lnTo>
                      <a:lnTo>
                        <a:pt x="290" y="578"/>
                      </a:lnTo>
                      <a:lnTo>
                        <a:pt x="289" y="577"/>
                      </a:lnTo>
                      <a:lnTo>
                        <a:pt x="288" y="577"/>
                      </a:lnTo>
                      <a:lnTo>
                        <a:pt x="287" y="577"/>
                      </a:lnTo>
                      <a:lnTo>
                        <a:pt x="285" y="577"/>
                      </a:lnTo>
                      <a:lnTo>
                        <a:pt x="284" y="577"/>
                      </a:lnTo>
                      <a:lnTo>
                        <a:pt x="283" y="577"/>
                      </a:lnTo>
                      <a:lnTo>
                        <a:pt x="281" y="576"/>
                      </a:lnTo>
                      <a:lnTo>
                        <a:pt x="278" y="577"/>
                      </a:lnTo>
                      <a:lnTo>
                        <a:pt x="276" y="576"/>
                      </a:lnTo>
                      <a:lnTo>
                        <a:pt x="275" y="575"/>
                      </a:lnTo>
                      <a:lnTo>
                        <a:pt x="273" y="575"/>
                      </a:lnTo>
                      <a:lnTo>
                        <a:pt x="272" y="575"/>
                      </a:lnTo>
                      <a:lnTo>
                        <a:pt x="271" y="575"/>
                      </a:lnTo>
                      <a:lnTo>
                        <a:pt x="271" y="574"/>
                      </a:lnTo>
                      <a:lnTo>
                        <a:pt x="269" y="570"/>
                      </a:lnTo>
                      <a:lnTo>
                        <a:pt x="269" y="569"/>
                      </a:lnTo>
                      <a:lnTo>
                        <a:pt x="268" y="569"/>
                      </a:lnTo>
                      <a:lnTo>
                        <a:pt x="266" y="568"/>
                      </a:lnTo>
                      <a:lnTo>
                        <a:pt x="265" y="568"/>
                      </a:lnTo>
                      <a:lnTo>
                        <a:pt x="264" y="567"/>
                      </a:lnTo>
                      <a:lnTo>
                        <a:pt x="263" y="567"/>
                      </a:lnTo>
                      <a:lnTo>
                        <a:pt x="262" y="568"/>
                      </a:lnTo>
                      <a:lnTo>
                        <a:pt x="261" y="568"/>
                      </a:lnTo>
                      <a:lnTo>
                        <a:pt x="261" y="567"/>
                      </a:lnTo>
                      <a:lnTo>
                        <a:pt x="261" y="566"/>
                      </a:lnTo>
                      <a:lnTo>
                        <a:pt x="262" y="565"/>
                      </a:lnTo>
                      <a:lnTo>
                        <a:pt x="263" y="564"/>
                      </a:lnTo>
                      <a:lnTo>
                        <a:pt x="262" y="562"/>
                      </a:lnTo>
                      <a:lnTo>
                        <a:pt x="262" y="560"/>
                      </a:lnTo>
                      <a:lnTo>
                        <a:pt x="262" y="559"/>
                      </a:lnTo>
                      <a:lnTo>
                        <a:pt x="262" y="558"/>
                      </a:lnTo>
                      <a:lnTo>
                        <a:pt x="261" y="557"/>
                      </a:lnTo>
                      <a:lnTo>
                        <a:pt x="260" y="557"/>
                      </a:lnTo>
                      <a:lnTo>
                        <a:pt x="260" y="556"/>
                      </a:lnTo>
                      <a:lnTo>
                        <a:pt x="260" y="555"/>
                      </a:lnTo>
                      <a:lnTo>
                        <a:pt x="261" y="554"/>
                      </a:lnTo>
                      <a:lnTo>
                        <a:pt x="262" y="554"/>
                      </a:lnTo>
                      <a:lnTo>
                        <a:pt x="263" y="554"/>
                      </a:lnTo>
                      <a:lnTo>
                        <a:pt x="264" y="554"/>
                      </a:lnTo>
                      <a:lnTo>
                        <a:pt x="264" y="552"/>
                      </a:lnTo>
                      <a:lnTo>
                        <a:pt x="264" y="550"/>
                      </a:lnTo>
                      <a:lnTo>
                        <a:pt x="263" y="549"/>
                      </a:lnTo>
                      <a:lnTo>
                        <a:pt x="262" y="547"/>
                      </a:lnTo>
                      <a:lnTo>
                        <a:pt x="261" y="547"/>
                      </a:lnTo>
                      <a:lnTo>
                        <a:pt x="260" y="546"/>
                      </a:lnTo>
                      <a:lnTo>
                        <a:pt x="260" y="545"/>
                      </a:lnTo>
                      <a:lnTo>
                        <a:pt x="258" y="545"/>
                      </a:lnTo>
                      <a:lnTo>
                        <a:pt x="258" y="546"/>
                      </a:lnTo>
                      <a:lnTo>
                        <a:pt x="257" y="546"/>
                      </a:lnTo>
                      <a:lnTo>
                        <a:pt x="255" y="546"/>
                      </a:lnTo>
                      <a:lnTo>
                        <a:pt x="254" y="547"/>
                      </a:lnTo>
                      <a:lnTo>
                        <a:pt x="252" y="547"/>
                      </a:lnTo>
                      <a:lnTo>
                        <a:pt x="251" y="547"/>
                      </a:lnTo>
                      <a:lnTo>
                        <a:pt x="250" y="547"/>
                      </a:lnTo>
                      <a:lnTo>
                        <a:pt x="249" y="547"/>
                      </a:lnTo>
                      <a:lnTo>
                        <a:pt x="250" y="546"/>
                      </a:lnTo>
                      <a:lnTo>
                        <a:pt x="250" y="545"/>
                      </a:lnTo>
                      <a:lnTo>
                        <a:pt x="251" y="544"/>
                      </a:lnTo>
                      <a:lnTo>
                        <a:pt x="252" y="543"/>
                      </a:lnTo>
                      <a:lnTo>
                        <a:pt x="253" y="543"/>
                      </a:lnTo>
                      <a:lnTo>
                        <a:pt x="252" y="542"/>
                      </a:lnTo>
                      <a:lnTo>
                        <a:pt x="251" y="541"/>
                      </a:lnTo>
                      <a:lnTo>
                        <a:pt x="251" y="540"/>
                      </a:lnTo>
                      <a:lnTo>
                        <a:pt x="252" y="539"/>
                      </a:lnTo>
                      <a:lnTo>
                        <a:pt x="252" y="538"/>
                      </a:lnTo>
                      <a:lnTo>
                        <a:pt x="254" y="536"/>
                      </a:lnTo>
                      <a:lnTo>
                        <a:pt x="254" y="534"/>
                      </a:lnTo>
                      <a:lnTo>
                        <a:pt x="254" y="533"/>
                      </a:lnTo>
                      <a:lnTo>
                        <a:pt x="254" y="532"/>
                      </a:lnTo>
                      <a:lnTo>
                        <a:pt x="254" y="530"/>
                      </a:lnTo>
                      <a:lnTo>
                        <a:pt x="253" y="529"/>
                      </a:lnTo>
                      <a:lnTo>
                        <a:pt x="252" y="527"/>
                      </a:lnTo>
                      <a:lnTo>
                        <a:pt x="253" y="526"/>
                      </a:lnTo>
                      <a:lnTo>
                        <a:pt x="253" y="523"/>
                      </a:lnTo>
                      <a:lnTo>
                        <a:pt x="252" y="522"/>
                      </a:lnTo>
                      <a:lnTo>
                        <a:pt x="252" y="521"/>
                      </a:lnTo>
                      <a:lnTo>
                        <a:pt x="251" y="519"/>
                      </a:lnTo>
                      <a:lnTo>
                        <a:pt x="251" y="518"/>
                      </a:lnTo>
                      <a:lnTo>
                        <a:pt x="250" y="518"/>
                      </a:lnTo>
                      <a:lnTo>
                        <a:pt x="249" y="518"/>
                      </a:lnTo>
                      <a:lnTo>
                        <a:pt x="246" y="518"/>
                      </a:lnTo>
                      <a:lnTo>
                        <a:pt x="245" y="518"/>
                      </a:lnTo>
                      <a:lnTo>
                        <a:pt x="244" y="518"/>
                      </a:lnTo>
                      <a:lnTo>
                        <a:pt x="242" y="520"/>
                      </a:lnTo>
                      <a:lnTo>
                        <a:pt x="240" y="519"/>
                      </a:lnTo>
                      <a:lnTo>
                        <a:pt x="239" y="518"/>
                      </a:lnTo>
                      <a:lnTo>
                        <a:pt x="237" y="515"/>
                      </a:lnTo>
                      <a:lnTo>
                        <a:pt x="236" y="514"/>
                      </a:lnTo>
                      <a:lnTo>
                        <a:pt x="236" y="513"/>
                      </a:lnTo>
                      <a:lnTo>
                        <a:pt x="236" y="512"/>
                      </a:lnTo>
                      <a:lnTo>
                        <a:pt x="235" y="511"/>
                      </a:lnTo>
                      <a:lnTo>
                        <a:pt x="233" y="509"/>
                      </a:lnTo>
                      <a:lnTo>
                        <a:pt x="233" y="508"/>
                      </a:lnTo>
                      <a:lnTo>
                        <a:pt x="234" y="507"/>
                      </a:lnTo>
                      <a:lnTo>
                        <a:pt x="233" y="506"/>
                      </a:lnTo>
                      <a:lnTo>
                        <a:pt x="233" y="505"/>
                      </a:lnTo>
                      <a:lnTo>
                        <a:pt x="232" y="505"/>
                      </a:lnTo>
                      <a:lnTo>
                        <a:pt x="233" y="504"/>
                      </a:lnTo>
                      <a:lnTo>
                        <a:pt x="233" y="503"/>
                      </a:lnTo>
                      <a:lnTo>
                        <a:pt x="234" y="503"/>
                      </a:lnTo>
                      <a:lnTo>
                        <a:pt x="234" y="502"/>
                      </a:lnTo>
                      <a:lnTo>
                        <a:pt x="235" y="501"/>
                      </a:lnTo>
                      <a:lnTo>
                        <a:pt x="235" y="500"/>
                      </a:lnTo>
                      <a:lnTo>
                        <a:pt x="233" y="498"/>
                      </a:lnTo>
                      <a:lnTo>
                        <a:pt x="233" y="497"/>
                      </a:lnTo>
                      <a:lnTo>
                        <a:pt x="233" y="496"/>
                      </a:lnTo>
                      <a:lnTo>
                        <a:pt x="234" y="495"/>
                      </a:lnTo>
                      <a:lnTo>
                        <a:pt x="234" y="494"/>
                      </a:lnTo>
                      <a:lnTo>
                        <a:pt x="235" y="493"/>
                      </a:lnTo>
                      <a:lnTo>
                        <a:pt x="235" y="492"/>
                      </a:lnTo>
                      <a:lnTo>
                        <a:pt x="235" y="490"/>
                      </a:lnTo>
                      <a:lnTo>
                        <a:pt x="234" y="489"/>
                      </a:lnTo>
                      <a:lnTo>
                        <a:pt x="234" y="488"/>
                      </a:lnTo>
                      <a:lnTo>
                        <a:pt x="233" y="488"/>
                      </a:lnTo>
                      <a:lnTo>
                        <a:pt x="232" y="487"/>
                      </a:lnTo>
                      <a:lnTo>
                        <a:pt x="231" y="487"/>
                      </a:lnTo>
                      <a:lnTo>
                        <a:pt x="230" y="487"/>
                      </a:lnTo>
                      <a:lnTo>
                        <a:pt x="229" y="486"/>
                      </a:lnTo>
                      <a:lnTo>
                        <a:pt x="227" y="484"/>
                      </a:lnTo>
                      <a:lnTo>
                        <a:pt x="227" y="483"/>
                      </a:lnTo>
                      <a:lnTo>
                        <a:pt x="227" y="482"/>
                      </a:lnTo>
                      <a:lnTo>
                        <a:pt x="226" y="482"/>
                      </a:lnTo>
                      <a:lnTo>
                        <a:pt x="220" y="477"/>
                      </a:lnTo>
                      <a:lnTo>
                        <a:pt x="218" y="476"/>
                      </a:lnTo>
                      <a:lnTo>
                        <a:pt x="218" y="475"/>
                      </a:lnTo>
                      <a:lnTo>
                        <a:pt x="218" y="474"/>
                      </a:lnTo>
                      <a:lnTo>
                        <a:pt x="217" y="473"/>
                      </a:lnTo>
                      <a:lnTo>
                        <a:pt x="217" y="472"/>
                      </a:lnTo>
                      <a:lnTo>
                        <a:pt x="215" y="472"/>
                      </a:lnTo>
                      <a:lnTo>
                        <a:pt x="214" y="471"/>
                      </a:lnTo>
                      <a:lnTo>
                        <a:pt x="213" y="471"/>
                      </a:lnTo>
                      <a:lnTo>
                        <a:pt x="213" y="472"/>
                      </a:lnTo>
                      <a:lnTo>
                        <a:pt x="212" y="472"/>
                      </a:lnTo>
                      <a:lnTo>
                        <a:pt x="211" y="472"/>
                      </a:lnTo>
                      <a:lnTo>
                        <a:pt x="210" y="472"/>
                      </a:lnTo>
                      <a:lnTo>
                        <a:pt x="209" y="472"/>
                      </a:lnTo>
                      <a:lnTo>
                        <a:pt x="208" y="471"/>
                      </a:lnTo>
                      <a:lnTo>
                        <a:pt x="207" y="469"/>
                      </a:lnTo>
                      <a:lnTo>
                        <a:pt x="207" y="468"/>
                      </a:lnTo>
                      <a:lnTo>
                        <a:pt x="206" y="466"/>
                      </a:lnTo>
                      <a:lnTo>
                        <a:pt x="205" y="464"/>
                      </a:lnTo>
                      <a:lnTo>
                        <a:pt x="205" y="463"/>
                      </a:lnTo>
                      <a:lnTo>
                        <a:pt x="205" y="462"/>
                      </a:lnTo>
                      <a:lnTo>
                        <a:pt x="204" y="461"/>
                      </a:lnTo>
                      <a:lnTo>
                        <a:pt x="204" y="458"/>
                      </a:lnTo>
                      <a:lnTo>
                        <a:pt x="203" y="456"/>
                      </a:lnTo>
                      <a:lnTo>
                        <a:pt x="203" y="455"/>
                      </a:lnTo>
                      <a:lnTo>
                        <a:pt x="204" y="454"/>
                      </a:lnTo>
                      <a:lnTo>
                        <a:pt x="203" y="454"/>
                      </a:lnTo>
                      <a:lnTo>
                        <a:pt x="203" y="453"/>
                      </a:lnTo>
                      <a:lnTo>
                        <a:pt x="203" y="452"/>
                      </a:lnTo>
                      <a:lnTo>
                        <a:pt x="202" y="452"/>
                      </a:lnTo>
                      <a:lnTo>
                        <a:pt x="201" y="452"/>
                      </a:lnTo>
                      <a:lnTo>
                        <a:pt x="200" y="451"/>
                      </a:lnTo>
                      <a:lnTo>
                        <a:pt x="199" y="450"/>
                      </a:lnTo>
                      <a:lnTo>
                        <a:pt x="200" y="448"/>
                      </a:lnTo>
                      <a:lnTo>
                        <a:pt x="200" y="447"/>
                      </a:lnTo>
                      <a:lnTo>
                        <a:pt x="200" y="446"/>
                      </a:lnTo>
                      <a:lnTo>
                        <a:pt x="199" y="446"/>
                      </a:lnTo>
                      <a:lnTo>
                        <a:pt x="198" y="445"/>
                      </a:lnTo>
                      <a:lnTo>
                        <a:pt x="197" y="444"/>
                      </a:lnTo>
                      <a:lnTo>
                        <a:pt x="197" y="443"/>
                      </a:lnTo>
                      <a:lnTo>
                        <a:pt x="197" y="442"/>
                      </a:lnTo>
                      <a:lnTo>
                        <a:pt x="197" y="441"/>
                      </a:lnTo>
                      <a:lnTo>
                        <a:pt x="196" y="441"/>
                      </a:lnTo>
                      <a:lnTo>
                        <a:pt x="196" y="440"/>
                      </a:lnTo>
                      <a:lnTo>
                        <a:pt x="196" y="439"/>
                      </a:lnTo>
                      <a:lnTo>
                        <a:pt x="194" y="438"/>
                      </a:lnTo>
                      <a:lnTo>
                        <a:pt x="193" y="438"/>
                      </a:lnTo>
                      <a:lnTo>
                        <a:pt x="193" y="437"/>
                      </a:lnTo>
                      <a:lnTo>
                        <a:pt x="192" y="436"/>
                      </a:lnTo>
                      <a:lnTo>
                        <a:pt x="191" y="436"/>
                      </a:lnTo>
                      <a:lnTo>
                        <a:pt x="191" y="435"/>
                      </a:lnTo>
                      <a:lnTo>
                        <a:pt x="190" y="433"/>
                      </a:lnTo>
                      <a:lnTo>
                        <a:pt x="190" y="432"/>
                      </a:lnTo>
                      <a:lnTo>
                        <a:pt x="190" y="431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0" y="427"/>
                      </a:lnTo>
                      <a:lnTo>
                        <a:pt x="189" y="426"/>
                      </a:lnTo>
                      <a:lnTo>
                        <a:pt x="188" y="425"/>
                      </a:lnTo>
                      <a:lnTo>
                        <a:pt x="187" y="425"/>
                      </a:lnTo>
                      <a:lnTo>
                        <a:pt x="187" y="424"/>
                      </a:lnTo>
                      <a:lnTo>
                        <a:pt x="186" y="423"/>
                      </a:lnTo>
                      <a:lnTo>
                        <a:pt x="186" y="421"/>
                      </a:lnTo>
                      <a:lnTo>
                        <a:pt x="185" y="419"/>
                      </a:lnTo>
                      <a:lnTo>
                        <a:pt x="184" y="418"/>
                      </a:lnTo>
                      <a:lnTo>
                        <a:pt x="183" y="418"/>
                      </a:lnTo>
                      <a:lnTo>
                        <a:pt x="183" y="417"/>
                      </a:lnTo>
                      <a:lnTo>
                        <a:pt x="182" y="416"/>
                      </a:lnTo>
                      <a:lnTo>
                        <a:pt x="184" y="414"/>
                      </a:lnTo>
                      <a:lnTo>
                        <a:pt x="184" y="413"/>
                      </a:lnTo>
                      <a:lnTo>
                        <a:pt x="184" y="412"/>
                      </a:lnTo>
                      <a:lnTo>
                        <a:pt x="184" y="410"/>
                      </a:lnTo>
                      <a:lnTo>
                        <a:pt x="183" y="409"/>
                      </a:lnTo>
                      <a:lnTo>
                        <a:pt x="184" y="408"/>
                      </a:lnTo>
                      <a:lnTo>
                        <a:pt x="185" y="405"/>
                      </a:lnTo>
                      <a:lnTo>
                        <a:pt x="184" y="405"/>
                      </a:lnTo>
                      <a:lnTo>
                        <a:pt x="183" y="404"/>
                      </a:lnTo>
                      <a:lnTo>
                        <a:pt x="183" y="403"/>
                      </a:lnTo>
                      <a:lnTo>
                        <a:pt x="184" y="402"/>
                      </a:lnTo>
                      <a:lnTo>
                        <a:pt x="184" y="401"/>
                      </a:lnTo>
                      <a:lnTo>
                        <a:pt x="185" y="400"/>
                      </a:lnTo>
                      <a:lnTo>
                        <a:pt x="185" y="399"/>
                      </a:lnTo>
                      <a:lnTo>
                        <a:pt x="185" y="398"/>
                      </a:lnTo>
                      <a:lnTo>
                        <a:pt x="185" y="397"/>
                      </a:lnTo>
                      <a:lnTo>
                        <a:pt x="185" y="395"/>
                      </a:lnTo>
                      <a:lnTo>
                        <a:pt x="185" y="394"/>
                      </a:lnTo>
                      <a:lnTo>
                        <a:pt x="186" y="393"/>
                      </a:lnTo>
                      <a:lnTo>
                        <a:pt x="187" y="391"/>
                      </a:lnTo>
                      <a:lnTo>
                        <a:pt x="188" y="390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9" y="388"/>
                      </a:lnTo>
                      <a:lnTo>
                        <a:pt x="189" y="387"/>
                      </a:lnTo>
                      <a:lnTo>
                        <a:pt x="190" y="386"/>
                      </a:lnTo>
                      <a:lnTo>
                        <a:pt x="190" y="385"/>
                      </a:lnTo>
                      <a:lnTo>
                        <a:pt x="190" y="384"/>
                      </a:lnTo>
                      <a:lnTo>
                        <a:pt x="189" y="384"/>
                      </a:lnTo>
                      <a:lnTo>
                        <a:pt x="189" y="383"/>
                      </a:lnTo>
                      <a:lnTo>
                        <a:pt x="188" y="383"/>
                      </a:lnTo>
                      <a:lnTo>
                        <a:pt x="187" y="383"/>
                      </a:lnTo>
                      <a:lnTo>
                        <a:pt x="186" y="383"/>
                      </a:lnTo>
                      <a:lnTo>
                        <a:pt x="185" y="382"/>
                      </a:lnTo>
                      <a:lnTo>
                        <a:pt x="185" y="381"/>
                      </a:lnTo>
                      <a:lnTo>
                        <a:pt x="185" y="380"/>
                      </a:lnTo>
                      <a:lnTo>
                        <a:pt x="185" y="379"/>
                      </a:lnTo>
                      <a:lnTo>
                        <a:pt x="184" y="379"/>
                      </a:lnTo>
                      <a:lnTo>
                        <a:pt x="183" y="379"/>
                      </a:lnTo>
                      <a:lnTo>
                        <a:pt x="182" y="378"/>
                      </a:lnTo>
                      <a:lnTo>
                        <a:pt x="182" y="377"/>
                      </a:lnTo>
                      <a:lnTo>
                        <a:pt x="181" y="377"/>
                      </a:lnTo>
                      <a:lnTo>
                        <a:pt x="181" y="376"/>
                      </a:lnTo>
                      <a:lnTo>
                        <a:pt x="182" y="376"/>
                      </a:lnTo>
                      <a:lnTo>
                        <a:pt x="181" y="375"/>
                      </a:lnTo>
                      <a:lnTo>
                        <a:pt x="180" y="375"/>
                      </a:lnTo>
                      <a:lnTo>
                        <a:pt x="179" y="375"/>
                      </a:lnTo>
                      <a:lnTo>
                        <a:pt x="179" y="374"/>
                      </a:lnTo>
                      <a:lnTo>
                        <a:pt x="179" y="373"/>
                      </a:lnTo>
                      <a:lnTo>
                        <a:pt x="178" y="373"/>
                      </a:lnTo>
                      <a:lnTo>
                        <a:pt x="176" y="372"/>
                      </a:lnTo>
                      <a:lnTo>
                        <a:pt x="174" y="371"/>
                      </a:lnTo>
                      <a:lnTo>
                        <a:pt x="172" y="369"/>
                      </a:lnTo>
                      <a:lnTo>
                        <a:pt x="172" y="368"/>
                      </a:lnTo>
                      <a:lnTo>
                        <a:pt x="171" y="367"/>
                      </a:lnTo>
                      <a:lnTo>
                        <a:pt x="169" y="365"/>
                      </a:lnTo>
                      <a:lnTo>
                        <a:pt x="168" y="364"/>
                      </a:lnTo>
                      <a:lnTo>
                        <a:pt x="167" y="364"/>
                      </a:lnTo>
                      <a:lnTo>
                        <a:pt x="163" y="362"/>
                      </a:lnTo>
                      <a:lnTo>
                        <a:pt x="163" y="361"/>
                      </a:lnTo>
                      <a:lnTo>
                        <a:pt x="162" y="361"/>
                      </a:lnTo>
                      <a:lnTo>
                        <a:pt x="160" y="360"/>
                      </a:lnTo>
                      <a:lnTo>
                        <a:pt x="159" y="359"/>
                      </a:lnTo>
                      <a:lnTo>
                        <a:pt x="157" y="358"/>
                      </a:lnTo>
                      <a:lnTo>
                        <a:pt x="157" y="357"/>
                      </a:lnTo>
                      <a:lnTo>
                        <a:pt x="157" y="356"/>
                      </a:lnTo>
                      <a:lnTo>
                        <a:pt x="157" y="355"/>
                      </a:lnTo>
                      <a:lnTo>
                        <a:pt x="157" y="353"/>
                      </a:lnTo>
                      <a:lnTo>
                        <a:pt x="157" y="352"/>
                      </a:lnTo>
                      <a:lnTo>
                        <a:pt x="157" y="351"/>
                      </a:lnTo>
                      <a:lnTo>
                        <a:pt x="156" y="351"/>
                      </a:lnTo>
                      <a:lnTo>
                        <a:pt x="156" y="350"/>
                      </a:lnTo>
                      <a:lnTo>
                        <a:pt x="156" y="349"/>
                      </a:lnTo>
                      <a:lnTo>
                        <a:pt x="156" y="348"/>
                      </a:lnTo>
                      <a:lnTo>
                        <a:pt x="156" y="347"/>
                      </a:lnTo>
                      <a:lnTo>
                        <a:pt x="156" y="346"/>
                      </a:lnTo>
                      <a:lnTo>
                        <a:pt x="155" y="346"/>
                      </a:lnTo>
                      <a:lnTo>
                        <a:pt x="155" y="345"/>
                      </a:lnTo>
                      <a:lnTo>
                        <a:pt x="155" y="344"/>
                      </a:lnTo>
                      <a:lnTo>
                        <a:pt x="154" y="343"/>
                      </a:lnTo>
                      <a:lnTo>
                        <a:pt x="153" y="343"/>
                      </a:lnTo>
                      <a:lnTo>
                        <a:pt x="153" y="342"/>
                      </a:lnTo>
                      <a:lnTo>
                        <a:pt x="153" y="339"/>
                      </a:lnTo>
                      <a:lnTo>
                        <a:pt x="153" y="337"/>
                      </a:lnTo>
                      <a:lnTo>
                        <a:pt x="153" y="336"/>
                      </a:lnTo>
                      <a:lnTo>
                        <a:pt x="153" y="335"/>
                      </a:lnTo>
                      <a:lnTo>
                        <a:pt x="154" y="335"/>
                      </a:lnTo>
                      <a:lnTo>
                        <a:pt x="155" y="334"/>
                      </a:lnTo>
                      <a:lnTo>
                        <a:pt x="157" y="335"/>
                      </a:lnTo>
                      <a:lnTo>
                        <a:pt x="158" y="335"/>
                      </a:lnTo>
                      <a:lnTo>
                        <a:pt x="159" y="334"/>
                      </a:lnTo>
                      <a:lnTo>
                        <a:pt x="159" y="332"/>
                      </a:lnTo>
                      <a:lnTo>
                        <a:pt x="159" y="331"/>
                      </a:lnTo>
                      <a:lnTo>
                        <a:pt x="159" y="330"/>
                      </a:lnTo>
                      <a:lnTo>
                        <a:pt x="157" y="329"/>
                      </a:lnTo>
                      <a:lnTo>
                        <a:pt x="157" y="328"/>
                      </a:lnTo>
                      <a:lnTo>
                        <a:pt x="156" y="327"/>
                      </a:lnTo>
                      <a:lnTo>
                        <a:pt x="156" y="326"/>
                      </a:lnTo>
                      <a:lnTo>
                        <a:pt x="156" y="325"/>
                      </a:lnTo>
                      <a:lnTo>
                        <a:pt x="155" y="326"/>
                      </a:lnTo>
                      <a:lnTo>
                        <a:pt x="154" y="326"/>
                      </a:lnTo>
                      <a:lnTo>
                        <a:pt x="152" y="326"/>
                      </a:lnTo>
                      <a:lnTo>
                        <a:pt x="151" y="325"/>
                      </a:lnTo>
                      <a:lnTo>
                        <a:pt x="149" y="327"/>
                      </a:lnTo>
                      <a:lnTo>
                        <a:pt x="148" y="327"/>
                      </a:lnTo>
                      <a:lnTo>
                        <a:pt x="145" y="328"/>
                      </a:lnTo>
                      <a:lnTo>
                        <a:pt x="144" y="328"/>
                      </a:lnTo>
                      <a:lnTo>
                        <a:pt x="143" y="327"/>
                      </a:lnTo>
                      <a:lnTo>
                        <a:pt x="143" y="326"/>
                      </a:lnTo>
                      <a:lnTo>
                        <a:pt x="144" y="325"/>
                      </a:lnTo>
                      <a:lnTo>
                        <a:pt x="145" y="325"/>
                      </a:lnTo>
                      <a:lnTo>
                        <a:pt x="145" y="324"/>
                      </a:lnTo>
                      <a:lnTo>
                        <a:pt x="146" y="323"/>
                      </a:lnTo>
                      <a:lnTo>
                        <a:pt x="145" y="322"/>
                      </a:lnTo>
                      <a:lnTo>
                        <a:pt x="145" y="321"/>
                      </a:lnTo>
                      <a:lnTo>
                        <a:pt x="144" y="321"/>
                      </a:lnTo>
                      <a:lnTo>
                        <a:pt x="142" y="321"/>
                      </a:lnTo>
                      <a:lnTo>
                        <a:pt x="142" y="320"/>
                      </a:lnTo>
                      <a:lnTo>
                        <a:pt x="141" y="319"/>
                      </a:lnTo>
                      <a:lnTo>
                        <a:pt x="141" y="318"/>
                      </a:lnTo>
                      <a:lnTo>
                        <a:pt x="142" y="318"/>
                      </a:lnTo>
                      <a:lnTo>
                        <a:pt x="142" y="317"/>
                      </a:lnTo>
                      <a:lnTo>
                        <a:pt x="144" y="317"/>
                      </a:lnTo>
                      <a:lnTo>
                        <a:pt x="145" y="316"/>
                      </a:lnTo>
                      <a:lnTo>
                        <a:pt x="144" y="314"/>
                      </a:lnTo>
                      <a:lnTo>
                        <a:pt x="143" y="314"/>
                      </a:lnTo>
                      <a:lnTo>
                        <a:pt x="142" y="313"/>
                      </a:lnTo>
                      <a:lnTo>
                        <a:pt x="141" y="313"/>
                      </a:lnTo>
                      <a:lnTo>
                        <a:pt x="141" y="314"/>
                      </a:lnTo>
                      <a:lnTo>
                        <a:pt x="141" y="315"/>
                      </a:lnTo>
                      <a:lnTo>
                        <a:pt x="139" y="314"/>
                      </a:lnTo>
                      <a:lnTo>
                        <a:pt x="139" y="313"/>
                      </a:lnTo>
                      <a:lnTo>
                        <a:pt x="138" y="313"/>
                      </a:lnTo>
                      <a:lnTo>
                        <a:pt x="137" y="313"/>
                      </a:lnTo>
                      <a:lnTo>
                        <a:pt x="136" y="313"/>
                      </a:lnTo>
                      <a:lnTo>
                        <a:pt x="135" y="313"/>
                      </a:lnTo>
                      <a:lnTo>
                        <a:pt x="134" y="314"/>
                      </a:lnTo>
                      <a:lnTo>
                        <a:pt x="133" y="314"/>
                      </a:lnTo>
                      <a:lnTo>
                        <a:pt x="133" y="315"/>
                      </a:lnTo>
                      <a:lnTo>
                        <a:pt x="132" y="315"/>
                      </a:lnTo>
                      <a:lnTo>
                        <a:pt x="131" y="314"/>
                      </a:lnTo>
                      <a:lnTo>
                        <a:pt x="131" y="313"/>
                      </a:lnTo>
                      <a:lnTo>
                        <a:pt x="132" y="313"/>
                      </a:lnTo>
                      <a:lnTo>
                        <a:pt x="132" y="312"/>
                      </a:lnTo>
                      <a:lnTo>
                        <a:pt x="133" y="312"/>
                      </a:lnTo>
                      <a:lnTo>
                        <a:pt x="133" y="311"/>
                      </a:lnTo>
                      <a:lnTo>
                        <a:pt x="133" y="310"/>
                      </a:lnTo>
                      <a:lnTo>
                        <a:pt x="133" y="309"/>
                      </a:lnTo>
                      <a:lnTo>
                        <a:pt x="133" y="308"/>
                      </a:lnTo>
                      <a:lnTo>
                        <a:pt x="133" y="307"/>
                      </a:lnTo>
                      <a:lnTo>
                        <a:pt x="132" y="307"/>
                      </a:lnTo>
                      <a:lnTo>
                        <a:pt x="131" y="308"/>
                      </a:lnTo>
                      <a:lnTo>
                        <a:pt x="131" y="309"/>
                      </a:lnTo>
                      <a:lnTo>
                        <a:pt x="131" y="311"/>
                      </a:lnTo>
                      <a:lnTo>
                        <a:pt x="130" y="311"/>
                      </a:lnTo>
                      <a:lnTo>
                        <a:pt x="129" y="311"/>
                      </a:lnTo>
                      <a:lnTo>
                        <a:pt x="129" y="310"/>
                      </a:lnTo>
                      <a:lnTo>
                        <a:pt x="128" y="309"/>
                      </a:lnTo>
                      <a:lnTo>
                        <a:pt x="126" y="310"/>
                      </a:lnTo>
                      <a:lnTo>
                        <a:pt x="125" y="309"/>
                      </a:lnTo>
                      <a:lnTo>
                        <a:pt x="125" y="308"/>
                      </a:lnTo>
                      <a:lnTo>
                        <a:pt x="126" y="307"/>
                      </a:lnTo>
                      <a:lnTo>
                        <a:pt x="127" y="306"/>
                      </a:lnTo>
                      <a:lnTo>
                        <a:pt x="127" y="305"/>
                      </a:lnTo>
                      <a:lnTo>
                        <a:pt x="126" y="305"/>
                      </a:lnTo>
                      <a:lnTo>
                        <a:pt x="125" y="305"/>
                      </a:lnTo>
                      <a:lnTo>
                        <a:pt x="124" y="305"/>
                      </a:lnTo>
                      <a:lnTo>
                        <a:pt x="125" y="306"/>
                      </a:lnTo>
                      <a:lnTo>
                        <a:pt x="125" y="307"/>
                      </a:lnTo>
                      <a:lnTo>
                        <a:pt x="125" y="308"/>
                      </a:lnTo>
                      <a:lnTo>
                        <a:pt x="124" y="308"/>
                      </a:lnTo>
                      <a:lnTo>
                        <a:pt x="123" y="308"/>
                      </a:lnTo>
                      <a:lnTo>
                        <a:pt x="123" y="309"/>
                      </a:lnTo>
                      <a:lnTo>
                        <a:pt x="122" y="309"/>
                      </a:lnTo>
                      <a:lnTo>
                        <a:pt x="121" y="309"/>
                      </a:lnTo>
                      <a:lnTo>
                        <a:pt x="121" y="308"/>
                      </a:lnTo>
                      <a:lnTo>
                        <a:pt x="120" y="307"/>
                      </a:lnTo>
                      <a:lnTo>
                        <a:pt x="120" y="308"/>
                      </a:lnTo>
                      <a:lnTo>
                        <a:pt x="119" y="308"/>
                      </a:lnTo>
                      <a:lnTo>
                        <a:pt x="118" y="307"/>
                      </a:lnTo>
                      <a:lnTo>
                        <a:pt x="117" y="307"/>
                      </a:lnTo>
                      <a:lnTo>
                        <a:pt x="117" y="306"/>
                      </a:lnTo>
                      <a:lnTo>
                        <a:pt x="116" y="306"/>
                      </a:lnTo>
                      <a:lnTo>
                        <a:pt x="116" y="305"/>
                      </a:lnTo>
                      <a:lnTo>
                        <a:pt x="114" y="305"/>
                      </a:lnTo>
                      <a:lnTo>
                        <a:pt x="113" y="306"/>
                      </a:lnTo>
                      <a:lnTo>
                        <a:pt x="114" y="307"/>
                      </a:lnTo>
                      <a:lnTo>
                        <a:pt x="115" y="307"/>
                      </a:lnTo>
                      <a:lnTo>
                        <a:pt x="115" y="308"/>
                      </a:lnTo>
                      <a:lnTo>
                        <a:pt x="114" y="309"/>
                      </a:lnTo>
                      <a:lnTo>
                        <a:pt x="113" y="308"/>
                      </a:lnTo>
                      <a:lnTo>
                        <a:pt x="112" y="308"/>
                      </a:lnTo>
                      <a:lnTo>
                        <a:pt x="111" y="308"/>
                      </a:lnTo>
                      <a:lnTo>
                        <a:pt x="110" y="308"/>
                      </a:lnTo>
                      <a:lnTo>
                        <a:pt x="110" y="307"/>
                      </a:lnTo>
                      <a:lnTo>
                        <a:pt x="111" y="307"/>
                      </a:lnTo>
                      <a:lnTo>
                        <a:pt x="110" y="307"/>
                      </a:lnTo>
                      <a:lnTo>
                        <a:pt x="109" y="307"/>
                      </a:lnTo>
                      <a:lnTo>
                        <a:pt x="108" y="306"/>
                      </a:lnTo>
                      <a:lnTo>
                        <a:pt x="108" y="307"/>
                      </a:lnTo>
                      <a:lnTo>
                        <a:pt x="107" y="307"/>
                      </a:lnTo>
                      <a:lnTo>
                        <a:pt x="106" y="306"/>
                      </a:lnTo>
                      <a:lnTo>
                        <a:pt x="107" y="305"/>
                      </a:lnTo>
                      <a:lnTo>
                        <a:pt x="107" y="304"/>
                      </a:lnTo>
                      <a:lnTo>
                        <a:pt x="108" y="304"/>
                      </a:lnTo>
                      <a:lnTo>
                        <a:pt x="107" y="303"/>
                      </a:lnTo>
                      <a:lnTo>
                        <a:pt x="106" y="303"/>
                      </a:lnTo>
                      <a:lnTo>
                        <a:pt x="106" y="302"/>
                      </a:lnTo>
                      <a:lnTo>
                        <a:pt x="106" y="301"/>
                      </a:lnTo>
                      <a:lnTo>
                        <a:pt x="105" y="301"/>
                      </a:lnTo>
                      <a:lnTo>
                        <a:pt x="104" y="301"/>
                      </a:lnTo>
                      <a:lnTo>
                        <a:pt x="103" y="301"/>
                      </a:lnTo>
                      <a:lnTo>
                        <a:pt x="103" y="302"/>
                      </a:lnTo>
                      <a:lnTo>
                        <a:pt x="103" y="303"/>
                      </a:lnTo>
                      <a:lnTo>
                        <a:pt x="101" y="304"/>
                      </a:lnTo>
                      <a:lnTo>
                        <a:pt x="101" y="303"/>
                      </a:lnTo>
                      <a:lnTo>
                        <a:pt x="101" y="302"/>
                      </a:lnTo>
                      <a:lnTo>
                        <a:pt x="102" y="302"/>
                      </a:lnTo>
                      <a:lnTo>
                        <a:pt x="102" y="301"/>
                      </a:lnTo>
                      <a:lnTo>
                        <a:pt x="102" y="300"/>
                      </a:lnTo>
                      <a:lnTo>
                        <a:pt x="101" y="300"/>
                      </a:lnTo>
                      <a:lnTo>
                        <a:pt x="100" y="300"/>
                      </a:lnTo>
                      <a:lnTo>
                        <a:pt x="99" y="300"/>
                      </a:lnTo>
                      <a:lnTo>
                        <a:pt x="99" y="299"/>
                      </a:lnTo>
                      <a:lnTo>
                        <a:pt x="98" y="298"/>
                      </a:lnTo>
                      <a:lnTo>
                        <a:pt x="97" y="299"/>
                      </a:lnTo>
                      <a:lnTo>
                        <a:pt x="96" y="299"/>
                      </a:lnTo>
                      <a:lnTo>
                        <a:pt x="95" y="299"/>
                      </a:lnTo>
                      <a:lnTo>
                        <a:pt x="94" y="299"/>
                      </a:lnTo>
                      <a:lnTo>
                        <a:pt x="94" y="298"/>
                      </a:lnTo>
                      <a:lnTo>
                        <a:pt x="94" y="297"/>
                      </a:lnTo>
                      <a:lnTo>
                        <a:pt x="94" y="296"/>
                      </a:lnTo>
                      <a:lnTo>
                        <a:pt x="94" y="295"/>
                      </a:lnTo>
                      <a:lnTo>
                        <a:pt x="93" y="294"/>
                      </a:lnTo>
                      <a:lnTo>
                        <a:pt x="92" y="295"/>
                      </a:lnTo>
                      <a:lnTo>
                        <a:pt x="91" y="295"/>
                      </a:lnTo>
                      <a:lnTo>
                        <a:pt x="92" y="296"/>
                      </a:lnTo>
                      <a:lnTo>
                        <a:pt x="92" y="297"/>
                      </a:lnTo>
                      <a:lnTo>
                        <a:pt x="91" y="297"/>
                      </a:lnTo>
                      <a:lnTo>
                        <a:pt x="90" y="296"/>
                      </a:lnTo>
                      <a:lnTo>
                        <a:pt x="89" y="297"/>
                      </a:lnTo>
                      <a:lnTo>
                        <a:pt x="88" y="297"/>
                      </a:lnTo>
                      <a:lnTo>
                        <a:pt x="87" y="296"/>
                      </a:lnTo>
                      <a:lnTo>
                        <a:pt x="86" y="297"/>
                      </a:lnTo>
                      <a:lnTo>
                        <a:pt x="86" y="298"/>
                      </a:lnTo>
                      <a:lnTo>
                        <a:pt x="85" y="298"/>
                      </a:lnTo>
                      <a:lnTo>
                        <a:pt x="85" y="297"/>
                      </a:lnTo>
                      <a:lnTo>
                        <a:pt x="85" y="296"/>
                      </a:lnTo>
                      <a:lnTo>
                        <a:pt x="85" y="295"/>
                      </a:lnTo>
                      <a:lnTo>
                        <a:pt x="85" y="294"/>
                      </a:lnTo>
                      <a:lnTo>
                        <a:pt x="85" y="293"/>
                      </a:lnTo>
                      <a:lnTo>
                        <a:pt x="84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2" y="290"/>
                      </a:lnTo>
                      <a:lnTo>
                        <a:pt x="82" y="289"/>
                      </a:lnTo>
                      <a:lnTo>
                        <a:pt x="83" y="288"/>
                      </a:lnTo>
                      <a:lnTo>
                        <a:pt x="83" y="287"/>
                      </a:lnTo>
                      <a:lnTo>
                        <a:pt x="82" y="287"/>
                      </a:lnTo>
                      <a:lnTo>
                        <a:pt x="82" y="288"/>
                      </a:lnTo>
                      <a:lnTo>
                        <a:pt x="81" y="287"/>
                      </a:lnTo>
                      <a:lnTo>
                        <a:pt x="80" y="286"/>
                      </a:lnTo>
                      <a:lnTo>
                        <a:pt x="81" y="286"/>
                      </a:lnTo>
                      <a:lnTo>
                        <a:pt x="81" y="285"/>
                      </a:lnTo>
                      <a:lnTo>
                        <a:pt x="80" y="284"/>
                      </a:lnTo>
                      <a:lnTo>
                        <a:pt x="80" y="283"/>
                      </a:lnTo>
                      <a:lnTo>
                        <a:pt x="79" y="283"/>
                      </a:lnTo>
                      <a:lnTo>
                        <a:pt x="79" y="282"/>
                      </a:lnTo>
                      <a:lnTo>
                        <a:pt x="78" y="281"/>
                      </a:lnTo>
                      <a:lnTo>
                        <a:pt x="78" y="282"/>
                      </a:lnTo>
                      <a:lnTo>
                        <a:pt x="77" y="281"/>
                      </a:lnTo>
                      <a:lnTo>
                        <a:pt x="76" y="281"/>
                      </a:lnTo>
                      <a:lnTo>
                        <a:pt x="75" y="281"/>
                      </a:lnTo>
                      <a:lnTo>
                        <a:pt x="75" y="280"/>
                      </a:lnTo>
                      <a:lnTo>
                        <a:pt x="74" y="280"/>
                      </a:lnTo>
                      <a:lnTo>
                        <a:pt x="74" y="281"/>
                      </a:lnTo>
                      <a:lnTo>
                        <a:pt x="74" y="282"/>
                      </a:lnTo>
                      <a:lnTo>
                        <a:pt x="74" y="283"/>
                      </a:lnTo>
                      <a:lnTo>
                        <a:pt x="73" y="282"/>
                      </a:lnTo>
                      <a:lnTo>
                        <a:pt x="73" y="281"/>
                      </a:lnTo>
                      <a:lnTo>
                        <a:pt x="73" y="280"/>
                      </a:lnTo>
                      <a:lnTo>
                        <a:pt x="72" y="280"/>
                      </a:lnTo>
                      <a:lnTo>
                        <a:pt x="71" y="280"/>
                      </a:lnTo>
                      <a:lnTo>
                        <a:pt x="70" y="279"/>
                      </a:lnTo>
                      <a:lnTo>
                        <a:pt x="70" y="278"/>
                      </a:lnTo>
                      <a:lnTo>
                        <a:pt x="69" y="277"/>
                      </a:lnTo>
                      <a:lnTo>
                        <a:pt x="69" y="278"/>
                      </a:lnTo>
                      <a:lnTo>
                        <a:pt x="68" y="278"/>
                      </a:lnTo>
                      <a:lnTo>
                        <a:pt x="68" y="277"/>
                      </a:lnTo>
                      <a:lnTo>
                        <a:pt x="67" y="277"/>
                      </a:lnTo>
                      <a:lnTo>
                        <a:pt x="66" y="277"/>
                      </a:lnTo>
                      <a:lnTo>
                        <a:pt x="66" y="276"/>
                      </a:lnTo>
                      <a:lnTo>
                        <a:pt x="65" y="276"/>
                      </a:lnTo>
                      <a:lnTo>
                        <a:pt x="66" y="275"/>
                      </a:lnTo>
                      <a:lnTo>
                        <a:pt x="65" y="275"/>
                      </a:lnTo>
                      <a:lnTo>
                        <a:pt x="66" y="274"/>
                      </a:lnTo>
                      <a:lnTo>
                        <a:pt x="65" y="274"/>
                      </a:lnTo>
                      <a:lnTo>
                        <a:pt x="64" y="274"/>
                      </a:lnTo>
                      <a:lnTo>
                        <a:pt x="63" y="274"/>
                      </a:lnTo>
                      <a:lnTo>
                        <a:pt x="64" y="273"/>
                      </a:lnTo>
                      <a:lnTo>
                        <a:pt x="64" y="272"/>
                      </a:lnTo>
                      <a:lnTo>
                        <a:pt x="64" y="273"/>
                      </a:lnTo>
                      <a:lnTo>
                        <a:pt x="63" y="273"/>
                      </a:lnTo>
                      <a:lnTo>
                        <a:pt x="63" y="272"/>
                      </a:lnTo>
                      <a:lnTo>
                        <a:pt x="62" y="272"/>
                      </a:lnTo>
                      <a:lnTo>
                        <a:pt x="61" y="272"/>
                      </a:lnTo>
                      <a:lnTo>
                        <a:pt x="61" y="271"/>
                      </a:lnTo>
                      <a:lnTo>
                        <a:pt x="60" y="271"/>
                      </a:lnTo>
                      <a:lnTo>
                        <a:pt x="59" y="270"/>
                      </a:lnTo>
                      <a:lnTo>
                        <a:pt x="58" y="271"/>
                      </a:lnTo>
                      <a:lnTo>
                        <a:pt x="58" y="270"/>
                      </a:lnTo>
                      <a:lnTo>
                        <a:pt x="57" y="271"/>
                      </a:lnTo>
                      <a:lnTo>
                        <a:pt x="57" y="270"/>
                      </a:lnTo>
                      <a:lnTo>
                        <a:pt x="56" y="270"/>
                      </a:lnTo>
                      <a:lnTo>
                        <a:pt x="56" y="269"/>
                      </a:lnTo>
                      <a:lnTo>
                        <a:pt x="55" y="269"/>
                      </a:lnTo>
                      <a:lnTo>
                        <a:pt x="54" y="268"/>
                      </a:lnTo>
                      <a:lnTo>
                        <a:pt x="54" y="269"/>
                      </a:lnTo>
                      <a:lnTo>
                        <a:pt x="53" y="269"/>
                      </a:lnTo>
                      <a:lnTo>
                        <a:pt x="53" y="270"/>
                      </a:lnTo>
                      <a:lnTo>
                        <a:pt x="52" y="270"/>
                      </a:lnTo>
                      <a:lnTo>
                        <a:pt x="52" y="269"/>
                      </a:lnTo>
                      <a:lnTo>
                        <a:pt x="51" y="268"/>
                      </a:lnTo>
                      <a:lnTo>
                        <a:pt x="50" y="269"/>
                      </a:lnTo>
                      <a:lnTo>
                        <a:pt x="49" y="269"/>
                      </a:lnTo>
                      <a:lnTo>
                        <a:pt x="49" y="268"/>
                      </a:lnTo>
                      <a:lnTo>
                        <a:pt x="48" y="269"/>
                      </a:lnTo>
                      <a:lnTo>
                        <a:pt x="47" y="269"/>
                      </a:lnTo>
                      <a:lnTo>
                        <a:pt x="46" y="269"/>
                      </a:lnTo>
                      <a:lnTo>
                        <a:pt x="45" y="268"/>
                      </a:lnTo>
                      <a:lnTo>
                        <a:pt x="45" y="269"/>
                      </a:lnTo>
                      <a:lnTo>
                        <a:pt x="44" y="268"/>
                      </a:lnTo>
                      <a:lnTo>
                        <a:pt x="44" y="269"/>
                      </a:lnTo>
                      <a:lnTo>
                        <a:pt x="43" y="269"/>
                      </a:lnTo>
                      <a:lnTo>
                        <a:pt x="42" y="269"/>
                      </a:lnTo>
                      <a:lnTo>
                        <a:pt x="41" y="270"/>
                      </a:lnTo>
                      <a:lnTo>
                        <a:pt x="41" y="269"/>
                      </a:lnTo>
                      <a:lnTo>
                        <a:pt x="40" y="269"/>
                      </a:lnTo>
                      <a:lnTo>
                        <a:pt x="39" y="269"/>
                      </a:lnTo>
                      <a:lnTo>
                        <a:pt x="38" y="269"/>
                      </a:lnTo>
                      <a:lnTo>
                        <a:pt x="38" y="268"/>
                      </a:lnTo>
                      <a:lnTo>
                        <a:pt x="37" y="268"/>
                      </a:lnTo>
                      <a:lnTo>
                        <a:pt x="37" y="267"/>
                      </a:lnTo>
                      <a:lnTo>
                        <a:pt x="36" y="267"/>
                      </a:lnTo>
                      <a:lnTo>
                        <a:pt x="34" y="267"/>
                      </a:lnTo>
                      <a:lnTo>
                        <a:pt x="33" y="266"/>
                      </a:lnTo>
                      <a:lnTo>
                        <a:pt x="33" y="265"/>
                      </a:lnTo>
                      <a:lnTo>
                        <a:pt x="32" y="265"/>
                      </a:lnTo>
                      <a:lnTo>
                        <a:pt x="32" y="266"/>
                      </a:lnTo>
                      <a:lnTo>
                        <a:pt x="31" y="266"/>
                      </a:lnTo>
                      <a:lnTo>
                        <a:pt x="30" y="266"/>
                      </a:lnTo>
                      <a:lnTo>
                        <a:pt x="30" y="265"/>
                      </a:lnTo>
                      <a:lnTo>
                        <a:pt x="28" y="266"/>
                      </a:lnTo>
                      <a:lnTo>
                        <a:pt x="27" y="266"/>
                      </a:lnTo>
                      <a:lnTo>
                        <a:pt x="26" y="266"/>
                      </a:lnTo>
                      <a:lnTo>
                        <a:pt x="25" y="266"/>
                      </a:lnTo>
                      <a:lnTo>
                        <a:pt x="25" y="267"/>
                      </a:lnTo>
                      <a:lnTo>
                        <a:pt x="24" y="267"/>
                      </a:lnTo>
                      <a:lnTo>
                        <a:pt x="24" y="266"/>
                      </a:lnTo>
                      <a:lnTo>
                        <a:pt x="22" y="267"/>
                      </a:lnTo>
                      <a:lnTo>
                        <a:pt x="21" y="267"/>
                      </a:lnTo>
                      <a:lnTo>
                        <a:pt x="20" y="267"/>
                      </a:lnTo>
                      <a:lnTo>
                        <a:pt x="19" y="266"/>
                      </a:lnTo>
                      <a:lnTo>
                        <a:pt x="18" y="266"/>
                      </a:lnTo>
                      <a:lnTo>
                        <a:pt x="17" y="266"/>
                      </a:lnTo>
                      <a:lnTo>
                        <a:pt x="16" y="266"/>
                      </a:lnTo>
                      <a:lnTo>
                        <a:pt x="15" y="266"/>
                      </a:lnTo>
                      <a:lnTo>
                        <a:pt x="14" y="266"/>
                      </a:lnTo>
                      <a:lnTo>
                        <a:pt x="14" y="265"/>
                      </a:lnTo>
                      <a:lnTo>
                        <a:pt x="13" y="264"/>
                      </a:lnTo>
                      <a:lnTo>
                        <a:pt x="13" y="263"/>
                      </a:lnTo>
                      <a:lnTo>
                        <a:pt x="14" y="263"/>
                      </a:lnTo>
                      <a:lnTo>
                        <a:pt x="13" y="262"/>
                      </a:lnTo>
                      <a:lnTo>
                        <a:pt x="14" y="261"/>
                      </a:lnTo>
                      <a:lnTo>
                        <a:pt x="15" y="261"/>
                      </a:lnTo>
                      <a:lnTo>
                        <a:pt x="15" y="260"/>
                      </a:lnTo>
                      <a:lnTo>
                        <a:pt x="15" y="259"/>
                      </a:lnTo>
                      <a:lnTo>
                        <a:pt x="14" y="259"/>
                      </a:lnTo>
                      <a:lnTo>
                        <a:pt x="13" y="258"/>
                      </a:lnTo>
                      <a:lnTo>
                        <a:pt x="13" y="257"/>
                      </a:lnTo>
                      <a:lnTo>
                        <a:pt x="13" y="256"/>
                      </a:lnTo>
                      <a:lnTo>
                        <a:pt x="13" y="255"/>
                      </a:lnTo>
                      <a:lnTo>
                        <a:pt x="12" y="254"/>
                      </a:lnTo>
                      <a:lnTo>
                        <a:pt x="12" y="253"/>
                      </a:lnTo>
                      <a:lnTo>
                        <a:pt x="12" y="252"/>
                      </a:lnTo>
                      <a:lnTo>
                        <a:pt x="12" y="251"/>
                      </a:lnTo>
                      <a:lnTo>
                        <a:pt x="11" y="251"/>
                      </a:lnTo>
                      <a:lnTo>
                        <a:pt x="11" y="250"/>
                      </a:lnTo>
                      <a:lnTo>
                        <a:pt x="11" y="249"/>
                      </a:lnTo>
                      <a:lnTo>
                        <a:pt x="12" y="249"/>
                      </a:lnTo>
                      <a:lnTo>
                        <a:pt x="12" y="248"/>
                      </a:lnTo>
                      <a:lnTo>
                        <a:pt x="13" y="247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3" y="246"/>
                      </a:lnTo>
                      <a:lnTo>
                        <a:pt x="13" y="245"/>
                      </a:lnTo>
                      <a:lnTo>
                        <a:pt x="12" y="245"/>
                      </a:lnTo>
                      <a:lnTo>
                        <a:pt x="11" y="245"/>
                      </a:lnTo>
                      <a:lnTo>
                        <a:pt x="11" y="244"/>
                      </a:lnTo>
                      <a:lnTo>
                        <a:pt x="12" y="243"/>
                      </a:lnTo>
                      <a:lnTo>
                        <a:pt x="11" y="243"/>
                      </a:lnTo>
                      <a:lnTo>
                        <a:pt x="10" y="242"/>
                      </a:lnTo>
                      <a:lnTo>
                        <a:pt x="9" y="242"/>
                      </a:lnTo>
                      <a:lnTo>
                        <a:pt x="9" y="241"/>
                      </a:lnTo>
                      <a:lnTo>
                        <a:pt x="8" y="240"/>
                      </a:lnTo>
                      <a:lnTo>
                        <a:pt x="7" y="238"/>
                      </a:lnTo>
                      <a:lnTo>
                        <a:pt x="8" y="237"/>
                      </a:lnTo>
                      <a:lnTo>
                        <a:pt x="7" y="236"/>
                      </a:lnTo>
                      <a:lnTo>
                        <a:pt x="7" y="235"/>
                      </a:lnTo>
                      <a:lnTo>
                        <a:pt x="8" y="234"/>
                      </a:lnTo>
                      <a:lnTo>
                        <a:pt x="7" y="234"/>
                      </a:lnTo>
                      <a:lnTo>
                        <a:pt x="7" y="233"/>
                      </a:lnTo>
                      <a:lnTo>
                        <a:pt x="7" y="232"/>
                      </a:lnTo>
                      <a:lnTo>
                        <a:pt x="8" y="231"/>
                      </a:lnTo>
                      <a:lnTo>
                        <a:pt x="7" y="230"/>
                      </a:lnTo>
                      <a:lnTo>
                        <a:pt x="7" y="229"/>
                      </a:lnTo>
                      <a:lnTo>
                        <a:pt x="8" y="229"/>
                      </a:lnTo>
                      <a:lnTo>
                        <a:pt x="8" y="228"/>
                      </a:lnTo>
                      <a:lnTo>
                        <a:pt x="8" y="227"/>
                      </a:lnTo>
                      <a:lnTo>
                        <a:pt x="9" y="226"/>
                      </a:lnTo>
                      <a:lnTo>
                        <a:pt x="10" y="226"/>
                      </a:lnTo>
                      <a:lnTo>
                        <a:pt x="10" y="225"/>
                      </a:lnTo>
                      <a:lnTo>
                        <a:pt x="10" y="224"/>
                      </a:lnTo>
                      <a:lnTo>
                        <a:pt x="11" y="224"/>
                      </a:lnTo>
                      <a:lnTo>
                        <a:pt x="12" y="224"/>
                      </a:lnTo>
                      <a:lnTo>
                        <a:pt x="12" y="223"/>
                      </a:lnTo>
                      <a:lnTo>
                        <a:pt x="12" y="222"/>
                      </a:lnTo>
                      <a:lnTo>
                        <a:pt x="12" y="221"/>
                      </a:lnTo>
                      <a:lnTo>
                        <a:pt x="11" y="221"/>
                      </a:lnTo>
                      <a:lnTo>
                        <a:pt x="11" y="220"/>
                      </a:lnTo>
                      <a:lnTo>
                        <a:pt x="10" y="219"/>
                      </a:lnTo>
                      <a:lnTo>
                        <a:pt x="10" y="218"/>
                      </a:lnTo>
                      <a:lnTo>
                        <a:pt x="9" y="218"/>
                      </a:lnTo>
                      <a:lnTo>
                        <a:pt x="9" y="217"/>
                      </a:lnTo>
                      <a:lnTo>
                        <a:pt x="8" y="217"/>
                      </a:lnTo>
                      <a:lnTo>
                        <a:pt x="8" y="216"/>
                      </a:lnTo>
                      <a:lnTo>
                        <a:pt x="7" y="215"/>
                      </a:lnTo>
                      <a:lnTo>
                        <a:pt x="7" y="214"/>
                      </a:lnTo>
                      <a:lnTo>
                        <a:pt x="7" y="213"/>
                      </a:lnTo>
                      <a:lnTo>
                        <a:pt x="8" y="213"/>
                      </a:lnTo>
                      <a:lnTo>
                        <a:pt x="8" y="212"/>
                      </a:lnTo>
                      <a:lnTo>
                        <a:pt x="8" y="211"/>
                      </a:lnTo>
                      <a:lnTo>
                        <a:pt x="9" y="210"/>
                      </a:lnTo>
                      <a:lnTo>
                        <a:pt x="9" y="209"/>
                      </a:lnTo>
                      <a:lnTo>
                        <a:pt x="8" y="209"/>
                      </a:lnTo>
                      <a:lnTo>
                        <a:pt x="8" y="208"/>
                      </a:lnTo>
                      <a:lnTo>
                        <a:pt x="8" y="207"/>
                      </a:lnTo>
                      <a:lnTo>
                        <a:pt x="7" y="206"/>
                      </a:lnTo>
                      <a:lnTo>
                        <a:pt x="6" y="206"/>
                      </a:lnTo>
                      <a:lnTo>
                        <a:pt x="4" y="203"/>
                      </a:lnTo>
                      <a:lnTo>
                        <a:pt x="2" y="201"/>
                      </a:lnTo>
                      <a:lnTo>
                        <a:pt x="1" y="200"/>
                      </a:lnTo>
                      <a:lnTo>
                        <a:pt x="1" y="199"/>
                      </a:lnTo>
                      <a:lnTo>
                        <a:pt x="0" y="199"/>
                      </a:lnTo>
                      <a:lnTo>
                        <a:pt x="0" y="198"/>
                      </a:lnTo>
                      <a:lnTo>
                        <a:pt x="1" y="197"/>
                      </a:lnTo>
                      <a:lnTo>
                        <a:pt x="9" y="197"/>
                      </a:lnTo>
                      <a:lnTo>
                        <a:pt x="15" y="194"/>
                      </a:lnTo>
                      <a:lnTo>
                        <a:pt x="21" y="196"/>
                      </a:lnTo>
                      <a:lnTo>
                        <a:pt x="21" y="200"/>
                      </a:lnTo>
                      <a:lnTo>
                        <a:pt x="20" y="205"/>
                      </a:lnTo>
                      <a:lnTo>
                        <a:pt x="23" y="209"/>
                      </a:lnTo>
                      <a:lnTo>
                        <a:pt x="30" y="208"/>
                      </a:lnTo>
                      <a:lnTo>
                        <a:pt x="48" y="221"/>
                      </a:lnTo>
                      <a:lnTo>
                        <a:pt x="74" y="225"/>
                      </a:lnTo>
                      <a:lnTo>
                        <a:pt x="95" y="221"/>
                      </a:lnTo>
                      <a:lnTo>
                        <a:pt x="96" y="220"/>
                      </a:lnTo>
                      <a:lnTo>
                        <a:pt x="98" y="220"/>
                      </a:lnTo>
                      <a:lnTo>
                        <a:pt x="98" y="219"/>
                      </a:lnTo>
                      <a:lnTo>
                        <a:pt x="99" y="219"/>
                      </a:lnTo>
                      <a:lnTo>
                        <a:pt x="100" y="219"/>
                      </a:lnTo>
                      <a:lnTo>
                        <a:pt x="101" y="220"/>
                      </a:lnTo>
                      <a:lnTo>
                        <a:pt x="101" y="218"/>
                      </a:lnTo>
                      <a:lnTo>
                        <a:pt x="102" y="218"/>
                      </a:lnTo>
                      <a:lnTo>
                        <a:pt x="102" y="217"/>
                      </a:lnTo>
                      <a:lnTo>
                        <a:pt x="102" y="216"/>
                      </a:lnTo>
                      <a:lnTo>
                        <a:pt x="101" y="216"/>
                      </a:lnTo>
                      <a:lnTo>
                        <a:pt x="102" y="215"/>
                      </a:lnTo>
                      <a:lnTo>
                        <a:pt x="101" y="214"/>
                      </a:lnTo>
                      <a:lnTo>
                        <a:pt x="102" y="214"/>
                      </a:lnTo>
                      <a:lnTo>
                        <a:pt x="103" y="214"/>
                      </a:lnTo>
                      <a:lnTo>
                        <a:pt x="103" y="215"/>
                      </a:lnTo>
                      <a:lnTo>
                        <a:pt x="103" y="214"/>
                      </a:lnTo>
                      <a:lnTo>
                        <a:pt x="104" y="214"/>
                      </a:lnTo>
                      <a:lnTo>
                        <a:pt x="104" y="215"/>
                      </a:lnTo>
                      <a:lnTo>
                        <a:pt x="104" y="216"/>
                      </a:lnTo>
                      <a:lnTo>
                        <a:pt x="105" y="216"/>
                      </a:lnTo>
                      <a:lnTo>
                        <a:pt x="106" y="215"/>
                      </a:lnTo>
                      <a:lnTo>
                        <a:pt x="107" y="215"/>
                      </a:lnTo>
                      <a:lnTo>
                        <a:pt x="106" y="215"/>
                      </a:lnTo>
                      <a:lnTo>
                        <a:pt x="107" y="214"/>
                      </a:lnTo>
                      <a:lnTo>
                        <a:pt x="107" y="213"/>
                      </a:lnTo>
                      <a:lnTo>
                        <a:pt x="107" y="212"/>
                      </a:lnTo>
                      <a:lnTo>
                        <a:pt x="108" y="212"/>
                      </a:lnTo>
                      <a:lnTo>
                        <a:pt x="109" y="212"/>
                      </a:lnTo>
                      <a:lnTo>
                        <a:pt x="109" y="213"/>
                      </a:lnTo>
                      <a:lnTo>
                        <a:pt x="110" y="212"/>
                      </a:lnTo>
                      <a:lnTo>
                        <a:pt x="111" y="213"/>
                      </a:lnTo>
                      <a:lnTo>
                        <a:pt x="112" y="213"/>
                      </a:lnTo>
                      <a:lnTo>
                        <a:pt x="113" y="213"/>
                      </a:lnTo>
                      <a:lnTo>
                        <a:pt x="113" y="212"/>
                      </a:lnTo>
                      <a:lnTo>
                        <a:pt x="114" y="212"/>
                      </a:lnTo>
                      <a:lnTo>
                        <a:pt x="115" y="212"/>
                      </a:lnTo>
                      <a:lnTo>
                        <a:pt x="115" y="211"/>
                      </a:lnTo>
                      <a:lnTo>
                        <a:pt x="114" y="211"/>
                      </a:lnTo>
                      <a:lnTo>
                        <a:pt x="113" y="211"/>
                      </a:lnTo>
                      <a:lnTo>
                        <a:pt x="113" y="210"/>
                      </a:lnTo>
                      <a:lnTo>
                        <a:pt x="113" y="209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5" y="208"/>
                      </a:lnTo>
                      <a:lnTo>
                        <a:pt x="116" y="208"/>
                      </a:lnTo>
                      <a:lnTo>
                        <a:pt x="117" y="207"/>
                      </a:lnTo>
                      <a:lnTo>
                        <a:pt x="118" y="207"/>
                      </a:lnTo>
                      <a:lnTo>
                        <a:pt x="118" y="206"/>
                      </a:lnTo>
                      <a:lnTo>
                        <a:pt x="119" y="206"/>
                      </a:lnTo>
                      <a:lnTo>
                        <a:pt x="120" y="206"/>
                      </a:lnTo>
                      <a:lnTo>
                        <a:pt x="121" y="206"/>
                      </a:lnTo>
                      <a:lnTo>
                        <a:pt x="122" y="206"/>
                      </a:lnTo>
                      <a:lnTo>
                        <a:pt x="123" y="206"/>
                      </a:lnTo>
                      <a:lnTo>
                        <a:pt x="123" y="207"/>
                      </a:lnTo>
                      <a:lnTo>
                        <a:pt x="122" y="207"/>
                      </a:lnTo>
                      <a:lnTo>
                        <a:pt x="122" y="208"/>
                      </a:lnTo>
                      <a:lnTo>
                        <a:pt x="123" y="208"/>
                      </a:lnTo>
                      <a:lnTo>
                        <a:pt x="124" y="208"/>
                      </a:lnTo>
                      <a:lnTo>
                        <a:pt x="124" y="209"/>
                      </a:lnTo>
                      <a:lnTo>
                        <a:pt x="125" y="208"/>
                      </a:lnTo>
                      <a:lnTo>
                        <a:pt x="125" y="209"/>
                      </a:lnTo>
                      <a:lnTo>
                        <a:pt x="124" y="210"/>
                      </a:lnTo>
                      <a:lnTo>
                        <a:pt x="123" y="210"/>
                      </a:lnTo>
                      <a:lnTo>
                        <a:pt x="123" y="211"/>
                      </a:lnTo>
                      <a:lnTo>
                        <a:pt x="124" y="212"/>
                      </a:lnTo>
                      <a:lnTo>
                        <a:pt x="123" y="212"/>
                      </a:lnTo>
                      <a:lnTo>
                        <a:pt x="122" y="212"/>
                      </a:lnTo>
                      <a:lnTo>
                        <a:pt x="122" y="213"/>
                      </a:lnTo>
                      <a:lnTo>
                        <a:pt x="123" y="213"/>
                      </a:lnTo>
                      <a:lnTo>
                        <a:pt x="124" y="213"/>
                      </a:lnTo>
                      <a:lnTo>
                        <a:pt x="125" y="213"/>
                      </a:lnTo>
                      <a:lnTo>
                        <a:pt x="126" y="213"/>
                      </a:lnTo>
                      <a:lnTo>
                        <a:pt x="127" y="213"/>
                      </a:lnTo>
                      <a:lnTo>
                        <a:pt x="128" y="213"/>
                      </a:lnTo>
                      <a:lnTo>
                        <a:pt x="128" y="214"/>
                      </a:lnTo>
                      <a:lnTo>
                        <a:pt x="129" y="215"/>
                      </a:lnTo>
                      <a:lnTo>
                        <a:pt x="129" y="214"/>
                      </a:lnTo>
                      <a:lnTo>
                        <a:pt x="130" y="214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5"/>
                      </a:lnTo>
                      <a:lnTo>
                        <a:pt x="132" y="216"/>
                      </a:lnTo>
                      <a:lnTo>
                        <a:pt x="133" y="216"/>
                      </a:lnTo>
                      <a:lnTo>
                        <a:pt x="134" y="216"/>
                      </a:lnTo>
                      <a:lnTo>
                        <a:pt x="135" y="216"/>
                      </a:lnTo>
                      <a:lnTo>
                        <a:pt x="136" y="216"/>
                      </a:lnTo>
                      <a:lnTo>
                        <a:pt x="136" y="217"/>
                      </a:lnTo>
                      <a:lnTo>
                        <a:pt x="137" y="216"/>
                      </a:lnTo>
                      <a:lnTo>
                        <a:pt x="138" y="216"/>
                      </a:lnTo>
                      <a:lnTo>
                        <a:pt x="139" y="217"/>
                      </a:lnTo>
                      <a:lnTo>
                        <a:pt x="140" y="217"/>
                      </a:lnTo>
                      <a:lnTo>
                        <a:pt x="140" y="218"/>
                      </a:lnTo>
                      <a:lnTo>
                        <a:pt x="141" y="217"/>
                      </a:lnTo>
                      <a:lnTo>
                        <a:pt x="142" y="218"/>
                      </a:lnTo>
                      <a:lnTo>
                        <a:pt x="143" y="219"/>
                      </a:lnTo>
                      <a:lnTo>
                        <a:pt x="144" y="219"/>
                      </a:lnTo>
                      <a:lnTo>
                        <a:pt x="145" y="219"/>
                      </a:lnTo>
                      <a:lnTo>
                        <a:pt x="146" y="219"/>
                      </a:lnTo>
                      <a:lnTo>
                        <a:pt x="147" y="218"/>
                      </a:lnTo>
                      <a:lnTo>
                        <a:pt x="148" y="219"/>
                      </a:lnTo>
                      <a:lnTo>
                        <a:pt x="149" y="219"/>
                      </a:lnTo>
                      <a:lnTo>
                        <a:pt x="150" y="219"/>
                      </a:lnTo>
                      <a:lnTo>
                        <a:pt x="151" y="219"/>
                      </a:lnTo>
                      <a:lnTo>
                        <a:pt x="152" y="219"/>
                      </a:lnTo>
                      <a:lnTo>
                        <a:pt x="153" y="219"/>
                      </a:lnTo>
                      <a:lnTo>
                        <a:pt x="154" y="219"/>
                      </a:lnTo>
                      <a:lnTo>
                        <a:pt x="154" y="218"/>
                      </a:lnTo>
                      <a:lnTo>
                        <a:pt x="153" y="217"/>
                      </a:lnTo>
                      <a:lnTo>
                        <a:pt x="152" y="217"/>
                      </a:lnTo>
                      <a:lnTo>
                        <a:pt x="152" y="216"/>
                      </a:lnTo>
                      <a:lnTo>
                        <a:pt x="153" y="216"/>
                      </a:lnTo>
                      <a:lnTo>
                        <a:pt x="154" y="216"/>
                      </a:lnTo>
                      <a:lnTo>
                        <a:pt x="155" y="217"/>
                      </a:lnTo>
                      <a:lnTo>
                        <a:pt x="156" y="216"/>
                      </a:lnTo>
                      <a:lnTo>
                        <a:pt x="157" y="216"/>
                      </a:lnTo>
                      <a:lnTo>
                        <a:pt x="158" y="215"/>
                      </a:lnTo>
                      <a:lnTo>
                        <a:pt x="159" y="215"/>
                      </a:lnTo>
                      <a:lnTo>
                        <a:pt x="160" y="215"/>
                      </a:lnTo>
                      <a:lnTo>
                        <a:pt x="160" y="214"/>
                      </a:lnTo>
                      <a:lnTo>
                        <a:pt x="161" y="214"/>
                      </a:lnTo>
                      <a:lnTo>
                        <a:pt x="162" y="214"/>
                      </a:lnTo>
                      <a:lnTo>
                        <a:pt x="162" y="213"/>
                      </a:lnTo>
                      <a:lnTo>
                        <a:pt x="163" y="213"/>
                      </a:lnTo>
                      <a:lnTo>
                        <a:pt x="164" y="212"/>
                      </a:lnTo>
                      <a:lnTo>
                        <a:pt x="164" y="211"/>
                      </a:lnTo>
                      <a:lnTo>
                        <a:pt x="164" y="210"/>
                      </a:lnTo>
                      <a:lnTo>
                        <a:pt x="165" y="210"/>
                      </a:lnTo>
                      <a:lnTo>
                        <a:pt x="165" y="209"/>
                      </a:lnTo>
                      <a:lnTo>
                        <a:pt x="166" y="209"/>
                      </a:lnTo>
                      <a:lnTo>
                        <a:pt x="167" y="210"/>
                      </a:lnTo>
                      <a:lnTo>
                        <a:pt x="167" y="211"/>
                      </a:lnTo>
                      <a:lnTo>
                        <a:pt x="168" y="211"/>
                      </a:lnTo>
                      <a:lnTo>
                        <a:pt x="169" y="211"/>
                      </a:lnTo>
                      <a:lnTo>
                        <a:pt x="169" y="212"/>
                      </a:lnTo>
                      <a:lnTo>
                        <a:pt x="169" y="213"/>
                      </a:lnTo>
                      <a:lnTo>
                        <a:pt x="170" y="214"/>
                      </a:lnTo>
                      <a:lnTo>
                        <a:pt x="171" y="214"/>
                      </a:lnTo>
                      <a:lnTo>
                        <a:pt x="172" y="214"/>
                      </a:lnTo>
                      <a:lnTo>
                        <a:pt x="173" y="216"/>
                      </a:lnTo>
                      <a:lnTo>
                        <a:pt x="174" y="216"/>
                      </a:lnTo>
                      <a:lnTo>
                        <a:pt x="175" y="216"/>
                      </a:lnTo>
                      <a:lnTo>
                        <a:pt x="175" y="217"/>
                      </a:lnTo>
                      <a:lnTo>
                        <a:pt x="175" y="218"/>
                      </a:lnTo>
                      <a:lnTo>
                        <a:pt x="176" y="218"/>
                      </a:lnTo>
                      <a:lnTo>
                        <a:pt x="178" y="218"/>
                      </a:lnTo>
                      <a:lnTo>
                        <a:pt x="178" y="219"/>
                      </a:lnTo>
                      <a:lnTo>
                        <a:pt x="178" y="220"/>
                      </a:lnTo>
                      <a:lnTo>
                        <a:pt x="177" y="220"/>
                      </a:lnTo>
                      <a:lnTo>
                        <a:pt x="176" y="221"/>
                      </a:lnTo>
                      <a:lnTo>
                        <a:pt x="175" y="220"/>
                      </a:lnTo>
                      <a:lnTo>
                        <a:pt x="175" y="221"/>
                      </a:lnTo>
                      <a:lnTo>
                        <a:pt x="175" y="222"/>
                      </a:lnTo>
                      <a:lnTo>
                        <a:pt x="175" y="223"/>
                      </a:lnTo>
                      <a:lnTo>
                        <a:pt x="174" y="223"/>
                      </a:lnTo>
                      <a:lnTo>
                        <a:pt x="173" y="223"/>
                      </a:lnTo>
                      <a:lnTo>
                        <a:pt x="173" y="224"/>
                      </a:lnTo>
                      <a:lnTo>
                        <a:pt x="173" y="225"/>
                      </a:lnTo>
                      <a:lnTo>
                        <a:pt x="172" y="226"/>
                      </a:lnTo>
                      <a:lnTo>
                        <a:pt x="172" y="227"/>
                      </a:lnTo>
                      <a:lnTo>
                        <a:pt x="173" y="227"/>
                      </a:lnTo>
                      <a:lnTo>
                        <a:pt x="174" y="227"/>
                      </a:lnTo>
                      <a:lnTo>
                        <a:pt x="175" y="227"/>
                      </a:lnTo>
                      <a:lnTo>
                        <a:pt x="175" y="226"/>
                      </a:lnTo>
                      <a:lnTo>
                        <a:pt x="176" y="226"/>
                      </a:lnTo>
                      <a:lnTo>
                        <a:pt x="177" y="225"/>
                      </a:lnTo>
                      <a:lnTo>
                        <a:pt x="178" y="226"/>
                      </a:lnTo>
                      <a:lnTo>
                        <a:pt x="179" y="226"/>
                      </a:lnTo>
                      <a:lnTo>
                        <a:pt x="179" y="227"/>
                      </a:lnTo>
                      <a:lnTo>
                        <a:pt x="180" y="227"/>
                      </a:lnTo>
                      <a:lnTo>
                        <a:pt x="181" y="226"/>
                      </a:lnTo>
                      <a:lnTo>
                        <a:pt x="182" y="226"/>
                      </a:lnTo>
                      <a:lnTo>
                        <a:pt x="183" y="226"/>
                      </a:lnTo>
                      <a:lnTo>
                        <a:pt x="184" y="226"/>
                      </a:lnTo>
                      <a:lnTo>
                        <a:pt x="185" y="226"/>
                      </a:lnTo>
                      <a:lnTo>
                        <a:pt x="187" y="226"/>
                      </a:lnTo>
                      <a:lnTo>
                        <a:pt x="188" y="225"/>
                      </a:lnTo>
                      <a:lnTo>
                        <a:pt x="190" y="225"/>
                      </a:lnTo>
                      <a:lnTo>
                        <a:pt x="192" y="225"/>
                      </a:lnTo>
                      <a:lnTo>
                        <a:pt x="194" y="225"/>
                      </a:lnTo>
                      <a:lnTo>
                        <a:pt x="194" y="226"/>
                      </a:lnTo>
                      <a:lnTo>
                        <a:pt x="196" y="227"/>
                      </a:lnTo>
                      <a:lnTo>
                        <a:pt x="197" y="228"/>
                      </a:lnTo>
                      <a:lnTo>
                        <a:pt x="198" y="229"/>
                      </a:lnTo>
                      <a:lnTo>
                        <a:pt x="199" y="229"/>
                      </a:lnTo>
                      <a:lnTo>
                        <a:pt x="200" y="229"/>
                      </a:lnTo>
                      <a:lnTo>
                        <a:pt x="200" y="230"/>
                      </a:lnTo>
                      <a:lnTo>
                        <a:pt x="201" y="230"/>
                      </a:lnTo>
                      <a:lnTo>
                        <a:pt x="202" y="230"/>
                      </a:lnTo>
                      <a:lnTo>
                        <a:pt x="203" y="230"/>
                      </a:lnTo>
                      <a:lnTo>
                        <a:pt x="204" y="231"/>
                      </a:lnTo>
                      <a:lnTo>
                        <a:pt x="205" y="231"/>
                      </a:lnTo>
                      <a:lnTo>
                        <a:pt x="206" y="231"/>
                      </a:lnTo>
                      <a:lnTo>
                        <a:pt x="207" y="231"/>
                      </a:lnTo>
                      <a:lnTo>
                        <a:pt x="207" y="230"/>
                      </a:lnTo>
                      <a:lnTo>
                        <a:pt x="207" y="231"/>
                      </a:lnTo>
                      <a:lnTo>
                        <a:pt x="208" y="231"/>
                      </a:lnTo>
                      <a:lnTo>
                        <a:pt x="208" y="230"/>
                      </a:lnTo>
                      <a:lnTo>
                        <a:pt x="209" y="230"/>
                      </a:lnTo>
                      <a:lnTo>
                        <a:pt x="210" y="229"/>
                      </a:lnTo>
                      <a:lnTo>
                        <a:pt x="210" y="228"/>
                      </a:lnTo>
                      <a:lnTo>
                        <a:pt x="211" y="228"/>
                      </a:lnTo>
                      <a:lnTo>
                        <a:pt x="212" y="228"/>
                      </a:lnTo>
                      <a:lnTo>
                        <a:pt x="213" y="229"/>
                      </a:lnTo>
                      <a:lnTo>
                        <a:pt x="213" y="228"/>
                      </a:lnTo>
                      <a:lnTo>
                        <a:pt x="214" y="227"/>
                      </a:lnTo>
                      <a:lnTo>
                        <a:pt x="214" y="226"/>
                      </a:lnTo>
                      <a:lnTo>
                        <a:pt x="215" y="226"/>
                      </a:lnTo>
                      <a:lnTo>
                        <a:pt x="215" y="225"/>
                      </a:lnTo>
                      <a:lnTo>
                        <a:pt x="215" y="224"/>
                      </a:lnTo>
                      <a:lnTo>
                        <a:pt x="215" y="223"/>
                      </a:lnTo>
                      <a:lnTo>
                        <a:pt x="216" y="223"/>
                      </a:lnTo>
                      <a:lnTo>
                        <a:pt x="217" y="222"/>
                      </a:lnTo>
                      <a:lnTo>
                        <a:pt x="217" y="221"/>
                      </a:lnTo>
                      <a:lnTo>
                        <a:pt x="218" y="221"/>
                      </a:lnTo>
                      <a:lnTo>
                        <a:pt x="219" y="221"/>
                      </a:lnTo>
                      <a:lnTo>
                        <a:pt x="219" y="220"/>
                      </a:lnTo>
                      <a:lnTo>
                        <a:pt x="218" y="219"/>
                      </a:lnTo>
                      <a:lnTo>
                        <a:pt x="219" y="219"/>
                      </a:lnTo>
                      <a:lnTo>
                        <a:pt x="220" y="219"/>
                      </a:lnTo>
                      <a:lnTo>
                        <a:pt x="221" y="219"/>
                      </a:lnTo>
                      <a:lnTo>
                        <a:pt x="220" y="219"/>
                      </a:lnTo>
                      <a:lnTo>
                        <a:pt x="220" y="218"/>
                      </a:lnTo>
                      <a:lnTo>
                        <a:pt x="221" y="218"/>
                      </a:lnTo>
                      <a:lnTo>
                        <a:pt x="222" y="218"/>
                      </a:lnTo>
                      <a:lnTo>
                        <a:pt x="224" y="217"/>
                      </a:lnTo>
                      <a:lnTo>
                        <a:pt x="225" y="217"/>
                      </a:lnTo>
                      <a:lnTo>
                        <a:pt x="226" y="217"/>
                      </a:lnTo>
                      <a:lnTo>
                        <a:pt x="226" y="216"/>
                      </a:lnTo>
                      <a:lnTo>
                        <a:pt x="227" y="216"/>
                      </a:lnTo>
                      <a:lnTo>
                        <a:pt x="228" y="216"/>
                      </a:lnTo>
                      <a:lnTo>
                        <a:pt x="228" y="215"/>
                      </a:lnTo>
                      <a:lnTo>
                        <a:pt x="229" y="215"/>
                      </a:lnTo>
                      <a:lnTo>
                        <a:pt x="231" y="215"/>
                      </a:lnTo>
                      <a:lnTo>
                        <a:pt x="231" y="214"/>
                      </a:lnTo>
                      <a:lnTo>
                        <a:pt x="232" y="214"/>
                      </a:lnTo>
                      <a:lnTo>
                        <a:pt x="234" y="214"/>
                      </a:lnTo>
                      <a:lnTo>
                        <a:pt x="234" y="213"/>
                      </a:lnTo>
                      <a:lnTo>
                        <a:pt x="235" y="212"/>
                      </a:lnTo>
                      <a:lnTo>
                        <a:pt x="236" y="212"/>
                      </a:lnTo>
                      <a:lnTo>
                        <a:pt x="237" y="211"/>
                      </a:lnTo>
                      <a:lnTo>
                        <a:pt x="238" y="210"/>
                      </a:lnTo>
                      <a:lnTo>
                        <a:pt x="239" y="210"/>
                      </a:lnTo>
                      <a:lnTo>
                        <a:pt x="239" y="209"/>
                      </a:lnTo>
                      <a:lnTo>
                        <a:pt x="240" y="209"/>
                      </a:lnTo>
                      <a:lnTo>
                        <a:pt x="240" y="208"/>
                      </a:lnTo>
                      <a:lnTo>
                        <a:pt x="240" y="207"/>
                      </a:lnTo>
                      <a:lnTo>
                        <a:pt x="240" y="206"/>
                      </a:lnTo>
                      <a:lnTo>
                        <a:pt x="242" y="205"/>
                      </a:lnTo>
                      <a:lnTo>
                        <a:pt x="242" y="204"/>
                      </a:lnTo>
                      <a:lnTo>
                        <a:pt x="242" y="203"/>
                      </a:lnTo>
                      <a:lnTo>
                        <a:pt x="243" y="203"/>
                      </a:lnTo>
                      <a:lnTo>
                        <a:pt x="243" y="202"/>
                      </a:lnTo>
                      <a:lnTo>
                        <a:pt x="244" y="202"/>
                      </a:lnTo>
                      <a:lnTo>
                        <a:pt x="245" y="202"/>
                      </a:lnTo>
                      <a:lnTo>
                        <a:pt x="246" y="202"/>
                      </a:lnTo>
                      <a:lnTo>
                        <a:pt x="245" y="201"/>
                      </a:lnTo>
                      <a:lnTo>
                        <a:pt x="245" y="200"/>
                      </a:lnTo>
                      <a:lnTo>
                        <a:pt x="245" y="199"/>
                      </a:lnTo>
                      <a:lnTo>
                        <a:pt x="247" y="199"/>
                      </a:lnTo>
                      <a:lnTo>
                        <a:pt x="247" y="200"/>
                      </a:lnTo>
                      <a:lnTo>
                        <a:pt x="247" y="199"/>
                      </a:lnTo>
                      <a:lnTo>
                        <a:pt x="248" y="200"/>
                      </a:lnTo>
                      <a:lnTo>
                        <a:pt x="248" y="198"/>
                      </a:lnTo>
                      <a:lnTo>
                        <a:pt x="249" y="197"/>
                      </a:lnTo>
                      <a:lnTo>
                        <a:pt x="250" y="196"/>
                      </a:lnTo>
                      <a:lnTo>
                        <a:pt x="251" y="196"/>
                      </a:lnTo>
                      <a:lnTo>
                        <a:pt x="251" y="195"/>
                      </a:lnTo>
                      <a:lnTo>
                        <a:pt x="252" y="194"/>
                      </a:lnTo>
                      <a:lnTo>
                        <a:pt x="251" y="194"/>
                      </a:lnTo>
                      <a:lnTo>
                        <a:pt x="251" y="193"/>
                      </a:lnTo>
                      <a:lnTo>
                        <a:pt x="250" y="192"/>
                      </a:lnTo>
                      <a:lnTo>
                        <a:pt x="251" y="192"/>
                      </a:lnTo>
                      <a:lnTo>
                        <a:pt x="252" y="191"/>
                      </a:lnTo>
                      <a:lnTo>
                        <a:pt x="253" y="192"/>
                      </a:lnTo>
                      <a:lnTo>
                        <a:pt x="253" y="191"/>
                      </a:lnTo>
                      <a:lnTo>
                        <a:pt x="254" y="190"/>
                      </a:lnTo>
                      <a:lnTo>
                        <a:pt x="254" y="189"/>
                      </a:lnTo>
                      <a:lnTo>
                        <a:pt x="254" y="188"/>
                      </a:lnTo>
                      <a:lnTo>
                        <a:pt x="254" y="187"/>
                      </a:lnTo>
                      <a:lnTo>
                        <a:pt x="253" y="187"/>
                      </a:lnTo>
                      <a:lnTo>
                        <a:pt x="252" y="186"/>
                      </a:lnTo>
                      <a:lnTo>
                        <a:pt x="252" y="185"/>
                      </a:lnTo>
                      <a:lnTo>
                        <a:pt x="251" y="183"/>
                      </a:lnTo>
                      <a:lnTo>
                        <a:pt x="252" y="182"/>
                      </a:lnTo>
                      <a:lnTo>
                        <a:pt x="253" y="182"/>
                      </a:lnTo>
                      <a:lnTo>
                        <a:pt x="254" y="182"/>
                      </a:lnTo>
                      <a:lnTo>
                        <a:pt x="254" y="181"/>
                      </a:lnTo>
                      <a:lnTo>
                        <a:pt x="254" y="180"/>
                      </a:lnTo>
                      <a:lnTo>
                        <a:pt x="255" y="179"/>
                      </a:lnTo>
                      <a:lnTo>
                        <a:pt x="256" y="178"/>
                      </a:lnTo>
                      <a:lnTo>
                        <a:pt x="256" y="177"/>
                      </a:lnTo>
                      <a:lnTo>
                        <a:pt x="256" y="176"/>
                      </a:lnTo>
                      <a:lnTo>
                        <a:pt x="257" y="175"/>
                      </a:lnTo>
                      <a:lnTo>
                        <a:pt x="257" y="174"/>
                      </a:lnTo>
                      <a:lnTo>
                        <a:pt x="258" y="174"/>
                      </a:lnTo>
                      <a:lnTo>
                        <a:pt x="258" y="173"/>
                      </a:lnTo>
                      <a:lnTo>
                        <a:pt x="259" y="172"/>
                      </a:lnTo>
                      <a:lnTo>
                        <a:pt x="259" y="171"/>
                      </a:lnTo>
                      <a:lnTo>
                        <a:pt x="259" y="170"/>
                      </a:lnTo>
                      <a:lnTo>
                        <a:pt x="259" y="169"/>
                      </a:lnTo>
                      <a:lnTo>
                        <a:pt x="260" y="168"/>
                      </a:lnTo>
                      <a:lnTo>
                        <a:pt x="260" y="167"/>
                      </a:lnTo>
                      <a:lnTo>
                        <a:pt x="261" y="166"/>
                      </a:lnTo>
                      <a:lnTo>
                        <a:pt x="262" y="165"/>
                      </a:lnTo>
                      <a:lnTo>
                        <a:pt x="262" y="164"/>
                      </a:lnTo>
                      <a:lnTo>
                        <a:pt x="263" y="163"/>
                      </a:lnTo>
                      <a:lnTo>
                        <a:pt x="263" y="162"/>
                      </a:lnTo>
                      <a:lnTo>
                        <a:pt x="263" y="161"/>
                      </a:lnTo>
                      <a:lnTo>
                        <a:pt x="264" y="160"/>
                      </a:lnTo>
                      <a:lnTo>
                        <a:pt x="265" y="157"/>
                      </a:lnTo>
                      <a:lnTo>
                        <a:pt x="266" y="157"/>
                      </a:lnTo>
                      <a:lnTo>
                        <a:pt x="267" y="157"/>
                      </a:lnTo>
                      <a:lnTo>
                        <a:pt x="268" y="157"/>
                      </a:lnTo>
                      <a:lnTo>
                        <a:pt x="269" y="157"/>
                      </a:lnTo>
                      <a:lnTo>
                        <a:pt x="269" y="156"/>
                      </a:lnTo>
                      <a:lnTo>
                        <a:pt x="270" y="155"/>
                      </a:lnTo>
                      <a:lnTo>
                        <a:pt x="270" y="154"/>
                      </a:lnTo>
                      <a:lnTo>
                        <a:pt x="269" y="155"/>
                      </a:lnTo>
                      <a:lnTo>
                        <a:pt x="269" y="154"/>
                      </a:lnTo>
                      <a:lnTo>
                        <a:pt x="268" y="154"/>
                      </a:lnTo>
                      <a:lnTo>
                        <a:pt x="269" y="152"/>
                      </a:lnTo>
                      <a:lnTo>
                        <a:pt x="269" y="151"/>
                      </a:lnTo>
                      <a:lnTo>
                        <a:pt x="270" y="150"/>
                      </a:lnTo>
                      <a:lnTo>
                        <a:pt x="270" y="149"/>
                      </a:lnTo>
                      <a:lnTo>
                        <a:pt x="271" y="147"/>
                      </a:lnTo>
                      <a:lnTo>
                        <a:pt x="271" y="146"/>
                      </a:lnTo>
                      <a:lnTo>
                        <a:pt x="272" y="145"/>
                      </a:lnTo>
                      <a:lnTo>
                        <a:pt x="272" y="144"/>
                      </a:lnTo>
                      <a:lnTo>
                        <a:pt x="272" y="143"/>
                      </a:lnTo>
                      <a:lnTo>
                        <a:pt x="273" y="143"/>
                      </a:lnTo>
                      <a:lnTo>
                        <a:pt x="273" y="142"/>
                      </a:lnTo>
                      <a:lnTo>
                        <a:pt x="274" y="141"/>
                      </a:lnTo>
                      <a:lnTo>
                        <a:pt x="275" y="140"/>
                      </a:lnTo>
                      <a:lnTo>
                        <a:pt x="276" y="138"/>
                      </a:lnTo>
                      <a:lnTo>
                        <a:pt x="276" y="137"/>
                      </a:lnTo>
                      <a:lnTo>
                        <a:pt x="274" y="136"/>
                      </a:lnTo>
                      <a:lnTo>
                        <a:pt x="274" y="135"/>
                      </a:lnTo>
                      <a:lnTo>
                        <a:pt x="274" y="134"/>
                      </a:lnTo>
                      <a:lnTo>
                        <a:pt x="275" y="134"/>
                      </a:lnTo>
                      <a:lnTo>
                        <a:pt x="275" y="133"/>
                      </a:lnTo>
                      <a:lnTo>
                        <a:pt x="274" y="133"/>
                      </a:lnTo>
                      <a:lnTo>
                        <a:pt x="273" y="133"/>
                      </a:lnTo>
                      <a:lnTo>
                        <a:pt x="273" y="132"/>
                      </a:lnTo>
                      <a:lnTo>
                        <a:pt x="274" y="131"/>
                      </a:lnTo>
                      <a:lnTo>
                        <a:pt x="275" y="132"/>
                      </a:lnTo>
                      <a:lnTo>
                        <a:pt x="275" y="131"/>
                      </a:lnTo>
                      <a:lnTo>
                        <a:pt x="275" y="130"/>
                      </a:lnTo>
                      <a:lnTo>
                        <a:pt x="276" y="129"/>
                      </a:lnTo>
                      <a:lnTo>
                        <a:pt x="276" y="128"/>
                      </a:lnTo>
                      <a:lnTo>
                        <a:pt x="277" y="128"/>
                      </a:lnTo>
                      <a:lnTo>
                        <a:pt x="278" y="128"/>
                      </a:lnTo>
                      <a:lnTo>
                        <a:pt x="279" y="128"/>
                      </a:lnTo>
                      <a:lnTo>
                        <a:pt x="279" y="127"/>
                      </a:lnTo>
                      <a:lnTo>
                        <a:pt x="278" y="126"/>
                      </a:lnTo>
                      <a:lnTo>
                        <a:pt x="278" y="125"/>
                      </a:lnTo>
                      <a:lnTo>
                        <a:pt x="279" y="124"/>
                      </a:lnTo>
                      <a:lnTo>
                        <a:pt x="280" y="123"/>
                      </a:lnTo>
                      <a:lnTo>
                        <a:pt x="280" y="122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0"/>
                      </a:lnTo>
                      <a:lnTo>
                        <a:pt x="284" y="120"/>
                      </a:lnTo>
                      <a:lnTo>
                        <a:pt x="285" y="120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7" y="120"/>
                      </a:lnTo>
                      <a:lnTo>
                        <a:pt x="288" y="118"/>
                      </a:lnTo>
                      <a:lnTo>
                        <a:pt x="289" y="118"/>
                      </a:lnTo>
                      <a:lnTo>
                        <a:pt x="290" y="116"/>
                      </a:lnTo>
                      <a:lnTo>
                        <a:pt x="291" y="116"/>
                      </a:lnTo>
                      <a:lnTo>
                        <a:pt x="291" y="115"/>
                      </a:lnTo>
                      <a:lnTo>
                        <a:pt x="291" y="114"/>
                      </a:lnTo>
                      <a:lnTo>
                        <a:pt x="292" y="113"/>
                      </a:lnTo>
                      <a:lnTo>
                        <a:pt x="293" y="112"/>
                      </a:lnTo>
                      <a:lnTo>
                        <a:pt x="293" y="111"/>
                      </a:lnTo>
                      <a:lnTo>
                        <a:pt x="294" y="111"/>
                      </a:lnTo>
                      <a:lnTo>
                        <a:pt x="294" y="110"/>
                      </a:lnTo>
                      <a:lnTo>
                        <a:pt x="295" y="109"/>
                      </a:lnTo>
                      <a:lnTo>
                        <a:pt x="296" y="107"/>
                      </a:lnTo>
                      <a:lnTo>
                        <a:pt x="298" y="104"/>
                      </a:lnTo>
                      <a:lnTo>
                        <a:pt x="299" y="101"/>
                      </a:lnTo>
                      <a:lnTo>
                        <a:pt x="300" y="100"/>
                      </a:lnTo>
                      <a:lnTo>
                        <a:pt x="301" y="98"/>
                      </a:lnTo>
                      <a:lnTo>
                        <a:pt x="302" y="98"/>
                      </a:lnTo>
                      <a:lnTo>
                        <a:pt x="302" y="96"/>
                      </a:lnTo>
                      <a:lnTo>
                        <a:pt x="303" y="95"/>
                      </a:lnTo>
                      <a:lnTo>
                        <a:pt x="304" y="94"/>
                      </a:lnTo>
                      <a:lnTo>
                        <a:pt x="304" y="93"/>
                      </a:lnTo>
                      <a:lnTo>
                        <a:pt x="305" y="93"/>
                      </a:lnTo>
                      <a:lnTo>
                        <a:pt x="306" y="93"/>
                      </a:lnTo>
                      <a:lnTo>
                        <a:pt x="307" y="90"/>
                      </a:lnTo>
                      <a:lnTo>
                        <a:pt x="307" y="89"/>
                      </a:lnTo>
                      <a:lnTo>
                        <a:pt x="308" y="88"/>
                      </a:lnTo>
                      <a:lnTo>
                        <a:pt x="309" y="87"/>
                      </a:lnTo>
                      <a:lnTo>
                        <a:pt x="309" y="86"/>
                      </a:lnTo>
                      <a:lnTo>
                        <a:pt x="312" y="84"/>
                      </a:lnTo>
                      <a:lnTo>
                        <a:pt x="312" y="83"/>
                      </a:lnTo>
                      <a:lnTo>
                        <a:pt x="313" y="82"/>
                      </a:lnTo>
                      <a:lnTo>
                        <a:pt x="313" y="81"/>
                      </a:lnTo>
                      <a:lnTo>
                        <a:pt x="313" y="80"/>
                      </a:lnTo>
                      <a:lnTo>
                        <a:pt x="313" y="79"/>
                      </a:lnTo>
                      <a:lnTo>
                        <a:pt x="313" y="78"/>
                      </a:lnTo>
                      <a:lnTo>
                        <a:pt x="313" y="77"/>
                      </a:lnTo>
                      <a:lnTo>
                        <a:pt x="314" y="76"/>
                      </a:lnTo>
                      <a:lnTo>
                        <a:pt x="315" y="75"/>
                      </a:lnTo>
                      <a:lnTo>
                        <a:pt x="315" y="72"/>
                      </a:lnTo>
                      <a:lnTo>
                        <a:pt x="316" y="72"/>
                      </a:lnTo>
                      <a:lnTo>
                        <a:pt x="316" y="71"/>
                      </a:lnTo>
                      <a:lnTo>
                        <a:pt x="317" y="71"/>
                      </a:lnTo>
                      <a:lnTo>
                        <a:pt x="318" y="72"/>
                      </a:lnTo>
                      <a:lnTo>
                        <a:pt x="320" y="72"/>
                      </a:lnTo>
                      <a:lnTo>
                        <a:pt x="320" y="71"/>
                      </a:lnTo>
                      <a:lnTo>
                        <a:pt x="321" y="70"/>
                      </a:lnTo>
                      <a:lnTo>
                        <a:pt x="320" y="67"/>
                      </a:lnTo>
                      <a:lnTo>
                        <a:pt x="321" y="66"/>
                      </a:lnTo>
                      <a:lnTo>
                        <a:pt x="322" y="66"/>
                      </a:lnTo>
                      <a:lnTo>
                        <a:pt x="322" y="65"/>
                      </a:lnTo>
                      <a:lnTo>
                        <a:pt x="323" y="65"/>
                      </a:lnTo>
                      <a:lnTo>
                        <a:pt x="323" y="64"/>
                      </a:lnTo>
                      <a:lnTo>
                        <a:pt x="324" y="65"/>
                      </a:lnTo>
                      <a:lnTo>
                        <a:pt x="324" y="64"/>
                      </a:lnTo>
                      <a:lnTo>
                        <a:pt x="325" y="64"/>
                      </a:lnTo>
                      <a:lnTo>
                        <a:pt x="326" y="64"/>
                      </a:lnTo>
                      <a:lnTo>
                        <a:pt x="327" y="62"/>
                      </a:lnTo>
                      <a:lnTo>
                        <a:pt x="329" y="60"/>
                      </a:lnTo>
                      <a:lnTo>
                        <a:pt x="329" y="59"/>
                      </a:lnTo>
                      <a:lnTo>
                        <a:pt x="330" y="59"/>
                      </a:lnTo>
                      <a:lnTo>
                        <a:pt x="331" y="59"/>
                      </a:lnTo>
                      <a:lnTo>
                        <a:pt x="331" y="58"/>
                      </a:lnTo>
                      <a:lnTo>
                        <a:pt x="332" y="57"/>
                      </a:lnTo>
                      <a:lnTo>
                        <a:pt x="333" y="57"/>
                      </a:lnTo>
                      <a:lnTo>
                        <a:pt x="334" y="56"/>
                      </a:lnTo>
                      <a:lnTo>
                        <a:pt x="335" y="55"/>
                      </a:lnTo>
                      <a:lnTo>
                        <a:pt x="335" y="54"/>
                      </a:lnTo>
                      <a:lnTo>
                        <a:pt x="336" y="52"/>
                      </a:lnTo>
                      <a:lnTo>
                        <a:pt x="336" y="51"/>
                      </a:lnTo>
                      <a:lnTo>
                        <a:pt x="336" y="49"/>
                      </a:lnTo>
                      <a:lnTo>
                        <a:pt x="338" y="47"/>
                      </a:lnTo>
                      <a:lnTo>
                        <a:pt x="339" y="45"/>
                      </a:lnTo>
                      <a:lnTo>
                        <a:pt x="340" y="45"/>
                      </a:lnTo>
                      <a:lnTo>
                        <a:pt x="341" y="44"/>
                      </a:lnTo>
                      <a:lnTo>
                        <a:pt x="343" y="44"/>
                      </a:lnTo>
                      <a:lnTo>
                        <a:pt x="344" y="44"/>
                      </a:lnTo>
                      <a:lnTo>
                        <a:pt x="345" y="44"/>
                      </a:lnTo>
                      <a:lnTo>
                        <a:pt x="345" y="43"/>
                      </a:lnTo>
                      <a:lnTo>
                        <a:pt x="346" y="43"/>
                      </a:lnTo>
                      <a:lnTo>
                        <a:pt x="346" y="42"/>
                      </a:lnTo>
                      <a:lnTo>
                        <a:pt x="349" y="42"/>
                      </a:lnTo>
                      <a:lnTo>
                        <a:pt x="350" y="41"/>
                      </a:lnTo>
                      <a:lnTo>
                        <a:pt x="350" y="40"/>
                      </a:lnTo>
                      <a:lnTo>
                        <a:pt x="351" y="40"/>
                      </a:lnTo>
                      <a:lnTo>
                        <a:pt x="351" y="39"/>
                      </a:lnTo>
                      <a:lnTo>
                        <a:pt x="351" y="38"/>
                      </a:lnTo>
                      <a:lnTo>
                        <a:pt x="351" y="37"/>
                      </a:lnTo>
                      <a:lnTo>
                        <a:pt x="351" y="36"/>
                      </a:lnTo>
                      <a:lnTo>
                        <a:pt x="352" y="36"/>
                      </a:lnTo>
                      <a:lnTo>
                        <a:pt x="353" y="32"/>
                      </a:lnTo>
                      <a:lnTo>
                        <a:pt x="354" y="30"/>
                      </a:lnTo>
                      <a:lnTo>
                        <a:pt x="354" y="29"/>
                      </a:lnTo>
                      <a:lnTo>
                        <a:pt x="355" y="27"/>
                      </a:lnTo>
                      <a:lnTo>
                        <a:pt x="356" y="26"/>
                      </a:lnTo>
                      <a:lnTo>
                        <a:pt x="356" y="25"/>
                      </a:lnTo>
                      <a:lnTo>
                        <a:pt x="356" y="23"/>
                      </a:lnTo>
                      <a:lnTo>
                        <a:pt x="356" y="21"/>
                      </a:lnTo>
                      <a:lnTo>
                        <a:pt x="357" y="20"/>
                      </a:lnTo>
                      <a:lnTo>
                        <a:pt x="357" y="18"/>
                      </a:lnTo>
                      <a:lnTo>
                        <a:pt x="358" y="17"/>
                      </a:lnTo>
                      <a:lnTo>
                        <a:pt x="358" y="15"/>
                      </a:lnTo>
                      <a:lnTo>
                        <a:pt x="358" y="12"/>
                      </a:lnTo>
                      <a:lnTo>
                        <a:pt x="358" y="11"/>
                      </a:lnTo>
                      <a:lnTo>
                        <a:pt x="359" y="10"/>
                      </a:lnTo>
                      <a:lnTo>
                        <a:pt x="359" y="9"/>
                      </a:lnTo>
                      <a:lnTo>
                        <a:pt x="360" y="7"/>
                      </a:lnTo>
                      <a:lnTo>
                        <a:pt x="360" y="6"/>
                      </a:lnTo>
                      <a:lnTo>
                        <a:pt x="360" y="3"/>
                      </a:lnTo>
                      <a:lnTo>
                        <a:pt x="361" y="2"/>
                      </a:lnTo>
                      <a:lnTo>
                        <a:pt x="361" y="1"/>
                      </a:lnTo>
                      <a:lnTo>
                        <a:pt x="362" y="0"/>
                      </a:lnTo>
                      <a:lnTo>
                        <a:pt x="364" y="0"/>
                      </a:lnTo>
                      <a:lnTo>
                        <a:pt x="365" y="0"/>
                      </a:lnTo>
                      <a:lnTo>
                        <a:pt x="367" y="1"/>
                      </a:lnTo>
                      <a:lnTo>
                        <a:pt x="368" y="1"/>
                      </a:lnTo>
                      <a:lnTo>
                        <a:pt x="372" y="5"/>
                      </a:lnTo>
                      <a:lnTo>
                        <a:pt x="375" y="7"/>
                      </a:lnTo>
                      <a:lnTo>
                        <a:pt x="378" y="9"/>
                      </a:lnTo>
                      <a:lnTo>
                        <a:pt x="380" y="12"/>
                      </a:lnTo>
                      <a:lnTo>
                        <a:pt x="383" y="15"/>
                      </a:lnTo>
                      <a:lnTo>
                        <a:pt x="386" y="18"/>
                      </a:lnTo>
                      <a:lnTo>
                        <a:pt x="389" y="21"/>
                      </a:lnTo>
                      <a:lnTo>
                        <a:pt x="390" y="22"/>
                      </a:lnTo>
                      <a:lnTo>
                        <a:pt x="391" y="23"/>
                      </a:lnTo>
                      <a:lnTo>
                        <a:pt x="392" y="24"/>
                      </a:lnTo>
                      <a:lnTo>
                        <a:pt x="393" y="26"/>
                      </a:lnTo>
                      <a:lnTo>
                        <a:pt x="394" y="27"/>
                      </a:lnTo>
                      <a:lnTo>
                        <a:pt x="394" y="28"/>
                      </a:lnTo>
                      <a:lnTo>
                        <a:pt x="396" y="30"/>
                      </a:lnTo>
                      <a:lnTo>
                        <a:pt x="396" y="31"/>
                      </a:lnTo>
                      <a:lnTo>
                        <a:pt x="396" y="32"/>
                      </a:lnTo>
                      <a:lnTo>
                        <a:pt x="397" y="33"/>
                      </a:lnTo>
                      <a:lnTo>
                        <a:pt x="398" y="34"/>
                      </a:lnTo>
                      <a:lnTo>
                        <a:pt x="398" y="35"/>
                      </a:lnTo>
                      <a:lnTo>
                        <a:pt x="399" y="36"/>
                      </a:lnTo>
                      <a:lnTo>
                        <a:pt x="400" y="38"/>
                      </a:lnTo>
                      <a:lnTo>
                        <a:pt x="400" y="39"/>
                      </a:lnTo>
                      <a:lnTo>
                        <a:pt x="400" y="40"/>
                      </a:lnTo>
                      <a:lnTo>
                        <a:pt x="400" y="41"/>
                      </a:lnTo>
                      <a:lnTo>
                        <a:pt x="401" y="41"/>
                      </a:lnTo>
                      <a:lnTo>
                        <a:pt x="401" y="42"/>
                      </a:lnTo>
                      <a:lnTo>
                        <a:pt x="401" y="43"/>
                      </a:lnTo>
                      <a:lnTo>
                        <a:pt x="401" y="45"/>
                      </a:lnTo>
                      <a:lnTo>
                        <a:pt x="401" y="46"/>
                      </a:lnTo>
                      <a:lnTo>
                        <a:pt x="401" y="47"/>
                      </a:lnTo>
                      <a:lnTo>
                        <a:pt x="401" y="48"/>
                      </a:lnTo>
                      <a:lnTo>
                        <a:pt x="401" y="49"/>
                      </a:lnTo>
                      <a:lnTo>
                        <a:pt x="402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1" y="51"/>
                      </a:lnTo>
                      <a:lnTo>
                        <a:pt x="401" y="52"/>
                      </a:lnTo>
                      <a:lnTo>
                        <a:pt x="403" y="53"/>
                      </a:lnTo>
                      <a:lnTo>
                        <a:pt x="404" y="54"/>
                      </a:lnTo>
                      <a:lnTo>
                        <a:pt x="407" y="56"/>
                      </a:lnTo>
                      <a:lnTo>
                        <a:pt x="409" y="56"/>
                      </a:lnTo>
                      <a:lnTo>
                        <a:pt x="410" y="56"/>
                      </a:lnTo>
                      <a:lnTo>
                        <a:pt x="411" y="57"/>
                      </a:lnTo>
                      <a:lnTo>
                        <a:pt x="412" y="57"/>
                      </a:lnTo>
                      <a:lnTo>
                        <a:pt x="411" y="57"/>
                      </a:lnTo>
                      <a:lnTo>
                        <a:pt x="412" y="58"/>
                      </a:lnTo>
                      <a:lnTo>
                        <a:pt x="413" y="59"/>
                      </a:lnTo>
                      <a:lnTo>
                        <a:pt x="412" y="60"/>
                      </a:lnTo>
                      <a:lnTo>
                        <a:pt x="413" y="60"/>
                      </a:lnTo>
                      <a:lnTo>
                        <a:pt x="412" y="61"/>
                      </a:lnTo>
                      <a:lnTo>
                        <a:pt x="413" y="62"/>
                      </a:lnTo>
                      <a:lnTo>
                        <a:pt x="412" y="63"/>
                      </a:lnTo>
                      <a:lnTo>
                        <a:pt x="412" y="64"/>
                      </a:lnTo>
                      <a:lnTo>
                        <a:pt x="412" y="65"/>
                      </a:lnTo>
                      <a:lnTo>
                        <a:pt x="412" y="66"/>
                      </a:lnTo>
                      <a:lnTo>
                        <a:pt x="412" y="67"/>
                      </a:lnTo>
                      <a:lnTo>
                        <a:pt x="412" y="69"/>
                      </a:lnTo>
                      <a:lnTo>
                        <a:pt x="411" y="70"/>
                      </a:lnTo>
                      <a:lnTo>
                        <a:pt x="411" y="72"/>
                      </a:lnTo>
                      <a:lnTo>
                        <a:pt x="411" y="73"/>
                      </a:lnTo>
                      <a:lnTo>
                        <a:pt x="411" y="74"/>
                      </a:lnTo>
                      <a:lnTo>
                        <a:pt x="411" y="75"/>
                      </a:lnTo>
                      <a:lnTo>
                        <a:pt x="411" y="76"/>
                      </a:lnTo>
                      <a:lnTo>
                        <a:pt x="411" y="77"/>
                      </a:lnTo>
                      <a:lnTo>
                        <a:pt x="411" y="78"/>
                      </a:lnTo>
                      <a:lnTo>
                        <a:pt x="411" y="80"/>
                      </a:lnTo>
                      <a:lnTo>
                        <a:pt x="411" y="83"/>
                      </a:lnTo>
                      <a:lnTo>
                        <a:pt x="412" y="86"/>
                      </a:lnTo>
                      <a:lnTo>
                        <a:pt x="412" y="91"/>
                      </a:lnTo>
                      <a:lnTo>
                        <a:pt x="412" y="93"/>
                      </a:lnTo>
                      <a:lnTo>
                        <a:pt x="412" y="94"/>
                      </a:lnTo>
                      <a:lnTo>
                        <a:pt x="412" y="95"/>
                      </a:lnTo>
                      <a:lnTo>
                        <a:pt x="413" y="98"/>
                      </a:lnTo>
                      <a:lnTo>
                        <a:pt x="413" y="99"/>
                      </a:lnTo>
                      <a:lnTo>
                        <a:pt x="413" y="100"/>
                      </a:lnTo>
                      <a:lnTo>
                        <a:pt x="412" y="102"/>
                      </a:lnTo>
                      <a:lnTo>
                        <a:pt x="412" y="103"/>
                      </a:lnTo>
                      <a:lnTo>
                        <a:pt x="411" y="103"/>
                      </a:lnTo>
                      <a:lnTo>
                        <a:pt x="411" y="104"/>
                      </a:lnTo>
                      <a:lnTo>
                        <a:pt x="410" y="104"/>
                      </a:lnTo>
                      <a:lnTo>
                        <a:pt x="411" y="105"/>
                      </a:lnTo>
                      <a:lnTo>
                        <a:pt x="411" y="107"/>
                      </a:lnTo>
                      <a:lnTo>
                        <a:pt x="411" y="108"/>
                      </a:lnTo>
                      <a:lnTo>
                        <a:pt x="411" y="110"/>
                      </a:lnTo>
                      <a:lnTo>
                        <a:pt x="411" y="112"/>
                      </a:lnTo>
                      <a:lnTo>
                        <a:pt x="412" y="113"/>
                      </a:lnTo>
                      <a:lnTo>
                        <a:pt x="413" y="115"/>
                      </a:lnTo>
                      <a:lnTo>
                        <a:pt x="413" y="116"/>
                      </a:lnTo>
                      <a:lnTo>
                        <a:pt x="413" y="118"/>
                      </a:lnTo>
                      <a:lnTo>
                        <a:pt x="414" y="119"/>
                      </a:lnTo>
                      <a:lnTo>
                        <a:pt x="414" y="121"/>
                      </a:lnTo>
                      <a:lnTo>
                        <a:pt x="415" y="122"/>
                      </a:lnTo>
                      <a:lnTo>
                        <a:pt x="415" y="123"/>
                      </a:lnTo>
                      <a:lnTo>
                        <a:pt x="416" y="124"/>
                      </a:lnTo>
                      <a:lnTo>
                        <a:pt x="416" y="125"/>
                      </a:lnTo>
                      <a:lnTo>
                        <a:pt x="416" y="126"/>
                      </a:lnTo>
                      <a:lnTo>
                        <a:pt x="417" y="127"/>
                      </a:lnTo>
                      <a:lnTo>
                        <a:pt x="417" y="128"/>
                      </a:lnTo>
                      <a:lnTo>
                        <a:pt x="418" y="129"/>
                      </a:lnTo>
                      <a:lnTo>
                        <a:pt x="418" y="130"/>
                      </a:lnTo>
                      <a:lnTo>
                        <a:pt x="417" y="131"/>
                      </a:lnTo>
                      <a:lnTo>
                        <a:pt x="417" y="132"/>
                      </a:lnTo>
                      <a:lnTo>
                        <a:pt x="416" y="133"/>
                      </a:lnTo>
                      <a:lnTo>
                        <a:pt x="417" y="135"/>
                      </a:lnTo>
                      <a:lnTo>
                        <a:pt x="416" y="135"/>
                      </a:lnTo>
                      <a:lnTo>
                        <a:pt x="416" y="136"/>
                      </a:lnTo>
                      <a:lnTo>
                        <a:pt x="416" y="137"/>
                      </a:lnTo>
                      <a:lnTo>
                        <a:pt x="417" y="139"/>
                      </a:lnTo>
                      <a:lnTo>
                        <a:pt x="418" y="139"/>
                      </a:lnTo>
                      <a:lnTo>
                        <a:pt x="419" y="141"/>
                      </a:lnTo>
                      <a:lnTo>
                        <a:pt x="419" y="143"/>
                      </a:lnTo>
                      <a:lnTo>
                        <a:pt x="419" y="144"/>
                      </a:lnTo>
                      <a:lnTo>
                        <a:pt x="418" y="144"/>
                      </a:lnTo>
                      <a:lnTo>
                        <a:pt x="418" y="145"/>
                      </a:lnTo>
                      <a:lnTo>
                        <a:pt x="418" y="146"/>
                      </a:lnTo>
                      <a:lnTo>
                        <a:pt x="419" y="147"/>
                      </a:lnTo>
                      <a:lnTo>
                        <a:pt x="419" y="148"/>
                      </a:lnTo>
                      <a:lnTo>
                        <a:pt x="420" y="148"/>
                      </a:lnTo>
                      <a:lnTo>
                        <a:pt x="420" y="149"/>
                      </a:lnTo>
                      <a:lnTo>
                        <a:pt x="421" y="151"/>
                      </a:lnTo>
                      <a:lnTo>
                        <a:pt x="421" y="152"/>
                      </a:lnTo>
                      <a:lnTo>
                        <a:pt x="422" y="154"/>
                      </a:lnTo>
                      <a:lnTo>
                        <a:pt x="421" y="154"/>
                      </a:lnTo>
                      <a:lnTo>
                        <a:pt x="421" y="155"/>
                      </a:lnTo>
                      <a:lnTo>
                        <a:pt x="422" y="156"/>
                      </a:lnTo>
                      <a:lnTo>
                        <a:pt x="422" y="157"/>
                      </a:lnTo>
                      <a:lnTo>
                        <a:pt x="422" y="158"/>
                      </a:lnTo>
                      <a:lnTo>
                        <a:pt x="423" y="159"/>
                      </a:lnTo>
                      <a:lnTo>
                        <a:pt x="424" y="161"/>
                      </a:lnTo>
                      <a:lnTo>
                        <a:pt x="426" y="163"/>
                      </a:lnTo>
                      <a:lnTo>
                        <a:pt x="426" y="165"/>
                      </a:lnTo>
                      <a:lnTo>
                        <a:pt x="426" y="166"/>
                      </a:lnTo>
                      <a:lnTo>
                        <a:pt x="426" y="168"/>
                      </a:lnTo>
                      <a:lnTo>
                        <a:pt x="425" y="168"/>
                      </a:lnTo>
                      <a:lnTo>
                        <a:pt x="426" y="169"/>
                      </a:lnTo>
                      <a:lnTo>
                        <a:pt x="426" y="170"/>
                      </a:lnTo>
                      <a:lnTo>
                        <a:pt x="426" y="171"/>
                      </a:lnTo>
                      <a:lnTo>
                        <a:pt x="426" y="172"/>
                      </a:lnTo>
                      <a:lnTo>
                        <a:pt x="427" y="171"/>
                      </a:lnTo>
                      <a:lnTo>
                        <a:pt x="428" y="171"/>
                      </a:lnTo>
                      <a:lnTo>
                        <a:pt x="430" y="172"/>
                      </a:lnTo>
                      <a:lnTo>
                        <a:pt x="430" y="173"/>
                      </a:lnTo>
                      <a:lnTo>
                        <a:pt x="431" y="173"/>
                      </a:lnTo>
                      <a:lnTo>
                        <a:pt x="430" y="174"/>
                      </a:lnTo>
                      <a:lnTo>
                        <a:pt x="430" y="175"/>
                      </a:lnTo>
                      <a:lnTo>
                        <a:pt x="430" y="176"/>
                      </a:lnTo>
                      <a:lnTo>
                        <a:pt x="430" y="177"/>
                      </a:lnTo>
                      <a:lnTo>
                        <a:pt x="431" y="177"/>
                      </a:lnTo>
                      <a:lnTo>
                        <a:pt x="432" y="178"/>
                      </a:lnTo>
                      <a:lnTo>
                        <a:pt x="433" y="180"/>
                      </a:lnTo>
                      <a:lnTo>
                        <a:pt x="432" y="182"/>
                      </a:lnTo>
                      <a:lnTo>
                        <a:pt x="432" y="184"/>
                      </a:lnTo>
                      <a:lnTo>
                        <a:pt x="433" y="184"/>
                      </a:lnTo>
                      <a:lnTo>
                        <a:pt x="433" y="185"/>
                      </a:lnTo>
                      <a:lnTo>
                        <a:pt x="434" y="185"/>
                      </a:lnTo>
                      <a:lnTo>
                        <a:pt x="435" y="186"/>
                      </a:lnTo>
                      <a:lnTo>
                        <a:pt x="436" y="187"/>
                      </a:lnTo>
                      <a:lnTo>
                        <a:pt x="436" y="188"/>
                      </a:lnTo>
                      <a:lnTo>
                        <a:pt x="436" y="189"/>
                      </a:lnTo>
                      <a:lnTo>
                        <a:pt x="437" y="189"/>
                      </a:lnTo>
                      <a:lnTo>
                        <a:pt x="437" y="190"/>
                      </a:lnTo>
                      <a:lnTo>
                        <a:pt x="437" y="192"/>
                      </a:lnTo>
                      <a:lnTo>
                        <a:pt x="437" y="193"/>
                      </a:lnTo>
                      <a:lnTo>
                        <a:pt x="436" y="194"/>
                      </a:lnTo>
                      <a:lnTo>
                        <a:pt x="437" y="194"/>
                      </a:lnTo>
                      <a:lnTo>
                        <a:pt x="436" y="194"/>
                      </a:lnTo>
                      <a:lnTo>
                        <a:pt x="437" y="195"/>
                      </a:lnTo>
                      <a:lnTo>
                        <a:pt x="437" y="196"/>
                      </a:lnTo>
                      <a:lnTo>
                        <a:pt x="437" y="197"/>
                      </a:lnTo>
                      <a:lnTo>
                        <a:pt x="437" y="198"/>
                      </a:lnTo>
                      <a:lnTo>
                        <a:pt x="438" y="200"/>
                      </a:lnTo>
                      <a:lnTo>
                        <a:pt x="437" y="201"/>
                      </a:lnTo>
                      <a:lnTo>
                        <a:pt x="437" y="202"/>
                      </a:lnTo>
                      <a:lnTo>
                        <a:pt x="437" y="203"/>
                      </a:lnTo>
                      <a:lnTo>
                        <a:pt x="436" y="203"/>
                      </a:lnTo>
                      <a:lnTo>
                        <a:pt x="435" y="203"/>
                      </a:lnTo>
                      <a:lnTo>
                        <a:pt x="435" y="204"/>
                      </a:lnTo>
                      <a:lnTo>
                        <a:pt x="435" y="205"/>
                      </a:lnTo>
                      <a:lnTo>
                        <a:pt x="436" y="204"/>
                      </a:lnTo>
                      <a:lnTo>
                        <a:pt x="437" y="204"/>
                      </a:lnTo>
                      <a:lnTo>
                        <a:pt x="437" y="205"/>
                      </a:lnTo>
                      <a:lnTo>
                        <a:pt x="438" y="204"/>
                      </a:lnTo>
                      <a:lnTo>
                        <a:pt x="439" y="203"/>
                      </a:lnTo>
                      <a:lnTo>
                        <a:pt x="440" y="203"/>
                      </a:lnTo>
                      <a:lnTo>
                        <a:pt x="441" y="203"/>
                      </a:lnTo>
                      <a:lnTo>
                        <a:pt x="442" y="204"/>
                      </a:lnTo>
                      <a:lnTo>
                        <a:pt x="443" y="205"/>
                      </a:lnTo>
                      <a:lnTo>
                        <a:pt x="443" y="206"/>
                      </a:lnTo>
                      <a:lnTo>
                        <a:pt x="443" y="207"/>
                      </a:lnTo>
                      <a:lnTo>
                        <a:pt x="444" y="207"/>
                      </a:lnTo>
                      <a:lnTo>
                        <a:pt x="444" y="208"/>
                      </a:lnTo>
                      <a:lnTo>
                        <a:pt x="444" y="209"/>
                      </a:lnTo>
                      <a:lnTo>
                        <a:pt x="445" y="209"/>
                      </a:lnTo>
                      <a:lnTo>
                        <a:pt x="445" y="210"/>
                      </a:lnTo>
                      <a:lnTo>
                        <a:pt x="445" y="211"/>
                      </a:lnTo>
                      <a:lnTo>
                        <a:pt x="445" y="212"/>
                      </a:lnTo>
                      <a:lnTo>
                        <a:pt x="444" y="213"/>
                      </a:lnTo>
                      <a:lnTo>
                        <a:pt x="445" y="215"/>
                      </a:lnTo>
                      <a:lnTo>
                        <a:pt x="445" y="216"/>
                      </a:lnTo>
                      <a:lnTo>
                        <a:pt x="446" y="216"/>
                      </a:lnTo>
                      <a:lnTo>
                        <a:pt x="446" y="217"/>
                      </a:lnTo>
                      <a:lnTo>
                        <a:pt x="445" y="217"/>
                      </a:lnTo>
                      <a:lnTo>
                        <a:pt x="445" y="218"/>
                      </a:lnTo>
                      <a:lnTo>
                        <a:pt x="446" y="218"/>
                      </a:lnTo>
                      <a:lnTo>
                        <a:pt x="446" y="219"/>
                      </a:lnTo>
                      <a:lnTo>
                        <a:pt x="447" y="219"/>
                      </a:lnTo>
                      <a:lnTo>
                        <a:pt x="447" y="220"/>
                      </a:lnTo>
                      <a:lnTo>
                        <a:pt x="447" y="221"/>
                      </a:lnTo>
                      <a:lnTo>
                        <a:pt x="447" y="222"/>
                      </a:lnTo>
                      <a:lnTo>
                        <a:pt x="447" y="223"/>
                      </a:lnTo>
                      <a:lnTo>
                        <a:pt x="447" y="224"/>
                      </a:lnTo>
                      <a:lnTo>
                        <a:pt x="448" y="225"/>
                      </a:lnTo>
                      <a:lnTo>
                        <a:pt x="449" y="226"/>
                      </a:lnTo>
                      <a:lnTo>
                        <a:pt x="449" y="227"/>
                      </a:lnTo>
                      <a:lnTo>
                        <a:pt x="449" y="228"/>
                      </a:lnTo>
                      <a:lnTo>
                        <a:pt x="449" y="229"/>
                      </a:lnTo>
                      <a:lnTo>
                        <a:pt x="449" y="230"/>
                      </a:lnTo>
                      <a:lnTo>
                        <a:pt x="449" y="231"/>
                      </a:lnTo>
                      <a:lnTo>
                        <a:pt x="449" y="232"/>
                      </a:lnTo>
                      <a:lnTo>
                        <a:pt x="450" y="232"/>
                      </a:lnTo>
                      <a:lnTo>
                        <a:pt x="451" y="232"/>
                      </a:lnTo>
                      <a:lnTo>
                        <a:pt x="451" y="233"/>
                      </a:lnTo>
                      <a:lnTo>
                        <a:pt x="452" y="235"/>
                      </a:lnTo>
                      <a:lnTo>
                        <a:pt x="453" y="236"/>
                      </a:lnTo>
                      <a:lnTo>
                        <a:pt x="453" y="238"/>
                      </a:lnTo>
                      <a:lnTo>
                        <a:pt x="453" y="240"/>
                      </a:lnTo>
                      <a:lnTo>
                        <a:pt x="453" y="241"/>
                      </a:lnTo>
                      <a:lnTo>
                        <a:pt x="452" y="241"/>
                      </a:lnTo>
                      <a:lnTo>
                        <a:pt x="451" y="241"/>
                      </a:lnTo>
                      <a:lnTo>
                        <a:pt x="451" y="242"/>
                      </a:lnTo>
                      <a:lnTo>
                        <a:pt x="453" y="242"/>
                      </a:lnTo>
                      <a:lnTo>
                        <a:pt x="455" y="241"/>
                      </a:lnTo>
                      <a:lnTo>
                        <a:pt x="457" y="240"/>
                      </a:lnTo>
                      <a:lnTo>
                        <a:pt x="464" y="237"/>
                      </a:lnTo>
                      <a:lnTo>
                        <a:pt x="465" y="237"/>
                      </a:lnTo>
                      <a:lnTo>
                        <a:pt x="470" y="236"/>
                      </a:lnTo>
                      <a:lnTo>
                        <a:pt x="471" y="235"/>
                      </a:lnTo>
                      <a:lnTo>
                        <a:pt x="473" y="236"/>
                      </a:lnTo>
                      <a:lnTo>
                        <a:pt x="474" y="236"/>
                      </a:lnTo>
                      <a:lnTo>
                        <a:pt x="475" y="236"/>
                      </a:lnTo>
                      <a:lnTo>
                        <a:pt x="476" y="236"/>
                      </a:lnTo>
                      <a:lnTo>
                        <a:pt x="477" y="236"/>
                      </a:lnTo>
                      <a:lnTo>
                        <a:pt x="478" y="236"/>
                      </a:lnTo>
                      <a:lnTo>
                        <a:pt x="478" y="237"/>
                      </a:lnTo>
                      <a:lnTo>
                        <a:pt x="479" y="237"/>
                      </a:lnTo>
                      <a:lnTo>
                        <a:pt x="479" y="238"/>
                      </a:lnTo>
                      <a:lnTo>
                        <a:pt x="480" y="237"/>
                      </a:lnTo>
                      <a:lnTo>
                        <a:pt x="480" y="238"/>
                      </a:lnTo>
                      <a:lnTo>
                        <a:pt x="481" y="238"/>
                      </a:lnTo>
                      <a:lnTo>
                        <a:pt x="481" y="239"/>
                      </a:lnTo>
                      <a:lnTo>
                        <a:pt x="482" y="240"/>
                      </a:lnTo>
                      <a:lnTo>
                        <a:pt x="482" y="241"/>
                      </a:lnTo>
                      <a:lnTo>
                        <a:pt x="483" y="241"/>
                      </a:lnTo>
                      <a:lnTo>
                        <a:pt x="483" y="242"/>
                      </a:lnTo>
                      <a:lnTo>
                        <a:pt x="485" y="245"/>
                      </a:lnTo>
                      <a:lnTo>
                        <a:pt x="486" y="246"/>
                      </a:lnTo>
                      <a:lnTo>
                        <a:pt x="486" y="247"/>
                      </a:lnTo>
                      <a:lnTo>
                        <a:pt x="487" y="247"/>
                      </a:lnTo>
                      <a:lnTo>
                        <a:pt x="488" y="247"/>
                      </a:lnTo>
                      <a:lnTo>
                        <a:pt x="488" y="248"/>
                      </a:lnTo>
                      <a:lnTo>
                        <a:pt x="489" y="249"/>
                      </a:lnTo>
                      <a:lnTo>
                        <a:pt x="489" y="250"/>
                      </a:lnTo>
                      <a:lnTo>
                        <a:pt x="489" y="251"/>
                      </a:lnTo>
                      <a:lnTo>
                        <a:pt x="490" y="252"/>
                      </a:lnTo>
                      <a:lnTo>
                        <a:pt x="489" y="253"/>
                      </a:lnTo>
                      <a:lnTo>
                        <a:pt x="490" y="254"/>
                      </a:lnTo>
                      <a:lnTo>
                        <a:pt x="490" y="255"/>
                      </a:lnTo>
                      <a:lnTo>
                        <a:pt x="491" y="255"/>
                      </a:lnTo>
                      <a:lnTo>
                        <a:pt x="491" y="256"/>
                      </a:lnTo>
                      <a:lnTo>
                        <a:pt x="492" y="256"/>
                      </a:lnTo>
                      <a:lnTo>
                        <a:pt x="492" y="257"/>
                      </a:lnTo>
                      <a:lnTo>
                        <a:pt x="493" y="257"/>
                      </a:lnTo>
                      <a:lnTo>
                        <a:pt x="493" y="258"/>
                      </a:lnTo>
                      <a:lnTo>
                        <a:pt x="493" y="260"/>
                      </a:lnTo>
                      <a:lnTo>
                        <a:pt x="493" y="261"/>
                      </a:lnTo>
                      <a:lnTo>
                        <a:pt x="494" y="261"/>
                      </a:lnTo>
                      <a:lnTo>
                        <a:pt x="494" y="262"/>
                      </a:lnTo>
                      <a:lnTo>
                        <a:pt x="494" y="263"/>
                      </a:lnTo>
                      <a:lnTo>
                        <a:pt x="495" y="264"/>
                      </a:lnTo>
                      <a:lnTo>
                        <a:pt x="501" y="279"/>
                      </a:lnTo>
                      <a:lnTo>
                        <a:pt x="502" y="279"/>
                      </a:lnTo>
                      <a:lnTo>
                        <a:pt x="504" y="279"/>
                      </a:lnTo>
                      <a:lnTo>
                        <a:pt x="506" y="279"/>
                      </a:lnTo>
                      <a:lnTo>
                        <a:pt x="508" y="278"/>
                      </a:lnTo>
                      <a:lnTo>
                        <a:pt x="509" y="278"/>
                      </a:lnTo>
                      <a:lnTo>
                        <a:pt x="512" y="280"/>
                      </a:lnTo>
                      <a:lnTo>
                        <a:pt x="513" y="280"/>
                      </a:lnTo>
                      <a:lnTo>
                        <a:pt x="515" y="281"/>
                      </a:lnTo>
                      <a:lnTo>
                        <a:pt x="516" y="281"/>
                      </a:lnTo>
                      <a:lnTo>
                        <a:pt x="517" y="281"/>
                      </a:lnTo>
                      <a:lnTo>
                        <a:pt x="519" y="282"/>
                      </a:lnTo>
                      <a:lnTo>
                        <a:pt x="521" y="283"/>
                      </a:lnTo>
                      <a:lnTo>
                        <a:pt x="523" y="283"/>
                      </a:lnTo>
                      <a:lnTo>
                        <a:pt x="524" y="284"/>
                      </a:lnTo>
                      <a:lnTo>
                        <a:pt x="526" y="285"/>
                      </a:lnTo>
                      <a:lnTo>
                        <a:pt x="527" y="286"/>
                      </a:lnTo>
                      <a:lnTo>
                        <a:pt x="528" y="286"/>
                      </a:lnTo>
                      <a:lnTo>
                        <a:pt x="531" y="288"/>
                      </a:lnTo>
                      <a:lnTo>
                        <a:pt x="535" y="291"/>
                      </a:lnTo>
                      <a:lnTo>
                        <a:pt x="536" y="292"/>
                      </a:lnTo>
                      <a:lnTo>
                        <a:pt x="536" y="293"/>
                      </a:lnTo>
                      <a:lnTo>
                        <a:pt x="536" y="294"/>
                      </a:lnTo>
                      <a:lnTo>
                        <a:pt x="535" y="294"/>
                      </a:lnTo>
                      <a:lnTo>
                        <a:pt x="536" y="294"/>
                      </a:lnTo>
                      <a:lnTo>
                        <a:pt x="537" y="295"/>
                      </a:lnTo>
                      <a:lnTo>
                        <a:pt x="537" y="296"/>
                      </a:lnTo>
                      <a:lnTo>
                        <a:pt x="537" y="297"/>
                      </a:lnTo>
                      <a:lnTo>
                        <a:pt x="538" y="299"/>
                      </a:lnTo>
                      <a:lnTo>
                        <a:pt x="538" y="301"/>
                      </a:lnTo>
                      <a:lnTo>
                        <a:pt x="538" y="304"/>
                      </a:lnTo>
                      <a:lnTo>
                        <a:pt x="538" y="308"/>
                      </a:lnTo>
                      <a:lnTo>
                        <a:pt x="539" y="309"/>
                      </a:lnTo>
                      <a:lnTo>
                        <a:pt x="539" y="312"/>
                      </a:lnTo>
                      <a:lnTo>
                        <a:pt x="539" y="313"/>
                      </a:lnTo>
                      <a:lnTo>
                        <a:pt x="539" y="314"/>
                      </a:lnTo>
                      <a:lnTo>
                        <a:pt x="540" y="314"/>
                      </a:lnTo>
                      <a:lnTo>
                        <a:pt x="540" y="315"/>
                      </a:lnTo>
                      <a:lnTo>
                        <a:pt x="539" y="315"/>
                      </a:lnTo>
                      <a:lnTo>
                        <a:pt x="540" y="316"/>
                      </a:lnTo>
                      <a:lnTo>
                        <a:pt x="539" y="316"/>
                      </a:lnTo>
                      <a:lnTo>
                        <a:pt x="539" y="318"/>
                      </a:lnTo>
                      <a:lnTo>
                        <a:pt x="539" y="319"/>
                      </a:lnTo>
                      <a:lnTo>
                        <a:pt x="539" y="320"/>
                      </a:lnTo>
                      <a:lnTo>
                        <a:pt x="539" y="321"/>
                      </a:lnTo>
                      <a:lnTo>
                        <a:pt x="539" y="322"/>
                      </a:lnTo>
                      <a:lnTo>
                        <a:pt x="539" y="323"/>
                      </a:lnTo>
                      <a:lnTo>
                        <a:pt x="539" y="324"/>
                      </a:lnTo>
                      <a:lnTo>
                        <a:pt x="538" y="325"/>
                      </a:lnTo>
                      <a:lnTo>
                        <a:pt x="538" y="326"/>
                      </a:lnTo>
                      <a:lnTo>
                        <a:pt x="538" y="327"/>
                      </a:lnTo>
                      <a:lnTo>
                        <a:pt x="538" y="328"/>
                      </a:lnTo>
                      <a:lnTo>
                        <a:pt x="537" y="329"/>
                      </a:lnTo>
                      <a:lnTo>
                        <a:pt x="537" y="330"/>
                      </a:lnTo>
                      <a:lnTo>
                        <a:pt x="536" y="331"/>
                      </a:lnTo>
                      <a:lnTo>
                        <a:pt x="536" y="332"/>
                      </a:lnTo>
                      <a:lnTo>
                        <a:pt x="536" y="333"/>
                      </a:lnTo>
                      <a:lnTo>
                        <a:pt x="536" y="336"/>
                      </a:lnTo>
                      <a:lnTo>
                        <a:pt x="537" y="339"/>
                      </a:lnTo>
                      <a:lnTo>
                        <a:pt x="537" y="340"/>
                      </a:lnTo>
                      <a:lnTo>
                        <a:pt x="537" y="341"/>
                      </a:lnTo>
                      <a:lnTo>
                        <a:pt x="537" y="342"/>
                      </a:lnTo>
                      <a:lnTo>
                        <a:pt x="537" y="343"/>
                      </a:lnTo>
                      <a:lnTo>
                        <a:pt x="538" y="343"/>
                      </a:lnTo>
                      <a:lnTo>
                        <a:pt x="537" y="344"/>
                      </a:lnTo>
                      <a:lnTo>
                        <a:pt x="537" y="346"/>
                      </a:lnTo>
                      <a:lnTo>
                        <a:pt x="536" y="346"/>
                      </a:lnTo>
                      <a:lnTo>
                        <a:pt x="536" y="347"/>
                      </a:lnTo>
                      <a:lnTo>
                        <a:pt x="536" y="348"/>
                      </a:lnTo>
                      <a:lnTo>
                        <a:pt x="535" y="348"/>
                      </a:lnTo>
                      <a:lnTo>
                        <a:pt x="535" y="349"/>
                      </a:lnTo>
                      <a:lnTo>
                        <a:pt x="535" y="350"/>
                      </a:lnTo>
                      <a:lnTo>
                        <a:pt x="534" y="350"/>
                      </a:lnTo>
                      <a:lnTo>
                        <a:pt x="534" y="351"/>
                      </a:lnTo>
                      <a:lnTo>
                        <a:pt x="533" y="351"/>
                      </a:lnTo>
                      <a:lnTo>
                        <a:pt x="533" y="352"/>
                      </a:lnTo>
                      <a:lnTo>
                        <a:pt x="532" y="352"/>
                      </a:lnTo>
                      <a:lnTo>
                        <a:pt x="532" y="353"/>
                      </a:lnTo>
                      <a:lnTo>
                        <a:pt x="532" y="354"/>
                      </a:lnTo>
                      <a:lnTo>
                        <a:pt x="531" y="360"/>
                      </a:lnTo>
                      <a:lnTo>
                        <a:pt x="532" y="361"/>
                      </a:lnTo>
                      <a:lnTo>
                        <a:pt x="532" y="362"/>
                      </a:lnTo>
                      <a:lnTo>
                        <a:pt x="532" y="363"/>
                      </a:lnTo>
                      <a:lnTo>
                        <a:pt x="532" y="365"/>
                      </a:lnTo>
                      <a:lnTo>
                        <a:pt x="531" y="366"/>
                      </a:lnTo>
                      <a:lnTo>
                        <a:pt x="530" y="367"/>
                      </a:lnTo>
                      <a:lnTo>
                        <a:pt x="529" y="368"/>
                      </a:lnTo>
                      <a:lnTo>
                        <a:pt x="528" y="368"/>
                      </a:lnTo>
                      <a:lnTo>
                        <a:pt x="527" y="370"/>
                      </a:lnTo>
                      <a:lnTo>
                        <a:pt x="526" y="371"/>
                      </a:lnTo>
                      <a:lnTo>
                        <a:pt x="525" y="374"/>
                      </a:lnTo>
                      <a:lnTo>
                        <a:pt x="524" y="376"/>
                      </a:lnTo>
                      <a:lnTo>
                        <a:pt x="523" y="378"/>
                      </a:lnTo>
                      <a:lnTo>
                        <a:pt x="522" y="378"/>
                      </a:lnTo>
                      <a:lnTo>
                        <a:pt x="521" y="379"/>
                      </a:lnTo>
                      <a:lnTo>
                        <a:pt x="520" y="379"/>
                      </a:lnTo>
                      <a:lnTo>
                        <a:pt x="519" y="379"/>
                      </a:lnTo>
                      <a:lnTo>
                        <a:pt x="520" y="379"/>
                      </a:lnTo>
                      <a:lnTo>
                        <a:pt x="520" y="380"/>
                      </a:lnTo>
                      <a:lnTo>
                        <a:pt x="519" y="380"/>
                      </a:lnTo>
                      <a:lnTo>
                        <a:pt x="519" y="381"/>
                      </a:lnTo>
                      <a:lnTo>
                        <a:pt x="520" y="381"/>
                      </a:lnTo>
                      <a:lnTo>
                        <a:pt x="519" y="381"/>
                      </a:lnTo>
                      <a:lnTo>
                        <a:pt x="519" y="382"/>
                      </a:lnTo>
                      <a:lnTo>
                        <a:pt x="519" y="383"/>
                      </a:lnTo>
                      <a:lnTo>
                        <a:pt x="519" y="384"/>
                      </a:lnTo>
                      <a:lnTo>
                        <a:pt x="518" y="384"/>
                      </a:lnTo>
                      <a:lnTo>
                        <a:pt x="518" y="385"/>
                      </a:lnTo>
                      <a:lnTo>
                        <a:pt x="517" y="385"/>
                      </a:lnTo>
                      <a:lnTo>
                        <a:pt x="517" y="386"/>
                      </a:lnTo>
                      <a:lnTo>
                        <a:pt x="516" y="386"/>
                      </a:lnTo>
                      <a:lnTo>
                        <a:pt x="515" y="386"/>
                      </a:lnTo>
                      <a:lnTo>
                        <a:pt x="515" y="388"/>
                      </a:lnTo>
                      <a:lnTo>
                        <a:pt x="515" y="395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198683" name="Freeform 480"/>
              <p:cNvSpPr>
                <a:spLocks noEditPoints="1"/>
              </p:cNvSpPr>
              <p:nvPr/>
            </p:nvSpPr>
            <p:spPr bwMode="auto">
              <a:xfrm>
                <a:off x="2452688" y="4902200"/>
                <a:ext cx="534987" cy="366713"/>
              </a:xfrm>
              <a:custGeom>
                <a:avLst/>
                <a:gdLst>
                  <a:gd name="T0" fmla="*/ 2147483646 w 520"/>
                  <a:gd name="T1" fmla="*/ 2147483646 h 357"/>
                  <a:gd name="T2" fmla="*/ 2147483646 w 520"/>
                  <a:gd name="T3" fmla="*/ 2147483646 h 357"/>
                  <a:gd name="T4" fmla="*/ 2147483646 w 520"/>
                  <a:gd name="T5" fmla="*/ 2147483646 h 357"/>
                  <a:gd name="T6" fmla="*/ 2147483646 w 520"/>
                  <a:gd name="T7" fmla="*/ 2147483646 h 357"/>
                  <a:gd name="T8" fmla="*/ 2147483646 w 520"/>
                  <a:gd name="T9" fmla="*/ 2147483646 h 357"/>
                  <a:gd name="T10" fmla="*/ 2147483646 w 520"/>
                  <a:gd name="T11" fmla="*/ 2147483646 h 357"/>
                  <a:gd name="T12" fmla="*/ 2147483646 w 520"/>
                  <a:gd name="T13" fmla="*/ 2147483646 h 357"/>
                  <a:gd name="T14" fmla="*/ 2147483646 w 520"/>
                  <a:gd name="T15" fmla="*/ 2147483646 h 357"/>
                  <a:gd name="T16" fmla="*/ 2147483646 w 520"/>
                  <a:gd name="T17" fmla="*/ 2147483646 h 357"/>
                  <a:gd name="T18" fmla="*/ 2147483646 w 520"/>
                  <a:gd name="T19" fmla="*/ 2147483646 h 357"/>
                  <a:gd name="T20" fmla="*/ 2147483646 w 520"/>
                  <a:gd name="T21" fmla="*/ 2147483646 h 357"/>
                  <a:gd name="T22" fmla="*/ 2147483646 w 520"/>
                  <a:gd name="T23" fmla="*/ 2147483646 h 357"/>
                  <a:gd name="T24" fmla="*/ 2147483646 w 520"/>
                  <a:gd name="T25" fmla="*/ 2147483646 h 357"/>
                  <a:gd name="T26" fmla="*/ 2147483646 w 520"/>
                  <a:gd name="T27" fmla="*/ 2147483646 h 357"/>
                  <a:gd name="T28" fmla="*/ 2147483646 w 520"/>
                  <a:gd name="T29" fmla="*/ 2147483646 h 357"/>
                  <a:gd name="T30" fmla="*/ 2147483646 w 520"/>
                  <a:gd name="T31" fmla="*/ 2147483646 h 357"/>
                  <a:gd name="T32" fmla="*/ 2147483646 w 520"/>
                  <a:gd name="T33" fmla="*/ 2147483646 h 357"/>
                  <a:gd name="T34" fmla="*/ 2147483646 w 520"/>
                  <a:gd name="T35" fmla="*/ 2147483646 h 357"/>
                  <a:gd name="T36" fmla="*/ 2147483646 w 520"/>
                  <a:gd name="T37" fmla="*/ 2147483646 h 357"/>
                  <a:gd name="T38" fmla="*/ 2147483646 w 520"/>
                  <a:gd name="T39" fmla="*/ 2147483646 h 357"/>
                  <a:gd name="T40" fmla="*/ 2147483646 w 520"/>
                  <a:gd name="T41" fmla="*/ 2147483646 h 357"/>
                  <a:gd name="T42" fmla="*/ 2147483646 w 520"/>
                  <a:gd name="T43" fmla="*/ 2147483646 h 357"/>
                  <a:gd name="T44" fmla="*/ 2147483646 w 520"/>
                  <a:gd name="T45" fmla="*/ 2147483646 h 357"/>
                  <a:gd name="T46" fmla="*/ 2147483646 w 520"/>
                  <a:gd name="T47" fmla="*/ 2147483646 h 357"/>
                  <a:gd name="T48" fmla="*/ 2147483646 w 520"/>
                  <a:gd name="T49" fmla="*/ 2147483646 h 357"/>
                  <a:gd name="T50" fmla="*/ 2147483646 w 520"/>
                  <a:gd name="T51" fmla="*/ 2147483646 h 357"/>
                  <a:gd name="T52" fmla="*/ 2147483646 w 520"/>
                  <a:gd name="T53" fmla="*/ 2147483646 h 357"/>
                  <a:gd name="T54" fmla="*/ 2147483646 w 520"/>
                  <a:gd name="T55" fmla="*/ 2147483646 h 357"/>
                  <a:gd name="T56" fmla="*/ 2147483646 w 520"/>
                  <a:gd name="T57" fmla="*/ 2147483646 h 357"/>
                  <a:gd name="T58" fmla="*/ 2147483646 w 520"/>
                  <a:gd name="T59" fmla="*/ 2147483646 h 357"/>
                  <a:gd name="T60" fmla="*/ 2147483646 w 520"/>
                  <a:gd name="T61" fmla="*/ 2147483646 h 357"/>
                  <a:gd name="T62" fmla="*/ 2147483646 w 520"/>
                  <a:gd name="T63" fmla="*/ 2147483646 h 357"/>
                  <a:gd name="T64" fmla="*/ 2147483646 w 520"/>
                  <a:gd name="T65" fmla="*/ 2147483646 h 357"/>
                  <a:gd name="T66" fmla="*/ 2147483646 w 520"/>
                  <a:gd name="T67" fmla="*/ 2147483646 h 357"/>
                  <a:gd name="T68" fmla="*/ 2147483646 w 520"/>
                  <a:gd name="T69" fmla="*/ 2147483646 h 357"/>
                  <a:gd name="T70" fmla="*/ 2147483646 w 520"/>
                  <a:gd name="T71" fmla="*/ 2147483646 h 357"/>
                  <a:gd name="T72" fmla="*/ 2147483646 w 520"/>
                  <a:gd name="T73" fmla="*/ 2147483646 h 357"/>
                  <a:gd name="T74" fmla="*/ 2147483646 w 520"/>
                  <a:gd name="T75" fmla="*/ 2147483646 h 357"/>
                  <a:gd name="T76" fmla="*/ 2147483646 w 520"/>
                  <a:gd name="T77" fmla="*/ 2147483646 h 357"/>
                  <a:gd name="T78" fmla="*/ 2147483646 w 520"/>
                  <a:gd name="T79" fmla="*/ 2147483646 h 357"/>
                  <a:gd name="T80" fmla="*/ 2147483646 w 520"/>
                  <a:gd name="T81" fmla="*/ 2147483646 h 357"/>
                  <a:gd name="T82" fmla="*/ 2147483646 w 520"/>
                  <a:gd name="T83" fmla="*/ 2147483646 h 357"/>
                  <a:gd name="T84" fmla="*/ 2147483646 w 520"/>
                  <a:gd name="T85" fmla="*/ 2147483646 h 357"/>
                  <a:gd name="T86" fmla="*/ 2147483646 w 520"/>
                  <a:gd name="T87" fmla="*/ 2147483646 h 357"/>
                  <a:gd name="T88" fmla="*/ 2147483646 w 520"/>
                  <a:gd name="T89" fmla="*/ 2147483646 h 357"/>
                  <a:gd name="T90" fmla="*/ 2147483646 w 520"/>
                  <a:gd name="T91" fmla="*/ 2147483646 h 357"/>
                  <a:gd name="T92" fmla="*/ 2147483646 w 520"/>
                  <a:gd name="T93" fmla="*/ 2147483646 h 357"/>
                  <a:gd name="T94" fmla="*/ 2147483646 w 520"/>
                  <a:gd name="T95" fmla="*/ 2147483646 h 357"/>
                  <a:gd name="T96" fmla="*/ 2147483646 w 520"/>
                  <a:gd name="T97" fmla="*/ 2147483646 h 357"/>
                  <a:gd name="T98" fmla="*/ 2147483646 w 520"/>
                  <a:gd name="T99" fmla="*/ 2147483646 h 357"/>
                  <a:gd name="T100" fmla="*/ 2147483646 w 520"/>
                  <a:gd name="T101" fmla="*/ 2147483646 h 357"/>
                  <a:gd name="T102" fmla="*/ 2147483646 w 520"/>
                  <a:gd name="T103" fmla="*/ 2147483646 h 357"/>
                  <a:gd name="T104" fmla="*/ 2147483646 w 520"/>
                  <a:gd name="T105" fmla="*/ 2147483646 h 357"/>
                  <a:gd name="T106" fmla="*/ 2147483646 w 520"/>
                  <a:gd name="T107" fmla="*/ 2147483646 h 357"/>
                  <a:gd name="T108" fmla="*/ 2147483646 w 520"/>
                  <a:gd name="T109" fmla="*/ 2147483646 h 357"/>
                  <a:gd name="T110" fmla="*/ 2147483646 w 520"/>
                  <a:gd name="T111" fmla="*/ 2147483646 h 357"/>
                  <a:gd name="T112" fmla="*/ 2147483646 w 520"/>
                  <a:gd name="T113" fmla="*/ 2147483646 h 357"/>
                  <a:gd name="T114" fmla="*/ 2147483646 w 520"/>
                  <a:gd name="T115" fmla="*/ 2147483646 h 357"/>
                  <a:gd name="T116" fmla="*/ 2147483646 w 520"/>
                  <a:gd name="T117" fmla="*/ 2147483646 h 357"/>
                  <a:gd name="T118" fmla="*/ 2147483646 w 520"/>
                  <a:gd name="T119" fmla="*/ 2147483646 h 357"/>
                  <a:gd name="T120" fmla="*/ 2147483646 w 520"/>
                  <a:gd name="T121" fmla="*/ 2147483646 h 357"/>
                  <a:gd name="T122" fmla="*/ 2147483646 w 520"/>
                  <a:gd name="T123" fmla="*/ 2147483646 h 357"/>
                  <a:gd name="T124" fmla="*/ 2147483646 w 520"/>
                  <a:gd name="T125" fmla="*/ 2147483646 h 35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20"/>
                  <a:gd name="T190" fmla="*/ 0 h 357"/>
                  <a:gd name="T191" fmla="*/ 520 w 520"/>
                  <a:gd name="T192" fmla="*/ 357 h 35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20" h="357">
                    <a:moveTo>
                      <a:pt x="372" y="356"/>
                    </a:moveTo>
                    <a:lnTo>
                      <a:pt x="371" y="356"/>
                    </a:lnTo>
                    <a:lnTo>
                      <a:pt x="370" y="357"/>
                    </a:lnTo>
                    <a:lnTo>
                      <a:pt x="370" y="356"/>
                    </a:lnTo>
                    <a:lnTo>
                      <a:pt x="369" y="357"/>
                    </a:lnTo>
                    <a:lnTo>
                      <a:pt x="369" y="356"/>
                    </a:lnTo>
                    <a:lnTo>
                      <a:pt x="370" y="356"/>
                    </a:lnTo>
                    <a:lnTo>
                      <a:pt x="370" y="355"/>
                    </a:lnTo>
                    <a:lnTo>
                      <a:pt x="369" y="355"/>
                    </a:lnTo>
                    <a:lnTo>
                      <a:pt x="369" y="354"/>
                    </a:lnTo>
                    <a:lnTo>
                      <a:pt x="370" y="354"/>
                    </a:lnTo>
                    <a:lnTo>
                      <a:pt x="369" y="353"/>
                    </a:lnTo>
                    <a:lnTo>
                      <a:pt x="368" y="353"/>
                    </a:lnTo>
                    <a:lnTo>
                      <a:pt x="367" y="353"/>
                    </a:lnTo>
                    <a:lnTo>
                      <a:pt x="366" y="353"/>
                    </a:lnTo>
                    <a:lnTo>
                      <a:pt x="366" y="352"/>
                    </a:lnTo>
                    <a:lnTo>
                      <a:pt x="365" y="352"/>
                    </a:lnTo>
                    <a:lnTo>
                      <a:pt x="364" y="352"/>
                    </a:lnTo>
                    <a:lnTo>
                      <a:pt x="363" y="352"/>
                    </a:lnTo>
                    <a:lnTo>
                      <a:pt x="362" y="352"/>
                    </a:lnTo>
                    <a:lnTo>
                      <a:pt x="362" y="351"/>
                    </a:lnTo>
                    <a:lnTo>
                      <a:pt x="361" y="350"/>
                    </a:lnTo>
                    <a:lnTo>
                      <a:pt x="361" y="351"/>
                    </a:lnTo>
                    <a:lnTo>
                      <a:pt x="360" y="350"/>
                    </a:lnTo>
                    <a:lnTo>
                      <a:pt x="360" y="349"/>
                    </a:lnTo>
                    <a:lnTo>
                      <a:pt x="359" y="348"/>
                    </a:lnTo>
                    <a:lnTo>
                      <a:pt x="359" y="347"/>
                    </a:lnTo>
                    <a:lnTo>
                      <a:pt x="360" y="348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9" y="346"/>
                    </a:lnTo>
                    <a:lnTo>
                      <a:pt x="358" y="345"/>
                    </a:lnTo>
                    <a:lnTo>
                      <a:pt x="357" y="345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4" y="343"/>
                    </a:lnTo>
                    <a:lnTo>
                      <a:pt x="353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9" y="342"/>
                    </a:lnTo>
                    <a:lnTo>
                      <a:pt x="349" y="343"/>
                    </a:lnTo>
                    <a:lnTo>
                      <a:pt x="348" y="343"/>
                    </a:lnTo>
                    <a:lnTo>
                      <a:pt x="348" y="344"/>
                    </a:lnTo>
                    <a:lnTo>
                      <a:pt x="346" y="344"/>
                    </a:lnTo>
                    <a:lnTo>
                      <a:pt x="345" y="344"/>
                    </a:lnTo>
                    <a:lnTo>
                      <a:pt x="344" y="344"/>
                    </a:lnTo>
                    <a:lnTo>
                      <a:pt x="344" y="345"/>
                    </a:lnTo>
                    <a:lnTo>
                      <a:pt x="343" y="345"/>
                    </a:lnTo>
                    <a:lnTo>
                      <a:pt x="342" y="345"/>
                    </a:lnTo>
                    <a:lnTo>
                      <a:pt x="341" y="346"/>
                    </a:lnTo>
                    <a:lnTo>
                      <a:pt x="341" y="345"/>
                    </a:lnTo>
                    <a:lnTo>
                      <a:pt x="340" y="346"/>
                    </a:lnTo>
                    <a:lnTo>
                      <a:pt x="339" y="346"/>
                    </a:lnTo>
                    <a:lnTo>
                      <a:pt x="338" y="346"/>
                    </a:lnTo>
                    <a:lnTo>
                      <a:pt x="338" y="347"/>
                    </a:lnTo>
                    <a:lnTo>
                      <a:pt x="337" y="346"/>
                    </a:lnTo>
                    <a:lnTo>
                      <a:pt x="336" y="347"/>
                    </a:lnTo>
                    <a:lnTo>
                      <a:pt x="336" y="346"/>
                    </a:lnTo>
                    <a:lnTo>
                      <a:pt x="336" y="347"/>
                    </a:lnTo>
                    <a:lnTo>
                      <a:pt x="335" y="347"/>
                    </a:lnTo>
                    <a:lnTo>
                      <a:pt x="335" y="348"/>
                    </a:lnTo>
                    <a:lnTo>
                      <a:pt x="335" y="349"/>
                    </a:lnTo>
                    <a:lnTo>
                      <a:pt x="336" y="350"/>
                    </a:lnTo>
                    <a:lnTo>
                      <a:pt x="337" y="351"/>
                    </a:lnTo>
                    <a:lnTo>
                      <a:pt x="337" y="352"/>
                    </a:lnTo>
                    <a:lnTo>
                      <a:pt x="338" y="352"/>
                    </a:lnTo>
                    <a:lnTo>
                      <a:pt x="339" y="353"/>
                    </a:lnTo>
                    <a:lnTo>
                      <a:pt x="340" y="353"/>
                    </a:lnTo>
                    <a:lnTo>
                      <a:pt x="340" y="354"/>
                    </a:lnTo>
                    <a:lnTo>
                      <a:pt x="340" y="355"/>
                    </a:lnTo>
                    <a:lnTo>
                      <a:pt x="341" y="355"/>
                    </a:lnTo>
                    <a:lnTo>
                      <a:pt x="341" y="356"/>
                    </a:lnTo>
                    <a:lnTo>
                      <a:pt x="342" y="357"/>
                    </a:lnTo>
                    <a:lnTo>
                      <a:pt x="341" y="357"/>
                    </a:lnTo>
                    <a:lnTo>
                      <a:pt x="341" y="356"/>
                    </a:lnTo>
                    <a:lnTo>
                      <a:pt x="340" y="356"/>
                    </a:lnTo>
                    <a:lnTo>
                      <a:pt x="339" y="356"/>
                    </a:lnTo>
                    <a:lnTo>
                      <a:pt x="340" y="355"/>
                    </a:lnTo>
                    <a:lnTo>
                      <a:pt x="339" y="355"/>
                    </a:lnTo>
                    <a:lnTo>
                      <a:pt x="340" y="355"/>
                    </a:lnTo>
                    <a:lnTo>
                      <a:pt x="340" y="354"/>
                    </a:lnTo>
                    <a:lnTo>
                      <a:pt x="338" y="354"/>
                    </a:lnTo>
                    <a:lnTo>
                      <a:pt x="339" y="354"/>
                    </a:lnTo>
                    <a:lnTo>
                      <a:pt x="338" y="354"/>
                    </a:lnTo>
                    <a:lnTo>
                      <a:pt x="337" y="354"/>
                    </a:lnTo>
                    <a:lnTo>
                      <a:pt x="337" y="353"/>
                    </a:lnTo>
                    <a:lnTo>
                      <a:pt x="336" y="353"/>
                    </a:lnTo>
                    <a:lnTo>
                      <a:pt x="336" y="352"/>
                    </a:lnTo>
                    <a:lnTo>
                      <a:pt x="335" y="352"/>
                    </a:lnTo>
                    <a:lnTo>
                      <a:pt x="336" y="351"/>
                    </a:lnTo>
                    <a:lnTo>
                      <a:pt x="335" y="351"/>
                    </a:lnTo>
                    <a:lnTo>
                      <a:pt x="334" y="351"/>
                    </a:lnTo>
                    <a:lnTo>
                      <a:pt x="335" y="350"/>
                    </a:lnTo>
                    <a:lnTo>
                      <a:pt x="334" y="350"/>
                    </a:lnTo>
                    <a:lnTo>
                      <a:pt x="334" y="349"/>
                    </a:lnTo>
                    <a:lnTo>
                      <a:pt x="333" y="350"/>
                    </a:lnTo>
                    <a:lnTo>
                      <a:pt x="334" y="350"/>
                    </a:lnTo>
                    <a:lnTo>
                      <a:pt x="333" y="350"/>
                    </a:lnTo>
                    <a:lnTo>
                      <a:pt x="334" y="351"/>
                    </a:lnTo>
                    <a:lnTo>
                      <a:pt x="333" y="351"/>
                    </a:lnTo>
                    <a:lnTo>
                      <a:pt x="333" y="352"/>
                    </a:lnTo>
                    <a:lnTo>
                      <a:pt x="333" y="351"/>
                    </a:lnTo>
                    <a:lnTo>
                      <a:pt x="333" y="350"/>
                    </a:lnTo>
                    <a:lnTo>
                      <a:pt x="332" y="350"/>
                    </a:lnTo>
                    <a:lnTo>
                      <a:pt x="332" y="349"/>
                    </a:lnTo>
                    <a:lnTo>
                      <a:pt x="332" y="348"/>
                    </a:lnTo>
                    <a:lnTo>
                      <a:pt x="332" y="347"/>
                    </a:lnTo>
                    <a:lnTo>
                      <a:pt x="333" y="346"/>
                    </a:lnTo>
                    <a:lnTo>
                      <a:pt x="332" y="346"/>
                    </a:lnTo>
                    <a:lnTo>
                      <a:pt x="332" y="347"/>
                    </a:lnTo>
                    <a:lnTo>
                      <a:pt x="332" y="346"/>
                    </a:lnTo>
                    <a:lnTo>
                      <a:pt x="331" y="346"/>
                    </a:lnTo>
                    <a:lnTo>
                      <a:pt x="330" y="346"/>
                    </a:lnTo>
                    <a:lnTo>
                      <a:pt x="330" y="345"/>
                    </a:lnTo>
                    <a:lnTo>
                      <a:pt x="331" y="345"/>
                    </a:lnTo>
                    <a:lnTo>
                      <a:pt x="332" y="345"/>
                    </a:lnTo>
                    <a:lnTo>
                      <a:pt x="333" y="345"/>
                    </a:lnTo>
                    <a:lnTo>
                      <a:pt x="333" y="344"/>
                    </a:lnTo>
                    <a:lnTo>
                      <a:pt x="332" y="344"/>
                    </a:lnTo>
                    <a:lnTo>
                      <a:pt x="333" y="343"/>
                    </a:lnTo>
                    <a:lnTo>
                      <a:pt x="332" y="343"/>
                    </a:lnTo>
                    <a:lnTo>
                      <a:pt x="332" y="342"/>
                    </a:lnTo>
                    <a:lnTo>
                      <a:pt x="333" y="342"/>
                    </a:lnTo>
                    <a:lnTo>
                      <a:pt x="334" y="342"/>
                    </a:lnTo>
                    <a:lnTo>
                      <a:pt x="334" y="341"/>
                    </a:lnTo>
                    <a:lnTo>
                      <a:pt x="333" y="341"/>
                    </a:lnTo>
                    <a:lnTo>
                      <a:pt x="332" y="341"/>
                    </a:lnTo>
                    <a:lnTo>
                      <a:pt x="333" y="340"/>
                    </a:lnTo>
                    <a:lnTo>
                      <a:pt x="333" y="339"/>
                    </a:lnTo>
                    <a:lnTo>
                      <a:pt x="334" y="339"/>
                    </a:lnTo>
                    <a:lnTo>
                      <a:pt x="334" y="340"/>
                    </a:lnTo>
                    <a:lnTo>
                      <a:pt x="333" y="340"/>
                    </a:lnTo>
                    <a:lnTo>
                      <a:pt x="334" y="340"/>
                    </a:lnTo>
                    <a:lnTo>
                      <a:pt x="335" y="340"/>
                    </a:lnTo>
                    <a:lnTo>
                      <a:pt x="334" y="341"/>
                    </a:lnTo>
                    <a:lnTo>
                      <a:pt x="335" y="341"/>
                    </a:lnTo>
                    <a:lnTo>
                      <a:pt x="336" y="341"/>
                    </a:lnTo>
                    <a:lnTo>
                      <a:pt x="335" y="341"/>
                    </a:lnTo>
                    <a:lnTo>
                      <a:pt x="335" y="342"/>
                    </a:lnTo>
                    <a:lnTo>
                      <a:pt x="336" y="342"/>
                    </a:lnTo>
                    <a:lnTo>
                      <a:pt x="337" y="342"/>
                    </a:lnTo>
                    <a:lnTo>
                      <a:pt x="337" y="343"/>
                    </a:lnTo>
                    <a:lnTo>
                      <a:pt x="336" y="344"/>
                    </a:lnTo>
                    <a:lnTo>
                      <a:pt x="336" y="343"/>
                    </a:lnTo>
                    <a:lnTo>
                      <a:pt x="336" y="344"/>
                    </a:lnTo>
                    <a:lnTo>
                      <a:pt x="335" y="345"/>
                    </a:lnTo>
                    <a:lnTo>
                      <a:pt x="336" y="345"/>
                    </a:lnTo>
                    <a:lnTo>
                      <a:pt x="336" y="344"/>
                    </a:lnTo>
                    <a:lnTo>
                      <a:pt x="337" y="344"/>
                    </a:lnTo>
                    <a:lnTo>
                      <a:pt x="337" y="343"/>
                    </a:lnTo>
                    <a:lnTo>
                      <a:pt x="337" y="344"/>
                    </a:lnTo>
                    <a:lnTo>
                      <a:pt x="337" y="345"/>
                    </a:lnTo>
                    <a:lnTo>
                      <a:pt x="337" y="344"/>
                    </a:lnTo>
                    <a:lnTo>
                      <a:pt x="338" y="344"/>
                    </a:lnTo>
                    <a:lnTo>
                      <a:pt x="338" y="343"/>
                    </a:lnTo>
                    <a:lnTo>
                      <a:pt x="337" y="343"/>
                    </a:lnTo>
                    <a:lnTo>
                      <a:pt x="338" y="342"/>
                    </a:lnTo>
                    <a:lnTo>
                      <a:pt x="338" y="341"/>
                    </a:lnTo>
                    <a:lnTo>
                      <a:pt x="337" y="341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39"/>
                    </a:lnTo>
                    <a:lnTo>
                      <a:pt x="337" y="339"/>
                    </a:lnTo>
                    <a:lnTo>
                      <a:pt x="338" y="338"/>
                    </a:lnTo>
                    <a:lnTo>
                      <a:pt x="337" y="338"/>
                    </a:lnTo>
                    <a:lnTo>
                      <a:pt x="338" y="337"/>
                    </a:lnTo>
                    <a:lnTo>
                      <a:pt x="339" y="337"/>
                    </a:lnTo>
                    <a:lnTo>
                      <a:pt x="338" y="337"/>
                    </a:lnTo>
                    <a:lnTo>
                      <a:pt x="338" y="338"/>
                    </a:lnTo>
                    <a:lnTo>
                      <a:pt x="339" y="338"/>
                    </a:lnTo>
                    <a:lnTo>
                      <a:pt x="339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40" y="339"/>
                    </a:lnTo>
                    <a:lnTo>
                      <a:pt x="341" y="338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2" y="339"/>
                    </a:lnTo>
                    <a:lnTo>
                      <a:pt x="343" y="339"/>
                    </a:lnTo>
                    <a:lnTo>
                      <a:pt x="344" y="339"/>
                    </a:lnTo>
                    <a:lnTo>
                      <a:pt x="344" y="338"/>
                    </a:lnTo>
                    <a:lnTo>
                      <a:pt x="344" y="337"/>
                    </a:lnTo>
                    <a:lnTo>
                      <a:pt x="344" y="338"/>
                    </a:lnTo>
                    <a:lnTo>
                      <a:pt x="345" y="338"/>
                    </a:lnTo>
                    <a:lnTo>
                      <a:pt x="345" y="337"/>
                    </a:lnTo>
                    <a:lnTo>
                      <a:pt x="345" y="336"/>
                    </a:lnTo>
                    <a:lnTo>
                      <a:pt x="346" y="337"/>
                    </a:lnTo>
                    <a:lnTo>
                      <a:pt x="346" y="336"/>
                    </a:lnTo>
                    <a:lnTo>
                      <a:pt x="346" y="335"/>
                    </a:lnTo>
                    <a:lnTo>
                      <a:pt x="346" y="334"/>
                    </a:lnTo>
                    <a:lnTo>
                      <a:pt x="345" y="334"/>
                    </a:lnTo>
                    <a:lnTo>
                      <a:pt x="346" y="333"/>
                    </a:lnTo>
                    <a:lnTo>
                      <a:pt x="346" y="334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8" y="335"/>
                    </a:lnTo>
                    <a:lnTo>
                      <a:pt x="348" y="334"/>
                    </a:lnTo>
                    <a:lnTo>
                      <a:pt x="348" y="333"/>
                    </a:lnTo>
                    <a:lnTo>
                      <a:pt x="349" y="333"/>
                    </a:lnTo>
                    <a:lnTo>
                      <a:pt x="350" y="333"/>
                    </a:lnTo>
                    <a:lnTo>
                      <a:pt x="350" y="332"/>
                    </a:lnTo>
                    <a:lnTo>
                      <a:pt x="350" y="331"/>
                    </a:lnTo>
                    <a:lnTo>
                      <a:pt x="350" y="330"/>
                    </a:lnTo>
                    <a:lnTo>
                      <a:pt x="350" y="329"/>
                    </a:lnTo>
                    <a:lnTo>
                      <a:pt x="351" y="330"/>
                    </a:lnTo>
                    <a:lnTo>
                      <a:pt x="351" y="329"/>
                    </a:lnTo>
                    <a:lnTo>
                      <a:pt x="351" y="328"/>
                    </a:lnTo>
                    <a:lnTo>
                      <a:pt x="352" y="328"/>
                    </a:lnTo>
                    <a:lnTo>
                      <a:pt x="352" y="327"/>
                    </a:lnTo>
                    <a:lnTo>
                      <a:pt x="353" y="327"/>
                    </a:lnTo>
                    <a:lnTo>
                      <a:pt x="352" y="327"/>
                    </a:lnTo>
                    <a:lnTo>
                      <a:pt x="351" y="327"/>
                    </a:lnTo>
                    <a:lnTo>
                      <a:pt x="351" y="328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50" y="327"/>
                    </a:lnTo>
                    <a:lnTo>
                      <a:pt x="349" y="328"/>
                    </a:lnTo>
                    <a:lnTo>
                      <a:pt x="348" y="328"/>
                    </a:lnTo>
                    <a:lnTo>
                      <a:pt x="349" y="328"/>
                    </a:lnTo>
                    <a:lnTo>
                      <a:pt x="348" y="329"/>
                    </a:lnTo>
                    <a:lnTo>
                      <a:pt x="348" y="328"/>
                    </a:lnTo>
                    <a:lnTo>
                      <a:pt x="347" y="328"/>
                    </a:lnTo>
                    <a:lnTo>
                      <a:pt x="347" y="327"/>
                    </a:lnTo>
                    <a:lnTo>
                      <a:pt x="348" y="327"/>
                    </a:lnTo>
                    <a:lnTo>
                      <a:pt x="349" y="327"/>
                    </a:lnTo>
                    <a:lnTo>
                      <a:pt x="350" y="326"/>
                    </a:lnTo>
                    <a:lnTo>
                      <a:pt x="351" y="326"/>
                    </a:lnTo>
                    <a:lnTo>
                      <a:pt x="351" y="325"/>
                    </a:lnTo>
                    <a:lnTo>
                      <a:pt x="352" y="325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3"/>
                    </a:lnTo>
                    <a:lnTo>
                      <a:pt x="353" y="323"/>
                    </a:lnTo>
                    <a:lnTo>
                      <a:pt x="352" y="323"/>
                    </a:lnTo>
                    <a:lnTo>
                      <a:pt x="351" y="323"/>
                    </a:lnTo>
                    <a:lnTo>
                      <a:pt x="351" y="322"/>
                    </a:lnTo>
                    <a:lnTo>
                      <a:pt x="352" y="321"/>
                    </a:lnTo>
                    <a:lnTo>
                      <a:pt x="352" y="320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18"/>
                    </a:lnTo>
                    <a:lnTo>
                      <a:pt x="354" y="318"/>
                    </a:lnTo>
                    <a:lnTo>
                      <a:pt x="354" y="319"/>
                    </a:lnTo>
                    <a:lnTo>
                      <a:pt x="354" y="318"/>
                    </a:lnTo>
                    <a:lnTo>
                      <a:pt x="355" y="318"/>
                    </a:lnTo>
                    <a:lnTo>
                      <a:pt x="354" y="318"/>
                    </a:lnTo>
                    <a:lnTo>
                      <a:pt x="354" y="317"/>
                    </a:lnTo>
                    <a:lnTo>
                      <a:pt x="353" y="316"/>
                    </a:lnTo>
                    <a:lnTo>
                      <a:pt x="352" y="316"/>
                    </a:lnTo>
                    <a:lnTo>
                      <a:pt x="352" y="315"/>
                    </a:lnTo>
                    <a:lnTo>
                      <a:pt x="352" y="314"/>
                    </a:lnTo>
                    <a:lnTo>
                      <a:pt x="352" y="313"/>
                    </a:lnTo>
                    <a:lnTo>
                      <a:pt x="353" y="313"/>
                    </a:lnTo>
                    <a:lnTo>
                      <a:pt x="353" y="312"/>
                    </a:lnTo>
                    <a:lnTo>
                      <a:pt x="352" y="313"/>
                    </a:lnTo>
                    <a:lnTo>
                      <a:pt x="352" y="312"/>
                    </a:lnTo>
                    <a:lnTo>
                      <a:pt x="351" y="312"/>
                    </a:lnTo>
                    <a:lnTo>
                      <a:pt x="352" y="312"/>
                    </a:lnTo>
                    <a:lnTo>
                      <a:pt x="352" y="311"/>
                    </a:lnTo>
                    <a:lnTo>
                      <a:pt x="352" y="310"/>
                    </a:lnTo>
                    <a:lnTo>
                      <a:pt x="353" y="310"/>
                    </a:lnTo>
                    <a:lnTo>
                      <a:pt x="353" y="309"/>
                    </a:lnTo>
                    <a:lnTo>
                      <a:pt x="354" y="309"/>
                    </a:lnTo>
                    <a:lnTo>
                      <a:pt x="353" y="309"/>
                    </a:lnTo>
                    <a:lnTo>
                      <a:pt x="354" y="308"/>
                    </a:lnTo>
                    <a:lnTo>
                      <a:pt x="355" y="308"/>
                    </a:lnTo>
                    <a:lnTo>
                      <a:pt x="355" y="307"/>
                    </a:lnTo>
                    <a:lnTo>
                      <a:pt x="354" y="307"/>
                    </a:lnTo>
                    <a:lnTo>
                      <a:pt x="353" y="308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6"/>
                    </a:lnTo>
                    <a:lnTo>
                      <a:pt x="353" y="307"/>
                    </a:lnTo>
                    <a:lnTo>
                      <a:pt x="352" y="307"/>
                    </a:lnTo>
                    <a:lnTo>
                      <a:pt x="352" y="306"/>
                    </a:lnTo>
                    <a:lnTo>
                      <a:pt x="353" y="306"/>
                    </a:lnTo>
                    <a:lnTo>
                      <a:pt x="353" y="305"/>
                    </a:lnTo>
                    <a:lnTo>
                      <a:pt x="354" y="305"/>
                    </a:lnTo>
                    <a:lnTo>
                      <a:pt x="353" y="305"/>
                    </a:lnTo>
                    <a:lnTo>
                      <a:pt x="353" y="304"/>
                    </a:lnTo>
                    <a:lnTo>
                      <a:pt x="353" y="303"/>
                    </a:lnTo>
                    <a:lnTo>
                      <a:pt x="353" y="302"/>
                    </a:lnTo>
                    <a:lnTo>
                      <a:pt x="352" y="302"/>
                    </a:lnTo>
                    <a:lnTo>
                      <a:pt x="352" y="301"/>
                    </a:lnTo>
                    <a:lnTo>
                      <a:pt x="353" y="300"/>
                    </a:lnTo>
                    <a:lnTo>
                      <a:pt x="353" y="299"/>
                    </a:lnTo>
                    <a:lnTo>
                      <a:pt x="354" y="299"/>
                    </a:lnTo>
                    <a:lnTo>
                      <a:pt x="354" y="298"/>
                    </a:lnTo>
                    <a:lnTo>
                      <a:pt x="354" y="297"/>
                    </a:lnTo>
                    <a:lnTo>
                      <a:pt x="353" y="297"/>
                    </a:lnTo>
                    <a:lnTo>
                      <a:pt x="354" y="297"/>
                    </a:lnTo>
                    <a:lnTo>
                      <a:pt x="353" y="296"/>
                    </a:lnTo>
                    <a:lnTo>
                      <a:pt x="354" y="296"/>
                    </a:lnTo>
                    <a:lnTo>
                      <a:pt x="354" y="295"/>
                    </a:lnTo>
                    <a:lnTo>
                      <a:pt x="355" y="295"/>
                    </a:lnTo>
                    <a:lnTo>
                      <a:pt x="355" y="294"/>
                    </a:lnTo>
                    <a:lnTo>
                      <a:pt x="356" y="295"/>
                    </a:lnTo>
                    <a:lnTo>
                      <a:pt x="357" y="295"/>
                    </a:lnTo>
                    <a:lnTo>
                      <a:pt x="357" y="294"/>
                    </a:lnTo>
                    <a:lnTo>
                      <a:pt x="357" y="293"/>
                    </a:lnTo>
                    <a:lnTo>
                      <a:pt x="356" y="293"/>
                    </a:lnTo>
                    <a:lnTo>
                      <a:pt x="357" y="292"/>
                    </a:lnTo>
                    <a:lnTo>
                      <a:pt x="356" y="292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8" y="291"/>
                    </a:lnTo>
                    <a:lnTo>
                      <a:pt x="358" y="290"/>
                    </a:lnTo>
                    <a:lnTo>
                      <a:pt x="359" y="290"/>
                    </a:lnTo>
                    <a:lnTo>
                      <a:pt x="359" y="291"/>
                    </a:lnTo>
                    <a:lnTo>
                      <a:pt x="358" y="291"/>
                    </a:lnTo>
                    <a:lnTo>
                      <a:pt x="359" y="291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0" y="291"/>
                    </a:lnTo>
                    <a:lnTo>
                      <a:pt x="361" y="291"/>
                    </a:lnTo>
                    <a:lnTo>
                      <a:pt x="361" y="292"/>
                    </a:lnTo>
                    <a:lnTo>
                      <a:pt x="360" y="293"/>
                    </a:lnTo>
                    <a:lnTo>
                      <a:pt x="361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2" y="292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89"/>
                    </a:lnTo>
                    <a:lnTo>
                      <a:pt x="363" y="290"/>
                    </a:lnTo>
                    <a:lnTo>
                      <a:pt x="364" y="290"/>
                    </a:lnTo>
                    <a:lnTo>
                      <a:pt x="365" y="290"/>
                    </a:lnTo>
                    <a:lnTo>
                      <a:pt x="365" y="291"/>
                    </a:lnTo>
                    <a:lnTo>
                      <a:pt x="365" y="290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7" y="289"/>
                    </a:lnTo>
                    <a:lnTo>
                      <a:pt x="368" y="288"/>
                    </a:lnTo>
                    <a:lnTo>
                      <a:pt x="367" y="288"/>
                    </a:lnTo>
                    <a:lnTo>
                      <a:pt x="366" y="288"/>
                    </a:lnTo>
                    <a:lnTo>
                      <a:pt x="365" y="288"/>
                    </a:lnTo>
                    <a:lnTo>
                      <a:pt x="366" y="288"/>
                    </a:lnTo>
                    <a:lnTo>
                      <a:pt x="366" y="287"/>
                    </a:lnTo>
                    <a:lnTo>
                      <a:pt x="365" y="287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7" y="285"/>
                    </a:lnTo>
                    <a:lnTo>
                      <a:pt x="368" y="285"/>
                    </a:lnTo>
                    <a:lnTo>
                      <a:pt x="368" y="284"/>
                    </a:lnTo>
                    <a:lnTo>
                      <a:pt x="368" y="283"/>
                    </a:lnTo>
                    <a:lnTo>
                      <a:pt x="369" y="283"/>
                    </a:lnTo>
                    <a:lnTo>
                      <a:pt x="369" y="282"/>
                    </a:lnTo>
                    <a:lnTo>
                      <a:pt x="370" y="282"/>
                    </a:lnTo>
                    <a:lnTo>
                      <a:pt x="370" y="281"/>
                    </a:lnTo>
                    <a:lnTo>
                      <a:pt x="371" y="281"/>
                    </a:lnTo>
                    <a:lnTo>
                      <a:pt x="371" y="280"/>
                    </a:lnTo>
                    <a:lnTo>
                      <a:pt x="371" y="281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3" y="282"/>
                    </a:lnTo>
                    <a:lnTo>
                      <a:pt x="372" y="281"/>
                    </a:lnTo>
                    <a:lnTo>
                      <a:pt x="373" y="281"/>
                    </a:lnTo>
                    <a:lnTo>
                      <a:pt x="374" y="281"/>
                    </a:lnTo>
                    <a:lnTo>
                      <a:pt x="374" y="282"/>
                    </a:lnTo>
                    <a:lnTo>
                      <a:pt x="374" y="283"/>
                    </a:lnTo>
                    <a:lnTo>
                      <a:pt x="375" y="282"/>
                    </a:lnTo>
                    <a:lnTo>
                      <a:pt x="376" y="282"/>
                    </a:lnTo>
                    <a:lnTo>
                      <a:pt x="377" y="282"/>
                    </a:lnTo>
                    <a:lnTo>
                      <a:pt x="378" y="282"/>
                    </a:lnTo>
                    <a:lnTo>
                      <a:pt x="378" y="283"/>
                    </a:lnTo>
                    <a:lnTo>
                      <a:pt x="379" y="283"/>
                    </a:lnTo>
                    <a:lnTo>
                      <a:pt x="380" y="283"/>
                    </a:lnTo>
                    <a:lnTo>
                      <a:pt x="380" y="282"/>
                    </a:lnTo>
                    <a:lnTo>
                      <a:pt x="379" y="281"/>
                    </a:lnTo>
                    <a:lnTo>
                      <a:pt x="379" y="280"/>
                    </a:lnTo>
                    <a:lnTo>
                      <a:pt x="378" y="280"/>
                    </a:lnTo>
                    <a:lnTo>
                      <a:pt x="378" y="279"/>
                    </a:lnTo>
                    <a:lnTo>
                      <a:pt x="378" y="278"/>
                    </a:lnTo>
                    <a:lnTo>
                      <a:pt x="379" y="278"/>
                    </a:lnTo>
                    <a:lnTo>
                      <a:pt x="378" y="277"/>
                    </a:lnTo>
                    <a:lnTo>
                      <a:pt x="377" y="277"/>
                    </a:lnTo>
                    <a:lnTo>
                      <a:pt x="377" y="276"/>
                    </a:lnTo>
                    <a:lnTo>
                      <a:pt x="377" y="274"/>
                    </a:lnTo>
                    <a:lnTo>
                      <a:pt x="376" y="274"/>
                    </a:lnTo>
                    <a:lnTo>
                      <a:pt x="375" y="274"/>
                    </a:lnTo>
                    <a:lnTo>
                      <a:pt x="375" y="273"/>
                    </a:lnTo>
                    <a:lnTo>
                      <a:pt x="376" y="272"/>
                    </a:lnTo>
                    <a:lnTo>
                      <a:pt x="376" y="271"/>
                    </a:lnTo>
                    <a:lnTo>
                      <a:pt x="377" y="271"/>
                    </a:lnTo>
                    <a:lnTo>
                      <a:pt x="377" y="270"/>
                    </a:lnTo>
                    <a:lnTo>
                      <a:pt x="376" y="270"/>
                    </a:lnTo>
                    <a:lnTo>
                      <a:pt x="376" y="269"/>
                    </a:lnTo>
                    <a:lnTo>
                      <a:pt x="376" y="268"/>
                    </a:lnTo>
                    <a:lnTo>
                      <a:pt x="375" y="269"/>
                    </a:lnTo>
                    <a:lnTo>
                      <a:pt x="374" y="269"/>
                    </a:lnTo>
                    <a:lnTo>
                      <a:pt x="373" y="268"/>
                    </a:lnTo>
                    <a:lnTo>
                      <a:pt x="374" y="267"/>
                    </a:lnTo>
                    <a:lnTo>
                      <a:pt x="374" y="266"/>
                    </a:lnTo>
                    <a:lnTo>
                      <a:pt x="374" y="265"/>
                    </a:lnTo>
                    <a:lnTo>
                      <a:pt x="374" y="264"/>
                    </a:lnTo>
                    <a:lnTo>
                      <a:pt x="374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2" y="267"/>
                    </a:lnTo>
                    <a:lnTo>
                      <a:pt x="372" y="268"/>
                    </a:lnTo>
                    <a:lnTo>
                      <a:pt x="371" y="268"/>
                    </a:lnTo>
                    <a:lnTo>
                      <a:pt x="371" y="267"/>
                    </a:lnTo>
                    <a:lnTo>
                      <a:pt x="371" y="266"/>
                    </a:lnTo>
                    <a:lnTo>
                      <a:pt x="370" y="265"/>
                    </a:lnTo>
                    <a:lnTo>
                      <a:pt x="369" y="265"/>
                    </a:lnTo>
                    <a:lnTo>
                      <a:pt x="369" y="266"/>
                    </a:lnTo>
                    <a:lnTo>
                      <a:pt x="370" y="267"/>
                    </a:lnTo>
                    <a:lnTo>
                      <a:pt x="369" y="267"/>
                    </a:lnTo>
                    <a:lnTo>
                      <a:pt x="369" y="266"/>
                    </a:lnTo>
                    <a:lnTo>
                      <a:pt x="368" y="267"/>
                    </a:lnTo>
                    <a:lnTo>
                      <a:pt x="368" y="268"/>
                    </a:lnTo>
                    <a:lnTo>
                      <a:pt x="367" y="268"/>
                    </a:lnTo>
                    <a:lnTo>
                      <a:pt x="366" y="268"/>
                    </a:lnTo>
                    <a:lnTo>
                      <a:pt x="367" y="267"/>
                    </a:lnTo>
                    <a:lnTo>
                      <a:pt x="366" y="267"/>
                    </a:lnTo>
                    <a:lnTo>
                      <a:pt x="365" y="267"/>
                    </a:lnTo>
                    <a:lnTo>
                      <a:pt x="364" y="266"/>
                    </a:lnTo>
                    <a:lnTo>
                      <a:pt x="365" y="265"/>
                    </a:lnTo>
                    <a:lnTo>
                      <a:pt x="365" y="264"/>
                    </a:lnTo>
                    <a:lnTo>
                      <a:pt x="364" y="264"/>
                    </a:lnTo>
                    <a:lnTo>
                      <a:pt x="364" y="263"/>
                    </a:lnTo>
                    <a:lnTo>
                      <a:pt x="365" y="263"/>
                    </a:lnTo>
                    <a:lnTo>
                      <a:pt x="366" y="263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4" y="262"/>
                    </a:lnTo>
                    <a:lnTo>
                      <a:pt x="363" y="262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3" y="263"/>
                    </a:lnTo>
                    <a:lnTo>
                      <a:pt x="363" y="264"/>
                    </a:lnTo>
                    <a:lnTo>
                      <a:pt x="362" y="264"/>
                    </a:lnTo>
                    <a:lnTo>
                      <a:pt x="361" y="264"/>
                    </a:lnTo>
                    <a:lnTo>
                      <a:pt x="360" y="263"/>
                    </a:lnTo>
                    <a:lnTo>
                      <a:pt x="359" y="263"/>
                    </a:lnTo>
                    <a:lnTo>
                      <a:pt x="358" y="263"/>
                    </a:lnTo>
                    <a:lnTo>
                      <a:pt x="359" y="264"/>
                    </a:lnTo>
                    <a:lnTo>
                      <a:pt x="359" y="265"/>
                    </a:lnTo>
                    <a:lnTo>
                      <a:pt x="358" y="265"/>
                    </a:lnTo>
                    <a:lnTo>
                      <a:pt x="358" y="266"/>
                    </a:lnTo>
                    <a:lnTo>
                      <a:pt x="357" y="266"/>
                    </a:lnTo>
                    <a:lnTo>
                      <a:pt x="357" y="265"/>
                    </a:lnTo>
                    <a:lnTo>
                      <a:pt x="357" y="264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6" y="263"/>
                    </a:lnTo>
                    <a:lnTo>
                      <a:pt x="355" y="263"/>
                    </a:lnTo>
                    <a:lnTo>
                      <a:pt x="355" y="262"/>
                    </a:lnTo>
                    <a:lnTo>
                      <a:pt x="355" y="261"/>
                    </a:lnTo>
                    <a:lnTo>
                      <a:pt x="354" y="261"/>
                    </a:lnTo>
                    <a:lnTo>
                      <a:pt x="354" y="262"/>
                    </a:lnTo>
                    <a:lnTo>
                      <a:pt x="354" y="263"/>
                    </a:lnTo>
                    <a:lnTo>
                      <a:pt x="352" y="263"/>
                    </a:lnTo>
                    <a:lnTo>
                      <a:pt x="351" y="262"/>
                    </a:lnTo>
                    <a:lnTo>
                      <a:pt x="350" y="262"/>
                    </a:lnTo>
                    <a:lnTo>
                      <a:pt x="350" y="263"/>
                    </a:lnTo>
                    <a:lnTo>
                      <a:pt x="350" y="264"/>
                    </a:lnTo>
                    <a:lnTo>
                      <a:pt x="349" y="265"/>
                    </a:lnTo>
                    <a:lnTo>
                      <a:pt x="348" y="265"/>
                    </a:lnTo>
                    <a:lnTo>
                      <a:pt x="347" y="264"/>
                    </a:lnTo>
                    <a:lnTo>
                      <a:pt x="346" y="264"/>
                    </a:lnTo>
                    <a:lnTo>
                      <a:pt x="346" y="265"/>
                    </a:lnTo>
                    <a:lnTo>
                      <a:pt x="345" y="264"/>
                    </a:lnTo>
                    <a:lnTo>
                      <a:pt x="344" y="264"/>
                    </a:lnTo>
                    <a:lnTo>
                      <a:pt x="343" y="265"/>
                    </a:lnTo>
                    <a:lnTo>
                      <a:pt x="342" y="264"/>
                    </a:lnTo>
                    <a:lnTo>
                      <a:pt x="341" y="264"/>
                    </a:lnTo>
                    <a:lnTo>
                      <a:pt x="340" y="263"/>
                    </a:lnTo>
                    <a:lnTo>
                      <a:pt x="341" y="263"/>
                    </a:lnTo>
                    <a:lnTo>
                      <a:pt x="341" y="262"/>
                    </a:lnTo>
                    <a:lnTo>
                      <a:pt x="342" y="262"/>
                    </a:lnTo>
                    <a:lnTo>
                      <a:pt x="342" y="261"/>
                    </a:lnTo>
                    <a:lnTo>
                      <a:pt x="342" y="260"/>
                    </a:lnTo>
                    <a:lnTo>
                      <a:pt x="341" y="259"/>
                    </a:lnTo>
                    <a:lnTo>
                      <a:pt x="340" y="259"/>
                    </a:lnTo>
                    <a:lnTo>
                      <a:pt x="341" y="260"/>
                    </a:lnTo>
                    <a:lnTo>
                      <a:pt x="340" y="260"/>
                    </a:lnTo>
                    <a:lnTo>
                      <a:pt x="339" y="261"/>
                    </a:lnTo>
                    <a:lnTo>
                      <a:pt x="339" y="262"/>
                    </a:lnTo>
                    <a:lnTo>
                      <a:pt x="338" y="262"/>
                    </a:lnTo>
                    <a:lnTo>
                      <a:pt x="337" y="262"/>
                    </a:lnTo>
                    <a:lnTo>
                      <a:pt x="337" y="263"/>
                    </a:lnTo>
                    <a:lnTo>
                      <a:pt x="339" y="264"/>
                    </a:lnTo>
                    <a:lnTo>
                      <a:pt x="339" y="266"/>
                    </a:lnTo>
                    <a:lnTo>
                      <a:pt x="338" y="266"/>
                    </a:lnTo>
                    <a:lnTo>
                      <a:pt x="337" y="266"/>
                    </a:lnTo>
                    <a:lnTo>
                      <a:pt x="337" y="264"/>
                    </a:lnTo>
                    <a:lnTo>
                      <a:pt x="337" y="263"/>
                    </a:lnTo>
                    <a:lnTo>
                      <a:pt x="336" y="261"/>
                    </a:lnTo>
                    <a:lnTo>
                      <a:pt x="335" y="261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3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0" y="262"/>
                    </a:lnTo>
                    <a:lnTo>
                      <a:pt x="330" y="261"/>
                    </a:lnTo>
                    <a:lnTo>
                      <a:pt x="330" y="260"/>
                    </a:lnTo>
                    <a:lnTo>
                      <a:pt x="330" y="259"/>
                    </a:lnTo>
                    <a:lnTo>
                      <a:pt x="330" y="258"/>
                    </a:lnTo>
                    <a:lnTo>
                      <a:pt x="329" y="258"/>
                    </a:lnTo>
                    <a:lnTo>
                      <a:pt x="329" y="259"/>
                    </a:lnTo>
                    <a:lnTo>
                      <a:pt x="328" y="260"/>
                    </a:lnTo>
                    <a:lnTo>
                      <a:pt x="329" y="260"/>
                    </a:lnTo>
                    <a:lnTo>
                      <a:pt x="328" y="261"/>
                    </a:lnTo>
                    <a:lnTo>
                      <a:pt x="327" y="261"/>
                    </a:lnTo>
                    <a:lnTo>
                      <a:pt x="325" y="260"/>
                    </a:lnTo>
                    <a:lnTo>
                      <a:pt x="325" y="259"/>
                    </a:lnTo>
                    <a:lnTo>
                      <a:pt x="324" y="259"/>
                    </a:lnTo>
                    <a:lnTo>
                      <a:pt x="323" y="259"/>
                    </a:lnTo>
                    <a:lnTo>
                      <a:pt x="322" y="259"/>
                    </a:lnTo>
                    <a:lnTo>
                      <a:pt x="321" y="259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0" y="261"/>
                    </a:lnTo>
                    <a:lnTo>
                      <a:pt x="320" y="260"/>
                    </a:lnTo>
                    <a:lnTo>
                      <a:pt x="320" y="259"/>
                    </a:lnTo>
                    <a:lnTo>
                      <a:pt x="320" y="258"/>
                    </a:lnTo>
                    <a:lnTo>
                      <a:pt x="320" y="257"/>
                    </a:lnTo>
                    <a:lnTo>
                      <a:pt x="319" y="257"/>
                    </a:lnTo>
                    <a:lnTo>
                      <a:pt x="318" y="257"/>
                    </a:lnTo>
                    <a:lnTo>
                      <a:pt x="318" y="258"/>
                    </a:lnTo>
                    <a:lnTo>
                      <a:pt x="317" y="259"/>
                    </a:lnTo>
                    <a:lnTo>
                      <a:pt x="316" y="259"/>
                    </a:lnTo>
                    <a:lnTo>
                      <a:pt x="316" y="258"/>
                    </a:lnTo>
                    <a:lnTo>
                      <a:pt x="315" y="258"/>
                    </a:lnTo>
                    <a:lnTo>
                      <a:pt x="313" y="258"/>
                    </a:lnTo>
                    <a:lnTo>
                      <a:pt x="312" y="257"/>
                    </a:lnTo>
                    <a:lnTo>
                      <a:pt x="311" y="257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7" y="255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3" y="255"/>
                    </a:lnTo>
                    <a:lnTo>
                      <a:pt x="303" y="256"/>
                    </a:lnTo>
                    <a:lnTo>
                      <a:pt x="303" y="257"/>
                    </a:lnTo>
                    <a:lnTo>
                      <a:pt x="302" y="256"/>
                    </a:lnTo>
                    <a:lnTo>
                      <a:pt x="301" y="256"/>
                    </a:lnTo>
                    <a:lnTo>
                      <a:pt x="300" y="255"/>
                    </a:lnTo>
                    <a:lnTo>
                      <a:pt x="300" y="254"/>
                    </a:lnTo>
                    <a:lnTo>
                      <a:pt x="299" y="253"/>
                    </a:lnTo>
                    <a:lnTo>
                      <a:pt x="298" y="252"/>
                    </a:lnTo>
                    <a:lnTo>
                      <a:pt x="298" y="251"/>
                    </a:lnTo>
                    <a:lnTo>
                      <a:pt x="297" y="251"/>
                    </a:lnTo>
                    <a:lnTo>
                      <a:pt x="297" y="252"/>
                    </a:lnTo>
                    <a:lnTo>
                      <a:pt x="296" y="252"/>
                    </a:lnTo>
                    <a:lnTo>
                      <a:pt x="295" y="252"/>
                    </a:lnTo>
                    <a:lnTo>
                      <a:pt x="294" y="252"/>
                    </a:lnTo>
                    <a:lnTo>
                      <a:pt x="294" y="251"/>
                    </a:lnTo>
                    <a:lnTo>
                      <a:pt x="294" y="250"/>
                    </a:lnTo>
                    <a:lnTo>
                      <a:pt x="294" y="249"/>
                    </a:lnTo>
                    <a:lnTo>
                      <a:pt x="293" y="248"/>
                    </a:lnTo>
                    <a:lnTo>
                      <a:pt x="292" y="247"/>
                    </a:lnTo>
                    <a:lnTo>
                      <a:pt x="291" y="246"/>
                    </a:lnTo>
                    <a:lnTo>
                      <a:pt x="292" y="245"/>
                    </a:lnTo>
                    <a:lnTo>
                      <a:pt x="291" y="243"/>
                    </a:lnTo>
                    <a:lnTo>
                      <a:pt x="290" y="242"/>
                    </a:lnTo>
                    <a:lnTo>
                      <a:pt x="289" y="241"/>
                    </a:lnTo>
                    <a:lnTo>
                      <a:pt x="289" y="240"/>
                    </a:lnTo>
                    <a:lnTo>
                      <a:pt x="289" y="239"/>
                    </a:lnTo>
                    <a:lnTo>
                      <a:pt x="288" y="239"/>
                    </a:lnTo>
                    <a:lnTo>
                      <a:pt x="287" y="238"/>
                    </a:lnTo>
                    <a:lnTo>
                      <a:pt x="286" y="237"/>
                    </a:lnTo>
                    <a:lnTo>
                      <a:pt x="285" y="237"/>
                    </a:lnTo>
                    <a:lnTo>
                      <a:pt x="284" y="236"/>
                    </a:lnTo>
                    <a:lnTo>
                      <a:pt x="284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3" y="232"/>
                    </a:lnTo>
                    <a:lnTo>
                      <a:pt x="283" y="231"/>
                    </a:lnTo>
                    <a:lnTo>
                      <a:pt x="283" y="230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0"/>
                    </a:lnTo>
                    <a:lnTo>
                      <a:pt x="281" y="229"/>
                    </a:lnTo>
                    <a:lnTo>
                      <a:pt x="281" y="228"/>
                    </a:lnTo>
                    <a:lnTo>
                      <a:pt x="281" y="227"/>
                    </a:lnTo>
                    <a:lnTo>
                      <a:pt x="281" y="226"/>
                    </a:lnTo>
                    <a:lnTo>
                      <a:pt x="281" y="225"/>
                    </a:lnTo>
                    <a:lnTo>
                      <a:pt x="280" y="224"/>
                    </a:lnTo>
                    <a:lnTo>
                      <a:pt x="279" y="225"/>
                    </a:lnTo>
                    <a:lnTo>
                      <a:pt x="278" y="225"/>
                    </a:lnTo>
                    <a:lnTo>
                      <a:pt x="278" y="224"/>
                    </a:lnTo>
                    <a:lnTo>
                      <a:pt x="278" y="223"/>
                    </a:lnTo>
                    <a:lnTo>
                      <a:pt x="278" y="222"/>
                    </a:lnTo>
                    <a:lnTo>
                      <a:pt x="277" y="222"/>
                    </a:lnTo>
                    <a:lnTo>
                      <a:pt x="276" y="223"/>
                    </a:lnTo>
                    <a:lnTo>
                      <a:pt x="274" y="224"/>
                    </a:lnTo>
                    <a:lnTo>
                      <a:pt x="273" y="224"/>
                    </a:lnTo>
                    <a:lnTo>
                      <a:pt x="273" y="223"/>
                    </a:lnTo>
                    <a:lnTo>
                      <a:pt x="274" y="222"/>
                    </a:lnTo>
                    <a:lnTo>
                      <a:pt x="274" y="221"/>
                    </a:lnTo>
                    <a:lnTo>
                      <a:pt x="274" y="220"/>
                    </a:lnTo>
                    <a:lnTo>
                      <a:pt x="273" y="219"/>
                    </a:lnTo>
                    <a:lnTo>
                      <a:pt x="272" y="219"/>
                    </a:lnTo>
                    <a:lnTo>
                      <a:pt x="271" y="219"/>
                    </a:lnTo>
                    <a:lnTo>
                      <a:pt x="271" y="218"/>
                    </a:lnTo>
                    <a:lnTo>
                      <a:pt x="271" y="217"/>
                    </a:lnTo>
                    <a:lnTo>
                      <a:pt x="272" y="217"/>
                    </a:lnTo>
                    <a:lnTo>
                      <a:pt x="273" y="216"/>
                    </a:lnTo>
                    <a:lnTo>
                      <a:pt x="274" y="215"/>
                    </a:lnTo>
                    <a:lnTo>
                      <a:pt x="274" y="214"/>
                    </a:lnTo>
                    <a:lnTo>
                      <a:pt x="272" y="212"/>
                    </a:lnTo>
                    <a:lnTo>
                      <a:pt x="271" y="211"/>
                    </a:lnTo>
                    <a:lnTo>
                      <a:pt x="270" y="211"/>
                    </a:lnTo>
                    <a:lnTo>
                      <a:pt x="270" y="210"/>
                    </a:lnTo>
                    <a:lnTo>
                      <a:pt x="269" y="210"/>
                    </a:lnTo>
                    <a:lnTo>
                      <a:pt x="270" y="209"/>
                    </a:lnTo>
                    <a:lnTo>
                      <a:pt x="269" y="209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69" y="206"/>
                    </a:lnTo>
                    <a:lnTo>
                      <a:pt x="268" y="206"/>
                    </a:lnTo>
                    <a:lnTo>
                      <a:pt x="267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4" y="203"/>
                    </a:lnTo>
                    <a:lnTo>
                      <a:pt x="263" y="203"/>
                    </a:lnTo>
                    <a:lnTo>
                      <a:pt x="263" y="204"/>
                    </a:lnTo>
                    <a:lnTo>
                      <a:pt x="262" y="205"/>
                    </a:lnTo>
                    <a:lnTo>
                      <a:pt x="261" y="204"/>
                    </a:lnTo>
                    <a:lnTo>
                      <a:pt x="261" y="203"/>
                    </a:lnTo>
                    <a:lnTo>
                      <a:pt x="261" y="202"/>
                    </a:lnTo>
                    <a:lnTo>
                      <a:pt x="261" y="201"/>
                    </a:lnTo>
                    <a:lnTo>
                      <a:pt x="261" y="200"/>
                    </a:lnTo>
                    <a:lnTo>
                      <a:pt x="260" y="199"/>
                    </a:lnTo>
                    <a:lnTo>
                      <a:pt x="259" y="199"/>
                    </a:lnTo>
                    <a:lnTo>
                      <a:pt x="258" y="199"/>
                    </a:lnTo>
                    <a:lnTo>
                      <a:pt x="258" y="198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6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6" y="194"/>
                    </a:lnTo>
                    <a:lnTo>
                      <a:pt x="256" y="193"/>
                    </a:lnTo>
                    <a:lnTo>
                      <a:pt x="256" y="192"/>
                    </a:lnTo>
                    <a:lnTo>
                      <a:pt x="256" y="191"/>
                    </a:lnTo>
                    <a:lnTo>
                      <a:pt x="255" y="190"/>
                    </a:lnTo>
                    <a:lnTo>
                      <a:pt x="254" y="190"/>
                    </a:lnTo>
                    <a:lnTo>
                      <a:pt x="253" y="190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51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49" y="187"/>
                    </a:lnTo>
                    <a:lnTo>
                      <a:pt x="247" y="185"/>
                    </a:lnTo>
                    <a:lnTo>
                      <a:pt x="246" y="184"/>
                    </a:lnTo>
                    <a:lnTo>
                      <a:pt x="245" y="184"/>
                    </a:lnTo>
                    <a:lnTo>
                      <a:pt x="244" y="184"/>
                    </a:lnTo>
                    <a:lnTo>
                      <a:pt x="243" y="183"/>
                    </a:lnTo>
                    <a:lnTo>
                      <a:pt x="242" y="184"/>
                    </a:lnTo>
                    <a:lnTo>
                      <a:pt x="241" y="184"/>
                    </a:lnTo>
                    <a:lnTo>
                      <a:pt x="241" y="183"/>
                    </a:lnTo>
                    <a:lnTo>
                      <a:pt x="241" y="182"/>
                    </a:lnTo>
                    <a:lnTo>
                      <a:pt x="240" y="181"/>
                    </a:lnTo>
                    <a:lnTo>
                      <a:pt x="239" y="181"/>
                    </a:lnTo>
                    <a:lnTo>
                      <a:pt x="238" y="181"/>
                    </a:lnTo>
                    <a:lnTo>
                      <a:pt x="238" y="180"/>
                    </a:lnTo>
                    <a:lnTo>
                      <a:pt x="239" y="179"/>
                    </a:lnTo>
                    <a:lnTo>
                      <a:pt x="239" y="178"/>
                    </a:lnTo>
                    <a:lnTo>
                      <a:pt x="238" y="178"/>
                    </a:lnTo>
                    <a:lnTo>
                      <a:pt x="237" y="178"/>
                    </a:lnTo>
                    <a:lnTo>
                      <a:pt x="236" y="178"/>
                    </a:lnTo>
                    <a:lnTo>
                      <a:pt x="235" y="177"/>
                    </a:lnTo>
                    <a:lnTo>
                      <a:pt x="236" y="176"/>
                    </a:lnTo>
                    <a:lnTo>
                      <a:pt x="236" y="175"/>
                    </a:lnTo>
                    <a:lnTo>
                      <a:pt x="235" y="175"/>
                    </a:lnTo>
                    <a:lnTo>
                      <a:pt x="235" y="174"/>
                    </a:lnTo>
                    <a:lnTo>
                      <a:pt x="235" y="173"/>
                    </a:lnTo>
                    <a:lnTo>
                      <a:pt x="235" y="172"/>
                    </a:lnTo>
                    <a:lnTo>
                      <a:pt x="234" y="172"/>
                    </a:lnTo>
                    <a:lnTo>
                      <a:pt x="233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1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0" y="168"/>
                    </a:lnTo>
                    <a:lnTo>
                      <a:pt x="229" y="167"/>
                    </a:lnTo>
                    <a:lnTo>
                      <a:pt x="228" y="167"/>
                    </a:lnTo>
                    <a:lnTo>
                      <a:pt x="227" y="167"/>
                    </a:lnTo>
                    <a:lnTo>
                      <a:pt x="227" y="168"/>
                    </a:lnTo>
                    <a:lnTo>
                      <a:pt x="226" y="168"/>
                    </a:lnTo>
                    <a:lnTo>
                      <a:pt x="226" y="169"/>
                    </a:lnTo>
                    <a:lnTo>
                      <a:pt x="226" y="170"/>
                    </a:lnTo>
                    <a:lnTo>
                      <a:pt x="225" y="170"/>
                    </a:lnTo>
                    <a:lnTo>
                      <a:pt x="224" y="170"/>
                    </a:lnTo>
                    <a:lnTo>
                      <a:pt x="224" y="169"/>
                    </a:lnTo>
                    <a:lnTo>
                      <a:pt x="224" y="168"/>
                    </a:lnTo>
                    <a:lnTo>
                      <a:pt x="224" y="167"/>
                    </a:lnTo>
                    <a:lnTo>
                      <a:pt x="223" y="166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0" y="164"/>
                    </a:lnTo>
                    <a:lnTo>
                      <a:pt x="220" y="163"/>
                    </a:lnTo>
                    <a:lnTo>
                      <a:pt x="220" y="162"/>
                    </a:lnTo>
                    <a:lnTo>
                      <a:pt x="220" y="161"/>
                    </a:lnTo>
                    <a:lnTo>
                      <a:pt x="220" y="160"/>
                    </a:lnTo>
                    <a:lnTo>
                      <a:pt x="219" y="159"/>
                    </a:lnTo>
                    <a:lnTo>
                      <a:pt x="218" y="159"/>
                    </a:lnTo>
                    <a:lnTo>
                      <a:pt x="217" y="159"/>
                    </a:lnTo>
                    <a:lnTo>
                      <a:pt x="216" y="159"/>
                    </a:lnTo>
                    <a:lnTo>
                      <a:pt x="215" y="159"/>
                    </a:lnTo>
                    <a:lnTo>
                      <a:pt x="214" y="159"/>
                    </a:lnTo>
                    <a:lnTo>
                      <a:pt x="213" y="159"/>
                    </a:lnTo>
                    <a:lnTo>
                      <a:pt x="213" y="160"/>
                    </a:lnTo>
                    <a:lnTo>
                      <a:pt x="213" y="161"/>
                    </a:lnTo>
                    <a:lnTo>
                      <a:pt x="212" y="162"/>
                    </a:lnTo>
                    <a:lnTo>
                      <a:pt x="211" y="161"/>
                    </a:lnTo>
                    <a:lnTo>
                      <a:pt x="210" y="160"/>
                    </a:lnTo>
                    <a:lnTo>
                      <a:pt x="210" y="159"/>
                    </a:lnTo>
                    <a:lnTo>
                      <a:pt x="211" y="157"/>
                    </a:lnTo>
                    <a:lnTo>
                      <a:pt x="211" y="156"/>
                    </a:lnTo>
                    <a:lnTo>
                      <a:pt x="211" y="155"/>
                    </a:lnTo>
                    <a:lnTo>
                      <a:pt x="210" y="155"/>
                    </a:lnTo>
                    <a:lnTo>
                      <a:pt x="209" y="156"/>
                    </a:lnTo>
                    <a:lnTo>
                      <a:pt x="208" y="157"/>
                    </a:lnTo>
                    <a:lnTo>
                      <a:pt x="207" y="157"/>
                    </a:lnTo>
                    <a:lnTo>
                      <a:pt x="206" y="157"/>
                    </a:lnTo>
                    <a:lnTo>
                      <a:pt x="206" y="156"/>
                    </a:lnTo>
                    <a:lnTo>
                      <a:pt x="206" y="155"/>
                    </a:lnTo>
                    <a:lnTo>
                      <a:pt x="207" y="154"/>
                    </a:lnTo>
                    <a:lnTo>
                      <a:pt x="207" y="153"/>
                    </a:lnTo>
                    <a:lnTo>
                      <a:pt x="207" y="152"/>
                    </a:lnTo>
                    <a:lnTo>
                      <a:pt x="206" y="151"/>
                    </a:lnTo>
                    <a:lnTo>
                      <a:pt x="205" y="152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3" y="151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199" y="150"/>
                    </a:lnTo>
                    <a:lnTo>
                      <a:pt x="199" y="152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6" y="151"/>
                    </a:lnTo>
                    <a:lnTo>
                      <a:pt x="195" y="151"/>
                    </a:lnTo>
                    <a:lnTo>
                      <a:pt x="195" y="150"/>
                    </a:lnTo>
                    <a:lnTo>
                      <a:pt x="194" y="150"/>
                    </a:lnTo>
                    <a:lnTo>
                      <a:pt x="193" y="150"/>
                    </a:lnTo>
                    <a:lnTo>
                      <a:pt x="192" y="151"/>
                    </a:lnTo>
                    <a:lnTo>
                      <a:pt x="191" y="151"/>
                    </a:lnTo>
                    <a:lnTo>
                      <a:pt x="190" y="151"/>
                    </a:lnTo>
                    <a:lnTo>
                      <a:pt x="190" y="152"/>
                    </a:lnTo>
                    <a:lnTo>
                      <a:pt x="191" y="153"/>
                    </a:lnTo>
                    <a:lnTo>
                      <a:pt x="192" y="154"/>
                    </a:lnTo>
                    <a:lnTo>
                      <a:pt x="192" y="155"/>
                    </a:lnTo>
                    <a:lnTo>
                      <a:pt x="191" y="155"/>
                    </a:lnTo>
                    <a:lnTo>
                      <a:pt x="190" y="154"/>
                    </a:lnTo>
                    <a:lnTo>
                      <a:pt x="189" y="154"/>
                    </a:lnTo>
                    <a:lnTo>
                      <a:pt x="189" y="153"/>
                    </a:lnTo>
                    <a:lnTo>
                      <a:pt x="188" y="153"/>
                    </a:lnTo>
                    <a:lnTo>
                      <a:pt x="187" y="154"/>
                    </a:lnTo>
                    <a:lnTo>
                      <a:pt x="186" y="154"/>
                    </a:lnTo>
                    <a:lnTo>
                      <a:pt x="185" y="154"/>
                    </a:lnTo>
                    <a:lnTo>
                      <a:pt x="185" y="153"/>
                    </a:lnTo>
                    <a:lnTo>
                      <a:pt x="186" y="151"/>
                    </a:lnTo>
                    <a:lnTo>
                      <a:pt x="186" y="150"/>
                    </a:lnTo>
                    <a:lnTo>
                      <a:pt x="186" y="149"/>
                    </a:lnTo>
                    <a:lnTo>
                      <a:pt x="185" y="149"/>
                    </a:lnTo>
                    <a:lnTo>
                      <a:pt x="184" y="149"/>
                    </a:lnTo>
                    <a:lnTo>
                      <a:pt x="183" y="150"/>
                    </a:lnTo>
                    <a:lnTo>
                      <a:pt x="183" y="152"/>
                    </a:lnTo>
                    <a:lnTo>
                      <a:pt x="183" y="153"/>
                    </a:lnTo>
                    <a:lnTo>
                      <a:pt x="182" y="153"/>
                    </a:lnTo>
                    <a:lnTo>
                      <a:pt x="181" y="151"/>
                    </a:lnTo>
                    <a:lnTo>
                      <a:pt x="181" y="150"/>
                    </a:lnTo>
                    <a:lnTo>
                      <a:pt x="181" y="149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8" y="147"/>
                    </a:lnTo>
                    <a:lnTo>
                      <a:pt x="178" y="148"/>
                    </a:lnTo>
                    <a:lnTo>
                      <a:pt x="177" y="148"/>
                    </a:lnTo>
                    <a:lnTo>
                      <a:pt x="176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7" y="146"/>
                    </a:lnTo>
                    <a:lnTo>
                      <a:pt x="178" y="145"/>
                    </a:lnTo>
                    <a:lnTo>
                      <a:pt x="178" y="144"/>
                    </a:lnTo>
                    <a:lnTo>
                      <a:pt x="178" y="143"/>
                    </a:lnTo>
                    <a:lnTo>
                      <a:pt x="176" y="141"/>
                    </a:lnTo>
                    <a:lnTo>
                      <a:pt x="175" y="141"/>
                    </a:lnTo>
                    <a:lnTo>
                      <a:pt x="172" y="141"/>
                    </a:lnTo>
                    <a:lnTo>
                      <a:pt x="172" y="140"/>
                    </a:lnTo>
                    <a:lnTo>
                      <a:pt x="171" y="140"/>
                    </a:lnTo>
                    <a:lnTo>
                      <a:pt x="172" y="140"/>
                    </a:lnTo>
                    <a:lnTo>
                      <a:pt x="172" y="139"/>
                    </a:lnTo>
                    <a:lnTo>
                      <a:pt x="173" y="139"/>
                    </a:lnTo>
                    <a:lnTo>
                      <a:pt x="174" y="139"/>
                    </a:lnTo>
                    <a:lnTo>
                      <a:pt x="175" y="139"/>
                    </a:lnTo>
                    <a:lnTo>
                      <a:pt x="176" y="139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7" y="138"/>
                    </a:lnTo>
                    <a:lnTo>
                      <a:pt x="176" y="137"/>
                    </a:lnTo>
                    <a:lnTo>
                      <a:pt x="175" y="137"/>
                    </a:lnTo>
                    <a:lnTo>
                      <a:pt x="174" y="137"/>
                    </a:lnTo>
                    <a:lnTo>
                      <a:pt x="173" y="138"/>
                    </a:lnTo>
                    <a:lnTo>
                      <a:pt x="171" y="136"/>
                    </a:lnTo>
                    <a:lnTo>
                      <a:pt x="170" y="136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1" y="133"/>
                    </a:lnTo>
                    <a:lnTo>
                      <a:pt x="169" y="134"/>
                    </a:lnTo>
                    <a:lnTo>
                      <a:pt x="168" y="134"/>
                    </a:lnTo>
                    <a:lnTo>
                      <a:pt x="167" y="133"/>
                    </a:lnTo>
                    <a:lnTo>
                      <a:pt x="166" y="133"/>
                    </a:lnTo>
                    <a:lnTo>
                      <a:pt x="165" y="133"/>
                    </a:lnTo>
                    <a:lnTo>
                      <a:pt x="164" y="134"/>
                    </a:lnTo>
                    <a:lnTo>
                      <a:pt x="163" y="134"/>
                    </a:lnTo>
                    <a:lnTo>
                      <a:pt x="162" y="133"/>
                    </a:lnTo>
                    <a:lnTo>
                      <a:pt x="162" y="132"/>
                    </a:lnTo>
                    <a:lnTo>
                      <a:pt x="163" y="131"/>
                    </a:lnTo>
                    <a:lnTo>
                      <a:pt x="163" y="130"/>
                    </a:lnTo>
                    <a:lnTo>
                      <a:pt x="162" y="130"/>
                    </a:lnTo>
                    <a:lnTo>
                      <a:pt x="162" y="129"/>
                    </a:lnTo>
                    <a:lnTo>
                      <a:pt x="161" y="129"/>
                    </a:lnTo>
                    <a:lnTo>
                      <a:pt x="160" y="129"/>
                    </a:lnTo>
                    <a:lnTo>
                      <a:pt x="159" y="130"/>
                    </a:lnTo>
                    <a:lnTo>
                      <a:pt x="157" y="130"/>
                    </a:lnTo>
                    <a:lnTo>
                      <a:pt x="157" y="129"/>
                    </a:lnTo>
                    <a:lnTo>
                      <a:pt x="157" y="128"/>
                    </a:lnTo>
                    <a:lnTo>
                      <a:pt x="158" y="127"/>
                    </a:lnTo>
                    <a:lnTo>
                      <a:pt x="158" y="126"/>
                    </a:lnTo>
                    <a:lnTo>
                      <a:pt x="157" y="126"/>
                    </a:lnTo>
                    <a:lnTo>
                      <a:pt x="156" y="126"/>
                    </a:lnTo>
                    <a:lnTo>
                      <a:pt x="155" y="127"/>
                    </a:lnTo>
                    <a:lnTo>
                      <a:pt x="154" y="131"/>
                    </a:lnTo>
                    <a:lnTo>
                      <a:pt x="153" y="131"/>
                    </a:lnTo>
                    <a:lnTo>
                      <a:pt x="153" y="132"/>
                    </a:lnTo>
                    <a:lnTo>
                      <a:pt x="152" y="132"/>
                    </a:lnTo>
                    <a:lnTo>
                      <a:pt x="152" y="131"/>
                    </a:lnTo>
                    <a:lnTo>
                      <a:pt x="151" y="131"/>
                    </a:lnTo>
                    <a:lnTo>
                      <a:pt x="151" y="129"/>
                    </a:lnTo>
                    <a:lnTo>
                      <a:pt x="150" y="129"/>
                    </a:lnTo>
                    <a:lnTo>
                      <a:pt x="149" y="128"/>
                    </a:lnTo>
                    <a:lnTo>
                      <a:pt x="147" y="128"/>
                    </a:lnTo>
                    <a:lnTo>
                      <a:pt x="147" y="127"/>
                    </a:lnTo>
                    <a:lnTo>
                      <a:pt x="148" y="126"/>
                    </a:lnTo>
                    <a:lnTo>
                      <a:pt x="149" y="126"/>
                    </a:lnTo>
                    <a:lnTo>
                      <a:pt x="150" y="126"/>
                    </a:lnTo>
                    <a:lnTo>
                      <a:pt x="151" y="125"/>
                    </a:lnTo>
                    <a:lnTo>
                      <a:pt x="151" y="124"/>
                    </a:lnTo>
                    <a:lnTo>
                      <a:pt x="149" y="124"/>
                    </a:lnTo>
                    <a:lnTo>
                      <a:pt x="148" y="124"/>
                    </a:lnTo>
                    <a:lnTo>
                      <a:pt x="147" y="124"/>
                    </a:lnTo>
                    <a:lnTo>
                      <a:pt x="146" y="124"/>
                    </a:lnTo>
                    <a:lnTo>
                      <a:pt x="145" y="123"/>
                    </a:lnTo>
                    <a:lnTo>
                      <a:pt x="145" y="124"/>
                    </a:lnTo>
                    <a:lnTo>
                      <a:pt x="144" y="124"/>
                    </a:lnTo>
                    <a:lnTo>
                      <a:pt x="144" y="126"/>
                    </a:lnTo>
                    <a:lnTo>
                      <a:pt x="145" y="128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3" y="129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6"/>
                    </a:lnTo>
                    <a:lnTo>
                      <a:pt x="139" y="127"/>
                    </a:lnTo>
                    <a:lnTo>
                      <a:pt x="139" y="128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7" y="127"/>
                    </a:lnTo>
                    <a:lnTo>
                      <a:pt x="137" y="126"/>
                    </a:lnTo>
                    <a:lnTo>
                      <a:pt x="137" y="123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5" y="124"/>
                    </a:lnTo>
                    <a:lnTo>
                      <a:pt x="136" y="126"/>
                    </a:lnTo>
                    <a:lnTo>
                      <a:pt x="135" y="127"/>
                    </a:lnTo>
                    <a:lnTo>
                      <a:pt x="135" y="126"/>
                    </a:lnTo>
                    <a:lnTo>
                      <a:pt x="133" y="125"/>
                    </a:lnTo>
                    <a:lnTo>
                      <a:pt x="132" y="124"/>
                    </a:lnTo>
                    <a:lnTo>
                      <a:pt x="132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19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1" y="118"/>
                    </a:lnTo>
                    <a:lnTo>
                      <a:pt x="131" y="119"/>
                    </a:lnTo>
                    <a:lnTo>
                      <a:pt x="130" y="120"/>
                    </a:lnTo>
                    <a:lnTo>
                      <a:pt x="128" y="120"/>
                    </a:lnTo>
                    <a:lnTo>
                      <a:pt x="128" y="121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8" y="124"/>
                    </a:lnTo>
                    <a:lnTo>
                      <a:pt x="127" y="124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2"/>
                    </a:lnTo>
                    <a:lnTo>
                      <a:pt x="122" y="121"/>
                    </a:lnTo>
                    <a:lnTo>
                      <a:pt x="122" y="120"/>
                    </a:lnTo>
                    <a:lnTo>
                      <a:pt x="121" y="120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6" y="122"/>
                    </a:lnTo>
                    <a:lnTo>
                      <a:pt x="115" y="123"/>
                    </a:lnTo>
                    <a:lnTo>
                      <a:pt x="114" y="123"/>
                    </a:lnTo>
                    <a:lnTo>
                      <a:pt x="113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1" y="120"/>
                    </a:lnTo>
                    <a:lnTo>
                      <a:pt x="110" y="120"/>
                    </a:lnTo>
                    <a:lnTo>
                      <a:pt x="109" y="120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4"/>
                    </a:lnTo>
                    <a:lnTo>
                      <a:pt x="106" y="123"/>
                    </a:lnTo>
                    <a:lnTo>
                      <a:pt x="106" y="122"/>
                    </a:lnTo>
                    <a:lnTo>
                      <a:pt x="106" y="121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5" y="119"/>
                    </a:lnTo>
                    <a:lnTo>
                      <a:pt x="104" y="119"/>
                    </a:lnTo>
                    <a:lnTo>
                      <a:pt x="104" y="120"/>
                    </a:lnTo>
                    <a:lnTo>
                      <a:pt x="103" y="121"/>
                    </a:lnTo>
                    <a:lnTo>
                      <a:pt x="102" y="121"/>
                    </a:lnTo>
                    <a:lnTo>
                      <a:pt x="101" y="120"/>
                    </a:lnTo>
                    <a:lnTo>
                      <a:pt x="101" y="119"/>
                    </a:lnTo>
                    <a:lnTo>
                      <a:pt x="102" y="117"/>
                    </a:lnTo>
                    <a:lnTo>
                      <a:pt x="101" y="116"/>
                    </a:lnTo>
                    <a:lnTo>
                      <a:pt x="99" y="116"/>
                    </a:lnTo>
                    <a:lnTo>
                      <a:pt x="98" y="115"/>
                    </a:lnTo>
                    <a:lnTo>
                      <a:pt x="97" y="115"/>
                    </a:lnTo>
                    <a:lnTo>
                      <a:pt x="96" y="115"/>
                    </a:lnTo>
                    <a:lnTo>
                      <a:pt x="95" y="116"/>
                    </a:lnTo>
                    <a:lnTo>
                      <a:pt x="94" y="116"/>
                    </a:lnTo>
                    <a:lnTo>
                      <a:pt x="93" y="115"/>
                    </a:lnTo>
                    <a:lnTo>
                      <a:pt x="94" y="114"/>
                    </a:lnTo>
                    <a:lnTo>
                      <a:pt x="94" y="113"/>
                    </a:lnTo>
                    <a:lnTo>
                      <a:pt x="94" y="112"/>
                    </a:lnTo>
                    <a:lnTo>
                      <a:pt x="93" y="111"/>
                    </a:lnTo>
                    <a:lnTo>
                      <a:pt x="92" y="111"/>
                    </a:lnTo>
                    <a:lnTo>
                      <a:pt x="91" y="112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5"/>
                    </a:lnTo>
                    <a:lnTo>
                      <a:pt x="86" y="115"/>
                    </a:lnTo>
                    <a:lnTo>
                      <a:pt x="85" y="114"/>
                    </a:lnTo>
                    <a:lnTo>
                      <a:pt x="85" y="112"/>
                    </a:lnTo>
                    <a:lnTo>
                      <a:pt x="85" y="111"/>
                    </a:lnTo>
                    <a:lnTo>
                      <a:pt x="84" y="110"/>
                    </a:lnTo>
                    <a:lnTo>
                      <a:pt x="83" y="110"/>
                    </a:lnTo>
                    <a:lnTo>
                      <a:pt x="83" y="111"/>
                    </a:lnTo>
                    <a:lnTo>
                      <a:pt x="82" y="112"/>
                    </a:lnTo>
                    <a:lnTo>
                      <a:pt x="82" y="113"/>
                    </a:lnTo>
                    <a:lnTo>
                      <a:pt x="82" y="115"/>
                    </a:lnTo>
                    <a:lnTo>
                      <a:pt x="82" y="116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79" y="116"/>
                    </a:lnTo>
                    <a:lnTo>
                      <a:pt x="79" y="115"/>
                    </a:lnTo>
                    <a:lnTo>
                      <a:pt x="79" y="113"/>
                    </a:lnTo>
                    <a:lnTo>
                      <a:pt x="79" y="112"/>
                    </a:lnTo>
                    <a:lnTo>
                      <a:pt x="80" y="111"/>
                    </a:lnTo>
                    <a:lnTo>
                      <a:pt x="81" y="110"/>
                    </a:lnTo>
                    <a:lnTo>
                      <a:pt x="81" y="109"/>
                    </a:lnTo>
                    <a:lnTo>
                      <a:pt x="80" y="108"/>
                    </a:lnTo>
                    <a:lnTo>
                      <a:pt x="80" y="107"/>
                    </a:lnTo>
                    <a:lnTo>
                      <a:pt x="79" y="107"/>
                    </a:lnTo>
                    <a:lnTo>
                      <a:pt x="78" y="108"/>
                    </a:lnTo>
                    <a:lnTo>
                      <a:pt x="77" y="109"/>
                    </a:lnTo>
                    <a:lnTo>
                      <a:pt x="76" y="109"/>
                    </a:lnTo>
                    <a:lnTo>
                      <a:pt x="75" y="109"/>
                    </a:lnTo>
                    <a:lnTo>
                      <a:pt x="75" y="107"/>
                    </a:lnTo>
                    <a:lnTo>
                      <a:pt x="75" y="106"/>
                    </a:lnTo>
                    <a:lnTo>
                      <a:pt x="76" y="106"/>
                    </a:lnTo>
                    <a:lnTo>
                      <a:pt x="77" y="105"/>
                    </a:lnTo>
                    <a:lnTo>
                      <a:pt x="77" y="104"/>
                    </a:lnTo>
                    <a:lnTo>
                      <a:pt x="78" y="103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1"/>
                    </a:lnTo>
                    <a:lnTo>
                      <a:pt x="75" y="102"/>
                    </a:lnTo>
                    <a:lnTo>
                      <a:pt x="74" y="102"/>
                    </a:lnTo>
                    <a:lnTo>
                      <a:pt x="73" y="102"/>
                    </a:lnTo>
                    <a:lnTo>
                      <a:pt x="73" y="103"/>
                    </a:lnTo>
                    <a:lnTo>
                      <a:pt x="72" y="104"/>
                    </a:lnTo>
                    <a:lnTo>
                      <a:pt x="72" y="105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1" y="110"/>
                    </a:lnTo>
                    <a:lnTo>
                      <a:pt x="69" y="110"/>
                    </a:lnTo>
                    <a:lnTo>
                      <a:pt x="67" y="111"/>
                    </a:lnTo>
                    <a:lnTo>
                      <a:pt x="66" y="111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3" y="108"/>
                    </a:lnTo>
                    <a:lnTo>
                      <a:pt x="63" y="109"/>
                    </a:lnTo>
                    <a:lnTo>
                      <a:pt x="63" y="110"/>
                    </a:lnTo>
                    <a:lnTo>
                      <a:pt x="62" y="111"/>
                    </a:lnTo>
                    <a:lnTo>
                      <a:pt x="62" y="112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57" y="110"/>
                    </a:lnTo>
                    <a:lnTo>
                      <a:pt x="56" y="110"/>
                    </a:lnTo>
                    <a:lnTo>
                      <a:pt x="55" y="111"/>
                    </a:lnTo>
                    <a:lnTo>
                      <a:pt x="54" y="111"/>
                    </a:lnTo>
                    <a:lnTo>
                      <a:pt x="53" y="112"/>
                    </a:lnTo>
                    <a:lnTo>
                      <a:pt x="51" y="113"/>
                    </a:lnTo>
                    <a:lnTo>
                      <a:pt x="50" y="115"/>
                    </a:lnTo>
                    <a:lnTo>
                      <a:pt x="49" y="115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8" y="113"/>
                    </a:lnTo>
                    <a:lnTo>
                      <a:pt x="49" y="112"/>
                    </a:lnTo>
                    <a:lnTo>
                      <a:pt x="50" y="110"/>
                    </a:lnTo>
                    <a:lnTo>
                      <a:pt x="51" y="107"/>
                    </a:lnTo>
                    <a:lnTo>
                      <a:pt x="52" y="107"/>
                    </a:lnTo>
                    <a:lnTo>
                      <a:pt x="52" y="106"/>
                    </a:lnTo>
                    <a:lnTo>
                      <a:pt x="51" y="105"/>
                    </a:lnTo>
                    <a:lnTo>
                      <a:pt x="50" y="104"/>
                    </a:lnTo>
                    <a:lnTo>
                      <a:pt x="49" y="104"/>
                    </a:lnTo>
                    <a:lnTo>
                      <a:pt x="48" y="104"/>
                    </a:lnTo>
                    <a:lnTo>
                      <a:pt x="47" y="104"/>
                    </a:lnTo>
                    <a:lnTo>
                      <a:pt x="46" y="104"/>
                    </a:lnTo>
                    <a:lnTo>
                      <a:pt x="46" y="103"/>
                    </a:lnTo>
                    <a:lnTo>
                      <a:pt x="45" y="102"/>
                    </a:lnTo>
                    <a:lnTo>
                      <a:pt x="45" y="101"/>
                    </a:lnTo>
                    <a:lnTo>
                      <a:pt x="44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2" y="103"/>
                    </a:lnTo>
                    <a:lnTo>
                      <a:pt x="41" y="105"/>
                    </a:lnTo>
                    <a:lnTo>
                      <a:pt x="40" y="106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7"/>
                    </a:lnTo>
                    <a:lnTo>
                      <a:pt x="35" y="107"/>
                    </a:lnTo>
                    <a:lnTo>
                      <a:pt x="34" y="106"/>
                    </a:lnTo>
                    <a:lnTo>
                      <a:pt x="34" y="105"/>
                    </a:lnTo>
                    <a:lnTo>
                      <a:pt x="33" y="105"/>
                    </a:lnTo>
                    <a:lnTo>
                      <a:pt x="32" y="105"/>
                    </a:lnTo>
                    <a:lnTo>
                      <a:pt x="31" y="106"/>
                    </a:lnTo>
                    <a:lnTo>
                      <a:pt x="31" y="107"/>
                    </a:lnTo>
                    <a:lnTo>
                      <a:pt x="31" y="108"/>
                    </a:lnTo>
                    <a:lnTo>
                      <a:pt x="33" y="110"/>
                    </a:lnTo>
                    <a:lnTo>
                      <a:pt x="33" y="111"/>
                    </a:lnTo>
                    <a:lnTo>
                      <a:pt x="33" y="112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0" y="112"/>
                    </a:lnTo>
                    <a:lnTo>
                      <a:pt x="29" y="112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10"/>
                    </a:lnTo>
                    <a:lnTo>
                      <a:pt x="23" y="110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0" y="111"/>
                    </a:lnTo>
                    <a:lnTo>
                      <a:pt x="20" y="112"/>
                    </a:lnTo>
                    <a:lnTo>
                      <a:pt x="19" y="113"/>
                    </a:lnTo>
                    <a:lnTo>
                      <a:pt x="18" y="114"/>
                    </a:lnTo>
                    <a:lnTo>
                      <a:pt x="17" y="113"/>
                    </a:lnTo>
                    <a:lnTo>
                      <a:pt x="18" y="111"/>
                    </a:lnTo>
                    <a:lnTo>
                      <a:pt x="18" y="110"/>
                    </a:lnTo>
                    <a:lnTo>
                      <a:pt x="17" y="109"/>
                    </a:lnTo>
                    <a:lnTo>
                      <a:pt x="17" y="108"/>
                    </a:lnTo>
                    <a:lnTo>
                      <a:pt x="16" y="107"/>
                    </a:lnTo>
                    <a:lnTo>
                      <a:pt x="15" y="107"/>
                    </a:lnTo>
                    <a:lnTo>
                      <a:pt x="14" y="107"/>
                    </a:lnTo>
                    <a:lnTo>
                      <a:pt x="12" y="108"/>
                    </a:lnTo>
                    <a:lnTo>
                      <a:pt x="11" y="109"/>
                    </a:lnTo>
                    <a:lnTo>
                      <a:pt x="10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6" y="105"/>
                    </a:lnTo>
                    <a:lnTo>
                      <a:pt x="5" y="106"/>
                    </a:lnTo>
                    <a:lnTo>
                      <a:pt x="3" y="108"/>
                    </a:lnTo>
                    <a:lnTo>
                      <a:pt x="2" y="108"/>
                    </a:lnTo>
                    <a:lnTo>
                      <a:pt x="1" y="108"/>
                    </a:lnTo>
                    <a:lnTo>
                      <a:pt x="0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5"/>
                    </a:lnTo>
                    <a:lnTo>
                      <a:pt x="2" y="105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3" y="104"/>
                    </a:lnTo>
                    <a:lnTo>
                      <a:pt x="2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100"/>
                    </a:lnTo>
                    <a:lnTo>
                      <a:pt x="3" y="101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6" y="100"/>
                    </a:lnTo>
                    <a:lnTo>
                      <a:pt x="4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5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7"/>
                    </a:lnTo>
                    <a:lnTo>
                      <a:pt x="5" y="97"/>
                    </a:lnTo>
                    <a:lnTo>
                      <a:pt x="4" y="96"/>
                    </a:lnTo>
                    <a:lnTo>
                      <a:pt x="4" y="95"/>
                    </a:lnTo>
                    <a:lnTo>
                      <a:pt x="4" y="94"/>
                    </a:lnTo>
                    <a:lnTo>
                      <a:pt x="5" y="94"/>
                    </a:lnTo>
                    <a:lnTo>
                      <a:pt x="5" y="96"/>
                    </a:lnTo>
                    <a:lnTo>
                      <a:pt x="7" y="97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6" y="92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9" y="92"/>
                    </a:lnTo>
                    <a:lnTo>
                      <a:pt x="8" y="92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9" y="90"/>
                    </a:lnTo>
                    <a:lnTo>
                      <a:pt x="10" y="91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1" y="87"/>
                    </a:lnTo>
                    <a:lnTo>
                      <a:pt x="11" y="86"/>
                    </a:lnTo>
                    <a:lnTo>
                      <a:pt x="12" y="86"/>
                    </a:lnTo>
                    <a:lnTo>
                      <a:pt x="13" y="86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3" y="84"/>
                    </a:lnTo>
                    <a:lnTo>
                      <a:pt x="13" y="83"/>
                    </a:lnTo>
                    <a:lnTo>
                      <a:pt x="14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6" y="81"/>
                    </a:lnTo>
                    <a:lnTo>
                      <a:pt x="17" y="81"/>
                    </a:lnTo>
                    <a:lnTo>
                      <a:pt x="16" y="81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5" y="78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6" y="75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5" y="74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4" y="70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5" y="66"/>
                    </a:lnTo>
                    <a:lnTo>
                      <a:pt x="14" y="65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4" y="64"/>
                    </a:lnTo>
                    <a:lnTo>
                      <a:pt x="14" y="63"/>
                    </a:lnTo>
                    <a:lnTo>
                      <a:pt x="13" y="63"/>
                    </a:lnTo>
                    <a:lnTo>
                      <a:pt x="12" y="63"/>
                    </a:lnTo>
                    <a:lnTo>
                      <a:pt x="12" y="62"/>
                    </a:lnTo>
                    <a:lnTo>
                      <a:pt x="12" y="63"/>
                    </a:lnTo>
                    <a:lnTo>
                      <a:pt x="11" y="63"/>
                    </a:lnTo>
                    <a:lnTo>
                      <a:pt x="10" y="63"/>
                    </a:lnTo>
                    <a:lnTo>
                      <a:pt x="10" y="62"/>
                    </a:lnTo>
                    <a:lnTo>
                      <a:pt x="11" y="62"/>
                    </a:lnTo>
                    <a:lnTo>
                      <a:pt x="11" y="61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11" y="60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7"/>
                    </a:lnTo>
                    <a:lnTo>
                      <a:pt x="13" y="57"/>
                    </a:lnTo>
                    <a:lnTo>
                      <a:pt x="14" y="56"/>
                    </a:lnTo>
                    <a:lnTo>
                      <a:pt x="13" y="56"/>
                    </a:lnTo>
                    <a:lnTo>
                      <a:pt x="12" y="56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3" y="53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2" y="52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2" y="51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13" y="49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3" y="48"/>
                    </a:lnTo>
                    <a:lnTo>
                      <a:pt x="13" y="47"/>
                    </a:lnTo>
                    <a:lnTo>
                      <a:pt x="13" y="46"/>
                    </a:lnTo>
                    <a:lnTo>
                      <a:pt x="13" y="47"/>
                    </a:lnTo>
                    <a:lnTo>
                      <a:pt x="14" y="46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3" y="43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4" y="41"/>
                    </a:lnTo>
                    <a:lnTo>
                      <a:pt x="14" y="40"/>
                    </a:lnTo>
                    <a:lnTo>
                      <a:pt x="13" y="39"/>
                    </a:lnTo>
                    <a:lnTo>
                      <a:pt x="13" y="38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8"/>
                    </a:lnTo>
                    <a:lnTo>
                      <a:pt x="15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7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4"/>
                    </a:lnTo>
                    <a:lnTo>
                      <a:pt x="16" y="33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6" y="33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6" y="27"/>
                    </a:lnTo>
                    <a:lnTo>
                      <a:pt x="16" y="28"/>
                    </a:lnTo>
                    <a:lnTo>
                      <a:pt x="17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17" y="22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19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7"/>
                    </a:lnTo>
                    <a:lnTo>
                      <a:pt x="21" y="16"/>
                    </a:lnTo>
                    <a:lnTo>
                      <a:pt x="22" y="16"/>
                    </a:lnTo>
                    <a:lnTo>
                      <a:pt x="22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6" y="13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7" y="12"/>
                    </a:lnTo>
                    <a:lnTo>
                      <a:pt x="47" y="11"/>
                    </a:lnTo>
                    <a:lnTo>
                      <a:pt x="48" y="12"/>
                    </a:lnTo>
                    <a:lnTo>
                      <a:pt x="48" y="11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51" y="12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2" y="12"/>
                    </a:lnTo>
                    <a:lnTo>
                      <a:pt x="52" y="13"/>
                    </a:lnTo>
                    <a:lnTo>
                      <a:pt x="53" y="13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6" y="13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7" y="13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0" y="18"/>
                    </a:lnTo>
                    <a:lnTo>
                      <a:pt x="61" y="18"/>
                    </a:lnTo>
                    <a:lnTo>
                      <a:pt x="61" y="19"/>
                    </a:lnTo>
                    <a:lnTo>
                      <a:pt x="62" y="19"/>
                    </a:lnTo>
                    <a:lnTo>
                      <a:pt x="61" y="20"/>
                    </a:lnTo>
                    <a:lnTo>
                      <a:pt x="62" y="19"/>
                    </a:lnTo>
                    <a:lnTo>
                      <a:pt x="62" y="20"/>
                    </a:lnTo>
                    <a:lnTo>
                      <a:pt x="63" y="20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6" y="23"/>
                    </a:lnTo>
                    <a:lnTo>
                      <a:pt x="67" y="23"/>
                    </a:lnTo>
                    <a:lnTo>
                      <a:pt x="68" y="24"/>
                    </a:lnTo>
                    <a:lnTo>
                      <a:pt x="68" y="23"/>
                    </a:lnTo>
                    <a:lnTo>
                      <a:pt x="69" y="23"/>
                    </a:lnTo>
                    <a:lnTo>
                      <a:pt x="70" y="23"/>
                    </a:lnTo>
                    <a:lnTo>
                      <a:pt x="70" y="24"/>
                    </a:lnTo>
                    <a:lnTo>
                      <a:pt x="71" y="25"/>
                    </a:lnTo>
                    <a:lnTo>
                      <a:pt x="71" y="26"/>
                    </a:lnTo>
                    <a:lnTo>
                      <a:pt x="72" y="27"/>
                    </a:lnTo>
                    <a:lnTo>
                      <a:pt x="73" y="27"/>
                    </a:lnTo>
                    <a:lnTo>
                      <a:pt x="74" y="27"/>
                    </a:lnTo>
                    <a:lnTo>
                      <a:pt x="75" y="27"/>
                    </a:lnTo>
                    <a:lnTo>
                      <a:pt x="75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7"/>
                    </a:lnTo>
                    <a:lnTo>
                      <a:pt x="79" y="27"/>
                    </a:lnTo>
                    <a:lnTo>
                      <a:pt x="80" y="27"/>
                    </a:lnTo>
                    <a:lnTo>
                      <a:pt x="80" y="26"/>
                    </a:lnTo>
                    <a:lnTo>
                      <a:pt x="81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4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6" y="25"/>
                    </a:lnTo>
                    <a:lnTo>
                      <a:pt x="87" y="25"/>
                    </a:lnTo>
                    <a:lnTo>
                      <a:pt x="87" y="26"/>
                    </a:lnTo>
                    <a:lnTo>
                      <a:pt x="88" y="26"/>
                    </a:lnTo>
                    <a:lnTo>
                      <a:pt x="89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4" y="26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6"/>
                    </a:lnTo>
                    <a:lnTo>
                      <a:pt x="107" y="25"/>
                    </a:lnTo>
                    <a:lnTo>
                      <a:pt x="108" y="25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5" y="27"/>
                    </a:lnTo>
                    <a:lnTo>
                      <a:pt x="116" y="28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1"/>
                    </a:lnTo>
                    <a:lnTo>
                      <a:pt x="120" y="32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2"/>
                    </a:lnTo>
                    <a:lnTo>
                      <a:pt x="124" y="32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2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33"/>
                    </a:lnTo>
                    <a:lnTo>
                      <a:pt x="131" y="33"/>
                    </a:lnTo>
                    <a:lnTo>
                      <a:pt x="131" y="34"/>
                    </a:lnTo>
                    <a:lnTo>
                      <a:pt x="132" y="34"/>
                    </a:lnTo>
                    <a:lnTo>
                      <a:pt x="133" y="34"/>
                    </a:lnTo>
                    <a:lnTo>
                      <a:pt x="134" y="35"/>
                    </a:lnTo>
                    <a:lnTo>
                      <a:pt x="134" y="36"/>
                    </a:lnTo>
                    <a:lnTo>
                      <a:pt x="135" y="36"/>
                    </a:lnTo>
                    <a:lnTo>
                      <a:pt x="136" y="36"/>
                    </a:lnTo>
                    <a:lnTo>
                      <a:pt x="137" y="36"/>
                    </a:lnTo>
                    <a:lnTo>
                      <a:pt x="138" y="36"/>
                    </a:lnTo>
                    <a:lnTo>
                      <a:pt x="139" y="36"/>
                    </a:lnTo>
                    <a:lnTo>
                      <a:pt x="139" y="35"/>
                    </a:lnTo>
                    <a:lnTo>
                      <a:pt x="140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3" y="36"/>
                    </a:lnTo>
                    <a:lnTo>
                      <a:pt x="144" y="36"/>
                    </a:lnTo>
                    <a:lnTo>
                      <a:pt x="145" y="37"/>
                    </a:lnTo>
                    <a:lnTo>
                      <a:pt x="145" y="36"/>
                    </a:lnTo>
                    <a:lnTo>
                      <a:pt x="146" y="36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8" y="37"/>
                    </a:lnTo>
                    <a:lnTo>
                      <a:pt x="149" y="37"/>
                    </a:lnTo>
                    <a:lnTo>
                      <a:pt x="150" y="38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9"/>
                    </a:lnTo>
                    <a:lnTo>
                      <a:pt x="154" y="39"/>
                    </a:lnTo>
                    <a:lnTo>
                      <a:pt x="155" y="39"/>
                    </a:lnTo>
                    <a:lnTo>
                      <a:pt x="155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9" y="39"/>
                    </a:lnTo>
                    <a:lnTo>
                      <a:pt x="160" y="38"/>
                    </a:lnTo>
                    <a:lnTo>
                      <a:pt x="161" y="38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3" y="41"/>
                    </a:lnTo>
                    <a:lnTo>
                      <a:pt x="164" y="41"/>
                    </a:lnTo>
                    <a:lnTo>
                      <a:pt x="165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7" y="41"/>
                    </a:lnTo>
                    <a:lnTo>
                      <a:pt x="169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69" y="45"/>
                    </a:lnTo>
                    <a:lnTo>
                      <a:pt x="169" y="46"/>
                    </a:lnTo>
                    <a:lnTo>
                      <a:pt x="170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1" y="47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3" y="47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9"/>
                    </a:lnTo>
                    <a:lnTo>
                      <a:pt x="175" y="50"/>
                    </a:lnTo>
                    <a:lnTo>
                      <a:pt x="176" y="50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0" y="52"/>
                    </a:lnTo>
                    <a:lnTo>
                      <a:pt x="181" y="52"/>
                    </a:lnTo>
                    <a:lnTo>
                      <a:pt x="181" y="53"/>
                    </a:lnTo>
                    <a:lnTo>
                      <a:pt x="182" y="53"/>
                    </a:lnTo>
                    <a:lnTo>
                      <a:pt x="182" y="52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4" y="54"/>
                    </a:lnTo>
                    <a:lnTo>
                      <a:pt x="185" y="54"/>
                    </a:lnTo>
                    <a:lnTo>
                      <a:pt x="187" y="54"/>
                    </a:lnTo>
                    <a:lnTo>
                      <a:pt x="188" y="54"/>
                    </a:lnTo>
                    <a:lnTo>
                      <a:pt x="189" y="55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5"/>
                    </a:lnTo>
                    <a:lnTo>
                      <a:pt x="192" y="55"/>
                    </a:lnTo>
                    <a:lnTo>
                      <a:pt x="192" y="56"/>
                    </a:lnTo>
                    <a:lnTo>
                      <a:pt x="192" y="55"/>
                    </a:lnTo>
                    <a:lnTo>
                      <a:pt x="195" y="54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8" y="55"/>
                    </a:lnTo>
                    <a:lnTo>
                      <a:pt x="199" y="55"/>
                    </a:lnTo>
                    <a:lnTo>
                      <a:pt x="200" y="55"/>
                    </a:lnTo>
                    <a:lnTo>
                      <a:pt x="201" y="55"/>
                    </a:lnTo>
                    <a:lnTo>
                      <a:pt x="202" y="55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3" y="54"/>
                    </a:lnTo>
                    <a:lnTo>
                      <a:pt x="204" y="54"/>
                    </a:lnTo>
                    <a:lnTo>
                      <a:pt x="205" y="55"/>
                    </a:lnTo>
                    <a:lnTo>
                      <a:pt x="206" y="55"/>
                    </a:lnTo>
                    <a:lnTo>
                      <a:pt x="207" y="55"/>
                    </a:lnTo>
                    <a:lnTo>
                      <a:pt x="208" y="54"/>
                    </a:lnTo>
                    <a:lnTo>
                      <a:pt x="209" y="53"/>
                    </a:lnTo>
                    <a:lnTo>
                      <a:pt x="209" y="52"/>
                    </a:lnTo>
                    <a:lnTo>
                      <a:pt x="210" y="53"/>
                    </a:lnTo>
                    <a:lnTo>
                      <a:pt x="210" y="54"/>
                    </a:lnTo>
                    <a:lnTo>
                      <a:pt x="211" y="54"/>
                    </a:lnTo>
                    <a:lnTo>
                      <a:pt x="211" y="55"/>
                    </a:lnTo>
                    <a:lnTo>
                      <a:pt x="212" y="55"/>
                    </a:lnTo>
                    <a:lnTo>
                      <a:pt x="212" y="56"/>
                    </a:lnTo>
                    <a:lnTo>
                      <a:pt x="213" y="56"/>
                    </a:lnTo>
                    <a:lnTo>
                      <a:pt x="214" y="56"/>
                    </a:lnTo>
                    <a:lnTo>
                      <a:pt x="215" y="56"/>
                    </a:lnTo>
                    <a:lnTo>
                      <a:pt x="216" y="56"/>
                    </a:lnTo>
                    <a:lnTo>
                      <a:pt x="216" y="55"/>
                    </a:lnTo>
                    <a:lnTo>
                      <a:pt x="216" y="56"/>
                    </a:lnTo>
                    <a:lnTo>
                      <a:pt x="217" y="56"/>
                    </a:lnTo>
                    <a:lnTo>
                      <a:pt x="218" y="56"/>
                    </a:lnTo>
                    <a:lnTo>
                      <a:pt x="219" y="56"/>
                    </a:lnTo>
                    <a:lnTo>
                      <a:pt x="220" y="56"/>
                    </a:lnTo>
                    <a:lnTo>
                      <a:pt x="220" y="57"/>
                    </a:lnTo>
                    <a:lnTo>
                      <a:pt x="221" y="56"/>
                    </a:lnTo>
                    <a:lnTo>
                      <a:pt x="222" y="57"/>
                    </a:lnTo>
                    <a:lnTo>
                      <a:pt x="223" y="57"/>
                    </a:lnTo>
                    <a:lnTo>
                      <a:pt x="224" y="56"/>
                    </a:lnTo>
                    <a:lnTo>
                      <a:pt x="225" y="57"/>
                    </a:lnTo>
                    <a:lnTo>
                      <a:pt x="226" y="58"/>
                    </a:lnTo>
                    <a:lnTo>
                      <a:pt x="226" y="59"/>
                    </a:lnTo>
                    <a:lnTo>
                      <a:pt x="225" y="60"/>
                    </a:lnTo>
                    <a:lnTo>
                      <a:pt x="226" y="60"/>
                    </a:lnTo>
                    <a:lnTo>
                      <a:pt x="226" y="61"/>
                    </a:lnTo>
                    <a:lnTo>
                      <a:pt x="227" y="60"/>
                    </a:lnTo>
                    <a:lnTo>
                      <a:pt x="228" y="61"/>
                    </a:lnTo>
                    <a:lnTo>
                      <a:pt x="228" y="62"/>
                    </a:lnTo>
                    <a:lnTo>
                      <a:pt x="229" y="62"/>
                    </a:lnTo>
                    <a:lnTo>
                      <a:pt x="229" y="63"/>
                    </a:lnTo>
                    <a:lnTo>
                      <a:pt x="228" y="63"/>
                    </a:lnTo>
                    <a:lnTo>
                      <a:pt x="229" y="63"/>
                    </a:lnTo>
                    <a:lnTo>
                      <a:pt x="229" y="64"/>
                    </a:lnTo>
                    <a:lnTo>
                      <a:pt x="229" y="65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9"/>
                    </a:lnTo>
                    <a:lnTo>
                      <a:pt x="233" y="70"/>
                    </a:lnTo>
                    <a:lnTo>
                      <a:pt x="232" y="70"/>
                    </a:lnTo>
                    <a:lnTo>
                      <a:pt x="232" y="71"/>
                    </a:lnTo>
                    <a:lnTo>
                      <a:pt x="233" y="70"/>
                    </a:lnTo>
                    <a:lnTo>
                      <a:pt x="234" y="70"/>
                    </a:lnTo>
                    <a:lnTo>
                      <a:pt x="234" y="69"/>
                    </a:lnTo>
                    <a:lnTo>
                      <a:pt x="234" y="68"/>
                    </a:lnTo>
                    <a:lnTo>
                      <a:pt x="234" y="67"/>
                    </a:lnTo>
                    <a:lnTo>
                      <a:pt x="233" y="67"/>
                    </a:lnTo>
                    <a:lnTo>
                      <a:pt x="233" y="66"/>
                    </a:lnTo>
                    <a:lnTo>
                      <a:pt x="234" y="66"/>
                    </a:lnTo>
                    <a:lnTo>
                      <a:pt x="235" y="65"/>
                    </a:lnTo>
                    <a:lnTo>
                      <a:pt x="236" y="65"/>
                    </a:lnTo>
                    <a:lnTo>
                      <a:pt x="237" y="65"/>
                    </a:lnTo>
                    <a:lnTo>
                      <a:pt x="238" y="64"/>
                    </a:lnTo>
                    <a:lnTo>
                      <a:pt x="239" y="64"/>
                    </a:lnTo>
                    <a:lnTo>
                      <a:pt x="240" y="64"/>
                    </a:lnTo>
                    <a:lnTo>
                      <a:pt x="241" y="64"/>
                    </a:lnTo>
                    <a:lnTo>
                      <a:pt x="241" y="65"/>
                    </a:lnTo>
                    <a:lnTo>
                      <a:pt x="242" y="64"/>
                    </a:lnTo>
                    <a:lnTo>
                      <a:pt x="243" y="65"/>
                    </a:lnTo>
                    <a:lnTo>
                      <a:pt x="243" y="64"/>
                    </a:lnTo>
                    <a:lnTo>
                      <a:pt x="243" y="65"/>
                    </a:lnTo>
                    <a:lnTo>
                      <a:pt x="244" y="65"/>
                    </a:lnTo>
                    <a:lnTo>
                      <a:pt x="245" y="64"/>
                    </a:lnTo>
                    <a:lnTo>
                      <a:pt x="245" y="65"/>
                    </a:lnTo>
                    <a:lnTo>
                      <a:pt x="245" y="64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7" y="63"/>
                    </a:lnTo>
                    <a:lnTo>
                      <a:pt x="247" y="62"/>
                    </a:lnTo>
                    <a:lnTo>
                      <a:pt x="248" y="62"/>
                    </a:lnTo>
                    <a:lnTo>
                      <a:pt x="249" y="62"/>
                    </a:lnTo>
                    <a:lnTo>
                      <a:pt x="250" y="62"/>
                    </a:lnTo>
                    <a:lnTo>
                      <a:pt x="250" y="61"/>
                    </a:lnTo>
                    <a:lnTo>
                      <a:pt x="250" y="60"/>
                    </a:lnTo>
                    <a:lnTo>
                      <a:pt x="250" y="59"/>
                    </a:lnTo>
                    <a:lnTo>
                      <a:pt x="251" y="59"/>
                    </a:lnTo>
                    <a:lnTo>
                      <a:pt x="251" y="58"/>
                    </a:lnTo>
                    <a:lnTo>
                      <a:pt x="251" y="57"/>
                    </a:lnTo>
                    <a:lnTo>
                      <a:pt x="251" y="56"/>
                    </a:lnTo>
                    <a:lnTo>
                      <a:pt x="252" y="56"/>
                    </a:lnTo>
                    <a:lnTo>
                      <a:pt x="251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0" y="53"/>
                    </a:lnTo>
                    <a:lnTo>
                      <a:pt x="249" y="53"/>
                    </a:lnTo>
                    <a:lnTo>
                      <a:pt x="249" y="51"/>
                    </a:lnTo>
                    <a:lnTo>
                      <a:pt x="249" y="50"/>
                    </a:lnTo>
                    <a:lnTo>
                      <a:pt x="248" y="50"/>
                    </a:lnTo>
                    <a:lnTo>
                      <a:pt x="248" y="49"/>
                    </a:lnTo>
                    <a:lnTo>
                      <a:pt x="247" y="49"/>
                    </a:lnTo>
                    <a:lnTo>
                      <a:pt x="247" y="48"/>
                    </a:lnTo>
                    <a:lnTo>
                      <a:pt x="247" y="47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8" y="47"/>
                    </a:lnTo>
                    <a:lnTo>
                      <a:pt x="248" y="46"/>
                    </a:lnTo>
                    <a:lnTo>
                      <a:pt x="249" y="46"/>
                    </a:lnTo>
                    <a:lnTo>
                      <a:pt x="248" y="46"/>
                    </a:lnTo>
                    <a:lnTo>
                      <a:pt x="248" y="45"/>
                    </a:lnTo>
                    <a:lnTo>
                      <a:pt x="249" y="45"/>
                    </a:lnTo>
                    <a:lnTo>
                      <a:pt x="249" y="44"/>
                    </a:lnTo>
                    <a:lnTo>
                      <a:pt x="248" y="44"/>
                    </a:lnTo>
                    <a:lnTo>
                      <a:pt x="247" y="44"/>
                    </a:lnTo>
                    <a:lnTo>
                      <a:pt x="247" y="43"/>
                    </a:lnTo>
                    <a:lnTo>
                      <a:pt x="247" y="42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5"/>
                    </a:lnTo>
                    <a:lnTo>
                      <a:pt x="249" y="35"/>
                    </a:lnTo>
                    <a:lnTo>
                      <a:pt x="249" y="34"/>
                    </a:lnTo>
                    <a:lnTo>
                      <a:pt x="250" y="33"/>
                    </a:lnTo>
                    <a:lnTo>
                      <a:pt x="250" y="32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2" y="30"/>
                    </a:lnTo>
                    <a:lnTo>
                      <a:pt x="253" y="30"/>
                    </a:lnTo>
                    <a:lnTo>
                      <a:pt x="253" y="29"/>
                    </a:lnTo>
                    <a:lnTo>
                      <a:pt x="254" y="29"/>
                    </a:lnTo>
                    <a:lnTo>
                      <a:pt x="254" y="28"/>
                    </a:lnTo>
                    <a:lnTo>
                      <a:pt x="255" y="27"/>
                    </a:lnTo>
                    <a:lnTo>
                      <a:pt x="256" y="28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9" y="27"/>
                    </a:lnTo>
                    <a:lnTo>
                      <a:pt x="259" y="26"/>
                    </a:lnTo>
                    <a:lnTo>
                      <a:pt x="260" y="26"/>
                    </a:lnTo>
                    <a:lnTo>
                      <a:pt x="261" y="26"/>
                    </a:lnTo>
                    <a:lnTo>
                      <a:pt x="262" y="26"/>
                    </a:lnTo>
                    <a:lnTo>
                      <a:pt x="263" y="26"/>
                    </a:lnTo>
                    <a:lnTo>
                      <a:pt x="264" y="25"/>
                    </a:lnTo>
                    <a:lnTo>
                      <a:pt x="265" y="26"/>
                    </a:lnTo>
                    <a:lnTo>
                      <a:pt x="265" y="25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6" y="23"/>
                    </a:lnTo>
                    <a:lnTo>
                      <a:pt x="267" y="22"/>
                    </a:lnTo>
                    <a:lnTo>
                      <a:pt x="267" y="21"/>
                    </a:lnTo>
                    <a:lnTo>
                      <a:pt x="268" y="22"/>
                    </a:lnTo>
                    <a:lnTo>
                      <a:pt x="269" y="22"/>
                    </a:lnTo>
                    <a:lnTo>
                      <a:pt x="270" y="23"/>
                    </a:lnTo>
                    <a:lnTo>
                      <a:pt x="275" y="21"/>
                    </a:lnTo>
                    <a:lnTo>
                      <a:pt x="276" y="22"/>
                    </a:lnTo>
                    <a:lnTo>
                      <a:pt x="277" y="23"/>
                    </a:lnTo>
                    <a:lnTo>
                      <a:pt x="277" y="24"/>
                    </a:lnTo>
                    <a:lnTo>
                      <a:pt x="277" y="25"/>
                    </a:lnTo>
                    <a:lnTo>
                      <a:pt x="278" y="25"/>
                    </a:lnTo>
                    <a:lnTo>
                      <a:pt x="279" y="26"/>
                    </a:lnTo>
                    <a:lnTo>
                      <a:pt x="280" y="27"/>
                    </a:lnTo>
                    <a:lnTo>
                      <a:pt x="281" y="27"/>
                    </a:lnTo>
                    <a:lnTo>
                      <a:pt x="281" y="26"/>
                    </a:lnTo>
                    <a:lnTo>
                      <a:pt x="281" y="25"/>
                    </a:lnTo>
                    <a:lnTo>
                      <a:pt x="281" y="24"/>
                    </a:lnTo>
                    <a:lnTo>
                      <a:pt x="280" y="23"/>
                    </a:lnTo>
                    <a:lnTo>
                      <a:pt x="281" y="22"/>
                    </a:lnTo>
                    <a:lnTo>
                      <a:pt x="282" y="22"/>
                    </a:lnTo>
                    <a:lnTo>
                      <a:pt x="283" y="24"/>
                    </a:lnTo>
                    <a:lnTo>
                      <a:pt x="284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4" y="28"/>
                    </a:lnTo>
                    <a:lnTo>
                      <a:pt x="285" y="28"/>
                    </a:lnTo>
                    <a:lnTo>
                      <a:pt x="286" y="27"/>
                    </a:lnTo>
                    <a:lnTo>
                      <a:pt x="286" y="26"/>
                    </a:lnTo>
                    <a:lnTo>
                      <a:pt x="286" y="25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4"/>
                    </a:lnTo>
                    <a:lnTo>
                      <a:pt x="289" y="26"/>
                    </a:lnTo>
                    <a:lnTo>
                      <a:pt x="290" y="27"/>
                    </a:lnTo>
                    <a:lnTo>
                      <a:pt x="291" y="26"/>
                    </a:lnTo>
                    <a:lnTo>
                      <a:pt x="291" y="24"/>
                    </a:lnTo>
                    <a:lnTo>
                      <a:pt x="293" y="23"/>
                    </a:lnTo>
                    <a:lnTo>
                      <a:pt x="295" y="22"/>
                    </a:lnTo>
                    <a:lnTo>
                      <a:pt x="296" y="22"/>
                    </a:lnTo>
                    <a:lnTo>
                      <a:pt x="297" y="22"/>
                    </a:lnTo>
                    <a:lnTo>
                      <a:pt x="298" y="22"/>
                    </a:lnTo>
                    <a:lnTo>
                      <a:pt x="299" y="22"/>
                    </a:lnTo>
                    <a:lnTo>
                      <a:pt x="299" y="23"/>
                    </a:lnTo>
                    <a:lnTo>
                      <a:pt x="299" y="24"/>
                    </a:lnTo>
                    <a:lnTo>
                      <a:pt x="299" y="25"/>
                    </a:lnTo>
                    <a:lnTo>
                      <a:pt x="300" y="25"/>
                    </a:lnTo>
                    <a:lnTo>
                      <a:pt x="302" y="24"/>
                    </a:lnTo>
                    <a:lnTo>
                      <a:pt x="302" y="23"/>
                    </a:lnTo>
                    <a:lnTo>
                      <a:pt x="301" y="21"/>
                    </a:lnTo>
                    <a:lnTo>
                      <a:pt x="301" y="20"/>
                    </a:lnTo>
                    <a:lnTo>
                      <a:pt x="302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09" y="12"/>
                    </a:lnTo>
                    <a:lnTo>
                      <a:pt x="309" y="10"/>
                    </a:lnTo>
                    <a:lnTo>
                      <a:pt x="308" y="10"/>
                    </a:lnTo>
                    <a:lnTo>
                      <a:pt x="309" y="9"/>
                    </a:lnTo>
                    <a:lnTo>
                      <a:pt x="310" y="9"/>
                    </a:lnTo>
                    <a:lnTo>
                      <a:pt x="310" y="8"/>
                    </a:lnTo>
                    <a:lnTo>
                      <a:pt x="310" y="7"/>
                    </a:lnTo>
                    <a:lnTo>
                      <a:pt x="311" y="6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7" y="6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19" y="5"/>
                    </a:lnTo>
                    <a:lnTo>
                      <a:pt x="319" y="4"/>
                    </a:lnTo>
                    <a:lnTo>
                      <a:pt x="318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5" y="2"/>
                    </a:lnTo>
                    <a:lnTo>
                      <a:pt x="317" y="0"/>
                    </a:lnTo>
                    <a:lnTo>
                      <a:pt x="318" y="0"/>
                    </a:lnTo>
                    <a:lnTo>
                      <a:pt x="318" y="1"/>
                    </a:lnTo>
                    <a:lnTo>
                      <a:pt x="319" y="2"/>
                    </a:lnTo>
                    <a:lnTo>
                      <a:pt x="319" y="3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0" y="3"/>
                    </a:lnTo>
                    <a:lnTo>
                      <a:pt x="321" y="3"/>
                    </a:lnTo>
                    <a:lnTo>
                      <a:pt x="323" y="3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6" y="3"/>
                    </a:lnTo>
                    <a:lnTo>
                      <a:pt x="326" y="2"/>
                    </a:lnTo>
                    <a:lnTo>
                      <a:pt x="327" y="2"/>
                    </a:lnTo>
                    <a:lnTo>
                      <a:pt x="327" y="3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3"/>
                    </a:lnTo>
                    <a:lnTo>
                      <a:pt x="329" y="4"/>
                    </a:lnTo>
                    <a:lnTo>
                      <a:pt x="329" y="5"/>
                    </a:lnTo>
                    <a:lnTo>
                      <a:pt x="330" y="6"/>
                    </a:lnTo>
                    <a:lnTo>
                      <a:pt x="330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6"/>
                    </a:lnTo>
                    <a:lnTo>
                      <a:pt x="333" y="7"/>
                    </a:lnTo>
                    <a:lnTo>
                      <a:pt x="335" y="8"/>
                    </a:lnTo>
                    <a:lnTo>
                      <a:pt x="335" y="9"/>
                    </a:lnTo>
                    <a:lnTo>
                      <a:pt x="336" y="9"/>
                    </a:lnTo>
                    <a:lnTo>
                      <a:pt x="336" y="10"/>
                    </a:lnTo>
                    <a:lnTo>
                      <a:pt x="337" y="11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7" y="13"/>
                    </a:lnTo>
                    <a:lnTo>
                      <a:pt x="338" y="14"/>
                    </a:lnTo>
                    <a:lnTo>
                      <a:pt x="339" y="14"/>
                    </a:lnTo>
                    <a:lnTo>
                      <a:pt x="339" y="15"/>
                    </a:lnTo>
                    <a:lnTo>
                      <a:pt x="340" y="14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39" y="14"/>
                    </a:lnTo>
                    <a:lnTo>
                      <a:pt x="340" y="14"/>
                    </a:lnTo>
                    <a:lnTo>
                      <a:pt x="340" y="13"/>
                    </a:lnTo>
                    <a:lnTo>
                      <a:pt x="339" y="12"/>
                    </a:lnTo>
                    <a:lnTo>
                      <a:pt x="340" y="11"/>
                    </a:lnTo>
                    <a:lnTo>
                      <a:pt x="340" y="10"/>
                    </a:lnTo>
                    <a:lnTo>
                      <a:pt x="340" y="9"/>
                    </a:lnTo>
                    <a:lnTo>
                      <a:pt x="341" y="9"/>
                    </a:lnTo>
                    <a:lnTo>
                      <a:pt x="341" y="8"/>
                    </a:lnTo>
                    <a:lnTo>
                      <a:pt x="342" y="8"/>
                    </a:lnTo>
                    <a:lnTo>
                      <a:pt x="342" y="7"/>
                    </a:lnTo>
                    <a:lnTo>
                      <a:pt x="343" y="7"/>
                    </a:lnTo>
                    <a:lnTo>
                      <a:pt x="344" y="7"/>
                    </a:lnTo>
                    <a:lnTo>
                      <a:pt x="345" y="6"/>
                    </a:lnTo>
                    <a:lnTo>
                      <a:pt x="346" y="6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48" y="6"/>
                    </a:lnTo>
                    <a:lnTo>
                      <a:pt x="347" y="6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8" y="4"/>
                    </a:lnTo>
                    <a:lnTo>
                      <a:pt x="348" y="5"/>
                    </a:lnTo>
                    <a:lnTo>
                      <a:pt x="349" y="5"/>
                    </a:lnTo>
                    <a:lnTo>
                      <a:pt x="349" y="6"/>
                    </a:lnTo>
                    <a:lnTo>
                      <a:pt x="350" y="7"/>
                    </a:lnTo>
                    <a:lnTo>
                      <a:pt x="350" y="8"/>
                    </a:lnTo>
                    <a:lnTo>
                      <a:pt x="351" y="7"/>
                    </a:lnTo>
                    <a:lnTo>
                      <a:pt x="352" y="8"/>
                    </a:lnTo>
                    <a:lnTo>
                      <a:pt x="353" y="9"/>
                    </a:lnTo>
                    <a:lnTo>
                      <a:pt x="354" y="9"/>
                    </a:lnTo>
                    <a:lnTo>
                      <a:pt x="354" y="10"/>
                    </a:lnTo>
                    <a:lnTo>
                      <a:pt x="355" y="10"/>
                    </a:lnTo>
                    <a:lnTo>
                      <a:pt x="355" y="9"/>
                    </a:lnTo>
                    <a:lnTo>
                      <a:pt x="355" y="8"/>
                    </a:lnTo>
                    <a:lnTo>
                      <a:pt x="356" y="8"/>
                    </a:lnTo>
                    <a:lnTo>
                      <a:pt x="357" y="7"/>
                    </a:lnTo>
                    <a:lnTo>
                      <a:pt x="357" y="6"/>
                    </a:lnTo>
                    <a:lnTo>
                      <a:pt x="356" y="5"/>
                    </a:lnTo>
                    <a:lnTo>
                      <a:pt x="356" y="6"/>
                    </a:lnTo>
                    <a:lnTo>
                      <a:pt x="355" y="6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6" y="5"/>
                    </a:lnTo>
                    <a:lnTo>
                      <a:pt x="357" y="4"/>
                    </a:lnTo>
                    <a:lnTo>
                      <a:pt x="358" y="4"/>
                    </a:lnTo>
                    <a:lnTo>
                      <a:pt x="358" y="5"/>
                    </a:lnTo>
                    <a:lnTo>
                      <a:pt x="358" y="6"/>
                    </a:lnTo>
                    <a:lnTo>
                      <a:pt x="357" y="7"/>
                    </a:lnTo>
                    <a:lnTo>
                      <a:pt x="357" y="8"/>
                    </a:lnTo>
                    <a:lnTo>
                      <a:pt x="358" y="8"/>
                    </a:lnTo>
                    <a:lnTo>
                      <a:pt x="358" y="7"/>
                    </a:lnTo>
                    <a:lnTo>
                      <a:pt x="359" y="6"/>
                    </a:lnTo>
                    <a:lnTo>
                      <a:pt x="360" y="7"/>
                    </a:lnTo>
                    <a:lnTo>
                      <a:pt x="360" y="9"/>
                    </a:lnTo>
                    <a:lnTo>
                      <a:pt x="360" y="8"/>
                    </a:lnTo>
                    <a:lnTo>
                      <a:pt x="361" y="7"/>
                    </a:lnTo>
                    <a:lnTo>
                      <a:pt x="361" y="8"/>
                    </a:lnTo>
                    <a:lnTo>
                      <a:pt x="362" y="7"/>
                    </a:lnTo>
                    <a:lnTo>
                      <a:pt x="363" y="7"/>
                    </a:lnTo>
                    <a:lnTo>
                      <a:pt x="363" y="6"/>
                    </a:lnTo>
                    <a:lnTo>
                      <a:pt x="363" y="5"/>
                    </a:lnTo>
                    <a:lnTo>
                      <a:pt x="364" y="5"/>
                    </a:lnTo>
                    <a:lnTo>
                      <a:pt x="364" y="7"/>
                    </a:lnTo>
                    <a:lnTo>
                      <a:pt x="365" y="7"/>
                    </a:lnTo>
                    <a:lnTo>
                      <a:pt x="365" y="6"/>
                    </a:lnTo>
                    <a:lnTo>
                      <a:pt x="366" y="6"/>
                    </a:lnTo>
                    <a:lnTo>
                      <a:pt x="367" y="6"/>
                    </a:lnTo>
                    <a:lnTo>
                      <a:pt x="368" y="6"/>
                    </a:lnTo>
                    <a:lnTo>
                      <a:pt x="368" y="5"/>
                    </a:lnTo>
                    <a:lnTo>
                      <a:pt x="369" y="6"/>
                    </a:lnTo>
                    <a:lnTo>
                      <a:pt x="370" y="6"/>
                    </a:lnTo>
                    <a:lnTo>
                      <a:pt x="370" y="7"/>
                    </a:lnTo>
                    <a:lnTo>
                      <a:pt x="371" y="7"/>
                    </a:lnTo>
                    <a:lnTo>
                      <a:pt x="371" y="5"/>
                    </a:lnTo>
                    <a:lnTo>
                      <a:pt x="371" y="4"/>
                    </a:lnTo>
                    <a:lnTo>
                      <a:pt x="372" y="4"/>
                    </a:lnTo>
                    <a:lnTo>
                      <a:pt x="373" y="4"/>
                    </a:lnTo>
                    <a:lnTo>
                      <a:pt x="374" y="4"/>
                    </a:lnTo>
                    <a:lnTo>
                      <a:pt x="375" y="5"/>
                    </a:lnTo>
                    <a:lnTo>
                      <a:pt x="375" y="6"/>
                    </a:lnTo>
                    <a:lnTo>
                      <a:pt x="375" y="7"/>
                    </a:lnTo>
                    <a:lnTo>
                      <a:pt x="374" y="8"/>
                    </a:lnTo>
                    <a:lnTo>
                      <a:pt x="374" y="9"/>
                    </a:lnTo>
                    <a:lnTo>
                      <a:pt x="375" y="9"/>
                    </a:lnTo>
                    <a:lnTo>
                      <a:pt x="375" y="8"/>
                    </a:lnTo>
                    <a:lnTo>
                      <a:pt x="376" y="8"/>
                    </a:lnTo>
                    <a:lnTo>
                      <a:pt x="376" y="7"/>
                    </a:lnTo>
                    <a:lnTo>
                      <a:pt x="376" y="6"/>
                    </a:lnTo>
                    <a:lnTo>
                      <a:pt x="377" y="6"/>
                    </a:lnTo>
                    <a:lnTo>
                      <a:pt x="376" y="6"/>
                    </a:lnTo>
                    <a:lnTo>
                      <a:pt x="376" y="5"/>
                    </a:lnTo>
                    <a:lnTo>
                      <a:pt x="377" y="4"/>
                    </a:lnTo>
                    <a:lnTo>
                      <a:pt x="378" y="5"/>
                    </a:lnTo>
                    <a:lnTo>
                      <a:pt x="377" y="6"/>
                    </a:lnTo>
                    <a:lnTo>
                      <a:pt x="378" y="6"/>
                    </a:lnTo>
                    <a:lnTo>
                      <a:pt x="380" y="6"/>
                    </a:lnTo>
                    <a:lnTo>
                      <a:pt x="381" y="6"/>
                    </a:lnTo>
                    <a:lnTo>
                      <a:pt x="381" y="7"/>
                    </a:lnTo>
                    <a:lnTo>
                      <a:pt x="382" y="6"/>
                    </a:lnTo>
                    <a:lnTo>
                      <a:pt x="384" y="7"/>
                    </a:lnTo>
                    <a:lnTo>
                      <a:pt x="385" y="7"/>
                    </a:lnTo>
                    <a:lnTo>
                      <a:pt x="384" y="8"/>
                    </a:lnTo>
                    <a:lnTo>
                      <a:pt x="384" y="9"/>
                    </a:lnTo>
                    <a:lnTo>
                      <a:pt x="385" y="9"/>
                    </a:lnTo>
                    <a:lnTo>
                      <a:pt x="385" y="10"/>
                    </a:lnTo>
                    <a:lnTo>
                      <a:pt x="386" y="11"/>
                    </a:lnTo>
                    <a:lnTo>
                      <a:pt x="387" y="11"/>
                    </a:lnTo>
                    <a:lnTo>
                      <a:pt x="387" y="10"/>
                    </a:lnTo>
                    <a:lnTo>
                      <a:pt x="387" y="9"/>
                    </a:lnTo>
                    <a:lnTo>
                      <a:pt x="388" y="9"/>
                    </a:lnTo>
                    <a:lnTo>
                      <a:pt x="387" y="10"/>
                    </a:lnTo>
                    <a:lnTo>
                      <a:pt x="387" y="11"/>
                    </a:lnTo>
                    <a:lnTo>
                      <a:pt x="386" y="11"/>
                    </a:lnTo>
                    <a:lnTo>
                      <a:pt x="386" y="12"/>
                    </a:lnTo>
                    <a:lnTo>
                      <a:pt x="387" y="12"/>
                    </a:lnTo>
                    <a:lnTo>
                      <a:pt x="387" y="11"/>
                    </a:lnTo>
                    <a:lnTo>
                      <a:pt x="388" y="11"/>
                    </a:lnTo>
                    <a:lnTo>
                      <a:pt x="388" y="12"/>
                    </a:lnTo>
                    <a:lnTo>
                      <a:pt x="387" y="13"/>
                    </a:lnTo>
                    <a:lnTo>
                      <a:pt x="388" y="14"/>
                    </a:lnTo>
                    <a:lnTo>
                      <a:pt x="389" y="14"/>
                    </a:lnTo>
                    <a:lnTo>
                      <a:pt x="389" y="13"/>
                    </a:lnTo>
                    <a:lnTo>
                      <a:pt x="390" y="13"/>
                    </a:lnTo>
                    <a:lnTo>
                      <a:pt x="390" y="14"/>
                    </a:lnTo>
                    <a:lnTo>
                      <a:pt x="390" y="15"/>
                    </a:lnTo>
                    <a:lnTo>
                      <a:pt x="390" y="16"/>
                    </a:lnTo>
                    <a:lnTo>
                      <a:pt x="391" y="16"/>
                    </a:lnTo>
                    <a:lnTo>
                      <a:pt x="391" y="15"/>
                    </a:lnTo>
                    <a:lnTo>
                      <a:pt x="391" y="14"/>
                    </a:lnTo>
                    <a:lnTo>
                      <a:pt x="392" y="16"/>
                    </a:lnTo>
                    <a:lnTo>
                      <a:pt x="392" y="17"/>
                    </a:lnTo>
                    <a:lnTo>
                      <a:pt x="393" y="17"/>
                    </a:lnTo>
                    <a:lnTo>
                      <a:pt x="393" y="16"/>
                    </a:lnTo>
                    <a:lnTo>
                      <a:pt x="392" y="16"/>
                    </a:lnTo>
                    <a:lnTo>
                      <a:pt x="392" y="15"/>
                    </a:lnTo>
                    <a:lnTo>
                      <a:pt x="393" y="15"/>
                    </a:lnTo>
                    <a:lnTo>
                      <a:pt x="393" y="16"/>
                    </a:lnTo>
                    <a:lnTo>
                      <a:pt x="394" y="17"/>
                    </a:lnTo>
                    <a:lnTo>
                      <a:pt x="395" y="17"/>
                    </a:lnTo>
                    <a:lnTo>
                      <a:pt x="395" y="18"/>
                    </a:lnTo>
                    <a:lnTo>
                      <a:pt x="395" y="19"/>
                    </a:lnTo>
                    <a:lnTo>
                      <a:pt x="396" y="19"/>
                    </a:lnTo>
                    <a:lnTo>
                      <a:pt x="397" y="19"/>
                    </a:lnTo>
                    <a:lnTo>
                      <a:pt x="397" y="20"/>
                    </a:lnTo>
                    <a:lnTo>
                      <a:pt x="396" y="21"/>
                    </a:lnTo>
                    <a:lnTo>
                      <a:pt x="397" y="23"/>
                    </a:lnTo>
                    <a:lnTo>
                      <a:pt x="397" y="22"/>
                    </a:lnTo>
                    <a:lnTo>
                      <a:pt x="398" y="21"/>
                    </a:lnTo>
                    <a:lnTo>
                      <a:pt x="399" y="21"/>
                    </a:lnTo>
                    <a:lnTo>
                      <a:pt x="399" y="22"/>
                    </a:lnTo>
                    <a:lnTo>
                      <a:pt x="400" y="23"/>
                    </a:lnTo>
                    <a:lnTo>
                      <a:pt x="400" y="24"/>
                    </a:lnTo>
                    <a:lnTo>
                      <a:pt x="401" y="23"/>
                    </a:lnTo>
                    <a:lnTo>
                      <a:pt x="401" y="24"/>
                    </a:lnTo>
                    <a:lnTo>
                      <a:pt x="400" y="24"/>
                    </a:lnTo>
                    <a:lnTo>
                      <a:pt x="400" y="25"/>
                    </a:lnTo>
                    <a:lnTo>
                      <a:pt x="401" y="24"/>
                    </a:lnTo>
                    <a:lnTo>
                      <a:pt x="401" y="25"/>
                    </a:lnTo>
                    <a:lnTo>
                      <a:pt x="402" y="25"/>
                    </a:lnTo>
                    <a:lnTo>
                      <a:pt x="401" y="25"/>
                    </a:lnTo>
                    <a:lnTo>
                      <a:pt x="402" y="24"/>
                    </a:lnTo>
                    <a:lnTo>
                      <a:pt x="402" y="25"/>
                    </a:lnTo>
                    <a:lnTo>
                      <a:pt x="403" y="25"/>
                    </a:lnTo>
                    <a:lnTo>
                      <a:pt x="404" y="25"/>
                    </a:lnTo>
                    <a:lnTo>
                      <a:pt x="403" y="25"/>
                    </a:lnTo>
                    <a:lnTo>
                      <a:pt x="404" y="26"/>
                    </a:lnTo>
                    <a:lnTo>
                      <a:pt x="404" y="27"/>
                    </a:lnTo>
                    <a:lnTo>
                      <a:pt x="405" y="26"/>
                    </a:lnTo>
                    <a:lnTo>
                      <a:pt x="405" y="25"/>
                    </a:lnTo>
                    <a:lnTo>
                      <a:pt x="406" y="25"/>
                    </a:lnTo>
                    <a:lnTo>
                      <a:pt x="406" y="26"/>
                    </a:lnTo>
                    <a:lnTo>
                      <a:pt x="406" y="27"/>
                    </a:lnTo>
                    <a:lnTo>
                      <a:pt x="405" y="27"/>
                    </a:lnTo>
                    <a:lnTo>
                      <a:pt x="406" y="27"/>
                    </a:lnTo>
                    <a:lnTo>
                      <a:pt x="406" y="28"/>
                    </a:lnTo>
                    <a:lnTo>
                      <a:pt x="407" y="28"/>
                    </a:lnTo>
                    <a:lnTo>
                      <a:pt x="407" y="27"/>
                    </a:lnTo>
                    <a:lnTo>
                      <a:pt x="407" y="28"/>
                    </a:lnTo>
                    <a:lnTo>
                      <a:pt x="408" y="28"/>
                    </a:lnTo>
                    <a:lnTo>
                      <a:pt x="408" y="29"/>
                    </a:lnTo>
                    <a:lnTo>
                      <a:pt x="408" y="30"/>
                    </a:lnTo>
                    <a:lnTo>
                      <a:pt x="408" y="29"/>
                    </a:lnTo>
                    <a:lnTo>
                      <a:pt x="409" y="29"/>
                    </a:lnTo>
                    <a:lnTo>
                      <a:pt x="409" y="28"/>
                    </a:lnTo>
                    <a:lnTo>
                      <a:pt x="409" y="29"/>
                    </a:lnTo>
                    <a:lnTo>
                      <a:pt x="409" y="30"/>
                    </a:lnTo>
                    <a:lnTo>
                      <a:pt x="410" y="30"/>
                    </a:lnTo>
                    <a:lnTo>
                      <a:pt x="410" y="29"/>
                    </a:lnTo>
                    <a:lnTo>
                      <a:pt x="410" y="28"/>
                    </a:lnTo>
                    <a:lnTo>
                      <a:pt x="411" y="28"/>
                    </a:lnTo>
                    <a:lnTo>
                      <a:pt x="411" y="29"/>
                    </a:lnTo>
                    <a:lnTo>
                      <a:pt x="411" y="30"/>
                    </a:lnTo>
                    <a:lnTo>
                      <a:pt x="412" y="31"/>
                    </a:lnTo>
                    <a:lnTo>
                      <a:pt x="413" y="31"/>
                    </a:lnTo>
                    <a:lnTo>
                      <a:pt x="413" y="30"/>
                    </a:lnTo>
                    <a:lnTo>
                      <a:pt x="413" y="29"/>
                    </a:lnTo>
                    <a:lnTo>
                      <a:pt x="414" y="30"/>
                    </a:lnTo>
                    <a:lnTo>
                      <a:pt x="414" y="29"/>
                    </a:lnTo>
                    <a:lnTo>
                      <a:pt x="414" y="28"/>
                    </a:lnTo>
                    <a:lnTo>
                      <a:pt x="415" y="29"/>
                    </a:lnTo>
                    <a:lnTo>
                      <a:pt x="415" y="30"/>
                    </a:lnTo>
                    <a:lnTo>
                      <a:pt x="415" y="29"/>
                    </a:lnTo>
                    <a:lnTo>
                      <a:pt x="416" y="29"/>
                    </a:lnTo>
                    <a:lnTo>
                      <a:pt x="416" y="30"/>
                    </a:lnTo>
                    <a:lnTo>
                      <a:pt x="417" y="29"/>
                    </a:lnTo>
                    <a:lnTo>
                      <a:pt x="417" y="30"/>
                    </a:lnTo>
                    <a:lnTo>
                      <a:pt x="417" y="29"/>
                    </a:lnTo>
                    <a:lnTo>
                      <a:pt x="418" y="29"/>
                    </a:lnTo>
                    <a:lnTo>
                      <a:pt x="419" y="28"/>
                    </a:lnTo>
                    <a:lnTo>
                      <a:pt x="418" y="28"/>
                    </a:lnTo>
                    <a:lnTo>
                      <a:pt x="418" y="27"/>
                    </a:lnTo>
                    <a:lnTo>
                      <a:pt x="419" y="27"/>
                    </a:lnTo>
                    <a:lnTo>
                      <a:pt x="419" y="26"/>
                    </a:lnTo>
                    <a:lnTo>
                      <a:pt x="420" y="25"/>
                    </a:lnTo>
                    <a:lnTo>
                      <a:pt x="419" y="25"/>
                    </a:lnTo>
                    <a:lnTo>
                      <a:pt x="420" y="25"/>
                    </a:lnTo>
                    <a:lnTo>
                      <a:pt x="420" y="26"/>
                    </a:lnTo>
                    <a:lnTo>
                      <a:pt x="421" y="25"/>
                    </a:lnTo>
                    <a:lnTo>
                      <a:pt x="421" y="24"/>
                    </a:lnTo>
                    <a:lnTo>
                      <a:pt x="422" y="25"/>
                    </a:lnTo>
                    <a:lnTo>
                      <a:pt x="422" y="24"/>
                    </a:lnTo>
                    <a:lnTo>
                      <a:pt x="422" y="23"/>
                    </a:lnTo>
                    <a:lnTo>
                      <a:pt x="423" y="23"/>
                    </a:lnTo>
                    <a:lnTo>
                      <a:pt x="423" y="24"/>
                    </a:lnTo>
                    <a:lnTo>
                      <a:pt x="424" y="24"/>
                    </a:lnTo>
                    <a:lnTo>
                      <a:pt x="424" y="25"/>
                    </a:lnTo>
                    <a:lnTo>
                      <a:pt x="425" y="24"/>
                    </a:lnTo>
                    <a:lnTo>
                      <a:pt x="426" y="24"/>
                    </a:lnTo>
                    <a:lnTo>
                      <a:pt x="426" y="23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7" y="23"/>
                    </a:lnTo>
                    <a:lnTo>
                      <a:pt x="428" y="23"/>
                    </a:lnTo>
                    <a:lnTo>
                      <a:pt x="429" y="24"/>
                    </a:lnTo>
                    <a:lnTo>
                      <a:pt x="429" y="23"/>
                    </a:lnTo>
                    <a:lnTo>
                      <a:pt x="430" y="23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2" y="22"/>
                    </a:lnTo>
                    <a:lnTo>
                      <a:pt x="432" y="21"/>
                    </a:lnTo>
                    <a:lnTo>
                      <a:pt x="433" y="21"/>
                    </a:lnTo>
                    <a:lnTo>
                      <a:pt x="433" y="20"/>
                    </a:lnTo>
                    <a:lnTo>
                      <a:pt x="434" y="21"/>
                    </a:lnTo>
                    <a:lnTo>
                      <a:pt x="434" y="20"/>
                    </a:lnTo>
                    <a:lnTo>
                      <a:pt x="435" y="19"/>
                    </a:lnTo>
                    <a:lnTo>
                      <a:pt x="436" y="19"/>
                    </a:lnTo>
                    <a:lnTo>
                      <a:pt x="437" y="19"/>
                    </a:lnTo>
                    <a:lnTo>
                      <a:pt x="438" y="19"/>
                    </a:lnTo>
                    <a:lnTo>
                      <a:pt x="438" y="18"/>
                    </a:lnTo>
                    <a:lnTo>
                      <a:pt x="439" y="18"/>
                    </a:lnTo>
                    <a:lnTo>
                      <a:pt x="438" y="18"/>
                    </a:lnTo>
                    <a:lnTo>
                      <a:pt x="438" y="17"/>
                    </a:lnTo>
                    <a:lnTo>
                      <a:pt x="438" y="16"/>
                    </a:lnTo>
                    <a:lnTo>
                      <a:pt x="439" y="16"/>
                    </a:lnTo>
                    <a:lnTo>
                      <a:pt x="440" y="16"/>
                    </a:lnTo>
                    <a:lnTo>
                      <a:pt x="441" y="16"/>
                    </a:lnTo>
                    <a:lnTo>
                      <a:pt x="441" y="15"/>
                    </a:lnTo>
                    <a:lnTo>
                      <a:pt x="441" y="14"/>
                    </a:lnTo>
                    <a:lnTo>
                      <a:pt x="442" y="15"/>
                    </a:lnTo>
                    <a:lnTo>
                      <a:pt x="442" y="14"/>
                    </a:lnTo>
                    <a:lnTo>
                      <a:pt x="443" y="14"/>
                    </a:lnTo>
                    <a:lnTo>
                      <a:pt x="443" y="13"/>
                    </a:lnTo>
                    <a:lnTo>
                      <a:pt x="443" y="12"/>
                    </a:lnTo>
                    <a:lnTo>
                      <a:pt x="444" y="12"/>
                    </a:lnTo>
                    <a:lnTo>
                      <a:pt x="444" y="11"/>
                    </a:lnTo>
                    <a:lnTo>
                      <a:pt x="445" y="11"/>
                    </a:lnTo>
                    <a:lnTo>
                      <a:pt x="446" y="11"/>
                    </a:lnTo>
                    <a:lnTo>
                      <a:pt x="446" y="10"/>
                    </a:lnTo>
                    <a:lnTo>
                      <a:pt x="447" y="10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9" y="9"/>
                    </a:lnTo>
                    <a:lnTo>
                      <a:pt x="450" y="9"/>
                    </a:lnTo>
                    <a:lnTo>
                      <a:pt x="450" y="8"/>
                    </a:lnTo>
                    <a:lnTo>
                      <a:pt x="451" y="8"/>
                    </a:lnTo>
                    <a:lnTo>
                      <a:pt x="452" y="9"/>
                    </a:lnTo>
                    <a:lnTo>
                      <a:pt x="453" y="9"/>
                    </a:lnTo>
                    <a:lnTo>
                      <a:pt x="453" y="10"/>
                    </a:lnTo>
                    <a:lnTo>
                      <a:pt x="453" y="9"/>
                    </a:lnTo>
                    <a:lnTo>
                      <a:pt x="454" y="10"/>
                    </a:lnTo>
                    <a:lnTo>
                      <a:pt x="454" y="9"/>
                    </a:lnTo>
                    <a:lnTo>
                      <a:pt x="455" y="9"/>
                    </a:lnTo>
                    <a:lnTo>
                      <a:pt x="455" y="8"/>
                    </a:lnTo>
                    <a:lnTo>
                      <a:pt x="456" y="8"/>
                    </a:lnTo>
                    <a:lnTo>
                      <a:pt x="456" y="9"/>
                    </a:lnTo>
                    <a:lnTo>
                      <a:pt x="457" y="9"/>
                    </a:lnTo>
                    <a:lnTo>
                      <a:pt x="457" y="8"/>
                    </a:lnTo>
                    <a:lnTo>
                      <a:pt x="457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9" y="9"/>
                    </a:lnTo>
                    <a:lnTo>
                      <a:pt x="460" y="9"/>
                    </a:lnTo>
                    <a:lnTo>
                      <a:pt x="461" y="9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61" y="11"/>
                    </a:lnTo>
                    <a:lnTo>
                      <a:pt x="462" y="11"/>
                    </a:lnTo>
                    <a:lnTo>
                      <a:pt x="463" y="11"/>
                    </a:lnTo>
                    <a:lnTo>
                      <a:pt x="463" y="10"/>
                    </a:lnTo>
                    <a:lnTo>
                      <a:pt x="463" y="9"/>
                    </a:lnTo>
                    <a:lnTo>
                      <a:pt x="464" y="9"/>
                    </a:lnTo>
                    <a:lnTo>
                      <a:pt x="465" y="10"/>
                    </a:lnTo>
                    <a:lnTo>
                      <a:pt x="465" y="11"/>
                    </a:lnTo>
                    <a:lnTo>
                      <a:pt x="466" y="10"/>
                    </a:lnTo>
                    <a:lnTo>
                      <a:pt x="466" y="11"/>
                    </a:lnTo>
                    <a:lnTo>
                      <a:pt x="467" y="10"/>
                    </a:lnTo>
                    <a:lnTo>
                      <a:pt x="468" y="10"/>
                    </a:lnTo>
                    <a:lnTo>
                      <a:pt x="469" y="10"/>
                    </a:lnTo>
                    <a:lnTo>
                      <a:pt x="469" y="9"/>
                    </a:lnTo>
                    <a:lnTo>
                      <a:pt x="469" y="8"/>
                    </a:lnTo>
                    <a:lnTo>
                      <a:pt x="470" y="8"/>
                    </a:lnTo>
                    <a:lnTo>
                      <a:pt x="471" y="8"/>
                    </a:lnTo>
                    <a:lnTo>
                      <a:pt x="471" y="9"/>
                    </a:lnTo>
                    <a:lnTo>
                      <a:pt x="472" y="9"/>
                    </a:lnTo>
                    <a:lnTo>
                      <a:pt x="471" y="7"/>
                    </a:lnTo>
                    <a:lnTo>
                      <a:pt x="493" y="9"/>
                    </a:lnTo>
                    <a:lnTo>
                      <a:pt x="498" y="9"/>
                    </a:lnTo>
                    <a:lnTo>
                      <a:pt x="499" y="9"/>
                    </a:lnTo>
                    <a:lnTo>
                      <a:pt x="500" y="9"/>
                    </a:lnTo>
                    <a:lnTo>
                      <a:pt x="500" y="8"/>
                    </a:lnTo>
                    <a:lnTo>
                      <a:pt x="501" y="8"/>
                    </a:lnTo>
                    <a:lnTo>
                      <a:pt x="501" y="7"/>
                    </a:lnTo>
                    <a:lnTo>
                      <a:pt x="502" y="7"/>
                    </a:lnTo>
                    <a:lnTo>
                      <a:pt x="502" y="8"/>
                    </a:lnTo>
                    <a:lnTo>
                      <a:pt x="502" y="9"/>
                    </a:lnTo>
                    <a:lnTo>
                      <a:pt x="503" y="9"/>
                    </a:lnTo>
                    <a:lnTo>
                      <a:pt x="503" y="10"/>
                    </a:lnTo>
                    <a:lnTo>
                      <a:pt x="504" y="10"/>
                    </a:lnTo>
                    <a:lnTo>
                      <a:pt x="505" y="10"/>
                    </a:lnTo>
                    <a:lnTo>
                      <a:pt x="506" y="10"/>
                    </a:lnTo>
                    <a:lnTo>
                      <a:pt x="505" y="12"/>
                    </a:lnTo>
                    <a:lnTo>
                      <a:pt x="505" y="13"/>
                    </a:lnTo>
                    <a:lnTo>
                      <a:pt x="504" y="17"/>
                    </a:lnTo>
                    <a:lnTo>
                      <a:pt x="504" y="19"/>
                    </a:lnTo>
                    <a:lnTo>
                      <a:pt x="505" y="19"/>
                    </a:lnTo>
                    <a:lnTo>
                      <a:pt x="505" y="20"/>
                    </a:lnTo>
                    <a:lnTo>
                      <a:pt x="504" y="22"/>
                    </a:lnTo>
                    <a:lnTo>
                      <a:pt x="504" y="25"/>
                    </a:lnTo>
                    <a:lnTo>
                      <a:pt x="505" y="26"/>
                    </a:lnTo>
                    <a:lnTo>
                      <a:pt x="505" y="28"/>
                    </a:lnTo>
                    <a:lnTo>
                      <a:pt x="506" y="30"/>
                    </a:lnTo>
                    <a:lnTo>
                      <a:pt x="506" y="31"/>
                    </a:lnTo>
                    <a:lnTo>
                      <a:pt x="507" y="32"/>
                    </a:lnTo>
                    <a:lnTo>
                      <a:pt x="508" y="30"/>
                    </a:lnTo>
                    <a:lnTo>
                      <a:pt x="509" y="30"/>
                    </a:lnTo>
                    <a:lnTo>
                      <a:pt x="510" y="30"/>
                    </a:lnTo>
                    <a:lnTo>
                      <a:pt x="511" y="30"/>
                    </a:lnTo>
                    <a:lnTo>
                      <a:pt x="510" y="32"/>
                    </a:lnTo>
                    <a:lnTo>
                      <a:pt x="510" y="33"/>
                    </a:lnTo>
                    <a:lnTo>
                      <a:pt x="510" y="34"/>
                    </a:lnTo>
                    <a:lnTo>
                      <a:pt x="511" y="34"/>
                    </a:lnTo>
                    <a:lnTo>
                      <a:pt x="511" y="35"/>
                    </a:lnTo>
                    <a:lnTo>
                      <a:pt x="511" y="36"/>
                    </a:lnTo>
                    <a:lnTo>
                      <a:pt x="512" y="36"/>
                    </a:lnTo>
                    <a:lnTo>
                      <a:pt x="513" y="36"/>
                    </a:lnTo>
                    <a:lnTo>
                      <a:pt x="514" y="36"/>
                    </a:lnTo>
                    <a:lnTo>
                      <a:pt x="513" y="36"/>
                    </a:lnTo>
                    <a:lnTo>
                      <a:pt x="513" y="37"/>
                    </a:lnTo>
                    <a:lnTo>
                      <a:pt x="513" y="38"/>
                    </a:lnTo>
                    <a:lnTo>
                      <a:pt x="512" y="38"/>
                    </a:lnTo>
                    <a:lnTo>
                      <a:pt x="510" y="41"/>
                    </a:lnTo>
                    <a:lnTo>
                      <a:pt x="508" y="44"/>
                    </a:lnTo>
                    <a:lnTo>
                      <a:pt x="507" y="47"/>
                    </a:lnTo>
                    <a:lnTo>
                      <a:pt x="506" y="48"/>
                    </a:lnTo>
                    <a:lnTo>
                      <a:pt x="506" y="49"/>
                    </a:lnTo>
                    <a:lnTo>
                      <a:pt x="506" y="50"/>
                    </a:lnTo>
                    <a:lnTo>
                      <a:pt x="503" y="53"/>
                    </a:lnTo>
                    <a:lnTo>
                      <a:pt x="502" y="55"/>
                    </a:lnTo>
                    <a:lnTo>
                      <a:pt x="502" y="56"/>
                    </a:lnTo>
                    <a:lnTo>
                      <a:pt x="502" y="57"/>
                    </a:lnTo>
                    <a:lnTo>
                      <a:pt x="502" y="59"/>
                    </a:lnTo>
                    <a:lnTo>
                      <a:pt x="502" y="60"/>
                    </a:lnTo>
                    <a:lnTo>
                      <a:pt x="500" y="62"/>
                    </a:lnTo>
                    <a:lnTo>
                      <a:pt x="499" y="64"/>
                    </a:lnTo>
                    <a:lnTo>
                      <a:pt x="498" y="66"/>
                    </a:lnTo>
                    <a:lnTo>
                      <a:pt x="496" y="69"/>
                    </a:lnTo>
                    <a:lnTo>
                      <a:pt x="495" y="70"/>
                    </a:lnTo>
                    <a:lnTo>
                      <a:pt x="495" y="72"/>
                    </a:lnTo>
                    <a:lnTo>
                      <a:pt x="494" y="72"/>
                    </a:lnTo>
                    <a:lnTo>
                      <a:pt x="494" y="73"/>
                    </a:lnTo>
                    <a:lnTo>
                      <a:pt x="493" y="74"/>
                    </a:lnTo>
                    <a:lnTo>
                      <a:pt x="493" y="75"/>
                    </a:lnTo>
                    <a:lnTo>
                      <a:pt x="493" y="76"/>
                    </a:lnTo>
                    <a:lnTo>
                      <a:pt x="492" y="77"/>
                    </a:lnTo>
                    <a:lnTo>
                      <a:pt x="492" y="78"/>
                    </a:lnTo>
                    <a:lnTo>
                      <a:pt x="492" y="79"/>
                    </a:lnTo>
                    <a:lnTo>
                      <a:pt x="492" y="80"/>
                    </a:lnTo>
                    <a:lnTo>
                      <a:pt x="491" y="82"/>
                    </a:lnTo>
                    <a:lnTo>
                      <a:pt x="491" y="83"/>
                    </a:lnTo>
                    <a:lnTo>
                      <a:pt x="491" y="84"/>
                    </a:lnTo>
                    <a:lnTo>
                      <a:pt x="491" y="85"/>
                    </a:lnTo>
                    <a:lnTo>
                      <a:pt x="492" y="85"/>
                    </a:lnTo>
                    <a:lnTo>
                      <a:pt x="491" y="86"/>
                    </a:lnTo>
                    <a:lnTo>
                      <a:pt x="491" y="87"/>
                    </a:lnTo>
                    <a:lnTo>
                      <a:pt x="491" y="88"/>
                    </a:lnTo>
                    <a:lnTo>
                      <a:pt x="491" y="89"/>
                    </a:lnTo>
                    <a:lnTo>
                      <a:pt x="491" y="91"/>
                    </a:lnTo>
                    <a:lnTo>
                      <a:pt x="492" y="92"/>
                    </a:lnTo>
                    <a:lnTo>
                      <a:pt x="493" y="93"/>
                    </a:lnTo>
                    <a:lnTo>
                      <a:pt x="494" y="92"/>
                    </a:lnTo>
                    <a:lnTo>
                      <a:pt x="495" y="92"/>
                    </a:lnTo>
                    <a:lnTo>
                      <a:pt x="495" y="93"/>
                    </a:lnTo>
                    <a:lnTo>
                      <a:pt x="495" y="94"/>
                    </a:lnTo>
                    <a:lnTo>
                      <a:pt x="496" y="95"/>
                    </a:lnTo>
                    <a:lnTo>
                      <a:pt x="497" y="95"/>
                    </a:lnTo>
                    <a:lnTo>
                      <a:pt x="498" y="95"/>
                    </a:lnTo>
                    <a:lnTo>
                      <a:pt x="498" y="94"/>
                    </a:lnTo>
                    <a:lnTo>
                      <a:pt x="499" y="93"/>
                    </a:lnTo>
                    <a:lnTo>
                      <a:pt x="499" y="94"/>
                    </a:lnTo>
                    <a:lnTo>
                      <a:pt x="499" y="95"/>
                    </a:lnTo>
                    <a:lnTo>
                      <a:pt x="500" y="95"/>
                    </a:lnTo>
                    <a:lnTo>
                      <a:pt x="500" y="96"/>
                    </a:lnTo>
                    <a:lnTo>
                      <a:pt x="499" y="96"/>
                    </a:lnTo>
                    <a:lnTo>
                      <a:pt x="499" y="97"/>
                    </a:lnTo>
                    <a:lnTo>
                      <a:pt x="498" y="98"/>
                    </a:lnTo>
                    <a:lnTo>
                      <a:pt x="498" y="99"/>
                    </a:lnTo>
                    <a:lnTo>
                      <a:pt x="497" y="99"/>
                    </a:lnTo>
                    <a:lnTo>
                      <a:pt x="496" y="99"/>
                    </a:lnTo>
                    <a:lnTo>
                      <a:pt x="495" y="100"/>
                    </a:lnTo>
                    <a:lnTo>
                      <a:pt x="495" y="101"/>
                    </a:lnTo>
                    <a:lnTo>
                      <a:pt x="494" y="102"/>
                    </a:lnTo>
                    <a:lnTo>
                      <a:pt x="494" y="105"/>
                    </a:lnTo>
                    <a:lnTo>
                      <a:pt x="493" y="107"/>
                    </a:lnTo>
                    <a:lnTo>
                      <a:pt x="493" y="108"/>
                    </a:lnTo>
                    <a:lnTo>
                      <a:pt x="493" y="109"/>
                    </a:lnTo>
                    <a:lnTo>
                      <a:pt x="494" y="109"/>
                    </a:lnTo>
                    <a:lnTo>
                      <a:pt x="494" y="110"/>
                    </a:lnTo>
                    <a:lnTo>
                      <a:pt x="495" y="110"/>
                    </a:lnTo>
                    <a:lnTo>
                      <a:pt x="494" y="110"/>
                    </a:lnTo>
                    <a:lnTo>
                      <a:pt x="494" y="112"/>
                    </a:lnTo>
                    <a:lnTo>
                      <a:pt x="494" y="113"/>
                    </a:lnTo>
                    <a:lnTo>
                      <a:pt x="494" y="114"/>
                    </a:lnTo>
                    <a:lnTo>
                      <a:pt x="493" y="114"/>
                    </a:lnTo>
                    <a:lnTo>
                      <a:pt x="493" y="115"/>
                    </a:lnTo>
                    <a:lnTo>
                      <a:pt x="493" y="116"/>
                    </a:lnTo>
                    <a:lnTo>
                      <a:pt x="494" y="116"/>
                    </a:lnTo>
                    <a:lnTo>
                      <a:pt x="494" y="117"/>
                    </a:lnTo>
                    <a:lnTo>
                      <a:pt x="495" y="118"/>
                    </a:lnTo>
                    <a:lnTo>
                      <a:pt x="496" y="118"/>
                    </a:lnTo>
                    <a:lnTo>
                      <a:pt x="496" y="117"/>
                    </a:lnTo>
                    <a:lnTo>
                      <a:pt x="497" y="117"/>
                    </a:lnTo>
                    <a:lnTo>
                      <a:pt x="498" y="117"/>
                    </a:lnTo>
                    <a:lnTo>
                      <a:pt x="498" y="118"/>
                    </a:lnTo>
                    <a:lnTo>
                      <a:pt x="498" y="119"/>
                    </a:lnTo>
                    <a:lnTo>
                      <a:pt x="499" y="119"/>
                    </a:lnTo>
                    <a:lnTo>
                      <a:pt x="499" y="120"/>
                    </a:lnTo>
                    <a:lnTo>
                      <a:pt x="498" y="120"/>
                    </a:lnTo>
                    <a:lnTo>
                      <a:pt x="498" y="121"/>
                    </a:lnTo>
                    <a:lnTo>
                      <a:pt x="498" y="122"/>
                    </a:lnTo>
                    <a:lnTo>
                      <a:pt x="497" y="123"/>
                    </a:lnTo>
                    <a:lnTo>
                      <a:pt x="497" y="124"/>
                    </a:lnTo>
                    <a:lnTo>
                      <a:pt x="496" y="124"/>
                    </a:lnTo>
                    <a:lnTo>
                      <a:pt x="496" y="125"/>
                    </a:lnTo>
                    <a:lnTo>
                      <a:pt x="496" y="126"/>
                    </a:lnTo>
                    <a:lnTo>
                      <a:pt x="497" y="126"/>
                    </a:lnTo>
                    <a:lnTo>
                      <a:pt x="496" y="126"/>
                    </a:lnTo>
                    <a:lnTo>
                      <a:pt x="496" y="127"/>
                    </a:lnTo>
                    <a:lnTo>
                      <a:pt x="495" y="128"/>
                    </a:lnTo>
                    <a:lnTo>
                      <a:pt x="495" y="127"/>
                    </a:lnTo>
                    <a:lnTo>
                      <a:pt x="494" y="128"/>
                    </a:lnTo>
                    <a:lnTo>
                      <a:pt x="495" y="130"/>
                    </a:lnTo>
                    <a:lnTo>
                      <a:pt x="495" y="131"/>
                    </a:lnTo>
                    <a:lnTo>
                      <a:pt x="496" y="132"/>
                    </a:lnTo>
                    <a:lnTo>
                      <a:pt x="497" y="133"/>
                    </a:lnTo>
                    <a:lnTo>
                      <a:pt x="497" y="134"/>
                    </a:lnTo>
                    <a:lnTo>
                      <a:pt x="498" y="134"/>
                    </a:lnTo>
                    <a:lnTo>
                      <a:pt x="499" y="134"/>
                    </a:lnTo>
                    <a:lnTo>
                      <a:pt x="499" y="135"/>
                    </a:lnTo>
                    <a:lnTo>
                      <a:pt x="500" y="135"/>
                    </a:lnTo>
                    <a:lnTo>
                      <a:pt x="501" y="134"/>
                    </a:lnTo>
                    <a:lnTo>
                      <a:pt x="501" y="133"/>
                    </a:lnTo>
                    <a:lnTo>
                      <a:pt x="502" y="133"/>
                    </a:lnTo>
                    <a:lnTo>
                      <a:pt x="502" y="132"/>
                    </a:lnTo>
                    <a:lnTo>
                      <a:pt x="502" y="131"/>
                    </a:lnTo>
                    <a:lnTo>
                      <a:pt x="503" y="131"/>
                    </a:lnTo>
                    <a:lnTo>
                      <a:pt x="504" y="131"/>
                    </a:lnTo>
                    <a:lnTo>
                      <a:pt x="504" y="130"/>
                    </a:lnTo>
                    <a:lnTo>
                      <a:pt x="504" y="131"/>
                    </a:lnTo>
                    <a:lnTo>
                      <a:pt x="505" y="131"/>
                    </a:lnTo>
                    <a:lnTo>
                      <a:pt x="504" y="131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3"/>
                    </a:lnTo>
                    <a:lnTo>
                      <a:pt x="505" y="134"/>
                    </a:lnTo>
                    <a:lnTo>
                      <a:pt x="506" y="134"/>
                    </a:lnTo>
                    <a:lnTo>
                      <a:pt x="507" y="134"/>
                    </a:lnTo>
                    <a:lnTo>
                      <a:pt x="507" y="133"/>
                    </a:lnTo>
                    <a:lnTo>
                      <a:pt x="506" y="133"/>
                    </a:lnTo>
                    <a:lnTo>
                      <a:pt x="507" y="133"/>
                    </a:lnTo>
                    <a:lnTo>
                      <a:pt x="507" y="134"/>
                    </a:lnTo>
                    <a:lnTo>
                      <a:pt x="508" y="134"/>
                    </a:lnTo>
                    <a:lnTo>
                      <a:pt x="507" y="134"/>
                    </a:lnTo>
                    <a:lnTo>
                      <a:pt x="507" y="135"/>
                    </a:lnTo>
                    <a:lnTo>
                      <a:pt x="506" y="135"/>
                    </a:lnTo>
                    <a:lnTo>
                      <a:pt x="506" y="136"/>
                    </a:lnTo>
                    <a:lnTo>
                      <a:pt x="505" y="136"/>
                    </a:lnTo>
                    <a:lnTo>
                      <a:pt x="504" y="137"/>
                    </a:lnTo>
                    <a:lnTo>
                      <a:pt x="504" y="138"/>
                    </a:lnTo>
                    <a:lnTo>
                      <a:pt x="504" y="139"/>
                    </a:lnTo>
                    <a:lnTo>
                      <a:pt x="505" y="139"/>
                    </a:lnTo>
                    <a:lnTo>
                      <a:pt x="505" y="140"/>
                    </a:lnTo>
                    <a:lnTo>
                      <a:pt x="506" y="140"/>
                    </a:lnTo>
                    <a:lnTo>
                      <a:pt x="506" y="141"/>
                    </a:lnTo>
                    <a:lnTo>
                      <a:pt x="505" y="141"/>
                    </a:lnTo>
                    <a:lnTo>
                      <a:pt x="504" y="141"/>
                    </a:lnTo>
                    <a:lnTo>
                      <a:pt x="503" y="141"/>
                    </a:lnTo>
                    <a:lnTo>
                      <a:pt x="503" y="142"/>
                    </a:lnTo>
                    <a:lnTo>
                      <a:pt x="502" y="142"/>
                    </a:lnTo>
                    <a:lnTo>
                      <a:pt x="502" y="141"/>
                    </a:lnTo>
                    <a:lnTo>
                      <a:pt x="503" y="141"/>
                    </a:lnTo>
                    <a:lnTo>
                      <a:pt x="504" y="140"/>
                    </a:lnTo>
                    <a:lnTo>
                      <a:pt x="504" y="139"/>
                    </a:lnTo>
                    <a:lnTo>
                      <a:pt x="503" y="139"/>
                    </a:lnTo>
                    <a:lnTo>
                      <a:pt x="503" y="138"/>
                    </a:lnTo>
                    <a:lnTo>
                      <a:pt x="502" y="138"/>
                    </a:lnTo>
                    <a:lnTo>
                      <a:pt x="501" y="137"/>
                    </a:lnTo>
                    <a:lnTo>
                      <a:pt x="501" y="138"/>
                    </a:lnTo>
                    <a:lnTo>
                      <a:pt x="500" y="138"/>
                    </a:lnTo>
                    <a:lnTo>
                      <a:pt x="499" y="138"/>
                    </a:lnTo>
                    <a:lnTo>
                      <a:pt x="499" y="139"/>
                    </a:lnTo>
                    <a:lnTo>
                      <a:pt x="498" y="139"/>
                    </a:lnTo>
                    <a:lnTo>
                      <a:pt x="497" y="140"/>
                    </a:lnTo>
                    <a:lnTo>
                      <a:pt x="496" y="140"/>
                    </a:lnTo>
                    <a:lnTo>
                      <a:pt x="495" y="141"/>
                    </a:lnTo>
                    <a:lnTo>
                      <a:pt x="494" y="141"/>
                    </a:lnTo>
                    <a:lnTo>
                      <a:pt x="493" y="142"/>
                    </a:lnTo>
                    <a:lnTo>
                      <a:pt x="493" y="143"/>
                    </a:lnTo>
                    <a:lnTo>
                      <a:pt x="493" y="144"/>
                    </a:lnTo>
                    <a:lnTo>
                      <a:pt x="493" y="145"/>
                    </a:lnTo>
                    <a:lnTo>
                      <a:pt x="492" y="145"/>
                    </a:lnTo>
                    <a:lnTo>
                      <a:pt x="492" y="146"/>
                    </a:lnTo>
                    <a:lnTo>
                      <a:pt x="493" y="148"/>
                    </a:lnTo>
                    <a:lnTo>
                      <a:pt x="493" y="150"/>
                    </a:lnTo>
                    <a:lnTo>
                      <a:pt x="494" y="151"/>
                    </a:lnTo>
                    <a:lnTo>
                      <a:pt x="494" y="152"/>
                    </a:lnTo>
                    <a:lnTo>
                      <a:pt x="495" y="152"/>
                    </a:lnTo>
                    <a:lnTo>
                      <a:pt x="495" y="151"/>
                    </a:lnTo>
                    <a:lnTo>
                      <a:pt x="496" y="151"/>
                    </a:lnTo>
                    <a:lnTo>
                      <a:pt x="497" y="151"/>
                    </a:lnTo>
                    <a:lnTo>
                      <a:pt x="497" y="152"/>
                    </a:lnTo>
                    <a:lnTo>
                      <a:pt x="497" y="151"/>
                    </a:lnTo>
                    <a:lnTo>
                      <a:pt x="498" y="151"/>
                    </a:lnTo>
                    <a:lnTo>
                      <a:pt x="498" y="150"/>
                    </a:lnTo>
                    <a:lnTo>
                      <a:pt x="499" y="150"/>
                    </a:lnTo>
                    <a:lnTo>
                      <a:pt x="499" y="151"/>
                    </a:lnTo>
                    <a:lnTo>
                      <a:pt x="499" y="152"/>
                    </a:lnTo>
                    <a:lnTo>
                      <a:pt x="500" y="154"/>
                    </a:lnTo>
                    <a:lnTo>
                      <a:pt x="501" y="154"/>
                    </a:lnTo>
                    <a:lnTo>
                      <a:pt x="500" y="154"/>
                    </a:lnTo>
                    <a:lnTo>
                      <a:pt x="500" y="155"/>
                    </a:lnTo>
                    <a:lnTo>
                      <a:pt x="499" y="155"/>
                    </a:lnTo>
                    <a:lnTo>
                      <a:pt x="499" y="156"/>
                    </a:lnTo>
                    <a:lnTo>
                      <a:pt x="499" y="157"/>
                    </a:lnTo>
                    <a:lnTo>
                      <a:pt x="499" y="158"/>
                    </a:lnTo>
                    <a:lnTo>
                      <a:pt x="500" y="158"/>
                    </a:lnTo>
                    <a:lnTo>
                      <a:pt x="500" y="159"/>
                    </a:lnTo>
                    <a:lnTo>
                      <a:pt x="499" y="158"/>
                    </a:lnTo>
                    <a:lnTo>
                      <a:pt x="499" y="159"/>
                    </a:lnTo>
                    <a:lnTo>
                      <a:pt x="499" y="158"/>
                    </a:lnTo>
                    <a:lnTo>
                      <a:pt x="498" y="158"/>
                    </a:lnTo>
                    <a:lnTo>
                      <a:pt x="498" y="157"/>
                    </a:lnTo>
                    <a:lnTo>
                      <a:pt x="499" y="157"/>
                    </a:lnTo>
                    <a:lnTo>
                      <a:pt x="498" y="157"/>
                    </a:lnTo>
                    <a:lnTo>
                      <a:pt x="497" y="157"/>
                    </a:lnTo>
                    <a:lnTo>
                      <a:pt x="497" y="158"/>
                    </a:lnTo>
                    <a:lnTo>
                      <a:pt x="496" y="159"/>
                    </a:lnTo>
                    <a:lnTo>
                      <a:pt x="496" y="160"/>
                    </a:lnTo>
                    <a:lnTo>
                      <a:pt x="496" y="161"/>
                    </a:lnTo>
                    <a:lnTo>
                      <a:pt x="497" y="161"/>
                    </a:lnTo>
                    <a:lnTo>
                      <a:pt x="496" y="161"/>
                    </a:lnTo>
                    <a:lnTo>
                      <a:pt x="496" y="162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4" y="163"/>
                    </a:lnTo>
                    <a:lnTo>
                      <a:pt x="495" y="164"/>
                    </a:lnTo>
                    <a:lnTo>
                      <a:pt x="494" y="164"/>
                    </a:lnTo>
                    <a:lnTo>
                      <a:pt x="493" y="163"/>
                    </a:lnTo>
                    <a:lnTo>
                      <a:pt x="492" y="163"/>
                    </a:lnTo>
                    <a:lnTo>
                      <a:pt x="491" y="163"/>
                    </a:lnTo>
                    <a:lnTo>
                      <a:pt x="490" y="163"/>
                    </a:lnTo>
                    <a:lnTo>
                      <a:pt x="490" y="164"/>
                    </a:lnTo>
                    <a:lnTo>
                      <a:pt x="490" y="165"/>
                    </a:lnTo>
                    <a:lnTo>
                      <a:pt x="489" y="165"/>
                    </a:lnTo>
                    <a:lnTo>
                      <a:pt x="489" y="166"/>
                    </a:lnTo>
                    <a:lnTo>
                      <a:pt x="488" y="167"/>
                    </a:lnTo>
                    <a:lnTo>
                      <a:pt x="489" y="167"/>
                    </a:lnTo>
                    <a:lnTo>
                      <a:pt x="488" y="167"/>
                    </a:lnTo>
                    <a:lnTo>
                      <a:pt x="488" y="168"/>
                    </a:lnTo>
                    <a:lnTo>
                      <a:pt x="488" y="169"/>
                    </a:lnTo>
                    <a:lnTo>
                      <a:pt x="488" y="170"/>
                    </a:lnTo>
                    <a:lnTo>
                      <a:pt x="488" y="171"/>
                    </a:lnTo>
                    <a:lnTo>
                      <a:pt x="488" y="172"/>
                    </a:lnTo>
                    <a:lnTo>
                      <a:pt x="489" y="172"/>
                    </a:lnTo>
                    <a:lnTo>
                      <a:pt x="489" y="173"/>
                    </a:lnTo>
                    <a:lnTo>
                      <a:pt x="489" y="174"/>
                    </a:lnTo>
                    <a:lnTo>
                      <a:pt x="490" y="175"/>
                    </a:lnTo>
                    <a:lnTo>
                      <a:pt x="490" y="176"/>
                    </a:lnTo>
                    <a:lnTo>
                      <a:pt x="490" y="177"/>
                    </a:lnTo>
                    <a:lnTo>
                      <a:pt x="491" y="178"/>
                    </a:lnTo>
                    <a:lnTo>
                      <a:pt x="492" y="179"/>
                    </a:lnTo>
                    <a:lnTo>
                      <a:pt x="493" y="179"/>
                    </a:lnTo>
                    <a:lnTo>
                      <a:pt x="493" y="180"/>
                    </a:lnTo>
                    <a:lnTo>
                      <a:pt x="494" y="181"/>
                    </a:lnTo>
                    <a:lnTo>
                      <a:pt x="494" y="182"/>
                    </a:lnTo>
                    <a:lnTo>
                      <a:pt x="493" y="182"/>
                    </a:lnTo>
                    <a:lnTo>
                      <a:pt x="493" y="183"/>
                    </a:lnTo>
                    <a:lnTo>
                      <a:pt x="492" y="183"/>
                    </a:lnTo>
                    <a:lnTo>
                      <a:pt x="491" y="183"/>
                    </a:lnTo>
                    <a:lnTo>
                      <a:pt x="491" y="182"/>
                    </a:lnTo>
                    <a:lnTo>
                      <a:pt x="490" y="181"/>
                    </a:lnTo>
                    <a:lnTo>
                      <a:pt x="489" y="182"/>
                    </a:lnTo>
                    <a:lnTo>
                      <a:pt x="488" y="182"/>
                    </a:lnTo>
                    <a:lnTo>
                      <a:pt x="488" y="183"/>
                    </a:lnTo>
                    <a:lnTo>
                      <a:pt x="488" y="184"/>
                    </a:lnTo>
                    <a:lnTo>
                      <a:pt x="488" y="185"/>
                    </a:lnTo>
                    <a:lnTo>
                      <a:pt x="487" y="185"/>
                    </a:lnTo>
                    <a:lnTo>
                      <a:pt x="486" y="185"/>
                    </a:lnTo>
                    <a:lnTo>
                      <a:pt x="485" y="185"/>
                    </a:lnTo>
                    <a:lnTo>
                      <a:pt x="485" y="186"/>
                    </a:lnTo>
                    <a:lnTo>
                      <a:pt x="485" y="187"/>
                    </a:lnTo>
                    <a:lnTo>
                      <a:pt x="486" y="187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7" y="189"/>
                    </a:lnTo>
                    <a:lnTo>
                      <a:pt x="486" y="190"/>
                    </a:lnTo>
                    <a:lnTo>
                      <a:pt x="487" y="190"/>
                    </a:lnTo>
                    <a:lnTo>
                      <a:pt x="488" y="191"/>
                    </a:lnTo>
                    <a:lnTo>
                      <a:pt x="487" y="191"/>
                    </a:lnTo>
                    <a:lnTo>
                      <a:pt x="487" y="192"/>
                    </a:lnTo>
                    <a:lnTo>
                      <a:pt x="486" y="192"/>
                    </a:lnTo>
                    <a:lnTo>
                      <a:pt x="487" y="193"/>
                    </a:lnTo>
                    <a:lnTo>
                      <a:pt x="486" y="194"/>
                    </a:lnTo>
                    <a:lnTo>
                      <a:pt x="486" y="195"/>
                    </a:lnTo>
                    <a:lnTo>
                      <a:pt x="487" y="196"/>
                    </a:lnTo>
                    <a:lnTo>
                      <a:pt x="486" y="196"/>
                    </a:lnTo>
                    <a:lnTo>
                      <a:pt x="487" y="197"/>
                    </a:lnTo>
                    <a:lnTo>
                      <a:pt x="488" y="197"/>
                    </a:lnTo>
                    <a:lnTo>
                      <a:pt x="488" y="198"/>
                    </a:lnTo>
                    <a:lnTo>
                      <a:pt x="488" y="199"/>
                    </a:lnTo>
                    <a:lnTo>
                      <a:pt x="487" y="199"/>
                    </a:lnTo>
                    <a:lnTo>
                      <a:pt x="486" y="199"/>
                    </a:lnTo>
                    <a:lnTo>
                      <a:pt x="486" y="200"/>
                    </a:lnTo>
                    <a:lnTo>
                      <a:pt x="486" y="201"/>
                    </a:lnTo>
                    <a:lnTo>
                      <a:pt x="486" y="202"/>
                    </a:lnTo>
                    <a:lnTo>
                      <a:pt x="487" y="202"/>
                    </a:lnTo>
                    <a:lnTo>
                      <a:pt x="487" y="201"/>
                    </a:lnTo>
                    <a:lnTo>
                      <a:pt x="488" y="201"/>
                    </a:lnTo>
                    <a:lnTo>
                      <a:pt x="487" y="202"/>
                    </a:lnTo>
                    <a:lnTo>
                      <a:pt x="487" y="203"/>
                    </a:lnTo>
                    <a:lnTo>
                      <a:pt x="487" y="204"/>
                    </a:lnTo>
                    <a:lnTo>
                      <a:pt x="487" y="205"/>
                    </a:lnTo>
                    <a:lnTo>
                      <a:pt x="490" y="205"/>
                    </a:lnTo>
                    <a:lnTo>
                      <a:pt x="490" y="207"/>
                    </a:lnTo>
                    <a:lnTo>
                      <a:pt x="491" y="207"/>
                    </a:lnTo>
                    <a:lnTo>
                      <a:pt x="491" y="208"/>
                    </a:lnTo>
                    <a:lnTo>
                      <a:pt x="490" y="208"/>
                    </a:lnTo>
                    <a:lnTo>
                      <a:pt x="489" y="208"/>
                    </a:lnTo>
                    <a:lnTo>
                      <a:pt x="488" y="209"/>
                    </a:lnTo>
                    <a:lnTo>
                      <a:pt x="488" y="210"/>
                    </a:lnTo>
                    <a:lnTo>
                      <a:pt x="488" y="211"/>
                    </a:lnTo>
                    <a:lnTo>
                      <a:pt x="489" y="212"/>
                    </a:lnTo>
                    <a:lnTo>
                      <a:pt x="489" y="211"/>
                    </a:lnTo>
                    <a:lnTo>
                      <a:pt x="490" y="211"/>
                    </a:lnTo>
                    <a:lnTo>
                      <a:pt x="491" y="211"/>
                    </a:lnTo>
                    <a:lnTo>
                      <a:pt x="491" y="212"/>
                    </a:lnTo>
                    <a:lnTo>
                      <a:pt x="491" y="213"/>
                    </a:lnTo>
                    <a:lnTo>
                      <a:pt x="490" y="213"/>
                    </a:lnTo>
                    <a:lnTo>
                      <a:pt x="490" y="214"/>
                    </a:lnTo>
                    <a:lnTo>
                      <a:pt x="489" y="214"/>
                    </a:lnTo>
                    <a:lnTo>
                      <a:pt x="488" y="215"/>
                    </a:lnTo>
                    <a:lnTo>
                      <a:pt x="487" y="216"/>
                    </a:lnTo>
                    <a:lnTo>
                      <a:pt x="486" y="217"/>
                    </a:lnTo>
                    <a:lnTo>
                      <a:pt x="486" y="218"/>
                    </a:lnTo>
                    <a:lnTo>
                      <a:pt x="485" y="219"/>
                    </a:lnTo>
                    <a:lnTo>
                      <a:pt x="486" y="219"/>
                    </a:lnTo>
                    <a:lnTo>
                      <a:pt x="486" y="220"/>
                    </a:lnTo>
                    <a:lnTo>
                      <a:pt x="485" y="221"/>
                    </a:lnTo>
                    <a:lnTo>
                      <a:pt x="484" y="224"/>
                    </a:lnTo>
                    <a:lnTo>
                      <a:pt x="484" y="225"/>
                    </a:lnTo>
                    <a:lnTo>
                      <a:pt x="485" y="225"/>
                    </a:lnTo>
                    <a:lnTo>
                      <a:pt x="485" y="226"/>
                    </a:lnTo>
                    <a:lnTo>
                      <a:pt x="486" y="226"/>
                    </a:lnTo>
                    <a:lnTo>
                      <a:pt x="486" y="225"/>
                    </a:lnTo>
                    <a:lnTo>
                      <a:pt x="486" y="226"/>
                    </a:lnTo>
                    <a:lnTo>
                      <a:pt x="487" y="226"/>
                    </a:lnTo>
                    <a:lnTo>
                      <a:pt x="487" y="227"/>
                    </a:lnTo>
                    <a:lnTo>
                      <a:pt x="486" y="227"/>
                    </a:lnTo>
                    <a:lnTo>
                      <a:pt x="486" y="228"/>
                    </a:lnTo>
                    <a:lnTo>
                      <a:pt x="486" y="229"/>
                    </a:lnTo>
                    <a:lnTo>
                      <a:pt x="486" y="230"/>
                    </a:lnTo>
                    <a:lnTo>
                      <a:pt x="485" y="231"/>
                    </a:lnTo>
                    <a:lnTo>
                      <a:pt x="484" y="231"/>
                    </a:lnTo>
                    <a:lnTo>
                      <a:pt x="484" y="232"/>
                    </a:lnTo>
                    <a:lnTo>
                      <a:pt x="483" y="233"/>
                    </a:lnTo>
                    <a:lnTo>
                      <a:pt x="484" y="233"/>
                    </a:lnTo>
                    <a:lnTo>
                      <a:pt x="483" y="233"/>
                    </a:lnTo>
                    <a:lnTo>
                      <a:pt x="483" y="234"/>
                    </a:lnTo>
                    <a:lnTo>
                      <a:pt x="483" y="235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2" y="236"/>
                    </a:lnTo>
                    <a:lnTo>
                      <a:pt x="482" y="237"/>
                    </a:lnTo>
                    <a:lnTo>
                      <a:pt x="482" y="238"/>
                    </a:lnTo>
                    <a:lnTo>
                      <a:pt x="483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1" y="239"/>
                    </a:lnTo>
                    <a:lnTo>
                      <a:pt x="481" y="240"/>
                    </a:lnTo>
                    <a:lnTo>
                      <a:pt x="480" y="242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5"/>
                    </a:lnTo>
                    <a:lnTo>
                      <a:pt x="479" y="245"/>
                    </a:lnTo>
                    <a:lnTo>
                      <a:pt x="479" y="246"/>
                    </a:lnTo>
                    <a:lnTo>
                      <a:pt x="479" y="247"/>
                    </a:lnTo>
                    <a:lnTo>
                      <a:pt x="479" y="248"/>
                    </a:lnTo>
                    <a:lnTo>
                      <a:pt x="480" y="248"/>
                    </a:lnTo>
                    <a:lnTo>
                      <a:pt x="480" y="247"/>
                    </a:lnTo>
                    <a:lnTo>
                      <a:pt x="481" y="248"/>
                    </a:lnTo>
                    <a:lnTo>
                      <a:pt x="480" y="248"/>
                    </a:lnTo>
                    <a:lnTo>
                      <a:pt x="480" y="249"/>
                    </a:lnTo>
                    <a:lnTo>
                      <a:pt x="479" y="249"/>
                    </a:lnTo>
                    <a:lnTo>
                      <a:pt x="478" y="250"/>
                    </a:lnTo>
                    <a:lnTo>
                      <a:pt x="476" y="252"/>
                    </a:lnTo>
                    <a:lnTo>
                      <a:pt x="475" y="255"/>
                    </a:lnTo>
                    <a:lnTo>
                      <a:pt x="474" y="257"/>
                    </a:lnTo>
                    <a:lnTo>
                      <a:pt x="474" y="258"/>
                    </a:lnTo>
                    <a:lnTo>
                      <a:pt x="474" y="259"/>
                    </a:lnTo>
                    <a:lnTo>
                      <a:pt x="475" y="259"/>
                    </a:lnTo>
                    <a:lnTo>
                      <a:pt x="474" y="259"/>
                    </a:lnTo>
                    <a:lnTo>
                      <a:pt x="473" y="260"/>
                    </a:lnTo>
                    <a:lnTo>
                      <a:pt x="472" y="261"/>
                    </a:lnTo>
                    <a:lnTo>
                      <a:pt x="471" y="264"/>
                    </a:lnTo>
                    <a:lnTo>
                      <a:pt x="470" y="265"/>
                    </a:lnTo>
                    <a:lnTo>
                      <a:pt x="470" y="267"/>
                    </a:lnTo>
                    <a:lnTo>
                      <a:pt x="470" y="268"/>
                    </a:lnTo>
                    <a:lnTo>
                      <a:pt x="469" y="269"/>
                    </a:lnTo>
                    <a:lnTo>
                      <a:pt x="468" y="270"/>
                    </a:lnTo>
                    <a:lnTo>
                      <a:pt x="467" y="271"/>
                    </a:lnTo>
                    <a:lnTo>
                      <a:pt x="467" y="273"/>
                    </a:lnTo>
                    <a:lnTo>
                      <a:pt x="467" y="275"/>
                    </a:lnTo>
                    <a:lnTo>
                      <a:pt x="468" y="275"/>
                    </a:lnTo>
                    <a:lnTo>
                      <a:pt x="469" y="275"/>
                    </a:lnTo>
                    <a:lnTo>
                      <a:pt x="469" y="276"/>
                    </a:lnTo>
                    <a:lnTo>
                      <a:pt x="468" y="276"/>
                    </a:lnTo>
                    <a:lnTo>
                      <a:pt x="468" y="277"/>
                    </a:lnTo>
                    <a:lnTo>
                      <a:pt x="467" y="277"/>
                    </a:lnTo>
                    <a:lnTo>
                      <a:pt x="467" y="278"/>
                    </a:lnTo>
                    <a:lnTo>
                      <a:pt x="467" y="279"/>
                    </a:lnTo>
                    <a:lnTo>
                      <a:pt x="467" y="280"/>
                    </a:lnTo>
                    <a:lnTo>
                      <a:pt x="467" y="279"/>
                    </a:lnTo>
                    <a:lnTo>
                      <a:pt x="465" y="280"/>
                    </a:lnTo>
                    <a:lnTo>
                      <a:pt x="465" y="281"/>
                    </a:lnTo>
                    <a:lnTo>
                      <a:pt x="464" y="281"/>
                    </a:lnTo>
                    <a:lnTo>
                      <a:pt x="464" y="282"/>
                    </a:lnTo>
                    <a:lnTo>
                      <a:pt x="465" y="282"/>
                    </a:lnTo>
                    <a:lnTo>
                      <a:pt x="464" y="283"/>
                    </a:lnTo>
                    <a:lnTo>
                      <a:pt x="464" y="282"/>
                    </a:lnTo>
                    <a:lnTo>
                      <a:pt x="463" y="283"/>
                    </a:lnTo>
                    <a:lnTo>
                      <a:pt x="462" y="284"/>
                    </a:lnTo>
                    <a:lnTo>
                      <a:pt x="462" y="285"/>
                    </a:lnTo>
                    <a:lnTo>
                      <a:pt x="461" y="285"/>
                    </a:lnTo>
                    <a:lnTo>
                      <a:pt x="462" y="286"/>
                    </a:lnTo>
                    <a:lnTo>
                      <a:pt x="461" y="286"/>
                    </a:lnTo>
                    <a:lnTo>
                      <a:pt x="461" y="287"/>
                    </a:lnTo>
                    <a:lnTo>
                      <a:pt x="461" y="286"/>
                    </a:lnTo>
                    <a:lnTo>
                      <a:pt x="460" y="286"/>
                    </a:lnTo>
                    <a:lnTo>
                      <a:pt x="460" y="287"/>
                    </a:lnTo>
                    <a:lnTo>
                      <a:pt x="459" y="287"/>
                    </a:lnTo>
                    <a:lnTo>
                      <a:pt x="458" y="287"/>
                    </a:lnTo>
                    <a:lnTo>
                      <a:pt x="452" y="289"/>
                    </a:lnTo>
                    <a:lnTo>
                      <a:pt x="446" y="292"/>
                    </a:lnTo>
                    <a:lnTo>
                      <a:pt x="433" y="300"/>
                    </a:lnTo>
                    <a:lnTo>
                      <a:pt x="429" y="302"/>
                    </a:lnTo>
                    <a:lnTo>
                      <a:pt x="426" y="304"/>
                    </a:lnTo>
                    <a:lnTo>
                      <a:pt x="425" y="305"/>
                    </a:lnTo>
                    <a:lnTo>
                      <a:pt x="422" y="307"/>
                    </a:lnTo>
                    <a:lnTo>
                      <a:pt x="419" y="309"/>
                    </a:lnTo>
                    <a:lnTo>
                      <a:pt x="415" y="312"/>
                    </a:lnTo>
                    <a:lnTo>
                      <a:pt x="413" y="314"/>
                    </a:lnTo>
                    <a:lnTo>
                      <a:pt x="411" y="315"/>
                    </a:lnTo>
                    <a:lnTo>
                      <a:pt x="411" y="316"/>
                    </a:lnTo>
                    <a:lnTo>
                      <a:pt x="409" y="317"/>
                    </a:lnTo>
                    <a:lnTo>
                      <a:pt x="406" y="319"/>
                    </a:lnTo>
                    <a:lnTo>
                      <a:pt x="401" y="324"/>
                    </a:lnTo>
                    <a:lnTo>
                      <a:pt x="398" y="327"/>
                    </a:lnTo>
                    <a:lnTo>
                      <a:pt x="394" y="331"/>
                    </a:lnTo>
                    <a:lnTo>
                      <a:pt x="393" y="332"/>
                    </a:lnTo>
                    <a:lnTo>
                      <a:pt x="392" y="333"/>
                    </a:lnTo>
                    <a:lnTo>
                      <a:pt x="391" y="334"/>
                    </a:lnTo>
                    <a:lnTo>
                      <a:pt x="390" y="336"/>
                    </a:lnTo>
                    <a:lnTo>
                      <a:pt x="388" y="337"/>
                    </a:lnTo>
                    <a:lnTo>
                      <a:pt x="386" y="340"/>
                    </a:lnTo>
                    <a:lnTo>
                      <a:pt x="384" y="342"/>
                    </a:lnTo>
                    <a:lnTo>
                      <a:pt x="378" y="349"/>
                    </a:lnTo>
                    <a:lnTo>
                      <a:pt x="372" y="355"/>
                    </a:lnTo>
                    <a:lnTo>
                      <a:pt x="372" y="356"/>
                    </a:lnTo>
                    <a:close/>
                    <a:moveTo>
                      <a:pt x="482" y="240"/>
                    </a:moveTo>
                    <a:lnTo>
                      <a:pt x="482" y="240"/>
                    </a:lnTo>
                    <a:lnTo>
                      <a:pt x="482" y="239"/>
                    </a:lnTo>
                    <a:lnTo>
                      <a:pt x="482" y="240"/>
                    </a:lnTo>
                    <a:close/>
                    <a:moveTo>
                      <a:pt x="480" y="249"/>
                    </a:moveTo>
                    <a:lnTo>
                      <a:pt x="480" y="249"/>
                    </a:lnTo>
                    <a:close/>
                    <a:moveTo>
                      <a:pt x="480" y="250"/>
                    </a:moveTo>
                    <a:lnTo>
                      <a:pt x="480" y="249"/>
                    </a:lnTo>
                    <a:lnTo>
                      <a:pt x="480" y="250"/>
                    </a:lnTo>
                    <a:close/>
                    <a:moveTo>
                      <a:pt x="479" y="257"/>
                    </a:moveTo>
                    <a:lnTo>
                      <a:pt x="479" y="257"/>
                    </a:lnTo>
                    <a:lnTo>
                      <a:pt x="480" y="257"/>
                    </a:lnTo>
                    <a:lnTo>
                      <a:pt x="479" y="257"/>
                    </a:lnTo>
                    <a:close/>
                    <a:moveTo>
                      <a:pt x="473" y="270"/>
                    </a:moveTo>
                    <a:lnTo>
                      <a:pt x="473" y="270"/>
                    </a:lnTo>
                    <a:close/>
                    <a:moveTo>
                      <a:pt x="467" y="280"/>
                    </a:moveTo>
                    <a:lnTo>
                      <a:pt x="467" y="280"/>
                    </a:lnTo>
                    <a:close/>
                    <a:moveTo>
                      <a:pt x="502" y="165"/>
                    </a:moveTo>
                    <a:lnTo>
                      <a:pt x="502" y="165"/>
                    </a:lnTo>
                    <a:lnTo>
                      <a:pt x="503" y="165"/>
                    </a:lnTo>
                    <a:lnTo>
                      <a:pt x="504" y="165"/>
                    </a:lnTo>
                    <a:lnTo>
                      <a:pt x="504" y="164"/>
                    </a:lnTo>
                    <a:lnTo>
                      <a:pt x="505" y="164"/>
                    </a:lnTo>
                    <a:lnTo>
                      <a:pt x="506" y="164"/>
                    </a:lnTo>
                    <a:lnTo>
                      <a:pt x="508" y="164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8" y="161"/>
                    </a:lnTo>
                    <a:lnTo>
                      <a:pt x="509" y="160"/>
                    </a:lnTo>
                    <a:lnTo>
                      <a:pt x="510" y="160"/>
                    </a:lnTo>
                    <a:lnTo>
                      <a:pt x="511" y="160"/>
                    </a:lnTo>
                    <a:lnTo>
                      <a:pt x="510" y="161"/>
                    </a:lnTo>
                    <a:lnTo>
                      <a:pt x="510" y="162"/>
                    </a:lnTo>
                    <a:lnTo>
                      <a:pt x="511" y="162"/>
                    </a:lnTo>
                    <a:lnTo>
                      <a:pt x="511" y="163"/>
                    </a:lnTo>
                    <a:lnTo>
                      <a:pt x="511" y="164"/>
                    </a:lnTo>
                    <a:lnTo>
                      <a:pt x="512" y="166"/>
                    </a:lnTo>
                    <a:lnTo>
                      <a:pt x="513" y="166"/>
                    </a:lnTo>
                    <a:lnTo>
                      <a:pt x="514" y="167"/>
                    </a:lnTo>
                    <a:lnTo>
                      <a:pt x="514" y="166"/>
                    </a:lnTo>
                    <a:lnTo>
                      <a:pt x="515" y="166"/>
                    </a:lnTo>
                    <a:lnTo>
                      <a:pt x="515" y="167"/>
                    </a:lnTo>
                    <a:lnTo>
                      <a:pt x="514" y="167"/>
                    </a:lnTo>
                    <a:lnTo>
                      <a:pt x="514" y="168"/>
                    </a:lnTo>
                    <a:lnTo>
                      <a:pt x="513" y="169"/>
                    </a:lnTo>
                    <a:lnTo>
                      <a:pt x="513" y="170"/>
                    </a:lnTo>
                    <a:lnTo>
                      <a:pt x="512" y="171"/>
                    </a:lnTo>
                    <a:lnTo>
                      <a:pt x="511" y="171"/>
                    </a:lnTo>
                    <a:lnTo>
                      <a:pt x="511" y="172"/>
                    </a:lnTo>
                    <a:lnTo>
                      <a:pt x="510" y="173"/>
                    </a:lnTo>
                    <a:lnTo>
                      <a:pt x="509" y="174"/>
                    </a:lnTo>
                    <a:lnTo>
                      <a:pt x="508" y="176"/>
                    </a:lnTo>
                    <a:lnTo>
                      <a:pt x="508" y="177"/>
                    </a:lnTo>
                    <a:lnTo>
                      <a:pt x="507" y="178"/>
                    </a:lnTo>
                    <a:lnTo>
                      <a:pt x="507" y="179"/>
                    </a:lnTo>
                    <a:lnTo>
                      <a:pt x="508" y="180"/>
                    </a:lnTo>
                    <a:lnTo>
                      <a:pt x="509" y="180"/>
                    </a:lnTo>
                    <a:lnTo>
                      <a:pt x="508" y="181"/>
                    </a:lnTo>
                    <a:lnTo>
                      <a:pt x="508" y="182"/>
                    </a:lnTo>
                    <a:lnTo>
                      <a:pt x="507" y="182"/>
                    </a:lnTo>
                    <a:lnTo>
                      <a:pt x="507" y="183"/>
                    </a:lnTo>
                    <a:lnTo>
                      <a:pt x="506" y="183"/>
                    </a:lnTo>
                    <a:lnTo>
                      <a:pt x="506" y="184"/>
                    </a:lnTo>
                    <a:lnTo>
                      <a:pt x="507" y="184"/>
                    </a:lnTo>
                    <a:lnTo>
                      <a:pt x="506" y="184"/>
                    </a:lnTo>
                    <a:lnTo>
                      <a:pt x="506" y="185"/>
                    </a:lnTo>
                    <a:lnTo>
                      <a:pt x="505" y="185"/>
                    </a:lnTo>
                    <a:lnTo>
                      <a:pt x="505" y="186"/>
                    </a:lnTo>
                    <a:lnTo>
                      <a:pt x="504" y="186"/>
                    </a:lnTo>
                    <a:lnTo>
                      <a:pt x="503" y="188"/>
                    </a:lnTo>
                    <a:lnTo>
                      <a:pt x="502" y="190"/>
                    </a:lnTo>
                    <a:lnTo>
                      <a:pt x="501" y="192"/>
                    </a:lnTo>
                    <a:lnTo>
                      <a:pt x="500" y="193"/>
                    </a:lnTo>
                    <a:lnTo>
                      <a:pt x="499" y="194"/>
                    </a:lnTo>
                    <a:lnTo>
                      <a:pt x="499" y="195"/>
                    </a:lnTo>
                    <a:lnTo>
                      <a:pt x="498" y="196"/>
                    </a:lnTo>
                    <a:lnTo>
                      <a:pt x="498" y="197"/>
                    </a:lnTo>
                    <a:lnTo>
                      <a:pt x="499" y="198"/>
                    </a:lnTo>
                    <a:lnTo>
                      <a:pt x="499" y="199"/>
                    </a:lnTo>
                    <a:lnTo>
                      <a:pt x="500" y="198"/>
                    </a:lnTo>
                    <a:lnTo>
                      <a:pt x="500" y="199"/>
                    </a:lnTo>
                    <a:lnTo>
                      <a:pt x="501" y="199"/>
                    </a:lnTo>
                    <a:lnTo>
                      <a:pt x="501" y="200"/>
                    </a:lnTo>
                    <a:lnTo>
                      <a:pt x="500" y="200"/>
                    </a:lnTo>
                    <a:lnTo>
                      <a:pt x="500" y="201"/>
                    </a:lnTo>
                    <a:lnTo>
                      <a:pt x="500" y="202"/>
                    </a:lnTo>
                    <a:lnTo>
                      <a:pt x="499" y="202"/>
                    </a:lnTo>
                    <a:lnTo>
                      <a:pt x="499" y="203"/>
                    </a:lnTo>
                    <a:lnTo>
                      <a:pt x="498" y="203"/>
                    </a:lnTo>
                    <a:lnTo>
                      <a:pt x="498" y="202"/>
                    </a:lnTo>
                    <a:lnTo>
                      <a:pt x="498" y="201"/>
                    </a:lnTo>
                    <a:lnTo>
                      <a:pt x="497" y="201"/>
                    </a:lnTo>
                    <a:lnTo>
                      <a:pt x="496" y="202"/>
                    </a:lnTo>
                    <a:lnTo>
                      <a:pt x="495" y="202"/>
                    </a:lnTo>
                    <a:lnTo>
                      <a:pt x="495" y="203"/>
                    </a:lnTo>
                    <a:lnTo>
                      <a:pt x="495" y="204"/>
                    </a:lnTo>
                    <a:lnTo>
                      <a:pt x="495" y="205"/>
                    </a:lnTo>
                    <a:lnTo>
                      <a:pt x="494" y="206"/>
                    </a:lnTo>
                    <a:lnTo>
                      <a:pt x="493" y="207"/>
                    </a:lnTo>
                    <a:lnTo>
                      <a:pt x="492" y="207"/>
                    </a:lnTo>
                    <a:lnTo>
                      <a:pt x="493" y="206"/>
                    </a:lnTo>
                    <a:lnTo>
                      <a:pt x="492" y="206"/>
                    </a:lnTo>
                    <a:lnTo>
                      <a:pt x="492" y="205"/>
                    </a:lnTo>
                    <a:lnTo>
                      <a:pt x="493" y="204"/>
                    </a:lnTo>
                    <a:lnTo>
                      <a:pt x="493" y="203"/>
                    </a:lnTo>
                    <a:lnTo>
                      <a:pt x="492" y="203"/>
                    </a:lnTo>
                    <a:lnTo>
                      <a:pt x="492" y="202"/>
                    </a:lnTo>
                    <a:lnTo>
                      <a:pt x="493" y="202"/>
                    </a:lnTo>
                    <a:lnTo>
                      <a:pt x="492" y="201"/>
                    </a:lnTo>
                    <a:lnTo>
                      <a:pt x="492" y="200"/>
                    </a:lnTo>
                    <a:lnTo>
                      <a:pt x="492" y="199"/>
                    </a:lnTo>
                    <a:lnTo>
                      <a:pt x="491" y="199"/>
                    </a:lnTo>
                    <a:lnTo>
                      <a:pt x="492" y="198"/>
                    </a:lnTo>
                    <a:lnTo>
                      <a:pt x="493" y="198"/>
                    </a:lnTo>
                    <a:lnTo>
                      <a:pt x="493" y="197"/>
                    </a:lnTo>
                    <a:lnTo>
                      <a:pt x="494" y="197"/>
                    </a:lnTo>
                    <a:lnTo>
                      <a:pt x="493" y="196"/>
                    </a:lnTo>
                    <a:lnTo>
                      <a:pt x="493" y="195"/>
                    </a:lnTo>
                    <a:lnTo>
                      <a:pt x="493" y="194"/>
                    </a:lnTo>
                    <a:lnTo>
                      <a:pt x="494" y="193"/>
                    </a:lnTo>
                    <a:lnTo>
                      <a:pt x="494" y="192"/>
                    </a:lnTo>
                    <a:lnTo>
                      <a:pt x="495" y="192"/>
                    </a:lnTo>
                    <a:lnTo>
                      <a:pt x="494" y="192"/>
                    </a:lnTo>
                    <a:lnTo>
                      <a:pt x="493" y="192"/>
                    </a:lnTo>
                    <a:lnTo>
                      <a:pt x="493" y="191"/>
                    </a:lnTo>
                    <a:lnTo>
                      <a:pt x="493" y="190"/>
                    </a:lnTo>
                    <a:lnTo>
                      <a:pt x="493" y="189"/>
                    </a:lnTo>
                    <a:lnTo>
                      <a:pt x="494" y="189"/>
                    </a:lnTo>
                    <a:lnTo>
                      <a:pt x="494" y="188"/>
                    </a:lnTo>
                    <a:lnTo>
                      <a:pt x="494" y="187"/>
                    </a:lnTo>
                    <a:lnTo>
                      <a:pt x="495" y="187"/>
                    </a:lnTo>
                    <a:lnTo>
                      <a:pt x="496" y="187"/>
                    </a:lnTo>
                    <a:lnTo>
                      <a:pt x="497" y="187"/>
                    </a:lnTo>
                    <a:lnTo>
                      <a:pt x="498" y="187"/>
                    </a:lnTo>
                    <a:lnTo>
                      <a:pt x="498" y="186"/>
                    </a:lnTo>
                    <a:lnTo>
                      <a:pt x="498" y="185"/>
                    </a:lnTo>
                    <a:lnTo>
                      <a:pt x="498" y="184"/>
                    </a:lnTo>
                    <a:lnTo>
                      <a:pt x="498" y="183"/>
                    </a:lnTo>
                    <a:lnTo>
                      <a:pt x="497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2"/>
                    </a:lnTo>
                    <a:lnTo>
                      <a:pt x="495" y="182"/>
                    </a:lnTo>
                    <a:lnTo>
                      <a:pt x="495" y="181"/>
                    </a:lnTo>
                    <a:lnTo>
                      <a:pt x="494" y="181"/>
                    </a:lnTo>
                    <a:lnTo>
                      <a:pt x="495" y="181"/>
                    </a:lnTo>
                    <a:lnTo>
                      <a:pt x="496" y="180"/>
                    </a:lnTo>
                    <a:lnTo>
                      <a:pt x="496" y="179"/>
                    </a:lnTo>
                    <a:lnTo>
                      <a:pt x="497" y="179"/>
                    </a:lnTo>
                    <a:lnTo>
                      <a:pt x="498" y="179"/>
                    </a:lnTo>
                    <a:lnTo>
                      <a:pt x="499" y="179"/>
                    </a:lnTo>
                    <a:lnTo>
                      <a:pt x="499" y="178"/>
                    </a:lnTo>
                    <a:lnTo>
                      <a:pt x="499" y="177"/>
                    </a:lnTo>
                    <a:lnTo>
                      <a:pt x="500" y="177"/>
                    </a:lnTo>
                    <a:lnTo>
                      <a:pt x="500" y="176"/>
                    </a:lnTo>
                    <a:lnTo>
                      <a:pt x="499" y="176"/>
                    </a:lnTo>
                    <a:lnTo>
                      <a:pt x="498" y="175"/>
                    </a:lnTo>
                    <a:lnTo>
                      <a:pt x="499" y="175"/>
                    </a:lnTo>
                    <a:lnTo>
                      <a:pt x="499" y="174"/>
                    </a:lnTo>
                    <a:lnTo>
                      <a:pt x="500" y="173"/>
                    </a:lnTo>
                    <a:lnTo>
                      <a:pt x="499" y="172"/>
                    </a:lnTo>
                    <a:lnTo>
                      <a:pt x="499" y="171"/>
                    </a:lnTo>
                    <a:lnTo>
                      <a:pt x="499" y="170"/>
                    </a:lnTo>
                    <a:lnTo>
                      <a:pt x="498" y="170"/>
                    </a:lnTo>
                    <a:lnTo>
                      <a:pt x="498" y="169"/>
                    </a:lnTo>
                    <a:lnTo>
                      <a:pt x="498" y="168"/>
                    </a:lnTo>
                    <a:lnTo>
                      <a:pt x="499" y="168"/>
                    </a:lnTo>
                    <a:lnTo>
                      <a:pt x="499" y="167"/>
                    </a:lnTo>
                    <a:lnTo>
                      <a:pt x="499" y="168"/>
                    </a:lnTo>
                    <a:lnTo>
                      <a:pt x="500" y="168"/>
                    </a:lnTo>
                    <a:lnTo>
                      <a:pt x="500" y="167"/>
                    </a:lnTo>
                    <a:lnTo>
                      <a:pt x="499" y="166"/>
                    </a:lnTo>
                    <a:lnTo>
                      <a:pt x="498" y="166"/>
                    </a:lnTo>
                    <a:lnTo>
                      <a:pt x="498" y="167"/>
                    </a:lnTo>
                    <a:lnTo>
                      <a:pt x="497" y="167"/>
                    </a:lnTo>
                    <a:lnTo>
                      <a:pt x="498" y="166"/>
                    </a:lnTo>
                    <a:lnTo>
                      <a:pt x="499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501" y="164"/>
                    </a:lnTo>
                    <a:lnTo>
                      <a:pt x="502" y="165"/>
                    </a:lnTo>
                    <a:close/>
                    <a:moveTo>
                      <a:pt x="504" y="163"/>
                    </a:moveTo>
                    <a:lnTo>
                      <a:pt x="504" y="163"/>
                    </a:lnTo>
                    <a:lnTo>
                      <a:pt x="504" y="162"/>
                    </a:lnTo>
                    <a:lnTo>
                      <a:pt x="504" y="163"/>
                    </a:lnTo>
                    <a:close/>
                    <a:moveTo>
                      <a:pt x="515" y="164"/>
                    </a:moveTo>
                    <a:lnTo>
                      <a:pt x="514" y="164"/>
                    </a:lnTo>
                    <a:lnTo>
                      <a:pt x="515" y="164"/>
                    </a:lnTo>
                    <a:close/>
                    <a:moveTo>
                      <a:pt x="516" y="167"/>
                    </a:moveTo>
                    <a:lnTo>
                      <a:pt x="516" y="166"/>
                    </a:lnTo>
                    <a:lnTo>
                      <a:pt x="516" y="167"/>
                    </a:lnTo>
                    <a:close/>
                    <a:moveTo>
                      <a:pt x="495" y="169"/>
                    </a:moveTo>
                    <a:lnTo>
                      <a:pt x="495" y="169"/>
                    </a:lnTo>
                    <a:lnTo>
                      <a:pt x="496" y="168"/>
                    </a:lnTo>
                    <a:lnTo>
                      <a:pt x="495" y="169"/>
                    </a:lnTo>
                    <a:close/>
                    <a:moveTo>
                      <a:pt x="515" y="171"/>
                    </a:moveTo>
                    <a:lnTo>
                      <a:pt x="515" y="171"/>
                    </a:lnTo>
                    <a:close/>
                    <a:moveTo>
                      <a:pt x="515" y="171"/>
                    </a:moveTo>
                    <a:lnTo>
                      <a:pt x="514" y="172"/>
                    </a:lnTo>
                    <a:lnTo>
                      <a:pt x="514" y="171"/>
                    </a:lnTo>
                    <a:lnTo>
                      <a:pt x="515" y="171"/>
                    </a:lnTo>
                    <a:close/>
                    <a:moveTo>
                      <a:pt x="495" y="170"/>
                    </a:moveTo>
                    <a:lnTo>
                      <a:pt x="495" y="170"/>
                    </a:lnTo>
                    <a:close/>
                    <a:moveTo>
                      <a:pt x="496" y="177"/>
                    </a:moveTo>
                    <a:lnTo>
                      <a:pt x="496" y="177"/>
                    </a:lnTo>
                    <a:close/>
                    <a:moveTo>
                      <a:pt x="511" y="184"/>
                    </a:moveTo>
                    <a:lnTo>
                      <a:pt x="511" y="184"/>
                    </a:lnTo>
                    <a:close/>
                    <a:moveTo>
                      <a:pt x="503" y="192"/>
                    </a:moveTo>
                    <a:lnTo>
                      <a:pt x="503" y="192"/>
                    </a:lnTo>
                    <a:lnTo>
                      <a:pt x="503" y="193"/>
                    </a:lnTo>
                    <a:lnTo>
                      <a:pt x="502" y="193"/>
                    </a:lnTo>
                    <a:lnTo>
                      <a:pt x="503" y="192"/>
                    </a:lnTo>
                    <a:close/>
                    <a:moveTo>
                      <a:pt x="493" y="192"/>
                    </a:moveTo>
                    <a:lnTo>
                      <a:pt x="493" y="192"/>
                    </a:lnTo>
                    <a:close/>
                    <a:moveTo>
                      <a:pt x="495" y="207"/>
                    </a:moveTo>
                    <a:lnTo>
                      <a:pt x="495" y="206"/>
                    </a:lnTo>
                    <a:lnTo>
                      <a:pt x="496" y="206"/>
                    </a:lnTo>
                    <a:lnTo>
                      <a:pt x="495" y="207"/>
                    </a:lnTo>
                    <a:close/>
                    <a:moveTo>
                      <a:pt x="495" y="208"/>
                    </a:moveTo>
                    <a:lnTo>
                      <a:pt x="495" y="208"/>
                    </a:lnTo>
                    <a:lnTo>
                      <a:pt x="495" y="207"/>
                    </a:lnTo>
                    <a:lnTo>
                      <a:pt x="496" y="207"/>
                    </a:lnTo>
                    <a:lnTo>
                      <a:pt x="496" y="208"/>
                    </a:lnTo>
                    <a:lnTo>
                      <a:pt x="495" y="208"/>
                    </a:lnTo>
                    <a:close/>
                    <a:moveTo>
                      <a:pt x="498" y="207"/>
                    </a:moveTo>
                    <a:lnTo>
                      <a:pt x="497" y="207"/>
                    </a:lnTo>
                    <a:lnTo>
                      <a:pt x="498" y="207"/>
                    </a:lnTo>
                    <a:close/>
                    <a:moveTo>
                      <a:pt x="505" y="208"/>
                    </a:moveTo>
                    <a:lnTo>
                      <a:pt x="505" y="208"/>
                    </a:lnTo>
                    <a:close/>
                    <a:moveTo>
                      <a:pt x="505" y="208"/>
                    </a:moveTo>
                    <a:lnTo>
                      <a:pt x="505" y="209"/>
                    </a:lnTo>
                    <a:lnTo>
                      <a:pt x="504" y="209"/>
                    </a:lnTo>
                    <a:lnTo>
                      <a:pt x="505" y="209"/>
                    </a:lnTo>
                    <a:lnTo>
                      <a:pt x="505" y="208"/>
                    </a:lnTo>
                    <a:close/>
                    <a:moveTo>
                      <a:pt x="487" y="186"/>
                    </a:moveTo>
                    <a:lnTo>
                      <a:pt x="487" y="186"/>
                    </a:lnTo>
                    <a:close/>
                    <a:moveTo>
                      <a:pt x="491" y="209"/>
                    </a:moveTo>
                    <a:lnTo>
                      <a:pt x="490" y="209"/>
                    </a:lnTo>
                    <a:lnTo>
                      <a:pt x="491" y="208"/>
                    </a:lnTo>
                    <a:lnTo>
                      <a:pt x="491" y="209"/>
                    </a:lnTo>
                    <a:close/>
                    <a:moveTo>
                      <a:pt x="493" y="218"/>
                    </a:move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close/>
                    <a:moveTo>
                      <a:pt x="486" y="222"/>
                    </a:moveTo>
                    <a:lnTo>
                      <a:pt x="486" y="222"/>
                    </a:lnTo>
                    <a:close/>
                    <a:moveTo>
                      <a:pt x="519" y="149"/>
                    </a:moveTo>
                    <a:lnTo>
                      <a:pt x="519" y="149"/>
                    </a:lnTo>
                    <a:lnTo>
                      <a:pt x="519" y="148"/>
                    </a:lnTo>
                    <a:lnTo>
                      <a:pt x="520" y="148"/>
                    </a:lnTo>
                    <a:lnTo>
                      <a:pt x="519" y="149"/>
                    </a:lnTo>
                    <a:close/>
                    <a:moveTo>
                      <a:pt x="517" y="151"/>
                    </a:moveTo>
                    <a:lnTo>
                      <a:pt x="516" y="151"/>
                    </a:lnTo>
                    <a:lnTo>
                      <a:pt x="516" y="150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48"/>
                    </a:lnTo>
                    <a:lnTo>
                      <a:pt x="516" y="148"/>
                    </a:lnTo>
                    <a:lnTo>
                      <a:pt x="516" y="149"/>
                    </a:lnTo>
                    <a:lnTo>
                      <a:pt x="517" y="150"/>
                    </a:lnTo>
                    <a:lnTo>
                      <a:pt x="516" y="150"/>
                    </a:lnTo>
                    <a:lnTo>
                      <a:pt x="517" y="151"/>
                    </a:lnTo>
                    <a:close/>
                    <a:moveTo>
                      <a:pt x="500" y="151"/>
                    </a:moveTo>
                    <a:lnTo>
                      <a:pt x="500" y="151"/>
                    </a:lnTo>
                    <a:lnTo>
                      <a:pt x="500" y="150"/>
                    </a:lnTo>
                    <a:lnTo>
                      <a:pt x="500" y="151"/>
                    </a:lnTo>
                    <a:close/>
                    <a:moveTo>
                      <a:pt x="496" y="163"/>
                    </a:moveTo>
                    <a:lnTo>
                      <a:pt x="496" y="163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2"/>
                    </a:moveTo>
                    <a:lnTo>
                      <a:pt x="515" y="32"/>
                    </a:lnTo>
                    <a:lnTo>
                      <a:pt x="515" y="31"/>
                    </a:lnTo>
                    <a:lnTo>
                      <a:pt x="515" y="32"/>
                    </a:lnTo>
                    <a:close/>
                    <a:moveTo>
                      <a:pt x="514" y="32"/>
                    </a:moveTo>
                    <a:lnTo>
                      <a:pt x="514" y="32"/>
                    </a:lnTo>
                    <a:lnTo>
                      <a:pt x="515" y="32"/>
                    </a:lnTo>
                    <a:lnTo>
                      <a:pt x="514" y="32"/>
                    </a:lnTo>
                    <a:close/>
                    <a:moveTo>
                      <a:pt x="514" y="34"/>
                    </a:moveTo>
                    <a:lnTo>
                      <a:pt x="514" y="34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lnTo>
                      <a:pt x="510" y="52"/>
                    </a:lnTo>
                    <a:lnTo>
                      <a:pt x="509" y="52"/>
                    </a:lnTo>
                    <a:close/>
                    <a:moveTo>
                      <a:pt x="509" y="53"/>
                    </a:moveTo>
                    <a:lnTo>
                      <a:pt x="509" y="53"/>
                    </a:lnTo>
                    <a:close/>
                    <a:moveTo>
                      <a:pt x="509" y="54"/>
                    </a:moveTo>
                    <a:lnTo>
                      <a:pt x="509" y="53"/>
                    </a:lnTo>
                    <a:lnTo>
                      <a:pt x="509" y="54"/>
                    </a:lnTo>
                    <a:close/>
                    <a:moveTo>
                      <a:pt x="503" y="61"/>
                    </a:moveTo>
                    <a:lnTo>
                      <a:pt x="503" y="61"/>
                    </a:lnTo>
                    <a:lnTo>
                      <a:pt x="503" y="60"/>
                    </a:lnTo>
                    <a:lnTo>
                      <a:pt x="503" y="61"/>
                    </a:lnTo>
                    <a:close/>
                    <a:moveTo>
                      <a:pt x="505" y="61"/>
                    </a:moveTo>
                    <a:lnTo>
                      <a:pt x="505" y="61"/>
                    </a:lnTo>
                    <a:lnTo>
                      <a:pt x="504" y="61"/>
                    </a:lnTo>
                    <a:lnTo>
                      <a:pt x="505" y="61"/>
                    </a:lnTo>
                    <a:close/>
                    <a:moveTo>
                      <a:pt x="503" y="62"/>
                    </a:moveTo>
                    <a:lnTo>
                      <a:pt x="503" y="62"/>
                    </a:lnTo>
                    <a:lnTo>
                      <a:pt x="503" y="61"/>
                    </a:lnTo>
                    <a:lnTo>
                      <a:pt x="503" y="62"/>
                    </a:lnTo>
                    <a:close/>
                    <a:moveTo>
                      <a:pt x="492" y="85"/>
                    </a:moveTo>
                    <a:lnTo>
                      <a:pt x="492" y="85"/>
                    </a:lnTo>
                    <a:close/>
                    <a:moveTo>
                      <a:pt x="513" y="138"/>
                    </a:moveTo>
                    <a:lnTo>
                      <a:pt x="513" y="139"/>
                    </a:lnTo>
                    <a:lnTo>
                      <a:pt x="513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07" y="141"/>
                    </a:moveTo>
                    <a:lnTo>
                      <a:pt x="507" y="141"/>
                    </a:lnTo>
                    <a:lnTo>
                      <a:pt x="506" y="141"/>
                    </a:lnTo>
                    <a:lnTo>
                      <a:pt x="506" y="140"/>
                    </a:lnTo>
                    <a:lnTo>
                      <a:pt x="507" y="140"/>
                    </a:lnTo>
                    <a:lnTo>
                      <a:pt x="507" y="141"/>
                    </a:lnTo>
                    <a:close/>
                    <a:moveTo>
                      <a:pt x="500" y="133"/>
                    </a:moveTo>
                    <a:lnTo>
                      <a:pt x="500" y="133"/>
                    </a:lnTo>
                    <a:lnTo>
                      <a:pt x="501" y="133"/>
                    </a:lnTo>
                    <a:lnTo>
                      <a:pt x="500" y="133"/>
                    </a:lnTo>
                    <a:close/>
                    <a:moveTo>
                      <a:pt x="495" y="91"/>
                    </a:moveTo>
                    <a:lnTo>
                      <a:pt x="495" y="90"/>
                    </a:lnTo>
                    <a:lnTo>
                      <a:pt x="495" y="91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98690" name="Freeform 573"/>
              <p:cNvSpPr>
                <a:spLocks/>
              </p:cNvSpPr>
              <p:nvPr/>
            </p:nvSpPr>
            <p:spPr bwMode="auto">
              <a:xfrm>
                <a:off x="2554288" y="3421063"/>
                <a:ext cx="788987" cy="771525"/>
              </a:xfrm>
              <a:custGeom>
                <a:avLst/>
                <a:gdLst>
                  <a:gd name="T0" fmla="*/ 2147483646 w 767"/>
                  <a:gd name="T1" fmla="*/ 2147483646 h 749"/>
                  <a:gd name="T2" fmla="*/ 2147483646 w 767"/>
                  <a:gd name="T3" fmla="*/ 2147483646 h 749"/>
                  <a:gd name="T4" fmla="*/ 2147483646 w 767"/>
                  <a:gd name="T5" fmla="*/ 2147483646 h 749"/>
                  <a:gd name="T6" fmla="*/ 2147483646 w 767"/>
                  <a:gd name="T7" fmla="*/ 2147483646 h 749"/>
                  <a:gd name="T8" fmla="*/ 2147483646 w 767"/>
                  <a:gd name="T9" fmla="*/ 2147483646 h 749"/>
                  <a:gd name="T10" fmla="*/ 2147483646 w 767"/>
                  <a:gd name="T11" fmla="*/ 2147483646 h 749"/>
                  <a:gd name="T12" fmla="*/ 2147483646 w 767"/>
                  <a:gd name="T13" fmla="*/ 2147483646 h 749"/>
                  <a:gd name="T14" fmla="*/ 2147483646 w 767"/>
                  <a:gd name="T15" fmla="*/ 2147483646 h 749"/>
                  <a:gd name="T16" fmla="*/ 2147483646 w 767"/>
                  <a:gd name="T17" fmla="*/ 2147483646 h 749"/>
                  <a:gd name="T18" fmla="*/ 2147483646 w 767"/>
                  <a:gd name="T19" fmla="*/ 2147483646 h 749"/>
                  <a:gd name="T20" fmla="*/ 2147483646 w 767"/>
                  <a:gd name="T21" fmla="*/ 2147483646 h 749"/>
                  <a:gd name="T22" fmla="*/ 2147483646 w 767"/>
                  <a:gd name="T23" fmla="*/ 2147483646 h 749"/>
                  <a:gd name="T24" fmla="*/ 2147483646 w 767"/>
                  <a:gd name="T25" fmla="*/ 2147483646 h 749"/>
                  <a:gd name="T26" fmla="*/ 2147483646 w 767"/>
                  <a:gd name="T27" fmla="*/ 2147483646 h 749"/>
                  <a:gd name="T28" fmla="*/ 2147483646 w 767"/>
                  <a:gd name="T29" fmla="*/ 2147483646 h 749"/>
                  <a:gd name="T30" fmla="*/ 2147483646 w 767"/>
                  <a:gd name="T31" fmla="*/ 2147483646 h 749"/>
                  <a:gd name="T32" fmla="*/ 2147483646 w 767"/>
                  <a:gd name="T33" fmla="*/ 2147483646 h 749"/>
                  <a:gd name="T34" fmla="*/ 2147483646 w 767"/>
                  <a:gd name="T35" fmla="*/ 2147483646 h 749"/>
                  <a:gd name="T36" fmla="*/ 2147483646 w 767"/>
                  <a:gd name="T37" fmla="*/ 2147483646 h 749"/>
                  <a:gd name="T38" fmla="*/ 2147483646 w 767"/>
                  <a:gd name="T39" fmla="*/ 2147483646 h 749"/>
                  <a:gd name="T40" fmla="*/ 2147483646 w 767"/>
                  <a:gd name="T41" fmla="*/ 2147483646 h 749"/>
                  <a:gd name="T42" fmla="*/ 2147483646 w 767"/>
                  <a:gd name="T43" fmla="*/ 2147483646 h 749"/>
                  <a:gd name="T44" fmla="*/ 2147483646 w 767"/>
                  <a:gd name="T45" fmla="*/ 2147483646 h 749"/>
                  <a:gd name="T46" fmla="*/ 2147483646 w 767"/>
                  <a:gd name="T47" fmla="*/ 2147483646 h 749"/>
                  <a:gd name="T48" fmla="*/ 2147483646 w 767"/>
                  <a:gd name="T49" fmla="*/ 2147483646 h 749"/>
                  <a:gd name="T50" fmla="*/ 2147483646 w 767"/>
                  <a:gd name="T51" fmla="*/ 2147483646 h 749"/>
                  <a:gd name="T52" fmla="*/ 2147483646 w 767"/>
                  <a:gd name="T53" fmla="*/ 2147483646 h 749"/>
                  <a:gd name="T54" fmla="*/ 2147483646 w 767"/>
                  <a:gd name="T55" fmla="*/ 2147483646 h 749"/>
                  <a:gd name="T56" fmla="*/ 2147483646 w 767"/>
                  <a:gd name="T57" fmla="*/ 2147483646 h 749"/>
                  <a:gd name="T58" fmla="*/ 2147483646 w 767"/>
                  <a:gd name="T59" fmla="*/ 2147483646 h 749"/>
                  <a:gd name="T60" fmla="*/ 2147483646 w 767"/>
                  <a:gd name="T61" fmla="*/ 2147483646 h 749"/>
                  <a:gd name="T62" fmla="*/ 2147483646 w 767"/>
                  <a:gd name="T63" fmla="*/ 2147483646 h 749"/>
                  <a:gd name="T64" fmla="*/ 2147483646 w 767"/>
                  <a:gd name="T65" fmla="*/ 2147483646 h 749"/>
                  <a:gd name="T66" fmla="*/ 2147483646 w 767"/>
                  <a:gd name="T67" fmla="*/ 2147483646 h 749"/>
                  <a:gd name="T68" fmla="*/ 2147483646 w 767"/>
                  <a:gd name="T69" fmla="*/ 2147483646 h 749"/>
                  <a:gd name="T70" fmla="*/ 2147483646 w 767"/>
                  <a:gd name="T71" fmla="*/ 2147483646 h 749"/>
                  <a:gd name="T72" fmla="*/ 2147483646 w 767"/>
                  <a:gd name="T73" fmla="*/ 2147483646 h 749"/>
                  <a:gd name="T74" fmla="*/ 2147483646 w 767"/>
                  <a:gd name="T75" fmla="*/ 2147483646 h 749"/>
                  <a:gd name="T76" fmla="*/ 2147483646 w 767"/>
                  <a:gd name="T77" fmla="*/ 2147483646 h 749"/>
                  <a:gd name="T78" fmla="*/ 2147483646 w 767"/>
                  <a:gd name="T79" fmla="*/ 2147483646 h 749"/>
                  <a:gd name="T80" fmla="*/ 2147483646 w 767"/>
                  <a:gd name="T81" fmla="*/ 2147483646 h 749"/>
                  <a:gd name="T82" fmla="*/ 2147483646 w 767"/>
                  <a:gd name="T83" fmla="*/ 2147483646 h 749"/>
                  <a:gd name="T84" fmla="*/ 2147483646 w 767"/>
                  <a:gd name="T85" fmla="*/ 2147483646 h 749"/>
                  <a:gd name="T86" fmla="*/ 2147483646 w 767"/>
                  <a:gd name="T87" fmla="*/ 2147483646 h 749"/>
                  <a:gd name="T88" fmla="*/ 2147483646 w 767"/>
                  <a:gd name="T89" fmla="*/ 2147483646 h 749"/>
                  <a:gd name="T90" fmla="*/ 2147483646 w 767"/>
                  <a:gd name="T91" fmla="*/ 2147483646 h 749"/>
                  <a:gd name="T92" fmla="*/ 2147483646 w 767"/>
                  <a:gd name="T93" fmla="*/ 2147483646 h 749"/>
                  <a:gd name="T94" fmla="*/ 2147483646 w 767"/>
                  <a:gd name="T95" fmla="*/ 2147483646 h 749"/>
                  <a:gd name="T96" fmla="*/ 2147483646 w 767"/>
                  <a:gd name="T97" fmla="*/ 2147483646 h 749"/>
                  <a:gd name="T98" fmla="*/ 2147483646 w 767"/>
                  <a:gd name="T99" fmla="*/ 2147483646 h 749"/>
                  <a:gd name="T100" fmla="*/ 2147483646 w 767"/>
                  <a:gd name="T101" fmla="*/ 2147483646 h 749"/>
                  <a:gd name="T102" fmla="*/ 2147483646 w 767"/>
                  <a:gd name="T103" fmla="*/ 2147483646 h 749"/>
                  <a:gd name="T104" fmla="*/ 2147483646 w 767"/>
                  <a:gd name="T105" fmla="*/ 2147483646 h 749"/>
                  <a:gd name="T106" fmla="*/ 2147483646 w 767"/>
                  <a:gd name="T107" fmla="*/ 2147483646 h 749"/>
                  <a:gd name="T108" fmla="*/ 2147483646 w 767"/>
                  <a:gd name="T109" fmla="*/ 2147483646 h 749"/>
                  <a:gd name="T110" fmla="*/ 2147483646 w 767"/>
                  <a:gd name="T111" fmla="*/ 2147483646 h 749"/>
                  <a:gd name="T112" fmla="*/ 2147483646 w 767"/>
                  <a:gd name="T113" fmla="*/ 2147483646 h 749"/>
                  <a:gd name="T114" fmla="*/ 2147483646 w 767"/>
                  <a:gd name="T115" fmla="*/ 2147483646 h 749"/>
                  <a:gd name="T116" fmla="*/ 2147483646 w 767"/>
                  <a:gd name="T117" fmla="*/ 2147483646 h 749"/>
                  <a:gd name="T118" fmla="*/ 2147483646 w 767"/>
                  <a:gd name="T119" fmla="*/ 2147483646 h 749"/>
                  <a:gd name="T120" fmla="*/ 2147483646 w 767"/>
                  <a:gd name="T121" fmla="*/ 2147483646 h 749"/>
                  <a:gd name="T122" fmla="*/ 2147483646 w 767"/>
                  <a:gd name="T123" fmla="*/ 2147483646 h 749"/>
                  <a:gd name="T124" fmla="*/ 2147483646 w 767"/>
                  <a:gd name="T125" fmla="*/ 2147483646 h 7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67"/>
                  <a:gd name="T190" fmla="*/ 0 h 749"/>
                  <a:gd name="T191" fmla="*/ 767 w 767"/>
                  <a:gd name="T192" fmla="*/ 749 h 7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67" h="749">
                    <a:moveTo>
                      <a:pt x="301" y="47"/>
                    </a:moveTo>
                    <a:lnTo>
                      <a:pt x="301" y="47"/>
                    </a:lnTo>
                    <a:lnTo>
                      <a:pt x="302" y="46"/>
                    </a:lnTo>
                    <a:lnTo>
                      <a:pt x="303" y="45"/>
                    </a:lnTo>
                    <a:lnTo>
                      <a:pt x="303" y="44"/>
                    </a:lnTo>
                    <a:lnTo>
                      <a:pt x="303" y="43"/>
                    </a:lnTo>
                    <a:lnTo>
                      <a:pt x="303" y="42"/>
                    </a:lnTo>
                    <a:lnTo>
                      <a:pt x="304" y="42"/>
                    </a:lnTo>
                    <a:lnTo>
                      <a:pt x="304" y="41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9"/>
                    </a:lnTo>
                    <a:lnTo>
                      <a:pt x="304" y="38"/>
                    </a:lnTo>
                    <a:lnTo>
                      <a:pt x="305" y="38"/>
                    </a:lnTo>
                    <a:lnTo>
                      <a:pt x="305" y="37"/>
                    </a:lnTo>
                    <a:lnTo>
                      <a:pt x="306" y="36"/>
                    </a:lnTo>
                    <a:lnTo>
                      <a:pt x="305" y="36"/>
                    </a:lnTo>
                    <a:lnTo>
                      <a:pt x="304" y="35"/>
                    </a:lnTo>
                    <a:lnTo>
                      <a:pt x="305" y="35"/>
                    </a:lnTo>
                    <a:lnTo>
                      <a:pt x="305" y="34"/>
                    </a:lnTo>
                    <a:lnTo>
                      <a:pt x="306" y="34"/>
                    </a:lnTo>
                    <a:lnTo>
                      <a:pt x="307" y="34"/>
                    </a:lnTo>
                    <a:lnTo>
                      <a:pt x="307" y="33"/>
                    </a:lnTo>
                    <a:lnTo>
                      <a:pt x="306" y="32"/>
                    </a:lnTo>
                    <a:lnTo>
                      <a:pt x="305" y="32"/>
                    </a:lnTo>
                    <a:lnTo>
                      <a:pt x="305" y="31"/>
                    </a:lnTo>
                    <a:lnTo>
                      <a:pt x="306" y="31"/>
                    </a:lnTo>
                    <a:lnTo>
                      <a:pt x="307" y="31"/>
                    </a:lnTo>
                    <a:lnTo>
                      <a:pt x="307" y="30"/>
                    </a:lnTo>
                    <a:lnTo>
                      <a:pt x="308" y="30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0" y="29"/>
                    </a:lnTo>
                    <a:lnTo>
                      <a:pt x="310" y="28"/>
                    </a:lnTo>
                    <a:lnTo>
                      <a:pt x="310" y="27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1" y="25"/>
                    </a:lnTo>
                    <a:lnTo>
                      <a:pt x="310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5"/>
                    </a:lnTo>
                    <a:lnTo>
                      <a:pt x="310" y="25"/>
                    </a:lnTo>
                    <a:lnTo>
                      <a:pt x="311" y="24"/>
                    </a:lnTo>
                    <a:lnTo>
                      <a:pt x="312" y="25"/>
                    </a:lnTo>
                    <a:lnTo>
                      <a:pt x="313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3" y="22"/>
                    </a:lnTo>
                    <a:lnTo>
                      <a:pt x="314" y="22"/>
                    </a:lnTo>
                    <a:lnTo>
                      <a:pt x="315" y="22"/>
                    </a:lnTo>
                    <a:lnTo>
                      <a:pt x="315" y="21"/>
                    </a:lnTo>
                    <a:lnTo>
                      <a:pt x="314" y="20"/>
                    </a:lnTo>
                    <a:lnTo>
                      <a:pt x="315" y="19"/>
                    </a:lnTo>
                    <a:lnTo>
                      <a:pt x="316" y="18"/>
                    </a:lnTo>
                    <a:lnTo>
                      <a:pt x="317" y="18"/>
                    </a:lnTo>
                    <a:lnTo>
                      <a:pt x="317" y="17"/>
                    </a:lnTo>
                    <a:lnTo>
                      <a:pt x="318" y="17"/>
                    </a:lnTo>
                    <a:lnTo>
                      <a:pt x="317" y="16"/>
                    </a:lnTo>
                    <a:lnTo>
                      <a:pt x="318" y="15"/>
                    </a:lnTo>
                    <a:lnTo>
                      <a:pt x="318" y="16"/>
                    </a:lnTo>
                    <a:lnTo>
                      <a:pt x="318" y="15"/>
                    </a:lnTo>
                    <a:lnTo>
                      <a:pt x="318" y="14"/>
                    </a:lnTo>
                    <a:lnTo>
                      <a:pt x="319" y="14"/>
                    </a:lnTo>
                    <a:lnTo>
                      <a:pt x="320" y="14"/>
                    </a:lnTo>
                    <a:lnTo>
                      <a:pt x="320" y="13"/>
                    </a:lnTo>
                    <a:lnTo>
                      <a:pt x="321" y="14"/>
                    </a:lnTo>
                    <a:lnTo>
                      <a:pt x="321" y="13"/>
                    </a:lnTo>
                    <a:lnTo>
                      <a:pt x="321" y="12"/>
                    </a:lnTo>
                    <a:lnTo>
                      <a:pt x="322" y="11"/>
                    </a:lnTo>
                    <a:lnTo>
                      <a:pt x="322" y="12"/>
                    </a:lnTo>
                    <a:lnTo>
                      <a:pt x="323" y="12"/>
                    </a:lnTo>
                    <a:lnTo>
                      <a:pt x="323" y="11"/>
                    </a:lnTo>
                    <a:lnTo>
                      <a:pt x="322" y="11"/>
                    </a:lnTo>
                    <a:lnTo>
                      <a:pt x="323" y="10"/>
                    </a:lnTo>
                    <a:lnTo>
                      <a:pt x="324" y="10"/>
                    </a:lnTo>
                    <a:lnTo>
                      <a:pt x="325" y="9"/>
                    </a:lnTo>
                    <a:lnTo>
                      <a:pt x="326" y="9"/>
                    </a:lnTo>
                    <a:lnTo>
                      <a:pt x="327" y="8"/>
                    </a:lnTo>
                    <a:lnTo>
                      <a:pt x="328" y="8"/>
                    </a:lnTo>
                    <a:lnTo>
                      <a:pt x="329" y="8"/>
                    </a:lnTo>
                    <a:lnTo>
                      <a:pt x="330" y="6"/>
                    </a:lnTo>
                    <a:lnTo>
                      <a:pt x="332" y="6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5" y="4"/>
                    </a:lnTo>
                    <a:lnTo>
                      <a:pt x="334" y="4"/>
                    </a:lnTo>
                    <a:lnTo>
                      <a:pt x="336" y="3"/>
                    </a:lnTo>
                    <a:lnTo>
                      <a:pt x="337" y="4"/>
                    </a:lnTo>
                    <a:lnTo>
                      <a:pt x="337" y="3"/>
                    </a:lnTo>
                    <a:lnTo>
                      <a:pt x="337" y="2"/>
                    </a:lnTo>
                    <a:lnTo>
                      <a:pt x="336" y="2"/>
                    </a:lnTo>
                    <a:lnTo>
                      <a:pt x="336" y="1"/>
                    </a:lnTo>
                    <a:lnTo>
                      <a:pt x="337" y="2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1" y="1"/>
                    </a:lnTo>
                    <a:lnTo>
                      <a:pt x="340" y="2"/>
                    </a:lnTo>
                    <a:lnTo>
                      <a:pt x="340" y="3"/>
                    </a:lnTo>
                    <a:lnTo>
                      <a:pt x="339" y="4"/>
                    </a:lnTo>
                    <a:lnTo>
                      <a:pt x="337" y="4"/>
                    </a:lnTo>
                    <a:lnTo>
                      <a:pt x="337" y="5"/>
                    </a:lnTo>
                    <a:lnTo>
                      <a:pt x="337" y="6"/>
                    </a:lnTo>
                    <a:lnTo>
                      <a:pt x="336" y="6"/>
                    </a:lnTo>
                    <a:lnTo>
                      <a:pt x="335" y="6"/>
                    </a:lnTo>
                    <a:lnTo>
                      <a:pt x="335" y="7"/>
                    </a:lnTo>
                    <a:lnTo>
                      <a:pt x="335" y="8"/>
                    </a:lnTo>
                    <a:lnTo>
                      <a:pt x="334" y="8"/>
                    </a:lnTo>
                    <a:lnTo>
                      <a:pt x="334" y="9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3" y="11"/>
                    </a:lnTo>
                    <a:lnTo>
                      <a:pt x="333" y="12"/>
                    </a:lnTo>
                    <a:lnTo>
                      <a:pt x="332" y="14"/>
                    </a:lnTo>
                    <a:lnTo>
                      <a:pt x="332" y="15"/>
                    </a:lnTo>
                    <a:lnTo>
                      <a:pt x="333" y="15"/>
                    </a:lnTo>
                    <a:lnTo>
                      <a:pt x="334" y="16"/>
                    </a:lnTo>
                    <a:lnTo>
                      <a:pt x="333" y="16"/>
                    </a:lnTo>
                    <a:lnTo>
                      <a:pt x="334" y="16"/>
                    </a:lnTo>
                    <a:lnTo>
                      <a:pt x="334" y="17"/>
                    </a:lnTo>
                    <a:lnTo>
                      <a:pt x="334" y="16"/>
                    </a:lnTo>
                    <a:lnTo>
                      <a:pt x="335" y="16"/>
                    </a:lnTo>
                    <a:lnTo>
                      <a:pt x="335" y="17"/>
                    </a:lnTo>
                    <a:lnTo>
                      <a:pt x="336" y="17"/>
                    </a:lnTo>
                    <a:lnTo>
                      <a:pt x="335" y="17"/>
                    </a:lnTo>
                    <a:lnTo>
                      <a:pt x="334" y="17"/>
                    </a:lnTo>
                    <a:lnTo>
                      <a:pt x="334" y="18"/>
                    </a:lnTo>
                    <a:lnTo>
                      <a:pt x="333" y="18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1" y="19"/>
                    </a:lnTo>
                    <a:lnTo>
                      <a:pt x="330" y="20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1" y="23"/>
                    </a:lnTo>
                    <a:lnTo>
                      <a:pt x="331" y="24"/>
                    </a:lnTo>
                    <a:lnTo>
                      <a:pt x="330" y="24"/>
                    </a:lnTo>
                    <a:lnTo>
                      <a:pt x="329" y="24"/>
                    </a:lnTo>
                    <a:lnTo>
                      <a:pt x="329" y="23"/>
                    </a:lnTo>
                    <a:lnTo>
                      <a:pt x="329" y="24"/>
                    </a:lnTo>
                    <a:lnTo>
                      <a:pt x="329" y="25"/>
                    </a:lnTo>
                    <a:lnTo>
                      <a:pt x="328" y="25"/>
                    </a:lnTo>
                    <a:lnTo>
                      <a:pt x="328" y="26"/>
                    </a:lnTo>
                    <a:lnTo>
                      <a:pt x="327" y="26"/>
                    </a:lnTo>
                    <a:lnTo>
                      <a:pt x="327" y="27"/>
                    </a:lnTo>
                    <a:lnTo>
                      <a:pt x="328" y="27"/>
                    </a:lnTo>
                    <a:lnTo>
                      <a:pt x="328" y="28"/>
                    </a:lnTo>
                    <a:lnTo>
                      <a:pt x="327" y="29"/>
                    </a:lnTo>
                    <a:lnTo>
                      <a:pt x="327" y="30"/>
                    </a:lnTo>
                    <a:lnTo>
                      <a:pt x="326" y="29"/>
                    </a:lnTo>
                    <a:lnTo>
                      <a:pt x="326" y="30"/>
                    </a:lnTo>
                    <a:lnTo>
                      <a:pt x="325" y="30"/>
                    </a:lnTo>
                    <a:lnTo>
                      <a:pt x="325" y="29"/>
                    </a:lnTo>
                    <a:lnTo>
                      <a:pt x="325" y="30"/>
                    </a:lnTo>
                    <a:lnTo>
                      <a:pt x="324" y="30"/>
                    </a:lnTo>
                    <a:lnTo>
                      <a:pt x="324" y="29"/>
                    </a:lnTo>
                    <a:lnTo>
                      <a:pt x="325" y="29"/>
                    </a:lnTo>
                    <a:lnTo>
                      <a:pt x="324" y="29"/>
                    </a:lnTo>
                    <a:lnTo>
                      <a:pt x="324" y="30"/>
                    </a:lnTo>
                    <a:lnTo>
                      <a:pt x="324" y="31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3"/>
                    </a:lnTo>
                    <a:lnTo>
                      <a:pt x="325" y="34"/>
                    </a:lnTo>
                    <a:lnTo>
                      <a:pt x="325" y="35"/>
                    </a:lnTo>
                    <a:lnTo>
                      <a:pt x="324" y="36"/>
                    </a:lnTo>
                    <a:lnTo>
                      <a:pt x="324" y="35"/>
                    </a:lnTo>
                    <a:lnTo>
                      <a:pt x="324" y="36"/>
                    </a:lnTo>
                    <a:lnTo>
                      <a:pt x="323" y="36"/>
                    </a:lnTo>
                    <a:lnTo>
                      <a:pt x="324" y="36"/>
                    </a:lnTo>
                    <a:lnTo>
                      <a:pt x="324" y="37"/>
                    </a:lnTo>
                    <a:lnTo>
                      <a:pt x="323" y="37"/>
                    </a:lnTo>
                    <a:lnTo>
                      <a:pt x="323" y="38"/>
                    </a:lnTo>
                    <a:lnTo>
                      <a:pt x="323" y="39"/>
                    </a:lnTo>
                    <a:lnTo>
                      <a:pt x="323" y="40"/>
                    </a:lnTo>
                    <a:lnTo>
                      <a:pt x="322" y="41"/>
                    </a:lnTo>
                    <a:lnTo>
                      <a:pt x="322" y="42"/>
                    </a:lnTo>
                    <a:lnTo>
                      <a:pt x="323" y="42"/>
                    </a:lnTo>
                    <a:lnTo>
                      <a:pt x="323" y="43"/>
                    </a:lnTo>
                    <a:lnTo>
                      <a:pt x="323" y="44"/>
                    </a:lnTo>
                    <a:lnTo>
                      <a:pt x="323" y="45"/>
                    </a:lnTo>
                    <a:lnTo>
                      <a:pt x="324" y="45"/>
                    </a:lnTo>
                    <a:lnTo>
                      <a:pt x="324" y="46"/>
                    </a:lnTo>
                    <a:lnTo>
                      <a:pt x="325" y="46"/>
                    </a:lnTo>
                    <a:lnTo>
                      <a:pt x="326" y="47"/>
                    </a:lnTo>
                    <a:lnTo>
                      <a:pt x="326" y="46"/>
                    </a:lnTo>
                    <a:lnTo>
                      <a:pt x="327" y="46"/>
                    </a:lnTo>
                    <a:lnTo>
                      <a:pt x="327" y="47"/>
                    </a:lnTo>
                    <a:lnTo>
                      <a:pt x="328" y="47"/>
                    </a:lnTo>
                    <a:lnTo>
                      <a:pt x="328" y="48"/>
                    </a:lnTo>
                    <a:lnTo>
                      <a:pt x="329" y="48"/>
                    </a:lnTo>
                    <a:lnTo>
                      <a:pt x="330" y="48"/>
                    </a:lnTo>
                    <a:lnTo>
                      <a:pt x="331" y="49"/>
                    </a:lnTo>
                    <a:lnTo>
                      <a:pt x="331" y="48"/>
                    </a:lnTo>
                    <a:lnTo>
                      <a:pt x="331" y="49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3" y="51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5" y="53"/>
                    </a:lnTo>
                    <a:lnTo>
                      <a:pt x="335" y="52"/>
                    </a:lnTo>
                    <a:lnTo>
                      <a:pt x="336" y="52"/>
                    </a:lnTo>
                    <a:lnTo>
                      <a:pt x="336" y="53"/>
                    </a:lnTo>
                    <a:lnTo>
                      <a:pt x="337" y="53"/>
                    </a:lnTo>
                    <a:lnTo>
                      <a:pt x="337" y="52"/>
                    </a:lnTo>
                    <a:lnTo>
                      <a:pt x="338" y="53"/>
                    </a:lnTo>
                    <a:lnTo>
                      <a:pt x="339" y="53"/>
                    </a:lnTo>
                    <a:lnTo>
                      <a:pt x="339" y="54"/>
                    </a:lnTo>
                    <a:lnTo>
                      <a:pt x="340" y="54"/>
                    </a:lnTo>
                    <a:lnTo>
                      <a:pt x="341" y="54"/>
                    </a:lnTo>
                    <a:lnTo>
                      <a:pt x="342" y="54"/>
                    </a:lnTo>
                    <a:lnTo>
                      <a:pt x="343" y="55"/>
                    </a:lnTo>
                    <a:lnTo>
                      <a:pt x="343" y="54"/>
                    </a:lnTo>
                    <a:lnTo>
                      <a:pt x="344" y="54"/>
                    </a:lnTo>
                    <a:lnTo>
                      <a:pt x="345" y="54"/>
                    </a:lnTo>
                    <a:lnTo>
                      <a:pt x="346" y="54"/>
                    </a:lnTo>
                    <a:lnTo>
                      <a:pt x="346" y="55"/>
                    </a:lnTo>
                    <a:lnTo>
                      <a:pt x="347" y="56"/>
                    </a:lnTo>
                    <a:lnTo>
                      <a:pt x="348" y="56"/>
                    </a:lnTo>
                    <a:lnTo>
                      <a:pt x="349" y="56"/>
                    </a:lnTo>
                    <a:lnTo>
                      <a:pt x="349" y="57"/>
                    </a:lnTo>
                    <a:lnTo>
                      <a:pt x="350" y="58"/>
                    </a:lnTo>
                    <a:lnTo>
                      <a:pt x="351" y="57"/>
                    </a:lnTo>
                    <a:lnTo>
                      <a:pt x="352" y="57"/>
                    </a:lnTo>
                    <a:lnTo>
                      <a:pt x="353" y="57"/>
                    </a:lnTo>
                    <a:lnTo>
                      <a:pt x="353" y="58"/>
                    </a:lnTo>
                    <a:lnTo>
                      <a:pt x="354" y="58"/>
                    </a:lnTo>
                    <a:lnTo>
                      <a:pt x="354" y="59"/>
                    </a:lnTo>
                    <a:lnTo>
                      <a:pt x="355" y="59"/>
                    </a:lnTo>
                    <a:lnTo>
                      <a:pt x="356" y="59"/>
                    </a:lnTo>
                    <a:lnTo>
                      <a:pt x="356" y="58"/>
                    </a:lnTo>
                    <a:lnTo>
                      <a:pt x="356" y="59"/>
                    </a:lnTo>
                    <a:lnTo>
                      <a:pt x="357" y="59"/>
                    </a:lnTo>
                    <a:lnTo>
                      <a:pt x="357" y="60"/>
                    </a:lnTo>
                    <a:lnTo>
                      <a:pt x="358" y="60"/>
                    </a:lnTo>
                    <a:lnTo>
                      <a:pt x="359" y="61"/>
                    </a:lnTo>
                    <a:lnTo>
                      <a:pt x="360" y="60"/>
                    </a:lnTo>
                    <a:lnTo>
                      <a:pt x="361" y="61"/>
                    </a:lnTo>
                    <a:lnTo>
                      <a:pt x="362" y="61"/>
                    </a:lnTo>
                    <a:lnTo>
                      <a:pt x="363" y="61"/>
                    </a:lnTo>
                    <a:lnTo>
                      <a:pt x="363" y="62"/>
                    </a:lnTo>
                    <a:lnTo>
                      <a:pt x="404" y="89"/>
                    </a:lnTo>
                    <a:lnTo>
                      <a:pt x="417" y="97"/>
                    </a:lnTo>
                    <a:lnTo>
                      <a:pt x="419" y="96"/>
                    </a:lnTo>
                    <a:lnTo>
                      <a:pt x="420" y="96"/>
                    </a:lnTo>
                    <a:lnTo>
                      <a:pt x="421" y="95"/>
                    </a:lnTo>
                    <a:lnTo>
                      <a:pt x="421" y="93"/>
                    </a:lnTo>
                    <a:lnTo>
                      <a:pt x="420" y="93"/>
                    </a:lnTo>
                    <a:lnTo>
                      <a:pt x="420" y="91"/>
                    </a:lnTo>
                    <a:lnTo>
                      <a:pt x="420" y="90"/>
                    </a:lnTo>
                    <a:lnTo>
                      <a:pt x="420" y="89"/>
                    </a:lnTo>
                    <a:lnTo>
                      <a:pt x="420" y="88"/>
                    </a:lnTo>
                    <a:lnTo>
                      <a:pt x="420" y="87"/>
                    </a:lnTo>
                    <a:lnTo>
                      <a:pt x="420" y="86"/>
                    </a:lnTo>
                    <a:lnTo>
                      <a:pt x="419" y="85"/>
                    </a:lnTo>
                    <a:lnTo>
                      <a:pt x="420" y="84"/>
                    </a:lnTo>
                    <a:lnTo>
                      <a:pt x="421" y="83"/>
                    </a:lnTo>
                    <a:lnTo>
                      <a:pt x="421" y="82"/>
                    </a:lnTo>
                    <a:lnTo>
                      <a:pt x="421" y="81"/>
                    </a:lnTo>
                    <a:lnTo>
                      <a:pt x="420" y="81"/>
                    </a:lnTo>
                    <a:lnTo>
                      <a:pt x="420" y="80"/>
                    </a:lnTo>
                    <a:lnTo>
                      <a:pt x="420" y="79"/>
                    </a:lnTo>
                    <a:lnTo>
                      <a:pt x="420" y="78"/>
                    </a:lnTo>
                    <a:lnTo>
                      <a:pt x="421" y="78"/>
                    </a:lnTo>
                    <a:lnTo>
                      <a:pt x="421" y="77"/>
                    </a:lnTo>
                    <a:lnTo>
                      <a:pt x="421" y="76"/>
                    </a:lnTo>
                    <a:lnTo>
                      <a:pt x="422" y="76"/>
                    </a:lnTo>
                    <a:lnTo>
                      <a:pt x="422" y="75"/>
                    </a:lnTo>
                    <a:lnTo>
                      <a:pt x="423" y="75"/>
                    </a:lnTo>
                    <a:lnTo>
                      <a:pt x="423" y="74"/>
                    </a:lnTo>
                    <a:lnTo>
                      <a:pt x="424" y="73"/>
                    </a:lnTo>
                    <a:lnTo>
                      <a:pt x="424" y="72"/>
                    </a:lnTo>
                    <a:lnTo>
                      <a:pt x="425" y="72"/>
                    </a:lnTo>
                    <a:lnTo>
                      <a:pt x="426" y="71"/>
                    </a:lnTo>
                    <a:lnTo>
                      <a:pt x="426" y="70"/>
                    </a:lnTo>
                    <a:lnTo>
                      <a:pt x="427" y="69"/>
                    </a:lnTo>
                    <a:lnTo>
                      <a:pt x="428" y="68"/>
                    </a:lnTo>
                    <a:lnTo>
                      <a:pt x="428" y="67"/>
                    </a:lnTo>
                    <a:lnTo>
                      <a:pt x="429" y="67"/>
                    </a:lnTo>
                    <a:lnTo>
                      <a:pt x="428" y="66"/>
                    </a:lnTo>
                    <a:lnTo>
                      <a:pt x="429" y="64"/>
                    </a:lnTo>
                    <a:lnTo>
                      <a:pt x="430" y="63"/>
                    </a:lnTo>
                    <a:lnTo>
                      <a:pt x="431" y="63"/>
                    </a:lnTo>
                    <a:lnTo>
                      <a:pt x="431" y="62"/>
                    </a:lnTo>
                    <a:lnTo>
                      <a:pt x="431" y="61"/>
                    </a:lnTo>
                    <a:lnTo>
                      <a:pt x="432" y="60"/>
                    </a:lnTo>
                    <a:lnTo>
                      <a:pt x="432" y="59"/>
                    </a:lnTo>
                    <a:lnTo>
                      <a:pt x="432" y="58"/>
                    </a:lnTo>
                    <a:lnTo>
                      <a:pt x="433" y="58"/>
                    </a:lnTo>
                    <a:lnTo>
                      <a:pt x="433" y="57"/>
                    </a:lnTo>
                    <a:lnTo>
                      <a:pt x="434" y="57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6"/>
                    </a:lnTo>
                    <a:lnTo>
                      <a:pt x="437" y="55"/>
                    </a:lnTo>
                    <a:lnTo>
                      <a:pt x="438" y="54"/>
                    </a:lnTo>
                    <a:lnTo>
                      <a:pt x="439" y="53"/>
                    </a:lnTo>
                    <a:lnTo>
                      <a:pt x="440" y="53"/>
                    </a:lnTo>
                    <a:lnTo>
                      <a:pt x="440" y="52"/>
                    </a:lnTo>
                    <a:lnTo>
                      <a:pt x="441" y="52"/>
                    </a:lnTo>
                    <a:lnTo>
                      <a:pt x="442" y="51"/>
                    </a:lnTo>
                    <a:lnTo>
                      <a:pt x="443" y="51"/>
                    </a:lnTo>
                    <a:lnTo>
                      <a:pt x="443" y="50"/>
                    </a:lnTo>
                    <a:lnTo>
                      <a:pt x="443" y="49"/>
                    </a:lnTo>
                    <a:lnTo>
                      <a:pt x="444" y="49"/>
                    </a:lnTo>
                    <a:lnTo>
                      <a:pt x="445" y="48"/>
                    </a:lnTo>
                    <a:lnTo>
                      <a:pt x="446" y="48"/>
                    </a:lnTo>
                    <a:lnTo>
                      <a:pt x="447" y="53"/>
                    </a:lnTo>
                    <a:lnTo>
                      <a:pt x="448" y="53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0" y="54"/>
                    </a:lnTo>
                    <a:lnTo>
                      <a:pt x="450" y="55"/>
                    </a:lnTo>
                    <a:lnTo>
                      <a:pt x="450" y="56"/>
                    </a:lnTo>
                    <a:lnTo>
                      <a:pt x="450" y="57"/>
                    </a:lnTo>
                    <a:lnTo>
                      <a:pt x="449" y="57"/>
                    </a:lnTo>
                    <a:lnTo>
                      <a:pt x="449" y="58"/>
                    </a:lnTo>
                    <a:lnTo>
                      <a:pt x="448" y="58"/>
                    </a:lnTo>
                    <a:lnTo>
                      <a:pt x="448" y="59"/>
                    </a:lnTo>
                    <a:lnTo>
                      <a:pt x="449" y="59"/>
                    </a:lnTo>
                    <a:lnTo>
                      <a:pt x="449" y="60"/>
                    </a:lnTo>
                    <a:lnTo>
                      <a:pt x="450" y="60"/>
                    </a:lnTo>
                    <a:lnTo>
                      <a:pt x="451" y="60"/>
                    </a:lnTo>
                    <a:lnTo>
                      <a:pt x="452" y="61"/>
                    </a:lnTo>
                    <a:lnTo>
                      <a:pt x="453" y="61"/>
                    </a:lnTo>
                    <a:lnTo>
                      <a:pt x="453" y="60"/>
                    </a:lnTo>
                    <a:lnTo>
                      <a:pt x="454" y="60"/>
                    </a:lnTo>
                    <a:lnTo>
                      <a:pt x="455" y="61"/>
                    </a:lnTo>
                    <a:lnTo>
                      <a:pt x="456" y="61"/>
                    </a:lnTo>
                    <a:lnTo>
                      <a:pt x="456" y="62"/>
                    </a:lnTo>
                    <a:lnTo>
                      <a:pt x="457" y="63"/>
                    </a:lnTo>
                    <a:lnTo>
                      <a:pt x="457" y="64"/>
                    </a:lnTo>
                    <a:lnTo>
                      <a:pt x="458" y="64"/>
                    </a:lnTo>
                    <a:lnTo>
                      <a:pt x="458" y="65"/>
                    </a:lnTo>
                    <a:lnTo>
                      <a:pt x="459" y="65"/>
                    </a:lnTo>
                    <a:lnTo>
                      <a:pt x="460" y="66"/>
                    </a:lnTo>
                    <a:lnTo>
                      <a:pt x="470" y="52"/>
                    </a:lnTo>
                    <a:lnTo>
                      <a:pt x="471" y="52"/>
                    </a:lnTo>
                    <a:lnTo>
                      <a:pt x="472" y="52"/>
                    </a:lnTo>
                    <a:lnTo>
                      <a:pt x="471" y="51"/>
                    </a:lnTo>
                    <a:lnTo>
                      <a:pt x="472" y="51"/>
                    </a:lnTo>
                    <a:lnTo>
                      <a:pt x="473" y="51"/>
                    </a:lnTo>
                    <a:lnTo>
                      <a:pt x="474" y="51"/>
                    </a:lnTo>
                    <a:lnTo>
                      <a:pt x="474" y="52"/>
                    </a:lnTo>
                    <a:lnTo>
                      <a:pt x="474" y="53"/>
                    </a:lnTo>
                    <a:lnTo>
                      <a:pt x="474" y="54"/>
                    </a:lnTo>
                    <a:lnTo>
                      <a:pt x="474" y="55"/>
                    </a:lnTo>
                    <a:lnTo>
                      <a:pt x="475" y="55"/>
                    </a:lnTo>
                    <a:lnTo>
                      <a:pt x="476" y="55"/>
                    </a:lnTo>
                    <a:lnTo>
                      <a:pt x="476" y="56"/>
                    </a:lnTo>
                    <a:lnTo>
                      <a:pt x="477" y="56"/>
                    </a:lnTo>
                    <a:lnTo>
                      <a:pt x="477" y="57"/>
                    </a:lnTo>
                    <a:lnTo>
                      <a:pt x="477" y="58"/>
                    </a:lnTo>
                    <a:lnTo>
                      <a:pt x="478" y="58"/>
                    </a:lnTo>
                    <a:lnTo>
                      <a:pt x="478" y="59"/>
                    </a:lnTo>
                    <a:lnTo>
                      <a:pt x="479" y="59"/>
                    </a:lnTo>
                    <a:lnTo>
                      <a:pt x="479" y="60"/>
                    </a:lnTo>
                    <a:lnTo>
                      <a:pt x="480" y="60"/>
                    </a:lnTo>
                    <a:lnTo>
                      <a:pt x="480" y="59"/>
                    </a:lnTo>
                    <a:lnTo>
                      <a:pt x="480" y="60"/>
                    </a:lnTo>
                    <a:lnTo>
                      <a:pt x="481" y="60"/>
                    </a:lnTo>
                    <a:lnTo>
                      <a:pt x="481" y="61"/>
                    </a:lnTo>
                    <a:lnTo>
                      <a:pt x="482" y="61"/>
                    </a:lnTo>
                    <a:lnTo>
                      <a:pt x="482" y="62"/>
                    </a:lnTo>
                    <a:lnTo>
                      <a:pt x="483" y="62"/>
                    </a:lnTo>
                    <a:lnTo>
                      <a:pt x="483" y="63"/>
                    </a:lnTo>
                    <a:lnTo>
                      <a:pt x="484" y="63"/>
                    </a:lnTo>
                    <a:lnTo>
                      <a:pt x="484" y="64"/>
                    </a:lnTo>
                    <a:lnTo>
                      <a:pt x="484" y="65"/>
                    </a:lnTo>
                    <a:lnTo>
                      <a:pt x="485" y="65"/>
                    </a:lnTo>
                    <a:lnTo>
                      <a:pt x="485" y="66"/>
                    </a:lnTo>
                    <a:lnTo>
                      <a:pt x="484" y="66"/>
                    </a:lnTo>
                    <a:lnTo>
                      <a:pt x="484" y="67"/>
                    </a:lnTo>
                    <a:lnTo>
                      <a:pt x="485" y="67"/>
                    </a:lnTo>
                    <a:lnTo>
                      <a:pt x="485" y="68"/>
                    </a:lnTo>
                    <a:lnTo>
                      <a:pt x="485" y="69"/>
                    </a:lnTo>
                    <a:lnTo>
                      <a:pt x="484" y="69"/>
                    </a:lnTo>
                    <a:lnTo>
                      <a:pt x="485" y="69"/>
                    </a:lnTo>
                    <a:lnTo>
                      <a:pt x="484" y="70"/>
                    </a:lnTo>
                    <a:lnTo>
                      <a:pt x="485" y="70"/>
                    </a:lnTo>
                    <a:lnTo>
                      <a:pt x="484" y="70"/>
                    </a:lnTo>
                    <a:lnTo>
                      <a:pt x="485" y="71"/>
                    </a:lnTo>
                    <a:lnTo>
                      <a:pt x="485" y="72"/>
                    </a:lnTo>
                    <a:lnTo>
                      <a:pt x="486" y="72"/>
                    </a:lnTo>
                    <a:lnTo>
                      <a:pt x="486" y="73"/>
                    </a:lnTo>
                    <a:lnTo>
                      <a:pt x="487" y="73"/>
                    </a:lnTo>
                    <a:lnTo>
                      <a:pt x="487" y="72"/>
                    </a:lnTo>
                    <a:lnTo>
                      <a:pt x="487" y="73"/>
                    </a:lnTo>
                    <a:lnTo>
                      <a:pt x="488" y="72"/>
                    </a:lnTo>
                    <a:lnTo>
                      <a:pt x="489" y="72"/>
                    </a:lnTo>
                    <a:lnTo>
                      <a:pt x="489" y="73"/>
                    </a:lnTo>
                    <a:lnTo>
                      <a:pt x="489" y="72"/>
                    </a:lnTo>
                    <a:lnTo>
                      <a:pt x="490" y="72"/>
                    </a:lnTo>
                    <a:lnTo>
                      <a:pt x="491" y="72"/>
                    </a:lnTo>
                    <a:lnTo>
                      <a:pt x="491" y="73"/>
                    </a:lnTo>
                    <a:lnTo>
                      <a:pt x="492" y="73"/>
                    </a:lnTo>
                    <a:lnTo>
                      <a:pt x="492" y="74"/>
                    </a:lnTo>
                    <a:lnTo>
                      <a:pt x="493" y="74"/>
                    </a:lnTo>
                    <a:lnTo>
                      <a:pt x="494" y="74"/>
                    </a:lnTo>
                    <a:lnTo>
                      <a:pt x="494" y="75"/>
                    </a:lnTo>
                    <a:lnTo>
                      <a:pt x="494" y="76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5" y="78"/>
                    </a:lnTo>
                    <a:lnTo>
                      <a:pt x="495" y="79"/>
                    </a:lnTo>
                    <a:lnTo>
                      <a:pt x="496" y="79"/>
                    </a:lnTo>
                    <a:lnTo>
                      <a:pt x="497" y="79"/>
                    </a:lnTo>
                    <a:lnTo>
                      <a:pt x="498" y="79"/>
                    </a:lnTo>
                    <a:lnTo>
                      <a:pt x="498" y="80"/>
                    </a:lnTo>
                    <a:lnTo>
                      <a:pt x="498" y="81"/>
                    </a:lnTo>
                    <a:lnTo>
                      <a:pt x="497" y="81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3"/>
                    </a:lnTo>
                    <a:lnTo>
                      <a:pt x="499" y="83"/>
                    </a:lnTo>
                    <a:lnTo>
                      <a:pt x="498" y="83"/>
                    </a:lnTo>
                    <a:lnTo>
                      <a:pt x="499" y="84"/>
                    </a:lnTo>
                    <a:lnTo>
                      <a:pt x="498" y="84"/>
                    </a:lnTo>
                    <a:lnTo>
                      <a:pt x="499" y="84"/>
                    </a:lnTo>
                    <a:lnTo>
                      <a:pt x="500" y="85"/>
                    </a:lnTo>
                    <a:lnTo>
                      <a:pt x="499" y="85"/>
                    </a:lnTo>
                    <a:lnTo>
                      <a:pt x="500" y="85"/>
                    </a:lnTo>
                    <a:lnTo>
                      <a:pt x="499" y="86"/>
                    </a:lnTo>
                    <a:lnTo>
                      <a:pt x="500" y="86"/>
                    </a:lnTo>
                    <a:lnTo>
                      <a:pt x="500" y="87"/>
                    </a:lnTo>
                    <a:lnTo>
                      <a:pt x="500" y="88"/>
                    </a:lnTo>
                    <a:lnTo>
                      <a:pt x="499" y="88"/>
                    </a:lnTo>
                    <a:lnTo>
                      <a:pt x="498" y="89"/>
                    </a:lnTo>
                    <a:lnTo>
                      <a:pt x="499" y="89"/>
                    </a:lnTo>
                    <a:lnTo>
                      <a:pt x="498" y="89"/>
                    </a:lnTo>
                    <a:lnTo>
                      <a:pt x="498" y="90"/>
                    </a:lnTo>
                    <a:lnTo>
                      <a:pt x="499" y="90"/>
                    </a:lnTo>
                    <a:lnTo>
                      <a:pt x="499" y="91"/>
                    </a:lnTo>
                    <a:lnTo>
                      <a:pt x="500" y="91"/>
                    </a:lnTo>
                    <a:lnTo>
                      <a:pt x="500" y="92"/>
                    </a:lnTo>
                    <a:lnTo>
                      <a:pt x="499" y="92"/>
                    </a:lnTo>
                    <a:lnTo>
                      <a:pt x="499" y="93"/>
                    </a:lnTo>
                    <a:lnTo>
                      <a:pt x="500" y="93"/>
                    </a:lnTo>
                    <a:lnTo>
                      <a:pt x="499" y="94"/>
                    </a:lnTo>
                    <a:lnTo>
                      <a:pt x="500" y="94"/>
                    </a:lnTo>
                    <a:lnTo>
                      <a:pt x="499" y="95"/>
                    </a:lnTo>
                    <a:lnTo>
                      <a:pt x="499" y="96"/>
                    </a:lnTo>
                    <a:lnTo>
                      <a:pt x="498" y="97"/>
                    </a:lnTo>
                    <a:lnTo>
                      <a:pt x="498" y="98"/>
                    </a:lnTo>
                    <a:lnTo>
                      <a:pt x="497" y="98"/>
                    </a:lnTo>
                    <a:lnTo>
                      <a:pt x="497" y="99"/>
                    </a:lnTo>
                    <a:lnTo>
                      <a:pt x="498" y="100"/>
                    </a:lnTo>
                    <a:lnTo>
                      <a:pt x="498" y="101"/>
                    </a:lnTo>
                    <a:lnTo>
                      <a:pt x="497" y="102"/>
                    </a:lnTo>
                    <a:lnTo>
                      <a:pt x="497" y="103"/>
                    </a:lnTo>
                    <a:lnTo>
                      <a:pt x="497" y="104"/>
                    </a:lnTo>
                    <a:lnTo>
                      <a:pt x="497" y="105"/>
                    </a:lnTo>
                    <a:lnTo>
                      <a:pt x="498" y="106"/>
                    </a:lnTo>
                    <a:lnTo>
                      <a:pt x="498" y="107"/>
                    </a:lnTo>
                    <a:lnTo>
                      <a:pt x="499" y="106"/>
                    </a:lnTo>
                    <a:lnTo>
                      <a:pt x="500" y="106"/>
                    </a:lnTo>
                    <a:lnTo>
                      <a:pt x="501" y="105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1" y="103"/>
                    </a:lnTo>
                    <a:lnTo>
                      <a:pt x="501" y="102"/>
                    </a:lnTo>
                    <a:lnTo>
                      <a:pt x="501" y="101"/>
                    </a:lnTo>
                    <a:lnTo>
                      <a:pt x="502" y="101"/>
                    </a:lnTo>
                    <a:lnTo>
                      <a:pt x="501" y="101"/>
                    </a:lnTo>
                    <a:lnTo>
                      <a:pt x="502" y="100"/>
                    </a:lnTo>
                    <a:lnTo>
                      <a:pt x="501" y="100"/>
                    </a:lnTo>
                    <a:lnTo>
                      <a:pt x="502" y="99"/>
                    </a:lnTo>
                    <a:lnTo>
                      <a:pt x="502" y="98"/>
                    </a:lnTo>
                    <a:lnTo>
                      <a:pt x="502" y="97"/>
                    </a:lnTo>
                    <a:lnTo>
                      <a:pt x="502" y="95"/>
                    </a:lnTo>
                    <a:lnTo>
                      <a:pt x="502" y="94"/>
                    </a:lnTo>
                    <a:lnTo>
                      <a:pt x="503" y="94"/>
                    </a:lnTo>
                    <a:lnTo>
                      <a:pt x="504" y="94"/>
                    </a:lnTo>
                    <a:lnTo>
                      <a:pt x="504" y="93"/>
                    </a:lnTo>
                    <a:lnTo>
                      <a:pt x="505" y="92"/>
                    </a:lnTo>
                    <a:lnTo>
                      <a:pt x="505" y="91"/>
                    </a:lnTo>
                    <a:lnTo>
                      <a:pt x="505" y="90"/>
                    </a:lnTo>
                    <a:lnTo>
                      <a:pt x="505" y="89"/>
                    </a:lnTo>
                    <a:lnTo>
                      <a:pt x="506" y="89"/>
                    </a:lnTo>
                    <a:lnTo>
                      <a:pt x="505" y="89"/>
                    </a:lnTo>
                    <a:lnTo>
                      <a:pt x="506" y="88"/>
                    </a:lnTo>
                    <a:lnTo>
                      <a:pt x="507" y="88"/>
                    </a:lnTo>
                    <a:lnTo>
                      <a:pt x="507" y="87"/>
                    </a:lnTo>
                    <a:lnTo>
                      <a:pt x="507" y="88"/>
                    </a:lnTo>
                    <a:lnTo>
                      <a:pt x="508" y="88"/>
                    </a:lnTo>
                    <a:lnTo>
                      <a:pt x="509" y="89"/>
                    </a:lnTo>
                    <a:lnTo>
                      <a:pt x="510" y="89"/>
                    </a:lnTo>
                    <a:lnTo>
                      <a:pt x="510" y="88"/>
                    </a:lnTo>
                    <a:lnTo>
                      <a:pt x="511" y="88"/>
                    </a:lnTo>
                    <a:lnTo>
                      <a:pt x="511" y="90"/>
                    </a:lnTo>
                    <a:lnTo>
                      <a:pt x="511" y="91"/>
                    </a:lnTo>
                    <a:lnTo>
                      <a:pt x="510" y="91"/>
                    </a:lnTo>
                    <a:lnTo>
                      <a:pt x="510" y="92"/>
                    </a:lnTo>
                    <a:lnTo>
                      <a:pt x="511" y="92"/>
                    </a:lnTo>
                    <a:lnTo>
                      <a:pt x="510" y="92"/>
                    </a:lnTo>
                    <a:lnTo>
                      <a:pt x="510" y="93"/>
                    </a:lnTo>
                    <a:lnTo>
                      <a:pt x="510" y="94"/>
                    </a:lnTo>
                    <a:lnTo>
                      <a:pt x="510" y="95"/>
                    </a:lnTo>
                    <a:lnTo>
                      <a:pt x="510" y="96"/>
                    </a:lnTo>
                    <a:lnTo>
                      <a:pt x="510" y="97"/>
                    </a:lnTo>
                    <a:lnTo>
                      <a:pt x="510" y="98"/>
                    </a:lnTo>
                    <a:lnTo>
                      <a:pt x="510" y="99"/>
                    </a:lnTo>
                    <a:lnTo>
                      <a:pt x="511" y="99"/>
                    </a:lnTo>
                    <a:lnTo>
                      <a:pt x="510" y="100"/>
                    </a:lnTo>
                    <a:lnTo>
                      <a:pt x="511" y="100"/>
                    </a:lnTo>
                    <a:lnTo>
                      <a:pt x="512" y="100"/>
                    </a:lnTo>
                    <a:lnTo>
                      <a:pt x="511" y="101"/>
                    </a:lnTo>
                    <a:lnTo>
                      <a:pt x="512" y="102"/>
                    </a:lnTo>
                    <a:lnTo>
                      <a:pt x="511" y="102"/>
                    </a:lnTo>
                    <a:lnTo>
                      <a:pt x="511" y="103"/>
                    </a:lnTo>
                    <a:lnTo>
                      <a:pt x="511" y="104"/>
                    </a:lnTo>
                    <a:lnTo>
                      <a:pt x="512" y="104"/>
                    </a:lnTo>
                    <a:lnTo>
                      <a:pt x="513" y="105"/>
                    </a:lnTo>
                    <a:lnTo>
                      <a:pt x="514" y="105"/>
                    </a:lnTo>
                    <a:lnTo>
                      <a:pt x="513" y="104"/>
                    </a:lnTo>
                    <a:lnTo>
                      <a:pt x="514" y="104"/>
                    </a:lnTo>
                    <a:lnTo>
                      <a:pt x="514" y="103"/>
                    </a:lnTo>
                    <a:lnTo>
                      <a:pt x="515" y="103"/>
                    </a:lnTo>
                    <a:lnTo>
                      <a:pt x="516" y="103"/>
                    </a:lnTo>
                    <a:lnTo>
                      <a:pt x="517" y="103"/>
                    </a:lnTo>
                    <a:lnTo>
                      <a:pt x="518" y="103"/>
                    </a:lnTo>
                    <a:lnTo>
                      <a:pt x="518" y="102"/>
                    </a:lnTo>
                    <a:lnTo>
                      <a:pt x="519" y="102"/>
                    </a:lnTo>
                    <a:lnTo>
                      <a:pt x="519" y="103"/>
                    </a:lnTo>
                    <a:lnTo>
                      <a:pt x="519" y="102"/>
                    </a:lnTo>
                    <a:lnTo>
                      <a:pt x="520" y="102"/>
                    </a:lnTo>
                    <a:lnTo>
                      <a:pt x="520" y="101"/>
                    </a:lnTo>
                    <a:lnTo>
                      <a:pt x="521" y="101"/>
                    </a:lnTo>
                    <a:lnTo>
                      <a:pt x="522" y="100"/>
                    </a:lnTo>
                    <a:lnTo>
                      <a:pt x="522" y="101"/>
                    </a:lnTo>
                    <a:lnTo>
                      <a:pt x="522" y="100"/>
                    </a:lnTo>
                    <a:lnTo>
                      <a:pt x="523" y="100"/>
                    </a:lnTo>
                    <a:lnTo>
                      <a:pt x="523" y="101"/>
                    </a:lnTo>
                    <a:lnTo>
                      <a:pt x="524" y="101"/>
                    </a:lnTo>
                    <a:lnTo>
                      <a:pt x="524" y="100"/>
                    </a:lnTo>
                    <a:lnTo>
                      <a:pt x="523" y="100"/>
                    </a:lnTo>
                    <a:lnTo>
                      <a:pt x="524" y="100"/>
                    </a:lnTo>
                    <a:lnTo>
                      <a:pt x="524" y="99"/>
                    </a:lnTo>
                    <a:lnTo>
                      <a:pt x="525" y="99"/>
                    </a:lnTo>
                    <a:lnTo>
                      <a:pt x="526" y="99"/>
                    </a:lnTo>
                    <a:lnTo>
                      <a:pt x="526" y="100"/>
                    </a:lnTo>
                    <a:lnTo>
                      <a:pt x="527" y="100"/>
                    </a:lnTo>
                    <a:lnTo>
                      <a:pt x="527" y="99"/>
                    </a:lnTo>
                    <a:lnTo>
                      <a:pt x="529" y="98"/>
                    </a:lnTo>
                    <a:lnTo>
                      <a:pt x="529" y="97"/>
                    </a:lnTo>
                    <a:lnTo>
                      <a:pt x="530" y="97"/>
                    </a:lnTo>
                    <a:lnTo>
                      <a:pt x="530" y="96"/>
                    </a:lnTo>
                    <a:lnTo>
                      <a:pt x="531" y="96"/>
                    </a:lnTo>
                    <a:lnTo>
                      <a:pt x="531" y="97"/>
                    </a:lnTo>
                    <a:lnTo>
                      <a:pt x="530" y="97"/>
                    </a:lnTo>
                    <a:lnTo>
                      <a:pt x="531" y="97"/>
                    </a:lnTo>
                    <a:lnTo>
                      <a:pt x="532" y="97"/>
                    </a:lnTo>
                    <a:lnTo>
                      <a:pt x="532" y="96"/>
                    </a:lnTo>
                    <a:lnTo>
                      <a:pt x="533" y="96"/>
                    </a:lnTo>
                    <a:lnTo>
                      <a:pt x="534" y="96"/>
                    </a:lnTo>
                    <a:lnTo>
                      <a:pt x="534" y="95"/>
                    </a:lnTo>
                    <a:lnTo>
                      <a:pt x="535" y="94"/>
                    </a:lnTo>
                    <a:lnTo>
                      <a:pt x="535" y="93"/>
                    </a:lnTo>
                    <a:lnTo>
                      <a:pt x="536" y="93"/>
                    </a:lnTo>
                    <a:lnTo>
                      <a:pt x="536" y="94"/>
                    </a:lnTo>
                    <a:lnTo>
                      <a:pt x="537" y="94"/>
                    </a:lnTo>
                    <a:lnTo>
                      <a:pt x="538" y="94"/>
                    </a:lnTo>
                    <a:lnTo>
                      <a:pt x="539" y="94"/>
                    </a:lnTo>
                    <a:lnTo>
                      <a:pt x="539" y="93"/>
                    </a:lnTo>
                    <a:lnTo>
                      <a:pt x="540" y="93"/>
                    </a:lnTo>
                    <a:lnTo>
                      <a:pt x="540" y="92"/>
                    </a:lnTo>
                    <a:lnTo>
                      <a:pt x="541" y="92"/>
                    </a:lnTo>
                    <a:lnTo>
                      <a:pt x="542" y="92"/>
                    </a:lnTo>
                    <a:lnTo>
                      <a:pt x="541" y="92"/>
                    </a:lnTo>
                    <a:lnTo>
                      <a:pt x="542" y="93"/>
                    </a:lnTo>
                    <a:lnTo>
                      <a:pt x="542" y="92"/>
                    </a:lnTo>
                    <a:lnTo>
                      <a:pt x="543" y="93"/>
                    </a:lnTo>
                    <a:lnTo>
                      <a:pt x="544" y="92"/>
                    </a:lnTo>
                    <a:lnTo>
                      <a:pt x="544" y="93"/>
                    </a:lnTo>
                    <a:lnTo>
                      <a:pt x="543" y="93"/>
                    </a:lnTo>
                    <a:lnTo>
                      <a:pt x="543" y="94"/>
                    </a:lnTo>
                    <a:lnTo>
                      <a:pt x="543" y="95"/>
                    </a:lnTo>
                    <a:lnTo>
                      <a:pt x="542" y="95"/>
                    </a:lnTo>
                    <a:lnTo>
                      <a:pt x="542" y="96"/>
                    </a:lnTo>
                    <a:lnTo>
                      <a:pt x="542" y="97"/>
                    </a:lnTo>
                    <a:lnTo>
                      <a:pt x="542" y="98"/>
                    </a:lnTo>
                    <a:lnTo>
                      <a:pt x="543" y="99"/>
                    </a:lnTo>
                    <a:lnTo>
                      <a:pt x="542" y="101"/>
                    </a:lnTo>
                    <a:lnTo>
                      <a:pt x="541" y="101"/>
                    </a:lnTo>
                    <a:lnTo>
                      <a:pt x="541" y="102"/>
                    </a:lnTo>
                    <a:lnTo>
                      <a:pt x="542" y="102"/>
                    </a:lnTo>
                    <a:lnTo>
                      <a:pt x="543" y="103"/>
                    </a:lnTo>
                    <a:lnTo>
                      <a:pt x="542" y="104"/>
                    </a:lnTo>
                    <a:lnTo>
                      <a:pt x="543" y="106"/>
                    </a:lnTo>
                    <a:lnTo>
                      <a:pt x="542" y="106"/>
                    </a:lnTo>
                    <a:lnTo>
                      <a:pt x="542" y="107"/>
                    </a:lnTo>
                    <a:lnTo>
                      <a:pt x="541" y="107"/>
                    </a:lnTo>
                    <a:lnTo>
                      <a:pt x="541" y="108"/>
                    </a:lnTo>
                    <a:lnTo>
                      <a:pt x="542" y="108"/>
                    </a:lnTo>
                    <a:lnTo>
                      <a:pt x="542" y="109"/>
                    </a:lnTo>
                    <a:lnTo>
                      <a:pt x="542" y="108"/>
                    </a:lnTo>
                    <a:lnTo>
                      <a:pt x="543" y="109"/>
                    </a:lnTo>
                    <a:lnTo>
                      <a:pt x="543" y="108"/>
                    </a:lnTo>
                    <a:lnTo>
                      <a:pt x="544" y="109"/>
                    </a:lnTo>
                    <a:lnTo>
                      <a:pt x="544" y="108"/>
                    </a:lnTo>
                    <a:lnTo>
                      <a:pt x="546" y="108"/>
                    </a:lnTo>
                    <a:lnTo>
                      <a:pt x="546" y="107"/>
                    </a:lnTo>
                    <a:lnTo>
                      <a:pt x="547" y="107"/>
                    </a:lnTo>
                    <a:lnTo>
                      <a:pt x="548" y="107"/>
                    </a:lnTo>
                    <a:lnTo>
                      <a:pt x="549" y="107"/>
                    </a:lnTo>
                    <a:lnTo>
                      <a:pt x="550" y="107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1" y="106"/>
                    </a:lnTo>
                    <a:lnTo>
                      <a:pt x="551" y="105"/>
                    </a:lnTo>
                    <a:lnTo>
                      <a:pt x="551" y="104"/>
                    </a:lnTo>
                    <a:lnTo>
                      <a:pt x="551" y="103"/>
                    </a:lnTo>
                    <a:lnTo>
                      <a:pt x="551" y="102"/>
                    </a:lnTo>
                    <a:lnTo>
                      <a:pt x="552" y="102"/>
                    </a:lnTo>
                    <a:lnTo>
                      <a:pt x="553" y="102"/>
                    </a:lnTo>
                    <a:lnTo>
                      <a:pt x="553" y="103"/>
                    </a:lnTo>
                    <a:lnTo>
                      <a:pt x="553" y="104"/>
                    </a:lnTo>
                    <a:lnTo>
                      <a:pt x="555" y="104"/>
                    </a:lnTo>
                    <a:lnTo>
                      <a:pt x="555" y="105"/>
                    </a:lnTo>
                    <a:lnTo>
                      <a:pt x="556" y="105"/>
                    </a:lnTo>
                    <a:lnTo>
                      <a:pt x="555" y="105"/>
                    </a:lnTo>
                    <a:lnTo>
                      <a:pt x="555" y="106"/>
                    </a:lnTo>
                    <a:lnTo>
                      <a:pt x="556" y="106"/>
                    </a:lnTo>
                    <a:lnTo>
                      <a:pt x="557" y="106"/>
                    </a:lnTo>
                    <a:lnTo>
                      <a:pt x="559" y="106"/>
                    </a:lnTo>
                    <a:lnTo>
                      <a:pt x="560" y="106"/>
                    </a:lnTo>
                    <a:lnTo>
                      <a:pt x="560" y="107"/>
                    </a:lnTo>
                    <a:lnTo>
                      <a:pt x="561" y="108"/>
                    </a:lnTo>
                    <a:lnTo>
                      <a:pt x="561" y="109"/>
                    </a:lnTo>
                    <a:lnTo>
                      <a:pt x="561" y="110"/>
                    </a:lnTo>
                    <a:lnTo>
                      <a:pt x="562" y="110"/>
                    </a:lnTo>
                    <a:lnTo>
                      <a:pt x="562" y="111"/>
                    </a:lnTo>
                    <a:lnTo>
                      <a:pt x="562" y="110"/>
                    </a:lnTo>
                    <a:lnTo>
                      <a:pt x="563" y="110"/>
                    </a:lnTo>
                    <a:lnTo>
                      <a:pt x="564" y="110"/>
                    </a:lnTo>
                    <a:lnTo>
                      <a:pt x="564" y="109"/>
                    </a:lnTo>
                    <a:lnTo>
                      <a:pt x="565" y="109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6" y="108"/>
                    </a:lnTo>
                    <a:lnTo>
                      <a:pt x="566" y="109"/>
                    </a:lnTo>
                    <a:lnTo>
                      <a:pt x="567" y="109"/>
                    </a:lnTo>
                    <a:lnTo>
                      <a:pt x="568" y="109"/>
                    </a:lnTo>
                    <a:lnTo>
                      <a:pt x="568" y="110"/>
                    </a:lnTo>
                    <a:lnTo>
                      <a:pt x="568" y="111"/>
                    </a:lnTo>
                    <a:lnTo>
                      <a:pt x="569" y="111"/>
                    </a:lnTo>
                    <a:lnTo>
                      <a:pt x="569" y="110"/>
                    </a:lnTo>
                    <a:lnTo>
                      <a:pt x="569" y="111"/>
                    </a:lnTo>
                    <a:lnTo>
                      <a:pt x="570" y="111"/>
                    </a:lnTo>
                    <a:lnTo>
                      <a:pt x="570" y="112"/>
                    </a:lnTo>
                    <a:lnTo>
                      <a:pt x="571" y="112"/>
                    </a:lnTo>
                    <a:lnTo>
                      <a:pt x="572" y="112"/>
                    </a:lnTo>
                    <a:lnTo>
                      <a:pt x="572" y="111"/>
                    </a:lnTo>
                    <a:lnTo>
                      <a:pt x="573" y="111"/>
                    </a:lnTo>
                    <a:lnTo>
                      <a:pt x="574" y="111"/>
                    </a:lnTo>
                    <a:lnTo>
                      <a:pt x="574" y="112"/>
                    </a:lnTo>
                    <a:lnTo>
                      <a:pt x="576" y="111"/>
                    </a:lnTo>
                    <a:lnTo>
                      <a:pt x="577" y="111"/>
                    </a:lnTo>
                    <a:lnTo>
                      <a:pt x="577" y="112"/>
                    </a:lnTo>
                    <a:lnTo>
                      <a:pt x="578" y="112"/>
                    </a:lnTo>
                    <a:lnTo>
                      <a:pt x="578" y="113"/>
                    </a:lnTo>
                    <a:lnTo>
                      <a:pt x="579" y="113"/>
                    </a:lnTo>
                    <a:lnTo>
                      <a:pt x="579" y="114"/>
                    </a:lnTo>
                    <a:lnTo>
                      <a:pt x="591" y="129"/>
                    </a:lnTo>
                    <a:lnTo>
                      <a:pt x="591" y="127"/>
                    </a:lnTo>
                    <a:lnTo>
                      <a:pt x="591" y="126"/>
                    </a:lnTo>
                    <a:lnTo>
                      <a:pt x="592" y="126"/>
                    </a:lnTo>
                    <a:lnTo>
                      <a:pt x="592" y="125"/>
                    </a:lnTo>
                    <a:lnTo>
                      <a:pt x="593" y="125"/>
                    </a:lnTo>
                    <a:lnTo>
                      <a:pt x="593" y="124"/>
                    </a:lnTo>
                    <a:lnTo>
                      <a:pt x="593" y="123"/>
                    </a:lnTo>
                    <a:lnTo>
                      <a:pt x="594" y="123"/>
                    </a:lnTo>
                    <a:lnTo>
                      <a:pt x="595" y="123"/>
                    </a:lnTo>
                    <a:lnTo>
                      <a:pt x="595" y="122"/>
                    </a:lnTo>
                    <a:lnTo>
                      <a:pt x="595" y="121"/>
                    </a:lnTo>
                    <a:lnTo>
                      <a:pt x="596" y="121"/>
                    </a:lnTo>
                    <a:lnTo>
                      <a:pt x="596" y="120"/>
                    </a:lnTo>
                    <a:lnTo>
                      <a:pt x="597" y="120"/>
                    </a:lnTo>
                    <a:lnTo>
                      <a:pt x="597" y="119"/>
                    </a:lnTo>
                    <a:lnTo>
                      <a:pt x="596" y="118"/>
                    </a:lnTo>
                    <a:lnTo>
                      <a:pt x="595" y="118"/>
                    </a:lnTo>
                    <a:lnTo>
                      <a:pt x="595" y="117"/>
                    </a:lnTo>
                    <a:lnTo>
                      <a:pt x="594" y="117"/>
                    </a:lnTo>
                    <a:lnTo>
                      <a:pt x="594" y="116"/>
                    </a:lnTo>
                    <a:lnTo>
                      <a:pt x="594" y="115"/>
                    </a:lnTo>
                    <a:lnTo>
                      <a:pt x="594" y="114"/>
                    </a:lnTo>
                    <a:lnTo>
                      <a:pt x="594" y="113"/>
                    </a:lnTo>
                    <a:lnTo>
                      <a:pt x="594" y="112"/>
                    </a:lnTo>
                    <a:lnTo>
                      <a:pt x="593" y="112"/>
                    </a:lnTo>
                    <a:lnTo>
                      <a:pt x="593" y="111"/>
                    </a:lnTo>
                    <a:lnTo>
                      <a:pt x="594" y="111"/>
                    </a:lnTo>
                    <a:lnTo>
                      <a:pt x="594" y="110"/>
                    </a:lnTo>
                    <a:lnTo>
                      <a:pt x="594" y="109"/>
                    </a:lnTo>
                    <a:lnTo>
                      <a:pt x="595" y="109"/>
                    </a:lnTo>
                    <a:lnTo>
                      <a:pt x="595" y="108"/>
                    </a:lnTo>
                    <a:lnTo>
                      <a:pt x="596" y="108"/>
                    </a:lnTo>
                    <a:lnTo>
                      <a:pt x="595" y="106"/>
                    </a:lnTo>
                    <a:lnTo>
                      <a:pt x="595" y="105"/>
                    </a:lnTo>
                    <a:lnTo>
                      <a:pt x="594" y="104"/>
                    </a:lnTo>
                    <a:lnTo>
                      <a:pt x="595" y="104"/>
                    </a:lnTo>
                    <a:lnTo>
                      <a:pt x="594" y="103"/>
                    </a:lnTo>
                    <a:lnTo>
                      <a:pt x="595" y="103"/>
                    </a:lnTo>
                    <a:lnTo>
                      <a:pt x="594" y="103"/>
                    </a:lnTo>
                    <a:lnTo>
                      <a:pt x="593" y="103"/>
                    </a:lnTo>
                    <a:lnTo>
                      <a:pt x="593" y="102"/>
                    </a:lnTo>
                    <a:lnTo>
                      <a:pt x="594" y="102"/>
                    </a:lnTo>
                    <a:lnTo>
                      <a:pt x="593" y="102"/>
                    </a:lnTo>
                    <a:lnTo>
                      <a:pt x="593" y="101"/>
                    </a:lnTo>
                    <a:lnTo>
                      <a:pt x="594" y="102"/>
                    </a:lnTo>
                    <a:lnTo>
                      <a:pt x="594" y="101"/>
                    </a:lnTo>
                    <a:lnTo>
                      <a:pt x="594" y="100"/>
                    </a:lnTo>
                    <a:lnTo>
                      <a:pt x="594" y="99"/>
                    </a:lnTo>
                    <a:lnTo>
                      <a:pt x="595" y="99"/>
                    </a:lnTo>
                    <a:lnTo>
                      <a:pt x="595" y="98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3" y="97"/>
                    </a:lnTo>
                    <a:lnTo>
                      <a:pt x="594" y="96"/>
                    </a:lnTo>
                    <a:lnTo>
                      <a:pt x="595" y="96"/>
                    </a:lnTo>
                    <a:lnTo>
                      <a:pt x="595" y="95"/>
                    </a:lnTo>
                    <a:lnTo>
                      <a:pt x="596" y="95"/>
                    </a:lnTo>
                    <a:lnTo>
                      <a:pt x="596" y="94"/>
                    </a:lnTo>
                    <a:lnTo>
                      <a:pt x="595" y="94"/>
                    </a:lnTo>
                    <a:lnTo>
                      <a:pt x="596" y="93"/>
                    </a:lnTo>
                    <a:lnTo>
                      <a:pt x="596" y="92"/>
                    </a:lnTo>
                    <a:lnTo>
                      <a:pt x="597" y="92"/>
                    </a:lnTo>
                    <a:lnTo>
                      <a:pt x="597" y="91"/>
                    </a:lnTo>
                    <a:lnTo>
                      <a:pt x="597" y="90"/>
                    </a:lnTo>
                    <a:lnTo>
                      <a:pt x="598" y="91"/>
                    </a:lnTo>
                    <a:lnTo>
                      <a:pt x="599" y="91"/>
                    </a:lnTo>
                    <a:lnTo>
                      <a:pt x="600" y="91"/>
                    </a:lnTo>
                    <a:lnTo>
                      <a:pt x="601" y="91"/>
                    </a:lnTo>
                    <a:lnTo>
                      <a:pt x="602" y="92"/>
                    </a:lnTo>
                    <a:lnTo>
                      <a:pt x="603" y="92"/>
                    </a:lnTo>
                    <a:lnTo>
                      <a:pt x="604" y="92"/>
                    </a:lnTo>
                    <a:lnTo>
                      <a:pt x="604" y="93"/>
                    </a:lnTo>
                    <a:lnTo>
                      <a:pt x="605" y="93"/>
                    </a:lnTo>
                    <a:lnTo>
                      <a:pt x="605" y="94"/>
                    </a:lnTo>
                    <a:lnTo>
                      <a:pt x="604" y="95"/>
                    </a:lnTo>
                    <a:lnTo>
                      <a:pt x="604" y="96"/>
                    </a:lnTo>
                    <a:lnTo>
                      <a:pt x="604" y="97"/>
                    </a:lnTo>
                    <a:lnTo>
                      <a:pt x="604" y="99"/>
                    </a:lnTo>
                    <a:lnTo>
                      <a:pt x="604" y="100"/>
                    </a:lnTo>
                    <a:lnTo>
                      <a:pt x="606" y="101"/>
                    </a:lnTo>
                    <a:lnTo>
                      <a:pt x="607" y="100"/>
                    </a:lnTo>
                    <a:lnTo>
                      <a:pt x="608" y="100"/>
                    </a:lnTo>
                    <a:lnTo>
                      <a:pt x="609" y="100"/>
                    </a:lnTo>
                    <a:lnTo>
                      <a:pt x="609" y="101"/>
                    </a:lnTo>
                    <a:lnTo>
                      <a:pt x="610" y="101"/>
                    </a:lnTo>
                    <a:lnTo>
                      <a:pt x="611" y="101"/>
                    </a:lnTo>
                    <a:lnTo>
                      <a:pt x="611" y="100"/>
                    </a:lnTo>
                    <a:lnTo>
                      <a:pt x="612" y="100"/>
                    </a:lnTo>
                    <a:lnTo>
                      <a:pt x="613" y="100"/>
                    </a:lnTo>
                    <a:lnTo>
                      <a:pt x="613" y="101"/>
                    </a:lnTo>
                    <a:lnTo>
                      <a:pt x="612" y="102"/>
                    </a:lnTo>
                    <a:lnTo>
                      <a:pt x="612" y="103"/>
                    </a:lnTo>
                    <a:lnTo>
                      <a:pt x="612" y="104"/>
                    </a:lnTo>
                    <a:lnTo>
                      <a:pt x="613" y="105"/>
                    </a:lnTo>
                    <a:lnTo>
                      <a:pt x="614" y="105"/>
                    </a:lnTo>
                    <a:lnTo>
                      <a:pt x="616" y="104"/>
                    </a:lnTo>
                    <a:lnTo>
                      <a:pt x="617" y="105"/>
                    </a:lnTo>
                    <a:lnTo>
                      <a:pt x="617" y="106"/>
                    </a:lnTo>
                    <a:lnTo>
                      <a:pt x="616" y="106"/>
                    </a:lnTo>
                    <a:lnTo>
                      <a:pt x="615" y="107"/>
                    </a:lnTo>
                    <a:lnTo>
                      <a:pt x="615" y="108"/>
                    </a:lnTo>
                    <a:lnTo>
                      <a:pt x="617" y="109"/>
                    </a:lnTo>
                    <a:lnTo>
                      <a:pt x="617" y="110"/>
                    </a:lnTo>
                    <a:lnTo>
                      <a:pt x="617" y="111"/>
                    </a:lnTo>
                    <a:lnTo>
                      <a:pt x="617" y="112"/>
                    </a:lnTo>
                    <a:lnTo>
                      <a:pt x="618" y="112"/>
                    </a:lnTo>
                    <a:lnTo>
                      <a:pt x="618" y="111"/>
                    </a:lnTo>
                    <a:lnTo>
                      <a:pt x="618" y="110"/>
                    </a:lnTo>
                    <a:lnTo>
                      <a:pt x="619" y="110"/>
                    </a:lnTo>
                    <a:lnTo>
                      <a:pt x="621" y="109"/>
                    </a:lnTo>
                    <a:lnTo>
                      <a:pt x="621" y="108"/>
                    </a:lnTo>
                    <a:lnTo>
                      <a:pt x="622" y="107"/>
                    </a:lnTo>
                    <a:lnTo>
                      <a:pt x="623" y="106"/>
                    </a:lnTo>
                    <a:lnTo>
                      <a:pt x="624" y="106"/>
                    </a:lnTo>
                    <a:lnTo>
                      <a:pt x="625" y="108"/>
                    </a:lnTo>
                    <a:lnTo>
                      <a:pt x="626" y="108"/>
                    </a:lnTo>
                    <a:lnTo>
                      <a:pt x="627" y="108"/>
                    </a:lnTo>
                    <a:lnTo>
                      <a:pt x="628" y="109"/>
                    </a:lnTo>
                    <a:lnTo>
                      <a:pt x="629" y="109"/>
                    </a:lnTo>
                    <a:lnTo>
                      <a:pt x="630" y="109"/>
                    </a:lnTo>
                    <a:lnTo>
                      <a:pt x="631" y="108"/>
                    </a:lnTo>
                    <a:lnTo>
                      <a:pt x="631" y="109"/>
                    </a:lnTo>
                    <a:lnTo>
                      <a:pt x="631" y="108"/>
                    </a:lnTo>
                    <a:lnTo>
                      <a:pt x="632" y="109"/>
                    </a:lnTo>
                    <a:lnTo>
                      <a:pt x="632" y="110"/>
                    </a:lnTo>
                    <a:lnTo>
                      <a:pt x="633" y="110"/>
                    </a:lnTo>
                    <a:lnTo>
                      <a:pt x="633" y="109"/>
                    </a:lnTo>
                    <a:lnTo>
                      <a:pt x="634" y="109"/>
                    </a:lnTo>
                    <a:lnTo>
                      <a:pt x="634" y="108"/>
                    </a:lnTo>
                    <a:lnTo>
                      <a:pt x="635" y="107"/>
                    </a:lnTo>
                    <a:lnTo>
                      <a:pt x="636" y="107"/>
                    </a:lnTo>
                    <a:lnTo>
                      <a:pt x="636" y="106"/>
                    </a:lnTo>
                    <a:lnTo>
                      <a:pt x="636" y="105"/>
                    </a:lnTo>
                    <a:lnTo>
                      <a:pt x="637" y="105"/>
                    </a:lnTo>
                    <a:lnTo>
                      <a:pt x="637" y="104"/>
                    </a:lnTo>
                    <a:lnTo>
                      <a:pt x="638" y="104"/>
                    </a:lnTo>
                    <a:lnTo>
                      <a:pt x="639" y="103"/>
                    </a:lnTo>
                    <a:lnTo>
                      <a:pt x="640" y="103"/>
                    </a:lnTo>
                    <a:lnTo>
                      <a:pt x="642" y="103"/>
                    </a:lnTo>
                    <a:lnTo>
                      <a:pt x="643" y="103"/>
                    </a:lnTo>
                    <a:lnTo>
                      <a:pt x="644" y="103"/>
                    </a:lnTo>
                    <a:lnTo>
                      <a:pt x="644" y="104"/>
                    </a:lnTo>
                    <a:lnTo>
                      <a:pt x="643" y="104"/>
                    </a:lnTo>
                    <a:lnTo>
                      <a:pt x="643" y="105"/>
                    </a:lnTo>
                    <a:lnTo>
                      <a:pt x="644" y="105"/>
                    </a:lnTo>
                    <a:lnTo>
                      <a:pt x="645" y="105"/>
                    </a:lnTo>
                    <a:lnTo>
                      <a:pt x="646" y="105"/>
                    </a:lnTo>
                    <a:lnTo>
                      <a:pt x="647" y="105"/>
                    </a:lnTo>
                    <a:lnTo>
                      <a:pt x="648" y="105"/>
                    </a:lnTo>
                    <a:lnTo>
                      <a:pt x="648" y="104"/>
                    </a:lnTo>
                    <a:lnTo>
                      <a:pt x="648" y="103"/>
                    </a:lnTo>
                    <a:lnTo>
                      <a:pt x="649" y="102"/>
                    </a:lnTo>
                    <a:lnTo>
                      <a:pt x="650" y="102"/>
                    </a:lnTo>
                    <a:lnTo>
                      <a:pt x="651" y="102"/>
                    </a:lnTo>
                    <a:lnTo>
                      <a:pt x="651" y="103"/>
                    </a:lnTo>
                    <a:lnTo>
                      <a:pt x="652" y="102"/>
                    </a:lnTo>
                    <a:lnTo>
                      <a:pt x="653" y="102"/>
                    </a:lnTo>
                    <a:lnTo>
                      <a:pt x="653" y="103"/>
                    </a:lnTo>
                    <a:lnTo>
                      <a:pt x="654" y="103"/>
                    </a:lnTo>
                    <a:lnTo>
                      <a:pt x="654" y="102"/>
                    </a:lnTo>
                    <a:lnTo>
                      <a:pt x="654" y="101"/>
                    </a:lnTo>
                    <a:lnTo>
                      <a:pt x="655" y="101"/>
                    </a:lnTo>
                    <a:lnTo>
                      <a:pt x="655" y="100"/>
                    </a:lnTo>
                    <a:lnTo>
                      <a:pt x="656" y="101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8" y="100"/>
                    </a:lnTo>
                    <a:lnTo>
                      <a:pt x="658" y="99"/>
                    </a:lnTo>
                    <a:lnTo>
                      <a:pt x="658" y="100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60" y="99"/>
                    </a:lnTo>
                    <a:lnTo>
                      <a:pt x="661" y="99"/>
                    </a:lnTo>
                    <a:lnTo>
                      <a:pt x="662" y="99"/>
                    </a:lnTo>
                    <a:lnTo>
                      <a:pt x="662" y="98"/>
                    </a:lnTo>
                    <a:lnTo>
                      <a:pt x="662" y="97"/>
                    </a:lnTo>
                    <a:lnTo>
                      <a:pt x="663" y="97"/>
                    </a:lnTo>
                    <a:lnTo>
                      <a:pt x="664" y="97"/>
                    </a:lnTo>
                    <a:lnTo>
                      <a:pt x="664" y="98"/>
                    </a:lnTo>
                    <a:lnTo>
                      <a:pt x="665" y="98"/>
                    </a:lnTo>
                    <a:lnTo>
                      <a:pt x="665" y="97"/>
                    </a:lnTo>
                    <a:lnTo>
                      <a:pt x="666" y="97"/>
                    </a:lnTo>
                    <a:lnTo>
                      <a:pt x="666" y="96"/>
                    </a:lnTo>
                    <a:lnTo>
                      <a:pt x="667" y="96"/>
                    </a:lnTo>
                    <a:lnTo>
                      <a:pt x="668" y="96"/>
                    </a:lnTo>
                    <a:lnTo>
                      <a:pt x="668" y="95"/>
                    </a:lnTo>
                    <a:lnTo>
                      <a:pt x="669" y="95"/>
                    </a:lnTo>
                    <a:lnTo>
                      <a:pt x="670" y="95"/>
                    </a:lnTo>
                    <a:lnTo>
                      <a:pt x="670" y="94"/>
                    </a:lnTo>
                    <a:lnTo>
                      <a:pt x="671" y="93"/>
                    </a:lnTo>
                    <a:lnTo>
                      <a:pt x="672" y="93"/>
                    </a:lnTo>
                    <a:lnTo>
                      <a:pt x="672" y="92"/>
                    </a:lnTo>
                    <a:lnTo>
                      <a:pt x="673" y="92"/>
                    </a:lnTo>
                    <a:lnTo>
                      <a:pt x="673" y="91"/>
                    </a:lnTo>
                    <a:lnTo>
                      <a:pt x="674" y="91"/>
                    </a:lnTo>
                    <a:lnTo>
                      <a:pt x="674" y="90"/>
                    </a:lnTo>
                    <a:lnTo>
                      <a:pt x="675" y="90"/>
                    </a:lnTo>
                    <a:lnTo>
                      <a:pt x="676" y="90"/>
                    </a:lnTo>
                    <a:lnTo>
                      <a:pt x="675" y="91"/>
                    </a:lnTo>
                    <a:lnTo>
                      <a:pt x="676" y="92"/>
                    </a:lnTo>
                    <a:lnTo>
                      <a:pt x="676" y="91"/>
                    </a:lnTo>
                    <a:lnTo>
                      <a:pt x="676" y="92"/>
                    </a:lnTo>
                    <a:lnTo>
                      <a:pt x="678" y="92"/>
                    </a:lnTo>
                    <a:lnTo>
                      <a:pt x="678" y="91"/>
                    </a:lnTo>
                    <a:lnTo>
                      <a:pt x="679" y="91"/>
                    </a:lnTo>
                    <a:lnTo>
                      <a:pt x="679" y="90"/>
                    </a:lnTo>
                    <a:lnTo>
                      <a:pt x="679" y="89"/>
                    </a:lnTo>
                    <a:lnTo>
                      <a:pt x="680" y="89"/>
                    </a:lnTo>
                    <a:lnTo>
                      <a:pt x="681" y="88"/>
                    </a:lnTo>
                    <a:lnTo>
                      <a:pt x="681" y="87"/>
                    </a:lnTo>
                    <a:lnTo>
                      <a:pt x="682" y="87"/>
                    </a:lnTo>
                    <a:lnTo>
                      <a:pt x="682" y="86"/>
                    </a:lnTo>
                    <a:lnTo>
                      <a:pt x="683" y="86"/>
                    </a:lnTo>
                    <a:lnTo>
                      <a:pt x="704" y="81"/>
                    </a:lnTo>
                    <a:lnTo>
                      <a:pt x="706" y="82"/>
                    </a:lnTo>
                    <a:lnTo>
                      <a:pt x="718" y="83"/>
                    </a:lnTo>
                    <a:lnTo>
                      <a:pt x="719" y="81"/>
                    </a:lnTo>
                    <a:lnTo>
                      <a:pt x="725" y="70"/>
                    </a:lnTo>
                    <a:lnTo>
                      <a:pt x="725" y="71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6" y="73"/>
                    </a:lnTo>
                    <a:lnTo>
                      <a:pt x="727" y="73"/>
                    </a:lnTo>
                    <a:lnTo>
                      <a:pt x="728" y="73"/>
                    </a:lnTo>
                    <a:lnTo>
                      <a:pt x="729" y="73"/>
                    </a:lnTo>
                    <a:lnTo>
                      <a:pt x="729" y="74"/>
                    </a:lnTo>
                    <a:lnTo>
                      <a:pt x="729" y="75"/>
                    </a:lnTo>
                    <a:lnTo>
                      <a:pt x="729" y="76"/>
                    </a:lnTo>
                    <a:lnTo>
                      <a:pt x="730" y="76"/>
                    </a:lnTo>
                    <a:lnTo>
                      <a:pt x="729" y="77"/>
                    </a:lnTo>
                    <a:lnTo>
                      <a:pt x="730" y="77"/>
                    </a:lnTo>
                    <a:lnTo>
                      <a:pt x="729" y="77"/>
                    </a:lnTo>
                    <a:lnTo>
                      <a:pt x="729" y="78"/>
                    </a:lnTo>
                    <a:lnTo>
                      <a:pt x="729" y="79"/>
                    </a:lnTo>
                    <a:lnTo>
                      <a:pt x="730" y="79"/>
                    </a:lnTo>
                    <a:lnTo>
                      <a:pt x="729" y="80"/>
                    </a:lnTo>
                    <a:lnTo>
                      <a:pt x="729" y="81"/>
                    </a:lnTo>
                    <a:lnTo>
                      <a:pt x="729" y="82"/>
                    </a:lnTo>
                    <a:lnTo>
                      <a:pt x="728" y="83"/>
                    </a:lnTo>
                    <a:lnTo>
                      <a:pt x="729" y="84"/>
                    </a:lnTo>
                    <a:lnTo>
                      <a:pt x="728" y="84"/>
                    </a:lnTo>
                    <a:lnTo>
                      <a:pt x="728" y="85"/>
                    </a:lnTo>
                    <a:lnTo>
                      <a:pt x="728" y="86"/>
                    </a:lnTo>
                    <a:lnTo>
                      <a:pt x="729" y="86"/>
                    </a:lnTo>
                    <a:lnTo>
                      <a:pt x="728" y="86"/>
                    </a:lnTo>
                    <a:lnTo>
                      <a:pt x="728" y="87"/>
                    </a:lnTo>
                    <a:lnTo>
                      <a:pt x="728" y="88"/>
                    </a:lnTo>
                    <a:lnTo>
                      <a:pt x="729" y="88"/>
                    </a:lnTo>
                    <a:lnTo>
                      <a:pt x="730" y="88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2" y="87"/>
                    </a:lnTo>
                    <a:lnTo>
                      <a:pt x="733" y="87"/>
                    </a:lnTo>
                    <a:lnTo>
                      <a:pt x="734" y="87"/>
                    </a:lnTo>
                    <a:lnTo>
                      <a:pt x="735" y="87"/>
                    </a:lnTo>
                    <a:lnTo>
                      <a:pt x="736" y="87"/>
                    </a:lnTo>
                    <a:lnTo>
                      <a:pt x="737" y="87"/>
                    </a:lnTo>
                    <a:lnTo>
                      <a:pt x="737" y="86"/>
                    </a:lnTo>
                    <a:lnTo>
                      <a:pt x="738" y="86"/>
                    </a:lnTo>
                    <a:lnTo>
                      <a:pt x="738" y="87"/>
                    </a:lnTo>
                    <a:lnTo>
                      <a:pt x="738" y="86"/>
                    </a:lnTo>
                    <a:lnTo>
                      <a:pt x="739" y="86"/>
                    </a:lnTo>
                    <a:lnTo>
                      <a:pt x="740" y="86"/>
                    </a:lnTo>
                    <a:lnTo>
                      <a:pt x="742" y="86"/>
                    </a:lnTo>
                    <a:lnTo>
                      <a:pt x="743" y="86"/>
                    </a:lnTo>
                    <a:lnTo>
                      <a:pt x="745" y="86"/>
                    </a:lnTo>
                    <a:lnTo>
                      <a:pt x="747" y="86"/>
                    </a:lnTo>
                    <a:lnTo>
                      <a:pt x="747" y="85"/>
                    </a:lnTo>
                    <a:lnTo>
                      <a:pt x="748" y="85"/>
                    </a:lnTo>
                    <a:lnTo>
                      <a:pt x="748" y="84"/>
                    </a:lnTo>
                    <a:lnTo>
                      <a:pt x="749" y="84"/>
                    </a:lnTo>
                    <a:lnTo>
                      <a:pt x="750" y="83"/>
                    </a:lnTo>
                    <a:lnTo>
                      <a:pt x="750" y="84"/>
                    </a:lnTo>
                    <a:lnTo>
                      <a:pt x="751" y="84"/>
                    </a:lnTo>
                    <a:lnTo>
                      <a:pt x="752" y="84"/>
                    </a:lnTo>
                    <a:lnTo>
                      <a:pt x="753" y="83"/>
                    </a:lnTo>
                    <a:lnTo>
                      <a:pt x="754" y="83"/>
                    </a:lnTo>
                    <a:lnTo>
                      <a:pt x="755" y="83"/>
                    </a:lnTo>
                    <a:lnTo>
                      <a:pt x="755" y="82"/>
                    </a:lnTo>
                    <a:lnTo>
                      <a:pt x="755" y="83"/>
                    </a:lnTo>
                    <a:lnTo>
                      <a:pt x="755" y="84"/>
                    </a:lnTo>
                    <a:lnTo>
                      <a:pt x="754" y="85"/>
                    </a:lnTo>
                    <a:lnTo>
                      <a:pt x="754" y="86"/>
                    </a:lnTo>
                    <a:lnTo>
                      <a:pt x="754" y="87"/>
                    </a:lnTo>
                    <a:lnTo>
                      <a:pt x="752" y="87"/>
                    </a:lnTo>
                    <a:lnTo>
                      <a:pt x="751" y="88"/>
                    </a:lnTo>
                    <a:lnTo>
                      <a:pt x="749" y="88"/>
                    </a:lnTo>
                    <a:lnTo>
                      <a:pt x="749" y="89"/>
                    </a:lnTo>
                    <a:lnTo>
                      <a:pt x="747" y="89"/>
                    </a:lnTo>
                    <a:lnTo>
                      <a:pt x="746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3" y="90"/>
                    </a:lnTo>
                    <a:lnTo>
                      <a:pt x="742" y="89"/>
                    </a:lnTo>
                    <a:lnTo>
                      <a:pt x="742" y="90"/>
                    </a:lnTo>
                    <a:lnTo>
                      <a:pt x="741" y="90"/>
                    </a:lnTo>
                    <a:lnTo>
                      <a:pt x="740" y="90"/>
                    </a:lnTo>
                    <a:lnTo>
                      <a:pt x="739" y="91"/>
                    </a:lnTo>
                    <a:lnTo>
                      <a:pt x="738" y="91"/>
                    </a:lnTo>
                    <a:lnTo>
                      <a:pt x="738" y="92"/>
                    </a:lnTo>
                    <a:lnTo>
                      <a:pt x="738" y="93"/>
                    </a:lnTo>
                    <a:lnTo>
                      <a:pt x="737" y="93"/>
                    </a:lnTo>
                    <a:lnTo>
                      <a:pt x="737" y="94"/>
                    </a:lnTo>
                    <a:lnTo>
                      <a:pt x="736" y="95"/>
                    </a:lnTo>
                    <a:lnTo>
                      <a:pt x="736" y="96"/>
                    </a:lnTo>
                    <a:lnTo>
                      <a:pt x="735" y="96"/>
                    </a:lnTo>
                    <a:lnTo>
                      <a:pt x="735" y="97"/>
                    </a:lnTo>
                    <a:lnTo>
                      <a:pt x="734" y="98"/>
                    </a:lnTo>
                    <a:lnTo>
                      <a:pt x="733" y="99"/>
                    </a:lnTo>
                    <a:lnTo>
                      <a:pt x="733" y="100"/>
                    </a:lnTo>
                    <a:lnTo>
                      <a:pt x="733" y="101"/>
                    </a:lnTo>
                    <a:lnTo>
                      <a:pt x="733" y="102"/>
                    </a:lnTo>
                    <a:lnTo>
                      <a:pt x="734" y="102"/>
                    </a:lnTo>
                    <a:lnTo>
                      <a:pt x="734" y="103"/>
                    </a:lnTo>
                    <a:lnTo>
                      <a:pt x="735" y="103"/>
                    </a:lnTo>
                    <a:lnTo>
                      <a:pt x="735" y="104"/>
                    </a:lnTo>
                    <a:lnTo>
                      <a:pt x="735" y="105"/>
                    </a:lnTo>
                    <a:lnTo>
                      <a:pt x="734" y="106"/>
                    </a:lnTo>
                    <a:lnTo>
                      <a:pt x="733" y="106"/>
                    </a:lnTo>
                    <a:lnTo>
                      <a:pt x="734" y="106"/>
                    </a:lnTo>
                    <a:lnTo>
                      <a:pt x="734" y="107"/>
                    </a:lnTo>
                    <a:lnTo>
                      <a:pt x="734" y="108"/>
                    </a:lnTo>
                    <a:lnTo>
                      <a:pt x="733" y="108"/>
                    </a:lnTo>
                    <a:lnTo>
                      <a:pt x="733" y="109"/>
                    </a:lnTo>
                    <a:lnTo>
                      <a:pt x="734" y="109"/>
                    </a:lnTo>
                    <a:lnTo>
                      <a:pt x="734" y="110"/>
                    </a:lnTo>
                    <a:lnTo>
                      <a:pt x="734" y="111"/>
                    </a:lnTo>
                    <a:lnTo>
                      <a:pt x="733" y="112"/>
                    </a:lnTo>
                    <a:lnTo>
                      <a:pt x="733" y="113"/>
                    </a:lnTo>
                    <a:lnTo>
                      <a:pt x="732" y="114"/>
                    </a:lnTo>
                    <a:lnTo>
                      <a:pt x="732" y="115"/>
                    </a:lnTo>
                    <a:lnTo>
                      <a:pt x="731" y="115"/>
                    </a:lnTo>
                    <a:lnTo>
                      <a:pt x="731" y="116"/>
                    </a:lnTo>
                    <a:lnTo>
                      <a:pt x="732" y="116"/>
                    </a:lnTo>
                    <a:lnTo>
                      <a:pt x="733" y="116"/>
                    </a:lnTo>
                    <a:lnTo>
                      <a:pt x="734" y="116"/>
                    </a:lnTo>
                    <a:lnTo>
                      <a:pt x="734" y="117"/>
                    </a:lnTo>
                    <a:lnTo>
                      <a:pt x="734" y="118"/>
                    </a:lnTo>
                    <a:lnTo>
                      <a:pt x="734" y="119"/>
                    </a:lnTo>
                    <a:lnTo>
                      <a:pt x="732" y="121"/>
                    </a:lnTo>
                    <a:lnTo>
                      <a:pt x="732" y="122"/>
                    </a:lnTo>
                    <a:lnTo>
                      <a:pt x="733" y="122"/>
                    </a:lnTo>
                    <a:lnTo>
                      <a:pt x="734" y="123"/>
                    </a:lnTo>
                    <a:lnTo>
                      <a:pt x="735" y="123"/>
                    </a:lnTo>
                    <a:lnTo>
                      <a:pt x="735" y="124"/>
                    </a:lnTo>
                    <a:lnTo>
                      <a:pt x="735" y="125"/>
                    </a:lnTo>
                    <a:lnTo>
                      <a:pt x="735" y="126"/>
                    </a:lnTo>
                    <a:lnTo>
                      <a:pt x="736" y="126"/>
                    </a:lnTo>
                    <a:lnTo>
                      <a:pt x="737" y="127"/>
                    </a:lnTo>
                    <a:lnTo>
                      <a:pt x="737" y="126"/>
                    </a:lnTo>
                    <a:lnTo>
                      <a:pt x="739" y="126"/>
                    </a:lnTo>
                    <a:lnTo>
                      <a:pt x="740" y="126"/>
                    </a:lnTo>
                    <a:lnTo>
                      <a:pt x="741" y="124"/>
                    </a:lnTo>
                    <a:lnTo>
                      <a:pt x="742" y="124"/>
                    </a:lnTo>
                    <a:lnTo>
                      <a:pt x="743" y="124"/>
                    </a:lnTo>
                    <a:lnTo>
                      <a:pt x="744" y="124"/>
                    </a:lnTo>
                    <a:lnTo>
                      <a:pt x="745" y="124"/>
                    </a:lnTo>
                    <a:lnTo>
                      <a:pt x="747" y="124"/>
                    </a:lnTo>
                    <a:lnTo>
                      <a:pt x="748" y="123"/>
                    </a:lnTo>
                    <a:lnTo>
                      <a:pt x="749" y="123"/>
                    </a:lnTo>
                    <a:lnTo>
                      <a:pt x="750" y="122"/>
                    </a:lnTo>
                    <a:lnTo>
                      <a:pt x="751" y="122"/>
                    </a:lnTo>
                    <a:lnTo>
                      <a:pt x="752" y="121"/>
                    </a:lnTo>
                    <a:lnTo>
                      <a:pt x="753" y="121"/>
                    </a:lnTo>
                    <a:lnTo>
                      <a:pt x="753" y="120"/>
                    </a:lnTo>
                    <a:lnTo>
                      <a:pt x="754" y="121"/>
                    </a:lnTo>
                    <a:lnTo>
                      <a:pt x="755" y="120"/>
                    </a:lnTo>
                    <a:lnTo>
                      <a:pt x="756" y="120"/>
                    </a:lnTo>
                    <a:lnTo>
                      <a:pt x="757" y="119"/>
                    </a:lnTo>
                    <a:lnTo>
                      <a:pt x="758" y="119"/>
                    </a:lnTo>
                    <a:lnTo>
                      <a:pt x="759" y="119"/>
                    </a:lnTo>
                    <a:lnTo>
                      <a:pt x="760" y="120"/>
                    </a:lnTo>
                    <a:lnTo>
                      <a:pt x="760" y="121"/>
                    </a:lnTo>
                    <a:lnTo>
                      <a:pt x="760" y="122"/>
                    </a:lnTo>
                    <a:lnTo>
                      <a:pt x="760" y="123"/>
                    </a:lnTo>
                    <a:lnTo>
                      <a:pt x="760" y="124"/>
                    </a:lnTo>
                    <a:lnTo>
                      <a:pt x="759" y="124"/>
                    </a:lnTo>
                    <a:lnTo>
                      <a:pt x="758" y="125"/>
                    </a:lnTo>
                    <a:lnTo>
                      <a:pt x="757" y="125"/>
                    </a:lnTo>
                    <a:lnTo>
                      <a:pt x="756" y="126"/>
                    </a:lnTo>
                    <a:lnTo>
                      <a:pt x="755" y="126"/>
                    </a:lnTo>
                    <a:lnTo>
                      <a:pt x="754" y="126"/>
                    </a:lnTo>
                    <a:lnTo>
                      <a:pt x="754" y="127"/>
                    </a:lnTo>
                    <a:lnTo>
                      <a:pt x="753" y="128"/>
                    </a:lnTo>
                    <a:lnTo>
                      <a:pt x="752" y="129"/>
                    </a:lnTo>
                    <a:lnTo>
                      <a:pt x="751" y="130"/>
                    </a:lnTo>
                    <a:lnTo>
                      <a:pt x="750" y="130"/>
                    </a:lnTo>
                    <a:lnTo>
                      <a:pt x="750" y="131"/>
                    </a:lnTo>
                    <a:lnTo>
                      <a:pt x="749" y="131"/>
                    </a:lnTo>
                    <a:lnTo>
                      <a:pt x="748" y="131"/>
                    </a:lnTo>
                    <a:lnTo>
                      <a:pt x="746" y="131"/>
                    </a:lnTo>
                    <a:lnTo>
                      <a:pt x="745" y="132"/>
                    </a:lnTo>
                    <a:lnTo>
                      <a:pt x="744" y="132"/>
                    </a:lnTo>
                    <a:lnTo>
                      <a:pt x="742" y="132"/>
                    </a:lnTo>
                    <a:lnTo>
                      <a:pt x="742" y="133"/>
                    </a:lnTo>
                    <a:lnTo>
                      <a:pt x="741" y="133"/>
                    </a:lnTo>
                    <a:lnTo>
                      <a:pt x="741" y="134"/>
                    </a:lnTo>
                    <a:lnTo>
                      <a:pt x="740" y="134"/>
                    </a:lnTo>
                    <a:lnTo>
                      <a:pt x="739" y="135"/>
                    </a:lnTo>
                    <a:lnTo>
                      <a:pt x="739" y="136"/>
                    </a:lnTo>
                    <a:lnTo>
                      <a:pt x="738" y="136"/>
                    </a:lnTo>
                    <a:lnTo>
                      <a:pt x="739" y="136"/>
                    </a:lnTo>
                    <a:lnTo>
                      <a:pt x="740" y="136"/>
                    </a:lnTo>
                    <a:lnTo>
                      <a:pt x="741" y="137"/>
                    </a:lnTo>
                    <a:lnTo>
                      <a:pt x="741" y="138"/>
                    </a:lnTo>
                    <a:lnTo>
                      <a:pt x="741" y="139"/>
                    </a:lnTo>
                    <a:lnTo>
                      <a:pt x="742" y="139"/>
                    </a:lnTo>
                    <a:lnTo>
                      <a:pt x="742" y="140"/>
                    </a:lnTo>
                    <a:lnTo>
                      <a:pt x="741" y="140"/>
                    </a:lnTo>
                    <a:lnTo>
                      <a:pt x="740" y="141"/>
                    </a:lnTo>
                    <a:lnTo>
                      <a:pt x="740" y="142"/>
                    </a:lnTo>
                    <a:lnTo>
                      <a:pt x="740" y="143"/>
                    </a:lnTo>
                    <a:lnTo>
                      <a:pt x="741" y="143"/>
                    </a:lnTo>
                    <a:lnTo>
                      <a:pt x="740" y="145"/>
                    </a:lnTo>
                    <a:lnTo>
                      <a:pt x="738" y="145"/>
                    </a:lnTo>
                    <a:lnTo>
                      <a:pt x="738" y="146"/>
                    </a:lnTo>
                    <a:lnTo>
                      <a:pt x="739" y="147"/>
                    </a:lnTo>
                    <a:lnTo>
                      <a:pt x="738" y="149"/>
                    </a:lnTo>
                    <a:lnTo>
                      <a:pt x="738" y="150"/>
                    </a:lnTo>
                    <a:lnTo>
                      <a:pt x="739" y="150"/>
                    </a:lnTo>
                    <a:lnTo>
                      <a:pt x="740" y="150"/>
                    </a:lnTo>
                    <a:lnTo>
                      <a:pt x="740" y="151"/>
                    </a:lnTo>
                    <a:lnTo>
                      <a:pt x="741" y="151"/>
                    </a:lnTo>
                    <a:lnTo>
                      <a:pt x="742" y="151"/>
                    </a:lnTo>
                    <a:lnTo>
                      <a:pt x="744" y="151"/>
                    </a:lnTo>
                    <a:lnTo>
                      <a:pt x="745" y="152"/>
                    </a:lnTo>
                    <a:lnTo>
                      <a:pt x="746" y="153"/>
                    </a:lnTo>
                    <a:lnTo>
                      <a:pt x="746" y="154"/>
                    </a:lnTo>
                    <a:lnTo>
                      <a:pt x="745" y="154"/>
                    </a:lnTo>
                    <a:lnTo>
                      <a:pt x="744" y="155"/>
                    </a:lnTo>
                    <a:lnTo>
                      <a:pt x="743" y="156"/>
                    </a:lnTo>
                    <a:lnTo>
                      <a:pt x="742" y="156"/>
                    </a:lnTo>
                    <a:lnTo>
                      <a:pt x="740" y="157"/>
                    </a:lnTo>
                    <a:lnTo>
                      <a:pt x="740" y="158"/>
                    </a:lnTo>
                    <a:lnTo>
                      <a:pt x="739" y="158"/>
                    </a:lnTo>
                    <a:lnTo>
                      <a:pt x="737" y="160"/>
                    </a:lnTo>
                    <a:lnTo>
                      <a:pt x="737" y="161"/>
                    </a:lnTo>
                    <a:lnTo>
                      <a:pt x="736" y="161"/>
                    </a:lnTo>
                    <a:lnTo>
                      <a:pt x="736" y="162"/>
                    </a:lnTo>
                    <a:lnTo>
                      <a:pt x="735" y="163"/>
                    </a:lnTo>
                    <a:lnTo>
                      <a:pt x="736" y="164"/>
                    </a:lnTo>
                    <a:lnTo>
                      <a:pt x="737" y="164"/>
                    </a:lnTo>
                    <a:lnTo>
                      <a:pt x="737" y="165"/>
                    </a:lnTo>
                    <a:lnTo>
                      <a:pt x="737" y="166"/>
                    </a:lnTo>
                    <a:lnTo>
                      <a:pt x="736" y="167"/>
                    </a:lnTo>
                    <a:lnTo>
                      <a:pt x="734" y="168"/>
                    </a:lnTo>
                    <a:lnTo>
                      <a:pt x="735" y="169"/>
                    </a:lnTo>
                    <a:lnTo>
                      <a:pt x="736" y="169"/>
                    </a:lnTo>
                    <a:lnTo>
                      <a:pt x="737" y="169"/>
                    </a:lnTo>
                    <a:lnTo>
                      <a:pt x="737" y="170"/>
                    </a:lnTo>
                    <a:lnTo>
                      <a:pt x="738" y="171"/>
                    </a:lnTo>
                    <a:lnTo>
                      <a:pt x="738" y="172"/>
                    </a:lnTo>
                    <a:lnTo>
                      <a:pt x="737" y="172"/>
                    </a:lnTo>
                    <a:lnTo>
                      <a:pt x="735" y="173"/>
                    </a:lnTo>
                    <a:lnTo>
                      <a:pt x="734" y="173"/>
                    </a:lnTo>
                    <a:lnTo>
                      <a:pt x="733" y="173"/>
                    </a:lnTo>
                    <a:lnTo>
                      <a:pt x="732" y="174"/>
                    </a:lnTo>
                    <a:lnTo>
                      <a:pt x="733" y="175"/>
                    </a:lnTo>
                    <a:lnTo>
                      <a:pt x="734" y="175"/>
                    </a:lnTo>
                    <a:lnTo>
                      <a:pt x="734" y="176"/>
                    </a:lnTo>
                    <a:lnTo>
                      <a:pt x="733" y="177"/>
                    </a:lnTo>
                    <a:lnTo>
                      <a:pt x="733" y="178"/>
                    </a:lnTo>
                    <a:lnTo>
                      <a:pt x="735" y="178"/>
                    </a:lnTo>
                    <a:lnTo>
                      <a:pt x="736" y="178"/>
                    </a:lnTo>
                    <a:lnTo>
                      <a:pt x="736" y="179"/>
                    </a:lnTo>
                    <a:lnTo>
                      <a:pt x="737" y="180"/>
                    </a:lnTo>
                    <a:lnTo>
                      <a:pt x="736" y="181"/>
                    </a:lnTo>
                    <a:lnTo>
                      <a:pt x="736" y="182"/>
                    </a:lnTo>
                    <a:lnTo>
                      <a:pt x="735" y="183"/>
                    </a:lnTo>
                    <a:lnTo>
                      <a:pt x="734" y="184"/>
                    </a:lnTo>
                    <a:lnTo>
                      <a:pt x="733" y="186"/>
                    </a:lnTo>
                    <a:lnTo>
                      <a:pt x="733" y="188"/>
                    </a:lnTo>
                    <a:lnTo>
                      <a:pt x="733" y="189"/>
                    </a:lnTo>
                    <a:lnTo>
                      <a:pt x="733" y="190"/>
                    </a:lnTo>
                    <a:lnTo>
                      <a:pt x="734" y="191"/>
                    </a:lnTo>
                    <a:lnTo>
                      <a:pt x="736" y="193"/>
                    </a:lnTo>
                    <a:lnTo>
                      <a:pt x="737" y="193"/>
                    </a:lnTo>
                    <a:lnTo>
                      <a:pt x="737" y="194"/>
                    </a:lnTo>
                    <a:lnTo>
                      <a:pt x="737" y="196"/>
                    </a:lnTo>
                    <a:lnTo>
                      <a:pt x="737" y="197"/>
                    </a:lnTo>
                    <a:lnTo>
                      <a:pt x="738" y="198"/>
                    </a:lnTo>
                    <a:lnTo>
                      <a:pt x="737" y="199"/>
                    </a:lnTo>
                    <a:lnTo>
                      <a:pt x="736" y="201"/>
                    </a:lnTo>
                    <a:lnTo>
                      <a:pt x="735" y="201"/>
                    </a:lnTo>
                    <a:lnTo>
                      <a:pt x="734" y="202"/>
                    </a:lnTo>
                    <a:lnTo>
                      <a:pt x="735" y="202"/>
                    </a:lnTo>
                    <a:lnTo>
                      <a:pt x="736" y="202"/>
                    </a:lnTo>
                    <a:lnTo>
                      <a:pt x="736" y="203"/>
                    </a:lnTo>
                    <a:lnTo>
                      <a:pt x="736" y="204"/>
                    </a:lnTo>
                    <a:lnTo>
                      <a:pt x="735" y="204"/>
                    </a:lnTo>
                    <a:lnTo>
                      <a:pt x="735" y="205"/>
                    </a:lnTo>
                    <a:lnTo>
                      <a:pt x="734" y="206"/>
                    </a:lnTo>
                    <a:lnTo>
                      <a:pt x="733" y="205"/>
                    </a:lnTo>
                    <a:lnTo>
                      <a:pt x="732" y="205"/>
                    </a:lnTo>
                    <a:lnTo>
                      <a:pt x="732" y="206"/>
                    </a:lnTo>
                    <a:lnTo>
                      <a:pt x="732" y="207"/>
                    </a:lnTo>
                    <a:lnTo>
                      <a:pt x="733" y="207"/>
                    </a:lnTo>
                    <a:lnTo>
                      <a:pt x="735" y="208"/>
                    </a:lnTo>
                    <a:lnTo>
                      <a:pt x="736" y="209"/>
                    </a:lnTo>
                    <a:lnTo>
                      <a:pt x="738" y="209"/>
                    </a:lnTo>
                    <a:lnTo>
                      <a:pt x="739" y="210"/>
                    </a:lnTo>
                    <a:lnTo>
                      <a:pt x="738" y="211"/>
                    </a:lnTo>
                    <a:lnTo>
                      <a:pt x="738" y="212"/>
                    </a:lnTo>
                    <a:lnTo>
                      <a:pt x="739" y="212"/>
                    </a:lnTo>
                    <a:lnTo>
                      <a:pt x="740" y="212"/>
                    </a:lnTo>
                    <a:lnTo>
                      <a:pt x="743" y="214"/>
                    </a:lnTo>
                    <a:lnTo>
                      <a:pt x="744" y="213"/>
                    </a:lnTo>
                    <a:lnTo>
                      <a:pt x="745" y="213"/>
                    </a:lnTo>
                    <a:lnTo>
                      <a:pt x="745" y="214"/>
                    </a:lnTo>
                    <a:lnTo>
                      <a:pt x="746" y="214"/>
                    </a:lnTo>
                    <a:lnTo>
                      <a:pt x="747" y="215"/>
                    </a:lnTo>
                    <a:lnTo>
                      <a:pt x="747" y="216"/>
                    </a:lnTo>
                    <a:lnTo>
                      <a:pt x="746" y="217"/>
                    </a:lnTo>
                    <a:lnTo>
                      <a:pt x="747" y="217"/>
                    </a:lnTo>
                    <a:lnTo>
                      <a:pt x="748" y="218"/>
                    </a:lnTo>
                    <a:lnTo>
                      <a:pt x="748" y="219"/>
                    </a:lnTo>
                    <a:lnTo>
                      <a:pt x="749" y="219"/>
                    </a:lnTo>
                    <a:lnTo>
                      <a:pt x="750" y="218"/>
                    </a:lnTo>
                    <a:lnTo>
                      <a:pt x="752" y="218"/>
                    </a:lnTo>
                    <a:lnTo>
                      <a:pt x="753" y="219"/>
                    </a:lnTo>
                    <a:lnTo>
                      <a:pt x="753" y="220"/>
                    </a:lnTo>
                    <a:lnTo>
                      <a:pt x="752" y="221"/>
                    </a:lnTo>
                    <a:lnTo>
                      <a:pt x="752" y="222"/>
                    </a:lnTo>
                    <a:lnTo>
                      <a:pt x="752" y="223"/>
                    </a:lnTo>
                    <a:lnTo>
                      <a:pt x="753" y="224"/>
                    </a:lnTo>
                    <a:lnTo>
                      <a:pt x="754" y="224"/>
                    </a:lnTo>
                    <a:lnTo>
                      <a:pt x="755" y="224"/>
                    </a:lnTo>
                    <a:lnTo>
                      <a:pt x="755" y="225"/>
                    </a:lnTo>
                    <a:lnTo>
                      <a:pt x="756" y="225"/>
                    </a:lnTo>
                    <a:lnTo>
                      <a:pt x="757" y="225"/>
                    </a:lnTo>
                    <a:lnTo>
                      <a:pt x="758" y="225"/>
                    </a:lnTo>
                    <a:lnTo>
                      <a:pt x="758" y="226"/>
                    </a:lnTo>
                    <a:lnTo>
                      <a:pt x="759" y="226"/>
                    </a:lnTo>
                    <a:lnTo>
                      <a:pt x="758" y="227"/>
                    </a:lnTo>
                    <a:lnTo>
                      <a:pt x="758" y="228"/>
                    </a:lnTo>
                    <a:lnTo>
                      <a:pt x="760" y="227"/>
                    </a:lnTo>
                    <a:lnTo>
                      <a:pt x="761" y="228"/>
                    </a:lnTo>
                    <a:lnTo>
                      <a:pt x="761" y="229"/>
                    </a:lnTo>
                    <a:lnTo>
                      <a:pt x="762" y="229"/>
                    </a:lnTo>
                    <a:lnTo>
                      <a:pt x="761" y="230"/>
                    </a:lnTo>
                    <a:lnTo>
                      <a:pt x="762" y="231"/>
                    </a:lnTo>
                    <a:lnTo>
                      <a:pt x="762" y="232"/>
                    </a:lnTo>
                    <a:lnTo>
                      <a:pt x="762" y="233"/>
                    </a:lnTo>
                    <a:lnTo>
                      <a:pt x="763" y="233"/>
                    </a:lnTo>
                    <a:lnTo>
                      <a:pt x="763" y="234"/>
                    </a:lnTo>
                    <a:lnTo>
                      <a:pt x="763" y="235"/>
                    </a:lnTo>
                    <a:lnTo>
                      <a:pt x="764" y="236"/>
                    </a:lnTo>
                    <a:lnTo>
                      <a:pt x="766" y="236"/>
                    </a:lnTo>
                    <a:lnTo>
                      <a:pt x="767" y="236"/>
                    </a:lnTo>
                    <a:lnTo>
                      <a:pt x="767" y="237"/>
                    </a:lnTo>
                    <a:lnTo>
                      <a:pt x="766" y="238"/>
                    </a:lnTo>
                    <a:lnTo>
                      <a:pt x="765" y="239"/>
                    </a:lnTo>
                    <a:lnTo>
                      <a:pt x="764" y="239"/>
                    </a:lnTo>
                    <a:lnTo>
                      <a:pt x="764" y="241"/>
                    </a:lnTo>
                    <a:lnTo>
                      <a:pt x="764" y="242"/>
                    </a:lnTo>
                    <a:lnTo>
                      <a:pt x="763" y="243"/>
                    </a:lnTo>
                    <a:lnTo>
                      <a:pt x="762" y="243"/>
                    </a:lnTo>
                    <a:lnTo>
                      <a:pt x="761" y="244"/>
                    </a:lnTo>
                    <a:lnTo>
                      <a:pt x="759" y="244"/>
                    </a:lnTo>
                    <a:lnTo>
                      <a:pt x="758" y="244"/>
                    </a:lnTo>
                    <a:lnTo>
                      <a:pt x="757" y="244"/>
                    </a:lnTo>
                    <a:lnTo>
                      <a:pt x="756" y="243"/>
                    </a:lnTo>
                    <a:lnTo>
                      <a:pt x="756" y="241"/>
                    </a:lnTo>
                    <a:lnTo>
                      <a:pt x="755" y="241"/>
                    </a:lnTo>
                    <a:lnTo>
                      <a:pt x="755" y="242"/>
                    </a:lnTo>
                    <a:lnTo>
                      <a:pt x="755" y="243"/>
                    </a:lnTo>
                    <a:lnTo>
                      <a:pt x="756" y="243"/>
                    </a:lnTo>
                    <a:lnTo>
                      <a:pt x="756" y="244"/>
                    </a:lnTo>
                    <a:lnTo>
                      <a:pt x="756" y="246"/>
                    </a:lnTo>
                    <a:lnTo>
                      <a:pt x="755" y="246"/>
                    </a:lnTo>
                    <a:lnTo>
                      <a:pt x="755" y="247"/>
                    </a:lnTo>
                    <a:lnTo>
                      <a:pt x="755" y="248"/>
                    </a:lnTo>
                    <a:lnTo>
                      <a:pt x="755" y="249"/>
                    </a:lnTo>
                    <a:lnTo>
                      <a:pt x="756" y="249"/>
                    </a:lnTo>
                    <a:lnTo>
                      <a:pt x="756" y="250"/>
                    </a:lnTo>
                    <a:lnTo>
                      <a:pt x="757" y="251"/>
                    </a:lnTo>
                    <a:lnTo>
                      <a:pt x="756" y="251"/>
                    </a:lnTo>
                    <a:lnTo>
                      <a:pt x="756" y="252"/>
                    </a:lnTo>
                    <a:lnTo>
                      <a:pt x="756" y="253"/>
                    </a:lnTo>
                    <a:lnTo>
                      <a:pt x="757" y="254"/>
                    </a:lnTo>
                    <a:lnTo>
                      <a:pt x="758" y="254"/>
                    </a:lnTo>
                    <a:lnTo>
                      <a:pt x="758" y="255"/>
                    </a:lnTo>
                    <a:lnTo>
                      <a:pt x="758" y="256"/>
                    </a:lnTo>
                    <a:lnTo>
                      <a:pt x="757" y="256"/>
                    </a:lnTo>
                    <a:lnTo>
                      <a:pt x="757" y="255"/>
                    </a:lnTo>
                    <a:lnTo>
                      <a:pt x="756" y="255"/>
                    </a:lnTo>
                    <a:lnTo>
                      <a:pt x="756" y="256"/>
                    </a:lnTo>
                    <a:lnTo>
                      <a:pt x="757" y="257"/>
                    </a:lnTo>
                    <a:lnTo>
                      <a:pt x="756" y="257"/>
                    </a:lnTo>
                    <a:lnTo>
                      <a:pt x="757" y="257"/>
                    </a:lnTo>
                    <a:lnTo>
                      <a:pt x="757" y="258"/>
                    </a:lnTo>
                    <a:lnTo>
                      <a:pt x="756" y="258"/>
                    </a:lnTo>
                    <a:lnTo>
                      <a:pt x="757" y="258"/>
                    </a:lnTo>
                    <a:lnTo>
                      <a:pt x="757" y="259"/>
                    </a:lnTo>
                    <a:lnTo>
                      <a:pt x="757" y="261"/>
                    </a:lnTo>
                    <a:lnTo>
                      <a:pt x="756" y="261"/>
                    </a:lnTo>
                    <a:lnTo>
                      <a:pt x="755" y="261"/>
                    </a:lnTo>
                    <a:lnTo>
                      <a:pt x="755" y="262"/>
                    </a:lnTo>
                    <a:lnTo>
                      <a:pt x="756" y="262"/>
                    </a:lnTo>
                    <a:lnTo>
                      <a:pt x="757" y="263"/>
                    </a:lnTo>
                    <a:lnTo>
                      <a:pt x="757" y="264"/>
                    </a:lnTo>
                    <a:lnTo>
                      <a:pt x="757" y="265"/>
                    </a:lnTo>
                    <a:lnTo>
                      <a:pt x="756" y="265"/>
                    </a:lnTo>
                    <a:lnTo>
                      <a:pt x="756" y="266"/>
                    </a:lnTo>
                    <a:lnTo>
                      <a:pt x="756" y="267"/>
                    </a:lnTo>
                    <a:lnTo>
                      <a:pt x="756" y="268"/>
                    </a:lnTo>
                    <a:lnTo>
                      <a:pt x="755" y="268"/>
                    </a:lnTo>
                    <a:lnTo>
                      <a:pt x="754" y="268"/>
                    </a:lnTo>
                    <a:lnTo>
                      <a:pt x="753" y="268"/>
                    </a:lnTo>
                    <a:lnTo>
                      <a:pt x="752" y="268"/>
                    </a:lnTo>
                    <a:lnTo>
                      <a:pt x="753" y="269"/>
                    </a:lnTo>
                    <a:lnTo>
                      <a:pt x="752" y="270"/>
                    </a:lnTo>
                    <a:lnTo>
                      <a:pt x="752" y="271"/>
                    </a:lnTo>
                    <a:lnTo>
                      <a:pt x="754" y="272"/>
                    </a:lnTo>
                    <a:lnTo>
                      <a:pt x="754" y="273"/>
                    </a:lnTo>
                    <a:lnTo>
                      <a:pt x="754" y="274"/>
                    </a:lnTo>
                    <a:lnTo>
                      <a:pt x="754" y="275"/>
                    </a:lnTo>
                    <a:lnTo>
                      <a:pt x="753" y="275"/>
                    </a:lnTo>
                    <a:lnTo>
                      <a:pt x="753" y="276"/>
                    </a:lnTo>
                    <a:lnTo>
                      <a:pt x="754" y="276"/>
                    </a:lnTo>
                    <a:lnTo>
                      <a:pt x="754" y="277"/>
                    </a:lnTo>
                    <a:lnTo>
                      <a:pt x="753" y="278"/>
                    </a:lnTo>
                    <a:lnTo>
                      <a:pt x="754" y="278"/>
                    </a:lnTo>
                    <a:lnTo>
                      <a:pt x="753" y="279"/>
                    </a:lnTo>
                    <a:lnTo>
                      <a:pt x="753" y="280"/>
                    </a:lnTo>
                    <a:lnTo>
                      <a:pt x="753" y="281"/>
                    </a:lnTo>
                    <a:lnTo>
                      <a:pt x="753" y="282"/>
                    </a:lnTo>
                    <a:lnTo>
                      <a:pt x="752" y="283"/>
                    </a:lnTo>
                    <a:lnTo>
                      <a:pt x="752" y="284"/>
                    </a:lnTo>
                    <a:lnTo>
                      <a:pt x="751" y="284"/>
                    </a:lnTo>
                    <a:lnTo>
                      <a:pt x="751" y="285"/>
                    </a:lnTo>
                    <a:lnTo>
                      <a:pt x="750" y="285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7"/>
                    </a:lnTo>
                    <a:lnTo>
                      <a:pt x="750" y="289"/>
                    </a:lnTo>
                    <a:lnTo>
                      <a:pt x="750" y="290"/>
                    </a:lnTo>
                    <a:lnTo>
                      <a:pt x="749" y="290"/>
                    </a:lnTo>
                    <a:lnTo>
                      <a:pt x="749" y="291"/>
                    </a:lnTo>
                    <a:lnTo>
                      <a:pt x="748" y="291"/>
                    </a:lnTo>
                    <a:lnTo>
                      <a:pt x="748" y="292"/>
                    </a:lnTo>
                    <a:lnTo>
                      <a:pt x="747" y="293"/>
                    </a:lnTo>
                    <a:lnTo>
                      <a:pt x="747" y="294"/>
                    </a:lnTo>
                    <a:lnTo>
                      <a:pt x="746" y="294"/>
                    </a:lnTo>
                    <a:lnTo>
                      <a:pt x="746" y="293"/>
                    </a:lnTo>
                    <a:lnTo>
                      <a:pt x="745" y="293"/>
                    </a:lnTo>
                    <a:lnTo>
                      <a:pt x="745" y="294"/>
                    </a:lnTo>
                    <a:lnTo>
                      <a:pt x="744" y="296"/>
                    </a:lnTo>
                    <a:lnTo>
                      <a:pt x="744" y="297"/>
                    </a:lnTo>
                    <a:lnTo>
                      <a:pt x="743" y="297"/>
                    </a:lnTo>
                    <a:lnTo>
                      <a:pt x="742" y="297"/>
                    </a:lnTo>
                    <a:lnTo>
                      <a:pt x="742" y="296"/>
                    </a:lnTo>
                    <a:lnTo>
                      <a:pt x="741" y="296"/>
                    </a:lnTo>
                    <a:lnTo>
                      <a:pt x="741" y="295"/>
                    </a:lnTo>
                    <a:lnTo>
                      <a:pt x="740" y="295"/>
                    </a:lnTo>
                    <a:lnTo>
                      <a:pt x="739" y="295"/>
                    </a:lnTo>
                    <a:lnTo>
                      <a:pt x="738" y="295"/>
                    </a:lnTo>
                    <a:lnTo>
                      <a:pt x="737" y="294"/>
                    </a:lnTo>
                    <a:lnTo>
                      <a:pt x="737" y="293"/>
                    </a:lnTo>
                    <a:lnTo>
                      <a:pt x="736" y="293"/>
                    </a:lnTo>
                    <a:lnTo>
                      <a:pt x="736" y="294"/>
                    </a:lnTo>
                    <a:lnTo>
                      <a:pt x="736" y="295"/>
                    </a:lnTo>
                    <a:lnTo>
                      <a:pt x="736" y="296"/>
                    </a:lnTo>
                    <a:lnTo>
                      <a:pt x="735" y="297"/>
                    </a:lnTo>
                    <a:lnTo>
                      <a:pt x="733" y="297"/>
                    </a:lnTo>
                    <a:lnTo>
                      <a:pt x="733" y="296"/>
                    </a:lnTo>
                    <a:lnTo>
                      <a:pt x="732" y="296"/>
                    </a:lnTo>
                    <a:lnTo>
                      <a:pt x="731" y="296"/>
                    </a:lnTo>
                    <a:lnTo>
                      <a:pt x="730" y="296"/>
                    </a:lnTo>
                    <a:lnTo>
                      <a:pt x="729" y="294"/>
                    </a:lnTo>
                    <a:lnTo>
                      <a:pt x="728" y="294"/>
                    </a:lnTo>
                    <a:lnTo>
                      <a:pt x="726" y="295"/>
                    </a:lnTo>
                    <a:lnTo>
                      <a:pt x="726" y="294"/>
                    </a:lnTo>
                    <a:lnTo>
                      <a:pt x="725" y="294"/>
                    </a:lnTo>
                    <a:lnTo>
                      <a:pt x="725" y="295"/>
                    </a:lnTo>
                    <a:lnTo>
                      <a:pt x="724" y="294"/>
                    </a:lnTo>
                    <a:lnTo>
                      <a:pt x="723" y="294"/>
                    </a:lnTo>
                    <a:lnTo>
                      <a:pt x="723" y="292"/>
                    </a:lnTo>
                    <a:lnTo>
                      <a:pt x="722" y="292"/>
                    </a:lnTo>
                    <a:lnTo>
                      <a:pt x="721" y="292"/>
                    </a:lnTo>
                    <a:lnTo>
                      <a:pt x="721" y="291"/>
                    </a:lnTo>
                    <a:lnTo>
                      <a:pt x="721" y="290"/>
                    </a:lnTo>
                    <a:lnTo>
                      <a:pt x="721" y="289"/>
                    </a:lnTo>
                    <a:lnTo>
                      <a:pt x="722" y="289"/>
                    </a:lnTo>
                    <a:lnTo>
                      <a:pt x="722" y="288"/>
                    </a:lnTo>
                    <a:lnTo>
                      <a:pt x="723" y="287"/>
                    </a:lnTo>
                    <a:lnTo>
                      <a:pt x="723" y="286"/>
                    </a:lnTo>
                    <a:lnTo>
                      <a:pt x="722" y="286"/>
                    </a:lnTo>
                    <a:lnTo>
                      <a:pt x="721" y="286"/>
                    </a:lnTo>
                    <a:lnTo>
                      <a:pt x="721" y="285"/>
                    </a:lnTo>
                    <a:lnTo>
                      <a:pt x="720" y="285"/>
                    </a:lnTo>
                    <a:lnTo>
                      <a:pt x="721" y="284"/>
                    </a:lnTo>
                    <a:lnTo>
                      <a:pt x="721" y="283"/>
                    </a:lnTo>
                    <a:lnTo>
                      <a:pt x="721" y="282"/>
                    </a:lnTo>
                    <a:lnTo>
                      <a:pt x="720" y="282"/>
                    </a:lnTo>
                    <a:lnTo>
                      <a:pt x="720" y="281"/>
                    </a:lnTo>
                    <a:lnTo>
                      <a:pt x="718" y="280"/>
                    </a:lnTo>
                    <a:lnTo>
                      <a:pt x="718" y="279"/>
                    </a:lnTo>
                    <a:lnTo>
                      <a:pt x="717" y="279"/>
                    </a:lnTo>
                    <a:lnTo>
                      <a:pt x="717" y="280"/>
                    </a:lnTo>
                    <a:lnTo>
                      <a:pt x="717" y="279"/>
                    </a:lnTo>
                    <a:lnTo>
                      <a:pt x="715" y="279"/>
                    </a:lnTo>
                    <a:lnTo>
                      <a:pt x="715" y="277"/>
                    </a:lnTo>
                    <a:lnTo>
                      <a:pt x="714" y="277"/>
                    </a:lnTo>
                    <a:lnTo>
                      <a:pt x="713" y="275"/>
                    </a:lnTo>
                    <a:lnTo>
                      <a:pt x="711" y="275"/>
                    </a:lnTo>
                    <a:lnTo>
                      <a:pt x="710" y="274"/>
                    </a:lnTo>
                    <a:lnTo>
                      <a:pt x="709" y="273"/>
                    </a:lnTo>
                    <a:lnTo>
                      <a:pt x="709" y="272"/>
                    </a:lnTo>
                    <a:lnTo>
                      <a:pt x="708" y="272"/>
                    </a:lnTo>
                    <a:lnTo>
                      <a:pt x="707" y="272"/>
                    </a:lnTo>
                    <a:lnTo>
                      <a:pt x="707" y="271"/>
                    </a:lnTo>
                    <a:lnTo>
                      <a:pt x="707" y="270"/>
                    </a:lnTo>
                    <a:lnTo>
                      <a:pt x="707" y="269"/>
                    </a:lnTo>
                    <a:lnTo>
                      <a:pt x="706" y="269"/>
                    </a:lnTo>
                    <a:lnTo>
                      <a:pt x="705" y="269"/>
                    </a:lnTo>
                    <a:lnTo>
                      <a:pt x="704" y="269"/>
                    </a:lnTo>
                    <a:lnTo>
                      <a:pt x="703" y="269"/>
                    </a:lnTo>
                    <a:lnTo>
                      <a:pt x="703" y="270"/>
                    </a:lnTo>
                    <a:lnTo>
                      <a:pt x="703" y="271"/>
                    </a:lnTo>
                    <a:lnTo>
                      <a:pt x="703" y="272"/>
                    </a:lnTo>
                    <a:lnTo>
                      <a:pt x="702" y="272"/>
                    </a:lnTo>
                    <a:lnTo>
                      <a:pt x="701" y="273"/>
                    </a:lnTo>
                    <a:lnTo>
                      <a:pt x="700" y="273"/>
                    </a:lnTo>
                    <a:lnTo>
                      <a:pt x="699" y="273"/>
                    </a:lnTo>
                    <a:lnTo>
                      <a:pt x="699" y="274"/>
                    </a:lnTo>
                    <a:lnTo>
                      <a:pt x="699" y="275"/>
                    </a:lnTo>
                    <a:lnTo>
                      <a:pt x="698" y="276"/>
                    </a:lnTo>
                    <a:lnTo>
                      <a:pt x="697" y="277"/>
                    </a:lnTo>
                    <a:lnTo>
                      <a:pt x="696" y="277"/>
                    </a:lnTo>
                    <a:lnTo>
                      <a:pt x="696" y="278"/>
                    </a:lnTo>
                    <a:lnTo>
                      <a:pt x="697" y="279"/>
                    </a:lnTo>
                    <a:lnTo>
                      <a:pt x="697" y="280"/>
                    </a:lnTo>
                    <a:lnTo>
                      <a:pt x="697" y="281"/>
                    </a:lnTo>
                    <a:lnTo>
                      <a:pt x="698" y="281"/>
                    </a:lnTo>
                    <a:lnTo>
                      <a:pt x="699" y="282"/>
                    </a:lnTo>
                    <a:lnTo>
                      <a:pt x="700" y="283"/>
                    </a:lnTo>
                    <a:lnTo>
                      <a:pt x="700" y="284"/>
                    </a:lnTo>
                    <a:lnTo>
                      <a:pt x="700" y="285"/>
                    </a:lnTo>
                    <a:lnTo>
                      <a:pt x="700" y="286"/>
                    </a:lnTo>
                    <a:lnTo>
                      <a:pt x="699" y="287"/>
                    </a:lnTo>
                    <a:lnTo>
                      <a:pt x="699" y="288"/>
                    </a:lnTo>
                    <a:lnTo>
                      <a:pt x="698" y="288"/>
                    </a:lnTo>
                    <a:lnTo>
                      <a:pt x="698" y="289"/>
                    </a:lnTo>
                    <a:lnTo>
                      <a:pt x="698" y="290"/>
                    </a:lnTo>
                    <a:lnTo>
                      <a:pt x="698" y="291"/>
                    </a:lnTo>
                    <a:lnTo>
                      <a:pt x="697" y="292"/>
                    </a:lnTo>
                    <a:lnTo>
                      <a:pt x="698" y="293"/>
                    </a:lnTo>
                    <a:lnTo>
                      <a:pt x="698" y="294"/>
                    </a:lnTo>
                    <a:lnTo>
                      <a:pt x="698" y="295"/>
                    </a:lnTo>
                    <a:lnTo>
                      <a:pt x="698" y="296"/>
                    </a:lnTo>
                    <a:lnTo>
                      <a:pt x="699" y="296"/>
                    </a:lnTo>
                    <a:lnTo>
                      <a:pt x="700" y="296"/>
                    </a:lnTo>
                    <a:lnTo>
                      <a:pt x="700" y="297"/>
                    </a:lnTo>
                    <a:lnTo>
                      <a:pt x="700" y="298"/>
                    </a:lnTo>
                    <a:lnTo>
                      <a:pt x="699" y="298"/>
                    </a:lnTo>
                    <a:lnTo>
                      <a:pt x="699" y="299"/>
                    </a:lnTo>
                    <a:lnTo>
                      <a:pt x="698" y="301"/>
                    </a:lnTo>
                    <a:lnTo>
                      <a:pt x="699" y="301"/>
                    </a:lnTo>
                    <a:lnTo>
                      <a:pt x="699" y="302"/>
                    </a:lnTo>
                    <a:lnTo>
                      <a:pt x="699" y="303"/>
                    </a:lnTo>
                    <a:lnTo>
                      <a:pt x="700" y="303"/>
                    </a:lnTo>
                    <a:lnTo>
                      <a:pt x="700" y="304"/>
                    </a:lnTo>
                    <a:lnTo>
                      <a:pt x="701" y="305"/>
                    </a:lnTo>
                    <a:lnTo>
                      <a:pt x="701" y="306"/>
                    </a:lnTo>
                    <a:lnTo>
                      <a:pt x="700" y="306"/>
                    </a:lnTo>
                    <a:lnTo>
                      <a:pt x="700" y="307"/>
                    </a:lnTo>
                    <a:lnTo>
                      <a:pt x="699" y="307"/>
                    </a:lnTo>
                    <a:lnTo>
                      <a:pt x="699" y="306"/>
                    </a:lnTo>
                    <a:lnTo>
                      <a:pt x="698" y="306"/>
                    </a:lnTo>
                    <a:lnTo>
                      <a:pt x="697" y="306"/>
                    </a:lnTo>
                    <a:lnTo>
                      <a:pt x="697" y="307"/>
                    </a:lnTo>
                    <a:lnTo>
                      <a:pt x="696" y="307"/>
                    </a:lnTo>
                    <a:lnTo>
                      <a:pt x="694" y="307"/>
                    </a:lnTo>
                    <a:lnTo>
                      <a:pt x="694" y="308"/>
                    </a:lnTo>
                    <a:lnTo>
                      <a:pt x="693" y="308"/>
                    </a:lnTo>
                    <a:lnTo>
                      <a:pt x="693" y="309"/>
                    </a:lnTo>
                    <a:lnTo>
                      <a:pt x="692" y="308"/>
                    </a:lnTo>
                    <a:lnTo>
                      <a:pt x="691" y="308"/>
                    </a:lnTo>
                    <a:lnTo>
                      <a:pt x="691" y="309"/>
                    </a:lnTo>
                    <a:lnTo>
                      <a:pt x="690" y="309"/>
                    </a:lnTo>
                    <a:lnTo>
                      <a:pt x="690" y="308"/>
                    </a:lnTo>
                    <a:lnTo>
                      <a:pt x="688" y="309"/>
                    </a:lnTo>
                    <a:lnTo>
                      <a:pt x="686" y="308"/>
                    </a:lnTo>
                    <a:lnTo>
                      <a:pt x="685" y="308"/>
                    </a:lnTo>
                    <a:lnTo>
                      <a:pt x="684" y="306"/>
                    </a:lnTo>
                    <a:lnTo>
                      <a:pt x="683" y="305"/>
                    </a:lnTo>
                    <a:lnTo>
                      <a:pt x="681" y="304"/>
                    </a:lnTo>
                    <a:lnTo>
                      <a:pt x="680" y="304"/>
                    </a:lnTo>
                    <a:lnTo>
                      <a:pt x="679" y="303"/>
                    </a:lnTo>
                    <a:lnTo>
                      <a:pt x="678" y="302"/>
                    </a:lnTo>
                    <a:lnTo>
                      <a:pt x="677" y="302"/>
                    </a:lnTo>
                    <a:lnTo>
                      <a:pt x="675" y="302"/>
                    </a:lnTo>
                    <a:lnTo>
                      <a:pt x="674" y="301"/>
                    </a:lnTo>
                    <a:lnTo>
                      <a:pt x="673" y="300"/>
                    </a:lnTo>
                    <a:lnTo>
                      <a:pt x="670" y="300"/>
                    </a:lnTo>
                    <a:lnTo>
                      <a:pt x="669" y="299"/>
                    </a:lnTo>
                    <a:lnTo>
                      <a:pt x="668" y="299"/>
                    </a:lnTo>
                    <a:lnTo>
                      <a:pt x="667" y="298"/>
                    </a:lnTo>
                    <a:lnTo>
                      <a:pt x="665" y="298"/>
                    </a:lnTo>
                    <a:lnTo>
                      <a:pt x="665" y="299"/>
                    </a:lnTo>
                    <a:lnTo>
                      <a:pt x="664" y="299"/>
                    </a:lnTo>
                    <a:lnTo>
                      <a:pt x="664" y="300"/>
                    </a:lnTo>
                    <a:lnTo>
                      <a:pt x="663" y="300"/>
                    </a:lnTo>
                    <a:lnTo>
                      <a:pt x="661" y="301"/>
                    </a:lnTo>
                    <a:lnTo>
                      <a:pt x="660" y="302"/>
                    </a:lnTo>
                    <a:lnTo>
                      <a:pt x="659" y="302"/>
                    </a:lnTo>
                    <a:lnTo>
                      <a:pt x="658" y="302"/>
                    </a:lnTo>
                    <a:lnTo>
                      <a:pt x="658" y="303"/>
                    </a:lnTo>
                    <a:lnTo>
                      <a:pt x="657" y="304"/>
                    </a:lnTo>
                    <a:lnTo>
                      <a:pt x="657" y="305"/>
                    </a:lnTo>
                    <a:lnTo>
                      <a:pt x="658" y="305"/>
                    </a:lnTo>
                    <a:lnTo>
                      <a:pt x="659" y="306"/>
                    </a:lnTo>
                    <a:lnTo>
                      <a:pt x="659" y="307"/>
                    </a:lnTo>
                    <a:lnTo>
                      <a:pt x="660" y="307"/>
                    </a:lnTo>
                    <a:lnTo>
                      <a:pt x="660" y="308"/>
                    </a:lnTo>
                    <a:lnTo>
                      <a:pt x="661" y="309"/>
                    </a:lnTo>
                    <a:lnTo>
                      <a:pt x="660" y="312"/>
                    </a:lnTo>
                    <a:lnTo>
                      <a:pt x="659" y="312"/>
                    </a:lnTo>
                    <a:lnTo>
                      <a:pt x="659" y="313"/>
                    </a:lnTo>
                    <a:lnTo>
                      <a:pt x="658" y="314"/>
                    </a:lnTo>
                    <a:lnTo>
                      <a:pt x="658" y="315"/>
                    </a:lnTo>
                    <a:lnTo>
                      <a:pt x="657" y="316"/>
                    </a:lnTo>
                    <a:lnTo>
                      <a:pt x="656" y="317"/>
                    </a:lnTo>
                    <a:lnTo>
                      <a:pt x="656" y="318"/>
                    </a:lnTo>
                    <a:lnTo>
                      <a:pt x="655" y="319"/>
                    </a:lnTo>
                    <a:lnTo>
                      <a:pt x="655" y="320"/>
                    </a:lnTo>
                    <a:lnTo>
                      <a:pt x="656" y="320"/>
                    </a:lnTo>
                    <a:lnTo>
                      <a:pt x="656" y="321"/>
                    </a:lnTo>
                    <a:lnTo>
                      <a:pt x="655" y="321"/>
                    </a:lnTo>
                    <a:lnTo>
                      <a:pt x="655" y="322"/>
                    </a:lnTo>
                    <a:lnTo>
                      <a:pt x="656" y="323"/>
                    </a:lnTo>
                    <a:lnTo>
                      <a:pt x="656" y="324"/>
                    </a:lnTo>
                    <a:lnTo>
                      <a:pt x="657" y="324"/>
                    </a:lnTo>
                    <a:lnTo>
                      <a:pt x="658" y="323"/>
                    </a:lnTo>
                    <a:lnTo>
                      <a:pt x="658" y="322"/>
                    </a:lnTo>
                    <a:lnTo>
                      <a:pt x="659" y="322"/>
                    </a:lnTo>
                    <a:lnTo>
                      <a:pt x="660" y="322"/>
                    </a:lnTo>
                    <a:lnTo>
                      <a:pt x="660" y="323"/>
                    </a:lnTo>
                    <a:lnTo>
                      <a:pt x="660" y="324"/>
                    </a:lnTo>
                    <a:lnTo>
                      <a:pt x="660" y="326"/>
                    </a:lnTo>
                    <a:lnTo>
                      <a:pt x="660" y="327"/>
                    </a:lnTo>
                    <a:lnTo>
                      <a:pt x="661" y="327"/>
                    </a:lnTo>
                    <a:lnTo>
                      <a:pt x="663" y="330"/>
                    </a:lnTo>
                    <a:lnTo>
                      <a:pt x="664" y="331"/>
                    </a:lnTo>
                    <a:lnTo>
                      <a:pt x="665" y="332"/>
                    </a:lnTo>
                    <a:lnTo>
                      <a:pt x="664" y="334"/>
                    </a:lnTo>
                    <a:lnTo>
                      <a:pt x="662" y="335"/>
                    </a:lnTo>
                    <a:lnTo>
                      <a:pt x="661" y="336"/>
                    </a:lnTo>
                    <a:lnTo>
                      <a:pt x="662" y="336"/>
                    </a:lnTo>
                    <a:lnTo>
                      <a:pt x="663" y="336"/>
                    </a:lnTo>
                    <a:lnTo>
                      <a:pt x="663" y="337"/>
                    </a:lnTo>
                    <a:lnTo>
                      <a:pt x="661" y="338"/>
                    </a:lnTo>
                    <a:lnTo>
                      <a:pt x="661" y="339"/>
                    </a:lnTo>
                    <a:lnTo>
                      <a:pt x="660" y="339"/>
                    </a:lnTo>
                    <a:lnTo>
                      <a:pt x="659" y="339"/>
                    </a:lnTo>
                    <a:lnTo>
                      <a:pt x="659" y="340"/>
                    </a:lnTo>
                    <a:lnTo>
                      <a:pt x="658" y="340"/>
                    </a:lnTo>
                    <a:lnTo>
                      <a:pt x="657" y="341"/>
                    </a:lnTo>
                    <a:lnTo>
                      <a:pt x="656" y="341"/>
                    </a:lnTo>
                    <a:lnTo>
                      <a:pt x="656" y="342"/>
                    </a:lnTo>
                    <a:lnTo>
                      <a:pt x="655" y="344"/>
                    </a:lnTo>
                    <a:lnTo>
                      <a:pt x="654" y="346"/>
                    </a:lnTo>
                    <a:lnTo>
                      <a:pt x="654" y="348"/>
                    </a:lnTo>
                    <a:lnTo>
                      <a:pt x="654" y="349"/>
                    </a:lnTo>
                    <a:lnTo>
                      <a:pt x="653" y="350"/>
                    </a:lnTo>
                    <a:lnTo>
                      <a:pt x="653" y="352"/>
                    </a:lnTo>
                    <a:lnTo>
                      <a:pt x="652" y="355"/>
                    </a:lnTo>
                    <a:lnTo>
                      <a:pt x="652" y="356"/>
                    </a:lnTo>
                    <a:lnTo>
                      <a:pt x="652" y="357"/>
                    </a:lnTo>
                    <a:lnTo>
                      <a:pt x="653" y="358"/>
                    </a:lnTo>
                    <a:lnTo>
                      <a:pt x="655" y="359"/>
                    </a:lnTo>
                    <a:lnTo>
                      <a:pt x="655" y="360"/>
                    </a:lnTo>
                    <a:lnTo>
                      <a:pt x="656" y="360"/>
                    </a:lnTo>
                    <a:lnTo>
                      <a:pt x="657" y="360"/>
                    </a:lnTo>
                    <a:lnTo>
                      <a:pt x="657" y="361"/>
                    </a:lnTo>
                    <a:lnTo>
                      <a:pt x="658" y="361"/>
                    </a:lnTo>
                    <a:lnTo>
                      <a:pt x="658" y="362"/>
                    </a:lnTo>
                    <a:lnTo>
                      <a:pt x="659" y="362"/>
                    </a:lnTo>
                    <a:lnTo>
                      <a:pt x="661" y="363"/>
                    </a:lnTo>
                    <a:lnTo>
                      <a:pt x="661" y="364"/>
                    </a:lnTo>
                    <a:lnTo>
                      <a:pt x="661" y="365"/>
                    </a:lnTo>
                    <a:lnTo>
                      <a:pt x="660" y="365"/>
                    </a:lnTo>
                    <a:lnTo>
                      <a:pt x="661" y="366"/>
                    </a:lnTo>
                    <a:lnTo>
                      <a:pt x="661" y="367"/>
                    </a:lnTo>
                    <a:lnTo>
                      <a:pt x="661" y="369"/>
                    </a:lnTo>
                    <a:lnTo>
                      <a:pt x="660" y="370"/>
                    </a:lnTo>
                    <a:lnTo>
                      <a:pt x="661" y="371"/>
                    </a:lnTo>
                    <a:lnTo>
                      <a:pt x="662" y="373"/>
                    </a:lnTo>
                    <a:lnTo>
                      <a:pt x="662" y="374"/>
                    </a:lnTo>
                    <a:lnTo>
                      <a:pt x="663" y="375"/>
                    </a:lnTo>
                    <a:lnTo>
                      <a:pt x="663" y="376"/>
                    </a:lnTo>
                    <a:lnTo>
                      <a:pt x="663" y="377"/>
                    </a:lnTo>
                    <a:lnTo>
                      <a:pt x="663" y="379"/>
                    </a:lnTo>
                    <a:lnTo>
                      <a:pt x="664" y="380"/>
                    </a:lnTo>
                    <a:lnTo>
                      <a:pt x="664" y="381"/>
                    </a:lnTo>
                    <a:lnTo>
                      <a:pt x="664" y="382"/>
                    </a:lnTo>
                    <a:lnTo>
                      <a:pt x="664" y="383"/>
                    </a:lnTo>
                    <a:lnTo>
                      <a:pt x="663" y="383"/>
                    </a:lnTo>
                    <a:lnTo>
                      <a:pt x="663" y="384"/>
                    </a:lnTo>
                    <a:lnTo>
                      <a:pt x="663" y="385"/>
                    </a:lnTo>
                    <a:lnTo>
                      <a:pt x="663" y="386"/>
                    </a:lnTo>
                    <a:lnTo>
                      <a:pt x="663" y="387"/>
                    </a:lnTo>
                    <a:lnTo>
                      <a:pt x="664" y="387"/>
                    </a:lnTo>
                    <a:lnTo>
                      <a:pt x="664" y="389"/>
                    </a:lnTo>
                    <a:lnTo>
                      <a:pt x="664" y="390"/>
                    </a:lnTo>
                    <a:lnTo>
                      <a:pt x="664" y="391"/>
                    </a:lnTo>
                    <a:lnTo>
                      <a:pt x="663" y="391"/>
                    </a:lnTo>
                    <a:lnTo>
                      <a:pt x="662" y="391"/>
                    </a:lnTo>
                    <a:lnTo>
                      <a:pt x="658" y="392"/>
                    </a:lnTo>
                    <a:lnTo>
                      <a:pt x="656" y="392"/>
                    </a:lnTo>
                    <a:lnTo>
                      <a:pt x="652" y="393"/>
                    </a:lnTo>
                    <a:lnTo>
                      <a:pt x="650" y="393"/>
                    </a:lnTo>
                    <a:lnTo>
                      <a:pt x="648" y="394"/>
                    </a:lnTo>
                    <a:lnTo>
                      <a:pt x="643" y="394"/>
                    </a:lnTo>
                    <a:lnTo>
                      <a:pt x="642" y="395"/>
                    </a:lnTo>
                    <a:lnTo>
                      <a:pt x="641" y="395"/>
                    </a:lnTo>
                    <a:lnTo>
                      <a:pt x="640" y="395"/>
                    </a:lnTo>
                    <a:lnTo>
                      <a:pt x="639" y="395"/>
                    </a:lnTo>
                    <a:lnTo>
                      <a:pt x="638" y="396"/>
                    </a:lnTo>
                    <a:lnTo>
                      <a:pt x="637" y="397"/>
                    </a:lnTo>
                    <a:lnTo>
                      <a:pt x="636" y="397"/>
                    </a:lnTo>
                    <a:lnTo>
                      <a:pt x="635" y="398"/>
                    </a:lnTo>
                    <a:lnTo>
                      <a:pt x="634" y="397"/>
                    </a:lnTo>
                    <a:lnTo>
                      <a:pt x="633" y="397"/>
                    </a:lnTo>
                    <a:lnTo>
                      <a:pt x="632" y="397"/>
                    </a:lnTo>
                    <a:lnTo>
                      <a:pt x="632" y="396"/>
                    </a:lnTo>
                    <a:lnTo>
                      <a:pt x="631" y="396"/>
                    </a:lnTo>
                    <a:lnTo>
                      <a:pt x="630" y="396"/>
                    </a:lnTo>
                    <a:lnTo>
                      <a:pt x="630" y="395"/>
                    </a:lnTo>
                    <a:lnTo>
                      <a:pt x="631" y="395"/>
                    </a:lnTo>
                    <a:lnTo>
                      <a:pt x="631" y="394"/>
                    </a:lnTo>
                    <a:lnTo>
                      <a:pt x="630" y="394"/>
                    </a:lnTo>
                    <a:lnTo>
                      <a:pt x="630" y="393"/>
                    </a:lnTo>
                    <a:lnTo>
                      <a:pt x="630" y="394"/>
                    </a:lnTo>
                    <a:lnTo>
                      <a:pt x="629" y="394"/>
                    </a:lnTo>
                    <a:lnTo>
                      <a:pt x="629" y="395"/>
                    </a:lnTo>
                    <a:lnTo>
                      <a:pt x="628" y="395"/>
                    </a:lnTo>
                    <a:lnTo>
                      <a:pt x="628" y="396"/>
                    </a:lnTo>
                    <a:lnTo>
                      <a:pt x="628" y="395"/>
                    </a:lnTo>
                    <a:lnTo>
                      <a:pt x="627" y="395"/>
                    </a:lnTo>
                    <a:lnTo>
                      <a:pt x="627" y="396"/>
                    </a:lnTo>
                    <a:lnTo>
                      <a:pt x="627" y="397"/>
                    </a:lnTo>
                    <a:lnTo>
                      <a:pt x="627" y="398"/>
                    </a:lnTo>
                    <a:lnTo>
                      <a:pt x="626" y="398"/>
                    </a:lnTo>
                    <a:lnTo>
                      <a:pt x="626" y="399"/>
                    </a:lnTo>
                    <a:lnTo>
                      <a:pt x="626" y="398"/>
                    </a:lnTo>
                    <a:lnTo>
                      <a:pt x="625" y="398"/>
                    </a:lnTo>
                    <a:lnTo>
                      <a:pt x="625" y="399"/>
                    </a:lnTo>
                    <a:lnTo>
                      <a:pt x="624" y="399"/>
                    </a:lnTo>
                    <a:lnTo>
                      <a:pt x="625" y="398"/>
                    </a:lnTo>
                    <a:lnTo>
                      <a:pt x="624" y="398"/>
                    </a:lnTo>
                    <a:lnTo>
                      <a:pt x="624" y="399"/>
                    </a:lnTo>
                    <a:lnTo>
                      <a:pt x="624" y="400"/>
                    </a:lnTo>
                    <a:lnTo>
                      <a:pt x="623" y="399"/>
                    </a:lnTo>
                    <a:lnTo>
                      <a:pt x="623" y="400"/>
                    </a:lnTo>
                    <a:lnTo>
                      <a:pt x="623" y="401"/>
                    </a:lnTo>
                    <a:lnTo>
                      <a:pt x="622" y="401"/>
                    </a:lnTo>
                    <a:lnTo>
                      <a:pt x="622" y="402"/>
                    </a:lnTo>
                    <a:lnTo>
                      <a:pt x="621" y="402"/>
                    </a:lnTo>
                    <a:lnTo>
                      <a:pt x="620" y="402"/>
                    </a:lnTo>
                    <a:lnTo>
                      <a:pt x="619" y="402"/>
                    </a:lnTo>
                    <a:lnTo>
                      <a:pt x="618" y="402"/>
                    </a:lnTo>
                    <a:lnTo>
                      <a:pt x="618" y="403"/>
                    </a:lnTo>
                    <a:lnTo>
                      <a:pt x="618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5" y="402"/>
                    </a:lnTo>
                    <a:lnTo>
                      <a:pt x="616" y="401"/>
                    </a:lnTo>
                    <a:lnTo>
                      <a:pt x="615" y="401"/>
                    </a:lnTo>
                    <a:lnTo>
                      <a:pt x="615" y="402"/>
                    </a:lnTo>
                    <a:lnTo>
                      <a:pt x="615" y="401"/>
                    </a:lnTo>
                    <a:lnTo>
                      <a:pt x="614" y="401"/>
                    </a:lnTo>
                    <a:lnTo>
                      <a:pt x="614" y="402"/>
                    </a:lnTo>
                    <a:lnTo>
                      <a:pt x="613" y="402"/>
                    </a:lnTo>
                    <a:lnTo>
                      <a:pt x="613" y="403"/>
                    </a:lnTo>
                    <a:lnTo>
                      <a:pt x="612" y="403"/>
                    </a:lnTo>
                    <a:lnTo>
                      <a:pt x="612" y="404"/>
                    </a:lnTo>
                    <a:lnTo>
                      <a:pt x="611" y="404"/>
                    </a:lnTo>
                    <a:lnTo>
                      <a:pt x="611" y="403"/>
                    </a:lnTo>
                    <a:lnTo>
                      <a:pt x="610" y="403"/>
                    </a:lnTo>
                    <a:lnTo>
                      <a:pt x="610" y="402"/>
                    </a:lnTo>
                    <a:lnTo>
                      <a:pt x="609" y="402"/>
                    </a:lnTo>
                    <a:lnTo>
                      <a:pt x="609" y="401"/>
                    </a:lnTo>
                    <a:lnTo>
                      <a:pt x="608" y="401"/>
                    </a:lnTo>
                    <a:lnTo>
                      <a:pt x="607" y="401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6" y="399"/>
                    </a:lnTo>
                    <a:lnTo>
                      <a:pt x="606" y="398"/>
                    </a:lnTo>
                    <a:lnTo>
                      <a:pt x="605" y="398"/>
                    </a:lnTo>
                    <a:lnTo>
                      <a:pt x="606" y="398"/>
                    </a:lnTo>
                    <a:lnTo>
                      <a:pt x="606" y="397"/>
                    </a:lnTo>
                    <a:lnTo>
                      <a:pt x="605" y="397"/>
                    </a:lnTo>
                    <a:lnTo>
                      <a:pt x="606" y="397"/>
                    </a:lnTo>
                    <a:lnTo>
                      <a:pt x="605" y="396"/>
                    </a:lnTo>
                    <a:lnTo>
                      <a:pt x="606" y="396"/>
                    </a:lnTo>
                    <a:lnTo>
                      <a:pt x="606" y="395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3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1"/>
                    </a:lnTo>
                    <a:lnTo>
                      <a:pt x="607" y="390"/>
                    </a:lnTo>
                    <a:lnTo>
                      <a:pt x="606" y="390"/>
                    </a:lnTo>
                    <a:lnTo>
                      <a:pt x="606" y="389"/>
                    </a:lnTo>
                    <a:lnTo>
                      <a:pt x="606" y="388"/>
                    </a:lnTo>
                    <a:lnTo>
                      <a:pt x="606" y="387"/>
                    </a:lnTo>
                    <a:lnTo>
                      <a:pt x="607" y="386"/>
                    </a:lnTo>
                    <a:lnTo>
                      <a:pt x="606" y="386"/>
                    </a:lnTo>
                    <a:lnTo>
                      <a:pt x="607" y="386"/>
                    </a:lnTo>
                    <a:lnTo>
                      <a:pt x="607" y="385"/>
                    </a:lnTo>
                    <a:lnTo>
                      <a:pt x="607" y="384"/>
                    </a:lnTo>
                    <a:lnTo>
                      <a:pt x="607" y="383"/>
                    </a:lnTo>
                    <a:lnTo>
                      <a:pt x="607" y="382"/>
                    </a:lnTo>
                    <a:lnTo>
                      <a:pt x="608" y="382"/>
                    </a:lnTo>
                    <a:lnTo>
                      <a:pt x="607" y="382"/>
                    </a:lnTo>
                    <a:lnTo>
                      <a:pt x="608" y="381"/>
                    </a:lnTo>
                    <a:lnTo>
                      <a:pt x="609" y="381"/>
                    </a:lnTo>
                    <a:lnTo>
                      <a:pt x="609" y="380"/>
                    </a:lnTo>
                    <a:lnTo>
                      <a:pt x="609" y="379"/>
                    </a:lnTo>
                    <a:lnTo>
                      <a:pt x="610" y="380"/>
                    </a:lnTo>
                    <a:lnTo>
                      <a:pt x="610" y="379"/>
                    </a:lnTo>
                    <a:lnTo>
                      <a:pt x="610" y="378"/>
                    </a:lnTo>
                    <a:lnTo>
                      <a:pt x="611" y="378"/>
                    </a:lnTo>
                    <a:lnTo>
                      <a:pt x="611" y="377"/>
                    </a:lnTo>
                    <a:lnTo>
                      <a:pt x="612" y="377"/>
                    </a:lnTo>
                    <a:lnTo>
                      <a:pt x="612" y="376"/>
                    </a:lnTo>
                    <a:lnTo>
                      <a:pt x="612" y="375"/>
                    </a:lnTo>
                    <a:lnTo>
                      <a:pt x="612" y="374"/>
                    </a:lnTo>
                    <a:lnTo>
                      <a:pt x="613" y="374"/>
                    </a:lnTo>
                    <a:lnTo>
                      <a:pt x="613" y="373"/>
                    </a:lnTo>
                    <a:lnTo>
                      <a:pt x="614" y="373"/>
                    </a:lnTo>
                    <a:lnTo>
                      <a:pt x="613" y="372"/>
                    </a:lnTo>
                    <a:lnTo>
                      <a:pt x="614" y="372"/>
                    </a:lnTo>
                    <a:lnTo>
                      <a:pt x="613" y="372"/>
                    </a:lnTo>
                    <a:lnTo>
                      <a:pt x="613" y="371"/>
                    </a:lnTo>
                    <a:lnTo>
                      <a:pt x="613" y="370"/>
                    </a:lnTo>
                    <a:lnTo>
                      <a:pt x="613" y="369"/>
                    </a:lnTo>
                    <a:lnTo>
                      <a:pt x="614" y="369"/>
                    </a:lnTo>
                    <a:lnTo>
                      <a:pt x="614" y="368"/>
                    </a:lnTo>
                    <a:lnTo>
                      <a:pt x="613" y="367"/>
                    </a:lnTo>
                    <a:lnTo>
                      <a:pt x="612" y="367"/>
                    </a:lnTo>
                    <a:lnTo>
                      <a:pt x="612" y="366"/>
                    </a:lnTo>
                    <a:lnTo>
                      <a:pt x="613" y="365"/>
                    </a:lnTo>
                    <a:lnTo>
                      <a:pt x="612" y="365"/>
                    </a:lnTo>
                    <a:lnTo>
                      <a:pt x="613" y="364"/>
                    </a:lnTo>
                    <a:lnTo>
                      <a:pt x="612" y="364"/>
                    </a:lnTo>
                    <a:lnTo>
                      <a:pt x="612" y="363"/>
                    </a:lnTo>
                    <a:lnTo>
                      <a:pt x="613" y="363"/>
                    </a:lnTo>
                    <a:lnTo>
                      <a:pt x="612" y="362"/>
                    </a:lnTo>
                    <a:lnTo>
                      <a:pt x="613" y="362"/>
                    </a:lnTo>
                    <a:lnTo>
                      <a:pt x="612" y="361"/>
                    </a:lnTo>
                    <a:lnTo>
                      <a:pt x="612" y="360"/>
                    </a:lnTo>
                    <a:lnTo>
                      <a:pt x="613" y="360"/>
                    </a:lnTo>
                    <a:lnTo>
                      <a:pt x="612" y="360"/>
                    </a:lnTo>
                    <a:lnTo>
                      <a:pt x="613" y="359"/>
                    </a:lnTo>
                    <a:lnTo>
                      <a:pt x="613" y="358"/>
                    </a:lnTo>
                    <a:lnTo>
                      <a:pt x="613" y="357"/>
                    </a:lnTo>
                    <a:lnTo>
                      <a:pt x="614" y="357"/>
                    </a:lnTo>
                    <a:lnTo>
                      <a:pt x="614" y="356"/>
                    </a:lnTo>
                    <a:lnTo>
                      <a:pt x="613" y="357"/>
                    </a:lnTo>
                    <a:lnTo>
                      <a:pt x="613" y="356"/>
                    </a:lnTo>
                    <a:lnTo>
                      <a:pt x="612" y="356"/>
                    </a:lnTo>
                    <a:lnTo>
                      <a:pt x="611" y="355"/>
                    </a:lnTo>
                    <a:lnTo>
                      <a:pt x="610" y="355"/>
                    </a:lnTo>
                    <a:lnTo>
                      <a:pt x="609" y="355"/>
                    </a:lnTo>
                    <a:lnTo>
                      <a:pt x="608" y="355"/>
                    </a:lnTo>
                    <a:lnTo>
                      <a:pt x="608" y="354"/>
                    </a:lnTo>
                    <a:lnTo>
                      <a:pt x="607" y="354"/>
                    </a:lnTo>
                    <a:lnTo>
                      <a:pt x="607" y="353"/>
                    </a:lnTo>
                    <a:lnTo>
                      <a:pt x="606" y="353"/>
                    </a:lnTo>
                    <a:lnTo>
                      <a:pt x="606" y="352"/>
                    </a:lnTo>
                    <a:lnTo>
                      <a:pt x="605" y="351"/>
                    </a:lnTo>
                    <a:lnTo>
                      <a:pt x="605" y="352"/>
                    </a:lnTo>
                    <a:lnTo>
                      <a:pt x="604" y="351"/>
                    </a:lnTo>
                    <a:lnTo>
                      <a:pt x="605" y="346"/>
                    </a:lnTo>
                    <a:lnTo>
                      <a:pt x="597" y="346"/>
                    </a:lnTo>
                    <a:lnTo>
                      <a:pt x="540" y="342"/>
                    </a:lnTo>
                    <a:lnTo>
                      <a:pt x="525" y="341"/>
                    </a:lnTo>
                    <a:lnTo>
                      <a:pt x="524" y="352"/>
                    </a:lnTo>
                    <a:lnTo>
                      <a:pt x="524" y="354"/>
                    </a:lnTo>
                    <a:lnTo>
                      <a:pt x="523" y="354"/>
                    </a:lnTo>
                    <a:lnTo>
                      <a:pt x="522" y="354"/>
                    </a:lnTo>
                    <a:lnTo>
                      <a:pt x="521" y="355"/>
                    </a:lnTo>
                    <a:lnTo>
                      <a:pt x="520" y="355"/>
                    </a:lnTo>
                    <a:lnTo>
                      <a:pt x="520" y="356"/>
                    </a:lnTo>
                    <a:lnTo>
                      <a:pt x="520" y="357"/>
                    </a:lnTo>
                    <a:lnTo>
                      <a:pt x="520" y="358"/>
                    </a:lnTo>
                    <a:lnTo>
                      <a:pt x="519" y="361"/>
                    </a:lnTo>
                    <a:lnTo>
                      <a:pt x="519" y="362"/>
                    </a:lnTo>
                    <a:lnTo>
                      <a:pt x="519" y="363"/>
                    </a:lnTo>
                    <a:lnTo>
                      <a:pt x="520" y="363"/>
                    </a:lnTo>
                    <a:lnTo>
                      <a:pt x="522" y="363"/>
                    </a:lnTo>
                    <a:lnTo>
                      <a:pt x="523" y="364"/>
                    </a:lnTo>
                    <a:lnTo>
                      <a:pt x="523" y="365"/>
                    </a:lnTo>
                    <a:lnTo>
                      <a:pt x="523" y="366"/>
                    </a:lnTo>
                    <a:lnTo>
                      <a:pt x="523" y="367"/>
                    </a:lnTo>
                    <a:lnTo>
                      <a:pt x="522" y="367"/>
                    </a:lnTo>
                    <a:lnTo>
                      <a:pt x="522" y="368"/>
                    </a:lnTo>
                    <a:lnTo>
                      <a:pt x="521" y="369"/>
                    </a:lnTo>
                    <a:lnTo>
                      <a:pt x="520" y="370"/>
                    </a:lnTo>
                    <a:lnTo>
                      <a:pt x="519" y="371"/>
                    </a:lnTo>
                    <a:lnTo>
                      <a:pt x="519" y="372"/>
                    </a:lnTo>
                    <a:lnTo>
                      <a:pt x="518" y="372"/>
                    </a:lnTo>
                    <a:lnTo>
                      <a:pt x="517" y="372"/>
                    </a:lnTo>
                    <a:lnTo>
                      <a:pt x="516" y="373"/>
                    </a:lnTo>
                    <a:lnTo>
                      <a:pt x="515" y="374"/>
                    </a:lnTo>
                    <a:lnTo>
                      <a:pt x="514" y="375"/>
                    </a:lnTo>
                    <a:lnTo>
                      <a:pt x="514" y="376"/>
                    </a:lnTo>
                    <a:lnTo>
                      <a:pt x="514" y="377"/>
                    </a:lnTo>
                    <a:lnTo>
                      <a:pt x="514" y="378"/>
                    </a:lnTo>
                    <a:lnTo>
                      <a:pt x="514" y="379"/>
                    </a:lnTo>
                    <a:lnTo>
                      <a:pt x="515" y="379"/>
                    </a:lnTo>
                    <a:lnTo>
                      <a:pt x="515" y="380"/>
                    </a:lnTo>
                    <a:lnTo>
                      <a:pt x="515" y="381"/>
                    </a:lnTo>
                    <a:lnTo>
                      <a:pt x="515" y="382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4"/>
                    </a:lnTo>
                    <a:lnTo>
                      <a:pt x="515" y="385"/>
                    </a:lnTo>
                    <a:lnTo>
                      <a:pt x="514" y="385"/>
                    </a:lnTo>
                    <a:lnTo>
                      <a:pt x="514" y="386"/>
                    </a:lnTo>
                    <a:lnTo>
                      <a:pt x="515" y="386"/>
                    </a:lnTo>
                    <a:lnTo>
                      <a:pt x="516" y="386"/>
                    </a:lnTo>
                    <a:lnTo>
                      <a:pt x="517" y="387"/>
                    </a:lnTo>
                    <a:lnTo>
                      <a:pt x="517" y="388"/>
                    </a:lnTo>
                    <a:lnTo>
                      <a:pt x="517" y="389"/>
                    </a:lnTo>
                    <a:lnTo>
                      <a:pt x="516" y="389"/>
                    </a:lnTo>
                    <a:lnTo>
                      <a:pt x="516" y="390"/>
                    </a:lnTo>
                    <a:lnTo>
                      <a:pt x="516" y="391"/>
                    </a:lnTo>
                    <a:lnTo>
                      <a:pt x="515" y="392"/>
                    </a:lnTo>
                    <a:lnTo>
                      <a:pt x="515" y="393"/>
                    </a:lnTo>
                    <a:lnTo>
                      <a:pt x="514" y="394"/>
                    </a:lnTo>
                    <a:lnTo>
                      <a:pt x="514" y="395"/>
                    </a:lnTo>
                    <a:lnTo>
                      <a:pt x="514" y="396"/>
                    </a:lnTo>
                    <a:lnTo>
                      <a:pt x="514" y="397"/>
                    </a:lnTo>
                    <a:lnTo>
                      <a:pt x="513" y="397"/>
                    </a:lnTo>
                    <a:lnTo>
                      <a:pt x="513" y="398"/>
                    </a:lnTo>
                    <a:lnTo>
                      <a:pt x="513" y="399"/>
                    </a:lnTo>
                    <a:lnTo>
                      <a:pt x="533" y="400"/>
                    </a:lnTo>
                    <a:lnTo>
                      <a:pt x="539" y="401"/>
                    </a:lnTo>
                    <a:lnTo>
                      <a:pt x="548" y="401"/>
                    </a:lnTo>
                    <a:lnTo>
                      <a:pt x="574" y="403"/>
                    </a:lnTo>
                    <a:lnTo>
                      <a:pt x="612" y="405"/>
                    </a:lnTo>
                    <a:lnTo>
                      <a:pt x="612" y="406"/>
                    </a:lnTo>
                    <a:lnTo>
                      <a:pt x="612" y="407"/>
                    </a:lnTo>
                    <a:lnTo>
                      <a:pt x="611" y="407"/>
                    </a:lnTo>
                    <a:lnTo>
                      <a:pt x="611" y="408"/>
                    </a:lnTo>
                    <a:lnTo>
                      <a:pt x="612" y="407"/>
                    </a:lnTo>
                    <a:lnTo>
                      <a:pt x="612" y="408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10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09" y="409"/>
                    </a:lnTo>
                    <a:lnTo>
                      <a:pt x="609" y="410"/>
                    </a:lnTo>
                    <a:lnTo>
                      <a:pt x="609" y="411"/>
                    </a:lnTo>
                    <a:lnTo>
                      <a:pt x="609" y="412"/>
                    </a:lnTo>
                    <a:lnTo>
                      <a:pt x="609" y="413"/>
                    </a:lnTo>
                    <a:lnTo>
                      <a:pt x="608" y="413"/>
                    </a:lnTo>
                    <a:lnTo>
                      <a:pt x="608" y="414"/>
                    </a:lnTo>
                    <a:lnTo>
                      <a:pt x="607" y="414"/>
                    </a:lnTo>
                    <a:lnTo>
                      <a:pt x="607" y="415"/>
                    </a:lnTo>
                    <a:lnTo>
                      <a:pt x="607" y="416"/>
                    </a:lnTo>
                    <a:lnTo>
                      <a:pt x="608" y="416"/>
                    </a:lnTo>
                    <a:lnTo>
                      <a:pt x="607" y="416"/>
                    </a:lnTo>
                    <a:lnTo>
                      <a:pt x="608" y="417"/>
                    </a:lnTo>
                    <a:lnTo>
                      <a:pt x="607" y="417"/>
                    </a:lnTo>
                    <a:lnTo>
                      <a:pt x="608" y="417"/>
                    </a:lnTo>
                    <a:lnTo>
                      <a:pt x="608" y="418"/>
                    </a:lnTo>
                    <a:lnTo>
                      <a:pt x="609" y="418"/>
                    </a:lnTo>
                    <a:lnTo>
                      <a:pt x="609" y="419"/>
                    </a:lnTo>
                    <a:lnTo>
                      <a:pt x="608" y="419"/>
                    </a:lnTo>
                    <a:lnTo>
                      <a:pt x="608" y="420"/>
                    </a:lnTo>
                    <a:lnTo>
                      <a:pt x="609" y="419"/>
                    </a:lnTo>
                    <a:lnTo>
                      <a:pt x="609" y="420"/>
                    </a:lnTo>
                    <a:lnTo>
                      <a:pt x="609" y="421"/>
                    </a:lnTo>
                    <a:lnTo>
                      <a:pt x="608" y="421"/>
                    </a:lnTo>
                    <a:lnTo>
                      <a:pt x="608" y="422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4"/>
                    </a:lnTo>
                    <a:lnTo>
                      <a:pt x="609" y="425"/>
                    </a:lnTo>
                    <a:lnTo>
                      <a:pt x="609" y="426"/>
                    </a:lnTo>
                    <a:lnTo>
                      <a:pt x="609" y="427"/>
                    </a:lnTo>
                    <a:lnTo>
                      <a:pt x="608" y="426"/>
                    </a:lnTo>
                    <a:lnTo>
                      <a:pt x="608" y="427"/>
                    </a:lnTo>
                    <a:lnTo>
                      <a:pt x="607" y="428"/>
                    </a:lnTo>
                    <a:lnTo>
                      <a:pt x="607" y="429"/>
                    </a:lnTo>
                    <a:lnTo>
                      <a:pt x="606" y="429"/>
                    </a:lnTo>
                    <a:lnTo>
                      <a:pt x="606" y="430"/>
                    </a:lnTo>
                    <a:lnTo>
                      <a:pt x="606" y="431"/>
                    </a:lnTo>
                    <a:lnTo>
                      <a:pt x="606" y="432"/>
                    </a:lnTo>
                    <a:lnTo>
                      <a:pt x="605" y="433"/>
                    </a:lnTo>
                    <a:lnTo>
                      <a:pt x="605" y="434"/>
                    </a:lnTo>
                    <a:lnTo>
                      <a:pt x="604" y="435"/>
                    </a:lnTo>
                    <a:lnTo>
                      <a:pt x="603" y="436"/>
                    </a:lnTo>
                    <a:lnTo>
                      <a:pt x="603" y="437"/>
                    </a:lnTo>
                    <a:lnTo>
                      <a:pt x="602" y="437"/>
                    </a:lnTo>
                    <a:lnTo>
                      <a:pt x="602" y="438"/>
                    </a:lnTo>
                    <a:lnTo>
                      <a:pt x="601" y="438"/>
                    </a:lnTo>
                    <a:lnTo>
                      <a:pt x="601" y="439"/>
                    </a:lnTo>
                    <a:lnTo>
                      <a:pt x="600" y="439"/>
                    </a:lnTo>
                    <a:lnTo>
                      <a:pt x="599" y="440"/>
                    </a:lnTo>
                    <a:lnTo>
                      <a:pt x="598" y="440"/>
                    </a:lnTo>
                    <a:lnTo>
                      <a:pt x="598" y="441"/>
                    </a:lnTo>
                    <a:lnTo>
                      <a:pt x="597" y="442"/>
                    </a:lnTo>
                    <a:lnTo>
                      <a:pt x="598" y="442"/>
                    </a:lnTo>
                    <a:lnTo>
                      <a:pt x="598" y="443"/>
                    </a:lnTo>
                    <a:lnTo>
                      <a:pt x="598" y="444"/>
                    </a:lnTo>
                    <a:lnTo>
                      <a:pt x="597" y="444"/>
                    </a:lnTo>
                    <a:lnTo>
                      <a:pt x="597" y="445"/>
                    </a:lnTo>
                    <a:lnTo>
                      <a:pt x="597" y="446"/>
                    </a:lnTo>
                    <a:lnTo>
                      <a:pt x="596" y="446"/>
                    </a:lnTo>
                    <a:lnTo>
                      <a:pt x="596" y="447"/>
                    </a:lnTo>
                    <a:lnTo>
                      <a:pt x="595" y="447"/>
                    </a:lnTo>
                    <a:lnTo>
                      <a:pt x="595" y="448"/>
                    </a:lnTo>
                    <a:lnTo>
                      <a:pt x="594" y="448"/>
                    </a:lnTo>
                    <a:lnTo>
                      <a:pt x="594" y="449"/>
                    </a:lnTo>
                    <a:lnTo>
                      <a:pt x="594" y="450"/>
                    </a:lnTo>
                    <a:lnTo>
                      <a:pt x="594" y="451"/>
                    </a:lnTo>
                    <a:lnTo>
                      <a:pt x="594" y="452"/>
                    </a:lnTo>
                    <a:lnTo>
                      <a:pt x="593" y="452"/>
                    </a:lnTo>
                    <a:lnTo>
                      <a:pt x="593" y="453"/>
                    </a:lnTo>
                    <a:lnTo>
                      <a:pt x="594" y="453"/>
                    </a:lnTo>
                    <a:lnTo>
                      <a:pt x="594" y="454"/>
                    </a:lnTo>
                    <a:lnTo>
                      <a:pt x="595" y="454"/>
                    </a:lnTo>
                    <a:lnTo>
                      <a:pt x="595" y="455"/>
                    </a:lnTo>
                    <a:lnTo>
                      <a:pt x="595" y="456"/>
                    </a:lnTo>
                    <a:lnTo>
                      <a:pt x="595" y="457"/>
                    </a:lnTo>
                    <a:lnTo>
                      <a:pt x="596" y="457"/>
                    </a:lnTo>
                    <a:lnTo>
                      <a:pt x="596" y="458"/>
                    </a:lnTo>
                    <a:lnTo>
                      <a:pt x="597" y="458"/>
                    </a:lnTo>
                    <a:lnTo>
                      <a:pt x="598" y="458"/>
                    </a:lnTo>
                    <a:lnTo>
                      <a:pt x="599" y="459"/>
                    </a:lnTo>
                    <a:lnTo>
                      <a:pt x="598" y="459"/>
                    </a:lnTo>
                    <a:lnTo>
                      <a:pt x="598" y="460"/>
                    </a:lnTo>
                    <a:lnTo>
                      <a:pt x="598" y="461"/>
                    </a:lnTo>
                    <a:lnTo>
                      <a:pt x="598" y="460"/>
                    </a:lnTo>
                    <a:lnTo>
                      <a:pt x="599" y="460"/>
                    </a:lnTo>
                    <a:lnTo>
                      <a:pt x="600" y="460"/>
                    </a:lnTo>
                    <a:lnTo>
                      <a:pt x="600" y="461"/>
                    </a:lnTo>
                    <a:lnTo>
                      <a:pt x="599" y="461"/>
                    </a:lnTo>
                    <a:lnTo>
                      <a:pt x="600" y="461"/>
                    </a:lnTo>
                    <a:lnTo>
                      <a:pt x="600" y="462"/>
                    </a:lnTo>
                    <a:lnTo>
                      <a:pt x="600" y="461"/>
                    </a:lnTo>
                    <a:lnTo>
                      <a:pt x="601" y="461"/>
                    </a:lnTo>
                    <a:lnTo>
                      <a:pt x="602" y="462"/>
                    </a:lnTo>
                    <a:lnTo>
                      <a:pt x="601" y="462"/>
                    </a:lnTo>
                    <a:lnTo>
                      <a:pt x="602" y="462"/>
                    </a:lnTo>
                    <a:lnTo>
                      <a:pt x="601" y="463"/>
                    </a:lnTo>
                    <a:lnTo>
                      <a:pt x="601" y="464"/>
                    </a:lnTo>
                    <a:lnTo>
                      <a:pt x="602" y="463"/>
                    </a:lnTo>
                    <a:lnTo>
                      <a:pt x="602" y="464"/>
                    </a:lnTo>
                    <a:lnTo>
                      <a:pt x="602" y="463"/>
                    </a:lnTo>
                    <a:lnTo>
                      <a:pt x="603" y="463"/>
                    </a:lnTo>
                    <a:lnTo>
                      <a:pt x="603" y="462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5" y="464"/>
                    </a:lnTo>
                    <a:lnTo>
                      <a:pt x="605" y="465"/>
                    </a:lnTo>
                    <a:lnTo>
                      <a:pt x="606" y="465"/>
                    </a:lnTo>
                    <a:lnTo>
                      <a:pt x="607" y="465"/>
                    </a:lnTo>
                    <a:lnTo>
                      <a:pt x="607" y="464"/>
                    </a:lnTo>
                    <a:lnTo>
                      <a:pt x="607" y="465"/>
                    </a:lnTo>
                    <a:lnTo>
                      <a:pt x="607" y="466"/>
                    </a:lnTo>
                    <a:lnTo>
                      <a:pt x="608" y="466"/>
                    </a:lnTo>
                    <a:lnTo>
                      <a:pt x="608" y="467"/>
                    </a:lnTo>
                    <a:lnTo>
                      <a:pt x="609" y="467"/>
                    </a:lnTo>
                    <a:lnTo>
                      <a:pt x="609" y="468"/>
                    </a:lnTo>
                    <a:lnTo>
                      <a:pt x="610" y="468"/>
                    </a:lnTo>
                    <a:lnTo>
                      <a:pt x="610" y="469"/>
                    </a:lnTo>
                    <a:lnTo>
                      <a:pt x="611" y="469"/>
                    </a:lnTo>
                    <a:lnTo>
                      <a:pt x="611" y="470"/>
                    </a:lnTo>
                    <a:lnTo>
                      <a:pt x="611" y="471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3" y="470"/>
                    </a:lnTo>
                    <a:lnTo>
                      <a:pt x="613" y="471"/>
                    </a:lnTo>
                    <a:lnTo>
                      <a:pt x="612" y="471"/>
                    </a:lnTo>
                    <a:lnTo>
                      <a:pt x="613" y="472"/>
                    </a:lnTo>
                    <a:lnTo>
                      <a:pt x="613" y="471"/>
                    </a:lnTo>
                    <a:lnTo>
                      <a:pt x="613" y="472"/>
                    </a:lnTo>
                    <a:lnTo>
                      <a:pt x="614" y="472"/>
                    </a:lnTo>
                    <a:lnTo>
                      <a:pt x="613" y="472"/>
                    </a:lnTo>
                    <a:lnTo>
                      <a:pt x="613" y="473"/>
                    </a:lnTo>
                    <a:lnTo>
                      <a:pt x="612" y="473"/>
                    </a:lnTo>
                    <a:lnTo>
                      <a:pt x="613" y="473"/>
                    </a:lnTo>
                    <a:lnTo>
                      <a:pt x="614" y="473"/>
                    </a:lnTo>
                    <a:lnTo>
                      <a:pt x="614" y="475"/>
                    </a:lnTo>
                    <a:lnTo>
                      <a:pt x="613" y="475"/>
                    </a:lnTo>
                    <a:lnTo>
                      <a:pt x="613" y="476"/>
                    </a:lnTo>
                    <a:lnTo>
                      <a:pt x="614" y="475"/>
                    </a:lnTo>
                    <a:lnTo>
                      <a:pt x="614" y="476"/>
                    </a:lnTo>
                    <a:lnTo>
                      <a:pt x="616" y="476"/>
                    </a:lnTo>
                    <a:lnTo>
                      <a:pt x="616" y="477"/>
                    </a:lnTo>
                    <a:lnTo>
                      <a:pt x="616" y="478"/>
                    </a:lnTo>
                    <a:lnTo>
                      <a:pt x="616" y="479"/>
                    </a:lnTo>
                    <a:lnTo>
                      <a:pt x="615" y="479"/>
                    </a:lnTo>
                    <a:lnTo>
                      <a:pt x="615" y="480"/>
                    </a:lnTo>
                    <a:lnTo>
                      <a:pt x="614" y="480"/>
                    </a:lnTo>
                    <a:lnTo>
                      <a:pt x="615" y="480"/>
                    </a:lnTo>
                    <a:lnTo>
                      <a:pt x="614" y="481"/>
                    </a:lnTo>
                    <a:lnTo>
                      <a:pt x="615" y="482"/>
                    </a:lnTo>
                    <a:lnTo>
                      <a:pt x="616" y="482"/>
                    </a:lnTo>
                    <a:lnTo>
                      <a:pt x="615" y="482"/>
                    </a:lnTo>
                    <a:lnTo>
                      <a:pt x="615" y="483"/>
                    </a:lnTo>
                    <a:lnTo>
                      <a:pt x="616" y="483"/>
                    </a:lnTo>
                    <a:lnTo>
                      <a:pt x="616" y="484"/>
                    </a:lnTo>
                    <a:lnTo>
                      <a:pt x="616" y="485"/>
                    </a:lnTo>
                    <a:lnTo>
                      <a:pt x="616" y="486"/>
                    </a:lnTo>
                    <a:lnTo>
                      <a:pt x="616" y="487"/>
                    </a:lnTo>
                    <a:lnTo>
                      <a:pt x="617" y="488"/>
                    </a:lnTo>
                    <a:lnTo>
                      <a:pt x="616" y="488"/>
                    </a:lnTo>
                    <a:lnTo>
                      <a:pt x="616" y="489"/>
                    </a:lnTo>
                    <a:lnTo>
                      <a:pt x="617" y="489"/>
                    </a:lnTo>
                    <a:lnTo>
                      <a:pt x="618" y="489"/>
                    </a:lnTo>
                    <a:lnTo>
                      <a:pt x="618" y="488"/>
                    </a:lnTo>
                    <a:lnTo>
                      <a:pt x="618" y="489"/>
                    </a:lnTo>
                    <a:lnTo>
                      <a:pt x="617" y="489"/>
                    </a:lnTo>
                    <a:lnTo>
                      <a:pt x="617" y="490"/>
                    </a:lnTo>
                    <a:lnTo>
                      <a:pt x="617" y="491"/>
                    </a:lnTo>
                    <a:lnTo>
                      <a:pt x="617" y="492"/>
                    </a:lnTo>
                    <a:lnTo>
                      <a:pt x="617" y="493"/>
                    </a:lnTo>
                    <a:lnTo>
                      <a:pt x="616" y="493"/>
                    </a:lnTo>
                    <a:lnTo>
                      <a:pt x="616" y="494"/>
                    </a:lnTo>
                    <a:lnTo>
                      <a:pt x="617" y="494"/>
                    </a:lnTo>
                    <a:lnTo>
                      <a:pt x="617" y="495"/>
                    </a:lnTo>
                    <a:lnTo>
                      <a:pt x="618" y="495"/>
                    </a:lnTo>
                    <a:lnTo>
                      <a:pt x="617" y="495"/>
                    </a:lnTo>
                    <a:lnTo>
                      <a:pt x="617" y="496"/>
                    </a:lnTo>
                    <a:lnTo>
                      <a:pt x="618" y="496"/>
                    </a:lnTo>
                    <a:lnTo>
                      <a:pt x="618" y="497"/>
                    </a:lnTo>
                    <a:lnTo>
                      <a:pt x="617" y="497"/>
                    </a:lnTo>
                    <a:lnTo>
                      <a:pt x="617" y="498"/>
                    </a:lnTo>
                    <a:lnTo>
                      <a:pt x="618" y="497"/>
                    </a:lnTo>
                    <a:lnTo>
                      <a:pt x="619" y="497"/>
                    </a:lnTo>
                    <a:lnTo>
                      <a:pt x="619" y="498"/>
                    </a:lnTo>
                    <a:lnTo>
                      <a:pt x="619" y="499"/>
                    </a:lnTo>
                    <a:lnTo>
                      <a:pt x="620" y="499"/>
                    </a:lnTo>
                    <a:lnTo>
                      <a:pt x="620" y="498"/>
                    </a:lnTo>
                    <a:lnTo>
                      <a:pt x="620" y="499"/>
                    </a:lnTo>
                    <a:lnTo>
                      <a:pt x="621" y="499"/>
                    </a:lnTo>
                    <a:lnTo>
                      <a:pt x="620" y="499"/>
                    </a:lnTo>
                    <a:lnTo>
                      <a:pt x="620" y="500"/>
                    </a:lnTo>
                    <a:lnTo>
                      <a:pt x="619" y="500"/>
                    </a:lnTo>
                    <a:lnTo>
                      <a:pt x="620" y="501"/>
                    </a:lnTo>
                    <a:lnTo>
                      <a:pt x="621" y="501"/>
                    </a:lnTo>
                    <a:lnTo>
                      <a:pt x="621" y="502"/>
                    </a:lnTo>
                    <a:lnTo>
                      <a:pt x="620" y="502"/>
                    </a:lnTo>
                    <a:lnTo>
                      <a:pt x="620" y="503"/>
                    </a:lnTo>
                    <a:lnTo>
                      <a:pt x="621" y="503"/>
                    </a:lnTo>
                    <a:lnTo>
                      <a:pt x="621" y="504"/>
                    </a:lnTo>
                    <a:lnTo>
                      <a:pt x="622" y="504"/>
                    </a:lnTo>
                    <a:lnTo>
                      <a:pt x="622" y="505"/>
                    </a:lnTo>
                    <a:lnTo>
                      <a:pt x="623" y="505"/>
                    </a:lnTo>
                    <a:lnTo>
                      <a:pt x="624" y="505"/>
                    </a:lnTo>
                    <a:lnTo>
                      <a:pt x="624" y="506"/>
                    </a:lnTo>
                    <a:lnTo>
                      <a:pt x="623" y="507"/>
                    </a:lnTo>
                    <a:lnTo>
                      <a:pt x="621" y="507"/>
                    </a:lnTo>
                    <a:lnTo>
                      <a:pt x="622" y="507"/>
                    </a:lnTo>
                    <a:lnTo>
                      <a:pt x="622" y="508"/>
                    </a:lnTo>
                    <a:lnTo>
                      <a:pt x="622" y="509"/>
                    </a:lnTo>
                    <a:lnTo>
                      <a:pt x="622" y="508"/>
                    </a:lnTo>
                    <a:lnTo>
                      <a:pt x="623" y="508"/>
                    </a:lnTo>
                    <a:lnTo>
                      <a:pt x="623" y="509"/>
                    </a:lnTo>
                    <a:lnTo>
                      <a:pt x="622" y="509"/>
                    </a:lnTo>
                    <a:lnTo>
                      <a:pt x="622" y="510"/>
                    </a:lnTo>
                    <a:lnTo>
                      <a:pt x="621" y="510"/>
                    </a:lnTo>
                    <a:lnTo>
                      <a:pt x="621" y="511"/>
                    </a:lnTo>
                    <a:lnTo>
                      <a:pt x="621" y="510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2"/>
                    </a:lnTo>
                    <a:lnTo>
                      <a:pt x="619" y="512"/>
                    </a:lnTo>
                    <a:lnTo>
                      <a:pt x="619" y="511"/>
                    </a:lnTo>
                    <a:lnTo>
                      <a:pt x="619" y="512"/>
                    </a:lnTo>
                    <a:lnTo>
                      <a:pt x="618" y="512"/>
                    </a:lnTo>
                    <a:lnTo>
                      <a:pt x="618" y="511"/>
                    </a:lnTo>
                    <a:lnTo>
                      <a:pt x="617" y="511"/>
                    </a:lnTo>
                    <a:lnTo>
                      <a:pt x="618" y="512"/>
                    </a:lnTo>
                    <a:lnTo>
                      <a:pt x="618" y="513"/>
                    </a:lnTo>
                    <a:lnTo>
                      <a:pt x="618" y="514"/>
                    </a:lnTo>
                    <a:lnTo>
                      <a:pt x="617" y="514"/>
                    </a:lnTo>
                    <a:lnTo>
                      <a:pt x="617" y="513"/>
                    </a:lnTo>
                    <a:lnTo>
                      <a:pt x="617" y="514"/>
                    </a:lnTo>
                    <a:lnTo>
                      <a:pt x="616" y="514"/>
                    </a:lnTo>
                    <a:lnTo>
                      <a:pt x="617" y="514"/>
                    </a:lnTo>
                    <a:lnTo>
                      <a:pt x="617" y="515"/>
                    </a:lnTo>
                    <a:lnTo>
                      <a:pt x="616" y="515"/>
                    </a:lnTo>
                    <a:lnTo>
                      <a:pt x="615" y="515"/>
                    </a:lnTo>
                    <a:lnTo>
                      <a:pt x="615" y="514"/>
                    </a:lnTo>
                    <a:lnTo>
                      <a:pt x="615" y="515"/>
                    </a:lnTo>
                    <a:lnTo>
                      <a:pt x="615" y="516"/>
                    </a:lnTo>
                    <a:lnTo>
                      <a:pt x="614" y="516"/>
                    </a:lnTo>
                    <a:lnTo>
                      <a:pt x="614" y="515"/>
                    </a:lnTo>
                    <a:lnTo>
                      <a:pt x="613" y="515"/>
                    </a:lnTo>
                    <a:lnTo>
                      <a:pt x="613" y="516"/>
                    </a:lnTo>
                    <a:lnTo>
                      <a:pt x="613" y="515"/>
                    </a:lnTo>
                    <a:lnTo>
                      <a:pt x="612" y="516"/>
                    </a:lnTo>
                    <a:lnTo>
                      <a:pt x="613" y="516"/>
                    </a:lnTo>
                    <a:lnTo>
                      <a:pt x="612" y="516"/>
                    </a:lnTo>
                    <a:lnTo>
                      <a:pt x="611" y="516"/>
                    </a:lnTo>
                    <a:lnTo>
                      <a:pt x="611" y="515"/>
                    </a:lnTo>
                    <a:lnTo>
                      <a:pt x="611" y="517"/>
                    </a:lnTo>
                    <a:lnTo>
                      <a:pt x="610" y="517"/>
                    </a:lnTo>
                    <a:lnTo>
                      <a:pt x="609" y="517"/>
                    </a:lnTo>
                    <a:lnTo>
                      <a:pt x="609" y="518"/>
                    </a:lnTo>
                    <a:lnTo>
                      <a:pt x="609" y="519"/>
                    </a:lnTo>
                    <a:lnTo>
                      <a:pt x="608" y="518"/>
                    </a:lnTo>
                    <a:lnTo>
                      <a:pt x="607" y="518"/>
                    </a:lnTo>
                    <a:lnTo>
                      <a:pt x="607" y="519"/>
                    </a:lnTo>
                    <a:lnTo>
                      <a:pt x="608" y="519"/>
                    </a:lnTo>
                    <a:lnTo>
                      <a:pt x="608" y="520"/>
                    </a:lnTo>
                    <a:lnTo>
                      <a:pt x="607" y="520"/>
                    </a:lnTo>
                    <a:lnTo>
                      <a:pt x="607" y="519"/>
                    </a:lnTo>
                    <a:lnTo>
                      <a:pt x="607" y="520"/>
                    </a:lnTo>
                    <a:lnTo>
                      <a:pt x="607" y="521"/>
                    </a:lnTo>
                    <a:lnTo>
                      <a:pt x="607" y="522"/>
                    </a:lnTo>
                    <a:lnTo>
                      <a:pt x="606" y="522"/>
                    </a:lnTo>
                    <a:lnTo>
                      <a:pt x="606" y="521"/>
                    </a:lnTo>
                    <a:lnTo>
                      <a:pt x="605" y="521"/>
                    </a:lnTo>
                    <a:lnTo>
                      <a:pt x="605" y="522"/>
                    </a:lnTo>
                    <a:lnTo>
                      <a:pt x="605" y="523"/>
                    </a:lnTo>
                    <a:lnTo>
                      <a:pt x="604" y="523"/>
                    </a:lnTo>
                    <a:lnTo>
                      <a:pt x="604" y="522"/>
                    </a:lnTo>
                    <a:lnTo>
                      <a:pt x="603" y="522"/>
                    </a:lnTo>
                    <a:lnTo>
                      <a:pt x="603" y="523"/>
                    </a:lnTo>
                    <a:lnTo>
                      <a:pt x="602" y="523"/>
                    </a:lnTo>
                    <a:lnTo>
                      <a:pt x="602" y="522"/>
                    </a:lnTo>
                    <a:lnTo>
                      <a:pt x="602" y="523"/>
                    </a:lnTo>
                    <a:lnTo>
                      <a:pt x="602" y="524"/>
                    </a:lnTo>
                    <a:lnTo>
                      <a:pt x="601" y="524"/>
                    </a:lnTo>
                    <a:lnTo>
                      <a:pt x="601" y="523"/>
                    </a:lnTo>
                    <a:lnTo>
                      <a:pt x="601" y="524"/>
                    </a:lnTo>
                    <a:lnTo>
                      <a:pt x="600" y="524"/>
                    </a:lnTo>
                    <a:lnTo>
                      <a:pt x="599" y="524"/>
                    </a:lnTo>
                    <a:lnTo>
                      <a:pt x="600" y="525"/>
                    </a:lnTo>
                    <a:lnTo>
                      <a:pt x="599" y="525"/>
                    </a:lnTo>
                    <a:lnTo>
                      <a:pt x="600" y="525"/>
                    </a:lnTo>
                    <a:lnTo>
                      <a:pt x="601" y="526"/>
                    </a:lnTo>
                    <a:lnTo>
                      <a:pt x="600" y="526"/>
                    </a:lnTo>
                    <a:lnTo>
                      <a:pt x="599" y="526"/>
                    </a:lnTo>
                    <a:lnTo>
                      <a:pt x="598" y="526"/>
                    </a:lnTo>
                    <a:lnTo>
                      <a:pt x="599" y="527"/>
                    </a:lnTo>
                    <a:lnTo>
                      <a:pt x="600" y="527"/>
                    </a:lnTo>
                    <a:lnTo>
                      <a:pt x="599" y="528"/>
                    </a:lnTo>
                    <a:lnTo>
                      <a:pt x="599" y="527"/>
                    </a:lnTo>
                    <a:lnTo>
                      <a:pt x="598" y="528"/>
                    </a:lnTo>
                    <a:lnTo>
                      <a:pt x="598" y="529"/>
                    </a:lnTo>
                    <a:lnTo>
                      <a:pt x="598" y="530"/>
                    </a:lnTo>
                    <a:lnTo>
                      <a:pt x="598" y="529"/>
                    </a:lnTo>
                    <a:lnTo>
                      <a:pt x="597" y="529"/>
                    </a:lnTo>
                    <a:lnTo>
                      <a:pt x="596" y="530"/>
                    </a:lnTo>
                    <a:lnTo>
                      <a:pt x="596" y="531"/>
                    </a:lnTo>
                    <a:lnTo>
                      <a:pt x="596" y="532"/>
                    </a:lnTo>
                    <a:lnTo>
                      <a:pt x="595" y="532"/>
                    </a:lnTo>
                    <a:lnTo>
                      <a:pt x="595" y="531"/>
                    </a:lnTo>
                    <a:lnTo>
                      <a:pt x="594" y="532"/>
                    </a:lnTo>
                    <a:lnTo>
                      <a:pt x="593" y="532"/>
                    </a:lnTo>
                    <a:lnTo>
                      <a:pt x="594" y="533"/>
                    </a:lnTo>
                    <a:lnTo>
                      <a:pt x="593" y="533"/>
                    </a:lnTo>
                    <a:lnTo>
                      <a:pt x="592" y="533"/>
                    </a:lnTo>
                    <a:lnTo>
                      <a:pt x="592" y="534"/>
                    </a:lnTo>
                    <a:lnTo>
                      <a:pt x="591" y="534"/>
                    </a:lnTo>
                    <a:lnTo>
                      <a:pt x="590" y="535"/>
                    </a:lnTo>
                    <a:lnTo>
                      <a:pt x="591" y="536"/>
                    </a:lnTo>
                    <a:lnTo>
                      <a:pt x="592" y="536"/>
                    </a:lnTo>
                    <a:lnTo>
                      <a:pt x="592" y="537"/>
                    </a:lnTo>
                    <a:lnTo>
                      <a:pt x="592" y="538"/>
                    </a:lnTo>
                    <a:lnTo>
                      <a:pt x="591" y="538"/>
                    </a:lnTo>
                    <a:lnTo>
                      <a:pt x="591" y="539"/>
                    </a:lnTo>
                    <a:lnTo>
                      <a:pt x="591" y="540"/>
                    </a:lnTo>
                    <a:lnTo>
                      <a:pt x="590" y="539"/>
                    </a:lnTo>
                    <a:lnTo>
                      <a:pt x="589" y="540"/>
                    </a:lnTo>
                    <a:lnTo>
                      <a:pt x="589" y="539"/>
                    </a:lnTo>
                    <a:lnTo>
                      <a:pt x="589" y="540"/>
                    </a:lnTo>
                    <a:lnTo>
                      <a:pt x="588" y="540"/>
                    </a:lnTo>
                    <a:lnTo>
                      <a:pt x="589" y="541"/>
                    </a:lnTo>
                    <a:lnTo>
                      <a:pt x="589" y="542"/>
                    </a:lnTo>
                    <a:lnTo>
                      <a:pt x="588" y="542"/>
                    </a:lnTo>
                    <a:lnTo>
                      <a:pt x="587" y="542"/>
                    </a:lnTo>
                    <a:lnTo>
                      <a:pt x="588" y="543"/>
                    </a:lnTo>
                    <a:lnTo>
                      <a:pt x="587" y="543"/>
                    </a:lnTo>
                    <a:lnTo>
                      <a:pt x="586" y="542"/>
                    </a:lnTo>
                    <a:lnTo>
                      <a:pt x="585" y="542"/>
                    </a:lnTo>
                    <a:lnTo>
                      <a:pt x="584" y="542"/>
                    </a:lnTo>
                    <a:lnTo>
                      <a:pt x="584" y="541"/>
                    </a:lnTo>
                    <a:lnTo>
                      <a:pt x="584" y="540"/>
                    </a:lnTo>
                    <a:lnTo>
                      <a:pt x="583" y="540"/>
                    </a:lnTo>
                    <a:lnTo>
                      <a:pt x="582" y="540"/>
                    </a:lnTo>
                    <a:lnTo>
                      <a:pt x="583" y="539"/>
                    </a:lnTo>
                    <a:lnTo>
                      <a:pt x="582" y="539"/>
                    </a:lnTo>
                    <a:lnTo>
                      <a:pt x="582" y="540"/>
                    </a:lnTo>
                    <a:lnTo>
                      <a:pt x="582" y="541"/>
                    </a:lnTo>
                    <a:lnTo>
                      <a:pt x="583" y="541"/>
                    </a:lnTo>
                    <a:lnTo>
                      <a:pt x="582" y="541"/>
                    </a:lnTo>
                    <a:lnTo>
                      <a:pt x="581" y="542"/>
                    </a:lnTo>
                    <a:lnTo>
                      <a:pt x="581" y="543"/>
                    </a:lnTo>
                    <a:lnTo>
                      <a:pt x="582" y="543"/>
                    </a:lnTo>
                    <a:lnTo>
                      <a:pt x="582" y="544"/>
                    </a:lnTo>
                    <a:lnTo>
                      <a:pt x="582" y="545"/>
                    </a:lnTo>
                    <a:lnTo>
                      <a:pt x="581" y="545"/>
                    </a:lnTo>
                    <a:lnTo>
                      <a:pt x="580" y="545"/>
                    </a:lnTo>
                    <a:lnTo>
                      <a:pt x="580" y="546"/>
                    </a:lnTo>
                    <a:lnTo>
                      <a:pt x="579" y="546"/>
                    </a:lnTo>
                    <a:lnTo>
                      <a:pt x="580" y="546"/>
                    </a:lnTo>
                    <a:lnTo>
                      <a:pt x="580" y="547"/>
                    </a:lnTo>
                    <a:lnTo>
                      <a:pt x="581" y="548"/>
                    </a:lnTo>
                    <a:lnTo>
                      <a:pt x="581" y="549"/>
                    </a:lnTo>
                    <a:lnTo>
                      <a:pt x="580" y="549"/>
                    </a:lnTo>
                    <a:lnTo>
                      <a:pt x="580" y="548"/>
                    </a:lnTo>
                    <a:lnTo>
                      <a:pt x="579" y="548"/>
                    </a:lnTo>
                    <a:lnTo>
                      <a:pt x="580" y="549"/>
                    </a:lnTo>
                    <a:lnTo>
                      <a:pt x="580" y="550"/>
                    </a:lnTo>
                    <a:lnTo>
                      <a:pt x="581" y="550"/>
                    </a:lnTo>
                    <a:lnTo>
                      <a:pt x="580" y="550"/>
                    </a:lnTo>
                    <a:lnTo>
                      <a:pt x="580" y="551"/>
                    </a:lnTo>
                    <a:lnTo>
                      <a:pt x="580" y="552"/>
                    </a:lnTo>
                    <a:lnTo>
                      <a:pt x="579" y="552"/>
                    </a:lnTo>
                    <a:lnTo>
                      <a:pt x="578" y="553"/>
                    </a:lnTo>
                    <a:lnTo>
                      <a:pt x="579" y="553"/>
                    </a:lnTo>
                    <a:lnTo>
                      <a:pt x="580" y="553"/>
                    </a:lnTo>
                    <a:lnTo>
                      <a:pt x="581" y="553"/>
                    </a:lnTo>
                    <a:lnTo>
                      <a:pt x="581" y="554"/>
                    </a:lnTo>
                    <a:lnTo>
                      <a:pt x="581" y="555"/>
                    </a:lnTo>
                    <a:lnTo>
                      <a:pt x="582" y="556"/>
                    </a:lnTo>
                    <a:lnTo>
                      <a:pt x="582" y="557"/>
                    </a:lnTo>
                    <a:lnTo>
                      <a:pt x="582" y="558"/>
                    </a:lnTo>
                    <a:lnTo>
                      <a:pt x="582" y="559"/>
                    </a:lnTo>
                    <a:lnTo>
                      <a:pt x="582" y="560"/>
                    </a:lnTo>
                    <a:lnTo>
                      <a:pt x="583" y="561"/>
                    </a:lnTo>
                    <a:lnTo>
                      <a:pt x="584" y="559"/>
                    </a:lnTo>
                    <a:lnTo>
                      <a:pt x="585" y="560"/>
                    </a:lnTo>
                    <a:lnTo>
                      <a:pt x="585" y="561"/>
                    </a:lnTo>
                    <a:lnTo>
                      <a:pt x="585" y="562"/>
                    </a:lnTo>
                    <a:lnTo>
                      <a:pt x="586" y="562"/>
                    </a:lnTo>
                    <a:lnTo>
                      <a:pt x="587" y="562"/>
                    </a:lnTo>
                    <a:lnTo>
                      <a:pt x="588" y="562"/>
                    </a:lnTo>
                    <a:lnTo>
                      <a:pt x="588" y="561"/>
                    </a:lnTo>
                    <a:lnTo>
                      <a:pt x="589" y="561"/>
                    </a:lnTo>
                    <a:lnTo>
                      <a:pt x="591" y="561"/>
                    </a:lnTo>
                    <a:lnTo>
                      <a:pt x="592" y="561"/>
                    </a:lnTo>
                    <a:lnTo>
                      <a:pt x="592" y="560"/>
                    </a:lnTo>
                    <a:lnTo>
                      <a:pt x="593" y="560"/>
                    </a:lnTo>
                    <a:lnTo>
                      <a:pt x="594" y="560"/>
                    </a:lnTo>
                    <a:lnTo>
                      <a:pt x="594" y="561"/>
                    </a:lnTo>
                    <a:lnTo>
                      <a:pt x="595" y="561"/>
                    </a:lnTo>
                    <a:lnTo>
                      <a:pt x="597" y="562"/>
                    </a:lnTo>
                    <a:lnTo>
                      <a:pt x="598" y="562"/>
                    </a:lnTo>
                    <a:lnTo>
                      <a:pt x="599" y="562"/>
                    </a:lnTo>
                    <a:lnTo>
                      <a:pt x="600" y="562"/>
                    </a:lnTo>
                    <a:lnTo>
                      <a:pt x="600" y="563"/>
                    </a:lnTo>
                    <a:lnTo>
                      <a:pt x="601" y="564"/>
                    </a:lnTo>
                    <a:lnTo>
                      <a:pt x="601" y="565"/>
                    </a:lnTo>
                    <a:lnTo>
                      <a:pt x="601" y="566"/>
                    </a:lnTo>
                    <a:lnTo>
                      <a:pt x="603" y="567"/>
                    </a:lnTo>
                    <a:lnTo>
                      <a:pt x="604" y="568"/>
                    </a:lnTo>
                    <a:lnTo>
                      <a:pt x="604" y="569"/>
                    </a:lnTo>
                    <a:lnTo>
                      <a:pt x="604" y="570"/>
                    </a:lnTo>
                    <a:lnTo>
                      <a:pt x="605" y="571"/>
                    </a:lnTo>
                    <a:lnTo>
                      <a:pt x="605" y="572"/>
                    </a:lnTo>
                    <a:lnTo>
                      <a:pt x="605" y="573"/>
                    </a:lnTo>
                    <a:lnTo>
                      <a:pt x="605" y="574"/>
                    </a:lnTo>
                    <a:lnTo>
                      <a:pt x="604" y="574"/>
                    </a:lnTo>
                    <a:lnTo>
                      <a:pt x="604" y="575"/>
                    </a:lnTo>
                    <a:lnTo>
                      <a:pt x="603" y="576"/>
                    </a:lnTo>
                    <a:lnTo>
                      <a:pt x="604" y="576"/>
                    </a:lnTo>
                    <a:lnTo>
                      <a:pt x="603" y="576"/>
                    </a:lnTo>
                    <a:lnTo>
                      <a:pt x="604" y="577"/>
                    </a:lnTo>
                    <a:lnTo>
                      <a:pt x="604" y="578"/>
                    </a:lnTo>
                    <a:lnTo>
                      <a:pt x="603" y="579"/>
                    </a:lnTo>
                    <a:lnTo>
                      <a:pt x="602" y="579"/>
                    </a:lnTo>
                    <a:lnTo>
                      <a:pt x="601" y="579"/>
                    </a:lnTo>
                    <a:lnTo>
                      <a:pt x="601" y="580"/>
                    </a:lnTo>
                    <a:lnTo>
                      <a:pt x="600" y="580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600" y="582"/>
                    </a:lnTo>
                    <a:lnTo>
                      <a:pt x="599" y="582"/>
                    </a:lnTo>
                    <a:lnTo>
                      <a:pt x="599" y="583"/>
                    </a:lnTo>
                    <a:lnTo>
                      <a:pt x="598" y="583"/>
                    </a:lnTo>
                    <a:lnTo>
                      <a:pt x="598" y="584"/>
                    </a:lnTo>
                    <a:lnTo>
                      <a:pt x="597" y="584"/>
                    </a:lnTo>
                    <a:lnTo>
                      <a:pt x="597" y="585"/>
                    </a:lnTo>
                    <a:lnTo>
                      <a:pt x="596" y="585"/>
                    </a:lnTo>
                    <a:lnTo>
                      <a:pt x="596" y="586"/>
                    </a:lnTo>
                    <a:lnTo>
                      <a:pt x="597" y="586"/>
                    </a:lnTo>
                    <a:lnTo>
                      <a:pt x="597" y="587"/>
                    </a:lnTo>
                    <a:lnTo>
                      <a:pt x="597" y="588"/>
                    </a:lnTo>
                    <a:lnTo>
                      <a:pt x="596" y="588"/>
                    </a:lnTo>
                    <a:lnTo>
                      <a:pt x="596" y="589"/>
                    </a:lnTo>
                    <a:lnTo>
                      <a:pt x="595" y="589"/>
                    </a:lnTo>
                    <a:lnTo>
                      <a:pt x="595" y="590"/>
                    </a:lnTo>
                    <a:lnTo>
                      <a:pt x="595" y="591"/>
                    </a:lnTo>
                    <a:lnTo>
                      <a:pt x="594" y="591"/>
                    </a:lnTo>
                    <a:lnTo>
                      <a:pt x="595" y="592"/>
                    </a:lnTo>
                    <a:lnTo>
                      <a:pt x="595" y="593"/>
                    </a:lnTo>
                    <a:lnTo>
                      <a:pt x="594" y="593"/>
                    </a:lnTo>
                    <a:lnTo>
                      <a:pt x="593" y="594"/>
                    </a:lnTo>
                    <a:lnTo>
                      <a:pt x="593" y="595"/>
                    </a:lnTo>
                    <a:lnTo>
                      <a:pt x="594" y="595"/>
                    </a:lnTo>
                    <a:lnTo>
                      <a:pt x="594" y="596"/>
                    </a:lnTo>
                    <a:lnTo>
                      <a:pt x="594" y="597"/>
                    </a:lnTo>
                    <a:lnTo>
                      <a:pt x="594" y="598"/>
                    </a:lnTo>
                    <a:lnTo>
                      <a:pt x="594" y="599"/>
                    </a:lnTo>
                    <a:lnTo>
                      <a:pt x="594" y="600"/>
                    </a:lnTo>
                    <a:lnTo>
                      <a:pt x="594" y="601"/>
                    </a:lnTo>
                    <a:lnTo>
                      <a:pt x="595" y="601"/>
                    </a:lnTo>
                    <a:lnTo>
                      <a:pt x="595" y="602"/>
                    </a:lnTo>
                    <a:lnTo>
                      <a:pt x="595" y="603"/>
                    </a:lnTo>
                    <a:lnTo>
                      <a:pt x="596" y="603"/>
                    </a:lnTo>
                    <a:lnTo>
                      <a:pt x="595" y="603"/>
                    </a:lnTo>
                    <a:lnTo>
                      <a:pt x="595" y="604"/>
                    </a:lnTo>
                    <a:lnTo>
                      <a:pt x="595" y="605"/>
                    </a:lnTo>
                    <a:lnTo>
                      <a:pt x="595" y="606"/>
                    </a:lnTo>
                    <a:lnTo>
                      <a:pt x="596" y="606"/>
                    </a:lnTo>
                    <a:lnTo>
                      <a:pt x="596" y="605"/>
                    </a:lnTo>
                    <a:lnTo>
                      <a:pt x="596" y="606"/>
                    </a:lnTo>
                    <a:lnTo>
                      <a:pt x="596" y="607"/>
                    </a:lnTo>
                    <a:lnTo>
                      <a:pt x="596" y="608"/>
                    </a:lnTo>
                    <a:lnTo>
                      <a:pt x="597" y="608"/>
                    </a:lnTo>
                    <a:lnTo>
                      <a:pt x="598" y="609"/>
                    </a:lnTo>
                    <a:lnTo>
                      <a:pt x="598" y="610"/>
                    </a:lnTo>
                    <a:lnTo>
                      <a:pt x="597" y="610"/>
                    </a:lnTo>
                    <a:lnTo>
                      <a:pt x="597" y="611"/>
                    </a:lnTo>
                    <a:lnTo>
                      <a:pt x="597" y="612"/>
                    </a:lnTo>
                    <a:lnTo>
                      <a:pt x="598" y="613"/>
                    </a:lnTo>
                    <a:lnTo>
                      <a:pt x="599" y="613"/>
                    </a:lnTo>
                    <a:lnTo>
                      <a:pt x="599" y="614"/>
                    </a:lnTo>
                    <a:lnTo>
                      <a:pt x="599" y="615"/>
                    </a:lnTo>
                    <a:lnTo>
                      <a:pt x="598" y="615"/>
                    </a:lnTo>
                    <a:lnTo>
                      <a:pt x="599" y="616"/>
                    </a:lnTo>
                    <a:lnTo>
                      <a:pt x="599" y="617"/>
                    </a:lnTo>
                    <a:lnTo>
                      <a:pt x="600" y="617"/>
                    </a:lnTo>
                    <a:lnTo>
                      <a:pt x="600" y="618"/>
                    </a:lnTo>
                    <a:lnTo>
                      <a:pt x="600" y="619"/>
                    </a:lnTo>
                    <a:lnTo>
                      <a:pt x="599" y="619"/>
                    </a:lnTo>
                    <a:lnTo>
                      <a:pt x="598" y="619"/>
                    </a:lnTo>
                    <a:lnTo>
                      <a:pt x="598" y="620"/>
                    </a:lnTo>
                    <a:lnTo>
                      <a:pt x="597" y="620"/>
                    </a:lnTo>
                    <a:lnTo>
                      <a:pt x="596" y="620"/>
                    </a:lnTo>
                    <a:lnTo>
                      <a:pt x="595" y="620"/>
                    </a:lnTo>
                    <a:lnTo>
                      <a:pt x="595" y="621"/>
                    </a:lnTo>
                    <a:lnTo>
                      <a:pt x="594" y="621"/>
                    </a:lnTo>
                    <a:lnTo>
                      <a:pt x="594" y="622"/>
                    </a:lnTo>
                    <a:lnTo>
                      <a:pt x="593" y="622"/>
                    </a:lnTo>
                    <a:lnTo>
                      <a:pt x="593" y="621"/>
                    </a:lnTo>
                    <a:lnTo>
                      <a:pt x="592" y="621"/>
                    </a:lnTo>
                    <a:lnTo>
                      <a:pt x="592" y="622"/>
                    </a:lnTo>
                    <a:lnTo>
                      <a:pt x="592" y="623"/>
                    </a:lnTo>
                    <a:lnTo>
                      <a:pt x="591" y="624"/>
                    </a:lnTo>
                    <a:lnTo>
                      <a:pt x="590" y="624"/>
                    </a:lnTo>
                    <a:lnTo>
                      <a:pt x="589" y="624"/>
                    </a:lnTo>
                    <a:lnTo>
                      <a:pt x="589" y="625"/>
                    </a:lnTo>
                    <a:lnTo>
                      <a:pt x="589" y="624"/>
                    </a:lnTo>
                    <a:lnTo>
                      <a:pt x="588" y="624"/>
                    </a:lnTo>
                    <a:lnTo>
                      <a:pt x="588" y="625"/>
                    </a:lnTo>
                    <a:lnTo>
                      <a:pt x="588" y="626"/>
                    </a:lnTo>
                    <a:lnTo>
                      <a:pt x="587" y="626"/>
                    </a:lnTo>
                    <a:lnTo>
                      <a:pt x="588" y="626"/>
                    </a:lnTo>
                    <a:lnTo>
                      <a:pt x="588" y="627"/>
                    </a:lnTo>
                    <a:lnTo>
                      <a:pt x="587" y="627"/>
                    </a:lnTo>
                    <a:lnTo>
                      <a:pt x="586" y="627"/>
                    </a:lnTo>
                    <a:lnTo>
                      <a:pt x="585" y="626"/>
                    </a:lnTo>
                    <a:lnTo>
                      <a:pt x="585" y="627"/>
                    </a:lnTo>
                    <a:lnTo>
                      <a:pt x="584" y="628"/>
                    </a:lnTo>
                    <a:lnTo>
                      <a:pt x="585" y="629"/>
                    </a:lnTo>
                    <a:lnTo>
                      <a:pt x="584" y="629"/>
                    </a:lnTo>
                    <a:lnTo>
                      <a:pt x="583" y="628"/>
                    </a:lnTo>
                    <a:lnTo>
                      <a:pt x="582" y="628"/>
                    </a:lnTo>
                    <a:lnTo>
                      <a:pt x="582" y="629"/>
                    </a:lnTo>
                    <a:lnTo>
                      <a:pt x="581" y="630"/>
                    </a:lnTo>
                    <a:lnTo>
                      <a:pt x="580" y="630"/>
                    </a:lnTo>
                    <a:lnTo>
                      <a:pt x="579" y="630"/>
                    </a:lnTo>
                    <a:lnTo>
                      <a:pt x="579" y="631"/>
                    </a:lnTo>
                    <a:lnTo>
                      <a:pt x="578" y="631"/>
                    </a:lnTo>
                    <a:lnTo>
                      <a:pt x="579" y="632"/>
                    </a:lnTo>
                    <a:lnTo>
                      <a:pt x="578" y="632"/>
                    </a:lnTo>
                    <a:lnTo>
                      <a:pt x="577" y="632"/>
                    </a:lnTo>
                    <a:lnTo>
                      <a:pt x="577" y="631"/>
                    </a:lnTo>
                    <a:lnTo>
                      <a:pt x="576" y="632"/>
                    </a:lnTo>
                    <a:lnTo>
                      <a:pt x="575" y="632"/>
                    </a:lnTo>
                    <a:lnTo>
                      <a:pt x="575" y="633"/>
                    </a:lnTo>
                    <a:lnTo>
                      <a:pt x="574" y="634"/>
                    </a:lnTo>
                    <a:lnTo>
                      <a:pt x="574" y="635"/>
                    </a:lnTo>
                    <a:lnTo>
                      <a:pt x="573" y="635"/>
                    </a:lnTo>
                    <a:lnTo>
                      <a:pt x="573" y="634"/>
                    </a:lnTo>
                    <a:lnTo>
                      <a:pt x="573" y="633"/>
                    </a:lnTo>
                    <a:lnTo>
                      <a:pt x="573" y="632"/>
                    </a:lnTo>
                    <a:lnTo>
                      <a:pt x="574" y="632"/>
                    </a:lnTo>
                    <a:lnTo>
                      <a:pt x="574" y="631"/>
                    </a:lnTo>
                    <a:lnTo>
                      <a:pt x="573" y="631"/>
                    </a:lnTo>
                    <a:lnTo>
                      <a:pt x="573" y="632"/>
                    </a:lnTo>
                    <a:lnTo>
                      <a:pt x="572" y="632"/>
                    </a:lnTo>
                    <a:lnTo>
                      <a:pt x="571" y="633"/>
                    </a:lnTo>
                    <a:lnTo>
                      <a:pt x="570" y="632"/>
                    </a:lnTo>
                    <a:lnTo>
                      <a:pt x="570" y="633"/>
                    </a:lnTo>
                    <a:lnTo>
                      <a:pt x="570" y="634"/>
                    </a:lnTo>
                    <a:lnTo>
                      <a:pt x="569" y="634"/>
                    </a:lnTo>
                    <a:lnTo>
                      <a:pt x="568" y="634"/>
                    </a:lnTo>
                    <a:lnTo>
                      <a:pt x="568" y="635"/>
                    </a:lnTo>
                    <a:lnTo>
                      <a:pt x="569" y="635"/>
                    </a:lnTo>
                    <a:lnTo>
                      <a:pt x="568" y="635"/>
                    </a:lnTo>
                    <a:lnTo>
                      <a:pt x="567" y="636"/>
                    </a:lnTo>
                    <a:lnTo>
                      <a:pt x="566" y="636"/>
                    </a:lnTo>
                    <a:lnTo>
                      <a:pt x="566" y="637"/>
                    </a:lnTo>
                    <a:lnTo>
                      <a:pt x="567" y="638"/>
                    </a:lnTo>
                    <a:lnTo>
                      <a:pt x="566" y="638"/>
                    </a:lnTo>
                    <a:lnTo>
                      <a:pt x="565" y="638"/>
                    </a:lnTo>
                    <a:lnTo>
                      <a:pt x="565" y="637"/>
                    </a:lnTo>
                    <a:lnTo>
                      <a:pt x="564" y="638"/>
                    </a:lnTo>
                    <a:lnTo>
                      <a:pt x="565" y="638"/>
                    </a:lnTo>
                    <a:lnTo>
                      <a:pt x="565" y="639"/>
                    </a:lnTo>
                    <a:lnTo>
                      <a:pt x="564" y="639"/>
                    </a:lnTo>
                    <a:lnTo>
                      <a:pt x="563" y="640"/>
                    </a:lnTo>
                    <a:lnTo>
                      <a:pt x="563" y="641"/>
                    </a:lnTo>
                    <a:lnTo>
                      <a:pt x="564" y="642"/>
                    </a:lnTo>
                    <a:lnTo>
                      <a:pt x="564" y="643"/>
                    </a:lnTo>
                    <a:lnTo>
                      <a:pt x="565" y="643"/>
                    </a:lnTo>
                    <a:lnTo>
                      <a:pt x="565" y="644"/>
                    </a:lnTo>
                    <a:lnTo>
                      <a:pt x="564" y="644"/>
                    </a:lnTo>
                    <a:lnTo>
                      <a:pt x="563" y="646"/>
                    </a:lnTo>
                    <a:lnTo>
                      <a:pt x="563" y="645"/>
                    </a:lnTo>
                    <a:lnTo>
                      <a:pt x="561" y="646"/>
                    </a:lnTo>
                    <a:lnTo>
                      <a:pt x="562" y="645"/>
                    </a:lnTo>
                    <a:lnTo>
                      <a:pt x="561" y="645"/>
                    </a:lnTo>
                    <a:lnTo>
                      <a:pt x="560" y="645"/>
                    </a:lnTo>
                    <a:lnTo>
                      <a:pt x="560" y="647"/>
                    </a:lnTo>
                    <a:lnTo>
                      <a:pt x="559" y="648"/>
                    </a:lnTo>
                    <a:lnTo>
                      <a:pt x="558" y="648"/>
                    </a:lnTo>
                    <a:lnTo>
                      <a:pt x="558" y="647"/>
                    </a:lnTo>
                    <a:lnTo>
                      <a:pt x="557" y="648"/>
                    </a:lnTo>
                    <a:lnTo>
                      <a:pt x="556" y="650"/>
                    </a:lnTo>
                    <a:lnTo>
                      <a:pt x="555" y="650"/>
                    </a:lnTo>
                    <a:lnTo>
                      <a:pt x="554" y="648"/>
                    </a:lnTo>
                    <a:lnTo>
                      <a:pt x="553" y="648"/>
                    </a:lnTo>
                    <a:lnTo>
                      <a:pt x="552" y="648"/>
                    </a:lnTo>
                    <a:lnTo>
                      <a:pt x="552" y="649"/>
                    </a:lnTo>
                    <a:lnTo>
                      <a:pt x="553" y="649"/>
                    </a:lnTo>
                    <a:lnTo>
                      <a:pt x="552" y="650"/>
                    </a:lnTo>
                    <a:lnTo>
                      <a:pt x="552" y="649"/>
                    </a:lnTo>
                    <a:lnTo>
                      <a:pt x="551" y="650"/>
                    </a:lnTo>
                    <a:lnTo>
                      <a:pt x="550" y="651"/>
                    </a:lnTo>
                    <a:lnTo>
                      <a:pt x="550" y="652"/>
                    </a:lnTo>
                    <a:lnTo>
                      <a:pt x="551" y="652"/>
                    </a:lnTo>
                    <a:lnTo>
                      <a:pt x="551" y="653"/>
                    </a:lnTo>
                    <a:lnTo>
                      <a:pt x="550" y="653"/>
                    </a:lnTo>
                    <a:lnTo>
                      <a:pt x="549" y="653"/>
                    </a:lnTo>
                    <a:lnTo>
                      <a:pt x="548" y="653"/>
                    </a:lnTo>
                    <a:lnTo>
                      <a:pt x="548" y="654"/>
                    </a:lnTo>
                    <a:lnTo>
                      <a:pt x="547" y="654"/>
                    </a:lnTo>
                    <a:lnTo>
                      <a:pt x="547" y="653"/>
                    </a:lnTo>
                    <a:lnTo>
                      <a:pt x="546" y="653"/>
                    </a:lnTo>
                    <a:lnTo>
                      <a:pt x="546" y="652"/>
                    </a:lnTo>
                    <a:lnTo>
                      <a:pt x="545" y="652"/>
                    </a:lnTo>
                    <a:lnTo>
                      <a:pt x="545" y="651"/>
                    </a:lnTo>
                    <a:lnTo>
                      <a:pt x="544" y="651"/>
                    </a:lnTo>
                    <a:lnTo>
                      <a:pt x="544" y="652"/>
                    </a:lnTo>
                    <a:lnTo>
                      <a:pt x="542" y="652"/>
                    </a:lnTo>
                    <a:lnTo>
                      <a:pt x="542" y="653"/>
                    </a:lnTo>
                    <a:lnTo>
                      <a:pt x="542" y="654"/>
                    </a:lnTo>
                    <a:lnTo>
                      <a:pt x="542" y="655"/>
                    </a:lnTo>
                    <a:lnTo>
                      <a:pt x="542" y="656"/>
                    </a:lnTo>
                    <a:lnTo>
                      <a:pt x="542" y="657"/>
                    </a:lnTo>
                    <a:lnTo>
                      <a:pt x="541" y="657"/>
                    </a:lnTo>
                    <a:lnTo>
                      <a:pt x="540" y="655"/>
                    </a:lnTo>
                    <a:lnTo>
                      <a:pt x="539" y="655"/>
                    </a:lnTo>
                    <a:lnTo>
                      <a:pt x="539" y="656"/>
                    </a:lnTo>
                    <a:lnTo>
                      <a:pt x="539" y="657"/>
                    </a:lnTo>
                    <a:lnTo>
                      <a:pt x="538" y="657"/>
                    </a:lnTo>
                    <a:lnTo>
                      <a:pt x="539" y="657"/>
                    </a:lnTo>
                    <a:lnTo>
                      <a:pt x="539" y="658"/>
                    </a:lnTo>
                    <a:lnTo>
                      <a:pt x="538" y="659"/>
                    </a:lnTo>
                    <a:lnTo>
                      <a:pt x="537" y="659"/>
                    </a:lnTo>
                    <a:lnTo>
                      <a:pt x="537" y="658"/>
                    </a:lnTo>
                    <a:lnTo>
                      <a:pt x="536" y="658"/>
                    </a:lnTo>
                    <a:lnTo>
                      <a:pt x="536" y="659"/>
                    </a:lnTo>
                    <a:lnTo>
                      <a:pt x="535" y="658"/>
                    </a:lnTo>
                    <a:lnTo>
                      <a:pt x="534" y="658"/>
                    </a:lnTo>
                    <a:lnTo>
                      <a:pt x="533" y="658"/>
                    </a:lnTo>
                    <a:lnTo>
                      <a:pt x="532" y="658"/>
                    </a:lnTo>
                    <a:lnTo>
                      <a:pt x="532" y="659"/>
                    </a:lnTo>
                    <a:lnTo>
                      <a:pt x="532" y="660"/>
                    </a:lnTo>
                    <a:lnTo>
                      <a:pt x="531" y="660"/>
                    </a:lnTo>
                    <a:lnTo>
                      <a:pt x="530" y="660"/>
                    </a:lnTo>
                    <a:lnTo>
                      <a:pt x="530" y="661"/>
                    </a:lnTo>
                    <a:lnTo>
                      <a:pt x="529" y="661"/>
                    </a:lnTo>
                    <a:lnTo>
                      <a:pt x="529" y="660"/>
                    </a:lnTo>
                    <a:lnTo>
                      <a:pt x="529" y="659"/>
                    </a:lnTo>
                    <a:lnTo>
                      <a:pt x="529" y="658"/>
                    </a:lnTo>
                    <a:lnTo>
                      <a:pt x="528" y="658"/>
                    </a:lnTo>
                    <a:lnTo>
                      <a:pt x="527" y="658"/>
                    </a:lnTo>
                    <a:lnTo>
                      <a:pt x="527" y="657"/>
                    </a:lnTo>
                    <a:lnTo>
                      <a:pt x="527" y="656"/>
                    </a:lnTo>
                    <a:lnTo>
                      <a:pt x="528" y="656"/>
                    </a:lnTo>
                    <a:lnTo>
                      <a:pt x="527" y="655"/>
                    </a:lnTo>
                    <a:lnTo>
                      <a:pt x="526" y="655"/>
                    </a:lnTo>
                    <a:lnTo>
                      <a:pt x="525" y="656"/>
                    </a:lnTo>
                    <a:lnTo>
                      <a:pt x="524" y="655"/>
                    </a:lnTo>
                    <a:lnTo>
                      <a:pt x="524" y="654"/>
                    </a:lnTo>
                    <a:lnTo>
                      <a:pt x="523" y="654"/>
                    </a:lnTo>
                    <a:lnTo>
                      <a:pt x="523" y="653"/>
                    </a:lnTo>
                    <a:lnTo>
                      <a:pt x="522" y="653"/>
                    </a:lnTo>
                    <a:lnTo>
                      <a:pt x="521" y="653"/>
                    </a:lnTo>
                    <a:lnTo>
                      <a:pt x="521" y="652"/>
                    </a:lnTo>
                    <a:lnTo>
                      <a:pt x="520" y="651"/>
                    </a:lnTo>
                    <a:lnTo>
                      <a:pt x="519" y="651"/>
                    </a:lnTo>
                    <a:lnTo>
                      <a:pt x="519" y="652"/>
                    </a:lnTo>
                    <a:lnTo>
                      <a:pt x="518" y="652"/>
                    </a:lnTo>
                    <a:lnTo>
                      <a:pt x="516" y="652"/>
                    </a:lnTo>
                    <a:lnTo>
                      <a:pt x="515" y="652"/>
                    </a:lnTo>
                    <a:lnTo>
                      <a:pt x="514" y="651"/>
                    </a:lnTo>
                    <a:lnTo>
                      <a:pt x="513" y="651"/>
                    </a:lnTo>
                    <a:lnTo>
                      <a:pt x="513" y="650"/>
                    </a:lnTo>
                    <a:lnTo>
                      <a:pt x="512" y="650"/>
                    </a:lnTo>
                    <a:lnTo>
                      <a:pt x="511" y="650"/>
                    </a:lnTo>
                    <a:lnTo>
                      <a:pt x="511" y="649"/>
                    </a:lnTo>
                    <a:lnTo>
                      <a:pt x="510" y="648"/>
                    </a:lnTo>
                    <a:lnTo>
                      <a:pt x="510" y="647"/>
                    </a:lnTo>
                    <a:lnTo>
                      <a:pt x="510" y="646"/>
                    </a:lnTo>
                    <a:lnTo>
                      <a:pt x="509" y="645"/>
                    </a:lnTo>
                    <a:lnTo>
                      <a:pt x="509" y="646"/>
                    </a:lnTo>
                    <a:lnTo>
                      <a:pt x="508" y="645"/>
                    </a:lnTo>
                    <a:lnTo>
                      <a:pt x="507" y="645"/>
                    </a:lnTo>
                    <a:lnTo>
                      <a:pt x="506" y="644"/>
                    </a:lnTo>
                    <a:lnTo>
                      <a:pt x="506" y="645"/>
                    </a:lnTo>
                    <a:lnTo>
                      <a:pt x="505" y="644"/>
                    </a:lnTo>
                    <a:lnTo>
                      <a:pt x="504" y="644"/>
                    </a:lnTo>
                    <a:lnTo>
                      <a:pt x="503" y="644"/>
                    </a:lnTo>
                    <a:lnTo>
                      <a:pt x="503" y="643"/>
                    </a:lnTo>
                    <a:lnTo>
                      <a:pt x="504" y="642"/>
                    </a:lnTo>
                    <a:lnTo>
                      <a:pt x="501" y="642"/>
                    </a:lnTo>
                    <a:lnTo>
                      <a:pt x="500" y="642"/>
                    </a:lnTo>
                    <a:lnTo>
                      <a:pt x="500" y="641"/>
                    </a:lnTo>
                    <a:lnTo>
                      <a:pt x="500" y="640"/>
                    </a:lnTo>
                    <a:lnTo>
                      <a:pt x="499" y="640"/>
                    </a:lnTo>
                    <a:lnTo>
                      <a:pt x="498" y="640"/>
                    </a:lnTo>
                    <a:lnTo>
                      <a:pt x="498" y="641"/>
                    </a:lnTo>
                    <a:lnTo>
                      <a:pt x="497" y="642"/>
                    </a:lnTo>
                    <a:lnTo>
                      <a:pt x="497" y="643"/>
                    </a:lnTo>
                    <a:lnTo>
                      <a:pt x="495" y="643"/>
                    </a:lnTo>
                    <a:lnTo>
                      <a:pt x="494" y="644"/>
                    </a:lnTo>
                    <a:lnTo>
                      <a:pt x="494" y="645"/>
                    </a:lnTo>
                    <a:lnTo>
                      <a:pt x="495" y="645"/>
                    </a:lnTo>
                    <a:lnTo>
                      <a:pt x="495" y="646"/>
                    </a:lnTo>
                    <a:lnTo>
                      <a:pt x="494" y="646"/>
                    </a:lnTo>
                    <a:lnTo>
                      <a:pt x="493" y="646"/>
                    </a:lnTo>
                    <a:lnTo>
                      <a:pt x="491" y="644"/>
                    </a:lnTo>
                    <a:lnTo>
                      <a:pt x="490" y="644"/>
                    </a:lnTo>
                    <a:lnTo>
                      <a:pt x="489" y="644"/>
                    </a:lnTo>
                    <a:lnTo>
                      <a:pt x="487" y="644"/>
                    </a:lnTo>
                    <a:lnTo>
                      <a:pt x="486" y="644"/>
                    </a:lnTo>
                    <a:lnTo>
                      <a:pt x="485" y="644"/>
                    </a:lnTo>
                    <a:lnTo>
                      <a:pt x="485" y="643"/>
                    </a:lnTo>
                    <a:lnTo>
                      <a:pt x="485" y="642"/>
                    </a:lnTo>
                    <a:lnTo>
                      <a:pt x="484" y="642"/>
                    </a:lnTo>
                    <a:lnTo>
                      <a:pt x="484" y="643"/>
                    </a:lnTo>
                    <a:lnTo>
                      <a:pt x="483" y="643"/>
                    </a:lnTo>
                    <a:lnTo>
                      <a:pt x="482" y="643"/>
                    </a:lnTo>
                    <a:lnTo>
                      <a:pt x="482" y="642"/>
                    </a:lnTo>
                    <a:lnTo>
                      <a:pt x="481" y="642"/>
                    </a:lnTo>
                    <a:lnTo>
                      <a:pt x="480" y="643"/>
                    </a:lnTo>
                    <a:lnTo>
                      <a:pt x="479" y="644"/>
                    </a:lnTo>
                    <a:lnTo>
                      <a:pt x="478" y="644"/>
                    </a:lnTo>
                    <a:lnTo>
                      <a:pt x="477" y="645"/>
                    </a:lnTo>
                    <a:lnTo>
                      <a:pt x="477" y="644"/>
                    </a:lnTo>
                    <a:lnTo>
                      <a:pt x="477" y="643"/>
                    </a:lnTo>
                    <a:lnTo>
                      <a:pt x="477" y="642"/>
                    </a:lnTo>
                    <a:lnTo>
                      <a:pt x="477" y="641"/>
                    </a:lnTo>
                    <a:lnTo>
                      <a:pt x="476" y="641"/>
                    </a:lnTo>
                    <a:lnTo>
                      <a:pt x="475" y="642"/>
                    </a:lnTo>
                    <a:lnTo>
                      <a:pt x="474" y="642"/>
                    </a:lnTo>
                    <a:lnTo>
                      <a:pt x="473" y="641"/>
                    </a:lnTo>
                    <a:lnTo>
                      <a:pt x="472" y="641"/>
                    </a:lnTo>
                    <a:lnTo>
                      <a:pt x="471" y="640"/>
                    </a:lnTo>
                    <a:lnTo>
                      <a:pt x="470" y="640"/>
                    </a:lnTo>
                    <a:lnTo>
                      <a:pt x="471" y="638"/>
                    </a:lnTo>
                    <a:lnTo>
                      <a:pt x="470" y="638"/>
                    </a:lnTo>
                    <a:lnTo>
                      <a:pt x="468" y="638"/>
                    </a:lnTo>
                    <a:lnTo>
                      <a:pt x="467" y="638"/>
                    </a:lnTo>
                    <a:lnTo>
                      <a:pt x="466" y="638"/>
                    </a:lnTo>
                    <a:lnTo>
                      <a:pt x="465" y="638"/>
                    </a:lnTo>
                    <a:lnTo>
                      <a:pt x="463" y="638"/>
                    </a:lnTo>
                    <a:lnTo>
                      <a:pt x="462" y="638"/>
                    </a:lnTo>
                    <a:lnTo>
                      <a:pt x="462" y="639"/>
                    </a:lnTo>
                    <a:lnTo>
                      <a:pt x="461" y="639"/>
                    </a:lnTo>
                    <a:lnTo>
                      <a:pt x="460" y="639"/>
                    </a:lnTo>
                    <a:lnTo>
                      <a:pt x="459" y="639"/>
                    </a:lnTo>
                    <a:lnTo>
                      <a:pt x="459" y="640"/>
                    </a:lnTo>
                    <a:lnTo>
                      <a:pt x="458" y="639"/>
                    </a:lnTo>
                    <a:lnTo>
                      <a:pt x="457" y="639"/>
                    </a:lnTo>
                    <a:lnTo>
                      <a:pt x="457" y="640"/>
                    </a:lnTo>
                    <a:lnTo>
                      <a:pt x="456" y="640"/>
                    </a:lnTo>
                    <a:lnTo>
                      <a:pt x="455" y="639"/>
                    </a:lnTo>
                    <a:lnTo>
                      <a:pt x="453" y="640"/>
                    </a:lnTo>
                    <a:lnTo>
                      <a:pt x="451" y="639"/>
                    </a:lnTo>
                    <a:lnTo>
                      <a:pt x="450" y="639"/>
                    </a:lnTo>
                    <a:lnTo>
                      <a:pt x="448" y="640"/>
                    </a:lnTo>
                    <a:lnTo>
                      <a:pt x="447" y="639"/>
                    </a:lnTo>
                    <a:lnTo>
                      <a:pt x="446" y="640"/>
                    </a:lnTo>
                    <a:lnTo>
                      <a:pt x="445" y="641"/>
                    </a:lnTo>
                    <a:lnTo>
                      <a:pt x="444" y="642"/>
                    </a:lnTo>
                    <a:lnTo>
                      <a:pt x="443" y="642"/>
                    </a:lnTo>
                    <a:lnTo>
                      <a:pt x="443" y="639"/>
                    </a:lnTo>
                    <a:lnTo>
                      <a:pt x="443" y="638"/>
                    </a:lnTo>
                    <a:lnTo>
                      <a:pt x="442" y="638"/>
                    </a:lnTo>
                    <a:lnTo>
                      <a:pt x="440" y="638"/>
                    </a:lnTo>
                    <a:lnTo>
                      <a:pt x="440" y="637"/>
                    </a:lnTo>
                    <a:lnTo>
                      <a:pt x="439" y="637"/>
                    </a:lnTo>
                    <a:lnTo>
                      <a:pt x="438" y="637"/>
                    </a:lnTo>
                    <a:lnTo>
                      <a:pt x="438" y="636"/>
                    </a:lnTo>
                    <a:lnTo>
                      <a:pt x="438" y="635"/>
                    </a:lnTo>
                    <a:lnTo>
                      <a:pt x="437" y="635"/>
                    </a:lnTo>
                    <a:lnTo>
                      <a:pt x="435" y="635"/>
                    </a:lnTo>
                    <a:lnTo>
                      <a:pt x="435" y="634"/>
                    </a:lnTo>
                    <a:lnTo>
                      <a:pt x="434" y="634"/>
                    </a:lnTo>
                    <a:lnTo>
                      <a:pt x="432" y="633"/>
                    </a:lnTo>
                    <a:lnTo>
                      <a:pt x="432" y="634"/>
                    </a:lnTo>
                    <a:lnTo>
                      <a:pt x="431" y="634"/>
                    </a:lnTo>
                    <a:lnTo>
                      <a:pt x="430" y="635"/>
                    </a:lnTo>
                    <a:lnTo>
                      <a:pt x="429" y="636"/>
                    </a:lnTo>
                    <a:lnTo>
                      <a:pt x="428" y="637"/>
                    </a:lnTo>
                    <a:lnTo>
                      <a:pt x="427" y="637"/>
                    </a:lnTo>
                    <a:lnTo>
                      <a:pt x="427" y="638"/>
                    </a:lnTo>
                    <a:lnTo>
                      <a:pt x="427" y="639"/>
                    </a:lnTo>
                    <a:lnTo>
                      <a:pt x="426" y="639"/>
                    </a:lnTo>
                    <a:lnTo>
                      <a:pt x="426" y="640"/>
                    </a:lnTo>
                    <a:lnTo>
                      <a:pt x="425" y="640"/>
                    </a:lnTo>
                    <a:lnTo>
                      <a:pt x="424" y="640"/>
                    </a:lnTo>
                    <a:lnTo>
                      <a:pt x="423" y="639"/>
                    </a:lnTo>
                    <a:lnTo>
                      <a:pt x="422" y="640"/>
                    </a:lnTo>
                    <a:lnTo>
                      <a:pt x="421" y="640"/>
                    </a:lnTo>
                    <a:lnTo>
                      <a:pt x="421" y="641"/>
                    </a:lnTo>
                    <a:lnTo>
                      <a:pt x="421" y="642"/>
                    </a:lnTo>
                    <a:lnTo>
                      <a:pt x="420" y="642"/>
                    </a:lnTo>
                    <a:lnTo>
                      <a:pt x="420" y="643"/>
                    </a:lnTo>
                    <a:lnTo>
                      <a:pt x="419" y="643"/>
                    </a:lnTo>
                    <a:lnTo>
                      <a:pt x="418" y="644"/>
                    </a:lnTo>
                    <a:lnTo>
                      <a:pt x="417" y="644"/>
                    </a:lnTo>
                    <a:lnTo>
                      <a:pt x="417" y="643"/>
                    </a:lnTo>
                    <a:lnTo>
                      <a:pt x="416" y="643"/>
                    </a:lnTo>
                    <a:lnTo>
                      <a:pt x="415" y="642"/>
                    </a:lnTo>
                    <a:lnTo>
                      <a:pt x="415" y="643"/>
                    </a:lnTo>
                    <a:lnTo>
                      <a:pt x="414" y="642"/>
                    </a:lnTo>
                    <a:lnTo>
                      <a:pt x="414" y="641"/>
                    </a:lnTo>
                    <a:lnTo>
                      <a:pt x="415" y="641"/>
                    </a:lnTo>
                    <a:lnTo>
                      <a:pt x="414" y="641"/>
                    </a:lnTo>
                    <a:lnTo>
                      <a:pt x="413" y="641"/>
                    </a:lnTo>
                    <a:lnTo>
                      <a:pt x="413" y="640"/>
                    </a:lnTo>
                    <a:lnTo>
                      <a:pt x="412" y="641"/>
                    </a:lnTo>
                    <a:lnTo>
                      <a:pt x="411" y="642"/>
                    </a:lnTo>
                    <a:lnTo>
                      <a:pt x="410" y="642"/>
                    </a:lnTo>
                    <a:lnTo>
                      <a:pt x="410" y="643"/>
                    </a:lnTo>
                    <a:lnTo>
                      <a:pt x="409" y="643"/>
                    </a:lnTo>
                    <a:lnTo>
                      <a:pt x="409" y="644"/>
                    </a:lnTo>
                    <a:lnTo>
                      <a:pt x="408" y="644"/>
                    </a:lnTo>
                    <a:lnTo>
                      <a:pt x="407" y="644"/>
                    </a:lnTo>
                    <a:lnTo>
                      <a:pt x="406" y="644"/>
                    </a:lnTo>
                    <a:lnTo>
                      <a:pt x="405" y="643"/>
                    </a:lnTo>
                    <a:lnTo>
                      <a:pt x="404" y="643"/>
                    </a:lnTo>
                    <a:lnTo>
                      <a:pt x="404" y="644"/>
                    </a:lnTo>
                    <a:lnTo>
                      <a:pt x="405" y="645"/>
                    </a:lnTo>
                    <a:lnTo>
                      <a:pt x="406" y="646"/>
                    </a:lnTo>
                    <a:lnTo>
                      <a:pt x="406" y="647"/>
                    </a:lnTo>
                    <a:lnTo>
                      <a:pt x="405" y="647"/>
                    </a:lnTo>
                    <a:lnTo>
                      <a:pt x="405" y="648"/>
                    </a:lnTo>
                    <a:lnTo>
                      <a:pt x="404" y="648"/>
                    </a:lnTo>
                    <a:lnTo>
                      <a:pt x="403" y="649"/>
                    </a:lnTo>
                    <a:lnTo>
                      <a:pt x="402" y="650"/>
                    </a:lnTo>
                    <a:lnTo>
                      <a:pt x="401" y="651"/>
                    </a:lnTo>
                    <a:lnTo>
                      <a:pt x="401" y="652"/>
                    </a:lnTo>
                    <a:lnTo>
                      <a:pt x="400" y="653"/>
                    </a:lnTo>
                    <a:lnTo>
                      <a:pt x="400" y="654"/>
                    </a:lnTo>
                    <a:lnTo>
                      <a:pt x="399" y="655"/>
                    </a:lnTo>
                    <a:lnTo>
                      <a:pt x="397" y="655"/>
                    </a:lnTo>
                    <a:lnTo>
                      <a:pt x="396" y="655"/>
                    </a:lnTo>
                    <a:lnTo>
                      <a:pt x="396" y="656"/>
                    </a:lnTo>
                    <a:lnTo>
                      <a:pt x="395" y="657"/>
                    </a:lnTo>
                    <a:lnTo>
                      <a:pt x="395" y="658"/>
                    </a:lnTo>
                    <a:lnTo>
                      <a:pt x="395" y="659"/>
                    </a:lnTo>
                    <a:lnTo>
                      <a:pt x="394" y="659"/>
                    </a:lnTo>
                    <a:lnTo>
                      <a:pt x="393" y="658"/>
                    </a:lnTo>
                    <a:lnTo>
                      <a:pt x="392" y="658"/>
                    </a:lnTo>
                    <a:lnTo>
                      <a:pt x="391" y="658"/>
                    </a:lnTo>
                    <a:lnTo>
                      <a:pt x="391" y="659"/>
                    </a:lnTo>
                    <a:lnTo>
                      <a:pt x="390" y="660"/>
                    </a:lnTo>
                    <a:lnTo>
                      <a:pt x="389" y="662"/>
                    </a:lnTo>
                    <a:lnTo>
                      <a:pt x="388" y="663"/>
                    </a:lnTo>
                    <a:lnTo>
                      <a:pt x="387" y="664"/>
                    </a:lnTo>
                    <a:lnTo>
                      <a:pt x="387" y="665"/>
                    </a:lnTo>
                    <a:lnTo>
                      <a:pt x="386" y="666"/>
                    </a:lnTo>
                    <a:lnTo>
                      <a:pt x="385" y="667"/>
                    </a:lnTo>
                    <a:lnTo>
                      <a:pt x="384" y="667"/>
                    </a:lnTo>
                    <a:lnTo>
                      <a:pt x="383" y="667"/>
                    </a:lnTo>
                    <a:lnTo>
                      <a:pt x="383" y="666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1" y="663"/>
                    </a:lnTo>
                    <a:lnTo>
                      <a:pt x="380" y="662"/>
                    </a:lnTo>
                    <a:lnTo>
                      <a:pt x="379" y="661"/>
                    </a:lnTo>
                    <a:lnTo>
                      <a:pt x="378" y="659"/>
                    </a:lnTo>
                    <a:lnTo>
                      <a:pt x="376" y="657"/>
                    </a:lnTo>
                    <a:lnTo>
                      <a:pt x="375" y="656"/>
                    </a:lnTo>
                    <a:lnTo>
                      <a:pt x="375" y="654"/>
                    </a:lnTo>
                    <a:lnTo>
                      <a:pt x="375" y="653"/>
                    </a:lnTo>
                    <a:lnTo>
                      <a:pt x="376" y="652"/>
                    </a:lnTo>
                    <a:lnTo>
                      <a:pt x="376" y="651"/>
                    </a:lnTo>
                    <a:lnTo>
                      <a:pt x="375" y="651"/>
                    </a:lnTo>
                    <a:lnTo>
                      <a:pt x="375" y="650"/>
                    </a:lnTo>
                    <a:lnTo>
                      <a:pt x="374" y="650"/>
                    </a:lnTo>
                    <a:lnTo>
                      <a:pt x="373" y="650"/>
                    </a:lnTo>
                    <a:lnTo>
                      <a:pt x="371" y="650"/>
                    </a:lnTo>
                    <a:lnTo>
                      <a:pt x="370" y="650"/>
                    </a:lnTo>
                    <a:lnTo>
                      <a:pt x="370" y="651"/>
                    </a:lnTo>
                    <a:lnTo>
                      <a:pt x="370" y="652"/>
                    </a:lnTo>
                    <a:lnTo>
                      <a:pt x="370" y="653"/>
                    </a:lnTo>
                    <a:lnTo>
                      <a:pt x="370" y="654"/>
                    </a:lnTo>
                    <a:lnTo>
                      <a:pt x="369" y="654"/>
                    </a:lnTo>
                    <a:lnTo>
                      <a:pt x="369" y="655"/>
                    </a:lnTo>
                    <a:lnTo>
                      <a:pt x="368" y="655"/>
                    </a:lnTo>
                    <a:lnTo>
                      <a:pt x="367" y="655"/>
                    </a:lnTo>
                    <a:lnTo>
                      <a:pt x="365" y="655"/>
                    </a:lnTo>
                    <a:lnTo>
                      <a:pt x="363" y="655"/>
                    </a:lnTo>
                    <a:lnTo>
                      <a:pt x="360" y="655"/>
                    </a:lnTo>
                    <a:lnTo>
                      <a:pt x="359" y="656"/>
                    </a:lnTo>
                    <a:lnTo>
                      <a:pt x="358" y="657"/>
                    </a:lnTo>
                    <a:lnTo>
                      <a:pt x="359" y="657"/>
                    </a:lnTo>
                    <a:lnTo>
                      <a:pt x="359" y="658"/>
                    </a:lnTo>
                    <a:lnTo>
                      <a:pt x="360" y="659"/>
                    </a:lnTo>
                    <a:lnTo>
                      <a:pt x="360" y="660"/>
                    </a:lnTo>
                    <a:lnTo>
                      <a:pt x="359" y="660"/>
                    </a:lnTo>
                    <a:lnTo>
                      <a:pt x="358" y="660"/>
                    </a:lnTo>
                    <a:lnTo>
                      <a:pt x="357" y="659"/>
                    </a:lnTo>
                    <a:lnTo>
                      <a:pt x="356" y="659"/>
                    </a:lnTo>
                    <a:lnTo>
                      <a:pt x="354" y="659"/>
                    </a:lnTo>
                    <a:lnTo>
                      <a:pt x="353" y="659"/>
                    </a:lnTo>
                    <a:lnTo>
                      <a:pt x="353" y="660"/>
                    </a:lnTo>
                    <a:lnTo>
                      <a:pt x="351" y="661"/>
                    </a:lnTo>
                    <a:lnTo>
                      <a:pt x="350" y="661"/>
                    </a:lnTo>
                    <a:lnTo>
                      <a:pt x="349" y="661"/>
                    </a:lnTo>
                    <a:lnTo>
                      <a:pt x="348" y="661"/>
                    </a:lnTo>
                    <a:lnTo>
                      <a:pt x="347" y="661"/>
                    </a:lnTo>
                    <a:lnTo>
                      <a:pt x="346" y="661"/>
                    </a:lnTo>
                    <a:lnTo>
                      <a:pt x="346" y="662"/>
                    </a:lnTo>
                    <a:lnTo>
                      <a:pt x="345" y="663"/>
                    </a:lnTo>
                    <a:lnTo>
                      <a:pt x="345" y="664"/>
                    </a:lnTo>
                    <a:lnTo>
                      <a:pt x="344" y="664"/>
                    </a:lnTo>
                    <a:lnTo>
                      <a:pt x="343" y="664"/>
                    </a:lnTo>
                    <a:lnTo>
                      <a:pt x="341" y="663"/>
                    </a:lnTo>
                    <a:lnTo>
                      <a:pt x="340" y="663"/>
                    </a:lnTo>
                    <a:lnTo>
                      <a:pt x="338" y="661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5" y="660"/>
                    </a:lnTo>
                    <a:lnTo>
                      <a:pt x="334" y="660"/>
                    </a:lnTo>
                    <a:lnTo>
                      <a:pt x="334" y="661"/>
                    </a:lnTo>
                    <a:lnTo>
                      <a:pt x="333" y="661"/>
                    </a:lnTo>
                    <a:lnTo>
                      <a:pt x="332" y="661"/>
                    </a:lnTo>
                    <a:lnTo>
                      <a:pt x="330" y="661"/>
                    </a:lnTo>
                    <a:lnTo>
                      <a:pt x="329" y="661"/>
                    </a:lnTo>
                    <a:lnTo>
                      <a:pt x="328" y="660"/>
                    </a:lnTo>
                    <a:lnTo>
                      <a:pt x="326" y="660"/>
                    </a:lnTo>
                    <a:lnTo>
                      <a:pt x="325" y="659"/>
                    </a:lnTo>
                    <a:lnTo>
                      <a:pt x="324" y="659"/>
                    </a:lnTo>
                    <a:lnTo>
                      <a:pt x="323" y="658"/>
                    </a:lnTo>
                    <a:lnTo>
                      <a:pt x="322" y="658"/>
                    </a:lnTo>
                    <a:lnTo>
                      <a:pt x="321" y="658"/>
                    </a:lnTo>
                    <a:lnTo>
                      <a:pt x="320" y="659"/>
                    </a:lnTo>
                    <a:lnTo>
                      <a:pt x="319" y="660"/>
                    </a:lnTo>
                    <a:lnTo>
                      <a:pt x="319" y="661"/>
                    </a:lnTo>
                    <a:lnTo>
                      <a:pt x="318" y="662"/>
                    </a:lnTo>
                    <a:lnTo>
                      <a:pt x="318" y="663"/>
                    </a:lnTo>
                    <a:lnTo>
                      <a:pt x="316" y="664"/>
                    </a:lnTo>
                    <a:lnTo>
                      <a:pt x="315" y="665"/>
                    </a:lnTo>
                    <a:lnTo>
                      <a:pt x="314" y="665"/>
                    </a:lnTo>
                    <a:lnTo>
                      <a:pt x="313" y="665"/>
                    </a:lnTo>
                    <a:lnTo>
                      <a:pt x="311" y="665"/>
                    </a:lnTo>
                    <a:lnTo>
                      <a:pt x="308" y="664"/>
                    </a:lnTo>
                    <a:lnTo>
                      <a:pt x="307" y="664"/>
                    </a:lnTo>
                    <a:lnTo>
                      <a:pt x="306" y="664"/>
                    </a:lnTo>
                    <a:lnTo>
                      <a:pt x="305" y="664"/>
                    </a:lnTo>
                    <a:lnTo>
                      <a:pt x="303" y="665"/>
                    </a:lnTo>
                    <a:lnTo>
                      <a:pt x="302" y="665"/>
                    </a:lnTo>
                    <a:lnTo>
                      <a:pt x="300" y="666"/>
                    </a:lnTo>
                    <a:lnTo>
                      <a:pt x="299" y="665"/>
                    </a:lnTo>
                    <a:lnTo>
                      <a:pt x="298" y="665"/>
                    </a:lnTo>
                    <a:lnTo>
                      <a:pt x="297" y="665"/>
                    </a:lnTo>
                    <a:lnTo>
                      <a:pt x="296" y="666"/>
                    </a:lnTo>
                    <a:lnTo>
                      <a:pt x="295" y="666"/>
                    </a:lnTo>
                    <a:lnTo>
                      <a:pt x="294" y="666"/>
                    </a:lnTo>
                    <a:lnTo>
                      <a:pt x="293" y="666"/>
                    </a:lnTo>
                    <a:lnTo>
                      <a:pt x="292" y="666"/>
                    </a:lnTo>
                    <a:lnTo>
                      <a:pt x="291" y="667"/>
                    </a:lnTo>
                    <a:lnTo>
                      <a:pt x="291" y="668"/>
                    </a:lnTo>
                    <a:lnTo>
                      <a:pt x="289" y="669"/>
                    </a:lnTo>
                    <a:lnTo>
                      <a:pt x="288" y="672"/>
                    </a:lnTo>
                    <a:lnTo>
                      <a:pt x="287" y="673"/>
                    </a:lnTo>
                    <a:lnTo>
                      <a:pt x="286" y="675"/>
                    </a:lnTo>
                    <a:lnTo>
                      <a:pt x="286" y="677"/>
                    </a:lnTo>
                    <a:lnTo>
                      <a:pt x="285" y="677"/>
                    </a:lnTo>
                    <a:lnTo>
                      <a:pt x="285" y="678"/>
                    </a:lnTo>
                    <a:lnTo>
                      <a:pt x="284" y="679"/>
                    </a:lnTo>
                    <a:lnTo>
                      <a:pt x="283" y="680"/>
                    </a:lnTo>
                    <a:lnTo>
                      <a:pt x="281" y="680"/>
                    </a:lnTo>
                    <a:lnTo>
                      <a:pt x="280" y="680"/>
                    </a:lnTo>
                    <a:lnTo>
                      <a:pt x="278" y="685"/>
                    </a:lnTo>
                    <a:lnTo>
                      <a:pt x="278" y="686"/>
                    </a:lnTo>
                    <a:lnTo>
                      <a:pt x="277" y="687"/>
                    </a:lnTo>
                    <a:lnTo>
                      <a:pt x="276" y="689"/>
                    </a:lnTo>
                    <a:lnTo>
                      <a:pt x="275" y="689"/>
                    </a:lnTo>
                    <a:lnTo>
                      <a:pt x="274" y="689"/>
                    </a:lnTo>
                    <a:lnTo>
                      <a:pt x="272" y="690"/>
                    </a:lnTo>
                    <a:lnTo>
                      <a:pt x="271" y="690"/>
                    </a:lnTo>
                    <a:lnTo>
                      <a:pt x="271" y="691"/>
                    </a:lnTo>
                    <a:lnTo>
                      <a:pt x="270" y="691"/>
                    </a:lnTo>
                    <a:lnTo>
                      <a:pt x="270" y="692"/>
                    </a:lnTo>
                    <a:lnTo>
                      <a:pt x="270" y="693"/>
                    </a:lnTo>
                    <a:lnTo>
                      <a:pt x="271" y="695"/>
                    </a:lnTo>
                    <a:lnTo>
                      <a:pt x="271" y="696"/>
                    </a:lnTo>
                    <a:lnTo>
                      <a:pt x="271" y="697"/>
                    </a:lnTo>
                    <a:lnTo>
                      <a:pt x="271" y="698"/>
                    </a:lnTo>
                    <a:lnTo>
                      <a:pt x="271" y="699"/>
                    </a:lnTo>
                    <a:lnTo>
                      <a:pt x="271" y="701"/>
                    </a:lnTo>
                    <a:lnTo>
                      <a:pt x="270" y="703"/>
                    </a:lnTo>
                    <a:lnTo>
                      <a:pt x="269" y="705"/>
                    </a:lnTo>
                    <a:lnTo>
                      <a:pt x="268" y="706"/>
                    </a:lnTo>
                    <a:lnTo>
                      <a:pt x="267" y="708"/>
                    </a:lnTo>
                    <a:lnTo>
                      <a:pt x="266" y="709"/>
                    </a:lnTo>
                    <a:lnTo>
                      <a:pt x="265" y="709"/>
                    </a:lnTo>
                    <a:lnTo>
                      <a:pt x="263" y="710"/>
                    </a:lnTo>
                    <a:lnTo>
                      <a:pt x="263" y="711"/>
                    </a:lnTo>
                    <a:lnTo>
                      <a:pt x="262" y="711"/>
                    </a:lnTo>
                    <a:lnTo>
                      <a:pt x="262" y="712"/>
                    </a:lnTo>
                    <a:lnTo>
                      <a:pt x="260" y="712"/>
                    </a:lnTo>
                    <a:lnTo>
                      <a:pt x="259" y="711"/>
                    </a:lnTo>
                    <a:lnTo>
                      <a:pt x="257" y="711"/>
                    </a:lnTo>
                    <a:lnTo>
                      <a:pt x="256" y="711"/>
                    </a:lnTo>
                    <a:lnTo>
                      <a:pt x="255" y="711"/>
                    </a:lnTo>
                    <a:lnTo>
                      <a:pt x="253" y="711"/>
                    </a:lnTo>
                    <a:lnTo>
                      <a:pt x="252" y="711"/>
                    </a:lnTo>
                    <a:lnTo>
                      <a:pt x="252" y="712"/>
                    </a:lnTo>
                    <a:lnTo>
                      <a:pt x="253" y="714"/>
                    </a:lnTo>
                    <a:lnTo>
                      <a:pt x="252" y="715"/>
                    </a:lnTo>
                    <a:lnTo>
                      <a:pt x="250" y="715"/>
                    </a:lnTo>
                    <a:lnTo>
                      <a:pt x="248" y="716"/>
                    </a:lnTo>
                    <a:lnTo>
                      <a:pt x="247" y="716"/>
                    </a:lnTo>
                    <a:lnTo>
                      <a:pt x="246" y="717"/>
                    </a:lnTo>
                    <a:lnTo>
                      <a:pt x="245" y="718"/>
                    </a:lnTo>
                    <a:lnTo>
                      <a:pt x="245" y="719"/>
                    </a:lnTo>
                    <a:lnTo>
                      <a:pt x="245" y="721"/>
                    </a:lnTo>
                    <a:lnTo>
                      <a:pt x="245" y="722"/>
                    </a:lnTo>
                    <a:lnTo>
                      <a:pt x="243" y="723"/>
                    </a:lnTo>
                    <a:lnTo>
                      <a:pt x="242" y="724"/>
                    </a:lnTo>
                    <a:lnTo>
                      <a:pt x="241" y="724"/>
                    </a:lnTo>
                    <a:lnTo>
                      <a:pt x="240" y="724"/>
                    </a:lnTo>
                    <a:lnTo>
                      <a:pt x="240" y="725"/>
                    </a:lnTo>
                    <a:lnTo>
                      <a:pt x="238" y="726"/>
                    </a:lnTo>
                    <a:lnTo>
                      <a:pt x="237" y="727"/>
                    </a:lnTo>
                    <a:lnTo>
                      <a:pt x="237" y="728"/>
                    </a:lnTo>
                    <a:lnTo>
                      <a:pt x="236" y="729"/>
                    </a:lnTo>
                    <a:lnTo>
                      <a:pt x="235" y="731"/>
                    </a:lnTo>
                    <a:lnTo>
                      <a:pt x="235" y="732"/>
                    </a:lnTo>
                    <a:lnTo>
                      <a:pt x="235" y="733"/>
                    </a:lnTo>
                    <a:lnTo>
                      <a:pt x="234" y="734"/>
                    </a:lnTo>
                    <a:lnTo>
                      <a:pt x="234" y="736"/>
                    </a:lnTo>
                    <a:lnTo>
                      <a:pt x="233" y="737"/>
                    </a:lnTo>
                    <a:lnTo>
                      <a:pt x="232" y="738"/>
                    </a:lnTo>
                    <a:lnTo>
                      <a:pt x="231" y="739"/>
                    </a:lnTo>
                    <a:lnTo>
                      <a:pt x="231" y="740"/>
                    </a:lnTo>
                    <a:lnTo>
                      <a:pt x="231" y="741"/>
                    </a:lnTo>
                    <a:lnTo>
                      <a:pt x="232" y="742"/>
                    </a:lnTo>
                    <a:lnTo>
                      <a:pt x="232" y="743"/>
                    </a:lnTo>
                    <a:lnTo>
                      <a:pt x="235" y="744"/>
                    </a:lnTo>
                    <a:lnTo>
                      <a:pt x="235" y="745"/>
                    </a:lnTo>
                    <a:lnTo>
                      <a:pt x="236" y="746"/>
                    </a:lnTo>
                    <a:lnTo>
                      <a:pt x="236" y="747"/>
                    </a:lnTo>
                    <a:lnTo>
                      <a:pt x="236" y="748"/>
                    </a:lnTo>
                    <a:lnTo>
                      <a:pt x="235" y="748"/>
                    </a:lnTo>
                    <a:lnTo>
                      <a:pt x="234" y="749"/>
                    </a:lnTo>
                    <a:lnTo>
                      <a:pt x="233" y="748"/>
                    </a:lnTo>
                    <a:lnTo>
                      <a:pt x="229" y="746"/>
                    </a:lnTo>
                    <a:lnTo>
                      <a:pt x="228" y="746"/>
                    </a:lnTo>
                    <a:lnTo>
                      <a:pt x="226" y="745"/>
                    </a:lnTo>
                    <a:lnTo>
                      <a:pt x="225" y="745"/>
                    </a:lnTo>
                    <a:lnTo>
                      <a:pt x="225" y="744"/>
                    </a:lnTo>
                    <a:lnTo>
                      <a:pt x="224" y="744"/>
                    </a:lnTo>
                    <a:lnTo>
                      <a:pt x="224" y="743"/>
                    </a:lnTo>
                    <a:lnTo>
                      <a:pt x="223" y="743"/>
                    </a:lnTo>
                    <a:lnTo>
                      <a:pt x="223" y="742"/>
                    </a:lnTo>
                    <a:lnTo>
                      <a:pt x="222" y="741"/>
                    </a:lnTo>
                    <a:lnTo>
                      <a:pt x="220" y="741"/>
                    </a:lnTo>
                    <a:lnTo>
                      <a:pt x="220" y="740"/>
                    </a:lnTo>
                    <a:lnTo>
                      <a:pt x="220" y="739"/>
                    </a:lnTo>
                    <a:lnTo>
                      <a:pt x="220" y="738"/>
                    </a:lnTo>
                    <a:lnTo>
                      <a:pt x="220" y="739"/>
                    </a:lnTo>
                    <a:lnTo>
                      <a:pt x="219" y="739"/>
                    </a:lnTo>
                    <a:lnTo>
                      <a:pt x="218" y="739"/>
                    </a:lnTo>
                    <a:lnTo>
                      <a:pt x="219" y="738"/>
                    </a:lnTo>
                    <a:lnTo>
                      <a:pt x="218" y="737"/>
                    </a:lnTo>
                    <a:lnTo>
                      <a:pt x="217" y="737"/>
                    </a:lnTo>
                    <a:lnTo>
                      <a:pt x="217" y="738"/>
                    </a:lnTo>
                    <a:lnTo>
                      <a:pt x="216" y="737"/>
                    </a:lnTo>
                    <a:lnTo>
                      <a:pt x="215" y="737"/>
                    </a:lnTo>
                    <a:lnTo>
                      <a:pt x="216" y="737"/>
                    </a:lnTo>
                    <a:lnTo>
                      <a:pt x="216" y="736"/>
                    </a:lnTo>
                    <a:lnTo>
                      <a:pt x="217" y="736"/>
                    </a:lnTo>
                    <a:lnTo>
                      <a:pt x="216" y="735"/>
                    </a:lnTo>
                    <a:lnTo>
                      <a:pt x="216" y="734"/>
                    </a:lnTo>
                    <a:lnTo>
                      <a:pt x="216" y="733"/>
                    </a:lnTo>
                    <a:lnTo>
                      <a:pt x="215" y="733"/>
                    </a:lnTo>
                    <a:lnTo>
                      <a:pt x="215" y="732"/>
                    </a:lnTo>
                    <a:lnTo>
                      <a:pt x="215" y="731"/>
                    </a:lnTo>
                    <a:lnTo>
                      <a:pt x="214" y="731"/>
                    </a:lnTo>
                    <a:lnTo>
                      <a:pt x="214" y="730"/>
                    </a:lnTo>
                    <a:lnTo>
                      <a:pt x="213" y="730"/>
                    </a:lnTo>
                    <a:lnTo>
                      <a:pt x="212" y="730"/>
                    </a:lnTo>
                    <a:lnTo>
                      <a:pt x="212" y="729"/>
                    </a:lnTo>
                    <a:lnTo>
                      <a:pt x="211" y="728"/>
                    </a:lnTo>
                    <a:lnTo>
                      <a:pt x="210" y="728"/>
                    </a:lnTo>
                    <a:lnTo>
                      <a:pt x="211" y="727"/>
                    </a:lnTo>
                    <a:lnTo>
                      <a:pt x="210" y="727"/>
                    </a:lnTo>
                    <a:lnTo>
                      <a:pt x="209" y="727"/>
                    </a:lnTo>
                    <a:lnTo>
                      <a:pt x="208" y="727"/>
                    </a:lnTo>
                    <a:lnTo>
                      <a:pt x="207" y="726"/>
                    </a:lnTo>
                    <a:lnTo>
                      <a:pt x="206" y="726"/>
                    </a:lnTo>
                    <a:lnTo>
                      <a:pt x="206" y="725"/>
                    </a:lnTo>
                    <a:lnTo>
                      <a:pt x="205" y="725"/>
                    </a:lnTo>
                    <a:lnTo>
                      <a:pt x="204" y="725"/>
                    </a:lnTo>
                    <a:lnTo>
                      <a:pt x="203" y="724"/>
                    </a:lnTo>
                    <a:lnTo>
                      <a:pt x="202" y="725"/>
                    </a:lnTo>
                    <a:lnTo>
                      <a:pt x="201" y="724"/>
                    </a:lnTo>
                    <a:lnTo>
                      <a:pt x="201" y="723"/>
                    </a:lnTo>
                    <a:lnTo>
                      <a:pt x="201" y="722"/>
                    </a:lnTo>
                    <a:lnTo>
                      <a:pt x="199" y="722"/>
                    </a:lnTo>
                    <a:lnTo>
                      <a:pt x="198" y="722"/>
                    </a:lnTo>
                    <a:lnTo>
                      <a:pt x="198" y="721"/>
                    </a:lnTo>
                    <a:lnTo>
                      <a:pt x="197" y="721"/>
                    </a:lnTo>
                    <a:lnTo>
                      <a:pt x="197" y="722"/>
                    </a:lnTo>
                    <a:lnTo>
                      <a:pt x="196" y="722"/>
                    </a:lnTo>
                    <a:lnTo>
                      <a:pt x="195" y="722"/>
                    </a:lnTo>
                    <a:lnTo>
                      <a:pt x="194" y="723"/>
                    </a:lnTo>
                    <a:lnTo>
                      <a:pt x="194" y="722"/>
                    </a:lnTo>
                    <a:lnTo>
                      <a:pt x="192" y="721"/>
                    </a:lnTo>
                    <a:lnTo>
                      <a:pt x="192" y="720"/>
                    </a:lnTo>
                    <a:lnTo>
                      <a:pt x="191" y="720"/>
                    </a:lnTo>
                    <a:lnTo>
                      <a:pt x="190" y="720"/>
                    </a:lnTo>
                    <a:lnTo>
                      <a:pt x="191" y="719"/>
                    </a:lnTo>
                    <a:lnTo>
                      <a:pt x="190" y="719"/>
                    </a:lnTo>
                    <a:lnTo>
                      <a:pt x="189" y="719"/>
                    </a:lnTo>
                    <a:lnTo>
                      <a:pt x="189" y="718"/>
                    </a:lnTo>
                    <a:lnTo>
                      <a:pt x="189" y="717"/>
                    </a:lnTo>
                    <a:lnTo>
                      <a:pt x="188" y="716"/>
                    </a:lnTo>
                    <a:lnTo>
                      <a:pt x="186" y="717"/>
                    </a:lnTo>
                    <a:lnTo>
                      <a:pt x="185" y="716"/>
                    </a:lnTo>
                    <a:lnTo>
                      <a:pt x="184" y="716"/>
                    </a:lnTo>
                    <a:lnTo>
                      <a:pt x="183" y="717"/>
                    </a:lnTo>
                    <a:lnTo>
                      <a:pt x="183" y="716"/>
                    </a:lnTo>
                    <a:lnTo>
                      <a:pt x="183" y="715"/>
                    </a:lnTo>
                    <a:lnTo>
                      <a:pt x="183" y="714"/>
                    </a:lnTo>
                    <a:lnTo>
                      <a:pt x="182" y="714"/>
                    </a:lnTo>
                    <a:lnTo>
                      <a:pt x="180" y="714"/>
                    </a:lnTo>
                    <a:lnTo>
                      <a:pt x="180" y="713"/>
                    </a:lnTo>
                    <a:lnTo>
                      <a:pt x="179" y="712"/>
                    </a:lnTo>
                    <a:lnTo>
                      <a:pt x="179" y="711"/>
                    </a:lnTo>
                    <a:lnTo>
                      <a:pt x="178" y="711"/>
                    </a:lnTo>
                    <a:lnTo>
                      <a:pt x="178" y="710"/>
                    </a:lnTo>
                    <a:lnTo>
                      <a:pt x="177" y="710"/>
                    </a:lnTo>
                    <a:lnTo>
                      <a:pt x="177" y="711"/>
                    </a:lnTo>
                    <a:lnTo>
                      <a:pt x="176" y="711"/>
                    </a:lnTo>
                    <a:lnTo>
                      <a:pt x="176" y="710"/>
                    </a:lnTo>
                    <a:lnTo>
                      <a:pt x="175" y="710"/>
                    </a:lnTo>
                    <a:lnTo>
                      <a:pt x="174" y="710"/>
                    </a:lnTo>
                    <a:lnTo>
                      <a:pt x="173" y="710"/>
                    </a:lnTo>
                    <a:lnTo>
                      <a:pt x="173" y="709"/>
                    </a:lnTo>
                    <a:lnTo>
                      <a:pt x="172" y="709"/>
                    </a:lnTo>
                    <a:lnTo>
                      <a:pt x="171" y="709"/>
                    </a:lnTo>
                    <a:lnTo>
                      <a:pt x="171" y="710"/>
                    </a:lnTo>
                    <a:lnTo>
                      <a:pt x="170" y="709"/>
                    </a:lnTo>
                    <a:lnTo>
                      <a:pt x="170" y="708"/>
                    </a:lnTo>
                    <a:lnTo>
                      <a:pt x="169" y="708"/>
                    </a:lnTo>
                    <a:lnTo>
                      <a:pt x="168" y="708"/>
                    </a:lnTo>
                    <a:lnTo>
                      <a:pt x="168" y="707"/>
                    </a:lnTo>
                    <a:lnTo>
                      <a:pt x="167" y="707"/>
                    </a:lnTo>
                    <a:lnTo>
                      <a:pt x="166" y="707"/>
                    </a:lnTo>
                    <a:lnTo>
                      <a:pt x="165" y="707"/>
                    </a:lnTo>
                    <a:lnTo>
                      <a:pt x="165" y="706"/>
                    </a:lnTo>
                    <a:lnTo>
                      <a:pt x="164" y="706"/>
                    </a:lnTo>
                    <a:lnTo>
                      <a:pt x="163" y="706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1" y="705"/>
                    </a:lnTo>
                    <a:lnTo>
                      <a:pt x="160" y="706"/>
                    </a:lnTo>
                    <a:lnTo>
                      <a:pt x="159" y="707"/>
                    </a:lnTo>
                    <a:lnTo>
                      <a:pt x="159" y="706"/>
                    </a:lnTo>
                    <a:lnTo>
                      <a:pt x="158" y="706"/>
                    </a:lnTo>
                    <a:lnTo>
                      <a:pt x="156" y="705"/>
                    </a:lnTo>
                    <a:lnTo>
                      <a:pt x="155" y="705"/>
                    </a:lnTo>
                    <a:lnTo>
                      <a:pt x="155" y="706"/>
                    </a:lnTo>
                    <a:lnTo>
                      <a:pt x="154" y="706"/>
                    </a:lnTo>
                    <a:lnTo>
                      <a:pt x="153" y="705"/>
                    </a:lnTo>
                    <a:lnTo>
                      <a:pt x="152" y="705"/>
                    </a:lnTo>
                    <a:lnTo>
                      <a:pt x="152" y="704"/>
                    </a:lnTo>
                    <a:lnTo>
                      <a:pt x="151" y="704"/>
                    </a:lnTo>
                    <a:lnTo>
                      <a:pt x="150" y="704"/>
                    </a:lnTo>
                    <a:lnTo>
                      <a:pt x="149" y="703"/>
                    </a:lnTo>
                    <a:lnTo>
                      <a:pt x="150" y="703"/>
                    </a:lnTo>
                    <a:lnTo>
                      <a:pt x="149" y="702"/>
                    </a:lnTo>
                    <a:lnTo>
                      <a:pt x="148" y="703"/>
                    </a:lnTo>
                    <a:lnTo>
                      <a:pt x="147" y="703"/>
                    </a:lnTo>
                    <a:lnTo>
                      <a:pt x="147" y="702"/>
                    </a:lnTo>
                    <a:lnTo>
                      <a:pt x="146" y="702"/>
                    </a:lnTo>
                    <a:lnTo>
                      <a:pt x="146" y="701"/>
                    </a:lnTo>
                    <a:lnTo>
                      <a:pt x="146" y="700"/>
                    </a:lnTo>
                    <a:lnTo>
                      <a:pt x="145" y="700"/>
                    </a:lnTo>
                    <a:lnTo>
                      <a:pt x="144" y="701"/>
                    </a:lnTo>
                    <a:lnTo>
                      <a:pt x="143" y="700"/>
                    </a:lnTo>
                    <a:lnTo>
                      <a:pt x="143" y="699"/>
                    </a:lnTo>
                    <a:lnTo>
                      <a:pt x="142" y="699"/>
                    </a:lnTo>
                    <a:lnTo>
                      <a:pt x="142" y="700"/>
                    </a:lnTo>
                    <a:lnTo>
                      <a:pt x="141" y="699"/>
                    </a:lnTo>
                    <a:lnTo>
                      <a:pt x="141" y="698"/>
                    </a:lnTo>
                    <a:lnTo>
                      <a:pt x="140" y="697"/>
                    </a:lnTo>
                    <a:lnTo>
                      <a:pt x="139" y="697"/>
                    </a:lnTo>
                    <a:lnTo>
                      <a:pt x="139" y="696"/>
                    </a:lnTo>
                    <a:lnTo>
                      <a:pt x="138" y="696"/>
                    </a:lnTo>
                    <a:lnTo>
                      <a:pt x="137" y="696"/>
                    </a:lnTo>
                    <a:lnTo>
                      <a:pt x="137" y="697"/>
                    </a:lnTo>
                    <a:lnTo>
                      <a:pt x="136" y="697"/>
                    </a:lnTo>
                    <a:lnTo>
                      <a:pt x="136" y="696"/>
                    </a:lnTo>
                    <a:lnTo>
                      <a:pt x="137" y="696"/>
                    </a:lnTo>
                    <a:lnTo>
                      <a:pt x="136" y="695"/>
                    </a:lnTo>
                    <a:lnTo>
                      <a:pt x="135" y="695"/>
                    </a:lnTo>
                    <a:lnTo>
                      <a:pt x="135" y="696"/>
                    </a:lnTo>
                    <a:lnTo>
                      <a:pt x="134" y="696"/>
                    </a:lnTo>
                    <a:lnTo>
                      <a:pt x="134" y="695"/>
                    </a:lnTo>
                    <a:lnTo>
                      <a:pt x="133" y="694"/>
                    </a:lnTo>
                    <a:lnTo>
                      <a:pt x="133" y="693"/>
                    </a:lnTo>
                    <a:lnTo>
                      <a:pt x="132" y="693"/>
                    </a:lnTo>
                    <a:lnTo>
                      <a:pt x="132" y="692"/>
                    </a:lnTo>
                    <a:lnTo>
                      <a:pt x="131" y="692"/>
                    </a:lnTo>
                    <a:lnTo>
                      <a:pt x="132" y="691"/>
                    </a:lnTo>
                    <a:lnTo>
                      <a:pt x="131" y="691"/>
                    </a:lnTo>
                    <a:lnTo>
                      <a:pt x="131" y="690"/>
                    </a:lnTo>
                    <a:lnTo>
                      <a:pt x="130" y="690"/>
                    </a:lnTo>
                    <a:lnTo>
                      <a:pt x="129" y="689"/>
                    </a:lnTo>
                    <a:lnTo>
                      <a:pt x="129" y="688"/>
                    </a:lnTo>
                    <a:lnTo>
                      <a:pt x="128" y="689"/>
                    </a:lnTo>
                    <a:lnTo>
                      <a:pt x="128" y="688"/>
                    </a:lnTo>
                    <a:lnTo>
                      <a:pt x="127" y="688"/>
                    </a:lnTo>
                    <a:lnTo>
                      <a:pt x="127" y="687"/>
                    </a:lnTo>
                    <a:lnTo>
                      <a:pt x="126" y="687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4" y="687"/>
                    </a:lnTo>
                    <a:lnTo>
                      <a:pt x="124" y="688"/>
                    </a:lnTo>
                    <a:lnTo>
                      <a:pt x="123" y="687"/>
                    </a:lnTo>
                    <a:lnTo>
                      <a:pt x="123" y="688"/>
                    </a:lnTo>
                    <a:lnTo>
                      <a:pt x="123" y="687"/>
                    </a:lnTo>
                    <a:lnTo>
                      <a:pt x="122" y="687"/>
                    </a:lnTo>
                    <a:lnTo>
                      <a:pt x="121" y="687"/>
                    </a:lnTo>
                    <a:lnTo>
                      <a:pt x="120" y="687"/>
                    </a:lnTo>
                    <a:lnTo>
                      <a:pt x="119" y="688"/>
                    </a:lnTo>
                    <a:lnTo>
                      <a:pt x="119" y="687"/>
                    </a:lnTo>
                    <a:lnTo>
                      <a:pt x="119" y="686"/>
                    </a:lnTo>
                    <a:lnTo>
                      <a:pt x="118" y="686"/>
                    </a:lnTo>
                    <a:lnTo>
                      <a:pt x="118" y="685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6" y="684"/>
                    </a:lnTo>
                    <a:lnTo>
                      <a:pt x="115" y="684"/>
                    </a:lnTo>
                    <a:lnTo>
                      <a:pt x="114" y="684"/>
                    </a:lnTo>
                    <a:lnTo>
                      <a:pt x="114" y="685"/>
                    </a:lnTo>
                    <a:lnTo>
                      <a:pt x="114" y="684"/>
                    </a:lnTo>
                    <a:lnTo>
                      <a:pt x="113" y="684"/>
                    </a:lnTo>
                    <a:lnTo>
                      <a:pt x="112" y="684"/>
                    </a:lnTo>
                    <a:lnTo>
                      <a:pt x="112" y="683"/>
                    </a:lnTo>
                    <a:lnTo>
                      <a:pt x="111" y="682"/>
                    </a:lnTo>
                    <a:lnTo>
                      <a:pt x="111" y="683"/>
                    </a:lnTo>
                    <a:lnTo>
                      <a:pt x="111" y="682"/>
                    </a:lnTo>
                    <a:lnTo>
                      <a:pt x="110" y="682"/>
                    </a:lnTo>
                    <a:lnTo>
                      <a:pt x="110" y="681"/>
                    </a:lnTo>
                    <a:lnTo>
                      <a:pt x="111" y="681"/>
                    </a:lnTo>
                    <a:lnTo>
                      <a:pt x="110" y="681"/>
                    </a:lnTo>
                    <a:lnTo>
                      <a:pt x="110" y="679"/>
                    </a:lnTo>
                    <a:lnTo>
                      <a:pt x="109" y="679"/>
                    </a:lnTo>
                    <a:lnTo>
                      <a:pt x="108" y="679"/>
                    </a:lnTo>
                    <a:lnTo>
                      <a:pt x="108" y="678"/>
                    </a:lnTo>
                    <a:lnTo>
                      <a:pt x="108" y="679"/>
                    </a:lnTo>
                    <a:lnTo>
                      <a:pt x="107" y="678"/>
                    </a:lnTo>
                    <a:lnTo>
                      <a:pt x="108" y="678"/>
                    </a:lnTo>
                    <a:lnTo>
                      <a:pt x="107" y="678"/>
                    </a:lnTo>
                    <a:lnTo>
                      <a:pt x="106" y="678"/>
                    </a:lnTo>
                    <a:lnTo>
                      <a:pt x="105" y="677"/>
                    </a:lnTo>
                    <a:lnTo>
                      <a:pt x="106" y="677"/>
                    </a:lnTo>
                    <a:lnTo>
                      <a:pt x="105" y="676"/>
                    </a:lnTo>
                    <a:lnTo>
                      <a:pt x="105" y="677"/>
                    </a:lnTo>
                    <a:lnTo>
                      <a:pt x="105" y="676"/>
                    </a:lnTo>
                    <a:lnTo>
                      <a:pt x="105" y="675"/>
                    </a:lnTo>
                    <a:lnTo>
                      <a:pt x="104" y="675"/>
                    </a:lnTo>
                    <a:lnTo>
                      <a:pt x="104" y="674"/>
                    </a:lnTo>
                    <a:lnTo>
                      <a:pt x="103" y="674"/>
                    </a:lnTo>
                    <a:lnTo>
                      <a:pt x="103" y="673"/>
                    </a:lnTo>
                    <a:lnTo>
                      <a:pt x="102" y="673"/>
                    </a:lnTo>
                    <a:lnTo>
                      <a:pt x="101" y="673"/>
                    </a:lnTo>
                    <a:lnTo>
                      <a:pt x="100" y="673"/>
                    </a:lnTo>
                    <a:lnTo>
                      <a:pt x="99" y="672"/>
                    </a:lnTo>
                    <a:lnTo>
                      <a:pt x="98" y="672"/>
                    </a:lnTo>
                    <a:lnTo>
                      <a:pt x="97" y="672"/>
                    </a:lnTo>
                    <a:lnTo>
                      <a:pt x="96" y="672"/>
                    </a:lnTo>
                    <a:lnTo>
                      <a:pt x="95" y="671"/>
                    </a:lnTo>
                    <a:lnTo>
                      <a:pt x="94" y="671"/>
                    </a:lnTo>
                    <a:lnTo>
                      <a:pt x="93" y="671"/>
                    </a:lnTo>
                    <a:lnTo>
                      <a:pt x="93" y="670"/>
                    </a:lnTo>
                    <a:lnTo>
                      <a:pt x="92" y="670"/>
                    </a:lnTo>
                    <a:lnTo>
                      <a:pt x="92" y="671"/>
                    </a:lnTo>
                    <a:lnTo>
                      <a:pt x="91" y="671"/>
                    </a:lnTo>
                    <a:lnTo>
                      <a:pt x="91" y="672"/>
                    </a:lnTo>
                    <a:lnTo>
                      <a:pt x="90" y="672"/>
                    </a:lnTo>
                    <a:lnTo>
                      <a:pt x="90" y="671"/>
                    </a:lnTo>
                    <a:lnTo>
                      <a:pt x="89" y="671"/>
                    </a:lnTo>
                    <a:lnTo>
                      <a:pt x="88" y="670"/>
                    </a:lnTo>
                    <a:lnTo>
                      <a:pt x="87" y="669"/>
                    </a:lnTo>
                    <a:lnTo>
                      <a:pt x="86" y="669"/>
                    </a:lnTo>
                    <a:lnTo>
                      <a:pt x="86" y="668"/>
                    </a:lnTo>
                    <a:lnTo>
                      <a:pt x="86" y="667"/>
                    </a:lnTo>
                    <a:lnTo>
                      <a:pt x="85" y="667"/>
                    </a:lnTo>
                    <a:lnTo>
                      <a:pt x="84" y="667"/>
                    </a:lnTo>
                    <a:lnTo>
                      <a:pt x="85" y="666"/>
                    </a:lnTo>
                    <a:lnTo>
                      <a:pt x="84" y="666"/>
                    </a:lnTo>
                    <a:lnTo>
                      <a:pt x="83" y="666"/>
                    </a:lnTo>
                    <a:lnTo>
                      <a:pt x="84" y="665"/>
                    </a:lnTo>
                    <a:lnTo>
                      <a:pt x="83" y="665"/>
                    </a:lnTo>
                    <a:lnTo>
                      <a:pt x="83" y="664"/>
                    </a:lnTo>
                    <a:lnTo>
                      <a:pt x="82" y="664"/>
                    </a:lnTo>
                    <a:lnTo>
                      <a:pt x="82" y="663"/>
                    </a:lnTo>
                    <a:lnTo>
                      <a:pt x="82" y="662"/>
                    </a:lnTo>
                    <a:lnTo>
                      <a:pt x="81" y="662"/>
                    </a:lnTo>
                    <a:lnTo>
                      <a:pt x="81" y="661"/>
                    </a:lnTo>
                    <a:lnTo>
                      <a:pt x="80" y="661"/>
                    </a:lnTo>
                    <a:lnTo>
                      <a:pt x="80" y="660"/>
                    </a:lnTo>
                    <a:lnTo>
                      <a:pt x="79" y="660"/>
                    </a:lnTo>
                    <a:lnTo>
                      <a:pt x="79" y="659"/>
                    </a:lnTo>
                    <a:lnTo>
                      <a:pt x="78" y="659"/>
                    </a:lnTo>
                    <a:lnTo>
                      <a:pt x="78" y="658"/>
                    </a:lnTo>
                    <a:lnTo>
                      <a:pt x="78" y="657"/>
                    </a:lnTo>
                    <a:lnTo>
                      <a:pt x="77" y="656"/>
                    </a:lnTo>
                    <a:lnTo>
                      <a:pt x="77" y="655"/>
                    </a:lnTo>
                    <a:lnTo>
                      <a:pt x="76" y="655"/>
                    </a:lnTo>
                    <a:lnTo>
                      <a:pt x="75" y="654"/>
                    </a:lnTo>
                    <a:lnTo>
                      <a:pt x="74" y="654"/>
                    </a:lnTo>
                    <a:lnTo>
                      <a:pt x="73" y="654"/>
                    </a:lnTo>
                    <a:lnTo>
                      <a:pt x="72" y="654"/>
                    </a:lnTo>
                    <a:lnTo>
                      <a:pt x="72" y="653"/>
                    </a:lnTo>
                    <a:lnTo>
                      <a:pt x="71" y="653"/>
                    </a:lnTo>
                    <a:lnTo>
                      <a:pt x="70" y="653"/>
                    </a:lnTo>
                    <a:lnTo>
                      <a:pt x="70" y="652"/>
                    </a:lnTo>
                    <a:lnTo>
                      <a:pt x="69" y="652"/>
                    </a:lnTo>
                    <a:lnTo>
                      <a:pt x="69" y="651"/>
                    </a:lnTo>
                    <a:lnTo>
                      <a:pt x="68" y="651"/>
                    </a:lnTo>
                    <a:lnTo>
                      <a:pt x="67" y="651"/>
                    </a:lnTo>
                    <a:lnTo>
                      <a:pt x="66" y="652"/>
                    </a:lnTo>
                    <a:lnTo>
                      <a:pt x="65" y="652"/>
                    </a:lnTo>
                    <a:lnTo>
                      <a:pt x="64" y="653"/>
                    </a:lnTo>
                    <a:lnTo>
                      <a:pt x="63" y="653"/>
                    </a:lnTo>
                    <a:lnTo>
                      <a:pt x="63" y="654"/>
                    </a:lnTo>
                    <a:lnTo>
                      <a:pt x="62" y="654"/>
                    </a:lnTo>
                    <a:lnTo>
                      <a:pt x="61" y="654"/>
                    </a:lnTo>
                    <a:lnTo>
                      <a:pt x="60" y="654"/>
                    </a:lnTo>
                    <a:lnTo>
                      <a:pt x="59" y="654"/>
                    </a:lnTo>
                    <a:lnTo>
                      <a:pt x="59" y="655"/>
                    </a:lnTo>
                    <a:lnTo>
                      <a:pt x="58" y="655"/>
                    </a:lnTo>
                    <a:lnTo>
                      <a:pt x="58" y="654"/>
                    </a:lnTo>
                    <a:lnTo>
                      <a:pt x="57" y="654"/>
                    </a:lnTo>
                    <a:lnTo>
                      <a:pt x="56" y="654"/>
                    </a:lnTo>
                    <a:lnTo>
                      <a:pt x="55" y="653"/>
                    </a:lnTo>
                    <a:lnTo>
                      <a:pt x="54" y="653"/>
                    </a:lnTo>
                    <a:lnTo>
                      <a:pt x="53" y="653"/>
                    </a:lnTo>
                    <a:lnTo>
                      <a:pt x="52" y="653"/>
                    </a:lnTo>
                    <a:lnTo>
                      <a:pt x="51" y="653"/>
                    </a:lnTo>
                    <a:lnTo>
                      <a:pt x="51" y="654"/>
                    </a:lnTo>
                    <a:lnTo>
                      <a:pt x="50" y="654"/>
                    </a:lnTo>
                    <a:lnTo>
                      <a:pt x="49" y="654"/>
                    </a:lnTo>
                    <a:lnTo>
                      <a:pt x="48" y="654"/>
                    </a:lnTo>
                    <a:lnTo>
                      <a:pt x="47" y="654"/>
                    </a:lnTo>
                    <a:lnTo>
                      <a:pt x="46" y="654"/>
                    </a:lnTo>
                    <a:lnTo>
                      <a:pt x="45" y="653"/>
                    </a:lnTo>
                    <a:lnTo>
                      <a:pt x="43" y="653"/>
                    </a:lnTo>
                    <a:lnTo>
                      <a:pt x="43" y="652"/>
                    </a:lnTo>
                    <a:lnTo>
                      <a:pt x="42" y="652"/>
                    </a:lnTo>
                    <a:lnTo>
                      <a:pt x="41" y="651"/>
                    </a:lnTo>
                    <a:lnTo>
                      <a:pt x="40" y="651"/>
                    </a:lnTo>
                    <a:lnTo>
                      <a:pt x="39" y="651"/>
                    </a:lnTo>
                    <a:lnTo>
                      <a:pt x="38" y="651"/>
                    </a:lnTo>
                    <a:lnTo>
                      <a:pt x="37" y="651"/>
                    </a:lnTo>
                    <a:lnTo>
                      <a:pt x="37" y="650"/>
                    </a:lnTo>
                    <a:lnTo>
                      <a:pt x="36" y="650"/>
                    </a:lnTo>
                    <a:lnTo>
                      <a:pt x="35" y="649"/>
                    </a:lnTo>
                    <a:lnTo>
                      <a:pt x="34" y="648"/>
                    </a:lnTo>
                    <a:lnTo>
                      <a:pt x="32" y="648"/>
                    </a:lnTo>
                    <a:lnTo>
                      <a:pt x="31" y="648"/>
                    </a:lnTo>
                    <a:lnTo>
                      <a:pt x="30" y="648"/>
                    </a:lnTo>
                    <a:lnTo>
                      <a:pt x="30" y="647"/>
                    </a:lnTo>
                    <a:lnTo>
                      <a:pt x="30" y="646"/>
                    </a:lnTo>
                    <a:lnTo>
                      <a:pt x="30" y="645"/>
                    </a:lnTo>
                    <a:lnTo>
                      <a:pt x="29" y="645"/>
                    </a:lnTo>
                    <a:lnTo>
                      <a:pt x="28" y="645"/>
                    </a:lnTo>
                    <a:lnTo>
                      <a:pt x="28" y="644"/>
                    </a:lnTo>
                    <a:lnTo>
                      <a:pt x="28" y="643"/>
                    </a:lnTo>
                    <a:lnTo>
                      <a:pt x="28" y="642"/>
                    </a:lnTo>
                    <a:lnTo>
                      <a:pt x="27" y="641"/>
                    </a:lnTo>
                    <a:lnTo>
                      <a:pt x="27" y="639"/>
                    </a:lnTo>
                    <a:lnTo>
                      <a:pt x="26" y="638"/>
                    </a:lnTo>
                    <a:lnTo>
                      <a:pt x="26" y="637"/>
                    </a:lnTo>
                    <a:lnTo>
                      <a:pt x="27" y="636"/>
                    </a:lnTo>
                    <a:lnTo>
                      <a:pt x="28" y="635"/>
                    </a:lnTo>
                    <a:lnTo>
                      <a:pt x="28" y="634"/>
                    </a:lnTo>
                    <a:lnTo>
                      <a:pt x="30" y="634"/>
                    </a:lnTo>
                    <a:lnTo>
                      <a:pt x="31" y="634"/>
                    </a:lnTo>
                    <a:lnTo>
                      <a:pt x="31" y="633"/>
                    </a:lnTo>
                    <a:lnTo>
                      <a:pt x="32" y="632"/>
                    </a:lnTo>
                    <a:lnTo>
                      <a:pt x="32" y="631"/>
                    </a:lnTo>
                    <a:lnTo>
                      <a:pt x="33" y="630"/>
                    </a:lnTo>
                    <a:lnTo>
                      <a:pt x="34" y="629"/>
                    </a:lnTo>
                    <a:lnTo>
                      <a:pt x="35" y="628"/>
                    </a:lnTo>
                    <a:lnTo>
                      <a:pt x="35" y="627"/>
                    </a:lnTo>
                    <a:lnTo>
                      <a:pt x="35" y="626"/>
                    </a:lnTo>
                    <a:lnTo>
                      <a:pt x="35" y="625"/>
                    </a:lnTo>
                    <a:lnTo>
                      <a:pt x="36" y="625"/>
                    </a:lnTo>
                    <a:lnTo>
                      <a:pt x="38" y="625"/>
                    </a:lnTo>
                    <a:lnTo>
                      <a:pt x="39" y="625"/>
                    </a:lnTo>
                    <a:lnTo>
                      <a:pt x="40" y="625"/>
                    </a:lnTo>
                    <a:lnTo>
                      <a:pt x="42" y="625"/>
                    </a:lnTo>
                    <a:lnTo>
                      <a:pt x="43" y="624"/>
                    </a:lnTo>
                    <a:lnTo>
                      <a:pt x="44" y="622"/>
                    </a:lnTo>
                    <a:lnTo>
                      <a:pt x="45" y="622"/>
                    </a:lnTo>
                    <a:lnTo>
                      <a:pt x="46" y="621"/>
                    </a:lnTo>
                    <a:lnTo>
                      <a:pt x="47" y="620"/>
                    </a:lnTo>
                    <a:lnTo>
                      <a:pt x="47" y="619"/>
                    </a:lnTo>
                    <a:lnTo>
                      <a:pt x="47" y="618"/>
                    </a:lnTo>
                    <a:lnTo>
                      <a:pt x="47" y="617"/>
                    </a:lnTo>
                    <a:lnTo>
                      <a:pt x="46" y="616"/>
                    </a:lnTo>
                    <a:lnTo>
                      <a:pt x="46" y="615"/>
                    </a:lnTo>
                    <a:lnTo>
                      <a:pt x="45" y="614"/>
                    </a:lnTo>
                    <a:lnTo>
                      <a:pt x="44" y="614"/>
                    </a:lnTo>
                    <a:lnTo>
                      <a:pt x="42" y="613"/>
                    </a:lnTo>
                    <a:lnTo>
                      <a:pt x="41" y="613"/>
                    </a:lnTo>
                    <a:lnTo>
                      <a:pt x="38" y="613"/>
                    </a:lnTo>
                    <a:lnTo>
                      <a:pt x="36" y="614"/>
                    </a:lnTo>
                    <a:lnTo>
                      <a:pt x="32" y="612"/>
                    </a:lnTo>
                    <a:lnTo>
                      <a:pt x="30" y="611"/>
                    </a:lnTo>
                    <a:lnTo>
                      <a:pt x="28" y="611"/>
                    </a:lnTo>
                    <a:lnTo>
                      <a:pt x="27" y="611"/>
                    </a:lnTo>
                    <a:lnTo>
                      <a:pt x="26" y="611"/>
                    </a:lnTo>
                    <a:lnTo>
                      <a:pt x="25" y="612"/>
                    </a:lnTo>
                    <a:lnTo>
                      <a:pt x="23" y="613"/>
                    </a:lnTo>
                    <a:lnTo>
                      <a:pt x="22" y="614"/>
                    </a:lnTo>
                    <a:lnTo>
                      <a:pt x="21" y="615"/>
                    </a:lnTo>
                    <a:lnTo>
                      <a:pt x="21" y="616"/>
                    </a:lnTo>
                    <a:lnTo>
                      <a:pt x="20" y="617"/>
                    </a:lnTo>
                    <a:lnTo>
                      <a:pt x="18" y="616"/>
                    </a:lnTo>
                    <a:lnTo>
                      <a:pt x="17" y="616"/>
                    </a:lnTo>
                    <a:lnTo>
                      <a:pt x="16" y="616"/>
                    </a:lnTo>
                    <a:lnTo>
                      <a:pt x="16" y="615"/>
                    </a:lnTo>
                    <a:lnTo>
                      <a:pt x="15" y="614"/>
                    </a:lnTo>
                    <a:lnTo>
                      <a:pt x="13" y="612"/>
                    </a:lnTo>
                    <a:lnTo>
                      <a:pt x="13" y="610"/>
                    </a:lnTo>
                    <a:lnTo>
                      <a:pt x="13" y="608"/>
                    </a:lnTo>
                    <a:lnTo>
                      <a:pt x="12" y="607"/>
                    </a:lnTo>
                    <a:lnTo>
                      <a:pt x="12" y="605"/>
                    </a:lnTo>
                    <a:lnTo>
                      <a:pt x="12" y="604"/>
                    </a:lnTo>
                    <a:lnTo>
                      <a:pt x="12" y="603"/>
                    </a:lnTo>
                    <a:lnTo>
                      <a:pt x="12" y="602"/>
                    </a:lnTo>
                    <a:lnTo>
                      <a:pt x="11" y="596"/>
                    </a:lnTo>
                    <a:lnTo>
                      <a:pt x="11" y="595"/>
                    </a:lnTo>
                    <a:lnTo>
                      <a:pt x="11" y="594"/>
                    </a:lnTo>
                    <a:lnTo>
                      <a:pt x="10" y="591"/>
                    </a:lnTo>
                    <a:lnTo>
                      <a:pt x="10" y="588"/>
                    </a:lnTo>
                    <a:lnTo>
                      <a:pt x="10" y="587"/>
                    </a:lnTo>
                    <a:lnTo>
                      <a:pt x="10" y="586"/>
                    </a:lnTo>
                    <a:lnTo>
                      <a:pt x="11" y="586"/>
                    </a:lnTo>
                    <a:lnTo>
                      <a:pt x="12" y="585"/>
                    </a:lnTo>
                    <a:lnTo>
                      <a:pt x="14" y="585"/>
                    </a:lnTo>
                    <a:lnTo>
                      <a:pt x="15" y="585"/>
                    </a:lnTo>
                    <a:lnTo>
                      <a:pt x="16" y="585"/>
                    </a:lnTo>
                    <a:lnTo>
                      <a:pt x="17" y="585"/>
                    </a:lnTo>
                    <a:lnTo>
                      <a:pt x="17" y="583"/>
                    </a:lnTo>
                    <a:lnTo>
                      <a:pt x="17" y="582"/>
                    </a:lnTo>
                    <a:lnTo>
                      <a:pt x="17" y="581"/>
                    </a:lnTo>
                    <a:lnTo>
                      <a:pt x="17" y="580"/>
                    </a:lnTo>
                    <a:lnTo>
                      <a:pt x="17" y="579"/>
                    </a:lnTo>
                    <a:lnTo>
                      <a:pt x="17" y="578"/>
                    </a:lnTo>
                    <a:lnTo>
                      <a:pt x="17" y="576"/>
                    </a:lnTo>
                    <a:lnTo>
                      <a:pt x="16" y="575"/>
                    </a:lnTo>
                    <a:lnTo>
                      <a:pt x="15" y="574"/>
                    </a:lnTo>
                    <a:lnTo>
                      <a:pt x="15" y="573"/>
                    </a:lnTo>
                    <a:lnTo>
                      <a:pt x="14" y="572"/>
                    </a:lnTo>
                    <a:lnTo>
                      <a:pt x="13" y="572"/>
                    </a:lnTo>
                    <a:lnTo>
                      <a:pt x="13" y="571"/>
                    </a:lnTo>
                    <a:lnTo>
                      <a:pt x="12" y="571"/>
                    </a:lnTo>
                    <a:lnTo>
                      <a:pt x="11" y="570"/>
                    </a:lnTo>
                    <a:lnTo>
                      <a:pt x="11" y="569"/>
                    </a:lnTo>
                    <a:lnTo>
                      <a:pt x="12" y="569"/>
                    </a:lnTo>
                    <a:lnTo>
                      <a:pt x="12" y="568"/>
                    </a:lnTo>
                    <a:lnTo>
                      <a:pt x="11" y="567"/>
                    </a:lnTo>
                    <a:lnTo>
                      <a:pt x="12" y="567"/>
                    </a:lnTo>
                    <a:lnTo>
                      <a:pt x="11" y="567"/>
                    </a:lnTo>
                    <a:lnTo>
                      <a:pt x="11" y="566"/>
                    </a:lnTo>
                    <a:lnTo>
                      <a:pt x="10" y="565"/>
                    </a:lnTo>
                    <a:lnTo>
                      <a:pt x="11" y="565"/>
                    </a:lnTo>
                    <a:lnTo>
                      <a:pt x="11" y="564"/>
                    </a:lnTo>
                    <a:lnTo>
                      <a:pt x="11" y="563"/>
                    </a:lnTo>
                    <a:lnTo>
                      <a:pt x="11" y="562"/>
                    </a:lnTo>
                    <a:lnTo>
                      <a:pt x="11" y="561"/>
                    </a:lnTo>
                    <a:lnTo>
                      <a:pt x="10" y="561"/>
                    </a:lnTo>
                    <a:lnTo>
                      <a:pt x="10" y="560"/>
                    </a:lnTo>
                    <a:lnTo>
                      <a:pt x="10" y="559"/>
                    </a:lnTo>
                    <a:lnTo>
                      <a:pt x="9" y="559"/>
                    </a:lnTo>
                    <a:lnTo>
                      <a:pt x="9" y="558"/>
                    </a:lnTo>
                    <a:lnTo>
                      <a:pt x="9" y="557"/>
                    </a:lnTo>
                    <a:lnTo>
                      <a:pt x="9" y="556"/>
                    </a:lnTo>
                    <a:lnTo>
                      <a:pt x="9" y="555"/>
                    </a:lnTo>
                    <a:lnTo>
                      <a:pt x="8" y="555"/>
                    </a:lnTo>
                    <a:lnTo>
                      <a:pt x="8" y="554"/>
                    </a:lnTo>
                    <a:lnTo>
                      <a:pt x="7" y="554"/>
                    </a:lnTo>
                    <a:lnTo>
                      <a:pt x="8" y="553"/>
                    </a:lnTo>
                    <a:lnTo>
                      <a:pt x="7" y="553"/>
                    </a:lnTo>
                    <a:lnTo>
                      <a:pt x="7" y="552"/>
                    </a:lnTo>
                    <a:lnTo>
                      <a:pt x="6" y="553"/>
                    </a:lnTo>
                    <a:lnTo>
                      <a:pt x="6" y="552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5" y="550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3" y="549"/>
                    </a:lnTo>
                    <a:lnTo>
                      <a:pt x="2" y="549"/>
                    </a:lnTo>
                    <a:lnTo>
                      <a:pt x="2" y="548"/>
                    </a:lnTo>
                    <a:lnTo>
                      <a:pt x="1" y="548"/>
                    </a:lnTo>
                    <a:lnTo>
                      <a:pt x="2" y="548"/>
                    </a:lnTo>
                    <a:lnTo>
                      <a:pt x="1" y="547"/>
                    </a:lnTo>
                    <a:lnTo>
                      <a:pt x="1" y="546"/>
                    </a:lnTo>
                    <a:lnTo>
                      <a:pt x="1" y="545"/>
                    </a:lnTo>
                    <a:lnTo>
                      <a:pt x="1" y="544"/>
                    </a:lnTo>
                    <a:lnTo>
                      <a:pt x="1" y="543"/>
                    </a:lnTo>
                    <a:lnTo>
                      <a:pt x="1" y="542"/>
                    </a:lnTo>
                    <a:lnTo>
                      <a:pt x="1" y="541"/>
                    </a:lnTo>
                    <a:lnTo>
                      <a:pt x="1" y="542"/>
                    </a:lnTo>
                    <a:lnTo>
                      <a:pt x="0" y="542"/>
                    </a:lnTo>
                    <a:lnTo>
                      <a:pt x="0" y="541"/>
                    </a:lnTo>
                    <a:lnTo>
                      <a:pt x="0" y="540"/>
                    </a:lnTo>
                    <a:lnTo>
                      <a:pt x="1" y="540"/>
                    </a:lnTo>
                    <a:lnTo>
                      <a:pt x="0" y="539"/>
                    </a:lnTo>
                    <a:lnTo>
                      <a:pt x="1" y="539"/>
                    </a:lnTo>
                    <a:lnTo>
                      <a:pt x="0" y="538"/>
                    </a:lnTo>
                    <a:lnTo>
                      <a:pt x="1" y="538"/>
                    </a:lnTo>
                    <a:lnTo>
                      <a:pt x="1" y="537"/>
                    </a:lnTo>
                    <a:lnTo>
                      <a:pt x="1" y="536"/>
                    </a:lnTo>
                    <a:lnTo>
                      <a:pt x="2" y="536"/>
                    </a:lnTo>
                    <a:lnTo>
                      <a:pt x="1" y="536"/>
                    </a:lnTo>
                    <a:lnTo>
                      <a:pt x="2" y="535"/>
                    </a:lnTo>
                    <a:lnTo>
                      <a:pt x="2" y="534"/>
                    </a:lnTo>
                    <a:lnTo>
                      <a:pt x="2" y="533"/>
                    </a:lnTo>
                    <a:lnTo>
                      <a:pt x="1" y="532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0"/>
                    </a:lnTo>
                    <a:lnTo>
                      <a:pt x="1" y="530"/>
                    </a:lnTo>
                    <a:lnTo>
                      <a:pt x="1" y="529"/>
                    </a:lnTo>
                    <a:lnTo>
                      <a:pt x="2" y="529"/>
                    </a:lnTo>
                    <a:lnTo>
                      <a:pt x="1" y="529"/>
                    </a:lnTo>
                    <a:lnTo>
                      <a:pt x="2" y="528"/>
                    </a:lnTo>
                    <a:lnTo>
                      <a:pt x="1" y="528"/>
                    </a:lnTo>
                    <a:lnTo>
                      <a:pt x="2" y="528"/>
                    </a:lnTo>
                    <a:lnTo>
                      <a:pt x="2" y="527"/>
                    </a:lnTo>
                    <a:lnTo>
                      <a:pt x="2" y="526"/>
                    </a:lnTo>
                    <a:lnTo>
                      <a:pt x="2" y="525"/>
                    </a:lnTo>
                    <a:lnTo>
                      <a:pt x="2" y="524"/>
                    </a:lnTo>
                    <a:lnTo>
                      <a:pt x="3" y="524"/>
                    </a:lnTo>
                    <a:lnTo>
                      <a:pt x="3" y="523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4" y="521"/>
                    </a:lnTo>
                    <a:lnTo>
                      <a:pt x="4" y="520"/>
                    </a:lnTo>
                    <a:lnTo>
                      <a:pt x="3" y="520"/>
                    </a:lnTo>
                    <a:lnTo>
                      <a:pt x="3" y="519"/>
                    </a:lnTo>
                    <a:lnTo>
                      <a:pt x="3" y="518"/>
                    </a:lnTo>
                    <a:lnTo>
                      <a:pt x="4" y="519"/>
                    </a:lnTo>
                    <a:lnTo>
                      <a:pt x="3" y="518"/>
                    </a:lnTo>
                    <a:lnTo>
                      <a:pt x="4" y="518"/>
                    </a:lnTo>
                    <a:lnTo>
                      <a:pt x="4" y="517"/>
                    </a:lnTo>
                    <a:lnTo>
                      <a:pt x="4" y="516"/>
                    </a:lnTo>
                    <a:lnTo>
                      <a:pt x="5" y="517"/>
                    </a:lnTo>
                    <a:lnTo>
                      <a:pt x="5" y="516"/>
                    </a:lnTo>
                    <a:lnTo>
                      <a:pt x="6" y="515"/>
                    </a:lnTo>
                    <a:lnTo>
                      <a:pt x="5" y="515"/>
                    </a:lnTo>
                    <a:lnTo>
                      <a:pt x="5" y="514"/>
                    </a:lnTo>
                    <a:lnTo>
                      <a:pt x="6" y="515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7" y="513"/>
                    </a:lnTo>
                    <a:lnTo>
                      <a:pt x="6" y="512"/>
                    </a:lnTo>
                    <a:lnTo>
                      <a:pt x="7" y="512"/>
                    </a:lnTo>
                    <a:lnTo>
                      <a:pt x="7" y="511"/>
                    </a:lnTo>
                    <a:lnTo>
                      <a:pt x="6" y="511"/>
                    </a:lnTo>
                    <a:lnTo>
                      <a:pt x="6" y="510"/>
                    </a:lnTo>
                    <a:lnTo>
                      <a:pt x="7" y="510"/>
                    </a:lnTo>
                    <a:lnTo>
                      <a:pt x="6" y="510"/>
                    </a:lnTo>
                    <a:lnTo>
                      <a:pt x="7" y="509"/>
                    </a:lnTo>
                    <a:lnTo>
                      <a:pt x="6" y="509"/>
                    </a:lnTo>
                    <a:lnTo>
                      <a:pt x="6" y="508"/>
                    </a:lnTo>
                    <a:lnTo>
                      <a:pt x="5" y="508"/>
                    </a:lnTo>
                    <a:lnTo>
                      <a:pt x="5" y="507"/>
                    </a:lnTo>
                    <a:lnTo>
                      <a:pt x="6" y="506"/>
                    </a:lnTo>
                    <a:lnTo>
                      <a:pt x="5" y="506"/>
                    </a:lnTo>
                    <a:lnTo>
                      <a:pt x="6" y="506"/>
                    </a:lnTo>
                    <a:lnTo>
                      <a:pt x="5" y="505"/>
                    </a:lnTo>
                    <a:lnTo>
                      <a:pt x="5" y="504"/>
                    </a:lnTo>
                    <a:lnTo>
                      <a:pt x="6" y="504"/>
                    </a:lnTo>
                    <a:lnTo>
                      <a:pt x="6" y="503"/>
                    </a:lnTo>
                    <a:lnTo>
                      <a:pt x="7" y="503"/>
                    </a:lnTo>
                    <a:lnTo>
                      <a:pt x="7" y="502"/>
                    </a:lnTo>
                    <a:lnTo>
                      <a:pt x="7" y="501"/>
                    </a:lnTo>
                    <a:lnTo>
                      <a:pt x="7" y="500"/>
                    </a:lnTo>
                    <a:lnTo>
                      <a:pt x="8" y="500"/>
                    </a:lnTo>
                    <a:lnTo>
                      <a:pt x="9" y="500"/>
                    </a:lnTo>
                    <a:lnTo>
                      <a:pt x="9" y="499"/>
                    </a:lnTo>
                    <a:lnTo>
                      <a:pt x="10" y="498"/>
                    </a:lnTo>
                    <a:lnTo>
                      <a:pt x="10" y="496"/>
                    </a:lnTo>
                    <a:lnTo>
                      <a:pt x="11" y="496"/>
                    </a:lnTo>
                    <a:lnTo>
                      <a:pt x="11" y="495"/>
                    </a:lnTo>
                    <a:lnTo>
                      <a:pt x="11" y="494"/>
                    </a:lnTo>
                    <a:lnTo>
                      <a:pt x="12" y="493"/>
                    </a:lnTo>
                    <a:lnTo>
                      <a:pt x="12" y="492"/>
                    </a:lnTo>
                    <a:lnTo>
                      <a:pt x="12" y="491"/>
                    </a:lnTo>
                    <a:lnTo>
                      <a:pt x="13" y="491"/>
                    </a:lnTo>
                    <a:lnTo>
                      <a:pt x="13" y="490"/>
                    </a:lnTo>
                    <a:lnTo>
                      <a:pt x="14" y="490"/>
                    </a:lnTo>
                    <a:lnTo>
                      <a:pt x="15" y="489"/>
                    </a:lnTo>
                    <a:lnTo>
                      <a:pt x="14" y="488"/>
                    </a:lnTo>
                    <a:lnTo>
                      <a:pt x="15" y="488"/>
                    </a:lnTo>
                    <a:lnTo>
                      <a:pt x="16" y="487"/>
                    </a:lnTo>
                    <a:lnTo>
                      <a:pt x="16" y="486"/>
                    </a:lnTo>
                    <a:lnTo>
                      <a:pt x="16" y="485"/>
                    </a:lnTo>
                    <a:lnTo>
                      <a:pt x="17" y="485"/>
                    </a:lnTo>
                    <a:lnTo>
                      <a:pt x="17" y="484"/>
                    </a:lnTo>
                    <a:lnTo>
                      <a:pt x="18" y="485"/>
                    </a:lnTo>
                    <a:lnTo>
                      <a:pt x="18" y="484"/>
                    </a:lnTo>
                    <a:lnTo>
                      <a:pt x="19" y="484"/>
                    </a:lnTo>
                    <a:lnTo>
                      <a:pt x="19" y="483"/>
                    </a:lnTo>
                    <a:lnTo>
                      <a:pt x="19" y="482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2" y="482"/>
                    </a:lnTo>
                    <a:lnTo>
                      <a:pt x="22" y="481"/>
                    </a:lnTo>
                    <a:lnTo>
                      <a:pt x="22" y="480"/>
                    </a:lnTo>
                    <a:lnTo>
                      <a:pt x="22" y="479"/>
                    </a:lnTo>
                    <a:lnTo>
                      <a:pt x="21" y="480"/>
                    </a:lnTo>
                    <a:lnTo>
                      <a:pt x="21" y="479"/>
                    </a:lnTo>
                    <a:lnTo>
                      <a:pt x="22" y="479"/>
                    </a:lnTo>
                    <a:lnTo>
                      <a:pt x="22" y="478"/>
                    </a:lnTo>
                    <a:lnTo>
                      <a:pt x="21" y="478"/>
                    </a:lnTo>
                    <a:lnTo>
                      <a:pt x="21" y="479"/>
                    </a:lnTo>
                    <a:lnTo>
                      <a:pt x="21" y="478"/>
                    </a:lnTo>
                    <a:lnTo>
                      <a:pt x="21" y="477"/>
                    </a:lnTo>
                    <a:lnTo>
                      <a:pt x="21" y="476"/>
                    </a:lnTo>
                    <a:lnTo>
                      <a:pt x="22" y="477"/>
                    </a:lnTo>
                    <a:lnTo>
                      <a:pt x="22" y="476"/>
                    </a:lnTo>
                    <a:lnTo>
                      <a:pt x="22" y="475"/>
                    </a:lnTo>
                    <a:lnTo>
                      <a:pt x="22" y="476"/>
                    </a:lnTo>
                    <a:lnTo>
                      <a:pt x="23" y="475"/>
                    </a:lnTo>
                    <a:lnTo>
                      <a:pt x="22" y="475"/>
                    </a:lnTo>
                    <a:lnTo>
                      <a:pt x="23" y="475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3" y="473"/>
                    </a:lnTo>
                    <a:lnTo>
                      <a:pt x="23" y="472"/>
                    </a:lnTo>
                    <a:lnTo>
                      <a:pt x="23" y="471"/>
                    </a:lnTo>
                    <a:lnTo>
                      <a:pt x="23" y="469"/>
                    </a:lnTo>
                    <a:lnTo>
                      <a:pt x="23" y="470"/>
                    </a:lnTo>
                    <a:lnTo>
                      <a:pt x="24" y="470"/>
                    </a:lnTo>
                    <a:lnTo>
                      <a:pt x="24" y="469"/>
                    </a:lnTo>
                    <a:lnTo>
                      <a:pt x="24" y="468"/>
                    </a:lnTo>
                    <a:lnTo>
                      <a:pt x="25" y="468"/>
                    </a:lnTo>
                    <a:lnTo>
                      <a:pt x="25" y="467"/>
                    </a:lnTo>
                    <a:lnTo>
                      <a:pt x="25" y="466"/>
                    </a:lnTo>
                    <a:lnTo>
                      <a:pt x="25" y="465"/>
                    </a:lnTo>
                    <a:lnTo>
                      <a:pt x="25" y="464"/>
                    </a:lnTo>
                    <a:lnTo>
                      <a:pt x="26" y="464"/>
                    </a:lnTo>
                    <a:lnTo>
                      <a:pt x="26" y="463"/>
                    </a:lnTo>
                    <a:lnTo>
                      <a:pt x="27" y="463"/>
                    </a:lnTo>
                    <a:lnTo>
                      <a:pt x="27" y="462"/>
                    </a:lnTo>
                    <a:lnTo>
                      <a:pt x="27" y="461"/>
                    </a:lnTo>
                    <a:lnTo>
                      <a:pt x="28" y="461"/>
                    </a:lnTo>
                    <a:lnTo>
                      <a:pt x="27" y="461"/>
                    </a:lnTo>
                    <a:lnTo>
                      <a:pt x="27" y="460"/>
                    </a:lnTo>
                    <a:lnTo>
                      <a:pt x="28" y="460"/>
                    </a:lnTo>
                    <a:lnTo>
                      <a:pt x="27" y="459"/>
                    </a:lnTo>
                    <a:lnTo>
                      <a:pt x="28" y="459"/>
                    </a:lnTo>
                    <a:lnTo>
                      <a:pt x="29" y="459"/>
                    </a:lnTo>
                    <a:lnTo>
                      <a:pt x="30" y="459"/>
                    </a:lnTo>
                    <a:lnTo>
                      <a:pt x="30" y="460"/>
                    </a:lnTo>
                    <a:lnTo>
                      <a:pt x="31" y="459"/>
                    </a:lnTo>
                    <a:lnTo>
                      <a:pt x="32" y="460"/>
                    </a:lnTo>
                    <a:lnTo>
                      <a:pt x="33" y="460"/>
                    </a:lnTo>
                    <a:lnTo>
                      <a:pt x="33" y="459"/>
                    </a:lnTo>
                    <a:lnTo>
                      <a:pt x="32" y="459"/>
                    </a:lnTo>
                    <a:lnTo>
                      <a:pt x="33" y="459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8"/>
                    </a:lnTo>
                    <a:lnTo>
                      <a:pt x="34" y="458"/>
                    </a:lnTo>
                    <a:lnTo>
                      <a:pt x="34" y="459"/>
                    </a:lnTo>
                    <a:lnTo>
                      <a:pt x="35" y="459"/>
                    </a:lnTo>
                    <a:lnTo>
                      <a:pt x="35" y="458"/>
                    </a:lnTo>
                    <a:lnTo>
                      <a:pt x="34" y="458"/>
                    </a:lnTo>
                    <a:lnTo>
                      <a:pt x="34" y="457"/>
                    </a:lnTo>
                    <a:lnTo>
                      <a:pt x="35" y="457"/>
                    </a:lnTo>
                    <a:lnTo>
                      <a:pt x="36" y="457"/>
                    </a:lnTo>
                    <a:lnTo>
                      <a:pt x="36" y="456"/>
                    </a:lnTo>
                    <a:lnTo>
                      <a:pt x="36" y="455"/>
                    </a:lnTo>
                    <a:lnTo>
                      <a:pt x="35" y="454"/>
                    </a:lnTo>
                    <a:lnTo>
                      <a:pt x="36" y="454"/>
                    </a:lnTo>
                    <a:lnTo>
                      <a:pt x="36" y="453"/>
                    </a:lnTo>
                    <a:lnTo>
                      <a:pt x="37" y="453"/>
                    </a:lnTo>
                    <a:lnTo>
                      <a:pt x="37" y="454"/>
                    </a:lnTo>
                    <a:lnTo>
                      <a:pt x="36" y="454"/>
                    </a:lnTo>
                    <a:lnTo>
                      <a:pt x="36" y="455"/>
                    </a:lnTo>
                    <a:lnTo>
                      <a:pt x="37" y="455"/>
                    </a:lnTo>
                    <a:lnTo>
                      <a:pt x="38" y="454"/>
                    </a:lnTo>
                    <a:lnTo>
                      <a:pt x="39" y="454"/>
                    </a:lnTo>
                    <a:lnTo>
                      <a:pt x="39" y="453"/>
                    </a:lnTo>
                    <a:lnTo>
                      <a:pt x="39" y="452"/>
                    </a:lnTo>
                    <a:lnTo>
                      <a:pt x="40" y="452"/>
                    </a:lnTo>
                    <a:lnTo>
                      <a:pt x="41" y="452"/>
                    </a:lnTo>
                    <a:lnTo>
                      <a:pt x="40" y="451"/>
                    </a:lnTo>
                    <a:lnTo>
                      <a:pt x="41" y="451"/>
                    </a:lnTo>
                    <a:lnTo>
                      <a:pt x="41" y="450"/>
                    </a:lnTo>
                    <a:lnTo>
                      <a:pt x="42" y="451"/>
                    </a:lnTo>
                    <a:lnTo>
                      <a:pt x="43" y="451"/>
                    </a:lnTo>
                    <a:lnTo>
                      <a:pt x="43" y="450"/>
                    </a:lnTo>
                    <a:lnTo>
                      <a:pt x="44" y="450"/>
                    </a:lnTo>
                    <a:lnTo>
                      <a:pt x="45" y="450"/>
                    </a:lnTo>
                    <a:lnTo>
                      <a:pt x="46" y="450"/>
                    </a:lnTo>
                    <a:lnTo>
                      <a:pt x="47" y="450"/>
                    </a:lnTo>
                    <a:lnTo>
                      <a:pt x="47" y="449"/>
                    </a:lnTo>
                    <a:lnTo>
                      <a:pt x="48" y="448"/>
                    </a:lnTo>
                    <a:lnTo>
                      <a:pt x="48" y="447"/>
                    </a:lnTo>
                    <a:lnTo>
                      <a:pt x="49" y="447"/>
                    </a:lnTo>
                    <a:lnTo>
                      <a:pt x="49" y="448"/>
                    </a:lnTo>
                    <a:lnTo>
                      <a:pt x="50" y="448"/>
                    </a:lnTo>
                    <a:lnTo>
                      <a:pt x="50" y="447"/>
                    </a:lnTo>
                    <a:lnTo>
                      <a:pt x="51" y="447"/>
                    </a:lnTo>
                    <a:lnTo>
                      <a:pt x="51" y="446"/>
                    </a:lnTo>
                    <a:lnTo>
                      <a:pt x="51" y="445"/>
                    </a:lnTo>
                    <a:lnTo>
                      <a:pt x="51" y="444"/>
                    </a:lnTo>
                    <a:lnTo>
                      <a:pt x="52" y="444"/>
                    </a:lnTo>
                    <a:lnTo>
                      <a:pt x="53" y="443"/>
                    </a:lnTo>
                    <a:lnTo>
                      <a:pt x="54" y="444"/>
                    </a:lnTo>
                    <a:lnTo>
                      <a:pt x="54" y="443"/>
                    </a:lnTo>
                    <a:lnTo>
                      <a:pt x="54" y="442"/>
                    </a:lnTo>
                    <a:lnTo>
                      <a:pt x="54" y="441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3" y="439"/>
                    </a:lnTo>
                    <a:lnTo>
                      <a:pt x="54" y="439"/>
                    </a:lnTo>
                    <a:lnTo>
                      <a:pt x="55" y="439"/>
                    </a:lnTo>
                    <a:lnTo>
                      <a:pt x="55" y="438"/>
                    </a:lnTo>
                    <a:lnTo>
                      <a:pt x="56" y="438"/>
                    </a:lnTo>
                    <a:lnTo>
                      <a:pt x="56" y="437"/>
                    </a:lnTo>
                    <a:lnTo>
                      <a:pt x="55" y="436"/>
                    </a:lnTo>
                    <a:lnTo>
                      <a:pt x="56" y="436"/>
                    </a:lnTo>
                    <a:lnTo>
                      <a:pt x="56" y="435"/>
                    </a:lnTo>
                    <a:lnTo>
                      <a:pt x="56" y="436"/>
                    </a:lnTo>
                    <a:lnTo>
                      <a:pt x="57" y="436"/>
                    </a:lnTo>
                    <a:lnTo>
                      <a:pt x="57" y="437"/>
                    </a:lnTo>
                    <a:lnTo>
                      <a:pt x="58" y="437"/>
                    </a:lnTo>
                    <a:lnTo>
                      <a:pt x="59" y="437"/>
                    </a:lnTo>
                    <a:lnTo>
                      <a:pt x="59" y="436"/>
                    </a:lnTo>
                    <a:lnTo>
                      <a:pt x="58" y="435"/>
                    </a:lnTo>
                    <a:lnTo>
                      <a:pt x="58" y="434"/>
                    </a:lnTo>
                    <a:lnTo>
                      <a:pt x="57" y="434"/>
                    </a:lnTo>
                    <a:lnTo>
                      <a:pt x="56" y="433"/>
                    </a:lnTo>
                    <a:lnTo>
                      <a:pt x="57" y="432"/>
                    </a:lnTo>
                    <a:lnTo>
                      <a:pt x="56" y="431"/>
                    </a:lnTo>
                    <a:lnTo>
                      <a:pt x="57" y="431"/>
                    </a:lnTo>
                    <a:lnTo>
                      <a:pt x="58" y="431"/>
                    </a:lnTo>
                    <a:lnTo>
                      <a:pt x="59" y="432"/>
                    </a:lnTo>
                    <a:lnTo>
                      <a:pt x="60" y="432"/>
                    </a:lnTo>
                    <a:lnTo>
                      <a:pt x="60" y="431"/>
                    </a:lnTo>
                    <a:lnTo>
                      <a:pt x="60" y="430"/>
                    </a:lnTo>
                    <a:lnTo>
                      <a:pt x="60" y="429"/>
                    </a:lnTo>
                    <a:lnTo>
                      <a:pt x="61" y="429"/>
                    </a:lnTo>
                    <a:lnTo>
                      <a:pt x="61" y="431"/>
                    </a:lnTo>
                    <a:lnTo>
                      <a:pt x="62" y="431"/>
                    </a:lnTo>
                    <a:lnTo>
                      <a:pt x="63" y="431"/>
                    </a:lnTo>
                    <a:lnTo>
                      <a:pt x="64" y="431"/>
                    </a:lnTo>
                    <a:lnTo>
                      <a:pt x="63" y="430"/>
                    </a:lnTo>
                    <a:lnTo>
                      <a:pt x="63" y="429"/>
                    </a:lnTo>
                    <a:lnTo>
                      <a:pt x="64" y="429"/>
                    </a:lnTo>
                    <a:lnTo>
                      <a:pt x="64" y="430"/>
                    </a:lnTo>
                    <a:lnTo>
                      <a:pt x="65" y="430"/>
                    </a:lnTo>
                    <a:lnTo>
                      <a:pt x="64" y="429"/>
                    </a:lnTo>
                    <a:lnTo>
                      <a:pt x="64" y="428"/>
                    </a:lnTo>
                    <a:lnTo>
                      <a:pt x="64" y="427"/>
                    </a:lnTo>
                    <a:lnTo>
                      <a:pt x="65" y="429"/>
                    </a:lnTo>
                    <a:lnTo>
                      <a:pt x="66" y="429"/>
                    </a:lnTo>
                    <a:lnTo>
                      <a:pt x="66" y="428"/>
                    </a:lnTo>
                    <a:lnTo>
                      <a:pt x="66" y="427"/>
                    </a:lnTo>
                    <a:lnTo>
                      <a:pt x="67" y="427"/>
                    </a:lnTo>
                    <a:lnTo>
                      <a:pt x="67" y="428"/>
                    </a:lnTo>
                    <a:lnTo>
                      <a:pt x="67" y="426"/>
                    </a:lnTo>
                    <a:lnTo>
                      <a:pt x="68" y="426"/>
                    </a:lnTo>
                    <a:lnTo>
                      <a:pt x="68" y="425"/>
                    </a:lnTo>
                    <a:lnTo>
                      <a:pt x="68" y="424"/>
                    </a:lnTo>
                    <a:lnTo>
                      <a:pt x="67" y="424"/>
                    </a:lnTo>
                    <a:lnTo>
                      <a:pt x="67" y="423"/>
                    </a:lnTo>
                    <a:lnTo>
                      <a:pt x="67" y="422"/>
                    </a:lnTo>
                    <a:lnTo>
                      <a:pt x="68" y="422"/>
                    </a:lnTo>
                    <a:lnTo>
                      <a:pt x="68" y="423"/>
                    </a:lnTo>
                    <a:lnTo>
                      <a:pt x="69" y="423"/>
                    </a:lnTo>
                    <a:lnTo>
                      <a:pt x="70" y="423"/>
                    </a:lnTo>
                    <a:lnTo>
                      <a:pt x="70" y="422"/>
                    </a:lnTo>
                    <a:lnTo>
                      <a:pt x="71" y="421"/>
                    </a:lnTo>
                    <a:lnTo>
                      <a:pt x="70" y="420"/>
                    </a:lnTo>
                    <a:lnTo>
                      <a:pt x="71" y="420"/>
                    </a:lnTo>
                    <a:lnTo>
                      <a:pt x="70" y="420"/>
                    </a:lnTo>
                    <a:lnTo>
                      <a:pt x="70" y="419"/>
                    </a:lnTo>
                    <a:lnTo>
                      <a:pt x="71" y="419"/>
                    </a:lnTo>
                    <a:lnTo>
                      <a:pt x="71" y="418"/>
                    </a:lnTo>
                    <a:lnTo>
                      <a:pt x="70" y="418"/>
                    </a:lnTo>
                    <a:lnTo>
                      <a:pt x="69" y="418"/>
                    </a:lnTo>
                    <a:lnTo>
                      <a:pt x="69" y="419"/>
                    </a:lnTo>
                    <a:lnTo>
                      <a:pt x="69" y="418"/>
                    </a:lnTo>
                    <a:lnTo>
                      <a:pt x="70" y="417"/>
                    </a:lnTo>
                    <a:lnTo>
                      <a:pt x="69" y="417"/>
                    </a:lnTo>
                    <a:lnTo>
                      <a:pt x="69" y="416"/>
                    </a:lnTo>
                    <a:lnTo>
                      <a:pt x="68" y="416"/>
                    </a:lnTo>
                    <a:lnTo>
                      <a:pt x="67" y="416"/>
                    </a:lnTo>
                    <a:lnTo>
                      <a:pt x="67" y="415"/>
                    </a:lnTo>
                    <a:lnTo>
                      <a:pt x="67" y="414"/>
                    </a:lnTo>
                    <a:lnTo>
                      <a:pt x="67" y="413"/>
                    </a:lnTo>
                    <a:lnTo>
                      <a:pt x="66" y="412"/>
                    </a:lnTo>
                    <a:lnTo>
                      <a:pt x="64" y="413"/>
                    </a:lnTo>
                    <a:lnTo>
                      <a:pt x="62" y="411"/>
                    </a:lnTo>
                    <a:lnTo>
                      <a:pt x="63" y="410"/>
                    </a:lnTo>
                    <a:lnTo>
                      <a:pt x="64" y="409"/>
                    </a:lnTo>
                    <a:lnTo>
                      <a:pt x="63" y="409"/>
                    </a:lnTo>
                    <a:lnTo>
                      <a:pt x="63" y="408"/>
                    </a:lnTo>
                    <a:lnTo>
                      <a:pt x="62" y="408"/>
                    </a:lnTo>
                    <a:lnTo>
                      <a:pt x="63" y="407"/>
                    </a:lnTo>
                    <a:lnTo>
                      <a:pt x="62" y="407"/>
                    </a:lnTo>
                    <a:lnTo>
                      <a:pt x="62" y="406"/>
                    </a:lnTo>
                    <a:lnTo>
                      <a:pt x="63" y="405"/>
                    </a:lnTo>
                    <a:lnTo>
                      <a:pt x="63" y="404"/>
                    </a:lnTo>
                    <a:lnTo>
                      <a:pt x="63" y="403"/>
                    </a:lnTo>
                    <a:lnTo>
                      <a:pt x="63" y="402"/>
                    </a:lnTo>
                    <a:lnTo>
                      <a:pt x="63" y="401"/>
                    </a:lnTo>
                    <a:lnTo>
                      <a:pt x="64" y="401"/>
                    </a:lnTo>
                    <a:lnTo>
                      <a:pt x="64" y="400"/>
                    </a:lnTo>
                    <a:lnTo>
                      <a:pt x="65" y="400"/>
                    </a:lnTo>
                    <a:lnTo>
                      <a:pt x="65" y="399"/>
                    </a:lnTo>
                    <a:lnTo>
                      <a:pt x="66" y="399"/>
                    </a:lnTo>
                    <a:lnTo>
                      <a:pt x="67" y="399"/>
                    </a:lnTo>
                    <a:lnTo>
                      <a:pt x="68" y="399"/>
                    </a:lnTo>
                    <a:lnTo>
                      <a:pt x="69" y="399"/>
                    </a:lnTo>
                    <a:lnTo>
                      <a:pt x="69" y="400"/>
                    </a:lnTo>
                    <a:lnTo>
                      <a:pt x="70" y="400"/>
                    </a:lnTo>
                    <a:lnTo>
                      <a:pt x="70" y="399"/>
                    </a:lnTo>
                    <a:lnTo>
                      <a:pt x="71" y="398"/>
                    </a:lnTo>
                    <a:lnTo>
                      <a:pt x="73" y="398"/>
                    </a:lnTo>
                    <a:lnTo>
                      <a:pt x="74" y="398"/>
                    </a:lnTo>
                    <a:lnTo>
                      <a:pt x="74" y="397"/>
                    </a:lnTo>
                    <a:lnTo>
                      <a:pt x="74" y="396"/>
                    </a:lnTo>
                    <a:lnTo>
                      <a:pt x="75" y="396"/>
                    </a:lnTo>
                    <a:lnTo>
                      <a:pt x="76" y="397"/>
                    </a:lnTo>
                    <a:lnTo>
                      <a:pt x="76" y="398"/>
                    </a:lnTo>
                    <a:lnTo>
                      <a:pt x="77" y="398"/>
                    </a:lnTo>
                    <a:lnTo>
                      <a:pt x="77" y="397"/>
                    </a:lnTo>
                    <a:lnTo>
                      <a:pt x="78" y="397"/>
                    </a:lnTo>
                    <a:lnTo>
                      <a:pt x="77" y="396"/>
                    </a:lnTo>
                    <a:lnTo>
                      <a:pt x="76" y="396"/>
                    </a:lnTo>
                    <a:lnTo>
                      <a:pt x="76" y="395"/>
                    </a:lnTo>
                    <a:lnTo>
                      <a:pt x="75" y="394"/>
                    </a:lnTo>
                    <a:lnTo>
                      <a:pt x="76" y="393"/>
                    </a:lnTo>
                    <a:lnTo>
                      <a:pt x="77" y="394"/>
                    </a:lnTo>
                    <a:lnTo>
                      <a:pt x="77" y="393"/>
                    </a:lnTo>
                    <a:lnTo>
                      <a:pt x="78" y="393"/>
                    </a:lnTo>
                    <a:lnTo>
                      <a:pt x="78" y="392"/>
                    </a:lnTo>
                    <a:lnTo>
                      <a:pt x="78" y="391"/>
                    </a:lnTo>
                    <a:lnTo>
                      <a:pt x="77" y="390"/>
                    </a:lnTo>
                    <a:lnTo>
                      <a:pt x="77" y="389"/>
                    </a:lnTo>
                    <a:lnTo>
                      <a:pt x="78" y="389"/>
                    </a:lnTo>
                    <a:lnTo>
                      <a:pt x="78" y="388"/>
                    </a:lnTo>
                    <a:lnTo>
                      <a:pt x="78" y="387"/>
                    </a:lnTo>
                    <a:lnTo>
                      <a:pt x="79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4"/>
                    </a:lnTo>
                    <a:lnTo>
                      <a:pt x="81" y="384"/>
                    </a:lnTo>
                    <a:lnTo>
                      <a:pt x="82" y="384"/>
                    </a:lnTo>
                    <a:lnTo>
                      <a:pt x="82" y="385"/>
                    </a:lnTo>
                    <a:lnTo>
                      <a:pt x="83" y="385"/>
                    </a:lnTo>
                    <a:lnTo>
                      <a:pt x="84" y="384"/>
                    </a:lnTo>
                    <a:lnTo>
                      <a:pt x="85" y="384"/>
                    </a:lnTo>
                    <a:lnTo>
                      <a:pt x="85" y="383"/>
                    </a:lnTo>
                    <a:lnTo>
                      <a:pt x="86" y="383"/>
                    </a:lnTo>
                    <a:lnTo>
                      <a:pt x="87" y="383"/>
                    </a:lnTo>
                    <a:lnTo>
                      <a:pt x="88" y="382"/>
                    </a:lnTo>
                    <a:lnTo>
                      <a:pt x="89" y="382"/>
                    </a:lnTo>
                    <a:lnTo>
                      <a:pt x="90" y="381"/>
                    </a:lnTo>
                    <a:lnTo>
                      <a:pt x="91" y="381"/>
                    </a:lnTo>
                    <a:lnTo>
                      <a:pt x="92" y="381"/>
                    </a:lnTo>
                    <a:lnTo>
                      <a:pt x="93" y="380"/>
                    </a:lnTo>
                    <a:lnTo>
                      <a:pt x="94" y="380"/>
                    </a:lnTo>
                    <a:lnTo>
                      <a:pt x="95" y="381"/>
                    </a:lnTo>
                    <a:lnTo>
                      <a:pt x="96" y="381"/>
                    </a:lnTo>
                    <a:lnTo>
                      <a:pt x="96" y="380"/>
                    </a:lnTo>
                    <a:lnTo>
                      <a:pt x="97" y="379"/>
                    </a:lnTo>
                    <a:lnTo>
                      <a:pt x="98" y="379"/>
                    </a:lnTo>
                    <a:lnTo>
                      <a:pt x="99" y="379"/>
                    </a:lnTo>
                    <a:lnTo>
                      <a:pt x="100" y="378"/>
                    </a:lnTo>
                    <a:lnTo>
                      <a:pt x="101" y="378"/>
                    </a:lnTo>
                    <a:lnTo>
                      <a:pt x="101" y="376"/>
                    </a:lnTo>
                    <a:lnTo>
                      <a:pt x="101" y="375"/>
                    </a:lnTo>
                    <a:lnTo>
                      <a:pt x="101" y="374"/>
                    </a:lnTo>
                    <a:lnTo>
                      <a:pt x="102" y="374"/>
                    </a:lnTo>
                    <a:lnTo>
                      <a:pt x="102" y="372"/>
                    </a:lnTo>
                    <a:lnTo>
                      <a:pt x="103" y="371"/>
                    </a:lnTo>
                    <a:lnTo>
                      <a:pt x="104" y="370"/>
                    </a:lnTo>
                    <a:lnTo>
                      <a:pt x="105" y="369"/>
                    </a:lnTo>
                    <a:lnTo>
                      <a:pt x="105" y="368"/>
                    </a:lnTo>
                    <a:lnTo>
                      <a:pt x="105" y="367"/>
                    </a:lnTo>
                    <a:lnTo>
                      <a:pt x="106" y="366"/>
                    </a:lnTo>
                    <a:lnTo>
                      <a:pt x="107" y="365"/>
                    </a:lnTo>
                    <a:lnTo>
                      <a:pt x="108" y="364"/>
                    </a:lnTo>
                    <a:lnTo>
                      <a:pt x="108" y="363"/>
                    </a:lnTo>
                    <a:lnTo>
                      <a:pt x="109" y="362"/>
                    </a:lnTo>
                    <a:lnTo>
                      <a:pt x="109" y="361"/>
                    </a:lnTo>
                    <a:lnTo>
                      <a:pt x="109" y="360"/>
                    </a:lnTo>
                    <a:lnTo>
                      <a:pt x="110" y="359"/>
                    </a:lnTo>
                    <a:lnTo>
                      <a:pt x="111" y="359"/>
                    </a:lnTo>
                    <a:lnTo>
                      <a:pt x="112" y="359"/>
                    </a:lnTo>
                    <a:lnTo>
                      <a:pt x="113" y="359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6" y="359"/>
                    </a:lnTo>
                    <a:lnTo>
                      <a:pt x="117" y="359"/>
                    </a:lnTo>
                    <a:lnTo>
                      <a:pt x="119" y="360"/>
                    </a:lnTo>
                    <a:lnTo>
                      <a:pt x="120" y="360"/>
                    </a:lnTo>
                    <a:lnTo>
                      <a:pt x="121" y="360"/>
                    </a:lnTo>
                    <a:lnTo>
                      <a:pt x="122" y="360"/>
                    </a:lnTo>
                    <a:lnTo>
                      <a:pt x="123" y="359"/>
                    </a:lnTo>
                    <a:lnTo>
                      <a:pt x="124" y="359"/>
                    </a:lnTo>
                    <a:lnTo>
                      <a:pt x="124" y="360"/>
                    </a:lnTo>
                    <a:lnTo>
                      <a:pt x="125" y="360"/>
                    </a:lnTo>
                    <a:lnTo>
                      <a:pt x="126" y="359"/>
                    </a:lnTo>
                    <a:lnTo>
                      <a:pt x="127" y="359"/>
                    </a:lnTo>
                    <a:lnTo>
                      <a:pt x="128" y="359"/>
                    </a:lnTo>
                    <a:lnTo>
                      <a:pt x="128" y="360"/>
                    </a:lnTo>
                    <a:lnTo>
                      <a:pt x="129" y="360"/>
                    </a:lnTo>
                    <a:lnTo>
                      <a:pt x="130" y="360"/>
                    </a:lnTo>
                    <a:lnTo>
                      <a:pt x="131" y="360"/>
                    </a:lnTo>
                    <a:lnTo>
                      <a:pt x="132" y="360"/>
                    </a:lnTo>
                    <a:lnTo>
                      <a:pt x="133" y="360"/>
                    </a:lnTo>
                    <a:lnTo>
                      <a:pt x="134" y="360"/>
                    </a:lnTo>
                    <a:lnTo>
                      <a:pt x="134" y="359"/>
                    </a:lnTo>
                    <a:lnTo>
                      <a:pt x="135" y="359"/>
                    </a:lnTo>
                    <a:lnTo>
                      <a:pt x="135" y="358"/>
                    </a:lnTo>
                    <a:lnTo>
                      <a:pt x="136" y="357"/>
                    </a:lnTo>
                    <a:lnTo>
                      <a:pt x="137" y="356"/>
                    </a:lnTo>
                    <a:lnTo>
                      <a:pt x="137" y="355"/>
                    </a:lnTo>
                    <a:lnTo>
                      <a:pt x="138" y="355"/>
                    </a:lnTo>
                    <a:lnTo>
                      <a:pt x="139" y="355"/>
                    </a:lnTo>
                    <a:lnTo>
                      <a:pt x="140" y="355"/>
                    </a:lnTo>
                    <a:lnTo>
                      <a:pt x="140" y="354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2" y="352"/>
                    </a:lnTo>
                    <a:lnTo>
                      <a:pt x="144" y="353"/>
                    </a:lnTo>
                    <a:lnTo>
                      <a:pt x="145" y="353"/>
                    </a:lnTo>
                    <a:lnTo>
                      <a:pt x="146" y="354"/>
                    </a:lnTo>
                    <a:lnTo>
                      <a:pt x="146" y="355"/>
                    </a:lnTo>
                    <a:lnTo>
                      <a:pt x="147" y="355"/>
                    </a:lnTo>
                    <a:lnTo>
                      <a:pt x="147" y="354"/>
                    </a:lnTo>
                    <a:lnTo>
                      <a:pt x="148" y="354"/>
                    </a:lnTo>
                    <a:lnTo>
                      <a:pt x="148" y="353"/>
                    </a:lnTo>
                    <a:lnTo>
                      <a:pt x="148" y="352"/>
                    </a:lnTo>
                    <a:lnTo>
                      <a:pt x="148" y="351"/>
                    </a:lnTo>
                    <a:lnTo>
                      <a:pt x="149" y="351"/>
                    </a:lnTo>
                    <a:lnTo>
                      <a:pt x="150" y="350"/>
                    </a:lnTo>
                    <a:lnTo>
                      <a:pt x="151" y="348"/>
                    </a:lnTo>
                    <a:lnTo>
                      <a:pt x="152" y="346"/>
                    </a:lnTo>
                    <a:lnTo>
                      <a:pt x="154" y="345"/>
                    </a:lnTo>
                    <a:lnTo>
                      <a:pt x="154" y="344"/>
                    </a:lnTo>
                    <a:lnTo>
                      <a:pt x="155" y="344"/>
                    </a:lnTo>
                    <a:lnTo>
                      <a:pt x="156" y="344"/>
                    </a:lnTo>
                    <a:lnTo>
                      <a:pt x="156" y="343"/>
                    </a:lnTo>
                    <a:lnTo>
                      <a:pt x="156" y="342"/>
                    </a:lnTo>
                    <a:lnTo>
                      <a:pt x="156" y="341"/>
                    </a:lnTo>
                    <a:lnTo>
                      <a:pt x="160" y="336"/>
                    </a:lnTo>
                    <a:lnTo>
                      <a:pt x="161" y="335"/>
                    </a:lnTo>
                    <a:lnTo>
                      <a:pt x="161" y="333"/>
                    </a:lnTo>
                    <a:lnTo>
                      <a:pt x="161" y="332"/>
                    </a:lnTo>
                    <a:lnTo>
                      <a:pt x="159" y="326"/>
                    </a:lnTo>
                    <a:lnTo>
                      <a:pt x="159" y="325"/>
                    </a:lnTo>
                    <a:lnTo>
                      <a:pt x="159" y="324"/>
                    </a:lnTo>
                    <a:lnTo>
                      <a:pt x="160" y="324"/>
                    </a:lnTo>
                    <a:lnTo>
                      <a:pt x="160" y="323"/>
                    </a:lnTo>
                    <a:lnTo>
                      <a:pt x="161" y="324"/>
                    </a:lnTo>
                    <a:lnTo>
                      <a:pt x="161" y="325"/>
                    </a:lnTo>
                    <a:lnTo>
                      <a:pt x="161" y="326"/>
                    </a:lnTo>
                    <a:lnTo>
                      <a:pt x="162" y="326"/>
                    </a:lnTo>
                    <a:lnTo>
                      <a:pt x="163" y="326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5" y="320"/>
                    </a:lnTo>
                    <a:lnTo>
                      <a:pt x="166" y="320"/>
                    </a:lnTo>
                    <a:lnTo>
                      <a:pt x="167" y="320"/>
                    </a:lnTo>
                    <a:lnTo>
                      <a:pt x="167" y="319"/>
                    </a:lnTo>
                    <a:lnTo>
                      <a:pt x="167" y="318"/>
                    </a:lnTo>
                    <a:lnTo>
                      <a:pt x="167" y="317"/>
                    </a:lnTo>
                    <a:lnTo>
                      <a:pt x="166" y="316"/>
                    </a:lnTo>
                    <a:lnTo>
                      <a:pt x="167" y="315"/>
                    </a:lnTo>
                    <a:lnTo>
                      <a:pt x="168" y="313"/>
                    </a:lnTo>
                    <a:lnTo>
                      <a:pt x="168" y="312"/>
                    </a:lnTo>
                    <a:lnTo>
                      <a:pt x="168" y="311"/>
                    </a:lnTo>
                    <a:lnTo>
                      <a:pt x="168" y="310"/>
                    </a:lnTo>
                    <a:lnTo>
                      <a:pt x="169" y="309"/>
                    </a:lnTo>
                    <a:lnTo>
                      <a:pt x="170" y="308"/>
                    </a:lnTo>
                    <a:lnTo>
                      <a:pt x="171" y="307"/>
                    </a:lnTo>
                    <a:lnTo>
                      <a:pt x="171" y="306"/>
                    </a:lnTo>
                    <a:lnTo>
                      <a:pt x="171" y="305"/>
                    </a:lnTo>
                    <a:lnTo>
                      <a:pt x="170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9" y="301"/>
                    </a:lnTo>
                    <a:lnTo>
                      <a:pt x="169" y="300"/>
                    </a:lnTo>
                    <a:lnTo>
                      <a:pt x="170" y="299"/>
                    </a:lnTo>
                    <a:lnTo>
                      <a:pt x="170" y="298"/>
                    </a:lnTo>
                    <a:lnTo>
                      <a:pt x="171" y="298"/>
                    </a:lnTo>
                    <a:lnTo>
                      <a:pt x="172" y="297"/>
                    </a:lnTo>
                    <a:lnTo>
                      <a:pt x="173" y="296"/>
                    </a:lnTo>
                    <a:lnTo>
                      <a:pt x="174" y="296"/>
                    </a:lnTo>
                    <a:lnTo>
                      <a:pt x="174" y="295"/>
                    </a:lnTo>
                    <a:lnTo>
                      <a:pt x="173" y="295"/>
                    </a:lnTo>
                    <a:lnTo>
                      <a:pt x="172" y="295"/>
                    </a:lnTo>
                    <a:lnTo>
                      <a:pt x="172" y="294"/>
                    </a:lnTo>
                    <a:lnTo>
                      <a:pt x="172" y="293"/>
                    </a:lnTo>
                    <a:lnTo>
                      <a:pt x="172" y="291"/>
                    </a:lnTo>
                    <a:lnTo>
                      <a:pt x="173" y="290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5" y="286"/>
                    </a:lnTo>
                    <a:lnTo>
                      <a:pt x="176" y="285"/>
                    </a:lnTo>
                    <a:lnTo>
                      <a:pt x="177" y="285"/>
                    </a:lnTo>
                    <a:lnTo>
                      <a:pt x="178" y="285"/>
                    </a:lnTo>
                    <a:lnTo>
                      <a:pt x="179" y="285"/>
                    </a:lnTo>
                    <a:lnTo>
                      <a:pt x="179" y="284"/>
                    </a:lnTo>
                    <a:lnTo>
                      <a:pt x="180" y="283"/>
                    </a:lnTo>
                    <a:lnTo>
                      <a:pt x="181" y="281"/>
                    </a:lnTo>
                    <a:lnTo>
                      <a:pt x="182" y="280"/>
                    </a:lnTo>
                    <a:lnTo>
                      <a:pt x="184" y="280"/>
                    </a:lnTo>
                    <a:lnTo>
                      <a:pt x="184" y="279"/>
                    </a:lnTo>
                    <a:lnTo>
                      <a:pt x="185" y="279"/>
                    </a:lnTo>
                    <a:lnTo>
                      <a:pt x="185" y="278"/>
                    </a:lnTo>
                    <a:lnTo>
                      <a:pt x="185" y="277"/>
                    </a:lnTo>
                    <a:lnTo>
                      <a:pt x="186" y="276"/>
                    </a:lnTo>
                    <a:lnTo>
                      <a:pt x="186" y="275"/>
                    </a:lnTo>
                    <a:lnTo>
                      <a:pt x="187" y="275"/>
                    </a:lnTo>
                    <a:lnTo>
                      <a:pt x="188" y="274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5"/>
                    </a:lnTo>
                    <a:lnTo>
                      <a:pt x="192" y="275"/>
                    </a:lnTo>
                    <a:lnTo>
                      <a:pt x="193" y="274"/>
                    </a:lnTo>
                    <a:lnTo>
                      <a:pt x="194" y="273"/>
                    </a:lnTo>
                    <a:lnTo>
                      <a:pt x="195" y="272"/>
                    </a:lnTo>
                    <a:lnTo>
                      <a:pt x="196" y="272"/>
                    </a:lnTo>
                    <a:lnTo>
                      <a:pt x="197" y="270"/>
                    </a:lnTo>
                    <a:lnTo>
                      <a:pt x="198" y="269"/>
                    </a:lnTo>
                    <a:lnTo>
                      <a:pt x="199" y="269"/>
                    </a:lnTo>
                    <a:lnTo>
                      <a:pt x="200" y="269"/>
                    </a:lnTo>
                    <a:lnTo>
                      <a:pt x="201" y="270"/>
                    </a:lnTo>
                    <a:lnTo>
                      <a:pt x="202" y="270"/>
                    </a:lnTo>
                    <a:lnTo>
                      <a:pt x="203" y="270"/>
                    </a:lnTo>
                    <a:lnTo>
                      <a:pt x="205" y="269"/>
                    </a:lnTo>
                    <a:lnTo>
                      <a:pt x="206" y="268"/>
                    </a:lnTo>
                    <a:lnTo>
                      <a:pt x="207" y="266"/>
                    </a:lnTo>
                    <a:lnTo>
                      <a:pt x="208" y="266"/>
                    </a:lnTo>
                    <a:lnTo>
                      <a:pt x="209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11" y="269"/>
                    </a:lnTo>
                    <a:lnTo>
                      <a:pt x="210" y="270"/>
                    </a:lnTo>
                    <a:lnTo>
                      <a:pt x="211" y="272"/>
                    </a:lnTo>
                    <a:lnTo>
                      <a:pt x="211" y="273"/>
                    </a:lnTo>
                    <a:lnTo>
                      <a:pt x="212" y="274"/>
                    </a:lnTo>
                    <a:lnTo>
                      <a:pt x="213" y="274"/>
                    </a:lnTo>
                    <a:lnTo>
                      <a:pt x="215" y="273"/>
                    </a:lnTo>
                    <a:lnTo>
                      <a:pt x="216" y="274"/>
                    </a:lnTo>
                    <a:lnTo>
                      <a:pt x="216" y="273"/>
                    </a:lnTo>
                    <a:lnTo>
                      <a:pt x="217" y="273"/>
                    </a:lnTo>
                    <a:lnTo>
                      <a:pt x="219" y="272"/>
                    </a:lnTo>
                    <a:lnTo>
                      <a:pt x="219" y="271"/>
                    </a:lnTo>
                    <a:lnTo>
                      <a:pt x="220" y="271"/>
                    </a:lnTo>
                    <a:lnTo>
                      <a:pt x="221" y="270"/>
                    </a:lnTo>
                    <a:lnTo>
                      <a:pt x="222" y="270"/>
                    </a:lnTo>
                    <a:lnTo>
                      <a:pt x="223" y="270"/>
                    </a:lnTo>
                    <a:lnTo>
                      <a:pt x="223" y="269"/>
                    </a:lnTo>
                    <a:lnTo>
                      <a:pt x="225" y="269"/>
                    </a:lnTo>
                    <a:lnTo>
                      <a:pt x="226" y="268"/>
                    </a:lnTo>
                    <a:lnTo>
                      <a:pt x="226" y="267"/>
                    </a:lnTo>
                    <a:lnTo>
                      <a:pt x="226" y="266"/>
                    </a:lnTo>
                    <a:lnTo>
                      <a:pt x="228" y="264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1" y="262"/>
                    </a:lnTo>
                    <a:lnTo>
                      <a:pt x="232" y="262"/>
                    </a:lnTo>
                    <a:lnTo>
                      <a:pt x="233" y="262"/>
                    </a:lnTo>
                    <a:lnTo>
                      <a:pt x="233" y="261"/>
                    </a:lnTo>
                    <a:lnTo>
                      <a:pt x="233" y="260"/>
                    </a:lnTo>
                    <a:lnTo>
                      <a:pt x="232" y="259"/>
                    </a:lnTo>
                    <a:lnTo>
                      <a:pt x="232" y="257"/>
                    </a:lnTo>
                    <a:lnTo>
                      <a:pt x="233" y="256"/>
                    </a:lnTo>
                    <a:lnTo>
                      <a:pt x="233" y="255"/>
                    </a:lnTo>
                    <a:lnTo>
                      <a:pt x="233" y="254"/>
                    </a:lnTo>
                    <a:lnTo>
                      <a:pt x="233" y="253"/>
                    </a:lnTo>
                    <a:lnTo>
                      <a:pt x="234" y="252"/>
                    </a:lnTo>
                    <a:lnTo>
                      <a:pt x="234" y="251"/>
                    </a:lnTo>
                    <a:lnTo>
                      <a:pt x="235" y="251"/>
                    </a:lnTo>
                    <a:lnTo>
                      <a:pt x="236" y="250"/>
                    </a:lnTo>
                    <a:lnTo>
                      <a:pt x="237" y="250"/>
                    </a:lnTo>
                    <a:lnTo>
                      <a:pt x="237" y="249"/>
                    </a:lnTo>
                    <a:lnTo>
                      <a:pt x="238" y="249"/>
                    </a:lnTo>
                    <a:lnTo>
                      <a:pt x="238" y="248"/>
                    </a:lnTo>
                    <a:lnTo>
                      <a:pt x="237" y="247"/>
                    </a:lnTo>
                    <a:lnTo>
                      <a:pt x="237" y="246"/>
                    </a:lnTo>
                    <a:lnTo>
                      <a:pt x="237" y="245"/>
                    </a:lnTo>
                    <a:lnTo>
                      <a:pt x="237" y="244"/>
                    </a:lnTo>
                    <a:lnTo>
                      <a:pt x="237" y="243"/>
                    </a:lnTo>
                    <a:lnTo>
                      <a:pt x="238" y="242"/>
                    </a:lnTo>
                    <a:lnTo>
                      <a:pt x="238" y="241"/>
                    </a:lnTo>
                    <a:lnTo>
                      <a:pt x="239" y="241"/>
                    </a:lnTo>
                    <a:lnTo>
                      <a:pt x="240" y="240"/>
                    </a:lnTo>
                    <a:lnTo>
                      <a:pt x="240" y="239"/>
                    </a:lnTo>
                    <a:lnTo>
                      <a:pt x="239" y="237"/>
                    </a:lnTo>
                    <a:lnTo>
                      <a:pt x="240" y="236"/>
                    </a:lnTo>
                    <a:lnTo>
                      <a:pt x="240" y="235"/>
                    </a:lnTo>
                    <a:lnTo>
                      <a:pt x="241" y="235"/>
                    </a:lnTo>
                    <a:lnTo>
                      <a:pt x="241" y="234"/>
                    </a:lnTo>
                    <a:lnTo>
                      <a:pt x="242" y="234"/>
                    </a:lnTo>
                    <a:lnTo>
                      <a:pt x="242" y="232"/>
                    </a:lnTo>
                    <a:lnTo>
                      <a:pt x="243" y="232"/>
                    </a:lnTo>
                    <a:lnTo>
                      <a:pt x="244" y="230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4" y="227"/>
                    </a:lnTo>
                    <a:lnTo>
                      <a:pt x="243" y="227"/>
                    </a:lnTo>
                    <a:lnTo>
                      <a:pt x="243" y="226"/>
                    </a:lnTo>
                    <a:lnTo>
                      <a:pt x="244" y="225"/>
                    </a:lnTo>
                    <a:lnTo>
                      <a:pt x="246" y="223"/>
                    </a:lnTo>
                    <a:lnTo>
                      <a:pt x="247" y="222"/>
                    </a:lnTo>
                    <a:lnTo>
                      <a:pt x="247" y="221"/>
                    </a:lnTo>
                    <a:lnTo>
                      <a:pt x="247" y="220"/>
                    </a:lnTo>
                    <a:lnTo>
                      <a:pt x="246" y="218"/>
                    </a:lnTo>
                    <a:lnTo>
                      <a:pt x="247" y="216"/>
                    </a:lnTo>
                    <a:lnTo>
                      <a:pt x="246" y="215"/>
                    </a:lnTo>
                    <a:lnTo>
                      <a:pt x="246" y="214"/>
                    </a:lnTo>
                    <a:lnTo>
                      <a:pt x="245" y="214"/>
                    </a:lnTo>
                    <a:lnTo>
                      <a:pt x="245" y="213"/>
                    </a:lnTo>
                    <a:lnTo>
                      <a:pt x="245" y="212"/>
                    </a:lnTo>
                    <a:lnTo>
                      <a:pt x="245" y="211"/>
                    </a:lnTo>
                    <a:lnTo>
                      <a:pt x="244" y="210"/>
                    </a:lnTo>
                    <a:lnTo>
                      <a:pt x="244" y="209"/>
                    </a:lnTo>
                    <a:lnTo>
                      <a:pt x="244" y="208"/>
                    </a:lnTo>
                    <a:lnTo>
                      <a:pt x="245" y="208"/>
                    </a:lnTo>
                    <a:lnTo>
                      <a:pt x="245" y="207"/>
                    </a:lnTo>
                    <a:lnTo>
                      <a:pt x="245" y="205"/>
                    </a:lnTo>
                    <a:lnTo>
                      <a:pt x="245" y="204"/>
                    </a:lnTo>
                    <a:lnTo>
                      <a:pt x="245" y="203"/>
                    </a:lnTo>
                    <a:lnTo>
                      <a:pt x="246" y="203"/>
                    </a:lnTo>
                    <a:lnTo>
                      <a:pt x="247" y="202"/>
                    </a:lnTo>
                    <a:lnTo>
                      <a:pt x="247" y="201"/>
                    </a:lnTo>
                    <a:lnTo>
                      <a:pt x="247" y="200"/>
                    </a:lnTo>
                    <a:lnTo>
                      <a:pt x="247" y="198"/>
                    </a:lnTo>
                    <a:lnTo>
                      <a:pt x="247" y="197"/>
                    </a:lnTo>
                    <a:lnTo>
                      <a:pt x="247" y="196"/>
                    </a:lnTo>
                    <a:lnTo>
                      <a:pt x="247" y="195"/>
                    </a:lnTo>
                    <a:lnTo>
                      <a:pt x="248" y="194"/>
                    </a:lnTo>
                    <a:lnTo>
                      <a:pt x="248" y="193"/>
                    </a:lnTo>
                    <a:lnTo>
                      <a:pt x="249" y="192"/>
                    </a:lnTo>
                    <a:lnTo>
                      <a:pt x="249" y="191"/>
                    </a:lnTo>
                    <a:lnTo>
                      <a:pt x="250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52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4" y="184"/>
                    </a:lnTo>
                    <a:lnTo>
                      <a:pt x="254" y="183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3" y="179"/>
                    </a:lnTo>
                    <a:lnTo>
                      <a:pt x="253" y="178"/>
                    </a:lnTo>
                    <a:lnTo>
                      <a:pt x="254" y="178"/>
                    </a:lnTo>
                    <a:lnTo>
                      <a:pt x="254" y="177"/>
                    </a:lnTo>
                    <a:lnTo>
                      <a:pt x="255" y="177"/>
                    </a:lnTo>
                    <a:lnTo>
                      <a:pt x="255" y="178"/>
                    </a:lnTo>
                    <a:lnTo>
                      <a:pt x="256" y="179"/>
                    </a:lnTo>
                    <a:lnTo>
                      <a:pt x="258" y="179"/>
                    </a:lnTo>
                    <a:lnTo>
                      <a:pt x="259" y="179"/>
                    </a:lnTo>
                    <a:lnTo>
                      <a:pt x="261" y="178"/>
                    </a:lnTo>
                    <a:lnTo>
                      <a:pt x="262" y="177"/>
                    </a:lnTo>
                    <a:lnTo>
                      <a:pt x="262" y="175"/>
                    </a:lnTo>
                    <a:lnTo>
                      <a:pt x="263" y="175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3"/>
                    </a:lnTo>
                    <a:lnTo>
                      <a:pt x="262" y="172"/>
                    </a:lnTo>
                    <a:lnTo>
                      <a:pt x="261" y="170"/>
                    </a:lnTo>
                    <a:lnTo>
                      <a:pt x="261" y="169"/>
                    </a:lnTo>
                    <a:lnTo>
                      <a:pt x="261" y="168"/>
                    </a:lnTo>
                    <a:lnTo>
                      <a:pt x="261" y="167"/>
                    </a:lnTo>
                    <a:lnTo>
                      <a:pt x="261" y="166"/>
                    </a:lnTo>
                    <a:lnTo>
                      <a:pt x="261" y="165"/>
                    </a:lnTo>
                    <a:lnTo>
                      <a:pt x="260" y="164"/>
                    </a:lnTo>
                    <a:lnTo>
                      <a:pt x="260" y="163"/>
                    </a:lnTo>
                    <a:lnTo>
                      <a:pt x="260" y="162"/>
                    </a:lnTo>
                    <a:lnTo>
                      <a:pt x="260" y="161"/>
                    </a:lnTo>
                    <a:lnTo>
                      <a:pt x="261" y="160"/>
                    </a:lnTo>
                    <a:lnTo>
                      <a:pt x="262" y="160"/>
                    </a:lnTo>
                    <a:lnTo>
                      <a:pt x="262" y="159"/>
                    </a:lnTo>
                    <a:lnTo>
                      <a:pt x="262" y="158"/>
                    </a:lnTo>
                    <a:lnTo>
                      <a:pt x="262" y="157"/>
                    </a:lnTo>
                    <a:lnTo>
                      <a:pt x="262" y="156"/>
                    </a:lnTo>
                    <a:lnTo>
                      <a:pt x="262" y="155"/>
                    </a:lnTo>
                    <a:lnTo>
                      <a:pt x="263" y="154"/>
                    </a:lnTo>
                    <a:lnTo>
                      <a:pt x="263" y="152"/>
                    </a:lnTo>
                    <a:lnTo>
                      <a:pt x="263" y="151"/>
                    </a:lnTo>
                    <a:lnTo>
                      <a:pt x="262" y="150"/>
                    </a:lnTo>
                    <a:lnTo>
                      <a:pt x="262" y="149"/>
                    </a:lnTo>
                    <a:lnTo>
                      <a:pt x="261" y="148"/>
                    </a:lnTo>
                    <a:lnTo>
                      <a:pt x="261" y="147"/>
                    </a:lnTo>
                    <a:lnTo>
                      <a:pt x="262" y="146"/>
                    </a:lnTo>
                    <a:lnTo>
                      <a:pt x="262" y="145"/>
                    </a:lnTo>
                    <a:lnTo>
                      <a:pt x="261" y="144"/>
                    </a:lnTo>
                    <a:lnTo>
                      <a:pt x="262" y="143"/>
                    </a:lnTo>
                    <a:lnTo>
                      <a:pt x="262" y="142"/>
                    </a:lnTo>
                    <a:lnTo>
                      <a:pt x="262" y="141"/>
                    </a:lnTo>
                    <a:lnTo>
                      <a:pt x="261" y="140"/>
                    </a:lnTo>
                    <a:lnTo>
                      <a:pt x="261" y="139"/>
                    </a:lnTo>
                    <a:lnTo>
                      <a:pt x="260" y="138"/>
                    </a:lnTo>
                    <a:lnTo>
                      <a:pt x="260" y="137"/>
                    </a:lnTo>
                    <a:lnTo>
                      <a:pt x="261" y="136"/>
                    </a:lnTo>
                    <a:lnTo>
                      <a:pt x="262" y="136"/>
                    </a:lnTo>
                    <a:lnTo>
                      <a:pt x="263" y="136"/>
                    </a:lnTo>
                    <a:lnTo>
                      <a:pt x="264" y="135"/>
                    </a:lnTo>
                    <a:lnTo>
                      <a:pt x="265" y="136"/>
                    </a:lnTo>
                    <a:lnTo>
                      <a:pt x="266" y="135"/>
                    </a:lnTo>
                    <a:lnTo>
                      <a:pt x="266" y="134"/>
                    </a:lnTo>
                    <a:lnTo>
                      <a:pt x="267" y="134"/>
                    </a:lnTo>
                    <a:lnTo>
                      <a:pt x="267" y="133"/>
                    </a:lnTo>
                    <a:lnTo>
                      <a:pt x="268" y="132"/>
                    </a:lnTo>
                    <a:lnTo>
                      <a:pt x="269" y="131"/>
                    </a:lnTo>
                    <a:lnTo>
                      <a:pt x="269" y="129"/>
                    </a:lnTo>
                    <a:lnTo>
                      <a:pt x="270" y="126"/>
                    </a:lnTo>
                    <a:lnTo>
                      <a:pt x="270" y="125"/>
                    </a:lnTo>
                    <a:lnTo>
                      <a:pt x="271" y="124"/>
                    </a:lnTo>
                    <a:lnTo>
                      <a:pt x="271" y="123"/>
                    </a:lnTo>
                    <a:lnTo>
                      <a:pt x="271" y="122"/>
                    </a:lnTo>
                    <a:lnTo>
                      <a:pt x="272" y="121"/>
                    </a:lnTo>
                    <a:lnTo>
                      <a:pt x="272" y="119"/>
                    </a:lnTo>
                    <a:lnTo>
                      <a:pt x="272" y="117"/>
                    </a:lnTo>
                    <a:lnTo>
                      <a:pt x="272" y="116"/>
                    </a:lnTo>
                    <a:lnTo>
                      <a:pt x="273" y="116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6" y="114"/>
                    </a:lnTo>
                    <a:lnTo>
                      <a:pt x="276" y="113"/>
                    </a:lnTo>
                    <a:lnTo>
                      <a:pt x="277" y="113"/>
                    </a:lnTo>
                    <a:lnTo>
                      <a:pt x="279" y="112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0" y="109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8"/>
                    </a:lnTo>
                    <a:lnTo>
                      <a:pt x="283" y="107"/>
                    </a:lnTo>
                    <a:lnTo>
                      <a:pt x="283" y="105"/>
                    </a:lnTo>
                    <a:lnTo>
                      <a:pt x="282" y="103"/>
                    </a:lnTo>
                    <a:lnTo>
                      <a:pt x="283" y="102"/>
                    </a:lnTo>
                    <a:lnTo>
                      <a:pt x="283" y="101"/>
                    </a:lnTo>
                    <a:lnTo>
                      <a:pt x="284" y="100"/>
                    </a:lnTo>
                    <a:lnTo>
                      <a:pt x="285" y="99"/>
                    </a:lnTo>
                    <a:lnTo>
                      <a:pt x="286" y="98"/>
                    </a:lnTo>
                    <a:lnTo>
                      <a:pt x="287" y="97"/>
                    </a:lnTo>
                    <a:lnTo>
                      <a:pt x="288" y="96"/>
                    </a:lnTo>
                    <a:lnTo>
                      <a:pt x="289" y="95"/>
                    </a:lnTo>
                    <a:lnTo>
                      <a:pt x="289" y="94"/>
                    </a:lnTo>
                    <a:lnTo>
                      <a:pt x="290" y="91"/>
                    </a:lnTo>
                    <a:lnTo>
                      <a:pt x="289" y="91"/>
                    </a:lnTo>
                    <a:lnTo>
                      <a:pt x="290" y="90"/>
                    </a:lnTo>
                    <a:lnTo>
                      <a:pt x="291" y="89"/>
                    </a:lnTo>
                    <a:lnTo>
                      <a:pt x="291" y="88"/>
                    </a:lnTo>
                    <a:lnTo>
                      <a:pt x="292" y="88"/>
                    </a:lnTo>
                    <a:lnTo>
                      <a:pt x="292" y="86"/>
                    </a:lnTo>
                    <a:lnTo>
                      <a:pt x="292" y="85"/>
                    </a:lnTo>
                    <a:lnTo>
                      <a:pt x="292" y="84"/>
                    </a:lnTo>
                    <a:lnTo>
                      <a:pt x="292" y="83"/>
                    </a:lnTo>
                    <a:lnTo>
                      <a:pt x="291" y="83"/>
                    </a:lnTo>
                    <a:lnTo>
                      <a:pt x="290" y="82"/>
                    </a:lnTo>
                    <a:lnTo>
                      <a:pt x="291" y="80"/>
                    </a:lnTo>
                    <a:lnTo>
                      <a:pt x="291" y="79"/>
                    </a:lnTo>
                    <a:lnTo>
                      <a:pt x="291" y="78"/>
                    </a:lnTo>
                    <a:lnTo>
                      <a:pt x="291" y="77"/>
                    </a:lnTo>
                    <a:lnTo>
                      <a:pt x="291" y="76"/>
                    </a:lnTo>
                    <a:lnTo>
                      <a:pt x="292" y="75"/>
                    </a:lnTo>
                    <a:lnTo>
                      <a:pt x="292" y="74"/>
                    </a:lnTo>
                    <a:lnTo>
                      <a:pt x="292" y="73"/>
                    </a:lnTo>
                    <a:lnTo>
                      <a:pt x="292" y="72"/>
                    </a:lnTo>
                    <a:lnTo>
                      <a:pt x="291" y="71"/>
                    </a:lnTo>
                    <a:lnTo>
                      <a:pt x="291" y="70"/>
                    </a:lnTo>
                    <a:lnTo>
                      <a:pt x="290" y="69"/>
                    </a:lnTo>
                    <a:lnTo>
                      <a:pt x="290" y="68"/>
                    </a:lnTo>
                    <a:lnTo>
                      <a:pt x="290" y="67"/>
                    </a:lnTo>
                    <a:lnTo>
                      <a:pt x="291" y="67"/>
                    </a:lnTo>
                    <a:lnTo>
                      <a:pt x="292" y="67"/>
                    </a:lnTo>
                    <a:lnTo>
                      <a:pt x="293" y="67"/>
                    </a:lnTo>
                    <a:lnTo>
                      <a:pt x="294" y="67"/>
                    </a:lnTo>
                    <a:lnTo>
                      <a:pt x="294" y="66"/>
                    </a:lnTo>
                    <a:lnTo>
                      <a:pt x="294" y="65"/>
                    </a:lnTo>
                    <a:lnTo>
                      <a:pt x="293" y="64"/>
                    </a:lnTo>
                    <a:lnTo>
                      <a:pt x="292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2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299" y="56"/>
                    </a:lnTo>
                    <a:lnTo>
                      <a:pt x="299" y="55"/>
                    </a:lnTo>
                    <a:lnTo>
                      <a:pt x="300" y="55"/>
                    </a:lnTo>
                    <a:lnTo>
                      <a:pt x="300" y="53"/>
                    </a:lnTo>
                    <a:lnTo>
                      <a:pt x="301" y="52"/>
                    </a:lnTo>
                    <a:lnTo>
                      <a:pt x="301" y="51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2" y="48"/>
                    </a:lnTo>
                    <a:lnTo>
                      <a:pt x="301" y="47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98696" name="Freeform 601"/>
              <p:cNvSpPr>
                <a:spLocks/>
              </p:cNvSpPr>
              <p:nvPr/>
            </p:nvSpPr>
            <p:spPr bwMode="auto">
              <a:xfrm>
                <a:off x="2420938" y="1598613"/>
                <a:ext cx="555625" cy="604837"/>
              </a:xfrm>
              <a:custGeom>
                <a:avLst/>
                <a:gdLst>
                  <a:gd name="T0" fmla="*/ 2147483646 w 540"/>
                  <a:gd name="T1" fmla="*/ 2147483646 h 589"/>
                  <a:gd name="T2" fmla="*/ 2147483646 w 540"/>
                  <a:gd name="T3" fmla="*/ 2147483646 h 589"/>
                  <a:gd name="T4" fmla="*/ 2147483646 w 540"/>
                  <a:gd name="T5" fmla="*/ 2147483646 h 589"/>
                  <a:gd name="T6" fmla="*/ 2147483646 w 540"/>
                  <a:gd name="T7" fmla="*/ 2147483646 h 589"/>
                  <a:gd name="T8" fmla="*/ 2147483646 w 540"/>
                  <a:gd name="T9" fmla="*/ 2147483646 h 589"/>
                  <a:gd name="T10" fmla="*/ 2147483646 w 540"/>
                  <a:gd name="T11" fmla="*/ 2147483646 h 589"/>
                  <a:gd name="T12" fmla="*/ 2147483646 w 540"/>
                  <a:gd name="T13" fmla="*/ 2147483646 h 589"/>
                  <a:gd name="T14" fmla="*/ 2147483646 w 540"/>
                  <a:gd name="T15" fmla="*/ 2147483646 h 589"/>
                  <a:gd name="T16" fmla="*/ 2147483646 w 540"/>
                  <a:gd name="T17" fmla="*/ 2147483646 h 589"/>
                  <a:gd name="T18" fmla="*/ 2147483646 w 540"/>
                  <a:gd name="T19" fmla="*/ 2147483646 h 589"/>
                  <a:gd name="T20" fmla="*/ 2147483646 w 540"/>
                  <a:gd name="T21" fmla="*/ 2147483646 h 589"/>
                  <a:gd name="T22" fmla="*/ 2147483646 w 540"/>
                  <a:gd name="T23" fmla="*/ 2147483646 h 589"/>
                  <a:gd name="T24" fmla="*/ 2147483646 w 540"/>
                  <a:gd name="T25" fmla="*/ 2147483646 h 589"/>
                  <a:gd name="T26" fmla="*/ 2147483646 w 540"/>
                  <a:gd name="T27" fmla="*/ 2147483646 h 589"/>
                  <a:gd name="T28" fmla="*/ 2147483646 w 540"/>
                  <a:gd name="T29" fmla="*/ 2147483646 h 589"/>
                  <a:gd name="T30" fmla="*/ 2147483646 w 540"/>
                  <a:gd name="T31" fmla="*/ 2147483646 h 589"/>
                  <a:gd name="T32" fmla="*/ 2147483646 w 540"/>
                  <a:gd name="T33" fmla="*/ 2147483646 h 589"/>
                  <a:gd name="T34" fmla="*/ 2147483646 w 540"/>
                  <a:gd name="T35" fmla="*/ 2147483646 h 589"/>
                  <a:gd name="T36" fmla="*/ 2147483646 w 540"/>
                  <a:gd name="T37" fmla="*/ 2147483646 h 589"/>
                  <a:gd name="T38" fmla="*/ 2147483646 w 540"/>
                  <a:gd name="T39" fmla="*/ 2147483646 h 589"/>
                  <a:gd name="T40" fmla="*/ 2147483646 w 540"/>
                  <a:gd name="T41" fmla="*/ 2147483646 h 589"/>
                  <a:gd name="T42" fmla="*/ 2147483646 w 540"/>
                  <a:gd name="T43" fmla="*/ 2147483646 h 589"/>
                  <a:gd name="T44" fmla="*/ 2147483646 w 540"/>
                  <a:gd name="T45" fmla="*/ 2147483646 h 589"/>
                  <a:gd name="T46" fmla="*/ 2147483646 w 540"/>
                  <a:gd name="T47" fmla="*/ 2147483646 h 589"/>
                  <a:gd name="T48" fmla="*/ 2147483646 w 540"/>
                  <a:gd name="T49" fmla="*/ 2147483646 h 589"/>
                  <a:gd name="T50" fmla="*/ 2147483646 w 540"/>
                  <a:gd name="T51" fmla="*/ 2147483646 h 589"/>
                  <a:gd name="T52" fmla="*/ 2147483646 w 540"/>
                  <a:gd name="T53" fmla="*/ 2147483646 h 589"/>
                  <a:gd name="T54" fmla="*/ 2147483646 w 540"/>
                  <a:gd name="T55" fmla="*/ 2147483646 h 589"/>
                  <a:gd name="T56" fmla="*/ 2147483646 w 540"/>
                  <a:gd name="T57" fmla="*/ 2147483646 h 589"/>
                  <a:gd name="T58" fmla="*/ 2147483646 w 540"/>
                  <a:gd name="T59" fmla="*/ 2147483646 h 589"/>
                  <a:gd name="T60" fmla="*/ 2147483646 w 540"/>
                  <a:gd name="T61" fmla="*/ 2147483646 h 589"/>
                  <a:gd name="T62" fmla="*/ 2147483646 w 540"/>
                  <a:gd name="T63" fmla="*/ 2147483646 h 589"/>
                  <a:gd name="T64" fmla="*/ 2147483646 w 540"/>
                  <a:gd name="T65" fmla="*/ 2147483646 h 589"/>
                  <a:gd name="T66" fmla="*/ 2147483646 w 540"/>
                  <a:gd name="T67" fmla="*/ 2147483646 h 589"/>
                  <a:gd name="T68" fmla="*/ 2147483646 w 540"/>
                  <a:gd name="T69" fmla="*/ 2147483646 h 589"/>
                  <a:gd name="T70" fmla="*/ 2147483646 w 540"/>
                  <a:gd name="T71" fmla="*/ 2147483646 h 589"/>
                  <a:gd name="T72" fmla="*/ 2147483646 w 540"/>
                  <a:gd name="T73" fmla="*/ 2147483646 h 589"/>
                  <a:gd name="T74" fmla="*/ 2147483646 w 540"/>
                  <a:gd name="T75" fmla="*/ 2147483646 h 589"/>
                  <a:gd name="T76" fmla="*/ 2147483646 w 540"/>
                  <a:gd name="T77" fmla="*/ 2147483646 h 589"/>
                  <a:gd name="T78" fmla="*/ 2147483646 w 540"/>
                  <a:gd name="T79" fmla="*/ 2147483646 h 589"/>
                  <a:gd name="T80" fmla="*/ 2147483646 w 540"/>
                  <a:gd name="T81" fmla="*/ 2147483646 h 589"/>
                  <a:gd name="T82" fmla="*/ 2147483646 w 540"/>
                  <a:gd name="T83" fmla="*/ 2147483646 h 589"/>
                  <a:gd name="T84" fmla="*/ 2147483646 w 540"/>
                  <a:gd name="T85" fmla="*/ 2147483646 h 589"/>
                  <a:gd name="T86" fmla="*/ 2147483646 w 540"/>
                  <a:gd name="T87" fmla="*/ 2147483646 h 589"/>
                  <a:gd name="T88" fmla="*/ 2147483646 w 540"/>
                  <a:gd name="T89" fmla="*/ 2147483646 h 589"/>
                  <a:gd name="T90" fmla="*/ 2147483646 w 540"/>
                  <a:gd name="T91" fmla="*/ 2147483646 h 589"/>
                  <a:gd name="T92" fmla="*/ 2147483646 w 540"/>
                  <a:gd name="T93" fmla="*/ 2147483646 h 589"/>
                  <a:gd name="T94" fmla="*/ 2147483646 w 540"/>
                  <a:gd name="T95" fmla="*/ 2147483646 h 589"/>
                  <a:gd name="T96" fmla="*/ 2147483646 w 540"/>
                  <a:gd name="T97" fmla="*/ 2147483646 h 589"/>
                  <a:gd name="T98" fmla="*/ 2147483646 w 540"/>
                  <a:gd name="T99" fmla="*/ 2147483646 h 589"/>
                  <a:gd name="T100" fmla="*/ 2147483646 w 540"/>
                  <a:gd name="T101" fmla="*/ 2147483646 h 589"/>
                  <a:gd name="T102" fmla="*/ 2147483646 w 540"/>
                  <a:gd name="T103" fmla="*/ 2147483646 h 589"/>
                  <a:gd name="T104" fmla="*/ 2147483646 w 540"/>
                  <a:gd name="T105" fmla="*/ 2147483646 h 589"/>
                  <a:gd name="T106" fmla="*/ 2147483646 w 540"/>
                  <a:gd name="T107" fmla="*/ 2147483646 h 589"/>
                  <a:gd name="T108" fmla="*/ 2147483646 w 540"/>
                  <a:gd name="T109" fmla="*/ 2147483646 h 589"/>
                  <a:gd name="T110" fmla="*/ 2147483646 w 540"/>
                  <a:gd name="T111" fmla="*/ 2147483646 h 589"/>
                  <a:gd name="T112" fmla="*/ 2147483646 w 540"/>
                  <a:gd name="T113" fmla="*/ 2147483646 h 589"/>
                  <a:gd name="T114" fmla="*/ 2147483646 w 540"/>
                  <a:gd name="T115" fmla="*/ 2147483646 h 589"/>
                  <a:gd name="T116" fmla="*/ 2147483646 w 540"/>
                  <a:gd name="T117" fmla="*/ 2147483646 h 589"/>
                  <a:gd name="T118" fmla="*/ 2147483646 w 540"/>
                  <a:gd name="T119" fmla="*/ 2147483646 h 589"/>
                  <a:gd name="T120" fmla="*/ 2147483646 w 540"/>
                  <a:gd name="T121" fmla="*/ 2147483646 h 589"/>
                  <a:gd name="T122" fmla="*/ 2147483646 w 540"/>
                  <a:gd name="T123" fmla="*/ 2147483646 h 589"/>
                  <a:gd name="T124" fmla="*/ 2147483646 w 540"/>
                  <a:gd name="T125" fmla="*/ 2147483646 h 58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40"/>
                  <a:gd name="T190" fmla="*/ 0 h 589"/>
                  <a:gd name="T191" fmla="*/ 540 w 540"/>
                  <a:gd name="T192" fmla="*/ 589 h 58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40" h="589">
                    <a:moveTo>
                      <a:pt x="515" y="395"/>
                    </a:moveTo>
                    <a:lnTo>
                      <a:pt x="514" y="395"/>
                    </a:lnTo>
                    <a:lnTo>
                      <a:pt x="512" y="394"/>
                    </a:lnTo>
                    <a:lnTo>
                      <a:pt x="511" y="394"/>
                    </a:lnTo>
                    <a:lnTo>
                      <a:pt x="508" y="394"/>
                    </a:lnTo>
                    <a:lnTo>
                      <a:pt x="505" y="394"/>
                    </a:lnTo>
                    <a:lnTo>
                      <a:pt x="504" y="394"/>
                    </a:lnTo>
                    <a:lnTo>
                      <a:pt x="496" y="395"/>
                    </a:lnTo>
                    <a:lnTo>
                      <a:pt x="491" y="396"/>
                    </a:lnTo>
                    <a:lnTo>
                      <a:pt x="489" y="397"/>
                    </a:lnTo>
                    <a:lnTo>
                      <a:pt x="487" y="397"/>
                    </a:lnTo>
                    <a:lnTo>
                      <a:pt x="483" y="400"/>
                    </a:lnTo>
                    <a:lnTo>
                      <a:pt x="482" y="400"/>
                    </a:lnTo>
                    <a:lnTo>
                      <a:pt x="481" y="401"/>
                    </a:lnTo>
                    <a:lnTo>
                      <a:pt x="479" y="402"/>
                    </a:lnTo>
                    <a:lnTo>
                      <a:pt x="478" y="404"/>
                    </a:lnTo>
                    <a:lnTo>
                      <a:pt x="476" y="406"/>
                    </a:lnTo>
                    <a:lnTo>
                      <a:pt x="476" y="407"/>
                    </a:lnTo>
                    <a:lnTo>
                      <a:pt x="475" y="408"/>
                    </a:lnTo>
                    <a:lnTo>
                      <a:pt x="475" y="411"/>
                    </a:lnTo>
                    <a:lnTo>
                      <a:pt x="474" y="413"/>
                    </a:lnTo>
                    <a:lnTo>
                      <a:pt x="474" y="414"/>
                    </a:lnTo>
                    <a:lnTo>
                      <a:pt x="474" y="416"/>
                    </a:lnTo>
                    <a:lnTo>
                      <a:pt x="472" y="419"/>
                    </a:lnTo>
                    <a:lnTo>
                      <a:pt x="471" y="421"/>
                    </a:lnTo>
                    <a:lnTo>
                      <a:pt x="470" y="422"/>
                    </a:lnTo>
                    <a:lnTo>
                      <a:pt x="470" y="423"/>
                    </a:lnTo>
                    <a:lnTo>
                      <a:pt x="469" y="425"/>
                    </a:lnTo>
                    <a:lnTo>
                      <a:pt x="468" y="427"/>
                    </a:lnTo>
                    <a:lnTo>
                      <a:pt x="467" y="430"/>
                    </a:lnTo>
                    <a:lnTo>
                      <a:pt x="466" y="431"/>
                    </a:lnTo>
                    <a:lnTo>
                      <a:pt x="465" y="434"/>
                    </a:lnTo>
                    <a:lnTo>
                      <a:pt x="462" y="437"/>
                    </a:lnTo>
                    <a:lnTo>
                      <a:pt x="460" y="440"/>
                    </a:lnTo>
                    <a:lnTo>
                      <a:pt x="459" y="440"/>
                    </a:lnTo>
                    <a:lnTo>
                      <a:pt x="458" y="441"/>
                    </a:lnTo>
                    <a:lnTo>
                      <a:pt x="457" y="441"/>
                    </a:lnTo>
                    <a:lnTo>
                      <a:pt x="456" y="442"/>
                    </a:lnTo>
                    <a:lnTo>
                      <a:pt x="454" y="444"/>
                    </a:lnTo>
                    <a:lnTo>
                      <a:pt x="452" y="446"/>
                    </a:lnTo>
                    <a:lnTo>
                      <a:pt x="451" y="447"/>
                    </a:lnTo>
                    <a:lnTo>
                      <a:pt x="449" y="448"/>
                    </a:lnTo>
                    <a:lnTo>
                      <a:pt x="447" y="450"/>
                    </a:lnTo>
                    <a:lnTo>
                      <a:pt x="444" y="451"/>
                    </a:lnTo>
                    <a:lnTo>
                      <a:pt x="442" y="452"/>
                    </a:lnTo>
                    <a:lnTo>
                      <a:pt x="439" y="453"/>
                    </a:lnTo>
                    <a:lnTo>
                      <a:pt x="425" y="456"/>
                    </a:lnTo>
                    <a:lnTo>
                      <a:pt x="423" y="457"/>
                    </a:lnTo>
                    <a:lnTo>
                      <a:pt x="421" y="458"/>
                    </a:lnTo>
                    <a:lnTo>
                      <a:pt x="419" y="459"/>
                    </a:lnTo>
                    <a:lnTo>
                      <a:pt x="419" y="460"/>
                    </a:lnTo>
                    <a:lnTo>
                      <a:pt x="418" y="461"/>
                    </a:lnTo>
                    <a:lnTo>
                      <a:pt x="417" y="463"/>
                    </a:lnTo>
                    <a:lnTo>
                      <a:pt x="416" y="464"/>
                    </a:lnTo>
                    <a:lnTo>
                      <a:pt x="415" y="465"/>
                    </a:lnTo>
                    <a:lnTo>
                      <a:pt x="412" y="468"/>
                    </a:lnTo>
                    <a:lnTo>
                      <a:pt x="410" y="471"/>
                    </a:lnTo>
                    <a:lnTo>
                      <a:pt x="409" y="471"/>
                    </a:lnTo>
                    <a:lnTo>
                      <a:pt x="408" y="472"/>
                    </a:lnTo>
                    <a:lnTo>
                      <a:pt x="406" y="473"/>
                    </a:lnTo>
                    <a:lnTo>
                      <a:pt x="404" y="473"/>
                    </a:lnTo>
                    <a:lnTo>
                      <a:pt x="402" y="474"/>
                    </a:lnTo>
                    <a:lnTo>
                      <a:pt x="400" y="474"/>
                    </a:lnTo>
                    <a:lnTo>
                      <a:pt x="398" y="474"/>
                    </a:lnTo>
                    <a:lnTo>
                      <a:pt x="396" y="475"/>
                    </a:lnTo>
                    <a:lnTo>
                      <a:pt x="395" y="475"/>
                    </a:lnTo>
                    <a:lnTo>
                      <a:pt x="393" y="475"/>
                    </a:lnTo>
                    <a:lnTo>
                      <a:pt x="393" y="476"/>
                    </a:lnTo>
                    <a:lnTo>
                      <a:pt x="392" y="476"/>
                    </a:lnTo>
                    <a:lnTo>
                      <a:pt x="391" y="478"/>
                    </a:lnTo>
                    <a:lnTo>
                      <a:pt x="390" y="479"/>
                    </a:lnTo>
                    <a:lnTo>
                      <a:pt x="388" y="482"/>
                    </a:lnTo>
                    <a:lnTo>
                      <a:pt x="388" y="483"/>
                    </a:lnTo>
                    <a:lnTo>
                      <a:pt x="385" y="486"/>
                    </a:lnTo>
                    <a:lnTo>
                      <a:pt x="384" y="488"/>
                    </a:lnTo>
                    <a:lnTo>
                      <a:pt x="384" y="489"/>
                    </a:lnTo>
                    <a:lnTo>
                      <a:pt x="383" y="489"/>
                    </a:lnTo>
                    <a:lnTo>
                      <a:pt x="382" y="490"/>
                    </a:lnTo>
                    <a:lnTo>
                      <a:pt x="381" y="490"/>
                    </a:lnTo>
                    <a:lnTo>
                      <a:pt x="380" y="491"/>
                    </a:lnTo>
                    <a:lnTo>
                      <a:pt x="379" y="492"/>
                    </a:lnTo>
                    <a:lnTo>
                      <a:pt x="379" y="494"/>
                    </a:lnTo>
                    <a:lnTo>
                      <a:pt x="378" y="496"/>
                    </a:lnTo>
                    <a:lnTo>
                      <a:pt x="377" y="500"/>
                    </a:lnTo>
                    <a:lnTo>
                      <a:pt x="377" y="501"/>
                    </a:lnTo>
                    <a:lnTo>
                      <a:pt x="376" y="501"/>
                    </a:lnTo>
                    <a:lnTo>
                      <a:pt x="373" y="504"/>
                    </a:lnTo>
                    <a:lnTo>
                      <a:pt x="372" y="505"/>
                    </a:lnTo>
                    <a:lnTo>
                      <a:pt x="371" y="506"/>
                    </a:lnTo>
                    <a:lnTo>
                      <a:pt x="371" y="507"/>
                    </a:lnTo>
                    <a:lnTo>
                      <a:pt x="370" y="508"/>
                    </a:lnTo>
                    <a:lnTo>
                      <a:pt x="370" y="511"/>
                    </a:lnTo>
                    <a:lnTo>
                      <a:pt x="369" y="511"/>
                    </a:lnTo>
                    <a:lnTo>
                      <a:pt x="366" y="515"/>
                    </a:lnTo>
                    <a:lnTo>
                      <a:pt x="366" y="516"/>
                    </a:lnTo>
                    <a:lnTo>
                      <a:pt x="364" y="518"/>
                    </a:lnTo>
                    <a:lnTo>
                      <a:pt x="363" y="519"/>
                    </a:lnTo>
                    <a:lnTo>
                      <a:pt x="362" y="519"/>
                    </a:lnTo>
                    <a:lnTo>
                      <a:pt x="362" y="520"/>
                    </a:lnTo>
                    <a:lnTo>
                      <a:pt x="360" y="520"/>
                    </a:lnTo>
                    <a:lnTo>
                      <a:pt x="360" y="521"/>
                    </a:lnTo>
                    <a:lnTo>
                      <a:pt x="359" y="522"/>
                    </a:lnTo>
                    <a:lnTo>
                      <a:pt x="354" y="527"/>
                    </a:lnTo>
                    <a:lnTo>
                      <a:pt x="351" y="529"/>
                    </a:lnTo>
                    <a:lnTo>
                      <a:pt x="350" y="532"/>
                    </a:lnTo>
                    <a:lnTo>
                      <a:pt x="349" y="533"/>
                    </a:lnTo>
                    <a:lnTo>
                      <a:pt x="347" y="535"/>
                    </a:lnTo>
                    <a:lnTo>
                      <a:pt x="345" y="539"/>
                    </a:lnTo>
                    <a:lnTo>
                      <a:pt x="344" y="541"/>
                    </a:lnTo>
                    <a:lnTo>
                      <a:pt x="343" y="542"/>
                    </a:lnTo>
                    <a:lnTo>
                      <a:pt x="342" y="543"/>
                    </a:lnTo>
                    <a:lnTo>
                      <a:pt x="342" y="544"/>
                    </a:lnTo>
                    <a:lnTo>
                      <a:pt x="341" y="547"/>
                    </a:lnTo>
                    <a:lnTo>
                      <a:pt x="341" y="549"/>
                    </a:lnTo>
                    <a:lnTo>
                      <a:pt x="341" y="550"/>
                    </a:lnTo>
                    <a:lnTo>
                      <a:pt x="341" y="551"/>
                    </a:lnTo>
                    <a:lnTo>
                      <a:pt x="341" y="553"/>
                    </a:lnTo>
                    <a:lnTo>
                      <a:pt x="341" y="554"/>
                    </a:lnTo>
                    <a:lnTo>
                      <a:pt x="340" y="555"/>
                    </a:lnTo>
                    <a:lnTo>
                      <a:pt x="340" y="557"/>
                    </a:lnTo>
                    <a:lnTo>
                      <a:pt x="341" y="563"/>
                    </a:lnTo>
                    <a:lnTo>
                      <a:pt x="341" y="565"/>
                    </a:lnTo>
                    <a:lnTo>
                      <a:pt x="341" y="566"/>
                    </a:lnTo>
                    <a:lnTo>
                      <a:pt x="341" y="567"/>
                    </a:lnTo>
                    <a:lnTo>
                      <a:pt x="341" y="569"/>
                    </a:lnTo>
                    <a:lnTo>
                      <a:pt x="341" y="570"/>
                    </a:lnTo>
                    <a:lnTo>
                      <a:pt x="340" y="572"/>
                    </a:lnTo>
                    <a:lnTo>
                      <a:pt x="339" y="572"/>
                    </a:lnTo>
                    <a:lnTo>
                      <a:pt x="337" y="574"/>
                    </a:lnTo>
                    <a:lnTo>
                      <a:pt x="334" y="577"/>
                    </a:lnTo>
                    <a:lnTo>
                      <a:pt x="331" y="579"/>
                    </a:lnTo>
                    <a:lnTo>
                      <a:pt x="331" y="580"/>
                    </a:lnTo>
                    <a:lnTo>
                      <a:pt x="330" y="580"/>
                    </a:lnTo>
                    <a:lnTo>
                      <a:pt x="328" y="581"/>
                    </a:lnTo>
                    <a:lnTo>
                      <a:pt x="325" y="582"/>
                    </a:lnTo>
                    <a:lnTo>
                      <a:pt x="324" y="582"/>
                    </a:lnTo>
                    <a:lnTo>
                      <a:pt x="320" y="582"/>
                    </a:lnTo>
                    <a:lnTo>
                      <a:pt x="319" y="582"/>
                    </a:lnTo>
                    <a:lnTo>
                      <a:pt x="318" y="582"/>
                    </a:lnTo>
                    <a:lnTo>
                      <a:pt x="317" y="580"/>
                    </a:lnTo>
                    <a:lnTo>
                      <a:pt x="316" y="579"/>
                    </a:lnTo>
                    <a:lnTo>
                      <a:pt x="315" y="578"/>
                    </a:lnTo>
                    <a:lnTo>
                      <a:pt x="314" y="578"/>
                    </a:lnTo>
                    <a:lnTo>
                      <a:pt x="314" y="579"/>
                    </a:lnTo>
                    <a:lnTo>
                      <a:pt x="314" y="580"/>
                    </a:lnTo>
                    <a:lnTo>
                      <a:pt x="313" y="581"/>
                    </a:lnTo>
                    <a:lnTo>
                      <a:pt x="313" y="582"/>
                    </a:lnTo>
                    <a:lnTo>
                      <a:pt x="312" y="582"/>
                    </a:lnTo>
                    <a:lnTo>
                      <a:pt x="311" y="582"/>
                    </a:lnTo>
                    <a:lnTo>
                      <a:pt x="311" y="581"/>
                    </a:lnTo>
                    <a:lnTo>
                      <a:pt x="311" y="580"/>
                    </a:lnTo>
                    <a:lnTo>
                      <a:pt x="311" y="578"/>
                    </a:lnTo>
                    <a:lnTo>
                      <a:pt x="311" y="577"/>
                    </a:lnTo>
                    <a:lnTo>
                      <a:pt x="310" y="577"/>
                    </a:lnTo>
                    <a:lnTo>
                      <a:pt x="309" y="577"/>
                    </a:lnTo>
                    <a:lnTo>
                      <a:pt x="308" y="577"/>
                    </a:lnTo>
                    <a:lnTo>
                      <a:pt x="308" y="578"/>
                    </a:lnTo>
                    <a:lnTo>
                      <a:pt x="308" y="580"/>
                    </a:lnTo>
                    <a:lnTo>
                      <a:pt x="308" y="581"/>
                    </a:lnTo>
                    <a:lnTo>
                      <a:pt x="308" y="582"/>
                    </a:lnTo>
                    <a:lnTo>
                      <a:pt x="307" y="582"/>
                    </a:lnTo>
                    <a:lnTo>
                      <a:pt x="306" y="582"/>
                    </a:lnTo>
                    <a:lnTo>
                      <a:pt x="305" y="582"/>
                    </a:lnTo>
                    <a:lnTo>
                      <a:pt x="304" y="582"/>
                    </a:lnTo>
                    <a:lnTo>
                      <a:pt x="303" y="582"/>
                    </a:lnTo>
                    <a:lnTo>
                      <a:pt x="301" y="582"/>
                    </a:lnTo>
                    <a:lnTo>
                      <a:pt x="300" y="583"/>
                    </a:lnTo>
                    <a:lnTo>
                      <a:pt x="300" y="584"/>
                    </a:lnTo>
                    <a:lnTo>
                      <a:pt x="301" y="585"/>
                    </a:lnTo>
                    <a:lnTo>
                      <a:pt x="302" y="586"/>
                    </a:lnTo>
                    <a:lnTo>
                      <a:pt x="302" y="587"/>
                    </a:lnTo>
                    <a:lnTo>
                      <a:pt x="301" y="588"/>
                    </a:lnTo>
                    <a:lnTo>
                      <a:pt x="301" y="589"/>
                    </a:lnTo>
                    <a:lnTo>
                      <a:pt x="300" y="589"/>
                    </a:lnTo>
                    <a:lnTo>
                      <a:pt x="299" y="589"/>
                    </a:lnTo>
                    <a:lnTo>
                      <a:pt x="298" y="588"/>
                    </a:lnTo>
                    <a:lnTo>
                      <a:pt x="296" y="588"/>
                    </a:lnTo>
                    <a:lnTo>
                      <a:pt x="295" y="587"/>
                    </a:lnTo>
                    <a:lnTo>
                      <a:pt x="295" y="586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5" y="581"/>
                    </a:lnTo>
                    <a:lnTo>
                      <a:pt x="294" y="579"/>
                    </a:lnTo>
                    <a:lnTo>
                      <a:pt x="293" y="579"/>
                    </a:lnTo>
                    <a:lnTo>
                      <a:pt x="292" y="579"/>
                    </a:lnTo>
                    <a:lnTo>
                      <a:pt x="291" y="579"/>
                    </a:lnTo>
                    <a:lnTo>
                      <a:pt x="290" y="578"/>
                    </a:lnTo>
                    <a:lnTo>
                      <a:pt x="289" y="577"/>
                    </a:lnTo>
                    <a:lnTo>
                      <a:pt x="288" y="577"/>
                    </a:lnTo>
                    <a:lnTo>
                      <a:pt x="287" y="577"/>
                    </a:lnTo>
                    <a:lnTo>
                      <a:pt x="285" y="577"/>
                    </a:lnTo>
                    <a:lnTo>
                      <a:pt x="284" y="577"/>
                    </a:lnTo>
                    <a:lnTo>
                      <a:pt x="283" y="577"/>
                    </a:lnTo>
                    <a:lnTo>
                      <a:pt x="281" y="576"/>
                    </a:lnTo>
                    <a:lnTo>
                      <a:pt x="278" y="577"/>
                    </a:lnTo>
                    <a:lnTo>
                      <a:pt x="276" y="576"/>
                    </a:lnTo>
                    <a:lnTo>
                      <a:pt x="275" y="575"/>
                    </a:lnTo>
                    <a:lnTo>
                      <a:pt x="273" y="575"/>
                    </a:lnTo>
                    <a:lnTo>
                      <a:pt x="272" y="575"/>
                    </a:lnTo>
                    <a:lnTo>
                      <a:pt x="271" y="575"/>
                    </a:lnTo>
                    <a:lnTo>
                      <a:pt x="271" y="574"/>
                    </a:lnTo>
                    <a:lnTo>
                      <a:pt x="269" y="570"/>
                    </a:lnTo>
                    <a:lnTo>
                      <a:pt x="269" y="569"/>
                    </a:lnTo>
                    <a:lnTo>
                      <a:pt x="268" y="569"/>
                    </a:lnTo>
                    <a:lnTo>
                      <a:pt x="266" y="568"/>
                    </a:lnTo>
                    <a:lnTo>
                      <a:pt x="265" y="568"/>
                    </a:lnTo>
                    <a:lnTo>
                      <a:pt x="264" y="567"/>
                    </a:lnTo>
                    <a:lnTo>
                      <a:pt x="263" y="567"/>
                    </a:lnTo>
                    <a:lnTo>
                      <a:pt x="262" y="568"/>
                    </a:lnTo>
                    <a:lnTo>
                      <a:pt x="261" y="568"/>
                    </a:lnTo>
                    <a:lnTo>
                      <a:pt x="261" y="567"/>
                    </a:lnTo>
                    <a:lnTo>
                      <a:pt x="261" y="566"/>
                    </a:lnTo>
                    <a:lnTo>
                      <a:pt x="262" y="565"/>
                    </a:lnTo>
                    <a:lnTo>
                      <a:pt x="263" y="564"/>
                    </a:lnTo>
                    <a:lnTo>
                      <a:pt x="262" y="562"/>
                    </a:lnTo>
                    <a:lnTo>
                      <a:pt x="262" y="560"/>
                    </a:lnTo>
                    <a:lnTo>
                      <a:pt x="262" y="559"/>
                    </a:lnTo>
                    <a:lnTo>
                      <a:pt x="262" y="558"/>
                    </a:lnTo>
                    <a:lnTo>
                      <a:pt x="261" y="557"/>
                    </a:lnTo>
                    <a:lnTo>
                      <a:pt x="260" y="557"/>
                    </a:lnTo>
                    <a:lnTo>
                      <a:pt x="260" y="556"/>
                    </a:lnTo>
                    <a:lnTo>
                      <a:pt x="260" y="555"/>
                    </a:lnTo>
                    <a:lnTo>
                      <a:pt x="261" y="554"/>
                    </a:lnTo>
                    <a:lnTo>
                      <a:pt x="262" y="554"/>
                    </a:lnTo>
                    <a:lnTo>
                      <a:pt x="263" y="554"/>
                    </a:lnTo>
                    <a:lnTo>
                      <a:pt x="264" y="554"/>
                    </a:lnTo>
                    <a:lnTo>
                      <a:pt x="264" y="552"/>
                    </a:lnTo>
                    <a:lnTo>
                      <a:pt x="264" y="550"/>
                    </a:lnTo>
                    <a:lnTo>
                      <a:pt x="263" y="549"/>
                    </a:lnTo>
                    <a:lnTo>
                      <a:pt x="262" y="547"/>
                    </a:lnTo>
                    <a:lnTo>
                      <a:pt x="261" y="547"/>
                    </a:lnTo>
                    <a:lnTo>
                      <a:pt x="260" y="546"/>
                    </a:lnTo>
                    <a:lnTo>
                      <a:pt x="260" y="545"/>
                    </a:lnTo>
                    <a:lnTo>
                      <a:pt x="258" y="545"/>
                    </a:lnTo>
                    <a:lnTo>
                      <a:pt x="258" y="546"/>
                    </a:lnTo>
                    <a:lnTo>
                      <a:pt x="257" y="546"/>
                    </a:lnTo>
                    <a:lnTo>
                      <a:pt x="255" y="546"/>
                    </a:lnTo>
                    <a:lnTo>
                      <a:pt x="254" y="547"/>
                    </a:lnTo>
                    <a:lnTo>
                      <a:pt x="252" y="547"/>
                    </a:lnTo>
                    <a:lnTo>
                      <a:pt x="251" y="547"/>
                    </a:lnTo>
                    <a:lnTo>
                      <a:pt x="250" y="547"/>
                    </a:lnTo>
                    <a:lnTo>
                      <a:pt x="249" y="547"/>
                    </a:lnTo>
                    <a:lnTo>
                      <a:pt x="250" y="546"/>
                    </a:lnTo>
                    <a:lnTo>
                      <a:pt x="250" y="545"/>
                    </a:lnTo>
                    <a:lnTo>
                      <a:pt x="251" y="544"/>
                    </a:lnTo>
                    <a:lnTo>
                      <a:pt x="252" y="543"/>
                    </a:lnTo>
                    <a:lnTo>
                      <a:pt x="253" y="543"/>
                    </a:lnTo>
                    <a:lnTo>
                      <a:pt x="252" y="542"/>
                    </a:lnTo>
                    <a:lnTo>
                      <a:pt x="251" y="541"/>
                    </a:lnTo>
                    <a:lnTo>
                      <a:pt x="251" y="540"/>
                    </a:lnTo>
                    <a:lnTo>
                      <a:pt x="252" y="539"/>
                    </a:lnTo>
                    <a:lnTo>
                      <a:pt x="252" y="538"/>
                    </a:lnTo>
                    <a:lnTo>
                      <a:pt x="254" y="536"/>
                    </a:lnTo>
                    <a:lnTo>
                      <a:pt x="254" y="534"/>
                    </a:lnTo>
                    <a:lnTo>
                      <a:pt x="254" y="533"/>
                    </a:lnTo>
                    <a:lnTo>
                      <a:pt x="254" y="532"/>
                    </a:lnTo>
                    <a:lnTo>
                      <a:pt x="254" y="530"/>
                    </a:lnTo>
                    <a:lnTo>
                      <a:pt x="253" y="529"/>
                    </a:lnTo>
                    <a:lnTo>
                      <a:pt x="252" y="527"/>
                    </a:lnTo>
                    <a:lnTo>
                      <a:pt x="253" y="526"/>
                    </a:lnTo>
                    <a:lnTo>
                      <a:pt x="253" y="523"/>
                    </a:lnTo>
                    <a:lnTo>
                      <a:pt x="252" y="522"/>
                    </a:lnTo>
                    <a:lnTo>
                      <a:pt x="252" y="521"/>
                    </a:lnTo>
                    <a:lnTo>
                      <a:pt x="251" y="519"/>
                    </a:lnTo>
                    <a:lnTo>
                      <a:pt x="251" y="518"/>
                    </a:lnTo>
                    <a:lnTo>
                      <a:pt x="250" y="518"/>
                    </a:lnTo>
                    <a:lnTo>
                      <a:pt x="249" y="518"/>
                    </a:lnTo>
                    <a:lnTo>
                      <a:pt x="246" y="518"/>
                    </a:lnTo>
                    <a:lnTo>
                      <a:pt x="245" y="518"/>
                    </a:lnTo>
                    <a:lnTo>
                      <a:pt x="244" y="518"/>
                    </a:lnTo>
                    <a:lnTo>
                      <a:pt x="242" y="520"/>
                    </a:lnTo>
                    <a:lnTo>
                      <a:pt x="240" y="519"/>
                    </a:lnTo>
                    <a:lnTo>
                      <a:pt x="239" y="518"/>
                    </a:lnTo>
                    <a:lnTo>
                      <a:pt x="237" y="515"/>
                    </a:lnTo>
                    <a:lnTo>
                      <a:pt x="236" y="514"/>
                    </a:lnTo>
                    <a:lnTo>
                      <a:pt x="236" y="513"/>
                    </a:lnTo>
                    <a:lnTo>
                      <a:pt x="236" y="512"/>
                    </a:lnTo>
                    <a:lnTo>
                      <a:pt x="235" y="511"/>
                    </a:lnTo>
                    <a:lnTo>
                      <a:pt x="233" y="509"/>
                    </a:lnTo>
                    <a:lnTo>
                      <a:pt x="233" y="508"/>
                    </a:lnTo>
                    <a:lnTo>
                      <a:pt x="234" y="507"/>
                    </a:lnTo>
                    <a:lnTo>
                      <a:pt x="233" y="506"/>
                    </a:lnTo>
                    <a:lnTo>
                      <a:pt x="233" y="505"/>
                    </a:lnTo>
                    <a:lnTo>
                      <a:pt x="232" y="505"/>
                    </a:lnTo>
                    <a:lnTo>
                      <a:pt x="233" y="504"/>
                    </a:lnTo>
                    <a:lnTo>
                      <a:pt x="233" y="503"/>
                    </a:lnTo>
                    <a:lnTo>
                      <a:pt x="234" y="503"/>
                    </a:lnTo>
                    <a:lnTo>
                      <a:pt x="234" y="502"/>
                    </a:lnTo>
                    <a:lnTo>
                      <a:pt x="235" y="501"/>
                    </a:lnTo>
                    <a:lnTo>
                      <a:pt x="235" y="500"/>
                    </a:lnTo>
                    <a:lnTo>
                      <a:pt x="233" y="498"/>
                    </a:lnTo>
                    <a:lnTo>
                      <a:pt x="233" y="497"/>
                    </a:lnTo>
                    <a:lnTo>
                      <a:pt x="233" y="496"/>
                    </a:lnTo>
                    <a:lnTo>
                      <a:pt x="234" y="495"/>
                    </a:lnTo>
                    <a:lnTo>
                      <a:pt x="234" y="494"/>
                    </a:lnTo>
                    <a:lnTo>
                      <a:pt x="235" y="493"/>
                    </a:lnTo>
                    <a:lnTo>
                      <a:pt x="235" y="492"/>
                    </a:lnTo>
                    <a:lnTo>
                      <a:pt x="235" y="490"/>
                    </a:lnTo>
                    <a:lnTo>
                      <a:pt x="234" y="489"/>
                    </a:lnTo>
                    <a:lnTo>
                      <a:pt x="234" y="488"/>
                    </a:lnTo>
                    <a:lnTo>
                      <a:pt x="233" y="488"/>
                    </a:lnTo>
                    <a:lnTo>
                      <a:pt x="232" y="487"/>
                    </a:lnTo>
                    <a:lnTo>
                      <a:pt x="231" y="487"/>
                    </a:lnTo>
                    <a:lnTo>
                      <a:pt x="230" y="487"/>
                    </a:lnTo>
                    <a:lnTo>
                      <a:pt x="229" y="486"/>
                    </a:lnTo>
                    <a:lnTo>
                      <a:pt x="227" y="484"/>
                    </a:lnTo>
                    <a:lnTo>
                      <a:pt x="227" y="483"/>
                    </a:lnTo>
                    <a:lnTo>
                      <a:pt x="227" y="482"/>
                    </a:lnTo>
                    <a:lnTo>
                      <a:pt x="226" y="482"/>
                    </a:lnTo>
                    <a:lnTo>
                      <a:pt x="220" y="477"/>
                    </a:lnTo>
                    <a:lnTo>
                      <a:pt x="218" y="476"/>
                    </a:lnTo>
                    <a:lnTo>
                      <a:pt x="218" y="475"/>
                    </a:lnTo>
                    <a:lnTo>
                      <a:pt x="218" y="474"/>
                    </a:lnTo>
                    <a:lnTo>
                      <a:pt x="217" y="473"/>
                    </a:lnTo>
                    <a:lnTo>
                      <a:pt x="217" y="472"/>
                    </a:lnTo>
                    <a:lnTo>
                      <a:pt x="215" y="472"/>
                    </a:lnTo>
                    <a:lnTo>
                      <a:pt x="214" y="471"/>
                    </a:lnTo>
                    <a:lnTo>
                      <a:pt x="213" y="471"/>
                    </a:lnTo>
                    <a:lnTo>
                      <a:pt x="213" y="472"/>
                    </a:lnTo>
                    <a:lnTo>
                      <a:pt x="212" y="472"/>
                    </a:lnTo>
                    <a:lnTo>
                      <a:pt x="211" y="472"/>
                    </a:lnTo>
                    <a:lnTo>
                      <a:pt x="210" y="472"/>
                    </a:lnTo>
                    <a:lnTo>
                      <a:pt x="209" y="472"/>
                    </a:lnTo>
                    <a:lnTo>
                      <a:pt x="208" y="471"/>
                    </a:lnTo>
                    <a:lnTo>
                      <a:pt x="207" y="469"/>
                    </a:lnTo>
                    <a:lnTo>
                      <a:pt x="207" y="468"/>
                    </a:lnTo>
                    <a:lnTo>
                      <a:pt x="206" y="466"/>
                    </a:lnTo>
                    <a:lnTo>
                      <a:pt x="205" y="464"/>
                    </a:lnTo>
                    <a:lnTo>
                      <a:pt x="205" y="463"/>
                    </a:lnTo>
                    <a:lnTo>
                      <a:pt x="205" y="462"/>
                    </a:lnTo>
                    <a:lnTo>
                      <a:pt x="204" y="461"/>
                    </a:lnTo>
                    <a:lnTo>
                      <a:pt x="204" y="458"/>
                    </a:lnTo>
                    <a:lnTo>
                      <a:pt x="203" y="456"/>
                    </a:lnTo>
                    <a:lnTo>
                      <a:pt x="203" y="455"/>
                    </a:lnTo>
                    <a:lnTo>
                      <a:pt x="204" y="454"/>
                    </a:lnTo>
                    <a:lnTo>
                      <a:pt x="203" y="454"/>
                    </a:lnTo>
                    <a:lnTo>
                      <a:pt x="203" y="453"/>
                    </a:lnTo>
                    <a:lnTo>
                      <a:pt x="203" y="452"/>
                    </a:lnTo>
                    <a:lnTo>
                      <a:pt x="202" y="452"/>
                    </a:lnTo>
                    <a:lnTo>
                      <a:pt x="201" y="452"/>
                    </a:lnTo>
                    <a:lnTo>
                      <a:pt x="200" y="451"/>
                    </a:lnTo>
                    <a:lnTo>
                      <a:pt x="199" y="450"/>
                    </a:lnTo>
                    <a:lnTo>
                      <a:pt x="200" y="448"/>
                    </a:lnTo>
                    <a:lnTo>
                      <a:pt x="200" y="447"/>
                    </a:lnTo>
                    <a:lnTo>
                      <a:pt x="200" y="446"/>
                    </a:lnTo>
                    <a:lnTo>
                      <a:pt x="199" y="446"/>
                    </a:lnTo>
                    <a:lnTo>
                      <a:pt x="198" y="445"/>
                    </a:lnTo>
                    <a:lnTo>
                      <a:pt x="197" y="444"/>
                    </a:lnTo>
                    <a:lnTo>
                      <a:pt x="197" y="443"/>
                    </a:lnTo>
                    <a:lnTo>
                      <a:pt x="197" y="442"/>
                    </a:lnTo>
                    <a:lnTo>
                      <a:pt x="197" y="441"/>
                    </a:lnTo>
                    <a:lnTo>
                      <a:pt x="196" y="441"/>
                    </a:lnTo>
                    <a:lnTo>
                      <a:pt x="196" y="440"/>
                    </a:lnTo>
                    <a:lnTo>
                      <a:pt x="196" y="439"/>
                    </a:lnTo>
                    <a:lnTo>
                      <a:pt x="194" y="438"/>
                    </a:lnTo>
                    <a:lnTo>
                      <a:pt x="193" y="438"/>
                    </a:lnTo>
                    <a:lnTo>
                      <a:pt x="193" y="437"/>
                    </a:lnTo>
                    <a:lnTo>
                      <a:pt x="192" y="436"/>
                    </a:lnTo>
                    <a:lnTo>
                      <a:pt x="191" y="436"/>
                    </a:lnTo>
                    <a:lnTo>
                      <a:pt x="191" y="435"/>
                    </a:lnTo>
                    <a:lnTo>
                      <a:pt x="190" y="433"/>
                    </a:lnTo>
                    <a:lnTo>
                      <a:pt x="190" y="432"/>
                    </a:lnTo>
                    <a:lnTo>
                      <a:pt x="190" y="431"/>
                    </a:lnTo>
                    <a:lnTo>
                      <a:pt x="191" y="429"/>
                    </a:lnTo>
                    <a:lnTo>
                      <a:pt x="191" y="428"/>
                    </a:lnTo>
                    <a:lnTo>
                      <a:pt x="190" y="427"/>
                    </a:lnTo>
                    <a:lnTo>
                      <a:pt x="189" y="426"/>
                    </a:lnTo>
                    <a:lnTo>
                      <a:pt x="188" y="425"/>
                    </a:lnTo>
                    <a:lnTo>
                      <a:pt x="187" y="425"/>
                    </a:lnTo>
                    <a:lnTo>
                      <a:pt x="187" y="424"/>
                    </a:lnTo>
                    <a:lnTo>
                      <a:pt x="186" y="423"/>
                    </a:lnTo>
                    <a:lnTo>
                      <a:pt x="186" y="421"/>
                    </a:lnTo>
                    <a:lnTo>
                      <a:pt x="185" y="419"/>
                    </a:lnTo>
                    <a:lnTo>
                      <a:pt x="184" y="418"/>
                    </a:lnTo>
                    <a:lnTo>
                      <a:pt x="183" y="418"/>
                    </a:lnTo>
                    <a:lnTo>
                      <a:pt x="183" y="417"/>
                    </a:lnTo>
                    <a:lnTo>
                      <a:pt x="182" y="416"/>
                    </a:lnTo>
                    <a:lnTo>
                      <a:pt x="184" y="414"/>
                    </a:lnTo>
                    <a:lnTo>
                      <a:pt x="184" y="413"/>
                    </a:lnTo>
                    <a:lnTo>
                      <a:pt x="184" y="412"/>
                    </a:lnTo>
                    <a:lnTo>
                      <a:pt x="184" y="410"/>
                    </a:lnTo>
                    <a:lnTo>
                      <a:pt x="183" y="409"/>
                    </a:lnTo>
                    <a:lnTo>
                      <a:pt x="184" y="408"/>
                    </a:lnTo>
                    <a:lnTo>
                      <a:pt x="185" y="405"/>
                    </a:lnTo>
                    <a:lnTo>
                      <a:pt x="184" y="405"/>
                    </a:lnTo>
                    <a:lnTo>
                      <a:pt x="183" y="404"/>
                    </a:lnTo>
                    <a:lnTo>
                      <a:pt x="183" y="403"/>
                    </a:lnTo>
                    <a:lnTo>
                      <a:pt x="184" y="402"/>
                    </a:lnTo>
                    <a:lnTo>
                      <a:pt x="184" y="401"/>
                    </a:lnTo>
                    <a:lnTo>
                      <a:pt x="185" y="400"/>
                    </a:lnTo>
                    <a:lnTo>
                      <a:pt x="185" y="399"/>
                    </a:lnTo>
                    <a:lnTo>
                      <a:pt x="185" y="398"/>
                    </a:lnTo>
                    <a:lnTo>
                      <a:pt x="185" y="397"/>
                    </a:lnTo>
                    <a:lnTo>
                      <a:pt x="185" y="395"/>
                    </a:lnTo>
                    <a:lnTo>
                      <a:pt x="185" y="394"/>
                    </a:lnTo>
                    <a:lnTo>
                      <a:pt x="186" y="393"/>
                    </a:lnTo>
                    <a:lnTo>
                      <a:pt x="187" y="391"/>
                    </a:lnTo>
                    <a:lnTo>
                      <a:pt x="188" y="390"/>
                    </a:lnTo>
                    <a:lnTo>
                      <a:pt x="189" y="390"/>
                    </a:lnTo>
                    <a:lnTo>
                      <a:pt x="189" y="389"/>
                    </a:lnTo>
                    <a:lnTo>
                      <a:pt x="189" y="388"/>
                    </a:lnTo>
                    <a:lnTo>
                      <a:pt x="189" y="387"/>
                    </a:lnTo>
                    <a:lnTo>
                      <a:pt x="190" y="386"/>
                    </a:lnTo>
                    <a:lnTo>
                      <a:pt x="190" y="385"/>
                    </a:lnTo>
                    <a:lnTo>
                      <a:pt x="190" y="384"/>
                    </a:lnTo>
                    <a:lnTo>
                      <a:pt x="189" y="384"/>
                    </a:lnTo>
                    <a:lnTo>
                      <a:pt x="189" y="383"/>
                    </a:lnTo>
                    <a:lnTo>
                      <a:pt x="188" y="383"/>
                    </a:lnTo>
                    <a:lnTo>
                      <a:pt x="187" y="383"/>
                    </a:lnTo>
                    <a:lnTo>
                      <a:pt x="186" y="383"/>
                    </a:lnTo>
                    <a:lnTo>
                      <a:pt x="185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5" y="379"/>
                    </a:lnTo>
                    <a:lnTo>
                      <a:pt x="184" y="379"/>
                    </a:lnTo>
                    <a:lnTo>
                      <a:pt x="183" y="379"/>
                    </a:lnTo>
                    <a:lnTo>
                      <a:pt x="182" y="378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1" y="376"/>
                    </a:lnTo>
                    <a:lnTo>
                      <a:pt x="182" y="376"/>
                    </a:lnTo>
                    <a:lnTo>
                      <a:pt x="181" y="375"/>
                    </a:lnTo>
                    <a:lnTo>
                      <a:pt x="180" y="375"/>
                    </a:lnTo>
                    <a:lnTo>
                      <a:pt x="179" y="375"/>
                    </a:lnTo>
                    <a:lnTo>
                      <a:pt x="179" y="374"/>
                    </a:lnTo>
                    <a:lnTo>
                      <a:pt x="179" y="373"/>
                    </a:lnTo>
                    <a:lnTo>
                      <a:pt x="178" y="373"/>
                    </a:lnTo>
                    <a:lnTo>
                      <a:pt x="176" y="372"/>
                    </a:lnTo>
                    <a:lnTo>
                      <a:pt x="174" y="371"/>
                    </a:lnTo>
                    <a:lnTo>
                      <a:pt x="172" y="369"/>
                    </a:lnTo>
                    <a:lnTo>
                      <a:pt x="172" y="368"/>
                    </a:lnTo>
                    <a:lnTo>
                      <a:pt x="171" y="367"/>
                    </a:lnTo>
                    <a:lnTo>
                      <a:pt x="169" y="365"/>
                    </a:lnTo>
                    <a:lnTo>
                      <a:pt x="168" y="364"/>
                    </a:lnTo>
                    <a:lnTo>
                      <a:pt x="167" y="364"/>
                    </a:lnTo>
                    <a:lnTo>
                      <a:pt x="163" y="362"/>
                    </a:lnTo>
                    <a:lnTo>
                      <a:pt x="163" y="361"/>
                    </a:lnTo>
                    <a:lnTo>
                      <a:pt x="162" y="361"/>
                    </a:lnTo>
                    <a:lnTo>
                      <a:pt x="160" y="360"/>
                    </a:lnTo>
                    <a:lnTo>
                      <a:pt x="159" y="359"/>
                    </a:lnTo>
                    <a:lnTo>
                      <a:pt x="157" y="358"/>
                    </a:lnTo>
                    <a:lnTo>
                      <a:pt x="157" y="357"/>
                    </a:lnTo>
                    <a:lnTo>
                      <a:pt x="157" y="356"/>
                    </a:lnTo>
                    <a:lnTo>
                      <a:pt x="157" y="355"/>
                    </a:lnTo>
                    <a:lnTo>
                      <a:pt x="157" y="353"/>
                    </a:lnTo>
                    <a:lnTo>
                      <a:pt x="157" y="352"/>
                    </a:lnTo>
                    <a:lnTo>
                      <a:pt x="157" y="351"/>
                    </a:lnTo>
                    <a:lnTo>
                      <a:pt x="156" y="351"/>
                    </a:lnTo>
                    <a:lnTo>
                      <a:pt x="156" y="350"/>
                    </a:lnTo>
                    <a:lnTo>
                      <a:pt x="156" y="349"/>
                    </a:lnTo>
                    <a:lnTo>
                      <a:pt x="156" y="348"/>
                    </a:lnTo>
                    <a:lnTo>
                      <a:pt x="156" y="347"/>
                    </a:lnTo>
                    <a:lnTo>
                      <a:pt x="156" y="346"/>
                    </a:lnTo>
                    <a:lnTo>
                      <a:pt x="155" y="346"/>
                    </a:lnTo>
                    <a:lnTo>
                      <a:pt x="155" y="345"/>
                    </a:lnTo>
                    <a:lnTo>
                      <a:pt x="155" y="344"/>
                    </a:lnTo>
                    <a:lnTo>
                      <a:pt x="154" y="343"/>
                    </a:lnTo>
                    <a:lnTo>
                      <a:pt x="153" y="343"/>
                    </a:lnTo>
                    <a:lnTo>
                      <a:pt x="153" y="342"/>
                    </a:lnTo>
                    <a:lnTo>
                      <a:pt x="153" y="339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5"/>
                    </a:lnTo>
                    <a:lnTo>
                      <a:pt x="154" y="335"/>
                    </a:lnTo>
                    <a:lnTo>
                      <a:pt x="155" y="334"/>
                    </a:lnTo>
                    <a:lnTo>
                      <a:pt x="157" y="335"/>
                    </a:lnTo>
                    <a:lnTo>
                      <a:pt x="158" y="335"/>
                    </a:lnTo>
                    <a:lnTo>
                      <a:pt x="159" y="334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9" y="330"/>
                    </a:lnTo>
                    <a:lnTo>
                      <a:pt x="157" y="329"/>
                    </a:lnTo>
                    <a:lnTo>
                      <a:pt x="157" y="328"/>
                    </a:lnTo>
                    <a:lnTo>
                      <a:pt x="156" y="327"/>
                    </a:lnTo>
                    <a:lnTo>
                      <a:pt x="156" y="326"/>
                    </a:lnTo>
                    <a:lnTo>
                      <a:pt x="156" y="325"/>
                    </a:lnTo>
                    <a:lnTo>
                      <a:pt x="155" y="326"/>
                    </a:lnTo>
                    <a:lnTo>
                      <a:pt x="154" y="326"/>
                    </a:lnTo>
                    <a:lnTo>
                      <a:pt x="152" y="326"/>
                    </a:lnTo>
                    <a:lnTo>
                      <a:pt x="151" y="325"/>
                    </a:lnTo>
                    <a:lnTo>
                      <a:pt x="149" y="327"/>
                    </a:lnTo>
                    <a:lnTo>
                      <a:pt x="148" y="327"/>
                    </a:lnTo>
                    <a:lnTo>
                      <a:pt x="145" y="328"/>
                    </a:lnTo>
                    <a:lnTo>
                      <a:pt x="144" y="328"/>
                    </a:lnTo>
                    <a:lnTo>
                      <a:pt x="143" y="327"/>
                    </a:lnTo>
                    <a:lnTo>
                      <a:pt x="143" y="326"/>
                    </a:lnTo>
                    <a:lnTo>
                      <a:pt x="144" y="325"/>
                    </a:lnTo>
                    <a:lnTo>
                      <a:pt x="145" y="325"/>
                    </a:lnTo>
                    <a:lnTo>
                      <a:pt x="145" y="324"/>
                    </a:lnTo>
                    <a:lnTo>
                      <a:pt x="146" y="323"/>
                    </a:lnTo>
                    <a:lnTo>
                      <a:pt x="145" y="322"/>
                    </a:lnTo>
                    <a:lnTo>
                      <a:pt x="145" y="321"/>
                    </a:lnTo>
                    <a:lnTo>
                      <a:pt x="144" y="321"/>
                    </a:lnTo>
                    <a:lnTo>
                      <a:pt x="142" y="321"/>
                    </a:lnTo>
                    <a:lnTo>
                      <a:pt x="142" y="320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2" y="318"/>
                    </a:lnTo>
                    <a:lnTo>
                      <a:pt x="142" y="317"/>
                    </a:lnTo>
                    <a:lnTo>
                      <a:pt x="144" y="317"/>
                    </a:lnTo>
                    <a:lnTo>
                      <a:pt x="145" y="316"/>
                    </a:lnTo>
                    <a:lnTo>
                      <a:pt x="144" y="314"/>
                    </a:lnTo>
                    <a:lnTo>
                      <a:pt x="143" y="314"/>
                    </a:lnTo>
                    <a:lnTo>
                      <a:pt x="142" y="313"/>
                    </a:lnTo>
                    <a:lnTo>
                      <a:pt x="141" y="313"/>
                    </a:lnTo>
                    <a:lnTo>
                      <a:pt x="141" y="314"/>
                    </a:lnTo>
                    <a:lnTo>
                      <a:pt x="141" y="315"/>
                    </a:lnTo>
                    <a:lnTo>
                      <a:pt x="139" y="314"/>
                    </a:lnTo>
                    <a:lnTo>
                      <a:pt x="139" y="313"/>
                    </a:lnTo>
                    <a:lnTo>
                      <a:pt x="138" y="313"/>
                    </a:lnTo>
                    <a:lnTo>
                      <a:pt x="137" y="313"/>
                    </a:lnTo>
                    <a:lnTo>
                      <a:pt x="136" y="313"/>
                    </a:lnTo>
                    <a:lnTo>
                      <a:pt x="135" y="313"/>
                    </a:lnTo>
                    <a:lnTo>
                      <a:pt x="134" y="314"/>
                    </a:lnTo>
                    <a:lnTo>
                      <a:pt x="133" y="314"/>
                    </a:lnTo>
                    <a:lnTo>
                      <a:pt x="133" y="315"/>
                    </a:lnTo>
                    <a:lnTo>
                      <a:pt x="132" y="315"/>
                    </a:lnTo>
                    <a:lnTo>
                      <a:pt x="131" y="314"/>
                    </a:lnTo>
                    <a:lnTo>
                      <a:pt x="131" y="313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3" y="312"/>
                    </a:lnTo>
                    <a:lnTo>
                      <a:pt x="133" y="311"/>
                    </a:lnTo>
                    <a:lnTo>
                      <a:pt x="133" y="310"/>
                    </a:lnTo>
                    <a:lnTo>
                      <a:pt x="133" y="309"/>
                    </a:lnTo>
                    <a:lnTo>
                      <a:pt x="133" y="308"/>
                    </a:lnTo>
                    <a:lnTo>
                      <a:pt x="133" y="307"/>
                    </a:lnTo>
                    <a:lnTo>
                      <a:pt x="132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1"/>
                    </a:lnTo>
                    <a:lnTo>
                      <a:pt x="130" y="311"/>
                    </a:lnTo>
                    <a:lnTo>
                      <a:pt x="129" y="311"/>
                    </a:lnTo>
                    <a:lnTo>
                      <a:pt x="129" y="310"/>
                    </a:lnTo>
                    <a:lnTo>
                      <a:pt x="128" y="309"/>
                    </a:lnTo>
                    <a:lnTo>
                      <a:pt x="126" y="310"/>
                    </a:lnTo>
                    <a:lnTo>
                      <a:pt x="125" y="309"/>
                    </a:lnTo>
                    <a:lnTo>
                      <a:pt x="125" y="308"/>
                    </a:lnTo>
                    <a:lnTo>
                      <a:pt x="126" y="307"/>
                    </a:lnTo>
                    <a:lnTo>
                      <a:pt x="127" y="306"/>
                    </a:lnTo>
                    <a:lnTo>
                      <a:pt x="127" y="305"/>
                    </a:lnTo>
                    <a:lnTo>
                      <a:pt x="126" y="305"/>
                    </a:lnTo>
                    <a:lnTo>
                      <a:pt x="125" y="305"/>
                    </a:lnTo>
                    <a:lnTo>
                      <a:pt x="124" y="305"/>
                    </a:lnTo>
                    <a:lnTo>
                      <a:pt x="125" y="306"/>
                    </a:lnTo>
                    <a:lnTo>
                      <a:pt x="125" y="307"/>
                    </a:lnTo>
                    <a:lnTo>
                      <a:pt x="125" y="308"/>
                    </a:lnTo>
                    <a:lnTo>
                      <a:pt x="124" y="308"/>
                    </a:lnTo>
                    <a:lnTo>
                      <a:pt x="123" y="308"/>
                    </a:lnTo>
                    <a:lnTo>
                      <a:pt x="123" y="309"/>
                    </a:lnTo>
                    <a:lnTo>
                      <a:pt x="122" y="309"/>
                    </a:lnTo>
                    <a:lnTo>
                      <a:pt x="121" y="309"/>
                    </a:lnTo>
                    <a:lnTo>
                      <a:pt x="121" y="308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9" y="308"/>
                    </a:lnTo>
                    <a:lnTo>
                      <a:pt x="118" y="307"/>
                    </a:lnTo>
                    <a:lnTo>
                      <a:pt x="117" y="307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4" y="305"/>
                    </a:lnTo>
                    <a:lnTo>
                      <a:pt x="113" y="306"/>
                    </a:lnTo>
                    <a:lnTo>
                      <a:pt x="114" y="307"/>
                    </a:lnTo>
                    <a:lnTo>
                      <a:pt x="115" y="307"/>
                    </a:lnTo>
                    <a:lnTo>
                      <a:pt x="115" y="308"/>
                    </a:lnTo>
                    <a:lnTo>
                      <a:pt x="114" y="309"/>
                    </a:lnTo>
                    <a:lnTo>
                      <a:pt x="113" y="308"/>
                    </a:lnTo>
                    <a:lnTo>
                      <a:pt x="112" y="308"/>
                    </a:lnTo>
                    <a:lnTo>
                      <a:pt x="111" y="308"/>
                    </a:lnTo>
                    <a:lnTo>
                      <a:pt x="110" y="308"/>
                    </a:lnTo>
                    <a:lnTo>
                      <a:pt x="110" y="307"/>
                    </a:lnTo>
                    <a:lnTo>
                      <a:pt x="111" y="307"/>
                    </a:lnTo>
                    <a:lnTo>
                      <a:pt x="110" y="307"/>
                    </a:lnTo>
                    <a:lnTo>
                      <a:pt x="109" y="307"/>
                    </a:lnTo>
                    <a:lnTo>
                      <a:pt x="108" y="306"/>
                    </a:lnTo>
                    <a:lnTo>
                      <a:pt x="108" y="307"/>
                    </a:lnTo>
                    <a:lnTo>
                      <a:pt x="107" y="307"/>
                    </a:lnTo>
                    <a:lnTo>
                      <a:pt x="106" y="306"/>
                    </a:lnTo>
                    <a:lnTo>
                      <a:pt x="107" y="305"/>
                    </a:lnTo>
                    <a:lnTo>
                      <a:pt x="107" y="304"/>
                    </a:lnTo>
                    <a:lnTo>
                      <a:pt x="108" y="304"/>
                    </a:lnTo>
                    <a:lnTo>
                      <a:pt x="107" y="303"/>
                    </a:lnTo>
                    <a:lnTo>
                      <a:pt x="106" y="303"/>
                    </a:lnTo>
                    <a:lnTo>
                      <a:pt x="106" y="302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4" y="301"/>
                    </a:lnTo>
                    <a:lnTo>
                      <a:pt x="103" y="301"/>
                    </a:lnTo>
                    <a:lnTo>
                      <a:pt x="103" y="302"/>
                    </a:lnTo>
                    <a:lnTo>
                      <a:pt x="103" y="303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1" y="302"/>
                    </a:lnTo>
                    <a:lnTo>
                      <a:pt x="102" y="302"/>
                    </a:lnTo>
                    <a:lnTo>
                      <a:pt x="102" y="301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300"/>
                    </a:lnTo>
                    <a:lnTo>
                      <a:pt x="99" y="299"/>
                    </a:lnTo>
                    <a:lnTo>
                      <a:pt x="98" y="298"/>
                    </a:lnTo>
                    <a:lnTo>
                      <a:pt x="97" y="299"/>
                    </a:lnTo>
                    <a:lnTo>
                      <a:pt x="96" y="299"/>
                    </a:lnTo>
                    <a:lnTo>
                      <a:pt x="95" y="299"/>
                    </a:lnTo>
                    <a:lnTo>
                      <a:pt x="94" y="299"/>
                    </a:lnTo>
                    <a:lnTo>
                      <a:pt x="94" y="298"/>
                    </a:lnTo>
                    <a:lnTo>
                      <a:pt x="94" y="297"/>
                    </a:lnTo>
                    <a:lnTo>
                      <a:pt x="94" y="296"/>
                    </a:lnTo>
                    <a:lnTo>
                      <a:pt x="94" y="295"/>
                    </a:lnTo>
                    <a:lnTo>
                      <a:pt x="93" y="294"/>
                    </a:lnTo>
                    <a:lnTo>
                      <a:pt x="92" y="295"/>
                    </a:lnTo>
                    <a:lnTo>
                      <a:pt x="91" y="295"/>
                    </a:lnTo>
                    <a:lnTo>
                      <a:pt x="92" y="296"/>
                    </a:lnTo>
                    <a:lnTo>
                      <a:pt x="92" y="297"/>
                    </a:lnTo>
                    <a:lnTo>
                      <a:pt x="91" y="297"/>
                    </a:lnTo>
                    <a:lnTo>
                      <a:pt x="90" y="296"/>
                    </a:lnTo>
                    <a:lnTo>
                      <a:pt x="89" y="297"/>
                    </a:lnTo>
                    <a:lnTo>
                      <a:pt x="88" y="297"/>
                    </a:lnTo>
                    <a:lnTo>
                      <a:pt x="87" y="296"/>
                    </a:lnTo>
                    <a:lnTo>
                      <a:pt x="86" y="297"/>
                    </a:lnTo>
                    <a:lnTo>
                      <a:pt x="86" y="298"/>
                    </a:lnTo>
                    <a:lnTo>
                      <a:pt x="85" y="298"/>
                    </a:lnTo>
                    <a:lnTo>
                      <a:pt x="85" y="297"/>
                    </a:lnTo>
                    <a:lnTo>
                      <a:pt x="85" y="296"/>
                    </a:lnTo>
                    <a:lnTo>
                      <a:pt x="85" y="295"/>
                    </a:lnTo>
                    <a:lnTo>
                      <a:pt x="85" y="294"/>
                    </a:lnTo>
                    <a:lnTo>
                      <a:pt x="85" y="293"/>
                    </a:lnTo>
                    <a:lnTo>
                      <a:pt x="84" y="292"/>
                    </a:lnTo>
                    <a:lnTo>
                      <a:pt x="84" y="291"/>
                    </a:lnTo>
                    <a:lnTo>
                      <a:pt x="83" y="291"/>
                    </a:lnTo>
                    <a:lnTo>
                      <a:pt x="82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3" y="288"/>
                    </a:lnTo>
                    <a:lnTo>
                      <a:pt x="83" y="287"/>
                    </a:lnTo>
                    <a:lnTo>
                      <a:pt x="82" y="287"/>
                    </a:lnTo>
                    <a:lnTo>
                      <a:pt x="82" y="288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1"/>
                    </a:lnTo>
                    <a:lnTo>
                      <a:pt x="78" y="282"/>
                    </a:lnTo>
                    <a:lnTo>
                      <a:pt x="77" y="281"/>
                    </a:lnTo>
                    <a:lnTo>
                      <a:pt x="76" y="281"/>
                    </a:lnTo>
                    <a:lnTo>
                      <a:pt x="75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4" y="281"/>
                    </a:lnTo>
                    <a:lnTo>
                      <a:pt x="74" y="282"/>
                    </a:lnTo>
                    <a:lnTo>
                      <a:pt x="74" y="283"/>
                    </a:lnTo>
                    <a:lnTo>
                      <a:pt x="73" y="282"/>
                    </a:lnTo>
                    <a:lnTo>
                      <a:pt x="73" y="281"/>
                    </a:lnTo>
                    <a:lnTo>
                      <a:pt x="73" y="280"/>
                    </a:lnTo>
                    <a:lnTo>
                      <a:pt x="72" y="280"/>
                    </a:lnTo>
                    <a:lnTo>
                      <a:pt x="71" y="280"/>
                    </a:lnTo>
                    <a:lnTo>
                      <a:pt x="70" y="279"/>
                    </a:lnTo>
                    <a:lnTo>
                      <a:pt x="70" y="278"/>
                    </a:lnTo>
                    <a:lnTo>
                      <a:pt x="69" y="277"/>
                    </a:lnTo>
                    <a:lnTo>
                      <a:pt x="69" y="278"/>
                    </a:lnTo>
                    <a:lnTo>
                      <a:pt x="68" y="278"/>
                    </a:lnTo>
                    <a:lnTo>
                      <a:pt x="68" y="277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6"/>
                    </a:lnTo>
                    <a:lnTo>
                      <a:pt x="65" y="276"/>
                    </a:lnTo>
                    <a:lnTo>
                      <a:pt x="66" y="275"/>
                    </a:lnTo>
                    <a:lnTo>
                      <a:pt x="65" y="275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4" y="273"/>
                    </a:lnTo>
                    <a:lnTo>
                      <a:pt x="64" y="272"/>
                    </a:lnTo>
                    <a:lnTo>
                      <a:pt x="64" y="273"/>
                    </a:lnTo>
                    <a:lnTo>
                      <a:pt x="63" y="273"/>
                    </a:lnTo>
                    <a:lnTo>
                      <a:pt x="63" y="272"/>
                    </a:lnTo>
                    <a:lnTo>
                      <a:pt x="62" y="272"/>
                    </a:lnTo>
                    <a:lnTo>
                      <a:pt x="61" y="272"/>
                    </a:lnTo>
                    <a:lnTo>
                      <a:pt x="61" y="271"/>
                    </a:lnTo>
                    <a:lnTo>
                      <a:pt x="60" y="271"/>
                    </a:lnTo>
                    <a:lnTo>
                      <a:pt x="59" y="270"/>
                    </a:lnTo>
                    <a:lnTo>
                      <a:pt x="58" y="271"/>
                    </a:lnTo>
                    <a:lnTo>
                      <a:pt x="58" y="270"/>
                    </a:lnTo>
                    <a:lnTo>
                      <a:pt x="57" y="271"/>
                    </a:lnTo>
                    <a:lnTo>
                      <a:pt x="57" y="270"/>
                    </a:lnTo>
                    <a:lnTo>
                      <a:pt x="56" y="270"/>
                    </a:lnTo>
                    <a:lnTo>
                      <a:pt x="56" y="269"/>
                    </a:lnTo>
                    <a:lnTo>
                      <a:pt x="55" y="269"/>
                    </a:lnTo>
                    <a:lnTo>
                      <a:pt x="54" y="268"/>
                    </a:lnTo>
                    <a:lnTo>
                      <a:pt x="54" y="269"/>
                    </a:lnTo>
                    <a:lnTo>
                      <a:pt x="53" y="269"/>
                    </a:lnTo>
                    <a:lnTo>
                      <a:pt x="53" y="270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8"/>
                    </a:lnTo>
                    <a:lnTo>
                      <a:pt x="50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9"/>
                    </a:lnTo>
                    <a:lnTo>
                      <a:pt x="47" y="269"/>
                    </a:lnTo>
                    <a:lnTo>
                      <a:pt x="46" y="269"/>
                    </a:lnTo>
                    <a:lnTo>
                      <a:pt x="45" y="268"/>
                    </a:lnTo>
                    <a:lnTo>
                      <a:pt x="45" y="269"/>
                    </a:lnTo>
                    <a:lnTo>
                      <a:pt x="44" y="268"/>
                    </a:lnTo>
                    <a:lnTo>
                      <a:pt x="44" y="269"/>
                    </a:lnTo>
                    <a:lnTo>
                      <a:pt x="43" y="269"/>
                    </a:lnTo>
                    <a:lnTo>
                      <a:pt x="42" y="269"/>
                    </a:lnTo>
                    <a:lnTo>
                      <a:pt x="41" y="270"/>
                    </a:lnTo>
                    <a:lnTo>
                      <a:pt x="41" y="269"/>
                    </a:lnTo>
                    <a:lnTo>
                      <a:pt x="40" y="269"/>
                    </a:lnTo>
                    <a:lnTo>
                      <a:pt x="39" y="269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7" y="268"/>
                    </a:lnTo>
                    <a:lnTo>
                      <a:pt x="37" y="267"/>
                    </a:lnTo>
                    <a:lnTo>
                      <a:pt x="36" y="267"/>
                    </a:lnTo>
                    <a:lnTo>
                      <a:pt x="34" y="267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2" y="265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0" y="266"/>
                    </a:lnTo>
                    <a:lnTo>
                      <a:pt x="30" y="265"/>
                    </a:lnTo>
                    <a:lnTo>
                      <a:pt x="28" y="266"/>
                    </a:lnTo>
                    <a:lnTo>
                      <a:pt x="27" y="266"/>
                    </a:lnTo>
                    <a:lnTo>
                      <a:pt x="26" y="266"/>
                    </a:lnTo>
                    <a:lnTo>
                      <a:pt x="25" y="266"/>
                    </a:lnTo>
                    <a:lnTo>
                      <a:pt x="25" y="267"/>
                    </a:lnTo>
                    <a:lnTo>
                      <a:pt x="24" y="267"/>
                    </a:lnTo>
                    <a:lnTo>
                      <a:pt x="24" y="266"/>
                    </a:lnTo>
                    <a:lnTo>
                      <a:pt x="22" y="267"/>
                    </a:lnTo>
                    <a:lnTo>
                      <a:pt x="21" y="267"/>
                    </a:lnTo>
                    <a:lnTo>
                      <a:pt x="20" y="267"/>
                    </a:lnTo>
                    <a:lnTo>
                      <a:pt x="19" y="266"/>
                    </a:lnTo>
                    <a:lnTo>
                      <a:pt x="18" y="266"/>
                    </a:lnTo>
                    <a:lnTo>
                      <a:pt x="17" y="266"/>
                    </a:lnTo>
                    <a:lnTo>
                      <a:pt x="16" y="266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5"/>
                    </a:lnTo>
                    <a:lnTo>
                      <a:pt x="13" y="264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3" y="262"/>
                    </a:lnTo>
                    <a:lnTo>
                      <a:pt x="14" y="261"/>
                    </a:lnTo>
                    <a:lnTo>
                      <a:pt x="15" y="261"/>
                    </a:lnTo>
                    <a:lnTo>
                      <a:pt x="15" y="260"/>
                    </a:lnTo>
                    <a:lnTo>
                      <a:pt x="15" y="259"/>
                    </a:lnTo>
                    <a:lnTo>
                      <a:pt x="14" y="259"/>
                    </a:lnTo>
                    <a:lnTo>
                      <a:pt x="13" y="258"/>
                    </a:lnTo>
                    <a:lnTo>
                      <a:pt x="13" y="257"/>
                    </a:lnTo>
                    <a:lnTo>
                      <a:pt x="13" y="256"/>
                    </a:lnTo>
                    <a:lnTo>
                      <a:pt x="13" y="255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2" y="251"/>
                    </a:lnTo>
                    <a:lnTo>
                      <a:pt x="11" y="251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2" y="249"/>
                    </a:lnTo>
                    <a:lnTo>
                      <a:pt x="12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3" y="247"/>
                    </a:lnTo>
                    <a:lnTo>
                      <a:pt x="13" y="246"/>
                    </a:lnTo>
                    <a:lnTo>
                      <a:pt x="13" y="245"/>
                    </a:lnTo>
                    <a:lnTo>
                      <a:pt x="12" y="245"/>
                    </a:lnTo>
                    <a:lnTo>
                      <a:pt x="11" y="245"/>
                    </a:lnTo>
                    <a:lnTo>
                      <a:pt x="11" y="244"/>
                    </a:lnTo>
                    <a:lnTo>
                      <a:pt x="12" y="243"/>
                    </a:lnTo>
                    <a:lnTo>
                      <a:pt x="11" y="243"/>
                    </a:lnTo>
                    <a:lnTo>
                      <a:pt x="10" y="242"/>
                    </a:lnTo>
                    <a:lnTo>
                      <a:pt x="9" y="242"/>
                    </a:lnTo>
                    <a:lnTo>
                      <a:pt x="9" y="241"/>
                    </a:lnTo>
                    <a:lnTo>
                      <a:pt x="8" y="240"/>
                    </a:lnTo>
                    <a:lnTo>
                      <a:pt x="7" y="238"/>
                    </a:lnTo>
                    <a:lnTo>
                      <a:pt x="8" y="237"/>
                    </a:lnTo>
                    <a:lnTo>
                      <a:pt x="7" y="236"/>
                    </a:lnTo>
                    <a:lnTo>
                      <a:pt x="7" y="235"/>
                    </a:lnTo>
                    <a:lnTo>
                      <a:pt x="8" y="234"/>
                    </a:lnTo>
                    <a:lnTo>
                      <a:pt x="7" y="234"/>
                    </a:lnTo>
                    <a:lnTo>
                      <a:pt x="7" y="233"/>
                    </a:lnTo>
                    <a:lnTo>
                      <a:pt x="7" y="232"/>
                    </a:lnTo>
                    <a:lnTo>
                      <a:pt x="8" y="231"/>
                    </a:lnTo>
                    <a:lnTo>
                      <a:pt x="7" y="230"/>
                    </a:lnTo>
                    <a:lnTo>
                      <a:pt x="7" y="229"/>
                    </a:lnTo>
                    <a:lnTo>
                      <a:pt x="8" y="229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9" y="226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9" y="217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8" y="213"/>
                    </a:lnTo>
                    <a:lnTo>
                      <a:pt x="8" y="212"/>
                    </a:lnTo>
                    <a:lnTo>
                      <a:pt x="8" y="211"/>
                    </a:lnTo>
                    <a:lnTo>
                      <a:pt x="9" y="210"/>
                    </a:lnTo>
                    <a:lnTo>
                      <a:pt x="9" y="209"/>
                    </a:lnTo>
                    <a:lnTo>
                      <a:pt x="8" y="209"/>
                    </a:lnTo>
                    <a:lnTo>
                      <a:pt x="8" y="208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6" y="206"/>
                    </a:lnTo>
                    <a:lnTo>
                      <a:pt x="4" y="203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0" y="199"/>
                    </a:lnTo>
                    <a:lnTo>
                      <a:pt x="0" y="198"/>
                    </a:lnTo>
                    <a:lnTo>
                      <a:pt x="1" y="197"/>
                    </a:lnTo>
                    <a:lnTo>
                      <a:pt x="9" y="197"/>
                    </a:lnTo>
                    <a:lnTo>
                      <a:pt x="15" y="194"/>
                    </a:lnTo>
                    <a:lnTo>
                      <a:pt x="21" y="196"/>
                    </a:lnTo>
                    <a:lnTo>
                      <a:pt x="21" y="200"/>
                    </a:lnTo>
                    <a:lnTo>
                      <a:pt x="20" y="205"/>
                    </a:lnTo>
                    <a:lnTo>
                      <a:pt x="23" y="209"/>
                    </a:lnTo>
                    <a:lnTo>
                      <a:pt x="30" y="208"/>
                    </a:lnTo>
                    <a:lnTo>
                      <a:pt x="48" y="221"/>
                    </a:lnTo>
                    <a:lnTo>
                      <a:pt x="74" y="225"/>
                    </a:lnTo>
                    <a:lnTo>
                      <a:pt x="95" y="221"/>
                    </a:lnTo>
                    <a:lnTo>
                      <a:pt x="96" y="220"/>
                    </a:lnTo>
                    <a:lnTo>
                      <a:pt x="98" y="220"/>
                    </a:lnTo>
                    <a:lnTo>
                      <a:pt x="98" y="219"/>
                    </a:lnTo>
                    <a:lnTo>
                      <a:pt x="99" y="219"/>
                    </a:lnTo>
                    <a:lnTo>
                      <a:pt x="100" y="219"/>
                    </a:lnTo>
                    <a:lnTo>
                      <a:pt x="101" y="220"/>
                    </a:lnTo>
                    <a:lnTo>
                      <a:pt x="101" y="218"/>
                    </a:lnTo>
                    <a:lnTo>
                      <a:pt x="102" y="218"/>
                    </a:lnTo>
                    <a:lnTo>
                      <a:pt x="102" y="217"/>
                    </a:lnTo>
                    <a:lnTo>
                      <a:pt x="102" y="216"/>
                    </a:lnTo>
                    <a:lnTo>
                      <a:pt x="101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2" y="214"/>
                    </a:lnTo>
                    <a:lnTo>
                      <a:pt x="103" y="214"/>
                    </a:lnTo>
                    <a:lnTo>
                      <a:pt x="103" y="215"/>
                    </a:lnTo>
                    <a:lnTo>
                      <a:pt x="103" y="214"/>
                    </a:lnTo>
                    <a:lnTo>
                      <a:pt x="104" y="214"/>
                    </a:lnTo>
                    <a:lnTo>
                      <a:pt x="104" y="215"/>
                    </a:lnTo>
                    <a:lnTo>
                      <a:pt x="104" y="216"/>
                    </a:lnTo>
                    <a:lnTo>
                      <a:pt x="105" y="216"/>
                    </a:lnTo>
                    <a:lnTo>
                      <a:pt x="106" y="215"/>
                    </a:lnTo>
                    <a:lnTo>
                      <a:pt x="107" y="215"/>
                    </a:lnTo>
                    <a:lnTo>
                      <a:pt x="106" y="215"/>
                    </a:lnTo>
                    <a:lnTo>
                      <a:pt x="107" y="214"/>
                    </a:lnTo>
                    <a:lnTo>
                      <a:pt x="107" y="213"/>
                    </a:lnTo>
                    <a:lnTo>
                      <a:pt x="107" y="212"/>
                    </a:lnTo>
                    <a:lnTo>
                      <a:pt x="108" y="212"/>
                    </a:lnTo>
                    <a:lnTo>
                      <a:pt x="109" y="212"/>
                    </a:lnTo>
                    <a:lnTo>
                      <a:pt x="109" y="213"/>
                    </a:lnTo>
                    <a:lnTo>
                      <a:pt x="110" y="212"/>
                    </a:lnTo>
                    <a:lnTo>
                      <a:pt x="111" y="213"/>
                    </a:lnTo>
                    <a:lnTo>
                      <a:pt x="112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4" y="212"/>
                    </a:lnTo>
                    <a:lnTo>
                      <a:pt x="115" y="212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0"/>
                    </a:lnTo>
                    <a:lnTo>
                      <a:pt x="113" y="209"/>
                    </a:lnTo>
                    <a:lnTo>
                      <a:pt x="114" y="210"/>
                    </a:lnTo>
                    <a:lnTo>
                      <a:pt x="115" y="209"/>
                    </a:lnTo>
                    <a:lnTo>
                      <a:pt x="115" y="208"/>
                    </a:lnTo>
                    <a:lnTo>
                      <a:pt x="116" y="208"/>
                    </a:lnTo>
                    <a:lnTo>
                      <a:pt x="117" y="207"/>
                    </a:lnTo>
                    <a:lnTo>
                      <a:pt x="118" y="207"/>
                    </a:lnTo>
                    <a:lnTo>
                      <a:pt x="118" y="206"/>
                    </a:lnTo>
                    <a:lnTo>
                      <a:pt x="119" y="206"/>
                    </a:lnTo>
                    <a:lnTo>
                      <a:pt x="120" y="206"/>
                    </a:lnTo>
                    <a:lnTo>
                      <a:pt x="121" y="206"/>
                    </a:lnTo>
                    <a:lnTo>
                      <a:pt x="122" y="206"/>
                    </a:lnTo>
                    <a:lnTo>
                      <a:pt x="123" y="206"/>
                    </a:lnTo>
                    <a:lnTo>
                      <a:pt x="123" y="207"/>
                    </a:lnTo>
                    <a:lnTo>
                      <a:pt x="122" y="207"/>
                    </a:lnTo>
                    <a:lnTo>
                      <a:pt x="122" y="208"/>
                    </a:lnTo>
                    <a:lnTo>
                      <a:pt x="123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5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3" y="211"/>
                    </a:lnTo>
                    <a:lnTo>
                      <a:pt x="124" y="212"/>
                    </a:lnTo>
                    <a:lnTo>
                      <a:pt x="123" y="212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3"/>
                    </a:lnTo>
                    <a:lnTo>
                      <a:pt x="125" y="213"/>
                    </a:lnTo>
                    <a:lnTo>
                      <a:pt x="126" y="213"/>
                    </a:lnTo>
                    <a:lnTo>
                      <a:pt x="127" y="213"/>
                    </a:lnTo>
                    <a:lnTo>
                      <a:pt x="128" y="213"/>
                    </a:lnTo>
                    <a:lnTo>
                      <a:pt x="128" y="214"/>
                    </a:lnTo>
                    <a:lnTo>
                      <a:pt x="129" y="215"/>
                    </a:lnTo>
                    <a:lnTo>
                      <a:pt x="129" y="214"/>
                    </a:lnTo>
                    <a:lnTo>
                      <a:pt x="130" y="214"/>
                    </a:lnTo>
                    <a:lnTo>
                      <a:pt x="131" y="214"/>
                    </a:lnTo>
                    <a:lnTo>
                      <a:pt x="132" y="214"/>
                    </a:lnTo>
                    <a:lnTo>
                      <a:pt x="132" y="215"/>
                    </a:lnTo>
                    <a:lnTo>
                      <a:pt x="132" y="216"/>
                    </a:lnTo>
                    <a:lnTo>
                      <a:pt x="133" y="216"/>
                    </a:lnTo>
                    <a:lnTo>
                      <a:pt x="134" y="216"/>
                    </a:lnTo>
                    <a:lnTo>
                      <a:pt x="135" y="216"/>
                    </a:lnTo>
                    <a:lnTo>
                      <a:pt x="136" y="216"/>
                    </a:lnTo>
                    <a:lnTo>
                      <a:pt x="136" y="217"/>
                    </a:lnTo>
                    <a:lnTo>
                      <a:pt x="137" y="216"/>
                    </a:lnTo>
                    <a:lnTo>
                      <a:pt x="138" y="216"/>
                    </a:lnTo>
                    <a:lnTo>
                      <a:pt x="139" y="217"/>
                    </a:lnTo>
                    <a:lnTo>
                      <a:pt x="140" y="217"/>
                    </a:lnTo>
                    <a:lnTo>
                      <a:pt x="140" y="218"/>
                    </a:lnTo>
                    <a:lnTo>
                      <a:pt x="141" y="217"/>
                    </a:lnTo>
                    <a:lnTo>
                      <a:pt x="142" y="218"/>
                    </a:lnTo>
                    <a:lnTo>
                      <a:pt x="143" y="219"/>
                    </a:lnTo>
                    <a:lnTo>
                      <a:pt x="144" y="219"/>
                    </a:lnTo>
                    <a:lnTo>
                      <a:pt x="145" y="219"/>
                    </a:lnTo>
                    <a:lnTo>
                      <a:pt x="146" y="219"/>
                    </a:lnTo>
                    <a:lnTo>
                      <a:pt x="147" y="218"/>
                    </a:lnTo>
                    <a:lnTo>
                      <a:pt x="148" y="219"/>
                    </a:lnTo>
                    <a:lnTo>
                      <a:pt x="149" y="219"/>
                    </a:lnTo>
                    <a:lnTo>
                      <a:pt x="150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3" y="219"/>
                    </a:lnTo>
                    <a:lnTo>
                      <a:pt x="154" y="219"/>
                    </a:lnTo>
                    <a:lnTo>
                      <a:pt x="154" y="218"/>
                    </a:lnTo>
                    <a:lnTo>
                      <a:pt x="153" y="217"/>
                    </a:lnTo>
                    <a:lnTo>
                      <a:pt x="152" y="217"/>
                    </a:lnTo>
                    <a:lnTo>
                      <a:pt x="152" y="216"/>
                    </a:lnTo>
                    <a:lnTo>
                      <a:pt x="153" y="216"/>
                    </a:lnTo>
                    <a:lnTo>
                      <a:pt x="154" y="216"/>
                    </a:lnTo>
                    <a:lnTo>
                      <a:pt x="155" y="217"/>
                    </a:lnTo>
                    <a:lnTo>
                      <a:pt x="156" y="216"/>
                    </a:lnTo>
                    <a:lnTo>
                      <a:pt x="157" y="216"/>
                    </a:lnTo>
                    <a:lnTo>
                      <a:pt x="158" y="215"/>
                    </a:lnTo>
                    <a:lnTo>
                      <a:pt x="159" y="215"/>
                    </a:lnTo>
                    <a:lnTo>
                      <a:pt x="160" y="215"/>
                    </a:lnTo>
                    <a:lnTo>
                      <a:pt x="160" y="214"/>
                    </a:lnTo>
                    <a:lnTo>
                      <a:pt x="161" y="214"/>
                    </a:lnTo>
                    <a:lnTo>
                      <a:pt x="162" y="214"/>
                    </a:lnTo>
                    <a:lnTo>
                      <a:pt x="162" y="213"/>
                    </a:lnTo>
                    <a:lnTo>
                      <a:pt x="163" y="213"/>
                    </a:lnTo>
                    <a:lnTo>
                      <a:pt x="164" y="212"/>
                    </a:lnTo>
                    <a:lnTo>
                      <a:pt x="164" y="211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6" y="209"/>
                    </a:lnTo>
                    <a:lnTo>
                      <a:pt x="167" y="210"/>
                    </a:lnTo>
                    <a:lnTo>
                      <a:pt x="167" y="211"/>
                    </a:lnTo>
                    <a:lnTo>
                      <a:pt x="168" y="211"/>
                    </a:lnTo>
                    <a:lnTo>
                      <a:pt x="169" y="211"/>
                    </a:lnTo>
                    <a:lnTo>
                      <a:pt x="169" y="212"/>
                    </a:lnTo>
                    <a:lnTo>
                      <a:pt x="169" y="213"/>
                    </a:lnTo>
                    <a:lnTo>
                      <a:pt x="170" y="214"/>
                    </a:lnTo>
                    <a:lnTo>
                      <a:pt x="171" y="214"/>
                    </a:lnTo>
                    <a:lnTo>
                      <a:pt x="172" y="214"/>
                    </a:lnTo>
                    <a:lnTo>
                      <a:pt x="173" y="216"/>
                    </a:lnTo>
                    <a:lnTo>
                      <a:pt x="174" y="216"/>
                    </a:lnTo>
                    <a:lnTo>
                      <a:pt x="175" y="216"/>
                    </a:lnTo>
                    <a:lnTo>
                      <a:pt x="175" y="217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8" y="218"/>
                    </a:lnTo>
                    <a:lnTo>
                      <a:pt x="178" y="219"/>
                    </a:lnTo>
                    <a:lnTo>
                      <a:pt x="178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0"/>
                    </a:lnTo>
                    <a:lnTo>
                      <a:pt x="175" y="221"/>
                    </a:lnTo>
                    <a:lnTo>
                      <a:pt x="175" y="222"/>
                    </a:lnTo>
                    <a:lnTo>
                      <a:pt x="175" y="223"/>
                    </a:lnTo>
                    <a:lnTo>
                      <a:pt x="174" y="223"/>
                    </a:lnTo>
                    <a:lnTo>
                      <a:pt x="173" y="223"/>
                    </a:lnTo>
                    <a:lnTo>
                      <a:pt x="173" y="224"/>
                    </a:lnTo>
                    <a:lnTo>
                      <a:pt x="173" y="225"/>
                    </a:lnTo>
                    <a:lnTo>
                      <a:pt x="172" y="226"/>
                    </a:lnTo>
                    <a:lnTo>
                      <a:pt x="172" y="227"/>
                    </a:lnTo>
                    <a:lnTo>
                      <a:pt x="173" y="227"/>
                    </a:lnTo>
                    <a:lnTo>
                      <a:pt x="174" y="227"/>
                    </a:lnTo>
                    <a:lnTo>
                      <a:pt x="175" y="227"/>
                    </a:lnTo>
                    <a:lnTo>
                      <a:pt x="175" y="226"/>
                    </a:lnTo>
                    <a:lnTo>
                      <a:pt x="176" y="226"/>
                    </a:lnTo>
                    <a:lnTo>
                      <a:pt x="177" y="225"/>
                    </a:lnTo>
                    <a:lnTo>
                      <a:pt x="178" y="226"/>
                    </a:lnTo>
                    <a:lnTo>
                      <a:pt x="179" y="226"/>
                    </a:lnTo>
                    <a:lnTo>
                      <a:pt x="179" y="227"/>
                    </a:lnTo>
                    <a:lnTo>
                      <a:pt x="180" y="227"/>
                    </a:lnTo>
                    <a:lnTo>
                      <a:pt x="181" y="226"/>
                    </a:lnTo>
                    <a:lnTo>
                      <a:pt x="182" y="226"/>
                    </a:lnTo>
                    <a:lnTo>
                      <a:pt x="183" y="226"/>
                    </a:lnTo>
                    <a:lnTo>
                      <a:pt x="184" y="226"/>
                    </a:lnTo>
                    <a:lnTo>
                      <a:pt x="185" y="226"/>
                    </a:lnTo>
                    <a:lnTo>
                      <a:pt x="187" y="226"/>
                    </a:lnTo>
                    <a:lnTo>
                      <a:pt x="188" y="225"/>
                    </a:lnTo>
                    <a:lnTo>
                      <a:pt x="190" y="225"/>
                    </a:lnTo>
                    <a:lnTo>
                      <a:pt x="192" y="225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8" y="229"/>
                    </a:lnTo>
                    <a:lnTo>
                      <a:pt x="199" y="229"/>
                    </a:lnTo>
                    <a:lnTo>
                      <a:pt x="200" y="229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0"/>
                    </a:lnTo>
                    <a:lnTo>
                      <a:pt x="203" y="230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6" y="231"/>
                    </a:lnTo>
                    <a:lnTo>
                      <a:pt x="207" y="231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8" y="231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1" y="228"/>
                    </a:lnTo>
                    <a:lnTo>
                      <a:pt x="212" y="228"/>
                    </a:lnTo>
                    <a:lnTo>
                      <a:pt x="213" y="229"/>
                    </a:lnTo>
                    <a:lnTo>
                      <a:pt x="213" y="228"/>
                    </a:lnTo>
                    <a:lnTo>
                      <a:pt x="214" y="227"/>
                    </a:lnTo>
                    <a:lnTo>
                      <a:pt x="214" y="226"/>
                    </a:lnTo>
                    <a:lnTo>
                      <a:pt x="215" y="226"/>
                    </a:lnTo>
                    <a:lnTo>
                      <a:pt x="215" y="225"/>
                    </a:lnTo>
                    <a:lnTo>
                      <a:pt x="215" y="224"/>
                    </a:lnTo>
                    <a:lnTo>
                      <a:pt x="215" y="223"/>
                    </a:lnTo>
                    <a:lnTo>
                      <a:pt x="216" y="223"/>
                    </a:lnTo>
                    <a:lnTo>
                      <a:pt x="217" y="222"/>
                    </a:lnTo>
                    <a:lnTo>
                      <a:pt x="217" y="221"/>
                    </a:lnTo>
                    <a:lnTo>
                      <a:pt x="218" y="221"/>
                    </a:lnTo>
                    <a:lnTo>
                      <a:pt x="219" y="221"/>
                    </a:lnTo>
                    <a:lnTo>
                      <a:pt x="219" y="220"/>
                    </a:lnTo>
                    <a:lnTo>
                      <a:pt x="218" y="219"/>
                    </a:lnTo>
                    <a:lnTo>
                      <a:pt x="219" y="219"/>
                    </a:lnTo>
                    <a:lnTo>
                      <a:pt x="220" y="219"/>
                    </a:lnTo>
                    <a:lnTo>
                      <a:pt x="221" y="219"/>
                    </a:lnTo>
                    <a:lnTo>
                      <a:pt x="220" y="219"/>
                    </a:lnTo>
                    <a:lnTo>
                      <a:pt x="220" y="218"/>
                    </a:lnTo>
                    <a:lnTo>
                      <a:pt x="221" y="218"/>
                    </a:lnTo>
                    <a:lnTo>
                      <a:pt x="222" y="218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6" y="216"/>
                    </a:lnTo>
                    <a:lnTo>
                      <a:pt x="227" y="216"/>
                    </a:lnTo>
                    <a:lnTo>
                      <a:pt x="228" y="216"/>
                    </a:lnTo>
                    <a:lnTo>
                      <a:pt x="228" y="215"/>
                    </a:lnTo>
                    <a:lnTo>
                      <a:pt x="229" y="215"/>
                    </a:lnTo>
                    <a:lnTo>
                      <a:pt x="231" y="215"/>
                    </a:lnTo>
                    <a:lnTo>
                      <a:pt x="231" y="214"/>
                    </a:lnTo>
                    <a:lnTo>
                      <a:pt x="232" y="214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5" y="212"/>
                    </a:lnTo>
                    <a:lnTo>
                      <a:pt x="236" y="212"/>
                    </a:lnTo>
                    <a:lnTo>
                      <a:pt x="237" y="211"/>
                    </a:lnTo>
                    <a:lnTo>
                      <a:pt x="238" y="210"/>
                    </a:lnTo>
                    <a:lnTo>
                      <a:pt x="239" y="210"/>
                    </a:lnTo>
                    <a:lnTo>
                      <a:pt x="239" y="209"/>
                    </a:lnTo>
                    <a:lnTo>
                      <a:pt x="240" y="209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6"/>
                    </a:lnTo>
                    <a:lnTo>
                      <a:pt x="242" y="205"/>
                    </a:lnTo>
                    <a:lnTo>
                      <a:pt x="242" y="204"/>
                    </a:lnTo>
                    <a:lnTo>
                      <a:pt x="242" y="203"/>
                    </a:lnTo>
                    <a:lnTo>
                      <a:pt x="243" y="203"/>
                    </a:lnTo>
                    <a:lnTo>
                      <a:pt x="243" y="202"/>
                    </a:lnTo>
                    <a:lnTo>
                      <a:pt x="244" y="202"/>
                    </a:lnTo>
                    <a:lnTo>
                      <a:pt x="245" y="202"/>
                    </a:lnTo>
                    <a:lnTo>
                      <a:pt x="246" y="202"/>
                    </a:lnTo>
                    <a:lnTo>
                      <a:pt x="245" y="201"/>
                    </a:lnTo>
                    <a:lnTo>
                      <a:pt x="245" y="200"/>
                    </a:lnTo>
                    <a:lnTo>
                      <a:pt x="245" y="199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7" y="199"/>
                    </a:lnTo>
                    <a:lnTo>
                      <a:pt x="248" y="200"/>
                    </a:lnTo>
                    <a:lnTo>
                      <a:pt x="248" y="198"/>
                    </a:lnTo>
                    <a:lnTo>
                      <a:pt x="249" y="197"/>
                    </a:lnTo>
                    <a:lnTo>
                      <a:pt x="250" y="196"/>
                    </a:lnTo>
                    <a:lnTo>
                      <a:pt x="251" y="196"/>
                    </a:lnTo>
                    <a:lnTo>
                      <a:pt x="251" y="195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51" y="193"/>
                    </a:lnTo>
                    <a:lnTo>
                      <a:pt x="250" y="192"/>
                    </a:lnTo>
                    <a:lnTo>
                      <a:pt x="251" y="192"/>
                    </a:lnTo>
                    <a:lnTo>
                      <a:pt x="252" y="191"/>
                    </a:lnTo>
                    <a:lnTo>
                      <a:pt x="253" y="192"/>
                    </a:lnTo>
                    <a:lnTo>
                      <a:pt x="253" y="191"/>
                    </a:lnTo>
                    <a:lnTo>
                      <a:pt x="254" y="190"/>
                    </a:lnTo>
                    <a:lnTo>
                      <a:pt x="254" y="189"/>
                    </a:lnTo>
                    <a:lnTo>
                      <a:pt x="254" y="188"/>
                    </a:lnTo>
                    <a:lnTo>
                      <a:pt x="254" y="187"/>
                    </a:lnTo>
                    <a:lnTo>
                      <a:pt x="253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1" y="183"/>
                    </a:lnTo>
                    <a:lnTo>
                      <a:pt x="252" y="182"/>
                    </a:lnTo>
                    <a:lnTo>
                      <a:pt x="253" y="182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4" y="180"/>
                    </a:lnTo>
                    <a:lnTo>
                      <a:pt x="255" y="179"/>
                    </a:lnTo>
                    <a:lnTo>
                      <a:pt x="256" y="178"/>
                    </a:lnTo>
                    <a:lnTo>
                      <a:pt x="256" y="177"/>
                    </a:lnTo>
                    <a:lnTo>
                      <a:pt x="256" y="176"/>
                    </a:lnTo>
                    <a:lnTo>
                      <a:pt x="257" y="175"/>
                    </a:lnTo>
                    <a:lnTo>
                      <a:pt x="257" y="174"/>
                    </a:lnTo>
                    <a:lnTo>
                      <a:pt x="258" y="174"/>
                    </a:lnTo>
                    <a:lnTo>
                      <a:pt x="258" y="173"/>
                    </a:lnTo>
                    <a:lnTo>
                      <a:pt x="259" y="172"/>
                    </a:lnTo>
                    <a:lnTo>
                      <a:pt x="259" y="171"/>
                    </a:lnTo>
                    <a:lnTo>
                      <a:pt x="259" y="170"/>
                    </a:lnTo>
                    <a:lnTo>
                      <a:pt x="259" y="169"/>
                    </a:lnTo>
                    <a:lnTo>
                      <a:pt x="260" y="168"/>
                    </a:lnTo>
                    <a:lnTo>
                      <a:pt x="260" y="167"/>
                    </a:lnTo>
                    <a:lnTo>
                      <a:pt x="261" y="166"/>
                    </a:lnTo>
                    <a:lnTo>
                      <a:pt x="262" y="165"/>
                    </a:lnTo>
                    <a:lnTo>
                      <a:pt x="262" y="164"/>
                    </a:lnTo>
                    <a:lnTo>
                      <a:pt x="263" y="163"/>
                    </a:lnTo>
                    <a:lnTo>
                      <a:pt x="263" y="162"/>
                    </a:lnTo>
                    <a:lnTo>
                      <a:pt x="263" y="161"/>
                    </a:lnTo>
                    <a:lnTo>
                      <a:pt x="264" y="160"/>
                    </a:lnTo>
                    <a:lnTo>
                      <a:pt x="265" y="157"/>
                    </a:lnTo>
                    <a:lnTo>
                      <a:pt x="266" y="157"/>
                    </a:lnTo>
                    <a:lnTo>
                      <a:pt x="267" y="157"/>
                    </a:lnTo>
                    <a:lnTo>
                      <a:pt x="268" y="157"/>
                    </a:lnTo>
                    <a:lnTo>
                      <a:pt x="269" y="157"/>
                    </a:lnTo>
                    <a:lnTo>
                      <a:pt x="269" y="156"/>
                    </a:lnTo>
                    <a:lnTo>
                      <a:pt x="270" y="155"/>
                    </a:lnTo>
                    <a:lnTo>
                      <a:pt x="270" y="154"/>
                    </a:lnTo>
                    <a:lnTo>
                      <a:pt x="269" y="155"/>
                    </a:lnTo>
                    <a:lnTo>
                      <a:pt x="269" y="154"/>
                    </a:lnTo>
                    <a:lnTo>
                      <a:pt x="268" y="154"/>
                    </a:lnTo>
                    <a:lnTo>
                      <a:pt x="269" y="152"/>
                    </a:lnTo>
                    <a:lnTo>
                      <a:pt x="269" y="151"/>
                    </a:lnTo>
                    <a:lnTo>
                      <a:pt x="270" y="150"/>
                    </a:lnTo>
                    <a:lnTo>
                      <a:pt x="270" y="149"/>
                    </a:lnTo>
                    <a:lnTo>
                      <a:pt x="271" y="147"/>
                    </a:lnTo>
                    <a:lnTo>
                      <a:pt x="271" y="146"/>
                    </a:lnTo>
                    <a:lnTo>
                      <a:pt x="272" y="145"/>
                    </a:lnTo>
                    <a:lnTo>
                      <a:pt x="272" y="144"/>
                    </a:lnTo>
                    <a:lnTo>
                      <a:pt x="272" y="143"/>
                    </a:lnTo>
                    <a:lnTo>
                      <a:pt x="273" y="143"/>
                    </a:lnTo>
                    <a:lnTo>
                      <a:pt x="273" y="142"/>
                    </a:lnTo>
                    <a:lnTo>
                      <a:pt x="274" y="141"/>
                    </a:lnTo>
                    <a:lnTo>
                      <a:pt x="275" y="140"/>
                    </a:lnTo>
                    <a:lnTo>
                      <a:pt x="276" y="138"/>
                    </a:lnTo>
                    <a:lnTo>
                      <a:pt x="276" y="137"/>
                    </a:lnTo>
                    <a:lnTo>
                      <a:pt x="274" y="136"/>
                    </a:lnTo>
                    <a:lnTo>
                      <a:pt x="274" y="135"/>
                    </a:lnTo>
                    <a:lnTo>
                      <a:pt x="274" y="134"/>
                    </a:lnTo>
                    <a:lnTo>
                      <a:pt x="275" y="134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3"/>
                    </a:lnTo>
                    <a:lnTo>
                      <a:pt x="273" y="132"/>
                    </a:lnTo>
                    <a:lnTo>
                      <a:pt x="274" y="131"/>
                    </a:lnTo>
                    <a:lnTo>
                      <a:pt x="275" y="132"/>
                    </a:lnTo>
                    <a:lnTo>
                      <a:pt x="275" y="131"/>
                    </a:lnTo>
                    <a:lnTo>
                      <a:pt x="275" y="130"/>
                    </a:lnTo>
                    <a:lnTo>
                      <a:pt x="276" y="129"/>
                    </a:lnTo>
                    <a:lnTo>
                      <a:pt x="276" y="128"/>
                    </a:lnTo>
                    <a:lnTo>
                      <a:pt x="277" y="128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7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9" y="124"/>
                    </a:lnTo>
                    <a:lnTo>
                      <a:pt x="280" y="123"/>
                    </a:lnTo>
                    <a:lnTo>
                      <a:pt x="280" y="122"/>
                    </a:lnTo>
                    <a:lnTo>
                      <a:pt x="282" y="121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4" y="120"/>
                    </a:lnTo>
                    <a:lnTo>
                      <a:pt x="285" y="120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7" y="120"/>
                    </a:lnTo>
                    <a:lnTo>
                      <a:pt x="288" y="118"/>
                    </a:lnTo>
                    <a:lnTo>
                      <a:pt x="289" y="118"/>
                    </a:lnTo>
                    <a:lnTo>
                      <a:pt x="290" y="116"/>
                    </a:lnTo>
                    <a:lnTo>
                      <a:pt x="291" y="116"/>
                    </a:lnTo>
                    <a:lnTo>
                      <a:pt x="291" y="115"/>
                    </a:lnTo>
                    <a:lnTo>
                      <a:pt x="291" y="114"/>
                    </a:lnTo>
                    <a:lnTo>
                      <a:pt x="292" y="113"/>
                    </a:lnTo>
                    <a:lnTo>
                      <a:pt x="293" y="112"/>
                    </a:lnTo>
                    <a:lnTo>
                      <a:pt x="293" y="111"/>
                    </a:lnTo>
                    <a:lnTo>
                      <a:pt x="294" y="111"/>
                    </a:lnTo>
                    <a:lnTo>
                      <a:pt x="294" y="110"/>
                    </a:lnTo>
                    <a:lnTo>
                      <a:pt x="295" y="109"/>
                    </a:lnTo>
                    <a:lnTo>
                      <a:pt x="296" y="107"/>
                    </a:lnTo>
                    <a:lnTo>
                      <a:pt x="298" y="104"/>
                    </a:lnTo>
                    <a:lnTo>
                      <a:pt x="299" y="101"/>
                    </a:lnTo>
                    <a:lnTo>
                      <a:pt x="300" y="100"/>
                    </a:lnTo>
                    <a:lnTo>
                      <a:pt x="301" y="98"/>
                    </a:lnTo>
                    <a:lnTo>
                      <a:pt x="302" y="98"/>
                    </a:lnTo>
                    <a:lnTo>
                      <a:pt x="302" y="96"/>
                    </a:lnTo>
                    <a:lnTo>
                      <a:pt x="303" y="95"/>
                    </a:lnTo>
                    <a:lnTo>
                      <a:pt x="304" y="94"/>
                    </a:lnTo>
                    <a:lnTo>
                      <a:pt x="304" y="93"/>
                    </a:lnTo>
                    <a:lnTo>
                      <a:pt x="305" y="93"/>
                    </a:lnTo>
                    <a:lnTo>
                      <a:pt x="306" y="93"/>
                    </a:lnTo>
                    <a:lnTo>
                      <a:pt x="307" y="90"/>
                    </a:lnTo>
                    <a:lnTo>
                      <a:pt x="307" y="89"/>
                    </a:lnTo>
                    <a:lnTo>
                      <a:pt x="308" y="88"/>
                    </a:lnTo>
                    <a:lnTo>
                      <a:pt x="309" y="87"/>
                    </a:lnTo>
                    <a:lnTo>
                      <a:pt x="309" y="86"/>
                    </a:lnTo>
                    <a:lnTo>
                      <a:pt x="312" y="84"/>
                    </a:lnTo>
                    <a:lnTo>
                      <a:pt x="312" y="83"/>
                    </a:lnTo>
                    <a:lnTo>
                      <a:pt x="313" y="82"/>
                    </a:lnTo>
                    <a:lnTo>
                      <a:pt x="313" y="81"/>
                    </a:lnTo>
                    <a:lnTo>
                      <a:pt x="313" y="80"/>
                    </a:lnTo>
                    <a:lnTo>
                      <a:pt x="313" y="79"/>
                    </a:lnTo>
                    <a:lnTo>
                      <a:pt x="313" y="78"/>
                    </a:lnTo>
                    <a:lnTo>
                      <a:pt x="313" y="77"/>
                    </a:lnTo>
                    <a:lnTo>
                      <a:pt x="314" y="76"/>
                    </a:lnTo>
                    <a:lnTo>
                      <a:pt x="315" y="75"/>
                    </a:lnTo>
                    <a:lnTo>
                      <a:pt x="315" y="72"/>
                    </a:lnTo>
                    <a:lnTo>
                      <a:pt x="316" y="72"/>
                    </a:lnTo>
                    <a:lnTo>
                      <a:pt x="316" y="71"/>
                    </a:lnTo>
                    <a:lnTo>
                      <a:pt x="317" y="71"/>
                    </a:lnTo>
                    <a:lnTo>
                      <a:pt x="318" y="72"/>
                    </a:lnTo>
                    <a:lnTo>
                      <a:pt x="320" y="72"/>
                    </a:lnTo>
                    <a:lnTo>
                      <a:pt x="320" y="71"/>
                    </a:lnTo>
                    <a:lnTo>
                      <a:pt x="321" y="70"/>
                    </a:lnTo>
                    <a:lnTo>
                      <a:pt x="320" y="67"/>
                    </a:lnTo>
                    <a:lnTo>
                      <a:pt x="321" y="66"/>
                    </a:lnTo>
                    <a:lnTo>
                      <a:pt x="322" y="66"/>
                    </a:lnTo>
                    <a:lnTo>
                      <a:pt x="322" y="65"/>
                    </a:lnTo>
                    <a:lnTo>
                      <a:pt x="323" y="65"/>
                    </a:lnTo>
                    <a:lnTo>
                      <a:pt x="323" y="64"/>
                    </a:lnTo>
                    <a:lnTo>
                      <a:pt x="324" y="65"/>
                    </a:lnTo>
                    <a:lnTo>
                      <a:pt x="324" y="64"/>
                    </a:lnTo>
                    <a:lnTo>
                      <a:pt x="325" y="64"/>
                    </a:lnTo>
                    <a:lnTo>
                      <a:pt x="326" y="64"/>
                    </a:lnTo>
                    <a:lnTo>
                      <a:pt x="327" y="62"/>
                    </a:lnTo>
                    <a:lnTo>
                      <a:pt x="329" y="60"/>
                    </a:lnTo>
                    <a:lnTo>
                      <a:pt x="329" y="59"/>
                    </a:lnTo>
                    <a:lnTo>
                      <a:pt x="330" y="59"/>
                    </a:lnTo>
                    <a:lnTo>
                      <a:pt x="331" y="59"/>
                    </a:lnTo>
                    <a:lnTo>
                      <a:pt x="331" y="58"/>
                    </a:lnTo>
                    <a:lnTo>
                      <a:pt x="332" y="57"/>
                    </a:lnTo>
                    <a:lnTo>
                      <a:pt x="333" y="57"/>
                    </a:lnTo>
                    <a:lnTo>
                      <a:pt x="334" y="56"/>
                    </a:lnTo>
                    <a:lnTo>
                      <a:pt x="335" y="55"/>
                    </a:lnTo>
                    <a:lnTo>
                      <a:pt x="335" y="54"/>
                    </a:lnTo>
                    <a:lnTo>
                      <a:pt x="336" y="52"/>
                    </a:lnTo>
                    <a:lnTo>
                      <a:pt x="336" y="51"/>
                    </a:lnTo>
                    <a:lnTo>
                      <a:pt x="336" y="49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40" y="45"/>
                    </a:lnTo>
                    <a:lnTo>
                      <a:pt x="341" y="44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5" y="44"/>
                    </a:lnTo>
                    <a:lnTo>
                      <a:pt x="345" y="43"/>
                    </a:lnTo>
                    <a:lnTo>
                      <a:pt x="346" y="43"/>
                    </a:lnTo>
                    <a:lnTo>
                      <a:pt x="346" y="42"/>
                    </a:lnTo>
                    <a:lnTo>
                      <a:pt x="349" y="42"/>
                    </a:lnTo>
                    <a:lnTo>
                      <a:pt x="350" y="41"/>
                    </a:lnTo>
                    <a:lnTo>
                      <a:pt x="350" y="40"/>
                    </a:lnTo>
                    <a:lnTo>
                      <a:pt x="351" y="40"/>
                    </a:lnTo>
                    <a:lnTo>
                      <a:pt x="351" y="39"/>
                    </a:lnTo>
                    <a:lnTo>
                      <a:pt x="351" y="38"/>
                    </a:lnTo>
                    <a:lnTo>
                      <a:pt x="351" y="37"/>
                    </a:lnTo>
                    <a:lnTo>
                      <a:pt x="351" y="36"/>
                    </a:lnTo>
                    <a:lnTo>
                      <a:pt x="352" y="36"/>
                    </a:lnTo>
                    <a:lnTo>
                      <a:pt x="353" y="32"/>
                    </a:lnTo>
                    <a:lnTo>
                      <a:pt x="354" y="30"/>
                    </a:lnTo>
                    <a:lnTo>
                      <a:pt x="354" y="29"/>
                    </a:lnTo>
                    <a:lnTo>
                      <a:pt x="355" y="27"/>
                    </a:lnTo>
                    <a:lnTo>
                      <a:pt x="356" y="26"/>
                    </a:lnTo>
                    <a:lnTo>
                      <a:pt x="356" y="25"/>
                    </a:lnTo>
                    <a:lnTo>
                      <a:pt x="356" y="23"/>
                    </a:lnTo>
                    <a:lnTo>
                      <a:pt x="356" y="21"/>
                    </a:lnTo>
                    <a:lnTo>
                      <a:pt x="357" y="20"/>
                    </a:lnTo>
                    <a:lnTo>
                      <a:pt x="357" y="18"/>
                    </a:lnTo>
                    <a:lnTo>
                      <a:pt x="358" y="17"/>
                    </a:lnTo>
                    <a:lnTo>
                      <a:pt x="358" y="15"/>
                    </a:lnTo>
                    <a:lnTo>
                      <a:pt x="358" y="12"/>
                    </a:lnTo>
                    <a:lnTo>
                      <a:pt x="358" y="11"/>
                    </a:lnTo>
                    <a:lnTo>
                      <a:pt x="359" y="10"/>
                    </a:lnTo>
                    <a:lnTo>
                      <a:pt x="359" y="9"/>
                    </a:lnTo>
                    <a:lnTo>
                      <a:pt x="360" y="7"/>
                    </a:lnTo>
                    <a:lnTo>
                      <a:pt x="360" y="6"/>
                    </a:lnTo>
                    <a:lnTo>
                      <a:pt x="360" y="3"/>
                    </a:lnTo>
                    <a:lnTo>
                      <a:pt x="361" y="2"/>
                    </a:lnTo>
                    <a:lnTo>
                      <a:pt x="361" y="1"/>
                    </a:lnTo>
                    <a:lnTo>
                      <a:pt x="362" y="0"/>
                    </a:lnTo>
                    <a:lnTo>
                      <a:pt x="364" y="0"/>
                    </a:lnTo>
                    <a:lnTo>
                      <a:pt x="365" y="0"/>
                    </a:lnTo>
                    <a:lnTo>
                      <a:pt x="367" y="1"/>
                    </a:lnTo>
                    <a:lnTo>
                      <a:pt x="368" y="1"/>
                    </a:lnTo>
                    <a:lnTo>
                      <a:pt x="372" y="5"/>
                    </a:lnTo>
                    <a:lnTo>
                      <a:pt x="375" y="7"/>
                    </a:lnTo>
                    <a:lnTo>
                      <a:pt x="378" y="9"/>
                    </a:lnTo>
                    <a:lnTo>
                      <a:pt x="380" y="12"/>
                    </a:lnTo>
                    <a:lnTo>
                      <a:pt x="383" y="15"/>
                    </a:lnTo>
                    <a:lnTo>
                      <a:pt x="386" y="18"/>
                    </a:lnTo>
                    <a:lnTo>
                      <a:pt x="389" y="21"/>
                    </a:lnTo>
                    <a:lnTo>
                      <a:pt x="390" y="22"/>
                    </a:lnTo>
                    <a:lnTo>
                      <a:pt x="391" y="23"/>
                    </a:lnTo>
                    <a:lnTo>
                      <a:pt x="392" y="24"/>
                    </a:lnTo>
                    <a:lnTo>
                      <a:pt x="393" y="26"/>
                    </a:lnTo>
                    <a:lnTo>
                      <a:pt x="394" y="27"/>
                    </a:lnTo>
                    <a:lnTo>
                      <a:pt x="394" y="28"/>
                    </a:lnTo>
                    <a:lnTo>
                      <a:pt x="396" y="30"/>
                    </a:lnTo>
                    <a:lnTo>
                      <a:pt x="396" y="31"/>
                    </a:lnTo>
                    <a:lnTo>
                      <a:pt x="396" y="32"/>
                    </a:lnTo>
                    <a:lnTo>
                      <a:pt x="397" y="33"/>
                    </a:lnTo>
                    <a:lnTo>
                      <a:pt x="398" y="34"/>
                    </a:lnTo>
                    <a:lnTo>
                      <a:pt x="398" y="35"/>
                    </a:lnTo>
                    <a:lnTo>
                      <a:pt x="399" y="36"/>
                    </a:lnTo>
                    <a:lnTo>
                      <a:pt x="400" y="38"/>
                    </a:lnTo>
                    <a:lnTo>
                      <a:pt x="400" y="39"/>
                    </a:lnTo>
                    <a:lnTo>
                      <a:pt x="400" y="40"/>
                    </a:lnTo>
                    <a:lnTo>
                      <a:pt x="400" y="41"/>
                    </a:lnTo>
                    <a:lnTo>
                      <a:pt x="401" y="41"/>
                    </a:lnTo>
                    <a:lnTo>
                      <a:pt x="401" y="42"/>
                    </a:lnTo>
                    <a:lnTo>
                      <a:pt x="401" y="43"/>
                    </a:lnTo>
                    <a:lnTo>
                      <a:pt x="401" y="45"/>
                    </a:lnTo>
                    <a:lnTo>
                      <a:pt x="401" y="46"/>
                    </a:lnTo>
                    <a:lnTo>
                      <a:pt x="401" y="47"/>
                    </a:lnTo>
                    <a:lnTo>
                      <a:pt x="401" y="48"/>
                    </a:lnTo>
                    <a:lnTo>
                      <a:pt x="401" y="49"/>
                    </a:lnTo>
                    <a:lnTo>
                      <a:pt x="402" y="49"/>
                    </a:lnTo>
                    <a:lnTo>
                      <a:pt x="401" y="50"/>
                    </a:lnTo>
                    <a:lnTo>
                      <a:pt x="402" y="51"/>
                    </a:lnTo>
                    <a:lnTo>
                      <a:pt x="401" y="51"/>
                    </a:lnTo>
                    <a:lnTo>
                      <a:pt x="401" y="52"/>
                    </a:lnTo>
                    <a:lnTo>
                      <a:pt x="403" y="53"/>
                    </a:lnTo>
                    <a:lnTo>
                      <a:pt x="404" y="54"/>
                    </a:lnTo>
                    <a:lnTo>
                      <a:pt x="407" y="56"/>
                    </a:lnTo>
                    <a:lnTo>
                      <a:pt x="409" y="56"/>
                    </a:lnTo>
                    <a:lnTo>
                      <a:pt x="410" y="56"/>
                    </a:lnTo>
                    <a:lnTo>
                      <a:pt x="411" y="57"/>
                    </a:lnTo>
                    <a:lnTo>
                      <a:pt x="412" y="57"/>
                    </a:lnTo>
                    <a:lnTo>
                      <a:pt x="411" y="57"/>
                    </a:lnTo>
                    <a:lnTo>
                      <a:pt x="412" y="58"/>
                    </a:lnTo>
                    <a:lnTo>
                      <a:pt x="413" y="59"/>
                    </a:lnTo>
                    <a:lnTo>
                      <a:pt x="412" y="60"/>
                    </a:lnTo>
                    <a:lnTo>
                      <a:pt x="413" y="60"/>
                    </a:lnTo>
                    <a:lnTo>
                      <a:pt x="412" y="61"/>
                    </a:lnTo>
                    <a:lnTo>
                      <a:pt x="413" y="62"/>
                    </a:lnTo>
                    <a:lnTo>
                      <a:pt x="412" y="63"/>
                    </a:lnTo>
                    <a:lnTo>
                      <a:pt x="412" y="64"/>
                    </a:lnTo>
                    <a:lnTo>
                      <a:pt x="412" y="65"/>
                    </a:lnTo>
                    <a:lnTo>
                      <a:pt x="412" y="66"/>
                    </a:lnTo>
                    <a:lnTo>
                      <a:pt x="412" y="67"/>
                    </a:lnTo>
                    <a:lnTo>
                      <a:pt x="412" y="69"/>
                    </a:lnTo>
                    <a:lnTo>
                      <a:pt x="411" y="70"/>
                    </a:lnTo>
                    <a:lnTo>
                      <a:pt x="411" y="72"/>
                    </a:lnTo>
                    <a:lnTo>
                      <a:pt x="411" y="73"/>
                    </a:lnTo>
                    <a:lnTo>
                      <a:pt x="411" y="74"/>
                    </a:lnTo>
                    <a:lnTo>
                      <a:pt x="411" y="75"/>
                    </a:lnTo>
                    <a:lnTo>
                      <a:pt x="411" y="76"/>
                    </a:lnTo>
                    <a:lnTo>
                      <a:pt x="411" y="77"/>
                    </a:lnTo>
                    <a:lnTo>
                      <a:pt x="411" y="78"/>
                    </a:lnTo>
                    <a:lnTo>
                      <a:pt x="411" y="80"/>
                    </a:lnTo>
                    <a:lnTo>
                      <a:pt x="411" y="83"/>
                    </a:lnTo>
                    <a:lnTo>
                      <a:pt x="412" y="86"/>
                    </a:lnTo>
                    <a:lnTo>
                      <a:pt x="412" y="91"/>
                    </a:lnTo>
                    <a:lnTo>
                      <a:pt x="412" y="93"/>
                    </a:lnTo>
                    <a:lnTo>
                      <a:pt x="412" y="94"/>
                    </a:lnTo>
                    <a:lnTo>
                      <a:pt x="412" y="95"/>
                    </a:lnTo>
                    <a:lnTo>
                      <a:pt x="413" y="98"/>
                    </a:lnTo>
                    <a:lnTo>
                      <a:pt x="413" y="99"/>
                    </a:lnTo>
                    <a:lnTo>
                      <a:pt x="413" y="100"/>
                    </a:lnTo>
                    <a:lnTo>
                      <a:pt x="412" y="102"/>
                    </a:lnTo>
                    <a:lnTo>
                      <a:pt x="412" y="103"/>
                    </a:lnTo>
                    <a:lnTo>
                      <a:pt x="411" y="103"/>
                    </a:lnTo>
                    <a:lnTo>
                      <a:pt x="411" y="104"/>
                    </a:lnTo>
                    <a:lnTo>
                      <a:pt x="410" y="104"/>
                    </a:lnTo>
                    <a:lnTo>
                      <a:pt x="411" y="105"/>
                    </a:lnTo>
                    <a:lnTo>
                      <a:pt x="411" y="107"/>
                    </a:lnTo>
                    <a:lnTo>
                      <a:pt x="411" y="108"/>
                    </a:lnTo>
                    <a:lnTo>
                      <a:pt x="411" y="110"/>
                    </a:lnTo>
                    <a:lnTo>
                      <a:pt x="411" y="112"/>
                    </a:lnTo>
                    <a:lnTo>
                      <a:pt x="412" y="113"/>
                    </a:lnTo>
                    <a:lnTo>
                      <a:pt x="413" y="115"/>
                    </a:lnTo>
                    <a:lnTo>
                      <a:pt x="413" y="116"/>
                    </a:lnTo>
                    <a:lnTo>
                      <a:pt x="413" y="118"/>
                    </a:lnTo>
                    <a:lnTo>
                      <a:pt x="414" y="119"/>
                    </a:lnTo>
                    <a:lnTo>
                      <a:pt x="414" y="121"/>
                    </a:lnTo>
                    <a:lnTo>
                      <a:pt x="415" y="122"/>
                    </a:lnTo>
                    <a:lnTo>
                      <a:pt x="415" y="123"/>
                    </a:lnTo>
                    <a:lnTo>
                      <a:pt x="416" y="124"/>
                    </a:lnTo>
                    <a:lnTo>
                      <a:pt x="416" y="125"/>
                    </a:lnTo>
                    <a:lnTo>
                      <a:pt x="416" y="126"/>
                    </a:lnTo>
                    <a:lnTo>
                      <a:pt x="417" y="127"/>
                    </a:lnTo>
                    <a:lnTo>
                      <a:pt x="417" y="128"/>
                    </a:lnTo>
                    <a:lnTo>
                      <a:pt x="418" y="129"/>
                    </a:lnTo>
                    <a:lnTo>
                      <a:pt x="418" y="130"/>
                    </a:lnTo>
                    <a:lnTo>
                      <a:pt x="417" y="131"/>
                    </a:lnTo>
                    <a:lnTo>
                      <a:pt x="417" y="132"/>
                    </a:lnTo>
                    <a:lnTo>
                      <a:pt x="416" y="133"/>
                    </a:lnTo>
                    <a:lnTo>
                      <a:pt x="417" y="135"/>
                    </a:lnTo>
                    <a:lnTo>
                      <a:pt x="416" y="135"/>
                    </a:lnTo>
                    <a:lnTo>
                      <a:pt x="416" y="136"/>
                    </a:lnTo>
                    <a:lnTo>
                      <a:pt x="416" y="137"/>
                    </a:lnTo>
                    <a:lnTo>
                      <a:pt x="417" y="139"/>
                    </a:lnTo>
                    <a:lnTo>
                      <a:pt x="418" y="139"/>
                    </a:lnTo>
                    <a:lnTo>
                      <a:pt x="419" y="141"/>
                    </a:lnTo>
                    <a:lnTo>
                      <a:pt x="419" y="143"/>
                    </a:lnTo>
                    <a:lnTo>
                      <a:pt x="419" y="144"/>
                    </a:lnTo>
                    <a:lnTo>
                      <a:pt x="418" y="144"/>
                    </a:lnTo>
                    <a:lnTo>
                      <a:pt x="418" y="145"/>
                    </a:lnTo>
                    <a:lnTo>
                      <a:pt x="418" y="146"/>
                    </a:lnTo>
                    <a:lnTo>
                      <a:pt x="419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1" y="151"/>
                    </a:lnTo>
                    <a:lnTo>
                      <a:pt x="421" y="152"/>
                    </a:lnTo>
                    <a:lnTo>
                      <a:pt x="422" y="154"/>
                    </a:lnTo>
                    <a:lnTo>
                      <a:pt x="421" y="154"/>
                    </a:lnTo>
                    <a:lnTo>
                      <a:pt x="421" y="155"/>
                    </a:lnTo>
                    <a:lnTo>
                      <a:pt x="422" y="156"/>
                    </a:lnTo>
                    <a:lnTo>
                      <a:pt x="422" y="157"/>
                    </a:lnTo>
                    <a:lnTo>
                      <a:pt x="422" y="158"/>
                    </a:lnTo>
                    <a:lnTo>
                      <a:pt x="423" y="159"/>
                    </a:lnTo>
                    <a:lnTo>
                      <a:pt x="424" y="161"/>
                    </a:lnTo>
                    <a:lnTo>
                      <a:pt x="426" y="163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6" y="168"/>
                    </a:lnTo>
                    <a:lnTo>
                      <a:pt x="425" y="168"/>
                    </a:lnTo>
                    <a:lnTo>
                      <a:pt x="426" y="169"/>
                    </a:lnTo>
                    <a:lnTo>
                      <a:pt x="426" y="170"/>
                    </a:lnTo>
                    <a:lnTo>
                      <a:pt x="426" y="171"/>
                    </a:lnTo>
                    <a:lnTo>
                      <a:pt x="426" y="172"/>
                    </a:lnTo>
                    <a:lnTo>
                      <a:pt x="427" y="171"/>
                    </a:lnTo>
                    <a:lnTo>
                      <a:pt x="428" y="171"/>
                    </a:lnTo>
                    <a:lnTo>
                      <a:pt x="430" y="172"/>
                    </a:lnTo>
                    <a:lnTo>
                      <a:pt x="430" y="173"/>
                    </a:lnTo>
                    <a:lnTo>
                      <a:pt x="431" y="173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30" y="177"/>
                    </a:lnTo>
                    <a:lnTo>
                      <a:pt x="431" y="177"/>
                    </a:lnTo>
                    <a:lnTo>
                      <a:pt x="432" y="178"/>
                    </a:lnTo>
                    <a:lnTo>
                      <a:pt x="433" y="180"/>
                    </a:lnTo>
                    <a:lnTo>
                      <a:pt x="432" y="182"/>
                    </a:lnTo>
                    <a:lnTo>
                      <a:pt x="432" y="184"/>
                    </a:lnTo>
                    <a:lnTo>
                      <a:pt x="433" y="184"/>
                    </a:lnTo>
                    <a:lnTo>
                      <a:pt x="433" y="185"/>
                    </a:lnTo>
                    <a:lnTo>
                      <a:pt x="434" y="185"/>
                    </a:lnTo>
                    <a:lnTo>
                      <a:pt x="435" y="186"/>
                    </a:lnTo>
                    <a:lnTo>
                      <a:pt x="436" y="187"/>
                    </a:lnTo>
                    <a:lnTo>
                      <a:pt x="436" y="188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90"/>
                    </a:lnTo>
                    <a:lnTo>
                      <a:pt x="437" y="192"/>
                    </a:lnTo>
                    <a:lnTo>
                      <a:pt x="437" y="193"/>
                    </a:lnTo>
                    <a:lnTo>
                      <a:pt x="436" y="194"/>
                    </a:lnTo>
                    <a:lnTo>
                      <a:pt x="437" y="194"/>
                    </a:lnTo>
                    <a:lnTo>
                      <a:pt x="436" y="194"/>
                    </a:lnTo>
                    <a:lnTo>
                      <a:pt x="437" y="195"/>
                    </a:lnTo>
                    <a:lnTo>
                      <a:pt x="437" y="196"/>
                    </a:lnTo>
                    <a:lnTo>
                      <a:pt x="437" y="197"/>
                    </a:lnTo>
                    <a:lnTo>
                      <a:pt x="437" y="198"/>
                    </a:lnTo>
                    <a:lnTo>
                      <a:pt x="438" y="200"/>
                    </a:lnTo>
                    <a:lnTo>
                      <a:pt x="437" y="201"/>
                    </a:lnTo>
                    <a:lnTo>
                      <a:pt x="437" y="202"/>
                    </a:lnTo>
                    <a:lnTo>
                      <a:pt x="437" y="203"/>
                    </a:lnTo>
                    <a:lnTo>
                      <a:pt x="436" y="203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4"/>
                    </a:lnTo>
                    <a:lnTo>
                      <a:pt x="437" y="204"/>
                    </a:lnTo>
                    <a:lnTo>
                      <a:pt x="437" y="205"/>
                    </a:lnTo>
                    <a:lnTo>
                      <a:pt x="438" y="204"/>
                    </a:lnTo>
                    <a:lnTo>
                      <a:pt x="439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2" y="204"/>
                    </a:lnTo>
                    <a:lnTo>
                      <a:pt x="443" y="205"/>
                    </a:lnTo>
                    <a:lnTo>
                      <a:pt x="443" y="206"/>
                    </a:lnTo>
                    <a:lnTo>
                      <a:pt x="443" y="207"/>
                    </a:lnTo>
                    <a:lnTo>
                      <a:pt x="444" y="207"/>
                    </a:lnTo>
                    <a:lnTo>
                      <a:pt x="444" y="208"/>
                    </a:lnTo>
                    <a:lnTo>
                      <a:pt x="444" y="209"/>
                    </a:lnTo>
                    <a:lnTo>
                      <a:pt x="445" y="209"/>
                    </a:lnTo>
                    <a:lnTo>
                      <a:pt x="445" y="210"/>
                    </a:lnTo>
                    <a:lnTo>
                      <a:pt x="445" y="211"/>
                    </a:lnTo>
                    <a:lnTo>
                      <a:pt x="445" y="212"/>
                    </a:lnTo>
                    <a:lnTo>
                      <a:pt x="444" y="213"/>
                    </a:lnTo>
                    <a:lnTo>
                      <a:pt x="445" y="215"/>
                    </a:lnTo>
                    <a:lnTo>
                      <a:pt x="445" y="216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5" y="217"/>
                    </a:lnTo>
                    <a:lnTo>
                      <a:pt x="445" y="218"/>
                    </a:lnTo>
                    <a:lnTo>
                      <a:pt x="446" y="218"/>
                    </a:lnTo>
                    <a:lnTo>
                      <a:pt x="446" y="219"/>
                    </a:lnTo>
                    <a:lnTo>
                      <a:pt x="447" y="219"/>
                    </a:lnTo>
                    <a:lnTo>
                      <a:pt x="447" y="220"/>
                    </a:lnTo>
                    <a:lnTo>
                      <a:pt x="447" y="221"/>
                    </a:lnTo>
                    <a:lnTo>
                      <a:pt x="447" y="222"/>
                    </a:lnTo>
                    <a:lnTo>
                      <a:pt x="447" y="223"/>
                    </a:lnTo>
                    <a:lnTo>
                      <a:pt x="447" y="224"/>
                    </a:lnTo>
                    <a:lnTo>
                      <a:pt x="448" y="225"/>
                    </a:lnTo>
                    <a:lnTo>
                      <a:pt x="449" y="226"/>
                    </a:lnTo>
                    <a:lnTo>
                      <a:pt x="449" y="227"/>
                    </a:lnTo>
                    <a:lnTo>
                      <a:pt x="449" y="228"/>
                    </a:lnTo>
                    <a:lnTo>
                      <a:pt x="449" y="229"/>
                    </a:lnTo>
                    <a:lnTo>
                      <a:pt x="449" y="230"/>
                    </a:lnTo>
                    <a:lnTo>
                      <a:pt x="449" y="231"/>
                    </a:lnTo>
                    <a:lnTo>
                      <a:pt x="449" y="232"/>
                    </a:lnTo>
                    <a:lnTo>
                      <a:pt x="450" y="232"/>
                    </a:lnTo>
                    <a:lnTo>
                      <a:pt x="451" y="232"/>
                    </a:lnTo>
                    <a:lnTo>
                      <a:pt x="451" y="233"/>
                    </a:lnTo>
                    <a:lnTo>
                      <a:pt x="452" y="235"/>
                    </a:lnTo>
                    <a:lnTo>
                      <a:pt x="453" y="236"/>
                    </a:lnTo>
                    <a:lnTo>
                      <a:pt x="453" y="238"/>
                    </a:lnTo>
                    <a:lnTo>
                      <a:pt x="453" y="240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1" y="241"/>
                    </a:lnTo>
                    <a:lnTo>
                      <a:pt x="451" y="242"/>
                    </a:lnTo>
                    <a:lnTo>
                      <a:pt x="453" y="242"/>
                    </a:lnTo>
                    <a:lnTo>
                      <a:pt x="455" y="241"/>
                    </a:lnTo>
                    <a:lnTo>
                      <a:pt x="457" y="240"/>
                    </a:lnTo>
                    <a:lnTo>
                      <a:pt x="464" y="237"/>
                    </a:lnTo>
                    <a:lnTo>
                      <a:pt x="465" y="237"/>
                    </a:lnTo>
                    <a:lnTo>
                      <a:pt x="470" y="236"/>
                    </a:lnTo>
                    <a:lnTo>
                      <a:pt x="471" y="235"/>
                    </a:lnTo>
                    <a:lnTo>
                      <a:pt x="473" y="236"/>
                    </a:lnTo>
                    <a:lnTo>
                      <a:pt x="474" y="236"/>
                    </a:lnTo>
                    <a:lnTo>
                      <a:pt x="475" y="236"/>
                    </a:lnTo>
                    <a:lnTo>
                      <a:pt x="476" y="236"/>
                    </a:lnTo>
                    <a:lnTo>
                      <a:pt x="477" y="236"/>
                    </a:lnTo>
                    <a:lnTo>
                      <a:pt x="478" y="236"/>
                    </a:lnTo>
                    <a:lnTo>
                      <a:pt x="478" y="237"/>
                    </a:lnTo>
                    <a:lnTo>
                      <a:pt x="479" y="237"/>
                    </a:lnTo>
                    <a:lnTo>
                      <a:pt x="479" y="238"/>
                    </a:lnTo>
                    <a:lnTo>
                      <a:pt x="480" y="237"/>
                    </a:lnTo>
                    <a:lnTo>
                      <a:pt x="480" y="238"/>
                    </a:lnTo>
                    <a:lnTo>
                      <a:pt x="481" y="238"/>
                    </a:lnTo>
                    <a:lnTo>
                      <a:pt x="481" y="239"/>
                    </a:lnTo>
                    <a:lnTo>
                      <a:pt x="482" y="240"/>
                    </a:lnTo>
                    <a:lnTo>
                      <a:pt x="482" y="241"/>
                    </a:lnTo>
                    <a:lnTo>
                      <a:pt x="483" y="241"/>
                    </a:lnTo>
                    <a:lnTo>
                      <a:pt x="483" y="242"/>
                    </a:lnTo>
                    <a:lnTo>
                      <a:pt x="485" y="245"/>
                    </a:lnTo>
                    <a:lnTo>
                      <a:pt x="486" y="246"/>
                    </a:lnTo>
                    <a:lnTo>
                      <a:pt x="486" y="247"/>
                    </a:lnTo>
                    <a:lnTo>
                      <a:pt x="487" y="247"/>
                    </a:lnTo>
                    <a:lnTo>
                      <a:pt x="488" y="247"/>
                    </a:lnTo>
                    <a:lnTo>
                      <a:pt x="488" y="248"/>
                    </a:lnTo>
                    <a:lnTo>
                      <a:pt x="489" y="249"/>
                    </a:lnTo>
                    <a:lnTo>
                      <a:pt x="489" y="250"/>
                    </a:lnTo>
                    <a:lnTo>
                      <a:pt x="489" y="251"/>
                    </a:lnTo>
                    <a:lnTo>
                      <a:pt x="490" y="252"/>
                    </a:lnTo>
                    <a:lnTo>
                      <a:pt x="489" y="253"/>
                    </a:lnTo>
                    <a:lnTo>
                      <a:pt x="490" y="254"/>
                    </a:lnTo>
                    <a:lnTo>
                      <a:pt x="490" y="255"/>
                    </a:lnTo>
                    <a:lnTo>
                      <a:pt x="491" y="255"/>
                    </a:lnTo>
                    <a:lnTo>
                      <a:pt x="491" y="256"/>
                    </a:lnTo>
                    <a:lnTo>
                      <a:pt x="492" y="256"/>
                    </a:lnTo>
                    <a:lnTo>
                      <a:pt x="492" y="257"/>
                    </a:lnTo>
                    <a:lnTo>
                      <a:pt x="493" y="257"/>
                    </a:lnTo>
                    <a:lnTo>
                      <a:pt x="493" y="258"/>
                    </a:lnTo>
                    <a:lnTo>
                      <a:pt x="493" y="260"/>
                    </a:lnTo>
                    <a:lnTo>
                      <a:pt x="493" y="261"/>
                    </a:lnTo>
                    <a:lnTo>
                      <a:pt x="494" y="261"/>
                    </a:lnTo>
                    <a:lnTo>
                      <a:pt x="494" y="262"/>
                    </a:lnTo>
                    <a:lnTo>
                      <a:pt x="494" y="263"/>
                    </a:lnTo>
                    <a:lnTo>
                      <a:pt x="495" y="264"/>
                    </a:lnTo>
                    <a:lnTo>
                      <a:pt x="501" y="279"/>
                    </a:lnTo>
                    <a:lnTo>
                      <a:pt x="502" y="279"/>
                    </a:lnTo>
                    <a:lnTo>
                      <a:pt x="504" y="279"/>
                    </a:lnTo>
                    <a:lnTo>
                      <a:pt x="506" y="279"/>
                    </a:lnTo>
                    <a:lnTo>
                      <a:pt x="508" y="278"/>
                    </a:lnTo>
                    <a:lnTo>
                      <a:pt x="509" y="278"/>
                    </a:lnTo>
                    <a:lnTo>
                      <a:pt x="512" y="280"/>
                    </a:lnTo>
                    <a:lnTo>
                      <a:pt x="513" y="280"/>
                    </a:lnTo>
                    <a:lnTo>
                      <a:pt x="515" y="281"/>
                    </a:lnTo>
                    <a:lnTo>
                      <a:pt x="516" y="281"/>
                    </a:lnTo>
                    <a:lnTo>
                      <a:pt x="517" y="281"/>
                    </a:lnTo>
                    <a:lnTo>
                      <a:pt x="519" y="282"/>
                    </a:lnTo>
                    <a:lnTo>
                      <a:pt x="521" y="283"/>
                    </a:lnTo>
                    <a:lnTo>
                      <a:pt x="523" y="283"/>
                    </a:lnTo>
                    <a:lnTo>
                      <a:pt x="524" y="284"/>
                    </a:lnTo>
                    <a:lnTo>
                      <a:pt x="526" y="285"/>
                    </a:lnTo>
                    <a:lnTo>
                      <a:pt x="527" y="286"/>
                    </a:lnTo>
                    <a:lnTo>
                      <a:pt x="528" y="286"/>
                    </a:lnTo>
                    <a:lnTo>
                      <a:pt x="531" y="288"/>
                    </a:lnTo>
                    <a:lnTo>
                      <a:pt x="535" y="291"/>
                    </a:lnTo>
                    <a:lnTo>
                      <a:pt x="536" y="292"/>
                    </a:lnTo>
                    <a:lnTo>
                      <a:pt x="536" y="293"/>
                    </a:lnTo>
                    <a:lnTo>
                      <a:pt x="536" y="294"/>
                    </a:lnTo>
                    <a:lnTo>
                      <a:pt x="535" y="294"/>
                    </a:lnTo>
                    <a:lnTo>
                      <a:pt x="536" y="294"/>
                    </a:lnTo>
                    <a:lnTo>
                      <a:pt x="537" y="295"/>
                    </a:lnTo>
                    <a:lnTo>
                      <a:pt x="537" y="296"/>
                    </a:lnTo>
                    <a:lnTo>
                      <a:pt x="537" y="297"/>
                    </a:lnTo>
                    <a:lnTo>
                      <a:pt x="538" y="299"/>
                    </a:lnTo>
                    <a:lnTo>
                      <a:pt x="538" y="301"/>
                    </a:lnTo>
                    <a:lnTo>
                      <a:pt x="538" y="304"/>
                    </a:lnTo>
                    <a:lnTo>
                      <a:pt x="538" y="308"/>
                    </a:lnTo>
                    <a:lnTo>
                      <a:pt x="539" y="309"/>
                    </a:lnTo>
                    <a:lnTo>
                      <a:pt x="539" y="312"/>
                    </a:lnTo>
                    <a:lnTo>
                      <a:pt x="539" y="313"/>
                    </a:lnTo>
                    <a:lnTo>
                      <a:pt x="539" y="314"/>
                    </a:lnTo>
                    <a:lnTo>
                      <a:pt x="540" y="314"/>
                    </a:lnTo>
                    <a:lnTo>
                      <a:pt x="540" y="315"/>
                    </a:lnTo>
                    <a:lnTo>
                      <a:pt x="539" y="315"/>
                    </a:lnTo>
                    <a:lnTo>
                      <a:pt x="540" y="316"/>
                    </a:lnTo>
                    <a:lnTo>
                      <a:pt x="539" y="316"/>
                    </a:lnTo>
                    <a:lnTo>
                      <a:pt x="539" y="318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9" y="321"/>
                    </a:lnTo>
                    <a:lnTo>
                      <a:pt x="539" y="322"/>
                    </a:lnTo>
                    <a:lnTo>
                      <a:pt x="539" y="323"/>
                    </a:lnTo>
                    <a:lnTo>
                      <a:pt x="539" y="324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8"/>
                    </a:lnTo>
                    <a:lnTo>
                      <a:pt x="537" y="329"/>
                    </a:lnTo>
                    <a:lnTo>
                      <a:pt x="537" y="330"/>
                    </a:lnTo>
                    <a:lnTo>
                      <a:pt x="536" y="331"/>
                    </a:lnTo>
                    <a:lnTo>
                      <a:pt x="536" y="332"/>
                    </a:lnTo>
                    <a:lnTo>
                      <a:pt x="536" y="333"/>
                    </a:lnTo>
                    <a:lnTo>
                      <a:pt x="536" y="336"/>
                    </a:lnTo>
                    <a:lnTo>
                      <a:pt x="537" y="339"/>
                    </a:lnTo>
                    <a:lnTo>
                      <a:pt x="537" y="340"/>
                    </a:lnTo>
                    <a:lnTo>
                      <a:pt x="537" y="341"/>
                    </a:lnTo>
                    <a:lnTo>
                      <a:pt x="537" y="342"/>
                    </a:lnTo>
                    <a:lnTo>
                      <a:pt x="537" y="343"/>
                    </a:lnTo>
                    <a:lnTo>
                      <a:pt x="538" y="343"/>
                    </a:lnTo>
                    <a:lnTo>
                      <a:pt x="537" y="344"/>
                    </a:lnTo>
                    <a:lnTo>
                      <a:pt x="537" y="346"/>
                    </a:lnTo>
                    <a:lnTo>
                      <a:pt x="536" y="346"/>
                    </a:lnTo>
                    <a:lnTo>
                      <a:pt x="536" y="347"/>
                    </a:lnTo>
                    <a:lnTo>
                      <a:pt x="536" y="348"/>
                    </a:lnTo>
                    <a:lnTo>
                      <a:pt x="535" y="348"/>
                    </a:lnTo>
                    <a:lnTo>
                      <a:pt x="535" y="349"/>
                    </a:lnTo>
                    <a:lnTo>
                      <a:pt x="535" y="350"/>
                    </a:lnTo>
                    <a:lnTo>
                      <a:pt x="534" y="350"/>
                    </a:lnTo>
                    <a:lnTo>
                      <a:pt x="534" y="351"/>
                    </a:lnTo>
                    <a:lnTo>
                      <a:pt x="533" y="351"/>
                    </a:lnTo>
                    <a:lnTo>
                      <a:pt x="533" y="352"/>
                    </a:lnTo>
                    <a:lnTo>
                      <a:pt x="532" y="352"/>
                    </a:lnTo>
                    <a:lnTo>
                      <a:pt x="532" y="353"/>
                    </a:lnTo>
                    <a:lnTo>
                      <a:pt x="532" y="354"/>
                    </a:lnTo>
                    <a:lnTo>
                      <a:pt x="531" y="360"/>
                    </a:lnTo>
                    <a:lnTo>
                      <a:pt x="532" y="361"/>
                    </a:lnTo>
                    <a:lnTo>
                      <a:pt x="532" y="362"/>
                    </a:lnTo>
                    <a:lnTo>
                      <a:pt x="532" y="363"/>
                    </a:lnTo>
                    <a:lnTo>
                      <a:pt x="532" y="365"/>
                    </a:lnTo>
                    <a:lnTo>
                      <a:pt x="531" y="366"/>
                    </a:lnTo>
                    <a:lnTo>
                      <a:pt x="530" y="367"/>
                    </a:lnTo>
                    <a:lnTo>
                      <a:pt x="529" y="368"/>
                    </a:lnTo>
                    <a:lnTo>
                      <a:pt x="528" y="368"/>
                    </a:lnTo>
                    <a:lnTo>
                      <a:pt x="527" y="370"/>
                    </a:lnTo>
                    <a:lnTo>
                      <a:pt x="526" y="371"/>
                    </a:lnTo>
                    <a:lnTo>
                      <a:pt x="525" y="374"/>
                    </a:lnTo>
                    <a:lnTo>
                      <a:pt x="524" y="376"/>
                    </a:lnTo>
                    <a:lnTo>
                      <a:pt x="523" y="378"/>
                    </a:lnTo>
                    <a:lnTo>
                      <a:pt x="522" y="378"/>
                    </a:lnTo>
                    <a:lnTo>
                      <a:pt x="521" y="379"/>
                    </a:lnTo>
                    <a:lnTo>
                      <a:pt x="520" y="379"/>
                    </a:lnTo>
                    <a:lnTo>
                      <a:pt x="519" y="379"/>
                    </a:lnTo>
                    <a:lnTo>
                      <a:pt x="520" y="379"/>
                    </a:lnTo>
                    <a:lnTo>
                      <a:pt x="520" y="380"/>
                    </a:lnTo>
                    <a:lnTo>
                      <a:pt x="519" y="380"/>
                    </a:lnTo>
                    <a:lnTo>
                      <a:pt x="519" y="381"/>
                    </a:lnTo>
                    <a:lnTo>
                      <a:pt x="520" y="381"/>
                    </a:lnTo>
                    <a:lnTo>
                      <a:pt x="519" y="381"/>
                    </a:lnTo>
                    <a:lnTo>
                      <a:pt x="519" y="382"/>
                    </a:lnTo>
                    <a:lnTo>
                      <a:pt x="519" y="383"/>
                    </a:lnTo>
                    <a:lnTo>
                      <a:pt x="519" y="384"/>
                    </a:lnTo>
                    <a:lnTo>
                      <a:pt x="518" y="384"/>
                    </a:lnTo>
                    <a:lnTo>
                      <a:pt x="518" y="385"/>
                    </a:lnTo>
                    <a:lnTo>
                      <a:pt x="517" y="385"/>
                    </a:lnTo>
                    <a:lnTo>
                      <a:pt x="517" y="386"/>
                    </a:lnTo>
                    <a:lnTo>
                      <a:pt x="516" y="386"/>
                    </a:lnTo>
                    <a:lnTo>
                      <a:pt x="515" y="386"/>
                    </a:lnTo>
                    <a:lnTo>
                      <a:pt x="515" y="388"/>
                    </a:lnTo>
                    <a:lnTo>
                      <a:pt x="515" y="395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98699" name="Freeform 909"/>
              <p:cNvSpPr>
                <a:spLocks/>
              </p:cNvSpPr>
              <p:nvPr/>
            </p:nvSpPr>
            <p:spPr bwMode="auto">
              <a:xfrm>
                <a:off x="3894138" y="2452688"/>
                <a:ext cx="439737" cy="569912"/>
              </a:xfrm>
              <a:custGeom>
                <a:avLst/>
                <a:gdLst>
                  <a:gd name="T0" fmla="*/ 2147483646 w 428"/>
                  <a:gd name="T1" fmla="*/ 2147483646 h 554"/>
                  <a:gd name="T2" fmla="*/ 2147483646 w 428"/>
                  <a:gd name="T3" fmla="*/ 2147483646 h 554"/>
                  <a:gd name="T4" fmla="*/ 2147483646 w 428"/>
                  <a:gd name="T5" fmla="*/ 2147483646 h 554"/>
                  <a:gd name="T6" fmla="*/ 2147483646 w 428"/>
                  <a:gd name="T7" fmla="*/ 2147483646 h 554"/>
                  <a:gd name="T8" fmla="*/ 2147483646 w 428"/>
                  <a:gd name="T9" fmla="*/ 2147483646 h 554"/>
                  <a:gd name="T10" fmla="*/ 2147483646 w 428"/>
                  <a:gd name="T11" fmla="*/ 2147483646 h 554"/>
                  <a:gd name="T12" fmla="*/ 2147483646 w 428"/>
                  <a:gd name="T13" fmla="*/ 2147483646 h 554"/>
                  <a:gd name="T14" fmla="*/ 2147483646 w 428"/>
                  <a:gd name="T15" fmla="*/ 2147483646 h 554"/>
                  <a:gd name="T16" fmla="*/ 2147483646 w 428"/>
                  <a:gd name="T17" fmla="*/ 2147483646 h 554"/>
                  <a:gd name="T18" fmla="*/ 2147483646 w 428"/>
                  <a:gd name="T19" fmla="*/ 2147483646 h 554"/>
                  <a:gd name="T20" fmla="*/ 2147483646 w 428"/>
                  <a:gd name="T21" fmla="*/ 2147483646 h 554"/>
                  <a:gd name="T22" fmla="*/ 2147483646 w 428"/>
                  <a:gd name="T23" fmla="*/ 2147483646 h 554"/>
                  <a:gd name="T24" fmla="*/ 2147483646 w 428"/>
                  <a:gd name="T25" fmla="*/ 2147483646 h 554"/>
                  <a:gd name="T26" fmla="*/ 2147483646 w 428"/>
                  <a:gd name="T27" fmla="*/ 2147483646 h 554"/>
                  <a:gd name="T28" fmla="*/ 2147483646 w 428"/>
                  <a:gd name="T29" fmla="*/ 2147483646 h 554"/>
                  <a:gd name="T30" fmla="*/ 2147483646 w 428"/>
                  <a:gd name="T31" fmla="*/ 2147483646 h 554"/>
                  <a:gd name="T32" fmla="*/ 2147483646 w 428"/>
                  <a:gd name="T33" fmla="*/ 2147483646 h 554"/>
                  <a:gd name="T34" fmla="*/ 2147483646 w 428"/>
                  <a:gd name="T35" fmla="*/ 2147483646 h 554"/>
                  <a:gd name="T36" fmla="*/ 2147483646 w 428"/>
                  <a:gd name="T37" fmla="*/ 2147483646 h 554"/>
                  <a:gd name="T38" fmla="*/ 2147483646 w 428"/>
                  <a:gd name="T39" fmla="*/ 2147483646 h 554"/>
                  <a:gd name="T40" fmla="*/ 2147483646 w 428"/>
                  <a:gd name="T41" fmla="*/ 2147483646 h 554"/>
                  <a:gd name="T42" fmla="*/ 2147483646 w 428"/>
                  <a:gd name="T43" fmla="*/ 2147483646 h 554"/>
                  <a:gd name="T44" fmla="*/ 2147483646 w 428"/>
                  <a:gd name="T45" fmla="*/ 2147483646 h 554"/>
                  <a:gd name="T46" fmla="*/ 2147483646 w 428"/>
                  <a:gd name="T47" fmla="*/ 2147483646 h 554"/>
                  <a:gd name="T48" fmla="*/ 2147483646 w 428"/>
                  <a:gd name="T49" fmla="*/ 2147483646 h 554"/>
                  <a:gd name="T50" fmla="*/ 2147483646 w 428"/>
                  <a:gd name="T51" fmla="*/ 2147483646 h 554"/>
                  <a:gd name="T52" fmla="*/ 2147483646 w 428"/>
                  <a:gd name="T53" fmla="*/ 2147483646 h 554"/>
                  <a:gd name="T54" fmla="*/ 2147483646 w 428"/>
                  <a:gd name="T55" fmla="*/ 2147483646 h 554"/>
                  <a:gd name="T56" fmla="*/ 2147483646 w 428"/>
                  <a:gd name="T57" fmla="*/ 2147483646 h 554"/>
                  <a:gd name="T58" fmla="*/ 2147483646 w 428"/>
                  <a:gd name="T59" fmla="*/ 2147483646 h 554"/>
                  <a:gd name="T60" fmla="*/ 2147483646 w 428"/>
                  <a:gd name="T61" fmla="*/ 2147483646 h 554"/>
                  <a:gd name="T62" fmla="*/ 2147483646 w 428"/>
                  <a:gd name="T63" fmla="*/ 2147483646 h 554"/>
                  <a:gd name="T64" fmla="*/ 2147483646 w 428"/>
                  <a:gd name="T65" fmla="*/ 2147483646 h 554"/>
                  <a:gd name="T66" fmla="*/ 2147483646 w 428"/>
                  <a:gd name="T67" fmla="*/ 2147483646 h 554"/>
                  <a:gd name="T68" fmla="*/ 2147483646 w 428"/>
                  <a:gd name="T69" fmla="*/ 2147483646 h 554"/>
                  <a:gd name="T70" fmla="*/ 2147483646 w 428"/>
                  <a:gd name="T71" fmla="*/ 2147483646 h 554"/>
                  <a:gd name="T72" fmla="*/ 2147483646 w 428"/>
                  <a:gd name="T73" fmla="*/ 2147483646 h 554"/>
                  <a:gd name="T74" fmla="*/ 2147483646 w 428"/>
                  <a:gd name="T75" fmla="*/ 2147483646 h 554"/>
                  <a:gd name="T76" fmla="*/ 2147483646 w 428"/>
                  <a:gd name="T77" fmla="*/ 2147483646 h 554"/>
                  <a:gd name="T78" fmla="*/ 2147483646 w 428"/>
                  <a:gd name="T79" fmla="*/ 2147483646 h 554"/>
                  <a:gd name="T80" fmla="*/ 2147483646 w 428"/>
                  <a:gd name="T81" fmla="*/ 2147483646 h 554"/>
                  <a:gd name="T82" fmla="*/ 2147483646 w 428"/>
                  <a:gd name="T83" fmla="*/ 2147483646 h 554"/>
                  <a:gd name="T84" fmla="*/ 2147483646 w 428"/>
                  <a:gd name="T85" fmla="*/ 2147483646 h 554"/>
                  <a:gd name="T86" fmla="*/ 2147483646 w 428"/>
                  <a:gd name="T87" fmla="*/ 2147483646 h 554"/>
                  <a:gd name="T88" fmla="*/ 2147483646 w 428"/>
                  <a:gd name="T89" fmla="*/ 2147483646 h 554"/>
                  <a:gd name="T90" fmla="*/ 2147483646 w 428"/>
                  <a:gd name="T91" fmla="*/ 2147483646 h 554"/>
                  <a:gd name="T92" fmla="*/ 2147483646 w 428"/>
                  <a:gd name="T93" fmla="*/ 2147483646 h 554"/>
                  <a:gd name="T94" fmla="*/ 2147483646 w 428"/>
                  <a:gd name="T95" fmla="*/ 2147483646 h 554"/>
                  <a:gd name="T96" fmla="*/ 2147483646 w 428"/>
                  <a:gd name="T97" fmla="*/ 2147483646 h 554"/>
                  <a:gd name="T98" fmla="*/ 2147483646 w 428"/>
                  <a:gd name="T99" fmla="*/ 2147483646 h 554"/>
                  <a:gd name="T100" fmla="*/ 2147483646 w 428"/>
                  <a:gd name="T101" fmla="*/ 2147483646 h 554"/>
                  <a:gd name="T102" fmla="*/ 2147483646 w 428"/>
                  <a:gd name="T103" fmla="*/ 2147483646 h 554"/>
                  <a:gd name="T104" fmla="*/ 2147483646 w 428"/>
                  <a:gd name="T105" fmla="*/ 2147483646 h 554"/>
                  <a:gd name="T106" fmla="*/ 2147483646 w 428"/>
                  <a:gd name="T107" fmla="*/ 2147483646 h 554"/>
                  <a:gd name="T108" fmla="*/ 2147483646 w 428"/>
                  <a:gd name="T109" fmla="*/ 2147483646 h 554"/>
                  <a:gd name="T110" fmla="*/ 2147483646 w 428"/>
                  <a:gd name="T111" fmla="*/ 2147483646 h 554"/>
                  <a:gd name="T112" fmla="*/ 2147483646 w 428"/>
                  <a:gd name="T113" fmla="*/ 2147483646 h 554"/>
                  <a:gd name="T114" fmla="*/ 2147483646 w 428"/>
                  <a:gd name="T115" fmla="*/ 2147483646 h 554"/>
                  <a:gd name="T116" fmla="*/ 2147483646 w 428"/>
                  <a:gd name="T117" fmla="*/ 2147483646 h 554"/>
                  <a:gd name="T118" fmla="*/ 2147483646 w 428"/>
                  <a:gd name="T119" fmla="*/ 2147483646 h 554"/>
                  <a:gd name="T120" fmla="*/ 2147483646 w 428"/>
                  <a:gd name="T121" fmla="*/ 2147483646 h 554"/>
                  <a:gd name="T122" fmla="*/ 2147483646 w 428"/>
                  <a:gd name="T123" fmla="*/ 2147483646 h 55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28"/>
                  <a:gd name="T187" fmla="*/ 0 h 554"/>
                  <a:gd name="T188" fmla="*/ 428 w 428"/>
                  <a:gd name="T189" fmla="*/ 554 h 55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28" h="554">
                    <a:moveTo>
                      <a:pt x="256" y="533"/>
                    </a:moveTo>
                    <a:lnTo>
                      <a:pt x="256" y="533"/>
                    </a:lnTo>
                    <a:lnTo>
                      <a:pt x="256" y="534"/>
                    </a:lnTo>
                    <a:lnTo>
                      <a:pt x="255" y="534"/>
                    </a:lnTo>
                    <a:lnTo>
                      <a:pt x="254" y="534"/>
                    </a:lnTo>
                    <a:lnTo>
                      <a:pt x="254" y="535"/>
                    </a:lnTo>
                    <a:lnTo>
                      <a:pt x="253" y="536"/>
                    </a:lnTo>
                    <a:lnTo>
                      <a:pt x="253" y="537"/>
                    </a:lnTo>
                    <a:lnTo>
                      <a:pt x="252" y="537"/>
                    </a:lnTo>
                    <a:lnTo>
                      <a:pt x="252" y="536"/>
                    </a:lnTo>
                    <a:lnTo>
                      <a:pt x="251" y="536"/>
                    </a:lnTo>
                    <a:lnTo>
                      <a:pt x="250" y="537"/>
                    </a:lnTo>
                    <a:lnTo>
                      <a:pt x="249" y="537"/>
                    </a:lnTo>
                    <a:lnTo>
                      <a:pt x="248" y="538"/>
                    </a:lnTo>
                    <a:lnTo>
                      <a:pt x="248" y="537"/>
                    </a:lnTo>
                    <a:lnTo>
                      <a:pt x="247" y="537"/>
                    </a:lnTo>
                    <a:lnTo>
                      <a:pt x="246" y="537"/>
                    </a:lnTo>
                    <a:lnTo>
                      <a:pt x="245" y="536"/>
                    </a:lnTo>
                    <a:lnTo>
                      <a:pt x="245" y="537"/>
                    </a:lnTo>
                    <a:lnTo>
                      <a:pt x="245" y="538"/>
                    </a:lnTo>
                    <a:lnTo>
                      <a:pt x="245" y="539"/>
                    </a:lnTo>
                    <a:lnTo>
                      <a:pt x="246" y="539"/>
                    </a:lnTo>
                    <a:lnTo>
                      <a:pt x="245" y="540"/>
                    </a:lnTo>
                    <a:lnTo>
                      <a:pt x="245" y="541"/>
                    </a:lnTo>
                    <a:lnTo>
                      <a:pt x="245" y="542"/>
                    </a:lnTo>
                    <a:lnTo>
                      <a:pt x="244" y="542"/>
                    </a:lnTo>
                    <a:lnTo>
                      <a:pt x="243" y="542"/>
                    </a:lnTo>
                    <a:lnTo>
                      <a:pt x="242" y="542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0" y="541"/>
                    </a:lnTo>
                    <a:lnTo>
                      <a:pt x="239" y="541"/>
                    </a:lnTo>
                    <a:lnTo>
                      <a:pt x="239" y="542"/>
                    </a:lnTo>
                    <a:lnTo>
                      <a:pt x="238" y="542"/>
                    </a:lnTo>
                    <a:lnTo>
                      <a:pt x="238" y="543"/>
                    </a:lnTo>
                    <a:lnTo>
                      <a:pt x="238" y="544"/>
                    </a:lnTo>
                    <a:lnTo>
                      <a:pt x="238" y="545"/>
                    </a:lnTo>
                    <a:lnTo>
                      <a:pt x="237" y="545"/>
                    </a:lnTo>
                    <a:lnTo>
                      <a:pt x="236" y="544"/>
                    </a:lnTo>
                    <a:lnTo>
                      <a:pt x="235" y="544"/>
                    </a:lnTo>
                    <a:lnTo>
                      <a:pt x="234" y="544"/>
                    </a:lnTo>
                    <a:lnTo>
                      <a:pt x="235" y="545"/>
                    </a:lnTo>
                    <a:lnTo>
                      <a:pt x="234" y="545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2" y="546"/>
                    </a:lnTo>
                    <a:lnTo>
                      <a:pt x="231" y="547"/>
                    </a:lnTo>
                    <a:lnTo>
                      <a:pt x="231" y="548"/>
                    </a:lnTo>
                    <a:lnTo>
                      <a:pt x="232" y="549"/>
                    </a:lnTo>
                    <a:lnTo>
                      <a:pt x="231" y="550"/>
                    </a:lnTo>
                    <a:lnTo>
                      <a:pt x="230" y="551"/>
                    </a:lnTo>
                    <a:lnTo>
                      <a:pt x="230" y="552"/>
                    </a:lnTo>
                    <a:lnTo>
                      <a:pt x="229" y="552"/>
                    </a:lnTo>
                    <a:lnTo>
                      <a:pt x="229" y="553"/>
                    </a:lnTo>
                    <a:lnTo>
                      <a:pt x="229" y="554"/>
                    </a:lnTo>
                    <a:lnTo>
                      <a:pt x="228" y="554"/>
                    </a:lnTo>
                    <a:lnTo>
                      <a:pt x="227" y="554"/>
                    </a:lnTo>
                    <a:lnTo>
                      <a:pt x="226" y="554"/>
                    </a:lnTo>
                    <a:lnTo>
                      <a:pt x="226" y="553"/>
                    </a:lnTo>
                    <a:lnTo>
                      <a:pt x="225" y="553"/>
                    </a:lnTo>
                    <a:lnTo>
                      <a:pt x="225" y="552"/>
                    </a:lnTo>
                    <a:lnTo>
                      <a:pt x="224" y="551"/>
                    </a:lnTo>
                    <a:lnTo>
                      <a:pt x="224" y="550"/>
                    </a:lnTo>
                    <a:lnTo>
                      <a:pt x="223" y="550"/>
                    </a:lnTo>
                    <a:lnTo>
                      <a:pt x="223" y="551"/>
                    </a:lnTo>
                    <a:lnTo>
                      <a:pt x="222" y="551"/>
                    </a:lnTo>
                    <a:lnTo>
                      <a:pt x="221" y="551"/>
                    </a:lnTo>
                    <a:lnTo>
                      <a:pt x="220" y="550"/>
                    </a:lnTo>
                    <a:lnTo>
                      <a:pt x="219" y="550"/>
                    </a:lnTo>
                    <a:lnTo>
                      <a:pt x="219" y="551"/>
                    </a:lnTo>
                    <a:lnTo>
                      <a:pt x="219" y="552"/>
                    </a:lnTo>
                    <a:lnTo>
                      <a:pt x="218" y="552"/>
                    </a:lnTo>
                    <a:lnTo>
                      <a:pt x="216" y="553"/>
                    </a:lnTo>
                    <a:lnTo>
                      <a:pt x="216" y="554"/>
                    </a:lnTo>
                    <a:lnTo>
                      <a:pt x="215" y="554"/>
                    </a:lnTo>
                    <a:lnTo>
                      <a:pt x="215" y="553"/>
                    </a:lnTo>
                    <a:lnTo>
                      <a:pt x="216" y="552"/>
                    </a:lnTo>
                    <a:lnTo>
                      <a:pt x="216" y="551"/>
                    </a:lnTo>
                    <a:lnTo>
                      <a:pt x="216" y="550"/>
                    </a:lnTo>
                    <a:lnTo>
                      <a:pt x="216" y="549"/>
                    </a:lnTo>
                    <a:lnTo>
                      <a:pt x="216" y="548"/>
                    </a:lnTo>
                    <a:lnTo>
                      <a:pt x="215" y="547"/>
                    </a:lnTo>
                    <a:lnTo>
                      <a:pt x="215" y="546"/>
                    </a:lnTo>
                    <a:lnTo>
                      <a:pt x="215" y="545"/>
                    </a:lnTo>
                    <a:lnTo>
                      <a:pt x="215" y="544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2"/>
                    </a:lnTo>
                    <a:lnTo>
                      <a:pt x="213" y="541"/>
                    </a:lnTo>
                    <a:lnTo>
                      <a:pt x="212" y="540"/>
                    </a:lnTo>
                    <a:lnTo>
                      <a:pt x="212" y="539"/>
                    </a:lnTo>
                    <a:lnTo>
                      <a:pt x="211" y="539"/>
                    </a:lnTo>
                    <a:lnTo>
                      <a:pt x="210" y="538"/>
                    </a:lnTo>
                    <a:lnTo>
                      <a:pt x="209" y="538"/>
                    </a:lnTo>
                    <a:lnTo>
                      <a:pt x="208" y="538"/>
                    </a:lnTo>
                    <a:lnTo>
                      <a:pt x="208" y="537"/>
                    </a:lnTo>
                    <a:lnTo>
                      <a:pt x="207" y="537"/>
                    </a:lnTo>
                    <a:lnTo>
                      <a:pt x="207" y="536"/>
                    </a:lnTo>
                    <a:lnTo>
                      <a:pt x="206" y="536"/>
                    </a:lnTo>
                    <a:lnTo>
                      <a:pt x="205" y="536"/>
                    </a:lnTo>
                    <a:lnTo>
                      <a:pt x="205" y="535"/>
                    </a:lnTo>
                    <a:lnTo>
                      <a:pt x="204" y="535"/>
                    </a:lnTo>
                    <a:lnTo>
                      <a:pt x="203" y="535"/>
                    </a:lnTo>
                    <a:lnTo>
                      <a:pt x="202" y="535"/>
                    </a:lnTo>
                    <a:lnTo>
                      <a:pt x="201" y="536"/>
                    </a:lnTo>
                    <a:lnTo>
                      <a:pt x="201" y="535"/>
                    </a:lnTo>
                    <a:lnTo>
                      <a:pt x="201" y="534"/>
                    </a:lnTo>
                    <a:lnTo>
                      <a:pt x="200" y="534"/>
                    </a:lnTo>
                    <a:lnTo>
                      <a:pt x="200" y="533"/>
                    </a:lnTo>
                    <a:lnTo>
                      <a:pt x="199" y="532"/>
                    </a:lnTo>
                    <a:lnTo>
                      <a:pt x="198" y="532"/>
                    </a:lnTo>
                    <a:lnTo>
                      <a:pt x="197" y="531"/>
                    </a:lnTo>
                    <a:lnTo>
                      <a:pt x="196" y="532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4" y="530"/>
                    </a:lnTo>
                    <a:lnTo>
                      <a:pt x="195" y="529"/>
                    </a:lnTo>
                    <a:lnTo>
                      <a:pt x="195" y="527"/>
                    </a:lnTo>
                    <a:lnTo>
                      <a:pt x="196" y="526"/>
                    </a:lnTo>
                    <a:lnTo>
                      <a:pt x="197" y="525"/>
                    </a:lnTo>
                    <a:lnTo>
                      <a:pt x="198" y="525"/>
                    </a:lnTo>
                    <a:lnTo>
                      <a:pt x="197" y="524"/>
                    </a:lnTo>
                    <a:lnTo>
                      <a:pt x="196" y="524"/>
                    </a:lnTo>
                    <a:lnTo>
                      <a:pt x="196" y="523"/>
                    </a:lnTo>
                    <a:lnTo>
                      <a:pt x="196" y="522"/>
                    </a:lnTo>
                    <a:lnTo>
                      <a:pt x="195" y="521"/>
                    </a:lnTo>
                    <a:lnTo>
                      <a:pt x="194" y="520"/>
                    </a:lnTo>
                    <a:lnTo>
                      <a:pt x="195" y="519"/>
                    </a:lnTo>
                    <a:lnTo>
                      <a:pt x="194" y="519"/>
                    </a:lnTo>
                    <a:lnTo>
                      <a:pt x="194" y="518"/>
                    </a:lnTo>
                    <a:lnTo>
                      <a:pt x="194" y="517"/>
                    </a:lnTo>
                    <a:lnTo>
                      <a:pt x="193" y="516"/>
                    </a:lnTo>
                    <a:lnTo>
                      <a:pt x="192" y="516"/>
                    </a:lnTo>
                    <a:lnTo>
                      <a:pt x="191" y="515"/>
                    </a:lnTo>
                    <a:lnTo>
                      <a:pt x="191" y="514"/>
                    </a:lnTo>
                    <a:lnTo>
                      <a:pt x="190" y="514"/>
                    </a:lnTo>
                    <a:lnTo>
                      <a:pt x="190" y="513"/>
                    </a:lnTo>
                    <a:lnTo>
                      <a:pt x="189" y="512"/>
                    </a:lnTo>
                    <a:lnTo>
                      <a:pt x="188" y="511"/>
                    </a:lnTo>
                    <a:lnTo>
                      <a:pt x="187" y="510"/>
                    </a:lnTo>
                    <a:lnTo>
                      <a:pt x="186" y="510"/>
                    </a:lnTo>
                    <a:lnTo>
                      <a:pt x="185" y="510"/>
                    </a:lnTo>
                    <a:lnTo>
                      <a:pt x="185" y="509"/>
                    </a:lnTo>
                    <a:lnTo>
                      <a:pt x="184" y="509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2" y="508"/>
                    </a:lnTo>
                    <a:lnTo>
                      <a:pt x="181" y="507"/>
                    </a:lnTo>
                    <a:lnTo>
                      <a:pt x="178" y="506"/>
                    </a:lnTo>
                    <a:lnTo>
                      <a:pt x="177" y="504"/>
                    </a:lnTo>
                    <a:lnTo>
                      <a:pt x="176" y="503"/>
                    </a:lnTo>
                    <a:lnTo>
                      <a:pt x="175" y="502"/>
                    </a:lnTo>
                    <a:lnTo>
                      <a:pt x="173" y="501"/>
                    </a:lnTo>
                    <a:lnTo>
                      <a:pt x="173" y="500"/>
                    </a:lnTo>
                    <a:lnTo>
                      <a:pt x="172" y="499"/>
                    </a:lnTo>
                    <a:lnTo>
                      <a:pt x="171" y="499"/>
                    </a:lnTo>
                    <a:lnTo>
                      <a:pt x="170" y="498"/>
                    </a:lnTo>
                    <a:lnTo>
                      <a:pt x="169" y="497"/>
                    </a:lnTo>
                    <a:lnTo>
                      <a:pt x="167" y="495"/>
                    </a:lnTo>
                    <a:lnTo>
                      <a:pt x="166" y="493"/>
                    </a:lnTo>
                    <a:lnTo>
                      <a:pt x="163" y="492"/>
                    </a:lnTo>
                    <a:lnTo>
                      <a:pt x="162" y="491"/>
                    </a:lnTo>
                    <a:lnTo>
                      <a:pt x="161" y="491"/>
                    </a:lnTo>
                    <a:lnTo>
                      <a:pt x="161" y="490"/>
                    </a:lnTo>
                    <a:lnTo>
                      <a:pt x="160" y="490"/>
                    </a:lnTo>
                    <a:lnTo>
                      <a:pt x="160" y="489"/>
                    </a:lnTo>
                    <a:lnTo>
                      <a:pt x="159" y="489"/>
                    </a:lnTo>
                    <a:lnTo>
                      <a:pt x="158" y="489"/>
                    </a:lnTo>
                    <a:lnTo>
                      <a:pt x="158" y="490"/>
                    </a:lnTo>
                    <a:lnTo>
                      <a:pt x="155" y="489"/>
                    </a:lnTo>
                    <a:lnTo>
                      <a:pt x="154" y="490"/>
                    </a:lnTo>
                    <a:lnTo>
                      <a:pt x="153" y="490"/>
                    </a:lnTo>
                    <a:lnTo>
                      <a:pt x="151" y="489"/>
                    </a:lnTo>
                    <a:lnTo>
                      <a:pt x="150" y="489"/>
                    </a:lnTo>
                    <a:lnTo>
                      <a:pt x="148" y="490"/>
                    </a:lnTo>
                    <a:lnTo>
                      <a:pt x="147" y="490"/>
                    </a:lnTo>
                    <a:lnTo>
                      <a:pt x="146" y="490"/>
                    </a:lnTo>
                    <a:lnTo>
                      <a:pt x="145" y="490"/>
                    </a:lnTo>
                    <a:lnTo>
                      <a:pt x="144" y="490"/>
                    </a:lnTo>
                    <a:lnTo>
                      <a:pt x="143" y="490"/>
                    </a:lnTo>
                    <a:lnTo>
                      <a:pt x="141" y="489"/>
                    </a:lnTo>
                    <a:lnTo>
                      <a:pt x="140" y="489"/>
                    </a:lnTo>
                    <a:lnTo>
                      <a:pt x="139" y="489"/>
                    </a:lnTo>
                    <a:lnTo>
                      <a:pt x="138" y="489"/>
                    </a:lnTo>
                    <a:lnTo>
                      <a:pt x="137" y="490"/>
                    </a:lnTo>
                    <a:lnTo>
                      <a:pt x="136" y="490"/>
                    </a:lnTo>
                    <a:lnTo>
                      <a:pt x="135" y="490"/>
                    </a:lnTo>
                    <a:lnTo>
                      <a:pt x="134" y="490"/>
                    </a:lnTo>
                    <a:lnTo>
                      <a:pt x="134" y="489"/>
                    </a:lnTo>
                    <a:lnTo>
                      <a:pt x="133" y="490"/>
                    </a:lnTo>
                    <a:lnTo>
                      <a:pt x="131" y="490"/>
                    </a:lnTo>
                    <a:lnTo>
                      <a:pt x="130" y="490"/>
                    </a:lnTo>
                    <a:lnTo>
                      <a:pt x="128" y="490"/>
                    </a:lnTo>
                    <a:lnTo>
                      <a:pt x="127" y="490"/>
                    </a:lnTo>
                    <a:lnTo>
                      <a:pt x="126" y="490"/>
                    </a:lnTo>
                    <a:lnTo>
                      <a:pt x="125" y="492"/>
                    </a:lnTo>
                    <a:lnTo>
                      <a:pt x="124" y="493"/>
                    </a:lnTo>
                    <a:lnTo>
                      <a:pt x="124" y="492"/>
                    </a:lnTo>
                    <a:lnTo>
                      <a:pt x="122" y="492"/>
                    </a:lnTo>
                    <a:lnTo>
                      <a:pt x="121" y="492"/>
                    </a:lnTo>
                    <a:lnTo>
                      <a:pt x="121" y="491"/>
                    </a:lnTo>
                    <a:lnTo>
                      <a:pt x="119" y="490"/>
                    </a:lnTo>
                    <a:lnTo>
                      <a:pt x="118" y="490"/>
                    </a:lnTo>
                    <a:lnTo>
                      <a:pt x="118" y="489"/>
                    </a:lnTo>
                    <a:lnTo>
                      <a:pt x="117" y="489"/>
                    </a:lnTo>
                    <a:lnTo>
                      <a:pt x="115" y="490"/>
                    </a:lnTo>
                    <a:lnTo>
                      <a:pt x="113" y="489"/>
                    </a:lnTo>
                    <a:lnTo>
                      <a:pt x="112" y="490"/>
                    </a:lnTo>
                    <a:lnTo>
                      <a:pt x="111" y="490"/>
                    </a:lnTo>
                    <a:lnTo>
                      <a:pt x="110" y="490"/>
                    </a:lnTo>
                    <a:lnTo>
                      <a:pt x="108" y="491"/>
                    </a:lnTo>
                    <a:lnTo>
                      <a:pt x="107" y="492"/>
                    </a:lnTo>
                    <a:lnTo>
                      <a:pt x="106" y="492"/>
                    </a:lnTo>
                    <a:lnTo>
                      <a:pt x="105" y="491"/>
                    </a:lnTo>
                    <a:lnTo>
                      <a:pt x="104" y="490"/>
                    </a:lnTo>
                    <a:lnTo>
                      <a:pt x="103" y="489"/>
                    </a:lnTo>
                    <a:lnTo>
                      <a:pt x="103" y="488"/>
                    </a:lnTo>
                    <a:lnTo>
                      <a:pt x="102" y="487"/>
                    </a:lnTo>
                    <a:lnTo>
                      <a:pt x="101" y="486"/>
                    </a:lnTo>
                    <a:lnTo>
                      <a:pt x="100" y="485"/>
                    </a:lnTo>
                    <a:lnTo>
                      <a:pt x="100" y="484"/>
                    </a:lnTo>
                    <a:lnTo>
                      <a:pt x="99" y="483"/>
                    </a:lnTo>
                    <a:lnTo>
                      <a:pt x="98" y="482"/>
                    </a:lnTo>
                    <a:lnTo>
                      <a:pt x="95" y="482"/>
                    </a:lnTo>
                    <a:lnTo>
                      <a:pt x="94" y="482"/>
                    </a:lnTo>
                    <a:lnTo>
                      <a:pt x="93" y="481"/>
                    </a:lnTo>
                    <a:lnTo>
                      <a:pt x="92" y="481"/>
                    </a:lnTo>
                    <a:lnTo>
                      <a:pt x="91" y="482"/>
                    </a:lnTo>
                    <a:lnTo>
                      <a:pt x="89" y="484"/>
                    </a:lnTo>
                    <a:lnTo>
                      <a:pt x="88" y="484"/>
                    </a:lnTo>
                    <a:lnTo>
                      <a:pt x="87" y="487"/>
                    </a:lnTo>
                    <a:lnTo>
                      <a:pt x="86" y="487"/>
                    </a:lnTo>
                    <a:lnTo>
                      <a:pt x="84" y="488"/>
                    </a:lnTo>
                    <a:lnTo>
                      <a:pt x="83" y="488"/>
                    </a:lnTo>
                    <a:lnTo>
                      <a:pt x="83" y="487"/>
                    </a:lnTo>
                    <a:lnTo>
                      <a:pt x="81" y="486"/>
                    </a:lnTo>
                    <a:lnTo>
                      <a:pt x="80" y="485"/>
                    </a:lnTo>
                    <a:lnTo>
                      <a:pt x="79" y="484"/>
                    </a:lnTo>
                    <a:lnTo>
                      <a:pt x="78" y="484"/>
                    </a:lnTo>
                    <a:lnTo>
                      <a:pt x="77" y="483"/>
                    </a:lnTo>
                    <a:lnTo>
                      <a:pt x="75" y="483"/>
                    </a:lnTo>
                    <a:lnTo>
                      <a:pt x="73" y="482"/>
                    </a:lnTo>
                    <a:lnTo>
                      <a:pt x="71" y="480"/>
                    </a:lnTo>
                    <a:lnTo>
                      <a:pt x="71" y="479"/>
                    </a:lnTo>
                    <a:lnTo>
                      <a:pt x="71" y="478"/>
                    </a:lnTo>
                    <a:lnTo>
                      <a:pt x="71" y="476"/>
                    </a:lnTo>
                    <a:lnTo>
                      <a:pt x="72" y="474"/>
                    </a:lnTo>
                    <a:lnTo>
                      <a:pt x="72" y="471"/>
                    </a:lnTo>
                    <a:lnTo>
                      <a:pt x="73" y="469"/>
                    </a:lnTo>
                    <a:lnTo>
                      <a:pt x="73" y="468"/>
                    </a:lnTo>
                    <a:lnTo>
                      <a:pt x="74" y="467"/>
                    </a:lnTo>
                    <a:lnTo>
                      <a:pt x="74" y="465"/>
                    </a:lnTo>
                    <a:lnTo>
                      <a:pt x="74" y="462"/>
                    </a:lnTo>
                    <a:lnTo>
                      <a:pt x="75" y="461"/>
                    </a:lnTo>
                    <a:lnTo>
                      <a:pt x="75" y="460"/>
                    </a:lnTo>
                    <a:lnTo>
                      <a:pt x="77" y="458"/>
                    </a:lnTo>
                    <a:lnTo>
                      <a:pt x="78" y="457"/>
                    </a:lnTo>
                    <a:lnTo>
                      <a:pt x="78" y="456"/>
                    </a:lnTo>
                    <a:lnTo>
                      <a:pt x="80" y="454"/>
                    </a:lnTo>
                    <a:lnTo>
                      <a:pt x="81" y="453"/>
                    </a:lnTo>
                    <a:lnTo>
                      <a:pt x="82" y="452"/>
                    </a:lnTo>
                    <a:lnTo>
                      <a:pt x="82" y="451"/>
                    </a:lnTo>
                    <a:lnTo>
                      <a:pt x="81" y="450"/>
                    </a:lnTo>
                    <a:lnTo>
                      <a:pt x="82" y="450"/>
                    </a:lnTo>
                    <a:lnTo>
                      <a:pt x="83" y="449"/>
                    </a:lnTo>
                    <a:lnTo>
                      <a:pt x="84" y="449"/>
                    </a:lnTo>
                    <a:lnTo>
                      <a:pt x="84" y="448"/>
                    </a:lnTo>
                    <a:lnTo>
                      <a:pt x="83" y="448"/>
                    </a:lnTo>
                    <a:lnTo>
                      <a:pt x="82" y="448"/>
                    </a:lnTo>
                    <a:lnTo>
                      <a:pt x="82" y="447"/>
                    </a:lnTo>
                    <a:lnTo>
                      <a:pt x="82" y="445"/>
                    </a:lnTo>
                    <a:lnTo>
                      <a:pt x="82" y="444"/>
                    </a:lnTo>
                    <a:lnTo>
                      <a:pt x="83" y="443"/>
                    </a:lnTo>
                    <a:lnTo>
                      <a:pt x="83" y="442"/>
                    </a:lnTo>
                    <a:lnTo>
                      <a:pt x="83" y="441"/>
                    </a:lnTo>
                    <a:lnTo>
                      <a:pt x="83" y="440"/>
                    </a:lnTo>
                    <a:lnTo>
                      <a:pt x="83" y="439"/>
                    </a:lnTo>
                    <a:lnTo>
                      <a:pt x="82" y="438"/>
                    </a:lnTo>
                    <a:lnTo>
                      <a:pt x="82" y="437"/>
                    </a:lnTo>
                    <a:lnTo>
                      <a:pt x="83" y="436"/>
                    </a:lnTo>
                    <a:lnTo>
                      <a:pt x="83" y="435"/>
                    </a:lnTo>
                    <a:lnTo>
                      <a:pt x="83" y="434"/>
                    </a:lnTo>
                    <a:lnTo>
                      <a:pt x="84" y="434"/>
                    </a:lnTo>
                    <a:lnTo>
                      <a:pt x="85" y="433"/>
                    </a:lnTo>
                    <a:lnTo>
                      <a:pt x="86" y="432"/>
                    </a:lnTo>
                    <a:lnTo>
                      <a:pt x="87" y="431"/>
                    </a:lnTo>
                    <a:lnTo>
                      <a:pt x="88" y="431"/>
                    </a:lnTo>
                    <a:lnTo>
                      <a:pt x="88" y="429"/>
                    </a:lnTo>
                    <a:lnTo>
                      <a:pt x="89" y="429"/>
                    </a:lnTo>
                    <a:lnTo>
                      <a:pt x="89" y="428"/>
                    </a:lnTo>
                    <a:lnTo>
                      <a:pt x="89" y="427"/>
                    </a:lnTo>
                    <a:lnTo>
                      <a:pt x="88" y="427"/>
                    </a:lnTo>
                    <a:lnTo>
                      <a:pt x="87" y="427"/>
                    </a:lnTo>
                    <a:lnTo>
                      <a:pt x="86" y="427"/>
                    </a:lnTo>
                    <a:lnTo>
                      <a:pt x="85" y="428"/>
                    </a:lnTo>
                    <a:lnTo>
                      <a:pt x="84" y="429"/>
                    </a:lnTo>
                    <a:lnTo>
                      <a:pt x="83" y="428"/>
                    </a:lnTo>
                    <a:lnTo>
                      <a:pt x="82" y="427"/>
                    </a:lnTo>
                    <a:lnTo>
                      <a:pt x="82" y="426"/>
                    </a:lnTo>
                    <a:lnTo>
                      <a:pt x="81" y="425"/>
                    </a:lnTo>
                    <a:lnTo>
                      <a:pt x="81" y="422"/>
                    </a:lnTo>
                    <a:lnTo>
                      <a:pt x="80" y="422"/>
                    </a:lnTo>
                    <a:lnTo>
                      <a:pt x="79" y="421"/>
                    </a:lnTo>
                    <a:lnTo>
                      <a:pt x="79" y="420"/>
                    </a:lnTo>
                    <a:lnTo>
                      <a:pt x="79" y="419"/>
                    </a:lnTo>
                    <a:lnTo>
                      <a:pt x="78" y="419"/>
                    </a:lnTo>
                    <a:lnTo>
                      <a:pt x="77" y="419"/>
                    </a:lnTo>
                    <a:lnTo>
                      <a:pt x="76" y="419"/>
                    </a:lnTo>
                    <a:lnTo>
                      <a:pt x="74" y="419"/>
                    </a:lnTo>
                    <a:lnTo>
                      <a:pt x="71" y="417"/>
                    </a:lnTo>
                    <a:lnTo>
                      <a:pt x="67" y="416"/>
                    </a:lnTo>
                    <a:lnTo>
                      <a:pt x="64" y="415"/>
                    </a:lnTo>
                    <a:lnTo>
                      <a:pt x="63" y="415"/>
                    </a:lnTo>
                    <a:lnTo>
                      <a:pt x="63" y="414"/>
                    </a:lnTo>
                    <a:lnTo>
                      <a:pt x="62" y="414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1"/>
                    </a:lnTo>
                    <a:lnTo>
                      <a:pt x="60" y="412"/>
                    </a:lnTo>
                    <a:lnTo>
                      <a:pt x="59" y="412"/>
                    </a:lnTo>
                    <a:lnTo>
                      <a:pt x="58" y="412"/>
                    </a:lnTo>
                    <a:lnTo>
                      <a:pt x="55" y="411"/>
                    </a:lnTo>
                    <a:lnTo>
                      <a:pt x="53" y="410"/>
                    </a:lnTo>
                    <a:lnTo>
                      <a:pt x="52" y="410"/>
                    </a:lnTo>
                    <a:lnTo>
                      <a:pt x="52" y="409"/>
                    </a:lnTo>
                    <a:lnTo>
                      <a:pt x="51" y="408"/>
                    </a:lnTo>
                    <a:lnTo>
                      <a:pt x="51" y="407"/>
                    </a:lnTo>
                    <a:lnTo>
                      <a:pt x="52" y="404"/>
                    </a:lnTo>
                    <a:lnTo>
                      <a:pt x="52" y="403"/>
                    </a:lnTo>
                    <a:lnTo>
                      <a:pt x="51" y="400"/>
                    </a:lnTo>
                    <a:lnTo>
                      <a:pt x="51" y="398"/>
                    </a:lnTo>
                    <a:lnTo>
                      <a:pt x="50" y="397"/>
                    </a:lnTo>
                    <a:lnTo>
                      <a:pt x="49" y="395"/>
                    </a:lnTo>
                    <a:lnTo>
                      <a:pt x="47" y="394"/>
                    </a:lnTo>
                    <a:lnTo>
                      <a:pt x="47" y="393"/>
                    </a:lnTo>
                    <a:lnTo>
                      <a:pt x="47" y="392"/>
                    </a:lnTo>
                    <a:lnTo>
                      <a:pt x="47" y="391"/>
                    </a:lnTo>
                    <a:lnTo>
                      <a:pt x="47" y="390"/>
                    </a:lnTo>
                    <a:lnTo>
                      <a:pt x="47" y="389"/>
                    </a:lnTo>
                    <a:lnTo>
                      <a:pt x="47" y="388"/>
                    </a:lnTo>
                    <a:lnTo>
                      <a:pt x="47" y="387"/>
                    </a:lnTo>
                    <a:lnTo>
                      <a:pt x="47" y="384"/>
                    </a:lnTo>
                    <a:lnTo>
                      <a:pt x="47" y="383"/>
                    </a:lnTo>
                    <a:lnTo>
                      <a:pt x="46" y="381"/>
                    </a:lnTo>
                    <a:lnTo>
                      <a:pt x="46" y="379"/>
                    </a:lnTo>
                    <a:lnTo>
                      <a:pt x="48" y="378"/>
                    </a:lnTo>
                    <a:lnTo>
                      <a:pt x="48" y="377"/>
                    </a:lnTo>
                    <a:lnTo>
                      <a:pt x="49" y="376"/>
                    </a:lnTo>
                    <a:lnTo>
                      <a:pt x="50" y="375"/>
                    </a:lnTo>
                    <a:lnTo>
                      <a:pt x="50" y="373"/>
                    </a:lnTo>
                    <a:lnTo>
                      <a:pt x="50" y="372"/>
                    </a:lnTo>
                    <a:lnTo>
                      <a:pt x="49" y="371"/>
                    </a:lnTo>
                    <a:lnTo>
                      <a:pt x="49" y="370"/>
                    </a:lnTo>
                    <a:lnTo>
                      <a:pt x="48" y="370"/>
                    </a:lnTo>
                    <a:lnTo>
                      <a:pt x="47" y="369"/>
                    </a:lnTo>
                    <a:lnTo>
                      <a:pt x="46" y="367"/>
                    </a:lnTo>
                    <a:lnTo>
                      <a:pt x="45" y="365"/>
                    </a:lnTo>
                    <a:lnTo>
                      <a:pt x="45" y="364"/>
                    </a:lnTo>
                    <a:lnTo>
                      <a:pt x="44" y="364"/>
                    </a:lnTo>
                    <a:lnTo>
                      <a:pt x="44" y="363"/>
                    </a:lnTo>
                    <a:lnTo>
                      <a:pt x="43" y="362"/>
                    </a:lnTo>
                    <a:lnTo>
                      <a:pt x="43" y="361"/>
                    </a:lnTo>
                    <a:lnTo>
                      <a:pt x="43" y="360"/>
                    </a:lnTo>
                    <a:lnTo>
                      <a:pt x="43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3" y="356"/>
                    </a:lnTo>
                    <a:lnTo>
                      <a:pt x="43" y="355"/>
                    </a:lnTo>
                    <a:lnTo>
                      <a:pt x="43" y="354"/>
                    </a:lnTo>
                    <a:lnTo>
                      <a:pt x="44" y="354"/>
                    </a:lnTo>
                    <a:lnTo>
                      <a:pt x="45" y="353"/>
                    </a:lnTo>
                    <a:lnTo>
                      <a:pt x="44" y="352"/>
                    </a:lnTo>
                    <a:lnTo>
                      <a:pt x="43" y="350"/>
                    </a:lnTo>
                    <a:lnTo>
                      <a:pt x="43" y="348"/>
                    </a:lnTo>
                    <a:lnTo>
                      <a:pt x="42" y="347"/>
                    </a:lnTo>
                    <a:lnTo>
                      <a:pt x="42" y="346"/>
                    </a:lnTo>
                    <a:lnTo>
                      <a:pt x="42" y="344"/>
                    </a:lnTo>
                    <a:lnTo>
                      <a:pt x="41" y="343"/>
                    </a:lnTo>
                    <a:lnTo>
                      <a:pt x="40" y="342"/>
                    </a:lnTo>
                    <a:lnTo>
                      <a:pt x="39" y="342"/>
                    </a:lnTo>
                    <a:lnTo>
                      <a:pt x="38" y="342"/>
                    </a:lnTo>
                    <a:lnTo>
                      <a:pt x="38" y="341"/>
                    </a:lnTo>
                    <a:lnTo>
                      <a:pt x="38" y="340"/>
                    </a:lnTo>
                    <a:lnTo>
                      <a:pt x="39" y="337"/>
                    </a:lnTo>
                    <a:lnTo>
                      <a:pt x="40" y="336"/>
                    </a:lnTo>
                    <a:lnTo>
                      <a:pt x="41" y="336"/>
                    </a:lnTo>
                    <a:lnTo>
                      <a:pt x="42" y="335"/>
                    </a:lnTo>
                    <a:lnTo>
                      <a:pt x="42" y="334"/>
                    </a:lnTo>
                    <a:lnTo>
                      <a:pt x="42" y="333"/>
                    </a:lnTo>
                    <a:lnTo>
                      <a:pt x="42" y="330"/>
                    </a:lnTo>
                    <a:lnTo>
                      <a:pt x="41" y="329"/>
                    </a:lnTo>
                    <a:lnTo>
                      <a:pt x="40" y="326"/>
                    </a:lnTo>
                    <a:lnTo>
                      <a:pt x="40" y="324"/>
                    </a:lnTo>
                    <a:lnTo>
                      <a:pt x="40" y="323"/>
                    </a:lnTo>
                    <a:lnTo>
                      <a:pt x="39" y="320"/>
                    </a:lnTo>
                    <a:lnTo>
                      <a:pt x="39" y="319"/>
                    </a:lnTo>
                    <a:lnTo>
                      <a:pt x="39" y="317"/>
                    </a:lnTo>
                    <a:lnTo>
                      <a:pt x="39" y="316"/>
                    </a:lnTo>
                    <a:lnTo>
                      <a:pt x="39" y="315"/>
                    </a:lnTo>
                    <a:lnTo>
                      <a:pt x="39" y="314"/>
                    </a:lnTo>
                    <a:lnTo>
                      <a:pt x="39" y="312"/>
                    </a:lnTo>
                    <a:lnTo>
                      <a:pt x="39" y="311"/>
                    </a:lnTo>
                    <a:lnTo>
                      <a:pt x="39" y="310"/>
                    </a:lnTo>
                    <a:lnTo>
                      <a:pt x="39" y="309"/>
                    </a:lnTo>
                    <a:lnTo>
                      <a:pt x="39" y="308"/>
                    </a:lnTo>
                    <a:lnTo>
                      <a:pt x="38" y="305"/>
                    </a:lnTo>
                    <a:lnTo>
                      <a:pt x="38" y="303"/>
                    </a:lnTo>
                    <a:lnTo>
                      <a:pt x="38" y="302"/>
                    </a:lnTo>
                    <a:lnTo>
                      <a:pt x="38" y="301"/>
                    </a:lnTo>
                    <a:lnTo>
                      <a:pt x="39" y="300"/>
                    </a:lnTo>
                    <a:lnTo>
                      <a:pt x="40" y="300"/>
                    </a:lnTo>
                    <a:lnTo>
                      <a:pt x="41" y="298"/>
                    </a:lnTo>
                    <a:lnTo>
                      <a:pt x="41" y="296"/>
                    </a:lnTo>
                    <a:lnTo>
                      <a:pt x="41" y="295"/>
                    </a:lnTo>
                    <a:lnTo>
                      <a:pt x="40" y="294"/>
                    </a:lnTo>
                    <a:lnTo>
                      <a:pt x="40" y="293"/>
                    </a:lnTo>
                    <a:lnTo>
                      <a:pt x="40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8" y="289"/>
                    </a:lnTo>
                    <a:lnTo>
                      <a:pt x="38" y="288"/>
                    </a:lnTo>
                    <a:lnTo>
                      <a:pt x="38" y="287"/>
                    </a:lnTo>
                    <a:lnTo>
                      <a:pt x="38" y="286"/>
                    </a:lnTo>
                    <a:lnTo>
                      <a:pt x="38" y="285"/>
                    </a:lnTo>
                    <a:lnTo>
                      <a:pt x="39" y="283"/>
                    </a:lnTo>
                    <a:lnTo>
                      <a:pt x="39" y="282"/>
                    </a:lnTo>
                    <a:lnTo>
                      <a:pt x="39" y="281"/>
                    </a:lnTo>
                    <a:lnTo>
                      <a:pt x="40" y="281"/>
                    </a:lnTo>
                    <a:lnTo>
                      <a:pt x="40" y="280"/>
                    </a:lnTo>
                    <a:lnTo>
                      <a:pt x="40" y="279"/>
                    </a:lnTo>
                    <a:lnTo>
                      <a:pt x="39" y="279"/>
                    </a:lnTo>
                    <a:lnTo>
                      <a:pt x="38" y="278"/>
                    </a:lnTo>
                    <a:lnTo>
                      <a:pt x="38" y="277"/>
                    </a:lnTo>
                    <a:lnTo>
                      <a:pt x="37" y="275"/>
                    </a:lnTo>
                    <a:lnTo>
                      <a:pt x="38" y="275"/>
                    </a:lnTo>
                    <a:lnTo>
                      <a:pt x="39" y="275"/>
                    </a:lnTo>
                    <a:lnTo>
                      <a:pt x="40" y="275"/>
                    </a:lnTo>
                    <a:lnTo>
                      <a:pt x="41" y="275"/>
                    </a:lnTo>
                    <a:lnTo>
                      <a:pt x="41" y="274"/>
                    </a:lnTo>
                    <a:lnTo>
                      <a:pt x="41" y="273"/>
                    </a:lnTo>
                    <a:lnTo>
                      <a:pt x="41" y="272"/>
                    </a:lnTo>
                    <a:lnTo>
                      <a:pt x="40" y="271"/>
                    </a:lnTo>
                    <a:lnTo>
                      <a:pt x="39" y="270"/>
                    </a:lnTo>
                    <a:lnTo>
                      <a:pt x="39" y="269"/>
                    </a:lnTo>
                    <a:lnTo>
                      <a:pt x="39" y="268"/>
                    </a:lnTo>
                    <a:lnTo>
                      <a:pt x="40" y="267"/>
                    </a:lnTo>
                    <a:lnTo>
                      <a:pt x="41" y="266"/>
                    </a:lnTo>
                    <a:lnTo>
                      <a:pt x="41" y="265"/>
                    </a:lnTo>
                    <a:lnTo>
                      <a:pt x="42" y="264"/>
                    </a:lnTo>
                    <a:lnTo>
                      <a:pt x="42" y="263"/>
                    </a:lnTo>
                    <a:lnTo>
                      <a:pt x="41" y="263"/>
                    </a:lnTo>
                    <a:lnTo>
                      <a:pt x="40" y="262"/>
                    </a:lnTo>
                    <a:lnTo>
                      <a:pt x="41" y="261"/>
                    </a:lnTo>
                    <a:lnTo>
                      <a:pt x="40" y="260"/>
                    </a:lnTo>
                    <a:lnTo>
                      <a:pt x="41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39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0" y="252"/>
                    </a:lnTo>
                    <a:lnTo>
                      <a:pt x="41" y="249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0" y="246"/>
                    </a:lnTo>
                    <a:lnTo>
                      <a:pt x="41" y="245"/>
                    </a:lnTo>
                    <a:lnTo>
                      <a:pt x="41" y="244"/>
                    </a:lnTo>
                    <a:lnTo>
                      <a:pt x="41" y="243"/>
                    </a:lnTo>
                    <a:lnTo>
                      <a:pt x="42" y="242"/>
                    </a:lnTo>
                    <a:lnTo>
                      <a:pt x="41" y="241"/>
                    </a:lnTo>
                    <a:lnTo>
                      <a:pt x="41" y="240"/>
                    </a:lnTo>
                    <a:lnTo>
                      <a:pt x="40" y="239"/>
                    </a:lnTo>
                    <a:lnTo>
                      <a:pt x="39" y="239"/>
                    </a:lnTo>
                    <a:lnTo>
                      <a:pt x="39" y="238"/>
                    </a:lnTo>
                    <a:lnTo>
                      <a:pt x="38" y="238"/>
                    </a:lnTo>
                    <a:lnTo>
                      <a:pt x="38" y="237"/>
                    </a:lnTo>
                    <a:lnTo>
                      <a:pt x="38" y="236"/>
                    </a:lnTo>
                    <a:lnTo>
                      <a:pt x="37" y="235"/>
                    </a:lnTo>
                    <a:lnTo>
                      <a:pt x="37" y="234"/>
                    </a:lnTo>
                    <a:lnTo>
                      <a:pt x="37" y="233"/>
                    </a:lnTo>
                    <a:lnTo>
                      <a:pt x="36" y="232"/>
                    </a:lnTo>
                    <a:lnTo>
                      <a:pt x="37" y="232"/>
                    </a:lnTo>
                    <a:lnTo>
                      <a:pt x="37" y="231"/>
                    </a:lnTo>
                    <a:lnTo>
                      <a:pt x="36" y="229"/>
                    </a:lnTo>
                    <a:lnTo>
                      <a:pt x="36" y="227"/>
                    </a:lnTo>
                    <a:lnTo>
                      <a:pt x="36" y="224"/>
                    </a:lnTo>
                    <a:lnTo>
                      <a:pt x="36" y="223"/>
                    </a:lnTo>
                    <a:lnTo>
                      <a:pt x="35" y="221"/>
                    </a:lnTo>
                    <a:lnTo>
                      <a:pt x="35" y="220"/>
                    </a:lnTo>
                    <a:lnTo>
                      <a:pt x="35" y="218"/>
                    </a:lnTo>
                    <a:lnTo>
                      <a:pt x="35" y="217"/>
                    </a:lnTo>
                    <a:lnTo>
                      <a:pt x="36" y="216"/>
                    </a:lnTo>
                    <a:lnTo>
                      <a:pt x="36" y="215"/>
                    </a:lnTo>
                    <a:lnTo>
                      <a:pt x="39" y="213"/>
                    </a:lnTo>
                    <a:lnTo>
                      <a:pt x="39" y="212"/>
                    </a:lnTo>
                    <a:lnTo>
                      <a:pt x="40" y="211"/>
                    </a:lnTo>
                    <a:lnTo>
                      <a:pt x="40" y="210"/>
                    </a:lnTo>
                    <a:lnTo>
                      <a:pt x="40" y="209"/>
                    </a:lnTo>
                    <a:lnTo>
                      <a:pt x="39" y="206"/>
                    </a:lnTo>
                    <a:lnTo>
                      <a:pt x="39" y="205"/>
                    </a:lnTo>
                    <a:lnTo>
                      <a:pt x="38" y="202"/>
                    </a:lnTo>
                    <a:lnTo>
                      <a:pt x="38" y="200"/>
                    </a:lnTo>
                    <a:lnTo>
                      <a:pt x="38" y="199"/>
                    </a:lnTo>
                    <a:lnTo>
                      <a:pt x="37" y="198"/>
                    </a:lnTo>
                    <a:lnTo>
                      <a:pt x="36" y="197"/>
                    </a:lnTo>
                    <a:lnTo>
                      <a:pt x="35" y="196"/>
                    </a:lnTo>
                    <a:lnTo>
                      <a:pt x="34" y="195"/>
                    </a:lnTo>
                    <a:lnTo>
                      <a:pt x="33" y="193"/>
                    </a:lnTo>
                    <a:lnTo>
                      <a:pt x="32" y="191"/>
                    </a:lnTo>
                    <a:lnTo>
                      <a:pt x="31" y="190"/>
                    </a:lnTo>
                    <a:lnTo>
                      <a:pt x="31" y="188"/>
                    </a:lnTo>
                    <a:lnTo>
                      <a:pt x="31" y="187"/>
                    </a:lnTo>
                    <a:lnTo>
                      <a:pt x="31" y="186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3" y="183"/>
                    </a:lnTo>
                    <a:lnTo>
                      <a:pt x="34" y="181"/>
                    </a:lnTo>
                    <a:lnTo>
                      <a:pt x="35" y="179"/>
                    </a:lnTo>
                    <a:lnTo>
                      <a:pt x="36" y="179"/>
                    </a:lnTo>
                    <a:lnTo>
                      <a:pt x="36" y="176"/>
                    </a:lnTo>
                    <a:lnTo>
                      <a:pt x="38" y="175"/>
                    </a:lnTo>
                    <a:lnTo>
                      <a:pt x="39" y="174"/>
                    </a:lnTo>
                    <a:lnTo>
                      <a:pt x="40" y="173"/>
                    </a:lnTo>
                    <a:lnTo>
                      <a:pt x="41" y="171"/>
                    </a:lnTo>
                    <a:lnTo>
                      <a:pt x="42" y="170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40" y="164"/>
                    </a:lnTo>
                    <a:lnTo>
                      <a:pt x="39" y="162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5" y="162"/>
                    </a:lnTo>
                    <a:lnTo>
                      <a:pt x="34" y="161"/>
                    </a:lnTo>
                    <a:lnTo>
                      <a:pt x="32" y="160"/>
                    </a:lnTo>
                    <a:lnTo>
                      <a:pt x="31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32" y="152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4" y="145"/>
                    </a:lnTo>
                    <a:lnTo>
                      <a:pt x="34" y="144"/>
                    </a:lnTo>
                    <a:lnTo>
                      <a:pt x="33" y="142"/>
                    </a:lnTo>
                    <a:lnTo>
                      <a:pt x="33" y="141"/>
                    </a:lnTo>
                    <a:lnTo>
                      <a:pt x="32" y="139"/>
                    </a:lnTo>
                    <a:lnTo>
                      <a:pt x="31" y="137"/>
                    </a:lnTo>
                    <a:lnTo>
                      <a:pt x="31" y="136"/>
                    </a:lnTo>
                    <a:lnTo>
                      <a:pt x="30" y="136"/>
                    </a:lnTo>
                    <a:lnTo>
                      <a:pt x="30" y="134"/>
                    </a:lnTo>
                    <a:lnTo>
                      <a:pt x="28" y="131"/>
                    </a:lnTo>
                    <a:lnTo>
                      <a:pt x="28" y="130"/>
                    </a:lnTo>
                    <a:lnTo>
                      <a:pt x="27" y="129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27" y="121"/>
                    </a:lnTo>
                    <a:lnTo>
                      <a:pt x="27" y="120"/>
                    </a:lnTo>
                    <a:lnTo>
                      <a:pt x="26" y="119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5" y="115"/>
                    </a:lnTo>
                    <a:lnTo>
                      <a:pt x="25" y="113"/>
                    </a:lnTo>
                    <a:lnTo>
                      <a:pt x="24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3" y="109"/>
                    </a:lnTo>
                    <a:lnTo>
                      <a:pt x="23" y="108"/>
                    </a:lnTo>
                    <a:lnTo>
                      <a:pt x="25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5" y="103"/>
                    </a:lnTo>
                    <a:lnTo>
                      <a:pt x="24" y="102"/>
                    </a:lnTo>
                    <a:lnTo>
                      <a:pt x="23" y="101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6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8" y="93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3" y="84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7" y="82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4" y="78"/>
                    </a:lnTo>
                    <a:lnTo>
                      <a:pt x="1" y="77"/>
                    </a:lnTo>
                    <a:lnTo>
                      <a:pt x="0" y="72"/>
                    </a:lnTo>
                    <a:lnTo>
                      <a:pt x="2" y="72"/>
                    </a:lnTo>
                    <a:lnTo>
                      <a:pt x="2" y="73"/>
                    </a:lnTo>
                    <a:lnTo>
                      <a:pt x="3" y="74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7" y="70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7" y="61"/>
                    </a:lnTo>
                    <a:lnTo>
                      <a:pt x="8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7" y="55"/>
                    </a:lnTo>
                    <a:lnTo>
                      <a:pt x="5" y="56"/>
                    </a:lnTo>
                    <a:lnTo>
                      <a:pt x="4" y="56"/>
                    </a:lnTo>
                    <a:lnTo>
                      <a:pt x="3" y="56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0" y="48"/>
                    </a:lnTo>
                    <a:lnTo>
                      <a:pt x="1" y="47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9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8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40" y="6"/>
                    </a:lnTo>
                    <a:lnTo>
                      <a:pt x="42" y="6"/>
                    </a:lnTo>
                    <a:lnTo>
                      <a:pt x="44" y="6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8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4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5"/>
                    </a:lnTo>
                    <a:lnTo>
                      <a:pt x="70" y="4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3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8" y="6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1" y="5"/>
                    </a:lnTo>
                    <a:lnTo>
                      <a:pt x="83" y="6"/>
                    </a:lnTo>
                    <a:lnTo>
                      <a:pt x="86" y="5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4"/>
                    </a:lnTo>
                    <a:lnTo>
                      <a:pt x="92" y="4"/>
                    </a:lnTo>
                    <a:lnTo>
                      <a:pt x="94" y="3"/>
                    </a:lnTo>
                    <a:lnTo>
                      <a:pt x="95" y="3"/>
                    </a:lnTo>
                    <a:lnTo>
                      <a:pt x="96" y="2"/>
                    </a:lnTo>
                    <a:lnTo>
                      <a:pt x="96" y="1"/>
                    </a:lnTo>
                    <a:lnTo>
                      <a:pt x="97" y="0"/>
                    </a:lnTo>
                    <a:lnTo>
                      <a:pt x="98" y="0"/>
                    </a:lnTo>
                    <a:lnTo>
                      <a:pt x="100" y="1"/>
                    </a:lnTo>
                    <a:lnTo>
                      <a:pt x="103" y="3"/>
                    </a:lnTo>
                    <a:lnTo>
                      <a:pt x="105" y="4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20" y="5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1" y="6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7" y="8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38" y="9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10"/>
                    </a:lnTo>
                    <a:lnTo>
                      <a:pt x="142" y="10"/>
                    </a:lnTo>
                    <a:lnTo>
                      <a:pt x="143" y="10"/>
                    </a:lnTo>
                    <a:lnTo>
                      <a:pt x="144" y="11"/>
                    </a:lnTo>
                    <a:lnTo>
                      <a:pt x="144" y="10"/>
                    </a:lnTo>
                    <a:lnTo>
                      <a:pt x="145" y="10"/>
                    </a:lnTo>
                    <a:lnTo>
                      <a:pt x="146" y="10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1" y="12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3" y="12"/>
                    </a:lnTo>
                    <a:lnTo>
                      <a:pt x="152" y="12"/>
                    </a:lnTo>
                    <a:lnTo>
                      <a:pt x="151" y="12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6" y="13"/>
                    </a:lnTo>
                    <a:lnTo>
                      <a:pt x="155" y="13"/>
                    </a:lnTo>
                    <a:lnTo>
                      <a:pt x="154" y="13"/>
                    </a:lnTo>
                    <a:lnTo>
                      <a:pt x="154" y="12"/>
                    </a:lnTo>
                    <a:lnTo>
                      <a:pt x="155" y="13"/>
                    </a:lnTo>
                    <a:lnTo>
                      <a:pt x="157" y="14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7"/>
                    </a:lnTo>
                    <a:lnTo>
                      <a:pt x="163" y="17"/>
                    </a:lnTo>
                    <a:lnTo>
                      <a:pt x="165" y="19"/>
                    </a:lnTo>
                    <a:lnTo>
                      <a:pt x="166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68" y="21"/>
                    </a:lnTo>
                    <a:lnTo>
                      <a:pt x="168" y="22"/>
                    </a:lnTo>
                    <a:lnTo>
                      <a:pt x="170" y="23"/>
                    </a:lnTo>
                    <a:lnTo>
                      <a:pt x="171" y="24"/>
                    </a:lnTo>
                    <a:lnTo>
                      <a:pt x="172" y="24"/>
                    </a:lnTo>
                    <a:lnTo>
                      <a:pt x="172" y="25"/>
                    </a:lnTo>
                    <a:lnTo>
                      <a:pt x="174" y="25"/>
                    </a:lnTo>
                    <a:lnTo>
                      <a:pt x="174" y="26"/>
                    </a:lnTo>
                    <a:lnTo>
                      <a:pt x="175" y="27"/>
                    </a:lnTo>
                    <a:lnTo>
                      <a:pt x="176" y="27"/>
                    </a:lnTo>
                    <a:lnTo>
                      <a:pt x="176" y="28"/>
                    </a:lnTo>
                    <a:lnTo>
                      <a:pt x="177" y="29"/>
                    </a:lnTo>
                    <a:lnTo>
                      <a:pt x="179" y="30"/>
                    </a:lnTo>
                    <a:lnTo>
                      <a:pt x="180" y="31"/>
                    </a:lnTo>
                    <a:lnTo>
                      <a:pt x="182" y="31"/>
                    </a:lnTo>
                    <a:lnTo>
                      <a:pt x="183" y="31"/>
                    </a:lnTo>
                    <a:lnTo>
                      <a:pt x="183" y="32"/>
                    </a:lnTo>
                    <a:lnTo>
                      <a:pt x="184" y="32"/>
                    </a:lnTo>
                    <a:lnTo>
                      <a:pt x="185" y="33"/>
                    </a:lnTo>
                    <a:lnTo>
                      <a:pt x="186" y="34"/>
                    </a:lnTo>
                    <a:lnTo>
                      <a:pt x="187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5"/>
                    </a:lnTo>
                    <a:lnTo>
                      <a:pt x="190" y="36"/>
                    </a:lnTo>
                    <a:lnTo>
                      <a:pt x="191" y="37"/>
                    </a:lnTo>
                    <a:lnTo>
                      <a:pt x="191" y="39"/>
                    </a:lnTo>
                    <a:lnTo>
                      <a:pt x="192" y="40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8" y="42"/>
                    </a:lnTo>
                    <a:lnTo>
                      <a:pt x="199" y="43"/>
                    </a:lnTo>
                    <a:lnTo>
                      <a:pt x="200" y="44"/>
                    </a:lnTo>
                    <a:lnTo>
                      <a:pt x="201" y="44"/>
                    </a:lnTo>
                    <a:lnTo>
                      <a:pt x="201" y="45"/>
                    </a:lnTo>
                    <a:lnTo>
                      <a:pt x="202" y="45"/>
                    </a:lnTo>
                    <a:lnTo>
                      <a:pt x="203" y="46"/>
                    </a:lnTo>
                    <a:lnTo>
                      <a:pt x="204" y="47"/>
                    </a:lnTo>
                    <a:lnTo>
                      <a:pt x="205" y="48"/>
                    </a:lnTo>
                    <a:lnTo>
                      <a:pt x="206" y="49"/>
                    </a:lnTo>
                    <a:lnTo>
                      <a:pt x="207" y="49"/>
                    </a:lnTo>
                    <a:lnTo>
                      <a:pt x="209" y="49"/>
                    </a:lnTo>
                    <a:lnTo>
                      <a:pt x="210" y="50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2" y="52"/>
                    </a:lnTo>
                    <a:lnTo>
                      <a:pt x="213" y="53"/>
                    </a:lnTo>
                    <a:lnTo>
                      <a:pt x="214" y="54"/>
                    </a:lnTo>
                    <a:lnTo>
                      <a:pt x="215" y="54"/>
                    </a:lnTo>
                    <a:lnTo>
                      <a:pt x="216" y="53"/>
                    </a:lnTo>
                    <a:lnTo>
                      <a:pt x="217" y="53"/>
                    </a:lnTo>
                    <a:lnTo>
                      <a:pt x="218" y="54"/>
                    </a:lnTo>
                    <a:lnTo>
                      <a:pt x="219" y="55"/>
                    </a:lnTo>
                    <a:lnTo>
                      <a:pt x="220" y="55"/>
                    </a:lnTo>
                    <a:lnTo>
                      <a:pt x="220" y="56"/>
                    </a:lnTo>
                    <a:lnTo>
                      <a:pt x="222" y="57"/>
                    </a:lnTo>
                    <a:lnTo>
                      <a:pt x="223" y="58"/>
                    </a:lnTo>
                    <a:lnTo>
                      <a:pt x="224" y="58"/>
                    </a:lnTo>
                    <a:lnTo>
                      <a:pt x="225" y="59"/>
                    </a:lnTo>
                    <a:lnTo>
                      <a:pt x="226" y="59"/>
                    </a:lnTo>
                    <a:lnTo>
                      <a:pt x="227" y="59"/>
                    </a:lnTo>
                    <a:lnTo>
                      <a:pt x="228" y="59"/>
                    </a:lnTo>
                    <a:lnTo>
                      <a:pt x="229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4" y="66"/>
                    </a:lnTo>
                    <a:lnTo>
                      <a:pt x="234" y="67"/>
                    </a:lnTo>
                    <a:lnTo>
                      <a:pt x="236" y="71"/>
                    </a:lnTo>
                    <a:lnTo>
                      <a:pt x="237" y="71"/>
                    </a:lnTo>
                    <a:lnTo>
                      <a:pt x="237" y="72"/>
                    </a:lnTo>
                    <a:lnTo>
                      <a:pt x="238" y="73"/>
                    </a:lnTo>
                    <a:lnTo>
                      <a:pt x="239" y="74"/>
                    </a:lnTo>
                    <a:lnTo>
                      <a:pt x="240" y="74"/>
                    </a:lnTo>
                    <a:lnTo>
                      <a:pt x="242" y="74"/>
                    </a:lnTo>
                    <a:lnTo>
                      <a:pt x="242" y="75"/>
                    </a:lnTo>
                    <a:lnTo>
                      <a:pt x="244" y="78"/>
                    </a:lnTo>
                    <a:lnTo>
                      <a:pt x="245" y="80"/>
                    </a:lnTo>
                    <a:lnTo>
                      <a:pt x="246" y="81"/>
                    </a:lnTo>
                    <a:lnTo>
                      <a:pt x="246" y="80"/>
                    </a:lnTo>
                    <a:lnTo>
                      <a:pt x="247" y="80"/>
                    </a:lnTo>
                    <a:lnTo>
                      <a:pt x="247" y="81"/>
                    </a:lnTo>
                    <a:lnTo>
                      <a:pt x="248" y="81"/>
                    </a:lnTo>
                    <a:lnTo>
                      <a:pt x="249" y="82"/>
                    </a:lnTo>
                    <a:lnTo>
                      <a:pt x="250" y="82"/>
                    </a:lnTo>
                    <a:lnTo>
                      <a:pt x="250" y="81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0"/>
                    </a:lnTo>
                    <a:lnTo>
                      <a:pt x="253" y="81"/>
                    </a:lnTo>
                    <a:lnTo>
                      <a:pt x="254" y="81"/>
                    </a:lnTo>
                    <a:lnTo>
                      <a:pt x="256" y="82"/>
                    </a:lnTo>
                    <a:lnTo>
                      <a:pt x="257" y="83"/>
                    </a:lnTo>
                    <a:lnTo>
                      <a:pt x="258" y="85"/>
                    </a:lnTo>
                    <a:lnTo>
                      <a:pt x="259" y="86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0" y="89"/>
                    </a:lnTo>
                    <a:lnTo>
                      <a:pt x="261" y="91"/>
                    </a:lnTo>
                    <a:lnTo>
                      <a:pt x="262" y="92"/>
                    </a:lnTo>
                    <a:lnTo>
                      <a:pt x="262" y="93"/>
                    </a:lnTo>
                    <a:lnTo>
                      <a:pt x="263" y="93"/>
                    </a:lnTo>
                    <a:lnTo>
                      <a:pt x="264" y="93"/>
                    </a:lnTo>
                    <a:lnTo>
                      <a:pt x="265" y="94"/>
                    </a:lnTo>
                    <a:lnTo>
                      <a:pt x="266" y="95"/>
                    </a:lnTo>
                    <a:lnTo>
                      <a:pt x="268" y="97"/>
                    </a:lnTo>
                    <a:lnTo>
                      <a:pt x="269" y="98"/>
                    </a:lnTo>
                    <a:lnTo>
                      <a:pt x="270" y="98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9"/>
                    </a:lnTo>
                    <a:lnTo>
                      <a:pt x="274" y="101"/>
                    </a:lnTo>
                    <a:lnTo>
                      <a:pt x="275" y="102"/>
                    </a:lnTo>
                    <a:lnTo>
                      <a:pt x="276" y="103"/>
                    </a:lnTo>
                    <a:lnTo>
                      <a:pt x="277" y="105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9"/>
                    </a:lnTo>
                    <a:lnTo>
                      <a:pt x="284" y="110"/>
                    </a:lnTo>
                    <a:lnTo>
                      <a:pt x="285" y="111"/>
                    </a:lnTo>
                    <a:lnTo>
                      <a:pt x="285" y="112"/>
                    </a:lnTo>
                    <a:lnTo>
                      <a:pt x="286" y="112"/>
                    </a:lnTo>
                    <a:lnTo>
                      <a:pt x="287" y="114"/>
                    </a:lnTo>
                    <a:lnTo>
                      <a:pt x="290" y="115"/>
                    </a:lnTo>
                    <a:lnTo>
                      <a:pt x="291" y="115"/>
                    </a:lnTo>
                    <a:lnTo>
                      <a:pt x="291" y="116"/>
                    </a:lnTo>
                    <a:lnTo>
                      <a:pt x="292" y="116"/>
                    </a:lnTo>
                    <a:lnTo>
                      <a:pt x="293" y="116"/>
                    </a:lnTo>
                    <a:lnTo>
                      <a:pt x="294" y="116"/>
                    </a:lnTo>
                    <a:lnTo>
                      <a:pt x="294" y="117"/>
                    </a:lnTo>
                    <a:lnTo>
                      <a:pt x="294" y="116"/>
                    </a:lnTo>
                    <a:lnTo>
                      <a:pt x="295" y="116"/>
                    </a:lnTo>
                    <a:lnTo>
                      <a:pt x="295" y="117"/>
                    </a:lnTo>
                    <a:lnTo>
                      <a:pt x="296" y="117"/>
                    </a:lnTo>
                    <a:lnTo>
                      <a:pt x="297" y="118"/>
                    </a:lnTo>
                    <a:lnTo>
                      <a:pt x="298" y="118"/>
                    </a:lnTo>
                    <a:lnTo>
                      <a:pt x="299" y="119"/>
                    </a:lnTo>
                    <a:lnTo>
                      <a:pt x="300" y="120"/>
                    </a:lnTo>
                    <a:lnTo>
                      <a:pt x="302" y="120"/>
                    </a:lnTo>
                    <a:lnTo>
                      <a:pt x="303" y="120"/>
                    </a:lnTo>
                    <a:lnTo>
                      <a:pt x="304" y="121"/>
                    </a:lnTo>
                    <a:lnTo>
                      <a:pt x="305" y="121"/>
                    </a:lnTo>
                    <a:lnTo>
                      <a:pt x="306" y="121"/>
                    </a:lnTo>
                    <a:lnTo>
                      <a:pt x="307" y="120"/>
                    </a:lnTo>
                    <a:lnTo>
                      <a:pt x="307" y="119"/>
                    </a:lnTo>
                    <a:lnTo>
                      <a:pt x="308" y="120"/>
                    </a:lnTo>
                    <a:lnTo>
                      <a:pt x="308" y="122"/>
                    </a:lnTo>
                    <a:lnTo>
                      <a:pt x="309" y="122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2" y="128"/>
                    </a:lnTo>
                    <a:lnTo>
                      <a:pt x="312" y="129"/>
                    </a:lnTo>
                    <a:lnTo>
                      <a:pt x="312" y="130"/>
                    </a:lnTo>
                    <a:lnTo>
                      <a:pt x="314" y="132"/>
                    </a:lnTo>
                    <a:lnTo>
                      <a:pt x="314" y="133"/>
                    </a:lnTo>
                    <a:lnTo>
                      <a:pt x="318" y="139"/>
                    </a:lnTo>
                    <a:lnTo>
                      <a:pt x="319" y="141"/>
                    </a:lnTo>
                    <a:lnTo>
                      <a:pt x="320" y="142"/>
                    </a:lnTo>
                    <a:lnTo>
                      <a:pt x="322" y="144"/>
                    </a:lnTo>
                    <a:lnTo>
                      <a:pt x="324" y="145"/>
                    </a:lnTo>
                    <a:lnTo>
                      <a:pt x="324" y="146"/>
                    </a:lnTo>
                    <a:lnTo>
                      <a:pt x="323" y="146"/>
                    </a:lnTo>
                    <a:lnTo>
                      <a:pt x="324" y="146"/>
                    </a:lnTo>
                    <a:lnTo>
                      <a:pt x="325" y="146"/>
                    </a:lnTo>
                    <a:lnTo>
                      <a:pt x="326" y="146"/>
                    </a:lnTo>
                    <a:lnTo>
                      <a:pt x="327" y="147"/>
                    </a:lnTo>
                    <a:lnTo>
                      <a:pt x="329" y="149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5" y="158"/>
                    </a:lnTo>
                    <a:lnTo>
                      <a:pt x="335" y="159"/>
                    </a:lnTo>
                    <a:lnTo>
                      <a:pt x="338" y="163"/>
                    </a:lnTo>
                    <a:lnTo>
                      <a:pt x="339" y="165"/>
                    </a:lnTo>
                    <a:lnTo>
                      <a:pt x="340" y="168"/>
                    </a:lnTo>
                    <a:lnTo>
                      <a:pt x="342" y="170"/>
                    </a:lnTo>
                    <a:lnTo>
                      <a:pt x="343" y="171"/>
                    </a:lnTo>
                    <a:lnTo>
                      <a:pt x="344" y="172"/>
                    </a:lnTo>
                    <a:lnTo>
                      <a:pt x="347" y="176"/>
                    </a:lnTo>
                    <a:lnTo>
                      <a:pt x="348" y="177"/>
                    </a:lnTo>
                    <a:lnTo>
                      <a:pt x="349" y="178"/>
                    </a:lnTo>
                    <a:lnTo>
                      <a:pt x="350" y="179"/>
                    </a:lnTo>
                    <a:lnTo>
                      <a:pt x="352" y="182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4"/>
                    </a:lnTo>
                    <a:lnTo>
                      <a:pt x="356" y="185"/>
                    </a:lnTo>
                    <a:lnTo>
                      <a:pt x="358" y="188"/>
                    </a:lnTo>
                    <a:lnTo>
                      <a:pt x="360" y="189"/>
                    </a:lnTo>
                    <a:lnTo>
                      <a:pt x="362" y="193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9" y="198"/>
                    </a:lnTo>
                    <a:lnTo>
                      <a:pt x="370" y="198"/>
                    </a:lnTo>
                    <a:lnTo>
                      <a:pt x="372" y="200"/>
                    </a:lnTo>
                    <a:lnTo>
                      <a:pt x="373" y="200"/>
                    </a:lnTo>
                    <a:lnTo>
                      <a:pt x="374" y="201"/>
                    </a:lnTo>
                    <a:lnTo>
                      <a:pt x="374" y="200"/>
                    </a:lnTo>
                    <a:lnTo>
                      <a:pt x="376" y="201"/>
                    </a:lnTo>
                    <a:lnTo>
                      <a:pt x="377" y="201"/>
                    </a:lnTo>
                    <a:lnTo>
                      <a:pt x="377" y="202"/>
                    </a:lnTo>
                    <a:lnTo>
                      <a:pt x="377" y="203"/>
                    </a:lnTo>
                    <a:lnTo>
                      <a:pt x="377" y="204"/>
                    </a:lnTo>
                    <a:lnTo>
                      <a:pt x="378" y="205"/>
                    </a:lnTo>
                    <a:lnTo>
                      <a:pt x="379" y="206"/>
                    </a:lnTo>
                    <a:lnTo>
                      <a:pt x="379" y="207"/>
                    </a:lnTo>
                    <a:lnTo>
                      <a:pt x="379" y="209"/>
                    </a:lnTo>
                    <a:lnTo>
                      <a:pt x="381" y="212"/>
                    </a:lnTo>
                    <a:lnTo>
                      <a:pt x="381" y="213"/>
                    </a:lnTo>
                    <a:lnTo>
                      <a:pt x="382" y="214"/>
                    </a:lnTo>
                    <a:lnTo>
                      <a:pt x="383" y="215"/>
                    </a:lnTo>
                    <a:lnTo>
                      <a:pt x="384" y="215"/>
                    </a:lnTo>
                    <a:lnTo>
                      <a:pt x="385" y="216"/>
                    </a:lnTo>
                    <a:lnTo>
                      <a:pt x="388" y="221"/>
                    </a:lnTo>
                    <a:lnTo>
                      <a:pt x="392" y="226"/>
                    </a:lnTo>
                    <a:lnTo>
                      <a:pt x="394" y="227"/>
                    </a:lnTo>
                    <a:lnTo>
                      <a:pt x="395" y="227"/>
                    </a:lnTo>
                    <a:lnTo>
                      <a:pt x="397" y="229"/>
                    </a:lnTo>
                    <a:lnTo>
                      <a:pt x="398" y="229"/>
                    </a:lnTo>
                    <a:lnTo>
                      <a:pt x="399" y="230"/>
                    </a:lnTo>
                    <a:lnTo>
                      <a:pt x="401" y="229"/>
                    </a:lnTo>
                    <a:lnTo>
                      <a:pt x="402" y="229"/>
                    </a:lnTo>
                    <a:lnTo>
                      <a:pt x="403" y="229"/>
                    </a:lnTo>
                    <a:lnTo>
                      <a:pt x="403" y="228"/>
                    </a:lnTo>
                    <a:lnTo>
                      <a:pt x="404" y="228"/>
                    </a:lnTo>
                    <a:lnTo>
                      <a:pt x="405" y="229"/>
                    </a:lnTo>
                    <a:lnTo>
                      <a:pt x="406" y="230"/>
                    </a:lnTo>
                    <a:lnTo>
                      <a:pt x="406" y="231"/>
                    </a:lnTo>
                    <a:lnTo>
                      <a:pt x="407" y="231"/>
                    </a:lnTo>
                    <a:lnTo>
                      <a:pt x="408" y="231"/>
                    </a:lnTo>
                    <a:lnTo>
                      <a:pt x="408" y="232"/>
                    </a:lnTo>
                    <a:lnTo>
                      <a:pt x="409" y="232"/>
                    </a:lnTo>
                    <a:lnTo>
                      <a:pt x="411" y="233"/>
                    </a:lnTo>
                    <a:lnTo>
                      <a:pt x="413" y="234"/>
                    </a:lnTo>
                    <a:lnTo>
                      <a:pt x="414" y="235"/>
                    </a:lnTo>
                    <a:lnTo>
                      <a:pt x="416" y="236"/>
                    </a:lnTo>
                    <a:lnTo>
                      <a:pt x="418" y="236"/>
                    </a:lnTo>
                    <a:lnTo>
                      <a:pt x="418" y="237"/>
                    </a:lnTo>
                    <a:lnTo>
                      <a:pt x="419" y="237"/>
                    </a:lnTo>
                    <a:lnTo>
                      <a:pt x="420" y="237"/>
                    </a:lnTo>
                    <a:lnTo>
                      <a:pt x="421" y="238"/>
                    </a:lnTo>
                    <a:lnTo>
                      <a:pt x="422" y="238"/>
                    </a:lnTo>
                    <a:lnTo>
                      <a:pt x="423" y="240"/>
                    </a:lnTo>
                    <a:lnTo>
                      <a:pt x="425" y="241"/>
                    </a:lnTo>
                    <a:lnTo>
                      <a:pt x="426" y="244"/>
                    </a:lnTo>
                    <a:lnTo>
                      <a:pt x="427" y="248"/>
                    </a:lnTo>
                    <a:lnTo>
                      <a:pt x="427" y="249"/>
                    </a:lnTo>
                    <a:lnTo>
                      <a:pt x="428" y="252"/>
                    </a:lnTo>
                    <a:lnTo>
                      <a:pt x="428" y="253"/>
                    </a:lnTo>
                    <a:lnTo>
                      <a:pt x="417" y="254"/>
                    </a:lnTo>
                    <a:lnTo>
                      <a:pt x="408" y="256"/>
                    </a:lnTo>
                    <a:lnTo>
                      <a:pt x="406" y="256"/>
                    </a:lnTo>
                    <a:lnTo>
                      <a:pt x="387" y="259"/>
                    </a:lnTo>
                    <a:lnTo>
                      <a:pt x="382" y="266"/>
                    </a:lnTo>
                    <a:lnTo>
                      <a:pt x="379" y="270"/>
                    </a:lnTo>
                    <a:lnTo>
                      <a:pt x="370" y="288"/>
                    </a:lnTo>
                    <a:lnTo>
                      <a:pt x="369" y="288"/>
                    </a:lnTo>
                    <a:lnTo>
                      <a:pt x="366" y="294"/>
                    </a:lnTo>
                    <a:lnTo>
                      <a:pt x="367" y="295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5" y="298"/>
                    </a:lnTo>
                    <a:lnTo>
                      <a:pt x="364" y="298"/>
                    </a:lnTo>
                    <a:lnTo>
                      <a:pt x="363" y="300"/>
                    </a:lnTo>
                    <a:lnTo>
                      <a:pt x="362" y="300"/>
                    </a:lnTo>
                    <a:lnTo>
                      <a:pt x="362" y="301"/>
                    </a:lnTo>
                    <a:lnTo>
                      <a:pt x="362" y="302"/>
                    </a:lnTo>
                    <a:lnTo>
                      <a:pt x="362" y="303"/>
                    </a:lnTo>
                    <a:lnTo>
                      <a:pt x="361" y="303"/>
                    </a:lnTo>
                    <a:lnTo>
                      <a:pt x="361" y="304"/>
                    </a:lnTo>
                    <a:lnTo>
                      <a:pt x="360" y="304"/>
                    </a:lnTo>
                    <a:lnTo>
                      <a:pt x="359" y="305"/>
                    </a:lnTo>
                    <a:lnTo>
                      <a:pt x="358" y="306"/>
                    </a:lnTo>
                    <a:lnTo>
                      <a:pt x="357" y="307"/>
                    </a:lnTo>
                    <a:lnTo>
                      <a:pt x="357" y="308"/>
                    </a:lnTo>
                    <a:lnTo>
                      <a:pt x="357" y="309"/>
                    </a:lnTo>
                    <a:lnTo>
                      <a:pt x="357" y="310"/>
                    </a:lnTo>
                    <a:lnTo>
                      <a:pt x="356" y="311"/>
                    </a:lnTo>
                    <a:lnTo>
                      <a:pt x="354" y="311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2" y="313"/>
                    </a:lnTo>
                    <a:lnTo>
                      <a:pt x="351" y="312"/>
                    </a:lnTo>
                    <a:lnTo>
                      <a:pt x="349" y="312"/>
                    </a:lnTo>
                    <a:lnTo>
                      <a:pt x="348" y="312"/>
                    </a:lnTo>
                    <a:lnTo>
                      <a:pt x="348" y="313"/>
                    </a:lnTo>
                    <a:lnTo>
                      <a:pt x="348" y="315"/>
                    </a:lnTo>
                    <a:lnTo>
                      <a:pt x="348" y="316"/>
                    </a:lnTo>
                    <a:lnTo>
                      <a:pt x="348" y="317"/>
                    </a:lnTo>
                    <a:lnTo>
                      <a:pt x="347" y="318"/>
                    </a:lnTo>
                    <a:lnTo>
                      <a:pt x="348" y="318"/>
                    </a:lnTo>
                    <a:lnTo>
                      <a:pt x="348" y="319"/>
                    </a:lnTo>
                    <a:lnTo>
                      <a:pt x="348" y="320"/>
                    </a:lnTo>
                    <a:lnTo>
                      <a:pt x="349" y="320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2"/>
                    </a:lnTo>
                    <a:lnTo>
                      <a:pt x="346" y="323"/>
                    </a:lnTo>
                    <a:lnTo>
                      <a:pt x="345" y="324"/>
                    </a:lnTo>
                    <a:lnTo>
                      <a:pt x="345" y="325"/>
                    </a:lnTo>
                    <a:lnTo>
                      <a:pt x="344" y="325"/>
                    </a:lnTo>
                    <a:lnTo>
                      <a:pt x="343" y="325"/>
                    </a:lnTo>
                    <a:lnTo>
                      <a:pt x="342" y="325"/>
                    </a:lnTo>
                    <a:lnTo>
                      <a:pt x="342" y="326"/>
                    </a:lnTo>
                    <a:lnTo>
                      <a:pt x="343" y="326"/>
                    </a:lnTo>
                    <a:lnTo>
                      <a:pt x="343" y="327"/>
                    </a:lnTo>
                    <a:lnTo>
                      <a:pt x="342" y="328"/>
                    </a:lnTo>
                    <a:lnTo>
                      <a:pt x="341" y="329"/>
                    </a:lnTo>
                    <a:lnTo>
                      <a:pt x="341" y="330"/>
                    </a:lnTo>
                    <a:lnTo>
                      <a:pt x="340" y="330"/>
                    </a:lnTo>
                    <a:lnTo>
                      <a:pt x="338" y="331"/>
                    </a:lnTo>
                    <a:lnTo>
                      <a:pt x="337" y="332"/>
                    </a:lnTo>
                    <a:lnTo>
                      <a:pt x="336" y="333"/>
                    </a:lnTo>
                    <a:lnTo>
                      <a:pt x="336" y="334"/>
                    </a:lnTo>
                    <a:lnTo>
                      <a:pt x="336" y="336"/>
                    </a:lnTo>
                    <a:lnTo>
                      <a:pt x="335" y="337"/>
                    </a:lnTo>
                    <a:lnTo>
                      <a:pt x="335" y="338"/>
                    </a:lnTo>
                    <a:lnTo>
                      <a:pt x="335" y="339"/>
                    </a:lnTo>
                    <a:lnTo>
                      <a:pt x="336" y="339"/>
                    </a:lnTo>
                    <a:lnTo>
                      <a:pt x="336" y="338"/>
                    </a:lnTo>
                    <a:lnTo>
                      <a:pt x="337" y="338"/>
                    </a:lnTo>
                    <a:lnTo>
                      <a:pt x="337" y="339"/>
                    </a:lnTo>
                    <a:lnTo>
                      <a:pt x="338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38" y="341"/>
                    </a:lnTo>
                    <a:lnTo>
                      <a:pt x="338" y="342"/>
                    </a:lnTo>
                    <a:lnTo>
                      <a:pt x="338" y="343"/>
                    </a:lnTo>
                    <a:lnTo>
                      <a:pt x="336" y="344"/>
                    </a:lnTo>
                    <a:lnTo>
                      <a:pt x="336" y="345"/>
                    </a:lnTo>
                    <a:lnTo>
                      <a:pt x="335" y="345"/>
                    </a:lnTo>
                    <a:lnTo>
                      <a:pt x="334" y="345"/>
                    </a:lnTo>
                    <a:lnTo>
                      <a:pt x="334" y="346"/>
                    </a:lnTo>
                    <a:lnTo>
                      <a:pt x="334" y="347"/>
                    </a:lnTo>
                    <a:lnTo>
                      <a:pt x="333" y="347"/>
                    </a:lnTo>
                    <a:lnTo>
                      <a:pt x="332" y="348"/>
                    </a:lnTo>
                    <a:lnTo>
                      <a:pt x="332" y="349"/>
                    </a:lnTo>
                    <a:lnTo>
                      <a:pt x="332" y="350"/>
                    </a:lnTo>
                    <a:lnTo>
                      <a:pt x="331" y="350"/>
                    </a:lnTo>
                    <a:lnTo>
                      <a:pt x="331" y="351"/>
                    </a:lnTo>
                    <a:lnTo>
                      <a:pt x="331" y="352"/>
                    </a:lnTo>
                    <a:lnTo>
                      <a:pt x="330" y="352"/>
                    </a:lnTo>
                    <a:lnTo>
                      <a:pt x="331" y="353"/>
                    </a:lnTo>
                    <a:lnTo>
                      <a:pt x="331" y="354"/>
                    </a:lnTo>
                    <a:lnTo>
                      <a:pt x="331" y="355"/>
                    </a:lnTo>
                    <a:lnTo>
                      <a:pt x="330" y="356"/>
                    </a:lnTo>
                    <a:lnTo>
                      <a:pt x="328" y="357"/>
                    </a:lnTo>
                    <a:lnTo>
                      <a:pt x="328" y="358"/>
                    </a:lnTo>
                    <a:lnTo>
                      <a:pt x="327" y="359"/>
                    </a:lnTo>
                    <a:lnTo>
                      <a:pt x="326" y="359"/>
                    </a:lnTo>
                    <a:lnTo>
                      <a:pt x="326" y="360"/>
                    </a:lnTo>
                    <a:lnTo>
                      <a:pt x="326" y="361"/>
                    </a:lnTo>
                    <a:lnTo>
                      <a:pt x="325" y="361"/>
                    </a:lnTo>
                    <a:lnTo>
                      <a:pt x="325" y="362"/>
                    </a:lnTo>
                    <a:lnTo>
                      <a:pt x="324" y="362"/>
                    </a:lnTo>
                    <a:lnTo>
                      <a:pt x="324" y="361"/>
                    </a:lnTo>
                    <a:lnTo>
                      <a:pt x="323" y="362"/>
                    </a:lnTo>
                    <a:lnTo>
                      <a:pt x="322" y="362"/>
                    </a:lnTo>
                    <a:lnTo>
                      <a:pt x="321" y="362"/>
                    </a:lnTo>
                    <a:lnTo>
                      <a:pt x="321" y="363"/>
                    </a:lnTo>
                    <a:lnTo>
                      <a:pt x="320" y="363"/>
                    </a:lnTo>
                    <a:lnTo>
                      <a:pt x="319" y="364"/>
                    </a:lnTo>
                    <a:lnTo>
                      <a:pt x="318" y="365"/>
                    </a:lnTo>
                    <a:lnTo>
                      <a:pt x="317" y="366"/>
                    </a:lnTo>
                    <a:lnTo>
                      <a:pt x="316" y="367"/>
                    </a:lnTo>
                    <a:lnTo>
                      <a:pt x="316" y="370"/>
                    </a:lnTo>
                    <a:lnTo>
                      <a:pt x="315" y="371"/>
                    </a:lnTo>
                    <a:lnTo>
                      <a:pt x="314" y="372"/>
                    </a:lnTo>
                    <a:lnTo>
                      <a:pt x="313" y="373"/>
                    </a:lnTo>
                    <a:lnTo>
                      <a:pt x="312" y="373"/>
                    </a:lnTo>
                    <a:lnTo>
                      <a:pt x="311" y="374"/>
                    </a:lnTo>
                    <a:lnTo>
                      <a:pt x="310" y="374"/>
                    </a:lnTo>
                    <a:lnTo>
                      <a:pt x="309" y="374"/>
                    </a:lnTo>
                    <a:lnTo>
                      <a:pt x="309" y="373"/>
                    </a:lnTo>
                    <a:lnTo>
                      <a:pt x="307" y="373"/>
                    </a:lnTo>
                    <a:lnTo>
                      <a:pt x="306" y="373"/>
                    </a:lnTo>
                    <a:lnTo>
                      <a:pt x="306" y="372"/>
                    </a:lnTo>
                    <a:lnTo>
                      <a:pt x="305" y="372"/>
                    </a:lnTo>
                    <a:lnTo>
                      <a:pt x="305" y="373"/>
                    </a:lnTo>
                    <a:lnTo>
                      <a:pt x="305" y="374"/>
                    </a:lnTo>
                    <a:lnTo>
                      <a:pt x="304" y="374"/>
                    </a:lnTo>
                    <a:lnTo>
                      <a:pt x="304" y="373"/>
                    </a:lnTo>
                    <a:lnTo>
                      <a:pt x="303" y="373"/>
                    </a:lnTo>
                    <a:lnTo>
                      <a:pt x="303" y="372"/>
                    </a:lnTo>
                    <a:lnTo>
                      <a:pt x="302" y="372"/>
                    </a:lnTo>
                    <a:lnTo>
                      <a:pt x="303" y="371"/>
                    </a:lnTo>
                    <a:lnTo>
                      <a:pt x="302" y="371"/>
                    </a:lnTo>
                    <a:lnTo>
                      <a:pt x="302" y="370"/>
                    </a:lnTo>
                    <a:lnTo>
                      <a:pt x="301" y="370"/>
                    </a:lnTo>
                    <a:lnTo>
                      <a:pt x="300" y="370"/>
                    </a:lnTo>
                    <a:lnTo>
                      <a:pt x="299" y="370"/>
                    </a:lnTo>
                    <a:lnTo>
                      <a:pt x="298" y="370"/>
                    </a:lnTo>
                    <a:lnTo>
                      <a:pt x="298" y="371"/>
                    </a:lnTo>
                    <a:lnTo>
                      <a:pt x="297" y="371"/>
                    </a:lnTo>
                    <a:lnTo>
                      <a:pt x="297" y="372"/>
                    </a:lnTo>
                    <a:lnTo>
                      <a:pt x="296" y="372"/>
                    </a:lnTo>
                    <a:lnTo>
                      <a:pt x="295" y="373"/>
                    </a:lnTo>
                    <a:lnTo>
                      <a:pt x="296" y="373"/>
                    </a:lnTo>
                    <a:lnTo>
                      <a:pt x="296" y="374"/>
                    </a:lnTo>
                    <a:lnTo>
                      <a:pt x="295" y="374"/>
                    </a:lnTo>
                    <a:lnTo>
                      <a:pt x="294" y="375"/>
                    </a:lnTo>
                    <a:lnTo>
                      <a:pt x="293" y="376"/>
                    </a:lnTo>
                    <a:lnTo>
                      <a:pt x="293" y="377"/>
                    </a:lnTo>
                    <a:lnTo>
                      <a:pt x="292" y="377"/>
                    </a:lnTo>
                    <a:lnTo>
                      <a:pt x="292" y="378"/>
                    </a:lnTo>
                    <a:lnTo>
                      <a:pt x="292" y="379"/>
                    </a:lnTo>
                    <a:lnTo>
                      <a:pt x="292" y="380"/>
                    </a:lnTo>
                    <a:lnTo>
                      <a:pt x="291" y="380"/>
                    </a:lnTo>
                    <a:lnTo>
                      <a:pt x="290" y="381"/>
                    </a:lnTo>
                    <a:lnTo>
                      <a:pt x="289" y="382"/>
                    </a:lnTo>
                    <a:lnTo>
                      <a:pt x="289" y="383"/>
                    </a:lnTo>
                    <a:lnTo>
                      <a:pt x="288" y="383"/>
                    </a:lnTo>
                    <a:lnTo>
                      <a:pt x="288" y="384"/>
                    </a:lnTo>
                    <a:lnTo>
                      <a:pt x="288" y="383"/>
                    </a:lnTo>
                    <a:lnTo>
                      <a:pt x="287" y="383"/>
                    </a:lnTo>
                    <a:lnTo>
                      <a:pt x="286" y="384"/>
                    </a:lnTo>
                    <a:lnTo>
                      <a:pt x="286" y="385"/>
                    </a:lnTo>
                    <a:lnTo>
                      <a:pt x="287" y="386"/>
                    </a:lnTo>
                    <a:lnTo>
                      <a:pt x="287" y="387"/>
                    </a:lnTo>
                    <a:lnTo>
                      <a:pt x="286" y="387"/>
                    </a:lnTo>
                    <a:lnTo>
                      <a:pt x="285" y="388"/>
                    </a:lnTo>
                    <a:lnTo>
                      <a:pt x="284" y="389"/>
                    </a:lnTo>
                    <a:lnTo>
                      <a:pt x="284" y="388"/>
                    </a:lnTo>
                    <a:lnTo>
                      <a:pt x="284" y="389"/>
                    </a:lnTo>
                    <a:lnTo>
                      <a:pt x="283" y="390"/>
                    </a:lnTo>
                    <a:lnTo>
                      <a:pt x="282" y="391"/>
                    </a:lnTo>
                    <a:lnTo>
                      <a:pt x="281" y="392"/>
                    </a:lnTo>
                    <a:lnTo>
                      <a:pt x="281" y="393"/>
                    </a:lnTo>
                    <a:lnTo>
                      <a:pt x="281" y="394"/>
                    </a:lnTo>
                    <a:lnTo>
                      <a:pt x="280" y="395"/>
                    </a:lnTo>
                    <a:lnTo>
                      <a:pt x="280" y="396"/>
                    </a:lnTo>
                    <a:lnTo>
                      <a:pt x="279" y="396"/>
                    </a:lnTo>
                    <a:lnTo>
                      <a:pt x="280" y="397"/>
                    </a:lnTo>
                    <a:lnTo>
                      <a:pt x="279" y="397"/>
                    </a:lnTo>
                    <a:lnTo>
                      <a:pt x="280" y="398"/>
                    </a:lnTo>
                    <a:lnTo>
                      <a:pt x="280" y="399"/>
                    </a:lnTo>
                    <a:lnTo>
                      <a:pt x="281" y="400"/>
                    </a:lnTo>
                    <a:lnTo>
                      <a:pt x="281" y="401"/>
                    </a:lnTo>
                    <a:lnTo>
                      <a:pt x="280" y="401"/>
                    </a:lnTo>
                    <a:lnTo>
                      <a:pt x="280" y="402"/>
                    </a:lnTo>
                    <a:lnTo>
                      <a:pt x="279" y="402"/>
                    </a:lnTo>
                    <a:lnTo>
                      <a:pt x="278" y="402"/>
                    </a:lnTo>
                    <a:lnTo>
                      <a:pt x="278" y="403"/>
                    </a:lnTo>
                    <a:lnTo>
                      <a:pt x="277" y="403"/>
                    </a:lnTo>
                    <a:lnTo>
                      <a:pt x="278" y="404"/>
                    </a:lnTo>
                    <a:lnTo>
                      <a:pt x="279" y="404"/>
                    </a:lnTo>
                    <a:lnTo>
                      <a:pt x="279" y="405"/>
                    </a:lnTo>
                    <a:lnTo>
                      <a:pt x="280" y="405"/>
                    </a:lnTo>
                    <a:lnTo>
                      <a:pt x="281" y="405"/>
                    </a:lnTo>
                    <a:lnTo>
                      <a:pt x="282" y="405"/>
                    </a:lnTo>
                    <a:lnTo>
                      <a:pt x="283" y="405"/>
                    </a:lnTo>
                    <a:lnTo>
                      <a:pt x="284" y="405"/>
                    </a:lnTo>
                    <a:lnTo>
                      <a:pt x="284" y="404"/>
                    </a:lnTo>
                    <a:lnTo>
                      <a:pt x="285" y="404"/>
                    </a:lnTo>
                    <a:lnTo>
                      <a:pt x="285" y="405"/>
                    </a:lnTo>
                    <a:lnTo>
                      <a:pt x="286" y="406"/>
                    </a:lnTo>
                    <a:lnTo>
                      <a:pt x="285" y="406"/>
                    </a:lnTo>
                    <a:lnTo>
                      <a:pt x="284" y="407"/>
                    </a:lnTo>
                    <a:lnTo>
                      <a:pt x="283" y="407"/>
                    </a:lnTo>
                    <a:lnTo>
                      <a:pt x="283" y="408"/>
                    </a:lnTo>
                    <a:lnTo>
                      <a:pt x="282" y="408"/>
                    </a:lnTo>
                    <a:lnTo>
                      <a:pt x="281" y="409"/>
                    </a:lnTo>
                    <a:lnTo>
                      <a:pt x="281" y="410"/>
                    </a:lnTo>
                    <a:lnTo>
                      <a:pt x="280" y="410"/>
                    </a:lnTo>
                    <a:lnTo>
                      <a:pt x="280" y="411"/>
                    </a:lnTo>
                    <a:lnTo>
                      <a:pt x="280" y="412"/>
                    </a:lnTo>
                    <a:lnTo>
                      <a:pt x="279" y="413"/>
                    </a:lnTo>
                    <a:lnTo>
                      <a:pt x="278" y="414"/>
                    </a:lnTo>
                    <a:lnTo>
                      <a:pt x="277" y="415"/>
                    </a:lnTo>
                    <a:lnTo>
                      <a:pt x="276" y="416"/>
                    </a:lnTo>
                    <a:lnTo>
                      <a:pt x="275" y="416"/>
                    </a:lnTo>
                    <a:lnTo>
                      <a:pt x="275" y="417"/>
                    </a:lnTo>
                    <a:lnTo>
                      <a:pt x="275" y="418"/>
                    </a:lnTo>
                    <a:lnTo>
                      <a:pt x="275" y="419"/>
                    </a:lnTo>
                    <a:lnTo>
                      <a:pt x="274" y="419"/>
                    </a:lnTo>
                    <a:lnTo>
                      <a:pt x="274" y="420"/>
                    </a:lnTo>
                    <a:lnTo>
                      <a:pt x="273" y="420"/>
                    </a:lnTo>
                    <a:lnTo>
                      <a:pt x="273" y="421"/>
                    </a:lnTo>
                    <a:lnTo>
                      <a:pt x="273" y="422"/>
                    </a:lnTo>
                    <a:lnTo>
                      <a:pt x="271" y="423"/>
                    </a:lnTo>
                    <a:lnTo>
                      <a:pt x="272" y="424"/>
                    </a:lnTo>
                    <a:lnTo>
                      <a:pt x="273" y="425"/>
                    </a:lnTo>
                    <a:lnTo>
                      <a:pt x="273" y="426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8"/>
                    </a:lnTo>
                    <a:lnTo>
                      <a:pt x="269" y="429"/>
                    </a:lnTo>
                    <a:lnTo>
                      <a:pt x="269" y="430"/>
                    </a:lnTo>
                    <a:lnTo>
                      <a:pt x="270" y="430"/>
                    </a:lnTo>
                    <a:lnTo>
                      <a:pt x="270" y="431"/>
                    </a:lnTo>
                    <a:lnTo>
                      <a:pt x="270" y="432"/>
                    </a:lnTo>
                    <a:lnTo>
                      <a:pt x="270" y="433"/>
                    </a:lnTo>
                    <a:lnTo>
                      <a:pt x="269" y="433"/>
                    </a:lnTo>
                    <a:lnTo>
                      <a:pt x="268" y="433"/>
                    </a:lnTo>
                    <a:lnTo>
                      <a:pt x="268" y="434"/>
                    </a:lnTo>
                    <a:lnTo>
                      <a:pt x="267" y="435"/>
                    </a:lnTo>
                    <a:lnTo>
                      <a:pt x="268" y="436"/>
                    </a:lnTo>
                    <a:lnTo>
                      <a:pt x="267" y="437"/>
                    </a:lnTo>
                    <a:lnTo>
                      <a:pt x="267" y="438"/>
                    </a:lnTo>
                    <a:lnTo>
                      <a:pt x="268" y="438"/>
                    </a:lnTo>
                    <a:lnTo>
                      <a:pt x="269" y="438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9" y="442"/>
                    </a:lnTo>
                    <a:lnTo>
                      <a:pt x="270" y="443"/>
                    </a:lnTo>
                    <a:lnTo>
                      <a:pt x="271" y="443"/>
                    </a:lnTo>
                    <a:lnTo>
                      <a:pt x="271" y="444"/>
                    </a:lnTo>
                    <a:lnTo>
                      <a:pt x="272" y="445"/>
                    </a:lnTo>
                    <a:lnTo>
                      <a:pt x="273" y="445"/>
                    </a:lnTo>
                    <a:lnTo>
                      <a:pt x="273" y="446"/>
                    </a:lnTo>
                    <a:lnTo>
                      <a:pt x="272" y="446"/>
                    </a:lnTo>
                    <a:lnTo>
                      <a:pt x="271" y="446"/>
                    </a:lnTo>
                    <a:lnTo>
                      <a:pt x="271" y="445"/>
                    </a:lnTo>
                    <a:lnTo>
                      <a:pt x="270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0" y="447"/>
                    </a:lnTo>
                    <a:lnTo>
                      <a:pt x="269" y="447"/>
                    </a:lnTo>
                    <a:lnTo>
                      <a:pt x="269" y="448"/>
                    </a:lnTo>
                    <a:lnTo>
                      <a:pt x="269" y="449"/>
                    </a:lnTo>
                    <a:lnTo>
                      <a:pt x="268" y="449"/>
                    </a:lnTo>
                    <a:lnTo>
                      <a:pt x="267" y="449"/>
                    </a:lnTo>
                    <a:lnTo>
                      <a:pt x="266" y="449"/>
                    </a:lnTo>
                    <a:lnTo>
                      <a:pt x="266" y="450"/>
                    </a:lnTo>
                    <a:lnTo>
                      <a:pt x="266" y="451"/>
                    </a:lnTo>
                    <a:lnTo>
                      <a:pt x="266" y="452"/>
                    </a:lnTo>
                    <a:lnTo>
                      <a:pt x="266" y="453"/>
                    </a:lnTo>
                    <a:lnTo>
                      <a:pt x="265" y="453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59" y="456"/>
                    </a:lnTo>
                    <a:lnTo>
                      <a:pt x="258" y="456"/>
                    </a:lnTo>
                    <a:lnTo>
                      <a:pt x="257" y="456"/>
                    </a:lnTo>
                    <a:lnTo>
                      <a:pt x="256" y="457"/>
                    </a:lnTo>
                    <a:lnTo>
                      <a:pt x="257" y="457"/>
                    </a:lnTo>
                    <a:lnTo>
                      <a:pt x="257" y="458"/>
                    </a:lnTo>
                    <a:lnTo>
                      <a:pt x="256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0"/>
                    </a:lnTo>
                    <a:lnTo>
                      <a:pt x="256" y="461"/>
                    </a:lnTo>
                    <a:lnTo>
                      <a:pt x="257" y="462"/>
                    </a:lnTo>
                    <a:lnTo>
                      <a:pt x="258" y="462"/>
                    </a:lnTo>
                    <a:lnTo>
                      <a:pt x="258" y="463"/>
                    </a:lnTo>
                    <a:lnTo>
                      <a:pt x="258" y="464"/>
                    </a:lnTo>
                    <a:lnTo>
                      <a:pt x="257" y="465"/>
                    </a:lnTo>
                    <a:lnTo>
                      <a:pt x="256" y="465"/>
                    </a:lnTo>
                    <a:lnTo>
                      <a:pt x="256" y="466"/>
                    </a:lnTo>
                    <a:lnTo>
                      <a:pt x="257" y="466"/>
                    </a:lnTo>
                    <a:lnTo>
                      <a:pt x="257" y="467"/>
                    </a:lnTo>
                    <a:lnTo>
                      <a:pt x="258" y="467"/>
                    </a:lnTo>
                    <a:lnTo>
                      <a:pt x="259" y="468"/>
                    </a:lnTo>
                    <a:lnTo>
                      <a:pt x="261" y="469"/>
                    </a:lnTo>
                    <a:lnTo>
                      <a:pt x="262" y="469"/>
                    </a:lnTo>
                    <a:lnTo>
                      <a:pt x="263" y="470"/>
                    </a:lnTo>
                    <a:lnTo>
                      <a:pt x="263" y="471"/>
                    </a:lnTo>
                    <a:lnTo>
                      <a:pt x="263" y="472"/>
                    </a:lnTo>
                    <a:lnTo>
                      <a:pt x="264" y="472"/>
                    </a:lnTo>
                    <a:lnTo>
                      <a:pt x="264" y="473"/>
                    </a:lnTo>
                    <a:lnTo>
                      <a:pt x="265" y="474"/>
                    </a:lnTo>
                    <a:lnTo>
                      <a:pt x="264" y="474"/>
                    </a:lnTo>
                    <a:lnTo>
                      <a:pt x="264" y="475"/>
                    </a:lnTo>
                    <a:lnTo>
                      <a:pt x="265" y="475"/>
                    </a:lnTo>
                    <a:lnTo>
                      <a:pt x="265" y="476"/>
                    </a:lnTo>
                    <a:lnTo>
                      <a:pt x="266" y="476"/>
                    </a:lnTo>
                    <a:lnTo>
                      <a:pt x="266" y="477"/>
                    </a:lnTo>
                    <a:lnTo>
                      <a:pt x="266" y="478"/>
                    </a:lnTo>
                    <a:lnTo>
                      <a:pt x="266" y="479"/>
                    </a:lnTo>
                    <a:lnTo>
                      <a:pt x="265" y="480"/>
                    </a:lnTo>
                    <a:lnTo>
                      <a:pt x="264" y="481"/>
                    </a:lnTo>
                    <a:lnTo>
                      <a:pt x="264" y="483"/>
                    </a:lnTo>
                    <a:lnTo>
                      <a:pt x="264" y="484"/>
                    </a:lnTo>
                    <a:lnTo>
                      <a:pt x="263" y="484"/>
                    </a:lnTo>
                    <a:lnTo>
                      <a:pt x="263" y="485"/>
                    </a:lnTo>
                    <a:lnTo>
                      <a:pt x="264" y="485"/>
                    </a:lnTo>
                    <a:lnTo>
                      <a:pt x="263" y="486"/>
                    </a:lnTo>
                    <a:lnTo>
                      <a:pt x="263" y="487"/>
                    </a:lnTo>
                    <a:lnTo>
                      <a:pt x="262" y="487"/>
                    </a:lnTo>
                    <a:lnTo>
                      <a:pt x="263" y="487"/>
                    </a:lnTo>
                    <a:lnTo>
                      <a:pt x="264" y="488"/>
                    </a:lnTo>
                    <a:lnTo>
                      <a:pt x="264" y="487"/>
                    </a:lnTo>
                    <a:lnTo>
                      <a:pt x="265" y="487"/>
                    </a:lnTo>
                    <a:lnTo>
                      <a:pt x="266" y="487"/>
                    </a:lnTo>
                    <a:lnTo>
                      <a:pt x="267" y="487"/>
                    </a:lnTo>
                    <a:lnTo>
                      <a:pt x="267" y="488"/>
                    </a:lnTo>
                    <a:lnTo>
                      <a:pt x="268" y="488"/>
                    </a:lnTo>
                    <a:lnTo>
                      <a:pt x="269" y="488"/>
                    </a:lnTo>
                    <a:lnTo>
                      <a:pt x="269" y="489"/>
                    </a:lnTo>
                    <a:lnTo>
                      <a:pt x="269" y="490"/>
                    </a:lnTo>
                    <a:lnTo>
                      <a:pt x="269" y="491"/>
                    </a:lnTo>
                    <a:lnTo>
                      <a:pt x="269" y="492"/>
                    </a:lnTo>
                    <a:lnTo>
                      <a:pt x="269" y="493"/>
                    </a:lnTo>
                    <a:lnTo>
                      <a:pt x="270" y="493"/>
                    </a:lnTo>
                    <a:lnTo>
                      <a:pt x="270" y="494"/>
                    </a:lnTo>
                    <a:lnTo>
                      <a:pt x="271" y="493"/>
                    </a:lnTo>
                    <a:lnTo>
                      <a:pt x="271" y="494"/>
                    </a:lnTo>
                    <a:lnTo>
                      <a:pt x="273" y="495"/>
                    </a:lnTo>
                    <a:lnTo>
                      <a:pt x="275" y="494"/>
                    </a:lnTo>
                    <a:lnTo>
                      <a:pt x="276" y="494"/>
                    </a:lnTo>
                    <a:lnTo>
                      <a:pt x="276" y="495"/>
                    </a:lnTo>
                    <a:lnTo>
                      <a:pt x="276" y="496"/>
                    </a:lnTo>
                    <a:lnTo>
                      <a:pt x="276" y="497"/>
                    </a:lnTo>
                    <a:lnTo>
                      <a:pt x="277" y="497"/>
                    </a:lnTo>
                    <a:lnTo>
                      <a:pt x="277" y="498"/>
                    </a:lnTo>
                    <a:lnTo>
                      <a:pt x="277" y="499"/>
                    </a:lnTo>
                    <a:lnTo>
                      <a:pt x="277" y="500"/>
                    </a:lnTo>
                    <a:lnTo>
                      <a:pt x="277" y="501"/>
                    </a:lnTo>
                    <a:lnTo>
                      <a:pt x="276" y="502"/>
                    </a:lnTo>
                    <a:lnTo>
                      <a:pt x="276" y="503"/>
                    </a:lnTo>
                    <a:lnTo>
                      <a:pt x="276" y="504"/>
                    </a:lnTo>
                    <a:lnTo>
                      <a:pt x="275" y="505"/>
                    </a:lnTo>
                    <a:lnTo>
                      <a:pt x="275" y="506"/>
                    </a:lnTo>
                    <a:lnTo>
                      <a:pt x="275" y="507"/>
                    </a:lnTo>
                    <a:lnTo>
                      <a:pt x="274" y="507"/>
                    </a:lnTo>
                    <a:lnTo>
                      <a:pt x="273" y="508"/>
                    </a:lnTo>
                    <a:lnTo>
                      <a:pt x="273" y="509"/>
                    </a:lnTo>
                    <a:lnTo>
                      <a:pt x="272" y="509"/>
                    </a:lnTo>
                    <a:lnTo>
                      <a:pt x="272" y="510"/>
                    </a:lnTo>
                    <a:lnTo>
                      <a:pt x="272" y="511"/>
                    </a:lnTo>
                    <a:lnTo>
                      <a:pt x="271" y="511"/>
                    </a:lnTo>
                    <a:lnTo>
                      <a:pt x="270" y="512"/>
                    </a:lnTo>
                    <a:lnTo>
                      <a:pt x="271" y="512"/>
                    </a:lnTo>
                    <a:lnTo>
                      <a:pt x="271" y="513"/>
                    </a:lnTo>
                    <a:lnTo>
                      <a:pt x="271" y="514"/>
                    </a:lnTo>
                    <a:lnTo>
                      <a:pt x="271" y="515"/>
                    </a:lnTo>
                    <a:lnTo>
                      <a:pt x="270" y="515"/>
                    </a:lnTo>
                    <a:lnTo>
                      <a:pt x="269" y="516"/>
                    </a:lnTo>
                    <a:lnTo>
                      <a:pt x="270" y="516"/>
                    </a:lnTo>
                    <a:lnTo>
                      <a:pt x="269" y="516"/>
                    </a:lnTo>
                    <a:lnTo>
                      <a:pt x="269" y="517"/>
                    </a:lnTo>
                    <a:lnTo>
                      <a:pt x="268" y="517"/>
                    </a:lnTo>
                    <a:lnTo>
                      <a:pt x="267" y="517"/>
                    </a:lnTo>
                    <a:lnTo>
                      <a:pt x="266" y="517"/>
                    </a:lnTo>
                    <a:lnTo>
                      <a:pt x="265" y="517"/>
                    </a:lnTo>
                    <a:lnTo>
                      <a:pt x="266" y="518"/>
                    </a:lnTo>
                    <a:lnTo>
                      <a:pt x="266" y="519"/>
                    </a:lnTo>
                    <a:lnTo>
                      <a:pt x="266" y="520"/>
                    </a:lnTo>
                    <a:lnTo>
                      <a:pt x="265" y="520"/>
                    </a:lnTo>
                    <a:lnTo>
                      <a:pt x="265" y="521"/>
                    </a:lnTo>
                    <a:lnTo>
                      <a:pt x="264" y="521"/>
                    </a:lnTo>
                    <a:lnTo>
                      <a:pt x="264" y="522"/>
                    </a:lnTo>
                    <a:lnTo>
                      <a:pt x="264" y="523"/>
                    </a:lnTo>
                    <a:lnTo>
                      <a:pt x="263" y="523"/>
                    </a:lnTo>
                    <a:lnTo>
                      <a:pt x="263" y="524"/>
                    </a:lnTo>
                    <a:lnTo>
                      <a:pt x="264" y="524"/>
                    </a:lnTo>
                    <a:lnTo>
                      <a:pt x="263" y="525"/>
                    </a:lnTo>
                    <a:lnTo>
                      <a:pt x="263" y="526"/>
                    </a:lnTo>
                    <a:lnTo>
                      <a:pt x="263" y="527"/>
                    </a:lnTo>
                    <a:lnTo>
                      <a:pt x="263" y="528"/>
                    </a:lnTo>
                    <a:lnTo>
                      <a:pt x="262" y="528"/>
                    </a:lnTo>
                    <a:lnTo>
                      <a:pt x="261" y="528"/>
                    </a:lnTo>
                    <a:lnTo>
                      <a:pt x="260" y="529"/>
                    </a:lnTo>
                    <a:lnTo>
                      <a:pt x="259" y="529"/>
                    </a:lnTo>
                    <a:lnTo>
                      <a:pt x="258" y="529"/>
                    </a:lnTo>
                    <a:lnTo>
                      <a:pt x="257" y="529"/>
                    </a:lnTo>
                    <a:lnTo>
                      <a:pt x="257" y="530"/>
                    </a:lnTo>
                    <a:lnTo>
                      <a:pt x="257" y="531"/>
                    </a:lnTo>
                    <a:lnTo>
                      <a:pt x="257" y="532"/>
                    </a:lnTo>
                    <a:lnTo>
                      <a:pt x="256" y="532"/>
                    </a:lnTo>
                    <a:lnTo>
                      <a:pt x="256" y="533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98708" name="Freeform 543"/>
              <p:cNvSpPr>
                <a:spLocks/>
              </p:cNvSpPr>
              <p:nvPr/>
            </p:nvSpPr>
            <p:spPr bwMode="auto">
              <a:xfrm>
                <a:off x="2038350" y="3916363"/>
                <a:ext cx="747713" cy="757237"/>
              </a:xfrm>
              <a:custGeom>
                <a:avLst/>
                <a:gdLst>
                  <a:gd name="T0" fmla="*/ 2147483646 w 727"/>
                  <a:gd name="T1" fmla="*/ 2147483646 h 737"/>
                  <a:gd name="T2" fmla="*/ 2147483646 w 727"/>
                  <a:gd name="T3" fmla="*/ 2147483646 h 737"/>
                  <a:gd name="T4" fmla="*/ 2147483646 w 727"/>
                  <a:gd name="T5" fmla="*/ 2147483646 h 737"/>
                  <a:gd name="T6" fmla="*/ 2147483646 w 727"/>
                  <a:gd name="T7" fmla="*/ 2147483646 h 737"/>
                  <a:gd name="T8" fmla="*/ 2147483646 w 727"/>
                  <a:gd name="T9" fmla="*/ 2147483646 h 737"/>
                  <a:gd name="T10" fmla="*/ 2147483646 w 727"/>
                  <a:gd name="T11" fmla="*/ 2147483646 h 737"/>
                  <a:gd name="T12" fmla="*/ 2147483646 w 727"/>
                  <a:gd name="T13" fmla="*/ 2147483646 h 737"/>
                  <a:gd name="T14" fmla="*/ 2147483646 w 727"/>
                  <a:gd name="T15" fmla="*/ 2147483646 h 737"/>
                  <a:gd name="T16" fmla="*/ 2147483646 w 727"/>
                  <a:gd name="T17" fmla="*/ 2147483646 h 737"/>
                  <a:gd name="T18" fmla="*/ 2147483646 w 727"/>
                  <a:gd name="T19" fmla="*/ 2147483646 h 737"/>
                  <a:gd name="T20" fmla="*/ 2147483646 w 727"/>
                  <a:gd name="T21" fmla="*/ 2147483646 h 737"/>
                  <a:gd name="T22" fmla="*/ 2147483646 w 727"/>
                  <a:gd name="T23" fmla="*/ 2147483646 h 737"/>
                  <a:gd name="T24" fmla="*/ 2147483646 w 727"/>
                  <a:gd name="T25" fmla="*/ 2147483646 h 737"/>
                  <a:gd name="T26" fmla="*/ 2147483646 w 727"/>
                  <a:gd name="T27" fmla="*/ 2147483646 h 737"/>
                  <a:gd name="T28" fmla="*/ 2147483646 w 727"/>
                  <a:gd name="T29" fmla="*/ 2147483646 h 737"/>
                  <a:gd name="T30" fmla="*/ 2147483646 w 727"/>
                  <a:gd name="T31" fmla="*/ 2147483646 h 737"/>
                  <a:gd name="T32" fmla="*/ 2147483646 w 727"/>
                  <a:gd name="T33" fmla="*/ 2147483646 h 737"/>
                  <a:gd name="T34" fmla="*/ 2147483646 w 727"/>
                  <a:gd name="T35" fmla="*/ 2147483646 h 737"/>
                  <a:gd name="T36" fmla="*/ 2147483646 w 727"/>
                  <a:gd name="T37" fmla="*/ 2147483646 h 737"/>
                  <a:gd name="T38" fmla="*/ 2147483646 w 727"/>
                  <a:gd name="T39" fmla="*/ 2147483646 h 737"/>
                  <a:gd name="T40" fmla="*/ 2147483646 w 727"/>
                  <a:gd name="T41" fmla="*/ 2147483646 h 737"/>
                  <a:gd name="T42" fmla="*/ 2147483646 w 727"/>
                  <a:gd name="T43" fmla="*/ 2147483646 h 737"/>
                  <a:gd name="T44" fmla="*/ 2147483646 w 727"/>
                  <a:gd name="T45" fmla="*/ 2147483646 h 737"/>
                  <a:gd name="T46" fmla="*/ 2147483646 w 727"/>
                  <a:gd name="T47" fmla="*/ 2147483646 h 737"/>
                  <a:gd name="T48" fmla="*/ 2147483646 w 727"/>
                  <a:gd name="T49" fmla="*/ 2147483646 h 737"/>
                  <a:gd name="T50" fmla="*/ 2147483646 w 727"/>
                  <a:gd name="T51" fmla="*/ 2147483646 h 737"/>
                  <a:gd name="T52" fmla="*/ 2147483646 w 727"/>
                  <a:gd name="T53" fmla="*/ 2147483646 h 737"/>
                  <a:gd name="T54" fmla="*/ 2147483646 w 727"/>
                  <a:gd name="T55" fmla="*/ 2147483646 h 737"/>
                  <a:gd name="T56" fmla="*/ 2147483646 w 727"/>
                  <a:gd name="T57" fmla="*/ 2147483646 h 737"/>
                  <a:gd name="T58" fmla="*/ 2147483646 w 727"/>
                  <a:gd name="T59" fmla="*/ 2147483646 h 737"/>
                  <a:gd name="T60" fmla="*/ 2147483646 w 727"/>
                  <a:gd name="T61" fmla="*/ 2147483646 h 737"/>
                  <a:gd name="T62" fmla="*/ 2147483646 w 727"/>
                  <a:gd name="T63" fmla="*/ 2147483646 h 737"/>
                  <a:gd name="T64" fmla="*/ 2147483646 w 727"/>
                  <a:gd name="T65" fmla="*/ 2147483646 h 737"/>
                  <a:gd name="T66" fmla="*/ 2147483646 w 727"/>
                  <a:gd name="T67" fmla="*/ 2147483646 h 737"/>
                  <a:gd name="T68" fmla="*/ 2147483646 w 727"/>
                  <a:gd name="T69" fmla="*/ 2147483646 h 737"/>
                  <a:gd name="T70" fmla="*/ 2147483646 w 727"/>
                  <a:gd name="T71" fmla="*/ 2147483646 h 737"/>
                  <a:gd name="T72" fmla="*/ 2147483646 w 727"/>
                  <a:gd name="T73" fmla="*/ 2147483646 h 737"/>
                  <a:gd name="T74" fmla="*/ 2147483646 w 727"/>
                  <a:gd name="T75" fmla="*/ 2147483646 h 737"/>
                  <a:gd name="T76" fmla="*/ 2147483646 w 727"/>
                  <a:gd name="T77" fmla="*/ 2147483646 h 737"/>
                  <a:gd name="T78" fmla="*/ 2147483646 w 727"/>
                  <a:gd name="T79" fmla="*/ 2147483646 h 737"/>
                  <a:gd name="T80" fmla="*/ 2147483646 w 727"/>
                  <a:gd name="T81" fmla="*/ 2147483646 h 737"/>
                  <a:gd name="T82" fmla="*/ 2147483646 w 727"/>
                  <a:gd name="T83" fmla="*/ 2147483646 h 737"/>
                  <a:gd name="T84" fmla="*/ 2147483646 w 727"/>
                  <a:gd name="T85" fmla="*/ 2147483646 h 737"/>
                  <a:gd name="T86" fmla="*/ 2147483646 w 727"/>
                  <a:gd name="T87" fmla="*/ 2147483646 h 737"/>
                  <a:gd name="T88" fmla="*/ 2147483646 w 727"/>
                  <a:gd name="T89" fmla="*/ 2147483646 h 737"/>
                  <a:gd name="T90" fmla="*/ 2147483646 w 727"/>
                  <a:gd name="T91" fmla="*/ 2147483646 h 737"/>
                  <a:gd name="T92" fmla="*/ 2147483646 w 727"/>
                  <a:gd name="T93" fmla="*/ 2147483646 h 737"/>
                  <a:gd name="T94" fmla="*/ 2147483646 w 727"/>
                  <a:gd name="T95" fmla="*/ 2147483646 h 737"/>
                  <a:gd name="T96" fmla="*/ 2147483646 w 727"/>
                  <a:gd name="T97" fmla="*/ 2147483646 h 737"/>
                  <a:gd name="T98" fmla="*/ 2147483646 w 727"/>
                  <a:gd name="T99" fmla="*/ 2147483646 h 737"/>
                  <a:gd name="T100" fmla="*/ 2147483646 w 727"/>
                  <a:gd name="T101" fmla="*/ 2147483646 h 737"/>
                  <a:gd name="T102" fmla="*/ 2147483646 w 727"/>
                  <a:gd name="T103" fmla="*/ 2147483646 h 737"/>
                  <a:gd name="T104" fmla="*/ 2147483646 w 727"/>
                  <a:gd name="T105" fmla="*/ 2147483646 h 737"/>
                  <a:gd name="T106" fmla="*/ 2147483646 w 727"/>
                  <a:gd name="T107" fmla="*/ 2147483646 h 737"/>
                  <a:gd name="T108" fmla="*/ 2147483646 w 727"/>
                  <a:gd name="T109" fmla="*/ 2147483646 h 737"/>
                  <a:gd name="T110" fmla="*/ 2147483646 w 727"/>
                  <a:gd name="T111" fmla="*/ 2147483646 h 737"/>
                  <a:gd name="T112" fmla="*/ 2147483646 w 727"/>
                  <a:gd name="T113" fmla="*/ 2147483646 h 737"/>
                  <a:gd name="T114" fmla="*/ 2147483646 w 727"/>
                  <a:gd name="T115" fmla="*/ 2147483646 h 737"/>
                  <a:gd name="T116" fmla="*/ 2147483646 w 727"/>
                  <a:gd name="T117" fmla="*/ 2147483646 h 737"/>
                  <a:gd name="T118" fmla="*/ 2147483646 w 727"/>
                  <a:gd name="T119" fmla="*/ 2147483646 h 737"/>
                  <a:gd name="T120" fmla="*/ 2147483646 w 727"/>
                  <a:gd name="T121" fmla="*/ 2147483646 h 737"/>
                  <a:gd name="T122" fmla="*/ 2147483646 w 727"/>
                  <a:gd name="T123" fmla="*/ 2147483646 h 737"/>
                  <a:gd name="T124" fmla="*/ 2147483646 w 727"/>
                  <a:gd name="T125" fmla="*/ 2147483646 h 73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27"/>
                  <a:gd name="T190" fmla="*/ 0 h 737"/>
                  <a:gd name="T191" fmla="*/ 727 w 727"/>
                  <a:gd name="T192" fmla="*/ 737 h 73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27" h="737">
                    <a:moveTo>
                      <a:pt x="726" y="264"/>
                    </a:moveTo>
                    <a:lnTo>
                      <a:pt x="725" y="264"/>
                    </a:lnTo>
                    <a:lnTo>
                      <a:pt x="724" y="264"/>
                    </a:lnTo>
                    <a:lnTo>
                      <a:pt x="724" y="265"/>
                    </a:lnTo>
                    <a:lnTo>
                      <a:pt x="723" y="265"/>
                    </a:lnTo>
                    <a:lnTo>
                      <a:pt x="723" y="266"/>
                    </a:lnTo>
                    <a:lnTo>
                      <a:pt x="723" y="267"/>
                    </a:lnTo>
                    <a:lnTo>
                      <a:pt x="724" y="270"/>
                    </a:lnTo>
                    <a:lnTo>
                      <a:pt x="726" y="272"/>
                    </a:lnTo>
                    <a:lnTo>
                      <a:pt x="726" y="274"/>
                    </a:lnTo>
                    <a:lnTo>
                      <a:pt x="727" y="275"/>
                    </a:lnTo>
                    <a:lnTo>
                      <a:pt x="726" y="276"/>
                    </a:lnTo>
                    <a:lnTo>
                      <a:pt x="726" y="277"/>
                    </a:lnTo>
                    <a:lnTo>
                      <a:pt x="725" y="277"/>
                    </a:lnTo>
                    <a:lnTo>
                      <a:pt x="724" y="277"/>
                    </a:lnTo>
                    <a:lnTo>
                      <a:pt x="723" y="276"/>
                    </a:lnTo>
                    <a:lnTo>
                      <a:pt x="722" y="276"/>
                    </a:lnTo>
                    <a:lnTo>
                      <a:pt x="721" y="276"/>
                    </a:lnTo>
                    <a:lnTo>
                      <a:pt x="720" y="276"/>
                    </a:lnTo>
                    <a:lnTo>
                      <a:pt x="720" y="277"/>
                    </a:lnTo>
                    <a:lnTo>
                      <a:pt x="720" y="278"/>
                    </a:lnTo>
                    <a:lnTo>
                      <a:pt x="719" y="279"/>
                    </a:lnTo>
                    <a:lnTo>
                      <a:pt x="718" y="281"/>
                    </a:lnTo>
                    <a:lnTo>
                      <a:pt x="718" y="282"/>
                    </a:lnTo>
                    <a:lnTo>
                      <a:pt x="718" y="283"/>
                    </a:lnTo>
                    <a:lnTo>
                      <a:pt x="717" y="285"/>
                    </a:lnTo>
                    <a:lnTo>
                      <a:pt x="716" y="285"/>
                    </a:lnTo>
                    <a:lnTo>
                      <a:pt x="715" y="286"/>
                    </a:lnTo>
                    <a:lnTo>
                      <a:pt x="715" y="287"/>
                    </a:lnTo>
                    <a:lnTo>
                      <a:pt x="714" y="288"/>
                    </a:lnTo>
                    <a:lnTo>
                      <a:pt x="714" y="289"/>
                    </a:lnTo>
                    <a:lnTo>
                      <a:pt x="714" y="290"/>
                    </a:lnTo>
                    <a:lnTo>
                      <a:pt x="714" y="291"/>
                    </a:lnTo>
                    <a:lnTo>
                      <a:pt x="713" y="292"/>
                    </a:lnTo>
                    <a:lnTo>
                      <a:pt x="713" y="293"/>
                    </a:lnTo>
                    <a:lnTo>
                      <a:pt x="715" y="294"/>
                    </a:lnTo>
                    <a:lnTo>
                      <a:pt x="715" y="295"/>
                    </a:lnTo>
                    <a:lnTo>
                      <a:pt x="714" y="297"/>
                    </a:lnTo>
                    <a:lnTo>
                      <a:pt x="714" y="298"/>
                    </a:lnTo>
                    <a:lnTo>
                      <a:pt x="715" y="298"/>
                    </a:lnTo>
                    <a:lnTo>
                      <a:pt x="715" y="300"/>
                    </a:lnTo>
                    <a:lnTo>
                      <a:pt x="715" y="302"/>
                    </a:lnTo>
                    <a:lnTo>
                      <a:pt x="715" y="303"/>
                    </a:lnTo>
                    <a:lnTo>
                      <a:pt x="715" y="305"/>
                    </a:lnTo>
                    <a:lnTo>
                      <a:pt x="715" y="306"/>
                    </a:lnTo>
                    <a:lnTo>
                      <a:pt x="716" y="307"/>
                    </a:lnTo>
                    <a:lnTo>
                      <a:pt x="716" y="309"/>
                    </a:lnTo>
                    <a:lnTo>
                      <a:pt x="717" y="310"/>
                    </a:lnTo>
                    <a:lnTo>
                      <a:pt x="717" y="311"/>
                    </a:lnTo>
                    <a:lnTo>
                      <a:pt x="716" y="312"/>
                    </a:lnTo>
                    <a:lnTo>
                      <a:pt x="715" y="313"/>
                    </a:lnTo>
                    <a:lnTo>
                      <a:pt x="715" y="315"/>
                    </a:lnTo>
                    <a:lnTo>
                      <a:pt x="714" y="316"/>
                    </a:lnTo>
                    <a:lnTo>
                      <a:pt x="715" y="317"/>
                    </a:lnTo>
                    <a:lnTo>
                      <a:pt x="715" y="318"/>
                    </a:lnTo>
                    <a:lnTo>
                      <a:pt x="716" y="319"/>
                    </a:lnTo>
                    <a:lnTo>
                      <a:pt x="716" y="320"/>
                    </a:lnTo>
                    <a:lnTo>
                      <a:pt x="716" y="322"/>
                    </a:lnTo>
                    <a:lnTo>
                      <a:pt x="716" y="323"/>
                    </a:lnTo>
                    <a:lnTo>
                      <a:pt x="715" y="323"/>
                    </a:lnTo>
                    <a:lnTo>
                      <a:pt x="714" y="324"/>
                    </a:lnTo>
                    <a:lnTo>
                      <a:pt x="714" y="325"/>
                    </a:lnTo>
                    <a:lnTo>
                      <a:pt x="715" y="327"/>
                    </a:lnTo>
                    <a:lnTo>
                      <a:pt x="715" y="328"/>
                    </a:lnTo>
                    <a:lnTo>
                      <a:pt x="716" y="329"/>
                    </a:lnTo>
                    <a:lnTo>
                      <a:pt x="716" y="330"/>
                    </a:lnTo>
                    <a:lnTo>
                      <a:pt x="715" y="331"/>
                    </a:lnTo>
                    <a:lnTo>
                      <a:pt x="714" y="333"/>
                    </a:lnTo>
                    <a:lnTo>
                      <a:pt x="713" y="336"/>
                    </a:lnTo>
                    <a:lnTo>
                      <a:pt x="712" y="337"/>
                    </a:lnTo>
                    <a:lnTo>
                      <a:pt x="710" y="341"/>
                    </a:lnTo>
                    <a:lnTo>
                      <a:pt x="710" y="343"/>
                    </a:lnTo>
                    <a:lnTo>
                      <a:pt x="709" y="345"/>
                    </a:lnTo>
                    <a:lnTo>
                      <a:pt x="708" y="346"/>
                    </a:lnTo>
                    <a:lnTo>
                      <a:pt x="707" y="347"/>
                    </a:lnTo>
                    <a:lnTo>
                      <a:pt x="705" y="349"/>
                    </a:lnTo>
                    <a:lnTo>
                      <a:pt x="702" y="350"/>
                    </a:lnTo>
                    <a:lnTo>
                      <a:pt x="701" y="351"/>
                    </a:lnTo>
                    <a:lnTo>
                      <a:pt x="700" y="351"/>
                    </a:lnTo>
                    <a:lnTo>
                      <a:pt x="699" y="351"/>
                    </a:lnTo>
                    <a:lnTo>
                      <a:pt x="697" y="352"/>
                    </a:lnTo>
                    <a:lnTo>
                      <a:pt x="695" y="352"/>
                    </a:lnTo>
                    <a:lnTo>
                      <a:pt x="691" y="352"/>
                    </a:lnTo>
                    <a:lnTo>
                      <a:pt x="685" y="353"/>
                    </a:lnTo>
                    <a:lnTo>
                      <a:pt x="684" y="354"/>
                    </a:lnTo>
                    <a:lnTo>
                      <a:pt x="683" y="354"/>
                    </a:lnTo>
                    <a:lnTo>
                      <a:pt x="680" y="356"/>
                    </a:lnTo>
                    <a:lnTo>
                      <a:pt x="679" y="357"/>
                    </a:lnTo>
                    <a:lnTo>
                      <a:pt x="678" y="359"/>
                    </a:lnTo>
                    <a:lnTo>
                      <a:pt x="677" y="360"/>
                    </a:lnTo>
                    <a:lnTo>
                      <a:pt x="674" y="365"/>
                    </a:lnTo>
                    <a:lnTo>
                      <a:pt x="673" y="366"/>
                    </a:lnTo>
                    <a:lnTo>
                      <a:pt x="672" y="367"/>
                    </a:lnTo>
                    <a:lnTo>
                      <a:pt x="670" y="368"/>
                    </a:lnTo>
                    <a:lnTo>
                      <a:pt x="669" y="369"/>
                    </a:lnTo>
                    <a:lnTo>
                      <a:pt x="668" y="370"/>
                    </a:lnTo>
                    <a:lnTo>
                      <a:pt x="667" y="371"/>
                    </a:lnTo>
                    <a:lnTo>
                      <a:pt x="664" y="375"/>
                    </a:lnTo>
                    <a:lnTo>
                      <a:pt x="664" y="377"/>
                    </a:lnTo>
                    <a:lnTo>
                      <a:pt x="663" y="378"/>
                    </a:lnTo>
                    <a:lnTo>
                      <a:pt x="662" y="379"/>
                    </a:lnTo>
                    <a:lnTo>
                      <a:pt x="661" y="380"/>
                    </a:lnTo>
                    <a:lnTo>
                      <a:pt x="660" y="380"/>
                    </a:lnTo>
                    <a:lnTo>
                      <a:pt x="656" y="383"/>
                    </a:lnTo>
                    <a:lnTo>
                      <a:pt x="655" y="383"/>
                    </a:lnTo>
                    <a:lnTo>
                      <a:pt x="654" y="385"/>
                    </a:lnTo>
                    <a:lnTo>
                      <a:pt x="652" y="387"/>
                    </a:lnTo>
                    <a:lnTo>
                      <a:pt x="652" y="390"/>
                    </a:lnTo>
                    <a:lnTo>
                      <a:pt x="650" y="392"/>
                    </a:lnTo>
                    <a:lnTo>
                      <a:pt x="650" y="393"/>
                    </a:lnTo>
                    <a:lnTo>
                      <a:pt x="649" y="396"/>
                    </a:lnTo>
                    <a:lnTo>
                      <a:pt x="649" y="397"/>
                    </a:lnTo>
                    <a:lnTo>
                      <a:pt x="650" y="399"/>
                    </a:lnTo>
                    <a:lnTo>
                      <a:pt x="650" y="400"/>
                    </a:lnTo>
                    <a:lnTo>
                      <a:pt x="650" y="401"/>
                    </a:lnTo>
                    <a:lnTo>
                      <a:pt x="649" y="404"/>
                    </a:lnTo>
                    <a:lnTo>
                      <a:pt x="649" y="405"/>
                    </a:lnTo>
                    <a:lnTo>
                      <a:pt x="649" y="408"/>
                    </a:lnTo>
                    <a:lnTo>
                      <a:pt x="649" y="409"/>
                    </a:lnTo>
                    <a:lnTo>
                      <a:pt x="650" y="410"/>
                    </a:lnTo>
                    <a:lnTo>
                      <a:pt x="650" y="411"/>
                    </a:lnTo>
                    <a:lnTo>
                      <a:pt x="650" y="412"/>
                    </a:lnTo>
                    <a:lnTo>
                      <a:pt x="650" y="413"/>
                    </a:lnTo>
                    <a:lnTo>
                      <a:pt x="650" y="415"/>
                    </a:lnTo>
                    <a:lnTo>
                      <a:pt x="649" y="416"/>
                    </a:lnTo>
                    <a:lnTo>
                      <a:pt x="649" y="417"/>
                    </a:lnTo>
                    <a:lnTo>
                      <a:pt x="648" y="418"/>
                    </a:lnTo>
                    <a:lnTo>
                      <a:pt x="647" y="418"/>
                    </a:lnTo>
                    <a:lnTo>
                      <a:pt x="646" y="419"/>
                    </a:lnTo>
                    <a:lnTo>
                      <a:pt x="645" y="419"/>
                    </a:lnTo>
                    <a:lnTo>
                      <a:pt x="643" y="420"/>
                    </a:lnTo>
                    <a:lnTo>
                      <a:pt x="642" y="419"/>
                    </a:lnTo>
                    <a:lnTo>
                      <a:pt x="641" y="419"/>
                    </a:lnTo>
                    <a:lnTo>
                      <a:pt x="640" y="419"/>
                    </a:lnTo>
                    <a:lnTo>
                      <a:pt x="639" y="420"/>
                    </a:lnTo>
                    <a:lnTo>
                      <a:pt x="637" y="422"/>
                    </a:lnTo>
                    <a:lnTo>
                      <a:pt x="637" y="423"/>
                    </a:lnTo>
                    <a:lnTo>
                      <a:pt x="636" y="423"/>
                    </a:lnTo>
                    <a:lnTo>
                      <a:pt x="635" y="424"/>
                    </a:lnTo>
                    <a:lnTo>
                      <a:pt x="634" y="426"/>
                    </a:lnTo>
                    <a:lnTo>
                      <a:pt x="634" y="427"/>
                    </a:lnTo>
                    <a:lnTo>
                      <a:pt x="634" y="429"/>
                    </a:lnTo>
                    <a:lnTo>
                      <a:pt x="633" y="430"/>
                    </a:lnTo>
                    <a:lnTo>
                      <a:pt x="632" y="432"/>
                    </a:lnTo>
                    <a:lnTo>
                      <a:pt x="632" y="433"/>
                    </a:lnTo>
                    <a:lnTo>
                      <a:pt x="631" y="433"/>
                    </a:lnTo>
                    <a:lnTo>
                      <a:pt x="630" y="433"/>
                    </a:lnTo>
                    <a:lnTo>
                      <a:pt x="630" y="434"/>
                    </a:lnTo>
                    <a:lnTo>
                      <a:pt x="629" y="435"/>
                    </a:lnTo>
                    <a:lnTo>
                      <a:pt x="628" y="435"/>
                    </a:lnTo>
                    <a:lnTo>
                      <a:pt x="626" y="436"/>
                    </a:lnTo>
                    <a:lnTo>
                      <a:pt x="625" y="435"/>
                    </a:lnTo>
                    <a:lnTo>
                      <a:pt x="624" y="435"/>
                    </a:lnTo>
                    <a:lnTo>
                      <a:pt x="623" y="436"/>
                    </a:lnTo>
                    <a:lnTo>
                      <a:pt x="623" y="437"/>
                    </a:lnTo>
                    <a:lnTo>
                      <a:pt x="623" y="441"/>
                    </a:lnTo>
                    <a:lnTo>
                      <a:pt x="622" y="442"/>
                    </a:lnTo>
                    <a:lnTo>
                      <a:pt x="623" y="444"/>
                    </a:lnTo>
                    <a:lnTo>
                      <a:pt x="624" y="446"/>
                    </a:lnTo>
                    <a:lnTo>
                      <a:pt x="624" y="447"/>
                    </a:lnTo>
                    <a:lnTo>
                      <a:pt x="624" y="448"/>
                    </a:lnTo>
                    <a:lnTo>
                      <a:pt x="624" y="449"/>
                    </a:lnTo>
                    <a:lnTo>
                      <a:pt x="624" y="450"/>
                    </a:lnTo>
                    <a:lnTo>
                      <a:pt x="624" y="452"/>
                    </a:lnTo>
                    <a:lnTo>
                      <a:pt x="623" y="455"/>
                    </a:lnTo>
                    <a:lnTo>
                      <a:pt x="623" y="457"/>
                    </a:lnTo>
                    <a:lnTo>
                      <a:pt x="623" y="458"/>
                    </a:lnTo>
                    <a:lnTo>
                      <a:pt x="623" y="459"/>
                    </a:lnTo>
                    <a:lnTo>
                      <a:pt x="621" y="460"/>
                    </a:lnTo>
                    <a:lnTo>
                      <a:pt x="619" y="462"/>
                    </a:lnTo>
                    <a:lnTo>
                      <a:pt x="618" y="464"/>
                    </a:lnTo>
                    <a:lnTo>
                      <a:pt x="617" y="465"/>
                    </a:lnTo>
                    <a:lnTo>
                      <a:pt x="617" y="466"/>
                    </a:lnTo>
                    <a:lnTo>
                      <a:pt x="617" y="468"/>
                    </a:lnTo>
                    <a:lnTo>
                      <a:pt x="616" y="470"/>
                    </a:lnTo>
                    <a:lnTo>
                      <a:pt x="615" y="470"/>
                    </a:lnTo>
                    <a:lnTo>
                      <a:pt x="615" y="471"/>
                    </a:lnTo>
                    <a:lnTo>
                      <a:pt x="614" y="471"/>
                    </a:lnTo>
                    <a:lnTo>
                      <a:pt x="613" y="472"/>
                    </a:lnTo>
                    <a:lnTo>
                      <a:pt x="612" y="474"/>
                    </a:lnTo>
                    <a:lnTo>
                      <a:pt x="609" y="476"/>
                    </a:lnTo>
                    <a:lnTo>
                      <a:pt x="607" y="475"/>
                    </a:lnTo>
                    <a:lnTo>
                      <a:pt x="605" y="475"/>
                    </a:lnTo>
                    <a:lnTo>
                      <a:pt x="605" y="474"/>
                    </a:lnTo>
                    <a:lnTo>
                      <a:pt x="603" y="474"/>
                    </a:lnTo>
                    <a:lnTo>
                      <a:pt x="602" y="474"/>
                    </a:lnTo>
                    <a:lnTo>
                      <a:pt x="601" y="475"/>
                    </a:lnTo>
                    <a:lnTo>
                      <a:pt x="601" y="476"/>
                    </a:lnTo>
                    <a:lnTo>
                      <a:pt x="600" y="477"/>
                    </a:lnTo>
                    <a:lnTo>
                      <a:pt x="599" y="478"/>
                    </a:lnTo>
                    <a:lnTo>
                      <a:pt x="598" y="479"/>
                    </a:lnTo>
                    <a:lnTo>
                      <a:pt x="598" y="480"/>
                    </a:lnTo>
                    <a:lnTo>
                      <a:pt x="598" y="481"/>
                    </a:lnTo>
                    <a:lnTo>
                      <a:pt x="599" y="481"/>
                    </a:lnTo>
                    <a:lnTo>
                      <a:pt x="599" y="482"/>
                    </a:lnTo>
                    <a:lnTo>
                      <a:pt x="600" y="483"/>
                    </a:lnTo>
                    <a:lnTo>
                      <a:pt x="601" y="484"/>
                    </a:lnTo>
                    <a:lnTo>
                      <a:pt x="602" y="486"/>
                    </a:lnTo>
                    <a:lnTo>
                      <a:pt x="602" y="487"/>
                    </a:lnTo>
                    <a:lnTo>
                      <a:pt x="603" y="488"/>
                    </a:lnTo>
                    <a:lnTo>
                      <a:pt x="603" y="489"/>
                    </a:lnTo>
                    <a:lnTo>
                      <a:pt x="603" y="490"/>
                    </a:lnTo>
                    <a:lnTo>
                      <a:pt x="603" y="491"/>
                    </a:lnTo>
                    <a:lnTo>
                      <a:pt x="602" y="492"/>
                    </a:lnTo>
                    <a:lnTo>
                      <a:pt x="601" y="495"/>
                    </a:lnTo>
                    <a:lnTo>
                      <a:pt x="600" y="496"/>
                    </a:lnTo>
                    <a:lnTo>
                      <a:pt x="600" y="497"/>
                    </a:lnTo>
                    <a:lnTo>
                      <a:pt x="598" y="498"/>
                    </a:lnTo>
                    <a:lnTo>
                      <a:pt x="598" y="499"/>
                    </a:lnTo>
                    <a:lnTo>
                      <a:pt x="597" y="500"/>
                    </a:lnTo>
                    <a:lnTo>
                      <a:pt x="596" y="500"/>
                    </a:lnTo>
                    <a:lnTo>
                      <a:pt x="595" y="500"/>
                    </a:lnTo>
                    <a:lnTo>
                      <a:pt x="594" y="500"/>
                    </a:lnTo>
                    <a:lnTo>
                      <a:pt x="593" y="501"/>
                    </a:lnTo>
                    <a:lnTo>
                      <a:pt x="592" y="502"/>
                    </a:lnTo>
                    <a:lnTo>
                      <a:pt x="591" y="502"/>
                    </a:lnTo>
                    <a:lnTo>
                      <a:pt x="590" y="504"/>
                    </a:lnTo>
                    <a:lnTo>
                      <a:pt x="589" y="506"/>
                    </a:lnTo>
                    <a:lnTo>
                      <a:pt x="589" y="507"/>
                    </a:lnTo>
                    <a:lnTo>
                      <a:pt x="589" y="508"/>
                    </a:lnTo>
                    <a:lnTo>
                      <a:pt x="588" y="510"/>
                    </a:lnTo>
                    <a:lnTo>
                      <a:pt x="586" y="511"/>
                    </a:lnTo>
                    <a:lnTo>
                      <a:pt x="584" y="513"/>
                    </a:lnTo>
                    <a:lnTo>
                      <a:pt x="583" y="514"/>
                    </a:lnTo>
                    <a:lnTo>
                      <a:pt x="582" y="515"/>
                    </a:lnTo>
                    <a:lnTo>
                      <a:pt x="581" y="516"/>
                    </a:lnTo>
                    <a:lnTo>
                      <a:pt x="580" y="517"/>
                    </a:lnTo>
                    <a:lnTo>
                      <a:pt x="579" y="517"/>
                    </a:lnTo>
                    <a:lnTo>
                      <a:pt x="578" y="518"/>
                    </a:lnTo>
                    <a:lnTo>
                      <a:pt x="577" y="519"/>
                    </a:lnTo>
                    <a:lnTo>
                      <a:pt x="576" y="520"/>
                    </a:lnTo>
                    <a:lnTo>
                      <a:pt x="575" y="521"/>
                    </a:lnTo>
                    <a:lnTo>
                      <a:pt x="575" y="522"/>
                    </a:lnTo>
                    <a:lnTo>
                      <a:pt x="574" y="525"/>
                    </a:lnTo>
                    <a:lnTo>
                      <a:pt x="574" y="526"/>
                    </a:lnTo>
                    <a:lnTo>
                      <a:pt x="573" y="528"/>
                    </a:lnTo>
                    <a:lnTo>
                      <a:pt x="572" y="530"/>
                    </a:lnTo>
                    <a:lnTo>
                      <a:pt x="572" y="532"/>
                    </a:lnTo>
                    <a:lnTo>
                      <a:pt x="571" y="534"/>
                    </a:lnTo>
                    <a:lnTo>
                      <a:pt x="569" y="535"/>
                    </a:lnTo>
                    <a:lnTo>
                      <a:pt x="569" y="536"/>
                    </a:lnTo>
                    <a:lnTo>
                      <a:pt x="567" y="537"/>
                    </a:lnTo>
                    <a:lnTo>
                      <a:pt x="566" y="538"/>
                    </a:lnTo>
                    <a:lnTo>
                      <a:pt x="565" y="540"/>
                    </a:lnTo>
                    <a:lnTo>
                      <a:pt x="564" y="541"/>
                    </a:lnTo>
                    <a:lnTo>
                      <a:pt x="563" y="542"/>
                    </a:lnTo>
                    <a:lnTo>
                      <a:pt x="562" y="543"/>
                    </a:lnTo>
                    <a:lnTo>
                      <a:pt x="561" y="544"/>
                    </a:lnTo>
                    <a:lnTo>
                      <a:pt x="560" y="544"/>
                    </a:lnTo>
                    <a:lnTo>
                      <a:pt x="558" y="546"/>
                    </a:lnTo>
                    <a:lnTo>
                      <a:pt x="557" y="547"/>
                    </a:lnTo>
                    <a:lnTo>
                      <a:pt x="557" y="548"/>
                    </a:lnTo>
                    <a:lnTo>
                      <a:pt x="555" y="549"/>
                    </a:lnTo>
                    <a:lnTo>
                      <a:pt x="555" y="548"/>
                    </a:lnTo>
                    <a:lnTo>
                      <a:pt x="554" y="549"/>
                    </a:lnTo>
                    <a:lnTo>
                      <a:pt x="553" y="549"/>
                    </a:lnTo>
                    <a:lnTo>
                      <a:pt x="551" y="550"/>
                    </a:lnTo>
                    <a:lnTo>
                      <a:pt x="549" y="551"/>
                    </a:lnTo>
                    <a:lnTo>
                      <a:pt x="548" y="551"/>
                    </a:lnTo>
                    <a:lnTo>
                      <a:pt x="547" y="551"/>
                    </a:lnTo>
                    <a:lnTo>
                      <a:pt x="546" y="553"/>
                    </a:lnTo>
                    <a:lnTo>
                      <a:pt x="543" y="554"/>
                    </a:lnTo>
                    <a:lnTo>
                      <a:pt x="542" y="554"/>
                    </a:lnTo>
                    <a:lnTo>
                      <a:pt x="542" y="555"/>
                    </a:lnTo>
                    <a:lnTo>
                      <a:pt x="541" y="556"/>
                    </a:lnTo>
                    <a:lnTo>
                      <a:pt x="540" y="556"/>
                    </a:lnTo>
                    <a:lnTo>
                      <a:pt x="539" y="556"/>
                    </a:lnTo>
                    <a:lnTo>
                      <a:pt x="538" y="557"/>
                    </a:lnTo>
                    <a:lnTo>
                      <a:pt x="537" y="557"/>
                    </a:lnTo>
                    <a:lnTo>
                      <a:pt x="536" y="557"/>
                    </a:lnTo>
                    <a:lnTo>
                      <a:pt x="535" y="558"/>
                    </a:lnTo>
                    <a:lnTo>
                      <a:pt x="534" y="558"/>
                    </a:lnTo>
                    <a:lnTo>
                      <a:pt x="533" y="559"/>
                    </a:lnTo>
                    <a:lnTo>
                      <a:pt x="531" y="560"/>
                    </a:lnTo>
                    <a:lnTo>
                      <a:pt x="529" y="561"/>
                    </a:lnTo>
                    <a:lnTo>
                      <a:pt x="528" y="562"/>
                    </a:lnTo>
                    <a:lnTo>
                      <a:pt x="527" y="563"/>
                    </a:lnTo>
                    <a:lnTo>
                      <a:pt x="526" y="563"/>
                    </a:lnTo>
                    <a:lnTo>
                      <a:pt x="525" y="564"/>
                    </a:lnTo>
                    <a:lnTo>
                      <a:pt x="524" y="565"/>
                    </a:lnTo>
                    <a:lnTo>
                      <a:pt x="523" y="566"/>
                    </a:lnTo>
                    <a:lnTo>
                      <a:pt x="522" y="566"/>
                    </a:lnTo>
                    <a:lnTo>
                      <a:pt x="521" y="567"/>
                    </a:lnTo>
                    <a:lnTo>
                      <a:pt x="521" y="568"/>
                    </a:lnTo>
                    <a:lnTo>
                      <a:pt x="520" y="569"/>
                    </a:lnTo>
                    <a:lnTo>
                      <a:pt x="519" y="570"/>
                    </a:lnTo>
                    <a:lnTo>
                      <a:pt x="516" y="571"/>
                    </a:lnTo>
                    <a:lnTo>
                      <a:pt x="515" y="572"/>
                    </a:lnTo>
                    <a:lnTo>
                      <a:pt x="514" y="572"/>
                    </a:lnTo>
                    <a:lnTo>
                      <a:pt x="511" y="573"/>
                    </a:lnTo>
                    <a:lnTo>
                      <a:pt x="506" y="574"/>
                    </a:lnTo>
                    <a:lnTo>
                      <a:pt x="505" y="575"/>
                    </a:lnTo>
                    <a:lnTo>
                      <a:pt x="505" y="577"/>
                    </a:lnTo>
                    <a:lnTo>
                      <a:pt x="504" y="577"/>
                    </a:lnTo>
                    <a:lnTo>
                      <a:pt x="504" y="578"/>
                    </a:lnTo>
                    <a:lnTo>
                      <a:pt x="503" y="578"/>
                    </a:lnTo>
                    <a:lnTo>
                      <a:pt x="501" y="578"/>
                    </a:lnTo>
                    <a:lnTo>
                      <a:pt x="499" y="579"/>
                    </a:lnTo>
                    <a:lnTo>
                      <a:pt x="498" y="580"/>
                    </a:lnTo>
                    <a:lnTo>
                      <a:pt x="496" y="582"/>
                    </a:lnTo>
                    <a:lnTo>
                      <a:pt x="495" y="584"/>
                    </a:lnTo>
                    <a:lnTo>
                      <a:pt x="494" y="585"/>
                    </a:lnTo>
                    <a:lnTo>
                      <a:pt x="494" y="586"/>
                    </a:lnTo>
                    <a:lnTo>
                      <a:pt x="494" y="587"/>
                    </a:lnTo>
                    <a:lnTo>
                      <a:pt x="494" y="588"/>
                    </a:lnTo>
                    <a:lnTo>
                      <a:pt x="493" y="589"/>
                    </a:lnTo>
                    <a:lnTo>
                      <a:pt x="492" y="592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89" y="595"/>
                    </a:lnTo>
                    <a:lnTo>
                      <a:pt x="488" y="595"/>
                    </a:lnTo>
                    <a:lnTo>
                      <a:pt x="486" y="598"/>
                    </a:lnTo>
                    <a:lnTo>
                      <a:pt x="485" y="599"/>
                    </a:lnTo>
                    <a:lnTo>
                      <a:pt x="483" y="599"/>
                    </a:lnTo>
                    <a:lnTo>
                      <a:pt x="482" y="599"/>
                    </a:lnTo>
                    <a:lnTo>
                      <a:pt x="481" y="599"/>
                    </a:lnTo>
                    <a:lnTo>
                      <a:pt x="480" y="599"/>
                    </a:lnTo>
                    <a:lnTo>
                      <a:pt x="476" y="601"/>
                    </a:lnTo>
                    <a:lnTo>
                      <a:pt x="472" y="602"/>
                    </a:lnTo>
                    <a:lnTo>
                      <a:pt x="471" y="603"/>
                    </a:lnTo>
                    <a:lnTo>
                      <a:pt x="469" y="603"/>
                    </a:lnTo>
                    <a:lnTo>
                      <a:pt x="469" y="604"/>
                    </a:lnTo>
                    <a:lnTo>
                      <a:pt x="468" y="605"/>
                    </a:lnTo>
                    <a:lnTo>
                      <a:pt x="467" y="606"/>
                    </a:lnTo>
                    <a:lnTo>
                      <a:pt x="465" y="606"/>
                    </a:lnTo>
                    <a:lnTo>
                      <a:pt x="464" y="606"/>
                    </a:lnTo>
                    <a:lnTo>
                      <a:pt x="464" y="607"/>
                    </a:lnTo>
                    <a:lnTo>
                      <a:pt x="463" y="608"/>
                    </a:lnTo>
                    <a:lnTo>
                      <a:pt x="462" y="608"/>
                    </a:lnTo>
                    <a:lnTo>
                      <a:pt x="461" y="609"/>
                    </a:lnTo>
                    <a:lnTo>
                      <a:pt x="460" y="611"/>
                    </a:lnTo>
                    <a:lnTo>
                      <a:pt x="457" y="612"/>
                    </a:lnTo>
                    <a:lnTo>
                      <a:pt x="456" y="612"/>
                    </a:lnTo>
                    <a:lnTo>
                      <a:pt x="455" y="613"/>
                    </a:lnTo>
                    <a:lnTo>
                      <a:pt x="454" y="613"/>
                    </a:lnTo>
                    <a:lnTo>
                      <a:pt x="452" y="614"/>
                    </a:lnTo>
                    <a:lnTo>
                      <a:pt x="451" y="615"/>
                    </a:lnTo>
                    <a:lnTo>
                      <a:pt x="451" y="616"/>
                    </a:lnTo>
                    <a:lnTo>
                      <a:pt x="450" y="616"/>
                    </a:lnTo>
                    <a:lnTo>
                      <a:pt x="449" y="616"/>
                    </a:lnTo>
                    <a:lnTo>
                      <a:pt x="448" y="618"/>
                    </a:lnTo>
                    <a:lnTo>
                      <a:pt x="446" y="620"/>
                    </a:lnTo>
                    <a:lnTo>
                      <a:pt x="446" y="621"/>
                    </a:lnTo>
                    <a:lnTo>
                      <a:pt x="445" y="621"/>
                    </a:lnTo>
                    <a:lnTo>
                      <a:pt x="443" y="622"/>
                    </a:lnTo>
                    <a:lnTo>
                      <a:pt x="441" y="626"/>
                    </a:lnTo>
                    <a:lnTo>
                      <a:pt x="441" y="627"/>
                    </a:lnTo>
                    <a:lnTo>
                      <a:pt x="441" y="628"/>
                    </a:lnTo>
                    <a:lnTo>
                      <a:pt x="441" y="629"/>
                    </a:lnTo>
                    <a:lnTo>
                      <a:pt x="441" y="630"/>
                    </a:lnTo>
                    <a:lnTo>
                      <a:pt x="441" y="633"/>
                    </a:lnTo>
                    <a:lnTo>
                      <a:pt x="441" y="634"/>
                    </a:lnTo>
                    <a:lnTo>
                      <a:pt x="440" y="637"/>
                    </a:lnTo>
                    <a:lnTo>
                      <a:pt x="440" y="638"/>
                    </a:lnTo>
                    <a:lnTo>
                      <a:pt x="440" y="639"/>
                    </a:lnTo>
                    <a:lnTo>
                      <a:pt x="439" y="640"/>
                    </a:lnTo>
                    <a:lnTo>
                      <a:pt x="438" y="641"/>
                    </a:lnTo>
                    <a:lnTo>
                      <a:pt x="438" y="642"/>
                    </a:lnTo>
                    <a:lnTo>
                      <a:pt x="438" y="643"/>
                    </a:lnTo>
                    <a:lnTo>
                      <a:pt x="436" y="645"/>
                    </a:lnTo>
                    <a:lnTo>
                      <a:pt x="435" y="646"/>
                    </a:lnTo>
                    <a:lnTo>
                      <a:pt x="435" y="647"/>
                    </a:lnTo>
                    <a:lnTo>
                      <a:pt x="434" y="649"/>
                    </a:lnTo>
                    <a:lnTo>
                      <a:pt x="433" y="652"/>
                    </a:lnTo>
                    <a:lnTo>
                      <a:pt x="433" y="654"/>
                    </a:lnTo>
                    <a:lnTo>
                      <a:pt x="432" y="656"/>
                    </a:lnTo>
                    <a:lnTo>
                      <a:pt x="429" y="661"/>
                    </a:lnTo>
                    <a:lnTo>
                      <a:pt x="428" y="662"/>
                    </a:lnTo>
                    <a:lnTo>
                      <a:pt x="427" y="663"/>
                    </a:lnTo>
                    <a:lnTo>
                      <a:pt x="427" y="664"/>
                    </a:lnTo>
                    <a:lnTo>
                      <a:pt x="426" y="664"/>
                    </a:lnTo>
                    <a:lnTo>
                      <a:pt x="426" y="665"/>
                    </a:lnTo>
                    <a:lnTo>
                      <a:pt x="425" y="665"/>
                    </a:lnTo>
                    <a:lnTo>
                      <a:pt x="424" y="665"/>
                    </a:lnTo>
                    <a:lnTo>
                      <a:pt x="423" y="666"/>
                    </a:lnTo>
                    <a:lnTo>
                      <a:pt x="421" y="666"/>
                    </a:lnTo>
                    <a:lnTo>
                      <a:pt x="417" y="668"/>
                    </a:lnTo>
                    <a:lnTo>
                      <a:pt x="415" y="669"/>
                    </a:lnTo>
                    <a:lnTo>
                      <a:pt x="413" y="670"/>
                    </a:lnTo>
                    <a:lnTo>
                      <a:pt x="412" y="671"/>
                    </a:lnTo>
                    <a:lnTo>
                      <a:pt x="410" y="672"/>
                    </a:lnTo>
                    <a:lnTo>
                      <a:pt x="409" y="672"/>
                    </a:lnTo>
                    <a:lnTo>
                      <a:pt x="407" y="672"/>
                    </a:lnTo>
                    <a:lnTo>
                      <a:pt x="407" y="671"/>
                    </a:lnTo>
                    <a:lnTo>
                      <a:pt x="406" y="672"/>
                    </a:lnTo>
                    <a:lnTo>
                      <a:pt x="405" y="673"/>
                    </a:lnTo>
                    <a:lnTo>
                      <a:pt x="404" y="674"/>
                    </a:lnTo>
                    <a:lnTo>
                      <a:pt x="403" y="677"/>
                    </a:lnTo>
                    <a:lnTo>
                      <a:pt x="402" y="679"/>
                    </a:lnTo>
                    <a:lnTo>
                      <a:pt x="402" y="680"/>
                    </a:lnTo>
                    <a:lnTo>
                      <a:pt x="402" y="683"/>
                    </a:lnTo>
                    <a:lnTo>
                      <a:pt x="401" y="684"/>
                    </a:lnTo>
                    <a:lnTo>
                      <a:pt x="401" y="685"/>
                    </a:lnTo>
                    <a:lnTo>
                      <a:pt x="400" y="686"/>
                    </a:lnTo>
                    <a:lnTo>
                      <a:pt x="400" y="688"/>
                    </a:lnTo>
                    <a:lnTo>
                      <a:pt x="400" y="689"/>
                    </a:lnTo>
                    <a:lnTo>
                      <a:pt x="399" y="690"/>
                    </a:lnTo>
                    <a:lnTo>
                      <a:pt x="399" y="691"/>
                    </a:lnTo>
                    <a:lnTo>
                      <a:pt x="399" y="692"/>
                    </a:lnTo>
                    <a:lnTo>
                      <a:pt x="399" y="693"/>
                    </a:lnTo>
                    <a:lnTo>
                      <a:pt x="398" y="694"/>
                    </a:lnTo>
                    <a:lnTo>
                      <a:pt x="397" y="695"/>
                    </a:lnTo>
                    <a:lnTo>
                      <a:pt x="397" y="697"/>
                    </a:lnTo>
                    <a:lnTo>
                      <a:pt x="397" y="700"/>
                    </a:lnTo>
                    <a:lnTo>
                      <a:pt x="397" y="701"/>
                    </a:lnTo>
                    <a:lnTo>
                      <a:pt x="396" y="702"/>
                    </a:lnTo>
                    <a:lnTo>
                      <a:pt x="396" y="703"/>
                    </a:lnTo>
                    <a:lnTo>
                      <a:pt x="395" y="703"/>
                    </a:lnTo>
                    <a:lnTo>
                      <a:pt x="395" y="704"/>
                    </a:lnTo>
                    <a:lnTo>
                      <a:pt x="395" y="705"/>
                    </a:lnTo>
                    <a:lnTo>
                      <a:pt x="394" y="705"/>
                    </a:lnTo>
                    <a:lnTo>
                      <a:pt x="394" y="707"/>
                    </a:lnTo>
                    <a:lnTo>
                      <a:pt x="393" y="709"/>
                    </a:lnTo>
                    <a:lnTo>
                      <a:pt x="393" y="711"/>
                    </a:lnTo>
                    <a:lnTo>
                      <a:pt x="393" y="712"/>
                    </a:lnTo>
                    <a:lnTo>
                      <a:pt x="393" y="713"/>
                    </a:lnTo>
                    <a:lnTo>
                      <a:pt x="393" y="714"/>
                    </a:lnTo>
                    <a:lnTo>
                      <a:pt x="393" y="715"/>
                    </a:lnTo>
                    <a:lnTo>
                      <a:pt x="393" y="716"/>
                    </a:lnTo>
                    <a:lnTo>
                      <a:pt x="393" y="718"/>
                    </a:lnTo>
                    <a:lnTo>
                      <a:pt x="393" y="719"/>
                    </a:lnTo>
                    <a:lnTo>
                      <a:pt x="393" y="720"/>
                    </a:lnTo>
                    <a:lnTo>
                      <a:pt x="391" y="725"/>
                    </a:lnTo>
                    <a:lnTo>
                      <a:pt x="390" y="726"/>
                    </a:lnTo>
                    <a:lnTo>
                      <a:pt x="389" y="727"/>
                    </a:lnTo>
                    <a:lnTo>
                      <a:pt x="389" y="728"/>
                    </a:lnTo>
                    <a:lnTo>
                      <a:pt x="388" y="728"/>
                    </a:lnTo>
                    <a:lnTo>
                      <a:pt x="387" y="729"/>
                    </a:lnTo>
                    <a:lnTo>
                      <a:pt x="386" y="729"/>
                    </a:lnTo>
                    <a:lnTo>
                      <a:pt x="384" y="730"/>
                    </a:lnTo>
                    <a:lnTo>
                      <a:pt x="381" y="732"/>
                    </a:lnTo>
                    <a:lnTo>
                      <a:pt x="380" y="733"/>
                    </a:lnTo>
                    <a:lnTo>
                      <a:pt x="379" y="734"/>
                    </a:lnTo>
                    <a:lnTo>
                      <a:pt x="378" y="735"/>
                    </a:lnTo>
                    <a:lnTo>
                      <a:pt x="376" y="735"/>
                    </a:lnTo>
                    <a:lnTo>
                      <a:pt x="376" y="736"/>
                    </a:lnTo>
                    <a:lnTo>
                      <a:pt x="375" y="736"/>
                    </a:lnTo>
                    <a:lnTo>
                      <a:pt x="374" y="736"/>
                    </a:lnTo>
                    <a:lnTo>
                      <a:pt x="373" y="737"/>
                    </a:lnTo>
                    <a:lnTo>
                      <a:pt x="372" y="737"/>
                    </a:lnTo>
                    <a:lnTo>
                      <a:pt x="372" y="736"/>
                    </a:lnTo>
                    <a:lnTo>
                      <a:pt x="371" y="735"/>
                    </a:lnTo>
                    <a:lnTo>
                      <a:pt x="370" y="734"/>
                    </a:lnTo>
                    <a:lnTo>
                      <a:pt x="370" y="733"/>
                    </a:lnTo>
                    <a:lnTo>
                      <a:pt x="370" y="732"/>
                    </a:lnTo>
                    <a:lnTo>
                      <a:pt x="369" y="732"/>
                    </a:lnTo>
                    <a:lnTo>
                      <a:pt x="369" y="731"/>
                    </a:lnTo>
                    <a:lnTo>
                      <a:pt x="370" y="730"/>
                    </a:lnTo>
                    <a:lnTo>
                      <a:pt x="369" y="730"/>
                    </a:lnTo>
                    <a:lnTo>
                      <a:pt x="368" y="730"/>
                    </a:lnTo>
                    <a:lnTo>
                      <a:pt x="367" y="730"/>
                    </a:lnTo>
                    <a:lnTo>
                      <a:pt x="366" y="730"/>
                    </a:lnTo>
                    <a:lnTo>
                      <a:pt x="366" y="729"/>
                    </a:lnTo>
                    <a:lnTo>
                      <a:pt x="365" y="728"/>
                    </a:lnTo>
                    <a:lnTo>
                      <a:pt x="364" y="728"/>
                    </a:lnTo>
                    <a:lnTo>
                      <a:pt x="363" y="727"/>
                    </a:lnTo>
                    <a:lnTo>
                      <a:pt x="363" y="726"/>
                    </a:lnTo>
                    <a:lnTo>
                      <a:pt x="362" y="725"/>
                    </a:lnTo>
                    <a:lnTo>
                      <a:pt x="361" y="725"/>
                    </a:lnTo>
                    <a:lnTo>
                      <a:pt x="361" y="724"/>
                    </a:lnTo>
                    <a:lnTo>
                      <a:pt x="360" y="723"/>
                    </a:lnTo>
                    <a:lnTo>
                      <a:pt x="360" y="721"/>
                    </a:lnTo>
                    <a:lnTo>
                      <a:pt x="360" y="720"/>
                    </a:lnTo>
                    <a:lnTo>
                      <a:pt x="359" y="720"/>
                    </a:lnTo>
                    <a:lnTo>
                      <a:pt x="359" y="719"/>
                    </a:lnTo>
                    <a:lnTo>
                      <a:pt x="358" y="718"/>
                    </a:lnTo>
                    <a:lnTo>
                      <a:pt x="355" y="718"/>
                    </a:lnTo>
                    <a:lnTo>
                      <a:pt x="354" y="718"/>
                    </a:lnTo>
                    <a:lnTo>
                      <a:pt x="353" y="717"/>
                    </a:lnTo>
                    <a:lnTo>
                      <a:pt x="353" y="716"/>
                    </a:lnTo>
                    <a:lnTo>
                      <a:pt x="352" y="716"/>
                    </a:lnTo>
                    <a:lnTo>
                      <a:pt x="351" y="716"/>
                    </a:lnTo>
                    <a:lnTo>
                      <a:pt x="350" y="715"/>
                    </a:lnTo>
                    <a:lnTo>
                      <a:pt x="349" y="715"/>
                    </a:lnTo>
                    <a:lnTo>
                      <a:pt x="348" y="715"/>
                    </a:lnTo>
                    <a:lnTo>
                      <a:pt x="347" y="715"/>
                    </a:lnTo>
                    <a:lnTo>
                      <a:pt x="346" y="715"/>
                    </a:lnTo>
                    <a:lnTo>
                      <a:pt x="346" y="714"/>
                    </a:lnTo>
                    <a:lnTo>
                      <a:pt x="346" y="713"/>
                    </a:lnTo>
                    <a:lnTo>
                      <a:pt x="345" y="712"/>
                    </a:lnTo>
                    <a:lnTo>
                      <a:pt x="345" y="711"/>
                    </a:lnTo>
                    <a:lnTo>
                      <a:pt x="344" y="711"/>
                    </a:lnTo>
                    <a:lnTo>
                      <a:pt x="344" y="712"/>
                    </a:lnTo>
                    <a:lnTo>
                      <a:pt x="343" y="712"/>
                    </a:lnTo>
                    <a:lnTo>
                      <a:pt x="343" y="713"/>
                    </a:lnTo>
                    <a:lnTo>
                      <a:pt x="342" y="713"/>
                    </a:lnTo>
                    <a:lnTo>
                      <a:pt x="341" y="711"/>
                    </a:lnTo>
                    <a:lnTo>
                      <a:pt x="340" y="710"/>
                    </a:lnTo>
                    <a:lnTo>
                      <a:pt x="339" y="710"/>
                    </a:lnTo>
                    <a:lnTo>
                      <a:pt x="338" y="711"/>
                    </a:lnTo>
                    <a:lnTo>
                      <a:pt x="338" y="709"/>
                    </a:lnTo>
                    <a:lnTo>
                      <a:pt x="337" y="709"/>
                    </a:lnTo>
                    <a:lnTo>
                      <a:pt x="336" y="708"/>
                    </a:lnTo>
                    <a:lnTo>
                      <a:pt x="335" y="709"/>
                    </a:lnTo>
                    <a:lnTo>
                      <a:pt x="335" y="710"/>
                    </a:lnTo>
                    <a:lnTo>
                      <a:pt x="334" y="710"/>
                    </a:lnTo>
                    <a:lnTo>
                      <a:pt x="333" y="711"/>
                    </a:lnTo>
                    <a:lnTo>
                      <a:pt x="333" y="713"/>
                    </a:lnTo>
                    <a:lnTo>
                      <a:pt x="333" y="714"/>
                    </a:lnTo>
                    <a:lnTo>
                      <a:pt x="332" y="713"/>
                    </a:lnTo>
                    <a:lnTo>
                      <a:pt x="332" y="714"/>
                    </a:lnTo>
                    <a:lnTo>
                      <a:pt x="331" y="714"/>
                    </a:lnTo>
                    <a:lnTo>
                      <a:pt x="330" y="714"/>
                    </a:lnTo>
                    <a:lnTo>
                      <a:pt x="329" y="714"/>
                    </a:lnTo>
                    <a:lnTo>
                      <a:pt x="328" y="713"/>
                    </a:lnTo>
                    <a:lnTo>
                      <a:pt x="327" y="713"/>
                    </a:lnTo>
                    <a:lnTo>
                      <a:pt x="327" y="714"/>
                    </a:lnTo>
                    <a:lnTo>
                      <a:pt x="326" y="713"/>
                    </a:lnTo>
                    <a:lnTo>
                      <a:pt x="326" y="714"/>
                    </a:lnTo>
                    <a:lnTo>
                      <a:pt x="325" y="714"/>
                    </a:lnTo>
                    <a:lnTo>
                      <a:pt x="324" y="714"/>
                    </a:lnTo>
                    <a:lnTo>
                      <a:pt x="323" y="715"/>
                    </a:lnTo>
                    <a:lnTo>
                      <a:pt x="322" y="716"/>
                    </a:lnTo>
                    <a:lnTo>
                      <a:pt x="321" y="716"/>
                    </a:lnTo>
                    <a:lnTo>
                      <a:pt x="320" y="715"/>
                    </a:lnTo>
                    <a:lnTo>
                      <a:pt x="319" y="715"/>
                    </a:lnTo>
                    <a:lnTo>
                      <a:pt x="319" y="716"/>
                    </a:lnTo>
                    <a:lnTo>
                      <a:pt x="319" y="717"/>
                    </a:lnTo>
                    <a:lnTo>
                      <a:pt x="319" y="718"/>
                    </a:lnTo>
                    <a:lnTo>
                      <a:pt x="318" y="717"/>
                    </a:lnTo>
                    <a:lnTo>
                      <a:pt x="317" y="718"/>
                    </a:lnTo>
                    <a:lnTo>
                      <a:pt x="317" y="717"/>
                    </a:lnTo>
                    <a:lnTo>
                      <a:pt x="316" y="718"/>
                    </a:lnTo>
                    <a:lnTo>
                      <a:pt x="316" y="717"/>
                    </a:lnTo>
                    <a:lnTo>
                      <a:pt x="316" y="716"/>
                    </a:lnTo>
                    <a:lnTo>
                      <a:pt x="315" y="716"/>
                    </a:lnTo>
                    <a:lnTo>
                      <a:pt x="315" y="717"/>
                    </a:lnTo>
                    <a:lnTo>
                      <a:pt x="314" y="718"/>
                    </a:lnTo>
                    <a:lnTo>
                      <a:pt x="313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19"/>
                    </a:lnTo>
                    <a:lnTo>
                      <a:pt x="311" y="720"/>
                    </a:lnTo>
                    <a:lnTo>
                      <a:pt x="311" y="721"/>
                    </a:lnTo>
                    <a:lnTo>
                      <a:pt x="311" y="722"/>
                    </a:lnTo>
                    <a:lnTo>
                      <a:pt x="311" y="723"/>
                    </a:lnTo>
                    <a:lnTo>
                      <a:pt x="310" y="723"/>
                    </a:lnTo>
                    <a:lnTo>
                      <a:pt x="310" y="724"/>
                    </a:lnTo>
                    <a:lnTo>
                      <a:pt x="309" y="723"/>
                    </a:lnTo>
                    <a:lnTo>
                      <a:pt x="308" y="723"/>
                    </a:lnTo>
                    <a:lnTo>
                      <a:pt x="307" y="723"/>
                    </a:lnTo>
                    <a:lnTo>
                      <a:pt x="306" y="723"/>
                    </a:lnTo>
                    <a:lnTo>
                      <a:pt x="306" y="722"/>
                    </a:lnTo>
                    <a:lnTo>
                      <a:pt x="305" y="723"/>
                    </a:lnTo>
                    <a:lnTo>
                      <a:pt x="304" y="723"/>
                    </a:lnTo>
                    <a:lnTo>
                      <a:pt x="304" y="722"/>
                    </a:lnTo>
                    <a:lnTo>
                      <a:pt x="304" y="723"/>
                    </a:lnTo>
                    <a:lnTo>
                      <a:pt x="302" y="724"/>
                    </a:lnTo>
                    <a:lnTo>
                      <a:pt x="301" y="724"/>
                    </a:lnTo>
                    <a:lnTo>
                      <a:pt x="300" y="724"/>
                    </a:lnTo>
                    <a:lnTo>
                      <a:pt x="300" y="725"/>
                    </a:lnTo>
                    <a:lnTo>
                      <a:pt x="299" y="725"/>
                    </a:lnTo>
                    <a:lnTo>
                      <a:pt x="298" y="725"/>
                    </a:lnTo>
                    <a:lnTo>
                      <a:pt x="298" y="726"/>
                    </a:lnTo>
                    <a:lnTo>
                      <a:pt x="297" y="726"/>
                    </a:lnTo>
                    <a:lnTo>
                      <a:pt x="296" y="725"/>
                    </a:lnTo>
                    <a:lnTo>
                      <a:pt x="297" y="725"/>
                    </a:lnTo>
                    <a:lnTo>
                      <a:pt x="296" y="725"/>
                    </a:lnTo>
                    <a:lnTo>
                      <a:pt x="295" y="725"/>
                    </a:lnTo>
                    <a:lnTo>
                      <a:pt x="295" y="724"/>
                    </a:lnTo>
                    <a:lnTo>
                      <a:pt x="294" y="724"/>
                    </a:lnTo>
                    <a:lnTo>
                      <a:pt x="294" y="723"/>
                    </a:lnTo>
                    <a:lnTo>
                      <a:pt x="294" y="724"/>
                    </a:lnTo>
                    <a:lnTo>
                      <a:pt x="293" y="723"/>
                    </a:lnTo>
                    <a:lnTo>
                      <a:pt x="292" y="724"/>
                    </a:lnTo>
                    <a:lnTo>
                      <a:pt x="291" y="724"/>
                    </a:lnTo>
                    <a:lnTo>
                      <a:pt x="291" y="725"/>
                    </a:lnTo>
                    <a:lnTo>
                      <a:pt x="290" y="725"/>
                    </a:lnTo>
                    <a:lnTo>
                      <a:pt x="289" y="726"/>
                    </a:lnTo>
                    <a:lnTo>
                      <a:pt x="289" y="725"/>
                    </a:lnTo>
                    <a:lnTo>
                      <a:pt x="288" y="725"/>
                    </a:lnTo>
                    <a:lnTo>
                      <a:pt x="288" y="726"/>
                    </a:lnTo>
                    <a:lnTo>
                      <a:pt x="287" y="725"/>
                    </a:lnTo>
                    <a:lnTo>
                      <a:pt x="287" y="726"/>
                    </a:lnTo>
                    <a:lnTo>
                      <a:pt x="286" y="726"/>
                    </a:lnTo>
                    <a:lnTo>
                      <a:pt x="286" y="725"/>
                    </a:lnTo>
                    <a:lnTo>
                      <a:pt x="285" y="725"/>
                    </a:lnTo>
                    <a:lnTo>
                      <a:pt x="284" y="725"/>
                    </a:lnTo>
                    <a:lnTo>
                      <a:pt x="284" y="726"/>
                    </a:lnTo>
                    <a:lnTo>
                      <a:pt x="284" y="727"/>
                    </a:lnTo>
                    <a:lnTo>
                      <a:pt x="280" y="727"/>
                    </a:lnTo>
                    <a:lnTo>
                      <a:pt x="279" y="726"/>
                    </a:lnTo>
                    <a:lnTo>
                      <a:pt x="278" y="726"/>
                    </a:lnTo>
                    <a:lnTo>
                      <a:pt x="278" y="725"/>
                    </a:lnTo>
                    <a:lnTo>
                      <a:pt x="277" y="725"/>
                    </a:lnTo>
                    <a:lnTo>
                      <a:pt x="276" y="725"/>
                    </a:lnTo>
                    <a:lnTo>
                      <a:pt x="276" y="724"/>
                    </a:lnTo>
                    <a:lnTo>
                      <a:pt x="275" y="723"/>
                    </a:lnTo>
                    <a:lnTo>
                      <a:pt x="274" y="722"/>
                    </a:lnTo>
                    <a:lnTo>
                      <a:pt x="273" y="722"/>
                    </a:lnTo>
                    <a:lnTo>
                      <a:pt x="272" y="723"/>
                    </a:lnTo>
                    <a:lnTo>
                      <a:pt x="271" y="726"/>
                    </a:lnTo>
                    <a:lnTo>
                      <a:pt x="270" y="726"/>
                    </a:lnTo>
                    <a:lnTo>
                      <a:pt x="269" y="725"/>
                    </a:lnTo>
                    <a:lnTo>
                      <a:pt x="268" y="724"/>
                    </a:lnTo>
                    <a:lnTo>
                      <a:pt x="267" y="724"/>
                    </a:lnTo>
                    <a:lnTo>
                      <a:pt x="267" y="723"/>
                    </a:lnTo>
                    <a:lnTo>
                      <a:pt x="266" y="723"/>
                    </a:lnTo>
                    <a:lnTo>
                      <a:pt x="265" y="723"/>
                    </a:lnTo>
                    <a:lnTo>
                      <a:pt x="264" y="722"/>
                    </a:lnTo>
                    <a:lnTo>
                      <a:pt x="263" y="722"/>
                    </a:lnTo>
                    <a:lnTo>
                      <a:pt x="263" y="721"/>
                    </a:lnTo>
                    <a:lnTo>
                      <a:pt x="263" y="720"/>
                    </a:lnTo>
                    <a:lnTo>
                      <a:pt x="262" y="720"/>
                    </a:lnTo>
                    <a:lnTo>
                      <a:pt x="262" y="718"/>
                    </a:lnTo>
                    <a:lnTo>
                      <a:pt x="261" y="717"/>
                    </a:lnTo>
                    <a:lnTo>
                      <a:pt x="261" y="716"/>
                    </a:lnTo>
                    <a:lnTo>
                      <a:pt x="262" y="712"/>
                    </a:lnTo>
                    <a:lnTo>
                      <a:pt x="261" y="712"/>
                    </a:lnTo>
                    <a:lnTo>
                      <a:pt x="261" y="711"/>
                    </a:lnTo>
                    <a:lnTo>
                      <a:pt x="261" y="710"/>
                    </a:lnTo>
                    <a:lnTo>
                      <a:pt x="261" y="708"/>
                    </a:lnTo>
                    <a:lnTo>
                      <a:pt x="261" y="707"/>
                    </a:lnTo>
                    <a:lnTo>
                      <a:pt x="260" y="707"/>
                    </a:lnTo>
                    <a:lnTo>
                      <a:pt x="261" y="705"/>
                    </a:lnTo>
                    <a:lnTo>
                      <a:pt x="262" y="705"/>
                    </a:lnTo>
                    <a:lnTo>
                      <a:pt x="262" y="704"/>
                    </a:lnTo>
                    <a:lnTo>
                      <a:pt x="262" y="703"/>
                    </a:lnTo>
                    <a:lnTo>
                      <a:pt x="262" y="702"/>
                    </a:lnTo>
                    <a:lnTo>
                      <a:pt x="261" y="701"/>
                    </a:lnTo>
                    <a:lnTo>
                      <a:pt x="261" y="700"/>
                    </a:lnTo>
                    <a:lnTo>
                      <a:pt x="261" y="699"/>
                    </a:lnTo>
                    <a:lnTo>
                      <a:pt x="261" y="698"/>
                    </a:lnTo>
                    <a:lnTo>
                      <a:pt x="262" y="697"/>
                    </a:lnTo>
                    <a:lnTo>
                      <a:pt x="262" y="696"/>
                    </a:lnTo>
                    <a:lnTo>
                      <a:pt x="262" y="695"/>
                    </a:lnTo>
                    <a:lnTo>
                      <a:pt x="261" y="695"/>
                    </a:lnTo>
                    <a:lnTo>
                      <a:pt x="260" y="696"/>
                    </a:lnTo>
                    <a:lnTo>
                      <a:pt x="260" y="695"/>
                    </a:lnTo>
                    <a:lnTo>
                      <a:pt x="259" y="695"/>
                    </a:lnTo>
                    <a:lnTo>
                      <a:pt x="260" y="695"/>
                    </a:lnTo>
                    <a:lnTo>
                      <a:pt x="259" y="694"/>
                    </a:lnTo>
                    <a:lnTo>
                      <a:pt x="260" y="694"/>
                    </a:lnTo>
                    <a:lnTo>
                      <a:pt x="260" y="692"/>
                    </a:lnTo>
                    <a:lnTo>
                      <a:pt x="259" y="692"/>
                    </a:lnTo>
                    <a:lnTo>
                      <a:pt x="259" y="691"/>
                    </a:lnTo>
                    <a:lnTo>
                      <a:pt x="259" y="690"/>
                    </a:lnTo>
                    <a:lnTo>
                      <a:pt x="259" y="689"/>
                    </a:lnTo>
                    <a:lnTo>
                      <a:pt x="258" y="688"/>
                    </a:lnTo>
                    <a:lnTo>
                      <a:pt x="257" y="688"/>
                    </a:lnTo>
                    <a:lnTo>
                      <a:pt x="257" y="687"/>
                    </a:lnTo>
                    <a:lnTo>
                      <a:pt x="255" y="687"/>
                    </a:lnTo>
                    <a:lnTo>
                      <a:pt x="255" y="686"/>
                    </a:lnTo>
                    <a:lnTo>
                      <a:pt x="253" y="686"/>
                    </a:lnTo>
                    <a:lnTo>
                      <a:pt x="252" y="686"/>
                    </a:lnTo>
                    <a:lnTo>
                      <a:pt x="253" y="685"/>
                    </a:lnTo>
                    <a:lnTo>
                      <a:pt x="253" y="684"/>
                    </a:lnTo>
                    <a:lnTo>
                      <a:pt x="253" y="683"/>
                    </a:lnTo>
                    <a:lnTo>
                      <a:pt x="253" y="682"/>
                    </a:lnTo>
                    <a:lnTo>
                      <a:pt x="254" y="681"/>
                    </a:lnTo>
                    <a:lnTo>
                      <a:pt x="253" y="680"/>
                    </a:lnTo>
                    <a:lnTo>
                      <a:pt x="254" y="680"/>
                    </a:lnTo>
                    <a:lnTo>
                      <a:pt x="253" y="678"/>
                    </a:lnTo>
                    <a:lnTo>
                      <a:pt x="253" y="677"/>
                    </a:lnTo>
                    <a:lnTo>
                      <a:pt x="253" y="676"/>
                    </a:lnTo>
                    <a:lnTo>
                      <a:pt x="253" y="675"/>
                    </a:lnTo>
                    <a:lnTo>
                      <a:pt x="252" y="675"/>
                    </a:lnTo>
                    <a:lnTo>
                      <a:pt x="252" y="673"/>
                    </a:lnTo>
                    <a:lnTo>
                      <a:pt x="251" y="671"/>
                    </a:lnTo>
                    <a:lnTo>
                      <a:pt x="251" y="670"/>
                    </a:lnTo>
                    <a:lnTo>
                      <a:pt x="252" y="670"/>
                    </a:lnTo>
                    <a:lnTo>
                      <a:pt x="253" y="668"/>
                    </a:lnTo>
                    <a:lnTo>
                      <a:pt x="252" y="667"/>
                    </a:lnTo>
                    <a:lnTo>
                      <a:pt x="253" y="666"/>
                    </a:lnTo>
                    <a:lnTo>
                      <a:pt x="254" y="665"/>
                    </a:lnTo>
                    <a:lnTo>
                      <a:pt x="255" y="663"/>
                    </a:lnTo>
                    <a:lnTo>
                      <a:pt x="255" y="662"/>
                    </a:lnTo>
                    <a:lnTo>
                      <a:pt x="256" y="661"/>
                    </a:lnTo>
                    <a:lnTo>
                      <a:pt x="256" y="660"/>
                    </a:lnTo>
                    <a:lnTo>
                      <a:pt x="256" y="659"/>
                    </a:lnTo>
                    <a:lnTo>
                      <a:pt x="256" y="658"/>
                    </a:lnTo>
                    <a:lnTo>
                      <a:pt x="255" y="658"/>
                    </a:lnTo>
                    <a:lnTo>
                      <a:pt x="255" y="657"/>
                    </a:lnTo>
                    <a:lnTo>
                      <a:pt x="254" y="656"/>
                    </a:lnTo>
                    <a:lnTo>
                      <a:pt x="253" y="655"/>
                    </a:lnTo>
                    <a:lnTo>
                      <a:pt x="253" y="654"/>
                    </a:lnTo>
                    <a:lnTo>
                      <a:pt x="252" y="654"/>
                    </a:lnTo>
                    <a:lnTo>
                      <a:pt x="252" y="653"/>
                    </a:lnTo>
                    <a:lnTo>
                      <a:pt x="252" y="652"/>
                    </a:lnTo>
                    <a:lnTo>
                      <a:pt x="252" y="650"/>
                    </a:lnTo>
                    <a:lnTo>
                      <a:pt x="252" y="649"/>
                    </a:lnTo>
                    <a:lnTo>
                      <a:pt x="253" y="649"/>
                    </a:lnTo>
                    <a:lnTo>
                      <a:pt x="254" y="648"/>
                    </a:lnTo>
                    <a:lnTo>
                      <a:pt x="255" y="647"/>
                    </a:lnTo>
                    <a:lnTo>
                      <a:pt x="254" y="646"/>
                    </a:lnTo>
                    <a:lnTo>
                      <a:pt x="253" y="645"/>
                    </a:lnTo>
                    <a:lnTo>
                      <a:pt x="254" y="645"/>
                    </a:lnTo>
                    <a:lnTo>
                      <a:pt x="253" y="644"/>
                    </a:lnTo>
                    <a:lnTo>
                      <a:pt x="253" y="643"/>
                    </a:lnTo>
                    <a:lnTo>
                      <a:pt x="254" y="643"/>
                    </a:lnTo>
                    <a:lnTo>
                      <a:pt x="255" y="642"/>
                    </a:lnTo>
                    <a:lnTo>
                      <a:pt x="255" y="641"/>
                    </a:lnTo>
                    <a:lnTo>
                      <a:pt x="255" y="640"/>
                    </a:lnTo>
                    <a:lnTo>
                      <a:pt x="254" y="640"/>
                    </a:lnTo>
                    <a:lnTo>
                      <a:pt x="254" y="639"/>
                    </a:lnTo>
                    <a:lnTo>
                      <a:pt x="253" y="639"/>
                    </a:lnTo>
                    <a:lnTo>
                      <a:pt x="253" y="638"/>
                    </a:lnTo>
                    <a:lnTo>
                      <a:pt x="254" y="638"/>
                    </a:lnTo>
                    <a:lnTo>
                      <a:pt x="254" y="637"/>
                    </a:lnTo>
                    <a:lnTo>
                      <a:pt x="253" y="637"/>
                    </a:lnTo>
                    <a:lnTo>
                      <a:pt x="254" y="637"/>
                    </a:lnTo>
                    <a:lnTo>
                      <a:pt x="253" y="636"/>
                    </a:lnTo>
                    <a:lnTo>
                      <a:pt x="252" y="636"/>
                    </a:lnTo>
                    <a:lnTo>
                      <a:pt x="251" y="635"/>
                    </a:lnTo>
                    <a:lnTo>
                      <a:pt x="250" y="635"/>
                    </a:lnTo>
                    <a:lnTo>
                      <a:pt x="249" y="635"/>
                    </a:lnTo>
                    <a:lnTo>
                      <a:pt x="248" y="636"/>
                    </a:lnTo>
                    <a:lnTo>
                      <a:pt x="248" y="633"/>
                    </a:lnTo>
                    <a:lnTo>
                      <a:pt x="248" y="632"/>
                    </a:lnTo>
                    <a:lnTo>
                      <a:pt x="248" y="630"/>
                    </a:lnTo>
                    <a:lnTo>
                      <a:pt x="247" y="629"/>
                    </a:lnTo>
                    <a:lnTo>
                      <a:pt x="246" y="628"/>
                    </a:lnTo>
                    <a:lnTo>
                      <a:pt x="247" y="628"/>
                    </a:lnTo>
                    <a:lnTo>
                      <a:pt x="247" y="626"/>
                    </a:lnTo>
                    <a:lnTo>
                      <a:pt x="247" y="625"/>
                    </a:lnTo>
                    <a:lnTo>
                      <a:pt x="247" y="624"/>
                    </a:lnTo>
                    <a:lnTo>
                      <a:pt x="246" y="623"/>
                    </a:lnTo>
                    <a:lnTo>
                      <a:pt x="245" y="623"/>
                    </a:lnTo>
                    <a:lnTo>
                      <a:pt x="245" y="622"/>
                    </a:lnTo>
                    <a:lnTo>
                      <a:pt x="244" y="622"/>
                    </a:lnTo>
                    <a:lnTo>
                      <a:pt x="245" y="620"/>
                    </a:lnTo>
                    <a:lnTo>
                      <a:pt x="245" y="619"/>
                    </a:lnTo>
                    <a:lnTo>
                      <a:pt x="246" y="618"/>
                    </a:lnTo>
                    <a:lnTo>
                      <a:pt x="246" y="617"/>
                    </a:lnTo>
                    <a:lnTo>
                      <a:pt x="245" y="616"/>
                    </a:lnTo>
                    <a:lnTo>
                      <a:pt x="245" y="615"/>
                    </a:lnTo>
                    <a:lnTo>
                      <a:pt x="245" y="614"/>
                    </a:lnTo>
                    <a:lnTo>
                      <a:pt x="244" y="614"/>
                    </a:lnTo>
                    <a:lnTo>
                      <a:pt x="244" y="613"/>
                    </a:lnTo>
                    <a:lnTo>
                      <a:pt x="244" y="612"/>
                    </a:lnTo>
                    <a:lnTo>
                      <a:pt x="244" y="611"/>
                    </a:lnTo>
                    <a:lnTo>
                      <a:pt x="244" y="610"/>
                    </a:lnTo>
                    <a:lnTo>
                      <a:pt x="244" y="609"/>
                    </a:lnTo>
                    <a:lnTo>
                      <a:pt x="244" y="608"/>
                    </a:lnTo>
                    <a:lnTo>
                      <a:pt x="244" y="607"/>
                    </a:lnTo>
                    <a:lnTo>
                      <a:pt x="243" y="607"/>
                    </a:lnTo>
                    <a:lnTo>
                      <a:pt x="243" y="606"/>
                    </a:lnTo>
                    <a:lnTo>
                      <a:pt x="243" y="605"/>
                    </a:lnTo>
                    <a:lnTo>
                      <a:pt x="242" y="604"/>
                    </a:lnTo>
                    <a:lnTo>
                      <a:pt x="243" y="603"/>
                    </a:lnTo>
                    <a:lnTo>
                      <a:pt x="243" y="601"/>
                    </a:lnTo>
                    <a:lnTo>
                      <a:pt x="244" y="600"/>
                    </a:lnTo>
                    <a:lnTo>
                      <a:pt x="244" y="599"/>
                    </a:lnTo>
                    <a:lnTo>
                      <a:pt x="243" y="599"/>
                    </a:lnTo>
                    <a:lnTo>
                      <a:pt x="244" y="598"/>
                    </a:lnTo>
                    <a:lnTo>
                      <a:pt x="244" y="597"/>
                    </a:lnTo>
                    <a:lnTo>
                      <a:pt x="245" y="597"/>
                    </a:lnTo>
                    <a:lnTo>
                      <a:pt x="245" y="596"/>
                    </a:lnTo>
                    <a:lnTo>
                      <a:pt x="245" y="595"/>
                    </a:lnTo>
                    <a:lnTo>
                      <a:pt x="246" y="595"/>
                    </a:lnTo>
                    <a:lnTo>
                      <a:pt x="247" y="595"/>
                    </a:lnTo>
                    <a:lnTo>
                      <a:pt x="247" y="594"/>
                    </a:lnTo>
                    <a:lnTo>
                      <a:pt x="247" y="593"/>
                    </a:lnTo>
                    <a:lnTo>
                      <a:pt x="247" y="592"/>
                    </a:lnTo>
                    <a:lnTo>
                      <a:pt x="248" y="592"/>
                    </a:lnTo>
                    <a:lnTo>
                      <a:pt x="248" y="591"/>
                    </a:lnTo>
                    <a:lnTo>
                      <a:pt x="248" y="590"/>
                    </a:lnTo>
                    <a:lnTo>
                      <a:pt x="248" y="589"/>
                    </a:lnTo>
                    <a:lnTo>
                      <a:pt x="248" y="588"/>
                    </a:lnTo>
                    <a:lnTo>
                      <a:pt x="248" y="587"/>
                    </a:lnTo>
                    <a:lnTo>
                      <a:pt x="248" y="586"/>
                    </a:lnTo>
                    <a:lnTo>
                      <a:pt x="248" y="585"/>
                    </a:lnTo>
                    <a:lnTo>
                      <a:pt x="248" y="584"/>
                    </a:lnTo>
                    <a:lnTo>
                      <a:pt x="248" y="583"/>
                    </a:lnTo>
                    <a:lnTo>
                      <a:pt x="247" y="583"/>
                    </a:lnTo>
                    <a:lnTo>
                      <a:pt x="247" y="580"/>
                    </a:lnTo>
                    <a:lnTo>
                      <a:pt x="247" y="579"/>
                    </a:lnTo>
                    <a:lnTo>
                      <a:pt x="245" y="578"/>
                    </a:lnTo>
                    <a:lnTo>
                      <a:pt x="244" y="578"/>
                    </a:lnTo>
                    <a:lnTo>
                      <a:pt x="243" y="577"/>
                    </a:lnTo>
                    <a:lnTo>
                      <a:pt x="243" y="576"/>
                    </a:lnTo>
                    <a:lnTo>
                      <a:pt x="241" y="576"/>
                    </a:lnTo>
                    <a:lnTo>
                      <a:pt x="241" y="575"/>
                    </a:lnTo>
                    <a:lnTo>
                      <a:pt x="240" y="575"/>
                    </a:lnTo>
                    <a:lnTo>
                      <a:pt x="240" y="574"/>
                    </a:lnTo>
                    <a:lnTo>
                      <a:pt x="240" y="573"/>
                    </a:lnTo>
                    <a:lnTo>
                      <a:pt x="239" y="572"/>
                    </a:lnTo>
                    <a:lnTo>
                      <a:pt x="238" y="572"/>
                    </a:lnTo>
                    <a:lnTo>
                      <a:pt x="237" y="570"/>
                    </a:lnTo>
                    <a:lnTo>
                      <a:pt x="236" y="569"/>
                    </a:lnTo>
                    <a:lnTo>
                      <a:pt x="236" y="568"/>
                    </a:lnTo>
                    <a:lnTo>
                      <a:pt x="236" y="567"/>
                    </a:lnTo>
                    <a:lnTo>
                      <a:pt x="235" y="566"/>
                    </a:lnTo>
                    <a:lnTo>
                      <a:pt x="235" y="565"/>
                    </a:lnTo>
                    <a:lnTo>
                      <a:pt x="235" y="564"/>
                    </a:lnTo>
                    <a:lnTo>
                      <a:pt x="235" y="563"/>
                    </a:lnTo>
                    <a:lnTo>
                      <a:pt x="236" y="563"/>
                    </a:lnTo>
                    <a:lnTo>
                      <a:pt x="236" y="562"/>
                    </a:lnTo>
                    <a:lnTo>
                      <a:pt x="237" y="562"/>
                    </a:lnTo>
                    <a:lnTo>
                      <a:pt x="236" y="561"/>
                    </a:lnTo>
                    <a:lnTo>
                      <a:pt x="237" y="561"/>
                    </a:lnTo>
                    <a:lnTo>
                      <a:pt x="237" y="559"/>
                    </a:lnTo>
                    <a:lnTo>
                      <a:pt x="237" y="558"/>
                    </a:lnTo>
                    <a:lnTo>
                      <a:pt x="237" y="557"/>
                    </a:lnTo>
                    <a:lnTo>
                      <a:pt x="236" y="556"/>
                    </a:lnTo>
                    <a:lnTo>
                      <a:pt x="236" y="555"/>
                    </a:lnTo>
                    <a:lnTo>
                      <a:pt x="236" y="554"/>
                    </a:lnTo>
                    <a:lnTo>
                      <a:pt x="235" y="554"/>
                    </a:lnTo>
                    <a:lnTo>
                      <a:pt x="234" y="554"/>
                    </a:lnTo>
                    <a:lnTo>
                      <a:pt x="233" y="554"/>
                    </a:lnTo>
                    <a:lnTo>
                      <a:pt x="232" y="554"/>
                    </a:lnTo>
                    <a:lnTo>
                      <a:pt x="231" y="554"/>
                    </a:lnTo>
                    <a:lnTo>
                      <a:pt x="231" y="553"/>
                    </a:lnTo>
                    <a:lnTo>
                      <a:pt x="230" y="552"/>
                    </a:lnTo>
                    <a:lnTo>
                      <a:pt x="231" y="552"/>
                    </a:lnTo>
                    <a:lnTo>
                      <a:pt x="231" y="551"/>
                    </a:lnTo>
                    <a:lnTo>
                      <a:pt x="230" y="550"/>
                    </a:lnTo>
                    <a:lnTo>
                      <a:pt x="229" y="550"/>
                    </a:lnTo>
                    <a:lnTo>
                      <a:pt x="229" y="549"/>
                    </a:lnTo>
                    <a:lnTo>
                      <a:pt x="228" y="549"/>
                    </a:lnTo>
                    <a:lnTo>
                      <a:pt x="228" y="547"/>
                    </a:lnTo>
                    <a:lnTo>
                      <a:pt x="227" y="546"/>
                    </a:lnTo>
                    <a:lnTo>
                      <a:pt x="227" y="545"/>
                    </a:lnTo>
                    <a:lnTo>
                      <a:pt x="227" y="544"/>
                    </a:lnTo>
                    <a:lnTo>
                      <a:pt x="227" y="543"/>
                    </a:lnTo>
                    <a:lnTo>
                      <a:pt x="226" y="543"/>
                    </a:lnTo>
                    <a:lnTo>
                      <a:pt x="225" y="543"/>
                    </a:lnTo>
                    <a:lnTo>
                      <a:pt x="222" y="543"/>
                    </a:lnTo>
                    <a:lnTo>
                      <a:pt x="221" y="543"/>
                    </a:lnTo>
                    <a:lnTo>
                      <a:pt x="220" y="542"/>
                    </a:lnTo>
                    <a:lnTo>
                      <a:pt x="219" y="542"/>
                    </a:lnTo>
                    <a:lnTo>
                      <a:pt x="218" y="542"/>
                    </a:lnTo>
                    <a:lnTo>
                      <a:pt x="217" y="543"/>
                    </a:lnTo>
                    <a:lnTo>
                      <a:pt x="216" y="544"/>
                    </a:lnTo>
                    <a:lnTo>
                      <a:pt x="216" y="543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3"/>
                    </a:lnTo>
                    <a:lnTo>
                      <a:pt x="213" y="542"/>
                    </a:lnTo>
                    <a:lnTo>
                      <a:pt x="212" y="542"/>
                    </a:lnTo>
                    <a:lnTo>
                      <a:pt x="211" y="543"/>
                    </a:lnTo>
                    <a:lnTo>
                      <a:pt x="211" y="544"/>
                    </a:lnTo>
                    <a:lnTo>
                      <a:pt x="210" y="544"/>
                    </a:lnTo>
                    <a:lnTo>
                      <a:pt x="210" y="543"/>
                    </a:lnTo>
                    <a:lnTo>
                      <a:pt x="209" y="543"/>
                    </a:lnTo>
                    <a:lnTo>
                      <a:pt x="208" y="543"/>
                    </a:lnTo>
                    <a:lnTo>
                      <a:pt x="208" y="542"/>
                    </a:lnTo>
                    <a:lnTo>
                      <a:pt x="207" y="542"/>
                    </a:lnTo>
                    <a:lnTo>
                      <a:pt x="205" y="542"/>
                    </a:lnTo>
                    <a:lnTo>
                      <a:pt x="204" y="542"/>
                    </a:lnTo>
                    <a:lnTo>
                      <a:pt x="204" y="543"/>
                    </a:lnTo>
                    <a:lnTo>
                      <a:pt x="203" y="543"/>
                    </a:lnTo>
                    <a:lnTo>
                      <a:pt x="203" y="542"/>
                    </a:lnTo>
                    <a:lnTo>
                      <a:pt x="203" y="543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1" y="542"/>
                    </a:lnTo>
                    <a:lnTo>
                      <a:pt x="200" y="542"/>
                    </a:lnTo>
                    <a:lnTo>
                      <a:pt x="200" y="541"/>
                    </a:lnTo>
                    <a:lnTo>
                      <a:pt x="199" y="541"/>
                    </a:lnTo>
                    <a:lnTo>
                      <a:pt x="198" y="541"/>
                    </a:lnTo>
                    <a:lnTo>
                      <a:pt x="198" y="542"/>
                    </a:lnTo>
                    <a:lnTo>
                      <a:pt x="197" y="542"/>
                    </a:lnTo>
                    <a:lnTo>
                      <a:pt x="196" y="542"/>
                    </a:lnTo>
                    <a:lnTo>
                      <a:pt x="195" y="542"/>
                    </a:lnTo>
                    <a:lnTo>
                      <a:pt x="195" y="543"/>
                    </a:lnTo>
                    <a:lnTo>
                      <a:pt x="194" y="542"/>
                    </a:lnTo>
                    <a:lnTo>
                      <a:pt x="193" y="542"/>
                    </a:lnTo>
                    <a:lnTo>
                      <a:pt x="193" y="541"/>
                    </a:lnTo>
                    <a:lnTo>
                      <a:pt x="192" y="541"/>
                    </a:lnTo>
                    <a:lnTo>
                      <a:pt x="191" y="541"/>
                    </a:lnTo>
                    <a:lnTo>
                      <a:pt x="190" y="541"/>
                    </a:lnTo>
                    <a:lnTo>
                      <a:pt x="189" y="540"/>
                    </a:lnTo>
                    <a:lnTo>
                      <a:pt x="188" y="539"/>
                    </a:lnTo>
                    <a:lnTo>
                      <a:pt x="188" y="538"/>
                    </a:lnTo>
                    <a:lnTo>
                      <a:pt x="188" y="537"/>
                    </a:lnTo>
                    <a:lnTo>
                      <a:pt x="187" y="537"/>
                    </a:lnTo>
                    <a:lnTo>
                      <a:pt x="186" y="537"/>
                    </a:lnTo>
                    <a:lnTo>
                      <a:pt x="185" y="537"/>
                    </a:lnTo>
                    <a:lnTo>
                      <a:pt x="184" y="537"/>
                    </a:lnTo>
                    <a:lnTo>
                      <a:pt x="184" y="536"/>
                    </a:lnTo>
                    <a:lnTo>
                      <a:pt x="183" y="536"/>
                    </a:lnTo>
                    <a:lnTo>
                      <a:pt x="182" y="535"/>
                    </a:lnTo>
                    <a:lnTo>
                      <a:pt x="181" y="534"/>
                    </a:lnTo>
                    <a:lnTo>
                      <a:pt x="180" y="535"/>
                    </a:lnTo>
                    <a:lnTo>
                      <a:pt x="180" y="534"/>
                    </a:lnTo>
                    <a:lnTo>
                      <a:pt x="179" y="534"/>
                    </a:lnTo>
                    <a:lnTo>
                      <a:pt x="179" y="533"/>
                    </a:lnTo>
                    <a:lnTo>
                      <a:pt x="178" y="533"/>
                    </a:lnTo>
                    <a:lnTo>
                      <a:pt x="178" y="532"/>
                    </a:lnTo>
                    <a:lnTo>
                      <a:pt x="178" y="531"/>
                    </a:lnTo>
                    <a:lnTo>
                      <a:pt x="177" y="531"/>
                    </a:lnTo>
                    <a:lnTo>
                      <a:pt x="177" y="530"/>
                    </a:lnTo>
                    <a:lnTo>
                      <a:pt x="176" y="530"/>
                    </a:lnTo>
                    <a:lnTo>
                      <a:pt x="176" y="529"/>
                    </a:lnTo>
                    <a:lnTo>
                      <a:pt x="175" y="529"/>
                    </a:lnTo>
                    <a:lnTo>
                      <a:pt x="175" y="528"/>
                    </a:lnTo>
                    <a:lnTo>
                      <a:pt x="175" y="527"/>
                    </a:lnTo>
                    <a:lnTo>
                      <a:pt x="175" y="526"/>
                    </a:lnTo>
                    <a:lnTo>
                      <a:pt x="175" y="525"/>
                    </a:lnTo>
                    <a:lnTo>
                      <a:pt x="174" y="524"/>
                    </a:lnTo>
                    <a:lnTo>
                      <a:pt x="174" y="523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0"/>
                    </a:lnTo>
                    <a:lnTo>
                      <a:pt x="172" y="520"/>
                    </a:lnTo>
                    <a:lnTo>
                      <a:pt x="171" y="520"/>
                    </a:lnTo>
                    <a:lnTo>
                      <a:pt x="170" y="521"/>
                    </a:lnTo>
                    <a:lnTo>
                      <a:pt x="170" y="520"/>
                    </a:lnTo>
                    <a:lnTo>
                      <a:pt x="169" y="520"/>
                    </a:lnTo>
                    <a:lnTo>
                      <a:pt x="169" y="521"/>
                    </a:lnTo>
                    <a:lnTo>
                      <a:pt x="168" y="520"/>
                    </a:lnTo>
                    <a:lnTo>
                      <a:pt x="168" y="521"/>
                    </a:lnTo>
                    <a:lnTo>
                      <a:pt x="167" y="520"/>
                    </a:lnTo>
                    <a:lnTo>
                      <a:pt x="166" y="520"/>
                    </a:lnTo>
                    <a:lnTo>
                      <a:pt x="165" y="520"/>
                    </a:lnTo>
                    <a:lnTo>
                      <a:pt x="165" y="521"/>
                    </a:lnTo>
                    <a:lnTo>
                      <a:pt x="164" y="521"/>
                    </a:lnTo>
                    <a:lnTo>
                      <a:pt x="163" y="522"/>
                    </a:lnTo>
                    <a:lnTo>
                      <a:pt x="163" y="521"/>
                    </a:lnTo>
                    <a:lnTo>
                      <a:pt x="162" y="522"/>
                    </a:lnTo>
                    <a:lnTo>
                      <a:pt x="161" y="522"/>
                    </a:lnTo>
                    <a:lnTo>
                      <a:pt x="161" y="523"/>
                    </a:lnTo>
                    <a:lnTo>
                      <a:pt x="160" y="524"/>
                    </a:lnTo>
                    <a:lnTo>
                      <a:pt x="160" y="525"/>
                    </a:lnTo>
                    <a:lnTo>
                      <a:pt x="160" y="526"/>
                    </a:lnTo>
                    <a:lnTo>
                      <a:pt x="159" y="527"/>
                    </a:lnTo>
                    <a:lnTo>
                      <a:pt x="158" y="527"/>
                    </a:lnTo>
                    <a:lnTo>
                      <a:pt x="159" y="528"/>
                    </a:lnTo>
                    <a:lnTo>
                      <a:pt x="158" y="529"/>
                    </a:lnTo>
                    <a:lnTo>
                      <a:pt x="157" y="529"/>
                    </a:lnTo>
                    <a:lnTo>
                      <a:pt x="157" y="530"/>
                    </a:lnTo>
                    <a:lnTo>
                      <a:pt x="157" y="531"/>
                    </a:lnTo>
                    <a:lnTo>
                      <a:pt x="157" y="532"/>
                    </a:lnTo>
                    <a:lnTo>
                      <a:pt x="156" y="532"/>
                    </a:lnTo>
                    <a:lnTo>
                      <a:pt x="156" y="533"/>
                    </a:lnTo>
                    <a:lnTo>
                      <a:pt x="155" y="533"/>
                    </a:lnTo>
                    <a:lnTo>
                      <a:pt x="154" y="533"/>
                    </a:lnTo>
                    <a:lnTo>
                      <a:pt x="154" y="534"/>
                    </a:lnTo>
                    <a:lnTo>
                      <a:pt x="153" y="534"/>
                    </a:lnTo>
                    <a:lnTo>
                      <a:pt x="152" y="534"/>
                    </a:lnTo>
                    <a:lnTo>
                      <a:pt x="152" y="535"/>
                    </a:lnTo>
                    <a:lnTo>
                      <a:pt x="151" y="535"/>
                    </a:lnTo>
                    <a:lnTo>
                      <a:pt x="152" y="535"/>
                    </a:lnTo>
                    <a:lnTo>
                      <a:pt x="152" y="536"/>
                    </a:lnTo>
                    <a:lnTo>
                      <a:pt x="151" y="536"/>
                    </a:lnTo>
                    <a:lnTo>
                      <a:pt x="150" y="536"/>
                    </a:lnTo>
                    <a:lnTo>
                      <a:pt x="150" y="537"/>
                    </a:lnTo>
                    <a:lnTo>
                      <a:pt x="149" y="537"/>
                    </a:lnTo>
                    <a:lnTo>
                      <a:pt x="148" y="537"/>
                    </a:lnTo>
                    <a:lnTo>
                      <a:pt x="148" y="538"/>
                    </a:lnTo>
                    <a:lnTo>
                      <a:pt x="149" y="538"/>
                    </a:lnTo>
                    <a:lnTo>
                      <a:pt x="149" y="539"/>
                    </a:lnTo>
                    <a:lnTo>
                      <a:pt x="148" y="539"/>
                    </a:lnTo>
                    <a:lnTo>
                      <a:pt x="147" y="538"/>
                    </a:lnTo>
                    <a:lnTo>
                      <a:pt x="146" y="538"/>
                    </a:lnTo>
                    <a:lnTo>
                      <a:pt x="145" y="537"/>
                    </a:lnTo>
                    <a:lnTo>
                      <a:pt x="144" y="537"/>
                    </a:lnTo>
                    <a:lnTo>
                      <a:pt x="144" y="536"/>
                    </a:lnTo>
                    <a:lnTo>
                      <a:pt x="144" y="535"/>
                    </a:lnTo>
                    <a:lnTo>
                      <a:pt x="144" y="534"/>
                    </a:lnTo>
                    <a:lnTo>
                      <a:pt x="144" y="535"/>
                    </a:lnTo>
                    <a:lnTo>
                      <a:pt x="143" y="535"/>
                    </a:lnTo>
                    <a:lnTo>
                      <a:pt x="143" y="534"/>
                    </a:lnTo>
                    <a:lnTo>
                      <a:pt x="142" y="534"/>
                    </a:lnTo>
                    <a:lnTo>
                      <a:pt x="142" y="535"/>
                    </a:lnTo>
                    <a:lnTo>
                      <a:pt x="143" y="535"/>
                    </a:lnTo>
                    <a:lnTo>
                      <a:pt x="143" y="536"/>
                    </a:lnTo>
                    <a:lnTo>
                      <a:pt x="142" y="536"/>
                    </a:lnTo>
                    <a:lnTo>
                      <a:pt x="142" y="537"/>
                    </a:lnTo>
                    <a:lnTo>
                      <a:pt x="141" y="537"/>
                    </a:lnTo>
                    <a:lnTo>
                      <a:pt x="141" y="538"/>
                    </a:lnTo>
                    <a:lnTo>
                      <a:pt x="140" y="538"/>
                    </a:lnTo>
                    <a:lnTo>
                      <a:pt x="140" y="539"/>
                    </a:lnTo>
                    <a:lnTo>
                      <a:pt x="139" y="538"/>
                    </a:lnTo>
                    <a:lnTo>
                      <a:pt x="139" y="537"/>
                    </a:lnTo>
                    <a:lnTo>
                      <a:pt x="138" y="537"/>
                    </a:lnTo>
                    <a:lnTo>
                      <a:pt x="138" y="536"/>
                    </a:lnTo>
                    <a:lnTo>
                      <a:pt x="137" y="536"/>
                    </a:lnTo>
                    <a:lnTo>
                      <a:pt x="137" y="537"/>
                    </a:lnTo>
                    <a:lnTo>
                      <a:pt x="137" y="536"/>
                    </a:lnTo>
                    <a:lnTo>
                      <a:pt x="136" y="537"/>
                    </a:lnTo>
                    <a:lnTo>
                      <a:pt x="136" y="538"/>
                    </a:lnTo>
                    <a:lnTo>
                      <a:pt x="135" y="538"/>
                    </a:lnTo>
                    <a:lnTo>
                      <a:pt x="134" y="538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6"/>
                    </a:lnTo>
                    <a:lnTo>
                      <a:pt x="133" y="536"/>
                    </a:lnTo>
                    <a:lnTo>
                      <a:pt x="132" y="537"/>
                    </a:lnTo>
                    <a:lnTo>
                      <a:pt x="132" y="538"/>
                    </a:lnTo>
                    <a:lnTo>
                      <a:pt x="132" y="539"/>
                    </a:lnTo>
                    <a:lnTo>
                      <a:pt x="132" y="540"/>
                    </a:lnTo>
                    <a:lnTo>
                      <a:pt x="132" y="541"/>
                    </a:lnTo>
                    <a:lnTo>
                      <a:pt x="131" y="541"/>
                    </a:lnTo>
                    <a:lnTo>
                      <a:pt x="130" y="541"/>
                    </a:lnTo>
                    <a:lnTo>
                      <a:pt x="130" y="542"/>
                    </a:lnTo>
                    <a:lnTo>
                      <a:pt x="129" y="543"/>
                    </a:lnTo>
                    <a:lnTo>
                      <a:pt x="128" y="543"/>
                    </a:lnTo>
                    <a:lnTo>
                      <a:pt x="128" y="542"/>
                    </a:lnTo>
                    <a:lnTo>
                      <a:pt x="127" y="542"/>
                    </a:lnTo>
                    <a:lnTo>
                      <a:pt x="127" y="541"/>
                    </a:lnTo>
                    <a:lnTo>
                      <a:pt x="127" y="542"/>
                    </a:lnTo>
                    <a:lnTo>
                      <a:pt x="126" y="542"/>
                    </a:lnTo>
                    <a:lnTo>
                      <a:pt x="126" y="541"/>
                    </a:lnTo>
                    <a:lnTo>
                      <a:pt x="125" y="541"/>
                    </a:lnTo>
                    <a:lnTo>
                      <a:pt x="125" y="540"/>
                    </a:lnTo>
                    <a:lnTo>
                      <a:pt x="124" y="540"/>
                    </a:lnTo>
                    <a:lnTo>
                      <a:pt x="125" y="540"/>
                    </a:lnTo>
                    <a:lnTo>
                      <a:pt x="125" y="539"/>
                    </a:lnTo>
                    <a:lnTo>
                      <a:pt x="125" y="538"/>
                    </a:lnTo>
                    <a:lnTo>
                      <a:pt x="125" y="537"/>
                    </a:lnTo>
                    <a:lnTo>
                      <a:pt x="124" y="537"/>
                    </a:lnTo>
                    <a:lnTo>
                      <a:pt x="123" y="537"/>
                    </a:lnTo>
                    <a:lnTo>
                      <a:pt x="122" y="538"/>
                    </a:lnTo>
                    <a:lnTo>
                      <a:pt x="122" y="539"/>
                    </a:lnTo>
                    <a:lnTo>
                      <a:pt x="121" y="538"/>
                    </a:lnTo>
                    <a:lnTo>
                      <a:pt x="120" y="538"/>
                    </a:lnTo>
                    <a:lnTo>
                      <a:pt x="120" y="537"/>
                    </a:lnTo>
                    <a:lnTo>
                      <a:pt x="120" y="538"/>
                    </a:lnTo>
                    <a:lnTo>
                      <a:pt x="119" y="537"/>
                    </a:lnTo>
                    <a:lnTo>
                      <a:pt x="118" y="538"/>
                    </a:lnTo>
                    <a:lnTo>
                      <a:pt x="117" y="537"/>
                    </a:lnTo>
                    <a:lnTo>
                      <a:pt x="117" y="536"/>
                    </a:lnTo>
                    <a:lnTo>
                      <a:pt x="116" y="536"/>
                    </a:lnTo>
                    <a:lnTo>
                      <a:pt x="115" y="536"/>
                    </a:lnTo>
                    <a:lnTo>
                      <a:pt x="114" y="536"/>
                    </a:lnTo>
                    <a:lnTo>
                      <a:pt x="114" y="535"/>
                    </a:lnTo>
                    <a:lnTo>
                      <a:pt x="113" y="534"/>
                    </a:lnTo>
                    <a:lnTo>
                      <a:pt x="113" y="535"/>
                    </a:lnTo>
                    <a:lnTo>
                      <a:pt x="112" y="535"/>
                    </a:lnTo>
                    <a:lnTo>
                      <a:pt x="111" y="535"/>
                    </a:lnTo>
                    <a:lnTo>
                      <a:pt x="109" y="535"/>
                    </a:lnTo>
                    <a:lnTo>
                      <a:pt x="108" y="536"/>
                    </a:lnTo>
                    <a:lnTo>
                      <a:pt x="108" y="535"/>
                    </a:lnTo>
                    <a:lnTo>
                      <a:pt x="107" y="535"/>
                    </a:lnTo>
                    <a:lnTo>
                      <a:pt x="107" y="536"/>
                    </a:lnTo>
                    <a:lnTo>
                      <a:pt x="106" y="536"/>
                    </a:lnTo>
                    <a:lnTo>
                      <a:pt x="105" y="536"/>
                    </a:lnTo>
                    <a:lnTo>
                      <a:pt x="105" y="537"/>
                    </a:lnTo>
                    <a:lnTo>
                      <a:pt x="104" y="537"/>
                    </a:lnTo>
                    <a:lnTo>
                      <a:pt x="104" y="536"/>
                    </a:lnTo>
                    <a:lnTo>
                      <a:pt x="103" y="536"/>
                    </a:lnTo>
                    <a:lnTo>
                      <a:pt x="103" y="537"/>
                    </a:lnTo>
                    <a:lnTo>
                      <a:pt x="103" y="536"/>
                    </a:lnTo>
                    <a:lnTo>
                      <a:pt x="102" y="536"/>
                    </a:lnTo>
                    <a:lnTo>
                      <a:pt x="102" y="535"/>
                    </a:lnTo>
                    <a:lnTo>
                      <a:pt x="102" y="534"/>
                    </a:lnTo>
                    <a:lnTo>
                      <a:pt x="101" y="535"/>
                    </a:lnTo>
                    <a:lnTo>
                      <a:pt x="100" y="534"/>
                    </a:lnTo>
                    <a:lnTo>
                      <a:pt x="99" y="534"/>
                    </a:lnTo>
                    <a:lnTo>
                      <a:pt x="99" y="535"/>
                    </a:lnTo>
                    <a:lnTo>
                      <a:pt x="98" y="535"/>
                    </a:lnTo>
                    <a:lnTo>
                      <a:pt x="97" y="534"/>
                    </a:lnTo>
                    <a:lnTo>
                      <a:pt x="97" y="535"/>
                    </a:lnTo>
                    <a:lnTo>
                      <a:pt x="96" y="535"/>
                    </a:lnTo>
                    <a:lnTo>
                      <a:pt x="96" y="534"/>
                    </a:lnTo>
                    <a:lnTo>
                      <a:pt x="96" y="535"/>
                    </a:lnTo>
                    <a:lnTo>
                      <a:pt x="95" y="535"/>
                    </a:lnTo>
                    <a:lnTo>
                      <a:pt x="95" y="534"/>
                    </a:lnTo>
                    <a:lnTo>
                      <a:pt x="94" y="534"/>
                    </a:lnTo>
                    <a:lnTo>
                      <a:pt x="94" y="533"/>
                    </a:lnTo>
                    <a:lnTo>
                      <a:pt x="93" y="532"/>
                    </a:lnTo>
                    <a:lnTo>
                      <a:pt x="93" y="533"/>
                    </a:lnTo>
                    <a:lnTo>
                      <a:pt x="92" y="533"/>
                    </a:lnTo>
                    <a:lnTo>
                      <a:pt x="92" y="534"/>
                    </a:lnTo>
                    <a:lnTo>
                      <a:pt x="91" y="535"/>
                    </a:lnTo>
                    <a:lnTo>
                      <a:pt x="90" y="536"/>
                    </a:lnTo>
                    <a:lnTo>
                      <a:pt x="89" y="536"/>
                    </a:lnTo>
                    <a:lnTo>
                      <a:pt x="88" y="536"/>
                    </a:lnTo>
                    <a:lnTo>
                      <a:pt x="88" y="535"/>
                    </a:lnTo>
                    <a:lnTo>
                      <a:pt x="87" y="535"/>
                    </a:lnTo>
                    <a:lnTo>
                      <a:pt x="86" y="535"/>
                    </a:lnTo>
                    <a:lnTo>
                      <a:pt x="86" y="534"/>
                    </a:lnTo>
                    <a:lnTo>
                      <a:pt x="86" y="535"/>
                    </a:lnTo>
                    <a:lnTo>
                      <a:pt x="85" y="535"/>
                    </a:lnTo>
                    <a:lnTo>
                      <a:pt x="85" y="534"/>
                    </a:lnTo>
                    <a:lnTo>
                      <a:pt x="85" y="533"/>
                    </a:lnTo>
                    <a:lnTo>
                      <a:pt x="84" y="534"/>
                    </a:lnTo>
                    <a:lnTo>
                      <a:pt x="84" y="533"/>
                    </a:lnTo>
                    <a:lnTo>
                      <a:pt x="83" y="534"/>
                    </a:lnTo>
                    <a:lnTo>
                      <a:pt x="82" y="534"/>
                    </a:lnTo>
                    <a:lnTo>
                      <a:pt x="82" y="535"/>
                    </a:lnTo>
                    <a:lnTo>
                      <a:pt x="81" y="535"/>
                    </a:lnTo>
                    <a:lnTo>
                      <a:pt x="82" y="535"/>
                    </a:lnTo>
                    <a:lnTo>
                      <a:pt x="82" y="536"/>
                    </a:lnTo>
                    <a:lnTo>
                      <a:pt x="81" y="536"/>
                    </a:lnTo>
                    <a:lnTo>
                      <a:pt x="81" y="535"/>
                    </a:lnTo>
                    <a:lnTo>
                      <a:pt x="80" y="535"/>
                    </a:lnTo>
                    <a:lnTo>
                      <a:pt x="80" y="534"/>
                    </a:lnTo>
                    <a:lnTo>
                      <a:pt x="79" y="534"/>
                    </a:lnTo>
                    <a:lnTo>
                      <a:pt x="79" y="535"/>
                    </a:lnTo>
                    <a:lnTo>
                      <a:pt x="79" y="534"/>
                    </a:lnTo>
                    <a:lnTo>
                      <a:pt x="78" y="534"/>
                    </a:lnTo>
                    <a:lnTo>
                      <a:pt x="77" y="534"/>
                    </a:lnTo>
                    <a:lnTo>
                      <a:pt x="77" y="535"/>
                    </a:lnTo>
                    <a:lnTo>
                      <a:pt x="77" y="534"/>
                    </a:lnTo>
                    <a:lnTo>
                      <a:pt x="76" y="534"/>
                    </a:lnTo>
                    <a:lnTo>
                      <a:pt x="75" y="534"/>
                    </a:lnTo>
                    <a:lnTo>
                      <a:pt x="75" y="533"/>
                    </a:lnTo>
                    <a:lnTo>
                      <a:pt x="75" y="532"/>
                    </a:lnTo>
                    <a:lnTo>
                      <a:pt x="75" y="531"/>
                    </a:lnTo>
                    <a:lnTo>
                      <a:pt x="74" y="531"/>
                    </a:lnTo>
                    <a:lnTo>
                      <a:pt x="74" y="532"/>
                    </a:lnTo>
                    <a:lnTo>
                      <a:pt x="74" y="531"/>
                    </a:lnTo>
                    <a:lnTo>
                      <a:pt x="73" y="531"/>
                    </a:lnTo>
                    <a:lnTo>
                      <a:pt x="72" y="530"/>
                    </a:lnTo>
                    <a:lnTo>
                      <a:pt x="71" y="531"/>
                    </a:lnTo>
                    <a:lnTo>
                      <a:pt x="71" y="530"/>
                    </a:lnTo>
                    <a:lnTo>
                      <a:pt x="70" y="530"/>
                    </a:lnTo>
                    <a:lnTo>
                      <a:pt x="70" y="531"/>
                    </a:lnTo>
                    <a:lnTo>
                      <a:pt x="70" y="530"/>
                    </a:lnTo>
                    <a:lnTo>
                      <a:pt x="69" y="530"/>
                    </a:lnTo>
                    <a:lnTo>
                      <a:pt x="69" y="529"/>
                    </a:lnTo>
                    <a:lnTo>
                      <a:pt x="68" y="529"/>
                    </a:lnTo>
                    <a:lnTo>
                      <a:pt x="68" y="530"/>
                    </a:lnTo>
                    <a:lnTo>
                      <a:pt x="67" y="529"/>
                    </a:lnTo>
                    <a:lnTo>
                      <a:pt x="67" y="530"/>
                    </a:lnTo>
                    <a:lnTo>
                      <a:pt x="66" y="529"/>
                    </a:lnTo>
                    <a:lnTo>
                      <a:pt x="66" y="530"/>
                    </a:lnTo>
                    <a:lnTo>
                      <a:pt x="65" y="530"/>
                    </a:lnTo>
                    <a:lnTo>
                      <a:pt x="64" y="529"/>
                    </a:lnTo>
                    <a:lnTo>
                      <a:pt x="63" y="529"/>
                    </a:lnTo>
                    <a:lnTo>
                      <a:pt x="62" y="529"/>
                    </a:lnTo>
                    <a:lnTo>
                      <a:pt x="62" y="528"/>
                    </a:lnTo>
                    <a:lnTo>
                      <a:pt x="62" y="527"/>
                    </a:lnTo>
                    <a:lnTo>
                      <a:pt x="61" y="527"/>
                    </a:lnTo>
                    <a:lnTo>
                      <a:pt x="61" y="528"/>
                    </a:lnTo>
                    <a:lnTo>
                      <a:pt x="59" y="529"/>
                    </a:lnTo>
                    <a:lnTo>
                      <a:pt x="58" y="529"/>
                    </a:lnTo>
                    <a:lnTo>
                      <a:pt x="58" y="528"/>
                    </a:lnTo>
                    <a:lnTo>
                      <a:pt x="57" y="528"/>
                    </a:lnTo>
                    <a:lnTo>
                      <a:pt x="56" y="528"/>
                    </a:lnTo>
                    <a:lnTo>
                      <a:pt x="55" y="527"/>
                    </a:lnTo>
                    <a:lnTo>
                      <a:pt x="55" y="526"/>
                    </a:lnTo>
                    <a:lnTo>
                      <a:pt x="55" y="525"/>
                    </a:lnTo>
                    <a:lnTo>
                      <a:pt x="55" y="524"/>
                    </a:lnTo>
                    <a:lnTo>
                      <a:pt x="55" y="525"/>
                    </a:lnTo>
                    <a:lnTo>
                      <a:pt x="54" y="525"/>
                    </a:lnTo>
                    <a:lnTo>
                      <a:pt x="54" y="524"/>
                    </a:lnTo>
                    <a:lnTo>
                      <a:pt x="55" y="524"/>
                    </a:lnTo>
                    <a:lnTo>
                      <a:pt x="54" y="524"/>
                    </a:lnTo>
                    <a:lnTo>
                      <a:pt x="54" y="523"/>
                    </a:lnTo>
                    <a:lnTo>
                      <a:pt x="53" y="523"/>
                    </a:lnTo>
                    <a:lnTo>
                      <a:pt x="53" y="522"/>
                    </a:lnTo>
                    <a:lnTo>
                      <a:pt x="52" y="523"/>
                    </a:lnTo>
                    <a:lnTo>
                      <a:pt x="53" y="522"/>
                    </a:lnTo>
                    <a:lnTo>
                      <a:pt x="52" y="521"/>
                    </a:lnTo>
                    <a:lnTo>
                      <a:pt x="53" y="520"/>
                    </a:lnTo>
                    <a:lnTo>
                      <a:pt x="52" y="520"/>
                    </a:lnTo>
                    <a:lnTo>
                      <a:pt x="51" y="520"/>
                    </a:lnTo>
                    <a:lnTo>
                      <a:pt x="50" y="521"/>
                    </a:lnTo>
                    <a:lnTo>
                      <a:pt x="49" y="521"/>
                    </a:lnTo>
                    <a:lnTo>
                      <a:pt x="48" y="520"/>
                    </a:lnTo>
                    <a:lnTo>
                      <a:pt x="48" y="521"/>
                    </a:lnTo>
                    <a:lnTo>
                      <a:pt x="47" y="520"/>
                    </a:lnTo>
                    <a:lnTo>
                      <a:pt x="46" y="520"/>
                    </a:lnTo>
                    <a:lnTo>
                      <a:pt x="45" y="519"/>
                    </a:lnTo>
                    <a:lnTo>
                      <a:pt x="44" y="519"/>
                    </a:lnTo>
                    <a:lnTo>
                      <a:pt x="43" y="519"/>
                    </a:lnTo>
                    <a:lnTo>
                      <a:pt x="44" y="520"/>
                    </a:lnTo>
                    <a:lnTo>
                      <a:pt x="43" y="520"/>
                    </a:lnTo>
                    <a:lnTo>
                      <a:pt x="42" y="521"/>
                    </a:lnTo>
                    <a:lnTo>
                      <a:pt x="41" y="520"/>
                    </a:lnTo>
                    <a:lnTo>
                      <a:pt x="40" y="520"/>
                    </a:lnTo>
                    <a:lnTo>
                      <a:pt x="40" y="521"/>
                    </a:lnTo>
                    <a:lnTo>
                      <a:pt x="40" y="522"/>
                    </a:lnTo>
                    <a:lnTo>
                      <a:pt x="41" y="522"/>
                    </a:lnTo>
                    <a:lnTo>
                      <a:pt x="40" y="523"/>
                    </a:lnTo>
                    <a:lnTo>
                      <a:pt x="40" y="524"/>
                    </a:lnTo>
                    <a:lnTo>
                      <a:pt x="39" y="524"/>
                    </a:lnTo>
                    <a:lnTo>
                      <a:pt x="38" y="523"/>
                    </a:lnTo>
                    <a:lnTo>
                      <a:pt x="38" y="524"/>
                    </a:lnTo>
                    <a:lnTo>
                      <a:pt x="38" y="523"/>
                    </a:lnTo>
                    <a:lnTo>
                      <a:pt x="37" y="523"/>
                    </a:lnTo>
                    <a:lnTo>
                      <a:pt x="36" y="522"/>
                    </a:lnTo>
                    <a:lnTo>
                      <a:pt x="36" y="523"/>
                    </a:lnTo>
                    <a:lnTo>
                      <a:pt x="35" y="523"/>
                    </a:lnTo>
                    <a:lnTo>
                      <a:pt x="35" y="524"/>
                    </a:lnTo>
                    <a:lnTo>
                      <a:pt x="34" y="524"/>
                    </a:lnTo>
                    <a:lnTo>
                      <a:pt x="34" y="525"/>
                    </a:lnTo>
                    <a:lnTo>
                      <a:pt x="33" y="524"/>
                    </a:lnTo>
                    <a:lnTo>
                      <a:pt x="32" y="524"/>
                    </a:lnTo>
                    <a:lnTo>
                      <a:pt x="32" y="523"/>
                    </a:lnTo>
                    <a:lnTo>
                      <a:pt x="32" y="522"/>
                    </a:lnTo>
                    <a:lnTo>
                      <a:pt x="31" y="522"/>
                    </a:lnTo>
                    <a:lnTo>
                      <a:pt x="30" y="523"/>
                    </a:lnTo>
                    <a:lnTo>
                      <a:pt x="29" y="523"/>
                    </a:lnTo>
                    <a:lnTo>
                      <a:pt x="28" y="523"/>
                    </a:lnTo>
                    <a:lnTo>
                      <a:pt x="28" y="524"/>
                    </a:lnTo>
                    <a:lnTo>
                      <a:pt x="28" y="523"/>
                    </a:lnTo>
                    <a:lnTo>
                      <a:pt x="27" y="523"/>
                    </a:lnTo>
                    <a:lnTo>
                      <a:pt x="26" y="523"/>
                    </a:lnTo>
                    <a:lnTo>
                      <a:pt x="26" y="522"/>
                    </a:lnTo>
                    <a:lnTo>
                      <a:pt x="25" y="522"/>
                    </a:lnTo>
                    <a:lnTo>
                      <a:pt x="24" y="522"/>
                    </a:lnTo>
                    <a:lnTo>
                      <a:pt x="23" y="522"/>
                    </a:lnTo>
                    <a:lnTo>
                      <a:pt x="21" y="522"/>
                    </a:lnTo>
                    <a:lnTo>
                      <a:pt x="21" y="521"/>
                    </a:lnTo>
                    <a:lnTo>
                      <a:pt x="22" y="521"/>
                    </a:lnTo>
                    <a:lnTo>
                      <a:pt x="22" y="520"/>
                    </a:lnTo>
                    <a:lnTo>
                      <a:pt x="21" y="520"/>
                    </a:lnTo>
                    <a:lnTo>
                      <a:pt x="21" y="518"/>
                    </a:lnTo>
                    <a:lnTo>
                      <a:pt x="20" y="518"/>
                    </a:lnTo>
                    <a:lnTo>
                      <a:pt x="19" y="518"/>
                    </a:lnTo>
                    <a:lnTo>
                      <a:pt x="19" y="517"/>
                    </a:lnTo>
                    <a:lnTo>
                      <a:pt x="18" y="517"/>
                    </a:lnTo>
                    <a:lnTo>
                      <a:pt x="18" y="518"/>
                    </a:lnTo>
                    <a:lnTo>
                      <a:pt x="17" y="519"/>
                    </a:lnTo>
                    <a:lnTo>
                      <a:pt x="16" y="519"/>
                    </a:lnTo>
                    <a:lnTo>
                      <a:pt x="16" y="518"/>
                    </a:lnTo>
                    <a:lnTo>
                      <a:pt x="15" y="519"/>
                    </a:lnTo>
                    <a:lnTo>
                      <a:pt x="15" y="517"/>
                    </a:lnTo>
                    <a:lnTo>
                      <a:pt x="16" y="517"/>
                    </a:lnTo>
                    <a:lnTo>
                      <a:pt x="16" y="516"/>
                    </a:lnTo>
                    <a:lnTo>
                      <a:pt x="16" y="515"/>
                    </a:lnTo>
                    <a:lnTo>
                      <a:pt x="15" y="515"/>
                    </a:lnTo>
                    <a:lnTo>
                      <a:pt x="14" y="514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6" y="511"/>
                    </a:lnTo>
                    <a:lnTo>
                      <a:pt x="17" y="511"/>
                    </a:lnTo>
                    <a:lnTo>
                      <a:pt x="18" y="510"/>
                    </a:lnTo>
                    <a:lnTo>
                      <a:pt x="18" y="509"/>
                    </a:lnTo>
                    <a:lnTo>
                      <a:pt x="18" y="507"/>
                    </a:lnTo>
                    <a:lnTo>
                      <a:pt x="18" y="506"/>
                    </a:lnTo>
                    <a:lnTo>
                      <a:pt x="19" y="505"/>
                    </a:lnTo>
                    <a:lnTo>
                      <a:pt x="20" y="504"/>
                    </a:lnTo>
                    <a:lnTo>
                      <a:pt x="20" y="502"/>
                    </a:lnTo>
                    <a:lnTo>
                      <a:pt x="21" y="501"/>
                    </a:lnTo>
                    <a:lnTo>
                      <a:pt x="21" y="500"/>
                    </a:lnTo>
                    <a:lnTo>
                      <a:pt x="20" y="499"/>
                    </a:lnTo>
                    <a:lnTo>
                      <a:pt x="20" y="498"/>
                    </a:lnTo>
                    <a:lnTo>
                      <a:pt x="21" y="498"/>
                    </a:lnTo>
                    <a:lnTo>
                      <a:pt x="21" y="497"/>
                    </a:lnTo>
                    <a:lnTo>
                      <a:pt x="23" y="497"/>
                    </a:lnTo>
                    <a:lnTo>
                      <a:pt x="23" y="496"/>
                    </a:lnTo>
                    <a:lnTo>
                      <a:pt x="21" y="495"/>
                    </a:lnTo>
                    <a:lnTo>
                      <a:pt x="19" y="494"/>
                    </a:lnTo>
                    <a:lnTo>
                      <a:pt x="18" y="493"/>
                    </a:lnTo>
                    <a:lnTo>
                      <a:pt x="17" y="493"/>
                    </a:lnTo>
                    <a:lnTo>
                      <a:pt x="18" y="492"/>
                    </a:lnTo>
                    <a:lnTo>
                      <a:pt x="20" y="492"/>
                    </a:lnTo>
                    <a:lnTo>
                      <a:pt x="21" y="491"/>
                    </a:lnTo>
                    <a:lnTo>
                      <a:pt x="22" y="490"/>
                    </a:lnTo>
                    <a:lnTo>
                      <a:pt x="22" y="489"/>
                    </a:lnTo>
                    <a:lnTo>
                      <a:pt x="23" y="487"/>
                    </a:lnTo>
                    <a:lnTo>
                      <a:pt x="24" y="485"/>
                    </a:lnTo>
                    <a:lnTo>
                      <a:pt x="23" y="484"/>
                    </a:lnTo>
                    <a:lnTo>
                      <a:pt x="22" y="484"/>
                    </a:lnTo>
                    <a:lnTo>
                      <a:pt x="21" y="484"/>
                    </a:lnTo>
                    <a:lnTo>
                      <a:pt x="21" y="483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1"/>
                    </a:lnTo>
                    <a:lnTo>
                      <a:pt x="23" y="479"/>
                    </a:lnTo>
                    <a:lnTo>
                      <a:pt x="24" y="479"/>
                    </a:lnTo>
                    <a:lnTo>
                      <a:pt x="25" y="478"/>
                    </a:lnTo>
                    <a:lnTo>
                      <a:pt x="26" y="477"/>
                    </a:lnTo>
                    <a:lnTo>
                      <a:pt x="27" y="476"/>
                    </a:lnTo>
                    <a:lnTo>
                      <a:pt x="26" y="476"/>
                    </a:lnTo>
                    <a:lnTo>
                      <a:pt x="26" y="475"/>
                    </a:lnTo>
                    <a:lnTo>
                      <a:pt x="25" y="475"/>
                    </a:lnTo>
                    <a:lnTo>
                      <a:pt x="24" y="474"/>
                    </a:lnTo>
                    <a:lnTo>
                      <a:pt x="22" y="473"/>
                    </a:lnTo>
                    <a:lnTo>
                      <a:pt x="22" y="472"/>
                    </a:lnTo>
                    <a:lnTo>
                      <a:pt x="21" y="470"/>
                    </a:lnTo>
                    <a:lnTo>
                      <a:pt x="21" y="469"/>
                    </a:lnTo>
                    <a:lnTo>
                      <a:pt x="21" y="468"/>
                    </a:lnTo>
                    <a:lnTo>
                      <a:pt x="22" y="467"/>
                    </a:lnTo>
                    <a:lnTo>
                      <a:pt x="24" y="466"/>
                    </a:lnTo>
                    <a:lnTo>
                      <a:pt x="23" y="465"/>
                    </a:lnTo>
                    <a:lnTo>
                      <a:pt x="22" y="464"/>
                    </a:lnTo>
                    <a:lnTo>
                      <a:pt x="20" y="463"/>
                    </a:lnTo>
                    <a:lnTo>
                      <a:pt x="19" y="463"/>
                    </a:lnTo>
                    <a:lnTo>
                      <a:pt x="19" y="462"/>
                    </a:lnTo>
                    <a:lnTo>
                      <a:pt x="18" y="460"/>
                    </a:lnTo>
                    <a:lnTo>
                      <a:pt x="18" y="459"/>
                    </a:lnTo>
                    <a:lnTo>
                      <a:pt x="19" y="458"/>
                    </a:lnTo>
                    <a:lnTo>
                      <a:pt x="19" y="457"/>
                    </a:lnTo>
                    <a:lnTo>
                      <a:pt x="20" y="456"/>
                    </a:lnTo>
                    <a:lnTo>
                      <a:pt x="22" y="455"/>
                    </a:lnTo>
                    <a:lnTo>
                      <a:pt x="22" y="454"/>
                    </a:lnTo>
                    <a:lnTo>
                      <a:pt x="22" y="453"/>
                    </a:lnTo>
                    <a:lnTo>
                      <a:pt x="23" y="452"/>
                    </a:lnTo>
                    <a:lnTo>
                      <a:pt x="22" y="451"/>
                    </a:lnTo>
                    <a:lnTo>
                      <a:pt x="24" y="447"/>
                    </a:lnTo>
                    <a:lnTo>
                      <a:pt x="25" y="445"/>
                    </a:lnTo>
                    <a:lnTo>
                      <a:pt x="27" y="444"/>
                    </a:lnTo>
                    <a:lnTo>
                      <a:pt x="28" y="442"/>
                    </a:lnTo>
                    <a:lnTo>
                      <a:pt x="29" y="441"/>
                    </a:lnTo>
                    <a:lnTo>
                      <a:pt x="29" y="440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28" y="436"/>
                    </a:lnTo>
                    <a:lnTo>
                      <a:pt x="27" y="436"/>
                    </a:lnTo>
                    <a:lnTo>
                      <a:pt x="25" y="435"/>
                    </a:lnTo>
                    <a:lnTo>
                      <a:pt x="24" y="435"/>
                    </a:lnTo>
                    <a:lnTo>
                      <a:pt x="23" y="433"/>
                    </a:lnTo>
                    <a:lnTo>
                      <a:pt x="23" y="432"/>
                    </a:lnTo>
                    <a:lnTo>
                      <a:pt x="24" y="432"/>
                    </a:lnTo>
                    <a:lnTo>
                      <a:pt x="26" y="430"/>
                    </a:lnTo>
                    <a:lnTo>
                      <a:pt x="28" y="429"/>
                    </a:lnTo>
                    <a:lnTo>
                      <a:pt x="29" y="428"/>
                    </a:lnTo>
                    <a:lnTo>
                      <a:pt x="30" y="428"/>
                    </a:lnTo>
                    <a:lnTo>
                      <a:pt x="30" y="427"/>
                    </a:lnTo>
                    <a:lnTo>
                      <a:pt x="30" y="426"/>
                    </a:lnTo>
                    <a:lnTo>
                      <a:pt x="31" y="424"/>
                    </a:lnTo>
                    <a:lnTo>
                      <a:pt x="31" y="423"/>
                    </a:lnTo>
                    <a:lnTo>
                      <a:pt x="30" y="421"/>
                    </a:lnTo>
                    <a:lnTo>
                      <a:pt x="29" y="418"/>
                    </a:lnTo>
                    <a:lnTo>
                      <a:pt x="29" y="417"/>
                    </a:lnTo>
                    <a:lnTo>
                      <a:pt x="30" y="416"/>
                    </a:lnTo>
                    <a:lnTo>
                      <a:pt x="30" y="415"/>
                    </a:lnTo>
                    <a:lnTo>
                      <a:pt x="31" y="414"/>
                    </a:lnTo>
                    <a:lnTo>
                      <a:pt x="31" y="413"/>
                    </a:lnTo>
                    <a:lnTo>
                      <a:pt x="30" y="412"/>
                    </a:lnTo>
                    <a:lnTo>
                      <a:pt x="30" y="411"/>
                    </a:lnTo>
                    <a:lnTo>
                      <a:pt x="29" y="411"/>
                    </a:lnTo>
                    <a:lnTo>
                      <a:pt x="29" y="410"/>
                    </a:lnTo>
                    <a:lnTo>
                      <a:pt x="29" y="409"/>
                    </a:lnTo>
                    <a:lnTo>
                      <a:pt x="29" y="408"/>
                    </a:lnTo>
                    <a:lnTo>
                      <a:pt x="29" y="407"/>
                    </a:lnTo>
                    <a:lnTo>
                      <a:pt x="30" y="407"/>
                    </a:lnTo>
                    <a:lnTo>
                      <a:pt x="31" y="406"/>
                    </a:lnTo>
                    <a:lnTo>
                      <a:pt x="31" y="405"/>
                    </a:lnTo>
                    <a:lnTo>
                      <a:pt x="31" y="404"/>
                    </a:lnTo>
                    <a:lnTo>
                      <a:pt x="32" y="404"/>
                    </a:lnTo>
                    <a:lnTo>
                      <a:pt x="33" y="402"/>
                    </a:lnTo>
                    <a:lnTo>
                      <a:pt x="34" y="401"/>
                    </a:lnTo>
                    <a:lnTo>
                      <a:pt x="34" y="400"/>
                    </a:lnTo>
                    <a:lnTo>
                      <a:pt x="33" y="399"/>
                    </a:lnTo>
                    <a:lnTo>
                      <a:pt x="34" y="398"/>
                    </a:lnTo>
                    <a:lnTo>
                      <a:pt x="34" y="397"/>
                    </a:lnTo>
                    <a:lnTo>
                      <a:pt x="33" y="397"/>
                    </a:lnTo>
                    <a:lnTo>
                      <a:pt x="33" y="396"/>
                    </a:lnTo>
                    <a:lnTo>
                      <a:pt x="32" y="397"/>
                    </a:lnTo>
                    <a:lnTo>
                      <a:pt x="31" y="397"/>
                    </a:lnTo>
                    <a:lnTo>
                      <a:pt x="31" y="398"/>
                    </a:lnTo>
                    <a:lnTo>
                      <a:pt x="30" y="398"/>
                    </a:lnTo>
                    <a:lnTo>
                      <a:pt x="29" y="397"/>
                    </a:lnTo>
                    <a:lnTo>
                      <a:pt x="28" y="396"/>
                    </a:lnTo>
                    <a:lnTo>
                      <a:pt x="28" y="395"/>
                    </a:lnTo>
                    <a:lnTo>
                      <a:pt x="27" y="394"/>
                    </a:lnTo>
                    <a:lnTo>
                      <a:pt x="27" y="393"/>
                    </a:lnTo>
                    <a:lnTo>
                      <a:pt x="26" y="393"/>
                    </a:lnTo>
                    <a:lnTo>
                      <a:pt x="25" y="393"/>
                    </a:lnTo>
                    <a:lnTo>
                      <a:pt x="24" y="393"/>
                    </a:lnTo>
                    <a:lnTo>
                      <a:pt x="23" y="393"/>
                    </a:lnTo>
                    <a:lnTo>
                      <a:pt x="23" y="392"/>
                    </a:lnTo>
                    <a:lnTo>
                      <a:pt x="24" y="391"/>
                    </a:lnTo>
                    <a:lnTo>
                      <a:pt x="26" y="390"/>
                    </a:lnTo>
                    <a:lnTo>
                      <a:pt x="27" y="389"/>
                    </a:lnTo>
                    <a:lnTo>
                      <a:pt x="29" y="387"/>
                    </a:lnTo>
                    <a:lnTo>
                      <a:pt x="30" y="387"/>
                    </a:lnTo>
                    <a:lnTo>
                      <a:pt x="30" y="385"/>
                    </a:lnTo>
                    <a:lnTo>
                      <a:pt x="30" y="384"/>
                    </a:lnTo>
                    <a:lnTo>
                      <a:pt x="28" y="383"/>
                    </a:lnTo>
                    <a:lnTo>
                      <a:pt x="28" y="382"/>
                    </a:lnTo>
                    <a:lnTo>
                      <a:pt x="27" y="381"/>
                    </a:lnTo>
                    <a:lnTo>
                      <a:pt x="26" y="381"/>
                    </a:lnTo>
                    <a:lnTo>
                      <a:pt x="25" y="381"/>
                    </a:lnTo>
                    <a:lnTo>
                      <a:pt x="24" y="381"/>
                    </a:lnTo>
                    <a:lnTo>
                      <a:pt x="23" y="382"/>
                    </a:lnTo>
                    <a:lnTo>
                      <a:pt x="22" y="382"/>
                    </a:lnTo>
                    <a:lnTo>
                      <a:pt x="21" y="382"/>
                    </a:lnTo>
                    <a:lnTo>
                      <a:pt x="20" y="382"/>
                    </a:lnTo>
                    <a:lnTo>
                      <a:pt x="20" y="381"/>
                    </a:lnTo>
                    <a:lnTo>
                      <a:pt x="21" y="378"/>
                    </a:lnTo>
                    <a:lnTo>
                      <a:pt x="22" y="377"/>
                    </a:lnTo>
                    <a:lnTo>
                      <a:pt x="22" y="376"/>
                    </a:lnTo>
                    <a:lnTo>
                      <a:pt x="23" y="376"/>
                    </a:lnTo>
                    <a:lnTo>
                      <a:pt x="24" y="376"/>
                    </a:lnTo>
                    <a:lnTo>
                      <a:pt x="26" y="376"/>
                    </a:lnTo>
                    <a:lnTo>
                      <a:pt x="29" y="377"/>
                    </a:lnTo>
                    <a:lnTo>
                      <a:pt x="30" y="376"/>
                    </a:lnTo>
                    <a:lnTo>
                      <a:pt x="29" y="375"/>
                    </a:lnTo>
                    <a:lnTo>
                      <a:pt x="29" y="373"/>
                    </a:lnTo>
                    <a:lnTo>
                      <a:pt x="28" y="373"/>
                    </a:lnTo>
                    <a:lnTo>
                      <a:pt x="27" y="371"/>
                    </a:lnTo>
                    <a:lnTo>
                      <a:pt x="26" y="370"/>
                    </a:lnTo>
                    <a:lnTo>
                      <a:pt x="25" y="368"/>
                    </a:lnTo>
                    <a:lnTo>
                      <a:pt x="24" y="367"/>
                    </a:lnTo>
                    <a:lnTo>
                      <a:pt x="23" y="367"/>
                    </a:lnTo>
                    <a:lnTo>
                      <a:pt x="23" y="368"/>
                    </a:lnTo>
                    <a:lnTo>
                      <a:pt x="22" y="369"/>
                    </a:lnTo>
                    <a:lnTo>
                      <a:pt x="21" y="371"/>
                    </a:lnTo>
                    <a:lnTo>
                      <a:pt x="21" y="372"/>
                    </a:lnTo>
                    <a:lnTo>
                      <a:pt x="20" y="372"/>
                    </a:lnTo>
                    <a:lnTo>
                      <a:pt x="19" y="372"/>
                    </a:lnTo>
                    <a:lnTo>
                      <a:pt x="18" y="372"/>
                    </a:lnTo>
                    <a:lnTo>
                      <a:pt x="18" y="371"/>
                    </a:lnTo>
                    <a:lnTo>
                      <a:pt x="17" y="371"/>
                    </a:lnTo>
                    <a:lnTo>
                      <a:pt x="17" y="370"/>
                    </a:lnTo>
                    <a:lnTo>
                      <a:pt x="17" y="369"/>
                    </a:lnTo>
                    <a:lnTo>
                      <a:pt x="18" y="368"/>
                    </a:lnTo>
                    <a:lnTo>
                      <a:pt x="19" y="367"/>
                    </a:lnTo>
                    <a:lnTo>
                      <a:pt x="19" y="365"/>
                    </a:lnTo>
                    <a:lnTo>
                      <a:pt x="17" y="364"/>
                    </a:lnTo>
                    <a:lnTo>
                      <a:pt x="16" y="364"/>
                    </a:lnTo>
                    <a:lnTo>
                      <a:pt x="16" y="363"/>
                    </a:lnTo>
                    <a:lnTo>
                      <a:pt x="15" y="362"/>
                    </a:lnTo>
                    <a:lnTo>
                      <a:pt x="15" y="360"/>
                    </a:lnTo>
                    <a:lnTo>
                      <a:pt x="16" y="359"/>
                    </a:lnTo>
                    <a:lnTo>
                      <a:pt x="16" y="358"/>
                    </a:lnTo>
                    <a:lnTo>
                      <a:pt x="17" y="358"/>
                    </a:lnTo>
                    <a:lnTo>
                      <a:pt x="16" y="357"/>
                    </a:lnTo>
                    <a:lnTo>
                      <a:pt x="16" y="356"/>
                    </a:lnTo>
                    <a:lnTo>
                      <a:pt x="15" y="354"/>
                    </a:lnTo>
                    <a:lnTo>
                      <a:pt x="15" y="352"/>
                    </a:lnTo>
                    <a:lnTo>
                      <a:pt x="15" y="351"/>
                    </a:lnTo>
                    <a:lnTo>
                      <a:pt x="15" y="350"/>
                    </a:lnTo>
                    <a:lnTo>
                      <a:pt x="15" y="349"/>
                    </a:lnTo>
                    <a:lnTo>
                      <a:pt x="15" y="348"/>
                    </a:lnTo>
                    <a:lnTo>
                      <a:pt x="17" y="345"/>
                    </a:lnTo>
                    <a:lnTo>
                      <a:pt x="17" y="344"/>
                    </a:lnTo>
                    <a:lnTo>
                      <a:pt x="17" y="343"/>
                    </a:lnTo>
                    <a:lnTo>
                      <a:pt x="16" y="343"/>
                    </a:lnTo>
                    <a:lnTo>
                      <a:pt x="16" y="342"/>
                    </a:lnTo>
                    <a:lnTo>
                      <a:pt x="15" y="341"/>
                    </a:lnTo>
                    <a:lnTo>
                      <a:pt x="14" y="340"/>
                    </a:lnTo>
                    <a:lnTo>
                      <a:pt x="13" y="340"/>
                    </a:lnTo>
                    <a:lnTo>
                      <a:pt x="12" y="339"/>
                    </a:lnTo>
                    <a:lnTo>
                      <a:pt x="10" y="339"/>
                    </a:lnTo>
                    <a:lnTo>
                      <a:pt x="9" y="338"/>
                    </a:lnTo>
                    <a:lnTo>
                      <a:pt x="8" y="336"/>
                    </a:lnTo>
                    <a:lnTo>
                      <a:pt x="8" y="335"/>
                    </a:lnTo>
                    <a:lnTo>
                      <a:pt x="7" y="333"/>
                    </a:lnTo>
                    <a:lnTo>
                      <a:pt x="6" y="331"/>
                    </a:lnTo>
                    <a:lnTo>
                      <a:pt x="7" y="331"/>
                    </a:lnTo>
                    <a:lnTo>
                      <a:pt x="7" y="329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8" y="324"/>
                    </a:lnTo>
                    <a:lnTo>
                      <a:pt x="7" y="324"/>
                    </a:lnTo>
                    <a:lnTo>
                      <a:pt x="6" y="323"/>
                    </a:lnTo>
                    <a:lnTo>
                      <a:pt x="5" y="323"/>
                    </a:lnTo>
                    <a:lnTo>
                      <a:pt x="4" y="324"/>
                    </a:lnTo>
                    <a:lnTo>
                      <a:pt x="3" y="324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1" y="326"/>
                    </a:lnTo>
                    <a:lnTo>
                      <a:pt x="1" y="325"/>
                    </a:lnTo>
                    <a:lnTo>
                      <a:pt x="0" y="324"/>
                    </a:lnTo>
                    <a:lnTo>
                      <a:pt x="0" y="322"/>
                    </a:lnTo>
                    <a:lnTo>
                      <a:pt x="0" y="321"/>
                    </a:lnTo>
                    <a:lnTo>
                      <a:pt x="1" y="320"/>
                    </a:lnTo>
                    <a:lnTo>
                      <a:pt x="2" y="319"/>
                    </a:lnTo>
                    <a:lnTo>
                      <a:pt x="3" y="319"/>
                    </a:lnTo>
                    <a:lnTo>
                      <a:pt x="4" y="319"/>
                    </a:lnTo>
                    <a:lnTo>
                      <a:pt x="4" y="318"/>
                    </a:lnTo>
                    <a:lnTo>
                      <a:pt x="5" y="318"/>
                    </a:lnTo>
                    <a:lnTo>
                      <a:pt x="4" y="317"/>
                    </a:lnTo>
                    <a:lnTo>
                      <a:pt x="3" y="316"/>
                    </a:lnTo>
                    <a:lnTo>
                      <a:pt x="2" y="316"/>
                    </a:lnTo>
                    <a:lnTo>
                      <a:pt x="1" y="316"/>
                    </a:lnTo>
                    <a:lnTo>
                      <a:pt x="0" y="316"/>
                    </a:lnTo>
                    <a:lnTo>
                      <a:pt x="0" y="315"/>
                    </a:lnTo>
                    <a:lnTo>
                      <a:pt x="1" y="314"/>
                    </a:lnTo>
                    <a:lnTo>
                      <a:pt x="2" y="313"/>
                    </a:lnTo>
                    <a:lnTo>
                      <a:pt x="3" y="313"/>
                    </a:lnTo>
                    <a:lnTo>
                      <a:pt x="5" y="313"/>
                    </a:lnTo>
                    <a:lnTo>
                      <a:pt x="5" y="312"/>
                    </a:lnTo>
                    <a:lnTo>
                      <a:pt x="6" y="310"/>
                    </a:lnTo>
                    <a:lnTo>
                      <a:pt x="7" y="309"/>
                    </a:lnTo>
                    <a:lnTo>
                      <a:pt x="8" y="309"/>
                    </a:lnTo>
                    <a:lnTo>
                      <a:pt x="8" y="308"/>
                    </a:lnTo>
                    <a:lnTo>
                      <a:pt x="9" y="308"/>
                    </a:lnTo>
                    <a:lnTo>
                      <a:pt x="11" y="308"/>
                    </a:lnTo>
                    <a:lnTo>
                      <a:pt x="12" y="308"/>
                    </a:lnTo>
                    <a:lnTo>
                      <a:pt x="13" y="307"/>
                    </a:lnTo>
                    <a:lnTo>
                      <a:pt x="13" y="306"/>
                    </a:lnTo>
                    <a:lnTo>
                      <a:pt x="13" y="305"/>
                    </a:lnTo>
                    <a:lnTo>
                      <a:pt x="14" y="304"/>
                    </a:lnTo>
                    <a:lnTo>
                      <a:pt x="14" y="303"/>
                    </a:lnTo>
                    <a:lnTo>
                      <a:pt x="15" y="303"/>
                    </a:lnTo>
                    <a:lnTo>
                      <a:pt x="16" y="303"/>
                    </a:lnTo>
                    <a:lnTo>
                      <a:pt x="17" y="303"/>
                    </a:lnTo>
                    <a:lnTo>
                      <a:pt x="18" y="303"/>
                    </a:lnTo>
                    <a:lnTo>
                      <a:pt x="19" y="303"/>
                    </a:lnTo>
                    <a:lnTo>
                      <a:pt x="20" y="302"/>
                    </a:lnTo>
                    <a:lnTo>
                      <a:pt x="20" y="300"/>
                    </a:lnTo>
                    <a:lnTo>
                      <a:pt x="21" y="300"/>
                    </a:lnTo>
                    <a:lnTo>
                      <a:pt x="22" y="299"/>
                    </a:lnTo>
                    <a:lnTo>
                      <a:pt x="23" y="299"/>
                    </a:lnTo>
                    <a:lnTo>
                      <a:pt x="24" y="300"/>
                    </a:lnTo>
                    <a:lnTo>
                      <a:pt x="26" y="301"/>
                    </a:lnTo>
                    <a:lnTo>
                      <a:pt x="26" y="302"/>
                    </a:lnTo>
                    <a:lnTo>
                      <a:pt x="27" y="302"/>
                    </a:lnTo>
                    <a:lnTo>
                      <a:pt x="27" y="301"/>
                    </a:lnTo>
                    <a:lnTo>
                      <a:pt x="28" y="299"/>
                    </a:lnTo>
                    <a:lnTo>
                      <a:pt x="30" y="297"/>
                    </a:lnTo>
                    <a:lnTo>
                      <a:pt x="31" y="296"/>
                    </a:lnTo>
                    <a:lnTo>
                      <a:pt x="31" y="294"/>
                    </a:lnTo>
                    <a:lnTo>
                      <a:pt x="4" y="271"/>
                    </a:lnTo>
                    <a:lnTo>
                      <a:pt x="17" y="244"/>
                    </a:lnTo>
                    <a:lnTo>
                      <a:pt x="40" y="195"/>
                    </a:lnTo>
                    <a:lnTo>
                      <a:pt x="48" y="195"/>
                    </a:lnTo>
                    <a:lnTo>
                      <a:pt x="48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7" y="181"/>
                    </a:lnTo>
                    <a:lnTo>
                      <a:pt x="42" y="181"/>
                    </a:lnTo>
                    <a:lnTo>
                      <a:pt x="64" y="111"/>
                    </a:lnTo>
                    <a:lnTo>
                      <a:pt x="70" y="111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73" y="109"/>
                    </a:lnTo>
                    <a:lnTo>
                      <a:pt x="72" y="108"/>
                    </a:lnTo>
                    <a:lnTo>
                      <a:pt x="72" y="107"/>
                    </a:lnTo>
                    <a:lnTo>
                      <a:pt x="71" y="107"/>
                    </a:lnTo>
                    <a:lnTo>
                      <a:pt x="70" y="107"/>
                    </a:lnTo>
                    <a:lnTo>
                      <a:pt x="69" y="107"/>
                    </a:lnTo>
                    <a:lnTo>
                      <a:pt x="62" y="100"/>
                    </a:lnTo>
                    <a:lnTo>
                      <a:pt x="60" y="91"/>
                    </a:lnTo>
                    <a:lnTo>
                      <a:pt x="58" y="86"/>
                    </a:lnTo>
                    <a:lnTo>
                      <a:pt x="57" y="84"/>
                    </a:lnTo>
                    <a:lnTo>
                      <a:pt x="48" y="67"/>
                    </a:lnTo>
                    <a:lnTo>
                      <a:pt x="52" y="67"/>
                    </a:lnTo>
                    <a:lnTo>
                      <a:pt x="52" y="65"/>
                    </a:lnTo>
                    <a:lnTo>
                      <a:pt x="48" y="62"/>
                    </a:lnTo>
                    <a:lnTo>
                      <a:pt x="49" y="57"/>
                    </a:lnTo>
                    <a:lnTo>
                      <a:pt x="48" y="56"/>
                    </a:lnTo>
                    <a:lnTo>
                      <a:pt x="47" y="56"/>
                    </a:lnTo>
                    <a:lnTo>
                      <a:pt x="47" y="55"/>
                    </a:lnTo>
                    <a:lnTo>
                      <a:pt x="46" y="54"/>
                    </a:lnTo>
                    <a:lnTo>
                      <a:pt x="46" y="53"/>
                    </a:lnTo>
                    <a:lnTo>
                      <a:pt x="45" y="53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3" y="50"/>
                    </a:lnTo>
                    <a:lnTo>
                      <a:pt x="43" y="49"/>
                    </a:lnTo>
                    <a:lnTo>
                      <a:pt x="42" y="48"/>
                    </a:lnTo>
                    <a:lnTo>
                      <a:pt x="42" y="47"/>
                    </a:lnTo>
                    <a:lnTo>
                      <a:pt x="43" y="46"/>
                    </a:lnTo>
                    <a:lnTo>
                      <a:pt x="43" y="45"/>
                    </a:lnTo>
                    <a:lnTo>
                      <a:pt x="43" y="44"/>
                    </a:lnTo>
                    <a:lnTo>
                      <a:pt x="42" y="45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3" y="43"/>
                    </a:lnTo>
                    <a:lnTo>
                      <a:pt x="42" y="43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1" y="42"/>
                    </a:lnTo>
                    <a:lnTo>
                      <a:pt x="41" y="41"/>
                    </a:lnTo>
                    <a:lnTo>
                      <a:pt x="42" y="41"/>
                    </a:lnTo>
                    <a:lnTo>
                      <a:pt x="42" y="40"/>
                    </a:lnTo>
                    <a:lnTo>
                      <a:pt x="41" y="39"/>
                    </a:lnTo>
                    <a:lnTo>
                      <a:pt x="41" y="38"/>
                    </a:lnTo>
                    <a:lnTo>
                      <a:pt x="42" y="38"/>
                    </a:lnTo>
                    <a:lnTo>
                      <a:pt x="42" y="39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37"/>
                    </a:lnTo>
                    <a:lnTo>
                      <a:pt x="47" y="36"/>
                    </a:lnTo>
                    <a:lnTo>
                      <a:pt x="48" y="36"/>
                    </a:lnTo>
                    <a:lnTo>
                      <a:pt x="49" y="37"/>
                    </a:lnTo>
                    <a:lnTo>
                      <a:pt x="49" y="39"/>
                    </a:lnTo>
                    <a:lnTo>
                      <a:pt x="50" y="39"/>
                    </a:lnTo>
                    <a:lnTo>
                      <a:pt x="49" y="40"/>
                    </a:lnTo>
                    <a:lnTo>
                      <a:pt x="50" y="41"/>
                    </a:lnTo>
                    <a:lnTo>
                      <a:pt x="50" y="42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0" y="43"/>
                    </a:lnTo>
                    <a:lnTo>
                      <a:pt x="50" y="44"/>
                    </a:lnTo>
                    <a:lnTo>
                      <a:pt x="51" y="45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7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2"/>
                    </a:lnTo>
                    <a:lnTo>
                      <a:pt x="52" y="53"/>
                    </a:lnTo>
                    <a:lnTo>
                      <a:pt x="52" y="54"/>
                    </a:lnTo>
                    <a:lnTo>
                      <a:pt x="52" y="55"/>
                    </a:lnTo>
                    <a:lnTo>
                      <a:pt x="52" y="56"/>
                    </a:lnTo>
                    <a:lnTo>
                      <a:pt x="53" y="56"/>
                    </a:lnTo>
                    <a:lnTo>
                      <a:pt x="53" y="57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56" y="57"/>
                    </a:lnTo>
                    <a:lnTo>
                      <a:pt x="56" y="56"/>
                    </a:lnTo>
                    <a:lnTo>
                      <a:pt x="58" y="57"/>
                    </a:lnTo>
                    <a:lnTo>
                      <a:pt x="58" y="58"/>
                    </a:lnTo>
                    <a:lnTo>
                      <a:pt x="58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9" y="61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59" y="62"/>
                    </a:lnTo>
                    <a:lnTo>
                      <a:pt x="59" y="63"/>
                    </a:lnTo>
                    <a:lnTo>
                      <a:pt x="59" y="64"/>
                    </a:lnTo>
                    <a:lnTo>
                      <a:pt x="60" y="65"/>
                    </a:lnTo>
                    <a:lnTo>
                      <a:pt x="62" y="65"/>
                    </a:lnTo>
                    <a:lnTo>
                      <a:pt x="63" y="65"/>
                    </a:lnTo>
                    <a:lnTo>
                      <a:pt x="63" y="66"/>
                    </a:lnTo>
                    <a:lnTo>
                      <a:pt x="64" y="66"/>
                    </a:lnTo>
                    <a:lnTo>
                      <a:pt x="65" y="67"/>
                    </a:lnTo>
                    <a:lnTo>
                      <a:pt x="65" y="68"/>
                    </a:lnTo>
                    <a:lnTo>
                      <a:pt x="66" y="68"/>
                    </a:lnTo>
                    <a:lnTo>
                      <a:pt x="67" y="69"/>
                    </a:lnTo>
                    <a:lnTo>
                      <a:pt x="67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9" y="72"/>
                    </a:lnTo>
                    <a:lnTo>
                      <a:pt x="70" y="71"/>
                    </a:lnTo>
                    <a:lnTo>
                      <a:pt x="71" y="71"/>
                    </a:lnTo>
                    <a:lnTo>
                      <a:pt x="72" y="71"/>
                    </a:lnTo>
                    <a:lnTo>
                      <a:pt x="73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5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0"/>
                    </a:lnTo>
                    <a:lnTo>
                      <a:pt x="81" y="69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69"/>
                    </a:lnTo>
                    <a:lnTo>
                      <a:pt x="86" y="69"/>
                    </a:lnTo>
                    <a:lnTo>
                      <a:pt x="86" y="68"/>
                    </a:lnTo>
                    <a:lnTo>
                      <a:pt x="87" y="68"/>
                    </a:lnTo>
                    <a:lnTo>
                      <a:pt x="88" y="68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2" y="66"/>
                    </a:lnTo>
                    <a:lnTo>
                      <a:pt x="92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2" y="66"/>
                    </a:lnTo>
                    <a:lnTo>
                      <a:pt x="93" y="67"/>
                    </a:lnTo>
                    <a:lnTo>
                      <a:pt x="94" y="67"/>
                    </a:lnTo>
                    <a:lnTo>
                      <a:pt x="95" y="67"/>
                    </a:lnTo>
                    <a:lnTo>
                      <a:pt x="95" y="66"/>
                    </a:lnTo>
                    <a:lnTo>
                      <a:pt x="98" y="66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5"/>
                    </a:lnTo>
                    <a:lnTo>
                      <a:pt x="95" y="65"/>
                    </a:lnTo>
                    <a:lnTo>
                      <a:pt x="96" y="64"/>
                    </a:lnTo>
                    <a:lnTo>
                      <a:pt x="96" y="65"/>
                    </a:lnTo>
                    <a:lnTo>
                      <a:pt x="97" y="65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3"/>
                    </a:lnTo>
                    <a:lnTo>
                      <a:pt x="99" y="64"/>
                    </a:lnTo>
                    <a:lnTo>
                      <a:pt x="100" y="64"/>
                    </a:lnTo>
                    <a:lnTo>
                      <a:pt x="102" y="64"/>
                    </a:lnTo>
                    <a:lnTo>
                      <a:pt x="103" y="63"/>
                    </a:lnTo>
                    <a:lnTo>
                      <a:pt x="105" y="63"/>
                    </a:lnTo>
                    <a:lnTo>
                      <a:pt x="106" y="63"/>
                    </a:lnTo>
                    <a:lnTo>
                      <a:pt x="106" y="62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09" y="63"/>
                    </a:lnTo>
                    <a:lnTo>
                      <a:pt x="110" y="62"/>
                    </a:lnTo>
                    <a:lnTo>
                      <a:pt x="110" y="63"/>
                    </a:lnTo>
                    <a:lnTo>
                      <a:pt x="111" y="63"/>
                    </a:lnTo>
                    <a:lnTo>
                      <a:pt x="111" y="62"/>
                    </a:lnTo>
                    <a:lnTo>
                      <a:pt x="111" y="61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3" y="59"/>
                    </a:lnTo>
                    <a:lnTo>
                      <a:pt x="114" y="59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6" y="58"/>
                    </a:lnTo>
                    <a:lnTo>
                      <a:pt x="117" y="58"/>
                    </a:lnTo>
                    <a:lnTo>
                      <a:pt x="117" y="57"/>
                    </a:lnTo>
                    <a:lnTo>
                      <a:pt x="117" y="56"/>
                    </a:lnTo>
                    <a:lnTo>
                      <a:pt x="117" y="55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19" y="53"/>
                    </a:lnTo>
                    <a:lnTo>
                      <a:pt x="120" y="53"/>
                    </a:lnTo>
                    <a:lnTo>
                      <a:pt x="120" y="52"/>
                    </a:lnTo>
                    <a:lnTo>
                      <a:pt x="121" y="52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5" y="46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6"/>
                    </a:lnTo>
                    <a:lnTo>
                      <a:pt x="123" y="46"/>
                    </a:lnTo>
                    <a:lnTo>
                      <a:pt x="123" y="45"/>
                    </a:lnTo>
                    <a:lnTo>
                      <a:pt x="124" y="44"/>
                    </a:lnTo>
                    <a:lnTo>
                      <a:pt x="124" y="43"/>
                    </a:lnTo>
                    <a:lnTo>
                      <a:pt x="123" y="42"/>
                    </a:lnTo>
                    <a:lnTo>
                      <a:pt x="124" y="42"/>
                    </a:lnTo>
                    <a:lnTo>
                      <a:pt x="125" y="42"/>
                    </a:lnTo>
                    <a:lnTo>
                      <a:pt x="127" y="41"/>
                    </a:lnTo>
                    <a:lnTo>
                      <a:pt x="127" y="40"/>
                    </a:lnTo>
                    <a:lnTo>
                      <a:pt x="127" y="39"/>
                    </a:lnTo>
                    <a:lnTo>
                      <a:pt x="128" y="39"/>
                    </a:lnTo>
                    <a:lnTo>
                      <a:pt x="129" y="38"/>
                    </a:lnTo>
                    <a:lnTo>
                      <a:pt x="130" y="38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7"/>
                    </a:lnTo>
                    <a:lnTo>
                      <a:pt x="135" y="36"/>
                    </a:lnTo>
                    <a:lnTo>
                      <a:pt x="136" y="35"/>
                    </a:lnTo>
                    <a:lnTo>
                      <a:pt x="135" y="34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7" y="33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7" y="30"/>
                    </a:lnTo>
                    <a:lnTo>
                      <a:pt x="139" y="30"/>
                    </a:lnTo>
                    <a:lnTo>
                      <a:pt x="139" y="29"/>
                    </a:lnTo>
                    <a:lnTo>
                      <a:pt x="138" y="28"/>
                    </a:lnTo>
                    <a:lnTo>
                      <a:pt x="138" y="27"/>
                    </a:lnTo>
                    <a:lnTo>
                      <a:pt x="139" y="27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0" y="27"/>
                    </a:lnTo>
                    <a:lnTo>
                      <a:pt x="140" y="26"/>
                    </a:lnTo>
                    <a:lnTo>
                      <a:pt x="139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9" y="25"/>
                    </a:lnTo>
                    <a:lnTo>
                      <a:pt x="139" y="24"/>
                    </a:lnTo>
                    <a:lnTo>
                      <a:pt x="139" y="23"/>
                    </a:lnTo>
                    <a:lnTo>
                      <a:pt x="139" y="22"/>
                    </a:lnTo>
                    <a:lnTo>
                      <a:pt x="140" y="23"/>
                    </a:lnTo>
                    <a:lnTo>
                      <a:pt x="142" y="22"/>
                    </a:lnTo>
                    <a:lnTo>
                      <a:pt x="143" y="23"/>
                    </a:lnTo>
                    <a:lnTo>
                      <a:pt x="144" y="22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20"/>
                    </a:lnTo>
                    <a:lnTo>
                      <a:pt x="146" y="19"/>
                    </a:lnTo>
                    <a:lnTo>
                      <a:pt x="146" y="18"/>
                    </a:lnTo>
                    <a:lnTo>
                      <a:pt x="145" y="18"/>
                    </a:lnTo>
                    <a:lnTo>
                      <a:pt x="145" y="17"/>
                    </a:lnTo>
                    <a:lnTo>
                      <a:pt x="146" y="17"/>
                    </a:lnTo>
                    <a:lnTo>
                      <a:pt x="147" y="17"/>
                    </a:lnTo>
                    <a:lnTo>
                      <a:pt x="146" y="16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9" y="16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4" y="15"/>
                    </a:lnTo>
                    <a:lnTo>
                      <a:pt x="155" y="16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6"/>
                    </a:lnTo>
                    <a:lnTo>
                      <a:pt x="158" y="15"/>
                    </a:lnTo>
                    <a:lnTo>
                      <a:pt x="158" y="16"/>
                    </a:lnTo>
                    <a:lnTo>
                      <a:pt x="159" y="17"/>
                    </a:lnTo>
                    <a:lnTo>
                      <a:pt x="160" y="17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6"/>
                    </a:lnTo>
                    <a:lnTo>
                      <a:pt x="163" y="17"/>
                    </a:lnTo>
                    <a:lnTo>
                      <a:pt x="164" y="16"/>
                    </a:lnTo>
                    <a:lnTo>
                      <a:pt x="165" y="17"/>
                    </a:lnTo>
                    <a:lnTo>
                      <a:pt x="165" y="16"/>
                    </a:lnTo>
                    <a:lnTo>
                      <a:pt x="165" y="15"/>
                    </a:lnTo>
                    <a:lnTo>
                      <a:pt x="166" y="15"/>
                    </a:lnTo>
                    <a:lnTo>
                      <a:pt x="168" y="16"/>
                    </a:lnTo>
                    <a:lnTo>
                      <a:pt x="168" y="15"/>
                    </a:lnTo>
                    <a:lnTo>
                      <a:pt x="169" y="15"/>
                    </a:lnTo>
                    <a:lnTo>
                      <a:pt x="170" y="15"/>
                    </a:lnTo>
                    <a:lnTo>
                      <a:pt x="170" y="16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3" y="13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6" y="15"/>
                    </a:lnTo>
                    <a:lnTo>
                      <a:pt x="176" y="14"/>
                    </a:lnTo>
                    <a:lnTo>
                      <a:pt x="176" y="15"/>
                    </a:lnTo>
                    <a:lnTo>
                      <a:pt x="177" y="15"/>
                    </a:lnTo>
                    <a:lnTo>
                      <a:pt x="178" y="15"/>
                    </a:lnTo>
                    <a:lnTo>
                      <a:pt x="178" y="16"/>
                    </a:lnTo>
                    <a:lnTo>
                      <a:pt x="178" y="17"/>
                    </a:lnTo>
                    <a:lnTo>
                      <a:pt x="179" y="17"/>
                    </a:lnTo>
                    <a:lnTo>
                      <a:pt x="179" y="16"/>
                    </a:lnTo>
                    <a:lnTo>
                      <a:pt x="180" y="16"/>
                    </a:lnTo>
                    <a:lnTo>
                      <a:pt x="181" y="15"/>
                    </a:lnTo>
                    <a:lnTo>
                      <a:pt x="182" y="16"/>
                    </a:lnTo>
                    <a:lnTo>
                      <a:pt x="182" y="15"/>
                    </a:lnTo>
                    <a:lnTo>
                      <a:pt x="183" y="14"/>
                    </a:lnTo>
                    <a:lnTo>
                      <a:pt x="184" y="14"/>
                    </a:lnTo>
                    <a:lnTo>
                      <a:pt x="185" y="13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7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1"/>
                    </a:lnTo>
                    <a:lnTo>
                      <a:pt x="189" y="11"/>
                    </a:lnTo>
                    <a:lnTo>
                      <a:pt x="188" y="11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3"/>
                    </a:lnTo>
                    <a:lnTo>
                      <a:pt x="191" y="12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3" y="12"/>
                    </a:lnTo>
                    <a:lnTo>
                      <a:pt x="194" y="11"/>
                    </a:lnTo>
                    <a:lnTo>
                      <a:pt x="195" y="11"/>
                    </a:lnTo>
                    <a:lnTo>
                      <a:pt x="195" y="10"/>
                    </a:lnTo>
                    <a:lnTo>
                      <a:pt x="195" y="9"/>
                    </a:lnTo>
                    <a:lnTo>
                      <a:pt x="195" y="8"/>
                    </a:lnTo>
                    <a:lnTo>
                      <a:pt x="196" y="9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7" y="8"/>
                    </a:lnTo>
                    <a:lnTo>
                      <a:pt x="197" y="7"/>
                    </a:lnTo>
                    <a:lnTo>
                      <a:pt x="198" y="7"/>
                    </a:lnTo>
                    <a:lnTo>
                      <a:pt x="198" y="6"/>
                    </a:lnTo>
                    <a:lnTo>
                      <a:pt x="200" y="6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1" y="6"/>
                    </a:lnTo>
                    <a:lnTo>
                      <a:pt x="202" y="6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2" y="6"/>
                    </a:lnTo>
                    <a:lnTo>
                      <a:pt x="202" y="5"/>
                    </a:lnTo>
                    <a:lnTo>
                      <a:pt x="203" y="5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4" y="5"/>
                    </a:lnTo>
                    <a:lnTo>
                      <a:pt x="205" y="5"/>
                    </a:lnTo>
                    <a:lnTo>
                      <a:pt x="205" y="4"/>
                    </a:lnTo>
                    <a:lnTo>
                      <a:pt x="205" y="3"/>
                    </a:lnTo>
                    <a:lnTo>
                      <a:pt x="206" y="3"/>
                    </a:lnTo>
                    <a:lnTo>
                      <a:pt x="207" y="2"/>
                    </a:lnTo>
                    <a:lnTo>
                      <a:pt x="207" y="3"/>
                    </a:lnTo>
                    <a:lnTo>
                      <a:pt x="208" y="2"/>
                    </a:lnTo>
                    <a:lnTo>
                      <a:pt x="209" y="2"/>
                    </a:lnTo>
                    <a:lnTo>
                      <a:pt x="209" y="3"/>
                    </a:lnTo>
                    <a:lnTo>
                      <a:pt x="210" y="3"/>
                    </a:lnTo>
                    <a:lnTo>
                      <a:pt x="210" y="2"/>
                    </a:lnTo>
                    <a:lnTo>
                      <a:pt x="211" y="2"/>
                    </a:lnTo>
                    <a:lnTo>
                      <a:pt x="211" y="1"/>
                    </a:lnTo>
                    <a:lnTo>
                      <a:pt x="212" y="1"/>
                    </a:lnTo>
                    <a:lnTo>
                      <a:pt x="212" y="0"/>
                    </a:lnTo>
                    <a:lnTo>
                      <a:pt x="213" y="1"/>
                    </a:lnTo>
                    <a:lnTo>
                      <a:pt x="214" y="1"/>
                    </a:lnTo>
                    <a:lnTo>
                      <a:pt x="215" y="2"/>
                    </a:lnTo>
                    <a:lnTo>
                      <a:pt x="216" y="1"/>
                    </a:lnTo>
                    <a:lnTo>
                      <a:pt x="217" y="1"/>
                    </a:lnTo>
                    <a:lnTo>
                      <a:pt x="218" y="1"/>
                    </a:lnTo>
                    <a:lnTo>
                      <a:pt x="218" y="2"/>
                    </a:lnTo>
                    <a:lnTo>
                      <a:pt x="219" y="3"/>
                    </a:lnTo>
                    <a:lnTo>
                      <a:pt x="219" y="2"/>
                    </a:lnTo>
                    <a:lnTo>
                      <a:pt x="219" y="1"/>
                    </a:lnTo>
                    <a:lnTo>
                      <a:pt x="220" y="1"/>
                    </a:lnTo>
                    <a:lnTo>
                      <a:pt x="220" y="2"/>
                    </a:lnTo>
                    <a:lnTo>
                      <a:pt x="221" y="2"/>
                    </a:lnTo>
                    <a:lnTo>
                      <a:pt x="221" y="3"/>
                    </a:lnTo>
                    <a:lnTo>
                      <a:pt x="222" y="3"/>
                    </a:lnTo>
                    <a:lnTo>
                      <a:pt x="223" y="4"/>
                    </a:lnTo>
                    <a:lnTo>
                      <a:pt x="223" y="5"/>
                    </a:lnTo>
                    <a:lnTo>
                      <a:pt x="222" y="5"/>
                    </a:lnTo>
                    <a:lnTo>
                      <a:pt x="222" y="6"/>
                    </a:lnTo>
                    <a:lnTo>
                      <a:pt x="223" y="6"/>
                    </a:lnTo>
                    <a:lnTo>
                      <a:pt x="223" y="7"/>
                    </a:lnTo>
                    <a:lnTo>
                      <a:pt x="223" y="8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4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4" y="10"/>
                    </a:lnTo>
                    <a:lnTo>
                      <a:pt x="225" y="10"/>
                    </a:lnTo>
                    <a:lnTo>
                      <a:pt x="225" y="9"/>
                    </a:lnTo>
                    <a:lnTo>
                      <a:pt x="226" y="9"/>
                    </a:lnTo>
                    <a:lnTo>
                      <a:pt x="226" y="10"/>
                    </a:lnTo>
                    <a:lnTo>
                      <a:pt x="227" y="10"/>
                    </a:lnTo>
                    <a:lnTo>
                      <a:pt x="228" y="9"/>
                    </a:lnTo>
                    <a:lnTo>
                      <a:pt x="229" y="10"/>
                    </a:lnTo>
                    <a:lnTo>
                      <a:pt x="228" y="10"/>
                    </a:lnTo>
                    <a:lnTo>
                      <a:pt x="229" y="11"/>
                    </a:lnTo>
                    <a:lnTo>
                      <a:pt x="229" y="12"/>
                    </a:lnTo>
                    <a:lnTo>
                      <a:pt x="230" y="13"/>
                    </a:lnTo>
                    <a:lnTo>
                      <a:pt x="231" y="12"/>
                    </a:lnTo>
                    <a:lnTo>
                      <a:pt x="231" y="11"/>
                    </a:lnTo>
                    <a:lnTo>
                      <a:pt x="231" y="10"/>
                    </a:lnTo>
                    <a:lnTo>
                      <a:pt x="232" y="11"/>
                    </a:lnTo>
                    <a:lnTo>
                      <a:pt x="233" y="11"/>
                    </a:lnTo>
                    <a:lnTo>
                      <a:pt x="234" y="11"/>
                    </a:lnTo>
                    <a:lnTo>
                      <a:pt x="235" y="11"/>
                    </a:lnTo>
                    <a:lnTo>
                      <a:pt x="235" y="12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4" y="12"/>
                    </a:lnTo>
                    <a:lnTo>
                      <a:pt x="235" y="12"/>
                    </a:lnTo>
                    <a:lnTo>
                      <a:pt x="234" y="13"/>
                    </a:lnTo>
                    <a:lnTo>
                      <a:pt x="235" y="13"/>
                    </a:lnTo>
                    <a:lnTo>
                      <a:pt x="236" y="13"/>
                    </a:lnTo>
                    <a:lnTo>
                      <a:pt x="236" y="12"/>
                    </a:lnTo>
                    <a:lnTo>
                      <a:pt x="237" y="12"/>
                    </a:lnTo>
                    <a:lnTo>
                      <a:pt x="238" y="13"/>
                    </a:lnTo>
                    <a:lnTo>
                      <a:pt x="239" y="13"/>
                    </a:lnTo>
                    <a:lnTo>
                      <a:pt x="239" y="14"/>
                    </a:lnTo>
                    <a:lnTo>
                      <a:pt x="239" y="15"/>
                    </a:lnTo>
                    <a:lnTo>
                      <a:pt x="240" y="15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1" y="15"/>
                    </a:lnTo>
                    <a:lnTo>
                      <a:pt x="241" y="16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3" y="16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5" y="19"/>
                    </a:lnTo>
                    <a:lnTo>
                      <a:pt x="246" y="18"/>
                    </a:lnTo>
                    <a:lnTo>
                      <a:pt x="245" y="18"/>
                    </a:lnTo>
                    <a:lnTo>
                      <a:pt x="246" y="17"/>
                    </a:lnTo>
                    <a:lnTo>
                      <a:pt x="246" y="18"/>
                    </a:lnTo>
                    <a:lnTo>
                      <a:pt x="246" y="19"/>
                    </a:lnTo>
                    <a:lnTo>
                      <a:pt x="247" y="19"/>
                    </a:lnTo>
                    <a:lnTo>
                      <a:pt x="247" y="18"/>
                    </a:lnTo>
                    <a:lnTo>
                      <a:pt x="248" y="18"/>
                    </a:lnTo>
                    <a:lnTo>
                      <a:pt x="249" y="19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2" y="20"/>
                    </a:lnTo>
                    <a:lnTo>
                      <a:pt x="253" y="19"/>
                    </a:lnTo>
                    <a:lnTo>
                      <a:pt x="253" y="20"/>
                    </a:lnTo>
                    <a:lnTo>
                      <a:pt x="253" y="21"/>
                    </a:lnTo>
                    <a:lnTo>
                      <a:pt x="254" y="21"/>
                    </a:lnTo>
                    <a:lnTo>
                      <a:pt x="255" y="20"/>
                    </a:lnTo>
                    <a:lnTo>
                      <a:pt x="255" y="21"/>
                    </a:lnTo>
                    <a:lnTo>
                      <a:pt x="256" y="21"/>
                    </a:lnTo>
                    <a:lnTo>
                      <a:pt x="256" y="20"/>
                    </a:lnTo>
                    <a:lnTo>
                      <a:pt x="257" y="20"/>
                    </a:lnTo>
                    <a:lnTo>
                      <a:pt x="257" y="21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8" y="21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1"/>
                    </a:lnTo>
                    <a:lnTo>
                      <a:pt x="260" y="20"/>
                    </a:lnTo>
                    <a:lnTo>
                      <a:pt x="260" y="21"/>
                    </a:lnTo>
                    <a:lnTo>
                      <a:pt x="261" y="21"/>
                    </a:lnTo>
                    <a:lnTo>
                      <a:pt x="261" y="22"/>
                    </a:lnTo>
                    <a:lnTo>
                      <a:pt x="262" y="23"/>
                    </a:lnTo>
                    <a:lnTo>
                      <a:pt x="263" y="23"/>
                    </a:lnTo>
                    <a:lnTo>
                      <a:pt x="262" y="22"/>
                    </a:lnTo>
                    <a:lnTo>
                      <a:pt x="263" y="22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5" y="24"/>
                    </a:lnTo>
                    <a:lnTo>
                      <a:pt x="265" y="23"/>
                    </a:lnTo>
                    <a:lnTo>
                      <a:pt x="266" y="23"/>
                    </a:lnTo>
                    <a:lnTo>
                      <a:pt x="266" y="24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5" y="25"/>
                    </a:lnTo>
                    <a:lnTo>
                      <a:pt x="266" y="25"/>
                    </a:lnTo>
                    <a:lnTo>
                      <a:pt x="266" y="26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5" y="27"/>
                    </a:lnTo>
                    <a:lnTo>
                      <a:pt x="266" y="27"/>
                    </a:lnTo>
                    <a:lnTo>
                      <a:pt x="265" y="28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6" y="28"/>
                    </a:lnTo>
                    <a:lnTo>
                      <a:pt x="266" y="29"/>
                    </a:lnTo>
                    <a:lnTo>
                      <a:pt x="266" y="30"/>
                    </a:lnTo>
                    <a:lnTo>
                      <a:pt x="267" y="30"/>
                    </a:lnTo>
                    <a:lnTo>
                      <a:pt x="267" y="31"/>
                    </a:lnTo>
                    <a:lnTo>
                      <a:pt x="268" y="31"/>
                    </a:lnTo>
                    <a:lnTo>
                      <a:pt x="269" y="31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70" y="33"/>
                    </a:lnTo>
                    <a:lnTo>
                      <a:pt x="269" y="33"/>
                    </a:lnTo>
                    <a:lnTo>
                      <a:pt x="270" y="33"/>
                    </a:lnTo>
                    <a:lnTo>
                      <a:pt x="270" y="34"/>
                    </a:lnTo>
                    <a:lnTo>
                      <a:pt x="271" y="34"/>
                    </a:lnTo>
                    <a:lnTo>
                      <a:pt x="272" y="34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3" y="36"/>
                    </a:lnTo>
                    <a:lnTo>
                      <a:pt x="274" y="36"/>
                    </a:lnTo>
                    <a:lnTo>
                      <a:pt x="274" y="35"/>
                    </a:lnTo>
                    <a:lnTo>
                      <a:pt x="274" y="36"/>
                    </a:lnTo>
                    <a:lnTo>
                      <a:pt x="275" y="35"/>
                    </a:lnTo>
                    <a:lnTo>
                      <a:pt x="275" y="36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6" y="36"/>
                    </a:lnTo>
                    <a:lnTo>
                      <a:pt x="277" y="35"/>
                    </a:lnTo>
                    <a:lnTo>
                      <a:pt x="277" y="36"/>
                    </a:lnTo>
                    <a:lnTo>
                      <a:pt x="278" y="36"/>
                    </a:lnTo>
                    <a:lnTo>
                      <a:pt x="278" y="37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3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40"/>
                    </a:lnTo>
                    <a:lnTo>
                      <a:pt x="285" y="39"/>
                    </a:lnTo>
                    <a:lnTo>
                      <a:pt x="286" y="39"/>
                    </a:lnTo>
                    <a:lnTo>
                      <a:pt x="286" y="40"/>
                    </a:lnTo>
                    <a:lnTo>
                      <a:pt x="286" y="39"/>
                    </a:lnTo>
                    <a:lnTo>
                      <a:pt x="287" y="39"/>
                    </a:lnTo>
                    <a:lnTo>
                      <a:pt x="287" y="40"/>
                    </a:lnTo>
                    <a:lnTo>
                      <a:pt x="288" y="40"/>
                    </a:lnTo>
                    <a:lnTo>
                      <a:pt x="289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90" y="43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1" y="43"/>
                    </a:lnTo>
                    <a:lnTo>
                      <a:pt x="292" y="43"/>
                    </a:lnTo>
                    <a:lnTo>
                      <a:pt x="291" y="43"/>
                    </a:lnTo>
                    <a:lnTo>
                      <a:pt x="292" y="42"/>
                    </a:lnTo>
                    <a:lnTo>
                      <a:pt x="293" y="43"/>
                    </a:lnTo>
                    <a:lnTo>
                      <a:pt x="293" y="42"/>
                    </a:lnTo>
                    <a:lnTo>
                      <a:pt x="294" y="42"/>
                    </a:lnTo>
                    <a:lnTo>
                      <a:pt x="295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5" y="44"/>
                    </a:lnTo>
                    <a:lnTo>
                      <a:pt x="296" y="44"/>
                    </a:lnTo>
                    <a:lnTo>
                      <a:pt x="296" y="45"/>
                    </a:lnTo>
                    <a:lnTo>
                      <a:pt x="297" y="45"/>
                    </a:lnTo>
                    <a:lnTo>
                      <a:pt x="297" y="44"/>
                    </a:lnTo>
                    <a:lnTo>
                      <a:pt x="298" y="45"/>
                    </a:lnTo>
                    <a:lnTo>
                      <a:pt x="297" y="45"/>
                    </a:lnTo>
                    <a:lnTo>
                      <a:pt x="298" y="45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9" y="47"/>
                    </a:lnTo>
                    <a:lnTo>
                      <a:pt x="299" y="48"/>
                    </a:lnTo>
                    <a:lnTo>
                      <a:pt x="299" y="49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2" y="49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1" y="49"/>
                    </a:lnTo>
                    <a:lnTo>
                      <a:pt x="301" y="50"/>
                    </a:lnTo>
                    <a:lnTo>
                      <a:pt x="302" y="50"/>
                    </a:lnTo>
                    <a:lnTo>
                      <a:pt x="303" y="50"/>
                    </a:lnTo>
                    <a:lnTo>
                      <a:pt x="304" y="50"/>
                    </a:lnTo>
                    <a:lnTo>
                      <a:pt x="304" y="51"/>
                    </a:lnTo>
                    <a:lnTo>
                      <a:pt x="305" y="51"/>
                    </a:lnTo>
                    <a:lnTo>
                      <a:pt x="305" y="52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3"/>
                    </a:lnTo>
                    <a:lnTo>
                      <a:pt x="310" y="54"/>
                    </a:lnTo>
                    <a:lnTo>
                      <a:pt x="311" y="54"/>
                    </a:lnTo>
                    <a:lnTo>
                      <a:pt x="312" y="54"/>
                    </a:lnTo>
                    <a:lnTo>
                      <a:pt x="312" y="53"/>
                    </a:lnTo>
                    <a:lnTo>
                      <a:pt x="313" y="53"/>
                    </a:lnTo>
                    <a:lnTo>
                      <a:pt x="313" y="52"/>
                    </a:lnTo>
                    <a:lnTo>
                      <a:pt x="314" y="52"/>
                    </a:lnTo>
                    <a:lnTo>
                      <a:pt x="315" y="52"/>
                    </a:lnTo>
                    <a:lnTo>
                      <a:pt x="314" y="52"/>
                    </a:lnTo>
                    <a:lnTo>
                      <a:pt x="315" y="53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3"/>
                    </a:lnTo>
                    <a:lnTo>
                      <a:pt x="320" y="53"/>
                    </a:lnTo>
                    <a:lnTo>
                      <a:pt x="321" y="53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2" y="52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4" y="52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5" y="52"/>
                    </a:lnTo>
                    <a:lnTo>
                      <a:pt x="326" y="52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9" y="51"/>
                    </a:lnTo>
                    <a:lnTo>
                      <a:pt x="330" y="51"/>
                    </a:lnTo>
                    <a:lnTo>
                      <a:pt x="330" y="50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3" y="50"/>
                    </a:lnTo>
                    <a:lnTo>
                      <a:pt x="334" y="50"/>
                    </a:lnTo>
                    <a:lnTo>
                      <a:pt x="334" y="51"/>
                    </a:lnTo>
                    <a:lnTo>
                      <a:pt x="335" y="52"/>
                    </a:lnTo>
                    <a:lnTo>
                      <a:pt x="336" y="51"/>
                    </a:lnTo>
                    <a:lnTo>
                      <a:pt x="337" y="51"/>
                    </a:lnTo>
                    <a:lnTo>
                      <a:pt x="338" y="52"/>
                    </a:lnTo>
                    <a:lnTo>
                      <a:pt x="339" y="52"/>
                    </a:lnTo>
                    <a:lnTo>
                      <a:pt x="339" y="51"/>
                    </a:lnTo>
                    <a:lnTo>
                      <a:pt x="341" y="51"/>
                    </a:lnTo>
                    <a:lnTo>
                      <a:pt x="342" y="51"/>
                    </a:lnTo>
                    <a:lnTo>
                      <a:pt x="342" y="50"/>
                    </a:lnTo>
                    <a:lnTo>
                      <a:pt x="342" y="49"/>
                    </a:lnTo>
                    <a:lnTo>
                      <a:pt x="343" y="49"/>
                    </a:lnTo>
                    <a:lnTo>
                      <a:pt x="344" y="48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8" y="46"/>
                    </a:lnTo>
                    <a:lnTo>
                      <a:pt x="349" y="46"/>
                    </a:lnTo>
                    <a:lnTo>
                      <a:pt x="349" y="45"/>
                    </a:lnTo>
                    <a:lnTo>
                      <a:pt x="349" y="44"/>
                    </a:lnTo>
                    <a:lnTo>
                      <a:pt x="349" y="43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0" y="41"/>
                    </a:lnTo>
                    <a:lnTo>
                      <a:pt x="351" y="42"/>
                    </a:lnTo>
                    <a:lnTo>
                      <a:pt x="351" y="41"/>
                    </a:lnTo>
                    <a:lnTo>
                      <a:pt x="352" y="41"/>
                    </a:lnTo>
                    <a:lnTo>
                      <a:pt x="353" y="41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5" y="40"/>
                    </a:lnTo>
                    <a:lnTo>
                      <a:pt x="355" y="39"/>
                    </a:lnTo>
                    <a:lnTo>
                      <a:pt x="355" y="40"/>
                    </a:lnTo>
                    <a:lnTo>
                      <a:pt x="356" y="40"/>
                    </a:lnTo>
                    <a:lnTo>
                      <a:pt x="357" y="40"/>
                    </a:lnTo>
                    <a:lnTo>
                      <a:pt x="358" y="40"/>
                    </a:lnTo>
                    <a:lnTo>
                      <a:pt x="359" y="39"/>
                    </a:lnTo>
                    <a:lnTo>
                      <a:pt x="360" y="39"/>
                    </a:lnTo>
                    <a:lnTo>
                      <a:pt x="360" y="38"/>
                    </a:lnTo>
                    <a:lnTo>
                      <a:pt x="360" y="39"/>
                    </a:lnTo>
                    <a:lnTo>
                      <a:pt x="361" y="39"/>
                    </a:lnTo>
                    <a:lnTo>
                      <a:pt x="362" y="39"/>
                    </a:lnTo>
                    <a:lnTo>
                      <a:pt x="363" y="39"/>
                    </a:lnTo>
                    <a:lnTo>
                      <a:pt x="363" y="38"/>
                    </a:lnTo>
                    <a:lnTo>
                      <a:pt x="363" y="39"/>
                    </a:lnTo>
                    <a:lnTo>
                      <a:pt x="364" y="38"/>
                    </a:lnTo>
                    <a:lnTo>
                      <a:pt x="365" y="38"/>
                    </a:lnTo>
                    <a:lnTo>
                      <a:pt x="366" y="38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7" y="37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68" y="38"/>
                    </a:lnTo>
                    <a:lnTo>
                      <a:pt x="369" y="38"/>
                    </a:lnTo>
                    <a:lnTo>
                      <a:pt x="370" y="38"/>
                    </a:lnTo>
                    <a:lnTo>
                      <a:pt x="370" y="39"/>
                    </a:lnTo>
                    <a:lnTo>
                      <a:pt x="370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6" y="39"/>
                    </a:lnTo>
                    <a:lnTo>
                      <a:pt x="377" y="39"/>
                    </a:lnTo>
                    <a:lnTo>
                      <a:pt x="377" y="40"/>
                    </a:lnTo>
                    <a:lnTo>
                      <a:pt x="378" y="40"/>
                    </a:lnTo>
                    <a:lnTo>
                      <a:pt x="378" y="41"/>
                    </a:lnTo>
                    <a:lnTo>
                      <a:pt x="377" y="41"/>
                    </a:lnTo>
                    <a:lnTo>
                      <a:pt x="378" y="41"/>
                    </a:lnTo>
                    <a:lnTo>
                      <a:pt x="377" y="42"/>
                    </a:lnTo>
                    <a:lnTo>
                      <a:pt x="378" y="42"/>
                    </a:lnTo>
                    <a:lnTo>
                      <a:pt x="378" y="43"/>
                    </a:lnTo>
                    <a:lnTo>
                      <a:pt x="379" y="43"/>
                    </a:lnTo>
                    <a:lnTo>
                      <a:pt x="380" y="44"/>
                    </a:lnTo>
                    <a:lnTo>
                      <a:pt x="381" y="44"/>
                    </a:lnTo>
                    <a:lnTo>
                      <a:pt x="382" y="44"/>
                    </a:lnTo>
                    <a:lnTo>
                      <a:pt x="383" y="44"/>
                    </a:lnTo>
                    <a:lnTo>
                      <a:pt x="384" y="45"/>
                    </a:lnTo>
                    <a:lnTo>
                      <a:pt x="384" y="46"/>
                    </a:lnTo>
                    <a:lnTo>
                      <a:pt x="385" y="46"/>
                    </a:lnTo>
                    <a:lnTo>
                      <a:pt x="385" y="47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7" y="48"/>
                    </a:lnTo>
                    <a:lnTo>
                      <a:pt x="387" y="49"/>
                    </a:lnTo>
                    <a:lnTo>
                      <a:pt x="387" y="50"/>
                    </a:lnTo>
                    <a:lnTo>
                      <a:pt x="387" y="51"/>
                    </a:lnTo>
                    <a:lnTo>
                      <a:pt x="387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7" y="55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6"/>
                    </a:lnTo>
                    <a:lnTo>
                      <a:pt x="389" y="57"/>
                    </a:lnTo>
                    <a:lnTo>
                      <a:pt x="389" y="56"/>
                    </a:lnTo>
                    <a:lnTo>
                      <a:pt x="390" y="57"/>
                    </a:lnTo>
                    <a:lnTo>
                      <a:pt x="391" y="57"/>
                    </a:lnTo>
                    <a:lnTo>
                      <a:pt x="391" y="58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4" y="58"/>
                    </a:lnTo>
                    <a:lnTo>
                      <a:pt x="395" y="58"/>
                    </a:lnTo>
                    <a:lnTo>
                      <a:pt x="396" y="57"/>
                    </a:lnTo>
                    <a:lnTo>
                      <a:pt x="397" y="57"/>
                    </a:lnTo>
                    <a:lnTo>
                      <a:pt x="398" y="57"/>
                    </a:lnTo>
                    <a:lnTo>
                      <a:pt x="399" y="56"/>
                    </a:lnTo>
                    <a:lnTo>
                      <a:pt x="400" y="56"/>
                    </a:lnTo>
                    <a:lnTo>
                      <a:pt x="400" y="55"/>
                    </a:lnTo>
                    <a:lnTo>
                      <a:pt x="401" y="55"/>
                    </a:lnTo>
                    <a:lnTo>
                      <a:pt x="402" y="54"/>
                    </a:lnTo>
                    <a:lnTo>
                      <a:pt x="403" y="54"/>
                    </a:lnTo>
                    <a:lnTo>
                      <a:pt x="404" y="54"/>
                    </a:lnTo>
                    <a:lnTo>
                      <a:pt x="404" y="53"/>
                    </a:lnTo>
                    <a:lnTo>
                      <a:pt x="405" y="53"/>
                    </a:lnTo>
                    <a:lnTo>
                      <a:pt x="406" y="53"/>
                    </a:lnTo>
                    <a:lnTo>
                      <a:pt x="406" y="52"/>
                    </a:lnTo>
                    <a:lnTo>
                      <a:pt x="407" y="52"/>
                    </a:lnTo>
                    <a:lnTo>
                      <a:pt x="408" y="52"/>
                    </a:lnTo>
                    <a:lnTo>
                      <a:pt x="409" y="52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0" y="53"/>
                    </a:lnTo>
                    <a:lnTo>
                      <a:pt x="411" y="53"/>
                    </a:lnTo>
                    <a:lnTo>
                      <a:pt x="412" y="53"/>
                    </a:lnTo>
                    <a:lnTo>
                      <a:pt x="412" y="54"/>
                    </a:lnTo>
                    <a:lnTo>
                      <a:pt x="412" y="53"/>
                    </a:lnTo>
                    <a:lnTo>
                      <a:pt x="413" y="54"/>
                    </a:lnTo>
                    <a:lnTo>
                      <a:pt x="413" y="53"/>
                    </a:lnTo>
                    <a:lnTo>
                      <a:pt x="413" y="54"/>
                    </a:lnTo>
                    <a:lnTo>
                      <a:pt x="414" y="54"/>
                    </a:lnTo>
                    <a:lnTo>
                      <a:pt x="414" y="53"/>
                    </a:lnTo>
                    <a:lnTo>
                      <a:pt x="415" y="53"/>
                    </a:lnTo>
                    <a:lnTo>
                      <a:pt x="416" y="53"/>
                    </a:lnTo>
                    <a:lnTo>
                      <a:pt x="417" y="54"/>
                    </a:lnTo>
                    <a:lnTo>
                      <a:pt x="418" y="54"/>
                    </a:lnTo>
                    <a:lnTo>
                      <a:pt x="418" y="53"/>
                    </a:lnTo>
                    <a:lnTo>
                      <a:pt x="418" y="52"/>
                    </a:lnTo>
                    <a:lnTo>
                      <a:pt x="418" y="51"/>
                    </a:lnTo>
                    <a:lnTo>
                      <a:pt x="419" y="50"/>
                    </a:lnTo>
                    <a:lnTo>
                      <a:pt x="420" y="50"/>
                    </a:lnTo>
                    <a:lnTo>
                      <a:pt x="420" y="49"/>
                    </a:lnTo>
                    <a:lnTo>
                      <a:pt x="421" y="48"/>
                    </a:lnTo>
                    <a:lnTo>
                      <a:pt x="421" y="47"/>
                    </a:lnTo>
                    <a:lnTo>
                      <a:pt x="421" y="46"/>
                    </a:lnTo>
                    <a:lnTo>
                      <a:pt x="421" y="45"/>
                    </a:lnTo>
                    <a:lnTo>
                      <a:pt x="420" y="45"/>
                    </a:lnTo>
                    <a:lnTo>
                      <a:pt x="421" y="44"/>
                    </a:lnTo>
                    <a:lnTo>
                      <a:pt x="420" y="44"/>
                    </a:lnTo>
                    <a:lnTo>
                      <a:pt x="420" y="43"/>
                    </a:lnTo>
                    <a:lnTo>
                      <a:pt x="421" y="42"/>
                    </a:lnTo>
                    <a:lnTo>
                      <a:pt x="422" y="42"/>
                    </a:lnTo>
                    <a:lnTo>
                      <a:pt x="422" y="41"/>
                    </a:lnTo>
                    <a:lnTo>
                      <a:pt x="422" y="40"/>
                    </a:lnTo>
                    <a:lnTo>
                      <a:pt x="423" y="40"/>
                    </a:lnTo>
                    <a:lnTo>
                      <a:pt x="424" y="39"/>
                    </a:lnTo>
                    <a:lnTo>
                      <a:pt x="425" y="39"/>
                    </a:lnTo>
                    <a:lnTo>
                      <a:pt x="426" y="39"/>
                    </a:lnTo>
                    <a:lnTo>
                      <a:pt x="426" y="38"/>
                    </a:lnTo>
                    <a:lnTo>
                      <a:pt x="427" y="38"/>
                    </a:lnTo>
                    <a:lnTo>
                      <a:pt x="427" y="39"/>
                    </a:lnTo>
                    <a:lnTo>
                      <a:pt x="428" y="39"/>
                    </a:lnTo>
                    <a:lnTo>
                      <a:pt x="429" y="39"/>
                    </a:lnTo>
                    <a:lnTo>
                      <a:pt x="429" y="38"/>
                    </a:lnTo>
                    <a:lnTo>
                      <a:pt x="430" y="38"/>
                    </a:lnTo>
                    <a:lnTo>
                      <a:pt x="431" y="37"/>
                    </a:lnTo>
                    <a:lnTo>
                      <a:pt x="431" y="38"/>
                    </a:lnTo>
                    <a:lnTo>
                      <a:pt x="432" y="37"/>
                    </a:lnTo>
                    <a:lnTo>
                      <a:pt x="432" y="36"/>
                    </a:lnTo>
                    <a:lnTo>
                      <a:pt x="433" y="36"/>
                    </a:lnTo>
                    <a:lnTo>
                      <a:pt x="433" y="35"/>
                    </a:lnTo>
                    <a:lnTo>
                      <a:pt x="434" y="35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5" y="33"/>
                    </a:lnTo>
                    <a:lnTo>
                      <a:pt x="436" y="32"/>
                    </a:lnTo>
                    <a:lnTo>
                      <a:pt x="437" y="31"/>
                    </a:lnTo>
                    <a:lnTo>
                      <a:pt x="438" y="31"/>
                    </a:lnTo>
                    <a:lnTo>
                      <a:pt x="438" y="30"/>
                    </a:lnTo>
                    <a:lnTo>
                      <a:pt x="439" y="29"/>
                    </a:lnTo>
                    <a:lnTo>
                      <a:pt x="440" y="28"/>
                    </a:lnTo>
                    <a:lnTo>
                      <a:pt x="441" y="28"/>
                    </a:lnTo>
                    <a:lnTo>
                      <a:pt x="442" y="28"/>
                    </a:lnTo>
                    <a:lnTo>
                      <a:pt x="443" y="27"/>
                    </a:lnTo>
                    <a:lnTo>
                      <a:pt x="444" y="27"/>
                    </a:lnTo>
                    <a:lnTo>
                      <a:pt x="444" y="26"/>
                    </a:lnTo>
                    <a:lnTo>
                      <a:pt x="443" y="26"/>
                    </a:lnTo>
                    <a:lnTo>
                      <a:pt x="443" y="25"/>
                    </a:lnTo>
                    <a:lnTo>
                      <a:pt x="443" y="24"/>
                    </a:lnTo>
                    <a:lnTo>
                      <a:pt x="444" y="24"/>
                    </a:lnTo>
                    <a:lnTo>
                      <a:pt x="444" y="23"/>
                    </a:lnTo>
                    <a:lnTo>
                      <a:pt x="445" y="21"/>
                    </a:lnTo>
                    <a:lnTo>
                      <a:pt x="446" y="20"/>
                    </a:lnTo>
                    <a:lnTo>
                      <a:pt x="447" y="20"/>
                    </a:lnTo>
                    <a:lnTo>
                      <a:pt x="448" y="20"/>
                    </a:lnTo>
                    <a:lnTo>
                      <a:pt x="449" y="19"/>
                    </a:lnTo>
                    <a:lnTo>
                      <a:pt x="450" y="19"/>
                    </a:lnTo>
                    <a:lnTo>
                      <a:pt x="450" y="18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1" y="16"/>
                    </a:lnTo>
                    <a:lnTo>
                      <a:pt x="451" y="15"/>
                    </a:lnTo>
                    <a:lnTo>
                      <a:pt x="452" y="15"/>
                    </a:lnTo>
                    <a:lnTo>
                      <a:pt x="453" y="15"/>
                    </a:lnTo>
                    <a:lnTo>
                      <a:pt x="454" y="14"/>
                    </a:lnTo>
                    <a:lnTo>
                      <a:pt x="455" y="14"/>
                    </a:lnTo>
                    <a:lnTo>
                      <a:pt x="456" y="14"/>
                    </a:lnTo>
                    <a:lnTo>
                      <a:pt x="457" y="14"/>
                    </a:lnTo>
                    <a:lnTo>
                      <a:pt x="458" y="15"/>
                    </a:lnTo>
                    <a:lnTo>
                      <a:pt x="458" y="16"/>
                    </a:lnTo>
                    <a:lnTo>
                      <a:pt x="459" y="17"/>
                    </a:lnTo>
                    <a:lnTo>
                      <a:pt x="457" y="43"/>
                    </a:lnTo>
                    <a:lnTo>
                      <a:pt x="455" y="60"/>
                    </a:lnTo>
                    <a:lnTo>
                      <a:pt x="454" y="61"/>
                    </a:lnTo>
                    <a:lnTo>
                      <a:pt x="454" y="60"/>
                    </a:lnTo>
                    <a:lnTo>
                      <a:pt x="453" y="60"/>
                    </a:lnTo>
                    <a:lnTo>
                      <a:pt x="452" y="60"/>
                    </a:lnTo>
                    <a:lnTo>
                      <a:pt x="451" y="61"/>
                    </a:lnTo>
                    <a:lnTo>
                      <a:pt x="450" y="61"/>
                    </a:lnTo>
                    <a:lnTo>
                      <a:pt x="449" y="61"/>
                    </a:lnTo>
                    <a:lnTo>
                      <a:pt x="448" y="61"/>
                    </a:lnTo>
                    <a:lnTo>
                      <a:pt x="447" y="61"/>
                    </a:lnTo>
                    <a:lnTo>
                      <a:pt x="446" y="61"/>
                    </a:lnTo>
                    <a:lnTo>
                      <a:pt x="446" y="60"/>
                    </a:lnTo>
                    <a:lnTo>
                      <a:pt x="445" y="61"/>
                    </a:lnTo>
                    <a:lnTo>
                      <a:pt x="444" y="62"/>
                    </a:lnTo>
                    <a:lnTo>
                      <a:pt x="443" y="62"/>
                    </a:lnTo>
                    <a:lnTo>
                      <a:pt x="442" y="62"/>
                    </a:lnTo>
                    <a:lnTo>
                      <a:pt x="442" y="63"/>
                    </a:lnTo>
                    <a:lnTo>
                      <a:pt x="441" y="63"/>
                    </a:lnTo>
                    <a:lnTo>
                      <a:pt x="440" y="64"/>
                    </a:lnTo>
                    <a:lnTo>
                      <a:pt x="439" y="66"/>
                    </a:lnTo>
                    <a:lnTo>
                      <a:pt x="438" y="67"/>
                    </a:lnTo>
                    <a:lnTo>
                      <a:pt x="437" y="68"/>
                    </a:lnTo>
                    <a:lnTo>
                      <a:pt x="436" y="69"/>
                    </a:lnTo>
                    <a:lnTo>
                      <a:pt x="436" y="70"/>
                    </a:lnTo>
                    <a:lnTo>
                      <a:pt x="436" y="71"/>
                    </a:lnTo>
                    <a:lnTo>
                      <a:pt x="435" y="72"/>
                    </a:lnTo>
                    <a:lnTo>
                      <a:pt x="435" y="73"/>
                    </a:lnTo>
                    <a:lnTo>
                      <a:pt x="434" y="73"/>
                    </a:lnTo>
                    <a:lnTo>
                      <a:pt x="434" y="74"/>
                    </a:lnTo>
                    <a:lnTo>
                      <a:pt x="434" y="75"/>
                    </a:lnTo>
                    <a:lnTo>
                      <a:pt x="433" y="75"/>
                    </a:lnTo>
                    <a:lnTo>
                      <a:pt x="433" y="76"/>
                    </a:lnTo>
                    <a:lnTo>
                      <a:pt x="432" y="76"/>
                    </a:lnTo>
                    <a:lnTo>
                      <a:pt x="432" y="77"/>
                    </a:lnTo>
                    <a:lnTo>
                      <a:pt x="431" y="77"/>
                    </a:lnTo>
                    <a:lnTo>
                      <a:pt x="431" y="78"/>
                    </a:lnTo>
                    <a:lnTo>
                      <a:pt x="431" y="79"/>
                    </a:lnTo>
                    <a:lnTo>
                      <a:pt x="430" y="80"/>
                    </a:lnTo>
                    <a:lnTo>
                      <a:pt x="430" y="81"/>
                    </a:lnTo>
                    <a:lnTo>
                      <a:pt x="429" y="81"/>
                    </a:lnTo>
                    <a:lnTo>
                      <a:pt x="429" y="82"/>
                    </a:lnTo>
                    <a:lnTo>
                      <a:pt x="429" y="83"/>
                    </a:lnTo>
                    <a:lnTo>
                      <a:pt x="430" y="83"/>
                    </a:lnTo>
                    <a:lnTo>
                      <a:pt x="429" y="83"/>
                    </a:lnTo>
                    <a:lnTo>
                      <a:pt x="430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0" y="86"/>
                    </a:lnTo>
                    <a:lnTo>
                      <a:pt x="429" y="86"/>
                    </a:lnTo>
                    <a:lnTo>
                      <a:pt x="430" y="86"/>
                    </a:lnTo>
                    <a:lnTo>
                      <a:pt x="430" y="87"/>
                    </a:lnTo>
                    <a:lnTo>
                      <a:pt x="430" y="86"/>
                    </a:lnTo>
                    <a:lnTo>
                      <a:pt x="431" y="86"/>
                    </a:lnTo>
                    <a:lnTo>
                      <a:pt x="432" y="86"/>
                    </a:lnTo>
                    <a:lnTo>
                      <a:pt x="432" y="87"/>
                    </a:lnTo>
                    <a:lnTo>
                      <a:pt x="433" y="86"/>
                    </a:lnTo>
                    <a:lnTo>
                      <a:pt x="434" y="86"/>
                    </a:lnTo>
                    <a:lnTo>
                      <a:pt x="435" y="86"/>
                    </a:lnTo>
                    <a:lnTo>
                      <a:pt x="434" y="86"/>
                    </a:lnTo>
                    <a:lnTo>
                      <a:pt x="435" y="85"/>
                    </a:lnTo>
                    <a:lnTo>
                      <a:pt x="436" y="86"/>
                    </a:lnTo>
                    <a:lnTo>
                      <a:pt x="437" y="87"/>
                    </a:lnTo>
                    <a:lnTo>
                      <a:pt x="438" y="86"/>
                    </a:lnTo>
                    <a:lnTo>
                      <a:pt x="438" y="87"/>
                    </a:lnTo>
                    <a:lnTo>
                      <a:pt x="439" y="87"/>
                    </a:lnTo>
                    <a:lnTo>
                      <a:pt x="440" y="88"/>
                    </a:lnTo>
                    <a:lnTo>
                      <a:pt x="440" y="89"/>
                    </a:lnTo>
                    <a:lnTo>
                      <a:pt x="441" y="89"/>
                    </a:lnTo>
                    <a:lnTo>
                      <a:pt x="441" y="88"/>
                    </a:lnTo>
                    <a:lnTo>
                      <a:pt x="441" y="89"/>
                    </a:lnTo>
                    <a:lnTo>
                      <a:pt x="441" y="90"/>
                    </a:lnTo>
                    <a:lnTo>
                      <a:pt x="441" y="89"/>
                    </a:lnTo>
                    <a:lnTo>
                      <a:pt x="442" y="89"/>
                    </a:lnTo>
                    <a:lnTo>
                      <a:pt x="442" y="90"/>
                    </a:lnTo>
                    <a:lnTo>
                      <a:pt x="442" y="91"/>
                    </a:lnTo>
                    <a:lnTo>
                      <a:pt x="443" y="91"/>
                    </a:lnTo>
                    <a:lnTo>
                      <a:pt x="444" y="91"/>
                    </a:lnTo>
                    <a:lnTo>
                      <a:pt x="443" y="91"/>
                    </a:lnTo>
                    <a:lnTo>
                      <a:pt x="443" y="92"/>
                    </a:lnTo>
                    <a:lnTo>
                      <a:pt x="444" y="92"/>
                    </a:lnTo>
                    <a:lnTo>
                      <a:pt x="444" y="93"/>
                    </a:lnTo>
                    <a:lnTo>
                      <a:pt x="445" y="93"/>
                    </a:lnTo>
                    <a:lnTo>
                      <a:pt x="446" y="93"/>
                    </a:lnTo>
                    <a:lnTo>
                      <a:pt x="446" y="94"/>
                    </a:lnTo>
                    <a:lnTo>
                      <a:pt x="446" y="95"/>
                    </a:lnTo>
                    <a:lnTo>
                      <a:pt x="447" y="95"/>
                    </a:lnTo>
                    <a:lnTo>
                      <a:pt x="447" y="96"/>
                    </a:lnTo>
                    <a:lnTo>
                      <a:pt x="448" y="95"/>
                    </a:lnTo>
                    <a:lnTo>
                      <a:pt x="449" y="95"/>
                    </a:lnTo>
                    <a:lnTo>
                      <a:pt x="450" y="95"/>
                    </a:lnTo>
                    <a:lnTo>
                      <a:pt x="451" y="95"/>
                    </a:lnTo>
                    <a:lnTo>
                      <a:pt x="452" y="95"/>
                    </a:lnTo>
                    <a:lnTo>
                      <a:pt x="452" y="96"/>
                    </a:lnTo>
                    <a:lnTo>
                      <a:pt x="453" y="95"/>
                    </a:lnTo>
                    <a:lnTo>
                      <a:pt x="453" y="96"/>
                    </a:lnTo>
                    <a:lnTo>
                      <a:pt x="454" y="96"/>
                    </a:lnTo>
                    <a:lnTo>
                      <a:pt x="455" y="96"/>
                    </a:lnTo>
                    <a:lnTo>
                      <a:pt x="455" y="97"/>
                    </a:lnTo>
                    <a:lnTo>
                      <a:pt x="456" y="97"/>
                    </a:lnTo>
                    <a:lnTo>
                      <a:pt x="455" y="96"/>
                    </a:lnTo>
                    <a:lnTo>
                      <a:pt x="456" y="96"/>
                    </a:lnTo>
                    <a:lnTo>
                      <a:pt x="457" y="95"/>
                    </a:lnTo>
                    <a:lnTo>
                      <a:pt x="458" y="95"/>
                    </a:lnTo>
                    <a:lnTo>
                      <a:pt x="458" y="94"/>
                    </a:lnTo>
                    <a:lnTo>
                      <a:pt x="459" y="94"/>
                    </a:lnTo>
                    <a:lnTo>
                      <a:pt x="460" y="93"/>
                    </a:lnTo>
                    <a:lnTo>
                      <a:pt x="460" y="94"/>
                    </a:lnTo>
                    <a:lnTo>
                      <a:pt x="461" y="94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4" y="94"/>
                    </a:lnTo>
                    <a:lnTo>
                      <a:pt x="464" y="95"/>
                    </a:lnTo>
                    <a:lnTo>
                      <a:pt x="464" y="96"/>
                    </a:lnTo>
                    <a:lnTo>
                      <a:pt x="465" y="96"/>
                    </a:lnTo>
                    <a:lnTo>
                      <a:pt x="466" y="97"/>
                    </a:lnTo>
                    <a:lnTo>
                      <a:pt x="466" y="98"/>
                    </a:lnTo>
                    <a:lnTo>
                      <a:pt x="466" y="97"/>
                    </a:lnTo>
                    <a:lnTo>
                      <a:pt x="467" y="97"/>
                    </a:lnTo>
                    <a:lnTo>
                      <a:pt x="467" y="98"/>
                    </a:lnTo>
                    <a:lnTo>
                      <a:pt x="468" y="97"/>
                    </a:lnTo>
                    <a:lnTo>
                      <a:pt x="469" y="97"/>
                    </a:lnTo>
                    <a:lnTo>
                      <a:pt x="469" y="98"/>
                    </a:lnTo>
                    <a:lnTo>
                      <a:pt x="470" y="98"/>
                    </a:lnTo>
                    <a:lnTo>
                      <a:pt x="472" y="99"/>
                    </a:lnTo>
                    <a:lnTo>
                      <a:pt x="473" y="99"/>
                    </a:lnTo>
                    <a:lnTo>
                      <a:pt x="474" y="99"/>
                    </a:lnTo>
                    <a:lnTo>
                      <a:pt x="474" y="100"/>
                    </a:lnTo>
                    <a:lnTo>
                      <a:pt x="475" y="100"/>
                    </a:lnTo>
                    <a:lnTo>
                      <a:pt x="476" y="101"/>
                    </a:lnTo>
                    <a:lnTo>
                      <a:pt x="477" y="101"/>
                    </a:lnTo>
                    <a:lnTo>
                      <a:pt x="477" y="100"/>
                    </a:lnTo>
                    <a:lnTo>
                      <a:pt x="477" y="101"/>
                    </a:lnTo>
                    <a:lnTo>
                      <a:pt x="478" y="100"/>
                    </a:lnTo>
                    <a:lnTo>
                      <a:pt x="478" y="99"/>
                    </a:lnTo>
                    <a:lnTo>
                      <a:pt x="479" y="99"/>
                    </a:lnTo>
                    <a:lnTo>
                      <a:pt x="479" y="98"/>
                    </a:lnTo>
                    <a:lnTo>
                      <a:pt x="479" y="97"/>
                    </a:lnTo>
                    <a:lnTo>
                      <a:pt x="479" y="96"/>
                    </a:lnTo>
                    <a:lnTo>
                      <a:pt x="480" y="97"/>
                    </a:lnTo>
                    <a:lnTo>
                      <a:pt x="480" y="96"/>
                    </a:lnTo>
                    <a:lnTo>
                      <a:pt x="481" y="96"/>
                    </a:lnTo>
                    <a:lnTo>
                      <a:pt x="481" y="95"/>
                    </a:lnTo>
                    <a:lnTo>
                      <a:pt x="482" y="95"/>
                    </a:lnTo>
                    <a:lnTo>
                      <a:pt x="482" y="96"/>
                    </a:lnTo>
                    <a:lnTo>
                      <a:pt x="482" y="95"/>
                    </a:lnTo>
                    <a:lnTo>
                      <a:pt x="483" y="95"/>
                    </a:lnTo>
                    <a:lnTo>
                      <a:pt x="483" y="96"/>
                    </a:lnTo>
                    <a:lnTo>
                      <a:pt x="484" y="96"/>
                    </a:lnTo>
                    <a:lnTo>
                      <a:pt x="485" y="96"/>
                    </a:lnTo>
                    <a:lnTo>
                      <a:pt x="485" y="97"/>
                    </a:lnTo>
                    <a:lnTo>
                      <a:pt x="487" y="98"/>
                    </a:lnTo>
                    <a:lnTo>
                      <a:pt x="488" y="98"/>
                    </a:lnTo>
                    <a:lnTo>
                      <a:pt x="489" y="98"/>
                    </a:lnTo>
                    <a:lnTo>
                      <a:pt x="490" y="98"/>
                    </a:lnTo>
                    <a:lnTo>
                      <a:pt x="491" y="98"/>
                    </a:lnTo>
                    <a:lnTo>
                      <a:pt x="492" y="98"/>
                    </a:lnTo>
                    <a:lnTo>
                      <a:pt x="492" y="97"/>
                    </a:lnTo>
                    <a:lnTo>
                      <a:pt x="493" y="97"/>
                    </a:lnTo>
                    <a:lnTo>
                      <a:pt x="494" y="97"/>
                    </a:lnTo>
                    <a:lnTo>
                      <a:pt x="495" y="97"/>
                    </a:lnTo>
                    <a:lnTo>
                      <a:pt x="496" y="97"/>
                    </a:lnTo>
                    <a:lnTo>
                      <a:pt x="501" y="98"/>
                    </a:lnTo>
                    <a:lnTo>
                      <a:pt x="502" y="99"/>
                    </a:lnTo>
                    <a:lnTo>
                      <a:pt x="503" y="99"/>
                    </a:lnTo>
                    <a:lnTo>
                      <a:pt x="504" y="100"/>
                    </a:lnTo>
                    <a:lnTo>
                      <a:pt x="505" y="100"/>
                    </a:lnTo>
                    <a:lnTo>
                      <a:pt x="506" y="101"/>
                    </a:lnTo>
                    <a:lnTo>
                      <a:pt x="506" y="102"/>
                    </a:lnTo>
                    <a:lnTo>
                      <a:pt x="507" y="102"/>
                    </a:lnTo>
                    <a:lnTo>
                      <a:pt x="518" y="102"/>
                    </a:lnTo>
                    <a:lnTo>
                      <a:pt x="518" y="104"/>
                    </a:lnTo>
                    <a:lnTo>
                      <a:pt x="517" y="104"/>
                    </a:lnTo>
                    <a:lnTo>
                      <a:pt x="516" y="104"/>
                    </a:lnTo>
                    <a:lnTo>
                      <a:pt x="515" y="104"/>
                    </a:lnTo>
                    <a:lnTo>
                      <a:pt x="513" y="104"/>
                    </a:lnTo>
                    <a:lnTo>
                      <a:pt x="512" y="105"/>
                    </a:lnTo>
                    <a:lnTo>
                      <a:pt x="511" y="105"/>
                    </a:lnTo>
                    <a:lnTo>
                      <a:pt x="511" y="106"/>
                    </a:lnTo>
                    <a:lnTo>
                      <a:pt x="511" y="107"/>
                    </a:lnTo>
                    <a:lnTo>
                      <a:pt x="511" y="110"/>
                    </a:lnTo>
                    <a:lnTo>
                      <a:pt x="512" y="113"/>
                    </a:lnTo>
                    <a:lnTo>
                      <a:pt x="512" y="114"/>
                    </a:lnTo>
                    <a:lnTo>
                      <a:pt x="512" y="115"/>
                    </a:lnTo>
                    <a:lnTo>
                      <a:pt x="513" y="121"/>
                    </a:lnTo>
                    <a:lnTo>
                      <a:pt x="513" y="122"/>
                    </a:lnTo>
                    <a:lnTo>
                      <a:pt x="513" y="123"/>
                    </a:lnTo>
                    <a:lnTo>
                      <a:pt x="513" y="124"/>
                    </a:lnTo>
                    <a:lnTo>
                      <a:pt x="513" y="126"/>
                    </a:lnTo>
                    <a:lnTo>
                      <a:pt x="514" y="127"/>
                    </a:lnTo>
                    <a:lnTo>
                      <a:pt x="514" y="129"/>
                    </a:lnTo>
                    <a:lnTo>
                      <a:pt x="514" y="131"/>
                    </a:lnTo>
                    <a:lnTo>
                      <a:pt x="516" y="133"/>
                    </a:lnTo>
                    <a:lnTo>
                      <a:pt x="517" y="134"/>
                    </a:lnTo>
                    <a:lnTo>
                      <a:pt x="517" y="135"/>
                    </a:lnTo>
                    <a:lnTo>
                      <a:pt x="518" y="135"/>
                    </a:lnTo>
                    <a:lnTo>
                      <a:pt x="519" y="135"/>
                    </a:lnTo>
                    <a:lnTo>
                      <a:pt x="521" y="136"/>
                    </a:lnTo>
                    <a:lnTo>
                      <a:pt x="522" y="135"/>
                    </a:lnTo>
                    <a:lnTo>
                      <a:pt x="522" y="134"/>
                    </a:lnTo>
                    <a:lnTo>
                      <a:pt x="523" y="133"/>
                    </a:lnTo>
                    <a:lnTo>
                      <a:pt x="524" y="132"/>
                    </a:lnTo>
                    <a:lnTo>
                      <a:pt x="526" y="131"/>
                    </a:lnTo>
                    <a:lnTo>
                      <a:pt x="527" y="130"/>
                    </a:lnTo>
                    <a:lnTo>
                      <a:pt x="528" y="130"/>
                    </a:lnTo>
                    <a:lnTo>
                      <a:pt x="529" y="130"/>
                    </a:lnTo>
                    <a:lnTo>
                      <a:pt x="531" y="130"/>
                    </a:lnTo>
                    <a:lnTo>
                      <a:pt x="533" y="131"/>
                    </a:lnTo>
                    <a:lnTo>
                      <a:pt x="537" y="133"/>
                    </a:lnTo>
                    <a:lnTo>
                      <a:pt x="539" y="132"/>
                    </a:lnTo>
                    <a:lnTo>
                      <a:pt x="542" y="132"/>
                    </a:lnTo>
                    <a:lnTo>
                      <a:pt x="543" y="132"/>
                    </a:lnTo>
                    <a:lnTo>
                      <a:pt x="545" y="133"/>
                    </a:lnTo>
                    <a:lnTo>
                      <a:pt x="546" y="133"/>
                    </a:lnTo>
                    <a:lnTo>
                      <a:pt x="547" y="134"/>
                    </a:lnTo>
                    <a:lnTo>
                      <a:pt x="547" y="135"/>
                    </a:lnTo>
                    <a:lnTo>
                      <a:pt x="548" y="136"/>
                    </a:lnTo>
                    <a:lnTo>
                      <a:pt x="548" y="137"/>
                    </a:lnTo>
                    <a:lnTo>
                      <a:pt x="548" y="138"/>
                    </a:lnTo>
                    <a:lnTo>
                      <a:pt x="548" y="139"/>
                    </a:lnTo>
                    <a:lnTo>
                      <a:pt x="547" y="140"/>
                    </a:lnTo>
                    <a:lnTo>
                      <a:pt x="546" y="141"/>
                    </a:lnTo>
                    <a:lnTo>
                      <a:pt x="545" y="141"/>
                    </a:lnTo>
                    <a:lnTo>
                      <a:pt x="544" y="143"/>
                    </a:lnTo>
                    <a:lnTo>
                      <a:pt x="543" y="144"/>
                    </a:lnTo>
                    <a:lnTo>
                      <a:pt x="541" y="144"/>
                    </a:lnTo>
                    <a:lnTo>
                      <a:pt x="540" y="144"/>
                    </a:lnTo>
                    <a:lnTo>
                      <a:pt x="539" y="144"/>
                    </a:lnTo>
                    <a:lnTo>
                      <a:pt x="537" y="144"/>
                    </a:lnTo>
                    <a:lnTo>
                      <a:pt x="536" y="144"/>
                    </a:lnTo>
                    <a:lnTo>
                      <a:pt x="536" y="145"/>
                    </a:lnTo>
                    <a:lnTo>
                      <a:pt x="536" y="146"/>
                    </a:lnTo>
                    <a:lnTo>
                      <a:pt x="536" y="147"/>
                    </a:lnTo>
                    <a:lnTo>
                      <a:pt x="535" y="148"/>
                    </a:lnTo>
                    <a:lnTo>
                      <a:pt x="534" y="149"/>
                    </a:lnTo>
                    <a:lnTo>
                      <a:pt x="533" y="150"/>
                    </a:lnTo>
                    <a:lnTo>
                      <a:pt x="533" y="151"/>
                    </a:lnTo>
                    <a:lnTo>
                      <a:pt x="532" y="152"/>
                    </a:lnTo>
                    <a:lnTo>
                      <a:pt x="532" y="153"/>
                    </a:lnTo>
                    <a:lnTo>
                      <a:pt x="531" y="153"/>
                    </a:lnTo>
                    <a:lnTo>
                      <a:pt x="529" y="153"/>
                    </a:lnTo>
                    <a:lnTo>
                      <a:pt x="529" y="154"/>
                    </a:lnTo>
                    <a:lnTo>
                      <a:pt x="528" y="155"/>
                    </a:lnTo>
                    <a:lnTo>
                      <a:pt x="527" y="156"/>
                    </a:lnTo>
                    <a:lnTo>
                      <a:pt x="527" y="157"/>
                    </a:lnTo>
                    <a:lnTo>
                      <a:pt x="528" y="158"/>
                    </a:lnTo>
                    <a:lnTo>
                      <a:pt x="528" y="160"/>
                    </a:lnTo>
                    <a:lnTo>
                      <a:pt x="529" y="161"/>
                    </a:lnTo>
                    <a:lnTo>
                      <a:pt x="529" y="162"/>
                    </a:lnTo>
                    <a:lnTo>
                      <a:pt x="529" y="163"/>
                    </a:lnTo>
                    <a:lnTo>
                      <a:pt x="529" y="164"/>
                    </a:lnTo>
                    <a:lnTo>
                      <a:pt x="530" y="164"/>
                    </a:lnTo>
                    <a:lnTo>
                      <a:pt x="531" y="164"/>
                    </a:lnTo>
                    <a:lnTo>
                      <a:pt x="531" y="165"/>
                    </a:lnTo>
                    <a:lnTo>
                      <a:pt x="531" y="166"/>
                    </a:lnTo>
                    <a:lnTo>
                      <a:pt x="531" y="167"/>
                    </a:lnTo>
                    <a:lnTo>
                      <a:pt x="532" y="167"/>
                    </a:lnTo>
                    <a:lnTo>
                      <a:pt x="533" y="167"/>
                    </a:lnTo>
                    <a:lnTo>
                      <a:pt x="535" y="167"/>
                    </a:lnTo>
                    <a:lnTo>
                      <a:pt x="536" y="168"/>
                    </a:lnTo>
                    <a:lnTo>
                      <a:pt x="537" y="169"/>
                    </a:lnTo>
                    <a:lnTo>
                      <a:pt x="538" y="169"/>
                    </a:lnTo>
                    <a:lnTo>
                      <a:pt x="538" y="170"/>
                    </a:lnTo>
                    <a:lnTo>
                      <a:pt x="539" y="170"/>
                    </a:lnTo>
                    <a:lnTo>
                      <a:pt x="540" y="170"/>
                    </a:lnTo>
                    <a:lnTo>
                      <a:pt x="541" y="170"/>
                    </a:lnTo>
                    <a:lnTo>
                      <a:pt x="542" y="170"/>
                    </a:lnTo>
                    <a:lnTo>
                      <a:pt x="543" y="171"/>
                    </a:lnTo>
                    <a:lnTo>
                      <a:pt x="544" y="171"/>
                    </a:lnTo>
                    <a:lnTo>
                      <a:pt x="544" y="172"/>
                    </a:lnTo>
                    <a:lnTo>
                      <a:pt x="546" y="172"/>
                    </a:lnTo>
                    <a:lnTo>
                      <a:pt x="547" y="173"/>
                    </a:lnTo>
                    <a:lnTo>
                      <a:pt x="548" y="173"/>
                    </a:lnTo>
                    <a:lnTo>
                      <a:pt x="549" y="173"/>
                    </a:lnTo>
                    <a:lnTo>
                      <a:pt x="550" y="173"/>
                    </a:lnTo>
                    <a:lnTo>
                      <a:pt x="551" y="173"/>
                    </a:lnTo>
                    <a:lnTo>
                      <a:pt x="552" y="173"/>
                    </a:lnTo>
                    <a:lnTo>
                      <a:pt x="552" y="172"/>
                    </a:lnTo>
                    <a:lnTo>
                      <a:pt x="553" y="172"/>
                    </a:lnTo>
                    <a:lnTo>
                      <a:pt x="554" y="172"/>
                    </a:lnTo>
                    <a:lnTo>
                      <a:pt x="555" y="172"/>
                    </a:lnTo>
                    <a:lnTo>
                      <a:pt x="556" y="172"/>
                    </a:lnTo>
                    <a:lnTo>
                      <a:pt x="557" y="173"/>
                    </a:lnTo>
                    <a:lnTo>
                      <a:pt x="558" y="173"/>
                    </a:lnTo>
                    <a:lnTo>
                      <a:pt x="559" y="173"/>
                    </a:lnTo>
                    <a:lnTo>
                      <a:pt x="559" y="174"/>
                    </a:lnTo>
                    <a:lnTo>
                      <a:pt x="560" y="174"/>
                    </a:lnTo>
                    <a:lnTo>
                      <a:pt x="560" y="173"/>
                    </a:lnTo>
                    <a:lnTo>
                      <a:pt x="561" y="173"/>
                    </a:lnTo>
                    <a:lnTo>
                      <a:pt x="562" y="173"/>
                    </a:lnTo>
                    <a:lnTo>
                      <a:pt x="563" y="173"/>
                    </a:lnTo>
                    <a:lnTo>
                      <a:pt x="564" y="173"/>
                    </a:lnTo>
                    <a:lnTo>
                      <a:pt x="564" y="172"/>
                    </a:lnTo>
                    <a:lnTo>
                      <a:pt x="565" y="172"/>
                    </a:lnTo>
                    <a:lnTo>
                      <a:pt x="566" y="171"/>
                    </a:lnTo>
                    <a:lnTo>
                      <a:pt x="567" y="171"/>
                    </a:lnTo>
                    <a:lnTo>
                      <a:pt x="568" y="170"/>
                    </a:lnTo>
                    <a:lnTo>
                      <a:pt x="569" y="170"/>
                    </a:lnTo>
                    <a:lnTo>
                      <a:pt x="570" y="170"/>
                    </a:lnTo>
                    <a:lnTo>
                      <a:pt x="570" y="171"/>
                    </a:lnTo>
                    <a:lnTo>
                      <a:pt x="571" y="171"/>
                    </a:lnTo>
                    <a:lnTo>
                      <a:pt x="571" y="172"/>
                    </a:lnTo>
                    <a:lnTo>
                      <a:pt x="572" y="172"/>
                    </a:lnTo>
                    <a:lnTo>
                      <a:pt x="573" y="172"/>
                    </a:lnTo>
                    <a:lnTo>
                      <a:pt x="573" y="173"/>
                    </a:lnTo>
                    <a:lnTo>
                      <a:pt x="574" y="173"/>
                    </a:lnTo>
                    <a:lnTo>
                      <a:pt x="575" y="173"/>
                    </a:lnTo>
                    <a:lnTo>
                      <a:pt x="576" y="173"/>
                    </a:lnTo>
                    <a:lnTo>
                      <a:pt x="577" y="174"/>
                    </a:lnTo>
                    <a:lnTo>
                      <a:pt x="578" y="174"/>
                    </a:lnTo>
                    <a:lnTo>
                      <a:pt x="578" y="175"/>
                    </a:lnTo>
                    <a:lnTo>
                      <a:pt x="579" y="176"/>
                    </a:lnTo>
                    <a:lnTo>
                      <a:pt x="579" y="177"/>
                    </a:lnTo>
                    <a:lnTo>
                      <a:pt x="579" y="178"/>
                    </a:lnTo>
                    <a:lnTo>
                      <a:pt x="580" y="178"/>
                    </a:lnTo>
                    <a:lnTo>
                      <a:pt x="580" y="179"/>
                    </a:lnTo>
                    <a:lnTo>
                      <a:pt x="581" y="179"/>
                    </a:lnTo>
                    <a:lnTo>
                      <a:pt x="581" y="180"/>
                    </a:lnTo>
                    <a:lnTo>
                      <a:pt x="582" y="180"/>
                    </a:lnTo>
                    <a:lnTo>
                      <a:pt x="582" y="181"/>
                    </a:lnTo>
                    <a:lnTo>
                      <a:pt x="583" y="181"/>
                    </a:lnTo>
                    <a:lnTo>
                      <a:pt x="583" y="182"/>
                    </a:lnTo>
                    <a:lnTo>
                      <a:pt x="583" y="183"/>
                    </a:lnTo>
                    <a:lnTo>
                      <a:pt x="584" y="183"/>
                    </a:lnTo>
                    <a:lnTo>
                      <a:pt x="584" y="184"/>
                    </a:lnTo>
                    <a:lnTo>
                      <a:pt x="585" y="184"/>
                    </a:lnTo>
                    <a:lnTo>
                      <a:pt x="584" y="185"/>
                    </a:lnTo>
                    <a:lnTo>
                      <a:pt x="585" y="185"/>
                    </a:lnTo>
                    <a:lnTo>
                      <a:pt x="586" y="185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7"/>
                    </a:lnTo>
                    <a:lnTo>
                      <a:pt x="587" y="188"/>
                    </a:lnTo>
                    <a:lnTo>
                      <a:pt x="588" y="188"/>
                    </a:lnTo>
                    <a:lnTo>
                      <a:pt x="589" y="189"/>
                    </a:lnTo>
                    <a:lnTo>
                      <a:pt x="590" y="190"/>
                    </a:lnTo>
                    <a:lnTo>
                      <a:pt x="591" y="190"/>
                    </a:lnTo>
                    <a:lnTo>
                      <a:pt x="591" y="191"/>
                    </a:lnTo>
                    <a:lnTo>
                      <a:pt x="592" y="191"/>
                    </a:lnTo>
                    <a:lnTo>
                      <a:pt x="592" y="190"/>
                    </a:lnTo>
                    <a:lnTo>
                      <a:pt x="593" y="190"/>
                    </a:lnTo>
                    <a:lnTo>
                      <a:pt x="593" y="189"/>
                    </a:lnTo>
                    <a:lnTo>
                      <a:pt x="594" y="189"/>
                    </a:lnTo>
                    <a:lnTo>
                      <a:pt x="594" y="190"/>
                    </a:lnTo>
                    <a:lnTo>
                      <a:pt x="595" y="190"/>
                    </a:lnTo>
                    <a:lnTo>
                      <a:pt x="596" y="190"/>
                    </a:lnTo>
                    <a:lnTo>
                      <a:pt x="597" y="191"/>
                    </a:lnTo>
                    <a:lnTo>
                      <a:pt x="598" y="191"/>
                    </a:lnTo>
                    <a:lnTo>
                      <a:pt x="599" y="191"/>
                    </a:lnTo>
                    <a:lnTo>
                      <a:pt x="600" y="191"/>
                    </a:lnTo>
                    <a:lnTo>
                      <a:pt x="601" y="192"/>
                    </a:lnTo>
                    <a:lnTo>
                      <a:pt x="602" y="192"/>
                    </a:lnTo>
                    <a:lnTo>
                      <a:pt x="603" y="192"/>
                    </a:lnTo>
                    <a:lnTo>
                      <a:pt x="604" y="192"/>
                    </a:lnTo>
                    <a:lnTo>
                      <a:pt x="604" y="193"/>
                    </a:lnTo>
                    <a:lnTo>
                      <a:pt x="605" y="193"/>
                    </a:lnTo>
                    <a:lnTo>
                      <a:pt x="605" y="194"/>
                    </a:lnTo>
                    <a:lnTo>
                      <a:pt x="606" y="194"/>
                    </a:lnTo>
                    <a:lnTo>
                      <a:pt x="606" y="195"/>
                    </a:lnTo>
                    <a:lnTo>
                      <a:pt x="606" y="196"/>
                    </a:lnTo>
                    <a:lnTo>
                      <a:pt x="606" y="195"/>
                    </a:lnTo>
                    <a:lnTo>
                      <a:pt x="607" y="196"/>
                    </a:lnTo>
                    <a:lnTo>
                      <a:pt x="606" y="196"/>
                    </a:lnTo>
                    <a:lnTo>
                      <a:pt x="607" y="197"/>
                    </a:lnTo>
                    <a:lnTo>
                      <a:pt x="608" y="197"/>
                    </a:lnTo>
                    <a:lnTo>
                      <a:pt x="609" y="197"/>
                    </a:lnTo>
                    <a:lnTo>
                      <a:pt x="608" y="197"/>
                    </a:lnTo>
                    <a:lnTo>
                      <a:pt x="609" y="198"/>
                    </a:lnTo>
                    <a:lnTo>
                      <a:pt x="609" y="197"/>
                    </a:lnTo>
                    <a:lnTo>
                      <a:pt x="609" y="198"/>
                    </a:lnTo>
                    <a:lnTo>
                      <a:pt x="610" y="198"/>
                    </a:lnTo>
                    <a:lnTo>
                      <a:pt x="611" y="198"/>
                    </a:lnTo>
                    <a:lnTo>
                      <a:pt x="611" y="200"/>
                    </a:lnTo>
                    <a:lnTo>
                      <a:pt x="612" y="200"/>
                    </a:lnTo>
                    <a:lnTo>
                      <a:pt x="611" y="200"/>
                    </a:lnTo>
                    <a:lnTo>
                      <a:pt x="611" y="201"/>
                    </a:lnTo>
                    <a:lnTo>
                      <a:pt x="612" y="201"/>
                    </a:lnTo>
                    <a:lnTo>
                      <a:pt x="612" y="202"/>
                    </a:lnTo>
                    <a:lnTo>
                      <a:pt x="612" y="201"/>
                    </a:lnTo>
                    <a:lnTo>
                      <a:pt x="613" y="202"/>
                    </a:lnTo>
                    <a:lnTo>
                      <a:pt x="613" y="203"/>
                    </a:lnTo>
                    <a:lnTo>
                      <a:pt x="614" y="203"/>
                    </a:lnTo>
                    <a:lnTo>
                      <a:pt x="615" y="203"/>
                    </a:lnTo>
                    <a:lnTo>
                      <a:pt x="615" y="204"/>
                    </a:lnTo>
                    <a:lnTo>
                      <a:pt x="615" y="203"/>
                    </a:lnTo>
                    <a:lnTo>
                      <a:pt x="616" y="203"/>
                    </a:lnTo>
                    <a:lnTo>
                      <a:pt x="617" y="203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9" y="204"/>
                    </a:lnTo>
                    <a:lnTo>
                      <a:pt x="619" y="205"/>
                    </a:lnTo>
                    <a:lnTo>
                      <a:pt x="620" y="205"/>
                    </a:lnTo>
                    <a:lnTo>
                      <a:pt x="620" y="206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3" y="206"/>
                    </a:lnTo>
                    <a:lnTo>
                      <a:pt x="624" y="206"/>
                    </a:lnTo>
                    <a:lnTo>
                      <a:pt x="624" y="207"/>
                    </a:lnTo>
                    <a:lnTo>
                      <a:pt x="624" y="206"/>
                    </a:lnTo>
                    <a:lnTo>
                      <a:pt x="625" y="207"/>
                    </a:lnTo>
                    <a:lnTo>
                      <a:pt x="625" y="206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7" y="206"/>
                    </a:lnTo>
                    <a:lnTo>
                      <a:pt x="628" y="206"/>
                    </a:lnTo>
                    <a:lnTo>
                      <a:pt x="628" y="207"/>
                    </a:lnTo>
                    <a:lnTo>
                      <a:pt x="629" y="207"/>
                    </a:lnTo>
                    <a:lnTo>
                      <a:pt x="629" y="208"/>
                    </a:lnTo>
                    <a:lnTo>
                      <a:pt x="630" y="207"/>
                    </a:lnTo>
                    <a:lnTo>
                      <a:pt x="630" y="208"/>
                    </a:lnTo>
                    <a:lnTo>
                      <a:pt x="631" y="209"/>
                    </a:lnTo>
                    <a:lnTo>
                      <a:pt x="632" y="209"/>
                    </a:lnTo>
                    <a:lnTo>
                      <a:pt x="632" y="210"/>
                    </a:lnTo>
                    <a:lnTo>
                      <a:pt x="633" y="210"/>
                    </a:lnTo>
                    <a:lnTo>
                      <a:pt x="632" y="211"/>
                    </a:lnTo>
                    <a:lnTo>
                      <a:pt x="633" y="211"/>
                    </a:lnTo>
                    <a:lnTo>
                      <a:pt x="633" y="212"/>
                    </a:lnTo>
                    <a:lnTo>
                      <a:pt x="634" y="212"/>
                    </a:lnTo>
                    <a:lnTo>
                      <a:pt x="634" y="213"/>
                    </a:lnTo>
                    <a:lnTo>
                      <a:pt x="635" y="214"/>
                    </a:lnTo>
                    <a:lnTo>
                      <a:pt x="635" y="215"/>
                    </a:lnTo>
                    <a:lnTo>
                      <a:pt x="636" y="215"/>
                    </a:lnTo>
                    <a:lnTo>
                      <a:pt x="636" y="214"/>
                    </a:lnTo>
                    <a:lnTo>
                      <a:pt x="637" y="214"/>
                    </a:lnTo>
                    <a:lnTo>
                      <a:pt x="638" y="215"/>
                    </a:lnTo>
                    <a:lnTo>
                      <a:pt x="637" y="215"/>
                    </a:lnTo>
                    <a:lnTo>
                      <a:pt x="637" y="216"/>
                    </a:lnTo>
                    <a:lnTo>
                      <a:pt x="638" y="216"/>
                    </a:lnTo>
                    <a:lnTo>
                      <a:pt x="638" y="215"/>
                    </a:lnTo>
                    <a:lnTo>
                      <a:pt x="639" y="215"/>
                    </a:lnTo>
                    <a:lnTo>
                      <a:pt x="640" y="215"/>
                    </a:lnTo>
                    <a:lnTo>
                      <a:pt x="640" y="216"/>
                    </a:lnTo>
                    <a:lnTo>
                      <a:pt x="641" y="216"/>
                    </a:lnTo>
                    <a:lnTo>
                      <a:pt x="642" y="217"/>
                    </a:lnTo>
                    <a:lnTo>
                      <a:pt x="642" y="218"/>
                    </a:lnTo>
                    <a:lnTo>
                      <a:pt x="643" y="219"/>
                    </a:lnTo>
                    <a:lnTo>
                      <a:pt x="643" y="218"/>
                    </a:lnTo>
                    <a:lnTo>
                      <a:pt x="644" y="218"/>
                    </a:lnTo>
                    <a:lnTo>
                      <a:pt x="644" y="219"/>
                    </a:lnTo>
                    <a:lnTo>
                      <a:pt x="645" y="220"/>
                    </a:lnTo>
                    <a:lnTo>
                      <a:pt x="646" y="219"/>
                    </a:lnTo>
                    <a:lnTo>
                      <a:pt x="647" y="219"/>
                    </a:lnTo>
                    <a:lnTo>
                      <a:pt x="647" y="220"/>
                    </a:lnTo>
                    <a:lnTo>
                      <a:pt x="647" y="221"/>
                    </a:lnTo>
                    <a:lnTo>
                      <a:pt x="648" y="221"/>
                    </a:lnTo>
                    <a:lnTo>
                      <a:pt x="648" y="222"/>
                    </a:lnTo>
                    <a:lnTo>
                      <a:pt x="649" y="222"/>
                    </a:lnTo>
                    <a:lnTo>
                      <a:pt x="650" y="221"/>
                    </a:lnTo>
                    <a:lnTo>
                      <a:pt x="651" y="222"/>
                    </a:lnTo>
                    <a:lnTo>
                      <a:pt x="650" y="222"/>
                    </a:lnTo>
                    <a:lnTo>
                      <a:pt x="651" y="223"/>
                    </a:lnTo>
                    <a:lnTo>
                      <a:pt x="652" y="223"/>
                    </a:lnTo>
                    <a:lnTo>
                      <a:pt x="653" y="223"/>
                    </a:lnTo>
                    <a:lnTo>
                      <a:pt x="653" y="224"/>
                    </a:lnTo>
                    <a:lnTo>
                      <a:pt x="654" y="224"/>
                    </a:lnTo>
                    <a:lnTo>
                      <a:pt x="655" y="225"/>
                    </a:lnTo>
                    <a:lnTo>
                      <a:pt x="656" y="225"/>
                    </a:lnTo>
                    <a:lnTo>
                      <a:pt x="656" y="224"/>
                    </a:lnTo>
                    <a:lnTo>
                      <a:pt x="657" y="224"/>
                    </a:lnTo>
                    <a:lnTo>
                      <a:pt x="659" y="225"/>
                    </a:lnTo>
                    <a:lnTo>
                      <a:pt x="660" y="225"/>
                    </a:lnTo>
                    <a:lnTo>
                      <a:pt x="660" y="226"/>
                    </a:lnTo>
                    <a:lnTo>
                      <a:pt x="661" y="225"/>
                    </a:lnTo>
                    <a:lnTo>
                      <a:pt x="662" y="224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4" y="225"/>
                    </a:lnTo>
                    <a:lnTo>
                      <a:pt x="665" y="225"/>
                    </a:lnTo>
                    <a:lnTo>
                      <a:pt x="666" y="225"/>
                    </a:lnTo>
                    <a:lnTo>
                      <a:pt x="666" y="226"/>
                    </a:lnTo>
                    <a:lnTo>
                      <a:pt x="667" y="226"/>
                    </a:lnTo>
                    <a:lnTo>
                      <a:pt x="668" y="226"/>
                    </a:lnTo>
                    <a:lnTo>
                      <a:pt x="669" y="226"/>
                    </a:lnTo>
                    <a:lnTo>
                      <a:pt x="669" y="227"/>
                    </a:lnTo>
                    <a:lnTo>
                      <a:pt x="670" y="227"/>
                    </a:lnTo>
                    <a:lnTo>
                      <a:pt x="671" y="227"/>
                    </a:lnTo>
                    <a:lnTo>
                      <a:pt x="671" y="228"/>
                    </a:lnTo>
                    <a:lnTo>
                      <a:pt x="672" y="229"/>
                    </a:lnTo>
                    <a:lnTo>
                      <a:pt x="672" y="228"/>
                    </a:lnTo>
                    <a:lnTo>
                      <a:pt x="673" y="228"/>
                    </a:lnTo>
                    <a:lnTo>
                      <a:pt x="674" y="228"/>
                    </a:lnTo>
                    <a:lnTo>
                      <a:pt x="674" y="229"/>
                    </a:lnTo>
                    <a:lnTo>
                      <a:pt x="675" y="229"/>
                    </a:lnTo>
                    <a:lnTo>
                      <a:pt x="676" y="229"/>
                    </a:lnTo>
                    <a:lnTo>
                      <a:pt x="677" y="229"/>
                    </a:lnTo>
                    <a:lnTo>
                      <a:pt x="677" y="230"/>
                    </a:lnTo>
                    <a:lnTo>
                      <a:pt x="678" y="230"/>
                    </a:lnTo>
                    <a:lnTo>
                      <a:pt x="678" y="229"/>
                    </a:lnTo>
                    <a:lnTo>
                      <a:pt x="679" y="229"/>
                    </a:lnTo>
                    <a:lnTo>
                      <a:pt x="679" y="230"/>
                    </a:lnTo>
                    <a:lnTo>
                      <a:pt x="680" y="230"/>
                    </a:lnTo>
                    <a:lnTo>
                      <a:pt x="680" y="231"/>
                    </a:lnTo>
                    <a:lnTo>
                      <a:pt x="681" y="232"/>
                    </a:lnTo>
                    <a:lnTo>
                      <a:pt x="681" y="233"/>
                    </a:lnTo>
                    <a:lnTo>
                      <a:pt x="683" y="233"/>
                    </a:lnTo>
                    <a:lnTo>
                      <a:pt x="684" y="233"/>
                    </a:lnTo>
                    <a:lnTo>
                      <a:pt x="684" y="234"/>
                    </a:lnTo>
                    <a:lnTo>
                      <a:pt x="684" y="235"/>
                    </a:lnTo>
                    <a:lnTo>
                      <a:pt x="684" y="236"/>
                    </a:lnTo>
                    <a:lnTo>
                      <a:pt x="685" y="235"/>
                    </a:lnTo>
                    <a:lnTo>
                      <a:pt x="686" y="235"/>
                    </a:lnTo>
                    <a:lnTo>
                      <a:pt x="687" y="236"/>
                    </a:lnTo>
                    <a:lnTo>
                      <a:pt x="689" y="235"/>
                    </a:lnTo>
                    <a:lnTo>
                      <a:pt x="690" y="236"/>
                    </a:lnTo>
                    <a:lnTo>
                      <a:pt x="690" y="237"/>
                    </a:lnTo>
                    <a:lnTo>
                      <a:pt x="690" y="238"/>
                    </a:lnTo>
                    <a:lnTo>
                      <a:pt x="691" y="238"/>
                    </a:lnTo>
                    <a:lnTo>
                      <a:pt x="692" y="238"/>
                    </a:lnTo>
                    <a:lnTo>
                      <a:pt x="691" y="239"/>
                    </a:lnTo>
                    <a:lnTo>
                      <a:pt x="692" y="239"/>
                    </a:lnTo>
                    <a:lnTo>
                      <a:pt x="693" y="239"/>
                    </a:lnTo>
                    <a:lnTo>
                      <a:pt x="693" y="240"/>
                    </a:lnTo>
                    <a:lnTo>
                      <a:pt x="695" y="241"/>
                    </a:lnTo>
                    <a:lnTo>
                      <a:pt x="695" y="242"/>
                    </a:lnTo>
                    <a:lnTo>
                      <a:pt x="696" y="241"/>
                    </a:lnTo>
                    <a:lnTo>
                      <a:pt x="697" y="241"/>
                    </a:lnTo>
                    <a:lnTo>
                      <a:pt x="698" y="241"/>
                    </a:lnTo>
                    <a:lnTo>
                      <a:pt x="698" y="240"/>
                    </a:lnTo>
                    <a:lnTo>
                      <a:pt x="699" y="240"/>
                    </a:lnTo>
                    <a:lnTo>
                      <a:pt x="699" y="241"/>
                    </a:lnTo>
                    <a:lnTo>
                      <a:pt x="700" y="241"/>
                    </a:lnTo>
                    <a:lnTo>
                      <a:pt x="702" y="241"/>
                    </a:lnTo>
                    <a:lnTo>
                      <a:pt x="702" y="242"/>
                    </a:lnTo>
                    <a:lnTo>
                      <a:pt x="702" y="243"/>
                    </a:lnTo>
                    <a:lnTo>
                      <a:pt x="703" y="244"/>
                    </a:lnTo>
                    <a:lnTo>
                      <a:pt x="704" y="243"/>
                    </a:lnTo>
                    <a:lnTo>
                      <a:pt x="705" y="244"/>
                    </a:lnTo>
                    <a:lnTo>
                      <a:pt x="706" y="244"/>
                    </a:lnTo>
                    <a:lnTo>
                      <a:pt x="707" y="244"/>
                    </a:lnTo>
                    <a:lnTo>
                      <a:pt x="707" y="245"/>
                    </a:lnTo>
                    <a:lnTo>
                      <a:pt x="708" y="245"/>
                    </a:lnTo>
                    <a:lnTo>
                      <a:pt x="709" y="246"/>
                    </a:lnTo>
                    <a:lnTo>
                      <a:pt x="710" y="246"/>
                    </a:lnTo>
                    <a:lnTo>
                      <a:pt x="711" y="246"/>
                    </a:lnTo>
                    <a:lnTo>
                      <a:pt x="712" y="246"/>
                    </a:lnTo>
                    <a:lnTo>
                      <a:pt x="711" y="247"/>
                    </a:lnTo>
                    <a:lnTo>
                      <a:pt x="712" y="247"/>
                    </a:lnTo>
                    <a:lnTo>
                      <a:pt x="713" y="248"/>
                    </a:lnTo>
                    <a:lnTo>
                      <a:pt x="713" y="249"/>
                    </a:lnTo>
                    <a:lnTo>
                      <a:pt x="714" y="249"/>
                    </a:lnTo>
                    <a:lnTo>
                      <a:pt x="715" y="249"/>
                    </a:lnTo>
                    <a:lnTo>
                      <a:pt x="715" y="250"/>
                    </a:lnTo>
                    <a:lnTo>
                      <a:pt x="716" y="250"/>
                    </a:lnTo>
                    <a:lnTo>
                      <a:pt x="716" y="251"/>
                    </a:lnTo>
                    <a:lnTo>
                      <a:pt x="716" y="252"/>
                    </a:lnTo>
                    <a:lnTo>
                      <a:pt x="717" y="252"/>
                    </a:lnTo>
                    <a:lnTo>
                      <a:pt x="717" y="253"/>
                    </a:lnTo>
                    <a:lnTo>
                      <a:pt x="717" y="254"/>
                    </a:lnTo>
                    <a:lnTo>
                      <a:pt x="718" y="255"/>
                    </a:lnTo>
                    <a:lnTo>
                      <a:pt x="717" y="255"/>
                    </a:lnTo>
                    <a:lnTo>
                      <a:pt x="717" y="256"/>
                    </a:lnTo>
                    <a:lnTo>
                      <a:pt x="716" y="256"/>
                    </a:lnTo>
                    <a:lnTo>
                      <a:pt x="717" y="256"/>
                    </a:lnTo>
                    <a:lnTo>
                      <a:pt x="718" y="257"/>
                    </a:lnTo>
                    <a:lnTo>
                      <a:pt x="718" y="256"/>
                    </a:lnTo>
                    <a:lnTo>
                      <a:pt x="719" y="256"/>
                    </a:lnTo>
                    <a:lnTo>
                      <a:pt x="720" y="257"/>
                    </a:lnTo>
                    <a:lnTo>
                      <a:pt x="719" y="258"/>
                    </a:lnTo>
                    <a:lnTo>
                      <a:pt x="720" y="258"/>
                    </a:lnTo>
                    <a:lnTo>
                      <a:pt x="721" y="258"/>
                    </a:lnTo>
                    <a:lnTo>
                      <a:pt x="721" y="257"/>
                    </a:lnTo>
                    <a:lnTo>
                      <a:pt x="721" y="258"/>
                    </a:lnTo>
                    <a:lnTo>
                      <a:pt x="721" y="259"/>
                    </a:lnTo>
                    <a:lnTo>
                      <a:pt x="721" y="260"/>
                    </a:lnTo>
                    <a:lnTo>
                      <a:pt x="723" y="260"/>
                    </a:lnTo>
                    <a:lnTo>
                      <a:pt x="724" y="261"/>
                    </a:lnTo>
                    <a:lnTo>
                      <a:pt x="724" y="262"/>
                    </a:lnTo>
                    <a:lnTo>
                      <a:pt x="725" y="262"/>
                    </a:lnTo>
                    <a:lnTo>
                      <a:pt x="725" y="263"/>
                    </a:lnTo>
                    <a:lnTo>
                      <a:pt x="726" y="263"/>
                    </a:lnTo>
                    <a:lnTo>
                      <a:pt x="726" y="26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98711" name="Freeform 576"/>
              <p:cNvSpPr>
                <a:spLocks/>
              </p:cNvSpPr>
              <p:nvPr/>
            </p:nvSpPr>
            <p:spPr bwMode="auto">
              <a:xfrm>
                <a:off x="3081338" y="3771900"/>
                <a:ext cx="104775" cy="66675"/>
              </a:xfrm>
              <a:custGeom>
                <a:avLst/>
                <a:gdLst>
                  <a:gd name="T0" fmla="*/ 2147483646 w 101"/>
                  <a:gd name="T1" fmla="*/ 2147483646 h 64"/>
                  <a:gd name="T2" fmla="*/ 0 w 101"/>
                  <a:gd name="T3" fmla="*/ 2147483646 h 64"/>
                  <a:gd name="T4" fmla="*/ 2147483646 w 101"/>
                  <a:gd name="T5" fmla="*/ 2147483646 h 64"/>
                  <a:gd name="T6" fmla="*/ 2147483646 w 101"/>
                  <a:gd name="T7" fmla="*/ 2147483646 h 64"/>
                  <a:gd name="T8" fmla="*/ 2147483646 w 101"/>
                  <a:gd name="T9" fmla="*/ 2147483646 h 64"/>
                  <a:gd name="T10" fmla="*/ 2147483646 w 101"/>
                  <a:gd name="T11" fmla="*/ 2147483646 h 64"/>
                  <a:gd name="T12" fmla="*/ 2147483646 w 101"/>
                  <a:gd name="T13" fmla="*/ 2147483646 h 64"/>
                  <a:gd name="T14" fmla="*/ 2147483646 w 101"/>
                  <a:gd name="T15" fmla="*/ 2147483646 h 64"/>
                  <a:gd name="T16" fmla="*/ 2147483646 w 101"/>
                  <a:gd name="T17" fmla="*/ 2147483646 h 64"/>
                  <a:gd name="T18" fmla="*/ 2147483646 w 101"/>
                  <a:gd name="T19" fmla="*/ 2147483646 h 64"/>
                  <a:gd name="T20" fmla="*/ 2147483646 w 101"/>
                  <a:gd name="T21" fmla="*/ 2147483646 h 64"/>
                  <a:gd name="T22" fmla="*/ 2147483646 w 101"/>
                  <a:gd name="T23" fmla="*/ 2147483646 h 64"/>
                  <a:gd name="T24" fmla="*/ 2147483646 w 101"/>
                  <a:gd name="T25" fmla="*/ 2147483646 h 64"/>
                  <a:gd name="T26" fmla="*/ 2147483646 w 101"/>
                  <a:gd name="T27" fmla="*/ 2147483646 h 64"/>
                  <a:gd name="T28" fmla="*/ 2147483646 w 101"/>
                  <a:gd name="T29" fmla="*/ 2147483646 h 64"/>
                  <a:gd name="T30" fmla="*/ 2147483646 w 101"/>
                  <a:gd name="T31" fmla="*/ 2147483646 h 64"/>
                  <a:gd name="T32" fmla="*/ 2147483646 w 101"/>
                  <a:gd name="T33" fmla="*/ 2147483646 h 64"/>
                  <a:gd name="T34" fmla="*/ 2147483646 w 101"/>
                  <a:gd name="T35" fmla="*/ 2147483646 h 64"/>
                  <a:gd name="T36" fmla="*/ 2147483646 w 101"/>
                  <a:gd name="T37" fmla="*/ 2147483646 h 64"/>
                  <a:gd name="T38" fmla="*/ 2147483646 w 101"/>
                  <a:gd name="T39" fmla="*/ 2147483646 h 64"/>
                  <a:gd name="T40" fmla="*/ 2147483646 w 101"/>
                  <a:gd name="T41" fmla="*/ 2147483646 h 64"/>
                  <a:gd name="T42" fmla="*/ 2147483646 w 101"/>
                  <a:gd name="T43" fmla="*/ 2147483646 h 64"/>
                  <a:gd name="T44" fmla="*/ 2147483646 w 101"/>
                  <a:gd name="T45" fmla="*/ 2147483646 h 64"/>
                  <a:gd name="T46" fmla="*/ 2147483646 w 101"/>
                  <a:gd name="T47" fmla="*/ 2147483646 h 64"/>
                  <a:gd name="T48" fmla="*/ 2147483646 w 101"/>
                  <a:gd name="T49" fmla="*/ 2147483646 h 64"/>
                  <a:gd name="T50" fmla="*/ 2147483646 w 101"/>
                  <a:gd name="T51" fmla="*/ 2147483646 h 64"/>
                  <a:gd name="T52" fmla="*/ 2147483646 w 101"/>
                  <a:gd name="T53" fmla="*/ 2147483646 h 64"/>
                  <a:gd name="T54" fmla="*/ 2147483646 w 101"/>
                  <a:gd name="T55" fmla="*/ 2147483646 h 64"/>
                  <a:gd name="T56" fmla="*/ 2147483646 w 101"/>
                  <a:gd name="T57" fmla="*/ 2147483646 h 64"/>
                  <a:gd name="T58" fmla="*/ 2147483646 w 101"/>
                  <a:gd name="T59" fmla="*/ 2147483646 h 64"/>
                  <a:gd name="T60" fmla="*/ 2147483646 w 101"/>
                  <a:gd name="T61" fmla="*/ 2147483646 h 64"/>
                  <a:gd name="T62" fmla="*/ 2147483646 w 101"/>
                  <a:gd name="T63" fmla="*/ 2147483646 h 64"/>
                  <a:gd name="T64" fmla="*/ 2147483646 w 101"/>
                  <a:gd name="T65" fmla="*/ 2147483646 h 64"/>
                  <a:gd name="T66" fmla="*/ 2147483646 w 101"/>
                  <a:gd name="T67" fmla="*/ 2147483646 h 64"/>
                  <a:gd name="T68" fmla="*/ 2147483646 w 101"/>
                  <a:gd name="T69" fmla="*/ 2147483646 h 64"/>
                  <a:gd name="T70" fmla="*/ 2147483646 w 101"/>
                  <a:gd name="T71" fmla="*/ 2147483646 h 64"/>
                  <a:gd name="T72" fmla="*/ 2147483646 w 101"/>
                  <a:gd name="T73" fmla="*/ 2147483646 h 64"/>
                  <a:gd name="T74" fmla="*/ 2147483646 w 101"/>
                  <a:gd name="T75" fmla="*/ 2147483646 h 64"/>
                  <a:gd name="T76" fmla="*/ 2147483646 w 101"/>
                  <a:gd name="T77" fmla="*/ 2147483646 h 64"/>
                  <a:gd name="T78" fmla="*/ 2147483646 w 101"/>
                  <a:gd name="T79" fmla="*/ 2147483646 h 64"/>
                  <a:gd name="T80" fmla="*/ 2147483646 w 101"/>
                  <a:gd name="T81" fmla="*/ 2147483646 h 64"/>
                  <a:gd name="T82" fmla="*/ 2147483646 w 101"/>
                  <a:gd name="T83" fmla="*/ 2147483646 h 64"/>
                  <a:gd name="T84" fmla="*/ 2147483646 w 101"/>
                  <a:gd name="T85" fmla="*/ 2147483646 h 64"/>
                  <a:gd name="T86" fmla="*/ 2147483646 w 101"/>
                  <a:gd name="T87" fmla="*/ 2147483646 h 64"/>
                  <a:gd name="T88" fmla="*/ 2147483646 w 101"/>
                  <a:gd name="T89" fmla="*/ 2147483646 h 64"/>
                  <a:gd name="T90" fmla="*/ 2147483646 w 101"/>
                  <a:gd name="T91" fmla="*/ 2147483646 h 64"/>
                  <a:gd name="T92" fmla="*/ 2147483646 w 101"/>
                  <a:gd name="T93" fmla="*/ 2147483646 h 64"/>
                  <a:gd name="T94" fmla="*/ 2147483646 w 101"/>
                  <a:gd name="T95" fmla="*/ 2147483646 h 64"/>
                  <a:gd name="T96" fmla="*/ 2147483646 w 101"/>
                  <a:gd name="T97" fmla="*/ 2147483646 h 64"/>
                  <a:gd name="T98" fmla="*/ 2147483646 w 101"/>
                  <a:gd name="T99" fmla="*/ 2147483646 h 64"/>
                  <a:gd name="T100" fmla="*/ 2147483646 w 101"/>
                  <a:gd name="T101" fmla="*/ 2147483646 h 64"/>
                  <a:gd name="T102" fmla="*/ 2147483646 w 101"/>
                  <a:gd name="T103" fmla="*/ 2147483646 h 64"/>
                  <a:gd name="T104" fmla="*/ 2147483646 w 101"/>
                  <a:gd name="T105" fmla="*/ 2147483646 h 64"/>
                  <a:gd name="T106" fmla="*/ 2147483646 w 101"/>
                  <a:gd name="T107" fmla="*/ 2147483646 h 64"/>
                  <a:gd name="T108" fmla="*/ 2147483646 w 101"/>
                  <a:gd name="T109" fmla="*/ 2147483646 h 64"/>
                  <a:gd name="T110" fmla="*/ 2147483646 w 101"/>
                  <a:gd name="T111" fmla="*/ 2147483646 h 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1"/>
                  <a:gd name="T169" fmla="*/ 0 h 64"/>
                  <a:gd name="T170" fmla="*/ 101 w 101"/>
                  <a:gd name="T171" fmla="*/ 64 h 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1" h="64">
                    <a:moveTo>
                      <a:pt x="99" y="63"/>
                    </a:moveTo>
                    <a:lnTo>
                      <a:pt x="99" y="63"/>
                    </a:lnTo>
                    <a:lnTo>
                      <a:pt x="99" y="64"/>
                    </a:lnTo>
                    <a:lnTo>
                      <a:pt x="61" y="62"/>
                    </a:lnTo>
                    <a:lnTo>
                      <a:pt x="35" y="60"/>
                    </a:lnTo>
                    <a:lnTo>
                      <a:pt x="26" y="60"/>
                    </a:lnTo>
                    <a:lnTo>
                      <a:pt x="20" y="59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1" y="53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8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2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2" y="38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2" y="33"/>
                    </a:lnTo>
                    <a:lnTo>
                      <a:pt x="3" y="32"/>
                    </a:lnTo>
                    <a:lnTo>
                      <a:pt x="4" y="31"/>
                    </a:lnTo>
                    <a:lnTo>
                      <a:pt x="5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7" y="29"/>
                    </a:lnTo>
                    <a:lnTo>
                      <a:pt x="8" y="28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0"/>
                    </a:lnTo>
                    <a:lnTo>
                      <a:pt x="27" y="1"/>
                    </a:lnTo>
                    <a:lnTo>
                      <a:pt x="84" y="5"/>
                    </a:lnTo>
                    <a:lnTo>
                      <a:pt x="92" y="5"/>
                    </a:lnTo>
                    <a:lnTo>
                      <a:pt x="91" y="10"/>
                    </a:lnTo>
                    <a:lnTo>
                      <a:pt x="92" y="11"/>
                    </a:lnTo>
                    <a:lnTo>
                      <a:pt x="92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4" y="12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5"/>
                    </a:lnTo>
                    <a:lnTo>
                      <a:pt x="100" y="15"/>
                    </a:lnTo>
                    <a:lnTo>
                      <a:pt x="100" y="16"/>
                    </a:lnTo>
                    <a:lnTo>
                      <a:pt x="101" y="15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100" y="17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100" y="19"/>
                    </a:lnTo>
                    <a:lnTo>
                      <a:pt x="99" y="19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99" y="21"/>
                    </a:lnTo>
                    <a:lnTo>
                      <a:pt x="100" y="22"/>
                    </a:lnTo>
                    <a:lnTo>
                      <a:pt x="99" y="22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99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1" y="27"/>
                    </a:lnTo>
                    <a:lnTo>
                      <a:pt x="101" y="28"/>
                    </a:lnTo>
                    <a:lnTo>
                      <a:pt x="100" y="28"/>
                    </a:lnTo>
                    <a:lnTo>
                      <a:pt x="100" y="29"/>
                    </a:lnTo>
                    <a:lnTo>
                      <a:pt x="100" y="30"/>
                    </a:lnTo>
                    <a:lnTo>
                      <a:pt x="100" y="31"/>
                    </a:lnTo>
                    <a:lnTo>
                      <a:pt x="101" y="31"/>
                    </a:lnTo>
                    <a:lnTo>
                      <a:pt x="100" y="31"/>
                    </a:lnTo>
                    <a:lnTo>
                      <a:pt x="101" y="32"/>
                    </a:lnTo>
                    <a:lnTo>
                      <a:pt x="100" y="32"/>
                    </a:lnTo>
                    <a:lnTo>
                      <a:pt x="100" y="33"/>
                    </a:lnTo>
                    <a:lnTo>
                      <a:pt x="99" y="33"/>
                    </a:lnTo>
                    <a:lnTo>
                      <a:pt x="99" y="34"/>
                    </a:lnTo>
                    <a:lnTo>
                      <a:pt x="99" y="35"/>
                    </a:lnTo>
                    <a:lnTo>
                      <a:pt x="99" y="36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7" y="37"/>
                    </a:lnTo>
                    <a:lnTo>
                      <a:pt x="97" y="38"/>
                    </a:lnTo>
                    <a:lnTo>
                      <a:pt x="97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5" y="40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4" y="41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4" y="45"/>
                    </a:lnTo>
                    <a:lnTo>
                      <a:pt x="93" y="45"/>
                    </a:lnTo>
                    <a:lnTo>
                      <a:pt x="94" y="45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9"/>
                    </a:lnTo>
                    <a:lnTo>
                      <a:pt x="94" y="49"/>
                    </a:lnTo>
                    <a:lnTo>
                      <a:pt x="94" y="50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3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3" y="54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3" y="56"/>
                    </a:lnTo>
                    <a:lnTo>
                      <a:pt x="92" y="56"/>
                    </a:lnTo>
                    <a:lnTo>
                      <a:pt x="93" y="56"/>
                    </a:lnTo>
                    <a:lnTo>
                      <a:pt x="93" y="57"/>
                    </a:lnTo>
                    <a:lnTo>
                      <a:pt x="92" y="57"/>
                    </a:lnTo>
                    <a:lnTo>
                      <a:pt x="93" y="57"/>
                    </a:lnTo>
                    <a:lnTo>
                      <a:pt x="93" y="58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7" y="61"/>
                    </a:lnTo>
                    <a:lnTo>
                      <a:pt x="97" y="62"/>
                    </a:lnTo>
                    <a:lnTo>
                      <a:pt x="98" y="62"/>
                    </a:lnTo>
                    <a:lnTo>
                      <a:pt x="98" y="63"/>
                    </a:lnTo>
                    <a:lnTo>
                      <a:pt x="99" y="63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98715" name="Freeform 604"/>
              <p:cNvSpPr>
                <a:spLocks/>
              </p:cNvSpPr>
              <p:nvPr/>
            </p:nvSpPr>
            <p:spPr bwMode="auto">
              <a:xfrm>
                <a:off x="3367088" y="4405313"/>
                <a:ext cx="414337" cy="255587"/>
              </a:xfrm>
              <a:custGeom>
                <a:avLst/>
                <a:gdLst>
                  <a:gd name="T0" fmla="*/ 2147483646 w 404"/>
                  <a:gd name="T1" fmla="*/ 2147483646 h 249"/>
                  <a:gd name="T2" fmla="*/ 2147483646 w 404"/>
                  <a:gd name="T3" fmla="*/ 2147483646 h 249"/>
                  <a:gd name="T4" fmla="*/ 2147483646 w 404"/>
                  <a:gd name="T5" fmla="*/ 2147483646 h 249"/>
                  <a:gd name="T6" fmla="*/ 2147483646 w 404"/>
                  <a:gd name="T7" fmla="*/ 2147483646 h 249"/>
                  <a:gd name="T8" fmla="*/ 2147483646 w 404"/>
                  <a:gd name="T9" fmla="*/ 2147483646 h 249"/>
                  <a:gd name="T10" fmla="*/ 2147483646 w 404"/>
                  <a:gd name="T11" fmla="*/ 2147483646 h 249"/>
                  <a:gd name="T12" fmla="*/ 2147483646 w 404"/>
                  <a:gd name="T13" fmla="*/ 2147483646 h 249"/>
                  <a:gd name="T14" fmla="*/ 2147483646 w 404"/>
                  <a:gd name="T15" fmla="*/ 2147483646 h 249"/>
                  <a:gd name="T16" fmla="*/ 2147483646 w 404"/>
                  <a:gd name="T17" fmla="*/ 2147483646 h 249"/>
                  <a:gd name="T18" fmla="*/ 2147483646 w 404"/>
                  <a:gd name="T19" fmla="*/ 2147483646 h 249"/>
                  <a:gd name="T20" fmla="*/ 2147483646 w 404"/>
                  <a:gd name="T21" fmla="*/ 2147483646 h 249"/>
                  <a:gd name="T22" fmla="*/ 2147483646 w 404"/>
                  <a:gd name="T23" fmla="*/ 2147483646 h 249"/>
                  <a:gd name="T24" fmla="*/ 2147483646 w 404"/>
                  <a:gd name="T25" fmla="*/ 2147483646 h 249"/>
                  <a:gd name="T26" fmla="*/ 2147483646 w 404"/>
                  <a:gd name="T27" fmla="*/ 2147483646 h 249"/>
                  <a:gd name="T28" fmla="*/ 2147483646 w 404"/>
                  <a:gd name="T29" fmla="*/ 2147483646 h 249"/>
                  <a:gd name="T30" fmla="*/ 2147483646 w 404"/>
                  <a:gd name="T31" fmla="*/ 2147483646 h 249"/>
                  <a:gd name="T32" fmla="*/ 2147483646 w 404"/>
                  <a:gd name="T33" fmla="*/ 2147483646 h 249"/>
                  <a:gd name="T34" fmla="*/ 2147483646 w 404"/>
                  <a:gd name="T35" fmla="*/ 2147483646 h 249"/>
                  <a:gd name="T36" fmla="*/ 2147483646 w 404"/>
                  <a:gd name="T37" fmla="*/ 2147483646 h 249"/>
                  <a:gd name="T38" fmla="*/ 2147483646 w 404"/>
                  <a:gd name="T39" fmla="*/ 2147483646 h 249"/>
                  <a:gd name="T40" fmla="*/ 2147483646 w 404"/>
                  <a:gd name="T41" fmla="*/ 2147483646 h 249"/>
                  <a:gd name="T42" fmla="*/ 2147483646 w 404"/>
                  <a:gd name="T43" fmla="*/ 2147483646 h 249"/>
                  <a:gd name="T44" fmla="*/ 2147483646 w 404"/>
                  <a:gd name="T45" fmla="*/ 2147483646 h 249"/>
                  <a:gd name="T46" fmla="*/ 2147483646 w 404"/>
                  <a:gd name="T47" fmla="*/ 2147483646 h 249"/>
                  <a:gd name="T48" fmla="*/ 2147483646 w 404"/>
                  <a:gd name="T49" fmla="*/ 2147483646 h 249"/>
                  <a:gd name="T50" fmla="*/ 2147483646 w 404"/>
                  <a:gd name="T51" fmla="*/ 2147483646 h 249"/>
                  <a:gd name="T52" fmla="*/ 2147483646 w 404"/>
                  <a:gd name="T53" fmla="*/ 2147483646 h 249"/>
                  <a:gd name="T54" fmla="*/ 2147483646 w 404"/>
                  <a:gd name="T55" fmla="*/ 2147483646 h 249"/>
                  <a:gd name="T56" fmla="*/ 2147483646 w 404"/>
                  <a:gd name="T57" fmla="*/ 2147483646 h 249"/>
                  <a:gd name="T58" fmla="*/ 2147483646 w 404"/>
                  <a:gd name="T59" fmla="*/ 2147483646 h 249"/>
                  <a:gd name="T60" fmla="*/ 2147483646 w 404"/>
                  <a:gd name="T61" fmla="*/ 2147483646 h 249"/>
                  <a:gd name="T62" fmla="*/ 2147483646 w 404"/>
                  <a:gd name="T63" fmla="*/ 2147483646 h 249"/>
                  <a:gd name="T64" fmla="*/ 2147483646 w 404"/>
                  <a:gd name="T65" fmla="*/ 2147483646 h 249"/>
                  <a:gd name="T66" fmla="*/ 2147483646 w 404"/>
                  <a:gd name="T67" fmla="*/ 2147483646 h 249"/>
                  <a:gd name="T68" fmla="*/ 2147483646 w 404"/>
                  <a:gd name="T69" fmla="*/ 2147483646 h 249"/>
                  <a:gd name="T70" fmla="*/ 2147483646 w 404"/>
                  <a:gd name="T71" fmla="*/ 2147483646 h 249"/>
                  <a:gd name="T72" fmla="*/ 2147483646 w 404"/>
                  <a:gd name="T73" fmla="*/ 2147483646 h 249"/>
                  <a:gd name="T74" fmla="*/ 2147483646 w 404"/>
                  <a:gd name="T75" fmla="*/ 2147483646 h 249"/>
                  <a:gd name="T76" fmla="*/ 2147483646 w 404"/>
                  <a:gd name="T77" fmla="*/ 2147483646 h 249"/>
                  <a:gd name="T78" fmla="*/ 2147483646 w 404"/>
                  <a:gd name="T79" fmla="*/ 2147483646 h 249"/>
                  <a:gd name="T80" fmla="*/ 2147483646 w 404"/>
                  <a:gd name="T81" fmla="*/ 2147483646 h 249"/>
                  <a:gd name="T82" fmla="*/ 2147483646 w 404"/>
                  <a:gd name="T83" fmla="*/ 2147483646 h 249"/>
                  <a:gd name="T84" fmla="*/ 2147483646 w 404"/>
                  <a:gd name="T85" fmla="*/ 2147483646 h 249"/>
                  <a:gd name="T86" fmla="*/ 2147483646 w 404"/>
                  <a:gd name="T87" fmla="*/ 2147483646 h 249"/>
                  <a:gd name="T88" fmla="*/ 2147483646 w 404"/>
                  <a:gd name="T89" fmla="*/ 2147483646 h 249"/>
                  <a:gd name="T90" fmla="*/ 2147483646 w 404"/>
                  <a:gd name="T91" fmla="*/ 2147483646 h 249"/>
                  <a:gd name="T92" fmla="*/ 2147483646 w 404"/>
                  <a:gd name="T93" fmla="*/ 2147483646 h 249"/>
                  <a:gd name="T94" fmla="*/ 2147483646 w 404"/>
                  <a:gd name="T95" fmla="*/ 2147483646 h 249"/>
                  <a:gd name="T96" fmla="*/ 2147483646 w 404"/>
                  <a:gd name="T97" fmla="*/ 2147483646 h 249"/>
                  <a:gd name="T98" fmla="*/ 2147483646 w 404"/>
                  <a:gd name="T99" fmla="*/ 2147483646 h 249"/>
                  <a:gd name="T100" fmla="*/ 2147483646 w 404"/>
                  <a:gd name="T101" fmla="*/ 2147483646 h 249"/>
                  <a:gd name="T102" fmla="*/ 2147483646 w 404"/>
                  <a:gd name="T103" fmla="*/ 2147483646 h 249"/>
                  <a:gd name="T104" fmla="*/ 2147483646 w 404"/>
                  <a:gd name="T105" fmla="*/ 2147483646 h 249"/>
                  <a:gd name="T106" fmla="*/ 2147483646 w 404"/>
                  <a:gd name="T107" fmla="*/ 2147483646 h 249"/>
                  <a:gd name="T108" fmla="*/ 2147483646 w 404"/>
                  <a:gd name="T109" fmla="*/ 2147483646 h 249"/>
                  <a:gd name="T110" fmla="*/ 2147483646 w 404"/>
                  <a:gd name="T111" fmla="*/ 2147483646 h 249"/>
                  <a:gd name="T112" fmla="*/ 2147483646 w 404"/>
                  <a:gd name="T113" fmla="*/ 2147483646 h 249"/>
                  <a:gd name="T114" fmla="*/ 2147483646 w 404"/>
                  <a:gd name="T115" fmla="*/ 2147483646 h 249"/>
                  <a:gd name="T116" fmla="*/ 2147483646 w 404"/>
                  <a:gd name="T117" fmla="*/ 2147483646 h 249"/>
                  <a:gd name="T118" fmla="*/ 2147483646 w 404"/>
                  <a:gd name="T119" fmla="*/ 2147483646 h 249"/>
                  <a:gd name="T120" fmla="*/ 2147483646 w 404"/>
                  <a:gd name="T121" fmla="*/ 2147483646 h 249"/>
                  <a:gd name="T122" fmla="*/ 2147483646 w 404"/>
                  <a:gd name="T123" fmla="*/ 2147483646 h 249"/>
                  <a:gd name="T124" fmla="*/ 2147483646 w 404"/>
                  <a:gd name="T125" fmla="*/ 2147483646 h 2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04"/>
                  <a:gd name="T190" fmla="*/ 0 h 249"/>
                  <a:gd name="T191" fmla="*/ 404 w 404"/>
                  <a:gd name="T192" fmla="*/ 249 h 2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04" h="249">
                    <a:moveTo>
                      <a:pt x="16" y="145"/>
                    </a:moveTo>
                    <a:lnTo>
                      <a:pt x="16" y="145"/>
                    </a:lnTo>
                    <a:lnTo>
                      <a:pt x="17" y="144"/>
                    </a:lnTo>
                    <a:lnTo>
                      <a:pt x="18" y="143"/>
                    </a:lnTo>
                    <a:lnTo>
                      <a:pt x="18" y="144"/>
                    </a:lnTo>
                    <a:lnTo>
                      <a:pt x="19" y="143"/>
                    </a:lnTo>
                    <a:lnTo>
                      <a:pt x="20" y="143"/>
                    </a:lnTo>
                    <a:lnTo>
                      <a:pt x="21" y="143"/>
                    </a:lnTo>
                    <a:lnTo>
                      <a:pt x="22" y="143"/>
                    </a:lnTo>
                    <a:lnTo>
                      <a:pt x="23" y="143"/>
                    </a:lnTo>
                    <a:lnTo>
                      <a:pt x="24" y="141"/>
                    </a:lnTo>
                    <a:lnTo>
                      <a:pt x="25" y="141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7" y="143"/>
                    </a:lnTo>
                    <a:lnTo>
                      <a:pt x="28" y="143"/>
                    </a:lnTo>
                    <a:lnTo>
                      <a:pt x="29" y="143"/>
                    </a:lnTo>
                    <a:lnTo>
                      <a:pt x="30" y="143"/>
                    </a:lnTo>
                    <a:lnTo>
                      <a:pt x="30" y="144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2" y="143"/>
                    </a:lnTo>
                    <a:lnTo>
                      <a:pt x="32" y="142"/>
                    </a:lnTo>
                    <a:lnTo>
                      <a:pt x="33" y="141"/>
                    </a:lnTo>
                    <a:lnTo>
                      <a:pt x="34" y="141"/>
                    </a:lnTo>
                    <a:lnTo>
                      <a:pt x="34" y="140"/>
                    </a:lnTo>
                    <a:lnTo>
                      <a:pt x="35" y="139"/>
                    </a:lnTo>
                    <a:lnTo>
                      <a:pt x="36" y="139"/>
                    </a:lnTo>
                    <a:lnTo>
                      <a:pt x="37" y="139"/>
                    </a:lnTo>
                    <a:lnTo>
                      <a:pt x="38" y="138"/>
                    </a:lnTo>
                    <a:lnTo>
                      <a:pt x="38" y="139"/>
                    </a:lnTo>
                    <a:lnTo>
                      <a:pt x="39" y="139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41" y="139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2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7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9" y="136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2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4" y="132"/>
                    </a:lnTo>
                    <a:lnTo>
                      <a:pt x="54" y="133"/>
                    </a:lnTo>
                    <a:lnTo>
                      <a:pt x="55" y="133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4"/>
                    </a:lnTo>
                    <a:lnTo>
                      <a:pt x="58" y="135"/>
                    </a:lnTo>
                    <a:lnTo>
                      <a:pt x="59" y="134"/>
                    </a:lnTo>
                    <a:lnTo>
                      <a:pt x="59" y="135"/>
                    </a:lnTo>
                    <a:lnTo>
                      <a:pt x="59" y="134"/>
                    </a:lnTo>
                    <a:lnTo>
                      <a:pt x="60" y="134"/>
                    </a:lnTo>
                    <a:lnTo>
                      <a:pt x="61" y="134"/>
                    </a:lnTo>
                    <a:lnTo>
                      <a:pt x="61" y="133"/>
                    </a:lnTo>
                    <a:lnTo>
                      <a:pt x="62" y="133"/>
                    </a:lnTo>
                    <a:lnTo>
                      <a:pt x="62" y="134"/>
                    </a:lnTo>
                    <a:lnTo>
                      <a:pt x="62" y="133"/>
                    </a:lnTo>
                    <a:lnTo>
                      <a:pt x="63" y="133"/>
                    </a:lnTo>
                    <a:lnTo>
                      <a:pt x="63" y="134"/>
                    </a:lnTo>
                    <a:lnTo>
                      <a:pt x="64" y="134"/>
                    </a:lnTo>
                    <a:lnTo>
                      <a:pt x="65" y="134"/>
                    </a:lnTo>
                    <a:lnTo>
                      <a:pt x="66" y="134"/>
                    </a:lnTo>
                    <a:lnTo>
                      <a:pt x="67" y="134"/>
                    </a:lnTo>
                    <a:lnTo>
                      <a:pt x="67" y="133"/>
                    </a:lnTo>
                    <a:lnTo>
                      <a:pt x="68" y="133"/>
                    </a:lnTo>
                    <a:lnTo>
                      <a:pt x="69" y="133"/>
                    </a:lnTo>
                    <a:lnTo>
                      <a:pt x="70" y="133"/>
                    </a:lnTo>
                    <a:lnTo>
                      <a:pt x="71" y="133"/>
                    </a:lnTo>
                    <a:lnTo>
                      <a:pt x="71" y="134"/>
                    </a:lnTo>
                    <a:lnTo>
                      <a:pt x="71" y="135"/>
                    </a:lnTo>
                    <a:lnTo>
                      <a:pt x="71" y="136"/>
                    </a:lnTo>
                    <a:lnTo>
                      <a:pt x="72" y="135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3" y="136"/>
                    </a:lnTo>
                    <a:lnTo>
                      <a:pt x="74" y="135"/>
                    </a:lnTo>
                    <a:lnTo>
                      <a:pt x="75" y="135"/>
                    </a:lnTo>
                    <a:lnTo>
                      <a:pt x="74" y="134"/>
                    </a:lnTo>
                    <a:lnTo>
                      <a:pt x="75" y="134"/>
                    </a:lnTo>
                    <a:lnTo>
                      <a:pt x="76" y="134"/>
                    </a:lnTo>
                    <a:lnTo>
                      <a:pt x="77" y="134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3"/>
                    </a:lnTo>
                    <a:lnTo>
                      <a:pt x="80" y="132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1" y="132"/>
                    </a:lnTo>
                    <a:lnTo>
                      <a:pt x="82" y="132"/>
                    </a:lnTo>
                    <a:lnTo>
                      <a:pt x="82" y="131"/>
                    </a:lnTo>
                    <a:lnTo>
                      <a:pt x="83" y="132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5" y="131"/>
                    </a:lnTo>
                    <a:lnTo>
                      <a:pt x="85" y="130"/>
                    </a:lnTo>
                    <a:lnTo>
                      <a:pt x="85" y="129"/>
                    </a:lnTo>
                    <a:lnTo>
                      <a:pt x="86" y="129"/>
                    </a:lnTo>
                    <a:lnTo>
                      <a:pt x="86" y="128"/>
                    </a:lnTo>
                    <a:lnTo>
                      <a:pt x="87" y="128"/>
                    </a:lnTo>
                    <a:lnTo>
                      <a:pt x="87" y="127"/>
                    </a:lnTo>
                    <a:lnTo>
                      <a:pt x="88" y="127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9" y="128"/>
                    </a:lnTo>
                    <a:lnTo>
                      <a:pt x="89" y="127"/>
                    </a:lnTo>
                    <a:lnTo>
                      <a:pt x="90" y="128"/>
                    </a:lnTo>
                    <a:lnTo>
                      <a:pt x="90" y="127"/>
                    </a:lnTo>
                    <a:lnTo>
                      <a:pt x="90" y="126"/>
                    </a:lnTo>
                    <a:lnTo>
                      <a:pt x="91" y="126"/>
                    </a:lnTo>
                    <a:lnTo>
                      <a:pt x="92" y="126"/>
                    </a:lnTo>
                    <a:lnTo>
                      <a:pt x="93" y="126"/>
                    </a:lnTo>
                    <a:lnTo>
                      <a:pt x="94" y="126"/>
                    </a:lnTo>
                    <a:lnTo>
                      <a:pt x="95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6"/>
                    </a:lnTo>
                    <a:lnTo>
                      <a:pt x="98" y="127"/>
                    </a:lnTo>
                    <a:lnTo>
                      <a:pt x="98" y="126"/>
                    </a:lnTo>
                    <a:lnTo>
                      <a:pt x="99" y="126"/>
                    </a:lnTo>
                    <a:lnTo>
                      <a:pt x="100" y="126"/>
                    </a:lnTo>
                    <a:lnTo>
                      <a:pt x="100" y="125"/>
                    </a:lnTo>
                    <a:lnTo>
                      <a:pt x="101" y="125"/>
                    </a:lnTo>
                    <a:lnTo>
                      <a:pt x="102" y="125"/>
                    </a:lnTo>
                    <a:lnTo>
                      <a:pt x="103" y="125"/>
                    </a:lnTo>
                    <a:lnTo>
                      <a:pt x="103" y="124"/>
                    </a:lnTo>
                    <a:lnTo>
                      <a:pt x="104" y="124"/>
                    </a:lnTo>
                    <a:lnTo>
                      <a:pt x="105" y="124"/>
                    </a:lnTo>
                    <a:lnTo>
                      <a:pt x="106" y="124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3"/>
                    </a:lnTo>
                    <a:lnTo>
                      <a:pt x="109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1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2"/>
                    </a:lnTo>
                    <a:lnTo>
                      <a:pt x="115" y="121"/>
                    </a:lnTo>
                    <a:lnTo>
                      <a:pt x="116" y="121"/>
                    </a:lnTo>
                    <a:lnTo>
                      <a:pt x="117" y="120"/>
                    </a:lnTo>
                    <a:lnTo>
                      <a:pt x="116" y="120"/>
                    </a:lnTo>
                    <a:lnTo>
                      <a:pt x="117" y="120"/>
                    </a:lnTo>
                    <a:lnTo>
                      <a:pt x="118" y="120"/>
                    </a:lnTo>
                    <a:lnTo>
                      <a:pt x="119" y="119"/>
                    </a:lnTo>
                    <a:lnTo>
                      <a:pt x="120" y="119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2" y="120"/>
                    </a:lnTo>
                    <a:lnTo>
                      <a:pt x="122" y="121"/>
                    </a:lnTo>
                    <a:lnTo>
                      <a:pt x="122" y="122"/>
                    </a:lnTo>
                    <a:lnTo>
                      <a:pt x="123" y="122"/>
                    </a:lnTo>
                    <a:lnTo>
                      <a:pt x="124" y="122"/>
                    </a:lnTo>
                    <a:lnTo>
                      <a:pt x="124" y="123"/>
                    </a:lnTo>
                    <a:lnTo>
                      <a:pt x="124" y="122"/>
                    </a:lnTo>
                    <a:lnTo>
                      <a:pt x="125" y="122"/>
                    </a:lnTo>
                    <a:lnTo>
                      <a:pt x="125" y="121"/>
                    </a:lnTo>
                    <a:lnTo>
                      <a:pt x="126" y="121"/>
                    </a:lnTo>
                    <a:lnTo>
                      <a:pt x="127" y="121"/>
                    </a:lnTo>
                    <a:lnTo>
                      <a:pt x="128" y="121"/>
                    </a:lnTo>
                    <a:lnTo>
                      <a:pt x="128" y="120"/>
                    </a:lnTo>
                    <a:lnTo>
                      <a:pt x="129" y="120"/>
                    </a:lnTo>
                    <a:lnTo>
                      <a:pt x="129" y="121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0" y="123"/>
                    </a:lnTo>
                    <a:lnTo>
                      <a:pt x="130" y="122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20"/>
                    </a:lnTo>
                    <a:lnTo>
                      <a:pt x="134" y="121"/>
                    </a:lnTo>
                    <a:lnTo>
                      <a:pt x="134" y="122"/>
                    </a:lnTo>
                    <a:lnTo>
                      <a:pt x="135" y="121"/>
                    </a:lnTo>
                    <a:lnTo>
                      <a:pt x="135" y="122"/>
                    </a:lnTo>
                    <a:lnTo>
                      <a:pt x="136" y="122"/>
                    </a:lnTo>
                    <a:lnTo>
                      <a:pt x="136" y="121"/>
                    </a:lnTo>
                    <a:lnTo>
                      <a:pt x="137" y="121"/>
                    </a:lnTo>
                    <a:lnTo>
                      <a:pt x="137" y="120"/>
                    </a:lnTo>
                    <a:lnTo>
                      <a:pt x="138" y="120"/>
                    </a:lnTo>
                    <a:lnTo>
                      <a:pt x="138" y="119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9" y="121"/>
                    </a:lnTo>
                    <a:lnTo>
                      <a:pt x="140" y="122"/>
                    </a:lnTo>
                    <a:lnTo>
                      <a:pt x="140" y="123"/>
                    </a:lnTo>
                    <a:lnTo>
                      <a:pt x="141" y="123"/>
                    </a:lnTo>
                    <a:lnTo>
                      <a:pt x="142" y="123"/>
                    </a:lnTo>
                    <a:lnTo>
                      <a:pt x="143" y="123"/>
                    </a:lnTo>
                    <a:lnTo>
                      <a:pt x="144" y="122"/>
                    </a:lnTo>
                    <a:lnTo>
                      <a:pt x="145" y="122"/>
                    </a:lnTo>
                    <a:lnTo>
                      <a:pt x="145" y="121"/>
                    </a:lnTo>
                    <a:lnTo>
                      <a:pt x="146" y="121"/>
                    </a:lnTo>
                    <a:lnTo>
                      <a:pt x="146" y="122"/>
                    </a:lnTo>
                    <a:lnTo>
                      <a:pt x="146" y="123"/>
                    </a:lnTo>
                    <a:lnTo>
                      <a:pt x="147" y="123"/>
                    </a:lnTo>
                    <a:lnTo>
                      <a:pt x="149" y="123"/>
                    </a:lnTo>
                    <a:lnTo>
                      <a:pt x="149" y="122"/>
                    </a:lnTo>
                    <a:lnTo>
                      <a:pt x="151" y="123"/>
                    </a:lnTo>
                    <a:lnTo>
                      <a:pt x="151" y="122"/>
                    </a:lnTo>
                    <a:lnTo>
                      <a:pt x="152" y="122"/>
                    </a:lnTo>
                    <a:lnTo>
                      <a:pt x="153" y="122"/>
                    </a:lnTo>
                    <a:lnTo>
                      <a:pt x="154" y="122"/>
                    </a:lnTo>
                    <a:lnTo>
                      <a:pt x="154" y="121"/>
                    </a:lnTo>
                    <a:lnTo>
                      <a:pt x="155" y="121"/>
                    </a:lnTo>
                    <a:lnTo>
                      <a:pt x="156" y="120"/>
                    </a:lnTo>
                    <a:lnTo>
                      <a:pt x="157" y="120"/>
                    </a:lnTo>
                    <a:lnTo>
                      <a:pt x="158" y="119"/>
                    </a:lnTo>
                    <a:lnTo>
                      <a:pt x="160" y="118"/>
                    </a:lnTo>
                    <a:lnTo>
                      <a:pt x="160" y="117"/>
                    </a:lnTo>
                    <a:lnTo>
                      <a:pt x="161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3" y="117"/>
                    </a:lnTo>
                    <a:lnTo>
                      <a:pt x="164" y="117"/>
                    </a:lnTo>
                    <a:lnTo>
                      <a:pt x="165" y="117"/>
                    </a:lnTo>
                    <a:lnTo>
                      <a:pt x="165" y="118"/>
                    </a:lnTo>
                    <a:lnTo>
                      <a:pt x="166" y="118"/>
                    </a:lnTo>
                    <a:lnTo>
                      <a:pt x="167" y="119"/>
                    </a:lnTo>
                    <a:lnTo>
                      <a:pt x="167" y="118"/>
                    </a:lnTo>
                    <a:lnTo>
                      <a:pt x="169" y="118"/>
                    </a:lnTo>
                    <a:lnTo>
                      <a:pt x="170" y="118"/>
                    </a:lnTo>
                    <a:lnTo>
                      <a:pt x="171" y="118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5" y="121"/>
                    </a:lnTo>
                    <a:lnTo>
                      <a:pt x="176" y="121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1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80" y="120"/>
                    </a:lnTo>
                    <a:lnTo>
                      <a:pt x="180" y="121"/>
                    </a:lnTo>
                    <a:lnTo>
                      <a:pt x="181" y="122"/>
                    </a:lnTo>
                    <a:lnTo>
                      <a:pt x="182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1" y="126"/>
                    </a:lnTo>
                    <a:lnTo>
                      <a:pt x="181" y="127"/>
                    </a:lnTo>
                    <a:lnTo>
                      <a:pt x="181" y="128"/>
                    </a:lnTo>
                    <a:lnTo>
                      <a:pt x="181" y="129"/>
                    </a:lnTo>
                    <a:lnTo>
                      <a:pt x="182" y="130"/>
                    </a:lnTo>
                    <a:lnTo>
                      <a:pt x="183" y="130"/>
                    </a:lnTo>
                    <a:lnTo>
                      <a:pt x="183" y="128"/>
                    </a:lnTo>
                    <a:lnTo>
                      <a:pt x="185" y="127"/>
                    </a:lnTo>
                    <a:lnTo>
                      <a:pt x="187" y="128"/>
                    </a:lnTo>
                    <a:lnTo>
                      <a:pt x="188" y="128"/>
                    </a:lnTo>
                    <a:lnTo>
                      <a:pt x="188" y="129"/>
                    </a:lnTo>
                    <a:lnTo>
                      <a:pt x="189" y="129"/>
                    </a:lnTo>
                    <a:lnTo>
                      <a:pt x="189" y="128"/>
                    </a:lnTo>
                    <a:lnTo>
                      <a:pt x="190" y="128"/>
                    </a:lnTo>
                    <a:lnTo>
                      <a:pt x="191" y="127"/>
                    </a:lnTo>
                    <a:lnTo>
                      <a:pt x="192" y="127"/>
                    </a:lnTo>
                    <a:lnTo>
                      <a:pt x="192" y="126"/>
                    </a:lnTo>
                    <a:lnTo>
                      <a:pt x="192" y="125"/>
                    </a:lnTo>
                    <a:lnTo>
                      <a:pt x="192" y="124"/>
                    </a:lnTo>
                    <a:lnTo>
                      <a:pt x="193" y="124"/>
                    </a:lnTo>
                    <a:lnTo>
                      <a:pt x="194" y="124"/>
                    </a:lnTo>
                    <a:lnTo>
                      <a:pt x="195" y="123"/>
                    </a:lnTo>
                    <a:lnTo>
                      <a:pt x="196" y="123"/>
                    </a:lnTo>
                    <a:lnTo>
                      <a:pt x="196" y="124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8" y="123"/>
                    </a:lnTo>
                    <a:lnTo>
                      <a:pt x="198" y="122"/>
                    </a:lnTo>
                    <a:lnTo>
                      <a:pt x="199" y="122"/>
                    </a:lnTo>
                    <a:lnTo>
                      <a:pt x="200" y="122"/>
                    </a:lnTo>
                    <a:lnTo>
                      <a:pt x="201" y="121"/>
                    </a:lnTo>
                    <a:lnTo>
                      <a:pt x="202" y="121"/>
                    </a:lnTo>
                    <a:lnTo>
                      <a:pt x="203" y="120"/>
                    </a:lnTo>
                    <a:lnTo>
                      <a:pt x="205" y="120"/>
                    </a:lnTo>
                    <a:lnTo>
                      <a:pt x="206" y="119"/>
                    </a:lnTo>
                    <a:lnTo>
                      <a:pt x="206" y="118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10" y="116"/>
                    </a:lnTo>
                    <a:lnTo>
                      <a:pt x="211" y="116"/>
                    </a:lnTo>
                    <a:lnTo>
                      <a:pt x="212" y="116"/>
                    </a:lnTo>
                    <a:lnTo>
                      <a:pt x="214" y="115"/>
                    </a:lnTo>
                    <a:lnTo>
                      <a:pt x="216" y="115"/>
                    </a:lnTo>
                    <a:lnTo>
                      <a:pt x="219" y="114"/>
                    </a:lnTo>
                    <a:lnTo>
                      <a:pt x="220" y="114"/>
                    </a:lnTo>
                    <a:lnTo>
                      <a:pt x="221" y="113"/>
                    </a:lnTo>
                    <a:lnTo>
                      <a:pt x="223" y="113"/>
                    </a:lnTo>
                    <a:lnTo>
                      <a:pt x="226" y="111"/>
                    </a:lnTo>
                    <a:lnTo>
                      <a:pt x="230" y="110"/>
                    </a:lnTo>
                    <a:lnTo>
                      <a:pt x="232" y="109"/>
                    </a:lnTo>
                    <a:lnTo>
                      <a:pt x="233" y="109"/>
                    </a:lnTo>
                    <a:lnTo>
                      <a:pt x="235" y="109"/>
                    </a:lnTo>
                    <a:lnTo>
                      <a:pt x="236" y="108"/>
                    </a:lnTo>
                    <a:lnTo>
                      <a:pt x="237" y="108"/>
                    </a:lnTo>
                    <a:lnTo>
                      <a:pt x="239" y="108"/>
                    </a:lnTo>
                    <a:lnTo>
                      <a:pt x="239" y="107"/>
                    </a:lnTo>
                    <a:lnTo>
                      <a:pt x="244" y="105"/>
                    </a:lnTo>
                    <a:lnTo>
                      <a:pt x="245" y="105"/>
                    </a:lnTo>
                    <a:lnTo>
                      <a:pt x="247" y="104"/>
                    </a:lnTo>
                    <a:lnTo>
                      <a:pt x="248" y="104"/>
                    </a:lnTo>
                    <a:lnTo>
                      <a:pt x="251" y="103"/>
                    </a:lnTo>
                    <a:lnTo>
                      <a:pt x="251" y="102"/>
                    </a:lnTo>
                    <a:lnTo>
                      <a:pt x="254" y="102"/>
                    </a:lnTo>
                    <a:lnTo>
                      <a:pt x="255" y="102"/>
                    </a:lnTo>
                    <a:lnTo>
                      <a:pt x="258" y="101"/>
                    </a:lnTo>
                    <a:lnTo>
                      <a:pt x="260" y="99"/>
                    </a:lnTo>
                    <a:lnTo>
                      <a:pt x="261" y="99"/>
                    </a:lnTo>
                    <a:lnTo>
                      <a:pt x="262" y="99"/>
                    </a:lnTo>
                    <a:lnTo>
                      <a:pt x="263" y="99"/>
                    </a:lnTo>
                    <a:lnTo>
                      <a:pt x="264" y="99"/>
                    </a:lnTo>
                    <a:lnTo>
                      <a:pt x="264" y="100"/>
                    </a:lnTo>
                    <a:lnTo>
                      <a:pt x="265" y="99"/>
                    </a:lnTo>
                    <a:lnTo>
                      <a:pt x="266" y="99"/>
                    </a:lnTo>
                    <a:lnTo>
                      <a:pt x="267" y="98"/>
                    </a:lnTo>
                    <a:lnTo>
                      <a:pt x="268" y="98"/>
                    </a:lnTo>
                    <a:lnTo>
                      <a:pt x="269" y="98"/>
                    </a:lnTo>
                    <a:lnTo>
                      <a:pt x="270" y="97"/>
                    </a:lnTo>
                    <a:lnTo>
                      <a:pt x="271" y="97"/>
                    </a:lnTo>
                    <a:lnTo>
                      <a:pt x="270" y="97"/>
                    </a:lnTo>
                    <a:lnTo>
                      <a:pt x="271" y="96"/>
                    </a:lnTo>
                    <a:lnTo>
                      <a:pt x="271" y="95"/>
                    </a:lnTo>
                    <a:lnTo>
                      <a:pt x="271" y="94"/>
                    </a:lnTo>
                    <a:lnTo>
                      <a:pt x="271" y="93"/>
                    </a:lnTo>
                    <a:lnTo>
                      <a:pt x="270" y="93"/>
                    </a:lnTo>
                    <a:lnTo>
                      <a:pt x="270" y="92"/>
                    </a:lnTo>
                    <a:lnTo>
                      <a:pt x="269" y="91"/>
                    </a:lnTo>
                    <a:lnTo>
                      <a:pt x="268" y="90"/>
                    </a:lnTo>
                    <a:lnTo>
                      <a:pt x="268" y="91"/>
                    </a:lnTo>
                    <a:lnTo>
                      <a:pt x="268" y="90"/>
                    </a:lnTo>
                    <a:lnTo>
                      <a:pt x="267" y="91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1"/>
                    </a:lnTo>
                    <a:lnTo>
                      <a:pt x="266" y="90"/>
                    </a:lnTo>
                    <a:lnTo>
                      <a:pt x="265" y="91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4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9"/>
                    </a:lnTo>
                    <a:lnTo>
                      <a:pt x="262" y="89"/>
                    </a:lnTo>
                    <a:lnTo>
                      <a:pt x="262" y="88"/>
                    </a:lnTo>
                    <a:lnTo>
                      <a:pt x="263" y="87"/>
                    </a:lnTo>
                    <a:lnTo>
                      <a:pt x="263" y="86"/>
                    </a:lnTo>
                    <a:lnTo>
                      <a:pt x="262" y="86"/>
                    </a:lnTo>
                    <a:lnTo>
                      <a:pt x="263" y="85"/>
                    </a:lnTo>
                    <a:lnTo>
                      <a:pt x="263" y="84"/>
                    </a:lnTo>
                    <a:lnTo>
                      <a:pt x="264" y="83"/>
                    </a:lnTo>
                    <a:lnTo>
                      <a:pt x="265" y="82"/>
                    </a:lnTo>
                    <a:lnTo>
                      <a:pt x="266" y="82"/>
                    </a:lnTo>
                    <a:lnTo>
                      <a:pt x="267" y="81"/>
                    </a:lnTo>
                    <a:lnTo>
                      <a:pt x="267" y="80"/>
                    </a:lnTo>
                    <a:lnTo>
                      <a:pt x="268" y="80"/>
                    </a:lnTo>
                    <a:lnTo>
                      <a:pt x="269" y="79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0" y="76"/>
                    </a:lnTo>
                    <a:lnTo>
                      <a:pt x="271" y="77"/>
                    </a:lnTo>
                    <a:lnTo>
                      <a:pt x="272" y="77"/>
                    </a:lnTo>
                    <a:lnTo>
                      <a:pt x="272" y="76"/>
                    </a:lnTo>
                    <a:lnTo>
                      <a:pt x="272" y="75"/>
                    </a:lnTo>
                    <a:lnTo>
                      <a:pt x="273" y="75"/>
                    </a:lnTo>
                    <a:lnTo>
                      <a:pt x="273" y="74"/>
                    </a:lnTo>
                    <a:lnTo>
                      <a:pt x="273" y="75"/>
                    </a:lnTo>
                    <a:lnTo>
                      <a:pt x="274" y="74"/>
                    </a:lnTo>
                    <a:lnTo>
                      <a:pt x="275" y="74"/>
                    </a:lnTo>
                    <a:lnTo>
                      <a:pt x="275" y="73"/>
                    </a:lnTo>
                    <a:lnTo>
                      <a:pt x="274" y="72"/>
                    </a:lnTo>
                    <a:lnTo>
                      <a:pt x="273" y="71"/>
                    </a:lnTo>
                    <a:lnTo>
                      <a:pt x="274" y="71"/>
                    </a:lnTo>
                    <a:lnTo>
                      <a:pt x="273" y="70"/>
                    </a:lnTo>
                    <a:lnTo>
                      <a:pt x="271" y="70"/>
                    </a:lnTo>
                    <a:lnTo>
                      <a:pt x="272" y="69"/>
                    </a:lnTo>
                    <a:lnTo>
                      <a:pt x="272" y="68"/>
                    </a:lnTo>
                    <a:lnTo>
                      <a:pt x="273" y="67"/>
                    </a:lnTo>
                    <a:lnTo>
                      <a:pt x="274" y="67"/>
                    </a:lnTo>
                    <a:lnTo>
                      <a:pt x="274" y="66"/>
                    </a:lnTo>
                    <a:lnTo>
                      <a:pt x="274" y="65"/>
                    </a:lnTo>
                    <a:lnTo>
                      <a:pt x="274" y="64"/>
                    </a:lnTo>
                    <a:lnTo>
                      <a:pt x="275" y="63"/>
                    </a:lnTo>
                    <a:lnTo>
                      <a:pt x="275" y="64"/>
                    </a:lnTo>
                    <a:lnTo>
                      <a:pt x="275" y="65"/>
                    </a:lnTo>
                    <a:lnTo>
                      <a:pt x="276" y="65"/>
                    </a:lnTo>
                    <a:lnTo>
                      <a:pt x="276" y="64"/>
                    </a:lnTo>
                    <a:lnTo>
                      <a:pt x="277" y="64"/>
                    </a:lnTo>
                    <a:lnTo>
                      <a:pt x="278" y="64"/>
                    </a:lnTo>
                    <a:lnTo>
                      <a:pt x="278" y="63"/>
                    </a:lnTo>
                    <a:lnTo>
                      <a:pt x="277" y="63"/>
                    </a:lnTo>
                    <a:lnTo>
                      <a:pt x="276" y="63"/>
                    </a:lnTo>
                    <a:lnTo>
                      <a:pt x="276" y="62"/>
                    </a:lnTo>
                    <a:lnTo>
                      <a:pt x="277" y="62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9" y="60"/>
                    </a:lnTo>
                    <a:lnTo>
                      <a:pt x="279" y="59"/>
                    </a:lnTo>
                    <a:lnTo>
                      <a:pt x="278" y="58"/>
                    </a:lnTo>
                    <a:lnTo>
                      <a:pt x="279" y="58"/>
                    </a:lnTo>
                    <a:lnTo>
                      <a:pt x="280" y="57"/>
                    </a:lnTo>
                    <a:lnTo>
                      <a:pt x="279" y="57"/>
                    </a:lnTo>
                    <a:lnTo>
                      <a:pt x="279" y="56"/>
                    </a:lnTo>
                    <a:lnTo>
                      <a:pt x="279" y="55"/>
                    </a:lnTo>
                    <a:lnTo>
                      <a:pt x="278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0" y="52"/>
                    </a:lnTo>
                    <a:lnTo>
                      <a:pt x="280" y="51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0"/>
                    </a:lnTo>
                    <a:lnTo>
                      <a:pt x="283" y="49"/>
                    </a:lnTo>
                    <a:lnTo>
                      <a:pt x="284" y="49"/>
                    </a:lnTo>
                    <a:lnTo>
                      <a:pt x="284" y="48"/>
                    </a:lnTo>
                    <a:lnTo>
                      <a:pt x="284" y="47"/>
                    </a:lnTo>
                    <a:lnTo>
                      <a:pt x="284" y="46"/>
                    </a:lnTo>
                    <a:lnTo>
                      <a:pt x="283" y="46"/>
                    </a:lnTo>
                    <a:lnTo>
                      <a:pt x="283" y="45"/>
                    </a:lnTo>
                    <a:lnTo>
                      <a:pt x="283" y="44"/>
                    </a:lnTo>
                    <a:lnTo>
                      <a:pt x="284" y="44"/>
                    </a:lnTo>
                    <a:lnTo>
                      <a:pt x="284" y="43"/>
                    </a:lnTo>
                    <a:lnTo>
                      <a:pt x="284" y="42"/>
                    </a:lnTo>
                    <a:lnTo>
                      <a:pt x="283" y="42"/>
                    </a:lnTo>
                    <a:lnTo>
                      <a:pt x="283" y="41"/>
                    </a:lnTo>
                    <a:lnTo>
                      <a:pt x="284" y="40"/>
                    </a:lnTo>
                    <a:lnTo>
                      <a:pt x="285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38"/>
                    </a:lnTo>
                    <a:lnTo>
                      <a:pt x="285" y="37"/>
                    </a:lnTo>
                    <a:lnTo>
                      <a:pt x="286" y="37"/>
                    </a:lnTo>
                    <a:lnTo>
                      <a:pt x="286" y="36"/>
                    </a:lnTo>
                    <a:lnTo>
                      <a:pt x="287" y="36"/>
                    </a:lnTo>
                    <a:lnTo>
                      <a:pt x="287" y="35"/>
                    </a:lnTo>
                    <a:lnTo>
                      <a:pt x="288" y="35"/>
                    </a:lnTo>
                    <a:lnTo>
                      <a:pt x="288" y="34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3"/>
                    </a:lnTo>
                    <a:lnTo>
                      <a:pt x="291" y="33"/>
                    </a:lnTo>
                    <a:lnTo>
                      <a:pt x="291" y="32"/>
                    </a:lnTo>
                    <a:lnTo>
                      <a:pt x="292" y="32"/>
                    </a:lnTo>
                    <a:lnTo>
                      <a:pt x="291" y="31"/>
                    </a:lnTo>
                    <a:lnTo>
                      <a:pt x="292" y="31"/>
                    </a:lnTo>
                    <a:lnTo>
                      <a:pt x="293" y="31"/>
                    </a:lnTo>
                    <a:lnTo>
                      <a:pt x="293" y="30"/>
                    </a:lnTo>
                    <a:lnTo>
                      <a:pt x="294" y="29"/>
                    </a:lnTo>
                    <a:lnTo>
                      <a:pt x="295" y="29"/>
                    </a:lnTo>
                    <a:lnTo>
                      <a:pt x="295" y="28"/>
                    </a:lnTo>
                    <a:lnTo>
                      <a:pt x="295" y="27"/>
                    </a:lnTo>
                    <a:lnTo>
                      <a:pt x="295" y="26"/>
                    </a:lnTo>
                    <a:lnTo>
                      <a:pt x="296" y="27"/>
                    </a:lnTo>
                    <a:lnTo>
                      <a:pt x="297" y="27"/>
                    </a:lnTo>
                    <a:lnTo>
                      <a:pt x="297" y="26"/>
                    </a:lnTo>
                    <a:lnTo>
                      <a:pt x="297" y="25"/>
                    </a:lnTo>
                    <a:lnTo>
                      <a:pt x="296" y="25"/>
                    </a:lnTo>
                    <a:lnTo>
                      <a:pt x="295" y="24"/>
                    </a:lnTo>
                    <a:lnTo>
                      <a:pt x="294" y="24"/>
                    </a:lnTo>
                    <a:lnTo>
                      <a:pt x="294" y="23"/>
                    </a:lnTo>
                    <a:lnTo>
                      <a:pt x="293" y="23"/>
                    </a:lnTo>
                    <a:lnTo>
                      <a:pt x="293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1" y="20"/>
                    </a:lnTo>
                    <a:lnTo>
                      <a:pt x="291" y="19"/>
                    </a:lnTo>
                    <a:lnTo>
                      <a:pt x="292" y="19"/>
                    </a:lnTo>
                    <a:lnTo>
                      <a:pt x="292" y="18"/>
                    </a:lnTo>
                    <a:lnTo>
                      <a:pt x="293" y="18"/>
                    </a:lnTo>
                    <a:lnTo>
                      <a:pt x="294" y="18"/>
                    </a:lnTo>
                    <a:lnTo>
                      <a:pt x="295" y="18"/>
                    </a:lnTo>
                    <a:lnTo>
                      <a:pt x="295" y="17"/>
                    </a:lnTo>
                    <a:lnTo>
                      <a:pt x="296" y="17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6"/>
                    </a:lnTo>
                    <a:lnTo>
                      <a:pt x="300" y="17"/>
                    </a:lnTo>
                    <a:lnTo>
                      <a:pt x="300" y="16"/>
                    </a:lnTo>
                    <a:lnTo>
                      <a:pt x="301" y="16"/>
                    </a:lnTo>
                    <a:lnTo>
                      <a:pt x="302" y="16"/>
                    </a:lnTo>
                    <a:lnTo>
                      <a:pt x="303" y="16"/>
                    </a:lnTo>
                    <a:lnTo>
                      <a:pt x="304" y="16"/>
                    </a:lnTo>
                    <a:lnTo>
                      <a:pt x="305" y="16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6" y="16"/>
                    </a:lnTo>
                    <a:lnTo>
                      <a:pt x="307" y="16"/>
                    </a:lnTo>
                    <a:lnTo>
                      <a:pt x="308" y="17"/>
                    </a:lnTo>
                    <a:lnTo>
                      <a:pt x="309" y="17"/>
                    </a:lnTo>
                    <a:lnTo>
                      <a:pt x="308" y="16"/>
                    </a:lnTo>
                    <a:lnTo>
                      <a:pt x="309" y="16"/>
                    </a:lnTo>
                    <a:lnTo>
                      <a:pt x="309" y="15"/>
                    </a:lnTo>
                    <a:lnTo>
                      <a:pt x="310" y="15"/>
                    </a:lnTo>
                    <a:lnTo>
                      <a:pt x="310" y="14"/>
                    </a:lnTo>
                    <a:lnTo>
                      <a:pt x="310" y="13"/>
                    </a:lnTo>
                    <a:lnTo>
                      <a:pt x="311" y="12"/>
                    </a:lnTo>
                    <a:lnTo>
                      <a:pt x="312" y="11"/>
                    </a:lnTo>
                    <a:lnTo>
                      <a:pt x="312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9"/>
                    </a:lnTo>
                    <a:lnTo>
                      <a:pt x="314" y="8"/>
                    </a:lnTo>
                    <a:lnTo>
                      <a:pt x="315" y="8"/>
                    </a:lnTo>
                    <a:lnTo>
                      <a:pt x="315" y="7"/>
                    </a:lnTo>
                    <a:lnTo>
                      <a:pt x="314" y="7"/>
                    </a:lnTo>
                    <a:lnTo>
                      <a:pt x="314" y="6"/>
                    </a:lnTo>
                    <a:lnTo>
                      <a:pt x="314" y="5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6" y="3"/>
                    </a:lnTo>
                    <a:lnTo>
                      <a:pt x="317" y="3"/>
                    </a:lnTo>
                    <a:lnTo>
                      <a:pt x="318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0" y="1"/>
                    </a:lnTo>
                    <a:lnTo>
                      <a:pt x="321" y="1"/>
                    </a:lnTo>
                    <a:lnTo>
                      <a:pt x="321" y="0"/>
                    </a:lnTo>
                    <a:lnTo>
                      <a:pt x="322" y="0"/>
                    </a:lnTo>
                    <a:lnTo>
                      <a:pt x="322" y="1"/>
                    </a:lnTo>
                    <a:lnTo>
                      <a:pt x="322" y="0"/>
                    </a:lnTo>
                    <a:lnTo>
                      <a:pt x="323" y="0"/>
                    </a:lnTo>
                    <a:lnTo>
                      <a:pt x="323" y="1"/>
                    </a:lnTo>
                    <a:lnTo>
                      <a:pt x="323" y="2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5" y="4"/>
                    </a:lnTo>
                    <a:lnTo>
                      <a:pt x="326" y="5"/>
                    </a:lnTo>
                    <a:lnTo>
                      <a:pt x="327" y="4"/>
                    </a:lnTo>
                    <a:lnTo>
                      <a:pt x="327" y="5"/>
                    </a:lnTo>
                    <a:lnTo>
                      <a:pt x="326" y="5"/>
                    </a:lnTo>
                    <a:lnTo>
                      <a:pt x="327" y="5"/>
                    </a:lnTo>
                    <a:lnTo>
                      <a:pt x="328" y="5"/>
                    </a:lnTo>
                    <a:lnTo>
                      <a:pt x="329" y="5"/>
                    </a:lnTo>
                    <a:lnTo>
                      <a:pt x="330" y="5"/>
                    </a:lnTo>
                    <a:lnTo>
                      <a:pt x="331" y="5"/>
                    </a:lnTo>
                    <a:lnTo>
                      <a:pt x="331" y="6"/>
                    </a:lnTo>
                    <a:lnTo>
                      <a:pt x="332" y="6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8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2" y="10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2" y="12"/>
                    </a:lnTo>
                    <a:lnTo>
                      <a:pt x="332" y="13"/>
                    </a:lnTo>
                    <a:lnTo>
                      <a:pt x="333" y="13"/>
                    </a:lnTo>
                    <a:lnTo>
                      <a:pt x="334" y="13"/>
                    </a:lnTo>
                    <a:lnTo>
                      <a:pt x="334" y="12"/>
                    </a:lnTo>
                    <a:lnTo>
                      <a:pt x="335" y="13"/>
                    </a:lnTo>
                    <a:lnTo>
                      <a:pt x="334" y="14"/>
                    </a:lnTo>
                    <a:lnTo>
                      <a:pt x="334" y="15"/>
                    </a:lnTo>
                    <a:lnTo>
                      <a:pt x="334" y="16"/>
                    </a:lnTo>
                    <a:lnTo>
                      <a:pt x="334" y="19"/>
                    </a:lnTo>
                    <a:lnTo>
                      <a:pt x="333" y="19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2" y="21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4" y="26"/>
                    </a:lnTo>
                    <a:lnTo>
                      <a:pt x="333" y="26"/>
                    </a:lnTo>
                    <a:lnTo>
                      <a:pt x="333" y="27"/>
                    </a:lnTo>
                    <a:lnTo>
                      <a:pt x="332" y="28"/>
                    </a:lnTo>
                    <a:lnTo>
                      <a:pt x="333" y="28"/>
                    </a:lnTo>
                    <a:lnTo>
                      <a:pt x="333" y="29"/>
                    </a:lnTo>
                    <a:lnTo>
                      <a:pt x="333" y="30"/>
                    </a:lnTo>
                    <a:lnTo>
                      <a:pt x="332" y="30"/>
                    </a:lnTo>
                    <a:lnTo>
                      <a:pt x="332" y="32"/>
                    </a:lnTo>
                    <a:lnTo>
                      <a:pt x="333" y="32"/>
                    </a:lnTo>
                    <a:lnTo>
                      <a:pt x="332" y="33"/>
                    </a:lnTo>
                    <a:lnTo>
                      <a:pt x="332" y="32"/>
                    </a:lnTo>
                    <a:lnTo>
                      <a:pt x="331" y="32"/>
                    </a:lnTo>
                    <a:lnTo>
                      <a:pt x="331" y="33"/>
                    </a:lnTo>
                    <a:lnTo>
                      <a:pt x="331" y="34"/>
                    </a:lnTo>
                    <a:lnTo>
                      <a:pt x="332" y="34"/>
                    </a:lnTo>
                    <a:lnTo>
                      <a:pt x="332" y="35"/>
                    </a:lnTo>
                    <a:lnTo>
                      <a:pt x="331" y="36"/>
                    </a:lnTo>
                    <a:lnTo>
                      <a:pt x="331" y="37"/>
                    </a:lnTo>
                    <a:lnTo>
                      <a:pt x="330" y="37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8"/>
                    </a:lnTo>
                    <a:lnTo>
                      <a:pt x="333" y="38"/>
                    </a:lnTo>
                    <a:lnTo>
                      <a:pt x="333" y="39"/>
                    </a:lnTo>
                    <a:lnTo>
                      <a:pt x="332" y="39"/>
                    </a:lnTo>
                    <a:lnTo>
                      <a:pt x="332" y="40"/>
                    </a:lnTo>
                    <a:lnTo>
                      <a:pt x="333" y="41"/>
                    </a:lnTo>
                    <a:lnTo>
                      <a:pt x="333" y="40"/>
                    </a:lnTo>
                    <a:lnTo>
                      <a:pt x="334" y="39"/>
                    </a:lnTo>
                    <a:lnTo>
                      <a:pt x="334" y="40"/>
                    </a:lnTo>
                    <a:lnTo>
                      <a:pt x="335" y="40"/>
                    </a:lnTo>
                    <a:lnTo>
                      <a:pt x="335" y="41"/>
                    </a:lnTo>
                    <a:lnTo>
                      <a:pt x="336" y="41"/>
                    </a:lnTo>
                    <a:lnTo>
                      <a:pt x="337" y="41"/>
                    </a:lnTo>
                    <a:lnTo>
                      <a:pt x="337" y="42"/>
                    </a:lnTo>
                    <a:lnTo>
                      <a:pt x="338" y="42"/>
                    </a:lnTo>
                    <a:lnTo>
                      <a:pt x="337" y="42"/>
                    </a:lnTo>
                    <a:lnTo>
                      <a:pt x="337" y="43"/>
                    </a:lnTo>
                    <a:lnTo>
                      <a:pt x="339" y="43"/>
                    </a:lnTo>
                    <a:lnTo>
                      <a:pt x="340" y="43"/>
                    </a:lnTo>
                    <a:lnTo>
                      <a:pt x="341" y="44"/>
                    </a:lnTo>
                    <a:lnTo>
                      <a:pt x="341" y="45"/>
                    </a:lnTo>
                    <a:lnTo>
                      <a:pt x="342" y="45"/>
                    </a:lnTo>
                    <a:lnTo>
                      <a:pt x="343" y="45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4" y="45"/>
                    </a:lnTo>
                    <a:lnTo>
                      <a:pt x="344" y="46"/>
                    </a:lnTo>
                    <a:lnTo>
                      <a:pt x="345" y="46"/>
                    </a:lnTo>
                    <a:lnTo>
                      <a:pt x="345" y="47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7" y="48"/>
                    </a:lnTo>
                    <a:lnTo>
                      <a:pt x="348" y="48"/>
                    </a:lnTo>
                    <a:lnTo>
                      <a:pt x="349" y="48"/>
                    </a:lnTo>
                    <a:lnTo>
                      <a:pt x="350" y="49"/>
                    </a:lnTo>
                    <a:lnTo>
                      <a:pt x="351" y="49"/>
                    </a:lnTo>
                    <a:lnTo>
                      <a:pt x="351" y="48"/>
                    </a:lnTo>
                    <a:lnTo>
                      <a:pt x="352" y="48"/>
                    </a:lnTo>
                    <a:lnTo>
                      <a:pt x="352" y="49"/>
                    </a:lnTo>
                    <a:lnTo>
                      <a:pt x="353" y="49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5" y="51"/>
                    </a:lnTo>
                    <a:lnTo>
                      <a:pt x="356" y="52"/>
                    </a:lnTo>
                    <a:lnTo>
                      <a:pt x="357" y="53"/>
                    </a:lnTo>
                    <a:lnTo>
                      <a:pt x="358" y="53"/>
                    </a:lnTo>
                    <a:lnTo>
                      <a:pt x="359" y="52"/>
                    </a:lnTo>
                    <a:lnTo>
                      <a:pt x="360" y="52"/>
                    </a:lnTo>
                    <a:lnTo>
                      <a:pt x="361" y="52"/>
                    </a:lnTo>
                    <a:lnTo>
                      <a:pt x="362" y="52"/>
                    </a:lnTo>
                    <a:lnTo>
                      <a:pt x="363" y="52"/>
                    </a:lnTo>
                    <a:lnTo>
                      <a:pt x="364" y="52"/>
                    </a:lnTo>
                    <a:lnTo>
                      <a:pt x="364" y="51"/>
                    </a:lnTo>
                    <a:lnTo>
                      <a:pt x="364" y="52"/>
                    </a:lnTo>
                    <a:lnTo>
                      <a:pt x="365" y="52"/>
                    </a:lnTo>
                    <a:lnTo>
                      <a:pt x="365" y="53"/>
                    </a:lnTo>
                    <a:lnTo>
                      <a:pt x="366" y="52"/>
                    </a:lnTo>
                    <a:lnTo>
                      <a:pt x="366" y="53"/>
                    </a:lnTo>
                    <a:lnTo>
                      <a:pt x="367" y="53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9" y="54"/>
                    </a:lnTo>
                    <a:lnTo>
                      <a:pt x="370" y="54"/>
                    </a:lnTo>
                    <a:lnTo>
                      <a:pt x="369" y="55"/>
                    </a:lnTo>
                    <a:lnTo>
                      <a:pt x="370" y="55"/>
                    </a:lnTo>
                    <a:lnTo>
                      <a:pt x="371" y="56"/>
                    </a:lnTo>
                    <a:lnTo>
                      <a:pt x="372" y="56"/>
                    </a:lnTo>
                    <a:lnTo>
                      <a:pt x="372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5" y="57"/>
                    </a:lnTo>
                    <a:lnTo>
                      <a:pt x="375" y="56"/>
                    </a:lnTo>
                    <a:lnTo>
                      <a:pt x="376" y="56"/>
                    </a:lnTo>
                    <a:lnTo>
                      <a:pt x="377" y="56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9" y="57"/>
                    </a:lnTo>
                    <a:lnTo>
                      <a:pt x="379" y="58"/>
                    </a:lnTo>
                    <a:lnTo>
                      <a:pt x="380" y="58"/>
                    </a:lnTo>
                    <a:lnTo>
                      <a:pt x="380" y="59"/>
                    </a:lnTo>
                    <a:lnTo>
                      <a:pt x="380" y="58"/>
                    </a:lnTo>
                    <a:lnTo>
                      <a:pt x="381" y="59"/>
                    </a:lnTo>
                    <a:lnTo>
                      <a:pt x="382" y="59"/>
                    </a:lnTo>
                    <a:lnTo>
                      <a:pt x="382" y="58"/>
                    </a:lnTo>
                    <a:lnTo>
                      <a:pt x="383" y="58"/>
                    </a:lnTo>
                    <a:lnTo>
                      <a:pt x="383" y="59"/>
                    </a:lnTo>
                    <a:lnTo>
                      <a:pt x="384" y="59"/>
                    </a:lnTo>
                    <a:lnTo>
                      <a:pt x="385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8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1" y="57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3" y="59"/>
                    </a:lnTo>
                    <a:lnTo>
                      <a:pt x="395" y="60"/>
                    </a:lnTo>
                    <a:lnTo>
                      <a:pt x="395" y="61"/>
                    </a:lnTo>
                    <a:lnTo>
                      <a:pt x="396" y="61"/>
                    </a:lnTo>
                    <a:lnTo>
                      <a:pt x="396" y="62"/>
                    </a:lnTo>
                    <a:lnTo>
                      <a:pt x="397" y="61"/>
                    </a:lnTo>
                    <a:lnTo>
                      <a:pt x="398" y="61"/>
                    </a:lnTo>
                    <a:lnTo>
                      <a:pt x="398" y="62"/>
                    </a:lnTo>
                    <a:lnTo>
                      <a:pt x="399" y="61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3"/>
                    </a:lnTo>
                    <a:lnTo>
                      <a:pt x="400" y="64"/>
                    </a:lnTo>
                    <a:lnTo>
                      <a:pt x="400" y="65"/>
                    </a:lnTo>
                    <a:lnTo>
                      <a:pt x="400" y="66"/>
                    </a:lnTo>
                    <a:lnTo>
                      <a:pt x="401" y="66"/>
                    </a:lnTo>
                    <a:lnTo>
                      <a:pt x="401" y="65"/>
                    </a:lnTo>
                    <a:lnTo>
                      <a:pt x="402" y="65"/>
                    </a:lnTo>
                    <a:lnTo>
                      <a:pt x="402" y="66"/>
                    </a:lnTo>
                    <a:lnTo>
                      <a:pt x="401" y="66"/>
                    </a:lnTo>
                    <a:lnTo>
                      <a:pt x="402" y="66"/>
                    </a:lnTo>
                    <a:lnTo>
                      <a:pt x="402" y="67"/>
                    </a:lnTo>
                    <a:lnTo>
                      <a:pt x="403" y="67"/>
                    </a:lnTo>
                    <a:lnTo>
                      <a:pt x="404" y="68"/>
                    </a:lnTo>
                    <a:lnTo>
                      <a:pt x="402" y="70"/>
                    </a:lnTo>
                    <a:lnTo>
                      <a:pt x="402" y="71"/>
                    </a:lnTo>
                    <a:lnTo>
                      <a:pt x="402" y="73"/>
                    </a:lnTo>
                    <a:lnTo>
                      <a:pt x="402" y="74"/>
                    </a:lnTo>
                    <a:lnTo>
                      <a:pt x="401" y="75"/>
                    </a:lnTo>
                    <a:lnTo>
                      <a:pt x="400" y="76"/>
                    </a:lnTo>
                    <a:lnTo>
                      <a:pt x="400" y="77"/>
                    </a:lnTo>
                    <a:lnTo>
                      <a:pt x="399" y="77"/>
                    </a:lnTo>
                    <a:lnTo>
                      <a:pt x="398" y="77"/>
                    </a:lnTo>
                    <a:lnTo>
                      <a:pt x="398" y="78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6" y="81"/>
                    </a:lnTo>
                    <a:lnTo>
                      <a:pt x="396" y="82"/>
                    </a:lnTo>
                    <a:lnTo>
                      <a:pt x="395" y="82"/>
                    </a:lnTo>
                    <a:lnTo>
                      <a:pt x="395" y="83"/>
                    </a:lnTo>
                    <a:lnTo>
                      <a:pt x="394" y="83"/>
                    </a:lnTo>
                    <a:lnTo>
                      <a:pt x="394" y="84"/>
                    </a:lnTo>
                    <a:lnTo>
                      <a:pt x="393" y="84"/>
                    </a:lnTo>
                    <a:lnTo>
                      <a:pt x="392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0" y="87"/>
                    </a:lnTo>
                    <a:lnTo>
                      <a:pt x="390" y="88"/>
                    </a:lnTo>
                    <a:lnTo>
                      <a:pt x="389" y="90"/>
                    </a:lnTo>
                    <a:lnTo>
                      <a:pt x="389" y="92"/>
                    </a:lnTo>
                    <a:lnTo>
                      <a:pt x="390" y="93"/>
                    </a:lnTo>
                    <a:lnTo>
                      <a:pt x="390" y="95"/>
                    </a:lnTo>
                    <a:lnTo>
                      <a:pt x="390" y="96"/>
                    </a:lnTo>
                    <a:lnTo>
                      <a:pt x="390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2" y="98"/>
                    </a:lnTo>
                    <a:lnTo>
                      <a:pt x="392" y="99"/>
                    </a:lnTo>
                    <a:lnTo>
                      <a:pt x="393" y="99"/>
                    </a:lnTo>
                    <a:lnTo>
                      <a:pt x="394" y="99"/>
                    </a:lnTo>
                    <a:lnTo>
                      <a:pt x="394" y="100"/>
                    </a:lnTo>
                    <a:lnTo>
                      <a:pt x="394" y="101"/>
                    </a:lnTo>
                    <a:lnTo>
                      <a:pt x="394" y="102"/>
                    </a:lnTo>
                    <a:lnTo>
                      <a:pt x="394" y="103"/>
                    </a:lnTo>
                    <a:lnTo>
                      <a:pt x="393" y="104"/>
                    </a:lnTo>
                    <a:lnTo>
                      <a:pt x="392" y="107"/>
                    </a:lnTo>
                    <a:lnTo>
                      <a:pt x="392" y="111"/>
                    </a:lnTo>
                    <a:lnTo>
                      <a:pt x="392" y="113"/>
                    </a:lnTo>
                    <a:lnTo>
                      <a:pt x="392" y="114"/>
                    </a:lnTo>
                    <a:lnTo>
                      <a:pt x="392" y="115"/>
                    </a:lnTo>
                    <a:lnTo>
                      <a:pt x="392" y="117"/>
                    </a:lnTo>
                    <a:lnTo>
                      <a:pt x="392" y="119"/>
                    </a:lnTo>
                    <a:lnTo>
                      <a:pt x="392" y="120"/>
                    </a:lnTo>
                    <a:lnTo>
                      <a:pt x="393" y="125"/>
                    </a:lnTo>
                    <a:lnTo>
                      <a:pt x="393" y="126"/>
                    </a:lnTo>
                    <a:lnTo>
                      <a:pt x="393" y="130"/>
                    </a:lnTo>
                    <a:lnTo>
                      <a:pt x="393" y="133"/>
                    </a:lnTo>
                    <a:lnTo>
                      <a:pt x="394" y="134"/>
                    </a:lnTo>
                    <a:lnTo>
                      <a:pt x="394" y="135"/>
                    </a:lnTo>
                    <a:lnTo>
                      <a:pt x="394" y="136"/>
                    </a:lnTo>
                    <a:lnTo>
                      <a:pt x="393" y="138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2"/>
                    </a:lnTo>
                    <a:lnTo>
                      <a:pt x="390" y="143"/>
                    </a:lnTo>
                    <a:lnTo>
                      <a:pt x="389" y="144"/>
                    </a:lnTo>
                    <a:lnTo>
                      <a:pt x="382" y="147"/>
                    </a:lnTo>
                    <a:lnTo>
                      <a:pt x="379" y="148"/>
                    </a:lnTo>
                    <a:lnTo>
                      <a:pt x="377" y="149"/>
                    </a:lnTo>
                    <a:lnTo>
                      <a:pt x="374" y="151"/>
                    </a:lnTo>
                    <a:lnTo>
                      <a:pt x="373" y="152"/>
                    </a:lnTo>
                    <a:lnTo>
                      <a:pt x="369" y="153"/>
                    </a:lnTo>
                    <a:lnTo>
                      <a:pt x="366" y="154"/>
                    </a:lnTo>
                    <a:lnTo>
                      <a:pt x="364" y="154"/>
                    </a:lnTo>
                    <a:lnTo>
                      <a:pt x="363" y="155"/>
                    </a:lnTo>
                    <a:lnTo>
                      <a:pt x="361" y="155"/>
                    </a:lnTo>
                    <a:lnTo>
                      <a:pt x="359" y="155"/>
                    </a:lnTo>
                    <a:lnTo>
                      <a:pt x="357" y="156"/>
                    </a:lnTo>
                    <a:lnTo>
                      <a:pt x="354" y="156"/>
                    </a:lnTo>
                    <a:lnTo>
                      <a:pt x="351" y="157"/>
                    </a:lnTo>
                    <a:lnTo>
                      <a:pt x="347" y="157"/>
                    </a:lnTo>
                    <a:lnTo>
                      <a:pt x="345" y="158"/>
                    </a:lnTo>
                    <a:lnTo>
                      <a:pt x="342" y="158"/>
                    </a:lnTo>
                    <a:lnTo>
                      <a:pt x="339" y="159"/>
                    </a:lnTo>
                    <a:lnTo>
                      <a:pt x="335" y="160"/>
                    </a:lnTo>
                    <a:lnTo>
                      <a:pt x="333" y="161"/>
                    </a:lnTo>
                    <a:lnTo>
                      <a:pt x="332" y="161"/>
                    </a:lnTo>
                    <a:lnTo>
                      <a:pt x="331" y="161"/>
                    </a:lnTo>
                    <a:lnTo>
                      <a:pt x="325" y="163"/>
                    </a:lnTo>
                    <a:lnTo>
                      <a:pt x="321" y="165"/>
                    </a:lnTo>
                    <a:lnTo>
                      <a:pt x="320" y="166"/>
                    </a:lnTo>
                    <a:lnTo>
                      <a:pt x="317" y="167"/>
                    </a:lnTo>
                    <a:lnTo>
                      <a:pt x="316" y="168"/>
                    </a:lnTo>
                    <a:lnTo>
                      <a:pt x="314" y="169"/>
                    </a:lnTo>
                    <a:lnTo>
                      <a:pt x="313" y="170"/>
                    </a:lnTo>
                    <a:lnTo>
                      <a:pt x="312" y="171"/>
                    </a:lnTo>
                    <a:lnTo>
                      <a:pt x="311" y="171"/>
                    </a:lnTo>
                    <a:lnTo>
                      <a:pt x="311" y="172"/>
                    </a:lnTo>
                    <a:lnTo>
                      <a:pt x="311" y="173"/>
                    </a:lnTo>
                    <a:lnTo>
                      <a:pt x="311" y="174"/>
                    </a:lnTo>
                    <a:lnTo>
                      <a:pt x="309" y="175"/>
                    </a:lnTo>
                    <a:lnTo>
                      <a:pt x="308" y="175"/>
                    </a:lnTo>
                    <a:lnTo>
                      <a:pt x="308" y="176"/>
                    </a:lnTo>
                    <a:lnTo>
                      <a:pt x="306" y="176"/>
                    </a:lnTo>
                    <a:lnTo>
                      <a:pt x="305" y="177"/>
                    </a:lnTo>
                    <a:lnTo>
                      <a:pt x="304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1" y="181"/>
                    </a:lnTo>
                    <a:lnTo>
                      <a:pt x="301" y="182"/>
                    </a:lnTo>
                    <a:lnTo>
                      <a:pt x="301" y="183"/>
                    </a:lnTo>
                    <a:lnTo>
                      <a:pt x="300" y="183"/>
                    </a:lnTo>
                    <a:lnTo>
                      <a:pt x="299" y="183"/>
                    </a:lnTo>
                    <a:lnTo>
                      <a:pt x="298" y="183"/>
                    </a:lnTo>
                    <a:lnTo>
                      <a:pt x="297" y="184"/>
                    </a:lnTo>
                    <a:lnTo>
                      <a:pt x="296" y="186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4" y="188"/>
                    </a:lnTo>
                    <a:lnTo>
                      <a:pt x="293" y="188"/>
                    </a:lnTo>
                    <a:lnTo>
                      <a:pt x="292" y="188"/>
                    </a:lnTo>
                    <a:lnTo>
                      <a:pt x="293" y="187"/>
                    </a:lnTo>
                    <a:lnTo>
                      <a:pt x="292" y="187"/>
                    </a:lnTo>
                    <a:lnTo>
                      <a:pt x="291" y="187"/>
                    </a:lnTo>
                    <a:lnTo>
                      <a:pt x="291" y="188"/>
                    </a:lnTo>
                    <a:lnTo>
                      <a:pt x="290" y="189"/>
                    </a:lnTo>
                    <a:lnTo>
                      <a:pt x="289" y="190"/>
                    </a:lnTo>
                    <a:lnTo>
                      <a:pt x="288" y="192"/>
                    </a:lnTo>
                    <a:lnTo>
                      <a:pt x="287" y="193"/>
                    </a:lnTo>
                    <a:lnTo>
                      <a:pt x="287" y="194"/>
                    </a:lnTo>
                    <a:lnTo>
                      <a:pt x="286" y="194"/>
                    </a:lnTo>
                    <a:lnTo>
                      <a:pt x="286" y="196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5"/>
                    </a:lnTo>
                    <a:lnTo>
                      <a:pt x="286" y="206"/>
                    </a:lnTo>
                    <a:lnTo>
                      <a:pt x="286" y="208"/>
                    </a:lnTo>
                    <a:lnTo>
                      <a:pt x="287" y="208"/>
                    </a:lnTo>
                    <a:lnTo>
                      <a:pt x="288" y="209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9" y="210"/>
                    </a:lnTo>
                    <a:lnTo>
                      <a:pt x="289" y="211"/>
                    </a:lnTo>
                    <a:lnTo>
                      <a:pt x="290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3" y="212"/>
                    </a:lnTo>
                    <a:lnTo>
                      <a:pt x="292" y="212"/>
                    </a:lnTo>
                    <a:lnTo>
                      <a:pt x="293" y="211"/>
                    </a:lnTo>
                    <a:lnTo>
                      <a:pt x="293" y="212"/>
                    </a:lnTo>
                    <a:lnTo>
                      <a:pt x="293" y="211"/>
                    </a:lnTo>
                    <a:lnTo>
                      <a:pt x="294" y="211"/>
                    </a:lnTo>
                    <a:lnTo>
                      <a:pt x="295" y="212"/>
                    </a:lnTo>
                    <a:lnTo>
                      <a:pt x="296" y="211"/>
                    </a:lnTo>
                    <a:lnTo>
                      <a:pt x="296" y="210"/>
                    </a:lnTo>
                    <a:lnTo>
                      <a:pt x="296" y="211"/>
                    </a:lnTo>
                    <a:lnTo>
                      <a:pt x="297" y="210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7" y="211"/>
                    </a:lnTo>
                    <a:lnTo>
                      <a:pt x="296" y="211"/>
                    </a:lnTo>
                    <a:lnTo>
                      <a:pt x="296" y="212"/>
                    </a:lnTo>
                    <a:lnTo>
                      <a:pt x="297" y="212"/>
                    </a:lnTo>
                    <a:lnTo>
                      <a:pt x="297" y="213"/>
                    </a:lnTo>
                    <a:lnTo>
                      <a:pt x="296" y="213"/>
                    </a:lnTo>
                    <a:lnTo>
                      <a:pt x="296" y="212"/>
                    </a:lnTo>
                    <a:lnTo>
                      <a:pt x="296" y="213"/>
                    </a:lnTo>
                    <a:lnTo>
                      <a:pt x="296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4" y="215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2" y="214"/>
                    </a:lnTo>
                    <a:lnTo>
                      <a:pt x="292" y="215"/>
                    </a:lnTo>
                    <a:lnTo>
                      <a:pt x="291" y="215"/>
                    </a:lnTo>
                    <a:lnTo>
                      <a:pt x="290" y="216"/>
                    </a:lnTo>
                    <a:lnTo>
                      <a:pt x="290" y="217"/>
                    </a:lnTo>
                    <a:lnTo>
                      <a:pt x="290" y="218"/>
                    </a:lnTo>
                    <a:lnTo>
                      <a:pt x="290" y="217"/>
                    </a:lnTo>
                    <a:lnTo>
                      <a:pt x="289" y="217"/>
                    </a:lnTo>
                    <a:lnTo>
                      <a:pt x="288" y="217"/>
                    </a:lnTo>
                    <a:lnTo>
                      <a:pt x="287" y="218"/>
                    </a:lnTo>
                    <a:lnTo>
                      <a:pt x="286" y="218"/>
                    </a:lnTo>
                    <a:lnTo>
                      <a:pt x="285" y="219"/>
                    </a:lnTo>
                    <a:lnTo>
                      <a:pt x="284" y="221"/>
                    </a:lnTo>
                    <a:lnTo>
                      <a:pt x="284" y="222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3"/>
                    </a:lnTo>
                    <a:lnTo>
                      <a:pt x="283" y="224"/>
                    </a:lnTo>
                    <a:lnTo>
                      <a:pt x="282" y="225"/>
                    </a:lnTo>
                    <a:lnTo>
                      <a:pt x="282" y="224"/>
                    </a:lnTo>
                    <a:lnTo>
                      <a:pt x="281" y="224"/>
                    </a:lnTo>
                    <a:lnTo>
                      <a:pt x="281" y="225"/>
                    </a:lnTo>
                    <a:lnTo>
                      <a:pt x="280" y="225"/>
                    </a:lnTo>
                    <a:lnTo>
                      <a:pt x="279" y="226"/>
                    </a:lnTo>
                    <a:lnTo>
                      <a:pt x="278" y="228"/>
                    </a:lnTo>
                    <a:lnTo>
                      <a:pt x="278" y="229"/>
                    </a:lnTo>
                    <a:lnTo>
                      <a:pt x="278" y="230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9" y="231"/>
                    </a:lnTo>
                    <a:lnTo>
                      <a:pt x="279" y="230"/>
                    </a:lnTo>
                    <a:lnTo>
                      <a:pt x="279" y="231"/>
                    </a:lnTo>
                    <a:lnTo>
                      <a:pt x="280" y="231"/>
                    </a:lnTo>
                    <a:lnTo>
                      <a:pt x="279" y="231"/>
                    </a:lnTo>
                    <a:lnTo>
                      <a:pt x="279" y="232"/>
                    </a:lnTo>
                    <a:lnTo>
                      <a:pt x="280" y="232"/>
                    </a:lnTo>
                    <a:lnTo>
                      <a:pt x="281" y="231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2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1" y="233"/>
                    </a:lnTo>
                    <a:lnTo>
                      <a:pt x="280" y="233"/>
                    </a:lnTo>
                    <a:lnTo>
                      <a:pt x="279" y="233"/>
                    </a:lnTo>
                    <a:lnTo>
                      <a:pt x="279" y="234"/>
                    </a:lnTo>
                    <a:lnTo>
                      <a:pt x="280" y="234"/>
                    </a:lnTo>
                    <a:lnTo>
                      <a:pt x="281" y="235"/>
                    </a:lnTo>
                    <a:lnTo>
                      <a:pt x="280" y="235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79" y="234"/>
                    </a:lnTo>
                    <a:lnTo>
                      <a:pt x="278" y="234"/>
                    </a:lnTo>
                    <a:lnTo>
                      <a:pt x="278" y="233"/>
                    </a:lnTo>
                    <a:lnTo>
                      <a:pt x="277" y="232"/>
                    </a:lnTo>
                    <a:lnTo>
                      <a:pt x="275" y="231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7" y="229"/>
                    </a:lnTo>
                    <a:lnTo>
                      <a:pt x="263" y="229"/>
                    </a:lnTo>
                    <a:lnTo>
                      <a:pt x="262" y="229"/>
                    </a:lnTo>
                    <a:lnTo>
                      <a:pt x="260" y="228"/>
                    </a:lnTo>
                    <a:lnTo>
                      <a:pt x="258" y="228"/>
                    </a:lnTo>
                    <a:lnTo>
                      <a:pt x="254" y="227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2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4" y="224"/>
                    </a:lnTo>
                    <a:lnTo>
                      <a:pt x="233" y="224"/>
                    </a:lnTo>
                    <a:lnTo>
                      <a:pt x="227" y="223"/>
                    </a:lnTo>
                    <a:lnTo>
                      <a:pt x="223" y="223"/>
                    </a:lnTo>
                    <a:lnTo>
                      <a:pt x="220" y="223"/>
                    </a:lnTo>
                    <a:lnTo>
                      <a:pt x="219" y="223"/>
                    </a:lnTo>
                    <a:lnTo>
                      <a:pt x="218" y="223"/>
                    </a:lnTo>
                    <a:lnTo>
                      <a:pt x="216" y="224"/>
                    </a:lnTo>
                    <a:lnTo>
                      <a:pt x="216" y="225"/>
                    </a:lnTo>
                    <a:lnTo>
                      <a:pt x="215" y="225"/>
                    </a:lnTo>
                    <a:lnTo>
                      <a:pt x="214" y="225"/>
                    </a:lnTo>
                    <a:lnTo>
                      <a:pt x="213" y="224"/>
                    </a:lnTo>
                    <a:lnTo>
                      <a:pt x="211" y="224"/>
                    </a:lnTo>
                    <a:lnTo>
                      <a:pt x="209" y="224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2" y="224"/>
                    </a:lnTo>
                    <a:lnTo>
                      <a:pt x="200" y="224"/>
                    </a:lnTo>
                    <a:lnTo>
                      <a:pt x="199" y="224"/>
                    </a:lnTo>
                    <a:lnTo>
                      <a:pt x="196" y="224"/>
                    </a:lnTo>
                    <a:lnTo>
                      <a:pt x="194" y="224"/>
                    </a:lnTo>
                    <a:lnTo>
                      <a:pt x="193" y="224"/>
                    </a:lnTo>
                    <a:lnTo>
                      <a:pt x="192" y="224"/>
                    </a:lnTo>
                    <a:lnTo>
                      <a:pt x="189" y="223"/>
                    </a:lnTo>
                    <a:lnTo>
                      <a:pt x="185" y="223"/>
                    </a:lnTo>
                    <a:lnTo>
                      <a:pt x="184" y="223"/>
                    </a:lnTo>
                    <a:lnTo>
                      <a:pt x="183" y="223"/>
                    </a:lnTo>
                    <a:lnTo>
                      <a:pt x="182" y="224"/>
                    </a:lnTo>
                    <a:lnTo>
                      <a:pt x="182" y="223"/>
                    </a:lnTo>
                    <a:lnTo>
                      <a:pt x="181" y="223"/>
                    </a:lnTo>
                    <a:lnTo>
                      <a:pt x="180" y="224"/>
                    </a:lnTo>
                    <a:lnTo>
                      <a:pt x="180" y="223"/>
                    </a:lnTo>
                    <a:lnTo>
                      <a:pt x="181" y="223"/>
                    </a:lnTo>
                    <a:lnTo>
                      <a:pt x="180" y="222"/>
                    </a:lnTo>
                    <a:lnTo>
                      <a:pt x="178" y="221"/>
                    </a:lnTo>
                    <a:lnTo>
                      <a:pt x="177" y="220"/>
                    </a:lnTo>
                    <a:lnTo>
                      <a:pt x="176" y="220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4" y="219"/>
                    </a:lnTo>
                    <a:lnTo>
                      <a:pt x="174" y="218"/>
                    </a:lnTo>
                    <a:lnTo>
                      <a:pt x="173" y="218"/>
                    </a:lnTo>
                    <a:lnTo>
                      <a:pt x="172" y="218"/>
                    </a:lnTo>
                    <a:lnTo>
                      <a:pt x="173" y="218"/>
                    </a:lnTo>
                    <a:lnTo>
                      <a:pt x="174" y="217"/>
                    </a:lnTo>
                    <a:lnTo>
                      <a:pt x="173" y="217"/>
                    </a:lnTo>
                    <a:lnTo>
                      <a:pt x="174" y="217"/>
                    </a:lnTo>
                    <a:lnTo>
                      <a:pt x="175" y="217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6" y="217"/>
                    </a:lnTo>
                    <a:lnTo>
                      <a:pt x="176" y="216"/>
                    </a:lnTo>
                    <a:lnTo>
                      <a:pt x="175" y="216"/>
                    </a:lnTo>
                    <a:lnTo>
                      <a:pt x="175" y="215"/>
                    </a:lnTo>
                    <a:lnTo>
                      <a:pt x="174" y="215"/>
                    </a:lnTo>
                    <a:lnTo>
                      <a:pt x="173" y="215"/>
                    </a:lnTo>
                    <a:lnTo>
                      <a:pt x="173" y="214"/>
                    </a:lnTo>
                    <a:lnTo>
                      <a:pt x="174" y="214"/>
                    </a:lnTo>
                    <a:lnTo>
                      <a:pt x="174" y="213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4" y="212"/>
                    </a:lnTo>
                    <a:lnTo>
                      <a:pt x="175" y="212"/>
                    </a:lnTo>
                    <a:lnTo>
                      <a:pt x="175" y="211"/>
                    </a:lnTo>
                    <a:lnTo>
                      <a:pt x="176" y="211"/>
                    </a:lnTo>
                    <a:lnTo>
                      <a:pt x="176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7" y="208"/>
                    </a:lnTo>
                    <a:lnTo>
                      <a:pt x="177" y="207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0" y="205"/>
                    </a:lnTo>
                    <a:lnTo>
                      <a:pt x="181" y="204"/>
                    </a:lnTo>
                    <a:lnTo>
                      <a:pt x="180" y="204"/>
                    </a:lnTo>
                    <a:lnTo>
                      <a:pt x="179" y="204"/>
                    </a:lnTo>
                    <a:lnTo>
                      <a:pt x="179" y="203"/>
                    </a:lnTo>
                    <a:lnTo>
                      <a:pt x="180" y="202"/>
                    </a:lnTo>
                    <a:lnTo>
                      <a:pt x="181" y="202"/>
                    </a:lnTo>
                    <a:lnTo>
                      <a:pt x="181" y="201"/>
                    </a:lnTo>
                    <a:lnTo>
                      <a:pt x="181" y="200"/>
                    </a:lnTo>
                    <a:lnTo>
                      <a:pt x="182" y="200"/>
                    </a:lnTo>
                    <a:lnTo>
                      <a:pt x="183" y="200"/>
                    </a:lnTo>
                    <a:lnTo>
                      <a:pt x="184" y="199"/>
                    </a:lnTo>
                    <a:lnTo>
                      <a:pt x="185" y="199"/>
                    </a:lnTo>
                    <a:lnTo>
                      <a:pt x="185" y="198"/>
                    </a:lnTo>
                    <a:lnTo>
                      <a:pt x="185" y="197"/>
                    </a:lnTo>
                    <a:lnTo>
                      <a:pt x="185" y="196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3"/>
                    </a:lnTo>
                    <a:lnTo>
                      <a:pt x="184" y="193"/>
                    </a:lnTo>
                    <a:lnTo>
                      <a:pt x="184" y="192"/>
                    </a:lnTo>
                    <a:lnTo>
                      <a:pt x="183" y="193"/>
                    </a:lnTo>
                    <a:lnTo>
                      <a:pt x="183" y="192"/>
                    </a:lnTo>
                    <a:lnTo>
                      <a:pt x="182" y="192"/>
                    </a:lnTo>
                    <a:lnTo>
                      <a:pt x="181" y="191"/>
                    </a:lnTo>
                    <a:lnTo>
                      <a:pt x="180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1"/>
                    </a:lnTo>
                    <a:lnTo>
                      <a:pt x="178" y="192"/>
                    </a:lnTo>
                    <a:lnTo>
                      <a:pt x="178" y="193"/>
                    </a:lnTo>
                    <a:lnTo>
                      <a:pt x="178" y="192"/>
                    </a:lnTo>
                    <a:lnTo>
                      <a:pt x="177" y="192"/>
                    </a:lnTo>
                    <a:lnTo>
                      <a:pt x="177" y="193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5" y="194"/>
                    </a:lnTo>
                    <a:lnTo>
                      <a:pt x="174" y="194"/>
                    </a:lnTo>
                    <a:lnTo>
                      <a:pt x="173" y="193"/>
                    </a:lnTo>
                    <a:lnTo>
                      <a:pt x="172" y="194"/>
                    </a:lnTo>
                    <a:lnTo>
                      <a:pt x="170" y="194"/>
                    </a:lnTo>
                    <a:lnTo>
                      <a:pt x="169" y="195"/>
                    </a:lnTo>
                    <a:lnTo>
                      <a:pt x="168" y="195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6" y="196"/>
                    </a:lnTo>
                    <a:lnTo>
                      <a:pt x="165" y="196"/>
                    </a:lnTo>
                    <a:lnTo>
                      <a:pt x="165" y="195"/>
                    </a:lnTo>
                    <a:lnTo>
                      <a:pt x="165" y="196"/>
                    </a:lnTo>
                    <a:lnTo>
                      <a:pt x="164" y="196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7"/>
                    </a:lnTo>
                    <a:lnTo>
                      <a:pt x="162" y="197"/>
                    </a:lnTo>
                    <a:lnTo>
                      <a:pt x="163" y="198"/>
                    </a:lnTo>
                    <a:lnTo>
                      <a:pt x="162" y="198"/>
                    </a:lnTo>
                    <a:lnTo>
                      <a:pt x="162" y="199"/>
                    </a:lnTo>
                    <a:lnTo>
                      <a:pt x="162" y="198"/>
                    </a:lnTo>
                    <a:lnTo>
                      <a:pt x="161" y="199"/>
                    </a:lnTo>
                    <a:lnTo>
                      <a:pt x="160" y="200"/>
                    </a:lnTo>
                    <a:lnTo>
                      <a:pt x="161" y="200"/>
                    </a:lnTo>
                    <a:lnTo>
                      <a:pt x="160" y="200"/>
                    </a:lnTo>
                    <a:lnTo>
                      <a:pt x="159" y="202"/>
                    </a:lnTo>
                    <a:lnTo>
                      <a:pt x="159" y="203"/>
                    </a:lnTo>
                    <a:lnTo>
                      <a:pt x="159" y="204"/>
                    </a:lnTo>
                    <a:lnTo>
                      <a:pt x="160" y="204"/>
                    </a:lnTo>
                    <a:lnTo>
                      <a:pt x="160" y="203"/>
                    </a:lnTo>
                    <a:lnTo>
                      <a:pt x="160" y="204"/>
                    </a:lnTo>
                    <a:lnTo>
                      <a:pt x="161" y="204"/>
                    </a:lnTo>
                    <a:lnTo>
                      <a:pt x="161" y="205"/>
                    </a:lnTo>
                    <a:lnTo>
                      <a:pt x="162" y="206"/>
                    </a:lnTo>
                    <a:lnTo>
                      <a:pt x="163" y="206"/>
                    </a:lnTo>
                    <a:lnTo>
                      <a:pt x="163" y="207"/>
                    </a:lnTo>
                    <a:lnTo>
                      <a:pt x="163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11"/>
                    </a:lnTo>
                    <a:lnTo>
                      <a:pt x="165" y="210"/>
                    </a:lnTo>
                    <a:lnTo>
                      <a:pt x="166" y="210"/>
                    </a:lnTo>
                    <a:lnTo>
                      <a:pt x="166" y="211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6" y="213"/>
                    </a:lnTo>
                    <a:lnTo>
                      <a:pt x="167" y="212"/>
                    </a:lnTo>
                    <a:lnTo>
                      <a:pt x="167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9" y="214"/>
                    </a:lnTo>
                    <a:lnTo>
                      <a:pt x="170" y="214"/>
                    </a:lnTo>
                    <a:lnTo>
                      <a:pt x="170" y="215"/>
                    </a:lnTo>
                    <a:lnTo>
                      <a:pt x="170" y="216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69" y="217"/>
                    </a:lnTo>
                    <a:lnTo>
                      <a:pt x="169" y="218"/>
                    </a:lnTo>
                    <a:lnTo>
                      <a:pt x="168" y="218"/>
                    </a:lnTo>
                    <a:lnTo>
                      <a:pt x="168" y="219"/>
                    </a:lnTo>
                    <a:lnTo>
                      <a:pt x="169" y="219"/>
                    </a:lnTo>
                    <a:lnTo>
                      <a:pt x="169" y="218"/>
                    </a:lnTo>
                    <a:lnTo>
                      <a:pt x="170" y="218"/>
                    </a:lnTo>
                    <a:lnTo>
                      <a:pt x="171" y="218"/>
                    </a:lnTo>
                    <a:lnTo>
                      <a:pt x="170" y="218"/>
                    </a:lnTo>
                    <a:lnTo>
                      <a:pt x="170" y="219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69" y="219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1"/>
                    </a:lnTo>
                    <a:lnTo>
                      <a:pt x="169" y="220"/>
                    </a:lnTo>
                    <a:lnTo>
                      <a:pt x="167" y="221"/>
                    </a:lnTo>
                    <a:lnTo>
                      <a:pt x="167" y="222"/>
                    </a:lnTo>
                    <a:lnTo>
                      <a:pt x="166" y="222"/>
                    </a:lnTo>
                    <a:lnTo>
                      <a:pt x="167" y="223"/>
                    </a:lnTo>
                    <a:lnTo>
                      <a:pt x="166" y="223"/>
                    </a:lnTo>
                    <a:lnTo>
                      <a:pt x="165" y="223"/>
                    </a:lnTo>
                    <a:lnTo>
                      <a:pt x="164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3"/>
                    </a:lnTo>
                    <a:lnTo>
                      <a:pt x="159" y="223"/>
                    </a:lnTo>
                    <a:lnTo>
                      <a:pt x="158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7" y="225"/>
                    </a:lnTo>
                    <a:lnTo>
                      <a:pt x="156" y="225"/>
                    </a:lnTo>
                    <a:lnTo>
                      <a:pt x="156" y="224"/>
                    </a:lnTo>
                    <a:lnTo>
                      <a:pt x="155" y="224"/>
                    </a:lnTo>
                    <a:lnTo>
                      <a:pt x="155" y="223"/>
                    </a:lnTo>
                    <a:lnTo>
                      <a:pt x="154" y="223"/>
                    </a:lnTo>
                    <a:lnTo>
                      <a:pt x="155" y="222"/>
                    </a:lnTo>
                    <a:lnTo>
                      <a:pt x="154" y="223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1"/>
                    </a:lnTo>
                    <a:lnTo>
                      <a:pt x="152" y="220"/>
                    </a:lnTo>
                    <a:lnTo>
                      <a:pt x="151" y="220"/>
                    </a:lnTo>
                    <a:lnTo>
                      <a:pt x="150" y="220"/>
                    </a:lnTo>
                    <a:lnTo>
                      <a:pt x="150" y="219"/>
                    </a:lnTo>
                    <a:lnTo>
                      <a:pt x="149" y="220"/>
                    </a:lnTo>
                    <a:lnTo>
                      <a:pt x="148" y="219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19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21"/>
                    </a:lnTo>
                    <a:lnTo>
                      <a:pt x="146" y="221"/>
                    </a:lnTo>
                    <a:lnTo>
                      <a:pt x="147" y="221"/>
                    </a:lnTo>
                    <a:lnTo>
                      <a:pt x="147" y="222"/>
                    </a:lnTo>
                    <a:lnTo>
                      <a:pt x="147" y="221"/>
                    </a:lnTo>
                    <a:lnTo>
                      <a:pt x="147" y="220"/>
                    </a:lnTo>
                    <a:lnTo>
                      <a:pt x="148" y="220"/>
                    </a:lnTo>
                    <a:lnTo>
                      <a:pt x="149" y="220"/>
                    </a:lnTo>
                    <a:lnTo>
                      <a:pt x="150" y="220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0" y="221"/>
                    </a:lnTo>
                    <a:lnTo>
                      <a:pt x="151" y="221"/>
                    </a:lnTo>
                    <a:lnTo>
                      <a:pt x="151" y="222"/>
                    </a:lnTo>
                    <a:lnTo>
                      <a:pt x="150" y="221"/>
                    </a:lnTo>
                    <a:lnTo>
                      <a:pt x="150" y="222"/>
                    </a:lnTo>
                    <a:lnTo>
                      <a:pt x="151" y="222"/>
                    </a:lnTo>
                    <a:lnTo>
                      <a:pt x="153" y="222"/>
                    </a:lnTo>
                    <a:lnTo>
                      <a:pt x="153" y="223"/>
                    </a:lnTo>
                    <a:lnTo>
                      <a:pt x="154" y="223"/>
                    </a:lnTo>
                    <a:lnTo>
                      <a:pt x="154" y="224"/>
                    </a:lnTo>
                    <a:lnTo>
                      <a:pt x="155" y="224"/>
                    </a:lnTo>
                    <a:lnTo>
                      <a:pt x="156" y="224"/>
                    </a:lnTo>
                    <a:lnTo>
                      <a:pt x="155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49" y="224"/>
                    </a:lnTo>
                    <a:lnTo>
                      <a:pt x="146" y="223"/>
                    </a:lnTo>
                    <a:lnTo>
                      <a:pt x="143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5"/>
                    </a:lnTo>
                    <a:lnTo>
                      <a:pt x="138" y="225"/>
                    </a:lnTo>
                    <a:lnTo>
                      <a:pt x="137" y="225"/>
                    </a:lnTo>
                    <a:lnTo>
                      <a:pt x="136" y="225"/>
                    </a:lnTo>
                    <a:lnTo>
                      <a:pt x="135" y="225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7"/>
                    </a:lnTo>
                    <a:lnTo>
                      <a:pt x="130" y="228"/>
                    </a:lnTo>
                    <a:lnTo>
                      <a:pt x="131" y="228"/>
                    </a:lnTo>
                    <a:lnTo>
                      <a:pt x="130" y="228"/>
                    </a:lnTo>
                    <a:lnTo>
                      <a:pt x="130" y="229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9" y="227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0" y="226"/>
                    </a:lnTo>
                    <a:lnTo>
                      <a:pt x="129" y="226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7" y="223"/>
                    </a:lnTo>
                    <a:lnTo>
                      <a:pt x="126" y="223"/>
                    </a:lnTo>
                    <a:lnTo>
                      <a:pt x="126" y="222"/>
                    </a:lnTo>
                    <a:lnTo>
                      <a:pt x="125" y="221"/>
                    </a:lnTo>
                    <a:lnTo>
                      <a:pt x="124" y="221"/>
                    </a:lnTo>
                    <a:lnTo>
                      <a:pt x="124" y="220"/>
                    </a:lnTo>
                    <a:lnTo>
                      <a:pt x="123" y="220"/>
                    </a:lnTo>
                    <a:lnTo>
                      <a:pt x="122" y="220"/>
                    </a:lnTo>
                    <a:lnTo>
                      <a:pt x="121" y="220"/>
                    </a:lnTo>
                    <a:lnTo>
                      <a:pt x="122" y="219"/>
                    </a:lnTo>
                    <a:lnTo>
                      <a:pt x="121" y="219"/>
                    </a:lnTo>
                    <a:lnTo>
                      <a:pt x="121" y="218"/>
                    </a:lnTo>
                    <a:lnTo>
                      <a:pt x="120" y="218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8"/>
                    </a:lnTo>
                    <a:lnTo>
                      <a:pt x="118" y="217"/>
                    </a:lnTo>
                    <a:lnTo>
                      <a:pt x="117" y="218"/>
                    </a:lnTo>
                    <a:lnTo>
                      <a:pt x="117" y="217"/>
                    </a:lnTo>
                    <a:lnTo>
                      <a:pt x="116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5"/>
                    </a:lnTo>
                    <a:lnTo>
                      <a:pt x="115" y="215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09" y="210"/>
                    </a:lnTo>
                    <a:lnTo>
                      <a:pt x="109" y="209"/>
                    </a:lnTo>
                    <a:lnTo>
                      <a:pt x="108" y="209"/>
                    </a:lnTo>
                    <a:lnTo>
                      <a:pt x="107" y="209"/>
                    </a:lnTo>
                    <a:lnTo>
                      <a:pt x="106" y="208"/>
                    </a:lnTo>
                    <a:lnTo>
                      <a:pt x="106" y="209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0"/>
                    </a:lnTo>
                    <a:lnTo>
                      <a:pt x="103" y="209"/>
                    </a:lnTo>
                    <a:lnTo>
                      <a:pt x="104" y="209"/>
                    </a:lnTo>
                    <a:lnTo>
                      <a:pt x="104" y="208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4" y="207"/>
                    </a:lnTo>
                    <a:lnTo>
                      <a:pt x="103" y="207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8"/>
                    </a:lnTo>
                    <a:lnTo>
                      <a:pt x="100" y="209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10"/>
                    </a:lnTo>
                    <a:lnTo>
                      <a:pt x="97" y="209"/>
                    </a:lnTo>
                    <a:lnTo>
                      <a:pt x="96" y="209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3" y="209"/>
                    </a:lnTo>
                    <a:lnTo>
                      <a:pt x="92" y="209"/>
                    </a:lnTo>
                    <a:lnTo>
                      <a:pt x="91" y="209"/>
                    </a:lnTo>
                    <a:lnTo>
                      <a:pt x="90" y="209"/>
                    </a:lnTo>
                    <a:lnTo>
                      <a:pt x="90" y="210"/>
                    </a:lnTo>
                    <a:lnTo>
                      <a:pt x="89" y="210"/>
                    </a:lnTo>
                    <a:lnTo>
                      <a:pt x="88" y="209"/>
                    </a:lnTo>
                    <a:lnTo>
                      <a:pt x="88" y="210"/>
                    </a:lnTo>
                    <a:lnTo>
                      <a:pt x="87" y="210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6" y="212"/>
                    </a:lnTo>
                    <a:lnTo>
                      <a:pt x="85" y="212"/>
                    </a:lnTo>
                    <a:lnTo>
                      <a:pt x="85" y="213"/>
                    </a:lnTo>
                    <a:lnTo>
                      <a:pt x="85" y="214"/>
                    </a:lnTo>
                    <a:lnTo>
                      <a:pt x="84" y="214"/>
                    </a:lnTo>
                    <a:lnTo>
                      <a:pt x="83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4" y="209"/>
                    </a:lnTo>
                    <a:lnTo>
                      <a:pt x="83" y="209"/>
                    </a:lnTo>
                    <a:lnTo>
                      <a:pt x="83" y="210"/>
                    </a:lnTo>
                    <a:lnTo>
                      <a:pt x="82" y="210"/>
                    </a:lnTo>
                    <a:lnTo>
                      <a:pt x="81" y="210"/>
                    </a:lnTo>
                    <a:lnTo>
                      <a:pt x="81" y="211"/>
                    </a:lnTo>
                    <a:lnTo>
                      <a:pt x="81" y="210"/>
                    </a:lnTo>
                    <a:lnTo>
                      <a:pt x="80" y="211"/>
                    </a:lnTo>
                    <a:lnTo>
                      <a:pt x="81" y="211"/>
                    </a:lnTo>
                    <a:lnTo>
                      <a:pt x="80" y="212"/>
                    </a:lnTo>
                    <a:lnTo>
                      <a:pt x="81" y="212"/>
                    </a:lnTo>
                    <a:lnTo>
                      <a:pt x="81" y="213"/>
                    </a:lnTo>
                    <a:lnTo>
                      <a:pt x="80" y="214"/>
                    </a:lnTo>
                    <a:lnTo>
                      <a:pt x="80" y="215"/>
                    </a:lnTo>
                    <a:lnTo>
                      <a:pt x="80" y="214"/>
                    </a:lnTo>
                    <a:lnTo>
                      <a:pt x="79" y="215"/>
                    </a:lnTo>
                    <a:lnTo>
                      <a:pt x="79" y="216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7" y="217"/>
                    </a:lnTo>
                    <a:lnTo>
                      <a:pt x="76" y="218"/>
                    </a:lnTo>
                    <a:lnTo>
                      <a:pt x="75" y="218"/>
                    </a:lnTo>
                    <a:lnTo>
                      <a:pt x="74" y="218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1" y="219"/>
                    </a:lnTo>
                    <a:lnTo>
                      <a:pt x="70" y="220"/>
                    </a:lnTo>
                    <a:lnTo>
                      <a:pt x="70" y="219"/>
                    </a:lnTo>
                    <a:lnTo>
                      <a:pt x="69" y="219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20"/>
                    </a:lnTo>
                    <a:lnTo>
                      <a:pt x="64" y="220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8"/>
                    </a:lnTo>
                    <a:lnTo>
                      <a:pt x="64" y="217"/>
                    </a:lnTo>
                    <a:lnTo>
                      <a:pt x="65" y="217"/>
                    </a:lnTo>
                    <a:lnTo>
                      <a:pt x="65" y="216"/>
                    </a:lnTo>
                    <a:lnTo>
                      <a:pt x="66" y="216"/>
                    </a:lnTo>
                    <a:lnTo>
                      <a:pt x="66" y="215"/>
                    </a:lnTo>
                    <a:lnTo>
                      <a:pt x="65" y="215"/>
                    </a:lnTo>
                    <a:lnTo>
                      <a:pt x="65" y="214"/>
                    </a:lnTo>
                    <a:lnTo>
                      <a:pt x="64" y="214"/>
                    </a:lnTo>
                    <a:lnTo>
                      <a:pt x="64" y="213"/>
                    </a:lnTo>
                    <a:lnTo>
                      <a:pt x="63" y="214"/>
                    </a:lnTo>
                    <a:lnTo>
                      <a:pt x="62" y="214"/>
                    </a:lnTo>
                    <a:lnTo>
                      <a:pt x="61" y="214"/>
                    </a:lnTo>
                    <a:lnTo>
                      <a:pt x="61" y="215"/>
                    </a:lnTo>
                    <a:lnTo>
                      <a:pt x="60" y="215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9" y="215"/>
                    </a:lnTo>
                    <a:lnTo>
                      <a:pt x="59" y="214"/>
                    </a:lnTo>
                    <a:lnTo>
                      <a:pt x="59" y="213"/>
                    </a:lnTo>
                    <a:lnTo>
                      <a:pt x="58" y="214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4"/>
                    </a:lnTo>
                    <a:lnTo>
                      <a:pt x="56" y="215"/>
                    </a:lnTo>
                    <a:lnTo>
                      <a:pt x="55" y="216"/>
                    </a:lnTo>
                    <a:lnTo>
                      <a:pt x="55" y="215"/>
                    </a:lnTo>
                    <a:lnTo>
                      <a:pt x="54" y="216"/>
                    </a:lnTo>
                    <a:lnTo>
                      <a:pt x="54" y="215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3" y="213"/>
                    </a:lnTo>
                    <a:lnTo>
                      <a:pt x="54" y="213"/>
                    </a:lnTo>
                    <a:lnTo>
                      <a:pt x="54" y="212"/>
                    </a:lnTo>
                    <a:lnTo>
                      <a:pt x="55" y="212"/>
                    </a:lnTo>
                    <a:lnTo>
                      <a:pt x="56" y="212"/>
                    </a:lnTo>
                    <a:lnTo>
                      <a:pt x="57" y="212"/>
                    </a:lnTo>
                    <a:lnTo>
                      <a:pt x="56" y="211"/>
                    </a:lnTo>
                    <a:lnTo>
                      <a:pt x="57" y="211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9" y="209"/>
                    </a:lnTo>
                    <a:lnTo>
                      <a:pt x="58" y="208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7" y="209"/>
                    </a:lnTo>
                    <a:lnTo>
                      <a:pt x="56" y="209"/>
                    </a:lnTo>
                    <a:lnTo>
                      <a:pt x="56" y="208"/>
                    </a:lnTo>
                    <a:lnTo>
                      <a:pt x="57" y="208"/>
                    </a:lnTo>
                    <a:lnTo>
                      <a:pt x="56" y="208"/>
                    </a:lnTo>
                    <a:lnTo>
                      <a:pt x="56" y="207"/>
                    </a:lnTo>
                    <a:lnTo>
                      <a:pt x="57" y="207"/>
                    </a:lnTo>
                    <a:lnTo>
                      <a:pt x="58" y="206"/>
                    </a:lnTo>
                    <a:lnTo>
                      <a:pt x="57" y="206"/>
                    </a:lnTo>
                    <a:lnTo>
                      <a:pt x="58" y="205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6" y="204"/>
                    </a:lnTo>
                    <a:lnTo>
                      <a:pt x="56" y="205"/>
                    </a:lnTo>
                    <a:lnTo>
                      <a:pt x="55" y="204"/>
                    </a:lnTo>
                    <a:lnTo>
                      <a:pt x="55" y="205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3" y="206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4" y="206"/>
                    </a:lnTo>
                    <a:lnTo>
                      <a:pt x="55" y="207"/>
                    </a:lnTo>
                    <a:lnTo>
                      <a:pt x="54" y="207"/>
                    </a:lnTo>
                    <a:lnTo>
                      <a:pt x="54" y="208"/>
                    </a:lnTo>
                    <a:lnTo>
                      <a:pt x="53" y="208"/>
                    </a:lnTo>
                    <a:lnTo>
                      <a:pt x="52" y="208"/>
                    </a:lnTo>
                    <a:lnTo>
                      <a:pt x="52" y="209"/>
                    </a:lnTo>
                    <a:lnTo>
                      <a:pt x="51" y="209"/>
                    </a:lnTo>
                    <a:lnTo>
                      <a:pt x="52" y="209"/>
                    </a:lnTo>
                    <a:lnTo>
                      <a:pt x="52" y="208"/>
                    </a:lnTo>
                    <a:lnTo>
                      <a:pt x="51" y="208"/>
                    </a:lnTo>
                    <a:lnTo>
                      <a:pt x="51" y="207"/>
                    </a:lnTo>
                    <a:lnTo>
                      <a:pt x="50" y="207"/>
                    </a:lnTo>
                    <a:lnTo>
                      <a:pt x="49" y="207"/>
                    </a:lnTo>
                    <a:lnTo>
                      <a:pt x="49" y="206"/>
                    </a:lnTo>
                    <a:lnTo>
                      <a:pt x="48" y="206"/>
                    </a:lnTo>
                    <a:lnTo>
                      <a:pt x="47" y="207"/>
                    </a:lnTo>
                    <a:lnTo>
                      <a:pt x="48" y="207"/>
                    </a:lnTo>
                    <a:lnTo>
                      <a:pt x="47" y="208"/>
                    </a:lnTo>
                    <a:lnTo>
                      <a:pt x="47" y="207"/>
                    </a:lnTo>
                    <a:lnTo>
                      <a:pt x="47" y="208"/>
                    </a:lnTo>
                    <a:lnTo>
                      <a:pt x="46" y="208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1"/>
                    </a:lnTo>
                    <a:lnTo>
                      <a:pt x="46" y="211"/>
                    </a:lnTo>
                    <a:lnTo>
                      <a:pt x="47" y="212"/>
                    </a:lnTo>
                    <a:lnTo>
                      <a:pt x="46" y="212"/>
                    </a:lnTo>
                    <a:lnTo>
                      <a:pt x="45" y="212"/>
                    </a:lnTo>
                    <a:lnTo>
                      <a:pt x="45" y="213"/>
                    </a:lnTo>
                    <a:lnTo>
                      <a:pt x="45" y="214"/>
                    </a:lnTo>
                    <a:lnTo>
                      <a:pt x="46" y="214"/>
                    </a:lnTo>
                    <a:lnTo>
                      <a:pt x="45" y="214"/>
                    </a:lnTo>
                    <a:lnTo>
                      <a:pt x="45" y="215"/>
                    </a:lnTo>
                    <a:lnTo>
                      <a:pt x="44" y="214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2"/>
                    </a:lnTo>
                    <a:lnTo>
                      <a:pt x="43" y="213"/>
                    </a:lnTo>
                    <a:lnTo>
                      <a:pt x="42" y="213"/>
                    </a:lnTo>
                    <a:lnTo>
                      <a:pt x="42" y="212"/>
                    </a:lnTo>
                    <a:lnTo>
                      <a:pt x="41" y="212"/>
                    </a:lnTo>
                    <a:lnTo>
                      <a:pt x="41" y="213"/>
                    </a:lnTo>
                    <a:lnTo>
                      <a:pt x="40" y="213"/>
                    </a:lnTo>
                    <a:lnTo>
                      <a:pt x="40" y="214"/>
                    </a:lnTo>
                    <a:lnTo>
                      <a:pt x="39" y="214"/>
                    </a:lnTo>
                    <a:lnTo>
                      <a:pt x="39" y="215"/>
                    </a:lnTo>
                    <a:lnTo>
                      <a:pt x="38" y="214"/>
                    </a:lnTo>
                    <a:lnTo>
                      <a:pt x="37" y="214"/>
                    </a:lnTo>
                    <a:lnTo>
                      <a:pt x="36" y="214"/>
                    </a:lnTo>
                    <a:lnTo>
                      <a:pt x="35" y="214"/>
                    </a:lnTo>
                    <a:lnTo>
                      <a:pt x="34" y="215"/>
                    </a:lnTo>
                    <a:lnTo>
                      <a:pt x="33" y="215"/>
                    </a:lnTo>
                    <a:lnTo>
                      <a:pt x="32" y="216"/>
                    </a:lnTo>
                    <a:lnTo>
                      <a:pt x="31" y="216"/>
                    </a:lnTo>
                    <a:lnTo>
                      <a:pt x="31" y="217"/>
                    </a:lnTo>
                    <a:lnTo>
                      <a:pt x="30" y="217"/>
                    </a:lnTo>
                    <a:lnTo>
                      <a:pt x="29" y="217"/>
                    </a:lnTo>
                    <a:lnTo>
                      <a:pt x="30" y="217"/>
                    </a:lnTo>
                    <a:lnTo>
                      <a:pt x="30" y="216"/>
                    </a:lnTo>
                    <a:lnTo>
                      <a:pt x="30" y="215"/>
                    </a:lnTo>
                    <a:lnTo>
                      <a:pt x="29" y="215"/>
                    </a:lnTo>
                    <a:lnTo>
                      <a:pt x="29" y="216"/>
                    </a:lnTo>
                    <a:lnTo>
                      <a:pt x="28" y="215"/>
                    </a:lnTo>
                    <a:lnTo>
                      <a:pt x="28" y="216"/>
                    </a:lnTo>
                    <a:lnTo>
                      <a:pt x="28" y="215"/>
                    </a:lnTo>
                    <a:lnTo>
                      <a:pt x="26" y="216"/>
                    </a:lnTo>
                    <a:lnTo>
                      <a:pt x="25" y="216"/>
                    </a:lnTo>
                    <a:lnTo>
                      <a:pt x="26" y="215"/>
                    </a:lnTo>
                    <a:lnTo>
                      <a:pt x="25" y="215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4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2" y="216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9"/>
                    </a:lnTo>
                    <a:lnTo>
                      <a:pt x="21" y="219"/>
                    </a:lnTo>
                    <a:lnTo>
                      <a:pt x="20" y="219"/>
                    </a:lnTo>
                    <a:lnTo>
                      <a:pt x="20" y="220"/>
                    </a:lnTo>
                    <a:lnTo>
                      <a:pt x="19" y="220"/>
                    </a:lnTo>
                    <a:lnTo>
                      <a:pt x="19" y="221"/>
                    </a:lnTo>
                    <a:lnTo>
                      <a:pt x="19" y="222"/>
                    </a:lnTo>
                    <a:lnTo>
                      <a:pt x="19" y="223"/>
                    </a:lnTo>
                    <a:lnTo>
                      <a:pt x="20" y="223"/>
                    </a:lnTo>
                    <a:lnTo>
                      <a:pt x="19" y="223"/>
                    </a:lnTo>
                    <a:lnTo>
                      <a:pt x="19" y="224"/>
                    </a:lnTo>
                    <a:lnTo>
                      <a:pt x="19" y="225"/>
                    </a:lnTo>
                    <a:lnTo>
                      <a:pt x="19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7" y="230"/>
                    </a:lnTo>
                    <a:lnTo>
                      <a:pt x="16" y="230"/>
                    </a:lnTo>
                    <a:lnTo>
                      <a:pt x="16" y="231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4"/>
                    </a:lnTo>
                    <a:lnTo>
                      <a:pt x="17" y="234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9" y="233"/>
                    </a:lnTo>
                    <a:lnTo>
                      <a:pt x="20" y="233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21" y="232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2" y="232"/>
                    </a:lnTo>
                    <a:lnTo>
                      <a:pt x="22" y="231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4" y="232"/>
                    </a:lnTo>
                    <a:lnTo>
                      <a:pt x="24" y="233"/>
                    </a:lnTo>
                    <a:lnTo>
                      <a:pt x="23" y="233"/>
                    </a:lnTo>
                    <a:lnTo>
                      <a:pt x="22" y="233"/>
                    </a:lnTo>
                    <a:lnTo>
                      <a:pt x="22" y="232"/>
                    </a:lnTo>
                    <a:lnTo>
                      <a:pt x="22" y="233"/>
                    </a:lnTo>
                    <a:lnTo>
                      <a:pt x="21" y="234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4"/>
                    </a:lnTo>
                    <a:lnTo>
                      <a:pt x="20" y="234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6"/>
                    </a:lnTo>
                    <a:lnTo>
                      <a:pt x="18" y="236"/>
                    </a:lnTo>
                    <a:lnTo>
                      <a:pt x="18" y="237"/>
                    </a:lnTo>
                    <a:lnTo>
                      <a:pt x="19" y="236"/>
                    </a:lnTo>
                    <a:lnTo>
                      <a:pt x="20" y="236"/>
                    </a:lnTo>
                    <a:lnTo>
                      <a:pt x="21" y="236"/>
                    </a:lnTo>
                    <a:lnTo>
                      <a:pt x="22" y="235"/>
                    </a:lnTo>
                    <a:lnTo>
                      <a:pt x="23" y="235"/>
                    </a:lnTo>
                    <a:lnTo>
                      <a:pt x="24" y="235"/>
                    </a:lnTo>
                    <a:lnTo>
                      <a:pt x="24" y="236"/>
                    </a:lnTo>
                    <a:lnTo>
                      <a:pt x="25" y="235"/>
                    </a:lnTo>
                    <a:lnTo>
                      <a:pt x="26" y="235"/>
                    </a:lnTo>
                    <a:lnTo>
                      <a:pt x="25" y="236"/>
                    </a:lnTo>
                    <a:lnTo>
                      <a:pt x="25" y="237"/>
                    </a:lnTo>
                    <a:lnTo>
                      <a:pt x="24" y="238"/>
                    </a:lnTo>
                    <a:lnTo>
                      <a:pt x="23" y="239"/>
                    </a:lnTo>
                    <a:lnTo>
                      <a:pt x="22" y="240"/>
                    </a:lnTo>
                    <a:lnTo>
                      <a:pt x="21" y="241"/>
                    </a:lnTo>
                    <a:lnTo>
                      <a:pt x="22" y="241"/>
                    </a:lnTo>
                    <a:lnTo>
                      <a:pt x="22" y="242"/>
                    </a:lnTo>
                    <a:lnTo>
                      <a:pt x="23" y="242"/>
                    </a:lnTo>
                    <a:lnTo>
                      <a:pt x="22" y="241"/>
                    </a:lnTo>
                    <a:lnTo>
                      <a:pt x="23" y="240"/>
                    </a:lnTo>
                    <a:lnTo>
                      <a:pt x="23" y="241"/>
                    </a:lnTo>
                    <a:lnTo>
                      <a:pt x="24" y="240"/>
                    </a:lnTo>
                    <a:lnTo>
                      <a:pt x="24" y="239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7"/>
                    </a:lnTo>
                    <a:lnTo>
                      <a:pt x="26" y="237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7" y="236"/>
                    </a:lnTo>
                    <a:lnTo>
                      <a:pt x="28" y="235"/>
                    </a:lnTo>
                    <a:lnTo>
                      <a:pt x="29" y="235"/>
                    </a:lnTo>
                    <a:lnTo>
                      <a:pt x="30" y="235"/>
                    </a:lnTo>
                    <a:lnTo>
                      <a:pt x="31" y="235"/>
                    </a:lnTo>
                    <a:lnTo>
                      <a:pt x="30" y="236"/>
                    </a:lnTo>
                    <a:lnTo>
                      <a:pt x="30" y="237"/>
                    </a:lnTo>
                    <a:lnTo>
                      <a:pt x="29" y="237"/>
                    </a:lnTo>
                    <a:lnTo>
                      <a:pt x="30" y="237"/>
                    </a:lnTo>
                    <a:lnTo>
                      <a:pt x="30" y="238"/>
                    </a:lnTo>
                    <a:lnTo>
                      <a:pt x="29" y="238"/>
                    </a:lnTo>
                    <a:lnTo>
                      <a:pt x="29" y="239"/>
                    </a:lnTo>
                    <a:lnTo>
                      <a:pt x="30" y="239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2" y="240"/>
                    </a:lnTo>
                    <a:lnTo>
                      <a:pt x="33" y="239"/>
                    </a:lnTo>
                    <a:lnTo>
                      <a:pt x="33" y="240"/>
                    </a:lnTo>
                    <a:lnTo>
                      <a:pt x="34" y="240"/>
                    </a:lnTo>
                    <a:lnTo>
                      <a:pt x="34" y="241"/>
                    </a:lnTo>
                    <a:lnTo>
                      <a:pt x="35" y="241"/>
                    </a:lnTo>
                    <a:lnTo>
                      <a:pt x="35" y="242"/>
                    </a:lnTo>
                    <a:lnTo>
                      <a:pt x="36" y="242"/>
                    </a:lnTo>
                    <a:lnTo>
                      <a:pt x="36" y="243"/>
                    </a:lnTo>
                    <a:lnTo>
                      <a:pt x="35" y="243"/>
                    </a:lnTo>
                    <a:lnTo>
                      <a:pt x="35" y="242"/>
                    </a:lnTo>
                    <a:lnTo>
                      <a:pt x="34" y="242"/>
                    </a:lnTo>
                    <a:lnTo>
                      <a:pt x="33" y="242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0" y="244"/>
                    </a:lnTo>
                    <a:lnTo>
                      <a:pt x="30" y="245"/>
                    </a:lnTo>
                    <a:lnTo>
                      <a:pt x="30" y="246"/>
                    </a:lnTo>
                    <a:lnTo>
                      <a:pt x="29" y="247"/>
                    </a:lnTo>
                    <a:lnTo>
                      <a:pt x="28" y="248"/>
                    </a:lnTo>
                    <a:lnTo>
                      <a:pt x="27" y="249"/>
                    </a:lnTo>
                    <a:lnTo>
                      <a:pt x="26" y="248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5" y="247"/>
                    </a:lnTo>
                    <a:lnTo>
                      <a:pt x="24" y="247"/>
                    </a:lnTo>
                    <a:lnTo>
                      <a:pt x="24" y="246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5"/>
                    </a:lnTo>
                    <a:lnTo>
                      <a:pt x="21" y="246"/>
                    </a:lnTo>
                    <a:lnTo>
                      <a:pt x="20" y="246"/>
                    </a:lnTo>
                    <a:lnTo>
                      <a:pt x="21" y="246"/>
                    </a:lnTo>
                    <a:lnTo>
                      <a:pt x="20" y="247"/>
                    </a:lnTo>
                    <a:lnTo>
                      <a:pt x="19" y="246"/>
                    </a:lnTo>
                    <a:lnTo>
                      <a:pt x="19" y="245"/>
                    </a:lnTo>
                    <a:lnTo>
                      <a:pt x="19" y="246"/>
                    </a:lnTo>
                    <a:lnTo>
                      <a:pt x="18" y="246"/>
                    </a:lnTo>
                    <a:lnTo>
                      <a:pt x="18" y="247"/>
                    </a:lnTo>
                    <a:lnTo>
                      <a:pt x="17" y="246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7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3" y="247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8"/>
                    </a:lnTo>
                    <a:lnTo>
                      <a:pt x="12" y="247"/>
                    </a:lnTo>
                    <a:lnTo>
                      <a:pt x="11" y="247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9" y="245"/>
                    </a:lnTo>
                    <a:lnTo>
                      <a:pt x="9" y="244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8" y="241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8"/>
                    </a:lnTo>
                    <a:lnTo>
                      <a:pt x="6" y="239"/>
                    </a:lnTo>
                    <a:lnTo>
                      <a:pt x="5" y="239"/>
                    </a:lnTo>
                    <a:lnTo>
                      <a:pt x="5" y="238"/>
                    </a:lnTo>
                    <a:lnTo>
                      <a:pt x="5" y="237"/>
                    </a:lnTo>
                    <a:lnTo>
                      <a:pt x="4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3" y="235"/>
                    </a:lnTo>
                    <a:lnTo>
                      <a:pt x="3" y="234"/>
                    </a:lnTo>
                    <a:lnTo>
                      <a:pt x="2" y="234"/>
                    </a:lnTo>
                    <a:lnTo>
                      <a:pt x="1" y="234"/>
                    </a:lnTo>
                    <a:lnTo>
                      <a:pt x="0" y="233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0" y="230"/>
                    </a:lnTo>
                    <a:lnTo>
                      <a:pt x="0" y="229"/>
                    </a:lnTo>
                    <a:lnTo>
                      <a:pt x="1" y="229"/>
                    </a:lnTo>
                    <a:lnTo>
                      <a:pt x="1" y="228"/>
                    </a:lnTo>
                    <a:lnTo>
                      <a:pt x="1" y="227"/>
                    </a:lnTo>
                    <a:lnTo>
                      <a:pt x="2" y="227"/>
                    </a:lnTo>
                    <a:lnTo>
                      <a:pt x="3" y="227"/>
                    </a:lnTo>
                    <a:lnTo>
                      <a:pt x="3" y="226"/>
                    </a:lnTo>
                    <a:lnTo>
                      <a:pt x="4" y="226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7" y="225"/>
                    </a:lnTo>
                    <a:lnTo>
                      <a:pt x="7" y="224"/>
                    </a:lnTo>
                    <a:lnTo>
                      <a:pt x="7" y="223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9" y="216"/>
                    </a:lnTo>
                    <a:lnTo>
                      <a:pt x="8" y="216"/>
                    </a:lnTo>
                    <a:lnTo>
                      <a:pt x="9" y="215"/>
                    </a:lnTo>
                    <a:lnTo>
                      <a:pt x="9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2"/>
                    </a:lnTo>
                    <a:lnTo>
                      <a:pt x="10" y="211"/>
                    </a:lnTo>
                    <a:lnTo>
                      <a:pt x="11" y="211"/>
                    </a:lnTo>
                    <a:lnTo>
                      <a:pt x="10" y="211"/>
                    </a:lnTo>
                    <a:lnTo>
                      <a:pt x="11" y="210"/>
                    </a:lnTo>
                    <a:lnTo>
                      <a:pt x="11" y="209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1" y="208"/>
                    </a:lnTo>
                    <a:lnTo>
                      <a:pt x="11" y="207"/>
                    </a:lnTo>
                    <a:lnTo>
                      <a:pt x="11" y="206"/>
                    </a:lnTo>
                    <a:lnTo>
                      <a:pt x="12" y="206"/>
                    </a:lnTo>
                    <a:lnTo>
                      <a:pt x="12" y="207"/>
                    </a:lnTo>
                    <a:lnTo>
                      <a:pt x="12" y="206"/>
                    </a:lnTo>
                    <a:lnTo>
                      <a:pt x="13" y="206"/>
                    </a:lnTo>
                    <a:lnTo>
                      <a:pt x="13" y="207"/>
                    </a:lnTo>
                    <a:lnTo>
                      <a:pt x="14" y="207"/>
                    </a:lnTo>
                    <a:lnTo>
                      <a:pt x="15" y="206"/>
                    </a:lnTo>
                    <a:lnTo>
                      <a:pt x="15" y="207"/>
                    </a:lnTo>
                    <a:lnTo>
                      <a:pt x="15" y="206"/>
                    </a:lnTo>
                    <a:lnTo>
                      <a:pt x="16" y="206"/>
                    </a:lnTo>
                    <a:lnTo>
                      <a:pt x="16" y="205"/>
                    </a:lnTo>
                    <a:lnTo>
                      <a:pt x="16" y="204"/>
                    </a:lnTo>
                    <a:lnTo>
                      <a:pt x="16" y="203"/>
                    </a:lnTo>
                    <a:lnTo>
                      <a:pt x="17" y="203"/>
                    </a:lnTo>
                    <a:lnTo>
                      <a:pt x="18" y="203"/>
                    </a:lnTo>
                    <a:lnTo>
                      <a:pt x="19" y="202"/>
                    </a:lnTo>
                    <a:lnTo>
                      <a:pt x="20" y="202"/>
                    </a:lnTo>
                    <a:lnTo>
                      <a:pt x="21" y="203"/>
                    </a:lnTo>
                    <a:lnTo>
                      <a:pt x="21" y="202"/>
                    </a:lnTo>
                    <a:lnTo>
                      <a:pt x="22" y="203"/>
                    </a:lnTo>
                    <a:lnTo>
                      <a:pt x="22" y="202"/>
                    </a:lnTo>
                    <a:lnTo>
                      <a:pt x="23" y="202"/>
                    </a:lnTo>
                    <a:lnTo>
                      <a:pt x="24" y="201"/>
                    </a:lnTo>
                    <a:lnTo>
                      <a:pt x="24" y="202"/>
                    </a:lnTo>
                    <a:lnTo>
                      <a:pt x="25" y="202"/>
                    </a:lnTo>
                    <a:lnTo>
                      <a:pt x="26" y="201"/>
                    </a:lnTo>
                    <a:lnTo>
                      <a:pt x="27" y="201"/>
                    </a:lnTo>
                    <a:lnTo>
                      <a:pt x="28" y="200"/>
                    </a:lnTo>
                    <a:lnTo>
                      <a:pt x="29" y="199"/>
                    </a:lnTo>
                    <a:lnTo>
                      <a:pt x="30" y="199"/>
                    </a:lnTo>
                    <a:lnTo>
                      <a:pt x="30" y="198"/>
                    </a:lnTo>
                    <a:lnTo>
                      <a:pt x="31" y="198"/>
                    </a:lnTo>
                    <a:lnTo>
                      <a:pt x="32" y="198"/>
                    </a:lnTo>
                    <a:lnTo>
                      <a:pt x="33" y="198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5" y="199"/>
                    </a:lnTo>
                    <a:lnTo>
                      <a:pt x="37" y="199"/>
                    </a:lnTo>
                    <a:lnTo>
                      <a:pt x="37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8" y="197"/>
                    </a:lnTo>
                    <a:lnTo>
                      <a:pt x="39" y="197"/>
                    </a:lnTo>
                    <a:lnTo>
                      <a:pt x="40" y="196"/>
                    </a:lnTo>
                    <a:lnTo>
                      <a:pt x="41" y="195"/>
                    </a:lnTo>
                    <a:lnTo>
                      <a:pt x="42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7"/>
                    </a:lnTo>
                    <a:lnTo>
                      <a:pt x="43" y="198"/>
                    </a:lnTo>
                    <a:lnTo>
                      <a:pt x="44" y="198"/>
                    </a:lnTo>
                    <a:lnTo>
                      <a:pt x="44" y="199"/>
                    </a:lnTo>
                    <a:lnTo>
                      <a:pt x="45" y="199"/>
                    </a:lnTo>
                    <a:lnTo>
                      <a:pt x="46" y="198"/>
                    </a:lnTo>
                    <a:lnTo>
                      <a:pt x="47" y="198"/>
                    </a:lnTo>
                    <a:lnTo>
                      <a:pt x="47" y="197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9" y="196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1" y="197"/>
                    </a:lnTo>
                    <a:lnTo>
                      <a:pt x="52" y="197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7"/>
                    </a:lnTo>
                    <a:lnTo>
                      <a:pt x="56" y="196"/>
                    </a:lnTo>
                    <a:lnTo>
                      <a:pt x="57" y="196"/>
                    </a:lnTo>
                    <a:lnTo>
                      <a:pt x="58" y="196"/>
                    </a:lnTo>
                    <a:lnTo>
                      <a:pt x="59" y="196"/>
                    </a:lnTo>
                    <a:lnTo>
                      <a:pt x="59" y="197"/>
                    </a:lnTo>
                    <a:lnTo>
                      <a:pt x="58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60" y="195"/>
                    </a:lnTo>
                    <a:lnTo>
                      <a:pt x="61" y="195"/>
                    </a:lnTo>
                    <a:lnTo>
                      <a:pt x="62" y="195"/>
                    </a:lnTo>
                    <a:lnTo>
                      <a:pt x="62" y="196"/>
                    </a:lnTo>
                    <a:lnTo>
                      <a:pt x="64" y="195"/>
                    </a:lnTo>
                    <a:lnTo>
                      <a:pt x="64" y="194"/>
                    </a:lnTo>
                    <a:lnTo>
                      <a:pt x="65" y="193"/>
                    </a:lnTo>
                    <a:lnTo>
                      <a:pt x="67" y="193"/>
                    </a:lnTo>
                    <a:lnTo>
                      <a:pt x="67" y="192"/>
                    </a:lnTo>
                    <a:lnTo>
                      <a:pt x="67" y="191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6" y="190"/>
                    </a:lnTo>
                    <a:lnTo>
                      <a:pt x="65" y="189"/>
                    </a:lnTo>
                    <a:lnTo>
                      <a:pt x="66" y="189"/>
                    </a:lnTo>
                    <a:lnTo>
                      <a:pt x="66" y="188"/>
                    </a:lnTo>
                    <a:lnTo>
                      <a:pt x="67" y="188"/>
                    </a:lnTo>
                    <a:lnTo>
                      <a:pt x="68" y="188"/>
                    </a:lnTo>
                    <a:lnTo>
                      <a:pt x="67" y="187"/>
                    </a:lnTo>
                    <a:lnTo>
                      <a:pt x="68" y="187"/>
                    </a:lnTo>
                    <a:lnTo>
                      <a:pt x="68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1" y="186"/>
                    </a:lnTo>
                    <a:lnTo>
                      <a:pt x="72" y="185"/>
                    </a:lnTo>
                    <a:lnTo>
                      <a:pt x="71" y="184"/>
                    </a:lnTo>
                    <a:lnTo>
                      <a:pt x="73" y="184"/>
                    </a:lnTo>
                    <a:lnTo>
                      <a:pt x="74" y="183"/>
                    </a:lnTo>
                    <a:lnTo>
                      <a:pt x="74" y="182"/>
                    </a:lnTo>
                    <a:lnTo>
                      <a:pt x="75" y="181"/>
                    </a:lnTo>
                    <a:lnTo>
                      <a:pt x="76" y="180"/>
                    </a:lnTo>
                    <a:lnTo>
                      <a:pt x="75" y="180"/>
                    </a:lnTo>
                    <a:lnTo>
                      <a:pt x="76" y="179"/>
                    </a:lnTo>
                    <a:lnTo>
                      <a:pt x="75" y="179"/>
                    </a:lnTo>
                    <a:lnTo>
                      <a:pt x="75" y="178"/>
                    </a:lnTo>
                    <a:lnTo>
                      <a:pt x="74" y="177"/>
                    </a:lnTo>
                    <a:lnTo>
                      <a:pt x="73" y="177"/>
                    </a:lnTo>
                    <a:lnTo>
                      <a:pt x="73" y="176"/>
                    </a:lnTo>
                    <a:lnTo>
                      <a:pt x="74" y="176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2" y="174"/>
                    </a:lnTo>
                    <a:lnTo>
                      <a:pt x="73" y="174"/>
                    </a:lnTo>
                    <a:lnTo>
                      <a:pt x="72" y="174"/>
                    </a:lnTo>
                    <a:lnTo>
                      <a:pt x="73" y="173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1" y="172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1"/>
                    </a:lnTo>
                    <a:lnTo>
                      <a:pt x="65" y="171"/>
                    </a:lnTo>
                    <a:lnTo>
                      <a:pt x="65" y="172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70"/>
                    </a:lnTo>
                    <a:lnTo>
                      <a:pt x="61" y="170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9"/>
                    </a:lnTo>
                    <a:lnTo>
                      <a:pt x="59" y="170"/>
                    </a:lnTo>
                    <a:lnTo>
                      <a:pt x="58" y="170"/>
                    </a:lnTo>
                    <a:lnTo>
                      <a:pt x="59" y="171"/>
                    </a:lnTo>
                    <a:lnTo>
                      <a:pt x="58" y="171"/>
                    </a:lnTo>
                    <a:lnTo>
                      <a:pt x="58" y="172"/>
                    </a:lnTo>
                    <a:lnTo>
                      <a:pt x="57" y="171"/>
                    </a:lnTo>
                    <a:lnTo>
                      <a:pt x="57" y="170"/>
                    </a:lnTo>
                    <a:lnTo>
                      <a:pt x="57" y="169"/>
                    </a:lnTo>
                    <a:lnTo>
                      <a:pt x="57" y="168"/>
                    </a:lnTo>
                    <a:lnTo>
                      <a:pt x="58" y="168"/>
                    </a:lnTo>
                    <a:lnTo>
                      <a:pt x="57" y="168"/>
                    </a:lnTo>
                    <a:lnTo>
                      <a:pt x="55" y="167"/>
                    </a:lnTo>
                    <a:lnTo>
                      <a:pt x="54" y="167"/>
                    </a:lnTo>
                    <a:lnTo>
                      <a:pt x="54" y="168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70"/>
                    </a:lnTo>
                    <a:lnTo>
                      <a:pt x="54" y="170"/>
                    </a:lnTo>
                    <a:lnTo>
                      <a:pt x="53" y="170"/>
                    </a:lnTo>
                    <a:lnTo>
                      <a:pt x="52" y="170"/>
                    </a:lnTo>
                    <a:lnTo>
                      <a:pt x="51" y="169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7" y="171"/>
                    </a:lnTo>
                    <a:lnTo>
                      <a:pt x="46" y="170"/>
                    </a:lnTo>
                    <a:lnTo>
                      <a:pt x="45" y="169"/>
                    </a:lnTo>
                    <a:lnTo>
                      <a:pt x="45" y="170"/>
                    </a:lnTo>
                    <a:lnTo>
                      <a:pt x="44" y="171"/>
                    </a:lnTo>
                    <a:lnTo>
                      <a:pt x="44" y="172"/>
                    </a:lnTo>
                    <a:lnTo>
                      <a:pt x="43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1" y="172"/>
                    </a:lnTo>
                    <a:lnTo>
                      <a:pt x="40" y="172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39" y="169"/>
                    </a:lnTo>
                    <a:lnTo>
                      <a:pt x="38" y="169"/>
                    </a:lnTo>
                    <a:lnTo>
                      <a:pt x="37" y="169"/>
                    </a:lnTo>
                    <a:lnTo>
                      <a:pt x="37" y="168"/>
                    </a:lnTo>
                    <a:lnTo>
                      <a:pt x="36" y="169"/>
                    </a:lnTo>
                    <a:lnTo>
                      <a:pt x="36" y="170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9"/>
                    </a:lnTo>
                    <a:lnTo>
                      <a:pt x="33" y="169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30" y="167"/>
                    </a:lnTo>
                    <a:lnTo>
                      <a:pt x="30" y="166"/>
                    </a:lnTo>
                    <a:lnTo>
                      <a:pt x="30" y="165"/>
                    </a:lnTo>
                    <a:lnTo>
                      <a:pt x="30" y="164"/>
                    </a:lnTo>
                    <a:lnTo>
                      <a:pt x="31" y="163"/>
                    </a:lnTo>
                    <a:lnTo>
                      <a:pt x="30" y="162"/>
                    </a:lnTo>
                    <a:lnTo>
                      <a:pt x="30" y="163"/>
                    </a:lnTo>
                    <a:lnTo>
                      <a:pt x="29" y="162"/>
                    </a:lnTo>
                    <a:lnTo>
                      <a:pt x="28" y="162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7" y="161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4" y="158"/>
                    </a:lnTo>
                    <a:lnTo>
                      <a:pt x="24" y="157"/>
                    </a:lnTo>
                    <a:lnTo>
                      <a:pt x="25" y="156"/>
                    </a:lnTo>
                    <a:lnTo>
                      <a:pt x="24" y="156"/>
                    </a:lnTo>
                    <a:lnTo>
                      <a:pt x="24" y="155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3"/>
                    </a:lnTo>
                    <a:lnTo>
                      <a:pt x="24" y="152"/>
                    </a:lnTo>
                    <a:lnTo>
                      <a:pt x="24" y="151"/>
                    </a:lnTo>
                    <a:lnTo>
                      <a:pt x="23" y="151"/>
                    </a:lnTo>
                    <a:lnTo>
                      <a:pt x="23" y="150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6"/>
                    </a:lnTo>
                    <a:lnTo>
                      <a:pt x="17" y="146"/>
                    </a:lnTo>
                    <a:lnTo>
                      <a:pt x="17" y="145"/>
                    </a:lnTo>
                    <a:lnTo>
                      <a:pt x="16" y="145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198718" name="Freeform 912"/>
              <p:cNvSpPr>
                <a:spLocks/>
              </p:cNvSpPr>
              <p:nvPr/>
            </p:nvSpPr>
            <p:spPr bwMode="auto">
              <a:xfrm>
                <a:off x="4181475" y="2713038"/>
                <a:ext cx="385763" cy="242887"/>
              </a:xfrm>
              <a:custGeom>
                <a:avLst/>
                <a:gdLst>
                  <a:gd name="T0" fmla="*/ 2147483646 w 375"/>
                  <a:gd name="T1" fmla="*/ 2147483646 h 236"/>
                  <a:gd name="T2" fmla="*/ 2147483646 w 375"/>
                  <a:gd name="T3" fmla="*/ 2147483646 h 236"/>
                  <a:gd name="T4" fmla="*/ 2147483646 w 375"/>
                  <a:gd name="T5" fmla="*/ 2147483646 h 236"/>
                  <a:gd name="T6" fmla="*/ 2147483646 w 375"/>
                  <a:gd name="T7" fmla="*/ 2147483646 h 236"/>
                  <a:gd name="T8" fmla="*/ 2147483646 w 375"/>
                  <a:gd name="T9" fmla="*/ 2147483646 h 236"/>
                  <a:gd name="T10" fmla="*/ 2147483646 w 375"/>
                  <a:gd name="T11" fmla="*/ 2147483646 h 236"/>
                  <a:gd name="T12" fmla="*/ 2147483646 w 375"/>
                  <a:gd name="T13" fmla="*/ 2147483646 h 236"/>
                  <a:gd name="T14" fmla="*/ 2147483646 w 375"/>
                  <a:gd name="T15" fmla="*/ 2147483646 h 236"/>
                  <a:gd name="T16" fmla="*/ 2147483646 w 375"/>
                  <a:gd name="T17" fmla="*/ 2147483646 h 236"/>
                  <a:gd name="T18" fmla="*/ 2147483646 w 375"/>
                  <a:gd name="T19" fmla="*/ 2147483646 h 236"/>
                  <a:gd name="T20" fmla="*/ 2147483646 w 375"/>
                  <a:gd name="T21" fmla="*/ 2147483646 h 236"/>
                  <a:gd name="T22" fmla="*/ 2147483646 w 375"/>
                  <a:gd name="T23" fmla="*/ 2147483646 h 236"/>
                  <a:gd name="T24" fmla="*/ 2147483646 w 375"/>
                  <a:gd name="T25" fmla="*/ 2147483646 h 236"/>
                  <a:gd name="T26" fmla="*/ 2147483646 w 375"/>
                  <a:gd name="T27" fmla="*/ 2147483646 h 236"/>
                  <a:gd name="T28" fmla="*/ 2147483646 w 375"/>
                  <a:gd name="T29" fmla="*/ 2147483646 h 236"/>
                  <a:gd name="T30" fmla="*/ 2147483646 w 375"/>
                  <a:gd name="T31" fmla="*/ 2147483646 h 236"/>
                  <a:gd name="T32" fmla="*/ 2147483646 w 375"/>
                  <a:gd name="T33" fmla="*/ 2147483646 h 236"/>
                  <a:gd name="T34" fmla="*/ 2147483646 w 375"/>
                  <a:gd name="T35" fmla="*/ 2147483646 h 236"/>
                  <a:gd name="T36" fmla="*/ 2147483646 w 375"/>
                  <a:gd name="T37" fmla="*/ 2147483646 h 236"/>
                  <a:gd name="T38" fmla="*/ 2147483646 w 375"/>
                  <a:gd name="T39" fmla="*/ 2147483646 h 236"/>
                  <a:gd name="T40" fmla="*/ 2147483646 w 375"/>
                  <a:gd name="T41" fmla="*/ 2147483646 h 236"/>
                  <a:gd name="T42" fmla="*/ 2147483646 w 375"/>
                  <a:gd name="T43" fmla="*/ 2147483646 h 236"/>
                  <a:gd name="T44" fmla="*/ 2147483646 w 375"/>
                  <a:gd name="T45" fmla="*/ 2147483646 h 236"/>
                  <a:gd name="T46" fmla="*/ 2147483646 w 375"/>
                  <a:gd name="T47" fmla="*/ 2147483646 h 236"/>
                  <a:gd name="T48" fmla="*/ 2147483646 w 375"/>
                  <a:gd name="T49" fmla="*/ 2147483646 h 236"/>
                  <a:gd name="T50" fmla="*/ 2147483646 w 375"/>
                  <a:gd name="T51" fmla="*/ 2147483646 h 236"/>
                  <a:gd name="T52" fmla="*/ 2147483646 w 375"/>
                  <a:gd name="T53" fmla="*/ 2147483646 h 236"/>
                  <a:gd name="T54" fmla="*/ 2147483646 w 375"/>
                  <a:gd name="T55" fmla="*/ 2147483646 h 236"/>
                  <a:gd name="T56" fmla="*/ 2147483646 w 375"/>
                  <a:gd name="T57" fmla="*/ 2147483646 h 236"/>
                  <a:gd name="T58" fmla="*/ 2147483646 w 375"/>
                  <a:gd name="T59" fmla="*/ 2147483646 h 236"/>
                  <a:gd name="T60" fmla="*/ 2147483646 w 375"/>
                  <a:gd name="T61" fmla="*/ 2147483646 h 236"/>
                  <a:gd name="T62" fmla="*/ 2147483646 w 375"/>
                  <a:gd name="T63" fmla="*/ 2147483646 h 236"/>
                  <a:gd name="T64" fmla="*/ 2147483646 w 375"/>
                  <a:gd name="T65" fmla="*/ 2147483646 h 236"/>
                  <a:gd name="T66" fmla="*/ 2147483646 w 375"/>
                  <a:gd name="T67" fmla="*/ 2147483646 h 236"/>
                  <a:gd name="T68" fmla="*/ 2147483646 w 375"/>
                  <a:gd name="T69" fmla="*/ 2147483646 h 236"/>
                  <a:gd name="T70" fmla="*/ 2147483646 w 375"/>
                  <a:gd name="T71" fmla="*/ 2147483646 h 236"/>
                  <a:gd name="T72" fmla="*/ 2147483646 w 375"/>
                  <a:gd name="T73" fmla="*/ 2147483646 h 236"/>
                  <a:gd name="T74" fmla="*/ 2147483646 w 375"/>
                  <a:gd name="T75" fmla="*/ 2147483646 h 236"/>
                  <a:gd name="T76" fmla="*/ 2147483646 w 375"/>
                  <a:gd name="T77" fmla="*/ 2147483646 h 236"/>
                  <a:gd name="T78" fmla="*/ 2147483646 w 375"/>
                  <a:gd name="T79" fmla="*/ 2147483646 h 236"/>
                  <a:gd name="T80" fmla="*/ 2147483646 w 375"/>
                  <a:gd name="T81" fmla="*/ 2147483646 h 236"/>
                  <a:gd name="T82" fmla="*/ 2147483646 w 375"/>
                  <a:gd name="T83" fmla="*/ 2147483646 h 236"/>
                  <a:gd name="T84" fmla="*/ 2147483646 w 375"/>
                  <a:gd name="T85" fmla="*/ 2147483646 h 236"/>
                  <a:gd name="T86" fmla="*/ 2147483646 w 375"/>
                  <a:gd name="T87" fmla="*/ 2147483646 h 236"/>
                  <a:gd name="T88" fmla="*/ 2147483646 w 375"/>
                  <a:gd name="T89" fmla="*/ 2147483646 h 236"/>
                  <a:gd name="T90" fmla="*/ 2147483646 w 375"/>
                  <a:gd name="T91" fmla="*/ 2147483646 h 236"/>
                  <a:gd name="T92" fmla="*/ 2147483646 w 375"/>
                  <a:gd name="T93" fmla="*/ 2147483646 h 236"/>
                  <a:gd name="T94" fmla="*/ 2147483646 w 375"/>
                  <a:gd name="T95" fmla="*/ 2147483646 h 236"/>
                  <a:gd name="T96" fmla="*/ 2147483646 w 375"/>
                  <a:gd name="T97" fmla="*/ 2147483646 h 236"/>
                  <a:gd name="T98" fmla="*/ 2147483646 w 375"/>
                  <a:gd name="T99" fmla="*/ 2147483646 h 236"/>
                  <a:gd name="T100" fmla="*/ 2147483646 w 375"/>
                  <a:gd name="T101" fmla="*/ 2147483646 h 236"/>
                  <a:gd name="T102" fmla="*/ 2147483646 w 375"/>
                  <a:gd name="T103" fmla="*/ 2147483646 h 236"/>
                  <a:gd name="T104" fmla="*/ 2147483646 w 375"/>
                  <a:gd name="T105" fmla="*/ 2147483646 h 236"/>
                  <a:gd name="T106" fmla="*/ 2147483646 w 375"/>
                  <a:gd name="T107" fmla="*/ 2147483646 h 236"/>
                  <a:gd name="T108" fmla="*/ 2147483646 w 375"/>
                  <a:gd name="T109" fmla="*/ 2147483646 h 236"/>
                  <a:gd name="T110" fmla="*/ 2147483646 w 375"/>
                  <a:gd name="T111" fmla="*/ 2147483646 h 236"/>
                  <a:gd name="T112" fmla="*/ 2147483646 w 375"/>
                  <a:gd name="T113" fmla="*/ 2147483646 h 236"/>
                  <a:gd name="T114" fmla="*/ 2147483646 w 375"/>
                  <a:gd name="T115" fmla="*/ 2147483646 h 236"/>
                  <a:gd name="T116" fmla="*/ 2147483646 w 375"/>
                  <a:gd name="T117" fmla="*/ 2147483646 h 236"/>
                  <a:gd name="T118" fmla="*/ 2147483646 w 375"/>
                  <a:gd name="T119" fmla="*/ 2147483646 h 236"/>
                  <a:gd name="T120" fmla="*/ 2147483646 w 375"/>
                  <a:gd name="T121" fmla="*/ 2147483646 h 236"/>
                  <a:gd name="T122" fmla="*/ 2147483646 w 375"/>
                  <a:gd name="T123" fmla="*/ 2147483646 h 2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75"/>
                  <a:gd name="T187" fmla="*/ 0 h 236"/>
                  <a:gd name="T188" fmla="*/ 375 w 375"/>
                  <a:gd name="T189" fmla="*/ 236 h 2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75" h="236">
                    <a:moveTo>
                      <a:pt x="1" y="149"/>
                    </a:moveTo>
                    <a:lnTo>
                      <a:pt x="1" y="148"/>
                    </a:lnTo>
                    <a:lnTo>
                      <a:pt x="2" y="148"/>
                    </a:lnTo>
                    <a:lnTo>
                      <a:pt x="2" y="147"/>
                    </a:lnTo>
                    <a:lnTo>
                      <a:pt x="1" y="146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2" y="141"/>
                    </a:lnTo>
                    <a:lnTo>
                      <a:pt x="2" y="140"/>
                    </a:lnTo>
                    <a:lnTo>
                      <a:pt x="2" y="139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6"/>
                    </a:lnTo>
                    <a:lnTo>
                      <a:pt x="5" y="135"/>
                    </a:lnTo>
                    <a:lnTo>
                      <a:pt x="5" y="136"/>
                    </a:lnTo>
                    <a:lnTo>
                      <a:pt x="6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0"/>
                    </a:lnTo>
                    <a:lnTo>
                      <a:pt x="9" y="130"/>
                    </a:lnTo>
                    <a:lnTo>
                      <a:pt x="9" y="131"/>
                    </a:lnTo>
                    <a:lnTo>
                      <a:pt x="9" y="130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8"/>
                    </a:lnTo>
                    <a:lnTo>
                      <a:pt x="12" y="127"/>
                    </a:lnTo>
                    <a:lnTo>
                      <a:pt x="13" y="127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5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7" y="120"/>
                    </a:lnTo>
                    <a:lnTo>
                      <a:pt x="16" y="120"/>
                    </a:lnTo>
                    <a:lnTo>
                      <a:pt x="17" y="119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7"/>
                    </a:lnTo>
                    <a:lnTo>
                      <a:pt x="23" y="117"/>
                    </a:lnTo>
                    <a:lnTo>
                      <a:pt x="23" y="118"/>
                    </a:lnTo>
                    <a:lnTo>
                      <a:pt x="24" y="118"/>
                    </a:lnTo>
                    <a:lnTo>
                      <a:pt x="23" y="119"/>
                    </a:lnTo>
                    <a:lnTo>
                      <a:pt x="24" y="119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1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6" y="119"/>
                    </a:lnTo>
                    <a:lnTo>
                      <a:pt x="27" y="119"/>
                    </a:lnTo>
                    <a:lnTo>
                      <a:pt x="27" y="120"/>
                    </a:lnTo>
                    <a:lnTo>
                      <a:pt x="28" y="120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1" y="121"/>
                    </a:lnTo>
                    <a:lnTo>
                      <a:pt x="32" y="121"/>
                    </a:lnTo>
                    <a:lnTo>
                      <a:pt x="33" y="120"/>
                    </a:lnTo>
                    <a:lnTo>
                      <a:pt x="34" y="120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7"/>
                    </a:lnTo>
                    <a:lnTo>
                      <a:pt x="37" y="114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0" y="111"/>
                    </a:lnTo>
                    <a:lnTo>
                      <a:pt x="41" y="110"/>
                    </a:lnTo>
                    <a:lnTo>
                      <a:pt x="42" y="110"/>
                    </a:lnTo>
                    <a:lnTo>
                      <a:pt x="42" y="109"/>
                    </a:lnTo>
                    <a:lnTo>
                      <a:pt x="43" y="109"/>
                    </a:lnTo>
                    <a:lnTo>
                      <a:pt x="44" y="109"/>
                    </a:lnTo>
                    <a:lnTo>
                      <a:pt x="45" y="108"/>
                    </a:lnTo>
                    <a:lnTo>
                      <a:pt x="45" y="109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7" y="108"/>
                    </a:lnTo>
                    <a:lnTo>
                      <a:pt x="47" y="107"/>
                    </a:lnTo>
                    <a:lnTo>
                      <a:pt x="47" y="106"/>
                    </a:lnTo>
                    <a:lnTo>
                      <a:pt x="48" y="106"/>
                    </a:lnTo>
                    <a:lnTo>
                      <a:pt x="49" y="105"/>
                    </a:lnTo>
                    <a:lnTo>
                      <a:pt x="49" y="104"/>
                    </a:lnTo>
                    <a:lnTo>
                      <a:pt x="51" y="103"/>
                    </a:lnTo>
                    <a:lnTo>
                      <a:pt x="52" y="102"/>
                    </a:lnTo>
                    <a:lnTo>
                      <a:pt x="52" y="101"/>
                    </a:lnTo>
                    <a:lnTo>
                      <a:pt x="52" y="100"/>
                    </a:lnTo>
                    <a:lnTo>
                      <a:pt x="51" y="99"/>
                    </a:lnTo>
                    <a:lnTo>
                      <a:pt x="52" y="99"/>
                    </a:lnTo>
                    <a:lnTo>
                      <a:pt x="52" y="98"/>
                    </a:lnTo>
                    <a:lnTo>
                      <a:pt x="52" y="97"/>
                    </a:lnTo>
                    <a:lnTo>
                      <a:pt x="53" y="97"/>
                    </a:lnTo>
                    <a:lnTo>
                      <a:pt x="53" y="96"/>
                    </a:lnTo>
                    <a:lnTo>
                      <a:pt x="53" y="95"/>
                    </a:lnTo>
                    <a:lnTo>
                      <a:pt x="54" y="94"/>
                    </a:lnTo>
                    <a:lnTo>
                      <a:pt x="55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57" y="91"/>
                    </a:lnTo>
                    <a:lnTo>
                      <a:pt x="59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7"/>
                    </a:lnTo>
                    <a:lnTo>
                      <a:pt x="60" y="87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3" y="75"/>
                    </a:lnTo>
                    <a:lnTo>
                      <a:pt x="64" y="74"/>
                    </a:lnTo>
                    <a:lnTo>
                      <a:pt x="64" y="73"/>
                    </a:lnTo>
                    <a:lnTo>
                      <a:pt x="63" y="73"/>
                    </a:lnTo>
                    <a:lnTo>
                      <a:pt x="63" y="72"/>
                    </a:lnTo>
                    <a:lnTo>
                      <a:pt x="64" y="72"/>
                    </a:lnTo>
                    <a:lnTo>
                      <a:pt x="65" y="72"/>
                    </a:lnTo>
                    <a:lnTo>
                      <a:pt x="66" y="72"/>
                    </a:lnTo>
                    <a:lnTo>
                      <a:pt x="66" y="71"/>
                    </a:lnTo>
                    <a:lnTo>
                      <a:pt x="67" y="70"/>
                    </a:lnTo>
                    <a:lnTo>
                      <a:pt x="68" y="69"/>
                    </a:lnTo>
                    <a:lnTo>
                      <a:pt x="69" y="68"/>
                    </a:lnTo>
                    <a:lnTo>
                      <a:pt x="70" y="68"/>
                    </a:lnTo>
                    <a:lnTo>
                      <a:pt x="70" y="67"/>
                    </a:lnTo>
                    <a:lnTo>
                      <a:pt x="69" y="67"/>
                    </a:lnTo>
                    <a:lnTo>
                      <a:pt x="69" y="66"/>
                    </a:lnTo>
                    <a:lnTo>
                      <a:pt x="69" y="65"/>
                    </a:lnTo>
                    <a:lnTo>
                      <a:pt x="68" y="65"/>
                    </a:lnTo>
                    <a:lnTo>
                      <a:pt x="69" y="64"/>
                    </a:lnTo>
                    <a:lnTo>
                      <a:pt x="69" y="63"/>
                    </a:lnTo>
                    <a:lnTo>
                      <a:pt x="69" y="62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60"/>
                    </a:lnTo>
                    <a:lnTo>
                      <a:pt x="74" y="60"/>
                    </a:lnTo>
                    <a:lnTo>
                      <a:pt x="74" y="59"/>
                    </a:lnTo>
                    <a:lnTo>
                      <a:pt x="75" y="58"/>
                    </a:lnTo>
                    <a:lnTo>
                      <a:pt x="77" y="58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8" y="54"/>
                    </a:lnTo>
                    <a:lnTo>
                      <a:pt x="79" y="53"/>
                    </a:lnTo>
                    <a:lnTo>
                      <a:pt x="80" y="52"/>
                    </a:lnTo>
                    <a:lnTo>
                      <a:pt x="81" y="51"/>
                    </a:lnTo>
                    <a:lnTo>
                      <a:pt x="82" y="51"/>
                    </a:lnTo>
                    <a:lnTo>
                      <a:pt x="82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3" y="48"/>
                    </a:lnTo>
                    <a:lnTo>
                      <a:pt x="83" y="47"/>
                    </a:lnTo>
                    <a:lnTo>
                      <a:pt x="84" y="47"/>
                    </a:lnTo>
                    <a:lnTo>
                      <a:pt x="85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7" y="44"/>
                    </a:lnTo>
                    <a:lnTo>
                      <a:pt x="87" y="43"/>
                    </a:lnTo>
                    <a:lnTo>
                      <a:pt x="88" y="42"/>
                    </a:lnTo>
                    <a:lnTo>
                      <a:pt x="87" y="41"/>
                    </a:lnTo>
                    <a:lnTo>
                      <a:pt x="90" y="35"/>
                    </a:lnTo>
                    <a:lnTo>
                      <a:pt x="91" y="35"/>
                    </a:lnTo>
                    <a:lnTo>
                      <a:pt x="100" y="17"/>
                    </a:lnTo>
                    <a:lnTo>
                      <a:pt x="103" y="13"/>
                    </a:lnTo>
                    <a:lnTo>
                      <a:pt x="108" y="6"/>
                    </a:lnTo>
                    <a:lnTo>
                      <a:pt x="127" y="3"/>
                    </a:lnTo>
                    <a:lnTo>
                      <a:pt x="129" y="3"/>
                    </a:lnTo>
                    <a:lnTo>
                      <a:pt x="138" y="1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50" y="2"/>
                    </a:lnTo>
                    <a:lnTo>
                      <a:pt x="151" y="5"/>
                    </a:lnTo>
                    <a:lnTo>
                      <a:pt x="153" y="7"/>
                    </a:lnTo>
                    <a:lnTo>
                      <a:pt x="154" y="8"/>
                    </a:lnTo>
                    <a:lnTo>
                      <a:pt x="155" y="9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8" y="12"/>
                    </a:lnTo>
                    <a:lnTo>
                      <a:pt x="158" y="13"/>
                    </a:lnTo>
                    <a:lnTo>
                      <a:pt x="159" y="13"/>
                    </a:lnTo>
                    <a:lnTo>
                      <a:pt x="159" y="12"/>
                    </a:lnTo>
                    <a:lnTo>
                      <a:pt x="160" y="12"/>
                    </a:lnTo>
                    <a:lnTo>
                      <a:pt x="161" y="13"/>
                    </a:lnTo>
                    <a:lnTo>
                      <a:pt x="162" y="13"/>
                    </a:lnTo>
                    <a:lnTo>
                      <a:pt x="162" y="12"/>
                    </a:lnTo>
                    <a:lnTo>
                      <a:pt x="163" y="12"/>
                    </a:lnTo>
                    <a:lnTo>
                      <a:pt x="164" y="12"/>
                    </a:lnTo>
                    <a:lnTo>
                      <a:pt x="165" y="12"/>
                    </a:lnTo>
                    <a:lnTo>
                      <a:pt x="166" y="12"/>
                    </a:lnTo>
                    <a:lnTo>
                      <a:pt x="166" y="13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7" y="14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79" y="13"/>
                    </a:lnTo>
                    <a:lnTo>
                      <a:pt x="180" y="13"/>
                    </a:lnTo>
                    <a:lnTo>
                      <a:pt x="182" y="15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6" y="17"/>
                    </a:lnTo>
                    <a:lnTo>
                      <a:pt x="187" y="17"/>
                    </a:lnTo>
                    <a:lnTo>
                      <a:pt x="188" y="17"/>
                    </a:lnTo>
                    <a:lnTo>
                      <a:pt x="188" y="18"/>
                    </a:lnTo>
                    <a:lnTo>
                      <a:pt x="189" y="18"/>
                    </a:lnTo>
                    <a:lnTo>
                      <a:pt x="190" y="19"/>
                    </a:lnTo>
                    <a:lnTo>
                      <a:pt x="190" y="21"/>
                    </a:lnTo>
                    <a:lnTo>
                      <a:pt x="191" y="21"/>
                    </a:lnTo>
                    <a:lnTo>
                      <a:pt x="193" y="24"/>
                    </a:lnTo>
                    <a:lnTo>
                      <a:pt x="195" y="27"/>
                    </a:lnTo>
                    <a:lnTo>
                      <a:pt x="195" y="28"/>
                    </a:lnTo>
                    <a:lnTo>
                      <a:pt x="197" y="28"/>
                    </a:lnTo>
                    <a:lnTo>
                      <a:pt x="198" y="29"/>
                    </a:lnTo>
                    <a:lnTo>
                      <a:pt x="198" y="30"/>
                    </a:lnTo>
                    <a:lnTo>
                      <a:pt x="198" y="31"/>
                    </a:lnTo>
                    <a:lnTo>
                      <a:pt x="199" y="30"/>
                    </a:lnTo>
                    <a:lnTo>
                      <a:pt x="200" y="30"/>
                    </a:lnTo>
                    <a:lnTo>
                      <a:pt x="201" y="31"/>
                    </a:lnTo>
                    <a:lnTo>
                      <a:pt x="202" y="31"/>
                    </a:lnTo>
                    <a:lnTo>
                      <a:pt x="202" y="32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2"/>
                    </a:lnTo>
                    <a:lnTo>
                      <a:pt x="205" y="33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5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5"/>
                    </a:lnTo>
                    <a:lnTo>
                      <a:pt x="208" y="34"/>
                    </a:lnTo>
                    <a:lnTo>
                      <a:pt x="209" y="34"/>
                    </a:lnTo>
                    <a:lnTo>
                      <a:pt x="209" y="35"/>
                    </a:lnTo>
                    <a:lnTo>
                      <a:pt x="210" y="35"/>
                    </a:lnTo>
                    <a:lnTo>
                      <a:pt x="211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6" y="37"/>
                    </a:lnTo>
                    <a:lnTo>
                      <a:pt x="216" y="36"/>
                    </a:lnTo>
                    <a:lnTo>
                      <a:pt x="215" y="36"/>
                    </a:lnTo>
                    <a:lnTo>
                      <a:pt x="214" y="35"/>
                    </a:lnTo>
                    <a:lnTo>
                      <a:pt x="214" y="34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6" y="34"/>
                    </a:lnTo>
                    <a:lnTo>
                      <a:pt x="216" y="35"/>
                    </a:lnTo>
                    <a:lnTo>
                      <a:pt x="217" y="36"/>
                    </a:lnTo>
                    <a:lnTo>
                      <a:pt x="217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5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5"/>
                    </a:lnTo>
                    <a:lnTo>
                      <a:pt x="223" y="35"/>
                    </a:lnTo>
                    <a:lnTo>
                      <a:pt x="224" y="35"/>
                    </a:lnTo>
                    <a:lnTo>
                      <a:pt x="226" y="35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4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28" y="34"/>
                    </a:lnTo>
                    <a:lnTo>
                      <a:pt x="227" y="34"/>
                    </a:lnTo>
                    <a:lnTo>
                      <a:pt x="226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4"/>
                    </a:lnTo>
                    <a:lnTo>
                      <a:pt x="231" y="35"/>
                    </a:lnTo>
                    <a:lnTo>
                      <a:pt x="233" y="35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7"/>
                    </a:lnTo>
                    <a:lnTo>
                      <a:pt x="240" y="38"/>
                    </a:lnTo>
                    <a:lnTo>
                      <a:pt x="241" y="38"/>
                    </a:lnTo>
                    <a:lnTo>
                      <a:pt x="242" y="38"/>
                    </a:lnTo>
                    <a:lnTo>
                      <a:pt x="243" y="38"/>
                    </a:lnTo>
                    <a:lnTo>
                      <a:pt x="244" y="38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6" y="41"/>
                    </a:lnTo>
                    <a:lnTo>
                      <a:pt x="247" y="41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1" y="42"/>
                    </a:lnTo>
                    <a:lnTo>
                      <a:pt x="250" y="41"/>
                    </a:lnTo>
                    <a:lnTo>
                      <a:pt x="251" y="42"/>
                    </a:lnTo>
                    <a:lnTo>
                      <a:pt x="252" y="42"/>
                    </a:lnTo>
                    <a:lnTo>
                      <a:pt x="252" y="41"/>
                    </a:lnTo>
                    <a:lnTo>
                      <a:pt x="251" y="41"/>
                    </a:lnTo>
                    <a:lnTo>
                      <a:pt x="251" y="40"/>
                    </a:lnTo>
                    <a:lnTo>
                      <a:pt x="250" y="40"/>
                    </a:lnTo>
                    <a:lnTo>
                      <a:pt x="248" y="40"/>
                    </a:lnTo>
                    <a:lnTo>
                      <a:pt x="248" y="39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3" y="40"/>
                    </a:lnTo>
                    <a:lnTo>
                      <a:pt x="254" y="40"/>
                    </a:lnTo>
                    <a:lnTo>
                      <a:pt x="255" y="41"/>
                    </a:lnTo>
                    <a:lnTo>
                      <a:pt x="258" y="41"/>
                    </a:lnTo>
                    <a:lnTo>
                      <a:pt x="259" y="41"/>
                    </a:lnTo>
                    <a:lnTo>
                      <a:pt x="261" y="41"/>
                    </a:lnTo>
                    <a:lnTo>
                      <a:pt x="262" y="42"/>
                    </a:lnTo>
                    <a:lnTo>
                      <a:pt x="265" y="41"/>
                    </a:lnTo>
                    <a:lnTo>
                      <a:pt x="267" y="41"/>
                    </a:lnTo>
                    <a:lnTo>
                      <a:pt x="267" y="40"/>
                    </a:lnTo>
                    <a:lnTo>
                      <a:pt x="268" y="40"/>
                    </a:lnTo>
                    <a:lnTo>
                      <a:pt x="269" y="40"/>
                    </a:lnTo>
                    <a:lnTo>
                      <a:pt x="271" y="39"/>
                    </a:lnTo>
                    <a:lnTo>
                      <a:pt x="272" y="39"/>
                    </a:lnTo>
                    <a:lnTo>
                      <a:pt x="274" y="39"/>
                    </a:lnTo>
                    <a:lnTo>
                      <a:pt x="275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3" y="38"/>
                    </a:lnTo>
                    <a:lnTo>
                      <a:pt x="284" y="39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87" y="41"/>
                    </a:lnTo>
                    <a:lnTo>
                      <a:pt x="288" y="41"/>
                    </a:lnTo>
                    <a:lnTo>
                      <a:pt x="289" y="41"/>
                    </a:lnTo>
                    <a:lnTo>
                      <a:pt x="291" y="42"/>
                    </a:lnTo>
                    <a:lnTo>
                      <a:pt x="293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9" y="43"/>
                    </a:lnTo>
                    <a:lnTo>
                      <a:pt x="300" y="44"/>
                    </a:lnTo>
                    <a:lnTo>
                      <a:pt x="301" y="44"/>
                    </a:lnTo>
                    <a:lnTo>
                      <a:pt x="302" y="45"/>
                    </a:lnTo>
                    <a:lnTo>
                      <a:pt x="303" y="45"/>
                    </a:lnTo>
                    <a:lnTo>
                      <a:pt x="304" y="46"/>
                    </a:lnTo>
                    <a:lnTo>
                      <a:pt x="305" y="46"/>
                    </a:lnTo>
                    <a:lnTo>
                      <a:pt x="306" y="47"/>
                    </a:lnTo>
                    <a:lnTo>
                      <a:pt x="307" y="47"/>
                    </a:lnTo>
                    <a:lnTo>
                      <a:pt x="308" y="47"/>
                    </a:lnTo>
                    <a:lnTo>
                      <a:pt x="308" y="48"/>
                    </a:lnTo>
                    <a:lnTo>
                      <a:pt x="309" y="48"/>
                    </a:lnTo>
                    <a:lnTo>
                      <a:pt x="310" y="48"/>
                    </a:lnTo>
                    <a:lnTo>
                      <a:pt x="312" y="49"/>
                    </a:lnTo>
                    <a:lnTo>
                      <a:pt x="313" y="49"/>
                    </a:lnTo>
                    <a:lnTo>
                      <a:pt x="314" y="50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8" y="51"/>
                    </a:lnTo>
                    <a:lnTo>
                      <a:pt x="318" y="50"/>
                    </a:lnTo>
                    <a:lnTo>
                      <a:pt x="319" y="51"/>
                    </a:lnTo>
                    <a:lnTo>
                      <a:pt x="320" y="51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4" y="54"/>
                    </a:lnTo>
                    <a:lnTo>
                      <a:pt x="325" y="54"/>
                    </a:lnTo>
                    <a:lnTo>
                      <a:pt x="326" y="54"/>
                    </a:lnTo>
                    <a:lnTo>
                      <a:pt x="327" y="55"/>
                    </a:lnTo>
                    <a:lnTo>
                      <a:pt x="328" y="56"/>
                    </a:lnTo>
                    <a:lnTo>
                      <a:pt x="329" y="56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2" y="57"/>
                    </a:lnTo>
                    <a:lnTo>
                      <a:pt x="333" y="58"/>
                    </a:lnTo>
                    <a:lnTo>
                      <a:pt x="333" y="59"/>
                    </a:lnTo>
                    <a:lnTo>
                      <a:pt x="334" y="61"/>
                    </a:lnTo>
                    <a:lnTo>
                      <a:pt x="335" y="62"/>
                    </a:lnTo>
                    <a:lnTo>
                      <a:pt x="336" y="63"/>
                    </a:lnTo>
                    <a:lnTo>
                      <a:pt x="337" y="63"/>
                    </a:lnTo>
                    <a:lnTo>
                      <a:pt x="338" y="64"/>
                    </a:lnTo>
                    <a:lnTo>
                      <a:pt x="339" y="65"/>
                    </a:lnTo>
                    <a:lnTo>
                      <a:pt x="339" y="66"/>
                    </a:lnTo>
                    <a:lnTo>
                      <a:pt x="340" y="67"/>
                    </a:lnTo>
                    <a:lnTo>
                      <a:pt x="341" y="68"/>
                    </a:lnTo>
                    <a:lnTo>
                      <a:pt x="341" y="69"/>
                    </a:lnTo>
                    <a:lnTo>
                      <a:pt x="341" y="70"/>
                    </a:lnTo>
                    <a:lnTo>
                      <a:pt x="342" y="70"/>
                    </a:lnTo>
                    <a:lnTo>
                      <a:pt x="342" y="71"/>
                    </a:lnTo>
                    <a:lnTo>
                      <a:pt x="343" y="72"/>
                    </a:lnTo>
                    <a:lnTo>
                      <a:pt x="343" y="73"/>
                    </a:lnTo>
                    <a:lnTo>
                      <a:pt x="343" y="74"/>
                    </a:lnTo>
                    <a:lnTo>
                      <a:pt x="343" y="75"/>
                    </a:lnTo>
                    <a:lnTo>
                      <a:pt x="343" y="76"/>
                    </a:lnTo>
                    <a:lnTo>
                      <a:pt x="343" y="79"/>
                    </a:lnTo>
                    <a:lnTo>
                      <a:pt x="344" y="80"/>
                    </a:lnTo>
                    <a:lnTo>
                      <a:pt x="345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2"/>
                    </a:lnTo>
                    <a:lnTo>
                      <a:pt x="348" y="84"/>
                    </a:lnTo>
                    <a:lnTo>
                      <a:pt x="348" y="85"/>
                    </a:lnTo>
                    <a:lnTo>
                      <a:pt x="348" y="86"/>
                    </a:lnTo>
                    <a:lnTo>
                      <a:pt x="348" y="87"/>
                    </a:lnTo>
                    <a:lnTo>
                      <a:pt x="349" y="87"/>
                    </a:lnTo>
                    <a:lnTo>
                      <a:pt x="349" y="88"/>
                    </a:lnTo>
                    <a:lnTo>
                      <a:pt x="350" y="88"/>
                    </a:lnTo>
                    <a:lnTo>
                      <a:pt x="350" y="90"/>
                    </a:lnTo>
                    <a:lnTo>
                      <a:pt x="350" y="92"/>
                    </a:lnTo>
                    <a:lnTo>
                      <a:pt x="351" y="93"/>
                    </a:lnTo>
                    <a:lnTo>
                      <a:pt x="351" y="94"/>
                    </a:lnTo>
                    <a:lnTo>
                      <a:pt x="352" y="94"/>
                    </a:lnTo>
                    <a:lnTo>
                      <a:pt x="353" y="94"/>
                    </a:lnTo>
                    <a:lnTo>
                      <a:pt x="352" y="95"/>
                    </a:lnTo>
                    <a:lnTo>
                      <a:pt x="353" y="95"/>
                    </a:lnTo>
                    <a:lnTo>
                      <a:pt x="352" y="96"/>
                    </a:lnTo>
                    <a:lnTo>
                      <a:pt x="352" y="97"/>
                    </a:lnTo>
                    <a:lnTo>
                      <a:pt x="352" y="98"/>
                    </a:lnTo>
                    <a:lnTo>
                      <a:pt x="353" y="98"/>
                    </a:lnTo>
                    <a:lnTo>
                      <a:pt x="353" y="99"/>
                    </a:lnTo>
                    <a:lnTo>
                      <a:pt x="353" y="101"/>
                    </a:lnTo>
                    <a:lnTo>
                      <a:pt x="353" y="102"/>
                    </a:lnTo>
                    <a:lnTo>
                      <a:pt x="354" y="103"/>
                    </a:lnTo>
                    <a:lnTo>
                      <a:pt x="354" y="104"/>
                    </a:lnTo>
                    <a:lnTo>
                      <a:pt x="355" y="105"/>
                    </a:lnTo>
                    <a:lnTo>
                      <a:pt x="355" y="106"/>
                    </a:lnTo>
                    <a:lnTo>
                      <a:pt x="355" y="107"/>
                    </a:lnTo>
                    <a:lnTo>
                      <a:pt x="355" y="109"/>
                    </a:lnTo>
                    <a:lnTo>
                      <a:pt x="355" y="110"/>
                    </a:lnTo>
                    <a:lnTo>
                      <a:pt x="356" y="111"/>
                    </a:lnTo>
                    <a:lnTo>
                      <a:pt x="356" y="112"/>
                    </a:lnTo>
                    <a:lnTo>
                      <a:pt x="356" y="113"/>
                    </a:lnTo>
                    <a:lnTo>
                      <a:pt x="356" y="114"/>
                    </a:lnTo>
                    <a:lnTo>
                      <a:pt x="355" y="115"/>
                    </a:lnTo>
                    <a:lnTo>
                      <a:pt x="356" y="115"/>
                    </a:lnTo>
                    <a:lnTo>
                      <a:pt x="356" y="116"/>
                    </a:lnTo>
                    <a:lnTo>
                      <a:pt x="357" y="117"/>
                    </a:lnTo>
                    <a:lnTo>
                      <a:pt x="357" y="118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7" y="121"/>
                    </a:lnTo>
                    <a:lnTo>
                      <a:pt x="356" y="123"/>
                    </a:lnTo>
                    <a:lnTo>
                      <a:pt x="357" y="124"/>
                    </a:lnTo>
                    <a:lnTo>
                      <a:pt x="356" y="124"/>
                    </a:lnTo>
                    <a:lnTo>
                      <a:pt x="357" y="125"/>
                    </a:lnTo>
                    <a:lnTo>
                      <a:pt x="357" y="126"/>
                    </a:lnTo>
                    <a:lnTo>
                      <a:pt x="357" y="127"/>
                    </a:lnTo>
                    <a:lnTo>
                      <a:pt x="358" y="127"/>
                    </a:lnTo>
                    <a:lnTo>
                      <a:pt x="358" y="128"/>
                    </a:lnTo>
                    <a:lnTo>
                      <a:pt x="358" y="129"/>
                    </a:lnTo>
                    <a:lnTo>
                      <a:pt x="358" y="130"/>
                    </a:lnTo>
                    <a:lnTo>
                      <a:pt x="358" y="133"/>
                    </a:lnTo>
                    <a:lnTo>
                      <a:pt x="358" y="135"/>
                    </a:lnTo>
                    <a:lnTo>
                      <a:pt x="358" y="137"/>
                    </a:lnTo>
                    <a:lnTo>
                      <a:pt x="358" y="138"/>
                    </a:lnTo>
                    <a:lnTo>
                      <a:pt x="359" y="138"/>
                    </a:lnTo>
                    <a:lnTo>
                      <a:pt x="360" y="138"/>
                    </a:lnTo>
                    <a:lnTo>
                      <a:pt x="361" y="139"/>
                    </a:lnTo>
                    <a:lnTo>
                      <a:pt x="360" y="139"/>
                    </a:lnTo>
                    <a:lnTo>
                      <a:pt x="360" y="141"/>
                    </a:lnTo>
                    <a:lnTo>
                      <a:pt x="360" y="143"/>
                    </a:lnTo>
                    <a:lnTo>
                      <a:pt x="360" y="145"/>
                    </a:lnTo>
                    <a:lnTo>
                      <a:pt x="360" y="147"/>
                    </a:lnTo>
                    <a:lnTo>
                      <a:pt x="361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3" y="148"/>
                    </a:lnTo>
                    <a:lnTo>
                      <a:pt x="363" y="149"/>
                    </a:lnTo>
                    <a:lnTo>
                      <a:pt x="363" y="150"/>
                    </a:lnTo>
                    <a:lnTo>
                      <a:pt x="364" y="150"/>
                    </a:lnTo>
                    <a:lnTo>
                      <a:pt x="364" y="151"/>
                    </a:lnTo>
                    <a:lnTo>
                      <a:pt x="364" y="152"/>
                    </a:lnTo>
                    <a:lnTo>
                      <a:pt x="364" y="153"/>
                    </a:lnTo>
                    <a:lnTo>
                      <a:pt x="364" y="155"/>
                    </a:lnTo>
                    <a:lnTo>
                      <a:pt x="364" y="157"/>
                    </a:lnTo>
                    <a:lnTo>
                      <a:pt x="364" y="158"/>
                    </a:lnTo>
                    <a:lnTo>
                      <a:pt x="365" y="158"/>
                    </a:lnTo>
                    <a:lnTo>
                      <a:pt x="365" y="159"/>
                    </a:lnTo>
                    <a:lnTo>
                      <a:pt x="364" y="159"/>
                    </a:lnTo>
                    <a:lnTo>
                      <a:pt x="364" y="160"/>
                    </a:lnTo>
                    <a:lnTo>
                      <a:pt x="364" y="161"/>
                    </a:lnTo>
                    <a:lnTo>
                      <a:pt x="364" y="164"/>
                    </a:lnTo>
                    <a:lnTo>
                      <a:pt x="364" y="165"/>
                    </a:lnTo>
                    <a:lnTo>
                      <a:pt x="364" y="168"/>
                    </a:lnTo>
                    <a:lnTo>
                      <a:pt x="364" y="170"/>
                    </a:lnTo>
                    <a:lnTo>
                      <a:pt x="364" y="171"/>
                    </a:lnTo>
                    <a:lnTo>
                      <a:pt x="365" y="171"/>
                    </a:lnTo>
                    <a:lnTo>
                      <a:pt x="365" y="172"/>
                    </a:lnTo>
                    <a:lnTo>
                      <a:pt x="365" y="174"/>
                    </a:lnTo>
                    <a:lnTo>
                      <a:pt x="366" y="175"/>
                    </a:lnTo>
                    <a:lnTo>
                      <a:pt x="366" y="176"/>
                    </a:lnTo>
                    <a:lnTo>
                      <a:pt x="367" y="176"/>
                    </a:lnTo>
                    <a:lnTo>
                      <a:pt x="367" y="177"/>
                    </a:lnTo>
                    <a:lnTo>
                      <a:pt x="368" y="177"/>
                    </a:lnTo>
                    <a:lnTo>
                      <a:pt x="369" y="177"/>
                    </a:lnTo>
                    <a:lnTo>
                      <a:pt x="370" y="177"/>
                    </a:lnTo>
                    <a:lnTo>
                      <a:pt x="370" y="178"/>
                    </a:lnTo>
                    <a:lnTo>
                      <a:pt x="370" y="179"/>
                    </a:lnTo>
                    <a:lnTo>
                      <a:pt x="370" y="180"/>
                    </a:lnTo>
                    <a:lnTo>
                      <a:pt x="370" y="181"/>
                    </a:lnTo>
                    <a:lnTo>
                      <a:pt x="370" y="182"/>
                    </a:lnTo>
                    <a:lnTo>
                      <a:pt x="370" y="183"/>
                    </a:lnTo>
                    <a:lnTo>
                      <a:pt x="370" y="184"/>
                    </a:lnTo>
                    <a:lnTo>
                      <a:pt x="370" y="185"/>
                    </a:lnTo>
                    <a:lnTo>
                      <a:pt x="369" y="186"/>
                    </a:lnTo>
                    <a:lnTo>
                      <a:pt x="369" y="188"/>
                    </a:lnTo>
                    <a:lnTo>
                      <a:pt x="370" y="190"/>
                    </a:lnTo>
                    <a:lnTo>
                      <a:pt x="371" y="192"/>
                    </a:lnTo>
                    <a:lnTo>
                      <a:pt x="372" y="193"/>
                    </a:lnTo>
                    <a:lnTo>
                      <a:pt x="372" y="192"/>
                    </a:lnTo>
                    <a:lnTo>
                      <a:pt x="373" y="193"/>
                    </a:lnTo>
                    <a:lnTo>
                      <a:pt x="374" y="194"/>
                    </a:lnTo>
                    <a:lnTo>
                      <a:pt x="374" y="195"/>
                    </a:lnTo>
                    <a:lnTo>
                      <a:pt x="374" y="196"/>
                    </a:lnTo>
                    <a:lnTo>
                      <a:pt x="374" y="197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5" y="200"/>
                    </a:lnTo>
                    <a:lnTo>
                      <a:pt x="375" y="201"/>
                    </a:lnTo>
                    <a:lnTo>
                      <a:pt x="375" y="203"/>
                    </a:lnTo>
                    <a:lnTo>
                      <a:pt x="375" y="204"/>
                    </a:lnTo>
                    <a:lnTo>
                      <a:pt x="375" y="205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6"/>
                    </a:lnTo>
                    <a:lnTo>
                      <a:pt x="372" y="207"/>
                    </a:lnTo>
                    <a:lnTo>
                      <a:pt x="372" y="206"/>
                    </a:lnTo>
                    <a:lnTo>
                      <a:pt x="371" y="207"/>
                    </a:lnTo>
                    <a:lnTo>
                      <a:pt x="370" y="207"/>
                    </a:lnTo>
                    <a:lnTo>
                      <a:pt x="370" y="206"/>
                    </a:lnTo>
                    <a:lnTo>
                      <a:pt x="369" y="207"/>
                    </a:lnTo>
                    <a:lnTo>
                      <a:pt x="368" y="207"/>
                    </a:lnTo>
                    <a:lnTo>
                      <a:pt x="368" y="208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09"/>
                    </a:lnTo>
                    <a:lnTo>
                      <a:pt x="365" y="208"/>
                    </a:lnTo>
                    <a:lnTo>
                      <a:pt x="364" y="207"/>
                    </a:lnTo>
                    <a:lnTo>
                      <a:pt x="363" y="206"/>
                    </a:lnTo>
                    <a:lnTo>
                      <a:pt x="362" y="206"/>
                    </a:lnTo>
                    <a:lnTo>
                      <a:pt x="362" y="205"/>
                    </a:lnTo>
                    <a:lnTo>
                      <a:pt x="361" y="205"/>
                    </a:lnTo>
                    <a:lnTo>
                      <a:pt x="361" y="206"/>
                    </a:lnTo>
                    <a:lnTo>
                      <a:pt x="360" y="206"/>
                    </a:lnTo>
                    <a:lnTo>
                      <a:pt x="359" y="207"/>
                    </a:lnTo>
                    <a:lnTo>
                      <a:pt x="359" y="208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7" y="209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4" y="210"/>
                    </a:lnTo>
                    <a:lnTo>
                      <a:pt x="353" y="210"/>
                    </a:lnTo>
                    <a:lnTo>
                      <a:pt x="352" y="210"/>
                    </a:lnTo>
                    <a:lnTo>
                      <a:pt x="352" y="209"/>
                    </a:lnTo>
                    <a:lnTo>
                      <a:pt x="351" y="209"/>
                    </a:lnTo>
                    <a:lnTo>
                      <a:pt x="350" y="208"/>
                    </a:lnTo>
                    <a:lnTo>
                      <a:pt x="350" y="207"/>
                    </a:lnTo>
                    <a:lnTo>
                      <a:pt x="349" y="207"/>
                    </a:lnTo>
                    <a:lnTo>
                      <a:pt x="349" y="206"/>
                    </a:lnTo>
                    <a:lnTo>
                      <a:pt x="349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7" y="207"/>
                    </a:lnTo>
                    <a:lnTo>
                      <a:pt x="345" y="207"/>
                    </a:lnTo>
                    <a:lnTo>
                      <a:pt x="343" y="208"/>
                    </a:lnTo>
                    <a:lnTo>
                      <a:pt x="337" y="207"/>
                    </a:lnTo>
                    <a:lnTo>
                      <a:pt x="336" y="206"/>
                    </a:lnTo>
                    <a:lnTo>
                      <a:pt x="335" y="205"/>
                    </a:lnTo>
                    <a:lnTo>
                      <a:pt x="334" y="205"/>
                    </a:lnTo>
                    <a:lnTo>
                      <a:pt x="333" y="205"/>
                    </a:lnTo>
                    <a:lnTo>
                      <a:pt x="332" y="205"/>
                    </a:lnTo>
                    <a:lnTo>
                      <a:pt x="332" y="204"/>
                    </a:lnTo>
                    <a:lnTo>
                      <a:pt x="332" y="203"/>
                    </a:lnTo>
                    <a:lnTo>
                      <a:pt x="331" y="202"/>
                    </a:lnTo>
                    <a:lnTo>
                      <a:pt x="331" y="201"/>
                    </a:lnTo>
                    <a:lnTo>
                      <a:pt x="330" y="200"/>
                    </a:lnTo>
                    <a:lnTo>
                      <a:pt x="329" y="200"/>
                    </a:lnTo>
                    <a:lnTo>
                      <a:pt x="328" y="200"/>
                    </a:lnTo>
                    <a:lnTo>
                      <a:pt x="326" y="200"/>
                    </a:lnTo>
                    <a:lnTo>
                      <a:pt x="326" y="199"/>
                    </a:lnTo>
                    <a:lnTo>
                      <a:pt x="326" y="198"/>
                    </a:lnTo>
                    <a:lnTo>
                      <a:pt x="326" y="199"/>
                    </a:lnTo>
                    <a:lnTo>
                      <a:pt x="325" y="199"/>
                    </a:lnTo>
                    <a:lnTo>
                      <a:pt x="325" y="198"/>
                    </a:lnTo>
                    <a:lnTo>
                      <a:pt x="324" y="198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9"/>
                    </a:lnTo>
                    <a:lnTo>
                      <a:pt x="322" y="198"/>
                    </a:lnTo>
                    <a:lnTo>
                      <a:pt x="321" y="198"/>
                    </a:lnTo>
                    <a:lnTo>
                      <a:pt x="320" y="198"/>
                    </a:lnTo>
                    <a:lnTo>
                      <a:pt x="319" y="198"/>
                    </a:lnTo>
                    <a:lnTo>
                      <a:pt x="319" y="197"/>
                    </a:lnTo>
                    <a:lnTo>
                      <a:pt x="318" y="198"/>
                    </a:lnTo>
                    <a:lnTo>
                      <a:pt x="317" y="197"/>
                    </a:lnTo>
                    <a:lnTo>
                      <a:pt x="316" y="198"/>
                    </a:lnTo>
                    <a:lnTo>
                      <a:pt x="316" y="197"/>
                    </a:lnTo>
                    <a:lnTo>
                      <a:pt x="316" y="198"/>
                    </a:lnTo>
                    <a:lnTo>
                      <a:pt x="315" y="197"/>
                    </a:lnTo>
                    <a:lnTo>
                      <a:pt x="315" y="198"/>
                    </a:lnTo>
                    <a:lnTo>
                      <a:pt x="314" y="198"/>
                    </a:lnTo>
                    <a:lnTo>
                      <a:pt x="313" y="198"/>
                    </a:lnTo>
                    <a:lnTo>
                      <a:pt x="312" y="198"/>
                    </a:lnTo>
                    <a:lnTo>
                      <a:pt x="312" y="197"/>
                    </a:lnTo>
                    <a:lnTo>
                      <a:pt x="311" y="197"/>
                    </a:lnTo>
                    <a:lnTo>
                      <a:pt x="310" y="196"/>
                    </a:lnTo>
                    <a:lnTo>
                      <a:pt x="310" y="195"/>
                    </a:lnTo>
                    <a:lnTo>
                      <a:pt x="310" y="194"/>
                    </a:lnTo>
                    <a:lnTo>
                      <a:pt x="309" y="194"/>
                    </a:lnTo>
                    <a:lnTo>
                      <a:pt x="308" y="194"/>
                    </a:lnTo>
                    <a:lnTo>
                      <a:pt x="307" y="194"/>
                    </a:lnTo>
                    <a:lnTo>
                      <a:pt x="307" y="193"/>
                    </a:lnTo>
                    <a:lnTo>
                      <a:pt x="306" y="193"/>
                    </a:lnTo>
                    <a:lnTo>
                      <a:pt x="305" y="193"/>
                    </a:lnTo>
                    <a:lnTo>
                      <a:pt x="304" y="192"/>
                    </a:lnTo>
                    <a:lnTo>
                      <a:pt x="303" y="192"/>
                    </a:lnTo>
                    <a:lnTo>
                      <a:pt x="302" y="193"/>
                    </a:lnTo>
                    <a:lnTo>
                      <a:pt x="302" y="192"/>
                    </a:lnTo>
                    <a:lnTo>
                      <a:pt x="301" y="192"/>
                    </a:lnTo>
                    <a:lnTo>
                      <a:pt x="300" y="193"/>
                    </a:lnTo>
                    <a:lnTo>
                      <a:pt x="299" y="194"/>
                    </a:lnTo>
                    <a:lnTo>
                      <a:pt x="298" y="194"/>
                    </a:lnTo>
                    <a:lnTo>
                      <a:pt x="297" y="194"/>
                    </a:lnTo>
                    <a:lnTo>
                      <a:pt x="296" y="194"/>
                    </a:lnTo>
                    <a:lnTo>
                      <a:pt x="295" y="194"/>
                    </a:lnTo>
                    <a:lnTo>
                      <a:pt x="294" y="194"/>
                    </a:lnTo>
                    <a:lnTo>
                      <a:pt x="293" y="194"/>
                    </a:lnTo>
                    <a:lnTo>
                      <a:pt x="292" y="194"/>
                    </a:lnTo>
                    <a:lnTo>
                      <a:pt x="286" y="194"/>
                    </a:lnTo>
                    <a:lnTo>
                      <a:pt x="284" y="194"/>
                    </a:lnTo>
                    <a:lnTo>
                      <a:pt x="280" y="193"/>
                    </a:lnTo>
                    <a:lnTo>
                      <a:pt x="279" y="193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2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69" y="192"/>
                    </a:lnTo>
                    <a:lnTo>
                      <a:pt x="268" y="192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89"/>
                    </a:lnTo>
                    <a:lnTo>
                      <a:pt x="267" y="188"/>
                    </a:lnTo>
                    <a:lnTo>
                      <a:pt x="266" y="188"/>
                    </a:lnTo>
                    <a:lnTo>
                      <a:pt x="265" y="188"/>
                    </a:lnTo>
                    <a:lnTo>
                      <a:pt x="265" y="187"/>
                    </a:lnTo>
                    <a:lnTo>
                      <a:pt x="264" y="187"/>
                    </a:lnTo>
                    <a:lnTo>
                      <a:pt x="264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2" y="187"/>
                    </a:lnTo>
                    <a:lnTo>
                      <a:pt x="262" y="188"/>
                    </a:lnTo>
                    <a:lnTo>
                      <a:pt x="261" y="188"/>
                    </a:lnTo>
                    <a:lnTo>
                      <a:pt x="261" y="187"/>
                    </a:lnTo>
                    <a:lnTo>
                      <a:pt x="260" y="186"/>
                    </a:lnTo>
                    <a:lnTo>
                      <a:pt x="261" y="186"/>
                    </a:lnTo>
                    <a:lnTo>
                      <a:pt x="261" y="185"/>
                    </a:lnTo>
                    <a:lnTo>
                      <a:pt x="261" y="184"/>
                    </a:lnTo>
                    <a:lnTo>
                      <a:pt x="260" y="184"/>
                    </a:lnTo>
                    <a:lnTo>
                      <a:pt x="259" y="184"/>
                    </a:lnTo>
                    <a:lnTo>
                      <a:pt x="259" y="185"/>
                    </a:lnTo>
                    <a:lnTo>
                      <a:pt x="258" y="186"/>
                    </a:lnTo>
                    <a:lnTo>
                      <a:pt x="257" y="185"/>
                    </a:lnTo>
                    <a:lnTo>
                      <a:pt x="254" y="184"/>
                    </a:lnTo>
                    <a:lnTo>
                      <a:pt x="253" y="184"/>
                    </a:lnTo>
                    <a:lnTo>
                      <a:pt x="251" y="184"/>
                    </a:lnTo>
                    <a:lnTo>
                      <a:pt x="245" y="183"/>
                    </a:lnTo>
                    <a:lnTo>
                      <a:pt x="242" y="183"/>
                    </a:lnTo>
                    <a:lnTo>
                      <a:pt x="242" y="181"/>
                    </a:lnTo>
                    <a:lnTo>
                      <a:pt x="241" y="180"/>
                    </a:lnTo>
                    <a:lnTo>
                      <a:pt x="241" y="179"/>
                    </a:lnTo>
                    <a:lnTo>
                      <a:pt x="240" y="179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8" y="178"/>
                    </a:lnTo>
                    <a:lnTo>
                      <a:pt x="238" y="177"/>
                    </a:lnTo>
                    <a:lnTo>
                      <a:pt x="238" y="176"/>
                    </a:lnTo>
                    <a:lnTo>
                      <a:pt x="240" y="174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1" y="171"/>
                    </a:lnTo>
                    <a:lnTo>
                      <a:pt x="241" y="170"/>
                    </a:lnTo>
                    <a:lnTo>
                      <a:pt x="240" y="169"/>
                    </a:lnTo>
                    <a:lnTo>
                      <a:pt x="239" y="168"/>
                    </a:lnTo>
                    <a:lnTo>
                      <a:pt x="238" y="167"/>
                    </a:lnTo>
                    <a:lnTo>
                      <a:pt x="238" y="166"/>
                    </a:lnTo>
                    <a:lnTo>
                      <a:pt x="237" y="166"/>
                    </a:lnTo>
                    <a:lnTo>
                      <a:pt x="236" y="167"/>
                    </a:lnTo>
                    <a:lnTo>
                      <a:pt x="235" y="167"/>
                    </a:lnTo>
                    <a:lnTo>
                      <a:pt x="235" y="168"/>
                    </a:lnTo>
                    <a:lnTo>
                      <a:pt x="234" y="168"/>
                    </a:lnTo>
                    <a:lnTo>
                      <a:pt x="233" y="168"/>
                    </a:lnTo>
                    <a:lnTo>
                      <a:pt x="233" y="169"/>
                    </a:lnTo>
                    <a:lnTo>
                      <a:pt x="232" y="169"/>
                    </a:lnTo>
                    <a:lnTo>
                      <a:pt x="229" y="166"/>
                    </a:lnTo>
                    <a:lnTo>
                      <a:pt x="224" y="173"/>
                    </a:lnTo>
                    <a:lnTo>
                      <a:pt x="217" y="172"/>
                    </a:lnTo>
                    <a:lnTo>
                      <a:pt x="217" y="173"/>
                    </a:lnTo>
                    <a:lnTo>
                      <a:pt x="217" y="174"/>
                    </a:lnTo>
                    <a:lnTo>
                      <a:pt x="216" y="175"/>
                    </a:lnTo>
                    <a:lnTo>
                      <a:pt x="216" y="176"/>
                    </a:lnTo>
                    <a:lnTo>
                      <a:pt x="216" y="177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4" y="179"/>
                    </a:lnTo>
                    <a:lnTo>
                      <a:pt x="214" y="180"/>
                    </a:lnTo>
                    <a:lnTo>
                      <a:pt x="213" y="181"/>
                    </a:lnTo>
                    <a:lnTo>
                      <a:pt x="213" y="182"/>
                    </a:lnTo>
                    <a:lnTo>
                      <a:pt x="213" y="183"/>
                    </a:lnTo>
                    <a:lnTo>
                      <a:pt x="213" y="184"/>
                    </a:lnTo>
                    <a:lnTo>
                      <a:pt x="213" y="185"/>
                    </a:lnTo>
                    <a:lnTo>
                      <a:pt x="213" y="186"/>
                    </a:lnTo>
                    <a:lnTo>
                      <a:pt x="212" y="186"/>
                    </a:lnTo>
                    <a:lnTo>
                      <a:pt x="212" y="187"/>
                    </a:lnTo>
                    <a:lnTo>
                      <a:pt x="213" y="187"/>
                    </a:lnTo>
                    <a:lnTo>
                      <a:pt x="214" y="187"/>
                    </a:lnTo>
                    <a:lnTo>
                      <a:pt x="215" y="188"/>
                    </a:lnTo>
                    <a:lnTo>
                      <a:pt x="216" y="189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19" y="192"/>
                    </a:lnTo>
                    <a:lnTo>
                      <a:pt x="220" y="192"/>
                    </a:lnTo>
                    <a:lnTo>
                      <a:pt x="220" y="193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2" y="195"/>
                    </a:lnTo>
                    <a:lnTo>
                      <a:pt x="222" y="196"/>
                    </a:lnTo>
                    <a:lnTo>
                      <a:pt x="222" y="197"/>
                    </a:lnTo>
                    <a:lnTo>
                      <a:pt x="222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2" y="201"/>
                    </a:lnTo>
                    <a:lnTo>
                      <a:pt x="222" y="202"/>
                    </a:lnTo>
                    <a:lnTo>
                      <a:pt x="221" y="201"/>
                    </a:lnTo>
                    <a:lnTo>
                      <a:pt x="220" y="201"/>
                    </a:lnTo>
                    <a:lnTo>
                      <a:pt x="219" y="202"/>
                    </a:lnTo>
                    <a:lnTo>
                      <a:pt x="219" y="201"/>
                    </a:lnTo>
                    <a:lnTo>
                      <a:pt x="218" y="201"/>
                    </a:lnTo>
                    <a:lnTo>
                      <a:pt x="218" y="200"/>
                    </a:lnTo>
                    <a:lnTo>
                      <a:pt x="218" y="199"/>
                    </a:lnTo>
                    <a:lnTo>
                      <a:pt x="217" y="199"/>
                    </a:lnTo>
                    <a:lnTo>
                      <a:pt x="216" y="199"/>
                    </a:lnTo>
                    <a:lnTo>
                      <a:pt x="216" y="198"/>
                    </a:lnTo>
                    <a:lnTo>
                      <a:pt x="215" y="198"/>
                    </a:lnTo>
                    <a:lnTo>
                      <a:pt x="214" y="197"/>
                    </a:lnTo>
                    <a:lnTo>
                      <a:pt x="213" y="197"/>
                    </a:lnTo>
                    <a:lnTo>
                      <a:pt x="213" y="198"/>
                    </a:lnTo>
                    <a:lnTo>
                      <a:pt x="213" y="199"/>
                    </a:lnTo>
                    <a:lnTo>
                      <a:pt x="212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10" y="206"/>
                    </a:lnTo>
                    <a:lnTo>
                      <a:pt x="211" y="206"/>
                    </a:lnTo>
                    <a:lnTo>
                      <a:pt x="210" y="207"/>
                    </a:lnTo>
                    <a:lnTo>
                      <a:pt x="209" y="208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09" y="211"/>
                    </a:lnTo>
                    <a:lnTo>
                      <a:pt x="210" y="212"/>
                    </a:lnTo>
                    <a:lnTo>
                      <a:pt x="211" y="212"/>
                    </a:lnTo>
                    <a:lnTo>
                      <a:pt x="212" y="212"/>
                    </a:lnTo>
                    <a:lnTo>
                      <a:pt x="212" y="213"/>
                    </a:lnTo>
                    <a:lnTo>
                      <a:pt x="213" y="213"/>
                    </a:lnTo>
                    <a:lnTo>
                      <a:pt x="214" y="214"/>
                    </a:lnTo>
                    <a:lnTo>
                      <a:pt x="214" y="215"/>
                    </a:lnTo>
                    <a:lnTo>
                      <a:pt x="213" y="216"/>
                    </a:lnTo>
                    <a:lnTo>
                      <a:pt x="214" y="216"/>
                    </a:lnTo>
                    <a:lnTo>
                      <a:pt x="214" y="217"/>
                    </a:lnTo>
                    <a:lnTo>
                      <a:pt x="214" y="218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20"/>
                    </a:lnTo>
                    <a:lnTo>
                      <a:pt x="212" y="221"/>
                    </a:lnTo>
                    <a:lnTo>
                      <a:pt x="211" y="221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9" y="223"/>
                    </a:lnTo>
                    <a:lnTo>
                      <a:pt x="208" y="224"/>
                    </a:lnTo>
                    <a:lnTo>
                      <a:pt x="209" y="224"/>
                    </a:lnTo>
                    <a:lnTo>
                      <a:pt x="210" y="225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7" y="228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4" y="232"/>
                    </a:lnTo>
                    <a:lnTo>
                      <a:pt x="202" y="233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200" y="232"/>
                    </a:lnTo>
                    <a:lnTo>
                      <a:pt x="199" y="232"/>
                    </a:lnTo>
                    <a:lnTo>
                      <a:pt x="198" y="231"/>
                    </a:lnTo>
                    <a:lnTo>
                      <a:pt x="197" y="231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5" y="230"/>
                    </a:lnTo>
                    <a:lnTo>
                      <a:pt x="194" y="230"/>
                    </a:lnTo>
                    <a:lnTo>
                      <a:pt x="193" y="230"/>
                    </a:lnTo>
                    <a:lnTo>
                      <a:pt x="192" y="231"/>
                    </a:lnTo>
                    <a:lnTo>
                      <a:pt x="193" y="232"/>
                    </a:lnTo>
                    <a:lnTo>
                      <a:pt x="193" y="234"/>
                    </a:lnTo>
                    <a:lnTo>
                      <a:pt x="193" y="235"/>
                    </a:lnTo>
                    <a:lnTo>
                      <a:pt x="192" y="235"/>
                    </a:lnTo>
                    <a:lnTo>
                      <a:pt x="191" y="235"/>
                    </a:lnTo>
                    <a:lnTo>
                      <a:pt x="191" y="234"/>
                    </a:lnTo>
                    <a:lnTo>
                      <a:pt x="190" y="236"/>
                    </a:lnTo>
                    <a:lnTo>
                      <a:pt x="190" y="235"/>
                    </a:lnTo>
                    <a:lnTo>
                      <a:pt x="189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7" y="234"/>
                    </a:lnTo>
                    <a:lnTo>
                      <a:pt x="186" y="233"/>
                    </a:lnTo>
                    <a:lnTo>
                      <a:pt x="185" y="232"/>
                    </a:lnTo>
                    <a:lnTo>
                      <a:pt x="186" y="231"/>
                    </a:lnTo>
                    <a:lnTo>
                      <a:pt x="185" y="231"/>
                    </a:lnTo>
                    <a:lnTo>
                      <a:pt x="185" y="230"/>
                    </a:lnTo>
                    <a:lnTo>
                      <a:pt x="185" y="229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6" y="224"/>
                    </a:lnTo>
                    <a:lnTo>
                      <a:pt x="188" y="222"/>
                    </a:lnTo>
                    <a:lnTo>
                      <a:pt x="189" y="221"/>
                    </a:lnTo>
                    <a:lnTo>
                      <a:pt x="190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7"/>
                    </a:lnTo>
                    <a:lnTo>
                      <a:pt x="189" y="217"/>
                    </a:lnTo>
                    <a:lnTo>
                      <a:pt x="188" y="217"/>
                    </a:lnTo>
                    <a:lnTo>
                      <a:pt x="188" y="218"/>
                    </a:lnTo>
                    <a:lnTo>
                      <a:pt x="187" y="218"/>
                    </a:lnTo>
                    <a:lnTo>
                      <a:pt x="187" y="217"/>
                    </a:lnTo>
                    <a:lnTo>
                      <a:pt x="186" y="217"/>
                    </a:lnTo>
                    <a:lnTo>
                      <a:pt x="186" y="216"/>
                    </a:lnTo>
                    <a:lnTo>
                      <a:pt x="185" y="216"/>
                    </a:lnTo>
                    <a:lnTo>
                      <a:pt x="185" y="214"/>
                    </a:lnTo>
                    <a:lnTo>
                      <a:pt x="186" y="213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3" y="211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1" y="210"/>
                    </a:lnTo>
                    <a:lnTo>
                      <a:pt x="181" y="209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79" y="207"/>
                    </a:lnTo>
                    <a:lnTo>
                      <a:pt x="176" y="208"/>
                    </a:lnTo>
                    <a:lnTo>
                      <a:pt x="171" y="209"/>
                    </a:lnTo>
                    <a:lnTo>
                      <a:pt x="166" y="212"/>
                    </a:lnTo>
                    <a:lnTo>
                      <a:pt x="164" y="203"/>
                    </a:lnTo>
                    <a:lnTo>
                      <a:pt x="162" y="203"/>
                    </a:lnTo>
                    <a:lnTo>
                      <a:pt x="158" y="205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5" y="211"/>
                    </a:lnTo>
                    <a:lnTo>
                      <a:pt x="154" y="212"/>
                    </a:lnTo>
                    <a:lnTo>
                      <a:pt x="153" y="212"/>
                    </a:lnTo>
                    <a:lnTo>
                      <a:pt x="152" y="213"/>
                    </a:lnTo>
                    <a:lnTo>
                      <a:pt x="151" y="213"/>
                    </a:lnTo>
                    <a:lnTo>
                      <a:pt x="150" y="212"/>
                    </a:lnTo>
                    <a:lnTo>
                      <a:pt x="149" y="211"/>
                    </a:lnTo>
                    <a:lnTo>
                      <a:pt x="148" y="210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6" y="211"/>
                    </a:lnTo>
                    <a:lnTo>
                      <a:pt x="145" y="211"/>
                    </a:lnTo>
                    <a:lnTo>
                      <a:pt x="144" y="211"/>
                    </a:lnTo>
                    <a:lnTo>
                      <a:pt x="143" y="212"/>
                    </a:lnTo>
                    <a:lnTo>
                      <a:pt x="143" y="213"/>
                    </a:lnTo>
                    <a:lnTo>
                      <a:pt x="142" y="213"/>
                    </a:lnTo>
                    <a:lnTo>
                      <a:pt x="141" y="214"/>
                    </a:lnTo>
                    <a:lnTo>
                      <a:pt x="140" y="214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3"/>
                    </a:lnTo>
                    <a:lnTo>
                      <a:pt x="137" y="213"/>
                    </a:lnTo>
                    <a:lnTo>
                      <a:pt x="136" y="212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4" y="207"/>
                    </a:lnTo>
                    <a:lnTo>
                      <a:pt x="134" y="206"/>
                    </a:lnTo>
                    <a:lnTo>
                      <a:pt x="134" y="205"/>
                    </a:lnTo>
                    <a:lnTo>
                      <a:pt x="134" y="204"/>
                    </a:lnTo>
                    <a:lnTo>
                      <a:pt x="135" y="203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0" y="198"/>
                    </a:lnTo>
                    <a:lnTo>
                      <a:pt x="131" y="198"/>
                    </a:lnTo>
                    <a:lnTo>
                      <a:pt x="130" y="198"/>
                    </a:lnTo>
                    <a:lnTo>
                      <a:pt x="127" y="198"/>
                    </a:lnTo>
                    <a:lnTo>
                      <a:pt x="126" y="198"/>
                    </a:lnTo>
                    <a:lnTo>
                      <a:pt x="125" y="198"/>
                    </a:lnTo>
                    <a:lnTo>
                      <a:pt x="125" y="197"/>
                    </a:lnTo>
                    <a:lnTo>
                      <a:pt x="124" y="197"/>
                    </a:lnTo>
                    <a:lnTo>
                      <a:pt x="123" y="196"/>
                    </a:lnTo>
                    <a:lnTo>
                      <a:pt x="122" y="196"/>
                    </a:lnTo>
                    <a:lnTo>
                      <a:pt x="121" y="196"/>
                    </a:lnTo>
                    <a:lnTo>
                      <a:pt x="120" y="196"/>
                    </a:lnTo>
                    <a:lnTo>
                      <a:pt x="119" y="196"/>
                    </a:lnTo>
                    <a:lnTo>
                      <a:pt x="116" y="196"/>
                    </a:lnTo>
                    <a:lnTo>
                      <a:pt x="114" y="196"/>
                    </a:lnTo>
                    <a:lnTo>
                      <a:pt x="113" y="196"/>
                    </a:lnTo>
                    <a:lnTo>
                      <a:pt x="113" y="195"/>
                    </a:lnTo>
                    <a:lnTo>
                      <a:pt x="114" y="194"/>
                    </a:lnTo>
                    <a:lnTo>
                      <a:pt x="113" y="193"/>
                    </a:lnTo>
                    <a:lnTo>
                      <a:pt x="114" y="193"/>
                    </a:lnTo>
                    <a:lnTo>
                      <a:pt x="114" y="192"/>
                    </a:lnTo>
                    <a:lnTo>
                      <a:pt x="114" y="191"/>
                    </a:lnTo>
                    <a:lnTo>
                      <a:pt x="113" y="190"/>
                    </a:lnTo>
                    <a:lnTo>
                      <a:pt x="114" y="187"/>
                    </a:lnTo>
                    <a:lnTo>
                      <a:pt x="113" y="186"/>
                    </a:lnTo>
                    <a:lnTo>
                      <a:pt x="114" y="186"/>
                    </a:lnTo>
                    <a:lnTo>
                      <a:pt x="114" y="185"/>
                    </a:lnTo>
                    <a:lnTo>
                      <a:pt x="114" y="184"/>
                    </a:lnTo>
                    <a:lnTo>
                      <a:pt x="114" y="182"/>
                    </a:lnTo>
                    <a:lnTo>
                      <a:pt x="114" y="181"/>
                    </a:lnTo>
                    <a:lnTo>
                      <a:pt x="113" y="180"/>
                    </a:lnTo>
                    <a:lnTo>
                      <a:pt x="114" y="180"/>
                    </a:lnTo>
                    <a:lnTo>
                      <a:pt x="114" y="179"/>
                    </a:lnTo>
                    <a:lnTo>
                      <a:pt x="115" y="179"/>
                    </a:lnTo>
                    <a:lnTo>
                      <a:pt x="116" y="179"/>
                    </a:lnTo>
                    <a:lnTo>
                      <a:pt x="118" y="180"/>
                    </a:lnTo>
                    <a:lnTo>
                      <a:pt x="119" y="180"/>
                    </a:lnTo>
                    <a:lnTo>
                      <a:pt x="120" y="180"/>
                    </a:lnTo>
                    <a:lnTo>
                      <a:pt x="120" y="181"/>
                    </a:lnTo>
                    <a:lnTo>
                      <a:pt x="121" y="181"/>
                    </a:lnTo>
                    <a:lnTo>
                      <a:pt x="121" y="180"/>
                    </a:lnTo>
                    <a:lnTo>
                      <a:pt x="122" y="180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78"/>
                    </a:lnTo>
                    <a:lnTo>
                      <a:pt x="123" y="177"/>
                    </a:lnTo>
                    <a:lnTo>
                      <a:pt x="123" y="176"/>
                    </a:lnTo>
                    <a:lnTo>
                      <a:pt x="124" y="176"/>
                    </a:lnTo>
                    <a:lnTo>
                      <a:pt x="123" y="176"/>
                    </a:lnTo>
                    <a:lnTo>
                      <a:pt x="123" y="175"/>
                    </a:lnTo>
                    <a:lnTo>
                      <a:pt x="124" y="173"/>
                    </a:lnTo>
                    <a:lnTo>
                      <a:pt x="124" y="172"/>
                    </a:lnTo>
                    <a:lnTo>
                      <a:pt x="123" y="172"/>
                    </a:lnTo>
                    <a:lnTo>
                      <a:pt x="123" y="170"/>
                    </a:lnTo>
                    <a:lnTo>
                      <a:pt x="123" y="169"/>
                    </a:lnTo>
                    <a:lnTo>
                      <a:pt x="123" y="168"/>
                    </a:lnTo>
                    <a:lnTo>
                      <a:pt x="123" y="167"/>
                    </a:lnTo>
                    <a:lnTo>
                      <a:pt x="123" y="166"/>
                    </a:lnTo>
                    <a:lnTo>
                      <a:pt x="122" y="166"/>
                    </a:lnTo>
                    <a:lnTo>
                      <a:pt x="123" y="166"/>
                    </a:lnTo>
                    <a:lnTo>
                      <a:pt x="128" y="158"/>
                    </a:lnTo>
                    <a:lnTo>
                      <a:pt x="131" y="157"/>
                    </a:lnTo>
                    <a:lnTo>
                      <a:pt x="134" y="155"/>
                    </a:lnTo>
                    <a:lnTo>
                      <a:pt x="137" y="152"/>
                    </a:lnTo>
                    <a:lnTo>
                      <a:pt x="137" y="149"/>
                    </a:lnTo>
                    <a:lnTo>
                      <a:pt x="140" y="146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2"/>
                    </a:lnTo>
                    <a:lnTo>
                      <a:pt x="150" y="142"/>
                    </a:lnTo>
                    <a:lnTo>
                      <a:pt x="148" y="136"/>
                    </a:lnTo>
                    <a:lnTo>
                      <a:pt x="150" y="130"/>
                    </a:lnTo>
                    <a:lnTo>
                      <a:pt x="149" y="130"/>
                    </a:lnTo>
                    <a:lnTo>
                      <a:pt x="149" y="131"/>
                    </a:lnTo>
                    <a:lnTo>
                      <a:pt x="148" y="131"/>
                    </a:lnTo>
                    <a:lnTo>
                      <a:pt x="147" y="130"/>
                    </a:lnTo>
                    <a:lnTo>
                      <a:pt x="146" y="129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7"/>
                    </a:lnTo>
                    <a:lnTo>
                      <a:pt x="141" y="127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40" y="129"/>
                    </a:lnTo>
                    <a:lnTo>
                      <a:pt x="139" y="130"/>
                    </a:lnTo>
                    <a:lnTo>
                      <a:pt x="138" y="130"/>
                    </a:lnTo>
                    <a:lnTo>
                      <a:pt x="137" y="130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5" y="130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3" y="131"/>
                    </a:lnTo>
                    <a:lnTo>
                      <a:pt x="132" y="131"/>
                    </a:lnTo>
                    <a:lnTo>
                      <a:pt x="131" y="132"/>
                    </a:lnTo>
                    <a:lnTo>
                      <a:pt x="130" y="132"/>
                    </a:lnTo>
                    <a:lnTo>
                      <a:pt x="129" y="132"/>
                    </a:lnTo>
                    <a:lnTo>
                      <a:pt x="128" y="132"/>
                    </a:lnTo>
                    <a:lnTo>
                      <a:pt x="127" y="132"/>
                    </a:lnTo>
                    <a:lnTo>
                      <a:pt x="126" y="132"/>
                    </a:lnTo>
                    <a:lnTo>
                      <a:pt x="126" y="136"/>
                    </a:lnTo>
                    <a:lnTo>
                      <a:pt x="121" y="136"/>
                    </a:lnTo>
                    <a:lnTo>
                      <a:pt x="117" y="137"/>
                    </a:lnTo>
                    <a:lnTo>
                      <a:pt x="115" y="136"/>
                    </a:lnTo>
                    <a:lnTo>
                      <a:pt x="110" y="137"/>
                    </a:lnTo>
                    <a:lnTo>
                      <a:pt x="110" y="138"/>
                    </a:lnTo>
                    <a:lnTo>
                      <a:pt x="108" y="138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5" y="137"/>
                    </a:lnTo>
                    <a:lnTo>
                      <a:pt x="105" y="138"/>
                    </a:lnTo>
                    <a:lnTo>
                      <a:pt x="104" y="139"/>
                    </a:lnTo>
                    <a:lnTo>
                      <a:pt x="103" y="140"/>
                    </a:lnTo>
                    <a:lnTo>
                      <a:pt x="102" y="140"/>
                    </a:lnTo>
                    <a:lnTo>
                      <a:pt x="101" y="141"/>
                    </a:lnTo>
                    <a:lnTo>
                      <a:pt x="99" y="142"/>
                    </a:lnTo>
                    <a:lnTo>
                      <a:pt x="98" y="142"/>
                    </a:lnTo>
                    <a:lnTo>
                      <a:pt x="97" y="141"/>
                    </a:lnTo>
                    <a:lnTo>
                      <a:pt x="96" y="141"/>
                    </a:lnTo>
                    <a:lnTo>
                      <a:pt x="95" y="141"/>
                    </a:lnTo>
                    <a:lnTo>
                      <a:pt x="94" y="140"/>
                    </a:lnTo>
                    <a:lnTo>
                      <a:pt x="94" y="139"/>
                    </a:lnTo>
                    <a:lnTo>
                      <a:pt x="93" y="139"/>
                    </a:lnTo>
                    <a:lnTo>
                      <a:pt x="92" y="138"/>
                    </a:lnTo>
                    <a:lnTo>
                      <a:pt x="91" y="138"/>
                    </a:lnTo>
                    <a:lnTo>
                      <a:pt x="91" y="139"/>
                    </a:lnTo>
                    <a:lnTo>
                      <a:pt x="89" y="138"/>
                    </a:lnTo>
                    <a:lnTo>
                      <a:pt x="88" y="139"/>
                    </a:lnTo>
                    <a:lnTo>
                      <a:pt x="88" y="140"/>
                    </a:lnTo>
                    <a:lnTo>
                      <a:pt x="88" y="141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6" y="143"/>
                    </a:lnTo>
                    <a:lnTo>
                      <a:pt x="87" y="143"/>
                    </a:lnTo>
                    <a:lnTo>
                      <a:pt x="87" y="144"/>
                    </a:lnTo>
                    <a:lnTo>
                      <a:pt x="86" y="144"/>
                    </a:lnTo>
                    <a:lnTo>
                      <a:pt x="85" y="144"/>
                    </a:lnTo>
                    <a:lnTo>
                      <a:pt x="86" y="145"/>
                    </a:lnTo>
                    <a:lnTo>
                      <a:pt x="86" y="146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87" y="148"/>
                    </a:lnTo>
                    <a:lnTo>
                      <a:pt x="88" y="148"/>
                    </a:lnTo>
                    <a:lnTo>
                      <a:pt x="88" y="147"/>
                    </a:lnTo>
                    <a:lnTo>
                      <a:pt x="88" y="148"/>
                    </a:lnTo>
                    <a:lnTo>
                      <a:pt x="87" y="149"/>
                    </a:lnTo>
                    <a:lnTo>
                      <a:pt x="86" y="149"/>
                    </a:lnTo>
                    <a:lnTo>
                      <a:pt x="86" y="150"/>
                    </a:lnTo>
                    <a:lnTo>
                      <a:pt x="85" y="150"/>
                    </a:lnTo>
                    <a:lnTo>
                      <a:pt x="85" y="151"/>
                    </a:lnTo>
                    <a:lnTo>
                      <a:pt x="84" y="151"/>
                    </a:lnTo>
                    <a:lnTo>
                      <a:pt x="84" y="150"/>
                    </a:lnTo>
                    <a:lnTo>
                      <a:pt x="83" y="150"/>
                    </a:lnTo>
                    <a:lnTo>
                      <a:pt x="83" y="149"/>
                    </a:lnTo>
                    <a:lnTo>
                      <a:pt x="82" y="149"/>
                    </a:lnTo>
                    <a:lnTo>
                      <a:pt x="81" y="149"/>
                    </a:lnTo>
                    <a:lnTo>
                      <a:pt x="80" y="149"/>
                    </a:lnTo>
                    <a:lnTo>
                      <a:pt x="81" y="150"/>
                    </a:lnTo>
                    <a:lnTo>
                      <a:pt x="80" y="150"/>
                    </a:lnTo>
                    <a:lnTo>
                      <a:pt x="79" y="151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8" y="152"/>
                    </a:lnTo>
                    <a:lnTo>
                      <a:pt x="77" y="153"/>
                    </a:lnTo>
                    <a:lnTo>
                      <a:pt x="77" y="154"/>
                    </a:lnTo>
                    <a:lnTo>
                      <a:pt x="78" y="154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7"/>
                    </a:lnTo>
                    <a:lnTo>
                      <a:pt x="74" y="157"/>
                    </a:lnTo>
                    <a:lnTo>
                      <a:pt x="74" y="158"/>
                    </a:lnTo>
                    <a:lnTo>
                      <a:pt x="73" y="159"/>
                    </a:lnTo>
                    <a:lnTo>
                      <a:pt x="72" y="159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9" y="159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4" y="159"/>
                    </a:lnTo>
                    <a:lnTo>
                      <a:pt x="64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2" y="162"/>
                    </a:lnTo>
                    <a:lnTo>
                      <a:pt x="61" y="161"/>
                    </a:lnTo>
                    <a:lnTo>
                      <a:pt x="60" y="161"/>
                    </a:lnTo>
                    <a:lnTo>
                      <a:pt x="60" y="162"/>
                    </a:lnTo>
                    <a:lnTo>
                      <a:pt x="59" y="163"/>
                    </a:lnTo>
                    <a:lnTo>
                      <a:pt x="58" y="163"/>
                    </a:lnTo>
                    <a:lnTo>
                      <a:pt x="58" y="164"/>
                    </a:lnTo>
                    <a:lnTo>
                      <a:pt x="59" y="164"/>
                    </a:lnTo>
                    <a:lnTo>
                      <a:pt x="59" y="165"/>
                    </a:lnTo>
                    <a:lnTo>
                      <a:pt x="58" y="165"/>
                    </a:lnTo>
                    <a:lnTo>
                      <a:pt x="57" y="166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6" y="163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4" y="163"/>
                    </a:lnTo>
                    <a:lnTo>
                      <a:pt x="54" y="164"/>
                    </a:lnTo>
                    <a:lnTo>
                      <a:pt x="53" y="164"/>
                    </a:lnTo>
                    <a:lnTo>
                      <a:pt x="52" y="165"/>
                    </a:lnTo>
                    <a:lnTo>
                      <a:pt x="52" y="166"/>
                    </a:lnTo>
                    <a:lnTo>
                      <a:pt x="51" y="166"/>
                    </a:lnTo>
                    <a:lnTo>
                      <a:pt x="51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6" y="170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5" y="166"/>
                    </a:lnTo>
                    <a:lnTo>
                      <a:pt x="44" y="166"/>
                    </a:lnTo>
                    <a:lnTo>
                      <a:pt x="43" y="166"/>
                    </a:lnTo>
                    <a:lnTo>
                      <a:pt x="43" y="165"/>
                    </a:lnTo>
                    <a:lnTo>
                      <a:pt x="43" y="166"/>
                    </a:lnTo>
                    <a:lnTo>
                      <a:pt x="42" y="166"/>
                    </a:lnTo>
                    <a:lnTo>
                      <a:pt x="41" y="166"/>
                    </a:lnTo>
                    <a:lnTo>
                      <a:pt x="40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8" y="165"/>
                    </a:lnTo>
                    <a:lnTo>
                      <a:pt x="37" y="165"/>
                    </a:lnTo>
                    <a:lnTo>
                      <a:pt x="36" y="165"/>
                    </a:lnTo>
                    <a:lnTo>
                      <a:pt x="35" y="165"/>
                    </a:lnTo>
                    <a:lnTo>
                      <a:pt x="35" y="166"/>
                    </a:lnTo>
                    <a:lnTo>
                      <a:pt x="35" y="165"/>
                    </a:lnTo>
                    <a:lnTo>
                      <a:pt x="34" y="165"/>
                    </a:lnTo>
                    <a:lnTo>
                      <a:pt x="33" y="166"/>
                    </a:lnTo>
                    <a:lnTo>
                      <a:pt x="31" y="166"/>
                    </a:lnTo>
                    <a:lnTo>
                      <a:pt x="30" y="165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8" y="164"/>
                    </a:lnTo>
                    <a:lnTo>
                      <a:pt x="27" y="164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6" y="160"/>
                    </a:lnTo>
                    <a:lnTo>
                      <a:pt x="25" y="161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4" y="159"/>
                    </a:lnTo>
                    <a:lnTo>
                      <a:pt x="23" y="160"/>
                    </a:lnTo>
                    <a:lnTo>
                      <a:pt x="21" y="160"/>
                    </a:lnTo>
                    <a:lnTo>
                      <a:pt x="21" y="159"/>
                    </a:lnTo>
                    <a:lnTo>
                      <a:pt x="21" y="158"/>
                    </a:lnTo>
                    <a:lnTo>
                      <a:pt x="21" y="157"/>
                    </a:lnTo>
                    <a:lnTo>
                      <a:pt x="21" y="156"/>
                    </a:lnTo>
                    <a:lnTo>
                      <a:pt x="20" y="156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3" y="156"/>
                    </a:lnTo>
                    <a:lnTo>
                      <a:pt x="12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0" y="153"/>
                    </a:lnTo>
                    <a:lnTo>
                      <a:pt x="10" y="152"/>
                    </a:lnTo>
                    <a:lnTo>
                      <a:pt x="10" y="150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11" y="148"/>
                    </a:lnTo>
                    <a:lnTo>
                      <a:pt x="11" y="147"/>
                    </a:lnTo>
                    <a:lnTo>
                      <a:pt x="11" y="146"/>
                    </a:lnTo>
                    <a:lnTo>
                      <a:pt x="10" y="146"/>
                    </a:lnTo>
                    <a:lnTo>
                      <a:pt x="10" y="147"/>
                    </a:lnTo>
                    <a:lnTo>
                      <a:pt x="9" y="147"/>
                    </a:lnTo>
                    <a:lnTo>
                      <a:pt x="8" y="148"/>
                    </a:lnTo>
                    <a:lnTo>
                      <a:pt x="7" y="147"/>
                    </a:lnTo>
                    <a:lnTo>
                      <a:pt x="6" y="148"/>
                    </a:lnTo>
                    <a:lnTo>
                      <a:pt x="6" y="149"/>
                    </a:lnTo>
                    <a:lnTo>
                      <a:pt x="6" y="150"/>
                    </a:lnTo>
                    <a:lnTo>
                      <a:pt x="5" y="150"/>
                    </a:lnTo>
                    <a:lnTo>
                      <a:pt x="5" y="151"/>
                    </a:lnTo>
                    <a:lnTo>
                      <a:pt x="4" y="150"/>
                    </a:lnTo>
                    <a:lnTo>
                      <a:pt x="3" y="149"/>
                    </a:lnTo>
                    <a:lnTo>
                      <a:pt x="2" y="149"/>
                    </a:lnTo>
                    <a:lnTo>
                      <a:pt x="2" y="148"/>
                    </a:lnTo>
                    <a:lnTo>
                      <a:pt x="1" y="149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205864" name="Freeform 248"/>
            <p:cNvSpPr>
              <a:spLocks/>
            </p:cNvSpPr>
            <p:nvPr/>
          </p:nvSpPr>
          <p:spPr bwMode="auto">
            <a:xfrm>
              <a:off x="2935288" y="2127250"/>
              <a:ext cx="290512" cy="757238"/>
            </a:xfrm>
            <a:custGeom>
              <a:avLst/>
              <a:gdLst>
                <a:gd name="T0" fmla="*/ 2147483646 w 183"/>
                <a:gd name="T1" fmla="*/ 0 h 477"/>
                <a:gd name="T2" fmla="*/ 2147483646 w 183"/>
                <a:gd name="T3" fmla="*/ 2147483646 h 477"/>
                <a:gd name="T4" fmla="*/ 2147483646 w 183"/>
                <a:gd name="T5" fmla="*/ 2147483646 h 477"/>
                <a:gd name="T6" fmla="*/ 2147483646 w 183"/>
                <a:gd name="T7" fmla="*/ 2147483646 h 477"/>
                <a:gd name="T8" fmla="*/ 2147483646 w 183"/>
                <a:gd name="T9" fmla="*/ 2147483646 h 477"/>
                <a:gd name="T10" fmla="*/ 2147483646 w 183"/>
                <a:gd name="T11" fmla="*/ 2147483646 h 477"/>
                <a:gd name="T12" fmla="*/ 2147483646 w 183"/>
                <a:gd name="T13" fmla="*/ 2147483646 h 477"/>
                <a:gd name="T14" fmla="*/ 2147483646 w 183"/>
                <a:gd name="T15" fmla="*/ 2147483646 h 477"/>
                <a:gd name="T16" fmla="*/ 2147483646 w 183"/>
                <a:gd name="T17" fmla="*/ 2147483646 h 477"/>
                <a:gd name="T18" fmla="*/ 2147483646 w 183"/>
                <a:gd name="T19" fmla="*/ 2147483646 h 477"/>
                <a:gd name="T20" fmla="*/ 2147483646 w 183"/>
                <a:gd name="T21" fmla="*/ 2147483646 h 477"/>
                <a:gd name="T22" fmla="*/ 2147483646 w 183"/>
                <a:gd name="T23" fmla="*/ 2147483646 h 477"/>
                <a:gd name="T24" fmla="*/ 2147483646 w 183"/>
                <a:gd name="T25" fmla="*/ 2147483646 h 477"/>
                <a:gd name="T26" fmla="*/ 2147483646 w 183"/>
                <a:gd name="T27" fmla="*/ 2147483646 h 477"/>
                <a:gd name="T28" fmla="*/ 2147483646 w 183"/>
                <a:gd name="T29" fmla="*/ 2147483646 h 477"/>
                <a:gd name="T30" fmla="*/ 2147483646 w 183"/>
                <a:gd name="T31" fmla="*/ 2147483646 h 477"/>
                <a:gd name="T32" fmla="*/ 2147483646 w 183"/>
                <a:gd name="T33" fmla="*/ 2147483646 h 477"/>
                <a:gd name="T34" fmla="*/ 2147483646 w 183"/>
                <a:gd name="T35" fmla="*/ 2147483646 h 4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3" h="477">
                  <a:moveTo>
                    <a:pt x="106" y="0"/>
                  </a:moveTo>
                  <a:cubicBezTo>
                    <a:pt x="97" y="7"/>
                    <a:pt x="88" y="14"/>
                    <a:pt x="79" y="21"/>
                  </a:cubicBezTo>
                  <a:cubicBezTo>
                    <a:pt x="73" y="34"/>
                    <a:pt x="61" y="41"/>
                    <a:pt x="53" y="52"/>
                  </a:cubicBezTo>
                  <a:cubicBezTo>
                    <a:pt x="51" y="62"/>
                    <a:pt x="41" y="62"/>
                    <a:pt x="34" y="69"/>
                  </a:cubicBezTo>
                  <a:cubicBezTo>
                    <a:pt x="28" y="75"/>
                    <a:pt x="25" y="82"/>
                    <a:pt x="20" y="88"/>
                  </a:cubicBezTo>
                  <a:cubicBezTo>
                    <a:pt x="19" y="94"/>
                    <a:pt x="17" y="100"/>
                    <a:pt x="14" y="106"/>
                  </a:cubicBezTo>
                  <a:cubicBezTo>
                    <a:pt x="12" y="117"/>
                    <a:pt x="9" y="125"/>
                    <a:pt x="8" y="136"/>
                  </a:cubicBezTo>
                  <a:cubicBezTo>
                    <a:pt x="12" y="172"/>
                    <a:pt x="0" y="226"/>
                    <a:pt x="16" y="259"/>
                  </a:cubicBezTo>
                  <a:cubicBezTo>
                    <a:pt x="17" y="266"/>
                    <a:pt x="19" y="267"/>
                    <a:pt x="25" y="271"/>
                  </a:cubicBezTo>
                  <a:cubicBezTo>
                    <a:pt x="27" y="281"/>
                    <a:pt x="27" y="290"/>
                    <a:pt x="29" y="300"/>
                  </a:cubicBezTo>
                  <a:cubicBezTo>
                    <a:pt x="30" y="306"/>
                    <a:pt x="38" y="313"/>
                    <a:pt x="41" y="319"/>
                  </a:cubicBezTo>
                  <a:cubicBezTo>
                    <a:pt x="45" y="329"/>
                    <a:pt x="45" y="338"/>
                    <a:pt x="58" y="340"/>
                  </a:cubicBezTo>
                  <a:cubicBezTo>
                    <a:pt x="74" y="340"/>
                    <a:pt x="90" y="340"/>
                    <a:pt x="106" y="339"/>
                  </a:cubicBezTo>
                  <a:cubicBezTo>
                    <a:pt x="114" y="339"/>
                    <a:pt x="127" y="328"/>
                    <a:pt x="127" y="328"/>
                  </a:cubicBezTo>
                  <a:cubicBezTo>
                    <a:pt x="141" y="330"/>
                    <a:pt x="146" y="335"/>
                    <a:pt x="158" y="337"/>
                  </a:cubicBezTo>
                  <a:cubicBezTo>
                    <a:pt x="166" y="345"/>
                    <a:pt x="171" y="349"/>
                    <a:pt x="178" y="358"/>
                  </a:cubicBezTo>
                  <a:cubicBezTo>
                    <a:pt x="180" y="389"/>
                    <a:pt x="183" y="419"/>
                    <a:pt x="179" y="450"/>
                  </a:cubicBezTo>
                  <a:cubicBezTo>
                    <a:pt x="177" y="461"/>
                    <a:pt x="161" y="468"/>
                    <a:pt x="161" y="477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65" name="Freeform 249"/>
            <p:cNvSpPr>
              <a:spLocks/>
            </p:cNvSpPr>
            <p:nvPr/>
          </p:nvSpPr>
          <p:spPr bwMode="auto">
            <a:xfrm>
              <a:off x="1636713" y="1809750"/>
              <a:ext cx="190500" cy="552450"/>
            </a:xfrm>
            <a:custGeom>
              <a:avLst/>
              <a:gdLst>
                <a:gd name="T0" fmla="*/ 2147483646 w 120"/>
                <a:gd name="T1" fmla="*/ 2147483646 h 348"/>
                <a:gd name="T2" fmla="*/ 2147483646 w 120"/>
                <a:gd name="T3" fmla="*/ 2147483646 h 348"/>
                <a:gd name="T4" fmla="*/ 2147483646 w 120"/>
                <a:gd name="T5" fmla="*/ 2147483646 h 348"/>
                <a:gd name="T6" fmla="*/ 2147483646 w 120"/>
                <a:gd name="T7" fmla="*/ 2147483646 h 348"/>
                <a:gd name="T8" fmla="*/ 2147483646 w 120"/>
                <a:gd name="T9" fmla="*/ 2147483646 h 348"/>
                <a:gd name="T10" fmla="*/ 2147483646 w 120"/>
                <a:gd name="T11" fmla="*/ 2147483646 h 348"/>
                <a:gd name="T12" fmla="*/ 2147483646 w 120"/>
                <a:gd name="T13" fmla="*/ 2147483646 h 348"/>
                <a:gd name="T14" fmla="*/ 2147483646 w 120"/>
                <a:gd name="T15" fmla="*/ 2147483646 h 348"/>
                <a:gd name="T16" fmla="*/ 2147483646 w 120"/>
                <a:gd name="T17" fmla="*/ 2147483646 h 348"/>
                <a:gd name="T18" fmla="*/ 2147483646 w 120"/>
                <a:gd name="T19" fmla="*/ 2147483646 h 348"/>
                <a:gd name="T20" fmla="*/ 2147483646 w 120"/>
                <a:gd name="T21" fmla="*/ 2147483646 h 348"/>
                <a:gd name="T22" fmla="*/ 2147483646 w 120"/>
                <a:gd name="T23" fmla="*/ 2147483646 h 348"/>
                <a:gd name="T24" fmla="*/ 2147483646 w 120"/>
                <a:gd name="T25" fmla="*/ 2147483646 h 348"/>
                <a:gd name="T26" fmla="*/ 2147483646 w 120"/>
                <a:gd name="T27" fmla="*/ 0 h 3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0" h="348">
                  <a:moveTo>
                    <a:pt x="120" y="348"/>
                  </a:moveTo>
                  <a:cubicBezTo>
                    <a:pt x="115" y="345"/>
                    <a:pt x="113" y="341"/>
                    <a:pt x="108" y="338"/>
                  </a:cubicBezTo>
                  <a:cubicBezTo>
                    <a:pt x="105" y="332"/>
                    <a:pt x="103" y="329"/>
                    <a:pt x="97" y="326"/>
                  </a:cubicBezTo>
                  <a:cubicBezTo>
                    <a:pt x="93" y="319"/>
                    <a:pt x="88" y="312"/>
                    <a:pt x="82" y="308"/>
                  </a:cubicBezTo>
                  <a:cubicBezTo>
                    <a:pt x="68" y="290"/>
                    <a:pt x="53" y="275"/>
                    <a:pt x="36" y="260"/>
                  </a:cubicBezTo>
                  <a:cubicBezTo>
                    <a:pt x="30" y="254"/>
                    <a:pt x="26" y="247"/>
                    <a:pt x="19" y="243"/>
                  </a:cubicBezTo>
                  <a:cubicBezTo>
                    <a:pt x="14" y="236"/>
                    <a:pt x="8" y="231"/>
                    <a:pt x="4" y="222"/>
                  </a:cubicBezTo>
                  <a:cubicBezTo>
                    <a:pt x="2" y="208"/>
                    <a:pt x="0" y="186"/>
                    <a:pt x="12" y="176"/>
                  </a:cubicBezTo>
                  <a:cubicBezTo>
                    <a:pt x="14" y="157"/>
                    <a:pt x="31" y="146"/>
                    <a:pt x="39" y="129"/>
                  </a:cubicBezTo>
                  <a:cubicBezTo>
                    <a:pt x="40" y="123"/>
                    <a:pt x="45" y="113"/>
                    <a:pt x="45" y="113"/>
                  </a:cubicBezTo>
                  <a:cubicBezTo>
                    <a:pt x="48" y="97"/>
                    <a:pt x="52" y="86"/>
                    <a:pt x="60" y="72"/>
                  </a:cubicBezTo>
                  <a:cubicBezTo>
                    <a:pt x="61" y="62"/>
                    <a:pt x="60" y="68"/>
                    <a:pt x="64" y="60"/>
                  </a:cubicBezTo>
                  <a:cubicBezTo>
                    <a:pt x="66" y="57"/>
                    <a:pt x="69" y="50"/>
                    <a:pt x="69" y="50"/>
                  </a:cubicBezTo>
                  <a:cubicBezTo>
                    <a:pt x="73" y="30"/>
                    <a:pt x="70" y="47"/>
                    <a:pt x="70" y="0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66" name="Freeform 250"/>
            <p:cNvSpPr>
              <a:spLocks/>
            </p:cNvSpPr>
            <p:nvPr/>
          </p:nvSpPr>
          <p:spPr bwMode="auto">
            <a:xfrm>
              <a:off x="765175" y="2457450"/>
              <a:ext cx="776288" cy="114300"/>
            </a:xfrm>
            <a:custGeom>
              <a:avLst/>
              <a:gdLst>
                <a:gd name="T0" fmla="*/ 2147483646 w 489"/>
                <a:gd name="T1" fmla="*/ 2147483646 h 72"/>
                <a:gd name="T2" fmla="*/ 2147483646 w 489"/>
                <a:gd name="T3" fmla="*/ 2147483646 h 72"/>
                <a:gd name="T4" fmla="*/ 2147483646 w 489"/>
                <a:gd name="T5" fmla="*/ 2147483646 h 72"/>
                <a:gd name="T6" fmla="*/ 2147483646 w 489"/>
                <a:gd name="T7" fmla="*/ 2147483646 h 72"/>
                <a:gd name="T8" fmla="*/ 2147483646 w 489"/>
                <a:gd name="T9" fmla="*/ 2147483646 h 72"/>
                <a:gd name="T10" fmla="*/ 2147483646 w 489"/>
                <a:gd name="T11" fmla="*/ 2147483646 h 72"/>
                <a:gd name="T12" fmla="*/ 2147483646 w 489"/>
                <a:gd name="T13" fmla="*/ 2147483646 h 72"/>
                <a:gd name="T14" fmla="*/ 2147483646 w 489"/>
                <a:gd name="T15" fmla="*/ 2147483646 h 72"/>
                <a:gd name="T16" fmla="*/ 2147483646 w 489"/>
                <a:gd name="T17" fmla="*/ 2147483646 h 72"/>
                <a:gd name="T18" fmla="*/ 2147483646 w 489"/>
                <a:gd name="T19" fmla="*/ 2147483646 h 72"/>
                <a:gd name="T20" fmla="*/ 2147483646 w 489"/>
                <a:gd name="T21" fmla="*/ 2147483646 h 72"/>
                <a:gd name="T22" fmla="*/ 2147483646 w 489"/>
                <a:gd name="T23" fmla="*/ 2147483646 h 72"/>
                <a:gd name="T24" fmla="*/ 2147483646 w 489"/>
                <a:gd name="T25" fmla="*/ 0 h 72"/>
                <a:gd name="T26" fmla="*/ 0 w 489"/>
                <a:gd name="T27" fmla="*/ 2147483646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9" h="72">
                  <a:moveTo>
                    <a:pt x="489" y="15"/>
                  </a:moveTo>
                  <a:cubicBezTo>
                    <a:pt x="473" y="23"/>
                    <a:pt x="453" y="22"/>
                    <a:pt x="437" y="23"/>
                  </a:cubicBezTo>
                  <a:cubicBezTo>
                    <a:pt x="428" y="24"/>
                    <a:pt x="420" y="25"/>
                    <a:pt x="411" y="27"/>
                  </a:cubicBezTo>
                  <a:cubicBezTo>
                    <a:pt x="406" y="28"/>
                    <a:pt x="396" y="30"/>
                    <a:pt x="396" y="30"/>
                  </a:cubicBezTo>
                  <a:cubicBezTo>
                    <a:pt x="388" y="36"/>
                    <a:pt x="382" y="43"/>
                    <a:pt x="372" y="45"/>
                  </a:cubicBezTo>
                  <a:cubicBezTo>
                    <a:pt x="364" y="49"/>
                    <a:pt x="357" y="55"/>
                    <a:pt x="348" y="57"/>
                  </a:cubicBezTo>
                  <a:cubicBezTo>
                    <a:pt x="340" y="63"/>
                    <a:pt x="334" y="62"/>
                    <a:pt x="324" y="63"/>
                  </a:cubicBezTo>
                  <a:cubicBezTo>
                    <a:pt x="292" y="72"/>
                    <a:pt x="259" y="64"/>
                    <a:pt x="228" y="59"/>
                  </a:cubicBezTo>
                  <a:cubicBezTo>
                    <a:pt x="220" y="45"/>
                    <a:pt x="193" y="29"/>
                    <a:pt x="177" y="26"/>
                  </a:cubicBezTo>
                  <a:cubicBezTo>
                    <a:pt x="171" y="23"/>
                    <a:pt x="163" y="21"/>
                    <a:pt x="156" y="20"/>
                  </a:cubicBezTo>
                  <a:cubicBezTo>
                    <a:pt x="150" y="17"/>
                    <a:pt x="142" y="15"/>
                    <a:pt x="135" y="14"/>
                  </a:cubicBezTo>
                  <a:cubicBezTo>
                    <a:pt x="130" y="11"/>
                    <a:pt x="126" y="9"/>
                    <a:pt x="120" y="8"/>
                  </a:cubicBezTo>
                  <a:cubicBezTo>
                    <a:pt x="110" y="3"/>
                    <a:pt x="95" y="2"/>
                    <a:pt x="84" y="0"/>
                  </a:cubicBezTo>
                  <a:cubicBezTo>
                    <a:pt x="56" y="1"/>
                    <a:pt x="28" y="6"/>
                    <a:pt x="0" y="6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67" name="Freeform 283"/>
            <p:cNvSpPr>
              <a:spLocks/>
            </p:cNvSpPr>
            <p:nvPr/>
          </p:nvSpPr>
          <p:spPr bwMode="auto">
            <a:xfrm>
              <a:off x="2743200" y="2205038"/>
              <a:ext cx="212725" cy="65087"/>
            </a:xfrm>
            <a:custGeom>
              <a:avLst/>
              <a:gdLst>
                <a:gd name="T0" fmla="*/ 2147483646 w 134"/>
                <a:gd name="T1" fmla="*/ 2147483646 h 41"/>
                <a:gd name="T2" fmla="*/ 2147483646 w 134"/>
                <a:gd name="T3" fmla="*/ 2147483646 h 41"/>
                <a:gd name="T4" fmla="*/ 2147483646 w 134"/>
                <a:gd name="T5" fmla="*/ 2147483646 h 41"/>
                <a:gd name="T6" fmla="*/ 0 w 134"/>
                <a:gd name="T7" fmla="*/ 214748364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41">
                  <a:moveTo>
                    <a:pt x="134" y="41"/>
                  </a:moveTo>
                  <a:cubicBezTo>
                    <a:pt x="121" y="39"/>
                    <a:pt x="107" y="41"/>
                    <a:pt x="94" y="36"/>
                  </a:cubicBezTo>
                  <a:cubicBezTo>
                    <a:pt x="73" y="28"/>
                    <a:pt x="59" y="3"/>
                    <a:pt x="35" y="1"/>
                  </a:cubicBezTo>
                  <a:cubicBezTo>
                    <a:pt x="23" y="0"/>
                    <a:pt x="12" y="1"/>
                    <a:pt x="0" y="1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68" name="Freeform 292"/>
            <p:cNvSpPr>
              <a:spLocks/>
            </p:cNvSpPr>
            <p:nvPr/>
          </p:nvSpPr>
          <p:spPr bwMode="auto">
            <a:xfrm>
              <a:off x="1538288" y="2005013"/>
              <a:ext cx="1408112" cy="476250"/>
            </a:xfrm>
            <a:custGeom>
              <a:avLst/>
              <a:gdLst>
                <a:gd name="T0" fmla="*/ 2147483646 w 887"/>
                <a:gd name="T1" fmla="*/ 0 h 300"/>
                <a:gd name="T2" fmla="*/ 2147483646 w 887"/>
                <a:gd name="T3" fmla="*/ 2147483646 h 300"/>
                <a:gd name="T4" fmla="*/ 2147483646 w 887"/>
                <a:gd name="T5" fmla="*/ 2147483646 h 300"/>
                <a:gd name="T6" fmla="*/ 2147483646 w 887"/>
                <a:gd name="T7" fmla="*/ 2147483646 h 300"/>
                <a:gd name="T8" fmla="*/ 2147483646 w 887"/>
                <a:gd name="T9" fmla="*/ 2147483646 h 300"/>
                <a:gd name="T10" fmla="*/ 2147483646 w 887"/>
                <a:gd name="T11" fmla="*/ 2147483646 h 300"/>
                <a:gd name="T12" fmla="*/ 2147483646 w 887"/>
                <a:gd name="T13" fmla="*/ 2147483646 h 300"/>
                <a:gd name="T14" fmla="*/ 2147483646 w 887"/>
                <a:gd name="T15" fmla="*/ 2147483646 h 300"/>
                <a:gd name="T16" fmla="*/ 2147483646 w 887"/>
                <a:gd name="T17" fmla="*/ 2147483646 h 300"/>
                <a:gd name="T18" fmla="*/ 2147483646 w 887"/>
                <a:gd name="T19" fmla="*/ 2147483646 h 300"/>
                <a:gd name="T20" fmla="*/ 2147483646 w 887"/>
                <a:gd name="T21" fmla="*/ 2147483646 h 300"/>
                <a:gd name="T22" fmla="*/ 2147483646 w 887"/>
                <a:gd name="T23" fmla="*/ 2147483646 h 300"/>
                <a:gd name="T24" fmla="*/ 2147483646 w 887"/>
                <a:gd name="T25" fmla="*/ 2147483646 h 300"/>
                <a:gd name="T26" fmla="*/ 2147483646 w 887"/>
                <a:gd name="T27" fmla="*/ 2147483646 h 300"/>
                <a:gd name="T28" fmla="*/ 2147483646 w 887"/>
                <a:gd name="T29" fmla="*/ 2147483646 h 300"/>
                <a:gd name="T30" fmla="*/ 2147483646 w 887"/>
                <a:gd name="T31" fmla="*/ 2147483646 h 300"/>
                <a:gd name="T32" fmla="*/ 2147483646 w 887"/>
                <a:gd name="T33" fmla="*/ 2147483646 h 300"/>
                <a:gd name="T34" fmla="*/ 2147483646 w 887"/>
                <a:gd name="T35" fmla="*/ 2147483646 h 300"/>
                <a:gd name="T36" fmla="*/ 2147483646 w 887"/>
                <a:gd name="T37" fmla="*/ 2147483646 h 300"/>
                <a:gd name="T38" fmla="*/ 2147483646 w 887"/>
                <a:gd name="T39" fmla="*/ 2147483646 h 300"/>
                <a:gd name="T40" fmla="*/ 2147483646 w 887"/>
                <a:gd name="T41" fmla="*/ 2147483646 h 300"/>
                <a:gd name="T42" fmla="*/ 2147483646 w 887"/>
                <a:gd name="T43" fmla="*/ 2147483646 h 300"/>
                <a:gd name="T44" fmla="*/ 2147483646 w 887"/>
                <a:gd name="T45" fmla="*/ 2147483646 h 300"/>
                <a:gd name="T46" fmla="*/ 2147483646 w 887"/>
                <a:gd name="T47" fmla="*/ 2147483646 h 300"/>
                <a:gd name="T48" fmla="*/ 2147483646 w 887"/>
                <a:gd name="T49" fmla="*/ 2147483646 h 300"/>
                <a:gd name="T50" fmla="*/ 2147483646 w 887"/>
                <a:gd name="T51" fmla="*/ 2147483646 h 300"/>
                <a:gd name="T52" fmla="*/ 0 w 887"/>
                <a:gd name="T53" fmla="*/ 2147483646 h 3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87" h="300">
                  <a:moveTo>
                    <a:pt x="887" y="0"/>
                  </a:moveTo>
                  <a:cubicBezTo>
                    <a:pt x="870" y="3"/>
                    <a:pt x="870" y="4"/>
                    <a:pt x="857" y="11"/>
                  </a:cubicBezTo>
                  <a:cubicBezTo>
                    <a:pt x="847" y="25"/>
                    <a:pt x="829" y="35"/>
                    <a:pt x="815" y="45"/>
                  </a:cubicBezTo>
                  <a:cubicBezTo>
                    <a:pt x="812" y="51"/>
                    <a:pt x="810" y="54"/>
                    <a:pt x="804" y="57"/>
                  </a:cubicBezTo>
                  <a:cubicBezTo>
                    <a:pt x="801" y="62"/>
                    <a:pt x="799" y="65"/>
                    <a:pt x="794" y="69"/>
                  </a:cubicBezTo>
                  <a:cubicBezTo>
                    <a:pt x="791" y="75"/>
                    <a:pt x="786" y="77"/>
                    <a:pt x="783" y="83"/>
                  </a:cubicBezTo>
                  <a:cubicBezTo>
                    <a:pt x="780" y="99"/>
                    <a:pt x="761" y="130"/>
                    <a:pt x="747" y="138"/>
                  </a:cubicBezTo>
                  <a:cubicBezTo>
                    <a:pt x="742" y="146"/>
                    <a:pt x="734" y="149"/>
                    <a:pt x="726" y="155"/>
                  </a:cubicBezTo>
                  <a:cubicBezTo>
                    <a:pt x="715" y="164"/>
                    <a:pt x="712" y="172"/>
                    <a:pt x="696" y="174"/>
                  </a:cubicBezTo>
                  <a:cubicBezTo>
                    <a:pt x="683" y="181"/>
                    <a:pt x="668" y="182"/>
                    <a:pt x="653" y="183"/>
                  </a:cubicBezTo>
                  <a:cubicBezTo>
                    <a:pt x="644" y="184"/>
                    <a:pt x="627" y="186"/>
                    <a:pt x="627" y="186"/>
                  </a:cubicBezTo>
                  <a:cubicBezTo>
                    <a:pt x="621" y="191"/>
                    <a:pt x="614" y="194"/>
                    <a:pt x="606" y="195"/>
                  </a:cubicBezTo>
                  <a:cubicBezTo>
                    <a:pt x="570" y="194"/>
                    <a:pt x="573" y="194"/>
                    <a:pt x="551" y="191"/>
                  </a:cubicBezTo>
                  <a:cubicBezTo>
                    <a:pt x="542" y="187"/>
                    <a:pt x="531" y="181"/>
                    <a:pt x="522" y="179"/>
                  </a:cubicBezTo>
                  <a:cubicBezTo>
                    <a:pt x="515" y="175"/>
                    <a:pt x="509" y="171"/>
                    <a:pt x="501" y="170"/>
                  </a:cubicBezTo>
                  <a:cubicBezTo>
                    <a:pt x="491" y="165"/>
                    <a:pt x="479" y="169"/>
                    <a:pt x="468" y="171"/>
                  </a:cubicBezTo>
                  <a:cubicBezTo>
                    <a:pt x="456" y="177"/>
                    <a:pt x="440" y="184"/>
                    <a:pt x="426" y="186"/>
                  </a:cubicBezTo>
                  <a:cubicBezTo>
                    <a:pt x="384" y="207"/>
                    <a:pt x="361" y="203"/>
                    <a:pt x="306" y="204"/>
                  </a:cubicBezTo>
                  <a:cubicBezTo>
                    <a:pt x="265" y="206"/>
                    <a:pt x="277" y="206"/>
                    <a:pt x="255" y="210"/>
                  </a:cubicBezTo>
                  <a:cubicBezTo>
                    <a:pt x="249" y="213"/>
                    <a:pt x="241" y="215"/>
                    <a:pt x="234" y="216"/>
                  </a:cubicBezTo>
                  <a:cubicBezTo>
                    <a:pt x="226" y="220"/>
                    <a:pt x="213" y="221"/>
                    <a:pt x="204" y="222"/>
                  </a:cubicBezTo>
                  <a:cubicBezTo>
                    <a:pt x="198" y="225"/>
                    <a:pt x="190" y="227"/>
                    <a:pt x="183" y="228"/>
                  </a:cubicBezTo>
                  <a:cubicBezTo>
                    <a:pt x="174" y="233"/>
                    <a:pt x="164" y="232"/>
                    <a:pt x="153" y="233"/>
                  </a:cubicBezTo>
                  <a:cubicBezTo>
                    <a:pt x="141" y="245"/>
                    <a:pt x="115" y="261"/>
                    <a:pt x="99" y="264"/>
                  </a:cubicBezTo>
                  <a:cubicBezTo>
                    <a:pt x="95" y="271"/>
                    <a:pt x="83" y="277"/>
                    <a:pt x="75" y="279"/>
                  </a:cubicBezTo>
                  <a:cubicBezTo>
                    <a:pt x="66" y="283"/>
                    <a:pt x="58" y="289"/>
                    <a:pt x="48" y="291"/>
                  </a:cubicBezTo>
                  <a:cubicBezTo>
                    <a:pt x="33" y="299"/>
                    <a:pt x="17" y="300"/>
                    <a:pt x="0" y="300"/>
                  </a:cubicBezTo>
                </a:path>
              </a:pathLst>
            </a:custGeom>
            <a:noFill/>
            <a:ln w="25400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5861" name="Oval 341"/>
          <p:cNvSpPr>
            <a:spLocks noChangeArrowheads="1"/>
          </p:cNvSpPr>
          <p:nvPr/>
        </p:nvSpPr>
        <p:spPr bwMode="auto">
          <a:xfrm>
            <a:off x="279400" y="1616075"/>
            <a:ext cx="334963" cy="334963"/>
          </a:xfrm>
          <a:prstGeom prst="ellipse">
            <a:avLst/>
          </a:prstGeom>
          <a:solidFill>
            <a:srgbClr val="B2B2B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>
                <a:solidFill>
                  <a:srgbClr val="000000"/>
                </a:solidFill>
              </a:rPr>
              <a:t>2</a:t>
            </a:r>
          </a:p>
        </p:txBody>
      </p:sp>
      <p:sp>
        <p:nvSpPr>
          <p:cNvPr id="303" name="Rectangle 8"/>
          <p:cNvSpPr>
            <a:spLocks noChangeArrowheads="1"/>
          </p:cNvSpPr>
          <p:nvPr/>
        </p:nvSpPr>
        <p:spPr bwMode="auto">
          <a:xfrm>
            <a:off x="584200" y="1114425"/>
            <a:ext cx="452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Eixo de Transporte Prioritário</a:t>
            </a:r>
          </a:p>
        </p:txBody>
      </p:sp>
      <p:sp>
        <p:nvSpPr>
          <p:cNvPr id="304" name="Rectangle 6"/>
          <p:cNvSpPr>
            <a:spLocks noChangeArrowheads="1"/>
          </p:cNvSpPr>
          <p:nvPr/>
        </p:nvSpPr>
        <p:spPr bwMode="auto">
          <a:xfrm>
            <a:off x="5083175" y="1138238"/>
            <a:ext cx="39020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sz="1400" dirty="0" err="1">
                <a:solidFill>
                  <a:srgbClr val="C00000"/>
                </a:solidFill>
              </a:rPr>
              <a:t>Avaliação</a:t>
            </a:r>
            <a:r>
              <a:rPr lang="es-ES_tradnl" sz="1400" dirty="0">
                <a:solidFill>
                  <a:srgbClr val="C00000"/>
                </a:solidFill>
              </a:rPr>
              <a:t> do </a:t>
            </a:r>
            <a:r>
              <a:rPr lang="es-ES_tradnl" sz="1400" dirty="0" err="1">
                <a:solidFill>
                  <a:srgbClr val="C00000"/>
                </a:solidFill>
              </a:rPr>
              <a:t>Eixo</a:t>
            </a:r>
            <a:r>
              <a:rPr lang="es-ES_tradnl" sz="1400" dirty="0">
                <a:solidFill>
                  <a:srgbClr val="C00000"/>
                </a:solidFill>
              </a:rPr>
              <a:t> de Transporte</a:t>
            </a:r>
          </a:p>
        </p:txBody>
      </p:sp>
      <p:sp>
        <p:nvSpPr>
          <p:cNvPr id="310" name="AutoShape 16"/>
          <p:cNvSpPr>
            <a:spLocks noChangeArrowheads="1"/>
          </p:cNvSpPr>
          <p:nvPr/>
        </p:nvSpPr>
        <p:spPr bwMode="auto">
          <a:xfrm flipV="1">
            <a:off x="1275557" y="5753437"/>
            <a:ext cx="3033712" cy="113626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311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551613"/>
            <a:ext cx="9028113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100" dirty="0"/>
              <a:t>	 </a:t>
            </a:r>
          </a:p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EPL, DNIT, ANTT, Análise Macrologística</a:t>
            </a:r>
          </a:p>
        </p:txBody>
      </p:sp>
      <p:grpSp>
        <p:nvGrpSpPr>
          <p:cNvPr id="312" name="Grupo 311"/>
          <p:cNvGrpSpPr/>
          <p:nvPr/>
        </p:nvGrpSpPr>
        <p:grpSpPr>
          <a:xfrm>
            <a:off x="8204886" y="19050"/>
            <a:ext cx="1785757" cy="1222375"/>
            <a:chOff x="8476229" y="19050"/>
            <a:chExt cx="1514414" cy="1222375"/>
          </a:xfrm>
        </p:grpSpPr>
        <p:sp>
          <p:nvSpPr>
            <p:cNvPr id="313" name="Oval 250"/>
            <p:cNvSpPr>
              <a:spLocks noChangeArrowheads="1"/>
            </p:cNvSpPr>
            <p:nvPr/>
          </p:nvSpPr>
          <p:spPr bwMode="auto">
            <a:xfrm>
              <a:off x="8694738" y="698271"/>
              <a:ext cx="80962" cy="68262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endParaRPr lang="pt-BR" b="0">
                <a:latin typeface="Tahoma" panose="020B0604030504040204" pitchFamily="34" charset="0"/>
              </a:endParaRPr>
            </a:p>
          </p:txBody>
        </p:sp>
        <p:sp>
          <p:nvSpPr>
            <p:cNvPr id="314" name="Text Box 121"/>
            <p:cNvSpPr txBox="1">
              <a:spLocks noChangeArrowheads="1"/>
            </p:cNvSpPr>
            <p:nvPr/>
          </p:nvSpPr>
          <p:spPr bwMode="auto">
            <a:xfrm>
              <a:off x="8948738" y="22490"/>
              <a:ext cx="38632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Ferrovia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315" name="Text Box 122"/>
            <p:cNvSpPr txBox="1">
              <a:spLocks noChangeArrowheads="1"/>
            </p:cNvSpPr>
            <p:nvPr/>
          </p:nvSpPr>
          <p:spPr bwMode="auto">
            <a:xfrm>
              <a:off x="8950325" y="287527"/>
              <a:ext cx="3959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316" name="Line 123"/>
            <p:cNvSpPr>
              <a:spLocks noChangeShapeType="1"/>
            </p:cNvSpPr>
            <p:nvPr/>
          </p:nvSpPr>
          <p:spPr bwMode="auto">
            <a:xfrm>
              <a:off x="8574088" y="358963"/>
              <a:ext cx="346075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" name="Text Box 124"/>
            <p:cNvSpPr txBox="1">
              <a:spLocks noChangeArrowheads="1"/>
            </p:cNvSpPr>
            <p:nvPr/>
          </p:nvSpPr>
          <p:spPr bwMode="auto">
            <a:xfrm>
              <a:off x="8948738" y="163777"/>
              <a:ext cx="37991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Rodovia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318" name="Text Box 128"/>
            <p:cNvSpPr txBox="1">
              <a:spLocks noChangeArrowheads="1"/>
            </p:cNvSpPr>
            <p:nvPr/>
          </p:nvSpPr>
          <p:spPr bwMode="auto">
            <a:xfrm>
              <a:off x="8950325" y="663346"/>
              <a:ext cx="8447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Cidades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319" name="Line 133"/>
            <p:cNvSpPr>
              <a:spLocks noChangeShapeType="1"/>
            </p:cNvSpPr>
            <p:nvPr/>
          </p:nvSpPr>
          <p:spPr bwMode="auto">
            <a:xfrm>
              <a:off x="8567738" y="97102"/>
              <a:ext cx="3476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" name="Line 134"/>
            <p:cNvSpPr>
              <a:spLocks noChangeShapeType="1"/>
            </p:cNvSpPr>
            <p:nvPr/>
          </p:nvSpPr>
          <p:spPr bwMode="auto">
            <a:xfrm>
              <a:off x="8567738" y="236802"/>
              <a:ext cx="347662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" name="Rectangle 135"/>
            <p:cNvSpPr>
              <a:spLocks noChangeArrowheads="1"/>
            </p:cNvSpPr>
            <p:nvPr/>
          </p:nvSpPr>
          <p:spPr bwMode="auto">
            <a:xfrm>
              <a:off x="8476229" y="19050"/>
              <a:ext cx="1398587" cy="1222375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322" name="AutoShape 70"/>
            <p:cNvSpPr>
              <a:spLocks noChangeAspect="1" noChangeArrowheads="1"/>
            </p:cNvSpPr>
            <p:nvPr/>
          </p:nvSpPr>
          <p:spPr bwMode="auto">
            <a:xfrm>
              <a:off x="8682038" y="815746"/>
              <a:ext cx="103187" cy="8572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>
                <a:solidFill>
                  <a:srgbClr val="000000"/>
                </a:solidFill>
              </a:endParaRPr>
            </a:p>
          </p:txBody>
        </p:sp>
        <p:sp>
          <p:nvSpPr>
            <p:cNvPr id="323" name="Text Box 128"/>
            <p:cNvSpPr txBox="1">
              <a:spLocks noChangeArrowheads="1"/>
            </p:cNvSpPr>
            <p:nvPr/>
          </p:nvSpPr>
          <p:spPr bwMode="auto">
            <a:xfrm>
              <a:off x="8947150" y="776058"/>
              <a:ext cx="8095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Portos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324" name="Rectangle 83"/>
            <p:cNvSpPr>
              <a:spLocks noChangeAspect="1" noChangeArrowheads="1"/>
            </p:cNvSpPr>
            <p:nvPr/>
          </p:nvSpPr>
          <p:spPr bwMode="auto">
            <a:xfrm>
              <a:off x="8704263" y="1128483"/>
              <a:ext cx="71437" cy="57150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325" name="AutoShape 70"/>
            <p:cNvSpPr>
              <a:spLocks noChangeAspect="1" noChangeArrowheads="1"/>
            </p:cNvSpPr>
            <p:nvPr/>
          </p:nvSpPr>
          <p:spPr bwMode="auto">
            <a:xfrm rot="10800000">
              <a:off x="8682038" y="982433"/>
              <a:ext cx="106362" cy="8255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326" name="Text Box 128"/>
            <p:cNvSpPr txBox="1">
              <a:spLocks noChangeArrowheads="1"/>
            </p:cNvSpPr>
            <p:nvPr/>
          </p:nvSpPr>
          <p:spPr bwMode="auto">
            <a:xfrm>
              <a:off x="8953500" y="934808"/>
              <a:ext cx="103714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Terminais de barcaças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327" name="Text Box 128"/>
            <p:cNvSpPr txBox="1">
              <a:spLocks noChangeArrowheads="1"/>
            </p:cNvSpPr>
            <p:nvPr/>
          </p:nvSpPr>
          <p:spPr bwMode="auto">
            <a:xfrm>
              <a:off x="8959850" y="1074508"/>
              <a:ext cx="5963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Hidrelétricas</a:t>
              </a:r>
            </a:p>
          </p:txBody>
        </p:sp>
        <p:sp>
          <p:nvSpPr>
            <p:cNvPr id="328" name="Line 133"/>
            <p:cNvSpPr>
              <a:spLocks noChangeShapeType="1"/>
            </p:cNvSpPr>
            <p:nvPr/>
          </p:nvSpPr>
          <p:spPr bwMode="auto">
            <a:xfrm>
              <a:off x="8567738" y="484326"/>
              <a:ext cx="347662" cy="0"/>
            </a:xfrm>
            <a:prstGeom prst="line">
              <a:avLst/>
            </a:prstGeom>
            <a:noFill/>
            <a:ln w="28575" cap="flat" cmpd="sng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" name="Text Box 122"/>
            <p:cNvSpPr txBox="1">
              <a:spLocks noChangeArrowheads="1"/>
            </p:cNvSpPr>
            <p:nvPr/>
          </p:nvSpPr>
          <p:spPr bwMode="auto">
            <a:xfrm>
              <a:off x="8945563" y="411421"/>
              <a:ext cx="83037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ts val="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Planejado ou em construção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</p:grpSp>
      <p:pic>
        <p:nvPicPr>
          <p:cNvPr id="330" name="Imagem 32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6023" y="3950228"/>
            <a:ext cx="1859691" cy="1394769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cxnSp>
        <p:nvCxnSpPr>
          <p:cNvPr id="331" name="Conector reto 330"/>
          <p:cNvCxnSpPr/>
          <p:nvPr/>
        </p:nvCxnSpPr>
        <p:spPr>
          <a:xfrm flipV="1">
            <a:off x="146023" y="3420003"/>
            <a:ext cx="2501308" cy="523636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2" name="Conector reto 331"/>
          <p:cNvCxnSpPr/>
          <p:nvPr/>
        </p:nvCxnSpPr>
        <p:spPr>
          <a:xfrm flipV="1">
            <a:off x="1988563" y="3420003"/>
            <a:ext cx="658768" cy="530225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9" name="Forma livre 242"/>
          <p:cNvSpPr>
            <a:spLocks/>
          </p:cNvSpPr>
          <p:nvPr/>
        </p:nvSpPr>
        <p:spPr bwMode="auto">
          <a:xfrm>
            <a:off x="2360059" y="3399531"/>
            <a:ext cx="160828" cy="82433"/>
          </a:xfrm>
          <a:custGeom>
            <a:avLst/>
            <a:gdLst>
              <a:gd name="T0" fmla="*/ 0 w 204787"/>
              <a:gd name="T1" fmla="*/ 89083 h 88717"/>
              <a:gd name="T2" fmla="*/ 26194 w 204787"/>
              <a:gd name="T3" fmla="*/ 614 h 88717"/>
              <a:gd name="T4" fmla="*/ 64293 w 204787"/>
              <a:gd name="T5" fmla="*/ 48435 h 88717"/>
              <a:gd name="T6" fmla="*/ 102393 w 204787"/>
              <a:gd name="T7" fmla="*/ 69955 h 88717"/>
              <a:gd name="T8" fmla="*/ 178593 w 204787"/>
              <a:gd name="T9" fmla="*/ 60390 h 88717"/>
              <a:gd name="T10" fmla="*/ 204787 w 204787"/>
              <a:gd name="T11" fmla="*/ 89083 h 8871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connsiteX0" fmla="*/ 0 w 178593"/>
              <a:gd name="connsiteY0" fmla="*/ 0 h 88105"/>
              <a:gd name="connsiteX1" fmla="*/ 38099 w 178593"/>
              <a:gd name="connsiteY1" fmla="*/ 47624 h 88105"/>
              <a:gd name="connsiteX2" fmla="*/ 76199 w 178593"/>
              <a:gd name="connsiteY2" fmla="*/ 69055 h 88105"/>
              <a:gd name="connsiteX3" fmla="*/ 152399 w 178593"/>
              <a:gd name="connsiteY3" fmla="*/ 59530 h 88105"/>
              <a:gd name="connsiteX4" fmla="*/ 178593 w 178593"/>
              <a:gd name="connsiteY4" fmla="*/ 88105 h 88105"/>
              <a:gd name="connsiteX0" fmla="*/ 0 w 168607"/>
              <a:gd name="connsiteY0" fmla="*/ 0 h 76986"/>
              <a:gd name="connsiteX1" fmla="*/ 28113 w 168607"/>
              <a:gd name="connsiteY1" fmla="*/ 36505 h 76986"/>
              <a:gd name="connsiteX2" fmla="*/ 66213 w 168607"/>
              <a:gd name="connsiteY2" fmla="*/ 57936 h 76986"/>
              <a:gd name="connsiteX3" fmla="*/ 142413 w 168607"/>
              <a:gd name="connsiteY3" fmla="*/ 48411 h 76986"/>
              <a:gd name="connsiteX4" fmla="*/ 168607 w 168607"/>
              <a:gd name="connsiteY4" fmla="*/ 76986 h 76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607" h="76986">
                <a:moveTo>
                  <a:pt x="0" y="0"/>
                </a:moveTo>
                <a:cubicBezTo>
                  <a:pt x="7144" y="9128"/>
                  <a:pt x="17078" y="26849"/>
                  <a:pt x="28113" y="36505"/>
                </a:cubicBezTo>
                <a:cubicBezTo>
                  <a:pt x="39148" y="46161"/>
                  <a:pt x="47163" y="55952"/>
                  <a:pt x="66213" y="57936"/>
                </a:cubicBezTo>
                <a:cubicBezTo>
                  <a:pt x="85263" y="59920"/>
                  <a:pt x="125347" y="45236"/>
                  <a:pt x="142413" y="48411"/>
                </a:cubicBezTo>
                <a:cubicBezTo>
                  <a:pt x="159479" y="51586"/>
                  <a:pt x="164043" y="64286"/>
                  <a:pt x="168607" y="76986"/>
                </a:cubicBezTo>
              </a:path>
            </a:pathLst>
          </a:custGeom>
          <a:noFill/>
          <a:ln w="38100">
            <a:solidFill>
              <a:srgbClr val="808080"/>
            </a:solidFill>
            <a:round/>
            <a:headEnd/>
            <a:tailEnd type="none"/>
          </a:ln>
          <a:extLst/>
        </p:spPr>
        <p:txBody>
          <a:bodyPr/>
          <a:lstStyle/>
          <a:p>
            <a:pPr defTabSz="977900" eaLnBrk="1" hangingPunct="1"/>
            <a:endParaRPr lang="en-US" sz="1400">
              <a:latin typeface="Arial" charset="0"/>
              <a:cs typeface="+mn-cs"/>
            </a:endParaRPr>
          </a:p>
        </p:txBody>
      </p:sp>
      <p:sp>
        <p:nvSpPr>
          <p:cNvPr id="290" name="Forma livre 243"/>
          <p:cNvSpPr>
            <a:spLocks/>
          </p:cNvSpPr>
          <p:nvPr/>
        </p:nvSpPr>
        <p:spPr bwMode="auto">
          <a:xfrm>
            <a:off x="2520886" y="3473483"/>
            <a:ext cx="157482" cy="23749"/>
          </a:xfrm>
          <a:custGeom>
            <a:avLst/>
            <a:gdLst>
              <a:gd name="T0" fmla="*/ 165898 w 164306"/>
              <a:gd name="T1" fmla="*/ 9553 h 22193"/>
              <a:gd name="T2" fmla="*/ 108194 w 164306"/>
              <a:gd name="T3" fmla="*/ 16716 h 22193"/>
              <a:gd name="T4" fmla="*/ 19235 w 164306"/>
              <a:gd name="T5" fmla="*/ 21493 h 22193"/>
              <a:gd name="T6" fmla="*/ 0 w 164306"/>
              <a:gd name="T7" fmla="*/ 0 h 2219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64306" h="22193">
                <a:moveTo>
                  <a:pt x="164306" y="9525"/>
                </a:moveTo>
                <a:cubicBezTo>
                  <a:pt x="147835" y="12104"/>
                  <a:pt x="131365" y="14684"/>
                  <a:pt x="107156" y="16668"/>
                </a:cubicBezTo>
                <a:cubicBezTo>
                  <a:pt x="82947" y="18652"/>
                  <a:pt x="36909" y="24209"/>
                  <a:pt x="19050" y="21431"/>
                </a:cubicBezTo>
                <a:cubicBezTo>
                  <a:pt x="1191" y="18653"/>
                  <a:pt x="595" y="9326"/>
                  <a:pt x="0" y="0"/>
                </a:cubicBezTo>
              </a:path>
            </a:pathLst>
          </a:custGeom>
          <a:noFill/>
          <a:ln w="38100">
            <a:solidFill>
              <a:srgbClr val="808080"/>
            </a:solidFill>
            <a:prstDash val="sysDot"/>
            <a:round/>
            <a:headEnd/>
            <a:tailEnd/>
          </a:ln>
          <a:extLst/>
        </p:spPr>
        <p:txBody>
          <a:bodyPr/>
          <a:lstStyle/>
          <a:p>
            <a:pPr defTabSz="977900" eaLnBrk="1" hangingPunct="1"/>
            <a:endParaRPr lang="en-US" sz="1400">
              <a:latin typeface="Arial" charset="0"/>
              <a:cs typeface="+mn-cs"/>
            </a:endParaRPr>
          </a:p>
        </p:txBody>
      </p:sp>
      <p:sp>
        <p:nvSpPr>
          <p:cNvPr id="291" name="Forma livre 247"/>
          <p:cNvSpPr>
            <a:spLocks/>
          </p:cNvSpPr>
          <p:nvPr/>
        </p:nvSpPr>
        <p:spPr bwMode="auto">
          <a:xfrm>
            <a:off x="2682912" y="3473482"/>
            <a:ext cx="160939" cy="67757"/>
          </a:xfrm>
          <a:custGeom>
            <a:avLst/>
            <a:gdLst>
              <a:gd name="T0" fmla="*/ 0 w 145256"/>
              <a:gd name="T1" fmla="*/ 0 h 33337"/>
              <a:gd name="T2" fmla="*/ 65949 w 145256"/>
              <a:gd name="T3" fmla="*/ 21431 h 33337"/>
              <a:gd name="T4" fmla="*/ 143672 w 145256"/>
              <a:gd name="T5" fmla="*/ 33337 h 33337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5256" h="33337">
                <a:moveTo>
                  <a:pt x="0" y="0"/>
                </a:moveTo>
                <a:cubicBezTo>
                  <a:pt x="21233" y="7937"/>
                  <a:pt x="42466" y="15875"/>
                  <a:pt x="66675" y="21431"/>
                </a:cubicBezTo>
                <a:cubicBezTo>
                  <a:pt x="90884" y="26987"/>
                  <a:pt x="118070" y="30162"/>
                  <a:pt x="145256" y="33337"/>
                </a:cubicBezTo>
              </a:path>
            </a:pathLst>
          </a:custGeom>
          <a:noFill/>
          <a:ln w="38100">
            <a:solidFill>
              <a:srgbClr val="808080"/>
            </a:solidFill>
            <a:prstDash val="sysDot"/>
            <a:round/>
            <a:headEnd/>
            <a:tailEnd/>
          </a:ln>
          <a:extLst/>
        </p:spPr>
        <p:txBody>
          <a:bodyPr/>
          <a:lstStyle/>
          <a:p>
            <a:pPr defTabSz="977900" eaLnBrk="1" hangingPunct="1"/>
            <a:endParaRPr lang="en-US" sz="1400">
              <a:latin typeface="Arial" charset="0"/>
              <a:cs typeface="+mn-cs"/>
            </a:endParaRPr>
          </a:p>
        </p:txBody>
      </p:sp>
      <p:sp>
        <p:nvSpPr>
          <p:cNvPr id="293" name="Rectangle 64"/>
          <p:cNvSpPr>
            <a:spLocks noChangeArrowheads="1"/>
          </p:cNvSpPr>
          <p:nvPr/>
        </p:nvSpPr>
        <p:spPr bwMode="auto">
          <a:xfrm>
            <a:off x="1703126" y="3259940"/>
            <a:ext cx="62275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/>
            <a:r>
              <a:rPr lang="pt-BR" sz="800" b="0" dirty="0"/>
              <a:t>Sorriso</a:t>
            </a:r>
          </a:p>
        </p:txBody>
      </p:sp>
      <p:sp>
        <p:nvSpPr>
          <p:cNvPr id="294" name="Rectangle 64"/>
          <p:cNvSpPr>
            <a:spLocks noChangeArrowheads="1"/>
          </p:cNvSpPr>
          <p:nvPr/>
        </p:nvSpPr>
        <p:spPr bwMode="auto">
          <a:xfrm>
            <a:off x="3069359" y="3463483"/>
            <a:ext cx="5071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sz="800" b="0" dirty="0"/>
              <a:t>Alvorada</a:t>
            </a:r>
          </a:p>
        </p:txBody>
      </p:sp>
      <p:sp>
        <p:nvSpPr>
          <p:cNvPr id="296" name="Text Box 326"/>
          <p:cNvSpPr txBox="1">
            <a:spLocks noChangeArrowheads="1"/>
          </p:cNvSpPr>
          <p:nvPr/>
        </p:nvSpPr>
        <p:spPr bwMode="auto">
          <a:xfrm>
            <a:off x="2539484" y="3138122"/>
            <a:ext cx="59453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 dirty="0">
                <a:latin typeface="Calibri" panose="020F0502020204030204" pitchFamily="34" charset="0"/>
              </a:rPr>
              <a:t>Ribeirão Cascalheira</a:t>
            </a:r>
          </a:p>
        </p:txBody>
      </p:sp>
      <p:sp>
        <p:nvSpPr>
          <p:cNvPr id="297" name="Forma livre 296"/>
          <p:cNvSpPr/>
          <p:nvPr/>
        </p:nvSpPr>
        <p:spPr bwMode="auto">
          <a:xfrm>
            <a:off x="2850957" y="3429346"/>
            <a:ext cx="181860" cy="115260"/>
          </a:xfrm>
          <a:custGeom>
            <a:avLst/>
            <a:gdLst>
              <a:gd name="connsiteX0" fmla="*/ 0 w 181860"/>
              <a:gd name="connsiteY0" fmla="*/ 115260 h 115260"/>
              <a:gd name="connsiteX1" fmla="*/ 28175 w 181860"/>
              <a:gd name="connsiteY1" fmla="*/ 112699 h 115260"/>
              <a:gd name="connsiteX2" fmla="*/ 35859 w 181860"/>
              <a:gd name="connsiteY2" fmla="*/ 107576 h 115260"/>
              <a:gd name="connsiteX3" fmla="*/ 46105 w 181860"/>
              <a:gd name="connsiteY3" fmla="*/ 105015 h 115260"/>
              <a:gd name="connsiteX4" fmla="*/ 61473 w 181860"/>
              <a:gd name="connsiteY4" fmla="*/ 94770 h 115260"/>
              <a:gd name="connsiteX5" fmla="*/ 66595 w 181860"/>
              <a:gd name="connsiteY5" fmla="*/ 87086 h 115260"/>
              <a:gd name="connsiteX6" fmla="*/ 81963 w 181860"/>
              <a:gd name="connsiteY6" fmla="*/ 74279 h 115260"/>
              <a:gd name="connsiteX7" fmla="*/ 87086 w 181860"/>
              <a:gd name="connsiteY7" fmla="*/ 66595 h 115260"/>
              <a:gd name="connsiteX8" fmla="*/ 94770 w 181860"/>
              <a:gd name="connsiteY8" fmla="*/ 58911 h 115260"/>
              <a:gd name="connsiteX9" fmla="*/ 115261 w 181860"/>
              <a:gd name="connsiteY9" fmla="*/ 43543 h 115260"/>
              <a:gd name="connsiteX10" fmla="*/ 128068 w 181860"/>
              <a:gd name="connsiteY10" fmla="*/ 30736 h 115260"/>
              <a:gd name="connsiteX11" fmla="*/ 143436 w 181860"/>
              <a:gd name="connsiteY11" fmla="*/ 25613 h 115260"/>
              <a:gd name="connsiteX12" fmla="*/ 151120 w 181860"/>
              <a:gd name="connsiteY12" fmla="*/ 17929 h 115260"/>
              <a:gd name="connsiteX13" fmla="*/ 166488 w 181860"/>
              <a:gd name="connsiteY13" fmla="*/ 12807 h 115260"/>
              <a:gd name="connsiteX14" fmla="*/ 181856 w 181860"/>
              <a:gd name="connsiteY14" fmla="*/ 0 h 115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1860" h="115260">
                <a:moveTo>
                  <a:pt x="0" y="115260"/>
                </a:moveTo>
                <a:cubicBezTo>
                  <a:pt x="9392" y="114406"/>
                  <a:pt x="18954" y="114675"/>
                  <a:pt x="28175" y="112699"/>
                </a:cubicBezTo>
                <a:cubicBezTo>
                  <a:pt x="31185" y="112054"/>
                  <a:pt x="33029" y="108789"/>
                  <a:pt x="35859" y="107576"/>
                </a:cubicBezTo>
                <a:cubicBezTo>
                  <a:pt x="39095" y="106189"/>
                  <a:pt x="42690" y="105869"/>
                  <a:pt x="46105" y="105015"/>
                </a:cubicBezTo>
                <a:cubicBezTo>
                  <a:pt x="51228" y="101600"/>
                  <a:pt x="58058" y="99893"/>
                  <a:pt x="61473" y="94770"/>
                </a:cubicBezTo>
                <a:cubicBezTo>
                  <a:pt x="63180" y="92209"/>
                  <a:pt x="64418" y="89263"/>
                  <a:pt x="66595" y="87086"/>
                </a:cubicBezTo>
                <a:cubicBezTo>
                  <a:pt x="86751" y="66929"/>
                  <a:pt x="60973" y="99466"/>
                  <a:pt x="81963" y="74279"/>
                </a:cubicBezTo>
                <a:cubicBezTo>
                  <a:pt x="83934" y="71914"/>
                  <a:pt x="85115" y="68960"/>
                  <a:pt x="87086" y="66595"/>
                </a:cubicBezTo>
                <a:cubicBezTo>
                  <a:pt x="89405" y="63812"/>
                  <a:pt x="92044" y="61296"/>
                  <a:pt x="94770" y="58911"/>
                </a:cubicBezTo>
                <a:cubicBezTo>
                  <a:pt x="104509" y="50390"/>
                  <a:pt x="106109" y="49644"/>
                  <a:pt x="115261" y="43543"/>
                </a:cubicBezTo>
                <a:cubicBezTo>
                  <a:pt x="119934" y="36533"/>
                  <a:pt x="119980" y="34331"/>
                  <a:pt x="128068" y="30736"/>
                </a:cubicBezTo>
                <a:cubicBezTo>
                  <a:pt x="133002" y="28543"/>
                  <a:pt x="143436" y="25613"/>
                  <a:pt x="143436" y="25613"/>
                </a:cubicBezTo>
                <a:cubicBezTo>
                  <a:pt x="145997" y="23052"/>
                  <a:pt x="147954" y="19688"/>
                  <a:pt x="151120" y="17929"/>
                </a:cubicBezTo>
                <a:cubicBezTo>
                  <a:pt x="155840" y="15307"/>
                  <a:pt x="166488" y="12807"/>
                  <a:pt x="166488" y="12807"/>
                </a:cubicBezTo>
                <a:cubicBezTo>
                  <a:pt x="182566" y="2087"/>
                  <a:pt x="181856" y="8718"/>
                  <a:pt x="181856" y="0"/>
                </a:cubicBezTo>
              </a:path>
            </a:pathLst>
          </a:custGeom>
          <a:noFill/>
          <a:ln w="38100">
            <a:solidFill>
              <a:srgbClr val="808080"/>
            </a:solidFill>
            <a:round/>
            <a:headEnd/>
            <a:tailEnd type="none"/>
          </a:ln>
          <a:extLst/>
        </p:spPr>
        <p:txBody>
          <a:bodyPr/>
          <a:lstStyle/>
          <a:p>
            <a:pPr defTabSz="977900" eaLnBrk="1" hangingPunct="1"/>
            <a:endParaRPr lang="en-US" sz="1400">
              <a:latin typeface="Arial" charset="0"/>
              <a:cs typeface="+mn-cs"/>
            </a:endParaRPr>
          </a:p>
        </p:txBody>
      </p:sp>
      <p:sp>
        <p:nvSpPr>
          <p:cNvPr id="299" name="Oval 250"/>
          <p:cNvSpPr>
            <a:spLocks noChangeArrowheads="1"/>
          </p:cNvSpPr>
          <p:nvPr/>
        </p:nvSpPr>
        <p:spPr bwMode="auto">
          <a:xfrm>
            <a:off x="2330450" y="3357760"/>
            <a:ext cx="71438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300" name="Oval 250"/>
          <p:cNvSpPr>
            <a:spLocks noChangeArrowheads="1"/>
          </p:cNvSpPr>
          <p:nvPr/>
        </p:nvSpPr>
        <p:spPr bwMode="auto">
          <a:xfrm>
            <a:off x="2644690" y="3437332"/>
            <a:ext cx="71438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301" name="Oval 250"/>
          <p:cNvSpPr>
            <a:spLocks noChangeArrowheads="1"/>
          </p:cNvSpPr>
          <p:nvPr/>
        </p:nvSpPr>
        <p:spPr bwMode="auto">
          <a:xfrm>
            <a:off x="2992646" y="3404964"/>
            <a:ext cx="71438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302" name="Rectangle 6"/>
          <p:cNvSpPr>
            <a:spLocks noChangeArrowheads="1"/>
          </p:cNvSpPr>
          <p:nvPr/>
        </p:nvSpPr>
        <p:spPr bwMode="auto">
          <a:xfrm>
            <a:off x="5063076" y="1424227"/>
            <a:ext cx="4561937" cy="43858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82563" indent="-180975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O Eixo da BR-242 é um eixo de transporte rodoviário que cruzará do Oeste a Leste o Mato Grosso permitindo que a produção do Norte e Nordeste do Mato Grosso alcance o estado de Goiás e assim sendo a ferrovia Norte-Sul 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Ele se interliga com a BR-158 em Ribeirão Cascalheira-MT e de lá com o estado de Goiás através da  BR-080 a ser construída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Este eixo é muito importante já que ele permitirá reduzir em 400 km a distância entre o Norte do Mato Grosso e a ferrovia Norte-Sul, permitindo também o acesso das cargas do Nordeste do Mato Grosso à mesma, possibilitando o escoamento da carga para os portos de Vila do Conde-PA e São </a:t>
            </a:r>
            <a:r>
              <a:rPr lang="pt-BR" sz="1000" b="0" dirty="0" err="1"/>
              <a:t>Luís-MA</a:t>
            </a:r>
            <a:endParaRPr lang="pt-BR" sz="1000" b="0" dirty="0"/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As principais cargas a serem movimentadas neste eixo são grãos, farelo, bovinos, fertilizantes, frutas, calcário e fosfato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A rodovia encontra-se no geral em péssimas condições de uso em boa parte de seu percurso no Mato Grosso, estando não pavimentada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O trecho com 600 km da BR-242 está em obras de pavimentação já estando 40% pronto, faltando 285 km para serem pavimentados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O trecho de 180 km entre Santiago do Norte (distrito de Sorriso) a Gaúcha do Norte-MT foi recentemente licitado, devendo ficar pronto até final de 2017 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O trecho da BR-080 que interliga este eixo à Goiás e a ferrovia Norte-Sul ainda não está nos planos de ser construído, o que reduz as expectativas de se usar este eixo de forma mais direta com a Ferrovia Norte-Sul no médio prazo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endParaRPr lang="pt-BR" sz="1000" b="0" dirty="0"/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endParaRPr lang="pt-BR" sz="1000" b="0" dirty="0"/>
          </a:p>
        </p:txBody>
      </p:sp>
    </p:spTree>
    <p:extLst>
      <p:ext uri="{BB962C8B-B14F-4D97-AF65-F5344CB8AC3E}">
        <p14:creationId xmlns:p14="http://schemas.microsoft.com/office/powerpoint/2010/main" val="1677056356"/>
      </p:ext>
    </p:extLst>
  </p:cSld>
  <p:clrMapOvr>
    <a:masterClrMapping/>
  </p:clrMapOvr>
  <p:transition/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898" name="Grupo 297"/>
          <p:cNvGrpSpPr>
            <a:grpSpLocks/>
          </p:cNvGrpSpPr>
          <p:nvPr/>
        </p:nvGrpSpPr>
        <p:grpSpPr bwMode="auto">
          <a:xfrm>
            <a:off x="327025" y="1492250"/>
            <a:ext cx="4537075" cy="4237038"/>
            <a:chOff x="327025" y="1492250"/>
            <a:chExt cx="4537075" cy="4237038"/>
          </a:xfrm>
        </p:grpSpPr>
        <p:grpSp>
          <p:nvGrpSpPr>
            <p:cNvPr id="299" name="Grupo 298"/>
            <p:cNvGrpSpPr/>
            <p:nvPr/>
          </p:nvGrpSpPr>
          <p:grpSpPr>
            <a:xfrm>
              <a:off x="327025" y="1492250"/>
              <a:ext cx="4537075" cy="4237038"/>
              <a:chOff x="327025" y="1492250"/>
              <a:chExt cx="4537075" cy="4237038"/>
            </a:xfrm>
            <a:solidFill>
              <a:schemeClr val="bg1"/>
            </a:solidFill>
          </p:grpSpPr>
          <p:grpSp>
            <p:nvGrpSpPr>
              <p:cNvPr id="305" name="Grupo 304"/>
              <p:cNvGrpSpPr/>
              <p:nvPr/>
            </p:nvGrpSpPr>
            <p:grpSpPr>
              <a:xfrm>
                <a:off x="327025" y="1492250"/>
                <a:ext cx="4537075" cy="4237038"/>
                <a:chOff x="327025" y="1492250"/>
                <a:chExt cx="4537075" cy="4237038"/>
              </a:xfrm>
              <a:grpFill/>
            </p:grpSpPr>
            <p:sp>
              <p:nvSpPr>
                <p:cNvPr id="314" name="Freeform 581"/>
                <p:cNvSpPr>
                  <a:spLocks noEditPoints="1"/>
                </p:cNvSpPr>
                <p:nvPr/>
              </p:nvSpPr>
              <p:spPr bwMode="auto">
                <a:xfrm>
                  <a:off x="1973263" y="1782763"/>
                  <a:ext cx="1419225" cy="1360487"/>
                </a:xfrm>
                <a:custGeom>
                  <a:avLst/>
                  <a:gdLst>
                    <a:gd name="T0" fmla="*/ 2147483646 w 1380"/>
                    <a:gd name="T1" fmla="*/ 2147483646 h 1322"/>
                    <a:gd name="T2" fmla="*/ 2147483646 w 1380"/>
                    <a:gd name="T3" fmla="*/ 2147483646 h 1322"/>
                    <a:gd name="T4" fmla="*/ 2147483646 w 1380"/>
                    <a:gd name="T5" fmla="*/ 2147483646 h 1322"/>
                    <a:gd name="T6" fmla="*/ 2147483646 w 1380"/>
                    <a:gd name="T7" fmla="*/ 2147483646 h 1322"/>
                    <a:gd name="T8" fmla="*/ 2147483646 w 1380"/>
                    <a:gd name="T9" fmla="*/ 2147483646 h 1322"/>
                    <a:gd name="T10" fmla="*/ 2147483646 w 1380"/>
                    <a:gd name="T11" fmla="*/ 2147483646 h 1322"/>
                    <a:gd name="T12" fmla="*/ 2147483646 w 1380"/>
                    <a:gd name="T13" fmla="*/ 2147483646 h 1322"/>
                    <a:gd name="T14" fmla="*/ 2147483646 w 1380"/>
                    <a:gd name="T15" fmla="*/ 2147483646 h 1322"/>
                    <a:gd name="T16" fmla="*/ 2147483646 w 1380"/>
                    <a:gd name="T17" fmla="*/ 2147483646 h 1322"/>
                    <a:gd name="T18" fmla="*/ 2147483646 w 1380"/>
                    <a:gd name="T19" fmla="*/ 2147483646 h 1322"/>
                    <a:gd name="T20" fmla="*/ 2147483646 w 1380"/>
                    <a:gd name="T21" fmla="*/ 2147483646 h 1322"/>
                    <a:gd name="T22" fmla="*/ 2147483646 w 1380"/>
                    <a:gd name="T23" fmla="*/ 2147483646 h 1322"/>
                    <a:gd name="T24" fmla="*/ 2147483646 w 1380"/>
                    <a:gd name="T25" fmla="*/ 2147483646 h 1322"/>
                    <a:gd name="T26" fmla="*/ 2147483646 w 1380"/>
                    <a:gd name="T27" fmla="*/ 2147483646 h 1322"/>
                    <a:gd name="T28" fmla="*/ 2147483646 w 1380"/>
                    <a:gd name="T29" fmla="*/ 2147483646 h 1322"/>
                    <a:gd name="T30" fmla="*/ 2147483646 w 1380"/>
                    <a:gd name="T31" fmla="*/ 2147483646 h 1322"/>
                    <a:gd name="T32" fmla="*/ 2147483646 w 1380"/>
                    <a:gd name="T33" fmla="*/ 2147483646 h 1322"/>
                    <a:gd name="T34" fmla="*/ 2147483646 w 1380"/>
                    <a:gd name="T35" fmla="*/ 2147483646 h 1322"/>
                    <a:gd name="T36" fmla="*/ 2147483646 w 1380"/>
                    <a:gd name="T37" fmla="*/ 2147483646 h 1322"/>
                    <a:gd name="T38" fmla="*/ 2147483646 w 1380"/>
                    <a:gd name="T39" fmla="*/ 2147483646 h 1322"/>
                    <a:gd name="T40" fmla="*/ 2147483646 w 1380"/>
                    <a:gd name="T41" fmla="*/ 2147483646 h 1322"/>
                    <a:gd name="T42" fmla="*/ 2147483646 w 1380"/>
                    <a:gd name="T43" fmla="*/ 2147483646 h 1322"/>
                    <a:gd name="T44" fmla="*/ 2147483646 w 1380"/>
                    <a:gd name="T45" fmla="*/ 2147483646 h 1322"/>
                    <a:gd name="T46" fmla="*/ 2147483646 w 1380"/>
                    <a:gd name="T47" fmla="*/ 2147483646 h 1322"/>
                    <a:gd name="T48" fmla="*/ 2147483646 w 1380"/>
                    <a:gd name="T49" fmla="*/ 2147483646 h 1322"/>
                    <a:gd name="T50" fmla="*/ 2147483646 w 1380"/>
                    <a:gd name="T51" fmla="*/ 2147483646 h 1322"/>
                    <a:gd name="T52" fmla="*/ 2147483646 w 1380"/>
                    <a:gd name="T53" fmla="*/ 2147483646 h 1322"/>
                    <a:gd name="T54" fmla="*/ 2147483646 w 1380"/>
                    <a:gd name="T55" fmla="*/ 2147483646 h 1322"/>
                    <a:gd name="T56" fmla="*/ 2147483646 w 1380"/>
                    <a:gd name="T57" fmla="*/ 2147483646 h 1322"/>
                    <a:gd name="T58" fmla="*/ 2147483646 w 1380"/>
                    <a:gd name="T59" fmla="*/ 2147483646 h 1322"/>
                    <a:gd name="T60" fmla="*/ 2147483646 w 1380"/>
                    <a:gd name="T61" fmla="*/ 2147483646 h 1322"/>
                    <a:gd name="T62" fmla="*/ 2147483646 w 1380"/>
                    <a:gd name="T63" fmla="*/ 2147483646 h 1322"/>
                    <a:gd name="T64" fmla="*/ 2147483646 w 1380"/>
                    <a:gd name="T65" fmla="*/ 2147483646 h 1322"/>
                    <a:gd name="T66" fmla="*/ 2147483646 w 1380"/>
                    <a:gd name="T67" fmla="*/ 2147483646 h 1322"/>
                    <a:gd name="T68" fmla="*/ 2147483646 w 1380"/>
                    <a:gd name="T69" fmla="*/ 2147483646 h 1322"/>
                    <a:gd name="T70" fmla="*/ 2147483646 w 1380"/>
                    <a:gd name="T71" fmla="*/ 2147483646 h 1322"/>
                    <a:gd name="T72" fmla="*/ 2147483646 w 1380"/>
                    <a:gd name="T73" fmla="*/ 2147483646 h 1322"/>
                    <a:gd name="T74" fmla="*/ 2147483646 w 1380"/>
                    <a:gd name="T75" fmla="*/ 2147483646 h 1322"/>
                    <a:gd name="T76" fmla="*/ 2147483646 w 1380"/>
                    <a:gd name="T77" fmla="*/ 2147483646 h 1322"/>
                    <a:gd name="T78" fmla="*/ 2147483646 w 1380"/>
                    <a:gd name="T79" fmla="*/ 2147483646 h 1322"/>
                    <a:gd name="T80" fmla="*/ 2147483646 w 1380"/>
                    <a:gd name="T81" fmla="*/ 2147483646 h 1322"/>
                    <a:gd name="T82" fmla="*/ 2147483646 w 1380"/>
                    <a:gd name="T83" fmla="*/ 2147483646 h 1322"/>
                    <a:gd name="T84" fmla="*/ 2147483646 w 1380"/>
                    <a:gd name="T85" fmla="*/ 2147483646 h 1322"/>
                    <a:gd name="T86" fmla="*/ 2147483646 w 1380"/>
                    <a:gd name="T87" fmla="*/ 2147483646 h 1322"/>
                    <a:gd name="T88" fmla="*/ 2147483646 w 1380"/>
                    <a:gd name="T89" fmla="*/ 2147483646 h 1322"/>
                    <a:gd name="T90" fmla="*/ 2147483646 w 1380"/>
                    <a:gd name="T91" fmla="*/ 2147483646 h 1322"/>
                    <a:gd name="T92" fmla="*/ 2147483646 w 1380"/>
                    <a:gd name="T93" fmla="*/ 2147483646 h 1322"/>
                    <a:gd name="T94" fmla="*/ 2147483646 w 1380"/>
                    <a:gd name="T95" fmla="*/ 2147483646 h 1322"/>
                    <a:gd name="T96" fmla="*/ 2147483646 w 1380"/>
                    <a:gd name="T97" fmla="*/ 2147483646 h 1322"/>
                    <a:gd name="T98" fmla="*/ 2147483646 w 1380"/>
                    <a:gd name="T99" fmla="*/ 2147483646 h 1322"/>
                    <a:gd name="T100" fmla="*/ 2147483646 w 1380"/>
                    <a:gd name="T101" fmla="*/ 2147483646 h 1322"/>
                    <a:gd name="T102" fmla="*/ 2147483646 w 1380"/>
                    <a:gd name="T103" fmla="*/ 2147483646 h 1322"/>
                    <a:gd name="T104" fmla="*/ 2147483646 w 1380"/>
                    <a:gd name="T105" fmla="*/ 2147483646 h 1322"/>
                    <a:gd name="T106" fmla="*/ 2147483646 w 1380"/>
                    <a:gd name="T107" fmla="*/ 2147483646 h 1322"/>
                    <a:gd name="T108" fmla="*/ 2147483646 w 1380"/>
                    <a:gd name="T109" fmla="*/ 2147483646 h 1322"/>
                    <a:gd name="T110" fmla="*/ 2147483646 w 1380"/>
                    <a:gd name="T111" fmla="*/ 2147483646 h 1322"/>
                    <a:gd name="T112" fmla="*/ 2147483646 w 1380"/>
                    <a:gd name="T113" fmla="*/ 2147483646 h 1322"/>
                    <a:gd name="T114" fmla="*/ 2147483646 w 1380"/>
                    <a:gd name="T115" fmla="*/ 2147483646 h 1322"/>
                    <a:gd name="T116" fmla="*/ 2147483646 w 1380"/>
                    <a:gd name="T117" fmla="*/ 2147483646 h 1322"/>
                    <a:gd name="T118" fmla="*/ 2147483646 w 1380"/>
                    <a:gd name="T119" fmla="*/ 2147483646 h 1322"/>
                    <a:gd name="T120" fmla="*/ 2147483646 w 1380"/>
                    <a:gd name="T121" fmla="*/ 2147483646 h 1322"/>
                    <a:gd name="T122" fmla="*/ 2147483646 w 1380"/>
                    <a:gd name="T123" fmla="*/ 2147483646 h 1322"/>
                    <a:gd name="T124" fmla="*/ 2147483646 w 1380"/>
                    <a:gd name="T125" fmla="*/ 2147483646 h 132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380"/>
                    <a:gd name="T190" fmla="*/ 0 h 1322"/>
                    <a:gd name="T191" fmla="*/ 1380 w 1380"/>
                    <a:gd name="T192" fmla="*/ 1322 h 132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380" h="1322">
                      <a:moveTo>
                        <a:pt x="79" y="1035"/>
                      </a:moveTo>
                      <a:lnTo>
                        <a:pt x="78" y="1034"/>
                      </a:lnTo>
                      <a:lnTo>
                        <a:pt x="77" y="1033"/>
                      </a:lnTo>
                      <a:lnTo>
                        <a:pt x="76" y="1032"/>
                      </a:lnTo>
                      <a:lnTo>
                        <a:pt x="75" y="1031"/>
                      </a:lnTo>
                      <a:lnTo>
                        <a:pt x="75" y="1030"/>
                      </a:lnTo>
                      <a:lnTo>
                        <a:pt x="75" y="1026"/>
                      </a:lnTo>
                      <a:lnTo>
                        <a:pt x="76" y="1024"/>
                      </a:lnTo>
                      <a:lnTo>
                        <a:pt x="76" y="1023"/>
                      </a:lnTo>
                      <a:lnTo>
                        <a:pt x="76" y="1022"/>
                      </a:lnTo>
                      <a:lnTo>
                        <a:pt x="74" y="1018"/>
                      </a:lnTo>
                      <a:lnTo>
                        <a:pt x="74" y="1017"/>
                      </a:lnTo>
                      <a:lnTo>
                        <a:pt x="74" y="1016"/>
                      </a:lnTo>
                      <a:lnTo>
                        <a:pt x="72" y="1014"/>
                      </a:lnTo>
                      <a:lnTo>
                        <a:pt x="72" y="1013"/>
                      </a:lnTo>
                      <a:lnTo>
                        <a:pt x="71" y="1012"/>
                      </a:lnTo>
                      <a:lnTo>
                        <a:pt x="71" y="1011"/>
                      </a:lnTo>
                      <a:lnTo>
                        <a:pt x="70" y="1011"/>
                      </a:lnTo>
                      <a:lnTo>
                        <a:pt x="69" y="1009"/>
                      </a:lnTo>
                      <a:lnTo>
                        <a:pt x="68" y="1008"/>
                      </a:lnTo>
                      <a:lnTo>
                        <a:pt x="67" y="1007"/>
                      </a:lnTo>
                      <a:lnTo>
                        <a:pt x="67" y="1006"/>
                      </a:lnTo>
                      <a:lnTo>
                        <a:pt x="65" y="1006"/>
                      </a:lnTo>
                      <a:lnTo>
                        <a:pt x="64" y="1005"/>
                      </a:lnTo>
                      <a:lnTo>
                        <a:pt x="63" y="1004"/>
                      </a:lnTo>
                      <a:lnTo>
                        <a:pt x="62" y="1002"/>
                      </a:lnTo>
                      <a:lnTo>
                        <a:pt x="60" y="1000"/>
                      </a:lnTo>
                      <a:lnTo>
                        <a:pt x="59" y="998"/>
                      </a:lnTo>
                      <a:lnTo>
                        <a:pt x="58" y="996"/>
                      </a:lnTo>
                      <a:lnTo>
                        <a:pt x="57" y="995"/>
                      </a:lnTo>
                      <a:lnTo>
                        <a:pt x="56" y="995"/>
                      </a:lnTo>
                      <a:lnTo>
                        <a:pt x="53" y="995"/>
                      </a:lnTo>
                      <a:lnTo>
                        <a:pt x="52" y="994"/>
                      </a:lnTo>
                      <a:lnTo>
                        <a:pt x="52" y="993"/>
                      </a:lnTo>
                      <a:lnTo>
                        <a:pt x="52" y="992"/>
                      </a:lnTo>
                      <a:lnTo>
                        <a:pt x="50" y="991"/>
                      </a:lnTo>
                      <a:lnTo>
                        <a:pt x="49" y="989"/>
                      </a:lnTo>
                      <a:lnTo>
                        <a:pt x="48" y="988"/>
                      </a:lnTo>
                      <a:lnTo>
                        <a:pt x="46" y="985"/>
                      </a:lnTo>
                      <a:lnTo>
                        <a:pt x="44" y="980"/>
                      </a:lnTo>
                      <a:lnTo>
                        <a:pt x="44" y="977"/>
                      </a:lnTo>
                      <a:lnTo>
                        <a:pt x="42" y="975"/>
                      </a:lnTo>
                      <a:lnTo>
                        <a:pt x="43" y="973"/>
                      </a:lnTo>
                      <a:lnTo>
                        <a:pt x="43" y="971"/>
                      </a:lnTo>
                      <a:lnTo>
                        <a:pt x="43" y="969"/>
                      </a:lnTo>
                      <a:lnTo>
                        <a:pt x="43" y="967"/>
                      </a:lnTo>
                      <a:lnTo>
                        <a:pt x="43" y="966"/>
                      </a:lnTo>
                      <a:lnTo>
                        <a:pt x="44" y="964"/>
                      </a:lnTo>
                      <a:lnTo>
                        <a:pt x="44" y="963"/>
                      </a:lnTo>
                      <a:lnTo>
                        <a:pt x="46" y="961"/>
                      </a:lnTo>
                      <a:lnTo>
                        <a:pt x="48" y="957"/>
                      </a:lnTo>
                      <a:lnTo>
                        <a:pt x="49" y="957"/>
                      </a:lnTo>
                      <a:lnTo>
                        <a:pt x="50" y="956"/>
                      </a:lnTo>
                      <a:lnTo>
                        <a:pt x="52" y="955"/>
                      </a:lnTo>
                      <a:lnTo>
                        <a:pt x="53" y="954"/>
                      </a:lnTo>
                      <a:lnTo>
                        <a:pt x="54" y="953"/>
                      </a:lnTo>
                      <a:lnTo>
                        <a:pt x="56" y="952"/>
                      </a:lnTo>
                      <a:lnTo>
                        <a:pt x="57" y="952"/>
                      </a:lnTo>
                      <a:lnTo>
                        <a:pt x="57" y="951"/>
                      </a:lnTo>
                      <a:lnTo>
                        <a:pt x="58" y="950"/>
                      </a:lnTo>
                      <a:lnTo>
                        <a:pt x="58" y="949"/>
                      </a:lnTo>
                      <a:lnTo>
                        <a:pt x="59" y="947"/>
                      </a:lnTo>
                      <a:lnTo>
                        <a:pt x="59" y="945"/>
                      </a:lnTo>
                      <a:lnTo>
                        <a:pt x="60" y="945"/>
                      </a:lnTo>
                      <a:lnTo>
                        <a:pt x="61" y="945"/>
                      </a:lnTo>
                      <a:lnTo>
                        <a:pt x="62" y="945"/>
                      </a:lnTo>
                      <a:lnTo>
                        <a:pt x="63" y="945"/>
                      </a:lnTo>
                      <a:lnTo>
                        <a:pt x="65" y="943"/>
                      </a:lnTo>
                      <a:lnTo>
                        <a:pt x="66" y="942"/>
                      </a:lnTo>
                      <a:lnTo>
                        <a:pt x="90" y="893"/>
                      </a:lnTo>
                      <a:lnTo>
                        <a:pt x="109" y="851"/>
                      </a:lnTo>
                      <a:lnTo>
                        <a:pt x="139" y="789"/>
                      </a:lnTo>
                      <a:lnTo>
                        <a:pt x="203" y="659"/>
                      </a:lnTo>
                      <a:lnTo>
                        <a:pt x="208" y="649"/>
                      </a:lnTo>
                      <a:lnTo>
                        <a:pt x="212" y="639"/>
                      </a:lnTo>
                      <a:lnTo>
                        <a:pt x="215" y="632"/>
                      </a:lnTo>
                      <a:lnTo>
                        <a:pt x="223" y="615"/>
                      </a:lnTo>
                      <a:lnTo>
                        <a:pt x="228" y="605"/>
                      </a:lnTo>
                      <a:lnTo>
                        <a:pt x="240" y="580"/>
                      </a:lnTo>
                      <a:lnTo>
                        <a:pt x="245" y="569"/>
                      </a:lnTo>
                      <a:lnTo>
                        <a:pt x="257" y="545"/>
                      </a:lnTo>
                      <a:lnTo>
                        <a:pt x="265" y="528"/>
                      </a:lnTo>
                      <a:lnTo>
                        <a:pt x="268" y="524"/>
                      </a:lnTo>
                      <a:lnTo>
                        <a:pt x="267" y="523"/>
                      </a:lnTo>
                      <a:lnTo>
                        <a:pt x="266" y="523"/>
                      </a:lnTo>
                      <a:lnTo>
                        <a:pt x="265" y="523"/>
                      </a:lnTo>
                      <a:lnTo>
                        <a:pt x="264" y="522"/>
                      </a:lnTo>
                      <a:lnTo>
                        <a:pt x="262" y="521"/>
                      </a:lnTo>
                      <a:lnTo>
                        <a:pt x="261" y="521"/>
                      </a:lnTo>
                      <a:lnTo>
                        <a:pt x="261" y="520"/>
                      </a:lnTo>
                      <a:lnTo>
                        <a:pt x="266" y="514"/>
                      </a:lnTo>
                      <a:lnTo>
                        <a:pt x="266" y="513"/>
                      </a:lnTo>
                      <a:lnTo>
                        <a:pt x="266" y="512"/>
                      </a:lnTo>
                      <a:lnTo>
                        <a:pt x="267" y="511"/>
                      </a:lnTo>
                      <a:lnTo>
                        <a:pt x="267" y="510"/>
                      </a:lnTo>
                      <a:lnTo>
                        <a:pt x="269" y="505"/>
                      </a:lnTo>
                      <a:lnTo>
                        <a:pt x="270" y="504"/>
                      </a:lnTo>
                      <a:lnTo>
                        <a:pt x="271" y="504"/>
                      </a:lnTo>
                      <a:lnTo>
                        <a:pt x="272" y="503"/>
                      </a:lnTo>
                      <a:lnTo>
                        <a:pt x="274" y="503"/>
                      </a:lnTo>
                      <a:lnTo>
                        <a:pt x="275" y="503"/>
                      </a:lnTo>
                      <a:lnTo>
                        <a:pt x="278" y="502"/>
                      </a:lnTo>
                      <a:lnTo>
                        <a:pt x="283" y="499"/>
                      </a:lnTo>
                      <a:lnTo>
                        <a:pt x="286" y="498"/>
                      </a:lnTo>
                      <a:lnTo>
                        <a:pt x="288" y="497"/>
                      </a:lnTo>
                      <a:lnTo>
                        <a:pt x="289" y="496"/>
                      </a:lnTo>
                      <a:lnTo>
                        <a:pt x="292" y="493"/>
                      </a:lnTo>
                      <a:lnTo>
                        <a:pt x="293" y="492"/>
                      </a:lnTo>
                      <a:lnTo>
                        <a:pt x="296" y="487"/>
                      </a:lnTo>
                      <a:lnTo>
                        <a:pt x="298" y="484"/>
                      </a:lnTo>
                      <a:lnTo>
                        <a:pt x="299" y="484"/>
                      </a:lnTo>
                      <a:lnTo>
                        <a:pt x="301" y="482"/>
                      </a:lnTo>
                      <a:lnTo>
                        <a:pt x="301" y="481"/>
                      </a:lnTo>
                      <a:lnTo>
                        <a:pt x="301" y="479"/>
                      </a:lnTo>
                      <a:lnTo>
                        <a:pt x="300" y="479"/>
                      </a:lnTo>
                      <a:lnTo>
                        <a:pt x="297" y="480"/>
                      </a:lnTo>
                      <a:lnTo>
                        <a:pt x="296" y="481"/>
                      </a:lnTo>
                      <a:lnTo>
                        <a:pt x="294" y="481"/>
                      </a:lnTo>
                      <a:lnTo>
                        <a:pt x="293" y="481"/>
                      </a:lnTo>
                      <a:lnTo>
                        <a:pt x="292" y="481"/>
                      </a:lnTo>
                      <a:lnTo>
                        <a:pt x="291" y="482"/>
                      </a:lnTo>
                      <a:lnTo>
                        <a:pt x="290" y="482"/>
                      </a:lnTo>
                      <a:lnTo>
                        <a:pt x="289" y="483"/>
                      </a:lnTo>
                      <a:lnTo>
                        <a:pt x="288" y="483"/>
                      </a:lnTo>
                      <a:lnTo>
                        <a:pt x="287" y="482"/>
                      </a:lnTo>
                      <a:lnTo>
                        <a:pt x="286" y="483"/>
                      </a:lnTo>
                      <a:lnTo>
                        <a:pt x="285" y="485"/>
                      </a:lnTo>
                      <a:lnTo>
                        <a:pt x="284" y="485"/>
                      </a:lnTo>
                      <a:lnTo>
                        <a:pt x="281" y="486"/>
                      </a:lnTo>
                      <a:lnTo>
                        <a:pt x="280" y="487"/>
                      </a:lnTo>
                      <a:lnTo>
                        <a:pt x="279" y="488"/>
                      </a:lnTo>
                      <a:lnTo>
                        <a:pt x="279" y="489"/>
                      </a:lnTo>
                      <a:lnTo>
                        <a:pt x="278" y="489"/>
                      </a:lnTo>
                      <a:lnTo>
                        <a:pt x="278" y="490"/>
                      </a:lnTo>
                      <a:lnTo>
                        <a:pt x="277" y="491"/>
                      </a:lnTo>
                      <a:lnTo>
                        <a:pt x="276" y="491"/>
                      </a:lnTo>
                      <a:lnTo>
                        <a:pt x="275" y="492"/>
                      </a:lnTo>
                      <a:lnTo>
                        <a:pt x="274" y="492"/>
                      </a:lnTo>
                      <a:lnTo>
                        <a:pt x="272" y="490"/>
                      </a:lnTo>
                      <a:lnTo>
                        <a:pt x="271" y="491"/>
                      </a:lnTo>
                      <a:lnTo>
                        <a:pt x="270" y="491"/>
                      </a:lnTo>
                      <a:lnTo>
                        <a:pt x="270" y="492"/>
                      </a:lnTo>
                      <a:lnTo>
                        <a:pt x="269" y="493"/>
                      </a:lnTo>
                      <a:lnTo>
                        <a:pt x="267" y="494"/>
                      </a:lnTo>
                      <a:lnTo>
                        <a:pt x="266" y="494"/>
                      </a:lnTo>
                      <a:lnTo>
                        <a:pt x="265" y="493"/>
                      </a:lnTo>
                      <a:lnTo>
                        <a:pt x="265" y="492"/>
                      </a:lnTo>
                      <a:lnTo>
                        <a:pt x="264" y="492"/>
                      </a:lnTo>
                      <a:lnTo>
                        <a:pt x="263" y="492"/>
                      </a:lnTo>
                      <a:lnTo>
                        <a:pt x="262" y="492"/>
                      </a:lnTo>
                      <a:lnTo>
                        <a:pt x="261" y="493"/>
                      </a:lnTo>
                      <a:lnTo>
                        <a:pt x="260" y="494"/>
                      </a:lnTo>
                      <a:lnTo>
                        <a:pt x="259" y="493"/>
                      </a:lnTo>
                      <a:lnTo>
                        <a:pt x="258" y="492"/>
                      </a:lnTo>
                      <a:lnTo>
                        <a:pt x="257" y="491"/>
                      </a:lnTo>
                      <a:lnTo>
                        <a:pt x="256" y="490"/>
                      </a:lnTo>
                      <a:lnTo>
                        <a:pt x="255" y="490"/>
                      </a:lnTo>
                      <a:lnTo>
                        <a:pt x="254" y="491"/>
                      </a:lnTo>
                      <a:lnTo>
                        <a:pt x="253" y="492"/>
                      </a:lnTo>
                      <a:lnTo>
                        <a:pt x="252" y="492"/>
                      </a:lnTo>
                      <a:lnTo>
                        <a:pt x="252" y="493"/>
                      </a:lnTo>
                      <a:lnTo>
                        <a:pt x="250" y="494"/>
                      </a:lnTo>
                      <a:lnTo>
                        <a:pt x="249" y="495"/>
                      </a:lnTo>
                      <a:lnTo>
                        <a:pt x="248" y="494"/>
                      </a:lnTo>
                      <a:lnTo>
                        <a:pt x="247" y="494"/>
                      </a:lnTo>
                      <a:lnTo>
                        <a:pt x="247" y="495"/>
                      </a:lnTo>
                      <a:lnTo>
                        <a:pt x="246" y="497"/>
                      </a:lnTo>
                      <a:lnTo>
                        <a:pt x="245" y="498"/>
                      </a:lnTo>
                      <a:lnTo>
                        <a:pt x="244" y="497"/>
                      </a:lnTo>
                      <a:lnTo>
                        <a:pt x="243" y="497"/>
                      </a:lnTo>
                      <a:lnTo>
                        <a:pt x="241" y="498"/>
                      </a:lnTo>
                      <a:lnTo>
                        <a:pt x="239" y="498"/>
                      </a:lnTo>
                      <a:lnTo>
                        <a:pt x="238" y="498"/>
                      </a:lnTo>
                      <a:lnTo>
                        <a:pt x="237" y="497"/>
                      </a:lnTo>
                      <a:lnTo>
                        <a:pt x="236" y="497"/>
                      </a:lnTo>
                      <a:lnTo>
                        <a:pt x="235" y="495"/>
                      </a:lnTo>
                      <a:lnTo>
                        <a:pt x="234" y="494"/>
                      </a:lnTo>
                      <a:lnTo>
                        <a:pt x="233" y="494"/>
                      </a:lnTo>
                      <a:lnTo>
                        <a:pt x="232" y="494"/>
                      </a:lnTo>
                      <a:lnTo>
                        <a:pt x="231" y="494"/>
                      </a:lnTo>
                      <a:lnTo>
                        <a:pt x="230" y="494"/>
                      </a:lnTo>
                      <a:lnTo>
                        <a:pt x="229" y="493"/>
                      </a:lnTo>
                      <a:lnTo>
                        <a:pt x="229" y="491"/>
                      </a:lnTo>
                      <a:lnTo>
                        <a:pt x="229" y="490"/>
                      </a:lnTo>
                      <a:lnTo>
                        <a:pt x="230" y="487"/>
                      </a:lnTo>
                      <a:lnTo>
                        <a:pt x="233" y="485"/>
                      </a:lnTo>
                      <a:lnTo>
                        <a:pt x="233" y="484"/>
                      </a:lnTo>
                      <a:lnTo>
                        <a:pt x="234" y="482"/>
                      </a:lnTo>
                      <a:lnTo>
                        <a:pt x="234" y="481"/>
                      </a:lnTo>
                      <a:lnTo>
                        <a:pt x="234" y="479"/>
                      </a:lnTo>
                      <a:lnTo>
                        <a:pt x="233" y="479"/>
                      </a:lnTo>
                      <a:lnTo>
                        <a:pt x="233" y="478"/>
                      </a:lnTo>
                      <a:lnTo>
                        <a:pt x="232" y="477"/>
                      </a:lnTo>
                      <a:lnTo>
                        <a:pt x="231" y="477"/>
                      </a:lnTo>
                      <a:lnTo>
                        <a:pt x="230" y="476"/>
                      </a:lnTo>
                      <a:lnTo>
                        <a:pt x="229" y="476"/>
                      </a:lnTo>
                      <a:lnTo>
                        <a:pt x="228" y="477"/>
                      </a:lnTo>
                      <a:lnTo>
                        <a:pt x="226" y="478"/>
                      </a:lnTo>
                      <a:lnTo>
                        <a:pt x="224" y="478"/>
                      </a:lnTo>
                      <a:lnTo>
                        <a:pt x="221" y="477"/>
                      </a:lnTo>
                      <a:lnTo>
                        <a:pt x="220" y="477"/>
                      </a:lnTo>
                      <a:lnTo>
                        <a:pt x="219" y="477"/>
                      </a:lnTo>
                      <a:lnTo>
                        <a:pt x="218" y="476"/>
                      </a:lnTo>
                      <a:lnTo>
                        <a:pt x="217" y="474"/>
                      </a:lnTo>
                      <a:lnTo>
                        <a:pt x="216" y="474"/>
                      </a:lnTo>
                      <a:lnTo>
                        <a:pt x="215" y="473"/>
                      </a:lnTo>
                      <a:lnTo>
                        <a:pt x="213" y="472"/>
                      </a:lnTo>
                      <a:lnTo>
                        <a:pt x="212" y="471"/>
                      </a:lnTo>
                      <a:lnTo>
                        <a:pt x="211" y="471"/>
                      </a:lnTo>
                      <a:lnTo>
                        <a:pt x="210" y="471"/>
                      </a:lnTo>
                      <a:lnTo>
                        <a:pt x="209" y="471"/>
                      </a:lnTo>
                      <a:lnTo>
                        <a:pt x="208" y="470"/>
                      </a:lnTo>
                      <a:lnTo>
                        <a:pt x="208" y="469"/>
                      </a:lnTo>
                      <a:lnTo>
                        <a:pt x="208" y="468"/>
                      </a:lnTo>
                      <a:lnTo>
                        <a:pt x="207" y="468"/>
                      </a:lnTo>
                      <a:lnTo>
                        <a:pt x="206" y="467"/>
                      </a:lnTo>
                      <a:lnTo>
                        <a:pt x="206" y="466"/>
                      </a:lnTo>
                      <a:lnTo>
                        <a:pt x="205" y="465"/>
                      </a:lnTo>
                      <a:lnTo>
                        <a:pt x="203" y="466"/>
                      </a:lnTo>
                      <a:lnTo>
                        <a:pt x="201" y="466"/>
                      </a:lnTo>
                      <a:lnTo>
                        <a:pt x="200" y="466"/>
                      </a:lnTo>
                      <a:lnTo>
                        <a:pt x="200" y="465"/>
                      </a:lnTo>
                      <a:lnTo>
                        <a:pt x="200" y="464"/>
                      </a:lnTo>
                      <a:lnTo>
                        <a:pt x="199" y="463"/>
                      </a:lnTo>
                      <a:lnTo>
                        <a:pt x="199" y="462"/>
                      </a:lnTo>
                      <a:lnTo>
                        <a:pt x="198" y="461"/>
                      </a:lnTo>
                      <a:lnTo>
                        <a:pt x="197" y="460"/>
                      </a:lnTo>
                      <a:lnTo>
                        <a:pt x="196" y="457"/>
                      </a:lnTo>
                      <a:lnTo>
                        <a:pt x="197" y="456"/>
                      </a:lnTo>
                      <a:lnTo>
                        <a:pt x="197" y="455"/>
                      </a:lnTo>
                      <a:lnTo>
                        <a:pt x="196" y="454"/>
                      </a:lnTo>
                      <a:lnTo>
                        <a:pt x="195" y="454"/>
                      </a:lnTo>
                      <a:lnTo>
                        <a:pt x="195" y="453"/>
                      </a:lnTo>
                      <a:lnTo>
                        <a:pt x="195" y="452"/>
                      </a:lnTo>
                      <a:lnTo>
                        <a:pt x="194" y="451"/>
                      </a:lnTo>
                      <a:lnTo>
                        <a:pt x="192" y="453"/>
                      </a:lnTo>
                      <a:lnTo>
                        <a:pt x="190" y="450"/>
                      </a:lnTo>
                      <a:lnTo>
                        <a:pt x="188" y="450"/>
                      </a:lnTo>
                      <a:lnTo>
                        <a:pt x="187" y="451"/>
                      </a:lnTo>
                      <a:lnTo>
                        <a:pt x="187" y="449"/>
                      </a:lnTo>
                      <a:lnTo>
                        <a:pt x="186" y="449"/>
                      </a:lnTo>
                      <a:lnTo>
                        <a:pt x="186" y="447"/>
                      </a:lnTo>
                      <a:lnTo>
                        <a:pt x="187" y="447"/>
                      </a:lnTo>
                      <a:lnTo>
                        <a:pt x="186" y="446"/>
                      </a:lnTo>
                      <a:lnTo>
                        <a:pt x="185" y="447"/>
                      </a:lnTo>
                      <a:lnTo>
                        <a:pt x="184" y="446"/>
                      </a:lnTo>
                      <a:lnTo>
                        <a:pt x="183" y="446"/>
                      </a:lnTo>
                      <a:lnTo>
                        <a:pt x="182" y="446"/>
                      </a:lnTo>
                      <a:lnTo>
                        <a:pt x="182" y="445"/>
                      </a:lnTo>
                      <a:lnTo>
                        <a:pt x="181" y="445"/>
                      </a:lnTo>
                      <a:lnTo>
                        <a:pt x="180" y="446"/>
                      </a:lnTo>
                      <a:lnTo>
                        <a:pt x="179" y="446"/>
                      </a:lnTo>
                      <a:lnTo>
                        <a:pt x="178" y="446"/>
                      </a:lnTo>
                      <a:lnTo>
                        <a:pt x="177" y="445"/>
                      </a:lnTo>
                      <a:lnTo>
                        <a:pt x="178" y="444"/>
                      </a:lnTo>
                      <a:lnTo>
                        <a:pt x="177" y="443"/>
                      </a:lnTo>
                      <a:lnTo>
                        <a:pt x="176" y="443"/>
                      </a:lnTo>
                      <a:lnTo>
                        <a:pt x="176" y="444"/>
                      </a:lnTo>
                      <a:lnTo>
                        <a:pt x="176" y="445"/>
                      </a:lnTo>
                      <a:lnTo>
                        <a:pt x="175" y="445"/>
                      </a:lnTo>
                      <a:lnTo>
                        <a:pt x="175" y="444"/>
                      </a:lnTo>
                      <a:lnTo>
                        <a:pt x="173" y="444"/>
                      </a:lnTo>
                      <a:lnTo>
                        <a:pt x="172" y="445"/>
                      </a:lnTo>
                      <a:lnTo>
                        <a:pt x="171" y="446"/>
                      </a:lnTo>
                      <a:lnTo>
                        <a:pt x="170" y="446"/>
                      </a:lnTo>
                      <a:lnTo>
                        <a:pt x="169" y="445"/>
                      </a:lnTo>
                      <a:lnTo>
                        <a:pt x="167" y="445"/>
                      </a:lnTo>
                      <a:lnTo>
                        <a:pt x="167" y="446"/>
                      </a:lnTo>
                      <a:lnTo>
                        <a:pt x="166" y="447"/>
                      </a:lnTo>
                      <a:lnTo>
                        <a:pt x="164" y="445"/>
                      </a:lnTo>
                      <a:lnTo>
                        <a:pt x="163" y="445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1" y="442"/>
                      </a:lnTo>
                      <a:lnTo>
                        <a:pt x="161" y="441"/>
                      </a:lnTo>
                      <a:lnTo>
                        <a:pt x="160" y="440"/>
                      </a:lnTo>
                      <a:lnTo>
                        <a:pt x="159" y="441"/>
                      </a:lnTo>
                      <a:lnTo>
                        <a:pt x="158" y="442"/>
                      </a:lnTo>
                      <a:lnTo>
                        <a:pt x="157" y="442"/>
                      </a:lnTo>
                      <a:lnTo>
                        <a:pt x="157" y="441"/>
                      </a:lnTo>
                      <a:lnTo>
                        <a:pt x="157" y="440"/>
                      </a:lnTo>
                      <a:lnTo>
                        <a:pt x="155" y="440"/>
                      </a:lnTo>
                      <a:lnTo>
                        <a:pt x="154" y="441"/>
                      </a:lnTo>
                      <a:lnTo>
                        <a:pt x="153" y="441"/>
                      </a:lnTo>
                      <a:lnTo>
                        <a:pt x="152" y="439"/>
                      </a:lnTo>
                      <a:lnTo>
                        <a:pt x="152" y="438"/>
                      </a:lnTo>
                      <a:lnTo>
                        <a:pt x="151" y="439"/>
                      </a:lnTo>
                      <a:lnTo>
                        <a:pt x="150" y="438"/>
                      </a:lnTo>
                      <a:lnTo>
                        <a:pt x="150" y="437"/>
                      </a:lnTo>
                      <a:lnTo>
                        <a:pt x="147" y="438"/>
                      </a:lnTo>
                      <a:lnTo>
                        <a:pt x="148" y="436"/>
                      </a:lnTo>
                      <a:lnTo>
                        <a:pt x="148" y="435"/>
                      </a:lnTo>
                      <a:lnTo>
                        <a:pt x="146" y="435"/>
                      </a:lnTo>
                      <a:lnTo>
                        <a:pt x="145" y="434"/>
                      </a:lnTo>
                      <a:lnTo>
                        <a:pt x="145" y="433"/>
                      </a:lnTo>
                      <a:lnTo>
                        <a:pt x="143" y="433"/>
                      </a:lnTo>
                      <a:lnTo>
                        <a:pt x="141" y="432"/>
                      </a:lnTo>
                      <a:lnTo>
                        <a:pt x="140" y="432"/>
                      </a:lnTo>
                      <a:lnTo>
                        <a:pt x="140" y="431"/>
                      </a:lnTo>
                      <a:lnTo>
                        <a:pt x="141" y="430"/>
                      </a:lnTo>
                      <a:lnTo>
                        <a:pt x="139" y="429"/>
                      </a:lnTo>
                      <a:lnTo>
                        <a:pt x="138" y="430"/>
                      </a:lnTo>
                      <a:lnTo>
                        <a:pt x="138" y="431"/>
                      </a:lnTo>
                      <a:lnTo>
                        <a:pt x="137" y="431"/>
                      </a:lnTo>
                      <a:lnTo>
                        <a:pt x="136" y="431"/>
                      </a:lnTo>
                      <a:lnTo>
                        <a:pt x="135" y="431"/>
                      </a:lnTo>
                      <a:lnTo>
                        <a:pt x="134" y="431"/>
                      </a:lnTo>
                      <a:lnTo>
                        <a:pt x="134" y="430"/>
                      </a:lnTo>
                      <a:lnTo>
                        <a:pt x="133" y="431"/>
                      </a:lnTo>
                      <a:lnTo>
                        <a:pt x="131" y="432"/>
                      </a:lnTo>
                      <a:lnTo>
                        <a:pt x="129" y="430"/>
                      </a:lnTo>
                      <a:lnTo>
                        <a:pt x="128" y="430"/>
                      </a:lnTo>
                      <a:lnTo>
                        <a:pt x="129" y="428"/>
                      </a:lnTo>
                      <a:lnTo>
                        <a:pt x="128" y="427"/>
                      </a:lnTo>
                      <a:lnTo>
                        <a:pt x="128" y="426"/>
                      </a:lnTo>
                      <a:lnTo>
                        <a:pt x="128" y="425"/>
                      </a:lnTo>
                      <a:lnTo>
                        <a:pt x="127" y="423"/>
                      </a:lnTo>
                      <a:lnTo>
                        <a:pt x="127" y="422"/>
                      </a:lnTo>
                      <a:lnTo>
                        <a:pt x="126" y="423"/>
                      </a:lnTo>
                      <a:lnTo>
                        <a:pt x="124" y="422"/>
                      </a:lnTo>
                      <a:lnTo>
                        <a:pt x="123" y="423"/>
                      </a:lnTo>
                      <a:lnTo>
                        <a:pt x="122" y="422"/>
                      </a:lnTo>
                      <a:lnTo>
                        <a:pt x="121" y="423"/>
                      </a:lnTo>
                      <a:lnTo>
                        <a:pt x="120" y="423"/>
                      </a:lnTo>
                      <a:lnTo>
                        <a:pt x="120" y="422"/>
                      </a:lnTo>
                      <a:lnTo>
                        <a:pt x="120" y="420"/>
                      </a:lnTo>
                      <a:lnTo>
                        <a:pt x="119" y="421"/>
                      </a:lnTo>
                      <a:lnTo>
                        <a:pt x="118" y="420"/>
                      </a:lnTo>
                      <a:lnTo>
                        <a:pt x="118" y="419"/>
                      </a:lnTo>
                      <a:lnTo>
                        <a:pt x="117" y="419"/>
                      </a:lnTo>
                      <a:lnTo>
                        <a:pt x="117" y="417"/>
                      </a:lnTo>
                      <a:lnTo>
                        <a:pt x="116" y="417"/>
                      </a:lnTo>
                      <a:lnTo>
                        <a:pt x="115" y="416"/>
                      </a:lnTo>
                      <a:lnTo>
                        <a:pt x="114" y="415"/>
                      </a:lnTo>
                      <a:lnTo>
                        <a:pt x="113" y="414"/>
                      </a:lnTo>
                      <a:lnTo>
                        <a:pt x="112" y="414"/>
                      </a:lnTo>
                      <a:lnTo>
                        <a:pt x="109" y="414"/>
                      </a:lnTo>
                      <a:lnTo>
                        <a:pt x="108" y="415"/>
                      </a:lnTo>
                      <a:lnTo>
                        <a:pt x="107" y="414"/>
                      </a:lnTo>
                      <a:lnTo>
                        <a:pt x="106" y="414"/>
                      </a:lnTo>
                      <a:lnTo>
                        <a:pt x="105" y="413"/>
                      </a:lnTo>
                      <a:lnTo>
                        <a:pt x="106" y="412"/>
                      </a:lnTo>
                      <a:lnTo>
                        <a:pt x="105" y="411"/>
                      </a:lnTo>
                      <a:lnTo>
                        <a:pt x="103" y="411"/>
                      </a:lnTo>
                      <a:lnTo>
                        <a:pt x="102" y="412"/>
                      </a:lnTo>
                      <a:lnTo>
                        <a:pt x="101" y="411"/>
                      </a:lnTo>
                      <a:lnTo>
                        <a:pt x="101" y="409"/>
                      </a:lnTo>
                      <a:lnTo>
                        <a:pt x="99" y="409"/>
                      </a:lnTo>
                      <a:lnTo>
                        <a:pt x="99" y="408"/>
                      </a:lnTo>
                      <a:lnTo>
                        <a:pt x="100" y="407"/>
                      </a:lnTo>
                      <a:lnTo>
                        <a:pt x="98" y="406"/>
                      </a:lnTo>
                      <a:lnTo>
                        <a:pt x="97" y="405"/>
                      </a:lnTo>
                      <a:lnTo>
                        <a:pt x="97" y="404"/>
                      </a:lnTo>
                      <a:lnTo>
                        <a:pt x="97" y="403"/>
                      </a:lnTo>
                      <a:lnTo>
                        <a:pt x="98" y="402"/>
                      </a:lnTo>
                      <a:lnTo>
                        <a:pt x="98" y="401"/>
                      </a:lnTo>
                      <a:lnTo>
                        <a:pt x="98" y="400"/>
                      </a:lnTo>
                      <a:lnTo>
                        <a:pt x="98" y="399"/>
                      </a:lnTo>
                      <a:lnTo>
                        <a:pt x="99" y="396"/>
                      </a:lnTo>
                      <a:lnTo>
                        <a:pt x="99" y="395"/>
                      </a:lnTo>
                      <a:lnTo>
                        <a:pt x="99" y="394"/>
                      </a:lnTo>
                      <a:lnTo>
                        <a:pt x="100" y="393"/>
                      </a:lnTo>
                      <a:lnTo>
                        <a:pt x="100" y="392"/>
                      </a:lnTo>
                      <a:lnTo>
                        <a:pt x="100" y="391"/>
                      </a:lnTo>
                      <a:lnTo>
                        <a:pt x="99" y="390"/>
                      </a:lnTo>
                      <a:lnTo>
                        <a:pt x="100" y="388"/>
                      </a:lnTo>
                      <a:lnTo>
                        <a:pt x="100" y="386"/>
                      </a:lnTo>
                      <a:lnTo>
                        <a:pt x="99" y="385"/>
                      </a:lnTo>
                      <a:lnTo>
                        <a:pt x="97" y="385"/>
                      </a:lnTo>
                      <a:lnTo>
                        <a:pt x="96" y="385"/>
                      </a:lnTo>
                      <a:lnTo>
                        <a:pt x="95" y="384"/>
                      </a:lnTo>
                      <a:lnTo>
                        <a:pt x="95" y="383"/>
                      </a:lnTo>
                      <a:lnTo>
                        <a:pt x="96" y="382"/>
                      </a:lnTo>
                      <a:lnTo>
                        <a:pt x="95" y="380"/>
                      </a:lnTo>
                      <a:lnTo>
                        <a:pt x="93" y="380"/>
                      </a:lnTo>
                      <a:lnTo>
                        <a:pt x="92" y="380"/>
                      </a:lnTo>
                      <a:lnTo>
                        <a:pt x="88" y="382"/>
                      </a:lnTo>
                      <a:lnTo>
                        <a:pt x="88" y="384"/>
                      </a:lnTo>
                      <a:lnTo>
                        <a:pt x="88" y="385"/>
                      </a:lnTo>
                      <a:lnTo>
                        <a:pt x="86" y="386"/>
                      </a:lnTo>
                      <a:lnTo>
                        <a:pt x="85" y="386"/>
                      </a:lnTo>
                      <a:lnTo>
                        <a:pt x="84" y="386"/>
                      </a:lnTo>
                      <a:lnTo>
                        <a:pt x="83" y="386"/>
                      </a:lnTo>
                      <a:lnTo>
                        <a:pt x="84" y="387"/>
                      </a:lnTo>
                      <a:lnTo>
                        <a:pt x="84" y="389"/>
                      </a:lnTo>
                      <a:lnTo>
                        <a:pt x="83" y="389"/>
                      </a:lnTo>
                      <a:lnTo>
                        <a:pt x="80" y="393"/>
                      </a:lnTo>
                      <a:lnTo>
                        <a:pt x="79" y="393"/>
                      </a:lnTo>
                      <a:lnTo>
                        <a:pt x="77" y="391"/>
                      </a:lnTo>
                      <a:lnTo>
                        <a:pt x="76" y="390"/>
                      </a:lnTo>
                      <a:lnTo>
                        <a:pt x="75" y="389"/>
                      </a:lnTo>
                      <a:lnTo>
                        <a:pt x="74" y="387"/>
                      </a:lnTo>
                      <a:lnTo>
                        <a:pt x="73" y="386"/>
                      </a:lnTo>
                      <a:lnTo>
                        <a:pt x="71" y="386"/>
                      </a:lnTo>
                      <a:lnTo>
                        <a:pt x="70" y="385"/>
                      </a:lnTo>
                      <a:lnTo>
                        <a:pt x="69" y="383"/>
                      </a:lnTo>
                      <a:lnTo>
                        <a:pt x="68" y="383"/>
                      </a:lnTo>
                      <a:lnTo>
                        <a:pt x="67" y="384"/>
                      </a:lnTo>
                      <a:lnTo>
                        <a:pt x="64" y="384"/>
                      </a:lnTo>
                      <a:lnTo>
                        <a:pt x="63" y="384"/>
                      </a:lnTo>
                      <a:lnTo>
                        <a:pt x="62" y="384"/>
                      </a:lnTo>
                      <a:lnTo>
                        <a:pt x="62" y="383"/>
                      </a:lnTo>
                      <a:lnTo>
                        <a:pt x="61" y="382"/>
                      </a:lnTo>
                      <a:lnTo>
                        <a:pt x="59" y="380"/>
                      </a:lnTo>
                      <a:lnTo>
                        <a:pt x="59" y="381"/>
                      </a:lnTo>
                      <a:lnTo>
                        <a:pt x="58" y="380"/>
                      </a:lnTo>
                      <a:lnTo>
                        <a:pt x="58" y="379"/>
                      </a:lnTo>
                      <a:lnTo>
                        <a:pt x="57" y="377"/>
                      </a:lnTo>
                      <a:lnTo>
                        <a:pt x="57" y="376"/>
                      </a:lnTo>
                      <a:lnTo>
                        <a:pt x="55" y="374"/>
                      </a:lnTo>
                      <a:lnTo>
                        <a:pt x="54" y="373"/>
                      </a:lnTo>
                      <a:lnTo>
                        <a:pt x="54" y="374"/>
                      </a:lnTo>
                      <a:lnTo>
                        <a:pt x="53" y="373"/>
                      </a:lnTo>
                      <a:lnTo>
                        <a:pt x="52" y="374"/>
                      </a:lnTo>
                      <a:lnTo>
                        <a:pt x="51" y="373"/>
                      </a:lnTo>
                      <a:lnTo>
                        <a:pt x="50" y="372"/>
                      </a:lnTo>
                      <a:lnTo>
                        <a:pt x="51" y="371"/>
                      </a:lnTo>
                      <a:lnTo>
                        <a:pt x="51" y="370"/>
                      </a:lnTo>
                      <a:lnTo>
                        <a:pt x="51" y="369"/>
                      </a:lnTo>
                      <a:lnTo>
                        <a:pt x="51" y="368"/>
                      </a:lnTo>
                      <a:lnTo>
                        <a:pt x="52" y="367"/>
                      </a:lnTo>
                      <a:lnTo>
                        <a:pt x="52" y="366"/>
                      </a:lnTo>
                      <a:lnTo>
                        <a:pt x="51" y="365"/>
                      </a:lnTo>
                      <a:lnTo>
                        <a:pt x="50" y="364"/>
                      </a:lnTo>
                      <a:lnTo>
                        <a:pt x="49" y="362"/>
                      </a:lnTo>
                      <a:lnTo>
                        <a:pt x="48" y="361"/>
                      </a:lnTo>
                      <a:lnTo>
                        <a:pt x="48" y="360"/>
                      </a:lnTo>
                      <a:lnTo>
                        <a:pt x="48" y="359"/>
                      </a:lnTo>
                      <a:lnTo>
                        <a:pt x="48" y="358"/>
                      </a:lnTo>
                      <a:lnTo>
                        <a:pt x="49" y="358"/>
                      </a:lnTo>
                      <a:lnTo>
                        <a:pt x="50" y="358"/>
                      </a:lnTo>
                      <a:lnTo>
                        <a:pt x="50" y="357"/>
                      </a:lnTo>
                      <a:lnTo>
                        <a:pt x="49" y="356"/>
                      </a:lnTo>
                      <a:lnTo>
                        <a:pt x="47" y="355"/>
                      </a:lnTo>
                      <a:lnTo>
                        <a:pt x="46" y="355"/>
                      </a:lnTo>
                      <a:lnTo>
                        <a:pt x="46" y="356"/>
                      </a:lnTo>
                      <a:lnTo>
                        <a:pt x="45" y="355"/>
                      </a:lnTo>
                      <a:lnTo>
                        <a:pt x="45" y="354"/>
                      </a:lnTo>
                      <a:lnTo>
                        <a:pt x="44" y="354"/>
                      </a:lnTo>
                      <a:lnTo>
                        <a:pt x="43" y="353"/>
                      </a:lnTo>
                      <a:lnTo>
                        <a:pt x="44" y="351"/>
                      </a:lnTo>
                      <a:lnTo>
                        <a:pt x="43" y="352"/>
                      </a:lnTo>
                      <a:lnTo>
                        <a:pt x="42" y="352"/>
                      </a:lnTo>
                      <a:lnTo>
                        <a:pt x="41" y="352"/>
                      </a:lnTo>
                      <a:lnTo>
                        <a:pt x="41" y="351"/>
                      </a:lnTo>
                      <a:lnTo>
                        <a:pt x="40" y="351"/>
                      </a:lnTo>
                      <a:lnTo>
                        <a:pt x="39" y="350"/>
                      </a:lnTo>
                      <a:lnTo>
                        <a:pt x="38" y="349"/>
                      </a:lnTo>
                      <a:lnTo>
                        <a:pt x="37" y="349"/>
                      </a:lnTo>
                      <a:lnTo>
                        <a:pt x="36" y="348"/>
                      </a:lnTo>
                      <a:lnTo>
                        <a:pt x="35" y="347"/>
                      </a:lnTo>
                      <a:lnTo>
                        <a:pt x="34" y="346"/>
                      </a:lnTo>
                      <a:lnTo>
                        <a:pt x="33" y="345"/>
                      </a:lnTo>
                      <a:lnTo>
                        <a:pt x="33" y="344"/>
                      </a:lnTo>
                      <a:lnTo>
                        <a:pt x="32" y="344"/>
                      </a:lnTo>
                      <a:lnTo>
                        <a:pt x="31" y="344"/>
                      </a:lnTo>
                      <a:lnTo>
                        <a:pt x="30" y="343"/>
                      </a:lnTo>
                      <a:lnTo>
                        <a:pt x="30" y="342"/>
                      </a:lnTo>
                      <a:lnTo>
                        <a:pt x="28" y="340"/>
                      </a:lnTo>
                      <a:lnTo>
                        <a:pt x="28" y="339"/>
                      </a:lnTo>
                      <a:lnTo>
                        <a:pt x="27" y="339"/>
                      </a:lnTo>
                      <a:lnTo>
                        <a:pt x="26" y="339"/>
                      </a:lnTo>
                      <a:lnTo>
                        <a:pt x="25" y="339"/>
                      </a:lnTo>
                      <a:lnTo>
                        <a:pt x="25" y="338"/>
                      </a:lnTo>
                      <a:lnTo>
                        <a:pt x="24" y="338"/>
                      </a:lnTo>
                      <a:lnTo>
                        <a:pt x="23" y="336"/>
                      </a:lnTo>
                      <a:lnTo>
                        <a:pt x="22" y="336"/>
                      </a:lnTo>
                      <a:lnTo>
                        <a:pt x="21" y="335"/>
                      </a:lnTo>
                      <a:lnTo>
                        <a:pt x="21" y="334"/>
                      </a:lnTo>
                      <a:lnTo>
                        <a:pt x="20" y="334"/>
                      </a:lnTo>
                      <a:lnTo>
                        <a:pt x="20" y="333"/>
                      </a:lnTo>
                      <a:lnTo>
                        <a:pt x="20" y="332"/>
                      </a:lnTo>
                      <a:lnTo>
                        <a:pt x="19" y="332"/>
                      </a:lnTo>
                      <a:lnTo>
                        <a:pt x="19" y="331"/>
                      </a:lnTo>
                      <a:lnTo>
                        <a:pt x="18" y="330"/>
                      </a:lnTo>
                      <a:lnTo>
                        <a:pt x="18" y="328"/>
                      </a:lnTo>
                      <a:lnTo>
                        <a:pt x="18" y="327"/>
                      </a:lnTo>
                      <a:lnTo>
                        <a:pt x="18" y="326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9" y="323"/>
                      </a:lnTo>
                      <a:lnTo>
                        <a:pt x="20" y="322"/>
                      </a:lnTo>
                      <a:lnTo>
                        <a:pt x="20" y="321"/>
                      </a:lnTo>
                      <a:lnTo>
                        <a:pt x="20" y="319"/>
                      </a:lnTo>
                      <a:lnTo>
                        <a:pt x="20" y="317"/>
                      </a:lnTo>
                      <a:lnTo>
                        <a:pt x="19" y="317"/>
                      </a:lnTo>
                      <a:lnTo>
                        <a:pt x="18" y="315"/>
                      </a:lnTo>
                      <a:lnTo>
                        <a:pt x="18" y="314"/>
                      </a:lnTo>
                      <a:lnTo>
                        <a:pt x="18" y="313"/>
                      </a:lnTo>
                      <a:lnTo>
                        <a:pt x="18" y="312"/>
                      </a:lnTo>
                      <a:lnTo>
                        <a:pt x="18" y="311"/>
                      </a:lnTo>
                      <a:lnTo>
                        <a:pt x="19" y="311"/>
                      </a:lnTo>
                      <a:lnTo>
                        <a:pt x="18" y="310"/>
                      </a:lnTo>
                      <a:lnTo>
                        <a:pt x="17" y="310"/>
                      </a:lnTo>
                      <a:lnTo>
                        <a:pt x="17" y="308"/>
                      </a:lnTo>
                      <a:lnTo>
                        <a:pt x="16" y="307"/>
                      </a:lnTo>
                      <a:lnTo>
                        <a:pt x="14" y="307"/>
                      </a:lnTo>
                      <a:lnTo>
                        <a:pt x="14" y="306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2" y="305"/>
                      </a:lnTo>
                      <a:lnTo>
                        <a:pt x="11" y="305"/>
                      </a:lnTo>
                      <a:lnTo>
                        <a:pt x="10" y="304"/>
                      </a:lnTo>
                      <a:lnTo>
                        <a:pt x="9" y="304"/>
                      </a:lnTo>
                      <a:lnTo>
                        <a:pt x="8" y="303"/>
                      </a:lnTo>
                      <a:lnTo>
                        <a:pt x="6" y="303"/>
                      </a:lnTo>
                      <a:lnTo>
                        <a:pt x="3" y="301"/>
                      </a:lnTo>
                      <a:lnTo>
                        <a:pt x="3" y="300"/>
                      </a:lnTo>
                      <a:lnTo>
                        <a:pt x="2" y="299"/>
                      </a:lnTo>
                      <a:lnTo>
                        <a:pt x="3" y="299"/>
                      </a:lnTo>
                      <a:lnTo>
                        <a:pt x="3" y="298"/>
                      </a:lnTo>
                      <a:lnTo>
                        <a:pt x="2" y="297"/>
                      </a:lnTo>
                      <a:lnTo>
                        <a:pt x="2" y="296"/>
                      </a:lnTo>
                      <a:lnTo>
                        <a:pt x="2" y="295"/>
                      </a:lnTo>
                      <a:lnTo>
                        <a:pt x="3" y="294"/>
                      </a:lnTo>
                      <a:lnTo>
                        <a:pt x="4" y="293"/>
                      </a:lnTo>
                      <a:lnTo>
                        <a:pt x="4" y="292"/>
                      </a:lnTo>
                      <a:lnTo>
                        <a:pt x="3" y="292"/>
                      </a:lnTo>
                      <a:lnTo>
                        <a:pt x="3" y="291"/>
                      </a:lnTo>
                      <a:lnTo>
                        <a:pt x="2" y="288"/>
                      </a:lnTo>
                      <a:lnTo>
                        <a:pt x="2" y="285"/>
                      </a:lnTo>
                      <a:lnTo>
                        <a:pt x="2" y="284"/>
                      </a:lnTo>
                      <a:lnTo>
                        <a:pt x="2" y="283"/>
                      </a:lnTo>
                      <a:lnTo>
                        <a:pt x="4" y="282"/>
                      </a:lnTo>
                      <a:lnTo>
                        <a:pt x="4" y="281"/>
                      </a:lnTo>
                      <a:lnTo>
                        <a:pt x="4" y="280"/>
                      </a:lnTo>
                      <a:lnTo>
                        <a:pt x="4" y="279"/>
                      </a:lnTo>
                      <a:lnTo>
                        <a:pt x="3" y="279"/>
                      </a:lnTo>
                      <a:lnTo>
                        <a:pt x="4" y="275"/>
                      </a:lnTo>
                      <a:lnTo>
                        <a:pt x="4" y="274"/>
                      </a:lnTo>
                      <a:lnTo>
                        <a:pt x="4" y="272"/>
                      </a:lnTo>
                      <a:lnTo>
                        <a:pt x="3" y="271"/>
                      </a:lnTo>
                      <a:lnTo>
                        <a:pt x="2" y="271"/>
                      </a:lnTo>
                      <a:lnTo>
                        <a:pt x="1" y="271"/>
                      </a:lnTo>
                      <a:lnTo>
                        <a:pt x="1" y="270"/>
                      </a:lnTo>
                      <a:lnTo>
                        <a:pt x="1" y="269"/>
                      </a:lnTo>
                      <a:lnTo>
                        <a:pt x="1" y="268"/>
                      </a:lnTo>
                      <a:lnTo>
                        <a:pt x="1" y="267"/>
                      </a:lnTo>
                      <a:lnTo>
                        <a:pt x="0" y="266"/>
                      </a:lnTo>
                      <a:lnTo>
                        <a:pt x="0" y="237"/>
                      </a:lnTo>
                      <a:lnTo>
                        <a:pt x="0" y="137"/>
                      </a:lnTo>
                      <a:lnTo>
                        <a:pt x="0" y="136"/>
                      </a:lnTo>
                      <a:lnTo>
                        <a:pt x="1" y="136"/>
                      </a:lnTo>
                      <a:lnTo>
                        <a:pt x="2" y="136"/>
                      </a:lnTo>
                      <a:lnTo>
                        <a:pt x="2" y="137"/>
                      </a:lnTo>
                      <a:lnTo>
                        <a:pt x="3" y="137"/>
                      </a:lnTo>
                      <a:lnTo>
                        <a:pt x="3" y="138"/>
                      </a:lnTo>
                      <a:lnTo>
                        <a:pt x="3" y="139"/>
                      </a:lnTo>
                      <a:lnTo>
                        <a:pt x="4" y="139"/>
                      </a:lnTo>
                      <a:lnTo>
                        <a:pt x="4" y="140"/>
                      </a:lnTo>
                      <a:lnTo>
                        <a:pt x="5" y="140"/>
                      </a:lnTo>
                      <a:lnTo>
                        <a:pt x="5" y="141"/>
                      </a:lnTo>
                      <a:lnTo>
                        <a:pt x="6" y="141"/>
                      </a:lnTo>
                      <a:lnTo>
                        <a:pt x="7" y="141"/>
                      </a:lnTo>
                      <a:lnTo>
                        <a:pt x="8" y="141"/>
                      </a:lnTo>
                      <a:lnTo>
                        <a:pt x="8" y="142"/>
                      </a:lnTo>
                      <a:lnTo>
                        <a:pt x="9" y="142"/>
                      </a:lnTo>
                      <a:lnTo>
                        <a:pt x="10" y="142"/>
                      </a:lnTo>
                      <a:lnTo>
                        <a:pt x="10" y="141"/>
                      </a:lnTo>
                      <a:lnTo>
                        <a:pt x="11" y="142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3" y="140"/>
                      </a:lnTo>
                      <a:lnTo>
                        <a:pt x="13" y="141"/>
                      </a:lnTo>
                      <a:lnTo>
                        <a:pt x="14" y="141"/>
                      </a:lnTo>
                      <a:lnTo>
                        <a:pt x="15" y="140"/>
                      </a:lnTo>
                      <a:lnTo>
                        <a:pt x="16" y="139"/>
                      </a:lnTo>
                      <a:lnTo>
                        <a:pt x="17" y="139"/>
                      </a:lnTo>
                      <a:lnTo>
                        <a:pt x="17" y="140"/>
                      </a:lnTo>
                      <a:lnTo>
                        <a:pt x="18" y="139"/>
                      </a:lnTo>
                      <a:lnTo>
                        <a:pt x="18" y="138"/>
                      </a:lnTo>
                      <a:lnTo>
                        <a:pt x="19" y="138"/>
                      </a:lnTo>
                      <a:lnTo>
                        <a:pt x="20" y="136"/>
                      </a:lnTo>
                      <a:lnTo>
                        <a:pt x="20" y="135"/>
                      </a:lnTo>
                      <a:lnTo>
                        <a:pt x="19" y="135"/>
                      </a:lnTo>
                      <a:lnTo>
                        <a:pt x="19" y="134"/>
                      </a:lnTo>
                      <a:lnTo>
                        <a:pt x="20" y="133"/>
                      </a:lnTo>
                      <a:lnTo>
                        <a:pt x="20" y="132"/>
                      </a:lnTo>
                      <a:lnTo>
                        <a:pt x="21" y="131"/>
                      </a:lnTo>
                      <a:lnTo>
                        <a:pt x="20" y="131"/>
                      </a:lnTo>
                      <a:lnTo>
                        <a:pt x="21" y="130"/>
                      </a:lnTo>
                      <a:lnTo>
                        <a:pt x="22" y="130"/>
                      </a:lnTo>
                      <a:lnTo>
                        <a:pt x="22" y="129"/>
                      </a:lnTo>
                      <a:lnTo>
                        <a:pt x="23" y="130"/>
                      </a:lnTo>
                      <a:lnTo>
                        <a:pt x="23" y="129"/>
                      </a:lnTo>
                      <a:lnTo>
                        <a:pt x="24" y="129"/>
                      </a:lnTo>
                      <a:lnTo>
                        <a:pt x="24" y="130"/>
                      </a:lnTo>
                      <a:lnTo>
                        <a:pt x="24" y="131"/>
                      </a:lnTo>
                      <a:lnTo>
                        <a:pt x="25" y="131"/>
                      </a:lnTo>
                      <a:lnTo>
                        <a:pt x="26" y="131"/>
                      </a:lnTo>
                      <a:lnTo>
                        <a:pt x="27" y="131"/>
                      </a:lnTo>
                      <a:lnTo>
                        <a:pt x="28" y="131"/>
                      </a:lnTo>
                      <a:lnTo>
                        <a:pt x="29" y="130"/>
                      </a:lnTo>
                      <a:lnTo>
                        <a:pt x="29" y="131"/>
                      </a:lnTo>
                      <a:lnTo>
                        <a:pt x="30" y="131"/>
                      </a:lnTo>
                      <a:lnTo>
                        <a:pt x="31" y="131"/>
                      </a:lnTo>
                      <a:lnTo>
                        <a:pt x="32" y="132"/>
                      </a:lnTo>
                      <a:lnTo>
                        <a:pt x="33" y="132"/>
                      </a:lnTo>
                      <a:lnTo>
                        <a:pt x="34" y="132"/>
                      </a:lnTo>
                      <a:lnTo>
                        <a:pt x="34" y="133"/>
                      </a:lnTo>
                      <a:lnTo>
                        <a:pt x="35" y="132"/>
                      </a:lnTo>
                      <a:lnTo>
                        <a:pt x="35" y="131"/>
                      </a:lnTo>
                      <a:lnTo>
                        <a:pt x="36" y="131"/>
                      </a:lnTo>
                      <a:lnTo>
                        <a:pt x="36" y="130"/>
                      </a:lnTo>
                      <a:lnTo>
                        <a:pt x="37" y="130"/>
                      </a:lnTo>
                      <a:lnTo>
                        <a:pt x="38" y="130"/>
                      </a:lnTo>
                      <a:lnTo>
                        <a:pt x="39" y="131"/>
                      </a:lnTo>
                      <a:lnTo>
                        <a:pt x="39" y="132"/>
                      </a:lnTo>
                      <a:lnTo>
                        <a:pt x="39" y="133"/>
                      </a:lnTo>
                      <a:lnTo>
                        <a:pt x="40" y="133"/>
                      </a:lnTo>
                      <a:lnTo>
                        <a:pt x="40" y="132"/>
                      </a:lnTo>
                      <a:lnTo>
                        <a:pt x="41" y="133"/>
                      </a:lnTo>
                      <a:lnTo>
                        <a:pt x="41" y="134"/>
                      </a:lnTo>
                      <a:lnTo>
                        <a:pt x="41" y="133"/>
                      </a:lnTo>
                      <a:lnTo>
                        <a:pt x="41" y="132"/>
                      </a:lnTo>
                      <a:lnTo>
                        <a:pt x="42" y="132"/>
                      </a:lnTo>
                      <a:lnTo>
                        <a:pt x="43" y="132"/>
                      </a:lnTo>
                      <a:lnTo>
                        <a:pt x="43" y="133"/>
                      </a:lnTo>
                      <a:lnTo>
                        <a:pt x="44" y="133"/>
                      </a:lnTo>
                      <a:lnTo>
                        <a:pt x="44" y="132"/>
                      </a:lnTo>
                      <a:lnTo>
                        <a:pt x="44" y="131"/>
                      </a:lnTo>
                      <a:lnTo>
                        <a:pt x="44" y="130"/>
                      </a:lnTo>
                      <a:lnTo>
                        <a:pt x="45" y="129"/>
                      </a:lnTo>
                      <a:lnTo>
                        <a:pt x="46" y="128"/>
                      </a:lnTo>
                      <a:lnTo>
                        <a:pt x="47" y="127"/>
                      </a:lnTo>
                      <a:lnTo>
                        <a:pt x="46" y="126"/>
                      </a:lnTo>
                      <a:lnTo>
                        <a:pt x="46" y="124"/>
                      </a:lnTo>
                      <a:lnTo>
                        <a:pt x="47" y="124"/>
                      </a:lnTo>
                      <a:lnTo>
                        <a:pt x="47" y="122"/>
                      </a:lnTo>
                      <a:lnTo>
                        <a:pt x="48" y="122"/>
                      </a:lnTo>
                      <a:lnTo>
                        <a:pt x="47" y="121"/>
                      </a:lnTo>
                      <a:lnTo>
                        <a:pt x="47" y="122"/>
                      </a:lnTo>
                      <a:lnTo>
                        <a:pt x="45" y="121"/>
                      </a:lnTo>
                      <a:lnTo>
                        <a:pt x="45" y="120"/>
                      </a:lnTo>
                      <a:lnTo>
                        <a:pt x="46" y="120"/>
                      </a:lnTo>
                      <a:lnTo>
                        <a:pt x="45" y="120"/>
                      </a:lnTo>
                      <a:lnTo>
                        <a:pt x="44" y="119"/>
                      </a:lnTo>
                      <a:lnTo>
                        <a:pt x="43" y="119"/>
                      </a:lnTo>
                      <a:lnTo>
                        <a:pt x="43" y="118"/>
                      </a:lnTo>
                      <a:lnTo>
                        <a:pt x="43" y="117"/>
                      </a:lnTo>
                      <a:lnTo>
                        <a:pt x="43" y="116"/>
                      </a:lnTo>
                      <a:lnTo>
                        <a:pt x="44" y="116"/>
                      </a:lnTo>
                      <a:lnTo>
                        <a:pt x="43" y="114"/>
                      </a:lnTo>
                      <a:lnTo>
                        <a:pt x="42" y="114"/>
                      </a:lnTo>
                      <a:lnTo>
                        <a:pt x="42" y="113"/>
                      </a:lnTo>
                      <a:lnTo>
                        <a:pt x="42" y="112"/>
                      </a:lnTo>
                      <a:lnTo>
                        <a:pt x="43" y="112"/>
                      </a:lnTo>
                      <a:lnTo>
                        <a:pt x="44" y="112"/>
                      </a:lnTo>
                      <a:lnTo>
                        <a:pt x="45" y="112"/>
                      </a:lnTo>
                      <a:lnTo>
                        <a:pt x="45" y="113"/>
                      </a:lnTo>
                      <a:lnTo>
                        <a:pt x="46" y="113"/>
                      </a:lnTo>
                      <a:lnTo>
                        <a:pt x="47" y="112"/>
                      </a:lnTo>
                      <a:lnTo>
                        <a:pt x="48" y="112"/>
                      </a:lnTo>
                      <a:lnTo>
                        <a:pt x="48" y="113"/>
                      </a:lnTo>
                      <a:lnTo>
                        <a:pt x="49" y="113"/>
                      </a:lnTo>
                      <a:lnTo>
                        <a:pt x="50" y="113"/>
                      </a:lnTo>
                      <a:lnTo>
                        <a:pt x="50" y="112"/>
                      </a:lnTo>
                      <a:lnTo>
                        <a:pt x="51" y="112"/>
                      </a:lnTo>
                      <a:lnTo>
                        <a:pt x="52" y="112"/>
                      </a:lnTo>
                      <a:lnTo>
                        <a:pt x="53" y="111"/>
                      </a:lnTo>
                      <a:lnTo>
                        <a:pt x="54" y="112"/>
                      </a:lnTo>
                      <a:lnTo>
                        <a:pt x="55" y="112"/>
                      </a:lnTo>
                      <a:lnTo>
                        <a:pt x="56" y="112"/>
                      </a:lnTo>
                      <a:lnTo>
                        <a:pt x="56" y="111"/>
                      </a:lnTo>
                      <a:lnTo>
                        <a:pt x="57" y="111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6" y="109"/>
                      </a:lnTo>
                      <a:lnTo>
                        <a:pt x="55" y="109"/>
                      </a:lnTo>
                      <a:lnTo>
                        <a:pt x="55" y="108"/>
                      </a:lnTo>
                      <a:lnTo>
                        <a:pt x="56" y="108"/>
                      </a:lnTo>
                      <a:lnTo>
                        <a:pt x="56" y="107"/>
                      </a:lnTo>
                      <a:lnTo>
                        <a:pt x="55" y="107"/>
                      </a:lnTo>
                      <a:lnTo>
                        <a:pt x="55" y="106"/>
                      </a:lnTo>
                      <a:lnTo>
                        <a:pt x="55" y="105"/>
                      </a:lnTo>
                      <a:lnTo>
                        <a:pt x="56" y="105"/>
                      </a:lnTo>
                      <a:lnTo>
                        <a:pt x="57" y="105"/>
                      </a:lnTo>
                      <a:lnTo>
                        <a:pt x="58" y="105"/>
                      </a:lnTo>
                      <a:lnTo>
                        <a:pt x="59" y="104"/>
                      </a:lnTo>
                      <a:lnTo>
                        <a:pt x="58" y="103"/>
                      </a:lnTo>
                      <a:lnTo>
                        <a:pt x="58" y="102"/>
                      </a:lnTo>
                      <a:lnTo>
                        <a:pt x="59" y="102"/>
                      </a:lnTo>
                      <a:lnTo>
                        <a:pt x="60" y="102"/>
                      </a:lnTo>
                      <a:lnTo>
                        <a:pt x="60" y="101"/>
                      </a:lnTo>
                      <a:lnTo>
                        <a:pt x="61" y="100"/>
                      </a:lnTo>
                      <a:lnTo>
                        <a:pt x="62" y="99"/>
                      </a:lnTo>
                      <a:lnTo>
                        <a:pt x="63" y="99"/>
                      </a:lnTo>
                      <a:lnTo>
                        <a:pt x="64" y="99"/>
                      </a:lnTo>
                      <a:lnTo>
                        <a:pt x="63" y="99"/>
                      </a:lnTo>
                      <a:lnTo>
                        <a:pt x="64" y="100"/>
                      </a:lnTo>
                      <a:lnTo>
                        <a:pt x="63" y="101"/>
                      </a:lnTo>
                      <a:lnTo>
                        <a:pt x="63" y="102"/>
                      </a:lnTo>
                      <a:lnTo>
                        <a:pt x="65" y="102"/>
                      </a:lnTo>
                      <a:lnTo>
                        <a:pt x="66" y="102"/>
                      </a:lnTo>
                      <a:lnTo>
                        <a:pt x="66" y="101"/>
                      </a:lnTo>
                      <a:lnTo>
                        <a:pt x="67" y="101"/>
                      </a:lnTo>
                      <a:lnTo>
                        <a:pt x="68" y="102"/>
                      </a:lnTo>
                      <a:lnTo>
                        <a:pt x="69" y="101"/>
                      </a:lnTo>
                      <a:lnTo>
                        <a:pt x="70" y="102"/>
                      </a:lnTo>
                      <a:lnTo>
                        <a:pt x="70" y="103"/>
                      </a:lnTo>
                      <a:lnTo>
                        <a:pt x="71" y="103"/>
                      </a:lnTo>
                      <a:lnTo>
                        <a:pt x="72" y="104"/>
                      </a:lnTo>
                      <a:lnTo>
                        <a:pt x="73" y="103"/>
                      </a:lnTo>
                      <a:lnTo>
                        <a:pt x="74" y="103"/>
                      </a:lnTo>
                      <a:lnTo>
                        <a:pt x="74" y="102"/>
                      </a:lnTo>
                      <a:lnTo>
                        <a:pt x="76" y="102"/>
                      </a:lnTo>
                      <a:lnTo>
                        <a:pt x="77" y="101"/>
                      </a:lnTo>
                      <a:lnTo>
                        <a:pt x="78" y="102"/>
                      </a:lnTo>
                      <a:lnTo>
                        <a:pt x="80" y="103"/>
                      </a:lnTo>
                      <a:lnTo>
                        <a:pt x="80" y="104"/>
                      </a:lnTo>
                      <a:lnTo>
                        <a:pt x="81" y="104"/>
                      </a:lnTo>
                      <a:lnTo>
                        <a:pt x="81" y="105"/>
                      </a:lnTo>
                      <a:lnTo>
                        <a:pt x="81" y="106"/>
                      </a:lnTo>
                      <a:lnTo>
                        <a:pt x="81" y="107"/>
                      </a:lnTo>
                      <a:lnTo>
                        <a:pt x="82" y="107"/>
                      </a:lnTo>
                      <a:lnTo>
                        <a:pt x="81" y="108"/>
                      </a:lnTo>
                      <a:lnTo>
                        <a:pt x="82" y="108"/>
                      </a:lnTo>
                      <a:lnTo>
                        <a:pt x="83" y="109"/>
                      </a:lnTo>
                      <a:lnTo>
                        <a:pt x="84" y="109"/>
                      </a:lnTo>
                      <a:lnTo>
                        <a:pt x="85" y="109"/>
                      </a:lnTo>
                      <a:lnTo>
                        <a:pt x="86" y="108"/>
                      </a:lnTo>
                      <a:lnTo>
                        <a:pt x="87" y="108"/>
                      </a:lnTo>
                      <a:lnTo>
                        <a:pt x="87" y="107"/>
                      </a:lnTo>
                      <a:lnTo>
                        <a:pt x="88" y="107"/>
                      </a:lnTo>
                      <a:lnTo>
                        <a:pt x="88" y="108"/>
                      </a:lnTo>
                      <a:lnTo>
                        <a:pt x="89" y="108"/>
                      </a:lnTo>
                      <a:lnTo>
                        <a:pt x="90" y="108"/>
                      </a:lnTo>
                      <a:lnTo>
                        <a:pt x="90" y="107"/>
                      </a:lnTo>
                      <a:lnTo>
                        <a:pt x="91" y="107"/>
                      </a:lnTo>
                      <a:lnTo>
                        <a:pt x="91" y="106"/>
                      </a:lnTo>
                      <a:lnTo>
                        <a:pt x="92" y="106"/>
                      </a:lnTo>
                      <a:lnTo>
                        <a:pt x="93" y="107"/>
                      </a:lnTo>
                      <a:lnTo>
                        <a:pt x="94" y="107"/>
                      </a:lnTo>
                      <a:lnTo>
                        <a:pt x="95" y="108"/>
                      </a:lnTo>
                      <a:lnTo>
                        <a:pt x="97" y="109"/>
                      </a:lnTo>
                      <a:lnTo>
                        <a:pt x="97" y="108"/>
                      </a:lnTo>
                      <a:lnTo>
                        <a:pt x="97" y="107"/>
                      </a:lnTo>
                      <a:lnTo>
                        <a:pt x="98" y="107"/>
                      </a:lnTo>
                      <a:lnTo>
                        <a:pt x="97" y="106"/>
                      </a:lnTo>
                      <a:lnTo>
                        <a:pt x="98" y="106"/>
                      </a:lnTo>
                      <a:lnTo>
                        <a:pt x="98" y="105"/>
                      </a:lnTo>
                      <a:lnTo>
                        <a:pt x="99" y="105"/>
                      </a:lnTo>
                      <a:lnTo>
                        <a:pt x="99" y="104"/>
                      </a:lnTo>
                      <a:lnTo>
                        <a:pt x="98" y="103"/>
                      </a:lnTo>
                      <a:lnTo>
                        <a:pt x="99" y="103"/>
                      </a:lnTo>
                      <a:lnTo>
                        <a:pt x="99" y="102"/>
                      </a:lnTo>
                      <a:lnTo>
                        <a:pt x="100" y="101"/>
                      </a:lnTo>
                      <a:lnTo>
                        <a:pt x="99" y="101"/>
                      </a:lnTo>
                      <a:lnTo>
                        <a:pt x="99" y="100"/>
                      </a:lnTo>
                      <a:lnTo>
                        <a:pt x="100" y="99"/>
                      </a:lnTo>
                      <a:lnTo>
                        <a:pt x="99" y="98"/>
                      </a:lnTo>
                      <a:lnTo>
                        <a:pt x="99" y="97"/>
                      </a:lnTo>
                      <a:lnTo>
                        <a:pt x="99" y="96"/>
                      </a:lnTo>
                      <a:lnTo>
                        <a:pt x="100" y="96"/>
                      </a:lnTo>
                      <a:lnTo>
                        <a:pt x="100" y="95"/>
                      </a:lnTo>
                      <a:lnTo>
                        <a:pt x="99" y="95"/>
                      </a:lnTo>
                      <a:lnTo>
                        <a:pt x="99" y="94"/>
                      </a:lnTo>
                      <a:lnTo>
                        <a:pt x="98" y="94"/>
                      </a:lnTo>
                      <a:lnTo>
                        <a:pt x="97" y="94"/>
                      </a:lnTo>
                      <a:lnTo>
                        <a:pt x="97" y="93"/>
                      </a:lnTo>
                      <a:lnTo>
                        <a:pt x="99" y="93"/>
                      </a:lnTo>
                      <a:lnTo>
                        <a:pt x="99" y="92"/>
                      </a:lnTo>
                      <a:lnTo>
                        <a:pt x="100" y="92"/>
                      </a:lnTo>
                      <a:lnTo>
                        <a:pt x="100" y="93"/>
                      </a:lnTo>
                      <a:lnTo>
                        <a:pt x="101" y="93"/>
                      </a:lnTo>
                      <a:lnTo>
                        <a:pt x="102" y="93"/>
                      </a:lnTo>
                      <a:lnTo>
                        <a:pt x="103" y="94"/>
                      </a:lnTo>
                      <a:lnTo>
                        <a:pt x="104" y="93"/>
                      </a:lnTo>
                      <a:lnTo>
                        <a:pt x="104" y="94"/>
                      </a:lnTo>
                      <a:lnTo>
                        <a:pt x="106" y="94"/>
                      </a:lnTo>
                      <a:lnTo>
                        <a:pt x="107" y="94"/>
                      </a:lnTo>
                      <a:lnTo>
                        <a:pt x="107" y="93"/>
                      </a:lnTo>
                      <a:lnTo>
                        <a:pt x="108" y="93"/>
                      </a:lnTo>
                      <a:lnTo>
                        <a:pt x="108" y="92"/>
                      </a:lnTo>
                      <a:lnTo>
                        <a:pt x="108" y="91"/>
                      </a:lnTo>
                      <a:lnTo>
                        <a:pt x="109" y="91"/>
                      </a:lnTo>
                      <a:lnTo>
                        <a:pt x="110" y="91"/>
                      </a:lnTo>
                      <a:lnTo>
                        <a:pt x="111" y="91"/>
                      </a:lnTo>
                      <a:lnTo>
                        <a:pt x="111" y="90"/>
                      </a:lnTo>
                      <a:lnTo>
                        <a:pt x="112" y="91"/>
                      </a:lnTo>
                      <a:lnTo>
                        <a:pt x="113" y="92"/>
                      </a:lnTo>
                      <a:lnTo>
                        <a:pt x="114" y="92"/>
                      </a:lnTo>
                      <a:lnTo>
                        <a:pt x="114" y="91"/>
                      </a:lnTo>
                      <a:lnTo>
                        <a:pt x="113" y="91"/>
                      </a:lnTo>
                      <a:lnTo>
                        <a:pt x="114" y="90"/>
                      </a:lnTo>
                      <a:lnTo>
                        <a:pt x="114" y="89"/>
                      </a:lnTo>
                      <a:lnTo>
                        <a:pt x="115" y="90"/>
                      </a:lnTo>
                      <a:lnTo>
                        <a:pt x="116" y="90"/>
                      </a:lnTo>
                      <a:lnTo>
                        <a:pt x="117" y="90"/>
                      </a:lnTo>
                      <a:lnTo>
                        <a:pt x="118" y="90"/>
                      </a:lnTo>
                      <a:lnTo>
                        <a:pt x="119" y="90"/>
                      </a:lnTo>
                      <a:lnTo>
                        <a:pt x="120" y="90"/>
                      </a:lnTo>
                      <a:lnTo>
                        <a:pt x="120" y="89"/>
                      </a:lnTo>
                      <a:lnTo>
                        <a:pt x="119" y="89"/>
                      </a:lnTo>
                      <a:lnTo>
                        <a:pt x="119" y="88"/>
                      </a:lnTo>
                      <a:lnTo>
                        <a:pt x="120" y="88"/>
                      </a:lnTo>
                      <a:lnTo>
                        <a:pt x="120" y="87"/>
                      </a:lnTo>
                      <a:lnTo>
                        <a:pt x="120" y="86"/>
                      </a:lnTo>
                      <a:lnTo>
                        <a:pt x="121" y="86"/>
                      </a:lnTo>
                      <a:lnTo>
                        <a:pt x="122" y="86"/>
                      </a:lnTo>
                      <a:lnTo>
                        <a:pt x="122" y="85"/>
                      </a:lnTo>
                      <a:lnTo>
                        <a:pt x="123" y="85"/>
                      </a:lnTo>
                      <a:lnTo>
                        <a:pt x="123" y="86"/>
                      </a:lnTo>
                      <a:lnTo>
                        <a:pt x="124" y="86"/>
                      </a:lnTo>
                      <a:lnTo>
                        <a:pt x="125" y="86"/>
                      </a:lnTo>
                      <a:lnTo>
                        <a:pt x="126" y="86"/>
                      </a:lnTo>
                      <a:lnTo>
                        <a:pt x="127" y="86"/>
                      </a:lnTo>
                      <a:lnTo>
                        <a:pt x="128" y="86"/>
                      </a:lnTo>
                      <a:lnTo>
                        <a:pt x="128" y="87"/>
                      </a:lnTo>
                      <a:lnTo>
                        <a:pt x="129" y="87"/>
                      </a:lnTo>
                      <a:lnTo>
                        <a:pt x="129" y="86"/>
                      </a:lnTo>
                      <a:lnTo>
                        <a:pt x="129" y="85"/>
                      </a:lnTo>
                      <a:lnTo>
                        <a:pt x="130" y="86"/>
                      </a:lnTo>
                      <a:lnTo>
                        <a:pt x="130" y="87"/>
                      </a:lnTo>
                      <a:lnTo>
                        <a:pt x="131" y="87"/>
                      </a:lnTo>
                      <a:lnTo>
                        <a:pt x="131" y="88"/>
                      </a:lnTo>
                      <a:lnTo>
                        <a:pt x="132" y="88"/>
                      </a:lnTo>
                      <a:lnTo>
                        <a:pt x="133" y="88"/>
                      </a:lnTo>
                      <a:lnTo>
                        <a:pt x="133" y="87"/>
                      </a:lnTo>
                      <a:lnTo>
                        <a:pt x="134" y="88"/>
                      </a:lnTo>
                      <a:lnTo>
                        <a:pt x="133" y="89"/>
                      </a:lnTo>
                      <a:lnTo>
                        <a:pt x="134" y="89"/>
                      </a:lnTo>
                      <a:lnTo>
                        <a:pt x="134" y="90"/>
                      </a:lnTo>
                      <a:lnTo>
                        <a:pt x="135" y="90"/>
                      </a:lnTo>
                      <a:lnTo>
                        <a:pt x="136" y="90"/>
                      </a:lnTo>
                      <a:lnTo>
                        <a:pt x="137" y="90"/>
                      </a:lnTo>
                      <a:lnTo>
                        <a:pt x="137" y="89"/>
                      </a:lnTo>
                      <a:lnTo>
                        <a:pt x="138" y="89"/>
                      </a:lnTo>
                      <a:lnTo>
                        <a:pt x="139" y="89"/>
                      </a:lnTo>
                      <a:lnTo>
                        <a:pt x="140" y="89"/>
                      </a:lnTo>
                      <a:lnTo>
                        <a:pt x="141" y="89"/>
                      </a:lnTo>
                      <a:lnTo>
                        <a:pt x="142" y="88"/>
                      </a:lnTo>
                      <a:lnTo>
                        <a:pt x="142" y="89"/>
                      </a:lnTo>
                      <a:lnTo>
                        <a:pt x="143" y="88"/>
                      </a:lnTo>
                      <a:lnTo>
                        <a:pt x="143" y="89"/>
                      </a:lnTo>
                      <a:lnTo>
                        <a:pt x="143" y="90"/>
                      </a:lnTo>
                      <a:lnTo>
                        <a:pt x="144" y="90"/>
                      </a:lnTo>
                      <a:lnTo>
                        <a:pt x="145" y="89"/>
                      </a:lnTo>
                      <a:lnTo>
                        <a:pt x="146" y="89"/>
                      </a:lnTo>
                      <a:lnTo>
                        <a:pt x="147" y="89"/>
                      </a:lnTo>
                      <a:lnTo>
                        <a:pt x="148" y="89"/>
                      </a:lnTo>
                      <a:lnTo>
                        <a:pt x="148" y="88"/>
                      </a:lnTo>
                      <a:lnTo>
                        <a:pt x="148" y="87"/>
                      </a:lnTo>
                      <a:lnTo>
                        <a:pt x="147" y="87"/>
                      </a:lnTo>
                      <a:lnTo>
                        <a:pt x="147" y="86"/>
                      </a:lnTo>
                      <a:lnTo>
                        <a:pt x="148" y="86"/>
                      </a:lnTo>
                      <a:lnTo>
                        <a:pt x="149" y="86"/>
                      </a:lnTo>
                      <a:lnTo>
                        <a:pt x="150" y="86"/>
                      </a:lnTo>
                      <a:lnTo>
                        <a:pt x="150" y="85"/>
                      </a:lnTo>
                      <a:lnTo>
                        <a:pt x="150" y="84"/>
                      </a:lnTo>
                      <a:lnTo>
                        <a:pt x="151" y="83"/>
                      </a:lnTo>
                      <a:lnTo>
                        <a:pt x="152" y="82"/>
                      </a:lnTo>
                      <a:lnTo>
                        <a:pt x="152" y="81"/>
                      </a:lnTo>
                      <a:lnTo>
                        <a:pt x="151" y="80"/>
                      </a:lnTo>
                      <a:lnTo>
                        <a:pt x="152" y="79"/>
                      </a:lnTo>
                      <a:lnTo>
                        <a:pt x="153" y="79"/>
                      </a:lnTo>
                      <a:lnTo>
                        <a:pt x="153" y="78"/>
                      </a:lnTo>
                      <a:lnTo>
                        <a:pt x="154" y="78"/>
                      </a:lnTo>
                      <a:lnTo>
                        <a:pt x="154" y="79"/>
                      </a:lnTo>
                      <a:lnTo>
                        <a:pt x="154" y="78"/>
                      </a:lnTo>
                      <a:lnTo>
                        <a:pt x="155" y="79"/>
                      </a:lnTo>
                      <a:lnTo>
                        <a:pt x="155" y="78"/>
                      </a:lnTo>
                      <a:lnTo>
                        <a:pt x="156" y="78"/>
                      </a:lnTo>
                      <a:lnTo>
                        <a:pt x="157" y="78"/>
                      </a:lnTo>
                      <a:lnTo>
                        <a:pt x="157" y="77"/>
                      </a:lnTo>
                      <a:lnTo>
                        <a:pt x="158" y="76"/>
                      </a:lnTo>
                      <a:lnTo>
                        <a:pt x="158" y="75"/>
                      </a:lnTo>
                      <a:lnTo>
                        <a:pt x="158" y="74"/>
                      </a:lnTo>
                      <a:lnTo>
                        <a:pt x="158" y="73"/>
                      </a:lnTo>
                      <a:lnTo>
                        <a:pt x="159" y="73"/>
                      </a:lnTo>
                      <a:lnTo>
                        <a:pt x="159" y="72"/>
                      </a:lnTo>
                      <a:lnTo>
                        <a:pt x="159" y="71"/>
                      </a:lnTo>
                      <a:lnTo>
                        <a:pt x="159" y="70"/>
                      </a:lnTo>
                      <a:lnTo>
                        <a:pt x="159" y="69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1" y="67"/>
                      </a:lnTo>
                      <a:lnTo>
                        <a:pt x="162" y="67"/>
                      </a:lnTo>
                      <a:lnTo>
                        <a:pt x="163" y="66"/>
                      </a:lnTo>
                      <a:lnTo>
                        <a:pt x="163" y="65"/>
                      </a:lnTo>
                      <a:lnTo>
                        <a:pt x="164" y="65"/>
                      </a:lnTo>
                      <a:lnTo>
                        <a:pt x="165" y="66"/>
                      </a:lnTo>
                      <a:lnTo>
                        <a:pt x="166" y="66"/>
                      </a:lnTo>
                      <a:lnTo>
                        <a:pt x="166" y="65"/>
                      </a:lnTo>
                      <a:lnTo>
                        <a:pt x="167" y="65"/>
                      </a:lnTo>
                      <a:lnTo>
                        <a:pt x="167" y="64"/>
                      </a:lnTo>
                      <a:lnTo>
                        <a:pt x="167" y="63"/>
                      </a:lnTo>
                      <a:lnTo>
                        <a:pt x="166" y="63"/>
                      </a:lnTo>
                      <a:lnTo>
                        <a:pt x="166" y="62"/>
                      </a:lnTo>
                      <a:lnTo>
                        <a:pt x="167" y="62"/>
                      </a:lnTo>
                      <a:lnTo>
                        <a:pt x="167" y="61"/>
                      </a:lnTo>
                      <a:lnTo>
                        <a:pt x="168" y="60"/>
                      </a:lnTo>
                      <a:lnTo>
                        <a:pt x="169" y="60"/>
                      </a:lnTo>
                      <a:lnTo>
                        <a:pt x="170" y="60"/>
                      </a:lnTo>
                      <a:lnTo>
                        <a:pt x="171" y="60"/>
                      </a:lnTo>
                      <a:lnTo>
                        <a:pt x="172" y="60"/>
                      </a:lnTo>
                      <a:lnTo>
                        <a:pt x="173" y="58"/>
                      </a:lnTo>
                      <a:lnTo>
                        <a:pt x="175" y="59"/>
                      </a:lnTo>
                      <a:lnTo>
                        <a:pt x="176" y="60"/>
                      </a:lnTo>
                      <a:lnTo>
                        <a:pt x="177" y="60"/>
                      </a:lnTo>
                      <a:lnTo>
                        <a:pt x="176" y="61"/>
                      </a:lnTo>
                      <a:lnTo>
                        <a:pt x="177" y="61"/>
                      </a:lnTo>
                      <a:lnTo>
                        <a:pt x="178" y="62"/>
                      </a:lnTo>
                      <a:lnTo>
                        <a:pt x="178" y="63"/>
                      </a:lnTo>
                      <a:lnTo>
                        <a:pt x="179" y="63"/>
                      </a:lnTo>
                      <a:lnTo>
                        <a:pt x="180" y="64"/>
                      </a:lnTo>
                      <a:lnTo>
                        <a:pt x="181" y="64"/>
                      </a:lnTo>
                      <a:lnTo>
                        <a:pt x="181" y="63"/>
                      </a:lnTo>
                      <a:lnTo>
                        <a:pt x="181" y="62"/>
                      </a:lnTo>
                      <a:lnTo>
                        <a:pt x="182" y="62"/>
                      </a:lnTo>
                      <a:lnTo>
                        <a:pt x="183" y="62"/>
                      </a:lnTo>
                      <a:lnTo>
                        <a:pt x="183" y="61"/>
                      </a:lnTo>
                      <a:lnTo>
                        <a:pt x="184" y="61"/>
                      </a:lnTo>
                      <a:lnTo>
                        <a:pt x="184" y="60"/>
                      </a:lnTo>
                      <a:lnTo>
                        <a:pt x="185" y="60"/>
                      </a:lnTo>
                      <a:lnTo>
                        <a:pt x="186" y="60"/>
                      </a:lnTo>
                      <a:lnTo>
                        <a:pt x="187" y="59"/>
                      </a:lnTo>
                      <a:lnTo>
                        <a:pt x="188" y="58"/>
                      </a:lnTo>
                      <a:lnTo>
                        <a:pt x="189" y="59"/>
                      </a:lnTo>
                      <a:lnTo>
                        <a:pt x="190" y="59"/>
                      </a:lnTo>
                      <a:lnTo>
                        <a:pt x="190" y="58"/>
                      </a:lnTo>
                      <a:lnTo>
                        <a:pt x="191" y="58"/>
                      </a:lnTo>
                      <a:lnTo>
                        <a:pt x="192" y="58"/>
                      </a:lnTo>
                      <a:lnTo>
                        <a:pt x="192" y="57"/>
                      </a:lnTo>
                      <a:lnTo>
                        <a:pt x="193" y="57"/>
                      </a:lnTo>
                      <a:lnTo>
                        <a:pt x="193" y="56"/>
                      </a:lnTo>
                      <a:lnTo>
                        <a:pt x="193" y="55"/>
                      </a:lnTo>
                      <a:lnTo>
                        <a:pt x="194" y="55"/>
                      </a:lnTo>
                      <a:lnTo>
                        <a:pt x="195" y="56"/>
                      </a:lnTo>
                      <a:lnTo>
                        <a:pt x="196" y="56"/>
                      </a:lnTo>
                      <a:lnTo>
                        <a:pt x="196" y="55"/>
                      </a:lnTo>
                      <a:lnTo>
                        <a:pt x="197" y="56"/>
                      </a:lnTo>
                      <a:lnTo>
                        <a:pt x="197" y="57"/>
                      </a:lnTo>
                      <a:lnTo>
                        <a:pt x="198" y="57"/>
                      </a:lnTo>
                      <a:lnTo>
                        <a:pt x="198" y="58"/>
                      </a:lnTo>
                      <a:lnTo>
                        <a:pt x="198" y="59"/>
                      </a:lnTo>
                      <a:lnTo>
                        <a:pt x="198" y="60"/>
                      </a:lnTo>
                      <a:lnTo>
                        <a:pt x="198" y="61"/>
                      </a:lnTo>
                      <a:lnTo>
                        <a:pt x="199" y="62"/>
                      </a:lnTo>
                      <a:lnTo>
                        <a:pt x="199" y="63"/>
                      </a:lnTo>
                      <a:lnTo>
                        <a:pt x="199" y="62"/>
                      </a:lnTo>
                      <a:lnTo>
                        <a:pt x="200" y="63"/>
                      </a:lnTo>
                      <a:lnTo>
                        <a:pt x="201" y="63"/>
                      </a:lnTo>
                      <a:lnTo>
                        <a:pt x="202" y="63"/>
                      </a:lnTo>
                      <a:lnTo>
                        <a:pt x="202" y="64"/>
                      </a:lnTo>
                      <a:lnTo>
                        <a:pt x="203" y="64"/>
                      </a:lnTo>
                      <a:lnTo>
                        <a:pt x="203" y="65"/>
                      </a:lnTo>
                      <a:lnTo>
                        <a:pt x="203" y="66"/>
                      </a:lnTo>
                      <a:lnTo>
                        <a:pt x="204" y="67"/>
                      </a:lnTo>
                      <a:lnTo>
                        <a:pt x="205" y="67"/>
                      </a:lnTo>
                      <a:lnTo>
                        <a:pt x="206" y="68"/>
                      </a:lnTo>
                      <a:lnTo>
                        <a:pt x="207" y="68"/>
                      </a:lnTo>
                      <a:lnTo>
                        <a:pt x="208" y="68"/>
                      </a:lnTo>
                      <a:lnTo>
                        <a:pt x="209" y="68"/>
                      </a:lnTo>
                      <a:lnTo>
                        <a:pt x="209" y="67"/>
                      </a:lnTo>
                      <a:lnTo>
                        <a:pt x="210" y="67"/>
                      </a:lnTo>
                      <a:lnTo>
                        <a:pt x="210" y="66"/>
                      </a:lnTo>
                      <a:lnTo>
                        <a:pt x="211" y="66"/>
                      </a:lnTo>
                      <a:lnTo>
                        <a:pt x="211" y="67"/>
                      </a:lnTo>
                      <a:lnTo>
                        <a:pt x="212" y="66"/>
                      </a:lnTo>
                      <a:lnTo>
                        <a:pt x="213" y="66"/>
                      </a:lnTo>
                      <a:lnTo>
                        <a:pt x="214" y="66"/>
                      </a:lnTo>
                      <a:lnTo>
                        <a:pt x="215" y="65"/>
                      </a:lnTo>
                      <a:lnTo>
                        <a:pt x="215" y="66"/>
                      </a:lnTo>
                      <a:lnTo>
                        <a:pt x="216" y="66"/>
                      </a:lnTo>
                      <a:lnTo>
                        <a:pt x="216" y="67"/>
                      </a:lnTo>
                      <a:lnTo>
                        <a:pt x="216" y="68"/>
                      </a:lnTo>
                      <a:lnTo>
                        <a:pt x="217" y="69"/>
                      </a:lnTo>
                      <a:lnTo>
                        <a:pt x="218" y="69"/>
                      </a:lnTo>
                      <a:lnTo>
                        <a:pt x="219" y="69"/>
                      </a:lnTo>
                      <a:lnTo>
                        <a:pt x="220" y="69"/>
                      </a:lnTo>
                      <a:lnTo>
                        <a:pt x="221" y="69"/>
                      </a:lnTo>
                      <a:lnTo>
                        <a:pt x="221" y="70"/>
                      </a:lnTo>
                      <a:lnTo>
                        <a:pt x="222" y="70"/>
                      </a:lnTo>
                      <a:lnTo>
                        <a:pt x="223" y="69"/>
                      </a:lnTo>
                      <a:lnTo>
                        <a:pt x="223" y="70"/>
                      </a:lnTo>
                      <a:lnTo>
                        <a:pt x="224" y="70"/>
                      </a:lnTo>
                      <a:lnTo>
                        <a:pt x="224" y="71"/>
                      </a:lnTo>
                      <a:lnTo>
                        <a:pt x="225" y="70"/>
                      </a:lnTo>
                      <a:lnTo>
                        <a:pt x="225" y="71"/>
                      </a:lnTo>
                      <a:lnTo>
                        <a:pt x="226" y="71"/>
                      </a:lnTo>
                      <a:lnTo>
                        <a:pt x="227" y="71"/>
                      </a:lnTo>
                      <a:lnTo>
                        <a:pt x="228" y="72"/>
                      </a:lnTo>
                      <a:lnTo>
                        <a:pt x="228" y="73"/>
                      </a:lnTo>
                      <a:lnTo>
                        <a:pt x="228" y="74"/>
                      </a:lnTo>
                      <a:lnTo>
                        <a:pt x="229" y="74"/>
                      </a:lnTo>
                      <a:lnTo>
                        <a:pt x="229" y="72"/>
                      </a:lnTo>
                      <a:lnTo>
                        <a:pt x="230" y="72"/>
                      </a:lnTo>
                      <a:lnTo>
                        <a:pt x="231" y="71"/>
                      </a:lnTo>
                      <a:lnTo>
                        <a:pt x="231" y="70"/>
                      </a:lnTo>
                      <a:lnTo>
                        <a:pt x="232" y="70"/>
                      </a:lnTo>
                      <a:lnTo>
                        <a:pt x="233" y="70"/>
                      </a:lnTo>
                      <a:lnTo>
                        <a:pt x="233" y="69"/>
                      </a:lnTo>
                      <a:lnTo>
                        <a:pt x="234" y="68"/>
                      </a:lnTo>
                      <a:lnTo>
                        <a:pt x="235" y="67"/>
                      </a:lnTo>
                      <a:lnTo>
                        <a:pt x="236" y="67"/>
                      </a:lnTo>
                      <a:lnTo>
                        <a:pt x="236" y="66"/>
                      </a:lnTo>
                      <a:lnTo>
                        <a:pt x="237" y="66"/>
                      </a:lnTo>
                      <a:lnTo>
                        <a:pt x="237" y="67"/>
                      </a:lnTo>
                      <a:lnTo>
                        <a:pt x="238" y="67"/>
                      </a:lnTo>
                      <a:lnTo>
                        <a:pt x="239" y="67"/>
                      </a:lnTo>
                      <a:lnTo>
                        <a:pt x="240" y="68"/>
                      </a:lnTo>
                      <a:lnTo>
                        <a:pt x="240" y="67"/>
                      </a:lnTo>
                      <a:lnTo>
                        <a:pt x="241" y="67"/>
                      </a:lnTo>
                      <a:lnTo>
                        <a:pt x="241" y="68"/>
                      </a:lnTo>
                      <a:lnTo>
                        <a:pt x="242" y="68"/>
                      </a:lnTo>
                      <a:lnTo>
                        <a:pt x="242" y="67"/>
                      </a:lnTo>
                      <a:lnTo>
                        <a:pt x="243" y="68"/>
                      </a:lnTo>
                      <a:lnTo>
                        <a:pt x="243" y="67"/>
                      </a:lnTo>
                      <a:lnTo>
                        <a:pt x="244" y="67"/>
                      </a:lnTo>
                      <a:lnTo>
                        <a:pt x="244" y="66"/>
                      </a:lnTo>
                      <a:lnTo>
                        <a:pt x="245" y="66"/>
                      </a:lnTo>
                      <a:lnTo>
                        <a:pt x="245" y="65"/>
                      </a:lnTo>
                      <a:lnTo>
                        <a:pt x="246" y="65"/>
                      </a:lnTo>
                      <a:lnTo>
                        <a:pt x="247" y="64"/>
                      </a:lnTo>
                      <a:lnTo>
                        <a:pt x="248" y="65"/>
                      </a:lnTo>
                      <a:lnTo>
                        <a:pt x="249" y="65"/>
                      </a:lnTo>
                      <a:lnTo>
                        <a:pt x="250" y="66"/>
                      </a:lnTo>
                      <a:lnTo>
                        <a:pt x="250" y="67"/>
                      </a:lnTo>
                      <a:lnTo>
                        <a:pt x="251" y="68"/>
                      </a:lnTo>
                      <a:lnTo>
                        <a:pt x="251" y="69"/>
                      </a:lnTo>
                      <a:lnTo>
                        <a:pt x="252" y="68"/>
                      </a:lnTo>
                      <a:lnTo>
                        <a:pt x="253" y="68"/>
                      </a:lnTo>
                      <a:lnTo>
                        <a:pt x="254" y="67"/>
                      </a:lnTo>
                      <a:lnTo>
                        <a:pt x="255" y="68"/>
                      </a:lnTo>
                      <a:lnTo>
                        <a:pt x="256" y="68"/>
                      </a:lnTo>
                      <a:lnTo>
                        <a:pt x="256" y="67"/>
                      </a:lnTo>
                      <a:lnTo>
                        <a:pt x="257" y="67"/>
                      </a:lnTo>
                      <a:lnTo>
                        <a:pt x="258" y="66"/>
                      </a:lnTo>
                      <a:lnTo>
                        <a:pt x="259" y="66"/>
                      </a:lnTo>
                      <a:lnTo>
                        <a:pt x="260" y="66"/>
                      </a:lnTo>
                      <a:lnTo>
                        <a:pt x="260" y="65"/>
                      </a:lnTo>
                      <a:lnTo>
                        <a:pt x="261" y="64"/>
                      </a:lnTo>
                      <a:lnTo>
                        <a:pt x="262" y="64"/>
                      </a:lnTo>
                      <a:lnTo>
                        <a:pt x="263" y="64"/>
                      </a:lnTo>
                      <a:lnTo>
                        <a:pt x="264" y="64"/>
                      </a:lnTo>
                      <a:lnTo>
                        <a:pt x="265" y="64"/>
                      </a:lnTo>
                      <a:lnTo>
                        <a:pt x="266" y="64"/>
                      </a:lnTo>
                      <a:lnTo>
                        <a:pt x="267" y="64"/>
                      </a:lnTo>
                      <a:lnTo>
                        <a:pt x="267" y="65"/>
                      </a:lnTo>
                      <a:lnTo>
                        <a:pt x="268" y="65"/>
                      </a:lnTo>
                      <a:lnTo>
                        <a:pt x="269" y="65"/>
                      </a:lnTo>
                      <a:lnTo>
                        <a:pt x="270" y="67"/>
                      </a:lnTo>
                      <a:lnTo>
                        <a:pt x="270" y="66"/>
                      </a:lnTo>
                      <a:lnTo>
                        <a:pt x="271" y="66"/>
                      </a:lnTo>
                      <a:lnTo>
                        <a:pt x="271" y="67"/>
                      </a:lnTo>
                      <a:lnTo>
                        <a:pt x="272" y="67"/>
                      </a:lnTo>
                      <a:lnTo>
                        <a:pt x="272" y="66"/>
                      </a:lnTo>
                      <a:lnTo>
                        <a:pt x="273" y="66"/>
                      </a:lnTo>
                      <a:lnTo>
                        <a:pt x="274" y="66"/>
                      </a:lnTo>
                      <a:lnTo>
                        <a:pt x="275" y="65"/>
                      </a:lnTo>
                      <a:lnTo>
                        <a:pt x="276" y="65"/>
                      </a:lnTo>
                      <a:lnTo>
                        <a:pt x="276" y="66"/>
                      </a:lnTo>
                      <a:lnTo>
                        <a:pt x="276" y="65"/>
                      </a:lnTo>
                      <a:lnTo>
                        <a:pt x="278" y="66"/>
                      </a:lnTo>
                      <a:lnTo>
                        <a:pt x="279" y="66"/>
                      </a:lnTo>
                      <a:lnTo>
                        <a:pt x="279" y="67"/>
                      </a:lnTo>
                      <a:lnTo>
                        <a:pt x="280" y="67"/>
                      </a:lnTo>
                      <a:lnTo>
                        <a:pt x="281" y="68"/>
                      </a:lnTo>
                      <a:lnTo>
                        <a:pt x="282" y="69"/>
                      </a:lnTo>
                      <a:lnTo>
                        <a:pt x="283" y="69"/>
                      </a:lnTo>
                      <a:lnTo>
                        <a:pt x="284" y="70"/>
                      </a:lnTo>
                      <a:lnTo>
                        <a:pt x="285" y="70"/>
                      </a:lnTo>
                      <a:lnTo>
                        <a:pt x="286" y="71"/>
                      </a:lnTo>
                      <a:lnTo>
                        <a:pt x="287" y="72"/>
                      </a:lnTo>
                      <a:lnTo>
                        <a:pt x="288" y="72"/>
                      </a:lnTo>
                      <a:lnTo>
                        <a:pt x="288" y="71"/>
                      </a:lnTo>
                      <a:lnTo>
                        <a:pt x="289" y="70"/>
                      </a:lnTo>
                      <a:lnTo>
                        <a:pt x="291" y="70"/>
                      </a:lnTo>
                      <a:lnTo>
                        <a:pt x="292" y="70"/>
                      </a:lnTo>
                      <a:lnTo>
                        <a:pt x="293" y="71"/>
                      </a:lnTo>
                      <a:lnTo>
                        <a:pt x="293" y="70"/>
                      </a:lnTo>
                      <a:lnTo>
                        <a:pt x="294" y="71"/>
                      </a:lnTo>
                      <a:lnTo>
                        <a:pt x="296" y="70"/>
                      </a:lnTo>
                      <a:lnTo>
                        <a:pt x="296" y="71"/>
                      </a:lnTo>
                      <a:lnTo>
                        <a:pt x="297" y="71"/>
                      </a:lnTo>
                      <a:lnTo>
                        <a:pt x="298" y="71"/>
                      </a:lnTo>
                      <a:lnTo>
                        <a:pt x="298" y="72"/>
                      </a:lnTo>
                      <a:lnTo>
                        <a:pt x="299" y="72"/>
                      </a:lnTo>
                      <a:lnTo>
                        <a:pt x="299" y="73"/>
                      </a:lnTo>
                      <a:lnTo>
                        <a:pt x="300" y="73"/>
                      </a:lnTo>
                      <a:lnTo>
                        <a:pt x="300" y="74"/>
                      </a:lnTo>
                      <a:lnTo>
                        <a:pt x="301" y="74"/>
                      </a:lnTo>
                      <a:lnTo>
                        <a:pt x="301" y="75"/>
                      </a:lnTo>
                      <a:lnTo>
                        <a:pt x="302" y="75"/>
                      </a:lnTo>
                      <a:lnTo>
                        <a:pt x="303" y="75"/>
                      </a:lnTo>
                      <a:lnTo>
                        <a:pt x="303" y="76"/>
                      </a:lnTo>
                      <a:lnTo>
                        <a:pt x="304" y="75"/>
                      </a:lnTo>
                      <a:lnTo>
                        <a:pt x="305" y="75"/>
                      </a:lnTo>
                      <a:lnTo>
                        <a:pt x="305" y="76"/>
                      </a:lnTo>
                      <a:lnTo>
                        <a:pt x="306" y="76"/>
                      </a:lnTo>
                      <a:lnTo>
                        <a:pt x="306" y="75"/>
                      </a:lnTo>
                      <a:lnTo>
                        <a:pt x="307" y="75"/>
                      </a:lnTo>
                      <a:lnTo>
                        <a:pt x="308" y="75"/>
                      </a:lnTo>
                      <a:lnTo>
                        <a:pt x="309" y="75"/>
                      </a:lnTo>
                      <a:lnTo>
                        <a:pt x="309" y="76"/>
                      </a:lnTo>
                      <a:lnTo>
                        <a:pt x="310" y="75"/>
                      </a:lnTo>
                      <a:lnTo>
                        <a:pt x="311" y="76"/>
                      </a:lnTo>
                      <a:lnTo>
                        <a:pt x="313" y="77"/>
                      </a:lnTo>
                      <a:lnTo>
                        <a:pt x="314" y="77"/>
                      </a:lnTo>
                      <a:lnTo>
                        <a:pt x="315" y="77"/>
                      </a:lnTo>
                      <a:lnTo>
                        <a:pt x="316" y="77"/>
                      </a:lnTo>
                      <a:lnTo>
                        <a:pt x="316" y="76"/>
                      </a:lnTo>
                      <a:lnTo>
                        <a:pt x="317" y="76"/>
                      </a:lnTo>
                      <a:lnTo>
                        <a:pt x="318" y="76"/>
                      </a:lnTo>
                      <a:lnTo>
                        <a:pt x="319" y="76"/>
                      </a:lnTo>
                      <a:lnTo>
                        <a:pt x="320" y="75"/>
                      </a:lnTo>
                      <a:lnTo>
                        <a:pt x="321" y="74"/>
                      </a:lnTo>
                      <a:lnTo>
                        <a:pt x="321" y="73"/>
                      </a:lnTo>
                      <a:lnTo>
                        <a:pt x="322" y="73"/>
                      </a:lnTo>
                      <a:lnTo>
                        <a:pt x="323" y="72"/>
                      </a:lnTo>
                      <a:lnTo>
                        <a:pt x="324" y="72"/>
                      </a:lnTo>
                      <a:lnTo>
                        <a:pt x="325" y="72"/>
                      </a:lnTo>
                      <a:lnTo>
                        <a:pt x="325" y="71"/>
                      </a:lnTo>
                      <a:lnTo>
                        <a:pt x="325" y="70"/>
                      </a:lnTo>
                      <a:lnTo>
                        <a:pt x="324" y="69"/>
                      </a:lnTo>
                      <a:lnTo>
                        <a:pt x="323" y="68"/>
                      </a:lnTo>
                      <a:lnTo>
                        <a:pt x="323" y="67"/>
                      </a:lnTo>
                      <a:lnTo>
                        <a:pt x="322" y="67"/>
                      </a:lnTo>
                      <a:lnTo>
                        <a:pt x="322" y="66"/>
                      </a:lnTo>
                      <a:lnTo>
                        <a:pt x="323" y="65"/>
                      </a:lnTo>
                      <a:lnTo>
                        <a:pt x="322" y="64"/>
                      </a:lnTo>
                      <a:lnTo>
                        <a:pt x="322" y="63"/>
                      </a:lnTo>
                      <a:lnTo>
                        <a:pt x="321" y="62"/>
                      </a:lnTo>
                      <a:lnTo>
                        <a:pt x="321" y="61"/>
                      </a:lnTo>
                      <a:lnTo>
                        <a:pt x="321" y="60"/>
                      </a:lnTo>
                      <a:lnTo>
                        <a:pt x="322" y="60"/>
                      </a:lnTo>
                      <a:lnTo>
                        <a:pt x="322" y="61"/>
                      </a:lnTo>
                      <a:lnTo>
                        <a:pt x="323" y="61"/>
                      </a:lnTo>
                      <a:lnTo>
                        <a:pt x="324" y="61"/>
                      </a:lnTo>
                      <a:lnTo>
                        <a:pt x="324" y="60"/>
                      </a:lnTo>
                      <a:lnTo>
                        <a:pt x="324" y="59"/>
                      </a:lnTo>
                      <a:lnTo>
                        <a:pt x="324" y="58"/>
                      </a:lnTo>
                      <a:lnTo>
                        <a:pt x="325" y="57"/>
                      </a:lnTo>
                      <a:lnTo>
                        <a:pt x="325" y="56"/>
                      </a:lnTo>
                      <a:lnTo>
                        <a:pt x="324" y="55"/>
                      </a:lnTo>
                      <a:lnTo>
                        <a:pt x="323" y="55"/>
                      </a:lnTo>
                      <a:lnTo>
                        <a:pt x="322" y="54"/>
                      </a:lnTo>
                      <a:lnTo>
                        <a:pt x="322" y="53"/>
                      </a:lnTo>
                      <a:lnTo>
                        <a:pt x="322" y="52"/>
                      </a:lnTo>
                      <a:lnTo>
                        <a:pt x="321" y="52"/>
                      </a:lnTo>
                      <a:lnTo>
                        <a:pt x="320" y="51"/>
                      </a:lnTo>
                      <a:lnTo>
                        <a:pt x="320" y="50"/>
                      </a:lnTo>
                      <a:lnTo>
                        <a:pt x="319" y="50"/>
                      </a:lnTo>
                      <a:lnTo>
                        <a:pt x="318" y="51"/>
                      </a:lnTo>
                      <a:lnTo>
                        <a:pt x="317" y="49"/>
                      </a:lnTo>
                      <a:lnTo>
                        <a:pt x="318" y="48"/>
                      </a:lnTo>
                      <a:lnTo>
                        <a:pt x="317" y="48"/>
                      </a:lnTo>
                      <a:lnTo>
                        <a:pt x="317" y="47"/>
                      </a:lnTo>
                      <a:lnTo>
                        <a:pt x="316" y="46"/>
                      </a:lnTo>
                      <a:lnTo>
                        <a:pt x="315" y="46"/>
                      </a:lnTo>
                      <a:lnTo>
                        <a:pt x="315" y="45"/>
                      </a:lnTo>
                      <a:lnTo>
                        <a:pt x="316" y="45"/>
                      </a:lnTo>
                      <a:lnTo>
                        <a:pt x="316" y="44"/>
                      </a:lnTo>
                      <a:lnTo>
                        <a:pt x="315" y="44"/>
                      </a:lnTo>
                      <a:lnTo>
                        <a:pt x="315" y="43"/>
                      </a:lnTo>
                      <a:lnTo>
                        <a:pt x="314" y="42"/>
                      </a:lnTo>
                      <a:lnTo>
                        <a:pt x="313" y="43"/>
                      </a:lnTo>
                      <a:lnTo>
                        <a:pt x="311" y="42"/>
                      </a:lnTo>
                      <a:lnTo>
                        <a:pt x="310" y="42"/>
                      </a:lnTo>
                      <a:lnTo>
                        <a:pt x="310" y="41"/>
                      </a:lnTo>
                      <a:lnTo>
                        <a:pt x="309" y="41"/>
                      </a:lnTo>
                      <a:lnTo>
                        <a:pt x="308" y="41"/>
                      </a:lnTo>
                      <a:lnTo>
                        <a:pt x="308" y="40"/>
                      </a:lnTo>
                      <a:lnTo>
                        <a:pt x="309" y="39"/>
                      </a:lnTo>
                      <a:lnTo>
                        <a:pt x="310" y="39"/>
                      </a:lnTo>
                      <a:lnTo>
                        <a:pt x="310" y="38"/>
                      </a:lnTo>
                      <a:lnTo>
                        <a:pt x="310" y="37"/>
                      </a:lnTo>
                      <a:lnTo>
                        <a:pt x="310" y="36"/>
                      </a:lnTo>
                      <a:lnTo>
                        <a:pt x="309" y="36"/>
                      </a:lnTo>
                      <a:lnTo>
                        <a:pt x="308" y="35"/>
                      </a:lnTo>
                      <a:lnTo>
                        <a:pt x="307" y="35"/>
                      </a:lnTo>
                      <a:lnTo>
                        <a:pt x="307" y="34"/>
                      </a:lnTo>
                      <a:lnTo>
                        <a:pt x="307" y="35"/>
                      </a:lnTo>
                      <a:lnTo>
                        <a:pt x="306" y="35"/>
                      </a:lnTo>
                      <a:lnTo>
                        <a:pt x="305" y="34"/>
                      </a:lnTo>
                      <a:lnTo>
                        <a:pt x="304" y="34"/>
                      </a:lnTo>
                      <a:lnTo>
                        <a:pt x="304" y="35"/>
                      </a:lnTo>
                      <a:lnTo>
                        <a:pt x="303" y="34"/>
                      </a:lnTo>
                      <a:lnTo>
                        <a:pt x="302" y="34"/>
                      </a:lnTo>
                      <a:lnTo>
                        <a:pt x="301" y="34"/>
                      </a:lnTo>
                      <a:lnTo>
                        <a:pt x="301" y="33"/>
                      </a:lnTo>
                      <a:lnTo>
                        <a:pt x="300" y="32"/>
                      </a:lnTo>
                      <a:lnTo>
                        <a:pt x="299" y="32"/>
                      </a:lnTo>
                      <a:lnTo>
                        <a:pt x="300" y="31"/>
                      </a:lnTo>
                      <a:lnTo>
                        <a:pt x="301" y="31"/>
                      </a:lnTo>
                      <a:lnTo>
                        <a:pt x="301" y="30"/>
                      </a:lnTo>
                      <a:lnTo>
                        <a:pt x="301" y="29"/>
                      </a:lnTo>
                      <a:lnTo>
                        <a:pt x="302" y="29"/>
                      </a:lnTo>
                      <a:lnTo>
                        <a:pt x="302" y="28"/>
                      </a:lnTo>
                      <a:lnTo>
                        <a:pt x="302" y="27"/>
                      </a:lnTo>
                      <a:lnTo>
                        <a:pt x="303" y="27"/>
                      </a:lnTo>
                      <a:lnTo>
                        <a:pt x="303" y="26"/>
                      </a:lnTo>
                      <a:lnTo>
                        <a:pt x="304" y="26"/>
                      </a:lnTo>
                      <a:lnTo>
                        <a:pt x="304" y="25"/>
                      </a:lnTo>
                      <a:lnTo>
                        <a:pt x="305" y="24"/>
                      </a:lnTo>
                      <a:lnTo>
                        <a:pt x="305" y="23"/>
                      </a:lnTo>
                      <a:lnTo>
                        <a:pt x="304" y="22"/>
                      </a:lnTo>
                      <a:lnTo>
                        <a:pt x="305" y="22"/>
                      </a:lnTo>
                      <a:lnTo>
                        <a:pt x="305" y="21"/>
                      </a:lnTo>
                      <a:lnTo>
                        <a:pt x="306" y="21"/>
                      </a:lnTo>
                      <a:lnTo>
                        <a:pt x="307" y="21"/>
                      </a:lnTo>
                      <a:lnTo>
                        <a:pt x="307" y="22"/>
                      </a:lnTo>
                      <a:lnTo>
                        <a:pt x="308" y="23"/>
                      </a:lnTo>
                      <a:lnTo>
                        <a:pt x="308" y="24"/>
                      </a:lnTo>
                      <a:lnTo>
                        <a:pt x="309" y="25"/>
                      </a:lnTo>
                      <a:lnTo>
                        <a:pt x="310" y="25"/>
                      </a:lnTo>
                      <a:lnTo>
                        <a:pt x="311" y="25"/>
                      </a:lnTo>
                      <a:lnTo>
                        <a:pt x="312" y="24"/>
                      </a:lnTo>
                      <a:lnTo>
                        <a:pt x="311" y="24"/>
                      </a:lnTo>
                      <a:lnTo>
                        <a:pt x="312" y="23"/>
                      </a:lnTo>
                      <a:lnTo>
                        <a:pt x="311" y="23"/>
                      </a:lnTo>
                      <a:lnTo>
                        <a:pt x="311" y="22"/>
                      </a:lnTo>
                      <a:lnTo>
                        <a:pt x="310" y="22"/>
                      </a:lnTo>
                      <a:lnTo>
                        <a:pt x="310" y="21"/>
                      </a:lnTo>
                      <a:lnTo>
                        <a:pt x="311" y="21"/>
                      </a:lnTo>
                      <a:lnTo>
                        <a:pt x="311" y="20"/>
                      </a:lnTo>
                      <a:lnTo>
                        <a:pt x="312" y="20"/>
                      </a:lnTo>
                      <a:lnTo>
                        <a:pt x="312" y="19"/>
                      </a:lnTo>
                      <a:lnTo>
                        <a:pt x="313" y="19"/>
                      </a:lnTo>
                      <a:lnTo>
                        <a:pt x="313" y="18"/>
                      </a:lnTo>
                      <a:lnTo>
                        <a:pt x="314" y="18"/>
                      </a:lnTo>
                      <a:lnTo>
                        <a:pt x="314" y="17"/>
                      </a:lnTo>
                      <a:lnTo>
                        <a:pt x="315" y="17"/>
                      </a:lnTo>
                      <a:lnTo>
                        <a:pt x="316" y="17"/>
                      </a:lnTo>
                      <a:lnTo>
                        <a:pt x="316" y="16"/>
                      </a:lnTo>
                      <a:lnTo>
                        <a:pt x="315" y="16"/>
                      </a:lnTo>
                      <a:lnTo>
                        <a:pt x="316" y="15"/>
                      </a:lnTo>
                      <a:lnTo>
                        <a:pt x="315" y="14"/>
                      </a:lnTo>
                      <a:lnTo>
                        <a:pt x="314" y="14"/>
                      </a:lnTo>
                      <a:lnTo>
                        <a:pt x="314" y="13"/>
                      </a:lnTo>
                      <a:lnTo>
                        <a:pt x="314" y="14"/>
                      </a:lnTo>
                      <a:lnTo>
                        <a:pt x="313" y="13"/>
                      </a:lnTo>
                      <a:lnTo>
                        <a:pt x="314" y="13"/>
                      </a:lnTo>
                      <a:lnTo>
                        <a:pt x="314" y="12"/>
                      </a:lnTo>
                      <a:lnTo>
                        <a:pt x="315" y="11"/>
                      </a:lnTo>
                      <a:lnTo>
                        <a:pt x="316" y="11"/>
                      </a:lnTo>
                      <a:lnTo>
                        <a:pt x="316" y="10"/>
                      </a:lnTo>
                      <a:lnTo>
                        <a:pt x="317" y="10"/>
                      </a:lnTo>
                      <a:lnTo>
                        <a:pt x="317" y="9"/>
                      </a:lnTo>
                      <a:lnTo>
                        <a:pt x="317" y="8"/>
                      </a:lnTo>
                      <a:lnTo>
                        <a:pt x="315" y="8"/>
                      </a:lnTo>
                      <a:lnTo>
                        <a:pt x="315" y="7"/>
                      </a:lnTo>
                      <a:lnTo>
                        <a:pt x="316" y="6"/>
                      </a:lnTo>
                      <a:lnTo>
                        <a:pt x="317" y="6"/>
                      </a:lnTo>
                      <a:lnTo>
                        <a:pt x="317" y="5"/>
                      </a:lnTo>
                      <a:lnTo>
                        <a:pt x="318" y="5"/>
                      </a:lnTo>
                      <a:lnTo>
                        <a:pt x="319" y="5"/>
                      </a:lnTo>
                      <a:lnTo>
                        <a:pt x="321" y="5"/>
                      </a:lnTo>
                      <a:lnTo>
                        <a:pt x="322" y="5"/>
                      </a:lnTo>
                      <a:lnTo>
                        <a:pt x="323" y="5"/>
                      </a:lnTo>
                      <a:lnTo>
                        <a:pt x="323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5" y="7"/>
                      </a:lnTo>
                      <a:lnTo>
                        <a:pt x="326" y="7"/>
                      </a:lnTo>
                      <a:lnTo>
                        <a:pt x="327" y="8"/>
                      </a:lnTo>
                      <a:lnTo>
                        <a:pt x="327" y="9"/>
                      </a:lnTo>
                      <a:lnTo>
                        <a:pt x="328" y="9"/>
                      </a:lnTo>
                      <a:lnTo>
                        <a:pt x="329" y="10"/>
                      </a:lnTo>
                      <a:lnTo>
                        <a:pt x="330" y="10"/>
                      </a:lnTo>
                      <a:lnTo>
                        <a:pt x="331" y="11"/>
                      </a:lnTo>
                      <a:lnTo>
                        <a:pt x="331" y="12"/>
                      </a:lnTo>
                      <a:lnTo>
                        <a:pt x="332" y="12"/>
                      </a:lnTo>
                      <a:lnTo>
                        <a:pt x="333" y="12"/>
                      </a:lnTo>
                      <a:lnTo>
                        <a:pt x="334" y="12"/>
                      </a:lnTo>
                      <a:lnTo>
                        <a:pt x="335" y="13"/>
                      </a:lnTo>
                      <a:lnTo>
                        <a:pt x="336" y="12"/>
                      </a:lnTo>
                      <a:lnTo>
                        <a:pt x="337" y="13"/>
                      </a:lnTo>
                      <a:lnTo>
                        <a:pt x="338" y="13"/>
                      </a:lnTo>
                      <a:lnTo>
                        <a:pt x="338" y="12"/>
                      </a:lnTo>
                      <a:lnTo>
                        <a:pt x="340" y="13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1" y="16"/>
                      </a:lnTo>
                      <a:lnTo>
                        <a:pt x="341" y="17"/>
                      </a:lnTo>
                      <a:lnTo>
                        <a:pt x="342" y="18"/>
                      </a:lnTo>
                      <a:lnTo>
                        <a:pt x="343" y="18"/>
                      </a:lnTo>
                      <a:lnTo>
                        <a:pt x="344" y="18"/>
                      </a:lnTo>
                      <a:lnTo>
                        <a:pt x="345" y="19"/>
                      </a:lnTo>
                      <a:lnTo>
                        <a:pt x="346" y="19"/>
                      </a:lnTo>
                      <a:lnTo>
                        <a:pt x="346" y="18"/>
                      </a:lnTo>
                      <a:lnTo>
                        <a:pt x="347" y="17"/>
                      </a:lnTo>
                      <a:lnTo>
                        <a:pt x="348" y="17"/>
                      </a:lnTo>
                      <a:lnTo>
                        <a:pt x="349" y="17"/>
                      </a:lnTo>
                      <a:lnTo>
                        <a:pt x="350" y="18"/>
                      </a:lnTo>
                      <a:lnTo>
                        <a:pt x="350" y="17"/>
                      </a:lnTo>
                      <a:lnTo>
                        <a:pt x="351" y="17"/>
                      </a:lnTo>
                      <a:lnTo>
                        <a:pt x="352" y="17"/>
                      </a:lnTo>
                      <a:lnTo>
                        <a:pt x="353" y="17"/>
                      </a:lnTo>
                      <a:lnTo>
                        <a:pt x="354" y="17"/>
                      </a:lnTo>
                      <a:lnTo>
                        <a:pt x="355" y="17"/>
                      </a:lnTo>
                      <a:lnTo>
                        <a:pt x="356" y="17"/>
                      </a:lnTo>
                      <a:lnTo>
                        <a:pt x="356" y="16"/>
                      </a:lnTo>
                      <a:lnTo>
                        <a:pt x="357" y="16"/>
                      </a:lnTo>
                      <a:lnTo>
                        <a:pt x="358" y="16"/>
                      </a:lnTo>
                      <a:lnTo>
                        <a:pt x="358" y="15"/>
                      </a:lnTo>
                      <a:lnTo>
                        <a:pt x="359" y="16"/>
                      </a:lnTo>
                      <a:lnTo>
                        <a:pt x="359" y="15"/>
                      </a:lnTo>
                      <a:lnTo>
                        <a:pt x="360" y="15"/>
                      </a:lnTo>
                      <a:lnTo>
                        <a:pt x="361" y="16"/>
                      </a:lnTo>
                      <a:lnTo>
                        <a:pt x="361" y="17"/>
                      </a:lnTo>
                      <a:lnTo>
                        <a:pt x="362" y="16"/>
                      </a:lnTo>
                      <a:lnTo>
                        <a:pt x="362" y="17"/>
                      </a:lnTo>
                      <a:lnTo>
                        <a:pt x="363" y="16"/>
                      </a:lnTo>
                      <a:lnTo>
                        <a:pt x="366" y="16"/>
                      </a:lnTo>
                      <a:lnTo>
                        <a:pt x="366" y="15"/>
                      </a:lnTo>
                      <a:lnTo>
                        <a:pt x="367" y="15"/>
                      </a:lnTo>
                      <a:lnTo>
                        <a:pt x="368" y="15"/>
                      </a:lnTo>
                      <a:lnTo>
                        <a:pt x="369" y="15"/>
                      </a:lnTo>
                      <a:lnTo>
                        <a:pt x="370" y="15"/>
                      </a:lnTo>
                      <a:lnTo>
                        <a:pt x="376" y="15"/>
                      </a:lnTo>
                      <a:lnTo>
                        <a:pt x="381" y="18"/>
                      </a:lnTo>
                      <a:lnTo>
                        <a:pt x="385" y="15"/>
                      </a:lnTo>
                      <a:lnTo>
                        <a:pt x="384" y="12"/>
                      </a:lnTo>
                      <a:lnTo>
                        <a:pt x="388" y="8"/>
                      </a:lnTo>
                      <a:lnTo>
                        <a:pt x="393" y="8"/>
                      </a:lnTo>
                      <a:lnTo>
                        <a:pt x="397" y="9"/>
                      </a:lnTo>
                      <a:lnTo>
                        <a:pt x="400" y="7"/>
                      </a:lnTo>
                      <a:lnTo>
                        <a:pt x="404" y="3"/>
                      </a:lnTo>
                      <a:lnTo>
                        <a:pt x="409" y="3"/>
                      </a:lnTo>
                      <a:lnTo>
                        <a:pt x="412" y="7"/>
                      </a:lnTo>
                      <a:lnTo>
                        <a:pt x="417" y="4"/>
                      </a:lnTo>
                      <a:lnTo>
                        <a:pt x="422" y="0"/>
                      </a:lnTo>
                      <a:lnTo>
                        <a:pt x="428" y="1"/>
                      </a:lnTo>
                      <a:lnTo>
                        <a:pt x="430" y="8"/>
                      </a:lnTo>
                      <a:lnTo>
                        <a:pt x="432" y="11"/>
                      </a:lnTo>
                      <a:lnTo>
                        <a:pt x="437" y="17"/>
                      </a:lnTo>
                      <a:lnTo>
                        <a:pt x="436" y="18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7" y="20"/>
                      </a:lnTo>
                      <a:lnTo>
                        <a:pt x="438" y="21"/>
                      </a:lnTo>
                      <a:lnTo>
                        <a:pt x="440" y="23"/>
                      </a:lnTo>
                      <a:lnTo>
                        <a:pt x="442" y="26"/>
                      </a:lnTo>
                      <a:lnTo>
                        <a:pt x="443" y="26"/>
                      </a:lnTo>
                      <a:lnTo>
                        <a:pt x="444" y="27"/>
                      </a:lnTo>
                      <a:lnTo>
                        <a:pt x="444" y="28"/>
                      </a:lnTo>
                      <a:lnTo>
                        <a:pt x="444" y="29"/>
                      </a:lnTo>
                      <a:lnTo>
                        <a:pt x="445" y="29"/>
                      </a:lnTo>
                      <a:lnTo>
                        <a:pt x="445" y="30"/>
                      </a:lnTo>
                      <a:lnTo>
                        <a:pt x="444" y="31"/>
                      </a:lnTo>
                      <a:lnTo>
                        <a:pt x="444" y="32"/>
                      </a:lnTo>
                      <a:lnTo>
                        <a:pt x="444" y="33"/>
                      </a:lnTo>
                      <a:lnTo>
                        <a:pt x="443" y="33"/>
                      </a:lnTo>
                      <a:lnTo>
                        <a:pt x="443" y="34"/>
                      </a:lnTo>
                      <a:lnTo>
                        <a:pt x="443" y="35"/>
                      </a:lnTo>
                      <a:lnTo>
                        <a:pt x="444" y="36"/>
                      </a:lnTo>
                      <a:lnTo>
                        <a:pt x="444" y="37"/>
                      </a:lnTo>
                      <a:lnTo>
                        <a:pt x="445" y="37"/>
                      </a:lnTo>
                      <a:lnTo>
                        <a:pt x="445" y="38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40"/>
                      </a:lnTo>
                      <a:lnTo>
                        <a:pt x="447" y="41"/>
                      </a:lnTo>
                      <a:lnTo>
                        <a:pt x="448" y="41"/>
                      </a:lnTo>
                      <a:lnTo>
                        <a:pt x="448" y="42"/>
                      </a:lnTo>
                      <a:lnTo>
                        <a:pt x="448" y="43"/>
                      </a:lnTo>
                      <a:lnTo>
                        <a:pt x="448" y="44"/>
                      </a:lnTo>
                      <a:lnTo>
                        <a:pt x="447" y="44"/>
                      </a:lnTo>
                      <a:lnTo>
                        <a:pt x="446" y="44"/>
                      </a:lnTo>
                      <a:lnTo>
                        <a:pt x="446" y="45"/>
                      </a:lnTo>
                      <a:lnTo>
                        <a:pt x="446" y="46"/>
                      </a:lnTo>
                      <a:lnTo>
                        <a:pt x="445" y="46"/>
                      </a:lnTo>
                      <a:lnTo>
                        <a:pt x="444" y="47"/>
                      </a:lnTo>
                      <a:lnTo>
                        <a:pt x="444" y="48"/>
                      </a:lnTo>
                      <a:lnTo>
                        <a:pt x="444" y="49"/>
                      </a:lnTo>
                      <a:lnTo>
                        <a:pt x="443" y="49"/>
                      </a:lnTo>
                      <a:lnTo>
                        <a:pt x="443" y="50"/>
                      </a:lnTo>
                      <a:lnTo>
                        <a:pt x="444" y="51"/>
                      </a:lnTo>
                      <a:lnTo>
                        <a:pt x="443" y="52"/>
                      </a:lnTo>
                      <a:lnTo>
                        <a:pt x="443" y="53"/>
                      </a:lnTo>
                      <a:lnTo>
                        <a:pt x="443" y="54"/>
                      </a:lnTo>
                      <a:lnTo>
                        <a:pt x="444" y="54"/>
                      </a:lnTo>
                      <a:lnTo>
                        <a:pt x="443" y="55"/>
                      </a:lnTo>
                      <a:lnTo>
                        <a:pt x="443" y="56"/>
                      </a:lnTo>
                      <a:lnTo>
                        <a:pt x="444" y="57"/>
                      </a:lnTo>
                      <a:lnTo>
                        <a:pt x="443" y="58"/>
                      </a:lnTo>
                      <a:lnTo>
                        <a:pt x="444" y="60"/>
                      </a:lnTo>
                      <a:lnTo>
                        <a:pt x="445" y="61"/>
                      </a:lnTo>
                      <a:lnTo>
                        <a:pt x="445" y="62"/>
                      </a:lnTo>
                      <a:lnTo>
                        <a:pt x="446" y="62"/>
                      </a:lnTo>
                      <a:lnTo>
                        <a:pt x="447" y="63"/>
                      </a:lnTo>
                      <a:lnTo>
                        <a:pt x="448" y="63"/>
                      </a:lnTo>
                      <a:lnTo>
                        <a:pt x="447" y="64"/>
                      </a:lnTo>
                      <a:lnTo>
                        <a:pt x="447" y="65"/>
                      </a:lnTo>
                      <a:lnTo>
                        <a:pt x="448" y="65"/>
                      </a:lnTo>
                      <a:lnTo>
                        <a:pt x="449" y="65"/>
                      </a:lnTo>
                      <a:lnTo>
                        <a:pt x="449" y="66"/>
                      </a:lnTo>
                      <a:lnTo>
                        <a:pt x="449" y="67"/>
                      </a:lnTo>
                      <a:lnTo>
                        <a:pt x="448" y="67"/>
                      </a:lnTo>
                      <a:lnTo>
                        <a:pt x="449" y="67"/>
                      </a:lnTo>
                      <a:lnTo>
                        <a:pt x="448" y="68"/>
                      </a:lnTo>
                      <a:lnTo>
                        <a:pt x="448" y="69"/>
                      </a:lnTo>
                      <a:lnTo>
                        <a:pt x="447" y="69"/>
                      </a:lnTo>
                      <a:lnTo>
                        <a:pt x="447" y="70"/>
                      </a:lnTo>
                      <a:lnTo>
                        <a:pt x="447" y="71"/>
                      </a:lnTo>
                      <a:lnTo>
                        <a:pt x="448" y="71"/>
                      </a:lnTo>
                      <a:lnTo>
                        <a:pt x="448" y="72"/>
                      </a:lnTo>
                      <a:lnTo>
                        <a:pt x="448" y="73"/>
                      </a:lnTo>
                      <a:lnTo>
                        <a:pt x="448" y="74"/>
                      </a:lnTo>
                      <a:lnTo>
                        <a:pt x="449" y="75"/>
                      </a:lnTo>
                      <a:lnTo>
                        <a:pt x="449" y="76"/>
                      </a:lnTo>
                      <a:lnTo>
                        <a:pt x="449" y="77"/>
                      </a:lnTo>
                      <a:lnTo>
                        <a:pt x="449" y="78"/>
                      </a:lnTo>
                      <a:lnTo>
                        <a:pt x="450" y="79"/>
                      </a:lnTo>
                      <a:lnTo>
                        <a:pt x="451" y="79"/>
                      </a:lnTo>
                      <a:lnTo>
                        <a:pt x="451" y="80"/>
                      </a:lnTo>
                      <a:lnTo>
                        <a:pt x="451" y="81"/>
                      </a:lnTo>
                      <a:lnTo>
                        <a:pt x="450" y="81"/>
                      </a:lnTo>
                      <a:lnTo>
                        <a:pt x="449" y="82"/>
                      </a:lnTo>
                      <a:lnTo>
                        <a:pt x="450" y="83"/>
                      </a:lnTo>
                      <a:lnTo>
                        <a:pt x="449" y="83"/>
                      </a:lnTo>
                      <a:lnTo>
                        <a:pt x="449" y="84"/>
                      </a:lnTo>
                      <a:lnTo>
                        <a:pt x="450" y="85"/>
                      </a:lnTo>
                      <a:lnTo>
                        <a:pt x="450" y="86"/>
                      </a:lnTo>
                      <a:lnTo>
                        <a:pt x="451" y="86"/>
                      </a:lnTo>
                      <a:lnTo>
                        <a:pt x="452" y="86"/>
                      </a:lnTo>
                      <a:lnTo>
                        <a:pt x="453" y="86"/>
                      </a:lnTo>
                      <a:lnTo>
                        <a:pt x="454" y="86"/>
                      </a:lnTo>
                      <a:lnTo>
                        <a:pt x="455" y="86"/>
                      </a:lnTo>
                      <a:lnTo>
                        <a:pt x="456" y="87"/>
                      </a:lnTo>
                      <a:lnTo>
                        <a:pt x="457" y="87"/>
                      </a:lnTo>
                      <a:lnTo>
                        <a:pt x="458" y="87"/>
                      </a:lnTo>
                      <a:lnTo>
                        <a:pt x="460" y="86"/>
                      </a:lnTo>
                      <a:lnTo>
                        <a:pt x="460" y="87"/>
                      </a:lnTo>
                      <a:lnTo>
                        <a:pt x="461" y="87"/>
                      </a:lnTo>
                      <a:lnTo>
                        <a:pt x="461" y="86"/>
                      </a:lnTo>
                      <a:lnTo>
                        <a:pt x="462" y="86"/>
                      </a:lnTo>
                      <a:lnTo>
                        <a:pt x="463" y="86"/>
                      </a:lnTo>
                      <a:lnTo>
                        <a:pt x="464" y="86"/>
                      </a:lnTo>
                      <a:lnTo>
                        <a:pt x="466" y="85"/>
                      </a:lnTo>
                      <a:lnTo>
                        <a:pt x="466" y="86"/>
                      </a:lnTo>
                      <a:lnTo>
                        <a:pt x="467" y="86"/>
                      </a:lnTo>
                      <a:lnTo>
                        <a:pt x="468" y="86"/>
                      </a:lnTo>
                      <a:lnTo>
                        <a:pt x="468" y="85"/>
                      </a:lnTo>
                      <a:lnTo>
                        <a:pt x="469" y="85"/>
                      </a:lnTo>
                      <a:lnTo>
                        <a:pt x="469" y="86"/>
                      </a:lnTo>
                      <a:lnTo>
                        <a:pt x="470" y="87"/>
                      </a:lnTo>
                      <a:lnTo>
                        <a:pt x="472" y="87"/>
                      </a:lnTo>
                      <a:lnTo>
                        <a:pt x="473" y="87"/>
                      </a:lnTo>
                      <a:lnTo>
                        <a:pt x="473" y="88"/>
                      </a:lnTo>
                      <a:lnTo>
                        <a:pt x="474" y="88"/>
                      </a:lnTo>
                      <a:lnTo>
                        <a:pt x="474" y="89"/>
                      </a:lnTo>
                      <a:lnTo>
                        <a:pt x="475" y="89"/>
                      </a:lnTo>
                      <a:lnTo>
                        <a:pt x="476" y="89"/>
                      </a:lnTo>
                      <a:lnTo>
                        <a:pt x="477" y="89"/>
                      </a:lnTo>
                      <a:lnTo>
                        <a:pt x="477" y="90"/>
                      </a:lnTo>
                      <a:lnTo>
                        <a:pt x="478" y="89"/>
                      </a:lnTo>
                      <a:lnTo>
                        <a:pt x="479" y="89"/>
                      </a:lnTo>
                      <a:lnTo>
                        <a:pt x="480" y="89"/>
                      </a:lnTo>
                      <a:lnTo>
                        <a:pt x="480" y="88"/>
                      </a:lnTo>
                      <a:lnTo>
                        <a:pt x="481" y="89"/>
                      </a:lnTo>
                      <a:lnTo>
                        <a:pt x="481" y="88"/>
                      </a:lnTo>
                      <a:lnTo>
                        <a:pt x="482" y="89"/>
                      </a:lnTo>
                      <a:lnTo>
                        <a:pt x="483" y="89"/>
                      </a:lnTo>
                      <a:lnTo>
                        <a:pt x="484" y="89"/>
                      </a:lnTo>
                      <a:lnTo>
                        <a:pt x="485" y="88"/>
                      </a:lnTo>
                      <a:lnTo>
                        <a:pt x="485" y="89"/>
                      </a:lnTo>
                      <a:lnTo>
                        <a:pt x="486" y="89"/>
                      </a:lnTo>
                      <a:lnTo>
                        <a:pt x="487" y="88"/>
                      </a:lnTo>
                      <a:lnTo>
                        <a:pt x="488" y="89"/>
                      </a:lnTo>
                      <a:lnTo>
                        <a:pt x="488" y="90"/>
                      </a:lnTo>
                      <a:lnTo>
                        <a:pt x="489" y="90"/>
                      </a:lnTo>
                      <a:lnTo>
                        <a:pt x="489" y="89"/>
                      </a:lnTo>
                      <a:lnTo>
                        <a:pt x="490" y="89"/>
                      </a:lnTo>
                      <a:lnTo>
                        <a:pt x="490" y="88"/>
                      </a:lnTo>
                      <a:lnTo>
                        <a:pt x="491" y="89"/>
                      </a:lnTo>
                      <a:lnTo>
                        <a:pt x="492" y="89"/>
                      </a:lnTo>
                      <a:lnTo>
                        <a:pt x="492" y="90"/>
                      </a:lnTo>
                      <a:lnTo>
                        <a:pt x="493" y="90"/>
                      </a:lnTo>
                      <a:lnTo>
                        <a:pt x="493" y="91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5" y="90"/>
                      </a:lnTo>
                      <a:lnTo>
                        <a:pt x="496" y="91"/>
                      </a:lnTo>
                      <a:lnTo>
                        <a:pt x="497" y="91"/>
                      </a:lnTo>
                      <a:lnTo>
                        <a:pt x="497" y="92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3"/>
                      </a:lnTo>
                      <a:lnTo>
                        <a:pt x="500" y="93"/>
                      </a:lnTo>
                      <a:lnTo>
                        <a:pt x="500" y="92"/>
                      </a:lnTo>
                      <a:lnTo>
                        <a:pt x="500" y="93"/>
                      </a:lnTo>
                      <a:lnTo>
                        <a:pt x="499" y="94"/>
                      </a:lnTo>
                      <a:lnTo>
                        <a:pt x="500" y="94"/>
                      </a:lnTo>
                      <a:lnTo>
                        <a:pt x="501" y="94"/>
                      </a:lnTo>
                      <a:lnTo>
                        <a:pt x="502" y="94"/>
                      </a:lnTo>
                      <a:lnTo>
                        <a:pt x="501" y="95"/>
                      </a:lnTo>
                      <a:lnTo>
                        <a:pt x="502" y="95"/>
                      </a:lnTo>
                      <a:lnTo>
                        <a:pt x="501" y="96"/>
                      </a:lnTo>
                      <a:lnTo>
                        <a:pt x="502" y="96"/>
                      </a:lnTo>
                      <a:lnTo>
                        <a:pt x="502" y="97"/>
                      </a:lnTo>
                      <a:lnTo>
                        <a:pt x="503" y="97"/>
                      </a:lnTo>
                      <a:lnTo>
                        <a:pt x="504" y="97"/>
                      </a:lnTo>
                      <a:lnTo>
                        <a:pt x="504" y="98"/>
                      </a:lnTo>
                      <a:lnTo>
                        <a:pt x="505" y="98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6" y="99"/>
                      </a:lnTo>
                      <a:lnTo>
                        <a:pt x="507" y="100"/>
                      </a:lnTo>
                      <a:lnTo>
                        <a:pt x="508" y="100"/>
                      </a:lnTo>
                      <a:lnTo>
                        <a:pt x="509" y="100"/>
                      </a:lnTo>
                      <a:lnTo>
                        <a:pt x="509" y="101"/>
                      </a:lnTo>
                      <a:lnTo>
                        <a:pt x="509" y="102"/>
                      </a:lnTo>
                      <a:lnTo>
                        <a:pt x="510" y="103"/>
                      </a:lnTo>
                      <a:lnTo>
                        <a:pt x="510" y="102"/>
                      </a:lnTo>
                      <a:lnTo>
                        <a:pt x="510" y="101"/>
                      </a:lnTo>
                      <a:lnTo>
                        <a:pt x="510" y="100"/>
                      </a:lnTo>
                      <a:lnTo>
                        <a:pt x="511" y="100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3" y="101"/>
                      </a:lnTo>
                      <a:lnTo>
                        <a:pt x="514" y="102"/>
                      </a:lnTo>
                      <a:lnTo>
                        <a:pt x="514" y="101"/>
                      </a:lnTo>
                      <a:lnTo>
                        <a:pt x="515" y="102"/>
                      </a:lnTo>
                      <a:lnTo>
                        <a:pt x="515" y="103"/>
                      </a:lnTo>
                      <a:lnTo>
                        <a:pt x="516" y="103"/>
                      </a:lnTo>
                      <a:lnTo>
                        <a:pt x="516" y="104"/>
                      </a:lnTo>
                      <a:lnTo>
                        <a:pt x="517" y="105"/>
                      </a:lnTo>
                      <a:lnTo>
                        <a:pt x="517" y="106"/>
                      </a:lnTo>
                      <a:lnTo>
                        <a:pt x="516" y="106"/>
                      </a:lnTo>
                      <a:lnTo>
                        <a:pt x="517" y="107"/>
                      </a:lnTo>
                      <a:lnTo>
                        <a:pt x="518" y="108"/>
                      </a:lnTo>
                      <a:lnTo>
                        <a:pt x="518" y="107"/>
                      </a:lnTo>
                      <a:lnTo>
                        <a:pt x="519" y="107"/>
                      </a:lnTo>
                      <a:lnTo>
                        <a:pt x="519" y="108"/>
                      </a:lnTo>
                      <a:lnTo>
                        <a:pt x="518" y="109"/>
                      </a:lnTo>
                      <a:lnTo>
                        <a:pt x="518" y="110"/>
                      </a:lnTo>
                      <a:lnTo>
                        <a:pt x="518" y="111"/>
                      </a:lnTo>
                      <a:lnTo>
                        <a:pt x="519" y="111"/>
                      </a:lnTo>
                      <a:lnTo>
                        <a:pt x="520" y="111"/>
                      </a:lnTo>
                      <a:lnTo>
                        <a:pt x="520" y="112"/>
                      </a:lnTo>
                      <a:lnTo>
                        <a:pt x="521" y="113"/>
                      </a:lnTo>
                      <a:lnTo>
                        <a:pt x="521" y="114"/>
                      </a:lnTo>
                      <a:lnTo>
                        <a:pt x="521" y="115"/>
                      </a:lnTo>
                      <a:lnTo>
                        <a:pt x="521" y="116"/>
                      </a:lnTo>
                      <a:lnTo>
                        <a:pt x="521" y="117"/>
                      </a:lnTo>
                      <a:lnTo>
                        <a:pt x="521" y="118"/>
                      </a:lnTo>
                      <a:lnTo>
                        <a:pt x="522" y="118"/>
                      </a:lnTo>
                      <a:lnTo>
                        <a:pt x="522" y="117"/>
                      </a:lnTo>
                      <a:lnTo>
                        <a:pt x="523" y="116"/>
                      </a:lnTo>
                      <a:lnTo>
                        <a:pt x="524" y="117"/>
                      </a:lnTo>
                      <a:lnTo>
                        <a:pt x="525" y="117"/>
                      </a:lnTo>
                      <a:lnTo>
                        <a:pt x="526" y="116"/>
                      </a:lnTo>
                      <a:lnTo>
                        <a:pt x="527" y="117"/>
                      </a:lnTo>
                      <a:lnTo>
                        <a:pt x="528" y="117"/>
                      </a:lnTo>
                      <a:lnTo>
                        <a:pt x="528" y="116"/>
                      </a:lnTo>
                      <a:lnTo>
                        <a:pt x="527" y="115"/>
                      </a:lnTo>
                      <a:lnTo>
                        <a:pt x="528" y="115"/>
                      </a:lnTo>
                      <a:lnTo>
                        <a:pt x="529" y="114"/>
                      </a:lnTo>
                      <a:lnTo>
                        <a:pt x="530" y="115"/>
                      </a:lnTo>
                      <a:lnTo>
                        <a:pt x="530" y="116"/>
                      </a:lnTo>
                      <a:lnTo>
                        <a:pt x="530" y="117"/>
                      </a:lnTo>
                      <a:lnTo>
                        <a:pt x="530" y="118"/>
                      </a:lnTo>
                      <a:lnTo>
                        <a:pt x="530" y="119"/>
                      </a:lnTo>
                      <a:lnTo>
                        <a:pt x="531" y="119"/>
                      </a:lnTo>
                      <a:lnTo>
                        <a:pt x="532" y="119"/>
                      </a:lnTo>
                      <a:lnTo>
                        <a:pt x="533" y="119"/>
                      </a:lnTo>
                      <a:lnTo>
                        <a:pt x="534" y="118"/>
                      </a:lnTo>
                      <a:lnTo>
                        <a:pt x="535" y="119"/>
                      </a:lnTo>
                      <a:lnTo>
                        <a:pt x="535" y="120"/>
                      </a:lnTo>
                      <a:lnTo>
                        <a:pt x="536" y="120"/>
                      </a:lnTo>
                      <a:lnTo>
                        <a:pt x="537" y="120"/>
                      </a:lnTo>
                      <a:lnTo>
                        <a:pt x="538" y="120"/>
                      </a:lnTo>
                      <a:lnTo>
                        <a:pt x="538" y="121"/>
                      </a:lnTo>
                      <a:lnTo>
                        <a:pt x="538" y="122"/>
                      </a:lnTo>
                      <a:lnTo>
                        <a:pt x="537" y="122"/>
                      </a:lnTo>
                      <a:lnTo>
                        <a:pt x="537" y="123"/>
                      </a:lnTo>
                      <a:lnTo>
                        <a:pt x="537" y="124"/>
                      </a:lnTo>
                      <a:lnTo>
                        <a:pt x="539" y="123"/>
                      </a:lnTo>
                      <a:lnTo>
                        <a:pt x="539" y="122"/>
                      </a:lnTo>
                      <a:lnTo>
                        <a:pt x="539" y="121"/>
                      </a:lnTo>
                      <a:lnTo>
                        <a:pt x="540" y="121"/>
                      </a:lnTo>
                      <a:lnTo>
                        <a:pt x="541" y="121"/>
                      </a:lnTo>
                      <a:lnTo>
                        <a:pt x="542" y="121"/>
                      </a:lnTo>
                      <a:lnTo>
                        <a:pt x="542" y="122"/>
                      </a:lnTo>
                      <a:lnTo>
                        <a:pt x="542" y="123"/>
                      </a:lnTo>
                      <a:lnTo>
                        <a:pt x="543" y="123"/>
                      </a:lnTo>
                      <a:lnTo>
                        <a:pt x="544" y="124"/>
                      </a:lnTo>
                      <a:lnTo>
                        <a:pt x="543" y="124"/>
                      </a:lnTo>
                      <a:lnTo>
                        <a:pt x="543" y="125"/>
                      </a:lnTo>
                      <a:lnTo>
                        <a:pt x="542" y="126"/>
                      </a:lnTo>
                      <a:lnTo>
                        <a:pt x="543" y="127"/>
                      </a:lnTo>
                      <a:lnTo>
                        <a:pt x="544" y="127"/>
                      </a:lnTo>
                      <a:lnTo>
                        <a:pt x="544" y="126"/>
                      </a:lnTo>
                      <a:lnTo>
                        <a:pt x="545" y="127"/>
                      </a:lnTo>
                      <a:lnTo>
                        <a:pt x="546" y="127"/>
                      </a:lnTo>
                      <a:lnTo>
                        <a:pt x="547" y="127"/>
                      </a:lnTo>
                      <a:lnTo>
                        <a:pt x="546" y="127"/>
                      </a:lnTo>
                      <a:lnTo>
                        <a:pt x="546" y="128"/>
                      </a:lnTo>
                      <a:lnTo>
                        <a:pt x="547" y="128"/>
                      </a:lnTo>
                      <a:lnTo>
                        <a:pt x="548" y="128"/>
                      </a:lnTo>
                      <a:lnTo>
                        <a:pt x="549" y="128"/>
                      </a:lnTo>
                      <a:lnTo>
                        <a:pt x="550" y="129"/>
                      </a:lnTo>
                      <a:lnTo>
                        <a:pt x="551" y="128"/>
                      </a:lnTo>
                      <a:lnTo>
                        <a:pt x="551" y="127"/>
                      </a:lnTo>
                      <a:lnTo>
                        <a:pt x="550" y="127"/>
                      </a:lnTo>
                      <a:lnTo>
                        <a:pt x="549" y="126"/>
                      </a:lnTo>
                      <a:lnTo>
                        <a:pt x="550" y="125"/>
                      </a:lnTo>
                      <a:lnTo>
                        <a:pt x="552" y="125"/>
                      </a:lnTo>
                      <a:lnTo>
                        <a:pt x="552" y="126"/>
                      </a:lnTo>
                      <a:lnTo>
                        <a:pt x="553" y="126"/>
                      </a:lnTo>
                      <a:lnTo>
                        <a:pt x="553" y="127"/>
                      </a:lnTo>
                      <a:lnTo>
                        <a:pt x="554" y="127"/>
                      </a:lnTo>
                      <a:lnTo>
                        <a:pt x="555" y="128"/>
                      </a:lnTo>
                      <a:lnTo>
                        <a:pt x="556" y="128"/>
                      </a:lnTo>
                      <a:lnTo>
                        <a:pt x="556" y="127"/>
                      </a:lnTo>
                      <a:lnTo>
                        <a:pt x="557" y="128"/>
                      </a:lnTo>
                      <a:lnTo>
                        <a:pt x="557" y="129"/>
                      </a:lnTo>
                      <a:lnTo>
                        <a:pt x="558" y="129"/>
                      </a:lnTo>
                      <a:lnTo>
                        <a:pt x="559" y="129"/>
                      </a:lnTo>
                      <a:lnTo>
                        <a:pt x="559" y="128"/>
                      </a:lnTo>
                      <a:lnTo>
                        <a:pt x="560" y="128"/>
                      </a:lnTo>
                      <a:lnTo>
                        <a:pt x="561" y="128"/>
                      </a:lnTo>
                      <a:lnTo>
                        <a:pt x="561" y="127"/>
                      </a:lnTo>
                      <a:lnTo>
                        <a:pt x="561" y="126"/>
                      </a:lnTo>
                      <a:lnTo>
                        <a:pt x="560" y="125"/>
                      </a:lnTo>
                      <a:lnTo>
                        <a:pt x="561" y="125"/>
                      </a:lnTo>
                      <a:lnTo>
                        <a:pt x="562" y="125"/>
                      </a:lnTo>
                      <a:lnTo>
                        <a:pt x="563" y="125"/>
                      </a:lnTo>
                      <a:lnTo>
                        <a:pt x="563" y="126"/>
                      </a:lnTo>
                      <a:lnTo>
                        <a:pt x="562" y="127"/>
                      </a:lnTo>
                      <a:lnTo>
                        <a:pt x="561" y="128"/>
                      </a:lnTo>
                      <a:lnTo>
                        <a:pt x="561" y="129"/>
                      </a:lnTo>
                      <a:lnTo>
                        <a:pt x="562" y="130"/>
                      </a:lnTo>
                      <a:lnTo>
                        <a:pt x="564" y="129"/>
                      </a:lnTo>
                      <a:lnTo>
                        <a:pt x="565" y="130"/>
                      </a:lnTo>
                      <a:lnTo>
                        <a:pt x="565" y="131"/>
                      </a:lnTo>
                      <a:lnTo>
                        <a:pt x="566" y="131"/>
                      </a:lnTo>
                      <a:lnTo>
                        <a:pt x="567" y="131"/>
                      </a:lnTo>
                      <a:lnTo>
                        <a:pt x="567" y="129"/>
                      </a:lnTo>
                      <a:lnTo>
                        <a:pt x="567" y="128"/>
                      </a:lnTo>
                      <a:lnTo>
                        <a:pt x="568" y="127"/>
                      </a:lnTo>
                      <a:lnTo>
                        <a:pt x="569" y="127"/>
                      </a:lnTo>
                      <a:lnTo>
                        <a:pt x="569" y="128"/>
                      </a:lnTo>
                      <a:lnTo>
                        <a:pt x="569" y="129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9" y="132"/>
                      </a:lnTo>
                      <a:lnTo>
                        <a:pt x="568" y="132"/>
                      </a:lnTo>
                      <a:lnTo>
                        <a:pt x="568" y="133"/>
                      </a:lnTo>
                      <a:lnTo>
                        <a:pt x="567" y="133"/>
                      </a:lnTo>
                      <a:lnTo>
                        <a:pt x="567" y="134"/>
                      </a:lnTo>
                      <a:lnTo>
                        <a:pt x="568" y="135"/>
                      </a:lnTo>
                      <a:lnTo>
                        <a:pt x="569" y="135"/>
                      </a:lnTo>
                      <a:lnTo>
                        <a:pt x="569" y="134"/>
                      </a:lnTo>
                      <a:lnTo>
                        <a:pt x="570" y="134"/>
                      </a:lnTo>
                      <a:lnTo>
                        <a:pt x="571" y="133"/>
                      </a:lnTo>
                      <a:lnTo>
                        <a:pt x="572" y="133"/>
                      </a:lnTo>
                      <a:lnTo>
                        <a:pt x="573" y="133"/>
                      </a:lnTo>
                      <a:lnTo>
                        <a:pt x="574" y="133"/>
                      </a:lnTo>
                      <a:lnTo>
                        <a:pt x="575" y="133"/>
                      </a:lnTo>
                      <a:lnTo>
                        <a:pt x="575" y="134"/>
                      </a:lnTo>
                      <a:lnTo>
                        <a:pt x="577" y="135"/>
                      </a:lnTo>
                      <a:lnTo>
                        <a:pt x="577" y="134"/>
                      </a:lnTo>
                      <a:lnTo>
                        <a:pt x="577" y="133"/>
                      </a:lnTo>
                      <a:lnTo>
                        <a:pt x="578" y="133"/>
                      </a:lnTo>
                      <a:lnTo>
                        <a:pt x="579" y="134"/>
                      </a:lnTo>
                      <a:lnTo>
                        <a:pt x="580" y="134"/>
                      </a:lnTo>
                      <a:lnTo>
                        <a:pt x="581" y="136"/>
                      </a:lnTo>
                      <a:lnTo>
                        <a:pt x="580" y="137"/>
                      </a:lnTo>
                      <a:lnTo>
                        <a:pt x="578" y="137"/>
                      </a:lnTo>
                      <a:lnTo>
                        <a:pt x="578" y="138"/>
                      </a:lnTo>
                      <a:lnTo>
                        <a:pt x="577" y="138"/>
                      </a:lnTo>
                      <a:lnTo>
                        <a:pt x="577" y="139"/>
                      </a:lnTo>
                      <a:lnTo>
                        <a:pt x="578" y="140"/>
                      </a:lnTo>
                      <a:lnTo>
                        <a:pt x="578" y="141"/>
                      </a:lnTo>
                      <a:lnTo>
                        <a:pt x="580" y="141"/>
                      </a:lnTo>
                      <a:lnTo>
                        <a:pt x="581" y="141"/>
                      </a:lnTo>
                      <a:lnTo>
                        <a:pt x="581" y="142"/>
                      </a:lnTo>
                      <a:lnTo>
                        <a:pt x="582" y="143"/>
                      </a:lnTo>
                      <a:lnTo>
                        <a:pt x="581" y="144"/>
                      </a:lnTo>
                      <a:lnTo>
                        <a:pt x="581" y="145"/>
                      </a:lnTo>
                      <a:lnTo>
                        <a:pt x="580" y="145"/>
                      </a:lnTo>
                      <a:lnTo>
                        <a:pt x="579" y="146"/>
                      </a:lnTo>
                      <a:lnTo>
                        <a:pt x="579" y="147"/>
                      </a:lnTo>
                      <a:lnTo>
                        <a:pt x="580" y="148"/>
                      </a:lnTo>
                      <a:lnTo>
                        <a:pt x="581" y="148"/>
                      </a:lnTo>
                      <a:lnTo>
                        <a:pt x="584" y="147"/>
                      </a:lnTo>
                      <a:lnTo>
                        <a:pt x="585" y="147"/>
                      </a:lnTo>
                      <a:lnTo>
                        <a:pt x="587" y="145"/>
                      </a:lnTo>
                      <a:lnTo>
                        <a:pt x="588" y="146"/>
                      </a:lnTo>
                      <a:lnTo>
                        <a:pt x="590" y="146"/>
                      </a:lnTo>
                      <a:lnTo>
                        <a:pt x="591" y="146"/>
                      </a:lnTo>
                      <a:lnTo>
                        <a:pt x="592" y="145"/>
                      </a:lnTo>
                      <a:lnTo>
                        <a:pt x="592" y="146"/>
                      </a:lnTo>
                      <a:lnTo>
                        <a:pt x="592" y="147"/>
                      </a:lnTo>
                      <a:lnTo>
                        <a:pt x="593" y="148"/>
                      </a:lnTo>
                      <a:lnTo>
                        <a:pt x="593" y="149"/>
                      </a:lnTo>
                      <a:lnTo>
                        <a:pt x="595" y="150"/>
                      </a:lnTo>
                      <a:lnTo>
                        <a:pt x="595" y="151"/>
                      </a:lnTo>
                      <a:lnTo>
                        <a:pt x="595" y="152"/>
                      </a:lnTo>
                      <a:lnTo>
                        <a:pt x="595" y="154"/>
                      </a:lnTo>
                      <a:lnTo>
                        <a:pt x="594" y="155"/>
                      </a:lnTo>
                      <a:lnTo>
                        <a:pt x="593" y="155"/>
                      </a:lnTo>
                      <a:lnTo>
                        <a:pt x="591" y="154"/>
                      </a:lnTo>
                      <a:lnTo>
                        <a:pt x="590" y="155"/>
                      </a:lnTo>
                      <a:lnTo>
                        <a:pt x="589" y="155"/>
                      </a:lnTo>
                      <a:lnTo>
                        <a:pt x="589" y="156"/>
                      </a:lnTo>
                      <a:lnTo>
                        <a:pt x="589" y="157"/>
                      </a:lnTo>
                      <a:lnTo>
                        <a:pt x="589" y="159"/>
                      </a:lnTo>
                      <a:lnTo>
                        <a:pt x="589" y="162"/>
                      </a:lnTo>
                      <a:lnTo>
                        <a:pt x="589" y="163"/>
                      </a:lnTo>
                      <a:lnTo>
                        <a:pt x="590" y="163"/>
                      </a:lnTo>
                      <a:lnTo>
                        <a:pt x="591" y="164"/>
                      </a:lnTo>
                      <a:lnTo>
                        <a:pt x="591" y="165"/>
                      </a:lnTo>
                      <a:lnTo>
                        <a:pt x="591" y="166"/>
                      </a:lnTo>
                      <a:lnTo>
                        <a:pt x="592" y="166"/>
                      </a:lnTo>
                      <a:lnTo>
                        <a:pt x="592" y="167"/>
                      </a:lnTo>
                      <a:lnTo>
                        <a:pt x="592" y="168"/>
                      </a:lnTo>
                      <a:lnTo>
                        <a:pt x="592" y="169"/>
                      </a:lnTo>
                      <a:lnTo>
                        <a:pt x="592" y="170"/>
                      </a:lnTo>
                      <a:lnTo>
                        <a:pt x="592" y="171"/>
                      </a:lnTo>
                      <a:lnTo>
                        <a:pt x="593" y="171"/>
                      </a:lnTo>
                      <a:lnTo>
                        <a:pt x="593" y="172"/>
                      </a:lnTo>
                      <a:lnTo>
                        <a:pt x="593" y="173"/>
                      </a:lnTo>
                      <a:lnTo>
                        <a:pt x="593" y="175"/>
                      </a:lnTo>
                      <a:lnTo>
                        <a:pt x="593" y="176"/>
                      </a:lnTo>
                      <a:lnTo>
                        <a:pt x="593" y="177"/>
                      </a:lnTo>
                      <a:lnTo>
                        <a:pt x="593" y="178"/>
                      </a:lnTo>
                      <a:lnTo>
                        <a:pt x="595" y="179"/>
                      </a:lnTo>
                      <a:lnTo>
                        <a:pt x="596" y="180"/>
                      </a:lnTo>
                      <a:lnTo>
                        <a:pt x="598" y="181"/>
                      </a:lnTo>
                      <a:lnTo>
                        <a:pt x="599" y="181"/>
                      </a:lnTo>
                      <a:lnTo>
                        <a:pt x="599" y="182"/>
                      </a:lnTo>
                      <a:lnTo>
                        <a:pt x="603" y="184"/>
                      </a:lnTo>
                      <a:lnTo>
                        <a:pt x="604" y="184"/>
                      </a:lnTo>
                      <a:lnTo>
                        <a:pt x="605" y="185"/>
                      </a:lnTo>
                      <a:lnTo>
                        <a:pt x="607" y="187"/>
                      </a:lnTo>
                      <a:lnTo>
                        <a:pt x="608" y="188"/>
                      </a:lnTo>
                      <a:lnTo>
                        <a:pt x="608" y="189"/>
                      </a:lnTo>
                      <a:lnTo>
                        <a:pt x="610" y="191"/>
                      </a:lnTo>
                      <a:lnTo>
                        <a:pt x="612" y="192"/>
                      </a:lnTo>
                      <a:lnTo>
                        <a:pt x="614" y="193"/>
                      </a:lnTo>
                      <a:lnTo>
                        <a:pt x="615" y="193"/>
                      </a:lnTo>
                      <a:lnTo>
                        <a:pt x="615" y="194"/>
                      </a:lnTo>
                      <a:lnTo>
                        <a:pt x="615" y="195"/>
                      </a:lnTo>
                      <a:lnTo>
                        <a:pt x="616" y="195"/>
                      </a:lnTo>
                      <a:lnTo>
                        <a:pt x="617" y="195"/>
                      </a:lnTo>
                      <a:lnTo>
                        <a:pt x="618" y="196"/>
                      </a:lnTo>
                      <a:lnTo>
                        <a:pt x="617" y="196"/>
                      </a:lnTo>
                      <a:lnTo>
                        <a:pt x="617" y="197"/>
                      </a:lnTo>
                      <a:lnTo>
                        <a:pt x="618" y="197"/>
                      </a:lnTo>
                      <a:lnTo>
                        <a:pt x="618" y="198"/>
                      </a:lnTo>
                      <a:lnTo>
                        <a:pt x="619" y="199"/>
                      </a:lnTo>
                      <a:lnTo>
                        <a:pt x="620" y="199"/>
                      </a:lnTo>
                      <a:lnTo>
                        <a:pt x="621" y="199"/>
                      </a:lnTo>
                      <a:lnTo>
                        <a:pt x="621" y="200"/>
                      </a:lnTo>
                      <a:lnTo>
                        <a:pt x="621" y="201"/>
                      </a:lnTo>
                      <a:lnTo>
                        <a:pt x="621" y="202"/>
                      </a:lnTo>
                      <a:lnTo>
                        <a:pt x="622" y="203"/>
                      </a:lnTo>
                      <a:lnTo>
                        <a:pt x="623" y="203"/>
                      </a:lnTo>
                      <a:lnTo>
                        <a:pt x="624" y="203"/>
                      </a:lnTo>
                      <a:lnTo>
                        <a:pt x="625" y="203"/>
                      </a:lnTo>
                      <a:lnTo>
                        <a:pt x="625" y="204"/>
                      </a:lnTo>
                      <a:lnTo>
                        <a:pt x="626" y="204"/>
                      </a:lnTo>
                      <a:lnTo>
                        <a:pt x="626" y="205"/>
                      </a:lnTo>
                      <a:lnTo>
                        <a:pt x="626" y="206"/>
                      </a:lnTo>
                      <a:lnTo>
                        <a:pt x="625" y="207"/>
                      </a:lnTo>
                      <a:lnTo>
                        <a:pt x="625" y="208"/>
                      </a:lnTo>
                      <a:lnTo>
                        <a:pt x="625" y="209"/>
                      </a:lnTo>
                      <a:lnTo>
                        <a:pt x="625" y="210"/>
                      </a:lnTo>
                      <a:lnTo>
                        <a:pt x="624" y="210"/>
                      </a:lnTo>
                      <a:lnTo>
                        <a:pt x="623" y="211"/>
                      </a:lnTo>
                      <a:lnTo>
                        <a:pt x="622" y="213"/>
                      </a:lnTo>
                      <a:lnTo>
                        <a:pt x="621" y="214"/>
                      </a:lnTo>
                      <a:lnTo>
                        <a:pt x="621" y="215"/>
                      </a:lnTo>
                      <a:lnTo>
                        <a:pt x="621" y="217"/>
                      </a:lnTo>
                      <a:lnTo>
                        <a:pt x="621" y="218"/>
                      </a:lnTo>
                      <a:lnTo>
                        <a:pt x="621" y="219"/>
                      </a:lnTo>
                      <a:lnTo>
                        <a:pt x="621" y="220"/>
                      </a:lnTo>
                      <a:lnTo>
                        <a:pt x="620" y="221"/>
                      </a:lnTo>
                      <a:lnTo>
                        <a:pt x="620" y="222"/>
                      </a:lnTo>
                      <a:lnTo>
                        <a:pt x="619" y="223"/>
                      </a:lnTo>
                      <a:lnTo>
                        <a:pt x="619" y="224"/>
                      </a:lnTo>
                      <a:lnTo>
                        <a:pt x="620" y="225"/>
                      </a:lnTo>
                      <a:lnTo>
                        <a:pt x="621" y="225"/>
                      </a:lnTo>
                      <a:lnTo>
                        <a:pt x="620" y="228"/>
                      </a:lnTo>
                      <a:lnTo>
                        <a:pt x="619" y="229"/>
                      </a:lnTo>
                      <a:lnTo>
                        <a:pt x="620" y="230"/>
                      </a:lnTo>
                      <a:lnTo>
                        <a:pt x="620" y="232"/>
                      </a:lnTo>
                      <a:lnTo>
                        <a:pt x="620" y="233"/>
                      </a:lnTo>
                      <a:lnTo>
                        <a:pt x="620" y="234"/>
                      </a:lnTo>
                      <a:lnTo>
                        <a:pt x="618" y="236"/>
                      </a:lnTo>
                      <a:lnTo>
                        <a:pt x="619" y="237"/>
                      </a:lnTo>
                      <a:lnTo>
                        <a:pt x="619" y="238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2" y="241"/>
                      </a:lnTo>
                      <a:lnTo>
                        <a:pt x="622" y="243"/>
                      </a:lnTo>
                      <a:lnTo>
                        <a:pt x="623" y="244"/>
                      </a:lnTo>
                      <a:lnTo>
                        <a:pt x="623" y="245"/>
                      </a:lnTo>
                      <a:lnTo>
                        <a:pt x="624" y="245"/>
                      </a:lnTo>
                      <a:lnTo>
                        <a:pt x="625" y="246"/>
                      </a:lnTo>
                      <a:lnTo>
                        <a:pt x="626" y="247"/>
                      </a:lnTo>
                      <a:lnTo>
                        <a:pt x="627" y="248"/>
                      </a:lnTo>
                      <a:lnTo>
                        <a:pt x="627" y="249"/>
                      </a:lnTo>
                      <a:lnTo>
                        <a:pt x="626" y="251"/>
                      </a:lnTo>
                      <a:lnTo>
                        <a:pt x="626" y="252"/>
                      </a:lnTo>
                      <a:lnTo>
                        <a:pt x="626" y="253"/>
                      </a:lnTo>
                      <a:lnTo>
                        <a:pt x="627" y="255"/>
                      </a:lnTo>
                      <a:lnTo>
                        <a:pt x="627" y="256"/>
                      </a:lnTo>
                      <a:lnTo>
                        <a:pt x="628" y="256"/>
                      </a:lnTo>
                      <a:lnTo>
                        <a:pt x="629" y="257"/>
                      </a:lnTo>
                      <a:lnTo>
                        <a:pt x="629" y="258"/>
                      </a:lnTo>
                      <a:lnTo>
                        <a:pt x="630" y="258"/>
                      </a:lnTo>
                      <a:lnTo>
                        <a:pt x="632" y="259"/>
                      </a:lnTo>
                      <a:lnTo>
                        <a:pt x="632" y="260"/>
                      </a:lnTo>
                      <a:lnTo>
                        <a:pt x="632" y="261"/>
                      </a:lnTo>
                      <a:lnTo>
                        <a:pt x="633" y="261"/>
                      </a:lnTo>
                      <a:lnTo>
                        <a:pt x="633" y="262"/>
                      </a:lnTo>
                      <a:lnTo>
                        <a:pt x="633" y="263"/>
                      </a:lnTo>
                      <a:lnTo>
                        <a:pt x="633" y="264"/>
                      </a:lnTo>
                      <a:lnTo>
                        <a:pt x="634" y="265"/>
                      </a:lnTo>
                      <a:lnTo>
                        <a:pt x="635" y="266"/>
                      </a:lnTo>
                      <a:lnTo>
                        <a:pt x="636" y="266"/>
                      </a:lnTo>
                      <a:lnTo>
                        <a:pt x="636" y="267"/>
                      </a:lnTo>
                      <a:lnTo>
                        <a:pt x="636" y="268"/>
                      </a:lnTo>
                      <a:lnTo>
                        <a:pt x="635" y="270"/>
                      </a:lnTo>
                      <a:lnTo>
                        <a:pt x="636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9" y="272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40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8"/>
                      </a:lnTo>
                      <a:lnTo>
                        <a:pt x="640" y="281"/>
                      </a:lnTo>
                      <a:lnTo>
                        <a:pt x="641" y="282"/>
                      </a:lnTo>
                      <a:lnTo>
                        <a:pt x="641" y="283"/>
                      </a:lnTo>
                      <a:lnTo>
                        <a:pt x="641" y="284"/>
                      </a:lnTo>
                      <a:lnTo>
                        <a:pt x="642" y="286"/>
                      </a:lnTo>
                      <a:lnTo>
                        <a:pt x="643" y="288"/>
                      </a:lnTo>
                      <a:lnTo>
                        <a:pt x="643" y="289"/>
                      </a:lnTo>
                      <a:lnTo>
                        <a:pt x="644" y="291"/>
                      </a:lnTo>
                      <a:lnTo>
                        <a:pt x="645" y="292"/>
                      </a:lnTo>
                      <a:lnTo>
                        <a:pt x="646" y="292"/>
                      </a:lnTo>
                      <a:lnTo>
                        <a:pt x="647" y="292"/>
                      </a:lnTo>
                      <a:lnTo>
                        <a:pt x="648" y="292"/>
                      </a:lnTo>
                      <a:lnTo>
                        <a:pt x="649" y="292"/>
                      </a:lnTo>
                      <a:lnTo>
                        <a:pt x="649" y="291"/>
                      </a:lnTo>
                      <a:lnTo>
                        <a:pt x="650" y="291"/>
                      </a:lnTo>
                      <a:lnTo>
                        <a:pt x="651" y="292"/>
                      </a:lnTo>
                      <a:lnTo>
                        <a:pt x="653" y="292"/>
                      </a:lnTo>
                      <a:lnTo>
                        <a:pt x="653" y="293"/>
                      </a:lnTo>
                      <a:lnTo>
                        <a:pt x="654" y="294"/>
                      </a:lnTo>
                      <a:lnTo>
                        <a:pt x="654" y="295"/>
                      </a:lnTo>
                      <a:lnTo>
                        <a:pt x="654" y="296"/>
                      </a:lnTo>
                      <a:lnTo>
                        <a:pt x="656" y="297"/>
                      </a:lnTo>
                      <a:lnTo>
                        <a:pt x="662" y="302"/>
                      </a:lnTo>
                      <a:lnTo>
                        <a:pt x="663" y="302"/>
                      </a:lnTo>
                      <a:lnTo>
                        <a:pt x="663" y="303"/>
                      </a:lnTo>
                      <a:lnTo>
                        <a:pt x="663" y="304"/>
                      </a:lnTo>
                      <a:lnTo>
                        <a:pt x="665" y="306"/>
                      </a:lnTo>
                      <a:lnTo>
                        <a:pt x="666" y="307"/>
                      </a:lnTo>
                      <a:lnTo>
                        <a:pt x="667" y="307"/>
                      </a:lnTo>
                      <a:lnTo>
                        <a:pt x="668" y="307"/>
                      </a:lnTo>
                      <a:lnTo>
                        <a:pt x="669" y="308"/>
                      </a:lnTo>
                      <a:lnTo>
                        <a:pt x="670" y="308"/>
                      </a:lnTo>
                      <a:lnTo>
                        <a:pt x="670" y="309"/>
                      </a:lnTo>
                      <a:lnTo>
                        <a:pt x="671" y="310"/>
                      </a:lnTo>
                      <a:lnTo>
                        <a:pt x="671" y="312"/>
                      </a:lnTo>
                      <a:lnTo>
                        <a:pt x="671" y="313"/>
                      </a:lnTo>
                      <a:lnTo>
                        <a:pt x="670" y="314"/>
                      </a:lnTo>
                      <a:lnTo>
                        <a:pt x="670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69" y="318"/>
                      </a:lnTo>
                      <a:lnTo>
                        <a:pt x="671" y="320"/>
                      </a:lnTo>
                      <a:lnTo>
                        <a:pt x="671" y="321"/>
                      </a:lnTo>
                      <a:lnTo>
                        <a:pt x="670" y="322"/>
                      </a:lnTo>
                      <a:lnTo>
                        <a:pt x="670" y="323"/>
                      </a:lnTo>
                      <a:lnTo>
                        <a:pt x="669" y="323"/>
                      </a:lnTo>
                      <a:lnTo>
                        <a:pt x="669" y="324"/>
                      </a:lnTo>
                      <a:lnTo>
                        <a:pt x="668" y="325"/>
                      </a:lnTo>
                      <a:lnTo>
                        <a:pt x="669" y="325"/>
                      </a:lnTo>
                      <a:lnTo>
                        <a:pt x="669" y="326"/>
                      </a:lnTo>
                      <a:lnTo>
                        <a:pt x="670" y="327"/>
                      </a:lnTo>
                      <a:lnTo>
                        <a:pt x="669" y="328"/>
                      </a:lnTo>
                      <a:lnTo>
                        <a:pt x="669" y="329"/>
                      </a:lnTo>
                      <a:lnTo>
                        <a:pt x="671" y="331"/>
                      </a:lnTo>
                      <a:lnTo>
                        <a:pt x="672" y="332"/>
                      </a:lnTo>
                      <a:lnTo>
                        <a:pt x="672" y="333"/>
                      </a:lnTo>
                      <a:lnTo>
                        <a:pt x="672" y="334"/>
                      </a:lnTo>
                      <a:lnTo>
                        <a:pt x="673" y="335"/>
                      </a:lnTo>
                      <a:lnTo>
                        <a:pt x="675" y="338"/>
                      </a:lnTo>
                      <a:lnTo>
                        <a:pt x="676" y="339"/>
                      </a:lnTo>
                      <a:lnTo>
                        <a:pt x="678" y="340"/>
                      </a:lnTo>
                      <a:lnTo>
                        <a:pt x="680" y="338"/>
                      </a:lnTo>
                      <a:lnTo>
                        <a:pt x="681" y="338"/>
                      </a:lnTo>
                      <a:lnTo>
                        <a:pt x="682" y="338"/>
                      </a:lnTo>
                      <a:lnTo>
                        <a:pt x="685" y="338"/>
                      </a:lnTo>
                      <a:lnTo>
                        <a:pt x="686" y="338"/>
                      </a:lnTo>
                      <a:lnTo>
                        <a:pt x="687" y="338"/>
                      </a:lnTo>
                      <a:lnTo>
                        <a:pt x="687" y="339"/>
                      </a:lnTo>
                      <a:lnTo>
                        <a:pt x="688" y="341"/>
                      </a:lnTo>
                      <a:lnTo>
                        <a:pt x="688" y="342"/>
                      </a:lnTo>
                      <a:lnTo>
                        <a:pt x="689" y="343"/>
                      </a:lnTo>
                      <a:lnTo>
                        <a:pt x="689" y="346"/>
                      </a:lnTo>
                      <a:lnTo>
                        <a:pt x="688" y="347"/>
                      </a:lnTo>
                      <a:lnTo>
                        <a:pt x="689" y="349"/>
                      </a:lnTo>
                      <a:lnTo>
                        <a:pt x="690" y="350"/>
                      </a:lnTo>
                      <a:lnTo>
                        <a:pt x="690" y="352"/>
                      </a:lnTo>
                      <a:lnTo>
                        <a:pt x="690" y="353"/>
                      </a:lnTo>
                      <a:lnTo>
                        <a:pt x="690" y="354"/>
                      </a:lnTo>
                      <a:lnTo>
                        <a:pt x="690" y="356"/>
                      </a:lnTo>
                      <a:lnTo>
                        <a:pt x="688" y="358"/>
                      </a:lnTo>
                      <a:lnTo>
                        <a:pt x="688" y="359"/>
                      </a:lnTo>
                      <a:lnTo>
                        <a:pt x="687" y="360"/>
                      </a:lnTo>
                      <a:lnTo>
                        <a:pt x="687" y="361"/>
                      </a:lnTo>
                      <a:lnTo>
                        <a:pt x="688" y="362"/>
                      </a:lnTo>
                      <a:lnTo>
                        <a:pt x="689" y="363"/>
                      </a:lnTo>
                      <a:lnTo>
                        <a:pt x="688" y="363"/>
                      </a:lnTo>
                      <a:lnTo>
                        <a:pt x="687" y="364"/>
                      </a:lnTo>
                      <a:lnTo>
                        <a:pt x="686" y="365"/>
                      </a:lnTo>
                      <a:lnTo>
                        <a:pt x="686" y="366"/>
                      </a:lnTo>
                      <a:lnTo>
                        <a:pt x="685" y="367"/>
                      </a:lnTo>
                      <a:lnTo>
                        <a:pt x="686" y="367"/>
                      </a:lnTo>
                      <a:lnTo>
                        <a:pt x="687" y="367"/>
                      </a:lnTo>
                      <a:lnTo>
                        <a:pt x="688" y="367"/>
                      </a:lnTo>
                      <a:lnTo>
                        <a:pt x="690" y="367"/>
                      </a:lnTo>
                      <a:lnTo>
                        <a:pt x="691" y="366"/>
                      </a:lnTo>
                      <a:lnTo>
                        <a:pt x="693" y="366"/>
                      </a:lnTo>
                      <a:lnTo>
                        <a:pt x="694" y="366"/>
                      </a:lnTo>
                      <a:lnTo>
                        <a:pt x="694" y="365"/>
                      </a:lnTo>
                      <a:lnTo>
                        <a:pt x="696" y="365"/>
                      </a:lnTo>
                      <a:lnTo>
                        <a:pt x="696" y="366"/>
                      </a:lnTo>
                      <a:lnTo>
                        <a:pt x="697" y="367"/>
                      </a:lnTo>
                      <a:lnTo>
                        <a:pt x="698" y="367"/>
                      </a:lnTo>
                      <a:lnTo>
                        <a:pt x="699" y="369"/>
                      </a:lnTo>
                      <a:lnTo>
                        <a:pt x="700" y="370"/>
                      </a:lnTo>
                      <a:lnTo>
                        <a:pt x="700" y="372"/>
                      </a:lnTo>
                      <a:lnTo>
                        <a:pt x="700" y="374"/>
                      </a:lnTo>
                      <a:lnTo>
                        <a:pt x="699" y="374"/>
                      </a:lnTo>
                      <a:lnTo>
                        <a:pt x="698" y="374"/>
                      </a:lnTo>
                      <a:lnTo>
                        <a:pt x="697" y="374"/>
                      </a:lnTo>
                      <a:lnTo>
                        <a:pt x="696" y="375"/>
                      </a:lnTo>
                      <a:lnTo>
                        <a:pt x="696" y="376"/>
                      </a:lnTo>
                      <a:lnTo>
                        <a:pt x="696" y="377"/>
                      </a:lnTo>
                      <a:lnTo>
                        <a:pt x="697" y="377"/>
                      </a:lnTo>
                      <a:lnTo>
                        <a:pt x="698" y="378"/>
                      </a:lnTo>
                      <a:lnTo>
                        <a:pt x="698" y="379"/>
                      </a:lnTo>
                      <a:lnTo>
                        <a:pt x="698" y="380"/>
                      </a:lnTo>
                      <a:lnTo>
                        <a:pt x="698" y="382"/>
                      </a:lnTo>
                      <a:lnTo>
                        <a:pt x="699" y="384"/>
                      </a:lnTo>
                      <a:lnTo>
                        <a:pt x="698" y="385"/>
                      </a:lnTo>
                      <a:lnTo>
                        <a:pt x="697" y="386"/>
                      </a:lnTo>
                      <a:lnTo>
                        <a:pt x="697" y="387"/>
                      </a:lnTo>
                      <a:lnTo>
                        <a:pt x="697" y="388"/>
                      </a:lnTo>
                      <a:lnTo>
                        <a:pt x="698" y="388"/>
                      </a:lnTo>
                      <a:lnTo>
                        <a:pt x="699" y="387"/>
                      </a:lnTo>
                      <a:lnTo>
                        <a:pt x="700" y="387"/>
                      </a:lnTo>
                      <a:lnTo>
                        <a:pt x="701" y="388"/>
                      </a:lnTo>
                      <a:lnTo>
                        <a:pt x="702" y="388"/>
                      </a:lnTo>
                      <a:lnTo>
                        <a:pt x="704" y="389"/>
                      </a:lnTo>
                      <a:lnTo>
                        <a:pt x="705" y="389"/>
                      </a:lnTo>
                      <a:lnTo>
                        <a:pt x="705" y="390"/>
                      </a:lnTo>
                      <a:lnTo>
                        <a:pt x="707" y="394"/>
                      </a:lnTo>
                      <a:lnTo>
                        <a:pt x="707" y="395"/>
                      </a:lnTo>
                      <a:lnTo>
                        <a:pt x="708" y="395"/>
                      </a:lnTo>
                      <a:lnTo>
                        <a:pt x="709" y="395"/>
                      </a:lnTo>
                      <a:lnTo>
                        <a:pt x="711" y="395"/>
                      </a:lnTo>
                      <a:lnTo>
                        <a:pt x="712" y="396"/>
                      </a:lnTo>
                      <a:lnTo>
                        <a:pt x="714" y="397"/>
                      </a:lnTo>
                      <a:lnTo>
                        <a:pt x="717" y="396"/>
                      </a:lnTo>
                      <a:lnTo>
                        <a:pt x="719" y="397"/>
                      </a:lnTo>
                      <a:lnTo>
                        <a:pt x="720" y="397"/>
                      </a:lnTo>
                      <a:lnTo>
                        <a:pt x="721" y="397"/>
                      </a:lnTo>
                      <a:lnTo>
                        <a:pt x="723" y="397"/>
                      </a:lnTo>
                      <a:lnTo>
                        <a:pt x="724" y="397"/>
                      </a:lnTo>
                      <a:lnTo>
                        <a:pt x="725" y="397"/>
                      </a:lnTo>
                      <a:lnTo>
                        <a:pt x="726" y="398"/>
                      </a:lnTo>
                      <a:lnTo>
                        <a:pt x="727" y="399"/>
                      </a:lnTo>
                      <a:lnTo>
                        <a:pt x="728" y="399"/>
                      </a:lnTo>
                      <a:lnTo>
                        <a:pt x="729" y="399"/>
                      </a:lnTo>
                      <a:lnTo>
                        <a:pt x="730" y="399"/>
                      </a:lnTo>
                      <a:lnTo>
                        <a:pt x="731" y="401"/>
                      </a:lnTo>
                      <a:lnTo>
                        <a:pt x="731" y="403"/>
                      </a:lnTo>
                      <a:lnTo>
                        <a:pt x="731" y="404"/>
                      </a:lnTo>
                      <a:lnTo>
                        <a:pt x="731" y="406"/>
                      </a:lnTo>
                      <a:lnTo>
                        <a:pt x="731" y="407"/>
                      </a:lnTo>
                      <a:lnTo>
                        <a:pt x="732" y="408"/>
                      </a:lnTo>
                      <a:lnTo>
                        <a:pt x="734" y="408"/>
                      </a:lnTo>
                      <a:lnTo>
                        <a:pt x="735" y="409"/>
                      </a:lnTo>
                      <a:lnTo>
                        <a:pt x="736" y="409"/>
                      </a:lnTo>
                      <a:lnTo>
                        <a:pt x="737" y="409"/>
                      </a:lnTo>
                      <a:lnTo>
                        <a:pt x="737" y="408"/>
                      </a:lnTo>
                      <a:lnTo>
                        <a:pt x="738" y="407"/>
                      </a:lnTo>
                      <a:lnTo>
                        <a:pt x="738" y="406"/>
                      </a:lnTo>
                      <a:lnTo>
                        <a:pt x="737" y="405"/>
                      </a:lnTo>
                      <a:lnTo>
                        <a:pt x="736" y="404"/>
                      </a:lnTo>
                      <a:lnTo>
                        <a:pt x="736" y="403"/>
                      </a:lnTo>
                      <a:lnTo>
                        <a:pt x="737" y="402"/>
                      </a:lnTo>
                      <a:lnTo>
                        <a:pt x="739" y="402"/>
                      </a:lnTo>
                      <a:lnTo>
                        <a:pt x="740" y="402"/>
                      </a:lnTo>
                      <a:lnTo>
                        <a:pt x="741" y="402"/>
                      </a:lnTo>
                      <a:lnTo>
                        <a:pt x="742" y="402"/>
                      </a:lnTo>
                      <a:lnTo>
                        <a:pt x="743" y="402"/>
                      </a:lnTo>
                      <a:lnTo>
                        <a:pt x="744" y="402"/>
                      </a:lnTo>
                      <a:lnTo>
                        <a:pt x="744" y="401"/>
                      </a:lnTo>
                      <a:lnTo>
                        <a:pt x="744" y="400"/>
                      </a:lnTo>
                      <a:lnTo>
                        <a:pt x="744" y="398"/>
                      </a:lnTo>
                      <a:lnTo>
                        <a:pt x="744" y="397"/>
                      </a:lnTo>
                      <a:lnTo>
                        <a:pt x="745" y="397"/>
                      </a:lnTo>
                      <a:lnTo>
                        <a:pt x="746" y="397"/>
                      </a:lnTo>
                      <a:lnTo>
                        <a:pt x="747" y="397"/>
                      </a:lnTo>
                      <a:lnTo>
                        <a:pt x="747" y="398"/>
                      </a:lnTo>
                      <a:lnTo>
                        <a:pt x="747" y="400"/>
                      </a:lnTo>
                      <a:lnTo>
                        <a:pt x="747" y="401"/>
                      </a:lnTo>
                      <a:lnTo>
                        <a:pt x="747" y="402"/>
                      </a:lnTo>
                      <a:lnTo>
                        <a:pt x="748" y="402"/>
                      </a:lnTo>
                      <a:lnTo>
                        <a:pt x="749" y="402"/>
                      </a:lnTo>
                      <a:lnTo>
                        <a:pt x="749" y="401"/>
                      </a:lnTo>
                      <a:lnTo>
                        <a:pt x="750" y="400"/>
                      </a:lnTo>
                      <a:lnTo>
                        <a:pt x="750" y="399"/>
                      </a:lnTo>
                      <a:lnTo>
                        <a:pt x="750" y="398"/>
                      </a:lnTo>
                      <a:lnTo>
                        <a:pt x="751" y="398"/>
                      </a:lnTo>
                      <a:lnTo>
                        <a:pt x="752" y="399"/>
                      </a:lnTo>
                      <a:lnTo>
                        <a:pt x="753" y="400"/>
                      </a:lnTo>
                      <a:lnTo>
                        <a:pt x="754" y="402"/>
                      </a:lnTo>
                      <a:lnTo>
                        <a:pt x="755" y="402"/>
                      </a:lnTo>
                      <a:lnTo>
                        <a:pt x="756" y="402"/>
                      </a:lnTo>
                      <a:lnTo>
                        <a:pt x="760" y="402"/>
                      </a:lnTo>
                      <a:lnTo>
                        <a:pt x="761" y="402"/>
                      </a:lnTo>
                      <a:lnTo>
                        <a:pt x="764" y="401"/>
                      </a:lnTo>
                      <a:lnTo>
                        <a:pt x="766" y="400"/>
                      </a:lnTo>
                      <a:lnTo>
                        <a:pt x="767" y="400"/>
                      </a:lnTo>
                      <a:lnTo>
                        <a:pt x="767" y="399"/>
                      </a:lnTo>
                      <a:lnTo>
                        <a:pt x="770" y="397"/>
                      </a:lnTo>
                      <a:lnTo>
                        <a:pt x="773" y="394"/>
                      </a:lnTo>
                      <a:lnTo>
                        <a:pt x="775" y="392"/>
                      </a:lnTo>
                      <a:lnTo>
                        <a:pt x="776" y="392"/>
                      </a:lnTo>
                      <a:lnTo>
                        <a:pt x="777" y="390"/>
                      </a:lnTo>
                      <a:lnTo>
                        <a:pt x="777" y="389"/>
                      </a:lnTo>
                      <a:lnTo>
                        <a:pt x="777" y="387"/>
                      </a:lnTo>
                      <a:lnTo>
                        <a:pt x="777" y="386"/>
                      </a:lnTo>
                      <a:lnTo>
                        <a:pt x="777" y="385"/>
                      </a:lnTo>
                      <a:lnTo>
                        <a:pt x="777" y="383"/>
                      </a:lnTo>
                      <a:lnTo>
                        <a:pt x="776" y="377"/>
                      </a:lnTo>
                      <a:lnTo>
                        <a:pt x="776" y="375"/>
                      </a:lnTo>
                      <a:lnTo>
                        <a:pt x="777" y="374"/>
                      </a:lnTo>
                      <a:lnTo>
                        <a:pt x="777" y="373"/>
                      </a:lnTo>
                      <a:lnTo>
                        <a:pt x="777" y="371"/>
                      </a:lnTo>
                      <a:lnTo>
                        <a:pt x="777" y="370"/>
                      </a:lnTo>
                      <a:lnTo>
                        <a:pt x="777" y="369"/>
                      </a:lnTo>
                      <a:lnTo>
                        <a:pt x="777" y="367"/>
                      </a:lnTo>
                      <a:lnTo>
                        <a:pt x="778" y="364"/>
                      </a:lnTo>
                      <a:lnTo>
                        <a:pt x="778" y="363"/>
                      </a:lnTo>
                      <a:lnTo>
                        <a:pt x="779" y="362"/>
                      </a:lnTo>
                      <a:lnTo>
                        <a:pt x="780" y="361"/>
                      </a:lnTo>
                      <a:lnTo>
                        <a:pt x="781" y="359"/>
                      </a:lnTo>
                      <a:lnTo>
                        <a:pt x="783" y="355"/>
                      </a:lnTo>
                      <a:lnTo>
                        <a:pt x="785" y="353"/>
                      </a:lnTo>
                      <a:lnTo>
                        <a:pt x="786" y="352"/>
                      </a:lnTo>
                      <a:lnTo>
                        <a:pt x="787" y="349"/>
                      </a:lnTo>
                      <a:lnTo>
                        <a:pt x="790" y="347"/>
                      </a:lnTo>
                      <a:lnTo>
                        <a:pt x="795" y="342"/>
                      </a:lnTo>
                      <a:lnTo>
                        <a:pt x="796" y="341"/>
                      </a:lnTo>
                      <a:lnTo>
                        <a:pt x="796" y="340"/>
                      </a:lnTo>
                      <a:lnTo>
                        <a:pt x="798" y="340"/>
                      </a:lnTo>
                      <a:lnTo>
                        <a:pt x="798" y="339"/>
                      </a:lnTo>
                      <a:lnTo>
                        <a:pt x="799" y="339"/>
                      </a:lnTo>
                      <a:lnTo>
                        <a:pt x="800" y="338"/>
                      </a:lnTo>
                      <a:lnTo>
                        <a:pt x="802" y="336"/>
                      </a:lnTo>
                      <a:lnTo>
                        <a:pt x="802" y="335"/>
                      </a:lnTo>
                      <a:lnTo>
                        <a:pt x="805" y="331"/>
                      </a:lnTo>
                      <a:lnTo>
                        <a:pt x="806" y="331"/>
                      </a:lnTo>
                      <a:lnTo>
                        <a:pt x="806" y="328"/>
                      </a:lnTo>
                      <a:lnTo>
                        <a:pt x="807" y="327"/>
                      </a:lnTo>
                      <a:lnTo>
                        <a:pt x="807" y="326"/>
                      </a:lnTo>
                      <a:lnTo>
                        <a:pt x="808" y="325"/>
                      </a:lnTo>
                      <a:lnTo>
                        <a:pt x="809" y="324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16"/>
                      </a:lnTo>
                      <a:lnTo>
                        <a:pt x="815" y="314"/>
                      </a:lnTo>
                      <a:lnTo>
                        <a:pt x="815" y="312"/>
                      </a:lnTo>
                      <a:lnTo>
                        <a:pt x="816" y="311"/>
                      </a:lnTo>
                      <a:lnTo>
                        <a:pt x="817" y="310"/>
                      </a:lnTo>
                      <a:lnTo>
                        <a:pt x="818" y="310"/>
                      </a:lnTo>
                      <a:lnTo>
                        <a:pt x="819" y="309"/>
                      </a:lnTo>
                      <a:lnTo>
                        <a:pt x="820" y="309"/>
                      </a:lnTo>
                      <a:lnTo>
                        <a:pt x="820" y="308"/>
                      </a:lnTo>
                      <a:lnTo>
                        <a:pt x="821" y="306"/>
                      </a:lnTo>
                      <a:lnTo>
                        <a:pt x="824" y="303"/>
                      </a:lnTo>
                      <a:lnTo>
                        <a:pt x="824" y="302"/>
                      </a:lnTo>
                      <a:lnTo>
                        <a:pt x="826" y="299"/>
                      </a:lnTo>
                      <a:lnTo>
                        <a:pt x="827" y="298"/>
                      </a:lnTo>
                      <a:lnTo>
                        <a:pt x="828" y="296"/>
                      </a:lnTo>
                      <a:lnTo>
                        <a:pt x="829" y="296"/>
                      </a:lnTo>
                      <a:lnTo>
                        <a:pt x="829" y="295"/>
                      </a:lnTo>
                      <a:lnTo>
                        <a:pt x="831" y="295"/>
                      </a:lnTo>
                      <a:lnTo>
                        <a:pt x="832" y="295"/>
                      </a:lnTo>
                      <a:lnTo>
                        <a:pt x="834" y="294"/>
                      </a:lnTo>
                      <a:lnTo>
                        <a:pt x="836" y="294"/>
                      </a:lnTo>
                      <a:lnTo>
                        <a:pt x="838" y="294"/>
                      </a:lnTo>
                      <a:lnTo>
                        <a:pt x="840" y="293"/>
                      </a:lnTo>
                      <a:lnTo>
                        <a:pt x="842" y="293"/>
                      </a:lnTo>
                      <a:lnTo>
                        <a:pt x="844" y="292"/>
                      </a:lnTo>
                      <a:lnTo>
                        <a:pt x="845" y="291"/>
                      </a:lnTo>
                      <a:lnTo>
                        <a:pt x="846" y="291"/>
                      </a:lnTo>
                      <a:lnTo>
                        <a:pt x="848" y="288"/>
                      </a:lnTo>
                      <a:lnTo>
                        <a:pt x="851" y="285"/>
                      </a:lnTo>
                      <a:lnTo>
                        <a:pt x="852" y="284"/>
                      </a:lnTo>
                      <a:lnTo>
                        <a:pt x="853" y="283"/>
                      </a:lnTo>
                      <a:lnTo>
                        <a:pt x="854" y="281"/>
                      </a:lnTo>
                      <a:lnTo>
                        <a:pt x="855" y="280"/>
                      </a:lnTo>
                      <a:lnTo>
                        <a:pt x="855" y="279"/>
                      </a:lnTo>
                      <a:lnTo>
                        <a:pt x="857" y="278"/>
                      </a:lnTo>
                      <a:lnTo>
                        <a:pt x="859" y="277"/>
                      </a:lnTo>
                      <a:lnTo>
                        <a:pt x="861" y="276"/>
                      </a:lnTo>
                      <a:lnTo>
                        <a:pt x="875" y="273"/>
                      </a:lnTo>
                      <a:lnTo>
                        <a:pt x="878" y="272"/>
                      </a:lnTo>
                      <a:lnTo>
                        <a:pt x="880" y="271"/>
                      </a:lnTo>
                      <a:lnTo>
                        <a:pt x="883" y="270"/>
                      </a:lnTo>
                      <a:lnTo>
                        <a:pt x="885" y="268"/>
                      </a:lnTo>
                      <a:lnTo>
                        <a:pt x="887" y="267"/>
                      </a:lnTo>
                      <a:lnTo>
                        <a:pt x="888" y="266"/>
                      </a:lnTo>
                      <a:lnTo>
                        <a:pt x="890" y="264"/>
                      </a:lnTo>
                      <a:lnTo>
                        <a:pt x="892" y="262"/>
                      </a:lnTo>
                      <a:lnTo>
                        <a:pt x="893" y="261"/>
                      </a:lnTo>
                      <a:lnTo>
                        <a:pt x="894" y="261"/>
                      </a:lnTo>
                      <a:lnTo>
                        <a:pt x="895" y="260"/>
                      </a:lnTo>
                      <a:lnTo>
                        <a:pt x="896" y="260"/>
                      </a:lnTo>
                      <a:lnTo>
                        <a:pt x="898" y="257"/>
                      </a:lnTo>
                      <a:lnTo>
                        <a:pt x="901" y="254"/>
                      </a:lnTo>
                      <a:lnTo>
                        <a:pt x="902" y="251"/>
                      </a:lnTo>
                      <a:lnTo>
                        <a:pt x="903" y="250"/>
                      </a:lnTo>
                      <a:lnTo>
                        <a:pt x="904" y="247"/>
                      </a:lnTo>
                      <a:lnTo>
                        <a:pt x="905" y="245"/>
                      </a:lnTo>
                      <a:lnTo>
                        <a:pt x="906" y="243"/>
                      </a:lnTo>
                      <a:lnTo>
                        <a:pt x="906" y="242"/>
                      </a:lnTo>
                      <a:lnTo>
                        <a:pt x="907" y="241"/>
                      </a:lnTo>
                      <a:lnTo>
                        <a:pt x="908" y="239"/>
                      </a:lnTo>
                      <a:lnTo>
                        <a:pt x="910" y="236"/>
                      </a:lnTo>
                      <a:lnTo>
                        <a:pt x="910" y="234"/>
                      </a:lnTo>
                      <a:lnTo>
                        <a:pt x="910" y="233"/>
                      </a:lnTo>
                      <a:lnTo>
                        <a:pt x="911" y="231"/>
                      </a:lnTo>
                      <a:lnTo>
                        <a:pt x="911" y="228"/>
                      </a:lnTo>
                      <a:lnTo>
                        <a:pt x="912" y="227"/>
                      </a:lnTo>
                      <a:lnTo>
                        <a:pt x="912" y="226"/>
                      </a:lnTo>
                      <a:lnTo>
                        <a:pt x="914" y="224"/>
                      </a:lnTo>
                      <a:lnTo>
                        <a:pt x="915" y="222"/>
                      </a:lnTo>
                      <a:lnTo>
                        <a:pt x="917" y="221"/>
                      </a:lnTo>
                      <a:lnTo>
                        <a:pt x="918" y="220"/>
                      </a:lnTo>
                      <a:lnTo>
                        <a:pt x="919" y="220"/>
                      </a:lnTo>
                      <a:lnTo>
                        <a:pt x="923" y="217"/>
                      </a:lnTo>
                      <a:lnTo>
                        <a:pt x="925" y="217"/>
                      </a:lnTo>
                      <a:lnTo>
                        <a:pt x="927" y="216"/>
                      </a:lnTo>
                      <a:lnTo>
                        <a:pt x="932" y="215"/>
                      </a:lnTo>
                      <a:lnTo>
                        <a:pt x="940" y="214"/>
                      </a:lnTo>
                      <a:lnTo>
                        <a:pt x="941" y="214"/>
                      </a:lnTo>
                      <a:lnTo>
                        <a:pt x="944" y="214"/>
                      </a:lnTo>
                      <a:lnTo>
                        <a:pt x="947" y="214"/>
                      </a:lnTo>
                      <a:lnTo>
                        <a:pt x="948" y="214"/>
                      </a:lnTo>
                      <a:lnTo>
                        <a:pt x="950" y="215"/>
                      </a:lnTo>
                      <a:lnTo>
                        <a:pt x="951" y="215"/>
                      </a:lnTo>
                      <a:lnTo>
                        <a:pt x="951" y="220"/>
                      </a:lnTo>
                      <a:lnTo>
                        <a:pt x="953" y="222"/>
                      </a:lnTo>
                      <a:lnTo>
                        <a:pt x="955" y="224"/>
                      </a:lnTo>
                      <a:lnTo>
                        <a:pt x="955" y="225"/>
                      </a:lnTo>
                      <a:lnTo>
                        <a:pt x="956" y="227"/>
                      </a:lnTo>
                      <a:lnTo>
                        <a:pt x="957" y="228"/>
                      </a:lnTo>
                      <a:lnTo>
                        <a:pt x="957" y="232"/>
                      </a:lnTo>
                      <a:lnTo>
                        <a:pt x="957" y="233"/>
                      </a:lnTo>
                      <a:lnTo>
                        <a:pt x="957" y="235"/>
                      </a:lnTo>
                      <a:lnTo>
                        <a:pt x="956" y="237"/>
                      </a:lnTo>
                      <a:lnTo>
                        <a:pt x="955" y="249"/>
                      </a:lnTo>
                      <a:lnTo>
                        <a:pt x="955" y="251"/>
                      </a:lnTo>
                      <a:lnTo>
                        <a:pt x="954" y="253"/>
                      </a:lnTo>
                      <a:lnTo>
                        <a:pt x="956" y="253"/>
                      </a:lnTo>
                      <a:lnTo>
                        <a:pt x="958" y="253"/>
                      </a:lnTo>
                      <a:lnTo>
                        <a:pt x="959" y="254"/>
                      </a:lnTo>
                      <a:lnTo>
                        <a:pt x="960" y="254"/>
                      </a:lnTo>
                      <a:lnTo>
                        <a:pt x="962" y="254"/>
                      </a:lnTo>
                      <a:lnTo>
                        <a:pt x="962" y="255"/>
                      </a:lnTo>
                      <a:lnTo>
                        <a:pt x="963" y="255"/>
                      </a:lnTo>
                      <a:lnTo>
                        <a:pt x="964" y="255"/>
                      </a:lnTo>
                      <a:lnTo>
                        <a:pt x="965" y="255"/>
                      </a:lnTo>
                      <a:lnTo>
                        <a:pt x="965" y="254"/>
                      </a:lnTo>
                      <a:lnTo>
                        <a:pt x="966" y="254"/>
                      </a:lnTo>
                      <a:lnTo>
                        <a:pt x="966" y="255"/>
                      </a:lnTo>
                      <a:lnTo>
                        <a:pt x="967" y="255"/>
                      </a:lnTo>
                      <a:lnTo>
                        <a:pt x="968" y="255"/>
                      </a:lnTo>
                      <a:lnTo>
                        <a:pt x="969" y="256"/>
                      </a:lnTo>
                      <a:lnTo>
                        <a:pt x="970" y="256"/>
                      </a:lnTo>
                      <a:lnTo>
                        <a:pt x="971" y="256"/>
                      </a:lnTo>
                      <a:lnTo>
                        <a:pt x="973" y="256"/>
                      </a:lnTo>
                      <a:lnTo>
                        <a:pt x="974" y="255"/>
                      </a:lnTo>
                      <a:lnTo>
                        <a:pt x="975" y="255"/>
                      </a:lnTo>
                      <a:lnTo>
                        <a:pt x="977" y="254"/>
                      </a:lnTo>
                      <a:lnTo>
                        <a:pt x="978" y="254"/>
                      </a:lnTo>
                      <a:lnTo>
                        <a:pt x="979" y="255"/>
                      </a:lnTo>
                      <a:lnTo>
                        <a:pt x="980" y="255"/>
                      </a:lnTo>
                      <a:lnTo>
                        <a:pt x="981" y="254"/>
                      </a:lnTo>
                      <a:lnTo>
                        <a:pt x="981" y="255"/>
                      </a:lnTo>
                      <a:lnTo>
                        <a:pt x="982" y="254"/>
                      </a:lnTo>
                      <a:lnTo>
                        <a:pt x="983" y="254"/>
                      </a:lnTo>
                      <a:lnTo>
                        <a:pt x="984" y="254"/>
                      </a:lnTo>
                      <a:lnTo>
                        <a:pt x="985" y="253"/>
                      </a:lnTo>
                      <a:lnTo>
                        <a:pt x="986" y="254"/>
                      </a:lnTo>
                      <a:lnTo>
                        <a:pt x="986" y="253"/>
                      </a:lnTo>
                      <a:lnTo>
                        <a:pt x="987" y="253"/>
                      </a:lnTo>
                      <a:lnTo>
                        <a:pt x="987" y="254"/>
                      </a:lnTo>
                      <a:lnTo>
                        <a:pt x="987" y="255"/>
                      </a:lnTo>
                      <a:lnTo>
                        <a:pt x="988" y="255"/>
                      </a:lnTo>
                      <a:lnTo>
                        <a:pt x="989" y="256"/>
                      </a:lnTo>
                      <a:lnTo>
                        <a:pt x="989" y="255"/>
                      </a:lnTo>
                      <a:lnTo>
                        <a:pt x="988" y="255"/>
                      </a:lnTo>
                      <a:lnTo>
                        <a:pt x="988" y="254"/>
                      </a:lnTo>
                      <a:lnTo>
                        <a:pt x="988" y="253"/>
                      </a:lnTo>
                      <a:lnTo>
                        <a:pt x="989" y="253"/>
                      </a:lnTo>
                      <a:lnTo>
                        <a:pt x="990" y="253"/>
                      </a:lnTo>
                      <a:lnTo>
                        <a:pt x="991" y="253"/>
                      </a:lnTo>
                      <a:lnTo>
                        <a:pt x="992" y="252"/>
                      </a:lnTo>
                      <a:lnTo>
                        <a:pt x="993" y="252"/>
                      </a:lnTo>
                      <a:lnTo>
                        <a:pt x="994" y="252"/>
                      </a:lnTo>
                      <a:lnTo>
                        <a:pt x="995" y="252"/>
                      </a:lnTo>
                      <a:lnTo>
                        <a:pt x="996" y="252"/>
                      </a:lnTo>
                      <a:lnTo>
                        <a:pt x="997" y="253"/>
                      </a:lnTo>
                      <a:lnTo>
                        <a:pt x="997" y="254"/>
                      </a:lnTo>
                      <a:lnTo>
                        <a:pt x="996" y="254"/>
                      </a:lnTo>
                      <a:lnTo>
                        <a:pt x="997" y="254"/>
                      </a:lnTo>
                      <a:lnTo>
                        <a:pt x="998" y="254"/>
                      </a:lnTo>
                      <a:lnTo>
                        <a:pt x="999" y="254"/>
                      </a:lnTo>
                      <a:lnTo>
                        <a:pt x="1000" y="255"/>
                      </a:lnTo>
                      <a:lnTo>
                        <a:pt x="1000" y="256"/>
                      </a:lnTo>
                      <a:lnTo>
                        <a:pt x="1001" y="256"/>
                      </a:lnTo>
                      <a:lnTo>
                        <a:pt x="1001" y="257"/>
                      </a:lnTo>
                      <a:lnTo>
                        <a:pt x="1002" y="258"/>
                      </a:lnTo>
                      <a:lnTo>
                        <a:pt x="1002" y="260"/>
                      </a:lnTo>
                      <a:lnTo>
                        <a:pt x="1003" y="261"/>
                      </a:lnTo>
                      <a:lnTo>
                        <a:pt x="1003" y="262"/>
                      </a:lnTo>
                      <a:lnTo>
                        <a:pt x="1004" y="264"/>
                      </a:lnTo>
                      <a:lnTo>
                        <a:pt x="1005" y="266"/>
                      </a:lnTo>
                      <a:lnTo>
                        <a:pt x="1008" y="269"/>
                      </a:lnTo>
                      <a:lnTo>
                        <a:pt x="1009" y="271"/>
                      </a:lnTo>
                      <a:lnTo>
                        <a:pt x="1010" y="273"/>
                      </a:lnTo>
                      <a:lnTo>
                        <a:pt x="1013" y="277"/>
                      </a:lnTo>
                      <a:lnTo>
                        <a:pt x="1014" y="278"/>
                      </a:lnTo>
                      <a:lnTo>
                        <a:pt x="1016" y="281"/>
                      </a:lnTo>
                      <a:lnTo>
                        <a:pt x="1016" y="282"/>
                      </a:lnTo>
                      <a:lnTo>
                        <a:pt x="1017" y="283"/>
                      </a:lnTo>
                      <a:lnTo>
                        <a:pt x="1018" y="284"/>
                      </a:lnTo>
                      <a:lnTo>
                        <a:pt x="1019" y="284"/>
                      </a:lnTo>
                      <a:lnTo>
                        <a:pt x="1020" y="284"/>
                      </a:lnTo>
                      <a:lnTo>
                        <a:pt x="1021" y="284"/>
                      </a:lnTo>
                      <a:lnTo>
                        <a:pt x="1022" y="285"/>
                      </a:lnTo>
                      <a:lnTo>
                        <a:pt x="1023" y="285"/>
                      </a:lnTo>
                      <a:lnTo>
                        <a:pt x="1023" y="286"/>
                      </a:lnTo>
                      <a:lnTo>
                        <a:pt x="1024" y="286"/>
                      </a:lnTo>
                      <a:lnTo>
                        <a:pt x="1025" y="286"/>
                      </a:lnTo>
                      <a:lnTo>
                        <a:pt x="1026" y="287"/>
                      </a:lnTo>
                      <a:lnTo>
                        <a:pt x="1026" y="288"/>
                      </a:lnTo>
                      <a:lnTo>
                        <a:pt x="1026" y="289"/>
                      </a:lnTo>
                      <a:lnTo>
                        <a:pt x="1025" y="289"/>
                      </a:lnTo>
                      <a:lnTo>
                        <a:pt x="1025" y="290"/>
                      </a:lnTo>
                      <a:lnTo>
                        <a:pt x="1026" y="290"/>
                      </a:lnTo>
                      <a:lnTo>
                        <a:pt x="1027" y="290"/>
                      </a:lnTo>
                      <a:lnTo>
                        <a:pt x="1028" y="291"/>
                      </a:lnTo>
                      <a:lnTo>
                        <a:pt x="1028" y="292"/>
                      </a:lnTo>
                      <a:lnTo>
                        <a:pt x="1066" y="310"/>
                      </a:lnTo>
                      <a:lnTo>
                        <a:pt x="1067" y="311"/>
                      </a:lnTo>
                      <a:lnTo>
                        <a:pt x="1067" y="312"/>
                      </a:lnTo>
                      <a:lnTo>
                        <a:pt x="1067" y="313"/>
                      </a:lnTo>
                      <a:lnTo>
                        <a:pt x="1069" y="314"/>
                      </a:lnTo>
                      <a:lnTo>
                        <a:pt x="1070" y="314"/>
                      </a:lnTo>
                      <a:lnTo>
                        <a:pt x="1071" y="314"/>
                      </a:lnTo>
                      <a:lnTo>
                        <a:pt x="1071" y="315"/>
                      </a:lnTo>
                      <a:lnTo>
                        <a:pt x="1072" y="315"/>
                      </a:lnTo>
                      <a:lnTo>
                        <a:pt x="1073" y="316"/>
                      </a:lnTo>
                      <a:lnTo>
                        <a:pt x="1074" y="317"/>
                      </a:lnTo>
                      <a:lnTo>
                        <a:pt x="1075" y="318"/>
                      </a:lnTo>
                      <a:lnTo>
                        <a:pt x="1076" y="318"/>
                      </a:lnTo>
                      <a:lnTo>
                        <a:pt x="1077" y="318"/>
                      </a:lnTo>
                      <a:lnTo>
                        <a:pt x="1078" y="318"/>
                      </a:lnTo>
                      <a:lnTo>
                        <a:pt x="1078" y="317"/>
                      </a:lnTo>
                      <a:lnTo>
                        <a:pt x="1079" y="317"/>
                      </a:lnTo>
                      <a:lnTo>
                        <a:pt x="1080" y="317"/>
                      </a:lnTo>
                      <a:lnTo>
                        <a:pt x="1081" y="317"/>
                      </a:lnTo>
                      <a:lnTo>
                        <a:pt x="1082" y="317"/>
                      </a:lnTo>
                      <a:lnTo>
                        <a:pt x="1083" y="317"/>
                      </a:lnTo>
                      <a:lnTo>
                        <a:pt x="1084" y="317"/>
                      </a:lnTo>
                      <a:lnTo>
                        <a:pt x="1085" y="318"/>
                      </a:lnTo>
                      <a:lnTo>
                        <a:pt x="1086" y="317"/>
                      </a:lnTo>
                      <a:lnTo>
                        <a:pt x="1086" y="318"/>
                      </a:lnTo>
                      <a:lnTo>
                        <a:pt x="1087" y="318"/>
                      </a:lnTo>
                      <a:lnTo>
                        <a:pt x="1088" y="318"/>
                      </a:lnTo>
                      <a:lnTo>
                        <a:pt x="1089" y="318"/>
                      </a:lnTo>
                      <a:lnTo>
                        <a:pt x="1090" y="318"/>
                      </a:lnTo>
                      <a:lnTo>
                        <a:pt x="1091" y="320"/>
                      </a:lnTo>
                      <a:lnTo>
                        <a:pt x="1092" y="320"/>
                      </a:lnTo>
                      <a:lnTo>
                        <a:pt x="1095" y="321"/>
                      </a:lnTo>
                      <a:lnTo>
                        <a:pt x="1097" y="321"/>
                      </a:lnTo>
                      <a:lnTo>
                        <a:pt x="1098" y="322"/>
                      </a:lnTo>
                      <a:lnTo>
                        <a:pt x="1099" y="322"/>
                      </a:lnTo>
                      <a:lnTo>
                        <a:pt x="1100" y="322"/>
                      </a:lnTo>
                      <a:lnTo>
                        <a:pt x="1101" y="322"/>
                      </a:lnTo>
                      <a:lnTo>
                        <a:pt x="1102" y="322"/>
                      </a:lnTo>
                      <a:lnTo>
                        <a:pt x="1102" y="321"/>
                      </a:lnTo>
                      <a:lnTo>
                        <a:pt x="1103" y="321"/>
                      </a:lnTo>
                      <a:lnTo>
                        <a:pt x="1105" y="320"/>
                      </a:lnTo>
                      <a:lnTo>
                        <a:pt x="1106" y="320"/>
                      </a:lnTo>
                      <a:lnTo>
                        <a:pt x="1107" y="320"/>
                      </a:lnTo>
                      <a:lnTo>
                        <a:pt x="1108" y="320"/>
                      </a:lnTo>
                      <a:lnTo>
                        <a:pt x="1109" y="320"/>
                      </a:lnTo>
                      <a:lnTo>
                        <a:pt x="1110" y="320"/>
                      </a:lnTo>
                      <a:lnTo>
                        <a:pt x="1111" y="320"/>
                      </a:lnTo>
                      <a:lnTo>
                        <a:pt x="1113" y="320"/>
                      </a:lnTo>
                      <a:lnTo>
                        <a:pt x="1113" y="321"/>
                      </a:lnTo>
                      <a:lnTo>
                        <a:pt x="1114" y="321"/>
                      </a:lnTo>
                      <a:lnTo>
                        <a:pt x="1115" y="321"/>
                      </a:lnTo>
                      <a:lnTo>
                        <a:pt x="1117" y="321"/>
                      </a:lnTo>
                      <a:lnTo>
                        <a:pt x="1118" y="321"/>
                      </a:lnTo>
                      <a:lnTo>
                        <a:pt x="1119" y="321"/>
                      </a:lnTo>
                      <a:lnTo>
                        <a:pt x="1120" y="322"/>
                      </a:lnTo>
                      <a:lnTo>
                        <a:pt x="1121" y="321"/>
                      </a:lnTo>
                      <a:lnTo>
                        <a:pt x="1122" y="321"/>
                      </a:lnTo>
                      <a:lnTo>
                        <a:pt x="1123" y="321"/>
                      </a:lnTo>
                      <a:lnTo>
                        <a:pt x="1124" y="321"/>
                      </a:lnTo>
                      <a:lnTo>
                        <a:pt x="1125" y="321"/>
                      </a:lnTo>
                      <a:lnTo>
                        <a:pt x="1127" y="322"/>
                      </a:lnTo>
                      <a:lnTo>
                        <a:pt x="1128" y="323"/>
                      </a:lnTo>
                      <a:lnTo>
                        <a:pt x="1129" y="324"/>
                      </a:lnTo>
                      <a:lnTo>
                        <a:pt x="1130" y="324"/>
                      </a:lnTo>
                      <a:lnTo>
                        <a:pt x="1131" y="324"/>
                      </a:lnTo>
                      <a:lnTo>
                        <a:pt x="1132" y="325"/>
                      </a:lnTo>
                      <a:lnTo>
                        <a:pt x="1132" y="326"/>
                      </a:lnTo>
                      <a:lnTo>
                        <a:pt x="1133" y="327"/>
                      </a:lnTo>
                      <a:lnTo>
                        <a:pt x="1133" y="328"/>
                      </a:lnTo>
                      <a:lnTo>
                        <a:pt x="1133" y="331"/>
                      </a:lnTo>
                      <a:lnTo>
                        <a:pt x="1133" y="332"/>
                      </a:lnTo>
                      <a:lnTo>
                        <a:pt x="1133" y="334"/>
                      </a:lnTo>
                      <a:lnTo>
                        <a:pt x="1132" y="335"/>
                      </a:lnTo>
                      <a:lnTo>
                        <a:pt x="1132" y="336"/>
                      </a:lnTo>
                      <a:lnTo>
                        <a:pt x="1131" y="336"/>
                      </a:lnTo>
                      <a:lnTo>
                        <a:pt x="1130" y="337"/>
                      </a:lnTo>
                      <a:lnTo>
                        <a:pt x="1129" y="338"/>
                      </a:lnTo>
                      <a:lnTo>
                        <a:pt x="1128" y="339"/>
                      </a:lnTo>
                      <a:lnTo>
                        <a:pt x="1126" y="341"/>
                      </a:lnTo>
                      <a:lnTo>
                        <a:pt x="1126" y="342"/>
                      </a:lnTo>
                      <a:lnTo>
                        <a:pt x="1126" y="344"/>
                      </a:lnTo>
                      <a:lnTo>
                        <a:pt x="1126" y="345"/>
                      </a:lnTo>
                      <a:lnTo>
                        <a:pt x="1125" y="345"/>
                      </a:lnTo>
                      <a:lnTo>
                        <a:pt x="1125" y="346"/>
                      </a:lnTo>
                      <a:lnTo>
                        <a:pt x="1123" y="349"/>
                      </a:lnTo>
                      <a:lnTo>
                        <a:pt x="1149" y="359"/>
                      </a:lnTo>
                      <a:lnTo>
                        <a:pt x="1174" y="369"/>
                      </a:lnTo>
                      <a:lnTo>
                        <a:pt x="1174" y="370"/>
                      </a:lnTo>
                      <a:lnTo>
                        <a:pt x="1174" y="371"/>
                      </a:lnTo>
                      <a:lnTo>
                        <a:pt x="1174" y="372"/>
                      </a:lnTo>
                      <a:lnTo>
                        <a:pt x="1174" y="373"/>
                      </a:lnTo>
                      <a:lnTo>
                        <a:pt x="1175" y="373"/>
                      </a:lnTo>
                      <a:lnTo>
                        <a:pt x="1175" y="371"/>
                      </a:lnTo>
                      <a:lnTo>
                        <a:pt x="1176" y="372"/>
                      </a:lnTo>
                      <a:lnTo>
                        <a:pt x="1176" y="370"/>
                      </a:lnTo>
                      <a:lnTo>
                        <a:pt x="1177" y="370"/>
                      </a:lnTo>
                      <a:lnTo>
                        <a:pt x="1178" y="369"/>
                      </a:lnTo>
                      <a:lnTo>
                        <a:pt x="1178" y="368"/>
                      </a:lnTo>
                      <a:lnTo>
                        <a:pt x="1177" y="367"/>
                      </a:lnTo>
                      <a:lnTo>
                        <a:pt x="1178" y="367"/>
                      </a:lnTo>
                      <a:lnTo>
                        <a:pt x="1178" y="366"/>
                      </a:lnTo>
                      <a:lnTo>
                        <a:pt x="1179" y="365"/>
                      </a:lnTo>
                      <a:lnTo>
                        <a:pt x="1180" y="366"/>
                      </a:lnTo>
                      <a:lnTo>
                        <a:pt x="1181" y="365"/>
                      </a:lnTo>
                      <a:lnTo>
                        <a:pt x="1182" y="365"/>
                      </a:lnTo>
                      <a:lnTo>
                        <a:pt x="1182" y="366"/>
                      </a:lnTo>
                      <a:lnTo>
                        <a:pt x="1183" y="365"/>
                      </a:lnTo>
                      <a:lnTo>
                        <a:pt x="1183" y="364"/>
                      </a:lnTo>
                      <a:lnTo>
                        <a:pt x="1183" y="363"/>
                      </a:lnTo>
                      <a:lnTo>
                        <a:pt x="1184" y="363"/>
                      </a:lnTo>
                      <a:lnTo>
                        <a:pt x="1184" y="362"/>
                      </a:lnTo>
                      <a:lnTo>
                        <a:pt x="1184" y="361"/>
                      </a:lnTo>
                      <a:lnTo>
                        <a:pt x="1185" y="360"/>
                      </a:lnTo>
                      <a:lnTo>
                        <a:pt x="1185" y="359"/>
                      </a:lnTo>
                      <a:lnTo>
                        <a:pt x="1184" y="360"/>
                      </a:lnTo>
                      <a:lnTo>
                        <a:pt x="1184" y="359"/>
                      </a:lnTo>
                      <a:lnTo>
                        <a:pt x="1184" y="358"/>
                      </a:lnTo>
                      <a:lnTo>
                        <a:pt x="1185" y="358"/>
                      </a:lnTo>
                      <a:lnTo>
                        <a:pt x="1186" y="357"/>
                      </a:lnTo>
                      <a:lnTo>
                        <a:pt x="1187" y="358"/>
                      </a:lnTo>
                      <a:lnTo>
                        <a:pt x="1188" y="358"/>
                      </a:lnTo>
                      <a:lnTo>
                        <a:pt x="1189" y="359"/>
                      </a:lnTo>
                      <a:lnTo>
                        <a:pt x="1189" y="360"/>
                      </a:lnTo>
                      <a:lnTo>
                        <a:pt x="1190" y="360"/>
                      </a:lnTo>
                      <a:lnTo>
                        <a:pt x="1189" y="361"/>
                      </a:lnTo>
                      <a:lnTo>
                        <a:pt x="1191" y="362"/>
                      </a:lnTo>
                      <a:lnTo>
                        <a:pt x="1190" y="362"/>
                      </a:lnTo>
                      <a:lnTo>
                        <a:pt x="1190" y="363"/>
                      </a:lnTo>
                      <a:lnTo>
                        <a:pt x="1190" y="364"/>
                      </a:lnTo>
                      <a:lnTo>
                        <a:pt x="1191" y="365"/>
                      </a:lnTo>
                      <a:lnTo>
                        <a:pt x="1190" y="366"/>
                      </a:lnTo>
                      <a:lnTo>
                        <a:pt x="1190" y="367"/>
                      </a:lnTo>
                      <a:lnTo>
                        <a:pt x="1189" y="368"/>
                      </a:lnTo>
                      <a:lnTo>
                        <a:pt x="1189" y="369"/>
                      </a:lnTo>
                      <a:lnTo>
                        <a:pt x="1188" y="369"/>
                      </a:lnTo>
                      <a:lnTo>
                        <a:pt x="1188" y="370"/>
                      </a:lnTo>
                      <a:lnTo>
                        <a:pt x="1188" y="371"/>
                      </a:lnTo>
                      <a:lnTo>
                        <a:pt x="1189" y="371"/>
                      </a:lnTo>
                      <a:lnTo>
                        <a:pt x="1189" y="370"/>
                      </a:lnTo>
                      <a:lnTo>
                        <a:pt x="1190" y="370"/>
                      </a:lnTo>
                      <a:lnTo>
                        <a:pt x="1190" y="371"/>
                      </a:lnTo>
                      <a:lnTo>
                        <a:pt x="1191" y="371"/>
                      </a:lnTo>
                      <a:lnTo>
                        <a:pt x="1192" y="371"/>
                      </a:lnTo>
                      <a:lnTo>
                        <a:pt x="1192" y="370"/>
                      </a:lnTo>
                      <a:lnTo>
                        <a:pt x="1193" y="370"/>
                      </a:lnTo>
                      <a:lnTo>
                        <a:pt x="1193" y="369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6"/>
                      </a:lnTo>
                      <a:lnTo>
                        <a:pt x="1193" y="365"/>
                      </a:lnTo>
                      <a:lnTo>
                        <a:pt x="1193" y="364"/>
                      </a:lnTo>
                      <a:lnTo>
                        <a:pt x="1193" y="363"/>
                      </a:lnTo>
                      <a:lnTo>
                        <a:pt x="1194" y="363"/>
                      </a:lnTo>
                      <a:lnTo>
                        <a:pt x="1195" y="362"/>
                      </a:lnTo>
                      <a:lnTo>
                        <a:pt x="1194" y="362"/>
                      </a:lnTo>
                      <a:lnTo>
                        <a:pt x="1195" y="361"/>
                      </a:lnTo>
                      <a:lnTo>
                        <a:pt x="1195" y="360"/>
                      </a:lnTo>
                      <a:lnTo>
                        <a:pt x="1194" y="360"/>
                      </a:lnTo>
                      <a:lnTo>
                        <a:pt x="1194" y="359"/>
                      </a:lnTo>
                      <a:lnTo>
                        <a:pt x="1195" y="358"/>
                      </a:lnTo>
                      <a:lnTo>
                        <a:pt x="1196" y="358"/>
                      </a:lnTo>
                      <a:lnTo>
                        <a:pt x="1197" y="359"/>
                      </a:lnTo>
                      <a:lnTo>
                        <a:pt x="1197" y="360"/>
                      </a:lnTo>
                      <a:lnTo>
                        <a:pt x="1196" y="360"/>
                      </a:lnTo>
                      <a:lnTo>
                        <a:pt x="1195" y="361"/>
                      </a:lnTo>
                      <a:lnTo>
                        <a:pt x="1195" y="362"/>
                      </a:lnTo>
                      <a:lnTo>
                        <a:pt x="1196" y="362"/>
                      </a:lnTo>
                      <a:lnTo>
                        <a:pt x="1197" y="361"/>
                      </a:lnTo>
                      <a:lnTo>
                        <a:pt x="1198" y="362"/>
                      </a:lnTo>
                      <a:lnTo>
                        <a:pt x="1198" y="361"/>
                      </a:lnTo>
                      <a:lnTo>
                        <a:pt x="1199" y="362"/>
                      </a:lnTo>
                      <a:lnTo>
                        <a:pt x="1198" y="362"/>
                      </a:lnTo>
                      <a:lnTo>
                        <a:pt x="1199" y="364"/>
                      </a:lnTo>
                      <a:lnTo>
                        <a:pt x="1199" y="365"/>
                      </a:lnTo>
                      <a:lnTo>
                        <a:pt x="1199" y="367"/>
                      </a:lnTo>
                      <a:lnTo>
                        <a:pt x="1198" y="367"/>
                      </a:lnTo>
                      <a:lnTo>
                        <a:pt x="1199" y="367"/>
                      </a:lnTo>
                      <a:lnTo>
                        <a:pt x="1200" y="367"/>
                      </a:lnTo>
                      <a:lnTo>
                        <a:pt x="1200" y="366"/>
                      </a:lnTo>
                      <a:lnTo>
                        <a:pt x="1200" y="365"/>
                      </a:lnTo>
                      <a:lnTo>
                        <a:pt x="1200" y="364"/>
                      </a:lnTo>
                      <a:lnTo>
                        <a:pt x="1201" y="364"/>
                      </a:lnTo>
                      <a:lnTo>
                        <a:pt x="1201" y="363"/>
                      </a:lnTo>
                      <a:lnTo>
                        <a:pt x="1200" y="362"/>
                      </a:lnTo>
                      <a:lnTo>
                        <a:pt x="1199" y="361"/>
                      </a:lnTo>
                      <a:lnTo>
                        <a:pt x="1199" y="360"/>
                      </a:lnTo>
                      <a:lnTo>
                        <a:pt x="1201" y="360"/>
                      </a:lnTo>
                      <a:lnTo>
                        <a:pt x="1202" y="360"/>
                      </a:lnTo>
                      <a:lnTo>
                        <a:pt x="1203" y="359"/>
                      </a:lnTo>
                      <a:lnTo>
                        <a:pt x="1203" y="358"/>
                      </a:lnTo>
                      <a:lnTo>
                        <a:pt x="1204" y="358"/>
                      </a:lnTo>
                      <a:lnTo>
                        <a:pt x="1204" y="357"/>
                      </a:lnTo>
                      <a:lnTo>
                        <a:pt x="1205" y="357"/>
                      </a:lnTo>
                      <a:lnTo>
                        <a:pt x="1206" y="357"/>
                      </a:lnTo>
                      <a:lnTo>
                        <a:pt x="1207" y="358"/>
                      </a:lnTo>
                      <a:lnTo>
                        <a:pt x="1206" y="358"/>
                      </a:lnTo>
                      <a:lnTo>
                        <a:pt x="1206" y="359"/>
                      </a:lnTo>
                      <a:lnTo>
                        <a:pt x="1207" y="359"/>
                      </a:lnTo>
                      <a:lnTo>
                        <a:pt x="1206" y="359"/>
                      </a:lnTo>
                      <a:lnTo>
                        <a:pt x="1207" y="360"/>
                      </a:lnTo>
                      <a:lnTo>
                        <a:pt x="1207" y="361"/>
                      </a:lnTo>
                      <a:lnTo>
                        <a:pt x="1206" y="361"/>
                      </a:lnTo>
                      <a:lnTo>
                        <a:pt x="1206" y="362"/>
                      </a:lnTo>
                      <a:lnTo>
                        <a:pt x="1207" y="362"/>
                      </a:lnTo>
                      <a:lnTo>
                        <a:pt x="1206" y="362"/>
                      </a:lnTo>
                      <a:lnTo>
                        <a:pt x="1206" y="363"/>
                      </a:lnTo>
                      <a:lnTo>
                        <a:pt x="1207" y="364"/>
                      </a:lnTo>
                      <a:lnTo>
                        <a:pt x="1208" y="363"/>
                      </a:lnTo>
                      <a:lnTo>
                        <a:pt x="1209" y="362"/>
                      </a:lnTo>
                      <a:lnTo>
                        <a:pt x="1210" y="362"/>
                      </a:lnTo>
                      <a:lnTo>
                        <a:pt x="1211" y="362"/>
                      </a:lnTo>
                      <a:lnTo>
                        <a:pt x="1212" y="363"/>
                      </a:lnTo>
                      <a:lnTo>
                        <a:pt x="1213" y="364"/>
                      </a:lnTo>
                      <a:lnTo>
                        <a:pt x="1213" y="366"/>
                      </a:lnTo>
                      <a:lnTo>
                        <a:pt x="1214" y="367"/>
                      </a:lnTo>
                      <a:lnTo>
                        <a:pt x="1214" y="368"/>
                      </a:lnTo>
                      <a:lnTo>
                        <a:pt x="1213" y="368"/>
                      </a:lnTo>
                      <a:lnTo>
                        <a:pt x="1213" y="369"/>
                      </a:lnTo>
                      <a:lnTo>
                        <a:pt x="1213" y="370"/>
                      </a:lnTo>
                      <a:lnTo>
                        <a:pt x="1212" y="370"/>
                      </a:lnTo>
                      <a:lnTo>
                        <a:pt x="1213" y="370"/>
                      </a:lnTo>
                      <a:lnTo>
                        <a:pt x="1213" y="371"/>
                      </a:lnTo>
                      <a:lnTo>
                        <a:pt x="1213" y="372"/>
                      </a:lnTo>
                      <a:lnTo>
                        <a:pt x="1212" y="373"/>
                      </a:lnTo>
                      <a:lnTo>
                        <a:pt x="1212" y="374"/>
                      </a:lnTo>
                      <a:lnTo>
                        <a:pt x="1213" y="374"/>
                      </a:lnTo>
                      <a:lnTo>
                        <a:pt x="1213" y="373"/>
                      </a:lnTo>
                      <a:lnTo>
                        <a:pt x="1213" y="374"/>
                      </a:lnTo>
                      <a:lnTo>
                        <a:pt x="1213" y="375"/>
                      </a:lnTo>
                      <a:lnTo>
                        <a:pt x="1214" y="375"/>
                      </a:lnTo>
                      <a:lnTo>
                        <a:pt x="1214" y="376"/>
                      </a:lnTo>
                      <a:lnTo>
                        <a:pt x="1215" y="375"/>
                      </a:lnTo>
                      <a:lnTo>
                        <a:pt x="1216" y="373"/>
                      </a:lnTo>
                      <a:lnTo>
                        <a:pt x="1217" y="372"/>
                      </a:lnTo>
                      <a:lnTo>
                        <a:pt x="1217" y="371"/>
                      </a:lnTo>
                      <a:lnTo>
                        <a:pt x="1218" y="371"/>
                      </a:lnTo>
                      <a:lnTo>
                        <a:pt x="1218" y="370"/>
                      </a:lnTo>
                      <a:lnTo>
                        <a:pt x="1219" y="369"/>
                      </a:lnTo>
                      <a:lnTo>
                        <a:pt x="1219" y="368"/>
                      </a:lnTo>
                      <a:lnTo>
                        <a:pt x="1219" y="367"/>
                      </a:lnTo>
                      <a:lnTo>
                        <a:pt x="1219" y="366"/>
                      </a:lnTo>
                      <a:lnTo>
                        <a:pt x="1219" y="364"/>
                      </a:lnTo>
                      <a:lnTo>
                        <a:pt x="1219" y="363"/>
                      </a:lnTo>
                      <a:lnTo>
                        <a:pt x="1221" y="363"/>
                      </a:lnTo>
                      <a:lnTo>
                        <a:pt x="1221" y="364"/>
                      </a:lnTo>
                      <a:lnTo>
                        <a:pt x="1222" y="365"/>
                      </a:lnTo>
                      <a:lnTo>
                        <a:pt x="1223" y="365"/>
                      </a:lnTo>
                      <a:lnTo>
                        <a:pt x="1224" y="366"/>
                      </a:lnTo>
                      <a:lnTo>
                        <a:pt x="1224" y="367"/>
                      </a:lnTo>
                      <a:lnTo>
                        <a:pt x="1224" y="368"/>
                      </a:lnTo>
                      <a:lnTo>
                        <a:pt x="1224" y="369"/>
                      </a:lnTo>
                      <a:lnTo>
                        <a:pt x="1223" y="369"/>
                      </a:lnTo>
                      <a:lnTo>
                        <a:pt x="1224" y="370"/>
                      </a:lnTo>
                      <a:lnTo>
                        <a:pt x="1225" y="371"/>
                      </a:lnTo>
                      <a:lnTo>
                        <a:pt x="1224" y="372"/>
                      </a:lnTo>
                      <a:lnTo>
                        <a:pt x="1225" y="373"/>
                      </a:lnTo>
                      <a:lnTo>
                        <a:pt x="1226" y="373"/>
                      </a:lnTo>
                      <a:lnTo>
                        <a:pt x="1226" y="374"/>
                      </a:lnTo>
                      <a:lnTo>
                        <a:pt x="1227" y="375"/>
                      </a:lnTo>
                      <a:lnTo>
                        <a:pt x="1227" y="377"/>
                      </a:lnTo>
                      <a:lnTo>
                        <a:pt x="1228" y="378"/>
                      </a:lnTo>
                      <a:lnTo>
                        <a:pt x="1229" y="379"/>
                      </a:lnTo>
                      <a:lnTo>
                        <a:pt x="1229" y="380"/>
                      </a:lnTo>
                      <a:lnTo>
                        <a:pt x="1229" y="381"/>
                      </a:lnTo>
                      <a:lnTo>
                        <a:pt x="1228" y="382"/>
                      </a:lnTo>
                      <a:lnTo>
                        <a:pt x="1229" y="383"/>
                      </a:lnTo>
                      <a:lnTo>
                        <a:pt x="1229" y="382"/>
                      </a:lnTo>
                      <a:lnTo>
                        <a:pt x="1231" y="383"/>
                      </a:lnTo>
                      <a:lnTo>
                        <a:pt x="1231" y="381"/>
                      </a:lnTo>
                      <a:lnTo>
                        <a:pt x="1230" y="380"/>
                      </a:lnTo>
                      <a:lnTo>
                        <a:pt x="1230" y="379"/>
                      </a:lnTo>
                      <a:lnTo>
                        <a:pt x="1231" y="376"/>
                      </a:lnTo>
                      <a:lnTo>
                        <a:pt x="1230" y="375"/>
                      </a:lnTo>
                      <a:lnTo>
                        <a:pt x="1230" y="374"/>
                      </a:lnTo>
                      <a:lnTo>
                        <a:pt x="1230" y="372"/>
                      </a:lnTo>
                      <a:lnTo>
                        <a:pt x="1230" y="371"/>
                      </a:lnTo>
                      <a:lnTo>
                        <a:pt x="1230" y="370"/>
                      </a:lnTo>
                      <a:lnTo>
                        <a:pt x="1231" y="369"/>
                      </a:lnTo>
                      <a:lnTo>
                        <a:pt x="1230" y="368"/>
                      </a:lnTo>
                      <a:lnTo>
                        <a:pt x="1229" y="368"/>
                      </a:lnTo>
                      <a:lnTo>
                        <a:pt x="1229" y="367"/>
                      </a:lnTo>
                      <a:lnTo>
                        <a:pt x="1230" y="367"/>
                      </a:lnTo>
                      <a:lnTo>
                        <a:pt x="1230" y="366"/>
                      </a:lnTo>
                      <a:lnTo>
                        <a:pt x="1231" y="366"/>
                      </a:lnTo>
                      <a:lnTo>
                        <a:pt x="1231" y="365"/>
                      </a:lnTo>
                      <a:lnTo>
                        <a:pt x="1230" y="365"/>
                      </a:lnTo>
                      <a:lnTo>
                        <a:pt x="1231" y="364"/>
                      </a:lnTo>
                      <a:lnTo>
                        <a:pt x="1232" y="364"/>
                      </a:lnTo>
                      <a:lnTo>
                        <a:pt x="1234" y="364"/>
                      </a:lnTo>
                      <a:lnTo>
                        <a:pt x="1235" y="364"/>
                      </a:lnTo>
                      <a:lnTo>
                        <a:pt x="1236" y="365"/>
                      </a:lnTo>
                      <a:lnTo>
                        <a:pt x="1237" y="366"/>
                      </a:lnTo>
                      <a:lnTo>
                        <a:pt x="1236" y="367"/>
                      </a:lnTo>
                      <a:lnTo>
                        <a:pt x="1236" y="368"/>
                      </a:lnTo>
                      <a:lnTo>
                        <a:pt x="1236" y="369"/>
                      </a:lnTo>
                      <a:lnTo>
                        <a:pt x="1235" y="370"/>
                      </a:lnTo>
                      <a:lnTo>
                        <a:pt x="1235" y="371"/>
                      </a:lnTo>
                      <a:lnTo>
                        <a:pt x="1235" y="370"/>
                      </a:lnTo>
                      <a:lnTo>
                        <a:pt x="1236" y="370"/>
                      </a:lnTo>
                      <a:lnTo>
                        <a:pt x="1236" y="371"/>
                      </a:lnTo>
                      <a:lnTo>
                        <a:pt x="1237" y="371"/>
                      </a:lnTo>
                      <a:lnTo>
                        <a:pt x="1237" y="372"/>
                      </a:lnTo>
                      <a:lnTo>
                        <a:pt x="1238" y="372"/>
                      </a:lnTo>
                      <a:lnTo>
                        <a:pt x="1238" y="371"/>
                      </a:lnTo>
                      <a:lnTo>
                        <a:pt x="1239" y="371"/>
                      </a:lnTo>
                      <a:lnTo>
                        <a:pt x="1239" y="370"/>
                      </a:lnTo>
                      <a:lnTo>
                        <a:pt x="1239" y="369"/>
                      </a:lnTo>
                      <a:lnTo>
                        <a:pt x="1240" y="369"/>
                      </a:lnTo>
                      <a:lnTo>
                        <a:pt x="1241" y="369"/>
                      </a:lnTo>
                      <a:lnTo>
                        <a:pt x="1242" y="369"/>
                      </a:lnTo>
                      <a:lnTo>
                        <a:pt x="1241" y="368"/>
                      </a:lnTo>
                      <a:lnTo>
                        <a:pt x="1241" y="367"/>
                      </a:lnTo>
                      <a:lnTo>
                        <a:pt x="1240" y="367"/>
                      </a:lnTo>
                      <a:lnTo>
                        <a:pt x="1241" y="367"/>
                      </a:lnTo>
                      <a:lnTo>
                        <a:pt x="1242" y="367"/>
                      </a:lnTo>
                      <a:lnTo>
                        <a:pt x="1243" y="367"/>
                      </a:lnTo>
                      <a:lnTo>
                        <a:pt x="1244" y="366"/>
                      </a:lnTo>
                      <a:lnTo>
                        <a:pt x="1246" y="366"/>
                      </a:lnTo>
                      <a:lnTo>
                        <a:pt x="1247" y="366"/>
                      </a:lnTo>
                      <a:lnTo>
                        <a:pt x="1249" y="366"/>
                      </a:lnTo>
                      <a:lnTo>
                        <a:pt x="1250" y="367"/>
                      </a:lnTo>
                      <a:lnTo>
                        <a:pt x="1251" y="367"/>
                      </a:lnTo>
                      <a:lnTo>
                        <a:pt x="1251" y="368"/>
                      </a:lnTo>
                      <a:lnTo>
                        <a:pt x="1250" y="368"/>
                      </a:lnTo>
                      <a:lnTo>
                        <a:pt x="1250" y="367"/>
                      </a:lnTo>
                      <a:lnTo>
                        <a:pt x="1250" y="368"/>
                      </a:lnTo>
                      <a:lnTo>
                        <a:pt x="1250" y="369"/>
                      </a:lnTo>
                      <a:lnTo>
                        <a:pt x="1250" y="370"/>
                      </a:lnTo>
                      <a:lnTo>
                        <a:pt x="1249" y="370"/>
                      </a:lnTo>
                      <a:lnTo>
                        <a:pt x="1250" y="371"/>
                      </a:lnTo>
                      <a:lnTo>
                        <a:pt x="1251" y="371"/>
                      </a:lnTo>
                      <a:lnTo>
                        <a:pt x="1252" y="371"/>
                      </a:lnTo>
                      <a:lnTo>
                        <a:pt x="1252" y="372"/>
                      </a:lnTo>
                      <a:lnTo>
                        <a:pt x="1253" y="371"/>
                      </a:lnTo>
                      <a:lnTo>
                        <a:pt x="1253" y="372"/>
                      </a:lnTo>
                      <a:lnTo>
                        <a:pt x="1254" y="371"/>
                      </a:lnTo>
                      <a:lnTo>
                        <a:pt x="1253" y="370"/>
                      </a:lnTo>
                      <a:lnTo>
                        <a:pt x="1253" y="369"/>
                      </a:lnTo>
                      <a:lnTo>
                        <a:pt x="1254" y="370"/>
                      </a:lnTo>
                      <a:lnTo>
                        <a:pt x="1254" y="369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8" y="370"/>
                      </a:lnTo>
                      <a:lnTo>
                        <a:pt x="1258" y="371"/>
                      </a:lnTo>
                      <a:lnTo>
                        <a:pt x="1259" y="372"/>
                      </a:lnTo>
                      <a:lnTo>
                        <a:pt x="1259" y="373"/>
                      </a:lnTo>
                      <a:lnTo>
                        <a:pt x="1260" y="374"/>
                      </a:lnTo>
                      <a:lnTo>
                        <a:pt x="1259" y="375"/>
                      </a:lnTo>
                      <a:lnTo>
                        <a:pt x="1258" y="376"/>
                      </a:lnTo>
                      <a:lnTo>
                        <a:pt x="1257" y="376"/>
                      </a:lnTo>
                      <a:lnTo>
                        <a:pt x="1256" y="375"/>
                      </a:lnTo>
                      <a:lnTo>
                        <a:pt x="1255" y="375"/>
                      </a:lnTo>
                      <a:lnTo>
                        <a:pt x="1255" y="376"/>
                      </a:lnTo>
                      <a:lnTo>
                        <a:pt x="1255" y="377"/>
                      </a:lnTo>
                      <a:lnTo>
                        <a:pt x="1254" y="377"/>
                      </a:lnTo>
                      <a:lnTo>
                        <a:pt x="1255" y="378"/>
                      </a:lnTo>
                      <a:lnTo>
                        <a:pt x="1256" y="377"/>
                      </a:lnTo>
                      <a:lnTo>
                        <a:pt x="1256" y="378"/>
                      </a:lnTo>
                      <a:lnTo>
                        <a:pt x="1257" y="377"/>
                      </a:lnTo>
                      <a:lnTo>
                        <a:pt x="1258" y="377"/>
                      </a:lnTo>
                      <a:lnTo>
                        <a:pt x="1258" y="376"/>
                      </a:lnTo>
                      <a:lnTo>
                        <a:pt x="1259" y="376"/>
                      </a:lnTo>
                      <a:lnTo>
                        <a:pt x="1260" y="377"/>
                      </a:lnTo>
                      <a:lnTo>
                        <a:pt x="1260" y="376"/>
                      </a:lnTo>
                      <a:lnTo>
                        <a:pt x="1260" y="375"/>
                      </a:lnTo>
                      <a:lnTo>
                        <a:pt x="1261" y="375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3" y="374"/>
                      </a:lnTo>
                      <a:lnTo>
                        <a:pt x="1264" y="374"/>
                      </a:lnTo>
                      <a:lnTo>
                        <a:pt x="1264" y="375"/>
                      </a:lnTo>
                      <a:lnTo>
                        <a:pt x="1263" y="376"/>
                      </a:lnTo>
                      <a:lnTo>
                        <a:pt x="1263" y="377"/>
                      </a:lnTo>
                      <a:lnTo>
                        <a:pt x="1263" y="378"/>
                      </a:lnTo>
                      <a:lnTo>
                        <a:pt x="1263" y="379"/>
                      </a:lnTo>
                      <a:lnTo>
                        <a:pt x="1263" y="381"/>
                      </a:lnTo>
                      <a:lnTo>
                        <a:pt x="1262" y="381"/>
                      </a:lnTo>
                      <a:lnTo>
                        <a:pt x="1262" y="382"/>
                      </a:lnTo>
                      <a:lnTo>
                        <a:pt x="1262" y="383"/>
                      </a:lnTo>
                      <a:lnTo>
                        <a:pt x="1262" y="384"/>
                      </a:lnTo>
                      <a:lnTo>
                        <a:pt x="1262" y="385"/>
                      </a:lnTo>
                      <a:lnTo>
                        <a:pt x="1263" y="385"/>
                      </a:lnTo>
                      <a:lnTo>
                        <a:pt x="1263" y="384"/>
                      </a:lnTo>
                      <a:lnTo>
                        <a:pt x="1263" y="385"/>
                      </a:lnTo>
                      <a:lnTo>
                        <a:pt x="1264" y="385"/>
                      </a:lnTo>
                      <a:lnTo>
                        <a:pt x="1264" y="384"/>
                      </a:lnTo>
                      <a:lnTo>
                        <a:pt x="1264" y="383"/>
                      </a:lnTo>
                      <a:lnTo>
                        <a:pt x="1263" y="383"/>
                      </a:lnTo>
                      <a:lnTo>
                        <a:pt x="1263" y="382"/>
                      </a:lnTo>
                      <a:lnTo>
                        <a:pt x="1264" y="380"/>
                      </a:lnTo>
                      <a:lnTo>
                        <a:pt x="1265" y="379"/>
                      </a:lnTo>
                      <a:lnTo>
                        <a:pt x="1265" y="380"/>
                      </a:lnTo>
                      <a:lnTo>
                        <a:pt x="1265" y="381"/>
                      </a:lnTo>
                      <a:lnTo>
                        <a:pt x="1266" y="381"/>
                      </a:lnTo>
                      <a:lnTo>
                        <a:pt x="1266" y="380"/>
                      </a:lnTo>
                      <a:lnTo>
                        <a:pt x="1265" y="380"/>
                      </a:lnTo>
                      <a:lnTo>
                        <a:pt x="1265" y="379"/>
                      </a:lnTo>
                      <a:lnTo>
                        <a:pt x="1265" y="378"/>
                      </a:lnTo>
                      <a:lnTo>
                        <a:pt x="1266" y="378"/>
                      </a:lnTo>
                      <a:lnTo>
                        <a:pt x="1266" y="377"/>
                      </a:lnTo>
                      <a:lnTo>
                        <a:pt x="1265" y="377"/>
                      </a:lnTo>
                      <a:lnTo>
                        <a:pt x="1266" y="376"/>
                      </a:lnTo>
                      <a:lnTo>
                        <a:pt x="1267" y="377"/>
                      </a:lnTo>
                      <a:lnTo>
                        <a:pt x="1267" y="376"/>
                      </a:lnTo>
                      <a:lnTo>
                        <a:pt x="1268" y="376"/>
                      </a:lnTo>
                      <a:lnTo>
                        <a:pt x="1269" y="376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1" y="374"/>
                      </a:lnTo>
                      <a:lnTo>
                        <a:pt x="1271" y="375"/>
                      </a:lnTo>
                      <a:lnTo>
                        <a:pt x="1272" y="375"/>
                      </a:lnTo>
                      <a:lnTo>
                        <a:pt x="1272" y="376"/>
                      </a:lnTo>
                      <a:lnTo>
                        <a:pt x="1273" y="377"/>
                      </a:lnTo>
                      <a:lnTo>
                        <a:pt x="1273" y="378"/>
                      </a:lnTo>
                      <a:lnTo>
                        <a:pt x="1273" y="379"/>
                      </a:lnTo>
                      <a:lnTo>
                        <a:pt x="1272" y="379"/>
                      </a:lnTo>
                      <a:lnTo>
                        <a:pt x="1271" y="379"/>
                      </a:lnTo>
                      <a:lnTo>
                        <a:pt x="1272" y="380"/>
                      </a:lnTo>
                      <a:lnTo>
                        <a:pt x="1272" y="381"/>
                      </a:lnTo>
                      <a:lnTo>
                        <a:pt x="1273" y="381"/>
                      </a:lnTo>
                      <a:lnTo>
                        <a:pt x="1273" y="382"/>
                      </a:lnTo>
                      <a:lnTo>
                        <a:pt x="1272" y="383"/>
                      </a:lnTo>
                      <a:lnTo>
                        <a:pt x="1271" y="383"/>
                      </a:lnTo>
                      <a:lnTo>
                        <a:pt x="1272" y="383"/>
                      </a:lnTo>
                      <a:lnTo>
                        <a:pt x="1273" y="383"/>
                      </a:lnTo>
                      <a:lnTo>
                        <a:pt x="1273" y="384"/>
                      </a:lnTo>
                      <a:lnTo>
                        <a:pt x="1272" y="384"/>
                      </a:lnTo>
                      <a:lnTo>
                        <a:pt x="1273" y="384"/>
                      </a:lnTo>
                      <a:lnTo>
                        <a:pt x="1273" y="385"/>
                      </a:lnTo>
                      <a:lnTo>
                        <a:pt x="1273" y="386"/>
                      </a:lnTo>
                      <a:lnTo>
                        <a:pt x="1274" y="386"/>
                      </a:lnTo>
                      <a:lnTo>
                        <a:pt x="1273" y="385"/>
                      </a:lnTo>
                      <a:lnTo>
                        <a:pt x="1274" y="385"/>
                      </a:lnTo>
                      <a:lnTo>
                        <a:pt x="1274" y="383"/>
                      </a:lnTo>
                      <a:lnTo>
                        <a:pt x="1275" y="382"/>
                      </a:lnTo>
                      <a:lnTo>
                        <a:pt x="1275" y="379"/>
                      </a:lnTo>
                      <a:lnTo>
                        <a:pt x="1276" y="379"/>
                      </a:lnTo>
                      <a:lnTo>
                        <a:pt x="1276" y="380"/>
                      </a:lnTo>
                      <a:lnTo>
                        <a:pt x="1275" y="381"/>
                      </a:lnTo>
                      <a:lnTo>
                        <a:pt x="1275" y="382"/>
                      </a:lnTo>
                      <a:lnTo>
                        <a:pt x="1275" y="385"/>
                      </a:lnTo>
                      <a:lnTo>
                        <a:pt x="1275" y="386"/>
                      </a:lnTo>
                      <a:lnTo>
                        <a:pt x="1275" y="387"/>
                      </a:lnTo>
                      <a:lnTo>
                        <a:pt x="1274" y="389"/>
                      </a:lnTo>
                      <a:lnTo>
                        <a:pt x="1275" y="389"/>
                      </a:lnTo>
                      <a:lnTo>
                        <a:pt x="1275" y="388"/>
                      </a:lnTo>
                      <a:lnTo>
                        <a:pt x="1276" y="388"/>
                      </a:lnTo>
                      <a:lnTo>
                        <a:pt x="1277" y="389"/>
                      </a:lnTo>
                      <a:lnTo>
                        <a:pt x="1278" y="389"/>
                      </a:lnTo>
                      <a:lnTo>
                        <a:pt x="1277" y="389"/>
                      </a:lnTo>
                      <a:lnTo>
                        <a:pt x="1276" y="388"/>
                      </a:lnTo>
                      <a:lnTo>
                        <a:pt x="1276" y="387"/>
                      </a:lnTo>
                      <a:lnTo>
                        <a:pt x="1275" y="386"/>
                      </a:lnTo>
                      <a:lnTo>
                        <a:pt x="1276" y="386"/>
                      </a:lnTo>
                      <a:lnTo>
                        <a:pt x="1276" y="385"/>
                      </a:lnTo>
                      <a:lnTo>
                        <a:pt x="1276" y="383"/>
                      </a:lnTo>
                      <a:lnTo>
                        <a:pt x="1276" y="382"/>
                      </a:lnTo>
                      <a:lnTo>
                        <a:pt x="1276" y="381"/>
                      </a:lnTo>
                      <a:lnTo>
                        <a:pt x="1277" y="382"/>
                      </a:lnTo>
                      <a:lnTo>
                        <a:pt x="1277" y="383"/>
                      </a:lnTo>
                      <a:lnTo>
                        <a:pt x="1277" y="382"/>
                      </a:lnTo>
                      <a:lnTo>
                        <a:pt x="1278" y="383"/>
                      </a:lnTo>
                      <a:lnTo>
                        <a:pt x="1278" y="382"/>
                      </a:lnTo>
                      <a:lnTo>
                        <a:pt x="1279" y="382"/>
                      </a:lnTo>
                      <a:lnTo>
                        <a:pt x="1278" y="381"/>
                      </a:lnTo>
                      <a:lnTo>
                        <a:pt x="1279" y="381"/>
                      </a:lnTo>
                      <a:lnTo>
                        <a:pt x="1280" y="381"/>
                      </a:lnTo>
                      <a:lnTo>
                        <a:pt x="1281" y="380"/>
                      </a:lnTo>
                      <a:lnTo>
                        <a:pt x="1283" y="379"/>
                      </a:lnTo>
                      <a:lnTo>
                        <a:pt x="1284" y="379"/>
                      </a:lnTo>
                      <a:lnTo>
                        <a:pt x="1285" y="380"/>
                      </a:lnTo>
                      <a:lnTo>
                        <a:pt x="1285" y="381"/>
                      </a:lnTo>
                      <a:lnTo>
                        <a:pt x="1286" y="382"/>
                      </a:lnTo>
                      <a:lnTo>
                        <a:pt x="1286" y="383"/>
                      </a:lnTo>
                      <a:lnTo>
                        <a:pt x="1286" y="382"/>
                      </a:lnTo>
                      <a:lnTo>
                        <a:pt x="1285" y="382"/>
                      </a:lnTo>
                      <a:lnTo>
                        <a:pt x="1285" y="383"/>
                      </a:lnTo>
                      <a:lnTo>
                        <a:pt x="1285" y="384"/>
                      </a:lnTo>
                      <a:lnTo>
                        <a:pt x="1284" y="384"/>
                      </a:lnTo>
                      <a:lnTo>
                        <a:pt x="1284" y="385"/>
                      </a:lnTo>
                      <a:lnTo>
                        <a:pt x="1285" y="385"/>
                      </a:lnTo>
                      <a:lnTo>
                        <a:pt x="1284" y="386"/>
                      </a:lnTo>
                      <a:lnTo>
                        <a:pt x="1283" y="387"/>
                      </a:lnTo>
                      <a:lnTo>
                        <a:pt x="1283" y="388"/>
                      </a:lnTo>
                      <a:lnTo>
                        <a:pt x="1284" y="387"/>
                      </a:lnTo>
                      <a:lnTo>
                        <a:pt x="1285" y="388"/>
                      </a:lnTo>
                      <a:lnTo>
                        <a:pt x="1285" y="389"/>
                      </a:lnTo>
                      <a:lnTo>
                        <a:pt x="1285" y="388"/>
                      </a:lnTo>
                      <a:lnTo>
                        <a:pt x="1286" y="388"/>
                      </a:lnTo>
                      <a:lnTo>
                        <a:pt x="1286" y="389"/>
                      </a:lnTo>
                      <a:lnTo>
                        <a:pt x="1286" y="390"/>
                      </a:lnTo>
                      <a:lnTo>
                        <a:pt x="1285" y="390"/>
                      </a:lnTo>
                      <a:lnTo>
                        <a:pt x="1286" y="391"/>
                      </a:lnTo>
                      <a:lnTo>
                        <a:pt x="1286" y="392"/>
                      </a:lnTo>
                      <a:lnTo>
                        <a:pt x="1287" y="393"/>
                      </a:lnTo>
                      <a:lnTo>
                        <a:pt x="1288" y="394"/>
                      </a:lnTo>
                      <a:lnTo>
                        <a:pt x="1287" y="395"/>
                      </a:lnTo>
                      <a:lnTo>
                        <a:pt x="1287" y="396"/>
                      </a:lnTo>
                      <a:lnTo>
                        <a:pt x="1286" y="395"/>
                      </a:lnTo>
                      <a:lnTo>
                        <a:pt x="1285" y="396"/>
                      </a:lnTo>
                      <a:lnTo>
                        <a:pt x="1286" y="397"/>
                      </a:lnTo>
                      <a:lnTo>
                        <a:pt x="1287" y="397"/>
                      </a:lnTo>
                      <a:lnTo>
                        <a:pt x="1287" y="398"/>
                      </a:lnTo>
                      <a:lnTo>
                        <a:pt x="1288" y="398"/>
                      </a:lnTo>
                      <a:lnTo>
                        <a:pt x="1289" y="397"/>
                      </a:lnTo>
                      <a:lnTo>
                        <a:pt x="1289" y="398"/>
                      </a:lnTo>
                      <a:lnTo>
                        <a:pt x="1289" y="397"/>
                      </a:lnTo>
                      <a:lnTo>
                        <a:pt x="1289" y="396"/>
                      </a:lnTo>
                      <a:lnTo>
                        <a:pt x="1290" y="396"/>
                      </a:lnTo>
                      <a:lnTo>
                        <a:pt x="1291" y="396"/>
                      </a:lnTo>
                      <a:lnTo>
                        <a:pt x="1290" y="396"/>
                      </a:lnTo>
                      <a:lnTo>
                        <a:pt x="1290" y="395"/>
                      </a:lnTo>
                      <a:lnTo>
                        <a:pt x="1290" y="394"/>
                      </a:lnTo>
                      <a:lnTo>
                        <a:pt x="1290" y="392"/>
                      </a:lnTo>
                      <a:lnTo>
                        <a:pt x="1290" y="391"/>
                      </a:lnTo>
                      <a:lnTo>
                        <a:pt x="1292" y="391"/>
                      </a:lnTo>
                      <a:lnTo>
                        <a:pt x="1293" y="391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88"/>
                      </a:lnTo>
                      <a:lnTo>
                        <a:pt x="1293" y="387"/>
                      </a:lnTo>
                      <a:lnTo>
                        <a:pt x="1293" y="386"/>
                      </a:lnTo>
                      <a:lnTo>
                        <a:pt x="1294" y="386"/>
                      </a:lnTo>
                      <a:lnTo>
                        <a:pt x="1294" y="385"/>
                      </a:lnTo>
                      <a:lnTo>
                        <a:pt x="1295" y="386"/>
                      </a:lnTo>
                      <a:lnTo>
                        <a:pt x="1295" y="387"/>
                      </a:lnTo>
                      <a:lnTo>
                        <a:pt x="1296" y="387"/>
                      </a:lnTo>
                      <a:lnTo>
                        <a:pt x="1296" y="386"/>
                      </a:lnTo>
                      <a:lnTo>
                        <a:pt x="1296" y="385"/>
                      </a:lnTo>
                      <a:lnTo>
                        <a:pt x="1297" y="385"/>
                      </a:lnTo>
                      <a:lnTo>
                        <a:pt x="1297" y="384"/>
                      </a:lnTo>
                      <a:lnTo>
                        <a:pt x="1296" y="384"/>
                      </a:lnTo>
                      <a:lnTo>
                        <a:pt x="1295" y="384"/>
                      </a:lnTo>
                      <a:lnTo>
                        <a:pt x="1296" y="383"/>
                      </a:lnTo>
                      <a:lnTo>
                        <a:pt x="1297" y="383"/>
                      </a:lnTo>
                      <a:lnTo>
                        <a:pt x="1298" y="384"/>
                      </a:lnTo>
                      <a:lnTo>
                        <a:pt x="1299" y="385"/>
                      </a:lnTo>
                      <a:lnTo>
                        <a:pt x="1299" y="386"/>
                      </a:lnTo>
                      <a:lnTo>
                        <a:pt x="1298" y="386"/>
                      </a:lnTo>
                      <a:lnTo>
                        <a:pt x="1298" y="387"/>
                      </a:lnTo>
                      <a:lnTo>
                        <a:pt x="1299" y="387"/>
                      </a:lnTo>
                      <a:lnTo>
                        <a:pt x="1299" y="388"/>
                      </a:lnTo>
                      <a:lnTo>
                        <a:pt x="1299" y="389"/>
                      </a:lnTo>
                      <a:lnTo>
                        <a:pt x="1298" y="389"/>
                      </a:lnTo>
                      <a:lnTo>
                        <a:pt x="1297" y="389"/>
                      </a:lnTo>
                      <a:lnTo>
                        <a:pt x="1296" y="389"/>
                      </a:lnTo>
                      <a:lnTo>
                        <a:pt x="1297" y="390"/>
                      </a:lnTo>
                      <a:lnTo>
                        <a:pt x="1298" y="390"/>
                      </a:lnTo>
                      <a:lnTo>
                        <a:pt x="1298" y="391"/>
                      </a:lnTo>
                      <a:lnTo>
                        <a:pt x="1298" y="392"/>
                      </a:lnTo>
                      <a:lnTo>
                        <a:pt x="1297" y="392"/>
                      </a:lnTo>
                      <a:lnTo>
                        <a:pt x="1297" y="393"/>
                      </a:lnTo>
                      <a:lnTo>
                        <a:pt x="1296" y="394"/>
                      </a:lnTo>
                      <a:lnTo>
                        <a:pt x="1297" y="393"/>
                      </a:lnTo>
                      <a:lnTo>
                        <a:pt x="1298" y="393"/>
                      </a:lnTo>
                      <a:lnTo>
                        <a:pt x="1298" y="394"/>
                      </a:lnTo>
                      <a:lnTo>
                        <a:pt x="1296" y="395"/>
                      </a:lnTo>
                      <a:lnTo>
                        <a:pt x="1296" y="396"/>
                      </a:lnTo>
                      <a:lnTo>
                        <a:pt x="1297" y="396"/>
                      </a:lnTo>
                      <a:lnTo>
                        <a:pt x="1297" y="397"/>
                      </a:lnTo>
                      <a:lnTo>
                        <a:pt x="1297" y="396"/>
                      </a:lnTo>
                      <a:lnTo>
                        <a:pt x="1297" y="395"/>
                      </a:lnTo>
                      <a:lnTo>
                        <a:pt x="1298" y="395"/>
                      </a:lnTo>
                      <a:lnTo>
                        <a:pt x="1299" y="395"/>
                      </a:lnTo>
                      <a:lnTo>
                        <a:pt x="1299" y="394"/>
                      </a:lnTo>
                      <a:lnTo>
                        <a:pt x="1299" y="393"/>
                      </a:lnTo>
                      <a:lnTo>
                        <a:pt x="1300" y="393"/>
                      </a:lnTo>
                      <a:lnTo>
                        <a:pt x="1300" y="394"/>
                      </a:lnTo>
                      <a:lnTo>
                        <a:pt x="1300" y="395"/>
                      </a:lnTo>
                      <a:lnTo>
                        <a:pt x="1301" y="396"/>
                      </a:lnTo>
                      <a:lnTo>
                        <a:pt x="1300" y="396"/>
                      </a:lnTo>
                      <a:lnTo>
                        <a:pt x="1301" y="396"/>
                      </a:lnTo>
                      <a:lnTo>
                        <a:pt x="1301" y="397"/>
                      </a:lnTo>
                      <a:lnTo>
                        <a:pt x="1300" y="398"/>
                      </a:lnTo>
                      <a:lnTo>
                        <a:pt x="1299" y="399"/>
                      </a:lnTo>
                      <a:lnTo>
                        <a:pt x="1299" y="400"/>
                      </a:lnTo>
                      <a:lnTo>
                        <a:pt x="1300" y="401"/>
                      </a:lnTo>
                      <a:lnTo>
                        <a:pt x="1300" y="400"/>
                      </a:lnTo>
                      <a:lnTo>
                        <a:pt x="1300" y="399"/>
                      </a:lnTo>
                      <a:lnTo>
                        <a:pt x="1301" y="398"/>
                      </a:lnTo>
                      <a:lnTo>
                        <a:pt x="1301" y="397"/>
                      </a:lnTo>
                      <a:lnTo>
                        <a:pt x="1302" y="397"/>
                      </a:lnTo>
                      <a:lnTo>
                        <a:pt x="1302" y="398"/>
                      </a:lnTo>
                      <a:lnTo>
                        <a:pt x="1303" y="398"/>
                      </a:lnTo>
                      <a:lnTo>
                        <a:pt x="1303" y="399"/>
                      </a:lnTo>
                      <a:lnTo>
                        <a:pt x="1302" y="400"/>
                      </a:lnTo>
                      <a:lnTo>
                        <a:pt x="1302" y="401"/>
                      </a:lnTo>
                      <a:lnTo>
                        <a:pt x="1303" y="401"/>
                      </a:lnTo>
                      <a:lnTo>
                        <a:pt x="1303" y="400"/>
                      </a:lnTo>
                      <a:lnTo>
                        <a:pt x="1304" y="399"/>
                      </a:lnTo>
                      <a:lnTo>
                        <a:pt x="1304" y="398"/>
                      </a:lnTo>
                      <a:lnTo>
                        <a:pt x="1303" y="398"/>
                      </a:lnTo>
                      <a:lnTo>
                        <a:pt x="1303" y="397"/>
                      </a:lnTo>
                      <a:lnTo>
                        <a:pt x="1304" y="397"/>
                      </a:lnTo>
                      <a:lnTo>
                        <a:pt x="1303" y="397"/>
                      </a:lnTo>
                      <a:lnTo>
                        <a:pt x="1302" y="396"/>
                      </a:lnTo>
                      <a:lnTo>
                        <a:pt x="1303" y="396"/>
                      </a:lnTo>
                      <a:lnTo>
                        <a:pt x="1302" y="395"/>
                      </a:lnTo>
                      <a:lnTo>
                        <a:pt x="1304" y="394"/>
                      </a:lnTo>
                      <a:lnTo>
                        <a:pt x="1305" y="394"/>
                      </a:lnTo>
                      <a:lnTo>
                        <a:pt x="1305" y="395"/>
                      </a:lnTo>
                      <a:lnTo>
                        <a:pt x="1305" y="396"/>
                      </a:lnTo>
                      <a:lnTo>
                        <a:pt x="1306" y="396"/>
                      </a:lnTo>
                      <a:lnTo>
                        <a:pt x="1306" y="395"/>
                      </a:lnTo>
                      <a:lnTo>
                        <a:pt x="1305" y="394"/>
                      </a:lnTo>
                      <a:lnTo>
                        <a:pt x="1306" y="393"/>
                      </a:lnTo>
                      <a:lnTo>
                        <a:pt x="1306" y="392"/>
                      </a:lnTo>
                      <a:lnTo>
                        <a:pt x="1307" y="393"/>
                      </a:lnTo>
                      <a:lnTo>
                        <a:pt x="1307" y="394"/>
                      </a:lnTo>
                      <a:lnTo>
                        <a:pt x="1308" y="394"/>
                      </a:lnTo>
                      <a:lnTo>
                        <a:pt x="1308" y="395"/>
                      </a:lnTo>
                      <a:lnTo>
                        <a:pt x="1308" y="396"/>
                      </a:lnTo>
                      <a:lnTo>
                        <a:pt x="1308" y="397"/>
                      </a:lnTo>
                      <a:lnTo>
                        <a:pt x="1308" y="398"/>
                      </a:lnTo>
                      <a:lnTo>
                        <a:pt x="1308" y="399"/>
                      </a:lnTo>
                      <a:lnTo>
                        <a:pt x="1309" y="401"/>
                      </a:lnTo>
                      <a:lnTo>
                        <a:pt x="1309" y="402"/>
                      </a:lnTo>
                      <a:lnTo>
                        <a:pt x="1308" y="402"/>
                      </a:lnTo>
                      <a:lnTo>
                        <a:pt x="1308" y="403"/>
                      </a:lnTo>
                      <a:lnTo>
                        <a:pt x="1307" y="403"/>
                      </a:lnTo>
                      <a:lnTo>
                        <a:pt x="1308" y="403"/>
                      </a:lnTo>
                      <a:lnTo>
                        <a:pt x="1310" y="402"/>
                      </a:lnTo>
                      <a:lnTo>
                        <a:pt x="1310" y="401"/>
                      </a:lnTo>
                      <a:lnTo>
                        <a:pt x="1310" y="400"/>
                      </a:lnTo>
                      <a:lnTo>
                        <a:pt x="1309" y="398"/>
                      </a:lnTo>
                      <a:lnTo>
                        <a:pt x="1310" y="395"/>
                      </a:lnTo>
                      <a:lnTo>
                        <a:pt x="1311" y="394"/>
                      </a:lnTo>
                      <a:lnTo>
                        <a:pt x="1310" y="394"/>
                      </a:lnTo>
                      <a:lnTo>
                        <a:pt x="1311" y="394"/>
                      </a:lnTo>
                      <a:lnTo>
                        <a:pt x="1311" y="393"/>
                      </a:lnTo>
                      <a:lnTo>
                        <a:pt x="1312" y="393"/>
                      </a:lnTo>
                      <a:lnTo>
                        <a:pt x="1313" y="394"/>
                      </a:lnTo>
                      <a:lnTo>
                        <a:pt x="1314" y="396"/>
                      </a:lnTo>
                      <a:lnTo>
                        <a:pt x="1314" y="397"/>
                      </a:lnTo>
                      <a:lnTo>
                        <a:pt x="1315" y="397"/>
                      </a:lnTo>
                      <a:lnTo>
                        <a:pt x="1315" y="398"/>
                      </a:lnTo>
                      <a:lnTo>
                        <a:pt x="1315" y="397"/>
                      </a:lnTo>
                      <a:lnTo>
                        <a:pt x="1316" y="397"/>
                      </a:lnTo>
                      <a:lnTo>
                        <a:pt x="1316" y="396"/>
                      </a:lnTo>
                      <a:lnTo>
                        <a:pt x="1315" y="396"/>
                      </a:lnTo>
                      <a:lnTo>
                        <a:pt x="1315" y="395"/>
                      </a:lnTo>
                      <a:lnTo>
                        <a:pt x="1314" y="393"/>
                      </a:lnTo>
                      <a:lnTo>
                        <a:pt x="1314" y="392"/>
                      </a:lnTo>
                      <a:lnTo>
                        <a:pt x="1315" y="392"/>
                      </a:lnTo>
                      <a:lnTo>
                        <a:pt x="1316" y="392"/>
                      </a:lnTo>
                      <a:lnTo>
                        <a:pt x="1316" y="393"/>
                      </a:lnTo>
                      <a:lnTo>
                        <a:pt x="1317" y="393"/>
                      </a:lnTo>
                      <a:lnTo>
                        <a:pt x="1317" y="392"/>
                      </a:lnTo>
                      <a:lnTo>
                        <a:pt x="1316" y="392"/>
                      </a:lnTo>
                      <a:lnTo>
                        <a:pt x="1316" y="391"/>
                      </a:lnTo>
                      <a:lnTo>
                        <a:pt x="1316" y="390"/>
                      </a:lnTo>
                      <a:lnTo>
                        <a:pt x="1317" y="390"/>
                      </a:lnTo>
                      <a:lnTo>
                        <a:pt x="1318" y="390"/>
                      </a:lnTo>
                      <a:lnTo>
                        <a:pt x="1319" y="390"/>
                      </a:lnTo>
                      <a:lnTo>
                        <a:pt x="1319" y="391"/>
                      </a:lnTo>
                      <a:lnTo>
                        <a:pt x="1318" y="391"/>
                      </a:lnTo>
                      <a:lnTo>
                        <a:pt x="1319" y="392"/>
                      </a:lnTo>
                      <a:lnTo>
                        <a:pt x="1319" y="393"/>
                      </a:lnTo>
                      <a:lnTo>
                        <a:pt x="1321" y="393"/>
                      </a:lnTo>
                      <a:lnTo>
                        <a:pt x="1322" y="394"/>
                      </a:lnTo>
                      <a:lnTo>
                        <a:pt x="1321" y="395"/>
                      </a:lnTo>
                      <a:lnTo>
                        <a:pt x="1322" y="395"/>
                      </a:lnTo>
                      <a:lnTo>
                        <a:pt x="1322" y="396"/>
                      </a:lnTo>
                      <a:lnTo>
                        <a:pt x="1322" y="397"/>
                      </a:lnTo>
                      <a:lnTo>
                        <a:pt x="1321" y="397"/>
                      </a:lnTo>
                      <a:lnTo>
                        <a:pt x="1321" y="396"/>
                      </a:lnTo>
                      <a:lnTo>
                        <a:pt x="1320" y="397"/>
                      </a:lnTo>
                      <a:lnTo>
                        <a:pt x="1321" y="397"/>
                      </a:lnTo>
                      <a:lnTo>
                        <a:pt x="1321" y="398"/>
                      </a:lnTo>
                      <a:lnTo>
                        <a:pt x="1320" y="398"/>
                      </a:lnTo>
                      <a:lnTo>
                        <a:pt x="1321" y="398"/>
                      </a:lnTo>
                      <a:lnTo>
                        <a:pt x="1321" y="399"/>
                      </a:lnTo>
                      <a:lnTo>
                        <a:pt x="1320" y="399"/>
                      </a:lnTo>
                      <a:lnTo>
                        <a:pt x="1319" y="399"/>
                      </a:lnTo>
                      <a:lnTo>
                        <a:pt x="1319" y="400"/>
                      </a:lnTo>
                      <a:lnTo>
                        <a:pt x="1320" y="401"/>
                      </a:lnTo>
                      <a:lnTo>
                        <a:pt x="1319" y="401"/>
                      </a:lnTo>
                      <a:lnTo>
                        <a:pt x="1318" y="401"/>
                      </a:lnTo>
                      <a:lnTo>
                        <a:pt x="1318" y="402"/>
                      </a:lnTo>
                      <a:lnTo>
                        <a:pt x="1319" y="402"/>
                      </a:lnTo>
                      <a:lnTo>
                        <a:pt x="1319" y="403"/>
                      </a:lnTo>
                      <a:lnTo>
                        <a:pt x="1320" y="403"/>
                      </a:lnTo>
                      <a:lnTo>
                        <a:pt x="1320" y="404"/>
                      </a:lnTo>
                      <a:lnTo>
                        <a:pt x="1319" y="405"/>
                      </a:lnTo>
                      <a:lnTo>
                        <a:pt x="1319" y="406"/>
                      </a:lnTo>
                      <a:lnTo>
                        <a:pt x="1318" y="406"/>
                      </a:lnTo>
                      <a:lnTo>
                        <a:pt x="1317" y="406"/>
                      </a:lnTo>
                      <a:lnTo>
                        <a:pt x="1316" y="406"/>
                      </a:lnTo>
                      <a:lnTo>
                        <a:pt x="1316" y="407"/>
                      </a:lnTo>
                      <a:lnTo>
                        <a:pt x="1315" y="407"/>
                      </a:lnTo>
                      <a:lnTo>
                        <a:pt x="1314" y="407"/>
                      </a:lnTo>
                      <a:lnTo>
                        <a:pt x="1314" y="408"/>
                      </a:lnTo>
                      <a:lnTo>
                        <a:pt x="1315" y="410"/>
                      </a:lnTo>
                      <a:lnTo>
                        <a:pt x="1315" y="409"/>
                      </a:lnTo>
                      <a:lnTo>
                        <a:pt x="1316" y="409"/>
                      </a:lnTo>
                      <a:lnTo>
                        <a:pt x="1317" y="409"/>
                      </a:lnTo>
                      <a:lnTo>
                        <a:pt x="1318" y="408"/>
                      </a:lnTo>
                      <a:lnTo>
                        <a:pt x="1318" y="409"/>
                      </a:lnTo>
                      <a:lnTo>
                        <a:pt x="1317" y="409"/>
                      </a:lnTo>
                      <a:lnTo>
                        <a:pt x="1318" y="409"/>
                      </a:lnTo>
                      <a:lnTo>
                        <a:pt x="1320" y="409"/>
                      </a:lnTo>
                      <a:lnTo>
                        <a:pt x="1320" y="408"/>
                      </a:lnTo>
                      <a:lnTo>
                        <a:pt x="1321" y="408"/>
                      </a:lnTo>
                      <a:lnTo>
                        <a:pt x="1322" y="408"/>
                      </a:lnTo>
                      <a:lnTo>
                        <a:pt x="1323" y="408"/>
                      </a:lnTo>
                      <a:lnTo>
                        <a:pt x="1323" y="407"/>
                      </a:lnTo>
                      <a:lnTo>
                        <a:pt x="1323" y="408"/>
                      </a:lnTo>
                      <a:lnTo>
                        <a:pt x="1323" y="409"/>
                      </a:lnTo>
                      <a:lnTo>
                        <a:pt x="1323" y="410"/>
                      </a:lnTo>
                      <a:lnTo>
                        <a:pt x="1325" y="410"/>
                      </a:lnTo>
                      <a:lnTo>
                        <a:pt x="1326" y="409"/>
                      </a:lnTo>
                      <a:lnTo>
                        <a:pt x="1326" y="408"/>
                      </a:lnTo>
                      <a:lnTo>
                        <a:pt x="1327" y="407"/>
                      </a:lnTo>
                      <a:lnTo>
                        <a:pt x="1327" y="406"/>
                      </a:lnTo>
                      <a:lnTo>
                        <a:pt x="1328" y="406"/>
                      </a:lnTo>
                      <a:lnTo>
                        <a:pt x="1327" y="405"/>
                      </a:lnTo>
                      <a:lnTo>
                        <a:pt x="1328" y="405"/>
                      </a:lnTo>
                      <a:lnTo>
                        <a:pt x="1327" y="404"/>
                      </a:lnTo>
                      <a:lnTo>
                        <a:pt x="1327" y="403"/>
                      </a:lnTo>
                      <a:lnTo>
                        <a:pt x="1328" y="403"/>
                      </a:lnTo>
                      <a:lnTo>
                        <a:pt x="1329" y="403"/>
                      </a:lnTo>
                      <a:lnTo>
                        <a:pt x="1329" y="404"/>
                      </a:lnTo>
                      <a:lnTo>
                        <a:pt x="1329" y="405"/>
                      </a:lnTo>
                      <a:lnTo>
                        <a:pt x="1329" y="406"/>
                      </a:lnTo>
                      <a:lnTo>
                        <a:pt x="1329" y="407"/>
                      </a:lnTo>
                      <a:lnTo>
                        <a:pt x="1329" y="408"/>
                      </a:lnTo>
                      <a:lnTo>
                        <a:pt x="1329" y="409"/>
                      </a:lnTo>
                      <a:lnTo>
                        <a:pt x="1330" y="410"/>
                      </a:lnTo>
                      <a:lnTo>
                        <a:pt x="1329" y="411"/>
                      </a:lnTo>
                      <a:lnTo>
                        <a:pt x="1330" y="411"/>
                      </a:lnTo>
                      <a:lnTo>
                        <a:pt x="1330" y="410"/>
                      </a:lnTo>
                      <a:lnTo>
                        <a:pt x="1330" y="409"/>
                      </a:lnTo>
                      <a:lnTo>
                        <a:pt x="1330" y="408"/>
                      </a:lnTo>
                      <a:lnTo>
                        <a:pt x="1331" y="407"/>
                      </a:lnTo>
                      <a:lnTo>
                        <a:pt x="1331" y="408"/>
                      </a:lnTo>
                      <a:lnTo>
                        <a:pt x="1332" y="407"/>
                      </a:lnTo>
                      <a:lnTo>
                        <a:pt x="1331" y="407"/>
                      </a:lnTo>
                      <a:lnTo>
                        <a:pt x="1330" y="406"/>
                      </a:lnTo>
                      <a:lnTo>
                        <a:pt x="1331" y="405"/>
                      </a:lnTo>
                      <a:lnTo>
                        <a:pt x="1332" y="405"/>
                      </a:lnTo>
                      <a:lnTo>
                        <a:pt x="1332" y="404"/>
                      </a:lnTo>
                      <a:lnTo>
                        <a:pt x="1332" y="403"/>
                      </a:lnTo>
                      <a:lnTo>
                        <a:pt x="1333" y="402"/>
                      </a:lnTo>
                      <a:lnTo>
                        <a:pt x="1333" y="403"/>
                      </a:lnTo>
                      <a:lnTo>
                        <a:pt x="1333" y="402"/>
                      </a:lnTo>
                      <a:lnTo>
                        <a:pt x="1333" y="401"/>
                      </a:lnTo>
                      <a:lnTo>
                        <a:pt x="1334" y="400"/>
                      </a:lnTo>
                      <a:lnTo>
                        <a:pt x="1335" y="400"/>
                      </a:lnTo>
                      <a:lnTo>
                        <a:pt x="1336" y="400"/>
                      </a:lnTo>
                      <a:lnTo>
                        <a:pt x="1337" y="401"/>
                      </a:lnTo>
                      <a:lnTo>
                        <a:pt x="1337" y="402"/>
                      </a:lnTo>
                      <a:lnTo>
                        <a:pt x="1337" y="403"/>
                      </a:lnTo>
                      <a:lnTo>
                        <a:pt x="1338" y="402"/>
                      </a:lnTo>
                      <a:lnTo>
                        <a:pt x="1339" y="401"/>
                      </a:lnTo>
                      <a:lnTo>
                        <a:pt x="1339" y="400"/>
                      </a:lnTo>
                      <a:lnTo>
                        <a:pt x="1340" y="400"/>
                      </a:lnTo>
                      <a:lnTo>
                        <a:pt x="1340" y="399"/>
                      </a:lnTo>
                      <a:lnTo>
                        <a:pt x="1341" y="399"/>
                      </a:lnTo>
                      <a:lnTo>
                        <a:pt x="1342" y="399"/>
                      </a:lnTo>
                      <a:lnTo>
                        <a:pt x="1343" y="400"/>
                      </a:lnTo>
                      <a:lnTo>
                        <a:pt x="1343" y="402"/>
                      </a:lnTo>
                      <a:lnTo>
                        <a:pt x="1342" y="402"/>
                      </a:lnTo>
                      <a:lnTo>
                        <a:pt x="1342" y="403"/>
                      </a:lnTo>
                      <a:lnTo>
                        <a:pt x="1341" y="403"/>
                      </a:lnTo>
                      <a:lnTo>
                        <a:pt x="1340" y="404"/>
                      </a:lnTo>
                      <a:lnTo>
                        <a:pt x="1339" y="403"/>
                      </a:lnTo>
                      <a:lnTo>
                        <a:pt x="1338" y="403"/>
                      </a:lnTo>
                      <a:lnTo>
                        <a:pt x="1338" y="404"/>
                      </a:lnTo>
                      <a:lnTo>
                        <a:pt x="1337" y="404"/>
                      </a:lnTo>
                      <a:lnTo>
                        <a:pt x="1337" y="405"/>
                      </a:lnTo>
                      <a:lnTo>
                        <a:pt x="1336" y="406"/>
                      </a:lnTo>
                      <a:lnTo>
                        <a:pt x="1337" y="406"/>
                      </a:lnTo>
                      <a:lnTo>
                        <a:pt x="1337" y="407"/>
                      </a:lnTo>
                      <a:lnTo>
                        <a:pt x="1337" y="408"/>
                      </a:lnTo>
                      <a:lnTo>
                        <a:pt x="1336" y="407"/>
                      </a:lnTo>
                      <a:lnTo>
                        <a:pt x="1336" y="408"/>
                      </a:lnTo>
                      <a:lnTo>
                        <a:pt x="1337" y="409"/>
                      </a:lnTo>
                      <a:lnTo>
                        <a:pt x="1336" y="409"/>
                      </a:lnTo>
                      <a:lnTo>
                        <a:pt x="1336" y="410"/>
                      </a:lnTo>
                      <a:lnTo>
                        <a:pt x="1335" y="409"/>
                      </a:lnTo>
                      <a:lnTo>
                        <a:pt x="1335" y="410"/>
                      </a:lnTo>
                      <a:lnTo>
                        <a:pt x="1334" y="410"/>
                      </a:lnTo>
                      <a:lnTo>
                        <a:pt x="1334" y="411"/>
                      </a:lnTo>
                      <a:lnTo>
                        <a:pt x="1335" y="410"/>
                      </a:lnTo>
                      <a:lnTo>
                        <a:pt x="1337" y="411"/>
                      </a:lnTo>
                      <a:lnTo>
                        <a:pt x="1338" y="412"/>
                      </a:lnTo>
                      <a:lnTo>
                        <a:pt x="1337" y="414"/>
                      </a:lnTo>
                      <a:lnTo>
                        <a:pt x="1336" y="414"/>
                      </a:lnTo>
                      <a:lnTo>
                        <a:pt x="1336" y="413"/>
                      </a:lnTo>
                      <a:lnTo>
                        <a:pt x="1335" y="413"/>
                      </a:lnTo>
                      <a:lnTo>
                        <a:pt x="1335" y="414"/>
                      </a:lnTo>
                      <a:lnTo>
                        <a:pt x="1336" y="414"/>
                      </a:lnTo>
                      <a:lnTo>
                        <a:pt x="1336" y="415"/>
                      </a:lnTo>
                      <a:lnTo>
                        <a:pt x="1336" y="416"/>
                      </a:lnTo>
                      <a:lnTo>
                        <a:pt x="1336" y="415"/>
                      </a:lnTo>
                      <a:lnTo>
                        <a:pt x="1337" y="416"/>
                      </a:lnTo>
                      <a:lnTo>
                        <a:pt x="1336" y="416"/>
                      </a:lnTo>
                      <a:lnTo>
                        <a:pt x="1336" y="417"/>
                      </a:lnTo>
                      <a:lnTo>
                        <a:pt x="1335" y="417"/>
                      </a:lnTo>
                      <a:lnTo>
                        <a:pt x="1336" y="418"/>
                      </a:lnTo>
                      <a:lnTo>
                        <a:pt x="1336" y="419"/>
                      </a:lnTo>
                      <a:lnTo>
                        <a:pt x="1337" y="419"/>
                      </a:lnTo>
                      <a:lnTo>
                        <a:pt x="1337" y="418"/>
                      </a:lnTo>
                      <a:lnTo>
                        <a:pt x="1337" y="417"/>
                      </a:lnTo>
                      <a:lnTo>
                        <a:pt x="1338" y="417"/>
                      </a:lnTo>
                      <a:lnTo>
                        <a:pt x="1339" y="417"/>
                      </a:lnTo>
                      <a:lnTo>
                        <a:pt x="1338" y="416"/>
                      </a:lnTo>
                      <a:lnTo>
                        <a:pt x="1340" y="416"/>
                      </a:lnTo>
                      <a:lnTo>
                        <a:pt x="1341" y="416"/>
                      </a:lnTo>
                      <a:lnTo>
                        <a:pt x="1341" y="415"/>
                      </a:lnTo>
                      <a:lnTo>
                        <a:pt x="1342" y="416"/>
                      </a:lnTo>
                      <a:lnTo>
                        <a:pt x="1343" y="416"/>
                      </a:lnTo>
                      <a:lnTo>
                        <a:pt x="1343" y="418"/>
                      </a:lnTo>
                      <a:lnTo>
                        <a:pt x="1342" y="419"/>
                      </a:lnTo>
                      <a:lnTo>
                        <a:pt x="1341" y="419"/>
                      </a:lnTo>
                      <a:lnTo>
                        <a:pt x="1341" y="420"/>
                      </a:lnTo>
                      <a:lnTo>
                        <a:pt x="1341" y="421"/>
                      </a:lnTo>
                      <a:lnTo>
                        <a:pt x="1342" y="421"/>
                      </a:lnTo>
                      <a:lnTo>
                        <a:pt x="1342" y="420"/>
                      </a:lnTo>
                      <a:lnTo>
                        <a:pt x="1341" y="420"/>
                      </a:lnTo>
                      <a:lnTo>
                        <a:pt x="1342" y="419"/>
                      </a:lnTo>
                      <a:lnTo>
                        <a:pt x="1343" y="420"/>
                      </a:lnTo>
                      <a:lnTo>
                        <a:pt x="1343" y="419"/>
                      </a:lnTo>
                      <a:lnTo>
                        <a:pt x="1344" y="419"/>
                      </a:lnTo>
                      <a:lnTo>
                        <a:pt x="1343" y="418"/>
                      </a:lnTo>
                      <a:lnTo>
                        <a:pt x="1344" y="417"/>
                      </a:lnTo>
                      <a:lnTo>
                        <a:pt x="1343" y="416"/>
                      </a:lnTo>
                      <a:lnTo>
                        <a:pt x="1343" y="415"/>
                      </a:lnTo>
                      <a:lnTo>
                        <a:pt x="1342" y="415"/>
                      </a:lnTo>
                      <a:lnTo>
                        <a:pt x="1342" y="414"/>
                      </a:lnTo>
                      <a:lnTo>
                        <a:pt x="1342" y="413"/>
                      </a:lnTo>
                      <a:lnTo>
                        <a:pt x="1343" y="413"/>
                      </a:lnTo>
                      <a:lnTo>
                        <a:pt x="1344" y="413"/>
                      </a:lnTo>
                      <a:lnTo>
                        <a:pt x="1345" y="413"/>
                      </a:lnTo>
                      <a:lnTo>
                        <a:pt x="1345" y="416"/>
                      </a:lnTo>
                      <a:lnTo>
                        <a:pt x="1346" y="417"/>
                      </a:lnTo>
                      <a:lnTo>
                        <a:pt x="1346" y="418"/>
                      </a:lnTo>
                      <a:lnTo>
                        <a:pt x="1346" y="419"/>
                      </a:lnTo>
                      <a:lnTo>
                        <a:pt x="1347" y="420"/>
                      </a:lnTo>
                      <a:lnTo>
                        <a:pt x="1347" y="419"/>
                      </a:lnTo>
                      <a:lnTo>
                        <a:pt x="1347" y="418"/>
                      </a:lnTo>
                      <a:lnTo>
                        <a:pt x="1347" y="417"/>
                      </a:lnTo>
                      <a:lnTo>
                        <a:pt x="1347" y="416"/>
                      </a:lnTo>
                      <a:lnTo>
                        <a:pt x="1347" y="417"/>
                      </a:lnTo>
                      <a:lnTo>
                        <a:pt x="1348" y="416"/>
                      </a:lnTo>
                      <a:lnTo>
                        <a:pt x="1348" y="415"/>
                      </a:lnTo>
                      <a:lnTo>
                        <a:pt x="1349" y="414"/>
                      </a:lnTo>
                      <a:lnTo>
                        <a:pt x="1350" y="414"/>
                      </a:lnTo>
                      <a:lnTo>
                        <a:pt x="1350" y="415"/>
                      </a:lnTo>
                      <a:lnTo>
                        <a:pt x="1351" y="415"/>
                      </a:lnTo>
                      <a:lnTo>
                        <a:pt x="1351" y="416"/>
                      </a:lnTo>
                      <a:lnTo>
                        <a:pt x="1351" y="418"/>
                      </a:lnTo>
                      <a:lnTo>
                        <a:pt x="1351" y="419"/>
                      </a:lnTo>
                      <a:lnTo>
                        <a:pt x="1351" y="420"/>
                      </a:lnTo>
                      <a:lnTo>
                        <a:pt x="1350" y="421"/>
                      </a:lnTo>
                      <a:lnTo>
                        <a:pt x="1350" y="422"/>
                      </a:lnTo>
                      <a:lnTo>
                        <a:pt x="1350" y="423"/>
                      </a:lnTo>
                      <a:lnTo>
                        <a:pt x="1351" y="422"/>
                      </a:lnTo>
                      <a:lnTo>
                        <a:pt x="1353" y="422"/>
                      </a:lnTo>
                      <a:lnTo>
                        <a:pt x="1354" y="424"/>
                      </a:lnTo>
                      <a:lnTo>
                        <a:pt x="1355" y="423"/>
                      </a:lnTo>
                      <a:lnTo>
                        <a:pt x="1354" y="423"/>
                      </a:lnTo>
                      <a:lnTo>
                        <a:pt x="1354" y="422"/>
                      </a:lnTo>
                      <a:lnTo>
                        <a:pt x="1352" y="422"/>
                      </a:lnTo>
                      <a:lnTo>
                        <a:pt x="1351" y="422"/>
                      </a:lnTo>
                      <a:lnTo>
                        <a:pt x="1351" y="421"/>
                      </a:lnTo>
                      <a:lnTo>
                        <a:pt x="1352" y="421"/>
                      </a:lnTo>
                      <a:lnTo>
                        <a:pt x="1352" y="420"/>
                      </a:lnTo>
                      <a:lnTo>
                        <a:pt x="1353" y="419"/>
                      </a:lnTo>
                      <a:lnTo>
                        <a:pt x="1353" y="417"/>
                      </a:lnTo>
                      <a:lnTo>
                        <a:pt x="1353" y="416"/>
                      </a:lnTo>
                      <a:lnTo>
                        <a:pt x="1354" y="416"/>
                      </a:lnTo>
                      <a:lnTo>
                        <a:pt x="1355" y="417"/>
                      </a:lnTo>
                      <a:lnTo>
                        <a:pt x="1355" y="418"/>
                      </a:lnTo>
                      <a:lnTo>
                        <a:pt x="1355" y="420"/>
                      </a:lnTo>
                      <a:lnTo>
                        <a:pt x="1356" y="420"/>
                      </a:lnTo>
                      <a:lnTo>
                        <a:pt x="1357" y="420"/>
                      </a:lnTo>
                      <a:lnTo>
                        <a:pt x="1356" y="419"/>
                      </a:lnTo>
                      <a:lnTo>
                        <a:pt x="1356" y="418"/>
                      </a:lnTo>
                      <a:lnTo>
                        <a:pt x="1356" y="417"/>
                      </a:lnTo>
                      <a:lnTo>
                        <a:pt x="1354" y="416"/>
                      </a:lnTo>
                      <a:lnTo>
                        <a:pt x="1354" y="415"/>
                      </a:lnTo>
                      <a:lnTo>
                        <a:pt x="1355" y="414"/>
                      </a:lnTo>
                      <a:lnTo>
                        <a:pt x="1356" y="415"/>
                      </a:lnTo>
                      <a:lnTo>
                        <a:pt x="1357" y="414"/>
                      </a:lnTo>
                      <a:lnTo>
                        <a:pt x="1358" y="414"/>
                      </a:lnTo>
                      <a:lnTo>
                        <a:pt x="1359" y="414"/>
                      </a:lnTo>
                      <a:lnTo>
                        <a:pt x="1358" y="414"/>
                      </a:lnTo>
                      <a:lnTo>
                        <a:pt x="1359" y="413"/>
                      </a:lnTo>
                      <a:lnTo>
                        <a:pt x="1358" y="414"/>
                      </a:lnTo>
                      <a:lnTo>
                        <a:pt x="1357" y="413"/>
                      </a:lnTo>
                      <a:lnTo>
                        <a:pt x="1357" y="412"/>
                      </a:lnTo>
                      <a:lnTo>
                        <a:pt x="1358" y="411"/>
                      </a:lnTo>
                      <a:lnTo>
                        <a:pt x="1358" y="410"/>
                      </a:lnTo>
                      <a:lnTo>
                        <a:pt x="1359" y="409"/>
                      </a:lnTo>
                      <a:lnTo>
                        <a:pt x="1359" y="408"/>
                      </a:lnTo>
                      <a:lnTo>
                        <a:pt x="1360" y="409"/>
                      </a:lnTo>
                      <a:lnTo>
                        <a:pt x="1360" y="410"/>
                      </a:lnTo>
                      <a:lnTo>
                        <a:pt x="1360" y="409"/>
                      </a:lnTo>
                      <a:lnTo>
                        <a:pt x="1360" y="408"/>
                      </a:lnTo>
                      <a:lnTo>
                        <a:pt x="1361" y="408"/>
                      </a:lnTo>
                      <a:lnTo>
                        <a:pt x="1361" y="407"/>
                      </a:lnTo>
                      <a:lnTo>
                        <a:pt x="1360" y="407"/>
                      </a:lnTo>
                      <a:lnTo>
                        <a:pt x="1359" y="408"/>
                      </a:lnTo>
                      <a:lnTo>
                        <a:pt x="1359" y="407"/>
                      </a:lnTo>
                      <a:lnTo>
                        <a:pt x="1358" y="407"/>
                      </a:lnTo>
                      <a:lnTo>
                        <a:pt x="1359" y="406"/>
                      </a:lnTo>
                      <a:lnTo>
                        <a:pt x="1360" y="406"/>
                      </a:lnTo>
                      <a:lnTo>
                        <a:pt x="1361" y="406"/>
                      </a:lnTo>
                      <a:lnTo>
                        <a:pt x="1362" y="406"/>
                      </a:lnTo>
                      <a:lnTo>
                        <a:pt x="1362" y="405"/>
                      </a:lnTo>
                      <a:lnTo>
                        <a:pt x="1363" y="405"/>
                      </a:lnTo>
                      <a:lnTo>
                        <a:pt x="1364" y="405"/>
                      </a:lnTo>
                      <a:lnTo>
                        <a:pt x="1365" y="404"/>
                      </a:lnTo>
                      <a:lnTo>
                        <a:pt x="1365" y="403"/>
                      </a:lnTo>
                      <a:lnTo>
                        <a:pt x="1366" y="403"/>
                      </a:lnTo>
                      <a:lnTo>
                        <a:pt x="1366" y="404"/>
                      </a:lnTo>
                      <a:lnTo>
                        <a:pt x="1367" y="404"/>
                      </a:lnTo>
                      <a:lnTo>
                        <a:pt x="1367" y="405"/>
                      </a:lnTo>
                      <a:lnTo>
                        <a:pt x="1367" y="406"/>
                      </a:lnTo>
                      <a:lnTo>
                        <a:pt x="1367" y="409"/>
                      </a:lnTo>
                      <a:lnTo>
                        <a:pt x="1366" y="408"/>
                      </a:lnTo>
                      <a:lnTo>
                        <a:pt x="1365" y="408"/>
                      </a:lnTo>
                      <a:lnTo>
                        <a:pt x="1365" y="409"/>
                      </a:lnTo>
                      <a:lnTo>
                        <a:pt x="1364" y="410"/>
                      </a:lnTo>
                      <a:lnTo>
                        <a:pt x="1365" y="410"/>
                      </a:lnTo>
                      <a:lnTo>
                        <a:pt x="1366" y="410"/>
                      </a:lnTo>
                      <a:lnTo>
                        <a:pt x="1366" y="411"/>
                      </a:lnTo>
                      <a:lnTo>
                        <a:pt x="1366" y="412"/>
                      </a:lnTo>
                      <a:lnTo>
                        <a:pt x="1365" y="412"/>
                      </a:lnTo>
                      <a:lnTo>
                        <a:pt x="1364" y="413"/>
                      </a:lnTo>
                      <a:lnTo>
                        <a:pt x="1364" y="412"/>
                      </a:lnTo>
                      <a:lnTo>
                        <a:pt x="1363" y="412"/>
                      </a:lnTo>
                      <a:lnTo>
                        <a:pt x="1364" y="413"/>
                      </a:lnTo>
                      <a:lnTo>
                        <a:pt x="1363" y="414"/>
                      </a:lnTo>
                      <a:lnTo>
                        <a:pt x="1362" y="413"/>
                      </a:lnTo>
                      <a:lnTo>
                        <a:pt x="1362" y="414"/>
                      </a:lnTo>
                      <a:lnTo>
                        <a:pt x="1361" y="415"/>
                      </a:lnTo>
                      <a:lnTo>
                        <a:pt x="1360" y="414"/>
                      </a:lnTo>
                      <a:lnTo>
                        <a:pt x="1360" y="415"/>
                      </a:lnTo>
                      <a:lnTo>
                        <a:pt x="1361" y="415"/>
                      </a:lnTo>
                      <a:lnTo>
                        <a:pt x="1362" y="415"/>
                      </a:lnTo>
                      <a:lnTo>
                        <a:pt x="1362" y="414"/>
                      </a:lnTo>
                      <a:lnTo>
                        <a:pt x="1364" y="414"/>
                      </a:lnTo>
                      <a:lnTo>
                        <a:pt x="1364" y="413"/>
                      </a:lnTo>
                      <a:lnTo>
                        <a:pt x="1364" y="414"/>
                      </a:lnTo>
                      <a:lnTo>
                        <a:pt x="1364" y="415"/>
                      </a:lnTo>
                      <a:lnTo>
                        <a:pt x="1364" y="416"/>
                      </a:lnTo>
                      <a:lnTo>
                        <a:pt x="1364" y="417"/>
                      </a:lnTo>
                      <a:lnTo>
                        <a:pt x="1363" y="417"/>
                      </a:lnTo>
                      <a:lnTo>
                        <a:pt x="1364" y="417"/>
                      </a:lnTo>
                      <a:lnTo>
                        <a:pt x="1365" y="417"/>
                      </a:lnTo>
                      <a:lnTo>
                        <a:pt x="1365" y="418"/>
                      </a:lnTo>
                      <a:lnTo>
                        <a:pt x="1365" y="419"/>
                      </a:lnTo>
                      <a:lnTo>
                        <a:pt x="1365" y="421"/>
                      </a:lnTo>
                      <a:lnTo>
                        <a:pt x="1364" y="421"/>
                      </a:lnTo>
                      <a:lnTo>
                        <a:pt x="1364" y="422"/>
                      </a:lnTo>
                      <a:lnTo>
                        <a:pt x="1363" y="423"/>
                      </a:lnTo>
                      <a:lnTo>
                        <a:pt x="1362" y="424"/>
                      </a:lnTo>
                      <a:lnTo>
                        <a:pt x="1360" y="426"/>
                      </a:lnTo>
                      <a:lnTo>
                        <a:pt x="1359" y="428"/>
                      </a:lnTo>
                      <a:lnTo>
                        <a:pt x="1359" y="429"/>
                      </a:lnTo>
                      <a:lnTo>
                        <a:pt x="1358" y="431"/>
                      </a:lnTo>
                      <a:lnTo>
                        <a:pt x="1357" y="433"/>
                      </a:lnTo>
                      <a:lnTo>
                        <a:pt x="1358" y="433"/>
                      </a:lnTo>
                      <a:lnTo>
                        <a:pt x="1358" y="432"/>
                      </a:lnTo>
                      <a:lnTo>
                        <a:pt x="1360" y="431"/>
                      </a:lnTo>
                      <a:lnTo>
                        <a:pt x="1360" y="430"/>
                      </a:lnTo>
                      <a:lnTo>
                        <a:pt x="1360" y="429"/>
                      </a:lnTo>
                      <a:lnTo>
                        <a:pt x="1361" y="429"/>
                      </a:lnTo>
                      <a:lnTo>
                        <a:pt x="1361" y="428"/>
                      </a:lnTo>
                      <a:lnTo>
                        <a:pt x="1362" y="426"/>
                      </a:lnTo>
                      <a:lnTo>
                        <a:pt x="1362" y="425"/>
                      </a:lnTo>
                      <a:lnTo>
                        <a:pt x="1363" y="425"/>
                      </a:lnTo>
                      <a:lnTo>
                        <a:pt x="1364" y="424"/>
                      </a:lnTo>
                      <a:lnTo>
                        <a:pt x="1365" y="424"/>
                      </a:lnTo>
                      <a:lnTo>
                        <a:pt x="1366" y="423"/>
                      </a:lnTo>
                      <a:lnTo>
                        <a:pt x="1366" y="422"/>
                      </a:lnTo>
                      <a:lnTo>
                        <a:pt x="1367" y="421"/>
                      </a:lnTo>
                      <a:lnTo>
                        <a:pt x="1367" y="418"/>
                      </a:lnTo>
                      <a:lnTo>
                        <a:pt x="1367" y="417"/>
                      </a:lnTo>
                      <a:lnTo>
                        <a:pt x="1368" y="416"/>
                      </a:lnTo>
                      <a:lnTo>
                        <a:pt x="1369" y="415"/>
                      </a:lnTo>
                      <a:lnTo>
                        <a:pt x="1370" y="415"/>
                      </a:lnTo>
                      <a:lnTo>
                        <a:pt x="1370" y="416"/>
                      </a:lnTo>
                      <a:lnTo>
                        <a:pt x="1371" y="416"/>
                      </a:lnTo>
                      <a:lnTo>
                        <a:pt x="1370" y="417"/>
                      </a:lnTo>
                      <a:lnTo>
                        <a:pt x="1370" y="418"/>
                      </a:lnTo>
                      <a:lnTo>
                        <a:pt x="1370" y="420"/>
                      </a:lnTo>
                      <a:lnTo>
                        <a:pt x="1370" y="421"/>
                      </a:lnTo>
                      <a:lnTo>
                        <a:pt x="1369" y="422"/>
                      </a:lnTo>
                      <a:lnTo>
                        <a:pt x="1369" y="423"/>
                      </a:lnTo>
                      <a:lnTo>
                        <a:pt x="1368" y="424"/>
                      </a:lnTo>
                      <a:lnTo>
                        <a:pt x="1367" y="425"/>
                      </a:lnTo>
                      <a:lnTo>
                        <a:pt x="1368" y="426"/>
                      </a:lnTo>
                      <a:lnTo>
                        <a:pt x="1367" y="427"/>
                      </a:lnTo>
                      <a:lnTo>
                        <a:pt x="1366" y="428"/>
                      </a:lnTo>
                      <a:lnTo>
                        <a:pt x="1365" y="428"/>
                      </a:lnTo>
                      <a:lnTo>
                        <a:pt x="1365" y="429"/>
                      </a:lnTo>
                      <a:lnTo>
                        <a:pt x="1366" y="429"/>
                      </a:lnTo>
                      <a:lnTo>
                        <a:pt x="1367" y="429"/>
                      </a:lnTo>
                      <a:lnTo>
                        <a:pt x="1368" y="431"/>
                      </a:lnTo>
                      <a:lnTo>
                        <a:pt x="1369" y="432"/>
                      </a:lnTo>
                      <a:lnTo>
                        <a:pt x="1368" y="432"/>
                      </a:lnTo>
                      <a:lnTo>
                        <a:pt x="1369" y="432"/>
                      </a:lnTo>
                      <a:lnTo>
                        <a:pt x="1369" y="431"/>
                      </a:lnTo>
                      <a:lnTo>
                        <a:pt x="1368" y="429"/>
                      </a:lnTo>
                      <a:lnTo>
                        <a:pt x="1367" y="428"/>
                      </a:lnTo>
                      <a:lnTo>
                        <a:pt x="1368" y="428"/>
                      </a:lnTo>
                      <a:lnTo>
                        <a:pt x="1368" y="427"/>
                      </a:lnTo>
                      <a:lnTo>
                        <a:pt x="1369" y="426"/>
                      </a:lnTo>
                      <a:lnTo>
                        <a:pt x="1369" y="425"/>
                      </a:lnTo>
                      <a:lnTo>
                        <a:pt x="1369" y="424"/>
                      </a:lnTo>
                      <a:lnTo>
                        <a:pt x="1370" y="424"/>
                      </a:lnTo>
                      <a:lnTo>
                        <a:pt x="1371" y="425"/>
                      </a:lnTo>
                      <a:lnTo>
                        <a:pt x="1371" y="426"/>
                      </a:lnTo>
                      <a:lnTo>
                        <a:pt x="1371" y="429"/>
                      </a:lnTo>
                      <a:lnTo>
                        <a:pt x="1370" y="430"/>
                      </a:lnTo>
                      <a:lnTo>
                        <a:pt x="1371" y="430"/>
                      </a:lnTo>
                      <a:lnTo>
                        <a:pt x="1371" y="429"/>
                      </a:lnTo>
                      <a:lnTo>
                        <a:pt x="1371" y="428"/>
                      </a:lnTo>
                      <a:lnTo>
                        <a:pt x="1372" y="429"/>
                      </a:lnTo>
                      <a:lnTo>
                        <a:pt x="1372" y="428"/>
                      </a:lnTo>
                      <a:lnTo>
                        <a:pt x="1371" y="428"/>
                      </a:lnTo>
                      <a:lnTo>
                        <a:pt x="1371" y="427"/>
                      </a:lnTo>
                      <a:lnTo>
                        <a:pt x="1371" y="425"/>
                      </a:lnTo>
                      <a:lnTo>
                        <a:pt x="1371" y="424"/>
                      </a:lnTo>
                      <a:lnTo>
                        <a:pt x="1371" y="423"/>
                      </a:lnTo>
                      <a:lnTo>
                        <a:pt x="1372" y="422"/>
                      </a:lnTo>
                      <a:lnTo>
                        <a:pt x="1376" y="420"/>
                      </a:lnTo>
                      <a:lnTo>
                        <a:pt x="1377" y="420"/>
                      </a:lnTo>
                      <a:lnTo>
                        <a:pt x="1378" y="420"/>
                      </a:lnTo>
                      <a:lnTo>
                        <a:pt x="1377" y="419"/>
                      </a:lnTo>
                      <a:lnTo>
                        <a:pt x="1378" y="418"/>
                      </a:lnTo>
                      <a:lnTo>
                        <a:pt x="1379" y="418"/>
                      </a:lnTo>
                      <a:lnTo>
                        <a:pt x="1379" y="419"/>
                      </a:lnTo>
                      <a:lnTo>
                        <a:pt x="1380" y="419"/>
                      </a:lnTo>
                      <a:lnTo>
                        <a:pt x="1379" y="420"/>
                      </a:lnTo>
                      <a:lnTo>
                        <a:pt x="1378" y="420"/>
                      </a:lnTo>
                      <a:lnTo>
                        <a:pt x="1377" y="421"/>
                      </a:lnTo>
                      <a:lnTo>
                        <a:pt x="1376" y="424"/>
                      </a:lnTo>
                      <a:lnTo>
                        <a:pt x="1377" y="424"/>
                      </a:lnTo>
                      <a:lnTo>
                        <a:pt x="1377" y="425"/>
                      </a:lnTo>
                      <a:lnTo>
                        <a:pt x="1378" y="426"/>
                      </a:lnTo>
                      <a:lnTo>
                        <a:pt x="1377" y="426"/>
                      </a:lnTo>
                      <a:lnTo>
                        <a:pt x="1378" y="426"/>
                      </a:lnTo>
                      <a:lnTo>
                        <a:pt x="1379" y="427"/>
                      </a:lnTo>
                      <a:lnTo>
                        <a:pt x="1379" y="428"/>
                      </a:lnTo>
                      <a:lnTo>
                        <a:pt x="1377" y="432"/>
                      </a:lnTo>
                      <a:lnTo>
                        <a:pt x="1376" y="433"/>
                      </a:lnTo>
                      <a:lnTo>
                        <a:pt x="1376" y="434"/>
                      </a:lnTo>
                      <a:lnTo>
                        <a:pt x="1376" y="436"/>
                      </a:lnTo>
                      <a:lnTo>
                        <a:pt x="1375" y="436"/>
                      </a:lnTo>
                      <a:lnTo>
                        <a:pt x="1373" y="437"/>
                      </a:lnTo>
                      <a:lnTo>
                        <a:pt x="1372" y="438"/>
                      </a:lnTo>
                      <a:lnTo>
                        <a:pt x="1371" y="439"/>
                      </a:lnTo>
                      <a:lnTo>
                        <a:pt x="1371" y="440"/>
                      </a:lnTo>
                      <a:lnTo>
                        <a:pt x="1372" y="441"/>
                      </a:lnTo>
                      <a:lnTo>
                        <a:pt x="1371" y="442"/>
                      </a:lnTo>
                      <a:lnTo>
                        <a:pt x="1370" y="443"/>
                      </a:lnTo>
                      <a:lnTo>
                        <a:pt x="1370" y="444"/>
                      </a:lnTo>
                      <a:lnTo>
                        <a:pt x="1371" y="446"/>
                      </a:lnTo>
                      <a:lnTo>
                        <a:pt x="1371" y="447"/>
                      </a:lnTo>
                      <a:lnTo>
                        <a:pt x="1373" y="447"/>
                      </a:lnTo>
                      <a:lnTo>
                        <a:pt x="1373" y="448"/>
                      </a:lnTo>
                      <a:lnTo>
                        <a:pt x="1373" y="449"/>
                      </a:lnTo>
                      <a:lnTo>
                        <a:pt x="1373" y="450"/>
                      </a:lnTo>
                      <a:lnTo>
                        <a:pt x="1374" y="450"/>
                      </a:lnTo>
                      <a:lnTo>
                        <a:pt x="1375" y="450"/>
                      </a:lnTo>
                      <a:lnTo>
                        <a:pt x="1376" y="450"/>
                      </a:lnTo>
                      <a:lnTo>
                        <a:pt x="1375" y="451"/>
                      </a:lnTo>
                      <a:lnTo>
                        <a:pt x="1374" y="452"/>
                      </a:lnTo>
                      <a:lnTo>
                        <a:pt x="1374" y="453"/>
                      </a:lnTo>
                      <a:lnTo>
                        <a:pt x="1374" y="454"/>
                      </a:lnTo>
                      <a:lnTo>
                        <a:pt x="1373" y="454"/>
                      </a:lnTo>
                      <a:lnTo>
                        <a:pt x="1372" y="455"/>
                      </a:lnTo>
                      <a:lnTo>
                        <a:pt x="1372" y="457"/>
                      </a:lnTo>
                      <a:lnTo>
                        <a:pt x="1371" y="458"/>
                      </a:lnTo>
                      <a:lnTo>
                        <a:pt x="1370" y="459"/>
                      </a:lnTo>
                      <a:lnTo>
                        <a:pt x="1372" y="461"/>
                      </a:lnTo>
                      <a:lnTo>
                        <a:pt x="1371" y="461"/>
                      </a:lnTo>
                      <a:lnTo>
                        <a:pt x="1370" y="462"/>
                      </a:lnTo>
                      <a:lnTo>
                        <a:pt x="1370" y="463"/>
                      </a:lnTo>
                      <a:lnTo>
                        <a:pt x="1368" y="464"/>
                      </a:lnTo>
                      <a:lnTo>
                        <a:pt x="1368" y="465"/>
                      </a:lnTo>
                      <a:lnTo>
                        <a:pt x="1368" y="466"/>
                      </a:lnTo>
                      <a:lnTo>
                        <a:pt x="1369" y="466"/>
                      </a:lnTo>
                      <a:lnTo>
                        <a:pt x="1369" y="467"/>
                      </a:lnTo>
                      <a:lnTo>
                        <a:pt x="1370" y="468"/>
                      </a:lnTo>
                      <a:lnTo>
                        <a:pt x="1370" y="469"/>
                      </a:lnTo>
                      <a:lnTo>
                        <a:pt x="1371" y="469"/>
                      </a:lnTo>
                      <a:lnTo>
                        <a:pt x="1371" y="471"/>
                      </a:lnTo>
                      <a:lnTo>
                        <a:pt x="1371" y="473"/>
                      </a:lnTo>
                      <a:lnTo>
                        <a:pt x="1371" y="474"/>
                      </a:lnTo>
                      <a:lnTo>
                        <a:pt x="1372" y="476"/>
                      </a:lnTo>
                      <a:lnTo>
                        <a:pt x="1371" y="476"/>
                      </a:lnTo>
                      <a:lnTo>
                        <a:pt x="1371" y="477"/>
                      </a:lnTo>
                      <a:lnTo>
                        <a:pt x="1370" y="477"/>
                      </a:lnTo>
                      <a:lnTo>
                        <a:pt x="1369" y="478"/>
                      </a:lnTo>
                      <a:lnTo>
                        <a:pt x="1370" y="478"/>
                      </a:lnTo>
                      <a:lnTo>
                        <a:pt x="1370" y="479"/>
                      </a:lnTo>
                      <a:lnTo>
                        <a:pt x="1369" y="480"/>
                      </a:lnTo>
                      <a:lnTo>
                        <a:pt x="1368" y="480"/>
                      </a:lnTo>
                      <a:lnTo>
                        <a:pt x="1368" y="482"/>
                      </a:lnTo>
                      <a:lnTo>
                        <a:pt x="1369" y="484"/>
                      </a:lnTo>
                      <a:lnTo>
                        <a:pt x="1369" y="485"/>
                      </a:lnTo>
                      <a:lnTo>
                        <a:pt x="1369" y="486"/>
                      </a:lnTo>
                      <a:lnTo>
                        <a:pt x="1368" y="488"/>
                      </a:lnTo>
                      <a:lnTo>
                        <a:pt x="1367" y="488"/>
                      </a:lnTo>
                      <a:lnTo>
                        <a:pt x="1367" y="489"/>
                      </a:lnTo>
                      <a:lnTo>
                        <a:pt x="1366" y="489"/>
                      </a:lnTo>
                      <a:lnTo>
                        <a:pt x="1365" y="489"/>
                      </a:lnTo>
                      <a:lnTo>
                        <a:pt x="1364" y="489"/>
                      </a:lnTo>
                      <a:lnTo>
                        <a:pt x="1364" y="490"/>
                      </a:lnTo>
                      <a:lnTo>
                        <a:pt x="1363" y="490"/>
                      </a:lnTo>
                      <a:lnTo>
                        <a:pt x="1363" y="491"/>
                      </a:lnTo>
                      <a:lnTo>
                        <a:pt x="1362" y="491"/>
                      </a:lnTo>
                      <a:lnTo>
                        <a:pt x="1359" y="490"/>
                      </a:lnTo>
                      <a:lnTo>
                        <a:pt x="1357" y="491"/>
                      </a:lnTo>
                      <a:lnTo>
                        <a:pt x="1354" y="490"/>
                      </a:lnTo>
                      <a:lnTo>
                        <a:pt x="1352" y="491"/>
                      </a:lnTo>
                      <a:lnTo>
                        <a:pt x="1351" y="494"/>
                      </a:lnTo>
                      <a:lnTo>
                        <a:pt x="1351" y="495"/>
                      </a:lnTo>
                      <a:lnTo>
                        <a:pt x="1351" y="497"/>
                      </a:lnTo>
                      <a:lnTo>
                        <a:pt x="1352" y="499"/>
                      </a:lnTo>
                      <a:lnTo>
                        <a:pt x="1353" y="498"/>
                      </a:lnTo>
                      <a:lnTo>
                        <a:pt x="1354" y="498"/>
                      </a:lnTo>
                      <a:lnTo>
                        <a:pt x="1355" y="498"/>
                      </a:lnTo>
                      <a:lnTo>
                        <a:pt x="1356" y="498"/>
                      </a:lnTo>
                      <a:lnTo>
                        <a:pt x="1357" y="498"/>
                      </a:lnTo>
                      <a:lnTo>
                        <a:pt x="1358" y="498"/>
                      </a:lnTo>
                      <a:lnTo>
                        <a:pt x="1359" y="499"/>
                      </a:lnTo>
                      <a:lnTo>
                        <a:pt x="1360" y="499"/>
                      </a:lnTo>
                      <a:lnTo>
                        <a:pt x="1361" y="500"/>
                      </a:lnTo>
                      <a:lnTo>
                        <a:pt x="1362" y="500"/>
                      </a:lnTo>
                      <a:lnTo>
                        <a:pt x="1363" y="503"/>
                      </a:lnTo>
                      <a:lnTo>
                        <a:pt x="1362" y="504"/>
                      </a:lnTo>
                      <a:lnTo>
                        <a:pt x="1359" y="507"/>
                      </a:lnTo>
                      <a:lnTo>
                        <a:pt x="1359" y="508"/>
                      </a:lnTo>
                      <a:lnTo>
                        <a:pt x="1361" y="508"/>
                      </a:lnTo>
                      <a:lnTo>
                        <a:pt x="1361" y="510"/>
                      </a:lnTo>
                      <a:lnTo>
                        <a:pt x="1361" y="511"/>
                      </a:lnTo>
                      <a:lnTo>
                        <a:pt x="1360" y="514"/>
                      </a:lnTo>
                      <a:lnTo>
                        <a:pt x="1360" y="516"/>
                      </a:lnTo>
                      <a:lnTo>
                        <a:pt x="1359" y="517"/>
                      </a:lnTo>
                      <a:lnTo>
                        <a:pt x="1358" y="520"/>
                      </a:lnTo>
                      <a:lnTo>
                        <a:pt x="1358" y="521"/>
                      </a:lnTo>
                      <a:lnTo>
                        <a:pt x="1358" y="522"/>
                      </a:lnTo>
                      <a:lnTo>
                        <a:pt x="1357" y="524"/>
                      </a:lnTo>
                      <a:lnTo>
                        <a:pt x="1357" y="525"/>
                      </a:lnTo>
                      <a:lnTo>
                        <a:pt x="1356" y="525"/>
                      </a:lnTo>
                      <a:lnTo>
                        <a:pt x="1355" y="526"/>
                      </a:lnTo>
                      <a:lnTo>
                        <a:pt x="1355" y="527"/>
                      </a:lnTo>
                      <a:lnTo>
                        <a:pt x="1355" y="528"/>
                      </a:lnTo>
                      <a:lnTo>
                        <a:pt x="1355" y="529"/>
                      </a:lnTo>
                      <a:lnTo>
                        <a:pt x="1355" y="530"/>
                      </a:lnTo>
                      <a:lnTo>
                        <a:pt x="1355" y="532"/>
                      </a:lnTo>
                      <a:lnTo>
                        <a:pt x="1355" y="533"/>
                      </a:lnTo>
                      <a:lnTo>
                        <a:pt x="1354" y="533"/>
                      </a:lnTo>
                      <a:lnTo>
                        <a:pt x="1354" y="534"/>
                      </a:lnTo>
                      <a:lnTo>
                        <a:pt x="1353" y="534"/>
                      </a:lnTo>
                      <a:lnTo>
                        <a:pt x="1352" y="535"/>
                      </a:lnTo>
                      <a:lnTo>
                        <a:pt x="1353" y="536"/>
                      </a:lnTo>
                      <a:lnTo>
                        <a:pt x="1354" y="536"/>
                      </a:lnTo>
                      <a:lnTo>
                        <a:pt x="1354" y="537"/>
                      </a:lnTo>
                      <a:lnTo>
                        <a:pt x="1352" y="538"/>
                      </a:lnTo>
                      <a:lnTo>
                        <a:pt x="1350" y="538"/>
                      </a:lnTo>
                      <a:lnTo>
                        <a:pt x="1349" y="539"/>
                      </a:lnTo>
                      <a:lnTo>
                        <a:pt x="1348" y="540"/>
                      </a:lnTo>
                      <a:lnTo>
                        <a:pt x="1347" y="542"/>
                      </a:lnTo>
                      <a:lnTo>
                        <a:pt x="1346" y="543"/>
                      </a:lnTo>
                      <a:lnTo>
                        <a:pt x="1345" y="543"/>
                      </a:lnTo>
                      <a:lnTo>
                        <a:pt x="1344" y="543"/>
                      </a:lnTo>
                      <a:lnTo>
                        <a:pt x="1343" y="545"/>
                      </a:lnTo>
                      <a:lnTo>
                        <a:pt x="1343" y="546"/>
                      </a:lnTo>
                      <a:lnTo>
                        <a:pt x="1342" y="546"/>
                      </a:lnTo>
                      <a:lnTo>
                        <a:pt x="1341" y="545"/>
                      </a:lnTo>
                      <a:lnTo>
                        <a:pt x="1340" y="544"/>
                      </a:lnTo>
                      <a:lnTo>
                        <a:pt x="1340" y="543"/>
                      </a:lnTo>
                      <a:lnTo>
                        <a:pt x="1339" y="543"/>
                      </a:lnTo>
                      <a:lnTo>
                        <a:pt x="1337" y="544"/>
                      </a:lnTo>
                      <a:lnTo>
                        <a:pt x="1338" y="545"/>
                      </a:lnTo>
                      <a:lnTo>
                        <a:pt x="1339" y="546"/>
                      </a:lnTo>
                      <a:lnTo>
                        <a:pt x="1339" y="548"/>
                      </a:lnTo>
                      <a:lnTo>
                        <a:pt x="1338" y="549"/>
                      </a:lnTo>
                      <a:lnTo>
                        <a:pt x="1338" y="550"/>
                      </a:lnTo>
                      <a:lnTo>
                        <a:pt x="1337" y="550"/>
                      </a:lnTo>
                      <a:lnTo>
                        <a:pt x="1337" y="551"/>
                      </a:lnTo>
                      <a:lnTo>
                        <a:pt x="1337" y="552"/>
                      </a:lnTo>
                      <a:lnTo>
                        <a:pt x="1337" y="553"/>
                      </a:lnTo>
                      <a:lnTo>
                        <a:pt x="1337" y="554"/>
                      </a:lnTo>
                      <a:lnTo>
                        <a:pt x="1335" y="555"/>
                      </a:lnTo>
                      <a:lnTo>
                        <a:pt x="1334" y="556"/>
                      </a:lnTo>
                      <a:lnTo>
                        <a:pt x="1334" y="557"/>
                      </a:lnTo>
                      <a:lnTo>
                        <a:pt x="1334" y="558"/>
                      </a:lnTo>
                      <a:lnTo>
                        <a:pt x="1335" y="559"/>
                      </a:lnTo>
                      <a:lnTo>
                        <a:pt x="1336" y="558"/>
                      </a:lnTo>
                      <a:lnTo>
                        <a:pt x="1337" y="557"/>
                      </a:lnTo>
                      <a:lnTo>
                        <a:pt x="1338" y="557"/>
                      </a:lnTo>
                      <a:lnTo>
                        <a:pt x="1339" y="557"/>
                      </a:lnTo>
                      <a:lnTo>
                        <a:pt x="1340" y="558"/>
                      </a:lnTo>
                      <a:lnTo>
                        <a:pt x="1338" y="559"/>
                      </a:lnTo>
                      <a:lnTo>
                        <a:pt x="1338" y="560"/>
                      </a:lnTo>
                      <a:lnTo>
                        <a:pt x="1337" y="561"/>
                      </a:lnTo>
                      <a:lnTo>
                        <a:pt x="1336" y="562"/>
                      </a:lnTo>
                      <a:lnTo>
                        <a:pt x="1336" y="564"/>
                      </a:lnTo>
                      <a:lnTo>
                        <a:pt x="1336" y="566"/>
                      </a:lnTo>
                      <a:lnTo>
                        <a:pt x="1336" y="567"/>
                      </a:lnTo>
                      <a:lnTo>
                        <a:pt x="1337" y="567"/>
                      </a:lnTo>
                      <a:lnTo>
                        <a:pt x="1337" y="568"/>
                      </a:lnTo>
                      <a:lnTo>
                        <a:pt x="1336" y="568"/>
                      </a:lnTo>
                      <a:lnTo>
                        <a:pt x="1336" y="569"/>
                      </a:lnTo>
                      <a:lnTo>
                        <a:pt x="1337" y="570"/>
                      </a:lnTo>
                      <a:lnTo>
                        <a:pt x="1337" y="571"/>
                      </a:lnTo>
                      <a:lnTo>
                        <a:pt x="1336" y="572"/>
                      </a:lnTo>
                      <a:lnTo>
                        <a:pt x="1336" y="573"/>
                      </a:lnTo>
                      <a:lnTo>
                        <a:pt x="1337" y="574"/>
                      </a:lnTo>
                      <a:lnTo>
                        <a:pt x="1338" y="574"/>
                      </a:lnTo>
                      <a:lnTo>
                        <a:pt x="1338" y="575"/>
                      </a:lnTo>
                      <a:lnTo>
                        <a:pt x="1337" y="575"/>
                      </a:lnTo>
                      <a:lnTo>
                        <a:pt x="1336" y="575"/>
                      </a:lnTo>
                      <a:lnTo>
                        <a:pt x="1335" y="575"/>
                      </a:lnTo>
                      <a:lnTo>
                        <a:pt x="1334" y="575"/>
                      </a:lnTo>
                      <a:lnTo>
                        <a:pt x="1334" y="576"/>
                      </a:lnTo>
                      <a:lnTo>
                        <a:pt x="1333" y="576"/>
                      </a:lnTo>
                      <a:lnTo>
                        <a:pt x="1332" y="576"/>
                      </a:lnTo>
                      <a:lnTo>
                        <a:pt x="1331" y="575"/>
                      </a:lnTo>
                      <a:lnTo>
                        <a:pt x="1330" y="575"/>
                      </a:lnTo>
                      <a:lnTo>
                        <a:pt x="1330" y="576"/>
                      </a:lnTo>
                      <a:lnTo>
                        <a:pt x="1329" y="576"/>
                      </a:lnTo>
                      <a:lnTo>
                        <a:pt x="1329" y="577"/>
                      </a:lnTo>
                      <a:lnTo>
                        <a:pt x="1330" y="578"/>
                      </a:lnTo>
                      <a:lnTo>
                        <a:pt x="1331" y="578"/>
                      </a:lnTo>
                      <a:lnTo>
                        <a:pt x="1330" y="579"/>
                      </a:lnTo>
                      <a:lnTo>
                        <a:pt x="1330" y="580"/>
                      </a:lnTo>
                      <a:lnTo>
                        <a:pt x="1329" y="579"/>
                      </a:lnTo>
                      <a:lnTo>
                        <a:pt x="1329" y="580"/>
                      </a:lnTo>
                      <a:lnTo>
                        <a:pt x="1328" y="580"/>
                      </a:lnTo>
                      <a:lnTo>
                        <a:pt x="1328" y="581"/>
                      </a:lnTo>
                      <a:lnTo>
                        <a:pt x="1328" y="582"/>
                      </a:lnTo>
                      <a:lnTo>
                        <a:pt x="1329" y="583"/>
                      </a:lnTo>
                      <a:lnTo>
                        <a:pt x="1328" y="583"/>
                      </a:lnTo>
                      <a:lnTo>
                        <a:pt x="1327" y="583"/>
                      </a:lnTo>
                      <a:lnTo>
                        <a:pt x="1326" y="584"/>
                      </a:lnTo>
                      <a:lnTo>
                        <a:pt x="1325" y="584"/>
                      </a:lnTo>
                      <a:lnTo>
                        <a:pt x="1324" y="584"/>
                      </a:lnTo>
                      <a:lnTo>
                        <a:pt x="1323" y="584"/>
                      </a:lnTo>
                      <a:lnTo>
                        <a:pt x="1322" y="584"/>
                      </a:lnTo>
                      <a:lnTo>
                        <a:pt x="1321" y="584"/>
                      </a:lnTo>
                      <a:lnTo>
                        <a:pt x="1320" y="584"/>
                      </a:lnTo>
                      <a:lnTo>
                        <a:pt x="1320" y="585"/>
                      </a:lnTo>
                      <a:lnTo>
                        <a:pt x="1319" y="587"/>
                      </a:lnTo>
                      <a:lnTo>
                        <a:pt x="1319" y="588"/>
                      </a:lnTo>
                      <a:lnTo>
                        <a:pt x="1318" y="586"/>
                      </a:lnTo>
                      <a:lnTo>
                        <a:pt x="1318" y="585"/>
                      </a:lnTo>
                      <a:lnTo>
                        <a:pt x="1317" y="585"/>
                      </a:lnTo>
                      <a:lnTo>
                        <a:pt x="1316" y="585"/>
                      </a:lnTo>
                      <a:lnTo>
                        <a:pt x="1316" y="586"/>
                      </a:lnTo>
                      <a:lnTo>
                        <a:pt x="1316" y="587"/>
                      </a:lnTo>
                      <a:lnTo>
                        <a:pt x="1316" y="588"/>
                      </a:lnTo>
                      <a:lnTo>
                        <a:pt x="1315" y="588"/>
                      </a:lnTo>
                      <a:lnTo>
                        <a:pt x="1315" y="589"/>
                      </a:lnTo>
                      <a:lnTo>
                        <a:pt x="1314" y="590"/>
                      </a:lnTo>
                      <a:lnTo>
                        <a:pt x="1314" y="589"/>
                      </a:lnTo>
                      <a:lnTo>
                        <a:pt x="1313" y="589"/>
                      </a:lnTo>
                      <a:lnTo>
                        <a:pt x="1313" y="590"/>
                      </a:lnTo>
                      <a:lnTo>
                        <a:pt x="1312" y="590"/>
                      </a:lnTo>
                      <a:lnTo>
                        <a:pt x="1311" y="590"/>
                      </a:lnTo>
                      <a:lnTo>
                        <a:pt x="1311" y="591"/>
                      </a:lnTo>
                      <a:lnTo>
                        <a:pt x="1311" y="592"/>
                      </a:lnTo>
                      <a:lnTo>
                        <a:pt x="1311" y="593"/>
                      </a:lnTo>
                      <a:lnTo>
                        <a:pt x="1311" y="594"/>
                      </a:lnTo>
                      <a:lnTo>
                        <a:pt x="1311" y="595"/>
                      </a:lnTo>
                      <a:lnTo>
                        <a:pt x="1312" y="594"/>
                      </a:lnTo>
                      <a:lnTo>
                        <a:pt x="1313" y="595"/>
                      </a:lnTo>
                      <a:lnTo>
                        <a:pt x="1312" y="595"/>
                      </a:lnTo>
                      <a:lnTo>
                        <a:pt x="1313" y="596"/>
                      </a:lnTo>
                      <a:lnTo>
                        <a:pt x="1313" y="597"/>
                      </a:lnTo>
                      <a:lnTo>
                        <a:pt x="1314" y="596"/>
                      </a:lnTo>
                      <a:lnTo>
                        <a:pt x="1314" y="597"/>
                      </a:lnTo>
                      <a:lnTo>
                        <a:pt x="1314" y="598"/>
                      </a:lnTo>
                      <a:lnTo>
                        <a:pt x="1315" y="598"/>
                      </a:lnTo>
                      <a:lnTo>
                        <a:pt x="1314" y="599"/>
                      </a:lnTo>
                      <a:lnTo>
                        <a:pt x="1314" y="600"/>
                      </a:lnTo>
                      <a:lnTo>
                        <a:pt x="1314" y="601"/>
                      </a:lnTo>
                      <a:lnTo>
                        <a:pt x="1315" y="602"/>
                      </a:lnTo>
                      <a:lnTo>
                        <a:pt x="1316" y="602"/>
                      </a:lnTo>
                      <a:lnTo>
                        <a:pt x="1317" y="602"/>
                      </a:lnTo>
                      <a:lnTo>
                        <a:pt x="1317" y="601"/>
                      </a:lnTo>
                      <a:lnTo>
                        <a:pt x="1318" y="601"/>
                      </a:lnTo>
                      <a:lnTo>
                        <a:pt x="1318" y="602"/>
                      </a:lnTo>
                      <a:lnTo>
                        <a:pt x="1318" y="603"/>
                      </a:lnTo>
                      <a:lnTo>
                        <a:pt x="1318" y="604"/>
                      </a:lnTo>
                      <a:lnTo>
                        <a:pt x="1319" y="604"/>
                      </a:lnTo>
                      <a:lnTo>
                        <a:pt x="1318" y="605"/>
                      </a:lnTo>
                      <a:lnTo>
                        <a:pt x="1319" y="605"/>
                      </a:lnTo>
                      <a:lnTo>
                        <a:pt x="1320" y="605"/>
                      </a:lnTo>
                      <a:lnTo>
                        <a:pt x="1319" y="606"/>
                      </a:lnTo>
                      <a:lnTo>
                        <a:pt x="1320" y="606"/>
                      </a:lnTo>
                      <a:lnTo>
                        <a:pt x="1319" y="606"/>
                      </a:lnTo>
                      <a:lnTo>
                        <a:pt x="1319" y="607"/>
                      </a:lnTo>
                      <a:lnTo>
                        <a:pt x="1318" y="606"/>
                      </a:lnTo>
                      <a:lnTo>
                        <a:pt x="1318" y="605"/>
                      </a:lnTo>
                      <a:lnTo>
                        <a:pt x="1317" y="605"/>
                      </a:lnTo>
                      <a:lnTo>
                        <a:pt x="1316" y="605"/>
                      </a:lnTo>
                      <a:lnTo>
                        <a:pt x="1316" y="606"/>
                      </a:lnTo>
                      <a:lnTo>
                        <a:pt x="1317" y="607"/>
                      </a:lnTo>
                      <a:lnTo>
                        <a:pt x="1316" y="607"/>
                      </a:lnTo>
                      <a:lnTo>
                        <a:pt x="1316" y="608"/>
                      </a:lnTo>
                      <a:lnTo>
                        <a:pt x="1315" y="608"/>
                      </a:lnTo>
                      <a:lnTo>
                        <a:pt x="1314" y="607"/>
                      </a:lnTo>
                      <a:lnTo>
                        <a:pt x="1313" y="607"/>
                      </a:lnTo>
                      <a:lnTo>
                        <a:pt x="1314" y="608"/>
                      </a:lnTo>
                      <a:lnTo>
                        <a:pt x="1313" y="608"/>
                      </a:lnTo>
                      <a:lnTo>
                        <a:pt x="1313" y="609"/>
                      </a:lnTo>
                      <a:lnTo>
                        <a:pt x="1314" y="609"/>
                      </a:lnTo>
                      <a:lnTo>
                        <a:pt x="1313" y="610"/>
                      </a:lnTo>
                      <a:lnTo>
                        <a:pt x="1312" y="610"/>
                      </a:lnTo>
                      <a:lnTo>
                        <a:pt x="1310" y="609"/>
                      </a:lnTo>
                      <a:lnTo>
                        <a:pt x="1309" y="610"/>
                      </a:lnTo>
                      <a:lnTo>
                        <a:pt x="1309" y="611"/>
                      </a:lnTo>
                      <a:lnTo>
                        <a:pt x="1310" y="611"/>
                      </a:lnTo>
                      <a:lnTo>
                        <a:pt x="1310" y="612"/>
                      </a:lnTo>
                      <a:lnTo>
                        <a:pt x="1311" y="612"/>
                      </a:lnTo>
                      <a:lnTo>
                        <a:pt x="1311" y="613"/>
                      </a:lnTo>
                      <a:lnTo>
                        <a:pt x="1311" y="614"/>
                      </a:lnTo>
                      <a:lnTo>
                        <a:pt x="1312" y="614"/>
                      </a:lnTo>
                      <a:lnTo>
                        <a:pt x="1312" y="615"/>
                      </a:lnTo>
                      <a:lnTo>
                        <a:pt x="1310" y="616"/>
                      </a:lnTo>
                      <a:lnTo>
                        <a:pt x="1310" y="617"/>
                      </a:lnTo>
                      <a:lnTo>
                        <a:pt x="1310" y="618"/>
                      </a:lnTo>
                      <a:lnTo>
                        <a:pt x="1311" y="618"/>
                      </a:lnTo>
                      <a:lnTo>
                        <a:pt x="1312" y="619"/>
                      </a:lnTo>
                      <a:lnTo>
                        <a:pt x="1312" y="620"/>
                      </a:lnTo>
                      <a:lnTo>
                        <a:pt x="1311" y="620"/>
                      </a:lnTo>
                      <a:lnTo>
                        <a:pt x="1312" y="620"/>
                      </a:lnTo>
                      <a:lnTo>
                        <a:pt x="1312" y="621"/>
                      </a:lnTo>
                      <a:lnTo>
                        <a:pt x="1312" y="622"/>
                      </a:lnTo>
                      <a:lnTo>
                        <a:pt x="1311" y="622"/>
                      </a:lnTo>
                      <a:lnTo>
                        <a:pt x="1310" y="622"/>
                      </a:lnTo>
                      <a:lnTo>
                        <a:pt x="1309" y="622"/>
                      </a:lnTo>
                      <a:lnTo>
                        <a:pt x="1309" y="623"/>
                      </a:lnTo>
                      <a:lnTo>
                        <a:pt x="1310" y="623"/>
                      </a:lnTo>
                      <a:lnTo>
                        <a:pt x="1310" y="624"/>
                      </a:lnTo>
                      <a:lnTo>
                        <a:pt x="1309" y="625"/>
                      </a:lnTo>
                      <a:lnTo>
                        <a:pt x="1310" y="626"/>
                      </a:lnTo>
                      <a:lnTo>
                        <a:pt x="1309" y="626"/>
                      </a:lnTo>
                      <a:lnTo>
                        <a:pt x="1309" y="627"/>
                      </a:lnTo>
                      <a:lnTo>
                        <a:pt x="1308" y="628"/>
                      </a:lnTo>
                      <a:lnTo>
                        <a:pt x="1309" y="629"/>
                      </a:lnTo>
                      <a:lnTo>
                        <a:pt x="1309" y="630"/>
                      </a:lnTo>
                      <a:lnTo>
                        <a:pt x="1308" y="630"/>
                      </a:lnTo>
                      <a:lnTo>
                        <a:pt x="1308" y="631"/>
                      </a:lnTo>
                      <a:lnTo>
                        <a:pt x="1308" y="632"/>
                      </a:lnTo>
                      <a:lnTo>
                        <a:pt x="1307" y="632"/>
                      </a:lnTo>
                      <a:lnTo>
                        <a:pt x="1306" y="632"/>
                      </a:lnTo>
                      <a:lnTo>
                        <a:pt x="1306" y="633"/>
                      </a:lnTo>
                      <a:lnTo>
                        <a:pt x="1305" y="633"/>
                      </a:lnTo>
                      <a:lnTo>
                        <a:pt x="1306" y="634"/>
                      </a:lnTo>
                      <a:lnTo>
                        <a:pt x="1306" y="635"/>
                      </a:lnTo>
                      <a:lnTo>
                        <a:pt x="1305" y="636"/>
                      </a:lnTo>
                      <a:lnTo>
                        <a:pt x="1304" y="635"/>
                      </a:lnTo>
                      <a:lnTo>
                        <a:pt x="1305" y="634"/>
                      </a:lnTo>
                      <a:lnTo>
                        <a:pt x="1304" y="634"/>
                      </a:lnTo>
                      <a:lnTo>
                        <a:pt x="1304" y="633"/>
                      </a:lnTo>
                      <a:lnTo>
                        <a:pt x="1303" y="634"/>
                      </a:lnTo>
                      <a:lnTo>
                        <a:pt x="1303" y="635"/>
                      </a:lnTo>
                      <a:lnTo>
                        <a:pt x="1302" y="634"/>
                      </a:lnTo>
                      <a:lnTo>
                        <a:pt x="1302" y="635"/>
                      </a:lnTo>
                      <a:lnTo>
                        <a:pt x="1301" y="634"/>
                      </a:lnTo>
                      <a:lnTo>
                        <a:pt x="1301" y="635"/>
                      </a:lnTo>
                      <a:lnTo>
                        <a:pt x="1301" y="636"/>
                      </a:lnTo>
                      <a:lnTo>
                        <a:pt x="1302" y="636"/>
                      </a:lnTo>
                      <a:lnTo>
                        <a:pt x="1303" y="635"/>
                      </a:lnTo>
                      <a:lnTo>
                        <a:pt x="1303" y="636"/>
                      </a:lnTo>
                      <a:lnTo>
                        <a:pt x="1303" y="637"/>
                      </a:lnTo>
                      <a:lnTo>
                        <a:pt x="1304" y="638"/>
                      </a:lnTo>
                      <a:lnTo>
                        <a:pt x="1303" y="639"/>
                      </a:lnTo>
                      <a:lnTo>
                        <a:pt x="1302" y="639"/>
                      </a:lnTo>
                      <a:lnTo>
                        <a:pt x="1301" y="639"/>
                      </a:lnTo>
                      <a:lnTo>
                        <a:pt x="1301" y="640"/>
                      </a:lnTo>
                      <a:lnTo>
                        <a:pt x="1301" y="641"/>
                      </a:lnTo>
                      <a:lnTo>
                        <a:pt x="1300" y="642"/>
                      </a:lnTo>
                      <a:lnTo>
                        <a:pt x="1300" y="641"/>
                      </a:lnTo>
                      <a:lnTo>
                        <a:pt x="1299" y="640"/>
                      </a:lnTo>
                      <a:lnTo>
                        <a:pt x="1298" y="640"/>
                      </a:lnTo>
                      <a:lnTo>
                        <a:pt x="1299" y="641"/>
                      </a:lnTo>
                      <a:lnTo>
                        <a:pt x="1300" y="641"/>
                      </a:lnTo>
                      <a:lnTo>
                        <a:pt x="1300" y="642"/>
                      </a:lnTo>
                      <a:lnTo>
                        <a:pt x="1298" y="642"/>
                      </a:lnTo>
                      <a:lnTo>
                        <a:pt x="1298" y="643"/>
                      </a:lnTo>
                      <a:lnTo>
                        <a:pt x="1300" y="644"/>
                      </a:lnTo>
                      <a:lnTo>
                        <a:pt x="1300" y="645"/>
                      </a:lnTo>
                      <a:lnTo>
                        <a:pt x="1299" y="644"/>
                      </a:lnTo>
                      <a:lnTo>
                        <a:pt x="1297" y="644"/>
                      </a:lnTo>
                      <a:lnTo>
                        <a:pt x="1297" y="645"/>
                      </a:lnTo>
                      <a:lnTo>
                        <a:pt x="1298" y="646"/>
                      </a:lnTo>
                      <a:lnTo>
                        <a:pt x="1297" y="647"/>
                      </a:lnTo>
                      <a:lnTo>
                        <a:pt x="1296" y="647"/>
                      </a:lnTo>
                      <a:lnTo>
                        <a:pt x="1296" y="646"/>
                      </a:lnTo>
                      <a:lnTo>
                        <a:pt x="1295" y="647"/>
                      </a:lnTo>
                      <a:lnTo>
                        <a:pt x="1294" y="647"/>
                      </a:lnTo>
                      <a:lnTo>
                        <a:pt x="1294" y="648"/>
                      </a:lnTo>
                      <a:lnTo>
                        <a:pt x="1295" y="649"/>
                      </a:lnTo>
                      <a:lnTo>
                        <a:pt x="1294" y="650"/>
                      </a:lnTo>
                      <a:lnTo>
                        <a:pt x="1293" y="649"/>
                      </a:lnTo>
                      <a:lnTo>
                        <a:pt x="1292" y="650"/>
                      </a:lnTo>
                      <a:lnTo>
                        <a:pt x="1293" y="650"/>
                      </a:lnTo>
                      <a:lnTo>
                        <a:pt x="1294" y="650"/>
                      </a:lnTo>
                      <a:lnTo>
                        <a:pt x="1294" y="651"/>
                      </a:lnTo>
                      <a:lnTo>
                        <a:pt x="1293" y="652"/>
                      </a:lnTo>
                      <a:lnTo>
                        <a:pt x="1292" y="652"/>
                      </a:lnTo>
                      <a:lnTo>
                        <a:pt x="1292" y="653"/>
                      </a:lnTo>
                      <a:lnTo>
                        <a:pt x="1293" y="653"/>
                      </a:lnTo>
                      <a:lnTo>
                        <a:pt x="1293" y="654"/>
                      </a:lnTo>
                      <a:lnTo>
                        <a:pt x="1292" y="654"/>
                      </a:lnTo>
                      <a:lnTo>
                        <a:pt x="1291" y="654"/>
                      </a:lnTo>
                      <a:lnTo>
                        <a:pt x="1290" y="655"/>
                      </a:lnTo>
                      <a:lnTo>
                        <a:pt x="1290" y="654"/>
                      </a:lnTo>
                      <a:lnTo>
                        <a:pt x="1289" y="655"/>
                      </a:lnTo>
                      <a:lnTo>
                        <a:pt x="1289" y="656"/>
                      </a:lnTo>
                      <a:lnTo>
                        <a:pt x="1289" y="657"/>
                      </a:lnTo>
                      <a:lnTo>
                        <a:pt x="1288" y="656"/>
                      </a:lnTo>
                      <a:lnTo>
                        <a:pt x="1288" y="655"/>
                      </a:lnTo>
                      <a:lnTo>
                        <a:pt x="1287" y="655"/>
                      </a:lnTo>
                      <a:lnTo>
                        <a:pt x="1287" y="656"/>
                      </a:lnTo>
                      <a:lnTo>
                        <a:pt x="1288" y="656"/>
                      </a:lnTo>
                      <a:lnTo>
                        <a:pt x="1287" y="657"/>
                      </a:lnTo>
                      <a:lnTo>
                        <a:pt x="1286" y="657"/>
                      </a:lnTo>
                      <a:lnTo>
                        <a:pt x="1286" y="656"/>
                      </a:lnTo>
                      <a:lnTo>
                        <a:pt x="1285" y="656"/>
                      </a:lnTo>
                      <a:lnTo>
                        <a:pt x="1285" y="657"/>
                      </a:lnTo>
                      <a:lnTo>
                        <a:pt x="1284" y="657"/>
                      </a:lnTo>
                      <a:lnTo>
                        <a:pt x="1284" y="658"/>
                      </a:lnTo>
                      <a:lnTo>
                        <a:pt x="1284" y="659"/>
                      </a:lnTo>
                      <a:lnTo>
                        <a:pt x="1283" y="660"/>
                      </a:lnTo>
                      <a:lnTo>
                        <a:pt x="1283" y="659"/>
                      </a:lnTo>
                      <a:lnTo>
                        <a:pt x="1282" y="659"/>
                      </a:lnTo>
                      <a:lnTo>
                        <a:pt x="1282" y="660"/>
                      </a:lnTo>
                      <a:lnTo>
                        <a:pt x="1281" y="660"/>
                      </a:lnTo>
                      <a:lnTo>
                        <a:pt x="1280" y="660"/>
                      </a:lnTo>
                      <a:lnTo>
                        <a:pt x="1279" y="660"/>
                      </a:lnTo>
                      <a:lnTo>
                        <a:pt x="1280" y="661"/>
                      </a:lnTo>
                      <a:lnTo>
                        <a:pt x="1280" y="662"/>
                      </a:lnTo>
                      <a:lnTo>
                        <a:pt x="1279" y="662"/>
                      </a:lnTo>
                      <a:lnTo>
                        <a:pt x="1279" y="663"/>
                      </a:lnTo>
                      <a:lnTo>
                        <a:pt x="1279" y="664"/>
                      </a:lnTo>
                      <a:lnTo>
                        <a:pt x="1279" y="665"/>
                      </a:lnTo>
                      <a:lnTo>
                        <a:pt x="1278" y="665"/>
                      </a:lnTo>
                      <a:lnTo>
                        <a:pt x="1278" y="666"/>
                      </a:lnTo>
                      <a:lnTo>
                        <a:pt x="1278" y="667"/>
                      </a:lnTo>
                      <a:lnTo>
                        <a:pt x="1279" y="667"/>
                      </a:lnTo>
                      <a:lnTo>
                        <a:pt x="1279" y="668"/>
                      </a:lnTo>
                      <a:lnTo>
                        <a:pt x="1278" y="668"/>
                      </a:lnTo>
                      <a:lnTo>
                        <a:pt x="1279" y="669"/>
                      </a:lnTo>
                      <a:lnTo>
                        <a:pt x="1278" y="669"/>
                      </a:lnTo>
                      <a:lnTo>
                        <a:pt x="1278" y="670"/>
                      </a:lnTo>
                      <a:lnTo>
                        <a:pt x="1279" y="670"/>
                      </a:lnTo>
                      <a:lnTo>
                        <a:pt x="1278" y="671"/>
                      </a:lnTo>
                      <a:lnTo>
                        <a:pt x="1278" y="670"/>
                      </a:lnTo>
                      <a:lnTo>
                        <a:pt x="1277" y="670"/>
                      </a:lnTo>
                      <a:lnTo>
                        <a:pt x="1276" y="670"/>
                      </a:lnTo>
                      <a:lnTo>
                        <a:pt x="1277" y="671"/>
                      </a:lnTo>
                      <a:lnTo>
                        <a:pt x="1277" y="672"/>
                      </a:lnTo>
                      <a:lnTo>
                        <a:pt x="1277" y="673"/>
                      </a:lnTo>
                      <a:lnTo>
                        <a:pt x="1276" y="672"/>
                      </a:lnTo>
                      <a:lnTo>
                        <a:pt x="1275" y="672"/>
                      </a:lnTo>
                      <a:lnTo>
                        <a:pt x="1275" y="673"/>
                      </a:lnTo>
                      <a:lnTo>
                        <a:pt x="1276" y="674"/>
                      </a:lnTo>
                      <a:lnTo>
                        <a:pt x="1276" y="675"/>
                      </a:lnTo>
                      <a:lnTo>
                        <a:pt x="1275" y="675"/>
                      </a:lnTo>
                      <a:lnTo>
                        <a:pt x="1275" y="676"/>
                      </a:lnTo>
                      <a:lnTo>
                        <a:pt x="1274" y="676"/>
                      </a:lnTo>
                      <a:lnTo>
                        <a:pt x="1274" y="677"/>
                      </a:lnTo>
                      <a:lnTo>
                        <a:pt x="1273" y="677"/>
                      </a:lnTo>
                      <a:lnTo>
                        <a:pt x="1272" y="676"/>
                      </a:lnTo>
                      <a:lnTo>
                        <a:pt x="1272" y="677"/>
                      </a:lnTo>
                      <a:lnTo>
                        <a:pt x="1271" y="678"/>
                      </a:lnTo>
                      <a:lnTo>
                        <a:pt x="1271" y="677"/>
                      </a:lnTo>
                      <a:lnTo>
                        <a:pt x="1271" y="678"/>
                      </a:lnTo>
                      <a:lnTo>
                        <a:pt x="1271" y="679"/>
                      </a:lnTo>
                      <a:lnTo>
                        <a:pt x="1270" y="680"/>
                      </a:lnTo>
                      <a:lnTo>
                        <a:pt x="1270" y="679"/>
                      </a:lnTo>
                      <a:lnTo>
                        <a:pt x="1269" y="679"/>
                      </a:lnTo>
                      <a:lnTo>
                        <a:pt x="1269" y="680"/>
                      </a:lnTo>
                      <a:lnTo>
                        <a:pt x="1269" y="681"/>
                      </a:lnTo>
                      <a:lnTo>
                        <a:pt x="1270" y="681"/>
                      </a:lnTo>
                      <a:lnTo>
                        <a:pt x="1269" y="681"/>
                      </a:lnTo>
                      <a:lnTo>
                        <a:pt x="1269" y="682"/>
                      </a:lnTo>
                      <a:lnTo>
                        <a:pt x="1269" y="683"/>
                      </a:lnTo>
                      <a:lnTo>
                        <a:pt x="1269" y="684"/>
                      </a:lnTo>
                      <a:lnTo>
                        <a:pt x="1268" y="685"/>
                      </a:lnTo>
                      <a:lnTo>
                        <a:pt x="1268" y="686"/>
                      </a:lnTo>
                      <a:lnTo>
                        <a:pt x="1267" y="686"/>
                      </a:lnTo>
                      <a:lnTo>
                        <a:pt x="1267" y="687"/>
                      </a:lnTo>
                      <a:lnTo>
                        <a:pt x="1268" y="687"/>
                      </a:lnTo>
                      <a:lnTo>
                        <a:pt x="1268" y="688"/>
                      </a:lnTo>
                      <a:lnTo>
                        <a:pt x="1267" y="688"/>
                      </a:lnTo>
                      <a:lnTo>
                        <a:pt x="1267" y="689"/>
                      </a:lnTo>
                      <a:lnTo>
                        <a:pt x="1267" y="690"/>
                      </a:lnTo>
                      <a:lnTo>
                        <a:pt x="1268" y="690"/>
                      </a:lnTo>
                      <a:lnTo>
                        <a:pt x="1269" y="691"/>
                      </a:lnTo>
                      <a:lnTo>
                        <a:pt x="1267" y="691"/>
                      </a:lnTo>
                      <a:lnTo>
                        <a:pt x="1267" y="692"/>
                      </a:lnTo>
                      <a:lnTo>
                        <a:pt x="1267" y="693"/>
                      </a:lnTo>
                      <a:lnTo>
                        <a:pt x="1268" y="694"/>
                      </a:lnTo>
                      <a:lnTo>
                        <a:pt x="1268" y="695"/>
                      </a:lnTo>
                      <a:lnTo>
                        <a:pt x="1267" y="696"/>
                      </a:lnTo>
                      <a:lnTo>
                        <a:pt x="1266" y="696"/>
                      </a:lnTo>
                      <a:lnTo>
                        <a:pt x="1266" y="697"/>
                      </a:lnTo>
                      <a:lnTo>
                        <a:pt x="1266" y="698"/>
                      </a:lnTo>
                      <a:lnTo>
                        <a:pt x="1266" y="699"/>
                      </a:lnTo>
                      <a:lnTo>
                        <a:pt x="1265" y="700"/>
                      </a:lnTo>
                      <a:lnTo>
                        <a:pt x="1265" y="701"/>
                      </a:lnTo>
                      <a:lnTo>
                        <a:pt x="1266" y="701"/>
                      </a:lnTo>
                      <a:lnTo>
                        <a:pt x="1266" y="702"/>
                      </a:lnTo>
                      <a:lnTo>
                        <a:pt x="1265" y="702"/>
                      </a:lnTo>
                      <a:lnTo>
                        <a:pt x="1265" y="703"/>
                      </a:lnTo>
                      <a:lnTo>
                        <a:pt x="1265" y="704"/>
                      </a:lnTo>
                      <a:lnTo>
                        <a:pt x="1264" y="704"/>
                      </a:lnTo>
                      <a:lnTo>
                        <a:pt x="1264" y="705"/>
                      </a:lnTo>
                      <a:lnTo>
                        <a:pt x="1264" y="706"/>
                      </a:lnTo>
                      <a:lnTo>
                        <a:pt x="1263" y="706"/>
                      </a:lnTo>
                      <a:lnTo>
                        <a:pt x="1263" y="707"/>
                      </a:lnTo>
                      <a:lnTo>
                        <a:pt x="1263" y="708"/>
                      </a:lnTo>
                      <a:lnTo>
                        <a:pt x="1263" y="709"/>
                      </a:lnTo>
                      <a:lnTo>
                        <a:pt x="1262" y="710"/>
                      </a:lnTo>
                      <a:lnTo>
                        <a:pt x="1261" y="710"/>
                      </a:lnTo>
                      <a:lnTo>
                        <a:pt x="1261" y="711"/>
                      </a:lnTo>
                      <a:lnTo>
                        <a:pt x="1260" y="712"/>
                      </a:lnTo>
                      <a:lnTo>
                        <a:pt x="1259" y="712"/>
                      </a:lnTo>
                      <a:lnTo>
                        <a:pt x="1258" y="712"/>
                      </a:lnTo>
                      <a:lnTo>
                        <a:pt x="1257" y="712"/>
                      </a:lnTo>
                      <a:lnTo>
                        <a:pt x="1257" y="713"/>
                      </a:lnTo>
                      <a:lnTo>
                        <a:pt x="1257" y="714"/>
                      </a:lnTo>
                      <a:lnTo>
                        <a:pt x="1256" y="714"/>
                      </a:lnTo>
                      <a:lnTo>
                        <a:pt x="1255" y="716"/>
                      </a:lnTo>
                      <a:lnTo>
                        <a:pt x="1254" y="716"/>
                      </a:lnTo>
                      <a:lnTo>
                        <a:pt x="1254" y="717"/>
                      </a:lnTo>
                      <a:lnTo>
                        <a:pt x="1253" y="717"/>
                      </a:lnTo>
                      <a:lnTo>
                        <a:pt x="1253" y="718"/>
                      </a:lnTo>
                      <a:lnTo>
                        <a:pt x="1252" y="718"/>
                      </a:lnTo>
                      <a:lnTo>
                        <a:pt x="1252" y="719"/>
                      </a:lnTo>
                      <a:lnTo>
                        <a:pt x="1252" y="720"/>
                      </a:lnTo>
                      <a:lnTo>
                        <a:pt x="1252" y="721"/>
                      </a:lnTo>
                      <a:lnTo>
                        <a:pt x="1251" y="721"/>
                      </a:lnTo>
                      <a:lnTo>
                        <a:pt x="1251" y="722"/>
                      </a:lnTo>
                      <a:lnTo>
                        <a:pt x="1250" y="721"/>
                      </a:lnTo>
                      <a:lnTo>
                        <a:pt x="1249" y="723"/>
                      </a:lnTo>
                      <a:lnTo>
                        <a:pt x="1248" y="723"/>
                      </a:lnTo>
                      <a:lnTo>
                        <a:pt x="1248" y="724"/>
                      </a:lnTo>
                      <a:lnTo>
                        <a:pt x="1247" y="724"/>
                      </a:lnTo>
                      <a:lnTo>
                        <a:pt x="1246" y="723"/>
                      </a:lnTo>
                      <a:lnTo>
                        <a:pt x="1246" y="724"/>
                      </a:lnTo>
                      <a:lnTo>
                        <a:pt x="1245" y="725"/>
                      </a:lnTo>
                      <a:lnTo>
                        <a:pt x="1244" y="726"/>
                      </a:lnTo>
                      <a:lnTo>
                        <a:pt x="1243" y="726"/>
                      </a:lnTo>
                      <a:lnTo>
                        <a:pt x="1243" y="727"/>
                      </a:lnTo>
                      <a:lnTo>
                        <a:pt x="1242" y="727"/>
                      </a:lnTo>
                      <a:lnTo>
                        <a:pt x="1241" y="727"/>
                      </a:lnTo>
                      <a:lnTo>
                        <a:pt x="1241" y="728"/>
                      </a:lnTo>
                      <a:lnTo>
                        <a:pt x="1240" y="728"/>
                      </a:lnTo>
                      <a:lnTo>
                        <a:pt x="1240" y="729"/>
                      </a:lnTo>
                      <a:lnTo>
                        <a:pt x="1239" y="729"/>
                      </a:lnTo>
                      <a:lnTo>
                        <a:pt x="1238" y="730"/>
                      </a:lnTo>
                      <a:lnTo>
                        <a:pt x="1238" y="729"/>
                      </a:lnTo>
                      <a:lnTo>
                        <a:pt x="1237" y="728"/>
                      </a:lnTo>
                      <a:lnTo>
                        <a:pt x="1237" y="729"/>
                      </a:lnTo>
                      <a:lnTo>
                        <a:pt x="1236" y="729"/>
                      </a:lnTo>
                      <a:lnTo>
                        <a:pt x="1237" y="730"/>
                      </a:lnTo>
                      <a:lnTo>
                        <a:pt x="1236" y="731"/>
                      </a:lnTo>
                      <a:lnTo>
                        <a:pt x="1235" y="732"/>
                      </a:lnTo>
                      <a:lnTo>
                        <a:pt x="1236" y="733"/>
                      </a:lnTo>
                      <a:lnTo>
                        <a:pt x="1235" y="733"/>
                      </a:lnTo>
                      <a:lnTo>
                        <a:pt x="1234" y="734"/>
                      </a:lnTo>
                      <a:lnTo>
                        <a:pt x="1234" y="735"/>
                      </a:lnTo>
                      <a:lnTo>
                        <a:pt x="1234" y="736"/>
                      </a:lnTo>
                      <a:lnTo>
                        <a:pt x="1234" y="737"/>
                      </a:lnTo>
                      <a:lnTo>
                        <a:pt x="1234" y="738"/>
                      </a:lnTo>
                      <a:lnTo>
                        <a:pt x="1234" y="739"/>
                      </a:lnTo>
                      <a:lnTo>
                        <a:pt x="1234" y="740"/>
                      </a:lnTo>
                      <a:lnTo>
                        <a:pt x="1234" y="741"/>
                      </a:lnTo>
                      <a:lnTo>
                        <a:pt x="1234" y="742"/>
                      </a:lnTo>
                      <a:lnTo>
                        <a:pt x="1233" y="742"/>
                      </a:lnTo>
                      <a:lnTo>
                        <a:pt x="1232" y="742"/>
                      </a:lnTo>
                      <a:lnTo>
                        <a:pt x="1232" y="743"/>
                      </a:lnTo>
                      <a:lnTo>
                        <a:pt x="1231" y="744"/>
                      </a:lnTo>
                      <a:lnTo>
                        <a:pt x="1232" y="744"/>
                      </a:lnTo>
                      <a:lnTo>
                        <a:pt x="1232" y="745"/>
                      </a:lnTo>
                      <a:lnTo>
                        <a:pt x="1231" y="745"/>
                      </a:lnTo>
                      <a:lnTo>
                        <a:pt x="1231" y="746"/>
                      </a:lnTo>
                      <a:lnTo>
                        <a:pt x="1230" y="746"/>
                      </a:lnTo>
                      <a:lnTo>
                        <a:pt x="1230" y="747"/>
                      </a:lnTo>
                      <a:lnTo>
                        <a:pt x="1231" y="747"/>
                      </a:lnTo>
                      <a:lnTo>
                        <a:pt x="1231" y="748"/>
                      </a:lnTo>
                      <a:lnTo>
                        <a:pt x="1231" y="749"/>
                      </a:lnTo>
                      <a:lnTo>
                        <a:pt x="1230" y="749"/>
                      </a:lnTo>
                      <a:lnTo>
                        <a:pt x="1229" y="749"/>
                      </a:lnTo>
                      <a:lnTo>
                        <a:pt x="1229" y="750"/>
                      </a:lnTo>
                      <a:lnTo>
                        <a:pt x="1228" y="750"/>
                      </a:lnTo>
                      <a:lnTo>
                        <a:pt x="1227" y="751"/>
                      </a:lnTo>
                      <a:lnTo>
                        <a:pt x="1226" y="752"/>
                      </a:lnTo>
                      <a:lnTo>
                        <a:pt x="1225" y="752"/>
                      </a:lnTo>
                      <a:lnTo>
                        <a:pt x="1225" y="753"/>
                      </a:lnTo>
                      <a:lnTo>
                        <a:pt x="1224" y="753"/>
                      </a:lnTo>
                      <a:lnTo>
                        <a:pt x="1223" y="753"/>
                      </a:lnTo>
                      <a:lnTo>
                        <a:pt x="1223" y="754"/>
                      </a:lnTo>
                      <a:lnTo>
                        <a:pt x="1222" y="754"/>
                      </a:lnTo>
                      <a:lnTo>
                        <a:pt x="1222" y="755"/>
                      </a:lnTo>
                      <a:lnTo>
                        <a:pt x="1221" y="755"/>
                      </a:lnTo>
                      <a:lnTo>
                        <a:pt x="1220" y="755"/>
                      </a:lnTo>
                      <a:lnTo>
                        <a:pt x="1220" y="756"/>
                      </a:lnTo>
                      <a:lnTo>
                        <a:pt x="1219" y="756"/>
                      </a:lnTo>
                      <a:lnTo>
                        <a:pt x="1219" y="757"/>
                      </a:lnTo>
                      <a:lnTo>
                        <a:pt x="1219" y="758"/>
                      </a:lnTo>
                      <a:lnTo>
                        <a:pt x="1220" y="758"/>
                      </a:lnTo>
                      <a:lnTo>
                        <a:pt x="1219" y="759"/>
                      </a:lnTo>
                      <a:lnTo>
                        <a:pt x="1219" y="760"/>
                      </a:lnTo>
                      <a:lnTo>
                        <a:pt x="1218" y="761"/>
                      </a:lnTo>
                      <a:lnTo>
                        <a:pt x="1218" y="762"/>
                      </a:lnTo>
                      <a:lnTo>
                        <a:pt x="1217" y="763"/>
                      </a:lnTo>
                      <a:lnTo>
                        <a:pt x="1217" y="764"/>
                      </a:lnTo>
                      <a:lnTo>
                        <a:pt x="1217" y="765"/>
                      </a:lnTo>
                      <a:lnTo>
                        <a:pt x="1216" y="766"/>
                      </a:lnTo>
                      <a:lnTo>
                        <a:pt x="1215" y="767"/>
                      </a:lnTo>
                      <a:lnTo>
                        <a:pt x="1213" y="769"/>
                      </a:lnTo>
                      <a:lnTo>
                        <a:pt x="1211" y="771"/>
                      </a:lnTo>
                      <a:lnTo>
                        <a:pt x="1210" y="771"/>
                      </a:lnTo>
                      <a:lnTo>
                        <a:pt x="1210" y="772"/>
                      </a:lnTo>
                      <a:lnTo>
                        <a:pt x="1209" y="773"/>
                      </a:lnTo>
                      <a:lnTo>
                        <a:pt x="1209" y="774"/>
                      </a:lnTo>
                      <a:lnTo>
                        <a:pt x="1208" y="775"/>
                      </a:lnTo>
                      <a:lnTo>
                        <a:pt x="1208" y="776"/>
                      </a:lnTo>
                      <a:lnTo>
                        <a:pt x="1207" y="777"/>
                      </a:lnTo>
                      <a:lnTo>
                        <a:pt x="1207" y="778"/>
                      </a:lnTo>
                      <a:lnTo>
                        <a:pt x="1205" y="779"/>
                      </a:lnTo>
                      <a:lnTo>
                        <a:pt x="1205" y="780"/>
                      </a:lnTo>
                      <a:lnTo>
                        <a:pt x="1204" y="781"/>
                      </a:lnTo>
                      <a:lnTo>
                        <a:pt x="1203" y="781"/>
                      </a:lnTo>
                      <a:lnTo>
                        <a:pt x="1202" y="781"/>
                      </a:lnTo>
                      <a:lnTo>
                        <a:pt x="1201" y="782"/>
                      </a:lnTo>
                      <a:lnTo>
                        <a:pt x="1200" y="783"/>
                      </a:lnTo>
                      <a:lnTo>
                        <a:pt x="1199" y="783"/>
                      </a:lnTo>
                      <a:lnTo>
                        <a:pt x="1199" y="784"/>
                      </a:lnTo>
                      <a:lnTo>
                        <a:pt x="1198" y="785"/>
                      </a:lnTo>
                      <a:lnTo>
                        <a:pt x="1197" y="785"/>
                      </a:lnTo>
                      <a:lnTo>
                        <a:pt x="1195" y="785"/>
                      </a:lnTo>
                      <a:lnTo>
                        <a:pt x="1193" y="785"/>
                      </a:lnTo>
                      <a:lnTo>
                        <a:pt x="1193" y="784"/>
                      </a:lnTo>
                      <a:lnTo>
                        <a:pt x="1192" y="784"/>
                      </a:lnTo>
                      <a:lnTo>
                        <a:pt x="1192" y="785"/>
                      </a:lnTo>
                      <a:lnTo>
                        <a:pt x="1191" y="784"/>
                      </a:lnTo>
                      <a:lnTo>
                        <a:pt x="1190" y="784"/>
                      </a:lnTo>
                      <a:lnTo>
                        <a:pt x="1189" y="784"/>
                      </a:lnTo>
                      <a:lnTo>
                        <a:pt x="1189" y="783"/>
                      </a:lnTo>
                      <a:lnTo>
                        <a:pt x="1188" y="783"/>
                      </a:lnTo>
                      <a:lnTo>
                        <a:pt x="1187" y="783"/>
                      </a:lnTo>
                      <a:lnTo>
                        <a:pt x="1186" y="782"/>
                      </a:lnTo>
                      <a:lnTo>
                        <a:pt x="1185" y="782"/>
                      </a:lnTo>
                      <a:lnTo>
                        <a:pt x="1184" y="783"/>
                      </a:lnTo>
                      <a:lnTo>
                        <a:pt x="1183" y="784"/>
                      </a:lnTo>
                      <a:lnTo>
                        <a:pt x="1182" y="785"/>
                      </a:lnTo>
                      <a:lnTo>
                        <a:pt x="1162" y="799"/>
                      </a:lnTo>
                      <a:lnTo>
                        <a:pt x="1160" y="801"/>
                      </a:lnTo>
                      <a:lnTo>
                        <a:pt x="1156" y="803"/>
                      </a:lnTo>
                      <a:lnTo>
                        <a:pt x="1141" y="814"/>
                      </a:lnTo>
                      <a:lnTo>
                        <a:pt x="1139" y="815"/>
                      </a:lnTo>
                      <a:lnTo>
                        <a:pt x="1128" y="823"/>
                      </a:lnTo>
                      <a:lnTo>
                        <a:pt x="1122" y="828"/>
                      </a:lnTo>
                      <a:lnTo>
                        <a:pt x="1120" y="828"/>
                      </a:lnTo>
                      <a:lnTo>
                        <a:pt x="1119" y="830"/>
                      </a:lnTo>
                      <a:lnTo>
                        <a:pt x="1117" y="831"/>
                      </a:lnTo>
                      <a:lnTo>
                        <a:pt x="1116" y="830"/>
                      </a:lnTo>
                      <a:lnTo>
                        <a:pt x="1115" y="830"/>
                      </a:lnTo>
                      <a:lnTo>
                        <a:pt x="1115" y="831"/>
                      </a:lnTo>
                      <a:lnTo>
                        <a:pt x="1115" y="832"/>
                      </a:lnTo>
                      <a:lnTo>
                        <a:pt x="1114" y="832"/>
                      </a:lnTo>
                      <a:lnTo>
                        <a:pt x="1114" y="833"/>
                      </a:lnTo>
                      <a:lnTo>
                        <a:pt x="1113" y="833"/>
                      </a:lnTo>
                      <a:lnTo>
                        <a:pt x="1113" y="834"/>
                      </a:lnTo>
                      <a:lnTo>
                        <a:pt x="1112" y="834"/>
                      </a:lnTo>
                      <a:lnTo>
                        <a:pt x="1109" y="837"/>
                      </a:lnTo>
                      <a:lnTo>
                        <a:pt x="1080" y="856"/>
                      </a:lnTo>
                      <a:lnTo>
                        <a:pt x="1080" y="857"/>
                      </a:lnTo>
                      <a:lnTo>
                        <a:pt x="1080" y="858"/>
                      </a:lnTo>
                      <a:lnTo>
                        <a:pt x="1081" y="859"/>
                      </a:lnTo>
                      <a:lnTo>
                        <a:pt x="1082" y="859"/>
                      </a:lnTo>
                      <a:lnTo>
                        <a:pt x="1083" y="860"/>
                      </a:lnTo>
                      <a:lnTo>
                        <a:pt x="1084" y="859"/>
                      </a:lnTo>
                      <a:lnTo>
                        <a:pt x="1084" y="860"/>
                      </a:lnTo>
                      <a:lnTo>
                        <a:pt x="1085" y="860"/>
                      </a:lnTo>
                      <a:lnTo>
                        <a:pt x="1087" y="860"/>
                      </a:lnTo>
                      <a:lnTo>
                        <a:pt x="1088" y="860"/>
                      </a:lnTo>
                      <a:lnTo>
                        <a:pt x="1091" y="861"/>
                      </a:lnTo>
                      <a:lnTo>
                        <a:pt x="1092" y="861"/>
                      </a:lnTo>
                      <a:lnTo>
                        <a:pt x="1093" y="864"/>
                      </a:lnTo>
                      <a:lnTo>
                        <a:pt x="1094" y="864"/>
                      </a:lnTo>
                      <a:lnTo>
                        <a:pt x="1095" y="865"/>
                      </a:lnTo>
                      <a:lnTo>
                        <a:pt x="1097" y="865"/>
                      </a:lnTo>
                      <a:lnTo>
                        <a:pt x="1099" y="865"/>
                      </a:lnTo>
                      <a:lnTo>
                        <a:pt x="1106" y="864"/>
                      </a:lnTo>
                      <a:lnTo>
                        <a:pt x="1111" y="863"/>
                      </a:lnTo>
                      <a:lnTo>
                        <a:pt x="1112" y="863"/>
                      </a:lnTo>
                      <a:lnTo>
                        <a:pt x="1113" y="863"/>
                      </a:lnTo>
                      <a:lnTo>
                        <a:pt x="1113" y="865"/>
                      </a:lnTo>
                      <a:lnTo>
                        <a:pt x="1114" y="865"/>
                      </a:lnTo>
                      <a:lnTo>
                        <a:pt x="1115" y="865"/>
                      </a:lnTo>
                      <a:lnTo>
                        <a:pt x="1118" y="866"/>
                      </a:lnTo>
                      <a:lnTo>
                        <a:pt x="1119" y="866"/>
                      </a:lnTo>
                      <a:lnTo>
                        <a:pt x="1121" y="866"/>
                      </a:lnTo>
                      <a:lnTo>
                        <a:pt x="1122" y="867"/>
                      </a:lnTo>
                      <a:lnTo>
                        <a:pt x="1123" y="867"/>
                      </a:lnTo>
                      <a:lnTo>
                        <a:pt x="1123" y="868"/>
                      </a:lnTo>
                      <a:lnTo>
                        <a:pt x="1124" y="869"/>
                      </a:lnTo>
                      <a:lnTo>
                        <a:pt x="1124" y="871"/>
                      </a:lnTo>
                      <a:lnTo>
                        <a:pt x="1124" y="872"/>
                      </a:lnTo>
                      <a:lnTo>
                        <a:pt x="1126" y="873"/>
                      </a:lnTo>
                      <a:lnTo>
                        <a:pt x="1126" y="874"/>
                      </a:lnTo>
                      <a:lnTo>
                        <a:pt x="1126" y="875"/>
                      </a:lnTo>
                      <a:lnTo>
                        <a:pt x="1125" y="875"/>
                      </a:lnTo>
                      <a:lnTo>
                        <a:pt x="1127" y="878"/>
                      </a:lnTo>
                      <a:lnTo>
                        <a:pt x="1128" y="879"/>
                      </a:lnTo>
                      <a:lnTo>
                        <a:pt x="1129" y="880"/>
                      </a:lnTo>
                      <a:lnTo>
                        <a:pt x="1130" y="880"/>
                      </a:lnTo>
                      <a:lnTo>
                        <a:pt x="1131" y="881"/>
                      </a:lnTo>
                      <a:lnTo>
                        <a:pt x="1134" y="881"/>
                      </a:lnTo>
                      <a:lnTo>
                        <a:pt x="1135" y="881"/>
                      </a:lnTo>
                      <a:lnTo>
                        <a:pt x="1136" y="882"/>
                      </a:lnTo>
                      <a:lnTo>
                        <a:pt x="1138" y="884"/>
                      </a:lnTo>
                      <a:lnTo>
                        <a:pt x="1140" y="886"/>
                      </a:lnTo>
                      <a:lnTo>
                        <a:pt x="1141" y="887"/>
                      </a:lnTo>
                      <a:lnTo>
                        <a:pt x="1142" y="887"/>
                      </a:lnTo>
                      <a:lnTo>
                        <a:pt x="1144" y="889"/>
                      </a:lnTo>
                      <a:lnTo>
                        <a:pt x="1144" y="890"/>
                      </a:lnTo>
                      <a:lnTo>
                        <a:pt x="1145" y="891"/>
                      </a:lnTo>
                      <a:lnTo>
                        <a:pt x="1144" y="892"/>
                      </a:lnTo>
                      <a:lnTo>
                        <a:pt x="1143" y="895"/>
                      </a:lnTo>
                      <a:lnTo>
                        <a:pt x="1142" y="897"/>
                      </a:lnTo>
                      <a:lnTo>
                        <a:pt x="1141" y="898"/>
                      </a:lnTo>
                      <a:lnTo>
                        <a:pt x="1140" y="898"/>
                      </a:lnTo>
                      <a:lnTo>
                        <a:pt x="1138" y="899"/>
                      </a:lnTo>
                      <a:lnTo>
                        <a:pt x="1136" y="900"/>
                      </a:lnTo>
                      <a:lnTo>
                        <a:pt x="1134" y="900"/>
                      </a:lnTo>
                      <a:lnTo>
                        <a:pt x="1132" y="899"/>
                      </a:lnTo>
                      <a:lnTo>
                        <a:pt x="1131" y="899"/>
                      </a:lnTo>
                      <a:lnTo>
                        <a:pt x="1130" y="899"/>
                      </a:lnTo>
                      <a:lnTo>
                        <a:pt x="1129" y="900"/>
                      </a:lnTo>
                      <a:lnTo>
                        <a:pt x="1128" y="901"/>
                      </a:lnTo>
                      <a:lnTo>
                        <a:pt x="1128" y="902"/>
                      </a:lnTo>
                      <a:lnTo>
                        <a:pt x="1127" y="903"/>
                      </a:lnTo>
                      <a:lnTo>
                        <a:pt x="1127" y="905"/>
                      </a:lnTo>
                      <a:lnTo>
                        <a:pt x="1127" y="906"/>
                      </a:lnTo>
                      <a:lnTo>
                        <a:pt x="1127" y="908"/>
                      </a:lnTo>
                      <a:lnTo>
                        <a:pt x="1128" y="911"/>
                      </a:lnTo>
                      <a:lnTo>
                        <a:pt x="1128" y="912"/>
                      </a:lnTo>
                      <a:lnTo>
                        <a:pt x="1129" y="913"/>
                      </a:lnTo>
                      <a:lnTo>
                        <a:pt x="1130" y="914"/>
                      </a:lnTo>
                      <a:lnTo>
                        <a:pt x="1131" y="916"/>
                      </a:lnTo>
                      <a:lnTo>
                        <a:pt x="1132" y="917"/>
                      </a:lnTo>
                      <a:lnTo>
                        <a:pt x="1133" y="918"/>
                      </a:lnTo>
                      <a:lnTo>
                        <a:pt x="1133" y="919"/>
                      </a:lnTo>
                      <a:lnTo>
                        <a:pt x="1134" y="920"/>
                      </a:lnTo>
                      <a:lnTo>
                        <a:pt x="1134" y="921"/>
                      </a:lnTo>
                      <a:lnTo>
                        <a:pt x="1134" y="922"/>
                      </a:lnTo>
                      <a:lnTo>
                        <a:pt x="1134" y="923"/>
                      </a:lnTo>
                      <a:lnTo>
                        <a:pt x="1133" y="924"/>
                      </a:lnTo>
                      <a:lnTo>
                        <a:pt x="1131" y="924"/>
                      </a:lnTo>
                      <a:lnTo>
                        <a:pt x="1127" y="925"/>
                      </a:lnTo>
                      <a:lnTo>
                        <a:pt x="1125" y="925"/>
                      </a:lnTo>
                      <a:lnTo>
                        <a:pt x="1124" y="926"/>
                      </a:lnTo>
                      <a:lnTo>
                        <a:pt x="1123" y="928"/>
                      </a:lnTo>
                      <a:lnTo>
                        <a:pt x="1122" y="930"/>
                      </a:lnTo>
                      <a:lnTo>
                        <a:pt x="1122" y="931"/>
                      </a:lnTo>
                      <a:lnTo>
                        <a:pt x="1123" y="932"/>
                      </a:lnTo>
                      <a:lnTo>
                        <a:pt x="1125" y="932"/>
                      </a:lnTo>
                      <a:lnTo>
                        <a:pt x="1126" y="933"/>
                      </a:lnTo>
                      <a:lnTo>
                        <a:pt x="1127" y="935"/>
                      </a:lnTo>
                      <a:lnTo>
                        <a:pt x="1128" y="937"/>
                      </a:lnTo>
                      <a:lnTo>
                        <a:pt x="1127" y="938"/>
                      </a:lnTo>
                      <a:lnTo>
                        <a:pt x="1126" y="939"/>
                      </a:lnTo>
                      <a:lnTo>
                        <a:pt x="1126" y="940"/>
                      </a:lnTo>
                      <a:lnTo>
                        <a:pt x="1125" y="941"/>
                      </a:lnTo>
                      <a:lnTo>
                        <a:pt x="1123" y="942"/>
                      </a:lnTo>
                      <a:lnTo>
                        <a:pt x="1122" y="942"/>
                      </a:lnTo>
                      <a:lnTo>
                        <a:pt x="1119" y="943"/>
                      </a:lnTo>
                      <a:lnTo>
                        <a:pt x="1117" y="943"/>
                      </a:lnTo>
                      <a:lnTo>
                        <a:pt x="1116" y="943"/>
                      </a:lnTo>
                      <a:lnTo>
                        <a:pt x="1115" y="943"/>
                      </a:lnTo>
                      <a:lnTo>
                        <a:pt x="1114" y="944"/>
                      </a:lnTo>
                      <a:lnTo>
                        <a:pt x="1113" y="944"/>
                      </a:lnTo>
                      <a:lnTo>
                        <a:pt x="1112" y="945"/>
                      </a:lnTo>
                      <a:lnTo>
                        <a:pt x="1111" y="946"/>
                      </a:lnTo>
                      <a:lnTo>
                        <a:pt x="1111" y="947"/>
                      </a:lnTo>
                      <a:lnTo>
                        <a:pt x="1111" y="948"/>
                      </a:lnTo>
                      <a:lnTo>
                        <a:pt x="1112" y="950"/>
                      </a:lnTo>
                      <a:lnTo>
                        <a:pt x="1112" y="952"/>
                      </a:lnTo>
                      <a:lnTo>
                        <a:pt x="1112" y="953"/>
                      </a:lnTo>
                      <a:lnTo>
                        <a:pt x="1113" y="955"/>
                      </a:lnTo>
                      <a:lnTo>
                        <a:pt x="1113" y="957"/>
                      </a:lnTo>
                      <a:lnTo>
                        <a:pt x="1113" y="958"/>
                      </a:lnTo>
                      <a:lnTo>
                        <a:pt x="1113" y="959"/>
                      </a:lnTo>
                      <a:lnTo>
                        <a:pt x="1113" y="960"/>
                      </a:lnTo>
                      <a:lnTo>
                        <a:pt x="1114" y="960"/>
                      </a:lnTo>
                      <a:lnTo>
                        <a:pt x="1116" y="961"/>
                      </a:lnTo>
                      <a:lnTo>
                        <a:pt x="1116" y="962"/>
                      </a:lnTo>
                      <a:lnTo>
                        <a:pt x="1117" y="963"/>
                      </a:lnTo>
                      <a:lnTo>
                        <a:pt x="1117" y="964"/>
                      </a:lnTo>
                      <a:lnTo>
                        <a:pt x="1117" y="965"/>
                      </a:lnTo>
                      <a:lnTo>
                        <a:pt x="1116" y="966"/>
                      </a:lnTo>
                      <a:lnTo>
                        <a:pt x="1116" y="967"/>
                      </a:lnTo>
                      <a:lnTo>
                        <a:pt x="1114" y="967"/>
                      </a:lnTo>
                      <a:lnTo>
                        <a:pt x="1112" y="965"/>
                      </a:lnTo>
                      <a:lnTo>
                        <a:pt x="1110" y="964"/>
                      </a:lnTo>
                      <a:lnTo>
                        <a:pt x="1109" y="964"/>
                      </a:lnTo>
                      <a:lnTo>
                        <a:pt x="1107" y="964"/>
                      </a:lnTo>
                      <a:lnTo>
                        <a:pt x="1104" y="964"/>
                      </a:lnTo>
                      <a:lnTo>
                        <a:pt x="1103" y="964"/>
                      </a:lnTo>
                      <a:lnTo>
                        <a:pt x="1102" y="965"/>
                      </a:lnTo>
                      <a:lnTo>
                        <a:pt x="1101" y="966"/>
                      </a:lnTo>
                      <a:lnTo>
                        <a:pt x="1101" y="967"/>
                      </a:lnTo>
                      <a:lnTo>
                        <a:pt x="1100" y="968"/>
                      </a:lnTo>
                      <a:lnTo>
                        <a:pt x="1099" y="968"/>
                      </a:lnTo>
                      <a:lnTo>
                        <a:pt x="1099" y="969"/>
                      </a:lnTo>
                      <a:lnTo>
                        <a:pt x="1098" y="969"/>
                      </a:lnTo>
                      <a:lnTo>
                        <a:pt x="1097" y="970"/>
                      </a:lnTo>
                      <a:lnTo>
                        <a:pt x="1096" y="971"/>
                      </a:lnTo>
                      <a:lnTo>
                        <a:pt x="1094" y="972"/>
                      </a:lnTo>
                      <a:lnTo>
                        <a:pt x="1092" y="973"/>
                      </a:lnTo>
                      <a:lnTo>
                        <a:pt x="1091" y="974"/>
                      </a:lnTo>
                      <a:lnTo>
                        <a:pt x="1091" y="975"/>
                      </a:lnTo>
                      <a:lnTo>
                        <a:pt x="1090" y="976"/>
                      </a:lnTo>
                      <a:lnTo>
                        <a:pt x="1089" y="977"/>
                      </a:lnTo>
                      <a:lnTo>
                        <a:pt x="1089" y="978"/>
                      </a:lnTo>
                      <a:lnTo>
                        <a:pt x="1088" y="979"/>
                      </a:lnTo>
                      <a:lnTo>
                        <a:pt x="1088" y="980"/>
                      </a:lnTo>
                      <a:lnTo>
                        <a:pt x="1088" y="981"/>
                      </a:lnTo>
                      <a:lnTo>
                        <a:pt x="1086" y="983"/>
                      </a:lnTo>
                      <a:lnTo>
                        <a:pt x="1086" y="984"/>
                      </a:lnTo>
                      <a:lnTo>
                        <a:pt x="1085" y="986"/>
                      </a:lnTo>
                      <a:lnTo>
                        <a:pt x="1086" y="987"/>
                      </a:lnTo>
                      <a:lnTo>
                        <a:pt x="1087" y="989"/>
                      </a:lnTo>
                      <a:lnTo>
                        <a:pt x="1087" y="990"/>
                      </a:lnTo>
                      <a:lnTo>
                        <a:pt x="1087" y="993"/>
                      </a:lnTo>
                      <a:lnTo>
                        <a:pt x="1086" y="994"/>
                      </a:lnTo>
                      <a:lnTo>
                        <a:pt x="1085" y="996"/>
                      </a:lnTo>
                      <a:lnTo>
                        <a:pt x="1084" y="997"/>
                      </a:lnTo>
                      <a:lnTo>
                        <a:pt x="1083" y="997"/>
                      </a:lnTo>
                      <a:lnTo>
                        <a:pt x="1082" y="998"/>
                      </a:lnTo>
                      <a:lnTo>
                        <a:pt x="1078" y="998"/>
                      </a:lnTo>
                      <a:lnTo>
                        <a:pt x="1077" y="998"/>
                      </a:lnTo>
                      <a:lnTo>
                        <a:pt x="1077" y="999"/>
                      </a:lnTo>
                      <a:lnTo>
                        <a:pt x="1076" y="999"/>
                      </a:lnTo>
                      <a:lnTo>
                        <a:pt x="1075" y="1001"/>
                      </a:lnTo>
                      <a:lnTo>
                        <a:pt x="1074" y="1002"/>
                      </a:lnTo>
                      <a:lnTo>
                        <a:pt x="1073" y="1003"/>
                      </a:lnTo>
                      <a:lnTo>
                        <a:pt x="1071" y="1003"/>
                      </a:lnTo>
                      <a:lnTo>
                        <a:pt x="1069" y="1004"/>
                      </a:lnTo>
                      <a:lnTo>
                        <a:pt x="1068" y="1004"/>
                      </a:lnTo>
                      <a:lnTo>
                        <a:pt x="1067" y="1004"/>
                      </a:lnTo>
                      <a:lnTo>
                        <a:pt x="1066" y="1004"/>
                      </a:lnTo>
                      <a:lnTo>
                        <a:pt x="1065" y="1004"/>
                      </a:lnTo>
                      <a:lnTo>
                        <a:pt x="1060" y="1004"/>
                      </a:lnTo>
                      <a:lnTo>
                        <a:pt x="1059" y="1004"/>
                      </a:lnTo>
                      <a:lnTo>
                        <a:pt x="1058" y="1004"/>
                      </a:lnTo>
                      <a:lnTo>
                        <a:pt x="1057" y="1005"/>
                      </a:lnTo>
                      <a:lnTo>
                        <a:pt x="1056" y="1005"/>
                      </a:lnTo>
                      <a:lnTo>
                        <a:pt x="1055" y="1005"/>
                      </a:lnTo>
                      <a:lnTo>
                        <a:pt x="1053" y="1006"/>
                      </a:lnTo>
                      <a:lnTo>
                        <a:pt x="1052" y="1006"/>
                      </a:lnTo>
                      <a:lnTo>
                        <a:pt x="1051" y="1006"/>
                      </a:lnTo>
                      <a:lnTo>
                        <a:pt x="1049" y="1006"/>
                      </a:lnTo>
                      <a:lnTo>
                        <a:pt x="1048" y="1006"/>
                      </a:lnTo>
                      <a:lnTo>
                        <a:pt x="1047" y="1006"/>
                      </a:lnTo>
                      <a:lnTo>
                        <a:pt x="1047" y="1007"/>
                      </a:lnTo>
                      <a:lnTo>
                        <a:pt x="1046" y="1008"/>
                      </a:lnTo>
                      <a:lnTo>
                        <a:pt x="1045" y="1010"/>
                      </a:lnTo>
                      <a:lnTo>
                        <a:pt x="1042" y="1011"/>
                      </a:lnTo>
                      <a:lnTo>
                        <a:pt x="1040" y="1012"/>
                      </a:lnTo>
                      <a:lnTo>
                        <a:pt x="1038" y="1013"/>
                      </a:lnTo>
                      <a:lnTo>
                        <a:pt x="1037" y="1015"/>
                      </a:lnTo>
                      <a:lnTo>
                        <a:pt x="1033" y="1017"/>
                      </a:lnTo>
                      <a:lnTo>
                        <a:pt x="1032" y="1017"/>
                      </a:lnTo>
                      <a:lnTo>
                        <a:pt x="1031" y="1017"/>
                      </a:lnTo>
                      <a:lnTo>
                        <a:pt x="1030" y="1017"/>
                      </a:lnTo>
                      <a:lnTo>
                        <a:pt x="1029" y="1018"/>
                      </a:lnTo>
                      <a:lnTo>
                        <a:pt x="1029" y="1019"/>
                      </a:lnTo>
                      <a:lnTo>
                        <a:pt x="1028" y="1019"/>
                      </a:lnTo>
                      <a:lnTo>
                        <a:pt x="1026" y="1020"/>
                      </a:lnTo>
                      <a:lnTo>
                        <a:pt x="1026" y="1021"/>
                      </a:lnTo>
                      <a:lnTo>
                        <a:pt x="1026" y="1024"/>
                      </a:lnTo>
                      <a:lnTo>
                        <a:pt x="1026" y="1025"/>
                      </a:lnTo>
                      <a:lnTo>
                        <a:pt x="1026" y="1026"/>
                      </a:lnTo>
                      <a:lnTo>
                        <a:pt x="1027" y="1028"/>
                      </a:lnTo>
                      <a:lnTo>
                        <a:pt x="1027" y="1030"/>
                      </a:lnTo>
                      <a:lnTo>
                        <a:pt x="1028" y="1031"/>
                      </a:lnTo>
                      <a:lnTo>
                        <a:pt x="1028" y="1032"/>
                      </a:lnTo>
                      <a:lnTo>
                        <a:pt x="1028" y="1034"/>
                      </a:lnTo>
                      <a:lnTo>
                        <a:pt x="1028" y="1036"/>
                      </a:lnTo>
                      <a:lnTo>
                        <a:pt x="1028" y="1038"/>
                      </a:lnTo>
                      <a:lnTo>
                        <a:pt x="1027" y="1042"/>
                      </a:lnTo>
                      <a:lnTo>
                        <a:pt x="1028" y="1048"/>
                      </a:lnTo>
                      <a:lnTo>
                        <a:pt x="1028" y="1051"/>
                      </a:lnTo>
                      <a:lnTo>
                        <a:pt x="1028" y="1052"/>
                      </a:lnTo>
                      <a:lnTo>
                        <a:pt x="1028" y="1053"/>
                      </a:lnTo>
                      <a:lnTo>
                        <a:pt x="1027" y="1054"/>
                      </a:lnTo>
                      <a:lnTo>
                        <a:pt x="1026" y="1056"/>
                      </a:lnTo>
                      <a:lnTo>
                        <a:pt x="1025" y="1057"/>
                      </a:lnTo>
                      <a:lnTo>
                        <a:pt x="1025" y="1058"/>
                      </a:lnTo>
                      <a:lnTo>
                        <a:pt x="1025" y="1059"/>
                      </a:lnTo>
                      <a:lnTo>
                        <a:pt x="1023" y="1062"/>
                      </a:lnTo>
                      <a:lnTo>
                        <a:pt x="1022" y="1063"/>
                      </a:lnTo>
                      <a:lnTo>
                        <a:pt x="1020" y="1064"/>
                      </a:lnTo>
                      <a:lnTo>
                        <a:pt x="1019" y="1066"/>
                      </a:lnTo>
                      <a:lnTo>
                        <a:pt x="1018" y="1067"/>
                      </a:lnTo>
                      <a:lnTo>
                        <a:pt x="1017" y="1069"/>
                      </a:lnTo>
                      <a:lnTo>
                        <a:pt x="1016" y="1069"/>
                      </a:lnTo>
                      <a:lnTo>
                        <a:pt x="1015" y="1071"/>
                      </a:lnTo>
                      <a:lnTo>
                        <a:pt x="1014" y="1072"/>
                      </a:lnTo>
                      <a:lnTo>
                        <a:pt x="1013" y="1073"/>
                      </a:lnTo>
                      <a:lnTo>
                        <a:pt x="1012" y="1074"/>
                      </a:lnTo>
                      <a:lnTo>
                        <a:pt x="1007" y="1079"/>
                      </a:lnTo>
                      <a:lnTo>
                        <a:pt x="1007" y="1080"/>
                      </a:lnTo>
                      <a:lnTo>
                        <a:pt x="1006" y="1084"/>
                      </a:lnTo>
                      <a:lnTo>
                        <a:pt x="1006" y="1086"/>
                      </a:lnTo>
                      <a:lnTo>
                        <a:pt x="1006" y="1087"/>
                      </a:lnTo>
                      <a:lnTo>
                        <a:pt x="1007" y="1089"/>
                      </a:lnTo>
                      <a:lnTo>
                        <a:pt x="1008" y="1092"/>
                      </a:lnTo>
                      <a:lnTo>
                        <a:pt x="1009" y="1094"/>
                      </a:lnTo>
                      <a:lnTo>
                        <a:pt x="1010" y="1095"/>
                      </a:lnTo>
                      <a:lnTo>
                        <a:pt x="1010" y="1096"/>
                      </a:lnTo>
                      <a:lnTo>
                        <a:pt x="1010" y="1097"/>
                      </a:lnTo>
                      <a:lnTo>
                        <a:pt x="1011" y="1098"/>
                      </a:lnTo>
                      <a:lnTo>
                        <a:pt x="1011" y="1099"/>
                      </a:lnTo>
                      <a:lnTo>
                        <a:pt x="1012" y="1099"/>
                      </a:lnTo>
                      <a:lnTo>
                        <a:pt x="1015" y="1101"/>
                      </a:lnTo>
                      <a:lnTo>
                        <a:pt x="1015" y="1102"/>
                      </a:lnTo>
                      <a:lnTo>
                        <a:pt x="1016" y="1102"/>
                      </a:lnTo>
                      <a:lnTo>
                        <a:pt x="1017" y="1104"/>
                      </a:lnTo>
                      <a:lnTo>
                        <a:pt x="1020" y="1106"/>
                      </a:lnTo>
                      <a:lnTo>
                        <a:pt x="1021" y="1107"/>
                      </a:lnTo>
                      <a:lnTo>
                        <a:pt x="1022" y="1108"/>
                      </a:lnTo>
                      <a:lnTo>
                        <a:pt x="1025" y="1110"/>
                      </a:lnTo>
                      <a:lnTo>
                        <a:pt x="1026" y="1111"/>
                      </a:lnTo>
                      <a:lnTo>
                        <a:pt x="1028" y="1111"/>
                      </a:lnTo>
                      <a:lnTo>
                        <a:pt x="1029" y="1112"/>
                      </a:lnTo>
                      <a:lnTo>
                        <a:pt x="1030" y="1113"/>
                      </a:lnTo>
                      <a:lnTo>
                        <a:pt x="1030" y="1114"/>
                      </a:lnTo>
                      <a:lnTo>
                        <a:pt x="1028" y="1116"/>
                      </a:lnTo>
                      <a:lnTo>
                        <a:pt x="1028" y="1118"/>
                      </a:lnTo>
                      <a:lnTo>
                        <a:pt x="1027" y="1118"/>
                      </a:lnTo>
                      <a:lnTo>
                        <a:pt x="1028" y="1119"/>
                      </a:lnTo>
                      <a:lnTo>
                        <a:pt x="1027" y="1121"/>
                      </a:lnTo>
                      <a:lnTo>
                        <a:pt x="1028" y="1123"/>
                      </a:lnTo>
                      <a:lnTo>
                        <a:pt x="1028" y="1125"/>
                      </a:lnTo>
                      <a:lnTo>
                        <a:pt x="1027" y="1128"/>
                      </a:lnTo>
                      <a:lnTo>
                        <a:pt x="1027" y="1129"/>
                      </a:lnTo>
                      <a:lnTo>
                        <a:pt x="1026" y="1130"/>
                      </a:lnTo>
                      <a:lnTo>
                        <a:pt x="1026" y="1131"/>
                      </a:lnTo>
                      <a:lnTo>
                        <a:pt x="1026" y="1132"/>
                      </a:lnTo>
                      <a:lnTo>
                        <a:pt x="1026" y="1135"/>
                      </a:lnTo>
                      <a:lnTo>
                        <a:pt x="1026" y="1136"/>
                      </a:lnTo>
                      <a:lnTo>
                        <a:pt x="1026" y="1138"/>
                      </a:lnTo>
                      <a:lnTo>
                        <a:pt x="1026" y="1139"/>
                      </a:lnTo>
                      <a:lnTo>
                        <a:pt x="1026" y="1140"/>
                      </a:lnTo>
                      <a:lnTo>
                        <a:pt x="1025" y="1141"/>
                      </a:lnTo>
                      <a:lnTo>
                        <a:pt x="1024" y="1142"/>
                      </a:lnTo>
                      <a:lnTo>
                        <a:pt x="1023" y="1143"/>
                      </a:lnTo>
                      <a:lnTo>
                        <a:pt x="1023" y="1144"/>
                      </a:lnTo>
                      <a:lnTo>
                        <a:pt x="1023" y="1145"/>
                      </a:lnTo>
                      <a:lnTo>
                        <a:pt x="1022" y="1146"/>
                      </a:lnTo>
                      <a:lnTo>
                        <a:pt x="1022" y="1147"/>
                      </a:lnTo>
                      <a:lnTo>
                        <a:pt x="1023" y="1148"/>
                      </a:lnTo>
                      <a:lnTo>
                        <a:pt x="1022" y="1152"/>
                      </a:lnTo>
                      <a:lnTo>
                        <a:pt x="1021" y="1154"/>
                      </a:lnTo>
                      <a:lnTo>
                        <a:pt x="1020" y="1155"/>
                      </a:lnTo>
                      <a:lnTo>
                        <a:pt x="1019" y="1156"/>
                      </a:lnTo>
                      <a:lnTo>
                        <a:pt x="1019" y="1158"/>
                      </a:lnTo>
                      <a:lnTo>
                        <a:pt x="1017" y="1160"/>
                      </a:lnTo>
                      <a:lnTo>
                        <a:pt x="1017" y="1162"/>
                      </a:lnTo>
                      <a:lnTo>
                        <a:pt x="1017" y="1163"/>
                      </a:lnTo>
                      <a:lnTo>
                        <a:pt x="1016" y="1165"/>
                      </a:lnTo>
                      <a:lnTo>
                        <a:pt x="1015" y="1168"/>
                      </a:lnTo>
                      <a:lnTo>
                        <a:pt x="1014" y="1171"/>
                      </a:lnTo>
                      <a:lnTo>
                        <a:pt x="1013" y="1173"/>
                      </a:lnTo>
                      <a:lnTo>
                        <a:pt x="1012" y="1174"/>
                      </a:lnTo>
                      <a:lnTo>
                        <a:pt x="1012" y="1175"/>
                      </a:lnTo>
                      <a:lnTo>
                        <a:pt x="1010" y="1175"/>
                      </a:lnTo>
                      <a:lnTo>
                        <a:pt x="1008" y="1176"/>
                      </a:lnTo>
                      <a:lnTo>
                        <a:pt x="1006" y="1177"/>
                      </a:lnTo>
                      <a:lnTo>
                        <a:pt x="1003" y="1181"/>
                      </a:lnTo>
                      <a:lnTo>
                        <a:pt x="1002" y="1183"/>
                      </a:lnTo>
                      <a:lnTo>
                        <a:pt x="1002" y="1184"/>
                      </a:lnTo>
                      <a:lnTo>
                        <a:pt x="1001" y="1186"/>
                      </a:lnTo>
                      <a:lnTo>
                        <a:pt x="1001" y="1187"/>
                      </a:lnTo>
                      <a:lnTo>
                        <a:pt x="1001" y="1188"/>
                      </a:lnTo>
                      <a:lnTo>
                        <a:pt x="1000" y="1190"/>
                      </a:lnTo>
                      <a:lnTo>
                        <a:pt x="1001" y="1191"/>
                      </a:lnTo>
                      <a:lnTo>
                        <a:pt x="1000" y="1191"/>
                      </a:lnTo>
                      <a:lnTo>
                        <a:pt x="1000" y="1193"/>
                      </a:lnTo>
                      <a:lnTo>
                        <a:pt x="999" y="1194"/>
                      </a:lnTo>
                      <a:lnTo>
                        <a:pt x="998" y="1194"/>
                      </a:lnTo>
                      <a:lnTo>
                        <a:pt x="996" y="1195"/>
                      </a:lnTo>
                      <a:lnTo>
                        <a:pt x="994" y="1197"/>
                      </a:lnTo>
                      <a:lnTo>
                        <a:pt x="994" y="1199"/>
                      </a:lnTo>
                      <a:lnTo>
                        <a:pt x="993" y="1199"/>
                      </a:lnTo>
                      <a:lnTo>
                        <a:pt x="993" y="1200"/>
                      </a:lnTo>
                      <a:lnTo>
                        <a:pt x="991" y="1202"/>
                      </a:lnTo>
                      <a:lnTo>
                        <a:pt x="991" y="1203"/>
                      </a:lnTo>
                      <a:lnTo>
                        <a:pt x="991" y="1204"/>
                      </a:lnTo>
                      <a:lnTo>
                        <a:pt x="990" y="1205"/>
                      </a:lnTo>
                      <a:lnTo>
                        <a:pt x="989" y="1206"/>
                      </a:lnTo>
                      <a:lnTo>
                        <a:pt x="988" y="1208"/>
                      </a:lnTo>
                      <a:lnTo>
                        <a:pt x="986" y="1211"/>
                      </a:lnTo>
                      <a:lnTo>
                        <a:pt x="985" y="1211"/>
                      </a:lnTo>
                      <a:lnTo>
                        <a:pt x="984" y="1212"/>
                      </a:lnTo>
                      <a:lnTo>
                        <a:pt x="984" y="1213"/>
                      </a:lnTo>
                      <a:lnTo>
                        <a:pt x="982" y="1216"/>
                      </a:lnTo>
                      <a:lnTo>
                        <a:pt x="981" y="1217"/>
                      </a:lnTo>
                      <a:lnTo>
                        <a:pt x="980" y="1218"/>
                      </a:lnTo>
                      <a:lnTo>
                        <a:pt x="979" y="1220"/>
                      </a:lnTo>
                      <a:lnTo>
                        <a:pt x="978" y="1220"/>
                      </a:lnTo>
                      <a:lnTo>
                        <a:pt x="977" y="1220"/>
                      </a:lnTo>
                      <a:lnTo>
                        <a:pt x="975" y="1221"/>
                      </a:lnTo>
                      <a:lnTo>
                        <a:pt x="974" y="1220"/>
                      </a:lnTo>
                      <a:lnTo>
                        <a:pt x="969" y="1221"/>
                      </a:lnTo>
                      <a:lnTo>
                        <a:pt x="968" y="1223"/>
                      </a:lnTo>
                      <a:lnTo>
                        <a:pt x="967" y="1223"/>
                      </a:lnTo>
                      <a:lnTo>
                        <a:pt x="966" y="1224"/>
                      </a:lnTo>
                      <a:lnTo>
                        <a:pt x="964" y="1226"/>
                      </a:lnTo>
                      <a:lnTo>
                        <a:pt x="963" y="1226"/>
                      </a:lnTo>
                      <a:lnTo>
                        <a:pt x="962" y="1227"/>
                      </a:lnTo>
                      <a:lnTo>
                        <a:pt x="962" y="1228"/>
                      </a:lnTo>
                      <a:lnTo>
                        <a:pt x="960" y="1229"/>
                      </a:lnTo>
                      <a:lnTo>
                        <a:pt x="960" y="1230"/>
                      </a:lnTo>
                      <a:lnTo>
                        <a:pt x="959" y="1232"/>
                      </a:lnTo>
                      <a:lnTo>
                        <a:pt x="957" y="1234"/>
                      </a:lnTo>
                      <a:lnTo>
                        <a:pt x="956" y="1235"/>
                      </a:lnTo>
                      <a:lnTo>
                        <a:pt x="955" y="1235"/>
                      </a:lnTo>
                      <a:lnTo>
                        <a:pt x="955" y="1236"/>
                      </a:lnTo>
                      <a:lnTo>
                        <a:pt x="953" y="1238"/>
                      </a:lnTo>
                      <a:lnTo>
                        <a:pt x="952" y="1238"/>
                      </a:lnTo>
                      <a:lnTo>
                        <a:pt x="951" y="1239"/>
                      </a:lnTo>
                      <a:lnTo>
                        <a:pt x="951" y="1240"/>
                      </a:lnTo>
                      <a:lnTo>
                        <a:pt x="951" y="1242"/>
                      </a:lnTo>
                      <a:lnTo>
                        <a:pt x="951" y="1243"/>
                      </a:lnTo>
                      <a:lnTo>
                        <a:pt x="950" y="1244"/>
                      </a:lnTo>
                      <a:lnTo>
                        <a:pt x="950" y="1245"/>
                      </a:lnTo>
                      <a:lnTo>
                        <a:pt x="949" y="1246"/>
                      </a:lnTo>
                      <a:lnTo>
                        <a:pt x="947" y="1248"/>
                      </a:lnTo>
                      <a:lnTo>
                        <a:pt x="946" y="1250"/>
                      </a:lnTo>
                      <a:lnTo>
                        <a:pt x="945" y="1251"/>
                      </a:lnTo>
                      <a:lnTo>
                        <a:pt x="944" y="1251"/>
                      </a:lnTo>
                      <a:lnTo>
                        <a:pt x="944" y="1252"/>
                      </a:lnTo>
                      <a:lnTo>
                        <a:pt x="945" y="1252"/>
                      </a:lnTo>
                      <a:lnTo>
                        <a:pt x="945" y="1253"/>
                      </a:lnTo>
                      <a:lnTo>
                        <a:pt x="944" y="1254"/>
                      </a:lnTo>
                      <a:lnTo>
                        <a:pt x="943" y="1255"/>
                      </a:lnTo>
                      <a:lnTo>
                        <a:pt x="942" y="1255"/>
                      </a:lnTo>
                      <a:lnTo>
                        <a:pt x="941" y="1256"/>
                      </a:lnTo>
                      <a:lnTo>
                        <a:pt x="940" y="1256"/>
                      </a:lnTo>
                      <a:lnTo>
                        <a:pt x="939" y="1258"/>
                      </a:lnTo>
                      <a:lnTo>
                        <a:pt x="939" y="1259"/>
                      </a:lnTo>
                      <a:lnTo>
                        <a:pt x="938" y="1259"/>
                      </a:lnTo>
                      <a:lnTo>
                        <a:pt x="937" y="1259"/>
                      </a:lnTo>
                      <a:lnTo>
                        <a:pt x="936" y="1259"/>
                      </a:lnTo>
                      <a:lnTo>
                        <a:pt x="935" y="1259"/>
                      </a:lnTo>
                      <a:lnTo>
                        <a:pt x="935" y="1260"/>
                      </a:lnTo>
                      <a:lnTo>
                        <a:pt x="934" y="1262"/>
                      </a:lnTo>
                      <a:lnTo>
                        <a:pt x="934" y="1263"/>
                      </a:lnTo>
                      <a:lnTo>
                        <a:pt x="933" y="1264"/>
                      </a:lnTo>
                      <a:lnTo>
                        <a:pt x="932" y="1264"/>
                      </a:lnTo>
                      <a:lnTo>
                        <a:pt x="930" y="1265"/>
                      </a:lnTo>
                      <a:lnTo>
                        <a:pt x="930" y="1266"/>
                      </a:lnTo>
                      <a:lnTo>
                        <a:pt x="929" y="1267"/>
                      </a:lnTo>
                      <a:lnTo>
                        <a:pt x="928" y="1270"/>
                      </a:lnTo>
                      <a:lnTo>
                        <a:pt x="929" y="1271"/>
                      </a:lnTo>
                      <a:lnTo>
                        <a:pt x="929" y="1274"/>
                      </a:lnTo>
                      <a:lnTo>
                        <a:pt x="928" y="1274"/>
                      </a:lnTo>
                      <a:lnTo>
                        <a:pt x="928" y="1275"/>
                      </a:lnTo>
                      <a:lnTo>
                        <a:pt x="927" y="1277"/>
                      </a:lnTo>
                      <a:lnTo>
                        <a:pt x="926" y="1278"/>
                      </a:lnTo>
                      <a:lnTo>
                        <a:pt x="925" y="1278"/>
                      </a:lnTo>
                      <a:lnTo>
                        <a:pt x="924" y="1280"/>
                      </a:lnTo>
                      <a:lnTo>
                        <a:pt x="924" y="1281"/>
                      </a:lnTo>
                      <a:lnTo>
                        <a:pt x="924" y="1282"/>
                      </a:lnTo>
                      <a:lnTo>
                        <a:pt x="923" y="1284"/>
                      </a:lnTo>
                      <a:lnTo>
                        <a:pt x="923" y="1285"/>
                      </a:lnTo>
                      <a:lnTo>
                        <a:pt x="923" y="1286"/>
                      </a:lnTo>
                      <a:lnTo>
                        <a:pt x="923" y="1287"/>
                      </a:lnTo>
                      <a:lnTo>
                        <a:pt x="922" y="1287"/>
                      </a:lnTo>
                      <a:lnTo>
                        <a:pt x="922" y="1288"/>
                      </a:lnTo>
                      <a:lnTo>
                        <a:pt x="924" y="1290"/>
                      </a:lnTo>
                      <a:lnTo>
                        <a:pt x="924" y="1292"/>
                      </a:lnTo>
                      <a:lnTo>
                        <a:pt x="923" y="1293"/>
                      </a:lnTo>
                      <a:lnTo>
                        <a:pt x="923" y="1294"/>
                      </a:lnTo>
                      <a:lnTo>
                        <a:pt x="922" y="1294"/>
                      </a:lnTo>
                      <a:lnTo>
                        <a:pt x="922" y="1295"/>
                      </a:lnTo>
                      <a:lnTo>
                        <a:pt x="922" y="1296"/>
                      </a:lnTo>
                      <a:lnTo>
                        <a:pt x="922" y="1297"/>
                      </a:lnTo>
                      <a:lnTo>
                        <a:pt x="921" y="1298"/>
                      </a:lnTo>
                      <a:lnTo>
                        <a:pt x="920" y="1298"/>
                      </a:lnTo>
                      <a:lnTo>
                        <a:pt x="920" y="1299"/>
                      </a:lnTo>
                      <a:lnTo>
                        <a:pt x="919" y="1300"/>
                      </a:lnTo>
                      <a:lnTo>
                        <a:pt x="918" y="1300"/>
                      </a:lnTo>
                      <a:lnTo>
                        <a:pt x="918" y="1301"/>
                      </a:lnTo>
                      <a:lnTo>
                        <a:pt x="918" y="1302"/>
                      </a:lnTo>
                      <a:lnTo>
                        <a:pt x="918" y="1303"/>
                      </a:lnTo>
                      <a:lnTo>
                        <a:pt x="918" y="1304"/>
                      </a:lnTo>
                      <a:lnTo>
                        <a:pt x="917" y="1305"/>
                      </a:lnTo>
                      <a:lnTo>
                        <a:pt x="917" y="1306"/>
                      </a:lnTo>
                      <a:lnTo>
                        <a:pt x="917" y="1307"/>
                      </a:lnTo>
                      <a:lnTo>
                        <a:pt x="917" y="1308"/>
                      </a:lnTo>
                      <a:lnTo>
                        <a:pt x="916" y="1308"/>
                      </a:lnTo>
                      <a:lnTo>
                        <a:pt x="916" y="1309"/>
                      </a:lnTo>
                      <a:lnTo>
                        <a:pt x="914" y="1311"/>
                      </a:lnTo>
                      <a:lnTo>
                        <a:pt x="913" y="1312"/>
                      </a:lnTo>
                      <a:lnTo>
                        <a:pt x="912" y="1313"/>
                      </a:lnTo>
                      <a:lnTo>
                        <a:pt x="912" y="1314"/>
                      </a:lnTo>
                      <a:lnTo>
                        <a:pt x="912" y="1315"/>
                      </a:lnTo>
                      <a:lnTo>
                        <a:pt x="911" y="1317"/>
                      </a:lnTo>
                      <a:lnTo>
                        <a:pt x="911" y="1318"/>
                      </a:lnTo>
                      <a:lnTo>
                        <a:pt x="910" y="1319"/>
                      </a:lnTo>
                      <a:lnTo>
                        <a:pt x="910" y="1320"/>
                      </a:lnTo>
                      <a:lnTo>
                        <a:pt x="910" y="1321"/>
                      </a:lnTo>
                      <a:lnTo>
                        <a:pt x="909" y="1322"/>
                      </a:lnTo>
                      <a:lnTo>
                        <a:pt x="880" y="1319"/>
                      </a:lnTo>
                      <a:lnTo>
                        <a:pt x="844" y="1315"/>
                      </a:lnTo>
                      <a:lnTo>
                        <a:pt x="796" y="1310"/>
                      </a:lnTo>
                      <a:lnTo>
                        <a:pt x="723" y="1301"/>
                      </a:lnTo>
                      <a:lnTo>
                        <a:pt x="696" y="1298"/>
                      </a:lnTo>
                      <a:lnTo>
                        <a:pt x="658" y="1294"/>
                      </a:lnTo>
                      <a:lnTo>
                        <a:pt x="604" y="1288"/>
                      </a:lnTo>
                      <a:lnTo>
                        <a:pt x="556" y="1283"/>
                      </a:lnTo>
                      <a:lnTo>
                        <a:pt x="502" y="1277"/>
                      </a:lnTo>
                      <a:lnTo>
                        <a:pt x="448" y="1272"/>
                      </a:lnTo>
                      <a:lnTo>
                        <a:pt x="408" y="1267"/>
                      </a:lnTo>
                      <a:lnTo>
                        <a:pt x="325" y="1259"/>
                      </a:lnTo>
                      <a:lnTo>
                        <a:pt x="286" y="1255"/>
                      </a:lnTo>
                      <a:lnTo>
                        <a:pt x="274" y="1253"/>
                      </a:lnTo>
                      <a:lnTo>
                        <a:pt x="232" y="1249"/>
                      </a:lnTo>
                      <a:lnTo>
                        <a:pt x="231" y="1249"/>
                      </a:lnTo>
                      <a:lnTo>
                        <a:pt x="230" y="1249"/>
                      </a:lnTo>
                      <a:lnTo>
                        <a:pt x="229" y="1250"/>
                      </a:lnTo>
                      <a:lnTo>
                        <a:pt x="228" y="1250"/>
                      </a:lnTo>
                      <a:lnTo>
                        <a:pt x="227" y="1250"/>
                      </a:lnTo>
                      <a:lnTo>
                        <a:pt x="227" y="1251"/>
                      </a:lnTo>
                      <a:lnTo>
                        <a:pt x="226" y="1251"/>
                      </a:lnTo>
                      <a:lnTo>
                        <a:pt x="225" y="1252"/>
                      </a:lnTo>
                      <a:lnTo>
                        <a:pt x="224" y="1253"/>
                      </a:lnTo>
                      <a:lnTo>
                        <a:pt x="223" y="1253"/>
                      </a:lnTo>
                      <a:lnTo>
                        <a:pt x="222" y="1253"/>
                      </a:lnTo>
                      <a:lnTo>
                        <a:pt x="222" y="1252"/>
                      </a:lnTo>
                      <a:lnTo>
                        <a:pt x="221" y="1251"/>
                      </a:lnTo>
                      <a:lnTo>
                        <a:pt x="222" y="1251"/>
                      </a:lnTo>
                      <a:lnTo>
                        <a:pt x="222" y="1250"/>
                      </a:lnTo>
                      <a:lnTo>
                        <a:pt x="221" y="1249"/>
                      </a:lnTo>
                      <a:lnTo>
                        <a:pt x="221" y="1247"/>
                      </a:lnTo>
                      <a:lnTo>
                        <a:pt x="221" y="1246"/>
                      </a:lnTo>
                      <a:lnTo>
                        <a:pt x="221" y="1245"/>
                      </a:lnTo>
                      <a:lnTo>
                        <a:pt x="221" y="1244"/>
                      </a:lnTo>
                      <a:lnTo>
                        <a:pt x="220" y="1244"/>
                      </a:lnTo>
                      <a:lnTo>
                        <a:pt x="220" y="1241"/>
                      </a:lnTo>
                      <a:lnTo>
                        <a:pt x="219" y="1240"/>
                      </a:lnTo>
                      <a:lnTo>
                        <a:pt x="218" y="1240"/>
                      </a:lnTo>
                      <a:lnTo>
                        <a:pt x="218" y="1238"/>
                      </a:lnTo>
                      <a:lnTo>
                        <a:pt x="217" y="1237"/>
                      </a:lnTo>
                      <a:lnTo>
                        <a:pt x="216" y="1236"/>
                      </a:lnTo>
                      <a:lnTo>
                        <a:pt x="215" y="1236"/>
                      </a:lnTo>
                      <a:lnTo>
                        <a:pt x="214" y="1235"/>
                      </a:lnTo>
                      <a:lnTo>
                        <a:pt x="213" y="1235"/>
                      </a:lnTo>
                      <a:lnTo>
                        <a:pt x="212" y="1234"/>
                      </a:lnTo>
                      <a:lnTo>
                        <a:pt x="211" y="1235"/>
                      </a:lnTo>
                      <a:lnTo>
                        <a:pt x="210" y="1235"/>
                      </a:lnTo>
                      <a:lnTo>
                        <a:pt x="209" y="1235"/>
                      </a:lnTo>
                      <a:lnTo>
                        <a:pt x="207" y="1235"/>
                      </a:lnTo>
                      <a:lnTo>
                        <a:pt x="206" y="1234"/>
                      </a:lnTo>
                      <a:lnTo>
                        <a:pt x="204" y="1234"/>
                      </a:lnTo>
                      <a:lnTo>
                        <a:pt x="203" y="1233"/>
                      </a:lnTo>
                      <a:lnTo>
                        <a:pt x="202" y="1233"/>
                      </a:lnTo>
                      <a:lnTo>
                        <a:pt x="201" y="1233"/>
                      </a:lnTo>
                      <a:lnTo>
                        <a:pt x="200" y="1234"/>
                      </a:lnTo>
                      <a:lnTo>
                        <a:pt x="199" y="1234"/>
                      </a:lnTo>
                      <a:lnTo>
                        <a:pt x="198" y="1234"/>
                      </a:lnTo>
                      <a:lnTo>
                        <a:pt x="197" y="1234"/>
                      </a:lnTo>
                      <a:lnTo>
                        <a:pt x="197" y="1233"/>
                      </a:lnTo>
                      <a:lnTo>
                        <a:pt x="195" y="1233"/>
                      </a:lnTo>
                      <a:lnTo>
                        <a:pt x="194" y="1232"/>
                      </a:lnTo>
                      <a:lnTo>
                        <a:pt x="194" y="1231"/>
                      </a:lnTo>
                      <a:lnTo>
                        <a:pt x="193" y="1231"/>
                      </a:lnTo>
                      <a:lnTo>
                        <a:pt x="193" y="1230"/>
                      </a:lnTo>
                      <a:lnTo>
                        <a:pt x="192" y="1230"/>
                      </a:lnTo>
                      <a:lnTo>
                        <a:pt x="192" y="1229"/>
                      </a:lnTo>
                      <a:lnTo>
                        <a:pt x="191" y="1229"/>
                      </a:lnTo>
                      <a:lnTo>
                        <a:pt x="191" y="1228"/>
                      </a:lnTo>
                      <a:lnTo>
                        <a:pt x="192" y="1227"/>
                      </a:lnTo>
                      <a:lnTo>
                        <a:pt x="192" y="1226"/>
                      </a:lnTo>
                      <a:lnTo>
                        <a:pt x="192" y="1225"/>
                      </a:lnTo>
                      <a:lnTo>
                        <a:pt x="191" y="1225"/>
                      </a:lnTo>
                      <a:lnTo>
                        <a:pt x="191" y="1224"/>
                      </a:lnTo>
                      <a:lnTo>
                        <a:pt x="192" y="1223"/>
                      </a:lnTo>
                      <a:lnTo>
                        <a:pt x="193" y="1223"/>
                      </a:lnTo>
                      <a:lnTo>
                        <a:pt x="193" y="1222"/>
                      </a:lnTo>
                      <a:lnTo>
                        <a:pt x="194" y="1221"/>
                      </a:lnTo>
                      <a:lnTo>
                        <a:pt x="194" y="1220"/>
                      </a:lnTo>
                      <a:lnTo>
                        <a:pt x="193" y="1219"/>
                      </a:lnTo>
                      <a:lnTo>
                        <a:pt x="191" y="1218"/>
                      </a:lnTo>
                      <a:lnTo>
                        <a:pt x="191" y="1217"/>
                      </a:lnTo>
                      <a:lnTo>
                        <a:pt x="191" y="1216"/>
                      </a:lnTo>
                      <a:lnTo>
                        <a:pt x="190" y="1216"/>
                      </a:lnTo>
                      <a:lnTo>
                        <a:pt x="189" y="1215"/>
                      </a:lnTo>
                      <a:lnTo>
                        <a:pt x="189" y="1214"/>
                      </a:lnTo>
                      <a:lnTo>
                        <a:pt x="188" y="1214"/>
                      </a:lnTo>
                      <a:lnTo>
                        <a:pt x="188" y="1213"/>
                      </a:lnTo>
                      <a:lnTo>
                        <a:pt x="188" y="1212"/>
                      </a:lnTo>
                      <a:lnTo>
                        <a:pt x="188" y="1211"/>
                      </a:lnTo>
                      <a:lnTo>
                        <a:pt x="187" y="1211"/>
                      </a:lnTo>
                      <a:lnTo>
                        <a:pt x="186" y="1211"/>
                      </a:lnTo>
                      <a:lnTo>
                        <a:pt x="184" y="1210"/>
                      </a:lnTo>
                      <a:lnTo>
                        <a:pt x="183" y="1209"/>
                      </a:lnTo>
                      <a:lnTo>
                        <a:pt x="182" y="1208"/>
                      </a:lnTo>
                      <a:lnTo>
                        <a:pt x="181" y="1207"/>
                      </a:lnTo>
                      <a:lnTo>
                        <a:pt x="181" y="1206"/>
                      </a:lnTo>
                      <a:lnTo>
                        <a:pt x="179" y="1203"/>
                      </a:lnTo>
                      <a:lnTo>
                        <a:pt x="177" y="1202"/>
                      </a:lnTo>
                      <a:lnTo>
                        <a:pt x="176" y="1201"/>
                      </a:lnTo>
                      <a:lnTo>
                        <a:pt x="175" y="1201"/>
                      </a:lnTo>
                      <a:lnTo>
                        <a:pt x="174" y="1200"/>
                      </a:lnTo>
                      <a:lnTo>
                        <a:pt x="172" y="1200"/>
                      </a:lnTo>
                      <a:lnTo>
                        <a:pt x="172" y="1199"/>
                      </a:lnTo>
                      <a:lnTo>
                        <a:pt x="170" y="1200"/>
                      </a:lnTo>
                      <a:lnTo>
                        <a:pt x="168" y="1201"/>
                      </a:lnTo>
                      <a:lnTo>
                        <a:pt x="167" y="1201"/>
                      </a:lnTo>
                      <a:lnTo>
                        <a:pt x="166" y="1200"/>
                      </a:lnTo>
                      <a:lnTo>
                        <a:pt x="165" y="1199"/>
                      </a:lnTo>
                      <a:lnTo>
                        <a:pt x="165" y="1198"/>
                      </a:lnTo>
                      <a:lnTo>
                        <a:pt x="165" y="1197"/>
                      </a:lnTo>
                      <a:lnTo>
                        <a:pt x="164" y="1197"/>
                      </a:lnTo>
                      <a:lnTo>
                        <a:pt x="161" y="1197"/>
                      </a:lnTo>
                      <a:lnTo>
                        <a:pt x="160" y="1197"/>
                      </a:lnTo>
                      <a:lnTo>
                        <a:pt x="159" y="1197"/>
                      </a:lnTo>
                      <a:lnTo>
                        <a:pt x="158" y="1197"/>
                      </a:lnTo>
                      <a:lnTo>
                        <a:pt x="157" y="1197"/>
                      </a:lnTo>
                      <a:lnTo>
                        <a:pt x="155" y="1195"/>
                      </a:lnTo>
                      <a:lnTo>
                        <a:pt x="154" y="1195"/>
                      </a:lnTo>
                      <a:lnTo>
                        <a:pt x="154" y="1194"/>
                      </a:lnTo>
                      <a:lnTo>
                        <a:pt x="153" y="1194"/>
                      </a:lnTo>
                      <a:lnTo>
                        <a:pt x="153" y="1193"/>
                      </a:lnTo>
                      <a:lnTo>
                        <a:pt x="154" y="1192"/>
                      </a:lnTo>
                      <a:lnTo>
                        <a:pt x="154" y="1191"/>
                      </a:lnTo>
                      <a:lnTo>
                        <a:pt x="154" y="1189"/>
                      </a:lnTo>
                      <a:lnTo>
                        <a:pt x="154" y="1188"/>
                      </a:lnTo>
                      <a:lnTo>
                        <a:pt x="154" y="1187"/>
                      </a:lnTo>
                      <a:lnTo>
                        <a:pt x="153" y="1187"/>
                      </a:lnTo>
                      <a:lnTo>
                        <a:pt x="153" y="1186"/>
                      </a:lnTo>
                      <a:lnTo>
                        <a:pt x="152" y="1186"/>
                      </a:lnTo>
                      <a:lnTo>
                        <a:pt x="150" y="1187"/>
                      </a:lnTo>
                      <a:lnTo>
                        <a:pt x="149" y="1187"/>
                      </a:lnTo>
                      <a:lnTo>
                        <a:pt x="148" y="1186"/>
                      </a:lnTo>
                      <a:lnTo>
                        <a:pt x="147" y="1185"/>
                      </a:lnTo>
                      <a:lnTo>
                        <a:pt x="144" y="1184"/>
                      </a:lnTo>
                      <a:lnTo>
                        <a:pt x="144" y="1183"/>
                      </a:lnTo>
                      <a:lnTo>
                        <a:pt x="143" y="1183"/>
                      </a:lnTo>
                      <a:lnTo>
                        <a:pt x="142" y="1182"/>
                      </a:lnTo>
                      <a:lnTo>
                        <a:pt x="141" y="1183"/>
                      </a:lnTo>
                      <a:lnTo>
                        <a:pt x="139" y="1184"/>
                      </a:lnTo>
                      <a:lnTo>
                        <a:pt x="137" y="1184"/>
                      </a:lnTo>
                      <a:lnTo>
                        <a:pt x="136" y="1184"/>
                      </a:lnTo>
                      <a:lnTo>
                        <a:pt x="135" y="1183"/>
                      </a:lnTo>
                      <a:lnTo>
                        <a:pt x="135" y="1182"/>
                      </a:lnTo>
                      <a:lnTo>
                        <a:pt x="135" y="1179"/>
                      </a:lnTo>
                      <a:lnTo>
                        <a:pt x="135" y="1178"/>
                      </a:lnTo>
                      <a:lnTo>
                        <a:pt x="135" y="1176"/>
                      </a:lnTo>
                      <a:lnTo>
                        <a:pt x="134" y="1175"/>
                      </a:lnTo>
                      <a:lnTo>
                        <a:pt x="134" y="1174"/>
                      </a:lnTo>
                      <a:lnTo>
                        <a:pt x="134" y="1173"/>
                      </a:lnTo>
                      <a:lnTo>
                        <a:pt x="132" y="1172"/>
                      </a:lnTo>
                      <a:lnTo>
                        <a:pt x="132" y="1171"/>
                      </a:lnTo>
                      <a:lnTo>
                        <a:pt x="132" y="1169"/>
                      </a:lnTo>
                      <a:lnTo>
                        <a:pt x="132" y="1167"/>
                      </a:lnTo>
                      <a:lnTo>
                        <a:pt x="132" y="1166"/>
                      </a:lnTo>
                      <a:lnTo>
                        <a:pt x="131" y="1165"/>
                      </a:lnTo>
                      <a:lnTo>
                        <a:pt x="130" y="1165"/>
                      </a:lnTo>
                      <a:lnTo>
                        <a:pt x="130" y="1164"/>
                      </a:lnTo>
                      <a:lnTo>
                        <a:pt x="130" y="1163"/>
                      </a:lnTo>
                      <a:lnTo>
                        <a:pt x="129" y="1162"/>
                      </a:lnTo>
                      <a:lnTo>
                        <a:pt x="130" y="1161"/>
                      </a:lnTo>
                      <a:lnTo>
                        <a:pt x="131" y="1161"/>
                      </a:lnTo>
                      <a:lnTo>
                        <a:pt x="131" y="1159"/>
                      </a:lnTo>
                      <a:lnTo>
                        <a:pt x="131" y="1158"/>
                      </a:lnTo>
                      <a:lnTo>
                        <a:pt x="130" y="1157"/>
                      </a:lnTo>
                      <a:lnTo>
                        <a:pt x="129" y="1156"/>
                      </a:lnTo>
                      <a:lnTo>
                        <a:pt x="128" y="1156"/>
                      </a:lnTo>
                      <a:lnTo>
                        <a:pt x="128" y="1155"/>
                      </a:lnTo>
                      <a:lnTo>
                        <a:pt x="129" y="1155"/>
                      </a:lnTo>
                      <a:lnTo>
                        <a:pt x="129" y="1154"/>
                      </a:lnTo>
                      <a:lnTo>
                        <a:pt x="129" y="1153"/>
                      </a:lnTo>
                      <a:lnTo>
                        <a:pt x="128" y="1152"/>
                      </a:lnTo>
                      <a:lnTo>
                        <a:pt x="128" y="1151"/>
                      </a:lnTo>
                      <a:lnTo>
                        <a:pt x="127" y="1150"/>
                      </a:lnTo>
                      <a:lnTo>
                        <a:pt x="126" y="1149"/>
                      </a:lnTo>
                      <a:lnTo>
                        <a:pt x="126" y="1148"/>
                      </a:lnTo>
                      <a:lnTo>
                        <a:pt x="126" y="1147"/>
                      </a:lnTo>
                      <a:lnTo>
                        <a:pt x="126" y="1146"/>
                      </a:lnTo>
                      <a:lnTo>
                        <a:pt x="128" y="1144"/>
                      </a:lnTo>
                      <a:lnTo>
                        <a:pt x="128" y="1143"/>
                      </a:lnTo>
                      <a:lnTo>
                        <a:pt x="128" y="1142"/>
                      </a:lnTo>
                      <a:lnTo>
                        <a:pt x="128" y="1141"/>
                      </a:lnTo>
                      <a:lnTo>
                        <a:pt x="127" y="1139"/>
                      </a:lnTo>
                      <a:lnTo>
                        <a:pt x="127" y="1138"/>
                      </a:lnTo>
                      <a:lnTo>
                        <a:pt x="127" y="1137"/>
                      </a:lnTo>
                      <a:lnTo>
                        <a:pt x="127" y="1136"/>
                      </a:lnTo>
                      <a:lnTo>
                        <a:pt x="128" y="1135"/>
                      </a:lnTo>
                      <a:lnTo>
                        <a:pt x="128" y="1134"/>
                      </a:lnTo>
                      <a:lnTo>
                        <a:pt x="128" y="1133"/>
                      </a:lnTo>
                      <a:lnTo>
                        <a:pt x="128" y="1132"/>
                      </a:lnTo>
                      <a:lnTo>
                        <a:pt x="129" y="1131"/>
                      </a:lnTo>
                      <a:lnTo>
                        <a:pt x="130" y="1128"/>
                      </a:lnTo>
                      <a:lnTo>
                        <a:pt x="131" y="1127"/>
                      </a:lnTo>
                      <a:lnTo>
                        <a:pt x="131" y="1126"/>
                      </a:lnTo>
                      <a:lnTo>
                        <a:pt x="130" y="1125"/>
                      </a:lnTo>
                      <a:lnTo>
                        <a:pt x="129" y="1123"/>
                      </a:lnTo>
                      <a:lnTo>
                        <a:pt x="128" y="1122"/>
                      </a:lnTo>
                      <a:lnTo>
                        <a:pt x="127" y="1122"/>
                      </a:lnTo>
                      <a:lnTo>
                        <a:pt x="127" y="1121"/>
                      </a:lnTo>
                      <a:lnTo>
                        <a:pt x="126" y="1121"/>
                      </a:lnTo>
                      <a:lnTo>
                        <a:pt x="125" y="1121"/>
                      </a:lnTo>
                      <a:lnTo>
                        <a:pt x="124" y="1121"/>
                      </a:lnTo>
                      <a:lnTo>
                        <a:pt x="123" y="1121"/>
                      </a:lnTo>
                      <a:lnTo>
                        <a:pt x="123" y="1120"/>
                      </a:lnTo>
                      <a:lnTo>
                        <a:pt x="123" y="1119"/>
                      </a:lnTo>
                      <a:lnTo>
                        <a:pt x="122" y="1119"/>
                      </a:lnTo>
                      <a:lnTo>
                        <a:pt x="122" y="1118"/>
                      </a:lnTo>
                      <a:lnTo>
                        <a:pt x="122" y="1116"/>
                      </a:lnTo>
                      <a:lnTo>
                        <a:pt x="122" y="1114"/>
                      </a:lnTo>
                      <a:lnTo>
                        <a:pt x="122" y="1113"/>
                      </a:lnTo>
                      <a:lnTo>
                        <a:pt x="121" y="1113"/>
                      </a:lnTo>
                      <a:lnTo>
                        <a:pt x="119" y="1111"/>
                      </a:lnTo>
                      <a:lnTo>
                        <a:pt x="116" y="1109"/>
                      </a:lnTo>
                      <a:lnTo>
                        <a:pt x="115" y="1106"/>
                      </a:lnTo>
                      <a:lnTo>
                        <a:pt x="114" y="1104"/>
                      </a:lnTo>
                      <a:lnTo>
                        <a:pt x="113" y="1103"/>
                      </a:lnTo>
                      <a:lnTo>
                        <a:pt x="112" y="1102"/>
                      </a:lnTo>
                      <a:lnTo>
                        <a:pt x="111" y="1101"/>
                      </a:lnTo>
                      <a:lnTo>
                        <a:pt x="111" y="1100"/>
                      </a:lnTo>
                      <a:lnTo>
                        <a:pt x="111" y="1099"/>
                      </a:lnTo>
                      <a:lnTo>
                        <a:pt x="111" y="1098"/>
                      </a:lnTo>
                      <a:lnTo>
                        <a:pt x="111" y="1096"/>
                      </a:lnTo>
                      <a:lnTo>
                        <a:pt x="111" y="1094"/>
                      </a:lnTo>
                      <a:lnTo>
                        <a:pt x="111" y="1092"/>
                      </a:lnTo>
                      <a:lnTo>
                        <a:pt x="110" y="1091"/>
                      </a:lnTo>
                      <a:lnTo>
                        <a:pt x="110" y="1088"/>
                      </a:lnTo>
                      <a:lnTo>
                        <a:pt x="108" y="1086"/>
                      </a:lnTo>
                      <a:lnTo>
                        <a:pt x="107" y="1084"/>
                      </a:lnTo>
                      <a:lnTo>
                        <a:pt x="106" y="1082"/>
                      </a:lnTo>
                      <a:lnTo>
                        <a:pt x="106" y="1081"/>
                      </a:lnTo>
                      <a:lnTo>
                        <a:pt x="106" y="1080"/>
                      </a:lnTo>
                      <a:lnTo>
                        <a:pt x="106" y="1077"/>
                      </a:lnTo>
                      <a:lnTo>
                        <a:pt x="105" y="1075"/>
                      </a:lnTo>
                      <a:lnTo>
                        <a:pt x="105" y="1073"/>
                      </a:lnTo>
                      <a:lnTo>
                        <a:pt x="104" y="1069"/>
                      </a:lnTo>
                      <a:lnTo>
                        <a:pt x="104" y="1068"/>
                      </a:lnTo>
                      <a:lnTo>
                        <a:pt x="103" y="1068"/>
                      </a:lnTo>
                      <a:lnTo>
                        <a:pt x="102" y="1067"/>
                      </a:lnTo>
                      <a:lnTo>
                        <a:pt x="101" y="1067"/>
                      </a:lnTo>
                      <a:lnTo>
                        <a:pt x="100" y="1067"/>
                      </a:lnTo>
                      <a:lnTo>
                        <a:pt x="99" y="1066"/>
                      </a:lnTo>
                      <a:lnTo>
                        <a:pt x="99" y="1063"/>
                      </a:lnTo>
                      <a:lnTo>
                        <a:pt x="99" y="1061"/>
                      </a:lnTo>
                      <a:lnTo>
                        <a:pt x="98" y="1059"/>
                      </a:lnTo>
                      <a:lnTo>
                        <a:pt x="97" y="1056"/>
                      </a:lnTo>
                      <a:lnTo>
                        <a:pt x="96" y="1055"/>
                      </a:lnTo>
                      <a:lnTo>
                        <a:pt x="96" y="1054"/>
                      </a:lnTo>
                      <a:lnTo>
                        <a:pt x="95" y="1052"/>
                      </a:lnTo>
                      <a:lnTo>
                        <a:pt x="94" y="1051"/>
                      </a:lnTo>
                      <a:lnTo>
                        <a:pt x="93" y="1049"/>
                      </a:lnTo>
                      <a:lnTo>
                        <a:pt x="91" y="1048"/>
                      </a:lnTo>
                      <a:lnTo>
                        <a:pt x="90" y="1046"/>
                      </a:lnTo>
                      <a:lnTo>
                        <a:pt x="89" y="1045"/>
                      </a:lnTo>
                      <a:lnTo>
                        <a:pt x="88" y="1042"/>
                      </a:lnTo>
                      <a:lnTo>
                        <a:pt x="87" y="1039"/>
                      </a:lnTo>
                      <a:lnTo>
                        <a:pt x="85" y="1038"/>
                      </a:lnTo>
                      <a:lnTo>
                        <a:pt x="84" y="1037"/>
                      </a:lnTo>
                      <a:lnTo>
                        <a:pt x="81" y="1035"/>
                      </a:lnTo>
                      <a:lnTo>
                        <a:pt x="80" y="1035"/>
                      </a:lnTo>
                      <a:lnTo>
                        <a:pt x="79" y="1034"/>
                      </a:lnTo>
                      <a:lnTo>
                        <a:pt x="79" y="1035"/>
                      </a:lnTo>
                      <a:close/>
                      <a:moveTo>
                        <a:pt x="1359" y="408"/>
                      </a:moveTo>
                      <a:lnTo>
                        <a:pt x="1358" y="408"/>
                      </a:lnTo>
                      <a:lnTo>
                        <a:pt x="1359" y="408"/>
                      </a:lnTo>
                      <a:close/>
                      <a:moveTo>
                        <a:pt x="1365" y="409"/>
                      </a:moveTo>
                      <a:lnTo>
                        <a:pt x="1366" y="409"/>
                      </a:lnTo>
                      <a:lnTo>
                        <a:pt x="1365" y="409"/>
                      </a:lnTo>
                      <a:close/>
                      <a:moveTo>
                        <a:pt x="1354" y="414"/>
                      </a:moveTo>
                      <a:lnTo>
                        <a:pt x="1353" y="414"/>
                      </a:lnTo>
                      <a:lnTo>
                        <a:pt x="1352" y="413"/>
                      </a:lnTo>
                      <a:lnTo>
                        <a:pt x="1352" y="412"/>
                      </a:lnTo>
                      <a:lnTo>
                        <a:pt x="1352" y="411"/>
                      </a:lnTo>
                      <a:lnTo>
                        <a:pt x="1352" y="410"/>
                      </a:lnTo>
                      <a:lnTo>
                        <a:pt x="1351" y="409"/>
                      </a:lnTo>
                      <a:lnTo>
                        <a:pt x="1352" y="409"/>
                      </a:lnTo>
                      <a:lnTo>
                        <a:pt x="1352" y="408"/>
                      </a:lnTo>
                      <a:lnTo>
                        <a:pt x="1353" y="408"/>
                      </a:lnTo>
                      <a:lnTo>
                        <a:pt x="1354" y="408"/>
                      </a:lnTo>
                      <a:lnTo>
                        <a:pt x="1354" y="409"/>
                      </a:lnTo>
                      <a:lnTo>
                        <a:pt x="1354" y="410"/>
                      </a:lnTo>
                      <a:lnTo>
                        <a:pt x="1353" y="409"/>
                      </a:lnTo>
                      <a:lnTo>
                        <a:pt x="1353" y="410"/>
                      </a:lnTo>
                      <a:lnTo>
                        <a:pt x="1353" y="411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3"/>
                      </a:lnTo>
                      <a:lnTo>
                        <a:pt x="1355" y="413"/>
                      </a:lnTo>
                      <a:lnTo>
                        <a:pt x="1354" y="414"/>
                      </a:lnTo>
                      <a:close/>
                      <a:moveTo>
                        <a:pt x="1380" y="427"/>
                      </a:moveTo>
                      <a:lnTo>
                        <a:pt x="1379" y="426"/>
                      </a:lnTo>
                      <a:lnTo>
                        <a:pt x="1378" y="425"/>
                      </a:lnTo>
                      <a:lnTo>
                        <a:pt x="1377" y="423"/>
                      </a:lnTo>
                      <a:lnTo>
                        <a:pt x="1378" y="423"/>
                      </a:lnTo>
                      <a:lnTo>
                        <a:pt x="1378" y="422"/>
                      </a:lnTo>
                      <a:lnTo>
                        <a:pt x="1379" y="423"/>
                      </a:lnTo>
                      <a:lnTo>
                        <a:pt x="1379" y="424"/>
                      </a:lnTo>
                      <a:lnTo>
                        <a:pt x="1380" y="426"/>
                      </a:lnTo>
                      <a:lnTo>
                        <a:pt x="1380" y="427"/>
                      </a:lnTo>
                      <a:close/>
                      <a:moveTo>
                        <a:pt x="1260" y="371"/>
                      </a:moveTo>
                      <a:lnTo>
                        <a:pt x="1260" y="371"/>
                      </a:lnTo>
                      <a:lnTo>
                        <a:pt x="1260" y="370"/>
                      </a:lnTo>
                      <a:lnTo>
                        <a:pt x="1260" y="371"/>
                      </a:lnTo>
                      <a:close/>
                      <a:moveTo>
                        <a:pt x="1261" y="373"/>
                      </a:moveTo>
                      <a:lnTo>
                        <a:pt x="1261" y="373"/>
                      </a:lnTo>
                      <a:lnTo>
                        <a:pt x="1261" y="372"/>
                      </a:lnTo>
                      <a:lnTo>
                        <a:pt x="1262" y="372"/>
                      </a:lnTo>
                      <a:lnTo>
                        <a:pt x="1261" y="373"/>
                      </a:lnTo>
                      <a:close/>
                      <a:moveTo>
                        <a:pt x="1265" y="373"/>
                      </a:moveTo>
                      <a:lnTo>
                        <a:pt x="1266" y="374"/>
                      </a:lnTo>
                      <a:lnTo>
                        <a:pt x="1265" y="374"/>
                      </a:lnTo>
                      <a:lnTo>
                        <a:pt x="1264" y="373"/>
                      </a:lnTo>
                      <a:lnTo>
                        <a:pt x="1265" y="373"/>
                      </a:lnTo>
                      <a:close/>
                      <a:moveTo>
                        <a:pt x="1267" y="374"/>
                      </a:moveTo>
                      <a:lnTo>
                        <a:pt x="1267" y="374"/>
                      </a:lnTo>
                      <a:lnTo>
                        <a:pt x="1268" y="374"/>
                      </a:lnTo>
                      <a:lnTo>
                        <a:pt x="1269" y="374"/>
                      </a:lnTo>
                      <a:lnTo>
                        <a:pt x="1267" y="374"/>
                      </a:lnTo>
                      <a:close/>
                      <a:moveTo>
                        <a:pt x="1274" y="375"/>
                      </a:moveTo>
                      <a:lnTo>
                        <a:pt x="1274" y="375"/>
                      </a:lnTo>
                      <a:lnTo>
                        <a:pt x="1273" y="375"/>
                      </a:lnTo>
                      <a:lnTo>
                        <a:pt x="1274" y="375"/>
                      </a:lnTo>
                      <a:lnTo>
                        <a:pt x="1275" y="375"/>
                      </a:lnTo>
                      <a:lnTo>
                        <a:pt x="1274" y="375"/>
                      </a:lnTo>
                      <a:close/>
                      <a:moveTo>
                        <a:pt x="1275" y="376"/>
                      </a:moveTo>
                      <a:lnTo>
                        <a:pt x="1276" y="377"/>
                      </a:lnTo>
                      <a:lnTo>
                        <a:pt x="1275" y="378"/>
                      </a:lnTo>
                      <a:lnTo>
                        <a:pt x="1275" y="376"/>
                      </a:lnTo>
                      <a:close/>
                      <a:moveTo>
                        <a:pt x="1340" y="412"/>
                      </a:moveTo>
                      <a:lnTo>
                        <a:pt x="1340" y="412"/>
                      </a:lnTo>
                      <a:lnTo>
                        <a:pt x="1341" y="412"/>
                      </a:lnTo>
                      <a:lnTo>
                        <a:pt x="1341" y="411"/>
                      </a:lnTo>
                      <a:lnTo>
                        <a:pt x="1341" y="410"/>
                      </a:lnTo>
                      <a:lnTo>
                        <a:pt x="1342" y="410"/>
                      </a:lnTo>
                      <a:lnTo>
                        <a:pt x="1342" y="409"/>
                      </a:lnTo>
                      <a:lnTo>
                        <a:pt x="1343" y="409"/>
                      </a:lnTo>
                      <a:lnTo>
                        <a:pt x="1343" y="408"/>
                      </a:lnTo>
                      <a:lnTo>
                        <a:pt x="1343" y="407"/>
                      </a:lnTo>
                      <a:lnTo>
                        <a:pt x="1344" y="407"/>
                      </a:lnTo>
                      <a:lnTo>
                        <a:pt x="1345" y="408"/>
                      </a:lnTo>
                      <a:lnTo>
                        <a:pt x="1344" y="409"/>
                      </a:lnTo>
                      <a:lnTo>
                        <a:pt x="1345" y="409"/>
                      </a:lnTo>
                      <a:lnTo>
                        <a:pt x="1344" y="409"/>
                      </a:lnTo>
                      <a:lnTo>
                        <a:pt x="1344" y="410"/>
                      </a:lnTo>
                      <a:lnTo>
                        <a:pt x="1344" y="409"/>
                      </a:lnTo>
                      <a:lnTo>
                        <a:pt x="1343" y="410"/>
                      </a:lnTo>
                      <a:lnTo>
                        <a:pt x="1343" y="411"/>
                      </a:lnTo>
                      <a:lnTo>
                        <a:pt x="1340" y="412"/>
                      </a:lnTo>
                      <a:close/>
                      <a:moveTo>
                        <a:pt x="1336" y="410"/>
                      </a:moveTo>
                      <a:lnTo>
                        <a:pt x="1337" y="409"/>
                      </a:lnTo>
                      <a:lnTo>
                        <a:pt x="1337" y="410"/>
                      </a:lnTo>
                      <a:lnTo>
                        <a:pt x="1336" y="410"/>
                      </a:lnTo>
                      <a:close/>
                      <a:moveTo>
                        <a:pt x="1346" y="414"/>
                      </a:moveTo>
                      <a:lnTo>
                        <a:pt x="1346" y="413"/>
                      </a:lnTo>
                      <a:lnTo>
                        <a:pt x="1347" y="413"/>
                      </a:lnTo>
                      <a:lnTo>
                        <a:pt x="1348" y="413"/>
                      </a:lnTo>
                      <a:lnTo>
                        <a:pt x="1347" y="414"/>
                      </a:lnTo>
                      <a:lnTo>
                        <a:pt x="1347" y="415"/>
                      </a:lnTo>
                      <a:lnTo>
                        <a:pt x="1346" y="416"/>
                      </a:lnTo>
                      <a:lnTo>
                        <a:pt x="1346" y="414"/>
                      </a:lnTo>
                      <a:close/>
                      <a:moveTo>
                        <a:pt x="1339" y="415"/>
                      </a:moveTo>
                      <a:lnTo>
                        <a:pt x="1339" y="415"/>
                      </a:lnTo>
                      <a:lnTo>
                        <a:pt x="1339" y="414"/>
                      </a:lnTo>
                      <a:lnTo>
                        <a:pt x="1340" y="414"/>
                      </a:lnTo>
                      <a:lnTo>
                        <a:pt x="1341" y="414"/>
                      </a:lnTo>
                      <a:lnTo>
                        <a:pt x="1340" y="414"/>
                      </a:lnTo>
                      <a:lnTo>
                        <a:pt x="1341" y="415"/>
                      </a:lnTo>
                      <a:lnTo>
                        <a:pt x="1339" y="415"/>
                      </a:lnTo>
                      <a:close/>
                      <a:moveTo>
                        <a:pt x="1191" y="370"/>
                      </a:moveTo>
                      <a:lnTo>
                        <a:pt x="1191" y="370"/>
                      </a:lnTo>
                      <a:lnTo>
                        <a:pt x="1191" y="369"/>
                      </a:lnTo>
                      <a:lnTo>
                        <a:pt x="1192" y="369"/>
                      </a:lnTo>
                      <a:lnTo>
                        <a:pt x="1191" y="369"/>
                      </a:lnTo>
                      <a:lnTo>
                        <a:pt x="1191" y="370"/>
                      </a:lnTo>
                      <a:close/>
                      <a:moveTo>
                        <a:pt x="1278" y="378"/>
                      </a:move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9"/>
                      </a:lnTo>
                      <a:lnTo>
                        <a:pt x="1279" y="379"/>
                      </a:lnTo>
                      <a:lnTo>
                        <a:pt x="1278" y="379"/>
                      </a:lnTo>
                      <a:lnTo>
                        <a:pt x="1277" y="379"/>
                      </a:lnTo>
                      <a:lnTo>
                        <a:pt x="1277" y="378"/>
                      </a:lnTo>
                      <a:lnTo>
                        <a:pt x="1278" y="378"/>
                      </a:lnTo>
                      <a:close/>
                      <a:moveTo>
                        <a:pt x="1279" y="380"/>
                      </a:moveTo>
                      <a:lnTo>
                        <a:pt x="1279" y="380"/>
                      </a:lnTo>
                      <a:lnTo>
                        <a:pt x="1278" y="380"/>
                      </a:lnTo>
                      <a:lnTo>
                        <a:pt x="1279" y="380"/>
                      </a:lnTo>
                      <a:close/>
                      <a:moveTo>
                        <a:pt x="1277" y="380"/>
                      </a:moveTo>
                      <a:lnTo>
                        <a:pt x="1277" y="380"/>
                      </a:lnTo>
                      <a:lnTo>
                        <a:pt x="1277" y="381"/>
                      </a:lnTo>
                      <a:lnTo>
                        <a:pt x="1276" y="381"/>
                      </a:lnTo>
                      <a:lnTo>
                        <a:pt x="1276" y="380"/>
                      </a:lnTo>
                      <a:lnTo>
                        <a:pt x="1277" y="380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5" name="Freeform 478"/>
                <p:cNvSpPr>
                  <a:spLocks/>
                </p:cNvSpPr>
                <p:nvPr/>
              </p:nvSpPr>
              <p:spPr bwMode="auto">
                <a:xfrm>
                  <a:off x="2074863" y="5006975"/>
                  <a:ext cx="768350" cy="722313"/>
                </a:xfrm>
                <a:custGeom>
                  <a:avLst/>
                  <a:gdLst>
                    <a:gd name="T0" fmla="*/ 2147483646 w 747"/>
                    <a:gd name="T1" fmla="*/ 2147483646 h 703"/>
                    <a:gd name="T2" fmla="*/ 2147483646 w 747"/>
                    <a:gd name="T3" fmla="*/ 2147483646 h 703"/>
                    <a:gd name="T4" fmla="*/ 2147483646 w 747"/>
                    <a:gd name="T5" fmla="*/ 2147483646 h 703"/>
                    <a:gd name="T6" fmla="*/ 2147483646 w 747"/>
                    <a:gd name="T7" fmla="*/ 2147483646 h 703"/>
                    <a:gd name="T8" fmla="*/ 2147483646 w 747"/>
                    <a:gd name="T9" fmla="*/ 2147483646 h 703"/>
                    <a:gd name="T10" fmla="*/ 2147483646 w 747"/>
                    <a:gd name="T11" fmla="*/ 2147483646 h 703"/>
                    <a:gd name="T12" fmla="*/ 2147483646 w 747"/>
                    <a:gd name="T13" fmla="*/ 2147483646 h 703"/>
                    <a:gd name="T14" fmla="*/ 2147483646 w 747"/>
                    <a:gd name="T15" fmla="*/ 2147483646 h 703"/>
                    <a:gd name="T16" fmla="*/ 2147483646 w 747"/>
                    <a:gd name="T17" fmla="*/ 2147483646 h 703"/>
                    <a:gd name="T18" fmla="*/ 2147483646 w 747"/>
                    <a:gd name="T19" fmla="*/ 2147483646 h 703"/>
                    <a:gd name="T20" fmla="*/ 2147483646 w 747"/>
                    <a:gd name="T21" fmla="*/ 2147483646 h 703"/>
                    <a:gd name="T22" fmla="*/ 2147483646 w 747"/>
                    <a:gd name="T23" fmla="*/ 2147483646 h 703"/>
                    <a:gd name="T24" fmla="*/ 2147483646 w 747"/>
                    <a:gd name="T25" fmla="*/ 2147483646 h 703"/>
                    <a:gd name="T26" fmla="*/ 2147483646 w 747"/>
                    <a:gd name="T27" fmla="*/ 2147483646 h 703"/>
                    <a:gd name="T28" fmla="*/ 2147483646 w 747"/>
                    <a:gd name="T29" fmla="*/ 2147483646 h 703"/>
                    <a:gd name="T30" fmla="*/ 2147483646 w 747"/>
                    <a:gd name="T31" fmla="*/ 2147483646 h 703"/>
                    <a:gd name="T32" fmla="*/ 2147483646 w 747"/>
                    <a:gd name="T33" fmla="*/ 2147483646 h 703"/>
                    <a:gd name="T34" fmla="*/ 2147483646 w 747"/>
                    <a:gd name="T35" fmla="*/ 2147483646 h 703"/>
                    <a:gd name="T36" fmla="*/ 2147483646 w 747"/>
                    <a:gd name="T37" fmla="*/ 2147483646 h 703"/>
                    <a:gd name="T38" fmla="*/ 2147483646 w 747"/>
                    <a:gd name="T39" fmla="*/ 2147483646 h 703"/>
                    <a:gd name="T40" fmla="*/ 2147483646 w 747"/>
                    <a:gd name="T41" fmla="*/ 2147483646 h 703"/>
                    <a:gd name="T42" fmla="*/ 2147483646 w 747"/>
                    <a:gd name="T43" fmla="*/ 2147483646 h 703"/>
                    <a:gd name="T44" fmla="*/ 2147483646 w 747"/>
                    <a:gd name="T45" fmla="*/ 2147483646 h 703"/>
                    <a:gd name="T46" fmla="*/ 2147483646 w 747"/>
                    <a:gd name="T47" fmla="*/ 2147483646 h 703"/>
                    <a:gd name="T48" fmla="*/ 2147483646 w 747"/>
                    <a:gd name="T49" fmla="*/ 2147483646 h 703"/>
                    <a:gd name="T50" fmla="*/ 2147483646 w 747"/>
                    <a:gd name="T51" fmla="*/ 2147483646 h 703"/>
                    <a:gd name="T52" fmla="*/ 2147483646 w 747"/>
                    <a:gd name="T53" fmla="*/ 2147483646 h 703"/>
                    <a:gd name="T54" fmla="*/ 2147483646 w 747"/>
                    <a:gd name="T55" fmla="*/ 2147483646 h 703"/>
                    <a:gd name="T56" fmla="*/ 2147483646 w 747"/>
                    <a:gd name="T57" fmla="*/ 2147483646 h 703"/>
                    <a:gd name="T58" fmla="*/ 2147483646 w 747"/>
                    <a:gd name="T59" fmla="*/ 2147483646 h 703"/>
                    <a:gd name="T60" fmla="*/ 2147483646 w 747"/>
                    <a:gd name="T61" fmla="*/ 2147483646 h 703"/>
                    <a:gd name="T62" fmla="*/ 2147483646 w 747"/>
                    <a:gd name="T63" fmla="*/ 2147483646 h 703"/>
                    <a:gd name="T64" fmla="*/ 2147483646 w 747"/>
                    <a:gd name="T65" fmla="*/ 2147483646 h 703"/>
                    <a:gd name="T66" fmla="*/ 2147483646 w 747"/>
                    <a:gd name="T67" fmla="*/ 2147483646 h 703"/>
                    <a:gd name="T68" fmla="*/ 2147483646 w 747"/>
                    <a:gd name="T69" fmla="*/ 2147483646 h 703"/>
                    <a:gd name="T70" fmla="*/ 2147483646 w 747"/>
                    <a:gd name="T71" fmla="*/ 2147483646 h 703"/>
                    <a:gd name="T72" fmla="*/ 2147483646 w 747"/>
                    <a:gd name="T73" fmla="*/ 2147483646 h 703"/>
                    <a:gd name="T74" fmla="*/ 2147483646 w 747"/>
                    <a:gd name="T75" fmla="*/ 2147483646 h 703"/>
                    <a:gd name="T76" fmla="*/ 2147483646 w 747"/>
                    <a:gd name="T77" fmla="*/ 2147483646 h 703"/>
                    <a:gd name="T78" fmla="*/ 2147483646 w 747"/>
                    <a:gd name="T79" fmla="*/ 2147483646 h 703"/>
                    <a:gd name="T80" fmla="*/ 2147483646 w 747"/>
                    <a:gd name="T81" fmla="*/ 2147483646 h 703"/>
                    <a:gd name="T82" fmla="*/ 2147483646 w 747"/>
                    <a:gd name="T83" fmla="*/ 2147483646 h 703"/>
                    <a:gd name="T84" fmla="*/ 2147483646 w 747"/>
                    <a:gd name="T85" fmla="*/ 2147483646 h 703"/>
                    <a:gd name="T86" fmla="*/ 2147483646 w 747"/>
                    <a:gd name="T87" fmla="*/ 2147483646 h 703"/>
                    <a:gd name="T88" fmla="*/ 2147483646 w 747"/>
                    <a:gd name="T89" fmla="*/ 2147483646 h 703"/>
                    <a:gd name="T90" fmla="*/ 2147483646 w 747"/>
                    <a:gd name="T91" fmla="*/ 2147483646 h 703"/>
                    <a:gd name="T92" fmla="*/ 2147483646 w 747"/>
                    <a:gd name="T93" fmla="*/ 2147483646 h 703"/>
                    <a:gd name="T94" fmla="*/ 2147483646 w 747"/>
                    <a:gd name="T95" fmla="*/ 2147483646 h 703"/>
                    <a:gd name="T96" fmla="*/ 2147483646 w 747"/>
                    <a:gd name="T97" fmla="*/ 2147483646 h 703"/>
                    <a:gd name="T98" fmla="*/ 2147483646 w 747"/>
                    <a:gd name="T99" fmla="*/ 2147483646 h 703"/>
                    <a:gd name="T100" fmla="*/ 2147483646 w 747"/>
                    <a:gd name="T101" fmla="*/ 2147483646 h 703"/>
                    <a:gd name="T102" fmla="*/ 2147483646 w 747"/>
                    <a:gd name="T103" fmla="*/ 2147483646 h 703"/>
                    <a:gd name="T104" fmla="*/ 2147483646 w 747"/>
                    <a:gd name="T105" fmla="*/ 2147483646 h 703"/>
                    <a:gd name="T106" fmla="*/ 2147483646 w 747"/>
                    <a:gd name="T107" fmla="*/ 2147483646 h 703"/>
                    <a:gd name="T108" fmla="*/ 2147483646 w 747"/>
                    <a:gd name="T109" fmla="*/ 2147483646 h 703"/>
                    <a:gd name="T110" fmla="*/ 2147483646 w 747"/>
                    <a:gd name="T111" fmla="*/ 2147483646 h 703"/>
                    <a:gd name="T112" fmla="*/ 2147483646 w 747"/>
                    <a:gd name="T113" fmla="*/ 2147483646 h 703"/>
                    <a:gd name="T114" fmla="*/ 2147483646 w 747"/>
                    <a:gd name="T115" fmla="*/ 2147483646 h 703"/>
                    <a:gd name="T116" fmla="*/ 2147483646 w 747"/>
                    <a:gd name="T117" fmla="*/ 2147483646 h 703"/>
                    <a:gd name="T118" fmla="*/ 2147483646 w 747"/>
                    <a:gd name="T119" fmla="*/ 2147483646 h 703"/>
                    <a:gd name="T120" fmla="*/ 2147483646 w 747"/>
                    <a:gd name="T121" fmla="*/ 2147483646 h 703"/>
                    <a:gd name="T122" fmla="*/ 2147483646 w 747"/>
                    <a:gd name="T123" fmla="*/ 2147483646 h 703"/>
                    <a:gd name="T124" fmla="*/ 2147483646 w 747"/>
                    <a:gd name="T125" fmla="*/ 2147483646 h 70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47"/>
                    <a:gd name="T190" fmla="*/ 0 h 703"/>
                    <a:gd name="T191" fmla="*/ 747 w 747"/>
                    <a:gd name="T192" fmla="*/ 703 h 70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47" h="703">
                      <a:moveTo>
                        <a:pt x="360" y="687"/>
                      </a:moveTo>
                      <a:lnTo>
                        <a:pt x="361" y="686"/>
                      </a:lnTo>
                      <a:lnTo>
                        <a:pt x="361" y="679"/>
                      </a:lnTo>
                      <a:lnTo>
                        <a:pt x="362" y="676"/>
                      </a:lnTo>
                      <a:lnTo>
                        <a:pt x="362" y="672"/>
                      </a:lnTo>
                      <a:lnTo>
                        <a:pt x="364" y="661"/>
                      </a:lnTo>
                      <a:lnTo>
                        <a:pt x="363" y="652"/>
                      </a:lnTo>
                      <a:lnTo>
                        <a:pt x="363" y="650"/>
                      </a:lnTo>
                      <a:lnTo>
                        <a:pt x="363" y="640"/>
                      </a:lnTo>
                      <a:lnTo>
                        <a:pt x="365" y="637"/>
                      </a:lnTo>
                      <a:lnTo>
                        <a:pt x="371" y="630"/>
                      </a:lnTo>
                      <a:lnTo>
                        <a:pt x="379" y="625"/>
                      </a:lnTo>
                      <a:lnTo>
                        <a:pt x="383" y="625"/>
                      </a:lnTo>
                      <a:lnTo>
                        <a:pt x="389" y="618"/>
                      </a:lnTo>
                      <a:lnTo>
                        <a:pt x="390" y="618"/>
                      </a:lnTo>
                      <a:lnTo>
                        <a:pt x="387" y="617"/>
                      </a:lnTo>
                      <a:lnTo>
                        <a:pt x="384" y="616"/>
                      </a:lnTo>
                      <a:lnTo>
                        <a:pt x="386" y="614"/>
                      </a:lnTo>
                      <a:lnTo>
                        <a:pt x="386" y="615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5" y="615"/>
                      </a:lnTo>
                      <a:lnTo>
                        <a:pt x="386" y="616"/>
                      </a:lnTo>
                      <a:lnTo>
                        <a:pt x="387" y="616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7" y="616"/>
                      </a:lnTo>
                      <a:lnTo>
                        <a:pt x="387" y="615"/>
                      </a:lnTo>
                      <a:lnTo>
                        <a:pt x="387" y="614"/>
                      </a:lnTo>
                      <a:lnTo>
                        <a:pt x="387" y="615"/>
                      </a:lnTo>
                      <a:lnTo>
                        <a:pt x="386" y="615"/>
                      </a:lnTo>
                      <a:lnTo>
                        <a:pt x="386" y="614"/>
                      </a:lnTo>
                      <a:lnTo>
                        <a:pt x="395" y="609"/>
                      </a:lnTo>
                      <a:lnTo>
                        <a:pt x="397" y="608"/>
                      </a:lnTo>
                      <a:lnTo>
                        <a:pt x="398" y="605"/>
                      </a:lnTo>
                      <a:lnTo>
                        <a:pt x="399" y="603"/>
                      </a:lnTo>
                      <a:lnTo>
                        <a:pt x="401" y="602"/>
                      </a:lnTo>
                      <a:lnTo>
                        <a:pt x="402" y="602"/>
                      </a:lnTo>
                      <a:lnTo>
                        <a:pt x="403" y="602"/>
                      </a:lnTo>
                      <a:lnTo>
                        <a:pt x="404" y="602"/>
                      </a:lnTo>
                      <a:lnTo>
                        <a:pt x="405" y="602"/>
                      </a:lnTo>
                      <a:lnTo>
                        <a:pt x="406" y="599"/>
                      </a:lnTo>
                      <a:lnTo>
                        <a:pt x="406" y="598"/>
                      </a:lnTo>
                      <a:lnTo>
                        <a:pt x="398" y="589"/>
                      </a:lnTo>
                      <a:lnTo>
                        <a:pt x="397" y="589"/>
                      </a:lnTo>
                      <a:lnTo>
                        <a:pt x="397" y="588"/>
                      </a:lnTo>
                      <a:lnTo>
                        <a:pt x="397" y="587"/>
                      </a:lnTo>
                      <a:lnTo>
                        <a:pt x="396" y="587"/>
                      </a:lnTo>
                      <a:lnTo>
                        <a:pt x="394" y="587"/>
                      </a:lnTo>
                      <a:lnTo>
                        <a:pt x="392" y="586"/>
                      </a:lnTo>
                      <a:lnTo>
                        <a:pt x="392" y="585"/>
                      </a:lnTo>
                      <a:lnTo>
                        <a:pt x="391" y="583"/>
                      </a:lnTo>
                      <a:lnTo>
                        <a:pt x="390" y="583"/>
                      </a:lnTo>
                      <a:lnTo>
                        <a:pt x="389" y="583"/>
                      </a:lnTo>
                      <a:lnTo>
                        <a:pt x="389" y="584"/>
                      </a:lnTo>
                      <a:lnTo>
                        <a:pt x="388" y="584"/>
                      </a:lnTo>
                      <a:lnTo>
                        <a:pt x="388" y="585"/>
                      </a:lnTo>
                      <a:lnTo>
                        <a:pt x="387" y="584"/>
                      </a:lnTo>
                      <a:lnTo>
                        <a:pt x="386" y="583"/>
                      </a:lnTo>
                      <a:lnTo>
                        <a:pt x="385" y="582"/>
                      </a:lnTo>
                      <a:lnTo>
                        <a:pt x="384" y="581"/>
                      </a:lnTo>
                      <a:lnTo>
                        <a:pt x="383" y="581"/>
                      </a:lnTo>
                      <a:lnTo>
                        <a:pt x="382" y="581"/>
                      </a:lnTo>
                      <a:lnTo>
                        <a:pt x="381" y="580"/>
                      </a:lnTo>
                      <a:lnTo>
                        <a:pt x="381" y="579"/>
                      </a:lnTo>
                      <a:lnTo>
                        <a:pt x="380" y="579"/>
                      </a:lnTo>
                      <a:lnTo>
                        <a:pt x="379" y="580"/>
                      </a:lnTo>
                      <a:lnTo>
                        <a:pt x="379" y="581"/>
                      </a:lnTo>
                      <a:lnTo>
                        <a:pt x="377" y="580"/>
                      </a:lnTo>
                      <a:lnTo>
                        <a:pt x="376" y="579"/>
                      </a:lnTo>
                      <a:lnTo>
                        <a:pt x="376" y="578"/>
                      </a:lnTo>
                      <a:lnTo>
                        <a:pt x="376" y="577"/>
                      </a:lnTo>
                      <a:lnTo>
                        <a:pt x="375" y="578"/>
                      </a:lnTo>
                      <a:lnTo>
                        <a:pt x="375" y="577"/>
                      </a:lnTo>
                      <a:lnTo>
                        <a:pt x="374" y="576"/>
                      </a:lnTo>
                      <a:lnTo>
                        <a:pt x="374" y="574"/>
                      </a:lnTo>
                      <a:lnTo>
                        <a:pt x="373" y="574"/>
                      </a:lnTo>
                      <a:lnTo>
                        <a:pt x="373" y="573"/>
                      </a:lnTo>
                      <a:lnTo>
                        <a:pt x="373" y="572"/>
                      </a:lnTo>
                      <a:lnTo>
                        <a:pt x="372" y="572"/>
                      </a:lnTo>
                      <a:lnTo>
                        <a:pt x="372" y="571"/>
                      </a:lnTo>
                      <a:lnTo>
                        <a:pt x="372" y="570"/>
                      </a:lnTo>
                      <a:lnTo>
                        <a:pt x="372" y="569"/>
                      </a:lnTo>
                      <a:lnTo>
                        <a:pt x="371" y="569"/>
                      </a:lnTo>
                      <a:lnTo>
                        <a:pt x="370" y="569"/>
                      </a:lnTo>
                      <a:lnTo>
                        <a:pt x="369" y="569"/>
                      </a:lnTo>
                      <a:lnTo>
                        <a:pt x="368" y="569"/>
                      </a:lnTo>
                      <a:lnTo>
                        <a:pt x="368" y="570"/>
                      </a:lnTo>
                      <a:lnTo>
                        <a:pt x="368" y="569"/>
                      </a:lnTo>
                      <a:lnTo>
                        <a:pt x="367" y="569"/>
                      </a:lnTo>
                      <a:lnTo>
                        <a:pt x="366" y="569"/>
                      </a:lnTo>
                      <a:lnTo>
                        <a:pt x="365" y="568"/>
                      </a:lnTo>
                      <a:lnTo>
                        <a:pt x="364" y="568"/>
                      </a:lnTo>
                      <a:lnTo>
                        <a:pt x="363" y="566"/>
                      </a:lnTo>
                      <a:lnTo>
                        <a:pt x="362" y="566"/>
                      </a:lnTo>
                      <a:lnTo>
                        <a:pt x="362" y="565"/>
                      </a:lnTo>
                      <a:lnTo>
                        <a:pt x="362" y="564"/>
                      </a:lnTo>
                      <a:lnTo>
                        <a:pt x="361" y="563"/>
                      </a:lnTo>
                      <a:lnTo>
                        <a:pt x="360" y="563"/>
                      </a:lnTo>
                      <a:lnTo>
                        <a:pt x="359" y="562"/>
                      </a:lnTo>
                      <a:lnTo>
                        <a:pt x="360" y="560"/>
                      </a:lnTo>
                      <a:lnTo>
                        <a:pt x="359" y="559"/>
                      </a:lnTo>
                      <a:lnTo>
                        <a:pt x="358" y="559"/>
                      </a:lnTo>
                      <a:lnTo>
                        <a:pt x="357" y="558"/>
                      </a:lnTo>
                      <a:lnTo>
                        <a:pt x="357" y="557"/>
                      </a:lnTo>
                      <a:lnTo>
                        <a:pt x="358" y="556"/>
                      </a:lnTo>
                      <a:lnTo>
                        <a:pt x="358" y="555"/>
                      </a:lnTo>
                      <a:lnTo>
                        <a:pt x="357" y="553"/>
                      </a:lnTo>
                      <a:lnTo>
                        <a:pt x="357" y="552"/>
                      </a:lnTo>
                      <a:lnTo>
                        <a:pt x="356" y="552"/>
                      </a:lnTo>
                      <a:lnTo>
                        <a:pt x="356" y="551"/>
                      </a:lnTo>
                      <a:lnTo>
                        <a:pt x="357" y="551"/>
                      </a:lnTo>
                      <a:lnTo>
                        <a:pt x="357" y="549"/>
                      </a:lnTo>
                      <a:lnTo>
                        <a:pt x="356" y="548"/>
                      </a:lnTo>
                      <a:lnTo>
                        <a:pt x="356" y="547"/>
                      </a:lnTo>
                      <a:lnTo>
                        <a:pt x="355" y="546"/>
                      </a:lnTo>
                      <a:lnTo>
                        <a:pt x="355" y="545"/>
                      </a:lnTo>
                      <a:lnTo>
                        <a:pt x="355" y="544"/>
                      </a:lnTo>
                      <a:lnTo>
                        <a:pt x="354" y="543"/>
                      </a:lnTo>
                      <a:lnTo>
                        <a:pt x="355" y="543"/>
                      </a:lnTo>
                      <a:lnTo>
                        <a:pt x="355" y="542"/>
                      </a:lnTo>
                      <a:lnTo>
                        <a:pt x="354" y="541"/>
                      </a:lnTo>
                      <a:lnTo>
                        <a:pt x="353" y="540"/>
                      </a:lnTo>
                      <a:lnTo>
                        <a:pt x="353" y="539"/>
                      </a:lnTo>
                      <a:lnTo>
                        <a:pt x="352" y="539"/>
                      </a:lnTo>
                      <a:lnTo>
                        <a:pt x="352" y="538"/>
                      </a:lnTo>
                      <a:lnTo>
                        <a:pt x="353" y="538"/>
                      </a:lnTo>
                      <a:lnTo>
                        <a:pt x="353" y="537"/>
                      </a:lnTo>
                      <a:lnTo>
                        <a:pt x="352" y="537"/>
                      </a:lnTo>
                      <a:lnTo>
                        <a:pt x="352" y="536"/>
                      </a:lnTo>
                      <a:lnTo>
                        <a:pt x="351" y="536"/>
                      </a:lnTo>
                      <a:lnTo>
                        <a:pt x="351" y="535"/>
                      </a:lnTo>
                      <a:lnTo>
                        <a:pt x="352" y="534"/>
                      </a:lnTo>
                      <a:lnTo>
                        <a:pt x="352" y="533"/>
                      </a:lnTo>
                      <a:lnTo>
                        <a:pt x="351" y="533"/>
                      </a:lnTo>
                      <a:lnTo>
                        <a:pt x="350" y="533"/>
                      </a:lnTo>
                      <a:lnTo>
                        <a:pt x="351" y="533"/>
                      </a:lnTo>
                      <a:lnTo>
                        <a:pt x="351" y="532"/>
                      </a:lnTo>
                      <a:lnTo>
                        <a:pt x="350" y="531"/>
                      </a:lnTo>
                      <a:lnTo>
                        <a:pt x="349" y="530"/>
                      </a:lnTo>
                      <a:lnTo>
                        <a:pt x="349" y="529"/>
                      </a:lnTo>
                      <a:lnTo>
                        <a:pt x="350" y="529"/>
                      </a:lnTo>
                      <a:lnTo>
                        <a:pt x="350" y="528"/>
                      </a:lnTo>
                      <a:lnTo>
                        <a:pt x="351" y="528"/>
                      </a:lnTo>
                      <a:lnTo>
                        <a:pt x="351" y="527"/>
                      </a:lnTo>
                      <a:lnTo>
                        <a:pt x="350" y="527"/>
                      </a:lnTo>
                      <a:lnTo>
                        <a:pt x="349" y="527"/>
                      </a:lnTo>
                      <a:lnTo>
                        <a:pt x="349" y="526"/>
                      </a:lnTo>
                      <a:lnTo>
                        <a:pt x="349" y="525"/>
                      </a:lnTo>
                      <a:lnTo>
                        <a:pt x="349" y="526"/>
                      </a:lnTo>
                      <a:lnTo>
                        <a:pt x="348" y="525"/>
                      </a:lnTo>
                      <a:lnTo>
                        <a:pt x="348" y="526"/>
                      </a:lnTo>
                      <a:lnTo>
                        <a:pt x="347" y="525"/>
                      </a:lnTo>
                      <a:lnTo>
                        <a:pt x="346" y="525"/>
                      </a:lnTo>
                      <a:lnTo>
                        <a:pt x="345" y="525"/>
                      </a:lnTo>
                      <a:lnTo>
                        <a:pt x="346" y="524"/>
                      </a:lnTo>
                      <a:lnTo>
                        <a:pt x="345" y="524"/>
                      </a:lnTo>
                      <a:lnTo>
                        <a:pt x="344" y="525"/>
                      </a:lnTo>
                      <a:lnTo>
                        <a:pt x="344" y="524"/>
                      </a:lnTo>
                      <a:lnTo>
                        <a:pt x="343" y="524"/>
                      </a:lnTo>
                      <a:lnTo>
                        <a:pt x="343" y="523"/>
                      </a:lnTo>
                      <a:lnTo>
                        <a:pt x="342" y="523"/>
                      </a:lnTo>
                      <a:lnTo>
                        <a:pt x="341" y="522"/>
                      </a:lnTo>
                      <a:lnTo>
                        <a:pt x="342" y="522"/>
                      </a:lnTo>
                      <a:lnTo>
                        <a:pt x="341" y="521"/>
                      </a:lnTo>
                      <a:lnTo>
                        <a:pt x="341" y="520"/>
                      </a:lnTo>
                      <a:lnTo>
                        <a:pt x="340" y="520"/>
                      </a:lnTo>
                      <a:lnTo>
                        <a:pt x="340" y="519"/>
                      </a:lnTo>
                      <a:lnTo>
                        <a:pt x="340" y="518"/>
                      </a:lnTo>
                      <a:lnTo>
                        <a:pt x="340" y="517"/>
                      </a:lnTo>
                      <a:lnTo>
                        <a:pt x="340" y="516"/>
                      </a:lnTo>
                      <a:lnTo>
                        <a:pt x="339" y="516"/>
                      </a:lnTo>
                      <a:lnTo>
                        <a:pt x="339" y="517"/>
                      </a:lnTo>
                      <a:lnTo>
                        <a:pt x="338" y="516"/>
                      </a:lnTo>
                      <a:lnTo>
                        <a:pt x="337" y="516"/>
                      </a:lnTo>
                      <a:lnTo>
                        <a:pt x="336" y="515"/>
                      </a:lnTo>
                      <a:lnTo>
                        <a:pt x="336" y="514"/>
                      </a:lnTo>
                      <a:lnTo>
                        <a:pt x="335" y="514"/>
                      </a:lnTo>
                      <a:lnTo>
                        <a:pt x="335" y="513"/>
                      </a:lnTo>
                      <a:lnTo>
                        <a:pt x="334" y="513"/>
                      </a:lnTo>
                      <a:lnTo>
                        <a:pt x="333" y="513"/>
                      </a:lnTo>
                      <a:lnTo>
                        <a:pt x="333" y="512"/>
                      </a:lnTo>
                      <a:lnTo>
                        <a:pt x="332" y="512"/>
                      </a:lnTo>
                      <a:lnTo>
                        <a:pt x="331" y="512"/>
                      </a:lnTo>
                      <a:lnTo>
                        <a:pt x="330" y="511"/>
                      </a:lnTo>
                      <a:lnTo>
                        <a:pt x="329" y="510"/>
                      </a:lnTo>
                      <a:lnTo>
                        <a:pt x="330" y="510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1" y="508"/>
                      </a:lnTo>
                      <a:lnTo>
                        <a:pt x="330" y="508"/>
                      </a:lnTo>
                      <a:lnTo>
                        <a:pt x="329" y="508"/>
                      </a:lnTo>
                      <a:lnTo>
                        <a:pt x="328" y="508"/>
                      </a:lnTo>
                      <a:lnTo>
                        <a:pt x="327" y="507"/>
                      </a:lnTo>
                      <a:lnTo>
                        <a:pt x="327" y="508"/>
                      </a:lnTo>
                      <a:lnTo>
                        <a:pt x="327" y="507"/>
                      </a:lnTo>
                      <a:lnTo>
                        <a:pt x="326" y="507"/>
                      </a:lnTo>
                      <a:lnTo>
                        <a:pt x="326" y="506"/>
                      </a:lnTo>
                      <a:lnTo>
                        <a:pt x="325" y="506"/>
                      </a:lnTo>
                      <a:lnTo>
                        <a:pt x="325" y="505"/>
                      </a:lnTo>
                      <a:lnTo>
                        <a:pt x="324" y="505"/>
                      </a:lnTo>
                      <a:lnTo>
                        <a:pt x="324" y="506"/>
                      </a:lnTo>
                      <a:lnTo>
                        <a:pt x="323" y="506"/>
                      </a:lnTo>
                      <a:lnTo>
                        <a:pt x="322" y="507"/>
                      </a:lnTo>
                      <a:lnTo>
                        <a:pt x="322" y="508"/>
                      </a:lnTo>
                      <a:lnTo>
                        <a:pt x="321" y="508"/>
                      </a:lnTo>
                      <a:lnTo>
                        <a:pt x="320" y="508"/>
                      </a:lnTo>
                      <a:lnTo>
                        <a:pt x="320" y="509"/>
                      </a:lnTo>
                      <a:lnTo>
                        <a:pt x="319" y="509"/>
                      </a:lnTo>
                      <a:lnTo>
                        <a:pt x="318" y="509"/>
                      </a:lnTo>
                      <a:lnTo>
                        <a:pt x="318" y="508"/>
                      </a:lnTo>
                      <a:lnTo>
                        <a:pt x="318" y="507"/>
                      </a:lnTo>
                      <a:lnTo>
                        <a:pt x="317" y="506"/>
                      </a:lnTo>
                      <a:lnTo>
                        <a:pt x="316" y="506"/>
                      </a:lnTo>
                      <a:lnTo>
                        <a:pt x="316" y="505"/>
                      </a:lnTo>
                      <a:lnTo>
                        <a:pt x="315" y="505"/>
                      </a:lnTo>
                      <a:lnTo>
                        <a:pt x="314" y="504"/>
                      </a:lnTo>
                      <a:lnTo>
                        <a:pt x="314" y="503"/>
                      </a:lnTo>
                      <a:lnTo>
                        <a:pt x="313" y="503"/>
                      </a:lnTo>
                      <a:lnTo>
                        <a:pt x="287" y="478"/>
                      </a:lnTo>
                      <a:lnTo>
                        <a:pt x="287" y="477"/>
                      </a:lnTo>
                      <a:lnTo>
                        <a:pt x="288" y="477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7" y="475"/>
                      </a:lnTo>
                      <a:lnTo>
                        <a:pt x="287" y="474"/>
                      </a:lnTo>
                      <a:lnTo>
                        <a:pt x="286" y="474"/>
                      </a:lnTo>
                      <a:lnTo>
                        <a:pt x="287" y="474"/>
                      </a:lnTo>
                      <a:lnTo>
                        <a:pt x="287" y="473"/>
                      </a:lnTo>
                      <a:lnTo>
                        <a:pt x="288" y="473"/>
                      </a:lnTo>
                      <a:lnTo>
                        <a:pt x="287" y="472"/>
                      </a:lnTo>
                      <a:lnTo>
                        <a:pt x="287" y="471"/>
                      </a:lnTo>
                      <a:lnTo>
                        <a:pt x="287" y="472"/>
                      </a:lnTo>
                      <a:lnTo>
                        <a:pt x="286" y="472"/>
                      </a:lnTo>
                      <a:lnTo>
                        <a:pt x="286" y="471"/>
                      </a:lnTo>
                      <a:lnTo>
                        <a:pt x="286" y="470"/>
                      </a:lnTo>
                      <a:lnTo>
                        <a:pt x="286" y="469"/>
                      </a:lnTo>
                      <a:lnTo>
                        <a:pt x="285" y="469"/>
                      </a:lnTo>
                      <a:lnTo>
                        <a:pt x="284" y="469"/>
                      </a:lnTo>
                      <a:lnTo>
                        <a:pt x="284" y="468"/>
                      </a:lnTo>
                      <a:lnTo>
                        <a:pt x="284" y="467"/>
                      </a:lnTo>
                      <a:lnTo>
                        <a:pt x="284" y="466"/>
                      </a:lnTo>
                      <a:lnTo>
                        <a:pt x="283" y="465"/>
                      </a:lnTo>
                      <a:lnTo>
                        <a:pt x="284" y="465"/>
                      </a:lnTo>
                      <a:lnTo>
                        <a:pt x="283" y="465"/>
                      </a:lnTo>
                      <a:lnTo>
                        <a:pt x="283" y="464"/>
                      </a:lnTo>
                      <a:lnTo>
                        <a:pt x="283" y="463"/>
                      </a:lnTo>
                      <a:lnTo>
                        <a:pt x="282" y="463"/>
                      </a:lnTo>
                      <a:lnTo>
                        <a:pt x="282" y="462"/>
                      </a:lnTo>
                      <a:lnTo>
                        <a:pt x="281" y="462"/>
                      </a:lnTo>
                      <a:lnTo>
                        <a:pt x="281" y="461"/>
                      </a:lnTo>
                      <a:lnTo>
                        <a:pt x="280" y="461"/>
                      </a:lnTo>
                      <a:lnTo>
                        <a:pt x="279" y="461"/>
                      </a:lnTo>
                      <a:lnTo>
                        <a:pt x="278" y="461"/>
                      </a:lnTo>
                      <a:lnTo>
                        <a:pt x="278" y="460"/>
                      </a:lnTo>
                      <a:lnTo>
                        <a:pt x="277" y="460"/>
                      </a:lnTo>
                      <a:lnTo>
                        <a:pt x="277" y="458"/>
                      </a:lnTo>
                      <a:lnTo>
                        <a:pt x="276" y="458"/>
                      </a:lnTo>
                      <a:lnTo>
                        <a:pt x="276" y="457"/>
                      </a:lnTo>
                      <a:lnTo>
                        <a:pt x="269" y="457"/>
                      </a:lnTo>
                      <a:lnTo>
                        <a:pt x="268" y="456"/>
                      </a:lnTo>
                      <a:lnTo>
                        <a:pt x="267" y="456"/>
                      </a:lnTo>
                      <a:lnTo>
                        <a:pt x="266" y="455"/>
                      </a:lnTo>
                      <a:lnTo>
                        <a:pt x="265" y="455"/>
                      </a:lnTo>
                      <a:lnTo>
                        <a:pt x="264" y="455"/>
                      </a:lnTo>
                      <a:lnTo>
                        <a:pt x="264" y="454"/>
                      </a:lnTo>
                      <a:lnTo>
                        <a:pt x="263" y="454"/>
                      </a:lnTo>
                      <a:lnTo>
                        <a:pt x="262" y="453"/>
                      </a:lnTo>
                      <a:lnTo>
                        <a:pt x="262" y="454"/>
                      </a:lnTo>
                      <a:lnTo>
                        <a:pt x="261" y="453"/>
                      </a:lnTo>
                      <a:lnTo>
                        <a:pt x="260" y="453"/>
                      </a:lnTo>
                      <a:lnTo>
                        <a:pt x="259" y="453"/>
                      </a:lnTo>
                      <a:lnTo>
                        <a:pt x="258" y="454"/>
                      </a:lnTo>
                      <a:lnTo>
                        <a:pt x="257" y="453"/>
                      </a:lnTo>
                      <a:lnTo>
                        <a:pt x="257" y="454"/>
                      </a:lnTo>
                      <a:lnTo>
                        <a:pt x="257" y="453"/>
                      </a:lnTo>
                      <a:lnTo>
                        <a:pt x="256" y="453"/>
                      </a:lnTo>
                      <a:lnTo>
                        <a:pt x="256" y="454"/>
                      </a:lnTo>
                      <a:lnTo>
                        <a:pt x="254" y="454"/>
                      </a:lnTo>
                      <a:lnTo>
                        <a:pt x="254" y="455"/>
                      </a:lnTo>
                      <a:lnTo>
                        <a:pt x="253" y="454"/>
                      </a:lnTo>
                      <a:lnTo>
                        <a:pt x="253" y="453"/>
                      </a:lnTo>
                      <a:lnTo>
                        <a:pt x="252" y="453"/>
                      </a:lnTo>
                      <a:lnTo>
                        <a:pt x="252" y="452"/>
                      </a:lnTo>
                      <a:lnTo>
                        <a:pt x="251" y="452"/>
                      </a:lnTo>
                      <a:lnTo>
                        <a:pt x="252" y="451"/>
                      </a:lnTo>
                      <a:lnTo>
                        <a:pt x="251" y="451"/>
                      </a:lnTo>
                      <a:lnTo>
                        <a:pt x="251" y="450"/>
                      </a:lnTo>
                      <a:lnTo>
                        <a:pt x="250" y="450"/>
                      </a:lnTo>
                      <a:lnTo>
                        <a:pt x="249" y="449"/>
                      </a:lnTo>
                      <a:lnTo>
                        <a:pt x="249" y="448"/>
                      </a:lnTo>
                      <a:lnTo>
                        <a:pt x="249" y="447"/>
                      </a:lnTo>
                      <a:lnTo>
                        <a:pt x="248" y="447"/>
                      </a:lnTo>
                      <a:lnTo>
                        <a:pt x="248" y="448"/>
                      </a:lnTo>
                      <a:lnTo>
                        <a:pt x="247" y="448"/>
                      </a:lnTo>
                      <a:lnTo>
                        <a:pt x="246" y="448"/>
                      </a:lnTo>
                      <a:lnTo>
                        <a:pt x="245" y="448"/>
                      </a:lnTo>
                      <a:lnTo>
                        <a:pt x="244" y="448"/>
                      </a:lnTo>
                      <a:lnTo>
                        <a:pt x="245" y="447"/>
                      </a:lnTo>
                      <a:lnTo>
                        <a:pt x="244" y="447"/>
                      </a:lnTo>
                      <a:lnTo>
                        <a:pt x="245" y="447"/>
                      </a:lnTo>
                      <a:lnTo>
                        <a:pt x="245" y="446"/>
                      </a:lnTo>
                      <a:lnTo>
                        <a:pt x="245" y="445"/>
                      </a:lnTo>
                      <a:lnTo>
                        <a:pt x="244" y="445"/>
                      </a:lnTo>
                      <a:lnTo>
                        <a:pt x="243" y="445"/>
                      </a:lnTo>
                      <a:lnTo>
                        <a:pt x="243" y="444"/>
                      </a:lnTo>
                      <a:lnTo>
                        <a:pt x="242" y="444"/>
                      </a:lnTo>
                      <a:lnTo>
                        <a:pt x="243" y="444"/>
                      </a:lnTo>
                      <a:lnTo>
                        <a:pt x="243" y="443"/>
                      </a:lnTo>
                      <a:lnTo>
                        <a:pt x="243" y="442"/>
                      </a:lnTo>
                      <a:lnTo>
                        <a:pt x="242" y="441"/>
                      </a:lnTo>
                      <a:lnTo>
                        <a:pt x="241" y="441"/>
                      </a:lnTo>
                      <a:lnTo>
                        <a:pt x="241" y="440"/>
                      </a:lnTo>
                      <a:lnTo>
                        <a:pt x="241" y="439"/>
                      </a:lnTo>
                      <a:lnTo>
                        <a:pt x="241" y="438"/>
                      </a:lnTo>
                      <a:lnTo>
                        <a:pt x="240" y="438"/>
                      </a:lnTo>
                      <a:lnTo>
                        <a:pt x="240" y="437"/>
                      </a:lnTo>
                      <a:lnTo>
                        <a:pt x="239" y="437"/>
                      </a:lnTo>
                      <a:lnTo>
                        <a:pt x="239" y="436"/>
                      </a:lnTo>
                      <a:lnTo>
                        <a:pt x="238" y="436"/>
                      </a:lnTo>
                      <a:lnTo>
                        <a:pt x="237" y="436"/>
                      </a:lnTo>
                      <a:lnTo>
                        <a:pt x="236" y="436"/>
                      </a:lnTo>
                      <a:lnTo>
                        <a:pt x="237" y="437"/>
                      </a:lnTo>
                      <a:lnTo>
                        <a:pt x="236" y="437"/>
                      </a:lnTo>
                      <a:lnTo>
                        <a:pt x="236" y="438"/>
                      </a:lnTo>
                      <a:lnTo>
                        <a:pt x="236" y="439"/>
                      </a:lnTo>
                      <a:lnTo>
                        <a:pt x="235" y="439"/>
                      </a:lnTo>
                      <a:lnTo>
                        <a:pt x="235" y="440"/>
                      </a:lnTo>
                      <a:lnTo>
                        <a:pt x="234" y="440"/>
                      </a:lnTo>
                      <a:lnTo>
                        <a:pt x="234" y="441"/>
                      </a:lnTo>
                      <a:lnTo>
                        <a:pt x="233" y="441"/>
                      </a:lnTo>
                      <a:lnTo>
                        <a:pt x="234" y="442"/>
                      </a:lnTo>
                      <a:lnTo>
                        <a:pt x="233" y="442"/>
                      </a:lnTo>
                      <a:lnTo>
                        <a:pt x="232" y="442"/>
                      </a:lnTo>
                      <a:lnTo>
                        <a:pt x="232" y="441"/>
                      </a:lnTo>
                      <a:lnTo>
                        <a:pt x="231" y="441"/>
                      </a:lnTo>
                      <a:lnTo>
                        <a:pt x="230" y="440"/>
                      </a:lnTo>
                      <a:lnTo>
                        <a:pt x="229" y="440"/>
                      </a:lnTo>
                      <a:lnTo>
                        <a:pt x="228" y="440"/>
                      </a:lnTo>
                      <a:lnTo>
                        <a:pt x="228" y="439"/>
                      </a:lnTo>
                      <a:lnTo>
                        <a:pt x="227" y="439"/>
                      </a:lnTo>
                      <a:lnTo>
                        <a:pt x="226" y="438"/>
                      </a:lnTo>
                      <a:lnTo>
                        <a:pt x="225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4" y="436"/>
                      </a:lnTo>
                      <a:lnTo>
                        <a:pt x="224" y="435"/>
                      </a:lnTo>
                      <a:lnTo>
                        <a:pt x="223" y="435"/>
                      </a:lnTo>
                      <a:lnTo>
                        <a:pt x="222" y="435"/>
                      </a:lnTo>
                      <a:lnTo>
                        <a:pt x="221" y="435"/>
                      </a:lnTo>
                      <a:lnTo>
                        <a:pt x="221" y="434"/>
                      </a:lnTo>
                      <a:lnTo>
                        <a:pt x="220" y="434"/>
                      </a:lnTo>
                      <a:lnTo>
                        <a:pt x="218" y="434"/>
                      </a:lnTo>
                      <a:lnTo>
                        <a:pt x="217" y="434"/>
                      </a:lnTo>
                      <a:lnTo>
                        <a:pt x="218" y="434"/>
                      </a:lnTo>
                      <a:lnTo>
                        <a:pt x="217" y="433"/>
                      </a:lnTo>
                      <a:lnTo>
                        <a:pt x="217" y="432"/>
                      </a:lnTo>
                      <a:lnTo>
                        <a:pt x="217" y="431"/>
                      </a:lnTo>
                      <a:lnTo>
                        <a:pt x="217" y="430"/>
                      </a:lnTo>
                      <a:lnTo>
                        <a:pt x="217" y="429"/>
                      </a:lnTo>
                      <a:lnTo>
                        <a:pt x="216" y="429"/>
                      </a:lnTo>
                      <a:lnTo>
                        <a:pt x="217" y="428"/>
                      </a:lnTo>
                      <a:lnTo>
                        <a:pt x="216" y="428"/>
                      </a:lnTo>
                      <a:lnTo>
                        <a:pt x="216" y="427"/>
                      </a:lnTo>
                      <a:lnTo>
                        <a:pt x="215" y="427"/>
                      </a:lnTo>
                      <a:lnTo>
                        <a:pt x="214" y="427"/>
                      </a:lnTo>
                      <a:lnTo>
                        <a:pt x="214" y="426"/>
                      </a:lnTo>
                      <a:lnTo>
                        <a:pt x="215" y="425"/>
                      </a:lnTo>
                      <a:lnTo>
                        <a:pt x="214" y="424"/>
                      </a:lnTo>
                      <a:lnTo>
                        <a:pt x="213" y="424"/>
                      </a:lnTo>
                      <a:lnTo>
                        <a:pt x="213" y="423"/>
                      </a:lnTo>
                      <a:lnTo>
                        <a:pt x="214" y="423"/>
                      </a:lnTo>
                      <a:lnTo>
                        <a:pt x="213" y="422"/>
                      </a:lnTo>
                      <a:lnTo>
                        <a:pt x="212" y="422"/>
                      </a:lnTo>
                      <a:lnTo>
                        <a:pt x="211" y="422"/>
                      </a:lnTo>
                      <a:lnTo>
                        <a:pt x="211" y="421"/>
                      </a:lnTo>
                      <a:lnTo>
                        <a:pt x="210" y="421"/>
                      </a:lnTo>
                      <a:lnTo>
                        <a:pt x="209" y="420"/>
                      </a:lnTo>
                      <a:lnTo>
                        <a:pt x="209" y="419"/>
                      </a:lnTo>
                      <a:lnTo>
                        <a:pt x="210" y="419"/>
                      </a:lnTo>
                      <a:lnTo>
                        <a:pt x="210" y="418"/>
                      </a:lnTo>
                      <a:lnTo>
                        <a:pt x="210" y="417"/>
                      </a:lnTo>
                      <a:lnTo>
                        <a:pt x="210" y="416"/>
                      </a:lnTo>
                      <a:lnTo>
                        <a:pt x="209" y="415"/>
                      </a:lnTo>
                      <a:lnTo>
                        <a:pt x="209" y="414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8" y="413"/>
                      </a:lnTo>
                      <a:lnTo>
                        <a:pt x="208" y="412"/>
                      </a:lnTo>
                      <a:lnTo>
                        <a:pt x="208" y="411"/>
                      </a:lnTo>
                      <a:lnTo>
                        <a:pt x="208" y="410"/>
                      </a:lnTo>
                      <a:lnTo>
                        <a:pt x="208" y="411"/>
                      </a:lnTo>
                      <a:lnTo>
                        <a:pt x="207" y="410"/>
                      </a:lnTo>
                      <a:lnTo>
                        <a:pt x="206" y="410"/>
                      </a:lnTo>
                      <a:lnTo>
                        <a:pt x="206" y="409"/>
                      </a:lnTo>
                      <a:lnTo>
                        <a:pt x="206" y="408"/>
                      </a:lnTo>
                      <a:lnTo>
                        <a:pt x="206" y="409"/>
                      </a:lnTo>
                      <a:lnTo>
                        <a:pt x="205" y="409"/>
                      </a:lnTo>
                      <a:lnTo>
                        <a:pt x="204" y="409"/>
                      </a:lnTo>
                      <a:lnTo>
                        <a:pt x="203" y="409"/>
                      </a:lnTo>
                      <a:lnTo>
                        <a:pt x="203" y="408"/>
                      </a:lnTo>
                      <a:lnTo>
                        <a:pt x="202" y="408"/>
                      </a:lnTo>
                      <a:lnTo>
                        <a:pt x="202" y="407"/>
                      </a:lnTo>
                      <a:lnTo>
                        <a:pt x="201" y="407"/>
                      </a:lnTo>
                      <a:lnTo>
                        <a:pt x="201" y="406"/>
                      </a:lnTo>
                      <a:lnTo>
                        <a:pt x="201" y="405"/>
                      </a:lnTo>
                      <a:lnTo>
                        <a:pt x="202" y="404"/>
                      </a:lnTo>
                      <a:lnTo>
                        <a:pt x="201" y="404"/>
                      </a:lnTo>
                      <a:lnTo>
                        <a:pt x="201" y="403"/>
                      </a:lnTo>
                      <a:lnTo>
                        <a:pt x="201" y="402"/>
                      </a:lnTo>
                      <a:lnTo>
                        <a:pt x="200" y="402"/>
                      </a:lnTo>
                      <a:lnTo>
                        <a:pt x="199" y="402"/>
                      </a:lnTo>
                      <a:lnTo>
                        <a:pt x="199" y="401"/>
                      </a:lnTo>
                      <a:lnTo>
                        <a:pt x="198" y="401"/>
                      </a:lnTo>
                      <a:lnTo>
                        <a:pt x="197" y="401"/>
                      </a:lnTo>
                      <a:lnTo>
                        <a:pt x="196" y="401"/>
                      </a:lnTo>
                      <a:lnTo>
                        <a:pt x="196" y="400"/>
                      </a:lnTo>
                      <a:lnTo>
                        <a:pt x="196" y="399"/>
                      </a:lnTo>
                      <a:lnTo>
                        <a:pt x="196" y="398"/>
                      </a:lnTo>
                      <a:lnTo>
                        <a:pt x="195" y="398"/>
                      </a:lnTo>
                      <a:lnTo>
                        <a:pt x="194" y="398"/>
                      </a:lnTo>
                      <a:lnTo>
                        <a:pt x="194" y="396"/>
                      </a:lnTo>
                      <a:lnTo>
                        <a:pt x="194" y="395"/>
                      </a:lnTo>
                      <a:lnTo>
                        <a:pt x="193" y="395"/>
                      </a:lnTo>
                      <a:lnTo>
                        <a:pt x="192" y="395"/>
                      </a:lnTo>
                      <a:lnTo>
                        <a:pt x="191" y="394"/>
                      </a:lnTo>
                      <a:lnTo>
                        <a:pt x="190" y="394"/>
                      </a:lnTo>
                      <a:lnTo>
                        <a:pt x="190" y="393"/>
                      </a:lnTo>
                      <a:lnTo>
                        <a:pt x="189" y="392"/>
                      </a:lnTo>
                      <a:lnTo>
                        <a:pt x="189" y="391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8" y="389"/>
                      </a:lnTo>
                      <a:lnTo>
                        <a:pt x="188" y="388"/>
                      </a:lnTo>
                      <a:lnTo>
                        <a:pt x="187" y="389"/>
                      </a:lnTo>
                      <a:lnTo>
                        <a:pt x="186" y="390"/>
                      </a:lnTo>
                      <a:lnTo>
                        <a:pt x="185" y="390"/>
                      </a:lnTo>
                      <a:lnTo>
                        <a:pt x="185" y="389"/>
                      </a:lnTo>
                      <a:lnTo>
                        <a:pt x="184" y="389"/>
                      </a:lnTo>
                      <a:lnTo>
                        <a:pt x="183" y="389"/>
                      </a:lnTo>
                      <a:lnTo>
                        <a:pt x="182" y="390"/>
                      </a:lnTo>
                      <a:lnTo>
                        <a:pt x="182" y="391"/>
                      </a:lnTo>
                      <a:lnTo>
                        <a:pt x="181" y="391"/>
                      </a:lnTo>
                      <a:lnTo>
                        <a:pt x="181" y="392"/>
                      </a:lnTo>
                      <a:lnTo>
                        <a:pt x="181" y="393"/>
                      </a:lnTo>
                      <a:lnTo>
                        <a:pt x="181" y="394"/>
                      </a:lnTo>
                      <a:lnTo>
                        <a:pt x="181" y="395"/>
                      </a:lnTo>
                      <a:lnTo>
                        <a:pt x="181" y="396"/>
                      </a:lnTo>
                      <a:lnTo>
                        <a:pt x="182" y="396"/>
                      </a:lnTo>
                      <a:lnTo>
                        <a:pt x="182" y="397"/>
                      </a:lnTo>
                      <a:lnTo>
                        <a:pt x="181" y="397"/>
                      </a:lnTo>
                      <a:lnTo>
                        <a:pt x="181" y="398"/>
                      </a:lnTo>
                      <a:lnTo>
                        <a:pt x="180" y="398"/>
                      </a:lnTo>
                      <a:lnTo>
                        <a:pt x="180" y="399"/>
                      </a:lnTo>
                      <a:lnTo>
                        <a:pt x="180" y="400"/>
                      </a:lnTo>
                      <a:lnTo>
                        <a:pt x="180" y="401"/>
                      </a:lnTo>
                      <a:lnTo>
                        <a:pt x="179" y="401"/>
                      </a:lnTo>
                      <a:lnTo>
                        <a:pt x="178" y="400"/>
                      </a:lnTo>
                      <a:lnTo>
                        <a:pt x="177" y="400"/>
                      </a:lnTo>
                      <a:lnTo>
                        <a:pt x="176" y="401"/>
                      </a:lnTo>
                      <a:lnTo>
                        <a:pt x="176" y="400"/>
                      </a:lnTo>
                      <a:lnTo>
                        <a:pt x="175" y="399"/>
                      </a:lnTo>
                      <a:lnTo>
                        <a:pt x="175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4" y="401"/>
                      </a:lnTo>
                      <a:lnTo>
                        <a:pt x="174" y="402"/>
                      </a:lnTo>
                      <a:lnTo>
                        <a:pt x="174" y="403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2" y="404"/>
                      </a:lnTo>
                      <a:lnTo>
                        <a:pt x="172" y="405"/>
                      </a:lnTo>
                      <a:lnTo>
                        <a:pt x="171" y="405"/>
                      </a:lnTo>
                      <a:lnTo>
                        <a:pt x="170" y="405"/>
                      </a:lnTo>
                      <a:lnTo>
                        <a:pt x="169" y="405"/>
                      </a:lnTo>
                      <a:lnTo>
                        <a:pt x="170" y="406"/>
                      </a:lnTo>
                      <a:lnTo>
                        <a:pt x="169" y="407"/>
                      </a:lnTo>
                      <a:lnTo>
                        <a:pt x="168" y="407"/>
                      </a:lnTo>
                      <a:lnTo>
                        <a:pt x="167" y="407"/>
                      </a:lnTo>
                      <a:lnTo>
                        <a:pt x="166" y="407"/>
                      </a:lnTo>
                      <a:lnTo>
                        <a:pt x="166" y="408"/>
                      </a:lnTo>
                      <a:lnTo>
                        <a:pt x="165" y="408"/>
                      </a:lnTo>
                      <a:lnTo>
                        <a:pt x="165" y="409"/>
                      </a:lnTo>
                      <a:lnTo>
                        <a:pt x="164" y="409"/>
                      </a:lnTo>
                      <a:lnTo>
                        <a:pt x="164" y="410"/>
                      </a:lnTo>
                      <a:lnTo>
                        <a:pt x="163" y="410"/>
                      </a:lnTo>
                      <a:lnTo>
                        <a:pt x="163" y="409"/>
                      </a:lnTo>
                      <a:lnTo>
                        <a:pt x="162" y="410"/>
                      </a:lnTo>
                      <a:lnTo>
                        <a:pt x="161" y="411"/>
                      </a:lnTo>
                      <a:lnTo>
                        <a:pt x="161" y="412"/>
                      </a:lnTo>
                      <a:lnTo>
                        <a:pt x="160" y="412"/>
                      </a:lnTo>
                      <a:lnTo>
                        <a:pt x="160" y="413"/>
                      </a:lnTo>
                      <a:lnTo>
                        <a:pt x="159" y="413"/>
                      </a:lnTo>
                      <a:lnTo>
                        <a:pt x="158" y="412"/>
                      </a:lnTo>
                      <a:lnTo>
                        <a:pt x="157" y="413"/>
                      </a:lnTo>
                      <a:lnTo>
                        <a:pt x="156" y="413"/>
                      </a:lnTo>
                      <a:lnTo>
                        <a:pt x="155" y="413"/>
                      </a:lnTo>
                      <a:lnTo>
                        <a:pt x="155" y="414"/>
                      </a:lnTo>
                      <a:lnTo>
                        <a:pt x="154" y="414"/>
                      </a:lnTo>
                      <a:lnTo>
                        <a:pt x="154" y="413"/>
                      </a:lnTo>
                      <a:lnTo>
                        <a:pt x="153" y="413"/>
                      </a:lnTo>
                      <a:lnTo>
                        <a:pt x="152" y="413"/>
                      </a:lnTo>
                      <a:lnTo>
                        <a:pt x="151" y="412"/>
                      </a:lnTo>
                      <a:lnTo>
                        <a:pt x="150" y="413"/>
                      </a:lnTo>
                      <a:lnTo>
                        <a:pt x="149" y="413"/>
                      </a:lnTo>
                      <a:lnTo>
                        <a:pt x="148" y="413"/>
                      </a:lnTo>
                      <a:lnTo>
                        <a:pt x="148" y="412"/>
                      </a:lnTo>
                      <a:lnTo>
                        <a:pt x="147" y="411"/>
                      </a:lnTo>
                      <a:lnTo>
                        <a:pt x="147" y="410"/>
                      </a:lnTo>
                      <a:lnTo>
                        <a:pt x="147" y="409"/>
                      </a:lnTo>
                      <a:lnTo>
                        <a:pt x="147" y="408"/>
                      </a:lnTo>
                      <a:lnTo>
                        <a:pt x="147" y="407"/>
                      </a:lnTo>
                      <a:lnTo>
                        <a:pt x="147" y="405"/>
                      </a:lnTo>
                      <a:lnTo>
                        <a:pt x="148" y="404"/>
                      </a:lnTo>
                      <a:lnTo>
                        <a:pt x="148" y="403"/>
                      </a:lnTo>
                      <a:lnTo>
                        <a:pt x="148" y="402"/>
                      </a:lnTo>
                      <a:lnTo>
                        <a:pt x="148" y="401"/>
                      </a:lnTo>
                      <a:lnTo>
                        <a:pt x="148" y="400"/>
                      </a:lnTo>
                      <a:lnTo>
                        <a:pt x="148" y="399"/>
                      </a:lnTo>
                      <a:lnTo>
                        <a:pt x="148" y="398"/>
                      </a:lnTo>
                      <a:lnTo>
                        <a:pt x="148" y="397"/>
                      </a:lnTo>
                      <a:lnTo>
                        <a:pt x="149" y="396"/>
                      </a:lnTo>
                      <a:lnTo>
                        <a:pt x="148" y="396"/>
                      </a:lnTo>
                      <a:lnTo>
                        <a:pt x="148" y="395"/>
                      </a:lnTo>
                      <a:lnTo>
                        <a:pt x="149" y="394"/>
                      </a:lnTo>
                      <a:lnTo>
                        <a:pt x="148" y="393"/>
                      </a:lnTo>
                      <a:lnTo>
                        <a:pt x="149" y="392"/>
                      </a:lnTo>
                      <a:lnTo>
                        <a:pt x="150" y="391"/>
                      </a:lnTo>
                      <a:lnTo>
                        <a:pt x="150" y="390"/>
                      </a:lnTo>
                      <a:lnTo>
                        <a:pt x="150" y="389"/>
                      </a:lnTo>
                      <a:lnTo>
                        <a:pt x="150" y="388"/>
                      </a:lnTo>
                      <a:lnTo>
                        <a:pt x="149" y="388"/>
                      </a:lnTo>
                      <a:lnTo>
                        <a:pt x="149" y="387"/>
                      </a:lnTo>
                      <a:lnTo>
                        <a:pt x="149" y="386"/>
                      </a:lnTo>
                      <a:lnTo>
                        <a:pt x="148" y="386"/>
                      </a:lnTo>
                      <a:lnTo>
                        <a:pt x="148" y="385"/>
                      </a:lnTo>
                      <a:lnTo>
                        <a:pt x="148" y="384"/>
                      </a:lnTo>
                      <a:lnTo>
                        <a:pt x="147" y="384"/>
                      </a:lnTo>
                      <a:lnTo>
                        <a:pt x="147" y="383"/>
                      </a:lnTo>
                      <a:lnTo>
                        <a:pt x="148" y="383"/>
                      </a:lnTo>
                      <a:lnTo>
                        <a:pt x="148" y="382"/>
                      </a:lnTo>
                      <a:lnTo>
                        <a:pt x="147" y="382"/>
                      </a:lnTo>
                      <a:lnTo>
                        <a:pt x="146" y="382"/>
                      </a:lnTo>
                      <a:lnTo>
                        <a:pt x="146" y="381"/>
                      </a:lnTo>
                      <a:lnTo>
                        <a:pt x="145" y="381"/>
                      </a:lnTo>
                      <a:lnTo>
                        <a:pt x="144" y="381"/>
                      </a:lnTo>
                      <a:lnTo>
                        <a:pt x="144" y="380"/>
                      </a:lnTo>
                      <a:lnTo>
                        <a:pt x="144" y="379"/>
                      </a:lnTo>
                      <a:lnTo>
                        <a:pt x="144" y="378"/>
                      </a:lnTo>
                      <a:lnTo>
                        <a:pt x="143" y="378"/>
                      </a:lnTo>
                      <a:lnTo>
                        <a:pt x="142" y="378"/>
                      </a:lnTo>
                      <a:lnTo>
                        <a:pt x="142" y="379"/>
                      </a:lnTo>
                      <a:lnTo>
                        <a:pt x="141" y="379"/>
                      </a:lnTo>
                      <a:lnTo>
                        <a:pt x="141" y="378"/>
                      </a:lnTo>
                      <a:lnTo>
                        <a:pt x="140" y="377"/>
                      </a:lnTo>
                      <a:lnTo>
                        <a:pt x="140" y="376"/>
                      </a:lnTo>
                      <a:lnTo>
                        <a:pt x="139" y="376"/>
                      </a:lnTo>
                      <a:lnTo>
                        <a:pt x="139" y="377"/>
                      </a:lnTo>
                      <a:lnTo>
                        <a:pt x="138" y="377"/>
                      </a:lnTo>
                      <a:lnTo>
                        <a:pt x="138" y="376"/>
                      </a:lnTo>
                      <a:lnTo>
                        <a:pt x="138" y="375"/>
                      </a:lnTo>
                      <a:lnTo>
                        <a:pt x="138" y="374"/>
                      </a:lnTo>
                      <a:lnTo>
                        <a:pt x="137" y="374"/>
                      </a:lnTo>
                      <a:lnTo>
                        <a:pt x="136" y="373"/>
                      </a:lnTo>
                      <a:lnTo>
                        <a:pt x="136" y="372"/>
                      </a:lnTo>
                      <a:lnTo>
                        <a:pt x="137" y="372"/>
                      </a:lnTo>
                      <a:lnTo>
                        <a:pt x="137" y="371"/>
                      </a:lnTo>
                      <a:lnTo>
                        <a:pt x="137" y="370"/>
                      </a:lnTo>
                      <a:lnTo>
                        <a:pt x="137" y="371"/>
                      </a:lnTo>
                      <a:lnTo>
                        <a:pt x="136" y="370"/>
                      </a:lnTo>
                      <a:lnTo>
                        <a:pt x="135" y="369"/>
                      </a:lnTo>
                      <a:lnTo>
                        <a:pt x="134" y="368"/>
                      </a:lnTo>
                      <a:lnTo>
                        <a:pt x="134" y="367"/>
                      </a:lnTo>
                      <a:lnTo>
                        <a:pt x="135" y="367"/>
                      </a:lnTo>
                      <a:lnTo>
                        <a:pt x="135" y="366"/>
                      </a:lnTo>
                      <a:lnTo>
                        <a:pt x="134" y="366"/>
                      </a:lnTo>
                      <a:lnTo>
                        <a:pt x="133" y="365"/>
                      </a:lnTo>
                      <a:lnTo>
                        <a:pt x="134" y="364"/>
                      </a:lnTo>
                      <a:lnTo>
                        <a:pt x="134" y="363"/>
                      </a:lnTo>
                      <a:lnTo>
                        <a:pt x="133" y="362"/>
                      </a:lnTo>
                      <a:lnTo>
                        <a:pt x="132" y="362"/>
                      </a:lnTo>
                      <a:lnTo>
                        <a:pt x="131" y="363"/>
                      </a:lnTo>
                      <a:lnTo>
                        <a:pt x="130" y="363"/>
                      </a:lnTo>
                      <a:lnTo>
                        <a:pt x="130" y="362"/>
                      </a:lnTo>
                      <a:lnTo>
                        <a:pt x="129" y="361"/>
                      </a:lnTo>
                      <a:lnTo>
                        <a:pt x="129" y="360"/>
                      </a:lnTo>
                      <a:lnTo>
                        <a:pt x="130" y="360"/>
                      </a:lnTo>
                      <a:lnTo>
                        <a:pt x="129" y="360"/>
                      </a:lnTo>
                      <a:lnTo>
                        <a:pt x="129" y="359"/>
                      </a:lnTo>
                      <a:lnTo>
                        <a:pt x="128" y="359"/>
                      </a:lnTo>
                      <a:lnTo>
                        <a:pt x="127" y="359"/>
                      </a:lnTo>
                      <a:lnTo>
                        <a:pt x="127" y="361"/>
                      </a:lnTo>
                      <a:lnTo>
                        <a:pt x="126" y="360"/>
                      </a:lnTo>
                      <a:lnTo>
                        <a:pt x="126" y="359"/>
                      </a:lnTo>
                      <a:lnTo>
                        <a:pt x="127" y="358"/>
                      </a:lnTo>
                      <a:lnTo>
                        <a:pt x="126" y="357"/>
                      </a:lnTo>
                      <a:lnTo>
                        <a:pt x="125" y="358"/>
                      </a:lnTo>
                      <a:lnTo>
                        <a:pt x="124" y="358"/>
                      </a:lnTo>
                      <a:lnTo>
                        <a:pt x="125" y="357"/>
                      </a:lnTo>
                      <a:lnTo>
                        <a:pt x="125" y="356"/>
                      </a:lnTo>
                      <a:lnTo>
                        <a:pt x="124" y="356"/>
                      </a:lnTo>
                      <a:lnTo>
                        <a:pt x="124" y="355"/>
                      </a:lnTo>
                      <a:lnTo>
                        <a:pt x="124" y="354"/>
                      </a:lnTo>
                      <a:lnTo>
                        <a:pt x="124" y="353"/>
                      </a:lnTo>
                      <a:lnTo>
                        <a:pt x="124" y="354"/>
                      </a:lnTo>
                      <a:lnTo>
                        <a:pt x="123" y="354"/>
                      </a:lnTo>
                      <a:lnTo>
                        <a:pt x="122" y="354"/>
                      </a:lnTo>
                      <a:lnTo>
                        <a:pt x="121" y="354"/>
                      </a:lnTo>
                      <a:lnTo>
                        <a:pt x="120" y="354"/>
                      </a:lnTo>
                      <a:lnTo>
                        <a:pt x="120" y="353"/>
                      </a:lnTo>
                      <a:lnTo>
                        <a:pt x="119" y="353"/>
                      </a:lnTo>
                      <a:lnTo>
                        <a:pt x="120" y="353"/>
                      </a:lnTo>
                      <a:lnTo>
                        <a:pt x="120" y="352"/>
                      </a:lnTo>
                      <a:lnTo>
                        <a:pt x="119" y="352"/>
                      </a:lnTo>
                      <a:lnTo>
                        <a:pt x="118" y="351"/>
                      </a:lnTo>
                      <a:lnTo>
                        <a:pt x="118" y="350"/>
                      </a:lnTo>
                      <a:lnTo>
                        <a:pt x="117" y="350"/>
                      </a:lnTo>
                      <a:lnTo>
                        <a:pt x="117" y="351"/>
                      </a:lnTo>
                      <a:lnTo>
                        <a:pt x="116" y="351"/>
                      </a:lnTo>
                      <a:lnTo>
                        <a:pt x="115" y="351"/>
                      </a:lnTo>
                      <a:lnTo>
                        <a:pt x="115" y="350"/>
                      </a:lnTo>
                      <a:lnTo>
                        <a:pt x="114" y="349"/>
                      </a:lnTo>
                      <a:lnTo>
                        <a:pt x="114" y="348"/>
                      </a:lnTo>
                      <a:lnTo>
                        <a:pt x="113" y="348"/>
                      </a:lnTo>
                      <a:lnTo>
                        <a:pt x="113" y="347"/>
                      </a:lnTo>
                      <a:lnTo>
                        <a:pt x="114" y="347"/>
                      </a:lnTo>
                      <a:lnTo>
                        <a:pt x="114" y="346"/>
                      </a:lnTo>
                      <a:lnTo>
                        <a:pt x="114" y="345"/>
                      </a:lnTo>
                      <a:lnTo>
                        <a:pt x="113" y="345"/>
                      </a:lnTo>
                      <a:lnTo>
                        <a:pt x="113" y="344"/>
                      </a:lnTo>
                      <a:lnTo>
                        <a:pt x="112" y="344"/>
                      </a:lnTo>
                      <a:lnTo>
                        <a:pt x="111" y="344"/>
                      </a:lnTo>
                      <a:lnTo>
                        <a:pt x="110" y="344"/>
                      </a:lnTo>
                      <a:lnTo>
                        <a:pt x="110" y="343"/>
                      </a:lnTo>
                      <a:lnTo>
                        <a:pt x="109" y="343"/>
                      </a:lnTo>
                      <a:lnTo>
                        <a:pt x="109" y="342"/>
                      </a:lnTo>
                      <a:lnTo>
                        <a:pt x="110" y="342"/>
                      </a:lnTo>
                      <a:lnTo>
                        <a:pt x="110" y="341"/>
                      </a:lnTo>
                      <a:lnTo>
                        <a:pt x="109" y="340"/>
                      </a:lnTo>
                      <a:lnTo>
                        <a:pt x="109" y="339"/>
                      </a:lnTo>
                      <a:lnTo>
                        <a:pt x="108" y="339"/>
                      </a:lnTo>
                      <a:lnTo>
                        <a:pt x="107" y="339"/>
                      </a:lnTo>
                      <a:lnTo>
                        <a:pt x="107" y="340"/>
                      </a:lnTo>
                      <a:lnTo>
                        <a:pt x="106" y="340"/>
                      </a:lnTo>
                      <a:lnTo>
                        <a:pt x="105" y="339"/>
                      </a:lnTo>
                      <a:lnTo>
                        <a:pt x="104" y="338"/>
                      </a:lnTo>
                      <a:lnTo>
                        <a:pt x="105" y="337"/>
                      </a:lnTo>
                      <a:lnTo>
                        <a:pt x="104" y="337"/>
                      </a:lnTo>
                      <a:lnTo>
                        <a:pt x="104" y="336"/>
                      </a:lnTo>
                      <a:lnTo>
                        <a:pt x="103" y="336"/>
                      </a:lnTo>
                      <a:lnTo>
                        <a:pt x="102" y="336"/>
                      </a:lnTo>
                      <a:lnTo>
                        <a:pt x="101" y="336"/>
                      </a:lnTo>
                      <a:lnTo>
                        <a:pt x="101" y="335"/>
                      </a:lnTo>
                      <a:lnTo>
                        <a:pt x="100" y="334"/>
                      </a:lnTo>
                      <a:lnTo>
                        <a:pt x="101" y="334"/>
                      </a:lnTo>
                      <a:lnTo>
                        <a:pt x="101" y="333"/>
                      </a:lnTo>
                      <a:lnTo>
                        <a:pt x="102" y="333"/>
                      </a:lnTo>
                      <a:lnTo>
                        <a:pt x="101" y="332"/>
                      </a:lnTo>
                      <a:lnTo>
                        <a:pt x="101" y="331"/>
                      </a:lnTo>
                      <a:lnTo>
                        <a:pt x="100" y="332"/>
                      </a:lnTo>
                      <a:lnTo>
                        <a:pt x="100" y="331"/>
                      </a:lnTo>
                      <a:lnTo>
                        <a:pt x="98" y="330"/>
                      </a:lnTo>
                      <a:lnTo>
                        <a:pt x="98" y="329"/>
                      </a:lnTo>
                      <a:lnTo>
                        <a:pt x="98" y="328"/>
                      </a:lnTo>
                      <a:lnTo>
                        <a:pt x="97" y="328"/>
                      </a:lnTo>
                      <a:lnTo>
                        <a:pt x="96" y="329"/>
                      </a:lnTo>
                      <a:lnTo>
                        <a:pt x="95" y="329"/>
                      </a:lnTo>
                      <a:lnTo>
                        <a:pt x="95" y="330"/>
                      </a:lnTo>
                      <a:lnTo>
                        <a:pt x="94" y="330"/>
                      </a:lnTo>
                      <a:lnTo>
                        <a:pt x="94" y="329"/>
                      </a:lnTo>
                      <a:lnTo>
                        <a:pt x="95" y="328"/>
                      </a:lnTo>
                      <a:lnTo>
                        <a:pt x="95" y="327"/>
                      </a:lnTo>
                      <a:lnTo>
                        <a:pt x="95" y="326"/>
                      </a:lnTo>
                      <a:lnTo>
                        <a:pt x="95" y="325"/>
                      </a:lnTo>
                      <a:lnTo>
                        <a:pt x="94" y="326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4" y="324"/>
                      </a:lnTo>
                      <a:lnTo>
                        <a:pt x="92" y="322"/>
                      </a:lnTo>
                      <a:lnTo>
                        <a:pt x="92" y="321"/>
                      </a:lnTo>
                      <a:lnTo>
                        <a:pt x="91" y="321"/>
                      </a:lnTo>
                      <a:lnTo>
                        <a:pt x="90" y="321"/>
                      </a:lnTo>
                      <a:lnTo>
                        <a:pt x="90" y="320"/>
                      </a:lnTo>
                      <a:lnTo>
                        <a:pt x="91" y="320"/>
                      </a:lnTo>
                      <a:lnTo>
                        <a:pt x="92" y="320"/>
                      </a:lnTo>
                      <a:lnTo>
                        <a:pt x="92" y="319"/>
                      </a:lnTo>
                      <a:lnTo>
                        <a:pt x="91" y="319"/>
                      </a:lnTo>
                      <a:lnTo>
                        <a:pt x="90" y="318"/>
                      </a:lnTo>
                      <a:lnTo>
                        <a:pt x="89" y="319"/>
                      </a:lnTo>
                      <a:lnTo>
                        <a:pt x="89" y="318"/>
                      </a:lnTo>
                      <a:lnTo>
                        <a:pt x="88" y="318"/>
                      </a:lnTo>
                      <a:lnTo>
                        <a:pt x="88" y="319"/>
                      </a:lnTo>
                      <a:lnTo>
                        <a:pt x="87" y="319"/>
                      </a:lnTo>
                      <a:lnTo>
                        <a:pt x="87" y="318"/>
                      </a:lnTo>
                      <a:lnTo>
                        <a:pt x="86" y="317"/>
                      </a:lnTo>
                      <a:lnTo>
                        <a:pt x="87" y="317"/>
                      </a:lnTo>
                      <a:lnTo>
                        <a:pt x="87" y="316"/>
                      </a:lnTo>
                      <a:lnTo>
                        <a:pt x="86" y="316"/>
                      </a:lnTo>
                      <a:lnTo>
                        <a:pt x="85" y="317"/>
                      </a:lnTo>
                      <a:lnTo>
                        <a:pt x="84" y="316"/>
                      </a:lnTo>
                      <a:lnTo>
                        <a:pt x="83" y="315"/>
                      </a:lnTo>
                      <a:lnTo>
                        <a:pt x="82" y="314"/>
                      </a:lnTo>
                      <a:lnTo>
                        <a:pt x="81" y="314"/>
                      </a:lnTo>
                      <a:lnTo>
                        <a:pt x="80" y="315"/>
                      </a:lnTo>
                      <a:lnTo>
                        <a:pt x="80" y="314"/>
                      </a:lnTo>
                      <a:lnTo>
                        <a:pt x="79" y="313"/>
                      </a:lnTo>
                      <a:lnTo>
                        <a:pt x="80" y="313"/>
                      </a:lnTo>
                      <a:lnTo>
                        <a:pt x="80" y="312"/>
                      </a:lnTo>
                      <a:lnTo>
                        <a:pt x="80" y="311"/>
                      </a:lnTo>
                      <a:lnTo>
                        <a:pt x="79" y="310"/>
                      </a:lnTo>
                      <a:lnTo>
                        <a:pt x="78" y="310"/>
                      </a:lnTo>
                      <a:lnTo>
                        <a:pt x="78" y="309"/>
                      </a:lnTo>
                      <a:lnTo>
                        <a:pt x="77" y="308"/>
                      </a:lnTo>
                      <a:lnTo>
                        <a:pt x="77" y="309"/>
                      </a:lnTo>
                      <a:lnTo>
                        <a:pt x="76" y="309"/>
                      </a:lnTo>
                      <a:lnTo>
                        <a:pt x="76" y="308"/>
                      </a:lnTo>
                      <a:lnTo>
                        <a:pt x="75" y="307"/>
                      </a:lnTo>
                      <a:lnTo>
                        <a:pt x="74" y="307"/>
                      </a:lnTo>
                      <a:lnTo>
                        <a:pt x="73" y="307"/>
                      </a:lnTo>
                      <a:lnTo>
                        <a:pt x="72" y="307"/>
                      </a:lnTo>
                      <a:lnTo>
                        <a:pt x="71" y="307"/>
                      </a:lnTo>
                      <a:lnTo>
                        <a:pt x="71" y="306"/>
                      </a:lnTo>
                      <a:lnTo>
                        <a:pt x="70" y="306"/>
                      </a:lnTo>
                      <a:lnTo>
                        <a:pt x="70" y="307"/>
                      </a:lnTo>
                      <a:lnTo>
                        <a:pt x="69" y="308"/>
                      </a:lnTo>
                      <a:lnTo>
                        <a:pt x="69" y="309"/>
                      </a:lnTo>
                      <a:lnTo>
                        <a:pt x="68" y="309"/>
                      </a:lnTo>
                      <a:lnTo>
                        <a:pt x="67" y="309"/>
                      </a:lnTo>
                      <a:lnTo>
                        <a:pt x="67" y="308"/>
                      </a:lnTo>
                      <a:lnTo>
                        <a:pt x="68" y="308"/>
                      </a:lnTo>
                      <a:lnTo>
                        <a:pt x="67" y="308"/>
                      </a:lnTo>
                      <a:lnTo>
                        <a:pt x="67" y="307"/>
                      </a:lnTo>
                      <a:lnTo>
                        <a:pt x="66" y="307"/>
                      </a:lnTo>
                      <a:lnTo>
                        <a:pt x="65" y="307"/>
                      </a:lnTo>
                      <a:lnTo>
                        <a:pt x="64" y="308"/>
                      </a:lnTo>
                      <a:lnTo>
                        <a:pt x="63" y="307"/>
                      </a:lnTo>
                      <a:lnTo>
                        <a:pt x="62" y="307"/>
                      </a:lnTo>
                      <a:lnTo>
                        <a:pt x="61" y="307"/>
                      </a:lnTo>
                      <a:lnTo>
                        <a:pt x="61" y="306"/>
                      </a:lnTo>
                      <a:lnTo>
                        <a:pt x="60" y="306"/>
                      </a:lnTo>
                      <a:lnTo>
                        <a:pt x="59" y="306"/>
                      </a:lnTo>
                      <a:lnTo>
                        <a:pt x="57" y="306"/>
                      </a:lnTo>
                      <a:lnTo>
                        <a:pt x="57" y="307"/>
                      </a:lnTo>
                      <a:lnTo>
                        <a:pt x="57" y="308"/>
                      </a:lnTo>
                      <a:lnTo>
                        <a:pt x="56" y="308"/>
                      </a:lnTo>
                      <a:lnTo>
                        <a:pt x="55" y="308"/>
                      </a:lnTo>
                      <a:lnTo>
                        <a:pt x="54" y="307"/>
                      </a:lnTo>
                      <a:lnTo>
                        <a:pt x="53" y="308"/>
                      </a:lnTo>
                      <a:lnTo>
                        <a:pt x="53" y="307"/>
                      </a:lnTo>
                      <a:lnTo>
                        <a:pt x="53" y="306"/>
                      </a:lnTo>
                      <a:lnTo>
                        <a:pt x="54" y="306"/>
                      </a:lnTo>
                      <a:lnTo>
                        <a:pt x="53" y="306"/>
                      </a:lnTo>
                      <a:lnTo>
                        <a:pt x="52" y="306"/>
                      </a:lnTo>
                      <a:lnTo>
                        <a:pt x="52" y="307"/>
                      </a:lnTo>
                      <a:lnTo>
                        <a:pt x="51" y="308"/>
                      </a:lnTo>
                      <a:lnTo>
                        <a:pt x="51" y="309"/>
                      </a:lnTo>
                      <a:lnTo>
                        <a:pt x="52" y="309"/>
                      </a:lnTo>
                      <a:lnTo>
                        <a:pt x="51" y="310"/>
                      </a:lnTo>
                      <a:lnTo>
                        <a:pt x="51" y="309"/>
                      </a:lnTo>
                      <a:lnTo>
                        <a:pt x="50" y="309"/>
                      </a:lnTo>
                      <a:lnTo>
                        <a:pt x="49" y="309"/>
                      </a:lnTo>
                      <a:lnTo>
                        <a:pt x="49" y="310"/>
                      </a:lnTo>
                      <a:lnTo>
                        <a:pt x="50" y="310"/>
                      </a:lnTo>
                      <a:lnTo>
                        <a:pt x="50" y="311"/>
                      </a:lnTo>
                      <a:lnTo>
                        <a:pt x="49" y="312"/>
                      </a:lnTo>
                      <a:lnTo>
                        <a:pt x="48" y="312"/>
                      </a:lnTo>
                      <a:lnTo>
                        <a:pt x="47" y="312"/>
                      </a:lnTo>
                      <a:lnTo>
                        <a:pt x="47" y="313"/>
                      </a:lnTo>
                      <a:lnTo>
                        <a:pt x="46" y="314"/>
                      </a:lnTo>
                      <a:lnTo>
                        <a:pt x="46" y="315"/>
                      </a:lnTo>
                      <a:lnTo>
                        <a:pt x="45" y="316"/>
                      </a:lnTo>
                      <a:lnTo>
                        <a:pt x="45" y="317"/>
                      </a:lnTo>
                      <a:lnTo>
                        <a:pt x="44" y="317"/>
                      </a:lnTo>
                      <a:lnTo>
                        <a:pt x="44" y="318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5" y="321"/>
                      </a:lnTo>
                      <a:lnTo>
                        <a:pt x="45" y="322"/>
                      </a:lnTo>
                      <a:lnTo>
                        <a:pt x="44" y="322"/>
                      </a:lnTo>
                      <a:lnTo>
                        <a:pt x="44" y="323"/>
                      </a:lnTo>
                      <a:lnTo>
                        <a:pt x="43" y="323"/>
                      </a:lnTo>
                      <a:lnTo>
                        <a:pt x="42" y="324"/>
                      </a:lnTo>
                      <a:lnTo>
                        <a:pt x="41" y="325"/>
                      </a:lnTo>
                      <a:lnTo>
                        <a:pt x="41" y="326"/>
                      </a:lnTo>
                      <a:lnTo>
                        <a:pt x="40" y="326"/>
                      </a:lnTo>
                      <a:lnTo>
                        <a:pt x="40" y="327"/>
                      </a:lnTo>
                      <a:lnTo>
                        <a:pt x="39" y="327"/>
                      </a:lnTo>
                      <a:lnTo>
                        <a:pt x="38" y="327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6" y="325"/>
                      </a:lnTo>
                      <a:lnTo>
                        <a:pt x="35" y="325"/>
                      </a:lnTo>
                      <a:lnTo>
                        <a:pt x="34" y="325"/>
                      </a:lnTo>
                      <a:lnTo>
                        <a:pt x="34" y="326"/>
                      </a:lnTo>
                      <a:lnTo>
                        <a:pt x="34" y="327"/>
                      </a:lnTo>
                      <a:lnTo>
                        <a:pt x="33" y="327"/>
                      </a:lnTo>
                      <a:lnTo>
                        <a:pt x="32" y="327"/>
                      </a:lnTo>
                      <a:lnTo>
                        <a:pt x="32" y="326"/>
                      </a:lnTo>
                      <a:lnTo>
                        <a:pt x="31" y="326"/>
                      </a:lnTo>
                      <a:lnTo>
                        <a:pt x="31" y="325"/>
                      </a:lnTo>
                      <a:lnTo>
                        <a:pt x="31" y="324"/>
                      </a:lnTo>
                      <a:lnTo>
                        <a:pt x="30" y="324"/>
                      </a:lnTo>
                      <a:lnTo>
                        <a:pt x="29" y="325"/>
                      </a:lnTo>
                      <a:lnTo>
                        <a:pt x="28" y="325"/>
                      </a:lnTo>
                      <a:lnTo>
                        <a:pt x="27" y="326"/>
                      </a:lnTo>
                      <a:lnTo>
                        <a:pt x="26" y="326"/>
                      </a:lnTo>
                      <a:lnTo>
                        <a:pt x="26" y="325"/>
                      </a:lnTo>
                      <a:lnTo>
                        <a:pt x="25" y="325"/>
                      </a:lnTo>
                      <a:lnTo>
                        <a:pt x="24" y="325"/>
                      </a:lnTo>
                      <a:lnTo>
                        <a:pt x="24" y="326"/>
                      </a:lnTo>
                      <a:lnTo>
                        <a:pt x="24" y="327"/>
                      </a:lnTo>
                      <a:lnTo>
                        <a:pt x="23" y="327"/>
                      </a:lnTo>
                      <a:lnTo>
                        <a:pt x="23" y="328"/>
                      </a:lnTo>
                      <a:lnTo>
                        <a:pt x="22" y="328"/>
                      </a:lnTo>
                      <a:lnTo>
                        <a:pt x="21" y="328"/>
                      </a:lnTo>
                      <a:lnTo>
                        <a:pt x="20" y="328"/>
                      </a:lnTo>
                      <a:lnTo>
                        <a:pt x="20" y="327"/>
                      </a:lnTo>
                      <a:lnTo>
                        <a:pt x="20" y="326"/>
                      </a:lnTo>
                      <a:lnTo>
                        <a:pt x="21" y="326"/>
                      </a:lnTo>
                      <a:lnTo>
                        <a:pt x="21" y="325"/>
                      </a:lnTo>
                      <a:lnTo>
                        <a:pt x="20" y="325"/>
                      </a:lnTo>
                      <a:lnTo>
                        <a:pt x="18" y="325"/>
                      </a:lnTo>
                      <a:lnTo>
                        <a:pt x="17" y="325"/>
                      </a:lnTo>
                      <a:lnTo>
                        <a:pt x="17" y="324"/>
                      </a:lnTo>
                      <a:lnTo>
                        <a:pt x="16" y="324"/>
                      </a:lnTo>
                      <a:lnTo>
                        <a:pt x="15" y="324"/>
                      </a:lnTo>
                      <a:lnTo>
                        <a:pt x="14" y="324"/>
                      </a:lnTo>
                      <a:lnTo>
                        <a:pt x="14" y="325"/>
                      </a:lnTo>
                      <a:lnTo>
                        <a:pt x="13" y="326"/>
                      </a:lnTo>
                      <a:lnTo>
                        <a:pt x="13" y="327"/>
                      </a:lnTo>
                      <a:lnTo>
                        <a:pt x="12" y="326"/>
                      </a:lnTo>
                      <a:lnTo>
                        <a:pt x="11" y="326"/>
                      </a:lnTo>
                      <a:lnTo>
                        <a:pt x="10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7" y="323"/>
                      </a:lnTo>
                      <a:lnTo>
                        <a:pt x="7" y="322"/>
                      </a:lnTo>
                      <a:lnTo>
                        <a:pt x="8" y="321"/>
                      </a:lnTo>
                      <a:lnTo>
                        <a:pt x="8" y="319"/>
                      </a:lnTo>
                      <a:lnTo>
                        <a:pt x="8" y="318"/>
                      </a:lnTo>
                      <a:lnTo>
                        <a:pt x="3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3" y="315"/>
                      </a:lnTo>
                      <a:lnTo>
                        <a:pt x="4" y="315"/>
                      </a:lnTo>
                      <a:lnTo>
                        <a:pt x="6" y="314"/>
                      </a:lnTo>
                      <a:lnTo>
                        <a:pt x="7" y="314"/>
                      </a:lnTo>
                      <a:lnTo>
                        <a:pt x="9" y="313"/>
                      </a:lnTo>
                      <a:lnTo>
                        <a:pt x="10" y="312"/>
                      </a:lnTo>
                      <a:lnTo>
                        <a:pt x="14" y="310"/>
                      </a:lnTo>
                      <a:lnTo>
                        <a:pt x="15" y="309"/>
                      </a:lnTo>
                      <a:lnTo>
                        <a:pt x="16" y="308"/>
                      </a:lnTo>
                      <a:lnTo>
                        <a:pt x="17" y="307"/>
                      </a:lnTo>
                      <a:lnTo>
                        <a:pt x="17" y="306"/>
                      </a:lnTo>
                      <a:lnTo>
                        <a:pt x="18" y="305"/>
                      </a:lnTo>
                      <a:lnTo>
                        <a:pt x="18" y="304"/>
                      </a:lnTo>
                      <a:lnTo>
                        <a:pt x="19" y="302"/>
                      </a:lnTo>
                      <a:lnTo>
                        <a:pt x="23" y="299"/>
                      </a:lnTo>
                      <a:lnTo>
                        <a:pt x="24" y="298"/>
                      </a:lnTo>
                      <a:lnTo>
                        <a:pt x="27" y="297"/>
                      </a:lnTo>
                      <a:lnTo>
                        <a:pt x="29" y="295"/>
                      </a:lnTo>
                      <a:lnTo>
                        <a:pt x="29" y="294"/>
                      </a:lnTo>
                      <a:lnTo>
                        <a:pt x="29" y="293"/>
                      </a:lnTo>
                      <a:lnTo>
                        <a:pt x="30" y="293"/>
                      </a:lnTo>
                      <a:lnTo>
                        <a:pt x="30" y="290"/>
                      </a:lnTo>
                      <a:lnTo>
                        <a:pt x="30" y="289"/>
                      </a:lnTo>
                      <a:lnTo>
                        <a:pt x="30" y="287"/>
                      </a:lnTo>
                      <a:lnTo>
                        <a:pt x="30" y="286"/>
                      </a:lnTo>
                      <a:lnTo>
                        <a:pt x="30" y="284"/>
                      </a:lnTo>
                      <a:lnTo>
                        <a:pt x="30" y="283"/>
                      </a:lnTo>
                      <a:lnTo>
                        <a:pt x="31" y="282"/>
                      </a:lnTo>
                      <a:lnTo>
                        <a:pt x="33" y="279"/>
                      </a:lnTo>
                      <a:lnTo>
                        <a:pt x="34" y="277"/>
                      </a:lnTo>
                      <a:lnTo>
                        <a:pt x="36" y="276"/>
                      </a:lnTo>
                      <a:lnTo>
                        <a:pt x="38" y="274"/>
                      </a:lnTo>
                      <a:lnTo>
                        <a:pt x="39" y="273"/>
                      </a:lnTo>
                      <a:lnTo>
                        <a:pt x="40" y="273"/>
                      </a:lnTo>
                      <a:lnTo>
                        <a:pt x="42" y="273"/>
                      </a:lnTo>
                      <a:lnTo>
                        <a:pt x="45" y="274"/>
                      </a:lnTo>
                      <a:lnTo>
                        <a:pt x="48" y="272"/>
                      </a:lnTo>
                      <a:lnTo>
                        <a:pt x="51" y="270"/>
                      </a:lnTo>
                      <a:lnTo>
                        <a:pt x="56" y="266"/>
                      </a:lnTo>
                      <a:lnTo>
                        <a:pt x="57" y="265"/>
                      </a:lnTo>
                      <a:lnTo>
                        <a:pt x="58" y="264"/>
                      </a:lnTo>
                      <a:lnTo>
                        <a:pt x="59" y="263"/>
                      </a:lnTo>
                      <a:lnTo>
                        <a:pt x="59" y="262"/>
                      </a:lnTo>
                      <a:lnTo>
                        <a:pt x="60" y="261"/>
                      </a:lnTo>
                      <a:lnTo>
                        <a:pt x="60" y="260"/>
                      </a:lnTo>
                      <a:lnTo>
                        <a:pt x="61" y="260"/>
                      </a:lnTo>
                      <a:lnTo>
                        <a:pt x="63" y="259"/>
                      </a:lnTo>
                      <a:lnTo>
                        <a:pt x="64" y="259"/>
                      </a:lnTo>
                      <a:lnTo>
                        <a:pt x="64" y="258"/>
                      </a:lnTo>
                      <a:lnTo>
                        <a:pt x="63" y="257"/>
                      </a:lnTo>
                      <a:lnTo>
                        <a:pt x="64" y="255"/>
                      </a:lnTo>
                      <a:lnTo>
                        <a:pt x="65" y="253"/>
                      </a:lnTo>
                      <a:lnTo>
                        <a:pt x="66" y="252"/>
                      </a:lnTo>
                      <a:lnTo>
                        <a:pt x="67" y="252"/>
                      </a:lnTo>
                      <a:lnTo>
                        <a:pt x="68" y="251"/>
                      </a:lnTo>
                      <a:lnTo>
                        <a:pt x="68" y="250"/>
                      </a:lnTo>
                      <a:lnTo>
                        <a:pt x="69" y="248"/>
                      </a:lnTo>
                      <a:lnTo>
                        <a:pt x="70" y="248"/>
                      </a:lnTo>
                      <a:lnTo>
                        <a:pt x="71" y="247"/>
                      </a:lnTo>
                      <a:lnTo>
                        <a:pt x="73" y="246"/>
                      </a:lnTo>
                      <a:lnTo>
                        <a:pt x="73" y="245"/>
                      </a:lnTo>
                      <a:lnTo>
                        <a:pt x="76" y="244"/>
                      </a:lnTo>
                      <a:lnTo>
                        <a:pt x="77" y="243"/>
                      </a:lnTo>
                      <a:lnTo>
                        <a:pt x="78" y="243"/>
                      </a:lnTo>
                      <a:lnTo>
                        <a:pt x="79" y="242"/>
                      </a:lnTo>
                      <a:lnTo>
                        <a:pt x="79" y="241"/>
                      </a:lnTo>
                      <a:lnTo>
                        <a:pt x="80" y="240"/>
                      </a:lnTo>
                      <a:lnTo>
                        <a:pt x="80" y="239"/>
                      </a:lnTo>
                      <a:lnTo>
                        <a:pt x="81" y="238"/>
                      </a:lnTo>
                      <a:lnTo>
                        <a:pt x="82" y="237"/>
                      </a:lnTo>
                      <a:lnTo>
                        <a:pt x="82" y="236"/>
                      </a:lnTo>
                      <a:lnTo>
                        <a:pt x="82" y="235"/>
                      </a:lnTo>
                      <a:lnTo>
                        <a:pt x="82" y="233"/>
                      </a:lnTo>
                      <a:lnTo>
                        <a:pt x="83" y="232"/>
                      </a:lnTo>
                      <a:lnTo>
                        <a:pt x="83" y="231"/>
                      </a:lnTo>
                      <a:lnTo>
                        <a:pt x="84" y="231"/>
                      </a:lnTo>
                      <a:lnTo>
                        <a:pt x="88" y="230"/>
                      </a:lnTo>
                      <a:lnTo>
                        <a:pt x="89" y="230"/>
                      </a:lnTo>
                      <a:lnTo>
                        <a:pt x="90" y="229"/>
                      </a:lnTo>
                      <a:lnTo>
                        <a:pt x="90" y="228"/>
                      </a:lnTo>
                      <a:lnTo>
                        <a:pt x="91" y="227"/>
                      </a:lnTo>
                      <a:lnTo>
                        <a:pt x="92" y="225"/>
                      </a:lnTo>
                      <a:lnTo>
                        <a:pt x="92" y="224"/>
                      </a:lnTo>
                      <a:lnTo>
                        <a:pt x="94" y="221"/>
                      </a:lnTo>
                      <a:lnTo>
                        <a:pt x="95" y="219"/>
                      </a:lnTo>
                      <a:lnTo>
                        <a:pt x="94" y="218"/>
                      </a:lnTo>
                      <a:lnTo>
                        <a:pt x="94" y="217"/>
                      </a:lnTo>
                      <a:lnTo>
                        <a:pt x="94" y="216"/>
                      </a:lnTo>
                      <a:lnTo>
                        <a:pt x="94" y="215"/>
                      </a:lnTo>
                      <a:lnTo>
                        <a:pt x="95" y="213"/>
                      </a:lnTo>
                      <a:lnTo>
                        <a:pt x="95" y="212"/>
                      </a:lnTo>
                      <a:lnTo>
                        <a:pt x="97" y="211"/>
                      </a:lnTo>
                      <a:lnTo>
                        <a:pt x="98" y="209"/>
                      </a:lnTo>
                      <a:lnTo>
                        <a:pt x="100" y="207"/>
                      </a:lnTo>
                      <a:lnTo>
                        <a:pt x="100" y="205"/>
                      </a:lnTo>
                      <a:lnTo>
                        <a:pt x="101" y="204"/>
                      </a:lnTo>
                      <a:lnTo>
                        <a:pt x="102" y="204"/>
                      </a:lnTo>
                      <a:lnTo>
                        <a:pt x="104" y="204"/>
                      </a:lnTo>
                      <a:lnTo>
                        <a:pt x="105" y="204"/>
                      </a:lnTo>
                      <a:lnTo>
                        <a:pt x="107" y="202"/>
                      </a:lnTo>
                      <a:lnTo>
                        <a:pt x="108" y="202"/>
                      </a:lnTo>
                      <a:lnTo>
                        <a:pt x="115" y="201"/>
                      </a:lnTo>
                      <a:lnTo>
                        <a:pt x="116" y="201"/>
                      </a:lnTo>
                      <a:lnTo>
                        <a:pt x="117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9" y="194"/>
                      </a:lnTo>
                      <a:lnTo>
                        <a:pt x="118" y="194"/>
                      </a:lnTo>
                      <a:lnTo>
                        <a:pt x="117" y="193"/>
                      </a:lnTo>
                      <a:lnTo>
                        <a:pt x="117" y="192"/>
                      </a:lnTo>
                      <a:lnTo>
                        <a:pt x="118" y="190"/>
                      </a:lnTo>
                      <a:lnTo>
                        <a:pt x="118" y="189"/>
                      </a:lnTo>
                      <a:lnTo>
                        <a:pt x="120" y="188"/>
                      </a:lnTo>
                      <a:lnTo>
                        <a:pt x="121" y="187"/>
                      </a:lnTo>
                      <a:lnTo>
                        <a:pt x="122" y="187"/>
                      </a:lnTo>
                      <a:lnTo>
                        <a:pt x="123" y="186"/>
                      </a:lnTo>
                      <a:lnTo>
                        <a:pt x="125" y="186"/>
                      </a:lnTo>
                      <a:lnTo>
                        <a:pt x="125" y="185"/>
                      </a:lnTo>
                      <a:lnTo>
                        <a:pt x="126" y="184"/>
                      </a:lnTo>
                      <a:lnTo>
                        <a:pt x="127" y="183"/>
                      </a:lnTo>
                      <a:lnTo>
                        <a:pt x="128" y="182"/>
                      </a:lnTo>
                      <a:lnTo>
                        <a:pt x="128" y="181"/>
                      </a:lnTo>
                      <a:lnTo>
                        <a:pt x="128" y="179"/>
                      </a:lnTo>
                      <a:lnTo>
                        <a:pt x="129" y="179"/>
                      </a:lnTo>
                      <a:lnTo>
                        <a:pt x="129" y="178"/>
                      </a:lnTo>
                      <a:lnTo>
                        <a:pt x="129" y="175"/>
                      </a:lnTo>
                      <a:lnTo>
                        <a:pt x="128" y="174"/>
                      </a:lnTo>
                      <a:lnTo>
                        <a:pt x="128" y="173"/>
                      </a:lnTo>
                      <a:lnTo>
                        <a:pt x="128" y="172"/>
                      </a:lnTo>
                      <a:lnTo>
                        <a:pt x="129" y="171"/>
                      </a:lnTo>
                      <a:lnTo>
                        <a:pt x="130" y="170"/>
                      </a:lnTo>
                      <a:lnTo>
                        <a:pt x="132" y="169"/>
                      </a:lnTo>
                      <a:lnTo>
                        <a:pt x="133" y="169"/>
                      </a:lnTo>
                      <a:lnTo>
                        <a:pt x="135" y="169"/>
                      </a:lnTo>
                      <a:lnTo>
                        <a:pt x="137" y="169"/>
                      </a:lnTo>
                      <a:lnTo>
                        <a:pt x="138" y="169"/>
                      </a:lnTo>
                      <a:lnTo>
                        <a:pt x="139" y="169"/>
                      </a:lnTo>
                      <a:lnTo>
                        <a:pt x="139" y="168"/>
                      </a:lnTo>
                      <a:lnTo>
                        <a:pt x="140" y="168"/>
                      </a:lnTo>
                      <a:lnTo>
                        <a:pt x="141" y="167"/>
                      </a:lnTo>
                      <a:lnTo>
                        <a:pt x="142" y="165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4" y="162"/>
                      </a:lnTo>
                      <a:lnTo>
                        <a:pt x="145" y="160"/>
                      </a:lnTo>
                      <a:lnTo>
                        <a:pt x="146" y="159"/>
                      </a:lnTo>
                      <a:lnTo>
                        <a:pt x="147" y="159"/>
                      </a:lnTo>
                      <a:lnTo>
                        <a:pt x="149" y="156"/>
                      </a:lnTo>
                      <a:lnTo>
                        <a:pt x="151" y="155"/>
                      </a:lnTo>
                      <a:lnTo>
                        <a:pt x="152" y="154"/>
                      </a:lnTo>
                      <a:lnTo>
                        <a:pt x="153" y="154"/>
                      </a:lnTo>
                      <a:lnTo>
                        <a:pt x="153" y="153"/>
                      </a:lnTo>
                      <a:lnTo>
                        <a:pt x="155" y="153"/>
                      </a:lnTo>
                      <a:lnTo>
                        <a:pt x="156" y="152"/>
                      </a:lnTo>
                      <a:lnTo>
                        <a:pt x="157" y="152"/>
                      </a:lnTo>
                      <a:lnTo>
                        <a:pt x="157" y="151"/>
                      </a:lnTo>
                      <a:lnTo>
                        <a:pt x="157" y="150"/>
                      </a:lnTo>
                      <a:lnTo>
                        <a:pt x="157" y="149"/>
                      </a:lnTo>
                      <a:lnTo>
                        <a:pt x="157" y="148"/>
                      </a:lnTo>
                      <a:lnTo>
                        <a:pt x="155" y="146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2"/>
                      </a:lnTo>
                      <a:lnTo>
                        <a:pt x="156" y="141"/>
                      </a:lnTo>
                      <a:lnTo>
                        <a:pt x="157" y="141"/>
                      </a:lnTo>
                      <a:lnTo>
                        <a:pt x="158" y="140"/>
                      </a:lnTo>
                      <a:lnTo>
                        <a:pt x="159" y="140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5" y="139"/>
                      </a:lnTo>
                      <a:lnTo>
                        <a:pt x="166" y="139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68" y="137"/>
                      </a:lnTo>
                      <a:lnTo>
                        <a:pt x="168" y="136"/>
                      </a:lnTo>
                      <a:lnTo>
                        <a:pt x="168" y="133"/>
                      </a:lnTo>
                      <a:lnTo>
                        <a:pt x="167" y="132"/>
                      </a:lnTo>
                      <a:lnTo>
                        <a:pt x="167" y="131"/>
                      </a:lnTo>
                      <a:lnTo>
                        <a:pt x="167" y="130"/>
                      </a:lnTo>
                      <a:lnTo>
                        <a:pt x="168" y="129"/>
                      </a:lnTo>
                      <a:lnTo>
                        <a:pt x="169" y="127"/>
                      </a:lnTo>
                      <a:lnTo>
                        <a:pt x="169" y="126"/>
                      </a:lnTo>
                      <a:lnTo>
                        <a:pt x="170" y="126"/>
                      </a:lnTo>
                      <a:lnTo>
                        <a:pt x="171" y="126"/>
                      </a:lnTo>
                      <a:lnTo>
                        <a:pt x="172" y="126"/>
                      </a:lnTo>
                      <a:lnTo>
                        <a:pt x="173" y="126"/>
                      </a:lnTo>
                      <a:lnTo>
                        <a:pt x="174" y="127"/>
                      </a:lnTo>
                      <a:lnTo>
                        <a:pt x="176" y="127"/>
                      </a:lnTo>
                      <a:lnTo>
                        <a:pt x="180" y="127"/>
                      </a:lnTo>
                      <a:lnTo>
                        <a:pt x="181" y="127"/>
                      </a:lnTo>
                      <a:lnTo>
                        <a:pt x="182" y="128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4" y="133"/>
                      </a:lnTo>
                      <a:lnTo>
                        <a:pt x="185" y="133"/>
                      </a:lnTo>
                      <a:lnTo>
                        <a:pt x="186" y="134"/>
                      </a:lnTo>
                      <a:lnTo>
                        <a:pt x="187" y="133"/>
                      </a:lnTo>
                      <a:lnTo>
                        <a:pt x="187" y="132"/>
                      </a:lnTo>
                      <a:lnTo>
                        <a:pt x="187" y="131"/>
                      </a:lnTo>
                      <a:lnTo>
                        <a:pt x="187" y="130"/>
                      </a:lnTo>
                      <a:lnTo>
                        <a:pt x="188" y="127"/>
                      </a:lnTo>
                      <a:lnTo>
                        <a:pt x="189" y="126"/>
                      </a:lnTo>
                      <a:lnTo>
                        <a:pt x="189" y="125"/>
                      </a:lnTo>
                      <a:lnTo>
                        <a:pt x="189" y="124"/>
                      </a:lnTo>
                      <a:lnTo>
                        <a:pt x="189" y="123"/>
                      </a:lnTo>
                      <a:lnTo>
                        <a:pt x="188" y="122"/>
                      </a:lnTo>
                      <a:lnTo>
                        <a:pt x="187" y="122"/>
                      </a:lnTo>
                      <a:lnTo>
                        <a:pt x="186" y="121"/>
                      </a:lnTo>
                      <a:lnTo>
                        <a:pt x="185" y="120"/>
                      </a:lnTo>
                      <a:lnTo>
                        <a:pt x="183" y="119"/>
                      </a:lnTo>
                      <a:lnTo>
                        <a:pt x="182" y="118"/>
                      </a:lnTo>
                      <a:lnTo>
                        <a:pt x="180" y="118"/>
                      </a:lnTo>
                      <a:lnTo>
                        <a:pt x="179" y="117"/>
                      </a:lnTo>
                      <a:lnTo>
                        <a:pt x="179" y="116"/>
                      </a:lnTo>
                      <a:lnTo>
                        <a:pt x="179" y="115"/>
                      </a:lnTo>
                      <a:lnTo>
                        <a:pt x="179" y="114"/>
                      </a:lnTo>
                      <a:lnTo>
                        <a:pt x="180" y="114"/>
                      </a:lnTo>
                      <a:lnTo>
                        <a:pt x="182" y="113"/>
                      </a:lnTo>
                      <a:lnTo>
                        <a:pt x="183" y="113"/>
                      </a:lnTo>
                      <a:lnTo>
                        <a:pt x="186" y="112"/>
                      </a:lnTo>
                      <a:lnTo>
                        <a:pt x="187" y="112"/>
                      </a:lnTo>
                      <a:lnTo>
                        <a:pt x="187" y="111"/>
                      </a:lnTo>
                      <a:lnTo>
                        <a:pt x="188" y="111"/>
                      </a:lnTo>
                      <a:lnTo>
                        <a:pt x="190" y="109"/>
                      </a:lnTo>
                      <a:lnTo>
                        <a:pt x="191" y="108"/>
                      </a:lnTo>
                      <a:lnTo>
                        <a:pt x="192" y="108"/>
                      </a:lnTo>
                      <a:lnTo>
                        <a:pt x="193" y="107"/>
                      </a:lnTo>
                      <a:lnTo>
                        <a:pt x="194" y="106"/>
                      </a:lnTo>
                      <a:lnTo>
                        <a:pt x="194" y="105"/>
                      </a:lnTo>
                      <a:lnTo>
                        <a:pt x="194" y="104"/>
                      </a:lnTo>
                      <a:lnTo>
                        <a:pt x="194" y="103"/>
                      </a:lnTo>
                      <a:lnTo>
                        <a:pt x="195" y="102"/>
                      </a:lnTo>
                      <a:lnTo>
                        <a:pt x="195" y="101"/>
                      </a:lnTo>
                      <a:lnTo>
                        <a:pt x="196" y="101"/>
                      </a:lnTo>
                      <a:lnTo>
                        <a:pt x="197" y="101"/>
                      </a:lnTo>
                      <a:lnTo>
                        <a:pt x="198" y="102"/>
                      </a:lnTo>
                      <a:lnTo>
                        <a:pt x="197" y="103"/>
                      </a:lnTo>
                      <a:lnTo>
                        <a:pt x="197" y="104"/>
                      </a:lnTo>
                      <a:lnTo>
                        <a:pt x="199" y="105"/>
                      </a:lnTo>
                      <a:lnTo>
                        <a:pt x="199" y="106"/>
                      </a:lnTo>
                      <a:lnTo>
                        <a:pt x="200" y="106"/>
                      </a:lnTo>
                      <a:lnTo>
                        <a:pt x="201" y="106"/>
                      </a:lnTo>
                      <a:lnTo>
                        <a:pt x="201" y="105"/>
                      </a:lnTo>
                      <a:lnTo>
                        <a:pt x="201" y="103"/>
                      </a:lnTo>
                      <a:lnTo>
                        <a:pt x="202" y="102"/>
                      </a:lnTo>
                      <a:lnTo>
                        <a:pt x="203" y="101"/>
                      </a:lnTo>
                      <a:lnTo>
                        <a:pt x="204" y="101"/>
                      </a:lnTo>
                      <a:lnTo>
                        <a:pt x="205" y="100"/>
                      </a:lnTo>
                      <a:lnTo>
                        <a:pt x="205" y="99"/>
                      </a:lnTo>
                      <a:lnTo>
                        <a:pt x="206" y="98"/>
                      </a:lnTo>
                      <a:lnTo>
                        <a:pt x="206" y="97"/>
                      </a:lnTo>
                      <a:lnTo>
                        <a:pt x="207" y="97"/>
                      </a:lnTo>
                      <a:lnTo>
                        <a:pt x="208" y="98"/>
                      </a:lnTo>
                      <a:lnTo>
                        <a:pt x="209" y="99"/>
                      </a:lnTo>
                      <a:lnTo>
                        <a:pt x="210" y="99"/>
                      </a:lnTo>
                      <a:lnTo>
                        <a:pt x="211" y="99"/>
                      </a:lnTo>
                      <a:lnTo>
                        <a:pt x="212" y="98"/>
                      </a:lnTo>
                      <a:lnTo>
                        <a:pt x="212" y="97"/>
                      </a:lnTo>
                      <a:lnTo>
                        <a:pt x="213" y="97"/>
                      </a:lnTo>
                      <a:lnTo>
                        <a:pt x="213" y="96"/>
                      </a:lnTo>
                      <a:lnTo>
                        <a:pt x="214" y="95"/>
                      </a:lnTo>
                      <a:lnTo>
                        <a:pt x="215" y="94"/>
                      </a:lnTo>
                      <a:lnTo>
                        <a:pt x="217" y="94"/>
                      </a:lnTo>
                      <a:lnTo>
                        <a:pt x="218" y="93"/>
                      </a:lnTo>
                      <a:lnTo>
                        <a:pt x="218" y="92"/>
                      </a:lnTo>
                      <a:lnTo>
                        <a:pt x="218" y="91"/>
                      </a:lnTo>
                      <a:lnTo>
                        <a:pt x="218" y="90"/>
                      </a:lnTo>
                      <a:lnTo>
                        <a:pt x="217" y="89"/>
                      </a:lnTo>
                      <a:lnTo>
                        <a:pt x="217" y="88"/>
                      </a:lnTo>
                      <a:lnTo>
                        <a:pt x="218" y="87"/>
                      </a:lnTo>
                      <a:lnTo>
                        <a:pt x="220" y="87"/>
                      </a:lnTo>
                      <a:lnTo>
                        <a:pt x="221" y="86"/>
                      </a:lnTo>
                      <a:lnTo>
                        <a:pt x="222" y="86"/>
                      </a:lnTo>
                      <a:lnTo>
                        <a:pt x="222" y="85"/>
                      </a:lnTo>
                      <a:lnTo>
                        <a:pt x="222" y="84"/>
                      </a:lnTo>
                      <a:lnTo>
                        <a:pt x="222" y="82"/>
                      </a:lnTo>
                      <a:lnTo>
                        <a:pt x="223" y="82"/>
                      </a:lnTo>
                      <a:lnTo>
                        <a:pt x="223" y="81"/>
                      </a:lnTo>
                      <a:lnTo>
                        <a:pt x="224" y="81"/>
                      </a:lnTo>
                      <a:lnTo>
                        <a:pt x="225" y="81"/>
                      </a:lnTo>
                      <a:lnTo>
                        <a:pt x="225" y="82"/>
                      </a:lnTo>
                      <a:lnTo>
                        <a:pt x="226" y="82"/>
                      </a:lnTo>
                      <a:lnTo>
                        <a:pt x="227" y="83"/>
                      </a:lnTo>
                      <a:lnTo>
                        <a:pt x="228" y="82"/>
                      </a:lnTo>
                      <a:lnTo>
                        <a:pt x="229" y="82"/>
                      </a:lnTo>
                      <a:lnTo>
                        <a:pt x="230" y="81"/>
                      </a:lnTo>
                      <a:lnTo>
                        <a:pt x="231" y="80"/>
                      </a:lnTo>
                      <a:lnTo>
                        <a:pt x="232" y="78"/>
                      </a:lnTo>
                      <a:lnTo>
                        <a:pt x="232" y="77"/>
                      </a:lnTo>
                      <a:lnTo>
                        <a:pt x="233" y="76"/>
                      </a:lnTo>
                      <a:lnTo>
                        <a:pt x="234" y="75"/>
                      </a:lnTo>
                      <a:lnTo>
                        <a:pt x="235" y="75"/>
                      </a:lnTo>
                      <a:lnTo>
                        <a:pt x="236" y="75"/>
                      </a:lnTo>
                      <a:lnTo>
                        <a:pt x="237" y="75"/>
                      </a:lnTo>
                      <a:lnTo>
                        <a:pt x="238" y="75"/>
                      </a:lnTo>
                      <a:lnTo>
                        <a:pt x="238" y="76"/>
                      </a:lnTo>
                      <a:lnTo>
                        <a:pt x="239" y="77"/>
                      </a:lnTo>
                      <a:lnTo>
                        <a:pt x="240" y="78"/>
                      </a:lnTo>
                      <a:lnTo>
                        <a:pt x="241" y="79"/>
                      </a:lnTo>
                      <a:lnTo>
                        <a:pt x="242" y="79"/>
                      </a:lnTo>
                      <a:lnTo>
                        <a:pt x="242" y="78"/>
                      </a:lnTo>
                      <a:lnTo>
                        <a:pt x="242" y="77"/>
                      </a:lnTo>
                      <a:lnTo>
                        <a:pt x="242" y="76"/>
                      </a:lnTo>
                      <a:lnTo>
                        <a:pt x="242" y="75"/>
                      </a:lnTo>
                      <a:lnTo>
                        <a:pt x="243" y="74"/>
                      </a:lnTo>
                      <a:lnTo>
                        <a:pt x="244" y="74"/>
                      </a:lnTo>
                      <a:lnTo>
                        <a:pt x="246" y="73"/>
                      </a:lnTo>
                      <a:lnTo>
                        <a:pt x="247" y="74"/>
                      </a:lnTo>
                      <a:lnTo>
                        <a:pt x="248" y="74"/>
                      </a:lnTo>
                      <a:lnTo>
                        <a:pt x="249" y="75"/>
                      </a:lnTo>
                      <a:lnTo>
                        <a:pt x="250" y="75"/>
                      </a:lnTo>
                      <a:lnTo>
                        <a:pt x="251" y="75"/>
                      </a:lnTo>
                      <a:lnTo>
                        <a:pt x="252" y="74"/>
                      </a:lnTo>
                      <a:lnTo>
                        <a:pt x="252" y="73"/>
                      </a:lnTo>
                      <a:lnTo>
                        <a:pt x="251" y="72"/>
                      </a:lnTo>
                      <a:lnTo>
                        <a:pt x="249" y="71"/>
                      </a:lnTo>
                      <a:lnTo>
                        <a:pt x="247" y="69"/>
                      </a:lnTo>
                      <a:lnTo>
                        <a:pt x="246" y="69"/>
                      </a:lnTo>
                      <a:lnTo>
                        <a:pt x="246" y="68"/>
                      </a:lnTo>
                      <a:lnTo>
                        <a:pt x="246" y="67"/>
                      </a:lnTo>
                      <a:lnTo>
                        <a:pt x="247" y="66"/>
                      </a:lnTo>
                      <a:lnTo>
                        <a:pt x="249" y="66"/>
                      </a:lnTo>
                      <a:lnTo>
                        <a:pt x="250" y="66"/>
                      </a:lnTo>
                      <a:lnTo>
                        <a:pt x="251" y="68"/>
                      </a:lnTo>
                      <a:lnTo>
                        <a:pt x="252" y="68"/>
                      </a:lnTo>
                      <a:lnTo>
                        <a:pt x="252" y="69"/>
                      </a:lnTo>
                      <a:lnTo>
                        <a:pt x="253" y="69"/>
                      </a:lnTo>
                      <a:lnTo>
                        <a:pt x="254" y="69"/>
                      </a:lnTo>
                      <a:lnTo>
                        <a:pt x="254" y="68"/>
                      </a:lnTo>
                      <a:lnTo>
                        <a:pt x="255" y="67"/>
                      </a:lnTo>
                      <a:lnTo>
                        <a:pt x="256" y="66"/>
                      </a:lnTo>
                      <a:lnTo>
                        <a:pt x="257" y="67"/>
                      </a:lnTo>
                      <a:lnTo>
                        <a:pt x="258" y="67"/>
                      </a:lnTo>
                      <a:lnTo>
                        <a:pt x="259" y="67"/>
                      </a:lnTo>
                      <a:lnTo>
                        <a:pt x="260" y="67"/>
                      </a:lnTo>
                      <a:lnTo>
                        <a:pt x="260" y="66"/>
                      </a:lnTo>
                      <a:lnTo>
                        <a:pt x="261" y="65"/>
                      </a:lnTo>
                      <a:lnTo>
                        <a:pt x="261" y="64"/>
                      </a:lnTo>
                      <a:lnTo>
                        <a:pt x="263" y="62"/>
                      </a:lnTo>
                      <a:lnTo>
                        <a:pt x="263" y="61"/>
                      </a:lnTo>
                      <a:lnTo>
                        <a:pt x="264" y="59"/>
                      </a:lnTo>
                      <a:lnTo>
                        <a:pt x="264" y="58"/>
                      </a:lnTo>
                      <a:lnTo>
                        <a:pt x="264" y="57"/>
                      </a:lnTo>
                      <a:lnTo>
                        <a:pt x="263" y="54"/>
                      </a:lnTo>
                      <a:lnTo>
                        <a:pt x="263" y="53"/>
                      </a:lnTo>
                      <a:lnTo>
                        <a:pt x="264" y="52"/>
                      </a:lnTo>
                      <a:lnTo>
                        <a:pt x="265" y="51"/>
                      </a:lnTo>
                      <a:lnTo>
                        <a:pt x="266" y="51"/>
                      </a:lnTo>
                      <a:lnTo>
                        <a:pt x="268" y="52"/>
                      </a:lnTo>
                      <a:lnTo>
                        <a:pt x="269" y="51"/>
                      </a:lnTo>
                      <a:lnTo>
                        <a:pt x="270" y="50"/>
                      </a:lnTo>
                      <a:lnTo>
                        <a:pt x="270" y="49"/>
                      </a:lnTo>
                      <a:lnTo>
                        <a:pt x="270" y="47"/>
                      </a:lnTo>
                      <a:lnTo>
                        <a:pt x="271" y="44"/>
                      </a:lnTo>
                      <a:lnTo>
                        <a:pt x="272" y="42"/>
                      </a:lnTo>
                      <a:lnTo>
                        <a:pt x="273" y="41"/>
                      </a:lnTo>
                      <a:lnTo>
                        <a:pt x="274" y="41"/>
                      </a:lnTo>
                      <a:lnTo>
                        <a:pt x="274" y="42"/>
                      </a:lnTo>
                      <a:lnTo>
                        <a:pt x="275" y="43"/>
                      </a:lnTo>
                      <a:lnTo>
                        <a:pt x="275" y="44"/>
                      </a:lnTo>
                      <a:lnTo>
                        <a:pt x="275" y="45"/>
                      </a:lnTo>
                      <a:lnTo>
                        <a:pt x="275" y="46"/>
                      </a:lnTo>
                      <a:lnTo>
                        <a:pt x="275" y="47"/>
                      </a:lnTo>
                      <a:lnTo>
                        <a:pt x="276" y="47"/>
                      </a:lnTo>
                      <a:lnTo>
                        <a:pt x="277" y="47"/>
                      </a:lnTo>
                      <a:lnTo>
                        <a:pt x="278" y="46"/>
                      </a:lnTo>
                      <a:lnTo>
                        <a:pt x="279" y="45"/>
                      </a:lnTo>
                      <a:lnTo>
                        <a:pt x="280" y="45"/>
                      </a:lnTo>
                      <a:lnTo>
                        <a:pt x="281" y="45"/>
                      </a:lnTo>
                      <a:lnTo>
                        <a:pt x="282" y="46"/>
                      </a:lnTo>
                      <a:lnTo>
                        <a:pt x="283" y="46"/>
                      </a:lnTo>
                      <a:lnTo>
                        <a:pt x="284" y="46"/>
                      </a:lnTo>
                      <a:lnTo>
                        <a:pt x="285" y="46"/>
                      </a:lnTo>
                      <a:lnTo>
                        <a:pt x="286" y="46"/>
                      </a:lnTo>
                      <a:lnTo>
                        <a:pt x="286" y="45"/>
                      </a:lnTo>
                      <a:lnTo>
                        <a:pt x="286" y="44"/>
                      </a:lnTo>
                      <a:lnTo>
                        <a:pt x="285" y="42"/>
                      </a:lnTo>
                      <a:lnTo>
                        <a:pt x="285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8" y="40"/>
                      </a:lnTo>
                      <a:lnTo>
                        <a:pt x="288" y="42"/>
                      </a:lnTo>
                      <a:lnTo>
                        <a:pt x="289" y="43"/>
                      </a:lnTo>
                      <a:lnTo>
                        <a:pt x="289" y="44"/>
                      </a:lnTo>
                      <a:lnTo>
                        <a:pt x="290" y="44"/>
                      </a:lnTo>
                      <a:lnTo>
                        <a:pt x="291" y="43"/>
                      </a:lnTo>
                      <a:lnTo>
                        <a:pt x="291" y="42"/>
                      </a:lnTo>
                      <a:lnTo>
                        <a:pt x="292" y="42"/>
                      </a:lnTo>
                      <a:lnTo>
                        <a:pt x="292" y="40"/>
                      </a:lnTo>
                      <a:lnTo>
                        <a:pt x="292" y="39"/>
                      </a:lnTo>
                      <a:lnTo>
                        <a:pt x="293" y="39"/>
                      </a:lnTo>
                      <a:lnTo>
                        <a:pt x="293" y="38"/>
                      </a:lnTo>
                      <a:lnTo>
                        <a:pt x="294" y="37"/>
                      </a:lnTo>
                      <a:lnTo>
                        <a:pt x="294" y="35"/>
                      </a:lnTo>
                      <a:lnTo>
                        <a:pt x="294" y="34"/>
                      </a:lnTo>
                      <a:lnTo>
                        <a:pt x="295" y="34"/>
                      </a:lnTo>
                      <a:lnTo>
                        <a:pt x="296" y="34"/>
                      </a:lnTo>
                      <a:lnTo>
                        <a:pt x="297" y="35"/>
                      </a:lnTo>
                      <a:lnTo>
                        <a:pt x="298" y="37"/>
                      </a:lnTo>
                      <a:lnTo>
                        <a:pt x="299" y="39"/>
                      </a:lnTo>
                      <a:lnTo>
                        <a:pt x="299" y="40"/>
                      </a:lnTo>
                      <a:lnTo>
                        <a:pt x="300" y="40"/>
                      </a:lnTo>
                      <a:lnTo>
                        <a:pt x="301" y="39"/>
                      </a:lnTo>
                      <a:lnTo>
                        <a:pt x="302" y="38"/>
                      </a:lnTo>
                      <a:lnTo>
                        <a:pt x="302" y="37"/>
                      </a:lnTo>
                      <a:lnTo>
                        <a:pt x="303" y="37"/>
                      </a:lnTo>
                      <a:lnTo>
                        <a:pt x="305" y="37"/>
                      </a:lnTo>
                      <a:lnTo>
                        <a:pt x="306" y="37"/>
                      </a:lnTo>
                      <a:lnTo>
                        <a:pt x="307" y="37"/>
                      </a:lnTo>
                      <a:lnTo>
                        <a:pt x="308" y="37"/>
                      </a:lnTo>
                      <a:lnTo>
                        <a:pt x="308" y="36"/>
                      </a:lnTo>
                      <a:lnTo>
                        <a:pt x="308" y="35"/>
                      </a:lnTo>
                      <a:lnTo>
                        <a:pt x="307" y="34"/>
                      </a:lnTo>
                      <a:lnTo>
                        <a:pt x="306" y="33"/>
                      </a:lnTo>
                      <a:lnTo>
                        <a:pt x="306" y="32"/>
                      </a:lnTo>
                      <a:lnTo>
                        <a:pt x="306" y="31"/>
                      </a:lnTo>
                      <a:lnTo>
                        <a:pt x="307" y="31"/>
                      </a:lnTo>
                      <a:lnTo>
                        <a:pt x="308" y="31"/>
                      </a:lnTo>
                      <a:lnTo>
                        <a:pt x="309" y="31"/>
                      </a:lnTo>
                      <a:lnTo>
                        <a:pt x="310" y="31"/>
                      </a:lnTo>
                      <a:lnTo>
                        <a:pt x="311" y="30"/>
                      </a:lnTo>
                      <a:lnTo>
                        <a:pt x="312" y="30"/>
                      </a:lnTo>
                      <a:lnTo>
                        <a:pt x="313" y="31"/>
                      </a:lnTo>
                      <a:lnTo>
                        <a:pt x="314" y="32"/>
                      </a:lnTo>
                      <a:lnTo>
                        <a:pt x="314" y="33"/>
                      </a:lnTo>
                      <a:lnTo>
                        <a:pt x="315" y="35"/>
                      </a:lnTo>
                      <a:lnTo>
                        <a:pt x="316" y="36"/>
                      </a:lnTo>
                      <a:lnTo>
                        <a:pt x="317" y="36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4"/>
                      </a:lnTo>
                      <a:lnTo>
                        <a:pt x="318" y="34"/>
                      </a:lnTo>
                      <a:lnTo>
                        <a:pt x="318" y="33"/>
                      </a:lnTo>
                      <a:lnTo>
                        <a:pt x="318" y="32"/>
                      </a:lnTo>
                      <a:lnTo>
                        <a:pt x="318" y="31"/>
                      </a:lnTo>
                      <a:lnTo>
                        <a:pt x="318" y="30"/>
                      </a:lnTo>
                      <a:lnTo>
                        <a:pt x="318" y="29"/>
                      </a:lnTo>
                      <a:lnTo>
                        <a:pt x="319" y="30"/>
                      </a:lnTo>
                      <a:lnTo>
                        <a:pt x="320" y="30"/>
                      </a:lnTo>
                      <a:lnTo>
                        <a:pt x="321" y="32"/>
                      </a:lnTo>
                      <a:lnTo>
                        <a:pt x="322" y="33"/>
                      </a:lnTo>
                      <a:lnTo>
                        <a:pt x="322" y="34"/>
                      </a:lnTo>
                      <a:lnTo>
                        <a:pt x="323" y="34"/>
                      </a:lnTo>
                      <a:lnTo>
                        <a:pt x="324" y="34"/>
                      </a:lnTo>
                      <a:lnTo>
                        <a:pt x="325" y="33"/>
                      </a:lnTo>
                      <a:lnTo>
                        <a:pt x="325" y="32"/>
                      </a:lnTo>
                      <a:lnTo>
                        <a:pt x="325" y="31"/>
                      </a:lnTo>
                      <a:lnTo>
                        <a:pt x="325" y="30"/>
                      </a:lnTo>
                      <a:lnTo>
                        <a:pt x="325" y="29"/>
                      </a:lnTo>
                      <a:lnTo>
                        <a:pt x="326" y="29"/>
                      </a:lnTo>
                      <a:lnTo>
                        <a:pt x="327" y="29"/>
                      </a:lnTo>
                      <a:lnTo>
                        <a:pt x="328" y="29"/>
                      </a:lnTo>
                      <a:lnTo>
                        <a:pt x="329" y="29"/>
                      </a:lnTo>
                      <a:lnTo>
                        <a:pt x="329" y="28"/>
                      </a:lnTo>
                      <a:lnTo>
                        <a:pt x="330" y="28"/>
                      </a:lnTo>
                      <a:lnTo>
                        <a:pt x="330" y="27"/>
                      </a:lnTo>
                      <a:lnTo>
                        <a:pt x="330" y="25"/>
                      </a:lnTo>
                      <a:lnTo>
                        <a:pt x="331" y="24"/>
                      </a:lnTo>
                      <a:lnTo>
                        <a:pt x="331" y="23"/>
                      </a:lnTo>
                      <a:lnTo>
                        <a:pt x="333" y="20"/>
                      </a:lnTo>
                      <a:lnTo>
                        <a:pt x="333" y="19"/>
                      </a:lnTo>
                      <a:lnTo>
                        <a:pt x="333" y="18"/>
                      </a:lnTo>
                      <a:lnTo>
                        <a:pt x="333" y="17"/>
                      </a:lnTo>
                      <a:lnTo>
                        <a:pt x="333" y="16"/>
                      </a:lnTo>
                      <a:lnTo>
                        <a:pt x="333" y="15"/>
                      </a:lnTo>
                      <a:lnTo>
                        <a:pt x="334" y="15"/>
                      </a:lnTo>
                      <a:lnTo>
                        <a:pt x="335" y="14"/>
                      </a:lnTo>
                      <a:lnTo>
                        <a:pt x="336" y="15"/>
                      </a:lnTo>
                      <a:lnTo>
                        <a:pt x="336" y="16"/>
                      </a:lnTo>
                      <a:lnTo>
                        <a:pt x="336" y="17"/>
                      </a:lnTo>
                      <a:lnTo>
                        <a:pt x="336" y="18"/>
                      </a:lnTo>
                      <a:lnTo>
                        <a:pt x="336" y="19"/>
                      </a:lnTo>
                      <a:lnTo>
                        <a:pt x="338" y="19"/>
                      </a:lnTo>
                      <a:lnTo>
                        <a:pt x="339" y="19"/>
                      </a:lnTo>
                      <a:lnTo>
                        <a:pt x="340" y="20"/>
                      </a:lnTo>
                      <a:lnTo>
                        <a:pt x="341" y="20"/>
                      </a:lnTo>
                      <a:lnTo>
                        <a:pt x="343" y="19"/>
                      </a:lnTo>
                      <a:lnTo>
                        <a:pt x="344" y="19"/>
                      </a:lnTo>
                      <a:lnTo>
                        <a:pt x="345" y="17"/>
                      </a:lnTo>
                      <a:lnTo>
                        <a:pt x="346" y="16"/>
                      </a:lnTo>
                      <a:lnTo>
                        <a:pt x="347" y="15"/>
                      </a:lnTo>
                      <a:lnTo>
                        <a:pt x="348" y="15"/>
                      </a:lnTo>
                      <a:lnTo>
                        <a:pt x="349" y="15"/>
                      </a:lnTo>
                      <a:lnTo>
                        <a:pt x="348" y="14"/>
                      </a:lnTo>
                      <a:lnTo>
                        <a:pt x="349" y="12"/>
                      </a:lnTo>
                      <a:lnTo>
                        <a:pt x="349" y="10"/>
                      </a:lnTo>
                      <a:lnTo>
                        <a:pt x="349" y="9"/>
                      </a:lnTo>
                      <a:lnTo>
                        <a:pt x="350" y="9"/>
                      </a:lnTo>
                      <a:lnTo>
                        <a:pt x="351" y="9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5"/>
                      </a:lnTo>
                      <a:lnTo>
                        <a:pt x="356" y="4"/>
                      </a:lnTo>
                      <a:lnTo>
                        <a:pt x="357" y="4"/>
                      </a:lnTo>
                      <a:lnTo>
                        <a:pt x="358" y="5"/>
                      </a:lnTo>
                      <a:lnTo>
                        <a:pt x="359" y="7"/>
                      </a:lnTo>
                      <a:lnTo>
                        <a:pt x="360" y="7"/>
                      </a:lnTo>
                      <a:lnTo>
                        <a:pt x="361" y="6"/>
                      </a:lnTo>
                      <a:lnTo>
                        <a:pt x="362" y="6"/>
                      </a:lnTo>
                      <a:lnTo>
                        <a:pt x="362" y="5"/>
                      </a:lnTo>
                      <a:lnTo>
                        <a:pt x="362" y="3"/>
                      </a:lnTo>
                      <a:lnTo>
                        <a:pt x="363" y="2"/>
                      </a:lnTo>
                      <a:lnTo>
                        <a:pt x="364" y="2"/>
                      </a:lnTo>
                      <a:lnTo>
                        <a:pt x="365" y="2"/>
                      </a:lnTo>
                      <a:lnTo>
                        <a:pt x="365" y="3"/>
                      </a:lnTo>
                      <a:lnTo>
                        <a:pt x="366" y="5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7" y="7"/>
                      </a:lnTo>
                      <a:lnTo>
                        <a:pt x="368" y="7"/>
                      </a:lnTo>
                      <a:lnTo>
                        <a:pt x="369" y="7"/>
                      </a:lnTo>
                      <a:lnTo>
                        <a:pt x="370" y="7"/>
                      </a:lnTo>
                      <a:lnTo>
                        <a:pt x="372" y="5"/>
                      </a:lnTo>
                      <a:lnTo>
                        <a:pt x="373" y="4"/>
                      </a:lnTo>
                      <a:lnTo>
                        <a:pt x="373" y="5"/>
                      </a:lnTo>
                      <a:lnTo>
                        <a:pt x="374" y="5"/>
                      </a:lnTo>
                      <a:lnTo>
                        <a:pt x="374" y="6"/>
                      </a:lnTo>
                      <a:lnTo>
                        <a:pt x="375" y="9"/>
                      </a:lnTo>
                      <a:lnTo>
                        <a:pt x="376" y="9"/>
                      </a:lnTo>
                      <a:lnTo>
                        <a:pt x="377" y="9"/>
                      </a:lnTo>
                      <a:lnTo>
                        <a:pt x="378" y="8"/>
                      </a:lnTo>
                      <a:lnTo>
                        <a:pt x="379" y="7"/>
                      </a:lnTo>
                      <a:lnTo>
                        <a:pt x="381" y="6"/>
                      </a:lnTo>
                      <a:lnTo>
                        <a:pt x="382" y="6"/>
                      </a:lnTo>
                      <a:lnTo>
                        <a:pt x="383" y="6"/>
                      </a:lnTo>
                      <a:lnTo>
                        <a:pt x="384" y="7"/>
                      </a:lnTo>
                      <a:lnTo>
                        <a:pt x="384" y="8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4" y="12"/>
                      </a:lnTo>
                      <a:lnTo>
                        <a:pt x="385" y="13"/>
                      </a:lnTo>
                      <a:lnTo>
                        <a:pt x="386" y="12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8" y="9"/>
                      </a:lnTo>
                      <a:lnTo>
                        <a:pt x="389" y="10"/>
                      </a:lnTo>
                      <a:lnTo>
                        <a:pt x="390" y="9"/>
                      </a:lnTo>
                      <a:lnTo>
                        <a:pt x="391" y="9"/>
                      </a:lnTo>
                      <a:lnTo>
                        <a:pt x="392" y="8"/>
                      </a:lnTo>
                      <a:lnTo>
                        <a:pt x="393" y="8"/>
                      </a:lnTo>
                      <a:lnTo>
                        <a:pt x="394" y="8"/>
                      </a:lnTo>
                      <a:lnTo>
                        <a:pt x="396" y="11"/>
                      </a:lnTo>
                      <a:lnTo>
                        <a:pt x="397" y="11"/>
                      </a:lnTo>
                      <a:lnTo>
                        <a:pt x="399" y="12"/>
                      </a:lnTo>
                      <a:lnTo>
                        <a:pt x="399" y="11"/>
                      </a:lnTo>
                      <a:lnTo>
                        <a:pt x="400" y="11"/>
                      </a:lnTo>
                      <a:lnTo>
                        <a:pt x="400" y="10"/>
                      </a:lnTo>
                      <a:lnTo>
                        <a:pt x="400" y="9"/>
                      </a:lnTo>
                      <a:lnTo>
                        <a:pt x="398" y="7"/>
                      </a:lnTo>
                      <a:lnTo>
                        <a:pt x="398" y="6"/>
                      </a:lnTo>
                      <a:lnTo>
                        <a:pt x="398" y="5"/>
                      </a:lnTo>
                      <a:lnTo>
                        <a:pt x="399" y="4"/>
                      </a:lnTo>
                      <a:lnTo>
                        <a:pt x="400" y="4"/>
                      </a:lnTo>
                      <a:lnTo>
                        <a:pt x="401" y="4"/>
                      </a:lnTo>
                      <a:lnTo>
                        <a:pt x="401" y="5"/>
                      </a:lnTo>
                      <a:lnTo>
                        <a:pt x="402" y="6"/>
                      </a:lnTo>
                      <a:lnTo>
                        <a:pt x="403" y="6"/>
                      </a:lnTo>
                      <a:lnTo>
                        <a:pt x="403" y="7"/>
                      </a:lnTo>
                      <a:lnTo>
                        <a:pt x="403" y="6"/>
                      </a:lnTo>
                      <a:lnTo>
                        <a:pt x="405" y="6"/>
                      </a:lnTo>
                      <a:lnTo>
                        <a:pt x="407" y="5"/>
                      </a:lnTo>
                      <a:lnTo>
                        <a:pt x="408" y="4"/>
                      </a:lnTo>
                      <a:lnTo>
                        <a:pt x="409" y="2"/>
                      </a:lnTo>
                      <a:lnTo>
                        <a:pt x="410" y="1"/>
                      </a:lnTo>
                      <a:lnTo>
                        <a:pt x="410" y="0"/>
                      </a:lnTo>
                      <a:lnTo>
                        <a:pt x="411" y="0"/>
                      </a:lnTo>
                      <a:lnTo>
                        <a:pt x="412" y="0"/>
                      </a:lnTo>
                      <a:lnTo>
                        <a:pt x="412" y="1"/>
                      </a:lnTo>
                      <a:lnTo>
                        <a:pt x="413" y="2"/>
                      </a:lnTo>
                      <a:lnTo>
                        <a:pt x="413" y="3"/>
                      </a:lnTo>
                      <a:lnTo>
                        <a:pt x="414" y="3"/>
                      </a:lnTo>
                      <a:lnTo>
                        <a:pt x="415" y="3"/>
                      </a:lnTo>
                      <a:lnTo>
                        <a:pt x="416" y="3"/>
                      </a:lnTo>
                      <a:lnTo>
                        <a:pt x="417" y="3"/>
                      </a:lnTo>
                      <a:lnTo>
                        <a:pt x="418" y="4"/>
                      </a:lnTo>
                      <a:lnTo>
                        <a:pt x="419" y="5"/>
                      </a:lnTo>
                      <a:lnTo>
                        <a:pt x="419" y="6"/>
                      </a:lnTo>
                      <a:lnTo>
                        <a:pt x="418" y="6"/>
                      </a:lnTo>
                      <a:lnTo>
                        <a:pt x="417" y="9"/>
                      </a:lnTo>
                      <a:lnTo>
                        <a:pt x="416" y="11"/>
                      </a:lnTo>
                      <a:lnTo>
                        <a:pt x="415" y="12"/>
                      </a:lnTo>
                      <a:lnTo>
                        <a:pt x="415" y="13"/>
                      </a:lnTo>
                      <a:lnTo>
                        <a:pt x="416" y="13"/>
                      </a:lnTo>
                      <a:lnTo>
                        <a:pt x="416" y="14"/>
                      </a:lnTo>
                      <a:lnTo>
                        <a:pt x="417" y="14"/>
                      </a:lnTo>
                      <a:lnTo>
                        <a:pt x="418" y="12"/>
                      </a:lnTo>
                      <a:lnTo>
                        <a:pt x="420" y="11"/>
                      </a:lnTo>
                      <a:lnTo>
                        <a:pt x="421" y="10"/>
                      </a:lnTo>
                      <a:lnTo>
                        <a:pt x="422" y="10"/>
                      </a:lnTo>
                      <a:lnTo>
                        <a:pt x="423" y="9"/>
                      </a:lnTo>
                      <a:lnTo>
                        <a:pt x="424" y="9"/>
                      </a:lnTo>
                      <a:lnTo>
                        <a:pt x="427" y="11"/>
                      </a:lnTo>
                      <a:lnTo>
                        <a:pt x="428" y="11"/>
                      </a:lnTo>
                      <a:lnTo>
                        <a:pt x="429" y="11"/>
                      </a:lnTo>
                      <a:lnTo>
                        <a:pt x="429" y="10"/>
                      </a:lnTo>
                      <a:lnTo>
                        <a:pt x="430" y="9"/>
                      </a:lnTo>
                      <a:lnTo>
                        <a:pt x="430" y="8"/>
                      </a:lnTo>
                      <a:lnTo>
                        <a:pt x="430" y="7"/>
                      </a:lnTo>
                      <a:lnTo>
                        <a:pt x="430" y="6"/>
                      </a:lnTo>
                      <a:lnTo>
                        <a:pt x="431" y="6"/>
                      </a:lnTo>
                      <a:lnTo>
                        <a:pt x="432" y="6"/>
                      </a:lnTo>
                      <a:lnTo>
                        <a:pt x="432" y="7"/>
                      </a:lnTo>
                      <a:lnTo>
                        <a:pt x="433" y="10"/>
                      </a:lnTo>
                      <a:lnTo>
                        <a:pt x="434" y="10"/>
                      </a:lnTo>
                      <a:lnTo>
                        <a:pt x="436" y="9"/>
                      </a:lnTo>
                      <a:lnTo>
                        <a:pt x="438" y="9"/>
                      </a:lnTo>
                      <a:lnTo>
                        <a:pt x="439" y="9"/>
                      </a:lnTo>
                      <a:lnTo>
                        <a:pt x="440" y="8"/>
                      </a:lnTo>
                      <a:lnTo>
                        <a:pt x="440" y="7"/>
                      </a:lnTo>
                      <a:lnTo>
                        <a:pt x="440" y="6"/>
                      </a:lnTo>
                      <a:lnTo>
                        <a:pt x="439" y="4"/>
                      </a:lnTo>
                      <a:lnTo>
                        <a:pt x="439" y="3"/>
                      </a:lnTo>
                      <a:lnTo>
                        <a:pt x="440" y="2"/>
                      </a:lnTo>
                      <a:lnTo>
                        <a:pt x="440" y="1"/>
                      </a:lnTo>
                      <a:lnTo>
                        <a:pt x="441" y="1"/>
                      </a:lnTo>
                      <a:lnTo>
                        <a:pt x="442" y="1"/>
                      </a:lnTo>
                      <a:lnTo>
                        <a:pt x="443" y="0"/>
                      </a:lnTo>
                      <a:lnTo>
                        <a:pt x="444" y="1"/>
                      </a:lnTo>
                      <a:lnTo>
                        <a:pt x="445" y="1"/>
                      </a:lnTo>
                      <a:lnTo>
                        <a:pt x="445" y="2"/>
                      </a:lnTo>
                      <a:lnTo>
                        <a:pt x="444" y="3"/>
                      </a:lnTo>
                      <a:lnTo>
                        <a:pt x="444" y="4"/>
                      </a:lnTo>
                      <a:lnTo>
                        <a:pt x="443" y="5"/>
                      </a:lnTo>
                      <a:lnTo>
                        <a:pt x="442" y="5"/>
                      </a:lnTo>
                      <a:lnTo>
                        <a:pt x="442" y="6"/>
                      </a:lnTo>
                      <a:lnTo>
                        <a:pt x="442" y="8"/>
                      </a:lnTo>
                      <a:lnTo>
                        <a:pt x="443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7" y="7"/>
                      </a:lnTo>
                      <a:lnTo>
                        <a:pt x="448" y="8"/>
                      </a:lnTo>
                      <a:lnTo>
                        <a:pt x="448" y="9"/>
                      </a:lnTo>
                      <a:lnTo>
                        <a:pt x="447" y="10"/>
                      </a:lnTo>
                      <a:lnTo>
                        <a:pt x="446" y="11"/>
                      </a:lnTo>
                      <a:lnTo>
                        <a:pt x="446" y="12"/>
                      </a:lnTo>
                      <a:lnTo>
                        <a:pt x="446" y="14"/>
                      </a:lnTo>
                      <a:lnTo>
                        <a:pt x="446" y="15"/>
                      </a:lnTo>
                      <a:lnTo>
                        <a:pt x="447" y="15"/>
                      </a:lnTo>
                      <a:lnTo>
                        <a:pt x="448" y="16"/>
                      </a:lnTo>
                      <a:lnTo>
                        <a:pt x="449" y="15"/>
                      </a:lnTo>
                      <a:lnTo>
                        <a:pt x="449" y="14"/>
                      </a:lnTo>
                      <a:lnTo>
                        <a:pt x="449" y="12"/>
                      </a:lnTo>
                      <a:lnTo>
                        <a:pt x="449" y="11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51" y="9"/>
                      </a:lnTo>
                      <a:lnTo>
                        <a:pt x="452" y="10"/>
                      </a:lnTo>
                      <a:lnTo>
                        <a:pt x="452" y="11"/>
                      </a:lnTo>
                      <a:lnTo>
                        <a:pt x="452" y="13"/>
                      </a:lnTo>
                      <a:lnTo>
                        <a:pt x="453" y="14"/>
                      </a:lnTo>
                      <a:lnTo>
                        <a:pt x="454" y="14"/>
                      </a:lnTo>
                      <a:lnTo>
                        <a:pt x="455" y="13"/>
                      </a:lnTo>
                      <a:lnTo>
                        <a:pt x="456" y="13"/>
                      </a:lnTo>
                      <a:lnTo>
                        <a:pt x="457" y="12"/>
                      </a:lnTo>
                      <a:lnTo>
                        <a:pt x="458" y="11"/>
                      </a:lnTo>
                      <a:lnTo>
                        <a:pt x="459" y="10"/>
                      </a:lnTo>
                      <a:lnTo>
                        <a:pt x="460" y="10"/>
                      </a:lnTo>
                      <a:lnTo>
                        <a:pt x="461" y="11"/>
                      </a:lnTo>
                      <a:lnTo>
                        <a:pt x="461" y="12"/>
                      </a:lnTo>
                      <a:lnTo>
                        <a:pt x="461" y="13"/>
                      </a:lnTo>
                      <a:lnTo>
                        <a:pt x="460" y="14"/>
                      </a:lnTo>
                      <a:lnTo>
                        <a:pt x="461" y="15"/>
                      </a:lnTo>
                      <a:lnTo>
                        <a:pt x="462" y="15"/>
                      </a:lnTo>
                      <a:lnTo>
                        <a:pt x="463" y="14"/>
                      </a:lnTo>
                      <a:lnTo>
                        <a:pt x="464" y="14"/>
                      </a:lnTo>
                      <a:lnTo>
                        <a:pt x="465" y="14"/>
                      </a:lnTo>
                      <a:lnTo>
                        <a:pt x="466" y="15"/>
                      </a:lnTo>
                      <a:lnTo>
                        <a:pt x="468" y="15"/>
                      </a:lnTo>
                      <a:lnTo>
                        <a:pt x="469" y="16"/>
                      </a:lnTo>
                      <a:lnTo>
                        <a:pt x="468" y="18"/>
                      </a:lnTo>
                      <a:lnTo>
                        <a:pt x="468" y="19"/>
                      </a:lnTo>
                      <a:lnTo>
                        <a:pt x="469" y="20"/>
                      </a:lnTo>
                      <a:lnTo>
                        <a:pt x="470" y="20"/>
                      </a:lnTo>
                      <a:lnTo>
                        <a:pt x="471" y="19"/>
                      </a:lnTo>
                      <a:lnTo>
                        <a:pt x="471" y="18"/>
                      </a:lnTo>
                      <a:lnTo>
                        <a:pt x="472" y="18"/>
                      </a:lnTo>
                      <a:lnTo>
                        <a:pt x="473" y="18"/>
                      </a:lnTo>
                      <a:lnTo>
                        <a:pt x="473" y="19"/>
                      </a:lnTo>
                      <a:lnTo>
                        <a:pt x="473" y="20"/>
                      </a:lnTo>
                      <a:lnTo>
                        <a:pt x="473" y="21"/>
                      </a:lnTo>
                      <a:lnTo>
                        <a:pt x="473" y="22"/>
                      </a:lnTo>
                      <a:lnTo>
                        <a:pt x="473" y="23"/>
                      </a:lnTo>
                      <a:lnTo>
                        <a:pt x="474" y="23"/>
                      </a:lnTo>
                      <a:lnTo>
                        <a:pt x="475" y="23"/>
                      </a:lnTo>
                      <a:lnTo>
                        <a:pt x="476" y="22"/>
                      </a:lnTo>
                      <a:lnTo>
                        <a:pt x="476" y="21"/>
                      </a:lnTo>
                      <a:lnTo>
                        <a:pt x="476" y="20"/>
                      </a:lnTo>
                      <a:lnTo>
                        <a:pt x="476" y="19"/>
                      </a:lnTo>
                      <a:lnTo>
                        <a:pt x="477" y="19"/>
                      </a:lnTo>
                      <a:lnTo>
                        <a:pt x="478" y="19"/>
                      </a:lnTo>
                      <a:lnTo>
                        <a:pt x="479" y="20"/>
                      </a:lnTo>
                      <a:lnTo>
                        <a:pt x="479" y="21"/>
                      </a:lnTo>
                      <a:lnTo>
                        <a:pt x="480" y="22"/>
                      </a:lnTo>
                      <a:lnTo>
                        <a:pt x="481" y="22"/>
                      </a:lnTo>
                      <a:lnTo>
                        <a:pt x="482" y="22"/>
                      </a:lnTo>
                      <a:lnTo>
                        <a:pt x="483" y="21"/>
                      </a:lnTo>
                      <a:lnTo>
                        <a:pt x="484" y="20"/>
                      </a:lnTo>
                      <a:lnTo>
                        <a:pt x="485" y="20"/>
                      </a:lnTo>
                      <a:lnTo>
                        <a:pt x="486" y="20"/>
                      </a:lnTo>
                      <a:lnTo>
                        <a:pt x="487" y="20"/>
                      </a:lnTo>
                      <a:lnTo>
                        <a:pt x="488" y="19"/>
                      </a:lnTo>
                      <a:lnTo>
                        <a:pt x="489" y="19"/>
                      </a:lnTo>
                      <a:lnTo>
                        <a:pt x="489" y="20"/>
                      </a:lnTo>
                      <a:lnTo>
                        <a:pt x="489" y="21"/>
                      </a:lnTo>
                      <a:lnTo>
                        <a:pt x="490" y="22"/>
                      </a:lnTo>
                      <a:lnTo>
                        <a:pt x="491" y="22"/>
                      </a:lnTo>
                      <a:lnTo>
                        <a:pt x="494" y="23"/>
                      </a:lnTo>
                      <a:lnTo>
                        <a:pt x="495" y="23"/>
                      </a:lnTo>
                      <a:lnTo>
                        <a:pt x="495" y="22"/>
                      </a:lnTo>
                      <a:lnTo>
                        <a:pt x="495" y="21"/>
                      </a:lnTo>
                      <a:lnTo>
                        <a:pt x="495" y="20"/>
                      </a:lnTo>
                      <a:lnTo>
                        <a:pt x="495" y="19"/>
                      </a:lnTo>
                      <a:lnTo>
                        <a:pt x="497" y="19"/>
                      </a:lnTo>
                      <a:lnTo>
                        <a:pt x="498" y="18"/>
                      </a:lnTo>
                      <a:lnTo>
                        <a:pt x="498" y="17"/>
                      </a:lnTo>
                      <a:lnTo>
                        <a:pt x="499" y="17"/>
                      </a:lnTo>
                      <a:lnTo>
                        <a:pt x="499" y="18"/>
                      </a:lnTo>
                      <a:lnTo>
                        <a:pt x="500" y="18"/>
                      </a:lnTo>
                      <a:lnTo>
                        <a:pt x="499" y="19"/>
                      </a:lnTo>
                      <a:lnTo>
                        <a:pt x="499" y="20"/>
                      </a:lnTo>
                      <a:lnTo>
                        <a:pt x="498" y="21"/>
                      </a:lnTo>
                      <a:lnTo>
                        <a:pt x="498" y="22"/>
                      </a:lnTo>
                      <a:lnTo>
                        <a:pt x="499" y="22"/>
                      </a:lnTo>
                      <a:lnTo>
                        <a:pt x="499" y="23"/>
                      </a:lnTo>
                      <a:lnTo>
                        <a:pt x="500" y="24"/>
                      </a:lnTo>
                      <a:lnTo>
                        <a:pt x="502" y="25"/>
                      </a:lnTo>
                      <a:lnTo>
                        <a:pt x="502" y="26"/>
                      </a:lnTo>
                      <a:lnTo>
                        <a:pt x="503" y="25"/>
                      </a:lnTo>
                      <a:lnTo>
                        <a:pt x="502" y="23"/>
                      </a:lnTo>
                      <a:lnTo>
                        <a:pt x="502" y="22"/>
                      </a:lnTo>
                      <a:lnTo>
                        <a:pt x="503" y="22"/>
                      </a:lnTo>
                      <a:lnTo>
                        <a:pt x="503" y="21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4" y="26"/>
                      </a:lnTo>
                      <a:lnTo>
                        <a:pt x="504" y="27"/>
                      </a:lnTo>
                      <a:lnTo>
                        <a:pt x="505" y="27"/>
                      </a:lnTo>
                      <a:lnTo>
                        <a:pt x="506" y="27"/>
                      </a:lnTo>
                      <a:lnTo>
                        <a:pt x="506" y="26"/>
                      </a:lnTo>
                      <a:lnTo>
                        <a:pt x="507" y="25"/>
                      </a:lnTo>
                      <a:lnTo>
                        <a:pt x="508" y="26"/>
                      </a:lnTo>
                      <a:lnTo>
                        <a:pt x="509" y="27"/>
                      </a:lnTo>
                      <a:lnTo>
                        <a:pt x="510" y="28"/>
                      </a:lnTo>
                      <a:lnTo>
                        <a:pt x="511" y="29"/>
                      </a:lnTo>
                      <a:lnTo>
                        <a:pt x="512" y="29"/>
                      </a:lnTo>
                      <a:lnTo>
                        <a:pt x="512" y="28"/>
                      </a:lnTo>
                      <a:lnTo>
                        <a:pt x="512" y="27"/>
                      </a:lnTo>
                      <a:lnTo>
                        <a:pt x="511" y="25"/>
                      </a:lnTo>
                      <a:lnTo>
                        <a:pt x="511" y="23"/>
                      </a:lnTo>
                      <a:lnTo>
                        <a:pt x="512" y="23"/>
                      </a:lnTo>
                      <a:lnTo>
                        <a:pt x="512" y="22"/>
                      </a:lnTo>
                      <a:lnTo>
                        <a:pt x="513" y="23"/>
                      </a:lnTo>
                      <a:lnTo>
                        <a:pt x="514" y="23"/>
                      </a:lnTo>
                      <a:lnTo>
                        <a:pt x="515" y="23"/>
                      </a:lnTo>
                      <a:lnTo>
                        <a:pt x="516" y="23"/>
                      </a:lnTo>
                      <a:lnTo>
                        <a:pt x="518" y="23"/>
                      </a:lnTo>
                      <a:lnTo>
                        <a:pt x="518" y="24"/>
                      </a:lnTo>
                      <a:lnTo>
                        <a:pt x="517" y="25"/>
                      </a:lnTo>
                      <a:lnTo>
                        <a:pt x="516" y="25"/>
                      </a:lnTo>
                      <a:lnTo>
                        <a:pt x="515" y="25"/>
                      </a:lnTo>
                      <a:lnTo>
                        <a:pt x="514" y="26"/>
                      </a:lnTo>
                      <a:lnTo>
                        <a:pt x="514" y="27"/>
                      </a:lnTo>
                      <a:lnTo>
                        <a:pt x="516" y="27"/>
                      </a:lnTo>
                      <a:lnTo>
                        <a:pt x="517" y="28"/>
                      </a:lnTo>
                      <a:lnTo>
                        <a:pt x="518" y="28"/>
                      </a:lnTo>
                      <a:lnTo>
                        <a:pt x="518" y="30"/>
                      </a:lnTo>
                      <a:lnTo>
                        <a:pt x="519" y="30"/>
                      </a:lnTo>
                      <a:lnTo>
                        <a:pt x="519" y="31"/>
                      </a:lnTo>
                      <a:lnTo>
                        <a:pt x="520" y="31"/>
                      </a:lnTo>
                      <a:lnTo>
                        <a:pt x="520" y="30"/>
                      </a:lnTo>
                      <a:lnTo>
                        <a:pt x="521" y="30"/>
                      </a:lnTo>
                      <a:lnTo>
                        <a:pt x="522" y="26"/>
                      </a:lnTo>
                      <a:lnTo>
                        <a:pt x="523" y="25"/>
                      </a:lnTo>
                      <a:lnTo>
                        <a:pt x="524" y="25"/>
                      </a:lnTo>
                      <a:lnTo>
                        <a:pt x="525" y="25"/>
                      </a:lnTo>
                      <a:lnTo>
                        <a:pt x="525" y="26"/>
                      </a:lnTo>
                      <a:lnTo>
                        <a:pt x="524" y="27"/>
                      </a:lnTo>
                      <a:lnTo>
                        <a:pt x="524" y="28"/>
                      </a:lnTo>
                      <a:lnTo>
                        <a:pt x="524" y="29"/>
                      </a:lnTo>
                      <a:lnTo>
                        <a:pt x="526" y="29"/>
                      </a:lnTo>
                      <a:lnTo>
                        <a:pt x="527" y="28"/>
                      </a:lnTo>
                      <a:lnTo>
                        <a:pt x="528" y="28"/>
                      </a:lnTo>
                      <a:lnTo>
                        <a:pt x="529" y="28"/>
                      </a:lnTo>
                      <a:lnTo>
                        <a:pt x="529" y="29"/>
                      </a:lnTo>
                      <a:lnTo>
                        <a:pt x="530" y="29"/>
                      </a:lnTo>
                      <a:lnTo>
                        <a:pt x="530" y="30"/>
                      </a:lnTo>
                      <a:lnTo>
                        <a:pt x="529" y="31"/>
                      </a:lnTo>
                      <a:lnTo>
                        <a:pt x="529" y="32"/>
                      </a:lnTo>
                      <a:lnTo>
                        <a:pt x="530" y="33"/>
                      </a:lnTo>
                      <a:lnTo>
                        <a:pt x="531" y="33"/>
                      </a:lnTo>
                      <a:lnTo>
                        <a:pt x="532" y="32"/>
                      </a:lnTo>
                      <a:lnTo>
                        <a:pt x="533" y="32"/>
                      </a:lnTo>
                      <a:lnTo>
                        <a:pt x="534" y="32"/>
                      </a:lnTo>
                      <a:lnTo>
                        <a:pt x="535" y="33"/>
                      </a:lnTo>
                      <a:lnTo>
                        <a:pt x="536" y="33"/>
                      </a:lnTo>
                      <a:lnTo>
                        <a:pt x="538" y="32"/>
                      </a:lnTo>
                      <a:lnTo>
                        <a:pt x="539" y="32"/>
                      </a:lnTo>
                      <a:lnTo>
                        <a:pt x="539" y="33"/>
                      </a:lnTo>
                      <a:lnTo>
                        <a:pt x="538" y="34"/>
                      </a:lnTo>
                      <a:lnTo>
                        <a:pt x="537" y="34"/>
                      </a:lnTo>
                      <a:lnTo>
                        <a:pt x="537" y="35"/>
                      </a:lnTo>
                      <a:lnTo>
                        <a:pt x="538" y="35"/>
                      </a:lnTo>
                      <a:lnTo>
                        <a:pt x="540" y="37"/>
                      </a:lnTo>
                      <a:lnTo>
                        <a:pt x="541" y="36"/>
                      </a:lnTo>
                      <a:lnTo>
                        <a:pt x="542" y="36"/>
                      </a:lnTo>
                      <a:lnTo>
                        <a:pt x="543" y="36"/>
                      </a:lnTo>
                      <a:lnTo>
                        <a:pt x="544" y="37"/>
                      </a:lnTo>
                      <a:lnTo>
                        <a:pt x="544" y="38"/>
                      </a:lnTo>
                      <a:lnTo>
                        <a:pt x="544" y="39"/>
                      </a:lnTo>
                      <a:lnTo>
                        <a:pt x="543" y="38"/>
                      </a:lnTo>
                      <a:lnTo>
                        <a:pt x="542" y="38"/>
                      </a:lnTo>
                      <a:lnTo>
                        <a:pt x="541" y="38"/>
                      </a:lnTo>
                      <a:lnTo>
                        <a:pt x="540" y="38"/>
                      </a:lnTo>
                      <a:lnTo>
                        <a:pt x="539" y="38"/>
                      </a:lnTo>
                      <a:lnTo>
                        <a:pt x="539" y="39"/>
                      </a:lnTo>
                      <a:lnTo>
                        <a:pt x="538" y="39"/>
                      </a:lnTo>
                      <a:lnTo>
                        <a:pt x="539" y="39"/>
                      </a:lnTo>
                      <a:lnTo>
                        <a:pt x="539" y="40"/>
                      </a:lnTo>
                      <a:lnTo>
                        <a:pt x="542" y="40"/>
                      </a:lnTo>
                      <a:lnTo>
                        <a:pt x="543" y="40"/>
                      </a:lnTo>
                      <a:lnTo>
                        <a:pt x="545" y="42"/>
                      </a:lnTo>
                      <a:lnTo>
                        <a:pt x="545" y="43"/>
                      </a:lnTo>
                      <a:lnTo>
                        <a:pt x="545" y="44"/>
                      </a:lnTo>
                      <a:lnTo>
                        <a:pt x="544" y="45"/>
                      </a:lnTo>
                      <a:lnTo>
                        <a:pt x="542" y="46"/>
                      </a:lnTo>
                      <a:lnTo>
                        <a:pt x="542" y="47"/>
                      </a:lnTo>
                      <a:lnTo>
                        <a:pt x="543" y="47"/>
                      </a:lnTo>
                      <a:lnTo>
                        <a:pt x="544" y="47"/>
                      </a:lnTo>
                      <a:lnTo>
                        <a:pt x="545" y="47"/>
                      </a:lnTo>
                      <a:lnTo>
                        <a:pt x="545" y="46"/>
                      </a:lnTo>
                      <a:lnTo>
                        <a:pt x="547" y="46"/>
                      </a:lnTo>
                      <a:lnTo>
                        <a:pt x="548" y="46"/>
                      </a:lnTo>
                      <a:lnTo>
                        <a:pt x="548" y="48"/>
                      </a:lnTo>
                      <a:lnTo>
                        <a:pt x="548" y="49"/>
                      </a:lnTo>
                      <a:lnTo>
                        <a:pt x="548" y="50"/>
                      </a:lnTo>
                      <a:lnTo>
                        <a:pt x="549" y="52"/>
                      </a:lnTo>
                      <a:lnTo>
                        <a:pt x="550" y="52"/>
                      </a:lnTo>
                      <a:lnTo>
                        <a:pt x="550" y="51"/>
                      </a:lnTo>
                      <a:lnTo>
                        <a:pt x="550" y="49"/>
                      </a:lnTo>
                      <a:lnTo>
                        <a:pt x="551" y="48"/>
                      </a:lnTo>
                      <a:lnTo>
                        <a:pt x="552" y="48"/>
                      </a:lnTo>
                      <a:lnTo>
                        <a:pt x="553" y="48"/>
                      </a:lnTo>
                      <a:lnTo>
                        <a:pt x="553" y="49"/>
                      </a:lnTo>
                      <a:lnTo>
                        <a:pt x="553" y="50"/>
                      </a:lnTo>
                      <a:lnTo>
                        <a:pt x="552" y="52"/>
                      </a:lnTo>
                      <a:lnTo>
                        <a:pt x="552" y="53"/>
                      </a:lnTo>
                      <a:lnTo>
                        <a:pt x="553" y="53"/>
                      </a:lnTo>
                      <a:lnTo>
                        <a:pt x="554" y="53"/>
                      </a:lnTo>
                      <a:lnTo>
                        <a:pt x="555" y="52"/>
                      </a:lnTo>
                      <a:lnTo>
                        <a:pt x="556" y="52"/>
                      </a:lnTo>
                      <a:lnTo>
                        <a:pt x="556" y="53"/>
                      </a:lnTo>
                      <a:lnTo>
                        <a:pt x="557" y="53"/>
                      </a:lnTo>
                      <a:lnTo>
                        <a:pt x="558" y="54"/>
                      </a:lnTo>
                      <a:lnTo>
                        <a:pt x="559" y="54"/>
                      </a:lnTo>
                      <a:lnTo>
                        <a:pt x="559" y="53"/>
                      </a:lnTo>
                      <a:lnTo>
                        <a:pt x="558" y="52"/>
                      </a:lnTo>
                      <a:lnTo>
                        <a:pt x="557" y="51"/>
                      </a:lnTo>
                      <a:lnTo>
                        <a:pt x="557" y="50"/>
                      </a:lnTo>
                      <a:lnTo>
                        <a:pt x="558" y="50"/>
                      </a:lnTo>
                      <a:lnTo>
                        <a:pt x="559" y="50"/>
                      </a:lnTo>
                      <a:lnTo>
                        <a:pt x="560" y="49"/>
                      </a:lnTo>
                      <a:lnTo>
                        <a:pt x="561" y="49"/>
                      </a:lnTo>
                      <a:lnTo>
                        <a:pt x="562" y="49"/>
                      </a:lnTo>
                      <a:lnTo>
                        <a:pt x="562" y="50"/>
                      </a:lnTo>
                      <a:lnTo>
                        <a:pt x="563" y="50"/>
                      </a:lnTo>
                      <a:lnTo>
                        <a:pt x="564" y="52"/>
                      </a:lnTo>
                      <a:lnTo>
                        <a:pt x="565" y="52"/>
                      </a:lnTo>
                      <a:lnTo>
                        <a:pt x="566" y="51"/>
                      </a:lnTo>
                      <a:lnTo>
                        <a:pt x="566" y="49"/>
                      </a:lnTo>
                      <a:lnTo>
                        <a:pt x="567" y="49"/>
                      </a:lnTo>
                      <a:lnTo>
                        <a:pt x="568" y="49"/>
                      </a:lnTo>
                      <a:lnTo>
                        <a:pt x="569" y="49"/>
                      </a:lnTo>
                      <a:lnTo>
                        <a:pt x="569" y="50"/>
                      </a:lnTo>
                      <a:lnTo>
                        <a:pt x="570" y="50"/>
                      </a:lnTo>
                      <a:lnTo>
                        <a:pt x="569" y="51"/>
                      </a:lnTo>
                      <a:lnTo>
                        <a:pt x="569" y="52"/>
                      </a:lnTo>
                      <a:lnTo>
                        <a:pt x="570" y="53"/>
                      </a:lnTo>
                      <a:lnTo>
                        <a:pt x="571" y="53"/>
                      </a:lnTo>
                      <a:lnTo>
                        <a:pt x="572" y="53"/>
                      </a:lnTo>
                      <a:lnTo>
                        <a:pt x="572" y="52"/>
                      </a:lnTo>
                      <a:lnTo>
                        <a:pt x="572" y="51"/>
                      </a:lnTo>
                      <a:lnTo>
                        <a:pt x="573" y="50"/>
                      </a:lnTo>
                      <a:lnTo>
                        <a:pt x="574" y="51"/>
                      </a:lnTo>
                      <a:lnTo>
                        <a:pt x="574" y="52"/>
                      </a:lnTo>
                      <a:lnTo>
                        <a:pt x="574" y="53"/>
                      </a:lnTo>
                      <a:lnTo>
                        <a:pt x="573" y="54"/>
                      </a:lnTo>
                      <a:lnTo>
                        <a:pt x="573" y="55"/>
                      </a:lnTo>
                      <a:lnTo>
                        <a:pt x="573" y="56"/>
                      </a:lnTo>
                      <a:lnTo>
                        <a:pt x="574" y="56"/>
                      </a:lnTo>
                      <a:lnTo>
                        <a:pt x="575" y="56"/>
                      </a:lnTo>
                      <a:lnTo>
                        <a:pt x="576" y="55"/>
                      </a:lnTo>
                      <a:lnTo>
                        <a:pt x="577" y="54"/>
                      </a:lnTo>
                      <a:lnTo>
                        <a:pt x="578" y="54"/>
                      </a:lnTo>
                      <a:lnTo>
                        <a:pt x="578" y="55"/>
                      </a:lnTo>
                      <a:lnTo>
                        <a:pt x="578" y="56"/>
                      </a:lnTo>
                      <a:lnTo>
                        <a:pt x="577" y="58"/>
                      </a:lnTo>
                      <a:lnTo>
                        <a:pt x="577" y="59"/>
                      </a:lnTo>
                      <a:lnTo>
                        <a:pt x="578" y="60"/>
                      </a:lnTo>
                      <a:lnTo>
                        <a:pt x="579" y="61"/>
                      </a:lnTo>
                      <a:lnTo>
                        <a:pt x="580" y="60"/>
                      </a:lnTo>
                      <a:lnTo>
                        <a:pt x="580" y="59"/>
                      </a:lnTo>
                      <a:lnTo>
                        <a:pt x="580" y="58"/>
                      </a:lnTo>
                      <a:lnTo>
                        <a:pt x="581" y="58"/>
                      </a:lnTo>
                      <a:lnTo>
                        <a:pt x="582" y="58"/>
                      </a:lnTo>
                      <a:lnTo>
                        <a:pt x="583" y="58"/>
                      </a:lnTo>
                      <a:lnTo>
                        <a:pt x="584" y="58"/>
                      </a:lnTo>
                      <a:lnTo>
                        <a:pt x="585" y="58"/>
                      </a:lnTo>
                      <a:lnTo>
                        <a:pt x="586" y="58"/>
                      </a:lnTo>
                      <a:lnTo>
                        <a:pt x="587" y="59"/>
                      </a:lnTo>
                      <a:lnTo>
                        <a:pt x="587" y="60"/>
                      </a:lnTo>
                      <a:lnTo>
                        <a:pt x="587" y="61"/>
                      </a:lnTo>
                      <a:lnTo>
                        <a:pt x="587" y="62"/>
                      </a:lnTo>
                      <a:lnTo>
                        <a:pt x="587" y="63"/>
                      </a:lnTo>
                      <a:lnTo>
                        <a:pt x="588" y="63"/>
                      </a:lnTo>
                      <a:lnTo>
                        <a:pt x="589" y="63"/>
                      </a:lnTo>
                      <a:lnTo>
                        <a:pt x="589" y="64"/>
                      </a:lnTo>
                      <a:lnTo>
                        <a:pt x="590" y="65"/>
                      </a:lnTo>
                      <a:lnTo>
                        <a:pt x="591" y="66"/>
                      </a:lnTo>
                      <a:lnTo>
                        <a:pt x="591" y="67"/>
                      </a:lnTo>
                      <a:lnTo>
                        <a:pt x="591" y="68"/>
                      </a:lnTo>
                      <a:lnTo>
                        <a:pt x="591" y="69"/>
                      </a:lnTo>
                      <a:lnTo>
                        <a:pt x="592" y="69"/>
                      </a:lnTo>
                      <a:lnTo>
                        <a:pt x="593" y="69"/>
                      </a:lnTo>
                      <a:lnTo>
                        <a:pt x="593" y="68"/>
                      </a:lnTo>
                      <a:lnTo>
                        <a:pt x="593" y="67"/>
                      </a:lnTo>
                      <a:lnTo>
                        <a:pt x="594" y="67"/>
                      </a:lnTo>
                      <a:lnTo>
                        <a:pt x="594" y="66"/>
                      </a:lnTo>
                      <a:lnTo>
                        <a:pt x="595" y="66"/>
                      </a:lnTo>
                      <a:lnTo>
                        <a:pt x="596" y="66"/>
                      </a:lnTo>
                      <a:lnTo>
                        <a:pt x="597" y="67"/>
                      </a:lnTo>
                      <a:lnTo>
                        <a:pt x="597" y="68"/>
                      </a:lnTo>
                      <a:lnTo>
                        <a:pt x="596" y="69"/>
                      </a:lnTo>
                      <a:lnTo>
                        <a:pt x="596" y="70"/>
                      </a:lnTo>
                      <a:lnTo>
                        <a:pt x="597" y="71"/>
                      </a:lnTo>
                      <a:lnTo>
                        <a:pt x="598" y="72"/>
                      </a:lnTo>
                      <a:lnTo>
                        <a:pt x="599" y="72"/>
                      </a:lnTo>
                      <a:lnTo>
                        <a:pt x="600" y="71"/>
                      </a:lnTo>
                      <a:lnTo>
                        <a:pt x="601" y="71"/>
                      </a:lnTo>
                      <a:lnTo>
                        <a:pt x="602" y="71"/>
                      </a:lnTo>
                      <a:lnTo>
                        <a:pt x="602" y="72"/>
                      </a:lnTo>
                      <a:lnTo>
                        <a:pt x="602" y="73"/>
                      </a:lnTo>
                      <a:lnTo>
                        <a:pt x="602" y="74"/>
                      </a:lnTo>
                      <a:lnTo>
                        <a:pt x="603" y="74"/>
                      </a:lnTo>
                      <a:lnTo>
                        <a:pt x="603" y="75"/>
                      </a:lnTo>
                      <a:lnTo>
                        <a:pt x="602" y="76"/>
                      </a:lnTo>
                      <a:lnTo>
                        <a:pt x="603" y="77"/>
                      </a:lnTo>
                      <a:lnTo>
                        <a:pt x="604" y="77"/>
                      </a:lnTo>
                      <a:lnTo>
                        <a:pt x="605" y="77"/>
                      </a:lnTo>
                      <a:lnTo>
                        <a:pt x="606" y="77"/>
                      </a:lnTo>
                      <a:lnTo>
                        <a:pt x="606" y="78"/>
                      </a:lnTo>
                      <a:lnTo>
                        <a:pt x="605" y="79"/>
                      </a:lnTo>
                      <a:lnTo>
                        <a:pt x="605" y="80"/>
                      </a:lnTo>
                      <a:lnTo>
                        <a:pt x="606" y="80"/>
                      </a:lnTo>
                      <a:lnTo>
                        <a:pt x="607" y="80"/>
                      </a:lnTo>
                      <a:lnTo>
                        <a:pt x="608" y="81"/>
                      </a:lnTo>
                      <a:lnTo>
                        <a:pt x="608" y="82"/>
                      </a:lnTo>
                      <a:lnTo>
                        <a:pt x="608" y="83"/>
                      </a:lnTo>
                      <a:lnTo>
                        <a:pt x="609" y="83"/>
                      </a:lnTo>
                      <a:lnTo>
                        <a:pt x="610" y="82"/>
                      </a:lnTo>
                      <a:lnTo>
                        <a:pt x="611" y="83"/>
                      </a:lnTo>
                      <a:lnTo>
                        <a:pt x="612" y="83"/>
                      </a:lnTo>
                      <a:lnTo>
                        <a:pt x="613" y="83"/>
                      </a:lnTo>
                      <a:lnTo>
                        <a:pt x="614" y="84"/>
                      </a:lnTo>
                      <a:lnTo>
                        <a:pt x="616" y="86"/>
                      </a:lnTo>
                      <a:lnTo>
                        <a:pt x="618" y="86"/>
                      </a:lnTo>
                      <a:lnTo>
                        <a:pt x="618" y="87"/>
                      </a:lnTo>
                      <a:lnTo>
                        <a:pt x="618" y="88"/>
                      </a:lnTo>
                      <a:lnTo>
                        <a:pt x="618" y="89"/>
                      </a:lnTo>
                      <a:lnTo>
                        <a:pt x="619" y="89"/>
                      </a:lnTo>
                      <a:lnTo>
                        <a:pt x="620" y="89"/>
                      </a:lnTo>
                      <a:lnTo>
                        <a:pt x="621" y="89"/>
                      </a:lnTo>
                      <a:lnTo>
                        <a:pt x="622" y="89"/>
                      </a:lnTo>
                      <a:lnTo>
                        <a:pt x="623" y="90"/>
                      </a:lnTo>
                      <a:lnTo>
                        <a:pt x="623" y="91"/>
                      </a:lnTo>
                      <a:lnTo>
                        <a:pt x="623" y="92"/>
                      </a:lnTo>
                      <a:lnTo>
                        <a:pt x="623" y="93"/>
                      </a:lnTo>
                      <a:lnTo>
                        <a:pt x="624" y="93"/>
                      </a:lnTo>
                      <a:lnTo>
                        <a:pt x="625" y="93"/>
                      </a:lnTo>
                      <a:lnTo>
                        <a:pt x="625" y="95"/>
                      </a:lnTo>
                      <a:lnTo>
                        <a:pt x="625" y="96"/>
                      </a:lnTo>
                      <a:lnTo>
                        <a:pt x="624" y="97"/>
                      </a:lnTo>
                      <a:lnTo>
                        <a:pt x="625" y="97"/>
                      </a:lnTo>
                      <a:lnTo>
                        <a:pt x="625" y="98"/>
                      </a:lnTo>
                      <a:lnTo>
                        <a:pt x="626" y="98"/>
                      </a:lnTo>
                      <a:lnTo>
                        <a:pt x="627" y="98"/>
                      </a:lnTo>
                      <a:lnTo>
                        <a:pt x="628" y="99"/>
                      </a:lnTo>
                      <a:lnTo>
                        <a:pt x="628" y="100"/>
                      </a:lnTo>
                      <a:lnTo>
                        <a:pt x="628" y="101"/>
                      </a:lnTo>
                      <a:lnTo>
                        <a:pt x="628" y="102"/>
                      </a:lnTo>
                      <a:lnTo>
                        <a:pt x="628" y="103"/>
                      </a:lnTo>
                      <a:lnTo>
                        <a:pt x="629" y="104"/>
                      </a:lnTo>
                      <a:lnTo>
                        <a:pt x="630" y="103"/>
                      </a:lnTo>
                      <a:lnTo>
                        <a:pt x="630" y="102"/>
                      </a:lnTo>
                      <a:lnTo>
                        <a:pt x="631" y="102"/>
                      </a:lnTo>
                      <a:lnTo>
                        <a:pt x="632" y="102"/>
                      </a:lnTo>
                      <a:lnTo>
                        <a:pt x="632" y="103"/>
                      </a:lnTo>
                      <a:lnTo>
                        <a:pt x="634" y="104"/>
                      </a:lnTo>
                      <a:lnTo>
                        <a:pt x="635" y="105"/>
                      </a:lnTo>
                      <a:lnTo>
                        <a:pt x="636" y="105"/>
                      </a:lnTo>
                      <a:lnTo>
                        <a:pt x="637" y="106"/>
                      </a:lnTo>
                      <a:lnTo>
                        <a:pt x="636" y="106"/>
                      </a:lnTo>
                      <a:lnTo>
                        <a:pt x="636" y="107"/>
                      </a:lnTo>
                      <a:lnTo>
                        <a:pt x="636" y="108"/>
                      </a:lnTo>
                      <a:lnTo>
                        <a:pt x="637" y="108"/>
                      </a:lnTo>
                      <a:lnTo>
                        <a:pt x="636" y="109"/>
                      </a:lnTo>
                      <a:lnTo>
                        <a:pt x="637" y="109"/>
                      </a:lnTo>
                      <a:lnTo>
                        <a:pt x="637" y="110"/>
                      </a:lnTo>
                      <a:lnTo>
                        <a:pt x="638" y="110"/>
                      </a:lnTo>
                      <a:lnTo>
                        <a:pt x="639" y="111"/>
                      </a:lnTo>
                      <a:lnTo>
                        <a:pt x="641" y="113"/>
                      </a:lnTo>
                      <a:lnTo>
                        <a:pt x="641" y="114"/>
                      </a:lnTo>
                      <a:lnTo>
                        <a:pt x="640" y="115"/>
                      </a:lnTo>
                      <a:lnTo>
                        <a:pt x="639" y="116"/>
                      </a:lnTo>
                      <a:lnTo>
                        <a:pt x="638" y="116"/>
                      </a:lnTo>
                      <a:lnTo>
                        <a:pt x="638" y="117"/>
                      </a:lnTo>
                      <a:lnTo>
                        <a:pt x="638" y="118"/>
                      </a:lnTo>
                      <a:lnTo>
                        <a:pt x="639" y="118"/>
                      </a:lnTo>
                      <a:lnTo>
                        <a:pt x="640" y="118"/>
                      </a:lnTo>
                      <a:lnTo>
                        <a:pt x="641" y="119"/>
                      </a:lnTo>
                      <a:lnTo>
                        <a:pt x="641" y="120"/>
                      </a:lnTo>
                      <a:lnTo>
                        <a:pt x="641" y="121"/>
                      </a:lnTo>
                      <a:lnTo>
                        <a:pt x="640" y="122"/>
                      </a:lnTo>
                      <a:lnTo>
                        <a:pt x="640" y="123"/>
                      </a:lnTo>
                      <a:lnTo>
                        <a:pt x="641" y="123"/>
                      </a:lnTo>
                      <a:lnTo>
                        <a:pt x="643" y="122"/>
                      </a:lnTo>
                      <a:lnTo>
                        <a:pt x="644" y="121"/>
                      </a:lnTo>
                      <a:lnTo>
                        <a:pt x="645" y="121"/>
                      </a:lnTo>
                      <a:lnTo>
                        <a:pt x="645" y="122"/>
                      </a:lnTo>
                      <a:lnTo>
                        <a:pt x="645" y="123"/>
                      </a:lnTo>
                      <a:lnTo>
                        <a:pt x="645" y="124"/>
                      </a:lnTo>
                      <a:lnTo>
                        <a:pt x="646" y="124"/>
                      </a:lnTo>
                      <a:lnTo>
                        <a:pt x="647" y="123"/>
                      </a:lnTo>
                      <a:lnTo>
                        <a:pt x="648" y="124"/>
                      </a:lnTo>
                      <a:lnTo>
                        <a:pt x="648" y="125"/>
                      </a:lnTo>
                      <a:lnTo>
                        <a:pt x="648" y="126"/>
                      </a:lnTo>
                      <a:lnTo>
                        <a:pt x="648" y="127"/>
                      </a:lnTo>
                      <a:lnTo>
                        <a:pt x="648" y="128"/>
                      </a:lnTo>
                      <a:lnTo>
                        <a:pt x="648" y="129"/>
                      </a:lnTo>
                      <a:lnTo>
                        <a:pt x="648" y="130"/>
                      </a:lnTo>
                      <a:lnTo>
                        <a:pt x="649" y="130"/>
                      </a:lnTo>
                      <a:lnTo>
                        <a:pt x="650" y="129"/>
                      </a:lnTo>
                      <a:lnTo>
                        <a:pt x="650" y="130"/>
                      </a:lnTo>
                      <a:lnTo>
                        <a:pt x="650" y="131"/>
                      </a:lnTo>
                      <a:lnTo>
                        <a:pt x="651" y="132"/>
                      </a:lnTo>
                      <a:lnTo>
                        <a:pt x="651" y="133"/>
                      </a:lnTo>
                      <a:lnTo>
                        <a:pt x="651" y="134"/>
                      </a:lnTo>
                      <a:lnTo>
                        <a:pt x="651" y="135"/>
                      </a:lnTo>
                      <a:lnTo>
                        <a:pt x="652" y="136"/>
                      </a:lnTo>
                      <a:lnTo>
                        <a:pt x="653" y="136"/>
                      </a:lnTo>
                      <a:lnTo>
                        <a:pt x="654" y="137"/>
                      </a:lnTo>
                      <a:lnTo>
                        <a:pt x="655" y="138"/>
                      </a:lnTo>
                      <a:lnTo>
                        <a:pt x="656" y="138"/>
                      </a:lnTo>
                      <a:lnTo>
                        <a:pt x="656" y="139"/>
                      </a:lnTo>
                      <a:lnTo>
                        <a:pt x="656" y="140"/>
                      </a:lnTo>
                      <a:lnTo>
                        <a:pt x="657" y="141"/>
                      </a:lnTo>
                      <a:lnTo>
                        <a:pt x="658" y="142"/>
                      </a:lnTo>
                      <a:lnTo>
                        <a:pt x="659" y="144"/>
                      </a:lnTo>
                      <a:lnTo>
                        <a:pt x="658" y="145"/>
                      </a:lnTo>
                      <a:lnTo>
                        <a:pt x="659" y="146"/>
                      </a:lnTo>
                      <a:lnTo>
                        <a:pt x="660" y="147"/>
                      </a:lnTo>
                      <a:lnTo>
                        <a:pt x="661" y="148"/>
                      </a:lnTo>
                      <a:lnTo>
                        <a:pt x="661" y="149"/>
                      </a:lnTo>
                      <a:lnTo>
                        <a:pt x="661" y="150"/>
                      </a:lnTo>
                      <a:lnTo>
                        <a:pt x="661" y="151"/>
                      </a:lnTo>
                      <a:lnTo>
                        <a:pt x="662" y="151"/>
                      </a:lnTo>
                      <a:lnTo>
                        <a:pt x="663" y="151"/>
                      </a:lnTo>
                      <a:lnTo>
                        <a:pt x="664" y="151"/>
                      </a:lnTo>
                      <a:lnTo>
                        <a:pt x="664" y="150"/>
                      </a:lnTo>
                      <a:lnTo>
                        <a:pt x="665" y="150"/>
                      </a:lnTo>
                      <a:lnTo>
                        <a:pt x="665" y="151"/>
                      </a:lnTo>
                      <a:lnTo>
                        <a:pt x="666" y="152"/>
                      </a:lnTo>
                      <a:lnTo>
                        <a:pt x="667" y="153"/>
                      </a:lnTo>
                      <a:lnTo>
                        <a:pt x="667" y="154"/>
                      </a:lnTo>
                      <a:lnTo>
                        <a:pt x="668" y="155"/>
                      </a:lnTo>
                      <a:lnTo>
                        <a:pt x="669" y="155"/>
                      </a:lnTo>
                      <a:lnTo>
                        <a:pt x="670" y="156"/>
                      </a:lnTo>
                      <a:lnTo>
                        <a:pt x="670" y="155"/>
                      </a:lnTo>
                      <a:lnTo>
                        <a:pt x="670" y="154"/>
                      </a:lnTo>
                      <a:lnTo>
                        <a:pt x="670" y="153"/>
                      </a:lnTo>
                      <a:lnTo>
                        <a:pt x="671" y="153"/>
                      </a:lnTo>
                      <a:lnTo>
                        <a:pt x="672" y="153"/>
                      </a:lnTo>
                      <a:lnTo>
                        <a:pt x="673" y="154"/>
                      </a:lnTo>
                      <a:lnTo>
                        <a:pt x="674" y="154"/>
                      </a:lnTo>
                      <a:lnTo>
                        <a:pt x="676" y="154"/>
                      </a:lnTo>
                      <a:lnTo>
                        <a:pt x="677" y="154"/>
                      </a:lnTo>
                      <a:lnTo>
                        <a:pt x="678" y="155"/>
                      </a:lnTo>
                      <a:lnTo>
                        <a:pt x="678" y="156"/>
                      </a:lnTo>
                      <a:lnTo>
                        <a:pt x="679" y="156"/>
                      </a:lnTo>
                      <a:lnTo>
                        <a:pt x="680" y="157"/>
                      </a:lnTo>
                      <a:lnTo>
                        <a:pt x="682" y="157"/>
                      </a:lnTo>
                      <a:lnTo>
                        <a:pt x="683" y="157"/>
                      </a:lnTo>
                      <a:lnTo>
                        <a:pt x="683" y="158"/>
                      </a:lnTo>
                      <a:lnTo>
                        <a:pt x="684" y="158"/>
                      </a:lnTo>
                      <a:lnTo>
                        <a:pt x="685" y="157"/>
                      </a:lnTo>
                      <a:lnTo>
                        <a:pt x="685" y="156"/>
                      </a:lnTo>
                      <a:lnTo>
                        <a:pt x="686" y="156"/>
                      </a:lnTo>
                      <a:lnTo>
                        <a:pt x="687" y="156"/>
                      </a:lnTo>
                      <a:lnTo>
                        <a:pt x="687" y="157"/>
                      </a:lnTo>
                      <a:lnTo>
                        <a:pt x="687" y="158"/>
                      </a:lnTo>
                      <a:lnTo>
                        <a:pt x="687" y="159"/>
                      </a:lnTo>
                      <a:lnTo>
                        <a:pt x="687" y="160"/>
                      </a:lnTo>
                      <a:lnTo>
                        <a:pt x="688" y="160"/>
                      </a:lnTo>
                      <a:lnTo>
                        <a:pt x="688" y="159"/>
                      </a:lnTo>
                      <a:lnTo>
                        <a:pt x="688" y="158"/>
                      </a:lnTo>
                      <a:lnTo>
                        <a:pt x="689" y="158"/>
                      </a:lnTo>
                      <a:lnTo>
                        <a:pt x="690" y="158"/>
                      </a:lnTo>
                      <a:lnTo>
                        <a:pt x="691" y="158"/>
                      </a:lnTo>
                      <a:lnTo>
                        <a:pt x="692" y="158"/>
                      </a:lnTo>
                      <a:lnTo>
                        <a:pt x="692" y="159"/>
                      </a:lnTo>
                      <a:lnTo>
                        <a:pt x="694" y="160"/>
                      </a:lnTo>
                      <a:lnTo>
                        <a:pt x="695" y="160"/>
                      </a:lnTo>
                      <a:lnTo>
                        <a:pt x="696" y="159"/>
                      </a:lnTo>
                      <a:lnTo>
                        <a:pt x="695" y="159"/>
                      </a:lnTo>
                      <a:lnTo>
                        <a:pt x="696" y="158"/>
                      </a:lnTo>
                      <a:lnTo>
                        <a:pt x="696" y="157"/>
                      </a:lnTo>
                      <a:lnTo>
                        <a:pt x="697" y="157"/>
                      </a:lnTo>
                      <a:lnTo>
                        <a:pt x="697" y="158"/>
                      </a:lnTo>
                      <a:lnTo>
                        <a:pt x="697" y="159"/>
                      </a:lnTo>
                      <a:lnTo>
                        <a:pt x="697" y="160"/>
                      </a:lnTo>
                      <a:lnTo>
                        <a:pt x="697" y="161"/>
                      </a:lnTo>
                      <a:lnTo>
                        <a:pt x="698" y="161"/>
                      </a:lnTo>
                      <a:lnTo>
                        <a:pt x="699" y="161"/>
                      </a:lnTo>
                      <a:lnTo>
                        <a:pt x="700" y="160"/>
                      </a:lnTo>
                      <a:lnTo>
                        <a:pt x="700" y="159"/>
                      </a:lnTo>
                      <a:lnTo>
                        <a:pt x="701" y="159"/>
                      </a:lnTo>
                      <a:lnTo>
                        <a:pt x="702" y="160"/>
                      </a:lnTo>
                      <a:lnTo>
                        <a:pt x="703" y="160"/>
                      </a:lnTo>
                      <a:lnTo>
                        <a:pt x="704" y="162"/>
                      </a:lnTo>
                      <a:lnTo>
                        <a:pt x="704" y="163"/>
                      </a:lnTo>
                      <a:lnTo>
                        <a:pt x="704" y="165"/>
                      </a:lnTo>
                      <a:lnTo>
                        <a:pt x="705" y="165"/>
                      </a:lnTo>
                      <a:lnTo>
                        <a:pt x="706" y="165"/>
                      </a:lnTo>
                      <a:lnTo>
                        <a:pt x="706" y="163"/>
                      </a:lnTo>
                      <a:lnTo>
                        <a:pt x="704" y="162"/>
                      </a:lnTo>
                      <a:lnTo>
                        <a:pt x="704" y="161"/>
                      </a:lnTo>
                      <a:lnTo>
                        <a:pt x="705" y="161"/>
                      </a:lnTo>
                      <a:lnTo>
                        <a:pt x="706" y="161"/>
                      </a:lnTo>
                      <a:lnTo>
                        <a:pt x="706" y="160"/>
                      </a:lnTo>
                      <a:lnTo>
                        <a:pt x="707" y="159"/>
                      </a:lnTo>
                      <a:lnTo>
                        <a:pt x="708" y="159"/>
                      </a:lnTo>
                      <a:lnTo>
                        <a:pt x="707" y="158"/>
                      </a:lnTo>
                      <a:lnTo>
                        <a:pt x="708" y="158"/>
                      </a:lnTo>
                      <a:lnTo>
                        <a:pt x="709" y="159"/>
                      </a:lnTo>
                      <a:lnTo>
                        <a:pt x="709" y="160"/>
                      </a:lnTo>
                      <a:lnTo>
                        <a:pt x="709" y="161"/>
                      </a:lnTo>
                      <a:lnTo>
                        <a:pt x="708" y="161"/>
                      </a:lnTo>
                      <a:lnTo>
                        <a:pt x="708" y="162"/>
                      </a:lnTo>
                      <a:lnTo>
                        <a:pt x="707" y="162"/>
                      </a:lnTo>
                      <a:lnTo>
                        <a:pt x="708" y="163"/>
                      </a:lnTo>
                      <a:lnTo>
                        <a:pt x="709" y="163"/>
                      </a:lnTo>
                      <a:lnTo>
                        <a:pt x="710" y="164"/>
                      </a:lnTo>
                      <a:lnTo>
                        <a:pt x="711" y="163"/>
                      </a:lnTo>
                      <a:lnTo>
                        <a:pt x="712" y="163"/>
                      </a:lnTo>
                      <a:lnTo>
                        <a:pt x="713" y="164"/>
                      </a:lnTo>
                      <a:lnTo>
                        <a:pt x="713" y="163"/>
                      </a:lnTo>
                      <a:lnTo>
                        <a:pt x="714" y="163"/>
                      </a:lnTo>
                      <a:lnTo>
                        <a:pt x="715" y="164"/>
                      </a:lnTo>
                      <a:lnTo>
                        <a:pt x="716" y="164"/>
                      </a:lnTo>
                      <a:lnTo>
                        <a:pt x="717" y="163"/>
                      </a:lnTo>
                      <a:lnTo>
                        <a:pt x="717" y="162"/>
                      </a:lnTo>
                      <a:lnTo>
                        <a:pt x="717" y="161"/>
                      </a:lnTo>
                      <a:lnTo>
                        <a:pt x="718" y="161"/>
                      </a:lnTo>
                      <a:lnTo>
                        <a:pt x="719" y="162"/>
                      </a:lnTo>
                      <a:lnTo>
                        <a:pt x="721" y="162"/>
                      </a:lnTo>
                      <a:lnTo>
                        <a:pt x="721" y="161"/>
                      </a:lnTo>
                      <a:lnTo>
                        <a:pt x="721" y="160"/>
                      </a:lnTo>
                      <a:lnTo>
                        <a:pt x="722" y="160"/>
                      </a:lnTo>
                      <a:lnTo>
                        <a:pt x="722" y="161"/>
                      </a:lnTo>
                      <a:lnTo>
                        <a:pt x="722" y="162"/>
                      </a:lnTo>
                      <a:lnTo>
                        <a:pt x="723" y="162"/>
                      </a:lnTo>
                      <a:lnTo>
                        <a:pt x="723" y="161"/>
                      </a:lnTo>
                      <a:lnTo>
                        <a:pt x="724" y="161"/>
                      </a:lnTo>
                      <a:lnTo>
                        <a:pt x="724" y="163"/>
                      </a:lnTo>
                      <a:lnTo>
                        <a:pt x="724" y="164"/>
                      </a:lnTo>
                      <a:lnTo>
                        <a:pt x="724" y="165"/>
                      </a:lnTo>
                      <a:lnTo>
                        <a:pt x="725" y="165"/>
                      </a:lnTo>
                      <a:lnTo>
                        <a:pt x="725" y="164"/>
                      </a:lnTo>
                      <a:lnTo>
                        <a:pt x="726" y="164"/>
                      </a:lnTo>
                      <a:lnTo>
                        <a:pt x="726" y="163"/>
                      </a:lnTo>
                      <a:lnTo>
                        <a:pt x="725" y="162"/>
                      </a:lnTo>
                      <a:lnTo>
                        <a:pt x="726" y="162"/>
                      </a:lnTo>
                      <a:lnTo>
                        <a:pt x="727" y="162"/>
                      </a:lnTo>
                      <a:lnTo>
                        <a:pt x="728" y="163"/>
                      </a:lnTo>
                      <a:lnTo>
                        <a:pt x="729" y="163"/>
                      </a:lnTo>
                      <a:lnTo>
                        <a:pt x="730" y="163"/>
                      </a:lnTo>
                      <a:lnTo>
                        <a:pt x="730" y="162"/>
                      </a:lnTo>
                      <a:lnTo>
                        <a:pt x="729" y="162"/>
                      </a:lnTo>
                      <a:lnTo>
                        <a:pt x="729" y="161"/>
                      </a:lnTo>
                      <a:lnTo>
                        <a:pt x="730" y="161"/>
                      </a:lnTo>
                      <a:lnTo>
                        <a:pt x="731" y="161"/>
                      </a:lnTo>
                      <a:lnTo>
                        <a:pt x="732" y="161"/>
                      </a:lnTo>
                      <a:lnTo>
                        <a:pt x="733" y="161"/>
                      </a:lnTo>
                      <a:lnTo>
                        <a:pt x="733" y="162"/>
                      </a:lnTo>
                      <a:lnTo>
                        <a:pt x="732" y="162"/>
                      </a:lnTo>
                      <a:lnTo>
                        <a:pt x="731" y="162"/>
                      </a:lnTo>
                      <a:lnTo>
                        <a:pt x="731" y="163"/>
                      </a:lnTo>
                      <a:lnTo>
                        <a:pt x="732" y="163"/>
                      </a:lnTo>
                      <a:lnTo>
                        <a:pt x="732" y="164"/>
                      </a:lnTo>
                      <a:lnTo>
                        <a:pt x="731" y="165"/>
                      </a:lnTo>
                      <a:lnTo>
                        <a:pt x="732" y="166"/>
                      </a:lnTo>
                      <a:lnTo>
                        <a:pt x="733" y="166"/>
                      </a:lnTo>
                      <a:lnTo>
                        <a:pt x="734" y="166"/>
                      </a:lnTo>
                      <a:lnTo>
                        <a:pt x="733" y="167"/>
                      </a:lnTo>
                      <a:lnTo>
                        <a:pt x="734" y="167"/>
                      </a:lnTo>
                      <a:lnTo>
                        <a:pt x="735" y="167"/>
                      </a:lnTo>
                      <a:lnTo>
                        <a:pt x="735" y="166"/>
                      </a:lnTo>
                      <a:lnTo>
                        <a:pt x="736" y="165"/>
                      </a:lnTo>
                      <a:lnTo>
                        <a:pt x="736" y="166"/>
                      </a:lnTo>
                      <a:lnTo>
                        <a:pt x="737" y="166"/>
                      </a:lnTo>
                      <a:lnTo>
                        <a:pt x="736" y="165"/>
                      </a:lnTo>
                      <a:lnTo>
                        <a:pt x="736" y="164"/>
                      </a:lnTo>
                      <a:lnTo>
                        <a:pt x="737" y="164"/>
                      </a:lnTo>
                      <a:lnTo>
                        <a:pt x="738" y="165"/>
                      </a:lnTo>
                      <a:lnTo>
                        <a:pt x="738" y="166"/>
                      </a:lnTo>
                      <a:lnTo>
                        <a:pt x="738" y="167"/>
                      </a:lnTo>
                      <a:lnTo>
                        <a:pt x="739" y="167"/>
                      </a:lnTo>
                      <a:lnTo>
                        <a:pt x="739" y="166"/>
                      </a:lnTo>
                      <a:lnTo>
                        <a:pt x="740" y="165"/>
                      </a:lnTo>
                      <a:lnTo>
                        <a:pt x="740" y="164"/>
                      </a:lnTo>
                      <a:lnTo>
                        <a:pt x="741" y="164"/>
                      </a:lnTo>
                      <a:lnTo>
                        <a:pt x="741" y="163"/>
                      </a:lnTo>
                      <a:lnTo>
                        <a:pt x="741" y="164"/>
                      </a:lnTo>
                      <a:lnTo>
                        <a:pt x="741" y="165"/>
                      </a:lnTo>
                      <a:lnTo>
                        <a:pt x="741" y="166"/>
                      </a:lnTo>
                      <a:lnTo>
                        <a:pt x="740" y="167"/>
                      </a:lnTo>
                      <a:lnTo>
                        <a:pt x="741" y="168"/>
                      </a:lnTo>
                      <a:lnTo>
                        <a:pt x="742" y="168"/>
                      </a:lnTo>
                      <a:lnTo>
                        <a:pt x="743" y="167"/>
                      </a:lnTo>
                      <a:lnTo>
                        <a:pt x="743" y="168"/>
                      </a:lnTo>
                      <a:lnTo>
                        <a:pt x="743" y="169"/>
                      </a:lnTo>
                      <a:lnTo>
                        <a:pt x="744" y="169"/>
                      </a:lnTo>
                      <a:lnTo>
                        <a:pt x="744" y="170"/>
                      </a:lnTo>
                      <a:lnTo>
                        <a:pt x="743" y="170"/>
                      </a:lnTo>
                      <a:lnTo>
                        <a:pt x="743" y="171"/>
                      </a:lnTo>
                      <a:lnTo>
                        <a:pt x="742" y="172"/>
                      </a:lnTo>
                      <a:lnTo>
                        <a:pt x="742" y="173"/>
                      </a:lnTo>
                      <a:lnTo>
                        <a:pt x="743" y="173"/>
                      </a:lnTo>
                      <a:lnTo>
                        <a:pt x="744" y="173"/>
                      </a:lnTo>
                      <a:lnTo>
                        <a:pt x="744" y="175"/>
                      </a:lnTo>
                      <a:lnTo>
                        <a:pt x="744" y="176"/>
                      </a:lnTo>
                      <a:lnTo>
                        <a:pt x="745" y="176"/>
                      </a:lnTo>
                      <a:lnTo>
                        <a:pt x="746" y="177"/>
                      </a:lnTo>
                      <a:lnTo>
                        <a:pt x="745" y="177"/>
                      </a:lnTo>
                      <a:lnTo>
                        <a:pt x="745" y="178"/>
                      </a:lnTo>
                      <a:lnTo>
                        <a:pt x="745" y="179"/>
                      </a:lnTo>
                      <a:lnTo>
                        <a:pt x="746" y="179"/>
                      </a:lnTo>
                      <a:lnTo>
                        <a:pt x="746" y="180"/>
                      </a:lnTo>
                      <a:lnTo>
                        <a:pt x="747" y="181"/>
                      </a:lnTo>
                      <a:lnTo>
                        <a:pt x="747" y="182"/>
                      </a:lnTo>
                      <a:lnTo>
                        <a:pt x="746" y="182"/>
                      </a:lnTo>
                      <a:lnTo>
                        <a:pt x="745" y="182"/>
                      </a:lnTo>
                      <a:lnTo>
                        <a:pt x="745" y="181"/>
                      </a:lnTo>
                      <a:lnTo>
                        <a:pt x="744" y="181"/>
                      </a:lnTo>
                      <a:lnTo>
                        <a:pt x="743" y="181"/>
                      </a:lnTo>
                      <a:lnTo>
                        <a:pt x="742" y="181"/>
                      </a:lnTo>
                      <a:lnTo>
                        <a:pt x="741" y="182"/>
                      </a:lnTo>
                      <a:lnTo>
                        <a:pt x="741" y="181"/>
                      </a:lnTo>
                      <a:lnTo>
                        <a:pt x="741" y="180"/>
                      </a:lnTo>
                      <a:lnTo>
                        <a:pt x="740" y="180"/>
                      </a:lnTo>
                      <a:lnTo>
                        <a:pt x="739" y="180"/>
                      </a:lnTo>
                      <a:lnTo>
                        <a:pt x="740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8" y="180"/>
                      </a:lnTo>
                      <a:lnTo>
                        <a:pt x="738" y="179"/>
                      </a:lnTo>
                      <a:lnTo>
                        <a:pt x="738" y="180"/>
                      </a:lnTo>
                      <a:lnTo>
                        <a:pt x="737" y="180"/>
                      </a:lnTo>
                      <a:lnTo>
                        <a:pt x="737" y="181"/>
                      </a:lnTo>
                      <a:lnTo>
                        <a:pt x="736" y="181"/>
                      </a:lnTo>
                      <a:lnTo>
                        <a:pt x="736" y="182"/>
                      </a:lnTo>
                      <a:lnTo>
                        <a:pt x="735" y="182"/>
                      </a:lnTo>
                      <a:lnTo>
                        <a:pt x="735" y="183"/>
                      </a:lnTo>
                      <a:lnTo>
                        <a:pt x="735" y="184"/>
                      </a:lnTo>
                      <a:lnTo>
                        <a:pt x="734" y="184"/>
                      </a:lnTo>
                      <a:lnTo>
                        <a:pt x="734" y="185"/>
                      </a:lnTo>
                      <a:lnTo>
                        <a:pt x="733" y="185"/>
                      </a:lnTo>
                      <a:lnTo>
                        <a:pt x="732" y="185"/>
                      </a:lnTo>
                      <a:lnTo>
                        <a:pt x="732" y="186"/>
                      </a:lnTo>
                      <a:lnTo>
                        <a:pt x="733" y="186"/>
                      </a:lnTo>
                      <a:lnTo>
                        <a:pt x="733" y="187"/>
                      </a:lnTo>
                      <a:lnTo>
                        <a:pt x="732" y="187"/>
                      </a:lnTo>
                      <a:lnTo>
                        <a:pt x="733" y="187"/>
                      </a:lnTo>
                      <a:lnTo>
                        <a:pt x="734" y="187"/>
                      </a:lnTo>
                      <a:lnTo>
                        <a:pt x="735" y="187"/>
                      </a:lnTo>
                      <a:lnTo>
                        <a:pt x="734" y="188"/>
                      </a:lnTo>
                      <a:lnTo>
                        <a:pt x="733" y="188"/>
                      </a:lnTo>
                      <a:lnTo>
                        <a:pt x="732" y="188"/>
                      </a:lnTo>
                      <a:lnTo>
                        <a:pt x="732" y="189"/>
                      </a:lnTo>
                      <a:lnTo>
                        <a:pt x="732" y="190"/>
                      </a:lnTo>
                      <a:lnTo>
                        <a:pt x="732" y="189"/>
                      </a:lnTo>
                      <a:lnTo>
                        <a:pt x="731" y="189"/>
                      </a:lnTo>
                      <a:lnTo>
                        <a:pt x="730" y="189"/>
                      </a:lnTo>
                      <a:lnTo>
                        <a:pt x="730" y="188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1"/>
                      </a:lnTo>
                      <a:lnTo>
                        <a:pt x="728" y="192"/>
                      </a:lnTo>
                      <a:lnTo>
                        <a:pt x="728" y="193"/>
                      </a:lnTo>
                      <a:lnTo>
                        <a:pt x="729" y="193"/>
                      </a:lnTo>
                      <a:lnTo>
                        <a:pt x="728" y="193"/>
                      </a:lnTo>
                      <a:lnTo>
                        <a:pt x="727" y="193"/>
                      </a:lnTo>
                      <a:lnTo>
                        <a:pt x="728" y="192"/>
                      </a:lnTo>
                      <a:lnTo>
                        <a:pt x="727" y="192"/>
                      </a:lnTo>
                      <a:lnTo>
                        <a:pt x="728" y="191"/>
                      </a:lnTo>
                      <a:lnTo>
                        <a:pt x="728" y="190"/>
                      </a:lnTo>
                      <a:lnTo>
                        <a:pt x="727" y="190"/>
                      </a:lnTo>
                      <a:lnTo>
                        <a:pt x="727" y="191"/>
                      </a:lnTo>
                      <a:lnTo>
                        <a:pt x="727" y="190"/>
                      </a:lnTo>
                      <a:lnTo>
                        <a:pt x="726" y="190"/>
                      </a:lnTo>
                      <a:lnTo>
                        <a:pt x="725" y="190"/>
                      </a:lnTo>
                      <a:lnTo>
                        <a:pt x="726" y="190"/>
                      </a:lnTo>
                      <a:lnTo>
                        <a:pt x="726" y="189"/>
                      </a:lnTo>
                      <a:lnTo>
                        <a:pt x="725" y="189"/>
                      </a:lnTo>
                      <a:lnTo>
                        <a:pt x="725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3" y="191"/>
                      </a:lnTo>
                      <a:lnTo>
                        <a:pt x="724" y="191"/>
                      </a:lnTo>
                      <a:lnTo>
                        <a:pt x="723" y="192"/>
                      </a:lnTo>
                      <a:lnTo>
                        <a:pt x="724" y="192"/>
                      </a:lnTo>
                      <a:lnTo>
                        <a:pt x="724" y="193"/>
                      </a:lnTo>
                      <a:lnTo>
                        <a:pt x="724" y="194"/>
                      </a:lnTo>
                      <a:lnTo>
                        <a:pt x="723" y="194"/>
                      </a:lnTo>
                      <a:lnTo>
                        <a:pt x="722" y="193"/>
                      </a:lnTo>
                      <a:lnTo>
                        <a:pt x="722" y="194"/>
                      </a:lnTo>
                      <a:lnTo>
                        <a:pt x="721" y="194"/>
                      </a:lnTo>
                      <a:lnTo>
                        <a:pt x="721" y="195"/>
                      </a:lnTo>
                      <a:lnTo>
                        <a:pt x="720" y="195"/>
                      </a:lnTo>
                      <a:lnTo>
                        <a:pt x="721" y="196"/>
                      </a:lnTo>
                      <a:lnTo>
                        <a:pt x="720" y="196"/>
                      </a:lnTo>
                      <a:lnTo>
                        <a:pt x="721" y="196"/>
                      </a:lnTo>
                      <a:lnTo>
                        <a:pt x="721" y="197"/>
                      </a:lnTo>
                      <a:lnTo>
                        <a:pt x="721" y="198"/>
                      </a:lnTo>
                      <a:lnTo>
                        <a:pt x="720" y="198"/>
                      </a:lnTo>
                      <a:lnTo>
                        <a:pt x="720" y="199"/>
                      </a:lnTo>
                      <a:lnTo>
                        <a:pt x="719" y="200"/>
                      </a:lnTo>
                      <a:lnTo>
                        <a:pt x="719" y="201"/>
                      </a:lnTo>
                      <a:lnTo>
                        <a:pt x="720" y="201"/>
                      </a:lnTo>
                      <a:lnTo>
                        <a:pt x="720" y="202"/>
                      </a:lnTo>
                      <a:lnTo>
                        <a:pt x="720" y="203"/>
                      </a:lnTo>
                      <a:lnTo>
                        <a:pt x="720" y="204"/>
                      </a:lnTo>
                      <a:lnTo>
                        <a:pt x="721" y="204"/>
                      </a:lnTo>
                      <a:lnTo>
                        <a:pt x="720" y="204"/>
                      </a:lnTo>
                      <a:lnTo>
                        <a:pt x="720" y="205"/>
                      </a:lnTo>
                      <a:lnTo>
                        <a:pt x="719" y="205"/>
                      </a:lnTo>
                      <a:lnTo>
                        <a:pt x="719" y="206"/>
                      </a:lnTo>
                      <a:lnTo>
                        <a:pt x="720" y="206"/>
                      </a:lnTo>
                      <a:lnTo>
                        <a:pt x="720" y="205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0" y="207"/>
                      </a:lnTo>
                      <a:lnTo>
                        <a:pt x="721" y="206"/>
                      </a:lnTo>
                      <a:lnTo>
                        <a:pt x="722" y="206"/>
                      </a:lnTo>
                      <a:lnTo>
                        <a:pt x="722" y="207"/>
                      </a:lnTo>
                      <a:lnTo>
                        <a:pt x="721" y="207"/>
                      </a:lnTo>
                      <a:lnTo>
                        <a:pt x="720" y="208"/>
                      </a:lnTo>
                      <a:lnTo>
                        <a:pt x="721" y="208"/>
                      </a:lnTo>
                      <a:lnTo>
                        <a:pt x="720" y="208"/>
                      </a:lnTo>
                      <a:lnTo>
                        <a:pt x="720" y="209"/>
                      </a:lnTo>
                      <a:lnTo>
                        <a:pt x="719" y="209"/>
                      </a:lnTo>
                      <a:lnTo>
                        <a:pt x="719" y="210"/>
                      </a:lnTo>
                      <a:lnTo>
                        <a:pt x="719" y="211"/>
                      </a:lnTo>
                      <a:lnTo>
                        <a:pt x="718" y="211"/>
                      </a:lnTo>
                      <a:lnTo>
                        <a:pt x="719" y="211"/>
                      </a:lnTo>
                      <a:lnTo>
                        <a:pt x="719" y="212"/>
                      </a:lnTo>
                      <a:lnTo>
                        <a:pt x="720" y="211"/>
                      </a:lnTo>
                      <a:lnTo>
                        <a:pt x="720" y="212"/>
                      </a:lnTo>
                      <a:lnTo>
                        <a:pt x="719" y="212"/>
                      </a:lnTo>
                      <a:lnTo>
                        <a:pt x="719" y="213"/>
                      </a:lnTo>
                      <a:lnTo>
                        <a:pt x="719" y="214"/>
                      </a:lnTo>
                      <a:lnTo>
                        <a:pt x="719" y="215"/>
                      </a:lnTo>
                      <a:lnTo>
                        <a:pt x="720" y="215"/>
                      </a:lnTo>
                      <a:lnTo>
                        <a:pt x="721" y="216"/>
                      </a:lnTo>
                      <a:lnTo>
                        <a:pt x="721" y="217"/>
                      </a:lnTo>
                      <a:lnTo>
                        <a:pt x="722" y="217"/>
                      </a:lnTo>
                      <a:lnTo>
                        <a:pt x="721" y="217"/>
                      </a:lnTo>
                      <a:lnTo>
                        <a:pt x="721" y="218"/>
                      </a:lnTo>
                      <a:lnTo>
                        <a:pt x="721" y="217"/>
                      </a:lnTo>
                      <a:lnTo>
                        <a:pt x="720" y="217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19" y="219"/>
                      </a:lnTo>
                      <a:lnTo>
                        <a:pt x="719" y="220"/>
                      </a:lnTo>
                      <a:lnTo>
                        <a:pt x="718" y="221"/>
                      </a:lnTo>
                      <a:lnTo>
                        <a:pt x="718" y="222"/>
                      </a:lnTo>
                      <a:lnTo>
                        <a:pt x="719" y="222"/>
                      </a:lnTo>
                      <a:lnTo>
                        <a:pt x="720" y="222"/>
                      </a:lnTo>
                      <a:lnTo>
                        <a:pt x="719" y="222"/>
                      </a:lnTo>
                      <a:lnTo>
                        <a:pt x="719" y="223"/>
                      </a:lnTo>
                      <a:lnTo>
                        <a:pt x="718" y="223"/>
                      </a:lnTo>
                      <a:lnTo>
                        <a:pt x="719" y="224"/>
                      </a:lnTo>
                      <a:lnTo>
                        <a:pt x="718" y="224"/>
                      </a:lnTo>
                      <a:lnTo>
                        <a:pt x="718" y="225"/>
                      </a:lnTo>
                      <a:lnTo>
                        <a:pt x="717" y="225"/>
                      </a:lnTo>
                      <a:lnTo>
                        <a:pt x="716" y="226"/>
                      </a:lnTo>
                      <a:lnTo>
                        <a:pt x="715" y="226"/>
                      </a:lnTo>
                      <a:lnTo>
                        <a:pt x="714" y="226"/>
                      </a:lnTo>
                      <a:lnTo>
                        <a:pt x="714" y="227"/>
                      </a:lnTo>
                      <a:lnTo>
                        <a:pt x="715" y="227"/>
                      </a:lnTo>
                      <a:lnTo>
                        <a:pt x="715" y="228"/>
                      </a:lnTo>
                      <a:lnTo>
                        <a:pt x="716" y="227"/>
                      </a:lnTo>
                      <a:lnTo>
                        <a:pt x="715" y="227"/>
                      </a:lnTo>
                      <a:lnTo>
                        <a:pt x="716" y="227"/>
                      </a:lnTo>
                      <a:lnTo>
                        <a:pt x="717" y="226"/>
                      </a:lnTo>
                      <a:lnTo>
                        <a:pt x="717" y="227"/>
                      </a:lnTo>
                      <a:lnTo>
                        <a:pt x="718" y="226"/>
                      </a:lnTo>
                      <a:lnTo>
                        <a:pt x="718" y="227"/>
                      </a:lnTo>
                      <a:lnTo>
                        <a:pt x="718" y="226"/>
                      </a:lnTo>
                      <a:lnTo>
                        <a:pt x="719" y="226"/>
                      </a:lnTo>
                      <a:lnTo>
                        <a:pt x="720" y="226"/>
                      </a:lnTo>
                      <a:lnTo>
                        <a:pt x="719" y="226"/>
                      </a:lnTo>
                      <a:lnTo>
                        <a:pt x="719" y="227"/>
                      </a:lnTo>
                      <a:lnTo>
                        <a:pt x="718" y="227"/>
                      </a:lnTo>
                      <a:lnTo>
                        <a:pt x="718" y="228"/>
                      </a:lnTo>
                      <a:lnTo>
                        <a:pt x="718" y="229"/>
                      </a:lnTo>
                      <a:lnTo>
                        <a:pt x="717" y="228"/>
                      </a:lnTo>
                      <a:lnTo>
                        <a:pt x="717" y="229"/>
                      </a:lnTo>
                      <a:lnTo>
                        <a:pt x="717" y="230"/>
                      </a:lnTo>
                      <a:lnTo>
                        <a:pt x="717" y="231"/>
                      </a:lnTo>
                      <a:lnTo>
                        <a:pt x="717" y="232"/>
                      </a:lnTo>
                      <a:lnTo>
                        <a:pt x="716" y="232"/>
                      </a:lnTo>
                      <a:lnTo>
                        <a:pt x="715" y="232"/>
                      </a:lnTo>
                      <a:lnTo>
                        <a:pt x="715" y="233"/>
                      </a:lnTo>
                      <a:lnTo>
                        <a:pt x="715" y="234"/>
                      </a:lnTo>
                      <a:lnTo>
                        <a:pt x="715" y="233"/>
                      </a:lnTo>
                      <a:lnTo>
                        <a:pt x="714" y="233"/>
                      </a:lnTo>
                      <a:lnTo>
                        <a:pt x="713" y="233"/>
                      </a:lnTo>
                      <a:lnTo>
                        <a:pt x="713" y="232"/>
                      </a:lnTo>
                      <a:lnTo>
                        <a:pt x="712" y="233"/>
                      </a:lnTo>
                      <a:lnTo>
                        <a:pt x="713" y="233"/>
                      </a:lnTo>
                      <a:lnTo>
                        <a:pt x="713" y="234"/>
                      </a:lnTo>
                      <a:lnTo>
                        <a:pt x="713" y="235"/>
                      </a:lnTo>
                      <a:lnTo>
                        <a:pt x="713" y="236"/>
                      </a:lnTo>
                      <a:lnTo>
                        <a:pt x="712" y="235"/>
                      </a:lnTo>
                      <a:lnTo>
                        <a:pt x="712" y="236"/>
                      </a:lnTo>
                      <a:lnTo>
                        <a:pt x="712" y="237"/>
                      </a:lnTo>
                      <a:lnTo>
                        <a:pt x="711" y="237"/>
                      </a:lnTo>
                      <a:lnTo>
                        <a:pt x="711" y="236"/>
                      </a:lnTo>
                      <a:lnTo>
                        <a:pt x="711" y="237"/>
                      </a:lnTo>
                      <a:lnTo>
                        <a:pt x="711" y="238"/>
                      </a:lnTo>
                      <a:lnTo>
                        <a:pt x="710" y="238"/>
                      </a:lnTo>
                      <a:lnTo>
                        <a:pt x="709" y="238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7"/>
                      </a:lnTo>
                      <a:lnTo>
                        <a:pt x="707" y="238"/>
                      </a:lnTo>
                      <a:lnTo>
                        <a:pt x="707" y="239"/>
                      </a:lnTo>
                      <a:lnTo>
                        <a:pt x="706" y="239"/>
                      </a:lnTo>
                      <a:lnTo>
                        <a:pt x="706" y="238"/>
                      </a:lnTo>
                      <a:lnTo>
                        <a:pt x="706" y="237"/>
                      </a:lnTo>
                      <a:lnTo>
                        <a:pt x="705" y="237"/>
                      </a:lnTo>
                      <a:lnTo>
                        <a:pt x="705" y="236"/>
                      </a:lnTo>
                      <a:lnTo>
                        <a:pt x="706" y="236"/>
                      </a:lnTo>
                      <a:lnTo>
                        <a:pt x="705" y="236"/>
                      </a:lnTo>
                      <a:lnTo>
                        <a:pt x="704" y="237"/>
                      </a:lnTo>
                      <a:lnTo>
                        <a:pt x="705" y="237"/>
                      </a:lnTo>
                      <a:lnTo>
                        <a:pt x="704" y="238"/>
                      </a:lnTo>
                      <a:lnTo>
                        <a:pt x="705" y="238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40"/>
                      </a:lnTo>
                      <a:lnTo>
                        <a:pt x="705" y="240"/>
                      </a:lnTo>
                      <a:lnTo>
                        <a:pt x="705" y="241"/>
                      </a:lnTo>
                      <a:lnTo>
                        <a:pt x="704" y="242"/>
                      </a:lnTo>
                      <a:lnTo>
                        <a:pt x="705" y="242"/>
                      </a:lnTo>
                      <a:lnTo>
                        <a:pt x="705" y="243"/>
                      </a:lnTo>
                      <a:lnTo>
                        <a:pt x="704" y="243"/>
                      </a:lnTo>
                      <a:lnTo>
                        <a:pt x="704" y="244"/>
                      </a:lnTo>
                      <a:lnTo>
                        <a:pt x="704" y="243"/>
                      </a:lnTo>
                      <a:lnTo>
                        <a:pt x="704" y="242"/>
                      </a:lnTo>
                      <a:lnTo>
                        <a:pt x="704" y="243"/>
                      </a:lnTo>
                      <a:lnTo>
                        <a:pt x="703" y="243"/>
                      </a:lnTo>
                      <a:lnTo>
                        <a:pt x="703" y="244"/>
                      </a:lnTo>
                      <a:lnTo>
                        <a:pt x="702" y="244"/>
                      </a:lnTo>
                      <a:lnTo>
                        <a:pt x="703" y="243"/>
                      </a:lnTo>
                      <a:lnTo>
                        <a:pt x="703" y="242"/>
                      </a:lnTo>
                      <a:lnTo>
                        <a:pt x="703" y="243"/>
                      </a:lnTo>
                      <a:lnTo>
                        <a:pt x="704" y="242"/>
                      </a:lnTo>
                      <a:lnTo>
                        <a:pt x="704" y="241"/>
                      </a:lnTo>
                      <a:lnTo>
                        <a:pt x="703" y="241"/>
                      </a:lnTo>
                      <a:lnTo>
                        <a:pt x="702" y="241"/>
                      </a:lnTo>
                      <a:lnTo>
                        <a:pt x="702" y="240"/>
                      </a:lnTo>
                      <a:lnTo>
                        <a:pt x="703" y="240"/>
                      </a:lnTo>
                      <a:lnTo>
                        <a:pt x="702" y="240"/>
                      </a:lnTo>
                      <a:lnTo>
                        <a:pt x="701" y="240"/>
                      </a:lnTo>
                      <a:lnTo>
                        <a:pt x="702" y="239"/>
                      </a:lnTo>
                      <a:lnTo>
                        <a:pt x="701" y="239"/>
                      </a:lnTo>
                      <a:lnTo>
                        <a:pt x="700" y="239"/>
                      </a:lnTo>
                      <a:lnTo>
                        <a:pt x="701" y="239"/>
                      </a:lnTo>
                      <a:lnTo>
                        <a:pt x="701" y="238"/>
                      </a:lnTo>
                      <a:lnTo>
                        <a:pt x="700" y="238"/>
                      </a:lnTo>
                      <a:lnTo>
                        <a:pt x="700" y="239"/>
                      </a:lnTo>
                      <a:lnTo>
                        <a:pt x="699" y="240"/>
                      </a:lnTo>
                      <a:lnTo>
                        <a:pt x="700" y="240"/>
                      </a:lnTo>
                      <a:lnTo>
                        <a:pt x="701" y="240"/>
                      </a:lnTo>
                      <a:lnTo>
                        <a:pt x="701" y="241"/>
                      </a:lnTo>
                      <a:lnTo>
                        <a:pt x="700" y="241"/>
                      </a:lnTo>
                      <a:lnTo>
                        <a:pt x="699" y="241"/>
                      </a:lnTo>
                      <a:lnTo>
                        <a:pt x="699" y="242"/>
                      </a:lnTo>
                      <a:lnTo>
                        <a:pt x="700" y="242"/>
                      </a:lnTo>
                      <a:lnTo>
                        <a:pt x="699" y="243"/>
                      </a:lnTo>
                      <a:lnTo>
                        <a:pt x="700" y="243"/>
                      </a:lnTo>
                      <a:lnTo>
                        <a:pt x="700" y="244"/>
                      </a:lnTo>
                      <a:lnTo>
                        <a:pt x="699" y="244"/>
                      </a:lnTo>
                      <a:lnTo>
                        <a:pt x="698" y="244"/>
                      </a:lnTo>
                      <a:lnTo>
                        <a:pt x="697" y="244"/>
                      </a:lnTo>
                      <a:lnTo>
                        <a:pt x="697" y="245"/>
                      </a:lnTo>
                      <a:lnTo>
                        <a:pt x="698" y="245"/>
                      </a:lnTo>
                      <a:lnTo>
                        <a:pt x="699" y="245"/>
                      </a:lnTo>
                      <a:lnTo>
                        <a:pt x="699" y="246"/>
                      </a:lnTo>
                      <a:lnTo>
                        <a:pt x="699" y="245"/>
                      </a:lnTo>
                      <a:lnTo>
                        <a:pt x="700" y="245"/>
                      </a:lnTo>
                      <a:lnTo>
                        <a:pt x="699" y="246"/>
                      </a:lnTo>
                      <a:lnTo>
                        <a:pt x="699" y="247"/>
                      </a:lnTo>
                      <a:lnTo>
                        <a:pt x="699" y="248"/>
                      </a:lnTo>
                      <a:lnTo>
                        <a:pt x="699" y="249"/>
                      </a:lnTo>
                      <a:lnTo>
                        <a:pt x="700" y="249"/>
                      </a:lnTo>
                      <a:lnTo>
                        <a:pt x="700" y="250"/>
                      </a:lnTo>
                      <a:lnTo>
                        <a:pt x="700" y="251"/>
                      </a:lnTo>
                      <a:lnTo>
                        <a:pt x="700" y="250"/>
                      </a:lnTo>
                      <a:lnTo>
                        <a:pt x="701" y="250"/>
                      </a:lnTo>
                      <a:lnTo>
                        <a:pt x="700" y="249"/>
                      </a:lnTo>
                      <a:lnTo>
                        <a:pt x="701" y="249"/>
                      </a:lnTo>
                      <a:lnTo>
                        <a:pt x="700" y="249"/>
                      </a:lnTo>
                      <a:lnTo>
                        <a:pt x="701" y="248"/>
                      </a:lnTo>
                      <a:lnTo>
                        <a:pt x="701" y="249"/>
                      </a:lnTo>
                      <a:lnTo>
                        <a:pt x="702" y="249"/>
                      </a:lnTo>
                      <a:lnTo>
                        <a:pt x="701" y="250"/>
                      </a:lnTo>
                      <a:lnTo>
                        <a:pt x="702" y="250"/>
                      </a:lnTo>
                      <a:lnTo>
                        <a:pt x="703" y="250"/>
                      </a:lnTo>
                      <a:lnTo>
                        <a:pt x="702" y="251"/>
                      </a:lnTo>
                      <a:lnTo>
                        <a:pt x="703" y="251"/>
                      </a:lnTo>
                      <a:lnTo>
                        <a:pt x="703" y="252"/>
                      </a:lnTo>
                      <a:lnTo>
                        <a:pt x="704" y="252"/>
                      </a:lnTo>
                      <a:lnTo>
                        <a:pt x="704" y="253"/>
                      </a:lnTo>
                      <a:lnTo>
                        <a:pt x="705" y="253"/>
                      </a:lnTo>
                      <a:lnTo>
                        <a:pt x="706" y="253"/>
                      </a:lnTo>
                      <a:lnTo>
                        <a:pt x="705" y="253"/>
                      </a:lnTo>
                      <a:lnTo>
                        <a:pt x="707" y="253"/>
                      </a:lnTo>
                      <a:lnTo>
                        <a:pt x="707" y="254"/>
                      </a:lnTo>
                      <a:lnTo>
                        <a:pt x="706" y="254"/>
                      </a:lnTo>
                      <a:lnTo>
                        <a:pt x="707" y="254"/>
                      </a:lnTo>
                      <a:lnTo>
                        <a:pt x="706" y="255"/>
                      </a:lnTo>
                      <a:lnTo>
                        <a:pt x="707" y="255"/>
                      </a:lnTo>
                      <a:lnTo>
                        <a:pt x="708" y="255"/>
                      </a:lnTo>
                      <a:lnTo>
                        <a:pt x="708" y="256"/>
                      </a:lnTo>
                      <a:lnTo>
                        <a:pt x="709" y="256"/>
                      </a:lnTo>
                      <a:lnTo>
                        <a:pt x="708" y="255"/>
                      </a:lnTo>
                      <a:lnTo>
                        <a:pt x="708" y="254"/>
                      </a:lnTo>
                      <a:lnTo>
                        <a:pt x="707" y="254"/>
                      </a:lnTo>
                      <a:lnTo>
                        <a:pt x="707" y="253"/>
                      </a:lnTo>
                      <a:lnTo>
                        <a:pt x="707" y="252"/>
                      </a:lnTo>
                      <a:lnTo>
                        <a:pt x="706" y="252"/>
                      </a:lnTo>
                      <a:lnTo>
                        <a:pt x="705" y="251"/>
                      </a:lnTo>
                      <a:lnTo>
                        <a:pt x="704" y="251"/>
                      </a:lnTo>
                      <a:lnTo>
                        <a:pt x="704" y="250"/>
                      </a:lnTo>
                      <a:lnTo>
                        <a:pt x="703" y="249"/>
                      </a:lnTo>
                      <a:lnTo>
                        <a:pt x="702" y="248"/>
                      </a:lnTo>
                      <a:lnTo>
                        <a:pt x="702" y="247"/>
                      </a:lnTo>
                      <a:lnTo>
                        <a:pt x="702" y="246"/>
                      </a:lnTo>
                      <a:lnTo>
                        <a:pt x="703" y="246"/>
                      </a:lnTo>
                      <a:lnTo>
                        <a:pt x="703" y="245"/>
                      </a:lnTo>
                      <a:lnTo>
                        <a:pt x="703" y="246"/>
                      </a:lnTo>
                      <a:lnTo>
                        <a:pt x="704" y="245"/>
                      </a:lnTo>
                      <a:lnTo>
                        <a:pt x="705" y="246"/>
                      </a:lnTo>
                      <a:lnTo>
                        <a:pt x="705" y="245"/>
                      </a:lnTo>
                      <a:lnTo>
                        <a:pt x="706" y="245"/>
                      </a:lnTo>
                      <a:lnTo>
                        <a:pt x="707" y="245"/>
                      </a:lnTo>
                      <a:lnTo>
                        <a:pt x="708" y="244"/>
                      </a:lnTo>
                      <a:lnTo>
                        <a:pt x="708" y="245"/>
                      </a:lnTo>
                      <a:lnTo>
                        <a:pt x="709" y="244"/>
                      </a:lnTo>
                      <a:lnTo>
                        <a:pt x="710" y="244"/>
                      </a:lnTo>
                      <a:lnTo>
                        <a:pt x="711" y="244"/>
                      </a:lnTo>
                      <a:lnTo>
                        <a:pt x="711" y="243"/>
                      </a:lnTo>
                      <a:lnTo>
                        <a:pt x="712" y="243"/>
                      </a:lnTo>
                      <a:lnTo>
                        <a:pt x="713" y="243"/>
                      </a:lnTo>
                      <a:lnTo>
                        <a:pt x="715" y="243"/>
                      </a:lnTo>
                      <a:lnTo>
                        <a:pt x="715" y="242"/>
                      </a:lnTo>
                      <a:lnTo>
                        <a:pt x="716" y="242"/>
                      </a:lnTo>
                      <a:lnTo>
                        <a:pt x="716" y="241"/>
                      </a:lnTo>
                      <a:lnTo>
                        <a:pt x="717" y="241"/>
                      </a:lnTo>
                      <a:lnTo>
                        <a:pt x="718" y="241"/>
                      </a:lnTo>
                      <a:lnTo>
                        <a:pt x="719" y="242"/>
                      </a:lnTo>
                      <a:lnTo>
                        <a:pt x="720" y="242"/>
                      </a:lnTo>
                      <a:lnTo>
                        <a:pt x="720" y="241"/>
                      </a:lnTo>
                      <a:lnTo>
                        <a:pt x="721" y="242"/>
                      </a:lnTo>
                      <a:lnTo>
                        <a:pt x="722" y="242"/>
                      </a:lnTo>
                      <a:lnTo>
                        <a:pt x="722" y="243"/>
                      </a:lnTo>
                      <a:lnTo>
                        <a:pt x="723" y="243"/>
                      </a:lnTo>
                      <a:lnTo>
                        <a:pt x="724" y="243"/>
                      </a:lnTo>
                      <a:lnTo>
                        <a:pt x="724" y="244"/>
                      </a:lnTo>
                      <a:lnTo>
                        <a:pt x="725" y="244"/>
                      </a:lnTo>
                      <a:lnTo>
                        <a:pt x="726" y="245"/>
                      </a:lnTo>
                      <a:lnTo>
                        <a:pt x="726" y="246"/>
                      </a:lnTo>
                      <a:lnTo>
                        <a:pt x="727" y="246"/>
                      </a:lnTo>
                      <a:lnTo>
                        <a:pt x="727" y="247"/>
                      </a:lnTo>
                      <a:lnTo>
                        <a:pt x="726" y="246"/>
                      </a:lnTo>
                      <a:lnTo>
                        <a:pt x="726" y="247"/>
                      </a:lnTo>
                      <a:lnTo>
                        <a:pt x="727" y="248"/>
                      </a:lnTo>
                      <a:lnTo>
                        <a:pt x="727" y="249"/>
                      </a:lnTo>
                      <a:lnTo>
                        <a:pt x="728" y="250"/>
                      </a:lnTo>
                      <a:lnTo>
                        <a:pt x="728" y="249"/>
                      </a:lnTo>
                      <a:lnTo>
                        <a:pt x="729" y="250"/>
                      </a:lnTo>
                      <a:lnTo>
                        <a:pt x="729" y="251"/>
                      </a:lnTo>
                      <a:lnTo>
                        <a:pt x="730" y="251"/>
                      </a:lnTo>
                      <a:lnTo>
                        <a:pt x="731" y="251"/>
                      </a:lnTo>
                      <a:lnTo>
                        <a:pt x="732" y="251"/>
                      </a:lnTo>
                      <a:lnTo>
                        <a:pt x="733" y="251"/>
                      </a:lnTo>
                      <a:lnTo>
                        <a:pt x="733" y="252"/>
                      </a:lnTo>
                      <a:lnTo>
                        <a:pt x="734" y="252"/>
                      </a:lnTo>
                      <a:lnTo>
                        <a:pt x="735" y="252"/>
                      </a:lnTo>
                      <a:lnTo>
                        <a:pt x="736" y="252"/>
                      </a:lnTo>
                      <a:lnTo>
                        <a:pt x="737" y="253"/>
                      </a:lnTo>
                      <a:lnTo>
                        <a:pt x="736" y="253"/>
                      </a:lnTo>
                      <a:lnTo>
                        <a:pt x="736" y="254"/>
                      </a:lnTo>
                      <a:lnTo>
                        <a:pt x="737" y="254"/>
                      </a:lnTo>
                      <a:lnTo>
                        <a:pt x="737" y="255"/>
                      </a:lnTo>
                      <a:lnTo>
                        <a:pt x="736" y="255"/>
                      </a:lnTo>
                      <a:lnTo>
                        <a:pt x="736" y="256"/>
                      </a:lnTo>
                      <a:lnTo>
                        <a:pt x="737" y="255"/>
                      </a:lnTo>
                      <a:lnTo>
                        <a:pt x="737" y="256"/>
                      </a:lnTo>
                      <a:lnTo>
                        <a:pt x="738" y="255"/>
                      </a:lnTo>
                      <a:lnTo>
                        <a:pt x="739" y="255"/>
                      </a:lnTo>
                      <a:lnTo>
                        <a:pt x="739" y="256"/>
                      </a:lnTo>
                      <a:lnTo>
                        <a:pt x="737" y="258"/>
                      </a:lnTo>
                      <a:lnTo>
                        <a:pt x="737" y="259"/>
                      </a:lnTo>
                      <a:lnTo>
                        <a:pt x="736" y="259"/>
                      </a:lnTo>
                      <a:lnTo>
                        <a:pt x="735" y="261"/>
                      </a:lnTo>
                      <a:lnTo>
                        <a:pt x="733" y="263"/>
                      </a:lnTo>
                      <a:lnTo>
                        <a:pt x="731" y="266"/>
                      </a:lnTo>
                      <a:lnTo>
                        <a:pt x="729" y="267"/>
                      </a:lnTo>
                      <a:lnTo>
                        <a:pt x="725" y="273"/>
                      </a:lnTo>
                      <a:lnTo>
                        <a:pt x="722" y="277"/>
                      </a:lnTo>
                      <a:lnTo>
                        <a:pt x="720" y="280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6" y="286"/>
                      </a:lnTo>
                      <a:lnTo>
                        <a:pt x="711" y="293"/>
                      </a:lnTo>
                      <a:lnTo>
                        <a:pt x="710" y="296"/>
                      </a:lnTo>
                      <a:lnTo>
                        <a:pt x="709" y="296"/>
                      </a:lnTo>
                      <a:lnTo>
                        <a:pt x="709" y="297"/>
                      </a:lnTo>
                      <a:lnTo>
                        <a:pt x="708" y="298"/>
                      </a:lnTo>
                      <a:lnTo>
                        <a:pt x="708" y="299"/>
                      </a:lnTo>
                      <a:lnTo>
                        <a:pt x="707" y="301"/>
                      </a:lnTo>
                      <a:lnTo>
                        <a:pt x="705" y="304"/>
                      </a:lnTo>
                      <a:lnTo>
                        <a:pt x="704" y="306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1" y="312"/>
                      </a:lnTo>
                      <a:lnTo>
                        <a:pt x="698" y="317"/>
                      </a:lnTo>
                      <a:lnTo>
                        <a:pt x="697" y="319"/>
                      </a:lnTo>
                      <a:lnTo>
                        <a:pt x="696" y="322"/>
                      </a:lnTo>
                      <a:lnTo>
                        <a:pt x="695" y="324"/>
                      </a:lnTo>
                      <a:lnTo>
                        <a:pt x="693" y="328"/>
                      </a:lnTo>
                      <a:lnTo>
                        <a:pt x="690" y="334"/>
                      </a:lnTo>
                      <a:lnTo>
                        <a:pt x="687" y="340"/>
                      </a:lnTo>
                      <a:lnTo>
                        <a:pt x="685" y="346"/>
                      </a:lnTo>
                      <a:lnTo>
                        <a:pt x="684" y="348"/>
                      </a:lnTo>
                      <a:lnTo>
                        <a:pt x="683" y="350"/>
                      </a:lnTo>
                      <a:lnTo>
                        <a:pt x="682" y="352"/>
                      </a:lnTo>
                      <a:lnTo>
                        <a:pt x="682" y="354"/>
                      </a:lnTo>
                      <a:lnTo>
                        <a:pt x="681" y="356"/>
                      </a:lnTo>
                      <a:lnTo>
                        <a:pt x="678" y="363"/>
                      </a:lnTo>
                      <a:lnTo>
                        <a:pt x="677" y="365"/>
                      </a:lnTo>
                      <a:lnTo>
                        <a:pt x="676" y="366"/>
                      </a:lnTo>
                      <a:lnTo>
                        <a:pt x="676" y="367"/>
                      </a:lnTo>
                      <a:lnTo>
                        <a:pt x="675" y="370"/>
                      </a:lnTo>
                      <a:lnTo>
                        <a:pt x="674" y="372"/>
                      </a:lnTo>
                      <a:lnTo>
                        <a:pt x="672" y="376"/>
                      </a:lnTo>
                      <a:lnTo>
                        <a:pt x="669" y="380"/>
                      </a:lnTo>
                      <a:lnTo>
                        <a:pt x="668" y="380"/>
                      </a:lnTo>
                      <a:lnTo>
                        <a:pt x="668" y="381"/>
                      </a:lnTo>
                      <a:lnTo>
                        <a:pt x="666" y="383"/>
                      </a:lnTo>
                      <a:lnTo>
                        <a:pt x="666" y="384"/>
                      </a:lnTo>
                      <a:lnTo>
                        <a:pt x="665" y="386"/>
                      </a:lnTo>
                      <a:lnTo>
                        <a:pt x="659" y="392"/>
                      </a:lnTo>
                      <a:lnTo>
                        <a:pt x="657" y="396"/>
                      </a:lnTo>
                      <a:lnTo>
                        <a:pt x="655" y="398"/>
                      </a:lnTo>
                      <a:lnTo>
                        <a:pt x="648" y="408"/>
                      </a:lnTo>
                      <a:lnTo>
                        <a:pt x="645" y="413"/>
                      </a:lnTo>
                      <a:lnTo>
                        <a:pt x="641" y="418"/>
                      </a:lnTo>
                      <a:lnTo>
                        <a:pt x="640" y="419"/>
                      </a:lnTo>
                      <a:lnTo>
                        <a:pt x="637" y="422"/>
                      </a:lnTo>
                      <a:lnTo>
                        <a:pt x="635" y="425"/>
                      </a:lnTo>
                      <a:lnTo>
                        <a:pt x="633" y="428"/>
                      </a:lnTo>
                      <a:lnTo>
                        <a:pt x="632" y="430"/>
                      </a:lnTo>
                      <a:lnTo>
                        <a:pt x="628" y="436"/>
                      </a:lnTo>
                      <a:lnTo>
                        <a:pt x="625" y="440"/>
                      </a:lnTo>
                      <a:lnTo>
                        <a:pt x="623" y="441"/>
                      </a:lnTo>
                      <a:lnTo>
                        <a:pt x="623" y="442"/>
                      </a:lnTo>
                      <a:lnTo>
                        <a:pt x="622" y="443"/>
                      </a:lnTo>
                      <a:lnTo>
                        <a:pt x="621" y="444"/>
                      </a:lnTo>
                      <a:lnTo>
                        <a:pt x="621" y="445"/>
                      </a:lnTo>
                      <a:lnTo>
                        <a:pt x="613" y="452"/>
                      </a:lnTo>
                      <a:lnTo>
                        <a:pt x="610" y="454"/>
                      </a:lnTo>
                      <a:lnTo>
                        <a:pt x="609" y="455"/>
                      </a:lnTo>
                      <a:lnTo>
                        <a:pt x="607" y="457"/>
                      </a:lnTo>
                      <a:lnTo>
                        <a:pt x="605" y="459"/>
                      </a:lnTo>
                      <a:lnTo>
                        <a:pt x="601" y="461"/>
                      </a:lnTo>
                      <a:lnTo>
                        <a:pt x="599" y="464"/>
                      </a:lnTo>
                      <a:lnTo>
                        <a:pt x="595" y="468"/>
                      </a:lnTo>
                      <a:lnTo>
                        <a:pt x="593" y="470"/>
                      </a:lnTo>
                      <a:lnTo>
                        <a:pt x="590" y="472"/>
                      </a:lnTo>
                      <a:lnTo>
                        <a:pt x="589" y="474"/>
                      </a:lnTo>
                      <a:lnTo>
                        <a:pt x="588" y="474"/>
                      </a:lnTo>
                      <a:lnTo>
                        <a:pt x="588" y="475"/>
                      </a:lnTo>
                      <a:lnTo>
                        <a:pt x="587" y="476"/>
                      </a:lnTo>
                      <a:lnTo>
                        <a:pt x="586" y="476"/>
                      </a:lnTo>
                      <a:lnTo>
                        <a:pt x="586" y="477"/>
                      </a:lnTo>
                      <a:lnTo>
                        <a:pt x="584" y="479"/>
                      </a:lnTo>
                      <a:lnTo>
                        <a:pt x="582" y="481"/>
                      </a:lnTo>
                      <a:lnTo>
                        <a:pt x="581" y="482"/>
                      </a:lnTo>
                      <a:lnTo>
                        <a:pt x="579" y="483"/>
                      </a:lnTo>
                      <a:lnTo>
                        <a:pt x="570" y="490"/>
                      </a:lnTo>
                      <a:lnTo>
                        <a:pt x="566" y="493"/>
                      </a:lnTo>
                      <a:lnTo>
                        <a:pt x="566" y="494"/>
                      </a:lnTo>
                      <a:lnTo>
                        <a:pt x="565" y="494"/>
                      </a:lnTo>
                      <a:lnTo>
                        <a:pt x="564" y="495"/>
                      </a:lnTo>
                      <a:lnTo>
                        <a:pt x="562" y="496"/>
                      </a:lnTo>
                      <a:lnTo>
                        <a:pt x="561" y="497"/>
                      </a:lnTo>
                      <a:lnTo>
                        <a:pt x="559" y="498"/>
                      </a:lnTo>
                      <a:lnTo>
                        <a:pt x="558" y="499"/>
                      </a:lnTo>
                      <a:lnTo>
                        <a:pt x="557" y="500"/>
                      </a:lnTo>
                      <a:lnTo>
                        <a:pt x="556" y="500"/>
                      </a:lnTo>
                      <a:lnTo>
                        <a:pt x="554" y="501"/>
                      </a:lnTo>
                      <a:lnTo>
                        <a:pt x="553" y="502"/>
                      </a:lnTo>
                      <a:lnTo>
                        <a:pt x="552" y="502"/>
                      </a:lnTo>
                      <a:lnTo>
                        <a:pt x="550" y="503"/>
                      </a:lnTo>
                      <a:lnTo>
                        <a:pt x="548" y="505"/>
                      </a:lnTo>
                      <a:lnTo>
                        <a:pt x="547" y="505"/>
                      </a:lnTo>
                      <a:lnTo>
                        <a:pt x="545" y="506"/>
                      </a:lnTo>
                      <a:lnTo>
                        <a:pt x="544" y="507"/>
                      </a:lnTo>
                      <a:lnTo>
                        <a:pt x="543" y="507"/>
                      </a:lnTo>
                      <a:lnTo>
                        <a:pt x="540" y="509"/>
                      </a:lnTo>
                      <a:lnTo>
                        <a:pt x="539" y="509"/>
                      </a:lnTo>
                      <a:lnTo>
                        <a:pt x="538" y="509"/>
                      </a:lnTo>
                      <a:lnTo>
                        <a:pt x="530" y="513"/>
                      </a:lnTo>
                      <a:lnTo>
                        <a:pt x="525" y="517"/>
                      </a:lnTo>
                      <a:lnTo>
                        <a:pt x="520" y="520"/>
                      </a:lnTo>
                      <a:lnTo>
                        <a:pt x="517" y="522"/>
                      </a:lnTo>
                      <a:lnTo>
                        <a:pt x="513" y="526"/>
                      </a:lnTo>
                      <a:lnTo>
                        <a:pt x="512" y="527"/>
                      </a:lnTo>
                      <a:lnTo>
                        <a:pt x="509" y="530"/>
                      </a:lnTo>
                      <a:lnTo>
                        <a:pt x="507" y="533"/>
                      </a:lnTo>
                      <a:lnTo>
                        <a:pt x="506" y="534"/>
                      </a:lnTo>
                      <a:lnTo>
                        <a:pt x="504" y="535"/>
                      </a:lnTo>
                      <a:lnTo>
                        <a:pt x="503" y="537"/>
                      </a:lnTo>
                      <a:lnTo>
                        <a:pt x="500" y="539"/>
                      </a:lnTo>
                      <a:lnTo>
                        <a:pt x="500" y="540"/>
                      </a:lnTo>
                      <a:lnTo>
                        <a:pt x="499" y="541"/>
                      </a:lnTo>
                      <a:lnTo>
                        <a:pt x="499" y="542"/>
                      </a:lnTo>
                      <a:lnTo>
                        <a:pt x="499" y="543"/>
                      </a:lnTo>
                      <a:lnTo>
                        <a:pt x="500" y="544"/>
                      </a:lnTo>
                      <a:lnTo>
                        <a:pt x="499" y="544"/>
                      </a:lnTo>
                      <a:lnTo>
                        <a:pt x="499" y="543"/>
                      </a:lnTo>
                      <a:lnTo>
                        <a:pt x="498" y="541"/>
                      </a:lnTo>
                      <a:lnTo>
                        <a:pt x="497" y="542"/>
                      </a:lnTo>
                      <a:lnTo>
                        <a:pt x="496" y="542"/>
                      </a:lnTo>
                      <a:lnTo>
                        <a:pt x="495" y="542"/>
                      </a:lnTo>
                      <a:lnTo>
                        <a:pt x="494" y="543"/>
                      </a:lnTo>
                      <a:lnTo>
                        <a:pt x="494" y="544"/>
                      </a:lnTo>
                      <a:lnTo>
                        <a:pt x="493" y="544"/>
                      </a:lnTo>
                      <a:lnTo>
                        <a:pt x="491" y="546"/>
                      </a:lnTo>
                      <a:lnTo>
                        <a:pt x="490" y="547"/>
                      </a:lnTo>
                      <a:lnTo>
                        <a:pt x="489" y="547"/>
                      </a:lnTo>
                      <a:lnTo>
                        <a:pt x="487" y="549"/>
                      </a:lnTo>
                      <a:lnTo>
                        <a:pt x="486" y="550"/>
                      </a:lnTo>
                      <a:lnTo>
                        <a:pt x="486" y="551"/>
                      </a:lnTo>
                      <a:lnTo>
                        <a:pt x="484" y="553"/>
                      </a:lnTo>
                      <a:lnTo>
                        <a:pt x="482" y="555"/>
                      </a:lnTo>
                      <a:lnTo>
                        <a:pt x="479" y="560"/>
                      </a:lnTo>
                      <a:lnTo>
                        <a:pt x="476" y="565"/>
                      </a:lnTo>
                      <a:lnTo>
                        <a:pt x="475" y="566"/>
                      </a:lnTo>
                      <a:lnTo>
                        <a:pt x="474" y="568"/>
                      </a:lnTo>
                      <a:lnTo>
                        <a:pt x="473" y="572"/>
                      </a:lnTo>
                      <a:lnTo>
                        <a:pt x="472" y="573"/>
                      </a:lnTo>
                      <a:lnTo>
                        <a:pt x="471" y="576"/>
                      </a:lnTo>
                      <a:lnTo>
                        <a:pt x="470" y="576"/>
                      </a:lnTo>
                      <a:lnTo>
                        <a:pt x="469" y="579"/>
                      </a:lnTo>
                      <a:lnTo>
                        <a:pt x="469" y="580"/>
                      </a:lnTo>
                      <a:lnTo>
                        <a:pt x="468" y="583"/>
                      </a:lnTo>
                      <a:lnTo>
                        <a:pt x="466" y="587"/>
                      </a:lnTo>
                      <a:lnTo>
                        <a:pt x="465" y="589"/>
                      </a:lnTo>
                      <a:lnTo>
                        <a:pt x="463" y="597"/>
                      </a:lnTo>
                      <a:lnTo>
                        <a:pt x="463" y="598"/>
                      </a:lnTo>
                      <a:lnTo>
                        <a:pt x="462" y="601"/>
                      </a:lnTo>
                      <a:lnTo>
                        <a:pt x="462" y="603"/>
                      </a:lnTo>
                      <a:lnTo>
                        <a:pt x="461" y="603"/>
                      </a:lnTo>
                      <a:lnTo>
                        <a:pt x="461" y="605"/>
                      </a:lnTo>
                      <a:lnTo>
                        <a:pt x="460" y="607"/>
                      </a:lnTo>
                      <a:lnTo>
                        <a:pt x="460" y="608"/>
                      </a:lnTo>
                      <a:lnTo>
                        <a:pt x="459" y="608"/>
                      </a:lnTo>
                      <a:lnTo>
                        <a:pt x="459" y="609"/>
                      </a:lnTo>
                      <a:lnTo>
                        <a:pt x="458" y="611"/>
                      </a:lnTo>
                      <a:lnTo>
                        <a:pt x="458" y="612"/>
                      </a:lnTo>
                      <a:lnTo>
                        <a:pt x="457" y="615"/>
                      </a:lnTo>
                      <a:lnTo>
                        <a:pt x="456" y="617"/>
                      </a:lnTo>
                      <a:lnTo>
                        <a:pt x="455" y="619"/>
                      </a:lnTo>
                      <a:lnTo>
                        <a:pt x="452" y="623"/>
                      </a:lnTo>
                      <a:lnTo>
                        <a:pt x="448" y="630"/>
                      </a:lnTo>
                      <a:lnTo>
                        <a:pt x="447" y="634"/>
                      </a:lnTo>
                      <a:lnTo>
                        <a:pt x="446" y="635"/>
                      </a:lnTo>
                      <a:lnTo>
                        <a:pt x="445" y="637"/>
                      </a:lnTo>
                      <a:lnTo>
                        <a:pt x="444" y="638"/>
                      </a:lnTo>
                      <a:lnTo>
                        <a:pt x="444" y="639"/>
                      </a:lnTo>
                      <a:lnTo>
                        <a:pt x="442" y="642"/>
                      </a:lnTo>
                      <a:lnTo>
                        <a:pt x="441" y="643"/>
                      </a:lnTo>
                      <a:lnTo>
                        <a:pt x="441" y="644"/>
                      </a:lnTo>
                      <a:lnTo>
                        <a:pt x="440" y="645"/>
                      </a:lnTo>
                      <a:lnTo>
                        <a:pt x="438" y="646"/>
                      </a:lnTo>
                      <a:lnTo>
                        <a:pt x="437" y="648"/>
                      </a:lnTo>
                      <a:lnTo>
                        <a:pt x="436" y="649"/>
                      </a:lnTo>
                      <a:lnTo>
                        <a:pt x="436" y="650"/>
                      </a:lnTo>
                      <a:lnTo>
                        <a:pt x="435" y="651"/>
                      </a:lnTo>
                      <a:lnTo>
                        <a:pt x="434" y="652"/>
                      </a:lnTo>
                      <a:lnTo>
                        <a:pt x="433" y="653"/>
                      </a:lnTo>
                      <a:lnTo>
                        <a:pt x="430" y="656"/>
                      </a:lnTo>
                      <a:lnTo>
                        <a:pt x="428" y="658"/>
                      </a:lnTo>
                      <a:lnTo>
                        <a:pt x="425" y="660"/>
                      </a:lnTo>
                      <a:lnTo>
                        <a:pt x="423" y="662"/>
                      </a:lnTo>
                      <a:lnTo>
                        <a:pt x="419" y="666"/>
                      </a:lnTo>
                      <a:lnTo>
                        <a:pt x="414" y="670"/>
                      </a:lnTo>
                      <a:lnTo>
                        <a:pt x="413" y="670"/>
                      </a:lnTo>
                      <a:lnTo>
                        <a:pt x="406" y="677"/>
                      </a:lnTo>
                      <a:lnTo>
                        <a:pt x="405" y="677"/>
                      </a:lnTo>
                      <a:lnTo>
                        <a:pt x="404" y="678"/>
                      </a:lnTo>
                      <a:lnTo>
                        <a:pt x="403" y="679"/>
                      </a:lnTo>
                      <a:lnTo>
                        <a:pt x="397" y="684"/>
                      </a:lnTo>
                      <a:lnTo>
                        <a:pt x="394" y="686"/>
                      </a:lnTo>
                      <a:lnTo>
                        <a:pt x="394" y="687"/>
                      </a:lnTo>
                      <a:lnTo>
                        <a:pt x="391" y="689"/>
                      </a:lnTo>
                      <a:lnTo>
                        <a:pt x="390" y="690"/>
                      </a:lnTo>
                      <a:lnTo>
                        <a:pt x="389" y="691"/>
                      </a:lnTo>
                      <a:lnTo>
                        <a:pt x="385" y="694"/>
                      </a:lnTo>
                      <a:lnTo>
                        <a:pt x="383" y="695"/>
                      </a:lnTo>
                      <a:lnTo>
                        <a:pt x="383" y="696"/>
                      </a:lnTo>
                      <a:lnTo>
                        <a:pt x="381" y="697"/>
                      </a:lnTo>
                      <a:lnTo>
                        <a:pt x="380" y="698"/>
                      </a:lnTo>
                      <a:lnTo>
                        <a:pt x="377" y="700"/>
                      </a:lnTo>
                      <a:lnTo>
                        <a:pt x="375" y="701"/>
                      </a:lnTo>
                      <a:lnTo>
                        <a:pt x="373" y="703"/>
                      </a:lnTo>
                      <a:lnTo>
                        <a:pt x="372" y="703"/>
                      </a:lnTo>
                      <a:lnTo>
                        <a:pt x="371" y="703"/>
                      </a:lnTo>
                      <a:lnTo>
                        <a:pt x="370" y="703"/>
                      </a:lnTo>
                      <a:lnTo>
                        <a:pt x="369" y="703"/>
                      </a:lnTo>
                      <a:lnTo>
                        <a:pt x="368" y="702"/>
                      </a:lnTo>
                      <a:lnTo>
                        <a:pt x="368" y="701"/>
                      </a:lnTo>
                      <a:lnTo>
                        <a:pt x="368" y="700"/>
                      </a:lnTo>
                      <a:lnTo>
                        <a:pt x="368" y="699"/>
                      </a:lnTo>
                      <a:lnTo>
                        <a:pt x="367" y="699"/>
                      </a:lnTo>
                      <a:lnTo>
                        <a:pt x="367" y="698"/>
                      </a:lnTo>
                      <a:lnTo>
                        <a:pt x="368" y="698"/>
                      </a:lnTo>
                      <a:lnTo>
                        <a:pt x="367" y="697"/>
                      </a:lnTo>
                      <a:lnTo>
                        <a:pt x="367" y="698"/>
                      </a:lnTo>
                      <a:lnTo>
                        <a:pt x="367" y="697"/>
                      </a:lnTo>
                      <a:lnTo>
                        <a:pt x="360" y="696"/>
                      </a:lnTo>
                      <a:lnTo>
                        <a:pt x="359" y="696"/>
                      </a:lnTo>
                      <a:lnTo>
                        <a:pt x="359" y="695"/>
                      </a:lnTo>
                      <a:lnTo>
                        <a:pt x="360" y="695"/>
                      </a:lnTo>
                      <a:lnTo>
                        <a:pt x="360" y="694"/>
                      </a:lnTo>
                      <a:lnTo>
                        <a:pt x="359" y="694"/>
                      </a:lnTo>
                      <a:lnTo>
                        <a:pt x="359" y="693"/>
                      </a:lnTo>
                      <a:lnTo>
                        <a:pt x="359" y="692"/>
                      </a:lnTo>
                      <a:lnTo>
                        <a:pt x="360" y="692"/>
                      </a:lnTo>
                      <a:lnTo>
                        <a:pt x="360" y="691"/>
                      </a:lnTo>
                      <a:lnTo>
                        <a:pt x="360" y="690"/>
                      </a:lnTo>
                      <a:lnTo>
                        <a:pt x="360" y="689"/>
                      </a:lnTo>
                      <a:lnTo>
                        <a:pt x="359" y="688"/>
                      </a:lnTo>
                      <a:lnTo>
                        <a:pt x="360" y="688"/>
                      </a:lnTo>
                      <a:lnTo>
                        <a:pt x="360" y="687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6" name="Freeform 481"/>
                <p:cNvSpPr>
                  <a:spLocks/>
                </p:cNvSpPr>
                <p:nvPr/>
              </p:nvSpPr>
              <p:spPr bwMode="auto">
                <a:xfrm>
                  <a:off x="2452688" y="4902200"/>
                  <a:ext cx="528637" cy="366713"/>
                </a:xfrm>
                <a:custGeom>
                  <a:avLst/>
                  <a:gdLst>
                    <a:gd name="T0" fmla="*/ 2147483646 w 514"/>
                    <a:gd name="T1" fmla="*/ 2147483646 h 357"/>
                    <a:gd name="T2" fmla="*/ 2147483646 w 514"/>
                    <a:gd name="T3" fmla="*/ 2147483646 h 357"/>
                    <a:gd name="T4" fmla="*/ 2147483646 w 514"/>
                    <a:gd name="T5" fmla="*/ 2147483646 h 357"/>
                    <a:gd name="T6" fmla="*/ 2147483646 w 514"/>
                    <a:gd name="T7" fmla="*/ 2147483646 h 357"/>
                    <a:gd name="T8" fmla="*/ 2147483646 w 514"/>
                    <a:gd name="T9" fmla="*/ 2147483646 h 357"/>
                    <a:gd name="T10" fmla="*/ 2147483646 w 514"/>
                    <a:gd name="T11" fmla="*/ 2147483646 h 357"/>
                    <a:gd name="T12" fmla="*/ 2147483646 w 514"/>
                    <a:gd name="T13" fmla="*/ 2147483646 h 357"/>
                    <a:gd name="T14" fmla="*/ 2147483646 w 514"/>
                    <a:gd name="T15" fmla="*/ 2147483646 h 357"/>
                    <a:gd name="T16" fmla="*/ 2147483646 w 514"/>
                    <a:gd name="T17" fmla="*/ 2147483646 h 357"/>
                    <a:gd name="T18" fmla="*/ 2147483646 w 514"/>
                    <a:gd name="T19" fmla="*/ 2147483646 h 357"/>
                    <a:gd name="T20" fmla="*/ 2147483646 w 514"/>
                    <a:gd name="T21" fmla="*/ 2147483646 h 357"/>
                    <a:gd name="T22" fmla="*/ 2147483646 w 514"/>
                    <a:gd name="T23" fmla="*/ 2147483646 h 357"/>
                    <a:gd name="T24" fmla="*/ 2147483646 w 514"/>
                    <a:gd name="T25" fmla="*/ 2147483646 h 357"/>
                    <a:gd name="T26" fmla="*/ 2147483646 w 514"/>
                    <a:gd name="T27" fmla="*/ 2147483646 h 357"/>
                    <a:gd name="T28" fmla="*/ 2147483646 w 514"/>
                    <a:gd name="T29" fmla="*/ 2147483646 h 357"/>
                    <a:gd name="T30" fmla="*/ 2147483646 w 514"/>
                    <a:gd name="T31" fmla="*/ 2147483646 h 357"/>
                    <a:gd name="T32" fmla="*/ 2147483646 w 514"/>
                    <a:gd name="T33" fmla="*/ 2147483646 h 357"/>
                    <a:gd name="T34" fmla="*/ 2147483646 w 514"/>
                    <a:gd name="T35" fmla="*/ 2147483646 h 357"/>
                    <a:gd name="T36" fmla="*/ 2147483646 w 514"/>
                    <a:gd name="T37" fmla="*/ 2147483646 h 357"/>
                    <a:gd name="T38" fmla="*/ 2147483646 w 514"/>
                    <a:gd name="T39" fmla="*/ 2147483646 h 357"/>
                    <a:gd name="T40" fmla="*/ 2147483646 w 514"/>
                    <a:gd name="T41" fmla="*/ 2147483646 h 357"/>
                    <a:gd name="T42" fmla="*/ 2147483646 w 514"/>
                    <a:gd name="T43" fmla="*/ 2147483646 h 357"/>
                    <a:gd name="T44" fmla="*/ 2147483646 w 514"/>
                    <a:gd name="T45" fmla="*/ 2147483646 h 357"/>
                    <a:gd name="T46" fmla="*/ 2147483646 w 514"/>
                    <a:gd name="T47" fmla="*/ 2147483646 h 357"/>
                    <a:gd name="T48" fmla="*/ 2147483646 w 514"/>
                    <a:gd name="T49" fmla="*/ 2147483646 h 357"/>
                    <a:gd name="T50" fmla="*/ 2147483646 w 514"/>
                    <a:gd name="T51" fmla="*/ 2147483646 h 357"/>
                    <a:gd name="T52" fmla="*/ 2147483646 w 514"/>
                    <a:gd name="T53" fmla="*/ 2147483646 h 357"/>
                    <a:gd name="T54" fmla="*/ 2147483646 w 514"/>
                    <a:gd name="T55" fmla="*/ 2147483646 h 357"/>
                    <a:gd name="T56" fmla="*/ 2147483646 w 514"/>
                    <a:gd name="T57" fmla="*/ 2147483646 h 357"/>
                    <a:gd name="T58" fmla="*/ 2147483646 w 514"/>
                    <a:gd name="T59" fmla="*/ 2147483646 h 357"/>
                    <a:gd name="T60" fmla="*/ 2147483646 w 514"/>
                    <a:gd name="T61" fmla="*/ 2147483646 h 357"/>
                    <a:gd name="T62" fmla="*/ 2147483646 w 514"/>
                    <a:gd name="T63" fmla="*/ 2147483646 h 357"/>
                    <a:gd name="T64" fmla="*/ 2147483646 w 514"/>
                    <a:gd name="T65" fmla="*/ 2147483646 h 357"/>
                    <a:gd name="T66" fmla="*/ 2147483646 w 514"/>
                    <a:gd name="T67" fmla="*/ 2147483646 h 357"/>
                    <a:gd name="T68" fmla="*/ 2147483646 w 514"/>
                    <a:gd name="T69" fmla="*/ 2147483646 h 357"/>
                    <a:gd name="T70" fmla="*/ 2147483646 w 514"/>
                    <a:gd name="T71" fmla="*/ 2147483646 h 357"/>
                    <a:gd name="T72" fmla="*/ 2147483646 w 514"/>
                    <a:gd name="T73" fmla="*/ 2147483646 h 357"/>
                    <a:gd name="T74" fmla="*/ 2147483646 w 514"/>
                    <a:gd name="T75" fmla="*/ 2147483646 h 357"/>
                    <a:gd name="T76" fmla="*/ 2147483646 w 514"/>
                    <a:gd name="T77" fmla="*/ 2147483646 h 357"/>
                    <a:gd name="T78" fmla="*/ 2147483646 w 514"/>
                    <a:gd name="T79" fmla="*/ 2147483646 h 357"/>
                    <a:gd name="T80" fmla="*/ 2147483646 w 514"/>
                    <a:gd name="T81" fmla="*/ 2147483646 h 357"/>
                    <a:gd name="T82" fmla="*/ 2147483646 w 514"/>
                    <a:gd name="T83" fmla="*/ 2147483646 h 357"/>
                    <a:gd name="T84" fmla="*/ 2147483646 w 514"/>
                    <a:gd name="T85" fmla="*/ 2147483646 h 357"/>
                    <a:gd name="T86" fmla="*/ 2147483646 w 514"/>
                    <a:gd name="T87" fmla="*/ 2147483646 h 357"/>
                    <a:gd name="T88" fmla="*/ 2147483646 w 514"/>
                    <a:gd name="T89" fmla="*/ 2147483646 h 357"/>
                    <a:gd name="T90" fmla="*/ 2147483646 w 514"/>
                    <a:gd name="T91" fmla="*/ 2147483646 h 357"/>
                    <a:gd name="T92" fmla="*/ 2147483646 w 514"/>
                    <a:gd name="T93" fmla="*/ 2147483646 h 357"/>
                    <a:gd name="T94" fmla="*/ 2147483646 w 514"/>
                    <a:gd name="T95" fmla="*/ 2147483646 h 357"/>
                    <a:gd name="T96" fmla="*/ 2147483646 w 514"/>
                    <a:gd name="T97" fmla="*/ 2147483646 h 357"/>
                    <a:gd name="T98" fmla="*/ 2147483646 w 514"/>
                    <a:gd name="T99" fmla="*/ 2147483646 h 357"/>
                    <a:gd name="T100" fmla="*/ 2147483646 w 514"/>
                    <a:gd name="T101" fmla="*/ 2147483646 h 357"/>
                    <a:gd name="T102" fmla="*/ 2147483646 w 514"/>
                    <a:gd name="T103" fmla="*/ 2147483646 h 357"/>
                    <a:gd name="T104" fmla="*/ 2147483646 w 514"/>
                    <a:gd name="T105" fmla="*/ 2147483646 h 357"/>
                    <a:gd name="T106" fmla="*/ 2147483646 w 514"/>
                    <a:gd name="T107" fmla="*/ 2147483646 h 357"/>
                    <a:gd name="T108" fmla="*/ 2147483646 w 514"/>
                    <a:gd name="T109" fmla="*/ 2147483646 h 357"/>
                    <a:gd name="T110" fmla="*/ 2147483646 w 514"/>
                    <a:gd name="T111" fmla="*/ 2147483646 h 357"/>
                    <a:gd name="T112" fmla="*/ 2147483646 w 514"/>
                    <a:gd name="T113" fmla="*/ 2147483646 h 357"/>
                    <a:gd name="T114" fmla="*/ 2147483646 w 514"/>
                    <a:gd name="T115" fmla="*/ 2147483646 h 357"/>
                    <a:gd name="T116" fmla="*/ 2147483646 w 514"/>
                    <a:gd name="T117" fmla="*/ 2147483646 h 357"/>
                    <a:gd name="T118" fmla="*/ 2147483646 w 514"/>
                    <a:gd name="T119" fmla="*/ 2147483646 h 357"/>
                    <a:gd name="T120" fmla="*/ 2147483646 w 514"/>
                    <a:gd name="T121" fmla="*/ 2147483646 h 357"/>
                    <a:gd name="T122" fmla="*/ 2147483646 w 514"/>
                    <a:gd name="T123" fmla="*/ 2147483646 h 357"/>
                    <a:gd name="T124" fmla="*/ 2147483646 w 514"/>
                    <a:gd name="T125" fmla="*/ 2147483646 h 35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14"/>
                    <a:gd name="T190" fmla="*/ 0 h 357"/>
                    <a:gd name="T191" fmla="*/ 514 w 514"/>
                    <a:gd name="T192" fmla="*/ 357 h 35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14" h="357">
                      <a:moveTo>
                        <a:pt x="372" y="356"/>
                      </a:moveTo>
                      <a:lnTo>
                        <a:pt x="371" y="356"/>
                      </a:lnTo>
                      <a:lnTo>
                        <a:pt x="370" y="357"/>
                      </a:lnTo>
                      <a:lnTo>
                        <a:pt x="370" y="356"/>
                      </a:lnTo>
                      <a:lnTo>
                        <a:pt x="369" y="357"/>
                      </a:lnTo>
                      <a:lnTo>
                        <a:pt x="369" y="356"/>
                      </a:lnTo>
                      <a:lnTo>
                        <a:pt x="370" y="356"/>
                      </a:lnTo>
                      <a:lnTo>
                        <a:pt x="370" y="355"/>
                      </a:lnTo>
                      <a:lnTo>
                        <a:pt x="369" y="355"/>
                      </a:lnTo>
                      <a:lnTo>
                        <a:pt x="369" y="354"/>
                      </a:lnTo>
                      <a:lnTo>
                        <a:pt x="370" y="354"/>
                      </a:lnTo>
                      <a:lnTo>
                        <a:pt x="369" y="353"/>
                      </a:lnTo>
                      <a:lnTo>
                        <a:pt x="368" y="353"/>
                      </a:lnTo>
                      <a:lnTo>
                        <a:pt x="367" y="353"/>
                      </a:lnTo>
                      <a:lnTo>
                        <a:pt x="366" y="353"/>
                      </a:lnTo>
                      <a:lnTo>
                        <a:pt x="366" y="352"/>
                      </a:lnTo>
                      <a:lnTo>
                        <a:pt x="365" y="352"/>
                      </a:lnTo>
                      <a:lnTo>
                        <a:pt x="364" y="352"/>
                      </a:lnTo>
                      <a:lnTo>
                        <a:pt x="363" y="352"/>
                      </a:lnTo>
                      <a:lnTo>
                        <a:pt x="362" y="352"/>
                      </a:lnTo>
                      <a:lnTo>
                        <a:pt x="362" y="351"/>
                      </a:lnTo>
                      <a:lnTo>
                        <a:pt x="361" y="350"/>
                      </a:lnTo>
                      <a:lnTo>
                        <a:pt x="361" y="351"/>
                      </a:lnTo>
                      <a:lnTo>
                        <a:pt x="360" y="350"/>
                      </a:lnTo>
                      <a:lnTo>
                        <a:pt x="360" y="349"/>
                      </a:lnTo>
                      <a:lnTo>
                        <a:pt x="359" y="348"/>
                      </a:lnTo>
                      <a:lnTo>
                        <a:pt x="359" y="347"/>
                      </a:lnTo>
                      <a:lnTo>
                        <a:pt x="360" y="348"/>
                      </a:lnTo>
                      <a:lnTo>
                        <a:pt x="360" y="347"/>
                      </a:lnTo>
                      <a:lnTo>
                        <a:pt x="359" y="347"/>
                      </a:lnTo>
                      <a:lnTo>
                        <a:pt x="359" y="346"/>
                      </a:lnTo>
                      <a:lnTo>
                        <a:pt x="358" y="345"/>
                      </a:lnTo>
                      <a:lnTo>
                        <a:pt x="357" y="345"/>
                      </a:lnTo>
                      <a:lnTo>
                        <a:pt x="357" y="344"/>
                      </a:lnTo>
                      <a:lnTo>
                        <a:pt x="356" y="344"/>
                      </a:lnTo>
                      <a:lnTo>
                        <a:pt x="355" y="344"/>
                      </a:lnTo>
                      <a:lnTo>
                        <a:pt x="355" y="343"/>
                      </a:lnTo>
                      <a:lnTo>
                        <a:pt x="354" y="343"/>
                      </a:lnTo>
                      <a:lnTo>
                        <a:pt x="353" y="342"/>
                      </a:lnTo>
                      <a:lnTo>
                        <a:pt x="353" y="343"/>
                      </a:lnTo>
                      <a:lnTo>
                        <a:pt x="352" y="343"/>
                      </a:lnTo>
                      <a:lnTo>
                        <a:pt x="351" y="342"/>
                      </a:lnTo>
                      <a:lnTo>
                        <a:pt x="350" y="342"/>
                      </a:lnTo>
                      <a:lnTo>
                        <a:pt x="349" y="342"/>
                      </a:lnTo>
                      <a:lnTo>
                        <a:pt x="349" y="343"/>
                      </a:lnTo>
                      <a:lnTo>
                        <a:pt x="348" y="343"/>
                      </a:lnTo>
                      <a:lnTo>
                        <a:pt x="348" y="344"/>
                      </a:lnTo>
                      <a:lnTo>
                        <a:pt x="346" y="344"/>
                      </a:lnTo>
                      <a:lnTo>
                        <a:pt x="345" y="344"/>
                      </a:lnTo>
                      <a:lnTo>
                        <a:pt x="344" y="344"/>
                      </a:lnTo>
                      <a:lnTo>
                        <a:pt x="344" y="345"/>
                      </a:lnTo>
                      <a:lnTo>
                        <a:pt x="343" y="345"/>
                      </a:lnTo>
                      <a:lnTo>
                        <a:pt x="342" y="345"/>
                      </a:lnTo>
                      <a:lnTo>
                        <a:pt x="341" y="346"/>
                      </a:lnTo>
                      <a:lnTo>
                        <a:pt x="341" y="345"/>
                      </a:lnTo>
                      <a:lnTo>
                        <a:pt x="340" y="346"/>
                      </a:lnTo>
                      <a:lnTo>
                        <a:pt x="339" y="346"/>
                      </a:lnTo>
                      <a:lnTo>
                        <a:pt x="338" y="346"/>
                      </a:lnTo>
                      <a:lnTo>
                        <a:pt x="338" y="347"/>
                      </a:lnTo>
                      <a:lnTo>
                        <a:pt x="337" y="346"/>
                      </a:lnTo>
                      <a:lnTo>
                        <a:pt x="336" y="347"/>
                      </a:lnTo>
                      <a:lnTo>
                        <a:pt x="336" y="346"/>
                      </a:lnTo>
                      <a:lnTo>
                        <a:pt x="336" y="347"/>
                      </a:lnTo>
                      <a:lnTo>
                        <a:pt x="335" y="347"/>
                      </a:lnTo>
                      <a:lnTo>
                        <a:pt x="335" y="348"/>
                      </a:lnTo>
                      <a:lnTo>
                        <a:pt x="335" y="349"/>
                      </a:lnTo>
                      <a:lnTo>
                        <a:pt x="336" y="350"/>
                      </a:lnTo>
                      <a:lnTo>
                        <a:pt x="337" y="351"/>
                      </a:lnTo>
                      <a:lnTo>
                        <a:pt x="337" y="352"/>
                      </a:lnTo>
                      <a:lnTo>
                        <a:pt x="338" y="352"/>
                      </a:lnTo>
                      <a:lnTo>
                        <a:pt x="339" y="353"/>
                      </a:lnTo>
                      <a:lnTo>
                        <a:pt x="340" y="353"/>
                      </a:lnTo>
                      <a:lnTo>
                        <a:pt x="340" y="354"/>
                      </a:lnTo>
                      <a:lnTo>
                        <a:pt x="340" y="355"/>
                      </a:lnTo>
                      <a:lnTo>
                        <a:pt x="341" y="355"/>
                      </a:lnTo>
                      <a:lnTo>
                        <a:pt x="341" y="356"/>
                      </a:lnTo>
                      <a:lnTo>
                        <a:pt x="342" y="357"/>
                      </a:lnTo>
                      <a:lnTo>
                        <a:pt x="341" y="357"/>
                      </a:lnTo>
                      <a:lnTo>
                        <a:pt x="341" y="356"/>
                      </a:lnTo>
                      <a:lnTo>
                        <a:pt x="340" y="356"/>
                      </a:lnTo>
                      <a:lnTo>
                        <a:pt x="339" y="356"/>
                      </a:lnTo>
                      <a:lnTo>
                        <a:pt x="340" y="355"/>
                      </a:lnTo>
                      <a:lnTo>
                        <a:pt x="339" y="355"/>
                      </a:lnTo>
                      <a:lnTo>
                        <a:pt x="340" y="355"/>
                      </a:lnTo>
                      <a:lnTo>
                        <a:pt x="340" y="354"/>
                      </a:lnTo>
                      <a:lnTo>
                        <a:pt x="338" y="354"/>
                      </a:lnTo>
                      <a:lnTo>
                        <a:pt x="339" y="354"/>
                      </a:lnTo>
                      <a:lnTo>
                        <a:pt x="338" y="354"/>
                      </a:lnTo>
                      <a:lnTo>
                        <a:pt x="337" y="354"/>
                      </a:lnTo>
                      <a:lnTo>
                        <a:pt x="337" y="353"/>
                      </a:lnTo>
                      <a:lnTo>
                        <a:pt x="336" y="353"/>
                      </a:lnTo>
                      <a:lnTo>
                        <a:pt x="336" y="352"/>
                      </a:lnTo>
                      <a:lnTo>
                        <a:pt x="335" y="352"/>
                      </a:lnTo>
                      <a:lnTo>
                        <a:pt x="336" y="351"/>
                      </a:lnTo>
                      <a:lnTo>
                        <a:pt x="335" y="351"/>
                      </a:lnTo>
                      <a:lnTo>
                        <a:pt x="334" y="351"/>
                      </a:lnTo>
                      <a:lnTo>
                        <a:pt x="335" y="350"/>
                      </a:lnTo>
                      <a:lnTo>
                        <a:pt x="334" y="350"/>
                      </a:lnTo>
                      <a:lnTo>
                        <a:pt x="334" y="349"/>
                      </a:lnTo>
                      <a:lnTo>
                        <a:pt x="333" y="350"/>
                      </a:lnTo>
                      <a:lnTo>
                        <a:pt x="334" y="350"/>
                      </a:lnTo>
                      <a:lnTo>
                        <a:pt x="333" y="350"/>
                      </a:lnTo>
                      <a:lnTo>
                        <a:pt x="334" y="351"/>
                      </a:lnTo>
                      <a:lnTo>
                        <a:pt x="333" y="351"/>
                      </a:lnTo>
                      <a:lnTo>
                        <a:pt x="333" y="352"/>
                      </a:lnTo>
                      <a:lnTo>
                        <a:pt x="333" y="351"/>
                      </a:lnTo>
                      <a:lnTo>
                        <a:pt x="333" y="350"/>
                      </a:lnTo>
                      <a:lnTo>
                        <a:pt x="332" y="350"/>
                      </a:lnTo>
                      <a:lnTo>
                        <a:pt x="332" y="349"/>
                      </a:lnTo>
                      <a:lnTo>
                        <a:pt x="332" y="348"/>
                      </a:lnTo>
                      <a:lnTo>
                        <a:pt x="332" y="347"/>
                      </a:lnTo>
                      <a:lnTo>
                        <a:pt x="333" y="346"/>
                      </a:lnTo>
                      <a:lnTo>
                        <a:pt x="332" y="346"/>
                      </a:lnTo>
                      <a:lnTo>
                        <a:pt x="332" y="347"/>
                      </a:lnTo>
                      <a:lnTo>
                        <a:pt x="332" y="346"/>
                      </a:lnTo>
                      <a:lnTo>
                        <a:pt x="331" y="346"/>
                      </a:lnTo>
                      <a:lnTo>
                        <a:pt x="330" y="346"/>
                      </a:lnTo>
                      <a:lnTo>
                        <a:pt x="330" y="345"/>
                      </a:lnTo>
                      <a:lnTo>
                        <a:pt x="331" y="345"/>
                      </a:lnTo>
                      <a:lnTo>
                        <a:pt x="332" y="345"/>
                      </a:lnTo>
                      <a:lnTo>
                        <a:pt x="333" y="345"/>
                      </a:lnTo>
                      <a:lnTo>
                        <a:pt x="333" y="344"/>
                      </a:lnTo>
                      <a:lnTo>
                        <a:pt x="332" y="344"/>
                      </a:lnTo>
                      <a:lnTo>
                        <a:pt x="333" y="343"/>
                      </a:lnTo>
                      <a:lnTo>
                        <a:pt x="332" y="343"/>
                      </a:lnTo>
                      <a:lnTo>
                        <a:pt x="332" y="342"/>
                      </a:lnTo>
                      <a:lnTo>
                        <a:pt x="333" y="342"/>
                      </a:lnTo>
                      <a:lnTo>
                        <a:pt x="334" y="342"/>
                      </a:lnTo>
                      <a:lnTo>
                        <a:pt x="334" y="341"/>
                      </a:lnTo>
                      <a:lnTo>
                        <a:pt x="333" y="341"/>
                      </a:lnTo>
                      <a:lnTo>
                        <a:pt x="332" y="341"/>
                      </a:lnTo>
                      <a:lnTo>
                        <a:pt x="333" y="340"/>
                      </a:lnTo>
                      <a:lnTo>
                        <a:pt x="333" y="339"/>
                      </a:lnTo>
                      <a:lnTo>
                        <a:pt x="334" y="339"/>
                      </a:lnTo>
                      <a:lnTo>
                        <a:pt x="334" y="340"/>
                      </a:lnTo>
                      <a:lnTo>
                        <a:pt x="333" y="340"/>
                      </a:lnTo>
                      <a:lnTo>
                        <a:pt x="334" y="340"/>
                      </a:lnTo>
                      <a:lnTo>
                        <a:pt x="335" y="340"/>
                      </a:lnTo>
                      <a:lnTo>
                        <a:pt x="334" y="341"/>
                      </a:lnTo>
                      <a:lnTo>
                        <a:pt x="335" y="341"/>
                      </a:lnTo>
                      <a:lnTo>
                        <a:pt x="336" y="341"/>
                      </a:lnTo>
                      <a:lnTo>
                        <a:pt x="335" y="341"/>
                      </a:lnTo>
                      <a:lnTo>
                        <a:pt x="335" y="342"/>
                      </a:lnTo>
                      <a:lnTo>
                        <a:pt x="336" y="342"/>
                      </a:lnTo>
                      <a:lnTo>
                        <a:pt x="337" y="342"/>
                      </a:lnTo>
                      <a:lnTo>
                        <a:pt x="337" y="343"/>
                      </a:lnTo>
                      <a:lnTo>
                        <a:pt x="336" y="344"/>
                      </a:lnTo>
                      <a:lnTo>
                        <a:pt x="336" y="343"/>
                      </a:lnTo>
                      <a:lnTo>
                        <a:pt x="336" y="344"/>
                      </a:lnTo>
                      <a:lnTo>
                        <a:pt x="335" y="345"/>
                      </a:lnTo>
                      <a:lnTo>
                        <a:pt x="336" y="345"/>
                      </a:lnTo>
                      <a:lnTo>
                        <a:pt x="336" y="344"/>
                      </a:lnTo>
                      <a:lnTo>
                        <a:pt x="337" y="344"/>
                      </a:lnTo>
                      <a:lnTo>
                        <a:pt x="337" y="343"/>
                      </a:lnTo>
                      <a:lnTo>
                        <a:pt x="337" y="344"/>
                      </a:lnTo>
                      <a:lnTo>
                        <a:pt x="337" y="345"/>
                      </a:lnTo>
                      <a:lnTo>
                        <a:pt x="337" y="344"/>
                      </a:lnTo>
                      <a:lnTo>
                        <a:pt x="338" y="344"/>
                      </a:lnTo>
                      <a:lnTo>
                        <a:pt x="338" y="343"/>
                      </a:lnTo>
                      <a:lnTo>
                        <a:pt x="337" y="343"/>
                      </a:lnTo>
                      <a:lnTo>
                        <a:pt x="338" y="342"/>
                      </a:lnTo>
                      <a:lnTo>
                        <a:pt x="338" y="341"/>
                      </a:lnTo>
                      <a:lnTo>
                        <a:pt x="337" y="341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39"/>
                      </a:lnTo>
                      <a:lnTo>
                        <a:pt x="337" y="339"/>
                      </a:lnTo>
                      <a:lnTo>
                        <a:pt x="338" y="338"/>
                      </a:lnTo>
                      <a:lnTo>
                        <a:pt x="337" y="338"/>
                      </a:lnTo>
                      <a:lnTo>
                        <a:pt x="338" y="337"/>
                      </a:lnTo>
                      <a:lnTo>
                        <a:pt x="339" y="337"/>
                      </a:lnTo>
                      <a:lnTo>
                        <a:pt x="338" y="337"/>
                      </a:lnTo>
                      <a:lnTo>
                        <a:pt x="338" y="338"/>
                      </a:lnTo>
                      <a:lnTo>
                        <a:pt x="339" y="338"/>
                      </a:lnTo>
                      <a:lnTo>
                        <a:pt x="339" y="339"/>
                      </a:lnTo>
                      <a:lnTo>
                        <a:pt x="339" y="340"/>
                      </a:lnTo>
                      <a:lnTo>
                        <a:pt x="340" y="340"/>
                      </a:lnTo>
                      <a:lnTo>
                        <a:pt x="340" y="339"/>
                      </a:lnTo>
                      <a:lnTo>
                        <a:pt x="341" y="338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2" y="339"/>
                      </a:lnTo>
                      <a:lnTo>
                        <a:pt x="343" y="339"/>
                      </a:lnTo>
                      <a:lnTo>
                        <a:pt x="344" y="339"/>
                      </a:lnTo>
                      <a:lnTo>
                        <a:pt x="344" y="338"/>
                      </a:lnTo>
                      <a:lnTo>
                        <a:pt x="344" y="337"/>
                      </a:lnTo>
                      <a:lnTo>
                        <a:pt x="344" y="338"/>
                      </a:lnTo>
                      <a:lnTo>
                        <a:pt x="345" y="338"/>
                      </a:lnTo>
                      <a:lnTo>
                        <a:pt x="345" y="337"/>
                      </a:lnTo>
                      <a:lnTo>
                        <a:pt x="345" y="336"/>
                      </a:lnTo>
                      <a:lnTo>
                        <a:pt x="346" y="337"/>
                      </a:lnTo>
                      <a:lnTo>
                        <a:pt x="346" y="336"/>
                      </a:lnTo>
                      <a:lnTo>
                        <a:pt x="346" y="335"/>
                      </a:lnTo>
                      <a:lnTo>
                        <a:pt x="346" y="334"/>
                      </a:lnTo>
                      <a:lnTo>
                        <a:pt x="345" y="334"/>
                      </a:lnTo>
                      <a:lnTo>
                        <a:pt x="346" y="333"/>
                      </a:lnTo>
                      <a:lnTo>
                        <a:pt x="346" y="334"/>
                      </a:lnTo>
                      <a:lnTo>
                        <a:pt x="347" y="334"/>
                      </a:lnTo>
                      <a:lnTo>
                        <a:pt x="348" y="334"/>
                      </a:lnTo>
                      <a:lnTo>
                        <a:pt x="348" y="335"/>
                      </a:lnTo>
                      <a:lnTo>
                        <a:pt x="348" y="334"/>
                      </a:lnTo>
                      <a:lnTo>
                        <a:pt x="348" y="333"/>
                      </a:lnTo>
                      <a:lnTo>
                        <a:pt x="349" y="333"/>
                      </a:lnTo>
                      <a:lnTo>
                        <a:pt x="350" y="333"/>
                      </a:lnTo>
                      <a:lnTo>
                        <a:pt x="350" y="332"/>
                      </a:lnTo>
                      <a:lnTo>
                        <a:pt x="350" y="331"/>
                      </a:lnTo>
                      <a:lnTo>
                        <a:pt x="350" y="330"/>
                      </a:lnTo>
                      <a:lnTo>
                        <a:pt x="350" y="329"/>
                      </a:lnTo>
                      <a:lnTo>
                        <a:pt x="351" y="330"/>
                      </a:lnTo>
                      <a:lnTo>
                        <a:pt x="351" y="329"/>
                      </a:lnTo>
                      <a:lnTo>
                        <a:pt x="351" y="328"/>
                      </a:lnTo>
                      <a:lnTo>
                        <a:pt x="352" y="328"/>
                      </a:lnTo>
                      <a:lnTo>
                        <a:pt x="352" y="327"/>
                      </a:lnTo>
                      <a:lnTo>
                        <a:pt x="353" y="327"/>
                      </a:lnTo>
                      <a:lnTo>
                        <a:pt x="352" y="327"/>
                      </a:lnTo>
                      <a:lnTo>
                        <a:pt x="351" y="327"/>
                      </a:lnTo>
                      <a:lnTo>
                        <a:pt x="351" y="328"/>
                      </a:lnTo>
                      <a:lnTo>
                        <a:pt x="351" y="327"/>
                      </a:lnTo>
                      <a:lnTo>
                        <a:pt x="350" y="328"/>
                      </a:lnTo>
                      <a:lnTo>
                        <a:pt x="350" y="327"/>
                      </a:lnTo>
                      <a:lnTo>
                        <a:pt x="349" y="328"/>
                      </a:lnTo>
                      <a:lnTo>
                        <a:pt x="348" y="328"/>
                      </a:lnTo>
                      <a:lnTo>
                        <a:pt x="349" y="328"/>
                      </a:lnTo>
                      <a:lnTo>
                        <a:pt x="348" y="329"/>
                      </a:lnTo>
                      <a:lnTo>
                        <a:pt x="348" y="328"/>
                      </a:lnTo>
                      <a:lnTo>
                        <a:pt x="347" y="328"/>
                      </a:lnTo>
                      <a:lnTo>
                        <a:pt x="347" y="327"/>
                      </a:lnTo>
                      <a:lnTo>
                        <a:pt x="348" y="327"/>
                      </a:lnTo>
                      <a:lnTo>
                        <a:pt x="349" y="327"/>
                      </a:lnTo>
                      <a:lnTo>
                        <a:pt x="350" y="326"/>
                      </a:lnTo>
                      <a:lnTo>
                        <a:pt x="351" y="326"/>
                      </a:lnTo>
                      <a:lnTo>
                        <a:pt x="351" y="325"/>
                      </a:lnTo>
                      <a:lnTo>
                        <a:pt x="352" y="325"/>
                      </a:lnTo>
                      <a:lnTo>
                        <a:pt x="351" y="324"/>
                      </a:lnTo>
                      <a:lnTo>
                        <a:pt x="352" y="324"/>
                      </a:lnTo>
                      <a:lnTo>
                        <a:pt x="352" y="323"/>
                      </a:lnTo>
                      <a:lnTo>
                        <a:pt x="353" y="323"/>
                      </a:lnTo>
                      <a:lnTo>
                        <a:pt x="352" y="323"/>
                      </a:lnTo>
                      <a:lnTo>
                        <a:pt x="351" y="323"/>
                      </a:lnTo>
                      <a:lnTo>
                        <a:pt x="351" y="322"/>
                      </a:lnTo>
                      <a:lnTo>
                        <a:pt x="352" y="321"/>
                      </a:lnTo>
                      <a:lnTo>
                        <a:pt x="352" y="320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18"/>
                      </a:lnTo>
                      <a:lnTo>
                        <a:pt x="354" y="318"/>
                      </a:lnTo>
                      <a:lnTo>
                        <a:pt x="354" y="319"/>
                      </a:lnTo>
                      <a:lnTo>
                        <a:pt x="354" y="318"/>
                      </a:lnTo>
                      <a:lnTo>
                        <a:pt x="355" y="318"/>
                      </a:lnTo>
                      <a:lnTo>
                        <a:pt x="354" y="318"/>
                      </a:lnTo>
                      <a:lnTo>
                        <a:pt x="354" y="317"/>
                      </a:lnTo>
                      <a:lnTo>
                        <a:pt x="353" y="316"/>
                      </a:lnTo>
                      <a:lnTo>
                        <a:pt x="352" y="316"/>
                      </a:lnTo>
                      <a:lnTo>
                        <a:pt x="352" y="315"/>
                      </a:lnTo>
                      <a:lnTo>
                        <a:pt x="352" y="314"/>
                      </a:lnTo>
                      <a:lnTo>
                        <a:pt x="352" y="313"/>
                      </a:lnTo>
                      <a:lnTo>
                        <a:pt x="353" y="313"/>
                      </a:lnTo>
                      <a:lnTo>
                        <a:pt x="353" y="312"/>
                      </a:lnTo>
                      <a:lnTo>
                        <a:pt x="352" y="313"/>
                      </a:lnTo>
                      <a:lnTo>
                        <a:pt x="352" y="312"/>
                      </a:lnTo>
                      <a:lnTo>
                        <a:pt x="351" y="312"/>
                      </a:lnTo>
                      <a:lnTo>
                        <a:pt x="352" y="312"/>
                      </a:lnTo>
                      <a:lnTo>
                        <a:pt x="352" y="311"/>
                      </a:lnTo>
                      <a:lnTo>
                        <a:pt x="352" y="310"/>
                      </a:lnTo>
                      <a:lnTo>
                        <a:pt x="353" y="310"/>
                      </a:lnTo>
                      <a:lnTo>
                        <a:pt x="353" y="309"/>
                      </a:lnTo>
                      <a:lnTo>
                        <a:pt x="354" y="309"/>
                      </a:lnTo>
                      <a:lnTo>
                        <a:pt x="353" y="309"/>
                      </a:lnTo>
                      <a:lnTo>
                        <a:pt x="354" y="308"/>
                      </a:lnTo>
                      <a:lnTo>
                        <a:pt x="355" y="308"/>
                      </a:lnTo>
                      <a:lnTo>
                        <a:pt x="355" y="307"/>
                      </a:lnTo>
                      <a:lnTo>
                        <a:pt x="354" y="307"/>
                      </a:lnTo>
                      <a:lnTo>
                        <a:pt x="353" y="308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6"/>
                      </a:lnTo>
                      <a:lnTo>
                        <a:pt x="353" y="307"/>
                      </a:lnTo>
                      <a:lnTo>
                        <a:pt x="352" y="307"/>
                      </a:lnTo>
                      <a:lnTo>
                        <a:pt x="352" y="306"/>
                      </a:lnTo>
                      <a:lnTo>
                        <a:pt x="353" y="306"/>
                      </a:lnTo>
                      <a:lnTo>
                        <a:pt x="353" y="305"/>
                      </a:lnTo>
                      <a:lnTo>
                        <a:pt x="354" y="305"/>
                      </a:lnTo>
                      <a:lnTo>
                        <a:pt x="353" y="305"/>
                      </a:lnTo>
                      <a:lnTo>
                        <a:pt x="353" y="304"/>
                      </a:lnTo>
                      <a:lnTo>
                        <a:pt x="353" y="303"/>
                      </a:lnTo>
                      <a:lnTo>
                        <a:pt x="353" y="302"/>
                      </a:lnTo>
                      <a:lnTo>
                        <a:pt x="352" y="302"/>
                      </a:lnTo>
                      <a:lnTo>
                        <a:pt x="352" y="301"/>
                      </a:lnTo>
                      <a:lnTo>
                        <a:pt x="353" y="300"/>
                      </a:lnTo>
                      <a:lnTo>
                        <a:pt x="353" y="299"/>
                      </a:lnTo>
                      <a:lnTo>
                        <a:pt x="354" y="299"/>
                      </a:lnTo>
                      <a:lnTo>
                        <a:pt x="354" y="298"/>
                      </a:lnTo>
                      <a:lnTo>
                        <a:pt x="354" y="297"/>
                      </a:lnTo>
                      <a:lnTo>
                        <a:pt x="353" y="297"/>
                      </a:lnTo>
                      <a:lnTo>
                        <a:pt x="354" y="297"/>
                      </a:lnTo>
                      <a:lnTo>
                        <a:pt x="353" y="296"/>
                      </a:lnTo>
                      <a:lnTo>
                        <a:pt x="354" y="296"/>
                      </a:lnTo>
                      <a:lnTo>
                        <a:pt x="354" y="295"/>
                      </a:lnTo>
                      <a:lnTo>
                        <a:pt x="355" y="295"/>
                      </a:lnTo>
                      <a:lnTo>
                        <a:pt x="355" y="294"/>
                      </a:lnTo>
                      <a:lnTo>
                        <a:pt x="356" y="295"/>
                      </a:lnTo>
                      <a:lnTo>
                        <a:pt x="357" y="295"/>
                      </a:lnTo>
                      <a:lnTo>
                        <a:pt x="357" y="294"/>
                      </a:lnTo>
                      <a:lnTo>
                        <a:pt x="357" y="293"/>
                      </a:lnTo>
                      <a:lnTo>
                        <a:pt x="356" y="293"/>
                      </a:lnTo>
                      <a:lnTo>
                        <a:pt x="357" y="292"/>
                      </a:lnTo>
                      <a:lnTo>
                        <a:pt x="356" y="292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8" y="291"/>
                      </a:lnTo>
                      <a:lnTo>
                        <a:pt x="358" y="290"/>
                      </a:lnTo>
                      <a:lnTo>
                        <a:pt x="359" y="290"/>
                      </a:lnTo>
                      <a:lnTo>
                        <a:pt x="359" y="291"/>
                      </a:lnTo>
                      <a:lnTo>
                        <a:pt x="358" y="291"/>
                      </a:lnTo>
                      <a:lnTo>
                        <a:pt x="359" y="291"/>
                      </a:lnTo>
                      <a:lnTo>
                        <a:pt x="360" y="291"/>
                      </a:lnTo>
                      <a:lnTo>
                        <a:pt x="360" y="292"/>
                      </a:lnTo>
                      <a:lnTo>
                        <a:pt x="360" y="291"/>
                      </a:lnTo>
                      <a:lnTo>
                        <a:pt x="361" y="291"/>
                      </a:lnTo>
                      <a:lnTo>
                        <a:pt x="361" y="292"/>
                      </a:lnTo>
                      <a:lnTo>
                        <a:pt x="360" y="293"/>
                      </a:lnTo>
                      <a:lnTo>
                        <a:pt x="361" y="293"/>
                      </a:lnTo>
                      <a:lnTo>
                        <a:pt x="360" y="294"/>
                      </a:lnTo>
                      <a:lnTo>
                        <a:pt x="361" y="294"/>
                      </a:lnTo>
                      <a:lnTo>
                        <a:pt x="362" y="294"/>
                      </a:lnTo>
                      <a:lnTo>
                        <a:pt x="361" y="294"/>
                      </a:lnTo>
                      <a:lnTo>
                        <a:pt x="361" y="293"/>
                      </a:lnTo>
                      <a:lnTo>
                        <a:pt x="362" y="292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89"/>
                      </a:lnTo>
                      <a:lnTo>
                        <a:pt x="363" y="290"/>
                      </a:lnTo>
                      <a:lnTo>
                        <a:pt x="364" y="290"/>
                      </a:lnTo>
                      <a:lnTo>
                        <a:pt x="365" y="290"/>
                      </a:lnTo>
                      <a:lnTo>
                        <a:pt x="365" y="291"/>
                      </a:lnTo>
                      <a:lnTo>
                        <a:pt x="365" y="290"/>
                      </a:lnTo>
                      <a:lnTo>
                        <a:pt x="365" y="289"/>
                      </a:lnTo>
                      <a:lnTo>
                        <a:pt x="366" y="289"/>
                      </a:lnTo>
                      <a:lnTo>
                        <a:pt x="367" y="289"/>
                      </a:lnTo>
                      <a:lnTo>
                        <a:pt x="368" y="288"/>
                      </a:lnTo>
                      <a:lnTo>
                        <a:pt x="367" y="288"/>
                      </a:lnTo>
                      <a:lnTo>
                        <a:pt x="366" y="288"/>
                      </a:lnTo>
                      <a:lnTo>
                        <a:pt x="365" y="288"/>
                      </a:lnTo>
                      <a:lnTo>
                        <a:pt x="366" y="288"/>
                      </a:lnTo>
                      <a:lnTo>
                        <a:pt x="366" y="287"/>
                      </a:lnTo>
                      <a:lnTo>
                        <a:pt x="365" y="287"/>
                      </a:lnTo>
                      <a:lnTo>
                        <a:pt x="365" y="286"/>
                      </a:lnTo>
                      <a:lnTo>
                        <a:pt x="366" y="286"/>
                      </a:lnTo>
                      <a:lnTo>
                        <a:pt x="367" y="286"/>
                      </a:lnTo>
                      <a:lnTo>
                        <a:pt x="367" y="285"/>
                      </a:lnTo>
                      <a:lnTo>
                        <a:pt x="368" y="285"/>
                      </a:lnTo>
                      <a:lnTo>
                        <a:pt x="368" y="284"/>
                      </a:lnTo>
                      <a:lnTo>
                        <a:pt x="368" y="283"/>
                      </a:lnTo>
                      <a:lnTo>
                        <a:pt x="369" y="283"/>
                      </a:lnTo>
                      <a:lnTo>
                        <a:pt x="369" y="282"/>
                      </a:lnTo>
                      <a:lnTo>
                        <a:pt x="370" y="282"/>
                      </a:lnTo>
                      <a:lnTo>
                        <a:pt x="370" y="281"/>
                      </a:lnTo>
                      <a:lnTo>
                        <a:pt x="371" y="281"/>
                      </a:lnTo>
                      <a:lnTo>
                        <a:pt x="371" y="280"/>
                      </a:lnTo>
                      <a:lnTo>
                        <a:pt x="371" y="281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3" y="282"/>
                      </a:lnTo>
                      <a:lnTo>
                        <a:pt x="372" y="281"/>
                      </a:lnTo>
                      <a:lnTo>
                        <a:pt x="373" y="281"/>
                      </a:lnTo>
                      <a:lnTo>
                        <a:pt x="374" y="281"/>
                      </a:lnTo>
                      <a:lnTo>
                        <a:pt x="374" y="282"/>
                      </a:lnTo>
                      <a:lnTo>
                        <a:pt x="374" y="283"/>
                      </a:lnTo>
                      <a:lnTo>
                        <a:pt x="375" y="282"/>
                      </a:lnTo>
                      <a:lnTo>
                        <a:pt x="376" y="282"/>
                      </a:lnTo>
                      <a:lnTo>
                        <a:pt x="377" y="282"/>
                      </a:lnTo>
                      <a:lnTo>
                        <a:pt x="378" y="282"/>
                      </a:lnTo>
                      <a:lnTo>
                        <a:pt x="378" y="283"/>
                      </a:lnTo>
                      <a:lnTo>
                        <a:pt x="379" y="283"/>
                      </a:lnTo>
                      <a:lnTo>
                        <a:pt x="380" y="283"/>
                      </a:lnTo>
                      <a:lnTo>
                        <a:pt x="380" y="282"/>
                      </a:lnTo>
                      <a:lnTo>
                        <a:pt x="379" y="281"/>
                      </a:lnTo>
                      <a:lnTo>
                        <a:pt x="379" y="280"/>
                      </a:lnTo>
                      <a:lnTo>
                        <a:pt x="378" y="280"/>
                      </a:lnTo>
                      <a:lnTo>
                        <a:pt x="378" y="279"/>
                      </a:lnTo>
                      <a:lnTo>
                        <a:pt x="378" y="278"/>
                      </a:lnTo>
                      <a:lnTo>
                        <a:pt x="379" y="278"/>
                      </a:lnTo>
                      <a:lnTo>
                        <a:pt x="378" y="277"/>
                      </a:lnTo>
                      <a:lnTo>
                        <a:pt x="377" y="277"/>
                      </a:lnTo>
                      <a:lnTo>
                        <a:pt x="377" y="276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5" y="274"/>
                      </a:lnTo>
                      <a:lnTo>
                        <a:pt x="375" y="273"/>
                      </a:lnTo>
                      <a:lnTo>
                        <a:pt x="376" y="272"/>
                      </a:lnTo>
                      <a:lnTo>
                        <a:pt x="376" y="271"/>
                      </a:lnTo>
                      <a:lnTo>
                        <a:pt x="377" y="271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6" y="269"/>
                      </a:lnTo>
                      <a:lnTo>
                        <a:pt x="376" y="268"/>
                      </a:lnTo>
                      <a:lnTo>
                        <a:pt x="375" y="269"/>
                      </a:lnTo>
                      <a:lnTo>
                        <a:pt x="374" y="269"/>
                      </a:lnTo>
                      <a:lnTo>
                        <a:pt x="373" y="268"/>
                      </a:lnTo>
                      <a:lnTo>
                        <a:pt x="374" y="267"/>
                      </a:lnTo>
                      <a:lnTo>
                        <a:pt x="374" y="266"/>
                      </a:lnTo>
                      <a:lnTo>
                        <a:pt x="374" y="265"/>
                      </a:lnTo>
                      <a:lnTo>
                        <a:pt x="374" y="264"/>
                      </a:lnTo>
                      <a:lnTo>
                        <a:pt x="374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2" y="267"/>
                      </a:lnTo>
                      <a:lnTo>
                        <a:pt x="372" y="268"/>
                      </a:lnTo>
                      <a:lnTo>
                        <a:pt x="371" y="268"/>
                      </a:lnTo>
                      <a:lnTo>
                        <a:pt x="371" y="267"/>
                      </a:lnTo>
                      <a:lnTo>
                        <a:pt x="371" y="266"/>
                      </a:lnTo>
                      <a:lnTo>
                        <a:pt x="370" y="265"/>
                      </a:lnTo>
                      <a:lnTo>
                        <a:pt x="369" y="265"/>
                      </a:lnTo>
                      <a:lnTo>
                        <a:pt x="369" y="266"/>
                      </a:lnTo>
                      <a:lnTo>
                        <a:pt x="370" y="267"/>
                      </a:lnTo>
                      <a:lnTo>
                        <a:pt x="369" y="267"/>
                      </a:lnTo>
                      <a:lnTo>
                        <a:pt x="369" y="266"/>
                      </a:lnTo>
                      <a:lnTo>
                        <a:pt x="368" y="267"/>
                      </a:lnTo>
                      <a:lnTo>
                        <a:pt x="368" y="268"/>
                      </a:lnTo>
                      <a:lnTo>
                        <a:pt x="367" y="268"/>
                      </a:lnTo>
                      <a:lnTo>
                        <a:pt x="366" y="268"/>
                      </a:lnTo>
                      <a:lnTo>
                        <a:pt x="367" y="267"/>
                      </a:lnTo>
                      <a:lnTo>
                        <a:pt x="366" y="267"/>
                      </a:lnTo>
                      <a:lnTo>
                        <a:pt x="365" y="267"/>
                      </a:lnTo>
                      <a:lnTo>
                        <a:pt x="364" y="266"/>
                      </a:lnTo>
                      <a:lnTo>
                        <a:pt x="365" y="265"/>
                      </a:lnTo>
                      <a:lnTo>
                        <a:pt x="365" y="264"/>
                      </a:lnTo>
                      <a:lnTo>
                        <a:pt x="364" y="264"/>
                      </a:lnTo>
                      <a:lnTo>
                        <a:pt x="364" y="263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6" y="262"/>
                      </a:lnTo>
                      <a:lnTo>
                        <a:pt x="365" y="262"/>
                      </a:lnTo>
                      <a:lnTo>
                        <a:pt x="364" y="262"/>
                      </a:lnTo>
                      <a:lnTo>
                        <a:pt x="363" y="262"/>
                      </a:lnTo>
                      <a:lnTo>
                        <a:pt x="362" y="262"/>
                      </a:lnTo>
                      <a:lnTo>
                        <a:pt x="362" y="263"/>
                      </a:lnTo>
                      <a:lnTo>
                        <a:pt x="363" y="263"/>
                      </a:lnTo>
                      <a:lnTo>
                        <a:pt x="363" y="264"/>
                      </a:lnTo>
                      <a:lnTo>
                        <a:pt x="362" y="264"/>
                      </a:lnTo>
                      <a:lnTo>
                        <a:pt x="361" y="264"/>
                      </a:lnTo>
                      <a:lnTo>
                        <a:pt x="360" y="263"/>
                      </a:lnTo>
                      <a:lnTo>
                        <a:pt x="359" y="263"/>
                      </a:lnTo>
                      <a:lnTo>
                        <a:pt x="358" y="263"/>
                      </a:lnTo>
                      <a:lnTo>
                        <a:pt x="359" y="264"/>
                      </a:lnTo>
                      <a:lnTo>
                        <a:pt x="359" y="265"/>
                      </a:lnTo>
                      <a:lnTo>
                        <a:pt x="358" y="265"/>
                      </a:lnTo>
                      <a:lnTo>
                        <a:pt x="358" y="266"/>
                      </a:lnTo>
                      <a:lnTo>
                        <a:pt x="357" y="266"/>
                      </a:lnTo>
                      <a:lnTo>
                        <a:pt x="357" y="265"/>
                      </a:lnTo>
                      <a:lnTo>
                        <a:pt x="357" y="264"/>
                      </a:lnTo>
                      <a:lnTo>
                        <a:pt x="357" y="262"/>
                      </a:lnTo>
                      <a:lnTo>
                        <a:pt x="356" y="262"/>
                      </a:lnTo>
                      <a:lnTo>
                        <a:pt x="356" y="263"/>
                      </a:lnTo>
                      <a:lnTo>
                        <a:pt x="355" y="263"/>
                      </a:lnTo>
                      <a:lnTo>
                        <a:pt x="355" y="262"/>
                      </a:lnTo>
                      <a:lnTo>
                        <a:pt x="355" y="261"/>
                      </a:lnTo>
                      <a:lnTo>
                        <a:pt x="354" y="261"/>
                      </a:lnTo>
                      <a:lnTo>
                        <a:pt x="354" y="262"/>
                      </a:lnTo>
                      <a:lnTo>
                        <a:pt x="354" y="263"/>
                      </a:lnTo>
                      <a:lnTo>
                        <a:pt x="352" y="263"/>
                      </a:lnTo>
                      <a:lnTo>
                        <a:pt x="351" y="262"/>
                      </a:lnTo>
                      <a:lnTo>
                        <a:pt x="350" y="262"/>
                      </a:lnTo>
                      <a:lnTo>
                        <a:pt x="350" y="263"/>
                      </a:lnTo>
                      <a:lnTo>
                        <a:pt x="350" y="264"/>
                      </a:lnTo>
                      <a:lnTo>
                        <a:pt x="349" y="265"/>
                      </a:lnTo>
                      <a:lnTo>
                        <a:pt x="348" y="265"/>
                      </a:lnTo>
                      <a:lnTo>
                        <a:pt x="347" y="264"/>
                      </a:lnTo>
                      <a:lnTo>
                        <a:pt x="346" y="264"/>
                      </a:lnTo>
                      <a:lnTo>
                        <a:pt x="346" y="265"/>
                      </a:lnTo>
                      <a:lnTo>
                        <a:pt x="345" y="264"/>
                      </a:lnTo>
                      <a:lnTo>
                        <a:pt x="344" y="264"/>
                      </a:lnTo>
                      <a:lnTo>
                        <a:pt x="343" y="265"/>
                      </a:lnTo>
                      <a:lnTo>
                        <a:pt x="342" y="264"/>
                      </a:lnTo>
                      <a:lnTo>
                        <a:pt x="341" y="264"/>
                      </a:lnTo>
                      <a:lnTo>
                        <a:pt x="340" y="263"/>
                      </a:lnTo>
                      <a:lnTo>
                        <a:pt x="341" y="263"/>
                      </a:lnTo>
                      <a:lnTo>
                        <a:pt x="341" y="262"/>
                      </a:lnTo>
                      <a:lnTo>
                        <a:pt x="342" y="262"/>
                      </a:lnTo>
                      <a:lnTo>
                        <a:pt x="342" y="261"/>
                      </a:lnTo>
                      <a:lnTo>
                        <a:pt x="342" y="260"/>
                      </a:lnTo>
                      <a:lnTo>
                        <a:pt x="341" y="259"/>
                      </a:lnTo>
                      <a:lnTo>
                        <a:pt x="340" y="259"/>
                      </a:lnTo>
                      <a:lnTo>
                        <a:pt x="341" y="260"/>
                      </a:lnTo>
                      <a:lnTo>
                        <a:pt x="340" y="260"/>
                      </a:lnTo>
                      <a:lnTo>
                        <a:pt x="339" y="261"/>
                      </a:lnTo>
                      <a:lnTo>
                        <a:pt x="339" y="262"/>
                      </a:lnTo>
                      <a:lnTo>
                        <a:pt x="338" y="262"/>
                      </a:lnTo>
                      <a:lnTo>
                        <a:pt x="337" y="262"/>
                      </a:lnTo>
                      <a:lnTo>
                        <a:pt x="337" y="263"/>
                      </a:lnTo>
                      <a:lnTo>
                        <a:pt x="339" y="264"/>
                      </a:lnTo>
                      <a:lnTo>
                        <a:pt x="339" y="266"/>
                      </a:lnTo>
                      <a:lnTo>
                        <a:pt x="338" y="266"/>
                      </a:lnTo>
                      <a:lnTo>
                        <a:pt x="337" y="266"/>
                      </a:lnTo>
                      <a:lnTo>
                        <a:pt x="337" y="264"/>
                      </a:lnTo>
                      <a:lnTo>
                        <a:pt x="337" y="263"/>
                      </a:lnTo>
                      <a:lnTo>
                        <a:pt x="336" y="261"/>
                      </a:lnTo>
                      <a:lnTo>
                        <a:pt x="335" y="261"/>
                      </a:lnTo>
                      <a:lnTo>
                        <a:pt x="334" y="260"/>
                      </a:lnTo>
                      <a:lnTo>
                        <a:pt x="333" y="260"/>
                      </a:lnTo>
                      <a:lnTo>
                        <a:pt x="333" y="261"/>
                      </a:lnTo>
                      <a:lnTo>
                        <a:pt x="332" y="262"/>
                      </a:lnTo>
                      <a:lnTo>
                        <a:pt x="331" y="262"/>
                      </a:lnTo>
                      <a:lnTo>
                        <a:pt x="330" y="262"/>
                      </a:lnTo>
                      <a:lnTo>
                        <a:pt x="330" y="261"/>
                      </a:lnTo>
                      <a:lnTo>
                        <a:pt x="330" y="260"/>
                      </a:lnTo>
                      <a:lnTo>
                        <a:pt x="330" y="259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60"/>
                      </a:lnTo>
                      <a:lnTo>
                        <a:pt x="329" y="260"/>
                      </a:lnTo>
                      <a:lnTo>
                        <a:pt x="328" y="261"/>
                      </a:lnTo>
                      <a:lnTo>
                        <a:pt x="327" y="261"/>
                      </a:lnTo>
                      <a:lnTo>
                        <a:pt x="325" y="260"/>
                      </a:lnTo>
                      <a:lnTo>
                        <a:pt x="325" y="259"/>
                      </a:lnTo>
                      <a:lnTo>
                        <a:pt x="324" y="259"/>
                      </a:lnTo>
                      <a:lnTo>
                        <a:pt x="323" y="259"/>
                      </a:lnTo>
                      <a:lnTo>
                        <a:pt x="322" y="259"/>
                      </a:lnTo>
                      <a:lnTo>
                        <a:pt x="321" y="259"/>
                      </a:lnTo>
                      <a:lnTo>
                        <a:pt x="321" y="260"/>
                      </a:lnTo>
                      <a:lnTo>
                        <a:pt x="321" y="261"/>
                      </a:lnTo>
                      <a:lnTo>
                        <a:pt x="320" y="261"/>
                      </a:lnTo>
                      <a:lnTo>
                        <a:pt x="320" y="260"/>
                      </a:lnTo>
                      <a:lnTo>
                        <a:pt x="320" y="259"/>
                      </a:lnTo>
                      <a:lnTo>
                        <a:pt x="320" y="258"/>
                      </a:lnTo>
                      <a:lnTo>
                        <a:pt x="320" y="257"/>
                      </a:lnTo>
                      <a:lnTo>
                        <a:pt x="319" y="257"/>
                      </a:lnTo>
                      <a:lnTo>
                        <a:pt x="318" y="257"/>
                      </a:lnTo>
                      <a:lnTo>
                        <a:pt x="318" y="258"/>
                      </a:lnTo>
                      <a:lnTo>
                        <a:pt x="317" y="259"/>
                      </a:lnTo>
                      <a:lnTo>
                        <a:pt x="316" y="259"/>
                      </a:lnTo>
                      <a:lnTo>
                        <a:pt x="316" y="258"/>
                      </a:lnTo>
                      <a:lnTo>
                        <a:pt x="315" y="258"/>
                      </a:lnTo>
                      <a:lnTo>
                        <a:pt x="313" y="258"/>
                      </a:lnTo>
                      <a:lnTo>
                        <a:pt x="312" y="257"/>
                      </a:lnTo>
                      <a:lnTo>
                        <a:pt x="311" y="257"/>
                      </a:lnTo>
                      <a:lnTo>
                        <a:pt x="311" y="256"/>
                      </a:lnTo>
                      <a:lnTo>
                        <a:pt x="310" y="255"/>
                      </a:lnTo>
                      <a:lnTo>
                        <a:pt x="309" y="255"/>
                      </a:lnTo>
                      <a:lnTo>
                        <a:pt x="307" y="255"/>
                      </a:lnTo>
                      <a:lnTo>
                        <a:pt x="306" y="255"/>
                      </a:lnTo>
                      <a:lnTo>
                        <a:pt x="305" y="254"/>
                      </a:lnTo>
                      <a:lnTo>
                        <a:pt x="304" y="254"/>
                      </a:lnTo>
                      <a:lnTo>
                        <a:pt x="303" y="254"/>
                      </a:lnTo>
                      <a:lnTo>
                        <a:pt x="303" y="255"/>
                      </a:lnTo>
                      <a:lnTo>
                        <a:pt x="303" y="256"/>
                      </a:lnTo>
                      <a:lnTo>
                        <a:pt x="303" y="257"/>
                      </a:lnTo>
                      <a:lnTo>
                        <a:pt x="302" y="256"/>
                      </a:lnTo>
                      <a:lnTo>
                        <a:pt x="301" y="256"/>
                      </a:lnTo>
                      <a:lnTo>
                        <a:pt x="300" y="255"/>
                      </a:lnTo>
                      <a:lnTo>
                        <a:pt x="300" y="254"/>
                      </a:lnTo>
                      <a:lnTo>
                        <a:pt x="299" y="253"/>
                      </a:lnTo>
                      <a:lnTo>
                        <a:pt x="298" y="252"/>
                      </a:lnTo>
                      <a:lnTo>
                        <a:pt x="298" y="251"/>
                      </a:lnTo>
                      <a:lnTo>
                        <a:pt x="297" y="251"/>
                      </a:lnTo>
                      <a:lnTo>
                        <a:pt x="297" y="252"/>
                      </a:lnTo>
                      <a:lnTo>
                        <a:pt x="296" y="252"/>
                      </a:lnTo>
                      <a:lnTo>
                        <a:pt x="295" y="252"/>
                      </a:lnTo>
                      <a:lnTo>
                        <a:pt x="294" y="252"/>
                      </a:lnTo>
                      <a:lnTo>
                        <a:pt x="294" y="251"/>
                      </a:lnTo>
                      <a:lnTo>
                        <a:pt x="294" y="250"/>
                      </a:lnTo>
                      <a:lnTo>
                        <a:pt x="294" y="249"/>
                      </a:lnTo>
                      <a:lnTo>
                        <a:pt x="293" y="248"/>
                      </a:lnTo>
                      <a:lnTo>
                        <a:pt x="292" y="247"/>
                      </a:lnTo>
                      <a:lnTo>
                        <a:pt x="291" y="246"/>
                      </a:lnTo>
                      <a:lnTo>
                        <a:pt x="292" y="245"/>
                      </a:lnTo>
                      <a:lnTo>
                        <a:pt x="291" y="243"/>
                      </a:lnTo>
                      <a:lnTo>
                        <a:pt x="290" y="242"/>
                      </a:lnTo>
                      <a:lnTo>
                        <a:pt x="289" y="241"/>
                      </a:lnTo>
                      <a:lnTo>
                        <a:pt x="289" y="240"/>
                      </a:lnTo>
                      <a:lnTo>
                        <a:pt x="289" y="239"/>
                      </a:lnTo>
                      <a:lnTo>
                        <a:pt x="288" y="239"/>
                      </a:lnTo>
                      <a:lnTo>
                        <a:pt x="287" y="238"/>
                      </a:lnTo>
                      <a:lnTo>
                        <a:pt x="286" y="237"/>
                      </a:lnTo>
                      <a:lnTo>
                        <a:pt x="285" y="237"/>
                      </a:lnTo>
                      <a:lnTo>
                        <a:pt x="284" y="236"/>
                      </a:lnTo>
                      <a:lnTo>
                        <a:pt x="284" y="235"/>
                      </a:lnTo>
                      <a:lnTo>
                        <a:pt x="284" y="234"/>
                      </a:lnTo>
                      <a:lnTo>
                        <a:pt x="284" y="233"/>
                      </a:lnTo>
                      <a:lnTo>
                        <a:pt x="283" y="232"/>
                      </a:lnTo>
                      <a:lnTo>
                        <a:pt x="283" y="231"/>
                      </a:lnTo>
                      <a:lnTo>
                        <a:pt x="283" y="230"/>
                      </a:lnTo>
                      <a:lnTo>
                        <a:pt x="282" y="231"/>
                      </a:lnTo>
                      <a:lnTo>
                        <a:pt x="281" y="231"/>
                      </a:lnTo>
                      <a:lnTo>
                        <a:pt x="281" y="230"/>
                      </a:lnTo>
                      <a:lnTo>
                        <a:pt x="281" y="229"/>
                      </a:lnTo>
                      <a:lnTo>
                        <a:pt x="281" y="228"/>
                      </a:lnTo>
                      <a:lnTo>
                        <a:pt x="281" y="227"/>
                      </a:lnTo>
                      <a:lnTo>
                        <a:pt x="281" y="226"/>
                      </a:lnTo>
                      <a:lnTo>
                        <a:pt x="281" y="225"/>
                      </a:lnTo>
                      <a:lnTo>
                        <a:pt x="280" y="224"/>
                      </a:lnTo>
                      <a:lnTo>
                        <a:pt x="279" y="225"/>
                      </a:lnTo>
                      <a:lnTo>
                        <a:pt x="278" y="225"/>
                      </a:lnTo>
                      <a:lnTo>
                        <a:pt x="278" y="224"/>
                      </a:lnTo>
                      <a:lnTo>
                        <a:pt x="278" y="223"/>
                      </a:lnTo>
                      <a:lnTo>
                        <a:pt x="278" y="222"/>
                      </a:lnTo>
                      <a:lnTo>
                        <a:pt x="277" y="222"/>
                      </a:lnTo>
                      <a:lnTo>
                        <a:pt x="276" y="223"/>
                      </a:lnTo>
                      <a:lnTo>
                        <a:pt x="274" y="224"/>
                      </a:lnTo>
                      <a:lnTo>
                        <a:pt x="273" y="224"/>
                      </a:lnTo>
                      <a:lnTo>
                        <a:pt x="273" y="223"/>
                      </a:lnTo>
                      <a:lnTo>
                        <a:pt x="274" y="222"/>
                      </a:lnTo>
                      <a:lnTo>
                        <a:pt x="274" y="221"/>
                      </a:lnTo>
                      <a:lnTo>
                        <a:pt x="274" y="220"/>
                      </a:lnTo>
                      <a:lnTo>
                        <a:pt x="273" y="219"/>
                      </a:lnTo>
                      <a:lnTo>
                        <a:pt x="272" y="219"/>
                      </a:lnTo>
                      <a:lnTo>
                        <a:pt x="271" y="219"/>
                      </a:lnTo>
                      <a:lnTo>
                        <a:pt x="271" y="218"/>
                      </a:lnTo>
                      <a:lnTo>
                        <a:pt x="271" y="217"/>
                      </a:lnTo>
                      <a:lnTo>
                        <a:pt x="272" y="217"/>
                      </a:lnTo>
                      <a:lnTo>
                        <a:pt x="273" y="216"/>
                      </a:lnTo>
                      <a:lnTo>
                        <a:pt x="274" y="215"/>
                      </a:lnTo>
                      <a:lnTo>
                        <a:pt x="274" y="214"/>
                      </a:lnTo>
                      <a:lnTo>
                        <a:pt x="272" y="212"/>
                      </a:lnTo>
                      <a:lnTo>
                        <a:pt x="271" y="211"/>
                      </a:lnTo>
                      <a:lnTo>
                        <a:pt x="270" y="211"/>
                      </a:lnTo>
                      <a:lnTo>
                        <a:pt x="270" y="210"/>
                      </a:lnTo>
                      <a:lnTo>
                        <a:pt x="269" y="210"/>
                      </a:lnTo>
                      <a:lnTo>
                        <a:pt x="270" y="209"/>
                      </a:lnTo>
                      <a:lnTo>
                        <a:pt x="269" y="209"/>
                      </a:lnTo>
                      <a:lnTo>
                        <a:pt x="269" y="208"/>
                      </a:lnTo>
                      <a:lnTo>
                        <a:pt x="269" y="207"/>
                      </a:lnTo>
                      <a:lnTo>
                        <a:pt x="270" y="207"/>
                      </a:lnTo>
                      <a:lnTo>
                        <a:pt x="269" y="206"/>
                      </a:lnTo>
                      <a:lnTo>
                        <a:pt x="268" y="206"/>
                      </a:lnTo>
                      <a:lnTo>
                        <a:pt x="267" y="205"/>
                      </a:lnTo>
                      <a:lnTo>
                        <a:pt x="265" y="204"/>
                      </a:lnTo>
                      <a:lnTo>
                        <a:pt x="265" y="203"/>
                      </a:lnTo>
                      <a:lnTo>
                        <a:pt x="264" y="203"/>
                      </a:lnTo>
                      <a:lnTo>
                        <a:pt x="263" y="203"/>
                      </a:lnTo>
                      <a:lnTo>
                        <a:pt x="263" y="204"/>
                      </a:lnTo>
                      <a:lnTo>
                        <a:pt x="262" y="205"/>
                      </a:lnTo>
                      <a:lnTo>
                        <a:pt x="261" y="204"/>
                      </a:lnTo>
                      <a:lnTo>
                        <a:pt x="261" y="203"/>
                      </a:lnTo>
                      <a:lnTo>
                        <a:pt x="261" y="202"/>
                      </a:lnTo>
                      <a:lnTo>
                        <a:pt x="261" y="201"/>
                      </a:lnTo>
                      <a:lnTo>
                        <a:pt x="261" y="200"/>
                      </a:lnTo>
                      <a:lnTo>
                        <a:pt x="260" y="199"/>
                      </a:lnTo>
                      <a:lnTo>
                        <a:pt x="259" y="199"/>
                      </a:lnTo>
                      <a:lnTo>
                        <a:pt x="258" y="199"/>
                      </a:lnTo>
                      <a:lnTo>
                        <a:pt x="258" y="198"/>
                      </a:lnTo>
                      <a:lnTo>
                        <a:pt x="257" y="198"/>
                      </a:lnTo>
                      <a:lnTo>
                        <a:pt x="258" y="197"/>
                      </a:lnTo>
                      <a:lnTo>
                        <a:pt x="258" y="196"/>
                      </a:lnTo>
                      <a:lnTo>
                        <a:pt x="258" y="194"/>
                      </a:lnTo>
                      <a:lnTo>
                        <a:pt x="257" y="194"/>
                      </a:lnTo>
                      <a:lnTo>
                        <a:pt x="256" y="194"/>
                      </a:lnTo>
                      <a:lnTo>
                        <a:pt x="256" y="193"/>
                      </a:lnTo>
                      <a:lnTo>
                        <a:pt x="256" y="192"/>
                      </a:lnTo>
                      <a:lnTo>
                        <a:pt x="256" y="191"/>
                      </a:lnTo>
                      <a:lnTo>
                        <a:pt x="255" y="190"/>
                      </a:lnTo>
                      <a:lnTo>
                        <a:pt x="254" y="190"/>
                      </a:lnTo>
                      <a:lnTo>
                        <a:pt x="253" y="190"/>
                      </a:lnTo>
                      <a:lnTo>
                        <a:pt x="252" y="190"/>
                      </a:lnTo>
                      <a:lnTo>
                        <a:pt x="251" y="190"/>
                      </a:lnTo>
                      <a:lnTo>
                        <a:pt x="251" y="189"/>
                      </a:lnTo>
                      <a:lnTo>
                        <a:pt x="251" y="188"/>
                      </a:lnTo>
                      <a:lnTo>
                        <a:pt x="251" y="187"/>
                      </a:lnTo>
                      <a:lnTo>
                        <a:pt x="249" y="187"/>
                      </a:lnTo>
                      <a:lnTo>
                        <a:pt x="247" y="185"/>
                      </a:lnTo>
                      <a:lnTo>
                        <a:pt x="246" y="184"/>
                      </a:lnTo>
                      <a:lnTo>
                        <a:pt x="245" y="184"/>
                      </a:lnTo>
                      <a:lnTo>
                        <a:pt x="244" y="184"/>
                      </a:lnTo>
                      <a:lnTo>
                        <a:pt x="243" y="183"/>
                      </a:lnTo>
                      <a:lnTo>
                        <a:pt x="242" y="184"/>
                      </a:lnTo>
                      <a:lnTo>
                        <a:pt x="241" y="184"/>
                      </a:lnTo>
                      <a:lnTo>
                        <a:pt x="241" y="183"/>
                      </a:lnTo>
                      <a:lnTo>
                        <a:pt x="241" y="182"/>
                      </a:lnTo>
                      <a:lnTo>
                        <a:pt x="240" y="181"/>
                      </a:lnTo>
                      <a:lnTo>
                        <a:pt x="239" y="181"/>
                      </a:lnTo>
                      <a:lnTo>
                        <a:pt x="238" y="181"/>
                      </a:lnTo>
                      <a:lnTo>
                        <a:pt x="238" y="180"/>
                      </a:lnTo>
                      <a:lnTo>
                        <a:pt x="239" y="179"/>
                      </a:lnTo>
                      <a:lnTo>
                        <a:pt x="239" y="178"/>
                      </a:lnTo>
                      <a:lnTo>
                        <a:pt x="238" y="178"/>
                      </a:lnTo>
                      <a:lnTo>
                        <a:pt x="237" y="178"/>
                      </a:lnTo>
                      <a:lnTo>
                        <a:pt x="236" y="178"/>
                      </a:lnTo>
                      <a:lnTo>
                        <a:pt x="235" y="177"/>
                      </a:lnTo>
                      <a:lnTo>
                        <a:pt x="236" y="176"/>
                      </a:lnTo>
                      <a:lnTo>
                        <a:pt x="236" y="175"/>
                      </a:lnTo>
                      <a:lnTo>
                        <a:pt x="235" y="175"/>
                      </a:lnTo>
                      <a:lnTo>
                        <a:pt x="235" y="174"/>
                      </a:lnTo>
                      <a:lnTo>
                        <a:pt x="235" y="173"/>
                      </a:lnTo>
                      <a:lnTo>
                        <a:pt x="235" y="172"/>
                      </a:lnTo>
                      <a:lnTo>
                        <a:pt x="234" y="172"/>
                      </a:lnTo>
                      <a:lnTo>
                        <a:pt x="233" y="172"/>
                      </a:lnTo>
                      <a:lnTo>
                        <a:pt x="232" y="173"/>
                      </a:lnTo>
                      <a:lnTo>
                        <a:pt x="231" y="173"/>
                      </a:lnTo>
                      <a:lnTo>
                        <a:pt x="230" y="172"/>
                      </a:lnTo>
                      <a:lnTo>
                        <a:pt x="229" y="171"/>
                      </a:lnTo>
                      <a:lnTo>
                        <a:pt x="229" y="170"/>
                      </a:lnTo>
                      <a:lnTo>
                        <a:pt x="230" y="169"/>
                      </a:lnTo>
                      <a:lnTo>
                        <a:pt x="230" y="168"/>
                      </a:lnTo>
                      <a:lnTo>
                        <a:pt x="229" y="167"/>
                      </a:lnTo>
                      <a:lnTo>
                        <a:pt x="228" y="167"/>
                      </a:lnTo>
                      <a:lnTo>
                        <a:pt x="227" y="167"/>
                      </a:lnTo>
                      <a:lnTo>
                        <a:pt x="227" y="168"/>
                      </a:lnTo>
                      <a:lnTo>
                        <a:pt x="226" y="168"/>
                      </a:lnTo>
                      <a:lnTo>
                        <a:pt x="226" y="169"/>
                      </a:lnTo>
                      <a:lnTo>
                        <a:pt x="226" y="170"/>
                      </a:lnTo>
                      <a:lnTo>
                        <a:pt x="225" y="170"/>
                      </a:lnTo>
                      <a:lnTo>
                        <a:pt x="224" y="170"/>
                      </a:lnTo>
                      <a:lnTo>
                        <a:pt x="224" y="169"/>
                      </a:lnTo>
                      <a:lnTo>
                        <a:pt x="224" y="168"/>
                      </a:lnTo>
                      <a:lnTo>
                        <a:pt x="224" y="167"/>
                      </a:lnTo>
                      <a:lnTo>
                        <a:pt x="223" y="166"/>
                      </a:lnTo>
                      <a:lnTo>
                        <a:pt x="222" y="165"/>
                      </a:lnTo>
                      <a:lnTo>
                        <a:pt x="222" y="164"/>
                      </a:lnTo>
                      <a:lnTo>
                        <a:pt x="221" y="164"/>
                      </a:lnTo>
                      <a:lnTo>
                        <a:pt x="220" y="164"/>
                      </a:lnTo>
                      <a:lnTo>
                        <a:pt x="220" y="163"/>
                      </a:lnTo>
                      <a:lnTo>
                        <a:pt x="220" y="162"/>
                      </a:lnTo>
                      <a:lnTo>
                        <a:pt x="220" y="161"/>
                      </a:lnTo>
                      <a:lnTo>
                        <a:pt x="220" y="160"/>
                      </a:lnTo>
                      <a:lnTo>
                        <a:pt x="219" y="159"/>
                      </a:lnTo>
                      <a:lnTo>
                        <a:pt x="218" y="159"/>
                      </a:lnTo>
                      <a:lnTo>
                        <a:pt x="217" y="159"/>
                      </a:lnTo>
                      <a:lnTo>
                        <a:pt x="216" y="159"/>
                      </a:lnTo>
                      <a:lnTo>
                        <a:pt x="215" y="159"/>
                      </a:lnTo>
                      <a:lnTo>
                        <a:pt x="214" y="159"/>
                      </a:lnTo>
                      <a:lnTo>
                        <a:pt x="213" y="159"/>
                      </a:lnTo>
                      <a:lnTo>
                        <a:pt x="213" y="160"/>
                      </a:lnTo>
                      <a:lnTo>
                        <a:pt x="213" y="161"/>
                      </a:lnTo>
                      <a:lnTo>
                        <a:pt x="212" y="162"/>
                      </a:lnTo>
                      <a:lnTo>
                        <a:pt x="211" y="161"/>
                      </a:lnTo>
                      <a:lnTo>
                        <a:pt x="210" y="160"/>
                      </a:lnTo>
                      <a:lnTo>
                        <a:pt x="210" y="159"/>
                      </a:lnTo>
                      <a:lnTo>
                        <a:pt x="211" y="157"/>
                      </a:lnTo>
                      <a:lnTo>
                        <a:pt x="211" y="156"/>
                      </a:lnTo>
                      <a:lnTo>
                        <a:pt x="211" y="155"/>
                      </a:lnTo>
                      <a:lnTo>
                        <a:pt x="210" y="155"/>
                      </a:lnTo>
                      <a:lnTo>
                        <a:pt x="209" y="156"/>
                      </a:lnTo>
                      <a:lnTo>
                        <a:pt x="208" y="157"/>
                      </a:lnTo>
                      <a:lnTo>
                        <a:pt x="207" y="157"/>
                      </a:lnTo>
                      <a:lnTo>
                        <a:pt x="206" y="157"/>
                      </a:lnTo>
                      <a:lnTo>
                        <a:pt x="206" y="156"/>
                      </a:lnTo>
                      <a:lnTo>
                        <a:pt x="206" y="155"/>
                      </a:lnTo>
                      <a:lnTo>
                        <a:pt x="207" y="154"/>
                      </a:lnTo>
                      <a:lnTo>
                        <a:pt x="207" y="153"/>
                      </a:lnTo>
                      <a:lnTo>
                        <a:pt x="207" y="152"/>
                      </a:lnTo>
                      <a:lnTo>
                        <a:pt x="206" y="151"/>
                      </a:lnTo>
                      <a:lnTo>
                        <a:pt x="205" y="152"/>
                      </a:lnTo>
                      <a:lnTo>
                        <a:pt x="205" y="153"/>
                      </a:lnTo>
                      <a:lnTo>
                        <a:pt x="205" y="154"/>
                      </a:lnTo>
                      <a:lnTo>
                        <a:pt x="204" y="154"/>
                      </a:lnTo>
                      <a:lnTo>
                        <a:pt x="203" y="154"/>
                      </a:lnTo>
                      <a:lnTo>
                        <a:pt x="202" y="153"/>
                      </a:lnTo>
                      <a:lnTo>
                        <a:pt x="202" y="152"/>
                      </a:lnTo>
                      <a:lnTo>
                        <a:pt x="203" y="151"/>
                      </a:lnTo>
                      <a:lnTo>
                        <a:pt x="202" y="151"/>
                      </a:lnTo>
                      <a:lnTo>
                        <a:pt x="202" y="150"/>
                      </a:lnTo>
                      <a:lnTo>
                        <a:pt x="201" y="150"/>
                      </a:lnTo>
                      <a:lnTo>
                        <a:pt x="200" y="150"/>
                      </a:lnTo>
                      <a:lnTo>
                        <a:pt x="199" y="150"/>
                      </a:lnTo>
                      <a:lnTo>
                        <a:pt x="199" y="152"/>
                      </a:lnTo>
                      <a:lnTo>
                        <a:pt x="198" y="153"/>
                      </a:lnTo>
                      <a:lnTo>
                        <a:pt x="197" y="153"/>
                      </a:lnTo>
                      <a:lnTo>
                        <a:pt x="196" y="151"/>
                      </a:lnTo>
                      <a:lnTo>
                        <a:pt x="195" y="151"/>
                      </a:lnTo>
                      <a:lnTo>
                        <a:pt x="195" y="150"/>
                      </a:lnTo>
                      <a:lnTo>
                        <a:pt x="194" y="150"/>
                      </a:lnTo>
                      <a:lnTo>
                        <a:pt x="193" y="150"/>
                      </a:lnTo>
                      <a:lnTo>
                        <a:pt x="192" y="151"/>
                      </a:lnTo>
                      <a:lnTo>
                        <a:pt x="191" y="151"/>
                      </a:lnTo>
                      <a:lnTo>
                        <a:pt x="190" y="151"/>
                      </a:lnTo>
                      <a:lnTo>
                        <a:pt x="190" y="152"/>
                      </a:lnTo>
                      <a:lnTo>
                        <a:pt x="191" y="153"/>
                      </a:lnTo>
                      <a:lnTo>
                        <a:pt x="192" y="154"/>
                      </a:lnTo>
                      <a:lnTo>
                        <a:pt x="192" y="155"/>
                      </a:lnTo>
                      <a:lnTo>
                        <a:pt x="191" y="155"/>
                      </a:lnTo>
                      <a:lnTo>
                        <a:pt x="190" y="154"/>
                      </a:lnTo>
                      <a:lnTo>
                        <a:pt x="189" y="154"/>
                      </a:lnTo>
                      <a:lnTo>
                        <a:pt x="189" y="153"/>
                      </a:lnTo>
                      <a:lnTo>
                        <a:pt x="188" y="153"/>
                      </a:lnTo>
                      <a:lnTo>
                        <a:pt x="187" y="154"/>
                      </a:lnTo>
                      <a:lnTo>
                        <a:pt x="186" y="154"/>
                      </a:lnTo>
                      <a:lnTo>
                        <a:pt x="185" y="154"/>
                      </a:lnTo>
                      <a:lnTo>
                        <a:pt x="185" y="153"/>
                      </a:lnTo>
                      <a:lnTo>
                        <a:pt x="186" y="151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5" y="149"/>
                      </a:lnTo>
                      <a:lnTo>
                        <a:pt x="184" y="149"/>
                      </a:lnTo>
                      <a:lnTo>
                        <a:pt x="183" y="150"/>
                      </a:lnTo>
                      <a:lnTo>
                        <a:pt x="183" y="152"/>
                      </a:lnTo>
                      <a:lnTo>
                        <a:pt x="183" y="153"/>
                      </a:lnTo>
                      <a:lnTo>
                        <a:pt x="182" y="153"/>
                      </a:lnTo>
                      <a:lnTo>
                        <a:pt x="181" y="151"/>
                      </a:lnTo>
                      <a:lnTo>
                        <a:pt x="181" y="150"/>
                      </a:lnTo>
                      <a:lnTo>
                        <a:pt x="181" y="149"/>
                      </a:lnTo>
                      <a:lnTo>
                        <a:pt x="181" y="147"/>
                      </a:lnTo>
                      <a:lnTo>
                        <a:pt x="180" y="147"/>
                      </a:lnTo>
                      <a:lnTo>
                        <a:pt x="178" y="147"/>
                      </a:lnTo>
                      <a:lnTo>
                        <a:pt x="178" y="148"/>
                      </a:lnTo>
                      <a:lnTo>
                        <a:pt x="177" y="148"/>
                      </a:lnTo>
                      <a:lnTo>
                        <a:pt x="176" y="148"/>
                      </a:lnTo>
                      <a:lnTo>
                        <a:pt x="175" y="148"/>
                      </a:lnTo>
                      <a:lnTo>
                        <a:pt x="175" y="147"/>
                      </a:lnTo>
                      <a:lnTo>
                        <a:pt x="177" y="146"/>
                      </a:lnTo>
                      <a:lnTo>
                        <a:pt x="178" y="145"/>
                      </a:lnTo>
                      <a:lnTo>
                        <a:pt x="178" y="144"/>
                      </a:lnTo>
                      <a:lnTo>
                        <a:pt x="178" y="143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2" y="141"/>
                      </a:lnTo>
                      <a:lnTo>
                        <a:pt x="172" y="140"/>
                      </a:lnTo>
                      <a:lnTo>
                        <a:pt x="171" y="140"/>
                      </a:lnTo>
                      <a:lnTo>
                        <a:pt x="172" y="140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4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7" y="140"/>
                      </a:lnTo>
                      <a:lnTo>
                        <a:pt x="177" y="139"/>
                      </a:lnTo>
                      <a:lnTo>
                        <a:pt x="177" y="138"/>
                      </a:lnTo>
                      <a:lnTo>
                        <a:pt x="176" y="137"/>
                      </a:lnTo>
                      <a:lnTo>
                        <a:pt x="175" y="137"/>
                      </a:lnTo>
                      <a:lnTo>
                        <a:pt x="174" y="137"/>
                      </a:lnTo>
                      <a:lnTo>
                        <a:pt x="173" y="138"/>
                      </a:lnTo>
                      <a:lnTo>
                        <a:pt x="171" y="136"/>
                      </a:lnTo>
                      <a:lnTo>
                        <a:pt x="170" y="136"/>
                      </a:lnTo>
                      <a:lnTo>
                        <a:pt x="170" y="135"/>
                      </a:lnTo>
                      <a:lnTo>
                        <a:pt x="171" y="135"/>
                      </a:lnTo>
                      <a:lnTo>
                        <a:pt x="172" y="134"/>
                      </a:lnTo>
                      <a:lnTo>
                        <a:pt x="172" y="133"/>
                      </a:lnTo>
                      <a:lnTo>
                        <a:pt x="171" y="133"/>
                      </a:lnTo>
                      <a:lnTo>
                        <a:pt x="169" y="134"/>
                      </a:lnTo>
                      <a:lnTo>
                        <a:pt x="168" y="134"/>
                      </a:lnTo>
                      <a:lnTo>
                        <a:pt x="167" y="133"/>
                      </a:lnTo>
                      <a:lnTo>
                        <a:pt x="166" y="133"/>
                      </a:lnTo>
                      <a:lnTo>
                        <a:pt x="165" y="133"/>
                      </a:lnTo>
                      <a:lnTo>
                        <a:pt x="164" y="134"/>
                      </a:lnTo>
                      <a:lnTo>
                        <a:pt x="163" y="134"/>
                      </a:lnTo>
                      <a:lnTo>
                        <a:pt x="162" y="133"/>
                      </a:lnTo>
                      <a:lnTo>
                        <a:pt x="162" y="132"/>
                      </a:lnTo>
                      <a:lnTo>
                        <a:pt x="163" y="131"/>
                      </a:lnTo>
                      <a:lnTo>
                        <a:pt x="163" y="130"/>
                      </a:lnTo>
                      <a:lnTo>
                        <a:pt x="162" y="130"/>
                      </a:lnTo>
                      <a:lnTo>
                        <a:pt x="162" y="129"/>
                      </a:lnTo>
                      <a:lnTo>
                        <a:pt x="161" y="129"/>
                      </a:lnTo>
                      <a:lnTo>
                        <a:pt x="160" y="129"/>
                      </a:lnTo>
                      <a:lnTo>
                        <a:pt x="159" y="130"/>
                      </a:lnTo>
                      <a:lnTo>
                        <a:pt x="157" y="130"/>
                      </a:lnTo>
                      <a:lnTo>
                        <a:pt x="157" y="129"/>
                      </a:lnTo>
                      <a:lnTo>
                        <a:pt x="157" y="128"/>
                      </a:lnTo>
                      <a:lnTo>
                        <a:pt x="158" y="127"/>
                      </a:lnTo>
                      <a:lnTo>
                        <a:pt x="158" y="126"/>
                      </a:lnTo>
                      <a:lnTo>
                        <a:pt x="157" y="126"/>
                      </a:lnTo>
                      <a:lnTo>
                        <a:pt x="156" y="126"/>
                      </a:lnTo>
                      <a:lnTo>
                        <a:pt x="155" y="127"/>
                      </a:lnTo>
                      <a:lnTo>
                        <a:pt x="154" y="131"/>
                      </a:lnTo>
                      <a:lnTo>
                        <a:pt x="153" y="131"/>
                      </a:lnTo>
                      <a:lnTo>
                        <a:pt x="153" y="132"/>
                      </a:lnTo>
                      <a:lnTo>
                        <a:pt x="152" y="132"/>
                      </a:lnTo>
                      <a:lnTo>
                        <a:pt x="152" y="131"/>
                      </a:lnTo>
                      <a:lnTo>
                        <a:pt x="151" y="131"/>
                      </a:lnTo>
                      <a:lnTo>
                        <a:pt x="151" y="129"/>
                      </a:lnTo>
                      <a:lnTo>
                        <a:pt x="150" y="129"/>
                      </a:lnTo>
                      <a:lnTo>
                        <a:pt x="149" y="128"/>
                      </a:lnTo>
                      <a:lnTo>
                        <a:pt x="147" y="128"/>
                      </a:lnTo>
                      <a:lnTo>
                        <a:pt x="147" y="127"/>
                      </a:lnTo>
                      <a:lnTo>
                        <a:pt x="148" y="126"/>
                      </a:lnTo>
                      <a:lnTo>
                        <a:pt x="149" y="126"/>
                      </a:lnTo>
                      <a:lnTo>
                        <a:pt x="150" y="126"/>
                      </a:lnTo>
                      <a:lnTo>
                        <a:pt x="151" y="125"/>
                      </a:lnTo>
                      <a:lnTo>
                        <a:pt x="151" y="124"/>
                      </a:lnTo>
                      <a:lnTo>
                        <a:pt x="149" y="124"/>
                      </a:lnTo>
                      <a:lnTo>
                        <a:pt x="148" y="124"/>
                      </a:lnTo>
                      <a:lnTo>
                        <a:pt x="147" y="124"/>
                      </a:lnTo>
                      <a:lnTo>
                        <a:pt x="146" y="124"/>
                      </a:lnTo>
                      <a:lnTo>
                        <a:pt x="145" y="123"/>
                      </a:lnTo>
                      <a:lnTo>
                        <a:pt x="145" y="124"/>
                      </a:lnTo>
                      <a:lnTo>
                        <a:pt x="144" y="124"/>
                      </a:lnTo>
                      <a:lnTo>
                        <a:pt x="144" y="126"/>
                      </a:lnTo>
                      <a:lnTo>
                        <a:pt x="145" y="128"/>
                      </a:lnTo>
                      <a:lnTo>
                        <a:pt x="145" y="129"/>
                      </a:lnTo>
                      <a:lnTo>
                        <a:pt x="145" y="130"/>
                      </a:lnTo>
                      <a:lnTo>
                        <a:pt x="144" y="130"/>
                      </a:lnTo>
                      <a:lnTo>
                        <a:pt x="143" y="129"/>
                      </a:lnTo>
                      <a:lnTo>
                        <a:pt x="142" y="128"/>
                      </a:lnTo>
                      <a:lnTo>
                        <a:pt x="141" y="127"/>
                      </a:lnTo>
                      <a:lnTo>
                        <a:pt x="140" y="126"/>
                      </a:lnTo>
                      <a:lnTo>
                        <a:pt x="139" y="127"/>
                      </a:lnTo>
                      <a:lnTo>
                        <a:pt x="139" y="128"/>
                      </a:lnTo>
                      <a:lnTo>
                        <a:pt x="138" y="128"/>
                      </a:lnTo>
                      <a:lnTo>
                        <a:pt x="137" y="128"/>
                      </a:lnTo>
                      <a:lnTo>
                        <a:pt x="137" y="127"/>
                      </a:lnTo>
                      <a:lnTo>
                        <a:pt x="137" y="126"/>
                      </a:lnTo>
                      <a:lnTo>
                        <a:pt x="137" y="123"/>
                      </a:lnTo>
                      <a:lnTo>
                        <a:pt x="136" y="122"/>
                      </a:lnTo>
                      <a:lnTo>
                        <a:pt x="136" y="123"/>
                      </a:lnTo>
                      <a:lnTo>
                        <a:pt x="135" y="123"/>
                      </a:lnTo>
                      <a:lnTo>
                        <a:pt x="135" y="124"/>
                      </a:lnTo>
                      <a:lnTo>
                        <a:pt x="136" y="126"/>
                      </a:lnTo>
                      <a:lnTo>
                        <a:pt x="135" y="127"/>
                      </a:lnTo>
                      <a:lnTo>
                        <a:pt x="135" y="126"/>
                      </a:lnTo>
                      <a:lnTo>
                        <a:pt x="133" y="125"/>
                      </a:lnTo>
                      <a:lnTo>
                        <a:pt x="132" y="124"/>
                      </a:lnTo>
                      <a:lnTo>
                        <a:pt x="132" y="123"/>
                      </a:lnTo>
                      <a:lnTo>
                        <a:pt x="131" y="123"/>
                      </a:lnTo>
                      <a:lnTo>
                        <a:pt x="131" y="122"/>
                      </a:lnTo>
                      <a:lnTo>
                        <a:pt x="132" y="121"/>
                      </a:lnTo>
                      <a:lnTo>
                        <a:pt x="132" y="120"/>
                      </a:lnTo>
                      <a:lnTo>
                        <a:pt x="133" y="119"/>
                      </a:lnTo>
                      <a:lnTo>
                        <a:pt x="132" y="119"/>
                      </a:lnTo>
                      <a:lnTo>
                        <a:pt x="132" y="118"/>
                      </a:lnTo>
                      <a:lnTo>
                        <a:pt x="131" y="118"/>
                      </a:lnTo>
                      <a:lnTo>
                        <a:pt x="131" y="119"/>
                      </a:lnTo>
                      <a:lnTo>
                        <a:pt x="130" y="120"/>
                      </a:lnTo>
                      <a:lnTo>
                        <a:pt x="128" y="120"/>
                      </a:lnTo>
                      <a:lnTo>
                        <a:pt x="128" y="121"/>
                      </a:lnTo>
                      <a:lnTo>
                        <a:pt x="128" y="122"/>
                      </a:lnTo>
                      <a:lnTo>
                        <a:pt x="128" y="123"/>
                      </a:lnTo>
                      <a:lnTo>
                        <a:pt x="128" y="124"/>
                      </a:lnTo>
                      <a:lnTo>
                        <a:pt x="127" y="124"/>
                      </a:lnTo>
                      <a:lnTo>
                        <a:pt x="124" y="123"/>
                      </a:lnTo>
                      <a:lnTo>
                        <a:pt x="123" y="123"/>
                      </a:lnTo>
                      <a:lnTo>
                        <a:pt x="122" y="122"/>
                      </a:lnTo>
                      <a:lnTo>
                        <a:pt x="122" y="121"/>
                      </a:lnTo>
                      <a:lnTo>
                        <a:pt x="122" y="120"/>
                      </a:lnTo>
                      <a:lnTo>
                        <a:pt x="121" y="120"/>
                      </a:lnTo>
                      <a:lnTo>
                        <a:pt x="120" y="121"/>
                      </a:lnTo>
                      <a:lnTo>
                        <a:pt x="119" y="121"/>
                      </a:lnTo>
                      <a:lnTo>
                        <a:pt x="118" y="121"/>
                      </a:lnTo>
                      <a:lnTo>
                        <a:pt x="117" y="121"/>
                      </a:lnTo>
                      <a:lnTo>
                        <a:pt x="116" y="122"/>
                      </a:lnTo>
                      <a:lnTo>
                        <a:pt x="115" y="123"/>
                      </a:lnTo>
                      <a:lnTo>
                        <a:pt x="114" y="123"/>
                      </a:lnTo>
                      <a:lnTo>
                        <a:pt x="113" y="123"/>
                      </a:lnTo>
                      <a:lnTo>
                        <a:pt x="112" y="122"/>
                      </a:lnTo>
                      <a:lnTo>
                        <a:pt x="112" y="121"/>
                      </a:lnTo>
                      <a:lnTo>
                        <a:pt x="111" y="120"/>
                      </a:lnTo>
                      <a:lnTo>
                        <a:pt x="110" y="120"/>
                      </a:lnTo>
                      <a:lnTo>
                        <a:pt x="109" y="120"/>
                      </a:lnTo>
                      <a:lnTo>
                        <a:pt x="109" y="121"/>
                      </a:lnTo>
                      <a:lnTo>
                        <a:pt x="109" y="122"/>
                      </a:lnTo>
                      <a:lnTo>
                        <a:pt x="109" y="123"/>
                      </a:lnTo>
                      <a:lnTo>
                        <a:pt x="108" y="124"/>
                      </a:lnTo>
                      <a:lnTo>
                        <a:pt x="107" y="124"/>
                      </a:lnTo>
                      <a:lnTo>
                        <a:pt x="106" y="124"/>
                      </a:lnTo>
                      <a:lnTo>
                        <a:pt x="106" y="123"/>
                      </a:lnTo>
                      <a:lnTo>
                        <a:pt x="106" y="122"/>
                      </a:lnTo>
                      <a:lnTo>
                        <a:pt x="106" y="121"/>
                      </a:lnTo>
                      <a:lnTo>
                        <a:pt x="106" y="120"/>
                      </a:lnTo>
                      <a:lnTo>
                        <a:pt x="106" y="119"/>
                      </a:lnTo>
                      <a:lnTo>
                        <a:pt x="105" y="119"/>
                      </a:lnTo>
                      <a:lnTo>
                        <a:pt x="104" y="119"/>
                      </a:lnTo>
                      <a:lnTo>
                        <a:pt x="104" y="120"/>
                      </a:lnTo>
                      <a:lnTo>
                        <a:pt x="103" y="121"/>
                      </a:lnTo>
                      <a:lnTo>
                        <a:pt x="102" y="121"/>
                      </a:lnTo>
                      <a:lnTo>
                        <a:pt x="101" y="120"/>
                      </a:lnTo>
                      <a:lnTo>
                        <a:pt x="101" y="119"/>
                      </a:lnTo>
                      <a:lnTo>
                        <a:pt x="102" y="117"/>
                      </a:lnTo>
                      <a:lnTo>
                        <a:pt x="101" y="116"/>
                      </a:lnTo>
                      <a:lnTo>
                        <a:pt x="99" y="116"/>
                      </a:lnTo>
                      <a:lnTo>
                        <a:pt x="98" y="115"/>
                      </a:lnTo>
                      <a:lnTo>
                        <a:pt x="97" y="115"/>
                      </a:lnTo>
                      <a:lnTo>
                        <a:pt x="96" y="115"/>
                      </a:lnTo>
                      <a:lnTo>
                        <a:pt x="95" y="116"/>
                      </a:lnTo>
                      <a:lnTo>
                        <a:pt x="94" y="116"/>
                      </a:lnTo>
                      <a:lnTo>
                        <a:pt x="93" y="115"/>
                      </a:lnTo>
                      <a:lnTo>
                        <a:pt x="94" y="114"/>
                      </a:lnTo>
                      <a:lnTo>
                        <a:pt x="94" y="113"/>
                      </a:lnTo>
                      <a:lnTo>
                        <a:pt x="94" y="112"/>
                      </a:lnTo>
                      <a:lnTo>
                        <a:pt x="93" y="111"/>
                      </a:lnTo>
                      <a:lnTo>
                        <a:pt x="92" y="111"/>
                      </a:lnTo>
                      <a:lnTo>
                        <a:pt x="91" y="112"/>
                      </a:lnTo>
                      <a:lnTo>
                        <a:pt x="90" y="113"/>
                      </a:lnTo>
                      <a:lnTo>
                        <a:pt x="89" y="114"/>
                      </a:lnTo>
                      <a:lnTo>
                        <a:pt x="88" y="114"/>
                      </a:lnTo>
                      <a:lnTo>
                        <a:pt x="87" y="115"/>
                      </a:lnTo>
                      <a:lnTo>
                        <a:pt x="86" y="115"/>
                      </a:lnTo>
                      <a:lnTo>
                        <a:pt x="85" y="114"/>
                      </a:lnTo>
                      <a:lnTo>
                        <a:pt x="85" y="112"/>
                      </a:lnTo>
                      <a:lnTo>
                        <a:pt x="85" y="111"/>
                      </a:lnTo>
                      <a:lnTo>
                        <a:pt x="84" y="110"/>
                      </a:lnTo>
                      <a:lnTo>
                        <a:pt x="83" y="110"/>
                      </a:lnTo>
                      <a:lnTo>
                        <a:pt x="83" y="111"/>
                      </a:lnTo>
                      <a:lnTo>
                        <a:pt x="82" y="112"/>
                      </a:lnTo>
                      <a:lnTo>
                        <a:pt x="82" y="113"/>
                      </a:lnTo>
                      <a:lnTo>
                        <a:pt x="82" y="115"/>
                      </a:lnTo>
                      <a:lnTo>
                        <a:pt x="82" y="116"/>
                      </a:lnTo>
                      <a:lnTo>
                        <a:pt x="81" y="117"/>
                      </a:lnTo>
                      <a:lnTo>
                        <a:pt x="80" y="116"/>
                      </a:lnTo>
                      <a:lnTo>
                        <a:pt x="79" y="116"/>
                      </a:lnTo>
                      <a:lnTo>
                        <a:pt x="79" y="115"/>
                      </a:lnTo>
                      <a:lnTo>
                        <a:pt x="79" y="113"/>
                      </a:lnTo>
                      <a:lnTo>
                        <a:pt x="79" y="112"/>
                      </a:lnTo>
                      <a:lnTo>
                        <a:pt x="80" y="111"/>
                      </a:lnTo>
                      <a:lnTo>
                        <a:pt x="81" y="110"/>
                      </a:lnTo>
                      <a:lnTo>
                        <a:pt x="81" y="109"/>
                      </a:lnTo>
                      <a:lnTo>
                        <a:pt x="80" y="108"/>
                      </a:lnTo>
                      <a:lnTo>
                        <a:pt x="80" y="107"/>
                      </a:lnTo>
                      <a:lnTo>
                        <a:pt x="79" y="107"/>
                      </a:lnTo>
                      <a:lnTo>
                        <a:pt x="78" y="108"/>
                      </a:lnTo>
                      <a:lnTo>
                        <a:pt x="77" y="109"/>
                      </a:lnTo>
                      <a:lnTo>
                        <a:pt x="76" y="109"/>
                      </a:lnTo>
                      <a:lnTo>
                        <a:pt x="75" y="109"/>
                      </a:lnTo>
                      <a:lnTo>
                        <a:pt x="75" y="107"/>
                      </a:lnTo>
                      <a:lnTo>
                        <a:pt x="75" y="106"/>
                      </a:lnTo>
                      <a:lnTo>
                        <a:pt x="76" y="106"/>
                      </a:lnTo>
                      <a:lnTo>
                        <a:pt x="77" y="105"/>
                      </a:lnTo>
                      <a:lnTo>
                        <a:pt x="77" y="104"/>
                      </a:lnTo>
                      <a:lnTo>
                        <a:pt x="78" y="103"/>
                      </a:lnTo>
                      <a:lnTo>
                        <a:pt x="78" y="102"/>
                      </a:lnTo>
                      <a:lnTo>
                        <a:pt x="77" y="102"/>
                      </a:lnTo>
                      <a:lnTo>
                        <a:pt x="76" y="101"/>
                      </a:lnTo>
                      <a:lnTo>
                        <a:pt x="75" y="102"/>
                      </a:lnTo>
                      <a:lnTo>
                        <a:pt x="74" y="102"/>
                      </a:lnTo>
                      <a:lnTo>
                        <a:pt x="73" y="102"/>
                      </a:lnTo>
                      <a:lnTo>
                        <a:pt x="73" y="103"/>
                      </a:lnTo>
                      <a:lnTo>
                        <a:pt x="72" y="104"/>
                      </a:lnTo>
                      <a:lnTo>
                        <a:pt x="72" y="105"/>
                      </a:lnTo>
                      <a:lnTo>
                        <a:pt x="73" y="107"/>
                      </a:lnTo>
                      <a:lnTo>
                        <a:pt x="73" y="108"/>
                      </a:lnTo>
                      <a:lnTo>
                        <a:pt x="73" y="109"/>
                      </a:lnTo>
                      <a:lnTo>
                        <a:pt x="72" y="110"/>
                      </a:lnTo>
                      <a:lnTo>
                        <a:pt x="71" y="110"/>
                      </a:lnTo>
                      <a:lnTo>
                        <a:pt x="69" y="110"/>
                      </a:lnTo>
                      <a:lnTo>
                        <a:pt x="67" y="111"/>
                      </a:lnTo>
                      <a:lnTo>
                        <a:pt x="66" y="111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4" y="107"/>
                      </a:lnTo>
                      <a:lnTo>
                        <a:pt x="63" y="107"/>
                      </a:lnTo>
                      <a:lnTo>
                        <a:pt x="63" y="108"/>
                      </a:lnTo>
                      <a:lnTo>
                        <a:pt x="63" y="109"/>
                      </a:lnTo>
                      <a:lnTo>
                        <a:pt x="63" y="110"/>
                      </a:lnTo>
                      <a:lnTo>
                        <a:pt x="62" y="111"/>
                      </a:lnTo>
                      <a:lnTo>
                        <a:pt x="62" y="112"/>
                      </a:lnTo>
                      <a:lnTo>
                        <a:pt x="61" y="112"/>
                      </a:lnTo>
                      <a:lnTo>
                        <a:pt x="60" y="112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5" y="111"/>
                      </a:lnTo>
                      <a:lnTo>
                        <a:pt x="54" y="111"/>
                      </a:lnTo>
                      <a:lnTo>
                        <a:pt x="53" y="112"/>
                      </a:lnTo>
                      <a:lnTo>
                        <a:pt x="51" y="113"/>
                      </a:lnTo>
                      <a:lnTo>
                        <a:pt x="50" y="115"/>
                      </a:lnTo>
                      <a:lnTo>
                        <a:pt x="49" y="115"/>
                      </a:lnTo>
                      <a:lnTo>
                        <a:pt x="49" y="114"/>
                      </a:lnTo>
                      <a:lnTo>
                        <a:pt x="48" y="114"/>
                      </a:lnTo>
                      <a:lnTo>
                        <a:pt x="48" y="113"/>
                      </a:lnTo>
                      <a:lnTo>
                        <a:pt x="49" y="112"/>
                      </a:lnTo>
                      <a:lnTo>
                        <a:pt x="50" y="110"/>
                      </a:lnTo>
                      <a:lnTo>
                        <a:pt x="51" y="107"/>
                      </a:lnTo>
                      <a:lnTo>
                        <a:pt x="52" y="107"/>
                      </a:lnTo>
                      <a:lnTo>
                        <a:pt x="52" y="106"/>
                      </a:lnTo>
                      <a:lnTo>
                        <a:pt x="51" y="105"/>
                      </a:lnTo>
                      <a:lnTo>
                        <a:pt x="50" y="104"/>
                      </a:lnTo>
                      <a:lnTo>
                        <a:pt x="49" y="104"/>
                      </a:lnTo>
                      <a:lnTo>
                        <a:pt x="48" y="104"/>
                      </a:lnTo>
                      <a:lnTo>
                        <a:pt x="47" y="104"/>
                      </a:lnTo>
                      <a:lnTo>
                        <a:pt x="46" y="104"/>
                      </a:lnTo>
                      <a:lnTo>
                        <a:pt x="46" y="103"/>
                      </a:lnTo>
                      <a:lnTo>
                        <a:pt x="45" y="102"/>
                      </a:lnTo>
                      <a:lnTo>
                        <a:pt x="45" y="101"/>
                      </a:lnTo>
                      <a:lnTo>
                        <a:pt x="44" y="101"/>
                      </a:lnTo>
                      <a:lnTo>
                        <a:pt x="43" y="101"/>
                      </a:lnTo>
                      <a:lnTo>
                        <a:pt x="43" y="102"/>
                      </a:lnTo>
                      <a:lnTo>
                        <a:pt x="42" y="103"/>
                      </a:lnTo>
                      <a:lnTo>
                        <a:pt x="41" y="105"/>
                      </a:lnTo>
                      <a:lnTo>
                        <a:pt x="40" y="106"/>
                      </a:lnTo>
                      <a:lnTo>
                        <a:pt x="38" y="107"/>
                      </a:lnTo>
                      <a:lnTo>
                        <a:pt x="36" y="107"/>
                      </a:lnTo>
                      <a:lnTo>
                        <a:pt x="36" y="108"/>
                      </a:lnTo>
                      <a:lnTo>
                        <a:pt x="36" y="107"/>
                      </a:lnTo>
                      <a:lnTo>
                        <a:pt x="35" y="107"/>
                      </a:lnTo>
                      <a:lnTo>
                        <a:pt x="34" y="106"/>
                      </a:lnTo>
                      <a:lnTo>
                        <a:pt x="34" y="105"/>
                      </a:lnTo>
                      <a:lnTo>
                        <a:pt x="33" y="105"/>
                      </a:lnTo>
                      <a:lnTo>
                        <a:pt x="32" y="105"/>
                      </a:lnTo>
                      <a:lnTo>
                        <a:pt x="31" y="106"/>
                      </a:lnTo>
                      <a:lnTo>
                        <a:pt x="31" y="107"/>
                      </a:lnTo>
                      <a:lnTo>
                        <a:pt x="31" y="108"/>
                      </a:lnTo>
                      <a:lnTo>
                        <a:pt x="33" y="110"/>
                      </a:lnTo>
                      <a:lnTo>
                        <a:pt x="33" y="111"/>
                      </a:lnTo>
                      <a:lnTo>
                        <a:pt x="33" y="112"/>
                      </a:lnTo>
                      <a:lnTo>
                        <a:pt x="32" y="112"/>
                      </a:lnTo>
                      <a:lnTo>
                        <a:pt x="32" y="113"/>
                      </a:lnTo>
                      <a:lnTo>
                        <a:pt x="30" y="112"/>
                      </a:lnTo>
                      <a:lnTo>
                        <a:pt x="29" y="112"/>
                      </a:lnTo>
                      <a:lnTo>
                        <a:pt x="27" y="109"/>
                      </a:lnTo>
                      <a:lnTo>
                        <a:pt x="26" y="109"/>
                      </a:lnTo>
                      <a:lnTo>
                        <a:pt x="25" y="109"/>
                      </a:lnTo>
                      <a:lnTo>
                        <a:pt x="24" y="110"/>
                      </a:lnTo>
                      <a:lnTo>
                        <a:pt x="23" y="110"/>
                      </a:lnTo>
                      <a:lnTo>
                        <a:pt x="22" y="111"/>
                      </a:lnTo>
                      <a:lnTo>
                        <a:pt x="21" y="110"/>
                      </a:lnTo>
                      <a:lnTo>
                        <a:pt x="20" y="111"/>
                      </a:lnTo>
                      <a:lnTo>
                        <a:pt x="20" y="112"/>
                      </a:lnTo>
                      <a:lnTo>
                        <a:pt x="19" y="113"/>
                      </a:lnTo>
                      <a:lnTo>
                        <a:pt x="18" y="114"/>
                      </a:lnTo>
                      <a:lnTo>
                        <a:pt x="17" y="113"/>
                      </a:lnTo>
                      <a:lnTo>
                        <a:pt x="18" y="111"/>
                      </a:lnTo>
                      <a:lnTo>
                        <a:pt x="18" y="110"/>
                      </a:lnTo>
                      <a:lnTo>
                        <a:pt x="17" y="109"/>
                      </a:lnTo>
                      <a:lnTo>
                        <a:pt x="17" y="108"/>
                      </a:lnTo>
                      <a:lnTo>
                        <a:pt x="16" y="107"/>
                      </a:lnTo>
                      <a:lnTo>
                        <a:pt x="15" y="107"/>
                      </a:lnTo>
                      <a:lnTo>
                        <a:pt x="14" y="107"/>
                      </a:lnTo>
                      <a:lnTo>
                        <a:pt x="12" y="108"/>
                      </a:lnTo>
                      <a:lnTo>
                        <a:pt x="11" y="109"/>
                      </a:lnTo>
                      <a:lnTo>
                        <a:pt x="10" y="110"/>
                      </a:lnTo>
                      <a:lnTo>
                        <a:pt x="9" y="110"/>
                      </a:lnTo>
                      <a:lnTo>
                        <a:pt x="8" y="110"/>
                      </a:lnTo>
                      <a:lnTo>
                        <a:pt x="7" y="107"/>
                      </a:lnTo>
                      <a:lnTo>
                        <a:pt x="7" y="106"/>
                      </a:lnTo>
                      <a:lnTo>
                        <a:pt x="6" y="106"/>
                      </a:lnTo>
                      <a:lnTo>
                        <a:pt x="6" y="105"/>
                      </a:lnTo>
                      <a:lnTo>
                        <a:pt x="5" y="106"/>
                      </a:lnTo>
                      <a:lnTo>
                        <a:pt x="3" y="108"/>
                      </a:lnTo>
                      <a:lnTo>
                        <a:pt x="2" y="108"/>
                      </a:lnTo>
                      <a:lnTo>
                        <a:pt x="1" y="108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6"/>
                      </a:lnTo>
                      <a:lnTo>
                        <a:pt x="1" y="105"/>
                      </a:lnTo>
                      <a:lnTo>
                        <a:pt x="2" y="105"/>
                      </a:lnTo>
                      <a:lnTo>
                        <a:pt x="3" y="105"/>
                      </a:lnTo>
                      <a:lnTo>
                        <a:pt x="4" y="105"/>
                      </a:lnTo>
                      <a:lnTo>
                        <a:pt x="4" y="104"/>
                      </a:lnTo>
                      <a:lnTo>
                        <a:pt x="3" y="104"/>
                      </a:lnTo>
                      <a:lnTo>
                        <a:pt x="2" y="104"/>
                      </a:lnTo>
                      <a:lnTo>
                        <a:pt x="1" y="104"/>
                      </a:lnTo>
                      <a:lnTo>
                        <a:pt x="1" y="103"/>
                      </a:lnTo>
                      <a:lnTo>
                        <a:pt x="2" y="103"/>
                      </a:lnTo>
                      <a:lnTo>
                        <a:pt x="3" y="103"/>
                      </a:lnTo>
                      <a:lnTo>
                        <a:pt x="3" y="102"/>
                      </a:lnTo>
                      <a:lnTo>
                        <a:pt x="2" y="101"/>
                      </a:lnTo>
                      <a:lnTo>
                        <a:pt x="2" y="100"/>
                      </a:lnTo>
                      <a:lnTo>
                        <a:pt x="3" y="100"/>
                      </a:lnTo>
                      <a:lnTo>
                        <a:pt x="3" y="101"/>
                      </a:lnTo>
                      <a:lnTo>
                        <a:pt x="4" y="101"/>
                      </a:lnTo>
                      <a:lnTo>
                        <a:pt x="5" y="101"/>
                      </a:lnTo>
                      <a:lnTo>
                        <a:pt x="6" y="101"/>
                      </a:lnTo>
                      <a:lnTo>
                        <a:pt x="6" y="100"/>
                      </a:lnTo>
                      <a:lnTo>
                        <a:pt x="4" y="99"/>
                      </a:lnTo>
                      <a:lnTo>
                        <a:pt x="3" y="98"/>
                      </a:lnTo>
                      <a:lnTo>
                        <a:pt x="4" y="97"/>
                      </a:lnTo>
                      <a:lnTo>
                        <a:pt x="5" y="97"/>
                      </a:lnTo>
                      <a:lnTo>
                        <a:pt x="5" y="98"/>
                      </a:lnTo>
                      <a:lnTo>
                        <a:pt x="6" y="98"/>
                      </a:lnTo>
                      <a:lnTo>
                        <a:pt x="7" y="98"/>
                      </a:lnTo>
                      <a:lnTo>
                        <a:pt x="7" y="97"/>
                      </a:lnTo>
                      <a:lnTo>
                        <a:pt x="6" y="97"/>
                      </a:lnTo>
                      <a:lnTo>
                        <a:pt x="5" y="97"/>
                      </a:lnTo>
                      <a:lnTo>
                        <a:pt x="4" y="96"/>
                      </a:lnTo>
                      <a:lnTo>
                        <a:pt x="4" y="95"/>
                      </a:lnTo>
                      <a:lnTo>
                        <a:pt x="4" y="94"/>
                      </a:lnTo>
                      <a:lnTo>
                        <a:pt x="5" y="94"/>
                      </a:lnTo>
                      <a:lnTo>
                        <a:pt x="5" y="96"/>
                      </a:lnTo>
                      <a:lnTo>
                        <a:pt x="7" y="97"/>
                      </a:lnTo>
                      <a:lnTo>
                        <a:pt x="8" y="97"/>
                      </a:lnTo>
                      <a:lnTo>
                        <a:pt x="8" y="96"/>
                      </a:lnTo>
                      <a:lnTo>
                        <a:pt x="7" y="96"/>
                      </a:lnTo>
                      <a:lnTo>
                        <a:pt x="6" y="95"/>
                      </a:lnTo>
                      <a:lnTo>
                        <a:pt x="6" y="94"/>
                      </a:lnTo>
                      <a:lnTo>
                        <a:pt x="6" y="93"/>
                      </a:lnTo>
                      <a:lnTo>
                        <a:pt x="5" y="93"/>
                      </a:lnTo>
                      <a:lnTo>
                        <a:pt x="6" y="92"/>
                      </a:lnTo>
                      <a:lnTo>
                        <a:pt x="6" y="93"/>
                      </a:lnTo>
                      <a:lnTo>
                        <a:pt x="7" y="93"/>
                      </a:lnTo>
                      <a:lnTo>
                        <a:pt x="7" y="95"/>
                      </a:lnTo>
                      <a:lnTo>
                        <a:pt x="8" y="95"/>
                      </a:lnTo>
                      <a:lnTo>
                        <a:pt x="8" y="93"/>
                      </a:lnTo>
                      <a:lnTo>
                        <a:pt x="9" y="93"/>
                      </a:lnTo>
                      <a:lnTo>
                        <a:pt x="9" y="92"/>
                      </a:lnTo>
                      <a:lnTo>
                        <a:pt x="8" y="92"/>
                      </a:lnTo>
                      <a:lnTo>
                        <a:pt x="8" y="91"/>
                      </a:lnTo>
                      <a:lnTo>
                        <a:pt x="8" y="90"/>
                      </a:lnTo>
                      <a:lnTo>
                        <a:pt x="9" y="90"/>
                      </a:lnTo>
                      <a:lnTo>
                        <a:pt x="10" y="91"/>
                      </a:lnTo>
                      <a:lnTo>
                        <a:pt x="11" y="91"/>
                      </a:lnTo>
                      <a:lnTo>
                        <a:pt x="11" y="90"/>
                      </a:lnTo>
                      <a:lnTo>
                        <a:pt x="10" y="90"/>
                      </a:lnTo>
                      <a:lnTo>
                        <a:pt x="10" y="89"/>
                      </a:lnTo>
                      <a:lnTo>
                        <a:pt x="11" y="89"/>
                      </a:lnTo>
                      <a:lnTo>
                        <a:pt x="12" y="89"/>
                      </a:lnTo>
                      <a:lnTo>
                        <a:pt x="12" y="88"/>
                      </a:lnTo>
                      <a:lnTo>
                        <a:pt x="10" y="88"/>
                      </a:lnTo>
                      <a:lnTo>
                        <a:pt x="10" y="87"/>
                      </a:lnTo>
                      <a:lnTo>
                        <a:pt x="11" y="87"/>
                      </a:lnTo>
                      <a:lnTo>
                        <a:pt x="11" y="86"/>
                      </a:lnTo>
                      <a:lnTo>
                        <a:pt x="12" y="86"/>
                      </a:lnTo>
                      <a:lnTo>
                        <a:pt x="13" y="86"/>
                      </a:lnTo>
                      <a:lnTo>
                        <a:pt x="14" y="86"/>
                      </a:lnTo>
                      <a:lnTo>
                        <a:pt x="14" y="85"/>
                      </a:lnTo>
                      <a:lnTo>
                        <a:pt x="13" y="84"/>
                      </a:lnTo>
                      <a:lnTo>
                        <a:pt x="13" y="83"/>
                      </a:lnTo>
                      <a:lnTo>
                        <a:pt x="14" y="83"/>
                      </a:lnTo>
                      <a:lnTo>
                        <a:pt x="15" y="83"/>
                      </a:lnTo>
                      <a:lnTo>
                        <a:pt x="15" y="84"/>
                      </a:lnTo>
                      <a:lnTo>
                        <a:pt x="16" y="84"/>
                      </a:lnTo>
                      <a:lnTo>
                        <a:pt x="17" y="84"/>
                      </a:lnTo>
                      <a:lnTo>
                        <a:pt x="16" y="84"/>
                      </a:lnTo>
                      <a:lnTo>
                        <a:pt x="15" y="83"/>
                      </a:lnTo>
                      <a:lnTo>
                        <a:pt x="14" y="83"/>
                      </a:lnTo>
                      <a:lnTo>
                        <a:pt x="14" y="82"/>
                      </a:lnTo>
                      <a:lnTo>
                        <a:pt x="15" y="82"/>
                      </a:lnTo>
                      <a:lnTo>
                        <a:pt x="16" y="81"/>
                      </a:lnTo>
                      <a:lnTo>
                        <a:pt x="17" y="81"/>
                      </a:lnTo>
                      <a:lnTo>
                        <a:pt x="16" y="81"/>
                      </a:lnTo>
                      <a:lnTo>
                        <a:pt x="16" y="80"/>
                      </a:lnTo>
                      <a:lnTo>
                        <a:pt x="17" y="79"/>
                      </a:lnTo>
                      <a:lnTo>
                        <a:pt x="15" y="78"/>
                      </a:lnTo>
                      <a:lnTo>
                        <a:pt x="15" y="77"/>
                      </a:lnTo>
                      <a:lnTo>
                        <a:pt x="16" y="77"/>
                      </a:lnTo>
                      <a:lnTo>
                        <a:pt x="16" y="76"/>
                      </a:lnTo>
                      <a:lnTo>
                        <a:pt x="15" y="76"/>
                      </a:lnTo>
                      <a:lnTo>
                        <a:pt x="15" y="75"/>
                      </a:lnTo>
                      <a:lnTo>
                        <a:pt x="16" y="75"/>
                      </a:lnTo>
                      <a:lnTo>
                        <a:pt x="17" y="76"/>
                      </a:lnTo>
                      <a:lnTo>
                        <a:pt x="18" y="76"/>
                      </a:lnTo>
                      <a:lnTo>
                        <a:pt x="18" y="75"/>
                      </a:lnTo>
                      <a:lnTo>
                        <a:pt x="17" y="75"/>
                      </a:lnTo>
                      <a:lnTo>
                        <a:pt x="17" y="74"/>
                      </a:lnTo>
                      <a:lnTo>
                        <a:pt x="16" y="74"/>
                      </a:lnTo>
                      <a:lnTo>
                        <a:pt x="15" y="74"/>
                      </a:lnTo>
                      <a:lnTo>
                        <a:pt x="15" y="73"/>
                      </a:lnTo>
                      <a:lnTo>
                        <a:pt x="16" y="73"/>
                      </a:lnTo>
                      <a:lnTo>
                        <a:pt x="15" y="72"/>
                      </a:lnTo>
                      <a:lnTo>
                        <a:pt x="15" y="71"/>
                      </a:lnTo>
                      <a:lnTo>
                        <a:pt x="14" y="70"/>
                      </a:lnTo>
                      <a:lnTo>
                        <a:pt x="15" y="70"/>
                      </a:lnTo>
                      <a:lnTo>
                        <a:pt x="15" y="69"/>
                      </a:lnTo>
                      <a:lnTo>
                        <a:pt x="14" y="69"/>
                      </a:lnTo>
                      <a:lnTo>
                        <a:pt x="13" y="68"/>
                      </a:lnTo>
                      <a:lnTo>
                        <a:pt x="13" y="67"/>
                      </a:lnTo>
                      <a:lnTo>
                        <a:pt x="14" y="66"/>
                      </a:lnTo>
                      <a:lnTo>
                        <a:pt x="15" y="66"/>
                      </a:lnTo>
                      <a:lnTo>
                        <a:pt x="14" y="65"/>
                      </a:lnTo>
                      <a:lnTo>
                        <a:pt x="13" y="66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12" y="65"/>
                      </a:lnTo>
                      <a:lnTo>
                        <a:pt x="13" y="64"/>
                      </a:lnTo>
                      <a:lnTo>
                        <a:pt x="14" y="64"/>
                      </a:lnTo>
                      <a:lnTo>
                        <a:pt x="14" y="63"/>
                      </a:lnTo>
                      <a:lnTo>
                        <a:pt x="13" y="63"/>
                      </a:lnTo>
                      <a:lnTo>
                        <a:pt x="12" y="63"/>
                      </a:lnTo>
                      <a:lnTo>
                        <a:pt x="12" y="62"/>
                      </a:lnTo>
                      <a:lnTo>
                        <a:pt x="12" y="63"/>
                      </a:lnTo>
                      <a:lnTo>
                        <a:pt x="11" y="63"/>
                      </a:lnTo>
                      <a:lnTo>
                        <a:pt x="10" y="63"/>
                      </a:lnTo>
                      <a:lnTo>
                        <a:pt x="10" y="62"/>
                      </a:lnTo>
                      <a:lnTo>
                        <a:pt x="11" y="62"/>
                      </a:lnTo>
                      <a:lnTo>
                        <a:pt x="11" y="61"/>
                      </a:lnTo>
                      <a:lnTo>
                        <a:pt x="10" y="61"/>
                      </a:lnTo>
                      <a:lnTo>
                        <a:pt x="10" y="60"/>
                      </a:lnTo>
                      <a:lnTo>
                        <a:pt x="10" y="59"/>
                      </a:lnTo>
                      <a:lnTo>
                        <a:pt x="10" y="60"/>
                      </a:lnTo>
                      <a:lnTo>
                        <a:pt x="11" y="60"/>
                      </a:lnTo>
                      <a:lnTo>
                        <a:pt x="12" y="60"/>
                      </a:lnTo>
                      <a:lnTo>
                        <a:pt x="12" y="59"/>
                      </a:lnTo>
                      <a:lnTo>
                        <a:pt x="12" y="58"/>
                      </a:lnTo>
                      <a:lnTo>
                        <a:pt x="11" y="57"/>
                      </a:lnTo>
                      <a:lnTo>
                        <a:pt x="11" y="56"/>
                      </a:lnTo>
                      <a:lnTo>
                        <a:pt x="12" y="56"/>
                      </a:lnTo>
                      <a:lnTo>
                        <a:pt x="12" y="57"/>
                      </a:lnTo>
                      <a:lnTo>
                        <a:pt x="13" y="57"/>
                      </a:lnTo>
                      <a:lnTo>
                        <a:pt x="14" y="56"/>
                      </a:lnTo>
                      <a:lnTo>
                        <a:pt x="13" y="56"/>
                      </a:lnTo>
                      <a:lnTo>
                        <a:pt x="12" y="56"/>
                      </a:lnTo>
                      <a:lnTo>
                        <a:pt x="13" y="55"/>
                      </a:lnTo>
                      <a:lnTo>
                        <a:pt x="14" y="55"/>
                      </a:lnTo>
                      <a:lnTo>
                        <a:pt x="14" y="54"/>
                      </a:lnTo>
                      <a:lnTo>
                        <a:pt x="13" y="53"/>
                      </a:lnTo>
                      <a:lnTo>
                        <a:pt x="14" y="53"/>
                      </a:lnTo>
                      <a:lnTo>
                        <a:pt x="13" y="53"/>
                      </a:lnTo>
                      <a:lnTo>
                        <a:pt x="13" y="54"/>
                      </a:lnTo>
                      <a:lnTo>
                        <a:pt x="12" y="54"/>
                      </a:lnTo>
                      <a:lnTo>
                        <a:pt x="12" y="53"/>
                      </a:lnTo>
                      <a:lnTo>
                        <a:pt x="12" y="52"/>
                      </a:lnTo>
                      <a:lnTo>
                        <a:pt x="11" y="53"/>
                      </a:lnTo>
                      <a:lnTo>
                        <a:pt x="10" y="52"/>
                      </a:lnTo>
                      <a:lnTo>
                        <a:pt x="11" y="51"/>
                      </a:lnTo>
                      <a:lnTo>
                        <a:pt x="11" y="52"/>
                      </a:lnTo>
                      <a:lnTo>
                        <a:pt x="12" y="52"/>
                      </a:lnTo>
                      <a:lnTo>
                        <a:pt x="12" y="51"/>
                      </a:lnTo>
                      <a:lnTo>
                        <a:pt x="12" y="50"/>
                      </a:lnTo>
                      <a:lnTo>
                        <a:pt x="13" y="50"/>
                      </a:lnTo>
                      <a:lnTo>
                        <a:pt x="13" y="49"/>
                      </a:lnTo>
                      <a:lnTo>
                        <a:pt x="12" y="49"/>
                      </a:lnTo>
                      <a:lnTo>
                        <a:pt x="12" y="48"/>
                      </a:lnTo>
                      <a:lnTo>
                        <a:pt x="13" y="48"/>
                      </a:lnTo>
                      <a:lnTo>
                        <a:pt x="13" y="47"/>
                      </a:lnTo>
                      <a:lnTo>
                        <a:pt x="13" y="46"/>
                      </a:lnTo>
                      <a:lnTo>
                        <a:pt x="13" y="47"/>
                      </a:lnTo>
                      <a:lnTo>
                        <a:pt x="14" y="46"/>
                      </a:lnTo>
                      <a:lnTo>
                        <a:pt x="14" y="45"/>
                      </a:lnTo>
                      <a:lnTo>
                        <a:pt x="14" y="44"/>
                      </a:lnTo>
                      <a:lnTo>
                        <a:pt x="15" y="44"/>
                      </a:lnTo>
                      <a:lnTo>
                        <a:pt x="15" y="43"/>
                      </a:lnTo>
                      <a:lnTo>
                        <a:pt x="14" y="43"/>
                      </a:lnTo>
                      <a:lnTo>
                        <a:pt x="14" y="44"/>
                      </a:lnTo>
                      <a:lnTo>
                        <a:pt x="13" y="44"/>
                      </a:lnTo>
                      <a:lnTo>
                        <a:pt x="12" y="44"/>
                      </a:lnTo>
                      <a:lnTo>
                        <a:pt x="12" y="43"/>
                      </a:lnTo>
                      <a:lnTo>
                        <a:pt x="13" y="43"/>
                      </a:lnTo>
                      <a:lnTo>
                        <a:pt x="14" y="43"/>
                      </a:lnTo>
                      <a:lnTo>
                        <a:pt x="13" y="42"/>
                      </a:lnTo>
                      <a:lnTo>
                        <a:pt x="12" y="42"/>
                      </a:lnTo>
                      <a:lnTo>
                        <a:pt x="12" y="41"/>
                      </a:lnTo>
                      <a:lnTo>
                        <a:pt x="13" y="41"/>
                      </a:lnTo>
                      <a:lnTo>
                        <a:pt x="14" y="42"/>
                      </a:lnTo>
                      <a:lnTo>
                        <a:pt x="14" y="41"/>
                      </a:lnTo>
                      <a:lnTo>
                        <a:pt x="14" y="40"/>
                      </a:lnTo>
                      <a:lnTo>
                        <a:pt x="13" y="39"/>
                      </a:lnTo>
                      <a:lnTo>
                        <a:pt x="13" y="38"/>
                      </a:lnTo>
                      <a:lnTo>
                        <a:pt x="14" y="37"/>
                      </a:lnTo>
                      <a:lnTo>
                        <a:pt x="14" y="38"/>
                      </a:lnTo>
                      <a:lnTo>
                        <a:pt x="15" y="38"/>
                      </a:lnTo>
                      <a:lnTo>
                        <a:pt x="16" y="38"/>
                      </a:lnTo>
                      <a:lnTo>
                        <a:pt x="15" y="37"/>
                      </a:lnTo>
                      <a:lnTo>
                        <a:pt x="16" y="37"/>
                      </a:lnTo>
                      <a:lnTo>
                        <a:pt x="16" y="36"/>
                      </a:lnTo>
                      <a:lnTo>
                        <a:pt x="17" y="36"/>
                      </a:lnTo>
                      <a:lnTo>
                        <a:pt x="16" y="36"/>
                      </a:lnTo>
                      <a:lnTo>
                        <a:pt x="16" y="35"/>
                      </a:lnTo>
                      <a:lnTo>
                        <a:pt x="17" y="35"/>
                      </a:lnTo>
                      <a:lnTo>
                        <a:pt x="16" y="34"/>
                      </a:lnTo>
                      <a:lnTo>
                        <a:pt x="16" y="35"/>
                      </a:lnTo>
                      <a:lnTo>
                        <a:pt x="15" y="34"/>
                      </a:lnTo>
                      <a:lnTo>
                        <a:pt x="16" y="33"/>
                      </a:lnTo>
                      <a:lnTo>
                        <a:pt x="16" y="34"/>
                      </a:lnTo>
                      <a:lnTo>
                        <a:pt x="17" y="34"/>
                      </a:lnTo>
                      <a:lnTo>
                        <a:pt x="16" y="33"/>
                      </a:lnTo>
                      <a:lnTo>
                        <a:pt x="17" y="33"/>
                      </a:lnTo>
                      <a:lnTo>
                        <a:pt x="17" y="32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7" y="31"/>
                      </a:lnTo>
                      <a:lnTo>
                        <a:pt x="18" y="31"/>
                      </a:lnTo>
                      <a:lnTo>
                        <a:pt x="18" y="30"/>
                      </a:lnTo>
                      <a:lnTo>
                        <a:pt x="17" y="30"/>
                      </a:lnTo>
                      <a:lnTo>
                        <a:pt x="17" y="29"/>
                      </a:lnTo>
                      <a:lnTo>
                        <a:pt x="17" y="28"/>
                      </a:lnTo>
                      <a:lnTo>
                        <a:pt x="16" y="28"/>
                      </a:lnTo>
                      <a:lnTo>
                        <a:pt x="16" y="27"/>
                      </a:lnTo>
                      <a:lnTo>
                        <a:pt x="16" y="28"/>
                      </a:lnTo>
                      <a:lnTo>
                        <a:pt x="17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17" y="25"/>
                      </a:lnTo>
                      <a:lnTo>
                        <a:pt x="17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7" y="22"/>
                      </a:lnTo>
                      <a:lnTo>
                        <a:pt x="18" y="22"/>
                      </a:lnTo>
                      <a:lnTo>
                        <a:pt x="18" y="21"/>
                      </a:lnTo>
                      <a:lnTo>
                        <a:pt x="18" y="20"/>
                      </a:lnTo>
                      <a:lnTo>
                        <a:pt x="19" y="20"/>
                      </a:lnTo>
                      <a:lnTo>
                        <a:pt x="19" y="19"/>
                      </a:lnTo>
                      <a:lnTo>
                        <a:pt x="19" y="20"/>
                      </a:lnTo>
                      <a:lnTo>
                        <a:pt x="20" y="19"/>
                      </a:lnTo>
                      <a:lnTo>
                        <a:pt x="19" y="19"/>
                      </a:lnTo>
                      <a:lnTo>
                        <a:pt x="20" y="19"/>
                      </a:lnTo>
                      <a:lnTo>
                        <a:pt x="20" y="18"/>
                      </a:lnTo>
                      <a:lnTo>
                        <a:pt x="21" y="17"/>
                      </a:lnTo>
                      <a:lnTo>
                        <a:pt x="21" y="16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4"/>
                      </a:lnTo>
                      <a:lnTo>
                        <a:pt x="23" y="13"/>
                      </a:lnTo>
                      <a:lnTo>
                        <a:pt x="23" y="12"/>
                      </a:lnTo>
                      <a:lnTo>
                        <a:pt x="23" y="11"/>
                      </a:lnTo>
                      <a:lnTo>
                        <a:pt x="23" y="12"/>
                      </a:lnTo>
                      <a:lnTo>
                        <a:pt x="24" y="12"/>
                      </a:lnTo>
                      <a:lnTo>
                        <a:pt x="25" y="12"/>
                      </a:lnTo>
                      <a:lnTo>
                        <a:pt x="26" y="12"/>
                      </a:lnTo>
                      <a:lnTo>
                        <a:pt x="27" y="12"/>
                      </a:lnTo>
                      <a:lnTo>
                        <a:pt x="28" y="12"/>
                      </a:lnTo>
                      <a:lnTo>
                        <a:pt x="28" y="13"/>
                      </a:lnTo>
                      <a:lnTo>
                        <a:pt x="29" y="14"/>
                      </a:lnTo>
                      <a:lnTo>
                        <a:pt x="30" y="14"/>
                      </a:lnTo>
                      <a:lnTo>
                        <a:pt x="30" y="15"/>
                      </a:lnTo>
                      <a:lnTo>
                        <a:pt x="31" y="15"/>
                      </a:lnTo>
                      <a:lnTo>
                        <a:pt x="31" y="16"/>
                      </a:lnTo>
                      <a:lnTo>
                        <a:pt x="32" y="16"/>
                      </a:lnTo>
                      <a:lnTo>
                        <a:pt x="33" y="16"/>
                      </a:lnTo>
                      <a:lnTo>
                        <a:pt x="34" y="16"/>
                      </a:lnTo>
                      <a:lnTo>
                        <a:pt x="35" y="16"/>
                      </a:lnTo>
                      <a:lnTo>
                        <a:pt x="35" y="17"/>
                      </a:lnTo>
                      <a:lnTo>
                        <a:pt x="37" y="17"/>
                      </a:lnTo>
                      <a:lnTo>
                        <a:pt x="38" y="17"/>
                      </a:lnTo>
                      <a:lnTo>
                        <a:pt x="38" y="16"/>
                      </a:lnTo>
                      <a:lnTo>
                        <a:pt x="39" y="16"/>
                      </a:lnTo>
                      <a:lnTo>
                        <a:pt x="39" y="17"/>
                      </a:lnTo>
                      <a:lnTo>
                        <a:pt x="40" y="17"/>
                      </a:lnTo>
                      <a:lnTo>
                        <a:pt x="40" y="16"/>
                      </a:lnTo>
                      <a:lnTo>
                        <a:pt x="41" y="16"/>
                      </a:lnTo>
                      <a:lnTo>
                        <a:pt x="41" y="15"/>
                      </a:lnTo>
                      <a:lnTo>
                        <a:pt x="42" y="15"/>
                      </a:lnTo>
                      <a:lnTo>
                        <a:pt x="42" y="16"/>
                      </a:lnTo>
                      <a:lnTo>
                        <a:pt x="43" y="16"/>
                      </a:lnTo>
                      <a:lnTo>
                        <a:pt x="43" y="15"/>
                      </a:lnTo>
                      <a:lnTo>
                        <a:pt x="44" y="15"/>
                      </a:lnTo>
                      <a:lnTo>
                        <a:pt x="44" y="14"/>
                      </a:lnTo>
                      <a:lnTo>
                        <a:pt x="45" y="14"/>
                      </a:lnTo>
                      <a:lnTo>
                        <a:pt x="46" y="14"/>
                      </a:lnTo>
                      <a:lnTo>
                        <a:pt x="46" y="13"/>
                      </a:lnTo>
                      <a:lnTo>
                        <a:pt x="45" y="13"/>
                      </a:lnTo>
                      <a:lnTo>
                        <a:pt x="46" y="13"/>
                      </a:lnTo>
                      <a:lnTo>
                        <a:pt x="46" y="12"/>
                      </a:lnTo>
                      <a:lnTo>
                        <a:pt x="47" y="12"/>
                      </a:lnTo>
                      <a:lnTo>
                        <a:pt x="47" y="11"/>
                      </a:lnTo>
                      <a:lnTo>
                        <a:pt x="48" y="12"/>
                      </a:lnTo>
                      <a:lnTo>
                        <a:pt x="48" y="11"/>
                      </a:lnTo>
                      <a:lnTo>
                        <a:pt x="49" y="12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1" y="13"/>
                      </a:lnTo>
                      <a:lnTo>
                        <a:pt x="51" y="12"/>
                      </a:lnTo>
                      <a:lnTo>
                        <a:pt x="52" y="12"/>
                      </a:lnTo>
                      <a:lnTo>
                        <a:pt x="52" y="13"/>
                      </a:lnTo>
                      <a:lnTo>
                        <a:pt x="53" y="13"/>
                      </a:lnTo>
                      <a:lnTo>
                        <a:pt x="54" y="13"/>
                      </a:lnTo>
                      <a:lnTo>
                        <a:pt x="55" y="13"/>
                      </a:lnTo>
                      <a:lnTo>
                        <a:pt x="56" y="13"/>
                      </a:lnTo>
                      <a:lnTo>
                        <a:pt x="56" y="12"/>
                      </a:lnTo>
                      <a:lnTo>
                        <a:pt x="56" y="13"/>
                      </a:lnTo>
                      <a:lnTo>
                        <a:pt x="57" y="12"/>
                      </a:lnTo>
                      <a:lnTo>
                        <a:pt x="58" y="12"/>
                      </a:lnTo>
                      <a:lnTo>
                        <a:pt x="57" y="13"/>
                      </a:lnTo>
                      <a:lnTo>
                        <a:pt x="57" y="14"/>
                      </a:lnTo>
                      <a:lnTo>
                        <a:pt x="58" y="13"/>
                      </a:lnTo>
                      <a:lnTo>
                        <a:pt x="58" y="14"/>
                      </a:lnTo>
                      <a:lnTo>
                        <a:pt x="59" y="14"/>
                      </a:lnTo>
                      <a:lnTo>
                        <a:pt x="59" y="15"/>
                      </a:lnTo>
                      <a:lnTo>
                        <a:pt x="59" y="16"/>
                      </a:lnTo>
                      <a:lnTo>
                        <a:pt x="59" y="17"/>
                      </a:lnTo>
                      <a:lnTo>
                        <a:pt x="60" y="17"/>
                      </a:lnTo>
                      <a:lnTo>
                        <a:pt x="60" y="18"/>
                      </a:lnTo>
                      <a:lnTo>
                        <a:pt x="61" y="18"/>
                      </a:lnTo>
                      <a:lnTo>
                        <a:pt x="61" y="19"/>
                      </a:lnTo>
                      <a:lnTo>
                        <a:pt x="62" y="19"/>
                      </a:lnTo>
                      <a:lnTo>
                        <a:pt x="61" y="20"/>
                      </a:lnTo>
                      <a:lnTo>
                        <a:pt x="62" y="19"/>
                      </a:lnTo>
                      <a:lnTo>
                        <a:pt x="62" y="20"/>
                      </a:lnTo>
                      <a:lnTo>
                        <a:pt x="63" y="20"/>
                      </a:lnTo>
                      <a:lnTo>
                        <a:pt x="63" y="21"/>
                      </a:lnTo>
                      <a:lnTo>
                        <a:pt x="64" y="21"/>
                      </a:lnTo>
                      <a:lnTo>
                        <a:pt x="65" y="21"/>
                      </a:lnTo>
                      <a:lnTo>
                        <a:pt x="66" y="22"/>
                      </a:lnTo>
                      <a:lnTo>
                        <a:pt x="66" y="23"/>
                      </a:lnTo>
                      <a:lnTo>
                        <a:pt x="67" y="23"/>
                      </a:lnTo>
                      <a:lnTo>
                        <a:pt x="68" y="24"/>
                      </a:lnTo>
                      <a:lnTo>
                        <a:pt x="68" y="23"/>
                      </a:lnTo>
                      <a:lnTo>
                        <a:pt x="69" y="23"/>
                      </a:lnTo>
                      <a:lnTo>
                        <a:pt x="70" y="23"/>
                      </a:lnTo>
                      <a:lnTo>
                        <a:pt x="70" y="24"/>
                      </a:lnTo>
                      <a:lnTo>
                        <a:pt x="71" y="25"/>
                      </a:lnTo>
                      <a:lnTo>
                        <a:pt x="71" y="26"/>
                      </a:lnTo>
                      <a:lnTo>
                        <a:pt x="72" y="27"/>
                      </a:lnTo>
                      <a:lnTo>
                        <a:pt x="73" y="27"/>
                      </a:lnTo>
                      <a:lnTo>
                        <a:pt x="74" y="27"/>
                      </a:lnTo>
                      <a:lnTo>
                        <a:pt x="75" y="27"/>
                      </a:lnTo>
                      <a:lnTo>
                        <a:pt x="75" y="28"/>
                      </a:lnTo>
                      <a:lnTo>
                        <a:pt x="76" y="28"/>
                      </a:lnTo>
                      <a:lnTo>
                        <a:pt x="77" y="28"/>
                      </a:lnTo>
                      <a:lnTo>
                        <a:pt x="78" y="28"/>
                      </a:lnTo>
                      <a:lnTo>
                        <a:pt x="78" y="27"/>
                      </a:lnTo>
                      <a:lnTo>
                        <a:pt x="79" y="27"/>
                      </a:lnTo>
                      <a:lnTo>
                        <a:pt x="80" y="27"/>
                      </a:lnTo>
                      <a:lnTo>
                        <a:pt x="80" y="26"/>
                      </a:lnTo>
                      <a:lnTo>
                        <a:pt x="81" y="26"/>
                      </a:lnTo>
                      <a:lnTo>
                        <a:pt x="82" y="25"/>
                      </a:lnTo>
                      <a:lnTo>
                        <a:pt x="83" y="25"/>
                      </a:lnTo>
                      <a:lnTo>
                        <a:pt x="84" y="24"/>
                      </a:lnTo>
                      <a:lnTo>
                        <a:pt x="85" y="24"/>
                      </a:lnTo>
                      <a:lnTo>
                        <a:pt x="86" y="24"/>
                      </a:lnTo>
                      <a:lnTo>
                        <a:pt x="86" y="25"/>
                      </a:lnTo>
                      <a:lnTo>
                        <a:pt x="87" y="25"/>
                      </a:lnTo>
                      <a:lnTo>
                        <a:pt x="87" y="26"/>
                      </a:lnTo>
                      <a:lnTo>
                        <a:pt x="88" y="26"/>
                      </a:lnTo>
                      <a:lnTo>
                        <a:pt x="89" y="26"/>
                      </a:lnTo>
                      <a:lnTo>
                        <a:pt x="90" y="26"/>
                      </a:lnTo>
                      <a:lnTo>
                        <a:pt x="91" y="26"/>
                      </a:lnTo>
                      <a:lnTo>
                        <a:pt x="91" y="25"/>
                      </a:lnTo>
                      <a:lnTo>
                        <a:pt x="92" y="26"/>
                      </a:lnTo>
                      <a:lnTo>
                        <a:pt x="93" y="26"/>
                      </a:lnTo>
                      <a:lnTo>
                        <a:pt x="94" y="26"/>
                      </a:lnTo>
                      <a:lnTo>
                        <a:pt x="95" y="26"/>
                      </a:lnTo>
                      <a:lnTo>
                        <a:pt x="96" y="26"/>
                      </a:lnTo>
                      <a:lnTo>
                        <a:pt x="97" y="25"/>
                      </a:lnTo>
                      <a:lnTo>
                        <a:pt x="98" y="25"/>
                      </a:lnTo>
                      <a:lnTo>
                        <a:pt x="98" y="24"/>
                      </a:lnTo>
                      <a:lnTo>
                        <a:pt x="99" y="25"/>
                      </a:lnTo>
                      <a:lnTo>
                        <a:pt x="99" y="24"/>
                      </a:lnTo>
                      <a:lnTo>
                        <a:pt x="100" y="24"/>
                      </a:lnTo>
                      <a:lnTo>
                        <a:pt x="101" y="24"/>
                      </a:lnTo>
                      <a:lnTo>
                        <a:pt x="102" y="25"/>
                      </a:lnTo>
                      <a:lnTo>
                        <a:pt x="103" y="25"/>
                      </a:lnTo>
                      <a:lnTo>
                        <a:pt x="104" y="25"/>
                      </a:lnTo>
                      <a:lnTo>
                        <a:pt x="105" y="25"/>
                      </a:lnTo>
                      <a:lnTo>
                        <a:pt x="106" y="25"/>
                      </a:lnTo>
                      <a:lnTo>
                        <a:pt x="106" y="26"/>
                      </a:lnTo>
                      <a:lnTo>
                        <a:pt x="107" y="26"/>
                      </a:lnTo>
                      <a:lnTo>
                        <a:pt x="107" y="25"/>
                      </a:lnTo>
                      <a:lnTo>
                        <a:pt x="108" y="25"/>
                      </a:lnTo>
                      <a:lnTo>
                        <a:pt x="109" y="25"/>
                      </a:lnTo>
                      <a:lnTo>
                        <a:pt x="110" y="25"/>
                      </a:lnTo>
                      <a:lnTo>
                        <a:pt x="110" y="26"/>
                      </a:lnTo>
                      <a:lnTo>
                        <a:pt x="111" y="26"/>
                      </a:lnTo>
                      <a:lnTo>
                        <a:pt x="112" y="26"/>
                      </a:lnTo>
                      <a:lnTo>
                        <a:pt x="113" y="26"/>
                      </a:lnTo>
                      <a:lnTo>
                        <a:pt x="114" y="26"/>
                      </a:lnTo>
                      <a:lnTo>
                        <a:pt x="115" y="26"/>
                      </a:lnTo>
                      <a:lnTo>
                        <a:pt x="115" y="27"/>
                      </a:lnTo>
                      <a:lnTo>
                        <a:pt x="116" y="28"/>
                      </a:lnTo>
                      <a:lnTo>
                        <a:pt x="117" y="29"/>
                      </a:lnTo>
                      <a:lnTo>
                        <a:pt x="118" y="29"/>
                      </a:lnTo>
                      <a:lnTo>
                        <a:pt x="118" y="30"/>
                      </a:lnTo>
                      <a:lnTo>
                        <a:pt x="119" y="31"/>
                      </a:lnTo>
                      <a:lnTo>
                        <a:pt x="120" y="32"/>
                      </a:lnTo>
                      <a:lnTo>
                        <a:pt x="121" y="33"/>
                      </a:lnTo>
                      <a:lnTo>
                        <a:pt x="122" y="33"/>
                      </a:lnTo>
                      <a:lnTo>
                        <a:pt x="123" y="32"/>
                      </a:lnTo>
                      <a:lnTo>
                        <a:pt x="124" y="32"/>
                      </a:lnTo>
                      <a:lnTo>
                        <a:pt x="125" y="33"/>
                      </a:lnTo>
                      <a:lnTo>
                        <a:pt x="125" y="32"/>
                      </a:lnTo>
                      <a:lnTo>
                        <a:pt x="125" y="33"/>
                      </a:lnTo>
                      <a:lnTo>
                        <a:pt x="126" y="33"/>
                      </a:lnTo>
                      <a:lnTo>
                        <a:pt x="126" y="32"/>
                      </a:lnTo>
                      <a:lnTo>
                        <a:pt x="127" y="32"/>
                      </a:lnTo>
                      <a:lnTo>
                        <a:pt x="128" y="32"/>
                      </a:lnTo>
                      <a:lnTo>
                        <a:pt x="129" y="32"/>
                      </a:lnTo>
                      <a:lnTo>
                        <a:pt x="130" y="33"/>
                      </a:lnTo>
                      <a:lnTo>
                        <a:pt x="131" y="33"/>
                      </a:lnTo>
                      <a:lnTo>
                        <a:pt x="131" y="34"/>
                      </a:lnTo>
                      <a:lnTo>
                        <a:pt x="132" y="34"/>
                      </a:lnTo>
                      <a:lnTo>
                        <a:pt x="133" y="34"/>
                      </a:lnTo>
                      <a:lnTo>
                        <a:pt x="134" y="35"/>
                      </a:lnTo>
                      <a:lnTo>
                        <a:pt x="134" y="36"/>
                      </a:lnTo>
                      <a:lnTo>
                        <a:pt x="135" y="36"/>
                      </a:lnTo>
                      <a:lnTo>
                        <a:pt x="136" y="36"/>
                      </a:lnTo>
                      <a:lnTo>
                        <a:pt x="137" y="36"/>
                      </a:lnTo>
                      <a:lnTo>
                        <a:pt x="138" y="36"/>
                      </a:lnTo>
                      <a:lnTo>
                        <a:pt x="139" y="36"/>
                      </a:lnTo>
                      <a:lnTo>
                        <a:pt x="139" y="35"/>
                      </a:lnTo>
                      <a:lnTo>
                        <a:pt x="140" y="35"/>
                      </a:lnTo>
                      <a:lnTo>
                        <a:pt x="141" y="35"/>
                      </a:lnTo>
                      <a:lnTo>
                        <a:pt x="141" y="36"/>
                      </a:lnTo>
                      <a:lnTo>
                        <a:pt x="142" y="37"/>
                      </a:lnTo>
                      <a:lnTo>
                        <a:pt x="143" y="36"/>
                      </a:lnTo>
                      <a:lnTo>
                        <a:pt x="144" y="36"/>
                      </a:lnTo>
                      <a:lnTo>
                        <a:pt x="145" y="37"/>
                      </a:lnTo>
                      <a:lnTo>
                        <a:pt x="145" y="36"/>
                      </a:lnTo>
                      <a:lnTo>
                        <a:pt x="146" y="36"/>
                      </a:lnTo>
                      <a:lnTo>
                        <a:pt x="146" y="37"/>
                      </a:lnTo>
                      <a:lnTo>
                        <a:pt x="147" y="37"/>
                      </a:lnTo>
                      <a:lnTo>
                        <a:pt x="148" y="37"/>
                      </a:lnTo>
                      <a:lnTo>
                        <a:pt x="149" y="37"/>
                      </a:lnTo>
                      <a:lnTo>
                        <a:pt x="150" y="38"/>
                      </a:lnTo>
                      <a:lnTo>
                        <a:pt x="151" y="39"/>
                      </a:lnTo>
                      <a:lnTo>
                        <a:pt x="152" y="39"/>
                      </a:lnTo>
                      <a:lnTo>
                        <a:pt x="153" y="39"/>
                      </a:lnTo>
                      <a:lnTo>
                        <a:pt x="154" y="39"/>
                      </a:lnTo>
                      <a:lnTo>
                        <a:pt x="155" y="39"/>
                      </a:lnTo>
                      <a:lnTo>
                        <a:pt x="155" y="40"/>
                      </a:lnTo>
                      <a:lnTo>
                        <a:pt x="156" y="40"/>
                      </a:lnTo>
                      <a:lnTo>
                        <a:pt x="157" y="40"/>
                      </a:lnTo>
                      <a:lnTo>
                        <a:pt x="159" y="39"/>
                      </a:lnTo>
                      <a:lnTo>
                        <a:pt x="160" y="38"/>
                      </a:lnTo>
                      <a:lnTo>
                        <a:pt x="161" y="38"/>
                      </a:lnTo>
                      <a:lnTo>
                        <a:pt x="161" y="39"/>
                      </a:lnTo>
                      <a:lnTo>
                        <a:pt x="162" y="40"/>
                      </a:lnTo>
                      <a:lnTo>
                        <a:pt x="163" y="41"/>
                      </a:lnTo>
                      <a:lnTo>
                        <a:pt x="164" y="41"/>
                      </a:lnTo>
                      <a:lnTo>
                        <a:pt x="165" y="41"/>
                      </a:lnTo>
                      <a:lnTo>
                        <a:pt x="166" y="41"/>
                      </a:lnTo>
                      <a:lnTo>
                        <a:pt x="166" y="42"/>
                      </a:lnTo>
                      <a:lnTo>
                        <a:pt x="167" y="42"/>
                      </a:lnTo>
                      <a:lnTo>
                        <a:pt x="167" y="41"/>
                      </a:lnTo>
                      <a:lnTo>
                        <a:pt x="169" y="42"/>
                      </a:lnTo>
                      <a:lnTo>
                        <a:pt x="169" y="43"/>
                      </a:lnTo>
                      <a:lnTo>
                        <a:pt x="169" y="44"/>
                      </a:lnTo>
                      <a:lnTo>
                        <a:pt x="169" y="45"/>
                      </a:lnTo>
                      <a:lnTo>
                        <a:pt x="169" y="46"/>
                      </a:lnTo>
                      <a:lnTo>
                        <a:pt x="170" y="45"/>
                      </a:lnTo>
                      <a:lnTo>
                        <a:pt x="170" y="46"/>
                      </a:lnTo>
                      <a:lnTo>
                        <a:pt x="170" y="47"/>
                      </a:lnTo>
                      <a:lnTo>
                        <a:pt x="171" y="47"/>
                      </a:lnTo>
                      <a:lnTo>
                        <a:pt x="172" y="48"/>
                      </a:lnTo>
                      <a:lnTo>
                        <a:pt x="172" y="47"/>
                      </a:lnTo>
                      <a:lnTo>
                        <a:pt x="173" y="47"/>
                      </a:lnTo>
                      <a:lnTo>
                        <a:pt x="173" y="48"/>
                      </a:lnTo>
                      <a:lnTo>
                        <a:pt x="174" y="48"/>
                      </a:lnTo>
                      <a:lnTo>
                        <a:pt x="175" y="49"/>
                      </a:lnTo>
                      <a:lnTo>
                        <a:pt x="175" y="50"/>
                      </a:lnTo>
                      <a:lnTo>
                        <a:pt x="176" y="50"/>
                      </a:lnTo>
                      <a:lnTo>
                        <a:pt x="176" y="51"/>
                      </a:lnTo>
                      <a:lnTo>
                        <a:pt x="176" y="52"/>
                      </a:lnTo>
                      <a:lnTo>
                        <a:pt x="177" y="52"/>
                      </a:lnTo>
                      <a:lnTo>
                        <a:pt x="179" y="52"/>
                      </a:lnTo>
                      <a:lnTo>
                        <a:pt x="180" y="52"/>
                      </a:lnTo>
                      <a:lnTo>
                        <a:pt x="181" y="52"/>
                      </a:lnTo>
                      <a:lnTo>
                        <a:pt x="181" y="53"/>
                      </a:lnTo>
                      <a:lnTo>
                        <a:pt x="182" y="53"/>
                      </a:lnTo>
                      <a:lnTo>
                        <a:pt x="182" y="52"/>
                      </a:lnTo>
                      <a:lnTo>
                        <a:pt x="183" y="52"/>
                      </a:lnTo>
                      <a:lnTo>
                        <a:pt x="183" y="53"/>
                      </a:lnTo>
                      <a:lnTo>
                        <a:pt x="184" y="54"/>
                      </a:lnTo>
                      <a:lnTo>
                        <a:pt x="185" y="54"/>
                      </a:lnTo>
                      <a:lnTo>
                        <a:pt x="187" y="54"/>
                      </a:lnTo>
                      <a:lnTo>
                        <a:pt x="188" y="54"/>
                      </a:lnTo>
                      <a:lnTo>
                        <a:pt x="189" y="55"/>
                      </a:lnTo>
                      <a:lnTo>
                        <a:pt x="189" y="56"/>
                      </a:lnTo>
                      <a:lnTo>
                        <a:pt x="190" y="56"/>
                      </a:lnTo>
                      <a:lnTo>
                        <a:pt x="191" y="55"/>
                      </a:lnTo>
                      <a:lnTo>
                        <a:pt x="192" y="55"/>
                      </a:lnTo>
                      <a:lnTo>
                        <a:pt x="192" y="56"/>
                      </a:lnTo>
                      <a:lnTo>
                        <a:pt x="192" y="55"/>
                      </a:lnTo>
                      <a:lnTo>
                        <a:pt x="195" y="54"/>
                      </a:lnTo>
                      <a:lnTo>
                        <a:pt x="196" y="55"/>
                      </a:lnTo>
                      <a:lnTo>
                        <a:pt x="197" y="55"/>
                      </a:lnTo>
                      <a:lnTo>
                        <a:pt x="198" y="55"/>
                      </a:lnTo>
                      <a:lnTo>
                        <a:pt x="199" y="55"/>
                      </a:lnTo>
                      <a:lnTo>
                        <a:pt x="200" y="55"/>
                      </a:lnTo>
                      <a:lnTo>
                        <a:pt x="201" y="55"/>
                      </a:lnTo>
                      <a:lnTo>
                        <a:pt x="202" y="55"/>
                      </a:lnTo>
                      <a:lnTo>
                        <a:pt x="203" y="55"/>
                      </a:lnTo>
                      <a:lnTo>
                        <a:pt x="202" y="55"/>
                      </a:lnTo>
                      <a:lnTo>
                        <a:pt x="203" y="54"/>
                      </a:lnTo>
                      <a:lnTo>
                        <a:pt x="204" y="54"/>
                      </a:lnTo>
                      <a:lnTo>
                        <a:pt x="205" y="55"/>
                      </a:lnTo>
                      <a:lnTo>
                        <a:pt x="206" y="55"/>
                      </a:lnTo>
                      <a:lnTo>
                        <a:pt x="207" y="55"/>
                      </a:lnTo>
                      <a:lnTo>
                        <a:pt x="208" y="54"/>
                      </a:lnTo>
                      <a:lnTo>
                        <a:pt x="209" y="53"/>
                      </a:lnTo>
                      <a:lnTo>
                        <a:pt x="209" y="52"/>
                      </a:lnTo>
                      <a:lnTo>
                        <a:pt x="210" y="53"/>
                      </a:lnTo>
                      <a:lnTo>
                        <a:pt x="210" y="54"/>
                      </a:lnTo>
                      <a:lnTo>
                        <a:pt x="211" y="54"/>
                      </a:lnTo>
                      <a:lnTo>
                        <a:pt x="211" y="55"/>
                      </a:lnTo>
                      <a:lnTo>
                        <a:pt x="212" y="55"/>
                      </a:lnTo>
                      <a:lnTo>
                        <a:pt x="212" y="56"/>
                      </a:lnTo>
                      <a:lnTo>
                        <a:pt x="213" y="56"/>
                      </a:lnTo>
                      <a:lnTo>
                        <a:pt x="214" y="56"/>
                      </a:lnTo>
                      <a:lnTo>
                        <a:pt x="215" y="56"/>
                      </a:lnTo>
                      <a:lnTo>
                        <a:pt x="216" y="56"/>
                      </a:lnTo>
                      <a:lnTo>
                        <a:pt x="216" y="55"/>
                      </a:lnTo>
                      <a:lnTo>
                        <a:pt x="216" y="56"/>
                      </a:lnTo>
                      <a:lnTo>
                        <a:pt x="217" y="56"/>
                      </a:lnTo>
                      <a:lnTo>
                        <a:pt x="218" y="56"/>
                      </a:lnTo>
                      <a:lnTo>
                        <a:pt x="219" y="56"/>
                      </a:lnTo>
                      <a:lnTo>
                        <a:pt x="220" y="56"/>
                      </a:lnTo>
                      <a:lnTo>
                        <a:pt x="220" y="57"/>
                      </a:lnTo>
                      <a:lnTo>
                        <a:pt x="221" y="56"/>
                      </a:lnTo>
                      <a:lnTo>
                        <a:pt x="222" y="57"/>
                      </a:lnTo>
                      <a:lnTo>
                        <a:pt x="223" y="57"/>
                      </a:lnTo>
                      <a:lnTo>
                        <a:pt x="224" y="56"/>
                      </a:lnTo>
                      <a:lnTo>
                        <a:pt x="225" y="57"/>
                      </a:lnTo>
                      <a:lnTo>
                        <a:pt x="226" y="58"/>
                      </a:lnTo>
                      <a:lnTo>
                        <a:pt x="226" y="59"/>
                      </a:lnTo>
                      <a:lnTo>
                        <a:pt x="225" y="60"/>
                      </a:lnTo>
                      <a:lnTo>
                        <a:pt x="226" y="60"/>
                      </a:lnTo>
                      <a:lnTo>
                        <a:pt x="226" y="61"/>
                      </a:lnTo>
                      <a:lnTo>
                        <a:pt x="227" y="60"/>
                      </a:lnTo>
                      <a:lnTo>
                        <a:pt x="228" y="61"/>
                      </a:lnTo>
                      <a:lnTo>
                        <a:pt x="228" y="62"/>
                      </a:lnTo>
                      <a:lnTo>
                        <a:pt x="229" y="62"/>
                      </a:lnTo>
                      <a:lnTo>
                        <a:pt x="229" y="63"/>
                      </a:lnTo>
                      <a:lnTo>
                        <a:pt x="228" y="63"/>
                      </a:lnTo>
                      <a:lnTo>
                        <a:pt x="229" y="63"/>
                      </a:lnTo>
                      <a:lnTo>
                        <a:pt x="229" y="64"/>
                      </a:lnTo>
                      <a:lnTo>
                        <a:pt x="229" y="65"/>
                      </a:lnTo>
                      <a:lnTo>
                        <a:pt x="230" y="65"/>
                      </a:lnTo>
                      <a:lnTo>
                        <a:pt x="230" y="66"/>
                      </a:lnTo>
                      <a:lnTo>
                        <a:pt x="231" y="68"/>
                      </a:lnTo>
                      <a:lnTo>
                        <a:pt x="232" y="68"/>
                      </a:lnTo>
                      <a:lnTo>
                        <a:pt x="233" y="69"/>
                      </a:lnTo>
                      <a:lnTo>
                        <a:pt x="233" y="70"/>
                      </a:lnTo>
                      <a:lnTo>
                        <a:pt x="232" y="70"/>
                      </a:lnTo>
                      <a:lnTo>
                        <a:pt x="232" y="71"/>
                      </a:lnTo>
                      <a:lnTo>
                        <a:pt x="233" y="70"/>
                      </a:lnTo>
                      <a:lnTo>
                        <a:pt x="234" y="70"/>
                      </a:lnTo>
                      <a:lnTo>
                        <a:pt x="234" y="69"/>
                      </a:lnTo>
                      <a:lnTo>
                        <a:pt x="234" y="68"/>
                      </a:lnTo>
                      <a:lnTo>
                        <a:pt x="234" y="67"/>
                      </a:lnTo>
                      <a:lnTo>
                        <a:pt x="233" y="67"/>
                      </a:lnTo>
                      <a:lnTo>
                        <a:pt x="233" y="66"/>
                      </a:lnTo>
                      <a:lnTo>
                        <a:pt x="234" y="66"/>
                      </a:lnTo>
                      <a:lnTo>
                        <a:pt x="235" y="65"/>
                      </a:lnTo>
                      <a:lnTo>
                        <a:pt x="236" y="65"/>
                      </a:lnTo>
                      <a:lnTo>
                        <a:pt x="237" y="65"/>
                      </a:lnTo>
                      <a:lnTo>
                        <a:pt x="238" y="64"/>
                      </a:lnTo>
                      <a:lnTo>
                        <a:pt x="239" y="64"/>
                      </a:lnTo>
                      <a:lnTo>
                        <a:pt x="240" y="64"/>
                      </a:lnTo>
                      <a:lnTo>
                        <a:pt x="241" y="64"/>
                      </a:lnTo>
                      <a:lnTo>
                        <a:pt x="241" y="65"/>
                      </a:lnTo>
                      <a:lnTo>
                        <a:pt x="242" y="64"/>
                      </a:lnTo>
                      <a:lnTo>
                        <a:pt x="243" y="65"/>
                      </a:lnTo>
                      <a:lnTo>
                        <a:pt x="243" y="64"/>
                      </a:lnTo>
                      <a:lnTo>
                        <a:pt x="243" y="65"/>
                      </a:lnTo>
                      <a:lnTo>
                        <a:pt x="244" y="65"/>
                      </a:lnTo>
                      <a:lnTo>
                        <a:pt x="245" y="64"/>
                      </a:lnTo>
                      <a:lnTo>
                        <a:pt x="245" y="65"/>
                      </a:lnTo>
                      <a:lnTo>
                        <a:pt x="245" y="64"/>
                      </a:lnTo>
                      <a:lnTo>
                        <a:pt x="245" y="63"/>
                      </a:lnTo>
                      <a:lnTo>
                        <a:pt x="246" y="63"/>
                      </a:lnTo>
                      <a:lnTo>
                        <a:pt x="247" y="63"/>
                      </a:lnTo>
                      <a:lnTo>
                        <a:pt x="247" y="62"/>
                      </a:lnTo>
                      <a:lnTo>
                        <a:pt x="248" y="62"/>
                      </a:lnTo>
                      <a:lnTo>
                        <a:pt x="249" y="62"/>
                      </a:lnTo>
                      <a:lnTo>
                        <a:pt x="250" y="62"/>
                      </a:lnTo>
                      <a:lnTo>
                        <a:pt x="250" y="61"/>
                      </a:lnTo>
                      <a:lnTo>
                        <a:pt x="250" y="60"/>
                      </a:lnTo>
                      <a:lnTo>
                        <a:pt x="250" y="59"/>
                      </a:lnTo>
                      <a:lnTo>
                        <a:pt x="251" y="59"/>
                      </a:lnTo>
                      <a:lnTo>
                        <a:pt x="251" y="58"/>
                      </a:lnTo>
                      <a:lnTo>
                        <a:pt x="251" y="57"/>
                      </a:lnTo>
                      <a:lnTo>
                        <a:pt x="251" y="56"/>
                      </a:lnTo>
                      <a:lnTo>
                        <a:pt x="252" y="56"/>
                      </a:lnTo>
                      <a:lnTo>
                        <a:pt x="251" y="56"/>
                      </a:lnTo>
                      <a:lnTo>
                        <a:pt x="251" y="55"/>
                      </a:lnTo>
                      <a:lnTo>
                        <a:pt x="251" y="54"/>
                      </a:lnTo>
                      <a:lnTo>
                        <a:pt x="250" y="53"/>
                      </a:lnTo>
                      <a:lnTo>
                        <a:pt x="249" y="53"/>
                      </a:lnTo>
                      <a:lnTo>
                        <a:pt x="249" y="51"/>
                      </a:lnTo>
                      <a:lnTo>
                        <a:pt x="249" y="50"/>
                      </a:lnTo>
                      <a:lnTo>
                        <a:pt x="248" y="50"/>
                      </a:lnTo>
                      <a:lnTo>
                        <a:pt x="248" y="49"/>
                      </a:lnTo>
                      <a:lnTo>
                        <a:pt x="247" y="49"/>
                      </a:lnTo>
                      <a:lnTo>
                        <a:pt x="247" y="48"/>
                      </a:lnTo>
                      <a:lnTo>
                        <a:pt x="247" y="47"/>
                      </a:lnTo>
                      <a:lnTo>
                        <a:pt x="248" y="47"/>
                      </a:lnTo>
                      <a:lnTo>
                        <a:pt x="248" y="48"/>
                      </a:lnTo>
                      <a:lnTo>
                        <a:pt x="248" y="47"/>
                      </a:lnTo>
                      <a:lnTo>
                        <a:pt x="248" y="46"/>
                      </a:lnTo>
                      <a:lnTo>
                        <a:pt x="249" y="46"/>
                      </a:lnTo>
                      <a:lnTo>
                        <a:pt x="248" y="46"/>
                      </a:lnTo>
                      <a:lnTo>
                        <a:pt x="248" y="45"/>
                      </a:lnTo>
                      <a:lnTo>
                        <a:pt x="249" y="45"/>
                      </a:lnTo>
                      <a:lnTo>
                        <a:pt x="249" y="44"/>
                      </a:lnTo>
                      <a:lnTo>
                        <a:pt x="248" y="44"/>
                      </a:lnTo>
                      <a:lnTo>
                        <a:pt x="247" y="44"/>
                      </a:lnTo>
                      <a:lnTo>
                        <a:pt x="247" y="43"/>
                      </a:lnTo>
                      <a:lnTo>
                        <a:pt x="247" y="42"/>
                      </a:lnTo>
                      <a:lnTo>
                        <a:pt x="246" y="42"/>
                      </a:lnTo>
                      <a:lnTo>
                        <a:pt x="246" y="41"/>
                      </a:lnTo>
                      <a:lnTo>
                        <a:pt x="245" y="40"/>
                      </a:lnTo>
                      <a:lnTo>
                        <a:pt x="246" y="39"/>
                      </a:lnTo>
                      <a:lnTo>
                        <a:pt x="246" y="38"/>
                      </a:lnTo>
                      <a:lnTo>
                        <a:pt x="247" y="38"/>
                      </a:lnTo>
                      <a:lnTo>
                        <a:pt x="248" y="38"/>
                      </a:lnTo>
                      <a:lnTo>
                        <a:pt x="247" y="37"/>
                      </a:lnTo>
                      <a:lnTo>
                        <a:pt x="248" y="36"/>
                      </a:lnTo>
                      <a:lnTo>
                        <a:pt x="249" y="36"/>
                      </a:lnTo>
                      <a:lnTo>
                        <a:pt x="250" y="35"/>
                      </a:lnTo>
                      <a:lnTo>
                        <a:pt x="249" y="35"/>
                      </a:lnTo>
                      <a:lnTo>
                        <a:pt x="249" y="34"/>
                      </a:lnTo>
                      <a:lnTo>
                        <a:pt x="250" y="33"/>
                      </a:lnTo>
                      <a:lnTo>
                        <a:pt x="250" y="32"/>
                      </a:lnTo>
                      <a:lnTo>
                        <a:pt x="250" y="31"/>
                      </a:lnTo>
                      <a:lnTo>
                        <a:pt x="251" y="31"/>
                      </a:lnTo>
                      <a:lnTo>
                        <a:pt x="251" y="30"/>
                      </a:lnTo>
                      <a:lnTo>
                        <a:pt x="252" y="30"/>
                      </a:lnTo>
                      <a:lnTo>
                        <a:pt x="253" y="30"/>
                      </a:lnTo>
                      <a:lnTo>
                        <a:pt x="253" y="29"/>
                      </a:lnTo>
                      <a:lnTo>
                        <a:pt x="254" y="29"/>
                      </a:lnTo>
                      <a:lnTo>
                        <a:pt x="254" y="28"/>
                      </a:lnTo>
                      <a:lnTo>
                        <a:pt x="255" y="27"/>
                      </a:lnTo>
                      <a:lnTo>
                        <a:pt x="256" y="28"/>
                      </a:lnTo>
                      <a:lnTo>
                        <a:pt x="257" y="27"/>
                      </a:lnTo>
                      <a:lnTo>
                        <a:pt x="258" y="27"/>
                      </a:lnTo>
                      <a:lnTo>
                        <a:pt x="259" y="27"/>
                      </a:lnTo>
                      <a:lnTo>
                        <a:pt x="259" y="26"/>
                      </a:lnTo>
                      <a:lnTo>
                        <a:pt x="260" y="26"/>
                      </a:lnTo>
                      <a:lnTo>
                        <a:pt x="261" y="26"/>
                      </a:lnTo>
                      <a:lnTo>
                        <a:pt x="262" y="26"/>
                      </a:lnTo>
                      <a:lnTo>
                        <a:pt x="263" y="26"/>
                      </a:lnTo>
                      <a:lnTo>
                        <a:pt x="264" y="25"/>
                      </a:lnTo>
                      <a:lnTo>
                        <a:pt x="265" y="26"/>
                      </a:lnTo>
                      <a:lnTo>
                        <a:pt x="265" y="25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6" y="23"/>
                      </a:lnTo>
                      <a:lnTo>
                        <a:pt x="267" y="22"/>
                      </a:lnTo>
                      <a:lnTo>
                        <a:pt x="267" y="21"/>
                      </a:lnTo>
                      <a:lnTo>
                        <a:pt x="268" y="22"/>
                      </a:lnTo>
                      <a:lnTo>
                        <a:pt x="269" y="22"/>
                      </a:lnTo>
                      <a:lnTo>
                        <a:pt x="270" y="23"/>
                      </a:lnTo>
                      <a:lnTo>
                        <a:pt x="275" y="21"/>
                      </a:lnTo>
                      <a:lnTo>
                        <a:pt x="276" y="22"/>
                      </a:lnTo>
                      <a:lnTo>
                        <a:pt x="277" y="23"/>
                      </a:lnTo>
                      <a:lnTo>
                        <a:pt x="277" y="24"/>
                      </a:lnTo>
                      <a:lnTo>
                        <a:pt x="277" y="25"/>
                      </a:lnTo>
                      <a:lnTo>
                        <a:pt x="278" y="25"/>
                      </a:lnTo>
                      <a:lnTo>
                        <a:pt x="279" y="26"/>
                      </a:lnTo>
                      <a:lnTo>
                        <a:pt x="280" y="27"/>
                      </a:lnTo>
                      <a:lnTo>
                        <a:pt x="281" y="27"/>
                      </a:lnTo>
                      <a:lnTo>
                        <a:pt x="281" y="26"/>
                      </a:lnTo>
                      <a:lnTo>
                        <a:pt x="281" y="25"/>
                      </a:lnTo>
                      <a:lnTo>
                        <a:pt x="281" y="24"/>
                      </a:lnTo>
                      <a:lnTo>
                        <a:pt x="280" y="23"/>
                      </a:lnTo>
                      <a:lnTo>
                        <a:pt x="281" y="22"/>
                      </a:lnTo>
                      <a:lnTo>
                        <a:pt x="282" y="22"/>
                      </a:lnTo>
                      <a:lnTo>
                        <a:pt x="283" y="24"/>
                      </a:lnTo>
                      <a:lnTo>
                        <a:pt x="284" y="24"/>
                      </a:lnTo>
                      <a:lnTo>
                        <a:pt x="284" y="25"/>
                      </a:lnTo>
                      <a:lnTo>
                        <a:pt x="284" y="26"/>
                      </a:lnTo>
                      <a:lnTo>
                        <a:pt x="283" y="28"/>
                      </a:lnTo>
                      <a:lnTo>
                        <a:pt x="284" y="28"/>
                      </a:lnTo>
                      <a:lnTo>
                        <a:pt x="285" y="28"/>
                      </a:lnTo>
                      <a:lnTo>
                        <a:pt x="286" y="27"/>
                      </a:lnTo>
                      <a:lnTo>
                        <a:pt x="286" y="26"/>
                      </a:lnTo>
                      <a:lnTo>
                        <a:pt x="286" y="25"/>
                      </a:lnTo>
                      <a:lnTo>
                        <a:pt x="287" y="23"/>
                      </a:lnTo>
                      <a:lnTo>
                        <a:pt x="288" y="23"/>
                      </a:lnTo>
                      <a:lnTo>
                        <a:pt x="289" y="24"/>
                      </a:lnTo>
                      <a:lnTo>
                        <a:pt x="289" y="26"/>
                      </a:lnTo>
                      <a:lnTo>
                        <a:pt x="290" y="27"/>
                      </a:lnTo>
                      <a:lnTo>
                        <a:pt x="291" y="26"/>
                      </a:lnTo>
                      <a:lnTo>
                        <a:pt x="291" y="24"/>
                      </a:lnTo>
                      <a:lnTo>
                        <a:pt x="293" y="23"/>
                      </a:lnTo>
                      <a:lnTo>
                        <a:pt x="295" y="22"/>
                      </a:lnTo>
                      <a:lnTo>
                        <a:pt x="296" y="22"/>
                      </a:lnTo>
                      <a:lnTo>
                        <a:pt x="297" y="22"/>
                      </a:lnTo>
                      <a:lnTo>
                        <a:pt x="298" y="22"/>
                      </a:lnTo>
                      <a:lnTo>
                        <a:pt x="299" y="22"/>
                      </a:lnTo>
                      <a:lnTo>
                        <a:pt x="299" y="23"/>
                      </a:lnTo>
                      <a:lnTo>
                        <a:pt x="299" y="24"/>
                      </a:lnTo>
                      <a:lnTo>
                        <a:pt x="299" y="25"/>
                      </a:lnTo>
                      <a:lnTo>
                        <a:pt x="300" y="25"/>
                      </a:lnTo>
                      <a:lnTo>
                        <a:pt x="302" y="24"/>
                      </a:lnTo>
                      <a:lnTo>
                        <a:pt x="302" y="23"/>
                      </a:lnTo>
                      <a:lnTo>
                        <a:pt x="301" y="21"/>
                      </a:lnTo>
                      <a:lnTo>
                        <a:pt x="301" y="20"/>
                      </a:lnTo>
                      <a:lnTo>
                        <a:pt x="302" y="19"/>
                      </a:lnTo>
                      <a:lnTo>
                        <a:pt x="304" y="18"/>
                      </a:lnTo>
                      <a:lnTo>
                        <a:pt x="305" y="17"/>
                      </a:lnTo>
                      <a:lnTo>
                        <a:pt x="306" y="14"/>
                      </a:lnTo>
                      <a:lnTo>
                        <a:pt x="308" y="13"/>
                      </a:lnTo>
                      <a:lnTo>
                        <a:pt x="309" y="13"/>
                      </a:lnTo>
                      <a:lnTo>
                        <a:pt x="309" y="12"/>
                      </a:lnTo>
                      <a:lnTo>
                        <a:pt x="309" y="10"/>
                      </a:lnTo>
                      <a:lnTo>
                        <a:pt x="308" y="10"/>
                      </a:lnTo>
                      <a:lnTo>
                        <a:pt x="309" y="9"/>
                      </a:lnTo>
                      <a:lnTo>
                        <a:pt x="310" y="9"/>
                      </a:lnTo>
                      <a:lnTo>
                        <a:pt x="310" y="8"/>
                      </a:lnTo>
                      <a:lnTo>
                        <a:pt x="310" y="7"/>
                      </a:lnTo>
                      <a:lnTo>
                        <a:pt x="311" y="6"/>
                      </a:lnTo>
                      <a:lnTo>
                        <a:pt x="312" y="6"/>
                      </a:lnTo>
                      <a:lnTo>
                        <a:pt x="313" y="6"/>
                      </a:lnTo>
                      <a:lnTo>
                        <a:pt x="314" y="7"/>
                      </a:lnTo>
                      <a:lnTo>
                        <a:pt x="315" y="7"/>
                      </a:lnTo>
                      <a:lnTo>
                        <a:pt x="317" y="6"/>
                      </a:lnTo>
                      <a:lnTo>
                        <a:pt x="318" y="6"/>
                      </a:lnTo>
                      <a:lnTo>
                        <a:pt x="319" y="6"/>
                      </a:lnTo>
                      <a:lnTo>
                        <a:pt x="319" y="5"/>
                      </a:lnTo>
                      <a:lnTo>
                        <a:pt x="319" y="4"/>
                      </a:lnTo>
                      <a:lnTo>
                        <a:pt x="318" y="4"/>
                      </a:lnTo>
                      <a:lnTo>
                        <a:pt x="317" y="4"/>
                      </a:lnTo>
                      <a:lnTo>
                        <a:pt x="316" y="4"/>
                      </a:lnTo>
                      <a:lnTo>
                        <a:pt x="315" y="4"/>
                      </a:lnTo>
                      <a:lnTo>
                        <a:pt x="315" y="3"/>
                      </a:lnTo>
                      <a:lnTo>
                        <a:pt x="315" y="2"/>
                      </a:lnTo>
                      <a:lnTo>
                        <a:pt x="317" y="0"/>
                      </a:lnTo>
                      <a:lnTo>
                        <a:pt x="318" y="0"/>
                      </a:lnTo>
                      <a:lnTo>
                        <a:pt x="318" y="1"/>
                      </a:lnTo>
                      <a:lnTo>
                        <a:pt x="319" y="2"/>
                      </a:lnTo>
                      <a:lnTo>
                        <a:pt x="319" y="3"/>
                      </a:lnTo>
                      <a:lnTo>
                        <a:pt x="319" y="4"/>
                      </a:lnTo>
                      <a:lnTo>
                        <a:pt x="320" y="4"/>
                      </a:lnTo>
                      <a:lnTo>
                        <a:pt x="320" y="3"/>
                      </a:lnTo>
                      <a:lnTo>
                        <a:pt x="321" y="3"/>
                      </a:lnTo>
                      <a:lnTo>
                        <a:pt x="323" y="3"/>
                      </a:lnTo>
                      <a:lnTo>
                        <a:pt x="324" y="2"/>
                      </a:lnTo>
                      <a:lnTo>
                        <a:pt x="325" y="3"/>
                      </a:lnTo>
                      <a:lnTo>
                        <a:pt x="326" y="3"/>
                      </a:lnTo>
                      <a:lnTo>
                        <a:pt x="326" y="2"/>
                      </a:lnTo>
                      <a:lnTo>
                        <a:pt x="327" y="2"/>
                      </a:lnTo>
                      <a:lnTo>
                        <a:pt x="327" y="3"/>
                      </a:lnTo>
                      <a:lnTo>
                        <a:pt x="328" y="3"/>
                      </a:lnTo>
                      <a:lnTo>
                        <a:pt x="328" y="4"/>
                      </a:lnTo>
                      <a:lnTo>
                        <a:pt x="328" y="3"/>
                      </a:lnTo>
                      <a:lnTo>
                        <a:pt x="329" y="4"/>
                      </a:lnTo>
                      <a:lnTo>
                        <a:pt x="329" y="5"/>
                      </a:lnTo>
                      <a:lnTo>
                        <a:pt x="330" y="6"/>
                      </a:lnTo>
                      <a:lnTo>
                        <a:pt x="330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3" y="6"/>
                      </a:lnTo>
                      <a:lnTo>
                        <a:pt x="333" y="7"/>
                      </a:lnTo>
                      <a:lnTo>
                        <a:pt x="335" y="8"/>
                      </a:lnTo>
                      <a:lnTo>
                        <a:pt x="335" y="9"/>
                      </a:lnTo>
                      <a:lnTo>
                        <a:pt x="336" y="9"/>
                      </a:lnTo>
                      <a:lnTo>
                        <a:pt x="336" y="10"/>
                      </a:lnTo>
                      <a:lnTo>
                        <a:pt x="337" y="11"/>
                      </a:lnTo>
                      <a:lnTo>
                        <a:pt x="336" y="12"/>
                      </a:lnTo>
                      <a:lnTo>
                        <a:pt x="337" y="12"/>
                      </a:lnTo>
                      <a:lnTo>
                        <a:pt x="337" y="13"/>
                      </a:lnTo>
                      <a:lnTo>
                        <a:pt x="338" y="14"/>
                      </a:lnTo>
                      <a:lnTo>
                        <a:pt x="339" y="14"/>
                      </a:lnTo>
                      <a:lnTo>
                        <a:pt x="339" y="15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0" y="14"/>
                      </a:lnTo>
                      <a:lnTo>
                        <a:pt x="339" y="14"/>
                      </a:lnTo>
                      <a:lnTo>
                        <a:pt x="340" y="14"/>
                      </a:lnTo>
                      <a:lnTo>
                        <a:pt x="340" y="13"/>
                      </a:lnTo>
                      <a:lnTo>
                        <a:pt x="339" y="12"/>
                      </a:lnTo>
                      <a:lnTo>
                        <a:pt x="340" y="11"/>
                      </a:lnTo>
                      <a:lnTo>
                        <a:pt x="340" y="10"/>
                      </a:lnTo>
                      <a:lnTo>
                        <a:pt x="340" y="9"/>
                      </a:lnTo>
                      <a:lnTo>
                        <a:pt x="341" y="9"/>
                      </a:lnTo>
                      <a:lnTo>
                        <a:pt x="341" y="8"/>
                      </a:lnTo>
                      <a:lnTo>
                        <a:pt x="342" y="8"/>
                      </a:lnTo>
                      <a:lnTo>
                        <a:pt x="342" y="7"/>
                      </a:lnTo>
                      <a:lnTo>
                        <a:pt x="343" y="7"/>
                      </a:lnTo>
                      <a:lnTo>
                        <a:pt x="344" y="7"/>
                      </a:lnTo>
                      <a:lnTo>
                        <a:pt x="345" y="6"/>
                      </a:lnTo>
                      <a:lnTo>
                        <a:pt x="346" y="6"/>
                      </a:lnTo>
                      <a:lnTo>
                        <a:pt x="347" y="6"/>
                      </a:lnTo>
                      <a:lnTo>
                        <a:pt x="347" y="7"/>
                      </a:lnTo>
                      <a:lnTo>
                        <a:pt x="348" y="7"/>
                      </a:lnTo>
                      <a:lnTo>
                        <a:pt x="348" y="6"/>
                      </a:lnTo>
                      <a:lnTo>
                        <a:pt x="347" y="6"/>
                      </a:lnTo>
                      <a:lnTo>
                        <a:pt x="347" y="5"/>
                      </a:lnTo>
                      <a:lnTo>
                        <a:pt x="348" y="5"/>
                      </a:lnTo>
                      <a:lnTo>
                        <a:pt x="348" y="4"/>
                      </a:lnTo>
                      <a:lnTo>
                        <a:pt x="348" y="5"/>
                      </a:lnTo>
                      <a:lnTo>
                        <a:pt x="349" y="5"/>
                      </a:lnTo>
                      <a:lnTo>
                        <a:pt x="349" y="6"/>
                      </a:lnTo>
                      <a:lnTo>
                        <a:pt x="350" y="7"/>
                      </a:lnTo>
                      <a:lnTo>
                        <a:pt x="350" y="8"/>
                      </a:lnTo>
                      <a:lnTo>
                        <a:pt x="351" y="7"/>
                      </a:lnTo>
                      <a:lnTo>
                        <a:pt x="352" y="8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4" y="10"/>
                      </a:lnTo>
                      <a:lnTo>
                        <a:pt x="355" y="10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6" y="8"/>
                      </a:lnTo>
                      <a:lnTo>
                        <a:pt x="357" y="7"/>
                      </a:lnTo>
                      <a:lnTo>
                        <a:pt x="357" y="6"/>
                      </a:lnTo>
                      <a:lnTo>
                        <a:pt x="356" y="5"/>
                      </a:lnTo>
                      <a:lnTo>
                        <a:pt x="356" y="6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4"/>
                      </a:lnTo>
                      <a:lnTo>
                        <a:pt x="356" y="5"/>
                      </a:lnTo>
                      <a:lnTo>
                        <a:pt x="357" y="4"/>
                      </a:lnTo>
                      <a:lnTo>
                        <a:pt x="358" y="4"/>
                      </a:lnTo>
                      <a:lnTo>
                        <a:pt x="358" y="5"/>
                      </a:lnTo>
                      <a:lnTo>
                        <a:pt x="358" y="6"/>
                      </a:lnTo>
                      <a:lnTo>
                        <a:pt x="357" y="7"/>
                      </a:lnTo>
                      <a:lnTo>
                        <a:pt x="357" y="8"/>
                      </a:lnTo>
                      <a:lnTo>
                        <a:pt x="358" y="8"/>
                      </a:lnTo>
                      <a:lnTo>
                        <a:pt x="358" y="7"/>
                      </a:lnTo>
                      <a:lnTo>
                        <a:pt x="359" y="6"/>
                      </a:lnTo>
                      <a:lnTo>
                        <a:pt x="360" y="7"/>
                      </a:lnTo>
                      <a:lnTo>
                        <a:pt x="360" y="9"/>
                      </a:lnTo>
                      <a:lnTo>
                        <a:pt x="360" y="8"/>
                      </a:lnTo>
                      <a:lnTo>
                        <a:pt x="361" y="7"/>
                      </a:lnTo>
                      <a:lnTo>
                        <a:pt x="361" y="8"/>
                      </a:lnTo>
                      <a:lnTo>
                        <a:pt x="362" y="7"/>
                      </a:lnTo>
                      <a:lnTo>
                        <a:pt x="363" y="7"/>
                      </a:lnTo>
                      <a:lnTo>
                        <a:pt x="363" y="6"/>
                      </a:lnTo>
                      <a:lnTo>
                        <a:pt x="363" y="5"/>
                      </a:lnTo>
                      <a:lnTo>
                        <a:pt x="364" y="5"/>
                      </a:lnTo>
                      <a:lnTo>
                        <a:pt x="364" y="7"/>
                      </a:lnTo>
                      <a:lnTo>
                        <a:pt x="365" y="7"/>
                      </a:lnTo>
                      <a:lnTo>
                        <a:pt x="365" y="6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8" y="6"/>
                      </a:lnTo>
                      <a:lnTo>
                        <a:pt x="368" y="5"/>
                      </a:lnTo>
                      <a:lnTo>
                        <a:pt x="369" y="6"/>
                      </a:lnTo>
                      <a:lnTo>
                        <a:pt x="370" y="6"/>
                      </a:lnTo>
                      <a:lnTo>
                        <a:pt x="370" y="7"/>
                      </a:lnTo>
                      <a:lnTo>
                        <a:pt x="371" y="7"/>
                      </a:lnTo>
                      <a:lnTo>
                        <a:pt x="371" y="5"/>
                      </a:lnTo>
                      <a:lnTo>
                        <a:pt x="371" y="4"/>
                      </a:lnTo>
                      <a:lnTo>
                        <a:pt x="372" y="4"/>
                      </a:lnTo>
                      <a:lnTo>
                        <a:pt x="373" y="4"/>
                      </a:lnTo>
                      <a:lnTo>
                        <a:pt x="374" y="4"/>
                      </a:lnTo>
                      <a:lnTo>
                        <a:pt x="375" y="5"/>
                      </a:lnTo>
                      <a:lnTo>
                        <a:pt x="375" y="6"/>
                      </a:lnTo>
                      <a:lnTo>
                        <a:pt x="375" y="7"/>
                      </a:lnTo>
                      <a:lnTo>
                        <a:pt x="374" y="8"/>
                      </a:lnTo>
                      <a:lnTo>
                        <a:pt x="374" y="9"/>
                      </a:lnTo>
                      <a:lnTo>
                        <a:pt x="375" y="9"/>
                      </a:lnTo>
                      <a:lnTo>
                        <a:pt x="375" y="8"/>
                      </a:lnTo>
                      <a:lnTo>
                        <a:pt x="376" y="8"/>
                      </a:lnTo>
                      <a:lnTo>
                        <a:pt x="376" y="7"/>
                      </a:lnTo>
                      <a:lnTo>
                        <a:pt x="376" y="6"/>
                      </a:lnTo>
                      <a:lnTo>
                        <a:pt x="377" y="6"/>
                      </a:lnTo>
                      <a:lnTo>
                        <a:pt x="376" y="6"/>
                      </a:lnTo>
                      <a:lnTo>
                        <a:pt x="376" y="5"/>
                      </a:lnTo>
                      <a:lnTo>
                        <a:pt x="377" y="4"/>
                      </a:lnTo>
                      <a:lnTo>
                        <a:pt x="378" y="5"/>
                      </a:lnTo>
                      <a:lnTo>
                        <a:pt x="377" y="6"/>
                      </a:lnTo>
                      <a:lnTo>
                        <a:pt x="378" y="6"/>
                      </a:lnTo>
                      <a:lnTo>
                        <a:pt x="380" y="6"/>
                      </a:lnTo>
                      <a:lnTo>
                        <a:pt x="381" y="6"/>
                      </a:lnTo>
                      <a:lnTo>
                        <a:pt x="381" y="7"/>
                      </a:lnTo>
                      <a:lnTo>
                        <a:pt x="382" y="6"/>
                      </a:lnTo>
                      <a:lnTo>
                        <a:pt x="384" y="7"/>
                      </a:lnTo>
                      <a:lnTo>
                        <a:pt x="385" y="7"/>
                      </a:lnTo>
                      <a:lnTo>
                        <a:pt x="384" y="8"/>
                      </a:lnTo>
                      <a:lnTo>
                        <a:pt x="384" y="9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6" y="11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7" y="9"/>
                      </a:lnTo>
                      <a:lnTo>
                        <a:pt x="388" y="9"/>
                      </a:lnTo>
                      <a:lnTo>
                        <a:pt x="387" y="10"/>
                      </a:lnTo>
                      <a:lnTo>
                        <a:pt x="387" y="11"/>
                      </a:lnTo>
                      <a:lnTo>
                        <a:pt x="386" y="11"/>
                      </a:lnTo>
                      <a:lnTo>
                        <a:pt x="386" y="12"/>
                      </a:lnTo>
                      <a:lnTo>
                        <a:pt x="387" y="12"/>
                      </a:lnTo>
                      <a:lnTo>
                        <a:pt x="387" y="11"/>
                      </a:lnTo>
                      <a:lnTo>
                        <a:pt x="388" y="11"/>
                      </a:lnTo>
                      <a:lnTo>
                        <a:pt x="388" y="12"/>
                      </a:lnTo>
                      <a:lnTo>
                        <a:pt x="387" y="13"/>
                      </a:lnTo>
                      <a:lnTo>
                        <a:pt x="388" y="14"/>
                      </a:lnTo>
                      <a:lnTo>
                        <a:pt x="389" y="14"/>
                      </a:lnTo>
                      <a:lnTo>
                        <a:pt x="389" y="13"/>
                      </a:lnTo>
                      <a:lnTo>
                        <a:pt x="390" y="13"/>
                      </a:lnTo>
                      <a:lnTo>
                        <a:pt x="390" y="14"/>
                      </a:lnTo>
                      <a:lnTo>
                        <a:pt x="390" y="15"/>
                      </a:lnTo>
                      <a:lnTo>
                        <a:pt x="390" y="16"/>
                      </a:lnTo>
                      <a:lnTo>
                        <a:pt x="391" y="16"/>
                      </a:lnTo>
                      <a:lnTo>
                        <a:pt x="391" y="15"/>
                      </a:lnTo>
                      <a:lnTo>
                        <a:pt x="391" y="14"/>
                      </a:lnTo>
                      <a:lnTo>
                        <a:pt x="392" y="16"/>
                      </a:lnTo>
                      <a:lnTo>
                        <a:pt x="392" y="17"/>
                      </a:lnTo>
                      <a:lnTo>
                        <a:pt x="393" y="17"/>
                      </a:lnTo>
                      <a:lnTo>
                        <a:pt x="393" y="16"/>
                      </a:lnTo>
                      <a:lnTo>
                        <a:pt x="392" y="16"/>
                      </a:lnTo>
                      <a:lnTo>
                        <a:pt x="392" y="15"/>
                      </a:lnTo>
                      <a:lnTo>
                        <a:pt x="393" y="15"/>
                      </a:lnTo>
                      <a:lnTo>
                        <a:pt x="393" y="16"/>
                      </a:lnTo>
                      <a:lnTo>
                        <a:pt x="394" y="17"/>
                      </a:lnTo>
                      <a:lnTo>
                        <a:pt x="395" y="17"/>
                      </a:lnTo>
                      <a:lnTo>
                        <a:pt x="395" y="18"/>
                      </a:lnTo>
                      <a:lnTo>
                        <a:pt x="395" y="19"/>
                      </a:lnTo>
                      <a:lnTo>
                        <a:pt x="396" y="19"/>
                      </a:lnTo>
                      <a:lnTo>
                        <a:pt x="397" y="19"/>
                      </a:lnTo>
                      <a:lnTo>
                        <a:pt x="397" y="20"/>
                      </a:lnTo>
                      <a:lnTo>
                        <a:pt x="396" y="21"/>
                      </a:lnTo>
                      <a:lnTo>
                        <a:pt x="397" y="23"/>
                      </a:lnTo>
                      <a:lnTo>
                        <a:pt x="397" y="22"/>
                      </a:lnTo>
                      <a:lnTo>
                        <a:pt x="398" y="21"/>
                      </a:lnTo>
                      <a:lnTo>
                        <a:pt x="399" y="21"/>
                      </a:lnTo>
                      <a:lnTo>
                        <a:pt x="399" y="22"/>
                      </a:lnTo>
                      <a:lnTo>
                        <a:pt x="400" y="23"/>
                      </a:lnTo>
                      <a:lnTo>
                        <a:pt x="400" y="24"/>
                      </a:lnTo>
                      <a:lnTo>
                        <a:pt x="401" y="23"/>
                      </a:lnTo>
                      <a:lnTo>
                        <a:pt x="401" y="24"/>
                      </a:lnTo>
                      <a:lnTo>
                        <a:pt x="400" y="24"/>
                      </a:lnTo>
                      <a:lnTo>
                        <a:pt x="400" y="25"/>
                      </a:lnTo>
                      <a:lnTo>
                        <a:pt x="401" y="24"/>
                      </a:lnTo>
                      <a:lnTo>
                        <a:pt x="401" y="25"/>
                      </a:lnTo>
                      <a:lnTo>
                        <a:pt x="402" y="25"/>
                      </a:lnTo>
                      <a:lnTo>
                        <a:pt x="401" y="25"/>
                      </a:lnTo>
                      <a:lnTo>
                        <a:pt x="402" y="24"/>
                      </a:lnTo>
                      <a:lnTo>
                        <a:pt x="402" y="25"/>
                      </a:lnTo>
                      <a:lnTo>
                        <a:pt x="403" y="25"/>
                      </a:lnTo>
                      <a:lnTo>
                        <a:pt x="404" y="25"/>
                      </a:lnTo>
                      <a:lnTo>
                        <a:pt x="403" y="25"/>
                      </a:lnTo>
                      <a:lnTo>
                        <a:pt x="404" y="26"/>
                      </a:lnTo>
                      <a:lnTo>
                        <a:pt x="404" y="27"/>
                      </a:lnTo>
                      <a:lnTo>
                        <a:pt x="405" y="26"/>
                      </a:lnTo>
                      <a:lnTo>
                        <a:pt x="405" y="25"/>
                      </a:lnTo>
                      <a:lnTo>
                        <a:pt x="406" y="25"/>
                      </a:lnTo>
                      <a:lnTo>
                        <a:pt x="406" y="26"/>
                      </a:lnTo>
                      <a:lnTo>
                        <a:pt x="406" y="27"/>
                      </a:lnTo>
                      <a:lnTo>
                        <a:pt x="405" y="27"/>
                      </a:lnTo>
                      <a:lnTo>
                        <a:pt x="406" y="27"/>
                      </a:lnTo>
                      <a:lnTo>
                        <a:pt x="406" y="28"/>
                      </a:lnTo>
                      <a:lnTo>
                        <a:pt x="407" y="28"/>
                      </a:lnTo>
                      <a:lnTo>
                        <a:pt x="407" y="27"/>
                      </a:lnTo>
                      <a:lnTo>
                        <a:pt x="407" y="28"/>
                      </a:lnTo>
                      <a:lnTo>
                        <a:pt x="408" y="28"/>
                      </a:lnTo>
                      <a:lnTo>
                        <a:pt x="408" y="29"/>
                      </a:lnTo>
                      <a:lnTo>
                        <a:pt x="408" y="30"/>
                      </a:lnTo>
                      <a:lnTo>
                        <a:pt x="408" y="29"/>
                      </a:lnTo>
                      <a:lnTo>
                        <a:pt x="409" y="29"/>
                      </a:lnTo>
                      <a:lnTo>
                        <a:pt x="409" y="28"/>
                      </a:lnTo>
                      <a:lnTo>
                        <a:pt x="409" y="29"/>
                      </a:lnTo>
                      <a:lnTo>
                        <a:pt x="409" y="30"/>
                      </a:lnTo>
                      <a:lnTo>
                        <a:pt x="410" y="30"/>
                      </a:lnTo>
                      <a:lnTo>
                        <a:pt x="410" y="29"/>
                      </a:lnTo>
                      <a:lnTo>
                        <a:pt x="410" y="28"/>
                      </a:lnTo>
                      <a:lnTo>
                        <a:pt x="411" y="28"/>
                      </a:lnTo>
                      <a:lnTo>
                        <a:pt x="411" y="29"/>
                      </a:lnTo>
                      <a:lnTo>
                        <a:pt x="411" y="30"/>
                      </a:lnTo>
                      <a:lnTo>
                        <a:pt x="412" y="31"/>
                      </a:lnTo>
                      <a:lnTo>
                        <a:pt x="413" y="31"/>
                      </a:lnTo>
                      <a:lnTo>
                        <a:pt x="413" y="30"/>
                      </a:lnTo>
                      <a:lnTo>
                        <a:pt x="413" y="29"/>
                      </a:lnTo>
                      <a:lnTo>
                        <a:pt x="414" y="30"/>
                      </a:lnTo>
                      <a:lnTo>
                        <a:pt x="414" y="29"/>
                      </a:lnTo>
                      <a:lnTo>
                        <a:pt x="414" y="28"/>
                      </a:lnTo>
                      <a:lnTo>
                        <a:pt x="415" y="29"/>
                      </a:lnTo>
                      <a:lnTo>
                        <a:pt x="415" y="30"/>
                      </a:lnTo>
                      <a:lnTo>
                        <a:pt x="415" y="29"/>
                      </a:lnTo>
                      <a:lnTo>
                        <a:pt x="416" y="29"/>
                      </a:lnTo>
                      <a:lnTo>
                        <a:pt x="416" y="30"/>
                      </a:lnTo>
                      <a:lnTo>
                        <a:pt x="417" y="29"/>
                      </a:lnTo>
                      <a:lnTo>
                        <a:pt x="417" y="30"/>
                      </a:lnTo>
                      <a:lnTo>
                        <a:pt x="417" y="29"/>
                      </a:lnTo>
                      <a:lnTo>
                        <a:pt x="418" y="29"/>
                      </a:lnTo>
                      <a:lnTo>
                        <a:pt x="419" y="28"/>
                      </a:lnTo>
                      <a:lnTo>
                        <a:pt x="418" y="28"/>
                      </a:lnTo>
                      <a:lnTo>
                        <a:pt x="418" y="27"/>
                      </a:lnTo>
                      <a:lnTo>
                        <a:pt x="419" y="27"/>
                      </a:lnTo>
                      <a:lnTo>
                        <a:pt x="419" y="26"/>
                      </a:lnTo>
                      <a:lnTo>
                        <a:pt x="420" y="25"/>
                      </a:lnTo>
                      <a:lnTo>
                        <a:pt x="419" y="25"/>
                      </a:lnTo>
                      <a:lnTo>
                        <a:pt x="420" y="25"/>
                      </a:lnTo>
                      <a:lnTo>
                        <a:pt x="420" y="26"/>
                      </a:lnTo>
                      <a:lnTo>
                        <a:pt x="421" y="25"/>
                      </a:lnTo>
                      <a:lnTo>
                        <a:pt x="421" y="24"/>
                      </a:lnTo>
                      <a:lnTo>
                        <a:pt x="422" y="25"/>
                      </a:lnTo>
                      <a:lnTo>
                        <a:pt x="422" y="24"/>
                      </a:lnTo>
                      <a:lnTo>
                        <a:pt x="422" y="23"/>
                      </a:lnTo>
                      <a:lnTo>
                        <a:pt x="423" y="23"/>
                      </a:lnTo>
                      <a:lnTo>
                        <a:pt x="423" y="24"/>
                      </a:lnTo>
                      <a:lnTo>
                        <a:pt x="424" y="24"/>
                      </a:lnTo>
                      <a:lnTo>
                        <a:pt x="424" y="25"/>
                      </a:lnTo>
                      <a:lnTo>
                        <a:pt x="425" y="24"/>
                      </a:lnTo>
                      <a:lnTo>
                        <a:pt x="426" y="24"/>
                      </a:lnTo>
                      <a:lnTo>
                        <a:pt x="426" y="23"/>
                      </a:lnTo>
                      <a:lnTo>
                        <a:pt x="427" y="23"/>
                      </a:lnTo>
                      <a:lnTo>
                        <a:pt x="427" y="24"/>
                      </a:lnTo>
                      <a:lnTo>
                        <a:pt x="427" y="23"/>
                      </a:lnTo>
                      <a:lnTo>
                        <a:pt x="428" y="23"/>
                      </a:lnTo>
                      <a:lnTo>
                        <a:pt x="429" y="24"/>
                      </a:lnTo>
                      <a:lnTo>
                        <a:pt x="429" y="23"/>
                      </a:lnTo>
                      <a:lnTo>
                        <a:pt x="430" y="23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2" y="22"/>
                      </a:lnTo>
                      <a:lnTo>
                        <a:pt x="432" y="21"/>
                      </a:lnTo>
                      <a:lnTo>
                        <a:pt x="433" y="21"/>
                      </a:lnTo>
                      <a:lnTo>
                        <a:pt x="433" y="20"/>
                      </a:lnTo>
                      <a:lnTo>
                        <a:pt x="434" y="21"/>
                      </a:lnTo>
                      <a:lnTo>
                        <a:pt x="434" y="20"/>
                      </a:lnTo>
                      <a:lnTo>
                        <a:pt x="435" y="19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8" y="19"/>
                      </a:lnTo>
                      <a:lnTo>
                        <a:pt x="438" y="18"/>
                      </a:lnTo>
                      <a:lnTo>
                        <a:pt x="439" y="18"/>
                      </a:lnTo>
                      <a:lnTo>
                        <a:pt x="438" y="18"/>
                      </a:lnTo>
                      <a:lnTo>
                        <a:pt x="438" y="17"/>
                      </a:lnTo>
                      <a:lnTo>
                        <a:pt x="438" y="16"/>
                      </a:lnTo>
                      <a:lnTo>
                        <a:pt x="439" y="16"/>
                      </a:lnTo>
                      <a:lnTo>
                        <a:pt x="440" y="16"/>
                      </a:lnTo>
                      <a:lnTo>
                        <a:pt x="441" y="16"/>
                      </a:lnTo>
                      <a:lnTo>
                        <a:pt x="441" y="15"/>
                      </a:lnTo>
                      <a:lnTo>
                        <a:pt x="441" y="14"/>
                      </a:lnTo>
                      <a:lnTo>
                        <a:pt x="442" y="15"/>
                      </a:lnTo>
                      <a:lnTo>
                        <a:pt x="442" y="14"/>
                      </a:lnTo>
                      <a:lnTo>
                        <a:pt x="443" y="14"/>
                      </a:lnTo>
                      <a:lnTo>
                        <a:pt x="443" y="13"/>
                      </a:lnTo>
                      <a:lnTo>
                        <a:pt x="443" y="12"/>
                      </a:lnTo>
                      <a:lnTo>
                        <a:pt x="444" y="12"/>
                      </a:lnTo>
                      <a:lnTo>
                        <a:pt x="444" y="11"/>
                      </a:lnTo>
                      <a:lnTo>
                        <a:pt x="445" y="11"/>
                      </a:lnTo>
                      <a:lnTo>
                        <a:pt x="446" y="11"/>
                      </a:lnTo>
                      <a:lnTo>
                        <a:pt x="446" y="10"/>
                      </a:lnTo>
                      <a:lnTo>
                        <a:pt x="447" y="10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9" y="9"/>
                      </a:lnTo>
                      <a:lnTo>
                        <a:pt x="450" y="9"/>
                      </a:lnTo>
                      <a:lnTo>
                        <a:pt x="450" y="8"/>
                      </a:lnTo>
                      <a:lnTo>
                        <a:pt x="451" y="8"/>
                      </a:lnTo>
                      <a:lnTo>
                        <a:pt x="452" y="9"/>
                      </a:lnTo>
                      <a:lnTo>
                        <a:pt x="453" y="9"/>
                      </a:lnTo>
                      <a:lnTo>
                        <a:pt x="453" y="10"/>
                      </a:lnTo>
                      <a:lnTo>
                        <a:pt x="453" y="9"/>
                      </a:lnTo>
                      <a:lnTo>
                        <a:pt x="454" y="10"/>
                      </a:lnTo>
                      <a:lnTo>
                        <a:pt x="454" y="9"/>
                      </a:lnTo>
                      <a:lnTo>
                        <a:pt x="455" y="9"/>
                      </a:lnTo>
                      <a:lnTo>
                        <a:pt x="455" y="8"/>
                      </a:lnTo>
                      <a:lnTo>
                        <a:pt x="456" y="8"/>
                      </a:lnTo>
                      <a:lnTo>
                        <a:pt x="456" y="9"/>
                      </a:lnTo>
                      <a:lnTo>
                        <a:pt x="457" y="9"/>
                      </a:lnTo>
                      <a:lnTo>
                        <a:pt x="457" y="8"/>
                      </a:lnTo>
                      <a:lnTo>
                        <a:pt x="457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9" y="9"/>
                      </a:lnTo>
                      <a:lnTo>
                        <a:pt x="460" y="9"/>
                      </a:lnTo>
                      <a:lnTo>
                        <a:pt x="461" y="9"/>
                      </a:lnTo>
                      <a:lnTo>
                        <a:pt x="460" y="10"/>
                      </a:lnTo>
                      <a:lnTo>
                        <a:pt x="461" y="10"/>
                      </a:lnTo>
                      <a:lnTo>
                        <a:pt x="461" y="11"/>
                      </a:lnTo>
                      <a:lnTo>
                        <a:pt x="462" y="11"/>
                      </a:lnTo>
                      <a:lnTo>
                        <a:pt x="463" y="11"/>
                      </a:lnTo>
                      <a:lnTo>
                        <a:pt x="463" y="10"/>
                      </a:lnTo>
                      <a:lnTo>
                        <a:pt x="463" y="9"/>
                      </a:lnTo>
                      <a:lnTo>
                        <a:pt x="464" y="9"/>
                      </a:lnTo>
                      <a:lnTo>
                        <a:pt x="465" y="10"/>
                      </a:lnTo>
                      <a:lnTo>
                        <a:pt x="465" y="11"/>
                      </a:lnTo>
                      <a:lnTo>
                        <a:pt x="466" y="10"/>
                      </a:lnTo>
                      <a:lnTo>
                        <a:pt x="466" y="11"/>
                      </a:lnTo>
                      <a:lnTo>
                        <a:pt x="467" y="10"/>
                      </a:lnTo>
                      <a:lnTo>
                        <a:pt x="468" y="10"/>
                      </a:lnTo>
                      <a:lnTo>
                        <a:pt x="469" y="10"/>
                      </a:lnTo>
                      <a:lnTo>
                        <a:pt x="469" y="9"/>
                      </a:lnTo>
                      <a:lnTo>
                        <a:pt x="469" y="8"/>
                      </a:lnTo>
                      <a:lnTo>
                        <a:pt x="470" y="8"/>
                      </a:lnTo>
                      <a:lnTo>
                        <a:pt x="471" y="8"/>
                      </a:lnTo>
                      <a:lnTo>
                        <a:pt x="471" y="9"/>
                      </a:lnTo>
                      <a:lnTo>
                        <a:pt x="472" y="9"/>
                      </a:lnTo>
                      <a:lnTo>
                        <a:pt x="471" y="7"/>
                      </a:lnTo>
                      <a:lnTo>
                        <a:pt x="493" y="9"/>
                      </a:lnTo>
                      <a:lnTo>
                        <a:pt x="498" y="9"/>
                      </a:lnTo>
                      <a:lnTo>
                        <a:pt x="499" y="9"/>
                      </a:lnTo>
                      <a:lnTo>
                        <a:pt x="500" y="9"/>
                      </a:lnTo>
                      <a:lnTo>
                        <a:pt x="500" y="8"/>
                      </a:lnTo>
                      <a:lnTo>
                        <a:pt x="501" y="8"/>
                      </a:lnTo>
                      <a:lnTo>
                        <a:pt x="501" y="7"/>
                      </a:lnTo>
                      <a:lnTo>
                        <a:pt x="502" y="7"/>
                      </a:lnTo>
                      <a:lnTo>
                        <a:pt x="502" y="8"/>
                      </a:lnTo>
                      <a:lnTo>
                        <a:pt x="502" y="9"/>
                      </a:lnTo>
                      <a:lnTo>
                        <a:pt x="503" y="9"/>
                      </a:lnTo>
                      <a:lnTo>
                        <a:pt x="503" y="10"/>
                      </a:lnTo>
                      <a:lnTo>
                        <a:pt x="504" y="10"/>
                      </a:lnTo>
                      <a:lnTo>
                        <a:pt x="505" y="10"/>
                      </a:lnTo>
                      <a:lnTo>
                        <a:pt x="506" y="10"/>
                      </a:lnTo>
                      <a:lnTo>
                        <a:pt x="505" y="12"/>
                      </a:lnTo>
                      <a:lnTo>
                        <a:pt x="505" y="13"/>
                      </a:lnTo>
                      <a:lnTo>
                        <a:pt x="504" y="17"/>
                      </a:lnTo>
                      <a:lnTo>
                        <a:pt x="504" y="19"/>
                      </a:lnTo>
                      <a:lnTo>
                        <a:pt x="505" y="19"/>
                      </a:lnTo>
                      <a:lnTo>
                        <a:pt x="505" y="20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5" y="26"/>
                      </a:lnTo>
                      <a:lnTo>
                        <a:pt x="505" y="28"/>
                      </a:lnTo>
                      <a:lnTo>
                        <a:pt x="506" y="30"/>
                      </a:lnTo>
                      <a:lnTo>
                        <a:pt x="506" y="31"/>
                      </a:lnTo>
                      <a:lnTo>
                        <a:pt x="507" y="32"/>
                      </a:lnTo>
                      <a:lnTo>
                        <a:pt x="508" y="30"/>
                      </a:lnTo>
                      <a:lnTo>
                        <a:pt x="509" y="30"/>
                      </a:lnTo>
                      <a:lnTo>
                        <a:pt x="510" y="30"/>
                      </a:lnTo>
                      <a:lnTo>
                        <a:pt x="511" y="30"/>
                      </a:lnTo>
                      <a:lnTo>
                        <a:pt x="510" y="32"/>
                      </a:lnTo>
                      <a:lnTo>
                        <a:pt x="510" y="33"/>
                      </a:lnTo>
                      <a:lnTo>
                        <a:pt x="510" y="34"/>
                      </a:lnTo>
                      <a:lnTo>
                        <a:pt x="511" y="34"/>
                      </a:lnTo>
                      <a:lnTo>
                        <a:pt x="511" y="35"/>
                      </a:lnTo>
                      <a:lnTo>
                        <a:pt x="511" y="36"/>
                      </a:lnTo>
                      <a:lnTo>
                        <a:pt x="512" y="36"/>
                      </a:lnTo>
                      <a:lnTo>
                        <a:pt x="513" y="36"/>
                      </a:lnTo>
                      <a:lnTo>
                        <a:pt x="514" y="36"/>
                      </a:lnTo>
                      <a:lnTo>
                        <a:pt x="513" y="36"/>
                      </a:lnTo>
                      <a:lnTo>
                        <a:pt x="513" y="37"/>
                      </a:lnTo>
                      <a:lnTo>
                        <a:pt x="513" y="38"/>
                      </a:lnTo>
                      <a:lnTo>
                        <a:pt x="512" y="38"/>
                      </a:lnTo>
                      <a:lnTo>
                        <a:pt x="510" y="41"/>
                      </a:lnTo>
                      <a:lnTo>
                        <a:pt x="508" y="44"/>
                      </a:lnTo>
                      <a:lnTo>
                        <a:pt x="507" y="47"/>
                      </a:lnTo>
                      <a:lnTo>
                        <a:pt x="506" y="48"/>
                      </a:lnTo>
                      <a:lnTo>
                        <a:pt x="506" y="49"/>
                      </a:lnTo>
                      <a:lnTo>
                        <a:pt x="506" y="50"/>
                      </a:lnTo>
                      <a:lnTo>
                        <a:pt x="503" y="53"/>
                      </a:lnTo>
                      <a:lnTo>
                        <a:pt x="502" y="55"/>
                      </a:lnTo>
                      <a:lnTo>
                        <a:pt x="502" y="56"/>
                      </a:lnTo>
                      <a:lnTo>
                        <a:pt x="502" y="57"/>
                      </a:lnTo>
                      <a:lnTo>
                        <a:pt x="502" y="59"/>
                      </a:lnTo>
                      <a:lnTo>
                        <a:pt x="502" y="60"/>
                      </a:lnTo>
                      <a:lnTo>
                        <a:pt x="500" y="62"/>
                      </a:lnTo>
                      <a:lnTo>
                        <a:pt x="499" y="64"/>
                      </a:lnTo>
                      <a:lnTo>
                        <a:pt x="498" y="66"/>
                      </a:lnTo>
                      <a:lnTo>
                        <a:pt x="496" y="69"/>
                      </a:lnTo>
                      <a:lnTo>
                        <a:pt x="495" y="70"/>
                      </a:lnTo>
                      <a:lnTo>
                        <a:pt x="495" y="72"/>
                      </a:lnTo>
                      <a:lnTo>
                        <a:pt x="494" y="72"/>
                      </a:lnTo>
                      <a:lnTo>
                        <a:pt x="494" y="73"/>
                      </a:lnTo>
                      <a:lnTo>
                        <a:pt x="493" y="74"/>
                      </a:lnTo>
                      <a:lnTo>
                        <a:pt x="493" y="75"/>
                      </a:lnTo>
                      <a:lnTo>
                        <a:pt x="493" y="76"/>
                      </a:lnTo>
                      <a:lnTo>
                        <a:pt x="492" y="77"/>
                      </a:lnTo>
                      <a:lnTo>
                        <a:pt x="492" y="78"/>
                      </a:lnTo>
                      <a:lnTo>
                        <a:pt x="492" y="79"/>
                      </a:lnTo>
                      <a:lnTo>
                        <a:pt x="492" y="80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1" y="84"/>
                      </a:lnTo>
                      <a:lnTo>
                        <a:pt x="491" y="85"/>
                      </a:lnTo>
                      <a:lnTo>
                        <a:pt x="492" y="85"/>
                      </a:lnTo>
                      <a:lnTo>
                        <a:pt x="491" y="86"/>
                      </a:lnTo>
                      <a:lnTo>
                        <a:pt x="491" y="87"/>
                      </a:lnTo>
                      <a:lnTo>
                        <a:pt x="491" y="88"/>
                      </a:lnTo>
                      <a:lnTo>
                        <a:pt x="491" y="89"/>
                      </a:lnTo>
                      <a:lnTo>
                        <a:pt x="491" y="91"/>
                      </a:lnTo>
                      <a:lnTo>
                        <a:pt x="492" y="92"/>
                      </a:lnTo>
                      <a:lnTo>
                        <a:pt x="493" y="93"/>
                      </a:lnTo>
                      <a:lnTo>
                        <a:pt x="494" y="92"/>
                      </a:lnTo>
                      <a:lnTo>
                        <a:pt x="495" y="92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6" y="95"/>
                      </a:lnTo>
                      <a:lnTo>
                        <a:pt x="497" y="95"/>
                      </a:lnTo>
                      <a:lnTo>
                        <a:pt x="498" y="95"/>
                      </a:lnTo>
                      <a:lnTo>
                        <a:pt x="498" y="94"/>
                      </a:lnTo>
                      <a:lnTo>
                        <a:pt x="499" y="93"/>
                      </a:lnTo>
                      <a:lnTo>
                        <a:pt x="499" y="94"/>
                      </a:lnTo>
                      <a:lnTo>
                        <a:pt x="499" y="95"/>
                      </a:lnTo>
                      <a:lnTo>
                        <a:pt x="500" y="95"/>
                      </a:lnTo>
                      <a:lnTo>
                        <a:pt x="500" y="96"/>
                      </a:lnTo>
                      <a:lnTo>
                        <a:pt x="499" y="96"/>
                      </a:lnTo>
                      <a:lnTo>
                        <a:pt x="499" y="97"/>
                      </a:lnTo>
                      <a:lnTo>
                        <a:pt x="498" y="98"/>
                      </a:lnTo>
                      <a:lnTo>
                        <a:pt x="498" y="99"/>
                      </a:lnTo>
                      <a:lnTo>
                        <a:pt x="497" y="99"/>
                      </a:lnTo>
                      <a:lnTo>
                        <a:pt x="496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4" y="102"/>
                      </a:lnTo>
                      <a:lnTo>
                        <a:pt x="494" y="105"/>
                      </a:lnTo>
                      <a:lnTo>
                        <a:pt x="493" y="107"/>
                      </a:lnTo>
                      <a:lnTo>
                        <a:pt x="493" y="108"/>
                      </a:lnTo>
                      <a:lnTo>
                        <a:pt x="493" y="109"/>
                      </a:lnTo>
                      <a:lnTo>
                        <a:pt x="494" y="109"/>
                      </a:lnTo>
                      <a:lnTo>
                        <a:pt x="494" y="110"/>
                      </a:lnTo>
                      <a:lnTo>
                        <a:pt x="495" y="110"/>
                      </a:lnTo>
                      <a:lnTo>
                        <a:pt x="494" y="110"/>
                      </a:lnTo>
                      <a:lnTo>
                        <a:pt x="494" y="112"/>
                      </a:lnTo>
                      <a:lnTo>
                        <a:pt x="494" y="113"/>
                      </a:lnTo>
                      <a:lnTo>
                        <a:pt x="494" y="114"/>
                      </a:lnTo>
                      <a:lnTo>
                        <a:pt x="493" y="114"/>
                      </a:lnTo>
                      <a:lnTo>
                        <a:pt x="493" y="115"/>
                      </a:lnTo>
                      <a:lnTo>
                        <a:pt x="493" y="116"/>
                      </a:lnTo>
                      <a:lnTo>
                        <a:pt x="494" y="116"/>
                      </a:lnTo>
                      <a:lnTo>
                        <a:pt x="494" y="117"/>
                      </a:lnTo>
                      <a:lnTo>
                        <a:pt x="495" y="118"/>
                      </a:lnTo>
                      <a:lnTo>
                        <a:pt x="496" y="118"/>
                      </a:lnTo>
                      <a:lnTo>
                        <a:pt x="496" y="117"/>
                      </a:lnTo>
                      <a:lnTo>
                        <a:pt x="497" y="117"/>
                      </a:lnTo>
                      <a:lnTo>
                        <a:pt x="498" y="117"/>
                      </a:lnTo>
                      <a:lnTo>
                        <a:pt x="498" y="118"/>
                      </a:lnTo>
                      <a:lnTo>
                        <a:pt x="498" y="119"/>
                      </a:lnTo>
                      <a:lnTo>
                        <a:pt x="499" y="119"/>
                      </a:lnTo>
                      <a:lnTo>
                        <a:pt x="499" y="120"/>
                      </a:lnTo>
                      <a:lnTo>
                        <a:pt x="498" y="120"/>
                      </a:lnTo>
                      <a:lnTo>
                        <a:pt x="498" y="121"/>
                      </a:lnTo>
                      <a:lnTo>
                        <a:pt x="498" y="122"/>
                      </a:lnTo>
                      <a:lnTo>
                        <a:pt x="497" y="123"/>
                      </a:lnTo>
                      <a:lnTo>
                        <a:pt x="497" y="124"/>
                      </a:lnTo>
                      <a:lnTo>
                        <a:pt x="496" y="124"/>
                      </a:lnTo>
                      <a:lnTo>
                        <a:pt x="496" y="125"/>
                      </a:lnTo>
                      <a:lnTo>
                        <a:pt x="496" y="126"/>
                      </a:lnTo>
                      <a:lnTo>
                        <a:pt x="497" y="126"/>
                      </a:lnTo>
                      <a:lnTo>
                        <a:pt x="496" y="126"/>
                      </a:lnTo>
                      <a:lnTo>
                        <a:pt x="496" y="127"/>
                      </a:lnTo>
                      <a:lnTo>
                        <a:pt x="495" y="128"/>
                      </a:lnTo>
                      <a:lnTo>
                        <a:pt x="495" y="127"/>
                      </a:lnTo>
                      <a:lnTo>
                        <a:pt x="494" y="128"/>
                      </a:lnTo>
                      <a:lnTo>
                        <a:pt x="495" y="130"/>
                      </a:lnTo>
                      <a:lnTo>
                        <a:pt x="495" y="131"/>
                      </a:lnTo>
                      <a:lnTo>
                        <a:pt x="496" y="132"/>
                      </a:lnTo>
                      <a:lnTo>
                        <a:pt x="497" y="133"/>
                      </a:lnTo>
                      <a:lnTo>
                        <a:pt x="497" y="134"/>
                      </a:lnTo>
                      <a:lnTo>
                        <a:pt x="498" y="134"/>
                      </a:lnTo>
                      <a:lnTo>
                        <a:pt x="499" y="134"/>
                      </a:lnTo>
                      <a:lnTo>
                        <a:pt x="499" y="135"/>
                      </a:lnTo>
                      <a:lnTo>
                        <a:pt x="500" y="135"/>
                      </a:lnTo>
                      <a:lnTo>
                        <a:pt x="501" y="134"/>
                      </a:lnTo>
                      <a:lnTo>
                        <a:pt x="501" y="133"/>
                      </a:lnTo>
                      <a:lnTo>
                        <a:pt x="502" y="133"/>
                      </a:lnTo>
                      <a:lnTo>
                        <a:pt x="502" y="132"/>
                      </a:lnTo>
                      <a:lnTo>
                        <a:pt x="502" y="131"/>
                      </a:lnTo>
                      <a:lnTo>
                        <a:pt x="503" y="131"/>
                      </a:lnTo>
                      <a:lnTo>
                        <a:pt x="504" y="131"/>
                      </a:lnTo>
                      <a:lnTo>
                        <a:pt x="504" y="130"/>
                      </a:lnTo>
                      <a:lnTo>
                        <a:pt x="504" y="131"/>
                      </a:lnTo>
                      <a:lnTo>
                        <a:pt x="505" y="131"/>
                      </a:lnTo>
                      <a:lnTo>
                        <a:pt x="504" y="131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3"/>
                      </a:lnTo>
                      <a:lnTo>
                        <a:pt x="505" y="134"/>
                      </a:lnTo>
                      <a:lnTo>
                        <a:pt x="506" y="134"/>
                      </a:lnTo>
                      <a:lnTo>
                        <a:pt x="507" y="134"/>
                      </a:lnTo>
                      <a:lnTo>
                        <a:pt x="507" y="133"/>
                      </a:lnTo>
                      <a:lnTo>
                        <a:pt x="506" y="133"/>
                      </a:lnTo>
                      <a:lnTo>
                        <a:pt x="507" y="133"/>
                      </a:lnTo>
                      <a:lnTo>
                        <a:pt x="507" y="134"/>
                      </a:lnTo>
                      <a:lnTo>
                        <a:pt x="508" y="134"/>
                      </a:lnTo>
                      <a:lnTo>
                        <a:pt x="507" y="134"/>
                      </a:lnTo>
                      <a:lnTo>
                        <a:pt x="507" y="135"/>
                      </a:lnTo>
                      <a:lnTo>
                        <a:pt x="506" y="135"/>
                      </a:lnTo>
                      <a:lnTo>
                        <a:pt x="506" y="136"/>
                      </a:lnTo>
                      <a:lnTo>
                        <a:pt x="505" y="136"/>
                      </a:lnTo>
                      <a:lnTo>
                        <a:pt x="504" y="137"/>
                      </a:lnTo>
                      <a:lnTo>
                        <a:pt x="504" y="138"/>
                      </a:lnTo>
                      <a:lnTo>
                        <a:pt x="504" y="139"/>
                      </a:lnTo>
                      <a:lnTo>
                        <a:pt x="505" y="139"/>
                      </a:lnTo>
                      <a:lnTo>
                        <a:pt x="505" y="140"/>
                      </a:lnTo>
                      <a:lnTo>
                        <a:pt x="506" y="140"/>
                      </a:lnTo>
                      <a:lnTo>
                        <a:pt x="506" y="141"/>
                      </a:lnTo>
                      <a:lnTo>
                        <a:pt x="505" y="141"/>
                      </a:lnTo>
                      <a:lnTo>
                        <a:pt x="504" y="141"/>
                      </a:lnTo>
                      <a:lnTo>
                        <a:pt x="503" y="141"/>
                      </a:lnTo>
                      <a:lnTo>
                        <a:pt x="503" y="142"/>
                      </a:lnTo>
                      <a:lnTo>
                        <a:pt x="502" y="142"/>
                      </a:lnTo>
                      <a:lnTo>
                        <a:pt x="502" y="141"/>
                      </a:lnTo>
                      <a:lnTo>
                        <a:pt x="503" y="141"/>
                      </a:lnTo>
                      <a:lnTo>
                        <a:pt x="504" y="140"/>
                      </a:lnTo>
                      <a:lnTo>
                        <a:pt x="504" y="139"/>
                      </a:lnTo>
                      <a:lnTo>
                        <a:pt x="503" y="139"/>
                      </a:lnTo>
                      <a:lnTo>
                        <a:pt x="503" y="138"/>
                      </a:lnTo>
                      <a:lnTo>
                        <a:pt x="502" y="138"/>
                      </a:lnTo>
                      <a:lnTo>
                        <a:pt x="501" y="137"/>
                      </a:lnTo>
                      <a:lnTo>
                        <a:pt x="501" y="138"/>
                      </a:lnTo>
                      <a:lnTo>
                        <a:pt x="500" y="138"/>
                      </a:lnTo>
                      <a:lnTo>
                        <a:pt x="499" y="138"/>
                      </a:lnTo>
                      <a:lnTo>
                        <a:pt x="499" y="139"/>
                      </a:lnTo>
                      <a:lnTo>
                        <a:pt x="498" y="139"/>
                      </a:lnTo>
                      <a:lnTo>
                        <a:pt x="497" y="140"/>
                      </a:lnTo>
                      <a:lnTo>
                        <a:pt x="496" y="140"/>
                      </a:lnTo>
                      <a:lnTo>
                        <a:pt x="495" y="141"/>
                      </a:lnTo>
                      <a:lnTo>
                        <a:pt x="494" y="141"/>
                      </a:lnTo>
                      <a:lnTo>
                        <a:pt x="493" y="142"/>
                      </a:lnTo>
                      <a:lnTo>
                        <a:pt x="493" y="143"/>
                      </a:lnTo>
                      <a:lnTo>
                        <a:pt x="493" y="144"/>
                      </a:lnTo>
                      <a:lnTo>
                        <a:pt x="493" y="145"/>
                      </a:lnTo>
                      <a:lnTo>
                        <a:pt x="492" y="145"/>
                      </a:lnTo>
                      <a:lnTo>
                        <a:pt x="492" y="146"/>
                      </a:lnTo>
                      <a:lnTo>
                        <a:pt x="493" y="148"/>
                      </a:lnTo>
                      <a:lnTo>
                        <a:pt x="493" y="150"/>
                      </a:lnTo>
                      <a:lnTo>
                        <a:pt x="494" y="151"/>
                      </a:lnTo>
                      <a:lnTo>
                        <a:pt x="494" y="152"/>
                      </a:lnTo>
                      <a:lnTo>
                        <a:pt x="495" y="152"/>
                      </a:lnTo>
                      <a:lnTo>
                        <a:pt x="495" y="151"/>
                      </a:lnTo>
                      <a:lnTo>
                        <a:pt x="496" y="151"/>
                      </a:lnTo>
                      <a:lnTo>
                        <a:pt x="497" y="151"/>
                      </a:lnTo>
                      <a:lnTo>
                        <a:pt x="497" y="152"/>
                      </a:lnTo>
                      <a:lnTo>
                        <a:pt x="497" y="151"/>
                      </a:lnTo>
                      <a:lnTo>
                        <a:pt x="498" y="151"/>
                      </a:lnTo>
                      <a:lnTo>
                        <a:pt x="498" y="150"/>
                      </a:lnTo>
                      <a:lnTo>
                        <a:pt x="499" y="150"/>
                      </a:lnTo>
                      <a:lnTo>
                        <a:pt x="499" y="151"/>
                      </a:lnTo>
                      <a:lnTo>
                        <a:pt x="499" y="152"/>
                      </a:lnTo>
                      <a:lnTo>
                        <a:pt x="500" y="154"/>
                      </a:lnTo>
                      <a:lnTo>
                        <a:pt x="501" y="154"/>
                      </a:lnTo>
                      <a:lnTo>
                        <a:pt x="500" y="154"/>
                      </a:lnTo>
                      <a:lnTo>
                        <a:pt x="500" y="155"/>
                      </a:lnTo>
                      <a:lnTo>
                        <a:pt x="499" y="155"/>
                      </a:lnTo>
                      <a:lnTo>
                        <a:pt x="499" y="156"/>
                      </a:lnTo>
                      <a:lnTo>
                        <a:pt x="499" y="157"/>
                      </a:lnTo>
                      <a:lnTo>
                        <a:pt x="499" y="158"/>
                      </a:lnTo>
                      <a:lnTo>
                        <a:pt x="500" y="158"/>
                      </a:lnTo>
                      <a:lnTo>
                        <a:pt x="500" y="159"/>
                      </a:lnTo>
                      <a:lnTo>
                        <a:pt x="499" y="158"/>
                      </a:lnTo>
                      <a:lnTo>
                        <a:pt x="499" y="159"/>
                      </a:lnTo>
                      <a:lnTo>
                        <a:pt x="499" y="158"/>
                      </a:lnTo>
                      <a:lnTo>
                        <a:pt x="498" y="158"/>
                      </a:lnTo>
                      <a:lnTo>
                        <a:pt x="498" y="157"/>
                      </a:lnTo>
                      <a:lnTo>
                        <a:pt x="499" y="157"/>
                      </a:lnTo>
                      <a:lnTo>
                        <a:pt x="498" y="157"/>
                      </a:lnTo>
                      <a:lnTo>
                        <a:pt x="497" y="157"/>
                      </a:lnTo>
                      <a:lnTo>
                        <a:pt x="497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6" y="161"/>
                      </a:lnTo>
                      <a:lnTo>
                        <a:pt x="496" y="162"/>
                      </a:lnTo>
                      <a:lnTo>
                        <a:pt x="496" y="163"/>
                      </a:lnTo>
                      <a:lnTo>
                        <a:pt x="495" y="163"/>
                      </a:lnTo>
                      <a:lnTo>
                        <a:pt x="494" y="163"/>
                      </a:lnTo>
                      <a:lnTo>
                        <a:pt x="495" y="164"/>
                      </a:lnTo>
                      <a:lnTo>
                        <a:pt x="494" y="164"/>
                      </a:lnTo>
                      <a:lnTo>
                        <a:pt x="493" y="163"/>
                      </a:lnTo>
                      <a:lnTo>
                        <a:pt x="492" y="163"/>
                      </a:lnTo>
                      <a:lnTo>
                        <a:pt x="491" y="163"/>
                      </a:lnTo>
                      <a:lnTo>
                        <a:pt x="490" y="163"/>
                      </a:lnTo>
                      <a:lnTo>
                        <a:pt x="490" y="164"/>
                      </a:lnTo>
                      <a:lnTo>
                        <a:pt x="490" y="165"/>
                      </a:lnTo>
                      <a:lnTo>
                        <a:pt x="489" y="165"/>
                      </a:lnTo>
                      <a:lnTo>
                        <a:pt x="489" y="166"/>
                      </a:lnTo>
                      <a:lnTo>
                        <a:pt x="488" y="167"/>
                      </a:lnTo>
                      <a:lnTo>
                        <a:pt x="489" y="167"/>
                      </a:lnTo>
                      <a:lnTo>
                        <a:pt x="488" y="167"/>
                      </a:lnTo>
                      <a:lnTo>
                        <a:pt x="488" y="168"/>
                      </a:lnTo>
                      <a:lnTo>
                        <a:pt x="488" y="169"/>
                      </a:lnTo>
                      <a:lnTo>
                        <a:pt x="488" y="170"/>
                      </a:lnTo>
                      <a:lnTo>
                        <a:pt x="488" y="171"/>
                      </a:lnTo>
                      <a:lnTo>
                        <a:pt x="488" y="172"/>
                      </a:lnTo>
                      <a:lnTo>
                        <a:pt x="489" y="172"/>
                      </a:lnTo>
                      <a:lnTo>
                        <a:pt x="489" y="173"/>
                      </a:lnTo>
                      <a:lnTo>
                        <a:pt x="489" y="174"/>
                      </a:lnTo>
                      <a:lnTo>
                        <a:pt x="490" y="175"/>
                      </a:lnTo>
                      <a:lnTo>
                        <a:pt x="490" y="176"/>
                      </a:lnTo>
                      <a:lnTo>
                        <a:pt x="490" y="177"/>
                      </a:lnTo>
                      <a:lnTo>
                        <a:pt x="491" y="178"/>
                      </a:lnTo>
                      <a:lnTo>
                        <a:pt x="492" y="179"/>
                      </a:lnTo>
                      <a:lnTo>
                        <a:pt x="493" y="179"/>
                      </a:lnTo>
                      <a:lnTo>
                        <a:pt x="493" y="180"/>
                      </a:lnTo>
                      <a:lnTo>
                        <a:pt x="494" y="181"/>
                      </a:lnTo>
                      <a:lnTo>
                        <a:pt x="494" y="182"/>
                      </a:lnTo>
                      <a:lnTo>
                        <a:pt x="493" y="182"/>
                      </a:lnTo>
                      <a:lnTo>
                        <a:pt x="493" y="183"/>
                      </a:lnTo>
                      <a:lnTo>
                        <a:pt x="492" y="183"/>
                      </a:lnTo>
                      <a:lnTo>
                        <a:pt x="491" y="183"/>
                      </a:lnTo>
                      <a:lnTo>
                        <a:pt x="491" y="182"/>
                      </a:lnTo>
                      <a:lnTo>
                        <a:pt x="490" y="181"/>
                      </a:lnTo>
                      <a:lnTo>
                        <a:pt x="489" y="182"/>
                      </a:lnTo>
                      <a:lnTo>
                        <a:pt x="488" y="182"/>
                      </a:lnTo>
                      <a:lnTo>
                        <a:pt x="488" y="183"/>
                      </a:lnTo>
                      <a:lnTo>
                        <a:pt x="488" y="184"/>
                      </a:lnTo>
                      <a:lnTo>
                        <a:pt x="488" y="185"/>
                      </a:lnTo>
                      <a:lnTo>
                        <a:pt x="487" y="185"/>
                      </a:lnTo>
                      <a:lnTo>
                        <a:pt x="486" y="185"/>
                      </a:lnTo>
                      <a:lnTo>
                        <a:pt x="485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6" y="187"/>
                      </a:lnTo>
                      <a:lnTo>
                        <a:pt x="486" y="188"/>
                      </a:lnTo>
                      <a:lnTo>
                        <a:pt x="487" y="188"/>
                      </a:lnTo>
                      <a:lnTo>
                        <a:pt x="487" y="189"/>
                      </a:lnTo>
                      <a:lnTo>
                        <a:pt x="486" y="190"/>
                      </a:lnTo>
                      <a:lnTo>
                        <a:pt x="487" y="190"/>
                      </a:lnTo>
                      <a:lnTo>
                        <a:pt x="488" y="191"/>
                      </a:lnTo>
                      <a:lnTo>
                        <a:pt x="487" y="191"/>
                      </a:lnTo>
                      <a:lnTo>
                        <a:pt x="487" y="192"/>
                      </a:lnTo>
                      <a:lnTo>
                        <a:pt x="486" y="192"/>
                      </a:lnTo>
                      <a:lnTo>
                        <a:pt x="487" y="193"/>
                      </a:lnTo>
                      <a:lnTo>
                        <a:pt x="486" y="194"/>
                      </a:lnTo>
                      <a:lnTo>
                        <a:pt x="486" y="195"/>
                      </a:lnTo>
                      <a:lnTo>
                        <a:pt x="487" y="196"/>
                      </a:lnTo>
                      <a:lnTo>
                        <a:pt x="486" y="196"/>
                      </a:lnTo>
                      <a:lnTo>
                        <a:pt x="487" y="197"/>
                      </a:lnTo>
                      <a:lnTo>
                        <a:pt x="488" y="197"/>
                      </a:lnTo>
                      <a:lnTo>
                        <a:pt x="488" y="198"/>
                      </a:lnTo>
                      <a:lnTo>
                        <a:pt x="488" y="199"/>
                      </a:lnTo>
                      <a:lnTo>
                        <a:pt x="487" y="199"/>
                      </a:lnTo>
                      <a:lnTo>
                        <a:pt x="486" y="199"/>
                      </a:lnTo>
                      <a:lnTo>
                        <a:pt x="486" y="200"/>
                      </a:lnTo>
                      <a:lnTo>
                        <a:pt x="486" y="201"/>
                      </a:lnTo>
                      <a:lnTo>
                        <a:pt x="486" y="202"/>
                      </a:lnTo>
                      <a:lnTo>
                        <a:pt x="487" y="202"/>
                      </a:lnTo>
                      <a:lnTo>
                        <a:pt x="487" y="201"/>
                      </a:lnTo>
                      <a:lnTo>
                        <a:pt x="488" y="201"/>
                      </a:lnTo>
                      <a:lnTo>
                        <a:pt x="487" y="202"/>
                      </a:lnTo>
                      <a:lnTo>
                        <a:pt x="487" y="203"/>
                      </a:lnTo>
                      <a:lnTo>
                        <a:pt x="487" y="204"/>
                      </a:lnTo>
                      <a:lnTo>
                        <a:pt x="487" y="205"/>
                      </a:lnTo>
                      <a:lnTo>
                        <a:pt x="490" y="205"/>
                      </a:lnTo>
                      <a:lnTo>
                        <a:pt x="490" y="207"/>
                      </a:lnTo>
                      <a:lnTo>
                        <a:pt x="491" y="207"/>
                      </a:lnTo>
                      <a:lnTo>
                        <a:pt x="491" y="208"/>
                      </a:lnTo>
                      <a:lnTo>
                        <a:pt x="490" y="208"/>
                      </a:lnTo>
                      <a:lnTo>
                        <a:pt x="489" y="208"/>
                      </a:lnTo>
                      <a:lnTo>
                        <a:pt x="488" y="209"/>
                      </a:lnTo>
                      <a:lnTo>
                        <a:pt x="488" y="210"/>
                      </a:lnTo>
                      <a:lnTo>
                        <a:pt x="488" y="211"/>
                      </a:lnTo>
                      <a:lnTo>
                        <a:pt x="489" y="212"/>
                      </a:lnTo>
                      <a:lnTo>
                        <a:pt x="489" y="211"/>
                      </a:lnTo>
                      <a:lnTo>
                        <a:pt x="490" y="211"/>
                      </a:lnTo>
                      <a:lnTo>
                        <a:pt x="491" y="211"/>
                      </a:lnTo>
                      <a:lnTo>
                        <a:pt x="491" y="212"/>
                      </a:lnTo>
                      <a:lnTo>
                        <a:pt x="491" y="213"/>
                      </a:lnTo>
                      <a:lnTo>
                        <a:pt x="490" y="213"/>
                      </a:lnTo>
                      <a:lnTo>
                        <a:pt x="490" y="214"/>
                      </a:lnTo>
                      <a:lnTo>
                        <a:pt x="489" y="214"/>
                      </a:lnTo>
                      <a:lnTo>
                        <a:pt x="488" y="215"/>
                      </a:lnTo>
                      <a:lnTo>
                        <a:pt x="487" y="216"/>
                      </a:lnTo>
                      <a:lnTo>
                        <a:pt x="486" y="217"/>
                      </a:lnTo>
                      <a:lnTo>
                        <a:pt x="486" y="218"/>
                      </a:lnTo>
                      <a:lnTo>
                        <a:pt x="485" y="219"/>
                      </a:lnTo>
                      <a:lnTo>
                        <a:pt x="486" y="219"/>
                      </a:lnTo>
                      <a:lnTo>
                        <a:pt x="486" y="220"/>
                      </a:lnTo>
                      <a:lnTo>
                        <a:pt x="485" y="221"/>
                      </a:lnTo>
                      <a:lnTo>
                        <a:pt x="484" y="224"/>
                      </a:lnTo>
                      <a:lnTo>
                        <a:pt x="484" y="225"/>
                      </a:lnTo>
                      <a:lnTo>
                        <a:pt x="485" y="225"/>
                      </a:lnTo>
                      <a:lnTo>
                        <a:pt x="485" y="226"/>
                      </a:lnTo>
                      <a:lnTo>
                        <a:pt x="486" y="226"/>
                      </a:lnTo>
                      <a:lnTo>
                        <a:pt x="486" y="225"/>
                      </a:lnTo>
                      <a:lnTo>
                        <a:pt x="486" y="226"/>
                      </a:lnTo>
                      <a:lnTo>
                        <a:pt x="487" y="226"/>
                      </a:lnTo>
                      <a:lnTo>
                        <a:pt x="487" y="227"/>
                      </a:lnTo>
                      <a:lnTo>
                        <a:pt x="486" y="227"/>
                      </a:lnTo>
                      <a:lnTo>
                        <a:pt x="486" y="228"/>
                      </a:lnTo>
                      <a:lnTo>
                        <a:pt x="486" y="229"/>
                      </a:lnTo>
                      <a:lnTo>
                        <a:pt x="486" y="230"/>
                      </a:lnTo>
                      <a:lnTo>
                        <a:pt x="485" y="231"/>
                      </a:lnTo>
                      <a:lnTo>
                        <a:pt x="484" y="231"/>
                      </a:lnTo>
                      <a:lnTo>
                        <a:pt x="484" y="232"/>
                      </a:lnTo>
                      <a:lnTo>
                        <a:pt x="483" y="233"/>
                      </a:lnTo>
                      <a:lnTo>
                        <a:pt x="484" y="233"/>
                      </a:lnTo>
                      <a:lnTo>
                        <a:pt x="483" y="233"/>
                      </a:lnTo>
                      <a:lnTo>
                        <a:pt x="483" y="234"/>
                      </a:lnTo>
                      <a:lnTo>
                        <a:pt x="483" y="235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2" y="236"/>
                      </a:lnTo>
                      <a:lnTo>
                        <a:pt x="482" y="237"/>
                      </a:lnTo>
                      <a:lnTo>
                        <a:pt x="482" y="238"/>
                      </a:lnTo>
                      <a:lnTo>
                        <a:pt x="483" y="238"/>
                      </a:lnTo>
                      <a:lnTo>
                        <a:pt x="482" y="238"/>
                      </a:lnTo>
                      <a:lnTo>
                        <a:pt x="482" y="239"/>
                      </a:lnTo>
                      <a:lnTo>
                        <a:pt x="481" y="239"/>
                      </a:lnTo>
                      <a:lnTo>
                        <a:pt x="481" y="240"/>
                      </a:lnTo>
                      <a:lnTo>
                        <a:pt x="480" y="242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5"/>
                      </a:lnTo>
                      <a:lnTo>
                        <a:pt x="479" y="245"/>
                      </a:lnTo>
                      <a:lnTo>
                        <a:pt x="479" y="246"/>
                      </a:lnTo>
                      <a:lnTo>
                        <a:pt x="479" y="247"/>
                      </a:lnTo>
                      <a:lnTo>
                        <a:pt x="479" y="248"/>
                      </a:lnTo>
                      <a:lnTo>
                        <a:pt x="480" y="248"/>
                      </a:lnTo>
                      <a:lnTo>
                        <a:pt x="480" y="247"/>
                      </a:lnTo>
                      <a:lnTo>
                        <a:pt x="481" y="248"/>
                      </a:lnTo>
                      <a:lnTo>
                        <a:pt x="480" y="248"/>
                      </a:lnTo>
                      <a:lnTo>
                        <a:pt x="480" y="249"/>
                      </a:lnTo>
                      <a:lnTo>
                        <a:pt x="479" y="249"/>
                      </a:lnTo>
                      <a:lnTo>
                        <a:pt x="478" y="250"/>
                      </a:lnTo>
                      <a:lnTo>
                        <a:pt x="476" y="252"/>
                      </a:lnTo>
                      <a:lnTo>
                        <a:pt x="475" y="255"/>
                      </a:lnTo>
                      <a:lnTo>
                        <a:pt x="474" y="257"/>
                      </a:lnTo>
                      <a:lnTo>
                        <a:pt x="474" y="258"/>
                      </a:lnTo>
                      <a:lnTo>
                        <a:pt x="474" y="259"/>
                      </a:lnTo>
                      <a:lnTo>
                        <a:pt x="475" y="259"/>
                      </a:lnTo>
                      <a:lnTo>
                        <a:pt x="474" y="259"/>
                      </a:lnTo>
                      <a:lnTo>
                        <a:pt x="473" y="260"/>
                      </a:lnTo>
                      <a:lnTo>
                        <a:pt x="472" y="261"/>
                      </a:lnTo>
                      <a:lnTo>
                        <a:pt x="471" y="264"/>
                      </a:lnTo>
                      <a:lnTo>
                        <a:pt x="470" y="265"/>
                      </a:lnTo>
                      <a:lnTo>
                        <a:pt x="470" y="267"/>
                      </a:lnTo>
                      <a:lnTo>
                        <a:pt x="470" y="268"/>
                      </a:lnTo>
                      <a:lnTo>
                        <a:pt x="469" y="269"/>
                      </a:lnTo>
                      <a:lnTo>
                        <a:pt x="468" y="270"/>
                      </a:lnTo>
                      <a:lnTo>
                        <a:pt x="467" y="271"/>
                      </a:lnTo>
                      <a:lnTo>
                        <a:pt x="467" y="273"/>
                      </a:lnTo>
                      <a:lnTo>
                        <a:pt x="467" y="275"/>
                      </a:lnTo>
                      <a:lnTo>
                        <a:pt x="468" y="275"/>
                      </a:lnTo>
                      <a:lnTo>
                        <a:pt x="469" y="275"/>
                      </a:lnTo>
                      <a:lnTo>
                        <a:pt x="469" y="276"/>
                      </a:lnTo>
                      <a:lnTo>
                        <a:pt x="468" y="276"/>
                      </a:lnTo>
                      <a:lnTo>
                        <a:pt x="468" y="277"/>
                      </a:lnTo>
                      <a:lnTo>
                        <a:pt x="467" y="277"/>
                      </a:lnTo>
                      <a:lnTo>
                        <a:pt x="467" y="278"/>
                      </a:lnTo>
                      <a:lnTo>
                        <a:pt x="467" y="279"/>
                      </a:lnTo>
                      <a:lnTo>
                        <a:pt x="467" y="280"/>
                      </a:lnTo>
                      <a:lnTo>
                        <a:pt x="467" y="279"/>
                      </a:lnTo>
                      <a:lnTo>
                        <a:pt x="465" y="280"/>
                      </a:lnTo>
                      <a:lnTo>
                        <a:pt x="465" y="281"/>
                      </a:lnTo>
                      <a:lnTo>
                        <a:pt x="464" y="281"/>
                      </a:lnTo>
                      <a:lnTo>
                        <a:pt x="464" y="282"/>
                      </a:lnTo>
                      <a:lnTo>
                        <a:pt x="465" y="282"/>
                      </a:lnTo>
                      <a:lnTo>
                        <a:pt x="464" y="283"/>
                      </a:lnTo>
                      <a:lnTo>
                        <a:pt x="464" y="282"/>
                      </a:lnTo>
                      <a:lnTo>
                        <a:pt x="463" y="283"/>
                      </a:lnTo>
                      <a:lnTo>
                        <a:pt x="462" y="284"/>
                      </a:lnTo>
                      <a:lnTo>
                        <a:pt x="462" y="285"/>
                      </a:lnTo>
                      <a:lnTo>
                        <a:pt x="461" y="285"/>
                      </a:lnTo>
                      <a:lnTo>
                        <a:pt x="462" y="286"/>
                      </a:lnTo>
                      <a:lnTo>
                        <a:pt x="461" y="286"/>
                      </a:lnTo>
                      <a:lnTo>
                        <a:pt x="461" y="287"/>
                      </a:lnTo>
                      <a:lnTo>
                        <a:pt x="461" y="286"/>
                      </a:lnTo>
                      <a:lnTo>
                        <a:pt x="460" y="286"/>
                      </a:lnTo>
                      <a:lnTo>
                        <a:pt x="460" y="287"/>
                      </a:lnTo>
                      <a:lnTo>
                        <a:pt x="459" y="287"/>
                      </a:lnTo>
                      <a:lnTo>
                        <a:pt x="458" y="287"/>
                      </a:lnTo>
                      <a:lnTo>
                        <a:pt x="452" y="289"/>
                      </a:lnTo>
                      <a:lnTo>
                        <a:pt x="446" y="292"/>
                      </a:lnTo>
                      <a:lnTo>
                        <a:pt x="433" y="300"/>
                      </a:lnTo>
                      <a:lnTo>
                        <a:pt x="429" y="302"/>
                      </a:lnTo>
                      <a:lnTo>
                        <a:pt x="426" y="304"/>
                      </a:lnTo>
                      <a:lnTo>
                        <a:pt x="425" y="305"/>
                      </a:lnTo>
                      <a:lnTo>
                        <a:pt x="422" y="307"/>
                      </a:lnTo>
                      <a:lnTo>
                        <a:pt x="419" y="309"/>
                      </a:lnTo>
                      <a:lnTo>
                        <a:pt x="415" y="312"/>
                      </a:lnTo>
                      <a:lnTo>
                        <a:pt x="413" y="314"/>
                      </a:lnTo>
                      <a:lnTo>
                        <a:pt x="411" y="315"/>
                      </a:lnTo>
                      <a:lnTo>
                        <a:pt x="411" y="316"/>
                      </a:lnTo>
                      <a:lnTo>
                        <a:pt x="409" y="317"/>
                      </a:lnTo>
                      <a:lnTo>
                        <a:pt x="406" y="319"/>
                      </a:lnTo>
                      <a:lnTo>
                        <a:pt x="401" y="324"/>
                      </a:lnTo>
                      <a:lnTo>
                        <a:pt x="398" y="327"/>
                      </a:lnTo>
                      <a:lnTo>
                        <a:pt x="394" y="331"/>
                      </a:lnTo>
                      <a:lnTo>
                        <a:pt x="393" y="332"/>
                      </a:lnTo>
                      <a:lnTo>
                        <a:pt x="392" y="333"/>
                      </a:lnTo>
                      <a:lnTo>
                        <a:pt x="391" y="334"/>
                      </a:lnTo>
                      <a:lnTo>
                        <a:pt x="390" y="336"/>
                      </a:lnTo>
                      <a:lnTo>
                        <a:pt x="388" y="337"/>
                      </a:lnTo>
                      <a:lnTo>
                        <a:pt x="386" y="340"/>
                      </a:lnTo>
                      <a:lnTo>
                        <a:pt x="384" y="342"/>
                      </a:lnTo>
                      <a:lnTo>
                        <a:pt x="378" y="349"/>
                      </a:lnTo>
                      <a:lnTo>
                        <a:pt x="372" y="355"/>
                      </a:lnTo>
                      <a:lnTo>
                        <a:pt x="372" y="356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7" name="Freeform 533"/>
                <p:cNvSpPr>
                  <a:spLocks/>
                </p:cNvSpPr>
                <p:nvPr/>
              </p:nvSpPr>
              <p:spPr bwMode="auto">
                <a:xfrm>
                  <a:off x="2382838" y="4513263"/>
                  <a:ext cx="652462" cy="461962"/>
                </a:xfrm>
                <a:custGeom>
                  <a:avLst/>
                  <a:gdLst>
                    <a:gd name="T0" fmla="*/ 2147483646 w 634"/>
                    <a:gd name="T1" fmla="*/ 2147483646 h 449"/>
                    <a:gd name="T2" fmla="*/ 2147483646 w 634"/>
                    <a:gd name="T3" fmla="*/ 2147483646 h 449"/>
                    <a:gd name="T4" fmla="*/ 2147483646 w 634"/>
                    <a:gd name="T5" fmla="*/ 2147483646 h 449"/>
                    <a:gd name="T6" fmla="*/ 2147483646 w 634"/>
                    <a:gd name="T7" fmla="*/ 2147483646 h 449"/>
                    <a:gd name="T8" fmla="*/ 2147483646 w 634"/>
                    <a:gd name="T9" fmla="*/ 2147483646 h 449"/>
                    <a:gd name="T10" fmla="*/ 2147483646 w 634"/>
                    <a:gd name="T11" fmla="*/ 2147483646 h 449"/>
                    <a:gd name="T12" fmla="*/ 2147483646 w 634"/>
                    <a:gd name="T13" fmla="*/ 2147483646 h 449"/>
                    <a:gd name="T14" fmla="*/ 2147483646 w 634"/>
                    <a:gd name="T15" fmla="*/ 2147483646 h 449"/>
                    <a:gd name="T16" fmla="*/ 2147483646 w 634"/>
                    <a:gd name="T17" fmla="*/ 2147483646 h 449"/>
                    <a:gd name="T18" fmla="*/ 2147483646 w 634"/>
                    <a:gd name="T19" fmla="*/ 2147483646 h 449"/>
                    <a:gd name="T20" fmla="*/ 2147483646 w 634"/>
                    <a:gd name="T21" fmla="*/ 2147483646 h 449"/>
                    <a:gd name="T22" fmla="*/ 2147483646 w 634"/>
                    <a:gd name="T23" fmla="*/ 2147483646 h 449"/>
                    <a:gd name="T24" fmla="*/ 2147483646 w 634"/>
                    <a:gd name="T25" fmla="*/ 2147483646 h 449"/>
                    <a:gd name="T26" fmla="*/ 2147483646 w 634"/>
                    <a:gd name="T27" fmla="*/ 2147483646 h 449"/>
                    <a:gd name="T28" fmla="*/ 2147483646 w 634"/>
                    <a:gd name="T29" fmla="*/ 2147483646 h 449"/>
                    <a:gd name="T30" fmla="*/ 2147483646 w 634"/>
                    <a:gd name="T31" fmla="*/ 2147483646 h 449"/>
                    <a:gd name="T32" fmla="*/ 2147483646 w 634"/>
                    <a:gd name="T33" fmla="*/ 2147483646 h 449"/>
                    <a:gd name="T34" fmla="*/ 2147483646 w 634"/>
                    <a:gd name="T35" fmla="*/ 2147483646 h 449"/>
                    <a:gd name="T36" fmla="*/ 2147483646 w 634"/>
                    <a:gd name="T37" fmla="*/ 2147483646 h 449"/>
                    <a:gd name="T38" fmla="*/ 2147483646 w 634"/>
                    <a:gd name="T39" fmla="*/ 2147483646 h 449"/>
                    <a:gd name="T40" fmla="*/ 2147483646 w 634"/>
                    <a:gd name="T41" fmla="*/ 2147483646 h 449"/>
                    <a:gd name="T42" fmla="*/ 2147483646 w 634"/>
                    <a:gd name="T43" fmla="*/ 2147483646 h 449"/>
                    <a:gd name="T44" fmla="*/ 2147483646 w 634"/>
                    <a:gd name="T45" fmla="*/ 2147483646 h 449"/>
                    <a:gd name="T46" fmla="*/ 2147483646 w 634"/>
                    <a:gd name="T47" fmla="*/ 2147483646 h 449"/>
                    <a:gd name="T48" fmla="*/ 2147483646 w 634"/>
                    <a:gd name="T49" fmla="*/ 2147483646 h 449"/>
                    <a:gd name="T50" fmla="*/ 2147483646 w 634"/>
                    <a:gd name="T51" fmla="*/ 2147483646 h 449"/>
                    <a:gd name="T52" fmla="*/ 2147483646 w 634"/>
                    <a:gd name="T53" fmla="*/ 2147483646 h 449"/>
                    <a:gd name="T54" fmla="*/ 2147483646 w 634"/>
                    <a:gd name="T55" fmla="*/ 2147483646 h 449"/>
                    <a:gd name="T56" fmla="*/ 2147483646 w 634"/>
                    <a:gd name="T57" fmla="*/ 2147483646 h 449"/>
                    <a:gd name="T58" fmla="*/ 2147483646 w 634"/>
                    <a:gd name="T59" fmla="*/ 2147483646 h 449"/>
                    <a:gd name="T60" fmla="*/ 2147483646 w 634"/>
                    <a:gd name="T61" fmla="*/ 2147483646 h 449"/>
                    <a:gd name="T62" fmla="*/ 2147483646 w 634"/>
                    <a:gd name="T63" fmla="*/ 2147483646 h 449"/>
                    <a:gd name="T64" fmla="*/ 2147483646 w 634"/>
                    <a:gd name="T65" fmla="*/ 2147483646 h 449"/>
                    <a:gd name="T66" fmla="*/ 2147483646 w 634"/>
                    <a:gd name="T67" fmla="*/ 2147483646 h 449"/>
                    <a:gd name="T68" fmla="*/ 2147483646 w 634"/>
                    <a:gd name="T69" fmla="*/ 2147483646 h 449"/>
                    <a:gd name="T70" fmla="*/ 2147483646 w 634"/>
                    <a:gd name="T71" fmla="*/ 2147483646 h 449"/>
                    <a:gd name="T72" fmla="*/ 2147483646 w 634"/>
                    <a:gd name="T73" fmla="*/ 2147483646 h 449"/>
                    <a:gd name="T74" fmla="*/ 2147483646 w 634"/>
                    <a:gd name="T75" fmla="*/ 2147483646 h 449"/>
                    <a:gd name="T76" fmla="*/ 2147483646 w 634"/>
                    <a:gd name="T77" fmla="*/ 2147483646 h 449"/>
                    <a:gd name="T78" fmla="*/ 2147483646 w 634"/>
                    <a:gd name="T79" fmla="*/ 2147483646 h 449"/>
                    <a:gd name="T80" fmla="*/ 2147483646 w 634"/>
                    <a:gd name="T81" fmla="*/ 2147483646 h 449"/>
                    <a:gd name="T82" fmla="*/ 2147483646 w 634"/>
                    <a:gd name="T83" fmla="*/ 2147483646 h 449"/>
                    <a:gd name="T84" fmla="*/ 2147483646 w 634"/>
                    <a:gd name="T85" fmla="*/ 2147483646 h 449"/>
                    <a:gd name="T86" fmla="*/ 2147483646 w 634"/>
                    <a:gd name="T87" fmla="*/ 2147483646 h 449"/>
                    <a:gd name="T88" fmla="*/ 2147483646 w 634"/>
                    <a:gd name="T89" fmla="*/ 2147483646 h 449"/>
                    <a:gd name="T90" fmla="*/ 2147483646 w 634"/>
                    <a:gd name="T91" fmla="*/ 2147483646 h 449"/>
                    <a:gd name="T92" fmla="*/ 2147483646 w 634"/>
                    <a:gd name="T93" fmla="*/ 2147483646 h 449"/>
                    <a:gd name="T94" fmla="*/ 2147483646 w 634"/>
                    <a:gd name="T95" fmla="*/ 2147483646 h 449"/>
                    <a:gd name="T96" fmla="*/ 2147483646 w 634"/>
                    <a:gd name="T97" fmla="*/ 2147483646 h 449"/>
                    <a:gd name="T98" fmla="*/ 2147483646 w 634"/>
                    <a:gd name="T99" fmla="*/ 2147483646 h 449"/>
                    <a:gd name="T100" fmla="*/ 2147483646 w 634"/>
                    <a:gd name="T101" fmla="*/ 2147483646 h 449"/>
                    <a:gd name="T102" fmla="*/ 2147483646 w 634"/>
                    <a:gd name="T103" fmla="*/ 2147483646 h 449"/>
                    <a:gd name="T104" fmla="*/ 2147483646 w 634"/>
                    <a:gd name="T105" fmla="*/ 2147483646 h 449"/>
                    <a:gd name="T106" fmla="*/ 2147483646 w 634"/>
                    <a:gd name="T107" fmla="*/ 2147483646 h 449"/>
                    <a:gd name="T108" fmla="*/ 2147483646 w 634"/>
                    <a:gd name="T109" fmla="*/ 2147483646 h 449"/>
                    <a:gd name="T110" fmla="*/ 2147483646 w 634"/>
                    <a:gd name="T111" fmla="*/ 2147483646 h 449"/>
                    <a:gd name="T112" fmla="*/ 2147483646 w 634"/>
                    <a:gd name="T113" fmla="*/ 2147483646 h 449"/>
                    <a:gd name="T114" fmla="*/ 2147483646 w 634"/>
                    <a:gd name="T115" fmla="*/ 2147483646 h 449"/>
                    <a:gd name="T116" fmla="*/ 2147483646 w 634"/>
                    <a:gd name="T117" fmla="*/ 2147483646 h 449"/>
                    <a:gd name="T118" fmla="*/ 2147483646 w 634"/>
                    <a:gd name="T119" fmla="*/ 2147483646 h 449"/>
                    <a:gd name="T120" fmla="*/ 2147483646 w 634"/>
                    <a:gd name="T121" fmla="*/ 2147483646 h 449"/>
                    <a:gd name="T122" fmla="*/ 2147483646 w 634"/>
                    <a:gd name="T123" fmla="*/ 2147483646 h 449"/>
                    <a:gd name="T124" fmla="*/ 2147483646 w 634"/>
                    <a:gd name="T125" fmla="*/ 2147483646 h 44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34"/>
                    <a:gd name="T190" fmla="*/ 0 h 449"/>
                    <a:gd name="T191" fmla="*/ 634 w 634"/>
                    <a:gd name="T192" fmla="*/ 449 h 44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34" h="449">
                      <a:moveTo>
                        <a:pt x="159" y="7"/>
                      </a:moveTo>
                      <a:lnTo>
                        <a:pt x="160" y="7"/>
                      </a:lnTo>
                      <a:lnTo>
                        <a:pt x="160" y="9"/>
                      </a:lnTo>
                      <a:lnTo>
                        <a:pt x="161" y="9"/>
                      </a:lnTo>
                      <a:lnTo>
                        <a:pt x="161" y="11"/>
                      </a:lnTo>
                      <a:lnTo>
                        <a:pt x="162" y="9"/>
                      </a:lnTo>
                      <a:lnTo>
                        <a:pt x="163" y="9"/>
                      </a:lnTo>
                      <a:lnTo>
                        <a:pt x="164" y="8"/>
                      </a:lnTo>
                      <a:lnTo>
                        <a:pt x="165" y="8"/>
                      </a:lnTo>
                      <a:lnTo>
                        <a:pt x="165" y="7"/>
                      </a:lnTo>
                      <a:lnTo>
                        <a:pt x="166" y="7"/>
                      </a:lnTo>
                      <a:lnTo>
                        <a:pt x="167" y="6"/>
                      </a:lnTo>
                      <a:lnTo>
                        <a:pt x="168" y="5"/>
                      </a:lnTo>
                      <a:lnTo>
                        <a:pt x="169" y="5"/>
                      </a:lnTo>
                      <a:lnTo>
                        <a:pt x="170" y="4"/>
                      </a:lnTo>
                      <a:lnTo>
                        <a:pt x="171" y="3"/>
                      </a:lnTo>
                      <a:lnTo>
                        <a:pt x="173" y="2"/>
                      </a:lnTo>
                      <a:lnTo>
                        <a:pt x="176" y="2"/>
                      </a:lnTo>
                      <a:lnTo>
                        <a:pt x="177" y="2"/>
                      </a:lnTo>
                      <a:lnTo>
                        <a:pt x="178" y="2"/>
                      </a:lnTo>
                      <a:lnTo>
                        <a:pt x="179" y="3"/>
                      </a:lnTo>
                      <a:lnTo>
                        <a:pt x="181" y="4"/>
                      </a:lnTo>
                      <a:lnTo>
                        <a:pt x="183" y="6"/>
                      </a:lnTo>
                      <a:lnTo>
                        <a:pt x="184" y="7"/>
                      </a:lnTo>
                      <a:lnTo>
                        <a:pt x="185" y="7"/>
                      </a:lnTo>
                      <a:lnTo>
                        <a:pt x="185" y="6"/>
                      </a:lnTo>
                      <a:lnTo>
                        <a:pt x="187" y="6"/>
                      </a:lnTo>
                      <a:lnTo>
                        <a:pt x="188" y="5"/>
                      </a:lnTo>
                      <a:lnTo>
                        <a:pt x="189" y="6"/>
                      </a:lnTo>
                      <a:lnTo>
                        <a:pt x="191" y="6"/>
                      </a:lnTo>
                      <a:lnTo>
                        <a:pt x="193" y="7"/>
                      </a:lnTo>
                      <a:lnTo>
                        <a:pt x="194" y="7"/>
                      </a:lnTo>
                      <a:lnTo>
                        <a:pt x="196" y="9"/>
                      </a:lnTo>
                      <a:lnTo>
                        <a:pt x="197" y="9"/>
                      </a:lnTo>
                      <a:lnTo>
                        <a:pt x="198" y="9"/>
                      </a:lnTo>
                      <a:lnTo>
                        <a:pt x="199" y="9"/>
                      </a:lnTo>
                      <a:lnTo>
                        <a:pt x="200" y="9"/>
                      </a:lnTo>
                      <a:lnTo>
                        <a:pt x="203" y="8"/>
                      </a:lnTo>
                      <a:lnTo>
                        <a:pt x="205" y="6"/>
                      </a:lnTo>
                      <a:lnTo>
                        <a:pt x="206" y="6"/>
                      </a:lnTo>
                      <a:lnTo>
                        <a:pt x="207" y="5"/>
                      </a:lnTo>
                      <a:lnTo>
                        <a:pt x="208" y="4"/>
                      </a:lnTo>
                      <a:lnTo>
                        <a:pt x="209" y="4"/>
                      </a:lnTo>
                      <a:lnTo>
                        <a:pt x="210" y="3"/>
                      </a:lnTo>
                      <a:lnTo>
                        <a:pt x="211" y="3"/>
                      </a:lnTo>
                      <a:lnTo>
                        <a:pt x="212" y="4"/>
                      </a:lnTo>
                      <a:lnTo>
                        <a:pt x="212" y="5"/>
                      </a:lnTo>
                      <a:lnTo>
                        <a:pt x="212" y="6"/>
                      </a:lnTo>
                      <a:lnTo>
                        <a:pt x="214" y="7"/>
                      </a:lnTo>
                      <a:lnTo>
                        <a:pt x="214" y="8"/>
                      </a:lnTo>
                      <a:lnTo>
                        <a:pt x="215" y="9"/>
                      </a:lnTo>
                      <a:lnTo>
                        <a:pt x="216" y="9"/>
                      </a:lnTo>
                      <a:lnTo>
                        <a:pt x="218" y="11"/>
                      </a:lnTo>
                      <a:lnTo>
                        <a:pt x="219" y="11"/>
                      </a:lnTo>
                      <a:lnTo>
                        <a:pt x="220" y="11"/>
                      </a:lnTo>
                      <a:lnTo>
                        <a:pt x="222" y="9"/>
                      </a:lnTo>
                      <a:lnTo>
                        <a:pt x="223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7" y="9"/>
                      </a:lnTo>
                      <a:lnTo>
                        <a:pt x="228" y="9"/>
                      </a:lnTo>
                      <a:lnTo>
                        <a:pt x="230" y="10"/>
                      </a:lnTo>
                      <a:lnTo>
                        <a:pt x="231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6" y="11"/>
                      </a:lnTo>
                      <a:lnTo>
                        <a:pt x="237" y="12"/>
                      </a:lnTo>
                      <a:lnTo>
                        <a:pt x="238" y="12"/>
                      </a:lnTo>
                      <a:lnTo>
                        <a:pt x="239" y="11"/>
                      </a:lnTo>
                      <a:lnTo>
                        <a:pt x="241" y="10"/>
                      </a:lnTo>
                      <a:lnTo>
                        <a:pt x="242" y="10"/>
                      </a:lnTo>
                      <a:lnTo>
                        <a:pt x="243" y="10"/>
                      </a:lnTo>
                      <a:lnTo>
                        <a:pt x="244" y="11"/>
                      </a:lnTo>
                      <a:lnTo>
                        <a:pt x="245" y="11"/>
                      </a:lnTo>
                      <a:lnTo>
                        <a:pt x="245" y="12"/>
                      </a:lnTo>
                      <a:lnTo>
                        <a:pt x="245" y="13"/>
                      </a:lnTo>
                      <a:lnTo>
                        <a:pt x="245" y="14"/>
                      </a:lnTo>
                      <a:lnTo>
                        <a:pt x="245" y="16"/>
                      </a:lnTo>
                      <a:lnTo>
                        <a:pt x="246" y="17"/>
                      </a:lnTo>
                      <a:lnTo>
                        <a:pt x="246" y="16"/>
                      </a:lnTo>
                      <a:lnTo>
                        <a:pt x="247" y="16"/>
                      </a:lnTo>
                      <a:lnTo>
                        <a:pt x="248" y="15"/>
                      </a:lnTo>
                      <a:lnTo>
                        <a:pt x="249" y="15"/>
                      </a:lnTo>
                      <a:lnTo>
                        <a:pt x="250" y="14"/>
                      </a:lnTo>
                      <a:lnTo>
                        <a:pt x="252" y="14"/>
                      </a:lnTo>
                      <a:lnTo>
                        <a:pt x="252" y="13"/>
                      </a:lnTo>
                      <a:lnTo>
                        <a:pt x="252" y="12"/>
                      </a:lnTo>
                      <a:lnTo>
                        <a:pt x="252" y="11"/>
                      </a:lnTo>
                      <a:lnTo>
                        <a:pt x="252" y="10"/>
                      </a:lnTo>
                      <a:lnTo>
                        <a:pt x="252" y="9"/>
                      </a:lnTo>
                      <a:lnTo>
                        <a:pt x="252" y="7"/>
                      </a:lnTo>
                      <a:lnTo>
                        <a:pt x="253" y="6"/>
                      </a:lnTo>
                      <a:lnTo>
                        <a:pt x="253" y="5"/>
                      </a:lnTo>
                      <a:lnTo>
                        <a:pt x="254" y="3"/>
                      </a:lnTo>
                      <a:lnTo>
                        <a:pt x="255" y="2"/>
                      </a:lnTo>
                      <a:lnTo>
                        <a:pt x="255" y="1"/>
                      </a:lnTo>
                      <a:lnTo>
                        <a:pt x="256" y="0"/>
                      </a:lnTo>
                      <a:lnTo>
                        <a:pt x="257" y="0"/>
                      </a:lnTo>
                      <a:lnTo>
                        <a:pt x="258" y="0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2" y="2"/>
                      </a:lnTo>
                      <a:lnTo>
                        <a:pt x="262" y="3"/>
                      </a:lnTo>
                      <a:lnTo>
                        <a:pt x="263" y="3"/>
                      </a:lnTo>
                      <a:lnTo>
                        <a:pt x="265" y="3"/>
                      </a:lnTo>
                      <a:lnTo>
                        <a:pt x="267" y="3"/>
                      </a:lnTo>
                      <a:lnTo>
                        <a:pt x="268" y="4"/>
                      </a:lnTo>
                      <a:lnTo>
                        <a:pt x="269" y="4"/>
                      </a:lnTo>
                      <a:lnTo>
                        <a:pt x="272" y="6"/>
                      </a:lnTo>
                      <a:lnTo>
                        <a:pt x="274" y="6"/>
                      </a:lnTo>
                      <a:lnTo>
                        <a:pt x="274" y="7"/>
                      </a:lnTo>
                      <a:lnTo>
                        <a:pt x="275" y="7"/>
                      </a:lnTo>
                      <a:lnTo>
                        <a:pt x="276" y="9"/>
                      </a:lnTo>
                      <a:lnTo>
                        <a:pt x="277" y="10"/>
                      </a:lnTo>
                      <a:lnTo>
                        <a:pt x="278" y="10"/>
                      </a:lnTo>
                      <a:lnTo>
                        <a:pt x="278" y="11"/>
                      </a:lnTo>
                      <a:lnTo>
                        <a:pt x="279" y="11"/>
                      </a:lnTo>
                      <a:lnTo>
                        <a:pt x="280" y="13"/>
                      </a:lnTo>
                      <a:lnTo>
                        <a:pt x="281" y="13"/>
                      </a:lnTo>
                      <a:lnTo>
                        <a:pt x="282" y="14"/>
                      </a:lnTo>
                      <a:lnTo>
                        <a:pt x="283" y="14"/>
                      </a:lnTo>
                      <a:lnTo>
                        <a:pt x="284" y="13"/>
                      </a:lnTo>
                      <a:lnTo>
                        <a:pt x="285" y="13"/>
                      </a:lnTo>
                      <a:lnTo>
                        <a:pt x="286" y="13"/>
                      </a:lnTo>
                      <a:lnTo>
                        <a:pt x="288" y="13"/>
                      </a:lnTo>
                      <a:lnTo>
                        <a:pt x="289" y="13"/>
                      </a:lnTo>
                      <a:lnTo>
                        <a:pt x="289" y="12"/>
                      </a:lnTo>
                      <a:lnTo>
                        <a:pt x="290" y="12"/>
                      </a:lnTo>
                      <a:lnTo>
                        <a:pt x="292" y="13"/>
                      </a:lnTo>
                      <a:lnTo>
                        <a:pt x="293" y="13"/>
                      </a:lnTo>
                      <a:lnTo>
                        <a:pt x="294" y="13"/>
                      </a:lnTo>
                      <a:lnTo>
                        <a:pt x="294" y="16"/>
                      </a:lnTo>
                      <a:lnTo>
                        <a:pt x="294" y="17"/>
                      </a:lnTo>
                      <a:lnTo>
                        <a:pt x="295" y="18"/>
                      </a:lnTo>
                      <a:lnTo>
                        <a:pt x="296" y="18"/>
                      </a:lnTo>
                      <a:lnTo>
                        <a:pt x="297" y="18"/>
                      </a:lnTo>
                      <a:lnTo>
                        <a:pt x="298" y="18"/>
                      </a:lnTo>
                      <a:lnTo>
                        <a:pt x="299" y="18"/>
                      </a:lnTo>
                      <a:lnTo>
                        <a:pt x="301" y="17"/>
                      </a:lnTo>
                      <a:lnTo>
                        <a:pt x="302" y="17"/>
                      </a:lnTo>
                      <a:lnTo>
                        <a:pt x="304" y="18"/>
                      </a:lnTo>
                      <a:lnTo>
                        <a:pt x="304" y="17"/>
                      </a:lnTo>
                      <a:lnTo>
                        <a:pt x="304" y="18"/>
                      </a:lnTo>
                      <a:lnTo>
                        <a:pt x="305" y="18"/>
                      </a:lnTo>
                      <a:lnTo>
                        <a:pt x="307" y="20"/>
                      </a:lnTo>
                      <a:lnTo>
                        <a:pt x="308" y="21"/>
                      </a:lnTo>
                      <a:lnTo>
                        <a:pt x="309" y="21"/>
                      </a:lnTo>
                      <a:lnTo>
                        <a:pt x="310" y="22"/>
                      </a:lnTo>
                      <a:lnTo>
                        <a:pt x="311" y="22"/>
                      </a:lnTo>
                      <a:lnTo>
                        <a:pt x="312" y="21"/>
                      </a:lnTo>
                      <a:lnTo>
                        <a:pt x="313" y="21"/>
                      </a:lnTo>
                      <a:lnTo>
                        <a:pt x="314" y="21"/>
                      </a:lnTo>
                      <a:lnTo>
                        <a:pt x="315" y="21"/>
                      </a:lnTo>
                      <a:lnTo>
                        <a:pt x="315" y="22"/>
                      </a:lnTo>
                      <a:lnTo>
                        <a:pt x="316" y="22"/>
                      </a:lnTo>
                      <a:lnTo>
                        <a:pt x="318" y="21"/>
                      </a:lnTo>
                      <a:lnTo>
                        <a:pt x="319" y="20"/>
                      </a:lnTo>
                      <a:lnTo>
                        <a:pt x="320" y="20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3" y="18"/>
                      </a:lnTo>
                      <a:lnTo>
                        <a:pt x="324" y="18"/>
                      </a:lnTo>
                      <a:lnTo>
                        <a:pt x="324" y="19"/>
                      </a:lnTo>
                      <a:lnTo>
                        <a:pt x="325" y="19"/>
                      </a:lnTo>
                      <a:lnTo>
                        <a:pt x="326" y="20"/>
                      </a:lnTo>
                      <a:lnTo>
                        <a:pt x="327" y="20"/>
                      </a:lnTo>
                      <a:lnTo>
                        <a:pt x="328" y="20"/>
                      </a:lnTo>
                      <a:lnTo>
                        <a:pt x="328" y="19"/>
                      </a:lnTo>
                      <a:lnTo>
                        <a:pt x="329" y="19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3" y="20"/>
                      </a:lnTo>
                      <a:lnTo>
                        <a:pt x="335" y="21"/>
                      </a:lnTo>
                      <a:lnTo>
                        <a:pt x="336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40" y="21"/>
                      </a:lnTo>
                      <a:lnTo>
                        <a:pt x="341" y="22"/>
                      </a:lnTo>
                      <a:lnTo>
                        <a:pt x="342" y="23"/>
                      </a:lnTo>
                      <a:lnTo>
                        <a:pt x="342" y="24"/>
                      </a:lnTo>
                      <a:lnTo>
                        <a:pt x="342" y="25"/>
                      </a:lnTo>
                      <a:lnTo>
                        <a:pt x="343" y="26"/>
                      </a:lnTo>
                      <a:lnTo>
                        <a:pt x="344" y="27"/>
                      </a:lnTo>
                      <a:lnTo>
                        <a:pt x="345" y="27"/>
                      </a:lnTo>
                      <a:lnTo>
                        <a:pt x="346" y="27"/>
                      </a:lnTo>
                      <a:lnTo>
                        <a:pt x="347" y="27"/>
                      </a:lnTo>
                      <a:lnTo>
                        <a:pt x="347" y="28"/>
                      </a:lnTo>
                      <a:lnTo>
                        <a:pt x="348" y="28"/>
                      </a:lnTo>
                      <a:lnTo>
                        <a:pt x="349" y="30"/>
                      </a:lnTo>
                      <a:lnTo>
                        <a:pt x="350" y="30"/>
                      </a:lnTo>
                      <a:lnTo>
                        <a:pt x="352" y="31"/>
                      </a:lnTo>
                      <a:lnTo>
                        <a:pt x="353" y="31"/>
                      </a:lnTo>
                      <a:lnTo>
                        <a:pt x="355" y="31"/>
                      </a:lnTo>
                      <a:lnTo>
                        <a:pt x="356" y="31"/>
                      </a:lnTo>
                      <a:lnTo>
                        <a:pt x="357" y="32"/>
                      </a:lnTo>
                      <a:lnTo>
                        <a:pt x="358" y="32"/>
                      </a:lnTo>
                      <a:lnTo>
                        <a:pt x="359" y="32"/>
                      </a:lnTo>
                      <a:lnTo>
                        <a:pt x="360" y="33"/>
                      </a:lnTo>
                      <a:lnTo>
                        <a:pt x="364" y="35"/>
                      </a:lnTo>
                      <a:lnTo>
                        <a:pt x="365" y="35"/>
                      </a:lnTo>
                      <a:lnTo>
                        <a:pt x="366" y="34"/>
                      </a:lnTo>
                      <a:lnTo>
                        <a:pt x="367" y="34"/>
                      </a:lnTo>
                      <a:lnTo>
                        <a:pt x="368" y="35"/>
                      </a:lnTo>
                      <a:lnTo>
                        <a:pt x="369" y="35"/>
                      </a:lnTo>
                      <a:lnTo>
                        <a:pt x="369" y="36"/>
                      </a:lnTo>
                      <a:lnTo>
                        <a:pt x="370" y="37"/>
                      </a:lnTo>
                      <a:lnTo>
                        <a:pt x="371" y="37"/>
                      </a:lnTo>
                      <a:lnTo>
                        <a:pt x="372" y="36"/>
                      </a:lnTo>
                      <a:lnTo>
                        <a:pt x="373" y="36"/>
                      </a:lnTo>
                      <a:lnTo>
                        <a:pt x="375" y="36"/>
                      </a:lnTo>
                      <a:lnTo>
                        <a:pt x="376" y="36"/>
                      </a:lnTo>
                      <a:lnTo>
                        <a:pt x="377" y="37"/>
                      </a:lnTo>
                      <a:lnTo>
                        <a:pt x="378" y="38"/>
                      </a:lnTo>
                      <a:lnTo>
                        <a:pt x="379" y="39"/>
                      </a:lnTo>
                      <a:lnTo>
                        <a:pt x="380" y="40"/>
                      </a:lnTo>
                      <a:lnTo>
                        <a:pt x="380" y="41"/>
                      </a:lnTo>
                      <a:lnTo>
                        <a:pt x="380" y="43"/>
                      </a:lnTo>
                      <a:lnTo>
                        <a:pt x="381" y="43"/>
                      </a:lnTo>
                      <a:lnTo>
                        <a:pt x="381" y="44"/>
                      </a:lnTo>
                      <a:lnTo>
                        <a:pt x="382" y="45"/>
                      </a:lnTo>
                      <a:lnTo>
                        <a:pt x="383" y="46"/>
                      </a:lnTo>
                      <a:lnTo>
                        <a:pt x="384" y="46"/>
                      </a:lnTo>
                      <a:lnTo>
                        <a:pt x="384" y="47"/>
                      </a:lnTo>
                      <a:lnTo>
                        <a:pt x="384" y="48"/>
                      </a:lnTo>
                      <a:lnTo>
                        <a:pt x="384" y="49"/>
                      </a:lnTo>
                      <a:lnTo>
                        <a:pt x="383" y="50"/>
                      </a:lnTo>
                      <a:lnTo>
                        <a:pt x="383" y="51"/>
                      </a:lnTo>
                      <a:lnTo>
                        <a:pt x="383" y="52"/>
                      </a:lnTo>
                      <a:lnTo>
                        <a:pt x="383" y="53"/>
                      </a:lnTo>
                      <a:lnTo>
                        <a:pt x="384" y="53"/>
                      </a:lnTo>
                      <a:lnTo>
                        <a:pt x="385" y="53"/>
                      </a:lnTo>
                      <a:lnTo>
                        <a:pt x="386" y="53"/>
                      </a:lnTo>
                      <a:lnTo>
                        <a:pt x="387" y="53"/>
                      </a:lnTo>
                      <a:lnTo>
                        <a:pt x="388" y="53"/>
                      </a:lnTo>
                      <a:lnTo>
                        <a:pt x="388" y="54"/>
                      </a:lnTo>
                      <a:lnTo>
                        <a:pt x="389" y="54"/>
                      </a:lnTo>
                      <a:lnTo>
                        <a:pt x="389" y="55"/>
                      </a:lnTo>
                      <a:lnTo>
                        <a:pt x="390" y="55"/>
                      </a:lnTo>
                      <a:lnTo>
                        <a:pt x="390" y="54"/>
                      </a:lnTo>
                      <a:lnTo>
                        <a:pt x="392" y="54"/>
                      </a:lnTo>
                      <a:lnTo>
                        <a:pt x="392" y="53"/>
                      </a:lnTo>
                      <a:lnTo>
                        <a:pt x="393" y="53"/>
                      </a:lnTo>
                      <a:lnTo>
                        <a:pt x="394" y="50"/>
                      </a:lnTo>
                      <a:lnTo>
                        <a:pt x="395" y="49"/>
                      </a:lnTo>
                      <a:lnTo>
                        <a:pt x="396" y="48"/>
                      </a:lnTo>
                      <a:lnTo>
                        <a:pt x="397" y="48"/>
                      </a:lnTo>
                      <a:lnTo>
                        <a:pt x="398" y="48"/>
                      </a:lnTo>
                      <a:lnTo>
                        <a:pt x="399" y="48"/>
                      </a:lnTo>
                      <a:lnTo>
                        <a:pt x="399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4" y="50"/>
                      </a:lnTo>
                      <a:lnTo>
                        <a:pt x="405" y="49"/>
                      </a:lnTo>
                      <a:lnTo>
                        <a:pt x="406" y="49"/>
                      </a:lnTo>
                      <a:lnTo>
                        <a:pt x="407" y="50"/>
                      </a:lnTo>
                      <a:lnTo>
                        <a:pt x="409" y="50"/>
                      </a:lnTo>
                      <a:lnTo>
                        <a:pt x="410" y="51"/>
                      </a:lnTo>
                      <a:lnTo>
                        <a:pt x="410" y="53"/>
                      </a:lnTo>
                      <a:lnTo>
                        <a:pt x="411" y="54"/>
                      </a:lnTo>
                      <a:lnTo>
                        <a:pt x="412" y="54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4" y="53"/>
                      </a:lnTo>
                      <a:lnTo>
                        <a:pt x="416" y="54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9" y="55"/>
                      </a:lnTo>
                      <a:lnTo>
                        <a:pt x="420" y="54"/>
                      </a:lnTo>
                      <a:lnTo>
                        <a:pt x="421" y="53"/>
                      </a:lnTo>
                      <a:lnTo>
                        <a:pt x="421" y="52"/>
                      </a:lnTo>
                      <a:lnTo>
                        <a:pt x="421" y="51"/>
                      </a:lnTo>
                      <a:lnTo>
                        <a:pt x="423" y="50"/>
                      </a:lnTo>
                      <a:lnTo>
                        <a:pt x="424" y="51"/>
                      </a:lnTo>
                      <a:lnTo>
                        <a:pt x="424" y="50"/>
                      </a:lnTo>
                      <a:lnTo>
                        <a:pt x="425" y="51"/>
                      </a:lnTo>
                      <a:lnTo>
                        <a:pt x="426" y="52"/>
                      </a:lnTo>
                      <a:lnTo>
                        <a:pt x="428" y="54"/>
                      </a:lnTo>
                      <a:lnTo>
                        <a:pt x="428" y="55"/>
                      </a:lnTo>
                      <a:lnTo>
                        <a:pt x="429" y="55"/>
                      </a:lnTo>
                      <a:lnTo>
                        <a:pt x="430" y="56"/>
                      </a:lnTo>
                      <a:lnTo>
                        <a:pt x="431" y="55"/>
                      </a:lnTo>
                      <a:lnTo>
                        <a:pt x="432" y="55"/>
                      </a:lnTo>
                      <a:lnTo>
                        <a:pt x="432" y="54"/>
                      </a:lnTo>
                      <a:lnTo>
                        <a:pt x="433" y="54"/>
                      </a:lnTo>
                      <a:lnTo>
                        <a:pt x="434" y="54"/>
                      </a:lnTo>
                      <a:lnTo>
                        <a:pt x="435" y="54"/>
                      </a:lnTo>
                      <a:lnTo>
                        <a:pt x="436" y="55"/>
                      </a:lnTo>
                      <a:lnTo>
                        <a:pt x="437" y="55"/>
                      </a:lnTo>
                      <a:lnTo>
                        <a:pt x="437" y="56"/>
                      </a:lnTo>
                      <a:lnTo>
                        <a:pt x="438" y="56"/>
                      </a:lnTo>
                      <a:lnTo>
                        <a:pt x="439" y="56"/>
                      </a:lnTo>
                      <a:lnTo>
                        <a:pt x="440" y="56"/>
                      </a:lnTo>
                      <a:lnTo>
                        <a:pt x="441" y="57"/>
                      </a:lnTo>
                      <a:lnTo>
                        <a:pt x="442" y="56"/>
                      </a:lnTo>
                      <a:lnTo>
                        <a:pt x="443" y="57"/>
                      </a:lnTo>
                      <a:lnTo>
                        <a:pt x="444" y="56"/>
                      </a:lnTo>
                      <a:lnTo>
                        <a:pt x="445" y="56"/>
                      </a:lnTo>
                      <a:lnTo>
                        <a:pt x="446" y="55"/>
                      </a:lnTo>
                      <a:lnTo>
                        <a:pt x="447" y="55"/>
                      </a:lnTo>
                      <a:lnTo>
                        <a:pt x="448" y="56"/>
                      </a:lnTo>
                      <a:lnTo>
                        <a:pt x="449" y="56"/>
                      </a:lnTo>
                      <a:lnTo>
                        <a:pt x="450" y="56"/>
                      </a:lnTo>
                      <a:lnTo>
                        <a:pt x="451" y="55"/>
                      </a:lnTo>
                      <a:lnTo>
                        <a:pt x="452" y="54"/>
                      </a:lnTo>
                      <a:lnTo>
                        <a:pt x="454" y="54"/>
                      </a:lnTo>
                      <a:lnTo>
                        <a:pt x="454" y="55"/>
                      </a:lnTo>
                      <a:lnTo>
                        <a:pt x="455" y="55"/>
                      </a:lnTo>
                      <a:lnTo>
                        <a:pt x="455" y="54"/>
                      </a:lnTo>
                      <a:lnTo>
                        <a:pt x="456" y="54"/>
                      </a:lnTo>
                      <a:lnTo>
                        <a:pt x="457" y="52"/>
                      </a:lnTo>
                      <a:lnTo>
                        <a:pt x="458" y="53"/>
                      </a:lnTo>
                      <a:lnTo>
                        <a:pt x="459" y="53"/>
                      </a:lnTo>
                      <a:lnTo>
                        <a:pt x="460" y="53"/>
                      </a:lnTo>
                      <a:lnTo>
                        <a:pt x="460" y="54"/>
                      </a:lnTo>
                      <a:lnTo>
                        <a:pt x="461" y="55"/>
                      </a:lnTo>
                      <a:lnTo>
                        <a:pt x="462" y="55"/>
                      </a:lnTo>
                      <a:lnTo>
                        <a:pt x="462" y="54"/>
                      </a:lnTo>
                      <a:lnTo>
                        <a:pt x="462" y="53"/>
                      </a:lnTo>
                      <a:lnTo>
                        <a:pt x="462" y="52"/>
                      </a:lnTo>
                      <a:lnTo>
                        <a:pt x="463" y="52"/>
                      </a:lnTo>
                      <a:lnTo>
                        <a:pt x="464" y="52"/>
                      </a:lnTo>
                      <a:lnTo>
                        <a:pt x="464" y="53"/>
                      </a:lnTo>
                      <a:lnTo>
                        <a:pt x="465" y="54"/>
                      </a:lnTo>
                      <a:lnTo>
                        <a:pt x="465" y="55"/>
                      </a:lnTo>
                      <a:lnTo>
                        <a:pt x="465" y="56"/>
                      </a:lnTo>
                      <a:lnTo>
                        <a:pt x="465" y="57"/>
                      </a:lnTo>
                      <a:lnTo>
                        <a:pt x="464" y="58"/>
                      </a:lnTo>
                      <a:lnTo>
                        <a:pt x="464" y="59"/>
                      </a:lnTo>
                      <a:lnTo>
                        <a:pt x="465" y="60"/>
                      </a:lnTo>
                      <a:lnTo>
                        <a:pt x="466" y="61"/>
                      </a:lnTo>
                      <a:lnTo>
                        <a:pt x="467" y="61"/>
                      </a:lnTo>
                      <a:lnTo>
                        <a:pt x="468" y="61"/>
                      </a:lnTo>
                      <a:lnTo>
                        <a:pt x="468" y="62"/>
                      </a:lnTo>
                      <a:lnTo>
                        <a:pt x="469" y="62"/>
                      </a:lnTo>
                      <a:lnTo>
                        <a:pt x="470" y="63"/>
                      </a:lnTo>
                      <a:lnTo>
                        <a:pt x="471" y="63"/>
                      </a:lnTo>
                      <a:lnTo>
                        <a:pt x="471" y="64"/>
                      </a:lnTo>
                      <a:lnTo>
                        <a:pt x="470" y="64"/>
                      </a:lnTo>
                      <a:lnTo>
                        <a:pt x="470" y="65"/>
                      </a:lnTo>
                      <a:lnTo>
                        <a:pt x="469" y="66"/>
                      </a:lnTo>
                      <a:lnTo>
                        <a:pt x="469" y="67"/>
                      </a:lnTo>
                      <a:lnTo>
                        <a:pt x="469" y="69"/>
                      </a:lnTo>
                      <a:lnTo>
                        <a:pt x="470" y="69"/>
                      </a:lnTo>
                      <a:lnTo>
                        <a:pt x="471" y="70"/>
                      </a:lnTo>
                      <a:lnTo>
                        <a:pt x="472" y="70"/>
                      </a:lnTo>
                      <a:lnTo>
                        <a:pt x="473" y="71"/>
                      </a:lnTo>
                      <a:lnTo>
                        <a:pt x="474" y="71"/>
                      </a:lnTo>
                      <a:lnTo>
                        <a:pt x="475" y="71"/>
                      </a:lnTo>
                      <a:lnTo>
                        <a:pt x="476" y="71"/>
                      </a:lnTo>
                      <a:lnTo>
                        <a:pt x="477" y="71"/>
                      </a:lnTo>
                      <a:lnTo>
                        <a:pt x="477" y="72"/>
                      </a:lnTo>
                      <a:lnTo>
                        <a:pt x="478" y="72"/>
                      </a:lnTo>
                      <a:lnTo>
                        <a:pt x="479" y="72"/>
                      </a:lnTo>
                      <a:lnTo>
                        <a:pt x="479" y="73"/>
                      </a:lnTo>
                      <a:lnTo>
                        <a:pt x="479" y="74"/>
                      </a:lnTo>
                      <a:lnTo>
                        <a:pt x="480" y="74"/>
                      </a:lnTo>
                      <a:lnTo>
                        <a:pt x="481" y="75"/>
                      </a:lnTo>
                      <a:lnTo>
                        <a:pt x="482" y="75"/>
                      </a:lnTo>
                      <a:lnTo>
                        <a:pt x="483" y="75"/>
                      </a:lnTo>
                      <a:lnTo>
                        <a:pt x="484" y="75"/>
                      </a:lnTo>
                      <a:lnTo>
                        <a:pt x="485" y="75"/>
                      </a:lnTo>
                      <a:lnTo>
                        <a:pt x="486" y="75"/>
                      </a:lnTo>
                      <a:lnTo>
                        <a:pt x="486" y="76"/>
                      </a:lnTo>
                      <a:lnTo>
                        <a:pt x="487" y="76"/>
                      </a:lnTo>
                      <a:lnTo>
                        <a:pt x="487" y="77"/>
                      </a:lnTo>
                      <a:lnTo>
                        <a:pt x="486" y="78"/>
                      </a:lnTo>
                      <a:lnTo>
                        <a:pt x="486" y="79"/>
                      </a:lnTo>
                      <a:lnTo>
                        <a:pt x="486" y="80"/>
                      </a:lnTo>
                      <a:lnTo>
                        <a:pt x="487" y="80"/>
                      </a:lnTo>
                      <a:lnTo>
                        <a:pt x="488" y="80"/>
                      </a:lnTo>
                      <a:lnTo>
                        <a:pt x="488" y="81"/>
                      </a:lnTo>
                      <a:lnTo>
                        <a:pt x="489" y="81"/>
                      </a:lnTo>
                      <a:lnTo>
                        <a:pt x="489" y="82"/>
                      </a:lnTo>
                      <a:lnTo>
                        <a:pt x="490" y="82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2" y="84"/>
                      </a:lnTo>
                      <a:lnTo>
                        <a:pt x="492" y="85"/>
                      </a:lnTo>
                      <a:lnTo>
                        <a:pt x="493" y="86"/>
                      </a:lnTo>
                      <a:lnTo>
                        <a:pt x="493" y="87"/>
                      </a:lnTo>
                      <a:lnTo>
                        <a:pt x="493" y="88"/>
                      </a:lnTo>
                      <a:lnTo>
                        <a:pt x="493" y="89"/>
                      </a:lnTo>
                      <a:lnTo>
                        <a:pt x="493" y="90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4" y="92"/>
                      </a:lnTo>
                      <a:lnTo>
                        <a:pt x="494" y="93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5" y="95"/>
                      </a:lnTo>
                      <a:lnTo>
                        <a:pt x="495" y="96"/>
                      </a:lnTo>
                      <a:lnTo>
                        <a:pt x="495" y="97"/>
                      </a:lnTo>
                      <a:lnTo>
                        <a:pt x="495" y="98"/>
                      </a:lnTo>
                      <a:lnTo>
                        <a:pt x="495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5" y="102"/>
                      </a:lnTo>
                      <a:lnTo>
                        <a:pt x="494" y="102"/>
                      </a:lnTo>
                      <a:lnTo>
                        <a:pt x="494" y="101"/>
                      </a:lnTo>
                      <a:lnTo>
                        <a:pt x="494" y="102"/>
                      </a:lnTo>
                      <a:lnTo>
                        <a:pt x="494" y="103"/>
                      </a:lnTo>
                      <a:lnTo>
                        <a:pt x="495" y="103"/>
                      </a:lnTo>
                      <a:lnTo>
                        <a:pt x="496" y="102"/>
                      </a:lnTo>
                      <a:lnTo>
                        <a:pt x="496" y="103"/>
                      </a:lnTo>
                      <a:lnTo>
                        <a:pt x="497" y="103"/>
                      </a:lnTo>
                      <a:lnTo>
                        <a:pt x="497" y="104"/>
                      </a:lnTo>
                      <a:lnTo>
                        <a:pt x="498" y="104"/>
                      </a:lnTo>
                      <a:lnTo>
                        <a:pt x="497" y="105"/>
                      </a:lnTo>
                      <a:lnTo>
                        <a:pt x="498" y="106"/>
                      </a:lnTo>
                      <a:lnTo>
                        <a:pt x="498" y="107"/>
                      </a:lnTo>
                      <a:lnTo>
                        <a:pt x="498" y="106"/>
                      </a:lnTo>
                      <a:lnTo>
                        <a:pt x="497" y="106"/>
                      </a:lnTo>
                      <a:lnTo>
                        <a:pt x="496" y="106"/>
                      </a:lnTo>
                      <a:lnTo>
                        <a:pt x="495" y="106"/>
                      </a:lnTo>
                      <a:lnTo>
                        <a:pt x="495" y="107"/>
                      </a:lnTo>
                      <a:lnTo>
                        <a:pt x="496" y="107"/>
                      </a:lnTo>
                      <a:lnTo>
                        <a:pt x="497" y="107"/>
                      </a:lnTo>
                      <a:lnTo>
                        <a:pt x="497" y="108"/>
                      </a:lnTo>
                      <a:lnTo>
                        <a:pt x="497" y="109"/>
                      </a:lnTo>
                      <a:lnTo>
                        <a:pt x="498" y="108"/>
                      </a:lnTo>
                      <a:lnTo>
                        <a:pt x="498" y="109"/>
                      </a:lnTo>
                      <a:lnTo>
                        <a:pt x="498" y="110"/>
                      </a:lnTo>
                      <a:lnTo>
                        <a:pt x="499" y="109"/>
                      </a:lnTo>
                      <a:lnTo>
                        <a:pt x="499" y="110"/>
                      </a:lnTo>
                      <a:lnTo>
                        <a:pt x="498" y="111"/>
                      </a:lnTo>
                      <a:lnTo>
                        <a:pt x="499" y="111"/>
                      </a:lnTo>
                      <a:lnTo>
                        <a:pt x="500" y="111"/>
                      </a:lnTo>
                      <a:lnTo>
                        <a:pt x="500" y="112"/>
                      </a:lnTo>
                      <a:lnTo>
                        <a:pt x="499" y="112"/>
                      </a:lnTo>
                      <a:lnTo>
                        <a:pt x="498" y="112"/>
                      </a:lnTo>
                      <a:lnTo>
                        <a:pt x="497" y="112"/>
                      </a:lnTo>
                      <a:lnTo>
                        <a:pt x="497" y="113"/>
                      </a:lnTo>
                      <a:lnTo>
                        <a:pt x="496" y="113"/>
                      </a:lnTo>
                      <a:lnTo>
                        <a:pt x="497" y="114"/>
                      </a:lnTo>
                      <a:lnTo>
                        <a:pt x="496" y="114"/>
                      </a:lnTo>
                      <a:lnTo>
                        <a:pt x="496" y="115"/>
                      </a:lnTo>
                      <a:lnTo>
                        <a:pt x="497" y="116"/>
                      </a:lnTo>
                      <a:lnTo>
                        <a:pt x="496" y="116"/>
                      </a:lnTo>
                      <a:lnTo>
                        <a:pt x="495" y="115"/>
                      </a:lnTo>
                      <a:lnTo>
                        <a:pt x="495" y="116"/>
                      </a:lnTo>
                      <a:lnTo>
                        <a:pt x="495" y="117"/>
                      </a:lnTo>
                      <a:lnTo>
                        <a:pt x="494" y="117"/>
                      </a:lnTo>
                      <a:lnTo>
                        <a:pt x="494" y="118"/>
                      </a:lnTo>
                      <a:lnTo>
                        <a:pt x="495" y="118"/>
                      </a:lnTo>
                      <a:lnTo>
                        <a:pt x="495" y="119"/>
                      </a:lnTo>
                      <a:lnTo>
                        <a:pt x="494" y="119"/>
                      </a:lnTo>
                      <a:lnTo>
                        <a:pt x="493" y="119"/>
                      </a:lnTo>
                      <a:lnTo>
                        <a:pt x="493" y="120"/>
                      </a:lnTo>
                      <a:lnTo>
                        <a:pt x="494" y="121"/>
                      </a:lnTo>
                      <a:lnTo>
                        <a:pt x="495" y="121"/>
                      </a:lnTo>
                      <a:lnTo>
                        <a:pt x="496" y="122"/>
                      </a:lnTo>
                      <a:lnTo>
                        <a:pt x="496" y="123"/>
                      </a:lnTo>
                      <a:lnTo>
                        <a:pt x="495" y="123"/>
                      </a:lnTo>
                      <a:lnTo>
                        <a:pt x="496" y="123"/>
                      </a:lnTo>
                      <a:lnTo>
                        <a:pt x="496" y="124"/>
                      </a:lnTo>
                      <a:lnTo>
                        <a:pt x="495" y="125"/>
                      </a:lnTo>
                      <a:lnTo>
                        <a:pt x="496" y="126"/>
                      </a:lnTo>
                      <a:lnTo>
                        <a:pt x="495" y="127"/>
                      </a:lnTo>
                      <a:lnTo>
                        <a:pt x="495" y="128"/>
                      </a:lnTo>
                      <a:lnTo>
                        <a:pt x="494" y="128"/>
                      </a:lnTo>
                      <a:lnTo>
                        <a:pt x="493" y="130"/>
                      </a:lnTo>
                      <a:lnTo>
                        <a:pt x="494" y="130"/>
                      </a:lnTo>
                      <a:lnTo>
                        <a:pt x="494" y="131"/>
                      </a:lnTo>
                      <a:lnTo>
                        <a:pt x="495" y="131"/>
                      </a:lnTo>
                      <a:lnTo>
                        <a:pt x="495" y="132"/>
                      </a:lnTo>
                      <a:lnTo>
                        <a:pt x="494" y="133"/>
                      </a:lnTo>
                      <a:lnTo>
                        <a:pt x="495" y="133"/>
                      </a:lnTo>
                      <a:lnTo>
                        <a:pt x="495" y="134"/>
                      </a:lnTo>
                      <a:lnTo>
                        <a:pt x="496" y="135"/>
                      </a:lnTo>
                      <a:lnTo>
                        <a:pt x="496" y="136"/>
                      </a:lnTo>
                      <a:lnTo>
                        <a:pt x="497" y="136"/>
                      </a:lnTo>
                      <a:lnTo>
                        <a:pt x="497" y="137"/>
                      </a:lnTo>
                      <a:lnTo>
                        <a:pt x="497" y="138"/>
                      </a:lnTo>
                      <a:lnTo>
                        <a:pt x="498" y="138"/>
                      </a:lnTo>
                      <a:lnTo>
                        <a:pt x="499" y="138"/>
                      </a:lnTo>
                      <a:lnTo>
                        <a:pt x="498" y="138"/>
                      </a:lnTo>
                      <a:lnTo>
                        <a:pt x="499" y="139"/>
                      </a:lnTo>
                      <a:lnTo>
                        <a:pt x="499" y="140"/>
                      </a:lnTo>
                      <a:lnTo>
                        <a:pt x="500" y="140"/>
                      </a:lnTo>
                      <a:lnTo>
                        <a:pt x="500" y="141"/>
                      </a:lnTo>
                      <a:lnTo>
                        <a:pt x="499" y="141"/>
                      </a:lnTo>
                      <a:lnTo>
                        <a:pt x="499" y="142"/>
                      </a:lnTo>
                      <a:lnTo>
                        <a:pt x="499" y="143"/>
                      </a:lnTo>
                      <a:lnTo>
                        <a:pt x="500" y="143"/>
                      </a:lnTo>
                      <a:lnTo>
                        <a:pt x="500" y="144"/>
                      </a:lnTo>
                      <a:lnTo>
                        <a:pt x="499" y="144"/>
                      </a:lnTo>
                      <a:lnTo>
                        <a:pt x="498" y="143"/>
                      </a:lnTo>
                      <a:lnTo>
                        <a:pt x="498" y="144"/>
                      </a:lnTo>
                      <a:lnTo>
                        <a:pt x="498" y="145"/>
                      </a:lnTo>
                      <a:lnTo>
                        <a:pt x="497" y="145"/>
                      </a:lnTo>
                      <a:lnTo>
                        <a:pt x="497" y="146"/>
                      </a:lnTo>
                      <a:lnTo>
                        <a:pt x="498" y="146"/>
                      </a:lnTo>
                      <a:lnTo>
                        <a:pt x="498" y="147"/>
                      </a:lnTo>
                      <a:lnTo>
                        <a:pt x="497" y="147"/>
                      </a:lnTo>
                      <a:lnTo>
                        <a:pt x="497" y="148"/>
                      </a:lnTo>
                      <a:lnTo>
                        <a:pt x="498" y="149"/>
                      </a:lnTo>
                      <a:lnTo>
                        <a:pt x="498" y="150"/>
                      </a:lnTo>
                      <a:lnTo>
                        <a:pt x="498" y="151"/>
                      </a:lnTo>
                      <a:lnTo>
                        <a:pt x="498" y="152"/>
                      </a:lnTo>
                      <a:lnTo>
                        <a:pt x="497" y="152"/>
                      </a:lnTo>
                      <a:lnTo>
                        <a:pt x="497" y="153"/>
                      </a:lnTo>
                      <a:lnTo>
                        <a:pt x="496" y="153"/>
                      </a:lnTo>
                      <a:lnTo>
                        <a:pt x="495" y="153"/>
                      </a:lnTo>
                      <a:lnTo>
                        <a:pt x="494" y="153"/>
                      </a:lnTo>
                      <a:lnTo>
                        <a:pt x="494" y="154"/>
                      </a:lnTo>
                      <a:lnTo>
                        <a:pt x="495" y="154"/>
                      </a:lnTo>
                      <a:lnTo>
                        <a:pt x="495" y="155"/>
                      </a:lnTo>
                      <a:lnTo>
                        <a:pt x="494" y="154"/>
                      </a:lnTo>
                      <a:lnTo>
                        <a:pt x="493" y="154"/>
                      </a:lnTo>
                      <a:lnTo>
                        <a:pt x="494" y="155"/>
                      </a:lnTo>
                      <a:lnTo>
                        <a:pt x="493" y="155"/>
                      </a:lnTo>
                      <a:lnTo>
                        <a:pt x="493" y="156"/>
                      </a:lnTo>
                      <a:lnTo>
                        <a:pt x="494" y="156"/>
                      </a:lnTo>
                      <a:lnTo>
                        <a:pt x="493" y="157"/>
                      </a:lnTo>
                      <a:lnTo>
                        <a:pt x="494" y="158"/>
                      </a:lnTo>
                      <a:lnTo>
                        <a:pt x="494" y="159"/>
                      </a:lnTo>
                      <a:lnTo>
                        <a:pt x="495" y="160"/>
                      </a:lnTo>
                      <a:lnTo>
                        <a:pt x="495" y="159"/>
                      </a:lnTo>
                      <a:lnTo>
                        <a:pt x="496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7" y="162"/>
                      </a:lnTo>
                      <a:lnTo>
                        <a:pt x="498" y="163"/>
                      </a:lnTo>
                      <a:lnTo>
                        <a:pt x="497" y="163"/>
                      </a:lnTo>
                      <a:lnTo>
                        <a:pt x="498" y="163"/>
                      </a:lnTo>
                      <a:lnTo>
                        <a:pt x="498" y="164"/>
                      </a:lnTo>
                      <a:lnTo>
                        <a:pt x="499" y="164"/>
                      </a:lnTo>
                      <a:lnTo>
                        <a:pt x="500" y="164"/>
                      </a:lnTo>
                      <a:lnTo>
                        <a:pt x="500" y="163"/>
                      </a:lnTo>
                      <a:lnTo>
                        <a:pt x="501" y="163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2" y="165"/>
                      </a:lnTo>
                      <a:lnTo>
                        <a:pt x="501" y="165"/>
                      </a:lnTo>
                      <a:lnTo>
                        <a:pt x="500" y="165"/>
                      </a:lnTo>
                      <a:lnTo>
                        <a:pt x="501" y="166"/>
                      </a:lnTo>
                      <a:lnTo>
                        <a:pt x="502" y="166"/>
                      </a:lnTo>
                      <a:lnTo>
                        <a:pt x="502" y="167"/>
                      </a:lnTo>
                      <a:lnTo>
                        <a:pt x="503" y="168"/>
                      </a:lnTo>
                      <a:lnTo>
                        <a:pt x="502" y="168"/>
                      </a:lnTo>
                      <a:lnTo>
                        <a:pt x="501" y="168"/>
                      </a:lnTo>
                      <a:lnTo>
                        <a:pt x="501" y="169"/>
                      </a:lnTo>
                      <a:lnTo>
                        <a:pt x="502" y="169"/>
                      </a:lnTo>
                      <a:lnTo>
                        <a:pt x="502" y="168"/>
                      </a:lnTo>
                      <a:lnTo>
                        <a:pt x="502" y="169"/>
                      </a:lnTo>
                      <a:lnTo>
                        <a:pt x="503" y="169"/>
                      </a:lnTo>
                      <a:lnTo>
                        <a:pt x="503" y="170"/>
                      </a:lnTo>
                      <a:lnTo>
                        <a:pt x="502" y="171"/>
                      </a:lnTo>
                      <a:lnTo>
                        <a:pt x="503" y="171"/>
                      </a:lnTo>
                      <a:lnTo>
                        <a:pt x="503" y="172"/>
                      </a:lnTo>
                      <a:lnTo>
                        <a:pt x="504" y="172"/>
                      </a:lnTo>
                      <a:lnTo>
                        <a:pt x="503" y="173"/>
                      </a:lnTo>
                      <a:lnTo>
                        <a:pt x="504" y="173"/>
                      </a:lnTo>
                      <a:lnTo>
                        <a:pt x="503" y="173"/>
                      </a:lnTo>
                      <a:lnTo>
                        <a:pt x="503" y="174"/>
                      </a:lnTo>
                      <a:lnTo>
                        <a:pt x="503" y="175"/>
                      </a:lnTo>
                      <a:lnTo>
                        <a:pt x="504" y="175"/>
                      </a:lnTo>
                      <a:lnTo>
                        <a:pt x="504" y="174"/>
                      </a:lnTo>
                      <a:lnTo>
                        <a:pt x="505" y="174"/>
                      </a:lnTo>
                      <a:lnTo>
                        <a:pt x="504" y="175"/>
                      </a:lnTo>
                      <a:lnTo>
                        <a:pt x="505" y="175"/>
                      </a:lnTo>
                      <a:lnTo>
                        <a:pt x="506" y="175"/>
                      </a:lnTo>
                      <a:lnTo>
                        <a:pt x="506" y="176"/>
                      </a:lnTo>
                      <a:lnTo>
                        <a:pt x="505" y="176"/>
                      </a:lnTo>
                      <a:lnTo>
                        <a:pt x="506" y="177"/>
                      </a:lnTo>
                      <a:lnTo>
                        <a:pt x="507" y="178"/>
                      </a:lnTo>
                      <a:lnTo>
                        <a:pt x="508" y="178"/>
                      </a:lnTo>
                      <a:lnTo>
                        <a:pt x="508" y="179"/>
                      </a:lnTo>
                      <a:lnTo>
                        <a:pt x="508" y="180"/>
                      </a:lnTo>
                      <a:lnTo>
                        <a:pt x="509" y="180"/>
                      </a:lnTo>
                      <a:lnTo>
                        <a:pt x="508" y="180"/>
                      </a:lnTo>
                      <a:lnTo>
                        <a:pt x="508" y="181"/>
                      </a:lnTo>
                      <a:lnTo>
                        <a:pt x="509" y="181"/>
                      </a:lnTo>
                      <a:lnTo>
                        <a:pt x="508" y="181"/>
                      </a:lnTo>
                      <a:lnTo>
                        <a:pt x="508" y="182"/>
                      </a:lnTo>
                      <a:lnTo>
                        <a:pt x="509" y="182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4"/>
                      </a:lnTo>
                      <a:lnTo>
                        <a:pt x="511" y="184"/>
                      </a:lnTo>
                      <a:lnTo>
                        <a:pt x="512" y="185"/>
                      </a:lnTo>
                      <a:lnTo>
                        <a:pt x="513" y="185"/>
                      </a:lnTo>
                      <a:lnTo>
                        <a:pt x="514" y="185"/>
                      </a:lnTo>
                      <a:lnTo>
                        <a:pt x="515" y="185"/>
                      </a:lnTo>
                      <a:lnTo>
                        <a:pt x="515" y="186"/>
                      </a:lnTo>
                      <a:lnTo>
                        <a:pt x="514" y="186"/>
                      </a:lnTo>
                      <a:lnTo>
                        <a:pt x="515" y="186"/>
                      </a:lnTo>
                      <a:lnTo>
                        <a:pt x="515" y="187"/>
                      </a:lnTo>
                      <a:lnTo>
                        <a:pt x="516" y="187"/>
                      </a:lnTo>
                      <a:lnTo>
                        <a:pt x="516" y="188"/>
                      </a:lnTo>
                      <a:lnTo>
                        <a:pt x="517" y="188"/>
                      </a:lnTo>
                      <a:lnTo>
                        <a:pt x="517" y="187"/>
                      </a:lnTo>
                      <a:lnTo>
                        <a:pt x="517" y="188"/>
                      </a:lnTo>
                      <a:lnTo>
                        <a:pt x="517" y="189"/>
                      </a:lnTo>
                      <a:lnTo>
                        <a:pt x="516" y="190"/>
                      </a:lnTo>
                      <a:lnTo>
                        <a:pt x="516" y="191"/>
                      </a:lnTo>
                      <a:lnTo>
                        <a:pt x="516" y="193"/>
                      </a:lnTo>
                      <a:lnTo>
                        <a:pt x="516" y="194"/>
                      </a:lnTo>
                      <a:lnTo>
                        <a:pt x="516" y="195"/>
                      </a:lnTo>
                      <a:lnTo>
                        <a:pt x="515" y="195"/>
                      </a:lnTo>
                      <a:lnTo>
                        <a:pt x="515" y="196"/>
                      </a:lnTo>
                      <a:lnTo>
                        <a:pt x="516" y="197"/>
                      </a:lnTo>
                      <a:lnTo>
                        <a:pt x="517" y="198"/>
                      </a:lnTo>
                      <a:lnTo>
                        <a:pt x="518" y="198"/>
                      </a:lnTo>
                      <a:lnTo>
                        <a:pt x="518" y="199"/>
                      </a:lnTo>
                      <a:lnTo>
                        <a:pt x="519" y="199"/>
                      </a:lnTo>
                      <a:lnTo>
                        <a:pt x="519" y="200"/>
                      </a:lnTo>
                      <a:lnTo>
                        <a:pt x="519" y="201"/>
                      </a:lnTo>
                      <a:lnTo>
                        <a:pt x="520" y="202"/>
                      </a:lnTo>
                      <a:lnTo>
                        <a:pt x="519" y="202"/>
                      </a:lnTo>
                      <a:lnTo>
                        <a:pt x="519" y="203"/>
                      </a:lnTo>
                      <a:lnTo>
                        <a:pt x="520" y="203"/>
                      </a:lnTo>
                      <a:lnTo>
                        <a:pt x="519" y="203"/>
                      </a:lnTo>
                      <a:lnTo>
                        <a:pt x="520" y="204"/>
                      </a:lnTo>
                      <a:lnTo>
                        <a:pt x="519" y="204"/>
                      </a:lnTo>
                      <a:lnTo>
                        <a:pt x="520" y="204"/>
                      </a:lnTo>
                      <a:lnTo>
                        <a:pt x="520" y="205"/>
                      </a:lnTo>
                      <a:lnTo>
                        <a:pt x="521" y="205"/>
                      </a:lnTo>
                      <a:lnTo>
                        <a:pt x="520" y="205"/>
                      </a:lnTo>
                      <a:lnTo>
                        <a:pt x="521" y="206"/>
                      </a:lnTo>
                      <a:lnTo>
                        <a:pt x="522" y="206"/>
                      </a:lnTo>
                      <a:lnTo>
                        <a:pt x="523" y="207"/>
                      </a:lnTo>
                      <a:lnTo>
                        <a:pt x="524" y="207"/>
                      </a:lnTo>
                      <a:lnTo>
                        <a:pt x="524" y="208"/>
                      </a:lnTo>
                      <a:lnTo>
                        <a:pt x="524" y="209"/>
                      </a:lnTo>
                      <a:lnTo>
                        <a:pt x="525" y="209"/>
                      </a:lnTo>
                      <a:lnTo>
                        <a:pt x="526" y="209"/>
                      </a:lnTo>
                      <a:lnTo>
                        <a:pt x="526" y="210"/>
                      </a:lnTo>
                      <a:lnTo>
                        <a:pt x="527" y="210"/>
                      </a:lnTo>
                      <a:lnTo>
                        <a:pt x="528" y="210"/>
                      </a:lnTo>
                      <a:lnTo>
                        <a:pt x="529" y="210"/>
                      </a:lnTo>
                      <a:lnTo>
                        <a:pt x="528" y="211"/>
                      </a:lnTo>
                      <a:lnTo>
                        <a:pt x="527" y="211"/>
                      </a:lnTo>
                      <a:lnTo>
                        <a:pt x="526" y="212"/>
                      </a:lnTo>
                      <a:lnTo>
                        <a:pt x="525" y="213"/>
                      </a:lnTo>
                      <a:lnTo>
                        <a:pt x="525" y="214"/>
                      </a:lnTo>
                      <a:lnTo>
                        <a:pt x="524" y="214"/>
                      </a:lnTo>
                      <a:lnTo>
                        <a:pt x="524" y="215"/>
                      </a:lnTo>
                      <a:lnTo>
                        <a:pt x="523" y="216"/>
                      </a:lnTo>
                      <a:lnTo>
                        <a:pt x="523" y="217"/>
                      </a:lnTo>
                      <a:lnTo>
                        <a:pt x="524" y="217"/>
                      </a:lnTo>
                      <a:lnTo>
                        <a:pt x="524" y="216"/>
                      </a:lnTo>
                      <a:lnTo>
                        <a:pt x="524" y="217"/>
                      </a:lnTo>
                      <a:lnTo>
                        <a:pt x="525" y="217"/>
                      </a:lnTo>
                      <a:lnTo>
                        <a:pt x="524" y="218"/>
                      </a:lnTo>
                      <a:lnTo>
                        <a:pt x="523" y="219"/>
                      </a:lnTo>
                      <a:lnTo>
                        <a:pt x="523" y="220"/>
                      </a:lnTo>
                      <a:lnTo>
                        <a:pt x="523" y="221"/>
                      </a:lnTo>
                      <a:lnTo>
                        <a:pt x="523" y="222"/>
                      </a:lnTo>
                      <a:lnTo>
                        <a:pt x="523" y="223"/>
                      </a:lnTo>
                      <a:lnTo>
                        <a:pt x="523" y="224"/>
                      </a:lnTo>
                      <a:lnTo>
                        <a:pt x="522" y="223"/>
                      </a:lnTo>
                      <a:lnTo>
                        <a:pt x="522" y="224"/>
                      </a:lnTo>
                      <a:lnTo>
                        <a:pt x="521" y="224"/>
                      </a:lnTo>
                      <a:lnTo>
                        <a:pt x="520" y="225"/>
                      </a:lnTo>
                      <a:lnTo>
                        <a:pt x="521" y="225"/>
                      </a:lnTo>
                      <a:lnTo>
                        <a:pt x="520" y="225"/>
                      </a:lnTo>
                      <a:lnTo>
                        <a:pt x="521" y="226"/>
                      </a:lnTo>
                      <a:lnTo>
                        <a:pt x="519" y="226"/>
                      </a:lnTo>
                      <a:lnTo>
                        <a:pt x="518" y="226"/>
                      </a:lnTo>
                      <a:lnTo>
                        <a:pt x="518" y="227"/>
                      </a:lnTo>
                      <a:lnTo>
                        <a:pt x="519" y="227"/>
                      </a:lnTo>
                      <a:lnTo>
                        <a:pt x="519" y="228"/>
                      </a:lnTo>
                      <a:lnTo>
                        <a:pt x="519" y="229"/>
                      </a:lnTo>
                      <a:lnTo>
                        <a:pt x="519" y="230"/>
                      </a:lnTo>
                      <a:lnTo>
                        <a:pt x="519" y="231"/>
                      </a:lnTo>
                      <a:lnTo>
                        <a:pt x="518" y="231"/>
                      </a:lnTo>
                      <a:lnTo>
                        <a:pt x="518" y="232"/>
                      </a:lnTo>
                      <a:lnTo>
                        <a:pt x="517" y="232"/>
                      </a:lnTo>
                      <a:lnTo>
                        <a:pt x="517" y="231"/>
                      </a:lnTo>
                      <a:lnTo>
                        <a:pt x="517" y="232"/>
                      </a:lnTo>
                      <a:lnTo>
                        <a:pt x="516" y="231"/>
                      </a:lnTo>
                      <a:lnTo>
                        <a:pt x="516" y="232"/>
                      </a:lnTo>
                      <a:lnTo>
                        <a:pt x="516" y="233"/>
                      </a:lnTo>
                      <a:lnTo>
                        <a:pt x="516" y="234"/>
                      </a:lnTo>
                      <a:lnTo>
                        <a:pt x="516" y="235"/>
                      </a:lnTo>
                      <a:lnTo>
                        <a:pt x="515" y="235"/>
                      </a:lnTo>
                      <a:lnTo>
                        <a:pt x="516" y="236"/>
                      </a:lnTo>
                      <a:lnTo>
                        <a:pt x="517" y="237"/>
                      </a:lnTo>
                      <a:lnTo>
                        <a:pt x="516" y="237"/>
                      </a:lnTo>
                      <a:lnTo>
                        <a:pt x="516" y="238"/>
                      </a:lnTo>
                      <a:lnTo>
                        <a:pt x="515" y="238"/>
                      </a:lnTo>
                      <a:lnTo>
                        <a:pt x="516" y="239"/>
                      </a:lnTo>
                      <a:lnTo>
                        <a:pt x="516" y="240"/>
                      </a:lnTo>
                      <a:lnTo>
                        <a:pt x="515" y="240"/>
                      </a:lnTo>
                      <a:lnTo>
                        <a:pt x="515" y="241"/>
                      </a:lnTo>
                      <a:lnTo>
                        <a:pt x="516" y="241"/>
                      </a:lnTo>
                      <a:lnTo>
                        <a:pt x="516" y="242"/>
                      </a:lnTo>
                      <a:lnTo>
                        <a:pt x="517" y="242"/>
                      </a:lnTo>
                      <a:lnTo>
                        <a:pt x="517" y="243"/>
                      </a:lnTo>
                      <a:lnTo>
                        <a:pt x="516" y="243"/>
                      </a:lnTo>
                      <a:lnTo>
                        <a:pt x="515" y="243"/>
                      </a:lnTo>
                      <a:lnTo>
                        <a:pt x="515" y="244"/>
                      </a:lnTo>
                      <a:lnTo>
                        <a:pt x="516" y="244"/>
                      </a:lnTo>
                      <a:lnTo>
                        <a:pt x="516" y="245"/>
                      </a:lnTo>
                      <a:lnTo>
                        <a:pt x="517" y="245"/>
                      </a:lnTo>
                      <a:lnTo>
                        <a:pt x="517" y="246"/>
                      </a:lnTo>
                      <a:lnTo>
                        <a:pt x="518" y="247"/>
                      </a:lnTo>
                      <a:lnTo>
                        <a:pt x="519" y="247"/>
                      </a:lnTo>
                      <a:lnTo>
                        <a:pt x="520" y="247"/>
                      </a:lnTo>
                      <a:lnTo>
                        <a:pt x="522" y="247"/>
                      </a:lnTo>
                      <a:lnTo>
                        <a:pt x="522" y="248"/>
                      </a:lnTo>
                      <a:lnTo>
                        <a:pt x="524" y="248"/>
                      </a:lnTo>
                      <a:lnTo>
                        <a:pt x="525" y="248"/>
                      </a:lnTo>
                      <a:lnTo>
                        <a:pt x="525" y="247"/>
                      </a:lnTo>
                      <a:lnTo>
                        <a:pt x="526" y="246"/>
                      </a:lnTo>
                      <a:lnTo>
                        <a:pt x="527" y="246"/>
                      </a:lnTo>
                      <a:lnTo>
                        <a:pt x="527" y="245"/>
                      </a:lnTo>
                      <a:lnTo>
                        <a:pt x="528" y="245"/>
                      </a:lnTo>
                      <a:lnTo>
                        <a:pt x="529" y="246"/>
                      </a:lnTo>
                      <a:lnTo>
                        <a:pt x="530" y="245"/>
                      </a:lnTo>
                      <a:lnTo>
                        <a:pt x="531" y="246"/>
                      </a:lnTo>
                      <a:lnTo>
                        <a:pt x="532" y="246"/>
                      </a:lnTo>
                      <a:lnTo>
                        <a:pt x="533" y="247"/>
                      </a:lnTo>
                      <a:lnTo>
                        <a:pt x="534" y="247"/>
                      </a:lnTo>
                      <a:lnTo>
                        <a:pt x="535" y="247"/>
                      </a:lnTo>
                      <a:lnTo>
                        <a:pt x="535" y="246"/>
                      </a:lnTo>
                      <a:lnTo>
                        <a:pt x="536" y="246"/>
                      </a:lnTo>
                      <a:lnTo>
                        <a:pt x="536" y="247"/>
                      </a:lnTo>
                      <a:lnTo>
                        <a:pt x="537" y="247"/>
                      </a:lnTo>
                      <a:lnTo>
                        <a:pt x="537" y="246"/>
                      </a:lnTo>
                      <a:lnTo>
                        <a:pt x="538" y="246"/>
                      </a:lnTo>
                      <a:lnTo>
                        <a:pt x="538" y="247"/>
                      </a:lnTo>
                      <a:lnTo>
                        <a:pt x="539" y="247"/>
                      </a:lnTo>
                      <a:lnTo>
                        <a:pt x="540" y="247"/>
                      </a:lnTo>
                      <a:lnTo>
                        <a:pt x="541" y="246"/>
                      </a:lnTo>
                      <a:lnTo>
                        <a:pt x="542" y="245"/>
                      </a:lnTo>
                      <a:lnTo>
                        <a:pt x="541" y="244"/>
                      </a:lnTo>
                      <a:lnTo>
                        <a:pt x="542" y="244"/>
                      </a:lnTo>
                      <a:lnTo>
                        <a:pt x="542" y="243"/>
                      </a:lnTo>
                      <a:lnTo>
                        <a:pt x="541" y="243"/>
                      </a:lnTo>
                      <a:lnTo>
                        <a:pt x="542" y="242"/>
                      </a:lnTo>
                      <a:lnTo>
                        <a:pt x="543" y="242"/>
                      </a:lnTo>
                      <a:lnTo>
                        <a:pt x="543" y="243"/>
                      </a:lnTo>
                      <a:lnTo>
                        <a:pt x="544" y="243"/>
                      </a:lnTo>
                      <a:lnTo>
                        <a:pt x="545" y="242"/>
                      </a:lnTo>
                      <a:lnTo>
                        <a:pt x="546" y="243"/>
                      </a:lnTo>
                      <a:lnTo>
                        <a:pt x="545" y="243"/>
                      </a:lnTo>
                      <a:lnTo>
                        <a:pt x="545" y="244"/>
                      </a:lnTo>
                      <a:lnTo>
                        <a:pt x="544" y="245"/>
                      </a:lnTo>
                      <a:lnTo>
                        <a:pt x="545" y="245"/>
                      </a:lnTo>
                      <a:lnTo>
                        <a:pt x="546" y="245"/>
                      </a:lnTo>
                      <a:lnTo>
                        <a:pt x="546" y="246"/>
                      </a:lnTo>
                      <a:lnTo>
                        <a:pt x="547" y="246"/>
                      </a:lnTo>
                      <a:lnTo>
                        <a:pt x="548" y="246"/>
                      </a:lnTo>
                      <a:lnTo>
                        <a:pt x="548" y="247"/>
                      </a:lnTo>
                      <a:lnTo>
                        <a:pt x="549" y="247"/>
                      </a:lnTo>
                      <a:lnTo>
                        <a:pt x="549" y="248"/>
                      </a:lnTo>
                      <a:lnTo>
                        <a:pt x="550" y="247"/>
                      </a:lnTo>
                      <a:lnTo>
                        <a:pt x="551" y="247"/>
                      </a:lnTo>
                      <a:lnTo>
                        <a:pt x="552" y="247"/>
                      </a:lnTo>
                      <a:lnTo>
                        <a:pt x="553" y="247"/>
                      </a:lnTo>
                      <a:lnTo>
                        <a:pt x="553" y="248"/>
                      </a:lnTo>
                      <a:lnTo>
                        <a:pt x="554" y="248"/>
                      </a:lnTo>
                      <a:lnTo>
                        <a:pt x="554" y="247"/>
                      </a:lnTo>
                      <a:lnTo>
                        <a:pt x="556" y="247"/>
                      </a:lnTo>
                      <a:lnTo>
                        <a:pt x="557" y="247"/>
                      </a:lnTo>
                      <a:lnTo>
                        <a:pt x="558" y="247"/>
                      </a:lnTo>
                      <a:lnTo>
                        <a:pt x="559" y="247"/>
                      </a:lnTo>
                      <a:lnTo>
                        <a:pt x="559" y="248"/>
                      </a:lnTo>
                      <a:lnTo>
                        <a:pt x="560" y="248"/>
                      </a:lnTo>
                      <a:lnTo>
                        <a:pt x="560" y="247"/>
                      </a:lnTo>
                      <a:lnTo>
                        <a:pt x="559" y="247"/>
                      </a:lnTo>
                      <a:lnTo>
                        <a:pt x="559" y="246"/>
                      </a:lnTo>
                      <a:lnTo>
                        <a:pt x="560" y="246"/>
                      </a:lnTo>
                      <a:lnTo>
                        <a:pt x="560" y="247"/>
                      </a:lnTo>
                      <a:lnTo>
                        <a:pt x="561" y="247"/>
                      </a:lnTo>
                      <a:lnTo>
                        <a:pt x="562" y="246"/>
                      </a:lnTo>
                      <a:lnTo>
                        <a:pt x="563" y="246"/>
                      </a:lnTo>
                      <a:lnTo>
                        <a:pt x="563" y="247"/>
                      </a:lnTo>
                      <a:lnTo>
                        <a:pt x="563" y="248"/>
                      </a:lnTo>
                      <a:lnTo>
                        <a:pt x="564" y="248"/>
                      </a:lnTo>
                      <a:lnTo>
                        <a:pt x="565" y="248"/>
                      </a:lnTo>
                      <a:lnTo>
                        <a:pt x="566" y="249"/>
                      </a:lnTo>
                      <a:lnTo>
                        <a:pt x="566" y="250"/>
                      </a:lnTo>
                      <a:lnTo>
                        <a:pt x="567" y="250"/>
                      </a:lnTo>
                      <a:lnTo>
                        <a:pt x="568" y="250"/>
                      </a:lnTo>
                      <a:lnTo>
                        <a:pt x="568" y="249"/>
                      </a:lnTo>
                      <a:lnTo>
                        <a:pt x="569" y="249"/>
                      </a:lnTo>
                      <a:lnTo>
                        <a:pt x="569" y="250"/>
                      </a:lnTo>
                      <a:lnTo>
                        <a:pt x="570" y="250"/>
                      </a:lnTo>
                      <a:lnTo>
                        <a:pt x="571" y="249"/>
                      </a:lnTo>
                      <a:lnTo>
                        <a:pt x="571" y="250"/>
                      </a:lnTo>
                      <a:lnTo>
                        <a:pt x="572" y="250"/>
                      </a:lnTo>
                      <a:lnTo>
                        <a:pt x="572" y="249"/>
                      </a:lnTo>
                      <a:lnTo>
                        <a:pt x="573" y="249"/>
                      </a:lnTo>
                      <a:lnTo>
                        <a:pt x="573" y="250"/>
                      </a:lnTo>
                      <a:lnTo>
                        <a:pt x="574" y="249"/>
                      </a:lnTo>
                      <a:lnTo>
                        <a:pt x="574" y="250"/>
                      </a:lnTo>
                      <a:lnTo>
                        <a:pt x="575" y="251"/>
                      </a:lnTo>
                      <a:lnTo>
                        <a:pt x="575" y="250"/>
                      </a:lnTo>
                      <a:lnTo>
                        <a:pt x="575" y="249"/>
                      </a:lnTo>
                      <a:lnTo>
                        <a:pt x="575" y="248"/>
                      </a:lnTo>
                      <a:lnTo>
                        <a:pt x="576" y="248"/>
                      </a:lnTo>
                      <a:lnTo>
                        <a:pt x="576" y="249"/>
                      </a:lnTo>
                      <a:lnTo>
                        <a:pt x="577" y="249"/>
                      </a:lnTo>
                      <a:lnTo>
                        <a:pt x="576" y="250"/>
                      </a:lnTo>
                      <a:lnTo>
                        <a:pt x="577" y="250"/>
                      </a:lnTo>
                      <a:lnTo>
                        <a:pt x="576" y="251"/>
                      </a:lnTo>
                      <a:lnTo>
                        <a:pt x="577" y="251"/>
                      </a:lnTo>
                      <a:lnTo>
                        <a:pt x="577" y="252"/>
                      </a:lnTo>
                      <a:lnTo>
                        <a:pt x="576" y="251"/>
                      </a:lnTo>
                      <a:lnTo>
                        <a:pt x="576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8" y="251"/>
                      </a:lnTo>
                      <a:lnTo>
                        <a:pt x="579" y="251"/>
                      </a:lnTo>
                      <a:lnTo>
                        <a:pt x="580" y="251"/>
                      </a:lnTo>
                      <a:lnTo>
                        <a:pt x="580" y="250"/>
                      </a:lnTo>
                      <a:lnTo>
                        <a:pt x="579" y="250"/>
                      </a:lnTo>
                      <a:lnTo>
                        <a:pt x="580" y="250"/>
                      </a:lnTo>
                      <a:lnTo>
                        <a:pt x="580" y="249"/>
                      </a:lnTo>
                      <a:lnTo>
                        <a:pt x="581" y="249"/>
                      </a:lnTo>
                      <a:lnTo>
                        <a:pt x="581" y="250"/>
                      </a:lnTo>
                      <a:lnTo>
                        <a:pt x="582" y="249"/>
                      </a:lnTo>
                      <a:lnTo>
                        <a:pt x="583" y="249"/>
                      </a:lnTo>
                      <a:lnTo>
                        <a:pt x="584" y="249"/>
                      </a:lnTo>
                      <a:lnTo>
                        <a:pt x="584" y="250"/>
                      </a:lnTo>
                      <a:lnTo>
                        <a:pt x="585" y="250"/>
                      </a:lnTo>
                      <a:lnTo>
                        <a:pt x="585" y="249"/>
                      </a:lnTo>
                      <a:lnTo>
                        <a:pt x="585" y="251"/>
                      </a:lnTo>
                      <a:lnTo>
                        <a:pt x="586" y="251"/>
                      </a:lnTo>
                      <a:lnTo>
                        <a:pt x="586" y="252"/>
                      </a:lnTo>
                      <a:lnTo>
                        <a:pt x="587" y="252"/>
                      </a:lnTo>
                      <a:lnTo>
                        <a:pt x="586" y="252"/>
                      </a:lnTo>
                      <a:lnTo>
                        <a:pt x="587" y="253"/>
                      </a:lnTo>
                      <a:lnTo>
                        <a:pt x="587" y="254"/>
                      </a:lnTo>
                      <a:lnTo>
                        <a:pt x="588" y="253"/>
                      </a:lnTo>
                      <a:lnTo>
                        <a:pt x="588" y="254"/>
                      </a:lnTo>
                      <a:lnTo>
                        <a:pt x="589" y="254"/>
                      </a:lnTo>
                      <a:lnTo>
                        <a:pt x="589" y="255"/>
                      </a:lnTo>
                      <a:lnTo>
                        <a:pt x="590" y="256"/>
                      </a:lnTo>
                      <a:lnTo>
                        <a:pt x="590" y="257"/>
                      </a:lnTo>
                      <a:lnTo>
                        <a:pt x="591" y="256"/>
                      </a:lnTo>
                      <a:lnTo>
                        <a:pt x="592" y="257"/>
                      </a:lnTo>
                      <a:lnTo>
                        <a:pt x="592" y="256"/>
                      </a:lnTo>
                      <a:lnTo>
                        <a:pt x="592" y="257"/>
                      </a:lnTo>
                      <a:lnTo>
                        <a:pt x="593" y="257"/>
                      </a:lnTo>
                      <a:lnTo>
                        <a:pt x="592" y="257"/>
                      </a:lnTo>
                      <a:lnTo>
                        <a:pt x="592" y="258"/>
                      </a:lnTo>
                      <a:lnTo>
                        <a:pt x="592" y="259"/>
                      </a:lnTo>
                      <a:lnTo>
                        <a:pt x="592" y="260"/>
                      </a:lnTo>
                      <a:lnTo>
                        <a:pt x="591" y="260"/>
                      </a:lnTo>
                      <a:lnTo>
                        <a:pt x="591" y="261"/>
                      </a:lnTo>
                      <a:lnTo>
                        <a:pt x="590" y="261"/>
                      </a:lnTo>
                      <a:lnTo>
                        <a:pt x="589" y="262"/>
                      </a:lnTo>
                      <a:lnTo>
                        <a:pt x="588" y="263"/>
                      </a:lnTo>
                      <a:lnTo>
                        <a:pt x="587" y="264"/>
                      </a:lnTo>
                      <a:lnTo>
                        <a:pt x="586" y="265"/>
                      </a:lnTo>
                      <a:lnTo>
                        <a:pt x="587" y="266"/>
                      </a:lnTo>
                      <a:lnTo>
                        <a:pt x="586" y="266"/>
                      </a:lnTo>
                      <a:lnTo>
                        <a:pt x="586" y="267"/>
                      </a:lnTo>
                      <a:lnTo>
                        <a:pt x="585" y="267"/>
                      </a:lnTo>
                      <a:lnTo>
                        <a:pt x="585" y="268"/>
                      </a:lnTo>
                      <a:lnTo>
                        <a:pt x="585" y="269"/>
                      </a:lnTo>
                      <a:lnTo>
                        <a:pt x="585" y="270"/>
                      </a:lnTo>
                      <a:lnTo>
                        <a:pt x="587" y="270"/>
                      </a:lnTo>
                      <a:lnTo>
                        <a:pt x="587" y="271"/>
                      </a:lnTo>
                      <a:lnTo>
                        <a:pt x="587" y="272"/>
                      </a:lnTo>
                      <a:lnTo>
                        <a:pt x="586" y="272"/>
                      </a:lnTo>
                      <a:lnTo>
                        <a:pt x="586" y="273"/>
                      </a:lnTo>
                      <a:lnTo>
                        <a:pt x="586" y="274"/>
                      </a:lnTo>
                      <a:lnTo>
                        <a:pt x="585" y="274"/>
                      </a:lnTo>
                      <a:lnTo>
                        <a:pt x="585" y="273"/>
                      </a:lnTo>
                      <a:lnTo>
                        <a:pt x="584" y="273"/>
                      </a:lnTo>
                      <a:lnTo>
                        <a:pt x="584" y="274"/>
                      </a:lnTo>
                      <a:lnTo>
                        <a:pt x="585" y="274"/>
                      </a:lnTo>
                      <a:lnTo>
                        <a:pt x="585" y="275"/>
                      </a:lnTo>
                      <a:lnTo>
                        <a:pt x="585" y="276"/>
                      </a:lnTo>
                      <a:lnTo>
                        <a:pt x="584" y="276"/>
                      </a:lnTo>
                      <a:lnTo>
                        <a:pt x="584" y="277"/>
                      </a:lnTo>
                      <a:lnTo>
                        <a:pt x="585" y="277"/>
                      </a:lnTo>
                      <a:lnTo>
                        <a:pt x="585" y="278"/>
                      </a:lnTo>
                      <a:lnTo>
                        <a:pt x="584" y="278"/>
                      </a:lnTo>
                      <a:lnTo>
                        <a:pt x="585" y="279"/>
                      </a:lnTo>
                      <a:lnTo>
                        <a:pt x="584" y="279"/>
                      </a:lnTo>
                      <a:lnTo>
                        <a:pt x="584" y="280"/>
                      </a:lnTo>
                      <a:lnTo>
                        <a:pt x="584" y="281"/>
                      </a:lnTo>
                      <a:lnTo>
                        <a:pt x="584" y="282"/>
                      </a:lnTo>
                      <a:lnTo>
                        <a:pt x="583" y="282"/>
                      </a:lnTo>
                      <a:lnTo>
                        <a:pt x="583" y="283"/>
                      </a:lnTo>
                      <a:lnTo>
                        <a:pt x="582" y="283"/>
                      </a:lnTo>
                      <a:lnTo>
                        <a:pt x="582" y="284"/>
                      </a:lnTo>
                      <a:lnTo>
                        <a:pt x="581" y="283"/>
                      </a:lnTo>
                      <a:lnTo>
                        <a:pt x="581" y="284"/>
                      </a:lnTo>
                      <a:lnTo>
                        <a:pt x="581" y="285"/>
                      </a:lnTo>
                      <a:lnTo>
                        <a:pt x="581" y="286"/>
                      </a:lnTo>
                      <a:lnTo>
                        <a:pt x="582" y="286"/>
                      </a:lnTo>
                      <a:lnTo>
                        <a:pt x="582" y="287"/>
                      </a:lnTo>
                      <a:lnTo>
                        <a:pt x="582" y="288"/>
                      </a:lnTo>
                      <a:lnTo>
                        <a:pt x="582" y="289"/>
                      </a:lnTo>
                      <a:lnTo>
                        <a:pt x="582" y="290"/>
                      </a:lnTo>
                      <a:lnTo>
                        <a:pt x="583" y="289"/>
                      </a:lnTo>
                      <a:lnTo>
                        <a:pt x="583" y="290"/>
                      </a:lnTo>
                      <a:lnTo>
                        <a:pt x="584" y="290"/>
                      </a:lnTo>
                      <a:lnTo>
                        <a:pt x="584" y="291"/>
                      </a:lnTo>
                      <a:lnTo>
                        <a:pt x="584" y="292"/>
                      </a:lnTo>
                      <a:lnTo>
                        <a:pt x="584" y="293"/>
                      </a:lnTo>
                      <a:lnTo>
                        <a:pt x="586" y="295"/>
                      </a:lnTo>
                      <a:lnTo>
                        <a:pt x="587" y="295"/>
                      </a:lnTo>
                      <a:lnTo>
                        <a:pt x="588" y="294"/>
                      </a:lnTo>
                      <a:lnTo>
                        <a:pt x="589" y="294"/>
                      </a:lnTo>
                      <a:lnTo>
                        <a:pt x="589" y="293"/>
                      </a:lnTo>
                      <a:lnTo>
                        <a:pt x="589" y="292"/>
                      </a:lnTo>
                      <a:lnTo>
                        <a:pt x="590" y="291"/>
                      </a:lnTo>
                      <a:lnTo>
                        <a:pt x="591" y="291"/>
                      </a:lnTo>
                      <a:lnTo>
                        <a:pt x="591" y="290"/>
                      </a:lnTo>
                      <a:lnTo>
                        <a:pt x="592" y="290"/>
                      </a:lnTo>
                      <a:lnTo>
                        <a:pt x="591" y="290"/>
                      </a:lnTo>
                      <a:lnTo>
                        <a:pt x="591" y="289"/>
                      </a:lnTo>
                      <a:lnTo>
                        <a:pt x="592" y="289"/>
                      </a:lnTo>
                      <a:lnTo>
                        <a:pt x="592" y="288"/>
                      </a:lnTo>
                      <a:lnTo>
                        <a:pt x="593" y="287"/>
                      </a:lnTo>
                      <a:lnTo>
                        <a:pt x="593" y="286"/>
                      </a:lnTo>
                      <a:lnTo>
                        <a:pt x="594" y="286"/>
                      </a:lnTo>
                      <a:lnTo>
                        <a:pt x="594" y="285"/>
                      </a:lnTo>
                      <a:lnTo>
                        <a:pt x="595" y="285"/>
                      </a:lnTo>
                      <a:lnTo>
                        <a:pt x="596" y="285"/>
                      </a:lnTo>
                      <a:lnTo>
                        <a:pt x="597" y="284"/>
                      </a:lnTo>
                      <a:lnTo>
                        <a:pt x="598" y="284"/>
                      </a:lnTo>
                      <a:lnTo>
                        <a:pt x="599" y="284"/>
                      </a:lnTo>
                      <a:lnTo>
                        <a:pt x="599" y="283"/>
                      </a:lnTo>
                      <a:lnTo>
                        <a:pt x="600" y="283"/>
                      </a:lnTo>
                      <a:lnTo>
                        <a:pt x="600" y="284"/>
                      </a:lnTo>
                      <a:lnTo>
                        <a:pt x="601" y="284"/>
                      </a:lnTo>
                      <a:lnTo>
                        <a:pt x="602" y="285"/>
                      </a:lnTo>
                      <a:lnTo>
                        <a:pt x="602" y="286"/>
                      </a:lnTo>
                      <a:lnTo>
                        <a:pt x="603" y="286"/>
                      </a:lnTo>
                      <a:lnTo>
                        <a:pt x="603" y="287"/>
                      </a:lnTo>
                      <a:lnTo>
                        <a:pt x="604" y="287"/>
                      </a:lnTo>
                      <a:lnTo>
                        <a:pt x="604" y="288"/>
                      </a:lnTo>
                      <a:lnTo>
                        <a:pt x="605" y="289"/>
                      </a:lnTo>
                      <a:lnTo>
                        <a:pt x="604" y="289"/>
                      </a:lnTo>
                      <a:lnTo>
                        <a:pt x="604" y="290"/>
                      </a:lnTo>
                      <a:lnTo>
                        <a:pt x="605" y="290"/>
                      </a:lnTo>
                      <a:lnTo>
                        <a:pt x="605" y="289"/>
                      </a:lnTo>
                      <a:lnTo>
                        <a:pt x="605" y="290"/>
                      </a:lnTo>
                      <a:lnTo>
                        <a:pt x="606" y="290"/>
                      </a:lnTo>
                      <a:lnTo>
                        <a:pt x="607" y="290"/>
                      </a:lnTo>
                      <a:lnTo>
                        <a:pt x="607" y="291"/>
                      </a:lnTo>
                      <a:lnTo>
                        <a:pt x="607" y="292"/>
                      </a:lnTo>
                      <a:lnTo>
                        <a:pt x="608" y="291"/>
                      </a:lnTo>
                      <a:lnTo>
                        <a:pt x="609" y="291"/>
                      </a:lnTo>
                      <a:lnTo>
                        <a:pt x="609" y="290"/>
                      </a:lnTo>
                      <a:lnTo>
                        <a:pt x="610" y="290"/>
                      </a:lnTo>
                      <a:lnTo>
                        <a:pt x="610" y="289"/>
                      </a:lnTo>
                      <a:lnTo>
                        <a:pt x="610" y="290"/>
                      </a:lnTo>
                      <a:lnTo>
                        <a:pt x="611" y="290"/>
                      </a:lnTo>
                      <a:lnTo>
                        <a:pt x="612" y="289"/>
                      </a:lnTo>
                      <a:lnTo>
                        <a:pt x="612" y="288"/>
                      </a:lnTo>
                      <a:lnTo>
                        <a:pt x="612" y="287"/>
                      </a:lnTo>
                      <a:lnTo>
                        <a:pt x="613" y="286"/>
                      </a:lnTo>
                      <a:lnTo>
                        <a:pt x="613" y="285"/>
                      </a:lnTo>
                      <a:lnTo>
                        <a:pt x="613" y="286"/>
                      </a:lnTo>
                      <a:lnTo>
                        <a:pt x="614" y="286"/>
                      </a:lnTo>
                      <a:lnTo>
                        <a:pt x="614" y="285"/>
                      </a:lnTo>
                      <a:lnTo>
                        <a:pt x="614" y="284"/>
                      </a:lnTo>
                      <a:lnTo>
                        <a:pt x="615" y="284"/>
                      </a:lnTo>
                      <a:lnTo>
                        <a:pt x="615" y="285"/>
                      </a:lnTo>
                      <a:lnTo>
                        <a:pt x="616" y="285"/>
                      </a:lnTo>
                      <a:lnTo>
                        <a:pt x="616" y="286"/>
                      </a:lnTo>
                      <a:lnTo>
                        <a:pt x="616" y="287"/>
                      </a:lnTo>
                      <a:lnTo>
                        <a:pt x="616" y="288"/>
                      </a:lnTo>
                      <a:lnTo>
                        <a:pt x="617" y="287"/>
                      </a:lnTo>
                      <a:lnTo>
                        <a:pt x="617" y="288"/>
                      </a:lnTo>
                      <a:lnTo>
                        <a:pt x="616" y="288"/>
                      </a:lnTo>
                      <a:lnTo>
                        <a:pt x="616" y="289"/>
                      </a:lnTo>
                      <a:lnTo>
                        <a:pt x="617" y="289"/>
                      </a:lnTo>
                      <a:lnTo>
                        <a:pt x="618" y="290"/>
                      </a:lnTo>
                      <a:lnTo>
                        <a:pt x="618" y="291"/>
                      </a:lnTo>
                      <a:lnTo>
                        <a:pt x="617" y="291"/>
                      </a:lnTo>
                      <a:lnTo>
                        <a:pt x="617" y="292"/>
                      </a:lnTo>
                      <a:lnTo>
                        <a:pt x="618" y="293"/>
                      </a:lnTo>
                      <a:lnTo>
                        <a:pt x="618" y="294"/>
                      </a:lnTo>
                      <a:lnTo>
                        <a:pt x="617" y="294"/>
                      </a:lnTo>
                      <a:lnTo>
                        <a:pt x="617" y="295"/>
                      </a:lnTo>
                      <a:lnTo>
                        <a:pt x="618" y="295"/>
                      </a:lnTo>
                      <a:lnTo>
                        <a:pt x="617" y="295"/>
                      </a:lnTo>
                      <a:lnTo>
                        <a:pt x="617" y="296"/>
                      </a:lnTo>
                      <a:lnTo>
                        <a:pt x="618" y="296"/>
                      </a:lnTo>
                      <a:lnTo>
                        <a:pt x="618" y="297"/>
                      </a:lnTo>
                      <a:lnTo>
                        <a:pt x="619" y="298"/>
                      </a:lnTo>
                      <a:lnTo>
                        <a:pt x="619" y="299"/>
                      </a:lnTo>
                      <a:lnTo>
                        <a:pt x="619" y="300"/>
                      </a:lnTo>
                      <a:lnTo>
                        <a:pt x="620" y="301"/>
                      </a:lnTo>
                      <a:lnTo>
                        <a:pt x="621" y="302"/>
                      </a:lnTo>
                      <a:lnTo>
                        <a:pt x="622" y="303"/>
                      </a:lnTo>
                      <a:lnTo>
                        <a:pt x="622" y="302"/>
                      </a:lnTo>
                      <a:lnTo>
                        <a:pt x="622" y="303"/>
                      </a:lnTo>
                      <a:lnTo>
                        <a:pt x="621" y="303"/>
                      </a:lnTo>
                      <a:lnTo>
                        <a:pt x="621" y="304"/>
                      </a:lnTo>
                      <a:lnTo>
                        <a:pt x="621" y="305"/>
                      </a:lnTo>
                      <a:lnTo>
                        <a:pt x="620" y="305"/>
                      </a:lnTo>
                      <a:lnTo>
                        <a:pt x="620" y="306"/>
                      </a:lnTo>
                      <a:lnTo>
                        <a:pt x="619" y="307"/>
                      </a:lnTo>
                      <a:lnTo>
                        <a:pt x="618" y="307"/>
                      </a:lnTo>
                      <a:lnTo>
                        <a:pt x="618" y="308"/>
                      </a:lnTo>
                      <a:lnTo>
                        <a:pt x="619" y="308"/>
                      </a:lnTo>
                      <a:lnTo>
                        <a:pt x="619" y="309"/>
                      </a:lnTo>
                      <a:lnTo>
                        <a:pt x="620" y="309"/>
                      </a:lnTo>
                      <a:lnTo>
                        <a:pt x="621" y="309"/>
                      </a:lnTo>
                      <a:lnTo>
                        <a:pt x="621" y="310"/>
                      </a:lnTo>
                      <a:lnTo>
                        <a:pt x="622" y="311"/>
                      </a:lnTo>
                      <a:lnTo>
                        <a:pt x="623" y="312"/>
                      </a:lnTo>
                      <a:lnTo>
                        <a:pt x="624" y="312"/>
                      </a:lnTo>
                      <a:lnTo>
                        <a:pt x="624" y="313"/>
                      </a:lnTo>
                      <a:lnTo>
                        <a:pt x="625" y="313"/>
                      </a:lnTo>
                      <a:lnTo>
                        <a:pt x="625" y="314"/>
                      </a:lnTo>
                      <a:lnTo>
                        <a:pt x="626" y="314"/>
                      </a:lnTo>
                      <a:lnTo>
                        <a:pt x="626" y="313"/>
                      </a:lnTo>
                      <a:lnTo>
                        <a:pt x="627" y="313"/>
                      </a:lnTo>
                      <a:lnTo>
                        <a:pt x="628" y="313"/>
                      </a:lnTo>
                      <a:lnTo>
                        <a:pt x="628" y="314"/>
                      </a:lnTo>
                      <a:lnTo>
                        <a:pt x="629" y="313"/>
                      </a:lnTo>
                      <a:lnTo>
                        <a:pt x="630" y="313"/>
                      </a:lnTo>
                      <a:lnTo>
                        <a:pt x="631" y="313"/>
                      </a:lnTo>
                      <a:lnTo>
                        <a:pt x="631" y="312"/>
                      </a:lnTo>
                      <a:lnTo>
                        <a:pt x="631" y="311"/>
                      </a:lnTo>
                      <a:lnTo>
                        <a:pt x="631" y="312"/>
                      </a:lnTo>
                      <a:lnTo>
                        <a:pt x="632" y="312"/>
                      </a:lnTo>
                      <a:lnTo>
                        <a:pt x="632" y="311"/>
                      </a:lnTo>
                      <a:lnTo>
                        <a:pt x="633" y="311"/>
                      </a:lnTo>
                      <a:lnTo>
                        <a:pt x="634" y="311"/>
                      </a:lnTo>
                      <a:lnTo>
                        <a:pt x="634" y="312"/>
                      </a:lnTo>
                      <a:lnTo>
                        <a:pt x="634" y="313"/>
                      </a:lnTo>
                      <a:lnTo>
                        <a:pt x="633" y="313"/>
                      </a:lnTo>
                      <a:lnTo>
                        <a:pt x="631" y="314"/>
                      </a:lnTo>
                      <a:lnTo>
                        <a:pt x="631" y="316"/>
                      </a:lnTo>
                      <a:lnTo>
                        <a:pt x="629" y="317"/>
                      </a:lnTo>
                      <a:lnTo>
                        <a:pt x="627" y="318"/>
                      </a:lnTo>
                      <a:lnTo>
                        <a:pt x="626" y="319"/>
                      </a:lnTo>
                      <a:lnTo>
                        <a:pt x="626" y="320"/>
                      </a:lnTo>
                      <a:lnTo>
                        <a:pt x="626" y="321"/>
                      </a:lnTo>
                      <a:lnTo>
                        <a:pt x="627" y="321"/>
                      </a:lnTo>
                      <a:lnTo>
                        <a:pt x="626" y="321"/>
                      </a:lnTo>
                      <a:lnTo>
                        <a:pt x="625" y="322"/>
                      </a:lnTo>
                      <a:lnTo>
                        <a:pt x="623" y="324"/>
                      </a:lnTo>
                      <a:lnTo>
                        <a:pt x="619" y="327"/>
                      </a:lnTo>
                      <a:lnTo>
                        <a:pt x="618" y="328"/>
                      </a:lnTo>
                      <a:lnTo>
                        <a:pt x="618" y="329"/>
                      </a:lnTo>
                      <a:lnTo>
                        <a:pt x="616" y="331"/>
                      </a:lnTo>
                      <a:lnTo>
                        <a:pt x="616" y="332"/>
                      </a:lnTo>
                      <a:lnTo>
                        <a:pt x="615" y="333"/>
                      </a:lnTo>
                      <a:lnTo>
                        <a:pt x="614" y="335"/>
                      </a:lnTo>
                      <a:lnTo>
                        <a:pt x="614" y="336"/>
                      </a:lnTo>
                      <a:lnTo>
                        <a:pt x="613" y="337"/>
                      </a:lnTo>
                      <a:lnTo>
                        <a:pt x="610" y="337"/>
                      </a:lnTo>
                      <a:lnTo>
                        <a:pt x="609" y="337"/>
                      </a:lnTo>
                      <a:lnTo>
                        <a:pt x="607" y="338"/>
                      </a:lnTo>
                      <a:lnTo>
                        <a:pt x="605" y="338"/>
                      </a:lnTo>
                      <a:lnTo>
                        <a:pt x="604" y="338"/>
                      </a:lnTo>
                      <a:lnTo>
                        <a:pt x="604" y="339"/>
                      </a:lnTo>
                      <a:lnTo>
                        <a:pt x="604" y="340"/>
                      </a:lnTo>
                      <a:lnTo>
                        <a:pt x="604" y="342"/>
                      </a:lnTo>
                      <a:lnTo>
                        <a:pt x="604" y="343"/>
                      </a:lnTo>
                      <a:lnTo>
                        <a:pt x="605" y="343"/>
                      </a:lnTo>
                      <a:lnTo>
                        <a:pt x="605" y="344"/>
                      </a:lnTo>
                      <a:lnTo>
                        <a:pt x="605" y="343"/>
                      </a:lnTo>
                      <a:lnTo>
                        <a:pt x="606" y="343"/>
                      </a:lnTo>
                      <a:lnTo>
                        <a:pt x="606" y="344"/>
                      </a:lnTo>
                      <a:lnTo>
                        <a:pt x="605" y="344"/>
                      </a:lnTo>
                      <a:lnTo>
                        <a:pt x="605" y="345"/>
                      </a:lnTo>
                      <a:lnTo>
                        <a:pt x="605" y="346"/>
                      </a:lnTo>
                      <a:lnTo>
                        <a:pt x="604" y="346"/>
                      </a:lnTo>
                      <a:lnTo>
                        <a:pt x="604" y="347"/>
                      </a:lnTo>
                      <a:lnTo>
                        <a:pt x="603" y="347"/>
                      </a:lnTo>
                      <a:lnTo>
                        <a:pt x="600" y="346"/>
                      </a:lnTo>
                      <a:lnTo>
                        <a:pt x="600" y="347"/>
                      </a:lnTo>
                      <a:lnTo>
                        <a:pt x="599" y="347"/>
                      </a:lnTo>
                      <a:lnTo>
                        <a:pt x="598" y="348"/>
                      </a:lnTo>
                      <a:lnTo>
                        <a:pt x="597" y="349"/>
                      </a:lnTo>
                      <a:lnTo>
                        <a:pt x="595" y="350"/>
                      </a:lnTo>
                      <a:lnTo>
                        <a:pt x="593" y="352"/>
                      </a:lnTo>
                      <a:lnTo>
                        <a:pt x="592" y="353"/>
                      </a:lnTo>
                      <a:lnTo>
                        <a:pt x="591" y="354"/>
                      </a:lnTo>
                      <a:lnTo>
                        <a:pt x="589" y="356"/>
                      </a:lnTo>
                      <a:lnTo>
                        <a:pt x="588" y="358"/>
                      </a:lnTo>
                      <a:lnTo>
                        <a:pt x="587" y="360"/>
                      </a:lnTo>
                      <a:lnTo>
                        <a:pt x="583" y="366"/>
                      </a:lnTo>
                      <a:lnTo>
                        <a:pt x="581" y="369"/>
                      </a:lnTo>
                      <a:lnTo>
                        <a:pt x="581" y="371"/>
                      </a:lnTo>
                      <a:lnTo>
                        <a:pt x="580" y="373"/>
                      </a:lnTo>
                      <a:lnTo>
                        <a:pt x="580" y="374"/>
                      </a:lnTo>
                      <a:lnTo>
                        <a:pt x="580" y="375"/>
                      </a:lnTo>
                      <a:lnTo>
                        <a:pt x="580" y="374"/>
                      </a:lnTo>
                      <a:lnTo>
                        <a:pt x="579" y="374"/>
                      </a:lnTo>
                      <a:lnTo>
                        <a:pt x="578" y="375"/>
                      </a:lnTo>
                      <a:lnTo>
                        <a:pt x="577" y="375"/>
                      </a:lnTo>
                      <a:lnTo>
                        <a:pt x="577" y="376"/>
                      </a:lnTo>
                      <a:lnTo>
                        <a:pt x="577" y="377"/>
                      </a:lnTo>
                      <a:lnTo>
                        <a:pt x="576" y="378"/>
                      </a:lnTo>
                      <a:lnTo>
                        <a:pt x="577" y="378"/>
                      </a:lnTo>
                      <a:lnTo>
                        <a:pt x="576" y="380"/>
                      </a:lnTo>
                      <a:lnTo>
                        <a:pt x="575" y="382"/>
                      </a:lnTo>
                      <a:lnTo>
                        <a:pt x="573" y="385"/>
                      </a:lnTo>
                      <a:lnTo>
                        <a:pt x="573" y="387"/>
                      </a:lnTo>
                      <a:lnTo>
                        <a:pt x="573" y="388"/>
                      </a:lnTo>
                      <a:lnTo>
                        <a:pt x="572" y="388"/>
                      </a:lnTo>
                      <a:lnTo>
                        <a:pt x="571" y="388"/>
                      </a:lnTo>
                      <a:lnTo>
                        <a:pt x="570" y="388"/>
                      </a:lnTo>
                      <a:lnTo>
                        <a:pt x="570" y="387"/>
                      </a:lnTo>
                      <a:lnTo>
                        <a:pt x="569" y="387"/>
                      </a:lnTo>
                      <a:lnTo>
                        <a:pt x="569" y="386"/>
                      </a:lnTo>
                      <a:lnTo>
                        <a:pt x="569" y="385"/>
                      </a:lnTo>
                      <a:lnTo>
                        <a:pt x="568" y="385"/>
                      </a:lnTo>
                      <a:lnTo>
                        <a:pt x="568" y="386"/>
                      </a:lnTo>
                      <a:lnTo>
                        <a:pt x="567" y="386"/>
                      </a:lnTo>
                      <a:lnTo>
                        <a:pt x="567" y="387"/>
                      </a:lnTo>
                      <a:lnTo>
                        <a:pt x="566" y="387"/>
                      </a:lnTo>
                      <a:lnTo>
                        <a:pt x="565" y="387"/>
                      </a:lnTo>
                      <a:lnTo>
                        <a:pt x="560" y="387"/>
                      </a:lnTo>
                      <a:lnTo>
                        <a:pt x="538" y="385"/>
                      </a:lnTo>
                      <a:lnTo>
                        <a:pt x="539" y="387"/>
                      </a:lnTo>
                      <a:lnTo>
                        <a:pt x="538" y="387"/>
                      </a:lnTo>
                      <a:lnTo>
                        <a:pt x="538" y="386"/>
                      </a:lnTo>
                      <a:lnTo>
                        <a:pt x="537" y="386"/>
                      </a:lnTo>
                      <a:lnTo>
                        <a:pt x="536" y="386"/>
                      </a:lnTo>
                      <a:lnTo>
                        <a:pt x="536" y="387"/>
                      </a:lnTo>
                      <a:lnTo>
                        <a:pt x="536" y="388"/>
                      </a:lnTo>
                      <a:lnTo>
                        <a:pt x="535" y="388"/>
                      </a:lnTo>
                      <a:lnTo>
                        <a:pt x="534" y="388"/>
                      </a:lnTo>
                      <a:lnTo>
                        <a:pt x="533" y="389"/>
                      </a:lnTo>
                      <a:lnTo>
                        <a:pt x="533" y="388"/>
                      </a:lnTo>
                      <a:lnTo>
                        <a:pt x="532" y="389"/>
                      </a:lnTo>
                      <a:lnTo>
                        <a:pt x="532" y="388"/>
                      </a:lnTo>
                      <a:lnTo>
                        <a:pt x="531" y="387"/>
                      </a:lnTo>
                      <a:lnTo>
                        <a:pt x="530" y="387"/>
                      </a:lnTo>
                      <a:lnTo>
                        <a:pt x="530" y="388"/>
                      </a:lnTo>
                      <a:lnTo>
                        <a:pt x="530" y="389"/>
                      </a:lnTo>
                      <a:lnTo>
                        <a:pt x="529" y="389"/>
                      </a:lnTo>
                      <a:lnTo>
                        <a:pt x="528" y="389"/>
                      </a:lnTo>
                      <a:lnTo>
                        <a:pt x="528" y="388"/>
                      </a:lnTo>
                      <a:lnTo>
                        <a:pt x="527" y="388"/>
                      </a:lnTo>
                      <a:lnTo>
                        <a:pt x="528" y="387"/>
                      </a:lnTo>
                      <a:lnTo>
                        <a:pt x="527" y="387"/>
                      </a:lnTo>
                      <a:lnTo>
                        <a:pt x="526" y="387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4" y="387"/>
                      </a:lnTo>
                      <a:lnTo>
                        <a:pt x="524" y="386"/>
                      </a:lnTo>
                      <a:lnTo>
                        <a:pt x="524" y="387"/>
                      </a:lnTo>
                      <a:lnTo>
                        <a:pt x="523" y="387"/>
                      </a:lnTo>
                      <a:lnTo>
                        <a:pt x="523" y="386"/>
                      </a:lnTo>
                      <a:lnTo>
                        <a:pt x="522" y="386"/>
                      </a:lnTo>
                      <a:lnTo>
                        <a:pt x="522" y="387"/>
                      </a:lnTo>
                      <a:lnTo>
                        <a:pt x="521" y="387"/>
                      </a:lnTo>
                      <a:lnTo>
                        <a:pt x="521" y="388"/>
                      </a:lnTo>
                      <a:lnTo>
                        <a:pt x="520" y="387"/>
                      </a:lnTo>
                      <a:lnTo>
                        <a:pt x="520" y="388"/>
                      </a:lnTo>
                      <a:lnTo>
                        <a:pt x="520" y="387"/>
                      </a:lnTo>
                      <a:lnTo>
                        <a:pt x="519" y="387"/>
                      </a:lnTo>
                      <a:lnTo>
                        <a:pt x="518" y="386"/>
                      </a:lnTo>
                      <a:lnTo>
                        <a:pt x="517" y="386"/>
                      </a:lnTo>
                      <a:lnTo>
                        <a:pt x="517" y="387"/>
                      </a:lnTo>
                      <a:lnTo>
                        <a:pt x="516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4" y="388"/>
                      </a:lnTo>
                      <a:lnTo>
                        <a:pt x="513" y="388"/>
                      </a:lnTo>
                      <a:lnTo>
                        <a:pt x="513" y="389"/>
                      </a:lnTo>
                      <a:lnTo>
                        <a:pt x="512" y="389"/>
                      </a:lnTo>
                      <a:lnTo>
                        <a:pt x="511" y="389"/>
                      </a:lnTo>
                      <a:lnTo>
                        <a:pt x="511" y="390"/>
                      </a:lnTo>
                      <a:lnTo>
                        <a:pt x="510" y="390"/>
                      </a:lnTo>
                      <a:lnTo>
                        <a:pt x="510" y="391"/>
                      </a:lnTo>
                      <a:lnTo>
                        <a:pt x="510" y="392"/>
                      </a:lnTo>
                      <a:lnTo>
                        <a:pt x="509" y="392"/>
                      </a:lnTo>
                      <a:lnTo>
                        <a:pt x="509" y="393"/>
                      </a:lnTo>
                      <a:lnTo>
                        <a:pt x="508" y="392"/>
                      </a:lnTo>
                      <a:lnTo>
                        <a:pt x="508" y="393"/>
                      </a:lnTo>
                      <a:lnTo>
                        <a:pt x="508" y="394"/>
                      </a:lnTo>
                      <a:lnTo>
                        <a:pt x="507" y="394"/>
                      </a:lnTo>
                      <a:lnTo>
                        <a:pt x="506" y="394"/>
                      </a:lnTo>
                      <a:lnTo>
                        <a:pt x="505" y="394"/>
                      </a:lnTo>
                      <a:lnTo>
                        <a:pt x="505" y="395"/>
                      </a:lnTo>
                      <a:lnTo>
                        <a:pt x="505" y="396"/>
                      </a:lnTo>
                      <a:lnTo>
                        <a:pt x="506" y="396"/>
                      </a:lnTo>
                      <a:lnTo>
                        <a:pt x="505" y="396"/>
                      </a:lnTo>
                      <a:lnTo>
                        <a:pt x="505" y="397"/>
                      </a:lnTo>
                      <a:lnTo>
                        <a:pt x="504" y="397"/>
                      </a:lnTo>
                      <a:lnTo>
                        <a:pt x="503" y="397"/>
                      </a:lnTo>
                      <a:lnTo>
                        <a:pt x="502" y="397"/>
                      </a:lnTo>
                      <a:lnTo>
                        <a:pt x="501" y="398"/>
                      </a:lnTo>
                      <a:lnTo>
                        <a:pt x="501" y="399"/>
                      </a:lnTo>
                      <a:lnTo>
                        <a:pt x="500" y="398"/>
                      </a:lnTo>
                      <a:lnTo>
                        <a:pt x="500" y="399"/>
                      </a:lnTo>
                      <a:lnTo>
                        <a:pt x="499" y="399"/>
                      </a:lnTo>
                      <a:lnTo>
                        <a:pt x="499" y="400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7" y="401"/>
                      </a:lnTo>
                      <a:lnTo>
                        <a:pt x="496" y="401"/>
                      </a:lnTo>
                      <a:lnTo>
                        <a:pt x="496" y="402"/>
                      </a:lnTo>
                      <a:lnTo>
                        <a:pt x="495" y="401"/>
                      </a:lnTo>
                      <a:lnTo>
                        <a:pt x="494" y="401"/>
                      </a:lnTo>
                      <a:lnTo>
                        <a:pt x="494" y="402"/>
                      </a:lnTo>
                      <a:lnTo>
                        <a:pt x="494" y="401"/>
                      </a:lnTo>
                      <a:lnTo>
                        <a:pt x="493" y="401"/>
                      </a:lnTo>
                      <a:lnTo>
                        <a:pt x="493" y="402"/>
                      </a:lnTo>
                      <a:lnTo>
                        <a:pt x="492" y="402"/>
                      </a:lnTo>
                      <a:lnTo>
                        <a:pt x="491" y="403"/>
                      </a:lnTo>
                      <a:lnTo>
                        <a:pt x="491" y="402"/>
                      </a:lnTo>
                      <a:lnTo>
                        <a:pt x="490" y="402"/>
                      </a:lnTo>
                      <a:lnTo>
                        <a:pt x="490" y="401"/>
                      </a:lnTo>
                      <a:lnTo>
                        <a:pt x="489" y="401"/>
                      </a:lnTo>
                      <a:lnTo>
                        <a:pt x="489" y="402"/>
                      </a:lnTo>
                      <a:lnTo>
                        <a:pt x="489" y="403"/>
                      </a:lnTo>
                      <a:lnTo>
                        <a:pt x="488" y="402"/>
                      </a:lnTo>
                      <a:lnTo>
                        <a:pt x="488" y="403"/>
                      </a:lnTo>
                      <a:lnTo>
                        <a:pt x="487" y="404"/>
                      </a:lnTo>
                      <a:lnTo>
                        <a:pt x="487" y="403"/>
                      </a:lnTo>
                      <a:lnTo>
                        <a:pt x="486" y="403"/>
                      </a:lnTo>
                      <a:lnTo>
                        <a:pt x="487" y="403"/>
                      </a:lnTo>
                      <a:lnTo>
                        <a:pt x="486" y="404"/>
                      </a:lnTo>
                      <a:lnTo>
                        <a:pt x="486" y="405"/>
                      </a:lnTo>
                      <a:lnTo>
                        <a:pt x="485" y="405"/>
                      </a:lnTo>
                      <a:lnTo>
                        <a:pt x="485" y="406"/>
                      </a:lnTo>
                      <a:lnTo>
                        <a:pt x="486" y="406"/>
                      </a:lnTo>
                      <a:lnTo>
                        <a:pt x="485" y="407"/>
                      </a:lnTo>
                      <a:lnTo>
                        <a:pt x="484" y="407"/>
                      </a:lnTo>
                      <a:lnTo>
                        <a:pt x="484" y="408"/>
                      </a:lnTo>
                      <a:lnTo>
                        <a:pt x="484" y="407"/>
                      </a:lnTo>
                      <a:lnTo>
                        <a:pt x="483" y="408"/>
                      </a:lnTo>
                      <a:lnTo>
                        <a:pt x="483" y="407"/>
                      </a:lnTo>
                      <a:lnTo>
                        <a:pt x="482" y="407"/>
                      </a:lnTo>
                      <a:lnTo>
                        <a:pt x="482" y="408"/>
                      </a:lnTo>
                      <a:lnTo>
                        <a:pt x="482" y="407"/>
                      </a:lnTo>
                      <a:lnTo>
                        <a:pt x="481" y="406"/>
                      </a:lnTo>
                      <a:lnTo>
                        <a:pt x="481" y="407"/>
                      </a:lnTo>
                      <a:lnTo>
                        <a:pt x="481" y="408"/>
                      </a:lnTo>
                      <a:lnTo>
                        <a:pt x="480" y="407"/>
                      </a:lnTo>
                      <a:lnTo>
                        <a:pt x="480" y="408"/>
                      </a:lnTo>
                      <a:lnTo>
                        <a:pt x="480" y="409"/>
                      </a:lnTo>
                      <a:lnTo>
                        <a:pt x="479" y="409"/>
                      </a:lnTo>
                      <a:lnTo>
                        <a:pt x="478" y="408"/>
                      </a:lnTo>
                      <a:lnTo>
                        <a:pt x="478" y="407"/>
                      </a:lnTo>
                      <a:lnTo>
                        <a:pt x="478" y="406"/>
                      </a:lnTo>
                      <a:lnTo>
                        <a:pt x="477" y="406"/>
                      </a:lnTo>
                      <a:lnTo>
                        <a:pt x="477" y="407"/>
                      </a:lnTo>
                      <a:lnTo>
                        <a:pt x="477" y="408"/>
                      </a:lnTo>
                      <a:lnTo>
                        <a:pt x="476" y="408"/>
                      </a:lnTo>
                      <a:lnTo>
                        <a:pt x="476" y="407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7"/>
                      </a:lnTo>
                      <a:lnTo>
                        <a:pt x="475" y="408"/>
                      </a:lnTo>
                      <a:lnTo>
                        <a:pt x="475" y="407"/>
                      </a:lnTo>
                      <a:lnTo>
                        <a:pt x="475" y="406"/>
                      </a:lnTo>
                      <a:lnTo>
                        <a:pt x="474" y="406"/>
                      </a:lnTo>
                      <a:lnTo>
                        <a:pt x="474" y="405"/>
                      </a:lnTo>
                      <a:lnTo>
                        <a:pt x="474" y="406"/>
                      </a:lnTo>
                      <a:lnTo>
                        <a:pt x="473" y="406"/>
                      </a:lnTo>
                      <a:lnTo>
                        <a:pt x="473" y="405"/>
                      </a:lnTo>
                      <a:lnTo>
                        <a:pt x="472" y="405"/>
                      </a:lnTo>
                      <a:lnTo>
                        <a:pt x="473" y="405"/>
                      </a:lnTo>
                      <a:lnTo>
                        <a:pt x="473" y="404"/>
                      </a:lnTo>
                      <a:lnTo>
                        <a:pt x="473" y="403"/>
                      </a:lnTo>
                      <a:lnTo>
                        <a:pt x="472" y="403"/>
                      </a:lnTo>
                      <a:lnTo>
                        <a:pt x="472" y="404"/>
                      </a:lnTo>
                      <a:lnTo>
                        <a:pt x="471" y="405"/>
                      </a:lnTo>
                      <a:lnTo>
                        <a:pt x="471" y="404"/>
                      </a:lnTo>
                      <a:lnTo>
                        <a:pt x="470" y="403"/>
                      </a:lnTo>
                      <a:lnTo>
                        <a:pt x="471" y="403"/>
                      </a:lnTo>
                      <a:lnTo>
                        <a:pt x="470" y="403"/>
                      </a:lnTo>
                      <a:lnTo>
                        <a:pt x="469" y="403"/>
                      </a:lnTo>
                      <a:lnTo>
                        <a:pt x="469" y="402"/>
                      </a:lnTo>
                      <a:lnTo>
                        <a:pt x="468" y="403"/>
                      </a:lnTo>
                      <a:lnTo>
                        <a:pt x="469" y="403"/>
                      </a:lnTo>
                      <a:lnTo>
                        <a:pt x="468" y="403"/>
                      </a:lnTo>
                      <a:lnTo>
                        <a:pt x="468" y="402"/>
                      </a:lnTo>
                      <a:lnTo>
                        <a:pt x="467" y="403"/>
                      </a:lnTo>
                      <a:lnTo>
                        <a:pt x="467" y="402"/>
                      </a:lnTo>
                      <a:lnTo>
                        <a:pt x="468" y="402"/>
                      </a:lnTo>
                      <a:lnTo>
                        <a:pt x="468" y="401"/>
                      </a:lnTo>
                      <a:lnTo>
                        <a:pt x="467" y="402"/>
                      </a:lnTo>
                      <a:lnTo>
                        <a:pt x="467" y="401"/>
                      </a:lnTo>
                      <a:lnTo>
                        <a:pt x="466" y="400"/>
                      </a:lnTo>
                      <a:lnTo>
                        <a:pt x="466" y="399"/>
                      </a:lnTo>
                      <a:lnTo>
                        <a:pt x="465" y="399"/>
                      </a:lnTo>
                      <a:lnTo>
                        <a:pt x="464" y="400"/>
                      </a:lnTo>
                      <a:lnTo>
                        <a:pt x="464" y="401"/>
                      </a:lnTo>
                      <a:lnTo>
                        <a:pt x="463" y="399"/>
                      </a:lnTo>
                      <a:lnTo>
                        <a:pt x="464" y="398"/>
                      </a:lnTo>
                      <a:lnTo>
                        <a:pt x="464" y="397"/>
                      </a:lnTo>
                      <a:lnTo>
                        <a:pt x="463" y="397"/>
                      </a:lnTo>
                      <a:lnTo>
                        <a:pt x="462" y="397"/>
                      </a:lnTo>
                      <a:lnTo>
                        <a:pt x="462" y="396"/>
                      </a:lnTo>
                      <a:lnTo>
                        <a:pt x="462" y="395"/>
                      </a:lnTo>
                      <a:lnTo>
                        <a:pt x="461" y="395"/>
                      </a:lnTo>
                      <a:lnTo>
                        <a:pt x="460" y="394"/>
                      </a:lnTo>
                      <a:lnTo>
                        <a:pt x="460" y="393"/>
                      </a:lnTo>
                      <a:lnTo>
                        <a:pt x="459" y="393"/>
                      </a:lnTo>
                      <a:lnTo>
                        <a:pt x="459" y="394"/>
                      </a:lnTo>
                      <a:lnTo>
                        <a:pt x="460" y="394"/>
                      </a:lnTo>
                      <a:lnTo>
                        <a:pt x="460" y="395"/>
                      </a:lnTo>
                      <a:lnTo>
                        <a:pt x="459" y="395"/>
                      </a:lnTo>
                      <a:lnTo>
                        <a:pt x="459" y="394"/>
                      </a:lnTo>
                      <a:lnTo>
                        <a:pt x="458" y="392"/>
                      </a:lnTo>
                      <a:lnTo>
                        <a:pt x="458" y="393"/>
                      </a:lnTo>
                      <a:lnTo>
                        <a:pt x="458" y="394"/>
                      </a:lnTo>
                      <a:lnTo>
                        <a:pt x="457" y="394"/>
                      </a:lnTo>
                      <a:lnTo>
                        <a:pt x="457" y="393"/>
                      </a:lnTo>
                      <a:lnTo>
                        <a:pt x="457" y="392"/>
                      </a:lnTo>
                      <a:lnTo>
                        <a:pt x="457" y="391"/>
                      </a:lnTo>
                      <a:lnTo>
                        <a:pt x="456" y="391"/>
                      </a:lnTo>
                      <a:lnTo>
                        <a:pt x="456" y="392"/>
                      </a:lnTo>
                      <a:lnTo>
                        <a:pt x="455" y="392"/>
                      </a:lnTo>
                      <a:lnTo>
                        <a:pt x="454" y="391"/>
                      </a:lnTo>
                      <a:lnTo>
                        <a:pt x="455" y="390"/>
                      </a:lnTo>
                      <a:lnTo>
                        <a:pt x="455" y="389"/>
                      </a:lnTo>
                      <a:lnTo>
                        <a:pt x="454" y="389"/>
                      </a:lnTo>
                      <a:lnTo>
                        <a:pt x="454" y="390"/>
                      </a:lnTo>
                      <a:lnTo>
                        <a:pt x="453" y="390"/>
                      </a:lnTo>
                      <a:lnTo>
                        <a:pt x="453" y="389"/>
                      </a:lnTo>
                      <a:lnTo>
                        <a:pt x="454" y="389"/>
                      </a:lnTo>
                      <a:lnTo>
                        <a:pt x="454" y="388"/>
                      </a:lnTo>
                      <a:lnTo>
                        <a:pt x="455" y="387"/>
                      </a:lnTo>
                      <a:lnTo>
                        <a:pt x="454" y="387"/>
                      </a:lnTo>
                      <a:lnTo>
                        <a:pt x="454" y="388"/>
                      </a:lnTo>
                      <a:lnTo>
                        <a:pt x="454" y="389"/>
                      </a:lnTo>
                      <a:lnTo>
                        <a:pt x="453" y="389"/>
                      </a:lnTo>
                      <a:lnTo>
                        <a:pt x="452" y="388"/>
                      </a:lnTo>
                      <a:lnTo>
                        <a:pt x="452" y="387"/>
                      </a:lnTo>
                      <a:lnTo>
                        <a:pt x="451" y="387"/>
                      </a:lnTo>
                      <a:lnTo>
                        <a:pt x="451" y="386"/>
                      </a:lnTo>
                      <a:lnTo>
                        <a:pt x="452" y="385"/>
                      </a:lnTo>
                      <a:lnTo>
                        <a:pt x="451" y="385"/>
                      </a:lnTo>
                      <a:lnTo>
                        <a:pt x="449" y="384"/>
                      </a:lnTo>
                      <a:lnTo>
                        <a:pt x="448" y="385"/>
                      </a:lnTo>
                      <a:lnTo>
                        <a:pt x="448" y="384"/>
                      </a:lnTo>
                      <a:lnTo>
                        <a:pt x="447" y="384"/>
                      </a:lnTo>
                      <a:lnTo>
                        <a:pt x="445" y="384"/>
                      </a:lnTo>
                      <a:lnTo>
                        <a:pt x="444" y="384"/>
                      </a:lnTo>
                      <a:lnTo>
                        <a:pt x="445" y="383"/>
                      </a:lnTo>
                      <a:lnTo>
                        <a:pt x="444" y="382"/>
                      </a:lnTo>
                      <a:lnTo>
                        <a:pt x="443" y="383"/>
                      </a:lnTo>
                      <a:lnTo>
                        <a:pt x="443" y="384"/>
                      </a:lnTo>
                      <a:lnTo>
                        <a:pt x="444" y="384"/>
                      </a:lnTo>
                      <a:lnTo>
                        <a:pt x="443" y="384"/>
                      </a:lnTo>
                      <a:lnTo>
                        <a:pt x="443" y="385"/>
                      </a:lnTo>
                      <a:lnTo>
                        <a:pt x="443" y="386"/>
                      </a:lnTo>
                      <a:lnTo>
                        <a:pt x="442" y="386"/>
                      </a:lnTo>
                      <a:lnTo>
                        <a:pt x="442" y="387"/>
                      </a:lnTo>
                      <a:lnTo>
                        <a:pt x="441" y="387"/>
                      </a:lnTo>
                      <a:lnTo>
                        <a:pt x="441" y="386"/>
                      </a:lnTo>
                      <a:lnTo>
                        <a:pt x="442" y="385"/>
                      </a:lnTo>
                      <a:lnTo>
                        <a:pt x="442" y="384"/>
                      </a:lnTo>
                      <a:lnTo>
                        <a:pt x="442" y="383"/>
                      </a:lnTo>
                      <a:lnTo>
                        <a:pt x="441" y="382"/>
                      </a:lnTo>
                      <a:lnTo>
                        <a:pt x="440" y="382"/>
                      </a:lnTo>
                      <a:lnTo>
                        <a:pt x="439" y="382"/>
                      </a:lnTo>
                      <a:lnTo>
                        <a:pt x="438" y="382"/>
                      </a:lnTo>
                      <a:lnTo>
                        <a:pt x="438" y="383"/>
                      </a:lnTo>
                      <a:lnTo>
                        <a:pt x="438" y="385"/>
                      </a:lnTo>
                      <a:lnTo>
                        <a:pt x="437" y="385"/>
                      </a:lnTo>
                      <a:lnTo>
                        <a:pt x="437" y="384"/>
                      </a:lnTo>
                      <a:lnTo>
                        <a:pt x="436" y="384"/>
                      </a:lnTo>
                      <a:lnTo>
                        <a:pt x="435" y="383"/>
                      </a:lnTo>
                      <a:lnTo>
                        <a:pt x="435" y="384"/>
                      </a:lnTo>
                      <a:lnTo>
                        <a:pt x="434" y="384"/>
                      </a:lnTo>
                      <a:lnTo>
                        <a:pt x="433" y="384"/>
                      </a:lnTo>
                      <a:lnTo>
                        <a:pt x="432" y="384"/>
                      </a:lnTo>
                      <a:lnTo>
                        <a:pt x="432" y="385"/>
                      </a:lnTo>
                      <a:lnTo>
                        <a:pt x="431" y="385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5"/>
                      </a:lnTo>
                      <a:lnTo>
                        <a:pt x="428" y="386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7" y="387"/>
                      </a:lnTo>
                      <a:lnTo>
                        <a:pt x="427" y="385"/>
                      </a:lnTo>
                      <a:lnTo>
                        <a:pt x="426" y="384"/>
                      </a:lnTo>
                      <a:lnTo>
                        <a:pt x="425" y="385"/>
                      </a:lnTo>
                      <a:lnTo>
                        <a:pt x="425" y="386"/>
                      </a:lnTo>
                      <a:lnTo>
                        <a:pt x="424" y="386"/>
                      </a:lnTo>
                      <a:lnTo>
                        <a:pt x="424" y="385"/>
                      </a:lnTo>
                      <a:lnTo>
                        <a:pt x="425" y="384"/>
                      </a:lnTo>
                      <a:lnTo>
                        <a:pt x="425" y="383"/>
                      </a:lnTo>
                      <a:lnTo>
                        <a:pt x="425" y="382"/>
                      </a:lnTo>
                      <a:lnTo>
                        <a:pt x="424" y="382"/>
                      </a:lnTo>
                      <a:lnTo>
                        <a:pt x="423" y="383"/>
                      </a:lnTo>
                      <a:lnTo>
                        <a:pt x="423" y="382"/>
                      </a:lnTo>
                      <a:lnTo>
                        <a:pt x="422" y="383"/>
                      </a:lnTo>
                      <a:lnTo>
                        <a:pt x="422" y="384"/>
                      </a:lnTo>
                      <a:lnTo>
                        <a:pt x="423" y="384"/>
                      </a:lnTo>
                      <a:lnTo>
                        <a:pt x="423" y="383"/>
                      </a:lnTo>
                      <a:lnTo>
                        <a:pt x="424" y="384"/>
                      </a:lnTo>
                      <a:lnTo>
                        <a:pt x="424" y="385"/>
                      </a:lnTo>
                      <a:lnTo>
                        <a:pt x="423" y="386"/>
                      </a:lnTo>
                      <a:lnTo>
                        <a:pt x="422" y="386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7"/>
                      </a:lnTo>
                      <a:lnTo>
                        <a:pt x="420" y="387"/>
                      </a:lnTo>
                      <a:lnTo>
                        <a:pt x="419" y="386"/>
                      </a:lnTo>
                      <a:lnTo>
                        <a:pt x="418" y="385"/>
                      </a:lnTo>
                      <a:lnTo>
                        <a:pt x="417" y="386"/>
                      </a:lnTo>
                      <a:lnTo>
                        <a:pt x="417" y="385"/>
                      </a:lnTo>
                      <a:lnTo>
                        <a:pt x="416" y="384"/>
                      </a:lnTo>
                      <a:lnTo>
                        <a:pt x="416" y="383"/>
                      </a:lnTo>
                      <a:lnTo>
                        <a:pt x="415" y="383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5" y="384"/>
                      </a:lnTo>
                      <a:lnTo>
                        <a:pt x="415" y="385"/>
                      </a:lnTo>
                      <a:lnTo>
                        <a:pt x="414" y="385"/>
                      </a:lnTo>
                      <a:lnTo>
                        <a:pt x="414" y="384"/>
                      </a:lnTo>
                      <a:lnTo>
                        <a:pt x="413" y="384"/>
                      </a:lnTo>
                      <a:lnTo>
                        <a:pt x="412" y="384"/>
                      </a:lnTo>
                      <a:lnTo>
                        <a:pt x="411" y="385"/>
                      </a:lnTo>
                      <a:lnTo>
                        <a:pt x="410" y="385"/>
                      </a:lnTo>
                      <a:lnTo>
                        <a:pt x="409" y="385"/>
                      </a:lnTo>
                      <a:lnTo>
                        <a:pt x="409" y="386"/>
                      </a:lnTo>
                      <a:lnTo>
                        <a:pt x="408" y="386"/>
                      </a:lnTo>
                      <a:lnTo>
                        <a:pt x="408" y="387"/>
                      </a:lnTo>
                      <a:lnTo>
                        <a:pt x="407" y="387"/>
                      </a:lnTo>
                      <a:lnTo>
                        <a:pt x="407" y="388"/>
                      </a:lnTo>
                      <a:lnTo>
                        <a:pt x="407" y="389"/>
                      </a:lnTo>
                      <a:lnTo>
                        <a:pt x="406" y="390"/>
                      </a:lnTo>
                      <a:lnTo>
                        <a:pt x="407" y="391"/>
                      </a:lnTo>
                      <a:lnTo>
                        <a:pt x="407" y="392"/>
                      </a:lnTo>
                      <a:lnTo>
                        <a:pt x="406" y="392"/>
                      </a:lnTo>
                      <a:lnTo>
                        <a:pt x="407" y="392"/>
                      </a:lnTo>
                      <a:lnTo>
                        <a:pt x="407" y="393"/>
                      </a:lnTo>
                      <a:lnTo>
                        <a:pt x="407" y="392"/>
                      </a:lnTo>
                      <a:lnTo>
                        <a:pt x="406" y="393"/>
                      </a:lnTo>
                      <a:lnTo>
                        <a:pt x="406" y="392"/>
                      </a:lnTo>
                      <a:lnTo>
                        <a:pt x="405" y="392"/>
                      </a:lnTo>
                      <a:lnTo>
                        <a:pt x="404" y="391"/>
                      </a:lnTo>
                      <a:lnTo>
                        <a:pt x="404" y="390"/>
                      </a:lnTo>
                      <a:lnTo>
                        <a:pt x="403" y="390"/>
                      </a:lnTo>
                      <a:lnTo>
                        <a:pt x="404" y="389"/>
                      </a:lnTo>
                      <a:lnTo>
                        <a:pt x="403" y="388"/>
                      </a:lnTo>
                      <a:lnTo>
                        <a:pt x="403" y="387"/>
                      </a:lnTo>
                      <a:lnTo>
                        <a:pt x="402" y="387"/>
                      </a:lnTo>
                      <a:lnTo>
                        <a:pt x="402" y="386"/>
                      </a:lnTo>
                      <a:lnTo>
                        <a:pt x="400" y="385"/>
                      </a:lnTo>
                      <a:lnTo>
                        <a:pt x="400" y="384"/>
                      </a:lnTo>
                      <a:lnTo>
                        <a:pt x="400" y="385"/>
                      </a:lnTo>
                      <a:lnTo>
                        <a:pt x="399" y="385"/>
                      </a:lnTo>
                      <a:lnTo>
                        <a:pt x="397" y="385"/>
                      </a:lnTo>
                      <a:lnTo>
                        <a:pt x="397" y="384"/>
                      </a:lnTo>
                      <a:lnTo>
                        <a:pt x="396" y="383"/>
                      </a:lnTo>
                      <a:lnTo>
                        <a:pt x="396" y="382"/>
                      </a:lnTo>
                      <a:lnTo>
                        <a:pt x="395" y="381"/>
                      </a:lnTo>
                      <a:lnTo>
                        <a:pt x="395" y="382"/>
                      </a:lnTo>
                      <a:lnTo>
                        <a:pt x="395" y="381"/>
                      </a:lnTo>
                      <a:lnTo>
                        <a:pt x="394" y="381"/>
                      </a:lnTo>
                      <a:lnTo>
                        <a:pt x="394" y="380"/>
                      </a:lnTo>
                      <a:lnTo>
                        <a:pt x="393" y="380"/>
                      </a:lnTo>
                      <a:lnTo>
                        <a:pt x="393" y="381"/>
                      </a:lnTo>
                      <a:lnTo>
                        <a:pt x="392" y="381"/>
                      </a:lnTo>
                      <a:lnTo>
                        <a:pt x="391" y="380"/>
                      </a:lnTo>
                      <a:lnTo>
                        <a:pt x="390" y="381"/>
                      </a:lnTo>
                      <a:lnTo>
                        <a:pt x="388" y="381"/>
                      </a:lnTo>
                      <a:lnTo>
                        <a:pt x="387" y="381"/>
                      </a:lnTo>
                      <a:lnTo>
                        <a:pt x="387" y="382"/>
                      </a:lnTo>
                      <a:lnTo>
                        <a:pt x="386" y="382"/>
                      </a:lnTo>
                      <a:lnTo>
                        <a:pt x="386" y="381"/>
                      </a:lnTo>
                      <a:lnTo>
                        <a:pt x="386" y="380"/>
                      </a:lnTo>
                      <a:lnTo>
                        <a:pt x="385" y="379"/>
                      </a:lnTo>
                      <a:lnTo>
                        <a:pt x="385" y="378"/>
                      </a:lnTo>
                      <a:lnTo>
                        <a:pt x="384" y="378"/>
                      </a:lnTo>
                      <a:lnTo>
                        <a:pt x="382" y="380"/>
                      </a:lnTo>
                      <a:lnTo>
                        <a:pt x="382" y="381"/>
                      </a:lnTo>
                      <a:lnTo>
                        <a:pt x="382" y="382"/>
                      </a:lnTo>
                      <a:lnTo>
                        <a:pt x="383" y="382"/>
                      </a:lnTo>
                      <a:lnTo>
                        <a:pt x="384" y="382"/>
                      </a:lnTo>
                      <a:lnTo>
                        <a:pt x="385" y="382"/>
                      </a:lnTo>
                      <a:lnTo>
                        <a:pt x="386" y="382"/>
                      </a:lnTo>
                      <a:lnTo>
                        <a:pt x="386" y="383"/>
                      </a:lnTo>
                      <a:lnTo>
                        <a:pt x="386" y="384"/>
                      </a:lnTo>
                      <a:lnTo>
                        <a:pt x="385" y="384"/>
                      </a:lnTo>
                      <a:lnTo>
                        <a:pt x="384" y="384"/>
                      </a:lnTo>
                      <a:lnTo>
                        <a:pt x="382" y="385"/>
                      </a:lnTo>
                      <a:lnTo>
                        <a:pt x="381" y="385"/>
                      </a:lnTo>
                      <a:lnTo>
                        <a:pt x="380" y="384"/>
                      </a:lnTo>
                      <a:lnTo>
                        <a:pt x="379" y="384"/>
                      </a:lnTo>
                      <a:lnTo>
                        <a:pt x="378" y="384"/>
                      </a:lnTo>
                      <a:lnTo>
                        <a:pt x="377" y="385"/>
                      </a:lnTo>
                      <a:lnTo>
                        <a:pt x="377" y="386"/>
                      </a:lnTo>
                      <a:lnTo>
                        <a:pt x="377" y="387"/>
                      </a:lnTo>
                      <a:lnTo>
                        <a:pt x="376" y="387"/>
                      </a:lnTo>
                      <a:lnTo>
                        <a:pt x="375" y="388"/>
                      </a:lnTo>
                      <a:lnTo>
                        <a:pt x="376" y="388"/>
                      </a:lnTo>
                      <a:lnTo>
                        <a:pt x="376" y="390"/>
                      </a:lnTo>
                      <a:lnTo>
                        <a:pt x="376" y="391"/>
                      </a:lnTo>
                      <a:lnTo>
                        <a:pt x="375" y="391"/>
                      </a:lnTo>
                      <a:lnTo>
                        <a:pt x="373" y="392"/>
                      </a:lnTo>
                      <a:lnTo>
                        <a:pt x="372" y="395"/>
                      </a:lnTo>
                      <a:lnTo>
                        <a:pt x="371" y="396"/>
                      </a:lnTo>
                      <a:lnTo>
                        <a:pt x="369" y="397"/>
                      </a:lnTo>
                      <a:lnTo>
                        <a:pt x="368" y="398"/>
                      </a:lnTo>
                      <a:lnTo>
                        <a:pt x="368" y="399"/>
                      </a:lnTo>
                      <a:lnTo>
                        <a:pt x="369" y="401"/>
                      </a:lnTo>
                      <a:lnTo>
                        <a:pt x="369" y="402"/>
                      </a:lnTo>
                      <a:lnTo>
                        <a:pt x="367" y="403"/>
                      </a:lnTo>
                      <a:lnTo>
                        <a:pt x="366" y="403"/>
                      </a:lnTo>
                      <a:lnTo>
                        <a:pt x="366" y="402"/>
                      </a:lnTo>
                      <a:lnTo>
                        <a:pt x="366" y="401"/>
                      </a:lnTo>
                      <a:lnTo>
                        <a:pt x="366" y="400"/>
                      </a:lnTo>
                      <a:lnTo>
                        <a:pt x="365" y="400"/>
                      </a:lnTo>
                      <a:lnTo>
                        <a:pt x="364" y="400"/>
                      </a:lnTo>
                      <a:lnTo>
                        <a:pt x="363" y="400"/>
                      </a:lnTo>
                      <a:lnTo>
                        <a:pt x="362" y="400"/>
                      </a:lnTo>
                      <a:lnTo>
                        <a:pt x="360" y="401"/>
                      </a:lnTo>
                      <a:lnTo>
                        <a:pt x="358" y="402"/>
                      </a:lnTo>
                      <a:lnTo>
                        <a:pt x="358" y="404"/>
                      </a:lnTo>
                      <a:lnTo>
                        <a:pt x="357" y="405"/>
                      </a:lnTo>
                      <a:lnTo>
                        <a:pt x="356" y="404"/>
                      </a:lnTo>
                      <a:lnTo>
                        <a:pt x="356" y="402"/>
                      </a:lnTo>
                      <a:lnTo>
                        <a:pt x="355" y="401"/>
                      </a:lnTo>
                      <a:lnTo>
                        <a:pt x="354" y="401"/>
                      </a:lnTo>
                      <a:lnTo>
                        <a:pt x="353" y="403"/>
                      </a:lnTo>
                      <a:lnTo>
                        <a:pt x="353" y="404"/>
                      </a:lnTo>
                      <a:lnTo>
                        <a:pt x="353" y="405"/>
                      </a:lnTo>
                      <a:lnTo>
                        <a:pt x="352" y="406"/>
                      </a:lnTo>
                      <a:lnTo>
                        <a:pt x="351" y="406"/>
                      </a:lnTo>
                      <a:lnTo>
                        <a:pt x="350" y="406"/>
                      </a:lnTo>
                      <a:lnTo>
                        <a:pt x="351" y="404"/>
                      </a:lnTo>
                      <a:lnTo>
                        <a:pt x="351" y="403"/>
                      </a:lnTo>
                      <a:lnTo>
                        <a:pt x="351" y="402"/>
                      </a:lnTo>
                      <a:lnTo>
                        <a:pt x="350" y="402"/>
                      </a:lnTo>
                      <a:lnTo>
                        <a:pt x="349" y="400"/>
                      </a:lnTo>
                      <a:lnTo>
                        <a:pt x="348" y="400"/>
                      </a:lnTo>
                      <a:lnTo>
                        <a:pt x="347" y="401"/>
                      </a:lnTo>
                      <a:lnTo>
                        <a:pt x="348" y="402"/>
                      </a:lnTo>
                      <a:lnTo>
                        <a:pt x="348" y="403"/>
                      </a:lnTo>
                      <a:lnTo>
                        <a:pt x="348" y="404"/>
                      </a:lnTo>
                      <a:lnTo>
                        <a:pt x="348" y="405"/>
                      </a:lnTo>
                      <a:lnTo>
                        <a:pt x="347" y="405"/>
                      </a:lnTo>
                      <a:lnTo>
                        <a:pt x="346" y="404"/>
                      </a:lnTo>
                      <a:lnTo>
                        <a:pt x="345" y="403"/>
                      </a:lnTo>
                      <a:lnTo>
                        <a:pt x="344" y="403"/>
                      </a:lnTo>
                      <a:lnTo>
                        <a:pt x="344" y="402"/>
                      </a:lnTo>
                      <a:lnTo>
                        <a:pt x="344" y="401"/>
                      </a:lnTo>
                      <a:lnTo>
                        <a:pt x="343" y="400"/>
                      </a:lnTo>
                      <a:lnTo>
                        <a:pt x="342" y="399"/>
                      </a:lnTo>
                      <a:lnTo>
                        <a:pt x="337" y="401"/>
                      </a:lnTo>
                      <a:lnTo>
                        <a:pt x="336" y="400"/>
                      </a:lnTo>
                      <a:lnTo>
                        <a:pt x="335" y="400"/>
                      </a:lnTo>
                      <a:lnTo>
                        <a:pt x="334" y="399"/>
                      </a:lnTo>
                      <a:lnTo>
                        <a:pt x="334" y="400"/>
                      </a:lnTo>
                      <a:lnTo>
                        <a:pt x="333" y="401"/>
                      </a:lnTo>
                      <a:lnTo>
                        <a:pt x="333" y="402"/>
                      </a:lnTo>
                      <a:lnTo>
                        <a:pt x="332" y="402"/>
                      </a:lnTo>
                      <a:lnTo>
                        <a:pt x="332" y="403"/>
                      </a:lnTo>
                      <a:lnTo>
                        <a:pt x="332" y="404"/>
                      </a:lnTo>
                      <a:lnTo>
                        <a:pt x="331" y="403"/>
                      </a:lnTo>
                      <a:lnTo>
                        <a:pt x="330" y="404"/>
                      </a:lnTo>
                      <a:lnTo>
                        <a:pt x="329" y="404"/>
                      </a:lnTo>
                      <a:lnTo>
                        <a:pt x="328" y="404"/>
                      </a:lnTo>
                      <a:lnTo>
                        <a:pt x="327" y="404"/>
                      </a:lnTo>
                      <a:lnTo>
                        <a:pt x="326" y="404"/>
                      </a:lnTo>
                      <a:lnTo>
                        <a:pt x="326" y="405"/>
                      </a:lnTo>
                      <a:lnTo>
                        <a:pt x="325" y="405"/>
                      </a:lnTo>
                      <a:lnTo>
                        <a:pt x="324" y="405"/>
                      </a:lnTo>
                      <a:lnTo>
                        <a:pt x="323" y="406"/>
                      </a:lnTo>
                      <a:lnTo>
                        <a:pt x="322" y="405"/>
                      </a:lnTo>
                      <a:lnTo>
                        <a:pt x="321" y="406"/>
                      </a:lnTo>
                      <a:lnTo>
                        <a:pt x="321" y="407"/>
                      </a:lnTo>
                      <a:lnTo>
                        <a:pt x="320" y="407"/>
                      </a:lnTo>
                      <a:lnTo>
                        <a:pt x="320" y="408"/>
                      </a:lnTo>
                      <a:lnTo>
                        <a:pt x="319" y="408"/>
                      </a:lnTo>
                      <a:lnTo>
                        <a:pt x="318" y="408"/>
                      </a:lnTo>
                      <a:lnTo>
                        <a:pt x="318" y="409"/>
                      </a:lnTo>
                      <a:lnTo>
                        <a:pt x="317" y="409"/>
                      </a:lnTo>
                      <a:lnTo>
                        <a:pt x="317" y="410"/>
                      </a:lnTo>
                      <a:lnTo>
                        <a:pt x="317" y="411"/>
                      </a:lnTo>
                      <a:lnTo>
                        <a:pt x="316" y="412"/>
                      </a:lnTo>
                      <a:lnTo>
                        <a:pt x="316" y="413"/>
                      </a:lnTo>
                      <a:lnTo>
                        <a:pt x="317" y="413"/>
                      </a:lnTo>
                      <a:lnTo>
                        <a:pt x="316" y="414"/>
                      </a:lnTo>
                      <a:lnTo>
                        <a:pt x="315" y="414"/>
                      </a:lnTo>
                      <a:lnTo>
                        <a:pt x="314" y="415"/>
                      </a:lnTo>
                      <a:lnTo>
                        <a:pt x="315" y="416"/>
                      </a:lnTo>
                      <a:lnTo>
                        <a:pt x="314" y="416"/>
                      </a:lnTo>
                      <a:lnTo>
                        <a:pt x="313" y="416"/>
                      </a:lnTo>
                      <a:lnTo>
                        <a:pt x="313" y="417"/>
                      </a:lnTo>
                      <a:lnTo>
                        <a:pt x="312" y="418"/>
                      </a:lnTo>
                      <a:lnTo>
                        <a:pt x="313" y="419"/>
                      </a:lnTo>
                      <a:lnTo>
                        <a:pt x="313" y="420"/>
                      </a:lnTo>
                      <a:lnTo>
                        <a:pt x="314" y="420"/>
                      </a:lnTo>
                      <a:lnTo>
                        <a:pt x="314" y="421"/>
                      </a:lnTo>
                      <a:lnTo>
                        <a:pt x="314" y="422"/>
                      </a:lnTo>
                      <a:lnTo>
                        <a:pt x="315" y="422"/>
                      </a:lnTo>
                      <a:lnTo>
                        <a:pt x="316" y="422"/>
                      </a:lnTo>
                      <a:lnTo>
                        <a:pt x="316" y="423"/>
                      </a:lnTo>
                      <a:lnTo>
                        <a:pt x="315" y="423"/>
                      </a:lnTo>
                      <a:lnTo>
                        <a:pt x="315" y="424"/>
                      </a:lnTo>
                      <a:lnTo>
                        <a:pt x="316" y="424"/>
                      </a:lnTo>
                      <a:lnTo>
                        <a:pt x="315" y="424"/>
                      </a:lnTo>
                      <a:lnTo>
                        <a:pt x="315" y="425"/>
                      </a:lnTo>
                      <a:lnTo>
                        <a:pt x="315" y="426"/>
                      </a:lnTo>
                      <a:lnTo>
                        <a:pt x="315" y="425"/>
                      </a:lnTo>
                      <a:lnTo>
                        <a:pt x="314" y="425"/>
                      </a:lnTo>
                      <a:lnTo>
                        <a:pt x="314" y="426"/>
                      </a:lnTo>
                      <a:lnTo>
                        <a:pt x="314" y="427"/>
                      </a:lnTo>
                      <a:lnTo>
                        <a:pt x="315" y="427"/>
                      </a:lnTo>
                      <a:lnTo>
                        <a:pt x="315" y="428"/>
                      </a:lnTo>
                      <a:lnTo>
                        <a:pt x="316" y="428"/>
                      </a:lnTo>
                      <a:lnTo>
                        <a:pt x="316" y="429"/>
                      </a:lnTo>
                      <a:lnTo>
                        <a:pt x="316" y="431"/>
                      </a:lnTo>
                      <a:lnTo>
                        <a:pt x="317" y="431"/>
                      </a:lnTo>
                      <a:lnTo>
                        <a:pt x="318" y="432"/>
                      </a:lnTo>
                      <a:lnTo>
                        <a:pt x="318" y="433"/>
                      </a:lnTo>
                      <a:lnTo>
                        <a:pt x="318" y="434"/>
                      </a:lnTo>
                      <a:lnTo>
                        <a:pt x="319" y="434"/>
                      </a:lnTo>
                      <a:lnTo>
                        <a:pt x="318" y="434"/>
                      </a:lnTo>
                      <a:lnTo>
                        <a:pt x="318" y="435"/>
                      </a:lnTo>
                      <a:lnTo>
                        <a:pt x="318" y="436"/>
                      </a:lnTo>
                      <a:lnTo>
                        <a:pt x="318" y="437"/>
                      </a:lnTo>
                      <a:lnTo>
                        <a:pt x="317" y="437"/>
                      </a:lnTo>
                      <a:lnTo>
                        <a:pt x="317" y="438"/>
                      </a:lnTo>
                      <a:lnTo>
                        <a:pt x="317" y="439"/>
                      </a:lnTo>
                      <a:lnTo>
                        <a:pt x="317" y="440"/>
                      </a:lnTo>
                      <a:lnTo>
                        <a:pt x="316" y="440"/>
                      </a:lnTo>
                      <a:lnTo>
                        <a:pt x="315" y="440"/>
                      </a:lnTo>
                      <a:lnTo>
                        <a:pt x="314" y="440"/>
                      </a:lnTo>
                      <a:lnTo>
                        <a:pt x="314" y="441"/>
                      </a:lnTo>
                      <a:lnTo>
                        <a:pt x="313" y="441"/>
                      </a:lnTo>
                      <a:lnTo>
                        <a:pt x="312" y="441"/>
                      </a:lnTo>
                      <a:lnTo>
                        <a:pt x="312" y="442"/>
                      </a:lnTo>
                      <a:lnTo>
                        <a:pt x="312" y="443"/>
                      </a:lnTo>
                      <a:lnTo>
                        <a:pt x="312" y="442"/>
                      </a:lnTo>
                      <a:lnTo>
                        <a:pt x="311" y="443"/>
                      </a:lnTo>
                      <a:lnTo>
                        <a:pt x="310" y="443"/>
                      </a:lnTo>
                      <a:lnTo>
                        <a:pt x="310" y="442"/>
                      </a:lnTo>
                      <a:lnTo>
                        <a:pt x="310" y="443"/>
                      </a:lnTo>
                      <a:lnTo>
                        <a:pt x="309" y="442"/>
                      </a:lnTo>
                      <a:lnTo>
                        <a:pt x="308" y="443"/>
                      </a:lnTo>
                      <a:lnTo>
                        <a:pt x="308" y="442"/>
                      </a:lnTo>
                      <a:lnTo>
                        <a:pt x="307" y="442"/>
                      </a:lnTo>
                      <a:lnTo>
                        <a:pt x="306" y="442"/>
                      </a:lnTo>
                      <a:lnTo>
                        <a:pt x="305" y="442"/>
                      </a:lnTo>
                      <a:lnTo>
                        <a:pt x="304" y="443"/>
                      </a:lnTo>
                      <a:lnTo>
                        <a:pt x="303" y="443"/>
                      </a:lnTo>
                      <a:lnTo>
                        <a:pt x="302" y="443"/>
                      </a:lnTo>
                      <a:lnTo>
                        <a:pt x="301" y="444"/>
                      </a:lnTo>
                      <a:lnTo>
                        <a:pt x="300" y="444"/>
                      </a:lnTo>
                      <a:lnTo>
                        <a:pt x="300" y="445"/>
                      </a:lnTo>
                      <a:lnTo>
                        <a:pt x="301" y="445"/>
                      </a:lnTo>
                      <a:lnTo>
                        <a:pt x="301" y="446"/>
                      </a:lnTo>
                      <a:lnTo>
                        <a:pt x="301" y="447"/>
                      </a:lnTo>
                      <a:lnTo>
                        <a:pt x="301" y="448"/>
                      </a:lnTo>
                      <a:lnTo>
                        <a:pt x="300" y="448"/>
                      </a:lnTo>
                      <a:lnTo>
                        <a:pt x="299" y="449"/>
                      </a:lnTo>
                      <a:lnTo>
                        <a:pt x="299" y="448"/>
                      </a:lnTo>
                      <a:lnTo>
                        <a:pt x="300" y="448"/>
                      </a:lnTo>
                      <a:lnTo>
                        <a:pt x="300" y="447"/>
                      </a:lnTo>
                      <a:lnTo>
                        <a:pt x="299" y="446"/>
                      </a:lnTo>
                      <a:lnTo>
                        <a:pt x="298" y="446"/>
                      </a:lnTo>
                      <a:lnTo>
                        <a:pt x="297" y="444"/>
                      </a:lnTo>
                      <a:lnTo>
                        <a:pt x="297" y="443"/>
                      </a:lnTo>
                      <a:lnTo>
                        <a:pt x="296" y="443"/>
                      </a:lnTo>
                      <a:lnTo>
                        <a:pt x="296" y="442"/>
                      </a:lnTo>
                      <a:lnTo>
                        <a:pt x="296" y="441"/>
                      </a:lnTo>
                      <a:lnTo>
                        <a:pt x="295" y="441"/>
                      </a:lnTo>
                      <a:lnTo>
                        <a:pt x="296" y="441"/>
                      </a:lnTo>
                      <a:lnTo>
                        <a:pt x="296" y="440"/>
                      </a:lnTo>
                      <a:lnTo>
                        <a:pt x="295" y="440"/>
                      </a:lnTo>
                      <a:lnTo>
                        <a:pt x="295" y="439"/>
                      </a:lnTo>
                      <a:lnTo>
                        <a:pt x="294" y="438"/>
                      </a:lnTo>
                      <a:lnTo>
                        <a:pt x="293" y="439"/>
                      </a:lnTo>
                      <a:lnTo>
                        <a:pt x="293" y="438"/>
                      </a:lnTo>
                      <a:lnTo>
                        <a:pt x="292" y="438"/>
                      </a:lnTo>
                      <a:lnTo>
                        <a:pt x="293" y="437"/>
                      </a:lnTo>
                      <a:lnTo>
                        <a:pt x="293" y="436"/>
                      </a:lnTo>
                      <a:lnTo>
                        <a:pt x="292" y="435"/>
                      </a:lnTo>
                      <a:lnTo>
                        <a:pt x="291" y="434"/>
                      </a:lnTo>
                      <a:lnTo>
                        <a:pt x="290" y="435"/>
                      </a:lnTo>
                      <a:lnTo>
                        <a:pt x="289" y="435"/>
                      </a:lnTo>
                      <a:lnTo>
                        <a:pt x="288" y="434"/>
                      </a:lnTo>
                      <a:lnTo>
                        <a:pt x="287" y="435"/>
                      </a:lnTo>
                      <a:lnTo>
                        <a:pt x="287" y="434"/>
                      </a:lnTo>
                      <a:lnTo>
                        <a:pt x="286" y="434"/>
                      </a:lnTo>
                      <a:lnTo>
                        <a:pt x="285" y="434"/>
                      </a:lnTo>
                      <a:lnTo>
                        <a:pt x="284" y="434"/>
                      </a:lnTo>
                      <a:lnTo>
                        <a:pt x="283" y="434"/>
                      </a:lnTo>
                      <a:lnTo>
                        <a:pt x="283" y="433"/>
                      </a:lnTo>
                      <a:lnTo>
                        <a:pt x="283" y="434"/>
                      </a:lnTo>
                      <a:lnTo>
                        <a:pt x="282" y="434"/>
                      </a:lnTo>
                      <a:lnTo>
                        <a:pt x="281" y="434"/>
                      </a:lnTo>
                      <a:lnTo>
                        <a:pt x="280" y="434"/>
                      </a:lnTo>
                      <a:lnTo>
                        <a:pt x="279" y="434"/>
                      </a:lnTo>
                      <a:lnTo>
                        <a:pt x="279" y="433"/>
                      </a:lnTo>
                      <a:lnTo>
                        <a:pt x="278" y="433"/>
                      </a:lnTo>
                      <a:lnTo>
                        <a:pt x="278" y="432"/>
                      </a:lnTo>
                      <a:lnTo>
                        <a:pt x="277" y="432"/>
                      </a:lnTo>
                      <a:lnTo>
                        <a:pt x="277" y="431"/>
                      </a:lnTo>
                      <a:lnTo>
                        <a:pt x="276" y="430"/>
                      </a:lnTo>
                      <a:lnTo>
                        <a:pt x="276" y="431"/>
                      </a:lnTo>
                      <a:lnTo>
                        <a:pt x="275" y="432"/>
                      </a:lnTo>
                      <a:lnTo>
                        <a:pt x="274" y="433"/>
                      </a:lnTo>
                      <a:lnTo>
                        <a:pt x="273" y="433"/>
                      </a:lnTo>
                      <a:lnTo>
                        <a:pt x="272" y="433"/>
                      </a:lnTo>
                      <a:lnTo>
                        <a:pt x="271" y="432"/>
                      </a:lnTo>
                      <a:lnTo>
                        <a:pt x="270" y="432"/>
                      </a:lnTo>
                      <a:lnTo>
                        <a:pt x="269" y="433"/>
                      </a:lnTo>
                      <a:lnTo>
                        <a:pt x="270" y="433"/>
                      </a:lnTo>
                      <a:lnTo>
                        <a:pt x="269" y="433"/>
                      </a:lnTo>
                      <a:lnTo>
                        <a:pt x="268" y="433"/>
                      </a:lnTo>
                      <a:lnTo>
                        <a:pt x="267" y="433"/>
                      </a:lnTo>
                      <a:lnTo>
                        <a:pt x="266" y="433"/>
                      </a:lnTo>
                      <a:lnTo>
                        <a:pt x="265" y="433"/>
                      </a:lnTo>
                      <a:lnTo>
                        <a:pt x="264" y="433"/>
                      </a:lnTo>
                      <a:lnTo>
                        <a:pt x="263" y="433"/>
                      </a:lnTo>
                      <a:lnTo>
                        <a:pt x="262" y="432"/>
                      </a:lnTo>
                      <a:lnTo>
                        <a:pt x="259" y="433"/>
                      </a:lnTo>
                      <a:lnTo>
                        <a:pt x="259" y="434"/>
                      </a:lnTo>
                      <a:lnTo>
                        <a:pt x="259" y="433"/>
                      </a:lnTo>
                      <a:lnTo>
                        <a:pt x="258" y="433"/>
                      </a:lnTo>
                      <a:lnTo>
                        <a:pt x="257" y="434"/>
                      </a:lnTo>
                      <a:lnTo>
                        <a:pt x="256" y="434"/>
                      </a:lnTo>
                      <a:lnTo>
                        <a:pt x="256" y="433"/>
                      </a:lnTo>
                      <a:lnTo>
                        <a:pt x="255" y="432"/>
                      </a:lnTo>
                      <a:lnTo>
                        <a:pt x="254" y="432"/>
                      </a:lnTo>
                      <a:lnTo>
                        <a:pt x="252" y="432"/>
                      </a:lnTo>
                      <a:lnTo>
                        <a:pt x="251" y="432"/>
                      </a:lnTo>
                      <a:lnTo>
                        <a:pt x="250" y="431"/>
                      </a:lnTo>
                      <a:lnTo>
                        <a:pt x="250" y="430"/>
                      </a:lnTo>
                      <a:lnTo>
                        <a:pt x="249" y="430"/>
                      </a:lnTo>
                      <a:lnTo>
                        <a:pt x="249" y="431"/>
                      </a:lnTo>
                      <a:lnTo>
                        <a:pt x="248" y="431"/>
                      </a:lnTo>
                      <a:lnTo>
                        <a:pt x="248" y="430"/>
                      </a:lnTo>
                      <a:lnTo>
                        <a:pt x="247" y="430"/>
                      </a:lnTo>
                      <a:lnTo>
                        <a:pt x="246" y="430"/>
                      </a:lnTo>
                      <a:lnTo>
                        <a:pt x="244" y="430"/>
                      </a:lnTo>
                      <a:lnTo>
                        <a:pt x="243" y="430"/>
                      </a:lnTo>
                      <a:lnTo>
                        <a:pt x="243" y="429"/>
                      </a:lnTo>
                      <a:lnTo>
                        <a:pt x="243" y="428"/>
                      </a:lnTo>
                      <a:lnTo>
                        <a:pt x="242" y="428"/>
                      </a:lnTo>
                      <a:lnTo>
                        <a:pt x="242" y="427"/>
                      </a:lnTo>
                      <a:lnTo>
                        <a:pt x="241" y="426"/>
                      </a:lnTo>
                      <a:lnTo>
                        <a:pt x="240" y="426"/>
                      </a:lnTo>
                      <a:lnTo>
                        <a:pt x="240" y="425"/>
                      </a:lnTo>
                      <a:lnTo>
                        <a:pt x="239" y="425"/>
                      </a:lnTo>
                      <a:lnTo>
                        <a:pt x="239" y="426"/>
                      </a:lnTo>
                      <a:lnTo>
                        <a:pt x="238" y="425"/>
                      </a:lnTo>
                      <a:lnTo>
                        <a:pt x="237" y="425"/>
                      </a:lnTo>
                      <a:lnTo>
                        <a:pt x="237" y="424"/>
                      </a:lnTo>
                      <a:lnTo>
                        <a:pt x="237" y="423"/>
                      </a:lnTo>
                      <a:lnTo>
                        <a:pt x="236" y="424"/>
                      </a:lnTo>
                      <a:lnTo>
                        <a:pt x="236" y="423"/>
                      </a:lnTo>
                      <a:lnTo>
                        <a:pt x="236" y="422"/>
                      </a:lnTo>
                      <a:lnTo>
                        <a:pt x="236" y="421"/>
                      </a:lnTo>
                      <a:lnTo>
                        <a:pt x="236" y="420"/>
                      </a:lnTo>
                      <a:lnTo>
                        <a:pt x="234" y="419"/>
                      </a:lnTo>
                      <a:lnTo>
                        <a:pt x="234" y="420"/>
                      </a:lnTo>
                      <a:lnTo>
                        <a:pt x="233" y="420"/>
                      </a:lnTo>
                      <a:lnTo>
                        <a:pt x="233" y="419"/>
                      </a:lnTo>
                      <a:lnTo>
                        <a:pt x="232" y="419"/>
                      </a:lnTo>
                      <a:lnTo>
                        <a:pt x="231" y="419"/>
                      </a:lnTo>
                      <a:lnTo>
                        <a:pt x="230" y="419"/>
                      </a:lnTo>
                      <a:lnTo>
                        <a:pt x="229" y="418"/>
                      </a:lnTo>
                      <a:lnTo>
                        <a:pt x="228" y="417"/>
                      </a:lnTo>
                      <a:lnTo>
                        <a:pt x="228" y="416"/>
                      </a:lnTo>
                      <a:lnTo>
                        <a:pt x="227" y="416"/>
                      </a:lnTo>
                      <a:lnTo>
                        <a:pt x="226" y="417"/>
                      </a:lnTo>
                      <a:lnTo>
                        <a:pt x="224" y="418"/>
                      </a:lnTo>
                      <a:lnTo>
                        <a:pt x="223" y="418"/>
                      </a:lnTo>
                      <a:lnTo>
                        <a:pt x="222" y="418"/>
                      </a:lnTo>
                      <a:lnTo>
                        <a:pt x="222" y="417"/>
                      </a:lnTo>
                      <a:lnTo>
                        <a:pt x="221" y="417"/>
                      </a:lnTo>
                      <a:lnTo>
                        <a:pt x="220" y="417"/>
                      </a:lnTo>
                      <a:lnTo>
                        <a:pt x="219" y="417"/>
                      </a:lnTo>
                      <a:lnTo>
                        <a:pt x="218" y="417"/>
                      </a:lnTo>
                      <a:lnTo>
                        <a:pt x="217" y="416"/>
                      </a:lnTo>
                      <a:lnTo>
                        <a:pt x="216" y="415"/>
                      </a:lnTo>
                      <a:lnTo>
                        <a:pt x="215" y="415"/>
                      </a:lnTo>
                      <a:lnTo>
                        <a:pt x="214" y="415"/>
                      </a:lnTo>
                      <a:lnTo>
                        <a:pt x="213" y="415"/>
                      </a:lnTo>
                      <a:lnTo>
                        <a:pt x="213" y="414"/>
                      </a:lnTo>
                      <a:lnTo>
                        <a:pt x="212" y="414"/>
                      </a:lnTo>
                      <a:lnTo>
                        <a:pt x="212" y="415"/>
                      </a:lnTo>
                      <a:lnTo>
                        <a:pt x="211" y="414"/>
                      </a:lnTo>
                      <a:lnTo>
                        <a:pt x="210" y="414"/>
                      </a:lnTo>
                      <a:lnTo>
                        <a:pt x="209" y="415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6" y="413"/>
                      </a:lnTo>
                      <a:lnTo>
                        <a:pt x="206" y="414"/>
                      </a:lnTo>
                      <a:lnTo>
                        <a:pt x="205" y="414"/>
                      </a:lnTo>
                      <a:lnTo>
                        <a:pt x="204" y="414"/>
                      </a:lnTo>
                      <a:lnTo>
                        <a:pt x="203" y="414"/>
                      </a:lnTo>
                      <a:lnTo>
                        <a:pt x="202" y="414"/>
                      </a:lnTo>
                      <a:lnTo>
                        <a:pt x="201" y="414"/>
                      </a:lnTo>
                      <a:lnTo>
                        <a:pt x="201" y="413"/>
                      </a:lnTo>
                      <a:lnTo>
                        <a:pt x="200" y="412"/>
                      </a:lnTo>
                      <a:lnTo>
                        <a:pt x="199" y="412"/>
                      </a:lnTo>
                      <a:lnTo>
                        <a:pt x="198" y="412"/>
                      </a:lnTo>
                      <a:lnTo>
                        <a:pt x="198" y="411"/>
                      </a:lnTo>
                      <a:lnTo>
                        <a:pt x="197" y="411"/>
                      </a:lnTo>
                      <a:lnTo>
                        <a:pt x="196" y="410"/>
                      </a:lnTo>
                      <a:lnTo>
                        <a:pt x="195" y="410"/>
                      </a:lnTo>
                      <a:lnTo>
                        <a:pt x="194" y="410"/>
                      </a:lnTo>
                      <a:lnTo>
                        <a:pt x="193" y="410"/>
                      </a:lnTo>
                      <a:lnTo>
                        <a:pt x="193" y="411"/>
                      </a:lnTo>
                      <a:lnTo>
                        <a:pt x="192" y="411"/>
                      </a:lnTo>
                      <a:lnTo>
                        <a:pt x="192" y="410"/>
                      </a:lnTo>
                      <a:lnTo>
                        <a:pt x="192" y="411"/>
                      </a:lnTo>
                      <a:lnTo>
                        <a:pt x="191" y="410"/>
                      </a:lnTo>
                      <a:lnTo>
                        <a:pt x="190" y="410"/>
                      </a:lnTo>
                      <a:lnTo>
                        <a:pt x="189" y="411"/>
                      </a:lnTo>
                      <a:lnTo>
                        <a:pt x="188" y="411"/>
                      </a:lnTo>
                      <a:lnTo>
                        <a:pt x="187" y="410"/>
                      </a:lnTo>
                      <a:lnTo>
                        <a:pt x="186" y="409"/>
                      </a:lnTo>
                      <a:lnTo>
                        <a:pt x="185" y="408"/>
                      </a:lnTo>
                      <a:lnTo>
                        <a:pt x="185" y="407"/>
                      </a:lnTo>
                      <a:lnTo>
                        <a:pt x="184" y="407"/>
                      </a:lnTo>
                      <a:lnTo>
                        <a:pt x="183" y="406"/>
                      </a:lnTo>
                      <a:lnTo>
                        <a:pt x="182" y="405"/>
                      </a:lnTo>
                      <a:lnTo>
                        <a:pt x="182" y="404"/>
                      </a:lnTo>
                      <a:lnTo>
                        <a:pt x="181" y="404"/>
                      </a:lnTo>
                      <a:lnTo>
                        <a:pt x="180" y="404"/>
                      </a:lnTo>
                      <a:lnTo>
                        <a:pt x="179" y="404"/>
                      </a:lnTo>
                      <a:lnTo>
                        <a:pt x="178" y="404"/>
                      </a:lnTo>
                      <a:lnTo>
                        <a:pt x="177" y="404"/>
                      </a:lnTo>
                      <a:lnTo>
                        <a:pt x="177" y="403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4" y="404"/>
                      </a:lnTo>
                      <a:lnTo>
                        <a:pt x="173" y="404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1" y="403"/>
                      </a:lnTo>
                      <a:lnTo>
                        <a:pt x="170" y="403"/>
                      </a:lnTo>
                      <a:lnTo>
                        <a:pt x="169" y="403"/>
                      </a:lnTo>
                      <a:lnTo>
                        <a:pt x="168" y="402"/>
                      </a:lnTo>
                      <a:lnTo>
                        <a:pt x="167" y="402"/>
                      </a:lnTo>
                      <a:lnTo>
                        <a:pt x="166" y="402"/>
                      </a:lnTo>
                      <a:lnTo>
                        <a:pt x="166" y="403"/>
                      </a:lnTo>
                      <a:lnTo>
                        <a:pt x="165" y="402"/>
                      </a:lnTo>
                      <a:lnTo>
                        <a:pt x="165" y="403"/>
                      </a:lnTo>
                      <a:lnTo>
                        <a:pt x="164" y="403"/>
                      </a:lnTo>
                      <a:lnTo>
                        <a:pt x="163" y="404"/>
                      </a:lnTo>
                      <a:lnTo>
                        <a:pt x="162" y="404"/>
                      </a:lnTo>
                      <a:lnTo>
                        <a:pt x="161" y="404"/>
                      </a:lnTo>
                      <a:lnTo>
                        <a:pt x="160" y="404"/>
                      </a:lnTo>
                      <a:lnTo>
                        <a:pt x="159" y="404"/>
                      </a:lnTo>
                      <a:lnTo>
                        <a:pt x="158" y="403"/>
                      </a:lnTo>
                      <a:lnTo>
                        <a:pt x="158" y="404"/>
                      </a:lnTo>
                      <a:lnTo>
                        <a:pt x="157" y="404"/>
                      </a:lnTo>
                      <a:lnTo>
                        <a:pt x="156" y="404"/>
                      </a:lnTo>
                      <a:lnTo>
                        <a:pt x="155" y="404"/>
                      </a:lnTo>
                      <a:lnTo>
                        <a:pt x="154" y="404"/>
                      </a:lnTo>
                      <a:lnTo>
                        <a:pt x="154" y="403"/>
                      </a:lnTo>
                      <a:lnTo>
                        <a:pt x="153" y="403"/>
                      </a:lnTo>
                      <a:lnTo>
                        <a:pt x="153" y="402"/>
                      </a:lnTo>
                      <a:lnTo>
                        <a:pt x="152" y="402"/>
                      </a:lnTo>
                      <a:lnTo>
                        <a:pt x="151" y="402"/>
                      </a:lnTo>
                      <a:lnTo>
                        <a:pt x="150" y="403"/>
                      </a:lnTo>
                      <a:lnTo>
                        <a:pt x="149" y="403"/>
                      </a:lnTo>
                      <a:lnTo>
                        <a:pt x="148" y="404"/>
                      </a:lnTo>
                      <a:lnTo>
                        <a:pt x="147" y="404"/>
                      </a:lnTo>
                      <a:lnTo>
                        <a:pt x="147" y="405"/>
                      </a:lnTo>
                      <a:lnTo>
                        <a:pt x="146" y="405"/>
                      </a:lnTo>
                      <a:lnTo>
                        <a:pt x="145" y="405"/>
                      </a:lnTo>
                      <a:lnTo>
                        <a:pt x="145" y="406"/>
                      </a:lnTo>
                      <a:lnTo>
                        <a:pt x="144" y="406"/>
                      </a:lnTo>
                      <a:lnTo>
                        <a:pt x="143" y="406"/>
                      </a:lnTo>
                      <a:lnTo>
                        <a:pt x="142" y="406"/>
                      </a:lnTo>
                      <a:lnTo>
                        <a:pt x="142" y="405"/>
                      </a:lnTo>
                      <a:lnTo>
                        <a:pt x="141" y="405"/>
                      </a:lnTo>
                      <a:lnTo>
                        <a:pt x="140" y="405"/>
                      </a:lnTo>
                      <a:lnTo>
                        <a:pt x="139" y="405"/>
                      </a:lnTo>
                      <a:lnTo>
                        <a:pt x="138" y="404"/>
                      </a:lnTo>
                      <a:lnTo>
                        <a:pt x="138" y="403"/>
                      </a:lnTo>
                      <a:lnTo>
                        <a:pt x="137" y="402"/>
                      </a:lnTo>
                      <a:lnTo>
                        <a:pt x="137" y="401"/>
                      </a:lnTo>
                      <a:lnTo>
                        <a:pt x="136" y="401"/>
                      </a:lnTo>
                      <a:lnTo>
                        <a:pt x="135" y="401"/>
                      </a:lnTo>
                      <a:lnTo>
                        <a:pt x="135" y="402"/>
                      </a:lnTo>
                      <a:lnTo>
                        <a:pt x="134" y="401"/>
                      </a:lnTo>
                      <a:lnTo>
                        <a:pt x="133" y="401"/>
                      </a:lnTo>
                      <a:lnTo>
                        <a:pt x="133" y="400"/>
                      </a:lnTo>
                      <a:lnTo>
                        <a:pt x="132" y="399"/>
                      </a:lnTo>
                      <a:lnTo>
                        <a:pt x="131" y="399"/>
                      </a:lnTo>
                      <a:lnTo>
                        <a:pt x="130" y="399"/>
                      </a:lnTo>
                      <a:lnTo>
                        <a:pt x="130" y="398"/>
                      </a:lnTo>
                      <a:lnTo>
                        <a:pt x="129" y="398"/>
                      </a:lnTo>
                      <a:lnTo>
                        <a:pt x="129" y="397"/>
                      </a:lnTo>
                      <a:lnTo>
                        <a:pt x="128" y="398"/>
                      </a:lnTo>
                      <a:lnTo>
                        <a:pt x="129" y="397"/>
                      </a:lnTo>
                      <a:lnTo>
                        <a:pt x="128" y="397"/>
                      </a:lnTo>
                      <a:lnTo>
                        <a:pt x="128" y="396"/>
                      </a:lnTo>
                      <a:lnTo>
                        <a:pt x="127" y="396"/>
                      </a:lnTo>
                      <a:lnTo>
                        <a:pt x="127" y="395"/>
                      </a:lnTo>
                      <a:lnTo>
                        <a:pt x="126" y="395"/>
                      </a:lnTo>
                      <a:lnTo>
                        <a:pt x="126" y="394"/>
                      </a:lnTo>
                      <a:lnTo>
                        <a:pt x="126" y="393"/>
                      </a:lnTo>
                      <a:lnTo>
                        <a:pt x="126" y="392"/>
                      </a:lnTo>
                      <a:lnTo>
                        <a:pt x="125" y="392"/>
                      </a:lnTo>
                      <a:lnTo>
                        <a:pt x="125" y="391"/>
                      </a:lnTo>
                      <a:lnTo>
                        <a:pt x="124" y="392"/>
                      </a:lnTo>
                      <a:lnTo>
                        <a:pt x="124" y="391"/>
                      </a:lnTo>
                      <a:lnTo>
                        <a:pt x="125" y="390"/>
                      </a:lnTo>
                      <a:lnTo>
                        <a:pt x="124" y="390"/>
                      </a:lnTo>
                      <a:lnTo>
                        <a:pt x="123" y="391"/>
                      </a:lnTo>
                      <a:lnTo>
                        <a:pt x="123" y="390"/>
                      </a:lnTo>
                      <a:lnTo>
                        <a:pt x="123" y="391"/>
                      </a:lnTo>
                      <a:lnTo>
                        <a:pt x="122" y="391"/>
                      </a:lnTo>
                      <a:lnTo>
                        <a:pt x="121" y="391"/>
                      </a:lnTo>
                      <a:lnTo>
                        <a:pt x="120" y="391"/>
                      </a:lnTo>
                      <a:lnTo>
                        <a:pt x="119" y="391"/>
                      </a:lnTo>
                      <a:lnTo>
                        <a:pt x="119" y="390"/>
                      </a:lnTo>
                      <a:lnTo>
                        <a:pt x="118" y="390"/>
                      </a:lnTo>
                      <a:lnTo>
                        <a:pt x="118" y="391"/>
                      </a:lnTo>
                      <a:lnTo>
                        <a:pt x="118" y="390"/>
                      </a:lnTo>
                      <a:lnTo>
                        <a:pt x="117" y="390"/>
                      </a:lnTo>
                      <a:lnTo>
                        <a:pt x="116" y="390"/>
                      </a:lnTo>
                      <a:lnTo>
                        <a:pt x="115" y="389"/>
                      </a:lnTo>
                      <a:lnTo>
                        <a:pt x="115" y="390"/>
                      </a:lnTo>
                      <a:lnTo>
                        <a:pt x="114" y="389"/>
                      </a:lnTo>
                      <a:lnTo>
                        <a:pt x="114" y="390"/>
                      </a:lnTo>
                      <a:lnTo>
                        <a:pt x="113" y="390"/>
                      </a:lnTo>
                      <a:lnTo>
                        <a:pt x="113" y="391"/>
                      </a:lnTo>
                      <a:lnTo>
                        <a:pt x="112" y="391"/>
                      </a:lnTo>
                      <a:lnTo>
                        <a:pt x="113" y="391"/>
                      </a:lnTo>
                      <a:lnTo>
                        <a:pt x="113" y="392"/>
                      </a:lnTo>
                      <a:lnTo>
                        <a:pt x="112" y="392"/>
                      </a:lnTo>
                      <a:lnTo>
                        <a:pt x="111" y="392"/>
                      </a:lnTo>
                      <a:lnTo>
                        <a:pt x="111" y="393"/>
                      </a:lnTo>
                      <a:lnTo>
                        <a:pt x="110" y="393"/>
                      </a:lnTo>
                      <a:lnTo>
                        <a:pt x="110" y="394"/>
                      </a:lnTo>
                      <a:lnTo>
                        <a:pt x="109" y="394"/>
                      </a:lnTo>
                      <a:lnTo>
                        <a:pt x="109" y="393"/>
                      </a:lnTo>
                      <a:lnTo>
                        <a:pt x="108" y="393"/>
                      </a:lnTo>
                      <a:lnTo>
                        <a:pt x="108" y="394"/>
                      </a:lnTo>
                      <a:lnTo>
                        <a:pt x="107" y="394"/>
                      </a:lnTo>
                      <a:lnTo>
                        <a:pt x="107" y="395"/>
                      </a:lnTo>
                      <a:lnTo>
                        <a:pt x="106" y="395"/>
                      </a:lnTo>
                      <a:lnTo>
                        <a:pt x="106" y="394"/>
                      </a:lnTo>
                      <a:lnTo>
                        <a:pt x="105" y="394"/>
                      </a:lnTo>
                      <a:lnTo>
                        <a:pt x="105" y="395"/>
                      </a:lnTo>
                      <a:lnTo>
                        <a:pt x="104" y="395"/>
                      </a:lnTo>
                      <a:lnTo>
                        <a:pt x="102" y="395"/>
                      </a:lnTo>
                      <a:lnTo>
                        <a:pt x="102" y="394"/>
                      </a:lnTo>
                      <a:lnTo>
                        <a:pt x="101" y="394"/>
                      </a:lnTo>
                      <a:lnTo>
                        <a:pt x="100" y="394"/>
                      </a:lnTo>
                      <a:lnTo>
                        <a:pt x="99" y="394"/>
                      </a:lnTo>
                      <a:lnTo>
                        <a:pt x="98" y="394"/>
                      </a:lnTo>
                      <a:lnTo>
                        <a:pt x="98" y="393"/>
                      </a:lnTo>
                      <a:lnTo>
                        <a:pt x="97" y="393"/>
                      </a:lnTo>
                      <a:lnTo>
                        <a:pt x="97" y="392"/>
                      </a:lnTo>
                      <a:lnTo>
                        <a:pt x="96" y="392"/>
                      </a:lnTo>
                      <a:lnTo>
                        <a:pt x="95" y="391"/>
                      </a:lnTo>
                      <a:lnTo>
                        <a:pt x="95" y="390"/>
                      </a:lnTo>
                      <a:lnTo>
                        <a:pt x="94" y="390"/>
                      </a:lnTo>
                      <a:lnTo>
                        <a:pt x="93" y="390"/>
                      </a:lnTo>
                      <a:lnTo>
                        <a:pt x="92" y="390"/>
                      </a:lnTo>
                      <a:lnTo>
                        <a:pt x="91" y="390"/>
                      </a:lnTo>
                      <a:lnTo>
                        <a:pt x="90" y="390"/>
                      </a:lnTo>
                      <a:lnTo>
                        <a:pt x="90" y="389"/>
                      </a:lnTo>
                      <a:lnTo>
                        <a:pt x="90" y="388"/>
                      </a:lnTo>
                      <a:lnTo>
                        <a:pt x="89" y="388"/>
                      </a:lnTo>
                      <a:lnTo>
                        <a:pt x="89" y="387"/>
                      </a:lnTo>
                      <a:lnTo>
                        <a:pt x="90" y="386"/>
                      </a:lnTo>
                      <a:lnTo>
                        <a:pt x="90" y="385"/>
                      </a:lnTo>
                      <a:lnTo>
                        <a:pt x="89" y="384"/>
                      </a:lnTo>
                      <a:lnTo>
                        <a:pt x="89" y="383"/>
                      </a:lnTo>
                      <a:lnTo>
                        <a:pt x="89" y="382"/>
                      </a:lnTo>
                      <a:lnTo>
                        <a:pt x="88" y="382"/>
                      </a:lnTo>
                      <a:lnTo>
                        <a:pt x="88" y="381"/>
                      </a:lnTo>
                      <a:lnTo>
                        <a:pt x="87" y="381"/>
                      </a:lnTo>
                      <a:lnTo>
                        <a:pt x="87" y="380"/>
                      </a:lnTo>
                      <a:lnTo>
                        <a:pt x="86" y="380"/>
                      </a:lnTo>
                      <a:lnTo>
                        <a:pt x="86" y="379"/>
                      </a:lnTo>
                      <a:lnTo>
                        <a:pt x="85" y="378"/>
                      </a:lnTo>
                      <a:lnTo>
                        <a:pt x="84" y="378"/>
                      </a:lnTo>
                      <a:lnTo>
                        <a:pt x="84" y="377"/>
                      </a:lnTo>
                      <a:lnTo>
                        <a:pt x="84" y="376"/>
                      </a:lnTo>
                      <a:lnTo>
                        <a:pt x="83" y="376"/>
                      </a:lnTo>
                      <a:lnTo>
                        <a:pt x="82" y="376"/>
                      </a:lnTo>
                      <a:lnTo>
                        <a:pt x="82" y="375"/>
                      </a:lnTo>
                      <a:lnTo>
                        <a:pt x="81" y="375"/>
                      </a:lnTo>
                      <a:lnTo>
                        <a:pt x="81" y="374"/>
                      </a:lnTo>
                      <a:lnTo>
                        <a:pt x="82" y="373"/>
                      </a:lnTo>
                      <a:lnTo>
                        <a:pt x="81" y="373"/>
                      </a:lnTo>
                      <a:lnTo>
                        <a:pt x="82" y="372"/>
                      </a:lnTo>
                      <a:lnTo>
                        <a:pt x="81" y="372"/>
                      </a:lnTo>
                      <a:lnTo>
                        <a:pt x="81" y="371"/>
                      </a:lnTo>
                      <a:lnTo>
                        <a:pt x="82" y="370"/>
                      </a:lnTo>
                      <a:lnTo>
                        <a:pt x="82" y="369"/>
                      </a:lnTo>
                      <a:lnTo>
                        <a:pt x="83" y="369"/>
                      </a:lnTo>
                      <a:lnTo>
                        <a:pt x="82" y="368"/>
                      </a:lnTo>
                      <a:lnTo>
                        <a:pt x="82" y="367"/>
                      </a:lnTo>
                      <a:lnTo>
                        <a:pt x="81" y="366"/>
                      </a:lnTo>
                      <a:lnTo>
                        <a:pt x="81" y="367"/>
                      </a:lnTo>
                      <a:lnTo>
                        <a:pt x="81" y="366"/>
                      </a:lnTo>
                      <a:lnTo>
                        <a:pt x="80" y="366"/>
                      </a:lnTo>
                      <a:lnTo>
                        <a:pt x="80" y="367"/>
                      </a:lnTo>
                      <a:lnTo>
                        <a:pt x="80" y="366"/>
                      </a:lnTo>
                      <a:lnTo>
                        <a:pt x="80" y="365"/>
                      </a:lnTo>
                      <a:lnTo>
                        <a:pt x="79" y="366"/>
                      </a:lnTo>
                      <a:lnTo>
                        <a:pt x="79" y="365"/>
                      </a:lnTo>
                      <a:lnTo>
                        <a:pt x="78" y="365"/>
                      </a:lnTo>
                      <a:lnTo>
                        <a:pt x="78" y="364"/>
                      </a:lnTo>
                      <a:lnTo>
                        <a:pt x="78" y="363"/>
                      </a:lnTo>
                      <a:lnTo>
                        <a:pt x="77" y="363"/>
                      </a:lnTo>
                      <a:lnTo>
                        <a:pt x="77" y="362"/>
                      </a:lnTo>
                      <a:lnTo>
                        <a:pt x="76" y="362"/>
                      </a:lnTo>
                      <a:lnTo>
                        <a:pt x="76" y="361"/>
                      </a:lnTo>
                      <a:lnTo>
                        <a:pt x="76" y="360"/>
                      </a:lnTo>
                      <a:lnTo>
                        <a:pt x="75" y="360"/>
                      </a:lnTo>
                      <a:lnTo>
                        <a:pt x="75" y="361"/>
                      </a:lnTo>
                      <a:lnTo>
                        <a:pt x="74" y="361"/>
                      </a:lnTo>
                      <a:lnTo>
                        <a:pt x="74" y="360"/>
                      </a:lnTo>
                      <a:lnTo>
                        <a:pt x="75" y="360"/>
                      </a:lnTo>
                      <a:lnTo>
                        <a:pt x="74" y="359"/>
                      </a:lnTo>
                      <a:lnTo>
                        <a:pt x="73" y="359"/>
                      </a:lnTo>
                      <a:lnTo>
                        <a:pt x="73" y="358"/>
                      </a:lnTo>
                      <a:lnTo>
                        <a:pt x="74" y="358"/>
                      </a:lnTo>
                      <a:lnTo>
                        <a:pt x="73" y="358"/>
                      </a:lnTo>
                      <a:lnTo>
                        <a:pt x="73" y="357"/>
                      </a:lnTo>
                      <a:lnTo>
                        <a:pt x="72" y="357"/>
                      </a:lnTo>
                      <a:lnTo>
                        <a:pt x="72" y="356"/>
                      </a:lnTo>
                      <a:lnTo>
                        <a:pt x="72" y="355"/>
                      </a:lnTo>
                      <a:lnTo>
                        <a:pt x="73" y="355"/>
                      </a:lnTo>
                      <a:lnTo>
                        <a:pt x="73" y="354"/>
                      </a:lnTo>
                      <a:lnTo>
                        <a:pt x="73" y="353"/>
                      </a:lnTo>
                      <a:lnTo>
                        <a:pt x="73" y="354"/>
                      </a:lnTo>
                      <a:lnTo>
                        <a:pt x="74" y="354"/>
                      </a:lnTo>
                      <a:lnTo>
                        <a:pt x="74" y="353"/>
                      </a:lnTo>
                      <a:lnTo>
                        <a:pt x="75" y="353"/>
                      </a:lnTo>
                      <a:lnTo>
                        <a:pt x="74" y="352"/>
                      </a:lnTo>
                      <a:lnTo>
                        <a:pt x="73" y="353"/>
                      </a:lnTo>
                      <a:lnTo>
                        <a:pt x="73" y="352"/>
                      </a:lnTo>
                      <a:lnTo>
                        <a:pt x="74" y="352"/>
                      </a:lnTo>
                      <a:lnTo>
                        <a:pt x="75" y="351"/>
                      </a:lnTo>
                      <a:lnTo>
                        <a:pt x="74" y="351"/>
                      </a:lnTo>
                      <a:lnTo>
                        <a:pt x="73" y="351"/>
                      </a:lnTo>
                      <a:lnTo>
                        <a:pt x="73" y="350"/>
                      </a:lnTo>
                      <a:lnTo>
                        <a:pt x="72" y="350"/>
                      </a:lnTo>
                      <a:lnTo>
                        <a:pt x="72" y="349"/>
                      </a:lnTo>
                      <a:lnTo>
                        <a:pt x="73" y="349"/>
                      </a:lnTo>
                      <a:lnTo>
                        <a:pt x="74" y="349"/>
                      </a:lnTo>
                      <a:lnTo>
                        <a:pt x="74" y="348"/>
                      </a:lnTo>
                      <a:lnTo>
                        <a:pt x="73" y="348"/>
                      </a:lnTo>
                      <a:lnTo>
                        <a:pt x="74" y="347"/>
                      </a:lnTo>
                      <a:lnTo>
                        <a:pt x="73" y="347"/>
                      </a:lnTo>
                      <a:lnTo>
                        <a:pt x="72" y="347"/>
                      </a:lnTo>
                      <a:lnTo>
                        <a:pt x="73" y="347"/>
                      </a:lnTo>
                      <a:lnTo>
                        <a:pt x="73" y="346"/>
                      </a:lnTo>
                      <a:lnTo>
                        <a:pt x="73" y="345"/>
                      </a:lnTo>
                      <a:lnTo>
                        <a:pt x="72" y="345"/>
                      </a:lnTo>
                      <a:lnTo>
                        <a:pt x="72" y="344"/>
                      </a:lnTo>
                      <a:lnTo>
                        <a:pt x="73" y="344"/>
                      </a:lnTo>
                      <a:lnTo>
                        <a:pt x="73" y="343"/>
                      </a:lnTo>
                      <a:lnTo>
                        <a:pt x="73" y="342"/>
                      </a:lnTo>
                      <a:lnTo>
                        <a:pt x="74" y="342"/>
                      </a:lnTo>
                      <a:lnTo>
                        <a:pt x="75" y="342"/>
                      </a:lnTo>
                      <a:lnTo>
                        <a:pt x="74" y="342"/>
                      </a:lnTo>
                      <a:lnTo>
                        <a:pt x="74" y="341"/>
                      </a:lnTo>
                      <a:lnTo>
                        <a:pt x="75" y="341"/>
                      </a:lnTo>
                      <a:lnTo>
                        <a:pt x="75" y="340"/>
                      </a:lnTo>
                      <a:lnTo>
                        <a:pt x="74" y="340"/>
                      </a:lnTo>
                      <a:lnTo>
                        <a:pt x="73" y="340"/>
                      </a:lnTo>
                      <a:lnTo>
                        <a:pt x="73" y="339"/>
                      </a:lnTo>
                      <a:lnTo>
                        <a:pt x="74" y="339"/>
                      </a:lnTo>
                      <a:lnTo>
                        <a:pt x="74" y="338"/>
                      </a:lnTo>
                      <a:lnTo>
                        <a:pt x="73" y="338"/>
                      </a:lnTo>
                      <a:lnTo>
                        <a:pt x="72" y="337"/>
                      </a:lnTo>
                      <a:lnTo>
                        <a:pt x="72" y="336"/>
                      </a:lnTo>
                      <a:lnTo>
                        <a:pt x="73" y="336"/>
                      </a:lnTo>
                      <a:lnTo>
                        <a:pt x="73" y="337"/>
                      </a:lnTo>
                      <a:lnTo>
                        <a:pt x="73" y="336"/>
                      </a:lnTo>
                      <a:lnTo>
                        <a:pt x="73" y="335"/>
                      </a:lnTo>
                      <a:lnTo>
                        <a:pt x="74" y="336"/>
                      </a:lnTo>
                      <a:lnTo>
                        <a:pt x="74" y="335"/>
                      </a:lnTo>
                      <a:lnTo>
                        <a:pt x="73" y="335"/>
                      </a:lnTo>
                      <a:lnTo>
                        <a:pt x="72" y="334"/>
                      </a:lnTo>
                      <a:lnTo>
                        <a:pt x="72" y="335"/>
                      </a:lnTo>
                      <a:lnTo>
                        <a:pt x="71" y="335"/>
                      </a:lnTo>
                      <a:lnTo>
                        <a:pt x="71" y="334"/>
                      </a:lnTo>
                      <a:lnTo>
                        <a:pt x="71" y="333"/>
                      </a:lnTo>
                      <a:lnTo>
                        <a:pt x="72" y="333"/>
                      </a:lnTo>
                      <a:lnTo>
                        <a:pt x="72" y="332"/>
                      </a:lnTo>
                      <a:lnTo>
                        <a:pt x="71" y="332"/>
                      </a:lnTo>
                      <a:lnTo>
                        <a:pt x="71" y="331"/>
                      </a:lnTo>
                      <a:lnTo>
                        <a:pt x="70" y="331"/>
                      </a:lnTo>
                      <a:lnTo>
                        <a:pt x="71" y="331"/>
                      </a:lnTo>
                      <a:lnTo>
                        <a:pt x="71" y="330"/>
                      </a:lnTo>
                      <a:lnTo>
                        <a:pt x="70" y="330"/>
                      </a:lnTo>
                      <a:lnTo>
                        <a:pt x="70" y="329"/>
                      </a:lnTo>
                      <a:lnTo>
                        <a:pt x="72" y="330"/>
                      </a:lnTo>
                      <a:lnTo>
                        <a:pt x="72" y="331"/>
                      </a:lnTo>
                      <a:lnTo>
                        <a:pt x="72" y="330"/>
                      </a:lnTo>
                      <a:lnTo>
                        <a:pt x="72" y="329"/>
                      </a:lnTo>
                      <a:lnTo>
                        <a:pt x="73" y="329"/>
                      </a:lnTo>
                      <a:lnTo>
                        <a:pt x="73" y="328"/>
                      </a:lnTo>
                      <a:lnTo>
                        <a:pt x="72" y="328"/>
                      </a:lnTo>
                      <a:lnTo>
                        <a:pt x="72" y="327"/>
                      </a:lnTo>
                      <a:lnTo>
                        <a:pt x="72" y="326"/>
                      </a:lnTo>
                      <a:lnTo>
                        <a:pt x="70" y="325"/>
                      </a:lnTo>
                      <a:lnTo>
                        <a:pt x="71" y="325"/>
                      </a:lnTo>
                      <a:lnTo>
                        <a:pt x="70" y="325"/>
                      </a:lnTo>
                      <a:lnTo>
                        <a:pt x="69" y="326"/>
                      </a:lnTo>
                      <a:lnTo>
                        <a:pt x="69" y="325"/>
                      </a:lnTo>
                      <a:lnTo>
                        <a:pt x="70" y="324"/>
                      </a:lnTo>
                      <a:lnTo>
                        <a:pt x="69" y="324"/>
                      </a:lnTo>
                      <a:lnTo>
                        <a:pt x="69" y="323"/>
                      </a:lnTo>
                      <a:lnTo>
                        <a:pt x="69" y="322"/>
                      </a:lnTo>
                      <a:lnTo>
                        <a:pt x="68" y="322"/>
                      </a:lnTo>
                      <a:lnTo>
                        <a:pt x="67" y="323"/>
                      </a:lnTo>
                      <a:lnTo>
                        <a:pt x="67" y="322"/>
                      </a:lnTo>
                      <a:lnTo>
                        <a:pt x="67" y="323"/>
                      </a:lnTo>
                      <a:lnTo>
                        <a:pt x="66" y="323"/>
                      </a:lnTo>
                      <a:lnTo>
                        <a:pt x="66" y="322"/>
                      </a:lnTo>
                      <a:lnTo>
                        <a:pt x="67" y="322"/>
                      </a:lnTo>
                      <a:lnTo>
                        <a:pt x="67" y="321"/>
                      </a:lnTo>
                      <a:lnTo>
                        <a:pt x="66" y="321"/>
                      </a:lnTo>
                      <a:lnTo>
                        <a:pt x="65" y="321"/>
                      </a:lnTo>
                      <a:lnTo>
                        <a:pt x="64" y="321"/>
                      </a:lnTo>
                      <a:lnTo>
                        <a:pt x="64" y="320"/>
                      </a:lnTo>
                      <a:lnTo>
                        <a:pt x="63" y="321"/>
                      </a:lnTo>
                      <a:lnTo>
                        <a:pt x="63" y="322"/>
                      </a:lnTo>
                      <a:lnTo>
                        <a:pt x="64" y="322"/>
                      </a:lnTo>
                      <a:lnTo>
                        <a:pt x="64" y="323"/>
                      </a:lnTo>
                      <a:lnTo>
                        <a:pt x="63" y="324"/>
                      </a:lnTo>
                      <a:lnTo>
                        <a:pt x="62" y="324"/>
                      </a:lnTo>
                      <a:lnTo>
                        <a:pt x="62" y="323"/>
                      </a:lnTo>
                      <a:lnTo>
                        <a:pt x="62" y="322"/>
                      </a:lnTo>
                      <a:lnTo>
                        <a:pt x="62" y="321"/>
                      </a:lnTo>
                      <a:lnTo>
                        <a:pt x="62" y="320"/>
                      </a:lnTo>
                      <a:lnTo>
                        <a:pt x="61" y="320"/>
                      </a:lnTo>
                      <a:lnTo>
                        <a:pt x="61" y="319"/>
                      </a:lnTo>
                      <a:lnTo>
                        <a:pt x="62" y="319"/>
                      </a:lnTo>
                      <a:lnTo>
                        <a:pt x="61" y="319"/>
                      </a:lnTo>
                      <a:lnTo>
                        <a:pt x="61" y="318"/>
                      </a:lnTo>
                      <a:lnTo>
                        <a:pt x="60" y="318"/>
                      </a:lnTo>
                      <a:lnTo>
                        <a:pt x="60" y="317"/>
                      </a:lnTo>
                      <a:lnTo>
                        <a:pt x="58" y="317"/>
                      </a:lnTo>
                      <a:lnTo>
                        <a:pt x="58" y="316"/>
                      </a:lnTo>
                      <a:lnTo>
                        <a:pt x="58" y="315"/>
                      </a:lnTo>
                      <a:lnTo>
                        <a:pt x="57" y="315"/>
                      </a:lnTo>
                      <a:lnTo>
                        <a:pt x="56" y="315"/>
                      </a:lnTo>
                      <a:lnTo>
                        <a:pt x="56" y="316"/>
                      </a:lnTo>
                      <a:lnTo>
                        <a:pt x="55" y="316"/>
                      </a:lnTo>
                      <a:lnTo>
                        <a:pt x="55" y="317"/>
                      </a:lnTo>
                      <a:lnTo>
                        <a:pt x="54" y="317"/>
                      </a:lnTo>
                      <a:lnTo>
                        <a:pt x="53" y="317"/>
                      </a:lnTo>
                      <a:lnTo>
                        <a:pt x="53" y="316"/>
                      </a:lnTo>
                      <a:lnTo>
                        <a:pt x="53" y="315"/>
                      </a:lnTo>
                      <a:lnTo>
                        <a:pt x="52" y="314"/>
                      </a:lnTo>
                      <a:lnTo>
                        <a:pt x="51" y="314"/>
                      </a:lnTo>
                      <a:lnTo>
                        <a:pt x="51" y="315"/>
                      </a:lnTo>
                      <a:lnTo>
                        <a:pt x="51" y="316"/>
                      </a:lnTo>
                      <a:lnTo>
                        <a:pt x="50" y="317"/>
                      </a:lnTo>
                      <a:lnTo>
                        <a:pt x="50" y="319"/>
                      </a:lnTo>
                      <a:lnTo>
                        <a:pt x="50" y="320"/>
                      </a:lnTo>
                      <a:lnTo>
                        <a:pt x="49" y="320"/>
                      </a:lnTo>
                      <a:lnTo>
                        <a:pt x="48" y="319"/>
                      </a:lnTo>
                      <a:lnTo>
                        <a:pt x="47" y="317"/>
                      </a:lnTo>
                      <a:lnTo>
                        <a:pt x="47" y="315"/>
                      </a:lnTo>
                      <a:lnTo>
                        <a:pt x="47" y="314"/>
                      </a:lnTo>
                      <a:lnTo>
                        <a:pt x="47" y="313"/>
                      </a:lnTo>
                      <a:lnTo>
                        <a:pt x="49" y="312"/>
                      </a:lnTo>
                      <a:lnTo>
                        <a:pt x="50" y="310"/>
                      </a:lnTo>
                      <a:lnTo>
                        <a:pt x="50" y="309"/>
                      </a:lnTo>
                      <a:lnTo>
                        <a:pt x="50" y="308"/>
                      </a:lnTo>
                      <a:lnTo>
                        <a:pt x="50" y="307"/>
                      </a:lnTo>
                      <a:lnTo>
                        <a:pt x="49" y="307"/>
                      </a:lnTo>
                      <a:lnTo>
                        <a:pt x="48" y="307"/>
                      </a:lnTo>
                      <a:lnTo>
                        <a:pt x="47" y="309"/>
                      </a:lnTo>
                      <a:lnTo>
                        <a:pt x="45" y="310"/>
                      </a:lnTo>
                      <a:lnTo>
                        <a:pt x="44" y="311"/>
                      </a:lnTo>
                      <a:lnTo>
                        <a:pt x="44" y="312"/>
                      </a:lnTo>
                      <a:lnTo>
                        <a:pt x="43" y="312"/>
                      </a:lnTo>
                      <a:lnTo>
                        <a:pt x="42" y="312"/>
                      </a:lnTo>
                      <a:lnTo>
                        <a:pt x="41" y="311"/>
                      </a:lnTo>
                      <a:lnTo>
                        <a:pt x="40" y="311"/>
                      </a:lnTo>
                      <a:lnTo>
                        <a:pt x="39" y="312"/>
                      </a:lnTo>
                      <a:lnTo>
                        <a:pt x="39" y="313"/>
                      </a:lnTo>
                      <a:lnTo>
                        <a:pt x="39" y="314"/>
                      </a:lnTo>
                      <a:lnTo>
                        <a:pt x="40" y="314"/>
                      </a:lnTo>
                      <a:lnTo>
                        <a:pt x="41" y="314"/>
                      </a:lnTo>
                      <a:lnTo>
                        <a:pt x="42" y="315"/>
                      </a:lnTo>
                      <a:lnTo>
                        <a:pt x="42" y="316"/>
                      </a:lnTo>
                      <a:lnTo>
                        <a:pt x="42" y="317"/>
                      </a:lnTo>
                      <a:lnTo>
                        <a:pt x="41" y="317"/>
                      </a:lnTo>
                      <a:lnTo>
                        <a:pt x="40" y="316"/>
                      </a:lnTo>
                      <a:lnTo>
                        <a:pt x="39" y="316"/>
                      </a:lnTo>
                      <a:lnTo>
                        <a:pt x="37" y="314"/>
                      </a:lnTo>
                      <a:lnTo>
                        <a:pt x="36" y="314"/>
                      </a:lnTo>
                      <a:lnTo>
                        <a:pt x="36" y="315"/>
                      </a:lnTo>
                      <a:lnTo>
                        <a:pt x="36" y="316"/>
                      </a:lnTo>
                      <a:lnTo>
                        <a:pt x="36" y="317"/>
                      </a:lnTo>
                      <a:lnTo>
                        <a:pt x="36" y="318"/>
                      </a:lnTo>
                      <a:lnTo>
                        <a:pt x="35" y="318"/>
                      </a:lnTo>
                      <a:lnTo>
                        <a:pt x="34" y="317"/>
                      </a:lnTo>
                      <a:lnTo>
                        <a:pt x="33" y="316"/>
                      </a:lnTo>
                      <a:lnTo>
                        <a:pt x="32" y="314"/>
                      </a:lnTo>
                      <a:lnTo>
                        <a:pt x="32" y="313"/>
                      </a:lnTo>
                      <a:lnTo>
                        <a:pt x="31" y="313"/>
                      </a:lnTo>
                      <a:lnTo>
                        <a:pt x="29" y="314"/>
                      </a:lnTo>
                      <a:lnTo>
                        <a:pt x="28" y="314"/>
                      </a:lnTo>
                      <a:lnTo>
                        <a:pt x="27" y="315"/>
                      </a:lnTo>
                      <a:lnTo>
                        <a:pt x="26" y="317"/>
                      </a:lnTo>
                      <a:lnTo>
                        <a:pt x="26" y="318"/>
                      </a:lnTo>
                      <a:lnTo>
                        <a:pt x="25" y="318"/>
                      </a:lnTo>
                      <a:lnTo>
                        <a:pt x="24" y="318"/>
                      </a:lnTo>
                      <a:lnTo>
                        <a:pt x="24" y="317"/>
                      </a:lnTo>
                      <a:lnTo>
                        <a:pt x="23" y="317"/>
                      </a:lnTo>
                      <a:lnTo>
                        <a:pt x="22" y="317"/>
                      </a:lnTo>
                      <a:lnTo>
                        <a:pt x="21" y="318"/>
                      </a:lnTo>
                      <a:lnTo>
                        <a:pt x="21" y="319"/>
                      </a:lnTo>
                      <a:lnTo>
                        <a:pt x="21" y="320"/>
                      </a:lnTo>
                      <a:lnTo>
                        <a:pt x="21" y="321"/>
                      </a:lnTo>
                      <a:lnTo>
                        <a:pt x="20" y="322"/>
                      </a:lnTo>
                      <a:lnTo>
                        <a:pt x="18" y="323"/>
                      </a:lnTo>
                      <a:lnTo>
                        <a:pt x="18" y="324"/>
                      </a:lnTo>
                      <a:lnTo>
                        <a:pt x="17" y="324"/>
                      </a:lnTo>
                      <a:lnTo>
                        <a:pt x="17" y="325"/>
                      </a:lnTo>
                      <a:lnTo>
                        <a:pt x="18" y="326"/>
                      </a:lnTo>
                      <a:lnTo>
                        <a:pt x="18" y="327"/>
                      </a:lnTo>
                      <a:lnTo>
                        <a:pt x="17" y="327"/>
                      </a:lnTo>
                      <a:lnTo>
                        <a:pt x="16" y="327"/>
                      </a:lnTo>
                      <a:lnTo>
                        <a:pt x="16" y="326"/>
                      </a:lnTo>
                      <a:lnTo>
                        <a:pt x="16" y="325"/>
                      </a:lnTo>
                      <a:lnTo>
                        <a:pt x="16" y="324"/>
                      </a:lnTo>
                      <a:lnTo>
                        <a:pt x="14" y="322"/>
                      </a:lnTo>
                      <a:lnTo>
                        <a:pt x="14" y="321"/>
                      </a:lnTo>
                      <a:lnTo>
                        <a:pt x="12" y="320"/>
                      </a:lnTo>
                      <a:lnTo>
                        <a:pt x="11" y="319"/>
                      </a:lnTo>
                      <a:lnTo>
                        <a:pt x="10" y="319"/>
                      </a:lnTo>
                      <a:lnTo>
                        <a:pt x="9" y="320"/>
                      </a:lnTo>
                      <a:lnTo>
                        <a:pt x="8" y="320"/>
                      </a:lnTo>
                      <a:lnTo>
                        <a:pt x="7" y="319"/>
                      </a:lnTo>
                      <a:lnTo>
                        <a:pt x="7" y="318"/>
                      </a:lnTo>
                      <a:lnTo>
                        <a:pt x="7" y="317"/>
                      </a:lnTo>
                      <a:lnTo>
                        <a:pt x="7" y="316"/>
                      </a:lnTo>
                      <a:lnTo>
                        <a:pt x="6" y="316"/>
                      </a:lnTo>
                      <a:lnTo>
                        <a:pt x="5" y="316"/>
                      </a:lnTo>
                      <a:lnTo>
                        <a:pt x="4" y="316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2" y="315"/>
                      </a:lnTo>
                      <a:lnTo>
                        <a:pt x="2" y="312"/>
                      </a:lnTo>
                      <a:lnTo>
                        <a:pt x="2" y="311"/>
                      </a:lnTo>
                      <a:lnTo>
                        <a:pt x="2" y="310"/>
                      </a:lnTo>
                      <a:lnTo>
                        <a:pt x="2" y="309"/>
                      </a:lnTo>
                      <a:lnTo>
                        <a:pt x="1" y="309"/>
                      </a:lnTo>
                      <a:lnTo>
                        <a:pt x="2" y="307"/>
                      </a:lnTo>
                      <a:lnTo>
                        <a:pt x="1" y="306"/>
                      </a:lnTo>
                      <a:lnTo>
                        <a:pt x="2" y="305"/>
                      </a:lnTo>
                      <a:lnTo>
                        <a:pt x="1" y="304"/>
                      </a:lnTo>
                      <a:lnTo>
                        <a:pt x="0" y="304"/>
                      </a:lnTo>
                      <a:lnTo>
                        <a:pt x="0" y="303"/>
                      </a:lnTo>
                      <a:lnTo>
                        <a:pt x="0" y="301"/>
                      </a:lnTo>
                      <a:lnTo>
                        <a:pt x="1" y="301"/>
                      </a:lnTo>
                      <a:lnTo>
                        <a:pt x="1" y="300"/>
                      </a:lnTo>
                      <a:lnTo>
                        <a:pt x="2" y="299"/>
                      </a:lnTo>
                      <a:lnTo>
                        <a:pt x="2" y="298"/>
                      </a:lnTo>
                      <a:lnTo>
                        <a:pt x="3" y="297"/>
                      </a:lnTo>
                      <a:lnTo>
                        <a:pt x="3" y="296"/>
                      </a:lnTo>
                      <a:lnTo>
                        <a:pt x="3" y="295"/>
                      </a:lnTo>
                      <a:lnTo>
                        <a:pt x="4" y="294"/>
                      </a:lnTo>
                      <a:lnTo>
                        <a:pt x="5" y="293"/>
                      </a:lnTo>
                      <a:lnTo>
                        <a:pt x="5" y="292"/>
                      </a:lnTo>
                      <a:lnTo>
                        <a:pt x="7" y="291"/>
                      </a:lnTo>
                      <a:lnTo>
                        <a:pt x="8" y="290"/>
                      </a:lnTo>
                      <a:lnTo>
                        <a:pt x="9" y="289"/>
                      </a:lnTo>
                      <a:lnTo>
                        <a:pt x="9" y="288"/>
                      </a:lnTo>
                      <a:lnTo>
                        <a:pt x="10" y="287"/>
                      </a:lnTo>
                      <a:lnTo>
                        <a:pt x="11" y="286"/>
                      </a:lnTo>
                      <a:lnTo>
                        <a:pt x="12" y="285"/>
                      </a:lnTo>
                      <a:lnTo>
                        <a:pt x="13" y="283"/>
                      </a:lnTo>
                      <a:lnTo>
                        <a:pt x="13" y="282"/>
                      </a:lnTo>
                      <a:lnTo>
                        <a:pt x="13" y="280"/>
                      </a:lnTo>
                      <a:lnTo>
                        <a:pt x="14" y="278"/>
                      </a:lnTo>
                      <a:lnTo>
                        <a:pt x="15" y="276"/>
                      </a:lnTo>
                      <a:lnTo>
                        <a:pt x="15" y="275"/>
                      </a:lnTo>
                      <a:lnTo>
                        <a:pt x="16" y="274"/>
                      </a:lnTo>
                      <a:lnTo>
                        <a:pt x="17" y="273"/>
                      </a:lnTo>
                      <a:lnTo>
                        <a:pt x="17" y="272"/>
                      </a:lnTo>
                      <a:lnTo>
                        <a:pt x="18" y="272"/>
                      </a:lnTo>
                      <a:lnTo>
                        <a:pt x="19" y="272"/>
                      </a:lnTo>
                      <a:lnTo>
                        <a:pt x="19" y="271"/>
                      </a:lnTo>
                      <a:lnTo>
                        <a:pt x="19" y="270"/>
                      </a:lnTo>
                      <a:lnTo>
                        <a:pt x="19" y="268"/>
                      </a:lnTo>
                      <a:lnTo>
                        <a:pt x="18" y="267"/>
                      </a:lnTo>
                      <a:lnTo>
                        <a:pt x="17" y="266"/>
                      </a:lnTo>
                      <a:lnTo>
                        <a:pt x="17" y="265"/>
                      </a:lnTo>
                      <a:lnTo>
                        <a:pt x="17" y="264"/>
                      </a:lnTo>
                      <a:lnTo>
                        <a:pt x="17" y="263"/>
                      </a:lnTo>
                      <a:lnTo>
                        <a:pt x="17" y="262"/>
                      </a:lnTo>
                      <a:lnTo>
                        <a:pt x="17" y="261"/>
                      </a:lnTo>
                      <a:lnTo>
                        <a:pt x="17" y="260"/>
                      </a:lnTo>
                      <a:lnTo>
                        <a:pt x="17" y="258"/>
                      </a:lnTo>
                      <a:lnTo>
                        <a:pt x="17" y="256"/>
                      </a:lnTo>
                      <a:lnTo>
                        <a:pt x="18" y="255"/>
                      </a:lnTo>
                      <a:lnTo>
                        <a:pt x="19" y="253"/>
                      </a:lnTo>
                      <a:lnTo>
                        <a:pt x="19" y="250"/>
                      </a:lnTo>
                      <a:lnTo>
                        <a:pt x="19" y="249"/>
                      </a:lnTo>
                      <a:lnTo>
                        <a:pt x="19" y="248"/>
                      </a:lnTo>
                      <a:lnTo>
                        <a:pt x="20" y="246"/>
                      </a:lnTo>
                      <a:lnTo>
                        <a:pt x="20" y="245"/>
                      </a:lnTo>
                      <a:lnTo>
                        <a:pt x="21" y="244"/>
                      </a:lnTo>
                      <a:lnTo>
                        <a:pt x="22" y="241"/>
                      </a:lnTo>
                      <a:lnTo>
                        <a:pt x="22" y="240"/>
                      </a:lnTo>
                      <a:lnTo>
                        <a:pt x="23" y="238"/>
                      </a:lnTo>
                      <a:lnTo>
                        <a:pt x="23" y="237"/>
                      </a:lnTo>
                      <a:lnTo>
                        <a:pt x="24" y="235"/>
                      </a:lnTo>
                      <a:lnTo>
                        <a:pt x="24" y="234"/>
                      </a:lnTo>
                      <a:lnTo>
                        <a:pt x="24" y="232"/>
                      </a:lnTo>
                      <a:lnTo>
                        <a:pt x="25" y="231"/>
                      </a:lnTo>
                      <a:lnTo>
                        <a:pt x="25" y="230"/>
                      </a:lnTo>
                      <a:lnTo>
                        <a:pt x="27" y="228"/>
                      </a:lnTo>
                      <a:lnTo>
                        <a:pt x="28" y="227"/>
                      </a:lnTo>
                      <a:lnTo>
                        <a:pt x="28" y="226"/>
                      </a:lnTo>
                      <a:lnTo>
                        <a:pt x="29" y="224"/>
                      </a:lnTo>
                      <a:lnTo>
                        <a:pt x="30" y="222"/>
                      </a:lnTo>
                      <a:lnTo>
                        <a:pt x="30" y="221"/>
                      </a:lnTo>
                      <a:lnTo>
                        <a:pt x="31" y="218"/>
                      </a:lnTo>
                      <a:lnTo>
                        <a:pt x="31" y="217"/>
                      </a:lnTo>
                      <a:lnTo>
                        <a:pt x="32" y="216"/>
                      </a:lnTo>
                      <a:lnTo>
                        <a:pt x="32" y="213"/>
                      </a:lnTo>
                      <a:lnTo>
                        <a:pt x="32" y="211"/>
                      </a:lnTo>
                      <a:lnTo>
                        <a:pt x="32" y="209"/>
                      </a:lnTo>
                      <a:lnTo>
                        <a:pt x="32" y="206"/>
                      </a:lnTo>
                      <a:lnTo>
                        <a:pt x="31" y="205"/>
                      </a:lnTo>
                      <a:lnTo>
                        <a:pt x="31" y="204"/>
                      </a:lnTo>
                      <a:lnTo>
                        <a:pt x="31" y="201"/>
                      </a:lnTo>
                      <a:lnTo>
                        <a:pt x="32" y="199"/>
                      </a:lnTo>
                      <a:lnTo>
                        <a:pt x="32" y="198"/>
                      </a:lnTo>
                      <a:lnTo>
                        <a:pt x="32" y="197"/>
                      </a:lnTo>
                      <a:lnTo>
                        <a:pt x="35" y="194"/>
                      </a:lnTo>
                      <a:lnTo>
                        <a:pt x="35" y="193"/>
                      </a:lnTo>
                      <a:lnTo>
                        <a:pt x="36" y="193"/>
                      </a:lnTo>
                      <a:lnTo>
                        <a:pt x="36" y="192"/>
                      </a:lnTo>
                      <a:lnTo>
                        <a:pt x="37" y="190"/>
                      </a:lnTo>
                      <a:lnTo>
                        <a:pt x="38" y="190"/>
                      </a:lnTo>
                      <a:lnTo>
                        <a:pt x="38" y="189"/>
                      </a:lnTo>
                      <a:lnTo>
                        <a:pt x="39" y="187"/>
                      </a:lnTo>
                      <a:lnTo>
                        <a:pt x="39" y="186"/>
                      </a:lnTo>
                      <a:lnTo>
                        <a:pt x="39" y="185"/>
                      </a:lnTo>
                      <a:lnTo>
                        <a:pt x="39" y="183"/>
                      </a:lnTo>
                      <a:lnTo>
                        <a:pt x="38" y="181"/>
                      </a:lnTo>
                      <a:lnTo>
                        <a:pt x="38" y="180"/>
                      </a:lnTo>
                      <a:lnTo>
                        <a:pt x="37" y="178"/>
                      </a:lnTo>
                      <a:lnTo>
                        <a:pt x="36" y="177"/>
                      </a:lnTo>
                      <a:lnTo>
                        <a:pt x="34" y="175"/>
                      </a:lnTo>
                      <a:lnTo>
                        <a:pt x="33" y="175"/>
                      </a:lnTo>
                      <a:lnTo>
                        <a:pt x="33" y="174"/>
                      </a:lnTo>
                      <a:lnTo>
                        <a:pt x="33" y="171"/>
                      </a:lnTo>
                      <a:lnTo>
                        <a:pt x="33" y="170"/>
                      </a:lnTo>
                      <a:lnTo>
                        <a:pt x="33" y="168"/>
                      </a:lnTo>
                      <a:lnTo>
                        <a:pt x="33" y="167"/>
                      </a:lnTo>
                      <a:lnTo>
                        <a:pt x="32" y="167"/>
                      </a:lnTo>
                      <a:lnTo>
                        <a:pt x="32" y="166"/>
                      </a:lnTo>
                      <a:lnTo>
                        <a:pt x="32" y="165"/>
                      </a:lnTo>
                      <a:lnTo>
                        <a:pt x="32" y="163"/>
                      </a:lnTo>
                      <a:lnTo>
                        <a:pt x="32" y="162"/>
                      </a:lnTo>
                      <a:lnTo>
                        <a:pt x="33" y="161"/>
                      </a:lnTo>
                      <a:lnTo>
                        <a:pt x="33" y="160"/>
                      </a:lnTo>
                      <a:lnTo>
                        <a:pt x="34" y="160"/>
                      </a:lnTo>
                      <a:lnTo>
                        <a:pt x="35" y="159"/>
                      </a:lnTo>
                      <a:lnTo>
                        <a:pt x="36" y="158"/>
                      </a:lnTo>
                      <a:lnTo>
                        <a:pt x="37" y="156"/>
                      </a:lnTo>
                      <a:lnTo>
                        <a:pt x="38" y="156"/>
                      </a:lnTo>
                      <a:lnTo>
                        <a:pt x="39" y="155"/>
                      </a:lnTo>
                      <a:lnTo>
                        <a:pt x="40" y="155"/>
                      </a:lnTo>
                      <a:lnTo>
                        <a:pt x="41" y="155"/>
                      </a:lnTo>
                      <a:lnTo>
                        <a:pt x="41" y="154"/>
                      </a:lnTo>
                      <a:lnTo>
                        <a:pt x="43" y="154"/>
                      </a:lnTo>
                      <a:lnTo>
                        <a:pt x="44" y="153"/>
                      </a:lnTo>
                      <a:lnTo>
                        <a:pt x="45" y="152"/>
                      </a:lnTo>
                      <a:lnTo>
                        <a:pt x="46" y="151"/>
                      </a:lnTo>
                      <a:lnTo>
                        <a:pt x="49" y="149"/>
                      </a:lnTo>
                      <a:lnTo>
                        <a:pt x="51" y="148"/>
                      </a:lnTo>
                      <a:lnTo>
                        <a:pt x="52" y="148"/>
                      </a:lnTo>
                      <a:lnTo>
                        <a:pt x="53" y="147"/>
                      </a:lnTo>
                      <a:lnTo>
                        <a:pt x="54" y="147"/>
                      </a:lnTo>
                      <a:lnTo>
                        <a:pt x="54" y="146"/>
                      </a:lnTo>
                      <a:lnTo>
                        <a:pt x="55" y="145"/>
                      </a:lnTo>
                      <a:lnTo>
                        <a:pt x="56" y="144"/>
                      </a:lnTo>
                      <a:lnTo>
                        <a:pt x="58" y="139"/>
                      </a:lnTo>
                      <a:lnTo>
                        <a:pt x="58" y="138"/>
                      </a:lnTo>
                      <a:lnTo>
                        <a:pt x="58" y="137"/>
                      </a:lnTo>
                      <a:lnTo>
                        <a:pt x="58" y="135"/>
                      </a:lnTo>
                      <a:lnTo>
                        <a:pt x="58" y="134"/>
                      </a:lnTo>
                      <a:lnTo>
                        <a:pt x="58" y="133"/>
                      </a:lnTo>
                      <a:lnTo>
                        <a:pt x="58" y="132"/>
                      </a:lnTo>
                      <a:lnTo>
                        <a:pt x="58" y="131"/>
                      </a:lnTo>
                      <a:lnTo>
                        <a:pt x="58" y="130"/>
                      </a:lnTo>
                      <a:lnTo>
                        <a:pt x="58" y="128"/>
                      </a:lnTo>
                      <a:lnTo>
                        <a:pt x="59" y="126"/>
                      </a:lnTo>
                      <a:lnTo>
                        <a:pt x="59" y="124"/>
                      </a:lnTo>
                      <a:lnTo>
                        <a:pt x="60" y="124"/>
                      </a:lnTo>
                      <a:lnTo>
                        <a:pt x="60" y="123"/>
                      </a:lnTo>
                      <a:lnTo>
                        <a:pt x="60" y="122"/>
                      </a:lnTo>
                      <a:lnTo>
                        <a:pt x="61" y="122"/>
                      </a:lnTo>
                      <a:lnTo>
                        <a:pt x="61" y="121"/>
                      </a:lnTo>
                      <a:lnTo>
                        <a:pt x="62" y="120"/>
                      </a:lnTo>
                      <a:lnTo>
                        <a:pt x="62" y="119"/>
                      </a:lnTo>
                      <a:lnTo>
                        <a:pt x="62" y="116"/>
                      </a:lnTo>
                      <a:lnTo>
                        <a:pt x="62" y="114"/>
                      </a:lnTo>
                      <a:lnTo>
                        <a:pt x="63" y="113"/>
                      </a:lnTo>
                      <a:lnTo>
                        <a:pt x="64" y="112"/>
                      </a:lnTo>
                      <a:lnTo>
                        <a:pt x="64" y="111"/>
                      </a:lnTo>
                      <a:lnTo>
                        <a:pt x="64" y="110"/>
                      </a:lnTo>
                      <a:lnTo>
                        <a:pt x="64" y="109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5" y="105"/>
                      </a:lnTo>
                      <a:lnTo>
                        <a:pt x="66" y="104"/>
                      </a:lnTo>
                      <a:lnTo>
                        <a:pt x="66" y="103"/>
                      </a:lnTo>
                      <a:lnTo>
                        <a:pt x="67" y="102"/>
                      </a:lnTo>
                      <a:lnTo>
                        <a:pt x="67" y="99"/>
                      </a:lnTo>
                      <a:lnTo>
                        <a:pt x="67" y="98"/>
                      </a:lnTo>
                      <a:lnTo>
                        <a:pt x="68" y="96"/>
                      </a:lnTo>
                      <a:lnTo>
                        <a:pt x="69" y="93"/>
                      </a:lnTo>
                      <a:lnTo>
                        <a:pt x="70" y="92"/>
                      </a:lnTo>
                      <a:lnTo>
                        <a:pt x="71" y="91"/>
                      </a:lnTo>
                      <a:lnTo>
                        <a:pt x="72" y="90"/>
                      </a:lnTo>
                      <a:lnTo>
                        <a:pt x="72" y="91"/>
                      </a:lnTo>
                      <a:lnTo>
                        <a:pt x="74" y="91"/>
                      </a:lnTo>
                      <a:lnTo>
                        <a:pt x="75" y="91"/>
                      </a:lnTo>
                      <a:lnTo>
                        <a:pt x="77" y="90"/>
                      </a:lnTo>
                      <a:lnTo>
                        <a:pt x="78" y="89"/>
                      </a:lnTo>
                      <a:lnTo>
                        <a:pt x="80" y="88"/>
                      </a:lnTo>
                      <a:lnTo>
                        <a:pt x="82" y="87"/>
                      </a:lnTo>
                      <a:lnTo>
                        <a:pt x="86" y="85"/>
                      </a:lnTo>
                      <a:lnTo>
                        <a:pt x="88" y="85"/>
                      </a:lnTo>
                      <a:lnTo>
                        <a:pt x="89" y="84"/>
                      </a:lnTo>
                      <a:lnTo>
                        <a:pt x="90" y="84"/>
                      </a:lnTo>
                      <a:lnTo>
                        <a:pt x="91" y="84"/>
                      </a:lnTo>
                      <a:lnTo>
                        <a:pt x="91" y="83"/>
                      </a:lnTo>
                      <a:lnTo>
                        <a:pt x="92" y="83"/>
                      </a:lnTo>
                      <a:lnTo>
                        <a:pt x="92" y="82"/>
                      </a:lnTo>
                      <a:lnTo>
                        <a:pt x="93" y="81"/>
                      </a:lnTo>
                      <a:lnTo>
                        <a:pt x="94" y="80"/>
                      </a:lnTo>
                      <a:lnTo>
                        <a:pt x="97" y="75"/>
                      </a:lnTo>
                      <a:lnTo>
                        <a:pt x="98" y="73"/>
                      </a:lnTo>
                      <a:lnTo>
                        <a:pt x="98" y="71"/>
                      </a:lnTo>
                      <a:lnTo>
                        <a:pt x="99" y="68"/>
                      </a:lnTo>
                      <a:lnTo>
                        <a:pt x="100" y="66"/>
                      </a:lnTo>
                      <a:lnTo>
                        <a:pt x="100" y="65"/>
                      </a:lnTo>
                      <a:lnTo>
                        <a:pt x="101" y="64"/>
                      </a:lnTo>
                      <a:lnTo>
                        <a:pt x="103" y="62"/>
                      </a:lnTo>
                      <a:lnTo>
                        <a:pt x="103" y="61"/>
                      </a:lnTo>
                      <a:lnTo>
                        <a:pt x="103" y="60"/>
                      </a:lnTo>
                      <a:lnTo>
                        <a:pt x="104" y="59"/>
                      </a:lnTo>
                      <a:lnTo>
                        <a:pt x="105" y="58"/>
                      </a:lnTo>
                      <a:lnTo>
                        <a:pt x="105" y="57"/>
                      </a:lnTo>
                      <a:lnTo>
                        <a:pt x="105" y="56"/>
                      </a:lnTo>
                      <a:lnTo>
                        <a:pt x="106" y="53"/>
                      </a:lnTo>
                      <a:lnTo>
                        <a:pt x="106" y="52"/>
                      </a:lnTo>
                      <a:lnTo>
                        <a:pt x="106" y="49"/>
                      </a:lnTo>
                      <a:lnTo>
                        <a:pt x="106" y="48"/>
                      </a:lnTo>
                      <a:lnTo>
                        <a:pt x="106" y="47"/>
                      </a:lnTo>
                      <a:lnTo>
                        <a:pt x="106" y="46"/>
                      </a:lnTo>
                      <a:lnTo>
                        <a:pt x="106" y="45"/>
                      </a:lnTo>
                      <a:lnTo>
                        <a:pt x="108" y="41"/>
                      </a:lnTo>
                      <a:lnTo>
                        <a:pt x="110" y="40"/>
                      </a:lnTo>
                      <a:lnTo>
                        <a:pt x="111" y="40"/>
                      </a:lnTo>
                      <a:lnTo>
                        <a:pt x="111" y="39"/>
                      </a:lnTo>
                      <a:lnTo>
                        <a:pt x="113" y="37"/>
                      </a:lnTo>
                      <a:lnTo>
                        <a:pt x="114" y="35"/>
                      </a:lnTo>
                      <a:lnTo>
                        <a:pt x="115" y="35"/>
                      </a:lnTo>
                      <a:lnTo>
                        <a:pt x="116" y="35"/>
                      </a:lnTo>
                      <a:lnTo>
                        <a:pt x="116" y="34"/>
                      </a:lnTo>
                      <a:lnTo>
                        <a:pt x="117" y="33"/>
                      </a:lnTo>
                      <a:lnTo>
                        <a:pt x="119" y="32"/>
                      </a:lnTo>
                      <a:lnTo>
                        <a:pt x="120" y="32"/>
                      </a:lnTo>
                      <a:lnTo>
                        <a:pt x="121" y="31"/>
                      </a:lnTo>
                      <a:lnTo>
                        <a:pt x="122" y="31"/>
                      </a:lnTo>
                      <a:lnTo>
                        <a:pt x="125" y="30"/>
                      </a:lnTo>
                      <a:lnTo>
                        <a:pt x="126" y="28"/>
                      </a:lnTo>
                      <a:lnTo>
                        <a:pt x="127" y="27"/>
                      </a:lnTo>
                      <a:lnTo>
                        <a:pt x="128" y="27"/>
                      </a:lnTo>
                      <a:lnTo>
                        <a:pt x="129" y="26"/>
                      </a:lnTo>
                      <a:lnTo>
                        <a:pt x="129" y="25"/>
                      </a:lnTo>
                      <a:lnTo>
                        <a:pt x="130" y="25"/>
                      </a:lnTo>
                      <a:lnTo>
                        <a:pt x="132" y="25"/>
                      </a:lnTo>
                      <a:lnTo>
                        <a:pt x="133" y="24"/>
                      </a:lnTo>
                      <a:lnTo>
                        <a:pt x="134" y="23"/>
                      </a:lnTo>
                      <a:lnTo>
                        <a:pt x="134" y="22"/>
                      </a:lnTo>
                      <a:lnTo>
                        <a:pt x="136" y="22"/>
                      </a:lnTo>
                      <a:lnTo>
                        <a:pt x="137" y="21"/>
                      </a:lnTo>
                      <a:lnTo>
                        <a:pt x="141" y="20"/>
                      </a:lnTo>
                      <a:lnTo>
                        <a:pt x="145" y="18"/>
                      </a:lnTo>
                      <a:lnTo>
                        <a:pt x="146" y="18"/>
                      </a:lnTo>
                      <a:lnTo>
                        <a:pt x="147" y="18"/>
                      </a:lnTo>
                      <a:lnTo>
                        <a:pt x="148" y="18"/>
                      </a:lnTo>
                      <a:lnTo>
                        <a:pt x="150" y="18"/>
                      </a:lnTo>
                      <a:lnTo>
                        <a:pt x="151" y="17"/>
                      </a:lnTo>
                      <a:lnTo>
                        <a:pt x="153" y="14"/>
                      </a:lnTo>
                      <a:lnTo>
                        <a:pt x="154" y="14"/>
                      </a:lnTo>
                      <a:lnTo>
                        <a:pt x="155" y="13"/>
                      </a:lnTo>
                      <a:lnTo>
                        <a:pt x="155" y="12"/>
                      </a:lnTo>
                      <a:lnTo>
                        <a:pt x="157" y="11"/>
                      </a:lnTo>
                      <a:lnTo>
                        <a:pt x="158" y="8"/>
                      </a:lnTo>
                      <a:lnTo>
                        <a:pt x="159" y="7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8" name="Freeform 538"/>
                <p:cNvSpPr>
                  <a:spLocks/>
                </p:cNvSpPr>
                <p:nvPr/>
              </p:nvSpPr>
              <p:spPr bwMode="auto">
                <a:xfrm>
                  <a:off x="327025" y="2873375"/>
                  <a:ext cx="808038" cy="406400"/>
                </a:xfrm>
                <a:custGeom>
                  <a:avLst/>
                  <a:gdLst>
                    <a:gd name="T0" fmla="*/ 2147483646 w 785"/>
                    <a:gd name="T1" fmla="*/ 2147483646 h 395"/>
                    <a:gd name="T2" fmla="*/ 2147483646 w 785"/>
                    <a:gd name="T3" fmla="*/ 2147483646 h 395"/>
                    <a:gd name="T4" fmla="*/ 2147483646 w 785"/>
                    <a:gd name="T5" fmla="*/ 2147483646 h 395"/>
                    <a:gd name="T6" fmla="*/ 2147483646 w 785"/>
                    <a:gd name="T7" fmla="*/ 2147483646 h 395"/>
                    <a:gd name="T8" fmla="*/ 2147483646 w 785"/>
                    <a:gd name="T9" fmla="*/ 2147483646 h 395"/>
                    <a:gd name="T10" fmla="*/ 2147483646 w 785"/>
                    <a:gd name="T11" fmla="*/ 2147483646 h 395"/>
                    <a:gd name="T12" fmla="*/ 2147483646 w 785"/>
                    <a:gd name="T13" fmla="*/ 2147483646 h 395"/>
                    <a:gd name="T14" fmla="*/ 2147483646 w 785"/>
                    <a:gd name="T15" fmla="*/ 2147483646 h 395"/>
                    <a:gd name="T16" fmla="*/ 2147483646 w 785"/>
                    <a:gd name="T17" fmla="*/ 2147483646 h 395"/>
                    <a:gd name="T18" fmla="*/ 2147483646 w 785"/>
                    <a:gd name="T19" fmla="*/ 2147483646 h 395"/>
                    <a:gd name="T20" fmla="*/ 2147483646 w 785"/>
                    <a:gd name="T21" fmla="*/ 2147483646 h 395"/>
                    <a:gd name="T22" fmla="*/ 2147483646 w 785"/>
                    <a:gd name="T23" fmla="*/ 2147483646 h 395"/>
                    <a:gd name="T24" fmla="*/ 2147483646 w 785"/>
                    <a:gd name="T25" fmla="*/ 2147483646 h 395"/>
                    <a:gd name="T26" fmla="*/ 2147483646 w 785"/>
                    <a:gd name="T27" fmla="*/ 2147483646 h 395"/>
                    <a:gd name="T28" fmla="*/ 2147483646 w 785"/>
                    <a:gd name="T29" fmla="*/ 2147483646 h 395"/>
                    <a:gd name="T30" fmla="*/ 2147483646 w 785"/>
                    <a:gd name="T31" fmla="*/ 2147483646 h 395"/>
                    <a:gd name="T32" fmla="*/ 2147483646 w 785"/>
                    <a:gd name="T33" fmla="*/ 2147483646 h 395"/>
                    <a:gd name="T34" fmla="*/ 2147483646 w 785"/>
                    <a:gd name="T35" fmla="*/ 2147483646 h 395"/>
                    <a:gd name="T36" fmla="*/ 2147483646 w 785"/>
                    <a:gd name="T37" fmla="*/ 2147483646 h 395"/>
                    <a:gd name="T38" fmla="*/ 2147483646 w 785"/>
                    <a:gd name="T39" fmla="*/ 2147483646 h 395"/>
                    <a:gd name="T40" fmla="*/ 2147483646 w 785"/>
                    <a:gd name="T41" fmla="*/ 2147483646 h 395"/>
                    <a:gd name="T42" fmla="*/ 2147483646 w 785"/>
                    <a:gd name="T43" fmla="*/ 2147483646 h 395"/>
                    <a:gd name="T44" fmla="*/ 2147483646 w 785"/>
                    <a:gd name="T45" fmla="*/ 2147483646 h 395"/>
                    <a:gd name="T46" fmla="*/ 2147483646 w 785"/>
                    <a:gd name="T47" fmla="*/ 2147483646 h 395"/>
                    <a:gd name="T48" fmla="*/ 2147483646 w 785"/>
                    <a:gd name="T49" fmla="*/ 2147483646 h 395"/>
                    <a:gd name="T50" fmla="*/ 2147483646 w 785"/>
                    <a:gd name="T51" fmla="*/ 2147483646 h 395"/>
                    <a:gd name="T52" fmla="*/ 2147483646 w 785"/>
                    <a:gd name="T53" fmla="*/ 2147483646 h 395"/>
                    <a:gd name="T54" fmla="*/ 2147483646 w 785"/>
                    <a:gd name="T55" fmla="*/ 2147483646 h 395"/>
                    <a:gd name="T56" fmla="*/ 2147483646 w 785"/>
                    <a:gd name="T57" fmla="*/ 2147483646 h 395"/>
                    <a:gd name="T58" fmla="*/ 2147483646 w 785"/>
                    <a:gd name="T59" fmla="*/ 2147483646 h 395"/>
                    <a:gd name="T60" fmla="*/ 2147483646 w 785"/>
                    <a:gd name="T61" fmla="*/ 2147483646 h 395"/>
                    <a:gd name="T62" fmla="*/ 2147483646 w 785"/>
                    <a:gd name="T63" fmla="*/ 2147483646 h 395"/>
                    <a:gd name="T64" fmla="*/ 2147483646 w 785"/>
                    <a:gd name="T65" fmla="*/ 2147483646 h 395"/>
                    <a:gd name="T66" fmla="*/ 2147483646 w 785"/>
                    <a:gd name="T67" fmla="*/ 2147483646 h 395"/>
                    <a:gd name="T68" fmla="*/ 2147483646 w 785"/>
                    <a:gd name="T69" fmla="*/ 2147483646 h 395"/>
                    <a:gd name="T70" fmla="*/ 2147483646 w 785"/>
                    <a:gd name="T71" fmla="*/ 2147483646 h 395"/>
                    <a:gd name="T72" fmla="*/ 2147483646 w 785"/>
                    <a:gd name="T73" fmla="*/ 2147483646 h 395"/>
                    <a:gd name="T74" fmla="*/ 2147483646 w 785"/>
                    <a:gd name="T75" fmla="*/ 2147483646 h 395"/>
                    <a:gd name="T76" fmla="*/ 2147483646 w 785"/>
                    <a:gd name="T77" fmla="*/ 2147483646 h 395"/>
                    <a:gd name="T78" fmla="*/ 2147483646 w 785"/>
                    <a:gd name="T79" fmla="*/ 2147483646 h 395"/>
                    <a:gd name="T80" fmla="*/ 2147483646 w 785"/>
                    <a:gd name="T81" fmla="*/ 2147483646 h 395"/>
                    <a:gd name="T82" fmla="*/ 2147483646 w 785"/>
                    <a:gd name="T83" fmla="*/ 2147483646 h 395"/>
                    <a:gd name="T84" fmla="*/ 2147483646 w 785"/>
                    <a:gd name="T85" fmla="*/ 2147483646 h 395"/>
                    <a:gd name="T86" fmla="*/ 2147483646 w 785"/>
                    <a:gd name="T87" fmla="*/ 2147483646 h 395"/>
                    <a:gd name="T88" fmla="*/ 2147483646 w 785"/>
                    <a:gd name="T89" fmla="*/ 2147483646 h 395"/>
                    <a:gd name="T90" fmla="*/ 2147483646 w 785"/>
                    <a:gd name="T91" fmla="*/ 2147483646 h 395"/>
                    <a:gd name="T92" fmla="*/ 2147483646 w 785"/>
                    <a:gd name="T93" fmla="*/ 2147483646 h 395"/>
                    <a:gd name="T94" fmla="*/ 2147483646 w 785"/>
                    <a:gd name="T95" fmla="*/ 2147483646 h 395"/>
                    <a:gd name="T96" fmla="*/ 2147483646 w 785"/>
                    <a:gd name="T97" fmla="*/ 2147483646 h 395"/>
                    <a:gd name="T98" fmla="*/ 2147483646 w 785"/>
                    <a:gd name="T99" fmla="*/ 2147483646 h 395"/>
                    <a:gd name="T100" fmla="*/ 2147483646 w 785"/>
                    <a:gd name="T101" fmla="*/ 2147483646 h 395"/>
                    <a:gd name="T102" fmla="*/ 2147483646 w 785"/>
                    <a:gd name="T103" fmla="*/ 2147483646 h 395"/>
                    <a:gd name="T104" fmla="*/ 2147483646 w 785"/>
                    <a:gd name="T105" fmla="*/ 2147483646 h 395"/>
                    <a:gd name="T106" fmla="*/ 2147483646 w 785"/>
                    <a:gd name="T107" fmla="*/ 2147483646 h 395"/>
                    <a:gd name="T108" fmla="*/ 2147483646 w 785"/>
                    <a:gd name="T109" fmla="*/ 2147483646 h 395"/>
                    <a:gd name="T110" fmla="*/ 2147483646 w 785"/>
                    <a:gd name="T111" fmla="*/ 2147483646 h 395"/>
                    <a:gd name="T112" fmla="*/ 2147483646 w 785"/>
                    <a:gd name="T113" fmla="*/ 2147483646 h 395"/>
                    <a:gd name="T114" fmla="*/ 2147483646 w 785"/>
                    <a:gd name="T115" fmla="*/ 2147483646 h 395"/>
                    <a:gd name="T116" fmla="*/ 2147483646 w 785"/>
                    <a:gd name="T117" fmla="*/ 2147483646 h 395"/>
                    <a:gd name="T118" fmla="*/ 2147483646 w 785"/>
                    <a:gd name="T119" fmla="*/ 2147483646 h 395"/>
                    <a:gd name="T120" fmla="*/ 2147483646 w 785"/>
                    <a:gd name="T121" fmla="*/ 2147483646 h 395"/>
                    <a:gd name="T122" fmla="*/ 2147483646 w 785"/>
                    <a:gd name="T123" fmla="*/ 2147483646 h 39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785"/>
                    <a:gd name="T187" fmla="*/ 0 h 395"/>
                    <a:gd name="T188" fmla="*/ 785 w 785"/>
                    <a:gd name="T189" fmla="*/ 395 h 39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785" h="395">
                      <a:moveTo>
                        <a:pt x="18" y="0"/>
                      </a:moveTo>
                      <a:lnTo>
                        <a:pt x="25" y="2"/>
                      </a:lnTo>
                      <a:lnTo>
                        <a:pt x="118" y="37"/>
                      </a:lnTo>
                      <a:lnTo>
                        <a:pt x="141" y="46"/>
                      </a:lnTo>
                      <a:lnTo>
                        <a:pt x="193" y="54"/>
                      </a:lnTo>
                      <a:lnTo>
                        <a:pt x="211" y="58"/>
                      </a:lnTo>
                      <a:lnTo>
                        <a:pt x="263" y="65"/>
                      </a:lnTo>
                      <a:lnTo>
                        <a:pt x="264" y="66"/>
                      </a:lnTo>
                      <a:lnTo>
                        <a:pt x="292" y="71"/>
                      </a:lnTo>
                      <a:lnTo>
                        <a:pt x="314" y="75"/>
                      </a:lnTo>
                      <a:lnTo>
                        <a:pt x="362" y="82"/>
                      </a:lnTo>
                      <a:lnTo>
                        <a:pt x="370" y="84"/>
                      </a:lnTo>
                      <a:lnTo>
                        <a:pt x="384" y="86"/>
                      </a:lnTo>
                      <a:lnTo>
                        <a:pt x="450" y="117"/>
                      </a:lnTo>
                      <a:lnTo>
                        <a:pt x="472" y="128"/>
                      </a:lnTo>
                      <a:lnTo>
                        <a:pt x="485" y="134"/>
                      </a:lnTo>
                      <a:lnTo>
                        <a:pt x="531" y="156"/>
                      </a:lnTo>
                      <a:lnTo>
                        <a:pt x="559" y="168"/>
                      </a:lnTo>
                      <a:lnTo>
                        <a:pt x="618" y="190"/>
                      </a:lnTo>
                      <a:lnTo>
                        <a:pt x="644" y="200"/>
                      </a:lnTo>
                      <a:lnTo>
                        <a:pt x="709" y="225"/>
                      </a:lnTo>
                      <a:lnTo>
                        <a:pt x="710" y="225"/>
                      </a:lnTo>
                      <a:lnTo>
                        <a:pt x="730" y="232"/>
                      </a:lnTo>
                      <a:lnTo>
                        <a:pt x="733" y="234"/>
                      </a:lnTo>
                      <a:lnTo>
                        <a:pt x="765" y="246"/>
                      </a:lnTo>
                      <a:lnTo>
                        <a:pt x="785" y="254"/>
                      </a:lnTo>
                      <a:lnTo>
                        <a:pt x="784" y="254"/>
                      </a:lnTo>
                      <a:lnTo>
                        <a:pt x="784" y="255"/>
                      </a:lnTo>
                      <a:lnTo>
                        <a:pt x="783" y="256"/>
                      </a:lnTo>
                      <a:lnTo>
                        <a:pt x="784" y="256"/>
                      </a:lnTo>
                      <a:lnTo>
                        <a:pt x="784" y="257"/>
                      </a:lnTo>
                      <a:lnTo>
                        <a:pt x="783" y="257"/>
                      </a:lnTo>
                      <a:lnTo>
                        <a:pt x="784" y="258"/>
                      </a:lnTo>
                      <a:lnTo>
                        <a:pt x="783" y="258"/>
                      </a:lnTo>
                      <a:lnTo>
                        <a:pt x="783" y="259"/>
                      </a:lnTo>
                      <a:lnTo>
                        <a:pt x="783" y="260"/>
                      </a:lnTo>
                      <a:lnTo>
                        <a:pt x="782" y="260"/>
                      </a:lnTo>
                      <a:lnTo>
                        <a:pt x="782" y="259"/>
                      </a:lnTo>
                      <a:lnTo>
                        <a:pt x="781" y="258"/>
                      </a:lnTo>
                      <a:lnTo>
                        <a:pt x="781" y="259"/>
                      </a:lnTo>
                      <a:lnTo>
                        <a:pt x="781" y="258"/>
                      </a:lnTo>
                      <a:lnTo>
                        <a:pt x="780" y="259"/>
                      </a:lnTo>
                      <a:lnTo>
                        <a:pt x="780" y="260"/>
                      </a:lnTo>
                      <a:lnTo>
                        <a:pt x="780" y="261"/>
                      </a:lnTo>
                      <a:lnTo>
                        <a:pt x="779" y="261"/>
                      </a:lnTo>
                      <a:lnTo>
                        <a:pt x="779" y="260"/>
                      </a:lnTo>
                      <a:lnTo>
                        <a:pt x="779" y="261"/>
                      </a:lnTo>
                      <a:lnTo>
                        <a:pt x="779" y="262"/>
                      </a:lnTo>
                      <a:lnTo>
                        <a:pt x="778" y="262"/>
                      </a:lnTo>
                      <a:lnTo>
                        <a:pt x="777" y="262"/>
                      </a:lnTo>
                      <a:lnTo>
                        <a:pt x="776" y="262"/>
                      </a:lnTo>
                      <a:lnTo>
                        <a:pt x="776" y="263"/>
                      </a:lnTo>
                      <a:lnTo>
                        <a:pt x="775" y="263"/>
                      </a:lnTo>
                      <a:lnTo>
                        <a:pt x="774" y="263"/>
                      </a:lnTo>
                      <a:lnTo>
                        <a:pt x="774" y="264"/>
                      </a:lnTo>
                      <a:lnTo>
                        <a:pt x="773" y="263"/>
                      </a:lnTo>
                      <a:lnTo>
                        <a:pt x="773" y="264"/>
                      </a:lnTo>
                      <a:lnTo>
                        <a:pt x="772" y="265"/>
                      </a:lnTo>
                      <a:lnTo>
                        <a:pt x="771" y="265"/>
                      </a:lnTo>
                      <a:lnTo>
                        <a:pt x="770" y="265"/>
                      </a:lnTo>
                      <a:lnTo>
                        <a:pt x="770" y="266"/>
                      </a:lnTo>
                      <a:lnTo>
                        <a:pt x="769" y="266"/>
                      </a:lnTo>
                      <a:lnTo>
                        <a:pt x="769" y="267"/>
                      </a:lnTo>
                      <a:lnTo>
                        <a:pt x="768" y="267"/>
                      </a:lnTo>
                      <a:lnTo>
                        <a:pt x="767" y="268"/>
                      </a:lnTo>
                      <a:lnTo>
                        <a:pt x="766" y="268"/>
                      </a:lnTo>
                      <a:lnTo>
                        <a:pt x="766" y="269"/>
                      </a:lnTo>
                      <a:lnTo>
                        <a:pt x="765" y="270"/>
                      </a:lnTo>
                      <a:lnTo>
                        <a:pt x="766" y="270"/>
                      </a:lnTo>
                      <a:lnTo>
                        <a:pt x="765" y="270"/>
                      </a:lnTo>
                      <a:lnTo>
                        <a:pt x="765" y="271"/>
                      </a:lnTo>
                      <a:lnTo>
                        <a:pt x="764" y="271"/>
                      </a:lnTo>
                      <a:lnTo>
                        <a:pt x="764" y="272"/>
                      </a:lnTo>
                      <a:lnTo>
                        <a:pt x="763" y="272"/>
                      </a:lnTo>
                      <a:lnTo>
                        <a:pt x="762" y="272"/>
                      </a:lnTo>
                      <a:lnTo>
                        <a:pt x="762" y="273"/>
                      </a:lnTo>
                      <a:lnTo>
                        <a:pt x="762" y="274"/>
                      </a:lnTo>
                      <a:lnTo>
                        <a:pt x="761" y="275"/>
                      </a:lnTo>
                      <a:lnTo>
                        <a:pt x="761" y="274"/>
                      </a:lnTo>
                      <a:lnTo>
                        <a:pt x="760" y="274"/>
                      </a:lnTo>
                      <a:lnTo>
                        <a:pt x="759" y="274"/>
                      </a:lnTo>
                      <a:lnTo>
                        <a:pt x="759" y="275"/>
                      </a:lnTo>
                      <a:lnTo>
                        <a:pt x="759" y="274"/>
                      </a:lnTo>
                      <a:lnTo>
                        <a:pt x="758" y="274"/>
                      </a:lnTo>
                      <a:lnTo>
                        <a:pt x="759" y="275"/>
                      </a:lnTo>
                      <a:lnTo>
                        <a:pt x="758" y="275"/>
                      </a:lnTo>
                      <a:lnTo>
                        <a:pt x="759" y="276"/>
                      </a:lnTo>
                      <a:lnTo>
                        <a:pt x="758" y="277"/>
                      </a:lnTo>
                      <a:lnTo>
                        <a:pt x="758" y="276"/>
                      </a:lnTo>
                      <a:lnTo>
                        <a:pt x="758" y="277"/>
                      </a:lnTo>
                      <a:lnTo>
                        <a:pt x="757" y="277"/>
                      </a:lnTo>
                      <a:lnTo>
                        <a:pt x="757" y="276"/>
                      </a:lnTo>
                      <a:lnTo>
                        <a:pt x="757" y="277"/>
                      </a:lnTo>
                      <a:lnTo>
                        <a:pt x="757" y="278"/>
                      </a:lnTo>
                      <a:lnTo>
                        <a:pt x="756" y="278"/>
                      </a:lnTo>
                      <a:lnTo>
                        <a:pt x="756" y="279"/>
                      </a:lnTo>
                      <a:lnTo>
                        <a:pt x="755" y="279"/>
                      </a:lnTo>
                      <a:lnTo>
                        <a:pt x="755" y="280"/>
                      </a:lnTo>
                      <a:lnTo>
                        <a:pt x="754" y="280"/>
                      </a:lnTo>
                      <a:lnTo>
                        <a:pt x="755" y="281"/>
                      </a:lnTo>
                      <a:lnTo>
                        <a:pt x="754" y="281"/>
                      </a:lnTo>
                      <a:lnTo>
                        <a:pt x="753" y="281"/>
                      </a:lnTo>
                      <a:lnTo>
                        <a:pt x="753" y="282"/>
                      </a:lnTo>
                      <a:lnTo>
                        <a:pt x="752" y="281"/>
                      </a:lnTo>
                      <a:lnTo>
                        <a:pt x="752" y="282"/>
                      </a:lnTo>
                      <a:lnTo>
                        <a:pt x="751" y="282"/>
                      </a:lnTo>
                      <a:lnTo>
                        <a:pt x="751" y="283"/>
                      </a:lnTo>
                      <a:lnTo>
                        <a:pt x="751" y="284"/>
                      </a:lnTo>
                      <a:lnTo>
                        <a:pt x="751" y="285"/>
                      </a:lnTo>
                      <a:lnTo>
                        <a:pt x="751" y="286"/>
                      </a:lnTo>
                      <a:lnTo>
                        <a:pt x="750" y="286"/>
                      </a:lnTo>
                      <a:lnTo>
                        <a:pt x="749" y="285"/>
                      </a:lnTo>
                      <a:lnTo>
                        <a:pt x="749" y="286"/>
                      </a:lnTo>
                      <a:lnTo>
                        <a:pt x="748" y="286"/>
                      </a:lnTo>
                      <a:lnTo>
                        <a:pt x="747" y="286"/>
                      </a:lnTo>
                      <a:lnTo>
                        <a:pt x="748" y="286"/>
                      </a:lnTo>
                      <a:lnTo>
                        <a:pt x="748" y="287"/>
                      </a:lnTo>
                      <a:lnTo>
                        <a:pt x="747" y="287"/>
                      </a:lnTo>
                      <a:lnTo>
                        <a:pt x="746" y="288"/>
                      </a:lnTo>
                      <a:lnTo>
                        <a:pt x="746" y="287"/>
                      </a:lnTo>
                      <a:lnTo>
                        <a:pt x="746" y="288"/>
                      </a:lnTo>
                      <a:lnTo>
                        <a:pt x="746" y="289"/>
                      </a:lnTo>
                      <a:lnTo>
                        <a:pt x="747" y="289"/>
                      </a:lnTo>
                      <a:lnTo>
                        <a:pt x="747" y="290"/>
                      </a:lnTo>
                      <a:lnTo>
                        <a:pt x="746" y="290"/>
                      </a:lnTo>
                      <a:lnTo>
                        <a:pt x="746" y="291"/>
                      </a:lnTo>
                      <a:lnTo>
                        <a:pt x="746" y="290"/>
                      </a:lnTo>
                      <a:lnTo>
                        <a:pt x="745" y="291"/>
                      </a:lnTo>
                      <a:lnTo>
                        <a:pt x="745" y="292"/>
                      </a:lnTo>
                      <a:lnTo>
                        <a:pt x="745" y="293"/>
                      </a:lnTo>
                      <a:lnTo>
                        <a:pt x="744" y="293"/>
                      </a:lnTo>
                      <a:lnTo>
                        <a:pt x="743" y="293"/>
                      </a:lnTo>
                      <a:lnTo>
                        <a:pt x="743" y="294"/>
                      </a:lnTo>
                      <a:lnTo>
                        <a:pt x="742" y="294"/>
                      </a:lnTo>
                      <a:lnTo>
                        <a:pt x="741" y="294"/>
                      </a:lnTo>
                      <a:lnTo>
                        <a:pt x="741" y="295"/>
                      </a:lnTo>
                      <a:lnTo>
                        <a:pt x="741" y="294"/>
                      </a:lnTo>
                      <a:lnTo>
                        <a:pt x="740" y="295"/>
                      </a:lnTo>
                      <a:lnTo>
                        <a:pt x="741" y="295"/>
                      </a:lnTo>
                      <a:lnTo>
                        <a:pt x="740" y="296"/>
                      </a:lnTo>
                      <a:lnTo>
                        <a:pt x="739" y="296"/>
                      </a:lnTo>
                      <a:lnTo>
                        <a:pt x="738" y="296"/>
                      </a:lnTo>
                      <a:lnTo>
                        <a:pt x="738" y="297"/>
                      </a:lnTo>
                      <a:lnTo>
                        <a:pt x="737" y="297"/>
                      </a:lnTo>
                      <a:lnTo>
                        <a:pt x="736" y="297"/>
                      </a:lnTo>
                      <a:lnTo>
                        <a:pt x="737" y="297"/>
                      </a:lnTo>
                      <a:lnTo>
                        <a:pt x="735" y="296"/>
                      </a:lnTo>
                      <a:lnTo>
                        <a:pt x="735" y="297"/>
                      </a:lnTo>
                      <a:lnTo>
                        <a:pt x="734" y="297"/>
                      </a:lnTo>
                      <a:lnTo>
                        <a:pt x="734" y="298"/>
                      </a:lnTo>
                      <a:lnTo>
                        <a:pt x="733" y="298"/>
                      </a:lnTo>
                      <a:lnTo>
                        <a:pt x="732" y="298"/>
                      </a:lnTo>
                      <a:lnTo>
                        <a:pt x="731" y="298"/>
                      </a:lnTo>
                      <a:lnTo>
                        <a:pt x="731" y="299"/>
                      </a:lnTo>
                      <a:lnTo>
                        <a:pt x="731" y="300"/>
                      </a:lnTo>
                      <a:lnTo>
                        <a:pt x="732" y="300"/>
                      </a:lnTo>
                      <a:lnTo>
                        <a:pt x="731" y="300"/>
                      </a:lnTo>
                      <a:lnTo>
                        <a:pt x="731" y="301"/>
                      </a:lnTo>
                      <a:lnTo>
                        <a:pt x="730" y="301"/>
                      </a:lnTo>
                      <a:lnTo>
                        <a:pt x="730" y="302"/>
                      </a:lnTo>
                      <a:lnTo>
                        <a:pt x="729" y="301"/>
                      </a:lnTo>
                      <a:lnTo>
                        <a:pt x="729" y="302"/>
                      </a:lnTo>
                      <a:lnTo>
                        <a:pt x="728" y="302"/>
                      </a:lnTo>
                      <a:lnTo>
                        <a:pt x="727" y="303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5" y="302"/>
                      </a:lnTo>
                      <a:lnTo>
                        <a:pt x="725" y="301"/>
                      </a:lnTo>
                      <a:lnTo>
                        <a:pt x="724" y="301"/>
                      </a:lnTo>
                      <a:lnTo>
                        <a:pt x="723" y="301"/>
                      </a:lnTo>
                      <a:lnTo>
                        <a:pt x="722" y="300"/>
                      </a:lnTo>
                      <a:lnTo>
                        <a:pt x="722" y="301"/>
                      </a:lnTo>
                      <a:lnTo>
                        <a:pt x="721" y="301"/>
                      </a:lnTo>
                      <a:lnTo>
                        <a:pt x="720" y="301"/>
                      </a:lnTo>
                      <a:lnTo>
                        <a:pt x="720" y="302"/>
                      </a:lnTo>
                      <a:lnTo>
                        <a:pt x="719" y="302"/>
                      </a:lnTo>
                      <a:lnTo>
                        <a:pt x="718" y="302"/>
                      </a:lnTo>
                      <a:lnTo>
                        <a:pt x="717" y="302"/>
                      </a:lnTo>
                      <a:lnTo>
                        <a:pt x="717" y="301"/>
                      </a:lnTo>
                      <a:lnTo>
                        <a:pt x="716" y="301"/>
                      </a:lnTo>
                      <a:lnTo>
                        <a:pt x="715" y="301"/>
                      </a:lnTo>
                      <a:lnTo>
                        <a:pt x="715" y="302"/>
                      </a:lnTo>
                      <a:lnTo>
                        <a:pt x="715" y="301"/>
                      </a:lnTo>
                      <a:lnTo>
                        <a:pt x="714" y="301"/>
                      </a:lnTo>
                      <a:lnTo>
                        <a:pt x="714" y="302"/>
                      </a:lnTo>
                      <a:lnTo>
                        <a:pt x="714" y="301"/>
                      </a:lnTo>
                      <a:lnTo>
                        <a:pt x="713" y="301"/>
                      </a:lnTo>
                      <a:lnTo>
                        <a:pt x="712" y="301"/>
                      </a:lnTo>
                      <a:lnTo>
                        <a:pt x="712" y="302"/>
                      </a:lnTo>
                      <a:lnTo>
                        <a:pt x="712" y="303"/>
                      </a:lnTo>
                      <a:lnTo>
                        <a:pt x="712" y="304"/>
                      </a:lnTo>
                      <a:lnTo>
                        <a:pt x="713" y="304"/>
                      </a:lnTo>
                      <a:lnTo>
                        <a:pt x="713" y="305"/>
                      </a:lnTo>
                      <a:lnTo>
                        <a:pt x="712" y="306"/>
                      </a:lnTo>
                      <a:lnTo>
                        <a:pt x="713" y="306"/>
                      </a:lnTo>
                      <a:lnTo>
                        <a:pt x="713" y="307"/>
                      </a:lnTo>
                      <a:lnTo>
                        <a:pt x="712" y="308"/>
                      </a:lnTo>
                      <a:lnTo>
                        <a:pt x="711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09" y="308"/>
                      </a:lnTo>
                      <a:lnTo>
                        <a:pt x="709" y="309"/>
                      </a:lnTo>
                      <a:lnTo>
                        <a:pt x="708" y="308"/>
                      </a:lnTo>
                      <a:lnTo>
                        <a:pt x="708" y="307"/>
                      </a:lnTo>
                      <a:lnTo>
                        <a:pt x="707" y="307"/>
                      </a:lnTo>
                      <a:lnTo>
                        <a:pt x="707" y="308"/>
                      </a:lnTo>
                      <a:lnTo>
                        <a:pt x="706" y="308"/>
                      </a:lnTo>
                      <a:lnTo>
                        <a:pt x="705" y="308"/>
                      </a:lnTo>
                      <a:lnTo>
                        <a:pt x="705" y="307"/>
                      </a:lnTo>
                      <a:lnTo>
                        <a:pt x="705" y="308"/>
                      </a:lnTo>
                      <a:lnTo>
                        <a:pt x="704" y="308"/>
                      </a:lnTo>
                      <a:lnTo>
                        <a:pt x="704" y="307"/>
                      </a:lnTo>
                      <a:lnTo>
                        <a:pt x="703" y="307"/>
                      </a:lnTo>
                      <a:lnTo>
                        <a:pt x="703" y="308"/>
                      </a:lnTo>
                      <a:lnTo>
                        <a:pt x="702" y="308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3" y="310"/>
                      </a:lnTo>
                      <a:lnTo>
                        <a:pt x="703" y="311"/>
                      </a:lnTo>
                      <a:lnTo>
                        <a:pt x="703" y="312"/>
                      </a:lnTo>
                      <a:lnTo>
                        <a:pt x="703" y="313"/>
                      </a:lnTo>
                      <a:lnTo>
                        <a:pt x="702" y="313"/>
                      </a:lnTo>
                      <a:lnTo>
                        <a:pt x="701" y="313"/>
                      </a:lnTo>
                      <a:lnTo>
                        <a:pt x="701" y="314"/>
                      </a:lnTo>
                      <a:lnTo>
                        <a:pt x="700" y="314"/>
                      </a:lnTo>
                      <a:lnTo>
                        <a:pt x="701" y="315"/>
                      </a:lnTo>
                      <a:lnTo>
                        <a:pt x="700" y="316"/>
                      </a:lnTo>
                      <a:lnTo>
                        <a:pt x="699" y="316"/>
                      </a:lnTo>
                      <a:lnTo>
                        <a:pt x="697" y="317"/>
                      </a:lnTo>
                      <a:lnTo>
                        <a:pt x="696" y="317"/>
                      </a:lnTo>
                      <a:lnTo>
                        <a:pt x="695" y="318"/>
                      </a:lnTo>
                      <a:lnTo>
                        <a:pt x="694" y="318"/>
                      </a:lnTo>
                      <a:lnTo>
                        <a:pt x="693" y="318"/>
                      </a:lnTo>
                      <a:lnTo>
                        <a:pt x="693" y="319"/>
                      </a:lnTo>
                      <a:lnTo>
                        <a:pt x="692" y="319"/>
                      </a:lnTo>
                      <a:lnTo>
                        <a:pt x="692" y="320"/>
                      </a:lnTo>
                      <a:lnTo>
                        <a:pt x="691" y="320"/>
                      </a:lnTo>
                      <a:lnTo>
                        <a:pt x="690" y="320"/>
                      </a:lnTo>
                      <a:lnTo>
                        <a:pt x="689" y="320"/>
                      </a:lnTo>
                      <a:lnTo>
                        <a:pt x="688" y="321"/>
                      </a:lnTo>
                      <a:lnTo>
                        <a:pt x="687" y="321"/>
                      </a:lnTo>
                      <a:lnTo>
                        <a:pt x="686" y="321"/>
                      </a:lnTo>
                      <a:lnTo>
                        <a:pt x="686" y="322"/>
                      </a:lnTo>
                      <a:lnTo>
                        <a:pt x="685" y="322"/>
                      </a:lnTo>
                      <a:lnTo>
                        <a:pt x="684" y="324"/>
                      </a:lnTo>
                      <a:lnTo>
                        <a:pt x="684" y="325"/>
                      </a:lnTo>
                      <a:lnTo>
                        <a:pt x="683" y="326"/>
                      </a:lnTo>
                      <a:lnTo>
                        <a:pt x="682" y="327"/>
                      </a:lnTo>
                      <a:lnTo>
                        <a:pt x="682" y="328"/>
                      </a:lnTo>
                      <a:lnTo>
                        <a:pt x="682" y="329"/>
                      </a:lnTo>
                      <a:lnTo>
                        <a:pt x="680" y="330"/>
                      </a:lnTo>
                      <a:lnTo>
                        <a:pt x="680" y="331"/>
                      </a:lnTo>
                      <a:lnTo>
                        <a:pt x="680" y="332"/>
                      </a:lnTo>
                      <a:lnTo>
                        <a:pt x="679" y="332"/>
                      </a:lnTo>
                      <a:lnTo>
                        <a:pt x="678" y="333"/>
                      </a:lnTo>
                      <a:lnTo>
                        <a:pt x="677" y="334"/>
                      </a:lnTo>
                      <a:lnTo>
                        <a:pt x="676" y="333"/>
                      </a:lnTo>
                      <a:lnTo>
                        <a:pt x="673" y="344"/>
                      </a:lnTo>
                      <a:lnTo>
                        <a:pt x="672" y="344"/>
                      </a:lnTo>
                      <a:lnTo>
                        <a:pt x="671" y="344"/>
                      </a:lnTo>
                      <a:lnTo>
                        <a:pt x="670" y="344"/>
                      </a:lnTo>
                      <a:lnTo>
                        <a:pt x="670" y="345"/>
                      </a:lnTo>
                      <a:lnTo>
                        <a:pt x="670" y="344"/>
                      </a:lnTo>
                      <a:lnTo>
                        <a:pt x="669" y="344"/>
                      </a:lnTo>
                      <a:lnTo>
                        <a:pt x="669" y="343"/>
                      </a:lnTo>
                      <a:lnTo>
                        <a:pt x="668" y="343"/>
                      </a:lnTo>
                      <a:lnTo>
                        <a:pt x="668" y="342"/>
                      </a:lnTo>
                      <a:lnTo>
                        <a:pt x="667" y="342"/>
                      </a:lnTo>
                      <a:lnTo>
                        <a:pt x="666" y="342"/>
                      </a:lnTo>
                      <a:lnTo>
                        <a:pt x="665" y="341"/>
                      </a:lnTo>
                      <a:lnTo>
                        <a:pt x="666" y="341"/>
                      </a:lnTo>
                      <a:lnTo>
                        <a:pt x="665" y="341"/>
                      </a:lnTo>
                      <a:lnTo>
                        <a:pt x="664" y="341"/>
                      </a:lnTo>
                      <a:lnTo>
                        <a:pt x="663" y="341"/>
                      </a:lnTo>
                      <a:lnTo>
                        <a:pt x="663" y="340"/>
                      </a:lnTo>
                      <a:lnTo>
                        <a:pt x="662" y="340"/>
                      </a:lnTo>
                      <a:lnTo>
                        <a:pt x="662" y="339"/>
                      </a:lnTo>
                      <a:lnTo>
                        <a:pt x="661" y="340"/>
                      </a:lnTo>
                      <a:lnTo>
                        <a:pt x="661" y="339"/>
                      </a:lnTo>
                      <a:lnTo>
                        <a:pt x="661" y="338"/>
                      </a:lnTo>
                      <a:lnTo>
                        <a:pt x="660" y="339"/>
                      </a:lnTo>
                      <a:lnTo>
                        <a:pt x="660" y="338"/>
                      </a:lnTo>
                      <a:lnTo>
                        <a:pt x="659" y="338"/>
                      </a:lnTo>
                      <a:lnTo>
                        <a:pt x="659" y="339"/>
                      </a:lnTo>
                      <a:lnTo>
                        <a:pt x="659" y="338"/>
                      </a:lnTo>
                      <a:lnTo>
                        <a:pt x="658" y="338"/>
                      </a:lnTo>
                      <a:lnTo>
                        <a:pt x="657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5" y="338"/>
                      </a:lnTo>
                      <a:lnTo>
                        <a:pt x="655" y="337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3" y="337"/>
                      </a:lnTo>
                      <a:lnTo>
                        <a:pt x="654" y="338"/>
                      </a:lnTo>
                      <a:lnTo>
                        <a:pt x="653" y="338"/>
                      </a:lnTo>
                      <a:lnTo>
                        <a:pt x="652" y="338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8" y="339"/>
                      </a:lnTo>
                      <a:lnTo>
                        <a:pt x="647" y="339"/>
                      </a:lnTo>
                      <a:lnTo>
                        <a:pt x="646" y="339"/>
                      </a:lnTo>
                      <a:lnTo>
                        <a:pt x="645" y="339"/>
                      </a:lnTo>
                      <a:lnTo>
                        <a:pt x="645" y="340"/>
                      </a:lnTo>
                      <a:lnTo>
                        <a:pt x="644" y="340"/>
                      </a:lnTo>
                      <a:lnTo>
                        <a:pt x="644" y="339"/>
                      </a:lnTo>
                      <a:lnTo>
                        <a:pt x="643" y="339"/>
                      </a:lnTo>
                      <a:lnTo>
                        <a:pt x="642" y="339"/>
                      </a:lnTo>
                      <a:lnTo>
                        <a:pt x="641" y="339"/>
                      </a:lnTo>
                      <a:lnTo>
                        <a:pt x="640" y="339"/>
                      </a:lnTo>
                      <a:lnTo>
                        <a:pt x="640" y="340"/>
                      </a:lnTo>
                      <a:lnTo>
                        <a:pt x="639" y="339"/>
                      </a:lnTo>
                      <a:lnTo>
                        <a:pt x="639" y="340"/>
                      </a:lnTo>
                      <a:lnTo>
                        <a:pt x="639" y="341"/>
                      </a:lnTo>
                      <a:lnTo>
                        <a:pt x="638" y="341"/>
                      </a:lnTo>
                      <a:lnTo>
                        <a:pt x="637" y="341"/>
                      </a:lnTo>
                      <a:lnTo>
                        <a:pt x="637" y="342"/>
                      </a:lnTo>
                      <a:lnTo>
                        <a:pt x="636" y="341"/>
                      </a:lnTo>
                      <a:lnTo>
                        <a:pt x="636" y="342"/>
                      </a:lnTo>
                      <a:lnTo>
                        <a:pt x="635" y="342"/>
                      </a:lnTo>
                      <a:lnTo>
                        <a:pt x="636" y="343"/>
                      </a:lnTo>
                      <a:lnTo>
                        <a:pt x="635" y="343"/>
                      </a:lnTo>
                      <a:lnTo>
                        <a:pt x="634" y="343"/>
                      </a:lnTo>
                      <a:lnTo>
                        <a:pt x="634" y="344"/>
                      </a:lnTo>
                      <a:lnTo>
                        <a:pt x="633" y="344"/>
                      </a:lnTo>
                      <a:lnTo>
                        <a:pt x="633" y="345"/>
                      </a:lnTo>
                      <a:lnTo>
                        <a:pt x="632" y="345"/>
                      </a:lnTo>
                      <a:lnTo>
                        <a:pt x="632" y="346"/>
                      </a:lnTo>
                      <a:lnTo>
                        <a:pt x="631" y="346"/>
                      </a:lnTo>
                      <a:lnTo>
                        <a:pt x="631" y="347"/>
                      </a:lnTo>
                      <a:lnTo>
                        <a:pt x="631" y="348"/>
                      </a:lnTo>
                      <a:lnTo>
                        <a:pt x="631" y="349"/>
                      </a:lnTo>
                      <a:lnTo>
                        <a:pt x="632" y="349"/>
                      </a:lnTo>
                      <a:lnTo>
                        <a:pt x="632" y="350"/>
                      </a:lnTo>
                      <a:lnTo>
                        <a:pt x="632" y="351"/>
                      </a:lnTo>
                      <a:lnTo>
                        <a:pt x="631" y="351"/>
                      </a:lnTo>
                      <a:lnTo>
                        <a:pt x="631" y="352"/>
                      </a:lnTo>
                      <a:lnTo>
                        <a:pt x="632" y="353"/>
                      </a:lnTo>
                      <a:lnTo>
                        <a:pt x="631" y="353"/>
                      </a:lnTo>
                      <a:lnTo>
                        <a:pt x="630" y="353"/>
                      </a:lnTo>
                      <a:lnTo>
                        <a:pt x="630" y="354"/>
                      </a:lnTo>
                      <a:lnTo>
                        <a:pt x="629" y="355"/>
                      </a:lnTo>
                      <a:lnTo>
                        <a:pt x="628" y="356"/>
                      </a:lnTo>
                      <a:lnTo>
                        <a:pt x="628" y="357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6" y="358"/>
                      </a:lnTo>
                      <a:lnTo>
                        <a:pt x="626" y="359"/>
                      </a:lnTo>
                      <a:lnTo>
                        <a:pt x="625" y="359"/>
                      </a:lnTo>
                      <a:lnTo>
                        <a:pt x="625" y="360"/>
                      </a:lnTo>
                      <a:lnTo>
                        <a:pt x="624" y="360"/>
                      </a:lnTo>
                      <a:lnTo>
                        <a:pt x="624" y="361"/>
                      </a:lnTo>
                      <a:lnTo>
                        <a:pt x="624" y="362"/>
                      </a:lnTo>
                      <a:lnTo>
                        <a:pt x="623" y="362"/>
                      </a:lnTo>
                      <a:lnTo>
                        <a:pt x="622" y="362"/>
                      </a:lnTo>
                      <a:lnTo>
                        <a:pt x="622" y="363"/>
                      </a:lnTo>
                      <a:lnTo>
                        <a:pt x="622" y="364"/>
                      </a:lnTo>
                      <a:lnTo>
                        <a:pt x="621" y="364"/>
                      </a:lnTo>
                      <a:lnTo>
                        <a:pt x="622" y="365"/>
                      </a:lnTo>
                      <a:lnTo>
                        <a:pt x="622" y="366"/>
                      </a:lnTo>
                      <a:lnTo>
                        <a:pt x="621" y="366"/>
                      </a:lnTo>
                      <a:lnTo>
                        <a:pt x="621" y="367"/>
                      </a:lnTo>
                      <a:lnTo>
                        <a:pt x="620" y="367"/>
                      </a:lnTo>
                      <a:lnTo>
                        <a:pt x="619" y="368"/>
                      </a:lnTo>
                      <a:lnTo>
                        <a:pt x="619" y="369"/>
                      </a:lnTo>
                      <a:lnTo>
                        <a:pt x="619" y="370"/>
                      </a:lnTo>
                      <a:lnTo>
                        <a:pt x="619" y="371"/>
                      </a:lnTo>
                      <a:lnTo>
                        <a:pt x="619" y="372"/>
                      </a:lnTo>
                      <a:lnTo>
                        <a:pt x="618" y="372"/>
                      </a:lnTo>
                      <a:lnTo>
                        <a:pt x="618" y="373"/>
                      </a:lnTo>
                      <a:lnTo>
                        <a:pt x="617" y="373"/>
                      </a:lnTo>
                      <a:lnTo>
                        <a:pt x="616" y="374"/>
                      </a:lnTo>
                      <a:lnTo>
                        <a:pt x="615" y="375"/>
                      </a:lnTo>
                      <a:lnTo>
                        <a:pt x="615" y="376"/>
                      </a:lnTo>
                      <a:lnTo>
                        <a:pt x="614" y="376"/>
                      </a:lnTo>
                      <a:lnTo>
                        <a:pt x="613" y="376"/>
                      </a:lnTo>
                      <a:lnTo>
                        <a:pt x="612" y="376"/>
                      </a:lnTo>
                      <a:lnTo>
                        <a:pt x="611" y="377"/>
                      </a:lnTo>
                      <a:lnTo>
                        <a:pt x="610" y="377"/>
                      </a:lnTo>
                      <a:lnTo>
                        <a:pt x="609" y="378"/>
                      </a:lnTo>
                      <a:lnTo>
                        <a:pt x="609" y="379"/>
                      </a:lnTo>
                      <a:lnTo>
                        <a:pt x="608" y="379"/>
                      </a:lnTo>
                      <a:lnTo>
                        <a:pt x="608" y="378"/>
                      </a:lnTo>
                      <a:lnTo>
                        <a:pt x="607" y="378"/>
                      </a:lnTo>
                      <a:lnTo>
                        <a:pt x="606" y="378"/>
                      </a:lnTo>
                      <a:lnTo>
                        <a:pt x="605" y="378"/>
                      </a:lnTo>
                      <a:lnTo>
                        <a:pt x="605" y="379"/>
                      </a:lnTo>
                      <a:lnTo>
                        <a:pt x="604" y="379"/>
                      </a:lnTo>
                      <a:lnTo>
                        <a:pt x="603" y="380"/>
                      </a:lnTo>
                      <a:lnTo>
                        <a:pt x="602" y="381"/>
                      </a:lnTo>
                      <a:lnTo>
                        <a:pt x="603" y="382"/>
                      </a:lnTo>
                      <a:lnTo>
                        <a:pt x="602" y="383"/>
                      </a:lnTo>
                      <a:lnTo>
                        <a:pt x="601" y="383"/>
                      </a:lnTo>
                      <a:lnTo>
                        <a:pt x="601" y="384"/>
                      </a:lnTo>
                      <a:lnTo>
                        <a:pt x="601" y="383"/>
                      </a:lnTo>
                      <a:lnTo>
                        <a:pt x="601" y="382"/>
                      </a:lnTo>
                      <a:lnTo>
                        <a:pt x="600" y="382"/>
                      </a:lnTo>
                      <a:lnTo>
                        <a:pt x="599" y="382"/>
                      </a:lnTo>
                      <a:lnTo>
                        <a:pt x="598" y="381"/>
                      </a:lnTo>
                      <a:lnTo>
                        <a:pt x="598" y="382"/>
                      </a:lnTo>
                      <a:lnTo>
                        <a:pt x="597" y="382"/>
                      </a:lnTo>
                      <a:lnTo>
                        <a:pt x="597" y="383"/>
                      </a:lnTo>
                      <a:lnTo>
                        <a:pt x="596" y="383"/>
                      </a:lnTo>
                      <a:lnTo>
                        <a:pt x="595" y="383"/>
                      </a:lnTo>
                      <a:lnTo>
                        <a:pt x="594" y="383"/>
                      </a:lnTo>
                      <a:lnTo>
                        <a:pt x="594" y="384"/>
                      </a:lnTo>
                      <a:lnTo>
                        <a:pt x="593" y="383"/>
                      </a:lnTo>
                      <a:lnTo>
                        <a:pt x="593" y="384"/>
                      </a:lnTo>
                      <a:lnTo>
                        <a:pt x="591" y="385"/>
                      </a:lnTo>
                      <a:lnTo>
                        <a:pt x="591" y="386"/>
                      </a:lnTo>
                      <a:lnTo>
                        <a:pt x="590" y="386"/>
                      </a:lnTo>
                      <a:lnTo>
                        <a:pt x="590" y="387"/>
                      </a:lnTo>
                      <a:lnTo>
                        <a:pt x="589" y="388"/>
                      </a:lnTo>
                      <a:lnTo>
                        <a:pt x="588" y="388"/>
                      </a:lnTo>
                      <a:lnTo>
                        <a:pt x="587" y="388"/>
                      </a:lnTo>
                      <a:lnTo>
                        <a:pt x="587" y="389"/>
                      </a:lnTo>
                      <a:lnTo>
                        <a:pt x="587" y="390"/>
                      </a:lnTo>
                      <a:lnTo>
                        <a:pt x="569" y="395"/>
                      </a:lnTo>
                      <a:lnTo>
                        <a:pt x="569" y="394"/>
                      </a:lnTo>
                      <a:lnTo>
                        <a:pt x="569" y="393"/>
                      </a:lnTo>
                      <a:lnTo>
                        <a:pt x="569" y="392"/>
                      </a:lnTo>
                      <a:lnTo>
                        <a:pt x="568" y="391"/>
                      </a:lnTo>
                      <a:lnTo>
                        <a:pt x="568" y="390"/>
                      </a:lnTo>
                      <a:lnTo>
                        <a:pt x="567" y="390"/>
                      </a:lnTo>
                      <a:lnTo>
                        <a:pt x="567" y="389"/>
                      </a:lnTo>
                      <a:lnTo>
                        <a:pt x="566" y="389"/>
                      </a:lnTo>
                      <a:lnTo>
                        <a:pt x="565" y="389"/>
                      </a:lnTo>
                      <a:lnTo>
                        <a:pt x="564" y="389"/>
                      </a:lnTo>
                      <a:lnTo>
                        <a:pt x="565" y="388"/>
                      </a:lnTo>
                      <a:lnTo>
                        <a:pt x="564" y="387"/>
                      </a:lnTo>
                      <a:lnTo>
                        <a:pt x="564" y="386"/>
                      </a:lnTo>
                      <a:lnTo>
                        <a:pt x="563" y="385"/>
                      </a:lnTo>
                      <a:lnTo>
                        <a:pt x="564" y="385"/>
                      </a:lnTo>
                      <a:lnTo>
                        <a:pt x="564" y="384"/>
                      </a:lnTo>
                      <a:lnTo>
                        <a:pt x="565" y="384"/>
                      </a:lnTo>
                      <a:lnTo>
                        <a:pt x="565" y="383"/>
                      </a:lnTo>
                      <a:lnTo>
                        <a:pt x="565" y="382"/>
                      </a:lnTo>
                      <a:lnTo>
                        <a:pt x="565" y="381"/>
                      </a:lnTo>
                      <a:lnTo>
                        <a:pt x="565" y="380"/>
                      </a:lnTo>
                      <a:lnTo>
                        <a:pt x="564" y="381"/>
                      </a:lnTo>
                      <a:lnTo>
                        <a:pt x="564" y="382"/>
                      </a:lnTo>
                      <a:lnTo>
                        <a:pt x="564" y="381"/>
                      </a:lnTo>
                      <a:lnTo>
                        <a:pt x="564" y="380"/>
                      </a:lnTo>
                      <a:lnTo>
                        <a:pt x="563" y="380"/>
                      </a:lnTo>
                      <a:lnTo>
                        <a:pt x="562" y="380"/>
                      </a:lnTo>
                      <a:lnTo>
                        <a:pt x="561" y="380"/>
                      </a:lnTo>
                      <a:lnTo>
                        <a:pt x="561" y="381"/>
                      </a:lnTo>
                      <a:lnTo>
                        <a:pt x="561" y="380"/>
                      </a:lnTo>
                      <a:lnTo>
                        <a:pt x="560" y="380"/>
                      </a:lnTo>
                      <a:lnTo>
                        <a:pt x="560" y="379"/>
                      </a:lnTo>
                      <a:lnTo>
                        <a:pt x="559" y="379"/>
                      </a:lnTo>
                      <a:lnTo>
                        <a:pt x="558" y="379"/>
                      </a:lnTo>
                      <a:lnTo>
                        <a:pt x="559" y="380"/>
                      </a:lnTo>
                      <a:lnTo>
                        <a:pt x="558" y="380"/>
                      </a:lnTo>
                      <a:lnTo>
                        <a:pt x="557" y="380"/>
                      </a:lnTo>
                      <a:lnTo>
                        <a:pt x="557" y="381"/>
                      </a:lnTo>
                      <a:lnTo>
                        <a:pt x="556" y="380"/>
                      </a:lnTo>
                      <a:lnTo>
                        <a:pt x="557" y="380"/>
                      </a:lnTo>
                      <a:lnTo>
                        <a:pt x="556" y="379"/>
                      </a:lnTo>
                      <a:lnTo>
                        <a:pt x="556" y="380"/>
                      </a:lnTo>
                      <a:lnTo>
                        <a:pt x="555" y="380"/>
                      </a:lnTo>
                      <a:lnTo>
                        <a:pt x="555" y="379"/>
                      </a:lnTo>
                      <a:lnTo>
                        <a:pt x="554" y="379"/>
                      </a:lnTo>
                      <a:lnTo>
                        <a:pt x="554" y="380"/>
                      </a:lnTo>
                      <a:lnTo>
                        <a:pt x="553" y="381"/>
                      </a:lnTo>
                      <a:lnTo>
                        <a:pt x="553" y="382"/>
                      </a:lnTo>
                      <a:lnTo>
                        <a:pt x="552" y="382"/>
                      </a:lnTo>
                      <a:lnTo>
                        <a:pt x="552" y="381"/>
                      </a:lnTo>
                      <a:lnTo>
                        <a:pt x="551" y="381"/>
                      </a:lnTo>
                      <a:lnTo>
                        <a:pt x="551" y="382"/>
                      </a:lnTo>
                      <a:lnTo>
                        <a:pt x="551" y="381"/>
                      </a:lnTo>
                      <a:lnTo>
                        <a:pt x="552" y="381"/>
                      </a:lnTo>
                      <a:lnTo>
                        <a:pt x="552" y="382"/>
                      </a:lnTo>
                      <a:lnTo>
                        <a:pt x="551" y="382"/>
                      </a:lnTo>
                      <a:lnTo>
                        <a:pt x="550" y="381"/>
                      </a:lnTo>
                      <a:lnTo>
                        <a:pt x="549" y="382"/>
                      </a:lnTo>
                      <a:lnTo>
                        <a:pt x="548" y="382"/>
                      </a:lnTo>
                      <a:lnTo>
                        <a:pt x="547" y="382"/>
                      </a:lnTo>
                      <a:lnTo>
                        <a:pt x="546" y="382"/>
                      </a:lnTo>
                      <a:lnTo>
                        <a:pt x="546" y="381"/>
                      </a:lnTo>
                      <a:lnTo>
                        <a:pt x="545" y="381"/>
                      </a:lnTo>
                      <a:lnTo>
                        <a:pt x="545" y="382"/>
                      </a:lnTo>
                      <a:lnTo>
                        <a:pt x="544" y="382"/>
                      </a:lnTo>
                      <a:lnTo>
                        <a:pt x="544" y="381"/>
                      </a:lnTo>
                      <a:lnTo>
                        <a:pt x="543" y="381"/>
                      </a:lnTo>
                      <a:lnTo>
                        <a:pt x="544" y="380"/>
                      </a:lnTo>
                      <a:lnTo>
                        <a:pt x="544" y="379"/>
                      </a:lnTo>
                      <a:lnTo>
                        <a:pt x="543" y="380"/>
                      </a:lnTo>
                      <a:lnTo>
                        <a:pt x="542" y="379"/>
                      </a:lnTo>
                      <a:lnTo>
                        <a:pt x="541" y="380"/>
                      </a:lnTo>
                      <a:lnTo>
                        <a:pt x="540" y="380"/>
                      </a:lnTo>
                      <a:lnTo>
                        <a:pt x="540" y="381"/>
                      </a:lnTo>
                      <a:lnTo>
                        <a:pt x="540" y="382"/>
                      </a:lnTo>
                      <a:lnTo>
                        <a:pt x="539" y="382"/>
                      </a:lnTo>
                      <a:lnTo>
                        <a:pt x="539" y="381"/>
                      </a:lnTo>
                      <a:lnTo>
                        <a:pt x="538" y="381"/>
                      </a:lnTo>
                      <a:lnTo>
                        <a:pt x="537" y="381"/>
                      </a:lnTo>
                      <a:lnTo>
                        <a:pt x="538" y="380"/>
                      </a:lnTo>
                      <a:lnTo>
                        <a:pt x="537" y="380"/>
                      </a:lnTo>
                      <a:lnTo>
                        <a:pt x="536" y="380"/>
                      </a:lnTo>
                      <a:lnTo>
                        <a:pt x="536" y="379"/>
                      </a:lnTo>
                      <a:lnTo>
                        <a:pt x="535" y="379"/>
                      </a:lnTo>
                      <a:lnTo>
                        <a:pt x="535" y="378"/>
                      </a:lnTo>
                      <a:lnTo>
                        <a:pt x="534" y="379"/>
                      </a:lnTo>
                      <a:lnTo>
                        <a:pt x="533" y="379"/>
                      </a:lnTo>
                      <a:lnTo>
                        <a:pt x="534" y="378"/>
                      </a:lnTo>
                      <a:lnTo>
                        <a:pt x="533" y="378"/>
                      </a:lnTo>
                      <a:lnTo>
                        <a:pt x="533" y="379"/>
                      </a:lnTo>
                      <a:lnTo>
                        <a:pt x="532" y="379"/>
                      </a:lnTo>
                      <a:lnTo>
                        <a:pt x="531" y="378"/>
                      </a:lnTo>
                      <a:lnTo>
                        <a:pt x="530" y="378"/>
                      </a:lnTo>
                      <a:lnTo>
                        <a:pt x="529" y="379"/>
                      </a:lnTo>
                      <a:lnTo>
                        <a:pt x="528" y="379"/>
                      </a:lnTo>
                      <a:lnTo>
                        <a:pt x="528" y="378"/>
                      </a:lnTo>
                      <a:lnTo>
                        <a:pt x="527" y="378"/>
                      </a:lnTo>
                      <a:lnTo>
                        <a:pt x="527" y="379"/>
                      </a:lnTo>
                      <a:lnTo>
                        <a:pt x="526" y="379"/>
                      </a:lnTo>
                      <a:lnTo>
                        <a:pt x="526" y="378"/>
                      </a:lnTo>
                      <a:lnTo>
                        <a:pt x="524" y="379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2" y="377"/>
                      </a:lnTo>
                      <a:lnTo>
                        <a:pt x="523" y="377"/>
                      </a:lnTo>
                      <a:lnTo>
                        <a:pt x="522" y="377"/>
                      </a:lnTo>
                      <a:lnTo>
                        <a:pt x="522" y="378"/>
                      </a:lnTo>
                      <a:lnTo>
                        <a:pt x="521" y="378"/>
                      </a:lnTo>
                      <a:lnTo>
                        <a:pt x="521" y="377"/>
                      </a:lnTo>
                      <a:lnTo>
                        <a:pt x="520" y="377"/>
                      </a:lnTo>
                      <a:lnTo>
                        <a:pt x="519" y="376"/>
                      </a:lnTo>
                      <a:lnTo>
                        <a:pt x="518" y="376"/>
                      </a:lnTo>
                      <a:lnTo>
                        <a:pt x="517" y="376"/>
                      </a:lnTo>
                      <a:lnTo>
                        <a:pt x="516" y="377"/>
                      </a:lnTo>
                      <a:lnTo>
                        <a:pt x="515" y="376"/>
                      </a:lnTo>
                      <a:lnTo>
                        <a:pt x="514" y="375"/>
                      </a:lnTo>
                      <a:lnTo>
                        <a:pt x="514" y="376"/>
                      </a:lnTo>
                      <a:lnTo>
                        <a:pt x="514" y="377"/>
                      </a:lnTo>
                      <a:lnTo>
                        <a:pt x="513" y="377"/>
                      </a:lnTo>
                      <a:lnTo>
                        <a:pt x="512" y="377"/>
                      </a:lnTo>
                      <a:lnTo>
                        <a:pt x="512" y="376"/>
                      </a:lnTo>
                      <a:lnTo>
                        <a:pt x="513" y="376"/>
                      </a:lnTo>
                      <a:lnTo>
                        <a:pt x="512" y="376"/>
                      </a:lnTo>
                      <a:lnTo>
                        <a:pt x="511" y="376"/>
                      </a:lnTo>
                      <a:lnTo>
                        <a:pt x="510" y="376"/>
                      </a:lnTo>
                      <a:lnTo>
                        <a:pt x="510" y="377"/>
                      </a:lnTo>
                      <a:lnTo>
                        <a:pt x="509" y="376"/>
                      </a:lnTo>
                      <a:lnTo>
                        <a:pt x="509" y="377"/>
                      </a:lnTo>
                      <a:lnTo>
                        <a:pt x="508" y="377"/>
                      </a:lnTo>
                      <a:lnTo>
                        <a:pt x="507" y="377"/>
                      </a:lnTo>
                      <a:lnTo>
                        <a:pt x="506" y="377"/>
                      </a:lnTo>
                      <a:lnTo>
                        <a:pt x="505" y="376"/>
                      </a:lnTo>
                      <a:lnTo>
                        <a:pt x="504" y="376"/>
                      </a:lnTo>
                      <a:lnTo>
                        <a:pt x="504" y="377"/>
                      </a:lnTo>
                      <a:lnTo>
                        <a:pt x="504" y="376"/>
                      </a:lnTo>
                      <a:lnTo>
                        <a:pt x="503" y="376"/>
                      </a:lnTo>
                      <a:lnTo>
                        <a:pt x="503" y="377"/>
                      </a:lnTo>
                      <a:lnTo>
                        <a:pt x="502" y="377"/>
                      </a:lnTo>
                      <a:lnTo>
                        <a:pt x="502" y="376"/>
                      </a:lnTo>
                      <a:lnTo>
                        <a:pt x="501" y="376"/>
                      </a:lnTo>
                      <a:lnTo>
                        <a:pt x="501" y="377"/>
                      </a:lnTo>
                      <a:lnTo>
                        <a:pt x="500" y="376"/>
                      </a:lnTo>
                      <a:lnTo>
                        <a:pt x="500" y="377"/>
                      </a:lnTo>
                      <a:lnTo>
                        <a:pt x="500" y="378"/>
                      </a:lnTo>
                      <a:lnTo>
                        <a:pt x="499" y="378"/>
                      </a:lnTo>
                      <a:lnTo>
                        <a:pt x="499" y="377"/>
                      </a:lnTo>
                      <a:lnTo>
                        <a:pt x="499" y="376"/>
                      </a:lnTo>
                      <a:lnTo>
                        <a:pt x="499" y="377"/>
                      </a:lnTo>
                      <a:lnTo>
                        <a:pt x="498" y="377"/>
                      </a:lnTo>
                      <a:lnTo>
                        <a:pt x="498" y="376"/>
                      </a:lnTo>
                      <a:lnTo>
                        <a:pt x="497" y="376"/>
                      </a:lnTo>
                      <a:lnTo>
                        <a:pt x="498" y="377"/>
                      </a:lnTo>
                      <a:lnTo>
                        <a:pt x="497" y="377"/>
                      </a:lnTo>
                      <a:lnTo>
                        <a:pt x="497" y="376"/>
                      </a:lnTo>
                      <a:lnTo>
                        <a:pt x="497" y="375"/>
                      </a:lnTo>
                      <a:lnTo>
                        <a:pt x="496" y="375"/>
                      </a:lnTo>
                      <a:lnTo>
                        <a:pt x="496" y="376"/>
                      </a:lnTo>
                      <a:lnTo>
                        <a:pt x="495" y="376"/>
                      </a:lnTo>
                      <a:lnTo>
                        <a:pt x="495" y="375"/>
                      </a:lnTo>
                      <a:lnTo>
                        <a:pt x="494" y="375"/>
                      </a:lnTo>
                      <a:lnTo>
                        <a:pt x="494" y="376"/>
                      </a:lnTo>
                      <a:lnTo>
                        <a:pt x="493" y="376"/>
                      </a:lnTo>
                      <a:lnTo>
                        <a:pt x="492" y="376"/>
                      </a:lnTo>
                      <a:lnTo>
                        <a:pt x="491" y="377"/>
                      </a:lnTo>
                      <a:lnTo>
                        <a:pt x="491" y="378"/>
                      </a:lnTo>
                      <a:lnTo>
                        <a:pt x="491" y="377"/>
                      </a:lnTo>
                      <a:lnTo>
                        <a:pt x="490" y="377"/>
                      </a:lnTo>
                      <a:lnTo>
                        <a:pt x="491" y="378"/>
                      </a:lnTo>
                      <a:lnTo>
                        <a:pt x="490" y="378"/>
                      </a:lnTo>
                      <a:lnTo>
                        <a:pt x="489" y="377"/>
                      </a:lnTo>
                      <a:lnTo>
                        <a:pt x="489" y="378"/>
                      </a:lnTo>
                      <a:lnTo>
                        <a:pt x="488" y="378"/>
                      </a:lnTo>
                      <a:lnTo>
                        <a:pt x="487" y="378"/>
                      </a:lnTo>
                      <a:lnTo>
                        <a:pt x="486" y="377"/>
                      </a:lnTo>
                      <a:lnTo>
                        <a:pt x="485" y="377"/>
                      </a:lnTo>
                      <a:lnTo>
                        <a:pt x="484" y="377"/>
                      </a:lnTo>
                      <a:lnTo>
                        <a:pt x="483" y="377"/>
                      </a:lnTo>
                      <a:lnTo>
                        <a:pt x="482" y="377"/>
                      </a:lnTo>
                      <a:lnTo>
                        <a:pt x="482" y="378"/>
                      </a:lnTo>
                      <a:lnTo>
                        <a:pt x="481" y="378"/>
                      </a:lnTo>
                      <a:lnTo>
                        <a:pt x="480" y="378"/>
                      </a:lnTo>
                      <a:lnTo>
                        <a:pt x="479" y="378"/>
                      </a:lnTo>
                      <a:lnTo>
                        <a:pt x="478" y="377"/>
                      </a:lnTo>
                      <a:lnTo>
                        <a:pt x="477" y="378"/>
                      </a:lnTo>
                      <a:lnTo>
                        <a:pt x="478" y="378"/>
                      </a:lnTo>
                      <a:lnTo>
                        <a:pt x="477" y="378"/>
                      </a:lnTo>
                      <a:lnTo>
                        <a:pt x="476" y="378"/>
                      </a:lnTo>
                      <a:lnTo>
                        <a:pt x="475" y="378"/>
                      </a:lnTo>
                      <a:lnTo>
                        <a:pt x="475" y="379"/>
                      </a:lnTo>
                      <a:lnTo>
                        <a:pt x="474" y="379"/>
                      </a:lnTo>
                      <a:lnTo>
                        <a:pt x="473" y="379"/>
                      </a:lnTo>
                      <a:lnTo>
                        <a:pt x="472" y="379"/>
                      </a:lnTo>
                      <a:lnTo>
                        <a:pt x="470" y="379"/>
                      </a:lnTo>
                      <a:lnTo>
                        <a:pt x="469" y="380"/>
                      </a:lnTo>
                      <a:lnTo>
                        <a:pt x="468" y="380"/>
                      </a:lnTo>
                      <a:lnTo>
                        <a:pt x="467" y="380"/>
                      </a:lnTo>
                      <a:lnTo>
                        <a:pt x="466" y="380"/>
                      </a:lnTo>
                      <a:lnTo>
                        <a:pt x="466" y="381"/>
                      </a:lnTo>
                      <a:lnTo>
                        <a:pt x="465" y="381"/>
                      </a:lnTo>
                      <a:lnTo>
                        <a:pt x="464" y="382"/>
                      </a:lnTo>
                      <a:lnTo>
                        <a:pt x="463" y="381"/>
                      </a:lnTo>
                      <a:lnTo>
                        <a:pt x="462" y="382"/>
                      </a:lnTo>
                      <a:lnTo>
                        <a:pt x="461" y="382"/>
                      </a:lnTo>
                      <a:lnTo>
                        <a:pt x="461" y="381"/>
                      </a:lnTo>
                      <a:lnTo>
                        <a:pt x="462" y="381"/>
                      </a:lnTo>
                      <a:lnTo>
                        <a:pt x="461" y="381"/>
                      </a:lnTo>
                      <a:lnTo>
                        <a:pt x="460" y="380"/>
                      </a:lnTo>
                      <a:lnTo>
                        <a:pt x="460" y="379"/>
                      </a:lnTo>
                      <a:lnTo>
                        <a:pt x="459" y="378"/>
                      </a:lnTo>
                      <a:lnTo>
                        <a:pt x="459" y="379"/>
                      </a:lnTo>
                      <a:lnTo>
                        <a:pt x="458" y="378"/>
                      </a:lnTo>
                      <a:lnTo>
                        <a:pt x="458" y="377"/>
                      </a:lnTo>
                      <a:lnTo>
                        <a:pt x="458" y="378"/>
                      </a:lnTo>
                      <a:lnTo>
                        <a:pt x="457" y="378"/>
                      </a:lnTo>
                      <a:lnTo>
                        <a:pt x="456" y="378"/>
                      </a:lnTo>
                      <a:lnTo>
                        <a:pt x="455" y="378"/>
                      </a:lnTo>
                      <a:lnTo>
                        <a:pt x="455" y="377"/>
                      </a:lnTo>
                      <a:lnTo>
                        <a:pt x="454" y="377"/>
                      </a:lnTo>
                      <a:lnTo>
                        <a:pt x="454" y="378"/>
                      </a:lnTo>
                      <a:lnTo>
                        <a:pt x="453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0" y="377"/>
                      </a:lnTo>
                      <a:lnTo>
                        <a:pt x="449" y="377"/>
                      </a:lnTo>
                      <a:lnTo>
                        <a:pt x="449" y="378"/>
                      </a:lnTo>
                      <a:lnTo>
                        <a:pt x="448" y="377"/>
                      </a:lnTo>
                      <a:lnTo>
                        <a:pt x="448" y="378"/>
                      </a:lnTo>
                      <a:lnTo>
                        <a:pt x="447" y="378"/>
                      </a:lnTo>
                      <a:lnTo>
                        <a:pt x="447" y="377"/>
                      </a:lnTo>
                      <a:lnTo>
                        <a:pt x="446" y="377"/>
                      </a:lnTo>
                      <a:lnTo>
                        <a:pt x="444" y="377"/>
                      </a:lnTo>
                      <a:lnTo>
                        <a:pt x="443" y="377"/>
                      </a:lnTo>
                      <a:lnTo>
                        <a:pt x="443" y="378"/>
                      </a:lnTo>
                      <a:lnTo>
                        <a:pt x="442" y="378"/>
                      </a:lnTo>
                      <a:lnTo>
                        <a:pt x="441" y="378"/>
                      </a:lnTo>
                      <a:lnTo>
                        <a:pt x="441" y="377"/>
                      </a:lnTo>
                      <a:lnTo>
                        <a:pt x="440" y="378"/>
                      </a:lnTo>
                      <a:lnTo>
                        <a:pt x="439" y="378"/>
                      </a:lnTo>
                      <a:lnTo>
                        <a:pt x="439" y="379"/>
                      </a:lnTo>
                      <a:lnTo>
                        <a:pt x="438" y="379"/>
                      </a:lnTo>
                      <a:lnTo>
                        <a:pt x="437" y="380"/>
                      </a:lnTo>
                      <a:lnTo>
                        <a:pt x="436" y="380"/>
                      </a:lnTo>
                      <a:lnTo>
                        <a:pt x="436" y="381"/>
                      </a:lnTo>
                      <a:lnTo>
                        <a:pt x="435" y="381"/>
                      </a:lnTo>
                      <a:lnTo>
                        <a:pt x="435" y="382"/>
                      </a:lnTo>
                      <a:lnTo>
                        <a:pt x="434" y="382"/>
                      </a:lnTo>
                      <a:lnTo>
                        <a:pt x="433" y="382"/>
                      </a:lnTo>
                      <a:lnTo>
                        <a:pt x="433" y="383"/>
                      </a:lnTo>
                      <a:lnTo>
                        <a:pt x="432" y="383"/>
                      </a:lnTo>
                      <a:lnTo>
                        <a:pt x="431" y="383"/>
                      </a:lnTo>
                      <a:lnTo>
                        <a:pt x="431" y="384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29" y="384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4"/>
                      </a:lnTo>
                      <a:lnTo>
                        <a:pt x="429" y="385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6" y="385"/>
                      </a:lnTo>
                      <a:lnTo>
                        <a:pt x="425" y="385"/>
                      </a:lnTo>
                      <a:lnTo>
                        <a:pt x="424" y="385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3" y="387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9"/>
                      </a:lnTo>
                      <a:lnTo>
                        <a:pt x="420" y="389"/>
                      </a:lnTo>
                      <a:lnTo>
                        <a:pt x="420" y="390"/>
                      </a:lnTo>
                      <a:lnTo>
                        <a:pt x="419" y="390"/>
                      </a:lnTo>
                      <a:lnTo>
                        <a:pt x="418" y="391"/>
                      </a:lnTo>
                      <a:lnTo>
                        <a:pt x="417" y="391"/>
                      </a:lnTo>
                      <a:lnTo>
                        <a:pt x="416" y="391"/>
                      </a:lnTo>
                      <a:lnTo>
                        <a:pt x="416" y="392"/>
                      </a:lnTo>
                      <a:lnTo>
                        <a:pt x="415" y="392"/>
                      </a:lnTo>
                      <a:lnTo>
                        <a:pt x="414" y="393"/>
                      </a:lnTo>
                      <a:lnTo>
                        <a:pt x="413" y="392"/>
                      </a:lnTo>
                      <a:lnTo>
                        <a:pt x="412" y="393"/>
                      </a:lnTo>
                      <a:lnTo>
                        <a:pt x="411" y="393"/>
                      </a:lnTo>
                      <a:lnTo>
                        <a:pt x="411" y="392"/>
                      </a:lnTo>
                      <a:lnTo>
                        <a:pt x="410" y="393"/>
                      </a:lnTo>
                      <a:lnTo>
                        <a:pt x="409" y="392"/>
                      </a:lnTo>
                      <a:lnTo>
                        <a:pt x="409" y="393"/>
                      </a:lnTo>
                      <a:lnTo>
                        <a:pt x="408" y="393"/>
                      </a:lnTo>
                      <a:lnTo>
                        <a:pt x="407" y="393"/>
                      </a:lnTo>
                      <a:lnTo>
                        <a:pt x="407" y="394"/>
                      </a:lnTo>
                      <a:lnTo>
                        <a:pt x="406" y="394"/>
                      </a:lnTo>
                      <a:lnTo>
                        <a:pt x="405" y="394"/>
                      </a:lnTo>
                      <a:lnTo>
                        <a:pt x="404" y="394"/>
                      </a:lnTo>
                      <a:lnTo>
                        <a:pt x="404" y="395"/>
                      </a:lnTo>
                      <a:lnTo>
                        <a:pt x="403" y="395"/>
                      </a:lnTo>
                      <a:lnTo>
                        <a:pt x="402" y="395"/>
                      </a:lnTo>
                      <a:lnTo>
                        <a:pt x="401" y="395"/>
                      </a:lnTo>
                      <a:lnTo>
                        <a:pt x="400" y="395"/>
                      </a:lnTo>
                      <a:lnTo>
                        <a:pt x="399" y="395"/>
                      </a:lnTo>
                      <a:lnTo>
                        <a:pt x="398" y="395"/>
                      </a:lnTo>
                      <a:lnTo>
                        <a:pt x="398" y="394"/>
                      </a:lnTo>
                      <a:lnTo>
                        <a:pt x="397" y="394"/>
                      </a:lnTo>
                      <a:lnTo>
                        <a:pt x="396" y="394"/>
                      </a:lnTo>
                      <a:lnTo>
                        <a:pt x="395" y="394"/>
                      </a:lnTo>
                      <a:lnTo>
                        <a:pt x="394" y="393"/>
                      </a:lnTo>
                      <a:lnTo>
                        <a:pt x="393" y="393"/>
                      </a:lnTo>
                      <a:lnTo>
                        <a:pt x="392" y="393"/>
                      </a:lnTo>
                      <a:lnTo>
                        <a:pt x="391" y="393"/>
                      </a:lnTo>
                      <a:lnTo>
                        <a:pt x="390" y="393"/>
                      </a:lnTo>
                      <a:lnTo>
                        <a:pt x="390" y="392"/>
                      </a:lnTo>
                      <a:lnTo>
                        <a:pt x="390" y="393"/>
                      </a:lnTo>
                      <a:lnTo>
                        <a:pt x="389" y="393"/>
                      </a:lnTo>
                      <a:lnTo>
                        <a:pt x="388" y="392"/>
                      </a:lnTo>
                      <a:lnTo>
                        <a:pt x="389" y="392"/>
                      </a:lnTo>
                      <a:lnTo>
                        <a:pt x="389" y="391"/>
                      </a:lnTo>
                      <a:lnTo>
                        <a:pt x="388" y="391"/>
                      </a:lnTo>
                      <a:lnTo>
                        <a:pt x="388" y="390"/>
                      </a:lnTo>
                      <a:lnTo>
                        <a:pt x="388" y="389"/>
                      </a:lnTo>
                      <a:lnTo>
                        <a:pt x="387" y="389"/>
                      </a:lnTo>
                      <a:lnTo>
                        <a:pt x="387" y="388"/>
                      </a:lnTo>
                      <a:lnTo>
                        <a:pt x="386" y="387"/>
                      </a:lnTo>
                      <a:lnTo>
                        <a:pt x="385" y="387"/>
                      </a:lnTo>
                      <a:lnTo>
                        <a:pt x="385" y="386"/>
                      </a:lnTo>
                      <a:lnTo>
                        <a:pt x="384" y="386"/>
                      </a:lnTo>
                      <a:lnTo>
                        <a:pt x="384" y="385"/>
                      </a:lnTo>
                      <a:lnTo>
                        <a:pt x="383" y="385"/>
                      </a:lnTo>
                      <a:lnTo>
                        <a:pt x="381" y="384"/>
                      </a:lnTo>
                      <a:lnTo>
                        <a:pt x="380" y="384"/>
                      </a:lnTo>
                      <a:lnTo>
                        <a:pt x="380" y="383"/>
                      </a:lnTo>
                      <a:lnTo>
                        <a:pt x="379" y="382"/>
                      </a:lnTo>
                      <a:lnTo>
                        <a:pt x="370" y="389"/>
                      </a:lnTo>
                      <a:lnTo>
                        <a:pt x="368" y="359"/>
                      </a:lnTo>
                      <a:lnTo>
                        <a:pt x="367" y="322"/>
                      </a:lnTo>
                      <a:lnTo>
                        <a:pt x="366" y="292"/>
                      </a:lnTo>
                      <a:lnTo>
                        <a:pt x="364" y="265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7" y="263"/>
                      </a:lnTo>
                      <a:lnTo>
                        <a:pt x="368" y="262"/>
                      </a:lnTo>
                      <a:lnTo>
                        <a:pt x="368" y="261"/>
                      </a:lnTo>
                      <a:lnTo>
                        <a:pt x="368" y="260"/>
                      </a:lnTo>
                      <a:lnTo>
                        <a:pt x="369" y="260"/>
                      </a:lnTo>
                      <a:lnTo>
                        <a:pt x="370" y="261"/>
                      </a:lnTo>
                      <a:lnTo>
                        <a:pt x="371" y="260"/>
                      </a:lnTo>
                      <a:lnTo>
                        <a:pt x="372" y="260"/>
                      </a:lnTo>
                      <a:lnTo>
                        <a:pt x="372" y="259"/>
                      </a:lnTo>
                      <a:lnTo>
                        <a:pt x="373" y="258"/>
                      </a:lnTo>
                      <a:lnTo>
                        <a:pt x="372" y="257"/>
                      </a:lnTo>
                      <a:lnTo>
                        <a:pt x="373" y="256"/>
                      </a:lnTo>
                      <a:lnTo>
                        <a:pt x="373" y="255"/>
                      </a:lnTo>
                      <a:lnTo>
                        <a:pt x="374" y="254"/>
                      </a:lnTo>
                      <a:lnTo>
                        <a:pt x="373" y="253"/>
                      </a:lnTo>
                      <a:lnTo>
                        <a:pt x="374" y="253"/>
                      </a:lnTo>
                      <a:lnTo>
                        <a:pt x="373" y="252"/>
                      </a:lnTo>
                      <a:lnTo>
                        <a:pt x="372" y="250"/>
                      </a:lnTo>
                      <a:lnTo>
                        <a:pt x="371" y="249"/>
                      </a:lnTo>
                      <a:lnTo>
                        <a:pt x="371" y="248"/>
                      </a:lnTo>
                      <a:lnTo>
                        <a:pt x="370" y="248"/>
                      </a:lnTo>
                      <a:lnTo>
                        <a:pt x="369" y="248"/>
                      </a:lnTo>
                      <a:lnTo>
                        <a:pt x="369" y="247"/>
                      </a:lnTo>
                      <a:lnTo>
                        <a:pt x="368" y="247"/>
                      </a:lnTo>
                      <a:lnTo>
                        <a:pt x="368" y="246"/>
                      </a:lnTo>
                      <a:lnTo>
                        <a:pt x="367" y="246"/>
                      </a:lnTo>
                      <a:lnTo>
                        <a:pt x="367" y="245"/>
                      </a:lnTo>
                      <a:lnTo>
                        <a:pt x="367" y="244"/>
                      </a:lnTo>
                      <a:lnTo>
                        <a:pt x="366" y="243"/>
                      </a:lnTo>
                      <a:lnTo>
                        <a:pt x="366" y="242"/>
                      </a:lnTo>
                      <a:lnTo>
                        <a:pt x="367" y="241"/>
                      </a:lnTo>
                      <a:lnTo>
                        <a:pt x="367" y="240"/>
                      </a:lnTo>
                      <a:lnTo>
                        <a:pt x="367" y="239"/>
                      </a:lnTo>
                      <a:lnTo>
                        <a:pt x="367" y="238"/>
                      </a:lnTo>
                      <a:lnTo>
                        <a:pt x="366" y="238"/>
                      </a:lnTo>
                      <a:lnTo>
                        <a:pt x="366" y="237"/>
                      </a:lnTo>
                      <a:lnTo>
                        <a:pt x="366" y="236"/>
                      </a:lnTo>
                      <a:lnTo>
                        <a:pt x="367" y="236"/>
                      </a:lnTo>
                      <a:lnTo>
                        <a:pt x="367" y="237"/>
                      </a:lnTo>
                      <a:lnTo>
                        <a:pt x="367" y="238"/>
                      </a:lnTo>
                      <a:lnTo>
                        <a:pt x="368" y="237"/>
                      </a:lnTo>
                      <a:lnTo>
                        <a:pt x="368" y="238"/>
                      </a:lnTo>
                      <a:lnTo>
                        <a:pt x="369" y="238"/>
                      </a:lnTo>
                      <a:lnTo>
                        <a:pt x="370" y="238"/>
                      </a:lnTo>
                      <a:lnTo>
                        <a:pt x="370" y="237"/>
                      </a:lnTo>
                      <a:lnTo>
                        <a:pt x="369" y="237"/>
                      </a:lnTo>
                      <a:lnTo>
                        <a:pt x="369" y="236"/>
                      </a:lnTo>
                      <a:lnTo>
                        <a:pt x="369" y="235"/>
                      </a:lnTo>
                      <a:lnTo>
                        <a:pt x="369" y="234"/>
                      </a:lnTo>
                      <a:lnTo>
                        <a:pt x="370" y="235"/>
                      </a:lnTo>
                      <a:lnTo>
                        <a:pt x="371" y="235"/>
                      </a:lnTo>
                      <a:lnTo>
                        <a:pt x="371" y="234"/>
                      </a:lnTo>
                      <a:lnTo>
                        <a:pt x="372" y="234"/>
                      </a:lnTo>
                      <a:lnTo>
                        <a:pt x="371" y="234"/>
                      </a:lnTo>
                      <a:lnTo>
                        <a:pt x="371" y="232"/>
                      </a:lnTo>
                      <a:lnTo>
                        <a:pt x="372" y="232"/>
                      </a:lnTo>
                      <a:lnTo>
                        <a:pt x="372" y="231"/>
                      </a:lnTo>
                      <a:lnTo>
                        <a:pt x="373" y="231"/>
                      </a:lnTo>
                      <a:lnTo>
                        <a:pt x="374" y="230"/>
                      </a:lnTo>
                      <a:lnTo>
                        <a:pt x="375" y="231"/>
                      </a:lnTo>
                      <a:lnTo>
                        <a:pt x="375" y="230"/>
                      </a:lnTo>
                      <a:lnTo>
                        <a:pt x="374" y="229"/>
                      </a:lnTo>
                      <a:lnTo>
                        <a:pt x="373" y="228"/>
                      </a:lnTo>
                      <a:lnTo>
                        <a:pt x="373" y="227"/>
                      </a:lnTo>
                      <a:lnTo>
                        <a:pt x="372" y="227"/>
                      </a:lnTo>
                      <a:lnTo>
                        <a:pt x="373" y="227"/>
                      </a:lnTo>
                      <a:lnTo>
                        <a:pt x="373" y="226"/>
                      </a:lnTo>
                      <a:lnTo>
                        <a:pt x="374" y="227"/>
                      </a:lnTo>
                      <a:lnTo>
                        <a:pt x="375" y="227"/>
                      </a:lnTo>
                      <a:lnTo>
                        <a:pt x="375" y="226"/>
                      </a:lnTo>
                      <a:lnTo>
                        <a:pt x="374" y="225"/>
                      </a:lnTo>
                      <a:lnTo>
                        <a:pt x="375" y="224"/>
                      </a:lnTo>
                      <a:lnTo>
                        <a:pt x="376" y="224"/>
                      </a:lnTo>
                      <a:lnTo>
                        <a:pt x="376" y="223"/>
                      </a:lnTo>
                      <a:lnTo>
                        <a:pt x="376" y="222"/>
                      </a:lnTo>
                      <a:lnTo>
                        <a:pt x="376" y="223"/>
                      </a:lnTo>
                      <a:lnTo>
                        <a:pt x="375" y="223"/>
                      </a:lnTo>
                      <a:lnTo>
                        <a:pt x="375" y="222"/>
                      </a:lnTo>
                      <a:lnTo>
                        <a:pt x="374" y="222"/>
                      </a:lnTo>
                      <a:lnTo>
                        <a:pt x="374" y="223"/>
                      </a:lnTo>
                      <a:lnTo>
                        <a:pt x="373" y="223"/>
                      </a:lnTo>
                      <a:lnTo>
                        <a:pt x="372" y="224"/>
                      </a:lnTo>
                      <a:lnTo>
                        <a:pt x="373" y="223"/>
                      </a:lnTo>
                      <a:lnTo>
                        <a:pt x="372" y="223"/>
                      </a:lnTo>
                      <a:lnTo>
                        <a:pt x="371" y="224"/>
                      </a:lnTo>
                      <a:lnTo>
                        <a:pt x="371" y="223"/>
                      </a:lnTo>
                      <a:lnTo>
                        <a:pt x="370" y="223"/>
                      </a:lnTo>
                      <a:lnTo>
                        <a:pt x="370" y="224"/>
                      </a:lnTo>
                      <a:lnTo>
                        <a:pt x="369" y="224"/>
                      </a:lnTo>
                      <a:lnTo>
                        <a:pt x="369" y="223"/>
                      </a:lnTo>
                      <a:lnTo>
                        <a:pt x="369" y="224"/>
                      </a:lnTo>
                      <a:lnTo>
                        <a:pt x="368" y="224"/>
                      </a:lnTo>
                      <a:lnTo>
                        <a:pt x="368" y="223"/>
                      </a:lnTo>
                      <a:lnTo>
                        <a:pt x="368" y="224"/>
                      </a:lnTo>
                      <a:lnTo>
                        <a:pt x="367" y="224"/>
                      </a:lnTo>
                      <a:lnTo>
                        <a:pt x="366" y="225"/>
                      </a:lnTo>
                      <a:lnTo>
                        <a:pt x="365" y="224"/>
                      </a:lnTo>
                      <a:lnTo>
                        <a:pt x="365" y="225"/>
                      </a:lnTo>
                      <a:lnTo>
                        <a:pt x="365" y="227"/>
                      </a:lnTo>
                      <a:lnTo>
                        <a:pt x="364" y="227"/>
                      </a:lnTo>
                      <a:lnTo>
                        <a:pt x="364" y="228"/>
                      </a:lnTo>
                      <a:lnTo>
                        <a:pt x="363" y="228"/>
                      </a:lnTo>
                      <a:lnTo>
                        <a:pt x="363" y="229"/>
                      </a:lnTo>
                      <a:lnTo>
                        <a:pt x="362" y="229"/>
                      </a:lnTo>
                      <a:lnTo>
                        <a:pt x="361" y="230"/>
                      </a:lnTo>
                      <a:lnTo>
                        <a:pt x="362" y="230"/>
                      </a:lnTo>
                      <a:lnTo>
                        <a:pt x="362" y="231"/>
                      </a:lnTo>
                      <a:lnTo>
                        <a:pt x="361" y="231"/>
                      </a:lnTo>
                      <a:lnTo>
                        <a:pt x="360" y="231"/>
                      </a:lnTo>
                      <a:lnTo>
                        <a:pt x="360" y="232"/>
                      </a:lnTo>
                      <a:lnTo>
                        <a:pt x="359" y="233"/>
                      </a:lnTo>
                      <a:lnTo>
                        <a:pt x="360" y="233"/>
                      </a:lnTo>
                      <a:lnTo>
                        <a:pt x="359" y="233"/>
                      </a:lnTo>
                      <a:lnTo>
                        <a:pt x="359" y="234"/>
                      </a:lnTo>
                      <a:lnTo>
                        <a:pt x="358" y="234"/>
                      </a:lnTo>
                      <a:lnTo>
                        <a:pt x="358" y="233"/>
                      </a:lnTo>
                      <a:lnTo>
                        <a:pt x="358" y="234"/>
                      </a:lnTo>
                      <a:lnTo>
                        <a:pt x="358" y="235"/>
                      </a:lnTo>
                      <a:lnTo>
                        <a:pt x="358" y="234"/>
                      </a:lnTo>
                      <a:lnTo>
                        <a:pt x="357" y="235"/>
                      </a:lnTo>
                      <a:lnTo>
                        <a:pt x="356" y="235"/>
                      </a:lnTo>
                      <a:lnTo>
                        <a:pt x="355" y="236"/>
                      </a:lnTo>
                      <a:lnTo>
                        <a:pt x="354" y="236"/>
                      </a:lnTo>
                      <a:lnTo>
                        <a:pt x="353" y="237"/>
                      </a:lnTo>
                      <a:lnTo>
                        <a:pt x="352" y="237"/>
                      </a:lnTo>
                      <a:lnTo>
                        <a:pt x="353" y="238"/>
                      </a:lnTo>
                      <a:lnTo>
                        <a:pt x="352" y="238"/>
                      </a:lnTo>
                      <a:lnTo>
                        <a:pt x="351" y="238"/>
                      </a:lnTo>
                      <a:lnTo>
                        <a:pt x="350" y="238"/>
                      </a:lnTo>
                      <a:lnTo>
                        <a:pt x="350" y="239"/>
                      </a:lnTo>
                      <a:lnTo>
                        <a:pt x="349" y="239"/>
                      </a:lnTo>
                      <a:lnTo>
                        <a:pt x="349" y="240"/>
                      </a:lnTo>
                      <a:lnTo>
                        <a:pt x="349" y="241"/>
                      </a:lnTo>
                      <a:lnTo>
                        <a:pt x="349" y="242"/>
                      </a:lnTo>
                      <a:lnTo>
                        <a:pt x="349" y="243"/>
                      </a:lnTo>
                      <a:lnTo>
                        <a:pt x="348" y="243"/>
                      </a:lnTo>
                      <a:lnTo>
                        <a:pt x="347" y="243"/>
                      </a:lnTo>
                      <a:lnTo>
                        <a:pt x="347" y="244"/>
                      </a:lnTo>
                      <a:lnTo>
                        <a:pt x="346" y="244"/>
                      </a:lnTo>
                      <a:lnTo>
                        <a:pt x="346" y="245"/>
                      </a:lnTo>
                      <a:lnTo>
                        <a:pt x="345" y="245"/>
                      </a:lnTo>
                      <a:lnTo>
                        <a:pt x="346" y="245"/>
                      </a:lnTo>
                      <a:lnTo>
                        <a:pt x="345" y="246"/>
                      </a:lnTo>
                      <a:lnTo>
                        <a:pt x="345" y="247"/>
                      </a:lnTo>
                      <a:lnTo>
                        <a:pt x="344" y="247"/>
                      </a:lnTo>
                      <a:lnTo>
                        <a:pt x="343" y="246"/>
                      </a:lnTo>
                      <a:lnTo>
                        <a:pt x="343" y="247"/>
                      </a:lnTo>
                      <a:lnTo>
                        <a:pt x="342" y="247"/>
                      </a:lnTo>
                      <a:lnTo>
                        <a:pt x="341" y="248"/>
                      </a:lnTo>
                      <a:lnTo>
                        <a:pt x="341" y="249"/>
                      </a:lnTo>
                      <a:lnTo>
                        <a:pt x="340" y="248"/>
                      </a:lnTo>
                      <a:lnTo>
                        <a:pt x="340" y="249"/>
                      </a:lnTo>
                      <a:lnTo>
                        <a:pt x="340" y="248"/>
                      </a:lnTo>
                      <a:lnTo>
                        <a:pt x="339" y="249"/>
                      </a:lnTo>
                      <a:lnTo>
                        <a:pt x="338" y="249"/>
                      </a:lnTo>
                      <a:lnTo>
                        <a:pt x="337" y="250"/>
                      </a:lnTo>
                      <a:lnTo>
                        <a:pt x="338" y="250"/>
                      </a:lnTo>
                      <a:lnTo>
                        <a:pt x="337" y="250"/>
                      </a:lnTo>
                      <a:lnTo>
                        <a:pt x="337" y="251"/>
                      </a:lnTo>
                      <a:lnTo>
                        <a:pt x="336" y="251"/>
                      </a:lnTo>
                      <a:lnTo>
                        <a:pt x="336" y="252"/>
                      </a:lnTo>
                      <a:lnTo>
                        <a:pt x="335" y="254"/>
                      </a:lnTo>
                      <a:lnTo>
                        <a:pt x="335" y="255"/>
                      </a:lnTo>
                      <a:lnTo>
                        <a:pt x="334" y="255"/>
                      </a:lnTo>
                      <a:lnTo>
                        <a:pt x="334" y="256"/>
                      </a:lnTo>
                      <a:lnTo>
                        <a:pt x="333" y="256"/>
                      </a:lnTo>
                      <a:lnTo>
                        <a:pt x="333" y="258"/>
                      </a:lnTo>
                      <a:lnTo>
                        <a:pt x="332" y="258"/>
                      </a:lnTo>
                      <a:lnTo>
                        <a:pt x="331" y="258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59"/>
                      </a:lnTo>
                      <a:lnTo>
                        <a:pt x="327" y="260"/>
                      </a:lnTo>
                      <a:lnTo>
                        <a:pt x="325" y="264"/>
                      </a:lnTo>
                      <a:lnTo>
                        <a:pt x="325" y="265"/>
                      </a:lnTo>
                      <a:lnTo>
                        <a:pt x="325" y="266"/>
                      </a:lnTo>
                      <a:lnTo>
                        <a:pt x="324" y="266"/>
                      </a:lnTo>
                      <a:lnTo>
                        <a:pt x="323" y="266"/>
                      </a:lnTo>
                      <a:lnTo>
                        <a:pt x="322" y="266"/>
                      </a:lnTo>
                      <a:lnTo>
                        <a:pt x="322" y="267"/>
                      </a:lnTo>
                      <a:lnTo>
                        <a:pt x="321" y="267"/>
                      </a:lnTo>
                      <a:lnTo>
                        <a:pt x="320" y="267"/>
                      </a:lnTo>
                      <a:lnTo>
                        <a:pt x="319" y="267"/>
                      </a:lnTo>
                      <a:lnTo>
                        <a:pt x="319" y="268"/>
                      </a:lnTo>
                      <a:lnTo>
                        <a:pt x="318" y="268"/>
                      </a:lnTo>
                      <a:lnTo>
                        <a:pt x="316" y="268"/>
                      </a:lnTo>
                      <a:lnTo>
                        <a:pt x="314" y="268"/>
                      </a:lnTo>
                      <a:lnTo>
                        <a:pt x="313" y="268"/>
                      </a:lnTo>
                      <a:lnTo>
                        <a:pt x="312" y="269"/>
                      </a:lnTo>
                      <a:lnTo>
                        <a:pt x="312" y="270"/>
                      </a:lnTo>
                      <a:lnTo>
                        <a:pt x="311" y="271"/>
                      </a:lnTo>
                      <a:lnTo>
                        <a:pt x="311" y="272"/>
                      </a:lnTo>
                      <a:lnTo>
                        <a:pt x="308" y="274"/>
                      </a:lnTo>
                      <a:lnTo>
                        <a:pt x="308" y="275"/>
                      </a:lnTo>
                      <a:lnTo>
                        <a:pt x="307" y="275"/>
                      </a:lnTo>
                      <a:lnTo>
                        <a:pt x="306" y="278"/>
                      </a:lnTo>
                      <a:lnTo>
                        <a:pt x="305" y="279"/>
                      </a:lnTo>
                      <a:lnTo>
                        <a:pt x="305" y="281"/>
                      </a:lnTo>
                      <a:lnTo>
                        <a:pt x="304" y="282"/>
                      </a:lnTo>
                      <a:lnTo>
                        <a:pt x="303" y="284"/>
                      </a:lnTo>
                      <a:lnTo>
                        <a:pt x="301" y="284"/>
                      </a:lnTo>
                      <a:lnTo>
                        <a:pt x="300" y="284"/>
                      </a:lnTo>
                      <a:lnTo>
                        <a:pt x="299" y="284"/>
                      </a:lnTo>
                      <a:lnTo>
                        <a:pt x="299" y="285"/>
                      </a:lnTo>
                      <a:lnTo>
                        <a:pt x="298" y="285"/>
                      </a:lnTo>
                      <a:lnTo>
                        <a:pt x="297" y="285"/>
                      </a:lnTo>
                      <a:lnTo>
                        <a:pt x="296" y="286"/>
                      </a:lnTo>
                      <a:lnTo>
                        <a:pt x="295" y="286"/>
                      </a:lnTo>
                      <a:lnTo>
                        <a:pt x="294" y="287"/>
                      </a:lnTo>
                      <a:lnTo>
                        <a:pt x="293" y="287"/>
                      </a:lnTo>
                      <a:lnTo>
                        <a:pt x="292" y="287"/>
                      </a:lnTo>
                      <a:lnTo>
                        <a:pt x="290" y="285"/>
                      </a:lnTo>
                      <a:lnTo>
                        <a:pt x="289" y="285"/>
                      </a:lnTo>
                      <a:lnTo>
                        <a:pt x="289" y="286"/>
                      </a:lnTo>
                      <a:lnTo>
                        <a:pt x="288" y="287"/>
                      </a:lnTo>
                      <a:lnTo>
                        <a:pt x="287" y="287"/>
                      </a:lnTo>
                      <a:lnTo>
                        <a:pt x="286" y="288"/>
                      </a:lnTo>
                      <a:lnTo>
                        <a:pt x="240" y="291"/>
                      </a:lnTo>
                      <a:lnTo>
                        <a:pt x="221" y="292"/>
                      </a:lnTo>
                      <a:lnTo>
                        <a:pt x="202" y="294"/>
                      </a:lnTo>
                      <a:lnTo>
                        <a:pt x="202" y="293"/>
                      </a:lnTo>
                      <a:lnTo>
                        <a:pt x="202" y="292"/>
                      </a:lnTo>
                      <a:lnTo>
                        <a:pt x="203" y="291"/>
                      </a:lnTo>
                      <a:lnTo>
                        <a:pt x="204" y="291"/>
                      </a:lnTo>
                      <a:lnTo>
                        <a:pt x="204" y="290"/>
                      </a:lnTo>
                      <a:lnTo>
                        <a:pt x="204" y="289"/>
                      </a:lnTo>
                      <a:lnTo>
                        <a:pt x="204" y="288"/>
                      </a:lnTo>
                      <a:lnTo>
                        <a:pt x="204" y="287"/>
                      </a:lnTo>
                      <a:lnTo>
                        <a:pt x="203" y="287"/>
                      </a:lnTo>
                      <a:lnTo>
                        <a:pt x="202" y="287"/>
                      </a:lnTo>
                      <a:lnTo>
                        <a:pt x="202" y="286"/>
                      </a:lnTo>
                      <a:lnTo>
                        <a:pt x="202" y="285"/>
                      </a:lnTo>
                      <a:lnTo>
                        <a:pt x="203" y="285"/>
                      </a:lnTo>
                      <a:lnTo>
                        <a:pt x="203" y="284"/>
                      </a:lnTo>
                      <a:lnTo>
                        <a:pt x="204" y="283"/>
                      </a:lnTo>
                      <a:lnTo>
                        <a:pt x="204" y="282"/>
                      </a:lnTo>
                      <a:lnTo>
                        <a:pt x="205" y="281"/>
                      </a:lnTo>
                      <a:lnTo>
                        <a:pt x="206" y="280"/>
                      </a:lnTo>
                      <a:lnTo>
                        <a:pt x="204" y="279"/>
                      </a:lnTo>
                      <a:lnTo>
                        <a:pt x="204" y="278"/>
                      </a:lnTo>
                      <a:lnTo>
                        <a:pt x="204" y="277"/>
                      </a:lnTo>
                      <a:lnTo>
                        <a:pt x="204" y="276"/>
                      </a:lnTo>
                      <a:lnTo>
                        <a:pt x="203" y="276"/>
                      </a:lnTo>
                      <a:lnTo>
                        <a:pt x="203" y="275"/>
                      </a:lnTo>
                      <a:lnTo>
                        <a:pt x="203" y="274"/>
                      </a:lnTo>
                      <a:lnTo>
                        <a:pt x="204" y="274"/>
                      </a:lnTo>
                      <a:lnTo>
                        <a:pt x="204" y="273"/>
                      </a:lnTo>
                      <a:lnTo>
                        <a:pt x="204" y="272"/>
                      </a:lnTo>
                      <a:lnTo>
                        <a:pt x="203" y="271"/>
                      </a:lnTo>
                      <a:lnTo>
                        <a:pt x="202" y="271"/>
                      </a:lnTo>
                      <a:lnTo>
                        <a:pt x="200" y="270"/>
                      </a:lnTo>
                      <a:lnTo>
                        <a:pt x="199" y="270"/>
                      </a:lnTo>
                      <a:lnTo>
                        <a:pt x="198" y="270"/>
                      </a:lnTo>
                      <a:lnTo>
                        <a:pt x="197" y="270"/>
                      </a:lnTo>
                      <a:lnTo>
                        <a:pt x="196" y="269"/>
                      </a:lnTo>
                      <a:lnTo>
                        <a:pt x="195" y="269"/>
                      </a:lnTo>
                      <a:lnTo>
                        <a:pt x="194" y="269"/>
                      </a:lnTo>
                      <a:lnTo>
                        <a:pt x="193" y="268"/>
                      </a:lnTo>
                      <a:lnTo>
                        <a:pt x="192" y="268"/>
                      </a:lnTo>
                      <a:lnTo>
                        <a:pt x="191" y="267"/>
                      </a:lnTo>
                      <a:lnTo>
                        <a:pt x="191" y="266"/>
                      </a:lnTo>
                      <a:lnTo>
                        <a:pt x="192" y="266"/>
                      </a:lnTo>
                      <a:lnTo>
                        <a:pt x="192" y="265"/>
                      </a:lnTo>
                      <a:lnTo>
                        <a:pt x="192" y="264"/>
                      </a:lnTo>
                      <a:lnTo>
                        <a:pt x="192" y="263"/>
                      </a:lnTo>
                      <a:lnTo>
                        <a:pt x="193" y="261"/>
                      </a:lnTo>
                      <a:lnTo>
                        <a:pt x="193" y="260"/>
                      </a:lnTo>
                      <a:lnTo>
                        <a:pt x="193" y="259"/>
                      </a:lnTo>
                      <a:lnTo>
                        <a:pt x="194" y="258"/>
                      </a:lnTo>
                      <a:lnTo>
                        <a:pt x="193" y="257"/>
                      </a:lnTo>
                      <a:lnTo>
                        <a:pt x="192" y="256"/>
                      </a:lnTo>
                      <a:lnTo>
                        <a:pt x="192" y="255"/>
                      </a:lnTo>
                      <a:lnTo>
                        <a:pt x="193" y="253"/>
                      </a:lnTo>
                      <a:lnTo>
                        <a:pt x="192" y="253"/>
                      </a:lnTo>
                      <a:lnTo>
                        <a:pt x="191" y="253"/>
                      </a:lnTo>
                      <a:lnTo>
                        <a:pt x="190" y="253"/>
                      </a:lnTo>
                      <a:lnTo>
                        <a:pt x="189" y="252"/>
                      </a:lnTo>
                      <a:lnTo>
                        <a:pt x="189" y="251"/>
                      </a:lnTo>
                      <a:lnTo>
                        <a:pt x="189" y="250"/>
                      </a:lnTo>
                      <a:lnTo>
                        <a:pt x="189" y="249"/>
                      </a:lnTo>
                      <a:lnTo>
                        <a:pt x="189" y="248"/>
                      </a:lnTo>
                      <a:lnTo>
                        <a:pt x="189" y="247"/>
                      </a:lnTo>
                      <a:lnTo>
                        <a:pt x="189" y="246"/>
                      </a:lnTo>
                      <a:lnTo>
                        <a:pt x="188" y="245"/>
                      </a:lnTo>
                      <a:lnTo>
                        <a:pt x="187" y="245"/>
                      </a:lnTo>
                      <a:lnTo>
                        <a:pt x="186" y="246"/>
                      </a:lnTo>
                      <a:lnTo>
                        <a:pt x="185" y="246"/>
                      </a:lnTo>
                      <a:lnTo>
                        <a:pt x="184" y="245"/>
                      </a:lnTo>
                      <a:lnTo>
                        <a:pt x="183" y="244"/>
                      </a:lnTo>
                      <a:lnTo>
                        <a:pt x="183" y="243"/>
                      </a:lnTo>
                      <a:lnTo>
                        <a:pt x="183" y="242"/>
                      </a:lnTo>
                      <a:lnTo>
                        <a:pt x="182" y="242"/>
                      </a:lnTo>
                      <a:lnTo>
                        <a:pt x="182" y="241"/>
                      </a:lnTo>
                      <a:lnTo>
                        <a:pt x="181" y="241"/>
                      </a:lnTo>
                      <a:lnTo>
                        <a:pt x="180" y="241"/>
                      </a:lnTo>
                      <a:lnTo>
                        <a:pt x="179" y="241"/>
                      </a:lnTo>
                      <a:lnTo>
                        <a:pt x="178" y="241"/>
                      </a:lnTo>
                      <a:lnTo>
                        <a:pt x="177" y="241"/>
                      </a:lnTo>
                      <a:lnTo>
                        <a:pt x="176" y="240"/>
                      </a:lnTo>
                      <a:lnTo>
                        <a:pt x="175" y="240"/>
                      </a:lnTo>
                      <a:lnTo>
                        <a:pt x="174" y="240"/>
                      </a:lnTo>
                      <a:lnTo>
                        <a:pt x="174" y="241"/>
                      </a:lnTo>
                      <a:lnTo>
                        <a:pt x="174" y="240"/>
                      </a:lnTo>
                      <a:lnTo>
                        <a:pt x="173" y="240"/>
                      </a:lnTo>
                      <a:lnTo>
                        <a:pt x="172" y="240"/>
                      </a:lnTo>
                      <a:lnTo>
                        <a:pt x="171" y="240"/>
                      </a:lnTo>
                      <a:lnTo>
                        <a:pt x="171" y="241"/>
                      </a:lnTo>
                      <a:lnTo>
                        <a:pt x="170" y="241"/>
                      </a:lnTo>
                      <a:lnTo>
                        <a:pt x="169" y="241"/>
                      </a:lnTo>
                      <a:lnTo>
                        <a:pt x="168" y="241"/>
                      </a:lnTo>
                      <a:lnTo>
                        <a:pt x="167" y="241"/>
                      </a:lnTo>
                      <a:lnTo>
                        <a:pt x="166" y="241"/>
                      </a:lnTo>
                      <a:lnTo>
                        <a:pt x="165" y="241"/>
                      </a:lnTo>
                      <a:lnTo>
                        <a:pt x="165" y="242"/>
                      </a:lnTo>
                      <a:lnTo>
                        <a:pt x="164" y="242"/>
                      </a:lnTo>
                      <a:lnTo>
                        <a:pt x="164" y="241"/>
                      </a:lnTo>
                      <a:lnTo>
                        <a:pt x="163" y="241"/>
                      </a:lnTo>
                      <a:lnTo>
                        <a:pt x="163" y="240"/>
                      </a:lnTo>
                      <a:lnTo>
                        <a:pt x="162" y="241"/>
                      </a:lnTo>
                      <a:lnTo>
                        <a:pt x="162" y="240"/>
                      </a:lnTo>
                      <a:lnTo>
                        <a:pt x="162" y="239"/>
                      </a:lnTo>
                      <a:lnTo>
                        <a:pt x="161" y="240"/>
                      </a:lnTo>
                      <a:lnTo>
                        <a:pt x="161" y="239"/>
                      </a:lnTo>
                      <a:lnTo>
                        <a:pt x="161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59" y="240"/>
                      </a:lnTo>
                      <a:lnTo>
                        <a:pt x="159" y="239"/>
                      </a:lnTo>
                      <a:lnTo>
                        <a:pt x="158" y="239"/>
                      </a:lnTo>
                      <a:lnTo>
                        <a:pt x="157" y="239"/>
                      </a:lnTo>
                      <a:lnTo>
                        <a:pt x="156" y="239"/>
                      </a:lnTo>
                      <a:lnTo>
                        <a:pt x="155" y="239"/>
                      </a:lnTo>
                      <a:lnTo>
                        <a:pt x="155" y="238"/>
                      </a:lnTo>
                      <a:lnTo>
                        <a:pt x="154" y="238"/>
                      </a:lnTo>
                      <a:lnTo>
                        <a:pt x="154" y="239"/>
                      </a:lnTo>
                      <a:lnTo>
                        <a:pt x="153" y="238"/>
                      </a:lnTo>
                      <a:lnTo>
                        <a:pt x="152" y="238"/>
                      </a:lnTo>
                      <a:lnTo>
                        <a:pt x="151" y="238"/>
                      </a:lnTo>
                      <a:lnTo>
                        <a:pt x="150" y="238"/>
                      </a:lnTo>
                      <a:lnTo>
                        <a:pt x="150" y="239"/>
                      </a:lnTo>
                      <a:lnTo>
                        <a:pt x="149" y="238"/>
                      </a:lnTo>
                      <a:lnTo>
                        <a:pt x="148" y="238"/>
                      </a:lnTo>
                      <a:lnTo>
                        <a:pt x="149" y="238"/>
                      </a:lnTo>
                      <a:lnTo>
                        <a:pt x="148" y="237"/>
                      </a:lnTo>
                      <a:lnTo>
                        <a:pt x="147" y="238"/>
                      </a:lnTo>
                      <a:lnTo>
                        <a:pt x="147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5" y="237"/>
                      </a:lnTo>
                      <a:lnTo>
                        <a:pt x="144" y="237"/>
                      </a:lnTo>
                      <a:lnTo>
                        <a:pt x="143" y="236"/>
                      </a:lnTo>
                      <a:lnTo>
                        <a:pt x="143" y="235"/>
                      </a:lnTo>
                      <a:lnTo>
                        <a:pt x="92" y="238"/>
                      </a:lnTo>
                      <a:lnTo>
                        <a:pt x="91" y="239"/>
                      </a:lnTo>
                      <a:lnTo>
                        <a:pt x="91" y="238"/>
                      </a:lnTo>
                      <a:lnTo>
                        <a:pt x="92" y="237"/>
                      </a:lnTo>
                      <a:lnTo>
                        <a:pt x="93" y="236"/>
                      </a:lnTo>
                      <a:lnTo>
                        <a:pt x="93" y="234"/>
                      </a:lnTo>
                      <a:lnTo>
                        <a:pt x="94" y="233"/>
                      </a:lnTo>
                      <a:lnTo>
                        <a:pt x="96" y="232"/>
                      </a:lnTo>
                      <a:lnTo>
                        <a:pt x="97" y="232"/>
                      </a:lnTo>
                      <a:lnTo>
                        <a:pt x="98" y="230"/>
                      </a:lnTo>
                      <a:lnTo>
                        <a:pt x="98" y="229"/>
                      </a:lnTo>
                      <a:lnTo>
                        <a:pt x="99" y="228"/>
                      </a:lnTo>
                      <a:lnTo>
                        <a:pt x="100" y="227"/>
                      </a:lnTo>
                      <a:lnTo>
                        <a:pt x="102" y="227"/>
                      </a:lnTo>
                      <a:lnTo>
                        <a:pt x="102" y="226"/>
                      </a:lnTo>
                      <a:lnTo>
                        <a:pt x="102" y="225"/>
                      </a:lnTo>
                      <a:lnTo>
                        <a:pt x="101" y="224"/>
                      </a:lnTo>
                      <a:lnTo>
                        <a:pt x="101" y="223"/>
                      </a:lnTo>
                      <a:lnTo>
                        <a:pt x="103" y="222"/>
                      </a:lnTo>
                      <a:lnTo>
                        <a:pt x="104" y="220"/>
                      </a:lnTo>
                      <a:lnTo>
                        <a:pt x="104" y="219"/>
                      </a:lnTo>
                      <a:lnTo>
                        <a:pt x="106" y="218"/>
                      </a:lnTo>
                      <a:lnTo>
                        <a:pt x="107" y="218"/>
                      </a:lnTo>
                      <a:lnTo>
                        <a:pt x="108" y="219"/>
                      </a:lnTo>
                      <a:lnTo>
                        <a:pt x="110" y="218"/>
                      </a:lnTo>
                      <a:lnTo>
                        <a:pt x="110" y="217"/>
                      </a:lnTo>
                      <a:lnTo>
                        <a:pt x="112" y="216"/>
                      </a:lnTo>
                      <a:lnTo>
                        <a:pt x="112" y="215"/>
                      </a:lnTo>
                      <a:lnTo>
                        <a:pt x="113" y="214"/>
                      </a:lnTo>
                      <a:lnTo>
                        <a:pt x="111" y="213"/>
                      </a:lnTo>
                      <a:lnTo>
                        <a:pt x="111" y="212"/>
                      </a:lnTo>
                      <a:lnTo>
                        <a:pt x="112" y="211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6" y="209"/>
                      </a:lnTo>
                      <a:lnTo>
                        <a:pt x="117" y="207"/>
                      </a:lnTo>
                      <a:lnTo>
                        <a:pt x="118" y="205"/>
                      </a:lnTo>
                      <a:lnTo>
                        <a:pt x="118" y="204"/>
                      </a:lnTo>
                      <a:lnTo>
                        <a:pt x="118" y="203"/>
                      </a:lnTo>
                      <a:lnTo>
                        <a:pt x="118" y="202"/>
                      </a:lnTo>
                      <a:lnTo>
                        <a:pt x="117" y="201"/>
                      </a:lnTo>
                      <a:lnTo>
                        <a:pt x="118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7" y="196"/>
                      </a:lnTo>
                      <a:lnTo>
                        <a:pt x="116" y="195"/>
                      </a:lnTo>
                      <a:lnTo>
                        <a:pt x="116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8" y="192"/>
                      </a:lnTo>
                      <a:lnTo>
                        <a:pt x="117" y="191"/>
                      </a:lnTo>
                      <a:lnTo>
                        <a:pt x="116" y="191"/>
                      </a:lnTo>
                      <a:lnTo>
                        <a:pt x="115" y="191"/>
                      </a:lnTo>
                      <a:lnTo>
                        <a:pt x="114" y="191"/>
                      </a:lnTo>
                      <a:lnTo>
                        <a:pt x="114" y="190"/>
                      </a:lnTo>
                      <a:lnTo>
                        <a:pt x="113" y="188"/>
                      </a:lnTo>
                      <a:lnTo>
                        <a:pt x="113" y="187"/>
                      </a:lnTo>
                      <a:lnTo>
                        <a:pt x="112" y="186"/>
                      </a:lnTo>
                      <a:lnTo>
                        <a:pt x="112" y="185"/>
                      </a:lnTo>
                      <a:lnTo>
                        <a:pt x="111" y="185"/>
                      </a:lnTo>
                      <a:lnTo>
                        <a:pt x="110" y="184"/>
                      </a:lnTo>
                      <a:lnTo>
                        <a:pt x="109" y="184"/>
                      </a:lnTo>
                      <a:lnTo>
                        <a:pt x="106" y="185"/>
                      </a:lnTo>
                      <a:lnTo>
                        <a:pt x="105" y="184"/>
                      </a:lnTo>
                      <a:lnTo>
                        <a:pt x="104" y="183"/>
                      </a:lnTo>
                      <a:lnTo>
                        <a:pt x="104" y="181"/>
                      </a:lnTo>
                      <a:lnTo>
                        <a:pt x="103" y="180"/>
                      </a:lnTo>
                      <a:lnTo>
                        <a:pt x="103" y="179"/>
                      </a:lnTo>
                      <a:lnTo>
                        <a:pt x="102" y="177"/>
                      </a:lnTo>
                      <a:lnTo>
                        <a:pt x="101" y="177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2"/>
                      </a:lnTo>
                      <a:lnTo>
                        <a:pt x="98" y="172"/>
                      </a:lnTo>
                      <a:lnTo>
                        <a:pt x="98" y="171"/>
                      </a:lnTo>
                      <a:lnTo>
                        <a:pt x="97" y="171"/>
                      </a:lnTo>
                      <a:lnTo>
                        <a:pt x="97" y="170"/>
                      </a:lnTo>
                      <a:lnTo>
                        <a:pt x="96" y="170"/>
                      </a:lnTo>
                      <a:lnTo>
                        <a:pt x="96" y="168"/>
                      </a:lnTo>
                      <a:lnTo>
                        <a:pt x="96" y="167"/>
                      </a:lnTo>
                      <a:lnTo>
                        <a:pt x="95" y="166"/>
                      </a:lnTo>
                      <a:lnTo>
                        <a:pt x="95" y="165"/>
                      </a:lnTo>
                      <a:lnTo>
                        <a:pt x="94" y="164"/>
                      </a:lnTo>
                      <a:lnTo>
                        <a:pt x="92" y="163"/>
                      </a:lnTo>
                      <a:lnTo>
                        <a:pt x="92" y="162"/>
                      </a:lnTo>
                      <a:lnTo>
                        <a:pt x="91" y="162"/>
                      </a:lnTo>
                      <a:lnTo>
                        <a:pt x="91" y="161"/>
                      </a:lnTo>
                      <a:lnTo>
                        <a:pt x="89" y="162"/>
                      </a:lnTo>
                      <a:lnTo>
                        <a:pt x="88" y="161"/>
                      </a:lnTo>
                      <a:lnTo>
                        <a:pt x="87" y="161"/>
                      </a:lnTo>
                      <a:lnTo>
                        <a:pt x="85" y="162"/>
                      </a:lnTo>
                      <a:lnTo>
                        <a:pt x="84" y="162"/>
                      </a:lnTo>
                      <a:lnTo>
                        <a:pt x="83" y="162"/>
                      </a:lnTo>
                      <a:lnTo>
                        <a:pt x="83" y="161"/>
                      </a:lnTo>
                      <a:lnTo>
                        <a:pt x="82" y="161"/>
                      </a:lnTo>
                      <a:lnTo>
                        <a:pt x="81" y="160"/>
                      </a:lnTo>
                      <a:lnTo>
                        <a:pt x="80" y="160"/>
                      </a:lnTo>
                      <a:lnTo>
                        <a:pt x="79" y="160"/>
                      </a:lnTo>
                      <a:lnTo>
                        <a:pt x="78" y="159"/>
                      </a:lnTo>
                      <a:lnTo>
                        <a:pt x="78" y="158"/>
                      </a:lnTo>
                      <a:lnTo>
                        <a:pt x="78" y="157"/>
                      </a:lnTo>
                      <a:lnTo>
                        <a:pt x="77" y="157"/>
                      </a:lnTo>
                      <a:lnTo>
                        <a:pt x="77" y="156"/>
                      </a:lnTo>
                      <a:lnTo>
                        <a:pt x="77" y="155"/>
                      </a:lnTo>
                      <a:lnTo>
                        <a:pt x="76" y="155"/>
                      </a:lnTo>
                      <a:lnTo>
                        <a:pt x="74" y="156"/>
                      </a:lnTo>
                      <a:lnTo>
                        <a:pt x="74" y="155"/>
                      </a:lnTo>
                      <a:lnTo>
                        <a:pt x="73" y="154"/>
                      </a:lnTo>
                      <a:lnTo>
                        <a:pt x="73" y="153"/>
                      </a:lnTo>
                      <a:lnTo>
                        <a:pt x="74" y="151"/>
                      </a:lnTo>
                      <a:lnTo>
                        <a:pt x="74" y="150"/>
                      </a:lnTo>
                      <a:lnTo>
                        <a:pt x="74" y="149"/>
                      </a:lnTo>
                      <a:lnTo>
                        <a:pt x="74" y="147"/>
                      </a:lnTo>
                      <a:lnTo>
                        <a:pt x="74" y="146"/>
                      </a:lnTo>
                      <a:lnTo>
                        <a:pt x="75" y="145"/>
                      </a:lnTo>
                      <a:lnTo>
                        <a:pt x="74" y="143"/>
                      </a:lnTo>
                      <a:lnTo>
                        <a:pt x="74" y="141"/>
                      </a:lnTo>
                      <a:lnTo>
                        <a:pt x="74" y="140"/>
                      </a:lnTo>
                      <a:lnTo>
                        <a:pt x="74" y="139"/>
                      </a:lnTo>
                      <a:lnTo>
                        <a:pt x="72" y="140"/>
                      </a:lnTo>
                      <a:lnTo>
                        <a:pt x="72" y="139"/>
                      </a:lnTo>
                      <a:lnTo>
                        <a:pt x="71" y="139"/>
                      </a:lnTo>
                      <a:lnTo>
                        <a:pt x="70" y="139"/>
                      </a:lnTo>
                      <a:lnTo>
                        <a:pt x="70" y="140"/>
                      </a:lnTo>
                      <a:lnTo>
                        <a:pt x="69" y="140"/>
                      </a:lnTo>
                      <a:lnTo>
                        <a:pt x="69" y="139"/>
                      </a:lnTo>
                      <a:lnTo>
                        <a:pt x="69" y="140"/>
                      </a:lnTo>
                      <a:lnTo>
                        <a:pt x="68" y="140"/>
                      </a:lnTo>
                      <a:lnTo>
                        <a:pt x="67" y="138"/>
                      </a:lnTo>
                      <a:lnTo>
                        <a:pt x="66" y="137"/>
                      </a:lnTo>
                      <a:lnTo>
                        <a:pt x="66" y="135"/>
                      </a:lnTo>
                      <a:lnTo>
                        <a:pt x="65" y="134"/>
                      </a:lnTo>
                      <a:lnTo>
                        <a:pt x="64" y="134"/>
                      </a:lnTo>
                      <a:lnTo>
                        <a:pt x="63" y="134"/>
                      </a:lnTo>
                      <a:lnTo>
                        <a:pt x="62" y="134"/>
                      </a:lnTo>
                      <a:lnTo>
                        <a:pt x="61" y="134"/>
                      </a:lnTo>
                      <a:lnTo>
                        <a:pt x="61" y="133"/>
                      </a:lnTo>
                      <a:lnTo>
                        <a:pt x="60" y="133"/>
                      </a:lnTo>
                      <a:lnTo>
                        <a:pt x="59" y="133"/>
                      </a:lnTo>
                      <a:lnTo>
                        <a:pt x="58" y="132"/>
                      </a:lnTo>
                      <a:lnTo>
                        <a:pt x="57" y="132"/>
                      </a:lnTo>
                      <a:lnTo>
                        <a:pt x="57" y="131"/>
                      </a:lnTo>
                      <a:lnTo>
                        <a:pt x="56" y="131"/>
                      </a:lnTo>
                      <a:lnTo>
                        <a:pt x="55" y="131"/>
                      </a:lnTo>
                      <a:lnTo>
                        <a:pt x="54" y="130"/>
                      </a:lnTo>
                      <a:lnTo>
                        <a:pt x="53" y="129"/>
                      </a:lnTo>
                      <a:lnTo>
                        <a:pt x="52" y="128"/>
                      </a:lnTo>
                      <a:lnTo>
                        <a:pt x="52" y="126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2" y="123"/>
                      </a:lnTo>
                      <a:lnTo>
                        <a:pt x="51" y="123"/>
                      </a:lnTo>
                      <a:lnTo>
                        <a:pt x="51" y="122"/>
                      </a:lnTo>
                      <a:lnTo>
                        <a:pt x="52" y="121"/>
                      </a:lnTo>
                      <a:lnTo>
                        <a:pt x="52" y="120"/>
                      </a:lnTo>
                      <a:lnTo>
                        <a:pt x="51" y="119"/>
                      </a:lnTo>
                      <a:lnTo>
                        <a:pt x="50" y="119"/>
                      </a:lnTo>
                      <a:lnTo>
                        <a:pt x="50" y="118"/>
                      </a:lnTo>
                      <a:lnTo>
                        <a:pt x="49" y="118"/>
                      </a:lnTo>
                      <a:lnTo>
                        <a:pt x="49" y="117"/>
                      </a:lnTo>
                      <a:lnTo>
                        <a:pt x="48" y="116"/>
                      </a:lnTo>
                      <a:lnTo>
                        <a:pt x="47" y="116"/>
                      </a:lnTo>
                      <a:lnTo>
                        <a:pt x="47" y="115"/>
                      </a:lnTo>
                      <a:lnTo>
                        <a:pt x="47" y="114"/>
                      </a:lnTo>
                      <a:lnTo>
                        <a:pt x="46" y="114"/>
                      </a:lnTo>
                      <a:lnTo>
                        <a:pt x="45" y="114"/>
                      </a:lnTo>
                      <a:lnTo>
                        <a:pt x="45" y="113"/>
                      </a:lnTo>
                      <a:lnTo>
                        <a:pt x="46" y="112"/>
                      </a:lnTo>
                      <a:lnTo>
                        <a:pt x="46" y="111"/>
                      </a:lnTo>
                      <a:lnTo>
                        <a:pt x="46" y="110"/>
                      </a:lnTo>
                      <a:lnTo>
                        <a:pt x="46" y="109"/>
                      </a:lnTo>
                      <a:lnTo>
                        <a:pt x="45" y="108"/>
                      </a:lnTo>
                      <a:lnTo>
                        <a:pt x="45" y="107"/>
                      </a:lnTo>
                      <a:lnTo>
                        <a:pt x="45" y="106"/>
                      </a:lnTo>
                      <a:lnTo>
                        <a:pt x="46" y="106"/>
                      </a:lnTo>
                      <a:lnTo>
                        <a:pt x="46" y="105"/>
                      </a:lnTo>
                      <a:lnTo>
                        <a:pt x="45" y="102"/>
                      </a:lnTo>
                      <a:lnTo>
                        <a:pt x="43" y="101"/>
                      </a:lnTo>
                      <a:lnTo>
                        <a:pt x="42" y="100"/>
                      </a:lnTo>
                      <a:lnTo>
                        <a:pt x="41" y="99"/>
                      </a:lnTo>
                      <a:lnTo>
                        <a:pt x="40" y="99"/>
                      </a:lnTo>
                      <a:lnTo>
                        <a:pt x="40" y="98"/>
                      </a:lnTo>
                      <a:lnTo>
                        <a:pt x="41" y="97"/>
                      </a:lnTo>
                      <a:lnTo>
                        <a:pt x="41" y="96"/>
                      </a:lnTo>
                      <a:lnTo>
                        <a:pt x="41" y="95"/>
                      </a:lnTo>
                      <a:lnTo>
                        <a:pt x="41" y="94"/>
                      </a:lnTo>
                      <a:lnTo>
                        <a:pt x="40" y="94"/>
                      </a:lnTo>
                      <a:lnTo>
                        <a:pt x="39" y="93"/>
                      </a:lnTo>
                      <a:lnTo>
                        <a:pt x="38" y="93"/>
                      </a:lnTo>
                      <a:lnTo>
                        <a:pt x="37" y="93"/>
                      </a:lnTo>
                      <a:lnTo>
                        <a:pt x="36" y="93"/>
                      </a:lnTo>
                      <a:lnTo>
                        <a:pt x="35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4" y="90"/>
                      </a:lnTo>
                      <a:lnTo>
                        <a:pt x="34" y="89"/>
                      </a:lnTo>
                      <a:lnTo>
                        <a:pt x="33" y="88"/>
                      </a:lnTo>
                      <a:lnTo>
                        <a:pt x="32" y="88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0"/>
                      </a:lnTo>
                      <a:lnTo>
                        <a:pt x="29" y="89"/>
                      </a:lnTo>
                      <a:lnTo>
                        <a:pt x="28" y="88"/>
                      </a:lnTo>
                      <a:lnTo>
                        <a:pt x="28" y="87"/>
                      </a:lnTo>
                      <a:lnTo>
                        <a:pt x="28" y="86"/>
                      </a:lnTo>
                      <a:lnTo>
                        <a:pt x="27" y="85"/>
                      </a:lnTo>
                      <a:lnTo>
                        <a:pt x="26" y="84"/>
                      </a:lnTo>
                      <a:lnTo>
                        <a:pt x="25" y="83"/>
                      </a:lnTo>
                      <a:lnTo>
                        <a:pt x="25" y="82"/>
                      </a:lnTo>
                      <a:lnTo>
                        <a:pt x="26" y="82"/>
                      </a:lnTo>
                      <a:lnTo>
                        <a:pt x="27" y="82"/>
                      </a:lnTo>
                      <a:lnTo>
                        <a:pt x="27" y="81"/>
                      </a:lnTo>
                      <a:lnTo>
                        <a:pt x="26" y="80"/>
                      </a:lnTo>
                      <a:lnTo>
                        <a:pt x="25" y="80"/>
                      </a:lnTo>
                      <a:lnTo>
                        <a:pt x="25" y="79"/>
                      </a:lnTo>
                      <a:lnTo>
                        <a:pt x="26" y="78"/>
                      </a:lnTo>
                      <a:lnTo>
                        <a:pt x="27" y="79"/>
                      </a:lnTo>
                      <a:lnTo>
                        <a:pt x="28" y="79"/>
                      </a:lnTo>
                      <a:lnTo>
                        <a:pt x="28" y="80"/>
                      </a:lnTo>
                      <a:lnTo>
                        <a:pt x="31" y="80"/>
                      </a:lnTo>
                      <a:lnTo>
                        <a:pt x="32" y="79"/>
                      </a:lnTo>
                      <a:lnTo>
                        <a:pt x="33" y="79"/>
                      </a:lnTo>
                      <a:lnTo>
                        <a:pt x="33" y="78"/>
                      </a:lnTo>
                      <a:lnTo>
                        <a:pt x="34" y="76"/>
                      </a:lnTo>
                      <a:lnTo>
                        <a:pt x="34" y="75"/>
                      </a:lnTo>
                      <a:lnTo>
                        <a:pt x="34" y="74"/>
                      </a:lnTo>
                      <a:lnTo>
                        <a:pt x="33" y="74"/>
                      </a:lnTo>
                      <a:lnTo>
                        <a:pt x="34" y="72"/>
                      </a:lnTo>
                      <a:lnTo>
                        <a:pt x="34" y="71"/>
                      </a:lnTo>
                      <a:lnTo>
                        <a:pt x="34" y="70"/>
                      </a:lnTo>
                      <a:lnTo>
                        <a:pt x="34" y="69"/>
                      </a:lnTo>
                      <a:lnTo>
                        <a:pt x="33" y="68"/>
                      </a:lnTo>
                      <a:lnTo>
                        <a:pt x="32" y="68"/>
                      </a:lnTo>
                      <a:lnTo>
                        <a:pt x="31" y="67"/>
                      </a:lnTo>
                      <a:lnTo>
                        <a:pt x="30" y="67"/>
                      </a:lnTo>
                      <a:lnTo>
                        <a:pt x="29" y="66"/>
                      </a:lnTo>
                      <a:lnTo>
                        <a:pt x="28" y="66"/>
                      </a:lnTo>
                      <a:lnTo>
                        <a:pt x="27" y="65"/>
                      </a:lnTo>
                      <a:lnTo>
                        <a:pt x="26" y="65"/>
                      </a:lnTo>
                      <a:lnTo>
                        <a:pt x="25" y="65"/>
                      </a:lnTo>
                      <a:lnTo>
                        <a:pt x="23" y="64"/>
                      </a:lnTo>
                      <a:lnTo>
                        <a:pt x="20" y="64"/>
                      </a:lnTo>
                      <a:lnTo>
                        <a:pt x="19" y="64"/>
                      </a:lnTo>
                      <a:lnTo>
                        <a:pt x="18" y="63"/>
                      </a:lnTo>
                      <a:lnTo>
                        <a:pt x="18" y="62"/>
                      </a:lnTo>
                      <a:lnTo>
                        <a:pt x="17" y="61"/>
                      </a:lnTo>
                      <a:lnTo>
                        <a:pt x="16" y="60"/>
                      </a:lnTo>
                      <a:lnTo>
                        <a:pt x="16" y="59"/>
                      </a:lnTo>
                      <a:lnTo>
                        <a:pt x="15" y="60"/>
                      </a:lnTo>
                      <a:lnTo>
                        <a:pt x="14" y="60"/>
                      </a:lnTo>
                      <a:lnTo>
                        <a:pt x="12" y="58"/>
                      </a:lnTo>
                      <a:lnTo>
                        <a:pt x="12" y="57"/>
                      </a:lnTo>
                      <a:lnTo>
                        <a:pt x="12" y="56"/>
                      </a:lnTo>
                      <a:lnTo>
                        <a:pt x="12" y="55"/>
                      </a:lnTo>
                      <a:lnTo>
                        <a:pt x="11" y="55"/>
                      </a:lnTo>
                      <a:lnTo>
                        <a:pt x="9" y="54"/>
                      </a:lnTo>
                      <a:lnTo>
                        <a:pt x="7" y="53"/>
                      </a:lnTo>
                      <a:lnTo>
                        <a:pt x="6" y="52"/>
                      </a:lnTo>
                      <a:lnTo>
                        <a:pt x="5" y="52"/>
                      </a:lnTo>
                      <a:lnTo>
                        <a:pt x="5" y="51"/>
                      </a:lnTo>
                      <a:lnTo>
                        <a:pt x="4" y="50"/>
                      </a:lnTo>
                      <a:lnTo>
                        <a:pt x="3" y="49"/>
                      </a:lnTo>
                      <a:lnTo>
                        <a:pt x="2" y="49"/>
                      </a:lnTo>
                      <a:lnTo>
                        <a:pt x="1" y="49"/>
                      </a:lnTo>
                      <a:lnTo>
                        <a:pt x="1" y="48"/>
                      </a:lnTo>
                      <a:lnTo>
                        <a:pt x="0" y="46"/>
                      </a:lnTo>
                      <a:lnTo>
                        <a:pt x="1" y="45"/>
                      </a:lnTo>
                      <a:lnTo>
                        <a:pt x="2" y="45"/>
                      </a:lnTo>
                      <a:lnTo>
                        <a:pt x="3" y="45"/>
                      </a:lnTo>
                      <a:lnTo>
                        <a:pt x="4" y="45"/>
                      </a:lnTo>
                      <a:lnTo>
                        <a:pt x="5" y="44"/>
                      </a:lnTo>
                      <a:lnTo>
                        <a:pt x="5" y="43"/>
                      </a:lnTo>
                      <a:lnTo>
                        <a:pt x="6" y="41"/>
                      </a:lnTo>
                      <a:lnTo>
                        <a:pt x="6" y="39"/>
                      </a:lnTo>
                      <a:lnTo>
                        <a:pt x="7" y="38"/>
                      </a:lnTo>
                      <a:lnTo>
                        <a:pt x="7" y="37"/>
                      </a:lnTo>
                      <a:lnTo>
                        <a:pt x="6" y="36"/>
                      </a:lnTo>
                      <a:lnTo>
                        <a:pt x="6" y="34"/>
                      </a:lnTo>
                      <a:lnTo>
                        <a:pt x="4" y="32"/>
                      </a:lnTo>
                      <a:lnTo>
                        <a:pt x="4" y="31"/>
                      </a:lnTo>
                      <a:lnTo>
                        <a:pt x="3" y="29"/>
                      </a:lnTo>
                      <a:lnTo>
                        <a:pt x="2" y="28"/>
                      </a:lnTo>
                      <a:lnTo>
                        <a:pt x="2" y="27"/>
                      </a:lnTo>
                      <a:lnTo>
                        <a:pt x="2" y="26"/>
                      </a:lnTo>
                      <a:lnTo>
                        <a:pt x="3" y="25"/>
                      </a:lnTo>
                      <a:lnTo>
                        <a:pt x="4" y="27"/>
                      </a:lnTo>
                      <a:lnTo>
                        <a:pt x="5" y="26"/>
                      </a:lnTo>
                      <a:lnTo>
                        <a:pt x="7" y="27"/>
                      </a:lnTo>
                      <a:lnTo>
                        <a:pt x="8" y="28"/>
                      </a:lnTo>
                      <a:lnTo>
                        <a:pt x="8" y="29"/>
                      </a:lnTo>
                      <a:lnTo>
                        <a:pt x="9" y="29"/>
                      </a:lnTo>
                      <a:lnTo>
                        <a:pt x="10" y="28"/>
                      </a:lnTo>
                      <a:lnTo>
                        <a:pt x="11" y="28"/>
                      </a:lnTo>
                      <a:lnTo>
                        <a:pt x="12" y="28"/>
                      </a:lnTo>
                      <a:lnTo>
                        <a:pt x="13" y="28"/>
                      </a:lnTo>
                      <a:lnTo>
                        <a:pt x="13" y="27"/>
                      </a:lnTo>
                      <a:lnTo>
                        <a:pt x="13" y="25"/>
                      </a:lnTo>
                      <a:lnTo>
                        <a:pt x="14" y="25"/>
                      </a:lnTo>
                      <a:lnTo>
                        <a:pt x="15" y="24"/>
                      </a:lnTo>
                      <a:lnTo>
                        <a:pt x="16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9" y="24"/>
                      </a:lnTo>
                      <a:lnTo>
                        <a:pt x="20" y="24"/>
                      </a:lnTo>
                      <a:lnTo>
                        <a:pt x="21" y="24"/>
                      </a:lnTo>
                      <a:lnTo>
                        <a:pt x="21" y="23"/>
                      </a:lnTo>
                      <a:lnTo>
                        <a:pt x="22" y="23"/>
                      </a:lnTo>
                      <a:lnTo>
                        <a:pt x="23" y="23"/>
                      </a:lnTo>
                      <a:lnTo>
                        <a:pt x="24" y="23"/>
                      </a:lnTo>
                      <a:lnTo>
                        <a:pt x="23" y="24"/>
                      </a:lnTo>
                      <a:lnTo>
                        <a:pt x="24" y="24"/>
                      </a:lnTo>
                      <a:lnTo>
                        <a:pt x="25" y="24"/>
                      </a:lnTo>
                      <a:lnTo>
                        <a:pt x="27" y="23"/>
                      </a:lnTo>
                      <a:lnTo>
                        <a:pt x="28" y="22"/>
                      </a:lnTo>
                      <a:lnTo>
                        <a:pt x="29" y="21"/>
                      </a:lnTo>
                      <a:lnTo>
                        <a:pt x="29" y="20"/>
                      </a:lnTo>
                      <a:lnTo>
                        <a:pt x="30" y="19"/>
                      </a:lnTo>
                      <a:lnTo>
                        <a:pt x="30" y="18"/>
                      </a:lnTo>
                      <a:lnTo>
                        <a:pt x="29" y="17"/>
                      </a:lnTo>
                      <a:lnTo>
                        <a:pt x="28" y="16"/>
                      </a:lnTo>
                      <a:lnTo>
                        <a:pt x="28" y="15"/>
                      </a:lnTo>
                      <a:lnTo>
                        <a:pt x="28" y="14"/>
                      </a:lnTo>
                      <a:lnTo>
                        <a:pt x="28" y="13"/>
                      </a:lnTo>
                      <a:lnTo>
                        <a:pt x="28" y="12"/>
                      </a:lnTo>
                      <a:lnTo>
                        <a:pt x="27" y="10"/>
                      </a:lnTo>
                      <a:lnTo>
                        <a:pt x="26" y="10"/>
                      </a:lnTo>
                      <a:lnTo>
                        <a:pt x="24" y="9"/>
                      </a:lnTo>
                      <a:lnTo>
                        <a:pt x="23" y="8"/>
                      </a:lnTo>
                      <a:lnTo>
                        <a:pt x="23" y="6"/>
                      </a:lnTo>
                      <a:lnTo>
                        <a:pt x="22" y="5"/>
                      </a:lnTo>
                      <a:lnTo>
                        <a:pt x="21" y="4"/>
                      </a:lnTo>
                      <a:lnTo>
                        <a:pt x="21" y="3"/>
                      </a:lnTo>
                      <a:lnTo>
                        <a:pt x="20" y="3"/>
                      </a:lnTo>
                      <a:lnTo>
                        <a:pt x="19" y="2"/>
                      </a:lnTo>
                      <a:lnTo>
                        <a:pt x="19" y="1"/>
                      </a:lnTo>
                      <a:lnTo>
                        <a:pt x="19" y="0"/>
                      </a:lnTo>
                      <a:lnTo>
                        <a:pt x="18" y="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9" name="Freeform 539"/>
                <p:cNvSpPr>
                  <a:spLocks/>
                </p:cNvSpPr>
                <p:nvPr/>
              </p:nvSpPr>
              <p:spPr bwMode="auto">
                <a:xfrm>
                  <a:off x="1114425" y="2916238"/>
                  <a:ext cx="758825" cy="619125"/>
                </a:xfrm>
                <a:custGeom>
                  <a:avLst/>
                  <a:gdLst>
                    <a:gd name="T0" fmla="*/ 2147483646 w 739"/>
                    <a:gd name="T1" fmla="*/ 2147483646 h 601"/>
                    <a:gd name="T2" fmla="*/ 2147483646 w 739"/>
                    <a:gd name="T3" fmla="*/ 2147483646 h 601"/>
                    <a:gd name="T4" fmla="*/ 2147483646 w 739"/>
                    <a:gd name="T5" fmla="*/ 2147483646 h 601"/>
                    <a:gd name="T6" fmla="*/ 2147483646 w 739"/>
                    <a:gd name="T7" fmla="*/ 2147483646 h 601"/>
                    <a:gd name="T8" fmla="*/ 2147483646 w 739"/>
                    <a:gd name="T9" fmla="*/ 2147483646 h 601"/>
                    <a:gd name="T10" fmla="*/ 2147483646 w 739"/>
                    <a:gd name="T11" fmla="*/ 2147483646 h 601"/>
                    <a:gd name="T12" fmla="*/ 2147483646 w 739"/>
                    <a:gd name="T13" fmla="*/ 2147483646 h 601"/>
                    <a:gd name="T14" fmla="*/ 2147483646 w 739"/>
                    <a:gd name="T15" fmla="*/ 2147483646 h 601"/>
                    <a:gd name="T16" fmla="*/ 2147483646 w 739"/>
                    <a:gd name="T17" fmla="*/ 2147483646 h 601"/>
                    <a:gd name="T18" fmla="*/ 2147483646 w 739"/>
                    <a:gd name="T19" fmla="*/ 2147483646 h 601"/>
                    <a:gd name="T20" fmla="*/ 2147483646 w 739"/>
                    <a:gd name="T21" fmla="*/ 2147483646 h 601"/>
                    <a:gd name="T22" fmla="*/ 2147483646 w 739"/>
                    <a:gd name="T23" fmla="*/ 2147483646 h 601"/>
                    <a:gd name="T24" fmla="*/ 2147483646 w 739"/>
                    <a:gd name="T25" fmla="*/ 2147483646 h 601"/>
                    <a:gd name="T26" fmla="*/ 2147483646 w 739"/>
                    <a:gd name="T27" fmla="*/ 2147483646 h 601"/>
                    <a:gd name="T28" fmla="*/ 2147483646 w 739"/>
                    <a:gd name="T29" fmla="*/ 2147483646 h 601"/>
                    <a:gd name="T30" fmla="*/ 2147483646 w 739"/>
                    <a:gd name="T31" fmla="*/ 2147483646 h 601"/>
                    <a:gd name="T32" fmla="*/ 2147483646 w 739"/>
                    <a:gd name="T33" fmla="*/ 2147483646 h 601"/>
                    <a:gd name="T34" fmla="*/ 2147483646 w 739"/>
                    <a:gd name="T35" fmla="*/ 2147483646 h 601"/>
                    <a:gd name="T36" fmla="*/ 2147483646 w 739"/>
                    <a:gd name="T37" fmla="*/ 2147483646 h 601"/>
                    <a:gd name="T38" fmla="*/ 2147483646 w 739"/>
                    <a:gd name="T39" fmla="*/ 2147483646 h 601"/>
                    <a:gd name="T40" fmla="*/ 2147483646 w 739"/>
                    <a:gd name="T41" fmla="*/ 2147483646 h 601"/>
                    <a:gd name="T42" fmla="*/ 2147483646 w 739"/>
                    <a:gd name="T43" fmla="*/ 2147483646 h 601"/>
                    <a:gd name="T44" fmla="*/ 2147483646 w 739"/>
                    <a:gd name="T45" fmla="*/ 2147483646 h 601"/>
                    <a:gd name="T46" fmla="*/ 2147483646 w 739"/>
                    <a:gd name="T47" fmla="*/ 2147483646 h 601"/>
                    <a:gd name="T48" fmla="*/ 2147483646 w 739"/>
                    <a:gd name="T49" fmla="*/ 2147483646 h 601"/>
                    <a:gd name="T50" fmla="*/ 2147483646 w 739"/>
                    <a:gd name="T51" fmla="*/ 2147483646 h 601"/>
                    <a:gd name="T52" fmla="*/ 2147483646 w 739"/>
                    <a:gd name="T53" fmla="*/ 2147483646 h 601"/>
                    <a:gd name="T54" fmla="*/ 2147483646 w 739"/>
                    <a:gd name="T55" fmla="*/ 2147483646 h 601"/>
                    <a:gd name="T56" fmla="*/ 2147483646 w 739"/>
                    <a:gd name="T57" fmla="*/ 2147483646 h 601"/>
                    <a:gd name="T58" fmla="*/ 2147483646 w 739"/>
                    <a:gd name="T59" fmla="*/ 2147483646 h 601"/>
                    <a:gd name="T60" fmla="*/ 2147483646 w 739"/>
                    <a:gd name="T61" fmla="*/ 2147483646 h 601"/>
                    <a:gd name="T62" fmla="*/ 2147483646 w 739"/>
                    <a:gd name="T63" fmla="*/ 2147483646 h 601"/>
                    <a:gd name="T64" fmla="*/ 2147483646 w 739"/>
                    <a:gd name="T65" fmla="*/ 2147483646 h 601"/>
                    <a:gd name="T66" fmla="*/ 2147483646 w 739"/>
                    <a:gd name="T67" fmla="*/ 2147483646 h 601"/>
                    <a:gd name="T68" fmla="*/ 2147483646 w 739"/>
                    <a:gd name="T69" fmla="*/ 2147483646 h 601"/>
                    <a:gd name="T70" fmla="*/ 2147483646 w 739"/>
                    <a:gd name="T71" fmla="*/ 2147483646 h 601"/>
                    <a:gd name="T72" fmla="*/ 2147483646 w 739"/>
                    <a:gd name="T73" fmla="*/ 2147483646 h 601"/>
                    <a:gd name="T74" fmla="*/ 2147483646 w 739"/>
                    <a:gd name="T75" fmla="*/ 2147483646 h 601"/>
                    <a:gd name="T76" fmla="*/ 2147483646 w 739"/>
                    <a:gd name="T77" fmla="*/ 2147483646 h 601"/>
                    <a:gd name="T78" fmla="*/ 2147483646 w 739"/>
                    <a:gd name="T79" fmla="*/ 2147483646 h 601"/>
                    <a:gd name="T80" fmla="*/ 2147483646 w 739"/>
                    <a:gd name="T81" fmla="*/ 2147483646 h 601"/>
                    <a:gd name="T82" fmla="*/ 2147483646 w 739"/>
                    <a:gd name="T83" fmla="*/ 2147483646 h 601"/>
                    <a:gd name="T84" fmla="*/ 2147483646 w 739"/>
                    <a:gd name="T85" fmla="*/ 2147483646 h 601"/>
                    <a:gd name="T86" fmla="*/ 2147483646 w 739"/>
                    <a:gd name="T87" fmla="*/ 2147483646 h 601"/>
                    <a:gd name="T88" fmla="*/ 2147483646 w 739"/>
                    <a:gd name="T89" fmla="*/ 2147483646 h 601"/>
                    <a:gd name="T90" fmla="*/ 2147483646 w 739"/>
                    <a:gd name="T91" fmla="*/ 2147483646 h 601"/>
                    <a:gd name="T92" fmla="*/ 2147483646 w 739"/>
                    <a:gd name="T93" fmla="*/ 2147483646 h 601"/>
                    <a:gd name="T94" fmla="*/ 2147483646 w 739"/>
                    <a:gd name="T95" fmla="*/ 2147483646 h 601"/>
                    <a:gd name="T96" fmla="*/ 2147483646 w 739"/>
                    <a:gd name="T97" fmla="*/ 2147483646 h 601"/>
                    <a:gd name="T98" fmla="*/ 2147483646 w 739"/>
                    <a:gd name="T99" fmla="*/ 2147483646 h 601"/>
                    <a:gd name="T100" fmla="*/ 2147483646 w 739"/>
                    <a:gd name="T101" fmla="*/ 2147483646 h 601"/>
                    <a:gd name="T102" fmla="*/ 2147483646 w 739"/>
                    <a:gd name="T103" fmla="*/ 2147483646 h 601"/>
                    <a:gd name="T104" fmla="*/ 2147483646 w 739"/>
                    <a:gd name="T105" fmla="*/ 2147483646 h 601"/>
                    <a:gd name="T106" fmla="*/ 2147483646 w 739"/>
                    <a:gd name="T107" fmla="*/ 2147483646 h 601"/>
                    <a:gd name="T108" fmla="*/ 2147483646 w 739"/>
                    <a:gd name="T109" fmla="*/ 2147483646 h 601"/>
                    <a:gd name="T110" fmla="*/ 2147483646 w 739"/>
                    <a:gd name="T111" fmla="*/ 2147483646 h 601"/>
                    <a:gd name="T112" fmla="*/ 2147483646 w 739"/>
                    <a:gd name="T113" fmla="*/ 2147483646 h 601"/>
                    <a:gd name="T114" fmla="*/ 2147483646 w 739"/>
                    <a:gd name="T115" fmla="*/ 2147483646 h 601"/>
                    <a:gd name="T116" fmla="*/ 2147483646 w 739"/>
                    <a:gd name="T117" fmla="*/ 2147483646 h 601"/>
                    <a:gd name="T118" fmla="*/ 2147483646 w 739"/>
                    <a:gd name="T119" fmla="*/ 2147483646 h 601"/>
                    <a:gd name="T120" fmla="*/ 2147483646 w 739"/>
                    <a:gd name="T121" fmla="*/ 2147483646 h 601"/>
                    <a:gd name="T122" fmla="*/ 2147483646 w 739"/>
                    <a:gd name="T123" fmla="*/ 2147483646 h 601"/>
                    <a:gd name="T124" fmla="*/ 2147483646 w 739"/>
                    <a:gd name="T125" fmla="*/ 2147483646 h 60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39"/>
                    <a:gd name="T190" fmla="*/ 0 h 601"/>
                    <a:gd name="T191" fmla="*/ 739 w 739"/>
                    <a:gd name="T192" fmla="*/ 601 h 60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39" h="601">
                      <a:moveTo>
                        <a:pt x="0" y="204"/>
                      </a:moveTo>
                      <a:lnTo>
                        <a:pt x="1" y="202"/>
                      </a:lnTo>
                      <a:lnTo>
                        <a:pt x="2" y="202"/>
                      </a:lnTo>
                      <a:lnTo>
                        <a:pt x="2" y="201"/>
                      </a:lnTo>
                      <a:lnTo>
                        <a:pt x="3" y="199"/>
                      </a:lnTo>
                      <a:lnTo>
                        <a:pt x="2" y="198"/>
                      </a:lnTo>
                      <a:lnTo>
                        <a:pt x="3" y="197"/>
                      </a:lnTo>
                      <a:lnTo>
                        <a:pt x="4" y="198"/>
                      </a:lnTo>
                      <a:lnTo>
                        <a:pt x="5" y="198"/>
                      </a:lnTo>
                      <a:lnTo>
                        <a:pt x="6" y="198"/>
                      </a:lnTo>
                      <a:lnTo>
                        <a:pt x="7" y="197"/>
                      </a:lnTo>
                      <a:lnTo>
                        <a:pt x="8" y="197"/>
                      </a:lnTo>
                      <a:lnTo>
                        <a:pt x="9" y="197"/>
                      </a:lnTo>
                      <a:lnTo>
                        <a:pt x="10" y="197"/>
                      </a:lnTo>
                      <a:lnTo>
                        <a:pt x="11" y="196"/>
                      </a:lnTo>
                      <a:lnTo>
                        <a:pt x="12" y="195"/>
                      </a:lnTo>
                      <a:lnTo>
                        <a:pt x="12" y="194"/>
                      </a:lnTo>
                      <a:lnTo>
                        <a:pt x="12" y="193"/>
                      </a:lnTo>
                      <a:lnTo>
                        <a:pt x="13" y="192"/>
                      </a:lnTo>
                      <a:lnTo>
                        <a:pt x="14" y="192"/>
                      </a:lnTo>
                      <a:lnTo>
                        <a:pt x="15" y="191"/>
                      </a:lnTo>
                      <a:lnTo>
                        <a:pt x="19" y="189"/>
                      </a:lnTo>
                      <a:lnTo>
                        <a:pt x="19" y="188"/>
                      </a:lnTo>
                      <a:lnTo>
                        <a:pt x="20" y="187"/>
                      </a:lnTo>
                      <a:lnTo>
                        <a:pt x="21" y="187"/>
                      </a:lnTo>
                      <a:lnTo>
                        <a:pt x="22" y="188"/>
                      </a:lnTo>
                      <a:lnTo>
                        <a:pt x="23" y="188"/>
                      </a:lnTo>
                      <a:lnTo>
                        <a:pt x="24" y="187"/>
                      </a:lnTo>
                      <a:lnTo>
                        <a:pt x="25" y="187"/>
                      </a:lnTo>
                      <a:lnTo>
                        <a:pt x="26" y="186"/>
                      </a:lnTo>
                      <a:lnTo>
                        <a:pt x="27" y="186"/>
                      </a:lnTo>
                      <a:lnTo>
                        <a:pt x="28" y="185"/>
                      </a:lnTo>
                      <a:lnTo>
                        <a:pt x="29" y="185"/>
                      </a:lnTo>
                      <a:lnTo>
                        <a:pt x="30" y="184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2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3" y="179"/>
                      </a:lnTo>
                      <a:lnTo>
                        <a:pt x="35" y="178"/>
                      </a:lnTo>
                      <a:lnTo>
                        <a:pt x="36" y="177"/>
                      </a:lnTo>
                      <a:lnTo>
                        <a:pt x="38" y="175"/>
                      </a:lnTo>
                      <a:lnTo>
                        <a:pt x="38" y="174"/>
                      </a:lnTo>
                      <a:lnTo>
                        <a:pt x="39" y="173"/>
                      </a:lnTo>
                      <a:lnTo>
                        <a:pt x="39" y="172"/>
                      </a:lnTo>
                      <a:lnTo>
                        <a:pt x="40" y="171"/>
                      </a:lnTo>
                      <a:lnTo>
                        <a:pt x="41" y="170"/>
                      </a:lnTo>
                      <a:lnTo>
                        <a:pt x="42" y="169"/>
                      </a:lnTo>
                      <a:lnTo>
                        <a:pt x="42" y="167"/>
                      </a:lnTo>
                      <a:lnTo>
                        <a:pt x="43" y="165"/>
                      </a:lnTo>
                      <a:lnTo>
                        <a:pt x="42" y="164"/>
                      </a:lnTo>
                      <a:lnTo>
                        <a:pt x="42" y="163"/>
                      </a:lnTo>
                      <a:lnTo>
                        <a:pt x="41" y="162"/>
                      </a:lnTo>
                      <a:lnTo>
                        <a:pt x="40" y="162"/>
                      </a:lnTo>
                      <a:lnTo>
                        <a:pt x="40" y="161"/>
                      </a:lnTo>
                      <a:lnTo>
                        <a:pt x="40" y="160"/>
                      </a:lnTo>
                      <a:lnTo>
                        <a:pt x="40" y="159"/>
                      </a:lnTo>
                      <a:lnTo>
                        <a:pt x="41" y="160"/>
                      </a:lnTo>
                      <a:lnTo>
                        <a:pt x="42" y="160"/>
                      </a:lnTo>
                      <a:lnTo>
                        <a:pt x="44" y="161"/>
                      </a:lnTo>
                      <a:lnTo>
                        <a:pt x="45" y="161"/>
                      </a:lnTo>
                      <a:lnTo>
                        <a:pt x="46" y="161"/>
                      </a:lnTo>
                      <a:lnTo>
                        <a:pt x="46" y="160"/>
                      </a:lnTo>
                      <a:lnTo>
                        <a:pt x="47" y="161"/>
                      </a:lnTo>
                      <a:lnTo>
                        <a:pt x="48" y="161"/>
                      </a:lnTo>
                      <a:lnTo>
                        <a:pt x="49" y="161"/>
                      </a:lnTo>
                      <a:lnTo>
                        <a:pt x="50" y="160"/>
                      </a:lnTo>
                      <a:lnTo>
                        <a:pt x="51" y="161"/>
                      </a:lnTo>
                      <a:lnTo>
                        <a:pt x="51" y="162"/>
                      </a:lnTo>
                      <a:lnTo>
                        <a:pt x="52" y="162"/>
                      </a:lnTo>
                      <a:lnTo>
                        <a:pt x="53" y="162"/>
                      </a:lnTo>
                      <a:lnTo>
                        <a:pt x="54" y="162"/>
                      </a:lnTo>
                      <a:lnTo>
                        <a:pt x="53" y="161"/>
                      </a:lnTo>
                      <a:lnTo>
                        <a:pt x="53" y="160"/>
                      </a:lnTo>
                      <a:lnTo>
                        <a:pt x="55" y="159"/>
                      </a:lnTo>
                      <a:lnTo>
                        <a:pt x="56" y="159"/>
                      </a:lnTo>
                      <a:lnTo>
                        <a:pt x="58" y="161"/>
                      </a:lnTo>
                      <a:lnTo>
                        <a:pt x="59" y="161"/>
                      </a:lnTo>
                      <a:lnTo>
                        <a:pt x="60" y="161"/>
                      </a:lnTo>
                      <a:lnTo>
                        <a:pt x="61" y="161"/>
                      </a:lnTo>
                      <a:lnTo>
                        <a:pt x="62" y="161"/>
                      </a:lnTo>
                      <a:lnTo>
                        <a:pt x="63" y="161"/>
                      </a:lnTo>
                      <a:lnTo>
                        <a:pt x="64" y="161"/>
                      </a:lnTo>
                      <a:lnTo>
                        <a:pt x="65" y="161"/>
                      </a:lnTo>
                      <a:lnTo>
                        <a:pt x="67" y="161"/>
                      </a:lnTo>
                      <a:lnTo>
                        <a:pt x="67" y="160"/>
                      </a:lnTo>
                      <a:lnTo>
                        <a:pt x="70" y="159"/>
                      </a:lnTo>
                      <a:lnTo>
                        <a:pt x="71" y="159"/>
                      </a:lnTo>
                      <a:lnTo>
                        <a:pt x="73" y="159"/>
                      </a:lnTo>
                      <a:lnTo>
                        <a:pt x="74" y="159"/>
                      </a:lnTo>
                      <a:lnTo>
                        <a:pt x="76" y="159"/>
                      </a:lnTo>
                      <a:lnTo>
                        <a:pt x="77" y="159"/>
                      </a:lnTo>
                      <a:lnTo>
                        <a:pt x="78" y="159"/>
                      </a:lnTo>
                      <a:lnTo>
                        <a:pt x="79" y="158"/>
                      </a:lnTo>
                      <a:lnTo>
                        <a:pt x="80" y="158"/>
                      </a:lnTo>
                      <a:lnTo>
                        <a:pt x="81" y="158"/>
                      </a:lnTo>
                      <a:lnTo>
                        <a:pt x="83" y="158"/>
                      </a:lnTo>
                      <a:lnTo>
                        <a:pt x="84" y="158"/>
                      </a:lnTo>
                      <a:lnTo>
                        <a:pt x="85" y="159"/>
                      </a:lnTo>
                      <a:lnTo>
                        <a:pt x="86" y="159"/>
                      </a:lnTo>
                      <a:lnTo>
                        <a:pt x="87" y="159"/>
                      </a:lnTo>
                      <a:lnTo>
                        <a:pt x="88" y="160"/>
                      </a:lnTo>
                      <a:lnTo>
                        <a:pt x="89" y="160"/>
                      </a:lnTo>
                      <a:lnTo>
                        <a:pt x="89" y="161"/>
                      </a:lnTo>
                      <a:lnTo>
                        <a:pt x="90" y="162"/>
                      </a:lnTo>
                      <a:lnTo>
                        <a:pt x="91" y="162"/>
                      </a:lnTo>
                      <a:lnTo>
                        <a:pt x="91" y="163"/>
                      </a:lnTo>
                      <a:lnTo>
                        <a:pt x="91" y="164"/>
                      </a:lnTo>
                      <a:lnTo>
                        <a:pt x="92" y="165"/>
                      </a:lnTo>
                      <a:lnTo>
                        <a:pt x="93" y="166"/>
                      </a:lnTo>
                      <a:lnTo>
                        <a:pt x="94" y="166"/>
                      </a:lnTo>
                      <a:lnTo>
                        <a:pt x="95" y="166"/>
                      </a:lnTo>
                      <a:lnTo>
                        <a:pt x="96" y="166"/>
                      </a:lnTo>
                      <a:lnTo>
                        <a:pt x="97" y="167"/>
                      </a:lnTo>
                      <a:lnTo>
                        <a:pt x="98" y="168"/>
                      </a:lnTo>
                      <a:lnTo>
                        <a:pt x="99" y="168"/>
                      </a:lnTo>
                      <a:lnTo>
                        <a:pt x="100" y="169"/>
                      </a:lnTo>
                      <a:lnTo>
                        <a:pt x="100" y="170"/>
                      </a:lnTo>
                      <a:lnTo>
                        <a:pt x="100" y="171"/>
                      </a:lnTo>
                      <a:lnTo>
                        <a:pt x="101" y="171"/>
                      </a:lnTo>
                      <a:lnTo>
                        <a:pt x="102" y="171"/>
                      </a:lnTo>
                      <a:lnTo>
                        <a:pt x="103" y="171"/>
                      </a:lnTo>
                      <a:lnTo>
                        <a:pt x="103" y="172"/>
                      </a:lnTo>
                      <a:lnTo>
                        <a:pt x="103" y="173"/>
                      </a:lnTo>
                      <a:lnTo>
                        <a:pt x="103" y="174"/>
                      </a:lnTo>
                      <a:lnTo>
                        <a:pt x="104" y="174"/>
                      </a:lnTo>
                      <a:lnTo>
                        <a:pt x="104" y="175"/>
                      </a:lnTo>
                      <a:lnTo>
                        <a:pt x="105" y="175"/>
                      </a:lnTo>
                      <a:lnTo>
                        <a:pt x="105" y="176"/>
                      </a:lnTo>
                      <a:lnTo>
                        <a:pt x="106" y="176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10" y="174"/>
                      </a:lnTo>
                      <a:lnTo>
                        <a:pt x="110" y="173"/>
                      </a:lnTo>
                      <a:lnTo>
                        <a:pt x="111" y="173"/>
                      </a:lnTo>
                      <a:lnTo>
                        <a:pt x="112" y="174"/>
                      </a:lnTo>
                      <a:lnTo>
                        <a:pt x="113" y="173"/>
                      </a:lnTo>
                      <a:lnTo>
                        <a:pt x="114" y="172"/>
                      </a:lnTo>
                      <a:lnTo>
                        <a:pt x="115" y="169"/>
                      </a:lnTo>
                      <a:lnTo>
                        <a:pt x="116" y="168"/>
                      </a:lnTo>
                      <a:lnTo>
                        <a:pt x="117" y="167"/>
                      </a:lnTo>
                      <a:lnTo>
                        <a:pt x="117" y="163"/>
                      </a:lnTo>
                      <a:lnTo>
                        <a:pt x="117" y="162"/>
                      </a:lnTo>
                      <a:lnTo>
                        <a:pt x="118" y="161"/>
                      </a:lnTo>
                      <a:lnTo>
                        <a:pt x="120" y="161"/>
                      </a:lnTo>
                      <a:lnTo>
                        <a:pt x="121" y="160"/>
                      </a:lnTo>
                      <a:lnTo>
                        <a:pt x="122" y="159"/>
                      </a:lnTo>
                      <a:lnTo>
                        <a:pt x="123" y="159"/>
                      </a:lnTo>
                      <a:lnTo>
                        <a:pt x="124" y="159"/>
                      </a:lnTo>
                      <a:lnTo>
                        <a:pt x="125" y="158"/>
                      </a:lnTo>
                      <a:lnTo>
                        <a:pt x="126" y="158"/>
                      </a:lnTo>
                      <a:lnTo>
                        <a:pt x="127" y="158"/>
                      </a:lnTo>
                      <a:lnTo>
                        <a:pt x="129" y="158"/>
                      </a:lnTo>
                      <a:lnTo>
                        <a:pt x="130" y="158"/>
                      </a:lnTo>
                      <a:lnTo>
                        <a:pt x="131" y="159"/>
                      </a:lnTo>
                      <a:lnTo>
                        <a:pt x="132" y="160"/>
                      </a:lnTo>
                      <a:lnTo>
                        <a:pt x="134" y="161"/>
                      </a:lnTo>
                      <a:lnTo>
                        <a:pt x="135" y="161"/>
                      </a:lnTo>
                      <a:lnTo>
                        <a:pt x="136" y="161"/>
                      </a:lnTo>
                      <a:lnTo>
                        <a:pt x="136" y="163"/>
                      </a:lnTo>
                      <a:lnTo>
                        <a:pt x="137" y="164"/>
                      </a:lnTo>
                      <a:lnTo>
                        <a:pt x="138" y="164"/>
                      </a:lnTo>
                      <a:lnTo>
                        <a:pt x="139" y="163"/>
                      </a:lnTo>
                      <a:lnTo>
                        <a:pt x="140" y="162"/>
                      </a:lnTo>
                      <a:lnTo>
                        <a:pt x="141" y="163"/>
                      </a:lnTo>
                      <a:lnTo>
                        <a:pt x="142" y="163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3" y="161"/>
                      </a:lnTo>
                      <a:lnTo>
                        <a:pt x="142" y="159"/>
                      </a:lnTo>
                      <a:lnTo>
                        <a:pt x="142" y="158"/>
                      </a:lnTo>
                      <a:lnTo>
                        <a:pt x="141" y="157"/>
                      </a:lnTo>
                      <a:lnTo>
                        <a:pt x="141" y="156"/>
                      </a:lnTo>
                      <a:lnTo>
                        <a:pt x="141" y="154"/>
                      </a:lnTo>
                      <a:lnTo>
                        <a:pt x="142" y="153"/>
                      </a:lnTo>
                      <a:lnTo>
                        <a:pt x="142" y="152"/>
                      </a:lnTo>
                      <a:lnTo>
                        <a:pt x="142" y="150"/>
                      </a:lnTo>
                      <a:lnTo>
                        <a:pt x="142" y="149"/>
                      </a:lnTo>
                      <a:lnTo>
                        <a:pt x="142" y="148"/>
                      </a:lnTo>
                      <a:lnTo>
                        <a:pt x="141" y="148"/>
                      </a:lnTo>
                      <a:lnTo>
                        <a:pt x="142" y="147"/>
                      </a:lnTo>
                      <a:lnTo>
                        <a:pt x="142" y="146"/>
                      </a:lnTo>
                      <a:lnTo>
                        <a:pt x="143" y="146"/>
                      </a:lnTo>
                      <a:lnTo>
                        <a:pt x="144" y="147"/>
                      </a:lnTo>
                      <a:lnTo>
                        <a:pt x="145" y="147"/>
                      </a:lnTo>
                      <a:lnTo>
                        <a:pt x="146" y="147"/>
                      </a:lnTo>
                      <a:lnTo>
                        <a:pt x="147" y="149"/>
                      </a:lnTo>
                      <a:lnTo>
                        <a:pt x="148" y="149"/>
                      </a:lnTo>
                      <a:lnTo>
                        <a:pt x="149" y="148"/>
                      </a:lnTo>
                      <a:lnTo>
                        <a:pt x="149" y="147"/>
                      </a:lnTo>
                      <a:lnTo>
                        <a:pt x="152" y="147"/>
                      </a:lnTo>
                      <a:lnTo>
                        <a:pt x="153" y="146"/>
                      </a:lnTo>
                      <a:lnTo>
                        <a:pt x="154" y="145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4"/>
                      </a:lnTo>
                      <a:lnTo>
                        <a:pt x="157" y="143"/>
                      </a:lnTo>
                      <a:lnTo>
                        <a:pt x="158" y="142"/>
                      </a:lnTo>
                      <a:lnTo>
                        <a:pt x="159" y="142"/>
                      </a:lnTo>
                      <a:lnTo>
                        <a:pt x="160" y="141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4" y="141"/>
                      </a:lnTo>
                      <a:lnTo>
                        <a:pt x="165" y="141"/>
                      </a:lnTo>
                      <a:lnTo>
                        <a:pt x="166" y="142"/>
                      </a:lnTo>
                      <a:lnTo>
                        <a:pt x="167" y="143"/>
                      </a:lnTo>
                      <a:lnTo>
                        <a:pt x="167" y="144"/>
                      </a:lnTo>
                      <a:lnTo>
                        <a:pt x="167" y="145"/>
                      </a:lnTo>
                      <a:lnTo>
                        <a:pt x="168" y="147"/>
                      </a:lnTo>
                      <a:lnTo>
                        <a:pt x="169" y="148"/>
                      </a:lnTo>
                      <a:lnTo>
                        <a:pt x="169" y="149"/>
                      </a:lnTo>
                      <a:lnTo>
                        <a:pt x="169" y="151"/>
                      </a:lnTo>
                      <a:lnTo>
                        <a:pt x="168" y="151"/>
                      </a:lnTo>
                      <a:lnTo>
                        <a:pt x="168" y="152"/>
                      </a:lnTo>
                      <a:lnTo>
                        <a:pt x="171" y="153"/>
                      </a:lnTo>
                      <a:lnTo>
                        <a:pt x="170" y="154"/>
                      </a:lnTo>
                      <a:lnTo>
                        <a:pt x="169" y="156"/>
                      </a:lnTo>
                      <a:lnTo>
                        <a:pt x="169" y="157"/>
                      </a:lnTo>
                      <a:lnTo>
                        <a:pt x="169" y="158"/>
                      </a:lnTo>
                      <a:lnTo>
                        <a:pt x="170" y="158"/>
                      </a:lnTo>
                      <a:lnTo>
                        <a:pt x="171" y="158"/>
                      </a:lnTo>
                      <a:lnTo>
                        <a:pt x="172" y="159"/>
                      </a:lnTo>
                      <a:lnTo>
                        <a:pt x="173" y="159"/>
                      </a:lnTo>
                      <a:lnTo>
                        <a:pt x="174" y="160"/>
                      </a:lnTo>
                      <a:lnTo>
                        <a:pt x="176" y="159"/>
                      </a:lnTo>
                      <a:lnTo>
                        <a:pt x="177" y="158"/>
                      </a:lnTo>
                      <a:lnTo>
                        <a:pt x="179" y="158"/>
                      </a:lnTo>
                      <a:lnTo>
                        <a:pt x="179" y="157"/>
                      </a:lnTo>
                      <a:lnTo>
                        <a:pt x="179" y="156"/>
                      </a:lnTo>
                      <a:lnTo>
                        <a:pt x="180" y="155"/>
                      </a:lnTo>
                      <a:lnTo>
                        <a:pt x="181" y="155"/>
                      </a:lnTo>
                      <a:lnTo>
                        <a:pt x="183" y="155"/>
                      </a:lnTo>
                      <a:lnTo>
                        <a:pt x="184" y="154"/>
                      </a:lnTo>
                      <a:lnTo>
                        <a:pt x="184" y="153"/>
                      </a:lnTo>
                      <a:lnTo>
                        <a:pt x="185" y="152"/>
                      </a:lnTo>
                      <a:lnTo>
                        <a:pt x="185" y="150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7" y="148"/>
                      </a:lnTo>
                      <a:lnTo>
                        <a:pt x="188" y="148"/>
                      </a:lnTo>
                      <a:lnTo>
                        <a:pt x="188" y="147"/>
                      </a:lnTo>
                      <a:lnTo>
                        <a:pt x="187" y="147"/>
                      </a:lnTo>
                      <a:lnTo>
                        <a:pt x="188" y="146"/>
                      </a:lnTo>
                      <a:lnTo>
                        <a:pt x="189" y="146"/>
                      </a:lnTo>
                      <a:lnTo>
                        <a:pt x="189" y="144"/>
                      </a:lnTo>
                      <a:lnTo>
                        <a:pt x="190" y="144"/>
                      </a:lnTo>
                      <a:lnTo>
                        <a:pt x="190" y="143"/>
                      </a:lnTo>
                      <a:lnTo>
                        <a:pt x="191" y="143"/>
                      </a:lnTo>
                      <a:lnTo>
                        <a:pt x="192" y="143"/>
                      </a:lnTo>
                      <a:lnTo>
                        <a:pt x="193" y="143"/>
                      </a:lnTo>
                      <a:lnTo>
                        <a:pt x="193" y="142"/>
                      </a:lnTo>
                      <a:lnTo>
                        <a:pt x="193" y="141"/>
                      </a:lnTo>
                      <a:lnTo>
                        <a:pt x="194" y="140"/>
                      </a:lnTo>
                      <a:lnTo>
                        <a:pt x="195" y="140"/>
                      </a:lnTo>
                      <a:lnTo>
                        <a:pt x="195" y="139"/>
                      </a:lnTo>
                      <a:lnTo>
                        <a:pt x="196" y="137"/>
                      </a:lnTo>
                      <a:lnTo>
                        <a:pt x="197" y="136"/>
                      </a:lnTo>
                      <a:lnTo>
                        <a:pt x="197" y="135"/>
                      </a:lnTo>
                      <a:lnTo>
                        <a:pt x="196" y="134"/>
                      </a:lnTo>
                      <a:lnTo>
                        <a:pt x="197" y="133"/>
                      </a:lnTo>
                      <a:lnTo>
                        <a:pt x="196" y="131"/>
                      </a:lnTo>
                      <a:lnTo>
                        <a:pt x="196" y="130"/>
                      </a:lnTo>
                      <a:lnTo>
                        <a:pt x="195" y="129"/>
                      </a:lnTo>
                      <a:lnTo>
                        <a:pt x="195" y="128"/>
                      </a:lnTo>
                      <a:lnTo>
                        <a:pt x="195" y="127"/>
                      </a:lnTo>
                      <a:lnTo>
                        <a:pt x="195" y="125"/>
                      </a:lnTo>
                      <a:lnTo>
                        <a:pt x="196" y="123"/>
                      </a:lnTo>
                      <a:lnTo>
                        <a:pt x="196" y="122"/>
                      </a:lnTo>
                      <a:lnTo>
                        <a:pt x="197" y="121"/>
                      </a:lnTo>
                      <a:lnTo>
                        <a:pt x="197" y="120"/>
                      </a:lnTo>
                      <a:lnTo>
                        <a:pt x="197" y="119"/>
                      </a:lnTo>
                      <a:lnTo>
                        <a:pt x="197" y="118"/>
                      </a:lnTo>
                      <a:lnTo>
                        <a:pt x="197" y="117"/>
                      </a:lnTo>
                      <a:lnTo>
                        <a:pt x="197" y="116"/>
                      </a:lnTo>
                      <a:lnTo>
                        <a:pt x="198" y="117"/>
                      </a:lnTo>
                      <a:lnTo>
                        <a:pt x="199" y="117"/>
                      </a:lnTo>
                      <a:lnTo>
                        <a:pt x="199" y="116"/>
                      </a:lnTo>
                      <a:lnTo>
                        <a:pt x="200" y="115"/>
                      </a:lnTo>
                      <a:lnTo>
                        <a:pt x="201" y="115"/>
                      </a:lnTo>
                      <a:lnTo>
                        <a:pt x="202" y="113"/>
                      </a:lnTo>
                      <a:lnTo>
                        <a:pt x="203" y="113"/>
                      </a:lnTo>
                      <a:lnTo>
                        <a:pt x="204" y="111"/>
                      </a:lnTo>
                      <a:lnTo>
                        <a:pt x="205" y="111"/>
                      </a:lnTo>
                      <a:lnTo>
                        <a:pt x="207" y="110"/>
                      </a:lnTo>
                      <a:lnTo>
                        <a:pt x="209" y="110"/>
                      </a:lnTo>
                      <a:lnTo>
                        <a:pt x="210" y="110"/>
                      </a:lnTo>
                      <a:lnTo>
                        <a:pt x="211" y="110"/>
                      </a:lnTo>
                      <a:lnTo>
                        <a:pt x="212" y="111"/>
                      </a:lnTo>
                      <a:lnTo>
                        <a:pt x="212" y="112"/>
                      </a:lnTo>
                      <a:lnTo>
                        <a:pt x="213" y="114"/>
                      </a:lnTo>
                      <a:lnTo>
                        <a:pt x="214" y="114"/>
                      </a:lnTo>
                      <a:lnTo>
                        <a:pt x="216" y="113"/>
                      </a:lnTo>
                      <a:lnTo>
                        <a:pt x="217" y="113"/>
                      </a:lnTo>
                      <a:lnTo>
                        <a:pt x="218" y="112"/>
                      </a:lnTo>
                      <a:lnTo>
                        <a:pt x="218" y="111"/>
                      </a:lnTo>
                      <a:lnTo>
                        <a:pt x="219" y="110"/>
                      </a:lnTo>
                      <a:lnTo>
                        <a:pt x="220" y="110"/>
                      </a:lnTo>
                      <a:lnTo>
                        <a:pt x="221" y="110"/>
                      </a:lnTo>
                      <a:lnTo>
                        <a:pt x="221" y="111"/>
                      </a:lnTo>
                      <a:lnTo>
                        <a:pt x="222" y="111"/>
                      </a:lnTo>
                      <a:lnTo>
                        <a:pt x="222" y="112"/>
                      </a:lnTo>
                      <a:lnTo>
                        <a:pt x="223" y="113"/>
                      </a:lnTo>
                      <a:lnTo>
                        <a:pt x="224" y="112"/>
                      </a:lnTo>
                      <a:lnTo>
                        <a:pt x="226" y="112"/>
                      </a:lnTo>
                      <a:lnTo>
                        <a:pt x="228" y="113"/>
                      </a:lnTo>
                      <a:lnTo>
                        <a:pt x="229" y="113"/>
                      </a:lnTo>
                      <a:lnTo>
                        <a:pt x="230" y="113"/>
                      </a:lnTo>
                      <a:lnTo>
                        <a:pt x="231" y="112"/>
                      </a:lnTo>
                      <a:lnTo>
                        <a:pt x="232" y="112"/>
                      </a:lnTo>
                      <a:lnTo>
                        <a:pt x="233" y="111"/>
                      </a:lnTo>
                      <a:lnTo>
                        <a:pt x="233" y="110"/>
                      </a:lnTo>
                      <a:lnTo>
                        <a:pt x="234" y="110"/>
                      </a:lnTo>
                      <a:lnTo>
                        <a:pt x="235" y="109"/>
                      </a:lnTo>
                      <a:lnTo>
                        <a:pt x="237" y="108"/>
                      </a:lnTo>
                      <a:lnTo>
                        <a:pt x="239" y="109"/>
                      </a:lnTo>
                      <a:lnTo>
                        <a:pt x="241" y="109"/>
                      </a:lnTo>
                      <a:lnTo>
                        <a:pt x="243" y="108"/>
                      </a:lnTo>
                      <a:lnTo>
                        <a:pt x="244" y="108"/>
                      </a:lnTo>
                      <a:lnTo>
                        <a:pt x="245" y="108"/>
                      </a:lnTo>
                      <a:lnTo>
                        <a:pt x="246" y="108"/>
                      </a:lnTo>
                      <a:lnTo>
                        <a:pt x="247" y="108"/>
                      </a:lnTo>
                      <a:lnTo>
                        <a:pt x="248" y="107"/>
                      </a:lnTo>
                      <a:lnTo>
                        <a:pt x="250" y="107"/>
                      </a:lnTo>
                      <a:lnTo>
                        <a:pt x="253" y="105"/>
                      </a:lnTo>
                      <a:lnTo>
                        <a:pt x="255" y="104"/>
                      </a:lnTo>
                      <a:lnTo>
                        <a:pt x="258" y="103"/>
                      </a:lnTo>
                      <a:lnTo>
                        <a:pt x="259" y="103"/>
                      </a:lnTo>
                      <a:lnTo>
                        <a:pt x="260" y="103"/>
                      </a:lnTo>
                      <a:lnTo>
                        <a:pt x="261" y="103"/>
                      </a:lnTo>
                      <a:lnTo>
                        <a:pt x="261" y="105"/>
                      </a:lnTo>
                      <a:lnTo>
                        <a:pt x="259" y="108"/>
                      </a:lnTo>
                      <a:lnTo>
                        <a:pt x="259" y="109"/>
                      </a:lnTo>
                      <a:lnTo>
                        <a:pt x="260" y="110"/>
                      </a:lnTo>
                      <a:lnTo>
                        <a:pt x="261" y="110"/>
                      </a:lnTo>
                      <a:lnTo>
                        <a:pt x="262" y="110"/>
                      </a:lnTo>
                      <a:lnTo>
                        <a:pt x="263" y="110"/>
                      </a:lnTo>
                      <a:lnTo>
                        <a:pt x="264" y="110"/>
                      </a:lnTo>
                      <a:lnTo>
                        <a:pt x="265" y="109"/>
                      </a:lnTo>
                      <a:lnTo>
                        <a:pt x="266" y="109"/>
                      </a:lnTo>
                      <a:lnTo>
                        <a:pt x="268" y="109"/>
                      </a:lnTo>
                      <a:lnTo>
                        <a:pt x="269" y="109"/>
                      </a:lnTo>
                      <a:lnTo>
                        <a:pt x="271" y="108"/>
                      </a:lnTo>
                      <a:lnTo>
                        <a:pt x="275" y="106"/>
                      </a:lnTo>
                      <a:lnTo>
                        <a:pt x="276" y="106"/>
                      </a:lnTo>
                      <a:lnTo>
                        <a:pt x="278" y="106"/>
                      </a:lnTo>
                      <a:lnTo>
                        <a:pt x="278" y="105"/>
                      </a:lnTo>
                      <a:lnTo>
                        <a:pt x="279" y="104"/>
                      </a:lnTo>
                      <a:lnTo>
                        <a:pt x="278" y="103"/>
                      </a:lnTo>
                      <a:lnTo>
                        <a:pt x="278" y="102"/>
                      </a:lnTo>
                      <a:lnTo>
                        <a:pt x="278" y="100"/>
                      </a:lnTo>
                      <a:lnTo>
                        <a:pt x="277" y="99"/>
                      </a:lnTo>
                      <a:lnTo>
                        <a:pt x="277" y="98"/>
                      </a:lnTo>
                      <a:lnTo>
                        <a:pt x="278" y="97"/>
                      </a:lnTo>
                      <a:lnTo>
                        <a:pt x="277" y="96"/>
                      </a:lnTo>
                      <a:lnTo>
                        <a:pt x="277" y="95"/>
                      </a:lnTo>
                      <a:lnTo>
                        <a:pt x="277" y="94"/>
                      </a:lnTo>
                      <a:lnTo>
                        <a:pt x="277" y="93"/>
                      </a:lnTo>
                      <a:lnTo>
                        <a:pt x="278" y="92"/>
                      </a:lnTo>
                      <a:lnTo>
                        <a:pt x="279" y="91"/>
                      </a:lnTo>
                      <a:lnTo>
                        <a:pt x="279" y="90"/>
                      </a:lnTo>
                      <a:lnTo>
                        <a:pt x="280" y="89"/>
                      </a:lnTo>
                      <a:lnTo>
                        <a:pt x="279" y="89"/>
                      </a:lnTo>
                      <a:lnTo>
                        <a:pt x="278" y="87"/>
                      </a:lnTo>
                      <a:lnTo>
                        <a:pt x="278" y="85"/>
                      </a:lnTo>
                      <a:lnTo>
                        <a:pt x="278" y="84"/>
                      </a:lnTo>
                      <a:lnTo>
                        <a:pt x="278" y="83"/>
                      </a:lnTo>
                      <a:lnTo>
                        <a:pt x="279" y="81"/>
                      </a:lnTo>
                      <a:lnTo>
                        <a:pt x="280" y="80"/>
                      </a:lnTo>
                      <a:lnTo>
                        <a:pt x="281" y="80"/>
                      </a:lnTo>
                      <a:lnTo>
                        <a:pt x="282" y="81"/>
                      </a:lnTo>
                      <a:lnTo>
                        <a:pt x="283" y="81"/>
                      </a:lnTo>
                      <a:lnTo>
                        <a:pt x="284" y="81"/>
                      </a:lnTo>
                      <a:lnTo>
                        <a:pt x="285" y="80"/>
                      </a:lnTo>
                      <a:lnTo>
                        <a:pt x="286" y="79"/>
                      </a:lnTo>
                      <a:lnTo>
                        <a:pt x="287" y="79"/>
                      </a:lnTo>
                      <a:lnTo>
                        <a:pt x="288" y="79"/>
                      </a:lnTo>
                      <a:lnTo>
                        <a:pt x="289" y="79"/>
                      </a:lnTo>
                      <a:lnTo>
                        <a:pt x="289" y="80"/>
                      </a:lnTo>
                      <a:lnTo>
                        <a:pt x="290" y="80"/>
                      </a:lnTo>
                      <a:lnTo>
                        <a:pt x="290" y="79"/>
                      </a:lnTo>
                      <a:lnTo>
                        <a:pt x="290" y="78"/>
                      </a:lnTo>
                      <a:lnTo>
                        <a:pt x="289" y="78"/>
                      </a:lnTo>
                      <a:lnTo>
                        <a:pt x="290" y="77"/>
                      </a:lnTo>
                      <a:lnTo>
                        <a:pt x="290" y="76"/>
                      </a:lnTo>
                      <a:lnTo>
                        <a:pt x="291" y="75"/>
                      </a:lnTo>
                      <a:lnTo>
                        <a:pt x="291" y="74"/>
                      </a:lnTo>
                      <a:lnTo>
                        <a:pt x="291" y="73"/>
                      </a:lnTo>
                      <a:lnTo>
                        <a:pt x="292" y="73"/>
                      </a:lnTo>
                      <a:lnTo>
                        <a:pt x="293" y="72"/>
                      </a:lnTo>
                      <a:lnTo>
                        <a:pt x="292" y="71"/>
                      </a:lnTo>
                      <a:lnTo>
                        <a:pt x="293" y="70"/>
                      </a:lnTo>
                      <a:lnTo>
                        <a:pt x="294" y="69"/>
                      </a:lnTo>
                      <a:lnTo>
                        <a:pt x="294" y="66"/>
                      </a:lnTo>
                      <a:lnTo>
                        <a:pt x="295" y="66"/>
                      </a:lnTo>
                      <a:lnTo>
                        <a:pt x="296" y="66"/>
                      </a:lnTo>
                      <a:lnTo>
                        <a:pt x="297" y="66"/>
                      </a:lnTo>
                      <a:lnTo>
                        <a:pt x="297" y="67"/>
                      </a:lnTo>
                      <a:lnTo>
                        <a:pt x="298" y="68"/>
                      </a:lnTo>
                      <a:lnTo>
                        <a:pt x="299" y="68"/>
                      </a:lnTo>
                      <a:lnTo>
                        <a:pt x="300" y="67"/>
                      </a:lnTo>
                      <a:lnTo>
                        <a:pt x="300" y="66"/>
                      </a:lnTo>
                      <a:lnTo>
                        <a:pt x="301" y="65"/>
                      </a:lnTo>
                      <a:lnTo>
                        <a:pt x="301" y="64"/>
                      </a:lnTo>
                      <a:lnTo>
                        <a:pt x="301" y="63"/>
                      </a:lnTo>
                      <a:lnTo>
                        <a:pt x="299" y="63"/>
                      </a:lnTo>
                      <a:lnTo>
                        <a:pt x="299" y="62"/>
                      </a:lnTo>
                      <a:lnTo>
                        <a:pt x="299" y="61"/>
                      </a:lnTo>
                      <a:lnTo>
                        <a:pt x="299" y="60"/>
                      </a:lnTo>
                      <a:lnTo>
                        <a:pt x="297" y="58"/>
                      </a:lnTo>
                      <a:lnTo>
                        <a:pt x="296" y="57"/>
                      </a:lnTo>
                      <a:lnTo>
                        <a:pt x="295" y="56"/>
                      </a:lnTo>
                      <a:lnTo>
                        <a:pt x="296" y="55"/>
                      </a:lnTo>
                      <a:lnTo>
                        <a:pt x="297" y="54"/>
                      </a:lnTo>
                      <a:lnTo>
                        <a:pt x="299" y="52"/>
                      </a:lnTo>
                      <a:lnTo>
                        <a:pt x="299" y="51"/>
                      </a:lnTo>
                      <a:lnTo>
                        <a:pt x="299" y="50"/>
                      </a:lnTo>
                      <a:lnTo>
                        <a:pt x="298" y="49"/>
                      </a:lnTo>
                      <a:lnTo>
                        <a:pt x="296" y="49"/>
                      </a:lnTo>
                      <a:lnTo>
                        <a:pt x="295" y="49"/>
                      </a:lnTo>
                      <a:lnTo>
                        <a:pt x="295" y="47"/>
                      </a:lnTo>
                      <a:lnTo>
                        <a:pt x="296" y="47"/>
                      </a:lnTo>
                      <a:lnTo>
                        <a:pt x="297" y="46"/>
                      </a:lnTo>
                      <a:lnTo>
                        <a:pt x="298" y="45"/>
                      </a:lnTo>
                      <a:lnTo>
                        <a:pt x="299" y="44"/>
                      </a:lnTo>
                      <a:lnTo>
                        <a:pt x="299" y="43"/>
                      </a:lnTo>
                      <a:lnTo>
                        <a:pt x="298" y="41"/>
                      </a:lnTo>
                      <a:lnTo>
                        <a:pt x="298" y="40"/>
                      </a:lnTo>
                      <a:lnTo>
                        <a:pt x="299" y="39"/>
                      </a:lnTo>
                      <a:lnTo>
                        <a:pt x="300" y="38"/>
                      </a:lnTo>
                      <a:lnTo>
                        <a:pt x="302" y="39"/>
                      </a:lnTo>
                      <a:lnTo>
                        <a:pt x="303" y="38"/>
                      </a:lnTo>
                      <a:lnTo>
                        <a:pt x="303" y="37"/>
                      </a:lnTo>
                      <a:lnTo>
                        <a:pt x="304" y="36"/>
                      </a:lnTo>
                      <a:lnTo>
                        <a:pt x="305" y="35"/>
                      </a:lnTo>
                      <a:lnTo>
                        <a:pt x="306" y="35"/>
                      </a:lnTo>
                      <a:lnTo>
                        <a:pt x="307" y="35"/>
                      </a:lnTo>
                      <a:lnTo>
                        <a:pt x="309" y="35"/>
                      </a:lnTo>
                      <a:lnTo>
                        <a:pt x="311" y="36"/>
                      </a:lnTo>
                      <a:lnTo>
                        <a:pt x="313" y="38"/>
                      </a:lnTo>
                      <a:lnTo>
                        <a:pt x="314" y="39"/>
                      </a:lnTo>
                      <a:lnTo>
                        <a:pt x="315" y="39"/>
                      </a:lnTo>
                      <a:lnTo>
                        <a:pt x="316" y="39"/>
                      </a:lnTo>
                      <a:lnTo>
                        <a:pt x="316" y="38"/>
                      </a:lnTo>
                      <a:lnTo>
                        <a:pt x="317" y="37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2"/>
                      </a:lnTo>
                      <a:lnTo>
                        <a:pt x="322" y="30"/>
                      </a:lnTo>
                      <a:lnTo>
                        <a:pt x="321" y="29"/>
                      </a:lnTo>
                      <a:lnTo>
                        <a:pt x="320" y="28"/>
                      </a:lnTo>
                      <a:lnTo>
                        <a:pt x="319" y="26"/>
                      </a:lnTo>
                      <a:lnTo>
                        <a:pt x="319" y="25"/>
                      </a:lnTo>
                      <a:lnTo>
                        <a:pt x="320" y="24"/>
                      </a:lnTo>
                      <a:lnTo>
                        <a:pt x="321" y="23"/>
                      </a:lnTo>
                      <a:lnTo>
                        <a:pt x="322" y="22"/>
                      </a:lnTo>
                      <a:lnTo>
                        <a:pt x="325" y="21"/>
                      </a:lnTo>
                      <a:lnTo>
                        <a:pt x="326" y="19"/>
                      </a:lnTo>
                      <a:lnTo>
                        <a:pt x="326" y="18"/>
                      </a:lnTo>
                      <a:lnTo>
                        <a:pt x="327" y="17"/>
                      </a:lnTo>
                      <a:lnTo>
                        <a:pt x="328" y="14"/>
                      </a:lnTo>
                      <a:lnTo>
                        <a:pt x="327" y="13"/>
                      </a:lnTo>
                      <a:lnTo>
                        <a:pt x="328" y="12"/>
                      </a:lnTo>
                      <a:lnTo>
                        <a:pt x="329" y="11"/>
                      </a:lnTo>
                      <a:lnTo>
                        <a:pt x="330" y="10"/>
                      </a:lnTo>
                      <a:lnTo>
                        <a:pt x="330" y="9"/>
                      </a:lnTo>
                      <a:lnTo>
                        <a:pt x="332" y="8"/>
                      </a:lnTo>
                      <a:lnTo>
                        <a:pt x="332" y="7"/>
                      </a:lnTo>
                      <a:lnTo>
                        <a:pt x="332" y="5"/>
                      </a:lnTo>
                      <a:lnTo>
                        <a:pt x="332" y="4"/>
                      </a:lnTo>
                      <a:lnTo>
                        <a:pt x="332" y="3"/>
                      </a:lnTo>
                      <a:lnTo>
                        <a:pt x="332" y="2"/>
                      </a:lnTo>
                      <a:lnTo>
                        <a:pt x="332" y="0"/>
                      </a:lnTo>
                      <a:lnTo>
                        <a:pt x="345" y="1"/>
                      </a:lnTo>
                      <a:lnTo>
                        <a:pt x="386" y="0"/>
                      </a:lnTo>
                      <a:lnTo>
                        <a:pt x="412" y="0"/>
                      </a:lnTo>
                      <a:lnTo>
                        <a:pt x="413" y="0"/>
                      </a:lnTo>
                      <a:lnTo>
                        <a:pt x="414" y="1"/>
                      </a:lnTo>
                      <a:lnTo>
                        <a:pt x="415" y="2"/>
                      </a:lnTo>
                      <a:lnTo>
                        <a:pt x="416" y="2"/>
                      </a:lnTo>
                      <a:lnTo>
                        <a:pt x="417" y="4"/>
                      </a:lnTo>
                      <a:lnTo>
                        <a:pt x="418" y="4"/>
                      </a:lnTo>
                      <a:lnTo>
                        <a:pt x="418" y="5"/>
                      </a:lnTo>
                      <a:lnTo>
                        <a:pt x="419" y="5"/>
                      </a:lnTo>
                      <a:lnTo>
                        <a:pt x="420" y="5"/>
                      </a:lnTo>
                      <a:lnTo>
                        <a:pt x="421" y="5"/>
                      </a:lnTo>
                      <a:lnTo>
                        <a:pt x="421" y="6"/>
                      </a:lnTo>
                      <a:lnTo>
                        <a:pt x="422" y="6"/>
                      </a:lnTo>
                      <a:lnTo>
                        <a:pt x="423" y="6"/>
                      </a:lnTo>
                      <a:lnTo>
                        <a:pt x="424" y="6"/>
                      </a:lnTo>
                      <a:lnTo>
                        <a:pt x="424" y="7"/>
                      </a:lnTo>
                      <a:lnTo>
                        <a:pt x="425" y="7"/>
                      </a:lnTo>
                      <a:lnTo>
                        <a:pt x="426" y="7"/>
                      </a:lnTo>
                      <a:lnTo>
                        <a:pt x="427" y="9"/>
                      </a:lnTo>
                      <a:lnTo>
                        <a:pt x="428" y="10"/>
                      </a:lnTo>
                      <a:lnTo>
                        <a:pt x="429" y="11"/>
                      </a:lnTo>
                      <a:lnTo>
                        <a:pt x="430" y="11"/>
                      </a:lnTo>
                      <a:lnTo>
                        <a:pt x="431" y="12"/>
                      </a:lnTo>
                      <a:lnTo>
                        <a:pt x="431" y="13"/>
                      </a:lnTo>
                      <a:lnTo>
                        <a:pt x="432" y="13"/>
                      </a:lnTo>
                      <a:lnTo>
                        <a:pt x="432" y="14"/>
                      </a:lnTo>
                      <a:lnTo>
                        <a:pt x="431" y="14"/>
                      </a:lnTo>
                      <a:lnTo>
                        <a:pt x="432" y="15"/>
                      </a:lnTo>
                      <a:lnTo>
                        <a:pt x="432" y="16"/>
                      </a:lnTo>
                      <a:lnTo>
                        <a:pt x="433" y="16"/>
                      </a:lnTo>
                      <a:lnTo>
                        <a:pt x="433" y="17"/>
                      </a:lnTo>
                      <a:lnTo>
                        <a:pt x="432" y="18"/>
                      </a:lnTo>
                      <a:lnTo>
                        <a:pt x="432" y="19"/>
                      </a:lnTo>
                      <a:lnTo>
                        <a:pt x="431" y="20"/>
                      </a:lnTo>
                      <a:lnTo>
                        <a:pt x="432" y="21"/>
                      </a:lnTo>
                      <a:lnTo>
                        <a:pt x="432" y="22"/>
                      </a:lnTo>
                      <a:lnTo>
                        <a:pt x="433" y="22"/>
                      </a:lnTo>
                      <a:lnTo>
                        <a:pt x="434" y="23"/>
                      </a:lnTo>
                      <a:lnTo>
                        <a:pt x="435" y="25"/>
                      </a:lnTo>
                      <a:lnTo>
                        <a:pt x="435" y="26"/>
                      </a:lnTo>
                      <a:lnTo>
                        <a:pt x="435" y="27"/>
                      </a:lnTo>
                      <a:lnTo>
                        <a:pt x="436" y="27"/>
                      </a:lnTo>
                      <a:lnTo>
                        <a:pt x="437" y="28"/>
                      </a:lnTo>
                      <a:lnTo>
                        <a:pt x="438" y="28"/>
                      </a:lnTo>
                      <a:lnTo>
                        <a:pt x="439" y="29"/>
                      </a:lnTo>
                      <a:lnTo>
                        <a:pt x="440" y="30"/>
                      </a:lnTo>
                      <a:lnTo>
                        <a:pt x="441" y="31"/>
                      </a:lnTo>
                      <a:lnTo>
                        <a:pt x="442" y="31"/>
                      </a:lnTo>
                      <a:lnTo>
                        <a:pt x="442" y="30"/>
                      </a:lnTo>
                      <a:lnTo>
                        <a:pt x="443" y="31"/>
                      </a:lnTo>
                      <a:lnTo>
                        <a:pt x="444" y="32"/>
                      </a:lnTo>
                      <a:lnTo>
                        <a:pt x="445" y="32"/>
                      </a:lnTo>
                      <a:lnTo>
                        <a:pt x="445" y="33"/>
                      </a:lnTo>
                      <a:lnTo>
                        <a:pt x="445" y="34"/>
                      </a:lnTo>
                      <a:lnTo>
                        <a:pt x="445" y="35"/>
                      </a:lnTo>
                      <a:lnTo>
                        <a:pt x="445" y="36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39"/>
                      </a:lnTo>
                      <a:lnTo>
                        <a:pt x="448" y="41"/>
                      </a:lnTo>
                      <a:lnTo>
                        <a:pt x="449" y="41"/>
                      </a:lnTo>
                      <a:lnTo>
                        <a:pt x="449" y="42"/>
                      </a:lnTo>
                      <a:lnTo>
                        <a:pt x="451" y="41"/>
                      </a:lnTo>
                      <a:lnTo>
                        <a:pt x="451" y="40"/>
                      </a:lnTo>
                      <a:lnTo>
                        <a:pt x="452" y="40"/>
                      </a:lnTo>
                      <a:lnTo>
                        <a:pt x="453" y="40"/>
                      </a:lnTo>
                      <a:lnTo>
                        <a:pt x="454" y="38"/>
                      </a:lnTo>
                      <a:lnTo>
                        <a:pt x="455" y="37"/>
                      </a:lnTo>
                      <a:lnTo>
                        <a:pt x="456" y="38"/>
                      </a:lnTo>
                      <a:lnTo>
                        <a:pt x="457" y="40"/>
                      </a:lnTo>
                      <a:lnTo>
                        <a:pt x="458" y="40"/>
                      </a:lnTo>
                      <a:lnTo>
                        <a:pt x="459" y="41"/>
                      </a:lnTo>
                      <a:lnTo>
                        <a:pt x="460" y="41"/>
                      </a:lnTo>
                      <a:lnTo>
                        <a:pt x="461" y="41"/>
                      </a:lnTo>
                      <a:lnTo>
                        <a:pt x="462" y="41"/>
                      </a:lnTo>
                      <a:lnTo>
                        <a:pt x="463" y="41"/>
                      </a:lnTo>
                      <a:lnTo>
                        <a:pt x="464" y="41"/>
                      </a:lnTo>
                      <a:lnTo>
                        <a:pt x="465" y="42"/>
                      </a:lnTo>
                      <a:lnTo>
                        <a:pt x="466" y="43"/>
                      </a:lnTo>
                      <a:lnTo>
                        <a:pt x="466" y="44"/>
                      </a:lnTo>
                      <a:lnTo>
                        <a:pt x="466" y="46"/>
                      </a:lnTo>
                      <a:lnTo>
                        <a:pt x="465" y="48"/>
                      </a:lnTo>
                      <a:lnTo>
                        <a:pt x="465" y="49"/>
                      </a:lnTo>
                      <a:lnTo>
                        <a:pt x="466" y="52"/>
                      </a:lnTo>
                      <a:lnTo>
                        <a:pt x="466" y="53"/>
                      </a:lnTo>
                      <a:lnTo>
                        <a:pt x="466" y="54"/>
                      </a:lnTo>
                      <a:lnTo>
                        <a:pt x="466" y="55"/>
                      </a:lnTo>
                      <a:lnTo>
                        <a:pt x="467" y="56"/>
                      </a:lnTo>
                      <a:lnTo>
                        <a:pt x="468" y="56"/>
                      </a:lnTo>
                      <a:lnTo>
                        <a:pt x="469" y="56"/>
                      </a:lnTo>
                      <a:lnTo>
                        <a:pt x="469" y="57"/>
                      </a:lnTo>
                      <a:lnTo>
                        <a:pt x="469" y="58"/>
                      </a:lnTo>
                      <a:lnTo>
                        <a:pt x="469" y="59"/>
                      </a:lnTo>
                      <a:lnTo>
                        <a:pt x="470" y="61"/>
                      </a:lnTo>
                      <a:lnTo>
                        <a:pt x="470" y="62"/>
                      </a:lnTo>
                      <a:lnTo>
                        <a:pt x="469" y="62"/>
                      </a:lnTo>
                      <a:lnTo>
                        <a:pt x="468" y="63"/>
                      </a:lnTo>
                      <a:lnTo>
                        <a:pt x="468" y="64"/>
                      </a:lnTo>
                      <a:lnTo>
                        <a:pt x="468" y="65"/>
                      </a:lnTo>
                      <a:lnTo>
                        <a:pt x="469" y="66"/>
                      </a:lnTo>
                      <a:lnTo>
                        <a:pt x="471" y="67"/>
                      </a:lnTo>
                      <a:lnTo>
                        <a:pt x="472" y="67"/>
                      </a:lnTo>
                      <a:lnTo>
                        <a:pt x="474" y="69"/>
                      </a:lnTo>
                      <a:lnTo>
                        <a:pt x="475" y="69"/>
                      </a:lnTo>
                      <a:lnTo>
                        <a:pt x="475" y="68"/>
                      </a:lnTo>
                      <a:lnTo>
                        <a:pt x="474" y="67"/>
                      </a:lnTo>
                      <a:lnTo>
                        <a:pt x="474" y="66"/>
                      </a:lnTo>
                      <a:lnTo>
                        <a:pt x="473" y="65"/>
                      </a:lnTo>
                      <a:lnTo>
                        <a:pt x="473" y="64"/>
                      </a:lnTo>
                      <a:lnTo>
                        <a:pt x="474" y="64"/>
                      </a:lnTo>
                      <a:lnTo>
                        <a:pt x="475" y="63"/>
                      </a:lnTo>
                      <a:lnTo>
                        <a:pt x="476" y="62"/>
                      </a:lnTo>
                      <a:lnTo>
                        <a:pt x="478" y="62"/>
                      </a:lnTo>
                      <a:lnTo>
                        <a:pt x="479" y="62"/>
                      </a:lnTo>
                      <a:lnTo>
                        <a:pt x="480" y="63"/>
                      </a:lnTo>
                      <a:lnTo>
                        <a:pt x="480" y="64"/>
                      </a:lnTo>
                      <a:lnTo>
                        <a:pt x="482" y="64"/>
                      </a:lnTo>
                      <a:lnTo>
                        <a:pt x="483" y="64"/>
                      </a:lnTo>
                      <a:lnTo>
                        <a:pt x="484" y="64"/>
                      </a:lnTo>
                      <a:lnTo>
                        <a:pt x="485" y="64"/>
                      </a:lnTo>
                      <a:lnTo>
                        <a:pt x="486" y="67"/>
                      </a:lnTo>
                      <a:lnTo>
                        <a:pt x="486" y="68"/>
                      </a:lnTo>
                      <a:lnTo>
                        <a:pt x="484" y="68"/>
                      </a:lnTo>
                      <a:lnTo>
                        <a:pt x="483" y="69"/>
                      </a:lnTo>
                      <a:lnTo>
                        <a:pt x="484" y="70"/>
                      </a:lnTo>
                      <a:lnTo>
                        <a:pt x="485" y="71"/>
                      </a:lnTo>
                      <a:lnTo>
                        <a:pt x="486" y="71"/>
                      </a:lnTo>
                      <a:lnTo>
                        <a:pt x="487" y="73"/>
                      </a:lnTo>
                      <a:lnTo>
                        <a:pt x="487" y="74"/>
                      </a:lnTo>
                      <a:lnTo>
                        <a:pt x="486" y="74"/>
                      </a:lnTo>
                      <a:lnTo>
                        <a:pt x="487" y="75"/>
                      </a:lnTo>
                      <a:lnTo>
                        <a:pt x="488" y="76"/>
                      </a:lnTo>
                      <a:lnTo>
                        <a:pt x="489" y="77"/>
                      </a:lnTo>
                      <a:lnTo>
                        <a:pt x="488" y="78"/>
                      </a:lnTo>
                      <a:lnTo>
                        <a:pt x="488" y="79"/>
                      </a:lnTo>
                      <a:lnTo>
                        <a:pt x="491" y="85"/>
                      </a:lnTo>
                      <a:lnTo>
                        <a:pt x="491" y="86"/>
                      </a:lnTo>
                      <a:lnTo>
                        <a:pt x="493" y="86"/>
                      </a:lnTo>
                      <a:lnTo>
                        <a:pt x="494" y="86"/>
                      </a:lnTo>
                      <a:lnTo>
                        <a:pt x="495" y="86"/>
                      </a:lnTo>
                      <a:lnTo>
                        <a:pt x="496" y="86"/>
                      </a:lnTo>
                      <a:lnTo>
                        <a:pt x="497" y="85"/>
                      </a:lnTo>
                      <a:lnTo>
                        <a:pt x="499" y="85"/>
                      </a:lnTo>
                      <a:lnTo>
                        <a:pt x="500" y="85"/>
                      </a:lnTo>
                      <a:lnTo>
                        <a:pt x="501" y="85"/>
                      </a:lnTo>
                      <a:lnTo>
                        <a:pt x="502" y="86"/>
                      </a:lnTo>
                      <a:lnTo>
                        <a:pt x="502" y="88"/>
                      </a:lnTo>
                      <a:lnTo>
                        <a:pt x="503" y="88"/>
                      </a:lnTo>
                      <a:lnTo>
                        <a:pt x="504" y="89"/>
                      </a:lnTo>
                      <a:lnTo>
                        <a:pt x="505" y="90"/>
                      </a:lnTo>
                      <a:lnTo>
                        <a:pt x="506" y="92"/>
                      </a:lnTo>
                      <a:lnTo>
                        <a:pt x="506" y="93"/>
                      </a:lnTo>
                      <a:lnTo>
                        <a:pt x="506" y="94"/>
                      </a:lnTo>
                      <a:lnTo>
                        <a:pt x="507" y="93"/>
                      </a:lnTo>
                      <a:lnTo>
                        <a:pt x="508" y="93"/>
                      </a:lnTo>
                      <a:lnTo>
                        <a:pt x="509" y="93"/>
                      </a:lnTo>
                      <a:lnTo>
                        <a:pt x="510" y="94"/>
                      </a:lnTo>
                      <a:lnTo>
                        <a:pt x="511" y="94"/>
                      </a:lnTo>
                      <a:lnTo>
                        <a:pt x="512" y="94"/>
                      </a:lnTo>
                      <a:lnTo>
                        <a:pt x="513" y="93"/>
                      </a:lnTo>
                      <a:lnTo>
                        <a:pt x="514" y="93"/>
                      </a:lnTo>
                      <a:lnTo>
                        <a:pt x="515" y="93"/>
                      </a:lnTo>
                      <a:lnTo>
                        <a:pt x="515" y="92"/>
                      </a:lnTo>
                      <a:lnTo>
                        <a:pt x="517" y="92"/>
                      </a:lnTo>
                      <a:lnTo>
                        <a:pt x="518" y="91"/>
                      </a:lnTo>
                      <a:lnTo>
                        <a:pt x="519" y="91"/>
                      </a:lnTo>
                      <a:lnTo>
                        <a:pt x="519" y="89"/>
                      </a:lnTo>
                      <a:lnTo>
                        <a:pt x="519" y="88"/>
                      </a:lnTo>
                      <a:lnTo>
                        <a:pt x="520" y="87"/>
                      </a:lnTo>
                      <a:lnTo>
                        <a:pt x="519" y="86"/>
                      </a:lnTo>
                      <a:lnTo>
                        <a:pt x="520" y="85"/>
                      </a:lnTo>
                      <a:lnTo>
                        <a:pt x="520" y="84"/>
                      </a:lnTo>
                      <a:lnTo>
                        <a:pt x="521" y="84"/>
                      </a:lnTo>
                      <a:lnTo>
                        <a:pt x="521" y="83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1" y="79"/>
                      </a:lnTo>
                      <a:lnTo>
                        <a:pt x="522" y="78"/>
                      </a:lnTo>
                      <a:lnTo>
                        <a:pt x="523" y="78"/>
                      </a:lnTo>
                      <a:lnTo>
                        <a:pt x="524" y="79"/>
                      </a:lnTo>
                      <a:lnTo>
                        <a:pt x="525" y="80"/>
                      </a:lnTo>
                      <a:lnTo>
                        <a:pt x="527" y="79"/>
                      </a:lnTo>
                      <a:lnTo>
                        <a:pt x="528" y="80"/>
                      </a:lnTo>
                      <a:lnTo>
                        <a:pt x="529" y="79"/>
                      </a:lnTo>
                      <a:lnTo>
                        <a:pt x="530" y="79"/>
                      </a:lnTo>
                      <a:lnTo>
                        <a:pt x="530" y="78"/>
                      </a:lnTo>
                      <a:lnTo>
                        <a:pt x="531" y="77"/>
                      </a:lnTo>
                      <a:lnTo>
                        <a:pt x="532" y="76"/>
                      </a:lnTo>
                      <a:lnTo>
                        <a:pt x="532" y="75"/>
                      </a:lnTo>
                      <a:lnTo>
                        <a:pt x="532" y="74"/>
                      </a:lnTo>
                      <a:lnTo>
                        <a:pt x="533" y="74"/>
                      </a:lnTo>
                      <a:lnTo>
                        <a:pt x="535" y="73"/>
                      </a:lnTo>
                      <a:lnTo>
                        <a:pt x="535" y="75"/>
                      </a:lnTo>
                      <a:lnTo>
                        <a:pt x="536" y="75"/>
                      </a:lnTo>
                      <a:lnTo>
                        <a:pt x="537" y="75"/>
                      </a:lnTo>
                      <a:lnTo>
                        <a:pt x="539" y="75"/>
                      </a:lnTo>
                      <a:lnTo>
                        <a:pt x="540" y="75"/>
                      </a:lnTo>
                      <a:lnTo>
                        <a:pt x="542" y="76"/>
                      </a:lnTo>
                      <a:lnTo>
                        <a:pt x="542" y="77"/>
                      </a:lnTo>
                      <a:lnTo>
                        <a:pt x="543" y="76"/>
                      </a:lnTo>
                      <a:lnTo>
                        <a:pt x="544" y="77"/>
                      </a:lnTo>
                      <a:lnTo>
                        <a:pt x="544" y="78"/>
                      </a:lnTo>
                      <a:lnTo>
                        <a:pt x="544" y="80"/>
                      </a:lnTo>
                      <a:lnTo>
                        <a:pt x="544" y="81"/>
                      </a:lnTo>
                      <a:lnTo>
                        <a:pt x="545" y="82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8" y="84"/>
                      </a:lnTo>
                      <a:lnTo>
                        <a:pt x="549" y="85"/>
                      </a:lnTo>
                      <a:lnTo>
                        <a:pt x="550" y="85"/>
                      </a:lnTo>
                      <a:lnTo>
                        <a:pt x="551" y="86"/>
                      </a:lnTo>
                      <a:lnTo>
                        <a:pt x="552" y="86"/>
                      </a:lnTo>
                      <a:lnTo>
                        <a:pt x="553" y="87"/>
                      </a:lnTo>
                      <a:lnTo>
                        <a:pt x="554" y="87"/>
                      </a:lnTo>
                      <a:lnTo>
                        <a:pt x="555" y="87"/>
                      </a:lnTo>
                      <a:lnTo>
                        <a:pt x="555" y="88"/>
                      </a:lnTo>
                      <a:lnTo>
                        <a:pt x="556" y="89"/>
                      </a:lnTo>
                      <a:lnTo>
                        <a:pt x="556" y="90"/>
                      </a:lnTo>
                      <a:lnTo>
                        <a:pt x="556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3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60" y="97"/>
                      </a:lnTo>
                      <a:lnTo>
                        <a:pt x="561" y="97"/>
                      </a:lnTo>
                      <a:lnTo>
                        <a:pt x="560" y="99"/>
                      </a:lnTo>
                      <a:lnTo>
                        <a:pt x="559" y="99"/>
                      </a:lnTo>
                      <a:lnTo>
                        <a:pt x="558" y="100"/>
                      </a:lnTo>
                      <a:lnTo>
                        <a:pt x="558" y="101"/>
                      </a:lnTo>
                      <a:lnTo>
                        <a:pt x="557" y="102"/>
                      </a:lnTo>
                      <a:lnTo>
                        <a:pt x="556" y="103"/>
                      </a:lnTo>
                      <a:lnTo>
                        <a:pt x="556" y="104"/>
                      </a:lnTo>
                      <a:lnTo>
                        <a:pt x="556" y="105"/>
                      </a:lnTo>
                      <a:lnTo>
                        <a:pt x="555" y="106"/>
                      </a:lnTo>
                      <a:lnTo>
                        <a:pt x="555" y="107"/>
                      </a:lnTo>
                      <a:lnTo>
                        <a:pt x="555" y="108"/>
                      </a:lnTo>
                      <a:lnTo>
                        <a:pt x="554" y="110"/>
                      </a:lnTo>
                      <a:lnTo>
                        <a:pt x="554" y="111"/>
                      </a:lnTo>
                      <a:lnTo>
                        <a:pt x="553" y="111"/>
                      </a:lnTo>
                      <a:lnTo>
                        <a:pt x="553" y="112"/>
                      </a:lnTo>
                      <a:lnTo>
                        <a:pt x="553" y="113"/>
                      </a:lnTo>
                      <a:lnTo>
                        <a:pt x="552" y="115"/>
                      </a:lnTo>
                      <a:lnTo>
                        <a:pt x="552" y="116"/>
                      </a:lnTo>
                      <a:lnTo>
                        <a:pt x="552" y="117"/>
                      </a:lnTo>
                      <a:lnTo>
                        <a:pt x="551" y="118"/>
                      </a:lnTo>
                      <a:lnTo>
                        <a:pt x="552" y="120"/>
                      </a:lnTo>
                      <a:lnTo>
                        <a:pt x="552" y="121"/>
                      </a:lnTo>
                      <a:lnTo>
                        <a:pt x="553" y="121"/>
                      </a:lnTo>
                      <a:lnTo>
                        <a:pt x="553" y="122"/>
                      </a:lnTo>
                      <a:lnTo>
                        <a:pt x="554" y="123"/>
                      </a:lnTo>
                      <a:lnTo>
                        <a:pt x="554" y="124"/>
                      </a:lnTo>
                      <a:lnTo>
                        <a:pt x="555" y="125"/>
                      </a:lnTo>
                      <a:lnTo>
                        <a:pt x="555" y="126"/>
                      </a:lnTo>
                      <a:lnTo>
                        <a:pt x="555" y="127"/>
                      </a:lnTo>
                      <a:lnTo>
                        <a:pt x="555" y="128"/>
                      </a:lnTo>
                      <a:lnTo>
                        <a:pt x="555" y="130"/>
                      </a:lnTo>
                      <a:lnTo>
                        <a:pt x="555" y="131"/>
                      </a:lnTo>
                      <a:lnTo>
                        <a:pt x="555" y="132"/>
                      </a:lnTo>
                      <a:lnTo>
                        <a:pt x="554" y="132"/>
                      </a:lnTo>
                      <a:lnTo>
                        <a:pt x="553" y="132"/>
                      </a:lnTo>
                      <a:lnTo>
                        <a:pt x="552" y="132"/>
                      </a:lnTo>
                      <a:lnTo>
                        <a:pt x="551" y="131"/>
                      </a:lnTo>
                      <a:lnTo>
                        <a:pt x="550" y="131"/>
                      </a:lnTo>
                      <a:lnTo>
                        <a:pt x="549" y="131"/>
                      </a:lnTo>
                      <a:lnTo>
                        <a:pt x="548" y="132"/>
                      </a:lnTo>
                      <a:lnTo>
                        <a:pt x="548" y="133"/>
                      </a:lnTo>
                      <a:lnTo>
                        <a:pt x="547" y="133"/>
                      </a:lnTo>
                      <a:lnTo>
                        <a:pt x="545" y="133"/>
                      </a:lnTo>
                      <a:lnTo>
                        <a:pt x="544" y="133"/>
                      </a:lnTo>
                      <a:lnTo>
                        <a:pt x="544" y="134"/>
                      </a:lnTo>
                      <a:lnTo>
                        <a:pt x="544" y="135"/>
                      </a:lnTo>
                      <a:lnTo>
                        <a:pt x="544" y="136"/>
                      </a:lnTo>
                      <a:lnTo>
                        <a:pt x="545" y="136"/>
                      </a:lnTo>
                      <a:lnTo>
                        <a:pt x="546" y="135"/>
                      </a:lnTo>
                      <a:lnTo>
                        <a:pt x="546" y="136"/>
                      </a:lnTo>
                      <a:lnTo>
                        <a:pt x="546" y="137"/>
                      </a:lnTo>
                      <a:lnTo>
                        <a:pt x="546" y="138"/>
                      </a:lnTo>
                      <a:lnTo>
                        <a:pt x="546" y="139"/>
                      </a:lnTo>
                      <a:lnTo>
                        <a:pt x="546" y="140"/>
                      </a:lnTo>
                      <a:lnTo>
                        <a:pt x="545" y="140"/>
                      </a:lnTo>
                      <a:lnTo>
                        <a:pt x="545" y="142"/>
                      </a:lnTo>
                      <a:lnTo>
                        <a:pt x="544" y="143"/>
                      </a:lnTo>
                      <a:lnTo>
                        <a:pt x="544" y="144"/>
                      </a:lnTo>
                      <a:lnTo>
                        <a:pt x="545" y="144"/>
                      </a:lnTo>
                      <a:lnTo>
                        <a:pt x="546" y="144"/>
                      </a:lnTo>
                      <a:lnTo>
                        <a:pt x="547" y="145"/>
                      </a:lnTo>
                      <a:lnTo>
                        <a:pt x="548" y="145"/>
                      </a:lnTo>
                      <a:lnTo>
                        <a:pt x="550" y="145"/>
                      </a:lnTo>
                      <a:lnTo>
                        <a:pt x="551" y="146"/>
                      </a:lnTo>
                      <a:lnTo>
                        <a:pt x="552" y="147"/>
                      </a:lnTo>
                      <a:lnTo>
                        <a:pt x="551" y="148"/>
                      </a:lnTo>
                      <a:lnTo>
                        <a:pt x="551" y="149"/>
                      </a:lnTo>
                      <a:lnTo>
                        <a:pt x="552" y="150"/>
                      </a:lnTo>
                      <a:lnTo>
                        <a:pt x="552" y="152"/>
                      </a:lnTo>
                      <a:lnTo>
                        <a:pt x="551" y="152"/>
                      </a:lnTo>
                      <a:lnTo>
                        <a:pt x="551" y="153"/>
                      </a:lnTo>
                      <a:lnTo>
                        <a:pt x="550" y="153"/>
                      </a:lnTo>
                      <a:lnTo>
                        <a:pt x="550" y="154"/>
                      </a:lnTo>
                      <a:lnTo>
                        <a:pt x="549" y="154"/>
                      </a:lnTo>
                      <a:lnTo>
                        <a:pt x="550" y="155"/>
                      </a:lnTo>
                      <a:lnTo>
                        <a:pt x="550" y="156"/>
                      </a:lnTo>
                      <a:lnTo>
                        <a:pt x="551" y="156"/>
                      </a:lnTo>
                      <a:lnTo>
                        <a:pt x="551" y="157"/>
                      </a:lnTo>
                      <a:lnTo>
                        <a:pt x="552" y="158"/>
                      </a:lnTo>
                      <a:lnTo>
                        <a:pt x="553" y="158"/>
                      </a:lnTo>
                      <a:lnTo>
                        <a:pt x="554" y="158"/>
                      </a:lnTo>
                      <a:lnTo>
                        <a:pt x="555" y="159"/>
                      </a:lnTo>
                      <a:lnTo>
                        <a:pt x="554" y="159"/>
                      </a:lnTo>
                      <a:lnTo>
                        <a:pt x="553" y="160"/>
                      </a:lnTo>
                      <a:lnTo>
                        <a:pt x="553" y="161"/>
                      </a:lnTo>
                      <a:lnTo>
                        <a:pt x="554" y="161"/>
                      </a:lnTo>
                      <a:lnTo>
                        <a:pt x="554" y="162"/>
                      </a:lnTo>
                      <a:lnTo>
                        <a:pt x="555" y="162"/>
                      </a:lnTo>
                      <a:lnTo>
                        <a:pt x="557" y="162"/>
                      </a:lnTo>
                      <a:lnTo>
                        <a:pt x="556" y="163"/>
                      </a:lnTo>
                      <a:lnTo>
                        <a:pt x="557" y="163"/>
                      </a:lnTo>
                      <a:lnTo>
                        <a:pt x="557" y="164"/>
                      </a:lnTo>
                      <a:lnTo>
                        <a:pt x="557" y="166"/>
                      </a:lnTo>
                      <a:lnTo>
                        <a:pt x="558" y="166"/>
                      </a:lnTo>
                      <a:lnTo>
                        <a:pt x="558" y="167"/>
                      </a:lnTo>
                      <a:lnTo>
                        <a:pt x="558" y="168"/>
                      </a:lnTo>
                      <a:lnTo>
                        <a:pt x="558" y="169"/>
                      </a:lnTo>
                      <a:lnTo>
                        <a:pt x="558" y="170"/>
                      </a:lnTo>
                      <a:lnTo>
                        <a:pt x="558" y="171"/>
                      </a:lnTo>
                      <a:lnTo>
                        <a:pt x="558" y="172"/>
                      </a:lnTo>
                      <a:lnTo>
                        <a:pt x="559" y="172"/>
                      </a:lnTo>
                      <a:lnTo>
                        <a:pt x="560" y="172"/>
                      </a:lnTo>
                      <a:lnTo>
                        <a:pt x="560" y="173"/>
                      </a:lnTo>
                      <a:lnTo>
                        <a:pt x="559" y="174"/>
                      </a:lnTo>
                      <a:lnTo>
                        <a:pt x="559" y="175"/>
                      </a:lnTo>
                      <a:lnTo>
                        <a:pt x="558" y="175"/>
                      </a:lnTo>
                      <a:lnTo>
                        <a:pt x="557" y="176"/>
                      </a:lnTo>
                      <a:lnTo>
                        <a:pt x="558" y="176"/>
                      </a:lnTo>
                      <a:lnTo>
                        <a:pt x="558" y="178"/>
                      </a:lnTo>
                      <a:lnTo>
                        <a:pt x="557" y="179"/>
                      </a:lnTo>
                      <a:lnTo>
                        <a:pt x="556" y="179"/>
                      </a:lnTo>
                      <a:lnTo>
                        <a:pt x="555" y="180"/>
                      </a:lnTo>
                      <a:lnTo>
                        <a:pt x="555" y="181"/>
                      </a:lnTo>
                      <a:lnTo>
                        <a:pt x="554" y="181"/>
                      </a:lnTo>
                      <a:lnTo>
                        <a:pt x="553" y="181"/>
                      </a:lnTo>
                      <a:lnTo>
                        <a:pt x="552" y="181"/>
                      </a:lnTo>
                      <a:lnTo>
                        <a:pt x="551" y="181"/>
                      </a:lnTo>
                      <a:lnTo>
                        <a:pt x="550" y="182"/>
                      </a:lnTo>
                      <a:lnTo>
                        <a:pt x="551" y="183"/>
                      </a:lnTo>
                      <a:lnTo>
                        <a:pt x="552" y="183"/>
                      </a:lnTo>
                      <a:lnTo>
                        <a:pt x="554" y="184"/>
                      </a:lnTo>
                      <a:lnTo>
                        <a:pt x="555" y="184"/>
                      </a:lnTo>
                      <a:lnTo>
                        <a:pt x="554" y="185"/>
                      </a:lnTo>
                      <a:lnTo>
                        <a:pt x="554" y="186"/>
                      </a:lnTo>
                      <a:lnTo>
                        <a:pt x="554" y="187"/>
                      </a:lnTo>
                      <a:lnTo>
                        <a:pt x="554" y="188"/>
                      </a:lnTo>
                      <a:lnTo>
                        <a:pt x="553" y="189"/>
                      </a:lnTo>
                      <a:lnTo>
                        <a:pt x="554" y="189"/>
                      </a:lnTo>
                      <a:lnTo>
                        <a:pt x="554" y="190"/>
                      </a:lnTo>
                      <a:lnTo>
                        <a:pt x="555" y="190"/>
                      </a:lnTo>
                      <a:lnTo>
                        <a:pt x="555" y="191"/>
                      </a:lnTo>
                      <a:lnTo>
                        <a:pt x="555" y="192"/>
                      </a:lnTo>
                      <a:lnTo>
                        <a:pt x="555" y="193"/>
                      </a:lnTo>
                      <a:lnTo>
                        <a:pt x="556" y="193"/>
                      </a:lnTo>
                      <a:lnTo>
                        <a:pt x="556" y="194"/>
                      </a:lnTo>
                      <a:lnTo>
                        <a:pt x="556" y="195"/>
                      </a:lnTo>
                      <a:lnTo>
                        <a:pt x="557" y="196"/>
                      </a:lnTo>
                      <a:lnTo>
                        <a:pt x="557" y="197"/>
                      </a:lnTo>
                      <a:lnTo>
                        <a:pt x="557" y="198"/>
                      </a:lnTo>
                      <a:lnTo>
                        <a:pt x="557" y="199"/>
                      </a:lnTo>
                      <a:lnTo>
                        <a:pt x="557" y="200"/>
                      </a:lnTo>
                      <a:lnTo>
                        <a:pt x="556" y="201"/>
                      </a:lnTo>
                      <a:lnTo>
                        <a:pt x="555" y="202"/>
                      </a:lnTo>
                      <a:lnTo>
                        <a:pt x="555" y="203"/>
                      </a:lnTo>
                      <a:lnTo>
                        <a:pt x="556" y="204"/>
                      </a:lnTo>
                      <a:lnTo>
                        <a:pt x="555" y="204"/>
                      </a:lnTo>
                      <a:lnTo>
                        <a:pt x="555" y="205"/>
                      </a:lnTo>
                      <a:lnTo>
                        <a:pt x="556" y="206"/>
                      </a:lnTo>
                      <a:lnTo>
                        <a:pt x="555" y="206"/>
                      </a:lnTo>
                      <a:lnTo>
                        <a:pt x="554" y="207"/>
                      </a:lnTo>
                      <a:lnTo>
                        <a:pt x="554" y="208"/>
                      </a:lnTo>
                      <a:lnTo>
                        <a:pt x="555" y="208"/>
                      </a:lnTo>
                      <a:lnTo>
                        <a:pt x="555" y="209"/>
                      </a:lnTo>
                      <a:lnTo>
                        <a:pt x="555" y="210"/>
                      </a:lnTo>
                      <a:lnTo>
                        <a:pt x="554" y="211"/>
                      </a:lnTo>
                      <a:lnTo>
                        <a:pt x="554" y="212"/>
                      </a:lnTo>
                      <a:lnTo>
                        <a:pt x="553" y="213"/>
                      </a:lnTo>
                      <a:lnTo>
                        <a:pt x="553" y="215"/>
                      </a:lnTo>
                      <a:lnTo>
                        <a:pt x="552" y="216"/>
                      </a:lnTo>
                      <a:lnTo>
                        <a:pt x="551" y="216"/>
                      </a:lnTo>
                      <a:lnTo>
                        <a:pt x="550" y="217"/>
                      </a:lnTo>
                      <a:lnTo>
                        <a:pt x="549" y="218"/>
                      </a:lnTo>
                      <a:lnTo>
                        <a:pt x="550" y="219"/>
                      </a:lnTo>
                      <a:lnTo>
                        <a:pt x="550" y="220"/>
                      </a:lnTo>
                      <a:lnTo>
                        <a:pt x="549" y="221"/>
                      </a:lnTo>
                      <a:lnTo>
                        <a:pt x="550" y="222"/>
                      </a:lnTo>
                      <a:lnTo>
                        <a:pt x="549" y="222"/>
                      </a:lnTo>
                      <a:lnTo>
                        <a:pt x="549" y="223"/>
                      </a:lnTo>
                      <a:lnTo>
                        <a:pt x="548" y="224"/>
                      </a:lnTo>
                      <a:lnTo>
                        <a:pt x="549" y="224"/>
                      </a:lnTo>
                      <a:lnTo>
                        <a:pt x="548" y="225"/>
                      </a:lnTo>
                      <a:lnTo>
                        <a:pt x="548" y="226"/>
                      </a:lnTo>
                      <a:lnTo>
                        <a:pt x="548" y="227"/>
                      </a:lnTo>
                      <a:lnTo>
                        <a:pt x="547" y="228"/>
                      </a:lnTo>
                      <a:lnTo>
                        <a:pt x="548" y="229"/>
                      </a:lnTo>
                      <a:lnTo>
                        <a:pt x="549" y="229"/>
                      </a:lnTo>
                      <a:lnTo>
                        <a:pt x="550" y="229"/>
                      </a:lnTo>
                      <a:lnTo>
                        <a:pt x="551" y="229"/>
                      </a:lnTo>
                      <a:lnTo>
                        <a:pt x="552" y="230"/>
                      </a:lnTo>
                      <a:lnTo>
                        <a:pt x="552" y="231"/>
                      </a:lnTo>
                      <a:lnTo>
                        <a:pt x="552" y="232"/>
                      </a:lnTo>
                      <a:lnTo>
                        <a:pt x="553" y="232"/>
                      </a:lnTo>
                      <a:lnTo>
                        <a:pt x="552" y="232"/>
                      </a:lnTo>
                      <a:lnTo>
                        <a:pt x="552" y="233"/>
                      </a:lnTo>
                      <a:lnTo>
                        <a:pt x="551" y="233"/>
                      </a:lnTo>
                      <a:lnTo>
                        <a:pt x="551" y="235"/>
                      </a:lnTo>
                      <a:lnTo>
                        <a:pt x="550" y="235"/>
                      </a:lnTo>
                      <a:lnTo>
                        <a:pt x="550" y="236"/>
                      </a:lnTo>
                      <a:lnTo>
                        <a:pt x="550" y="237"/>
                      </a:lnTo>
                      <a:lnTo>
                        <a:pt x="550" y="238"/>
                      </a:lnTo>
                      <a:lnTo>
                        <a:pt x="551" y="239"/>
                      </a:lnTo>
                      <a:lnTo>
                        <a:pt x="552" y="240"/>
                      </a:lnTo>
                      <a:lnTo>
                        <a:pt x="553" y="241"/>
                      </a:lnTo>
                      <a:lnTo>
                        <a:pt x="553" y="242"/>
                      </a:lnTo>
                      <a:lnTo>
                        <a:pt x="554" y="243"/>
                      </a:lnTo>
                      <a:lnTo>
                        <a:pt x="553" y="244"/>
                      </a:lnTo>
                      <a:lnTo>
                        <a:pt x="553" y="245"/>
                      </a:lnTo>
                      <a:lnTo>
                        <a:pt x="554" y="245"/>
                      </a:lnTo>
                      <a:lnTo>
                        <a:pt x="554" y="246"/>
                      </a:lnTo>
                      <a:lnTo>
                        <a:pt x="555" y="246"/>
                      </a:lnTo>
                      <a:lnTo>
                        <a:pt x="556" y="246"/>
                      </a:lnTo>
                      <a:lnTo>
                        <a:pt x="557" y="247"/>
                      </a:lnTo>
                      <a:lnTo>
                        <a:pt x="557" y="248"/>
                      </a:lnTo>
                      <a:lnTo>
                        <a:pt x="558" y="249"/>
                      </a:lnTo>
                      <a:lnTo>
                        <a:pt x="558" y="250"/>
                      </a:lnTo>
                      <a:lnTo>
                        <a:pt x="558" y="251"/>
                      </a:lnTo>
                      <a:lnTo>
                        <a:pt x="559" y="252"/>
                      </a:lnTo>
                      <a:lnTo>
                        <a:pt x="560" y="253"/>
                      </a:lnTo>
                      <a:lnTo>
                        <a:pt x="560" y="254"/>
                      </a:lnTo>
                      <a:lnTo>
                        <a:pt x="561" y="254"/>
                      </a:lnTo>
                      <a:lnTo>
                        <a:pt x="561" y="255"/>
                      </a:lnTo>
                      <a:lnTo>
                        <a:pt x="561" y="256"/>
                      </a:lnTo>
                      <a:lnTo>
                        <a:pt x="562" y="255"/>
                      </a:lnTo>
                      <a:lnTo>
                        <a:pt x="562" y="256"/>
                      </a:lnTo>
                      <a:lnTo>
                        <a:pt x="562" y="257"/>
                      </a:lnTo>
                      <a:lnTo>
                        <a:pt x="562" y="259"/>
                      </a:lnTo>
                      <a:lnTo>
                        <a:pt x="561" y="259"/>
                      </a:lnTo>
                      <a:lnTo>
                        <a:pt x="561" y="260"/>
                      </a:lnTo>
                      <a:lnTo>
                        <a:pt x="561" y="261"/>
                      </a:lnTo>
                      <a:lnTo>
                        <a:pt x="561" y="262"/>
                      </a:lnTo>
                      <a:lnTo>
                        <a:pt x="560" y="263"/>
                      </a:lnTo>
                      <a:lnTo>
                        <a:pt x="560" y="264"/>
                      </a:lnTo>
                      <a:lnTo>
                        <a:pt x="561" y="264"/>
                      </a:lnTo>
                      <a:lnTo>
                        <a:pt x="560" y="266"/>
                      </a:lnTo>
                      <a:lnTo>
                        <a:pt x="561" y="267"/>
                      </a:lnTo>
                      <a:lnTo>
                        <a:pt x="561" y="268"/>
                      </a:lnTo>
                      <a:lnTo>
                        <a:pt x="562" y="268"/>
                      </a:lnTo>
                      <a:lnTo>
                        <a:pt x="562" y="269"/>
                      </a:lnTo>
                      <a:lnTo>
                        <a:pt x="562" y="270"/>
                      </a:lnTo>
                      <a:lnTo>
                        <a:pt x="561" y="271"/>
                      </a:lnTo>
                      <a:lnTo>
                        <a:pt x="560" y="272"/>
                      </a:lnTo>
                      <a:lnTo>
                        <a:pt x="561" y="273"/>
                      </a:lnTo>
                      <a:lnTo>
                        <a:pt x="561" y="274"/>
                      </a:lnTo>
                      <a:lnTo>
                        <a:pt x="560" y="274"/>
                      </a:lnTo>
                      <a:lnTo>
                        <a:pt x="561" y="275"/>
                      </a:lnTo>
                      <a:lnTo>
                        <a:pt x="561" y="276"/>
                      </a:lnTo>
                      <a:lnTo>
                        <a:pt x="560" y="277"/>
                      </a:lnTo>
                      <a:lnTo>
                        <a:pt x="560" y="278"/>
                      </a:lnTo>
                      <a:lnTo>
                        <a:pt x="561" y="279"/>
                      </a:lnTo>
                      <a:lnTo>
                        <a:pt x="561" y="280"/>
                      </a:lnTo>
                      <a:lnTo>
                        <a:pt x="560" y="280"/>
                      </a:lnTo>
                      <a:lnTo>
                        <a:pt x="561" y="281"/>
                      </a:lnTo>
                      <a:lnTo>
                        <a:pt x="560" y="282"/>
                      </a:lnTo>
                      <a:lnTo>
                        <a:pt x="559" y="283"/>
                      </a:lnTo>
                      <a:lnTo>
                        <a:pt x="559" y="284"/>
                      </a:lnTo>
                      <a:lnTo>
                        <a:pt x="559" y="285"/>
                      </a:lnTo>
                      <a:lnTo>
                        <a:pt x="559" y="286"/>
                      </a:lnTo>
                      <a:lnTo>
                        <a:pt x="560" y="286"/>
                      </a:lnTo>
                      <a:lnTo>
                        <a:pt x="561" y="287"/>
                      </a:lnTo>
                      <a:lnTo>
                        <a:pt x="561" y="288"/>
                      </a:lnTo>
                      <a:lnTo>
                        <a:pt x="560" y="288"/>
                      </a:lnTo>
                      <a:lnTo>
                        <a:pt x="560" y="289"/>
                      </a:lnTo>
                      <a:lnTo>
                        <a:pt x="560" y="290"/>
                      </a:lnTo>
                      <a:lnTo>
                        <a:pt x="561" y="290"/>
                      </a:lnTo>
                      <a:lnTo>
                        <a:pt x="560" y="291"/>
                      </a:lnTo>
                      <a:lnTo>
                        <a:pt x="560" y="292"/>
                      </a:lnTo>
                      <a:lnTo>
                        <a:pt x="561" y="292"/>
                      </a:lnTo>
                      <a:lnTo>
                        <a:pt x="561" y="293"/>
                      </a:lnTo>
                      <a:lnTo>
                        <a:pt x="561" y="294"/>
                      </a:lnTo>
                      <a:lnTo>
                        <a:pt x="561" y="295"/>
                      </a:lnTo>
                      <a:lnTo>
                        <a:pt x="561" y="296"/>
                      </a:lnTo>
                      <a:lnTo>
                        <a:pt x="560" y="296"/>
                      </a:lnTo>
                      <a:lnTo>
                        <a:pt x="559" y="295"/>
                      </a:lnTo>
                      <a:lnTo>
                        <a:pt x="559" y="294"/>
                      </a:lnTo>
                      <a:lnTo>
                        <a:pt x="558" y="294"/>
                      </a:lnTo>
                      <a:lnTo>
                        <a:pt x="558" y="295"/>
                      </a:lnTo>
                      <a:lnTo>
                        <a:pt x="558" y="297"/>
                      </a:lnTo>
                      <a:lnTo>
                        <a:pt x="558" y="298"/>
                      </a:lnTo>
                      <a:lnTo>
                        <a:pt x="557" y="298"/>
                      </a:lnTo>
                      <a:lnTo>
                        <a:pt x="558" y="299"/>
                      </a:lnTo>
                      <a:lnTo>
                        <a:pt x="558" y="300"/>
                      </a:lnTo>
                      <a:lnTo>
                        <a:pt x="557" y="300"/>
                      </a:lnTo>
                      <a:lnTo>
                        <a:pt x="556" y="300"/>
                      </a:lnTo>
                      <a:lnTo>
                        <a:pt x="556" y="302"/>
                      </a:lnTo>
                      <a:lnTo>
                        <a:pt x="556" y="304"/>
                      </a:lnTo>
                      <a:lnTo>
                        <a:pt x="556" y="305"/>
                      </a:lnTo>
                      <a:lnTo>
                        <a:pt x="557" y="305"/>
                      </a:lnTo>
                      <a:lnTo>
                        <a:pt x="557" y="306"/>
                      </a:lnTo>
                      <a:lnTo>
                        <a:pt x="556" y="307"/>
                      </a:lnTo>
                      <a:lnTo>
                        <a:pt x="557" y="307"/>
                      </a:lnTo>
                      <a:lnTo>
                        <a:pt x="557" y="308"/>
                      </a:lnTo>
                      <a:lnTo>
                        <a:pt x="557" y="309"/>
                      </a:lnTo>
                      <a:lnTo>
                        <a:pt x="556" y="310"/>
                      </a:lnTo>
                      <a:lnTo>
                        <a:pt x="557" y="310"/>
                      </a:lnTo>
                      <a:lnTo>
                        <a:pt x="556" y="310"/>
                      </a:lnTo>
                      <a:lnTo>
                        <a:pt x="556" y="311"/>
                      </a:lnTo>
                      <a:lnTo>
                        <a:pt x="557" y="311"/>
                      </a:lnTo>
                      <a:lnTo>
                        <a:pt x="556" y="312"/>
                      </a:lnTo>
                      <a:lnTo>
                        <a:pt x="556" y="313"/>
                      </a:lnTo>
                      <a:lnTo>
                        <a:pt x="556" y="314"/>
                      </a:lnTo>
                      <a:lnTo>
                        <a:pt x="555" y="315"/>
                      </a:lnTo>
                      <a:lnTo>
                        <a:pt x="555" y="314"/>
                      </a:lnTo>
                      <a:lnTo>
                        <a:pt x="554" y="315"/>
                      </a:lnTo>
                      <a:lnTo>
                        <a:pt x="553" y="315"/>
                      </a:lnTo>
                      <a:lnTo>
                        <a:pt x="566" y="315"/>
                      </a:lnTo>
                      <a:lnTo>
                        <a:pt x="611" y="316"/>
                      </a:lnTo>
                      <a:lnTo>
                        <a:pt x="668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70" y="318"/>
                      </a:lnTo>
                      <a:lnTo>
                        <a:pt x="670" y="319"/>
                      </a:lnTo>
                      <a:lnTo>
                        <a:pt x="669" y="319"/>
                      </a:lnTo>
                      <a:lnTo>
                        <a:pt x="669" y="320"/>
                      </a:lnTo>
                      <a:lnTo>
                        <a:pt x="669" y="321"/>
                      </a:lnTo>
                      <a:lnTo>
                        <a:pt x="670" y="321"/>
                      </a:lnTo>
                      <a:lnTo>
                        <a:pt x="671" y="320"/>
                      </a:lnTo>
                      <a:lnTo>
                        <a:pt x="672" y="321"/>
                      </a:lnTo>
                      <a:lnTo>
                        <a:pt x="673" y="321"/>
                      </a:lnTo>
                      <a:lnTo>
                        <a:pt x="673" y="322"/>
                      </a:lnTo>
                      <a:lnTo>
                        <a:pt x="673" y="323"/>
                      </a:lnTo>
                      <a:lnTo>
                        <a:pt x="673" y="324"/>
                      </a:lnTo>
                      <a:lnTo>
                        <a:pt x="674" y="324"/>
                      </a:lnTo>
                      <a:lnTo>
                        <a:pt x="674" y="325"/>
                      </a:lnTo>
                      <a:lnTo>
                        <a:pt x="675" y="326"/>
                      </a:lnTo>
                      <a:lnTo>
                        <a:pt x="676" y="326"/>
                      </a:lnTo>
                      <a:lnTo>
                        <a:pt x="677" y="326"/>
                      </a:lnTo>
                      <a:lnTo>
                        <a:pt x="677" y="327"/>
                      </a:lnTo>
                      <a:lnTo>
                        <a:pt x="678" y="327"/>
                      </a:lnTo>
                      <a:lnTo>
                        <a:pt x="679" y="327"/>
                      </a:lnTo>
                      <a:lnTo>
                        <a:pt x="679" y="328"/>
                      </a:lnTo>
                      <a:lnTo>
                        <a:pt x="680" y="328"/>
                      </a:lnTo>
                      <a:lnTo>
                        <a:pt x="680" y="327"/>
                      </a:lnTo>
                      <a:lnTo>
                        <a:pt x="680" y="326"/>
                      </a:lnTo>
                      <a:lnTo>
                        <a:pt x="680" y="325"/>
                      </a:lnTo>
                      <a:lnTo>
                        <a:pt x="680" y="324"/>
                      </a:lnTo>
                      <a:lnTo>
                        <a:pt x="681" y="325"/>
                      </a:lnTo>
                      <a:lnTo>
                        <a:pt x="682" y="324"/>
                      </a:lnTo>
                      <a:lnTo>
                        <a:pt x="682" y="323"/>
                      </a:lnTo>
                      <a:lnTo>
                        <a:pt x="683" y="323"/>
                      </a:lnTo>
                      <a:lnTo>
                        <a:pt x="684" y="323"/>
                      </a:lnTo>
                      <a:lnTo>
                        <a:pt x="684" y="322"/>
                      </a:lnTo>
                      <a:lnTo>
                        <a:pt x="685" y="323"/>
                      </a:lnTo>
                      <a:lnTo>
                        <a:pt x="686" y="323"/>
                      </a:lnTo>
                      <a:lnTo>
                        <a:pt x="687" y="323"/>
                      </a:lnTo>
                      <a:lnTo>
                        <a:pt x="687" y="324"/>
                      </a:lnTo>
                      <a:lnTo>
                        <a:pt x="687" y="325"/>
                      </a:lnTo>
                      <a:lnTo>
                        <a:pt x="687" y="326"/>
                      </a:lnTo>
                      <a:lnTo>
                        <a:pt x="688" y="327"/>
                      </a:lnTo>
                      <a:lnTo>
                        <a:pt x="688" y="326"/>
                      </a:lnTo>
                      <a:lnTo>
                        <a:pt x="690" y="326"/>
                      </a:lnTo>
                      <a:lnTo>
                        <a:pt x="691" y="326"/>
                      </a:lnTo>
                      <a:lnTo>
                        <a:pt x="692" y="327"/>
                      </a:lnTo>
                      <a:lnTo>
                        <a:pt x="694" y="328"/>
                      </a:lnTo>
                      <a:lnTo>
                        <a:pt x="695" y="328"/>
                      </a:lnTo>
                      <a:lnTo>
                        <a:pt x="696" y="328"/>
                      </a:lnTo>
                      <a:lnTo>
                        <a:pt x="697" y="327"/>
                      </a:lnTo>
                      <a:lnTo>
                        <a:pt x="698" y="327"/>
                      </a:lnTo>
                      <a:lnTo>
                        <a:pt x="699" y="326"/>
                      </a:lnTo>
                      <a:lnTo>
                        <a:pt x="700" y="327"/>
                      </a:lnTo>
                      <a:lnTo>
                        <a:pt x="701" y="327"/>
                      </a:lnTo>
                      <a:lnTo>
                        <a:pt x="702" y="327"/>
                      </a:lnTo>
                      <a:lnTo>
                        <a:pt x="703" y="328"/>
                      </a:lnTo>
                      <a:lnTo>
                        <a:pt x="704" y="327"/>
                      </a:lnTo>
                      <a:lnTo>
                        <a:pt x="705" y="327"/>
                      </a:lnTo>
                      <a:lnTo>
                        <a:pt x="705" y="328"/>
                      </a:lnTo>
                      <a:lnTo>
                        <a:pt x="706" y="328"/>
                      </a:lnTo>
                      <a:lnTo>
                        <a:pt x="707" y="328"/>
                      </a:lnTo>
                      <a:lnTo>
                        <a:pt x="706" y="327"/>
                      </a:lnTo>
                      <a:lnTo>
                        <a:pt x="707" y="326"/>
                      </a:lnTo>
                      <a:lnTo>
                        <a:pt x="707" y="327"/>
                      </a:lnTo>
                      <a:lnTo>
                        <a:pt x="708" y="327"/>
                      </a:lnTo>
                      <a:lnTo>
                        <a:pt x="709" y="329"/>
                      </a:lnTo>
                      <a:lnTo>
                        <a:pt x="710" y="329"/>
                      </a:lnTo>
                      <a:lnTo>
                        <a:pt x="710" y="330"/>
                      </a:lnTo>
                      <a:lnTo>
                        <a:pt x="711" y="329"/>
                      </a:lnTo>
                      <a:lnTo>
                        <a:pt x="712" y="329"/>
                      </a:lnTo>
                      <a:lnTo>
                        <a:pt x="713" y="330"/>
                      </a:lnTo>
                      <a:lnTo>
                        <a:pt x="714" y="330"/>
                      </a:lnTo>
                      <a:lnTo>
                        <a:pt x="714" y="329"/>
                      </a:lnTo>
                      <a:lnTo>
                        <a:pt x="715" y="329"/>
                      </a:lnTo>
                      <a:lnTo>
                        <a:pt x="716" y="329"/>
                      </a:lnTo>
                      <a:lnTo>
                        <a:pt x="717" y="329"/>
                      </a:lnTo>
                      <a:lnTo>
                        <a:pt x="717" y="328"/>
                      </a:lnTo>
                      <a:lnTo>
                        <a:pt x="718" y="329"/>
                      </a:lnTo>
                      <a:lnTo>
                        <a:pt x="718" y="330"/>
                      </a:lnTo>
                      <a:lnTo>
                        <a:pt x="718" y="331"/>
                      </a:lnTo>
                      <a:lnTo>
                        <a:pt x="717" y="331"/>
                      </a:lnTo>
                      <a:lnTo>
                        <a:pt x="718" y="332"/>
                      </a:lnTo>
                      <a:lnTo>
                        <a:pt x="717" y="332"/>
                      </a:lnTo>
                      <a:lnTo>
                        <a:pt x="716" y="332"/>
                      </a:lnTo>
                      <a:lnTo>
                        <a:pt x="716" y="333"/>
                      </a:lnTo>
                      <a:lnTo>
                        <a:pt x="717" y="333"/>
                      </a:lnTo>
                      <a:lnTo>
                        <a:pt x="717" y="334"/>
                      </a:lnTo>
                      <a:lnTo>
                        <a:pt x="718" y="335"/>
                      </a:lnTo>
                      <a:lnTo>
                        <a:pt x="719" y="335"/>
                      </a:lnTo>
                      <a:lnTo>
                        <a:pt x="719" y="336"/>
                      </a:lnTo>
                      <a:lnTo>
                        <a:pt x="720" y="336"/>
                      </a:lnTo>
                      <a:lnTo>
                        <a:pt x="720" y="337"/>
                      </a:lnTo>
                      <a:lnTo>
                        <a:pt x="719" y="337"/>
                      </a:lnTo>
                      <a:lnTo>
                        <a:pt x="718" y="337"/>
                      </a:lnTo>
                      <a:lnTo>
                        <a:pt x="718" y="338"/>
                      </a:lnTo>
                      <a:lnTo>
                        <a:pt x="718" y="339"/>
                      </a:lnTo>
                      <a:lnTo>
                        <a:pt x="718" y="340"/>
                      </a:lnTo>
                      <a:lnTo>
                        <a:pt x="718" y="341"/>
                      </a:lnTo>
                      <a:lnTo>
                        <a:pt x="718" y="342"/>
                      </a:lnTo>
                      <a:lnTo>
                        <a:pt x="719" y="342"/>
                      </a:lnTo>
                      <a:lnTo>
                        <a:pt x="719" y="343"/>
                      </a:lnTo>
                      <a:lnTo>
                        <a:pt x="719" y="344"/>
                      </a:lnTo>
                      <a:lnTo>
                        <a:pt x="720" y="345"/>
                      </a:lnTo>
                      <a:lnTo>
                        <a:pt x="720" y="346"/>
                      </a:lnTo>
                      <a:lnTo>
                        <a:pt x="720" y="347"/>
                      </a:lnTo>
                      <a:lnTo>
                        <a:pt x="721" y="348"/>
                      </a:lnTo>
                      <a:lnTo>
                        <a:pt x="723" y="349"/>
                      </a:lnTo>
                      <a:lnTo>
                        <a:pt x="724" y="349"/>
                      </a:lnTo>
                      <a:lnTo>
                        <a:pt x="724" y="350"/>
                      </a:lnTo>
                      <a:lnTo>
                        <a:pt x="724" y="351"/>
                      </a:lnTo>
                      <a:lnTo>
                        <a:pt x="725" y="352"/>
                      </a:lnTo>
                      <a:lnTo>
                        <a:pt x="725" y="353"/>
                      </a:lnTo>
                      <a:lnTo>
                        <a:pt x="724" y="353"/>
                      </a:lnTo>
                      <a:lnTo>
                        <a:pt x="724" y="354"/>
                      </a:lnTo>
                      <a:lnTo>
                        <a:pt x="724" y="356"/>
                      </a:lnTo>
                      <a:lnTo>
                        <a:pt x="724" y="357"/>
                      </a:lnTo>
                      <a:lnTo>
                        <a:pt x="724" y="358"/>
                      </a:lnTo>
                      <a:lnTo>
                        <a:pt x="724" y="359"/>
                      </a:lnTo>
                      <a:lnTo>
                        <a:pt x="724" y="360"/>
                      </a:lnTo>
                      <a:lnTo>
                        <a:pt x="723" y="361"/>
                      </a:lnTo>
                      <a:lnTo>
                        <a:pt x="722" y="361"/>
                      </a:lnTo>
                      <a:lnTo>
                        <a:pt x="722" y="362"/>
                      </a:lnTo>
                      <a:lnTo>
                        <a:pt x="721" y="362"/>
                      </a:lnTo>
                      <a:lnTo>
                        <a:pt x="720" y="362"/>
                      </a:lnTo>
                      <a:lnTo>
                        <a:pt x="720" y="363"/>
                      </a:lnTo>
                      <a:lnTo>
                        <a:pt x="718" y="363"/>
                      </a:lnTo>
                      <a:lnTo>
                        <a:pt x="718" y="364"/>
                      </a:lnTo>
                      <a:lnTo>
                        <a:pt x="718" y="365"/>
                      </a:lnTo>
                      <a:lnTo>
                        <a:pt x="718" y="366"/>
                      </a:lnTo>
                      <a:lnTo>
                        <a:pt x="717" y="366"/>
                      </a:lnTo>
                      <a:lnTo>
                        <a:pt x="716" y="367"/>
                      </a:lnTo>
                      <a:lnTo>
                        <a:pt x="715" y="367"/>
                      </a:lnTo>
                      <a:lnTo>
                        <a:pt x="714" y="368"/>
                      </a:lnTo>
                      <a:lnTo>
                        <a:pt x="714" y="369"/>
                      </a:lnTo>
                      <a:lnTo>
                        <a:pt x="713" y="368"/>
                      </a:lnTo>
                      <a:lnTo>
                        <a:pt x="713" y="369"/>
                      </a:lnTo>
                      <a:lnTo>
                        <a:pt x="712" y="369"/>
                      </a:lnTo>
                      <a:lnTo>
                        <a:pt x="713" y="369"/>
                      </a:lnTo>
                      <a:lnTo>
                        <a:pt x="713" y="370"/>
                      </a:lnTo>
                      <a:lnTo>
                        <a:pt x="712" y="370"/>
                      </a:lnTo>
                      <a:lnTo>
                        <a:pt x="712" y="371"/>
                      </a:lnTo>
                      <a:lnTo>
                        <a:pt x="711" y="372"/>
                      </a:lnTo>
                      <a:lnTo>
                        <a:pt x="710" y="372"/>
                      </a:lnTo>
                      <a:lnTo>
                        <a:pt x="711" y="372"/>
                      </a:lnTo>
                      <a:lnTo>
                        <a:pt x="710" y="373"/>
                      </a:lnTo>
                      <a:lnTo>
                        <a:pt x="709" y="374"/>
                      </a:lnTo>
                      <a:lnTo>
                        <a:pt x="708" y="374"/>
                      </a:lnTo>
                      <a:lnTo>
                        <a:pt x="708" y="375"/>
                      </a:lnTo>
                      <a:lnTo>
                        <a:pt x="707" y="375"/>
                      </a:lnTo>
                      <a:lnTo>
                        <a:pt x="706" y="375"/>
                      </a:lnTo>
                      <a:lnTo>
                        <a:pt x="706" y="376"/>
                      </a:lnTo>
                      <a:lnTo>
                        <a:pt x="707" y="376"/>
                      </a:lnTo>
                      <a:lnTo>
                        <a:pt x="706" y="376"/>
                      </a:lnTo>
                      <a:lnTo>
                        <a:pt x="706" y="377"/>
                      </a:lnTo>
                      <a:lnTo>
                        <a:pt x="705" y="377"/>
                      </a:lnTo>
                      <a:lnTo>
                        <a:pt x="706" y="378"/>
                      </a:lnTo>
                      <a:lnTo>
                        <a:pt x="705" y="378"/>
                      </a:lnTo>
                      <a:lnTo>
                        <a:pt x="704" y="378"/>
                      </a:lnTo>
                      <a:lnTo>
                        <a:pt x="704" y="379"/>
                      </a:lnTo>
                      <a:lnTo>
                        <a:pt x="704" y="380"/>
                      </a:lnTo>
                      <a:lnTo>
                        <a:pt x="704" y="381"/>
                      </a:lnTo>
                      <a:lnTo>
                        <a:pt x="704" y="382"/>
                      </a:lnTo>
                      <a:lnTo>
                        <a:pt x="704" y="383"/>
                      </a:lnTo>
                      <a:lnTo>
                        <a:pt x="704" y="384"/>
                      </a:lnTo>
                      <a:lnTo>
                        <a:pt x="704" y="385"/>
                      </a:lnTo>
                      <a:lnTo>
                        <a:pt x="704" y="386"/>
                      </a:lnTo>
                      <a:lnTo>
                        <a:pt x="704" y="387"/>
                      </a:lnTo>
                      <a:lnTo>
                        <a:pt x="703" y="387"/>
                      </a:lnTo>
                      <a:lnTo>
                        <a:pt x="704" y="388"/>
                      </a:lnTo>
                      <a:lnTo>
                        <a:pt x="703" y="388"/>
                      </a:lnTo>
                      <a:lnTo>
                        <a:pt x="703" y="389"/>
                      </a:lnTo>
                      <a:lnTo>
                        <a:pt x="704" y="389"/>
                      </a:lnTo>
                      <a:lnTo>
                        <a:pt x="704" y="390"/>
                      </a:lnTo>
                      <a:lnTo>
                        <a:pt x="704" y="391"/>
                      </a:lnTo>
                      <a:lnTo>
                        <a:pt x="703" y="391"/>
                      </a:lnTo>
                      <a:lnTo>
                        <a:pt x="704" y="392"/>
                      </a:lnTo>
                      <a:lnTo>
                        <a:pt x="704" y="393"/>
                      </a:lnTo>
                      <a:lnTo>
                        <a:pt x="704" y="394"/>
                      </a:lnTo>
                      <a:lnTo>
                        <a:pt x="704" y="395"/>
                      </a:lnTo>
                      <a:lnTo>
                        <a:pt x="705" y="395"/>
                      </a:lnTo>
                      <a:lnTo>
                        <a:pt x="704" y="396"/>
                      </a:lnTo>
                      <a:lnTo>
                        <a:pt x="704" y="397"/>
                      </a:lnTo>
                      <a:lnTo>
                        <a:pt x="705" y="397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400"/>
                      </a:lnTo>
                      <a:lnTo>
                        <a:pt x="706" y="400"/>
                      </a:lnTo>
                      <a:lnTo>
                        <a:pt x="706" y="401"/>
                      </a:lnTo>
                      <a:lnTo>
                        <a:pt x="705" y="400"/>
                      </a:lnTo>
                      <a:lnTo>
                        <a:pt x="705" y="401"/>
                      </a:lnTo>
                      <a:lnTo>
                        <a:pt x="706" y="401"/>
                      </a:lnTo>
                      <a:lnTo>
                        <a:pt x="705" y="402"/>
                      </a:lnTo>
                      <a:lnTo>
                        <a:pt x="706" y="402"/>
                      </a:lnTo>
                      <a:lnTo>
                        <a:pt x="706" y="403"/>
                      </a:lnTo>
                      <a:lnTo>
                        <a:pt x="705" y="403"/>
                      </a:lnTo>
                      <a:lnTo>
                        <a:pt x="706" y="404"/>
                      </a:lnTo>
                      <a:lnTo>
                        <a:pt x="705" y="404"/>
                      </a:lnTo>
                      <a:lnTo>
                        <a:pt x="705" y="405"/>
                      </a:lnTo>
                      <a:lnTo>
                        <a:pt x="705" y="404"/>
                      </a:lnTo>
                      <a:lnTo>
                        <a:pt x="706" y="405"/>
                      </a:lnTo>
                      <a:lnTo>
                        <a:pt x="706" y="406"/>
                      </a:lnTo>
                      <a:lnTo>
                        <a:pt x="706" y="407"/>
                      </a:lnTo>
                      <a:lnTo>
                        <a:pt x="706" y="406"/>
                      </a:lnTo>
                      <a:lnTo>
                        <a:pt x="707" y="406"/>
                      </a:lnTo>
                      <a:lnTo>
                        <a:pt x="706" y="407"/>
                      </a:lnTo>
                      <a:lnTo>
                        <a:pt x="707" y="407"/>
                      </a:lnTo>
                      <a:lnTo>
                        <a:pt x="708" y="407"/>
                      </a:lnTo>
                      <a:lnTo>
                        <a:pt x="707" y="408"/>
                      </a:lnTo>
                      <a:lnTo>
                        <a:pt x="708" y="408"/>
                      </a:lnTo>
                      <a:lnTo>
                        <a:pt x="708" y="409"/>
                      </a:lnTo>
                      <a:lnTo>
                        <a:pt x="708" y="410"/>
                      </a:lnTo>
                      <a:lnTo>
                        <a:pt x="709" y="410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1" y="411"/>
                      </a:lnTo>
                      <a:lnTo>
                        <a:pt x="711" y="410"/>
                      </a:lnTo>
                      <a:lnTo>
                        <a:pt x="712" y="410"/>
                      </a:lnTo>
                      <a:lnTo>
                        <a:pt x="712" y="411"/>
                      </a:lnTo>
                      <a:lnTo>
                        <a:pt x="713" y="411"/>
                      </a:lnTo>
                      <a:lnTo>
                        <a:pt x="714" y="411"/>
                      </a:lnTo>
                      <a:lnTo>
                        <a:pt x="714" y="410"/>
                      </a:lnTo>
                      <a:lnTo>
                        <a:pt x="715" y="410"/>
                      </a:lnTo>
                      <a:lnTo>
                        <a:pt x="715" y="411"/>
                      </a:lnTo>
                      <a:lnTo>
                        <a:pt x="716" y="411"/>
                      </a:lnTo>
                      <a:lnTo>
                        <a:pt x="716" y="412"/>
                      </a:lnTo>
                      <a:lnTo>
                        <a:pt x="717" y="412"/>
                      </a:lnTo>
                      <a:lnTo>
                        <a:pt x="717" y="413"/>
                      </a:lnTo>
                      <a:lnTo>
                        <a:pt x="718" y="413"/>
                      </a:lnTo>
                      <a:lnTo>
                        <a:pt x="717" y="414"/>
                      </a:lnTo>
                      <a:lnTo>
                        <a:pt x="717" y="415"/>
                      </a:lnTo>
                      <a:lnTo>
                        <a:pt x="718" y="415"/>
                      </a:lnTo>
                      <a:lnTo>
                        <a:pt x="718" y="416"/>
                      </a:lnTo>
                      <a:lnTo>
                        <a:pt x="718" y="417"/>
                      </a:lnTo>
                      <a:lnTo>
                        <a:pt x="717" y="417"/>
                      </a:lnTo>
                      <a:lnTo>
                        <a:pt x="718" y="418"/>
                      </a:lnTo>
                      <a:lnTo>
                        <a:pt x="719" y="418"/>
                      </a:lnTo>
                      <a:lnTo>
                        <a:pt x="719" y="419"/>
                      </a:lnTo>
                      <a:lnTo>
                        <a:pt x="719" y="420"/>
                      </a:lnTo>
                      <a:lnTo>
                        <a:pt x="719" y="421"/>
                      </a:lnTo>
                      <a:lnTo>
                        <a:pt x="718" y="421"/>
                      </a:lnTo>
                      <a:lnTo>
                        <a:pt x="719" y="421"/>
                      </a:lnTo>
                      <a:lnTo>
                        <a:pt x="719" y="422"/>
                      </a:lnTo>
                      <a:lnTo>
                        <a:pt x="719" y="423"/>
                      </a:lnTo>
                      <a:lnTo>
                        <a:pt x="718" y="424"/>
                      </a:lnTo>
                      <a:lnTo>
                        <a:pt x="718" y="425"/>
                      </a:lnTo>
                      <a:lnTo>
                        <a:pt x="719" y="425"/>
                      </a:lnTo>
                      <a:lnTo>
                        <a:pt x="719" y="426"/>
                      </a:lnTo>
                      <a:lnTo>
                        <a:pt x="720" y="427"/>
                      </a:lnTo>
                      <a:lnTo>
                        <a:pt x="720" y="428"/>
                      </a:lnTo>
                      <a:lnTo>
                        <a:pt x="721" y="428"/>
                      </a:lnTo>
                      <a:lnTo>
                        <a:pt x="721" y="429"/>
                      </a:lnTo>
                      <a:lnTo>
                        <a:pt x="722" y="430"/>
                      </a:lnTo>
                      <a:lnTo>
                        <a:pt x="723" y="430"/>
                      </a:lnTo>
                      <a:lnTo>
                        <a:pt x="724" y="430"/>
                      </a:lnTo>
                      <a:lnTo>
                        <a:pt x="724" y="431"/>
                      </a:lnTo>
                      <a:lnTo>
                        <a:pt x="724" y="432"/>
                      </a:lnTo>
                      <a:lnTo>
                        <a:pt x="725" y="432"/>
                      </a:lnTo>
                      <a:lnTo>
                        <a:pt x="726" y="434"/>
                      </a:lnTo>
                      <a:lnTo>
                        <a:pt x="726" y="435"/>
                      </a:lnTo>
                      <a:lnTo>
                        <a:pt x="726" y="437"/>
                      </a:lnTo>
                      <a:lnTo>
                        <a:pt x="726" y="439"/>
                      </a:lnTo>
                      <a:lnTo>
                        <a:pt x="726" y="440"/>
                      </a:lnTo>
                      <a:lnTo>
                        <a:pt x="725" y="441"/>
                      </a:lnTo>
                      <a:lnTo>
                        <a:pt x="726" y="443"/>
                      </a:lnTo>
                      <a:lnTo>
                        <a:pt x="726" y="444"/>
                      </a:lnTo>
                      <a:lnTo>
                        <a:pt x="726" y="445"/>
                      </a:lnTo>
                      <a:lnTo>
                        <a:pt x="727" y="446"/>
                      </a:lnTo>
                      <a:lnTo>
                        <a:pt x="727" y="447"/>
                      </a:lnTo>
                      <a:lnTo>
                        <a:pt x="727" y="448"/>
                      </a:lnTo>
                      <a:lnTo>
                        <a:pt x="728" y="448"/>
                      </a:lnTo>
                      <a:lnTo>
                        <a:pt x="739" y="458"/>
                      </a:lnTo>
                      <a:lnTo>
                        <a:pt x="738" y="458"/>
                      </a:lnTo>
                      <a:lnTo>
                        <a:pt x="738" y="459"/>
                      </a:lnTo>
                      <a:lnTo>
                        <a:pt x="737" y="459"/>
                      </a:lnTo>
                      <a:lnTo>
                        <a:pt x="737" y="460"/>
                      </a:lnTo>
                      <a:lnTo>
                        <a:pt x="736" y="460"/>
                      </a:lnTo>
                      <a:lnTo>
                        <a:pt x="736" y="461"/>
                      </a:lnTo>
                      <a:lnTo>
                        <a:pt x="735" y="461"/>
                      </a:lnTo>
                      <a:lnTo>
                        <a:pt x="735" y="462"/>
                      </a:lnTo>
                      <a:lnTo>
                        <a:pt x="735" y="463"/>
                      </a:lnTo>
                      <a:lnTo>
                        <a:pt x="734" y="463"/>
                      </a:lnTo>
                      <a:lnTo>
                        <a:pt x="734" y="464"/>
                      </a:lnTo>
                      <a:lnTo>
                        <a:pt x="733" y="464"/>
                      </a:lnTo>
                      <a:lnTo>
                        <a:pt x="733" y="465"/>
                      </a:lnTo>
                      <a:lnTo>
                        <a:pt x="732" y="467"/>
                      </a:lnTo>
                      <a:lnTo>
                        <a:pt x="732" y="468"/>
                      </a:lnTo>
                      <a:lnTo>
                        <a:pt x="733" y="468"/>
                      </a:lnTo>
                      <a:lnTo>
                        <a:pt x="732" y="469"/>
                      </a:lnTo>
                      <a:lnTo>
                        <a:pt x="732" y="470"/>
                      </a:lnTo>
                      <a:lnTo>
                        <a:pt x="732" y="471"/>
                      </a:lnTo>
                      <a:lnTo>
                        <a:pt x="732" y="472"/>
                      </a:lnTo>
                      <a:lnTo>
                        <a:pt x="731" y="472"/>
                      </a:lnTo>
                      <a:lnTo>
                        <a:pt x="730" y="472"/>
                      </a:lnTo>
                      <a:lnTo>
                        <a:pt x="730" y="473"/>
                      </a:lnTo>
                      <a:lnTo>
                        <a:pt x="728" y="472"/>
                      </a:lnTo>
                      <a:lnTo>
                        <a:pt x="727" y="472"/>
                      </a:lnTo>
                      <a:lnTo>
                        <a:pt x="726" y="472"/>
                      </a:lnTo>
                      <a:lnTo>
                        <a:pt x="725" y="472"/>
                      </a:lnTo>
                      <a:lnTo>
                        <a:pt x="724" y="472"/>
                      </a:lnTo>
                      <a:lnTo>
                        <a:pt x="724" y="473"/>
                      </a:lnTo>
                      <a:lnTo>
                        <a:pt x="723" y="473"/>
                      </a:lnTo>
                      <a:lnTo>
                        <a:pt x="723" y="474"/>
                      </a:lnTo>
                      <a:lnTo>
                        <a:pt x="721" y="474"/>
                      </a:lnTo>
                      <a:lnTo>
                        <a:pt x="720" y="475"/>
                      </a:lnTo>
                      <a:lnTo>
                        <a:pt x="720" y="476"/>
                      </a:lnTo>
                      <a:lnTo>
                        <a:pt x="719" y="477"/>
                      </a:lnTo>
                      <a:lnTo>
                        <a:pt x="719" y="478"/>
                      </a:lnTo>
                      <a:lnTo>
                        <a:pt x="718" y="478"/>
                      </a:lnTo>
                      <a:lnTo>
                        <a:pt x="717" y="478"/>
                      </a:lnTo>
                      <a:lnTo>
                        <a:pt x="716" y="478"/>
                      </a:lnTo>
                      <a:lnTo>
                        <a:pt x="715" y="479"/>
                      </a:lnTo>
                      <a:lnTo>
                        <a:pt x="714" y="480"/>
                      </a:lnTo>
                      <a:lnTo>
                        <a:pt x="713" y="481"/>
                      </a:lnTo>
                      <a:lnTo>
                        <a:pt x="713" y="482"/>
                      </a:lnTo>
                      <a:lnTo>
                        <a:pt x="713" y="483"/>
                      </a:lnTo>
                      <a:lnTo>
                        <a:pt x="713" y="484"/>
                      </a:lnTo>
                      <a:lnTo>
                        <a:pt x="712" y="485"/>
                      </a:lnTo>
                      <a:lnTo>
                        <a:pt x="711" y="485"/>
                      </a:lnTo>
                      <a:lnTo>
                        <a:pt x="710" y="486"/>
                      </a:lnTo>
                      <a:lnTo>
                        <a:pt x="709" y="486"/>
                      </a:lnTo>
                      <a:lnTo>
                        <a:pt x="709" y="487"/>
                      </a:lnTo>
                      <a:lnTo>
                        <a:pt x="710" y="488"/>
                      </a:lnTo>
                      <a:lnTo>
                        <a:pt x="710" y="489"/>
                      </a:lnTo>
                      <a:lnTo>
                        <a:pt x="709" y="490"/>
                      </a:lnTo>
                      <a:lnTo>
                        <a:pt x="708" y="491"/>
                      </a:lnTo>
                      <a:lnTo>
                        <a:pt x="708" y="492"/>
                      </a:lnTo>
                      <a:lnTo>
                        <a:pt x="708" y="493"/>
                      </a:lnTo>
                      <a:lnTo>
                        <a:pt x="708" y="494"/>
                      </a:lnTo>
                      <a:lnTo>
                        <a:pt x="708" y="495"/>
                      </a:lnTo>
                      <a:lnTo>
                        <a:pt x="708" y="496"/>
                      </a:lnTo>
                      <a:lnTo>
                        <a:pt x="707" y="497"/>
                      </a:lnTo>
                      <a:lnTo>
                        <a:pt x="706" y="499"/>
                      </a:lnTo>
                      <a:lnTo>
                        <a:pt x="706" y="500"/>
                      </a:lnTo>
                      <a:lnTo>
                        <a:pt x="707" y="500"/>
                      </a:lnTo>
                      <a:lnTo>
                        <a:pt x="708" y="502"/>
                      </a:lnTo>
                      <a:lnTo>
                        <a:pt x="708" y="503"/>
                      </a:lnTo>
                      <a:lnTo>
                        <a:pt x="708" y="504"/>
                      </a:lnTo>
                      <a:lnTo>
                        <a:pt x="708" y="506"/>
                      </a:lnTo>
                      <a:lnTo>
                        <a:pt x="707" y="508"/>
                      </a:lnTo>
                      <a:lnTo>
                        <a:pt x="707" y="509"/>
                      </a:lnTo>
                      <a:lnTo>
                        <a:pt x="707" y="510"/>
                      </a:lnTo>
                      <a:lnTo>
                        <a:pt x="708" y="514"/>
                      </a:lnTo>
                      <a:lnTo>
                        <a:pt x="708" y="515"/>
                      </a:lnTo>
                      <a:lnTo>
                        <a:pt x="707" y="516"/>
                      </a:lnTo>
                      <a:lnTo>
                        <a:pt x="707" y="517"/>
                      </a:lnTo>
                      <a:lnTo>
                        <a:pt x="705" y="518"/>
                      </a:lnTo>
                      <a:lnTo>
                        <a:pt x="705" y="519"/>
                      </a:lnTo>
                      <a:lnTo>
                        <a:pt x="705" y="520"/>
                      </a:lnTo>
                      <a:lnTo>
                        <a:pt x="704" y="522"/>
                      </a:lnTo>
                      <a:lnTo>
                        <a:pt x="704" y="523"/>
                      </a:lnTo>
                      <a:lnTo>
                        <a:pt x="703" y="523"/>
                      </a:lnTo>
                      <a:lnTo>
                        <a:pt x="702" y="523"/>
                      </a:lnTo>
                      <a:lnTo>
                        <a:pt x="702" y="524"/>
                      </a:lnTo>
                      <a:lnTo>
                        <a:pt x="701" y="524"/>
                      </a:lnTo>
                      <a:lnTo>
                        <a:pt x="700" y="524"/>
                      </a:lnTo>
                      <a:lnTo>
                        <a:pt x="699" y="524"/>
                      </a:lnTo>
                      <a:lnTo>
                        <a:pt x="698" y="524"/>
                      </a:lnTo>
                      <a:lnTo>
                        <a:pt x="697" y="524"/>
                      </a:lnTo>
                      <a:lnTo>
                        <a:pt x="696" y="524"/>
                      </a:lnTo>
                      <a:lnTo>
                        <a:pt x="696" y="525"/>
                      </a:lnTo>
                      <a:lnTo>
                        <a:pt x="695" y="526"/>
                      </a:lnTo>
                      <a:lnTo>
                        <a:pt x="695" y="527"/>
                      </a:lnTo>
                      <a:lnTo>
                        <a:pt x="694" y="528"/>
                      </a:lnTo>
                      <a:lnTo>
                        <a:pt x="694" y="529"/>
                      </a:lnTo>
                      <a:lnTo>
                        <a:pt x="694" y="530"/>
                      </a:lnTo>
                      <a:lnTo>
                        <a:pt x="693" y="530"/>
                      </a:lnTo>
                      <a:lnTo>
                        <a:pt x="693" y="531"/>
                      </a:lnTo>
                      <a:lnTo>
                        <a:pt x="692" y="531"/>
                      </a:lnTo>
                      <a:lnTo>
                        <a:pt x="691" y="531"/>
                      </a:lnTo>
                      <a:lnTo>
                        <a:pt x="691" y="532"/>
                      </a:lnTo>
                      <a:lnTo>
                        <a:pt x="690" y="532"/>
                      </a:lnTo>
                      <a:lnTo>
                        <a:pt x="690" y="533"/>
                      </a:lnTo>
                      <a:lnTo>
                        <a:pt x="689" y="534"/>
                      </a:lnTo>
                      <a:lnTo>
                        <a:pt x="689" y="535"/>
                      </a:lnTo>
                      <a:lnTo>
                        <a:pt x="688" y="535"/>
                      </a:lnTo>
                      <a:lnTo>
                        <a:pt x="688" y="536"/>
                      </a:lnTo>
                      <a:lnTo>
                        <a:pt x="687" y="536"/>
                      </a:lnTo>
                      <a:lnTo>
                        <a:pt x="686" y="536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8"/>
                      </a:lnTo>
                      <a:lnTo>
                        <a:pt x="687" y="538"/>
                      </a:lnTo>
                      <a:lnTo>
                        <a:pt x="687" y="539"/>
                      </a:lnTo>
                      <a:lnTo>
                        <a:pt x="687" y="540"/>
                      </a:lnTo>
                      <a:lnTo>
                        <a:pt x="687" y="541"/>
                      </a:lnTo>
                      <a:lnTo>
                        <a:pt x="687" y="542"/>
                      </a:lnTo>
                      <a:lnTo>
                        <a:pt x="688" y="542"/>
                      </a:lnTo>
                      <a:lnTo>
                        <a:pt x="688" y="543"/>
                      </a:lnTo>
                      <a:lnTo>
                        <a:pt x="687" y="543"/>
                      </a:lnTo>
                      <a:lnTo>
                        <a:pt x="687" y="544"/>
                      </a:lnTo>
                      <a:lnTo>
                        <a:pt x="686" y="545"/>
                      </a:lnTo>
                      <a:lnTo>
                        <a:pt x="687" y="545"/>
                      </a:lnTo>
                      <a:lnTo>
                        <a:pt x="686" y="545"/>
                      </a:lnTo>
                      <a:lnTo>
                        <a:pt x="685" y="546"/>
                      </a:lnTo>
                      <a:lnTo>
                        <a:pt x="684" y="546"/>
                      </a:lnTo>
                      <a:lnTo>
                        <a:pt x="684" y="547"/>
                      </a:lnTo>
                      <a:lnTo>
                        <a:pt x="684" y="548"/>
                      </a:lnTo>
                      <a:lnTo>
                        <a:pt x="684" y="549"/>
                      </a:lnTo>
                      <a:lnTo>
                        <a:pt x="683" y="549"/>
                      </a:lnTo>
                      <a:lnTo>
                        <a:pt x="683" y="550"/>
                      </a:lnTo>
                      <a:lnTo>
                        <a:pt x="682" y="551"/>
                      </a:lnTo>
                      <a:lnTo>
                        <a:pt x="682" y="552"/>
                      </a:lnTo>
                      <a:lnTo>
                        <a:pt x="682" y="553"/>
                      </a:lnTo>
                      <a:lnTo>
                        <a:pt x="682" y="554"/>
                      </a:lnTo>
                      <a:lnTo>
                        <a:pt x="681" y="555"/>
                      </a:lnTo>
                      <a:lnTo>
                        <a:pt x="681" y="556"/>
                      </a:lnTo>
                      <a:lnTo>
                        <a:pt x="680" y="556"/>
                      </a:lnTo>
                      <a:lnTo>
                        <a:pt x="679" y="557"/>
                      </a:lnTo>
                      <a:lnTo>
                        <a:pt x="680" y="558"/>
                      </a:lnTo>
                      <a:lnTo>
                        <a:pt x="679" y="558"/>
                      </a:lnTo>
                      <a:lnTo>
                        <a:pt x="678" y="559"/>
                      </a:lnTo>
                      <a:lnTo>
                        <a:pt x="678" y="560"/>
                      </a:lnTo>
                      <a:lnTo>
                        <a:pt x="678" y="561"/>
                      </a:lnTo>
                      <a:lnTo>
                        <a:pt x="677" y="561"/>
                      </a:lnTo>
                      <a:lnTo>
                        <a:pt x="677" y="562"/>
                      </a:lnTo>
                      <a:lnTo>
                        <a:pt x="678" y="563"/>
                      </a:lnTo>
                      <a:lnTo>
                        <a:pt x="678" y="564"/>
                      </a:lnTo>
                      <a:lnTo>
                        <a:pt x="677" y="564"/>
                      </a:lnTo>
                      <a:lnTo>
                        <a:pt x="677" y="565"/>
                      </a:lnTo>
                      <a:lnTo>
                        <a:pt x="678" y="565"/>
                      </a:lnTo>
                      <a:lnTo>
                        <a:pt x="677" y="566"/>
                      </a:lnTo>
                      <a:lnTo>
                        <a:pt x="677" y="567"/>
                      </a:lnTo>
                      <a:lnTo>
                        <a:pt x="677" y="568"/>
                      </a:lnTo>
                      <a:lnTo>
                        <a:pt x="677" y="569"/>
                      </a:lnTo>
                      <a:lnTo>
                        <a:pt x="677" y="570"/>
                      </a:lnTo>
                      <a:lnTo>
                        <a:pt x="677" y="571"/>
                      </a:lnTo>
                      <a:lnTo>
                        <a:pt x="676" y="572"/>
                      </a:lnTo>
                      <a:lnTo>
                        <a:pt x="677" y="572"/>
                      </a:lnTo>
                      <a:lnTo>
                        <a:pt x="676" y="573"/>
                      </a:lnTo>
                      <a:lnTo>
                        <a:pt x="677" y="573"/>
                      </a:lnTo>
                      <a:lnTo>
                        <a:pt x="676" y="573"/>
                      </a:lnTo>
                      <a:lnTo>
                        <a:pt x="676" y="574"/>
                      </a:lnTo>
                      <a:lnTo>
                        <a:pt x="676" y="575"/>
                      </a:lnTo>
                      <a:lnTo>
                        <a:pt x="675" y="575"/>
                      </a:lnTo>
                      <a:lnTo>
                        <a:pt x="674" y="576"/>
                      </a:lnTo>
                      <a:lnTo>
                        <a:pt x="673" y="576"/>
                      </a:lnTo>
                      <a:lnTo>
                        <a:pt x="673" y="577"/>
                      </a:lnTo>
                      <a:lnTo>
                        <a:pt x="672" y="578"/>
                      </a:lnTo>
                      <a:lnTo>
                        <a:pt x="671" y="578"/>
                      </a:lnTo>
                      <a:lnTo>
                        <a:pt x="671" y="579"/>
                      </a:lnTo>
                      <a:lnTo>
                        <a:pt x="670" y="579"/>
                      </a:lnTo>
                      <a:lnTo>
                        <a:pt x="669" y="580"/>
                      </a:lnTo>
                      <a:lnTo>
                        <a:pt x="668" y="579"/>
                      </a:lnTo>
                      <a:lnTo>
                        <a:pt x="667" y="579"/>
                      </a:lnTo>
                      <a:lnTo>
                        <a:pt x="666" y="579"/>
                      </a:lnTo>
                      <a:lnTo>
                        <a:pt x="666" y="580"/>
                      </a:lnTo>
                      <a:lnTo>
                        <a:pt x="665" y="580"/>
                      </a:lnTo>
                      <a:lnTo>
                        <a:pt x="664" y="580"/>
                      </a:lnTo>
                      <a:lnTo>
                        <a:pt x="663" y="581"/>
                      </a:lnTo>
                      <a:lnTo>
                        <a:pt x="662" y="582"/>
                      </a:lnTo>
                      <a:lnTo>
                        <a:pt x="661" y="582"/>
                      </a:lnTo>
                      <a:lnTo>
                        <a:pt x="661" y="583"/>
                      </a:lnTo>
                      <a:lnTo>
                        <a:pt x="661" y="584"/>
                      </a:lnTo>
                      <a:lnTo>
                        <a:pt x="660" y="584"/>
                      </a:lnTo>
                      <a:lnTo>
                        <a:pt x="659" y="584"/>
                      </a:lnTo>
                      <a:lnTo>
                        <a:pt x="659" y="585"/>
                      </a:lnTo>
                      <a:lnTo>
                        <a:pt x="658" y="586"/>
                      </a:lnTo>
                      <a:lnTo>
                        <a:pt x="659" y="586"/>
                      </a:lnTo>
                      <a:lnTo>
                        <a:pt x="658" y="586"/>
                      </a:lnTo>
                      <a:lnTo>
                        <a:pt x="657" y="586"/>
                      </a:lnTo>
                      <a:lnTo>
                        <a:pt x="657" y="587"/>
                      </a:lnTo>
                      <a:lnTo>
                        <a:pt x="656" y="587"/>
                      </a:lnTo>
                      <a:lnTo>
                        <a:pt x="655" y="587"/>
                      </a:lnTo>
                      <a:lnTo>
                        <a:pt x="655" y="588"/>
                      </a:lnTo>
                      <a:lnTo>
                        <a:pt x="654" y="588"/>
                      </a:lnTo>
                      <a:lnTo>
                        <a:pt x="653" y="588"/>
                      </a:lnTo>
                      <a:lnTo>
                        <a:pt x="653" y="587"/>
                      </a:lnTo>
                      <a:lnTo>
                        <a:pt x="652" y="588"/>
                      </a:lnTo>
                      <a:lnTo>
                        <a:pt x="651" y="588"/>
                      </a:lnTo>
                      <a:lnTo>
                        <a:pt x="650" y="588"/>
                      </a:lnTo>
                      <a:lnTo>
                        <a:pt x="650" y="589"/>
                      </a:lnTo>
                      <a:lnTo>
                        <a:pt x="649" y="589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48" y="591"/>
                      </a:lnTo>
                      <a:lnTo>
                        <a:pt x="647" y="591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6" y="593"/>
                      </a:lnTo>
                      <a:lnTo>
                        <a:pt x="645" y="593"/>
                      </a:lnTo>
                      <a:lnTo>
                        <a:pt x="645" y="594"/>
                      </a:lnTo>
                      <a:lnTo>
                        <a:pt x="645" y="595"/>
                      </a:lnTo>
                      <a:lnTo>
                        <a:pt x="644" y="596"/>
                      </a:lnTo>
                      <a:lnTo>
                        <a:pt x="644" y="597"/>
                      </a:lnTo>
                      <a:lnTo>
                        <a:pt x="643" y="597"/>
                      </a:lnTo>
                      <a:lnTo>
                        <a:pt x="644" y="597"/>
                      </a:lnTo>
                      <a:lnTo>
                        <a:pt x="644" y="598"/>
                      </a:lnTo>
                      <a:lnTo>
                        <a:pt x="643" y="598"/>
                      </a:lnTo>
                      <a:lnTo>
                        <a:pt x="643" y="599"/>
                      </a:lnTo>
                      <a:lnTo>
                        <a:pt x="642" y="599"/>
                      </a:lnTo>
                      <a:lnTo>
                        <a:pt x="642" y="600"/>
                      </a:lnTo>
                      <a:lnTo>
                        <a:pt x="642" y="601"/>
                      </a:lnTo>
                      <a:lnTo>
                        <a:pt x="640" y="600"/>
                      </a:lnTo>
                      <a:lnTo>
                        <a:pt x="639" y="600"/>
                      </a:lnTo>
                      <a:lnTo>
                        <a:pt x="638" y="600"/>
                      </a:lnTo>
                      <a:lnTo>
                        <a:pt x="637" y="600"/>
                      </a:lnTo>
                      <a:lnTo>
                        <a:pt x="636" y="600"/>
                      </a:lnTo>
                      <a:lnTo>
                        <a:pt x="636" y="599"/>
                      </a:lnTo>
                      <a:lnTo>
                        <a:pt x="636" y="598"/>
                      </a:lnTo>
                      <a:lnTo>
                        <a:pt x="636" y="597"/>
                      </a:lnTo>
                      <a:lnTo>
                        <a:pt x="635" y="597"/>
                      </a:lnTo>
                      <a:lnTo>
                        <a:pt x="634" y="597"/>
                      </a:lnTo>
                      <a:lnTo>
                        <a:pt x="633" y="597"/>
                      </a:lnTo>
                      <a:lnTo>
                        <a:pt x="632" y="597"/>
                      </a:lnTo>
                      <a:lnTo>
                        <a:pt x="632" y="595"/>
                      </a:lnTo>
                      <a:lnTo>
                        <a:pt x="631" y="595"/>
                      </a:lnTo>
                      <a:lnTo>
                        <a:pt x="630" y="594"/>
                      </a:lnTo>
                      <a:lnTo>
                        <a:pt x="629" y="594"/>
                      </a:lnTo>
                      <a:lnTo>
                        <a:pt x="628" y="594"/>
                      </a:lnTo>
                      <a:lnTo>
                        <a:pt x="627" y="594"/>
                      </a:lnTo>
                      <a:lnTo>
                        <a:pt x="625" y="593"/>
                      </a:lnTo>
                      <a:lnTo>
                        <a:pt x="624" y="592"/>
                      </a:lnTo>
                      <a:lnTo>
                        <a:pt x="624" y="591"/>
                      </a:lnTo>
                      <a:lnTo>
                        <a:pt x="623" y="590"/>
                      </a:lnTo>
                      <a:lnTo>
                        <a:pt x="622" y="590"/>
                      </a:lnTo>
                      <a:lnTo>
                        <a:pt x="622" y="589"/>
                      </a:lnTo>
                      <a:lnTo>
                        <a:pt x="620" y="588"/>
                      </a:lnTo>
                      <a:lnTo>
                        <a:pt x="620" y="586"/>
                      </a:lnTo>
                      <a:lnTo>
                        <a:pt x="621" y="586"/>
                      </a:lnTo>
                      <a:lnTo>
                        <a:pt x="621" y="585"/>
                      </a:lnTo>
                      <a:lnTo>
                        <a:pt x="620" y="585"/>
                      </a:lnTo>
                      <a:lnTo>
                        <a:pt x="619" y="585"/>
                      </a:lnTo>
                      <a:lnTo>
                        <a:pt x="618" y="586"/>
                      </a:lnTo>
                      <a:lnTo>
                        <a:pt x="617" y="586"/>
                      </a:lnTo>
                      <a:lnTo>
                        <a:pt x="616" y="585"/>
                      </a:lnTo>
                      <a:lnTo>
                        <a:pt x="616" y="584"/>
                      </a:lnTo>
                      <a:lnTo>
                        <a:pt x="615" y="584"/>
                      </a:lnTo>
                      <a:lnTo>
                        <a:pt x="615" y="585"/>
                      </a:lnTo>
                      <a:lnTo>
                        <a:pt x="614" y="585"/>
                      </a:lnTo>
                      <a:lnTo>
                        <a:pt x="614" y="586"/>
                      </a:lnTo>
                      <a:lnTo>
                        <a:pt x="613" y="586"/>
                      </a:lnTo>
                      <a:lnTo>
                        <a:pt x="612" y="586"/>
                      </a:lnTo>
                      <a:lnTo>
                        <a:pt x="611" y="584"/>
                      </a:lnTo>
                      <a:lnTo>
                        <a:pt x="611" y="583"/>
                      </a:lnTo>
                      <a:lnTo>
                        <a:pt x="612" y="583"/>
                      </a:lnTo>
                      <a:lnTo>
                        <a:pt x="612" y="584"/>
                      </a:lnTo>
                      <a:lnTo>
                        <a:pt x="612" y="583"/>
                      </a:lnTo>
                      <a:lnTo>
                        <a:pt x="612" y="582"/>
                      </a:lnTo>
                      <a:lnTo>
                        <a:pt x="611" y="582"/>
                      </a:lnTo>
                      <a:lnTo>
                        <a:pt x="611" y="581"/>
                      </a:lnTo>
                      <a:lnTo>
                        <a:pt x="612" y="581"/>
                      </a:lnTo>
                      <a:lnTo>
                        <a:pt x="612" y="580"/>
                      </a:lnTo>
                      <a:lnTo>
                        <a:pt x="613" y="581"/>
                      </a:lnTo>
                      <a:lnTo>
                        <a:pt x="613" y="580"/>
                      </a:lnTo>
                      <a:lnTo>
                        <a:pt x="612" y="580"/>
                      </a:lnTo>
                      <a:lnTo>
                        <a:pt x="611" y="580"/>
                      </a:lnTo>
                      <a:lnTo>
                        <a:pt x="611" y="579"/>
                      </a:lnTo>
                      <a:lnTo>
                        <a:pt x="610" y="579"/>
                      </a:lnTo>
                      <a:lnTo>
                        <a:pt x="609" y="579"/>
                      </a:lnTo>
                      <a:lnTo>
                        <a:pt x="608" y="579"/>
                      </a:lnTo>
                      <a:lnTo>
                        <a:pt x="607" y="579"/>
                      </a:lnTo>
                      <a:lnTo>
                        <a:pt x="607" y="580"/>
                      </a:lnTo>
                      <a:lnTo>
                        <a:pt x="609" y="580"/>
                      </a:lnTo>
                      <a:lnTo>
                        <a:pt x="609" y="581"/>
                      </a:lnTo>
                      <a:lnTo>
                        <a:pt x="608" y="581"/>
                      </a:lnTo>
                      <a:lnTo>
                        <a:pt x="607" y="582"/>
                      </a:lnTo>
                      <a:lnTo>
                        <a:pt x="606" y="582"/>
                      </a:lnTo>
                      <a:lnTo>
                        <a:pt x="606" y="581"/>
                      </a:lnTo>
                      <a:lnTo>
                        <a:pt x="605" y="581"/>
                      </a:lnTo>
                      <a:lnTo>
                        <a:pt x="604" y="580"/>
                      </a:lnTo>
                      <a:lnTo>
                        <a:pt x="603" y="580"/>
                      </a:lnTo>
                      <a:lnTo>
                        <a:pt x="602" y="580"/>
                      </a:lnTo>
                      <a:lnTo>
                        <a:pt x="602" y="581"/>
                      </a:lnTo>
                      <a:lnTo>
                        <a:pt x="602" y="582"/>
                      </a:lnTo>
                      <a:lnTo>
                        <a:pt x="602" y="583"/>
                      </a:lnTo>
                      <a:lnTo>
                        <a:pt x="602" y="584"/>
                      </a:lnTo>
                      <a:lnTo>
                        <a:pt x="601" y="584"/>
                      </a:lnTo>
                      <a:lnTo>
                        <a:pt x="600" y="583"/>
                      </a:lnTo>
                      <a:lnTo>
                        <a:pt x="599" y="583"/>
                      </a:lnTo>
                      <a:lnTo>
                        <a:pt x="598" y="584"/>
                      </a:lnTo>
                      <a:lnTo>
                        <a:pt x="598" y="583"/>
                      </a:lnTo>
                      <a:lnTo>
                        <a:pt x="598" y="582"/>
                      </a:lnTo>
                      <a:lnTo>
                        <a:pt x="597" y="582"/>
                      </a:lnTo>
                      <a:lnTo>
                        <a:pt x="597" y="584"/>
                      </a:lnTo>
                      <a:lnTo>
                        <a:pt x="596" y="584"/>
                      </a:lnTo>
                      <a:lnTo>
                        <a:pt x="596" y="583"/>
                      </a:lnTo>
                      <a:lnTo>
                        <a:pt x="596" y="582"/>
                      </a:lnTo>
                      <a:lnTo>
                        <a:pt x="595" y="582"/>
                      </a:lnTo>
                      <a:lnTo>
                        <a:pt x="594" y="582"/>
                      </a:lnTo>
                      <a:lnTo>
                        <a:pt x="593" y="582"/>
                      </a:lnTo>
                      <a:lnTo>
                        <a:pt x="594" y="581"/>
                      </a:lnTo>
                      <a:lnTo>
                        <a:pt x="593" y="581"/>
                      </a:lnTo>
                      <a:lnTo>
                        <a:pt x="593" y="582"/>
                      </a:lnTo>
                      <a:lnTo>
                        <a:pt x="593" y="583"/>
                      </a:lnTo>
                      <a:lnTo>
                        <a:pt x="593" y="584"/>
                      </a:lnTo>
                      <a:lnTo>
                        <a:pt x="592" y="584"/>
                      </a:lnTo>
                      <a:lnTo>
                        <a:pt x="591" y="584"/>
                      </a:lnTo>
                      <a:lnTo>
                        <a:pt x="591" y="583"/>
                      </a:lnTo>
                      <a:lnTo>
                        <a:pt x="590" y="584"/>
                      </a:lnTo>
                      <a:lnTo>
                        <a:pt x="589" y="584"/>
                      </a:lnTo>
                      <a:lnTo>
                        <a:pt x="588" y="583"/>
                      </a:lnTo>
                      <a:lnTo>
                        <a:pt x="588" y="582"/>
                      </a:lnTo>
                      <a:lnTo>
                        <a:pt x="587" y="582"/>
                      </a:lnTo>
                      <a:lnTo>
                        <a:pt x="587" y="581"/>
                      </a:lnTo>
                      <a:lnTo>
                        <a:pt x="587" y="580"/>
                      </a:lnTo>
                      <a:lnTo>
                        <a:pt x="585" y="580"/>
                      </a:lnTo>
                      <a:lnTo>
                        <a:pt x="584" y="581"/>
                      </a:lnTo>
                      <a:lnTo>
                        <a:pt x="583" y="581"/>
                      </a:lnTo>
                      <a:lnTo>
                        <a:pt x="583" y="580"/>
                      </a:lnTo>
                      <a:lnTo>
                        <a:pt x="582" y="579"/>
                      </a:lnTo>
                      <a:lnTo>
                        <a:pt x="582" y="578"/>
                      </a:lnTo>
                      <a:lnTo>
                        <a:pt x="581" y="578"/>
                      </a:lnTo>
                      <a:lnTo>
                        <a:pt x="581" y="579"/>
                      </a:lnTo>
                      <a:lnTo>
                        <a:pt x="581" y="580"/>
                      </a:lnTo>
                      <a:lnTo>
                        <a:pt x="581" y="581"/>
                      </a:lnTo>
                      <a:lnTo>
                        <a:pt x="580" y="581"/>
                      </a:lnTo>
                      <a:lnTo>
                        <a:pt x="578" y="581"/>
                      </a:lnTo>
                      <a:lnTo>
                        <a:pt x="577" y="581"/>
                      </a:lnTo>
                      <a:lnTo>
                        <a:pt x="577" y="582"/>
                      </a:lnTo>
                      <a:lnTo>
                        <a:pt x="577" y="583"/>
                      </a:lnTo>
                      <a:lnTo>
                        <a:pt x="576" y="583"/>
                      </a:lnTo>
                      <a:lnTo>
                        <a:pt x="573" y="583"/>
                      </a:lnTo>
                      <a:lnTo>
                        <a:pt x="572" y="583"/>
                      </a:lnTo>
                      <a:lnTo>
                        <a:pt x="571" y="583"/>
                      </a:lnTo>
                      <a:lnTo>
                        <a:pt x="570" y="584"/>
                      </a:lnTo>
                      <a:lnTo>
                        <a:pt x="571" y="585"/>
                      </a:lnTo>
                      <a:lnTo>
                        <a:pt x="570" y="585"/>
                      </a:lnTo>
                      <a:lnTo>
                        <a:pt x="569" y="585"/>
                      </a:lnTo>
                      <a:lnTo>
                        <a:pt x="568" y="586"/>
                      </a:lnTo>
                      <a:lnTo>
                        <a:pt x="565" y="586"/>
                      </a:lnTo>
                      <a:lnTo>
                        <a:pt x="564" y="587"/>
                      </a:lnTo>
                      <a:lnTo>
                        <a:pt x="563" y="586"/>
                      </a:lnTo>
                      <a:lnTo>
                        <a:pt x="561" y="586"/>
                      </a:lnTo>
                      <a:lnTo>
                        <a:pt x="560" y="586"/>
                      </a:lnTo>
                      <a:lnTo>
                        <a:pt x="559" y="585"/>
                      </a:lnTo>
                      <a:lnTo>
                        <a:pt x="558" y="585"/>
                      </a:lnTo>
                      <a:lnTo>
                        <a:pt x="557" y="585"/>
                      </a:lnTo>
                      <a:lnTo>
                        <a:pt x="557" y="584"/>
                      </a:lnTo>
                      <a:lnTo>
                        <a:pt x="555" y="584"/>
                      </a:lnTo>
                      <a:lnTo>
                        <a:pt x="555" y="583"/>
                      </a:lnTo>
                      <a:lnTo>
                        <a:pt x="554" y="583"/>
                      </a:lnTo>
                      <a:lnTo>
                        <a:pt x="553" y="583"/>
                      </a:lnTo>
                      <a:lnTo>
                        <a:pt x="553" y="582"/>
                      </a:lnTo>
                      <a:lnTo>
                        <a:pt x="552" y="582"/>
                      </a:lnTo>
                      <a:lnTo>
                        <a:pt x="552" y="581"/>
                      </a:lnTo>
                      <a:lnTo>
                        <a:pt x="553" y="580"/>
                      </a:lnTo>
                      <a:lnTo>
                        <a:pt x="552" y="580"/>
                      </a:lnTo>
                      <a:lnTo>
                        <a:pt x="552" y="581"/>
                      </a:lnTo>
                      <a:lnTo>
                        <a:pt x="551" y="581"/>
                      </a:lnTo>
                      <a:lnTo>
                        <a:pt x="550" y="581"/>
                      </a:lnTo>
                      <a:lnTo>
                        <a:pt x="549" y="582"/>
                      </a:lnTo>
                      <a:lnTo>
                        <a:pt x="548" y="582"/>
                      </a:lnTo>
                      <a:lnTo>
                        <a:pt x="548" y="581"/>
                      </a:lnTo>
                      <a:lnTo>
                        <a:pt x="547" y="581"/>
                      </a:lnTo>
                      <a:lnTo>
                        <a:pt x="548" y="582"/>
                      </a:lnTo>
                      <a:lnTo>
                        <a:pt x="547" y="582"/>
                      </a:lnTo>
                      <a:lnTo>
                        <a:pt x="546" y="582"/>
                      </a:lnTo>
                      <a:lnTo>
                        <a:pt x="545" y="582"/>
                      </a:lnTo>
                      <a:lnTo>
                        <a:pt x="545" y="583"/>
                      </a:lnTo>
                      <a:lnTo>
                        <a:pt x="544" y="582"/>
                      </a:lnTo>
                      <a:lnTo>
                        <a:pt x="543" y="582"/>
                      </a:lnTo>
                      <a:lnTo>
                        <a:pt x="543" y="581"/>
                      </a:lnTo>
                      <a:lnTo>
                        <a:pt x="542" y="582"/>
                      </a:lnTo>
                      <a:lnTo>
                        <a:pt x="541" y="582"/>
                      </a:lnTo>
                      <a:lnTo>
                        <a:pt x="540" y="581"/>
                      </a:lnTo>
                      <a:lnTo>
                        <a:pt x="540" y="582"/>
                      </a:lnTo>
                      <a:lnTo>
                        <a:pt x="539" y="582"/>
                      </a:lnTo>
                      <a:lnTo>
                        <a:pt x="539" y="583"/>
                      </a:lnTo>
                      <a:lnTo>
                        <a:pt x="538" y="583"/>
                      </a:lnTo>
                      <a:lnTo>
                        <a:pt x="537" y="583"/>
                      </a:lnTo>
                      <a:lnTo>
                        <a:pt x="536" y="583"/>
                      </a:lnTo>
                      <a:lnTo>
                        <a:pt x="537" y="584"/>
                      </a:lnTo>
                      <a:lnTo>
                        <a:pt x="536" y="584"/>
                      </a:lnTo>
                      <a:lnTo>
                        <a:pt x="535" y="584"/>
                      </a:lnTo>
                      <a:lnTo>
                        <a:pt x="535" y="583"/>
                      </a:lnTo>
                      <a:lnTo>
                        <a:pt x="534" y="583"/>
                      </a:lnTo>
                      <a:lnTo>
                        <a:pt x="534" y="584"/>
                      </a:lnTo>
                      <a:lnTo>
                        <a:pt x="534" y="585"/>
                      </a:lnTo>
                      <a:lnTo>
                        <a:pt x="533" y="585"/>
                      </a:lnTo>
                      <a:lnTo>
                        <a:pt x="533" y="584"/>
                      </a:lnTo>
                      <a:lnTo>
                        <a:pt x="532" y="583"/>
                      </a:lnTo>
                      <a:lnTo>
                        <a:pt x="532" y="584"/>
                      </a:lnTo>
                      <a:lnTo>
                        <a:pt x="532" y="585"/>
                      </a:lnTo>
                      <a:lnTo>
                        <a:pt x="531" y="585"/>
                      </a:lnTo>
                      <a:lnTo>
                        <a:pt x="530" y="585"/>
                      </a:lnTo>
                      <a:lnTo>
                        <a:pt x="529" y="584"/>
                      </a:lnTo>
                      <a:lnTo>
                        <a:pt x="528" y="584"/>
                      </a:lnTo>
                      <a:lnTo>
                        <a:pt x="528" y="585"/>
                      </a:lnTo>
                      <a:lnTo>
                        <a:pt x="527" y="585"/>
                      </a:lnTo>
                      <a:lnTo>
                        <a:pt x="526" y="585"/>
                      </a:lnTo>
                      <a:lnTo>
                        <a:pt x="525" y="586"/>
                      </a:lnTo>
                      <a:lnTo>
                        <a:pt x="525" y="585"/>
                      </a:lnTo>
                      <a:lnTo>
                        <a:pt x="525" y="584"/>
                      </a:lnTo>
                      <a:lnTo>
                        <a:pt x="524" y="584"/>
                      </a:lnTo>
                      <a:lnTo>
                        <a:pt x="524" y="585"/>
                      </a:lnTo>
                      <a:lnTo>
                        <a:pt x="523" y="585"/>
                      </a:lnTo>
                      <a:lnTo>
                        <a:pt x="522" y="584"/>
                      </a:lnTo>
                      <a:lnTo>
                        <a:pt x="522" y="582"/>
                      </a:lnTo>
                      <a:lnTo>
                        <a:pt x="521" y="581"/>
                      </a:lnTo>
                      <a:lnTo>
                        <a:pt x="521" y="580"/>
                      </a:lnTo>
                      <a:lnTo>
                        <a:pt x="521" y="579"/>
                      </a:lnTo>
                      <a:lnTo>
                        <a:pt x="521" y="577"/>
                      </a:lnTo>
                      <a:lnTo>
                        <a:pt x="520" y="576"/>
                      </a:lnTo>
                      <a:lnTo>
                        <a:pt x="520" y="575"/>
                      </a:lnTo>
                      <a:lnTo>
                        <a:pt x="520" y="574"/>
                      </a:lnTo>
                      <a:lnTo>
                        <a:pt x="519" y="573"/>
                      </a:lnTo>
                      <a:lnTo>
                        <a:pt x="518" y="574"/>
                      </a:lnTo>
                      <a:lnTo>
                        <a:pt x="517" y="574"/>
                      </a:lnTo>
                      <a:lnTo>
                        <a:pt x="516" y="574"/>
                      </a:lnTo>
                      <a:lnTo>
                        <a:pt x="516" y="573"/>
                      </a:lnTo>
                      <a:lnTo>
                        <a:pt x="516" y="572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3" y="572"/>
                      </a:lnTo>
                      <a:lnTo>
                        <a:pt x="512" y="572"/>
                      </a:lnTo>
                      <a:lnTo>
                        <a:pt x="511" y="571"/>
                      </a:lnTo>
                      <a:lnTo>
                        <a:pt x="512" y="570"/>
                      </a:lnTo>
                      <a:lnTo>
                        <a:pt x="512" y="569"/>
                      </a:lnTo>
                      <a:lnTo>
                        <a:pt x="511" y="570"/>
                      </a:lnTo>
                      <a:lnTo>
                        <a:pt x="511" y="568"/>
                      </a:lnTo>
                      <a:lnTo>
                        <a:pt x="511" y="567"/>
                      </a:lnTo>
                      <a:lnTo>
                        <a:pt x="510" y="567"/>
                      </a:lnTo>
                      <a:lnTo>
                        <a:pt x="509" y="567"/>
                      </a:lnTo>
                      <a:lnTo>
                        <a:pt x="509" y="568"/>
                      </a:lnTo>
                      <a:lnTo>
                        <a:pt x="508" y="568"/>
                      </a:lnTo>
                      <a:lnTo>
                        <a:pt x="508" y="567"/>
                      </a:lnTo>
                      <a:lnTo>
                        <a:pt x="507" y="566"/>
                      </a:lnTo>
                      <a:lnTo>
                        <a:pt x="507" y="565"/>
                      </a:lnTo>
                      <a:lnTo>
                        <a:pt x="507" y="564"/>
                      </a:lnTo>
                      <a:lnTo>
                        <a:pt x="507" y="563"/>
                      </a:lnTo>
                      <a:lnTo>
                        <a:pt x="506" y="563"/>
                      </a:lnTo>
                      <a:lnTo>
                        <a:pt x="506" y="564"/>
                      </a:lnTo>
                      <a:lnTo>
                        <a:pt x="505" y="564"/>
                      </a:lnTo>
                      <a:lnTo>
                        <a:pt x="505" y="563"/>
                      </a:lnTo>
                      <a:lnTo>
                        <a:pt x="504" y="563"/>
                      </a:lnTo>
                      <a:lnTo>
                        <a:pt x="504" y="562"/>
                      </a:lnTo>
                      <a:lnTo>
                        <a:pt x="503" y="562"/>
                      </a:lnTo>
                      <a:lnTo>
                        <a:pt x="503" y="561"/>
                      </a:lnTo>
                      <a:lnTo>
                        <a:pt x="502" y="560"/>
                      </a:lnTo>
                      <a:lnTo>
                        <a:pt x="503" y="560"/>
                      </a:lnTo>
                      <a:lnTo>
                        <a:pt x="502" y="559"/>
                      </a:lnTo>
                      <a:lnTo>
                        <a:pt x="501" y="560"/>
                      </a:lnTo>
                      <a:lnTo>
                        <a:pt x="501" y="559"/>
                      </a:lnTo>
                      <a:lnTo>
                        <a:pt x="500" y="559"/>
                      </a:lnTo>
                      <a:lnTo>
                        <a:pt x="500" y="558"/>
                      </a:lnTo>
                      <a:lnTo>
                        <a:pt x="499" y="558"/>
                      </a:lnTo>
                      <a:lnTo>
                        <a:pt x="498" y="557"/>
                      </a:lnTo>
                      <a:lnTo>
                        <a:pt x="497" y="557"/>
                      </a:lnTo>
                      <a:lnTo>
                        <a:pt x="496" y="556"/>
                      </a:lnTo>
                      <a:lnTo>
                        <a:pt x="497" y="556"/>
                      </a:lnTo>
                      <a:lnTo>
                        <a:pt x="497" y="555"/>
                      </a:lnTo>
                      <a:lnTo>
                        <a:pt x="497" y="554"/>
                      </a:lnTo>
                      <a:lnTo>
                        <a:pt x="497" y="553"/>
                      </a:lnTo>
                      <a:lnTo>
                        <a:pt x="497" y="552"/>
                      </a:lnTo>
                      <a:lnTo>
                        <a:pt x="496" y="551"/>
                      </a:lnTo>
                      <a:lnTo>
                        <a:pt x="496" y="550"/>
                      </a:lnTo>
                      <a:lnTo>
                        <a:pt x="496" y="549"/>
                      </a:lnTo>
                      <a:lnTo>
                        <a:pt x="496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5" y="544"/>
                      </a:lnTo>
                      <a:lnTo>
                        <a:pt x="494" y="544"/>
                      </a:lnTo>
                      <a:lnTo>
                        <a:pt x="493" y="546"/>
                      </a:lnTo>
                      <a:lnTo>
                        <a:pt x="493" y="545"/>
                      </a:lnTo>
                      <a:lnTo>
                        <a:pt x="492" y="544"/>
                      </a:lnTo>
                      <a:lnTo>
                        <a:pt x="491" y="543"/>
                      </a:lnTo>
                      <a:lnTo>
                        <a:pt x="491" y="542"/>
                      </a:lnTo>
                      <a:lnTo>
                        <a:pt x="491" y="541"/>
                      </a:lnTo>
                      <a:lnTo>
                        <a:pt x="490" y="541"/>
                      </a:lnTo>
                      <a:lnTo>
                        <a:pt x="489" y="541"/>
                      </a:lnTo>
                      <a:lnTo>
                        <a:pt x="489" y="542"/>
                      </a:lnTo>
                      <a:lnTo>
                        <a:pt x="489" y="543"/>
                      </a:lnTo>
                      <a:lnTo>
                        <a:pt x="490" y="543"/>
                      </a:lnTo>
                      <a:lnTo>
                        <a:pt x="490" y="544"/>
                      </a:lnTo>
                      <a:lnTo>
                        <a:pt x="489" y="544"/>
                      </a:lnTo>
                      <a:lnTo>
                        <a:pt x="488" y="545"/>
                      </a:lnTo>
                      <a:lnTo>
                        <a:pt x="487" y="545"/>
                      </a:lnTo>
                      <a:lnTo>
                        <a:pt x="487" y="544"/>
                      </a:lnTo>
                      <a:lnTo>
                        <a:pt x="488" y="543"/>
                      </a:lnTo>
                      <a:lnTo>
                        <a:pt x="487" y="542"/>
                      </a:lnTo>
                      <a:lnTo>
                        <a:pt x="487" y="541"/>
                      </a:lnTo>
                      <a:lnTo>
                        <a:pt x="486" y="540"/>
                      </a:lnTo>
                      <a:lnTo>
                        <a:pt x="485" y="540"/>
                      </a:lnTo>
                      <a:lnTo>
                        <a:pt x="485" y="541"/>
                      </a:lnTo>
                      <a:lnTo>
                        <a:pt x="484" y="542"/>
                      </a:lnTo>
                      <a:lnTo>
                        <a:pt x="484" y="541"/>
                      </a:lnTo>
                      <a:lnTo>
                        <a:pt x="483" y="541"/>
                      </a:lnTo>
                      <a:lnTo>
                        <a:pt x="483" y="542"/>
                      </a:lnTo>
                      <a:lnTo>
                        <a:pt x="483" y="543"/>
                      </a:lnTo>
                      <a:lnTo>
                        <a:pt x="483" y="544"/>
                      </a:lnTo>
                      <a:lnTo>
                        <a:pt x="482" y="544"/>
                      </a:lnTo>
                      <a:lnTo>
                        <a:pt x="481" y="544"/>
                      </a:lnTo>
                      <a:lnTo>
                        <a:pt x="481" y="545"/>
                      </a:lnTo>
                      <a:lnTo>
                        <a:pt x="480" y="545"/>
                      </a:lnTo>
                      <a:lnTo>
                        <a:pt x="480" y="544"/>
                      </a:lnTo>
                      <a:lnTo>
                        <a:pt x="480" y="545"/>
                      </a:lnTo>
                      <a:lnTo>
                        <a:pt x="479" y="545"/>
                      </a:lnTo>
                      <a:lnTo>
                        <a:pt x="479" y="544"/>
                      </a:lnTo>
                      <a:lnTo>
                        <a:pt x="478" y="544"/>
                      </a:lnTo>
                      <a:lnTo>
                        <a:pt x="478" y="545"/>
                      </a:lnTo>
                      <a:lnTo>
                        <a:pt x="477" y="545"/>
                      </a:lnTo>
                      <a:lnTo>
                        <a:pt x="477" y="544"/>
                      </a:lnTo>
                      <a:lnTo>
                        <a:pt x="475" y="543"/>
                      </a:lnTo>
                      <a:lnTo>
                        <a:pt x="475" y="544"/>
                      </a:lnTo>
                      <a:lnTo>
                        <a:pt x="475" y="545"/>
                      </a:lnTo>
                      <a:lnTo>
                        <a:pt x="474" y="545"/>
                      </a:lnTo>
                      <a:lnTo>
                        <a:pt x="474" y="544"/>
                      </a:lnTo>
                      <a:lnTo>
                        <a:pt x="473" y="545"/>
                      </a:lnTo>
                      <a:lnTo>
                        <a:pt x="473" y="544"/>
                      </a:lnTo>
                      <a:lnTo>
                        <a:pt x="472" y="543"/>
                      </a:lnTo>
                      <a:lnTo>
                        <a:pt x="472" y="544"/>
                      </a:lnTo>
                      <a:lnTo>
                        <a:pt x="471" y="544"/>
                      </a:lnTo>
                      <a:lnTo>
                        <a:pt x="470" y="544"/>
                      </a:lnTo>
                      <a:lnTo>
                        <a:pt x="469" y="544"/>
                      </a:lnTo>
                      <a:lnTo>
                        <a:pt x="469" y="543"/>
                      </a:lnTo>
                      <a:lnTo>
                        <a:pt x="468" y="543"/>
                      </a:lnTo>
                      <a:lnTo>
                        <a:pt x="467" y="543"/>
                      </a:lnTo>
                      <a:lnTo>
                        <a:pt x="467" y="542"/>
                      </a:lnTo>
                      <a:lnTo>
                        <a:pt x="467" y="541"/>
                      </a:lnTo>
                      <a:lnTo>
                        <a:pt x="466" y="542"/>
                      </a:lnTo>
                      <a:lnTo>
                        <a:pt x="465" y="543"/>
                      </a:lnTo>
                      <a:lnTo>
                        <a:pt x="465" y="542"/>
                      </a:lnTo>
                      <a:lnTo>
                        <a:pt x="465" y="541"/>
                      </a:lnTo>
                      <a:lnTo>
                        <a:pt x="463" y="540"/>
                      </a:lnTo>
                      <a:lnTo>
                        <a:pt x="463" y="539"/>
                      </a:lnTo>
                      <a:lnTo>
                        <a:pt x="463" y="538"/>
                      </a:lnTo>
                      <a:lnTo>
                        <a:pt x="463" y="537"/>
                      </a:lnTo>
                      <a:lnTo>
                        <a:pt x="462" y="537"/>
                      </a:lnTo>
                      <a:lnTo>
                        <a:pt x="461" y="538"/>
                      </a:lnTo>
                      <a:lnTo>
                        <a:pt x="460" y="538"/>
                      </a:lnTo>
                      <a:lnTo>
                        <a:pt x="461" y="537"/>
                      </a:lnTo>
                      <a:lnTo>
                        <a:pt x="461" y="536"/>
                      </a:lnTo>
                      <a:lnTo>
                        <a:pt x="460" y="536"/>
                      </a:lnTo>
                      <a:lnTo>
                        <a:pt x="460" y="537"/>
                      </a:lnTo>
                      <a:lnTo>
                        <a:pt x="459" y="537"/>
                      </a:lnTo>
                      <a:lnTo>
                        <a:pt x="459" y="536"/>
                      </a:lnTo>
                      <a:lnTo>
                        <a:pt x="459" y="535"/>
                      </a:lnTo>
                      <a:lnTo>
                        <a:pt x="458" y="535"/>
                      </a:lnTo>
                      <a:lnTo>
                        <a:pt x="458" y="536"/>
                      </a:lnTo>
                      <a:lnTo>
                        <a:pt x="458" y="537"/>
                      </a:lnTo>
                      <a:lnTo>
                        <a:pt x="457" y="538"/>
                      </a:lnTo>
                      <a:lnTo>
                        <a:pt x="456" y="538"/>
                      </a:lnTo>
                      <a:lnTo>
                        <a:pt x="455" y="537"/>
                      </a:lnTo>
                      <a:lnTo>
                        <a:pt x="454" y="537"/>
                      </a:lnTo>
                      <a:lnTo>
                        <a:pt x="454" y="536"/>
                      </a:lnTo>
                      <a:lnTo>
                        <a:pt x="453" y="537"/>
                      </a:lnTo>
                      <a:lnTo>
                        <a:pt x="452" y="537"/>
                      </a:lnTo>
                      <a:lnTo>
                        <a:pt x="451" y="537"/>
                      </a:lnTo>
                      <a:lnTo>
                        <a:pt x="450" y="536"/>
                      </a:lnTo>
                      <a:lnTo>
                        <a:pt x="449" y="536"/>
                      </a:lnTo>
                      <a:lnTo>
                        <a:pt x="448" y="535"/>
                      </a:lnTo>
                      <a:lnTo>
                        <a:pt x="447" y="535"/>
                      </a:lnTo>
                      <a:lnTo>
                        <a:pt x="446" y="534"/>
                      </a:lnTo>
                      <a:lnTo>
                        <a:pt x="445" y="534"/>
                      </a:lnTo>
                      <a:lnTo>
                        <a:pt x="444" y="533"/>
                      </a:lnTo>
                      <a:lnTo>
                        <a:pt x="444" y="532"/>
                      </a:lnTo>
                      <a:lnTo>
                        <a:pt x="446" y="531"/>
                      </a:lnTo>
                      <a:lnTo>
                        <a:pt x="445" y="531"/>
                      </a:lnTo>
                      <a:lnTo>
                        <a:pt x="445" y="530"/>
                      </a:lnTo>
                      <a:lnTo>
                        <a:pt x="444" y="531"/>
                      </a:lnTo>
                      <a:lnTo>
                        <a:pt x="443" y="531"/>
                      </a:lnTo>
                      <a:lnTo>
                        <a:pt x="442" y="531"/>
                      </a:lnTo>
                      <a:lnTo>
                        <a:pt x="442" y="530"/>
                      </a:lnTo>
                      <a:lnTo>
                        <a:pt x="443" y="529"/>
                      </a:lnTo>
                      <a:lnTo>
                        <a:pt x="443" y="528"/>
                      </a:lnTo>
                      <a:lnTo>
                        <a:pt x="442" y="528"/>
                      </a:lnTo>
                      <a:lnTo>
                        <a:pt x="441" y="529"/>
                      </a:lnTo>
                      <a:lnTo>
                        <a:pt x="441" y="528"/>
                      </a:lnTo>
                      <a:lnTo>
                        <a:pt x="440" y="528"/>
                      </a:lnTo>
                      <a:lnTo>
                        <a:pt x="441" y="528"/>
                      </a:lnTo>
                      <a:lnTo>
                        <a:pt x="441" y="527"/>
                      </a:lnTo>
                      <a:lnTo>
                        <a:pt x="441" y="526"/>
                      </a:lnTo>
                      <a:lnTo>
                        <a:pt x="440" y="526"/>
                      </a:lnTo>
                      <a:lnTo>
                        <a:pt x="439" y="526"/>
                      </a:lnTo>
                      <a:lnTo>
                        <a:pt x="439" y="527"/>
                      </a:lnTo>
                      <a:lnTo>
                        <a:pt x="439" y="528"/>
                      </a:lnTo>
                      <a:lnTo>
                        <a:pt x="438" y="528"/>
                      </a:lnTo>
                      <a:lnTo>
                        <a:pt x="437" y="529"/>
                      </a:lnTo>
                      <a:lnTo>
                        <a:pt x="436" y="529"/>
                      </a:lnTo>
                      <a:lnTo>
                        <a:pt x="436" y="530"/>
                      </a:lnTo>
                      <a:lnTo>
                        <a:pt x="435" y="529"/>
                      </a:lnTo>
                      <a:lnTo>
                        <a:pt x="435" y="530"/>
                      </a:lnTo>
                      <a:lnTo>
                        <a:pt x="434" y="530"/>
                      </a:lnTo>
                      <a:lnTo>
                        <a:pt x="433" y="530"/>
                      </a:lnTo>
                      <a:lnTo>
                        <a:pt x="432" y="530"/>
                      </a:lnTo>
                      <a:lnTo>
                        <a:pt x="433" y="531"/>
                      </a:lnTo>
                      <a:lnTo>
                        <a:pt x="432" y="532"/>
                      </a:lnTo>
                      <a:lnTo>
                        <a:pt x="431" y="531"/>
                      </a:lnTo>
                      <a:lnTo>
                        <a:pt x="431" y="530"/>
                      </a:lnTo>
                      <a:lnTo>
                        <a:pt x="431" y="529"/>
                      </a:lnTo>
                      <a:lnTo>
                        <a:pt x="430" y="529"/>
                      </a:lnTo>
                      <a:lnTo>
                        <a:pt x="430" y="530"/>
                      </a:lnTo>
                      <a:lnTo>
                        <a:pt x="430" y="531"/>
                      </a:lnTo>
                      <a:lnTo>
                        <a:pt x="429" y="531"/>
                      </a:lnTo>
                      <a:lnTo>
                        <a:pt x="428" y="531"/>
                      </a:lnTo>
                      <a:lnTo>
                        <a:pt x="427" y="531"/>
                      </a:lnTo>
                      <a:lnTo>
                        <a:pt x="426" y="530"/>
                      </a:lnTo>
                      <a:lnTo>
                        <a:pt x="426" y="529"/>
                      </a:lnTo>
                      <a:lnTo>
                        <a:pt x="425" y="528"/>
                      </a:lnTo>
                      <a:lnTo>
                        <a:pt x="424" y="526"/>
                      </a:lnTo>
                      <a:lnTo>
                        <a:pt x="424" y="525"/>
                      </a:lnTo>
                      <a:lnTo>
                        <a:pt x="425" y="524"/>
                      </a:lnTo>
                      <a:lnTo>
                        <a:pt x="424" y="523"/>
                      </a:lnTo>
                      <a:lnTo>
                        <a:pt x="423" y="523"/>
                      </a:lnTo>
                      <a:lnTo>
                        <a:pt x="422" y="523"/>
                      </a:lnTo>
                      <a:lnTo>
                        <a:pt x="421" y="524"/>
                      </a:lnTo>
                      <a:lnTo>
                        <a:pt x="420" y="524"/>
                      </a:lnTo>
                      <a:lnTo>
                        <a:pt x="420" y="523"/>
                      </a:lnTo>
                      <a:lnTo>
                        <a:pt x="420" y="522"/>
                      </a:lnTo>
                      <a:lnTo>
                        <a:pt x="419" y="521"/>
                      </a:lnTo>
                      <a:lnTo>
                        <a:pt x="418" y="521"/>
                      </a:lnTo>
                      <a:lnTo>
                        <a:pt x="418" y="520"/>
                      </a:lnTo>
                      <a:lnTo>
                        <a:pt x="417" y="520"/>
                      </a:lnTo>
                      <a:lnTo>
                        <a:pt x="417" y="519"/>
                      </a:lnTo>
                      <a:lnTo>
                        <a:pt x="416" y="518"/>
                      </a:lnTo>
                      <a:lnTo>
                        <a:pt x="416" y="517"/>
                      </a:lnTo>
                      <a:lnTo>
                        <a:pt x="415" y="517"/>
                      </a:lnTo>
                      <a:lnTo>
                        <a:pt x="415" y="516"/>
                      </a:lnTo>
                      <a:lnTo>
                        <a:pt x="415" y="515"/>
                      </a:lnTo>
                      <a:lnTo>
                        <a:pt x="414" y="514"/>
                      </a:lnTo>
                      <a:lnTo>
                        <a:pt x="413" y="513"/>
                      </a:lnTo>
                      <a:lnTo>
                        <a:pt x="412" y="513"/>
                      </a:lnTo>
                      <a:lnTo>
                        <a:pt x="410" y="513"/>
                      </a:lnTo>
                      <a:lnTo>
                        <a:pt x="410" y="514"/>
                      </a:lnTo>
                      <a:lnTo>
                        <a:pt x="409" y="515"/>
                      </a:lnTo>
                      <a:lnTo>
                        <a:pt x="409" y="514"/>
                      </a:lnTo>
                      <a:lnTo>
                        <a:pt x="408" y="514"/>
                      </a:lnTo>
                      <a:lnTo>
                        <a:pt x="407" y="515"/>
                      </a:lnTo>
                      <a:lnTo>
                        <a:pt x="406" y="515"/>
                      </a:lnTo>
                      <a:lnTo>
                        <a:pt x="406" y="514"/>
                      </a:lnTo>
                      <a:lnTo>
                        <a:pt x="406" y="513"/>
                      </a:lnTo>
                      <a:lnTo>
                        <a:pt x="405" y="513"/>
                      </a:lnTo>
                      <a:lnTo>
                        <a:pt x="404" y="513"/>
                      </a:lnTo>
                      <a:lnTo>
                        <a:pt x="403" y="513"/>
                      </a:lnTo>
                      <a:lnTo>
                        <a:pt x="403" y="512"/>
                      </a:lnTo>
                      <a:lnTo>
                        <a:pt x="403" y="511"/>
                      </a:lnTo>
                      <a:lnTo>
                        <a:pt x="403" y="510"/>
                      </a:lnTo>
                      <a:lnTo>
                        <a:pt x="402" y="509"/>
                      </a:lnTo>
                      <a:lnTo>
                        <a:pt x="402" y="508"/>
                      </a:lnTo>
                      <a:lnTo>
                        <a:pt x="400" y="507"/>
                      </a:lnTo>
                      <a:lnTo>
                        <a:pt x="400" y="506"/>
                      </a:lnTo>
                      <a:lnTo>
                        <a:pt x="400" y="505"/>
                      </a:lnTo>
                      <a:lnTo>
                        <a:pt x="400" y="504"/>
                      </a:lnTo>
                      <a:lnTo>
                        <a:pt x="400" y="503"/>
                      </a:lnTo>
                      <a:lnTo>
                        <a:pt x="399" y="503"/>
                      </a:lnTo>
                      <a:lnTo>
                        <a:pt x="398" y="502"/>
                      </a:lnTo>
                      <a:lnTo>
                        <a:pt x="398" y="501"/>
                      </a:lnTo>
                      <a:lnTo>
                        <a:pt x="397" y="501"/>
                      </a:lnTo>
                      <a:lnTo>
                        <a:pt x="397" y="502"/>
                      </a:lnTo>
                      <a:lnTo>
                        <a:pt x="396" y="502"/>
                      </a:lnTo>
                      <a:lnTo>
                        <a:pt x="396" y="501"/>
                      </a:lnTo>
                      <a:lnTo>
                        <a:pt x="395" y="501"/>
                      </a:lnTo>
                      <a:lnTo>
                        <a:pt x="395" y="500"/>
                      </a:lnTo>
                      <a:lnTo>
                        <a:pt x="395" y="499"/>
                      </a:lnTo>
                      <a:lnTo>
                        <a:pt x="396" y="498"/>
                      </a:lnTo>
                      <a:lnTo>
                        <a:pt x="397" y="498"/>
                      </a:lnTo>
                      <a:lnTo>
                        <a:pt x="398" y="497"/>
                      </a:lnTo>
                      <a:lnTo>
                        <a:pt x="397" y="497"/>
                      </a:lnTo>
                      <a:lnTo>
                        <a:pt x="397" y="496"/>
                      </a:lnTo>
                      <a:lnTo>
                        <a:pt x="396" y="496"/>
                      </a:lnTo>
                      <a:lnTo>
                        <a:pt x="396" y="497"/>
                      </a:lnTo>
                      <a:lnTo>
                        <a:pt x="395" y="497"/>
                      </a:lnTo>
                      <a:lnTo>
                        <a:pt x="394" y="497"/>
                      </a:lnTo>
                      <a:lnTo>
                        <a:pt x="394" y="496"/>
                      </a:lnTo>
                      <a:lnTo>
                        <a:pt x="394" y="495"/>
                      </a:lnTo>
                      <a:lnTo>
                        <a:pt x="394" y="494"/>
                      </a:lnTo>
                      <a:lnTo>
                        <a:pt x="393" y="494"/>
                      </a:lnTo>
                      <a:lnTo>
                        <a:pt x="392" y="494"/>
                      </a:lnTo>
                      <a:lnTo>
                        <a:pt x="391" y="494"/>
                      </a:lnTo>
                      <a:lnTo>
                        <a:pt x="391" y="493"/>
                      </a:lnTo>
                      <a:lnTo>
                        <a:pt x="390" y="493"/>
                      </a:lnTo>
                      <a:lnTo>
                        <a:pt x="389" y="493"/>
                      </a:lnTo>
                      <a:lnTo>
                        <a:pt x="389" y="492"/>
                      </a:lnTo>
                      <a:lnTo>
                        <a:pt x="388" y="492"/>
                      </a:lnTo>
                      <a:lnTo>
                        <a:pt x="388" y="491"/>
                      </a:lnTo>
                      <a:lnTo>
                        <a:pt x="388" y="490"/>
                      </a:lnTo>
                      <a:lnTo>
                        <a:pt x="387" y="489"/>
                      </a:lnTo>
                      <a:lnTo>
                        <a:pt x="386" y="490"/>
                      </a:lnTo>
                      <a:lnTo>
                        <a:pt x="386" y="491"/>
                      </a:lnTo>
                      <a:lnTo>
                        <a:pt x="387" y="491"/>
                      </a:lnTo>
                      <a:lnTo>
                        <a:pt x="387" y="492"/>
                      </a:lnTo>
                      <a:lnTo>
                        <a:pt x="386" y="492"/>
                      </a:lnTo>
                      <a:lnTo>
                        <a:pt x="385" y="492"/>
                      </a:lnTo>
                      <a:lnTo>
                        <a:pt x="385" y="491"/>
                      </a:lnTo>
                      <a:lnTo>
                        <a:pt x="384" y="490"/>
                      </a:lnTo>
                      <a:lnTo>
                        <a:pt x="383" y="491"/>
                      </a:lnTo>
                      <a:lnTo>
                        <a:pt x="384" y="492"/>
                      </a:lnTo>
                      <a:lnTo>
                        <a:pt x="384" y="493"/>
                      </a:lnTo>
                      <a:lnTo>
                        <a:pt x="383" y="494"/>
                      </a:lnTo>
                      <a:lnTo>
                        <a:pt x="382" y="494"/>
                      </a:lnTo>
                      <a:lnTo>
                        <a:pt x="381" y="494"/>
                      </a:lnTo>
                      <a:lnTo>
                        <a:pt x="380" y="495"/>
                      </a:lnTo>
                      <a:lnTo>
                        <a:pt x="379" y="495"/>
                      </a:lnTo>
                      <a:lnTo>
                        <a:pt x="378" y="494"/>
                      </a:lnTo>
                      <a:lnTo>
                        <a:pt x="378" y="495"/>
                      </a:lnTo>
                      <a:lnTo>
                        <a:pt x="379" y="495"/>
                      </a:lnTo>
                      <a:lnTo>
                        <a:pt x="379" y="496"/>
                      </a:lnTo>
                      <a:lnTo>
                        <a:pt x="380" y="497"/>
                      </a:lnTo>
                      <a:lnTo>
                        <a:pt x="379" y="497"/>
                      </a:lnTo>
                      <a:lnTo>
                        <a:pt x="379" y="498"/>
                      </a:lnTo>
                      <a:lnTo>
                        <a:pt x="378" y="497"/>
                      </a:lnTo>
                      <a:lnTo>
                        <a:pt x="377" y="497"/>
                      </a:lnTo>
                      <a:lnTo>
                        <a:pt x="376" y="497"/>
                      </a:lnTo>
                      <a:lnTo>
                        <a:pt x="375" y="497"/>
                      </a:lnTo>
                      <a:lnTo>
                        <a:pt x="373" y="497"/>
                      </a:lnTo>
                      <a:lnTo>
                        <a:pt x="370" y="496"/>
                      </a:lnTo>
                      <a:lnTo>
                        <a:pt x="369" y="495"/>
                      </a:lnTo>
                      <a:lnTo>
                        <a:pt x="367" y="494"/>
                      </a:lnTo>
                      <a:lnTo>
                        <a:pt x="366" y="494"/>
                      </a:lnTo>
                      <a:lnTo>
                        <a:pt x="365" y="495"/>
                      </a:lnTo>
                      <a:lnTo>
                        <a:pt x="364" y="494"/>
                      </a:lnTo>
                      <a:lnTo>
                        <a:pt x="362" y="492"/>
                      </a:lnTo>
                      <a:lnTo>
                        <a:pt x="361" y="490"/>
                      </a:lnTo>
                      <a:lnTo>
                        <a:pt x="361" y="489"/>
                      </a:lnTo>
                      <a:lnTo>
                        <a:pt x="360" y="489"/>
                      </a:lnTo>
                      <a:lnTo>
                        <a:pt x="359" y="489"/>
                      </a:lnTo>
                      <a:lnTo>
                        <a:pt x="358" y="489"/>
                      </a:lnTo>
                      <a:lnTo>
                        <a:pt x="358" y="488"/>
                      </a:lnTo>
                      <a:lnTo>
                        <a:pt x="359" y="488"/>
                      </a:lnTo>
                      <a:lnTo>
                        <a:pt x="358" y="487"/>
                      </a:lnTo>
                      <a:lnTo>
                        <a:pt x="358" y="486"/>
                      </a:lnTo>
                      <a:lnTo>
                        <a:pt x="358" y="485"/>
                      </a:lnTo>
                      <a:lnTo>
                        <a:pt x="356" y="484"/>
                      </a:lnTo>
                      <a:lnTo>
                        <a:pt x="355" y="485"/>
                      </a:lnTo>
                      <a:lnTo>
                        <a:pt x="354" y="484"/>
                      </a:lnTo>
                      <a:lnTo>
                        <a:pt x="353" y="485"/>
                      </a:lnTo>
                      <a:lnTo>
                        <a:pt x="352" y="485"/>
                      </a:lnTo>
                      <a:lnTo>
                        <a:pt x="351" y="485"/>
                      </a:lnTo>
                      <a:lnTo>
                        <a:pt x="350" y="484"/>
                      </a:lnTo>
                      <a:lnTo>
                        <a:pt x="349" y="483"/>
                      </a:lnTo>
                      <a:lnTo>
                        <a:pt x="348" y="482"/>
                      </a:lnTo>
                      <a:lnTo>
                        <a:pt x="347" y="480"/>
                      </a:lnTo>
                      <a:lnTo>
                        <a:pt x="346" y="479"/>
                      </a:lnTo>
                      <a:lnTo>
                        <a:pt x="345" y="479"/>
                      </a:lnTo>
                      <a:lnTo>
                        <a:pt x="344" y="478"/>
                      </a:lnTo>
                      <a:lnTo>
                        <a:pt x="342" y="477"/>
                      </a:lnTo>
                      <a:lnTo>
                        <a:pt x="340" y="477"/>
                      </a:lnTo>
                      <a:lnTo>
                        <a:pt x="339" y="476"/>
                      </a:lnTo>
                      <a:lnTo>
                        <a:pt x="339" y="475"/>
                      </a:lnTo>
                      <a:lnTo>
                        <a:pt x="337" y="475"/>
                      </a:lnTo>
                      <a:lnTo>
                        <a:pt x="335" y="474"/>
                      </a:lnTo>
                      <a:lnTo>
                        <a:pt x="334" y="474"/>
                      </a:lnTo>
                      <a:lnTo>
                        <a:pt x="333" y="474"/>
                      </a:lnTo>
                      <a:lnTo>
                        <a:pt x="332" y="473"/>
                      </a:lnTo>
                      <a:lnTo>
                        <a:pt x="331" y="473"/>
                      </a:lnTo>
                      <a:lnTo>
                        <a:pt x="327" y="472"/>
                      </a:lnTo>
                      <a:lnTo>
                        <a:pt x="326" y="472"/>
                      </a:lnTo>
                      <a:lnTo>
                        <a:pt x="324" y="472"/>
                      </a:lnTo>
                      <a:lnTo>
                        <a:pt x="323" y="472"/>
                      </a:lnTo>
                      <a:lnTo>
                        <a:pt x="322" y="471"/>
                      </a:lnTo>
                      <a:lnTo>
                        <a:pt x="321" y="471"/>
                      </a:lnTo>
                      <a:lnTo>
                        <a:pt x="320" y="473"/>
                      </a:lnTo>
                      <a:lnTo>
                        <a:pt x="319" y="473"/>
                      </a:lnTo>
                      <a:lnTo>
                        <a:pt x="318" y="473"/>
                      </a:lnTo>
                      <a:lnTo>
                        <a:pt x="317" y="474"/>
                      </a:lnTo>
                      <a:lnTo>
                        <a:pt x="317" y="475"/>
                      </a:lnTo>
                      <a:lnTo>
                        <a:pt x="316" y="475"/>
                      </a:lnTo>
                      <a:lnTo>
                        <a:pt x="315" y="474"/>
                      </a:lnTo>
                      <a:lnTo>
                        <a:pt x="313" y="473"/>
                      </a:lnTo>
                      <a:lnTo>
                        <a:pt x="312" y="473"/>
                      </a:lnTo>
                      <a:lnTo>
                        <a:pt x="311" y="473"/>
                      </a:lnTo>
                      <a:lnTo>
                        <a:pt x="311" y="474"/>
                      </a:lnTo>
                      <a:lnTo>
                        <a:pt x="311" y="475"/>
                      </a:lnTo>
                      <a:lnTo>
                        <a:pt x="310" y="476"/>
                      </a:lnTo>
                      <a:lnTo>
                        <a:pt x="310" y="477"/>
                      </a:lnTo>
                      <a:lnTo>
                        <a:pt x="310" y="478"/>
                      </a:lnTo>
                      <a:lnTo>
                        <a:pt x="310" y="479"/>
                      </a:lnTo>
                      <a:lnTo>
                        <a:pt x="309" y="480"/>
                      </a:lnTo>
                      <a:lnTo>
                        <a:pt x="308" y="480"/>
                      </a:lnTo>
                      <a:lnTo>
                        <a:pt x="306" y="482"/>
                      </a:lnTo>
                      <a:lnTo>
                        <a:pt x="304" y="482"/>
                      </a:lnTo>
                      <a:lnTo>
                        <a:pt x="303" y="482"/>
                      </a:lnTo>
                      <a:lnTo>
                        <a:pt x="302" y="481"/>
                      </a:lnTo>
                      <a:lnTo>
                        <a:pt x="301" y="480"/>
                      </a:lnTo>
                      <a:lnTo>
                        <a:pt x="300" y="480"/>
                      </a:lnTo>
                      <a:lnTo>
                        <a:pt x="300" y="479"/>
                      </a:lnTo>
                      <a:lnTo>
                        <a:pt x="299" y="479"/>
                      </a:lnTo>
                      <a:lnTo>
                        <a:pt x="299" y="481"/>
                      </a:lnTo>
                      <a:lnTo>
                        <a:pt x="298" y="481"/>
                      </a:lnTo>
                      <a:lnTo>
                        <a:pt x="298" y="480"/>
                      </a:lnTo>
                      <a:lnTo>
                        <a:pt x="297" y="480"/>
                      </a:lnTo>
                      <a:lnTo>
                        <a:pt x="297" y="481"/>
                      </a:lnTo>
                      <a:lnTo>
                        <a:pt x="296" y="481"/>
                      </a:lnTo>
                      <a:lnTo>
                        <a:pt x="295" y="481"/>
                      </a:lnTo>
                      <a:lnTo>
                        <a:pt x="295" y="480"/>
                      </a:lnTo>
                      <a:lnTo>
                        <a:pt x="295" y="479"/>
                      </a:lnTo>
                      <a:lnTo>
                        <a:pt x="294" y="479"/>
                      </a:lnTo>
                      <a:lnTo>
                        <a:pt x="294" y="478"/>
                      </a:lnTo>
                      <a:lnTo>
                        <a:pt x="293" y="478"/>
                      </a:lnTo>
                      <a:lnTo>
                        <a:pt x="292" y="479"/>
                      </a:lnTo>
                      <a:lnTo>
                        <a:pt x="291" y="479"/>
                      </a:lnTo>
                      <a:lnTo>
                        <a:pt x="290" y="479"/>
                      </a:lnTo>
                      <a:lnTo>
                        <a:pt x="290" y="478"/>
                      </a:lnTo>
                      <a:lnTo>
                        <a:pt x="289" y="478"/>
                      </a:lnTo>
                      <a:lnTo>
                        <a:pt x="289" y="479"/>
                      </a:lnTo>
                      <a:lnTo>
                        <a:pt x="288" y="479"/>
                      </a:lnTo>
                      <a:lnTo>
                        <a:pt x="287" y="480"/>
                      </a:lnTo>
                      <a:lnTo>
                        <a:pt x="286" y="480"/>
                      </a:lnTo>
                      <a:lnTo>
                        <a:pt x="287" y="479"/>
                      </a:lnTo>
                      <a:lnTo>
                        <a:pt x="287" y="478"/>
                      </a:lnTo>
                      <a:lnTo>
                        <a:pt x="286" y="477"/>
                      </a:lnTo>
                      <a:lnTo>
                        <a:pt x="285" y="477"/>
                      </a:lnTo>
                      <a:lnTo>
                        <a:pt x="284" y="477"/>
                      </a:lnTo>
                      <a:lnTo>
                        <a:pt x="284" y="478"/>
                      </a:lnTo>
                      <a:lnTo>
                        <a:pt x="284" y="479"/>
                      </a:lnTo>
                      <a:lnTo>
                        <a:pt x="284" y="480"/>
                      </a:lnTo>
                      <a:lnTo>
                        <a:pt x="283" y="481"/>
                      </a:lnTo>
                      <a:lnTo>
                        <a:pt x="282" y="481"/>
                      </a:lnTo>
                      <a:lnTo>
                        <a:pt x="282" y="480"/>
                      </a:lnTo>
                      <a:lnTo>
                        <a:pt x="281" y="479"/>
                      </a:lnTo>
                      <a:lnTo>
                        <a:pt x="282" y="478"/>
                      </a:lnTo>
                      <a:lnTo>
                        <a:pt x="282" y="476"/>
                      </a:lnTo>
                      <a:lnTo>
                        <a:pt x="281" y="476"/>
                      </a:lnTo>
                      <a:lnTo>
                        <a:pt x="280" y="476"/>
                      </a:lnTo>
                      <a:lnTo>
                        <a:pt x="280" y="477"/>
                      </a:lnTo>
                      <a:lnTo>
                        <a:pt x="279" y="477"/>
                      </a:lnTo>
                      <a:lnTo>
                        <a:pt x="278" y="476"/>
                      </a:lnTo>
                      <a:lnTo>
                        <a:pt x="278" y="475"/>
                      </a:lnTo>
                      <a:lnTo>
                        <a:pt x="277" y="475"/>
                      </a:lnTo>
                      <a:lnTo>
                        <a:pt x="276" y="475"/>
                      </a:lnTo>
                      <a:lnTo>
                        <a:pt x="275" y="475"/>
                      </a:lnTo>
                      <a:lnTo>
                        <a:pt x="274" y="476"/>
                      </a:lnTo>
                      <a:lnTo>
                        <a:pt x="273" y="477"/>
                      </a:lnTo>
                      <a:lnTo>
                        <a:pt x="272" y="478"/>
                      </a:lnTo>
                      <a:lnTo>
                        <a:pt x="271" y="478"/>
                      </a:lnTo>
                      <a:lnTo>
                        <a:pt x="271" y="479"/>
                      </a:lnTo>
                      <a:lnTo>
                        <a:pt x="271" y="480"/>
                      </a:lnTo>
                      <a:lnTo>
                        <a:pt x="270" y="480"/>
                      </a:lnTo>
                      <a:lnTo>
                        <a:pt x="269" y="480"/>
                      </a:lnTo>
                      <a:lnTo>
                        <a:pt x="269" y="479"/>
                      </a:lnTo>
                      <a:lnTo>
                        <a:pt x="268" y="479"/>
                      </a:lnTo>
                      <a:lnTo>
                        <a:pt x="268" y="478"/>
                      </a:lnTo>
                      <a:lnTo>
                        <a:pt x="269" y="478"/>
                      </a:lnTo>
                      <a:lnTo>
                        <a:pt x="269" y="477"/>
                      </a:lnTo>
                      <a:lnTo>
                        <a:pt x="269" y="476"/>
                      </a:lnTo>
                      <a:lnTo>
                        <a:pt x="269" y="475"/>
                      </a:lnTo>
                      <a:lnTo>
                        <a:pt x="268" y="475"/>
                      </a:lnTo>
                      <a:lnTo>
                        <a:pt x="266" y="475"/>
                      </a:lnTo>
                      <a:lnTo>
                        <a:pt x="263" y="476"/>
                      </a:lnTo>
                      <a:lnTo>
                        <a:pt x="262" y="475"/>
                      </a:lnTo>
                      <a:lnTo>
                        <a:pt x="261" y="475"/>
                      </a:lnTo>
                      <a:lnTo>
                        <a:pt x="259" y="475"/>
                      </a:lnTo>
                      <a:lnTo>
                        <a:pt x="258" y="475"/>
                      </a:lnTo>
                      <a:lnTo>
                        <a:pt x="257" y="474"/>
                      </a:lnTo>
                      <a:lnTo>
                        <a:pt x="256" y="474"/>
                      </a:lnTo>
                      <a:lnTo>
                        <a:pt x="256" y="473"/>
                      </a:lnTo>
                      <a:lnTo>
                        <a:pt x="255" y="472"/>
                      </a:lnTo>
                      <a:lnTo>
                        <a:pt x="254" y="472"/>
                      </a:lnTo>
                      <a:lnTo>
                        <a:pt x="253" y="471"/>
                      </a:lnTo>
                      <a:lnTo>
                        <a:pt x="252" y="470"/>
                      </a:lnTo>
                      <a:lnTo>
                        <a:pt x="252" y="469"/>
                      </a:lnTo>
                      <a:lnTo>
                        <a:pt x="251" y="468"/>
                      </a:lnTo>
                      <a:lnTo>
                        <a:pt x="249" y="467"/>
                      </a:lnTo>
                      <a:lnTo>
                        <a:pt x="248" y="467"/>
                      </a:lnTo>
                      <a:lnTo>
                        <a:pt x="248" y="466"/>
                      </a:lnTo>
                      <a:lnTo>
                        <a:pt x="247" y="466"/>
                      </a:lnTo>
                      <a:lnTo>
                        <a:pt x="246" y="465"/>
                      </a:lnTo>
                      <a:lnTo>
                        <a:pt x="246" y="464"/>
                      </a:lnTo>
                      <a:lnTo>
                        <a:pt x="246" y="463"/>
                      </a:lnTo>
                      <a:lnTo>
                        <a:pt x="247" y="462"/>
                      </a:lnTo>
                      <a:lnTo>
                        <a:pt x="247" y="461"/>
                      </a:lnTo>
                      <a:lnTo>
                        <a:pt x="248" y="460"/>
                      </a:lnTo>
                      <a:lnTo>
                        <a:pt x="248" y="458"/>
                      </a:lnTo>
                      <a:lnTo>
                        <a:pt x="247" y="455"/>
                      </a:lnTo>
                      <a:lnTo>
                        <a:pt x="247" y="454"/>
                      </a:lnTo>
                      <a:lnTo>
                        <a:pt x="247" y="453"/>
                      </a:lnTo>
                      <a:lnTo>
                        <a:pt x="247" y="452"/>
                      </a:lnTo>
                      <a:lnTo>
                        <a:pt x="246" y="451"/>
                      </a:lnTo>
                      <a:lnTo>
                        <a:pt x="244" y="451"/>
                      </a:lnTo>
                      <a:lnTo>
                        <a:pt x="244" y="452"/>
                      </a:lnTo>
                      <a:lnTo>
                        <a:pt x="243" y="452"/>
                      </a:lnTo>
                      <a:lnTo>
                        <a:pt x="242" y="453"/>
                      </a:lnTo>
                      <a:lnTo>
                        <a:pt x="241" y="453"/>
                      </a:lnTo>
                      <a:lnTo>
                        <a:pt x="240" y="452"/>
                      </a:lnTo>
                      <a:lnTo>
                        <a:pt x="240" y="451"/>
                      </a:lnTo>
                      <a:lnTo>
                        <a:pt x="239" y="450"/>
                      </a:lnTo>
                      <a:lnTo>
                        <a:pt x="238" y="450"/>
                      </a:lnTo>
                      <a:lnTo>
                        <a:pt x="237" y="450"/>
                      </a:lnTo>
                      <a:lnTo>
                        <a:pt x="236" y="451"/>
                      </a:lnTo>
                      <a:lnTo>
                        <a:pt x="235" y="450"/>
                      </a:lnTo>
                      <a:lnTo>
                        <a:pt x="232" y="450"/>
                      </a:lnTo>
                      <a:lnTo>
                        <a:pt x="232" y="449"/>
                      </a:lnTo>
                      <a:lnTo>
                        <a:pt x="230" y="449"/>
                      </a:lnTo>
                      <a:lnTo>
                        <a:pt x="229" y="448"/>
                      </a:lnTo>
                      <a:lnTo>
                        <a:pt x="227" y="448"/>
                      </a:lnTo>
                      <a:lnTo>
                        <a:pt x="226" y="448"/>
                      </a:lnTo>
                      <a:lnTo>
                        <a:pt x="226" y="447"/>
                      </a:lnTo>
                      <a:lnTo>
                        <a:pt x="225" y="446"/>
                      </a:lnTo>
                      <a:lnTo>
                        <a:pt x="224" y="446"/>
                      </a:lnTo>
                      <a:lnTo>
                        <a:pt x="224" y="444"/>
                      </a:lnTo>
                      <a:lnTo>
                        <a:pt x="224" y="443"/>
                      </a:lnTo>
                      <a:lnTo>
                        <a:pt x="224" y="442"/>
                      </a:lnTo>
                      <a:lnTo>
                        <a:pt x="225" y="441"/>
                      </a:lnTo>
                      <a:lnTo>
                        <a:pt x="225" y="440"/>
                      </a:lnTo>
                      <a:lnTo>
                        <a:pt x="226" y="439"/>
                      </a:lnTo>
                      <a:lnTo>
                        <a:pt x="226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3" y="437"/>
                      </a:lnTo>
                      <a:lnTo>
                        <a:pt x="222" y="438"/>
                      </a:lnTo>
                      <a:lnTo>
                        <a:pt x="222" y="439"/>
                      </a:lnTo>
                      <a:lnTo>
                        <a:pt x="222" y="440"/>
                      </a:lnTo>
                      <a:lnTo>
                        <a:pt x="222" y="443"/>
                      </a:lnTo>
                      <a:lnTo>
                        <a:pt x="221" y="444"/>
                      </a:lnTo>
                      <a:lnTo>
                        <a:pt x="221" y="445"/>
                      </a:lnTo>
                      <a:lnTo>
                        <a:pt x="220" y="445"/>
                      </a:lnTo>
                      <a:lnTo>
                        <a:pt x="219" y="444"/>
                      </a:lnTo>
                      <a:lnTo>
                        <a:pt x="219" y="443"/>
                      </a:lnTo>
                      <a:lnTo>
                        <a:pt x="219" y="442"/>
                      </a:lnTo>
                      <a:lnTo>
                        <a:pt x="220" y="441"/>
                      </a:lnTo>
                      <a:lnTo>
                        <a:pt x="220" y="440"/>
                      </a:lnTo>
                      <a:lnTo>
                        <a:pt x="220" y="439"/>
                      </a:lnTo>
                      <a:lnTo>
                        <a:pt x="219" y="438"/>
                      </a:lnTo>
                      <a:lnTo>
                        <a:pt x="217" y="437"/>
                      </a:lnTo>
                      <a:lnTo>
                        <a:pt x="215" y="437"/>
                      </a:lnTo>
                      <a:lnTo>
                        <a:pt x="214" y="438"/>
                      </a:lnTo>
                      <a:lnTo>
                        <a:pt x="214" y="439"/>
                      </a:lnTo>
                      <a:lnTo>
                        <a:pt x="214" y="440"/>
                      </a:lnTo>
                      <a:lnTo>
                        <a:pt x="213" y="441"/>
                      </a:lnTo>
                      <a:lnTo>
                        <a:pt x="212" y="441"/>
                      </a:lnTo>
                      <a:lnTo>
                        <a:pt x="211" y="440"/>
                      </a:lnTo>
                      <a:lnTo>
                        <a:pt x="211" y="439"/>
                      </a:lnTo>
                      <a:lnTo>
                        <a:pt x="211" y="438"/>
                      </a:lnTo>
                      <a:lnTo>
                        <a:pt x="212" y="437"/>
                      </a:lnTo>
                      <a:lnTo>
                        <a:pt x="212" y="436"/>
                      </a:lnTo>
                      <a:lnTo>
                        <a:pt x="213" y="436"/>
                      </a:lnTo>
                      <a:lnTo>
                        <a:pt x="214" y="436"/>
                      </a:lnTo>
                      <a:lnTo>
                        <a:pt x="214" y="435"/>
                      </a:lnTo>
                      <a:lnTo>
                        <a:pt x="214" y="434"/>
                      </a:lnTo>
                      <a:lnTo>
                        <a:pt x="214" y="433"/>
                      </a:lnTo>
                      <a:lnTo>
                        <a:pt x="213" y="431"/>
                      </a:lnTo>
                      <a:lnTo>
                        <a:pt x="212" y="430"/>
                      </a:lnTo>
                      <a:lnTo>
                        <a:pt x="211" y="429"/>
                      </a:lnTo>
                      <a:lnTo>
                        <a:pt x="210" y="429"/>
                      </a:lnTo>
                      <a:lnTo>
                        <a:pt x="209" y="430"/>
                      </a:lnTo>
                      <a:lnTo>
                        <a:pt x="207" y="430"/>
                      </a:lnTo>
                      <a:lnTo>
                        <a:pt x="206" y="430"/>
                      </a:lnTo>
                      <a:lnTo>
                        <a:pt x="205" y="430"/>
                      </a:lnTo>
                      <a:lnTo>
                        <a:pt x="205" y="431"/>
                      </a:lnTo>
                      <a:lnTo>
                        <a:pt x="204" y="431"/>
                      </a:lnTo>
                      <a:lnTo>
                        <a:pt x="203" y="431"/>
                      </a:lnTo>
                      <a:lnTo>
                        <a:pt x="202" y="431"/>
                      </a:lnTo>
                      <a:lnTo>
                        <a:pt x="201" y="429"/>
                      </a:lnTo>
                      <a:lnTo>
                        <a:pt x="200" y="429"/>
                      </a:lnTo>
                      <a:lnTo>
                        <a:pt x="200" y="428"/>
                      </a:lnTo>
                      <a:lnTo>
                        <a:pt x="199" y="428"/>
                      </a:lnTo>
                      <a:lnTo>
                        <a:pt x="198" y="429"/>
                      </a:lnTo>
                      <a:lnTo>
                        <a:pt x="197" y="430"/>
                      </a:lnTo>
                      <a:lnTo>
                        <a:pt x="197" y="431"/>
                      </a:lnTo>
                      <a:lnTo>
                        <a:pt x="196" y="430"/>
                      </a:lnTo>
                      <a:lnTo>
                        <a:pt x="195" y="429"/>
                      </a:lnTo>
                      <a:lnTo>
                        <a:pt x="194" y="428"/>
                      </a:lnTo>
                      <a:lnTo>
                        <a:pt x="193" y="428"/>
                      </a:lnTo>
                      <a:lnTo>
                        <a:pt x="192" y="429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1" y="427"/>
                      </a:lnTo>
                      <a:lnTo>
                        <a:pt x="191" y="426"/>
                      </a:lnTo>
                      <a:lnTo>
                        <a:pt x="192" y="426"/>
                      </a:lnTo>
                      <a:lnTo>
                        <a:pt x="191" y="426"/>
                      </a:lnTo>
                      <a:lnTo>
                        <a:pt x="191" y="425"/>
                      </a:lnTo>
                      <a:lnTo>
                        <a:pt x="190" y="426"/>
                      </a:lnTo>
                      <a:lnTo>
                        <a:pt x="190" y="425"/>
                      </a:lnTo>
                      <a:lnTo>
                        <a:pt x="190" y="424"/>
                      </a:lnTo>
                      <a:lnTo>
                        <a:pt x="191" y="424"/>
                      </a:lnTo>
                      <a:lnTo>
                        <a:pt x="191" y="423"/>
                      </a:lnTo>
                      <a:lnTo>
                        <a:pt x="192" y="420"/>
                      </a:lnTo>
                      <a:lnTo>
                        <a:pt x="192" y="419"/>
                      </a:lnTo>
                      <a:lnTo>
                        <a:pt x="192" y="418"/>
                      </a:lnTo>
                      <a:lnTo>
                        <a:pt x="192" y="417"/>
                      </a:lnTo>
                      <a:lnTo>
                        <a:pt x="191" y="417"/>
                      </a:lnTo>
                      <a:lnTo>
                        <a:pt x="189" y="417"/>
                      </a:lnTo>
                      <a:lnTo>
                        <a:pt x="188" y="416"/>
                      </a:lnTo>
                      <a:lnTo>
                        <a:pt x="187" y="416"/>
                      </a:lnTo>
                      <a:lnTo>
                        <a:pt x="187" y="415"/>
                      </a:lnTo>
                      <a:lnTo>
                        <a:pt x="186" y="415"/>
                      </a:lnTo>
                      <a:lnTo>
                        <a:pt x="186" y="414"/>
                      </a:lnTo>
                      <a:lnTo>
                        <a:pt x="187" y="410"/>
                      </a:lnTo>
                      <a:lnTo>
                        <a:pt x="187" y="408"/>
                      </a:lnTo>
                      <a:lnTo>
                        <a:pt x="187" y="407"/>
                      </a:lnTo>
                      <a:lnTo>
                        <a:pt x="187" y="406"/>
                      </a:lnTo>
                      <a:lnTo>
                        <a:pt x="187" y="404"/>
                      </a:lnTo>
                      <a:lnTo>
                        <a:pt x="186" y="403"/>
                      </a:lnTo>
                      <a:lnTo>
                        <a:pt x="185" y="401"/>
                      </a:lnTo>
                      <a:lnTo>
                        <a:pt x="185" y="399"/>
                      </a:lnTo>
                      <a:lnTo>
                        <a:pt x="184" y="398"/>
                      </a:lnTo>
                      <a:lnTo>
                        <a:pt x="183" y="398"/>
                      </a:lnTo>
                      <a:lnTo>
                        <a:pt x="182" y="398"/>
                      </a:lnTo>
                      <a:lnTo>
                        <a:pt x="181" y="399"/>
                      </a:lnTo>
                      <a:lnTo>
                        <a:pt x="180" y="400"/>
                      </a:lnTo>
                      <a:lnTo>
                        <a:pt x="175" y="400"/>
                      </a:lnTo>
                      <a:lnTo>
                        <a:pt x="174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5" y="402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2" y="403"/>
                      </a:lnTo>
                      <a:lnTo>
                        <a:pt x="171" y="402"/>
                      </a:lnTo>
                      <a:lnTo>
                        <a:pt x="168" y="401"/>
                      </a:lnTo>
                      <a:lnTo>
                        <a:pt x="168" y="400"/>
                      </a:lnTo>
                      <a:lnTo>
                        <a:pt x="167" y="399"/>
                      </a:lnTo>
                      <a:lnTo>
                        <a:pt x="166" y="399"/>
                      </a:lnTo>
                      <a:lnTo>
                        <a:pt x="166" y="398"/>
                      </a:lnTo>
                      <a:lnTo>
                        <a:pt x="167" y="398"/>
                      </a:lnTo>
                      <a:lnTo>
                        <a:pt x="167" y="397"/>
                      </a:lnTo>
                      <a:lnTo>
                        <a:pt x="168" y="396"/>
                      </a:lnTo>
                      <a:lnTo>
                        <a:pt x="169" y="395"/>
                      </a:lnTo>
                      <a:lnTo>
                        <a:pt x="170" y="394"/>
                      </a:lnTo>
                      <a:lnTo>
                        <a:pt x="171" y="393"/>
                      </a:lnTo>
                      <a:lnTo>
                        <a:pt x="171" y="392"/>
                      </a:lnTo>
                      <a:lnTo>
                        <a:pt x="171" y="391"/>
                      </a:lnTo>
                      <a:lnTo>
                        <a:pt x="169" y="390"/>
                      </a:lnTo>
                      <a:lnTo>
                        <a:pt x="169" y="389"/>
                      </a:lnTo>
                      <a:lnTo>
                        <a:pt x="170" y="388"/>
                      </a:lnTo>
                      <a:lnTo>
                        <a:pt x="170" y="387"/>
                      </a:lnTo>
                      <a:lnTo>
                        <a:pt x="170" y="386"/>
                      </a:lnTo>
                      <a:lnTo>
                        <a:pt x="169" y="385"/>
                      </a:lnTo>
                      <a:lnTo>
                        <a:pt x="169" y="384"/>
                      </a:lnTo>
                      <a:lnTo>
                        <a:pt x="169" y="383"/>
                      </a:lnTo>
                      <a:lnTo>
                        <a:pt x="170" y="382"/>
                      </a:lnTo>
                      <a:lnTo>
                        <a:pt x="171" y="382"/>
                      </a:lnTo>
                      <a:lnTo>
                        <a:pt x="171" y="381"/>
                      </a:lnTo>
                      <a:lnTo>
                        <a:pt x="171" y="380"/>
                      </a:lnTo>
                      <a:lnTo>
                        <a:pt x="171" y="379"/>
                      </a:lnTo>
                      <a:lnTo>
                        <a:pt x="170" y="379"/>
                      </a:lnTo>
                      <a:lnTo>
                        <a:pt x="170" y="378"/>
                      </a:lnTo>
                      <a:lnTo>
                        <a:pt x="166" y="378"/>
                      </a:lnTo>
                      <a:lnTo>
                        <a:pt x="165" y="378"/>
                      </a:lnTo>
                      <a:lnTo>
                        <a:pt x="163" y="377"/>
                      </a:lnTo>
                      <a:lnTo>
                        <a:pt x="162" y="377"/>
                      </a:lnTo>
                      <a:lnTo>
                        <a:pt x="161" y="377"/>
                      </a:lnTo>
                      <a:lnTo>
                        <a:pt x="161" y="376"/>
                      </a:lnTo>
                      <a:lnTo>
                        <a:pt x="161" y="375"/>
                      </a:lnTo>
                      <a:lnTo>
                        <a:pt x="160" y="371"/>
                      </a:lnTo>
                      <a:lnTo>
                        <a:pt x="159" y="366"/>
                      </a:lnTo>
                      <a:lnTo>
                        <a:pt x="159" y="365"/>
                      </a:lnTo>
                      <a:lnTo>
                        <a:pt x="158" y="363"/>
                      </a:lnTo>
                      <a:lnTo>
                        <a:pt x="158" y="361"/>
                      </a:lnTo>
                      <a:lnTo>
                        <a:pt x="158" y="360"/>
                      </a:lnTo>
                      <a:lnTo>
                        <a:pt x="159" y="360"/>
                      </a:lnTo>
                      <a:lnTo>
                        <a:pt x="162" y="359"/>
                      </a:lnTo>
                      <a:lnTo>
                        <a:pt x="162" y="358"/>
                      </a:lnTo>
                      <a:lnTo>
                        <a:pt x="162" y="357"/>
                      </a:lnTo>
                      <a:lnTo>
                        <a:pt x="158" y="357"/>
                      </a:lnTo>
                      <a:lnTo>
                        <a:pt x="157" y="357"/>
                      </a:lnTo>
                      <a:lnTo>
                        <a:pt x="156" y="356"/>
                      </a:lnTo>
                      <a:lnTo>
                        <a:pt x="155" y="351"/>
                      </a:lnTo>
                      <a:lnTo>
                        <a:pt x="155" y="350"/>
                      </a:lnTo>
                      <a:lnTo>
                        <a:pt x="155" y="348"/>
                      </a:lnTo>
                      <a:lnTo>
                        <a:pt x="155" y="347"/>
                      </a:lnTo>
                      <a:lnTo>
                        <a:pt x="156" y="346"/>
                      </a:lnTo>
                      <a:lnTo>
                        <a:pt x="157" y="346"/>
                      </a:lnTo>
                      <a:lnTo>
                        <a:pt x="158" y="346"/>
                      </a:lnTo>
                      <a:lnTo>
                        <a:pt x="159" y="346"/>
                      </a:lnTo>
                      <a:lnTo>
                        <a:pt x="159" y="345"/>
                      </a:lnTo>
                      <a:lnTo>
                        <a:pt x="159" y="344"/>
                      </a:lnTo>
                      <a:lnTo>
                        <a:pt x="158" y="344"/>
                      </a:lnTo>
                      <a:lnTo>
                        <a:pt x="157" y="344"/>
                      </a:lnTo>
                      <a:lnTo>
                        <a:pt x="156" y="344"/>
                      </a:lnTo>
                      <a:lnTo>
                        <a:pt x="155" y="342"/>
                      </a:lnTo>
                      <a:lnTo>
                        <a:pt x="154" y="340"/>
                      </a:lnTo>
                      <a:lnTo>
                        <a:pt x="154" y="339"/>
                      </a:lnTo>
                      <a:lnTo>
                        <a:pt x="155" y="338"/>
                      </a:lnTo>
                      <a:lnTo>
                        <a:pt x="156" y="337"/>
                      </a:lnTo>
                      <a:lnTo>
                        <a:pt x="157" y="336"/>
                      </a:lnTo>
                      <a:lnTo>
                        <a:pt x="158" y="335"/>
                      </a:lnTo>
                      <a:lnTo>
                        <a:pt x="159" y="335"/>
                      </a:lnTo>
                      <a:lnTo>
                        <a:pt x="162" y="334"/>
                      </a:lnTo>
                      <a:lnTo>
                        <a:pt x="163" y="333"/>
                      </a:lnTo>
                      <a:lnTo>
                        <a:pt x="163" y="332"/>
                      </a:lnTo>
                      <a:lnTo>
                        <a:pt x="163" y="331"/>
                      </a:lnTo>
                      <a:lnTo>
                        <a:pt x="163" y="330"/>
                      </a:lnTo>
                      <a:lnTo>
                        <a:pt x="161" y="328"/>
                      </a:lnTo>
                      <a:lnTo>
                        <a:pt x="161" y="327"/>
                      </a:lnTo>
                      <a:lnTo>
                        <a:pt x="164" y="324"/>
                      </a:lnTo>
                      <a:lnTo>
                        <a:pt x="165" y="323"/>
                      </a:lnTo>
                      <a:lnTo>
                        <a:pt x="166" y="323"/>
                      </a:lnTo>
                      <a:lnTo>
                        <a:pt x="166" y="322"/>
                      </a:lnTo>
                      <a:lnTo>
                        <a:pt x="165" y="321"/>
                      </a:lnTo>
                      <a:lnTo>
                        <a:pt x="164" y="320"/>
                      </a:lnTo>
                      <a:lnTo>
                        <a:pt x="163" y="319"/>
                      </a:lnTo>
                      <a:lnTo>
                        <a:pt x="163" y="318"/>
                      </a:lnTo>
                      <a:lnTo>
                        <a:pt x="162" y="317"/>
                      </a:lnTo>
                      <a:lnTo>
                        <a:pt x="162" y="316"/>
                      </a:lnTo>
                      <a:lnTo>
                        <a:pt x="162" y="315"/>
                      </a:lnTo>
                      <a:lnTo>
                        <a:pt x="163" y="315"/>
                      </a:lnTo>
                      <a:lnTo>
                        <a:pt x="163" y="316"/>
                      </a:lnTo>
                      <a:lnTo>
                        <a:pt x="164" y="316"/>
                      </a:lnTo>
                      <a:lnTo>
                        <a:pt x="164" y="315"/>
                      </a:lnTo>
                      <a:lnTo>
                        <a:pt x="164" y="313"/>
                      </a:lnTo>
                      <a:lnTo>
                        <a:pt x="163" y="311"/>
                      </a:lnTo>
                      <a:lnTo>
                        <a:pt x="163" y="310"/>
                      </a:lnTo>
                      <a:lnTo>
                        <a:pt x="161" y="309"/>
                      </a:lnTo>
                      <a:lnTo>
                        <a:pt x="160" y="307"/>
                      </a:lnTo>
                      <a:lnTo>
                        <a:pt x="158" y="306"/>
                      </a:lnTo>
                      <a:lnTo>
                        <a:pt x="158" y="305"/>
                      </a:lnTo>
                      <a:lnTo>
                        <a:pt x="157" y="305"/>
                      </a:lnTo>
                      <a:lnTo>
                        <a:pt x="156" y="304"/>
                      </a:lnTo>
                      <a:lnTo>
                        <a:pt x="155" y="304"/>
                      </a:lnTo>
                      <a:lnTo>
                        <a:pt x="154" y="303"/>
                      </a:lnTo>
                      <a:lnTo>
                        <a:pt x="153" y="303"/>
                      </a:lnTo>
                      <a:lnTo>
                        <a:pt x="153" y="302"/>
                      </a:lnTo>
                      <a:lnTo>
                        <a:pt x="153" y="301"/>
                      </a:lnTo>
                      <a:lnTo>
                        <a:pt x="154" y="301"/>
                      </a:lnTo>
                      <a:lnTo>
                        <a:pt x="155" y="301"/>
                      </a:lnTo>
                      <a:lnTo>
                        <a:pt x="155" y="300"/>
                      </a:lnTo>
                      <a:lnTo>
                        <a:pt x="155" y="299"/>
                      </a:lnTo>
                      <a:lnTo>
                        <a:pt x="155" y="297"/>
                      </a:lnTo>
                      <a:lnTo>
                        <a:pt x="155" y="294"/>
                      </a:lnTo>
                      <a:lnTo>
                        <a:pt x="155" y="292"/>
                      </a:lnTo>
                      <a:lnTo>
                        <a:pt x="155" y="291"/>
                      </a:lnTo>
                      <a:lnTo>
                        <a:pt x="155" y="289"/>
                      </a:lnTo>
                      <a:lnTo>
                        <a:pt x="154" y="288"/>
                      </a:lnTo>
                      <a:lnTo>
                        <a:pt x="153" y="287"/>
                      </a:lnTo>
                      <a:lnTo>
                        <a:pt x="152" y="287"/>
                      </a:lnTo>
                      <a:lnTo>
                        <a:pt x="150" y="287"/>
                      </a:lnTo>
                      <a:lnTo>
                        <a:pt x="149" y="287"/>
                      </a:lnTo>
                      <a:lnTo>
                        <a:pt x="149" y="286"/>
                      </a:lnTo>
                      <a:lnTo>
                        <a:pt x="148" y="285"/>
                      </a:lnTo>
                      <a:lnTo>
                        <a:pt x="148" y="284"/>
                      </a:lnTo>
                      <a:lnTo>
                        <a:pt x="148" y="282"/>
                      </a:lnTo>
                      <a:lnTo>
                        <a:pt x="149" y="281"/>
                      </a:lnTo>
                      <a:lnTo>
                        <a:pt x="150" y="281"/>
                      </a:lnTo>
                      <a:lnTo>
                        <a:pt x="149" y="280"/>
                      </a:lnTo>
                      <a:lnTo>
                        <a:pt x="149" y="279"/>
                      </a:lnTo>
                      <a:lnTo>
                        <a:pt x="149" y="277"/>
                      </a:lnTo>
                      <a:lnTo>
                        <a:pt x="148" y="277"/>
                      </a:lnTo>
                      <a:lnTo>
                        <a:pt x="147" y="276"/>
                      </a:lnTo>
                      <a:lnTo>
                        <a:pt x="147" y="275"/>
                      </a:lnTo>
                      <a:lnTo>
                        <a:pt x="147" y="274"/>
                      </a:lnTo>
                      <a:lnTo>
                        <a:pt x="148" y="273"/>
                      </a:lnTo>
                      <a:lnTo>
                        <a:pt x="148" y="272"/>
                      </a:lnTo>
                      <a:lnTo>
                        <a:pt x="147" y="272"/>
                      </a:lnTo>
                      <a:lnTo>
                        <a:pt x="147" y="271"/>
                      </a:lnTo>
                      <a:lnTo>
                        <a:pt x="146" y="270"/>
                      </a:lnTo>
                      <a:lnTo>
                        <a:pt x="146" y="269"/>
                      </a:lnTo>
                      <a:lnTo>
                        <a:pt x="146" y="268"/>
                      </a:lnTo>
                      <a:lnTo>
                        <a:pt x="147" y="268"/>
                      </a:lnTo>
                      <a:lnTo>
                        <a:pt x="148" y="268"/>
                      </a:lnTo>
                      <a:lnTo>
                        <a:pt x="149" y="268"/>
                      </a:lnTo>
                      <a:lnTo>
                        <a:pt x="150" y="266"/>
                      </a:lnTo>
                      <a:lnTo>
                        <a:pt x="151" y="264"/>
                      </a:lnTo>
                      <a:lnTo>
                        <a:pt x="151" y="263"/>
                      </a:lnTo>
                      <a:lnTo>
                        <a:pt x="151" y="262"/>
                      </a:lnTo>
                      <a:lnTo>
                        <a:pt x="151" y="261"/>
                      </a:lnTo>
                      <a:lnTo>
                        <a:pt x="150" y="260"/>
                      </a:lnTo>
                      <a:lnTo>
                        <a:pt x="150" y="259"/>
                      </a:lnTo>
                      <a:lnTo>
                        <a:pt x="150" y="258"/>
                      </a:lnTo>
                      <a:lnTo>
                        <a:pt x="150" y="257"/>
                      </a:lnTo>
                      <a:lnTo>
                        <a:pt x="151" y="256"/>
                      </a:lnTo>
                      <a:lnTo>
                        <a:pt x="153" y="255"/>
                      </a:lnTo>
                      <a:lnTo>
                        <a:pt x="154" y="252"/>
                      </a:lnTo>
                      <a:lnTo>
                        <a:pt x="155" y="252"/>
                      </a:lnTo>
                      <a:lnTo>
                        <a:pt x="156" y="251"/>
                      </a:lnTo>
                      <a:lnTo>
                        <a:pt x="157" y="250"/>
                      </a:lnTo>
                      <a:lnTo>
                        <a:pt x="157" y="249"/>
                      </a:lnTo>
                      <a:lnTo>
                        <a:pt x="157" y="248"/>
                      </a:lnTo>
                      <a:lnTo>
                        <a:pt x="158" y="246"/>
                      </a:lnTo>
                      <a:lnTo>
                        <a:pt x="158" y="245"/>
                      </a:lnTo>
                      <a:lnTo>
                        <a:pt x="160" y="244"/>
                      </a:lnTo>
                      <a:lnTo>
                        <a:pt x="160" y="243"/>
                      </a:lnTo>
                      <a:lnTo>
                        <a:pt x="160" y="242"/>
                      </a:lnTo>
                      <a:lnTo>
                        <a:pt x="160" y="240"/>
                      </a:lnTo>
                      <a:lnTo>
                        <a:pt x="159" y="238"/>
                      </a:lnTo>
                      <a:lnTo>
                        <a:pt x="158" y="236"/>
                      </a:lnTo>
                      <a:lnTo>
                        <a:pt x="158" y="235"/>
                      </a:lnTo>
                      <a:lnTo>
                        <a:pt x="159" y="234"/>
                      </a:lnTo>
                      <a:lnTo>
                        <a:pt x="159" y="233"/>
                      </a:lnTo>
                      <a:lnTo>
                        <a:pt x="158" y="231"/>
                      </a:lnTo>
                      <a:lnTo>
                        <a:pt x="159" y="230"/>
                      </a:lnTo>
                      <a:lnTo>
                        <a:pt x="159" y="229"/>
                      </a:lnTo>
                      <a:lnTo>
                        <a:pt x="158" y="229"/>
                      </a:lnTo>
                      <a:lnTo>
                        <a:pt x="157" y="228"/>
                      </a:lnTo>
                      <a:lnTo>
                        <a:pt x="157" y="227"/>
                      </a:lnTo>
                      <a:lnTo>
                        <a:pt x="156" y="225"/>
                      </a:lnTo>
                      <a:lnTo>
                        <a:pt x="155" y="224"/>
                      </a:lnTo>
                      <a:lnTo>
                        <a:pt x="155" y="223"/>
                      </a:lnTo>
                      <a:lnTo>
                        <a:pt x="156" y="219"/>
                      </a:lnTo>
                      <a:lnTo>
                        <a:pt x="156" y="218"/>
                      </a:lnTo>
                      <a:lnTo>
                        <a:pt x="156" y="216"/>
                      </a:lnTo>
                      <a:lnTo>
                        <a:pt x="155" y="215"/>
                      </a:lnTo>
                      <a:lnTo>
                        <a:pt x="155" y="214"/>
                      </a:lnTo>
                      <a:lnTo>
                        <a:pt x="155" y="213"/>
                      </a:lnTo>
                      <a:lnTo>
                        <a:pt x="155" y="212"/>
                      </a:lnTo>
                      <a:lnTo>
                        <a:pt x="155" y="211"/>
                      </a:lnTo>
                      <a:lnTo>
                        <a:pt x="156" y="209"/>
                      </a:lnTo>
                      <a:lnTo>
                        <a:pt x="157" y="207"/>
                      </a:lnTo>
                      <a:lnTo>
                        <a:pt x="159" y="206"/>
                      </a:lnTo>
                      <a:lnTo>
                        <a:pt x="159" y="204"/>
                      </a:lnTo>
                      <a:lnTo>
                        <a:pt x="160" y="203"/>
                      </a:lnTo>
                      <a:lnTo>
                        <a:pt x="160" y="202"/>
                      </a:lnTo>
                      <a:lnTo>
                        <a:pt x="159" y="201"/>
                      </a:lnTo>
                      <a:lnTo>
                        <a:pt x="157" y="200"/>
                      </a:lnTo>
                      <a:lnTo>
                        <a:pt x="156" y="199"/>
                      </a:lnTo>
                      <a:lnTo>
                        <a:pt x="155" y="195"/>
                      </a:lnTo>
                      <a:lnTo>
                        <a:pt x="153" y="193"/>
                      </a:lnTo>
                      <a:lnTo>
                        <a:pt x="153" y="191"/>
                      </a:lnTo>
                      <a:lnTo>
                        <a:pt x="152" y="189"/>
                      </a:lnTo>
                      <a:lnTo>
                        <a:pt x="151" y="188"/>
                      </a:lnTo>
                      <a:lnTo>
                        <a:pt x="150" y="187"/>
                      </a:lnTo>
                      <a:lnTo>
                        <a:pt x="148" y="186"/>
                      </a:lnTo>
                      <a:lnTo>
                        <a:pt x="146" y="185"/>
                      </a:lnTo>
                      <a:lnTo>
                        <a:pt x="144" y="185"/>
                      </a:lnTo>
                      <a:lnTo>
                        <a:pt x="143" y="184"/>
                      </a:lnTo>
                      <a:lnTo>
                        <a:pt x="142" y="184"/>
                      </a:lnTo>
                      <a:lnTo>
                        <a:pt x="142" y="185"/>
                      </a:lnTo>
                      <a:lnTo>
                        <a:pt x="143" y="185"/>
                      </a:lnTo>
                      <a:lnTo>
                        <a:pt x="143" y="186"/>
                      </a:lnTo>
                      <a:lnTo>
                        <a:pt x="142" y="187"/>
                      </a:lnTo>
                      <a:lnTo>
                        <a:pt x="141" y="188"/>
                      </a:lnTo>
                      <a:lnTo>
                        <a:pt x="140" y="189"/>
                      </a:lnTo>
                      <a:lnTo>
                        <a:pt x="139" y="189"/>
                      </a:lnTo>
                      <a:lnTo>
                        <a:pt x="139" y="188"/>
                      </a:lnTo>
                      <a:lnTo>
                        <a:pt x="138" y="188"/>
                      </a:lnTo>
                      <a:lnTo>
                        <a:pt x="138" y="189"/>
                      </a:lnTo>
                      <a:lnTo>
                        <a:pt x="139" y="190"/>
                      </a:lnTo>
                      <a:lnTo>
                        <a:pt x="138" y="190"/>
                      </a:lnTo>
                      <a:lnTo>
                        <a:pt x="137" y="190"/>
                      </a:lnTo>
                      <a:lnTo>
                        <a:pt x="137" y="191"/>
                      </a:lnTo>
                      <a:lnTo>
                        <a:pt x="137" y="192"/>
                      </a:lnTo>
                      <a:lnTo>
                        <a:pt x="136" y="193"/>
                      </a:lnTo>
                      <a:lnTo>
                        <a:pt x="136" y="195"/>
                      </a:lnTo>
                      <a:lnTo>
                        <a:pt x="137" y="195"/>
                      </a:lnTo>
                      <a:lnTo>
                        <a:pt x="137" y="196"/>
                      </a:lnTo>
                      <a:lnTo>
                        <a:pt x="136" y="197"/>
                      </a:lnTo>
                      <a:lnTo>
                        <a:pt x="135" y="197"/>
                      </a:lnTo>
                      <a:lnTo>
                        <a:pt x="134" y="197"/>
                      </a:lnTo>
                      <a:lnTo>
                        <a:pt x="134" y="196"/>
                      </a:lnTo>
                      <a:lnTo>
                        <a:pt x="133" y="196"/>
                      </a:lnTo>
                      <a:lnTo>
                        <a:pt x="133" y="197"/>
                      </a:lnTo>
                      <a:lnTo>
                        <a:pt x="133" y="198"/>
                      </a:lnTo>
                      <a:lnTo>
                        <a:pt x="132" y="199"/>
                      </a:lnTo>
                      <a:lnTo>
                        <a:pt x="131" y="199"/>
                      </a:lnTo>
                      <a:lnTo>
                        <a:pt x="130" y="199"/>
                      </a:lnTo>
                      <a:lnTo>
                        <a:pt x="130" y="200"/>
                      </a:lnTo>
                      <a:lnTo>
                        <a:pt x="131" y="201"/>
                      </a:lnTo>
                      <a:lnTo>
                        <a:pt x="132" y="202"/>
                      </a:lnTo>
                      <a:lnTo>
                        <a:pt x="131" y="202"/>
                      </a:lnTo>
                      <a:lnTo>
                        <a:pt x="131" y="203"/>
                      </a:lnTo>
                      <a:lnTo>
                        <a:pt x="130" y="202"/>
                      </a:lnTo>
                      <a:lnTo>
                        <a:pt x="127" y="203"/>
                      </a:lnTo>
                      <a:lnTo>
                        <a:pt x="127" y="202"/>
                      </a:lnTo>
                      <a:lnTo>
                        <a:pt x="127" y="201"/>
                      </a:lnTo>
                      <a:lnTo>
                        <a:pt x="126" y="201"/>
                      </a:lnTo>
                      <a:lnTo>
                        <a:pt x="124" y="202"/>
                      </a:lnTo>
                      <a:lnTo>
                        <a:pt x="123" y="202"/>
                      </a:lnTo>
                      <a:lnTo>
                        <a:pt x="123" y="200"/>
                      </a:lnTo>
                      <a:lnTo>
                        <a:pt x="123" y="199"/>
                      </a:lnTo>
                      <a:lnTo>
                        <a:pt x="122" y="199"/>
                      </a:lnTo>
                      <a:lnTo>
                        <a:pt x="122" y="200"/>
                      </a:lnTo>
                      <a:lnTo>
                        <a:pt x="121" y="200"/>
                      </a:lnTo>
                      <a:lnTo>
                        <a:pt x="121" y="199"/>
                      </a:lnTo>
                      <a:lnTo>
                        <a:pt x="122" y="198"/>
                      </a:lnTo>
                      <a:lnTo>
                        <a:pt x="121" y="197"/>
                      </a:lnTo>
                      <a:lnTo>
                        <a:pt x="120" y="198"/>
                      </a:lnTo>
                      <a:lnTo>
                        <a:pt x="120" y="197"/>
                      </a:lnTo>
                      <a:lnTo>
                        <a:pt x="119" y="196"/>
                      </a:lnTo>
                      <a:lnTo>
                        <a:pt x="119" y="197"/>
                      </a:lnTo>
                      <a:lnTo>
                        <a:pt x="118" y="198"/>
                      </a:lnTo>
                      <a:lnTo>
                        <a:pt x="117" y="199"/>
                      </a:lnTo>
                      <a:lnTo>
                        <a:pt x="117" y="200"/>
                      </a:lnTo>
                      <a:lnTo>
                        <a:pt x="116" y="200"/>
                      </a:lnTo>
                      <a:lnTo>
                        <a:pt x="115" y="199"/>
                      </a:lnTo>
                      <a:lnTo>
                        <a:pt x="116" y="198"/>
                      </a:lnTo>
                      <a:lnTo>
                        <a:pt x="116" y="197"/>
                      </a:lnTo>
                      <a:lnTo>
                        <a:pt x="115" y="196"/>
                      </a:lnTo>
                      <a:lnTo>
                        <a:pt x="115" y="195"/>
                      </a:lnTo>
                      <a:lnTo>
                        <a:pt x="116" y="195"/>
                      </a:lnTo>
                      <a:lnTo>
                        <a:pt x="117" y="195"/>
                      </a:lnTo>
                      <a:lnTo>
                        <a:pt x="118" y="195"/>
                      </a:lnTo>
                      <a:lnTo>
                        <a:pt x="118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7" y="193"/>
                      </a:lnTo>
                      <a:lnTo>
                        <a:pt x="116" y="193"/>
                      </a:lnTo>
                      <a:lnTo>
                        <a:pt x="115" y="194"/>
                      </a:lnTo>
                      <a:lnTo>
                        <a:pt x="114" y="194"/>
                      </a:lnTo>
                      <a:lnTo>
                        <a:pt x="113" y="194"/>
                      </a:lnTo>
                      <a:lnTo>
                        <a:pt x="112" y="195"/>
                      </a:lnTo>
                      <a:lnTo>
                        <a:pt x="112" y="196"/>
                      </a:lnTo>
                      <a:lnTo>
                        <a:pt x="112" y="197"/>
                      </a:lnTo>
                      <a:lnTo>
                        <a:pt x="111" y="197"/>
                      </a:lnTo>
                      <a:lnTo>
                        <a:pt x="111" y="196"/>
                      </a:lnTo>
                      <a:lnTo>
                        <a:pt x="110" y="195"/>
                      </a:lnTo>
                      <a:lnTo>
                        <a:pt x="109" y="195"/>
                      </a:lnTo>
                      <a:lnTo>
                        <a:pt x="108" y="194"/>
                      </a:lnTo>
                      <a:lnTo>
                        <a:pt x="109" y="192"/>
                      </a:lnTo>
                      <a:lnTo>
                        <a:pt x="108" y="192"/>
                      </a:lnTo>
                      <a:lnTo>
                        <a:pt x="107" y="193"/>
                      </a:lnTo>
                      <a:lnTo>
                        <a:pt x="108" y="194"/>
                      </a:lnTo>
                      <a:lnTo>
                        <a:pt x="108" y="195"/>
                      </a:lnTo>
                      <a:lnTo>
                        <a:pt x="107" y="196"/>
                      </a:lnTo>
                      <a:lnTo>
                        <a:pt x="107" y="197"/>
                      </a:lnTo>
                      <a:lnTo>
                        <a:pt x="106" y="197"/>
                      </a:lnTo>
                      <a:lnTo>
                        <a:pt x="106" y="198"/>
                      </a:lnTo>
                      <a:lnTo>
                        <a:pt x="106" y="197"/>
                      </a:lnTo>
                      <a:lnTo>
                        <a:pt x="105" y="198"/>
                      </a:lnTo>
                      <a:lnTo>
                        <a:pt x="105" y="197"/>
                      </a:lnTo>
                      <a:lnTo>
                        <a:pt x="104" y="196"/>
                      </a:lnTo>
                      <a:lnTo>
                        <a:pt x="105" y="196"/>
                      </a:lnTo>
                      <a:lnTo>
                        <a:pt x="105" y="195"/>
                      </a:lnTo>
                      <a:lnTo>
                        <a:pt x="105" y="194"/>
                      </a:lnTo>
                      <a:lnTo>
                        <a:pt x="105" y="195"/>
                      </a:lnTo>
                      <a:lnTo>
                        <a:pt x="104" y="195"/>
                      </a:lnTo>
                      <a:lnTo>
                        <a:pt x="104" y="194"/>
                      </a:lnTo>
                      <a:lnTo>
                        <a:pt x="103" y="194"/>
                      </a:lnTo>
                      <a:lnTo>
                        <a:pt x="103" y="195"/>
                      </a:lnTo>
                      <a:lnTo>
                        <a:pt x="102" y="195"/>
                      </a:lnTo>
                      <a:lnTo>
                        <a:pt x="102" y="196"/>
                      </a:lnTo>
                      <a:lnTo>
                        <a:pt x="101" y="197"/>
                      </a:lnTo>
                      <a:lnTo>
                        <a:pt x="101" y="198"/>
                      </a:lnTo>
                      <a:lnTo>
                        <a:pt x="100" y="198"/>
                      </a:lnTo>
                      <a:lnTo>
                        <a:pt x="100" y="199"/>
                      </a:lnTo>
                      <a:lnTo>
                        <a:pt x="99" y="199"/>
                      </a:lnTo>
                      <a:lnTo>
                        <a:pt x="98" y="198"/>
                      </a:lnTo>
                      <a:lnTo>
                        <a:pt x="98" y="197"/>
                      </a:lnTo>
                      <a:lnTo>
                        <a:pt x="98" y="196"/>
                      </a:lnTo>
                      <a:lnTo>
                        <a:pt x="99" y="196"/>
                      </a:lnTo>
                      <a:lnTo>
                        <a:pt x="98" y="195"/>
                      </a:lnTo>
                      <a:lnTo>
                        <a:pt x="98" y="194"/>
                      </a:lnTo>
                      <a:lnTo>
                        <a:pt x="97" y="194"/>
                      </a:lnTo>
                      <a:lnTo>
                        <a:pt x="96" y="194"/>
                      </a:lnTo>
                      <a:lnTo>
                        <a:pt x="96" y="195"/>
                      </a:lnTo>
                      <a:lnTo>
                        <a:pt x="95" y="195"/>
                      </a:lnTo>
                      <a:lnTo>
                        <a:pt x="95" y="196"/>
                      </a:lnTo>
                      <a:lnTo>
                        <a:pt x="93" y="195"/>
                      </a:lnTo>
                      <a:lnTo>
                        <a:pt x="93" y="194"/>
                      </a:lnTo>
                      <a:lnTo>
                        <a:pt x="92" y="194"/>
                      </a:lnTo>
                      <a:lnTo>
                        <a:pt x="92" y="195"/>
                      </a:lnTo>
                      <a:lnTo>
                        <a:pt x="92" y="196"/>
                      </a:lnTo>
                      <a:lnTo>
                        <a:pt x="91" y="196"/>
                      </a:lnTo>
                      <a:lnTo>
                        <a:pt x="91" y="195"/>
                      </a:lnTo>
                      <a:lnTo>
                        <a:pt x="90" y="195"/>
                      </a:lnTo>
                      <a:lnTo>
                        <a:pt x="90" y="196"/>
                      </a:lnTo>
                      <a:lnTo>
                        <a:pt x="89" y="196"/>
                      </a:lnTo>
                      <a:lnTo>
                        <a:pt x="88" y="196"/>
                      </a:lnTo>
                      <a:lnTo>
                        <a:pt x="87" y="197"/>
                      </a:lnTo>
                      <a:lnTo>
                        <a:pt x="87" y="198"/>
                      </a:lnTo>
                      <a:lnTo>
                        <a:pt x="87" y="199"/>
                      </a:lnTo>
                      <a:lnTo>
                        <a:pt x="88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5" y="200"/>
                      </a:lnTo>
                      <a:lnTo>
                        <a:pt x="84" y="200"/>
                      </a:lnTo>
                      <a:lnTo>
                        <a:pt x="85" y="199"/>
                      </a:lnTo>
                      <a:lnTo>
                        <a:pt x="84" y="199"/>
                      </a:lnTo>
                      <a:lnTo>
                        <a:pt x="83" y="200"/>
                      </a:lnTo>
                      <a:lnTo>
                        <a:pt x="83" y="201"/>
                      </a:lnTo>
                      <a:lnTo>
                        <a:pt x="82" y="201"/>
                      </a:lnTo>
                      <a:lnTo>
                        <a:pt x="82" y="200"/>
                      </a:lnTo>
                      <a:lnTo>
                        <a:pt x="81" y="200"/>
                      </a:lnTo>
                      <a:lnTo>
                        <a:pt x="81" y="199"/>
                      </a:lnTo>
                      <a:lnTo>
                        <a:pt x="81" y="198"/>
                      </a:lnTo>
                      <a:lnTo>
                        <a:pt x="80" y="198"/>
                      </a:lnTo>
                      <a:lnTo>
                        <a:pt x="79" y="198"/>
                      </a:lnTo>
                      <a:lnTo>
                        <a:pt x="78" y="198"/>
                      </a:lnTo>
                      <a:lnTo>
                        <a:pt x="77" y="198"/>
                      </a:lnTo>
                      <a:lnTo>
                        <a:pt x="75" y="199"/>
                      </a:lnTo>
                      <a:lnTo>
                        <a:pt x="76" y="199"/>
                      </a:lnTo>
                      <a:lnTo>
                        <a:pt x="76" y="200"/>
                      </a:lnTo>
                      <a:lnTo>
                        <a:pt x="75" y="201"/>
                      </a:lnTo>
                      <a:lnTo>
                        <a:pt x="74" y="201"/>
                      </a:lnTo>
                      <a:lnTo>
                        <a:pt x="74" y="200"/>
                      </a:lnTo>
                      <a:lnTo>
                        <a:pt x="74" y="199"/>
                      </a:lnTo>
                      <a:lnTo>
                        <a:pt x="74" y="198"/>
                      </a:lnTo>
                      <a:lnTo>
                        <a:pt x="73" y="198"/>
                      </a:lnTo>
                      <a:lnTo>
                        <a:pt x="73" y="199"/>
                      </a:lnTo>
                      <a:lnTo>
                        <a:pt x="72" y="199"/>
                      </a:lnTo>
                      <a:lnTo>
                        <a:pt x="71" y="199"/>
                      </a:lnTo>
                      <a:lnTo>
                        <a:pt x="70" y="199"/>
                      </a:lnTo>
                      <a:lnTo>
                        <a:pt x="69" y="199"/>
                      </a:lnTo>
                      <a:lnTo>
                        <a:pt x="68" y="199"/>
                      </a:lnTo>
                      <a:lnTo>
                        <a:pt x="67" y="199"/>
                      </a:lnTo>
                      <a:lnTo>
                        <a:pt x="66" y="199"/>
                      </a:lnTo>
                      <a:lnTo>
                        <a:pt x="66" y="200"/>
                      </a:lnTo>
                      <a:lnTo>
                        <a:pt x="66" y="201"/>
                      </a:lnTo>
                      <a:lnTo>
                        <a:pt x="65" y="201"/>
                      </a:lnTo>
                      <a:lnTo>
                        <a:pt x="64" y="201"/>
                      </a:lnTo>
                      <a:lnTo>
                        <a:pt x="64" y="202"/>
                      </a:lnTo>
                      <a:lnTo>
                        <a:pt x="65" y="202"/>
                      </a:lnTo>
                      <a:lnTo>
                        <a:pt x="65" y="203"/>
                      </a:lnTo>
                      <a:lnTo>
                        <a:pt x="64" y="202"/>
                      </a:lnTo>
                      <a:lnTo>
                        <a:pt x="64" y="203"/>
                      </a:lnTo>
                      <a:lnTo>
                        <a:pt x="63" y="204"/>
                      </a:lnTo>
                      <a:lnTo>
                        <a:pt x="62" y="204"/>
                      </a:lnTo>
                      <a:lnTo>
                        <a:pt x="61" y="202"/>
                      </a:lnTo>
                      <a:lnTo>
                        <a:pt x="60" y="202"/>
                      </a:lnTo>
                      <a:lnTo>
                        <a:pt x="59" y="202"/>
                      </a:lnTo>
                      <a:lnTo>
                        <a:pt x="59" y="203"/>
                      </a:lnTo>
                      <a:lnTo>
                        <a:pt x="58" y="203"/>
                      </a:lnTo>
                      <a:lnTo>
                        <a:pt x="58" y="204"/>
                      </a:lnTo>
                      <a:lnTo>
                        <a:pt x="57" y="204"/>
                      </a:lnTo>
                      <a:lnTo>
                        <a:pt x="56" y="204"/>
                      </a:lnTo>
                      <a:lnTo>
                        <a:pt x="55" y="204"/>
                      </a:lnTo>
                      <a:lnTo>
                        <a:pt x="56" y="203"/>
                      </a:lnTo>
                      <a:lnTo>
                        <a:pt x="55" y="203"/>
                      </a:lnTo>
                      <a:lnTo>
                        <a:pt x="55" y="204"/>
                      </a:lnTo>
                      <a:lnTo>
                        <a:pt x="55" y="205"/>
                      </a:lnTo>
                      <a:lnTo>
                        <a:pt x="54" y="205"/>
                      </a:lnTo>
                      <a:lnTo>
                        <a:pt x="53" y="204"/>
                      </a:lnTo>
                      <a:lnTo>
                        <a:pt x="52" y="205"/>
                      </a:lnTo>
                      <a:lnTo>
                        <a:pt x="52" y="204"/>
                      </a:lnTo>
                      <a:lnTo>
                        <a:pt x="51" y="204"/>
                      </a:lnTo>
                      <a:lnTo>
                        <a:pt x="50" y="204"/>
                      </a:lnTo>
                      <a:lnTo>
                        <a:pt x="49" y="205"/>
                      </a:lnTo>
                      <a:lnTo>
                        <a:pt x="48" y="205"/>
                      </a:lnTo>
                      <a:lnTo>
                        <a:pt x="48" y="206"/>
                      </a:lnTo>
                      <a:lnTo>
                        <a:pt x="47" y="206"/>
                      </a:lnTo>
                      <a:lnTo>
                        <a:pt x="47" y="207"/>
                      </a:lnTo>
                      <a:lnTo>
                        <a:pt x="47" y="208"/>
                      </a:lnTo>
                      <a:lnTo>
                        <a:pt x="46" y="208"/>
                      </a:lnTo>
                      <a:lnTo>
                        <a:pt x="45" y="208"/>
                      </a:lnTo>
                      <a:lnTo>
                        <a:pt x="43" y="208"/>
                      </a:lnTo>
                      <a:lnTo>
                        <a:pt x="42" y="208"/>
                      </a:lnTo>
                      <a:lnTo>
                        <a:pt x="42" y="209"/>
                      </a:lnTo>
                      <a:lnTo>
                        <a:pt x="41" y="209"/>
                      </a:lnTo>
                      <a:lnTo>
                        <a:pt x="41" y="210"/>
                      </a:lnTo>
                      <a:lnTo>
                        <a:pt x="40" y="210"/>
                      </a:lnTo>
                      <a:lnTo>
                        <a:pt x="40" y="211"/>
                      </a:lnTo>
                      <a:lnTo>
                        <a:pt x="41" y="211"/>
                      </a:lnTo>
                      <a:lnTo>
                        <a:pt x="40" y="211"/>
                      </a:lnTo>
                      <a:lnTo>
                        <a:pt x="39" y="211"/>
                      </a:lnTo>
                      <a:lnTo>
                        <a:pt x="40" y="209"/>
                      </a:lnTo>
                      <a:lnTo>
                        <a:pt x="40" y="208"/>
                      </a:lnTo>
                      <a:lnTo>
                        <a:pt x="39" y="208"/>
                      </a:lnTo>
                      <a:lnTo>
                        <a:pt x="38" y="208"/>
                      </a:lnTo>
                      <a:lnTo>
                        <a:pt x="38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5" y="208"/>
                      </a:lnTo>
                      <a:lnTo>
                        <a:pt x="34" y="208"/>
                      </a:lnTo>
                      <a:lnTo>
                        <a:pt x="33" y="209"/>
                      </a:lnTo>
                      <a:lnTo>
                        <a:pt x="33" y="210"/>
                      </a:lnTo>
                      <a:lnTo>
                        <a:pt x="32" y="210"/>
                      </a:lnTo>
                      <a:lnTo>
                        <a:pt x="32" y="209"/>
                      </a:lnTo>
                      <a:lnTo>
                        <a:pt x="31" y="209"/>
                      </a:lnTo>
                      <a:lnTo>
                        <a:pt x="31" y="210"/>
                      </a:lnTo>
                      <a:lnTo>
                        <a:pt x="30" y="210"/>
                      </a:lnTo>
                      <a:lnTo>
                        <a:pt x="29" y="210"/>
                      </a:lnTo>
                      <a:lnTo>
                        <a:pt x="28" y="210"/>
                      </a:lnTo>
                      <a:lnTo>
                        <a:pt x="27" y="210"/>
                      </a:lnTo>
                      <a:lnTo>
                        <a:pt x="27" y="211"/>
                      </a:lnTo>
                      <a:lnTo>
                        <a:pt x="26" y="210"/>
                      </a:lnTo>
                      <a:lnTo>
                        <a:pt x="25" y="210"/>
                      </a:lnTo>
                      <a:lnTo>
                        <a:pt x="25" y="211"/>
                      </a:lnTo>
                      <a:lnTo>
                        <a:pt x="26" y="211"/>
                      </a:lnTo>
                      <a:lnTo>
                        <a:pt x="25" y="211"/>
                      </a:lnTo>
                      <a:lnTo>
                        <a:pt x="24" y="211"/>
                      </a:lnTo>
                      <a:lnTo>
                        <a:pt x="24" y="212"/>
                      </a:lnTo>
                      <a:lnTo>
                        <a:pt x="24" y="213"/>
                      </a:lnTo>
                      <a:lnTo>
                        <a:pt x="23" y="212"/>
                      </a:lnTo>
                      <a:lnTo>
                        <a:pt x="22" y="212"/>
                      </a:lnTo>
                      <a:lnTo>
                        <a:pt x="21" y="212"/>
                      </a:lnTo>
                      <a:lnTo>
                        <a:pt x="20" y="212"/>
                      </a:lnTo>
                      <a:lnTo>
                        <a:pt x="0" y="204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20" name="Freeform 541"/>
                <p:cNvSpPr>
                  <a:spLocks/>
                </p:cNvSpPr>
                <p:nvPr/>
              </p:nvSpPr>
              <p:spPr bwMode="auto">
                <a:xfrm>
                  <a:off x="346075" y="1817688"/>
                  <a:ext cx="1936750" cy="1308100"/>
                </a:xfrm>
                <a:custGeom>
                  <a:avLst/>
                  <a:gdLst>
                    <a:gd name="T0" fmla="*/ 2147483646 w 1883"/>
                    <a:gd name="T1" fmla="*/ 2147483646 h 1272"/>
                    <a:gd name="T2" fmla="*/ 2147483646 w 1883"/>
                    <a:gd name="T3" fmla="*/ 2147483646 h 1272"/>
                    <a:gd name="T4" fmla="*/ 2147483646 w 1883"/>
                    <a:gd name="T5" fmla="*/ 2147483646 h 1272"/>
                    <a:gd name="T6" fmla="*/ 2147483646 w 1883"/>
                    <a:gd name="T7" fmla="*/ 2147483646 h 1272"/>
                    <a:gd name="T8" fmla="*/ 2147483646 w 1883"/>
                    <a:gd name="T9" fmla="*/ 2147483646 h 1272"/>
                    <a:gd name="T10" fmla="*/ 2147483646 w 1883"/>
                    <a:gd name="T11" fmla="*/ 2147483646 h 1272"/>
                    <a:gd name="T12" fmla="*/ 2147483646 w 1883"/>
                    <a:gd name="T13" fmla="*/ 2147483646 h 1272"/>
                    <a:gd name="T14" fmla="*/ 2147483646 w 1883"/>
                    <a:gd name="T15" fmla="*/ 2147483646 h 1272"/>
                    <a:gd name="T16" fmla="*/ 2147483646 w 1883"/>
                    <a:gd name="T17" fmla="*/ 2147483646 h 1272"/>
                    <a:gd name="T18" fmla="*/ 2147483646 w 1883"/>
                    <a:gd name="T19" fmla="*/ 2147483646 h 1272"/>
                    <a:gd name="T20" fmla="*/ 2147483646 w 1883"/>
                    <a:gd name="T21" fmla="*/ 2147483646 h 1272"/>
                    <a:gd name="T22" fmla="*/ 2147483646 w 1883"/>
                    <a:gd name="T23" fmla="*/ 2147483646 h 1272"/>
                    <a:gd name="T24" fmla="*/ 2147483646 w 1883"/>
                    <a:gd name="T25" fmla="*/ 2147483646 h 1272"/>
                    <a:gd name="T26" fmla="*/ 2147483646 w 1883"/>
                    <a:gd name="T27" fmla="*/ 2147483646 h 1272"/>
                    <a:gd name="T28" fmla="*/ 2147483646 w 1883"/>
                    <a:gd name="T29" fmla="*/ 2147483646 h 1272"/>
                    <a:gd name="T30" fmla="*/ 2147483646 w 1883"/>
                    <a:gd name="T31" fmla="*/ 2147483646 h 1272"/>
                    <a:gd name="T32" fmla="*/ 2147483646 w 1883"/>
                    <a:gd name="T33" fmla="*/ 2147483646 h 1272"/>
                    <a:gd name="T34" fmla="*/ 2147483646 w 1883"/>
                    <a:gd name="T35" fmla="*/ 2147483646 h 1272"/>
                    <a:gd name="T36" fmla="*/ 2147483646 w 1883"/>
                    <a:gd name="T37" fmla="*/ 2147483646 h 1272"/>
                    <a:gd name="T38" fmla="*/ 2147483646 w 1883"/>
                    <a:gd name="T39" fmla="*/ 2147483646 h 1272"/>
                    <a:gd name="T40" fmla="*/ 2147483646 w 1883"/>
                    <a:gd name="T41" fmla="*/ 2147483646 h 1272"/>
                    <a:gd name="T42" fmla="*/ 2147483646 w 1883"/>
                    <a:gd name="T43" fmla="*/ 2147483646 h 1272"/>
                    <a:gd name="T44" fmla="*/ 2147483646 w 1883"/>
                    <a:gd name="T45" fmla="*/ 2147483646 h 1272"/>
                    <a:gd name="T46" fmla="*/ 2147483646 w 1883"/>
                    <a:gd name="T47" fmla="*/ 2147483646 h 1272"/>
                    <a:gd name="T48" fmla="*/ 2147483646 w 1883"/>
                    <a:gd name="T49" fmla="*/ 2147483646 h 1272"/>
                    <a:gd name="T50" fmla="*/ 2147483646 w 1883"/>
                    <a:gd name="T51" fmla="*/ 2147483646 h 1272"/>
                    <a:gd name="T52" fmla="*/ 2147483646 w 1883"/>
                    <a:gd name="T53" fmla="*/ 2147483646 h 1272"/>
                    <a:gd name="T54" fmla="*/ 2147483646 w 1883"/>
                    <a:gd name="T55" fmla="*/ 2147483646 h 1272"/>
                    <a:gd name="T56" fmla="*/ 2147483646 w 1883"/>
                    <a:gd name="T57" fmla="*/ 2147483646 h 1272"/>
                    <a:gd name="T58" fmla="*/ 2147483646 w 1883"/>
                    <a:gd name="T59" fmla="*/ 2147483646 h 1272"/>
                    <a:gd name="T60" fmla="*/ 2147483646 w 1883"/>
                    <a:gd name="T61" fmla="*/ 2147483646 h 1272"/>
                    <a:gd name="T62" fmla="*/ 2147483646 w 1883"/>
                    <a:gd name="T63" fmla="*/ 2147483646 h 1272"/>
                    <a:gd name="T64" fmla="*/ 2147483646 w 1883"/>
                    <a:gd name="T65" fmla="*/ 2147483646 h 1272"/>
                    <a:gd name="T66" fmla="*/ 2147483646 w 1883"/>
                    <a:gd name="T67" fmla="*/ 2147483646 h 1272"/>
                    <a:gd name="T68" fmla="*/ 2147483646 w 1883"/>
                    <a:gd name="T69" fmla="*/ 2147483646 h 1272"/>
                    <a:gd name="T70" fmla="*/ 2147483646 w 1883"/>
                    <a:gd name="T71" fmla="*/ 2147483646 h 1272"/>
                    <a:gd name="T72" fmla="*/ 2147483646 w 1883"/>
                    <a:gd name="T73" fmla="*/ 2147483646 h 1272"/>
                    <a:gd name="T74" fmla="*/ 2147483646 w 1883"/>
                    <a:gd name="T75" fmla="*/ 2147483646 h 1272"/>
                    <a:gd name="T76" fmla="*/ 2147483646 w 1883"/>
                    <a:gd name="T77" fmla="*/ 2147483646 h 1272"/>
                    <a:gd name="T78" fmla="*/ 2147483646 w 1883"/>
                    <a:gd name="T79" fmla="*/ 2147483646 h 1272"/>
                    <a:gd name="T80" fmla="*/ 2147483646 w 1883"/>
                    <a:gd name="T81" fmla="*/ 2147483646 h 1272"/>
                    <a:gd name="T82" fmla="*/ 2147483646 w 1883"/>
                    <a:gd name="T83" fmla="*/ 2147483646 h 1272"/>
                    <a:gd name="T84" fmla="*/ 2147483646 w 1883"/>
                    <a:gd name="T85" fmla="*/ 2147483646 h 1272"/>
                    <a:gd name="T86" fmla="*/ 2147483646 w 1883"/>
                    <a:gd name="T87" fmla="*/ 2147483646 h 1272"/>
                    <a:gd name="T88" fmla="*/ 2147483646 w 1883"/>
                    <a:gd name="T89" fmla="*/ 2147483646 h 1272"/>
                    <a:gd name="T90" fmla="*/ 2147483646 w 1883"/>
                    <a:gd name="T91" fmla="*/ 2147483646 h 1272"/>
                    <a:gd name="T92" fmla="*/ 2147483646 w 1883"/>
                    <a:gd name="T93" fmla="*/ 2147483646 h 1272"/>
                    <a:gd name="T94" fmla="*/ 2147483646 w 1883"/>
                    <a:gd name="T95" fmla="*/ 2147483646 h 1272"/>
                    <a:gd name="T96" fmla="*/ 2147483646 w 1883"/>
                    <a:gd name="T97" fmla="*/ 2147483646 h 1272"/>
                    <a:gd name="T98" fmla="*/ 2147483646 w 1883"/>
                    <a:gd name="T99" fmla="*/ 2147483646 h 1272"/>
                    <a:gd name="T100" fmla="*/ 2147483646 w 1883"/>
                    <a:gd name="T101" fmla="*/ 2147483646 h 1272"/>
                    <a:gd name="T102" fmla="*/ 2147483646 w 1883"/>
                    <a:gd name="T103" fmla="*/ 2147483646 h 1272"/>
                    <a:gd name="T104" fmla="*/ 2147483646 w 1883"/>
                    <a:gd name="T105" fmla="*/ 2147483646 h 1272"/>
                    <a:gd name="T106" fmla="*/ 2147483646 w 1883"/>
                    <a:gd name="T107" fmla="*/ 2147483646 h 1272"/>
                    <a:gd name="T108" fmla="*/ 2147483646 w 1883"/>
                    <a:gd name="T109" fmla="*/ 2147483646 h 1272"/>
                    <a:gd name="T110" fmla="*/ 2147483646 w 1883"/>
                    <a:gd name="T111" fmla="*/ 2147483646 h 1272"/>
                    <a:gd name="T112" fmla="*/ 2147483646 w 1883"/>
                    <a:gd name="T113" fmla="*/ 2147483646 h 1272"/>
                    <a:gd name="T114" fmla="*/ 2147483646 w 1883"/>
                    <a:gd name="T115" fmla="*/ 2147483646 h 1272"/>
                    <a:gd name="T116" fmla="*/ 2147483646 w 1883"/>
                    <a:gd name="T117" fmla="*/ 2147483646 h 1272"/>
                    <a:gd name="T118" fmla="*/ 2147483646 w 1883"/>
                    <a:gd name="T119" fmla="*/ 2147483646 h 1272"/>
                    <a:gd name="T120" fmla="*/ 2147483646 w 1883"/>
                    <a:gd name="T121" fmla="*/ 2147483646 h 1272"/>
                    <a:gd name="T122" fmla="*/ 2147483646 w 1883"/>
                    <a:gd name="T123" fmla="*/ 2147483646 h 1272"/>
                    <a:gd name="T124" fmla="*/ 2147483646 w 1883"/>
                    <a:gd name="T125" fmla="*/ 2147483646 h 127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883"/>
                    <a:gd name="T190" fmla="*/ 0 h 1272"/>
                    <a:gd name="T191" fmla="*/ 1883 w 1883"/>
                    <a:gd name="T192" fmla="*/ 1272 h 127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883" h="1272">
                      <a:moveTo>
                        <a:pt x="1582" y="203"/>
                      </a:moveTo>
                      <a:lnTo>
                        <a:pt x="1582" y="232"/>
                      </a:lnTo>
                      <a:lnTo>
                        <a:pt x="1583" y="233"/>
                      </a:lnTo>
                      <a:lnTo>
                        <a:pt x="1583" y="234"/>
                      </a:lnTo>
                      <a:lnTo>
                        <a:pt x="1583" y="235"/>
                      </a:lnTo>
                      <a:lnTo>
                        <a:pt x="1583" y="236"/>
                      </a:lnTo>
                      <a:lnTo>
                        <a:pt x="1583" y="237"/>
                      </a:lnTo>
                      <a:lnTo>
                        <a:pt x="1584" y="237"/>
                      </a:lnTo>
                      <a:lnTo>
                        <a:pt x="1585" y="237"/>
                      </a:lnTo>
                      <a:lnTo>
                        <a:pt x="1586" y="238"/>
                      </a:lnTo>
                      <a:lnTo>
                        <a:pt x="1586" y="240"/>
                      </a:lnTo>
                      <a:lnTo>
                        <a:pt x="1586" y="241"/>
                      </a:lnTo>
                      <a:lnTo>
                        <a:pt x="1585" y="245"/>
                      </a:lnTo>
                      <a:lnTo>
                        <a:pt x="1586" y="245"/>
                      </a:lnTo>
                      <a:lnTo>
                        <a:pt x="1586" y="246"/>
                      </a:lnTo>
                      <a:lnTo>
                        <a:pt x="1586" y="247"/>
                      </a:lnTo>
                      <a:lnTo>
                        <a:pt x="1586" y="248"/>
                      </a:lnTo>
                      <a:lnTo>
                        <a:pt x="1584" y="249"/>
                      </a:lnTo>
                      <a:lnTo>
                        <a:pt x="1584" y="250"/>
                      </a:lnTo>
                      <a:lnTo>
                        <a:pt x="1584" y="251"/>
                      </a:lnTo>
                      <a:lnTo>
                        <a:pt x="1584" y="254"/>
                      </a:lnTo>
                      <a:lnTo>
                        <a:pt x="1585" y="257"/>
                      </a:lnTo>
                      <a:lnTo>
                        <a:pt x="1585" y="258"/>
                      </a:lnTo>
                      <a:lnTo>
                        <a:pt x="1586" y="258"/>
                      </a:lnTo>
                      <a:lnTo>
                        <a:pt x="1586" y="259"/>
                      </a:lnTo>
                      <a:lnTo>
                        <a:pt x="1585" y="260"/>
                      </a:lnTo>
                      <a:lnTo>
                        <a:pt x="1584" y="261"/>
                      </a:lnTo>
                      <a:lnTo>
                        <a:pt x="1584" y="262"/>
                      </a:lnTo>
                      <a:lnTo>
                        <a:pt x="1584" y="263"/>
                      </a:lnTo>
                      <a:lnTo>
                        <a:pt x="1585" y="264"/>
                      </a:lnTo>
                      <a:lnTo>
                        <a:pt x="1585" y="265"/>
                      </a:lnTo>
                      <a:lnTo>
                        <a:pt x="1584" y="265"/>
                      </a:lnTo>
                      <a:lnTo>
                        <a:pt x="1585" y="266"/>
                      </a:lnTo>
                      <a:lnTo>
                        <a:pt x="1585" y="267"/>
                      </a:lnTo>
                      <a:lnTo>
                        <a:pt x="1588" y="269"/>
                      </a:lnTo>
                      <a:lnTo>
                        <a:pt x="1590" y="269"/>
                      </a:lnTo>
                      <a:lnTo>
                        <a:pt x="1591" y="270"/>
                      </a:lnTo>
                      <a:lnTo>
                        <a:pt x="1592" y="270"/>
                      </a:lnTo>
                      <a:lnTo>
                        <a:pt x="1593" y="271"/>
                      </a:lnTo>
                      <a:lnTo>
                        <a:pt x="1594" y="271"/>
                      </a:lnTo>
                      <a:lnTo>
                        <a:pt x="1595" y="271"/>
                      </a:lnTo>
                      <a:lnTo>
                        <a:pt x="1595" y="272"/>
                      </a:lnTo>
                      <a:lnTo>
                        <a:pt x="1596" y="272"/>
                      </a:lnTo>
                      <a:lnTo>
                        <a:pt x="1596" y="273"/>
                      </a:lnTo>
                      <a:lnTo>
                        <a:pt x="1598" y="273"/>
                      </a:lnTo>
                      <a:lnTo>
                        <a:pt x="1599" y="274"/>
                      </a:lnTo>
                      <a:lnTo>
                        <a:pt x="1599" y="276"/>
                      </a:lnTo>
                      <a:lnTo>
                        <a:pt x="1600" y="276"/>
                      </a:lnTo>
                      <a:lnTo>
                        <a:pt x="1601" y="277"/>
                      </a:lnTo>
                      <a:lnTo>
                        <a:pt x="1600" y="277"/>
                      </a:lnTo>
                      <a:lnTo>
                        <a:pt x="1600" y="278"/>
                      </a:lnTo>
                      <a:lnTo>
                        <a:pt x="1600" y="279"/>
                      </a:lnTo>
                      <a:lnTo>
                        <a:pt x="1600" y="280"/>
                      </a:lnTo>
                      <a:lnTo>
                        <a:pt x="1600" y="281"/>
                      </a:lnTo>
                      <a:lnTo>
                        <a:pt x="1601" y="283"/>
                      </a:lnTo>
                      <a:lnTo>
                        <a:pt x="1602" y="283"/>
                      </a:lnTo>
                      <a:lnTo>
                        <a:pt x="1602" y="285"/>
                      </a:lnTo>
                      <a:lnTo>
                        <a:pt x="1602" y="287"/>
                      </a:lnTo>
                      <a:lnTo>
                        <a:pt x="1602" y="288"/>
                      </a:lnTo>
                      <a:lnTo>
                        <a:pt x="1601" y="289"/>
                      </a:lnTo>
                      <a:lnTo>
                        <a:pt x="1600" y="289"/>
                      </a:lnTo>
                      <a:lnTo>
                        <a:pt x="1600" y="290"/>
                      </a:lnTo>
                      <a:lnTo>
                        <a:pt x="1600" y="291"/>
                      </a:lnTo>
                      <a:lnTo>
                        <a:pt x="1600" y="292"/>
                      </a:lnTo>
                      <a:lnTo>
                        <a:pt x="1600" y="293"/>
                      </a:lnTo>
                      <a:lnTo>
                        <a:pt x="1600" y="294"/>
                      </a:lnTo>
                      <a:lnTo>
                        <a:pt x="1600" y="296"/>
                      </a:lnTo>
                      <a:lnTo>
                        <a:pt x="1601" y="297"/>
                      </a:lnTo>
                      <a:lnTo>
                        <a:pt x="1601" y="298"/>
                      </a:lnTo>
                      <a:lnTo>
                        <a:pt x="1602" y="298"/>
                      </a:lnTo>
                      <a:lnTo>
                        <a:pt x="1602" y="299"/>
                      </a:lnTo>
                      <a:lnTo>
                        <a:pt x="1602" y="300"/>
                      </a:lnTo>
                      <a:lnTo>
                        <a:pt x="1603" y="300"/>
                      </a:lnTo>
                      <a:lnTo>
                        <a:pt x="1603" y="301"/>
                      </a:lnTo>
                      <a:lnTo>
                        <a:pt x="1604" y="302"/>
                      </a:lnTo>
                      <a:lnTo>
                        <a:pt x="1605" y="302"/>
                      </a:lnTo>
                      <a:lnTo>
                        <a:pt x="1606" y="304"/>
                      </a:lnTo>
                      <a:lnTo>
                        <a:pt x="1607" y="304"/>
                      </a:lnTo>
                      <a:lnTo>
                        <a:pt x="1607" y="305"/>
                      </a:lnTo>
                      <a:lnTo>
                        <a:pt x="1608" y="305"/>
                      </a:lnTo>
                      <a:lnTo>
                        <a:pt x="1609" y="305"/>
                      </a:lnTo>
                      <a:lnTo>
                        <a:pt x="1610" y="305"/>
                      </a:lnTo>
                      <a:lnTo>
                        <a:pt x="1610" y="306"/>
                      </a:lnTo>
                      <a:lnTo>
                        <a:pt x="1612" y="308"/>
                      </a:lnTo>
                      <a:lnTo>
                        <a:pt x="1612" y="309"/>
                      </a:lnTo>
                      <a:lnTo>
                        <a:pt x="1613" y="310"/>
                      </a:lnTo>
                      <a:lnTo>
                        <a:pt x="1614" y="310"/>
                      </a:lnTo>
                      <a:lnTo>
                        <a:pt x="1615" y="310"/>
                      </a:lnTo>
                      <a:lnTo>
                        <a:pt x="1615" y="311"/>
                      </a:lnTo>
                      <a:lnTo>
                        <a:pt x="1616" y="312"/>
                      </a:lnTo>
                      <a:lnTo>
                        <a:pt x="1617" y="313"/>
                      </a:lnTo>
                      <a:lnTo>
                        <a:pt x="1618" y="314"/>
                      </a:lnTo>
                      <a:lnTo>
                        <a:pt x="1619" y="315"/>
                      </a:lnTo>
                      <a:lnTo>
                        <a:pt x="1620" y="315"/>
                      </a:lnTo>
                      <a:lnTo>
                        <a:pt x="1621" y="316"/>
                      </a:lnTo>
                      <a:lnTo>
                        <a:pt x="1622" y="317"/>
                      </a:lnTo>
                      <a:lnTo>
                        <a:pt x="1623" y="317"/>
                      </a:lnTo>
                      <a:lnTo>
                        <a:pt x="1623" y="318"/>
                      </a:lnTo>
                      <a:lnTo>
                        <a:pt x="1624" y="318"/>
                      </a:lnTo>
                      <a:lnTo>
                        <a:pt x="1625" y="318"/>
                      </a:lnTo>
                      <a:lnTo>
                        <a:pt x="1626" y="317"/>
                      </a:lnTo>
                      <a:lnTo>
                        <a:pt x="1625" y="319"/>
                      </a:lnTo>
                      <a:lnTo>
                        <a:pt x="1626" y="320"/>
                      </a:lnTo>
                      <a:lnTo>
                        <a:pt x="1627" y="320"/>
                      </a:lnTo>
                      <a:lnTo>
                        <a:pt x="1627" y="321"/>
                      </a:lnTo>
                      <a:lnTo>
                        <a:pt x="1628" y="322"/>
                      </a:lnTo>
                      <a:lnTo>
                        <a:pt x="1628" y="321"/>
                      </a:lnTo>
                      <a:lnTo>
                        <a:pt x="1629" y="321"/>
                      </a:lnTo>
                      <a:lnTo>
                        <a:pt x="1631" y="322"/>
                      </a:lnTo>
                      <a:lnTo>
                        <a:pt x="1632" y="323"/>
                      </a:lnTo>
                      <a:lnTo>
                        <a:pt x="1632" y="324"/>
                      </a:lnTo>
                      <a:lnTo>
                        <a:pt x="1631" y="324"/>
                      </a:lnTo>
                      <a:lnTo>
                        <a:pt x="1630" y="324"/>
                      </a:lnTo>
                      <a:lnTo>
                        <a:pt x="1630" y="325"/>
                      </a:lnTo>
                      <a:lnTo>
                        <a:pt x="1630" y="326"/>
                      </a:lnTo>
                      <a:lnTo>
                        <a:pt x="1630" y="327"/>
                      </a:lnTo>
                      <a:lnTo>
                        <a:pt x="1631" y="328"/>
                      </a:lnTo>
                      <a:lnTo>
                        <a:pt x="1632" y="330"/>
                      </a:lnTo>
                      <a:lnTo>
                        <a:pt x="1633" y="331"/>
                      </a:lnTo>
                      <a:lnTo>
                        <a:pt x="1634" y="332"/>
                      </a:lnTo>
                      <a:lnTo>
                        <a:pt x="1634" y="333"/>
                      </a:lnTo>
                      <a:lnTo>
                        <a:pt x="1633" y="334"/>
                      </a:lnTo>
                      <a:lnTo>
                        <a:pt x="1633" y="335"/>
                      </a:lnTo>
                      <a:lnTo>
                        <a:pt x="1633" y="336"/>
                      </a:lnTo>
                      <a:lnTo>
                        <a:pt x="1633" y="337"/>
                      </a:lnTo>
                      <a:lnTo>
                        <a:pt x="1632" y="338"/>
                      </a:lnTo>
                      <a:lnTo>
                        <a:pt x="1633" y="339"/>
                      </a:lnTo>
                      <a:lnTo>
                        <a:pt x="1634" y="340"/>
                      </a:lnTo>
                      <a:lnTo>
                        <a:pt x="1635" y="339"/>
                      </a:lnTo>
                      <a:lnTo>
                        <a:pt x="1636" y="340"/>
                      </a:lnTo>
                      <a:lnTo>
                        <a:pt x="1636" y="339"/>
                      </a:lnTo>
                      <a:lnTo>
                        <a:pt x="1637" y="340"/>
                      </a:lnTo>
                      <a:lnTo>
                        <a:pt x="1639" y="342"/>
                      </a:lnTo>
                      <a:lnTo>
                        <a:pt x="1639" y="343"/>
                      </a:lnTo>
                      <a:lnTo>
                        <a:pt x="1640" y="345"/>
                      </a:lnTo>
                      <a:lnTo>
                        <a:pt x="1640" y="346"/>
                      </a:lnTo>
                      <a:lnTo>
                        <a:pt x="1641" y="347"/>
                      </a:lnTo>
                      <a:lnTo>
                        <a:pt x="1641" y="346"/>
                      </a:lnTo>
                      <a:lnTo>
                        <a:pt x="1643" y="348"/>
                      </a:lnTo>
                      <a:lnTo>
                        <a:pt x="1644" y="349"/>
                      </a:lnTo>
                      <a:lnTo>
                        <a:pt x="1644" y="350"/>
                      </a:lnTo>
                      <a:lnTo>
                        <a:pt x="1645" y="350"/>
                      </a:lnTo>
                      <a:lnTo>
                        <a:pt x="1646" y="350"/>
                      </a:lnTo>
                      <a:lnTo>
                        <a:pt x="1649" y="350"/>
                      </a:lnTo>
                      <a:lnTo>
                        <a:pt x="1650" y="349"/>
                      </a:lnTo>
                      <a:lnTo>
                        <a:pt x="1651" y="349"/>
                      </a:lnTo>
                      <a:lnTo>
                        <a:pt x="1652" y="351"/>
                      </a:lnTo>
                      <a:lnTo>
                        <a:pt x="1653" y="352"/>
                      </a:lnTo>
                      <a:lnTo>
                        <a:pt x="1655" y="352"/>
                      </a:lnTo>
                      <a:lnTo>
                        <a:pt x="1656" y="353"/>
                      </a:lnTo>
                      <a:lnTo>
                        <a:pt x="1657" y="355"/>
                      </a:lnTo>
                      <a:lnTo>
                        <a:pt x="1658" y="356"/>
                      </a:lnTo>
                      <a:lnTo>
                        <a:pt x="1659" y="357"/>
                      </a:lnTo>
                      <a:lnTo>
                        <a:pt x="1661" y="359"/>
                      </a:lnTo>
                      <a:lnTo>
                        <a:pt x="1662" y="359"/>
                      </a:lnTo>
                      <a:lnTo>
                        <a:pt x="1665" y="355"/>
                      </a:lnTo>
                      <a:lnTo>
                        <a:pt x="1666" y="355"/>
                      </a:lnTo>
                      <a:lnTo>
                        <a:pt x="1666" y="353"/>
                      </a:lnTo>
                      <a:lnTo>
                        <a:pt x="1665" y="352"/>
                      </a:lnTo>
                      <a:lnTo>
                        <a:pt x="1666" y="352"/>
                      </a:lnTo>
                      <a:lnTo>
                        <a:pt x="1667" y="352"/>
                      </a:lnTo>
                      <a:lnTo>
                        <a:pt x="1668" y="352"/>
                      </a:lnTo>
                      <a:lnTo>
                        <a:pt x="1670" y="351"/>
                      </a:lnTo>
                      <a:lnTo>
                        <a:pt x="1670" y="350"/>
                      </a:lnTo>
                      <a:lnTo>
                        <a:pt x="1670" y="348"/>
                      </a:lnTo>
                      <a:lnTo>
                        <a:pt x="1674" y="346"/>
                      </a:lnTo>
                      <a:lnTo>
                        <a:pt x="1675" y="346"/>
                      </a:lnTo>
                      <a:lnTo>
                        <a:pt x="1677" y="346"/>
                      </a:lnTo>
                      <a:lnTo>
                        <a:pt x="1678" y="348"/>
                      </a:lnTo>
                      <a:lnTo>
                        <a:pt x="1677" y="349"/>
                      </a:lnTo>
                      <a:lnTo>
                        <a:pt x="1677" y="350"/>
                      </a:lnTo>
                      <a:lnTo>
                        <a:pt x="1678" y="351"/>
                      </a:lnTo>
                      <a:lnTo>
                        <a:pt x="1679" y="351"/>
                      </a:lnTo>
                      <a:lnTo>
                        <a:pt x="1681" y="351"/>
                      </a:lnTo>
                      <a:lnTo>
                        <a:pt x="1682" y="352"/>
                      </a:lnTo>
                      <a:lnTo>
                        <a:pt x="1682" y="354"/>
                      </a:lnTo>
                      <a:lnTo>
                        <a:pt x="1681" y="356"/>
                      </a:lnTo>
                      <a:lnTo>
                        <a:pt x="1682" y="357"/>
                      </a:lnTo>
                      <a:lnTo>
                        <a:pt x="1682" y="358"/>
                      </a:lnTo>
                      <a:lnTo>
                        <a:pt x="1682" y="359"/>
                      </a:lnTo>
                      <a:lnTo>
                        <a:pt x="1681" y="360"/>
                      </a:lnTo>
                      <a:lnTo>
                        <a:pt x="1681" y="361"/>
                      </a:lnTo>
                      <a:lnTo>
                        <a:pt x="1681" y="362"/>
                      </a:lnTo>
                      <a:lnTo>
                        <a:pt x="1680" y="365"/>
                      </a:lnTo>
                      <a:lnTo>
                        <a:pt x="1680" y="366"/>
                      </a:lnTo>
                      <a:lnTo>
                        <a:pt x="1680" y="367"/>
                      </a:lnTo>
                      <a:lnTo>
                        <a:pt x="1680" y="368"/>
                      </a:lnTo>
                      <a:lnTo>
                        <a:pt x="1679" y="369"/>
                      </a:lnTo>
                      <a:lnTo>
                        <a:pt x="1679" y="370"/>
                      </a:lnTo>
                      <a:lnTo>
                        <a:pt x="1679" y="371"/>
                      </a:lnTo>
                      <a:lnTo>
                        <a:pt x="1680" y="372"/>
                      </a:lnTo>
                      <a:lnTo>
                        <a:pt x="1682" y="373"/>
                      </a:lnTo>
                      <a:lnTo>
                        <a:pt x="1681" y="374"/>
                      </a:lnTo>
                      <a:lnTo>
                        <a:pt x="1681" y="375"/>
                      </a:lnTo>
                      <a:lnTo>
                        <a:pt x="1683" y="375"/>
                      </a:lnTo>
                      <a:lnTo>
                        <a:pt x="1683" y="377"/>
                      </a:lnTo>
                      <a:lnTo>
                        <a:pt x="1684" y="378"/>
                      </a:lnTo>
                      <a:lnTo>
                        <a:pt x="1685" y="377"/>
                      </a:lnTo>
                      <a:lnTo>
                        <a:pt x="1687" y="377"/>
                      </a:lnTo>
                      <a:lnTo>
                        <a:pt x="1688" y="378"/>
                      </a:lnTo>
                      <a:lnTo>
                        <a:pt x="1687" y="379"/>
                      </a:lnTo>
                      <a:lnTo>
                        <a:pt x="1688" y="380"/>
                      </a:lnTo>
                      <a:lnTo>
                        <a:pt x="1689" y="380"/>
                      </a:lnTo>
                      <a:lnTo>
                        <a:pt x="1690" y="381"/>
                      </a:lnTo>
                      <a:lnTo>
                        <a:pt x="1691" y="380"/>
                      </a:lnTo>
                      <a:lnTo>
                        <a:pt x="1694" y="380"/>
                      </a:lnTo>
                      <a:lnTo>
                        <a:pt x="1695" y="380"/>
                      </a:lnTo>
                      <a:lnTo>
                        <a:pt x="1696" y="381"/>
                      </a:lnTo>
                      <a:lnTo>
                        <a:pt x="1697" y="382"/>
                      </a:lnTo>
                      <a:lnTo>
                        <a:pt x="1698" y="383"/>
                      </a:lnTo>
                      <a:lnTo>
                        <a:pt x="1699" y="383"/>
                      </a:lnTo>
                      <a:lnTo>
                        <a:pt x="1699" y="385"/>
                      </a:lnTo>
                      <a:lnTo>
                        <a:pt x="1700" y="385"/>
                      </a:lnTo>
                      <a:lnTo>
                        <a:pt x="1700" y="386"/>
                      </a:lnTo>
                      <a:lnTo>
                        <a:pt x="1701" y="387"/>
                      </a:lnTo>
                      <a:lnTo>
                        <a:pt x="1702" y="386"/>
                      </a:lnTo>
                      <a:lnTo>
                        <a:pt x="1702" y="388"/>
                      </a:lnTo>
                      <a:lnTo>
                        <a:pt x="1702" y="389"/>
                      </a:lnTo>
                      <a:lnTo>
                        <a:pt x="1703" y="389"/>
                      </a:lnTo>
                      <a:lnTo>
                        <a:pt x="1704" y="388"/>
                      </a:lnTo>
                      <a:lnTo>
                        <a:pt x="1705" y="389"/>
                      </a:lnTo>
                      <a:lnTo>
                        <a:pt x="1706" y="388"/>
                      </a:lnTo>
                      <a:lnTo>
                        <a:pt x="1708" y="389"/>
                      </a:lnTo>
                      <a:lnTo>
                        <a:pt x="1709" y="388"/>
                      </a:lnTo>
                      <a:lnTo>
                        <a:pt x="1709" y="389"/>
                      </a:lnTo>
                      <a:lnTo>
                        <a:pt x="1710" y="391"/>
                      </a:lnTo>
                      <a:lnTo>
                        <a:pt x="1710" y="392"/>
                      </a:lnTo>
                      <a:lnTo>
                        <a:pt x="1710" y="393"/>
                      </a:lnTo>
                      <a:lnTo>
                        <a:pt x="1711" y="394"/>
                      </a:lnTo>
                      <a:lnTo>
                        <a:pt x="1710" y="396"/>
                      </a:lnTo>
                      <a:lnTo>
                        <a:pt x="1711" y="396"/>
                      </a:lnTo>
                      <a:lnTo>
                        <a:pt x="1713" y="398"/>
                      </a:lnTo>
                      <a:lnTo>
                        <a:pt x="1715" y="397"/>
                      </a:lnTo>
                      <a:lnTo>
                        <a:pt x="1716" y="396"/>
                      </a:lnTo>
                      <a:lnTo>
                        <a:pt x="1716" y="397"/>
                      </a:lnTo>
                      <a:lnTo>
                        <a:pt x="1717" y="397"/>
                      </a:lnTo>
                      <a:lnTo>
                        <a:pt x="1718" y="397"/>
                      </a:lnTo>
                      <a:lnTo>
                        <a:pt x="1719" y="397"/>
                      </a:lnTo>
                      <a:lnTo>
                        <a:pt x="1720" y="397"/>
                      </a:lnTo>
                      <a:lnTo>
                        <a:pt x="1720" y="396"/>
                      </a:lnTo>
                      <a:lnTo>
                        <a:pt x="1721" y="395"/>
                      </a:lnTo>
                      <a:lnTo>
                        <a:pt x="1723" y="396"/>
                      </a:lnTo>
                      <a:lnTo>
                        <a:pt x="1722" y="397"/>
                      </a:lnTo>
                      <a:lnTo>
                        <a:pt x="1722" y="398"/>
                      </a:lnTo>
                      <a:lnTo>
                        <a:pt x="1723" y="398"/>
                      </a:lnTo>
                      <a:lnTo>
                        <a:pt x="1725" y="399"/>
                      </a:lnTo>
                      <a:lnTo>
                        <a:pt x="1727" y="399"/>
                      </a:lnTo>
                      <a:lnTo>
                        <a:pt x="1727" y="400"/>
                      </a:lnTo>
                      <a:lnTo>
                        <a:pt x="1728" y="401"/>
                      </a:lnTo>
                      <a:lnTo>
                        <a:pt x="1730" y="401"/>
                      </a:lnTo>
                      <a:lnTo>
                        <a:pt x="1730" y="402"/>
                      </a:lnTo>
                      <a:lnTo>
                        <a:pt x="1729" y="404"/>
                      </a:lnTo>
                      <a:lnTo>
                        <a:pt x="1732" y="403"/>
                      </a:lnTo>
                      <a:lnTo>
                        <a:pt x="1732" y="404"/>
                      </a:lnTo>
                      <a:lnTo>
                        <a:pt x="1733" y="405"/>
                      </a:lnTo>
                      <a:lnTo>
                        <a:pt x="1734" y="404"/>
                      </a:lnTo>
                      <a:lnTo>
                        <a:pt x="1734" y="405"/>
                      </a:lnTo>
                      <a:lnTo>
                        <a:pt x="1735" y="407"/>
                      </a:lnTo>
                      <a:lnTo>
                        <a:pt x="1736" y="407"/>
                      </a:lnTo>
                      <a:lnTo>
                        <a:pt x="1737" y="406"/>
                      </a:lnTo>
                      <a:lnTo>
                        <a:pt x="1739" y="406"/>
                      </a:lnTo>
                      <a:lnTo>
                        <a:pt x="1739" y="407"/>
                      </a:lnTo>
                      <a:lnTo>
                        <a:pt x="1739" y="408"/>
                      </a:lnTo>
                      <a:lnTo>
                        <a:pt x="1740" y="408"/>
                      </a:lnTo>
                      <a:lnTo>
                        <a:pt x="1741" y="407"/>
                      </a:lnTo>
                      <a:lnTo>
                        <a:pt x="1742" y="406"/>
                      </a:lnTo>
                      <a:lnTo>
                        <a:pt x="1743" y="407"/>
                      </a:lnTo>
                      <a:lnTo>
                        <a:pt x="1743" y="408"/>
                      </a:lnTo>
                      <a:lnTo>
                        <a:pt x="1744" y="409"/>
                      </a:lnTo>
                      <a:lnTo>
                        <a:pt x="1744" y="410"/>
                      </a:lnTo>
                      <a:lnTo>
                        <a:pt x="1743" y="411"/>
                      </a:lnTo>
                      <a:lnTo>
                        <a:pt x="1744" y="412"/>
                      </a:lnTo>
                      <a:lnTo>
                        <a:pt x="1745" y="411"/>
                      </a:lnTo>
                      <a:lnTo>
                        <a:pt x="1746" y="411"/>
                      </a:lnTo>
                      <a:lnTo>
                        <a:pt x="1748" y="413"/>
                      </a:lnTo>
                      <a:lnTo>
                        <a:pt x="1749" y="412"/>
                      </a:lnTo>
                      <a:lnTo>
                        <a:pt x="1749" y="411"/>
                      </a:lnTo>
                      <a:lnTo>
                        <a:pt x="1751" y="411"/>
                      </a:lnTo>
                      <a:lnTo>
                        <a:pt x="1752" y="412"/>
                      </a:lnTo>
                      <a:lnTo>
                        <a:pt x="1753" y="412"/>
                      </a:lnTo>
                      <a:lnTo>
                        <a:pt x="1754" y="411"/>
                      </a:lnTo>
                      <a:lnTo>
                        <a:pt x="1755" y="410"/>
                      </a:lnTo>
                      <a:lnTo>
                        <a:pt x="1757" y="410"/>
                      </a:lnTo>
                      <a:lnTo>
                        <a:pt x="1757" y="411"/>
                      </a:lnTo>
                      <a:lnTo>
                        <a:pt x="1758" y="411"/>
                      </a:lnTo>
                      <a:lnTo>
                        <a:pt x="1758" y="410"/>
                      </a:lnTo>
                      <a:lnTo>
                        <a:pt x="1758" y="409"/>
                      </a:lnTo>
                      <a:lnTo>
                        <a:pt x="1759" y="409"/>
                      </a:lnTo>
                      <a:lnTo>
                        <a:pt x="1760" y="410"/>
                      </a:lnTo>
                      <a:lnTo>
                        <a:pt x="1759" y="411"/>
                      </a:lnTo>
                      <a:lnTo>
                        <a:pt x="1760" y="412"/>
                      </a:lnTo>
                      <a:lnTo>
                        <a:pt x="1761" y="412"/>
                      </a:lnTo>
                      <a:lnTo>
                        <a:pt x="1762" y="412"/>
                      </a:lnTo>
                      <a:lnTo>
                        <a:pt x="1763" y="411"/>
                      </a:lnTo>
                      <a:lnTo>
                        <a:pt x="1764" y="411"/>
                      </a:lnTo>
                      <a:lnTo>
                        <a:pt x="1764" y="412"/>
                      </a:lnTo>
                      <a:lnTo>
                        <a:pt x="1765" y="412"/>
                      </a:lnTo>
                      <a:lnTo>
                        <a:pt x="1766" y="412"/>
                      </a:lnTo>
                      <a:lnTo>
                        <a:pt x="1767" y="413"/>
                      </a:lnTo>
                      <a:lnTo>
                        <a:pt x="1768" y="412"/>
                      </a:lnTo>
                      <a:lnTo>
                        <a:pt x="1769" y="413"/>
                      </a:lnTo>
                      <a:lnTo>
                        <a:pt x="1768" y="413"/>
                      </a:lnTo>
                      <a:lnTo>
                        <a:pt x="1768" y="415"/>
                      </a:lnTo>
                      <a:lnTo>
                        <a:pt x="1769" y="415"/>
                      </a:lnTo>
                      <a:lnTo>
                        <a:pt x="1769" y="417"/>
                      </a:lnTo>
                      <a:lnTo>
                        <a:pt x="1770" y="416"/>
                      </a:lnTo>
                      <a:lnTo>
                        <a:pt x="1772" y="416"/>
                      </a:lnTo>
                      <a:lnTo>
                        <a:pt x="1774" y="419"/>
                      </a:lnTo>
                      <a:lnTo>
                        <a:pt x="1776" y="417"/>
                      </a:lnTo>
                      <a:lnTo>
                        <a:pt x="1777" y="418"/>
                      </a:lnTo>
                      <a:lnTo>
                        <a:pt x="1777" y="419"/>
                      </a:lnTo>
                      <a:lnTo>
                        <a:pt x="1777" y="420"/>
                      </a:lnTo>
                      <a:lnTo>
                        <a:pt x="1778" y="420"/>
                      </a:lnTo>
                      <a:lnTo>
                        <a:pt x="1779" y="421"/>
                      </a:lnTo>
                      <a:lnTo>
                        <a:pt x="1779" y="422"/>
                      </a:lnTo>
                      <a:lnTo>
                        <a:pt x="1778" y="423"/>
                      </a:lnTo>
                      <a:lnTo>
                        <a:pt x="1779" y="426"/>
                      </a:lnTo>
                      <a:lnTo>
                        <a:pt x="1780" y="427"/>
                      </a:lnTo>
                      <a:lnTo>
                        <a:pt x="1781" y="428"/>
                      </a:lnTo>
                      <a:lnTo>
                        <a:pt x="1781" y="429"/>
                      </a:lnTo>
                      <a:lnTo>
                        <a:pt x="1782" y="430"/>
                      </a:lnTo>
                      <a:lnTo>
                        <a:pt x="1782" y="431"/>
                      </a:lnTo>
                      <a:lnTo>
                        <a:pt x="1782" y="432"/>
                      </a:lnTo>
                      <a:lnTo>
                        <a:pt x="1783" y="432"/>
                      </a:lnTo>
                      <a:lnTo>
                        <a:pt x="1785" y="432"/>
                      </a:lnTo>
                      <a:lnTo>
                        <a:pt x="1787" y="431"/>
                      </a:lnTo>
                      <a:lnTo>
                        <a:pt x="1788" y="432"/>
                      </a:lnTo>
                      <a:lnTo>
                        <a:pt x="1788" y="433"/>
                      </a:lnTo>
                      <a:lnTo>
                        <a:pt x="1789" y="434"/>
                      </a:lnTo>
                      <a:lnTo>
                        <a:pt x="1790" y="434"/>
                      </a:lnTo>
                      <a:lnTo>
                        <a:pt x="1790" y="435"/>
                      </a:lnTo>
                      <a:lnTo>
                        <a:pt x="1790" y="436"/>
                      </a:lnTo>
                      <a:lnTo>
                        <a:pt x="1791" y="437"/>
                      </a:lnTo>
                      <a:lnTo>
                        <a:pt x="1792" y="437"/>
                      </a:lnTo>
                      <a:lnTo>
                        <a:pt x="1793" y="437"/>
                      </a:lnTo>
                      <a:lnTo>
                        <a:pt x="1794" y="437"/>
                      </a:lnTo>
                      <a:lnTo>
                        <a:pt x="1795" y="438"/>
                      </a:lnTo>
                      <a:lnTo>
                        <a:pt x="1797" y="439"/>
                      </a:lnTo>
                      <a:lnTo>
                        <a:pt x="1798" y="440"/>
                      </a:lnTo>
                      <a:lnTo>
                        <a:pt x="1799" y="440"/>
                      </a:lnTo>
                      <a:lnTo>
                        <a:pt x="1800" y="442"/>
                      </a:lnTo>
                      <a:lnTo>
                        <a:pt x="1801" y="443"/>
                      </a:lnTo>
                      <a:lnTo>
                        <a:pt x="1802" y="443"/>
                      </a:lnTo>
                      <a:lnTo>
                        <a:pt x="1803" y="443"/>
                      </a:lnTo>
                      <a:lnTo>
                        <a:pt x="1806" y="444"/>
                      </a:lnTo>
                      <a:lnTo>
                        <a:pt x="1808" y="444"/>
                      </a:lnTo>
                      <a:lnTo>
                        <a:pt x="1810" y="443"/>
                      </a:lnTo>
                      <a:lnTo>
                        <a:pt x="1811" y="442"/>
                      </a:lnTo>
                      <a:lnTo>
                        <a:pt x="1812" y="442"/>
                      </a:lnTo>
                      <a:lnTo>
                        <a:pt x="1813" y="443"/>
                      </a:lnTo>
                      <a:lnTo>
                        <a:pt x="1814" y="443"/>
                      </a:lnTo>
                      <a:lnTo>
                        <a:pt x="1815" y="444"/>
                      </a:lnTo>
                      <a:lnTo>
                        <a:pt x="1815" y="445"/>
                      </a:lnTo>
                      <a:lnTo>
                        <a:pt x="1816" y="445"/>
                      </a:lnTo>
                      <a:lnTo>
                        <a:pt x="1816" y="447"/>
                      </a:lnTo>
                      <a:lnTo>
                        <a:pt x="1816" y="448"/>
                      </a:lnTo>
                      <a:lnTo>
                        <a:pt x="1815" y="450"/>
                      </a:lnTo>
                      <a:lnTo>
                        <a:pt x="1815" y="451"/>
                      </a:lnTo>
                      <a:lnTo>
                        <a:pt x="1812" y="453"/>
                      </a:lnTo>
                      <a:lnTo>
                        <a:pt x="1811" y="456"/>
                      </a:lnTo>
                      <a:lnTo>
                        <a:pt x="1811" y="457"/>
                      </a:lnTo>
                      <a:lnTo>
                        <a:pt x="1811" y="459"/>
                      </a:lnTo>
                      <a:lnTo>
                        <a:pt x="1812" y="460"/>
                      </a:lnTo>
                      <a:lnTo>
                        <a:pt x="1813" y="460"/>
                      </a:lnTo>
                      <a:lnTo>
                        <a:pt x="1814" y="460"/>
                      </a:lnTo>
                      <a:lnTo>
                        <a:pt x="1815" y="460"/>
                      </a:lnTo>
                      <a:lnTo>
                        <a:pt x="1816" y="460"/>
                      </a:lnTo>
                      <a:lnTo>
                        <a:pt x="1817" y="461"/>
                      </a:lnTo>
                      <a:lnTo>
                        <a:pt x="1818" y="463"/>
                      </a:lnTo>
                      <a:lnTo>
                        <a:pt x="1819" y="463"/>
                      </a:lnTo>
                      <a:lnTo>
                        <a:pt x="1820" y="464"/>
                      </a:lnTo>
                      <a:lnTo>
                        <a:pt x="1821" y="464"/>
                      </a:lnTo>
                      <a:lnTo>
                        <a:pt x="1823" y="464"/>
                      </a:lnTo>
                      <a:lnTo>
                        <a:pt x="1825" y="463"/>
                      </a:lnTo>
                      <a:lnTo>
                        <a:pt x="1826" y="463"/>
                      </a:lnTo>
                      <a:lnTo>
                        <a:pt x="1827" y="464"/>
                      </a:lnTo>
                      <a:lnTo>
                        <a:pt x="1828" y="463"/>
                      </a:lnTo>
                      <a:lnTo>
                        <a:pt x="1829" y="461"/>
                      </a:lnTo>
                      <a:lnTo>
                        <a:pt x="1829" y="460"/>
                      </a:lnTo>
                      <a:lnTo>
                        <a:pt x="1830" y="460"/>
                      </a:lnTo>
                      <a:lnTo>
                        <a:pt x="1831" y="461"/>
                      </a:lnTo>
                      <a:lnTo>
                        <a:pt x="1832" y="460"/>
                      </a:lnTo>
                      <a:lnTo>
                        <a:pt x="1834" y="459"/>
                      </a:lnTo>
                      <a:lnTo>
                        <a:pt x="1834" y="458"/>
                      </a:lnTo>
                      <a:lnTo>
                        <a:pt x="1835" y="458"/>
                      </a:lnTo>
                      <a:lnTo>
                        <a:pt x="1836" y="457"/>
                      </a:lnTo>
                      <a:lnTo>
                        <a:pt x="1837" y="456"/>
                      </a:lnTo>
                      <a:lnTo>
                        <a:pt x="1838" y="456"/>
                      </a:lnTo>
                      <a:lnTo>
                        <a:pt x="1839" y="457"/>
                      </a:lnTo>
                      <a:lnTo>
                        <a:pt x="1840" y="458"/>
                      </a:lnTo>
                      <a:lnTo>
                        <a:pt x="1841" y="459"/>
                      </a:lnTo>
                      <a:lnTo>
                        <a:pt x="1842" y="460"/>
                      </a:lnTo>
                      <a:lnTo>
                        <a:pt x="1843" y="459"/>
                      </a:lnTo>
                      <a:lnTo>
                        <a:pt x="1844" y="458"/>
                      </a:lnTo>
                      <a:lnTo>
                        <a:pt x="1845" y="458"/>
                      </a:lnTo>
                      <a:lnTo>
                        <a:pt x="1846" y="458"/>
                      </a:lnTo>
                      <a:lnTo>
                        <a:pt x="1847" y="458"/>
                      </a:lnTo>
                      <a:lnTo>
                        <a:pt x="1847" y="459"/>
                      </a:lnTo>
                      <a:lnTo>
                        <a:pt x="1848" y="460"/>
                      </a:lnTo>
                      <a:lnTo>
                        <a:pt x="1849" y="460"/>
                      </a:lnTo>
                      <a:lnTo>
                        <a:pt x="1851" y="459"/>
                      </a:lnTo>
                      <a:lnTo>
                        <a:pt x="1852" y="458"/>
                      </a:lnTo>
                      <a:lnTo>
                        <a:pt x="1852" y="457"/>
                      </a:lnTo>
                      <a:lnTo>
                        <a:pt x="1853" y="457"/>
                      </a:lnTo>
                      <a:lnTo>
                        <a:pt x="1854" y="456"/>
                      </a:lnTo>
                      <a:lnTo>
                        <a:pt x="1856" y="458"/>
                      </a:lnTo>
                      <a:lnTo>
                        <a:pt x="1857" y="458"/>
                      </a:lnTo>
                      <a:lnTo>
                        <a:pt x="1858" y="457"/>
                      </a:lnTo>
                      <a:lnTo>
                        <a:pt x="1859" y="457"/>
                      </a:lnTo>
                      <a:lnTo>
                        <a:pt x="1860" y="456"/>
                      </a:lnTo>
                      <a:lnTo>
                        <a:pt x="1860" y="455"/>
                      </a:lnTo>
                      <a:lnTo>
                        <a:pt x="1861" y="455"/>
                      </a:lnTo>
                      <a:lnTo>
                        <a:pt x="1861" y="454"/>
                      </a:lnTo>
                      <a:lnTo>
                        <a:pt x="1862" y="453"/>
                      </a:lnTo>
                      <a:lnTo>
                        <a:pt x="1863" y="452"/>
                      </a:lnTo>
                      <a:lnTo>
                        <a:pt x="1866" y="451"/>
                      </a:lnTo>
                      <a:lnTo>
                        <a:pt x="1867" y="451"/>
                      </a:lnTo>
                      <a:lnTo>
                        <a:pt x="1868" y="449"/>
                      </a:lnTo>
                      <a:lnTo>
                        <a:pt x="1869" y="448"/>
                      </a:lnTo>
                      <a:lnTo>
                        <a:pt x="1870" y="449"/>
                      </a:lnTo>
                      <a:lnTo>
                        <a:pt x="1871" y="449"/>
                      </a:lnTo>
                      <a:lnTo>
                        <a:pt x="1872" y="448"/>
                      </a:lnTo>
                      <a:lnTo>
                        <a:pt x="1873" y="448"/>
                      </a:lnTo>
                      <a:lnTo>
                        <a:pt x="1874" y="447"/>
                      </a:lnTo>
                      <a:lnTo>
                        <a:pt x="1875" y="447"/>
                      </a:lnTo>
                      <a:lnTo>
                        <a:pt x="1876" y="447"/>
                      </a:lnTo>
                      <a:lnTo>
                        <a:pt x="1878" y="447"/>
                      </a:lnTo>
                      <a:lnTo>
                        <a:pt x="1879" y="446"/>
                      </a:lnTo>
                      <a:lnTo>
                        <a:pt x="1882" y="445"/>
                      </a:lnTo>
                      <a:lnTo>
                        <a:pt x="1883" y="445"/>
                      </a:lnTo>
                      <a:lnTo>
                        <a:pt x="1883" y="447"/>
                      </a:lnTo>
                      <a:lnTo>
                        <a:pt x="1883" y="448"/>
                      </a:lnTo>
                      <a:lnTo>
                        <a:pt x="1881" y="450"/>
                      </a:lnTo>
                      <a:lnTo>
                        <a:pt x="1880" y="450"/>
                      </a:lnTo>
                      <a:lnTo>
                        <a:pt x="1878" y="453"/>
                      </a:lnTo>
                      <a:lnTo>
                        <a:pt x="1875" y="458"/>
                      </a:lnTo>
                      <a:lnTo>
                        <a:pt x="1874" y="459"/>
                      </a:lnTo>
                      <a:lnTo>
                        <a:pt x="1871" y="462"/>
                      </a:lnTo>
                      <a:lnTo>
                        <a:pt x="1870" y="463"/>
                      </a:lnTo>
                      <a:lnTo>
                        <a:pt x="1868" y="464"/>
                      </a:lnTo>
                      <a:lnTo>
                        <a:pt x="1865" y="465"/>
                      </a:lnTo>
                      <a:lnTo>
                        <a:pt x="1860" y="468"/>
                      </a:lnTo>
                      <a:lnTo>
                        <a:pt x="1857" y="469"/>
                      </a:lnTo>
                      <a:lnTo>
                        <a:pt x="1856" y="469"/>
                      </a:lnTo>
                      <a:lnTo>
                        <a:pt x="1854" y="469"/>
                      </a:lnTo>
                      <a:lnTo>
                        <a:pt x="1853" y="470"/>
                      </a:lnTo>
                      <a:lnTo>
                        <a:pt x="1852" y="470"/>
                      </a:lnTo>
                      <a:lnTo>
                        <a:pt x="1851" y="471"/>
                      </a:lnTo>
                      <a:lnTo>
                        <a:pt x="1849" y="476"/>
                      </a:lnTo>
                      <a:lnTo>
                        <a:pt x="1849" y="477"/>
                      </a:lnTo>
                      <a:lnTo>
                        <a:pt x="1848" y="478"/>
                      </a:lnTo>
                      <a:lnTo>
                        <a:pt x="1848" y="479"/>
                      </a:lnTo>
                      <a:lnTo>
                        <a:pt x="1848" y="480"/>
                      </a:lnTo>
                      <a:lnTo>
                        <a:pt x="1843" y="486"/>
                      </a:lnTo>
                      <a:lnTo>
                        <a:pt x="1843" y="487"/>
                      </a:lnTo>
                      <a:lnTo>
                        <a:pt x="1844" y="487"/>
                      </a:lnTo>
                      <a:lnTo>
                        <a:pt x="1846" y="488"/>
                      </a:lnTo>
                      <a:lnTo>
                        <a:pt x="1847" y="489"/>
                      </a:lnTo>
                      <a:lnTo>
                        <a:pt x="1848" y="489"/>
                      </a:lnTo>
                      <a:lnTo>
                        <a:pt x="1849" y="489"/>
                      </a:lnTo>
                      <a:lnTo>
                        <a:pt x="1850" y="490"/>
                      </a:lnTo>
                      <a:lnTo>
                        <a:pt x="1847" y="494"/>
                      </a:lnTo>
                      <a:lnTo>
                        <a:pt x="1839" y="511"/>
                      </a:lnTo>
                      <a:lnTo>
                        <a:pt x="1827" y="535"/>
                      </a:lnTo>
                      <a:lnTo>
                        <a:pt x="1822" y="546"/>
                      </a:lnTo>
                      <a:lnTo>
                        <a:pt x="1810" y="571"/>
                      </a:lnTo>
                      <a:lnTo>
                        <a:pt x="1805" y="581"/>
                      </a:lnTo>
                      <a:lnTo>
                        <a:pt x="1797" y="598"/>
                      </a:lnTo>
                      <a:lnTo>
                        <a:pt x="1794" y="605"/>
                      </a:lnTo>
                      <a:lnTo>
                        <a:pt x="1790" y="615"/>
                      </a:lnTo>
                      <a:lnTo>
                        <a:pt x="1785" y="625"/>
                      </a:lnTo>
                      <a:lnTo>
                        <a:pt x="1721" y="755"/>
                      </a:lnTo>
                      <a:lnTo>
                        <a:pt x="1691" y="817"/>
                      </a:lnTo>
                      <a:lnTo>
                        <a:pt x="1672" y="859"/>
                      </a:lnTo>
                      <a:lnTo>
                        <a:pt x="1648" y="908"/>
                      </a:lnTo>
                      <a:lnTo>
                        <a:pt x="1647" y="909"/>
                      </a:lnTo>
                      <a:lnTo>
                        <a:pt x="1645" y="911"/>
                      </a:lnTo>
                      <a:lnTo>
                        <a:pt x="1644" y="911"/>
                      </a:lnTo>
                      <a:lnTo>
                        <a:pt x="1643" y="911"/>
                      </a:lnTo>
                      <a:lnTo>
                        <a:pt x="1642" y="911"/>
                      </a:lnTo>
                      <a:lnTo>
                        <a:pt x="1641" y="911"/>
                      </a:lnTo>
                      <a:lnTo>
                        <a:pt x="1641" y="913"/>
                      </a:lnTo>
                      <a:lnTo>
                        <a:pt x="1640" y="915"/>
                      </a:lnTo>
                      <a:lnTo>
                        <a:pt x="1640" y="916"/>
                      </a:lnTo>
                      <a:lnTo>
                        <a:pt x="1639" y="917"/>
                      </a:lnTo>
                      <a:lnTo>
                        <a:pt x="1639" y="918"/>
                      </a:lnTo>
                      <a:lnTo>
                        <a:pt x="1638" y="918"/>
                      </a:lnTo>
                      <a:lnTo>
                        <a:pt x="1636" y="919"/>
                      </a:lnTo>
                      <a:lnTo>
                        <a:pt x="1635" y="920"/>
                      </a:lnTo>
                      <a:lnTo>
                        <a:pt x="1634" y="921"/>
                      </a:lnTo>
                      <a:lnTo>
                        <a:pt x="1632" y="922"/>
                      </a:lnTo>
                      <a:lnTo>
                        <a:pt x="1631" y="923"/>
                      </a:lnTo>
                      <a:lnTo>
                        <a:pt x="1630" y="923"/>
                      </a:lnTo>
                      <a:lnTo>
                        <a:pt x="1628" y="927"/>
                      </a:lnTo>
                      <a:lnTo>
                        <a:pt x="1626" y="929"/>
                      </a:lnTo>
                      <a:lnTo>
                        <a:pt x="1626" y="930"/>
                      </a:lnTo>
                      <a:lnTo>
                        <a:pt x="1625" y="932"/>
                      </a:lnTo>
                      <a:lnTo>
                        <a:pt x="1625" y="933"/>
                      </a:lnTo>
                      <a:lnTo>
                        <a:pt x="1625" y="935"/>
                      </a:lnTo>
                      <a:lnTo>
                        <a:pt x="1625" y="937"/>
                      </a:lnTo>
                      <a:lnTo>
                        <a:pt x="1625" y="939"/>
                      </a:lnTo>
                      <a:lnTo>
                        <a:pt x="1624" y="941"/>
                      </a:lnTo>
                      <a:lnTo>
                        <a:pt x="1626" y="943"/>
                      </a:lnTo>
                      <a:lnTo>
                        <a:pt x="1626" y="946"/>
                      </a:lnTo>
                      <a:lnTo>
                        <a:pt x="1628" y="951"/>
                      </a:lnTo>
                      <a:lnTo>
                        <a:pt x="1630" y="954"/>
                      </a:lnTo>
                      <a:lnTo>
                        <a:pt x="1631" y="955"/>
                      </a:lnTo>
                      <a:lnTo>
                        <a:pt x="1632" y="957"/>
                      </a:lnTo>
                      <a:lnTo>
                        <a:pt x="1634" y="958"/>
                      </a:lnTo>
                      <a:lnTo>
                        <a:pt x="1634" y="959"/>
                      </a:lnTo>
                      <a:lnTo>
                        <a:pt x="1634" y="960"/>
                      </a:lnTo>
                      <a:lnTo>
                        <a:pt x="1635" y="961"/>
                      </a:lnTo>
                      <a:lnTo>
                        <a:pt x="1638" y="961"/>
                      </a:lnTo>
                      <a:lnTo>
                        <a:pt x="1639" y="961"/>
                      </a:lnTo>
                      <a:lnTo>
                        <a:pt x="1640" y="962"/>
                      </a:lnTo>
                      <a:lnTo>
                        <a:pt x="1641" y="964"/>
                      </a:lnTo>
                      <a:lnTo>
                        <a:pt x="1642" y="966"/>
                      </a:lnTo>
                      <a:lnTo>
                        <a:pt x="1644" y="968"/>
                      </a:lnTo>
                      <a:lnTo>
                        <a:pt x="1645" y="970"/>
                      </a:lnTo>
                      <a:lnTo>
                        <a:pt x="1646" y="971"/>
                      </a:lnTo>
                      <a:lnTo>
                        <a:pt x="1647" y="972"/>
                      </a:lnTo>
                      <a:lnTo>
                        <a:pt x="1649" y="972"/>
                      </a:lnTo>
                      <a:lnTo>
                        <a:pt x="1649" y="973"/>
                      </a:lnTo>
                      <a:lnTo>
                        <a:pt x="1650" y="974"/>
                      </a:lnTo>
                      <a:lnTo>
                        <a:pt x="1651" y="975"/>
                      </a:lnTo>
                      <a:lnTo>
                        <a:pt x="1652" y="977"/>
                      </a:lnTo>
                      <a:lnTo>
                        <a:pt x="1653" y="977"/>
                      </a:lnTo>
                      <a:lnTo>
                        <a:pt x="1653" y="978"/>
                      </a:lnTo>
                      <a:lnTo>
                        <a:pt x="1654" y="979"/>
                      </a:lnTo>
                      <a:lnTo>
                        <a:pt x="1654" y="980"/>
                      </a:lnTo>
                      <a:lnTo>
                        <a:pt x="1656" y="982"/>
                      </a:lnTo>
                      <a:lnTo>
                        <a:pt x="1656" y="983"/>
                      </a:lnTo>
                      <a:lnTo>
                        <a:pt x="1656" y="984"/>
                      </a:lnTo>
                      <a:lnTo>
                        <a:pt x="1658" y="988"/>
                      </a:lnTo>
                      <a:lnTo>
                        <a:pt x="1658" y="989"/>
                      </a:lnTo>
                      <a:lnTo>
                        <a:pt x="1658" y="990"/>
                      </a:lnTo>
                      <a:lnTo>
                        <a:pt x="1657" y="992"/>
                      </a:lnTo>
                      <a:lnTo>
                        <a:pt x="1657" y="996"/>
                      </a:lnTo>
                      <a:lnTo>
                        <a:pt x="1657" y="997"/>
                      </a:lnTo>
                      <a:lnTo>
                        <a:pt x="1658" y="998"/>
                      </a:lnTo>
                      <a:lnTo>
                        <a:pt x="1659" y="999"/>
                      </a:lnTo>
                      <a:lnTo>
                        <a:pt x="1660" y="1000"/>
                      </a:lnTo>
                      <a:lnTo>
                        <a:pt x="1661" y="1001"/>
                      </a:lnTo>
                      <a:lnTo>
                        <a:pt x="1660" y="1002"/>
                      </a:lnTo>
                      <a:lnTo>
                        <a:pt x="1660" y="1003"/>
                      </a:lnTo>
                      <a:lnTo>
                        <a:pt x="1658" y="1004"/>
                      </a:lnTo>
                      <a:lnTo>
                        <a:pt x="1657" y="1005"/>
                      </a:lnTo>
                      <a:lnTo>
                        <a:pt x="1654" y="1010"/>
                      </a:lnTo>
                      <a:lnTo>
                        <a:pt x="1653" y="1012"/>
                      </a:lnTo>
                      <a:lnTo>
                        <a:pt x="1653" y="1013"/>
                      </a:lnTo>
                      <a:lnTo>
                        <a:pt x="1653" y="1015"/>
                      </a:lnTo>
                      <a:lnTo>
                        <a:pt x="1653" y="1016"/>
                      </a:lnTo>
                      <a:lnTo>
                        <a:pt x="1652" y="1019"/>
                      </a:lnTo>
                      <a:lnTo>
                        <a:pt x="1652" y="1021"/>
                      </a:lnTo>
                      <a:lnTo>
                        <a:pt x="1652" y="1022"/>
                      </a:lnTo>
                      <a:lnTo>
                        <a:pt x="1654" y="1026"/>
                      </a:lnTo>
                      <a:lnTo>
                        <a:pt x="1654" y="1027"/>
                      </a:lnTo>
                      <a:lnTo>
                        <a:pt x="1654" y="1028"/>
                      </a:lnTo>
                      <a:lnTo>
                        <a:pt x="1654" y="1029"/>
                      </a:lnTo>
                      <a:lnTo>
                        <a:pt x="1653" y="1030"/>
                      </a:lnTo>
                      <a:lnTo>
                        <a:pt x="1652" y="1030"/>
                      </a:lnTo>
                      <a:lnTo>
                        <a:pt x="1650" y="1033"/>
                      </a:lnTo>
                      <a:lnTo>
                        <a:pt x="1648" y="1035"/>
                      </a:lnTo>
                      <a:lnTo>
                        <a:pt x="1646" y="1037"/>
                      </a:lnTo>
                      <a:lnTo>
                        <a:pt x="1645" y="1038"/>
                      </a:lnTo>
                      <a:lnTo>
                        <a:pt x="1645" y="1039"/>
                      </a:lnTo>
                      <a:lnTo>
                        <a:pt x="1645" y="1042"/>
                      </a:lnTo>
                      <a:lnTo>
                        <a:pt x="1644" y="1044"/>
                      </a:lnTo>
                      <a:lnTo>
                        <a:pt x="1644" y="1045"/>
                      </a:lnTo>
                      <a:lnTo>
                        <a:pt x="1643" y="1046"/>
                      </a:lnTo>
                      <a:lnTo>
                        <a:pt x="1642" y="1047"/>
                      </a:lnTo>
                      <a:lnTo>
                        <a:pt x="1640" y="1048"/>
                      </a:lnTo>
                      <a:lnTo>
                        <a:pt x="1639" y="1049"/>
                      </a:lnTo>
                      <a:lnTo>
                        <a:pt x="1636" y="1049"/>
                      </a:lnTo>
                      <a:lnTo>
                        <a:pt x="1636" y="1050"/>
                      </a:lnTo>
                      <a:lnTo>
                        <a:pt x="1635" y="1051"/>
                      </a:lnTo>
                      <a:lnTo>
                        <a:pt x="1634" y="1051"/>
                      </a:lnTo>
                      <a:lnTo>
                        <a:pt x="1634" y="1052"/>
                      </a:lnTo>
                      <a:lnTo>
                        <a:pt x="1634" y="1053"/>
                      </a:lnTo>
                      <a:lnTo>
                        <a:pt x="1635" y="1055"/>
                      </a:lnTo>
                      <a:lnTo>
                        <a:pt x="1635" y="1058"/>
                      </a:lnTo>
                      <a:lnTo>
                        <a:pt x="1635" y="1059"/>
                      </a:lnTo>
                      <a:lnTo>
                        <a:pt x="1636" y="1061"/>
                      </a:lnTo>
                      <a:lnTo>
                        <a:pt x="1637" y="1063"/>
                      </a:lnTo>
                      <a:lnTo>
                        <a:pt x="1638" y="1064"/>
                      </a:lnTo>
                      <a:lnTo>
                        <a:pt x="1640" y="1065"/>
                      </a:lnTo>
                      <a:lnTo>
                        <a:pt x="1640" y="1066"/>
                      </a:lnTo>
                      <a:lnTo>
                        <a:pt x="1640" y="1068"/>
                      </a:lnTo>
                      <a:lnTo>
                        <a:pt x="1640" y="1070"/>
                      </a:lnTo>
                      <a:lnTo>
                        <a:pt x="1641" y="1071"/>
                      </a:lnTo>
                      <a:lnTo>
                        <a:pt x="1644" y="1077"/>
                      </a:lnTo>
                      <a:lnTo>
                        <a:pt x="1645" y="1078"/>
                      </a:lnTo>
                      <a:lnTo>
                        <a:pt x="1644" y="1079"/>
                      </a:lnTo>
                      <a:lnTo>
                        <a:pt x="1644" y="1080"/>
                      </a:lnTo>
                      <a:lnTo>
                        <a:pt x="1644" y="1081"/>
                      </a:lnTo>
                      <a:lnTo>
                        <a:pt x="1644" y="1082"/>
                      </a:lnTo>
                      <a:lnTo>
                        <a:pt x="1644" y="1083"/>
                      </a:lnTo>
                      <a:lnTo>
                        <a:pt x="1643" y="1084"/>
                      </a:lnTo>
                      <a:lnTo>
                        <a:pt x="1642" y="1085"/>
                      </a:lnTo>
                      <a:lnTo>
                        <a:pt x="1641" y="1085"/>
                      </a:lnTo>
                      <a:lnTo>
                        <a:pt x="1641" y="1087"/>
                      </a:lnTo>
                      <a:lnTo>
                        <a:pt x="1641" y="1088"/>
                      </a:lnTo>
                      <a:lnTo>
                        <a:pt x="1641" y="1089"/>
                      </a:lnTo>
                      <a:lnTo>
                        <a:pt x="1642" y="1091"/>
                      </a:lnTo>
                      <a:lnTo>
                        <a:pt x="1641" y="1092"/>
                      </a:lnTo>
                      <a:lnTo>
                        <a:pt x="1641" y="1093"/>
                      </a:lnTo>
                      <a:lnTo>
                        <a:pt x="1641" y="1095"/>
                      </a:lnTo>
                      <a:lnTo>
                        <a:pt x="1641" y="1096"/>
                      </a:lnTo>
                      <a:lnTo>
                        <a:pt x="1641" y="1097"/>
                      </a:lnTo>
                      <a:lnTo>
                        <a:pt x="1640" y="1098"/>
                      </a:lnTo>
                      <a:lnTo>
                        <a:pt x="1640" y="1099"/>
                      </a:lnTo>
                      <a:lnTo>
                        <a:pt x="1640" y="1100"/>
                      </a:lnTo>
                      <a:lnTo>
                        <a:pt x="1641" y="1100"/>
                      </a:lnTo>
                      <a:lnTo>
                        <a:pt x="1641" y="1101"/>
                      </a:lnTo>
                      <a:lnTo>
                        <a:pt x="1641" y="1102"/>
                      </a:lnTo>
                      <a:lnTo>
                        <a:pt x="1641" y="1103"/>
                      </a:lnTo>
                      <a:lnTo>
                        <a:pt x="1641" y="1104"/>
                      </a:lnTo>
                      <a:lnTo>
                        <a:pt x="1640" y="1104"/>
                      </a:lnTo>
                      <a:lnTo>
                        <a:pt x="1639" y="1104"/>
                      </a:lnTo>
                      <a:lnTo>
                        <a:pt x="1638" y="1105"/>
                      </a:lnTo>
                      <a:lnTo>
                        <a:pt x="1638" y="1106"/>
                      </a:lnTo>
                      <a:lnTo>
                        <a:pt x="1638" y="1108"/>
                      </a:lnTo>
                      <a:lnTo>
                        <a:pt x="1637" y="1108"/>
                      </a:lnTo>
                      <a:lnTo>
                        <a:pt x="1637" y="1109"/>
                      </a:lnTo>
                      <a:lnTo>
                        <a:pt x="1637" y="1110"/>
                      </a:lnTo>
                      <a:lnTo>
                        <a:pt x="1636" y="1112"/>
                      </a:lnTo>
                      <a:lnTo>
                        <a:pt x="1635" y="1114"/>
                      </a:lnTo>
                      <a:lnTo>
                        <a:pt x="1634" y="1115"/>
                      </a:lnTo>
                      <a:lnTo>
                        <a:pt x="1633" y="1115"/>
                      </a:lnTo>
                      <a:lnTo>
                        <a:pt x="1633" y="1116"/>
                      </a:lnTo>
                      <a:lnTo>
                        <a:pt x="1632" y="1118"/>
                      </a:lnTo>
                      <a:lnTo>
                        <a:pt x="1630" y="1121"/>
                      </a:lnTo>
                      <a:lnTo>
                        <a:pt x="1630" y="1122"/>
                      </a:lnTo>
                      <a:lnTo>
                        <a:pt x="1631" y="1123"/>
                      </a:lnTo>
                      <a:lnTo>
                        <a:pt x="1631" y="1124"/>
                      </a:lnTo>
                      <a:lnTo>
                        <a:pt x="1632" y="1125"/>
                      </a:lnTo>
                      <a:lnTo>
                        <a:pt x="1632" y="1126"/>
                      </a:lnTo>
                      <a:lnTo>
                        <a:pt x="1631" y="1127"/>
                      </a:lnTo>
                      <a:lnTo>
                        <a:pt x="1631" y="1128"/>
                      </a:lnTo>
                      <a:lnTo>
                        <a:pt x="1631" y="1129"/>
                      </a:lnTo>
                      <a:lnTo>
                        <a:pt x="1632" y="1129"/>
                      </a:lnTo>
                      <a:lnTo>
                        <a:pt x="1632" y="1130"/>
                      </a:lnTo>
                      <a:lnTo>
                        <a:pt x="1633" y="1130"/>
                      </a:lnTo>
                      <a:lnTo>
                        <a:pt x="1633" y="1131"/>
                      </a:lnTo>
                      <a:lnTo>
                        <a:pt x="1633" y="1132"/>
                      </a:lnTo>
                      <a:lnTo>
                        <a:pt x="1632" y="1133"/>
                      </a:lnTo>
                      <a:lnTo>
                        <a:pt x="1632" y="1134"/>
                      </a:lnTo>
                      <a:lnTo>
                        <a:pt x="1632" y="1135"/>
                      </a:lnTo>
                      <a:lnTo>
                        <a:pt x="1631" y="1136"/>
                      </a:lnTo>
                      <a:lnTo>
                        <a:pt x="1630" y="1140"/>
                      </a:lnTo>
                      <a:lnTo>
                        <a:pt x="1629" y="1141"/>
                      </a:lnTo>
                      <a:lnTo>
                        <a:pt x="1628" y="1142"/>
                      </a:lnTo>
                      <a:lnTo>
                        <a:pt x="1628" y="1143"/>
                      </a:lnTo>
                      <a:lnTo>
                        <a:pt x="1629" y="1143"/>
                      </a:lnTo>
                      <a:lnTo>
                        <a:pt x="1629" y="1144"/>
                      </a:lnTo>
                      <a:lnTo>
                        <a:pt x="1631" y="1145"/>
                      </a:lnTo>
                      <a:lnTo>
                        <a:pt x="1632" y="1144"/>
                      </a:lnTo>
                      <a:lnTo>
                        <a:pt x="1633" y="1143"/>
                      </a:lnTo>
                      <a:lnTo>
                        <a:pt x="1634" y="1143"/>
                      </a:lnTo>
                      <a:lnTo>
                        <a:pt x="1635" y="1143"/>
                      </a:lnTo>
                      <a:lnTo>
                        <a:pt x="1636" y="1143"/>
                      </a:lnTo>
                      <a:lnTo>
                        <a:pt x="1637" y="1143"/>
                      </a:lnTo>
                      <a:lnTo>
                        <a:pt x="1639" y="1143"/>
                      </a:lnTo>
                      <a:lnTo>
                        <a:pt x="1640" y="1144"/>
                      </a:lnTo>
                      <a:lnTo>
                        <a:pt x="1640" y="1145"/>
                      </a:lnTo>
                      <a:lnTo>
                        <a:pt x="1639" y="1145"/>
                      </a:lnTo>
                      <a:lnTo>
                        <a:pt x="1638" y="1146"/>
                      </a:lnTo>
                      <a:lnTo>
                        <a:pt x="1637" y="1146"/>
                      </a:lnTo>
                      <a:lnTo>
                        <a:pt x="1636" y="1147"/>
                      </a:lnTo>
                      <a:lnTo>
                        <a:pt x="1636" y="1148"/>
                      </a:lnTo>
                      <a:lnTo>
                        <a:pt x="1635" y="1148"/>
                      </a:lnTo>
                      <a:lnTo>
                        <a:pt x="1634" y="1150"/>
                      </a:lnTo>
                      <a:lnTo>
                        <a:pt x="1633" y="1150"/>
                      </a:lnTo>
                      <a:lnTo>
                        <a:pt x="1633" y="1151"/>
                      </a:lnTo>
                      <a:lnTo>
                        <a:pt x="1630" y="1152"/>
                      </a:lnTo>
                      <a:lnTo>
                        <a:pt x="1629" y="1152"/>
                      </a:lnTo>
                      <a:lnTo>
                        <a:pt x="1627" y="1153"/>
                      </a:lnTo>
                      <a:lnTo>
                        <a:pt x="1622" y="1153"/>
                      </a:lnTo>
                      <a:lnTo>
                        <a:pt x="1555" y="1153"/>
                      </a:lnTo>
                      <a:lnTo>
                        <a:pt x="1516" y="1153"/>
                      </a:lnTo>
                      <a:lnTo>
                        <a:pt x="1463" y="1152"/>
                      </a:lnTo>
                      <a:lnTo>
                        <a:pt x="1419" y="1152"/>
                      </a:lnTo>
                      <a:lnTo>
                        <a:pt x="1304" y="1153"/>
                      </a:lnTo>
                      <a:lnTo>
                        <a:pt x="1296" y="1153"/>
                      </a:lnTo>
                      <a:lnTo>
                        <a:pt x="1295" y="1152"/>
                      </a:lnTo>
                      <a:lnTo>
                        <a:pt x="1293" y="1153"/>
                      </a:lnTo>
                      <a:lnTo>
                        <a:pt x="1293" y="1152"/>
                      </a:lnTo>
                      <a:lnTo>
                        <a:pt x="1292" y="1150"/>
                      </a:lnTo>
                      <a:lnTo>
                        <a:pt x="1291" y="1149"/>
                      </a:lnTo>
                      <a:lnTo>
                        <a:pt x="1291" y="1148"/>
                      </a:lnTo>
                      <a:lnTo>
                        <a:pt x="1291" y="1146"/>
                      </a:lnTo>
                      <a:lnTo>
                        <a:pt x="1291" y="1145"/>
                      </a:lnTo>
                      <a:lnTo>
                        <a:pt x="1290" y="1144"/>
                      </a:lnTo>
                      <a:lnTo>
                        <a:pt x="1289" y="1145"/>
                      </a:lnTo>
                      <a:lnTo>
                        <a:pt x="1289" y="1144"/>
                      </a:lnTo>
                      <a:lnTo>
                        <a:pt x="1287" y="1143"/>
                      </a:lnTo>
                      <a:lnTo>
                        <a:pt x="1286" y="1143"/>
                      </a:lnTo>
                      <a:lnTo>
                        <a:pt x="1284" y="1143"/>
                      </a:lnTo>
                      <a:lnTo>
                        <a:pt x="1283" y="1143"/>
                      </a:lnTo>
                      <a:lnTo>
                        <a:pt x="1282" y="1143"/>
                      </a:lnTo>
                      <a:lnTo>
                        <a:pt x="1282" y="1141"/>
                      </a:lnTo>
                      <a:lnTo>
                        <a:pt x="1280" y="1142"/>
                      </a:lnTo>
                      <a:lnTo>
                        <a:pt x="1279" y="1142"/>
                      </a:lnTo>
                      <a:lnTo>
                        <a:pt x="1279" y="1143"/>
                      </a:lnTo>
                      <a:lnTo>
                        <a:pt x="1279" y="1144"/>
                      </a:lnTo>
                      <a:lnTo>
                        <a:pt x="1278" y="1145"/>
                      </a:lnTo>
                      <a:lnTo>
                        <a:pt x="1277" y="1146"/>
                      </a:lnTo>
                      <a:lnTo>
                        <a:pt x="1277" y="1147"/>
                      </a:lnTo>
                      <a:lnTo>
                        <a:pt x="1276" y="1147"/>
                      </a:lnTo>
                      <a:lnTo>
                        <a:pt x="1275" y="1148"/>
                      </a:lnTo>
                      <a:lnTo>
                        <a:pt x="1274" y="1147"/>
                      </a:lnTo>
                      <a:lnTo>
                        <a:pt x="1272" y="1148"/>
                      </a:lnTo>
                      <a:lnTo>
                        <a:pt x="1271" y="1147"/>
                      </a:lnTo>
                      <a:lnTo>
                        <a:pt x="1270" y="1146"/>
                      </a:lnTo>
                      <a:lnTo>
                        <a:pt x="1269" y="1146"/>
                      </a:lnTo>
                      <a:lnTo>
                        <a:pt x="1268" y="1147"/>
                      </a:lnTo>
                      <a:lnTo>
                        <a:pt x="1268" y="1148"/>
                      </a:lnTo>
                      <a:lnTo>
                        <a:pt x="1268" y="1149"/>
                      </a:lnTo>
                      <a:lnTo>
                        <a:pt x="1268" y="1151"/>
                      </a:lnTo>
                      <a:lnTo>
                        <a:pt x="1268" y="1152"/>
                      </a:lnTo>
                      <a:lnTo>
                        <a:pt x="1267" y="1152"/>
                      </a:lnTo>
                      <a:lnTo>
                        <a:pt x="1267" y="1153"/>
                      </a:lnTo>
                      <a:lnTo>
                        <a:pt x="1266" y="1154"/>
                      </a:lnTo>
                      <a:lnTo>
                        <a:pt x="1267" y="1155"/>
                      </a:lnTo>
                      <a:lnTo>
                        <a:pt x="1266" y="1156"/>
                      </a:lnTo>
                      <a:lnTo>
                        <a:pt x="1266" y="1157"/>
                      </a:lnTo>
                      <a:lnTo>
                        <a:pt x="1266" y="1159"/>
                      </a:lnTo>
                      <a:lnTo>
                        <a:pt x="1265" y="1159"/>
                      </a:lnTo>
                      <a:lnTo>
                        <a:pt x="1264" y="1160"/>
                      </a:lnTo>
                      <a:lnTo>
                        <a:pt x="1262" y="1160"/>
                      </a:lnTo>
                      <a:lnTo>
                        <a:pt x="1262" y="1161"/>
                      </a:lnTo>
                      <a:lnTo>
                        <a:pt x="1261" y="1161"/>
                      </a:lnTo>
                      <a:lnTo>
                        <a:pt x="1260" y="1161"/>
                      </a:lnTo>
                      <a:lnTo>
                        <a:pt x="1259" y="1162"/>
                      </a:lnTo>
                      <a:lnTo>
                        <a:pt x="1258" y="1162"/>
                      </a:lnTo>
                      <a:lnTo>
                        <a:pt x="1257" y="1162"/>
                      </a:lnTo>
                      <a:lnTo>
                        <a:pt x="1256" y="1161"/>
                      </a:lnTo>
                      <a:lnTo>
                        <a:pt x="1255" y="1161"/>
                      </a:lnTo>
                      <a:lnTo>
                        <a:pt x="1254" y="1161"/>
                      </a:lnTo>
                      <a:lnTo>
                        <a:pt x="1253" y="1162"/>
                      </a:lnTo>
                      <a:lnTo>
                        <a:pt x="1253" y="1161"/>
                      </a:lnTo>
                      <a:lnTo>
                        <a:pt x="1253" y="1160"/>
                      </a:lnTo>
                      <a:lnTo>
                        <a:pt x="1252" y="1158"/>
                      </a:lnTo>
                      <a:lnTo>
                        <a:pt x="1251" y="1157"/>
                      </a:lnTo>
                      <a:lnTo>
                        <a:pt x="1250" y="1156"/>
                      </a:lnTo>
                      <a:lnTo>
                        <a:pt x="1249" y="1156"/>
                      </a:lnTo>
                      <a:lnTo>
                        <a:pt x="1249" y="1154"/>
                      </a:lnTo>
                      <a:lnTo>
                        <a:pt x="1248" y="1153"/>
                      </a:lnTo>
                      <a:lnTo>
                        <a:pt x="1247" y="1153"/>
                      </a:lnTo>
                      <a:lnTo>
                        <a:pt x="1246" y="1153"/>
                      </a:lnTo>
                      <a:lnTo>
                        <a:pt x="1244" y="1153"/>
                      </a:lnTo>
                      <a:lnTo>
                        <a:pt x="1243" y="1154"/>
                      </a:lnTo>
                      <a:lnTo>
                        <a:pt x="1242" y="1154"/>
                      </a:lnTo>
                      <a:lnTo>
                        <a:pt x="1241" y="1154"/>
                      </a:lnTo>
                      <a:lnTo>
                        <a:pt x="1240" y="1154"/>
                      </a:lnTo>
                      <a:lnTo>
                        <a:pt x="1238" y="1154"/>
                      </a:lnTo>
                      <a:lnTo>
                        <a:pt x="1238" y="1153"/>
                      </a:lnTo>
                      <a:lnTo>
                        <a:pt x="1235" y="1147"/>
                      </a:lnTo>
                      <a:lnTo>
                        <a:pt x="1235" y="1146"/>
                      </a:lnTo>
                      <a:lnTo>
                        <a:pt x="1236" y="1145"/>
                      </a:lnTo>
                      <a:lnTo>
                        <a:pt x="1235" y="1144"/>
                      </a:lnTo>
                      <a:lnTo>
                        <a:pt x="1234" y="1143"/>
                      </a:lnTo>
                      <a:lnTo>
                        <a:pt x="1233" y="1142"/>
                      </a:lnTo>
                      <a:lnTo>
                        <a:pt x="1234" y="1142"/>
                      </a:lnTo>
                      <a:lnTo>
                        <a:pt x="1234" y="1141"/>
                      </a:lnTo>
                      <a:lnTo>
                        <a:pt x="1233" y="1139"/>
                      </a:lnTo>
                      <a:lnTo>
                        <a:pt x="1232" y="1139"/>
                      </a:lnTo>
                      <a:lnTo>
                        <a:pt x="1231" y="1138"/>
                      </a:lnTo>
                      <a:lnTo>
                        <a:pt x="1230" y="1137"/>
                      </a:lnTo>
                      <a:lnTo>
                        <a:pt x="1231" y="1136"/>
                      </a:lnTo>
                      <a:lnTo>
                        <a:pt x="1233" y="1136"/>
                      </a:lnTo>
                      <a:lnTo>
                        <a:pt x="1233" y="1135"/>
                      </a:lnTo>
                      <a:lnTo>
                        <a:pt x="1232" y="1132"/>
                      </a:lnTo>
                      <a:lnTo>
                        <a:pt x="1231" y="1132"/>
                      </a:lnTo>
                      <a:lnTo>
                        <a:pt x="1230" y="1132"/>
                      </a:lnTo>
                      <a:lnTo>
                        <a:pt x="1229" y="1132"/>
                      </a:lnTo>
                      <a:lnTo>
                        <a:pt x="1227" y="1132"/>
                      </a:lnTo>
                      <a:lnTo>
                        <a:pt x="1227" y="1131"/>
                      </a:lnTo>
                      <a:lnTo>
                        <a:pt x="1226" y="1130"/>
                      </a:lnTo>
                      <a:lnTo>
                        <a:pt x="1225" y="1130"/>
                      </a:lnTo>
                      <a:lnTo>
                        <a:pt x="1223" y="1130"/>
                      </a:lnTo>
                      <a:lnTo>
                        <a:pt x="1222" y="1131"/>
                      </a:lnTo>
                      <a:lnTo>
                        <a:pt x="1221" y="1132"/>
                      </a:lnTo>
                      <a:lnTo>
                        <a:pt x="1220" y="1132"/>
                      </a:lnTo>
                      <a:lnTo>
                        <a:pt x="1220" y="1133"/>
                      </a:lnTo>
                      <a:lnTo>
                        <a:pt x="1221" y="1134"/>
                      </a:lnTo>
                      <a:lnTo>
                        <a:pt x="1221" y="1135"/>
                      </a:lnTo>
                      <a:lnTo>
                        <a:pt x="1222" y="1136"/>
                      </a:lnTo>
                      <a:lnTo>
                        <a:pt x="1222" y="1137"/>
                      </a:lnTo>
                      <a:lnTo>
                        <a:pt x="1221" y="1137"/>
                      </a:lnTo>
                      <a:lnTo>
                        <a:pt x="1219" y="1135"/>
                      </a:lnTo>
                      <a:lnTo>
                        <a:pt x="1218" y="1135"/>
                      </a:lnTo>
                      <a:lnTo>
                        <a:pt x="1216" y="1134"/>
                      </a:lnTo>
                      <a:lnTo>
                        <a:pt x="1215" y="1133"/>
                      </a:lnTo>
                      <a:lnTo>
                        <a:pt x="1215" y="1132"/>
                      </a:lnTo>
                      <a:lnTo>
                        <a:pt x="1215" y="1131"/>
                      </a:lnTo>
                      <a:lnTo>
                        <a:pt x="1216" y="1130"/>
                      </a:lnTo>
                      <a:lnTo>
                        <a:pt x="1217" y="1130"/>
                      </a:lnTo>
                      <a:lnTo>
                        <a:pt x="1217" y="1129"/>
                      </a:lnTo>
                      <a:lnTo>
                        <a:pt x="1216" y="1127"/>
                      </a:lnTo>
                      <a:lnTo>
                        <a:pt x="1216" y="1126"/>
                      </a:lnTo>
                      <a:lnTo>
                        <a:pt x="1216" y="1125"/>
                      </a:lnTo>
                      <a:lnTo>
                        <a:pt x="1216" y="1124"/>
                      </a:lnTo>
                      <a:lnTo>
                        <a:pt x="1215" y="1124"/>
                      </a:lnTo>
                      <a:lnTo>
                        <a:pt x="1214" y="1124"/>
                      </a:lnTo>
                      <a:lnTo>
                        <a:pt x="1213" y="1123"/>
                      </a:lnTo>
                      <a:lnTo>
                        <a:pt x="1213" y="1122"/>
                      </a:lnTo>
                      <a:lnTo>
                        <a:pt x="1213" y="1121"/>
                      </a:lnTo>
                      <a:lnTo>
                        <a:pt x="1213" y="1120"/>
                      </a:lnTo>
                      <a:lnTo>
                        <a:pt x="1212" y="1117"/>
                      </a:lnTo>
                      <a:lnTo>
                        <a:pt x="1212" y="1116"/>
                      </a:lnTo>
                      <a:lnTo>
                        <a:pt x="1213" y="1114"/>
                      </a:lnTo>
                      <a:lnTo>
                        <a:pt x="1213" y="1112"/>
                      </a:lnTo>
                      <a:lnTo>
                        <a:pt x="1213" y="1111"/>
                      </a:lnTo>
                      <a:lnTo>
                        <a:pt x="1212" y="1110"/>
                      </a:lnTo>
                      <a:lnTo>
                        <a:pt x="1211" y="1109"/>
                      </a:lnTo>
                      <a:lnTo>
                        <a:pt x="1210" y="1109"/>
                      </a:lnTo>
                      <a:lnTo>
                        <a:pt x="1209" y="1109"/>
                      </a:lnTo>
                      <a:lnTo>
                        <a:pt x="1208" y="1109"/>
                      </a:lnTo>
                      <a:lnTo>
                        <a:pt x="1207" y="1109"/>
                      </a:lnTo>
                      <a:lnTo>
                        <a:pt x="1206" y="1109"/>
                      </a:lnTo>
                      <a:lnTo>
                        <a:pt x="1205" y="1108"/>
                      </a:lnTo>
                      <a:lnTo>
                        <a:pt x="1204" y="1108"/>
                      </a:lnTo>
                      <a:lnTo>
                        <a:pt x="1203" y="1106"/>
                      </a:lnTo>
                      <a:lnTo>
                        <a:pt x="1202" y="1105"/>
                      </a:lnTo>
                      <a:lnTo>
                        <a:pt x="1201" y="1106"/>
                      </a:lnTo>
                      <a:lnTo>
                        <a:pt x="1200" y="1108"/>
                      </a:lnTo>
                      <a:lnTo>
                        <a:pt x="1199" y="1108"/>
                      </a:lnTo>
                      <a:lnTo>
                        <a:pt x="1198" y="1108"/>
                      </a:lnTo>
                      <a:lnTo>
                        <a:pt x="1198" y="1109"/>
                      </a:lnTo>
                      <a:lnTo>
                        <a:pt x="1196" y="1110"/>
                      </a:lnTo>
                      <a:lnTo>
                        <a:pt x="1196" y="1109"/>
                      </a:lnTo>
                      <a:lnTo>
                        <a:pt x="1195" y="1109"/>
                      </a:lnTo>
                      <a:lnTo>
                        <a:pt x="1194" y="1107"/>
                      </a:lnTo>
                      <a:lnTo>
                        <a:pt x="1193" y="1107"/>
                      </a:lnTo>
                      <a:lnTo>
                        <a:pt x="1193" y="1106"/>
                      </a:lnTo>
                      <a:lnTo>
                        <a:pt x="1192" y="1104"/>
                      </a:lnTo>
                      <a:lnTo>
                        <a:pt x="1192" y="1103"/>
                      </a:lnTo>
                      <a:lnTo>
                        <a:pt x="1192" y="1102"/>
                      </a:lnTo>
                      <a:lnTo>
                        <a:pt x="1192" y="1101"/>
                      </a:lnTo>
                      <a:lnTo>
                        <a:pt x="1192" y="1100"/>
                      </a:lnTo>
                      <a:lnTo>
                        <a:pt x="1191" y="1100"/>
                      </a:lnTo>
                      <a:lnTo>
                        <a:pt x="1190" y="1099"/>
                      </a:lnTo>
                      <a:lnTo>
                        <a:pt x="1189" y="1098"/>
                      </a:lnTo>
                      <a:lnTo>
                        <a:pt x="1189" y="1099"/>
                      </a:lnTo>
                      <a:lnTo>
                        <a:pt x="1188" y="1099"/>
                      </a:lnTo>
                      <a:lnTo>
                        <a:pt x="1187" y="1098"/>
                      </a:lnTo>
                      <a:lnTo>
                        <a:pt x="1186" y="1097"/>
                      </a:lnTo>
                      <a:lnTo>
                        <a:pt x="1185" y="1096"/>
                      </a:lnTo>
                      <a:lnTo>
                        <a:pt x="1184" y="1096"/>
                      </a:lnTo>
                      <a:lnTo>
                        <a:pt x="1183" y="1095"/>
                      </a:lnTo>
                      <a:lnTo>
                        <a:pt x="1182" y="1095"/>
                      </a:lnTo>
                      <a:lnTo>
                        <a:pt x="1182" y="1094"/>
                      </a:lnTo>
                      <a:lnTo>
                        <a:pt x="1182" y="1093"/>
                      </a:lnTo>
                      <a:lnTo>
                        <a:pt x="1181" y="1091"/>
                      </a:lnTo>
                      <a:lnTo>
                        <a:pt x="1180" y="1090"/>
                      </a:lnTo>
                      <a:lnTo>
                        <a:pt x="1179" y="1090"/>
                      </a:lnTo>
                      <a:lnTo>
                        <a:pt x="1179" y="1089"/>
                      </a:lnTo>
                      <a:lnTo>
                        <a:pt x="1178" y="1088"/>
                      </a:lnTo>
                      <a:lnTo>
                        <a:pt x="1179" y="1087"/>
                      </a:lnTo>
                      <a:lnTo>
                        <a:pt x="1179" y="1086"/>
                      </a:lnTo>
                      <a:lnTo>
                        <a:pt x="1180" y="1085"/>
                      </a:lnTo>
                      <a:lnTo>
                        <a:pt x="1180" y="1084"/>
                      </a:lnTo>
                      <a:lnTo>
                        <a:pt x="1179" y="1084"/>
                      </a:lnTo>
                      <a:lnTo>
                        <a:pt x="1179" y="1083"/>
                      </a:lnTo>
                      <a:lnTo>
                        <a:pt x="1178" y="1082"/>
                      </a:lnTo>
                      <a:lnTo>
                        <a:pt x="1179" y="1082"/>
                      </a:lnTo>
                      <a:lnTo>
                        <a:pt x="1179" y="1081"/>
                      </a:lnTo>
                      <a:lnTo>
                        <a:pt x="1178" y="1081"/>
                      </a:lnTo>
                      <a:lnTo>
                        <a:pt x="1178" y="1080"/>
                      </a:lnTo>
                      <a:lnTo>
                        <a:pt x="1177" y="1079"/>
                      </a:lnTo>
                      <a:lnTo>
                        <a:pt x="1176" y="1079"/>
                      </a:lnTo>
                      <a:lnTo>
                        <a:pt x="1175" y="1078"/>
                      </a:lnTo>
                      <a:lnTo>
                        <a:pt x="1174" y="1077"/>
                      </a:lnTo>
                      <a:lnTo>
                        <a:pt x="1173" y="1075"/>
                      </a:lnTo>
                      <a:lnTo>
                        <a:pt x="1172" y="1075"/>
                      </a:lnTo>
                      <a:lnTo>
                        <a:pt x="1171" y="1075"/>
                      </a:lnTo>
                      <a:lnTo>
                        <a:pt x="1171" y="1074"/>
                      </a:lnTo>
                      <a:lnTo>
                        <a:pt x="1170" y="1074"/>
                      </a:lnTo>
                      <a:lnTo>
                        <a:pt x="1169" y="1074"/>
                      </a:lnTo>
                      <a:lnTo>
                        <a:pt x="1168" y="1074"/>
                      </a:lnTo>
                      <a:lnTo>
                        <a:pt x="1168" y="1073"/>
                      </a:lnTo>
                      <a:lnTo>
                        <a:pt x="1167" y="1073"/>
                      </a:lnTo>
                      <a:lnTo>
                        <a:pt x="1166" y="1073"/>
                      </a:lnTo>
                      <a:lnTo>
                        <a:pt x="1165" y="1073"/>
                      </a:lnTo>
                      <a:lnTo>
                        <a:pt x="1165" y="1072"/>
                      </a:lnTo>
                      <a:lnTo>
                        <a:pt x="1164" y="1072"/>
                      </a:lnTo>
                      <a:lnTo>
                        <a:pt x="1163" y="1070"/>
                      </a:lnTo>
                      <a:lnTo>
                        <a:pt x="1162" y="1070"/>
                      </a:lnTo>
                      <a:lnTo>
                        <a:pt x="1161" y="1069"/>
                      </a:lnTo>
                      <a:lnTo>
                        <a:pt x="1160" y="1068"/>
                      </a:lnTo>
                      <a:lnTo>
                        <a:pt x="1159" y="1068"/>
                      </a:lnTo>
                      <a:lnTo>
                        <a:pt x="1133" y="1068"/>
                      </a:lnTo>
                      <a:lnTo>
                        <a:pt x="1092" y="1069"/>
                      </a:lnTo>
                      <a:lnTo>
                        <a:pt x="1079" y="1068"/>
                      </a:lnTo>
                      <a:lnTo>
                        <a:pt x="1079" y="1070"/>
                      </a:lnTo>
                      <a:lnTo>
                        <a:pt x="1079" y="1071"/>
                      </a:lnTo>
                      <a:lnTo>
                        <a:pt x="1079" y="1072"/>
                      </a:lnTo>
                      <a:lnTo>
                        <a:pt x="1079" y="1073"/>
                      </a:lnTo>
                      <a:lnTo>
                        <a:pt x="1079" y="1075"/>
                      </a:lnTo>
                      <a:lnTo>
                        <a:pt x="1079" y="1076"/>
                      </a:lnTo>
                      <a:lnTo>
                        <a:pt x="1077" y="1077"/>
                      </a:lnTo>
                      <a:lnTo>
                        <a:pt x="1077" y="1078"/>
                      </a:lnTo>
                      <a:lnTo>
                        <a:pt x="1076" y="1079"/>
                      </a:lnTo>
                      <a:lnTo>
                        <a:pt x="1075" y="1080"/>
                      </a:lnTo>
                      <a:lnTo>
                        <a:pt x="1074" y="1081"/>
                      </a:lnTo>
                      <a:lnTo>
                        <a:pt x="1075" y="1082"/>
                      </a:lnTo>
                      <a:lnTo>
                        <a:pt x="1074" y="1085"/>
                      </a:lnTo>
                      <a:lnTo>
                        <a:pt x="1073" y="1086"/>
                      </a:lnTo>
                      <a:lnTo>
                        <a:pt x="1073" y="1087"/>
                      </a:lnTo>
                      <a:lnTo>
                        <a:pt x="1072" y="1089"/>
                      </a:lnTo>
                      <a:lnTo>
                        <a:pt x="1069" y="1090"/>
                      </a:lnTo>
                      <a:lnTo>
                        <a:pt x="1068" y="1091"/>
                      </a:lnTo>
                      <a:lnTo>
                        <a:pt x="1067" y="1092"/>
                      </a:lnTo>
                      <a:lnTo>
                        <a:pt x="1066" y="1093"/>
                      </a:lnTo>
                      <a:lnTo>
                        <a:pt x="1066" y="1094"/>
                      </a:lnTo>
                      <a:lnTo>
                        <a:pt x="1067" y="1096"/>
                      </a:lnTo>
                      <a:lnTo>
                        <a:pt x="1068" y="1097"/>
                      </a:lnTo>
                      <a:lnTo>
                        <a:pt x="1069" y="1098"/>
                      </a:lnTo>
                      <a:lnTo>
                        <a:pt x="1066" y="1100"/>
                      </a:lnTo>
                      <a:lnTo>
                        <a:pt x="1065" y="1103"/>
                      </a:lnTo>
                      <a:lnTo>
                        <a:pt x="1065" y="1104"/>
                      </a:lnTo>
                      <a:lnTo>
                        <a:pt x="1064" y="1105"/>
                      </a:lnTo>
                      <a:lnTo>
                        <a:pt x="1063" y="1106"/>
                      </a:lnTo>
                      <a:lnTo>
                        <a:pt x="1063" y="1107"/>
                      </a:lnTo>
                      <a:lnTo>
                        <a:pt x="1062" y="1107"/>
                      </a:lnTo>
                      <a:lnTo>
                        <a:pt x="1061" y="1107"/>
                      </a:lnTo>
                      <a:lnTo>
                        <a:pt x="1060" y="1106"/>
                      </a:lnTo>
                      <a:lnTo>
                        <a:pt x="1058" y="1104"/>
                      </a:lnTo>
                      <a:lnTo>
                        <a:pt x="1056" y="1103"/>
                      </a:lnTo>
                      <a:lnTo>
                        <a:pt x="1054" y="1103"/>
                      </a:lnTo>
                      <a:lnTo>
                        <a:pt x="1053" y="1103"/>
                      </a:lnTo>
                      <a:lnTo>
                        <a:pt x="1052" y="1103"/>
                      </a:lnTo>
                      <a:lnTo>
                        <a:pt x="1051" y="1104"/>
                      </a:lnTo>
                      <a:lnTo>
                        <a:pt x="1050" y="1105"/>
                      </a:lnTo>
                      <a:lnTo>
                        <a:pt x="1050" y="1106"/>
                      </a:lnTo>
                      <a:lnTo>
                        <a:pt x="1049" y="1107"/>
                      </a:lnTo>
                      <a:lnTo>
                        <a:pt x="1047" y="1106"/>
                      </a:lnTo>
                      <a:lnTo>
                        <a:pt x="1046" y="1107"/>
                      </a:lnTo>
                      <a:lnTo>
                        <a:pt x="1045" y="1108"/>
                      </a:lnTo>
                      <a:lnTo>
                        <a:pt x="1045" y="1109"/>
                      </a:lnTo>
                      <a:lnTo>
                        <a:pt x="1046" y="1111"/>
                      </a:lnTo>
                      <a:lnTo>
                        <a:pt x="1046" y="1112"/>
                      </a:lnTo>
                      <a:lnTo>
                        <a:pt x="1045" y="1113"/>
                      </a:lnTo>
                      <a:lnTo>
                        <a:pt x="1044" y="1114"/>
                      </a:lnTo>
                      <a:lnTo>
                        <a:pt x="1043" y="1115"/>
                      </a:lnTo>
                      <a:lnTo>
                        <a:pt x="1042" y="1115"/>
                      </a:lnTo>
                      <a:lnTo>
                        <a:pt x="1042" y="1117"/>
                      </a:lnTo>
                      <a:lnTo>
                        <a:pt x="1043" y="1117"/>
                      </a:lnTo>
                      <a:lnTo>
                        <a:pt x="1045" y="1117"/>
                      </a:lnTo>
                      <a:lnTo>
                        <a:pt x="1046" y="1118"/>
                      </a:lnTo>
                      <a:lnTo>
                        <a:pt x="1046" y="1119"/>
                      </a:lnTo>
                      <a:lnTo>
                        <a:pt x="1046" y="1120"/>
                      </a:lnTo>
                      <a:lnTo>
                        <a:pt x="1044" y="1122"/>
                      </a:lnTo>
                      <a:lnTo>
                        <a:pt x="1043" y="1123"/>
                      </a:lnTo>
                      <a:lnTo>
                        <a:pt x="1042" y="1124"/>
                      </a:lnTo>
                      <a:lnTo>
                        <a:pt x="1043" y="1125"/>
                      </a:lnTo>
                      <a:lnTo>
                        <a:pt x="1044" y="1126"/>
                      </a:lnTo>
                      <a:lnTo>
                        <a:pt x="1046" y="1128"/>
                      </a:lnTo>
                      <a:lnTo>
                        <a:pt x="1046" y="1129"/>
                      </a:lnTo>
                      <a:lnTo>
                        <a:pt x="1046" y="1130"/>
                      </a:lnTo>
                      <a:lnTo>
                        <a:pt x="1046" y="1131"/>
                      </a:lnTo>
                      <a:lnTo>
                        <a:pt x="1048" y="1131"/>
                      </a:lnTo>
                      <a:lnTo>
                        <a:pt x="1048" y="1132"/>
                      </a:lnTo>
                      <a:lnTo>
                        <a:pt x="1048" y="1133"/>
                      </a:lnTo>
                      <a:lnTo>
                        <a:pt x="1047" y="1134"/>
                      </a:lnTo>
                      <a:lnTo>
                        <a:pt x="1047" y="1135"/>
                      </a:lnTo>
                      <a:lnTo>
                        <a:pt x="1046" y="1136"/>
                      </a:lnTo>
                      <a:lnTo>
                        <a:pt x="1045" y="1136"/>
                      </a:lnTo>
                      <a:lnTo>
                        <a:pt x="1044" y="1135"/>
                      </a:lnTo>
                      <a:lnTo>
                        <a:pt x="1044" y="1134"/>
                      </a:lnTo>
                      <a:lnTo>
                        <a:pt x="1043" y="1134"/>
                      </a:lnTo>
                      <a:lnTo>
                        <a:pt x="1042" y="1134"/>
                      </a:lnTo>
                      <a:lnTo>
                        <a:pt x="1041" y="1134"/>
                      </a:lnTo>
                      <a:lnTo>
                        <a:pt x="1041" y="1137"/>
                      </a:lnTo>
                      <a:lnTo>
                        <a:pt x="1040" y="1138"/>
                      </a:lnTo>
                      <a:lnTo>
                        <a:pt x="1039" y="1139"/>
                      </a:lnTo>
                      <a:lnTo>
                        <a:pt x="1040" y="1140"/>
                      </a:lnTo>
                      <a:lnTo>
                        <a:pt x="1039" y="1141"/>
                      </a:lnTo>
                      <a:lnTo>
                        <a:pt x="1038" y="1141"/>
                      </a:lnTo>
                      <a:lnTo>
                        <a:pt x="1038" y="1142"/>
                      </a:lnTo>
                      <a:lnTo>
                        <a:pt x="1038" y="1143"/>
                      </a:lnTo>
                      <a:lnTo>
                        <a:pt x="1037" y="1144"/>
                      </a:lnTo>
                      <a:lnTo>
                        <a:pt x="1037" y="1145"/>
                      </a:lnTo>
                      <a:lnTo>
                        <a:pt x="1036" y="1146"/>
                      </a:lnTo>
                      <a:lnTo>
                        <a:pt x="1037" y="1146"/>
                      </a:lnTo>
                      <a:lnTo>
                        <a:pt x="1037" y="1147"/>
                      </a:lnTo>
                      <a:lnTo>
                        <a:pt x="1037" y="1148"/>
                      </a:lnTo>
                      <a:lnTo>
                        <a:pt x="1036" y="1148"/>
                      </a:lnTo>
                      <a:lnTo>
                        <a:pt x="1036" y="1147"/>
                      </a:lnTo>
                      <a:lnTo>
                        <a:pt x="1035" y="1147"/>
                      </a:lnTo>
                      <a:lnTo>
                        <a:pt x="1034" y="1147"/>
                      </a:lnTo>
                      <a:lnTo>
                        <a:pt x="1033" y="1147"/>
                      </a:lnTo>
                      <a:lnTo>
                        <a:pt x="1032" y="1148"/>
                      </a:lnTo>
                      <a:lnTo>
                        <a:pt x="1031" y="1149"/>
                      </a:lnTo>
                      <a:lnTo>
                        <a:pt x="1030" y="1149"/>
                      </a:lnTo>
                      <a:lnTo>
                        <a:pt x="1029" y="1149"/>
                      </a:lnTo>
                      <a:lnTo>
                        <a:pt x="1028" y="1148"/>
                      </a:lnTo>
                      <a:lnTo>
                        <a:pt x="1027" y="1148"/>
                      </a:lnTo>
                      <a:lnTo>
                        <a:pt x="1026" y="1149"/>
                      </a:lnTo>
                      <a:lnTo>
                        <a:pt x="1025" y="1151"/>
                      </a:lnTo>
                      <a:lnTo>
                        <a:pt x="1025" y="1152"/>
                      </a:lnTo>
                      <a:lnTo>
                        <a:pt x="1025" y="1153"/>
                      </a:lnTo>
                      <a:lnTo>
                        <a:pt x="1025" y="1155"/>
                      </a:lnTo>
                      <a:lnTo>
                        <a:pt x="1026" y="1157"/>
                      </a:lnTo>
                      <a:lnTo>
                        <a:pt x="1027" y="1157"/>
                      </a:lnTo>
                      <a:lnTo>
                        <a:pt x="1026" y="1158"/>
                      </a:lnTo>
                      <a:lnTo>
                        <a:pt x="1026" y="1159"/>
                      </a:lnTo>
                      <a:lnTo>
                        <a:pt x="1025" y="1160"/>
                      </a:lnTo>
                      <a:lnTo>
                        <a:pt x="1024" y="1161"/>
                      </a:lnTo>
                      <a:lnTo>
                        <a:pt x="1024" y="1162"/>
                      </a:lnTo>
                      <a:lnTo>
                        <a:pt x="1024" y="1163"/>
                      </a:lnTo>
                      <a:lnTo>
                        <a:pt x="1024" y="1164"/>
                      </a:lnTo>
                      <a:lnTo>
                        <a:pt x="1025" y="1165"/>
                      </a:lnTo>
                      <a:lnTo>
                        <a:pt x="1024" y="1166"/>
                      </a:lnTo>
                      <a:lnTo>
                        <a:pt x="1024" y="1167"/>
                      </a:lnTo>
                      <a:lnTo>
                        <a:pt x="1025" y="1168"/>
                      </a:lnTo>
                      <a:lnTo>
                        <a:pt x="1025" y="1170"/>
                      </a:lnTo>
                      <a:lnTo>
                        <a:pt x="1025" y="1171"/>
                      </a:lnTo>
                      <a:lnTo>
                        <a:pt x="1026" y="1172"/>
                      </a:lnTo>
                      <a:lnTo>
                        <a:pt x="1025" y="1173"/>
                      </a:lnTo>
                      <a:lnTo>
                        <a:pt x="1025" y="1174"/>
                      </a:lnTo>
                      <a:lnTo>
                        <a:pt x="1023" y="1174"/>
                      </a:lnTo>
                      <a:lnTo>
                        <a:pt x="1022" y="1174"/>
                      </a:lnTo>
                      <a:lnTo>
                        <a:pt x="1018" y="1176"/>
                      </a:lnTo>
                      <a:lnTo>
                        <a:pt x="1016" y="1177"/>
                      </a:lnTo>
                      <a:lnTo>
                        <a:pt x="1015" y="1177"/>
                      </a:lnTo>
                      <a:lnTo>
                        <a:pt x="1013" y="1177"/>
                      </a:lnTo>
                      <a:lnTo>
                        <a:pt x="1012" y="1177"/>
                      </a:lnTo>
                      <a:lnTo>
                        <a:pt x="1011" y="1178"/>
                      </a:lnTo>
                      <a:lnTo>
                        <a:pt x="1010" y="1178"/>
                      </a:lnTo>
                      <a:lnTo>
                        <a:pt x="1009" y="1178"/>
                      </a:lnTo>
                      <a:lnTo>
                        <a:pt x="1008" y="1178"/>
                      </a:lnTo>
                      <a:lnTo>
                        <a:pt x="1007" y="1178"/>
                      </a:lnTo>
                      <a:lnTo>
                        <a:pt x="1006" y="1177"/>
                      </a:lnTo>
                      <a:lnTo>
                        <a:pt x="1006" y="1176"/>
                      </a:lnTo>
                      <a:lnTo>
                        <a:pt x="1008" y="1173"/>
                      </a:lnTo>
                      <a:lnTo>
                        <a:pt x="1008" y="1171"/>
                      </a:lnTo>
                      <a:lnTo>
                        <a:pt x="1007" y="1171"/>
                      </a:lnTo>
                      <a:lnTo>
                        <a:pt x="1006" y="1171"/>
                      </a:lnTo>
                      <a:lnTo>
                        <a:pt x="1005" y="1171"/>
                      </a:lnTo>
                      <a:lnTo>
                        <a:pt x="1002" y="1172"/>
                      </a:lnTo>
                      <a:lnTo>
                        <a:pt x="1000" y="1173"/>
                      </a:lnTo>
                      <a:lnTo>
                        <a:pt x="997" y="1175"/>
                      </a:lnTo>
                      <a:lnTo>
                        <a:pt x="995" y="1175"/>
                      </a:lnTo>
                      <a:lnTo>
                        <a:pt x="994" y="1176"/>
                      </a:lnTo>
                      <a:lnTo>
                        <a:pt x="993" y="1176"/>
                      </a:lnTo>
                      <a:lnTo>
                        <a:pt x="992" y="1176"/>
                      </a:lnTo>
                      <a:lnTo>
                        <a:pt x="991" y="1176"/>
                      </a:lnTo>
                      <a:lnTo>
                        <a:pt x="990" y="1176"/>
                      </a:lnTo>
                      <a:lnTo>
                        <a:pt x="988" y="1177"/>
                      </a:lnTo>
                      <a:lnTo>
                        <a:pt x="986" y="1177"/>
                      </a:lnTo>
                      <a:lnTo>
                        <a:pt x="984" y="1176"/>
                      </a:lnTo>
                      <a:lnTo>
                        <a:pt x="982" y="1177"/>
                      </a:lnTo>
                      <a:lnTo>
                        <a:pt x="981" y="1178"/>
                      </a:lnTo>
                      <a:lnTo>
                        <a:pt x="980" y="1178"/>
                      </a:lnTo>
                      <a:lnTo>
                        <a:pt x="980" y="1179"/>
                      </a:lnTo>
                      <a:lnTo>
                        <a:pt x="979" y="1180"/>
                      </a:lnTo>
                      <a:lnTo>
                        <a:pt x="978" y="1180"/>
                      </a:lnTo>
                      <a:lnTo>
                        <a:pt x="977" y="1181"/>
                      </a:lnTo>
                      <a:lnTo>
                        <a:pt x="976" y="1181"/>
                      </a:lnTo>
                      <a:lnTo>
                        <a:pt x="975" y="1181"/>
                      </a:lnTo>
                      <a:lnTo>
                        <a:pt x="973" y="1180"/>
                      </a:lnTo>
                      <a:lnTo>
                        <a:pt x="971" y="1180"/>
                      </a:lnTo>
                      <a:lnTo>
                        <a:pt x="970" y="1181"/>
                      </a:lnTo>
                      <a:lnTo>
                        <a:pt x="969" y="1180"/>
                      </a:lnTo>
                      <a:lnTo>
                        <a:pt x="969" y="1179"/>
                      </a:lnTo>
                      <a:lnTo>
                        <a:pt x="968" y="1179"/>
                      </a:lnTo>
                      <a:lnTo>
                        <a:pt x="968" y="1178"/>
                      </a:lnTo>
                      <a:lnTo>
                        <a:pt x="967" y="1178"/>
                      </a:lnTo>
                      <a:lnTo>
                        <a:pt x="966" y="1178"/>
                      </a:lnTo>
                      <a:lnTo>
                        <a:pt x="965" y="1179"/>
                      </a:lnTo>
                      <a:lnTo>
                        <a:pt x="965" y="1180"/>
                      </a:lnTo>
                      <a:lnTo>
                        <a:pt x="964" y="1181"/>
                      </a:lnTo>
                      <a:lnTo>
                        <a:pt x="963" y="1181"/>
                      </a:lnTo>
                      <a:lnTo>
                        <a:pt x="961" y="1182"/>
                      </a:lnTo>
                      <a:lnTo>
                        <a:pt x="960" y="1182"/>
                      </a:lnTo>
                      <a:lnTo>
                        <a:pt x="959" y="1180"/>
                      </a:lnTo>
                      <a:lnTo>
                        <a:pt x="959" y="1179"/>
                      </a:lnTo>
                      <a:lnTo>
                        <a:pt x="958" y="1178"/>
                      </a:lnTo>
                      <a:lnTo>
                        <a:pt x="957" y="1178"/>
                      </a:lnTo>
                      <a:lnTo>
                        <a:pt x="956" y="1178"/>
                      </a:lnTo>
                      <a:lnTo>
                        <a:pt x="954" y="1178"/>
                      </a:lnTo>
                      <a:lnTo>
                        <a:pt x="952" y="1179"/>
                      </a:lnTo>
                      <a:lnTo>
                        <a:pt x="951" y="1179"/>
                      </a:lnTo>
                      <a:lnTo>
                        <a:pt x="950" y="1181"/>
                      </a:lnTo>
                      <a:lnTo>
                        <a:pt x="949" y="1181"/>
                      </a:lnTo>
                      <a:lnTo>
                        <a:pt x="948" y="1183"/>
                      </a:lnTo>
                      <a:lnTo>
                        <a:pt x="947" y="1183"/>
                      </a:lnTo>
                      <a:lnTo>
                        <a:pt x="946" y="1184"/>
                      </a:lnTo>
                      <a:lnTo>
                        <a:pt x="946" y="1185"/>
                      </a:lnTo>
                      <a:lnTo>
                        <a:pt x="945" y="1185"/>
                      </a:lnTo>
                      <a:lnTo>
                        <a:pt x="944" y="1184"/>
                      </a:lnTo>
                      <a:lnTo>
                        <a:pt x="944" y="1185"/>
                      </a:lnTo>
                      <a:lnTo>
                        <a:pt x="944" y="1186"/>
                      </a:lnTo>
                      <a:lnTo>
                        <a:pt x="944" y="1187"/>
                      </a:lnTo>
                      <a:lnTo>
                        <a:pt x="944" y="1188"/>
                      </a:lnTo>
                      <a:lnTo>
                        <a:pt x="944" y="1189"/>
                      </a:lnTo>
                      <a:lnTo>
                        <a:pt x="943" y="1190"/>
                      </a:lnTo>
                      <a:lnTo>
                        <a:pt x="943" y="1191"/>
                      </a:lnTo>
                      <a:lnTo>
                        <a:pt x="942" y="1193"/>
                      </a:lnTo>
                      <a:lnTo>
                        <a:pt x="942" y="1195"/>
                      </a:lnTo>
                      <a:lnTo>
                        <a:pt x="942" y="1196"/>
                      </a:lnTo>
                      <a:lnTo>
                        <a:pt x="942" y="1197"/>
                      </a:lnTo>
                      <a:lnTo>
                        <a:pt x="943" y="1198"/>
                      </a:lnTo>
                      <a:lnTo>
                        <a:pt x="943" y="1199"/>
                      </a:lnTo>
                      <a:lnTo>
                        <a:pt x="944" y="1201"/>
                      </a:lnTo>
                      <a:lnTo>
                        <a:pt x="943" y="1202"/>
                      </a:lnTo>
                      <a:lnTo>
                        <a:pt x="944" y="1203"/>
                      </a:lnTo>
                      <a:lnTo>
                        <a:pt x="944" y="1204"/>
                      </a:lnTo>
                      <a:lnTo>
                        <a:pt x="943" y="1205"/>
                      </a:lnTo>
                      <a:lnTo>
                        <a:pt x="942" y="1207"/>
                      </a:lnTo>
                      <a:lnTo>
                        <a:pt x="942" y="1208"/>
                      </a:lnTo>
                      <a:lnTo>
                        <a:pt x="941" y="1208"/>
                      </a:lnTo>
                      <a:lnTo>
                        <a:pt x="940" y="1209"/>
                      </a:lnTo>
                      <a:lnTo>
                        <a:pt x="940" y="1210"/>
                      </a:lnTo>
                      <a:lnTo>
                        <a:pt x="940" y="1211"/>
                      </a:lnTo>
                      <a:lnTo>
                        <a:pt x="939" y="1211"/>
                      </a:lnTo>
                      <a:lnTo>
                        <a:pt x="938" y="1211"/>
                      </a:lnTo>
                      <a:lnTo>
                        <a:pt x="937" y="1211"/>
                      </a:lnTo>
                      <a:lnTo>
                        <a:pt x="937" y="1212"/>
                      </a:lnTo>
                      <a:lnTo>
                        <a:pt x="936" y="1212"/>
                      </a:lnTo>
                      <a:lnTo>
                        <a:pt x="936" y="1214"/>
                      </a:lnTo>
                      <a:lnTo>
                        <a:pt x="935" y="1214"/>
                      </a:lnTo>
                      <a:lnTo>
                        <a:pt x="934" y="1215"/>
                      </a:lnTo>
                      <a:lnTo>
                        <a:pt x="935" y="1215"/>
                      </a:lnTo>
                      <a:lnTo>
                        <a:pt x="935" y="1216"/>
                      </a:lnTo>
                      <a:lnTo>
                        <a:pt x="934" y="1216"/>
                      </a:lnTo>
                      <a:lnTo>
                        <a:pt x="933" y="1217"/>
                      </a:lnTo>
                      <a:lnTo>
                        <a:pt x="933" y="1218"/>
                      </a:lnTo>
                      <a:lnTo>
                        <a:pt x="932" y="1218"/>
                      </a:lnTo>
                      <a:lnTo>
                        <a:pt x="932" y="1220"/>
                      </a:lnTo>
                      <a:lnTo>
                        <a:pt x="931" y="1221"/>
                      </a:lnTo>
                      <a:lnTo>
                        <a:pt x="931" y="1222"/>
                      </a:lnTo>
                      <a:lnTo>
                        <a:pt x="930" y="1223"/>
                      </a:lnTo>
                      <a:lnTo>
                        <a:pt x="928" y="1223"/>
                      </a:lnTo>
                      <a:lnTo>
                        <a:pt x="927" y="1223"/>
                      </a:lnTo>
                      <a:lnTo>
                        <a:pt x="926" y="1224"/>
                      </a:lnTo>
                      <a:lnTo>
                        <a:pt x="926" y="1225"/>
                      </a:lnTo>
                      <a:lnTo>
                        <a:pt x="926" y="1226"/>
                      </a:lnTo>
                      <a:lnTo>
                        <a:pt x="924" y="1226"/>
                      </a:lnTo>
                      <a:lnTo>
                        <a:pt x="923" y="1227"/>
                      </a:lnTo>
                      <a:lnTo>
                        <a:pt x="921" y="1228"/>
                      </a:lnTo>
                      <a:lnTo>
                        <a:pt x="920" y="1227"/>
                      </a:lnTo>
                      <a:lnTo>
                        <a:pt x="919" y="1227"/>
                      </a:lnTo>
                      <a:lnTo>
                        <a:pt x="918" y="1226"/>
                      </a:lnTo>
                      <a:lnTo>
                        <a:pt x="917" y="1226"/>
                      </a:lnTo>
                      <a:lnTo>
                        <a:pt x="916" y="1226"/>
                      </a:lnTo>
                      <a:lnTo>
                        <a:pt x="916" y="1225"/>
                      </a:lnTo>
                      <a:lnTo>
                        <a:pt x="916" y="1224"/>
                      </a:lnTo>
                      <a:lnTo>
                        <a:pt x="917" y="1222"/>
                      </a:lnTo>
                      <a:lnTo>
                        <a:pt x="918" y="1221"/>
                      </a:lnTo>
                      <a:lnTo>
                        <a:pt x="915" y="1220"/>
                      </a:lnTo>
                      <a:lnTo>
                        <a:pt x="915" y="1219"/>
                      </a:lnTo>
                      <a:lnTo>
                        <a:pt x="916" y="1219"/>
                      </a:lnTo>
                      <a:lnTo>
                        <a:pt x="916" y="1217"/>
                      </a:lnTo>
                      <a:lnTo>
                        <a:pt x="916" y="1216"/>
                      </a:lnTo>
                      <a:lnTo>
                        <a:pt x="915" y="1215"/>
                      </a:lnTo>
                      <a:lnTo>
                        <a:pt x="914" y="1213"/>
                      </a:lnTo>
                      <a:lnTo>
                        <a:pt x="914" y="1212"/>
                      </a:lnTo>
                      <a:lnTo>
                        <a:pt x="914" y="1211"/>
                      </a:lnTo>
                      <a:lnTo>
                        <a:pt x="913" y="1210"/>
                      </a:lnTo>
                      <a:lnTo>
                        <a:pt x="912" y="1209"/>
                      </a:lnTo>
                      <a:lnTo>
                        <a:pt x="911" y="1209"/>
                      </a:lnTo>
                      <a:lnTo>
                        <a:pt x="910" y="1208"/>
                      </a:lnTo>
                      <a:lnTo>
                        <a:pt x="909" y="1208"/>
                      </a:lnTo>
                      <a:lnTo>
                        <a:pt x="907" y="1209"/>
                      </a:lnTo>
                      <a:lnTo>
                        <a:pt x="906" y="1210"/>
                      </a:lnTo>
                      <a:lnTo>
                        <a:pt x="905" y="1210"/>
                      </a:lnTo>
                      <a:lnTo>
                        <a:pt x="904" y="1211"/>
                      </a:lnTo>
                      <a:lnTo>
                        <a:pt x="903" y="1212"/>
                      </a:lnTo>
                      <a:lnTo>
                        <a:pt x="902" y="1212"/>
                      </a:lnTo>
                      <a:lnTo>
                        <a:pt x="902" y="1213"/>
                      </a:lnTo>
                      <a:lnTo>
                        <a:pt x="901" y="1213"/>
                      </a:lnTo>
                      <a:lnTo>
                        <a:pt x="900" y="1214"/>
                      </a:lnTo>
                      <a:lnTo>
                        <a:pt x="899" y="1215"/>
                      </a:lnTo>
                      <a:lnTo>
                        <a:pt x="896" y="1215"/>
                      </a:lnTo>
                      <a:lnTo>
                        <a:pt x="896" y="1216"/>
                      </a:lnTo>
                      <a:lnTo>
                        <a:pt x="895" y="1217"/>
                      </a:lnTo>
                      <a:lnTo>
                        <a:pt x="894" y="1217"/>
                      </a:lnTo>
                      <a:lnTo>
                        <a:pt x="893" y="1215"/>
                      </a:lnTo>
                      <a:lnTo>
                        <a:pt x="892" y="1215"/>
                      </a:lnTo>
                      <a:lnTo>
                        <a:pt x="891" y="1215"/>
                      </a:lnTo>
                      <a:lnTo>
                        <a:pt x="890" y="1214"/>
                      </a:lnTo>
                      <a:lnTo>
                        <a:pt x="889" y="1214"/>
                      </a:lnTo>
                      <a:lnTo>
                        <a:pt x="889" y="1215"/>
                      </a:lnTo>
                      <a:lnTo>
                        <a:pt x="888" y="1216"/>
                      </a:lnTo>
                      <a:lnTo>
                        <a:pt x="889" y="1216"/>
                      </a:lnTo>
                      <a:lnTo>
                        <a:pt x="889" y="1217"/>
                      </a:lnTo>
                      <a:lnTo>
                        <a:pt x="889" y="1218"/>
                      </a:lnTo>
                      <a:lnTo>
                        <a:pt x="889" y="1220"/>
                      </a:lnTo>
                      <a:lnTo>
                        <a:pt x="889" y="1221"/>
                      </a:lnTo>
                      <a:lnTo>
                        <a:pt x="888" y="1222"/>
                      </a:lnTo>
                      <a:lnTo>
                        <a:pt x="888" y="1224"/>
                      </a:lnTo>
                      <a:lnTo>
                        <a:pt x="888" y="1225"/>
                      </a:lnTo>
                      <a:lnTo>
                        <a:pt x="889" y="1226"/>
                      </a:lnTo>
                      <a:lnTo>
                        <a:pt x="889" y="1227"/>
                      </a:lnTo>
                      <a:lnTo>
                        <a:pt x="890" y="1229"/>
                      </a:lnTo>
                      <a:lnTo>
                        <a:pt x="890" y="1230"/>
                      </a:lnTo>
                      <a:lnTo>
                        <a:pt x="890" y="1231"/>
                      </a:lnTo>
                      <a:lnTo>
                        <a:pt x="889" y="1231"/>
                      </a:lnTo>
                      <a:lnTo>
                        <a:pt x="888" y="1231"/>
                      </a:lnTo>
                      <a:lnTo>
                        <a:pt x="887" y="1230"/>
                      </a:lnTo>
                      <a:lnTo>
                        <a:pt x="886" y="1231"/>
                      </a:lnTo>
                      <a:lnTo>
                        <a:pt x="885" y="1232"/>
                      </a:lnTo>
                      <a:lnTo>
                        <a:pt x="884" y="1232"/>
                      </a:lnTo>
                      <a:lnTo>
                        <a:pt x="883" y="1231"/>
                      </a:lnTo>
                      <a:lnTo>
                        <a:pt x="883" y="1229"/>
                      </a:lnTo>
                      <a:lnTo>
                        <a:pt x="882" y="1229"/>
                      </a:lnTo>
                      <a:lnTo>
                        <a:pt x="881" y="1229"/>
                      </a:lnTo>
                      <a:lnTo>
                        <a:pt x="879" y="1228"/>
                      </a:lnTo>
                      <a:lnTo>
                        <a:pt x="878" y="1227"/>
                      </a:lnTo>
                      <a:lnTo>
                        <a:pt x="877" y="1226"/>
                      </a:lnTo>
                      <a:lnTo>
                        <a:pt x="876" y="1226"/>
                      </a:lnTo>
                      <a:lnTo>
                        <a:pt x="874" y="1226"/>
                      </a:lnTo>
                      <a:lnTo>
                        <a:pt x="873" y="1226"/>
                      </a:lnTo>
                      <a:lnTo>
                        <a:pt x="872" y="1226"/>
                      </a:lnTo>
                      <a:lnTo>
                        <a:pt x="871" y="1227"/>
                      </a:lnTo>
                      <a:lnTo>
                        <a:pt x="870" y="1227"/>
                      </a:lnTo>
                      <a:lnTo>
                        <a:pt x="869" y="1227"/>
                      </a:lnTo>
                      <a:lnTo>
                        <a:pt x="868" y="1228"/>
                      </a:lnTo>
                      <a:lnTo>
                        <a:pt x="867" y="1229"/>
                      </a:lnTo>
                      <a:lnTo>
                        <a:pt x="865" y="1229"/>
                      </a:lnTo>
                      <a:lnTo>
                        <a:pt x="864" y="1230"/>
                      </a:lnTo>
                      <a:lnTo>
                        <a:pt x="864" y="1231"/>
                      </a:lnTo>
                      <a:lnTo>
                        <a:pt x="864" y="1235"/>
                      </a:lnTo>
                      <a:lnTo>
                        <a:pt x="863" y="1236"/>
                      </a:lnTo>
                      <a:lnTo>
                        <a:pt x="862" y="1237"/>
                      </a:lnTo>
                      <a:lnTo>
                        <a:pt x="861" y="1240"/>
                      </a:lnTo>
                      <a:lnTo>
                        <a:pt x="860" y="1241"/>
                      </a:lnTo>
                      <a:lnTo>
                        <a:pt x="859" y="1242"/>
                      </a:lnTo>
                      <a:lnTo>
                        <a:pt x="858" y="1241"/>
                      </a:lnTo>
                      <a:lnTo>
                        <a:pt x="857" y="1241"/>
                      </a:lnTo>
                      <a:lnTo>
                        <a:pt x="857" y="1242"/>
                      </a:lnTo>
                      <a:lnTo>
                        <a:pt x="855" y="1242"/>
                      </a:lnTo>
                      <a:lnTo>
                        <a:pt x="854" y="1243"/>
                      </a:lnTo>
                      <a:lnTo>
                        <a:pt x="854" y="1244"/>
                      </a:lnTo>
                      <a:lnTo>
                        <a:pt x="853" y="1244"/>
                      </a:lnTo>
                      <a:lnTo>
                        <a:pt x="852" y="1244"/>
                      </a:lnTo>
                      <a:lnTo>
                        <a:pt x="852" y="1243"/>
                      </a:lnTo>
                      <a:lnTo>
                        <a:pt x="851" y="1243"/>
                      </a:lnTo>
                      <a:lnTo>
                        <a:pt x="851" y="1242"/>
                      </a:lnTo>
                      <a:lnTo>
                        <a:pt x="850" y="1242"/>
                      </a:lnTo>
                      <a:lnTo>
                        <a:pt x="850" y="1241"/>
                      </a:lnTo>
                      <a:lnTo>
                        <a:pt x="850" y="1240"/>
                      </a:lnTo>
                      <a:lnTo>
                        <a:pt x="850" y="1239"/>
                      </a:lnTo>
                      <a:lnTo>
                        <a:pt x="849" y="1239"/>
                      </a:lnTo>
                      <a:lnTo>
                        <a:pt x="848" y="1239"/>
                      </a:lnTo>
                      <a:lnTo>
                        <a:pt x="847" y="1239"/>
                      </a:lnTo>
                      <a:lnTo>
                        <a:pt x="847" y="1238"/>
                      </a:lnTo>
                      <a:lnTo>
                        <a:pt x="847" y="1237"/>
                      </a:lnTo>
                      <a:lnTo>
                        <a:pt x="846" y="1236"/>
                      </a:lnTo>
                      <a:lnTo>
                        <a:pt x="845" y="1236"/>
                      </a:lnTo>
                      <a:lnTo>
                        <a:pt x="844" y="1235"/>
                      </a:lnTo>
                      <a:lnTo>
                        <a:pt x="843" y="1234"/>
                      </a:lnTo>
                      <a:lnTo>
                        <a:pt x="842" y="1234"/>
                      </a:lnTo>
                      <a:lnTo>
                        <a:pt x="841" y="1234"/>
                      </a:lnTo>
                      <a:lnTo>
                        <a:pt x="840" y="1234"/>
                      </a:lnTo>
                      <a:lnTo>
                        <a:pt x="839" y="1233"/>
                      </a:lnTo>
                      <a:lnTo>
                        <a:pt x="838" y="1232"/>
                      </a:lnTo>
                      <a:lnTo>
                        <a:pt x="838" y="1231"/>
                      </a:lnTo>
                      <a:lnTo>
                        <a:pt x="838" y="1230"/>
                      </a:lnTo>
                      <a:lnTo>
                        <a:pt x="837" y="1230"/>
                      </a:lnTo>
                      <a:lnTo>
                        <a:pt x="836" y="1229"/>
                      </a:lnTo>
                      <a:lnTo>
                        <a:pt x="836" y="1228"/>
                      </a:lnTo>
                      <a:lnTo>
                        <a:pt x="835" y="1228"/>
                      </a:lnTo>
                      <a:lnTo>
                        <a:pt x="834" y="1227"/>
                      </a:lnTo>
                      <a:lnTo>
                        <a:pt x="833" y="1227"/>
                      </a:lnTo>
                      <a:lnTo>
                        <a:pt x="832" y="1227"/>
                      </a:lnTo>
                      <a:lnTo>
                        <a:pt x="831" y="1226"/>
                      </a:lnTo>
                      <a:lnTo>
                        <a:pt x="830" y="1226"/>
                      </a:lnTo>
                      <a:lnTo>
                        <a:pt x="828" y="1226"/>
                      </a:lnTo>
                      <a:lnTo>
                        <a:pt x="827" y="1226"/>
                      </a:lnTo>
                      <a:lnTo>
                        <a:pt x="826" y="1226"/>
                      </a:lnTo>
                      <a:lnTo>
                        <a:pt x="825" y="1227"/>
                      </a:lnTo>
                      <a:lnTo>
                        <a:pt x="824" y="1227"/>
                      </a:lnTo>
                      <a:lnTo>
                        <a:pt x="823" y="1227"/>
                      </a:lnTo>
                      <a:lnTo>
                        <a:pt x="821" y="1227"/>
                      </a:lnTo>
                      <a:lnTo>
                        <a:pt x="820" y="1227"/>
                      </a:lnTo>
                      <a:lnTo>
                        <a:pt x="818" y="1227"/>
                      </a:lnTo>
                      <a:lnTo>
                        <a:pt x="817" y="1227"/>
                      </a:lnTo>
                      <a:lnTo>
                        <a:pt x="814" y="1228"/>
                      </a:lnTo>
                      <a:lnTo>
                        <a:pt x="814" y="1229"/>
                      </a:lnTo>
                      <a:lnTo>
                        <a:pt x="812" y="1229"/>
                      </a:lnTo>
                      <a:lnTo>
                        <a:pt x="811" y="1229"/>
                      </a:lnTo>
                      <a:lnTo>
                        <a:pt x="810" y="1229"/>
                      </a:lnTo>
                      <a:lnTo>
                        <a:pt x="809" y="1229"/>
                      </a:lnTo>
                      <a:lnTo>
                        <a:pt x="808" y="1229"/>
                      </a:lnTo>
                      <a:lnTo>
                        <a:pt x="807" y="1229"/>
                      </a:lnTo>
                      <a:lnTo>
                        <a:pt x="806" y="1229"/>
                      </a:lnTo>
                      <a:lnTo>
                        <a:pt x="805" y="1229"/>
                      </a:lnTo>
                      <a:lnTo>
                        <a:pt x="803" y="1227"/>
                      </a:lnTo>
                      <a:lnTo>
                        <a:pt x="802" y="1227"/>
                      </a:lnTo>
                      <a:lnTo>
                        <a:pt x="800" y="1228"/>
                      </a:lnTo>
                      <a:lnTo>
                        <a:pt x="800" y="1229"/>
                      </a:lnTo>
                      <a:lnTo>
                        <a:pt x="801" y="1230"/>
                      </a:lnTo>
                      <a:lnTo>
                        <a:pt x="800" y="1230"/>
                      </a:lnTo>
                      <a:lnTo>
                        <a:pt x="799" y="1230"/>
                      </a:lnTo>
                      <a:lnTo>
                        <a:pt x="798" y="1230"/>
                      </a:lnTo>
                      <a:lnTo>
                        <a:pt x="798" y="1229"/>
                      </a:lnTo>
                      <a:lnTo>
                        <a:pt x="797" y="1228"/>
                      </a:lnTo>
                      <a:lnTo>
                        <a:pt x="796" y="1229"/>
                      </a:lnTo>
                      <a:lnTo>
                        <a:pt x="795" y="1229"/>
                      </a:lnTo>
                      <a:lnTo>
                        <a:pt x="794" y="1229"/>
                      </a:lnTo>
                      <a:lnTo>
                        <a:pt x="793" y="1228"/>
                      </a:lnTo>
                      <a:lnTo>
                        <a:pt x="793" y="1229"/>
                      </a:lnTo>
                      <a:lnTo>
                        <a:pt x="792" y="1229"/>
                      </a:lnTo>
                      <a:lnTo>
                        <a:pt x="791" y="1229"/>
                      </a:lnTo>
                      <a:lnTo>
                        <a:pt x="789" y="1228"/>
                      </a:lnTo>
                      <a:lnTo>
                        <a:pt x="788" y="1228"/>
                      </a:lnTo>
                      <a:lnTo>
                        <a:pt x="787" y="1227"/>
                      </a:lnTo>
                      <a:lnTo>
                        <a:pt x="787" y="1228"/>
                      </a:lnTo>
                      <a:lnTo>
                        <a:pt x="787" y="1229"/>
                      </a:lnTo>
                      <a:lnTo>
                        <a:pt x="787" y="1230"/>
                      </a:lnTo>
                      <a:lnTo>
                        <a:pt x="788" y="1230"/>
                      </a:lnTo>
                      <a:lnTo>
                        <a:pt x="789" y="1231"/>
                      </a:lnTo>
                      <a:lnTo>
                        <a:pt x="789" y="1232"/>
                      </a:lnTo>
                      <a:lnTo>
                        <a:pt x="790" y="1233"/>
                      </a:lnTo>
                      <a:lnTo>
                        <a:pt x="789" y="1235"/>
                      </a:lnTo>
                      <a:lnTo>
                        <a:pt x="789" y="1237"/>
                      </a:lnTo>
                      <a:lnTo>
                        <a:pt x="788" y="1238"/>
                      </a:lnTo>
                      <a:lnTo>
                        <a:pt x="787" y="1239"/>
                      </a:lnTo>
                      <a:lnTo>
                        <a:pt x="786" y="1240"/>
                      </a:lnTo>
                      <a:lnTo>
                        <a:pt x="786" y="1241"/>
                      </a:lnTo>
                      <a:lnTo>
                        <a:pt x="785" y="1242"/>
                      </a:lnTo>
                      <a:lnTo>
                        <a:pt x="785" y="1243"/>
                      </a:lnTo>
                      <a:lnTo>
                        <a:pt x="783" y="1245"/>
                      </a:lnTo>
                      <a:lnTo>
                        <a:pt x="782" y="1246"/>
                      </a:lnTo>
                      <a:lnTo>
                        <a:pt x="780" y="1247"/>
                      </a:lnTo>
                      <a:lnTo>
                        <a:pt x="779" y="1248"/>
                      </a:lnTo>
                      <a:lnTo>
                        <a:pt x="779" y="1249"/>
                      </a:lnTo>
                      <a:lnTo>
                        <a:pt x="779" y="1250"/>
                      </a:lnTo>
                      <a:lnTo>
                        <a:pt x="779" y="1251"/>
                      </a:lnTo>
                      <a:lnTo>
                        <a:pt x="778" y="1252"/>
                      </a:lnTo>
                      <a:lnTo>
                        <a:pt x="777" y="1252"/>
                      </a:lnTo>
                      <a:lnTo>
                        <a:pt x="776" y="1253"/>
                      </a:lnTo>
                      <a:lnTo>
                        <a:pt x="775" y="1253"/>
                      </a:lnTo>
                      <a:lnTo>
                        <a:pt x="774" y="1254"/>
                      </a:lnTo>
                      <a:lnTo>
                        <a:pt x="773" y="1254"/>
                      </a:lnTo>
                      <a:lnTo>
                        <a:pt x="772" y="1255"/>
                      </a:lnTo>
                      <a:lnTo>
                        <a:pt x="771" y="1255"/>
                      </a:lnTo>
                      <a:lnTo>
                        <a:pt x="770" y="1256"/>
                      </a:lnTo>
                      <a:lnTo>
                        <a:pt x="769" y="1256"/>
                      </a:lnTo>
                      <a:lnTo>
                        <a:pt x="768" y="1255"/>
                      </a:lnTo>
                      <a:lnTo>
                        <a:pt x="767" y="1255"/>
                      </a:lnTo>
                      <a:lnTo>
                        <a:pt x="766" y="1256"/>
                      </a:lnTo>
                      <a:lnTo>
                        <a:pt x="766" y="1257"/>
                      </a:lnTo>
                      <a:lnTo>
                        <a:pt x="762" y="1259"/>
                      </a:lnTo>
                      <a:lnTo>
                        <a:pt x="761" y="1260"/>
                      </a:lnTo>
                      <a:lnTo>
                        <a:pt x="760" y="1260"/>
                      </a:lnTo>
                      <a:lnTo>
                        <a:pt x="759" y="1261"/>
                      </a:lnTo>
                      <a:lnTo>
                        <a:pt x="759" y="1262"/>
                      </a:lnTo>
                      <a:lnTo>
                        <a:pt x="759" y="1263"/>
                      </a:lnTo>
                      <a:lnTo>
                        <a:pt x="758" y="1264"/>
                      </a:lnTo>
                      <a:lnTo>
                        <a:pt x="757" y="1265"/>
                      </a:lnTo>
                      <a:lnTo>
                        <a:pt x="756" y="1265"/>
                      </a:lnTo>
                      <a:lnTo>
                        <a:pt x="755" y="1265"/>
                      </a:lnTo>
                      <a:lnTo>
                        <a:pt x="754" y="1265"/>
                      </a:lnTo>
                      <a:lnTo>
                        <a:pt x="753" y="1266"/>
                      </a:lnTo>
                      <a:lnTo>
                        <a:pt x="752" y="1266"/>
                      </a:lnTo>
                      <a:lnTo>
                        <a:pt x="751" y="1266"/>
                      </a:lnTo>
                      <a:lnTo>
                        <a:pt x="750" y="1265"/>
                      </a:lnTo>
                      <a:lnTo>
                        <a:pt x="749" y="1266"/>
                      </a:lnTo>
                      <a:lnTo>
                        <a:pt x="750" y="1267"/>
                      </a:lnTo>
                      <a:lnTo>
                        <a:pt x="749" y="1269"/>
                      </a:lnTo>
                      <a:lnTo>
                        <a:pt x="749" y="1270"/>
                      </a:lnTo>
                      <a:lnTo>
                        <a:pt x="748" y="1270"/>
                      </a:lnTo>
                      <a:lnTo>
                        <a:pt x="747" y="1272"/>
                      </a:lnTo>
                      <a:lnTo>
                        <a:pt x="715" y="1260"/>
                      </a:lnTo>
                      <a:lnTo>
                        <a:pt x="712" y="1258"/>
                      </a:lnTo>
                      <a:lnTo>
                        <a:pt x="692" y="1251"/>
                      </a:lnTo>
                      <a:lnTo>
                        <a:pt x="691" y="1251"/>
                      </a:lnTo>
                      <a:lnTo>
                        <a:pt x="626" y="1226"/>
                      </a:lnTo>
                      <a:lnTo>
                        <a:pt x="600" y="1216"/>
                      </a:lnTo>
                      <a:lnTo>
                        <a:pt x="541" y="1194"/>
                      </a:lnTo>
                      <a:lnTo>
                        <a:pt x="513" y="1182"/>
                      </a:lnTo>
                      <a:lnTo>
                        <a:pt x="467" y="1160"/>
                      </a:lnTo>
                      <a:lnTo>
                        <a:pt x="454" y="1154"/>
                      </a:lnTo>
                      <a:lnTo>
                        <a:pt x="432" y="1143"/>
                      </a:lnTo>
                      <a:lnTo>
                        <a:pt x="366" y="1112"/>
                      </a:lnTo>
                      <a:lnTo>
                        <a:pt x="352" y="1110"/>
                      </a:lnTo>
                      <a:lnTo>
                        <a:pt x="344" y="1108"/>
                      </a:lnTo>
                      <a:lnTo>
                        <a:pt x="296" y="1101"/>
                      </a:lnTo>
                      <a:lnTo>
                        <a:pt x="274" y="1097"/>
                      </a:lnTo>
                      <a:lnTo>
                        <a:pt x="246" y="1092"/>
                      </a:lnTo>
                      <a:lnTo>
                        <a:pt x="245" y="1091"/>
                      </a:lnTo>
                      <a:lnTo>
                        <a:pt x="193" y="1084"/>
                      </a:lnTo>
                      <a:lnTo>
                        <a:pt x="175" y="1080"/>
                      </a:lnTo>
                      <a:lnTo>
                        <a:pt x="123" y="1072"/>
                      </a:lnTo>
                      <a:lnTo>
                        <a:pt x="100" y="1063"/>
                      </a:lnTo>
                      <a:lnTo>
                        <a:pt x="7" y="1028"/>
                      </a:lnTo>
                      <a:lnTo>
                        <a:pt x="0" y="1026"/>
                      </a:lnTo>
                      <a:lnTo>
                        <a:pt x="1" y="1025"/>
                      </a:lnTo>
                      <a:lnTo>
                        <a:pt x="1" y="1024"/>
                      </a:lnTo>
                      <a:lnTo>
                        <a:pt x="2" y="1023"/>
                      </a:lnTo>
                      <a:lnTo>
                        <a:pt x="3" y="1022"/>
                      </a:lnTo>
                      <a:lnTo>
                        <a:pt x="6" y="1019"/>
                      </a:lnTo>
                      <a:lnTo>
                        <a:pt x="6" y="1018"/>
                      </a:lnTo>
                      <a:lnTo>
                        <a:pt x="8" y="1015"/>
                      </a:lnTo>
                      <a:lnTo>
                        <a:pt x="7" y="1015"/>
                      </a:lnTo>
                      <a:lnTo>
                        <a:pt x="7" y="1014"/>
                      </a:lnTo>
                      <a:lnTo>
                        <a:pt x="6" y="1013"/>
                      </a:lnTo>
                      <a:lnTo>
                        <a:pt x="6" y="1012"/>
                      </a:lnTo>
                      <a:lnTo>
                        <a:pt x="6" y="1011"/>
                      </a:lnTo>
                      <a:lnTo>
                        <a:pt x="6" y="1010"/>
                      </a:lnTo>
                      <a:lnTo>
                        <a:pt x="4" y="1007"/>
                      </a:lnTo>
                      <a:lnTo>
                        <a:pt x="5" y="1006"/>
                      </a:lnTo>
                      <a:lnTo>
                        <a:pt x="5" y="1005"/>
                      </a:lnTo>
                      <a:lnTo>
                        <a:pt x="5" y="1004"/>
                      </a:lnTo>
                      <a:lnTo>
                        <a:pt x="6" y="1004"/>
                      </a:lnTo>
                      <a:lnTo>
                        <a:pt x="6" y="1003"/>
                      </a:lnTo>
                      <a:lnTo>
                        <a:pt x="8" y="1001"/>
                      </a:lnTo>
                      <a:lnTo>
                        <a:pt x="8" y="999"/>
                      </a:lnTo>
                      <a:lnTo>
                        <a:pt x="8" y="998"/>
                      </a:lnTo>
                      <a:lnTo>
                        <a:pt x="9" y="996"/>
                      </a:lnTo>
                      <a:lnTo>
                        <a:pt x="10" y="996"/>
                      </a:lnTo>
                      <a:lnTo>
                        <a:pt x="11" y="995"/>
                      </a:lnTo>
                      <a:lnTo>
                        <a:pt x="11" y="994"/>
                      </a:lnTo>
                      <a:lnTo>
                        <a:pt x="12" y="994"/>
                      </a:lnTo>
                      <a:lnTo>
                        <a:pt x="12" y="993"/>
                      </a:lnTo>
                      <a:lnTo>
                        <a:pt x="13" y="992"/>
                      </a:lnTo>
                      <a:lnTo>
                        <a:pt x="13" y="991"/>
                      </a:lnTo>
                      <a:lnTo>
                        <a:pt x="14" y="990"/>
                      </a:lnTo>
                      <a:lnTo>
                        <a:pt x="15" y="989"/>
                      </a:lnTo>
                      <a:lnTo>
                        <a:pt x="15" y="988"/>
                      </a:lnTo>
                      <a:lnTo>
                        <a:pt x="15" y="987"/>
                      </a:lnTo>
                      <a:lnTo>
                        <a:pt x="17" y="986"/>
                      </a:lnTo>
                      <a:lnTo>
                        <a:pt x="18" y="986"/>
                      </a:lnTo>
                      <a:lnTo>
                        <a:pt x="18" y="985"/>
                      </a:lnTo>
                      <a:lnTo>
                        <a:pt x="19" y="985"/>
                      </a:lnTo>
                      <a:lnTo>
                        <a:pt x="20" y="984"/>
                      </a:lnTo>
                      <a:lnTo>
                        <a:pt x="21" y="983"/>
                      </a:lnTo>
                      <a:lnTo>
                        <a:pt x="22" y="983"/>
                      </a:lnTo>
                      <a:lnTo>
                        <a:pt x="24" y="982"/>
                      </a:lnTo>
                      <a:lnTo>
                        <a:pt x="25" y="981"/>
                      </a:lnTo>
                      <a:lnTo>
                        <a:pt x="26" y="980"/>
                      </a:lnTo>
                      <a:lnTo>
                        <a:pt x="26" y="979"/>
                      </a:lnTo>
                      <a:lnTo>
                        <a:pt x="27" y="979"/>
                      </a:lnTo>
                      <a:lnTo>
                        <a:pt x="28" y="978"/>
                      </a:lnTo>
                      <a:lnTo>
                        <a:pt x="28" y="977"/>
                      </a:lnTo>
                      <a:lnTo>
                        <a:pt x="30" y="977"/>
                      </a:lnTo>
                      <a:lnTo>
                        <a:pt x="31" y="977"/>
                      </a:lnTo>
                      <a:lnTo>
                        <a:pt x="32" y="977"/>
                      </a:lnTo>
                      <a:lnTo>
                        <a:pt x="33" y="976"/>
                      </a:lnTo>
                      <a:lnTo>
                        <a:pt x="34" y="976"/>
                      </a:lnTo>
                      <a:lnTo>
                        <a:pt x="36" y="975"/>
                      </a:lnTo>
                      <a:lnTo>
                        <a:pt x="37" y="974"/>
                      </a:lnTo>
                      <a:lnTo>
                        <a:pt x="38" y="974"/>
                      </a:lnTo>
                      <a:lnTo>
                        <a:pt x="39" y="973"/>
                      </a:lnTo>
                      <a:lnTo>
                        <a:pt x="40" y="973"/>
                      </a:lnTo>
                      <a:lnTo>
                        <a:pt x="42" y="972"/>
                      </a:lnTo>
                      <a:lnTo>
                        <a:pt x="42" y="971"/>
                      </a:lnTo>
                      <a:lnTo>
                        <a:pt x="43" y="970"/>
                      </a:lnTo>
                      <a:lnTo>
                        <a:pt x="43" y="969"/>
                      </a:lnTo>
                      <a:lnTo>
                        <a:pt x="44" y="969"/>
                      </a:lnTo>
                      <a:lnTo>
                        <a:pt x="45" y="968"/>
                      </a:lnTo>
                      <a:lnTo>
                        <a:pt x="46" y="968"/>
                      </a:lnTo>
                      <a:lnTo>
                        <a:pt x="47" y="967"/>
                      </a:lnTo>
                      <a:lnTo>
                        <a:pt x="48" y="968"/>
                      </a:lnTo>
                      <a:lnTo>
                        <a:pt x="48" y="967"/>
                      </a:lnTo>
                      <a:lnTo>
                        <a:pt x="49" y="967"/>
                      </a:lnTo>
                      <a:lnTo>
                        <a:pt x="50" y="967"/>
                      </a:lnTo>
                      <a:lnTo>
                        <a:pt x="51" y="967"/>
                      </a:lnTo>
                      <a:lnTo>
                        <a:pt x="52" y="966"/>
                      </a:lnTo>
                      <a:lnTo>
                        <a:pt x="53" y="966"/>
                      </a:lnTo>
                      <a:lnTo>
                        <a:pt x="54" y="966"/>
                      </a:lnTo>
                      <a:lnTo>
                        <a:pt x="55" y="966"/>
                      </a:lnTo>
                      <a:lnTo>
                        <a:pt x="56" y="966"/>
                      </a:lnTo>
                      <a:lnTo>
                        <a:pt x="58" y="965"/>
                      </a:lnTo>
                      <a:lnTo>
                        <a:pt x="58" y="964"/>
                      </a:lnTo>
                      <a:lnTo>
                        <a:pt x="59" y="963"/>
                      </a:lnTo>
                      <a:lnTo>
                        <a:pt x="59" y="964"/>
                      </a:lnTo>
                      <a:lnTo>
                        <a:pt x="60" y="965"/>
                      </a:lnTo>
                      <a:lnTo>
                        <a:pt x="61" y="964"/>
                      </a:lnTo>
                      <a:lnTo>
                        <a:pt x="61" y="963"/>
                      </a:lnTo>
                      <a:lnTo>
                        <a:pt x="61" y="962"/>
                      </a:lnTo>
                      <a:lnTo>
                        <a:pt x="61" y="961"/>
                      </a:lnTo>
                      <a:lnTo>
                        <a:pt x="62" y="961"/>
                      </a:lnTo>
                      <a:lnTo>
                        <a:pt x="63" y="961"/>
                      </a:lnTo>
                      <a:lnTo>
                        <a:pt x="63" y="959"/>
                      </a:lnTo>
                      <a:lnTo>
                        <a:pt x="64" y="958"/>
                      </a:lnTo>
                      <a:lnTo>
                        <a:pt x="65" y="959"/>
                      </a:lnTo>
                      <a:lnTo>
                        <a:pt x="66" y="958"/>
                      </a:lnTo>
                      <a:lnTo>
                        <a:pt x="66" y="957"/>
                      </a:lnTo>
                      <a:lnTo>
                        <a:pt x="67" y="957"/>
                      </a:lnTo>
                      <a:lnTo>
                        <a:pt x="67" y="956"/>
                      </a:lnTo>
                      <a:lnTo>
                        <a:pt x="67" y="955"/>
                      </a:lnTo>
                      <a:lnTo>
                        <a:pt x="67" y="954"/>
                      </a:lnTo>
                      <a:lnTo>
                        <a:pt x="68" y="954"/>
                      </a:lnTo>
                      <a:lnTo>
                        <a:pt x="68" y="953"/>
                      </a:lnTo>
                      <a:lnTo>
                        <a:pt x="69" y="952"/>
                      </a:lnTo>
                      <a:lnTo>
                        <a:pt x="69" y="951"/>
                      </a:lnTo>
                      <a:lnTo>
                        <a:pt x="69" y="950"/>
                      </a:lnTo>
                      <a:lnTo>
                        <a:pt x="69" y="949"/>
                      </a:lnTo>
                      <a:lnTo>
                        <a:pt x="69" y="948"/>
                      </a:lnTo>
                      <a:lnTo>
                        <a:pt x="70" y="947"/>
                      </a:lnTo>
                      <a:lnTo>
                        <a:pt x="70" y="946"/>
                      </a:lnTo>
                      <a:lnTo>
                        <a:pt x="69" y="945"/>
                      </a:lnTo>
                      <a:lnTo>
                        <a:pt x="68" y="944"/>
                      </a:lnTo>
                      <a:lnTo>
                        <a:pt x="67" y="944"/>
                      </a:lnTo>
                      <a:lnTo>
                        <a:pt x="67" y="943"/>
                      </a:lnTo>
                      <a:lnTo>
                        <a:pt x="67" y="942"/>
                      </a:lnTo>
                      <a:lnTo>
                        <a:pt x="66" y="941"/>
                      </a:lnTo>
                      <a:lnTo>
                        <a:pt x="66" y="940"/>
                      </a:lnTo>
                      <a:lnTo>
                        <a:pt x="66" y="939"/>
                      </a:lnTo>
                      <a:lnTo>
                        <a:pt x="66" y="938"/>
                      </a:lnTo>
                      <a:lnTo>
                        <a:pt x="65" y="937"/>
                      </a:lnTo>
                      <a:lnTo>
                        <a:pt x="65" y="938"/>
                      </a:lnTo>
                      <a:lnTo>
                        <a:pt x="64" y="937"/>
                      </a:lnTo>
                      <a:lnTo>
                        <a:pt x="64" y="936"/>
                      </a:lnTo>
                      <a:lnTo>
                        <a:pt x="64" y="935"/>
                      </a:lnTo>
                      <a:lnTo>
                        <a:pt x="64" y="934"/>
                      </a:lnTo>
                      <a:lnTo>
                        <a:pt x="64" y="933"/>
                      </a:lnTo>
                      <a:lnTo>
                        <a:pt x="64" y="932"/>
                      </a:lnTo>
                      <a:lnTo>
                        <a:pt x="63" y="932"/>
                      </a:lnTo>
                      <a:lnTo>
                        <a:pt x="62" y="931"/>
                      </a:lnTo>
                      <a:lnTo>
                        <a:pt x="61" y="931"/>
                      </a:lnTo>
                      <a:lnTo>
                        <a:pt x="60" y="930"/>
                      </a:lnTo>
                      <a:lnTo>
                        <a:pt x="60" y="929"/>
                      </a:lnTo>
                      <a:lnTo>
                        <a:pt x="59" y="928"/>
                      </a:lnTo>
                      <a:lnTo>
                        <a:pt x="58" y="927"/>
                      </a:lnTo>
                      <a:lnTo>
                        <a:pt x="58" y="926"/>
                      </a:lnTo>
                      <a:lnTo>
                        <a:pt x="58" y="925"/>
                      </a:lnTo>
                      <a:lnTo>
                        <a:pt x="58" y="923"/>
                      </a:lnTo>
                      <a:lnTo>
                        <a:pt x="57" y="923"/>
                      </a:lnTo>
                      <a:lnTo>
                        <a:pt x="56" y="921"/>
                      </a:lnTo>
                      <a:lnTo>
                        <a:pt x="55" y="921"/>
                      </a:lnTo>
                      <a:lnTo>
                        <a:pt x="54" y="919"/>
                      </a:lnTo>
                      <a:lnTo>
                        <a:pt x="54" y="918"/>
                      </a:lnTo>
                      <a:lnTo>
                        <a:pt x="54" y="916"/>
                      </a:lnTo>
                      <a:lnTo>
                        <a:pt x="54" y="915"/>
                      </a:lnTo>
                      <a:lnTo>
                        <a:pt x="55" y="914"/>
                      </a:lnTo>
                      <a:lnTo>
                        <a:pt x="56" y="913"/>
                      </a:lnTo>
                      <a:lnTo>
                        <a:pt x="55" y="912"/>
                      </a:lnTo>
                      <a:lnTo>
                        <a:pt x="56" y="912"/>
                      </a:lnTo>
                      <a:lnTo>
                        <a:pt x="55" y="910"/>
                      </a:lnTo>
                      <a:lnTo>
                        <a:pt x="55" y="909"/>
                      </a:lnTo>
                      <a:lnTo>
                        <a:pt x="55" y="907"/>
                      </a:lnTo>
                      <a:lnTo>
                        <a:pt x="56" y="907"/>
                      </a:lnTo>
                      <a:lnTo>
                        <a:pt x="56" y="906"/>
                      </a:lnTo>
                      <a:lnTo>
                        <a:pt x="57" y="906"/>
                      </a:lnTo>
                      <a:lnTo>
                        <a:pt x="57" y="905"/>
                      </a:lnTo>
                      <a:lnTo>
                        <a:pt x="58" y="904"/>
                      </a:lnTo>
                      <a:lnTo>
                        <a:pt x="59" y="904"/>
                      </a:lnTo>
                      <a:lnTo>
                        <a:pt x="60" y="904"/>
                      </a:lnTo>
                      <a:lnTo>
                        <a:pt x="60" y="903"/>
                      </a:lnTo>
                      <a:lnTo>
                        <a:pt x="59" y="902"/>
                      </a:lnTo>
                      <a:lnTo>
                        <a:pt x="60" y="900"/>
                      </a:lnTo>
                      <a:lnTo>
                        <a:pt x="61" y="900"/>
                      </a:lnTo>
                      <a:lnTo>
                        <a:pt x="60" y="899"/>
                      </a:lnTo>
                      <a:lnTo>
                        <a:pt x="60" y="898"/>
                      </a:lnTo>
                      <a:lnTo>
                        <a:pt x="60" y="897"/>
                      </a:lnTo>
                      <a:lnTo>
                        <a:pt x="60" y="896"/>
                      </a:lnTo>
                      <a:lnTo>
                        <a:pt x="61" y="896"/>
                      </a:lnTo>
                      <a:lnTo>
                        <a:pt x="61" y="895"/>
                      </a:lnTo>
                      <a:lnTo>
                        <a:pt x="62" y="894"/>
                      </a:lnTo>
                      <a:lnTo>
                        <a:pt x="62" y="893"/>
                      </a:lnTo>
                      <a:lnTo>
                        <a:pt x="62" y="892"/>
                      </a:lnTo>
                      <a:lnTo>
                        <a:pt x="63" y="891"/>
                      </a:lnTo>
                      <a:lnTo>
                        <a:pt x="63" y="890"/>
                      </a:lnTo>
                      <a:lnTo>
                        <a:pt x="64" y="889"/>
                      </a:lnTo>
                      <a:lnTo>
                        <a:pt x="65" y="888"/>
                      </a:lnTo>
                      <a:lnTo>
                        <a:pt x="66" y="888"/>
                      </a:lnTo>
                      <a:lnTo>
                        <a:pt x="67" y="888"/>
                      </a:lnTo>
                      <a:lnTo>
                        <a:pt x="67" y="886"/>
                      </a:lnTo>
                      <a:lnTo>
                        <a:pt x="67" y="885"/>
                      </a:lnTo>
                      <a:lnTo>
                        <a:pt x="68" y="885"/>
                      </a:lnTo>
                      <a:lnTo>
                        <a:pt x="69" y="884"/>
                      </a:lnTo>
                      <a:lnTo>
                        <a:pt x="69" y="883"/>
                      </a:lnTo>
                      <a:lnTo>
                        <a:pt x="71" y="882"/>
                      </a:lnTo>
                      <a:lnTo>
                        <a:pt x="72" y="880"/>
                      </a:lnTo>
                      <a:lnTo>
                        <a:pt x="73" y="880"/>
                      </a:lnTo>
                      <a:lnTo>
                        <a:pt x="73" y="879"/>
                      </a:lnTo>
                      <a:lnTo>
                        <a:pt x="74" y="878"/>
                      </a:lnTo>
                      <a:lnTo>
                        <a:pt x="74" y="877"/>
                      </a:lnTo>
                      <a:lnTo>
                        <a:pt x="74" y="876"/>
                      </a:lnTo>
                      <a:lnTo>
                        <a:pt x="75" y="876"/>
                      </a:lnTo>
                      <a:lnTo>
                        <a:pt x="76" y="876"/>
                      </a:lnTo>
                      <a:lnTo>
                        <a:pt x="77" y="875"/>
                      </a:lnTo>
                      <a:lnTo>
                        <a:pt x="77" y="874"/>
                      </a:lnTo>
                      <a:lnTo>
                        <a:pt x="78" y="873"/>
                      </a:lnTo>
                      <a:lnTo>
                        <a:pt x="79" y="873"/>
                      </a:lnTo>
                      <a:lnTo>
                        <a:pt x="79" y="872"/>
                      </a:lnTo>
                      <a:lnTo>
                        <a:pt x="78" y="872"/>
                      </a:lnTo>
                      <a:lnTo>
                        <a:pt x="80" y="871"/>
                      </a:lnTo>
                      <a:lnTo>
                        <a:pt x="80" y="870"/>
                      </a:lnTo>
                      <a:lnTo>
                        <a:pt x="80" y="869"/>
                      </a:lnTo>
                      <a:lnTo>
                        <a:pt x="80" y="868"/>
                      </a:lnTo>
                      <a:lnTo>
                        <a:pt x="80" y="867"/>
                      </a:lnTo>
                      <a:lnTo>
                        <a:pt x="81" y="866"/>
                      </a:lnTo>
                      <a:lnTo>
                        <a:pt x="82" y="866"/>
                      </a:lnTo>
                      <a:lnTo>
                        <a:pt x="83" y="866"/>
                      </a:lnTo>
                      <a:lnTo>
                        <a:pt x="82" y="865"/>
                      </a:lnTo>
                      <a:lnTo>
                        <a:pt x="82" y="864"/>
                      </a:lnTo>
                      <a:lnTo>
                        <a:pt x="82" y="863"/>
                      </a:lnTo>
                      <a:lnTo>
                        <a:pt x="81" y="863"/>
                      </a:lnTo>
                      <a:lnTo>
                        <a:pt x="81" y="861"/>
                      </a:lnTo>
                      <a:lnTo>
                        <a:pt x="82" y="859"/>
                      </a:lnTo>
                      <a:lnTo>
                        <a:pt x="84" y="858"/>
                      </a:lnTo>
                      <a:lnTo>
                        <a:pt x="83" y="857"/>
                      </a:lnTo>
                      <a:lnTo>
                        <a:pt x="83" y="856"/>
                      </a:lnTo>
                      <a:lnTo>
                        <a:pt x="83" y="855"/>
                      </a:lnTo>
                      <a:lnTo>
                        <a:pt x="83" y="854"/>
                      </a:lnTo>
                      <a:lnTo>
                        <a:pt x="83" y="853"/>
                      </a:lnTo>
                      <a:lnTo>
                        <a:pt x="82" y="852"/>
                      </a:lnTo>
                      <a:lnTo>
                        <a:pt x="82" y="851"/>
                      </a:lnTo>
                      <a:lnTo>
                        <a:pt x="82" y="850"/>
                      </a:lnTo>
                      <a:lnTo>
                        <a:pt x="82" y="849"/>
                      </a:lnTo>
                      <a:lnTo>
                        <a:pt x="83" y="848"/>
                      </a:lnTo>
                      <a:lnTo>
                        <a:pt x="82" y="848"/>
                      </a:lnTo>
                      <a:lnTo>
                        <a:pt x="83" y="846"/>
                      </a:lnTo>
                      <a:lnTo>
                        <a:pt x="83" y="845"/>
                      </a:lnTo>
                      <a:lnTo>
                        <a:pt x="83" y="844"/>
                      </a:lnTo>
                      <a:lnTo>
                        <a:pt x="83" y="843"/>
                      </a:lnTo>
                      <a:lnTo>
                        <a:pt x="84" y="843"/>
                      </a:lnTo>
                      <a:lnTo>
                        <a:pt x="84" y="842"/>
                      </a:lnTo>
                      <a:lnTo>
                        <a:pt x="85" y="841"/>
                      </a:lnTo>
                      <a:lnTo>
                        <a:pt x="85" y="840"/>
                      </a:lnTo>
                      <a:lnTo>
                        <a:pt x="85" y="839"/>
                      </a:lnTo>
                      <a:lnTo>
                        <a:pt x="86" y="838"/>
                      </a:lnTo>
                      <a:lnTo>
                        <a:pt x="86" y="837"/>
                      </a:lnTo>
                      <a:lnTo>
                        <a:pt x="87" y="836"/>
                      </a:lnTo>
                      <a:lnTo>
                        <a:pt x="87" y="835"/>
                      </a:lnTo>
                      <a:lnTo>
                        <a:pt x="88" y="833"/>
                      </a:lnTo>
                      <a:lnTo>
                        <a:pt x="88" y="832"/>
                      </a:lnTo>
                      <a:lnTo>
                        <a:pt x="89" y="831"/>
                      </a:lnTo>
                      <a:lnTo>
                        <a:pt x="89" y="830"/>
                      </a:lnTo>
                      <a:lnTo>
                        <a:pt x="89" y="829"/>
                      </a:lnTo>
                      <a:lnTo>
                        <a:pt x="90" y="829"/>
                      </a:lnTo>
                      <a:lnTo>
                        <a:pt x="91" y="828"/>
                      </a:lnTo>
                      <a:lnTo>
                        <a:pt x="91" y="827"/>
                      </a:lnTo>
                      <a:lnTo>
                        <a:pt x="91" y="826"/>
                      </a:lnTo>
                      <a:lnTo>
                        <a:pt x="92" y="825"/>
                      </a:lnTo>
                      <a:lnTo>
                        <a:pt x="91" y="824"/>
                      </a:lnTo>
                      <a:lnTo>
                        <a:pt x="91" y="823"/>
                      </a:lnTo>
                      <a:lnTo>
                        <a:pt x="92" y="821"/>
                      </a:lnTo>
                      <a:lnTo>
                        <a:pt x="91" y="821"/>
                      </a:lnTo>
                      <a:lnTo>
                        <a:pt x="91" y="819"/>
                      </a:lnTo>
                      <a:lnTo>
                        <a:pt x="91" y="818"/>
                      </a:lnTo>
                      <a:lnTo>
                        <a:pt x="90" y="818"/>
                      </a:lnTo>
                      <a:lnTo>
                        <a:pt x="91" y="817"/>
                      </a:lnTo>
                      <a:lnTo>
                        <a:pt x="90" y="816"/>
                      </a:lnTo>
                      <a:lnTo>
                        <a:pt x="90" y="815"/>
                      </a:lnTo>
                      <a:lnTo>
                        <a:pt x="89" y="814"/>
                      </a:lnTo>
                      <a:lnTo>
                        <a:pt x="90" y="813"/>
                      </a:lnTo>
                      <a:lnTo>
                        <a:pt x="90" y="812"/>
                      </a:lnTo>
                      <a:lnTo>
                        <a:pt x="91" y="812"/>
                      </a:lnTo>
                      <a:lnTo>
                        <a:pt x="92" y="811"/>
                      </a:lnTo>
                      <a:lnTo>
                        <a:pt x="93" y="811"/>
                      </a:lnTo>
                      <a:lnTo>
                        <a:pt x="93" y="812"/>
                      </a:lnTo>
                      <a:lnTo>
                        <a:pt x="94" y="811"/>
                      </a:lnTo>
                      <a:lnTo>
                        <a:pt x="95" y="811"/>
                      </a:lnTo>
                      <a:lnTo>
                        <a:pt x="96" y="810"/>
                      </a:lnTo>
                      <a:lnTo>
                        <a:pt x="96" y="807"/>
                      </a:lnTo>
                      <a:lnTo>
                        <a:pt x="98" y="808"/>
                      </a:lnTo>
                      <a:lnTo>
                        <a:pt x="99" y="807"/>
                      </a:lnTo>
                      <a:lnTo>
                        <a:pt x="100" y="807"/>
                      </a:lnTo>
                      <a:lnTo>
                        <a:pt x="100" y="806"/>
                      </a:lnTo>
                      <a:lnTo>
                        <a:pt x="101" y="806"/>
                      </a:lnTo>
                      <a:lnTo>
                        <a:pt x="102" y="806"/>
                      </a:lnTo>
                      <a:lnTo>
                        <a:pt x="102" y="805"/>
                      </a:lnTo>
                      <a:lnTo>
                        <a:pt x="103" y="804"/>
                      </a:lnTo>
                      <a:lnTo>
                        <a:pt x="104" y="805"/>
                      </a:lnTo>
                      <a:lnTo>
                        <a:pt x="104" y="804"/>
                      </a:lnTo>
                      <a:lnTo>
                        <a:pt x="105" y="803"/>
                      </a:lnTo>
                      <a:lnTo>
                        <a:pt x="105" y="802"/>
                      </a:lnTo>
                      <a:lnTo>
                        <a:pt x="106" y="802"/>
                      </a:lnTo>
                      <a:lnTo>
                        <a:pt x="106" y="801"/>
                      </a:lnTo>
                      <a:lnTo>
                        <a:pt x="107" y="801"/>
                      </a:lnTo>
                      <a:lnTo>
                        <a:pt x="107" y="800"/>
                      </a:lnTo>
                      <a:lnTo>
                        <a:pt x="108" y="801"/>
                      </a:lnTo>
                      <a:lnTo>
                        <a:pt x="109" y="802"/>
                      </a:lnTo>
                      <a:lnTo>
                        <a:pt x="110" y="800"/>
                      </a:lnTo>
                      <a:lnTo>
                        <a:pt x="112" y="800"/>
                      </a:lnTo>
                      <a:lnTo>
                        <a:pt x="113" y="801"/>
                      </a:lnTo>
                      <a:lnTo>
                        <a:pt x="114" y="800"/>
                      </a:lnTo>
                      <a:lnTo>
                        <a:pt x="115" y="801"/>
                      </a:lnTo>
                      <a:lnTo>
                        <a:pt x="116" y="800"/>
                      </a:lnTo>
                      <a:lnTo>
                        <a:pt x="118" y="798"/>
                      </a:lnTo>
                      <a:lnTo>
                        <a:pt x="118" y="796"/>
                      </a:lnTo>
                      <a:lnTo>
                        <a:pt x="118" y="795"/>
                      </a:lnTo>
                      <a:lnTo>
                        <a:pt x="118" y="794"/>
                      </a:lnTo>
                      <a:lnTo>
                        <a:pt x="119" y="793"/>
                      </a:lnTo>
                      <a:lnTo>
                        <a:pt x="120" y="793"/>
                      </a:lnTo>
                      <a:lnTo>
                        <a:pt x="121" y="792"/>
                      </a:lnTo>
                      <a:lnTo>
                        <a:pt x="122" y="792"/>
                      </a:lnTo>
                      <a:lnTo>
                        <a:pt x="122" y="791"/>
                      </a:lnTo>
                      <a:lnTo>
                        <a:pt x="123" y="791"/>
                      </a:lnTo>
                      <a:lnTo>
                        <a:pt x="123" y="790"/>
                      </a:lnTo>
                      <a:lnTo>
                        <a:pt x="124" y="790"/>
                      </a:lnTo>
                      <a:lnTo>
                        <a:pt x="125" y="790"/>
                      </a:lnTo>
                      <a:lnTo>
                        <a:pt x="126" y="789"/>
                      </a:lnTo>
                      <a:lnTo>
                        <a:pt x="127" y="788"/>
                      </a:lnTo>
                      <a:lnTo>
                        <a:pt x="127" y="787"/>
                      </a:lnTo>
                      <a:lnTo>
                        <a:pt x="128" y="787"/>
                      </a:lnTo>
                      <a:lnTo>
                        <a:pt x="128" y="788"/>
                      </a:lnTo>
                      <a:lnTo>
                        <a:pt x="129" y="789"/>
                      </a:lnTo>
                      <a:lnTo>
                        <a:pt x="130" y="788"/>
                      </a:lnTo>
                      <a:lnTo>
                        <a:pt x="130" y="787"/>
                      </a:lnTo>
                      <a:lnTo>
                        <a:pt x="131" y="787"/>
                      </a:lnTo>
                      <a:lnTo>
                        <a:pt x="130" y="788"/>
                      </a:lnTo>
                      <a:lnTo>
                        <a:pt x="131" y="789"/>
                      </a:lnTo>
                      <a:lnTo>
                        <a:pt x="132" y="788"/>
                      </a:lnTo>
                      <a:lnTo>
                        <a:pt x="131" y="786"/>
                      </a:lnTo>
                      <a:lnTo>
                        <a:pt x="132" y="785"/>
                      </a:lnTo>
                      <a:lnTo>
                        <a:pt x="134" y="785"/>
                      </a:lnTo>
                      <a:lnTo>
                        <a:pt x="134" y="784"/>
                      </a:lnTo>
                      <a:lnTo>
                        <a:pt x="133" y="784"/>
                      </a:lnTo>
                      <a:lnTo>
                        <a:pt x="132" y="783"/>
                      </a:lnTo>
                      <a:lnTo>
                        <a:pt x="133" y="782"/>
                      </a:lnTo>
                      <a:lnTo>
                        <a:pt x="134" y="782"/>
                      </a:lnTo>
                      <a:lnTo>
                        <a:pt x="134" y="783"/>
                      </a:lnTo>
                      <a:lnTo>
                        <a:pt x="135" y="783"/>
                      </a:lnTo>
                      <a:lnTo>
                        <a:pt x="135" y="784"/>
                      </a:lnTo>
                      <a:lnTo>
                        <a:pt x="136" y="784"/>
                      </a:lnTo>
                      <a:lnTo>
                        <a:pt x="136" y="783"/>
                      </a:lnTo>
                      <a:lnTo>
                        <a:pt x="137" y="782"/>
                      </a:lnTo>
                      <a:lnTo>
                        <a:pt x="137" y="781"/>
                      </a:lnTo>
                      <a:lnTo>
                        <a:pt x="137" y="780"/>
                      </a:lnTo>
                      <a:lnTo>
                        <a:pt x="138" y="781"/>
                      </a:lnTo>
                      <a:lnTo>
                        <a:pt x="139" y="780"/>
                      </a:lnTo>
                      <a:lnTo>
                        <a:pt x="141" y="779"/>
                      </a:lnTo>
                      <a:lnTo>
                        <a:pt x="141" y="778"/>
                      </a:lnTo>
                      <a:lnTo>
                        <a:pt x="141" y="777"/>
                      </a:lnTo>
                      <a:lnTo>
                        <a:pt x="141" y="776"/>
                      </a:lnTo>
                      <a:lnTo>
                        <a:pt x="141" y="775"/>
                      </a:lnTo>
                      <a:lnTo>
                        <a:pt x="142" y="775"/>
                      </a:lnTo>
                      <a:lnTo>
                        <a:pt x="142" y="772"/>
                      </a:lnTo>
                      <a:lnTo>
                        <a:pt x="144" y="772"/>
                      </a:lnTo>
                      <a:lnTo>
                        <a:pt x="145" y="772"/>
                      </a:lnTo>
                      <a:lnTo>
                        <a:pt x="146" y="771"/>
                      </a:lnTo>
                      <a:lnTo>
                        <a:pt x="147" y="771"/>
                      </a:lnTo>
                      <a:lnTo>
                        <a:pt x="147" y="770"/>
                      </a:lnTo>
                      <a:lnTo>
                        <a:pt x="147" y="769"/>
                      </a:lnTo>
                      <a:lnTo>
                        <a:pt x="148" y="769"/>
                      </a:lnTo>
                      <a:lnTo>
                        <a:pt x="149" y="770"/>
                      </a:lnTo>
                      <a:lnTo>
                        <a:pt x="150" y="769"/>
                      </a:lnTo>
                      <a:lnTo>
                        <a:pt x="152" y="769"/>
                      </a:lnTo>
                      <a:lnTo>
                        <a:pt x="152" y="770"/>
                      </a:lnTo>
                      <a:lnTo>
                        <a:pt x="152" y="771"/>
                      </a:lnTo>
                      <a:lnTo>
                        <a:pt x="153" y="771"/>
                      </a:lnTo>
                      <a:lnTo>
                        <a:pt x="154" y="769"/>
                      </a:lnTo>
                      <a:lnTo>
                        <a:pt x="154" y="768"/>
                      </a:lnTo>
                      <a:lnTo>
                        <a:pt x="154" y="767"/>
                      </a:lnTo>
                      <a:lnTo>
                        <a:pt x="155" y="768"/>
                      </a:lnTo>
                      <a:lnTo>
                        <a:pt x="155" y="769"/>
                      </a:lnTo>
                      <a:lnTo>
                        <a:pt x="157" y="768"/>
                      </a:lnTo>
                      <a:lnTo>
                        <a:pt x="159" y="767"/>
                      </a:lnTo>
                      <a:lnTo>
                        <a:pt x="159" y="766"/>
                      </a:lnTo>
                      <a:lnTo>
                        <a:pt x="160" y="765"/>
                      </a:lnTo>
                      <a:lnTo>
                        <a:pt x="160" y="766"/>
                      </a:lnTo>
                      <a:lnTo>
                        <a:pt x="161" y="766"/>
                      </a:lnTo>
                      <a:lnTo>
                        <a:pt x="161" y="765"/>
                      </a:lnTo>
                      <a:lnTo>
                        <a:pt x="162" y="765"/>
                      </a:lnTo>
                      <a:lnTo>
                        <a:pt x="164" y="763"/>
                      </a:lnTo>
                      <a:lnTo>
                        <a:pt x="164" y="764"/>
                      </a:lnTo>
                      <a:lnTo>
                        <a:pt x="164" y="763"/>
                      </a:lnTo>
                      <a:lnTo>
                        <a:pt x="165" y="762"/>
                      </a:lnTo>
                      <a:lnTo>
                        <a:pt x="166" y="762"/>
                      </a:lnTo>
                      <a:lnTo>
                        <a:pt x="166" y="761"/>
                      </a:lnTo>
                      <a:lnTo>
                        <a:pt x="167" y="762"/>
                      </a:lnTo>
                      <a:lnTo>
                        <a:pt x="168" y="762"/>
                      </a:lnTo>
                      <a:lnTo>
                        <a:pt x="170" y="760"/>
                      </a:lnTo>
                      <a:lnTo>
                        <a:pt x="171" y="760"/>
                      </a:lnTo>
                      <a:lnTo>
                        <a:pt x="171" y="759"/>
                      </a:lnTo>
                      <a:lnTo>
                        <a:pt x="172" y="758"/>
                      </a:lnTo>
                      <a:lnTo>
                        <a:pt x="173" y="757"/>
                      </a:lnTo>
                      <a:lnTo>
                        <a:pt x="173" y="756"/>
                      </a:lnTo>
                      <a:lnTo>
                        <a:pt x="174" y="754"/>
                      </a:lnTo>
                      <a:lnTo>
                        <a:pt x="175" y="754"/>
                      </a:lnTo>
                      <a:lnTo>
                        <a:pt x="176" y="754"/>
                      </a:lnTo>
                      <a:lnTo>
                        <a:pt x="177" y="753"/>
                      </a:lnTo>
                      <a:lnTo>
                        <a:pt x="177" y="752"/>
                      </a:lnTo>
                      <a:lnTo>
                        <a:pt x="177" y="751"/>
                      </a:lnTo>
                      <a:lnTo>
                        <a:pt x="179" y="752"/>
                      </a:lnTo>
                      <a:lnTo>
                        <a:pt x="180" y="752"/>
                      </a:lnTo>
                      <a:lnTo>
                        <a:pt x="181" y="753"/>
                      </a:lnTo>
                      <a:lnTo>
                        <a:pt x="181" y="752"/>
                      </a:lnTo>
                      <a:lnTo>
                        <a:pt x="181" y="751"/>
                      </a:lnTo>
                      <a:lnTo>
                        <a:pt x="182" y="751"/>
                      </a:lnTo>
                      <a:lnTo>
                        <a:pt x="183" y="751"/>
                      </a:lnTo>
                      <a:lnTo>
                        <a:pt x="183" y="750"/>
                      </a:lnTo>
                      <a:lnTo>
                        <a:pt x="184" y="749"/>
                      </a:lnTo>
                      <a:lnTo>
                        <a:pt x="185" y="749"/>
                      </a:lnTo>
                      <a:lnTo>
                        <a:pt x="187" y="748"/>
                      </a:lnTo>
                      <a:lnTo>
                        <a:pt x="186" y="748"/>
                      </a:lnTo>
                      <a:lnTo>
                        <a:pt x="187" y="747"/>
                      </a:lnTo>
                      <a:lnTo>
                        <a:pt x="187" y="746"/>
                      </a:lnTo>
                      <a:lnTo>
                        <a:pt x="187" y="745"/>
                      </a:lnTo>
                      <a:lnTo>
                        <a:pt x="188" y="745"/>
                      </a:lnTo>
                      <a:lnTo>
                        <a:pt x="188" y="744"/>
                      </a:lnTo>
                      <a:lnTo>
                        <a:pt x="189" y="744"/>
                      </a:lnTo>
                      <a:lnTo>
                        <a:pt x="189" y="743"/>
                      </a:lnTo>
                      <a:lnTo>
                        <a:pt x="189" y="742"/>
                      </a:lnTo>
                      <a:lnTo>
                        <a:pt x="190" y="741"/>
                      </a:lnTo>
                      <a:lnTo>
                        <a:pt x="190" y="742"/>
                      </a:lnTo>
                      <a:lnTo>
                        <a:pt x="191" y="742"/>
                      </a:lnTo>
                      <a:lnTo>
                        <a:pt x="191" y="740"/>
                      </a:lnTo>
                      <a:lnTo>
                        <a:pt x="192" y="741"/>
                      </a:lnTo>
                      <a:lnTo>
                        <a:pt x="193" y="741"/>
                      </a:lnTo>
                      <a:lnTo>
                        <a:pt x="193" y="739"/>
                      </a:lnTo>
                      <a:lnTo>
                        <a:pt x="194" y="739"/>
                      </a:lnTo>
                      <a:lnTo>
                        <a:pt x="195" y="740"/>
                      </a:lnTo>
                      <a:lnTo>
                        <a:pt x="196" y="739"/>
                      </a:lnTo>
                      <a:lnTo>
                        <a:pt x="196" y="738"/>
                      </a:lnTo>
                      <a:lnTo>
                        <a:pt x="199" y="737"/>
                      </a:lnTo>
                      <a:lnTo>
                        <a:pt x="201" y="736"/>
                      </a:lnTo>
                      <a:lnTo>
                        <a:pt x="202" y="735"/>
                      </a:lnTo>
                      <a:lnTo>
                        <a:pt x="203" y="735"/>
                      </a:lnTo>
                      <a:lnTo>
                        <a:pt x="204" y="735"/>
                      </a:lnTo>
                      <a:lnTo>
                        <a:pt x="205" y="736"/>
                      </a:lnTo>
                      <a:lnTo>
                        <a:pt x="205" y="737"/>
                      </a:lnTo>
                      <a:lnTo>
                        <a:pt x="206" y="737"/>
                      </a:lnTo>
                      <a:lnTo>
                        <a:pt x="207" y="736"/>
                      </a:lnTo>
                      <a:lnTo>
                        <a:pt x="207" y="735"/>
                      </a:lnTo>
                      <a:lnTo>
                        <a:pt x="207" y="734"/>
                      </a:lnTo>
                      <a:lnTo>
                        <a:pt x="207" y="733"/>
                      </a:lnTo>
                      <a:lnTo>
                        <a:pt x="208" y="735"/>
                      </a:lnTo>
                      <a:lnTo>
                        <a:pt x="208" y="736"/>
                      </a:lnTo>
                      <a:lnTo>
                        <a:pt x="210" y="736"/>
                      </a:lnTo>
                      <a:lnTo>
                        <a:pt x="210" y="737"/>
                      </a:lnTo>
                      <a:lnTo>
                        <a:pt x="211" y="737"/>
                      </a:lnTo>
                      <a:lnTo>
                        <a:pt x="212" y="737"/>
                      </a:lnTo>
                      <a:lnTo>
                        <a:pt x="213" y="737"/>
                      </a:lnTo>
                      <a:lnTo>
                        <a:pt x="214" y="736"/>
                      </a:lnTo>
                      <a:lnTo>
                        <a:pt x="215" y="736"/>
                      </a:lnTo>
                      <a:lnTo>
                        <a:pt x="216" y="737"/>
                      </a:lnTo>
                      <a:lnTo>
                        <a:pt x="216" y="736"/>
                      </a:lnTo>
                      <a:lnTo>
                        <a:pt x="217" y="735"/>
                      </a:lnTo>
                      <a:lnTo>
                        <a:pt x="218" y="736"/>
                      </a:lnTo>
                      <a:lnTo>
                        <a:pt x="219" y="735"/>
                      </a:lnTo>
                      <a:lnTo>
                        <a:pt x="220" y="734"/>
                      </a:lnTo>
                      <a:lnTo>
                        <a:pt x="220" y="733"/>
                      </a:lnTo>
                      <a:lnTo>
                        <a:pt x="221" y="732"/>
                      </a:lnTo>
                      <a:lnTo>
                        <a:pt x="222" y="733"/>
                      </a:lnTo>
                      <a:lnTo>
                        <a:pt x="222" y="734"/>
                      </a:lnTo>
                      <a:lnTo>
                        <a:pt x="221" y="736"/>
                      </a:lnTo>
                      <a:lnTo>
                        <a:pt x="220" y="737"/>
                      </a:lnTo>
                      <a:lnTo>
                        <a:pt x="221" y="738"/>
                      </a:lnTo>
                      <a:lnTo>
                        <a:pt x="222" y="739"/>
                      </a:lnTo>
                      <a:lnTo>
                        <a:pt x="223" y="739"/>
                      </a:lnTo>
                      <a:lnTo>
                        <a:pt x="224" y="739"/>
                      </a:lnTo>
                      <a:lnTo>
                        <a:pt x="225" y="737"/>
                      </a:lnTo>
                      <a:lnTo>
                        <a:pt x="226" y="736"/>
                      </a:lnTo>
                      <a:lnTo>
                        <a:pt x="227" y="735"/>
                      </a:lnTo>
                      <a:lnTo>
                        <a:pt x="228" y="733"/>
                      </a:lnTo>
                      <a:lnTo>
                        <a:pt x="229" y="733"/>
                      </a:lnTo>
                      <a:lnTo>
                        <a:pt x="229" y="732"/>
                      </a:lnTo>
                      <a:lnTo>
                        <a:pt x="230" y="732"/>
                      </a:lnTo>
                      <a:lnTo>
                        <a:pt x="231" y="732"/>
                      </a:lnTo>
                      <a:lnTo>
                        <a:pt x="233" y="732"/>
                      </a:lnTo>
                      <a:lnTo>
                        <a:pt x="233" y="733"/>
                      </a:lnTo>
                      <a:lnTo>
                        <a:pt x="235" y="733"/>
                      </a:lnTo>
                      <a:lnTo>
                        <a:pt x="235" y="732"/>
                      </a:lnTo>
                      <a:lnTo>
                        <a:pt x="234" y="732"/>
                      </a:lnTo>
                      <a:lnTo>
                        <a:pt x="233" y="731"/>
                      </a:lnTo>
                      <a:lnTo>
                        <a:pt x="233" y="730"/>
                      </a:lnTo>
                      <a:lnTo>
                        <a:pt x="233" y="729"/>
                      </a:lnTo>
                      <a:lnTo>
                        <a:pt x="234" y="729"/>
                      </a:lnTo>
                      <a:lnTo>
                        <a:pt x="235" y="730"/>
                      </a:lnTo>
                      <a:lnTo>
                        <a:pt x="236" y="730"/>
                      </a:lnTo>
                      <a:lnTo>
                        <a:pt x="236" y="729"/>
                      </a:lnTo>
                      <a:lnTo>
                        <a:pt x="237" y="728"/>
                      </a:lnTo>
                      <a:lnTo>
                        <a:pt x="238" y="728"/>
                      </a:lnTo>
                      <a:lnTo>
                        <a:pt x="239" y="729"/>
                      </a:lnTo>
                      <a:lnTo>
                        <a:pt x="240" y="729"/>
                      </a:lnTo>
                      <a:lnTo>
                        <a:pt x="240" y="730"/>
                      </a:lnTo>
                      <a:lnTo>
                        <a:pt x="241" y="731"/>
                      </a:lnTo>
                      <a:lnTo>
                        <a:pt x="243" y="731"/>
                      </a:lnTo>
                      <a:lnTo>
                        <a:pt x="243" y="730"/>
                      </a:lnTo>
                      <a:lnTo>
                        <a:pt x="244" y="729"/>
                      </a:lnTo>
                      <a:lnTo>
                        <a:pt x="244" y="728"/>
                      </a:lnTo>
                      <a:lnTo>
                        <a:pt x="245" y="727"/>
                      </a:lnTo>
                      <a:lnTo>
                        <a:pt x="246" y="726"/>
                      </a:lnTo>
                      <a:lnTo>
                        <a:pt x="247" y="727"/>
                      </a:lnTo>
                      <a:lnTo>
                        <a:pt x="249" y="727"/>
                      </a:lnTo>
                      <a:lnTo>
                        <a:pt x="249" y="726"/>
                      </a:lnTo>
                      <a:lnTo>
                        <a:pt x="250" y="727"/>
                      </a:lnTo>
                      <a:lnTo>
                        <a:pt x="250" y="728"/>
                      </a:lnTo>
                      <a:lnTo>
                        <a:pt x="251" y="728"/>
                      </a:lnTo>
                      <a:lnTo>
                        <a:pt x="252" y="728"/>
                      </a:lnTo>
                      <a:lnTo>
                        <a:pt x="253" y="728"/>
                      </a:lnTo>
                      <a:lnTo>
                        <a:pt x="254" y="728"/>
                      </a:lnTo>
                      <a:lnTo>
                        <a:pt x="253" y="729"/>
                      </a:lnTo>
                      <a:lnTo>
                        <a:pt x="255" y="728"/>
                      </a:lnTo>
                      <a:lnTo>
                        <a:pt x="254" y="727"/>
                      </a:lnTo>
                      <a:lnTo>
                        <a:pt x="253" y="727"/>
                      </a:lnTo>
                      <a:lnTo>
                        <a:pt x="252" y="725"/>
                      </a:lnTo>
                      <a:lnTo>
                        <a:pt x="254" y="725"/>
                      </a:lnTo>
                      <a:lnTo>
                        <a:pt x="255" y="727"/>
                      </a:lnTo>
                      <a:lnTo>
                        <a:pt x="257" y="727"/>
                      </a:lnTo>
                      <a:lnTo>
                        <a:pt x="258" y="726"/>
                      </a:lnTo>
                      <a:lnTo>
                        <a:pt x="259" y="726"/>
                      </a:lnTo>
                      <a:lnTo>
                        <a:pt x="258" y="725"/>
                      </a:lnTo>
                      <a:lnTo>
                        <a:pt x="258" y="722"/>
                      </a:lnTo>
                      <a:lnTo>
                        <a:pt x="257" y="722"/>
                      </a:lnTo>
                      <a:lnTo>
                        <a:pt x="258" y="721"/>
                      </a:lnTo>
                      <a:lnTo>
                        <a:pt x="259" y="721"/>
                      </a:lnTo>
                      <a:lnTo>
                        <a:pt x="260" y="722"/>
                      </a:lnTo>
                      <a:lnTo>
                        <a:pt x="261" y="721"/>
                      </a:lnTo>
                      <a:lnTo>
                        <a:pt x="262" y="721"/>
                      </a:lnTo>
                      <a:lnTo>
                        <a:pt x="262" y="722"/>
                      </a:lnTo>
                      <a:lnTo>
                        <a:pt x="262" y="723"/>
                      </a:lnTo>
                      <a:lnTo>
                        <a:pt x="263" y="723"/>
                      </a:lnTo>
                      <a:lnTo>
                        <a:pt x="263" y="721"/>
                      </a:lnTo>
                      <a:lnTo>
                        <a:pt x="264" y="720"/>
                      </a:lnTo>
                      <a:lnTo>
                        <a:pt x="265" y="720"/>
                      </a:lnTo>
                      <a:lnTo>
                        <a:pt x="265" y="721"/>
                      </a:lnTo>
                      <a:lnTo>
                        <a:pt x="265" y="722"/>
                      </a:lnTo>
                      <a:lnTo>
                        <a:pt x="266" y="725"/>
                      </a:lnTo>
                      <a:lnTo>
                        <a:pt x="267" y="724"/>
                      </a:lnTo>
                      <a:lnTo>
                        <a:pt x="267" y="722"/>
                      </a:lnTo>
                      <a:lnTo>
                        <a:pt x="267" y="721"/>
                      </a:lnTo>
                      <a:lnTo>
                        <a:pt x="268" y="722"/>
                      </a:lnTo>
                      <a:lnTo>
                        <a:pt x="269" y="721"/>
                      </a:lnTo>
                      <a:lnTo>
                        <a:pt x="270" y="722"/>
                      </a:lnTo>
                      <a:lnTo>
                        <a:pt x="270" y="723"/>
                      </a:lnTo>
                      <a:lnTo>
                        <a:pt x="271" y="722"/>
                      </a:lnTo>
                      <a:lnTo>
                        <a:pt x="271" y="721"/>
                      </a:lnTo>
                      <a:lnTo>
                        <a:pt x="271" y="720"/>
                      </a:lnTo>
                      <a:lnTo>
                        <a:pt x="272" y="721"/>
                      </a:lnTo>
                      <a:lnTo>
                        <a:pt x="273" y="721"/>
                      </a:lnTo>
                      <a:lnTo>
                        <a:pt x="273" y="722"/>
                      </a:lnTo>
                      <a:lnTo>
                        <a:pt x="274" y="723"/>
                      </a:lnTo>
                      <a:lnTo>
                        <a:pt x="275" y="722"/>
                      </a:lnTo>
                      <a:lnTo>
                        <a:pt x="275" y="720"/>
                      </a:lnTo>
                      <a:lnTo>
                        <a:pt x="276" y="719"/>
                      </a:lnTo>
                      <a:lnTo>
                        <a:pt x="277" y="719"/>
                      </a:lnTo>
                      <a:lnTo>
                        <a:pt x="278" y="720"/>
                      </a:lnTo>
                      <a:lnTo>
                        <a:pt x="278" y="721"/>
                      </a:lnTo>
                      <a:lnTo>
                        <a:pt x="281" y="720"/>
                      </a:lnTo>
                      <a:lnTo>
                        <a:pt x="281" y="719"/>
                      </a:lnTo>
                      <a:lnTo>
                        <a:pt x="282" y="719"/>
                      </a:lnTo>
                      <a:lnTo>
                        <a:pt x="282" y="720"/>
                      </a:lnTo>
                      <a:lnTo>
                        <a:pt x="281" y="721"/>
                      </a:lnTo>
                      <a:lnTo>
                        <a:pt x="282" y="722"/>
                      </a:lnTo>
                      <a:lnTo>
                        <a:pt x="283" y="721"/>
                      </a:lnTo>
                      <a:lnTo>
                        <a:pt x="284" y="720"/>
                      </a:lnTo>
                      <a:lnTo>
                        <a:pt x="285" y="720"/>
                      </a:lnTo>
                      <a:lnTo>
                        <a:pt x="286" y="720"/>
                      </a:lnTo>
                      <a:lnTo>
                        <a:pt x="287" y="720"/>
                      </a:lnTo>
                      <a:lnTo>
                        <a:pt x="288" y="718"/>
                      </a:lnTo>
                      <a:lnTo>
                        <a:pt x="288" y="717"/>
                      </a:lnTo>
                      <a:lnTo>
                        <a:pt x="287" y="716"/>
                      </a:lnTo>
                      <a:lnTo>
                        <a:pt x="287" y="715"/>
                      </a:lnTo>
                      <a:lnTo>
                        <a:pt x="288" y="716"/>
                      </a:lnTo>
                      <a:lnTo>
                        <a:pt x="289" y="717"/>
                      </a:lnTo>
                      <a:lnTo>
                        <a:pt x="290" y="719"/>
                      </a:lnTo>
                      <a:lnTo>
                        <a:pt x="291" y="719"/>
                      </a:lnTo>
                      <a:lnTo>
                        <a:pt x="292" y="719"/>
                      </a:lnTo>
                      <a:lnTo>
                        <a:pt x="293" y="719"/>
                      </a:lnTo>
                      <a:lnTo>
                        <a:pt x="294" y="718"/>
                      </a:lnTo>
                      <a:lnTo>
                        <a:pt x="293" y="717"/>
                      </a:lnTo>
                      <a:lnTo>
                        <a:pt x="294" y="716"/>
                      </a:lnTo>
                      <a:lnTo>
                        <a:pt x="295" y="717"/>
                      </a:lnTo>
                      <a:lnTo>
                        <a:pt x="296" y="716"/>
                      </a:lnTo>
                      <a:lnTo>
                        <a:pt x="296" y="714"/>
                      </a:lnTo>
                      <a:lnTo>
                        <a:pt x="297" y="713"/>
                      </a:lnTo>
                      <a:lnTo>
                        <a:pt x="298" y="713"/>
                      </a:lnTo>
                      <a:lnTo>
                        <a:pt x="299" y="712"/>
                      </a:lnTo>
                      <a:lnTo>
                        <a:pt x="299" y="711"/>
                      </a:lnTo>
                      <a:lnTo>
                        <a:pt x="299" y="710"/>
                      </a:lnTo>
                      <a:lnTo>
                        <a:pt x="299" y="709"/>
                      </a:lnTo>
                      <a:lnTo>
                        <a:pt x="302" y="708"/>
                      </a:lnTo>
                      <a:lnTo>
                        <a:pt x="303" y="708"/>
                      </a:lnTo>
                      <a:lnTo>
                        <a:pt x="301" y="707"/>
                      </a:lnTo>
                      <a:lnTo>
                        <a:pt x="301" y="706"/>
                      </a:lnTo>
                      <a:lnTo>
                        <a:pt x="300" y="705"/>
                      </a:lnTo>
                      <a:lnTo>
                        <a:pt x="302" y="704"/>
                      </a:lnTo>
                      <a:lnTo>
                        <a:pt x="303" y="705"/>
                      </a:lnTo>
                      <a:lnTo>
                        <a:pt x="304" y="705"/>
                      </a:lnTo>
                      <a:lnTo>
                        <a:pt x="304" y="704"/>
                      </a:lnTo>
                      <a:lnTo>
                        <a:pt x="305" y="703"/>
                      </a:lnTo>
                      <a:lnTo>
                        <a:pt x="304" y="701"/>
                      </a:lnTo>
                      <a:lnTo>
                        <a:pt x="305" y="699"/>
                      </a:lnTo>
                      <a:lnTo>
                        <a:pt x="306" y="699"/>
                      </a:lnTo>
                      <a:lnTo>
                        <a:pt x="307" y="697"/>
                      </a:lnTo>
                      <a:lnTo>
                        <a:pt x="308" y="698"/>
                      </a:lnTo>
                      <a:lnTo>
                        <a:pt x="310" y="696"/>
                      </a:lnTo>
                      <a:lnTo>
                        <a:pt x="311" y="695"/>
                      </a:lnTo>
                      <a:lnTo>
                        <a:pt x="312" y="695"/>
                      </a:lnTo>
                      <a:lnTo>
                        <a:pt x="313" y="695"/>
                      </a:lnTo>
                      <a:lnTo>
                        <a:pt x="314" y="697"/>
                      </a:lnTo>
                      <a:lnTo>
                        <a:pt x="315" y="697"/>
                      </a:lnTo>
                      <a:lnTo>
                        <a:pt x="316" y="697"/>
                      </a:lnTo>
                      <a:lnTo>
                        <a:pt x="317" y="697"/>
                      </a:lnTo>
                      <a:lnTo>
                        <a:pt x="318" y="697"/>
                      </a:lnTo>
                      <a:lnTo>
                        <a:pt x="319" y="698"/>
                      </a:lnTo>
                      <a:lnTo>
                        <a:pt x="320" y="698"/>
                      </a:lnTo>
                      <a:lnTo>
                        <a:pt x="321" y="697"/>
                      </a:lnTo>
                      <a:lnTo>
                        <a:pt x="321" y="695"/>
                      </a:lnTo>
                      <a:lnTo>
                        <a:pt x="321" y="693"/>
                      </a:lnTo>
                      <a:lnTo>
                        <a:pt x="322" y="693"/>
                      </a:lnTo>
                      <a:lnTo>
                        <a:pt x="322" y="694"/>
                      </a:lnTo>
                      <a:lnTo>
                        <a:pt x="323" y="695"/>
                      </a:lnTo>
                      <a:lnTo>
                        <a:pt x="323" y="693"/>
                      </a:lnTo>
                      <a:lnTo>
                        <a:pt x="323" y="692"/>
                      </a:lnTo>
                      <a:lnTo>
                        <a:pt x="323" y="691"/>
                      </a:lnTo>
                      <a:lnTo>
                        <a:pt x="324" y="691"/>
                      </a:lnTo>
                      <a:lnTo>
                        <a:pt x="325" y="690"/>
                      </a:lnTo>
                      <a:lnTo>
                        <a:pt x="326" y="691"/>
                      </a:lnTo>
                      <a:lnTo>
                        <a:pt x="326" y="692"/>
                      </a:lnTo>
                      <a:lnTo>
                        <a:pt x="325" y="695"/>
                      </a:lnTo>
                      <a:lnTo>
                        <a:pt x="325" y="696"/>
                      </a:lnTo>
                      <a:lnTo>
                        <a:pt x="325" y="697"/>
                      </a:lnTo>
                      <a:lnTo>
                        <a:pt x="326" y="697"/>
                      </a:lnTo>
                      <a:lnTo>
                        <a:pt x="327" y="697"/>
                      </a:lnTo>
                      <a:lnTo>
                        <a:pt x="328" y="697"/>
                      </a:lnTo>
                      <a:lnTo>
                        <a:pt x="330" y="696"/>
                      </a:lnTo>
                      <a:lnTo>
                        <a:pt x="331" y="695"/>
                      </a:lnTo>
                      <a:lnTo>
                        <a:pt x="333" y="694"/>
                      </a:lnTo>
                      <a:lnTo>
                        <a:pt x="334" y="693"/>
                      </a:lnTo>
                      <a:lnTo>
                        <a:pt x="334" y="692"/>
                      </a:lnTo>
                      <a:lnTo>
                        <a:pt x="334" y="691"/>
                      </a:lnTo>
                      <a:lnTo>
                        <a:pt x="336" y="691"/>
                      </a:lnTo>
                      <a:lnTo>
                        <a:pt x="337" y="691"/>
                      </a:lnTo>
                      <a:lnTo>
                        <a:pt x="338" y="692"/>
                      </a:lnTo>
                      <a:lnTo>
                        <a:pt x="338" y="694"/>
                      </a:lnTo>
                      <a:lnTo>
                        <a:pt x="338" y="695"/>
                      </a:lnTo>
                      <a:lnTo>
                        <a:pt x="337" y="697"/>
                      </a:lnTo>
                      <a:lnTo>
                        <a:pt x="338" y="697"/>
                      </a:lnTo>
                      <a:lnTo>
                        <a:pt x="339" y="697"/>
                      </a:lnTo>
                      <a:lnTo>
                        <a:pt x="340" y="694"/>
                      </a:lnTo>
                      <a:lnTo>
                        <a:pt x="341" y="693"/>
                      </a:lnTo>
                      <a:lnTo>
                        <a:pt x="342" y="694"/>
                      </a:lnTo>
                      <a:lnTo>
                        <a:pt x="342" y="695"/>
                      </a:lnTo>
                      <a:lnTo>
                        <a:pt x="343" y="694"/>
                      </a:lnTo>
                      <a:lnTo>
                        <a:pt x="344" y="693"/>
                      </a:lnTo>
                      <a:lnTo>
                        <a:pt x="345" y="693"/>
                      </a:lnTo>
                      <a:lnTo>
                        <a:pt x="346" y="693"/>
                      </a:lnTo>
                      <a:lnTo>
                        <a:pt x="346" y="692"/>
                      </a:lnTo>
                      <a:lnTo>
                        <a:pt x="345" y="691"/>
                      </a:lnTo>
                      <a:lnTo>
                        <a:pt x="346" y="690"/>
                      </a:lnTo>
                      <a:lnTo>
                        <a:pt x="347" y="690"/>
                      </a:lnTo>
                      <a:lnTo>
                        <a:pt x="348" y="691"/>
                      </a:lnTo>
                      <a:lnTo>
                        <a:pt x="351" y="691"/>
                      </a:lnTo>
                      <a:lnTo>
                        <a:pt x="351" y="690"/>
                      </a:lnTo>
                      <a:lnTo>
                        <a:pt x="353" y="691"/>
                      </a:lnTo>
                      <a:lnTo>
                        <a:pt x="353" y="692"/>
                      </a:lnTo>
                      <a:lnTo>
                        <a:pt x="354" y="693"/>
                      </a:lnTo>
                      <a:lnTo>
                        <a:pt x="355" y="695"/>
                      </a:lnTo>
                      <a:lnTo>
                        <a:pt x="356" y="695"/>
                      </a:lnTo>
                      <a:lnTo>
                        <a:pt x="357" y="694"/>
                      </a:lnTo>
                      <a:lnTo>
                        <a:pt x="358" y="693"/>
                      </a:lnTo>
                      <a:lnTo>
                        <a:pt x="357" y="692"/>
                      </a:lnTo>
                      <a:lnTo>
                        <a:pt x="358" y="691"/>
                      </a:lnTo>
                      <a:lnTo>
                        <a:pt x="359" y="692"/>
                      </a:lnTo>
                      <a:lnTo>
                        <a:pt x="361" y="693"/>
                      </a:lnTo>
                      <a:lnTo>
                        <a:pt x="362" y="694"/>
                      </a:lnTo>
                      <a:lnTo>
                        <a:pt x="362" y="695"/>
                      </a:lnTo>
                      <a:lnTo>
                        <a:pt x="361" y="696"/>
                      </a:lnTo>
                      <a:lnTo>
                        <a:pt x="363" y="700"/>
                      </a:lnTo>
                      <a:lnTo>
                        <a:pt x="362" y="701"/>
                      </a:lnTo>
                      <a:lnTo>
                        <a:pt x="361" y="701"/>
                      </a:lnTo>
                      <a:lnTo>
                        <a:pt x="360" y="702"/>
                      </a:lnTo>
                      <a:lnTo>
                        <a:pt x="359" y="703"/>
                      </a:lnTo>
                      <a:lnTo>
                        <a:pt x="360" y="704"/>
                      </a:lnTo>
                      <a:lnTo>
                        <a:pt x="362" y="704"/>
                      </a:lnTo>
                      <a:lnTo>
                        <a:pt x="362" y="705"/>
                      </a:lnTo>
                      <a:lnTo>
                        <a:pt x="361" y="706"/>
                      </a:lnTo>
                      <a:lnTo>
                        <a:pt x="363" y="706"/>
                      </a:lnTo>
                      <a:lnTo>
                        <a:pt x="366" y="704"/>
                      </a:lnTo>
                      <a:lnTo>
                        <a:pt x="366" y="705"/>
                      </a:lnTo>
                      <a:lnTo>
                        <a:pt x="366" y="706"/>
                      </a:lnTo>
                      <a:lnTo>
                        <a:pt x="365" y="706"/>
                      </a:lnTo>
                      <a:lnTo>
                        <a:pt x="364" y="707"/>
                      </a:lnTo>
                      <a:lnTo>
                        <a:pt x="365" y="708"/>
                      </a:lnTo>
                      <a:lnTo>
                        <a:pt x="366" y="708"/>
                      </a:lnTo>
                      <a:lnTo>
                        <a:pt x="367" y="709"/>
                      </a:lnTo>
                      <a:lnTo>
                        <a:pt x="368" y="709"/>
                      </a:lnTo>
                      <a:lnTo>
                        <a:pt x="369" y="709"/>
                      </a:lnTo>
                      <a:lnTo>
                        <a:pt x="370" y="708"/>
                      </a:lnTo>
                      <a:lnTo>
                        <a:pt x="371" y="709"/>
                      </a:lnTo>
                      <a:lnTo>
                        <a:pt x="371" y="711"/>
                      </a:lnTo>
                      <a:lnTo>
                        <a:pt x="371" y="712"/>
                      </a:lnTo>
                      <a:lnTo>
                        <a:pt x="372" y="713"/>
                      </a:lnTo>
                      <a:lnTo>
                        <a:pt x="373" y="713"/>
                      </a:lnTo>
                      <a:lnTo>
                        <a:pt x="374" y="712"/>
                      </a:lnTo>
                      <a:lnTo>
                        <a:pt x="374" y="711"/>
                      </a:lnTo>
                      <a:lnTo>
                        <a:pt x="375" y="711"/>
                      </a:lnTo>
                      <a:lnTo>
                        <a:pt x="376" y="710"/>
                      </a:lnTo>
                      <a:lnTo>
                        <a:pt x="377" y="710"/>
                      </a:lnTo>
                      <a:lnTo>
                        <a:pt x="377" y="709"/>
                      </a:lnTo>
                      <a:lnTo>
                        <a:pt x="376" y="708"/>
                      </a:lnTo>
                      <a:lnTo>
                        <a:pt x="375" y="708"/>
                      </a:lnTo>
                      <a:lnTo>
                        <a:pt x="375" y="707"/>
                      </a:lnTo>
                      <a:lnTo>
                        <a:pt x="376" y="706"/>
                      </a:lnTo>
                      <a:lnTo>
                        <a:pt x="376" y="705"/>
                      </a:lnTo>
                      <a:lnTo>
                        <a:pt x="377" y="704"/>
                      </a:lnTo>
                      <a:lnTo>
                        <a:pt x="378" y="704"/>
                      </a:lnTo>
                      <a:lnTo>
                        <a:pt x="379" y="705"/>
                      </a:lnTo>
                      <a:lnTo>
                        <a:pt x="380" y="705"/>
                      </a:lnTo>
                      <a:lnTo>
                        <a:pt x="381" y="704"/>
                      </a:lnTo>
                      <a:lnTo>
                        <a:pt x="381" y="703"/>
                      </a:lnTo>
                      <a:lnTo>
                        <a:pt x="382" y="702"/>
                      </a:lnTo>
                      <a:lnTo>
                        <a:pt x="382" y="703"/>
                      </a:lnTo>
                      <a:lnTo>
                        <a:pt x="382" y="705"/>
                      </a:lnTo>
                      <a:lnTo>
                        <a:pt x="383" y="705"/>
                      </a:lnTo>
                      <a:lnTo>
                        <a:pt x="384" y="705"/>
                      </a:lnTo>
                      <a:lnTo>
                        <a:pt x="385" y="705"/>
                      </a:lnTo>
                      <a:lnTo>
                        <a:pt x="384" y="707"/>
                      </a:lnTo>
                      <a:lnTo>
                        <a:pt x="385" y="708"/>
                      </a:lnTo>
                      <a:lnTo>
                        <a:pt x="385" y="709"/>
                      </a:lnTo>
                      <a:lnTo>
                        <a:pt x="387" y="709"/>
                      </a:lnTo>
                      <a:lnTo>
                        <a:pt x="388" y="709"/>
                      </a:lnTo>
                      <a:lnTo>
                        <a:pt x="389" y="710"/>
                      </a:lnTo>
                      <a:lnTo>
                        <a:pt x="389" y="711"/>
                      </a:lnTo>
                      <a:lnTo>
                        <a:pt x="390" y="711"/>
                      </a:lnTo>
                      <a:lnTo>
                        <a:pt x="391" y="710"/>
                      </a:lnTo>
                      <a:lnTo>
                        <a:pt x="392" y="709"/>
                      </a:lnTo>
                      <a:lnTo>
                        <a:pt x="393" y="709"/>
                      </a:lnTo>
                      <a:lnTo>
                        <a:pt x="395" y="708"/>
                      </a:lnTo>
                      <a:lnTo>
                        <a:pt x="396" y="707"/>
                      </a:lnTo>
                      <a:lnTo>
                        <a:pt x="397" y="706"/>
                      </a:lnTo>
                      <a:lnTo>
                        <a:pt x="397" y="705"/>
                      </a:lnTo>
                      <a:lnTo>
                        <a:pt x="398" y="703"/>
                      </a:lnTo>
                      <a:lnTo>
                        <a:pt x="398" y="701"/>
                      </a:lnTo>
                      <a:lnTo>
                        <a:pt x="398" y="697"/>
                      </a:lnTo>
                      <a:lnTo>
                        <a:pt x="399" y="696"/>
                      </a:lnTo>
                      <a:lnTo>
                        <a:pt x="400" y="696"/>
                      </a:lnTo>
                      <a:lnTo>
                        <a:pt x="404" y="673"/>
                      </a:lnTo>
                      <a:lnTo>
                        <a:pt x="409" y="640"/>
                      </a:lnTo>
                      <a:lnTo>
                        <a:pt x="421" y="567"/>
                      </a:lnTo>
                      <a:lnTo>
                        <a:pt x="430" y="508"/>
                      </a:lnTo>
                      <a:lnTo>
                        <a:pt x="438" y="462"/>
                      </a:lnTo>
                      <a:lnTo>
                        <a:pt x="445" y="412"/>
                      </a:lnTo>
                      <a:lnTo>
                        <a:pt x="445" y="411"/>
                      </a:lnTo>
                      <a:lnTo>
                        <a:pt x="445" y="410"/>
                      </a:lnTo>
                      <a:lnTo>
                        <a:pt x="445" y="408"/>
                      </a:lnTo>
                      <a:lnTo>
                        <a:pt x="446" y="407"/>
                      </a:lnTo>
                      <a:lnTo>
                        <a:pt x="447" y="406"/>
                      </a:lnTo>
                      <a:lnTo>
                        <a:pt x="447" y="404"/>
                      </a:lnTo>
                      <a:lnTo>
                        <a:pt x="447" y="403"/>
                      </a:lnTo>
                      <a:lnTo>
                        <a:pt x="447" y="400"/>
                      </a:lnTo>
                      <a:lnTo>
                        <a:pt x="447" y="398"/>
                      </a:lnTo>
                      <a:lnTo>
                        <a:pt x="448" y="397"/>
                      </a:lnTo>
                      <a:lnTo>
                        <a:pt x="448" y="396"/>
                      </a:lnTo>
                      <a:lnTo>
                        <a:pt x="450" y="395"/>
                      </a:lnTo>
                      <a:lnTo>
                        <a:pt x="451" y="395"/>
                      </a:lnTo>
                      <a:lnTo>
                        <a:pt x="451" y="393"/>
                      </a:lnTo>
                      <a:lnTo>
                        <a:pt x="450" y="391"/>
                      </a:lnTo>
                      <a:lnTo>
                        <a:pt x="450" y="387"/>
                      </a:lnTo>
                      <a:lnTo>
                        <a:pt x="449" y="386"/>
                      </a:lnTo>
                      <a:lnTo>
                        <a:pt x="449" y="384"/>
                      </a:lnTo>
                      <a:lnTo>
                        <a:pt x="448" y="383"/>
                      </a:lnTo>
                      <a:lnTo>
                        <a:pt x="447" y="382"/>
                      </a:lnTo>
                      <a:lnTo>
                        <a:pt x="447" y="381"/>
                      </a:lnTo>
                      <a:lnTo>
                        <a:pt x="447" y="380"/>
                      </a:lnTo>
                      <a:lnTo>
                        <a:pt x="448" y="378"/>
                      </a:lnTo>
                      <a:lnTo>
                        <a:pt x="448" y="377"/>
                      </a:lnTo>
                      <a:lnTo>
                        <a:pt x="449" y="376"/>
                      </a:lnTo>
                      <a:lnTo>
                        <a:pt x="449" y="375"/>
                      </a:lnTo>
                      <a:lnTo>
                        <a:pt x="449" y="373"/>
                      </a:lnTo>
                      <a:lnTo>
                        <a:pt x="450" y="372"/>
                      </a:lnTo>
                      <a:lnTo>
                        <a:pt x="450" y="371"/>
                      </a:lnTo>
                      <a:lnTo>
                        <a:pt x="451" y="370"/>
                      </a:lnTo>
                      <a:lnTo>
                        <a:pt x="451" y="369"/>
                      </a:lnTo>
                      <a:lnTo>
                        <a:pt x="450" y="368"/>
                      </a:lnTo>
                      <a:lnTo>
                        <a:pt x="448" y="365"/>
                      </a:lnTo>
                      <a:lnTo>
                        <a:pt x="447" y="364"/>
                      </a:lnTo>
                      <a:lnTo>
                        <a:pt x="448" y="362"/>
                      </a:lnTo>
                      <a:lnTo>
                        <a:pt x="447" y="361"/>
                      </a:lnTo>
                      <a:lnTo>
                        <a:pt x="446" y="360"/>
                      </a:lnTo>
                      <a:lnTo>
                        <a:pt x="445" y="359"/>
                      </a:lnTo>
                      <a:lnTo>
                        <a:pt x="446" y="359"/>
                      </a:lnTo>
                      <a:lnTo>
                        <a:pt x="447" y="358"/>
                      </a:lnTo>
                      <a:lnTo>
                        <a:pt x="448" y="357"/>
                      </a:lnTo>
                      <a:lnTo>
                        <a:pt x="448" y="356"/>
                      </a:lnTo>
                      <a:lnTo>
                        <a:pt x="446" y="356"/>
                      </a:lnTo>
                      <a:lnTo>
                        <a:pt x="445" y="356"/>
                      </a:lnTo>
                      <a:lnTo>
                        <a:pt x="444" y="356"/>
                      </a:lnTo>
                      <a:lnTo>
                        <a:pt x="443" y="355"/>
                      </a:lnTo>
                      <a:lnTo>
                        <a:pt x="443" y="354"/>
                      </a:lnTo>
                      <a:lnTo>
                        <a:pt x="443" y="353"/>
                      </a:lnTo>
                      <a:lnTo>
                        <a:pt x="442" y="352"/>
                      </a:lnTo>
                      <a:lnTo>
                        <a:pt x="441" y="351"/>
                      </a:lnTo>
                      <a:lnTo>
                        <a:pt x="440" y="351"/>
                      </a:lnTo>
                      <a:lnTo>
                        <a:pt x="439" y="351"/>
                      </a:lnTo>
                      <a:lnTo>
                        <a:pt x="438" y="350"/>
                      </a:lnTo>
                      <a:lnTo>
                        <a:pt x="437" y="349"/>
                      </a:lnTo>
                      <a:lnTo>
                        <a:pt x="436" y="349"/>
                      </a:lnTo>
                      <a:lnTo>
                        <a:pt x="437" y="345"/>
                      </a:lnTo>
                      <a:lnTo>
                        <a:pt x="436" y="344"/>
                      </a:lnTo>
                      <a:lnTo>
                        <a:pt x="435" y="343"/>
                      </a:lnTo>
                      <a:lnTo>
                        <a:pt x="435" y="342"/>
                      </a:lnTo>
                      <a:lnTo>
                        <a:pt x="434" y="342"/>
                      </a:lnTo>
                      <a:lnTo>
                        <a:pt x="432" y="341"/>
                      </a:lnTo>
                      <a:lnTo>
                        <a:pt x="431" y="341"/>
                      </a:lnTo>
                      <a:lnTo>
                        <a:pt x="432" y="340"/>
                      </a:lnTo>
                      <a:lnTo>
                        <a:pt x="433" y="338"/>
                      </a:lnTo>
                      <a:lnTo>
                        <a:pt x="432" y="337"/>
                      </a:lnTo>
                      <a:lnTo>
                        <a:pt x="431" y="336"/>
                      </a:lnTo>
                      <a:lnTo>
                        <a:pt x="430" y="336"/>
                      </a:lnTo>
                      <a:lnTo>
                        <a:pt x="430" y="335"/>
                      </a:lnTo>
                      <a:lnTo>
                        <a:pt x="429" y="335"/>
                      </a:lnTo>
                      <a:lnTo>
                        <a:pt x="427" y="333"/>
                      </a:lnTo>
                      <a:lnTo>
                        <a:pt x="427" y="332"/>
                      </a:lnTo>
                      <a:lnTo>
                        <a:pt x="426" y="332"/>
                      </a:lnTo>
                      <a:lnTo>
                        <a:pt x="426" y="331"/>
                      </a:lnTo>
                      <a:lnTo>
                        <a:pt x="425" y="331"/>
                      </a:lnTo>
                      <a:lnTo>
                        <a:pt x="426" y="330"/>
                      </a:lnTo>
                      <a:lnTo>
                        <a:pt x="426" y="329"/>
                      </a:lnTo>
                      <a:lnTo>
                        <a:pt x="427" y="328"/>
                      </a:lnTo>
                      <a:lnTo>
                        <a:pt x="428" y="328"/>
                      </a:lnTo>
                      <a:lnTo>
                        <a:pt x="427" y="327"/>
                      </a:lnTo>
                      <a:lnTo>
                        <a:pt x="428" y="326"/>
                      </a:lnTo>
                      <a:lnTo>
                        <a:pt x="429" y="325"/>
                      </a:lnTo>
                      <a:lnTo>
                        <a:pt x="430" y="324"/>
                      </a:lnTo>
                      <a:lnTo>
                        <a:pt x="430" y="323"/>
                      </a:lnTo>
                      <a:lnTo>
                        <a:pt x="430" y="322"/>
                      </a:lnTo>
                      <a:lnTo>
                        <a:pt x="431" y="321"/>
                      </a:lnTo>
                      <a:lnTo>
                        <a:pt x="431" y="320"/>
                      </a:lnTo>
                      <a:lnTo>
                        <a:pt x="432" y="319"/>
                      </a:lnTo>
                      <a:lnTo>
                        <a:pt x="431" y="319"/>
                      </a:lnTo>
                      <a:lnTo>
                        <a:pt x="431" y="318"/>
                      </a:lnTo>
                      <a:lnTo>
                        <a:pt x="430" y="317"/>
                      </a:lnTo>
                      <a:lnTo>
                        <a:pt x="429" y="318"/>
                      </a:lnTo>
                      <a:lnTo>
                        <a:pt x="429" y="316"/>
                      </a:lnTo>
                      <a:lnTo>
                        <a:pt x="428" y="316"/>
                      </a:lnTo>
                      <a:lnTo>
                        <a:pt x="427" y="315"/>
                      </a:lnTo>
                      <a:lnTo>
                        <a:pt x="428" y="314"/>
                      </a:lnTo>
                      <a:lnTo>
                        <a:pt x="428" y="313"/>
                      </a:lnTo>
                      <a:lnTo>
                        <a:pt x="428" y="312"/>
                      </a:lnTo>
                      <a:lnTo>
                        <a:pt x="428" y="311"/>
                      </a:lnTo>
                      <a:lnTo>
                        <a:pt x="427" y="310"/>
                      </a:lnTo>
                      <a:lnTo>
                        <a:pt x="427" y="309"/>
                      </a:lnTo>
                      <a:lnTo>
                        <a:pt x="426" y="309"/>
                      </a:lnTo>
                      <a:lnTo>
                        <a:pt x="426" y="308"/>
                      </a:lnTo>
                      <a:lnTo>
                        <a:pt x="426" y="307"/>
                      </a:lnTo>
                      <a:lnTo>
                        <a:pt x="427" y="306"/>
                      </a:lnTo>
                      <a:lnTo>
                        <a:pt x="426" y="306"/>
                      </a:lnTo>
                      <a:lnTo>
                        <a:pt x="425" y="305"/>
                      </a:lnTo>
                      <a:lnTo>
                        <a:pt x="424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3" y="303"/>
                      </a:lnTo>
                      <a:lnTo>
                        <a:pt x="422" y="303"/>
                      </a:lnTo>
                      <a:lnTo>
                        <a:pt x="421" y="302"/>
                      </a:lnTo>
                      <a:lnTo>
                        <a:pt x="420" y="302"/>
                      </a:lnTo>
                      <a:lnTo>
                        <a:pt x="419" y="302"/>
                      </a:lnTo>
                      <a:lnTo>
                        <a:pt x="418" y="302"/>
                      </a:lnTo>
                      <a:lnTo>
                        <a:pt x="418" y="301"/>
                      </a:lnTo>
                      <a:lnTo>
                        <a:pt x="417" y="301"/>
                      </a:lnTo>
                      <a:lnTo>
                        <a:pt x="416" y="301"/>
                      </a:lnTo>
                      <a:lnTo>
                        <a:pt x="415" y="301"/>
                      </a:lnTo>
                      <a:lnTo>
                        <a:pt x="414" y="300"/>
                      </a:lnTo>
                      <a:lnTo>
                        <a:pt x="413" y="300"/>
                      </a:lnTo>
                      <a:lnTo>
                        <a:pt x="413" y="299"/>
                      </a:lnTo>
                      <a:lnTo>
                        <a:pt x="412" y="298"/>
                      </a:lnTo>
                      <a:lnTo>
                        <a:pt x="411" y="298"/>
                      </a:lnTo>
                      <a:lnTo>
                        <a:pt x="411" y="297"/>
                      </a:lnTo>
                      <a:lnTo>
                        <a:pt x="410" y="296"/>
                      </a:lnTo>
                      <a:lnTo>
                        <a:pt x="409" y="296"/>
                      </a:lnTo>
                      <a:lnTo>
                        <a:pt x="409" y="295"/>
                      </a:lnTo>
                      <a:lnTo>
                        <a:pt x="408" y="295"/>
                      </a:lnTo>
                      <a:lnTo>
                        <a:pt x="407" y="295"/>
                      </a:lnTo>
                      <a:lnTo>
                        <a:pt x="407" y="294"/>
                      </a:lnTo>
                      <a:lnTo>
                        <a:pt x="405" y="294"/>
                      </a:lnTo>
                      <a:lnTo>
                        <a:pt x="404" y="293"/>
                      </a:lnTo>
                      <a:lnTo>
                        <a:pt x="403" y="293"/>
                      </a:lnTo>
                      <a:lnTo>
                        <a:pt x="402" y="291"/>
                      </a:lnTo>
                      <a:lnTo>
                        <a:pt x="401" y="290"/>
                      </a:lnTo>
                      <a:lnTo>
                        <a:pt x="400" y="290"/>
                      </a:lnTo>
                      <a:lnTo>
                        <a:pt x="399" y="290"/>
                      </a:lnTo>
                      <a:lnTo>
                        <a:pt x="398" y="290"/>
                      </a:lnTo>
                      <a:lnTo>
                        <a:pt x="397" y="290"/>
                      </a:lnTo>
                      <a:lnTo>
                        <a:pt x="396" y="290"/>
                      </a:lnTo>
                      <a:lnTo>
                        <a:pt x="395" y="290"/>
                      </a:lnTo>
                      <a:lnTo>
                        <a:pt x="394" y="290"/>
                      </a:lnTo>
                      <a:lnTo>
                        <a:pt x="394" y="289"/>
                      </a:lnTo>
                      <a:lnTo>
                        <a:pt x="393" y="289"/>
                      </a:lnTo>
                      <a:lnTo>
                        <a:pt x="391" y="287"/>
                      </a:lnTo>
                      <a:lnTo>
                        <a:pt x="391" y="286"/>
                      </a:lnTo>
                      <a:lnTo>
                        <a:pt x="390" y="286"/>
                      </a:lnTo>
                      <a:lnTo>
                        <a:pt x="389" y="285"/>
                      </a:lnTo>
                      <a:lnTo>
                        <a:pt x="388" y="284"/>
                      </a:lnTo>
                      <a:lnTo>
                        <a:pt x="387" y="283"/>
                      </a:lnTo>
                      <a:lnTo>
                        <a:pt x="386" y="281"/>
                      </a:lnTo>
                      <a:lnTo>
                        <a:pt x="385" y="281"/>
                      </a:lnTo>
                      <a:lnTo>
                        <a:pt x="384" y="279"/>
                      </a:lnTo>
                      <a:lnTo>
                        <a:pt x="384" y="278"/>
                      </a:lnTo>
                      <a:lnTo>
                        <a:pt x="382" y="277"/>
                      </a:lnTo>
                      <a:lnTo>
                        <a:pt x="381" y="276"/>
                      </a:lnTo>
                      <a:lnTo>
                        <a:pt x="380" y="276"/>
                      </a:lnTo>
                      <a:lnTo>
                        <a:pt x="380" y="275"/>
                      </a:lnTo>
                      <a:lnTo>
                        <a:pt x="379" y="275"/>
                      </a:lnTo>
                      <a:lnTo>
                        <a:pt x="378" y="274"/>
                      </a:lnTo>
                      <a:lnTo>
                        <a:pt x="378" y="271"/>
                      </a:lnTo>
                      <a:lnTo>
                        <a:pt x="379" y="270"/>
                      </a:lnTo>
                      <a:lnTo>
                        <a:pt x="380" y="268"/>
                      </a:lnTo>
                      <a:lnTo>
                        <a:pt x="380" y="266"/>
                      </a:lnTo>
                      <a:lnTo>
                        <a:pt x="379" y="266"/>
                      </a:lnTo>
                      <a:lnTo>
                        <a:pt x="379" y="258"/>
                      </a:lnTo>
                      <a:lnTo>
                        <a:pt x="379" y="257"/>
                      </a:lnTo>
                      <a:lnTo>
                        <a:pt x="379" y="248"/>
                      </a:lnTo>
                      <a:lnTo>
                        <a:pt x="378" y="196"/>
                      </a:lnTo>
                      <a:lnTo>
                        <a:pt x="379" y="196"/>
                      </a:lnTo>
                      <a:lnTo>
                        <a:pt x="380" y="196"/>
                      </a:lnTo>
                      <a:lnTo>
                        <a:pt x="381" y="198"/>
                      </a:lnTo>
                      <a:lnTo>
                        <a:pt x="383" y="198"/>
                      </a:lnTo>
                      <a:lnTo>
                        <a:pt x="383" y="197"/>
                      </a:lnTo>
                      <a:lnTo>
                        <a:pt x="384" y="196"/>
                      </a:lnTo>
                      <a:lnTo>
                        <a:pt x="383" y="195"/>
                      </a:lnTo>
                      <a:lnTo>
                        <a:pt x="384" y="195"/>
                      </a:lnTo>
                      <a:lnTo>
                        <a:pt x="386" y="195"/>
                      </a:lnTo>
                      <a:lnTo>
                        <a:pt x="387" y="195"/>
                      </a:lnTo>
                      <a:lnTo>
                        <a:pt x="388" y="196"/>
                      </a:lnTo>
                      <a:lnTo>
                        <a:pt x="389" y="196"/>
                      </a:lnTo>
                      <a:lnTo>
                        <a:pt x="391" y="195"/>
                      </a:lnTo>
                      <a:lnTo>
                        <a:pt x="392" y="193"/>
                      </a:lnTo>
                      <a:lnTo>
                        <a:pt x="393" y="193"/>
                      </a:lnTo>
                      <a:lnTo>
                        <a:pt x="394" y="193"/>
                      </a:lnTo>
                      <a:lnTo>
                        <a:pt x="395" y="194"/>
                      </a:lnTo>
                      <a:lnTo>
                        <a:pt x="397" y="193"/>
                      </a:lnTo>
                      <a:lnTo>
                        <a:pt x="398" y="193"/>
                      </a:lnTo>
                      <a:lnTo>
                        <a:pt x="399" y="192"/>
                      </a:lnTo>
                      <a:lnTo>
                        <a:pt x="401" y="193"/>
                      </a:lnTo>
                      <a:lnTo>
                        <a:pt x="401" y="192"/>
                      </a:lnTo>
                      <a:lnTo>
                        <a:pt x="402" y="192"/>
                      </a:lnTo>
                      <a:lnTo>
                        <a:pt x="403" y="193"/>
                      </a:lnTo>
                      <a:lnTo>
                        <a:pt x="404" y="194"/>
                      </a:lnTo>
                      <a:lnTo>
                        <a:pt x="404" y="193"/>
                      </a:lnTo>
                      <a:lnTo>
                        <a:pt x="405" y="192"/>
                      </a:lnTo>
                      <a:lnTo>
                        <a:pt x="406" y="191"/>
                      </a:lnTo>
                      <a:lnTo>
                        <a:pt x="407" y="190"/>
                      </a:lnTo>
                      <a:lnTo>
                        <a:pt x="408" y="190"/>
                      </a:lnTo>
                      <a:lnTo>
                        <a:pt x="410" y="188"/>
                      </a:lnTo>
                      <a:lnTo>
                        <a:pt x="411" y="189"/>
                      </a:lnTo>
                      <a:lnTo>
                        <a:pt x="412" y="189"/>
                      </a:lnTo>
                      <a:lnTo>
                        <a:pt x="413" y="188"/>
                      </a:lnTo>
                      <a:lnTo>
                        <a:pt x="413" y="186"/>
                      </a:lnTo>
                      <a:lnTo>
                        <a:pt x="414" y="185"/>
                      </a:lnTo>
                      <a:lnTo>
                        <a:pt x="415" y="185"/>
                      </a:lnTo>
                      <a:lnTo>
                        <a:pt x="416" y="185"/>
                      </a:lnTo>
                      <a:lnTo>
                        <a:pt x="416" y="183"/>
                      </a:lnTo>
                      <a:lnTo>
                        <a:pt x="417" y="183"/>
                      </a:lnTo>
                      <a:lnTo>
                        <a:pt x="419" y="183"/>
                      </a:lnTo>
                      <a:lnTo>
                        <a:pt x="420" y="183"/>
                      </a:lnTo>
                      <a:lnTo>
                        <a:pt x="421" y="184"/>
                      </a:lnTo>
                      <a:lnTo>
                        <a:pt x="422" y="186"/>
                      </a:lnTo>
                      <a:lnTo>
                        <a:pt x="423" y="186"/>
                      </a:lnTo>
                      <a:lnTo>
                        <a:pt x="424" y="187"/>
                      </a:lnTo>
                      <a:lnTo>
                        <a:pt x="425" y="187"/>
                      </a:lnTo>
                      <a:lnTo>
                        <a:pt x="425" y="186"/>
                      </a:lnTo>
                      <a:lnTo>
                        <a:pt x="426" y="186"/>
                      </a:lnTo>
                      <a:lnTo>
                        <a:pt x="427" y="185"/>
                      </a:lnTo>
                      <a:lnTo>
                        <a:pt x="427" y="184"/>
                      </a:lnTo>
                      <a:lnTo>
                        <a:pt x="428" y="183"/>
                      </a:lnTo>
                      <a:lnTo>
                        <a:pt x="430" y="182"/>
                      </a:lnTo>
                      <a:lnTo>
                        <a:pt x="430" y="181"/>
                      </a:lnTo>
                      <a:lnTo>
                        <a:pt x="432" y="181"/>
                      </a:lnTo>
                      <a:lnTo>
                        <a:pt x="433" y="181"/>
                      </a:lnTo>
                      <a:lnTo>
                        <a:pt x="433" y="180"/>
                      </a:lnTo>
                      <a:lnTo>
                        <a:pt x="433" y="179"/>
                      </a:lnTo>
                      <a:lnTo>
                        <a:pt x="434" y="178"/>
                      </a:lnTo>
                      <a:lnTo>
                        <a:pt x="435" y="178"/>
                      </a:lnTo>
                      <a:lnTo>
                        <a:pt x="436" y="177"/>
                      </a:lnTo>
                      <a:lnTo>
                        <a:pt x="437" y="176"/>
                      </a:lnTo>
                      <a:lnTo>
                        <a:pt x="439" y="175"/>
                      </a:lnTo>
                      <a:lnTo>
                        <a:pt x="440" y="175"/>
                      </a:lnTo>
                      <a:lnTo>
                        <a:pt x="441" y="176"/>
                      </a:lnTo>
                      <a:lnTo>
                        <a:pt x="441" y="177"/>
                      </a:lnTo>
                      <a:lnTo>
                        <a:pt x="442" y="177"/>
                      </a:lnTo>
                      <a:lnTo>
                        <a:pt x="443" y="178"/>
                      </a:lnTo>
                      <a:lnTo>
                        <a:pt x="444" y="179"/>
                      </a:lnTo>
                      <a:lnTo>
                        <a:pt x="445" y="180"/>
                      </a:lnTo>
                      <a:lnTo>
                        <a:pt x="446" y="181"/>
                      </a:lnTo>
                      <a:lnTo>
                        <a:pt x="447" y="183"/>
                      </a:lnTo>
                      <a:lnTo>
                        <a:pt x="449" y="185"/>
                      </a:lnTo>
                      <a:lnTo>
                        <a:pt x="451" y="186"/>
                      </a:lnTo>
                      <a:lnTo>
                        <a:pt x="452" y="187"/>
                      </a:lnTo>
                      <a:lnTo>
                        <a:pt x="453" y="187"/>
                      </a:lnTo>
                      <a:lnTo>
                        <a:pt x="454" y="186"/>
                      </a:lnTo>
                      <a:lnTo>
                        <a:pt x="454" y="185"/>
                      </a:lnTo>
                      <a:lnTo>
                        <a:pt x="456" y="185"/>
                      </a:lnTo>
                      <a:lnTo>
                        <a:pt x="457" y="185"/>
                      </a:lnTo>
                      <a:lnTo>
                        <a:pt x="458" y="183"/>
                      </a:lnTo>
                      <a:lnTo>
                        <a:pt x="460" y="184"/>
                      </a:lnTo>
                      <a:lnTo>
                        <a:pt x="459" y="185"/>
                      </a:lnTo>
                      <a:lnTo>
                        <a:pt x="460" y="186"/>
                      </a:lnTo>
                      <a:lnTo>
                        <a:pt x="459" y="187"/>
                      </a:lnTo>
                      <a:lnTo>
                        <a:pt x="459" y="188"/>
                      </a:lnTo>
                      <a:lnTo>
                        <a:pt x="460" y="188"/>
                      </a:lnTo>
                      <a:lnTo>
                        <a:pt x="461" y="188"/>
                      </a:lnTo>
                      <a:lnTo>
                        <a:pt x="462" y="187"/>
                      </a:lnTo>
                      <a:lnTo>
                        <a:pt x="463" y="188"/>
                      </a:lnTo>
                      <a:lnTo>
                        <a:pt x="464" y="187"/>
                      </a:lnTo>
                      <a:lnTo>
                        <a:pt x="465" y="188"/>
                      </a:lnTo>
                      <a:lnTo>
                        <a:pt x="468" y="187"/>
                      </a:lnTo>
                      <a:lnTo>
                        <a:pt x="469" y="187"/>
                      </a:lnTo>
                      <a:lnTo>
                        <a:pt x="469" y="186"/>
                      </a:lnTo>
                      <a:lnTo>
                        <a:pt x="469" y="185"/>
                      </a:lnTo>
                      <a:lnTo>
                        <a:pt x="469" y="184"/>
                      </a:lnTo>
                      <a:lnTo>
                        <a:pt x="470" y="183"/>
                      </a:lnTo>
                      <a:lnTo>
                        <a:pt x="471" y="182"/>
                      </a:lnTo>
                      <a:lnTo>
                        <a:pt x="472" y="183"/>
                      </a:lnTo>
                      <a:lnTo>
                        <a:pt x="474" y="183"/>
                      </a:lnTo>
                      <a:lnTo>
                        <a:pt x="475" y="183"/>
                      </a:lnTo>
                      <a:lnTo>
                        <a:pt x="476" y="183"/>
                      </a:lnTo>
                      <a:lnTo>
                        <a:pt x="477" y="184"/>
                      </a:lnTo>
                      <a:lnTo>
                        <a:pt x="478" y="184"/>
                      </a:lnTo>
                      <a:lnTo>
                        <a:pt x="478" y="182"/>
                      </a:lnTo>
                      <a:lnTo>
                        <a:pt x="478" y="181"/>
                      </a:lnTo>
                      <a:lnTo>
                        <a:pt x="477" y="180"/>
                      </a:lnTo>
                      <a:lnTo>
                        <a:pt x="475" y="177"/>
                      </a:lnTo>
                      <a:lnTo>
                        <a:pt x="474" y="176"/>
                      </a:lnTo>
                      <a:lnTo>
                        <a:pt x="473" y="176"/>
                      </a:lnTo>
                      <a:lnTo>
                        <a:pt x="471" y="175"/>
                      </a:lnTo>
                      <a:lnTo>
                        <a:pt x="470" y="174"/>
                      </a:lnTo>
                      <a:lnTo>
                        <a:pt x="470" y="172"/>
                      </a:lnTo>
                      <a:lnTo>
                        <a:pt x="471" y="172"/>
                      </a:lnTo>
                      <a:lnTo>
                        <a:pt x="472" y="171"/>
                      </a:lnTo>
                      <a:lnTo>
                        <a:pt x="473" y="171"/>
                      </a:lnTo>
                      <a:lnTo>
                        <a:pt x="474" y="171"/>
                      </a:lnTo>
                      <a:lnTo>
                        <a:pt x="475" y="169"/>
                      </a:lnTo>
                      <a:lnTo>
                        <a:pt x="475" y="168"/>
                      </a:lnTo>
                      <a:lnTo>
                        <a:pt x="474" y="167"/>
                      </a:lnTo>
                      <a:lnTo>
                        <a:pt x="474" y="166"/>
                      </a:lnTo>
                      <a:lnTo>
                        <a:pt x="473" y="165"/>
                      </a:lnTo>
                      <a:lnTo>
                        <a:pt x="473" y="164"/>
                      </a:lnTo>
                      <a:lnTo>
                        <a:pt x="473" y="163"/>
                      </a:lnTo>
                      <a:lnTo>
                        <a:pt x="473" y="162"/>
                      </a:lnTo>
                      <a:lnTo>
                        <a:pt x="474" y="161"/>
                      </a:lnTo>
                      <a:lnTo>
                        <a:pt x="475" y="161"/>
                      </a:lnTo>
                      <a:lnTo>
                        <a:pt x="476" y="160"/>
                      </a:lnTo>
                      <a:lnTo>
                        <a:pt x="476" y="159"/>
                      </a:lnTo>
                      <a:lnTo>
                        <a:pt x="475" y="158"/>
                      </a:lnTo>
                      <a:lnTo>
                        <a:pt x="474" y="158"/>
                      </a:lnTo>
                      <a:lnTo>
                        <a:pt x="473" y="157"/>
                      </a:lnTo>
                      <a:lnTo>
                        <a:pt x="472" y="156"/>
                      </a:lnTo>
                      <a:lnTo>
                        <a:pt x="470" y="156"/>
                      </a:lnTo>
                      <a:lnTo>
                        <a:pt x="470" y="155"/>
                      </a:lnTo>
                      <a:lnTo>
                        <a:pt x="470" y="154"/>
                      </a:lnTo>
                      <a:lnTo>
                        <a:pt x="470" y="153"/>
                      </a:lnTo>
                      <a:lnTo>
                        <a:pt x="470" y="152"/>
                      </a:lnTo>
                      <a:lnTo>
                        <a:pt x="472" y="152"/>
                      </a:lnTo>
                      <a:lnTo>
                        <a:pt x="473" y="152"/>
                      </a:lnTo>
                      <a:lnTo>
                        <a:pt x="471" y="150"/>
                      </a:lnTo>
                      <a:lnTo>
                        <a:pt x="470" y="150"/>
                      </a:lnTo>
                      <a:lnTo>
                        <a:pt x="468" y="149"/>
                      </a:lnTo>
                      <a:lnTo>
                        <a:pt x="467" y="148"/>
                      </a:lnTo>
                      <a:lnTo>
                        <a:pt x="466" y="148"/>
                      </a:lnTo>
                      <a:lnTo>
                        <a:pt x="468" y="146"/>
                      </a:lnTo>
                      <a:lnTo>
                        <a:pt x="468" y="145"/>
                      </a:lnTo>
                      <a:lnTo>
                        <a:pt x="467" y="144"/>
                      </a:lnTo>
                      <a:lnTo>
                        <a:pt x="466" y="143"/>
                      </a:lnTo>
                      <a:lnTo>
                        <a:pt x="464" y="142"/>
                      </a:lnTo>
                      <a:lnTo>
                        <a:pt x="463" y="141"/>
                      </a:lnTo>
                      <a:lnTo>
                        <a:pt x="461" y="140"/>
                      </a:lnTo>
                      <a:lnTo>
                        <a:pt x="460" y="140"/>
                      </a:lnTo>
                      <a:lnTo>
                        <a:pt x="459" y="140"/>
                      </a:lnTo>
                      <a:lnTo>
                        <a:pt x="458" y="139"/>
                      </a:lnTo>
                      <a:lnTo>
                        <a:pt x="457" y="139"/>
                      </a:lnTo>
                      <a:lnTo>
                        <a:pt x="457" y="138"/>
                      </a:lnTo>
                      <a:lnTo>
                        <a:pt x="455" y="137"/>
                      </a:lnTo>
                      <a:lnTo>
                        <a:pt x="454" y="137"/>
                      </a:lnTo>
                      <a:lnTo>
                        <a:pt x="452" y="137"/>
                      </a:lnTo>
                      <a:lnTo>
                        <a:pt x="451" y="138"/>
                      </a:lnTo>
                      <a:lnTo>
                        <a:pt x="450" y="137"/>
                      </a:lnTo>
                      <a:lnTo>
                        <a:pt x="449" y="137"/>
                      </a:lnTo>
                      <a:lnTo>
                        <a:pt x="448" y="138"/>
                      </a:lnTo>
                      <a:lnTo>
                        <a:pt x="447" y="139"/>
                      </a:lnTo>
                      <a:lnTo>
                        <a:pt x="446" y="141"/>
                      </a:lnTo>
                      <a:lnTo>
                        <a:pt x="445" y="142"/>
                      </a:lnTo>
                      <a:lnTo>
                        <a:pt x="443" y="141"/>
                      </a:lnTo>
                      <a:lnTo>
                        <a:pt x="443" y="140"/>
                      </a:lnTo>
                      <a:lnTo>
                        <a:pt x="443" y="139"/>
                      </a:lnTo>
                      <a:lnTo>
                        <a:pt x="442" y="139"/>
                      </a:lnTo>
                      <a:lnTo>
                        <a:pt x="441" y="139"/>
                      </a:lnTo>
                      <a:lnTo>
                        <a:pt x="439" y="138"/>
                      </a:lnTo>
                      <a:lnTo>
                        <a:pt x="438" y="138"/>
                      </a:lnTo>
                      <a:lnTo>
                        <a:pt x="437" y="138"/>
                      </a:lnTo>
                      <a:lnTo>
                        <a:pt x="435" y="139"/>
                      </a:lnTo>
                      <a:lnTo>
                        <a:pt x="434" y="139"/>
                      </a:lnTo>
                      <a:lnTo>
                        <a:pt x="433" y="140"/>
                      </a:lnTo>
                      <a:lnTo>
                        <a:pt x="432" y="139"/>
                      </a:lnTo>
                      <a:lnTo>
                        <a:pt x="430" y="139"/>
                      </a:lnTo>
                      <a:lnTo>
                        <a:pt x="429" y="140"/>
                      </a:lnTo>
                      <a:lnTo>
                        <a:pt x="427" y="139"/>
                      </a:lnTo>
                      <a:lnTo>
                        <a:pt x="426" y="138"/>
                      </a:lnTo>
                      <a:lnTo>
                        <a:pt x="425" y="137"/>
                      </a:lnTo>
                      <a:lnTo>
                        <a:pt x="423" y="137"/>
                      </a:lnTo>
                      <a:lnTo>
                        <a:pt x="422" y="138"/>
                      </a:lnTo>
                      <a:lnTo>
                        <a:pt x="420" y="138"/>
                      </a:lnTo>
                      <a:lnTo>
                        <a:pt x="419" y="139"/>
                      </a:lnTo>
                      <a:lnTo>
                        <a:pt x="418" y="139"/>
                      </a:lnTo>
                      <a:lnTo>
                        <a:pt x="416" y="141"/>
                      </a:lnTo>
                      <a:lnTo>
                        <a:pt x="415" y="140"/>
                      </a:lnTo>
                      <a:lnTo>
                        <a:pt x="414" y="140"/>
                      </a:lnTo>
                      <a:lnTo>
                        <a:pt x="413" y="139"/>
                      </a:lnTo>
                      <a:lnTo>
                        <a:pt x="414" y="137"/>
                      </a:lnTo>
                      <a:lnTo>
                        <a:pt x="413" y="135"/>
                      </a:lnTo>
                      <a:lnTo>
                        <a:pt x="412" y="136"/>
                      </a:lnTo>
                      <a:lnTo>
                        <a:pt x="411" y="137"/>
                      </a:lnTo>
                      <a:lnTo>
                        <a:pt x="410" y="136"/>
                      </a:lnTo>
                      <a:lnTo>
                        <a:pt x="409" y="136"/>
                      </a:lnTo>
                      <a:lnTo>
                        <a:pt x="407" y="137"/>
                      </a:lnTo>
                      <a:lnTo>
                        <a:pt x="405" y="138"/>
                      </a:lnTo>
                      <a:lnTo>
                        <a:pt x="404" y="140"/>
                      </a:lnTo>
                      <a:lnTo>
                        <a:pt x="404" y="141"/>
                      </a:lnTo>
                      <a:lnTo>
                        <a:pt x="403" y="142"/>
                      </a:lnTo>
                      <a:lnTo>
                        <a:pt x="401" y="142"/>
                      </a:lnTo>
                      <a:lnTo>
                        <a:pt x="400" y="141"/>
                      </a:lnTo>
                      <a:lnTo>
                        <a:pt x="399" y="140"/>
                      </a:lnTo>
                      <a:lnTo>
                        <a:pt x="398" y="97"/>
                      </a:lnTo>
                      <a:lnTo>
                        <a:pt x="398" y="74"/>
                      </a:lnTo>
                      <a:lnTo>
                        <a:pt x="400" y="74"/>
                      </a:lnTo>
                      <a:lnTo>
                        <a:pt x="400" y="75"/>
                      </a:lnTo>
                      <a:lnTo>
                        <a:pt x="401" y="76"/>
                      </a:lnTo>
                      <a:lnTo>
                        <a:pt x="402" y="75"/>
                      </a:lnTo>
                      <a:lnTo>
                        <a:pt x="404" y="75"/>
                      </a:lnTo>
                      <a:lnTo>
                        <a:pt x="405" y="74"/>
                      </a:lnTo>
                      <a:lnTo>
                        <a:pt x="405" y="73"/>
                      </a:lnTo>
                      <a:lnTo>
                        <a:pt x="406" y="73"/>
                      </a:lnTo>
                      <a:lnTo>
                        <a:pt x="408" y="72"/>
                      </a:lnTo>
                      <a:lnTo>
                        <a:pt x="409" y="71"/>
                      </a:lnTo>
                      <a:lnTo>
                        <a:pt x="411" y="71"/>
                      </a:lnTo>
                      <a:lnTo>
                        <a:pt x="412" y="71"/>
                      </a:lnTo>
                      <a:lnTo>
                        <a:pt x="412" y="70"/>
                      </a:lnTo>
                      <a:lnTo>
                        <a:pt x="414" y="71"/>
                      </a:lnTo>
                      <a:lnTo>
                        <a:pt x="416" y="71"/>
                      </a:lnTo>
                      <a:lnTo>
                        <a:pt x="416" y="72"/>
                      </a:lnTo>
                      <a:lnTo>
                        <a:pt x="417" y="71"/>
                      </a:lnTo>
                      <a:lnTo>
                        <a:pt x="418" y="71"/>
                      </a:lnTo>
                      <a:lnTo>
                        <a:pt x="420" y="71"/>
                      </a:lnTo>
                      <a:lnTo>
                        <a:pt x="421" y="71"/>
                      </a:lnTo>
                      <a:lnTo>
                        <a:pt x="421" y="70"/>
                      </a:lnTo>
                      <a:lnTo>
                        <a:pt x="422" y="70"/>
                      </a:lnTo>
                      <a:lnTo>
                        <a:pt x="424" y="68"/>
                      </a:lnTo>
                      <a:lnTo>
                        <a:pt x="426" y="68"/>
                      </a:lnTo>
                      <a:lnTo>
                        <a:pt x="427" y="67"/>
                      </a:lnTo>
                      <a:lnTo>
                        <a:pt x="428" y="67"/>
                      </a:lnTo>
                      <a:lnTo>
                        <a:pt x="429" y="66"/>
                      </a:lnTo>
                      <a:lnTo>
                        <a:pt x="430" y="65"/>
                      </a:lnTo>
                      <a:lnTo>
                        <a:pt x="433" y="66"/>
                      </a:lnTo>
                      <a:lnTo>
                        <a:pt x="434" y="67"/>
                      </a:lnTo>
                      <a:lnTo>
                        <a:pt x="435" y="67"/>
                      </a:lnTo>
                      <a:lnTo>
                        <a:pt x="436" y="68"/>
                      </a:lnTo>
                      <a:lnTo>
                        <a:pt x="437" y="67"/>
                      </a:lnTo>
                      <a:lnTo>
                        <a:pt x="437" y="68"/>
                      </a:lnTo>
                      <a:lnTo>
                        <a:pt x="438" y="68"/>
                      </a:lnTo>
                      <a:lnTo>
                        <a:pt x="438" y="67"/>
                      </a:lnTo>
                      <a:lnTo>
                        <a:pt x="439" y="68"/>
                      </a:lnTo>
                      <a:lnTo>
                        <a:pt x="440" y="68"/>
                      </a:lnTo>
                      <a:lnTo>
                        <a:pt x="441" y="68"/>
                      </a:lnTo>
                      <a:lnTo>
                        <a:pt x="443" y="68"/>
                      </a:lnTo>
                      <a:lnTo>
                        <a:pt x="444" y="69"/>
                      </a:lnTo>
                      <a:lnTo>
                        <a:pt x="445" y="69"/>
                      </a:lnTo>
                      <a:lnTo>
                        <a:pt x="446" y="70"/>
                      </a:lnTo>
                      <a:lnTo>
                        <a:pt x="447" y="71"/>
                      </a:lnTo>
                      <a:lnTo>
                        <a:pt x="447" y="72"/>
                      </a:lnTo>
                      <a:lnTo>
                        <a:pt x="448" y="71"/>
                      </a:lnTo>
                      <a:lnTo>
                        <a:pt x="470" y="70"/>
                      </a:lnTo>
                      <a:lnTo>
                        <a:pt x="489" y="69"/>
                      </a:lnTo>
                      <a:lnTo>
                        <a:pt x="580" y="66"/>
                      </a:lnTo>
                      <a:lnTo>
                        <a:pt x="580" y="65"/>
                      </a:lnTo>
                      <a:lnTo>
                        <a:pt x="580" y="64"/>
                      </a:lnTo>
                      <a:lnTo>
                        <a:pt x="578" y="63"/>
                      </a:lnTo>
                      <a:lnTo>
                        <a:pt x="579" y="62"/>
                      </a:lnTo>
                      <a:lnTo>
                        <a:pt x="578" y="61"/>
                      </a:lnTo>
                      <a:lnTo>
                        <a:pt x="577" y="60"/>
                      </a:lnTo>
                      <a:lnTo>
                        <a:pt x="575" y="60"/>
                      </a:lnTo>
                      <a:lnTo>
                        <a:pt x="575" y="61"/>
                      </a:lnTo>
                      <a:lnTo>
                        <a:pt x="574" y="62"/>
                      </a:lnTo>
                      <a:lnTo>
                        <a:pt x="572" y="62"/>
                      </a:lnTo>
                      <a:lnTo>
                        <a:pt x="571" y="61"/>
                      </a:lnTo>
                      <a:lnTo>
                        <a:pt x="571" y="59"/>
                      </a:lnTo>
                      <a:lnTo>
                        <a:pt x="571" y="58"/>
                      </a:lnTo>
                      <a:lnTo>
                        <a:pt x="572" y="57"/>
                      </a:lnTo>
                      <a:lnTo>
                        <a:pt x="572" y="56"/>
                      </a:lnTo>
                      <a:lnTo>
                        <a:pt x="571" y="56"/>
                      </a:lnTo>
                      <a:lnTo>
                        <a:pt x="568" y="56"/>
                      </a:lnTo>
                      <a:lnTo>
                        <a:pt x="568" y="54"/>
                      </a:lnTo>
                      <a:lnTo>
                        <a:pt x="569" y="54"/>
                      </a:lnTo>
                      <a:lnTo>
                        <a:pt x="569" y="53"/>
                      </a:lnTo>
                      <a:lnTo>
                        <a:pt x="570" y="51"/>
                      </a:lnTo>
                      <a:lnTo>
                        <a:pt x="571" y="46"/>
                      </a:lnTo>
                      <a:lnTo>
                        <a:pt x="572" y="44"/>
                      </a:lnTo>
                      <a:lnTo>
                        <a:pt x="573" y="44"/>
                      </a:lnTo>
                      <a:lnTo>
                        <a:pt x="574" y="43"/>
                      </a:lnTo>
                      <a:lnTo>
                        <a:pt x="575" y="42"/>
                      </a:lnTo>
                      <a:lnTo>
                        <a:pt x="576" y="42"/>
                      </a:lnTo>
                      <a:lnTo>
                        <a:pt x="577" y="41"/>
                      </a:lnTo>
                      <a:lnTo>
                        <a:pt x="577" y="40"/>
                      </a:lnTo>
                      <a:lnTo>
                        <a:pt x="579" y="39"/>
                      </a:lnTo>
                      <a:lnTo>
                        <a:pt x="580" y="40"/>
                      </a:lnTo>
                      <a:lnTo>
                        <a:pt x="582" y="39"/>
                      </a:lnTo>
                      <a:lnTo>
                        <a:pt x="583" y="40"/>
                      </a:lnTo>
                      <a:lnTo>
                        <a:pt x="583" y="41"/>
                      </a:lnTo>
                      <a:lnTo>
                        <a:pt x="584" y="41"/>
                      </a:lnTo>
                      <a:lnTo>
                        <a:pt x="585" y="43"/>
                      </a:lnTo>
                      <a:lnTo>
                        <a:pt x="586" y="44"/>
                      </a:lnTo>
                      <a:lnTo>
                        <a:pt x="587" y="47"/>
                      </a:lnTo>
                      <a:lnTo>
                        <a:pt x="588" y="48"/>
                      </a:lnTo>
                      <a:lnTo>
                        <a:pt x="589" y="48"/>
                      </a:lnTo>
                      <a:lnTo>
                        <a:pt x="590" y="48"/>
                      </a:lnTo>
                      <a:lnTo>
                        <a:pt x="592" y="48"/>
                      </a:lnTo>
                      <a:lnTo>
                        <a:pt x="594" y="49"/>
                      </a:lnTo>
                      <a:lnTo>
                        <a:pt x="597" y="52"/>
                      </a:lnTo>
                      <a:lnTo>
                        <a:pt x="600" y="54"/>
                      </a:lnTo>
                      <a:lnTo>
                        <a:pt x="601" y="55"/>
                      </a:lnTo>
                      <a:lnTo>
                        <a:pt x="604" y="55"/>
                      </a:lnTo>
                      <a:lnTo>
                        <a:pt x="605" y="54"/>
                      </a:lnTo>
                      <a:lnTo>
                        <a:pt x="605" y="53"/>
                      </a:lnTo>
                      <a:lnTo>
                        <a:pt x="606" y="52"/>
                      </a:lnTo>
                      <a:lnTo>
                        <a:pt x="607" y="52"/>
                      </a:lnTo>
                      <a:lnTo>
                        <a:pt x="607" y="51"/>
                      </a:lnTo>
                      <a:lnTo>
                        <a:pt x="607" y="49"/>
                      </a:lnTo>
                      <a:lnTo>
                        <a:pt x="606" y="47"/>
                      </a:lnTo>
                      <a:lnTo>
                        <a:pt x="608" y="47"/>
                      </a:lnTo>
                      <a:lnTo>
                        <a:pt x="610" y="47"/>
                      </a:lnTo>
                      <a:lnTo>
                        <a:pt x="612" y="45"/>
                      </a:lnTo>
                      <a:lnTo>
                        <a:pt x="613" y="44"/>
                      </a:lnTo>
                      <a:lnTo>
                        <a:pt x="615" y="42"/>
                      </a:lnTo>
                      <a:lnTo>
                        <a:pt x="615" y="41"/>
                      </a:lnTo>
                      <a:lnTo>
                        <a:pt x="617" y="40"/>
                      </a:lnTo>
                      <a:lnTo>
                        <a:pt x="618" y="38"/>
                      </a:lnTo>
                      <a:lnTo>
                        <a:pt x="619" y="37"/>
                      </a:lnTo>
                      <a:lnTo>
                        <a:pt x="621" y="33"/>
                      </a:lnTo>
                      <a:lnTo>
                        <a:pt x="622" y="32"/>
                      </a:lnTo>
                      <a:lnTo>
                        <a:pt x="624" y="32"/>
                      </a:lnTo>
                      <a:lnTo>
                        <a:pt x="627" y="33"/>
                      </a:lnTo>
                      <a:lnTo>
                        <a:pt x="630" y="34"/>
                      </a:lnTo>
                      <a:lnTo>
                        <a:pt x="633" y="34"/>
                      </a:lnTo>
                      <a:lnTo>
                        <a:pt x="636" y="34"/>
                      </a:lnTo>
                      <a:lnTo>
                        <a:pt x="638" y="33"/>
                      </a:lnTo>
                      <a:lnTo>
                        <a:pt x="639" y="32"/>
                      </a:lnTo>
                      <a:lnTo>
                        <a:pt x="640" y="30"/>
                      </a:lnTo>
                      <a:lnTo>
                        <a:pt x="642" y="27"/>
                      </a:lnTo>
                      <a:lnTo>
                        <a:pt x="643" y="25"/>
                      </a:lnTo>
                      <a:lnTo>
                        <a:pt x="645" y="24"/>
                      </a:lnTo>
                      <a:lnTo>
                        <a:pt x="645" y="23"/>
                      </a:lnTo>
                      <a:lnTo>
                        <a:pt x="645" y="21"/>
                      </a:lnTo>
                      <a:lnTo>
                        <a:pt x="647" y="19"/>
                      </a:lnTo>
                      <a:lnTo>
                        <a:pt x="649" y="18"/>
                      </a:lnTo>
                      <a:lnTo>
                        <a:pt x="651" y="17"/>
                      </a:lnTo>
                      <a:lnTo>
                        <a:pt x="653" y="15"/>
                      </a:lnTo>
                      <a:lnTo>
                        <a:pt x="655" y="14"/>
                      </a:lnTo>
                      <a:lnTo>
                        <a:pt x="656" y="13"/>
                      </a:lnTo>
                      <a:lnTo>
                        <a:pt x="657" y="12"/>
                      </a:lnTo>
                      <a:lnTo>
                        <a:pt x="657" y="11"/>
                      </a:lnTo>
                      <a:lnTo>
                        <a:pt x="658" y="10"/>
                      </a:lnTo>
                      <a:lnTo>
                        <a:pt x="661" y="9"/>
                      </a:lnTo>
                      <a:lnTo>
                        <a:pt x="663" y="9"/>
                      </a:lnTo>
                      <a:lnTo>
                        <a:pt x="665" y="11"/>
                      </a:lnTo>
                      <a:lnTo>
                        <a:pt x="668" y="13"/>
                      </a:lnTo>
                      <a:lnTo>
                        <a:pt x="668" y="15"/>
                      </a:lnTo>
                      <a:lnTo>
                        <a:pt x="668" y="19"/>
                      </a:lnTo>
                      <a:lnTo>
                        <a:pt x="669" y="23"/>
                      </a:lnTo>
                      <a:lnTo>
                        <a:pt x="669" y="24"/>
                      </a:lnTo>
                      <a:lnTo>
                        <a:pt x="669" y="27"/>
                      </a:lnTo>
                      <a:lnTo>
                        <a:pt x="669" y="28"/>
                      </a:lnTo>
                      <a:lnTo>
                        <a:pt x="670" y="31"/>
                      </a:lnTo>
                      <a:lnTo>
                        <a:pt x="671" y="35"/>
                      </a:lnTo>
                      <a:lnTo>
                        <a:pt x="672" y="38"/>
                      </a:lnTo>
                      <a:lnTo>
                        <a:pt x="673" y="42"/>
                      </a:lnTo>
                      <a:lnTo>
                        <a:pt x="674" y="45"/>
                      </a:lnTo>
                      <a:lnTo>
                        <a:pt x="674" y="46"/>
                      </a:lnTo>
                      <a:lnTo>
                        <a:pt x="675" y="48"/>
                      </a:lnTo>
                      <a:lnTo>
                        <a:pt x="677" y="48"/>
                      </a:lnTo>
                      <a:lnTo>
                        <a:pt x="679" y="49"/>
                      </a:lnTo>
                      <a:lnTo>
                        <a:pt x="680" y="49"/>
                      </a:lnTo>
                      <a:lnTo>
                        <a:pt x="683" y="49"/>
                      </a:lnTo>
                      <a:lnTo>
                        <a:pt x="686" y="49"/>
                      </a:lnTo>
                      <a:lnTo>
                        <a:pt x="688" y="50"/>
                      </a:lnTo>
                      <a:lnTo>
                        <a:pt x="690" y="52"/>
                      </a:lnTo>
                      <a:lnTo>
                        <a:pt x="692" y="55"/>
                      </a:lnTo>
                      <a:lnTo>
                        <a:pt x="693" y="58"/>
                      </a:lnTo>
                      <a:lnTo>
                        <a:pt x="695" y="62"/>
                      </a:lnTo>
                      <a:lnTo>
                        <a:pt x="694" y="64"/>
                      </a:lnTo>
                      <a:lnTo>
                        <a:pt x="695" y="67"/>
                      </a:lnTo>
                      <a:lnTo>
                        <a:pt x="696" y="70"/>
                      </a:lnTo>
                      <a:lnTo>
                        <a:pt x="697" y="71"/>
                      </a:lnTo>
                      <a:lnTo>
                        <a:pt x="697" y="75"/>
                      </a:lnTo>
                      <a:lnTo>
                        <a:pt x="697" y="77"/>
                      </a:lnTo>
                      <a:lnTo>
                        <a:pt x="697" y="81"/>
                      </a:lnTo>
                      <a:lnTo>
                        <a:pt x="697" y="86"/>
                      </a:lnTo>
                      <a:lnTo>
                        <a:pt x="698" y="89"/>
                      </a:lnTo>
                      <a:lnTo>
                        <a:pt x="698" y="92"/>
                      </a:lnTo>
                      <a:lnTo>
                        <a:pt x="697" y="96"/>
                      </a:lnTo>
                      <a:lnTo>
                        <a:pt x="697" y="100"/>
                      </a:lnTo>
                      <a:lnTo>
                        <a:pt x="696" y="104"/>
                      </a:lnTo>
                      <a:lnTo>
                        <a:pt x="696" y="108"/>
                      </a:lnTo>
                      <a:lnTo>
                        <a:pt x="697" y="111"/>
                      </a:lnTo>
                      <a:lnTo>
                        <a:pt x="696" y="114"/>
                      </a:lnTo>
                      <a:lnTo>
                        <a:pt x="697" y="117"/>
                      </a:lnTo>
                      <a:lnTo>
                        <a:pt x="697" y="119"/>
                      </a:lnTo>
                      <a:lnTo>
                        <a:pt x="696" y="121"/>
                      </a:lnTo>
                      <a:lnTo>
                        <a:pt x="721" y="113"/>
                      </a:lnTo>
                      <a:lnTo>
                        <a:pt x="749" y="136"/>
                      </a:lnTo>
                      <a:lnTo>
                        <a:pt x="780" y="161"/>
                      </a:lnTo>
                      <a:lnTo>
                        <a:pt x="791" y="158"/>
                      </a:lnTo>
                      <a:lnTo>
                        <a:pt x="792" y="158"/>
                      </a:lnTo>
                      <a:lnTo>
                        <a:pt x="794" y="158"/>
                      </a:lnTo>
                      <a:lnTo>
                        <a:pt x="794" y="159"/>
                      </a:lnTo>
                      <a:lnTo>
                        <a:pt x="796" y="161"/>
                      </a:lnTo>
                      <a:lnTo>
                        <a:pt x="797" y="162"/>
                      </a:lnTo>
                      <a:lnTo>
                        <a:pt x="798" y="162"/>
                      </a:lnTo>
                      <a:lnTo>
                        <a:pt x="799" y="161"/>
                      </a:lnTo>
                      <a:lnTo>
                        <a:pt x="800" y="161"/>
                      </a:lnTo>
                      <a:lnTo>
                        <a:pt x="801" y="161"/>
                      </a:lnTo>
                      <a:lnTo>
                        <a:pt x="802" y="159"/>
                      </a:lnTo>
                      <a:lnTo>
                        <a:pt x="803" y="159"/>
                      </a:lnTo>
                      <a:lnTo>
                        <a:pt x="805" y="160"/>
                      </a:lnTo>
                      <a:lnTo>
                        <a:pt x="806" y="159"/>
                      </a:lnTo>
                      <a:lnTo>
                        <a:pt x="806" y="158"/>
                      </a:lnTo>
                      <a:lnTo>
                        <a:pt x="806" y="157"/>
                      </a:lnTo>
                      <a:lnTo>
                        <a:pt x="806" y="156"/>
                      </a:lnTo>
                      <a:lnTo>
                        <a:pt x="807" y="155"/>
                      </a:lnTo>
                      <a:lnTo>
                        <a:pt x="808" y="155"/>
                      </a:lnTo>
                      <a:lnTo>
                        <a:pt x="810" y="154"/>
                      </a:lnTo>
                      <a:lnTo>
                        <a:pt x="812" y="156"/>
                      </a:lnTo>
                      <a:lnTo>
                        <a:pt x="814" y="155"/>
                      </a:lnTo>
                      <a:lnTo>
                        <a:pt x="815" y="155"/>
                      </a:lnTo>
                      <a:lnTo>
                        <a:pt x="816" y="155"/>
                      </a:lnTo>
                      <a:lnTo>
                        <a:pt x="817" y="154"/>
                      </a:lnTo>
                      <a:lnTo>
                        <a:pt x="817" y="155"/>
                      </a:lnTo>
                      <a:lnTo>
                        <a:pt x="818" y="154"/>
                      </a:lnTo>
                      <a:lnTo>
                        <a:pt x="818" y="153"/>
                      </a:lnTo>
                      <a:lnTo>
                        <a:pt x="819" y="151"/>
                      </a:lnTo>
                      <a:lnTo>
                        <a:pt x="820" y="150"/>
                      </a:lnTo>
                      <a:lnTo>
                        <a:pt x="821" y="149"/>
                      </a:lnTo>
                      <a:lnTo>
                        <a:pt x="821" y="148"/>
                      </a:lnTo>
                      <a:lnTo>
                        <a:pt x="821" y="147"/>
                      </a:lnTo>
                      <a:lnTo>
                        <a:pt x="822" y="146"/>
                      </a:lnTo>
                      <a:lnTo>
                        <a:pt x="823" y="146"/>
                      </a:lnTo>
                      <a:lnTo>
                        <a:pt x="824" y="146"/>
                      </a:lnTo>
                      <a:lnTo>
                        <a:pt x="825" y="147"/>
                      </a:lnTo>
                      <a:lnTo>
                        <a:pt x="825" y="145"/>
                      </a:lnTo>
                      <a:lnTo>
                        <a:pt x="827" y="144"/>
                      </a:lnTo>
                      <a:lnTo>
                        <a:pt x="827" y="143"/>
                      </a:lnTo>
                      <a:lnTo>
                        <a:pt x="828" y="142"/>
                      </a:lnTo>
                      <a:lnTo>
                        <a:pt x="827" y="141"/>
                      </a:lnTo>
                      <a:lnTo>
                        <a:pt x="829" y="141"/>
                      </a:lnTo>
                      <a:lnTo>
                        <a:pt x="831" y="141"/>
                      </a:lnTo>
                      <a:lnTo>
                        <a:pt x="832" y="140"/>
                      </a:lnTo>
                      <a:lnTo>
                        <a:pt x="833" y="140"/>
                      </a:lnTo>
                      <a:lnTo>
                        <a:pt x="834" y="139"/>
                      </a:lnTo>
                      <a:lnTo>
                        <a:pt x="835" y="139"/>
                      </a:lnTo>
                      <a:lnTo>
                        <a:pt x="836" y="139"/>
                      </a:lnTo>
                      <a:lnTo>
                        <a:pt x="837" y="138"/>
                      </a:lnTo>
                      <a:lnTo>
                        <a:pt x="838" y="138"/>
                      </a:lnTo>
                      <a:lnTo>
                        <a:pt x="839" y="138"/>
                      </a:lnTo>
                      <a:lnTo>
                        <a:pt x="839" y="137"/>
                      </a:lnTo>
                      <a:lnTo>
                        <a:pt x="840" y="136"/>
                      </a:lnTo>
                      <a:lnTo>
                        <a:pt x="841" y="136"/>
                      </a:lnTo>
                      <a:lnTo>
                        <a:pt x="842" y="134"/>
                      </a:lnTo>
                      <a:lnTo>
                        <a:pt x="843" y="134"/>
                      </a:lnTo>
                      <a:lnTo>
                        <a:pt x="844" y="134"/>
                      </a:lnTo>
                      <a:lnTo>
                        <a:pt x="845" y="134"/>
                      </a:lnTo>
                      <a:lnTo>
                        <a:pt x="846" y="134"/>
                      </a:lnTo>
                      <a:lnTo>
                        <a:pt x="847" y="133"/>
                      </a:lnTo>
                      <a:lnTo>
                        <a:pt x="848" y="134"/>
                      </a:lnTo>
                      <a:lnTo>
                        <a:pt x="848" y="135"/>
                      </a:lnTo>
                      <a:lnTo>
                        <a:pt x="849" y="135"/>
                      </a:lnTo>
                      <a:lnTo>
                        <a:pt x="849" y="134"/>
                      </a:lnTo>
                      <a:lnTo>
                        <a:pt x="850" y="133"/>
                      </a:lnTo>
                      <a:lnTo>
                        <a:pt x="852" y="132"/>
                      </a:lnTo>
                      <a:lnTo>
                        <a:pt x="852" y="133"/>
                      </a:lnTo>
                      <a:lnTo>
                        <a:pt x="853" y="134"/>
                      </a:lnTo>
                      <a:lnTo>
                        <a:pt x="854" y="135"/>
                      </a:lnTo>
                      <a:lnTo>
                        <a:pt x="854" y="133"/>
                      </a:lnTo>
                      <a:lnTo>
                        <a:pt x="855" y="133"/>
                      </a:lnTo>
                      <a:lnTo>
                        <a:pt x="856" y="132"/>
                      </a:lnTo>
                      <a:lnTo>
                        <a:pt x="857" y="133"/>
                      </a:lnTo>
                      <a:lnTo>
                        <a:pt x="858" y="133"/>
                      </a:lnTo>
                      <a:lnTo>
                        <a:pt x="859" y="133"/>
                      </a:lnTo>
                      <a:lnTo>
                        <a:pt x="860" y="135"/>
                      </a:lnTo>
                      <a:lnTo>
                        <a:pt x="861" y="134"/>
                      </a:lnTo>
                      <a:lnTo>
                        <a:pt x="862" y="134"/>
                      </a:lnTo>
                      <a:lnTo>
                        <a:pt x="861" y="135"/>
                      </a:lnTo>
                      <a:lnTo>
                        <a:pt x="862" y="136"/>
                      </a:lnTo>
                      <a:lnTo>
                        <a:pt x="864" y="136"/>
                      </a:lnTo>
                      <a:lnTo>
                        <a:pt x="864" y="137"/>
                      </a:lnTo>
                      <a:lnTo>
                        <a:pt x="865" y="138"/>
                      </a:lnTo>
                      <a:lnTo>
                        <a:pt x="864" y="139"/>
                      </a:lnTo>
                      <a:lnTo>
                        <a:pt x="865" y="140"/>
                      </a:lnTo>
                      <a:lnTo>
                        <a:pt x="866" y="141"/>
                      </a:lnTo>
                      <a:lnTo>
                        <a:pt x="867" y="142"/>
                      </a:lnTo>
                      <a:lnTo>
                        <a:pt x="867" y="143"/>
                      </a:lnTo>
                      <a:lnTo>
                        <a:pt x="867" y="144"/>
                      </a:lnTo>
                      <a:lnTo>
                        <a:pt x="867" y="145"/>
                      </a:lnTo>
                      <a:lnTo>
                        <a:pt x="868" y="145"/>
                      </a:lnTo>
                      <a:lnTo>
                        <a:pt x="869" y="145"/>
                      </a:lnTo>
                      <a:lnTo>
                        <a:pt x="868" y="147"/>
                      </a:lnTo>
                      <a:lnTo>
                        <a:pt x="868" y="149"/>
                      </a:lnTo>
                      <a:lnTo>
                        <a:pt x="868" y="150"/>
                      </a:lnTo>
                      <a:lnTo>
                        <a:pt x="867" y="150"/>
                      </a:lnTo>
                      <a:lnTo>
                        <a:pt x="866" y="150"/>
                      </a:lnTo>
                      <a:lnTo>
                        <a:pt x="865" y="151"/>
                      </a:lnTo>
                      <a:lnTo>
                        <a:pt x="866" y="151"/>
                      </a:lnTo>
                      <a:lnTo>
                        <a:pt x="865" y="154"/>
                      </a:lnTo>
                      <a:lnTo>
                        <a:pt x="864" y="154"/>
                      </a:lnTo>
                      <a:lnTo>
                        <a:pt x="864" y="155"/>
                      </a:lnTo>
                      <a:lnTo>
                        <a:pt x="864" y="156"/>
                      </a:lnTo>
                      <a:lnTo>
                        <a:pt x="863" y="157"/>
                      </a:lnTo>
                      <a:lnTo>
                        <a:pt x="862" y="157"/>
                      </a:lnTo>
                      <a:lnTo>
                        <a:pt x="861" y="157"/>
                      </a:lnTo>
                      <a:lnTo>
                        <a:pt x="860" y="158"/>
                      </a:lnTo>
                      <a:lnTo>
                        <a:pt x="860" y="159"/>
                      </a:lnTo>
                      <a:lnTo>
                        <a:pt x="860" y="160"/>
                      </a:lnTo>
                      <a:lnTo>
                        <a:pt x="859" y="161"/>
                      </a:lnTo>
                      <a:lnTo>
                        <a:pt x="858" y="162"/>
                      </a:lnTo>
                      <a:lnTo>
                        <a:pt x="859" y="163"/>
                      </a:lnTo>
                      <a:lnTo>
                        <a:pt x="860" y="163"/>
                      </a:lnTo>
                      <a:lnTo>
                        <a:pt x="861" y="165"/>
                      </a:lnTo>
                      <a:lnTo>
                        <a:pt x="861" y="166"/>
                      </a:lnTo>
                      <a:lnTo>
                        <a:pt x="861" y="167"/>
                      </a:lnTo>
                      <a:lnTo>
                        <a:pt x="862" y="168"/>
                      </a:lnTo>
                      <a:lnTo>
                        <a:pt x="863" y="169"/>
                      </a:lnTo>
                      <a:lnTo>
                        <a:pt x="864" y="170"/>
                      </a:lnTo>
                      <a:lnTo>
                        <a:pt x="865" y="169"/>
                      </a:lnTo>
                      <a:lnTo>
                        <a:pt x="865" y="168"/>
                      </a:lnTo>
                      <a:lnTo>
                        <a:pt x="866" y="168"/>
                      </a:lnTo>
                      <a:lnTo>
                        <a:pt x="867" y="168"/>
                      </a:lnTo>
                      <a:lnTo>
                        <a:pt x="868" y="167"/>
                      </a:lnTo>
                      <a:lnTo>
                        <a:pt x="869" y="167"/>
                      </a:lnTo>
                      <a:lnTo>
                        <a:pt x="870" y="167"/>
                      </a:lnTo>
                      <a:lnTo>
                        <a:pt x="870" y="166"/>
                      </a:lnTo>
                      <a:lnTo>
                        <a:pt x="871" y="166"/>
                      </a:lnTo>
                      <a:lnTo>
                        <a:pt x="873" y="166"/>
                      </a:lnTo>
                      <a:lnTo>
                        <a:pt x="874" y="165"/>
                      </a:lnTo>
                      <a:lnTo>
                        <a:pt x="875" y="164"/>
                      </a:lnTo>
                      <a:lnTo>
                        <a:pt x="876" y="164"/>
                      </a:lnTo>
                      <a:lnTo>
                        <a:pt x="876" y="163"/>
                      </a:lnTo>
                      <a:lnTo>
                        <a:pt x="877" y="161"/>
                      </a:lnTo>
                      <a:lnTo>
                        <a:pt x="878" y="160"/>
                      </a:lnTo>
                      <a:lnTo>
                        <a:pt x="877" y="159"/>
                      </a:lnTo>
                      <a:lnTo>
                        <a:pt x="878" y="158"/>
                      </a:lnTo>
                      <a:lnTo>
                        <a:pt x="879" y="159"/>
                      </a:lnTo>
                      <a:lnTo>
                        <a:pt x="880" y="158"/>
                      </a:lnTo>
                      <a:lnTo>
                        <a:pt x="879" y="157"/>
                      </a:lnTo>
                      <a:lnTo>
                        <a:pt x="880" y="156"/>
                      </a:lnTo>
                      <a:lnTo>
                        <a:pt x="879" y="156"/>
                      </a:lnTo>
                      <a:lnTo>
                        <a:pt x="879" y="155"/>
                      </a:lnTo>
                      <a:lnTo>
                        <a:pt x="879" y="154"/>
                      </a:lnTo>
                      <a:lnTo>
                        <a:pt x="878" y="153"/>
                      </a:lnTo>
                      <a:lnTo>
                        <a:pt x="878" y="152"/>
                      </a:lnTo>
                      <a:lnTo>
                        <a:pt x="879" y="152"/>
                      </a:lnTo>
                      <a:lnTo>
                        <a:pt x="879" y="151"/>
                      </a:lnTo>
                      <a:lnTo>
                        <a:pt x="880" y="149"/>
                      </a:lnTo>
                      <a:lnTo>
                        <a:pt x="881" y="149"/>
                      </a:lnTo>
                      <a:lnTo>
                        <a:pt x="881" y="148"/>
                      </a:lnTo>
                      <a:lnTo>
                        <a:pt x="882" y="147"/>
                      </a:lnTo>
                      <a:lnTo>
                        <a:pt x="883" y="147"/>
                      </a:lnTo>
                      <a:lnTo>
                        <a:pt x="884" y="146"/>
                      </a:lnTo>
                      <a:lnTo>
                        <a:pt x="884" y="145"/>
                      </a:lnTo>
                      <a:lnTo>
                        <a:pt x="885" y="144"/>
                      </a:lnTo>
                      <a:lnTo>
                        <a:pt x="885" y="143"/>
                      </a:lnTo>
                      <a:lnTo>
                        <a:pt x="886" y="142"/>
                      </a:lnTo>
                      <a:lnTo>
                        <a:pt x="887" y="140"/>
                      </a:lnTo>
                      <a:lnTo>
                        <a:pt x="889" y="139"/>
                      </a:lnTo>
                      <a:lnTo>
                        <a:pt x="892" y="139"/>
                      </a:lnTo>
                      <a:lnTo>
                        <a:pt x="893" y="138"/>
                      </a:lnTo>
                      <a:lnTo>
                        <a:pt x="894" y="140"/>
                      </a:lnTo>
                      <a:lnTo>
                        <a:pt x="893" y="140"/>
                      </a:lnTo>
                      <a:lnTo>
                        <a:pt x="894" y="141"/>
                      </a:lnTo>
                      <a:lnTo>
                        <a:pt x="894" y="140"/>
                      </a:lnTo>
                      <a:lnTo>
                        <a:pt x="895" y="141"/>
                      </a:lnTo>
                      <a:lnTo>
                        <a:pt x="896" y="141"/>
                      </a:lnTo>
                      <a:lnTo>
                        <a:pt x="897" y="140"/>
                      </a:lnTo>
                      <a:lnTo>
                        <a:pt x="898" y="140"/>
                      </a:lnTo>
                      <a:lnTo>
                        <a:pt x="900" y="140"/>
                      </a:lnTo>
                      <a:lnTo>
                        <a:pt x="900" y="141"/>
                      </a:lnTo>
                      <a:lnTo>
                        <a:pt x="900" y="142"/>
                      </a:lnTo>
                      <a:lnTo>
                        <a:pt x="901" y="142"/>
                      </a:lnTo>
                      <a:lnTo>
                        <a:pt x="902" y="141"/>
                      </a:lnTo>
                      <a:lnTo>
                        <a:pt x="903" y="139"/>
                      </a:lnTo>
                      <a:lnTo>
                        <a:pt x="904" y="139"/>
                      </a:lnTo>
                      <a:lnTo>
                        <a:pt x="904" y="137"/>
                      </a:lnTo>
                      <a:lnTo>
                        <a:pt x="904" y="135"/>
                      </a:lnTo>
                      <a:lnTo>
                        <a:pt x="905" y="135"/>
                      </a:lnTo>
                      <a:lnTo>
                        <a:pt x="905" y="134"/>
                      </a:lnTo>
                      <a:lnTo>
                        <a:pt x="906" y="132"/>
                      </a:lnTo>
                      <a:lnTo>
                        <a:pt x="906" y="131"/>
                      </a:lnTo>
                      <a:lnTo>
                        <a:pt x="905" y="131"/>
                      </a:lnTo>
                      <a:lnTo>
                        <a:pt x="904" y="131"/>
                      </a:lnTo>
                      <a:lnTo>
                        <a:pt x="904" y="130"/>
                      </a:lnTo>
                      <a:lnTo>
                        <a:pt x="905" y="129"/>
                      </a:lnTo>
                      <a:lnTo>
                        <a:pt x="905" y="128"/>
                      </a:lnTo>
                      <a:lnTo>
                        <a:pt x="905" y="127"/>
                      </a:lnTo>
                      <a:lnTo>
                        <a:pt x="905" y="124"/>
                      </a:lnTo>
                      <a:lnTo>
                        <a:pt x="905" y="123"/>
                      </a:lnTo>
                      <a:lnTo>
                        <a:pt x="906" y="122"/>
                      </a:lnTo>
                      <a:lnTo>
                        <a:pt x="906" y="121"/>
                      </a:lnTo>
                      <a:lnTo>
                        <a:pt x="906" y="120"/>
                      </a:lnTo>
                      <a:lnTo>
                        <a:pt x="905" y="119"/>
                      </a:lnTo>
                      <a:lnTo>
                        <a:pt x="907" y="119"/>
                      </a:lnTo>
                      <a:lnTo>
                        <a:pt x="908" y="119"/>
                      </a:lnTo>
                      <a:lnTo>
                        <a:pt x="909" y="118"/>
                      </a:lnTo>
                      <a:lnTo>
                        <a:pt x="909" y="117"/>
                      </a:lnTo>
                      <a:lnTo>
                        <a:pt x="910" y="116"/>
                      </a:lnTo>
                      <a:lnTo>
                        <a:pt x="911" y="116"/>
                      </a:lnTo>
                      <a:lnTo>
                        <a:pt x="912" y="117"/>
                      </a:lnTo>
                      <a:lnTo>
                        <a:pt x="914" y="117"/>
                      </a:lnTo>
                      <a:lnTo>
                        <a:pt x="914" y="116"/>
                      </a:lnTo>
                      <a:lnTo>
                        <a:pt x="915" y="118"/>
                      </a:lnTo>
                      <a:lnTo>
                        <a:pt x="915" y="119"/>
                      </a:lnTo>
                      <a:lnTo>
                        <a:pt x="915" y="120"/>
                      </a:lnTo>
                      <a:lnTo>
                        <a:pt x="916" y="120"/>
                      </a:lnTo>
                      <a:lnTo>
                        <a:pt x="917" y="120"/>
                      </a:lnTo>
                      <a:lnTo>
                        <a:pt x="920" y="120"/>
                      </a:lnTo>
                      <a:lnTo>
                        <a:pt x="920" y="119"/>
                      </a:lnTo>
                      <a:lnTo>
                        <a:pt x="921" y="119"/>
                      </a:lnTo>
                      <a:lnTo>
                        <a:pt x="923" y="116"/>
                      </a:lnTo>
                      <a:lnTo>
                        <a:pt x="925" y="114"/>
                      </a:lnTo>
                      <a:lnTo>
                        <a:pt x="926" y="112"/>
                      </a:lnTo>
                      <a:lnTo>
                        <a:pt x="926" y="111"/>
                      </a:lnTo>
                      <a:lnTo>
                        <a:pt x="925" y="109"/>
                      </a:lnTo>
                      <a:lnTo>
                        <a:pt x="926" y="108"/>
                      </a:lnTo>
                      <a:lnTo>
                        <a:pt x="927" y="108"/>
                      </a:lnTo>
                      <a:lnTo>
                        <a:pt x="928" y="108"/>
                      </a:lnTo>
                      <a:lnTo>
                        <a:pt x="928" y="109"/>
                      </a:lnTo>
                      <a:lnTo>
                        <a:pt x="929" y="110"/>
                      </a:lnTo>
                      <a:lnTo>
                        <a:pt x="930" y="109"/>
                      </a:lnTo>
                      <a:lnTo>
                        <a:pt x="931" y="109"/>
                      </a:lnTo>
                      <a:lnTo>
                        <a:pt x="931" y="108"/>
                      </a:lnTo>
                      <a:lnTo>
                        <a:pt x="931" y="107"/>
                      </a:lnTo>
                      <a:lnTo>
                        <a:pt x="932" y="107"/>
                      </a:lnTo>
                      <a:lnTo>
                        <a:pt x="932" y="106"/>
                      </a:lnTo>
                      <a:lnTo>
                        <a:pt x="933" y="105"/>
                      </a:lnTo>
                      <a:lnTo>
                        <a:pt x="934" y="106"/>
                      </a:lnTo>
                      <a:lnTo>
                        <a:pt x="934" y="107"/>
                      </a:lnTo>
                      <a:lnTo>
                        <a:pt x="934" y="108"/>
                      </a:lnTo>
                      <a:lnTo>
                        <a:pt x="935" y="108"/>
                      </a:lnTo>
                      <a:lnTo>
                        <a:pt x="936" y="107"/>
                      </a:lnTo>
                      <a:lnTo>
                        <a:pt x="938" y="104"/>
                      </a:lnTo>
                      <a:lnTo>
                        <a:pt x="937" y="104"/>
                      </a:lnTo>
                      <a:lnTo>
                        <a:pt x="938" y="103"/>
                      </a:lnTo>
                      <a:lnTo>
                        <a:pt x="939" y="102"/>
                      </a:lnTo>
                      <a:lnTo>
                        <a:pt x="940" y="102"/>
                      </a:lnTo>
                      <a:lnTo>
                        <a:pt x="941" y="101"/>
                      </a:lnTo>
                      <a:lnTo>
                        <a:pt x="941" y="100"/>
                      </a:lnTo>
                      <a:lnTo>
                        <a:pt x="942" y="99"/>
                      </a:lnTo>
                      <a:lnTo>
                        <a:pt x="943" y="99"/>
                      </a:lnTo>
                      <a:lnTo>
                        <a:pt x="945" y="102"/>
                      </a:lnTo>
                      <a:lnTo>
                        <a:pt x="944" y="102"/>
                      </a:lnTo>
                      <a:lnTo>
                        <a:pt x="944" y="104"/>
                      </a:lnTo>
                      <a:lnTo>
                        <a:pt x="946" y="105"/>
                      </a:lnTo>
                      <a:lnTo>
                        <a:pt x="946" y="106"/>
                      </a:lnTo>
                      <a:lnTo>
                        <a:pt x="947" y="107"/>
                      </a:lnTo>
                      <a:lnTo>
                        <a:pt x="948" y="108"/>
                      </a:lnTo>
                      <a:lnTo>
                        <a:pt x="949" y="108"/>
                      </a:lnTo>
                      <a:lnTo>
                        <a:pt x="950" y="107"/>
                      </a:lnTo>
                      <a:lnTo>
                        <a:pt x="951" y="107"/>
                      </a:lnTo>
                      <a:lnTo>
                        <a:pt x="952" y="106"/>
                      </a:lnTo>
                      <a:lnTo>
                        <a:pt x="953" y="105"/>
                      </a:lnTo>
                      <a:lnTo>
                        <a:pt x="953" y="103"/>
                      </a:lnTo>
                      <a:lnTo>
                        <a:pt x="954" y="102"/>
                      </a:lnTo>
                      <a:lnTo>
                        <a:pt x="954" y="101"/>
                      </a:lnTo>
                      <a:lnTo>
                        <a:pt x="956" y="102"/>
                      </a:lnTo>
                      <a:lnTo>
                        <a:pt x="957" y="101"/>
                      </a:lnTo>
                      <a:lnTo>
                        <a:pt x="958" y="101"/>
                      </a:lnTo>
                      <a:lnTo>
                        <a:pt x="959" y="101"/>
                      </a:lnTo>
                      <a:lnTo>
                        <a:pt x="959" y="100"/>
                      </a:lnTo>
                      <a:lnTo>
                        <a:pt x="960" y="99"/>
                      </a:lnTo>
                      <a:lnTo>
                        <a:pt x="961" y="98"/>
                      </a:lnTo>
                      <a:lnTo>
                        <a:pt x="962" y="97"/>
                      </a:lnTo>
                      <a:lnTo>
                        <a:pt x="964" y="96"/>
                      </a:lnTo>
                      <a:lnTo>
                        <a:pt x="965" y="96"/>
                      </a:lnTo>
                      <a:lnTo>
                        <a:pt x="966" y="96"/>
                      </a:lnTo>
                      <a:lnTo>
                        <a:pt x="967" y="95"/>
                      </a:lnTo>
                      <a:lnTo>
                        <a:pt x="968" y="94"/>
                      </a:lnTo>
                      <a:lnTo>
                        <a:pt x="967" y="94"/>
                      </a:lnTo>
                      <a:lnTo>
                        <a:pt x="967" y="93"/>
                      </a:lnTo>
                      <a:lnTo>
                        <a:pt x="967" y="92"/>
                      </a:lnTo>
                      <a:lnTo>
                        <a:pt x="968" y="91"/>
                      </a:lnTo>
                      <a:lnTo>
                        <a:pt x="968" y="90"/>
                      </a:lnTo>
                      <a:lnTo>
                        <a:pt x="969" y="89"/>
                      </a:lnTo>
                      <a:lnTo>
                        <a:pt x="969" y="88"/>
                      </a:lnTo>
                      <a:lnTo>
                        <a:pt x="970" y="87"/>
                      </a:lnTo>
                      <a:lnTo>
                        <a:pt x="972" y="87"/>
                      </a:lnTo>
                      <a:lnTo>
                        <a:pt x="973" y="87"/>
                      </a:lnTo>
                      <a:lnTo>
                        <a:pt x="973" y="86"/>
                      </a:lnTo>
                      <a:lnTo>
                        <a:pt x="973" y="85"/>
                      </a:lnTo>
                      <a:lnTo>
                        <a:pt x="974" y="85"/>
                      </a:lnTo>
                      <a:lnTo>
                        <a:pt x="976" y="85"/>
                      </a:lnTo>
                      <a:lnTo>
                        <a:pt x="977" y="84"/>
                      </a:lnTo>
                      <a:lnTo>
                        <a:pt x="978" y="83"/>
                      </a:lnTo>
                      <a:lnTo>
                        <a:pt x="978" y="82"/>
                      </a:lnTo>
                      <a:lnTo>
                        <a:pt x="981" y="81"/>
                      </a:lnTo>
                      <a:lnTo>
                        <a:pt x="982" y="81"/>
                      </a:lnTo>
                      <a:lnTo>
                        <a:pt x="983" y="81"/>
                      </a:lnTo>
                      <a:lnTo>
                        <a:pt x="984" y="80"/>
                      </a:lnTo>
                      <a:lnTo>
                        <a:pt x="984" y="79"/>
                      </a:lnTo>
                      <a:lnTo>
                        <a:pt x="985" y="79"/>
                      </a:lnTo>
                      <a:lnTo>
                        <a:pt x="986" y="78"/>
                      </a:lnTo>
                      <a:lnTo>
                        <a:pt x="986" y="77"/>
                      </a:lnTo>
                      <a:lnTo>
                        <a:pt x="987" y="76"/>
                      </a:lnTo>
                      <a:lnTo>
                        <a:pt x="988" y="76"/>
                      </a:lnTo>
                      <a:lnTo>
                        <a:pt x="989" y="76"/>
                      </a:lnTo>
                      <a:lnTo>
                        <a:pt x="990" y="76"/>
                      </a:lnTo>
                      <a:lnTo>
                        <a:pt x="991" y="76"/>
                      </a:lnTo>
                      <a:lnTo>
                        <a:pt x="992" y="77"/>
                      </a:lnTo>
                      <a:lnTo>
                        <a:pt x="992" y="78"/>
                      </a:lnTo>
                      <a:lnTo>
                        <a:pt x="992" y="79"/>
                      </a:lnTo>
                      <a:lnTo>
                        <a:pt x="991" y="80"/>
                      </a:lnTo>
                      <a:lnTo>
                        <a:pt x="990" y="81"/>
                      </a:lnTo>
                      <a:lnTo>
                        <a:pt x="989" y="82"/>
                      </a:lnTo>
                      <a:lnTo>
                        <a:pt x="989" y="83"/>
                      </a:lnTo>
                      <a:lnTo>
                        <a:pt x="989" y="84"/>
                      </a:lnTo>
                      <a:lnTo>
                        <a:pt x="988" y="84"/>
                      </a:lnTo>
                      <a:lnTo>
                        <a:pt x="988" y="85"/>
                      </a:lnTo>
                      <a:lnTo>
                        <a:pt x="988" y="86"/>
                      </a:lnTo>
                      <a:lnTo>
                        <a:pt x="987" y="86"/>
                      </a:lnTo>
                      <a:lnTo>
                        <a:pt x="987" y="87"/>
                      </a:lnTo>
                      <a:lnTo>
                        <a:pt x="987" y="88"/>
                      </a:lnTo>
                      <a:lnTo>
                        <a:pt x="987" y="89"/>
                      </a:lnTo>
                      <a:lnTo>
                        <a:pt x="987" y="90"/>
                      </a:lnTo>
                      <a:lnTo>
                        <a:pt x="988" y="90"/>
                      </a:lnTo>
                      <a:lnTo>
                        <a:pt x="989" y="90"/>
                      </a:lnTo>
                      <a:lnTo>
                        <a:pt x="991" y="90"/>
                      </a:lnTo>
                      <a:lnTo>
                        <a:pt x="991" y="91"/>
                      </a:lnTo>
                      <a:lnTo>
                        <a:pt x="993" y="92"/>
                      </a:lnTo>
                      <a:lnTo>
                        <a:pt x="994" y="93"/>
                      </a:lnTo>
                      <a:lnTo>
                        <a:pt x="994" y="92"/>
                      </a:lnTo>
                      <a:lnTo>
                        <a:pt x="993" y="91"/>
                      </a:lnTo>
                      <a:lnTo>
                        <a:pt x="994" y="90"/>
                      </a:lnTo>
                      <a:lnTo>
                        <a:pt x="994" y="89"/>
                      </a:lnTo>
                      <a:lnTo>
                        <a:pt x="995" y="89"/>
                      </a:lnTo>
                      <a:lnTo>
                        <a:pt x="995" y="88"/>
                      </a:lnTo>
                      <a:lnTo>
                        <a:pt x="994" y="87"/>
                      </a:lnTo>
                      <a:lnTo>
                        <a:pt x="995" y="85"/>
                      </a:lnTo>
                      <a:lnTo>
                        <a:pt x="996" y="85"/>
                      </a:lnTo>
                      <a:lnTo>
                        <a:pt x="996" y="84"/>
                      </a:lnTo>
                      <a:lnTo>
                        <a:pt x="996" y="83"/>
                      </a:lnTo>
                      <a:lnTo>
                        <a:pt x="997" y="83"/>
                      </a:lnTo>
                      <a:lnTo>
                        <a:pt x="997" y="82"/>
                      </a:lnTo>
                      <a:lnTo>
                        <a:pt x="999" y="81"/>
                      </a:lnTo>
                      <a:lnTo>
                        <a:pt x="1000" y="80"/>
                      </a:lnTo>
                      <a:lnTo>
                        <a:pt x="1001" y="80"/>
                      </a:lnTo>
                      <a:lnTo>
                        <a:pt x="1001" y="79"/>
                      </a:lnTo>
                      <a:lnTo>
                        <a:pt x="1002" y="78"/>
                      </a:lnTo>
                      <a:lnTo>
                        <a:pt x="1003" y="77"/>
                      </a:lnTo>
                      <a:lnTo>
                        <a:pt x="1004" y="77"/>
                      </a:lnTo>
                      <a:lnTo>
                        <a:pt x="1006" y="77"/>
                      </a:lnTo>
                      <a:lnTo>
                        <a:pt x="1007" y="77"/>
                      </a:lnTo>
                      <a:lnTo>
                        <a:pt x="1008" y="76"/>
                      </a:lnTo>
                      <a:lnTo>
                        <a:pt x="1009" y="76"/>
                      </a:lnTo>
                      <a:lnTo>
                        <a:pt x="1009" y="75"/>
                      </a:lnTo>
                      <a:lnTo>
                        <a:pt x="1009" y="74"/>
                      </a:lnTo>
                      <a:lnTo>
                        <a:pt x="1010" y="73"/>
                      </a:lnTo>
                      <a:lnTo>
                        <a:pt x="1010" y="72"/>
                      </a:lnTo>
                      <a:lnTo>
                        <a:pt x="1011" y="72"/>
                      </a:lnTo>
                      <a:lnTo>
                        <a:pt x="1011" y="71"/>
                      </a:lnTo>
                      <a:lnTo>
                        <a:pt x="1012" y="70"/>
                      </a:lnTo>
                      <a:lnTo>
                        <a:pt x="1013" y="70"/>
                      </a:lnTo>
                      <a:lnTo>
                        <a:pt x="1014" y="70"/>
                      </a:lnTo>
                      <a:lnTo>
                        <a:pt x="1015" y="70"/>
                      </a:lnTo>
                      <a:lnTo>
                        <a:pt x="1016" y="70"/>
                      </a:lnTo>
                      <a:lnTo>
                        <a:pt x="1017" y="69"/>
                      </a:lnTo>
                      <a:lnTo>
                        <a:pt x="1018" y="69"/>
                      </a:lnTo>
                      <a:lnTo>
                        <a:pt x="1018" y="68"/>
                      </a:lnTo>
                      <a:lnTo>
                        <a:pt x="1018" y="67"/>
                      </a:lnTo>
                      <a:lnTo>
                        <a:pt x="1020" y="66"/>
                      </a:lnTo>
                      <a:lnTo>
                        <a:pt x="1020" y="63"/>
                      </a:lnTo>
                      <a:lnTo>
                        <a:pt x="1022" y="62"/>
                      </a:lnTo>
                      <a:lnTo>
                        <a:pt x="1023" y="60"/>
                      </a:lnTo>
                      <a:lnTo>
                        <a:pt x="1023" y="59"/>
                      </a:lnTo>
                      <a:lnTo>
                        <a:pt x="1023" y="58"/>
                      </a:lnTo>
                      <a:lnTo>
                        <a:pt x="1023" y="57"/>
                      </a:lnTo>
                      <a:lnTo>
                        <a:pt x="1023" y="56"/>
                      </a:lnTo>
                      <a:lnTo>
                        <a:pt x="1022" y="55"/>
                      </a:lnTo>
                      <a:lnTo>
                        <a:pt x="1023" y="54"/>
                      </a:lnTo>
                      <a:lnTo>
                        <a:pt x="1023" y="53"/>
                      </a:lnTo>
                      <a:lnTo>
                        <a:pt x="1022" y="52"/>
                      </a:lnTo>
                      <a:lnTo>
                        <a:pt x="1021" y="51"/>
                      </a:lnTo>
                      <a:lnTo>
                        <a:pt x="1022" y="50"/>
                      </a:lnTo>
                      <a:lnTo>
                        <a:pt x="1023" y="48"/>
                      </a:lnTo>
                      <a:lnTo>
                        <a:pt x="1023" y="47"/>
                      </a:lnTo>
                      <a:lnTo>
                        <a:pt x="1023" y="46"/>
                      </a:lnTo>
                      <a:lnTo>
                        <a:pt x="1024" y="45"/>
                      </a:lnTo>
                      <a:lnTo>
                        <a:pt x="1023" y="44"/>
                      </a:lnTo>
                      <a:lnTo>
                        <a:pt x="1024" y="44"/>
                      </a:lnTo>
                      <a:lnTo>
                        <a:pt x="1024" y="43"/>
                      </a:lnTo>
                      <a:lnTo>
                        <a:pt x="1024" y="42"/>
                      </a:lnTo>
                      <a:lnTo>
                        <a:pt x="1023" y="42"/>
                      </a:lnTo>
                      <a:lnTo>
                        <a:pt x="1022" y="41"/>
                      </a:lnTo>
                      <a:lnTo>
                        <a:pt x="1022" y="40"/>
                      </a:lnTo>
                      <a:lnTo>
                        <a:pt x="1023" y="38"/>
                      </a:lnTo>
                      <a:lnTo>
                        <a:pt x="1023" y="36"/>
                      </a:lnTo>
                      <a:lnTo>
                        <a:pt x="1023" y="35"/>
                      </a:lnTo>
                      <a:lnTo>
                        <a:pt x="1023" y="34"/>
                      </a:lnTo>
                      <a:lnTo>
                        <a:pt x="1023" y="33"/>
                      </a:lnTo>
                      <a:lnTo>
                        <a:pt x="1024" y="33"/>
                      </a:lnTo>
                      <a:lnTo>
                        <a:pt x="1025" y="33"/>
                      </a:lnTo>
                      <a:lnTo>
                        <a:pt x="1025" y="32"/>
                      </a:lnTo>
                      <a:lnTo>
                        <a:pt x="1026" y="32"/>
                      </a:lnTo>
                      <a:lnTo>
                        <a:pt x="1028" y="31"/>
                      </a:lnTo>
                      <a:lnTo>
                        <a:pt x="1028" y="30"/>
                      </a:lnTo>
                      <a:lnTo>
                        <a:pt x="1029" y="30"/>
                      </a:lnTo>
                      <a:lnTo>
                        <a:pt x="1030" y="28"/>
                      </a:lnTo>
                      <a:lnTo>
                        <a:pt x="1031" y="28"/>
                      </a:lnTo>
                      <a:lnTo>
                        <a:pt x="1032" y="27"/>
                      </a:lnTo>
                      <a:lnTo>
                        <a:pt x="1033" y="27"/>
                      </a:lnTo>
                      <a:lnTo>
                        <a:pt x="1034" y="27"/>
                      </a:lnTo>
                      <a:lnTo>
                        <a:pt x="1035" y="27"/>
                      </a:lnTo>
                      <a:lnTo>
                        <a:pt x="1036" y="27"/>
                      </a:lnTo>
                      <a:lnTo>
                        <a:pt x="1037" y="27"/>
                      </a:lnTo>
                      <a:lnTo>
                        <a:pt x="1038" y="27"/>
                      </a:lnTo>
                      <a:lnTo>
                        <a:pt x="1039" y="27"/>
                      </a:lnTo>
                      <a:lnTo>
                        <a:pt x="1040" y="27"/>
                      </a:lnTo>
                      <a:lnTo>
                        <a:pt x="1041" y="26"/>
                      </a:lnTo>
                      <a:lnTo>
                        <a:pt x="1041" y="27"/>
                      </a:lnTo>
                      <a:lnTo>
                        <a:pt x="1042" y="27"/>
                      </a:lnTo>
                      <a:lnTo>
                        <a:pt x="1043" y="28"/>
                      </a:lnTo>
                      <a:lnTo>
                        <a:pt x="1044" y="28"/>
                      </a:lnTo>
                      <a:lnTo>
                        <a:pt x="1045" y="28"/>
                      </a:lnTo>
                      <a:lnTo>
                        <a:pt x="1046" y="28"/>
                      </a:lnTo>
                      <a:lnTo>
                        <a:pt x="1046" y="29"/>
                      </a:lnTo>
                      <a:lnTo>
                        <a:pt x="1047" y="29"/>
                      </a:lnTo>
                      <a:lnTo>
                        <a:pt x="1048" y="29"/>
                      </a:lnTo>
                      <a:lnTo>
                        <a:pt x="1049" y="27"/>
                      </a:lnTo>
                      <a:lnTo>
                        <a:pt x="1049" y="26"/>
                      </a:lnTo>
                      <a:lnTo>
                        <a:pt x="1050" y="26"/>
                      </a:lnTo>
                      <a:lnTo>
                        <a:pt x="1051" y="27"/>
                      </a:lnTo>
                      <a:lnTo>
                        <a:pt x="1052" y="27"/>
                      </a:lnTo>
                      <a:lnTo>
                        <a:pt x="1053" y="27"/>
                      </a:lnTo>
                      <a:lnTo>
                        <a:pt x="1054" y="27"/>
                      </a:lnTo>
                      <a:lnTo>
                        <a:pt x="1054" y="26"/>
                      </a:lnTo>
                      <a:lnTo>
                        <a:pt x="1055" y="25"/>
                      </a:lnTo>
                      <a:lnTo>
                        <a:pt x="1056" y="25"/>
                      </a:lnTo>
                      <a:lnTo>
                        <a:pt x="1056" y="26"/>
                      </a:lnTo>
                      <a:lnTo>
                        <a:pt x="1058" y="25"/>
                      </a:lnTo>
                      <a:lnTo>
                        <a:pt x="1058" y="24"/>
                      </a:lnTo>
                      <a:lnTo>
                        <a:pt x="1059" y="23"/>
                      </a:lnTo>
                      <a:lnTo>
                        <a:pt x="1060" y="22"/>
                      </a:lnTo>
                      <a:lnTo>
                        <a:pt x="1062" y="20"/>
                      </a:lnTo>
                      <a:lnTo>
                        <a:pt x="1063" y="21"/>
                      </a:lnTo>
                      <a:lnTo>
                        <a:pt x="1063" y="22"/>
                      </a:lnTo>
                      <a:lnTo>
                        <a:pt x="1063" y="23"/>
                      </a:lnTo>
                      <a:lnTo>
                        <a:pt x="1065" y="23"/>
                      </a:lnTo>
                      <a:lnTo>
                        <a:pt x="1066" y="23"/>
                      </a:lnTo>
                      <a:lnTo>
                        <a:pt x="1066" y="22"/>
                      </a:lnTo>
                      <a:lnTo>
                        <a:pt x="1066" y="19"/>
                      </a:lnTo>
                      <a:lnTo>
                        <a:pt x="1066" y="18"/>
                      </a:lnTo>
                      <a:lnTo>
                        <a:pt x="1067" y="18"/>
                      </a:lnTo>
                      <a:lnTo>
                        <a:pt x="1068" y="18"/>
                      </a:lnTo>
                      <a:lnTo>
                        <a:pt x="1069" y="18"/>
                      </a:lnTo>
                      <a:lnTo>
                        <a:pt x="1069" y="17"/>
                      </a:lnTo>
                      <a:lnTo>
                        <a:pt x="1070" y="16"/>
                      </a:lnTo>
                      <a:lnTo>
                        <a:pt x="1071" y="15"/>
                      </a:lnTo>
                      <a:lnTo>
                        <a:pt x="1071" y="14"/>
                      </a:lnTo>
                      <a:lnTo>
                        <a:pt x="1072" y="14"/>
                      </a:lnTo>
                      <a:lnTo>
                        <a:pt x="1073" y="13"/>
                      </a:lnTo>
                      <a:lnTo>
                        <a:pt x="1074" y="13"/>
                      </a:lnTo>
                      <a:lnTo>
                        <a:pt x="1075" y="13"/>
                      </a:lnTo>
                      <a:lnTo>
                        <a:pt x="1076" y="12"/>
                      </a:lnTo>
                      <a:lnTo>
                        <a:pt x="1077" y="11"/>
                      </a:lnTo>
                      <a:lnTo>
                        <a:pt x="1079" y="12"/>
                      </a:lnTo>
                      <a:lnTo>
                        <a:pt x="1080" y="11"/>
                      </a:lnTo>
                      <a:lnTo>
                        <a:pt x="1081" y="12"/>
                      </a:lnTo>
                      <a:lnTo>
                        <a:pt x="1082" y="12"/>
                      </a:lnTo>
                      <a:lnTo>
                        <a:pt x="1083" y="13"/>
                      </a:lnTo>
                      <a:lnTo>
                        <a:pt x="1084" y="13"/>
                      </a:lnTo>
                      <a:lnTo>
                        <a:pt x="1085" y="13"/>
                      </a:lnTo>
                      <a:lnTo>
                        <a:pt x="1085" y="12"/>
                      </a:lnTo>
                      <a:lnTo>
                        <a:pt x="1087" y="12"/>
                      </a:lnTo>
                      <a:lnTo>
                        <a:pt x="1087" y="11"/>
                      </a:lnTo>
                      <a:lnTo>
                        <a:pt x="1087" y="10"/>
                      </a:lnTo>
                      <a:lnTo>
                        <a:pt x="1088" y="11"/>
                      </a:lnTo>
                      <a:lnTo>
                        <a:pt x="1089" y="12"/>
                      </a:lnTo>
                      <a:lnTo>
                        <a:pt x="1090" y="12"/>
                      </a:lnTo>
                      <a:lnTo>
                        <a:pt x="1091" y="12"/>
                      </a:lnTo>
                      <a:lnTo>
                        <a:pt x="1092" y="11"/>
                      </a:lnTo>
                      <a:lnTo>
                        <a:pt x="1093" y="11"/>
                      </a:lnTo>
                      <a:lnTo>
                        <a:pt x="1094" y="10"/>
                      </a:lnTo>
                      <a:lnTo>
                        <a:pt x="1095" y="9"/>
                      </a:lnTo>
                      <a:lnTo>
                        <a:pt x="1095" y="8"/>
                      </a:lnTo>
                      <a:lnTo>
                        <a:pt x="1096" y="7"/>
                      </a:lnTo>
                      <a:lnTo>
                        <a:pt x="1096" y="6"/>
                      </a:lnTo>
                      <a:lnTo>
                        <a:pt x="1095" y="5"/>
                      </a:lnTo>
                      <a:lnTo>
                        <a:pt x="1095" y="4"/>
                      </a:lnTo>
                      <a:lnTo>
                        <a:pt x="1096" y="4"/>
                      </a:lnTo>
                      <a:lnTo>
                        <a:pt x="1098" y="3"/>
                      </a:lnTo>
                      <a:lnTo>
                        <a:pt x="1097" y="2"/>
                      </a:lnTo>
                      <a:lnTo>
                        <a:pt x="1097" y="0"/>
                      </a:lnTo>
                      <a:lnTo>
                        <a:pt x="1098" y="1"/>
                      </a:lnTo>
                      <a:lnTo>
                        <a:pt x="1100" y="3"/>
                      </a:lnTo>
                      <a:lnTo>
                        <a:pt x="1101" y="5"/>
                      </a:lnTo>
                      <a:lnTo>
                        <a:pt x="1102" y="6"/>
                      </a:lnTo>
                      <a:lnTo>
                        <a:pt x="1103" y="6"/>
                      </a:lnTo>
                      <a:lnTo>
                        <a:pt x="1106" y="7"/>
                      </a:lnTo>
                      <a:lnTo>
                        <a:pt x="1107" y="8"/>
                      </a:lnTo>
                      <a:lnTo>
                        <a:pt x="1108" y="9"/>
                      </a:lnTo>
                      <a:lnTo>
                        <a:pt x="1109" y="9"/>
                      </a:lnTo>
                      <a:lnTo>
                        <a:pt x="1110" y="9"/>
                      </a:lnTo>
                      <a:lnTo>
                        <a:pt x="1111" y="9"/>
                      </a:lnTo>
                      <a:lnTo>
                        <a:pt x="1115" y="7"/>
                      </a:lnTo>
                      <a:lnTo>
                        <a:pt x="1118" y="7"/>
                      </a:lnTo>
                      <a:lnTo>
                        <a:pt x="1120" y="6"/>
                      </a:lnTo>
                      <a:lnTo>
                        <a:pt x="1121" y="6"/>
                      </a:lnTo>
                      <a:lnTo>
                        <a:pt x="1123" y="6"/>
                      </a:lnTo>
                      <a:lnTo>
                        <a:pt x="1124" y="7"/>
                      </a:lnTo>
                      <a:lnTo>
                        <a:pt x="1125" y="7"/>
                      </a:lnTo>
                      <a:lnTo>
                        <a:pt x="1126" y="8"/>
                      </a:lnTo>
                      <a:lnTo>
                        <a:pt x="1125" y="11"/>
                      </a:lnTo>
                      <a:lnTo>
                        <a:pt x="1126" y="12"/>
                      </a:lnTo>
                      <a:lnTo>
                        <a:pt x="1126" y="13"/>
                      </a:lnTo>
                      <a:lnTo>
                        <a:pt x="1127" y="14"/>
                      </a:lnTo>
                      <a:lnTo>
                        <a:pt x="1128" y="15"/>
                      </a:lnTo>
                      <a:lnTo>
                        <a:pt x="1129" y="18"/>
                      </a:lnTo>
                      <a:lnTo>
                        <a:pt x="1130" y="18"/>
                      </a:lnTo>
                      <a:lnTo>
                        <a:pt x="1131" y="19"/>
                      </a:lnTo>
                      <a:lnTo>
                        <a:pt x="1132" y="20"/>
                      </a:lnTo>
                      <a:lnTo>
                        <a:pt x="1133" y="21"/>
                      </a:lnTo>
                      <a:lnTo>
                        <a:pt x="1136" y="22"/>
                      </a:lnTo>
                      <a:lnTo>
                        <a:pt x="1137" y="23"/>
                      </a:lnTo>
                      <a:lnTo>
                        <a:pt x="1138" y="23"/>
                      </a:lnTo>
                      <a:lnTo>
                        <a:pt x="1139" y="23"/>
                      </a:lnTo>
                      <a:lnTo>
                        <a:pt x="1140" y="23"/>
                      </a:lnTo>
                      <a:lnTo>
                        <a:pt x="1141" y="23"/>
                      </a:lnTo>
                      <a:lnTo>
                        <a:pt x="1142" y="23"/>
                      </a:lnTo>
                      <a:lnTo>
                        <a:pt x="1143" y="23"/>
                      </a:lnTo>
                      <a:lnTo>
                        <a:pt x="1143" y="22"/>
                      </a:lnTo>
                      <a:lnTo>
                        <a:pt x="1144" y="22"/>
                      </a:lnTo>
                      <a:lnTo>
                        <a:pt x="1146" y="21"/>
                      </a:lnTo>
                      <a:lnTo>
                        <a:pt x="1147" y="22"/>
                      </a:lnTo>
                      <a:lnTo>
                        <a:pt x="1148" y="22"/>
                      </a:lnTo>
                      <a:lnTo>
                        <a:pt x="1149" y="22"/>
                      </a:lnTo>
                      <a:lnTo>
                        <a:pt x="1153" y="22"/>
                      </a:lnTo>
                      <a:lnTo>
                        <a:pt x="1155" y="23"/>
                      </a:lnTo>
                      <a:lnTo>
                        <a:pt x="1157" y="23"/>
                      </a:lnTo>
                      <a:lnTo>
                        <a:pt x="1158" y="23"/>
                      </a:lnTo>
                      <a:lnTo>
                        <a:pt x="1159" y="24"/>
                      </a:lnTo>
                      <a:lnTo>
                        <a:pt x="1160" y="25"/>
                      </a:lnTo>
                      <a:lnTo>
                        <a:pt x="1161" y="25"/>
                      </a:lnTo>
                      <a:lnTo>
                        <a:pt x="1162" y="26"/>
                      </a:lnTo>
                      <a:lnTo>
                        <a:pt x="1164" y="26"/>
                      </a:lnTo>
                      <a:lnTo>
                        <a:pt x="1167" y="27"/>
                      </a:lnTo>
                      <a:lnTo>
                        <a:pt x="1169" y="28"/>
                      </a:lnTo>
                      <a:lnTo>
                        <a:pt x="1170" y="29"/>
                      </a:lnTo>
                      <a:lnTo>
                        <a:pt x="1171" y="30"/>
                      </a:lnTo>
                      <a:lnTo>
                        <a:pt x="1172" y="31"/>
                      </a:lnTo>
                      <a:lnTo>
                        <a:pt x="1172" y="32"/>
                      </a:lnTo>
                      <a:lnTo>
                        <a:pt x="1172" y="33"/>
                      </a:lnTo>
                      <a:lnTo>
                        <a:pt x="1172" y="35"/>
                      </a:lnTo>
                      <a:lnTo>
                        <a:pt x="1172" y="36"/>
                      </a:lnTo>
                      <a:lnTo>
                        <a:pt x="1171" y="38"/>
                      </a:lnTo>
                      <a:lnTo>
                        <a:pt x="1170" y="40"/>
                      </a:lnTo>
                      <a:lnTo>
                        <a:pt x="1169" y="42"/>
                      </a:lnTo>
                      <a:lnTo>
                        <a:pt x="1169" y="43"/>
                      </a:lnTo>
                      <a:lnTo>
                        <a:pt x="1168" y="44"/>
                      </a:lnTo>
                      <a:lnTo>
                        <a:pt x="1169" y="45"/>
                      </a:lnTo>
                      <a:lnTo>
                        <a:pt x="1169" y="48"/>
                      </a:lnTo>
                      <a:lnTo>
                        <a:pt x="1169" y="49"/>
                      </a:lnTo>
                      <a:lnTo>
                        <a:pt x="1170" y="50"/>
                      </a:lnTo>
                      <a:lnTo>
                        <a:pt x="1170" y="53"/>
                      </a:lnTo>
                      <a:lnTo>
                        <a:pt x="1170" y="54"/>
                      </a:lnTo>
                      <a:lnTo>
                        <a:pt x="1169" y="55"/>
                      </a:lnTo>
                      <a:lnTo>
                        <a:pt x="1169" y="56"/>
                      </a:lnTo>
                      <a:lnTo>
                        <a:pt x="1168" y="57"/>
                      </a:lnTo>
                      <a:lnTo>
                        <a:pt x="1167" y="57"/>
                      </a:lnTo>
                      <a:lnTo>
                        <a:pt x="1166" y="58"/>
                      </a:lnTo>
                      <a:lnTo>
                        <a:pt x="1165" y="59"/>
                      </a:lnTo>
                      <a:lnTo>
                        <a:pt x="1163" y="61"/>
                      </a:lnTo>
                      <a:lnTo>
                        <a:pt x="1162" y="62"/>
                      </a:lnTo>
                      <a:lnTo>
                        <a:pt x="1161" y="63"/>
                      </a:lnTo>
                      <a:lnTo>
                        <a:pt x="1161" y="64"/>
                      </a:lnTo>
                      <a:lnTo>
                        <a:pt x="1160" y="65"/>
                      </a:lnTo>
                      <a:lnTo>
                        <a:pt x="1160" y="66"/>
                      </a:lnTo>
                      <a:lnTo>
                        <a:pt x="1161" y="67"/>
                      </a:lnTo>
                      <a:lnTo>
                        <a:pt x="1161" y="68"/>
                      </a:lnTo>
                      <a:lnTo>
                        <a:pt x="1162" y="68"/>
                      </a:lnTo>
                      <a:lnTo>
                        <a:pt x="1163" y="69"/>
                      </a:lnTo>
                      <a:lnTo>
                        <a:pt x="1166" y="72"/>
                      </a:lnTo>
                      <a:lnTo>
                        <a:pt x="1167" y="73"/>
                      </a:lnTo>
                      <a:lnTo>
                        <a:pt x="1167" y="74"/>
                      </a:lnTo>
                      <a:lnTo>
                        <a:pt x="1167" y="76"/>
                      </a:lnTo>
                      <a:lnTo>
                        <a:pt x="1168" y="77"/>
                      </a:lnTo>
                      <a:lnTo>
                        <a:pt x="1170" y="78"/>
                      </a:lnTo>
                      <a:lnTo>
                        <a:pt x="1171" y="78"/>
                      </a:lnTo>
                      <a:lnTo>
                        <a:pt x="1172" y="80"/>
                      </a:lnTo>
                      <a:lnTo>
                        <a:pt x="1173" y="80"/>
                      </a:lnTo>
                      <a:lnTo>
                        <a:pt x="1175" y="81"/>
                      </a:lnTo>
                      <a:lnTo>
                        <a:pt x="1176" y="81"/>
                      </a:lnTo>
                      <a:lnTo>
                        <a:pt x="1177" y="82"/>
                      </a:lnTo>
                      <a:lnTo>
                        <a:pt x="1178" y="83"/>
                      </a:lnTo>
                      <a:lnTo>
                        <a:pt x="1178" y="85"/>
                      </a:lnTo>
                      <a:lnTo>
                        <a:pt x="1179" y="86"/>
                      </a:lnTo>
                      <a:lnTo>
                        <a:pt x="1179" y="87"/>
                      </a:lnTo>
                      <a:lnTo>
                        <a:pt x="1179" y="90"/>
                      </a:lnTo>
                      <a:lnTo>
                        <a:pt x="1180" y="91"/>
                      </a:lnTo>
                      <a:lnTo>
                        <a:pt x="1181" y="92"/>
                      </a:lnTo>
                      <a:lnTo>
                        <a:pt x="1181" y="93"/>
                      </a:lnTo>
                      <a:lnTo>
                        <a:pt x="1181" y="94"/>
                      </a:lnTo>
                      <a:lnTo>
                        <a:pt x="1182" y="95"/>
                      </a:lnTo>
                      <a:lnTo>
                        <a:pt x="1182" y="97"/>
                      </a:lnTo>
                      <a:lnTo>
                        <a:pt x="1182" y="99"/>
                      </a:lnTo>
                      <a:lnTo>
                        <a:pt x="1184" y="104"/>
                      </a:lnTo>
                      <a:lnTo>
                        <a:pt x="1186" y="108"/>
                      </a:lnTo>
                      <a:lnTo>
                        <a:pt x="1186" y="109"/>
                      </a:lnTo>
                      <a:lnTo>
                        <a:pt x="1187" y="113"/>
                      </a:lnTo>
                      <a:lnTo>
                        <a:pt x="1188" y="115"/>
                      </a:lnTo>
                      <a:lnTo>
                        <a:pt x="1189" y="118"/>
                      </a:lnTo>
                      <a:lnTo>
                        <a:pt x="1190" y="119"/>
                      </a:lnTo>
                      <a:lnTo>
                        <a:pt x="1193" y="119"/>
                      </a:lnTo>
                      <a:lnTo>
                        <a:pt x="1194" y="118"/>
                      </a:lnTo>
                      <a:lnTo>
                        <a:pt x="1196" y="119"/>
                      </a:lnTo>
                      <a:lnTo>
                        <a:pt x="1195" y="120"/>
                      </a:lnTo>
                      <a:lnTo>
                        <a:pt x="1195" y="122"/>
                      </a:lnTo>
                      <a:lnTo>
                        <a:pt x="1195" y="123"/>
                      </a:lnTo>
                      <a:lnTo>
                        <a:pt x="1195" y="125"/>
                      </a:lnTo>
                      <a:lnTo>
                        <a:pt x="1195" y="126"/>
                      </a:lnTo>
                      <a:lnTo>
                        <a:pt x="1196" y="127"/>
                      </a:lnTo>
                      <a:lnTo>
                        <a:pt x="1197" y="128"/>
                      </a:lnTo>
                      <a:lnTo>
                        <a:pt x="1197" y="129"/>
                      </a:lnTo>
                      <a:lnTo>
                        <a:pt x="1198" y="129"/>
                      </a:lnTo>
                      <a:lnTo>
                        <a:pt x="1198" y="130"/>
                      </a:lnTo>
                      <a:lnTo>
                        <a:pt x="1199" y="131"/>
                      </a:lnTo>
                      <a:lnTo>
                        <a:pt x="1199" y="132"/>
                      </a:lnTo>
                      <a:lnTo>
                        <a:pt x="1198" y="133"/>
                      </a:lnTo>
                      <a:lnTo>
                        <a:pt x="1198" y="134"/>
                      </a:lnTo>
                      <a:lnTo>
                        <a:pt x="1196" y="135"/>
                      </a:lnTo>
                      <a:lnTo>
                        <a:pt x="1196" y="136"/>
                      </a:lnTo>
                      <a:lnTo>
                        <a:pt x="1195" y="138"/>
                      </a:lnTo>
                      <a:lnTo>
                        <a:pt x="1194" y="140"/>
                      </a:lnTo>
                      <a:lnTo>
                        <a:pt x="1194" y="141"/>
                      </a:lnTo>
                      <a:lnTo>
                        <a:pt x="1194" y="142"/>
                      </a:lnTo>
                      <a:lnTo>
                        <a:pt x="1194" y="143"/>
                      </a:lnTo>
                      <a:lnTo>
                        <a:pt x="1194" y="144"/>
                      </a:lnTo>
                      <a:lnTo>
                        <a:pt x="1196" y="145"/>
                      </a:lnTo>
                      <a:lnTo>
                        <a:pt x="1197" y="146"/>
                      </a:lnTo>
                      <a:lnTo>
                        <a:pt x="1197" y="148"/>
                      </a:lnTo>
                      <a:lnTo>
                        <a:pt x="1197" y="150"/>
                      </a:lnTo>
                      <a:lnTo>
                        <a:pt x="1197" y="151"/>
                      </a:lnTo>
                      <a:lnTo>
                        <a:pt x="1195" y="152"/>
                      </a:lnTo>
                      <a:lnTo>
                        <a:pt x="1192" y="154"/>
                      </a:lnTo>
                      <a:lnTo>
                        <a:pt x="1191" y="155"/>
                      </a:lnTo>
                      <a:lnTo>
                        <a:pt x="1190" y="157"/>
                      </a:lnTo>
                      <a:lnTo>
                        <a:pt x="1190" y="158"/>
                      </a:lnTo>
                      <a:lnTo>
                        <a:pt x="1189" y="159"/>
                      </a:lnTo>
                      <a:lnTo>
                        <a:pt x="1188" y="161"/>
                      </a:lnTo>
                      <a:lnTo>
                        <a:pt x="1189" y="164"/>
                      </a:lnTo>
                      <a:lnTo>
                        <a:pt x="1190" y="166"/>
                      </a:lnTo>
                      <a:lnTo>
                        <a:pt x="1190" y="167"/>
                      </a:lnTo>
                      <a:lnTo>
                        <a:pt x="1190" y="169"/>
                      </a:lnTo>
                      <a:lnTo>
                        <a:pt x="1191" y="170"/>
                      </a:lnTo>
                      <a:lnTo>
                        <a:pt x="1191" y="171"/>
                      </a:lnTo>
                      <a:lnTo>
                        <a:pt x="1190" y="172"/>
                      </a:lnTo>
                      <a:lnTo>
                        <a:pt x="1190" y="174"/>
                      </a:lnTo>
                      <a:lnTo>
                        <a:pt x="1190" y="175"/>
                      </a:lnTo>
                      <a:lnTo>
                        <a:pt x="1189" y="177"/>
                      </a:lnTo>
                      <a:lnTo>
                        <a:pt x="1189" y="178"/>
                      </a:lnTo>
                      <a:lnTo>
                        <a:pt x="1189" y="179"/>
                      </a:lnTo>
                      <a:lnTo>
                        <a:pt x="1189" y="180"/>
                      </a:lnTo>
                      <a:lnTo>
                        <a:pt x="1190" y="181"/>
                      </a:lnTo>
                      <a:lnTo>
                        <a:pt x="1190" y="184"/>
                      </a:lnTo>
                      <a:lnTo>
                        <a:pt x="1191" y="185"/>
                      </a:lnTo>
                      <a:lnTo>
                        <a:pt x="1192" y="186"/>
                      </a:lnTo>
                      <a:lnTo>
                        <a:pt x="1193" y="185"/>
                      </a:lnTo>
                      <a:lnTo>
                        <a:pt x="1194" y="184"/>
                      </a:lnTo>
                      <a:lnTo>
                        <a:pt x="1196" y="187"/>
                      </a:lnTo>
                      <a:lnTo>
                        <a:pt x="1197" y="188"/>
                      </a:lnTo>
                      <a:lnTo>
                        <a:pt x="1197" y="189"/>
                      </a:lnTo>
                      <a:lnTo>
                        <a:pt x="1197" y="190"/>
                      </a:lnTo>
                      <a:lnTo>
                        <a:pt x="1197" y="191"/>
                      </a:lnTo>
                      <a:lnTo>
                        <a:pt x="1198" y="191"/>
                      </a:lnTo>
                      <a:lnTo>
                        <a:pt x="1198" y="192"/>
                      </a:lnTo>
                      <a:lnTo>
                        <a:pt x="1198" y="193"/>
                      </a:lnTo>
                      <a:lnTo>
                        <a:pt x="1197" y="194"/>
                      </a:lnTo>
                      <a:lnTo>
                        <a:pt x="1197" y="195"/>
                      </a:lnTo>
                      <a:lnTo>
                        <a:pt x="1197" y="196"/>
                      </a:lnTo>
                      <a:lnTo>
                        <a:pt x="1196" y="197"/>
                      </a:lnTo>
                      <a:lnTo>
                        <a:pt x="1197" y="199"/>
                      </a:lnTo>
                      <a:lnTo>
                        <a:pt x="1197" y="202"/>
                      </a:lnTo>
                      <a:lnTo>
                        <a:pt x="1196" y="203"/>
                      </a:lnTo>
                      <a:lnTo>
                        <a:pt x="1196" y="204"/>
                      </a:lnTo>
                      <a:lnTo>
                        <a:pt x="1197" y="204"/>
                      </a:lnTo>
                      <a:lnTo>
                        <a:pt x="1197" y="205"/>
                      </a:lnTo>
                      <a:lnTo>
                        <a:pt x="1198" y="206"/>
                      </a:lnTo>
                      <a:lnTo>
                        <a:pt x="1198" y="208"/>
                      </a:lnTo>
                      <a:lnTo>
                        <a:pt x="1198" y="210"/>
                      </a:lnTo>
                      <a:lnTo>
                        <a:pt x="1198" y="211"/>
                      </a:lnTo>
                      <a:lnTo>
                        <a:pt x="1199" y="211"/>
                      </a:lnTo>
                      <a:lnTo>
                        <a:pt x="1200" y="212"/>
                      </a:lnTo>
                      <a:lnTo>
                        <a:pt x="1200" y="213"/>
                      </a:lnTo>
                      <a:lnTo>
                        <a:pt x="1201" y="215"/>
                      </a:lnTo>
                      <a:lnTo>
                        <a:pt x="1201" y="216"/>
                      </a:lnTo>
                      <a:lnTo>
                        <a:pt x="1201" y="218"/>
                      </a:lnTo>
                      <a:lnTo>
                        <a:pt x="1200" y="218"/>
                      </a:lnTo>
                      <a:lnTo>
                        <a:pt x="1200" y="219"/>
                      </a:lnTo>
                      <a:lnTo>
                        <a:pt x="1201" y="220"/>
                      </a:lnTo>
                      <a:lnTo>
                        <a:pt x="1201" y="221"/>
                      </a:lnTo>
                      <a:lnTo>
                        <a:pt x="1201" y="222"/>
                      </a:lnTo>
                      <a:lnTo>
                        <a:pt x="1202" y="224"/>
                      </a:lnTo>
                      <a:lnTo>
                        <a:pt x="1204" y="225"/>
                      </a:lnTo>
                      <a:lnTo>
                        <a:pt x="1205" y="225"/>
                      </a:lnTo>
                      <a:lnTo>
                        <a:pt x="1206" y="226"/>
                      </a:lnTo>
                      <a:lnTo>
                        <a:pt x="1207" y="226"/>
                      </a:lnTo>
                      <a:lnTo>
                        <a:pt x="1207" y="227"/>
                      </a:lnTo>
                      <a:lnTo>
                        <a:pt x="1208" y="227"/>
                      </a:lnTo>
                      <a:lnTo>
                        <a:pt x="1209" y="228"/>
                      </a:lnTo>
                      <a:lnTo>
                        <a:pt x="1210" y="230"/>
                      </a:lnTo>
                      <a:lnTo>
                        <a:pt x="1211" y="232"/>
                      </a:lnTo>
                      <a:lnTo>
                        <a:pt x="1212" y="233"/>
                      </a:lnTo>
                      <a:lnTo>
                        <a:pt x="1212" y="234"/>
                      </a:lnTo>
                      <a:lnTo>
                        <a:pt x="1212" y="235"/>
                      </a:lnTo>
                      <a:lnTo>
                        <a:pt x="1212" y="238"/>
                      </a:lnTo>
                      <a:lnTo>
                        <a:pt x="1211" y="238"/>
                      </a:lnTo>
                      <a:lnTo>
                        <a:pt x="1212" y="239"/>
                      </a:lnTo>
                      <a:lnTo>
                        <a:pt x="1213" y="240"/>
                      </a:lnTo>
                      <a:lnTo>
                        <a:pt x="1212" y="242"/>
                      </a:lnTo>
                      <a:lnTo>
                        <a:pt x="1213" y="243"/>
                      </a:lnTo>
                      <a:lnTo>
                        <a:pt x="1214" y="244"/>
                      </a:lnTo>
                      <a:lnTo>
                        <a:pt x="1215" y="244"/>
                      </a:lnTo>
                      <a:lnTo>
                        <a:pt x="1215" y="245"/>
                      </a:lnTo>
                      <a:lnTo>
                        <a:pt x="1215" y="246"/>
                      </a:lnTo>
                      <a:lnTo>
                        <a:pt x="1216" y="247"/>
                      </a:lnTo>
                      <a:lnTo>
                        <a:pt x="1217" y="247"/>
                      </a:lnTo>
                      <a:lnTo>
                        <a:pt x="1217" y="248"/>
                      </a:lnTo>
                      <a:lnTo>
                        <a:pt x="1218" y="248"/>
                      </a:lnTo>
                      <a:lnTo>
                        <a:pt x="1219" y="249"/>
                      </a:lnTo>
                      <a:lnTo>
                        <a:pt x="1220" y="249"/>
                      </a:lnTo>
                      <a:lnTo>
                        <a:pt x="1220" y="250"/>
                      </a:lnTo>
                      <a:lnTo>
                        <a:pt x="1221" y="250"/>
                      </a:lnTo>
                      <a:lnTo>
                        <a:pt x="1220" y="251"/>
                      </a:lnTo>
                      <a:lnTo>
                        <a:pt x="1220" y="253"/>
                      </a:lnTo>
                      <a:lnTo>
                        <a:pt x="1220" y="254"/>
                      </a:lnTo>
                      <a:lnTo>
                        <a:pt x="1220" y="255"/>
                      </a:lnTo>
                      <a:lnTo>
                        <a:pt x="1220" y="256"/>
                      </a:lnTo>
                      <a:lnTo>
                        <a:pt x="1220" y="257"/>
                      </a:lnTo>
                      <a:lnTo>
                        <a:pt x="1220" y="258"/>
                      </a:lnTo>
                      <a:lnTo>
                        <a:pt x="1221" y="258"/>
                      </a:lnTo>
                      <a:lnTo>
                        <a:pt x="1220" y="260"/>
                      </a:lnTo>
                      <a:lnTo>
                        <a:pt x="1220" y="261"/>
                      </a:lnTo>
                      <a:lnTo>
                        <a:pt x="1220" y="262"/>
                      </a:lnTo>
                      <a:lnTo>
                        <a:pt x="1220" y="263"/>
                      </a:lnTo>
                      <a:lnTo>
                        <a:pt x="1221" y="263"/>
                      </a:lnTo>
                      <a:lnTo>
                        <a:pt x="1221" y="264"/>
                      </a:lnTo>
                      <a:lnTo>
                        <a:pt x="1222" y="264"/>
                      </a:lnTo>
                      <a:lnTo>
                        <a:pt x="1223" y="264"/>
                      </a:lnTo>
                      <a:lnTo>
                        <a:pt x="1224" y="264"/>
                      </a:lnTo>
                      <a:lnTo>
                        <a:pt x="1226" y="265"/>
                      </a:lnTo>
                      <a:lnTo>
                        <a:pt x="1227" y="266"/>
                      </a:lnTo>
                      <a:lnTo>
                        <a:pt x="1226" y="266"/>
                      </a:lnTo>
                      <a:lnTo>
                        <a:pt x="1226" y="269"/>
                      </a:lnTo>
                      <a:lnTo>
                        <a:pt x="1225" y="270"/>
                      </a:lnTo>
                      <a:lnTo>
                        <a:pt x="1225" y="271"/>
                      </a:lnTo>
                      <a:lnTo>
                        <a:pt x="1225" y="272"/>
                      </a:lnTo>
                      <a:lnTo>
                        <a:pt x="1224" y="272"/>
                      </a:lnTo>
                      <a:lnTo>
                        <a:pt x="1224" y="273"/>
                      </a:lnTo>
                      <a:lnTo>
                        <a:pt x="1224" y="274"/>
                      </a:lnTo>
                      <a:lnTo>
                        <a:pt x="1223" y="274"/>
                      </a:lnTo>
                      <a:lnTo>
                        <a:pt x="1222" y="276"/>
                      </a:lnTo>
                      <a:lnTo>
                        <a:pt x="1221" y="276"/>
                      </a:lnTo>
                      <a:lnTo>
                        <a:pt x="1220" y="277"/>
                      </a:lnTo>
                      <a:lnTo>
                        <a:pt x="1219" y="278"/>
                      </a:lnTo>
                      <a:lnTo>
                        <a:pt x="1217" y="279"/>
                      </a:lnTo>
                      <a:lnTo>
                        <a:pt x="1217" y="280"/>
                      </a:lnTo>
                      <a:lnTo>
                        <a:pt x="1218" y="280"/>
                      </a:lnTo>
                      <a:lnTo>
                        <a:pt x="1217" y="281"/>
                      </a:lnTo>
                      <a:lnTo>
                        <a:pt x="1216" y="281"/>
                      </a:lnTo>
                      <a:lnTo>
                        <a:pt x="1216" y="282"/>
                      </a:lnTo>
                      <a:lnTo>
                        <a:pt x="1216" y="283"/>
                      </a:lnTo>
                      <a:lnTo>
                        <a:pt x="1215" y="284"/>
                      </a:lnTo>
                      <a:lnTo>
                        <a:pt x="1214" y="284"/>
                      </a:lnTo>
                      <a:lnTo>
                        <a:pt x="1214" y="285"/>
                      </a:lnTo>
                      <a:lnTo>
                        <a:pt x="1214" y="287"/>
                      </a:lnTo>
                      <a:lnTo>
                        <a:pt x="1213" y="287"/>
                      </a:lnTo>
                      <a:lnTo>
                        <a:pt x="1214" y="288"/>
                      </a:lnTo>
                      <a:lnTo>
                        <a:pt x="1213" y="289"/>
                      </a:lnTo>
                      <a:lnTo>
                        <a:pt x="1213" y="290"/>
                      </a:lnTo>
                      <a:lnTo>
                        <a:pt x="1214" y="291"/>
                      </a:lnTo>
                      <a:lnTo>
                        <a:pt x="1214" y="292"/>
                      </a:lnTo>
                      <a:lnTo>
                        <a:pt x="1214" y="293"/>
                      </a:lnTo>
                      <a:lnTo>
                        <a:pt x="1215" y="293"/>
                      </a:lnTo>
                      <a:lnTo>
                        <a:pt x="1216" y="294"/>
                      </a:lnTo>
                      <a:lnTo>
                        <a:pt x="1215" y="295"/>
                      </a:lnTo>
                      <a:lnTo>
                        <a:pt x="1214" y="296"/>
                      </a:lnTo>
                      <a:lnTo>
                        <a:pt x="1215" y="296"/>
                      </a:lnTo>
                      <a:lnTo>
                        <a:pt x="1216" y="297"/>
                      </a:lnTo>
                      <a:lnTo>
                        <a:pt x="1216" y="298"/>
                      </a:lnTo>
                      <a:lnTo>
                        <a:pt x="1216" y="299"/>
                      </a:lnTo>
                      <a:lnTo>
                        <a:pt x="1215" y="299"/>
                      </a:lnTo>
                      <a:lnTo>
                        <a:pt x="1214" y="300"/>
                      </a:lnTo>
                      <a:lnTo>
                        <a:pt x="1213" y="300"/>
                      </a:lnTo>
                      <a:lnTo>
                        <a:pt x="1212" y="300"/>
                      </a:lnTo>
                      <a:lnTo>
                        <a:pt x="1211" y="300"/>
                      </a:lnTo>
                      <a:lnTo>
                        <a:pt x="1211" y="301"/>
                      </a:lnTo>
                      <a:lnTo>
                        <a:pt x="1210" y="302"/>
                      </a:lnTo>
                      <a:lnTo>
                        <a:pt x="1210" y="301"/>
                      </a:lnTo>
                      <a:lnTo>
                        <a:pt x="1209" y="302"/>
                      </a:lnTo>
                      <a:lnTo>
                        <a:pt x="1208" y="302"/>
                      </a:lnTo>
                      <a:lnTo>
                        <a:pt x="1207" y="302"/>
                      </a:lnTo>
                      <a:lnTo>
                        <a:pt x="1207" y="303"/>
                      </a:lnTo>
                      <a:lnTo>
                        <a:pt x="1207" y="304"/>
                      </a:lnTo>
                      <a:lnTo>
                        <a:pt x="1208" y="304"/>
                      </a:lnTo>
                      <a:lnTo>
                        <a:pt x="1208" y="305"/>
                      </a:lnTo>
                      <a:lnTo>
                        <a:pt x="1207" y="306"/>
                      </a:lnTo>
                      <a:lnTo>
                        <a:pt x="1207" y="305"/>
                      </a:lnTo>
                      <a:lnTo>
                        <a:pt x="1206" y="305"/>
                      </a:lnTo>
                      <a:lnTo>
                        <a:pt x="1205" y="305"/>
                      </a:lnTo>
                      <a:lnTo>
                        <a:pt x="1205" y="307"/>
                      </a:lnTo>
                      <a:lnTo>
                        <a:pt x="1203" y="307"/>
                      </a:lnTo>
                      <a:lnTo>
                        <a:pt x="1203" y="306"/>
                      </a:lnTo>
                      <a:lnTo>
                        <a:pt x="1202" y="305"/>
                      </a:lnTo>
                      <a:lnTo>
                        <a:pt x="1201" y="305"/>
                      </a:lnTo>
                      <a:lnTo>
                        <a:pt x="1201" y="304"/>
                      </a:lnTo>
                      <a:lnTo>
                        <a:pt x="1200" y="304"/>
                      </a:lnTo>
                      <a:lnTo>
                        <a:pt x="1198" y="304"/>
                      </a:lnTo>
                      <a:lnTo>
                        <a:pt x="1197" y="303"/>
                      </a:lnTo>
                      <a:lnTo>
                        <a:pt x="1196" y="304"/>
                      </a:lnTo>
                      <a:lnTo>
                        <a:pt x="1196" y="303"/>
                      </a:lnTo>
                      <a:lnTo>
                        <a:pt x="1194" y="303"/>
                      </a:lnTo>
                      <a:lnTo>
                        <a:pt x="1194" y="304"/>
                      </a:lnTo>
                      <a:lnTo>
                        <a:pt x="1194" y="305"/>
                      </a:lnTo>
                      <a:lnTo>
                        <a:pt x="1193" y="305"/>
                      </a:lnTo>
                      <a:lnTo>
                        <a:pt x="1192" y="306"/>
                      </a:lnTo>
                      <a:lnTo>
                        <a:pt x="1193" y="307"/>
                      </a:lnTo>
                      <a:lnTo>
                        <a:pt x="1192" y="308"/>
                      </a:lnTo>
                      <a:lnTo>
                        <a:pt x="1193" y="308"/>
                      </a:lnTo>
                      <a:lnTo>
                        <a:pt x="1193" y="309"/>
                      </a:lnTo>
                      <a:lnTo>
                        <a:pt x="1194" y="310"/>
                      </a:lnTo>
                      <a:lnTo>
                        <a:pt x="1193" y="310"/>
                      </a:lnTo>
                      <a:lnTo>
                        <a:pt x="1192" y="311"/>
                      </a:lnTo>
                      <a:lnTo>
                        <a:pt x="1193" y="312"/>
                      </a:lnTo>
                      <a:lnTo>
                        <a:pt x="1193" y="313"/>
                      </a:lnTo>
                      <a:lnTo>
                        <a:pt x="1194" y="314"/>
                      </a:lnTo>
                      <a:lnTo>
                        <a:pt x="1195" y="314"/>
                      </a:lnTo>
                      <a:lnTo>
                        <a:pt x="1196" y="314"/>
                      </a:lnTo>
                      <a:lnTo>
                        <a:pt x="1197" y="314"/>
                      </a:lnTo>
                      <a:lnTo>
                        <a:pt x="1197" y="315"/>
                      </a:lnTo>
                      <a:lnTo>
                        <a:pt x="1198" y="315"/>
                      </a:lnTo>
                      <a:lnTo>
                        <a:pt x="1199" y="316"/>
                      </a:lnTo>
                      <a:lnTo>
                        <a:pt x="1199" y="315"/>
                      </a:lnTo>
                      <a:lnTo>
                        <a:pt x="1200" y="315"/>
                      </a:lnTo>
                      <a:lnTo>
                        <a:pt x="1201" y="316"/>
                      </a:lnTo>
                      <a:lnTo>
                        <a:pt x="1202" y="316"/>
                      </a:lnTo>
                      <a:lnTo>
                        <a:pt x="1204" y="317"/>
                      </a:lnTo>
                      <a:lnTo>
                        <a:pt x="1205" y="318"/>
                      </a:lnTo>
                      <a:lnTo>
                        <a:pt x="1207" y="319"/>
                      </a:lnTo>
                      <a:lnTo>
                        <a:pt x="1206" y="319"/>
                      </a:lnTo>
                      <a:lnTo>
                        <a:pt x="1207" y="320"/>
                      </a:lnTo>
                      <a:lnTo>
                        <a:pt x="1207" y="321"/>
                      </a:lnTo>
                      <a:lnTo>
                        <a:pt x="1207" y="322"/>
                      </a:lnTo>
                      <a:lnTo>
                        <a:pt x="1208" y="322"/>
                      </a:lnTo>
                      <a:lnTo>
                        <a:pt x="1208" y="323"/>
                      </a:lnTo>
                      <a:lnTo>
                        <a:pt x="1209" y="323"/>
                      </a:lnTo>
                      <a:lnTo>
                        <a:pt x="1210" y="324"/>
                      </a:lnTo>
                      <a:lnTo>
                        <a:pt x="1210" y="325"/>
                      </a:lnTo>
                      <a:lnTo>
                        <a:pt x="1211" y="326"/>
                      </a:lnTo>
                      <a:lnTo>
                        <a:pt x="1212" y="327"/>
                      </a:lnTo>
                      <a:lnTo>
                        <a:pt x="1213" y="327"/>
                      </a:lnTo>
                      <a:lnTo>
                        <a:pt x="1213" y="328"/>
                      </a:lnTo>
                      <a:lnTo>
                        <a:pt x="1215" y="329"/>
                      </a:lnTo>
                      <a:lnTo>
                        <a:pt x="1215" y="330"/>
                      </a:lnTo>
                      <a:lnTo>
                        <a:pt x="1216" y="330"/>
                      </a:lnTo>
                      <a:lnTo>
                        <a:pt x="1217" y="330"/>
                      </a:lnTo>
                      <a:lnTo>
                        <a:pt x="1218" y="331"/>
                      </a:lnTo>
                      <a:lnTo>
                        <a:pt x="1218" y="332"/>
                      </a:lnTo>
                      <a:lnTo>
                        <a:pt x="1219" y="332"/>
                      </a:lnTo>
                      <a:lnTo>
                        <a:pt x="1219" y="333"/>
                      </a:lnTo>
                      <a:lnTo>
                        <a:pt x="1221" y="333"/>
                      </a:lnTo>
                      <a:lnTo>
                        <a:pt x="1223" y="333"/>
                      </a:lnTo>
                      <a:lnTo>
                        <a:pt x="1224" y="334"/>
                      </a:lnTo>
                      <a:lnTo>
                        <a:pt x="1225" y="334"/>
                      </a:lnTo>
                      <a:lnTo>
                        <a:pt x="1226" y="336"/>
                      </a:lnTo>
                      <a:lnTo>
                        <a:pt x="1229" y="336"/>
                      </a:lnTo>
                      <a:lnTo>
                        <a:pt x="1229" y="337"/>
                      </a:lnTo>
                      <a:lnTo>
                        <a:pt x="1230" y="337"/>
                      </a:lnTo>
                      <a:lnTo>
                        <a:pt x="1230" y="338"/>
                      </a:lnTo>
                      <a:lnTo>
                        <a:pt x="1232" y="339"/>
                      </a:lnTo>
                      <a:lnTo>
                        <a:pt x="1233" y="339"/>
                      </a:lnTo>
                      <a:lnTo>
                        <a:pt x="1234" y="339"/>
                      </a:lnTo>
                      <a:lnTo>
                        <a:pt x="1234" y="340"/>
                      </a:lnTo>
                      <a:lnTo>
                        <a:pt x="1235" y="342"/>
                      </a:lnTo>
                      <a:lnTo>
                        <a:pt x="1235" y="343"/>
                      </a:lnTo>
                      <a:lnTo>
                        <a:pt x="1234" y="343"/>
                      </a:lnTo>
                      <a:lnTo>
                        <a:pt x="1235" y="344"/>
                      </a:lnTo>
                      <a:lnTo>
                        <a:pt x="1236" y="344"/>
                      </a:lnTo>
                      <a:lnTo>
                        <a:pt x="1236" y="345"/>
                      </a:lnTo>
                      <a:lnTo>
                        <a:pt x="1238" y="346"/>
                      </a:lnTo>
                      <a:lnTo>
                        <a:pt x="1240" y="346"/>
                      </a:lnTo>
                      <a:lnTo>
                        <a:pt x="1241" y="346"/>
                      </a:lnTo>
                      <a:lnTo>
                        <a:pt x="1242" y="347"/>
                      </a:lnTo>
                      <a:lnTo>
                        <a:pt x="1243" y="348"/>
                      </a:lnTo>
                      <a:lnTo>
                        <a:pt x="1245" y="350"/>
                      </a:lnTo>
                      <a:lnTo>
                        <a:pt x="1246" y="351"/>
                      </a:lnTo>
                      <a:lnTo>
                        <a:pt x="1248" y="356"/>
                      </a:lnTo>
                      <a:lnTo>
                        <a:pt x="1249" y="358"/>
                      </a:lnTo>
                      <a:lnTo>
                        <a:pt x="1251" y="361"/>
                      </a:lnTo>
                      <a:lnTo>
                        <a:pt x="1252" y="363"/>
                      </a:lnTo>
                      <a:lnTo>
                        <a:pt x="1252" y="364"/>
                      </a:lnTo>
                      <a:lnTo>
                        <a:pt x="1253" y="366"/>
                      </a:lnTo>
                      <a:lnTo>
                        <a:pt x="1253" y="367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7" y="372"/>
                      </a:lnTo>
                      <a:lnTo>
                        <a:pt x="1257" y="375"/>
                      </a:lnTo>
                      <a:lnTo>
                        <a:pt x="1258" y="376"/>
                      </a:lnTo>
                      <a:lnTo>
                        <a:pt x="1258" y="377"/>
                      </a:lnTo>
                      <a:lnTo>
                        <a:pt x="1261" y="377"/>
                      </a:lnTo>
                      <a:lnTo>
                        <a:pt x="1264" y="377"/>
                      </a:lnTo>
                      <a:lnTo>
                        <a:pt x="1265" y="377"/>
                      </a:lnTo>
                      <a:lnTo>
                        <a:pt x="1266" y="377"/>
                      </a:lnTo>
                      <a:lnTo>
                        <a:pt x="1267" y="377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2" y="375"/>
                      </a:lnTo>
                      <a:lnTo>
                        <a:pt x="1273" y="375"/>
                      </a:lnTo>
                      <a:lnTo>
                        <a:pt x="1275" y="376"/>
                      </a:lnTo>
                      <a:lnTo>
                        <a:pt x="1277" y="377"/>
                      </a:ln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8"/>
                      </a:lnTo>
                      <a:lnTo>
                        <a:pt x="1281" y="379"/>
                      </a:lnTo>
                      <a:lnTo>
                        <a:pt x="1282" y="379"/>
                      </a:lnTo>
                      <a:lnTo>
                        <a:pt x="1284" y="380"/>
                      </a:lnTo>
                      <a:lnTo>
                        <a:pt x="1285" y="380"/>
                      </a:lnTo>
                      <a:lnTo>
                        <a:pt x="1287" y="380"/>
                      </a:lnTo>
                      <a:lnTo>
                        <a:pt x="1290" y="382"/>
                      </a:lnTo>
                      <a:lnTo>
                        <a:pt x="1292" y="383"/>
                      </a:lnTo>
                      <a:lnTo>
                        <a:pt x="1293" y="385"/>
                      </a:lnTo>
                      <a:lnTo>
                        <a:pt x="1295" y="387"/>
                      </a:lnTo>
                      <a:lnTo>
                        <a:pt x="1297" y="390"/>
                      </a:lnTo>
                      <a:lnTo>
                        <a:pt x="1300" y="393"/>
                      </a:lnTo>
                      <a:lnTo>
                        <a:pt x="1301" y="393"/>
                      </a:lnTo>
                      <a:lnTo>
                        <a:pt x="1301" y="394"/>
                      </a:lnTo>
                      <a:lnTo>
                        <a:pt x="1302" y="395"/>
                      </a:lnTo>
                      <a:lnTo>
                        <a:pt x="1303" y="395"/>
                      </a:lnTo>
                      <a:lnTo>
                        <a:pt x="1304" y="395"/>
                      </a:lnTo>
                      <a:lnTo>
                        <a:pt x="1304" y="394"/>
                      </a:lnTo>
                      <a:lnTo>
                        <a:pt x="1304" y="393"/>
                      </a:lnTo>
                      <a:lnTo>
                        <a:pt x="1305" y="392"/>
                      </a:lnTo>
                      <a:lnTo>
                        <a:pt x="1305" y="391"/>
                      </a:lnTo>
                      <a:lnTo>
                        <a:pt x="1304" y="390"/>
                      </a:lnTo>
                      <a:lnTo>
                        <a:pt x="1303" y="389"/>
                      </a:lnTo>
                      <a:lnTo>
                        <a:pt x="1302" y="388"/>
                      </a:lnTo>
                      <a:lnTo>
                        <a:pt x="1300" y="388"/>
                      </a:lnTo>
                      <a:lnTo>
                        <a:pt x="1300" y="387"/>
                      </a:lnTo>
                      <a:lnTo>
                        <a:pt x="1299" y="386"/>
                      </a:lnTo>
                      <a:lnTo>
                        <a:pt x="1298" y="385"/>
                      </a:lnTo>
                      <a:lnTo>
                        <a:pt x="1298" y="384"/>
                      </a:lnTo>
                      <a:lnTo>
                        <a:pt x="1298" y="382"/>
                      </a:lnTo>
                      <a:lnTo>
                        <a:pt x="1297" y="381"/>
                      </a:lnTo>
                      <a:lnTo>
                        <a:pt x="1297" y="380"/>
                      </a:lnTo>
                      <a:lnTo>
                        <a:pt x="1296" y="380"/>
                      </a:lnTo>
                      <a:lnTo>
                        <a:pt x="1293" y="380"/>
                      </a:lnTo>
                      <a:lnTo>
                        <a:pt x="1293" y="379"/>
                      </a:lnTo>
                      <a:lnTo>
                        <a:pt x="1292" y="378"/>
                      </a:lnTo>
                      <a:lnTo>
                        <a:pt x="1291" y="377"/>
                      </a:lnTo>
                      <a:lnTo>
                        <a:pt x="1290" y="378"/>
                      </a:lnTo>
                      <a:lnTo>
                        <a:pt x="1289" y="377"/>
                      </a:lnTo>
                      <a:lnTo>
                        <a:pt x="1289" y="376"/>
                      </a:lnTo>
                      <a:lnTo>
                        <a:pt x="1289" y="375"/>
                      </a:lnTo>
                      <a:lnTo>
                        <a:pt x="1291" y="373"/>
                      </a:lnTo>
                      <a:lnTo>
                        <a:pt x="1292" y="373"/>
                      </a:lnTo>
                      <a:lnTo>
                        <a:pt x="1292" y="372"/>
                      </a:lnTo>
                      <a:lnTo>
                        <a:pt x="1292" y="370"/>
                      </a:lnTo>
                      <a:lnTo>
                        <a:pt x="1291" y="369"/>
                      </a:lnTo>
                      <a:lnTo>
                        <a:pt x="1289" y="367"/>
                      </a:lnTo>
                      <a:lnTo>
                        <a:pt x="1288" y="367"/>
                      </a:lnTo>
                      <a:lnTo>
                        <a:pt x="1287" y="366"/>
                      </a:lnTo>
                      <a:lnTo>
                        <a:pt x="1290" y="364"/>
                      </a:lnTo>
                      <a:lnTo>
                        <a:pt x="1290" y="363"/>
                      </a:lnTo>
                      <a:lnTo>
                        <a:pt x="1290" y="361"/>
                      </a:lnTo>
                      <a:lnTo>
                        <a:pt x="1291" y="358"/>
                      </a:lnTo>
                      <a:lnTo>
                        <a:pt x="1291" y="357"/>
                      </a:lnTo>
                      <a:lnTo>
                        <a:pt x="1292" y="356"/>
                      </a:lnTo>
                      <a:lnTo>
                        <a:pt x="1292" y="355"/>
                      </a:lnTo>
                      <a:lnTo>
                        <a:pt x="1293" y="354"/>
                      </a:lnTo>
                      <a:lnTo>
                        <a:pt x="1293" y="353"/>
                      </a:lnTo>
                      <a:lnTo>
                        <a:pt x="1292" y="352"/>
                      </a:lnTo>
                      <a:lnTo>
                        <a:pt x="1293" y="351"/>
                      </a:lnTo>
                      <a:lnTo>
                        <a:pt x="1294" y="350"/>
                      </a:lnTo>
                      <a:lnTo>
                        <a:pt x="1294" y="349"/>
                      </a:lnTo>
                      <a:lnTo>
                        <a:pt x="1293" y="348"/>
                      </a:lnTo>
                      <a:lnTo>
                        <a:pt x="1293" y="347"/>
                      </a:lnTo>
                      <a:lnTo>
                        <a:pt x="1293" y="346"/>
                      </a:lnTo>
                      <a:lnTo>
                        <a:pt x="1294" y="345"/>
                      </a:lnTo>
                      <a:lnTo>
                        <a:pt x="1293" y="345"/>
                      </a:lnTo>
                      <a:lnTo>
                        <a:pt x="1293" y="344"/>
                      </a:lnTo>
                      <a:lnTo>
                        <a:pt x="1293" y="343"/>
                      </a:lnTo>
                      <a:lnTo>
                        <a:pt x="1294" y="343"/>
                      </a:lnTo>
                      <a:lnTo>
                        <a:pt x="1295" y="343"/>
                      </a:lnTo>
                      <a:lnTo>
                        <a:pt x="1296" y="342"/>
                      </a:lnTo>
                      <a:lnTo>
                        <a:pt x="1296" y="341"/>
                      </a:lnTo>
                      <a:lnTo>
                        <a:pt x="1297" y="339"/>
                      </a:lnTo>
                      <a:lnTo>
                        <a:pt x="1296" y="337"/>
                      </a:lnTo>
                      <a:lnTo>
                        <a:pt x="1295" y="336"/>
                      </a:lnTo>
                      <a:lnTo>
                        <a:pt x="1294" y="335"/>
                      </a:lnTo>
                      <a:lnTo>
                        <a:pt x="1295" y="334"/>
                      </a:lnTo>
                      <a:lnTo>
                        <a:pt x="1293" y="334"/>
                      </a:lnTo>
                      <a:lnTo>
                        <a:pt x="1292" y="333"/>
                      </a:lnTo>
                      <a:lnTo>
                        <a:pt x="1292" y="332"/>
                      </a:lnTo>
                      <a:lnTo>
                        <a:pt x="1293" y="330"/>
                      </a:lnTo>
                      <a:lnTo>
                        <a:pt x="1292" y="329"/>
                      </a:lnTo>
                      <a:lnTo>
                        <a:pt x="1292" y="328"/>
                      </a:lnTo>
                      <a:lnTo>
                        <a:pt x="1292" y="327"/>
                      </a:lnTo>
                      <a:lnTo>
                        <a:pt x="1293" y="326"/>
                      </a:lnTo>
                      <a:lnTo>
                        <a:pt x="1293" y="325"/>
                      </a:lnTo>
                      <a:lnTo>
                        <a:pt x="1295" y="324"/>
                      </a:lnTo>
                      <a:lnTo>
                        <a:pt x="1295" y="323"/>
                      </a:lnTo>
                      <a:lnTo>
                        <a:pt x="1295" y="322"/>
                      </a:lnTo>
                      <a:lnTo>
                        <a:pt x="1295" y="321"/>
                      </a:lnTo>
                      <a:lnTo>
                        <a:pt x="1296" y="320"/>
                      </a:lnTo>
                      <a:lnTo>
                        <a:pt x="1296" y="319"/>
                      </a:lnTo>
                      <a:lnTo>
                        <a:pt x="1296" y="318"/>
                      </a:lnTo>
                      <a:lnTo>
                        <a:pt x="1295" y="316"/>
                      </a:lnTo>
                      <a:lnTo>
                        <a:pt x="1295" y="315"/>
                      </a:lnTo>
                      <a:lnTo>
                        <a:pt x="1295" y="314"/>
                      </a:lnTo>
                      <a:lnTo>
                        <a:pt x="1296" y="312"/>
                      </a:lnTo>
                      <a:lnTo>
                        <a:pt x="1297" y="310"/>
                      </a:lnTo>
                      <a:lnTo>
                        <a:pt x="1297" y="309"/>
                      </a:lnTo>
                      <a:lnTo>
                        <a:pt x="1298" y="309"/>
                      </a:lnTo>
                      <a:lnTo>
                        <a:pt x="1299" y="308"/>
                      </a:lnTo>
                      <a:lnTo>
                        <a:pt x="1300" y="308"/>
                      </a:lnTo>
                      <a:lnTo>
                        <a:pt x="1301" y="307"/>
                      </a:lnTo>
                      <a:lnTo>
                        <a:pt x="1302" y="306"/>
                      </a:lnTo>
                      <a:lnTo>
                        <a:pt x="1303" y="305"/>
                      </a:lnTo>
                      <a:lnTo>
                        <a:pt x="1304" y="304"/>
                      </a:lnTo>
                      <a:lnTo>
                        <a:pt x="1304" y="302"/>
                      </a:lnTo>
                      <a:lnTo>
                        <a:pt x="1305" y="300"/>
                      </a:lnTo>
                      <a:lnTo>
                        <a:pt x="1306" y="299"/>
                      </a:lnTo>
                      <a:lnTo>
                        <a:pt x="1307" y="299"/>
                      </a:lnTo>
                      <a:lnTo>
                        <a:pt x="1308" y="299"/>
                      </a:lnTo>
                      <a:lnTo>
                        <a:pt x="1309" y="299"/>
                      </a:lnTo>
                      <a:lnTo>
                        <a:pt x="1308" y="298"/>
                      </a:lnTo>
                      <a:lnTo>
                        <a:pt x="1309" y="297"/>
                      </a:lnTo>
                      <a:lnTo>
                        <a:pt x="1311" y="296"/>
                      </a:lnTo>
                      <a:lnTo>
                        <a:pt x="1313" y="295"/>
                      </a:lnTo>
                      <a:lnTo>
                        <a:pt x="1315" y="294"/>
                      </a:lnTo>
                      <a:lnTo>
                        <a:pt x="1316" y="293"/>
                      </a:lnTo>
                      <a:lnTo>
                        <a:pt x="1318" y="293"/>
                      </a:lnTo>
                      <a:lnTo>
                        <a:pt x="1319" y="293"/>
                      </a:lnTo>
                      <a:lnTo>
                        <a:pt x="1320" y="293"/>
                      </a:lnTo>
                      <a:lnTo>
                        <a:pt x="1321" y="292"/>
                      </a:lnTo>
                      <a:lnTo>
                        <a:pt x="1322" y="292"/>
                      </a:lnTo>
                      <a:lnTo>
                        <a:pt x="1323" y="291"/>
                      </a:lnTo>
                      <a:lnTo>
                        <a:pt x="1324" y="290"/>
                      </a:lnTo>
                      <a:lnTo>
                        <a:pt x="1325" y="291"/>
                      </a:lnTo>
                      <a:lnTo>
                        <a:pt x="1327" y="290"/>
                      </a:lnTo>
                      <a:lnTo>
                        <a:pt x="1328" y="290"/>
                      </a:lnTo>
                      <a:lnTo>
                        <a:pt x="1329" y="290"/>
                      </a:lnTo>
                      <a:lnTo>
                        <a:pt x="1330" y="289"/>
                      </a:lnTo>
                      <a:lnTo>
                        <a:pt x="1331" y="289"/>
                      </a:lnTo>
                      <a:lnTo>
                        <a:pt x="1331" y="287"/>
                      </a:lnTo>
                      <a:lnTo>
                        <a:pt x="1332" y="286"/>
                      </a:lnTo>
                      <a:lnTo>
                        <a:pt x="1331" y="285"/>
                      </a:lnTo>
                      <a:lnTo>
                        <a:pt x="1331" y="283"/>
                      </a:lnTo>
                      <a:lnTo>
                        <a:pt x="1333" y="282"/>
                      </a:lnTo>
                      <a:lnTo>
                        <a:pt x="1334" y="283"/>
                      </a:lnTo>
                      <a:lnTo>
                        <a:pt x="1335" y="283"/>
                      </a:lnTo>
                      <a:lnTo>
                        <a:pt x="1336" y="283"/>
                      </a:lnTo>
                      <a:lnTo>
                        <a:pt x="1337" y="284"/>
                      </a:lnTo>
                      <a:lnTo>
                        <a:pt x="1338" y="284"/>
                      </a:lnTo>
                      <a:lnTo>
                        <a:pt x="1338" y="283"/>
                      </a:lnTo>
                      <a:lnTo>
                        <a:pt x="1339" y="283"/>
                      </a:lnTo>
                      <a:lnTo>
                        <a:pt x="1341" y="282"/>
                      </a:lnTo>
                      <a:lnTo>
                        <a:pt x="1342" y="283"/>
                      </a:lnTo>
                      <a:lnTo>
                        <a:pt x="1343" y="283"/>
                      </a:lnTo>
                      <a:lnTo>
                        <a:pt x="1344" y="283"/>
                      </a:lnTo>
                      <a:lnTo>
                        <a:pt x="1345" y="283"/>
                      </a:lnTo>
                      <a:lnTo>
                        <a:pt x="1346" y="283"/>
                      </a:lnTo>
                      <a:lnTo>
                        <a:pt x="1347" y="283"/>
                      </a:lnTo>
                      <a:lnTo>
                        <a:pt x="1348" y="284"/>
                      </a:lnTo>
                      <a:lnTo>
                        <a:pt x="1349" y="285"/>
                      </a:lnTo>
                      <a:lnTo>
                        <a:pt x="1349" y="286"/>
                      </a:lnTo>
                      <a:lnTo>
                        <a:pt x="1350" y="287"/>
                      </a:lnTo>
                      <a:lnTo>
                        <a:pt x="1351" y="288"/>
                      </a:lnTo>
                      <a:lnTo>
                        <a:pt x="1352" y="287"/>
                      </a:lnTo>
                      <a:lnTo>
                        <a:pt x="1353" y="288"/>
                      </a:lnTo>
                      <a:lnTo>
                        <a:pt x="1354" y="288"/>
                      </a:lnTo>
                      <a:lnTo>
                        <a:pt x="1355" y="289"/>
                      </a:lnTo>
                      <a:lnTo>
                        <a:pt x="1358" y="289"/>
                      </a:lnTo>
                      <a:lnTo>
                        <a:pt x="1359" y="289"/>
                      </a:lnTo>
                      <a:lnTo>
                        <a:pt x="1360" y="288"/>
                      </a:lnTo>
                      <a:lnTo>
                        <a:pt x="1361" y="289"/>
                      </a:lnTo>
                      <a:lnTo>
                        <a:pt x="1362" y="289"/>
                      </a:lnTo>
                      <a:lnTo>
                        <a:pt x="1363" y="288"/>
                      </a:lnTo>
                      <a:lnTo>
                        <a:pt x="1364" y="288"/>
                      </a:lnTo>
                      <a:lnTo>
                        <a:pt x="1364" y="290"/>
                      </a:lnTo>
                      <a:lnTo>
                        <a:pt x="1364" y="291"/>
                      </a:lnTo>
                      <a:lnTo>
                        <a:pt x="1364" y="292"/>
                      </a:lnTo>
                      <a:lnTo>
                        <a:pt x="1364" y="294"/>
                      </a:lnTo>
                      <a:lnTo>
                        <a:pt x="1365" y="294"/>
                      </a:lnTo>
                      <a:lnTo>
                        <a:pt x="1365" y="295"/>
                      </a:lnTo>
                      <a:lnTo>
                        <a:pt x="1366" y="296"/>
                      </a:lnTo>
                      <a:lnTo>
                        <a:pt x="1366" y="297"/>
                      </a:lnTo>
                      <a:lnTo>
                        <a:pt x="1367" y="297"/>
                      </a:lnTo>
                      <a:lnTo>
                        <a:pt x="1368" y="298"/>
                      </a:lnTo>
                      <a:lnTo>
                        <a:pt x="1369" y="298"/>
                      </a:lnTo>
                      <a:lnTo>
                        <a:pt x="1370" y="297"/>
                      </a:lnTo>
                      <a:lnTo>
                        <a:pt x="1371" y="298"/>
                      </a:lnTo>
                      <a:lnTo>
                        <a:pt x="1371" y="299"/>
                      </a:lnTo>
                      <a:lnTo>
                        <a:pt x="1371" y="301"/>
                      </a:lnTo>
                      <a:lnTo>
                        <a:pt x="1372" y="302"/>
                      </a:lnTo>
                      <a:lnTo>
                        <a:pt x="1373" y="302"/>
                      </a:lnTo>
                      <a:lnTo>
                        <a:pt x="1374" y="302"/>
                      </a:lnTo>
                      <a:lnTo>
                        <a:pt x="1375" y="302"/>
                      </a:lnTo>
                      <a:lnTo>
                        <a:pt x="1377" y="303"/>
                      </a:lnTo>
                      <a:lnTo>
                        <a:pt x="1377" y="304"/>
                      </a:lnTo>
                      <a:lnTo>
                        <a:pt x="1377" y="305"/>
                      </a:lnTo>
                      <a:lnTo>
                        <a:pt x="1377" y="306"/>
                      </a:lnTo>
                      <a:lnTo>
                        <a:pt x="1377" y="307"/>
                      </a:lnTo>
                      <a:lnTo>
                        <a:pt x="1377" y="308"/>
                      </a:lnTo>
                      <a:lnTo>
                        <a:pt x="1378" y="308"/>
                      </a:lnTo>
                      <a:lnTo>
                        <a:pt x="1379" y="308"/>
                      </a:lnTo>
                      <a:lnTo>
                        <a:pt x="1379" y="309"/>
                      </a:lnTo>
                      <a:lnTo>
                        <a:pt x="1380" y="309"/>
                      </a:lnTo>
                      <a:lnTo>
                        <a:pt x="1381" y="310"/>
                      </a:lnTo>
                      <a:lnTo>
                        <a:pt x="1380" y="311"/>
                      </a:lnTo>
                      <a:lnTo>
                        <a:pt x="1379" y="312"/>
                      </a:lnTo>
                      <a:lnTo>
                        <a:pt x="1379" y="313"/>
                      </a:lnTo>
                      <a:lnTo>
                        <a:pt x="1380" y="313"/>
                      </a:lnTo>
                      <a:lnTo>
                        <a:pt x="1381" y="313"/>
                      </a:lnTo>
                      <a:lnTo>
                        <a:pt x="1381" y="315"/>
                      </a:lnTo>
                      <a:lnTo>
                        <a:pt x="1382" y="316"/>
                      </a:lnTo>
                      <a:lnTo>
                        <a:pt x="1381" y="317"/>
                      </a:lnTo>
                      <a:lnTo>
                        <a:pt x="1381" y="318"/>
                      </a:lnTo>
                      <a:lnTo>
                        <a:pt x="1382" y="319"/>
                      </a:lnTo>
                      <a:lnTo>
                        <a:pt x="1382" y="320"/>
                      </a:lnTo>
                      <a:lnTo>
                        <a:pt x="1383" y="320"/>
                      </a:lnTo>
                      <a:lnTo>
                        <a:pt x="1384" y="320"/>
                      </a:lnTo>
                      <a:lnTo>
                        <a:pt x="1385" y="320"/>
                      </a:lnTo>
                      <a:lnTo>
                        <a:pt x="1386" y="321"/>
                      </a:lnTo>
                      <a:lnTo>
                        <a:pt x="1387" y="320"/>
                      </a:lnTo>
                      <a:lnTo>
                        <a:pt x="1388" y="321"/>
                      </a:lnTo>
                      <a:lnTo>
                        <a:pt x="1389" y="321"/>
                      </a:lnTo>
                      <a:lnTo>
                        <a:pt x="1390" y="321"/>
                      </a:lnTo>
                      <a:lnTo>
                        <a:pt x="1391" y="322"/>
                      </a:lnTo>
                      <a:lnTo>
                        <a:pt x="1390" y="323"/>
                      </a:lnTo>
                      <a:lnTo>
                        <a:pt x="1391" y="323"/>
                      </a:lnTo>
                      <a:lnTo>
                        <a:pt x="1392" y="323"/>
                      </a:lnTo>
                      <a:lnTo>
                        <a:pt x="1392" y="322"/>
                      </a:lnTo>
                      <a:lnTo>
                        <a:pt x="1394" y="322"/>
                      </a:lnTo>
                      <a:lnTo>
                        <a:pt x="1395" y="321"/>
                      </a:lnTo>
                      <a:lnTo>
                        <a:pt x="1396" y="321"/>
                      </a:lnTo>
                      <a:lnTo>
                        <a:pt x="1396" y="320"/>
                      </a:lnTo>
                      <a:lnTo>
                        <a:pt x="1397" y="320"/>
                      </a:lnTo>
                      <a:lnTo>
                        <a:pt x="1399" y="321"/>
                      </a:lnTo>
                      <a:lnTo>
                        <a:pt x="1399" y="320"/>
                      </a:lnTo>
                      <a:lnTo>
                        <a:pt x="1399" y="319"/>
                      </a:lnTo>
                      <a:lnTo>
                        <a:pt x="1400" y="319"/>
                      </a:lnTo>
                      <a:lnTo>
                        <a:pt x="1401" y="320"/>
                      </a:lnTo>
                      <a:lnTo>
                        <a:pt x="1402" y="320"/>
                      </a:lnTo>
                      <a:lnTo>
                        <a:pt x="1403" y="320"/>
                      </a:lnTo>
                      <a:lnTo>
                        <a:pt x="1403" y="321"/>
                      </a:lnTo>
                      <a:lnTo>
                        <a:pt x="1404" y="321"/>
                      </a:lnTo>
                      <a:lnTo>
                        <a:pt x="1405" y="321"/>
                      </a:lnTo>
                      <a:lnTo>
                        <a:pt x="1406" y="321"/>
                      </a:lnTo>
                      <a:lnTo>
                        <a:pt x="1407" y="320"/>
                      </a:lnTo>
                      <a:lnTo>
                        <a:pt x="1408" y="319"/>
                      </a:lnTo>
                      <a:lnTo>
                        <a:pt x="1409" y="318"/>
                      </a:lnTo>
                      <a:lnTo>
                        <a:pt x="1407" y="317"/>
                      </a:lnTo>
                      <a:lnTo>
                        <a:pt x="1408" y="316"/>
                      </a:lnTo>
                      <a:lnTo>
                        <a:pt x="1409" y="316"/>
                      </a:lnTo>
                      <a:lnTo>
                        <a:pt x="1410" y="315"/>
                      </a:lnTo>
                      <a:lnTo>
                        <a:pt x="1409" y="314"/>
                      </a:lnTo>
                      <a:lnTo>
                        <a:pt x="1410" y="313"/>
                      </a:lnTo>
                      <a:lnTo>
                        <a:pt x="1409" y="312"/>
                      </a:lnTo>
                      <a:lnTo>
                        <a:pt x="1410" y="312"/>
                      </a:lnTo>
                      <a:lnTo>
                        <a:pt x="1411" y="311"/>
                      </a:lnTo>
                      <a:lnTo>
                        <a:pt x="1413" y="310"/>
                      </a:lnTo>
                      <a:lnTo>
                        <a:pt x="1414" y="311"/>
                      </a:lnTo>
                      <a:lnTo>
                        <a:pt x="1415" y="311"/>
                      </a:lnTo>
                      <a:lnTo>
                        <a:pt x="1416" y="311"/>
                      </a:lnTo>
                      <a:lnTo>
                        <a:pt x="1417" y="311"/>
                      </a:lnTo>
                      <a:lnTo>
                        <a:pt x="1418" y="310"/>
                      </a:lnTo>
                      <a:lnTo>
                        <a:pt x="1419" y="309"/>
                      </a:lnTo>
                      <a:lnTo>
                        <a:pt x="1420" y="309"/>
                      </a:lnTo>
                      <a:lnTo>
                        <a:pt x="1421" y="309"/>
                      </a:lnTo>
                      <a:lnTo>
                        <a:pt x="1422" y="309"/>
                      </a:lnTo>
                      <a:lnTo>
                        <a:pt x="1422" y="308"/>
                      </a:lnTo>
                      <a:lnTo>
                        <a:pt x="1425" y="308"/>
                      </a:lnTo>
                      <a:lnTo>
                        <a:pt x="1426" y="308"/>
                      </a:lnTo>
                      <a:lnTo>
                        <a:pt x="1426" y="307"/>
                      </a:lnTo>
                      <a:lnTo>
                        <a:pt x="1429" y="305"/>
                      </a:lnTo>
                      <a:lnTo>
                        <a:pt x="1430" y="306"/>
                      </a:lnTo>
                      <a:lnTo>
                        <a:pt x="1430" y="304"/>
                      </a:lnTo>
                      <a:lnTo>
                        <a:pt x="1430" y="303"/>
                      </a:lnTo>
                      <a:lnTo>
                        <a:pt x="1430" y="302"/>
                      </a:lnTo>
                      <a:lnTo>
                        <a:pt x="1430" y="301"/>
                      </a:lnTo>
                      <a:lnTo>
                        <a:pt x="1430" y="300"/>
                      </a:lnTo>
                      <a:lnTo>
                        <a:pt x="1429" y="299"/>
                      </a:lnTo>
                      <a:lnTo>
                        <a:pt x="1429" y="298"/>
                      </a:lnTo>
                      <a:lnTo>
                        <a:pt x="1429" y="297"/>
                      </a:lnTo>
                      <a:lnTo>
                        <a:pt x="1428" y="297"/>
                      </a:lnTo>
                      <a:lnTo>
                        <a:pt x="1427" y="296"/>
                      </a:lnTo>
                      <a:lnTo>
                        <a:pt x="1426" y="295"/>
                      </a:lnTo>
                      <a:lnTo>
                        <a:pt x="1425" y="295"/>
                      </a:lnTo>
                      <a:lnTo>
                        <a:pt x="1424" y="293"/>
                      </a:lnTo>
                      <a:lnTo>
                        <a:pt x="1423" y="292"/>
                      </a:lnTo>
                      <a:lnTo>
                        <a:pt x="1423" y="291"/>
                      </a:lnTo>
                      <a:lnTo>
                        <a:pt x="1422" y="292"/>
                      </a:lnTo>
                      <a:lnTo>
                        <a:pt x="1421" y="291"/>
                      </a:lnTo>
                      <a:lnTo>
                        <a:pt x="1422" y="290"/>
                      </a:lnTo>
                      <a:lnTo>
                        <a:pt x="1422" y="289"/>
                      </a:lnTo>
                      <a:lnTo>
                        <a:pt x="1422" y="288"/>
                      </a:lnTo>
                      <a:lnTo>
                        <a:pt x="1420" y="288"/>
                      </a:lnTo>
                      <a:lnTo>
                        <a:pt x="1420" y="287"/>
                      </a:lnTo>
                      <a:lnTo>
                        <a:pt x="1420" y="285"/>
                      </a:lnTo>
                      <a:lnTo>
                        <a:pt x="1420" y="284"/>
                      </a:lnTo>
                      <a:lnTo>
                        <a:pt x="1420" y="283"/>
                      </a:lnTo>
                      <a:lnTo>
                        <a:pt x="1421" y="283"/>
                      </a:lnTo>
                      <a:lnTo>
                        <a:pt x="1421" y="282"/>
                      </a:lnTo>
                      <a:lnTo>
                        <a:pt x="1421" y="281"/>
                      </a:lnTo>
                      <a:lnTo>
                        <a:pt x="1422" y="280"/>
                      </a:lnTo>
                      <a:lnTo>
                        <a:pt x="1422" y="279"/>
                      </a:lnTo>
                      <a:lnTo>
                        <a:pt x="1422" y="278"/>
                      </a:lnTo>
                      <a:lnTo>
                        <a:pt x="1424" y="277"/>
                      </a:lnTo>
                      <a:lnTo>
                        <a:pt x="1425" y="277"/>
                      </a:lnTo>
                      <a:lnTo>
                        <a:pt x="1426" y="276"/>
                      </a:lnTo>
                      <a:lnTo>
                        <a:pt x="1426" y="275"/>
                      </a:lnTo>
                      <a:lnTo>
                        <a:pt x="1426" y="274"/>
                      </a:lnTo>
                      <a:lnTo>
                        <a:pt x="1426" y="273"/>
                      </a:lnTo>
                      <a:lnTo>
                        <a:pt x="1425" y="273"/>
                      </a:lnTo>
                      <a:lnTo>
                        <a:pt x="1426" y="272"/>
                      </a:lnTo>
                      <a:lnTo>
                        <a:pt x="1427" y="271"/>
                      </a:lnTo>
                      <a:lnTo>
                        <a:pt x="1427" y="270"/>
                      </a:lnTo>
                      <a:lnTo>
                        <a:pt x="1428" y="270"/>
                      </a:lnTo>
                      <a:lnTo>
                        <a:pt x="1428" y="269"/>
                      </a:lnTo>
                      <a:lnTo>
                        <a:pt x="1429" y="268"/>
                      </a:lnTo>
                      <a:lnTo>
                        <a:pt x="1429" y="266"/>
                      </a:lnTo>
                      <a:lnTo>
                        <a:pt x="1428" y="265"/>
                      </a:lnTo>
                      <a:lnTo>
                        <a:pt x="1429" y="265"/>
                      </a:lnTo>
                      <a:lnTo>
                        <a:pt x="1429" y="264"/>
                      </a:lnTo>
                      <a:lnTo>
                        <a:pt x="1430" y="264"/>
                      </a:lnTo>
                      <a:lnTo>
                        <a:pt x="1430" y="262"/>
                      </a:lnTo>
                      <a:lnTo>
                        <a:pt x="1431" y="261"/>
                      </a:lnTo>
                      <a:lnTo>
                        <a:pt x="1432" y="261"/>
                      </a:lnTo>
                      <a:lnTo>
                        <a:pt x="1431" y="260"/>
                      </a:lnTo>
                      <a:lnTo>
                        <a:pt x="1431" y="259"/>
                      </a:lnTo>
                      <a:lnTo>
                        <a:pt x="1430" y="258"/>
                      </a:lnTo>
                      <a:lnTo>
                        <a:pt x="1431" y="257"/>
                      </a:lnTo>
                      <a:lnTo>
                        <a:pt x="1431" y="254"/>
                      </a:lnTo>
                      <a:lnTo>
                        <a:pt x="1431" y="253"/>
                      </a:lnTo>
                      <a:lnTo>
                        <a:pt x="1431" y="252"/>
                      </a:lnTo>
                      <a:lnTo>
                        <a:pt x="1431" y="251"/>
                      </a:lnTo>
                      <a:lnTo>
                        <a:pt x="1432" y="252"/>
                      </a:lnTo>
                      <a:lnTo>
                        <a:pt x="1433" y="251"/>
                      </a:lnTo>
                      <a:lnTo>
                        <a:pt x="1434" y="250"/>
                      </a:lnTo>
                      <a:lnTo>
                        <a:pt x="1434" y="249"/>
                      </a:lnTo>
                      <a:lnTo>
                        <a:pt x="1435" y="248"/>
                      </a:lnTo>
                      <a:lnTo>
                        <a:pt x="1436" y="248"/>
                      </a:lnTo>
                      <a:lnTo>
                        <a:pt x="1438" y="245"/>
                      </a:lnTo>
                      <a:lnTo>
                        <a:pt x="1439" y="245"/>
                      </a:lnTo>
                      <a:lnTo>
                        <a:pt x="1439" y="244"/>
                      </a:lnTo>
                      <a:lnTo>
                        <a:pt x="1438" y="243"/>
                      </a:lnTo>
                      <a:lnTo>
                        <a:pt x="1439" y="243"/>
                      </a:lnTo>
                      <a:lnTo>
                        <a:pt x="1438" y="242"/>
                      </a:lnTo>
                      <a:lnTo>
                        <a:pt x="1438" y="241"/>
                      </a:lnTo>
                      <a:lnTo>
                        <a:pt x="1439" y="240"/>
                      </a:lnTo>
                      <a:lnTo>
                        <a:pt x="1439" y="239"/>
                      </a:lnTo>
                      <a:lnTo>
                        <a:pt x="1439" y="238"/>
                      </a:lnTo>
                      <a:lnTo>
                        <a:pt x="1440" y="237"/>
                      </a:lnTo>
                      <a:lnTo>
                        <a:pt x="1441" y="236"/>
                      </a:lnTo>
                      <a:lnTo>
                        <a:pt x="1441" y="235"/>
                      </a:lnTo>
                      <a:lnTo>
                        <a:pt x="1441" y="234"/>
                      </a:lnTo>
                      <a:lnTo>
                        <a:pt x="1442" y="233"/>
                      </a:lnTo>
                      <a:lnTo>
                        <a:pt x="1443" y="231"/>
                      </a:lnTo>
                      <a:lnTo>
                        <a:pt x="1443" y="230"/>
                      </a:lnTo>
                      <a:lnTo>
                        <a:pt x="1444" y="230"/>
                      </a:lnTo>
                      <a:lnTo>
                        <a:pt x="1445" y="229"/>
                      </a:lnTo>
                      <a:lnTo>
                        <a:pt x="1446" y="228"/>
                      </a:lnTo>
                      <a:lnTo>
                        <a:pt x="1447" y="228"/>
                      </a:lnTo>
                      <a:lnTo>
                        <a:pt x="1448" y="227"/>
                      </a:lnTo>
                      <a:lnTo>
                        <a:pt x="1448" y="226"/>
                      </a:lnTo>
                      <a:lnTo>
                        <a:pt x="1448" y="225"/>
                      </a:lnTo>
                      <a:lnTo>
                        <a:pt x="1448" y="223"/>
                      </a:lnTo>
                      <a:lnTo>
                        <a:pt x="1449" y="222"/>
                      </a:lnTo>
                      <a:lnTo>
                        <a:pt x="1450" y="222"/>
                      </a:lnTo>
                      <a:lnTo>
                        <a:pt x="1449" y="221"/>
                      </a:lnTo>
                      <a:lnTo>
                        <a:pt x="1448" y="220"/>
                      </a:lnTo>
                      <a:lnTo>
                        <a:pt x="1448" y="219"/>
                      </a:lnTo>
                      <a:lnTo>
                        <a:pt x="1450" y="217"/>
                      </a:lnTo>
                      <a:lnTo>
                        <a:pt x="1450" y="216"/>
                      </a:lnTo>
                      <a:lnTo>
                        <a:pt x="1451" y="216"/>
                      </a:lnTo>
                      <a:lnTo>
                        <a:pt x="1453" y="215"/>
                      </a:lnTo>
                      <a:lnTo>
                        <a:pt x="1454" y="215"/>
                      </a:lnTo>
                      <a:lnTo>
                        <a:pt x="1455" y="214"/>
                      </a:lnTo>
                      <a:lnTo>
                        <a:pt x="1457" y="213"/>
                      </a:lnTo>
                      <a:lnTo>
                        <a:pt x="1457" y="212"/>
                      </a:lnTo>
                      <a:lnTo>
                        <a:pt x="1457" y="211"/>
                      </a:lnTo>
                      <a:lnTo>
                        <a:pt x="1458" y="207"/>
                      </a:lnTo>
                      <a:lnTo>
                        <a:pt x="1458" y="206"/>
                      </a:lnTo>
                      <a:lnTo>
                        <a:pt x="1458" y="204"/>
                      </a:lnTo>
                      <a:lnTo>
                        <a:pt x="1459" y="203"/>
                      </a:lnTo>
                      <a:lnTo>
                        <a:pt x="1524" y="203"/>
                      </a:lnTo>
                      <a:lnTo>
                        <a:pt x="1550" y="203"/>
                      </a:lnTo>
                      <a:lnTo>
                        <a:pt x="1582" y="20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21" name="Freeform 545"/>
                <p:cNvSpPr>
                  <a:spLocks/>
                </p:cNvSpPr>
                <p:nvPr/>
              </p:nvSpPr>
              <p:spPr bwMode="auto">
                <a:xfrm>
                  <a:off x="1673225" y="2846388"/>
                  <a:ext cx="1235075" cy="1174750"/>
                </a:xfrm>
                <a:custGeom>
                  <a:avLst/>
                  <a:gdLst>
                    <a:gd name="T0" fmla="*/ 2147483646 w 1200"/>
                    <a:gd name="T1" fmla="*/ 2147483646 h 1142"/>
                    <a:gd name="T2" fmla="*/ 2147483646 w 1200"/>
                    <a:gd name="T3" fmla="*/ 2147483646 h 1142"/>
                    <a:gd name="T4" fmla="*/ 2147483646 w 1200"/>
                    <a:gd name="T5" fmla="*/ 2147483646 h 1142"/>
                    <a:gd name="T6" fmla="*/ 2147483646 w 1200"/>
                    <a:gd name="T7" fmla="*/ 2147483646 h 1142"/>
                    <a:gd name="T8" fmla="*/ 2147483646 w 1200"/>
                    <a:gd name="T9" fmla="*/ 2147483646 h 1142"/>
                    <a:gd name="T10" fmla="*/ 2147483646 w 1200"/>
                    <a:gd name="T11" fmla="*/ 2147483646 h 1142"/>
                    <a:gd name="T12" fmla="*/ 2147483646 w 1200"/>
                    <a:gd name="T13" fmla="*/ 2147483646 h 1142"/>
                    <a:gd name="T14" fmla="*/ 2147483646 w 1200"/>
                    <a:gd name="T15" fmla="*/ 2147483646 h 1142"/>
                    <a:gd name="T16" fmla="*/ 2147483646 w 1200"/>
                    <a:gd name="T17" fmla="*/ 2147483646 h 1142"/>
                    <a:gd name="T18" fmla="*/ 2147483646 w 1200"/>
                    <a:gd name="T19" fmla="*/ 2147483646 h 1142"/>
                    <a:gd name="T20" fmla="*/ 2147483646 w 1200"/>
                    <a:gd name="T21" fmla="*/ 2147483646 h 1142"/>
                    <a:gd name="T22" fmla="*/ 2147483646 w 1200"/>
                    <a:gd name="T23" fmla="*/ 2147483646 h 1142"/>
                    <a:gd name="T24" fmla="*/ 2147483646 w 1200"/>
                    <a:gd name="T25" fmla="*/ 2147483646 h 1142"/>
                    <a:gd name="T26" fmla="*/ 2147483646 w 1200"/>
                    <a:gd name="T27" fmla="*/ 2147483646 h 1142"/>
                    <a:gd name="T28" fmla="*/ 2147483646 w 1200"/>
                    <a:gd name="T29" fmla="*/ 2147483646 h 1142"/>
                    <a:gd name="T30" fmla="*/ 2147483646 w 1200"/>
                    <a:gd name="T31" fmla="*/ 2147483646 h 1142"/>
                    <a:gd name="T32" fmla="*/ 2147483646 w 1200"/>
                    <a:gd name="T33" fmla="*/ 2147483646 h 1142"/>
                    <a:gd name="T34" fmla="*/ 2147483646 w 1200"/>
                    <a:gd name="T35" fmla="*/ 2147483646 h 1142"/>
                    <a:gd name="T36" fmla="*/ 2147483646 w 1200"/>
                    <a:gd name="T37" fmla="*/ 2147483646 h 1142"/>
                    <a:gd name="T38" fmla="*/ 2147483646 w 1200"/>
                    <a:gd name="T39" fmla="*/ 2147483646 h 1142"/>
                    <a:gd name="T40" fmla="*/ 2147483646 w 1200"/>
                    <a:gd name="T41" fmla="*/ 2147483646 h 1142"/>
                    <a:gd name="T42" fmla="*/ 2147483646 w 1200"/>
                    <a:gd name="T43" fmla="*/ 2147483646 h 1142"/>
                    <a:gd name="T44" fmla="*/ 2147483646 w 1200"/>
                    <a:gd name="T45" fmla="*/ 2147483646 h 1142"/>
                    <a:gd name="T46" fmla="*/ 2147483646 w 1200"/>
                    <a:gd name="T47" fmla="*/ 2147483646 h 1142"/>
                    <a:gd name="T48" fmla="*/ 2147483646 w 1200"/>
                    <a:gd name="T49" fmla="*/ 2147483646 h 1142"/>
                    <a:gd name="T50" fmla="*/ 2147483646 w 1200"/>
                    <a:gd name="T51" fmla="*/ 2147483646 h 1142"/>
                    <a:gd name="T52" fmla="*/ 2147483646 w 1200"/>
                    <a:gd name="T53" fmla="*/ 2147483646 h 1142"/>
                    <a:gd name="T54" fmla="*/ 2147483646 w 1200"/>
                    <a:gd name="T55" fmla="*/ 2147483646 h 1142"/>
                    <a:gd name="T56" fmla="*/ 2147483646 w 1200"/>
                    <a:gd name="T57" fmla="*/ 2147483646 h 1142"/>
                    <a:gd name="T58" fmla="*/ 2147483646 w 1200"/>
                    <a:gd name="T59" fmla="*/ 2147483646 h 1142"/>
                    <a:gd name="T60" fmla="*/ 2147483646 w 1200"/>
                    <a:gd name="T61" fmla="*/ 2147483646 h 1142"/>
                    <a:gd name="T62" fmla="*/ 2147483646 w 1200"/>
                    <a:gd name="T63" fmla="*/ 2147483646 h 1142"/>
                    <a:gd name="T64" fmla="*/ 2147483646 w 1200"/>
                    <a:gd name="T65" fmla="*/ 2147483646 h 1142"/>
                    <a:gd name="T66" fmla="*/ 2147483646 w 1200"/>
                    <a:gd name="T67" fmla="*/ 2147483646 h 1142"/>
                    <a:gd name="T68" fmla="*/ 2147483646 w 1200"/>
                    <a:gd name="T69" fmla="*/ 2147483646 h 1142"/>
                    <a:gd name="T70" fmla="*/ 2147483646 w 1200"/>
                    <a:gd name="T71" fmla="*/ 2147483646 h 1142"/>
                    <a:gd name="T72" fmla="*/ 2147483646 w 1200"/>
                    <a:gd name="T73" fmla="*/ 2147483646 h 1142"/>
                    <a:gd name="T74" fmla="*/ 2147483646 w 1200"/>
                    <a:gd name="T75" fmla="*/ 2147483646 h 1142"/>
                    <a:gd name="T76" fmla="*/ 2147483646 w 1200"/>
                    <a:gd name="T77" fmla="*/ 2147483646 h 1142"/>
                    <a:gd name="T78" fmla="*/ 2147483646 w 1200"/>
                    <a:gd name="T79" fmla="*/ 2147483646 h 1142"/>
                    <a:gd name="T80" fmla="*/ 2147483646 w 1200"/>
                    <a:gd name="T81" fmla="*/ 2147483646 h 1142"/>
                    <a:gd name="T82" fmla="*/ 2147483646 w 1200"/>
                    <a:gd name="T83" fmla="*/ 2147483646 h 1142"/>
                    <a:gd name="T84" fmla="*/ 2147483646 w 1200"/>
                    <a:gd name="T85" fmla="*/ 2147483646 h 1142"/>
                    <a:gd name="T86" fmla="*/ 2147483646 w 1200"/>
                    <a:gd name="T87" fmla="*/ 2147483646 h 1142"/>
                    <a:gd name="T88" fmla="*/ 2147483646 w 1200"/>
                    <a:gd name="T89" fmla="*/ 2147483646 h 1142"/>
                    <a:gd name="T90" fmla="*/ 2147483646 w 1200"/>
                    <a:gd name="T91" fmla="*/ 2147483646 h 1142"/>
                    <a:gd name="T92" fmla="*/ 2147483646 w 1200"/>
                    <a:gd name="T93" fmla="*/ 2147483646 h 1142"/>
                    <a:gd name="T94" fmla="*/ 2147483646 w 1200"/>
                    <a:gd name="T95" fmla="*/ 2147483646 h 1142"/>
                    <a:gd name="T96" fmla="*/ 2147483646 w 1200"/>
                    <a:gd name="T97" fmla="*/ 2147483646 h 1142"/>
                    <a:gd name="T98" fmla="*/ 2147483646 w 1200"/>
                    <a:gd name="T99" fmla="*/ 2147483646 h 1142"/>
                    <a:gd name="T100" fmla="*/ 2147483646 w 1200"/>
                    <a:gd name="T101" fmla="*/ 2147483646 h 1142"/>
                    <a:gd name="T102" fmla="*/ 2147483646 w 1200"/>
                    <a:gd name="T103" fmla="*/ 2147483646 h 1142"/>
                    <a:gd name="T104" fmla="*/ 2147483646 w 1200"/>
                    <a:gd name="T105" fmla="*/ 2147483646 h 1142"/>
                    <a:gd name="T106" fmla="*/ 2147483646 w 1200"/>
                    <a:gd name="T107" fmla="*/ 2147483646 h 1142"/>
                    <a:gd name="T108" fmla="*/ 2147483646 w 1200"/>
                    <a:gd name="T109" fmla="*/ 2147483646 h 1142"/>
                    <a:gd name="T110" fmla="*/ 2147483646 w 1200"/>
                    <a:gd name="T111" fmla="*/ 2147483646 h 1142"/>
                    <a:gd name="T112" fmla="*/ 2147483646 w 1200"/>
                    <a:gd name="T113" fmla="*/ 2147483646 h 1142"/>
                    <a:gd name="T114" fmla="*/ 2147483646 w 1200"/>
                    <a:gd name="T115" fmla="*/ 2147483646 h 1142"/>
                    <a:gd name="T116" fmla="*/ 2147483646 w 1200"/>
                    <a:gd name="T117" fmla="*/ 2147483646 h 1142"/>
                    <a:gd name="T118" fmla="*/ 2147483646 w 1200"/>
                    <a:gd name="T119" fmla="*/ 2147483646 h 1142"/>
                    <a:gd name="T120" fmla="*/ 2147483646 w 1200"/>
                    <a:gd name="T121" fmla="*/ 2147483646 h 1142"/>
                    <a:gd name="T122" fmla="*/ 2147483646 w 1200"/>
                    <a:gd name="T123" fmla="*/ 2147483646 h 1142"/>
                    <a:gd name="T124" fmla="*/ 2147483646 w 1200"/>
                    <a:gd name="T125" fmla="*/ 2147483646 h 114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200"/>
                    <a:gd name="T190" fmla="*/ 0 h 1142"/>
                    <a:gd name="T191" fmla="*/ 1200 w 1200"/>
                    <a:gd name="T192" fmla="*/ 1142 h 114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200" h="1142">
                      <a:moveTo>
                        <a:pt x="5" y="153"/>
                      </a:moveTo>
                      <a:lnTo>
                        <a:pt x="13" y="153"/>
                      </a:lnTo>
                      <a:lnTo>
                        <a:pt x="128" y="152"/>
                      </a:lnTo>
                      <a:lnTo>
                        <a:pt x="172" y="152"/>
                      </a:lnTo>
                      <a:lnTo>
                        <a:pt x="225" y="153"/>
                      </a:lnTo>
                      <a:lnTo>
                        <a:pt x="264" y="153"/>
                      </a:lnTo>
                      <a:lnTo>
                        <a:pt x="331" y="153"/>
                      </a:lnTo>
                      <a:lnTo>
                        <a:pt x="336" y="153"/>
                      </a:lnTo>
                      <a:lnTo>
                        <a:pt x="338" y="152"/>
                      </a:lnTo>
                      <a:lnTo>
                        <a:pt x="339" y="152"/>
                      </a:lnTo>
                      <a:lnTo>
                        <a:pt x="342" y="151"/>
                      </a:lnTo>
                      <a:lnTo>
                        <a:pt x="342" y="150"/>
                      </a:lnTo>
                      <a:lnTo>
                        <a:pt x="343" y="150"/>
                      </a:lnTo>
                      <a:lnTo>
                        <a:pt x="344" y="148"/>
                      </a:lnTo>
                      <a:lnTo>
                        <a:pt x="345" y="148"/>
                      </a:lnTo>
                      <a:lnTo>
                        <a:pt x="345" y="147"/>
                      </a:lnTo>
                      <a:lnTo>
                        <a:pt x="346" y="146"/>
                      </a:lnTo>
                      <a:lnTo>
                        <a:pt x="347" y="146"/>
                      </a:lnTo>
                      <a:lnTo>
                        <a:pt x="348" y="145"/>
                      </a:lnTo>
                      <a:lnTo>
                        <a:pt x="349" y="145"/>
                      </a:lnTo>
                      <a:lnTo>
                        <a:pt x="349" y="144"/>
                      </a:lnTo>
                      <a:lnTo>
                        <a:pt x="348" y="143"/>
                      </a:lnTo>
                      <a:lnTo>
                        <a:pt x="346" y="143"/>
                      </a:lnTo>
                      <a:lnTo>
                        <a:pt x="345" y="143"/>
                      </a:lnTo>
                      <a:lnTo>
                        <a:pt x="344" y="143"/>
                      </a:lnTo>
                      <a:lnTo>
                        <a:pt x="343" y="143"/>
                      </a:lnTo>
                      <a:lnTo>
                        <a:pt x="342" y="143"/>
                      </a:lnTo>
                      <a:lnTo>
                        <a:pt x="341" y="144"/>
                      </a:lnTo>
                      <a:lnTo>
                        <a:pt x="340" y="145"/>
                      </a:lnTo>
                      <a:lnTo>
                        <a:pt x="338" y="144"/>
                      </a:lnTo>
                      <a:lnTo>
                        <a:pt x="338" y="143"/>
                      </a:lnTo>
                      <a:lnTo>
                        <a:pt x="337" y="143"/>
                      </a:lnTo>
                      <a:lnTo>
                        <a:pt x="337" y="142"/>
                      </a:lnTo>
                      <a:lnTo>
                        <a:pt x="338" y="141"/>
                      </a:lnTo>
                      <a:lnTo>
                        <a:pt x="339" y="140"/>
                      </a:lnTo>
                      <a:lnTo>
                        <a:pt x="340" y="136"/>
                      </a:lnTo>
                      <a:lnTo>
                        <a:pt x="341" y="135"/>
                      </a:lnTo>
                      <a:lnTo>
                        <a:pt x="341" y="134"/>
                      </a:lnTo>
                      <a:lnTo>
                        <a:pt x="341" y="133"/>
                      </a:lnTo>
                      <a:lnTo>
                        <a:pt x="342" y="132"/>
                      </a:lnTo>
                      <a:lnTo>
                        <a:pt x="342" y="131"/>
                      </a:lnTo>
                      <a:lnTo>
                        <a:pt x="342" y="130"/>
                      </a:lnTo>
                      <a:lnTo>
                        <a:pt x="341" y="130"/>
                      </a:lnTo>
                      <a:lnTo>
                        <a:pt x="341" y="129"/>
                      </a:lnTo>
                      <a:lnTo>
                        <a:pt x="340" y="129"/>
                      </a:lnTo>
                      <a:lnTo>
                        <a:pt x="340" y="128"/>
                      </a:lnTo>
                      <a:lnTo>
                        <a:pt x="340" y="127"/>
                      </a:lnTo>
                      <a:lnTo>
                        <a:pt x="341" y="126"/>
                      </a:lnTo>
                      <a:lnTo>
                        <a:pt x="341" y="125"/>
                      </a:lnTo>
                      <a:lnTo>
                        <a:pt x="340" y="124"/>
                      </a:lnTo>
                      <a:lnTo>
                        <a:pt x="340" y="123"/>
                      </a:lnTo>
                      <a:lnTo>
                        <a:pt x="339" y="122"/>
                      </a:lnTo>
                      <a:lnTo>
                        <a:pt x="339" y="121"/>
                      </a:lnTo>
                      <a:lnTo>
                        <a:pt x="341" y="118"/>
                      </a:lnTo>
                      <a:lnTo>
                        <a:pt x="342" y="116"/>
                      </a:lnTo>
                      <a:lnTo>
                        <a:pt x="342" y="115"/>
                      </a:lnTo>
                      <a:lnTo>
                        <a:pt x="343" y="115"/>
                      </a:lnTo>
                      <a:lnTo>
                        <a:pt x="344" y="114"/>
                      </a:lnTo>
                      <a:lnTo>
                        <a:pt x="345" y="112"/>
                      </a:lnTo>
                      <a:lnTo>
                        <a:pt x="346" y="110"/>
                      </a:lnTo>
                      <a:lnTo>
                        <a:pt x="346" y="109"/>
                      </a:lnTo>
                      <a:lnTo>
                        <a:pt x="346" y="108"/>
                      </a:lnTo>
                      <a:lnTo>
                        <a:pt x="347" y="108"/>
                      </a:lnTo>
                      <a:lnTo>
                        <a:pt x="347" y="106"/>
                      </a:lnTo>
                      <a:lnTo>
                        <a:pt x="347" y="105"/>
                      </a:lnTo>
                      <a:lnTo>
                        <a:pt x="348" y="104"/>
                      </a:lnTo>
                      <a:lnTo>
                        <a:pt x="349" y="104"/>
                      </a:lnTo>
                      <a:lnTo>
                        <a:pt x="350" y="104"/>
                      </a:lnTo>
                      <a:lnTo>
                        <a:pt x="350" y="103"/>
                      </a:lnTo>
                      <a:lnTo>
                        <a:pt x="350" y="102"/>
                      </a:lnTo>
                      <a:lnTo>
                        <a:pt x="350" y="101"/>
                      </a:lnTo>
                      <a:lnTo>
                        <a:pt x="350" y="100"/>
                      </a:lnTo>
                      <a:lnTo>
                        <a:pt x="349" y="100"/>
                      </a:lnTo>
                      <a:lnTo>
                        <a:pt x="349" y="99"/>
                      </a:lnTo>
                      <a:lnTo>
                        <a:pt x="349" y="98"/>
                      </a:lnTo>
                      <a:lnTo>
                        <a:pt x="350" y="97"/>
                      </a:lnTo>
                      <a:lnTo>
                        <a:pt x="350" y="96"/>
                      </a:lnTo>
                      <a:lnTo>
                        <a:pt x="350" y="95"/>
                      </a:lnTo>
                      <a:lnTo>
                        <a:pt x="350" y="93"/>
                      </a:lnTo>
                      <a:lnTo>
                        <a:pt x="350" y="92"/>
                      </a:lnTo>
                      <a:lnTo>
                        <a:pt x="351" y="91"/>
                      </a:lnTo>
                      <a:lnTo>
                        <a:pt x="350" y="89"/>
                      </a:lnTo>
                      <a:lnTo>
                        <a:pt x="350" y="88"/>
                      </a:lnTo>
                      <a:lnTo>
                        <a:pt x="350" y="87"/>
                      </a:lnTo>
                      <a:lnTo>
                        <a:pt x="350" y="85"/>
                      </a:lnTo>
                      <a:lnTo>
                        <a:pt x="351" y="85"/>
                      </a:lnTo>
                      <a:lnTo>
                        <a:pt x="352" y="84"/>
                      </a:lnTo>
                      <a:lnTo>
                        <a:pt x="353" y="83"/>
                      </a:lnTo>
                      <a:lnTo>
                        <a:pt x="353" y="82"/>
                      </a:lnTo>
                      <a:lnTo>
                        <a:pt x="353" y="81"/>
                      </a:lnTo>
                      <a:lnTo>
                        <a:pt x="353" y="80"/>
                      </a:lnTo>
                      <a:lnTo>
                        <a:pt x="353" y="79"/>
                      </a:lnTo>
                      <a:lnTo>
                        <a:pt x="354" y="78"/>
                      </a:lnTo>
                      <a:lnTo>
                        <a:pt x="353" y="77"/>
                      </a:lnTo>
                      <a:lnTo>
                        <a:pt x="350" y="71"/>
                      </a:lnTo>
                      <a:lnTo>
                        <a:pt x="349" y="70"/>
                      </a:lnTo>
                      <a:lnTo>
                        <a:pt x="349" y="68"/>
                      </a:lnTo>
                      <a:lnTo>
                        <a:pt x="349" y="66"/>
                      </a:lnTo>
                      <a:lnTo>
                        <a:pt x="349" y="65"/>
                      </a:lnTo>
                      <a:lnTo>
                        <a:pt x="347" y="64"/>
                      </a:lnTo>
                      <a:lnTo>
                        <a:pt x="346" y="63"/>
                      </a:lnTo>
                      <a:lnTo>
                        <a:pt x="345" y="61"/>
                      </a:lnTo>
                      <a:lnTo>
                        <a:pt x="344" y="59"/>
                      </a:lnTo>
                      <a:lnTo>
                        <a:pt x="344" y="58"/>
                      </a:lnTo>
                      <a:lnTo>
                        <a:pt x="344" y="55"/>
                      </a:lnTo>
                      <a:lnTo>
                        <a:pt x="343" y="53"/>
                      </a:lnTo>
                      <a:lnTo>
                        <a:pt x="343" y="52"/>
                      </a:lnTo>
                      <a:lnTo>
                        <a:pt x="343" y="51"/>
                      </a:lnTo>
                      <a:lnTo>
                        <a:pt x="344" y="51"/>
                      </a:lnTo>
                      <a:lnTo>
                        <a:pt x="345" y="50"/>
                      </a:lnTo>
                      <a:lnTo>
                        <a:pt x="345" y="49"/>
                      </a:lnTo>
                      <a:lnTo>
                        <a:pt x="348" y="49"/>
                      </a:lnTo>
                      <a:lnTo>
                        <a:pt x="349" y="48"/>
                      </a:lnTo>
                      <a:lnTo>
                        <a:pt x="351" y="47"/>
                      </a:lnTo>
                      <a:lnTo>
                        <a:pt x="352" y="46"/>
                      </a:lnTo>
                      <a:lnTo>
                        <a:pt x="353" y="45"/>
                      </a:lnTo>
                      <a:lnTo>
                        <a:pt x="353" y="44"/>
                      </a:lnTo>
                      <a:lnTo>
                        <a:pt x="354" y="42"/>
                      </a:lnTo>
                      <a:lnTo>
                        <a:pt x="354" y="39"/>
                      </a:lnTo>
                      <a:lnTo>
                        <a:pt x="354" y="38"/>
                      </a:lnTo>
                      <a:lnTo>
                        <a:pt x="355" y="37"/>
                      </a:lnTo>
                      <a:lnTo>
                        <a:pt x="357" y="35"/>
                      </a:lnTo>
                      <a:lnTo>
                        <a:pt x="359" y="33"/>
                      </a:lnTo>
                      <a:lnTo>
                        <a:pt x="361" y="30"/>
                      </a:lnTo>
                      <a:lnTo>
                        <a:pt x="362" y="30"/>
                      </a:lnTo>
                      <a:lnTo>
                        <a:pt x="363" y="29"/>
                      </a:lnTo>
                      <a:lnTo>
                        <a:pt x="363" y="28"/>
                      </a:lnTo>
                      <a:lnTo>
                        <a:pt x="363" y="27"/>
                      </a:lnTo>
                      <a:lnTo>
                        <a:pt x="363" y="26"/>
                      </a:lnTo>
                      <a:lnTo>
                        <a:pt x="361" y="22"/>
                      </a:lnTo>
                      <a:lnTo>
                        <a:pt x="361" y="21"/>
                      </a:lnTo>
                      <a:lnTo>
                        <a:pt x="361" y="19"/>
                      </a:lnTo>
                      <a:lnTo>
                        <a:pt x="362" y="16"/>
                      </a:lnTo>
                      <a:lnTo>
                        <a:pt x="362" y="15"/>
                      </a:lnTo>
                      <a:lnTo>
                        <a:pt x="362" y="13"/>
                      </a:lnTo>
                      <a:lnTo>
                        <a:pt x="362" y="12"/>
                      </a:lnTo>
                      <a:lnTo>
                        <a:pt x="363" y="10"/>
                      </a:lnTo>
                      <a:lnTo>
                        <a:pt x="366" y="5"/>
                      </a:lnTo>
                      <a:lnTo>
                        <a:pt x="367" y="4"/>
                      </a:lnTo>
                      <a:lnTo>
                        <a:pt x="369" y="3"/>
                      </a:lnTo>
                      <a:lnTo>
                        <a:pt x="369" y="2"/>
                      </a:lnTo>
                      <a:lnTo>
                        <a:pt x="370" y="1"/>
                      </a:lnTo>
                      <a:lnTo>
                        <a:pt x="370" y="0"/>
                      </a:lnTo>
                      <a:lnTo>
                        <a:pt x="371" y="1"/>
                      </a:lnTo>
                      <a:lnTo>
                        <a:pt x="372" y="1"/>
                      </a:lnTo>
                      <a:lnTo>
                        <a:pt x="375" y="3"/>
                      </a:lnTo>
                      <a:lnTo>
                        <a:pt x="376" y="4"/>
                      </a:lnTo>
                      <a:lnTo>
                        <a:pt x="378" y="5"/>
                      </a:lnTo>
                      <a:lnTo>
                        <a:pt x="379" y="8"/>
                      </a:lnTo>
                      <a:lnTo>
                        <a:pt x="380" y="11"/>
                      </a:lnTo>
                      <a:lnTo>
                        <a:pt x="381" y="12"/>
                      </a:lnTo>
                      <a:lnTo>
                        <a:pt x="382" y="14"/>
                      </a:lnTo>
                      <a:lnTo>
                        <a:pt x="384" y="15"/>
                      </a:lnTo>
                      <a:lnTo>
                        <a:pt x="385" y="17"/>
                      </a:lnTo>
                      <a:lnTo>
                        <a:pt x="386" y="18"/>
                      </a:lnTo>
                      <a:lnTo>
                        <a:pt x="387" y="20"/>
                      </a:lnTo>
                      <a:lnTo>
                        <a:pt x="387" y="21"/>
                      </a:lnTo>
                      <a:lnTo>
                        <a:pt x="388" y="22"/>
                      </a:lnTo>
                      <a:lnTo>
                        <a:pt x="389" y="25"/>
                      </a:lnTo>
                      <a:lnTo>
                        <a:pt x="390" y="27"/>
                      </a:lnTo>
                      <a:lnTo>
                        <a:pt x="390" y="29"/>
                      </a:lnTo>
                      <a:lnTo>
                        <a:pt x="390" y="32"/>
                      </a:lnTo>
                      <a:lnTo>
                        <a:pt x="391" y="33"/>
                      </a:lnTo>
                      <a:lnTo>
                        <a:pt x="392" y="33"/>
                      </a:lnTo>
                      <a:lnTo>
                        <a:pt x="393" y="33"/>
                      </a:lnTo>
                      <a:lnTo>
                        <a:pt x="394" y="34"/>
                      </a:lnTo>
                      <a:lnTo>
                        <a:pt x="395" y="34"/>
                      </a:lnTo>
                      <a:lnTo>
                        <a:pt x="395" y="35"/>
                      </a:lnTo>
                      <a:lnTo>
                        <a:pt x="396" y="39"/>
                      </a:lnTo>
                      <a:lnTo>
                        <a:pt x="396" y="41"/>
                      </a:lnTo>
                      <a:lnTo>
                        <a:pt x="397" y="43"/>
                      </a:lnTo>
                      <a:lnTo>
                        <a:pt x="397" y="46"/>
                      </a:lnTo>
                      <a:lnTo>
                        <a:pt x="397" y="47"/>
                      </a:lnTo>
                      <a:lnTo>
                        <a:pt x="397" y="48"/>
                      </a:lnTo>
                      <a:lnTo>
                        <a:pt x="398" y="50"/>
                      </a:lnTo>
                      <a:lnTo>
                        <a:pt x="399" y="52"/>
                      </a:lnTo>
                      <a:lnTo>
                        <a:pt x="401" y="54"/>
                      </a:lnTo>
                      <a:lnTo>
                        <a:pt x="401" y="57"/>
                      </a:lnTo>
                      <a:lnTo>
                        <a:pt x="402" y="58"/>
                      </a:lnTo>
                      <a:lnTo>
                        <a:pt x="402" y="60"/>
                      </a:lnTo>
                      <a:lnTo>
                        <a:pt x="402" y="62"/>
                      </a:lnTo>
                      <a:lnTo>
                        <a:pt x="402" y="64"/>
                      </a:lnTo>
                      <a:lnTo>
                        <a:pt x="402" y="65"/>
                      </a:lnTo>
                      <a:lnTo>
                        <a:pt x="402" y="66"/>
                      </a:lnTo>
                      <a:lnTo>
                        <a:pt x="402" y="67"/>
                      </a:lnTo>
                      <a:lnTo>
                        <a:pt x="403" y="68"/>
                      </a:lnTo>
                      <a:lnTo>
                        <a:pt x="404" y="69"/>
                      </a:lnTo>
                      <a:lnTo>
                        <a:pt x="405" y="70"/>
                      </a:lnTo>
                      <a:lnTo>
                        <a:pt x="406" y="72"/>
                      </a:lnTo>
                      <a:lnTo>
                        <a:pt x="407" y="75"/>
                      </a:lnTo>
                      <a:lnTo>
                        <a:pt x="410" y="77"/>
                      </a:lnTo>
                      <a:lnTo>
                        <a:pt x="412" y="79"/>
                      </a:lnTo>
                      <a:lnTo>
                        <a:pt x="413" y="79"/>
                      </a:lnTo>
                      <a:lnTo>
                        <a:pt x="413" y="80"/>
                      </a:lnTo>
                      <a:lnTo>
                        <a:pt x="413" y="82"/>
                      </a:lnTo>
                      <a:lnTo>
                        <a:pt x="413" y="84"/>
                      </a:lnTo>
                      <a:lnTo>
                        <a:pt x="413" y="85"/>
                      </a:lnTo>
                      <a:lnTo>
                        <a:pt x="414" y="85"/>
                      </a:lnTo>
                      <a:lnTo>
                        <a:pt x="414" y="86"/>
                      </a:lnTo>
                      <a:lnTo>
                        <a:pt x="414" y="87"/>
                      </a:lnTo>
                      <a:lnTo>
                        <a:pt x="415" y="87"/>
                      </a:lnTo>
                      <a:lnTo>
                        <a:pt x="416" y="87"/>
                      </a:lnTo>
                      <a:lnTo>
                        <a:pt x="417" y="87"/>
                      </a:lnTo>
                      <a:lnTo>
                        <a:pt x="418" y="87"/>
                      </a:lnTo>
                      <a:lnTo>
                        <a:pt x="418" y="88"/>
                      </a:lnTo>
                      <a:lnTo>
                        <a:pt x="419" y="88"/>
                      </a:lnTo>
                      <a:lnTo>
                        <a:pt x="420" y="89"/>
                      </a:lnTo>
                      <a:lnTo>
                        <a:pt x="421" y="91"/>
                      </a:lnTo>
                      <a:lnTo>
                        <a:pt x="422" y="92"/>
                      </a:lnTo>
                      <a:lnTo>
                        <a:pt x="422" y="93"/>
                      </a:lnTo>
                      <a:lnTo>
                        <a:pt x="421" y="94"/>
                      </a:lnTo>
                      <a:lnTo>
                        <a:pt x="420" y="97"/>
                      </a:lnTo>
                      <a:lnTo>
                        <a:pt x="419" y="98"/>
                      </a:lnTo>
                      <a:lnTo>
                        <a:pt x="419" y="99"/>
                      </a:lnTo>
                      <a:lnTo>
                        <a:pt x="419" y="100"/>
                      </a:lnTo>
                      <a:lnTo>
                        <a:pt x="419" y="101"/>
                      </a:lnTo>
                      <a:lnTo>
                        <a:pt x="418" y="102"/>
                      </a:lnTo>
                      <a:lnTo>
                        <a:pt x="418" y="103"/>
                      </a:lnTo>
                      <a:lnTo>
                        <a:pt x="418" y="104"/>
                      </a:lnTo>
                      <a:lnTo>
                        <a:pt x="418" y="105"/>
                      </a:lnTo>
                      <a:lnTo>
                        <a:pt x="419" y="107"/>
                      </a:lnTo>
                      <a:lnTo>
                        <a:pt x="419" y="108"/>
                      </a:lnTo>
                      <a:lnTo>
                        <a:pt x="419" y="109"/>
                      </a:lnTo>
                      <a:lnTo>
                        <a:pt x="419" y="110"/>
                      </a:lnTo>
                      <a:lnTo>
                        <a:pt x="417" y="112"/>
                      </a:lnTo>
                      <a:lnTo>
                        <a:pt x="417" y="113"/>
                      </a:lnTo>
                      <a:lnTo>
                        <a:pt x="417" y="114"/>
                      </a:lnTo>
                      <a:lnTo>
                        <a:pt x="417" y="115"/>
                      </a:lnTo>
                      <a:lnTo>
                        <a:pt x="418" y="116"/>
                      </a:lnTo>
                      <a:lnTo>
                        <a:pt x="419" y="117"/>
                      </a:lnTo>
                      <a:lnTo>
                        <a:pt x="419" y="118"/>
                      </a:lnTo>
                      <a:lnTo>
                        <a:pt x="420" y="119"/>
                      </a:lnTo>
                      <a:lnTo>
                        <a:pt x="420" y="120"/>
                      </a:lnTo>
                      <a:lnTo>
                        <a:pt x="420" y="121"/>
                      </a:lnTo>
                      <a:lnTo>
                        <a:pt x="419" y="121"/>
                      </a:lnTo>
                      <a:lnTo>
                        <a:pt x="419" y="122"/>
                      </a:lnTo>
                      <a:lnTo>
                        <a:pt x="420" y="122"/>
                      </a:lnTo>
                      <a:lnTo>
                        <a:pt x="421" y="123"/>
                      </a:lnTo>
                      <a:lnTo>
                        <a:pt x="422" y="124"/>
                      </a:lnTo>
                      <a:lnTo>
                        <a:pt x="422" y="125"/>
                      </a:lnTo>
                      <a:lnTo>
                        <a:pt x="422" y="127"/>
                      </a:lnTo>
                      <a:lnTo>
                        <a:pt x="421" y="127"/>
                      </a:lnTo>
                      <a:lnTo>
                        <a:pt x="420" y="128"/>
                      </a:lnTo>
                      <a:lnTo>
                        <a:pt x="421" y="129"/>
                      </a:lnTo>
                      <a:lnTo>
                        <a:pt x="421" y="130"/>
                      </a:lnTo>
                      <a:lnTo>
                        <a:pt x="421" y="131"/>
                      </a:lnTo>
                      <a:lnTo>
                        <a:pt x="422" y="131"/>
                      </a:lnTo>
                      <a:lnTo>
                        <a:pt x="423" y="132"/>
                      </a:lnTo>
                      <a:lnTo>
                        <a:pt x="423" y="133"/>
                      </a:lnTo>
                      <a:lnTo>
                        <a:pt x="423" y="135"/>
                      </a:lnTo>
                      <a:lnTo>
                        <a:pt x="423" y="137"/>
                      </a:lnTo>
                      <a:lnTo>
                        <a:pt x="423" y="138"/>
                      </a:lnTo>
                      <a:lnTo>
                        <a:pt x="425" y="139"/>
                      </a:lnTo>
                      <a:lnTo>
                        <a:pt x="425" y="140"/>
                      </a:lnTo>
                      <a:lnTo>
                        <a:pt x="425" y="141"/>
                      </a:lnTo>
                      <a:lnTo>
                        <a:pt x="426" y="142"/>
                      </a:lnTo>
                      <a:lnTo>
                        <a:pt x="426" y="144"/>
                      </a:lnTo>
                      <a:lnTo>
                        <a:pt x="426" y="145"/>
                      </a:lnTo>
                      <a:lnTo>
                        <a:pt x="426" y="148"/>
                      </a:lnTo>
                      <a:lnTo>
                        <a:pt x="426" y="149"/>
                      </a:lnTo>
                      <a:lnTo>
                        <a:pt x="427" y="150"/>
                      </a:lnTo>
                      <a:lnTo>
                        <a:pt x="428" y="150"/>
                      </a:lnTo>
                      <a:lnTo>
                        <a:pt x="430" y="150"/>
                      </a:lnTo>
                      <a:lnTo>
                        <a:pt x="432" y="149"/>
                      </a:lnTo>
                      <a:lnTo>
                        <a:pt x="433" y="148"/>
                      </a:lnTo>
                      <a:lnTo>
                        <a:pt x="434" y="149"/>
                      </a:lnTo>
                      <a:lnTo>
                        <a:pt x="435" y="149"/>
                      </a:lnTo>
                      <a:lnTo>
                        <a:pt x="435" y="150"/>
                      </a:lnTo>
                      <a:lnTo>
                        <a:pt x="438" y="151"/>
                      </a:lnTo>
                      <a:lnTo>
                        <a:pt x="439" y="152"/>
                      </a:lnTo>
                      <a:lnTo>
                        <a:pt x="440" y="153"/>
                      </a:lnTo>
                      <a:lnTo>
                        <a:pt x="441" y="153"/>
                      </a:lnTo>
                      <a:lnTo>
                        <a:pt x="443" y="152"/>
                      </a:lnTo>
                      <a:lnTo>
                        <a:pt x="444" y="152"/>
                      </a:lnTo>
                      <a:lnTo>
                        <a:pt x="444" y="153"/>
                      </a:lnTo>
                      <a:lnTo>
                        <a:pt x="445" y="153"/>
                      </a:lnTo>
                      <a:lnTo>
                        <a:pt x="445" y="154"/>
                      </a:lnTo>
                      <a:lnTo>
                        <a:pt x="445" y="155"/>
                      </a:lnTo>
                      <a:lnTo>
                        <a:pt x="445" y="157"/>
                      </a:lnTo>
                      <a:lnTo>
                        <a:pt x="445" y="158"/>
                      </a:lnTo>
                      <a:lnTo>
                        <a:pt x="444" y="159"/>
                      </a:lnTo>
                      <a:lnTo>
                        <a:pt x="444" y="160"/>
                      </a:lnTo>
                      <a:lnTo>
                        <a:pt x="445" y="160"/>
                      </a:lnTo>
                      <a:lnTo>
                        <a:pt x="445" y="161"/>
                      </a:lnTo>
                      <a:lnTo>
                        <a:pt x="446" y="161"/>
                      </a:lnTo>
                      <a:lnTo>
                        <a:pt x="448" y="163"/>
                      </a:lnTo>
                      <a:lnTo>
                        <a:pt x="449" y="163"/>
                      </a:lnTo>
                      <a:lnTo>
                        <a:pt x="450" y="163"/>
                      </a:lnTo>
                      <a:lnTo>
                        <a:pt x="451" y="163"/>
                      </a:lnTo>
                      <a:lnTo>
                        <a:pt x="452" y="163"/>
                      </a:lnTo>
                      <a:lnTo>
                        <a:pt x="455" y="163"/>
                      </a:lnTo>
                      <a:lnTo>
                        <a:pt x="456" y="163"/>
                      </a:lnTo>
                      <a:lnTo>
                        <a:pt x="456" y="164"/>
                      </a:lnTo>
                      <a:lnTo>
                        <a:pt x="456" y="165"/>
                      </a:lnTo>
                      <a:lnTo>
                        <a:pt x="457" y="166"/>
                      </a:lnTo>
                      <a:lnTo>
                        <a:pt x="458" y="167"/>
                      </a:lnTo>
                      <a:lnTo>
                        <a:pt x="459" y="167"/>
                      </a:lnTo>
                      <a:lnTo>
                        <a:pt x="461" y="166"/>
                      </a:lnTo>
                      <a:lnTo>
                        <a:pt x="463" y="165"/>
                      </a:lnTo>
                      <a:lnTo>
                        <a:pt x="463" y="166"/>
                      </a:lnTo>
                      <a:lnTo>
                        <a:pt x="465" y="166"/>
                      </a:lnTo>
                      <a:lnTo>
                        <a:pt x="466" y="167"/>
                      </a:lnTo>
                      <a:lnTo>
                        <a:pt x="467" y="167"/>
                      </a:lnTo>
                      <a:lnTo>
                        <a:pt x="468" y="168"/>
                      </a:lnTo>
                      <a:lnTo>
                        <a:pt x="470" y="169"/>
                      </a:lnTo>
                      <a:lnTo>
                        <a:pt x="472" y="172"/>
                      </a:lnTo>
                      <a:lnTo>
                        <a:pt x="472" y="173"/>
                      </a:lnTo>
                      <a:lnTo>
                        <a:pt x="473" y="174"/>
                      </a:lnTo>
                      <a:lnTo>
                        <a:pt x="474" y="175"/>
                      </a:lnTo>
                      <a:lnTo>
                        <a:pt x="475" y="176"/>
                      </a:lnTo>
                      <a:lnTo>
                        <a:pt x="477" y="177"/>
                      </a:lnTo>
                      <a:lnTo>
                        <a:pt x="478" y="177"/>
                      </a:lnTo>
                      <a:lnTo>
                        <a:pt x="479" y="177"/>
                      </a:lnTo>
                      <a:lnTo>
                        <a:pt x="479" y="178"/>
                      </a:lnTo>
                      <a:lnTo>
                        <a:pt x="479" y="179"/>
                      </a:lnTo>
                      <a:lnTo>
                        <a:pt x="479" y="180"/>
                      </a:lnTo>
                      <a:lnTo>
                        <a:pt x="480" y="180"/>
                      </a:lnTo>
                      <a:lnTo>
                        <a:pt x="480" y="181"/>
                      </a:lnTo>
                      <a:lnTo>
                        <a:pt x="481" y="182"/>
                      </a:lnTo>
                      <a:lnTo>
                        <a:pt x="482" y="182"/>
                      </a:lnTo>
                      <a:lnTo>
                        <a:pt x="482" y="183"/>
                      </a:lnTo>
                      <a:lnTo>
                        <a:pt x="482" y="184"/>
                      </a:lnTo>
                      <a:lnTo>
                        <a:pt x="484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4" y="188"/>
                      </a:lnTo>
                      <a:lnTo>
                        <a:pt x="484" y="189"/>
                      </a:lnTo>
                      <a:lnTo>
                        <a:pt x="483" y="189"/>
                      </a:lnTo>
                      <a:lnTo>
                        <a:pt x="482" y="190"/>
                      </a:lnTo>
                      <a:lnTo>
                        <a:pt x="482" y="191"/>
                      </a:lnTo>
                      <a:lnTo>
                        <a:pt x="483" y="191"/>
                      </a:lnTo>
                      <a:lnTo>
                        <a:pt x="483" y="192"/>
                      </a:lnTo>
                      <a:lnTo>
                        <a:pt x="483" y="193"/>
                      </a:lnTo>
                      <a:lnTo>
                        <a:pt x="482" y="194"/>
                      </a:lnTo>
                      <a:lnTo>
                        <a:pt x="482" y="195"/>
                      </a:lnTo>
                      <a:lnTo>
                        <a:pt x="483" y="195"/>
                      </a:lnTo>
                      <a:lnTo>
                        <a:pt x="483" y="196"/>
                      </a:lnTo>
                      <a:lnTo>
                        <a:pt x="484" y="196"/>
                      </a:lnTo>
                      <a:lnTo>
                        <a:pt x="484" y="197"/>
                      </a:lnTo>
                      <a:lnTo>
                        <a:pt x="485" y="197"/>
                      </a:lnTo>
                      <a:lnTo>
                        <a:pt x="485" y="198"/>
                      </a:lnTo>
                      <a:lnTo>
                        <a:pt x="486" y="199"/>
                      </a:lnTo>
                      <a:lnTo>
                        <a:pt x="488" y="199"/>
                      </a:lnTo>
                      <a:lnTo>
                        <a:pt x="488" y="200"/>
                      </a:lnTo>
                      <a:lnTo>
                        <a:pt x="489" y="200"/>
                      </a:lnTo>
                      <a:lnTo>
                        <a:pt x="490" y="200"/>
                      </a:lnTo>
                      <a:lnTo>
                        <a:pt x="491" y="200"/>
                      </a:lnTo>
                      <a:lnTo>
                        <a:pt x="492" y="199"/>
                      </a:lnTo>
                      <a:lnTo>
                        <a:pt x="493" y="199"/>
                      </a:lnTo>
                      <a:lnTo>
                        <a:pt x="494" y="199"/>
                      </a:lnTo>
                      <a:lnTo>
                        <a:pt x="495" y="200"/>
                      </a:lnTo>
                      <a:lnTo>
                        <a:pt x="497" y="200"/>
                      </a:lnTo>
                      <a:lnTo>
                        <a:pt x="498" y="201"/>
                      </a:lnTo>
                      <a:lnTo>
                        <a:pt x="500" y="201"/>
                      </a:lnTo>
                      <a:lnTo>
                        <a:pt x="501" y="201"/>
                      </a:lnTo>
                      <a:lnTo>
                        <a:pt x="502" y="201"/>
                      </a:lnTo>
                      <a:lnTo>
                        <a:pt x="503" y="200"/>
                      </a:lnTo>
                      <a:lnTo>
                        <a:pt x="504" y="201"/>
                      </a:lnTo>
                      <a:lnTo>
                        <a:pt x="505" y="201"/>
                      </a:lnTo>
                      <a:lnTo>
                        <a:pt x="506" y="202"/>
                      </a:lnTo>
                      <a:lnTo>
                        <a:pt x="507" y="202"/>
                      </a:lnTo>
                      <a:lnTo>
                        <a:pt x="508" y="203"/>
                      </a:lnTo>
                      <a:lnTo>
                        <a:pt x="509" y="204"/>
                      </a:lnTo>
                      <a:lnTo>
                        <a:pt x="509" y="206"/>
                      </a:lnTo>
                      <a:lnTo>
                        <a:pt x="510" y="206"/>
                      </a:lnTo>
                      <a:lnTo>
                        <a:pt x="511" y="207"/>
                      </a:lnTo>
                      <a:lnTo>
                        <a:pt x="511" y="210"/>
                      </a:lnTo>
                      <a:lnTo>
                        <a:pt x="512" y="210"/>
                      </a:lnTo>
                      <a:lnTo>
                        <a:pt x="512" y="211"/>
                      </a:lnTo>
                      <a:lnTo>
                        <a:pt x="512" y="212"/>
                      </a:lnTo>
                      <a:lnTo>
                        <a:pt x="512" y="213"/>
                      </a:lnTo>
                      <a:lnTo>
                        <a:pt x="512" y="215"/>
                      </a:lnTo>
                      <a:lnTo>
                        <a:pt x="513" y="216"/>
                      </a:lnTo>
                      <a:lnTo>
                        <a:pt x="513" y="217"/>
                      </a:lnTo>
                      <a:lnTo>
                        <a:pt x="512" y="217"/>
                      </a:lnTo>
                      <a:lnTo>
                        <a:pt x="513" y="218"/>
                      </a:lnTo>
                      <a:lnTo>
                        <a:pt x="513" y="219"/>
                      </a:lnTo>
                      <a:lnTo>
                        <a:pt x="514" y="219"/>
                      </a:lnTo>
                      <a:lnTo>
                        <a:pt x="515" y="219"/>
                      </a:lnTo>
                      <a:lnTo>
                        <a:pt x="516" y="218"/>
                      </a:lnTo>
                      <a:lnTo>
                        <a:pt x="517" y="217"/>
                      </a:lnTo>
                      <a:lnTo>
                        <a:pt x="518" y="217"/>
                      </a:lnTo>
                      <a:lnTo>
                        <a:pt x="518" y="216"/>
                      </a:lnTo>
                      <a:lnTo>
                        <a:pt x="519" y="216"/>
                      </a:lnTo>
                      <a:lnTo>
                        <a:pt x="520" y="216"/>
                      </a:lnTo>
                      <a:lnTo>
                        <a:pt x="521" y="215"/>
                      </a:lnTo>
                      <a:lnTo>
                        <a:pt x="522" y="215"/>
                      </a:lnTo>
                      <a:lnTo>
                        <a:pt x="523" y="215"/>
                      </a:lnTo>
                      <a:lnTo>
                        <a:pt x="565" y="219"/>
                      </a:lnTo>
                      <a:lnTo>
                        <a:pt x="577" y="221"/>
                      </a:lnTo>
                      <a:lnTo>
                        <a:pt x="616" y="225"/>
                      </a:lnTo>
                      <a:lnTo>
                        <a:pt x="699" y="233"/>
                      </a:lnTo>
                      <a:lnTo>
                        <a:pt x="739" y="238"/>
                      </a:lnTo>
                      <a:lnTo>
                        <a:pt x="793" y="243"/>
                      </a:lnTo>
                      <a:lnTo>
                        <a:pt x="847" y="249"/>
                      </a:lnTo>
                      <a:lnTo>
                        <a:pt x="895" y="254"/>
                      </a:lnTo>
                      <a:lnTo>
                        <a:pt x="949" y="260"/>
                      </a:lnTo>
                      <a:lnTo>
                        <a:pt x="987" y="264"/>
                      </a:lnTo>
                      <a:lnTo>
                        <a:pt x="1014" y="267"/>
                      </a:lnTo>
                      <a:lnTo>
                        <a:pt x="1087" y="276"/>
                      </a:lnTo>
                      <a:lnTo>
                        <a:pt x="1135" y="281"/>
                      </a:lnTo>
                      <a:lnTo>
                        <a:pt x="1171" y="285"/>
                      </a:lnTo>
                      <a:lnTo>
                        <a:pt x="1200" y="288"/>
                      </a:lnTo>
                      <a:lnTo>
                        <a:pt x="1199" y="289"/>
                      </a:lnTo>
                      <a:lnTo>
                        <a:pt x="1200" y="289"/>
                      </a:lnTo>
                      <a:lnTo>
                        <a:pt x="1200" y="290"/>
                      </a:lnTo>
                      <a:lnTo>
                        <a:pt x="1199" y="290"/>
                      </a:lnTo>
                      <a:lnTo>
                        <a:pt x="1198" y="291"/>
                      </a:lnTo>
                      <a:lnTo>
                        <a:pt x="1196" y="293"/>
                      </a:lnTo>
                      <a:lnTo>
                        <a:pt x="1195" y="295"/>
                      </a:lnTo>
                      <a:lnTo>
                        <a:pt x="1195" y="296"/>
                      </a:lnTo>
                      <a:lnTo>
                        <a:pt x="1195" y="297"/>
                      </a:lnTo>
                      <a:lnTo>
                        <a:pt x="1195" y="298"/>
                      </a:lnTo>
                      <a:lnTo>
                        <a:pt x="1194" y="299"/>
                      </a:lnTo>
                      <a:lnTo>
                        <a:pt x="1194" y="300"/>
                      </a:lnTo>
                      <a:lnTo>
                        <a:pt x="1193" y="301"/>
                      </a:lnTo>
                      <a:lnTo>
                        <a:pt x="1194" y="302"/>
                      </a:lnTo>
                      <a:lnTo>
                        <a:pt x="1193" y="303"/>
                      </a:lnTo>
                      <a:lnTo>
                        <a:pt x="1192" y="303"/>
                      </a:lnTo>
                      <a:lnTo>
                        <a:pt x="1192" y="304"/>
                      </a:lnTo>
                      <a:lnTo>
                        <a:pt x="1192" y="305"/>
                      </a:lnTo>
                      <a:lnTo>
                        <a:pt x="1192" y="306"/>
                      </a:lnTo>
                      <a:lnTo>
                        <a:pt x="1191" y="308"/>
                      </a:lnTo>
                      <a:lnTo>
                        <a:pt x="1190" y="309"/>
                      </a:lnTo>
                      <a:lnTo>
                        <a:pt x="1188" y="310"/>
                      </a:lnTo>
                      <a:lnTo>
                        <a:pt x="1187" y="311"/>
                      </a:lnTo>
                      <a:lnTo>
                        <a:pt x="1185" y="312"/>
                      </a:lnTo>
                      <a:lnTo>
                        <a:pt x="1185" y="313"/>
                      </a:lnTo>
                      <a:lnTo>
                        <a:pt x="1185" y="314"/>
                      </a:lnTo>
                      <a:lnTo>
                        <a:pt x="1184" y="315"/>
                      </a:lnTo>
                      <a:lnTo>
                        <a:pt x="1183" y="315"/>
                      </a:lnTo>
                      <a:lnTo>
                        <a:pt x="1183" y="316"/>
                      </a:lnTo>
                      <a:lnTo>
                        <a:pt x="1182" y="317"/>
                      </a:lnTo>
                      <a:lnTo>
                        <a:pt x="1181" y="318"/>
                      </a:lnTo>
                      <a:lnTo>
                        <a:pt x="1180" y="320"/>
                      </a:lnTo>
                      <a:lnTo>
                        <a:pt x="1180" y="321"/>
                      </a:lnTo>
                      <a:lnTo>
                        <a:pt x="1180" y="322"/>
                      </a:lnTo>
                      <a:lnTo>
                        <a:pt x="1181" y="323"/>
                      </a:lnTo>
                      <a:lnTo>
                        <a:pt x="1182" y="327"/>
                      </a:lnTo>
                      <a:lnTo>
                        <a:pt x="1181" y="329"/>
                      </a:lnTo>
                      <a:lnTo>
                        <a:pt x="1180" y="330"/>
                      </a:lnTo>
                      <a:lnTo>
                        <a:pt x="1180" y="331"/>
                      </a:lnTo>
                      <a:lnTo>
                        <a:pt x="1180" y="332"/>
                      </a:lnTo>
                      <a:lnTo>
                        <a:pt x="1179" y="334"/>
                      </a:lnTo>
                      <a:lnTo>
                        <a:pt x="1178" y="337"/>
                      </a:lnTo>
                      <a:lnTo>
                        <a:pt x="1177" y="339"/>
                      </a:lnTo>
                      <a:lnTo>
                        <a:pt x="1177" y="340"/>
                      </a:lnTo>
                      <a:lnTo>
                        <a:pt x="1177" y="341"/>
                      </a:lnTo>
                      <a:lnTo>
                        <a:pt x="1177" y="342"/>
                      </a:lnTo>
                      <a:lnTo>
                        <a:pt x="1175" y="343"/>
                      </a:lnTo>
                      <a:lnTo>
                        <a:pt x="1175" y="344"/>
                      </a:lnTo>
                      <a:lnTo>
                        <a:pt x="1174" y="345"/>
                      </a:lnTo>
                      <a:lnTo>
                        <a:pt x="1173" y="346"/>
                      </a:lnTo>
                      <a:lnTo>
                        <a:pt x="1172" y="346"/>
                      </a:lnTo>
                      <a:lnTo>
                        <a:pt x="1171" y="347"/>
                      </a:lnTo>
                      <a:lnTo>
                        <a:pt x="1171" y="348"/>
                      </a:lnTo>
                      <a:lnTo>
                        <a:pt x="1171" y="350"/>
                      </a:lnTo>
                      <a:lnTo>
                        <a:pt x="1170" y="353"/>
                      </a:lnTo>
                      <a:lnTo>
                        <a:pt x="1170" y="354"/>
                      </a:lnTo>
                      <a:lnTo>
                        <a:pt x="1170" y="355"/>
                      </a:lnTo>
                      <a:lnTo>
                        <a:pt x="1170" y="356"/>
                      </a:lnTo>
                      <a:lnTo>
                        <a:pt x="1169" y="356"/>
                      </a:lnTo>
                      <a:lnTo>
                        <a:pt x="1168" y="356"/>
                      </a:lnTo>
                      <a:lnTo>
                        <a:pt x="1167" y="356"/>
                      </a:lnTo>
                      <a:lnTo>
                        <a:pt x="1167" y="357"/>
                      </a:lnTo>
                      <a:lnTo>
                        <a:pt x="1166" y="357"/>
                      </a:lnTo>
                      <a:lnTo>
                        <a:pt x="1166" y="358"/>
                      </a:lnTo>
                      <a:lnTo>
                        <a:pt x="1167" y="359"/>
                      </a:lnTo>
                      <a:lnTo>
                        <a:pt x="1166" y="361"/>
                      </a:lnTo>
                      <a:lnTo>
                        <a:pt x="1166" y="362"/>
                      </a:lnTo>
                      <a:lnTo>
                        <a:pt x="1166" y="363"/>
                      </a:lnTo>
                      <a:lnTo>
                        <a:pt x="1166" y="364"/>
                      </a:lnTo>
                      <a:lnTo>
                        <a:pt x="1165" y="364"/>
                      </a:lnTo>
                      <a:lnTo>
                        <a:pt x="1164" y="365"/>
                      </a:lnTo>
                      <a:lnTo>
                        <a:pt x="1164" y="366"/>
                      </a:lnTo>
                      <a:lnTo>
                        <a:pt x="1164" y="367"/>
                      </a:lnTo>
                      <a:lnTo>
                        <a:pt x="1164" y="368"/>
                      </a:lnTo>
                      <a:lnTo>
                        <a:pt x="1163" y="368"/>
                      </a:lnTo>
                      <a:lnTo>
                        <a:pt x="1162" y="368"/>
                      </a:lnTo>
                      <a:lnTo>
                        <a:pt x="1161" y="368"/>
                      </a:lnTo>
                      <a:lnTo>
                        <a:pt x="1160" y="369"/>
                      </a:lnTo>
                      <a:lnTo>
                        <a:pt x="1160" y="370"/>
                      </a:lnTo>
                      <a:lnTo>
                        <a:pt x="1159" y="370"/>
                      </a:lnTo>
                      <a:lnTo>
                        <a:pt x="1159" y="371"/>
                      </a:lnTo>
                      <a:lnTo>
                        <a:pt x="1158" y="372"/>
                      </a:lnTo>
                      <a:lnTo>
                        <a:pt x="1157" y="372"/>
                      </a:lnTo>
                      <a:lnTo>
                        <a:pt x="1157" y="373"/>
                      </a:lnTo>
                      <a:lnTo>
                        <a:pt x="1157" y="374"/>
                      </a:lnTo>
                      <a:lnTo>
                        <a:pt x="1157" y="375"/>
                      </a:lnTo>
                      <a:lnTo>
                        <a:pt x="1158" y="375"/>
                      </a:lnTo>
                      <a:lnTo>
                        <a:pt x="1158" y="376"/>
                      </a:lnTo>
                      <a:lnTo>
                        <a:pt x="1158" y="377"/>
                      </a:lnTo>
                      <a:lnTo>
                        <a:pt x="1158" y="378"/>
                      </a:lnTo>
                      <a:lnTo>
                        <a:pt x="1159" y="378"/>
                      </a:lnTo>
                      <a:lnTo>
                        <a:pt x="1159" y="379"/>
                      </a:lnTo>
                      <a:lnTo>
                        <a:pt x="1159" y="380"/>
                      </a:lnTo>
                      <a:lnTo>
                        <a:pt x="1159" y="381"/>
                      </a:lnTo>
                      <a:lnTo>
                        <a:pt x="1160" y="382"/>
                      </a:lnTo>
                      <a:lnTo>
                        <a:pt x="1160" y="383"/>
                      </a:lnTo>
                      <a:lnTo>
                        <a:pt x="1159" y="384"/>
                      </a:lnTo>
                      <a:lnTo>
                        <a:pt x="1159" y="385"/>
                      </a:lnTo>
                      <a:lnTo>
                        <a:pt x="1158" y="385"/>
                      </a:lnTo>
                      <a:lnTo>
                        <a:pt x="1158" y="386"/>
                      </a:lnTo>
                      <a:lnTo>
                        <a:pt x="1158" y="388"/>
                      </a:lnTo>
                      <a:lnTo>
                        <a:pt x="1157" y="388"/>
                      </a:lnTo>
                      <a:lnTo>
                        <a:pt x="1156" y="388"/>
                      </a:lnTo>
                      <a:lnTo>
                        <a:pt x="1155" y="389"/>
                      </a:lnTo>
                      <a:lnTo>
                        <a:pt x="1155" y="390"/>
                      </a:lnTo>
                      <a:lnTo>
                        <a:pt x="1155" y="391"/>
                      </a:lnTo>
                      <a:lnTo>
                        <a:pt x="1154" y="392"/>
                      </a:lnTo>
                      <a:lnTo>
                        <a:pt x="1154" y="394"/>
                      </a:lnTo>
                      <a:lnTo>
                        <a:pt x="1155" y="394"/>
                      </a:lnTo>
                      <a:lnTo>
                        <a:pt x="1155" y="395"/>
                      </a:lnTo>
                      <a:lnTo>
                        <a:pt x="1156" y="395"/>
                      </a:lnTo>
                      <a:lnTo>
                        <a:pt x="1156" y="396"/>
                      </a:lnTo>
                      <a:lnTo>
                        <a:pt x="1156" y="397"/>
                      </a:lnTo>
                      <a:lnTo>
                        <a:pt x="1156" y="398"/>
                      </a:lnTo>
                      <a:lnTo>
                        <a:pt x="1155" y="399"/>
                      </a:lnTo>
                      <a:lnTo>
                        <a:pt x="1154" y="400"/>
                      </a:lnTo>
                      <a:lnTo>
                        <a:pt x="1153" y="401"/>
                      </a:lnTo>
                      <a:lnTo>
                        <a:pt x="1153" y="402"/>
                      </a:lnTo>
                      <a:lnTo>
                        <a:pt x="1153" y="403"/>
                      </a:lnTo>
                      <a:lnTo>
                        <a:pt x="1153" y="404"/>
                      </a:lnTo>
                      <a:lnTo>
                        <a:pt x="1154" y="405"/>
                      </a:lnTo>
                      <a:lnTo>
                        <a:pt x="1153" y="407"/>
                      </a:lnTo>
                      <a:lnTo>
                        <a:pt x="1154" y="408"/>
                      </a:lnTo>
                      <a:lnTo>
                        <a:pt x="1154" y="409"/>
                      </a:lnTo>
                      <a:lnTo>
                        <a:pt x="1154" y="410"/>
                      </a:lnTo>
                      <a:lnTo>
                        <a:pt x="1154" y="411"/>
                      </a:lnTo>
                      <a:lnTo>
                        <a:pt x="1154" y="412"/>
                      </a:lnTo>
                      <a:lnTo>
                        <a:pt x="1154" y="413"/>
                      </a:lnTo>
                      <a:lnTo>
                        <a:pt x="1155" y="413"/>
                      </a:lnTo>
                      <a:lnTo>
                        <a:pt x="1155" y="416"/>
                      </a:lnTo>
                      <a:lnTo>
                        <a:pt x="1154" y="416"/>
                      </a:lnTo>
                      <a:lnTo>
                        <a:pt x="1154" y="417"/>
                      </a:lnTo>
                      <a:lnTo>
                        <a:pt x="1154" y="418"/>
                      </a:lnTo>
                      <a:lnTo>
                        <a:pt x="1152" y="418"/>
                      </a:lnTo>
                      <a:lnTo>
                        <a:pt x="1152" y="419"/>
                      </a:lnTo>
                      <a:lnTo>
                        <a:pt x="1151" y="421"/>
                      </a:lnTo>
                      <a:lnTo>
                        <a:pt x="1150" y="422"/>
                      </a:lnTo>
                      <a:lnTo>
                        <a:pt x="1149" y="422"/>
                      </a:lnTo>
                      <a:lnTo>
                        <a:pt x="1149" y="423"/>
                      </a:lnTo>
                      <a:lnTo>
                        <a:pt x="1149" y="424"/>
                      </a:lnTo>
                      <a:lnTo>
                        <a:pt x="1148" y="426"/>
                      </a:lnTo>
                      <a:lnTo>
                        <a:pt x="1149" y="428"/>
                      </a:lnTo>
                      <a:lnTo>
                        <a:pt x="1149" y="429"/>
                      </a:lnTo>
                      <a:lnTo>
                        <a:pt x="1149" y="430"/>
                      </a:lnTo>
                      <a:lnTo>
                        <a:pt x="1149" y="431"/>
                      </a:lnTo>
                      <a:lnTo>
                        <a:pt x="1149" y="434"/>
                      </a:lnTo>
                      <a:lnTo>
                        <a:pt x="1149" y="435"/>
                      </a:lnTo>
                      <a:lnTo>
                        <a:pt x="1148" y="436"/>
                      </a:lnTo>
                      <a:lnTo>
                        <a:pt x="1148" y="438"/>
                      </a:lnTo>
                      <a:lnTo>
                        <a:pt x="1147" y="439"/>
                      </a:lnTo>
                      <a:lnTo>
                        <a:pt x="1147" y="440"/>
                      </a:lnTo>
                      <a:lnTo>
                        <a:pt x="1144" y="440"/>
                      </a:lnTo>
                      <a:lnTo>
                        <a:pt x="1144" y="441"/>
                      </a:lnTo>
                      <a:lnTo>
                        <a:pt x="1143" y="443"/>
                      </a:lnTo>
                      <a:lnTo>
                        <a:pt x="1143" y="444"/>
                      </a:lnTo>
                      <a:lnTo>
                        <a:pt x="1143" y="446"/>
                      </a:lnTo>
                      <a:lnTo>
                        <a:pt x="1142" y="447"/>
                      </a:lnTo>
                      <a:lnTo>
                        <a:pt x="1141" y="448"/>
                      </a:lnTo>
                      <a:lnTo>
                        <a:pt x="1141" y="449"/>
                      </a:lnTo>
                      <a:lnTo>
                        <a:pt x="1141" y="451"/>
                      </a:lnTo>
                      <a:lnTo>
                        <a:pt x="1141" y="452"/>
                      </a:lnTo>
                      <a:lnTo>
                        <a:pt x="1140" y="454"/>
                      </a:lnTo>
                      <a:lnTo>
                        <a:pt x="1140" y="455"/>
                      </a:lnTo>
                      <a:lnTo>
                        <a:pt x="1139" y="456"/>
                      </a:lnTo>
                      <a:lnTo>
                        <a:pt x="1139" y="457"/>
                      </a:lnTo>
                      <a:lnTo>
                        <a:pt x="1140" y="458"/>
                      </a:lnTo>
                      <a:lnTo>
                        <a:pt x="1139" y="461"/>
                      </a:lnTo>
                      <a:lnTo>
                        <a:pt x="1140" y="461"/>
                      </a:lnTo>
                      <a:lnTo>
                        <a:pt x="1140" y="462"/>
                      </a:lnTo>
                      <a:lnTo>
                        <a:pt x="1140" y="463"/>
                      </a:lnTo>
                      <a:lnTo>
                        <a:pt x="1139" y="464"/>
                      </a:lnTo>
                      <a:lnTo>
                        <a:pt x="1139" y="465"/>
                      </a:lnTo>
                      <a:lnTo>
                        <a:pt x="1140" y="466"/>
                      </a:lnTo>
                      <a:lnTo>
                        <a:pt x="1140" y="467"/>
                      </a:lnTo>
                      <a:lnTo>
                        <a:pt x="1141" y="468"/>
                      </a:lnTo>
                      <a:lnTo>
                        <a:pt x="1141" y="469"/>
                      </a:lnTo>
                      <a:lnTo>
                        <a:pt x="1142" y="470"/>
                      </a:lnTo>
                      <a:lnTo>
                        <a:pt x="1143" y="470"/>
                      </a:lnTo>
                      <a:lnTo>
                        <a:pt x="1144" y="470"/>
                      </a:lnTo>
                      <a:lnTo>
                        <a:pt x="1145" y="470"/>
                      </a:lnTo>
                      <a:lnTo>
                        <a:pt x="1146" y="470"/>
                      </a:lnTo>
                      <a:lnTo>
                        <a:pt x="1147" y="470"/>
                      </a:lnTo>
                      <a:lnTo>
                        <a:pt x="1147" y="471"/>
                      </a:lnTo>
                      <a:lnTo>
                        <a:pt x="1148" y="471"/>
                      </a:lnTo>
                      <a:lnTo>
                        <a:pt x="1148" y="472"/>
                      </a:lnTo>
                      <a:lnTo>
                        <a:pt x="1147" y="472"/>
                      </a:lnTo>
                      <a:lnTo>
                        <a:pt x="1147" y="474"/>
                      </a:lnTo>
                      <a:lnTo>
                        <a:pt x="1147" y="475"/>
                      </a:lnTo>
                      <a:lnTo>
                        <a:pt x="1147" y="476"/>
                      </a:lnTo>
                      <a:lnTo>
                        <a:pt x="1147" y="478"/>
                      </a:lnTo>
                      <a:lnTo>
                        <a:pt x="1147" y="479"/>
                      </a:lnTo>
                      <a:lnTo>
                        <a:pt x="1147" y="480"/>
                      </a:lnTo>
                      <a:lnTo>
                        <a:pt x="1146" y="481"/>
                      </a:lnTo>
                      <a:lnTo>
                        <a:pt x="1145" y="482"/>
                      </a:lnTo>
                      <a:lnTo>
                        <a:pt x="1144" y="482"/>
                      </a:lnTo>
                      <a:lnTo>
                        <a:pt x="1143" y="482"/>
                      </a:lnTo>
                      <a:lnTo>
                        <a:pt x="1143" y="483"/>
                      </a:lnTo>
                      <a:lnTo>
                        <a:pt x="1142" y="483"/>
                      </a:lnTo>
                      <a:lnTo>
                        <a:pt x="1141" y="485"/>
                      </a:lnTo>
                      <a:lnTo>
                        <a:pt x="1140" y="485"/>
                      </a:lnTo>
                      <a:lnTo>
                        <a:pt x="1140" y="486"/>
                      </a:lnTo>
                      <a:lnTo>
                        <a:pt x="1141" y="488"/>
                      </a:lnTo>
                      <a:lnTo>
                        <a:pt x="1142" y="489"/>
                      </a:lnTo>
                      <a:lnTo>
                        <a:pt x="1142" y="492"/>
                      </a:lnTo>
                      <a:lnTo>
                        <a:pt x="1142" y="493"/>
                      </a:lnTo>
                      <a:lnTo>
                        <a:pt x="1143" y="494"/>
                      </a:lnTo>
                      <a:lnTo>
                        <a:pt x="1143" y="496"/>
                      </a:lnTo>
                      <a:lnTo>
                        <a:pt x="1143" y="497"/>
                      </a:lnTo>
                      <a:lnTo>
                        <a:pt x="1143" y="498"/>
                      </a:lnTo>
                      <a:lnTo>
                        <a:pt x="1143" y="499"/>
                      </a:lnTo>
                      <a:lnTo>
                        <a:pt x="1144" y="499"/>
                      </a:lnTo>
                      <a:lnTo>
                        <a:pt x="1144" y="500"/>
                      </a:lnTo>
                      <a:lnTo>
                        <a:pt x="1145" y="500"/>
                      </a:lnTo>
                      <a:lnTo>
                        <a:pt x="1146" y="500"/>
                      </a:lnTo>
                      <a:lnTo>
                        <a:pt x="1147" y="501"/>
                      </a:lnTo>
                      <a:lnTo>
                        <a:pt x="1148" y="501"/>
                      </a:lnTo>
                      <a:lnTo>
                        <a:pt x="1148" y="502"/>
                      </a:lnTo>
                      <a:lnTo>
                        <a:pt x="1148" y="503"/>
                      </a:lnTo>
                      <a:lnTo>
                        <a:pt x="1148" y="504"/>
                      </a:lnTo>
                      <a:lnTo>
                        <a:pt x="1147" y="504"/>
                      </a:lnTo>
                      <a:lnTo>
                        <a:pt x="1146" y="505"/>
                      </a:lnTo>
                      <a:lnTo>
                        <a:pt x="1145" y="506"/>
                      </a:lnTo>
                      <a:lnTo>
                        <a:pt x="1145" y="507"/>
                      </a:lnTo>
                      <a:lnTo>
                        <a:pt x="1146" y="508"/>
                      </a:lnTo>
                      <a:lnTo>
                        <a:pt x="1146" y="509"/>
                      </a:lnTo>
                      <a:lnTo>
                        <a:pt x="1146" y="510"/>
                      </a:lnTo>
                      <a:lnTo>
                        <a:pt x="1146" y="511"/>
                      </a:lnTo>
                      <a:lnTo>
                        <a:pt x="1145" y="512"/>
                      </a:lnTo>
                      <a:lnTo>
                        <a:pt x="1144" y="512"/>
                      </a:lnTo>
                      <a:lnTo>
                        <a:pt x="1144" y="513"/>
                      </a:lnTo>
                      <a:lnTo>
                        <a:pt x="1143" y="513"/>
                      </a:lnTo>
                      <a:lnTo>
                        <a:pt x="1143" y="514"/>
                      </a:lnTo>
                      <a:lnTo>
                        <a:pt x="1143" y="515"/>
                      </a:lnTo>
                      <a:lnTo>
                        <a:pt x="1143" y="516"/>
                      </a:lnTo>
                      <a:lnTo>
                        <a:pt x="1144" y="516"/>
                      </a:lnTo>
                      <a:lnTo>
                        <a:pt x="1143" y="517"/>
                      </a:lnTo>
                      <a:lnTo>
                        <a:pt x="1143" y="518"/>
                      </a:lnTo>
                      <a:lnTo>
                        <a:pt x="1143" y="519"/>
                      </a:lnTo>
                      <a:lnTo>
                        <a:pt x="1143" y="520"/>
                      </a:lnTo>
                      <a:lnTo>
                        <a:pt x="1144" y="520"/>
                      </a:lnTo>
                      <a:lnTo>
                        <a:pt x="1144" y="521"/>
                      </a:lnTo>
                      <a:lnTo>
                        <a:pt x="1144" y="522"/>
                      </a:lnTo>
                      <a:lnTo>
                        <a:pt x="1144" y="523"/>
                      </a:lnTo>
                      <a:lnTo>
                        <a:pt x="1144" y="524"/>
                      </a:lnTo>
                      <a:lnTo>
                        <a:pt x="1144" y="525"/>
                      </a:lnTo>
                      <a:lnTo>
                        <a:pt x="1144" y="526"/>
                      </a:lnTo>
                      <a:lnTo>
                        <a:pt x="1143" y="526"/>
                      </a:lnTo>
                      <a:lnTo>
                        <a:pt x="1143" y="527"/>
                      </a:lnTo>
                      <a:lnTo>
                        <a:pt x="1143" y="528"/>
                      </a:lnTo>
                      <a:lnTo>
                        <a:pt x="1144" y="528"/>
                      </a:lnTo>
                      <a:lnTo>
                        <a:pt x="1144" y="529"/>
                      </a:lnTo>
                      <a:lnTo>
                        <a:pt x="1143" y="530"/>
                      </a:lnTo>
                      <a:lnTo>
                        <a:pt x="1143" y="531"/>
                      </a:lnTo>
                      <a:lnTo>
                        <a:pt x="1143" y="532"/>
                      </a:lnTo>
                      <a:lnTo>
                        <a:pt x="1143" y="534"/>
                      </a:lnTo>
                      <a:lnTo>
                        <a:pt x="1142" y="535"/>
                      </a:lnTo>
                      <a:lnTo>
                        <a:pt x="1142" y="537"/>
                      </a:lnTo>
                      <a:lnTo>
                        <a:pt x="1143" y="537"/>
                      </a:lnTo>
                      <a:lnTo>
                        <a:pt x="1144" y="537"/>
                      </a:lnTo>
                      <a:lnTo>
                        <a:pt x="1145" y="537"/>
                      </a:lnTo>
                      <a:lnTo>
                        <a:pt x="1146" y="538"/>
                      </a:lnTo>
                      <a:lnTo>
                        <a:pt x="1146" y="539"/>
                      </a:lnTo>
                      <a:lnTo>
                        <a:pt x="1145" y="540"/>
                      </a:lnTo>
                      <a:lnTo>
                        <a:pt x="1145" y="541"/>
                      </a:lnTo>
                      <a:lnTo>
                        <a:pt x="1146" y="541"/>
                      </a:lnTo>
                      <a:lnTo>
                        <a:pt x="1147" y="543"/>
                      </a:lnTo>
                      <a:lnTo>
                        <a:pt x="1148" y="543"/>
                      </a:lnTo>
                      <a:lnTo>
                        <a:pt x="1148" y="544"/>
                      </a:lnTo>
                      <a:lnTo>
                        <a:pt x="1147" y="545"/>
                      </a:lnTo>
                      <a:lnTo>
                        <a:pt x="1146" y="545"/>
                      </a:lnTo>
                      <a:lnTo>
                        <a:pt x="1145" y="546"/>
                      </a:lnTo>
                      <a:lnTo>
                        <a:pt x="1146" y="547"/>
                      </a:lnTo>
                      <a:lnTo>
                        <a:pt x="1146" y="548"/>
                      </a:lnTo>
                      <a:lnTo>
                        <a:pt x="1147" y="549"/>
                      </a:lnTo>
                      <a:lnTo>
                        <a:pt x="1146" y="549"/>
                      </a:lnTo>
                      <a:lnTo>
                        <a:pt x="1146" y="550"/>
                      </a:lnTo>
                      <a:lnTo>
                        <a:pt x="1146" y="551"/>
                      </a:lnTo>
                      <a:lnTo>
                        <a:pt x="1146" y="552"/>
                      </a:lnTo>
                      <a:lnTo>
                        <a:pt x="1147" y="553"/>
                      </a:lnTo>
                      <a:lnTo>
                        <a:pt x="1147" y="554"/>
                      </a:lnTo>
                      <a:lnTo>
                        <a:pt x="1147" y="555"/>
                      </a:lnTo>
                      <a:lnTo>
                        <a:pt x="1147" y="556"/>
                      </a:lnTo>
                      <a:lnTo>
                        <a:pt x="1147" y="557"/>
                      </a:lnTo>
                      <a:lnTo>
                        <a:pt x="1147" y="558"/>
                      </a:lnTo>
                      <a:lnTo>
                        <a:pt x="1147" y="559"/>
                      </a:lnTo>
                      <a:lnTo>
                        <a:pt x="1148" y="559"/>
                      </a:lnTo>
                      <a:lnTo>
                        <a:pt x="1148" y="560"/>
                      </a:lnTo>
                      <a:lnTo>
                        <a:pt x="1148" y="561"/>
                      </a:lnTo>
                      <a:lnTo>
                        <a:pt x="1148" y="562"/>
                      </a:lnTo>
                      <a:lnTo>
                        <a:pt x="1147" y="563"/>
                      </a:lnTo>
                      <a:lnTo>
                        <a:pt x="1146" y="562"/>
                      </a:lnTo>
                      <a:lnTo>
                        <a:pt x="1145" y="562"/>
                      </a:lnTo>
                      <a:lnTo>
                        <a:pt x="1144" y="563"/>
                      </a:lnTo>
                      <a:lnTo>
                        <a:pt x="1144" y="564"/>
                      </a:lnTo>
                      <a:lnTo>
                        <a:pt x="1145" y="564"/>
                      </a:lnTo>
                      <a:lnTo>
                        <a:pt x="1145" y="565"/>
                      </a:lnTo>
                      <a:lnTo>
                        <a:pt x="1145" y="566"/>
                      </a:lnTo>
                      <a:lnTo>
                        <a:pt x="1144" y="566"/>
                      </a:lnTo>
                      <a:lnTo>
                        <a:pt x="1144" y="567"/>
                      </a:lnTo>
                      <a:lnTo>
                        <a:pt x="1143" y="568"/>
                      </a:lnTo>
                      <a:lnTo>
                        <a:pt x="1143" y="570"/>
                      </a:lnTo>
                      <a:lnTo>
                        <a:pt x="1143" y="571"/>
                      </a:lnTo>
                      <a:lnTo>
                        <a:pt x="1141" y="572"/>
                      </a:lnTo>
                      <a:lnTo>
                        <a:pt x="1140" y="574"/>
                      </a:lnTo>
                      <a:lnTo>
                        <a:pt x="1140" y="575"/>
                      </a:lnTo>
                      <a:lnTo>
                        <a:pt x="1141" y="575"/>
                      </a:lnTo>
                      <a:lnTo>
                        <a:pt x="1142" y="575"/>
                      </a:lnTo>
                      <a:lnTo>
                        <a:pt x="1142" y="576"/>
                      </a:lnTo>
                      <a:lnTo>
                        <a:pt x="1142" y="577"/>
                      </a:lnTo>
                      <a:lnTo>
                        <a:pt x="1142" y="578"/>
                      </a:lnTo>
                      <a:lnTo>
                        <a:pt x="1141" y="577"/>
                      </a:lnTo>
                      <a:lnTo>
                        <a:pt x="1140" y="577"/>
                      </a:lnTo>
                      <a:lnTo>
                        <a:pt x="1139" y="577"/>
                      </a:lnTo>
                      <a:lnTo>
                        <a:pt x="1138" y="577"/>
                      </a:lnTo>
                      <a:lnTo>
                        <a:pt x="1138" y="578"/>
                      </a:lnTo>
                      <a:lnTo>
                        <a:pt x="1138" y="579"/>
                      </a:lnTo>
                      <a:lnTo>
                        <a:pt x="1139" y="580"/>
                      </a:lnTo>
                      <a:lnTo>
                        <a:pt x="1139" y="581"/>
                      </a:lnTo>
                      <a:lnTo>
                        <a:pt x="1138" y="582"/>
                      </a:lnTo>
                      <a:lnTo>
                        <a:pt x="1139" y="583"/>
                      </a:lnTo>
                      <a:lnTo>
                        <a:pt x="1140" y="583"/>
                      </a:lnTo>
                      <a:lnTo>
                        <a:pt x="1141" y="583"/>
                      </a:lnTo>
                      <a:lnTo>
                        <a:pt x="1142" y="583"/>
                      </a:lnTo>
                      <a:lnTo>
                        <a:pt x="1143" y="583"/>
                      </a:lnTo>
                      <a:lnTo>
                        <a:pt x="1144" y="583"/>
                      </a:lnTo>
                      <a:lnTo>
                        <a:pt x="1144" y="584"/>
                      </a:lnTo>
                      <a:lnTo>
                        <a:pt x="1143" y="585"/>
                      </a:lnTo>
                      <a:lnTo>
                        <a:pt x="1143" y="586"/>
                      </a:lnTo>
                      <a:lnTo>
                        <a:pt x="1144" y="588"/>
                      </a:lnTo>
                      <a:lnTo>
                        <a:pt x="1144" y="589"/>
                      </a:lnTo>
                      <a:lnTo>
                        <a:pt x="1145" y="589"/>
                      </a:lnTo>
                      <a:lnTo>
                        <a:pt x="1146" y="589"/>
                      </a:lnTo>
                      <a:lnTo>
                        <a:pt x="1145" y="589"/>
                      </a:lnTo>
                      <a:lnTo>
                        <a:pt x="1145" y="590"/>
                      </a:lnTo>
                      <a:lnTo>
                        <a:pt x="1145" y="591"/>
                      </a:lnTo>
                      <a:lnTo>
                        <a:pt x="1146" y="591"/>
                      </a:lnTo>
                      <a:lnTo>
                        <a:pt x="1146" y="592"/>
                      </a:lnTo>
                      <a:lnTo>
                        <a:pt x="1146" y="594"/>
                      </a:lnTo>
                      <a:lnTo>
                        <a:pt x="1146" y="595"/>
                      </a:lnTo>
                      <a:lnTo>
                        <a:pt x="1145" y="595"/>
                      </a:lnTo>
                      <a:lnTo>
                        <a:pt x="1145" y="596"/>
                      </a:lnTo>
                      <a:lnTo>
                        <a:pt x="1147" y="596"/>
                      </a:lnTo>
                      <a:lnTo>
                        <a:pt x="1147" y="597"/>
                      </a:lnTo>
                      <a:lnTo>
                        <a:pt x="1147" y="598"/>
                      </a:lnTo>
                      <a:lnTo>
                        <a:pt x="1146" y="598"/>
                      </a:lnTo>
                      <a:lnTo>
                        <a:pt x="1146" y="599"/>
                      </a:lnTo>
                      <a:lnTo>
                        <a:pt x="1145" y="600"/>
                      </a:lnTo>
                      <a:lnTo>
                        <a:pt x="1146" y="601"/>
                      </a:lnTo>
                      <a:lnTo>
                        <a:pt x="1147" y="601"/>
                      </a:lnTo>
                      <a:lnTo>
                        <a:pt x="1148" y="600"/>
                      </a:lnTo>
                      <a:lnTo>
                        <a:pt x="1148" y="599"/>
                      </a:lnTo>
                      <a:lnTo>
                        <a:pt x="1149" y="599"/>
                      </a:lnTo>
                      <a:lnTo>
                        <a:pt x="1150" y="599"/>
                      </a:lnTo>
                      <a:lnTo>
                        <a:pt x="1150" y="600"/>
                      </a:lnTo>
                      <a:lnTo>
                        <a:pt x="1149" y="601"/>
                      </a:lnTo>
                      <a:lnTo>
                        <a:pt x="1148" y="601"/>
                      </a:lnTo>
                      <a:lnTo>
                        <a:pt x="1148" y="602"/>
                      </a:lnTo>
                      <a:lnTo>
                        <a:pt x="1150" y="603"/>
                      </a:lnTo>
                      <a:lnTo>
                        <a:pt x="1152" y="604"/>
                      </a:lnTo>
                      <a:lnTo>
                        <a:pt x="1154" y="604"/>
                      </a:lnTo>
                      <a:lnTo>
                        <a:pt x="1155" y="604"/>
                      </a:lnTo>
                      <a:lnTo>
                        <a:pt x="1156" y="603"/>
                      </a:lnTo>
                      <a:lnTo>
                        <a:pt x="1157" y="604"/>
                      </a:lnTo>
                      <a:lnTo>
                        <a:pt x="1157" y="606"/>
                      </a:lnTo>
                      <a:lnTo>
                        <a:pt x="1158" y="607"/>
                      </a:lnTo>
                      <a:lnTo>
                        <a:pt x="1158" y="608"/>
                      </a:lnTo>
                      <a:lnTo>
                        <a:pt x="1158" y="609"/>
                      </a:lnTo>
                      <a:lnTo>
                        <a:pt x="1157" y="610"/>
                      </a:lnTo>
                      <a:lnTo>
                        <a:pt x="1157" y="611"/>
                      </a:lnTo>
                      <a:lnTo>
                        <a:pt x="1156" y="612"/>
                      </a:lnTo>
                      <a:lnTo>
                        <a:pt x="1156" y="614"/>
                      </a:lnTo>
                      <a:lnTo>
                        <a:pt x="1155" y="614"/>
                      </a:lnTo>
                      <a:lnTo>
                        <a:pt x="1155" y="615"/>
                      </a:lnTo>
                      <a:lnTo>
                        <a:pt x="1155" y="617"/>
                      </a:lnTo>
                      <a:lnTo>
                        <a:pt x="1155" y="618"/>
                      </a:lnTo>
                      <a:lnTo>
                        <a:pt x="1155" y="619"/>
                      </a:lnTo>
                      <a:lnTo>
                        <a:pt x="1154" y="619"/>
                      </a:lnTo>
                      <a:lnTo>
                        <a:pt x="1153" y="619"/>
                      </a:lnTo>
                      <a:lnTo>
                        <a:pt x="1152" y="620"/>
                      </a:lnTo>
                      <a:lnTo>
                        <a:pt x="1152" y="621"/>
                      </a:lnTo>
                      <a:lnTo>
                        <a:pt x="1151" y="621"/>
                      </a:lnTo>
                      <a:lnTo>
                        <a:pt x="1150" y="620"/>
                      </a:lnTo>
                      <a:lnTo>
                        <a:pt x="1149" y="620"/>
                      </a:lnTo>
                      <a:lnTo>
                        <a:pt x="1148" y="621"/>
                      </a:lnTo>
                      <a:lnTo>
                        <a:pt x="1149" y="623"/>
                      </a:lnTo>
                      <a:lnTo>
                        <a:pt x="1150" y="624"/>
                      </a:lnTo>
                      <a:lnTo>
                        <a:pt x="1150" y="625"/>
                      </a:lnTo>
                      <a:lnTo>
                        <a:pt x="1150" y="626"/>
                      </a:lnTo>
                      <a:lnTo>
                        <a:pt x="1149" y="626"/>
                      </a:lnTo>
                      <a:lnTo>
                        <a:pt x="1148" y="626"/>
                      </a:lnTo>
                      <a:lnTo>
                        <a:pt x="1147" y="626"/>
                      </a:lnTo>
                      <a:lnTo>
                        <a:pt x="1146" y="626"/>
                      </a:lnTo>
                      <a:lnTo>
                        <a:pt x="1146" y="627"/>
                      </a:lnTo>
                      <a:lnTo>
                        <a:pt x="1146" y="628"/>
                      </a:lnTo>
                      <a:lnTo>
                        <a:pt x="1147" y="629"/>
                      </a:lnTo>
                      <a:lnTo>
                        <a:pt x="1147" y="630"/>
                      </a:lnTo>
                      <a:lnTo>
                        <a:pt x="1148" y="631"/>
                      </a:lnTo>
                      <a:lnTo>
                        <a:pt x="1148" y="632"/>
                      </a:lnTo>
                      <a:lnTo>
                        <a:pt x="1148" y="633"/>
                      </a:lnTo>
                      <a:lnTo>
                        <a:pt x="1148" y="634"/>
                      </a:lnTo>
                      <a:lnTo>
                        <a:pt x="1147" y="635"/>
                      </a:lnTo>
                      <a:lnTo>
                        <a:pt x="1147" y="636"/>
                      </a:lnTo>
                      <a:lnTo>
                        <a:pt x="1147" y="637"/>
                      </a:lnTo>
                      <a:lnTo>
                        <a:pt x="1147" y="638"/>
                      </a:lnTo>
                      <a:lnTo>
                        <a:pt x="1147" y="639"/>
                      </a:lnTo>
                      <a:lnTo>
                        <a:pt x="1146" y="641"/>
                      </a:lnTo>
                      <a:lnTo>
                        <a:pt x="1147" y="642"/>
                      </a:lnTo>
                      <a:lnTo>
                        <a:pt x="1148" y="642"/>
                      </a:lnTo>
                      <a:lnTo>
                        <a:pt x="1148" y="643"/>
                      </a:lnTo>
                      <a:lnTo>
                        <a:pt x="1148" y="644"/>
                      </a:lnTo>
                      <a:lnTo>
                        <a:pt x="1148" y="645"/>
                      </a:lnTo>
                      <a:lnTo>
                        <a:pt x="1148" y="647"/>
                      </a:lnTo>
                      <a:lnTo>
                        <a:pt x="1147" y="647"/>
                      </a:lnTo>
                      <a:lnTo>
                        <a:pt x="1147" y="648"/>
                      </a:lnTo>
                      <a:lnTo>
                        <a:pt x="1146" y="649"/>
                      </a:lnTo>
                      <a:lnTo>
                        <a:pt x="1145" y="650"/>
                      </a:lnTo>
                      <a:lnTo>
                        <a:pt x="1146" y="650"/>
                      </a:lnTo>
                      <a:lnTo>
                        <a:pt x="1145" y="653"/>
                      </a:lnTo>
                      <a:lnTo>
                        <a:pt x="1145" y="654"/>
                      </a:lnTo>
                      <a:lnTo>
                        <a:pt x="1144" y="655"/>
                      </a:lnTo>
                      <a:lnTo>
                        <a:pt x="1143" y="656"/>
                      </a:lnTo>
                      <a:lnTo>
                        <a:pt x="1142" y="657"/>
                      </a:lnTo>
                      <a:lnTo>
                        <a:pt x="1141" y="658"/>
                      </a:lnTo>
                      <a:lnTo>
                        <a:pt x="1140" y="659"/>
                      </a:lnTo>
                      <a:lnTo>
                        <a:pt x="1139" y="660"/>
                      </a:lnTo>
                      <a:lnTo>
                        <a:pt x="1139" y="661"/>
                      </a:lnTo>
                      <a:lnTo>
                        <a:pt x="1138" y="662"/>
                      </a:lnTo>
                      <a:lnTo>
                        <a:pt x="1139" y="664"/>
                      </a:lnTo>
                      <a:lnTo>
                        <a:pt x="1139" y="666"/>
                      </a:lnTo>
                      <a:lnTo>
                        <a:pt x="1139" y="667"/>
                      </a:lnTo>
                      <a:lnTo>
                        <a:pt x="1138" y="667"/>
                      </a:lnTo>
                      <a:lnTo>
                        <a:pt x="1137" y="667"/>
                      </a:lnTo>
                      <a:lnTo>
                        <a:pt x="1136" y="668"/>
                      </a:lnTo>
                      <a:lnTo>
                        <a:pt x="1136" y="670"/>
                      </a:lnTo>
                      <a:lnTo>
                        <a:pt x="1135" y="670"/>
                      </a:lnTo>
                      <a:lnTo>
                        <a:pt x="1135" y="671"/>
                      </a:lnTo>
                      <a:lnTo>
                        <a:pt x="1133" y="672"/>
                      </a:lnTo>
                      <a:lnTo>
                        <a:pt x="1132" y="672"/>
                      </a:lnTo>
                      <a:lnTo>
                        <a:pt x="1132" y="673"/>
                      </a:lnTo>
                      <a:lnTo>
                        <a:pt x="1131" y="673"/>
                      </a:lnTo>
                      <a:lnTo>
                        <a:pt x="1130" y="673"/>
                      </a:lnTo>
                      <a:lnTo>
                        <a:pt x="1129" y="675"/>
                      </a:lnTo>
                      <a:lnTo>
                        <a:pt x="1128" y="675"/>
                      </a:lnTo>
                      <a:lnTo>
                        <a:pt x="1128" y="676"/>
                      </a:lnTo>
                      <a:lnTo>
                        <a:pt x="1128" y="678"/>
                      </a:lnTo>
                      <a:lnTo>
                        <a:pt x="1128" y="680"/>
                      </a:lnTo>
                      <a:lnTo>
                        <a:pt x="1127" y="681"/>
                      </a:lnTo>
                      <a:lnTo>
                        <a:pt x="1127" y="682"/>
                      </a:lnTo>
                      <a:lnTo>
                        <a:pt x="1127" y="683"/>
                      </a:lnTo>
                      <a:lnTo>
                        <a:pt x="1126" y="684"/>
                      </a:lnTo>
                      <a:lnTo>
                        <a:pt x="1126" y="685"/>
                      </a:lnTo>
                      <a:lnTo>
                        <a:pt x="1125" y="688"/>
                      </a:lnTo>
                      <a:lnTo>
                        <a:pt x="1125" y="690"/>
                      </a:lnTo>
                      <a:lnTo>
                        <a:pt x="1124" y="691"/>
                      </a:lnTo>
                      <a:lnTo>
                        <a:pt x="1123" y="692"/>
                      </a:lnTo>
                      <a:lnTo>
                        <a:pt x="1123" y="693"/>
                      </a:lnTo>
                      <a:lnTo>
                        <a:pt x="1122" y="693"/>
                      </a:lnTo>
                      <a:lnTo>
                        <a:pt x="1122" y="694"/>
                      </a:lnTo>
                      <a:lnTo>
                        <a:pt x="1121" y="695"/>
                      </a:lnTo>
                      <a:lnTo>
                        <a:pt x="1120" y="694"/>
                      </a:lnTo>
                      <a:lnTo>
                        <a:pt x="1119" y="695"/>
                      </a:lnTo>
                      <a:lnTo>
                        <a:pt x="1118" y="695"/>
                      </a:lnTo>
                      <a:lnTo>
                        <a:pt x="1117" y="695"/>
                      </a:lnTo>
                      <a:lnTo>
                        <a:pt x="1116" y="696"/>
                      </a:lnTo>
                      <a:lnTo>
                        <a:pt x="1116" y="697"/>
                      </a:lnTo>
                      <a:lnTo>
                        <a:pt x="1117" y="698"/>
                      </a:lnTo>
                      <a:lnTo>
                        <a:pt x="1117" y="699"/>
                      </a:lnTo>
                      <a:lnTo>
                        <a:pt x="1118" y="700"/>
                      </a:lnTo>
                      <a:lnTo>
                        <a:pt x="1118" y="701"/>
                      </a:lnTo>
                      <a:lnTo>
                        <a:pt x="1118" y="702"/>
                      </a:lnTo>
                      <a:lnTo>
                        <a:pt x="1117" y="703"/>
                      </a:lnTo>
                      <a:lnTo>
                        <a:pt x="1118" y="704"/>
                      </a:lnTo>
                      <a:lnTo>
                        <a:pt x="1118" y="705"/>
                      </a:lnTo>
                      <a:lnTo>
                        <a:pt x="1117" y="706"/>
                      </a:lnTo>
                      <a:lnTo>
                        <a:pt x="1117" y="707"/>
                      </a:lnTo>
                      <a:lnTo>
                        <a:pt x="1118" y="708"/>
                      </a:lnTo>
                      <a:lnTo>
                        <a:pt x="1118" y="709"/>
                      </a:lnTo>
                      <a:lnTo>
                        <a:pt x="1119" y="710"/>
                      </a:lnTo>
                      <a:lnTo>
                        <a:pt x="1119" y="711"/>
                      </a:lnTo>
                      <a:lnTo>
                        <a:pt x="1119" y="713"/>
                      </a:lnTo>
                      <a:lnTo>
                        <a:pt x="1118" y="714"/>
                      </a:lnTo>
                      <a:lnTo>
                        <a:pt x="1118" y="715"/>
                      </a:lnTo>
                      <a:lnTo>
                        <a:pt x="1118" y="716"/>
                      </a:lnTo>
                      <a:lnTo>
                        <a:pt x="1118" y="717"/>
                      </a:lnTo>
                      <a:lnTo>
                        <a:pt x="1118" y="718"/>
                      </a:lnTo>
                      <a:lnTo>
                        <a:pt x="1118" y="719"/>
                      </a:lnTo>
                      <a:lnTo>
                        <a:pt x="1117" y="719"/>
                      </a:lnTo>
                      <a:lnTo>
                        <a:pt x="1116" y="720"/>
                      </a:lnTo>
                      <a:lnTo>
                        <a:pt x="1116" y="721"/>
                      </a:lnTo>
                      <a:lnTo>
                        <a:pt x="1116" y="722"/>
                      </a:lnTo>
                      <a:lnTo>
                        <a:pt x="1116" y="723"/>
                      </a:lnTo>
                      <a:lnTo>
                        <a:pt x="1117" y="724"/>
                      </a:lnTo>
                      <a:lnTo>
                        <a:pt x="1117" y="725"/>
                      </a:lnTo>
                      <a:lnTo>
                        <a:pt x="1117" y="726"/>
                      </a:lnTo>
                      <a:lnTo>
                        <a:pt x="1117" y="727"/>
                      </a:lnTo>
                      <a:lnTo>
                        <a:pt x="1117" y="728"/>
                      </a:lnTo>
                      <a:lnTo>
                        <a:pt x="1117" y="729"/>
                      </a:lnTo>
                      <a:lnTo>
                        <a:pt x="1118" y="731"/>
                      </a:lnTo>
                      <a:lnTo>
                        <a:pt x="1118" y="732"/>
                      </a:lnTo>
                      <a:lnTo>
                        <a:pt x="1119" y="732"/>
                      </a:lnTo>
                      <a:lnTo>
                        <a:pt x="1119" y="733"/>
                      </a:lnTo>
                      <a:lnTo>
                        <a:pt x="1119" y="734"/>
                      </a:lnTo>
                      <a:lnTo>
                        <a:pt x="1118" y="734"/>
                      </a:lnTo>
                      <a:lnTo>
                        <a:pt x="1118" y="736"/>
                      </a:lnTo>
                      <a:lnTo>
                        <a:pt x="1117" y="737"/>
                      </a:lnTo>
                      <a:lnTo>
                        <a:pt x="1115" y="738"/>
                      </a:lnTo>
                      <a:lnTo>
                        <a:pt x="1114" y="738"/>
                      </a:lnTo>
                      <a:lnTo>
                        <a:pt x="1112" y="738"/>
                      </a:lnTo>
                      <a:lnTo>
                        <a:pt x="1111" y="737"/>
                      </a:lnTo>
                      <a:lnTo>
                        <a:pt x="1111" y="736"/>
                      </a:lnTo>
                      <a:lnTo>
                        <a:pt x="1110" y="736"/>
                      </a:lnTo>
                      <a:lnTo>
                        <a:pt x="1110" y="737"/>
                      </a:lnTo>
                      <a:lnTo>
                        <a:pt x="1109" y="737"/>
                      </a:lnTo>
                      <a:lnTo>
                        <a:pt x="1109" y="738"/>
                      </a:lnTo>
                      <a:lnTo>
                        <a:pt x="1110" y="740"/>
                      </a:lnTo>
                      <a:lnTo>
                        <a:pt x="1110" y="741"/>
                      </a:lnTo>
                      <a:lnTo>
                        <a:pt x="1110" y="742"/>
                      </a:lnTo>
                      <a:lnTo>
                        <a:pt x="1110" y="743"/>
                      </a:lnTo>
                      <a:lnTo>
                        <a:pt x="1108" y="744"/>
                      </a:lnTo>
                      <a:lnTo>
                        <a:pt x="1108" y="745"/>
                      </a:lnTo>
                      <a:lnTo>
                        <a:pt x="1108" y="746"/>
                      </a:lnTo>
                      <a:lnTo>
                        <a:pt x="1107" y="746"/>
                      </a:lnTo>
                      <a:lnTo>
                        <a:pt x="1107" y="747"/>
                      </a:lnTo>
                      <a:lnTo>
                        <a:pt x="1106" y="748"/>
                      </a:lnTo>
                      <a:lnTo>
                        <a:pt x="1105" y="750"/>
                      </a:lnTo>
                      <a:lnTo>
                        <a:pt x="1105" y="751"/>
                      </a:lnTo>
                      <a:lnTo>
                        <a:pt x="1104" y="752"/>
                      </a:lnTo>
                      <a:lnTo>
                        <a:pt x="1104" y="753"/>
                      </a:lnTo>
                      <a:lnTo>
                        <a:pt x="1103" y="754"/>
                      </a:lnTo>
                      <a:lnTo>
                        <a:pt x="1103" y="755"/>
                      </a:lnTo>
                      <a:lnTo>
                        <a:pt x="1103" y="756"/>
                      </a:lnTo>
                      <a:lnTo>
                        <a:pt x="1103" y="757"/>
                      </a:lnTo>
                      <a:lnTo>
                        <a:pt x="1103" y="759"/>
                      </a:lnTo>
                      <a:lnTo>
                        <a:pt x="1103" y="760"/>
                      </a:lnTo>
                      <a:lnTo>
                        <a:pt x="1103" y="761"/>
                      </a:lnTo>
                      <a:lnTo>
                        <a:pt x="1102" y="762"/>
                      </a:lnTo>
                      <a:lnTo>
                        <a:pt x="1101" y="762"/>
                      </a:lnTo>
                      <a:lnTo>
                        <a:pt x="1101" y="763"/>
                      </a:lnTo>
                      <a:lnTo>
                        <a:pt x="1101" y="764"/>
                      </a:lnTo>
                      <a:lnTo>
                        <a:pt x="1101" y="766"/>
                      </a:lnTo>
                      <a:lnTo>
                        <a:pt x="1101" y="767"/>
                      </a:lnTo>
                      <a:lnTo>
                        <a:pt x="1100" y="767"/>
                      </a:lnTo>
                      <a:lnTo>
                        <a:pt x="1100" y="768"/>
                      </a:lnTo>
                      <a:lnTo>
                        <a:pt x="1100" y="769"/>
                      </a:lnTo>
                      <a:lnTo>
                        <a:pt x="1101" y="770"/>
                      </a:lnTo>
                      <a:lnTo>
                        <a:pt x="1101" y="771"/>
                      </a:lnTo>
                      <a:lnTo>
                        <a:pt x="1101" y="772"/>
                      </a:lnTo>
                      <a:lnTo>
                        <a:pt x="1101" y="773"/>
                      </a:lnTo>
                      <a:lnTo>
                        <a:pt x="1102" y="773"/>
                      </a:lnTo>
                      <a:lnTo>
                        <a:pt x="1102" y="774"/>
                      </a:lnTo>
                      <a:lnTo>
                        <a:pt x="1103" y="775"/>
                      </a:lnTo>
                      <a:lnTo>
                        <a:pt x="1102" y="777"/>
                      </a:lnTo>
                      <a:lnTo>
                        <a:pt x="1103" y="779"/>
                      </a:lnTo>
                      <a:lnTo>
                        <a:pt x="1103" y="780"/>
                      </a:lnTo>
                      <a:lnTo>
                        <a:pt x="1103" y="781"/>
                      </a:lnTo>
                      <a:lnTo>
                        <a:pt x="1102" y="782"/>
                      </a:lnTo>
                      <a:lnTo>
                        <a:pt x="1100" y="784"/>
                      </a:lnTo>
                      <a:lnTo>
                        <a:pt x="1099" y="785"/>
                      </a:lnTo>
                      <a:lnTo>
                        <a:pt x="1099" y="786"/>
                      </a:lnTo>
                      <a:lnTo>
                        <a:pt x="1100" y="786"/>
                      </a:lnTo>
                      <a:lnTo>
                        <a:pt x="1100" y="787"/>
                      </a:lnTo>
                      <a:lnTo>
                        <a:pt x="1100" y="788"/>
                      </a:lnTo>
                      <a:lnTo>
                        <a:pt x="1100" y="789"/>
                      </a:lnTo>
                      <a:lnTo>
                        <a:pt x="1099" y="791"/>
                      </a:lnTo>
                      <a:lnTo>
                        <a:pt x="1098" y="791"/>
                      </a:lnTo>
                      <a:lnTo>
                        <a:pt x="1098" y="793"/>
                      </a:lnTo>
                      <a:lnTo>
                        <a:pt x="1097" y="793"/>
                      </a:lnTo>
                      <a:lnTo>
                        <a:pt x="1097" y="794"/>
                      </a:lnTo>
                      <a:lnTo>
                        <a:pt x="1096" y="794"/>
                      </a:lnTo>
                      <a:lnTo>
                        <a:pt x="1096" y="795"/>
                      </a:lnTo>
                      <a:lnTo>
                        <a:pt x="1095" y="796"/>
                      </a:lnTo>
                      <a:lnTo>
                        <a:pt x="1096" y="798"/>
                      </a:lnTo>
                      <a:lnTo>
                        <a:pt x="1096" y="799"/>
                      </a:lnTo>
                      <a:lnTo>
                        <a:pt x="1095" y="800"/>
                      </a:lnTo>
                      <a:lnTo>
                        <a:pt x="1094" y="800"/>
                      </a:lnTo>
                      <a:lnTo>
                        <a:pt x="1094" y="801"/>
                      </a:lnTo>
                      <a:lnTo>
                        <a:pt x="1093" y="802"/>
                      </a:lnTo>
                      <a:lnTo>
                        <a:pt x="1093" y="803"/>
                      </a:lnTo>
                      <a:lnTo>
                        <a:pt x="1093" y="804"/>
                      </a:lnTo>
                      <a:lnTo>
                        <a:pt x="1093" y="805"/>
                      </a:lnTo>
                      <a:lnTo>
                        <a:pt x="1093" y="806"/>
                      </a:lnTo>
                      <a:lnTo>
                        <a:pt x="1094" y="807"/>
                      </a:lnTo>
                      <a:lnTo>
                        <a:pt x="1094" y="808"/>
                      </a:lnTo>
                      <a:lnTo>
                        <a:pt x="1093" y="808"/>
                      </a:lnTo>
                      <a:lnTo>
                        <a:pt x="1093" y="809"/>
                      </a:lnTo>
                      <a:lnTo>
                        <a:pt x="1092" y="809"/>
                      </a:lnTo>
                      <a:lnTo>
                        <a:pt x="1091" y="810"/>
                      </a:lnTo>
                      <a:lnTo>
                        <a:pt x="1090" y="810"/>
                      </a:lnTo>
                      <a:lnTo>
                        <a:pt x="1090" y="811"/>
                      </a:lnTo>
                      <a:lnTo>
                        <a:pt x="1089" y="812"/>
                      </a:lnTo>
                      <a:lnTo>
                        <a:pt x="1089" y="813"/>
                      </a:lnTo>
                      <a:lnTo>
                        <a:pt x="1089" y="814"/>
                      </a:lnTo>
                      <a:lnTo>
                        <a:pt x="1089" y="815"/>
                      </a:lnTo>
                      <a:lnTo>
                        <a:pt x="1088" y="816"/>
                      </a:lnTo>
                      <a:lnTo>
                        <a:pt x="1088" y="818"/>
                      </a:lnTo>
                      <a:lnTo>
                        <a:pt x="1089" y="819"/>
                      </a:lnTo>
                      <a:lnTo>
                        <a:pt x="1089" y="820"/>
                      </a:lnTo>
                      <a:lnTo>
                        <a:pt x="1089" y="821"/>
                      </a:lnTo>
                      <a:lnTo>
                        <a:pt x="1088" y="821"/>
                      </a:lnTo>
                      <a:lnTo>
                        <a:pt x="1087" y="821"/>
                      </a:lnTo>
                      <a:lnTo>
                        <a:pt x="1086" y="822"/>
                      </a:lnTo>
                      <a:lnTo>
                        <a:pt x="1085" y="822"/>
                      </a:lnTo>
                      <a:lnTo>
                        <a:pt x="1084" y="823"/>
                      </a:lnTo>
                      <a:lnTo>
                        <a:pt x="1082" y="825"/>
                      </a:lnTo>
                      <a:lnTo>
                        <a:pt x="1082" y="826"/>
                      </a:lnTo>
                      <a:lnTo>
                        <a:pt x="1082" y="827"/>
                      </a:lnTo>
                      <a:lnTo>
                        <a:pt x="1081" y="828"/>
                      </a:lnTo>
                      <a:lnTo>
                        <a:pt x="1079" y="828"/>
                      </a:lnTo>
                      <a:lnTo>
                        <a:pt x="1079" y="829"/>
                      </a:lnTo>
                      <a:lnTo>
                        <a:pt x="1078" y="829"/>
                      </a:lnTo>
                      <a:lnTo>
                        <a:pt x="1077" y="829"/>
                      </a:lnTo>
                      <a:lnTo>
                        <a:pt x="1076" y="830"/>
                      </a:lnTo>
                      <a:lnTo>
                        <a:pt x="1075" y="830"/>
                      </a:lnTo>
                      <a:lnTo>
                        <a:pt x="1075" y="831"/>
                      </a:lnTo>
                      <a:lnTo>
                        <a:pt x="1073" y="832"/>
                      </a:lnTo>
                      <a:lnTo>
                        <a:pt x="1072" y="832"/>
                      </a:lnTo>
                      <a:lnTo>
                        <a:pt x="1072" y="833"/>
                      </a:lnTo>
                      <a:lnTo>
                        <a:pt x="1071" y="832"/>
                      </a:lnTo>
                      <a:lnTo>
                        <a:pt x="1069" y="833"/>
                      </a:lnTo>
                      <a:lnTo>
                        <a:pt x="1068" y="833"/>
                      </a:lnTo>
                      <a:lnTo>
                        <a:pt x="1067" y="832"/>
                      </a:lnTo>
                      <a:lnTo>
                        <a:pt x="1067" y="831"/>
                      </a:lnTo>
                      <a:lnTo>
                        <a:pt x="1066" y="829"/>
                      </a:lnTo>
                      <a:lnTo>
                        <a:pt x="1067" y="828"/>
                      </a:lnTo>
                      <a:lnTo>
                        <a:pt x="1066" y="827"/>
                      </a:lnTo>
                      <a:lnTo>
                        <a:pt x="1066" y="826"/>
                      </a:lnTo>
                      <a:lnTo>
                        <a:pt x="1065" y="826"/>
                      </a:lnTo>
                      <a:lnTo>
                        <a:pt x="1064" y="825"/>
                      </a:lnTo>
                      <a:lnTo>
                        <a:pt x="1063" y="825"/>
                      </a:lnTo>
                      <a:lnTo>
                        <a:pt x="1062" y="827"/>
                      </a:lnTo>
                      <a:lnTo>
                        <a:pt x="1061" y="828"/>
                      </a:lnTo>
                      <a:lnTo>
                        <a:pt x="1059" y="829"/>
                      </a:lnTo>
                      <a:lnTo>
                        <a:pt x="1058" y="829"/>
                      </a:lnTo>
                      <a:lnTo>
                        <a:pt x="1057" y="829"/>
                      </a:lnTo>
                      <a:lnTo>
                        <a:pt x="1056" y="828"/>
                      </a:lnTo>
                      <a:lnTo>
                        <a:pt x="1055" y="828"/>
                      </a:lnTo>
                      <a:lnTo>
                        <a:pt x="1054" y="828"/>
                      </a:lnTo>
                      <a:lnTo>
                        <a:pt x="1053" y="829"/>
                      </a:lnTo>
                      <a:lnTo>
                        <a:pt x="1052" y="831"/>
                      </a:lnTo>
                      <a:lnTo>
                        <a:pt x="1051" y="831"/>
                      </a:lnTo>
                      <a:lnTo>
                        <a:pt x="1050" y="832"/>
                      </a:lnTo>
                      <a:lnTo>
                        <a:pt x="1049" y="833"/>
                      </a:lnTo>
                      <a:lnTo>
                        <a:pt x="1048" y="834"/>
                      </a:lnTo>
                      <a:lnTo>
                        <a:pt x="1047" y="834"/>
                      </a:lnTo>
                      <a:lnTo>
                        <a:pt x="1046" y="833"/>
                      </a:lnTo>
                      <a:lnTo>
                        <a:pt x="1045" y="833"/>
                      </a:lnTo>
                      <a:lnTo>
                        <a:pt x="1044" y="833"/>
                      </a:lnTo>
                      <a:lnTo>
                        <a:pt x="1043" y="834"/>
                      </a:lnTo>
                      <a:lnTo>
                        <a:pt x="1042" y="834"/>
                      </a:lnTo>
                      <a:lnTo>
                        <a:pt x="1042" y="835"/>
                      </a:lnTo>
                      <a:lnTo>
                        <a:pt x="1041" y="836"/>
                      </a:lnTo>
                      <a:lnTo>
                        <a:pt x="1041" y="837"/>
                      </a:lnTo>
                      <a:lnTo>
                        <a:pt x="1041" y="838"/>
                      </a:lnTo>
                      <a:lnTo>
                        <a:pt x="1040" y="838"/>
                      </a:lnTo>
                      <a:lnTo>
                        <a:pt x="1040" y="839"/>
                      </a:lnTo>
                      <a:lnTo>
                        <a:pt x="1038" y="839"/>
                      </a:lnTo>
                      <a:lnTo>
                        <a:pt x="1037" y="840"/>
                      </a:lnTo>
                      <a:lnTo>
                        <a:pt x="1036" y="842"/>
                      </a:lnTo>
                      <a:lnTo>
                        <a:pt x="1035" y="843"/>
                      </a:lnTo>
                      <a:lnTo>
                        <a:pt x="1035" y="844"/>
                      </a:lnTo>
                      <a:lnTo>
                        <a:pt x="1034" y="844"/>
                      </a:lnTo>
                      <a:lnTo>
                        <a:pt x="1033" y="844"/>
                      </a:lnTo>
                      <a:lnTo>
                        <a:pt x="1032" y="844"/>
                      </a:lnTo>
                      <a:lnTo>
                        <a:pt x="1031" y="845"/>
                      </a:lnTo>
                      <a:lnTo>
                        <a:pt x="1029" y="846"/>
                      </a:lnTo>
                      <a:lnTo>
                        <a:pt x="1029" y="847"/>
                      </a:lnTo>
                      <a:lnTo>
                        <a:pt x="1029" y="849"/>
                      </a:lnTo>
                      <a:lnTo>
                        <a:pt x="1028" y="850"/>
                      </a:lnTo>
                      <a:lnTo>
                        <a:pt x="1028" y="852"/>
                      </a:lnTo>
                      <a:lnTo>
                        <a:pt x="1028" y="853"/>
                      </a:lnTo>
                      <a:lnTo>
                        <a:pt x="1028" y="854"/>
                      </a:lnTo>
                      <a:lnTo>
                        <a:pt x="1029" y="854"/>
                      </a:lnTo>
                      <a:lnTo>
                        <a:pt x="1030" y="854"/>
                      </a:lnTo>
                      <a:lnTo>
                        <a:pt x="1030" y="855"/>
                      </a:lnTo>
                      <a:lnTo>
                        <a:pt x="1029" y="855"/>
                      </a:lnTo>
                      <a:lnTo>
                        <a:pt x="1028" y="856"/>
                      </a:lnTo>
                      <a:lnTo>
                        <a:pt x="1027" y="857"/>
                      </a:lnTo>
                      <a:lnTo>
                        <a:pt x="1026" y="857"/>
                      </a:lnTo>
                      <a:lnTo>
                        <a:pt x="1026" y="858"/>
                      </a:lnTo>
                      <a:lnTo>
                        <a:pt x="1025" y="859"/>
                      </a:lnTo>
                      <a:lnTo>
                        <a:pt x="1025" y="860"/>
                      </a:lnTo>
                      <a:lnTo>
                        <a:pt x="1025" y="862"/>
                      </a:lnTo>
                      <a:lnTo>
                        <a:pt x="1025" y="863"/>
                      </a:lnTo>
                      <a:lnTo>
                        <a:pt x="1026" y="864"/>
                      </a:lnTo>
                      <a:lnTo>
                        <a:pt x="1027" y="864"/>
                      </a:lnTo>
                      <a:lnTo>
                        <a:pt x="1027" y="865"/>
                      </a:lnTo>
                      <a:lnTo>
                        <a:pt x="1027" y="866"/>
                      </a:lnTo>
                      <a:lnTo>
                        <a:pt x="1026" y="867"/>
                      </a:lnTo>
                      <a:lnTo>
                        <a:pt x="1025" y="868"/>
                      </a:lnTo>
                      <a:lnTo>
                        <a:pt x="1024" y="869"/>
                      </a:lnTo>
                      <a:lnTo>
                        <a:pt x="1024" y="870"/>
                      </a:lnTo>
                      <a:lnTo>
                        <a:pt x="1024" y="871"/>
                      </a:lnTo>
                      <a:lnTo>
                        <a:pt x="1024" y="872"/>
                      </a:lnTo>
                      <a:lnTo>
                        <a:pt x="1023" y="874"/>
                      </a:lnTo>
                      <a:lnTo>
                        <a:pt x="1022" y="875"/>
                      </a:lnTo>
                      <a:lnTo>
                        <a:pt x="1023" y="876"/>
                      </a:lnTo>
                      <a:lnTo>
                        <a:pt x="1023" y="877"/>
                      </a:lnTo>
                      <a:lnTo>
                        <a:pt x="1023" y="878"/>
                      </a:lnTo>
                      <a:lnTo>
                        <a:pt x="1023" y="879"/>
                      </a:lnTo>
                      <a:lnTo>
                        <a:pt x="1022" y="879"/>
                      </a:lnTo>
                      <a:lnTo>
                        <a:pt x="1021" y="879"/>
                      </a:lnTo>
                      <a:lnTo>
                        <a:pt x="1020" y="880"/>
                      </a:lnTo>
                      <a:lnTo>
                        <a:pt x="1020" y="881"/>
                      </a:lnTo>
                      <a:lnTo>
                        <a:pt x="1019" y="881"/>
                      </a:lnTo>
                      <a:lnTo>
                        <a:pt x="1019" y="882"/>
                      </a:lnTo>
                      <a:lnTo>
                        <a:pt x="1020" y="883"/>
                      </a:lnTo>
                      <a:lnTo>
                        <a:pt x="1020" y="884"/>
                      </a:lnTo>
                      <a:lnTo>
                        <a:pt x="1020" y="885"/>
                      </a:lnTo>
                      <a:lnTo>
                        <a:pt x="1019" y="885"/>
                      </a:lnTo>
                      <a:lnTo>
                        <a:pt x="1018" y="885"/>
                      </a:lnTo>
                      <a:lnTo>
                        <a:pt x="1017" y="885"/>
                      </a:lnTo>
                      <a:lnTo>
                        <a:pt x="1017" y="884"/>
                      </a:lnTo>
                      <a:lnTo>
                        <a:pt x="1017" y="883"/>
                      </a:lnTo>
                      <a:lnTo>
                        <a:pt x="1016" y="882"/>
                      </a:lnTo>
                      <a:lnTo>
                        <a:pt x="1016" y="883"/>
                      </a:lnTo>
                      <a:lnTo>
                        <a:pt x="1015" y="883"/>
                      </a:lnTo>
                      <a:lnTo>
                        <a:pt x="1015" y="884"/>
                      </a:lnTo>
                      <a:lnTo>
                        <a:pt x="1015" y="885"/>
                      </a:lnTo>
                      <a:lnTo>
                        <a:pt x="1017" y="891"/>
                      </a:lnTo>
                      <a:lnTo>
                        <a:pt x="1017" y="892"/>
                      </a:lnTo>
                      <a:lnTo>
                        <a:pt x="1017" y="894"/>
                      </a:lnTo>
                      <a:lnTo>
                        <a:pt x="1016" y="895"/>
                      </a:lnTo>
                      <a:lnTo>
                        <a:pt x="1012" y="900"/>
                      </a:lnTo>
                      <a:lnTo>
                        <a:pt x="1012" y="901"/>
                      </a:lnTo>
                      <a:lnTo>
                        <a:pt x="1012" y="902"/>
                      </a:lnTo>
                      <a:lnTo>
                        <a:pt x="1012" y="903"/>
                      </a:lnTo>
                      <a:lnTo>
                        <a:pt x="1011" y="903"/>
                      </a:lnTo>
                      <a:lnTo>
                        <a:pt x="1010" y="903"/>
                      </a:lnTo>
                      <a:lnTo>
                        <a:pt x="1010" y="904"/>
                      </a:lnTo>
                      <a:lnTo>
                        <a:pt x="1008" y="905"/>
                      </a:lnTo>
                      <a:lnTo>
                        <a:pt x="1007" y="907"/>
                      </a:lnTo>
                      <a:lnTo>
                        <a:pt x="1006" y="909"/>
                      </a:lnTo>
                      <a:lnTo>
                        <a:pt x="1005" y="910"/>
                      </a:lnTo>
                      <a:lnTo>
                        <a:pt x="1004" y="910"/>
                      </a:lnTo>
                      <a:lnTo>
                        <a:pt x="1004" y="911"/>
                      </a:lnTo>
                      <a:lnTo>
                        <a:pt x="1004" y="912"/>
                      </a:lnTo>
                      <a:lnTo>
                        <a:pt x="1004" y="913"/>
                      </a:lnTo>
                      <a:lnTo>
                        <a:pt x="1003" y="913"/>
                      </a:lnTo>
                      <a:lnTo>
                        <a:pt x="1003" y="914"/>
                      </a:lnTo>
                      <a:lnTo>
                        <a:pt x="1002" y="914"/>
                      </a:lnTo>
                      <a:lnTo>
                        <a:pt x="1002" y="913"/>
                      </a:lnTo>
                      <a:lnTo>
                        <a:pt x="1001" y="912"/>
                      </a:lnTo>
                      <a:lnTo>
                        <a:pt x="1000" y="912"/>
                      </a:lnTo>
                      <a:lnTo>
                        <a:pt x="998" y="911"/>
                      </a:lnTo>
                      <a:lnTo>
                        <a:pt x="996" y="911"/>
                      </a:lnTo>
                      <a:lnTo>
                        <a:pt x="996" y="912"/>
                      </a:lnTo>
                      <a:lnTo>
                        <a:pt x="996" y="913"/>
                      </a:lnTo>
                      <a:lnTo>
                        <a:pt x="996" y="914"/>
                      </a:lnTo>
                      <a:lnTo>
                        <a:pt x="995" y="914"/>
                      </a:lnTo>
                      <a:lnTo>
                        <a:pt x="994" y="914"/>
                      </a:lnTo>
                      <a:lnTo>
                        <a:pt x="993" y="914"/>
                      </a:lnTo>
                      <a:lnTo>
                        <a:pt x="993" y="915"/>
                      </a:lnTo>
                      <a:lnTo>
                        <a:pt x="992" y="916"/>
                      </a:lnTo>
                      <a:lnTo>
                        <a:pt x="991" y="917"/>
                      </a:lnTo>
                      <a:lnTo>
                        <a:pt x="991" y="918"/>
                      </a:lnTo>
                      <a:lnTo>
                        <a:pt x="990" y="918"/>
                      </a:lnTo>
                      <a:lnTo>
                        <a:pt x="990" y="919"/>
                      </a:lnTo>
                      <a:lnTo>
                        <a:pt x="989" y="919"/>
                      </a:lnTo>
                      <a:lnTo>
                        <a:pt x="988" y="919"/>
                      </a:lnTo>
                      <a:lnTo>
                        <a:pt x="987" y="919"/>
                      </a:lnTo>
                      <a:lnTo>
                        <a:pt x="986" y="919"/>
                      </a:lnTo>
                      <a:lnTo>
                        <a:pt x="985" y="919"/>
                      </a:lnTo>
                      <a:lnTo>
                        <a:pt x="984" y="919"/>
                      </a:lnTo>
                      <a:lnTo>
                        <a:pt x="984" y="918"/>
                      </a:lnTo>
                      <a:lnTo>
                        <a:pt x="983" y="918"/>
                      </a:lnTo>
                      <a:lnTo>
                        <a:pt x="982" y="918"/>
                      </a:lnTo>
                      <a:lnTo>
                        <a:pt x="981" y="919"/>
                      </a:lnTo>
                      <a:lnTo>
                        <a:pt x="980" y="919"/>
                      </a:lnTo>
                      <a:lnTo>
                        <a:pt x="980" y="918"/>
                      </a:lnTo>
                      <a:lnTo>
                        <a:pt x="979" y="918"/>
                      </a:lnTo>
                      <a:lnTo>
                        <a:pt x="978" y="919"/>
                      </a:lnTo>
                      <a:lnTo>
                        <a:pt x="977" y="919"/>
                      </a:lnTo>
                      <a:lnTo>
                        <a:pt x="976" y="919"/>
                      </a:lnTo>
                      <a:lnTo>
                        <a:pt x="975" y="919"/>
                      </a:lnTo>
                      <a:lnTo>
                        <a:pt x="973" y="918"/>
                      </a:lnTo>
                      <a:lnTo>
                        <a:pt x="972" y="918"/>
                      </a:lnTo>
                      <a:lnTo>
                        <a:pt x="971" y="918"/>
                      </a:lnTo>
                      <a:lnTo>
                        <a:pt x="970" y="918"/>
                      </a:lnTo>
                      <a:lnTo>
                        <a:pt x="969" y="918"/>
                      </a:lnTo>
                      <a:lnTo>
                        <a:pt x="968" y="918"/>
                      </a:lnTo>
                      <a:lnTo>
                        <a:pt x="967" y="918"/>
                      </a:lnTo>
                      <a:lnTo>
                        <a:pt x="966" y="918"/>
                      </a:lnTo>
                      <a:lnTo>
                        <a:pt x="965" y="919"/>
                      </a:lnTo>
                      <a:lnTo>
                        <a:pt x="965" y="920"/>
                      </a:lnTo>
                      <a:lnTo>
                        <a:pt x="965" y="921"/>
                      </a:lnTo>
                      <a:lnTo>
                        <a:pt x="964" y="922"/>
                      </a:lnTo>
                      <a:lnTo>
                        <a:pt x="964" y="923"/>
                      </a:lnTo>
                      <a:lnTo>
                        <a:pt x="963" y="924"/>
                      </a:lnTo>
                      <a:lnTo>
                        <a:pt x="962" y="925"/>
                      </a:lnTo>
                      <a:lnTo>
                        <a:pt x="961" y="926"/>
                      </a:lnTo>
                      <a:lnTo>
                        <a:pt x="961" y="927"/>
                      </a:lnTo>
                      <a:lnTo>
                        <a:pt x="961" y="928"/>
                      </a:lnTo>
                      <a:lnTo>
                        <a:pt x="960" y="929"/>
                      </a:lnTo>
                      <a:lnTo>
                        <a:pt x="959" y="930"/>
                      </a:lnTo>
                      <a:lnTo>
                        <a:pt x="958" y="931"/>
                      </a:lnTo>
                      <a:lnTo>
                        <a:pt x="958" y="933"/>
                      </a:lnTo>
                      <a:lnTo>
                        <a:pt x="957" y="933"/>
                      </a:lnTo>
                      <a:lnTo>
                        <a:pt x="957" y="934"/>
                      </a:lnTo>
                      <a:lnTo>
                        <a:pt x="957" y="935"/>
                      </a:lnTo>
                      <a:lnTo>
                        <a:pt x="957" y="937"/>
                      </a:lnTo>
                      <a:lnTo>
                        <a:pt x="956" y="937"/>
                      </a:lnTo>
                      <a:lnTo>
                        <a:pt x="955" y="938"/>
                      </a:lnTo>
                      <a:lnTo>
                        <a:pt x="954" y="938"/>
                      </a:lnTo>
                      <a:lnTo>
                        <a:pt x="953" y="938"/>
                      </a:lnTo>
                      <a:lnTo>
                        <a:pt x="952" y="939"/>
                      </a:lnTo>
                      <a:lnTo>
                        <a:pt x="952" y="940"/>
                      </a:lnTo>
                      <a:lnTo>
                        <a:pt x="951" y="940"/>
                      </a:lnTo>
                      <a:lnTo>
                        <a:pt x="950" y="939"/>
                      </a:lnTo>
                      <a:lnTo>
                        <a:pt x="949" y="939"/>
                      </a:lnTo>
                      <a:lnTo>
                        <a:pt x="948" y="940"/>
                      </a:lnTo>
                      <a:lnTo>
                        <a:pt x="947" y="940"/>
                      </a:lnTo>
                      <a:lnTo>
                        <a:pt x="946" y="940"/>
                      </a:lnTo>
                      <a:lnTo>
                        <a:pt x="945" y="941"/>
                      </a:lnTo>
                      <a:lnTo>
                        <a:pt x="944" y="941"/>
                      </a:lnTo>
                      <a:lnTo>
                        <a:pt x="943" y="942"/>
                      </a:lnTo>
                      <a:lnTo>
                        <a:pt x="942" y="942"/>
                      </a:lnTo>
                      <a:lnTo>
                        <a:pt x="941" y="942"/>
                      </a:lnTo>
                      <a:lnTo>
                        <a:pt x="941" y="943"/>
                      </a:lnTo>
                      <a:lnTo>
                        <a:pt x="940" y="943"/>
                      </a:lnTo>
                      <a:lnTo>
                        <a:pt x="939" y="944"/>
                      </a:lnTo>
                      <a:lnTo>
                        <a:pt x="938" y="944"/>
                      </a:lnTo>
                      <a:lnTo>
                        <a:pt x="938" y="943"/>
                      </a:lnTo>
                      <a:lnTo>
                        <a:pt x="937" y="943"/>
                      </a:lnTo>
                      <a:lnTo>
                        <a:pt x="936" y="943"/>
                      </a:lnTo>
                      <a:lnTo>
                        <a:pt x="936" y="944"/>
                      </a:lnTo>
                      <a:lnTo>
                        <a:pt x="936" y="945"/>
                      </a:lnTo>
                      <a:lnTo>
                        <a:pt x="935" y="946"/>
                      </a:lnTo>
                      <a:lnTo>
                        <a:pt x="934" y="946"/>
                      </a:lnTo>
                      <a:lnTo>
                        <a:pt x="934" y="947"/>
                      </a:lnTo>
                      <a:lnTo>
                        <a:pt x="934" y="948"/>
                      </a:lnTo>
                      <a:lnTo>
                        <a:pt x="933" y="948"/>
                      </a:lnTo>
                      <a:lnTo>
                        <a:pt x="933" y="949"/>
                      </a:lnTo>
                      <a:lnTo>
                        <a:pt x="934" y="950"/>
                      </a:lnTo>
                      <a:lnTo>
                        <a:pt x="934" y="951"/>
                      </a:lnTo>
                      <a:lnTo>
                        <a:pt x="934" y="952"/>
                      </a:lnTo>
                      <a:lnTo>
                        <a:pt x="933" y="952"/>
                      </a:lnTo>
                      <a:lnTo>
                        <a:pt x="933" y="953"/>
                      </a:lnTo>
                      <a:lnTo>
                        <a:pt x="932" y="952"/>
                      </a:lnTo>
                      <a:lnTo>
                        <a:pt x="931" y="953"/>
                      </a:lnTo>
                      <a:lnTo>
                        <a:pt x="932" y="954"/>
                      </a:lnTo>
                      <a:lnTo>
                        <a:pt x="932" y="955"/>
                      </a:lnTo>
                      <a:lnTo>
                        <a:pt x="933" y="955"/>
                      </a:lnTo>
                      <a:lnTo>
                        <a:pt x="934" y="956"/>
                      </a:lnTo>
                      <a:lnTo>
                        <a:pt x="933" y="956"/>
                      </a:lnTo>
                      <a:lnTo>
                        <a:pt x="933" y="957"/>
                      </a:lnTo>
                      <a:lnTo>
                        <a:pt x="932" y="957"/>
                      </a:lnTo>
                      <a:lnTo>
                        <a:pt x="932" y="956"/>
                      </a:lnTo>
                      <a:lnTo>
                        <a:pt x="931" y="955"/>
                      </a:lnTo>
                      <a:lnTo>
                        <a:pt x="930" y="955"/>
                      </a:lnTo>
                      <a:lnTo>
                        <a:pt x="930" y="956"/>
                      </a:lnTo>
                      <a:lnTo>
                        <a:pt x="930" y="957"/>
                      </a:lnTo>
                      <a:lnTo>
                        <a:pt x="929" y="957"/>
                      </a:lnTo>
                      <a:lnTo>
                        <a:pt x="927" y="957"/>
                      </a:lnTo>
                      <a:lnTo>
                        <a:pt x="926" y="958"/>
                      </a:lnTo>
                      <a:lnTo>
                        <a:pt x="926" y="959"/>
                      </a:lnTo>
                      <a:lnTo>
                        <a:pt x="925" y="959"/>
                      </a:lnTo>
                      <a:lnTo>
                        <a:pt x="925" y="958"/>
                      </a:lnTo>
                      <a:lnTo>
                        <a:pt x="924" y="958"/>
                      </a:lnTo>
                      <a:lnTo>
                        <a:pt x="923" y="958"/>
                      </a:lnTo>
                      <a:lnTo>
                        <a:pt x="922" y="958"/>
                      </a:lnTo>
                      <a:lnTo>
                        <a:pt x="921" y="958"/>
                      </a:lnTo>
                      <a:lnTo>
                        <a:pt x="921" y="959"/>
                      </a:lnTo>
                      <a:lnTo>
                        <a:pt x="920" y="959"/>
                      </a:lnTo>
                      <a:lnTo>
                        <a:pt x="920" y="960"/>
                      </a:lnTo>
                      <a:lnTo>
                        <a:pt x="919" y="960"/>
                      </a:lnTo>
                      <a:lnTo>
                        <a:pt x="919" y="961"/>
                      </a:lnTo>
                      <a:lnTo>
                        <a:pt x="919" y="962"/>
                      </a:lnTo>
                      <a:lnTo>
                        <a:pt x="919" y="963"/>
                      </a:lnTo>
                      <a:lnTo>
                        <a:pt x="919" y="964"/>
                      </a:lnTo>
                      <a:lnTo>
                        <a:pt x="918" y="965"/>
                      </a:lnTo>
                      <a:lnTo>
                        <a:pt x="918" y="966"/>
                      </a:lnTo>
                      <a:lnTo>
                        <a:pt x="919" y="966"/>
                      </a:lnTo>
                      <a:lnTo>
                        <a:pt x="918" y="967"/>
                      </a:lnTo>
                      <a:lnTo>
                        <a:pt x="919" y="967"/>
                      </a:lnTo>
                      <a:lnTo>
                        <a:pt x="919" y="968"/>
                      </a:lnTo>
                      <a:lnTo>
                        <a:pt x="920" y="968"/>
                      </a:lnTo>
                      <a:lnTo>
                        <a:pt x="919" y="969"/>
                      </a:lnTo>
                      <a:lnTo>
                        <a:pt x="918" y="970"/>
                      </a:lnTo>
                      <a:lnTo>
                        <a:pt x="920" y="972"/>
                      </a:lnTo>
                      <a:lnTo>
                        <a:pt x="922" y="971"/>
                      </a:lnTo>
                      <a:lnTo>
                        <a:pt x="923" y="972"/>
                      </a:lnTo>
                      <a:lnTo>
                        <a:pt x="923" y="973"/>
                      </a:lnTo>
                      <a:lnTo>
                        <a:pt x="923" y="974"/>
                      </a:lnTo>
                      <a:lnTo>
                        <a:pt x="923" y="975"/>
                      </a:lnTo>
                      <a:lnTo>
                        <a:pt x="924" y="975"/>
                      </a:lnTo>
                      <a:lnTo>
                        <a:pt x="925" y="975"/>
                      </a:lnTo>
                      <a:lnTo>
                        <a:pt x="925" y="976"/>
                      </a:lnTo>
                      <a:lnTo>
                        <a:pt x="926" y="976"/>
                      </a:lnTo>
                      <a:lnTo>
                        <a:pt x="925" y="977"/>
                      </a:lnTo>
                      <a:lnTo>
                        <a:pt x="925" y="978"/>
                      </a:lnTo>
                      <a:lnTo>
                        <a:pt x="925" y="977"/>
                      </a:lnTo>
                      <a:lnTo>
                        <a:pt x="926" y="977"/>
                      </a:lnTo>
                      <a:lnTo>
                        <a:pt x="927" y="977"/>
                      </a:lnTo>
                      <a:lnTo>
                        <a:pt x="927" y="978"/>
                      </a:lnTo>
                      <a:lnTo>
                        <a:pt x="926" y="978"/>
                      </a:lnTo>
                      <a:lnTo>
                        <a:pt x="926" y="979"/>
                      </a:lnTo>
                      <a:lnTo>
                        <a:pt x="927" y="979"/>
                      </a:lnTo>
                      <a:lnTo>
                        <a:pt x="926" y="979"/>
                      </a:lnTo>
                      <a:lnTo>
                        <a:pt x="927" y="980"/>
                      </a:lnTo>
                      <a:lnTo>
                        <a:pt x="926" y="981"/>
                      </a:lnTo>
                      <a:lnTo>
                        <a:pt x="926" y="982"/>
                      </a:lnTo>
                      <a:lnTo>
                        <a:pt x="925" y="982"/>
                      </a:lnTo>
                      <a:lnTo>
                        <a:pt x="924" y="982"/>
                      </a:lnTo>
                      <a:lnTo>
                        <a:pt x="924" y="981"/>
                      </a:lnTo>
                      <a:lnTo>
                        <a:pt x="923" y="981"/>
                      </a:lnTo>
                      <a:lnTo>
                        <a:pt x="923" y="982"/>
                      </a:lnTo>
                      <a:lnTo>
                        <a:pt x="923" y="983"/>
                      </a:lnTo>
                      <a:lnTo>
                        <a:pt x="924" y="983"/>
                      </a:lnTo>
                      <a:lnTo>
                        <a:pt x="924" y="984"/>
                      </a:lnTo>
                      <a:lnTo>
                        <a:pt x="924" y="985"/>
                      </a:lnTo>
                      <a:lnTo>
                        <a:pt x="923" y="985"/>
                      </a:lnTo>
                      <a:lnTo>
                        <a:pt x="923" y="987"/>
                      </a:lnTo>
                      <a:lnTo>
                        <a:pt x="923" y="986"/>
                      </a:lnTo>
                      <a:lnTo>
                        <a:pt x="922" y="986"/>
                      </a:lnTo>
                      <a:lnTo>
                        <a:pt x="922" y="987"/>
                      </a:lnTo>
                      <a:lnTo>
                        <a:pt x="922" y="988"/>
                      </a:lnTo>
                      <a:lnTo>
                        <a:pt x="921" y="988"/>
                      </a:lnTo>
                      <a:lnTo>
                        <a:pt x="920" y="986"/>
                      </a:lnTo>
                      <a:lnTo>
                        <a:pt x="920" y="987"/>
                      </a:lnTo>
                      <a:lnTo>
                        <a:pt x="920" y="988"/>
                      </a:lnTo>
                      <a:lnTo>
                        <a:pt x="921" y="989"/>
                      </a:lnTo>
                      <a:lnTo>
                        <a:pt x="920" y="989"/>
                      </a:lnTo>
                      <a:lnTo>
                        <a:pt x="920" y="988"/>
                      </a:lnTo>
                      <a:lnTo>
                        <a:pt x="919" y="988"/>
                      </a:lnTo>
                      <a:lnTo>
                        <a:pt x="919" y="989"/>
                      </a:lnTo>
                      <a:lnTo>
                        <a:pt x="920" y="990"/>
                      </a:lnTo>
                      <a:lnTo>
                        <a:pt x="919" y="990"/>
                      </a:lnTo>
                      <a:lnTo>
                        <a:pt x="918" y="990"/>
                      </a:lnTo>
                      <a:lnTo>
                        <a:pt x="917" y="990"/>
                      </a:lnTo>
                      <a:lnTo>
                        <a:pt x="917" y="988"/>
                      </a:lnTo>
                      <a:lnTo>
                        <a:pt x="916" y="988"/>
                      </a:lnTo>
                      <a:lnTo>
                        <a:pt x="916" y="989"/>
                      </a:lnTo>
                      <a:lnTo>
                        <a:pt x="916" y="990"/>
                      </a:lnTo>
                      <a:lnTo>
                        <a:pt x="916" y="991"/>
                      </a:lnTo>
                      <a:lnTo>
                        <a:pt x="915" y="991"/>
                      </a:lnTo>
                      <a:lnTo>
                        <a:pt x="914" y="990"/>
                      </a:lnTo>
                      <a:lnTo>
                        <a:pt x="913" y="990"/>
                      </a:lnTo>
                      <a:lnTo>
                        <a:pt x="912" y="990"/>
                      </a:lnTo>
                      <a:lnTo>
                        <a:pt x="913" y="991"/>
                      </a:lnTo>
                      <a:lnTo>
                        <a:pt x="912" y="992"/>
                      </a:lnTo>
                      <a:lnTo>
                        <a:pt x="913" y="993"/>
                      </a:lnTo>
                      <a:lnTo>
                        <a:pt x="914" y="993"/>
                      </a:lnTo>
                      <a:lnTo>
                        <a:pt x="914" y="994"/>
                      </a:lnTo>
                      <a:lnTo>
                        <a:pt x="915" y="995"/>
                      </a:lnTo>
                      <a:lnTo>
                        <a:pt x="915" y="996"/>
                      </a:lnTo>
                      <a:lnTo>
                        <a:pt x="914" y="996"/>
                      </a:lnTo>
                      <a:lnTo>
                        <a:pt x="913" y="996"/>
                      </a:lnTo>
                      <a:lnTo>
                        <a:pt x="913" y="995"/>
                      </a:lnTo>
                      <a:lnTo>
                        <a:pt x="912" y="995"/>
                      </a:lnTo>
                      <a:lnTo>
                        <a:pt x="912" y="994"/>
                      </a:lnTo>
                      <a:lnTo>
                        <a:pt x="912" y="995"/>
                      </a:lnTo>
                      <a:lnTo>
                        <a:pt x="911" y="995"/>
                      </a:lnTo>
                      <a:lnTo>
                        <a:pt x="912" y="996"/>
                      </a:lnTo>
                      <a:lnTo>
                        <a:pt x="912" y="997"/>
                      </a:lnTo>
                      <a:lnTo>
                        <a:pt x="911" y="997"/>
                      </a:lnTo>
                      <a:lnTo>
                        <a:pt x="911" y="998"/>
                      </a:lnTo>
                      <a:lnTo>
                        <a:pt x="910" y="998"/>
                      </a:lnTo>
                      <a:lnTo>
                        <a:pt x="909" y="998"/>
                      </a:lnTo>
                      <a:lnTo>
                        <a:pt x="909" y="999"/>
                      </a:lnTo>
                      <a:lnTo>
                        <a:pt x="910" y="999"/>
                      </a:lnTo>
                      <a:lnTo>
                        <a:pt x="911" y="999"/>
                      </a:lnTo>
                      <a:lnTo>
                        <a:pt x="910" y="999"/>
                      </a:lnTo>
                      <a:lnTo>
                        <a:pt x="910" y="1000"/>
                      </a:lnTo>
                      <a:lnTo>
                        <a:pt x="910" y="1001"/>
                      </a:lnTo>
                      <a:lnTo>
                        <a:pt x="910" y="1002"/>
                      </a:lnTo>
                      <a:lnTo>
                        <a:pt x="910" y="1003"/>
                      </a:lnTo>
                      <a:lnTo>
                        <a:pt x="909" y="1002"/>
                      </a:lnTo>
                      <a:lnTo>
                        <a:pt x="908" y="1003"/>
                      </a:lnTo>
                      <a:lnTo>
                        <a:pt x="907" y="1003"/>
                      </a:lnTo>
                      <a:lnTo>
                        <a:pt x="907" y="1004"/>
                      </a:lnTo>
                      <a:lnTo>
                        <a:pt x="907" y="1005"/>
                      </a:lnTo>
                      <a:lnTo>
                        <a:pt x="907" y="1006"/>
                      </a:lnTo>
                      <a:lnTo>
                        <a:pt x="906" y="1006"/>
                      </a:lnTo>
                      <a:lnTo>
                        <a:pt x="906" y="1007"/>
                      </a:lnTo>
                      <a:lnTo>
                        <a:pt x="905" y="1007"/>
                      </a:lnTo>
                      <a:lnTo>
                        <a:pt x="905" y="1006"/>
                      </a:lnTo>
                      <a:lnTo>
                        <a:pt x="904" y="1006"/>
                      </a:lnTo>
                      <a:lnTo>
                        <a:pt x="904" y="1007"/>
                      </a:lnTo>
                      <a:lnTo>
                        <a:pt x="903" y="1008"/>
                      </a:lnTo>
                      <a:lnTo>
                        <a:pt x="903" y="1009"/>
                      </a:lnTo>
                      <a:lnTo>
                        <a:pt x="902" y="1009"/>
                      </a:lnTo>
                      <a:lnTo>
                        <a:pt x="901" y="1009"/>
                      </a:lnTo>
                      <a:lnTo>
                        <a:pt x="900" y="1009"/>
                      </a:lnTo>
                      <a:lnTo>
                        <a:pt x="899" y="1009"/>
                      </a:lnTo>
                      <a:lnTo>
                        <a:pt x="899" y="1010"/>
                      </a:lnTo>
                      <a:lnTo>
                        <a:pt x="898" y="1010"/>
                      </a:lnTo>
                      <a:lnTo>
                        <a:pt x="897" y="1009"/>
                      </a:lnTo>
                      <a:lnTo>
                        <a:pt x="897" y="1010"/>
                      </a:lnTo>
                      <a:lnTo>
                        <a:pt x="896" y="1010"/>
                      </a:lnTo>
                      <a:lnTo>
                        <a:pt x="897" y="1011"/>
                      </a:lnTo>
                      <a:lnTo>
                        <a:pt x="896" y="1011"/>
                      </a:lnTo>
                      <a:lnTo>
                        <a:pt x="895" y="1011"/>
                      </a:lnTo>
                      <a:lnTo>
                        <a:pt x="895" y="1012"/>
                      </a:lnTo>
                      <a:lnTo>
                        <a:pt x="895" y="1013"/>
                      </a:lnTo>
                      <a:lnTo>
                        <a:pt x="894" y="1013"/>
                      </a:lnTo>
                      <a:lnTo>
                        <a:pt x="893" y="1014"/>
                      </a:lnTo>
                      <a:lnTo>
                        <a:pt x="892" y="1014"/>
                      </a:lnTo>
                      <a:lnTo>
                        <a:pt x="892" y="1013"/>
                      </a:lnTo>
                      <a:lnTo>
                        <a:pt x="893" y="1013"/>
                      </a:lnTo>
                      <a:lnTo>
                        <a:pt x="893" y="1012"/>
                      </a:lnTo>
                      <a:lnTo>
                        <a:pt x="892" y="1012"/>
                      </a:lnTo>
                      <a:lnTo>
                        <a:pt x="892" y="1013"/>
                      </a:lnTo>
                      <a:lnTo>
                        <a:pt x="891" y="1013"/>
                      </a:lnTo>
                      <a:lnTo>
                        <a:pt x="892" y="1014"/>
                      </a:lnTo>
                      <a:lnTo>
                        <a:pt x="892" y="1015"/>
                      </a:lnTo>
                      <a:lnTo>
                        <a:pt x="892" y="1016"/>
                      </a:lnTo>
                      <a:lnTo>
                        <a:pt x="891" y="1016"/>
                      </a:lnTo>
                      <a:lnTo>
                        <a:pt x="890" y="1016"/>
                      </a:lnTo>
                      <a:lnTo>
                        <a:pt x="890" y="1017"/>
                      </a:lnTo>
                      <a:lnTo>
                        <a:pt x="891" y="1017"/>
                      </a:lnTo>
                      <a:lnTo>
                        <a:pt x="891" y="1018"/>
                      </a:lnTo>
                      <a:lnTo>
                        <a:pt x="890" y="1018"/>
                      </a:lnTo>
                      <a:lnTo>
                        <a:pt x="890" y="1017"/>
                      </a:lnTo>
                      <a:lnTo>
                        <a:pt x="889" y="1017"/>
                      </a:lnTo>
                      <a:lnTo>
                        <a:pt x="890" y="1017"/>
                      </a:lnTo>
                      <a:lnTo>
                        <a:pt x="890" y="1018"/>
                      </a:lnTo>
                      <a:lnTo>
                        <a:pt x="889" y="1018"/>
                      </a:lnTo>
                      <a:lnTo>
                        <a:pt x="888" y="1018"/>
                      </a:lnTo>
                      <a:lnTo>
                        <a:pt x="889" y="1018"/>
                      </a:lnTo>
                      <a:lnTo>
                        <a:pt x="889" y="1019"/>
                      </a:lnTo>
                      <a:lnTo>
                        <a:pt x="888" y="1019"/>
                      </a:lnTo>
                      <a:lnTo>
                        <a:pt x="887" y="1018"/>
                      </a:lnTo>
                      <a:lnTo>
                        <a:pt x="886" y="1019"/>
                      </a:lnTo>
                      <a:lnTo>
                        <a:pt x="886" y="1018"/>
                      </a:lnTo>
                      <a:lnTo>
                        <a:pt x="885" y="1018"/>
                      </a:lnTo>
                      <a:lnTo>
                        <a:pt x="884" y="1018"/>
                      </a:lnTo>
                      <a:lnTo>
                        <a:pt x="883" y="1018"/>
                      </a:lnTo>
                      <a:lnTo>
                        <a:pt x="884" y="1019"/>
                      </a:lnTo>
                      <a:lnTo>
                        <a:pt x="883" y="1019"/>
                      </a:lnTo>
                      <a:lnTo>
                        <a:pt x="883" y="1020"/>
                      </a:lnTo>
                      <a:lnTo>
                        <a:pt x="884" y="1020"/>
                      </a:lnTo>
                      <a:lnTo>
                        <a:pt x="883" y="1020"/>
                      </a:lnTo>
                      <a:lnTo>
                        <a:pt x="883" y="1021"/>
                      </a:lnTo>
                      <a:lnTo>
                        <a:pt x="883" y="1022"/>
                      </a:lnTo>
                      <a:lnTo>
                        <a:pt x="882" y="1022"/>
                      </a:lnTo>
                      <a:lnTo>
                        <a:pt x="882" y="1023"/>
                      </a:lnTo>
                      <a:lnTo>
                        <a:pt x="881" y="1023"/>
                      </a:lnTo>
                      <a:lnTo>
                        <a:pt x="881" y="1024"/>
                      </a:lnTo>
                      <a:lnTo>
                        <a:pt x="881" y="1025"/>
                      </a:lnTo>
                      <a:lnTo>
                        <a:pt x="881" y="1026"/>
                      </a:lnTo>
                      <a:lnTo>
                        <a:pt x="881" y="1027"/>
                      </a:lnTo>
                      <a:lnTo>
                        <a:pt x="880" y="1027"/>
                      </a:lnTo>
                      <a:lnTo>
                        <a:pt x="880" y="1028"/>
                      </a:lnTo>
                      <a:lnTo>
                        <a:pt x="880" y="1029"/>
                      </a:lnTo>
                      <a:lnTo>
                        <a:pt x="879" y="1029"/>
                      </a:lnTo>
                      <a:lnTo>
                        <a:pt x="879" y="1028"/>
                      </a:lnTo>
                      <a:lnTo>
                        <a:pt x="879" y="1030"/>
                      </a:lnTo>
                      <a:lnTo>
                        <a:pt x="879" y="1031"/>
                      </a:lnTo>
                      <a:lnTo>
                        <a:pt x="879" y="1032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4"/>
                      </a:lnTo>
                      <a:lnTo>
                        <a:pt x="878" y="1034"/>
                      </a:lnTo>
                      <a:lnTo>
                        <a:pt x="879" y="1034"/>
                      </a:lnTo>
                      <a:lnTo>
                        <a:pt x="878" y="1035"/>
                      </a:lnTo>
                      <a:lnTo>
                        <a:pt x="878" y="1034"/>
                      </a:lnTo>
                      <a:lnTo>
                        <a:pt x="878" y="1035"/>
                      </a:lnTo>
                      <a:lnTo>
                        <a:pt x="878" y="1036"/>
                      </a:lnTo>
                      <a:lnTo>
                        <a:pt x="877" y="1035"/>
                      </a:lnTo>
                      <a:lnTo>
                        <a:pt x="877" y="1036"/>
                      </a:lnTo>
                      <a:lnTo>
                        <a:pt x="877" y="1037"/>
                      </a:lnTo>
                      <a:lnTo>
                        <a:pt x="877" y="1038"/>
                      </a:lnTo>
                      <a:lnTo>
                        <a:pt x="877" y="1037"/>
                      </a:lnTo>
                      <a:lnTo>
                        <a:pt x="878" y="1037"/>
                      </a:lnTo>
                      <a:lnTo>
                        <a:pt x="878" y="1038"/>
                      </a:lnTo>
                      <a:lnTo>
                        <a:pt x="877" y="1038"/>
                      </a:lnTo>
                      <a:lnTo>
                        <a:pt x="877" y="1039"/>
                      </a:lnTo>
                      <a:lnTo>
                        <a:pt x="878" y="1038"/>
                      </a:lnTo>
                      <a:lnTo>
                        <a:pt x="878" y="1039"/>
                      </a:lnTo>
                      <a:lnTo>
                        <a:pt x="878" y="1040"/>
                      </a:lnTo>
                      <a:lnTo>
                        <a:pt x="878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6" y="1041"/>
                      </a:lnTo>
                      <a:lnTo>
                        <a:pt x="876" y="1042"/>
                      </a:lnTo>
                      <a:lnTo>
                        <a:pt x="875" y="1041"/>
                      </a:lnTo>
                      <a:lnTo>
                        <a:pt x="875" y="1042"/>
                      </a:lnTo>
                      <a:lnTo>
                        <a:pt x="875" y="1043"/>
                      </a:lnTo>
                      <a:lnTo>
                        <a:pt x="874" y="1043"/>
                      </a:lnTo>
                      <a:lnTo>
                        <a:pt x="874" y="1044"/>
                      </a:lnTo>
                      <a:lnTo>
                        <a:pt x="873" y="1043"/>
                      </a:lnTo>
                      <a:lnTo>
                        <a:pt x="873" y="1044"/>
                      </a:lnTo>
                      <a:lnTo>
                        <a:pt x="872" y="1044"/>
                      </a:lnTo>
                      <a:lnTo>
                        <a:pt x="872" y="1045"/>
                      </a:lnTo>
                      <a:lnTo>
                        <a:pt x="872" y="1046"/>
                      </a:lnTo>
                      <a:lnTo>
                        <a:pt x="871" y="1047"/>
                      </a:lnTo>
                      <a:lnTo>
                        <a:pt x="870" y="1047"/>
                      </a:lnTo>
                      <a:lnTo>
                        <a:pt x="871" y="1048"/>
                      </a:lnTo>
                      <a:lnTo>
                        <a:pt x="870" y="1049"/>
                      </a:lnTo>
                      <a:lnTo>
                        <a:pt x="869" y="1049"/>
                      </a:lnTo>
                      <a:lnTo>
                        <a:pt x="869" y="1050"/>
                      </a:lnTo>
                      <a:lnTo>
                        <a:pt x="868" y="1050"/>
                      </a:lnTo>
                      <a:lnTo>
                        <a:pt x="868" y="1051"/>
                      </a:lnTo>
                      <a:lnTo>
                        <a:pt x="868" y="1052"/>
                      </a:lnTo>
                      <a:lnTo>
                        <a:pt x="867" y="1053"/>
                      </a:lnTo>
                      <a:lnTo>
                        <a:pt x="867" y="1054"/>
                      </a:lnTo>
                      <a:lnTo>
                        <a:pt x="867" y="1055"/>
                      </a:lnTo>
                      <a:lnTo>
                        <a:pt x="866" y="1055"/>
                      </a:lnTo>
                      <a:lnTo>
                        <a:pt x="866" y="1057"/>
                      </a:lnTo>
                      <a:lnTo>
                        <a:pt x="865" y="1058"/>
                      </a:lnTo>
                      <a:lnTo>
                        <a:pt x="865" y="1059"/>
                      </a:lnTo>
                      <a:lnTo>
                        <a:pt x="864" y="1059"/>
                      </a:lnTo>
                      <a:lnTo>
                        <a:pt x="863" y="1059"/>
                      </a:lnTo>
                      <a:lnTo>
                        <a:pt x="863" y="1060"/>
                      </a:lnTo>
                      <a:lnTo>
                        <a:pt x="863" y="1061"/>
                      </a:lnTo>
                      <a:lnTo>
                        <a:pt x="863" y="1062"/>
                      </a:lnTo>
                      <a:lnTo>
                        <a:pt x="862" y="1062"/>
                      </a:lnTo>
                      <a:lnTo>
                        <a:pt x="862" y="1063"/>
                      </a:lnTo>
                      <a:lnTo>
                        <a:pt x="861" y="1063"/>
                      </a:lnTo>
                      <a:lnTo>
                        <a:pt x="861" y="1064"/>
                      </a:lnTo>
                      <a:lnTo>
                        <a:pt x="862" y="1065"/>
                      </a:lnTo>
                      <a:lnTo>
                        <a:pt x="861" y="1065"/>
                      </a:lnTo>
                      <a:lnTo>
                        <a:pt x="862" y="1065"/>
                      </a:lnTo>
                      <a:lnTo>
                        <a:pt x="861" y="1066"/>
                      </a:lnTo>
                      <a:lnTo>
                        <a:pt x="861" y="1067"/>
                      </a:lnTo>
                      <a:lnTo>
                        <a:pt x="862" y="1067"/>
                      </a:lnTo>
                      <a:lnTo>
                        <a:pt x="862" y="1068"/>
                      </a:lnTo>
                      <a:lnTo>
                        <a:pt x="863" y="1068"/>
                      </a:lnTo>
                      <a:lnTo>
                        <a:pt x="862" y="1069"/>
                      </a:lnTo>
                      <a:lnTo>
                        <a:pt x="863" y="1069"/>
                      </a:lnTo>
                      <a:lnTo>
                        <a:pt x="862" y="1069"/>
                      </a:lnTo>
                      <a:lnTo>
                        <a:pt x="862" y="1070"/>
                      </a:lnTo>
                      <a:lnTo>
                        <a:pt x="863" y="1070"/>
                      </a:lnTo>
                      <a:lnTo>
                        <a:pt x="863" y="1071"/>
                      </a:lnTo>
                      <a:lnTo>
                        <a:pt x="862" y="1071"/>
                      </a:lnTo>
                      <a:lnTo>
                        <a:pt x="863" y="1072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4"/>
                      </a:lnTo>
                      <a:lnTo>
                        <a:pt x="861" y="1073"/>
                      </a:lnTo>
                      <a:lnTo>
                        <a:pt x="861" y="1074"/>
                      </a:lnTo>
                      <a:lnTo>
                        <a:pt x="862" y="1074"/>
                      </a:lnTo>
                      <a:lnTo>
                        <a:pt x="861" y="1075"/>
                      </a:lnTo>
                      <a:lnTo>
                        <a:pt x="861" y="1076"/>
                      </a:lnTo>
                      <a:lnTo>
                        <a:pt x="860" y="1075"/>
                      </a:lnTo>
                      <a:lnTo>
                        <a:pt x="860" y="1076"/>
                      </a:lnTo>
                      <a:lnTo>
                        <a:pt x="860" y="1077"/>
                      </a:lnTo>
                      <a:lnTo>
                        <a:pt x="859" y="1077"/>
                      </a:lnTo>
                      <a:lnTo>
                        <a:pt x="860" y="1078"/>
                      </a:lnTo>
                      <a:lnTo>
                        <a:pt x="859" y="1077"/>
                      </a:lnTo>
                      <a:lnTo>
                        <a:pt x="859" y="1078"/>
                      </a:lnTo>
                      <a:lnTo>
                        <a:pt x="859" y="1079"/>
                      </a:lnTo>
                      <a:lnTo>
                        <a:pt x="860" y="1079"/>
                      </a:lnTo>
                      <a:lnTo>
                        <a:pt x="860" y="1080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59" y="1082"/>
                      </a:lnTo>
                      <a:lnTo>
                        <a:pt x="859" y="1083"/>
                      </a:lnTo>
                      <a:lnTo>
                        <a:pt x="858" y="1083"/>
                      </a:lnTo>
                      <a:lnTo>
                        <a:pt x="858" y="1084"/>
                      </a:lnTo>
                      <a:lnTo>
                        <a:pt x="858" y="1085"/>
                      </a:lnTo>
                      <a:lnTo>
                        <a:pt x="858" y="1086"/>
                      </a:lnTo>
                      <a:lnTo>
                        <a:pt x="858" y="1087"/>
                      </a:lnTo>
                      <a:lnTo>
                        <a:pt x="857" y="1087"/>
                      </a:lnTo>
                      <a:lnTo>
                        <a:pt x="858" y="1087"/>
                      </a:lnTo>
                      <a:lnTo>
                        <a:pt x="857" y="1088"/>
                      </a:lnTo>
                      <a:lnTo>
                        <a:pt x="858" y="1088"/>
                      </a:lnTo>
                      <a:lnTo>
                        <a:pt x="857" y="1088"/>
                      </a:lnTo>
                      <a:lnTo>
                        <a:pt x="857" y="1089"/>
                      </a:lnTo>
                      <a:lnTo>
                        <a:pt x="858" y="1089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1"/>
                      </a:lnTo>
                      <a:lnTo>
                        <a:pt x="858" y="1092"/>
                      </a:lnTo>
                      <a:lnTo>
                        <a:pt x="858" y="1093"/>
                      </a:lnTo>
                      <a:lnTo>
                        <a:pt x="858" y="1094"/>
                      </a:lnTo>
                      <a:lnTo>
                        <a:pt x="857" y="1095"/>
                      </a:lnTo>
                      <a:lnTo>
                        <a:pt x="858" y="1095"/>
                      </a:lnTo>
                      <a:lnTo>
                        <a:pt x="857" y="1095"/>
                      </a:lnTo>
                      <a:lnTo>
                        <a:pt x="857" y="1096"/>
                      </a:lnTo>
                      <a:lnTo>
                        <a:pt x="857" y="1097"/>
                      </a:lnTo>
                      <a:lnTo>
                        <a:pt x="856" y="1097"/>
                      </a:lnTo>
                      <a:lnTo>
                        <a:pt x="857" y="1098"/>
                      </a:lnTo>
                      <a:lnTo>
                        <a:pt x="856" y="1098"/>
                      </a:lnTo>
                      <a:lnTo>
                        <a:pt x="857" y="1099"/>
                      </a:lnTo>
                      <a:lnTo>
                        <a:pt x="856" y="1099"/>
                      </a:lnTo>
                      <a:lnTo>
                        <a:pt x="856" y="1100"/>
                      </a:lnTo>
                      <a:lnTo>
                        <a:pt x="856" y="1101"/>
                      </a:lnTo>
                      <a:lnTo>
                        <a:pt x="857" y="1101"/>
                      </a:lnTo>
                      <a:lnTo>
                        <a:pt x="857" y="1100"/>
                      </a:lnTo>
                      <a:lnTo>
                        <a:pt x="857" y="1101"/>
                      </a:lnTo>
                      <a:lnTo>
                        <a:pt x="857" y="1102"/>
                      </a:lnTo>
                      <a:lnTo>
                        <a:pt x="857" y="1103"/>
                      </a:lnTo>
                      <a:lnTo>
                        <a:pt x="857" y="1104"/>
                      </a:lnTo>
                      <a:lnTo>
                        <a:pt x="857" y="1105"/>
                      </a:lnTo>
                      <a:lnTo>
                        <a:pt x="857" y="1106"/>
                      </a:lnTo>
                      <a:lnTo>
                        <a:pt x="858" y="1107"/>
                      </a:lnTo>
                      <a:lnTo>
                        <a:pt x="857" y="1107"/>
                      </a:lnTo>
                      <a:lnTo>
                        <a:pt x="858" y="1107"/>
                      </a:lnTo>
                      <a:lnTo>
                        <a:pt x="858" y="1108"/>
                      </a:lnTo>
                      <a:lnTo>
                        <a:pt x="859" y="1108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1" y="1109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2" y="1111"/>
                      </a:lnTo>
                      <a:lnTo>
                        <a:pt x="862" y="1112"/>
                      </a:lnTo>
                      <a:lnTo>
                        <a:pt x="863" y="1111"/>
                      </a:lnTo>
                      <a:lnTo>
                        <a:pt x="863" y="1112"/>
                      </a:lnTo>
                      <a:lnTo>
                        <a:pt x="864" y="1112"/>
                      </a:lnTo>
                      <a:lnTo>
                        <a:pt x="863" y="1113"/>
                      </a:lnTo>
                      <a:lnTo>
                        <a:pt x="864" y="1113"/>
                      </a:lnTo>
                      <a:lnTo>
                        <a:pt x="864" y="1114"/>
                      </a:lnTo>
                      <a:lnTo>
                        <a:pt x="865" y="1114"/>
                      </a:lnTo>
                      <a:lnTo>
                        <a:pt x="865" y="1115"/>
                      </a:lnTo>
                      <a:lnTo>
                        <a:pt x="865" y="1116"/>
                      </a:lnTo>
                      <a:lnTo>
                        <a:pt x="865" y="1117"/>
                      </a:lnTo>
                      <a:lnTo>
                        <a:pt x="865" y="1118"/>
                      </a:lnTo>
                      <a:lnTo>
                        <a:pt x="866" y="1118"/>
                      </a:lnTo>
                      <a:lnTo>
                        <a:pt x="866" y="1119"/>
                      </a:lnTo>
                      <a:lnTo>
                        <a:pt x="866" y="1120"/>
                      </a:lnTo>
                      <a:lnTo>
                        <a:pt x="867" y="1120"/>
                      </a:lnTo>
                      <a:lnTo>
                        <a:pt x="867" y="1121"/>
                      </a:lnTo>
                      <a:lnTo>
                        <a:pt x="867" y="1122"/>
                      </a:lnTo>
                      <a:lnTo>
                        <a:pt x="867" y="1123"/>
                      </a:lnTo>
                      <a:lnTo>
                        <a:pt x="867" y="1124"/>
                      </a:lnTo>
                      <a:lnTo>
                        <a:pt x="866" y="1124"/>
                      </a:lnTo>
                      <a:lnTo>
                        <a:pt x="867" y="1125"/>
                      </a:lnTo>
                      <a:lnTo>
                        <a:pt x="867" y="1126"/>
                      </a:lnTo>
                      <a:lnTo>
                        <a:pt x="868" y="1126"/>
                      </a:lnTo>
                      <a:lnTo>
                        <a:pt x="867" y="1126"/>
                      </a:lnTo>
                      <a:lnTo>
                        <a:pt x="868" y="1127"/>
                      </a:lnTo>
                      <a:lnTo>
                        <a:pt x="868" y="1128"/>
                      </a:lnTo>
                      <a:lnTo>
                        <a:pt x="867" y="1128"/>
                      </a:lnTo>
                      <a:lnTo>
                        <a:pt x="867" y="1129"/>
                      </a:lnTo>
                      <a:lnTo>
                        <a:pt x="868" y="1130"/>
                      </a:lnTo>
                      <a:lnTo>
                        <a:pt x="869" y="1130"/>
                      </a:lnTo>
                      <a:lnTo>
                        <a:pt x="869" y="1131"/>
                      </a:lnTo>
                      <a:lnTo>
                        <a:pt x="870" y="1131"/>
                      </a:lnTo>
                      <a:lnTo>
                        <a:pt x="871" y="1132"/>
                      </a:lnTo>
                      <a:lnTo>
                        <a:pt x="871" y="1133"/>
                      </a:lnTo>
                      <a:lnTo>
                        <a:pt x="872" y="1134"/>
                      </a:lnTo>
                      <a:lnTo>
                        <a:pt x="873" y="1135"/>
                      </a:lnTo>
                      <a:lnTo>
                        <a:pt x="873" y="1137"/>
                      </a:lnTo>
                      <a:lnTo>
                        <a:pt x="873" y="1138"/>
                      </a:lnTo>
                      <a:lnTo>
                        <a:pt x="873" y="1139"/>
                      </a:lnTo>
                      <a:lnTo>
                        <a:pt x="873" y="1140"/>
                      </a:lnTo>
                      <a:lnTo>
                        <a:pt x="873" y="1141"/>
                      </a:lnTo>
                      <a:lnTo>
                        <a:pt x="873" y="1142"/>
                      </a:lnTo>
                      <a:lnTo>
                        <a:pt x="862" y="1142"/>
                      </a:lnTo>
                      <a:lnTo>
                        <a:pt x="861" y="1142"/>
                      </a:lnTo>
                      <a:lnTo>
                        <a:pt x="861" y="1141"/>
                      </a:lnTo>
                      <a:lnTo>
                        <a:pt x="860" y="1140"/>
                      </a:lnTo>
                      <a:lnTo>
                        <a:pt x="859" y="1140"/>
                      </a:lnTo>
                      <a:lnTo>
                        <a:pt x="858" y="1139"/>
                      </a:lnTo>
                      <a:lnTo>
                        <a:pt x="857" y="1139"/>
                      </a:lnTo>
                      <a:lnTo>
                        <a:pt x="856" y="1138"/>
                      </a:lnTo>
                      <a:lnTo>
                        <a:pt x="851" y="1137"/>
                      </a:lnTo>
                      <a:lnTo>
                        <a:pt x="850" y="1137"/>
                      </a:lnTo>
                      <a:lnTo>
                        <a:pt x="849" y="1137"/>
                      </a:lnTo>
                      <a:lnTo>
                        <a:pt x="848" y="1137"/>
                      </a:lnTo>
                      <a:lnTo>
                        <a:pt x="847" y="1137"/>
                      </a:lnTo>
                      <a:lnTo>
                        <a:pt x="847" y="1138"/>
                      </a:lnTo>
                      <a:lnTo>
                        <a:pt x="846" y="1138"/>
                      </a:lnTo>
                      <a:lnTo>
                        <a:pt x="845" y="1138"/>
                      </a:lnTo>
                      <a:lnTo>
                        <a:pt x="844" y="1138"/>
                      </a:lnTo>
                      <a:lnTo>
                        <a:pt x="843" y="1138"/>
                      </a:lnTo>
                      <a:lnTo>
                        <a:pt x="842" y="1138"/>
                      </a:lnTo>
                      <a:lnTo>
                        <a:pt x="840" y="1137"/>
                      </a:lnTo>
                      <a:lnTo>
                        <a:pt x="840" y="1136"/>
                      </a:lnTo>
                      <a:lnTo>
                        <a:pt x="839" y="1136"/>
                      </a:lnTo>
                      <a:lnTo>
                        <a:pt x="838" y="1136"/>
                      </a:lnTo>
                      <a:lnTo>
                        <a:pt x="838" y="1135"/>
                      </a:lnTo>
                      <a:lnTo>
                        <a:pt x="837" y="1135"/>
                      </a:lnTo>
                      <a:lnTo>
                        <a:pt x="837" y="1136"/>
                      </a:lnTo>
                      <a:lnTo>
                        <a:pt x="837" y="1135"/>
                      </a:lnTo>
                      <a:lnTo>
                        <a:pt x="836" y="1135"/>
                      </a:lnTo>
                      <a:lnTo>
                        <a:pt x="836" y="1136"/>
                      </a:lnTo>
                      <a:lnTo>
                        <a:pt x="835" y="1136"/>
                      </a:lnTo>
                      <a:lnTo>
                        <a:pt x="835" y="1137"/>
                      </a:lnTo>
                      <a:lnTo>
                        <a:pt x="834" y="1136"/>
                      </a:lnTo>
                      <a:lnTo>
                        <a:pt x="834" y="1137"/>
                      </a:lnTo>
                      <a:lnTo>
                        <a:pt x="834" y="1138"/>
                      </a:lnTo>
                      <a:lnTo>
                        <a:pt x="834" y="1139"/>
                      </a:lnTo>
                      <a:lnTo>
                        <a:pt x="833" y="1139"/>
                      </a:lnTo>
                      <a:lnTo>
                        <a:pt x="833" y="1140"/>
                      </a:lnTo>
                      <a:lnTo>
                        <a:pt x="832" y="1141"/>
                      </a:lnTo>
                      <a:lnTo>
                        <a:pt x="832" y="1140"/>
                      </a:lnTo>
                      <a:lnTo>
                        <a:pt x="832" y="1141"/>
                      </a:lnTo>
                      <a:lnTo>
                        <a:pt x="831" y="1141"/>
                      </a:lnTo>
                      <a:lnTo>
                        <a:pt x="830" y="1140"/>
                      </a:lnTo>
                      <a:lnTo>
                        <a:pt x="829" y="1140"/>
                      </a:lnTo>
                      <a:lnTo>
                        <a:pt x="829" y="1139"/>
                      </a:lnTo>
                      <a:lnTo>
                        <a:pt x="828" y="1139"/>
                      </a:lnTo>
                      <a:lnTo>
                        <a:pt x="827" y="1139"/>
                      </a:lnTo>
                      <a:lnTo>
                        <a:pt x="825" y="1138"/>
                      </a:lnTo>
                      <a:lnTo>
                        <a:pt x="824" y="1138"/>
                      </a:lnTo>
                      <a:lnTo>
                        <a:pt x="824" y="1137"/>
                      </a:lnTo>
                      <a:lnTo>
                        <a:pt x="823" y="1137"/>
                      </a:lnTo>
                      <a:lnTo>
                        <a:pt x="822" y="1138"/>
                      </a:lnTo>
                      <a:lnTo>
                        <a:pt x="822" y="1137"/>
                      </a:lnTo>
                      <a:lnTo>
                        <a:pt x="821" y="1137"/>
                      </a:lnTo>
                      <a:lnTo>
                        <a:pt x="821" y="1138"/>
                      </a:lnTo>
                      <a:lnTo>
                        <a:pt x="821" y="1137"/>
                      </a:lnTo>
                      <a:lnTo>
                        <a:pt x="820" y="1136"/>
                      </a:lnTo>
                      <a:lnTo>
                        <a:pt x="819" y="1136"/>
                      </a:lnTo>
                      <a:lnTo>
                        <a:pt x="819" y="1135"/>
                      </a:lnTo>
                      <a:lnTo>
                        <a:pt x="819" y="1134"/>
                      </a:lnTo>
                      <a:lnTo>
                        <a:pt x="818" y="1134"/>
                      </a:lnTo>
                      <a:lnTo>
                        <a:pt x="817" y="1134"/>
                      </a:lnTo>
                      <a:lnTo>
                        <a:pt x="816" y="1134"/>
                      </a:lnTo>
                      <a:lnTo>
                        <a:pt x="815" y="1134"/>
                      </a:lnTo>
                      <a:lnTo>
                        <a:pt x="815" y="1133"/>
                      </a:lnTo>
                      <a:lnTo>
                        <a:pt x="814" y="1134"/>
                      </a:lnTo>
                      <a:lnTo>
                        <a:pt x="813" y="1134"/>
                      </a:lnTo>
                      <a:lnTo>
                        <a:pt x="813" y="1135"/>
                      </a:lnTo>
                      <a:lnTo>
                        <a:pt x="812" y="1135"/>
                      </a:lnTo>
                      <a:lnTo>
                        <a:pt x="811" y="1136"/>
                      </a:lnTo>
                      <a:lnTo>
                        <a:pt x="810" y="1136"/>
                      </a:lnTo>
                      <a:lnTo>
                        <a:pt x="811" y="1137"/>
                      </a:lnTo>
                      <a:lnTo>
                        <a:pt x="810" y="1137"/>
                      </a:lnTo>
                      <a:lnTo>
                        <a:pt x="810" y="1136"/>
                      </a:lnTo>
                      <a:lnTo>
                        <a:pt x="809" y="1136"/>
                      </a:lnTo>
                      <a:lnTo>
                        <a:pt x="808" y="1136"/>
                      </a:lnTo>
                      <a:lnTo>
                        <a:pt x="808" y="1135"/>
                      </a:lnTo>
                      <a:lnTo>
                        <a:pt x="807" y="1136"/>
                      </a:lnTo>
                      <a:lnTo>
                        <a:pt x="807" y="1135"/>
                      </a:lnTo>
                      <a:lnTo>
                        <a:pt x="806" y="1135"/>
                      </a:lnTo>
                      <a:lnTo>
                        <a:pt x="805" y="1135"/>
                      </a:lnTo>
                      <a:lnTo>
                        <a:pt x="804" y="1135"/>
                      </a:lnTo>
                      <a:lnTo>
                        <a:pt x="803" y="1135"/>
                      </a:lnTo>
                      <a:lnTo>
                        <a:pt x="802" y="1136"/>
                      </a:lnTo>
                      <a:lnTo>
                        <a:pt x="802" y="1135"/>
                      </a:lnTo>
                      <a:lnTo>
                        <a:pt x="801" y="1135"/>
                      </a:lnTo>
                      <a:lnTo>
                        <a:pt x="801" y="1134"/>
                      </a:lnTo>
                      <a:lnTo>
                        <a:pt x="801" y="1133"/>
                      </a:lnTo>
                      <a:lnTo>
                        <a:pt x="800" y="1133"/>
                      </a:lnTo>
                      <a:lnTo>
                        <a:pt x="799" y="1133"/>
                      </a:lnTo>
                      <a:lnTo>
                        <a:pt x="799" y="1132"/>
                      </a:lnTo>
                      <a:lnTo>
                        <a:pt x="798" y="1132"/>
                      </a:lnTo>
                      <a:lnTo>
                        <a:pt x="798" y="1131"/>
                      </a:lnTo>
                      <a:lnTo>
                        <a:pt x="799" y="1131"/>
                      </a:lnTo>
                      <a:lnTo>
                        <a:pt x="798" y="1131"/>
                      </a:lnTo>
                      <a:lnTo>
                        <a:pt x="797" y="1131"/>
                      </a:lnTo>
                      <a:lnTo>
                        <a:pt x="797" y="1130"/>
                      </a:lnTo>
                      <a:lnTo>
                        <a:pt x="797" y="1129"/>
                      </a:lnTo>
                      <a:lnTo>
                        <a:pt x="796" y="1129"/>
                      </a:lnTo>
                      <a:lnTo>
                        <a:pt x="796" y="1130"/>
                      </a:lnTo>
                      <a:lnTo>
                        <a:pt x="796" y="1129"/>
                      </a:lnTo>
                      <a:lnTo>
                        <a:pt x="796" y="1128"/>
                      </a:lnTo>
                      <a:lnTo>
                        <a:pt x="796" y="1129"/>
                      </a:lnTo>
                      <a:lnTo>
                        <a:pt x="795" y="1129"/>
                      </a:lnTo>
                      <a:lnTo>
                        <a:pt x="795" y="1128"/>
                      </a:lnTo>
                      <a:lnTo>
                        <a:pt x="794" y="1127"/>
                      </a:lnTo>
                      <a:lnTo>
                        <a:pt x="793" y="1127"/>
                      </a:lnTo>
                      <a:lnTo>
                        <a:pt x="793" y="1126"/>
                      </a:lnTo>
                      <a:lnTo>
                        <a:pt x="792" y="1127"/>
                      </a:lnTo>
                      <a:lnTo>
                        <a:pt x="791" y="1126"/>
                      </a:lnTo>
                      <a:lnTo>
                        <a:pt x="790" y="1125"/>
                      </a:lnTo>
                      <a:lnTo>
                        <a:pt x="789" y="1126"/>
                      </a:lnTo>
                      <a:lnTo>
                        <a:pt x="790" y="1126"/>
                      </a:lnTo>
                      <a:lnTo>
                        <a:pt x="789" y="1126"/>
                      </a:lnTo>
                      <a:lnTo>
                        <a:pt x="788" y="1126"/>
                      </a:lnTo>
                      <a:lnTo>
                        <a:pt x="787" y="1127"/>
                      </a:lnTo>
                      <a:lnTo>
                        <a:pt x="787" y="1126"/>
                      </a:lnTo>
                      <a:lnTo>
                        <a:pt x="786" y="1126"/>
                      </a:lnTo>
                      <a:lnTo>
                        <a:pt x="785" y="1126"/>
                      </a:lnTo>
                      <a:lnTo>
                        <a:pt x="785" y="1127"/>
                      </a:lnTo>
                      <a:lnTo>
                        <a:pt x="785" y="1126"/>
                      </a:lnTo>
                      <a:lnTo>
                        <a:pt x="784" y="1126"/>
                      </a:lnTo>
                      <a:lnTo>
                        <a:pt x="785" y="1126"/>
                      </a:lnTo>
                      <a:lnTo>
                        <a:pt x="785" y="1125"/>
                      </a:lnTo>
                      <a:lnTo>
                        <a:pt x="784" y="1125"/>
                      </a:lnTo>
                      <a:lnTo>
                        <a:pt x="785" y="1124"/>
                      </a:lnTo>
                      <a:lnTo>
                        <a:pt x="784" y="1123"/>
                      </a:lnTo>
                      <a:lnTo>
                        <a:pt x="785" y="1123"/>
                      </a:lnTo>
                      <a:lnTo>
                        <a:pt x="784" y="1123"/>
                      </a:lnTo>
                      <a:lnTo>
                        <a:pt x="784" y="1122"/>
                      </a:lnTo>
                      <a:lnTo>
                        <a:pt x="784" y="1121"/>
                      </a:lnTo>
                      <a:lnTo>
                        <a:pt x="785" y="1121"/>
                      </a:lnTo>
                      <a:lnTo>
                        <a:pt x="785" y="1120"/>
                      </a:lnTo>
                      <a:lnTo>
                        <a:pt x="786" y="1119"/>
                      </a:lnTo>
                      <a:lnTo>
                        <a:pt x="786" y="1118"/>
                      </a:lnTo>
                      <a:lnTo>
                        <a:pt x="786" y="1117"/>
                      </a:lnTo>
                      <a:lnTo>
                        <a:pt x="787" y="1117"/>
                      </a:lnTo>
                      <a:lnTo>
                        <a:pt x="787" y="1116"/>
                      </a:lnTo>
                      <a:lnTo>
                        <a:pt x="788" y="1116"/>
                      </a:lnTo>
                      <a:lnTo>
                        <a:pt x="788" y="1115"/>
                      </a:lnTo>
                      <a:lnTo>
                        <a:pt x="789" y="1115"/>
                      </a:lnTo>
                      <a:lnTo>
                        <a:pt x="789" y="1114"/>
                      </a:lnTo>
                      <a:lnTo>
                        <a:pt x="789" y="1113"/>
                      </a:lnTo>
                      <a:lnTo>
                        <a:pt x="790" y="1113"/>
                      </a:lnTo>
                      <a:lnTo>
                        <a:pt x="790" y="1112"/>
                      </a:lnTo>
                      <a:lnTo>
                        <a:pt x="791" y="1111"/>
                      </a:lnTo>
                      <a:lnTo>
                        <a:pt x="791" y="1110"/>
                      </a:lnTo>
                      <a:lnTo>
                        <a:pt x="791" y="1109"/>
                      </a:lnTo>
                      <a:lnTo>
                        <a:pt x="792" y="1108"/>
                      </a:lnTo>
                      <a:lnTo>
                        <a:pt x="793" y="1107"/>
                      </a:lnTo>
                      <a:lnTo>
                        <a:pt x="794" y="1106"/>
                      </a:lnTo>
                      <a:lnTo>
                        <a:pt x="795" y="1104"/>
                      </a:lnTo>
                      <a:lnTo>
                        <a:pt x="796" y="1103"/>
                      </a:lnTo>
                      <a:lnTo>
                        <a:pt x="797" y="1103"/>
                      </a:lnTo>
                      <a:lnTo>
                        <a:pt x="797" y="1102"/>
                      </a:lnTo>
                      <a:lnTo>
                        <a:pt x="798" y="1102"/>
                      </a:lnTo>
                      <a:lnTo>
                        <a:pt x="799" y="1102"/>
                      </a:lnTo>
                      <a:lnTo>
                        <a:pt x="800" y="1101"/>
                      </a:lnTo>
                      <a:lnTo>
                        <a:pt x="801" y="1100"/>
                      </a:lnTo>
                      <a:lnTo>
                        <a:pt x="801" y="1101"/>
                      </a:lnTo>
                      <a:lnTo>
                        <a:pt x="802" y="1101"/>
                      </a:lnTo>
                      <a:lnTo>
                        <a:pt x="803" y="1101"/>
                      </a:lnTo>
                      <a:lnTo>
                        <a:pt x="804" y="1101"/>
                      </a:lnTo>
                      <a:lnTo>
                        <a:pt x="805" y="1101"/>
                      </a:lnTo>
                      <a:lnTo>
                        <a:pt x="806" y="1101"/>
                      </a:lnTo>
                      <a:lnTo>
                        <a:pt x="807" y="1100"/>
                      </a:lnTo>
                      <a:lnTo>
                        <a:pt x="808" y="1100"/>
                      </a:lnTo>
                      <a:lnTo>
                        <a:pt x="809" y="1100"/>
                      </a:lnTo>
                      <a:lnTo>
                        <a:pt x="809" y="1101"/>
                      </a:lnTo>
                      <a:lnTo>
                        <a:pt x="810" y="1100"/>
                      </a:lnTo>
                      <a:lnTo>
                        <a:pt x="812" y="1083"/>
                      </a:lnTo>
                      <a:lnTo>
                        <a:pt x="814" y="1057"/>
                      </a:lnTo>
                      <a:lnTo>
                        <a:pt x="813" y="1056"/>
                      </a:lnTo>
                      <a:lnTo>
                        <a:pt x="813" y="1055"/>
                      </a:lnTo>
                      <a:lnTo>
                        <a:pt x="812" y="1054"/>
                      </a:lnTo>
                      <a:lnTo>
                        <a:pt x="811" y="1054"/>
                      </a:lnTo>
                      <a:lnTo>
                        <a:pt x="810" y="1054"/>
                      </a:lnTo>
                      <a:lnTo>
                        <a:pt x="809" y="1054"/>
                      </a:lnTo>
                      <a:lnTo>
                        <a:pt x="808" y="1055"/>
                      </a:lnTo>
                      <a:lnTo>
                        <a:pt x="807" y="1055"/>
                      </a:lnTo>
                      <a:lnTo>
                        <a:pt x="806" y="1055"/>
                      </a:lnTo>
                      <a:lnTo>
                        <a:pt x="806" y="1056"/>
                      </a:lnTo>
                      <a:lnTo>
                        <a:pt x="806" y="1057"/>
                      </a:lnTo>
                      <a:lnTo>
                        <a:pt x="805" y="1057"/>
                      </a:lnTo>
                      <a:lnTo>
                        <a:pt x="805" y="1058"/>
                      </a:lnTo>
                      <a:lnTo>
                        <a:pt x="805" y="1059"/>
                      </a:lnTo>
                      <a:lnTo>
                        <a:pt x="804" y="1059"/>
                      </a:lnTo>
                      <a:lnTo>
                        <a:pt x="803" y="1060"/>
                      </a:lnTo>
                      <a:lnTo>
                        <a:pt x="802" y="1060"/>
                      </a:lnTo>
                      <a:lnTo>
                        <a:pt x="801" y="1060"/>
                      </a:lnTo>
                      <a:lnTo>
                        <a:pt x="800" y="1061"/>
                      </a:lnTo>
                      <a:lnTo>
                        <a:pt x="799" y="1063"/>
                      </a:lnTo>
                      <a:lnTo>
                        <a:pt x="799" y="1064"/>
                      </a:lnTo>
                      <a:lnTo>
                        <a:pt x="798" y="1064"/>
                      </a:lnTo>
                      <a:lnTo>
                        <a:pt x="798" y="1065"/>
                      </a:lnTo>
                      <a:lnTo>
                        <a:pt x="798" y="1066"/>
                      </a:lnTo>
                      <a:lnTo>
                        <a:pt x="799" y="1066"/>
                      </a:lnTo>
                      <a:lnTo>
                        <a:pt x="799" y="1067"/>
                      </a:lnTo>
                      <a:lnTo>
                        <a:pt x="798" y="1067"/>
                      </a:lnTo>
                      <a:lnTo>
                        <a:pt x="797" y="1068"/>
                      </a:lnTo>
                      <a:lnTo>
                        <a:pt x="796" y="1068"/>
                      </a:lnTo>
                      <a:lnTo>
                        <a:pt x="795" y="1068"/>
                      </a:lnTo>
                      <a:lnTo>
                        <a:pt x="794" y="1069"/>
                      </a:lnTo>
                      <a:lnTo>
                        <a:pt x="793" y="1070"/>
                      </a:lnTo>
                      <a:lnTo>
                        <a:pt x="793" y="1071"/>
                      </a:lnTo>
                      <a:lnTo>
                        <a:pt x="792" y="1071"/>
                      </a:lnTo>
                      <a:lnTo>
                        <a:pt x="791" y="1072"/>
                      </a:lnTo>
                      <a:lnTo>
                        <a:pt x="790" y="1073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89" y="1075"/>
                      </a:lnTo>
                      <a:lnTo>
                        <a:pt x="788" y="1075"/>
                      </a:lnTo>
                      <a:lnTo>
                        <a:pt x="788" y="1076"/>
                      </a:lnTo>
                      <a:lnTo>
                        <a:pt x="787" y="1076"/>
                      </a:lnTo>
                      <a:lnTo>
                        <a:pt x="787" y="1077"/>
                      </a:lnTo>
                      <a:lnTo>
                        <a:pt x="786" y="1078"/>
                      </a:lnTo>
                      <a:lnTo>
                        <a:pt x="786" y="1077"/>
                      </a:lnTo>
                      <a:lnTo>
                        <a:pt x="785" y="1078"/>
                      </a:lnTo>
                      <a:lnTo>
                        <a:pt x="784" y="1078"/>
                      </a:lnTo>
                      <a:lnTo>
                        <a:pt x="784" y="1079"/>
                      </a:lnTo>
                      <a:lnTo>
                        <a:pt x="783" y="1079"/>
                      </a:lnTo>
                      <a:lnTo>
                        <a:pt x="782" y="1079"/>
                      </a:lnTo>
                      <a:lnTo>
                        <a:pt x="782" y="1078"/>
                      </a:lnTo>
                      <a:lnTo>
                        <a:pt x="781" y="1078"/>
                      </a:lnTo>
                      <a:lnTo>
                        <a:pt x="781" y="1079"/>
                      </a:lnTo>
                      <a:lnTo>
                        <a:pt x="780" y="1079"/>
                      </a:lnTo>
                      <a:lnTo>
                        <a:pt x="779" y="1079"/>
                      </a:lnTo>
                      <a:lnTo>
                        <a:pt x="778" y="1080"/>
                      </a:lnTo>
                      <a:lnTo>
                        <a:pt x="777" y="1080"/>
                      </a:lnTo>
                      <a:lnTo>
                        <a:pt x="777" y="1081"/>
                      </a:lnTo>
                      <a:lnTo>
                        <a:pt x="777" y="1082"/>
                      </a:lnTo>
                      <a:lnTo>
                        <a:pt x="776" y="1082"/>
                      </a:lnTo>
                      <a:lnTo>
                        <a:pt x="775" y="1083"/>
                      </a:lnTo>
                      <a:lnTo>
                        <a:pt x="775" y="1084"/>
                      </a:lnTo>
                      <a:lnTo>
                        <a:pt x="776" y="1084"/>
                      </a:lnTo>
                      <a:lnTo>
                        <a:pt x="775" y="1085"/>
                      </a:lnTo>
                      <a:lnTo>
                        <a:pt x="776" y="1085"/>
                      </a:lnTo>
                      <a:lnTo>
                        <a:pt x="776" y="1086"/>
                      </a:lnTo>
                      <a:lnTo>
                        <a:pt x="776" y="1087"/>
                      </a:lnTo>
                      <a:lnTo>
                        <a:pt x="776" y="1088"/>
                      </a:lnTo>
                      <a:lnTo>
                        <a:pt x="775" y="1089"/>
                      </a:lnTo>
                      <a:lnTo>
                        <a:pt x="775" y="1090"/>
                      </a:lnTo>
                      <a:lnTo>
                        <a:pt x="774" y="1090"/>
                      </a:lnTo>
                      <a:lnTo>
                        <a:pt x="773" y="1091"/>
                      </a:lnTo>
                      <a:lnTo>
                        <a:pt x="773" y="1092"/>
                      </a:lnTo>
                      <a:lnTo>
                        <a:pt x="773" y="1093"/>
                      </a:lnTo>
                      <a:lnTo>
                        <a:pt x="773" y="1094"/>
                      </a:lnTo>
                      <a:lnTo>
                        <a:pt x="772" y="1094"/>
                      </a:lnTo>
                      <a:lnTo>
                        <a:pt x="771" y="1093"/>
                      </a:lnTo>
                      <a:lnTo>
                        <a:pt x="770" y="1093"/>
                      </a:lnTo>
                      <a:lnTo>
                        <a:pt x="769" y="1093"/>
                      </a:lnTo>
                      <a:lnTo>
                        <a:pt x="769" y="1094"/>
                      </a:lnTo>
                      <a:lnTo>
                        <a:pt x="768" y="1094"/>
                      </a:lnTo>
                      <a:lnTo>
                        <a:pt x="768" y="1093"/>
                      </a:lnTo>
                      <a:lnTo>
                        <a:pt x="768" y="1094"/>
                      </a:lnTo>
                      <a:lnTo>
                        <a:pt x="767" y="1093"/>
                      </a:lnTo>
                      <a:lnTo>
                        <a:pt x="767" y="1094"/>
                      </a:lnTo>
                      <a:lnTo>
                        <a:pt x="767" y="1093"/>
                      </a:lnTo>
                      <a:lnTo>
                        <a:pt x="766" y="1093"/>
                      </a:lnTo>
                      <a:lnTo>
                        <a:pt x="765" y="1093"/>
                      </a:lnTo>
                      <a:lnTo>
                        <a:pt x="765" y="1092"/>
                      </a:lnTo>
                      <a:lnTo>
                        <a:pt x="764" y="1092"/>
                      </a:lnTo>
                      <a:lnTo>
                        <a:pt x="764" y="1093"/>
                      </a:lnTo>
                      <a:lnTo>
                        <a:pt x="764" y="1092"/>
                      </a:lnTo>
                      <a:lnTo>
                        <a:pt x="763" y="1092"/>
                      </a:lnTo>
                      <a:lnTo>
                        <a:pt x="762" y="1092"/>
                      </a:lnTo>
                      <a:lnTo>
                        <a:pt x="761" y="1092"/>
                      </a:lnTo>
                      <a:lnTo>
                        <a:pt x="761" y="1093"/>
                      </a:lnTo>
                      <a:lnTo>
                        <a:pt x="760" y="1093"/>
                      </a:lnTo>
                      <a:lnTo>
                        <a:pt x="759" y="1093"/>
                      </a:lnTo>
                      <a:lnTo>
                        <a:pt x="759" y="1094"/>
                      </a:lnTo>
                      <a:lnTo>
                        <a:pt x="758" y="1094"/>
                      </a:lnTo>
                      <a:lnTo>
                        <a:pt x="757" y="1094"/>
                      </a:lnTo>
                      <a:lnTo>
                        <a:pt x="756" y="1095"/>
                      </a:lnTo>
                      <a:lnTo>
                        <a:pt x="755" y="1095"/>
                      </a:lnTo>
                      <a:lnTo>
                        <a:pt x="755" y="1096"/>
                      </a:lnTo>
                      <a:lnTo>
                        <a:pt x="754" y="1096"/>
                      </a:lnTo>
                      <a:lnTo>
                        <a:pt x="753" y="1097"/>
                      </a:lnTo>
                      <a:lnTo>
                        <a:pt x="752" y="1097"/>
                      </a:lnTo>
                      <a:lnTo>
                        <a:pt x="751" y="1097"/>
                      </a:lnTo>
                      <a:lnTo>
                        <a:pt x="750" y="1098"/>
                      </a:lnTo>
                      <a:lnTo>
                        <a:pt x="749" y="1098"/>
                      </a:lnTo>
                      <a:lnTo>
                        <a:pt x="748" y="1098"/>
                      </a:lnTo>
                      <a:lnTo>
                        <a:pt x="747" y="1098"/>
                      </a:lnTo>
                      <a:lnTo>
                        <a:pt x="747" y="1097"/>
                      </a:lnTo>
                      <a:lnTo>
                        <a:pt x="747" y="1098"/>
                      </a:lnTo>
                      <a:lnTo>
                        <a:pt x="746" y="1098"/>
                      </a:lnTo>
                      <a:lnTo>
                        <a:pt x="746" y="1097"/>
                      </a:lnTo>
                      <a:lnTo>
                        <a:pt x="745" y="1097"/>
                      </a:lnTo>
                      <a:lnTo>
                        <a:pt x="744" y="1096"/>
                      </a:lnTo>
                      <a:lnTo>
                        <a:pt x="744" y="1097"/>
                      </a:lnTo>
                      <a:lnTo>
                        <a:pt x="744" y="1096"/>
                      </a:lnTo>
                      <a:lnTo>
                        <a:pt x="743" y="1096"/>
                      </a:lnTo>
                      <a:lnTo>
                        <a:pt x="743" y="1095"/>
                      </a:lnTo>
                      <a:lnTo>
                        <a:pt x="742" y="1095"/>
                      </a:lnTo>
                      <a:lnTo>
                        <a:pt x="741" y="1095"/>
                      </a:lnTo>
                      <a:lnTo>
                        <a:pt x="741" y="1094"/>
                      </a:lnTo>
                      <a:lnTo>
                        <a:pt x="742" y="1094"/>
                      </a:lnTo>
                      <a:lnTo>
                        <a:pt x="742" y="1093"/>
                      </a:lnTo>
                      <a:lnTo>
                        <a:pt x="742" y="1092"/>
                      </a:lnTo>
                      <a:lnTo>
                        <a:pt x="743" y="1092"/>
                      </a:lnTo>
                      <a:lnTo>
                        <a:pt x="742" y="1092"/>
                      </a:lnTo>
                      <a:lnTo>
                        <a:pt x="742" y="1091"/>
                      </a:lnTo>
                      <a:lnTo>
                        <a:pt x="742" y="1090"/>
                      </a:lnTo>
                      <a:lnTo>
                        <a:pt x="742" y="1089"/>
                      </a:lnTo>
                      <a:lnTo>
                        <a:pt x="742" y="1088"/>
                      </a:lnTo>
                      <a:lnTo>
                        <a:pt x="741" y="1088"/>
                      </a:lnTo>
                      <a:lnTo>
                        <a:pt x="741" y="1087"/>
                      </a:lnTo>
                      <a:lnTo>
                        <a:pt x="740" y="1088"/>
                      </a:lnTo>
                      <a:lnTo>
                        <a:pt x="740" y="1087"/>
                      </a:lnTo>
                      <a:lnTo>
                        <a:pt x="740" y="1086"/>
                      </a:lnTo>
                      <a:lnTo>
                        <a:pt x="739" y="1086"/>
                      </a:lnTo>
                      <a:lnTo>
                        <a:pt x="739" y="1085"/>
                      </a:lnTo>
                      <a:lnTo>
                        <a:pt x="738" y="1084"/>
                      </a:lnTo>
                      <a:lnTo>
                        <a:pt x="737" y="1084"/>
                      </a:lnTo>
                      <a:lnTo>
                        <a:pt x="736" y="1084"/>
                      </a:lnTo>
                      <a:lnTo>
                        <a:pt x="735" y="1084"/>
                      </a:lnTo>
                      <a:lnTo>
                        <a:pt x="734" y="1083"/>
                      </a:lnTo>
                      <a:lnTo>
                        <a:pt x="733" y="1083"/>
                      </a:lnTo>
                      <a:lnTo>
                        <a:pt x="733" y="1082"/>
                      </a:lnTo>
                      <a:lnTo>
                        <a:pt x="732" y="1082"/>
                      </a:lnTo>
                      <a:lnTo>
                        <a:pt x="733" y="1081"/>
                      </a:lnTo>
                      <a:lnTo>
                        <a:pt x="732" y="1081"/>
                      </a:lnTo>
                      <a:lnTo>
                        <a:pt x="733" y="1081"/>
                      </a:lnTo>
                      <a:lnTo>
                        <a:pt x="733" y="1080"/>
                      </a:lnTo>
                      <a:lnTo>
                        <a:pt x="732" y="1080"/>
                      </a:lnTo>
                      <a:lnTo>
                        <a:pt x="732" y="1079"/>
                      </a:lnTo>
                      <a:lnTo>
                        <a:pt x="731" y="1079"/>
                      </a:lnTo>
                      <a:lnTo>
                        <a:pt x="731" y="1078"/>
                      </a:lnTo>
                      <a:lnTo>
                        <a:pt x="730" y="1078"/>
                      </a:lnTo>
                      <a:lnTo>
                        <a:pt x="729" y="1078"/>
                      </a:lnTo>
                      <a:lnTo>
                        <a:pt x="728" y="1078"/>
                      </a:lnTo>
                      <a:lnTo>
                        <a:pt x="727" y="1078"/>
                      </a:lnTo>
                      <a:lnTo>
                        <a:pt x="726" y="1078"/>
                      </a:lnTo>
                      <a:lnTo>
                        <a:pt x="725" y="1078"/>
                      </a:lnTo>
                      <a:lnTo>
                        <a:pt x="725" y="1079"/>
                      </a:lnTo>
                      <a:lnTo>
                        <a:pt x="725" y="1078"/>
                      </a:lnTo>
                      <a:lnTo>
                        <a:pt x="724" y="1078"/>
                      </a:lnTo>
                      <a:lnTo>
                        <a:pt x="723" y="1078"/>
                      </a:lnTo>
                      <a:lnTo>
                        <a:pt x="724" y="1077"/>
                      </a:lnTo>
                      <a:lnTo>
                        <a:pt x="723" y="1077"/>
                      </a:lnTo>
                      <a:lnTo>
                        <a:pt x="722" y="1077"/>
                      </a:lnTo>
                      <a:lnTo>
                        <a:pt x="722" y="1076"/>
                      </a:lnTo>
                      <a:lnTo>
                        <a:pt x="721" y="1077"/>
                      </a:lnTo>
                      <a:lnTo>
                        <a:pt x="721" y="1078"/>
                      </a:lnTo>
                      <a:lnTo>
                        <a:pt x="720" y="1078"/>
                      </a:lnTo>
                      <a:lnTo>
                        <a:pt x="719" y="1078"/>
                      </a:lnTo>
                      <a:lnTo>
                        <a:pt x="718" y="1079"/>
                      </a:lnTo>
                      <a:lnTo>
                        <a:pt x="718" y="1078"/>
                      </a:lnTo>
                      <a:lnTo>
                        <a:pt x="718" y="1079"/>
                      </a:lnTo>
                      <a:lnTo>
                        <a:pt x="717" y="1079"/>
                      </a:lnTo>
                      <a:lnTo>
                        <a:pt x="716" y="1079"/>
                      </a:lnTo>
                      <a:lnTo>
                        <a:pt x="715" y="1079"/>
                      </a:lnTo>
                      <a:lnTo>
                        <a:pt x="715" y="1078"/>
                      </a:lnTo>
                      <a:lnTo>
                        <a:pt x="715" y="1079"/>
                      </a:lnTo>
                      <a:lnTo>
                        <a:pt x="714" y="1079"/>
                      </a:lnTo>
                      <a:lnTo>
                        <a:pt x="713" y="1080"/>
                      </a:lnTo>
                      <a:lnTo>
                        <a:pt x="712" y="1080"/>
                      </a:lnTo>
                      <a:lnTo>
                        <a:pt x="711" y="1080"/>
                      </a:lnTo>
                      <a:lnTo>
                        <a:pt x="710" y="1080"/>
                      </a:lnTo>
                      <a:lnTo>
                        <a:pt x="710" y="1079"/>
                      </a:lnTo>
                      <a:lnTo>
                        <a:pt x="710" y="1080"/>
                      </a:lnTo>
                      <a:lnTo>
                        <a:pt x="709" y="1080"/>
                      </a:lnTo>
                      <a:lnTo>
                        <a:pt x="709" y="1081"/>
                      </a:lnTo>
                      <a:lnTo>
                        <a:pt x="708" y="1081"/>
                      </a:lnTo>
                      <a:lnTo>
                        <a:pt x="707" y="1081"/>
                      </a:lnTo>
                      <a:lnTo>
                        <a:pt x="706" y="1081"/>
                      </a:lnTo>
                      <a:lnTo>
                        <a:pt x="706" y="1082"/>
                      </a:lnTo>
                      <a:lnTo>
                        <a:pt x="705" y="1081"/>
                      </a:lnTo>
                      <a:lnTo>
                        <a:pt x="705" y="1082"/>
                      </a:lnTo>
                      <a:lnTo>
                        <a:pt x="704" y="1082"/>
                      </a:lnTo>
                      <a:lnTo>
                        <a:pt x="704" y="1083"/>
                      </a:lnTo>
                      <a:lnTo>
                        <a:pt x="704" y="1084"/>
                      </a:lnTo>
                      <a:lnTo>
                        <a:pt x="704" y="1085"/>
                      </a:lnTo>
                      <a:lnTo>
                        <a:pt x="704" y="1086"/>
                      </a:lnTo>
                      <a:lnTo>
                        <a:pt x="703" y="1086"/>
                      </a:lnTo>
                      <a:lnTo>
                        <a:pt x="702" y="1087"/>
                      </a:lnTo>
                      <a:lnTo>
                        <a:pt x="701" y="1087"/>
                      </a:lnTo>
                      <a:lnTo>
                        <a:pt x="701" y="1088"/>
                      </a:lnTo>
                      <a:lnTo>
                        <a:pt x="700" y="1088"/>
                      </a:lnTo>
                      <a:lnTo>
                        <a:pt x="699" y="1088"/>
                      </a:lnTo>
                      <a:lnTo>
                        <a:pt x="698" y="1089"/>
                      </a:lnTo>
                      <a:lnTo>
                        <a:pt x="697" y="1089"/>
                      </a:lnTo>
                      <a:lnTo>
                        <a:pt x="697" y="1090"/>
                      </a:lnTo>
                      <a:lnTo>
                        <a:pt x="697" y="1091"/>
                      </a:lnTo>
                      <a:lnTo>
                        <a:pt x="696" y="1091"/>
                      </a:lnTo>
                      <a:lnTo>
                        <a:pt x="694" y="1091"/>
                      </a:lnTo>
                      <a:lnTo>
                        <a:pt x="694" y="1092"/>
                      </a:lnTo>
                      <a:lnTo>
                        <a:pt x="693" y="1092"/>
                      </a:lnTo>
                      <a:lnTo>
                        <a:pt x="692" y="1091"/>
                      </a:lnTo>
                      <a:lnTo>
                        <a:pt x="691" y="1091"/>
                      </a:lnTo>
                      <a:lnTo>
                        <a:pt x="690" y="1092"/>
                      </a:lnTo>
                      <a:lnTo>
                        <a:pt x="689" y="1091"/>
                      </a:lnTo>
                      <a:lnTo>
                        <a:pt x="689" y="1090"/>
                      </a:lnTo>
                      <a:lnTo>
                        <a:pt x="688" y="1090"/>
                      </a:lnTo>
                      <a:lnTo>
                        <a:pt x="687" y="1090"/>
                      </a:lnTo>
                      <a:lnTo>
                        <a:pt x="686" y="1090"/>
                      </a:lnTo>
                      <a:lnTo>
                        <a:pt x="685" y="1090"/>
                      </a:lnTo>
                      <a:lnTo>
                        <a:pt x="685" y="1091"/>
                      </a:lnTo>
                      <a:lnTo>
                        <a:pt x="684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1" y="1092"/>
                      </a:lnTo>
                      <a:lnTo>
                        <a:pt x="680" y="1092"/>
                      </a:lnTo>
                      <a:lnTo>
                        <a:pt x="680" y="1093"/>
                      </a:lnTo>
                      <a:lnTo>
                        <a:pt x="679" y="1093"/>
                      </a:lnTo>
                      <a:lnTo>
                        <a:pt x="679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7" y="1092"/>
                      </a:lnTo>
                      <a:lnTo>
                        <a:pt x="678" y="1093"/>
                      </a:lnTo>
                      <a:lnTo>
                        <a:pt x="677" y="1093"/>
                      </a:lnTo>
                      <a:lnTo>
                        <a:pt x="676" y="1093"/>
                      </a:lnTo>
                      <a:lnTo>
                        <a:pt x="675" y="1093"/>
                      </a:lnTo>
                      <a:lnTo>
                        <a:pt x="674" y="1093"/>
                      </a:lnTo>
                      <a:lnTo>
                        <a:pt x="673" y="1093"/>
                      </a:lnTo>
                      <a:lnTo>
                        <a:pt x="672" y="1093"/>
                      </a:lnTo>
                      <a:lnTo>
                        <a:pt x="672" y="1092"/>
                      </a:lnTo>
                      <a:lnTo>
                        <a:pt x="671" y="1092"/>
                      </a:lnTo>
                      <a:lnTo>
                        <a:pt x="670" y="1092"/>
                      </a:lnTo>
                      <a:lnTo>
                        <a:pt x="670" y="1093"/>
                      </a:lnTo>
                      <a:lnTo>
                        <a:pt x="669" y="1092"/>
                      </a:lnTo>
                      <a:lnTo>
                        <a:pt x="670" y="1092"/>
                      </a:lnTo>
                      <a:lnTo>
                        <a:pt x="669" y="1092"/>
                      </a:lnTo>
                      <a:lnTo>
                        <a:pt x="668" y="1092"/>
                      </a:lnTo>
                      <a:lnTo>
                        <a:pt x="668" y="1093"/>
                      </a:lnTo>
                      <a:lnTo>
                        <a:pt x="667" y="1093"/>
                      </a:lnTo>
                      <a:lnTo>
                        <a:pt x="667" y="1094"/>
                      </a:lnTo>
                      <a:lnTo>
                        <a:pt x="666" y="1094"/>
                      </a:lnTo>
                      <a:lnTo>
                        <a:pt x="665" y="1094"/>
                      </a:lnTo>
                      <a:lnTo>
                        <a:pt x="665" y="1093"/>
                      </a:lnTo>
                      <a:lnTo>
                        <a:pt x="664" y="1093"/>
                      </a:lnTo>
                      <a:lnTo>
                        <a:pt x="663" y="1093"/>
                      </a:lnTo>
                      <a:lnTo>
                        <a:pt x="662" y="1093"/>
                      </a:lnTo>
                      <a:lnTo>
                        <a:pt x="662" y="1092"/>
                      </a:lnTo>
                      <a:lnTo>
                        <a:pt x="661" y="1092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0" y="1092"/>
                      </a:lnTo>
                      <a:lnTo>
                        <a:pt x="660" y="1091"/>
                      </a:lnTo>
                      <a:lnTo>
                        <a:pt x="659" y="1091"/>
                      </a:lnTo>
                      <a:lnTo>
                        <a:pt x="659" y="1090"/>
                      </a:lnTo>
                      <a:lnTo>
                        <a:pt x="658" y="1090"/>
                      </a:lnTo>
                      <a:lnTo>
                        <a:pt x="657" y="1090"/>
                      </a:lnTo>
                      <a:lnTo>
                        <a:pt x="656" y="1090"/>
                      </a:lnTo>
                      <a:lnTo>
                        <a:pt x="656" y="1089"/>
                      </a:lnTo>
                      <a:lnTo>
                        <a:pt x="657" y="1089"/>
                      </a:lnTo>
                      <a:lnTo>
                        <a:pt x="657" y="1090"/>
                      </a:lnTo>
                      <a:lnTo>
                        <a:pt x="657" y="1089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4" y="1089"/>
                      </a:lnTo>
                      <a:lnTo>
                        <a:pt x="654" y="1088"/>
                      </a:lnTo>
                      <a:lnTo>
                        <a:pt x="654" y="1087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3" y="1085"/>
                      </a:lnTo>
                      <a:lnTo>
                        <a:pt x="652" y="1085"/>
                      </a:lnTo>
                      <a:lnTo>
                        <a:pt x="653" y="1085"/>
                      </a:lnTo>
                      <a:lnTo>
                        <a:pt x="652" y="1084"/>
                      </a:lnTo>
                      <a:lnTo>
                        <a:pt x="652" y="1085"/>
                      </a:lnTo>
                      <a:lnTo>
                        <a:pt x="651" y="1085"/>
                      </a:lnTo>
                      <a:lnTo>
                        <a:pt x="651" y="1084"/>
                      </a:lnTo>
                      <a:lnTo>
                        <a:pt x="650" y="1084"/>
                      </a:lnTo>
                      <a:lnTo>
                        <a:pt x="651" y="1083"/>
                      </a:lnTo>
                      <a:lnTo>
                        <a:pt x="650" y="1083"/>
                      </a:lnTo>
                      <a:lnTo>
                        <a:pt x="649" y="1083"/>
                      </a:lnTo>
                      <a:lnTo>
                        <a:pt x="650" y="1082"/>
                      </a:lnTo>
                      <a:lnTo>
                        <a:pt x="649" y="1082"/>
                      </a:lnTo>
                      <a:lnTo>
                        <a:pt x="648" y="1082"/>
                      </a:lnTo>
                      <a:lnTo>
                        <a:pt x="648" y="1083"/>
                      </a:lnTo>
                      <a:lnTo>
                        <a:pt x="647" y="1082"/>
                      </a:lnTo>
                      <a:lnTo>
                        <a:pt x="646" y="1083"/>
                      </a:lnTo>
                      <a:lnTo>
                        <a:pt x="647" y="1083"/>
                      </a:lnTo>
                      <a:lnTo>
                        <a:pt x="646" y="1083"/>
                      </a:lnTo>
                      <a:lnTo>
                        <a:pt x="645" y="1083"/>
                      </a:lnTo>
                      <a:lnTo>
                        <a:pt x="645" y="1082"/>
                      </a:lnTo>
                      <a:lnTo>
                        <a:pt x="645" y="1083"/>
                      </a:lnTo>
                      <a:lnTo>
                        <a:pt x="644" y="1083"/>
                      </a:lnTo>
                      <a:lnTo>
                        <a:pt x="644" y="1082"/>
                      </a:lnTo>
                      <a:lnTo>
                        <a:pt x="644" y="1081"/>
                      </a:lnTo>
                      <a:lnTo>
                        <a:pt x="643" y="1080"/>
                      </a:lnTo>
                      <a:lnTo>
                        <a:pt x="642" y="1080"/>
                      </a:lnTo>
                      <a:lnTo>
                        <a:pt x="642" y="1079"/>
                      </a:lnTo>
                      <a:lnTo>
                        <a:pt x="641" y="1079"/>
                      </a:lnTo>
                      <a:lnTo>
                        <a:pt x="641" y="1080"/>
                      </a:lnTo>
                      <a:lnTo>
                        <a:pt x="641" y="1079"/>
                      </a:lnTo>
                      <a:lnTo>
                        <a:pt x="640" y="1079"/>
                      </a:lnTo>
                      <a:lnTo>
                        <a:pt x="640" y="1080"/>
                      </a:lnTo>
                      <a:lnTo>
                        <a:pt x="640" y="1079"/>
                      </a:lnTo>
                      <a:lnTo>
                        <a:pt x="639" y="1079"/>
                      </a:lnTo>
                      <a:lnTo>
                        <a:pt x="638" y="1079"/>
                      </a:lnTo>
                      <a:lnTo>
                        <a:pt x="637" y="1079"/>
                      </a:lnTo>
                      <a:lnTo>
                        <a:pt x="637" y="1078"/>
                      </a:lnTo>
                      <a:lnTo>
                        <a:pt x="636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4" y="1077"/>
                      </a:lnTo>
                      <a:lnTo>
                        <a:pt x="633" y="1077"/>
                      </a:lnTo>
                      <a:lnTo>
                        <a:pt x="633" y="1076"/>
                      </a:lnTo>
                      <a:lnTo>
                        <a:pt x="632" y="1076"/>
                      </a:lnTo>
                      <a:lnTo>
                        <a:pt x="632" y="1075"/>
                      </a:lnTo>
                      <a:lnTo>
                        <a:pt x="631" y="1076"/>
                      </a:lnTo>
                      <a:lnTo>
                        <a:pt x="631" y="1075"/>
                      </a:lnTo>
                      <a:lnTo>
                        <a:pt x="630" y="1075"/>
                      </a:lnTo>
                      <a:lnTo>
                        <a:pt x="630" y="1076"/>
                      </a:lnTo>
                      <a:lnTo>
                        <a:pt x="630" y="1075"/>
                      </a:lnTo>
                      <a:lnTo>
                        <a:pt x="629" y="1076"/>
                      </a:lnTo>
                      <a:lnTo>
                        <a:pt x="629" y="1075"/>
                      </a:lnTo>
                      <a:lnTo>
                        <a:pt x="629" y="1076"/>
                      </a:lnTo>
                      <a:lnTo>
                        <a:pt x="628" y="1076"/>
                      </a:lnTo>
                      <a:lnTo>
                        <a:pt x="629" y="1075"/>
                      </a:lnTo>
                      <a:lnTo>
                        <a:pt x="628" y="1075"/>
                      </a:lnTo>
                      <a:lnTo>
                        <a:pt x="627" y="1075"/>
                      </a:lnTo>
                      <a:lnTo>
                        <a:pt x="627" y="1074"/>
                      </a:lnTo>
                      <a:lnTo>
                        <a:pt x="626" y="1074"/>
                      </a:lnTo>
                      <a:lnTo>
                        <a:pt x="625" y="1074"/>
                      </a:lnTo>
                      <a:lnTo>
                        <a:pt x="625" y="1073"/>
                      </a:lnTo>
                      <a:lnTo>
                        <a:pt x="624" y="1073"/>
                      </a:lnTo>
                      <a:lnTo>
                        <a:pt x="625" y="1073"/>
                      </a:lnTo>
                      <a:lnTo>
                        <a:pt x="624" y="1072"/>
                      </a:lnTo>
                      <a:lnTo>
                        <a:pt x="623" y="1072"/>
                      </a:lnTo>
                      <a:lnTo>
                        <a:pt x="623" y="1071"/>
                      </a:lnTo>
                      <a:lnTo>
                        <a:pt x="624" y="1072"/>
                      </a:lnTo>
                      <a:lnTo>
                        <a:pt x="624" y="1071"/>
                      </a:lnTo>
                      <a:lnTo>
                        <a:pt x="623" y="1071"/>
                      </a:lnTo>
                      <a:lnTo>
                        <a:pt x="622" y="1071"/>
                      </a:lnTo>
                      <a:lnTo>
                        <a:pt x="622" y="1070"/>
                      </a:lnTo>
                      <a:lnTo>
                        <a:pt x="621" y="1070"/>
                      </a:lnTo>
                      <a:lnTo>
                        <a:pt x="621" y="1069"/>
                      </a:lnTo>
                      <a:lnTo>
                        <a:pt x="621" y="1068"/>
                      </a:lnTo>
                      <a:lnTo>
                        <a:pt x="621" y="1069"/>
                      </a:lnTo>
                      <a:lnTo>
                        <a:pt x="620" y="1069"/>
                      </a:lnTo>
                      <a:lnTo>
                        <a:pt x="620" y="1068"/>
                      </a:lnTo>
                      <a:lnTo>
                        <a:pt x="621" y="1067"/>
                      </a:lnTo>
                      <a:lnTo>
                        <a:pt x="620" y="1067"/>
                      </a:lnTo>
                      <a:lnTo>
                        <a:pt x="621" y="1067"/>
                      </a:lnTo>
                      <a:lnTo>
                        <a:pt x="620" y="1066"/>
                      </a:lnTo>
                      <a:lnTo>
                        <a:pt x="621" y="1066"/>
                      </a:lnTo>
                      <a:lnTo>
                        <a:pt x="621" y="1065"/>
                      </a:lnTo>
                      <a:lnTo>
                        <a:pt x="620" y="1065"/>
                      </a:lnTo>
                      <a:lnTo>
                        <a:pt x="621" y="1064"/>
                      </a:lnTo>
                      <a:lnTo>
                        <a:pt x="620" y="1064"/>
                      </a:lnTo>
                      <a:lnTo>
                        <a:pt x="621" y="1064"/>
                      </a:lnTo>
                      <a:lnTo>
                        <a:pt x="621" y="1063"/>
                      </a:lnTo>
                      <a:lnTo>
                        <a:pt x="620" y="1063"/>
                      </a:lnTo>
                      <a:lnTo>
                        <a:pt x="620" y="1064"/>
                      </a:lnTo>
                      <a:lnTo>
                        <a:pt x="620" y="1063"/>
                      </a:lnTo>
                      <a:lnTo>
                        <a:pt x="619" y="1063"/>
                      </a:lnTo>
                      <a:lnTo>
                        <a:pt x="618" y="1062"/>
                      </a:lnTo>
                      <a:lnTo>
                        <a:pt x="617" y="1062"/>
                      </a:lnTo>
                      <a:lnTo>
                        <a:pt x="618" y="1063"/>
                      </a:lnTo>
                      <a:lnTo>
                        <a:pt x="617" y="1063"/>
                      </a:lnTo>
                      <a:lnTo>
                        <a:pt x="616" y="1062"/>
                      </a:lnTo>
                      <a:lnTo>
                        <a:pt x="616" y="1061"/>
                      </a:lnTo>
                      <a:lnTo>
                        <a:pt x="615" y="1061"/>
                      </a:lnTo>
                      <a:lnTo>
                        <a:pt x="615" y="1060"/>
                      </a:lnTo>
                      <a:lnTo>
                        <a:pt x="615" y="1061"/>
                      </a:lnTo>
                      <a:lnTo>
                        <a:pt x="615" y="1062"/>
                      </a:lnTo>
                      <a:lnTo>
                        <a:pt x="614" y="1062"/>
                      </a:lnTo>
                      <a:lnTo>
                        <a:pt x="614" y="1061"/>
                      </a:lnTo>
                      <a:lnTo>
                        <a:pt x="613" y="1061"/>
                      </a:lnTo>
                      <a:lnTo>
                        <a:pt x="614" y="1060"/>
                      </a:lnTo>
                      <a:lnTo>
                        <a:pt x="613" y="1060"/>
                      </a:lnTo>
                      <a:lnTo>
                        <a:pt x="612" y="1061"/>
                      </a:lnTo>
                      <a:lnTo>
                        <a:pt x="612" y="1060"/>
                      </a:lnTo>
                      <a:lnTo>
                        <a:pt x="611" y="1060"/>
                      </a:lnTo>
                      <a:lnTo>
                        <a:pt x="611" y="1061"/>
                      </a:lnTo>
                      <a:lnTo>
                        <a:pt x="610" y="1061"/>
                      </a:lnTo>
                      <a:lnTo>
                        <a:pt x="610" y="1060"/>
                      </a:lnTo>
                      <a:lnTo>
                        <a:pt x="609" y="1061"/>
                      </a:lnTo>
                      <a:lnTo>
                        <a:pt x="608" y="1061"/>
                      </a:lnTo>
                      <a:lnTo>
                        <a:pt x="608" y="1060"/>
                      </a:lnTo>
                      <a:lnTo>
                        <a:pt x="608" y="1059"/>
                      </a:lnTo>
                      <a:lnTo>
                        <a:pt x="607" y="1060"/>
                      </a:lnTo>
                      <a:lnTo>
                        <a:pt x="607" y="1061"/>
                      </a:lnTo>
                      <a:lnTo>
                        <a:pt x="606" y="1060"/>
                      </a:lnTo>
                      <a:lnTo>
                        <a:pt x="606" y="1059"/>
                      </a:lnTo>
                      <a:lnTo>
                        <a:pt x="605" y="1059"/>
                      </a:lnTo>
                      <a:lnTo>
                        <a:pt x="604" y="1059"/>
                      </a:lnTo>
                      <a:lnTo>
                        <a:pt x="603" y="1058"/>
                      </a:lnTo>
                      <a:lnTo>
                        <a:pt x="602" y="1058"/>
                      </a:lnTo>
                      <a:lnTo>
                        <a:pt x="602" y="1059"/>
                      </a:lnTo>
                      <a:lnTo>
                        <a:pt x="601" y="1059"/>
                      </a:lnTo>
                      <a:lnTo>
                        <a:pt x="601" y="1058"/>
                      </a:lnTo>
                      <a:lnTo>
                        <a:pt x="601" y="1057"/>
                      </a:lnTo>
                      <a:lnTo>
                        <a:pt x="600" y="1058"/>
                      </a:lnTo>
                      <a:lnTo>
                        <a:pt x="601" y="1058"/>
                      </a:lnTo>
                      <a:lnTo>
                        <a:pt x="600" y="1059"/>
                      </a:lnTo>
                      <a:lnTo>
                        <a:pt x="600" y="1058"/>
                      </a:lnTo>
                      <a:lnTo>
                        <a:pt x="599" y="1057"/>
                      </a:lnTo>
                      <a:lnTo>
                        <a:pt x="598" y="1056"/>
                      </a:lnTo>
                      <a:lnTo>
                        <a:pt x="599" y="1055"/>
                      </a:lnTo>
                      <a:lnTo>
                        <a:pt x="598" y="1055"/>
                      </a:lnTo>
                      <a:lnTo>
                        <a:pt x="597" y="1055"/>
                      </a:lnTo>
                      <a:lnTo>
                        <a:pt x="596" y="1056"/>
                      </a:lnTo>
                      <a:lnTo>
                        <a:pt x="596" y="1055"/>
                      </a:lnTo>
                      <a:lnTo>
                        <a:pt x="596" y="1054"/>
                      </a:lnTo>
                      <a:lnTo>
                        <a:pt x="595" y="1054"/>
                      </a:lnTo>
                      <a:lnTo>
                        <a:pt x="595" y="1055"/>
                      </a:lnTo>
                      <a:lnTo>
                        <a:pt x="594" y="1055"/>
                      </a:lnTo>
                      <a:lnTo>
                        <a:pt x="594" y="1054"/>
                      </a:lnTo>
                      <a:lnTo>
                        <a:pt x="594" y="1053"/>
                      </a:lnTo>
                      <a:lnTo>
                        <a:pt x="593" y="1053"/>
                      </a:lnTo>
                      <a:lnTo>
                        <a:pt x="592" y="1052"/>
                      </a:lnTo>
                      <a:lnTo>
                        <a:pt x="591" y="1052"/>
                      </a:lnTo>
                      <a:lnTo>
                        <a:pt x="591" y="1053"/>
                      </a:lnTo>
                      <a:lnTo>
                        <a:pt x="590" y="1053"/>
                      </a:lnTo>
                      <a:lnTo>
                        <a:pt x="589" y="1053"/>
                      </a:lnTo>
                      <a:lnTo>
                        <a:pt x="590" y="1052"/>
                      </a:lnTo>
                      <a:lnTo>
                        <a:pt x="589" y="1052"/>
                      </a:lnTo>
                      <a:lnTo>
                        <a:pt x="589" y="1053"/>
                      </a:lnTo>
                      <a:lnTo>
                        <a:pt x="589" y="1052"/>
                      </a:lnTo>
                      <a:lnTo>
                        <a:pt x="590" y="1052"/>
                      </a:lnTo>
                      <a:lnTo>
                        <a:pt x="590" y="1051"/>
                      </a:lnTo>
                      <a:lnTo>
                        <a:pt x="589" y="1051"/>
                      </a:lnTo>
                      <a:lnTo>
                        <a:pt x="588" y="1051"/>
                      </a:lnTo>
                      <a:lnTo>
                        <a:pt x="587" y="1051"/>
                      </a:lnTo>
                      <a:lnTo>
                        <a:pt x="586" y="1050"/>
                      </a:lnTo>
                      <a:lnTo>
                        <a:pt x="586" y="1051"/>
                      </a:lnTo>
                      <a:lnTo>
                        <a:pt x="586" y="1052"/>
                      </a:lnTo>
                      <a:lnTo>
                        <a:pt x="585" y="1053"/>
                      </a:lnTo>
                      <a:lnTo>
                        <a:pt x="584" y="1052"/>
                      </a:lnTo>
                      <a:lnTo>
                        <a:pt x="584" y="1051"/>
                      </a:lnTo>
                      <a:lnTo>
                        <a:pt x="583" y="1050"/>
                      </a:lnTo>
                      <a:lnTo>
                        <a:pt x="584" y="1050"/>
                      </a:lnTo>
                      <a:lnTo>
                        <a:pt x="583" y="1049"/>
                      </a:lnTo>
                      <a:lnTo>
                        <a:pt x="582" y="1050"/>
                      </a:lnTo>
                      <a:lnTo>
                        <a:pt x="581" y="1050"/>
                      </a:lnTo>
                      <a:lnTo>
                        <a:pt x="581" y="1049"/>
                      </a:lnTo>
                      <a:lnTo>
                        <a:pt x="580" y="1049"/>
                      </a:lnTo>
                      <a:lnTo>
                        <a:pt x="580" y="1050"/>
                      </a:lnTo>
                      <a:lnTo>
                        <a:pt x="579" y="1050"/>
                      </a:lnTo>
                      <a:lnTo>
                        <a:pt x="580" y="1049"/>
                      </a:lnTo>
                      <a:lnTo>
                        <a:pt x="580" y="1048"/>
                      </a:lnTo>
                      <a:lnTo>
                        <a:pt x="579" y="1048"/>
                      </a:lnTo>
                      <a:lnTo>
                        <a:pt x="579" y="1049"/>
                      </a:lnTo>
                      <a:lnTo>
                        <a:pt x="578" y="1049"/>
                      </a:lnTo>
                      <a:lnTo>
                        <a:pt x="578" y="1048"/>
                      </a:lnTo>
                      <a:lnTo>
                        <a:pt x="578" y="1047"/>
                      </a:lnTo>
                      <a:lnTo>
                        <a:pt x="578" y="1046"/>
                      </a:lnTo>
                      <a:lnTo>
                        <a:pt x="577" y="1046"/>
                      </a:lnTo>
                      <a:lnTo>
                        <a:pt x="577" y="1045"/>
                      </a:lnTo>
                      <a:lnTo>
                        <a:pt x="578" y="1045"/>
                      </a:lnTo>
                      <a:lnTo>
                        <a:pt x="578" y="1044"/>
                      </a:lnTo>
                      <a:lnTo>
                        <a:pt x="577" y="1043"/>
                      </a:lnTo>
                      <a:lnTo>
                        <a:pt x="576" y="1043"/>
                      </a:lnTo>
                      <a:lnTo>
                        <a:pt x="576" y="1042"/>
                      </a:lnTo>
                      <a:lnTo>
                        <a:pt x="575" y="1042"/>
                      </a:lnTo>
                      <a:lnTo>
                        <a:pt x="575" y="1041"/>
                      </a:lnTo>
                      <a:lnTo>
                        <a:pt x="574" y="1041"/>
                      </a:lnTo>
                      <a:lnTo>
                        <a:pt x="574" y="1042"/>
                      </a:lnTo>
                      <a:lnTo>
                        <a:pt x="574" y="1043"/>
                      </a:lnTo>
                      <a:lnTo>
                        <a:pt x="573" y="1042"/>
                      </a:lnTo>
                      <a:lnTo>
                        <a:pt x="573" y="1041"/>
                      </a:lnTo>
                      <a:lnTo>
                        <a:pt x="572" y="1041"/>
                      </a:lnTo>
                      <a:lnTo>
                        <a:pt x="571" y="1041"/>
                      </a:lnTo>
                      <a:lnTo>
                        <a:pt x="570" y="1042"/>
                      </a:lnTo>
                      <a:lnTo>
                        <a:pt x="569" y="1041"/>
                      </a:lnTo>
                      <a:lnTo>
                        <a:pt x="568" y="1041"/>
                      </a:lnTo>
                      <a:lnTo>
                        <a:pt x="567" y="1040"/>
                      </a:lnTo>
                      <a:lnTo>
                        <a:pt x="567" y="1041"/>
                      </a:lnTo>
                      <a:lnTo>
                        <a:pt x="566" y="1041"/>
                      </a:lnTo>
                      <a:lnTo>
                        <a:pt x="566" y="1042"/>
                      </a:lnTo>
                      <a:lnTo>
                        <a:pt x="565" y="1042"/>
                      </a:lnTo>
                      <a:lnTo>
                        <a:pt x="565" y="1043"/>
                      </a:lnTo>
                      <a:lnTo>
                        <a:pt x="564" y="1043"/>
                      </a:lnTo>
                      <a:lnTo>
                        <a:pt x="564" y="1042"/>
                      </a:lnTo>
                      <a:lnTo>
                        <a:pt x="563" y="1042"/>
                      </a:lnTo>
                      <a:lnTo>
                        <a:pt x="562" y="1043"/>
                      </a:lnTo>
                      <a:lnTo>
                        <a:pt x="562" y="1042"/>
                      </a:lnTo>
                      <a:lnTo>
                        <a:pt x="561" y="1043"/>
                      </a:lnTo>
                      <a:lnTo>
                        <a:pt x="560" y="1043"/>
                      </a:lnTo>
                      <a:lnTo>
                        <a:pt x="560" y="1044"/>
                      </a:lnTo>
                      <a:lnTo>
                        <a:pt x="560" y="1045"/>
                      </a:lnTo>
                      <a:lnTo>
                        <a:pt x="559" y="1045"/>
                      </a:lnTo>
                      <a:lnTo>
                        <a:pt x="559" y="1044"/>
                      </a:lnTo>
                      <a:lnTo>
                        <a:pt x="558" y="1044"/>
                      </a:lnTo>
                      <a:lnTo>
                        <a:pt x="558" y="1045"/>
                      </a:lnTo>
                      <a:lnTo>
                        <a:pt x="557" y="1045"/>
                      </a:lnTo>
                      <a:lnTo>
                        <a:pt x="557" y="1046"/>
                      </a:lnTo>
                      <a:lnTo>
                        <a:pt x="558" y="1046"/>
                      </a:lnTo>
                      <a:lnTo>
                        <a:pt x="558" y="1047"/>
                      </a:lnTo>
                      <a:lnTo>
                        <a:pt x="557" y="1046"/>
                      </a:lnTo>
                      <a:lnTo>
                        <a:pt x="556" y="1046"/>
                      </a:lnTo>
                      <a:lnTo>
                        <a:pt x="556" y="1047"/>
                      </a:lnTo>
                      <a:lnTo>
                        <a:pt x="555" y="1047"/>
                      </a:lnTo>
                      <a:lnTo>
                        <a:pt x="555" y="1046"/>
                      </a:lnTo>
                      <a:lnTo>
                        <a:pt x="553" y="1046"/>
                      </a:lnTo>
                      <a:lnTo>
                        <a:pt x="553" y="1047"/>
                      </a:lnTo>
                      <a:lnTo>
                        <a:pt x="552" y="1047"/>
                      </a:lnTo>
                      <a:lnTo>
                        <a:pt x="552" y="1048"/>
                      </a:lnTo>
                      <a:lnTo>
                        <a:pt x="553" y="1048"/>
                      </a:lnTo>
                      <a:lnTo>
                        <a:pt x="552" y="1048"/>
                      </a:lnTo>
                      <a:lnTo>
                        <a:pt x="551" y="1048"/>
                      </a:lnTo>
                      <a:lnTo>
                        <a:pt x="551" y="1049"/>
                      </a:lnTo>
                      <a:lnTo>
                        <a:pt x="550" y="1048"/>
                      </a:lnTo>
                      <a:lnTo>
                        <a:pt x="550" y="1049"/>
                      </a:lnTo>
                      <a:lnTo>
                        <a:pt x="550" y="1050"/>
                      </a:lnTo>
                      <a:lnTo>
                        <a:pt x="550" y="1051"/>
                      </a:lnTo>
                      <a:lnTo>
                        <a:pt x="549" y="1051"/>
                      </a:lnTo>
                      <a:lnTo>
                        <a:pt x="548" y="1052"/>
                      </a:lnTo>
                      <a:lnTo>
                        <a:pt x="547" y="1051"/>
                      </a:lnTo>
                      <a:lnTo>
                        <a:pt x="546" y="1051"/>
                      </a:lnTo>
                      <a:lnTo>
                        <a:pt x="546" y="1052"/>
                      </a:lnTo>
                      <a:lnTo>
                        <a:pt x="546" y="1053"/>
                      </a:lnTo>
                      <a:lnTo>
                        <a:pt x="545" y="1053"/>
                      </a:lnTo>
                      <a:lnTo>
                        <a:pt x="545" y="1052"/>
                      </a:lnTo>
                      <a:lnTo>
                        <a:pt x="545" y="1053"/>
                      </a:lnTo>
                      <a:lnTo>
                        <a:pt x="544" y="1053"/>
                      </a:lnTo>
                      <a:lnTo>
                        <a:pt x="544" y="1052"/>
                      </a:lnTo>
                      <a:lnTo>
                        <a:pt x="543" y="1052"/>
                      </a:lnTo>
                      <a:lnTo>
                        <a:pt x="543" y="1051"/>
                      </a:lnTo>
                      <a:lnTo>
                        <a:pt x="544" y="1051"/>
                      </a:lnTo>
                      <a:lnTo>
                        <a:pt x="543" y="1051"/>
                      </a:lnTo>
                      <a:lnTo>
                        <a:pt x="543" y="1050"/>
                      </a:lnTo>
                      <a:lnTo>
                        <a:pt x="542" y="1050"/>
                      </a:lnTo>
                      <a:lnTo>
                        <a:pt x="542" y="1051"/>
                      </a:lnTo>
                      <a:lnTo>
                        <a:pt x="542" y="1052"/>
                      </a:lnTo>
                      <a:lnTo>
                        <a:pt x="541" y="1052"/>
                      </a:lnTo>
                      <a:lnTo>
                        <a:pt x="540" y="1053"/>
                      </a:lnTo>
                      <a:lnTo>
                        <a:pt x="539" y="1054"/>
                      </a:lnTo>
                      <a:lnTo>
                        <a:pt x="538" y="1054"/>
                      </a:lnTo>
                      <a:lnTo>
                        <a:pt x="537" y="1055"/>
                      </a:lnTo>
                      <a:lnTo>
                        <a:pt x="537" y="1056"/>
                      </a:lnTo>
                      <a:lnTo>
                        <a:pt x="536" y="1055"/>
                      </a:lnTo>
                      <a:lnTo>
                        <a:pt x="535" y="1056"/>
                      </a:lnTo>
                      <a:lnTo>
                        <a:pt x="534" y="1056"/>
                      </a:lnTo>
                      <a:lnTo>
                        <a:pt x="534" y="1057"/>
                      </a:lnTo>
                      <a:lnTo>
                        <a:pt x="533" y="1057"/>
                      </a:lnTo>
                      <a:lnTo>
                        <a:pt x="533" y="1056"/>
                      </a:lnTo>
                      <a:lnTo>
                        <a:pt x="533" y="1055"/>
                      </a:lnTo>
                      <a:lnTo>
                        <a:pt x="532" y="1055"/>
                      </a:lnTo>
                      <a:lnTo>
                        <a:pt x="531" y="1055"/>
                      </a:lnTo>
                      <a:lnTo>
                        <a:pt x="531" y="1054"/>
                      </a:lnTo>
                      <a:lnTo>
                        <a:pt x="531" y="1055"/>
                      </a:lnTo>
                      <a:lnTo>
                        <a:pt x="530" y="1055"/>
                      </a:lnTo>
                      <a:lnTo>
                        <a:pt x="530" y="1054"/>
                      </a:lnTo>
                      <a:lnTo>
                        <a:pt x="529" y="1054"/>
                      </a:lnTo>
                      <a:lnTo>
                        <a:pt x="528" y="1054"/>
                      </a:lnTo>
                      <a:lnTo>
                        <a:pt x="528" y="1053"/>
                      </a:lnTo>
                      <a:lnTo>
                        <a:pt x="528" y="1052"/>
                      </a:lnTo>
                      <a:lnTo>
                        <a:pt x="527" y="1053"/>
                      </a:lnTo>
                      <a:lnTo>
                        <a:pt x="526" y="1053"/>
                      </a:lnTo>
                      <a:lnTo>
                        <a:pt x="527" y="1054"/>
                      </a:lnTo>
                      <a:lnTo>
                        <a:pt x="526" y="1055"/>
                      </a:lnTo>
                      <a:lnTo>
                        <a:pt x="525" y="1055"/>
                      </a:lnTo>
                      <a:lnTo>
                        <a:pt x="525" y="1056"/>
                      </a:lnTo>
                      <a:lnTo>
                        <a:pt x="525" y="1055"/>
                      </a:lnTo>
                      <a:lnTo>
                        <a:pt x="524" y="1055"/>
                      </a:lnTo>
                      <a:lnTo>
                        <a:pt x="523" y="1055"/>
                      </a:lnTo>
                      <a:lnTo>
                        <a:pt x="523" y="1056"/>
                      </a:lnTo>
                      <a:lnTo>
                        <a:pt x="521" y="1055"/>
                      </a:lnTo>
                      <a:lnTo>
                        <a:pt x="520" y="1055"/>
                      </a:lnTo>
                      <a:lnTo>
                        <a:pt x="520" y="1056"/>
                      </a:lnTo>
                      <a:lnTo>
                        <a:pt x="520" y="1057"/>
                      </a:lnTo>
                      <a:lnTo>
                        <a:pt x="519" y="1056"/>
                      </a:lnTo>
                      <a:lnTo>
                        <a:pt x="518" y="1057"/>
                      </a:lnTo>
                      <a:lnTo>
                        <a:pt x="517" y="1056"/>
                      </a:lnTo>
                      <a:lnTo>
                        <a:pt x="516" y="1057"/>
                      </a:lnTo>
                      <a:lnTo>
                        <a:pt x="516" y="1056"/>
                      </a:lnTo>
                      <a:lnTo>
                        <a:pt x="515" y="1056"/>
                      </a:lnTo>
                      <a:lnTo>
                        <a:pt x="515" y="1057"/>
                      </a:lnTo>
                      <a:lnTo>
                        <a:pt x="514" y="1057"/>
                      </a:lnTo>
                      <a:lnTo>
                        <a:pt x="513" y="1056"/>
                      </a:lnTo>
                      <a:lnTo>
                        <a:pt x="513" y="1055"/>
                      </a:lnTo>
                      <a:lnTo>
                        <a:pt x="513" y="1056"/>
                      </a:lnTo>
                      <a:lnTo>
                        <a:pt x="513" y="1057"/>
                      </a:lnTo>
                      <a:lnTo>
                        <a:pt x="512" y="1056"/>
                      </a:lnTo>
                      <a:lnTo>
                        <a:pt x="511" y="1056"/>
                      </a:lnTo>
                      <a:lnTo>
                        <a:pt x="512" y="1057"/>
                      </a:lnTo>
                      <a:lnTo>
                        <a:pt x="511" y="1057"/>
                      </a:lnTo>
                      <a:lnTo>
                        <a:pt x="510" y="1057"/>
                      </a:lnTo>
                      <a:lnTo>
                        <a:pt x="510" y="1056"/>
                      </a:lnTo>
                      <a:lnTo>
                        <a:pt x="509" y="1055"/>
                      </a:lnTo>
                      <a:lnTo>
                        <a:pt x="508" y="1056"/>
                      </a:lnTo>
                      <a:lnTo>
                        <a:pt x="508" y="1055"/>
                      </a:lnTo>
                      <a:lnTo>
                        <a:pt x="507" y="1055"/>
                      </a:lnTo>
                      <a:lnTo>
                        <a:pt x="506" y="1055"/>
                      </a:lnTo>
                      <a:lnTo>
                        <a:pt x="506" y="1054"/>
                      </a:lnTo>
                      <a:lnTo>
                        <a:pt x="505" y="1054"/>
                      </a:lnTo>
                      <a:lnTo>
                        <a:pt x="504" y="1054"/>
                      </a:lnTo>
                      <a:lnTo>
                        <a:pt x="504" y="1055"/>
                      </a:lnTo>
                      <a:lnTo>
                        <a:pt x="504" y="1056"/>
                      </a:lnTo>
                      <a:lnTo>
                        <a:pt x="503" y="1056"/>
                      </a:lnTo>
                      <a:lnTo>
                        <a:pt x="502" y="1056"/>
                      </a:lnTo>
                      <a:lnTo>
                        <a:pt x="501" y="1056"/>
                      </a:lnTo>
                      <a:lnTo>
                        <a:pt x="502" y="1057"/>
                      </a:lnTo>
                      <a:lnTo>
                        <a:pt x="501" y="1057"/>
                      </a:lnTo>
                      <a:lnTo>
                        <a:pt x="500" y="1057"/>
                      </a:lnTo>
                      <a:lnTo>
                        <a:pt x="500" y="1058"/>
                      </a:lnTo>
                      <a:lnTo>
                        <a:pt x="501" y="1058"/>
                      </a:lnTo>
                      <a:lnTo>
                        <a:pt x="501" y="1059"/>
                      </a:lnTo>
                      <a:lnTo>
                        <a:pt x="501" y="1060"/>
                      </a:lnTo>
                      <a:lnTo>
                        <a:pt x="500" y="1060"/>
                      </a:lnTo>
                      <a:lnTo>
                        <a:pt x="499" y="1060"/>
                      </a:lnTo>
                      <a:lnTo>
                        <a:pt x="499" y="1061"/>
                      </a:lnTo>
                      <a:lnTo>
                        <a:pt x="498" y="1061"/>
                      </a:lnTo>
                      <a:lnTo>
                        <a:pt x="499" y="1062"/>
                      </a:lnTo>
                      <a:lnTo>
                        <a:pt x="498" y="1063"/>
                      </a:lnTo>
                      <a:lnTo>
                        <a:pt x="497" y="1062"/>
                      </a:lnTo>
                      <a:lnTo>
                        <a:pt x="495" y="1063"/>
                      </a:lnTo>
                      <a:lnTo>
                        <a:pt x="494" y="1062"/>
                      </a:lnTo>
                      <a:lnTo>
                        <a:pt x="494" y="1063"/>
                      </a:lnTo>
                      <a:lnTo>
                        <a:pt x="494" y="1064"/>
                      </a:lnTo>
                      <a:lnTo>
                        <a:pt x="494" y="1065"/>
                      </a:lnTo>
                      <a:lnTo>
                        <a:pt x="493" y="1065"/>
                      </a:lnTo>
                      <a:lnTo>
                        <a:pt x="493" y="1066"/>
                      </a:lnTo>
                      <a:lnTo>
                        <a:pt x="494" y="1066"/>
                      </a:lnTo>
                      <a:lnTo>
                        <a:pt x="495" y="1066"/>
                      </a:lnTo>
                      <a:lnTo>
                        <a:pt x="495" y="1067"/>
                      </a:lnTo>
                      <a:lnTo>
                        <a:pt x="495" y="1068"/>
                      </a:lnTo>
                      <a:lnTo>
                        <a:pt x="494" y="1068"/>
                      </a:lnTo>
                      <a:lnTo>
                        <a:pt x="494" y="1067"/>
                      </a:lnTo>
                      <a:lnTo>
                        <a:pt x="493" y="1067"/>
                      </a:lnTo>
                      <a:lnTo>
                        <a:pt x="493" y="1068"/>
                      </a:lnTo>
                      <a:lnTo>
                        <a:pt x="494" y="1069"/>
                      </a:lnTo>
                      <a:lnTo>
                        <a:pt x="494" y="1070"/>
                      </a:lnTo>
                      <a:lnTo>
                        <a:pt x="492" y="1070"/>
                      </a:lnTo>
                      <a:lnTo>
                        <a:pt x="492" y="1071"/>
                      </a:lnTo>
                      <a:lnTo>
                        <a:pt x="492" y="1072"/>
                      </a:lnTo>
                      <a:lnTo>
                        <a:pt x="492" y="1073"/>
                      </a:lnTo>
                      <a:lnTo>
                        <a:pt x="491" y="1072"/>
                      </a:lnTo>
                      <a:lnTo>
                        <a:pt x="490" y="1073"/>
                      </a:lnTo>
                      <a:lnTo>
                        <a:pt x="490" y="1074"/>
                      </a:lnTo>
                      <a:lnTo>
                        <a:pt x="491" y="1075"/>
                      </a:lnTo>
                      <a:lnTo>
                        <a:pt x="490" y="1076"/>
                      </a:lnTo>
                      <a:lnTo>
                        <a:pt x="489" y="1077"/>
                      </a:lnTo>
                      <a:lnTo>
                        <a:pt x="489" y="1078"/>
                      </a:lnTo>
                      <a:lnTo>
                        <a:pt x="489" y="1077"/>
                      </a:lnTo>
                      <a:lnTo>
                        <a:pt x="488" y="1078"/>
                      </a:lnTo>
                      <a:lnTo>
                        <a:pt x="487" y="1078"/>
                      </a:lnTo>
                      <a:lnTo>
                        <a:pt x="486" y="1078"/>
                      </a:lnTo>
                      <a:lnTo>
                        <a:pt x="486" y="1077"/>
                      </a:lnTo>
                      <a:lnTo>
                        <a:pt x="485" y="1078"/>
                      </a:lnTo>
                      <a:lnTo>
                        <a:pt x="484" y="1078"/>
                      </a:lnTo>
                      <a:lnTo>
                        <a:pt x="483" y="1079"/>
                      </a:lnTo>
                      <a:lnTo>
                        <a:pt x="482" y="1079"/>
                      </a:lnTo>
                      <a:lnTo>
                        <a:pt x="482" y="1080"/>
                      </a:lnTo>
                      <a:lnTo>
                        <a:pt x="482" y="1081"/>
                      </a:lnTo>
                      <a:lnTo>
                        <a:pt x="480" y="1082"/>
                      </a:lnTo>
                      <a:lnTo>
                        <a:pt x="479" y="1082"/>
                      </a:lnTo>
                      <a:lnTo>
                        <a:pt x="478" y="1082"/>
                      </a:lnTo>
                      <a:lnTo>
                        <a:pt x="479" y="1083"/>
                      </a:lnTo>
                      <a:lnTo>
                        <a:pt x="479" y="1084"/>
                      </a:lnTo>
                      <a:lnTo>
                        <a:pt x="478" y="1085"/>
                      </a:lnTo>
                      <a:lnTo>
                        <a:pt x="478" y="1086"/>
                      </a:lnTo>
                      <a:lnTo>
                        <a:pt x="479" y="1086"/>
                      </a:lnTo>
                      <a:lnTo>
                        <a:pt x="480" y="1085"/>
                      </a:lnTo>
                      <a:lnTo>
                        <a:pt x="481" y="1085"/>
                      </a:lnTo>
                      <a:lnTo>
                        <a:pt x="480" y="1086"/>
                      </a:lnTo>
                      <a:lnTo>
                        <a:pt x="480" y="1087"/>
                      </a:lnTo>
                      <a:lnTo>
                        <a:pt x="479" y="1088"/>
                      </a:lnTo>
                      <a:lnTo>
                        <a:pt x="478" y="1089"/>
                      </a:lnTo>
                      <a:lnTo>
                        <a:pt x="478" y="1090"/>
                      </a:lnTo>
                      <a:lnTo>
                        <a:pt x="478" y="1091"/>
                      </a:lnTo>
                      <a:lnTo>
                        <a:pt x="476" y="1092"/>
                      </a:lnTo>
                      <a:lnTo>
                        <a:pt x="475" y="1092"/>
                      </a:lnTo>
                      <a:lnTo>
                        <a:pt x="475" y="1093"/>
                      </a:lnTo>
                      <a:lnTo>
                        <a:pt x="474" y="1093"/>
                      </a:lnTo>
                      <a:lnTo>
                        <a:pt x="474" y="1094"/>
                      </a:lnTo>
                      <a:lnTo>
                        <a:pt x="473" y="1094"/>
                      </a:lnTo>
                      <a:lnTo>
                        <a:pt x="472" y="1095"/>
                      </a:lnTo>
                      <a:lnTo>
                        <a:pt x="472" y="1096"/>
                      </a:lnTo>
                      <a:lnTo>
                        <a:pt x="472" y="1097"/>
                      </a:lnTo>
                      <a:lnTo>
                        <a:pt x="472" y="1098"/>
                      </a:lnTo>
                      <a:lnTo>
                        <a:pt x="471" y="1098"/>
                      </a:lnTo>
                      <a:lnTo>
                        <a:pt x="470" y="1098"/>
                      </a:lnTo>
                      <a:lnTo>
                        <a:pt x="470" y="1099"/>
                      </a:lnTo>
                      <a:lnTo>
                        <a:pt x="469" y="1099"/>
                      </a:lnTo>
                      <a:lnTo>
                        <a:pt x="468" y="1099"/>
                      </a:lnTo>
                      <a:lnTo>
                        <a:pt x="468" y="1100"/>
                      </a:lnTo>
                      <a:lnTo>
                        <a:pt x="467" y="1100"/>
                      </a:lnTo>
                      <a:lnTo>
                        <a:pt x="466" y="1101"/>
                      </a:lnTo>
                      <a:lnTo>
                        <a:pt x="466" y="1102"/>
                      </a:lnTo>
                      <a:lnTo>
                        <a:pt x="466" y="1103"/>
                      </a:lnTo>
                      <a:lnTo>
                        <a:pt x="465" y="1103"/>
                      </a:lnTo>
                      <a:lnTo>
                        <a:pt x="465" y="1102"/>
                      </a:lnTo>
                      <a:lnTo>
                        <a:pt x="464" y="1103"/>
                      </a:lnTo>
                      <a:lnTo>
                        <a:pt x="465" y="1103"/>
                      </a:lnTo>
                      <a:lnTo>
                        <a:pt x="464" y="1103"/>
                      </a:lnTo>
                      <a:lnTo>
                        <a:pt x="463" y="1103"/>
                      </a:lnTo>
                      <a:lnTo>
                        <a:pt x="462" y="1102"/>
                      </a:lnTo>
                      <a:lnTo>
                        <a:pt x="461" y="1102"/>
                      </a:lnTo>
                      <a:lnTo>
                        <a:pt x="461" y="1103"/>
                      </a:lnTo>
                      <a:lnTo>
                        <a:pt x="460" y="1103"/>
                      </a:lnTo>
                      <a:lnTo>
                        <a:pt x="458" y="1103"/>
                      </a:lnTo>
                      <a:lnTo>
                        <a:pt x="457" y="1104"/>
                      </a:lnTo>
                      <a:lnTo>
                        <a:pt x="455" y="1104"/>
                      </a:lnTo>
                      <a:lnTo>
                        <a:pt x="454" y="1104"/>
                      </a:lnTo>
                      <a:lnTo>
                        <a:pt x="453" y="1103"/>
                      </a:lnTo>
                      <a:lnTo>
                        <a:pt x="453" y="1104"/>
                      </a:lnTo>
                      <a:lnTo>
                        <a:pt x="452" y="1104"/>
                      </a:lnTo>
                      <a:lnTo>
                        <a:pt x="452" y="1105"/>
                      </a:lnTo>
                      <a:lnTo>
                        <a:pt x="451" y="1105"/>
                      </a:lnTo>
                      <a:lnTo>
                        <a:pt x="451" y="1104"/>
                      </a:lnTo>
                      <a:lnTo>
                        <a:pt x="450" y="1105"/>
                      </a:lnTo>
                      <a:lnTo>
                        <a:pt x="451" y="1105"/>
                      </a:lnTo>
                      <a:lnTo>
                        <a:pt x="451" y="1106"/>
                      </a:lnTo>
                      <a:lnTo>
                        <a:pt x="452" y="1106"/>
                      </a:lnTo>
                      <a:lnTo>
                        <a:pt x="453" y="1106"/>
                      </a:lnTo>
                      <a:lnTo>
                        <a:pt x="450" y="1106"/>
                      </a:lnTo>
                      <a:lnTo>
                        <a:pt x="450" y="1107"/>
                      </a:lnTo>
                      <a:lnTo>
                        <a:pt x="449" y="1107"/>
                      </a:lnTo>
                      <a:lnTo>
                        <a:pt x="448" y="1107"/>
                      </a:lnTo>
                      <a:lnTo>
                        <a:pt x="447" y="1106"/>
                      </a:lnTo>
                      <a:lnTo>
                        <a:pt x="447" y="1107"/>
                      </a:lnTo>
                      <a:lnTo>
                        <a:pt x="446" y="1107"/>
                      </a:lnTo>
                      <a:lnTo>
                        <a:pt x="447" y="1107"/>
                      </a:lnTo>
                      <a:lnTo>
                        <a:pt x="447" y="1106"/>
                      </a:lnTo>
                      <a:lnTo>
                        <a:pt x="446" y="1106"/>
                      </a:lnTo>
                      <a:lnTo>
                        <a:pt x="446" y="1107"/>
                      </a:lnTo>
                      <a:lnTo>
                        <a:pt x="445" y="1106"/>
                      </a:lnTo>
                      <a:lnTo>
                        <a:pt x="444" y="1107"/>
                      </a:lnTo>
                      <a:lnTo>
                        <a:pt x="443" y="1108"/>
                      </a:lnTo>
                      <a:lnTo>
                        <a:pt x="442" y="1108"/>
                      </a:lnTo>
                      <a:lnTo>
                        <a:pt x="441" y="1108"/>
                      </a:lnTo>
                      <a:lnTo>
                        <a:pt x="441" y="1109"/>
                      </a:lnTo>
                      <a:lnTo>
                        <a:pt x="440" y="1109"/>
                      </a:lnTo>
                      <a:lnTo>
                        <a:pt x="439" y="1109"/>
                      </a:lnTo>
                      <a:lnTo>
                        <a:pt x="439" y="1108"/>
                      </a:lnTo>
                      <a:lnTo>
                        <a:pt x="438" y="1108"/>
                      </a:lnTo>
                      <a:lnTo>
                        <a:pt x="437" y="1108"/>
                      </a:lnTo>
                      <a:lnTo>
                        <a:pt x="437" y="1109"/>
                      </a:lnTo>
                      <a:lnTo>
                        <a:pt x="437" y="1110"/>
                      </a:lnTo>
                      <a:lnTo>
                        <a:pt x="436" y="1110"/>
                      </a:lnTo>
                      <a:lnTo>
                        <a:pt x="436" y="1109"/>
                      </a:lnTo>
                      <a:lnTo>
                        <a:pt x="435" y="1110"/>
                      </a:lnTo>
                      <a:lnTo>
                        <a:pt x="435" y="1111"/>
                      </a:lnTo>
                      <a:lnTo>
                        <a:pt x="434" y="1111"/>
                      </a:lnTo>
                      <a:lnTo>
                        <a:pt x="433" y="1111"/>
                      </a:lnTo>
                      <a:lnTo>
                        <a:pt x="432" y="1112"/>
                      </a:lnTo>
                      <a:lnTo>
                        <a:pt x="431" y="1113"/>
                      </a:lnTo>
                      <a:lnTo>
                        <a:pt x="431" y="1115"/>
                      </a:lnTo>
                      <a:lnTo>
                        <a:pt x="430" y="1116"/>
                      </a:lnTo>
                      <a:lnTo>
                        <a:pt x="429" y="1116"/>
                      </a:lnTo>
                      <a:lnTo>
                        <a:pt x="429" y="1115"/>
                      </a:lnTo>
                      <a:lnTo>
                        <a:pt x="429" y="1114"/>
                      </a:lnTo>
                      <a:lnTo>
                        <a:pt x="428" y="1114"/>
                      </a:lnTo>
                      <a:lnTo>
                        <a:pt x="427" y="1113"/>
                      </a:lnTo>
                      <a:lnTo>
                        <a:pt x="427" y="1112"/>
                      </a:lnTo>
                      <a:lnTo>
                        <a:pt x="428" y="1111"/>
                      </a:lnTo>
                      <a:lnTo>
                        <a:pt x="427" y="1111"/>
                      </a:lnTo>
                      <a:lnTo>
                        <a:pt x="426" y="1111"/>
                      </a:lnTo>
                      <a:lnTo>
                        <a:pt x="425" y="1111"/>
                      </a:lnTo>
                      <a:lnTo>
                        <a:pt x="424" y="1112"/>
                      </a:lnTo>
                      <a:lnTo>
                        <a:pt x="423" y="1111"/>
                      </a:lnTo>
                      <a:lnTo>
                        <a:pt x="422" y="1111"/>
                      </a:lnTo>
                      <a:lnTo>
                        <a:pt x="422" y="1110"/>
                      </a:lnTo>
                      <a:lnTo>
                        <a:pt x="422" y="1109"/>
                      </a:lnTo>
                      <a:lnTo>
                        <a:pt x="421" y="1108"/>
                      </a:lnTo>
                      <a:lnTo>
                        <a:pt x="420" y="1108"/>
                      </a:lnTo>
                      <a:lnTo>
                        <a:pt x="420" y="1107"/>
                      </a:lnTo>
                      <a:lnTo>
                        <a:pt x="419" y="1106"/>
                      </a:lnTo>
                      <a:lnTo>
                        <a:pt x="418" y="1106"/>
                      </a:lnTo>
                      <a:lnTo>
                        <a:pt x="418" y="1105"/>
                      </a:lnTo>
                      <a:lnTo>
                        <a:pt x="417" y="1105"/>
                      </a:lnTo>
                      <a:lnTo>
                        <a:pt x="415" y="1105"/>
                      </a:lnTo>
                      <a:lnTo>
                        <a:pt x="414" y="1104"/>
                      </a:lnTo>
                      <a:lnTo>
                        <a:pt x="414" y="1103"/>
                      </a:lnTo>
                      <a:lnTo>
                        <a:pt x="414" y="1102"/>
                      </a:lnTo>
                      <a:lnTo>
                        <a:pt x="415" y="1103"/>
                      </a:lnTo>
                      <a:lnTo>
                        <a:pt x="415" y="1102"/>
                      </a:lnTo>
                      <a:lnTo>
                        <a:pt x="414" y="1102"/>
                      </a:lnTo>
                      <a:lnTo>
                        <a:pt x="414" y="1101"/>
                      </a:lnTo>
                      <a:lnTo>
                        <a:pt x="413" y="1100"/>
                      </a:lnTo>
                      <a:lnTo>
                        <a:pt x="414" y="1100"/>
                      </a:lnTo>
                      <a:lnTo>
                        <a:pt x="414" y="1099"/>
                      </a:lnTo>
                      <a:lnTo>
                        <a:pt x="413" y="1099"/>
                      </a:lnTo>
                      <a:lnTo>
                        <a:pt x="413" y="1098"/>
                      </a:lnTo>
                      <a:lnTo>
                        <a:pt x="413" y="1097"/>
                      </a:lnTo>
                      <a:lnTo>
                        <a:pt x="411" y="1096"/>
                      </a:lnTo>
                      <a:lnTo>
                        <a:pt x="411" y="1097"/>
                      </a:lnTo>
                      <a:lnTo>
                        <a:pt x="410" y="1097"/>
                      </a:lnTo>
                      <a:lnTo>
                        <a:pt x="409" y="1097"/>
                      </a:lnTo>
                      <a:lnTo>
                        <a:pt x="408" y="1097"/>
                      </a:lnTo>
                      <a:lnTo>
                        <a:pt x="408" y="1096"/>
                      </a:lnTo>
                      <a:lnTo>
                        <a:pt x="407" y="1096"/>
                      </a:lnTo>
                      <a:lnTo>
                        <a:pt x="407" y="1095"/>
                      </a:lnTo>
                      <a:lnTo>
                        <a:pt x="407" y="1094"/>
                      </a:lnTo>
                      <a:lnTo>
                        <a:pt x="407" y="1093"/>
                      </a:lnTo>
                      <a:lnTo>
                        <a:pt x="407" y="1092"/>
                      </a:lnTo>
                      <a:lnTo>
                        <a:pt x="408" y="1092"/>
                      </a:lnTo>
                      <a:lnTo>
                        <a:pt x="408" y="1091"/>
                      </a:lnTo>
                      <a:lnTo>
                        <a:pt x="408" y="1090"/>
                      </a:lnTo>
                      <a:lnTo>
                        <a:pt x="407" y="1090"/>
                      </a:lnTo>
                      <a:lnTo>
                        <a:pt x="408" y="1089"/>
                      </a:lnTo>
                      <a:lnTo>
                        <a:pt x="407" y="1089"/>
                      </a:lnTo>
                      <a:lnTo>
                        <a:pt x="407" y="1088"/>
                      </a:lnTo>
                      <a:lnTo>
                        <a:pt x="406" y="1088"/>
                      </a:lnTo>
                      <a:lnTo>
                        <a:pt x="407" y="1087"/>
                      </a:lnTo>
                      <a:lnTo>
                        <a:pt x="407" y="1086"/>
                      </a:lnTo>
                      <a:lnTo>
                        <a:pt x="406" y="1086"/>
                      </a:lnTo>
                      <a:lnTo>
                        <a:pt x="406" y="1085"/>
                      </a:lnTo>
                      <a:lnTo>
                        <a:pt x="405" y="1084"/>
                      </a:lnTo>
                      <a:lnTo>
                        <a:pt x="405" y="1083"/>
                      </a:lnTo>
                      <a:lnTo>
                        <a:pt x="406" y="1083"/>
                      </a:lnTo>
                      <a:lnTo>
                        <a:pt x="405" y="1083"/>
                      </a:lnTo>
                      <a:lnTo>
                        <a:pt x="405" y="1082"/>
                      </a:lnTo>
                      <a:lnTo>
                        <a:pt x="405" y="1081"/>
                      </a:lnTo>
                      <a:lnTo>
                        <a:pt x="404" y="1080"/>
                      </a:lnTo>
                      <a:lnTo>
                        <a:pt x="405" y="1079"/>
                      </a:lnTo>
                      <a:lnTo>
                        <a:pt x="404" y="1079"/>
                      </a:lnTo>
                      <a:lnTo>
                        <a:pt x="404" y="1077"/>
                      </a:lnTo>
                      <a:lnTo>
                        <a:pt x="403" y="1076"/>
                      </a:lnTo>
                      <a:lnTo>
                        <a:pt x="402" y="1076"/>
                      </a:lnTo>
                      <a:lnTo>
                        <a:pt x="401" y="1077"/>
                      </a:lnTo>
                      <a:lnTo>
                        <a:pt x="401" y="1079"/>
                      </a:lnTo>
                      <a:lnTo>
                        <a:pt x="400" y="1079"/>
                      </a:lnTo>
                      <a:lnTo>
                        <a:pt x="387" y="1067"/>
                      </a:lnTo>
                      <a:lnTo>
                        <a:pt x="378" y="1073"/>
                      </a:lnTo>
                      <a:lnTo>
                        <a:pt x="377" y="1074"/>
                      </a:lnTo>
                      <a:lnTo>
                        <a:pt x="376" y="1074"/>
                      </a:lnTo>
                      <a:lnTo>
                        <a:pt x="375" y="1074"/>
                      </a:lnTo>
                      <a:lnTo>
                        <a:pt x="375" y="1073"/>
                      </a:lnTo>
                      <a:lnTo>
                        <a:pt x="374" y="1072"/>
                      </a:lnTo>
                      <a:lnTo>
                        <a:pt x="373" y="1072"/>
                      </a:lnTo>
                      <a:lnTo>
                        <a:pt x="372" y="1072"/>
                      </a:lnTo>
                      <a:lnTo>
                        <a:pt x="371" y="1072"/>
                      </a:lnTo>
                      <a:lnTo>
                        <a:pt x="371" y="1071"/>
                      </a:lnTo>
                      <a:lnTo>
                        <a:pt x="370" y="1071"/>
                      </a:lnTo>
                      <a:lnTo>
                        <a:pt x="371" y="1070"/>
                      </a:lnTo>
                      <a:lnTo>
                        <a:pt x="370" y="1070"/>
                      </a:lnTo>
                      <a:lnTo>
                        <a:pt x="370" y="1068"/>
                      </a:lnTo>
                      <a:lnTo>
                        <a:pt x="369" y="1068"/>
                      </a:lnTo>
                      <a:lnTo>
                        <a:pt x="369" y="1067"/>
                      </a:lnTo>
                      <a:lnTo>
                        <a:pt x="368" y="1067"/>
                      </a:lnTo>
                      <a:lnTo>
                        <a:pt x="367" y="1068"/>
                      </a:lnTo>
                      <a:lnTo>
                        <a:pt x="366" y="1068"/>
                      </a:lnTo>
                      <a:lnTo>
                        <a:pt x="365" y="1068"/>
                      </a:lnTo>
                      <a:lnTo>
                        <a:pt x="364" y="1067"/>
                      </a:lnTo>
                      <a:lnTo>
                        <a:pt x="363" y="1067"/>
                      </a:lnTo>
                      <a:lnTo>
                        <a:pt x="363" y="1066"/>
                      </a:lnTo>
                      <a:lnTo>
                        <a:pt x="363" y="1065"/>
                      </a:lnTo>
                      <a:lnTo>
                        <a:pt x="363" y="1063"/>
                      </a:lnTo>
                      <a:lnTo>
                        <a:pt x="362" y="1063"/>
                      </a:lnTo>
                      <a:lnTo>
                        <a:pt x="361" y="1063"/>
                      </a:lnTo>
                      <a:lnTo>
                        <a:pt x="360" y="1063"/>
                      </a:lnTo>
                      <a:lnTo>
                        <a:pt x="360" y="1062"/>
                      </a:lnTo>
                      <a:lnTo>
                        <a:pt x="360" y="1060"/>
                      </a:lnTo>
                      <a:lnTo>
                        <a:pt x="359" y="1060"/>
                      </a:lnTo>
                      <a:lnTo>
                        <a:pt x="358" y="1061"/>
                      </a:lnTo>
                      <a:lnTo>
                        <a:pt x="357" y="1061"/>
                      </a:lnTo>
                      <a:lnTo>
                        <a:pt x="356" y="1061"/>
                      </a:lnTo>
                      <a:lnTo>
                        <a:pt x="355" y="1060"/>
                      </a:lnTo>
                      <a:lnTo>
                        <a:pt x="355" y="1059"/>
                      </a:lnTo>
                      <a:lnTo>
                        <a:pt x="355" y="1058"/>
                      </a:lnTo>
                      <a:lnTo>
                        <a:pt x="355" y="1057"/>
                      </a:lnTo>
                      <a:lnTo>
                        <a:pt x="354" y="1057"/>
                      </a:lnTo>
                      <a:lnTo>
                        <a:pt x="353" y="1057"/>
                      </a:lnTo>
                      <a:lnTo>
                        <a:pt x="352" y="1057"/>
                      </a:lnTo>
                      <a:lnTo>
                        <a:pt x="352" y="1056"/>
                      </a:lnTo>
                      <a:lnTo>
                        <a:pt x="351" y="1056"/>
                      </a:lnTo>
                      <a:lnTo>
                        <a:pt x="350" y="1056"/>
                      </a:lnTo>
                      <a:lnTo>
                        <a:pt x="350" y="1057"/>
                      </a:lnTo>
                      <a:lnTo>
                        <a:pt x="349" y="1057"/>
                      </a:lnTo>
                      <a:lnTo>
                        <a:pt x="349" y="1056"/>
                      </a:lnTo>
                      <a:lnTo>
                        <a:pt x="348" y="1056"/>
                      </a:lnTo>
                      <a:lnTo>
                        <a:pt x="348" y="1055"/>
                      </a:lnTo>
                      <a:lnTo>
                        <a:pt x="349" y="1055"/>
                      </a:lnTo>
                      <a:lnTo>
                        <a:pt x="348" y="1054"/>
                      </a:lnTo>
                      <a:lnTo>
                        <a:pt x="347" y="1053"/>
                      </a:lnTo>
                      <a:lnTo>
                        <a:pt x="347" y="1052"/>
                      </a:lnTo>
                      <a:lnTo>
                        <a:pt x="347" y="1051"/>
                      </a:lnTo>
                      <a:lnTo>
                        <a:pt x="346" y="1051"/>
                      </a:lnTo>
                      <a:lnTo>
                        <a:pt x="345" y="1051"/>
                      </a:lnTo>
                      <a:lnTo>
                        <a:pt x="345" y="1050"/>
                      </a:lnTo>
                      <a:lnTo>
                        <a:pt x="346" y="1050"/>
                      </a:lnTo>
                      <a:lnTo>
                        <a:pt x="345" y="1049"/>
                      </a:lnTo>
                      <a:lnTo>
                        <a:pt x="345" y="1048"/>
                      </a:lnTo>
                      <a:lnTo>
                        <a:pt x="344" y="1047"/>
                      </a:lnTo>
                      <a:lnTo>
                        <a:pt x="343" y="1047"/>
                      </a:lnTo>
                      <a:lnTo>
                        <a:pt x="343" y="1046"/>
                      </a:lnTo>
                      <a:lnTo>
                        <a:pt x="342" y="1046"/>
                      </a:lnTo>
                      <a:lnTo>
                        <a:pt x="342" y="1045"/>
                      </a:lnTo>
                      <a:lnTo>
                        <a:pt x="341" y="1045"/>
                      </a:lnTo>
                      <a:lnTo>
                        <a:pt x="341" y="1044"/>
                      </a:lnTo>
                      <a:lnTo>
                        <a:pt x="340" y="1044"/>
                      </a:lnTo>
                      <a:lnTo>
                        <a:pt x="340" y="1043"/>
                      </a:lnTo>
                      <a:lnTo>
                        <a:pt x="340" y="1042"/>
                      </a:lnTo>
                      <a:lnTo>
                        <a:pt x="339" y="1042"/>
                      </a:lnTo>
                      <a:lnTo>
                        <a:pt x="339" y="1041"/>
                      </a:lnTo>
                      <a:lnTo>
                        <a:pt x="339" y="1042"/>
                      </a:lnTo>
                      <a:lnTo>
                        <a:pt x="338" y="1042"/>
                      </a:lnTo>
                      <a:lnTo>
                        <a:pt x="339" y="1041"/>
                      </a:lnTo>
                      <a:lnTo>
                        <a:pt x="338" y="1040"/>
                      </a:lnTo>
                      <a:lnTo>
                        <a:pt x="337" y="1040"/>
                      </a:lnTo>
                      <a:lnTo>
                        <a:pt x="336" y="1039"/>
                      </a:lnTo>
                      <a:lnTo>
                        <a:pt x="335" y="1039"/>
                      </a:lnTo>
                      <a:lnTo>
                        <a:pt x="335" y="1038"/>
                      </a:lnTo>
                      <a:lnTo>
                        <a:pt x="335" y="1035"/>
                      </a:lnTo>
                      <a:lnTo>
                        <a:pt x="335" y="1034"/>
                      </a:lnTo>
                      <a:lnTo>
                        <a:pt x="335" y="1033"/>
                      </a:lnTo>
                      <a:lnTo>
                        <a:pt x="336" y="1032"/>
                      </a:lnTo>
                      <a:lnTo>
                        <a:pt x="336" y="1031"/>
                      </a:lnTo>
                      <a:lnTo>
                        <a:pt x="336" y="1030"/>
                      </a:lnTo>
                      <a:lnTo>
                        <a:pt x="335" y="1030"/>
                      </a:lnTo>
                      <a:lnTo>
                        <a:pt x="334" y="1031"/>
                      </a:lnTo>
                      <a:lnTo>
                        <a:pt x="333" y="1031"/>
                      </a:lnTo>
                      <a:lnTo>
                        <a:pt x="332" y="1031"/>
                      </a:lnTo>
                      <a:lnTo>
                        <a:pt x="332" y="1030"/>
                      </a:lnTo>
                      <a:lnTo>
                        <a:pt x="332" y="1029"/>
                      </a:lnTo>
                      <a:lnTo>
                        <a:pt x="332" y="1028"/>
                      </a:lnTo>
                      <a:lnTo>
                        <a:pt x="331" y="1028"/>
                      </a:lnTo>
                      <a:lnTo>
                        <a:pt x="331" y="1027"/>
                      </a:lnTo>
                      <a:lnTo>
                        <a:pt x="332" y="1027"/>
                      </a:lnTo>
                      <a:lnTo>
                        <a:pt x="332" y="1026"/>
                      </a:lnTo>
                      <a:lnTo>
                        <a:pt x="332" y="1025"/>
                      </a:lnTo>
                      <a:lnTo>
                        <a:pt x="333" y="1025"/>
                      </a:lnTo>
                      <a:lnTo>
                        <a:pt x="333" y="1024"/>
                      </a:lnTo>
                      <a:lnTo>
                        <a:pt x="332" y="1024"/>
                      </a:lnTo>
                      <a:lnTo>
                        <a:pt x="331" y="1024"/>
                      </a:lnTo>
                      <a:lnTo>
                        <a:pt x="331" y="1023"/>
                      </a:lnTo>
                      <a:lnTo>
                        <a:pt x="332" y="1023"/>
                      </a:lnTo>
                      <a:lnTo>
                        <a:pt x="333" y="1023"/>
                      </a:lnTo>
                      <a:lnTo>
                        <a:pt x="333" y="1022"/>
                      </a:lnTo>
                      <a:lnTo>
                        <a:pt x="332" y="1022"/>
                      </a:lnTo>
                      <a:lnTo>
                        <a:pt x="331" y="1022"/>
                      </a:lnTo>
                      <a:lnTo>
                        <a:pt x="332" y="1021"/>
                      </a:lnTo>
                      <a:lnTo>
                        <a:pt x="331" y="1020"/>
                      </a:lnTo>
                      <a:lnTo>
                        <a:pt x="332" y="1019"/>
                      </a:lnTo>
                      <a:lnTo>
                        <a:pt x="333" y="1018"/>
                      </a:lnTo>
                      <a:lnTo>
                        <a:pt x="332" y="1018"/>
                      </a:lnTo>
                      <a:lnTo>
                        <a:pt x="331" y="1018"/>
                      </a:lnTo>
                      <a:lnTo>
                        <a:pt x="330" y="1017"/>
                      </a:lnTo>
                      <a:lnTo>
                        <a:pt x="330" y="1016"/>
                      </a:lnTo>
                      <a:lnTo>
                        <a:pt x="329" y="1016"/>
                      </a:lnTo>
                      <a:lnTo>
                        <a:pt x="329" y="1015"/>
                      </a:lnTo>
                      <a:lnTo>
                        <a:pt x="329" y="1014"/>
                      </a:lnTo>
                      <a:lnTo>
                        <a:pt x="329" y="1013"/>
                      </a:lnTo>
                      <a:lnTo>
                        <a:pt x="329" y="1012"/>
                      </a:lnTo>
                      <a:lnTo>
                        <a:pt x="328" y="1013"/>
                      </a:lnTo>
                      <a:lnTo>
                        <a:pt x="328" y="1012"/>
                      </a:lnTo>
                      <a:lnTo>
                        <a:pt x="327" y="1012"/>
                      </a:lnTo>
                      <a:lnTo>
                        <a:pt x="328" y="1011"/>
                      </a:lnTo>
                      <a:lnTo>
                        <a:pt x="327" y="1010"/>
                      </a:lnTo>
                      <a:lnTo>
                        <a:pt x="328" y="1010"/>
                      </a:lnTo>
                      <a:lnTo>
                        <a:pt x="329" y="1009"/>
                      </a:lnTo>
                      <a:lnTo>
                        <a:pt x="329" y="1008"/>
                      </a:lnTo>
                      <a:lnTo>
                        <a:pt x="328" y="1008"/>
                      </a:lnTo>
                      <a:lnTo>
                        <a:pt x="328" y="1007"/>
                      </a:lnTo>
                      <a:lnTo>
                        <a:pt x="328" y="1006"/>
                      </a:lnTo>
                      <a:lnTo>
                        <a:pt x="329" y="1006"/>
                      </a:lnTo>
                      <a:lnTo>
                        <a:pt x="328" y="1005"/>
                      </a:lnTo>
                      <a:lnTo>
                        <a:pt x="329" y="1005"/>
                      </a:lnTo>
                      <a:lnTo>
                        <a:pt x="329" y="1004"/>
                      </a:lnTo>
                      <a:lnTo>
                        <a:pt x="328" y="1004"/>
                      </a:lnTo>
                      <a:lnTo>
                        <a:pt x="329" y="1004"/>
                      </a:lnTo>
                      <a:lnTo>
                        <a:pt x="329" y="1003"/>
                      </a:lnTo>
                      <a:lnTo>
                        <a:pt x="328" y="1003"/>
                      </a:lnTo>
                      <a:lnTo>
                        <a:pt x="329" y="1003"/>
                      </a:lnTo>
                      <a:lnTo>
                        <a:pt x="329" y="1002"/>
                      </a:lnTo>
                      <a:lnTo>
                        <a:pt x="328" y="1001"/>
                      </a:lnTo>
                      <a:lnTo>
                        <a:pt x="327" y="1001"/>
                      </a:lnTo>
                      <a:lnTo>
                        <a:pt x="327" y="999"/>
                      </a:lnTo>
                      <a:lnTo>
                        <a:pt x="327" y="998"/>
                      </a:lnTo>
                      <a:lnTo>
                        <a:pt x="328" y="998"/>
                      </a:lnTo>
                      <a:lnTo>
                        <a:pt x="328" y="997"/>
                      </a:lnTo>
                      <a:lnTo>
                        <a:pt x="329" y="997"/>
                      </a:lnTo>
                      <a:lnTo>
                        <a:pt x="329" y="996"/>
                      </a:lnTo>
                      <a:lnTo>
                        <a:pt x="329" y="995"/>
                      </a:lnTo>
                      <a:lnTo>
                        <a:pt x="328" y="993"/>
                      </a:lnTo>
                      <a:lnTo>
                        <a:pt x="328" y="992"/>
                      </a:lnTo>
                      <a:lnTo>
                        <a:pt x="328" y="991"/>
                      </a:lnTo>
                      <a:lnTo>
                        <a:pt x="328" y="989"/>
                      </a:lnTo>
                      <a:lnTo>
                        <a:pt x="328" y="988"/>
                      </a:lnTo>
                      <a:lnTo>
                        <a:pt x="328" y="987"/>
                      </a:lnTo>
                      <a:lnTo>
                        <a:pt x="329" y="984"/>
                      </a:lnTo>
                      <a:lnTo>
                        <a:pt x="329" y="982"/>
                      </a:lnTo>
                      <a:lnTo>
                        <a:pt x="330" y="979"/>
                      </a:lnTo>
                      <a:lnTo>
                        <a:pt x="332" y="976"/>
                      </a:lnTo>
                      <a:lnTo>
                        <a:pt x="332" y="975"/>
                      </a:lnTo>
                      <a:lnTo>
                        <a:pt x="333" y="974"/>
                      </a:lnTo>
                      <a:lnTo>
                        <a:pt x="336" y="973"/>
                      </a:lnTo>
                      <a:lnTo>
                        <a:pt x="336" y="972"/>
                      </a:lnTo>
                      <a:lnTo>
                        <a:pt x="337" y="971"/>
                      </a:lnTo>
                      <a:lnTo>
                        <a:pt x="340" y="969"/>
                      </a:lnTo>
                      <a:lnTo>
                        <a:pt x="341" y="968"/>
                      </a:lnTo>
                      <a:lnTo>
                        <a:pt x="342" y="965"/>
                      </a:lnTo>
                      <a:lnTo>
                        <a:pt x="342" y="964"/>
                      </a:lnTo>
                      <a:lnTo>
                        <a:pt x="341" y="961"/>
                      </a:lnTo>
                      <a:lnTo>
                        <a:pt x="340" y="960"/>
                      </a:lnTo>
                      <a:lnTo>
                        <a:pt x="340" y="959"/>
                      </a:lnTo>
                      <a:lnTo>
                        <a:pt x="340" y="958"/>
                      </a:lnTo>
                      <a:lnTo>
                        <a:pt x="340" y="957"/>
                      </a:lnTo>
                      <a:lnTo>
                        <a:pt x="341" y="956"/>
                      </a:lnTo>
                      <a:lnTo>
                        <a:pt x="341" y="955"/>
                      </a:lnTo>
                      <a:lnTo>
                        <a:pt x="341" y="954"/>
                      </a:lnTo>
                      <a:lnTo>
                        <a:pt x="342" y="954"/>
                      </a:lnTo>
                      <a:lnTo>
                        <a:pt x="343" y="953"/>
                      </a:lnTo>
                      <a:lnTo>
                        <a:pt x="344" y="953"/>
                      </a:lnTo>
                      <a:lnTo>
                        <a:pt x="345" y="953"/>
                      </a:lnTo>
                      <a:lnTo>
                        <a:pt x="345" y="952"/>
                      </a:lnTo>
                      <a:lnTo>
                        <a:pt x="345" y="949"/>
                      </a:lnTo>
                      <a:lnTo>
                        <a:pt x="345" y="948"/>
                      </a:lnTo>
                      <a:lnTo>
                        <a:pt x="346" y="946"/>
                      </a:lnTo>
                      <a:lnTo>
                        <a:pt x="344" y="944"/>
                      </a:lnTo>
                      <a:lnTo>
                        <a:pt x="344" y="941"/>
                      </a:lnTo>
                      <a:lnTo>
                        <a:pt x="343" y="941"/>
                      </a:lnTo>
                      <a:lnTo>
                        <a:pt x="343" y="942"/>
                      </a:lnTo>
                      <a:lnTo>
                        <a:pt x="342" y="942"/>
                      </a:lnTo>
                      <a:lnTo>
                        <a:pt x="341" y="942"/>
                      </a:lnTo>
                      <a:lnTo>
                        <a:pt x="340" y="942"/>
                      </a:lnTo>
                      <a:lnTo>
                        <a:pt x="339" y="942"/>
                      </a:lnTo>
                      <a:lnTo>
                        <a:pt x="337" y="941"/>
                      </a:lnTo>
                      <a:lnTo>
                        <a:pt x="336" y="942"/>
                      </a:lnTo>
                      <a:lnTo>
                        <a:pt x="336" y="943"/>
                      </a:lnTo>
                      <a:lnTo>
                        <a:pt x="336" y="945"/>
                      </a:lnTo>
                      <a:lnTo>
                        <a:pt x="335" y="946"/>
                      </a:lnTo>
                      <a:lnTo>
                        <a:pt x="333" y="947"/>
                      </a:lnTo>
                      <a:lnTo>
                        <a:pt x="332" y="947"/>
                      </a:lnTo>
                      <a:lnTo>
                        <a:pt x="296" y="945"/>
                      </a:lnTo>
                      <a:lnTo>
                        <a:pt x="226" y="942"/>
                      </a:lnTo>
                      <a:lnTo>
                        <a:pt x="219" y="942"/>
                      </a:lnTo>
                      <a:lnTo>
                        <a:pt x="190" y="941"/>
                      </a:lnTo>
                      <a:lnTo>
                        <a:pt x="168" y="941"/>
                      </a:lnTo>
                      <a:lnTo>
                        <a:pt x="154" y="941"/>
                      </a:lnTo>
                      <a:lnTo>
                        <a:pt x="148" y="869"/>
                      </a:lnTo>
                      <a:lnTo>
                        <a:pt x="147" y="857"/>
                      </a:lnTo>
                      <a:lnTo>
                        <a:pt x="121" y="826"/>
                      </a:lnTo>
                      <a:lnTo>
                        <a:pt x="117" y="822"/>
                      </a:lnTo>
                      <a:lnTo>
                        <a:pt x="114" y="818"/>
                      </a:lnTo>
                      <a:lnTo>
                        <a:pt x="121" y="817"/>
                      </a:lnTo>
                      <a:lnTo>
                        <a:pt x="147" y="817"/>
                      </a:lnTo>
                      <a:lnTo>
                        <a:pt x="144" y="767"/>
                      </a:lnTo>
                      <a:lnTo>
                        <a:pt x="143" y="767"/>
                      </a:lnTo>
                      <a:lnTo>
                        <a:pt x="142" y="767"/>
                      </a:lnTo>
                      <a:lnTo>
                        <a:pt x="140" y="766"/>
                      </a:lnTo>
                      <a:lnTo>
                        <a:pt x="139" y="766"/>
                      </a:lnTo>
                      <a:lnTo>
                        <a:pt x="139" y="765"/>
                      </a:lnTo>
                      <a:lnTo>
                        <a:pt x="138" y="764"/>
                      </a:lnTo>
                      <a:lnTo>
                        <a:pt x="138" y="762"/>
                      </a:lnTo>
                      <a:lnTo>
                        <a:pt x="138" y="761"/>
                      </a:lnTo>
                      <a:lnTo>
                        <a:pt x="138" y="760"/>
                      </a:lnTo>
                      <a:lnTo>
                        <a:pt x="138" y="759"/>
                      </a:lnTo>
                      <a:lnTo>
                        <a:pt x="137" y="759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6"/>
                      </a:lnTo>
                      <a:lnTo>
                        <a:pt x="137" y="755"/>
                      </a:lnTo>
                      <a:lnTo>
                        <a:pt x="136" y="755"/>
                      </a:lnTo>
                      <a:lnTo>
                        <a:pt x="136" y="754"/>
                      </a:lnTo>
                      <a:lnTo>
                        <a:pt x="134" y="753"/>
                      </a:lnTo>
                      <a:lnTo>
                        <a:pt x="134" y="752"/>
                      </a:lnTo>
                      <a:lnTo>
                        <a:pt x="134" y="753"/>
                      </a:lnTo>
                      <a:lnTo>
                        <a:pt x="135" y="752"/>
                      </a:lnTo>
                      <a:lnTo>
                        <a:pt x="134" y="751"/>
                      </a:lnTo>
                      <a:lnTo>
                        <a:pt x="135" y="751"/>
                      </a:lnTo>
                      <a:lnTo>
                        <a:pt x="134" y="751"/>
                      </a:lnTo>
                      <a:lnTo>
                        <a:pt x="134" y="750"/>
                      </a:lnTo>
                      <a:lnTo>
                        <a:pt x="133" y="750"/>
                      </a:lnTo>
                      <a:lnTo>
                        <a:pt x="133" y="749"/>
                      </a:lnTo>
                      <a:lnTo>
                        <a:pt x="132" y="748"/>
                      </a:lnTo>
                      <a:lnTo>
                        <a:pt x="132" y="747"/>
                      </a:lnTo>
                      <a:lnTo>
                        <a:pt x="131" y="747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4"/>
                      </a:lnTo>
                      <a:lnTo>
                        <a:pt x="130" y="744"/>
                      </a:lnTo>
                      <a:lnTo>
                        <a:pt x="130" y="743"/>
                      </a:lnTo>
                      <a:lnTo>
                        <a:pt x="131" y="742"/>
                      </a:lnTo>
                      <a:lnTo>
                        <a:pt x="130" y="742"/>
                      </a:lnTo>
                      <a:lnTo>
                        <a:pt x="131" y="741"/>
                      </a:lnTo>
                      <a:lnTo>
                        <a:pt x="131" y="742"/>
                      </a:lnTo>
                      <a:lnTo>
                        <a:pt x="131" y="741"/>
                      </a:lnTo>
                      <a:lnTo>
                        <a:pt x="131" y="740"/>
                      </a:lnTo>
                      <a:lnTo>
                        <a:pt x="130" y="740"/>
                      </a:lnTo>
                      <a:lnTo>
                        <a:pt x="130" y="739"/>
                      </a:lnTo>
                      <a:lnTo>
                        <a:pt x="129" y="739"/>
                      </a:lnTo>
                      <a:lnTo>
                        <a:pt x="129" y="738"/>
                      </a:lnTo>
                      <a:lnTo>
                        <a:pt x="129" y="739"/>
                      </a:lnTo>
                      <a:lnTo>
                        <a:pt x="128" y="738"/>
                      </a:lnTo>
                      <a:lnTo>
                        <a:pt x="128" y="737"/>
                      </a:lnTo>
                      <a:lnTo>
                        <a:pt x="127" y="736"/>
                      </a:lnTo>
                      <a:lnTo>
                        <a:pt x="126" y="735"/>
                      </a:lnTo>
                      <a:lnTo>
                        <a:pt x="127" y="735"/>
                      </a:lnTo>
                      <a:lnTo>
                        <a:pt x="126" y="735"/>
                      </a:lnTo>
                      <a:lnTo>
                        <a:pt x="126" y="734"/>
                      </a:lnTo>
                      <a:lnTo>
                        <a:pt x="125" y="734"/>
                      </a:lnTo>
                      <a:lnTo>
                        <a:pt x="125" y="733"/>
                      </a:lnTo>
                      <a:lnTo>
                        <a:pt x="125" y="732"/>
                      </a:lnTo>
                      <a:lnTo>
                        <a:pt x="124" y="732"/>
                      </a:lnTo>
                      <a:lnTo>
                        <a:pt x="124" y="731"/>
                      </a:lnTo>
                      <a:lnTo>
                        <a:pt x="124" y="730"/>
                      </a:lnTo>
                      <a:lnTo>
                        <a:pt x="124" y="729"/>
                      </a:lnTo>
                      <a:lnTo>
                        <a:pt x="124" y="728"/>
                      </a:lnTo>
                      <a:lnTo>
                        <a:pt x="125" y="728"/>
                      </a:lnTo>
                      <a:lnTo>
                        <a:pt x="125" y="727"/>
                      </a:lnTo>
                      <a:lnTo>
                        <a:pt x="125" y="726"/>
                      </a:lnTo>
                      <a:lnTo>
                        <a:pt x="124" y="726"/>
                      </a:lnTo>
                      <a:lnTo>
                        <a:pt x="124" y="725"/>
                      </a:lnTo>
                      <a:lnTo>
                        <a:pt x="123" y="724"/>
                      </a:lnTo>
                      <a:lnTo>
                        <a:pt x="124" y="723"/>
                      </a:lnTo>
                      <a:lnTo>
                        <a:pt x="123" y="722"/>
                      </a:lnTo>
                      <a:lnTo>
                        <a:pt x="123" y="721"/>
                      </a:lnTo>
                      <a:lnTo>
                        <a:pt x="122" y="721"/>
                      </a:lnTo>
                      <a:lnTo>
                        <a:pt x="121" y="721"/>
                      </a:lnTo>
                      <a:lnTo>
                        <a:pt x="122" y="720"/>
                      </a:lnTo>
                      <a:lnTo>
                        <a:pt x="122" y="719"/>
                      </a:lnTo>
                      <a:lnTo>
                        <a:pt x="122" y="718"/>
                      </a:lnTo>
                      <a:lnTo>
                        <a:pt x="123" y="718"/>
                      </a:lnTo>
                      <a:lnTo>
                        <a:pt x="123" y="717"/>
                      </a:lnTo>
                      <a:lnTo>
                        <a:pt x="122" y="715"/>
                      </a:lnTo>
                      <a:lnTo>
                        <a:pt x="123" y="715"/>
                      </a:lnTo>
                      <a:lnTo>
                        <a:pt x="123" y="714"/>
                      </a:lnTo>
                      <a:lnTo>
                        <a:pt x="122" y="714"/>
                      </a:lnTo>
                      <a:lnTo>
                        <a:pt x="122" y="713"/>
                      </a:lnTo>
                      <a:lnTo>
                        <a:pt x="123" y="713"/>
                      </a:lnTo>
                      <a:lnTo>
                        <a:pt x="123" y="712"/>
                      </a:lnTo>
                      <a:lnTo>
                        <a:pt x="122" y="712"/>
                      </a:lnTo>
                      <a:lnTo>
                        <a:pt x="122" y="711"/>
                      </a:lnTo>
                      <a:lnTo>
                        <a:pt x="123" y="711"/>
                      </a:lnTo>
                      <a:lnTo>
                        <a:pt x="124" y="711"/>
                      </a:lnTo>
                      <a:lnTo>
                        <a:pt x="125" y="711"/>
                      </a:lnTo>
                      <a:lnTo>
                        <a:pt x="125" y="710"/>
                      </a:lnTo>
                      <a:lnTo>
                        <a:pt x="126" y="710"/>
                      </a:lnTo>
                      <a:lnTo>
                        <a:pt x="126" y="709"/>
                      </a:lnTo>
                      <a:lnTo>
                        <a:pt x="127" y="709"/>
                      </a:lnTo>
                      <a:lnTo>
                        <a:pt x="127" y="708"/>
                      </a:lnTo>
                      <a:lnTo>
                        <a:pt x="128" y="708"/>
                      </a:lnTo>
                      <a:lnTo>
                        <a:pt x="128" y="707"/>
                      </a:lnTo>
                      <a:lnTo>
                        <a:pt x="128" y="706"/>
                      </a:lnTo>
                      <a:lnTo>
                        <a:pt x="129" y="706"/>
                      </a:lnTo>
                      <a:lnTo>
                        <a:pt x="129" y="705"/>
                      </a:lnTo>
                      <a:lnTo>
                        <a:pt x="130" y="704"/>
                      </a:lnTo>
                      <a:lnTo>
                        <a:pt x="130" y="703"/>
                      </a:lnTo>
                      <a:lnTo>
                        <a:pt x="131" y="702"/>
                      </a:lnTo>
                      <a:lnTo>
                        <a:pt x="130" y="702"/>
                      </a:lnTo>
                      <a:lnTo>
                        <a:pt x="130" y="701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2" y="700"/>
                      </a:lnTo>
                      <a:lnTo>
                        <a:pt x="132" y="699"/>
                      </a:lnTo>
                      <a:lnTo>
                        <a:pt x="131" y="699"/>
                      </a:lnTo>
                      <a:lnTo>
                        <a:pt x="129" y="699"/>
                      </a:lnTo>
                      <a:lnTo>
                        <a:pt x="129" y="698"/>
                      </a:lnTo>
                      <a:lnTo>
                        <a:pt x="128" y="697"/>
                      </a:lnTo>
                      <a:lnTo>
                        <a:pt x="129" y="697"/>
                      </a:lnTo>
                      <a:lnTo>
                        <a:pt x="129" y="696"/>
                      </a:lnTo>
                      <a:lnTo>
                        <a:pt x="130" y="696"/>
                      </a:lnTo>
                      <a:lnTo>
                        <a:pt x="129" y="696"/>
                      </a:lnTo>
                      <a:lnTo>
                        <a:pt x="129" y="695"/>
                      </a:lnTo>
                      <a:lnTo>
                        <a:pt x="128" y="694"/>
                      </a:lnTo>
                      <a:lnTo>
                        <a:pt x="128" y="695"/>
                      </a:lnTo>
                      <a:lnTo>
                        <a:pt x="127" y="695"/>
                      </a:lnTo>
                      <a:lnTo>
                        <a:pt x="126" y="694"/>
                      </a:lnTo>
                      <a:lnTo>
                        <a:pt x="126" y="695"/>
                      </a:lnTo>
                      <a:lnTo>
                        <a:pt x="125" y="695"/>
                      </a:lnTo>
                      <a:lnTo>
                        <a:pt x="125" y="693"/>
                      </a:lnTo>
                      <a:lnTo>
                        <a:pt x="125" y="692"/>
                      </a:lnTo>
                      <a:lnTo>
                        <a:pt x="125" y="691"/>
                      </a:lnTo>
                      <a:lnTo>
                        <a:pt x="125" y="690"/>
                      </a:lnTo>
                      <a:lnTo>
                        <a:pt x="125" y="689"/>
                      </a:lnTo>
                      <a:lnTo>
                        <a:pt x="124" y="689"/>
                      </a:lnTo>
                      <a:lnTo>
                        <a:pt x="124" y="690"/>
                      </a:lnTo>
                      <a:lnTo>
                        <a:pt x="123" y="690"/>
                      </a:lnTo>
                      <a:lnTo>
                        <a:pt x="123" y="689"/>
                      </a:lnTo>
                      <a:lnTo>
                        <a:pt x="123" y="688"/>
                      </a:lnTo>
                      <a:lnTo>
                        <a:pt x="124" y="688"/>
                      </a:lnTo>
                      <a:lnTo>
                        <a:pt x="124" y="687"/>
                      </a:lnTo>
                      <a:lnTo>
                        <a:pt x="125" y="686"/>
                      </a:lnTo>
                      <a:lnTo>
                        <a:pt x="124" y="685"/>
                      </a:lnTo>
                      <a:lnTo>
                        <a:pt x="124" y="686"/>
                      </a:lnTo>
                      <a:lnTo>
                        <a:pt x="123" y="685"/>
                      </a:lnTo>
                      <a:lnTo>
                        <a:pt x="122" y="685"/>
                      </a:lnTo>
                      <a:lnTo>
                        <a:pt x="122" y="686"/>
                      </a:lnTo>
                      <a:lnTo>
                        <a:pt x="121" y="686"/>
                      </a:lnTo>
                      <a:lnTo>
                        <a:pt x="121" y="685"/>
                      </a:lnTo>
                      <a:lnTo>
                        <a:pt x="122" y="685"/>
                      </a:lnTo>
                      <a:lnTo>
                        <a:pt x="122" y="684"/>
                      </a:lnTo>
                      <a:lnTo>
                        <a:pt x="123" y="683"/>
                      </a:lnTo>
                      <a:lnTo>
                        <a:pt x="122" y="683"/>
                      </a:lnTo>
                      <a:lnTo>
                        <a:pt x="121" y="683"/>
                      </a:lnTo>
                      <a:lnTo>
                        <a:pt x="121" y="682"/>
                      </a:lnTo>
                      <a:lnTo>
                        <a:pt x="122" y="682"/>
                      </a:lnTo>
                      <a:lnTo>
                        <a:pt x="123" y="682"/>
                      </a:lnTo>
                      <a:lnTo>
                        <a:pt x="123" y="683"/>
                      </a:lnTo>
                      <a:lnTo>
                        <a:pt x="123" y="682"/>
                      </a:lnTo>
                      <a:lnTo>
                        <a:pt x="124" y="682"/>
                      </a:lnTo>
                      <a:lnTo>
                        <a:pt x="124" y="681"/>
                      </a:lnTo>
                      <a:lnTo>
                        <a:pt x="123" y="681"/>
                      </a:lnTo>
                      <a:lnTo>
                        <a:pt x="122" y="680"/>
                      </a:lnTo>
                      <a:lnTo>
                        <a:pt x="123" y="680"/>
                      </a:lnTo>
                      <a:lnTo>
                        <a:pt x="124" y="680"/>
                      </a:lnTo>
                      <a:lnTo>
                        <a:pt x="124" y="679"/>
                      </a:lnTo>
                      <a:lnTo>
                        <a:pt x="123" y="679"/>
                      </a:lnTo>
                      <a:lnTo>
                        <a:pt x="122" y="679"/>
                      </a:lnTo>
                      <a:lnTo>
                        <a:pt x="121" y="679"/>
                      </a:lnTo>
                      <a:lnTo>
                        <a:pt x="120" y="679"/>
                      </a:lnTo>
                      <a:lnTo>
                        <a:pt x="119" y="679"/>
                      </a:lnTo>
                      <a:lnTo>
                        <a:pt x="118" y="679"/>
                      </a:lnTo>
                      <a:lnTo>
                        <a:pt x="117" y="679"/>
                      </a:lnTo>
                      <a:lnTo>
                        <a:pt x="118" y="678"/>
                      </a:lnTo>
                      <a:lnTo>
                        <a:pt x="118" y="677"/>
                      </a:lnTo>
                      <a:lnTo>
                        <a:pt x="117" y="677"/>
                      </a:lnTo>
                      <a:lnTo>
                        <a:pt x="116" y="677"/>
                      </a:lnTo>
                      <a:lnTo>
                        <a:pt x="115" y="677"/>
                      </a:lnTo>
                      <a:lnTo>
                        <a:pt x="115" y="678"/>
                      </a:lnTo>
                      <a:lnTo>
                        <a:pt x="114" y="677"/>
                      </a:lnTo>
                      <a:lnTo>
                        <a:pt x="113" y="677"/>
                      </a:lnTo>
                      <a:lnTo>
                        <a:pt x="113" y="676"/>
                      </a:lnTo>
                      <a:lnTo>
                        <a:pt x="112" y="675"/>
                      </a:lnTo>
                      <a:lnTo>
                        <a:pt x="112" y="674"/>
                      </a:lnTo>
                      <a:lnTo>
                        <a:pt x="111" y="674"/>
                      </a:lnTo>
                      <a:lnTo>
                        <a:pt x="110" y="674"/>
                      </a:lnTo>
                      <a:lnTo>
                        <a:pt x="110" y="675"/>
                      </a:lnTo>
                      <a:lnTo>
                        <a:pt x="109" y="675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2"/>
                      </a:lnTo>
                      <a:lnTo>
                        <a:pt x="108" y="672"/>
                      </a:lnTo>
                      <a:lnTo>
                        <a:pt x="107" y="671"/>
                      </a:lnTo>
                      <a:lnTo>
                        <a:pt x="107" y="672"/>
                      </a:lnTo>
                      <a:lnTo>
                        <a:pt x="106" y="672"/>
                      </a:lnTo>
                      <a:lnTo>
                        <a:pt x="105" y="673"/>
                      </a:lnTo>
                      <a:lnTo>
                        <a:pt x="105" y="674"/>
                      </a:lnTo>
                      <a:lnTo>
                        <a:pt x="104" y="673"/>
                      </a:lnTo>
                      <a:lnTo>
                        <a:pt x="104" y="674"/>
                      </a:lnTo>
                      <a:lnTo>
                        <a:pt x="104" y="673"/>
                      </a:lnTo>
                      <a:lnTo>
                        <a:pt x="103" y="672"/>
                      </a:lnTo>
                      <a:lnTo>
                        <a:pt x="102" y="672"/>
                      </a:lnTo>
                      <a:lnTo>
                        <a:pt x="101" y="671"/>
                      </a:lnTo>
                      <a:lnTo>
                        <a:pt x="101" y="670"/>
                      </a:lnTo>
                      <a:lnTo>
                        <a:pt x="101" y="669"/>
                      </a:lnTo>
                      <a:lnTo>
                        <a:pt x="100" y="670"/>
                      </a:lnTo>
                      <a:lnTo>
                        <a:pt x="100" y="671"/>
                      </a:lnTo>
                      <a:lnTo>
                        <a:pt x="99" y="670"/>
                      </a:lnTo>
                      <a:lnTo>
                        <a:pt x="99" y="669"/>
                      </a:lnTo>
                      <a:lnTo>
                        <a:pt x="98" y="669"/>
                      </a:lnTo>
                      <a:lnTo>
                        <a:pt x="98" y="668"/>
                      </a:lnTo>
                      <a:lnTo>
                        <a:pt x="98" y="667"/>
                      </a:lnTo>
                      <a:lnTo>
                        <a:pt x="99" y="667"/>
                      </a:lnTo>
                      <a:lnTo>
                        <a:pt x="99" y="666"/>
                      </a:lnTo>
                      <a:lnTo>
                        <a:pt x="100" y="666"/>
                      </a:lnTo>
                      <a:lnTo>
                        <a:pt x="100" y="665"/>
                      </a:lnTo>
                      <a:lnTo>
                        <a:pt x="99" y="665"/>
                      </a:lnTo>
                      <a:lnTo>
                        <a:pt x="100" y="665"/>
                      </a:lnTo>
                      <a:lnTo>
                        <a:pt x="100" y="664"/>
                      </a:lnTo>
                      <a:lnTo>
                        <a:pt x="101" y="663"/>
                      </a:lnTo>
                      <a:lnTo>
                        <a:pt x="101" y="662"/>
                      </a:lnTo>
                      <a:lnTo>
                        <a:pt x="101" y="661"/>
                      </a:lnTo>
                      <a:lnTo>
                        <a:pt x="102" y="661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3" y="659"/>
                      </a:lnTo>
                      <a:lnTo>
                        <a:pt x="104" y="659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7"/>
                      </a:lnTo>
                      <a:lnTo>
                        <a:pt x="106" y="657"/>
                      </a:lnTo>
                      <a:lnTo>
                        <a:pt x="106" y="656"/>
                      </a:lnTo>
                      <a:lnTo>
                        <a:pt x="107" y="656"/>
                      </a:lnTo>
                      <a:lnTo>
                        <a:pt x="108" y="656"/>
                      </a:lnTo>
                      <a:lnTo>
                        <a:pt x="109" y="655"/>
                      </a:lnTo>
                      <a:lnTo>
                        <a:pt x="109" y="656"/>
                      </a:lnTo>
                      <a:lnTo>
                        <a:pt x="110" y="656"/>
                      </a:lnTo>
                      <a:lnTo>
                        <a:pt x="111" y="656"/>
                      </a:lnTo>
                      <a:lnTo>
                        <a:pt x="111" y="655"/>
                      </a:lnTo>
                      <a:lnTo>
                        <a:pt x="112" y="655"/>
                      </a:lnTo>
                      <a:lnTo>
                        <a:pt x="113" y="655"/>
                      </a:lnTo>
                      <a:lnTo>
                        <a:pt x="113" y="654"/>
                      </a:lnTo>
                      <a:lnTo>
                        <a:pt x="114" y="654"/>
                      </a:lnTo>
                      <a:lnTo>
                        <a:pt x="115" y="654"/>
                      </a:lnTo>
                      <a:lnTo>
                        <a:pt x="114" y="654"/>
                      </a:lnTo>
                      <a:lnTo>
                        <a:pt x="115" y="653"/>
                      </a:lnTo>
                      <a:lnTo>
                        <a:pt x="115" y="652"/>
                      </a:lnTo>
                      <a:lnTo>
                        <a:pt x="116" y="652"/>
                      </a:lnTo>
                      <a:lnTo>
                        <a:pt x="117" y="652"/>
                      </a:lnTo>
                      <a:lnTo>
                        <a:pt x="117" y="651"/>
                      </a:lnTo>
                      <a:lnTo>
                        <a:pt x="117" y="650"/>
                      </a:lnTo>
                      <a:lnTo>
                        <a:pt x="118" y="650"/>
                      </a:lnTo>
                      <a:lnTo>
                        <a:pt x="119" y="649"/>
                      </a:lnTo>
                      <a:lnTo>
                        <a:pt x="120" y="648"/>
                      </a:lnTo>
                      <a:lnTo>
                        <a:pt x="121" y="648"/>
                      </a:lnTo>
                      <a:lnTo>
                        <a:pt x="122" y="648"/>
                      </a:lnTo>
                      <a:lnTo>
                        <a:pt x="122" y="647"/>
                      </a:lnTo>
                      <a:lnTo>
                        <a:pt x="123" y="647"/>
                      </a:lnTo>
                      <a:lnTo>
                        <a:pt x="124" y="647"/>
                      </a:lnTo>
                      <a:lnTo>
                        <a:pt x="125" y="648"/>
                      </a:lnTo>
                      <a:lnTo>
                        <a:pt x="126" y="647"/>
                      </a:lnTo>
                      <a:lnTo>
                        <a:pt x="127" y="647"/>
                      </a:lnTo>
                      <a:lnTo>
                        <a:pt x="127" y="646"/>
                      </a:lnTo>
                      <a:lnTo>
                        <a:pt x="128" y="646"/>
                      </a:lnTo>
                      <a:lnTo>
                        <a:pt x="129" y="645"/>
                      </a:lnTo>
                      <a:lnTo>
                        <a:pt x="129" y="644"/>
                      </a:lnTo>
                      <a:lnTo>
                        <a:pt x="130" y="644"/>
                      </a:lnTo>
                      <a:lnTo>
                        <a:pt x="131" y="643"/>
                      </a:lnTo>
                      <a:lnTo>
                        <a:pt x="132" y="643"/>
                      </a:lnTo>
                      <a:lnTo>
                        <a:pt x="132" y="642"/>
                      </a:lnTo>
                      <a:lnTo>
                        <a:pt x="132" y="641"/>
                      </a:lnTo>
                      <a:lnTo>
                        <a:pt x="133" y="641"/>
                      </a:lnTo>
                      <a:lnTo>
                        <a:pt x="132" y="641"/>
                      </a:lnTo>
                      <a:lnTo>
                        <a:pt x="133" y="640"/>
                      </a:lnTo>
                      <a:lnTo>
                        <a:pt x="132" y="640"/>
                      </a:lnTo>
                      <a:lnTo>
                        <a:pt x="133" y="639"/>
                      </a:lnTo>
                      <a:lnTo>
                        <a:pt x="133" y="638"/>
                      </a:lnTo>
                      <a:lnTo>
                        <a:pt x="133" y="637"/>
                      </a:lnTo>
                      <a:lnTo>
                        <a:pt x="133" y="636"/>
                      </a:lnTo>
                      <a:lnTo>
                        <a:pt x="133" y="635"/>
                      </a:lnTo>
                      <a:lnTo>
                        <a:pt x="133" y="634"/>
                      </a:lnTo>
                      <a:lnTo>
                        <a:pt x="134" y="633"/>
                      </a:lnTo>
                      <a:lnTo>
                        <a:pt x="133" y="633"/>
                      </a:lnTo>
                      <a:lnTo>
                        <a:pt x="133" y="632"/>
                      </a:lnTo>
                      <a:lnTo>
                        <a:pt x="134" y="632"/>
                      </a:lnTo>
                      <a:lnTo>
                        <a:pt x="134" y="631"/>
                      </a:lnTo>
                      <a:lnTo>
                        <a:pt x="133" y="630"/>
                      </a:lnTo>
                      <a:lnTo>
                        <a:pt x="133" y="629"/>
                      </a:lnTo>
                      <a:lnTo>
                        <a:pt x="134" y="629"/>
                      </a:lnTo>
                      <a:lnTo>
                        <a:pt x="134" y="628"/>
                      </a:lnTo>
                      <a:lnTo>
                        <a:pt x="134" y="627"/>
                      </a:lnTo>
                      <a:lnTo>
                        <a:pt x="135" y="626"/>
                      </a:lnTo>
                      <a:lnTo>
                        <a:pt x="136" y="626"/>
                      </a:lnTo>
                      <a:lnTo>
                        <a:pt x="135" y="625"/>
                      </a:lnTo>
                      <a:lnTo>
                        <a:pt x="136" y="624"/>
                      </a:lnTo>
                      <a:lnTo>
                        <a:pt x="137" y="624"/>
                      </a:lnTo>
                      <a:lnTo>
                        <a:pt x="137" y="623"/>
                      </a:lnTo>
                      <a:lnTo>
                        <a:pt x="138" y="622"/>
                      </a:lnTo>
                      <a:lnTo>
                        <a:pt x="138" y="621"/>
                      </a:lnTo>
                      <a:lnTo>
                        <a:pt x="138" y="620"/>
                      </a:lnTo>
                      <a:lnTo>
                        <a:pt x="138" y="619"/>
                      </a:lnTo>
                      <a:lnTo>
                        <a:pt x="139" y="618"/>
                      </a:lnTo>
                      <a:lnTo>
                        <a:pt x="139" y="617"/>
                      </a:lnTo>
                      <a:lnTo>
                        <a:pt x="140" y="617"/>
                      </a:lnTo>
                      <a:lnTo>
                        <a:pt x="140" y="616"/>
                      </a:lnTo>
                      <a:lnTo>
                        <a:pt x="140" y="615"/>
                      </a:lnTo>
                      <a:lnTo>
                        <a:pt x="140" y="614"/>
                      </a:lnTo>
                      <a:lnTo>
                        <a:pt x="141" y="614"/>
                      </a:lnTo>
                      <a:lnTo>
                        <a:pt x="142" y="613"/>
                      </a:lnTo>
                      <a:lnTo>
                        <a:pt x="143" y="613"/>
                      </a:lnTo>
                      <a:lnTo>
                        <a:pt x="142" y="613"/>
                      </a:lnTo>
                      <a:lnTo>
                        <a:pt x="143" y="612"/>
                      </a:lnTo>
                      <a:lnTo>
                        <a:pt x="143" y="611"/>
                      </a:lnTo>
                      <a:lnTo>
                        <a:pt x="144" y="611"/>
                      </a:lnTo>
                      <a:lnTo>
                        <a:pt x="144" y="610"/>
                      </a:lnTo>
                      <a:lnTo>
                        <a:pt x="143" y="610"/>
                      </a:lnTo>
                      <a:lnTo>
                        <a:pt x="143" y="609"/>
                      </a:lnTo>
                      <a:lnTo>
                        <a:pt x="143" y="608"/>
                      </a:lnTo>
                      <a:lnTo>
                        <a:pt x="143" y="607"/>
                      </a:lnTo>
                      <a:lnTo>
                        <a:pt x="143" y="606"/>
                      </a:lnTo>
                      <a:lnTo>
                        <a:pt x="142" y="606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4"/>
                      </a:lnTo>
                      <a:lnTo>
                        <a:pt x="143" y="604"/>
                      </a:lnTo>
                      <a:lnTo>
                        <a:pt x="144" y="604"/>
                      </a:lnTo>
                      <a:lnTo>
                        <a:pt x="144" y="603"/>
                      </a:lnTo>
                      <a:lnTo>
                        <a:pt x="145" y="603"/>
                      </a:lnTo>
                      <a:lnTo>
                        <a:pt x="145" y="602"/>
                      </a:lnTo>
                      <a:lnTo>
                        <a:pt x="146" y="601"/>
                      </a:lnTo>
                      <a:lnTo>
                        <a:pt x="146" y="600"/>
                      </a:lnTo>
                      <a:lnTo>
                        <a:pt x="147" y="600"/>
                      </a:lnTo>
                      <a:lnTo>
                        <a:pt x="147" y="599"/>
                      </a:lnTo>
                      <a:lnTo>
                        <a:pt x="148" y="599"/>
                      </a:lnTo>
                      <a:lnTo>
                        <a:pt x="149" y="599"/>
                      </a:lnTo>
                      <a:lnTo>
                        <a:pt x="149" y="598"/>
                      </a:lnTo>
                      <a:lnTo>
                        <a:pt x="150" y="598"/>
                      </a:lnTo>
                      <a:lnTo>
                        <a:pt x="150" y="597"/>
                      </a:lnTo>
                      <a:lnTo>
                        <a:pt x="150" y="596"/>
                      </a:lnTo>
                      <a:lnTo>
                        <a:pt x="151" y="595"/>
                      </a:lnTo>
                      <a:lnTo>
                        <a:pt x="151" y="594"/>
                      </a:lnTo>
                      <a:lnTo>
                        <a:pt x="152" y="593"/>
                      </a:lnTo>
                      <a:lnTo>
                        <a:pt x="152" y="592"/>
                      </a:lnTo>
                      <a:lnTo>
                        <a:pt x="153" y="592"/>
                      </a:lnTo>
                      <a:lnTo>
                        <a:pt x="154" y="592"/>
                      </a:lnTo>
                      <a:lnTo>
                        <a:pt x="155" y="592"/>
                      </a:lnTo>
                      <a:lnTo>
                        <a:pt x="156" y="592"/>
                      </a:lnTo>
                      <a:lnTo>
                        <a:pt x="157" y="592"/>
                      </a:lnTo>
                      <a:lnTo>
                        <a:pt x="158" y="592"/>
                      </a:lnTo>
                      <a:lnTo>
                        <a:pt x="158" y="591"/>
                      </a:lnTo>
                      <a:lnTo>
                        <a:pt x="159" y="591"/>
                      </a:lnTo>
                      <a:lnTo>
                        <a:pt x="160" y="591"/>
                      </a:lnTo>
                      <a:lnTo>
                        <a:pt x="160" y="590"/>
                      </a:lnTo>
                      <a:lnTo>
                        <a:pt x="161" y="588"/>
                      </a:lnTo>
                      <a:lnTo>
                        <a:pt x="161" y="587"/>
                      </a:lnTo>
                      <a:lnTo>
                        <a:pt x="161" y="586"/>
                      </a:lnTo>
                      <a:lnTo>
                        <a:pt x="163" y="585"/>
                      </a:lnTo>
                      <a:lnTo>
                        <a:pt x="163" y="584"/>
                      </a:lnTo>
                      <a:lnTo>
                        <a:pt x="164" y="583"/>
                      </a:lnTo>
                      <a:lnTo>
                        <a:pt x="164" y="582"/>
                      </a:lnTo>
                      <a:lnTo>
                        <a:pt x="163" y="578"/>
                      </a:lnTo>
                      <a:lnTo>
                        <a:pt x="163" y="577"/>
                      </a:lnTo>
                      <a:lnTo>
                        <a:pt x="163" y="576"/>
                      </a:lnTo>
                      <a:lnTo>
                        <a:pt x="164" y="574"/>
                      </a:lnTo>
                      <a:lnTo>
                        <a:pt x="164" y="572"/>
                      </a:lnTo>
                      <a:lnTo>
                        <a:pt x="164" y="571"/>
                      </a:lnTo>
                      <a:lnTo>
                        <a:pt x="164" y="570"/>
                      </a:lnTo>
                      <a:lnTo>
                        <a:pt x="163" y="568"/>
                      </a:lnTo>
                      <a:lnTo>
                        <a:pt x="162" y="568"/>
                      </a:lnTo>
                      <a:lnTo>
                        <a:pt x="162" y="567"/>
                      </a:lnTo>
                      <a:lnTo>
                        <a:pt x="163" y="565"/>
                      </a:lnTo>
                      <a:lnTo>
                        <a:pt x="164" y="564"/>
                      </a:lnTo>
                      <a:lnTo>
                        <a:pt x="164" y="563"/>
                      </a:lnTo>
                      <a:lnTo>
                        <a:pt x="164" y="562"/>
                      </a:lnTo>
                      <a:lnTo>
                        <a:pt x="164" y="561"/>
                      </a:lnTo>
                      <a:lnTo>
                        <a:pt x="164" y="560"/>
                      </a:lnTo>
                      <a:lnTo>
                        <a:pt x="164" y="559"/>
                      </a:lnTo>
                      <a:lnTo>
                        <a:pt x="165" y="558"/>
                      </a:lnTo>
                      <a:lnTo>
                        <a:pt x="166" y="557"/>
                      </a:lnTo>
                      <a:lnTo>
                        <a:pt x="166" y="556"/>
                      </a:lnTo>
                      <a:lnTo>
                        <a:pt x="165" y="555"/>
                      </a:lnTo>
                      <a:lnTo>
                        <a:pt x="165" y="554"/>
                      </a:lnTo>
                      <a:lnTo>
                        <a:pt x="166" y="554"/>
                      </a:lnTo>
                      <a:lnTo>
                        <a:pt x="167" y="553"/>
                      </a:lnTo>
                      <a:lnTo>
                        <a:pt x="168" y="553"/>
                      </a:lnTo>
                      <a:lnTo>
                        <a:pt x="169" y="552"/>
                      </a:lnTo>
                      <a:lnTo>
                        <a:pt x="169" y="551"/>
                      </a:lnTo>
                      <a:lnTo>
                        <a:pt x="169" y="550"/>
                      </a:lnTo>
                      <a:lnTo>
                        <a:pt x="169" y="549"/>
                      </a:lnTo>
                      <a:lnTo>
                        <a:pt x="170" y="548"/>
                      </a:lnTo>
                      <a:lnTo>
                        <a:pt x="171" y="547"/>
                      </a:lnTo>
                      <a:lnTo>
                        <a:pt x="172" y="546"/>
                      </a:lnTo>
                      <a:lnTo>
                        <a:pt x="173" y="546"/>
                      </a:lnTo>
                      <a:lnTo>
                        <a:pt x="174" y="546"/>
                      </a:lnTo>
                      <a:lnTo>
                        <a:pt x="175" y="546"/>
                      </a:lnTo>
                      <a:lnTo>
                        <a:pt x="175" y="545"/>
                      </a:lnTo>
                      <a:lnTo>
                        <a:pt x="176" y="544"/>
                      </a:lnTo>
                      <a:lnTo>
                        <a:pt x="176" y="543"/>
                      </a:lnTo>
                      <a:lnTo>
                        <a:pt x="177" y="542"/>
                      </a:lnTo>
                      <a:lnTo>
                        <a:pt x="179" y="542"/>
                      </a:lnTo>
                      <a:lnTo>
                        <a:pt x="179" y="541"/>
                      </a:lnTo>
                      <a:lnTo>
                        <a:pt x="180" y="541"/>
                      </a:lnTo>
                      <a:lnTo>
                        <a:pt x="180" y="540"/>
                      </a:lnTo>
                      <a:lnTo>
                        <a:pt x="181" y="540"/>
                      </a:lnTo>
                      <a:lnTo>
                        <a:pt x="182" y="540"/>
                      </a:lnTo>
                      <a:lnTo>
                        <a:pt x="183" y="540"/>
                      </a:lnTo>
                      <a:lnTo>
                        <a:pt x="184" y="540"/>
                      </a:lnTo>
                      <a:lnTo>
                        <a:pt x="186" y="541"/>
                      </a:lnTo>
                      <a:lnTo>
                        <a:pt x="186" y="540"/>
                      </a:lnTo>
                      <a:lnTo>
                        <a:pt x="187" y="540"/>
                      </a:lnTo>
                      <a:lnTo>
                        <a:pt x="188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9" y="536"/>
                      </a:lnTo>
                      <a:lnTo>
                        <a:pt x="188" y="536"/>
                      </a:lnTo>
                      <a:lnTo>
                        <a:pt x="188" y="535"/>
                      </a:lnTo>
                      <a:lnTo>
                        <a:pt x="189" y="533"/>
                      </a:lnTo>
                      <a:lnTo>
                        <a:pt x="189" y="532"/>
                      </a:lnTo>
                      <a:lnTo>
                        <a:pt x="190" y="532"/>
                      </a:lnTo>
                      <a:lnTo>
                        <a:pt x="190" y="531"/>
                      </a:lnTo>
                      <a:lnTo>
                        <a:pt x="191" y="531"/>
                      </a:lnTo>
                      <a:lnTo>
                        <a:pt x="191" y="530"/>
                      </a:lnTo>
                      <a:lnTo>
                        <a:pt x="191" y="529"/>
                      </a:lnTo>
                      <a:lnTo>
                        <a:pt x="192" y="529"/>
                      </a:lnTo>
                      <a:lnTo>
                        <a:pt x="192" y="528"/>
                      </a:lnTo>
                      <a:lnTo>
                        <a:pt x="193" y="528"/>
                      </a:lnTo>
                      <a:lnTo>
                        <a:pt x="193" y="527"/>
                      </a:lnTo>
                      <a:lnTo>
                        <a:pt x="194" y="527"/>
                      </a:lnTo>
                      <a:lnTo>
                        <a:pt x="194" y="526"/>
                      </a:lnTo>
                      <a:lnTo>
                        <a:pt x="195" y="526"/>
                      </a:lnTo>
                      <a:lnTo>
                        <a:pt x="184" y="516"/>
                      </a:lnTo>
                      <a:lnTo>
                        <a:pt x="183" y="516"/>
                      </a:lnTo>
                      <a:lnTo>
                        <a:pt x="183" y="515"/>
                      </a:lnTo>
                      <a:lnTo>
                        <a:pt x="183" y="514"/>
                      </a:lnTo>
                      <a:lnTo>
                        <a:pt x="182" y="513"/>
                      </a:lnTo>
                      <a:lnTo>
                        <a:pt x="182" y="512"/>
                      </a:lnTo>
                      <a:lnTo>
                        <a:pt x="182" y="511"/>
                      </a:lnTo>
                      <a:lnTo>
                        <a:pt x="181" y="509"/>
                      </a:lnTo>
                      <a:lnTo>
                        <a:pt x="182" y="508"/>
                      </a:lnTo>
                      <a:lnTo>
                        <a:pt x="182" y="507"/>
                      </a:lnTo>
                      <a:lnTo>
                        <a:pt x="182" y="505"/>
                      </a:lnTo>
                      <a:lnTo>
                        <a:pt x="182" y="503"/>
                      </a:lnTo>
                      <a:lnTo>
                        <a:pt x="182" y="502"/>
                      </a:lnTo>
                      <a:lnTo>
                        <a:pt x="181" y="500"/>
                      </a:lnTo>
                      <a:lnTo>
                        <a:pt x="180" y="500"/>
                      </a:lnTo>
                      <a:lnTo>
                        <a:pt x="180" y="499"/>
                      </a:lnTo>
                      <a:lnTo>
                        <a:pt x="180" y="498"/>
                      </a:lnTo>
                      <a:lnTo>
                        <a:pt x="179" y="498"/>
                      </a:lnTo>
                      <a:lnTo>
                        <a:pt x="178" y="498"/>
                      </a:lnTo>
                      <a:lnTo>
                        <a:pt x="177" y="497"/>
                      </a:lnTo>
                      <a:lnTo>
                        <a:pt x="177" y="496"/>
                      </a:lnTo>
                      <a:lnTo>
                        <a:pt x="176" y="496"/>
                      </a:lnTo>
                      <a:lnTo>
                        <a:pt x="176" y="495"/>
                      </a:lnTo>
                      <a:lnTo>
                        <a:pt x="175" y="494"/>
                      </a:lnTo>
                      <a:lnTo>
                        <a:pt x="175" y="493"/>
                      </a:lnTo>
                      <a:lnTo>
                        <a:pt x="174" y="493"/>
                      </a:lnTo>
                      <a:lnTo>
                        <a:pt x="174" y="492"/>
                      </a:lnTo>
                      <a:lnTo>
                        <a:pt x="175" y="491"/>
                      </a:lnTo>
                      <a:lnTo>
                        <a:pt x="175" y="490"/>
                      </a:lnTo>
                      <a:lnTo>
                        <a:pt x="175" y="489"/>
                      </a:lnTo>
                      <a:lnTo>
                        <a:pt x="174" y="489"/>
                      </a:lnTo>
                      <a:lnTo>
                        <a:pt x="175" y="489"/>
                      </a:lnTo>
                      <a:lnTo>
                        <a:pt x="175" y="488"/>
                      </a:lnTo>
                      <a:lnTo>
                        <a:pt x="175" y="487"/>
                      </a:lnTo>
                      <a:lnTo>
                        <a:pt x="175" y="486"/>
                      </a:lnTo>
                      <a:lnTo>
                        <a:pt x="174" y="486"/>
                      </a:lnTo>
                      <a:lnTo>
                        <a:pt x="173" y="485"/>
                      </a:lnTo>
                      <a:lnTo>
                        <a:pt x="174" y="485"/>
                      </a:lnTo>
                      <a:lnTo>
                        <a:pt x="174" y="484"/>
                      </a:lnTo>
                      <a:lnTo>
                        <a:pt x="174" y="483"/>
                      </a:lnTo>
                      <a:lnTo>
                        <a:pt x="173" y="483"/>
                      </a:lnTo>
                      <a:lnTo>
                        <a:pt x="173" y="482"/>
                      </a:lnTo>
                      <a:lnTo>
                        <a:pt x="174" y="481"/>
                      </a:lnTo>
                      <a:lnTo>
                        <a:pt x="173" y="481"/>
                      </a:lnTo>
                      <a:lnTo>
                        <a:pt x="173" y="480"/>
                      </a:lnTo>
                      <a:lnTo>
                        <a:pt x="172" y="480"/>
                      </a:lnTo>
                      <a:lnTo>
                        <a:pt x="172" y="479"/>
                      </a:lnTo>
                      <a:lnTo>
                        <a:pt x="171" y="479"/>
                      </a:lnTo>
                      <a:lnTo>
                        <a:pt x="171" y="478"/>
                      </a:lnTo>
                      <a:lnTo>
                        <a:pt x="170" y="478"/>
                      </a:lnTo>
                      <a:lnTo>
                        <a:pt x="170" y="479"/>
                      </a:lnTo>
                      <a:lnTo>
                        <a:pt x="169" y="479"/>
                      </a:lnTo>
                      <a:lnTo>
                        <a:pt x="168" y="479"/>
                      </a:lnTo>
                      <a:lnTo>
                        <a:pt x="168" y="478"/>
                      </a:lnTo>
                      <a:lnTo>
                        <a:pt x="167" y="478"/>
                      </a:lnTo>
                      <a:lnTo>
                        <a:pt x="167" y="479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5" y="478"/>
                      </a:lnTo>
                      <a:lnTo>
                        <a:pt x="164" y="478"/>
                      </a:lnTo>
                      <a:lnTo>
                        <a:pt x="164" y="477"/>
                      </a:lnTo>
                      <a:lnTo>
                        <a:pt x="164" y="476"/>
                      </a:lnTo>
                      <a:lnTo>
                        <a:pt x="163" y="476"/>
                      </a:lnTo>
                      <a:lnTo>
                        <a:pt x="164" y="475"/>
                      </a:lnTo>
                      <a:lnTo>
                        <a:pt x="163" y="475"/>
                      </a:lnTo>
                      <a:lnTo>
                        <a:pt x="162" y="475"/>
                      </a:lnTo>
                      <a:lnTo>
                        <a:pt x="163" y="474"/>
                      </a:lnTo>
                      <a:lnTo>
                        <a:pt x="162" y="474"/>
                      </a:lnTo>
                      <a:lnTo>
                        <a:pt x="162" y="475"/>
                      </a:lnTo>
                      <a:lnTo>
                        <a:pt x="162" y="474"/>
                      </a:lnTo>
                      <a:lnTo>
                        <a:pt x="162" y="473"/>
                      </a:lnTo>
                      <a:lnTo>
                        <a:pt x="161" y="472"/>
                      </a:lnTo>
                      <a:lnTo>
                        <a:pt x="161" y="473"/>
                      </a:lnTo>
                      <a:lnTo>
                        <a:pt x="161" y="472"/>
                      </a:lnTo>
                      <a:lnTo>
                        <a:pt x="162" y="472"/>
                      </a:lnTo>
                      <a:lnTo>
                        <a:pt x="161" y="471"/>
                      </a:lnTo>
                      <a:lnTo>
                        <a:pt x="162" y="471"/>
                      </a:lnTo>
                      <a:lnTo>
                        <a:pt x="162" y="470"/>
                      </a:lnTo>
                      <a:lnTo>
                        <a:pt x="161" y="470"/>
                      </a:lnTo>
                      <a:lnTo>
                        <a:pt x="162" y="469"/>
                      </a:lnTo>
                      <a:lnTo>
                        <a:pt x="161" y="469"/>
                      </a:lnTo>
                      <a:lnTo>
                        <a:pt x="161" y="468"/>
                      </a:lnTo>
                      <a:lnTo>
                        <a:pt x="162" y="469"/>
                      </a:lnTo>
                      <a:lnTo>
                        <a:pt x="162" y="468"/>
                      </a:lnTo>
                      <a:lnTo>
                        <a:pt x="161" y="468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5"/>
                      </a:lnTo>
                      <a:lnTo>
                        <a:pt x="160" y="465"/>
                      </a:lnTo>
                      <a:lnTo>
                        <a:pt x="160" y="464"/>
                      </a:lnTo>
                      <a:lnTo>
                        <a:pt x="161" y="463"/>
                      </a:lnTo>
                      <a:lnTo>
                        <a:pt x="160" y="463"/>
                      </a:lnTo>
                      <a:lnTo>
                        <a:pt x="160" y="462"/>
                      </a:lnTo>
                      <a:lnTo>
                        <a:pt x="160" y="461"/>
                      </a:lnTo>
                      <a:lnTo>
                        <a:pt x="160" y="460"/>
                      </a:lnTo>
                      <a:lnTo>
                        <a:pt x="159" y="459"/>
                      </a:lnTo>
                      <a:lnTo>
                        <a:pt x="160" y="459"/>
                      </a:lnTo>
                      <a:lnTo>
                        <a:pt x="160" y="458"/>
                      </a:lnTo>
                      <a:lnTo>
                        <a:pt x="160" y="457"/>
                      </a:lnTo>
                      <a:lnTo>
                        <a:pt x="159" y="457"/>
                      </a:lnTo>
                      <a:lnTo>
                        <a:pt x="159" y="456"/>
                      </a:lnTo>
                      <a:lnTo>
                        <a:pt x="160" y="456"/>
                      </a:lnTo>
                      <a:lnTo>
                        <a:pt x="159" y="455"/>
                      </a:lnTo>
                      <a:lnTo>
                        <a:pt x="160" y="455"/>
                      </a:lnTo>
                      <a:lnTo>
                        <a:pt x="160" y="454"/>
                      </a:lnTo>
                      <a:lnTo>
                        <a:pt x="160" y="453"/>
                      </a:lnTo>
                      <a:lnTo>
                        <a:pt x="160" y="452"/>
                      </a:lnTo>
                      <a:lnTo>
                        <a:pt x="160" y="451"/>
                      </a:lnTo>
                      <a:lnTo>
                        <a:pt x="160" y="450"/>
                      </a:lnTo>
                      <a:lnTo>
                        <a:pt x="160" y="449"/>
                      </a:lnTo>
                      <a:lnTo>
                        <a:pt x="160" y="448"/>
                      </a:lnTo>
                      <a:lnTo>
                        <a:pt x="160" y="447"/>
                      </a:lnTo>
                      <a:lnTo>
                        <a:pt x="160" y="446"/>
                      </a:lnTo>
                      <a:lnTo>
                        <a:pt x="161" y="446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5"/>
                      </a:lnTo>
                      <a:lnTo>
                        <a:pt x="162" y="444"/>
                      </a:lnTo>
                      <a:lnTo>
                        <a:pt x="163" y="444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3" y="443"/>
                      </a:lnTo>
                      <a:lnTo>
                        <a:pt x="164" y="443"/>
                      </a:lnTo>
                      <a:lnTo>
                        <a:pt x="164" y="442"/>
                      </a:lnTo>
                      <a:lnTo>
                        <a:pt x="165" y="442"/>
                      </a:lnTo>
                      <a:lnTo>
                        <a:pt x="166" y="441"/>
                      </a:lnTo>
                      <a:lnTo>
                        <a:pt x="167" y="440"/>
                      </a:lnTo>
                      <a:lnTo>
                        <a:pt x="166" y="440"/>
                      </a:lnTo>
                      <a:lnTo>
                        <a:pt x="167" y="440"/>
                      </a:lnTo>
                      <a:lnTo>
                        <a:pt x="168" y="439"/>
                      </a:lnTo>
                      <a:lnTo>
                        <a:pt x="168" y="438"/>
                      </a:lnTo>
                      <a:lnTo>
                        <a:pt x="169" y="438"/>
                      </a:lnTo>
                      <a:lnTo>
                        <a:pt x="169" y="437"/>
                      </a:lnTo>
                      <a:lnTo>
                        <a:pt x="168" y="437"/>
                      </a:lnTo>
                      <a:lnTo>
                        <a:pt x="169" y="437"/>
                      </a:lnTo>
                      <a:lnTo>
                        <a:pt x="169" y="436"/>
                      </a:lnTo>
                      <a:lnTo>
                        <a:pt x="170" y="437"/>
                      </a:lnTo>
                      <a:lnTo>
                        <a:pt x="170" y="436"/>
                      </a:lnTo>
                      <a:lnTo>
                        <a:pt x="171" y="435"/>
                      </a:lnTo>
                      <a:lnTo>
                        <a:pt x="172" y="435"/>
                      </a:lnTo>
                      <a:lnTo>
                        <a:pt x="173" y="434"/>
                      </a:lnTo>
                      <a:lnTo>
                        <a:pt x="174" y="434"/>
                      </a:lnTo>
                      <a:lnTo>
                        <a:pt x="174" y="433"/>
                      </a:lnTo>
                      <a:lnTo>
                        <a:pt x="174" y="432"/>
                      </a:lnTo>
                      <a:lnTo>
                        <a:pt x="174" y="431"/>
                      </a:lnTo>
                      <a:lnTo>
                        <a:pt x="176" y="431"/>
                      </a:lnTo>
                      <a:lnTo>
                        <a:pt x="176" y="430"/>
                      </a:lnTo>
                      <a:lnTo>
                        <a:pt x="177" y="430"/>
                      </a:lnTo>
                      <a:lnTo>
                        <a:pt x="178" y="430"/>
                      </a:lnTo>
                      <a:lnTo>
                        <a:pt x="178" y="429"/>
                      </a:lnTo>
                      <a:lnTo>
                        <a:pt x="179" y="429"/>
                      </a:lnTo>
                      <a:lnTo>
                        <a:pt x="180" y="428"/>
                      </a:lnTo>
                      <a:lnTo>
                        <a:pt x="180" y="427"/>
                      </a:lnTo>
                      <a:lnTo>
                        <a:pt x="180" y="426"/>
                      </a:lnTo>
                      <a:lnTo>
                        <a:pt x="180" y="425"/>
                      </a:lnTo>
                      <a:lnTo>
                        <a:pt x="180" y="424"/>
                      </a:lnTo>
                      <a:lnTo>
                        <a:pt x="180" y="422"/>
                      </a:lnTo>
                      <a:lnTo>
                        <a:pt x="180" y="421"/>
                      </a:lnTo>
                      <a:lnTo>
                        <a:pt x="181" y="421"/>
                      </a:lnTo>
                      <a:lnTo>
                        <a:pt x="181" y="420"/>
                      </a:lnTo>
                      <a:lnTo>
                        <a:pt x="180" y="419"/>
                      </a:lnTo>
                      <a:lnTo>
                        <a:pt x="180" y="418"/>
                      </a:lnTo>
                      <a:lnTo>
                        <a:pt x="180" y="417"/>
                      </a:lnTo>
                      <a:lnTo>
                        <a:pt x="179" y="417"/>
                      </a:lnTo>
                      <a:lnTo>
                        <a:pt x="177" y="416"/>
                      </a:lnTo>
                      <a:lnTo>
                        <a:pt x="176" y="415"/>
                      </a:lnTo>
                      <a:lnTo>
                        <a:pt x="176" y="414"/>
                      </a:lnTo>
                      <a:lnTo>
                        <a:pt x="176" y="413"/>
                      </a:lnTo>
                      <a:lnTo>
                        <a:pt x="175" y="412"/>
                      </a:lnTo>
                      <a:lnTo>
                        <a:pt x="175" y="411"/>
                      </a:lnTo>
                      <a:lnTo>
                        <a:pt x="175" y="410"/>
                      </a:lnTo>
                      <a:lnTo>
                        <a:pt x="174" y="410"/>
                      </a:lnTo>
                      <a:lnTo>
                        <a:pt x="174" y="409"/>
                      </a:lnTo>
                      <a:lnTo>
                        <a:pt x="174" y="408"/>
                      </a:lnTo>
                      <a:lnTo>
                        <a:pt x="174" y="407"/>
                      </a:lnTo>
                      <a:lnTo>
                        <a:pt x="174" y="406"/>
                      </a:lnTo>
                      <a:lnTo>
                        <a:pt x="174" y="405"/>
                      </a:lnTo>
                      <a:lnTo>
                        <a:pt x="175" y="405"/>
                      </a:lnTo>
                      <a:lnTo>
                        <a:pt x="176" y="405"/>
                      </a:lnTo>
                      <a:lnTo>
                        <a:pt x="176" y="404"/>
                      </a:lnTo>
                      <a:lnTo>
                        <a:pt x="175" y="404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3" y="402"/>
                      </a:lnTo>
                      <a:lnTo>
                        <a:pt x="173" y="401"/>
                      </a:lnTo>
                      <a:lnTo>
                        <a:pt x="172" y="401"/>
                      </a:lnTo>
                      <a:lnTo>
                        <a:pt x="172" y="400"/>
                      </a:lnTo>
                      <a:lnTo>
                        <a:pt x="173" y="400"/>
                      </a:lnTo>
                      <a:lnTo>
                        <a:pt x="174" y="400"/>
                      </a:lnTo>
                      <a:lnTo>
                        <a:pt x="173" y="399"/>
                      </a:lnTo>
                      <a:lnTo>
                        <a:pt x="174" y="399"/>
                      </a:lnTo>
                      <a:lnTo>
                        <a:pt x="174" y="398"/>
                      </a:lnTo>
                      <a:lnTo>
                        <a:pt x="174" y="397"/>
                      </a:lnTo>
                      <a:lnTo>
                        <a:pt x="173" y="396"/>
                      </a:lnTo>
                      <a:lnTo>
                        <a:pt x="173" y="397"/>
                      </a:lnTo>
                      <a:lnTo>
                        <a:pt x="172" y="397"/>
                      </a:lnTo>
                      <a:lnTo>
                        <a:pt x="171" y="397"/>
                      </a:lnTo>
                      <a:lnTo>
                        <a:pt x="170" y="397"/>
                      </a:lnTo>
                      <a:lnTo>
                        <a:pt x="170" y="398"/>
                      </a:lnTo>
                      <a:lnTo>
                        <a:pt x="169" y="398"/>
                      </a:lnTo>
                      <a:lnTo>
                        <a:pt x="168" y="397"/>
                      </a:lnTo>
                      <a:lnTo>
                        <a:pt x="167" y="397"/>
                      </a:lnTo>
                      <a:lnTo>
                        <a:pt x="166" y="398"/>
                      </a:lnTo>
                      <a:lnTo>
                        <a:pt x="166" y="397"/>
                      </a:lnTo>
                      <a:lnTo>
                        <a:pt x="165" y="397"/>
                      </a:lnTo>
                      <a:lnTo>
                        <a:pt x="164" y="395"/>
                      </a:lnTo>
                      <a:lnTo>
                        <a:pt x="163" y="395"/>
                      </a:lnTo>
                      <a:lnTo>
                        <a:pt x="163" y="394"/>
                      </a:lnTo>
                      <a:lnTo>
                        <a:pt x="162" y="395"/>
                      </a:lnTo>
                      <a:lnTo>
                        <a:pt x="163" y="396"/>
                      </a:lnTo>
                      <a:lnTo>
                        <a:pt x="162" y="396"/>
                      </a:lnTo>
                      <a:lnTo>
                        <a:pt x="161" y="396"/>
                      </a:lnTo>
                      <a:lnTo>
                        <a:pt x="161" y="395"/>
                      </a:lnTo>
                      <a:lnTo>
                        <a:pt x="160" y="395"/>
                      </a:lnTo>
                      <a:lnTo>
                        <a:pt x="159" y="396"/>
                      </a:lnTo>
                      <a:lnTo>
                        <a:pt x="158" y="395"/>
                      </a:lnTo>
                      <a:lnTo>
                        <a:pt x="157" y="395"/>
                      </a:lnTo>
                      <a:lnTo>
                        <a:pt x="156" y="395"/>
                      </a:lnTo>
                      <a:lnTo>
                        <a:pt x="155" y="394"/>
                      </a:lnTo>
                      <a:lnTo>
                        <a:pt x="154" y="395"/>
                      </a:lnTo>
                      <a:lnTo>
                        <a:pt x="153" y="395"/>
                      </a:lnTo>
                      <a:lnTo>
                        <a:pt x="152" y="396"/>
                      </a:lnTo>
                      <a:lnTo>
                        <a:pt x="151" y="396"/>
                      </a:lnTo>
                      <a:lnTo>
                        <a:pt x="150" y="396"/>
                      </a:lnTo>
                      <a:lnTo>
                        <a:pt x="148" y="395"/>
                      </a:lnTo>
                      <a:lnTo>
                        <a:pt x="147" y="394"/>
                      </a:lnTo>
                      <a:lnTo>
                        <a:pt x="146" y="394"/>
                      </a:lnTo>
                      <a:lnTo>
                        <a:pt x="144" y="394"/>
                      </a:lnTo>
                      <a:lnTo>
                        <a:pt x="144" y="395"/>
                      </a:lnTo>
                      <a:lnTo>
                        <a:pt x="143" y="394"/>
                      </a:lnTo>
                      <a:lnTo>
                        <a:pt x="143" y="393"/>
                      </a:lnTo>
                      <a:lnTo>
                        <a:pt x="143" y="392"/>
                      </a:lnTo>
                      <a:lnTo>
                        <a:pt x="143" y="391"/>
                      </a:lnTo>
                      <a:lnTo>
                        <a:pt x="142" y="391"/>
                      </a:lnTo>
                      <a:lnTo>
                        <a:pt x="141" y="391"/>
                      </a:lnTo>
                      <a:lnTo>
                        <a:pt x="140" y="390"/>
                      </a:lnTo>
                      <a:lnTo>
                        <a:pt x="140" y="391"/>
                      </a:lnTo>
                      <a:lnTo>
                        <a:pt x="139" y="391"/>
                      </a:lnTo>
                      <a:lnTo>
                        <a:pt x="138" y="391"/>
                      </a:lnTo>
                      <a:lnTo>
                        <a:pt x="138" y="392"/>
                      </a:lnTo>
                      <a:lnTo>
                        <a:pt x="137" y="393"/>
                      </a:lnTo>
                      <a:lnTo>
                        <a:pt x="136" y="392"/>
                      </a:lnTo>
                      <a:lnTo>
                        <a:pt x="136" y="393"/>
                      </a:lnTo>
                      <a:lnTo>
                        <a:pt x="136" y="394"/>
                      </a:lnTo>
                      <a:lnTo>
                        <a:pt x="136" y="395"/>
                      </a:lnTo>
                      <a:lnTo>
                        <a:pt x="136" y="396"/>
                      </a:lnTo>
                      <a:lnTo>
                        <a:pt x="135" y="396"/>
                      </a:lnTo>
                      <a:lnTo>
                        <a:pt x="135" y="395"/>
                      </a:lnTo>
                      <a:lnTo>
                        <a:pt x="134" y="395"/>
                      </a:lnTo>
                      <a:lnTo>
                        <a:pt x="133" y="395"/>
                      </a:lnTo>
                      <a:lnTo>
                        <a:pt x="133" y="394"/>
                      </a:lnTo>
                      <a:lnTo>
                        <a:pt x="132" y="394"/>
                      </a:lnTo>
                      <a:lnTo>
                        <a:pt x="131" y="394"/>
                      </a:lnTo>
                      <a:lnTo>
                        <a:pt x="130" y="393"/>
                      </a:lnTo>
                      <a:lnTo>
                        <a:pt x="130" y="392"/>
                      </a:lnTo>
                      <a:lnTo>
                        <a:pt x="129" y="392"/>
                      </a:lnTo>
                      <a:lnTo>
                        <a:pt x="129" y="391"/>
                      </a:lnTo>
                      <a:lnTo>
                        <a:pt x="129" y="390"/>
                      </a:lnTo>
                      <a:lnTo>
                        <a:pt x="129" y="389"/>
                      </a:lnTo>
                      <a:lnTo>
                        <a:pt x="128" y="389"/>
                      </a:lnTo>
                      <a:lnTo>
                        <a:pt x="127" y="388"/>
                      </a:lnTo>
                      <a:lnTo>
                        <a:pt x="126" y="389"/>
                      </a:lnTo>
                      <a:lnTo>
                        <a:pt x="125" y="389"/>
                      </a:lnTo>
                      <a:lnTo>
                        <a:pt x="125" y="388"/>
                      </a:lnTo>
                      <a:lnTo>
                        <a:pt x="125" y="387"/>
                      </a:lnTo>
                      <a:lnTo>
                        <a:pt x="126" y="387"/>
                      </a:lnTo>
                      <a:lnTo>
                        <a:pt x="126" y="386"/>
                      </a:lnTo>
                      <a:lnTo>
                        <a:pt x="125" y="385"/>
                      </a:lnTo>
                      <a:lnTo>
                        <a:pt x="125" y="384"/>
                      </a:lnTo>
                      <a:lnTo>
                        <a:pt x="124" y="383"/>
                      </a:lnTo>
                      <a:lnTo>
                        <a:pt x="67" y="384"/>
                      </a:lnTo>
                      <a:lnTo>
                        <a:pt x="22" y="383"/>
                      </a:lnTo>
                      <a:lnTo>
                        <a:pt x="9" y="383"/>
                      </a:lnTo>
                      <a:lnTo>
                        <a:pt x="10" y="383"/>
                      </a:lnTo>
                      <a:lnTo>
                        <a:pt x="11" y="382"/>
                      </a:lnTo>
                      <a:lnTo>
                        <a:pt x="11" y="383"/>
                      </a:lnTo>
                      <a:lnTo>
                        <a:pt x="12" y="382"/>
                      </a:lnTo>
                      <a:lnTo>
                        <a:pt x="12" y="381"/>
                      </a:lnTo>
                      <a:lnTo>
                        <a:pt x="12" y="380"/>
                      </a:lnTo>
                      <a:lnTo>
                        <a:pt x="13" y="379"/>
                      </a:lnTo>
                      <a:lnTo>
                        <a:pt x="12" y="379"/>
                      </a:lnTo>
                      <a:lnTo>
                        <a:pt x="12" y="378"/>
                      </a:lnTo>
                      <a:lnTo>
                        <a:pt x="13" y="378"/>
                      </a:lnTo>
                      <a:lnTo>
                        <a:pt x="12" y="378"/>
                      </a:lnTo>
                      <a:lnTo>
                        <a:pt x="13" y="377"/>
                      </a:lnTo>
                      <a:lnTo>
                        <a:pt x="13" y="376"/>
                      </a:lnTo>
                      <a:lnTo>
                        <a:pt x="13" y="375"/>
                      </a:lnTo>
                      <a:lnTo>
                        <a:pt x="12" y="375"/>
                      </a:lnTo>
                      <a:lnTo>
                        <a:pt x="13" y="374"/>
                      </a:lnTo>
                      <a:lnTo>
                        <a:pt x="13" y="373"/>
                      </a:lnTo>
                      <a:lnTo>
                        <a:pt x="12" y="373"/>
                      </a:lnTo>
                      <a:lnTo>
                        <a:pt x="12" y="372"/>
                      </a:lnTo>
                      <a:lnTo>
                        <a:pt x="12" y="370"/>
                      </a:lnTo>
                      <a:lnTo>
                        <a:pt x="12" y="368"/>
                      </a:lnTo>
                      <a:lnTo>
                        <a:pt x="13" y="368"/>
                      </a:lnTo>
                      <a:lnTo>
                        <a:pt x="14" y="368"/>
                      </a:lnTo>
                      <a:lnTo>
                        <a:pt x="14" y="367"/>
                      </a:lnTo>
                      <a:lnTo>
                        <a:pt x="13" y="366"/>
                      </a:lnTo>
                      <a:lnTo>
                        <a:pt x="14" y="366"/>
                      </a:lnTo>
                      <a:lnTo>
                        <a:pt x="14" y="365"/>
                      </a:lnTo>
                      <a:lnTo>
                        <a:pt x="14" y="363"/>
                      </a:lnTo>
                      <a:lnTo>
                        <a:pt x="14" y="362"/>
                      </a:lnTo>
                      <a:lnTo>
                        <a:pt x="15" y="362"/>
                      </a:lnTo>
                      <a:lnTo>
                        <a:pt x="15" y="363"/>
                      </a:lnTo>
                      <a:lnTo>
                        <a:pt x="16" y="364"/>
                      </a:lnTo>
                      <a:lnTo>
                        <a:pt x="17" y="364"/>
                      </a:lnTo>
                      <a:lnTo>
                        <a:pt x="17" y="363"/>
                      </a:lnTo>
                      <a:lnTo>
                        <a:pt x="17" y="362"/>
                      </a:lnTo>
                      <a:lnTo>
                        <a:pt x="17" y="361"/>
                      </a:lnTo>
                      <a:lnTo>
                        <a:pt x="17" y="360"/>
                      </a:lnTo>
                      <a:lnTo>
                        <a:pt x="16" y="360"/>
                      </a:lnTo>
                      <a:lnTo>
                        <a:pt x="16" y="359"/>
                      </a:lnTo>
                      <a:lnTo>
                        <a:pt x="17" y="358"/>
                      </a:lnTo>
                      <a:lnTo>
                        <a:pt x="16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7" y="356"/>
                      </a:lnTo>
                      <a:lnTo>
                        <a:pt x="17" y="355"/>
                      </a:lnTo>
                      <a:lnTo>
                        <a:pt x="16" y="354"/>
                      </a:lnTo>
                      <a:lnTo>
                        <a:pt x="15" y="354"/>
                      </a:lnTo>
                      <a:lnTo>
                        <a:pt x="15" y="353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6" y="350"/>
                      </a:lnTo>
                      <a:lnTo>
                        <a:pt x="17" y="349"/>
                      </a:lnTo>
                      <a:lnTo>
                        <a:pt x="16" y="348"/>
                      </a:lnTo>
                      <a:lnTo>
                        <a:pt x="17" y="348"/>
                      </a:lnTo>
                      <a:lnTo>
                        <a:pt x="17" y="347"/>
                      </a:lnTo>
                      <a:lnTo>
                        <a:pt x="16" y="346"/>
                      </a:lnTo>
                      <a:lnTo>
                        <a:pt x="16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2"/>
                      </a:lnTo>
                      <a:lnTo>
                        <a:pt x="17" y="342"/>
                      </a:lnTo>
                      <a:lnTo>
                        <a:pt x="17" y="341"/>
                      </a:lnTo>
                      <a:lnTo>
                        <a:pt x="16" y="340"/>
                      </a:lnTo>
                      <a:lnTo>
                        <a:pt x="17" y="339"/>
                      </a:lnTo>
                      <a:lnTo>
                        <a:pt x="18" y="338"/>
                      </a:lnTo>
                      <a:lnTo>
                        <a:pt x="18" y="337"/>
                      </a:lnTo>
                      <a:lnTo>
                        <a:pt x="18" y="336"/>
                      </a:lnTo>
                      <a:lnTo>
                        <a:pt x="17" y="336"/>
                      </a:lnTo>
                      <a:lnTo>
                        <a:pt x="17" y="335"/>
                      </a:lnTo>
                      <a:lnTo>
                        <a:pt x="16" y="334"/>
                      </a:lnTo>
                      <a:lnTo>
                        <a:pt x="17" y="332"/>
                      </a:lnTo>
                      <a:lnTo>
                        <a:pt x="16" y="332"/>
                      </a:lnTo>
                      <a:lnTo>
                        <a:pt x="16" y="331"/>
                      </a:lnTo>
                      <a:lnTo>
                        <a:pt x="17" y="330"/>
                      </a:lnTo>
                      <a:lnTo>
                        <a:pt x="17" y="329"/>
                      </a:lnTo>
                      <a:lnTo>
                        <a:pt x="17" y="328"/>
                      </a:lnTo>
                      <a:lnTo>
                        <a:pt x="17" y="327"/>
                      </a:lnTo>
                      <a:lnTo>
                        <a:pt x="18" y="327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7" y="324"/>
                      </a:lnTo>
                      <a:lnTo>
                        <a:pt x="17" y="323"/>
                      </a:lnTo>
                      <a:lnTo>
                        <a:pt x="17" y="322"/>
                      </a:lnTo>
                      <a:lnTo>
                        <a:pt x="16" y="322"/>
                      </a:lnTo>
                      <a:lnTo>
                        <a:pt x="16" y="321"/>
                      </a:lnTo>
                      <a:lnTo>
                        <a:pt x="15" y="320"/>
                      </a:lnTo>
                      <a:lnTo>
                        <a:pt x="14" y="319"/>
                      </a:lnTo>
                      <a:lnTo>
                        <a:pt x="14" y="318"/>
                      </a:lnTo>
                      <a:lnTo>
                        <a:pt x="14" y="317"/>
                      </a:lnTo>
                      <a:lnTo>
                        <a:pt x="13" y="316"/>
                      </a:lnTo>
                      <a:lnTo>
                        <a:pt x="13" y="315"/>
                      </a:lnTo>
                      <a:lnTo>
                        <a:pt x="12" y="314"/>
                      </a:lnTo>
                      <a:lnTo>
                        <a:pt x="11" y="314"/>
                      </a:lnTo>
                      <a:lnTo>
                        <a:pt x="10" y="314"/>
                      </a:lnTo>
                      <a:lnTo>
                        <a:pt x="10" y="313"/>
                      </a:lnTo>
                      <a:lnTo>
                        <a:pt x="9" y="313"/>
                      </a:lnTo>
                      <a:lnTo>
                        <a:pt x="9" y="312"/>
                      </a:lnTo>
                      <a:lnTo>
                        <a:pt x="10" y="311"/>
                      </a:lnTo>
                      <a:lnTo>
                        <a:pt x="9" y="310"/>
                      </a:lnTo>
                      <a:lnTo>
                        <a:pt x="9" y="309"/>
                      </a:lnTo>
                      <a:lnTo>
                        <a:pt x="8" y="308"/>
                      </a:lnTo>
                      <a:lnTo>
                        <a:pt x="7" y="307"/>
                      </a:lnTo>
                      <a:lnTo>
                        <a:pt x="6" y="306"/>
                      </a:lnTo>
                      <a:lnTo>
                        <a:pt x="6" y="305"/>
                      </a:lnTo>
                      <a:lnTo>
                        <a:pt x="6" y="304"/>
                      </a:lnTo>
                      <a:lnTo>
                        <a:pt x="6" y="303"/>
                      </a:lnTo>
                      <a:lnTo>
                        <a:pt x="7" y="303"/>
                      </a:lnTo>
                      <a:lnTo>
                        <a:pt x="7" y="301"/>
                      </a:lnTo>
                      <a:lnTo>
                        <a:pt x="8" y="301"/>
                      </a:lnTo>
                      <a:lnTo>
                        <a:pt x="8" y="300"/>
                      </a:lnTo>
                      <a:lnTo>
                        <a:pt x="9" y="300"/>
                      </a:lnTo>
                      <a:lnTo>
                        <a:pt x="8" y="300"/>
                      </a:lnTo>
                      <a:lnTo>
                        <a:pt x="8" y="299"/>
                      </a:lnTo>
                      <a:lnTo>
                        <a:pt x="8" y="298"/>
                      </a:lnTo>
                      <a:lnTo>
                        <a:pt x="7" y="297"/>
                      </a:lnTo>
                      <a:lnTo>
                        <a:pt x="6" y="297"/>
                      </a:lnTo>
                      <a:lnTo>
                        <a:pt x="5" y="297"/>
                      </a:lnTo>
                      <a:lnTo>
                        <a:pt x="4" y="297"/>
                      </a:lnTo>
                      <a:lnTo>
                        <a:pt x="3" y="296"/>
                      </a:lnTo>
                      <a:lnTo>
                        <a:pt x="4" y="295"/>
                      </a:lnTo>
                      <a:lnTo>
                        <a:pt x="4" y="294"/>
                      </a:lnTo>
                      <a:lnTo>
                        <a:pt x="4" y="293"/>
                      </a:lnTo>
                      <a:lnTo>
                        <a:pt x="5" y="292"/>
                      </a:lnTo>
                      <a:lnTo>
                        <a:pt x="4" y="292"/>
                      </a:lnTo>
                      <a:lnTo>
                        <a:pt x="5" y="291"/>
                      </a:lnTo>
                      <a:lnTo>
                        <a:pt x="5" y="290"/>
                      </a:lnTo>
                      <a:lnTo>
                        <a:pt x="6" y="290"/>
                      </a:lnTo>
                      <a:lnTo>
                        <a:pt x="5" y="289"/>
                      </a:lnTo>
                      <a:lnTo>
                        <a:pt x="6" y="288"/>
                      </a:lnTo>
                      <a:lnTo>
                        <a:pt x="6" y="287"/>
                      </a:lnTo>
                      <a:lnTo>
                        <a:pt x="5" y="286"/>
                      </a:lnTo>
                      <a:lnTo>
                        <a:pt x="6" y="285"/>
                      </a:lnTo>
                      <a:lnTo>
                        <a:pt x="7" y="284"/>
                      </a:lnTo>
                      <a:lnTo>
                        <a:pt x="8" y="284"/>
                      </a:lnTo>
                      <a:lnTo>
                        <a:pt x="9" y="283"/>
                      </a:lnTo>
                      <a:lnTo>
                        <a:pt x="9" y="281"/>
                      </a:lnTo>
                      <a:lnTo>
                        <a:pt x="10" y="280"/>
                      </a:lnTo>
                      <a:lnTo>
                        <a:pt x="10" y="279"/>
                      </a:lnTo>
                      <a:lnTo>
                        <a:pt x="11" y="278"/>
                      </a:lnTo>
                      <a:lnTo>
                        <a:pt x="11" y="277"/>
                      </a:lnTo>
                      <a:lnTo>
                        <a:pt x="11" y="276"/>
                      </a:lnTo>
                      <a:lnTo>
                        <a:pt x="10" y="276"/>
                      </a:lnTo>
                      <a:lnTo>
                        <a:pt x="10" y="275"/>
                      </a:lnTo>
                      <a:lnTo>
                        <a:pt x="11" y="274"/>
                      </a:lnTo>
                      <a:lnTo>
                        <a:pt x="12" y="274"/>
                      </a:lnTo>
                      <a:lnTo>
                        <a:pt x="11" y="273"/>
                      </a:lnTo>
                      <a:lnTo>
                        <a:pt x="11" y="272"/>
                      </a:lnTo>
                      <a:lnTo>
                        <a:pt x="12" y="272"/>
                      </a:lnTo>
                      <a:lnTo>
                        <a:pt x="11" y="271"/>
                      </a:lnTo>
                      <a:lnTo>
                        <a:pt x="11" y="270"/>
                      </a:lnTo>
                      <a:lnTo>
                        <a:pt x="12" y="269"/>
                      </a:lnTo>
                      <a:lnTo>
                        <a:pt x="13" y="268"/>
                      </a:lnTo>
                      <a:lnTo>
                        <a:pt x="13" y="267"/>
                      </a:lnTo>
                      <a:lnTo>
                        <a:pt x="13" y="266"/>
                      </a:lnTo>
                      <a:lnTo>
                        <a:pt x="13" y="265"/>
                      </a:lnTo>
                      <a:lnTo>
                        <a:pt x="13" y="264"/>
                      </a:lnTo>
                      <a:lnTo>
                        <a:pt x="12" y="263"/>
                      </a:lnTo>
                      <a:lnTo>
                        <a:pt x="12" y="262"/>
                      </a:lnTo>
                      <a:lnTo>
                        <a:pt x="12" y="261"/>
                      </a:lnTo>
                      <a:lnTo>
                        <a:pt x="11" y="261"/>
                      </a:lnTo>
                      <a:lnTo>
                        <a:pt x="11" y="260"/>
                      </a:lnTo>
                      <a:lnTo>
                        <a:pt x="11" y="259"/>
                      </a:lnTo>
                      <a:lnTo>
                        <a:pt x="11" y="258"/>
                      </a:lnTo>
                      <a:lnTo>
                        <a:pt x="10" y="258"/>
                      </a:lnTo>
                      <a:lnTo>
                        <a:pt x="10" y="257"/>
                      </a:lnTo>
                      <a:lnTo>
                        <a:pt x="9" y="257"/>
                      </a:lnTo>
                      <a:lnTo>
                        <a:pt x="10" y="256"/>
                      </a:lnTo>
                      <a:lnTo>
                        <a:pt x="10" y="255"/>
                      </a:lnTo>
                      <a:lnTo>
                        <a:pt x="10" y="254"/>
                      </a:lnTo>
                      <a:lnTo>
                        <a:pt x="10" y="253"/>
                      </a:lnTo>
                      <a:lnTo>
                        <a:pt x="11" y="252"/>
                      </a:lnTo>
                      <a:lnTo>
                        <a:pt x="10" y="252"/>
                      </a:lnTo>
                      <a:lnTo>
                        <a:pt x="8" y="251"/>
                      </a:lnTo>
                      <a:lnTo>
                        <a:pt x="7" y="251"/>
                      </a:lnTo>
                      <a:lnTo>
                        <a:pt x="6" y="250"/>
                      </a:lnTo>
                      <a:lnTo>
                        <a:pt x="7" y="249"/>
                      </a:lnTo>
                      <a:lnTo>
                        <a:pt x="8" y="249"/>
                      </a:lnTo>
                      <a:lnTo>
                        <a:pt x="9" y="249"/>
                      </a:lnTo>
                      <a:lnTo>
                        <a:pt x="10" y="249"/>
                      </a:lnTo>
                      <a:lnTo>
                        <a:pt x="11" y="249"/>
                      </a:lnTo>
                      <a:lnTo>
                        <a:pt x="11" y="248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4" y="246"/>
                      </a:lnTo>
                      <a:lnTo>
                        <a:pt x="14" y="244"/>
                      </a:lnTo>
                      <a:lnTo>
                        <a:pt x="13" y="244"/>
                      </a:lnTo>
                      <a:lnTo>
                        <a:pt x="14" y="243"/>
                      </a:lnTo>
                      <a:lnTo>
                        <a:pt x="15" y="243"/>
                      </a:lnTo>
                      <a:lnTo>
                        <a:pt x="15" y="242"/>
                      </a:lnTo>
                      <a:lnTo>
                        <a:pt x="16" y="241"/>
                      </a:lnTo>
                      <a:lnTo>
                        <a:pt x="16" y="240"/>
                      </a:lnTo>
                      <a:lnTo>
                        <a:pt x="15" y="240"/>
                      </a:lnTo>
                      <a:lnTo>
                        <a:pt x="14" y="240"/>
                      </a:lnTo>
                      <a:lnTo>
                        <a:pt x="14" y="239"/>
                      </a:lnTo>
                      <a:lnTo>
                        <a:pt x="14" y="238"/>
                      </a:lnTo>
                      <a:lnTo>
                        <a:pt x="14" y="237"/>
                      </a:lnTo>
                      <a:lnTo>
                        <a:pt x="14" y="236"/>
                      </a:lnTo>
                      <a:lnTo>
                        <a:pt x="14" y="235"/>
                      </a:lnTo>
                      <a:lnTo>
                        <a:pt x="14" y="234"/>
                      </a:lnTo>
                      <a:lnTo>
                        <a:pt x="13" y="234"/>
                      </a:lnTo>
                      <a:lnTo>
                        <a:pt x="13" y="232"/>
                      </a:lnTo>
                      <a:lnTo>
                        <a:pt x="13" y="231"/>
                      </a:lnTo>
                      <a:lnTo>
                        <a:pt x="12" y="231"/>
                      </a:lnTo>
                      <a:lnTo>
                        <a:pt x="13" y="230"/>
                      </a:lnTo>
                      <a:lnTo>
                        <a:pt x="11" y="230"/>
                      </a:lnTo>
                      <a:lnTo>
                        <a:pt x="10" y="230"/>
                      </a:lnTo>
                      <a:lnTo>
                        <a:pt x="10" y="229"/>
                      </a:lnTo>
                      <a:lnTo>
                        <a:pt x="9" y="229"/>
                      </a:lnTo>
                      <a:lnTo>
                        <a:pt x="9" y="228"/>
                      </a:lnTo>
                      <a:lnTo>
                        <a:pt x="10" y="227"/>
                      </a:lnTo>
                      <a:lnTo>
                        <a:pt x="11" y="227"/>
                      </a:lnTo>
                      <a:lnTo>
                        <a:pt x="10" y="226"/>
                      </a:lnTo>
                      <a:lnTo>
                        <a:pt x="9" y="226"/>
                      </a:lnTo>
                      <a:lnTo>
                        <a:pt x="8" y="226"/>
                      </a:lnTo>
                      <a:lnTo>
                        <a:pt x="7" y="225"/>
                      </a:lnTo>
                      <a:lnTo>
                        <a:pt x="7" y="224"/>
                      </a:lnTo>
                      <a:lnTo>
                        <a:pt x="6" y="224"/>
                      </a:lnTo>
                      <a:lnTo>
                        <a:pt x="6" y="223"/>
                      </a:lnTo>
                      <a:lnTo>
                        <a:pt x="5" y="222"/>
                      </a:lnTo>
                      <a:lnTo>
                        <a:pt x="6" y="222"/>
                      </a:lnTo>
                      <a:lnTo>
                        <a:pt x="6" y="221"/>
                      </a:lnTo>
                      <a:lnTo>
                        <a:pt x="7" y="221"/>
                      </a:lnTo>
                      <a:lnTo>
                        <a:pt x="7" y="220"/>
                      </a:lnTo>
                      <a:lnTo>
                        <a:pt x="8" y="220"/>
                      </a:lnTo>
                      <a:lnTo>
                        <a:pt x="8" y="218"/>
                      </a:lnTo>
                      <a:lnTo>
                        <a:pt x="7" y="217"/>
                      </a:lnTo>
                      <a:lnTo>
                        <a:pt x="7" y="216"/>
                      </a:lnTo>
                      <a:lnTo>
                        <a:pt x="8" y="215"/>
                      </a:lnTo>
                      <a:lnTo>
                        <a:pt x="7" y="214"/>
                      </a:lnTo>
                      <a:lnTo>
                        <a:pt x="6" y="213"/>
                      </a:lnTo>
                      <a:lnTo>
                        <a:pt x="4" y="213"/>
                      </a:lnTo>
                      <a:lnTo>
                        <a:pt x="3" y="213"/>
                      </a:lnTo>
                      <a:lnTo>
                        <a:pt x="2" y="212"/>
                      </a:lnTo>
                      <a:lnTo>
                        <a:pt x="1" y="212"/>
                      </a:lnTo>
                      <a:lnTo>
                        <a:pt x="0" y="212"/>
                      </a:lnTo>
                      <a:lnTo>
                        <a:pt x="0" y="211"/>
                      </a:lnTo>
                      <a:lnTo>
                        <a:pt x="1" y="210"/>
                      </a:lnTo>
                      <a:lnTo>
                        <a:pt x="1" y="208"/>
                      </a:lnTo>
                      <a:lnTo>
                        <a:pt x="2" y="208"/>
                      </a:lnTo>
                      <a:lnTo>
                        <a:pt x="2" y="207"/>
                      </a:lnTo>
                      <a:lnTo>
                        <a:pt x="2" y="206"/>
                      </a:lnTo>
                      <a:lnTo>
                        <a:pt x="2" y="205"/>
                      </a:lnTo>
                      <a:lnTo>
                        <a:pt x="2" y="204"/>
                      </a:lnTo>
                      <a:lnTo>
                        <a:pt x="2" y="203"/>
                      </a:lnTo>
                      <a:lnTo>
                        <a:pt x="1" y="204"/>
                      </a:lnTo>
                      <a:lnTo>
                        <a:pt x="0" y="204"/>
                      </a:lnTo>
                      <a:lnTo>
                        <a:pt x="0" y="203"/>
                      </a:lnTo>
                      <a:lnTo>
                        <a:pt x="0" y="202"/>
                      </a:lnTo>
                      <a:lnTo>
                        <a:pt x="0" y="201"/>
                      </a:lnTo>
                      <a:lnTo>
                        <a:pt x="1" y="201"/>
                      </a:lnTo>
                      <a:lnTo>
                        <a:pt x="3" y="201"/>
                      </a:lnTo>
                      <a:lnTo>
                        <a:pt x="4" y="201"/>
                      </a:lnTo>
                      <a:lnTo>
                        <a:pt x="4" y="200"/>
                      </a:lnTo>
                      <a:lnTo>
                        <a:pt x="5" y="199"/>
                      </a:lnTo>
                      <a:lnTo>
                        <a:pt x="6" y="199"/>
                      </a:lnTo>
                      <a:lnTo>
                        <a:pt x="7" y="199"/>
                      </a:lnTo>
                      <a:lnTo>
                        <a:pt x="8" y="200"/>
                      </a:lnTo>
                      <a:lnTo>
                        <a:pt x="9" y="200"/>
                      </a:lnTo>
                      <a:lnTo>
                        <a:pt x="10" y="200"/>
                      </a:lnTo>
                      <a:lnTo>
                        <a:pt x="11" y="200"/>
                      </a:lnTo>
                      <a:lnTo>
                        <a:pt x="11" y="199"/>
                      </a:lnTo>
                      <a:lnTo>
                        <a:pt x="11" y="198"/>
                      </a:lnTo>
                      <a:lnTo>
                        <a:pt x="11" y="196"/>
                      </a:lnTo>
                      <a:lnTo>
                        <a:pt x="11" y="195"/>
                      </a:lnTo>
                      <a:lnTo>
                        <a:pt x="11" y="194"/>
                      </a:lnTo>
                      <a:lnTo>
                        <a:pt x="11" y="193"/>
                      </a:lnTo>
                      <a:lnTo>
                        <a:pt x="10" y="192"/>
                      </a:lnTo>
                      <a:lnTo>
                        <a:pt x="10" y="191"/>
                      </a:lnTo>
                      <a:lnTo>
                        <a:pt x="9" y="190"/>
                      </a:lnTo>
                      <a:lnTo>
                        <a:pt x="9" y="189"/>
                      </a:lnTo>
                      <a:lnTo>
                        <a:pt x="8" y="189"/>
                      </a:lnTo>
                      <a:lnTo>
                        <a:pt x="8" y="188"/>
                      </a:lnTo>
                      <a:lnTo>
                        <a:pt x="7" y="186"/>
                      </a:lnTo>
                      <a:lnTo>
                        <a:pt x="8" y="185"/>
                      </a:lnTo>
                      <a:lnTo>
                        <a:pt x="8" y="184"/>
                      </a:lnTo>
                      <a:lnTo>
                        <a:pt x="8" y="183"/>
                      </a:lnTo>
                      <a:lnTo>
                        <a:pt x="9" y="181"/>
                      </a:lnTo>
                      <a:lnTo>
                        <a:pt x="9" y="180"/>
                      </a:lnTo>
                      <a:lnTo>
                        <a:pt x="9" y="179"/>
                      </a:lnTo>
                      <a:lnTo>
                        <a:pt x="10" y="179"/>
                      </a:lnTo>
                      <a:lnTo>
                        <a:pt x="10" y="178"/>
                      </a:lnTo>
                      <a:lnTo>
                        <a:pt x="11" y="176"/>
                      </a:lnTo>
                      <a:lnTo>
                        <a:pt x="11" y="175"/>
                      </a:lnTo>
                      <a:lnTo>
                        <a:pt x="11" y="174"/>
                      </a:lnTo>
                      <a:lnTo>
                        <a:pt x="12" y="173"/>
                      </a:lnTo>
                      <a:lnTo>
                        <a:pt x="12" y="172"/>
                      </a:lnTo>
                      <a:lnTo>
                        <a:pt x="12" y="171"/>
                      </a:lnTo>
                      <a:lnTo>
                        <a:pt x="13" y="170"/>
                      </a:lnTo>
                      <a:lnTo>
                        <a:pt x="14" y="169"/>
                      </a:lnTo>
                      <a:lnTo>
                        <a:pt x="14" y="168"/>
                      </a:lnTo>
                      <a:lnTo>
                        <a:pt x="15" y="167"/>
                      </a:lnTo>
                      <a:lnTo>
                        <a:pt x="16" y="167"/>
                      </a:lnTo>
                      <a:lnTo>
                        <a:pt x="17" y="165"/>
                      </a:lnTo>
                      <a:lnTo>
                        <a:pt x="16" y="165"/>
                      </a:lnTo>
                      <a:lnTo>
                        <a:pt x="15" y="164"/>
                      </a:lnTo>
                      <a:lnTo>
                        <a:pt x="14" y="162"/>
                      </a:lnTo>
                      <a:lnTo>
                        <a:pt x="14" y="161"/>
                      </a:lnTo>
                      <a:lnTo>
                        <a:pt x="13" y="161"/>
                      </a:lnTo>
                      <a:lnTo>
                        <a:pt x="12" y="160"/>
                      </a:lnTo>
                      <a:lnTo>
                        <a:pt x="12" y="159"/>
                      </a:lnTo>
                      <a:lnTo>
                        <a:pt x="12" y="158"/>
                      </a:lnTo>
                      <a:lnTo>
                        <a:pt x="12" y="157"/>
                      </a:lnTo>
                      <a:lnTo>
                        <a:pt x="11" y="156"/>
                      </a:lnTo>
                      <a:lnTo>
                        <a:pt x="11" y="155"/>
                      </a:lnTo>
                      <a:lnTo>
                        <a:pt x="10" y="155"/>
                      </a:lnTo>
                      <a:lnTo>
                        <a:pt x="9" y="155"/>
                      </a:lnTo>
                      <a:lnTo>
                        <a:pt x="8" y="154"/>
                      </a:lnTo>
                      <a:lnTo>
                        <a:pt x="7" y="154"/>
                      </a:lnTo>
                      <a:lnTo>
                        <a:pt x="6" y="153"/>
                      </a:lnTo>
                      <a:lnTo>
                        <a:pt x="5" y="15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22" name="Freeform 547"/>
                <p:cNvSpPr>
                  <a:spLocks noEditPoints="1"/>
                </p:cNvSpPr>
                <p:nvPr/>
              </p:nvSpPr>
              <p:spPr bwMode="auto">
                <a:xfrm>
                  <a:off x="2546350" y="4224338"/>
                  <a:ext cx="898525" cy="619125"/>
                </a:xfrm>
                <a:custGeom>
                  <a:avLst/>
                  <a:gdLst>
                    <a:gd name="T0" fmla="*/ 2147483646 w 873"/>
                    <a:gd name="T1" fmla="*/ 2147483646 h 602"/>
                    <a:gd name="T2" fmla="*/ 2147483646 w 873"/>
                    <a:gd name="T3" fmla="*/ 2147483646 h 602"/>
                    <a:gd name="T4" fmla="*/ 2147483646 w 873"/>
                    <a:gd name="T5" fmla="*/ 2147483646 h 602"/>
                    <a:gd name="T6" fmla="*/ 2147483646 w 873"/>
                    <a:gd name="T7" fmla="*/ 2147483646 h 602"/>
                    <a:gd name="T8" fmla="*/ 2147483646 w 873"/>
                    <a:gd name="T9" fmla="*/ 2147483646 h 602"/>
                    <a:gd name="T10" fmla="*/ 2147483646 w 873"/>
                    <a:gd name="T11" fmla="*/ 2147483646 h 602"/>
                    <a:gd name="T12" fmla="*/ 2147483646 w 873"/>
                    <a:gd name="T13" fmla="*/ 2147483646 h 602"/>
                    <a:gd name="T14" fmla="*/ 2147483646 w 873"/>
                    <a:gd name="T15" fmla="*/ 2147483646 h 602"/>
                    <a:gd name="T16" fmla="*/ 2147483646 w 873"/>
                    <a:gd name="T17" fmla="*/ 2147483646 h 602"/>
                    <a:gd name="T18" fmla="*/ 2147483646 w 873"/>
                    <a:gd name="T19" fmla="*/ 2147483646 h 602"/>
                    <a:gd name="T20" fmla="*/ 2147483646 w 873"/>
                    <a:gd name="T21" fmla="*/ 2147483646 h 602"/>
                    <a:gd name="T22" fmla="*/ 2147483646 w 873"/>
                    <a:gd name="T23" fmla="*/ 2147483646 h 602"/>
                    <a:gd name="T24" fmla="*/ 2147483646 w 873"/>
                    <a:gd name="T25" fmla="*/ 2147483646 h 602"/>
                    <a:gd name="T26" fmla="*/ 2147483646 w 873"/>
                    <a:gd name="T27" fmla="*/ 2147483646 h 602"/>
                    <a:gd name="T28" fmla="*/ 2147483646 w 873"/>
                    <a:gd name="T29" fmla="*/ 2147483646 h 602"/>
                    <a:gd name="T30" fmla="*/ 2147483646 w 873"/>
                    <a:gd name="T31" fmla="*/ 2147483646 h 602"/>
                    <a:gd name="T32" fmla="*/ 2147483646 w 873"/>
                    <a:gd name="T33" fmla="*/ 2147483646 h 602"/>
                    <a:gd name="T34" fmla="*/ 2147483646 w 873"/>
                    <a:gd name="T35" fmla="*/ 2147483646 h 602"/>
                    <a:gd name="T36" fmla="*/ 2147483646 w 873"/>
                    <a:gd name="T37" fmla="*/ 2147483646 h 602"/>
                    <a:gd name="T38" fmla="*/ 2147483646 w 873"/>
                    <a:gd name="T39" fmla="*/ 2147483646 h 602"/>
                    <a:gd name="T40" fmla="*/ 2147483646 w 873"/>
                    <a:gd name="T41" fmla="*/ 2147483646 h 602"/>
                    <a:gd name="T42" fmla="*/ 2147483646 w 873"/>
                    <a:gd name="T43" fmla="*/ 2147483646 h 602"/>
                    <a:gd name="T44" fmla="*/ 2147483646 w 873"/>
                    <a:gd name="T45" fmla="*/ 2147483646 h 602"/>
                    <a:gd name="T46" fmla="*/ 2147483646 w 873"/>
                    <a:gd name="T47" fmla="*/ 2147483646 h 602"/>
                    <a:gd name="T48" fmla="*/ 2147483646 w 873"/>
                    <a:gd name="T49" fmla="*/ 2147483646 h 602"/>
                    <a:gd name="T50" fmla="*/ 2147483646 w 873"/>
                    <a:gd name="T51" fmla="*/ 2147483646 h 602"/>
                    <a:gd name="T52" fmla="*/ 2147483646 w 873"/>
                    <a:gd name="T53" fmla="*/ 2147483646 h 602"/>
                    <a:gd name="T54" fmla="*/ 2147483646 w 873"/>
                    <a:gd name="T55" fmla="*/ 2147483646 h 602"/>
                    <a:gd name="T56" fmla="*/ 2147483646 w 873"/>
                    <a:gd name="T57" fmla="*/ 2147483646 h 602"/>
                    <a:gd name="T58" fmla="*/ 2147483646 w 873"/>
                    <a:gd name="T59" fmla="*/ 2147483646 h 602"/>
                    <a:gd name="T60" fmla="*/ 2147483646 w 873"/>
                    <a:gd name="T61" fmla="*/ 2147483646 h 602"/>
                    <a:gd name="T62" fmla="*/ 2147483646 w 873"/>
                    <a:gd name="T63" fmla="*/ 2147483646 h 602"/>
                    <a:gd name="T64" fmla="*/ 2147483646 w 873"/>
                    <a:gd name="T65" fmla="*/ 2147483646 h 602"/>
                    <a:gd name="T66" fmla="*/ 2147483646 w 873"/>
                    <a:gd name="T67" fmla="*/ 2147483646 h 602"/>
                    <a:gd name="T68" fmla="*/ 2147483646 w 873"/>
                    <a:gd name="T69" fmla="*/ 2147483646 h 602"/>
                    <a:gd name="T70" fmla="*/ 2147483646 w 873"/>
                    <a:gd name="T71" fmla="*/ 2147483646 h 602"/>
                    <a:gd name="T72" fmla="*/ 2147483646 w 873"/>
                    <a:gd name="T73" fmla="*/ 2147483646 h 602"/>
                    <a:gd name="T74" fmla="*/ 2147483646 w 873"/>
                    <a:gd name="T75" fmla="*/ 2147483646 h 602"/>
                    <a:gd name="T76" fmla="*/ 2147483646 w 873"/>
                    <a:gd name="T77" fmla="*/ 2147483646 h 602"/>
                    <a:gd name="T78" fmla="*/ 2147483646 w 873"/>
                    <a:gd name="T79" fmla="*/ 2147483646 h 602"/>
                    <a:gd name="T80" fmla="*/ 2147483646 w 873"/>
                    <a:gd name="T81" fmla="*/ 2147483646 h 602"/>
                    <a:gd name="T82" fmla="*/ 2147483646 w 873"/>
                    <a:gd name="T83" fmla="*/ 2147483646 h 602"/>
                    <a:gd name="T84" fmla="*/ 2147483646 w 873"/>
                    <a:gd name="T85" fmla="*/ 2147483646 h 602"/>
                    <a:gd name="T86" fmla="*/ 2147483646 w 873"/>
                    <a:gd name="T87" fmla="*/ 2147483646 h 602"/>
                    <a:gd name="T88" fmla="*/ 2147483646 w 873"/>
                    <a:gd name="T89" fmla="*/ 2147483646 h 602"/>
                    <a:gd name="T90" fmla="*/ 2147483646 w 873"/>
                    <a:gd name="T91" fmla="*/ 2147483646 h 602"/>
                    <a:gd name="T92" fmla="*/ 2147483646 w 873"/>
                    <a:gd name="T93" fmla="*/ 2147483646 h 602"/>
                    <a:gd name="T94" fmla="*/ 2147483646 w 873"/>
                    <a:gd name="T95" fmla="*/ 2147483646 h 602"/>
                    <a:gd name="T96" fmla="*/ 2147483646 w 873"/>
                    <a:gd name="T97" fmla="*/ 2147483646 h 602"/>
                    <a:gd name="T98" fmla="*/ 2147483646 w 873"/>
                    <a:gd name="T99" fmla="*/ 2147483646 h 602"/>
                    <a:gd name="T100" fmla="*/ 2147483646 w 873"/>
                    <a:gd name="T101" fmla="*/ 2147483646 h 602"/>
                    <a:gd name="T102" fmla="*/ 2147483646 w 873"/>
                    <a:gd name="T103" fmla="*/ 2147483646 h 602"/>
                    <a:gd name="T104" fmla="*/ 2147483646 w 873"/>
                    <a:gd name="T105" fmla="*/ 2147483646 h 602"/>
                    <a:gd name="T106" fmla="*/ 2147483646 w 873"/>
                    <a:gd name="T107" fmla="*/ 2147483646 h 602"/>
                    <a:gd name="T108" fmla="*/ 2147483646 w 873"/>
                    <a:gd name="T109" fmla="*/ 2147483646 h 602"/>
                    <a:gd name="T110" fmla="*/ 2147483646 w 873"/>
                    <a:gd name="T111" fmla="*/ 2147483646 h 602"/>
                    <a:gd name="T112" fmla="*/ 2147483646 w 873"/>
                    <a:gd name="T113" fmla="*/ 2147483646 h 602"/>
                    <a:gd name="T114" fmla="*/ 2147483646 w 873"/>
                    <a:gd name="T115" fmla="*/ 2147483646 h 602"/>
                    <a:gd name="T116" fmla="*/ 2147483646 w 873"/>
                    <a:gd name="T117" fmla="*/ 2147483646 h 602"/>
                    <a:gd name="T118" fmla="*/ 2147483646 w 873"/>
                    <a:gd name="T119" fmla="*/ 2147483646 h 602"/>
                    <a:gd name="T120" fmla="*/ 2147483646 w 873"/>
                    <a:gd name="T121" fmla="*/ 2147483646 h 602"/>
                    <a:gd name="T122" fmla="*/ 2147483646 w 873"/>
                    <a:gd name="T123" fmla="*/ 2147483646 h 602"/>
                    <a:gd name="T124" fmla="*/ 2147483646 w 873"/>
                    <a:gd name="T125" fmla="*/ 2147483646 h 60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873"/>
                    <a:gd name="T190" fmla="*/ 0 h 602"/>
                    <a:gd name="T191" fmla="*/ 873 w 873"/>
                    <a:gd name="T192" fmla="*/ 602 h 60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873" h="602">
                      <a:moveTo>
                        <a:pt x="222" y="29"/>
                      </a:moveTo>
                      <a:lnTo>
                        <a:pt x="222" y="28"/>
                      </a:lnTo>
                      <a:lnTo>
                        <a:pt x="224" y="26"/>
                      </a:lnTo>
                      <a:lnTo>
                        <a:pt x="224" y="25"/>
                      </a:lnTo>
                      <a:lnTo>
                        <a:pt x="225" y="24"/>
                      </a:lnTo>
                      <a:lnTo>
                        <a:pt x="226" y="24"/>
                      </a:lnTo>
                      <a:lnTo>
                        <a:pt x="227" y="24"/>
                      </a:lnTo>
                      <a:lnTo>
                        <a:pt x="229" y="22"/>
                      </a:lnTo>
                      <a:lnTo>
                        <a:pt x="230" y="22"/>
                      </a:lnTo>
                      <a:lnTo>
                        <a:pt x="231" y="21"/>
                      </a:lnTo>
                      <a:lnTo>
                        <a:pt x="231" y="20"/>
                      </a:lnTo>
                      <a:lnTo>
                        <a:pt x="233" y="20"/>
                      </a:lnTo>
                      <a:lnTo>
                        <a:pt x="234" y="20"/>
                      </a:lnTo>
                      <a:lnTo>
                        <a:pt x="235" y="20"/>
                      </a:lnTo>
                      <a:lnTo>
                        <a:pt x="236" y="19"/>
                      </a:lnTo>
                      <a:lnTo>
                        <a:pt x="237" y="18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9" y="17"/>
                      </a:lnTo>
                      <a:lnTo>
                        <a:pt x="241" y="16"/>
                      </a:lnTo>
                      <a:lnTo>
                        <a:pt x="242" y="16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5" y="14"/>
                      </a:lnTo>
                      <a:lnTo>
                        <a:pt x="249" y="14"/>
                      </a:lnTo>
                      <a:lnTo>
                        <a:pt x="252" y="13"/>
                      </a:lnTo>
                      <a:lnTo>
                        <a:pt x="254" y="13"/>
                      </a:lnTo>
                      <a:lnTo>
                        <a:pt x="256" y="12"/>
                      </a:lnTo>
                      <a:lnTo>
                        <a:pt x="257" y="12"/>
                      </a:lnTo>
                      <a:lnTo>
                        <a:pt x="258" y="12"/>
                      </a:lnTo>
                      <a:lnTo>
                        <a:pt x="258" y="11"/>
                      </a:lnTo>
                      <a:lnTo>
                        <a:pt x="259" y="9"/>
                      </a:lnTo>
                      <a:lnTo>
                        <a:pt x="260" y="8"/>
                      </a:lnTo>
                      <a:lnTo>
                        <a:pt x="261" y="7"/>
                      </a:lnTo>
                      <a:lnTo>
                        <a:pt x="262" y="7"/>
                      </a:lnTo>
                      <a:lnTo>
                        <a:pt x="263" y="7"/>
                      </a:lnTo>
                      <a:lnTo>
                        <a:pt x="263" y="6"/>
                      </a:lnTo>
                      <a:lnTo>
                        <a:pt x="264" y="5"/>
                      </a:lnTo>
                      <a:lnTo>
                        <a:pt x="264" y="4"/>
                      </a:lnTo>
                      <a:lnTo>
                        <a:pt x="265" y="3"/>
                      </a:lnTo>
                      <a:lnTo>
                        <a:pt x="266" y="2"/>
                      </a:lnTo>
                      <a:lnTo>
                        <a:pt x="267" y="3"/>
                      </a:lnTo>
                      <a:lnTo>
                        <a:pt x="269" y="2"/>
                      </a:lnTo>
                      <a:lnTo>
                        <a:pt x="271" y="1"/>
                      </a:lnTo>
                      <a:lnTo>
                        <a:pt x="272" y="1"/>
                      </a:lnTo>
                      <a:lnTo>
                        <a:pt x="273" y="1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7" y="0"/>
                      </a:lnTo>
                      <a:lnTo>
                        <a:pt x="278" y="0"/>
                      </a:lnTo>
                      <a:lnTo>
                        <a:pt x="279" y="1"/>
                      </a:lnTo>
                      <a:lnTo>
                        <a:pt x="281" y="2"/>
                      </a:lnTo>
                      <a:lnTo>
                        <a:pt x="284" y="4"/>
                      </a:lnTo>
                      <a:lnTo>
                        <a:pt x="284" y="5"/>
                      </a:lnTo>
                      <a:lnTo>
                        <a:pt x="285" y="6"/>
                      </a:lnTo>
                      <a:lnTo>
                        <a:pt x="286" y="7"/>
                      </a:lnTo>
                      <a:lnTo>
                        <a:pt x="287" y="8"/>
                      </a:lnTo>
                      <a:lnTo>
                        <a:pt x="288" y="9"/>
                      </a:lnTo>
                      <a:lnTo>
                        <a:pt x="289" y="10"/>
                      </a:lnTo>
                      <a:lnTo>
                        <a:pt x="290" y="10"/>
                      </a:lnTo>
                      <a:lnTo>
                        <a:pt x="291" y="10"/>
                      </a:lnTo>
                      <a:lnTo>
                        <a:pt x="292" y="10"/>
                      </a:lnTo>
                      <a:lnTo>
                        <a:pt x="293" y="10"/>
                      </a:lnTo>
                      <a:lnTo>
                        <a:pt x="294" y="10"/>
                      </a:lnTo>
                      <a:lnTo>
                        <a:pt x="298" y="11"/>
                      </a:lnTo>
                      <a:lnTo>
                        <a:pt x="299" y="11"/>
                      </a:lnTo>
                      <a:lnTo>
                        <a:pt x="301" y="10"/>
                      </a:lnTo>
                      <a:lnTo>
                        <a:pt x="302" y="10"/>
                      </a:lnTo>
                      <a:lnTo>
                        <a:pt x="303" y="10"/>
                      </a:lnTo>
                      <a:lnTo>
                        <a:pt x="305" y="11"/>
                      </a:lnTo>
                      <a:lnTo>
                        <a:pt x="306" y="12"/>
                      </a:lnTo>
                      <a:lnTo>
                        <a:pt x="307" y="12"/>
                      </a:lnTo>
                      <a:lnTo>
                        <a:pt x="309" y="12"/>
                      </a:lnTo>
                      <a:lnTo>
                        <a:pt x="312" y="12"/>
                      </a:lnTo>
                      <a:lnTo>
                        <a:pt x="313" y="12"/>
                      </a:lnTo>
                      <a:lnTo>
                        <a:pt x="314" y="13"/>
                      </a:lnTo>
                      <a:lnTo>
                        <a:pt x="315" y="13"/>
                      </a:lnTo>
                      <a:lnTo>
                        <a:pt x="316" y="15"/>
                      </a:lnTo>
                      <a:lnTo>
                        <a:pt x="318" y="16"/>
                      </a:lnTo>
                      <a:lnTo>
                        <a:pt x="320" y="17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5" y="17"/>
                      </a:lnTo>
                      <a:lnTo>
                        <a:pt x="327" y="17"/>
                      </a:lnTo>
                      <a:lnTo>
                        <a:pt x="328" y="18"/>
                      </a:lnTo>
                      <a:lnTo>
                        <a:pt x="329" y="18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4" y="21"/>
                      </a:lnTo>
                      <a:lnTo>
                        <a:pt x="336" y="21"/>
                      </a:lnTo>
                      <a:lnTo>
                        <a:pt x="337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39" y="19"/>
                      </a:lnTo>
                      <a:lnTo>
                        <a:pt x="342" y="20"/>
                      </a:lnTo>
                      <a:lnTo>
                        <a:pt x="344" y="19"/>
                      </a:lnTo>
                      <a:lnTo>
                        <a:pt x="347" y="19"/>
                      </a:lnTo>
                      <a:lnTo>
                        <a:pt x="349" y="19"/>
                      </a:lnTo>
                      <a:lnTo>
                        <a:pt x="351" y="20"/>
                      </a:lnTo>
                      <a:lnTo>
                        <a:pt x="353" y="20"/>
                      </a:lnTo>
                      <a:lnTo>
                        <a:pt x="354" y="20"/>
                      </a:lnTo>
                      <a:lnTo>
                        <a:pt x="355" y="21"/>
                      </a:lnTo>
                      <a:lnTo>
                        <a:pt x="357" y="20"/>
                      </a:lnTo>
                      <a:lnTo>
                        <a:pt x="359" y="21"/>
                      </a:lnTo>
                      <a:lnTo>
                        <a:pt x="360" y="20"/>
                      </a:lnTo>
                      <a:lnTo>
                        <a:pt x="362" y="19"/>
                      </a:lnTo>
                      <a:lnTo>
                        <a:pt x="364" y="19"/>
                      </a:lnTo>
                      <a:lnTo>
                        <a:pt x="366" y="19"/>
                      </a:lnTo>
                      <a:lnTo>
                        <a:pt x="367" y="19"/>
                      </a:lnTo>
                      <a:lnTo>
                        <a:pt x="367" y="18"/>
                      </a:lnTo>
                      <a:lnTo>
                        <a:pt x="368" y="19"/>
                      </a:lnTo>
                      <a:lnTo>
                        <a:pt x="371" y="19"/>
                      </a:lnTo>
                      <a:lnTo>
                        <a:pt x="372" y="20"/>
                      </a:lnTo>
                      <a:lnTo>
                        <a:pt x="372" y="21"/>
                      </a:lnTo>
                      <a:lnTo>
                        <a:pt x="373" y="23"/>
                      </a:lnTo>
                      <a:lnTo>
                        <a:pt x="373" y="24"/>
                      </a:lnTo>
                      <a:lnTo>
                        <a:pt x="374" y="25"/>
                      </a:lnTo>
                      <a:lnTo>
                        <a:pt x="375" y="26"/>
                      </a:lnTo>
                      <a:lnTo>
                        <a:pt x="376" y="26"/>
                      </a:lnTo>
                      <a:lnTo>
                        <a:pt x="377" y="27"/>
                      </a:lnTo>
                      <a:lnTo>
                        <a:pt x="378" y="27"/>
                      </a:lnTo>
                      <a:lnTo>
                        <a:pt x="380" y="28"/>
                      </a:lnTo>
                      <a:lnTo>
                        <a:pt x="382" y="28"/>
                      </a:lnTo>
                      <a:lnTo>
                        <a:pt x="385" y="28"/>
                      </a:lnTo>
                      <a:lnTo>
                        <a:pt x="386" y="28"/>
                      </a:lnTo>
                      <a:lnTo>
                        <a:pt x="388" y="28"/>
                      </a:lnTo>
                      <a:lnTo>
                        <a:pt x="389" y="27"/>
                      </a:lnTo>
                      <a:lnTo>
                        <a:pt x="391" y="26"/>
                      </a:lnTo>
                      <a:lnTo>
                        <a:pt x="392" y="26"/>
                      </a:lnTo>
                      <a:lnTo>
                        <a:pt x="394" y="26"/>
                      </a:lnTo>
                      <a:lnTo>
                        <a:pt x="395" y="26"/>
                      </a:lnTo>
                      <a:lnTo>
                        <a:pt x="396" y="27"/>
                      </a:lnTo>
                      <a:lnTo>
                        <a:pt x="397" y="27"/>
                      </a:lnTo>
                      <a:lnTo>
                        <a:pt x="397" y="28"/>
                      </a:lnTo>
                      <a:lnTo>
                        <a:pt x="397" y="30"/>
                      </a:lnTo>
                      <a:lnTo>
                        <a:pt x="396" y="31"/>
                      </a:lnTo>
                      <a:lnTo>
                        <a:pt x="395" y="31"/>
                      </a:lnTo>
                      <a:lnTo>
                        <a:pt x="394" y="30"/>
                      </a:lnTo>
                      <a:lnTo>
                        <a:pt x="393" y="30"/>
                      </a:lnTo>
                      <a:lnTo>
                        <a:pt x="392" y="31"/>
                      </a:lnTo>
                      <a:lnTo>
                        <a:pt x="392" y="32"/>
                      </a:lnTo>
                      <a:lnTo>
                        <a:pt x="392" y="34"/>
                      </a:lnTo>
                      <a:lnTo>
                        <a:pt x="390" y="36"/>
                      </a:lnTo>
                      <a:lnTo>
                        <a:pt x="390" y="38"/>
                      </a:lnTo>
                      <a:lnTo>
                        <a:pt x="390" y="41"/>
                      </a:lnTo>
                      <a:lnTo>
                        <a:pt x="390" y="42"/>
                      </a:lnTo>
                      <a:lnTo>
                        <a:pt x="390" y="45"/>
                      </a:lnTo>
                      <a:lnTo>
                        <a:pt x="390" y="48"/>
                      </a:lnTo>
                      <a:lnTo>
                        <a:pt x="392" y="50"/>
                      </a:lnTo>
                      <a:lnTo>
                        <a:pt x="392" y="51"/>
                      </a:lnTo>
                      <a:lnTo>
                        <a:pt x="393" y="53"/>
                      </a:lnTo>
                      <a:lnTo>
                        <a:pt x="393" y="54"/>
                      </a:lnTo>
                      <a:lnTo>
                        <a:pt x="394" y="55"/>
                      </a:lnTo>
                      <a:lnTo>
                        <a:pt x="394" y="56"/>
                      </a:lnTo>
                      <a:lnTo>
                        <a:pt x="394" y="58"/>
                      </a:lnTo>
                      <a:lnTo>
                        <a:pt x="394" y="59"/>
                      </a:lnTo>
                      <a:lnTo>
                        <a:pt x="395" y="59"/>
                      </a:lnTo>
                      <a:lnTo>
                        <a:pt x="395" y="60"/>
                      </a:lnTo>
                      <a:lnTo>
                        <a:pt x="396" y="61"/>
                      </a:lnTo>
                      <a:lnTo>
                        <a:pt x="396" y="62"/>
                      </a:lnTo>
                      <a:lnTo>
                        <a:pt x="397" y="63"/>
                      </a:lnTo>
                      <a:lnTo>
                        <a:pt x="398" y="63"/>
                      </a:lnTo>
                      <a:lnTo>
                        <a:pt x="399" y="63"/>
                      </a:lnTo>
                      <a:lnTo>
                        <a:pt x="400" y="63"/>
                      </a:lnTo>
                      <a:lnTo>
                        <a:pt x="401" y="64"/>
                      </a:lnTo>
                      <a:lnTo>
                        <a:pt x="402" y="64"/>
                      </a:lnTo>
                      <a:lnTo>
                        <a:pt x="402" y="63"/>
                      </a:lnTo>
                      <a:lnTo>
                        <a:pt x="403" y="63"/>
                      </a:lnTo>
                      <a:lnTo>
                        <a:pt x="404" y="62"/>
                      </a:lnTo>
                      <a:lnTo>
                        <a:pt x="406" y="61"/>
                      </a:lnTo>
                      <a:lnTo>
                        <a:pt x="407" y="60"/>
                      </a:lnTo>
                      <a:lnTo>
                        <a:pt x="408" y="60"/>
                      </a:lnTo>
                      <a:lnTo>
                        <a:pt x="408" y="59"/>
                      </a:lnTo>
                      <a:lnTo>
                        <a:pt x="409" y="58"/>
                      </a:lnTo>
                      <a:lnTo>
                        <a:pt x="409" y="57"/>
                      </a:lnTo>
                      <a:lnTo>
                        <a:pt x="410" y="56"/>
                      </a:lnTo>
                      <a:lnTo>
                        <a:pt x="411" y="54"/>
                      </a:lnTo>
                      <a:lnTo>
                        <a:pt x="411" y="53"/>
                      </a:lnTo>
                      <a:lnTo>
                        <a:pt x="412" y="51"/>
                      </a:lnTo>
                      <a:lnTo>
                        <a:pt x="413" y="50"/>
                      </a:lnTo>
                      <a:lnTo>
                        <a:pt x="413" y="49"/>
                      </a:lnTo>
                      <a:lnTo>
                        <a:pt x="414" y="48"/>
                      </a:lnTo>
                      <a:lnTo>
                        <a:pt x="415" y="48"/>
                      </a:lnTo>
                      <a:lnTo>
                        <a:pt x="417" y="48"/>
                      </a:lnTo>
                      <a:lnTo>
                        <a:pt x="418" y="48"/>
                      </a:lnTo>
                      <a:lnTo>
                        <a:pt x="419" y="48"/>
                      </a:lnTo>
                      <a:lnTo>
                        <a:pt x="420" y="49"/>
                      </a:lnTo>
                      <a:lnTo>
                        <a:pt x="421" y="49"/>
                      </a:lnTo>
                      <a:lnTo>
                        <a:pt x="422" y="50"/>
                      </a:lnTo>
                      <a:lnTo>
                        <a:pt x="423" y="54"/>
                      </a:lnTo>
                      <a:lnTo>
                        <a:pt x="423" y="60"/>
                      </a:lnTo>
                      <a:lnTo>
                        <a:pt x="423" y="61"/>
                      </a:lnTo>
                      <a:lnTo>
                        <a:pt x="423" y="62"/>
                      </a:lnTo>
                      <a:lnTo>
                        <a:pt x="423" y="64"/>
                      </a:lnTo>
                      <a:lnTo>
                        <a:pt x="423" y="65"/>
                      </a:lnTo>
                      <a:lnTo>
                        <a:pt x="423" y="67"/>
                      </a:lnTo>
                      <a:lnTo>
                        <a:pt x="422" y="69"/>
                      </a:lnTo>
                      <a:lnTo>
                        <a:pt x="422" y="70"/>
                      </a:lnTo>
                      <a:lnTo>
                        <a:pt x="422" y="71"/>
                      </a:lnTo>
                      <a:lnTo>
                        <a:pt x="422" y="73"/>
                      </a:lnTo>
                      <a:lnTo>
                        <a:pt x="422" y="74"/>
                      </a:lnTo>
                      <a:lnTo>
                        <a:pt x="422" y="75"/>
                      </a:lnTo>
                      <a:lnTo>
                        <a:pt x="423" y="76"/>
                      </a:lnTo>
                      <a:lnTo>
                        <a:pt x="425" y="77"/>
                      </a:lnTo>
                      <a:lnTo>
                        <a:pt x="426" y="78"/>
                      </a:lnTo>
                      <a:lnTo>
                        <a:pt x="427" y="78"/>
                      </a:lnTo>
                      <a:lnTo>
                        <a:pt x="428" y="79"/>
                      </a:lnTo>
                      <a:lnTo>
                        <a:pt x="429" y="79"/>
                      </a:lnTo>
                      <a:lnTo>
                        <a:pt x="430" y="79"/>
                      </a:lnTo>
                      <a:lnTo>
                        <a:pt x="430" y="78"/>
                      </a:lnTo>
                      <a:lnTo>
                        <a:pt x="431" y="77"/>
                      </a:lnTo>
                      <a:lnTo>
                        <a:pt x="432" y="76"/>
                      </a:lnTo>
                      <a:lnTo>
                        <a:pt x="432" y="75"/>
                      </a:lnTo>
                      <a:lnTo>
                        <a:pt x="432" y="73"/>
                      </a:lnTo>
                      <a:lnTo>
                        <a:pt x="431" y="72"/>
                      </a:lnTo>
                      <a:lnTo>
                        <a:pt x="431" y="71"/>
                      </a:lnTo>
                      <a:lnTo>
                        <a:pt x="431" y="70"/>
                      </a:lnTo>
                      <a:lnTo>
                        <a:pt x="431" y="69"/>
                      </a:lnTo>
                      <a:lnTo>
                        <a:pt x="432" y="66"/>
                      </a:lnTo>
                      <a:lnTo>
                        <a:pt x="431" y="65"/>
                      </a:lnTo>
                      <a:lnTo>
                        <a:pt x="431" y="64"/>
                      </a:lnTo>
                      <a:lnTo>
                        <a:pt x="430" y="64"/>
                      </a:lnTo>
                      <a:lnTo>
                        <a:pt x="431" y="63"/>
                      </a:lnTo>
                      <a:lnTo>
                        <a:pt x="431" y="62"/>
                      </a:lnTo>
                      <a:lnTo>
                        <a:pt x="431" y="61"/>
                      </a:lnTo>
                      <a:lnTo>
                        <a:pt x="432" y="60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4" y="56"/>
                      </a:lnTo>
                      <a:lnTo>
                        <a:pt x="435" y="56"/>
                      </a:lnTo>
                      <a:lnTo>
                        <a:pt x="435" y="55"/>
                      </a:lnTo>
                      <a:lnTo>
                        <a:pt x="434" y="54"/>
                      </a:lnTo>
                      <a:lnTo>
                        <a:pt x="434" y="53"/>
                      </a:lnTo>
                      <a:lnTo>
                        <a:pt x="434" y="52"/>
                      </a:lnTo>
                      <a:lnTo>
                        <a:pt x="435" y="52"/>
                      </a:lnTo>
                      <a:lnTo>
                        <a:pt x="436" y="51"/>
                      </a:lnTo>
                      <a:lnTo>
                        <a:pt x="438" y="50"/>
                      </a:lnTo>
                      <a:lnTo>
                        <a:pt x="439" y="50"/>
                      </a:lnTo>
                      <a:lnTo>
                        <a:pt x="442" y="51"/>
                      </a:lnTo>
                      <a:lnTo>
                        <a:pt x="443" y="51"/>
                      </a:lnTo>
                      <a:lnTo>
                        <a:pt x="444" y="50"/>
                      </a:lnTo>
                      <a:lnTo>
                        <a:pt x="445" y="50"/>
                      </a:lnTo>
                      <a:lnTo>
                        <a:pt x="446" y="50"/>
                      </a:lnTo>
                      <a:lnTo>
                        <a:pt x="447" y="49"/>
                      </a:lnTo>
                      <a:lnTo>
                        <a:pt x="447" y="50"/>
                      </a:lnTo>
                      <a:lnTo>
                        <a:pt x="448" y="50"/>
                      </a:lnTo>
                      <a:lnTo>
                        <a:pt x="450" y="51"/>
                      </a:lnTo>
                      <a:lnTo>
                        <a:pt x="451" y="51"/>
                      </a:lnTo>
                      <a:lnTo>
                        <a:pt x="453" y="51"/>
                      </a:lnTo>
                      <a:lnTo>
                        <a:pt x="454" y="52"/>
                      </a:lnTo>
                      <a:lnTo>
                        <a:pt x="455" y="52"/>
                      </a:lnTo>
                      <a:lnTo>
                        <a:pt x="456" y="52"/>
                      </a:lnTo>
                      <a:lnTo>
                        <a:pt x="457" y="51"/>
                      </a:lnTo>
                      <a:lnTo>
                        <a:pt x="459" y="50"/>
                      </a:lnTo>
                      <a:lnTo>
                        <a:pt x="460" y="49"/>
                      </a:lnTo>
                      <a:lnTo>
                        <a:pt x="461" y="49"/>
                      </a:lnTo>
                      <a:lnTo>
                        <a:pt x="462" y="49"/>
                      </a:lnTo>
                      <a:lnTo>
                        <a:pt x="463" y="49"/>
                      </a:lnTo>
                      <a:lnTo>
                        <a:pt x="465" y="49"/>
                      </a:lnTo>
                      <a:lnTo>
                        <a:pt x="466" y="49"/>
                      </a:lnTo>
                      <a:lnTo>
                        <a:pt x="467" y="49"/>
                      </a:lnTo>
                      <a:lnTo>
                        <a:pt x="469" y="50"/>
                      </a:lnTo>
                      <a:lnTo>
                        <a:pt x="471" y="50"/>
                      </a:lnTo>
                      <a:lnTo>
                        <a:pt x="472" y="50"/>
                      </a:lnTo>
                      <a:lnTo>
                        <a:pt x="473" y="50"/>
                      </a:lnTo>
                      <a:lnTo>
                        <a:pt x="474" y="49"/>
                      </a:lnTo>
                      <a:lnTo>
                        <a:pt x="475" y="49"/>
                      </a:lnTo>
                      <a:lnTo>
                        <a:pt x="476" y="48"/>
                      </a:lnTo>
                      <a:lnTo>
                        <a:pt x="480" y="48"/>
                      </a:lnTo>
                      <a:lnTo>
                        <a:pt x="481" y="49"/>
                      </a:lnTo>
                      <a:lnTo>
                        <a:pt x="482" y="49"/>
                      </a:lnTo>
                      <a:lnTo>
                        <a:pt x="483" y="49"/>
                      </a:lnTo>
                      <a:lnTo>
                        <a:pt x="484" y="49"/>
                      </a:lnTo>
                      <a:lnTo>
                        <a:pt x="485" y="49"/>
                      </a:lnTo>
                      <a:lnTo>
                        <a:pt x="486" y="49"/>
                      </a:lnTo>
                      <a:lnTo>
                        <a:pt x="486" y="48"/>
                      </a:lnTo>
                      <a:lnTo>
                        <a:pt x="487" y="49"/>
                      </a:lnTo>
                      <a:lnTo>
                        <a:pt x="487" y="48"/>
                      </a:lnTo>
                      <a:lnTo>
                        <a:pt x="488" y="49"/>
                      </a:lnTo>
                      <a:lnTo>
                        <a:pt x="489" y="49"/>
                      </a:lnTo>
                      <a:lnTo>
                        <a:pt x="490" y="50"/>
                      </a:lnTo>
                      <a:lnTo>
                        <a:pt x="491" y="50"/>
                      </a:lnTo>
                      <a:lnTo>
                        <a:pt x="491" y="51"/>
                      </a:lnTo>
                      <a:lnTo>
                        <a:pt x="492" y="52"/>
                      </a:lnTo>
                      <a:lnTo>
                        <a:pt x="493" y="52"/>
                      </a:lnTo>
                      <a:lnTo>
                        <a:pt x="494" y="52"/>
                      </a:lnTo>
                      <a:lnTo>
                        <a:pt x="496" y="52"/>
                      </a:lnTo>
                      <a:lnTo>
                        <a:pt x="496" y="51"/>
                      </a:lnTo>
                      <a:lnTo>
                        <a:pt x="497" y="51"/>
                      </a:lnTo>
                      <a:lnTo>
                        <a:pt x="498" y="51"/>
                      </a:lnTo>
                      <a:lnTo>
                        <a:pt x="498" y="50"/>
                      </a:lnTo>
                      <a:lnTo>
                        <a:pt x="498" y="49"/>
                      </a:lnTo>
                      <a:lnTo>
                        <a:pt x="497" y="48"/>
                      </a:lnTo>
                      <a:lnTo>
                        <a:pt x="496" y="46"/>
                      </a:lnTo>
                      <a:lnTo>
                        <a:pt x="495" y="46"/>
                      </a:lnTo>
                      <a:lnTo>
                        <a:pt x="495" y="45"/>
                      </a:lnTo>
                      <a:lnTo>
                        <a:pt x="496" y="43"/>
                      </a:lnTo>
                      <a:lnTo>
                        <a:pt x="496" y="42"/>
                      </a:lnTo>
                      <a:lnTo>
                        <a:pt x="496" y="41"/>
                      </a:lnTo>
                      <a:lnTo>
                        <a:pt x="497" y="40"/>
                      </a:lnTo>
                      <a:lnTo>
                        <a:pt x="498" y="40"/>
                      </a:lnTo>
                      <a:lnTo>
                        <a:pt x="499" y="41"/>
                      </a:lnTo>
                      <a:lnTo>
                        <a:pt x="500" y="41"/>
                      </a:lnTo>
                      <a:lnTo>
                        <a:pt x="500" y="42"/>
                      </a:lnTo>
                      <a:lnTo>
                        <a:pt x="501" y="42"/>
                      </a:lnTo>
                      <a:lnTo>
                        <a:pt x="501" y="43"/>
                      </a:lnTo>
                      <a:lnTo>
                        <a:pt x="501" y="44"/>
                      </a:lnTo>
                      <a:lnTo>
                        <a:pt x="502" y="45"/>
                      </a:lnTo>
                      <a:lnTo>
                        <a:pt x="502" y="47"/>
                      </a:lnTo>
                      <a:lnTo>
                        <a:pt x="502" y="48"/>
                      </a:lnTo>
                      <a:lnTo>
                        <a:pt x="503" y="49"/>
                      </a:lnTo>
                      <a:lnTo>
                        <a:pt x="504" y="49"/>
                      </a:lnTo>
                      <a:lnTo>
                        <a:pt x="505" y="50"/>
                      </a:lnTo>
                      <a:lnTo>
                        <a:pt x="505" y="51"/>
                      </a:lnTo>
                      <a:lnTo>
                        <a:pt x="506" y="51"/>
                      </a:lnTo>
                      <a:lnTo>
                        <a:pt x="507" y="52"/>
                      </a:lnTo>
                      <a:lnTo>
                        <a:pt x="508" y="53"/>
                      </a:lnTo>
                      <a:lnTo>
                        <a:pt x="509" y="54"/>
                      </a:lnTo>
                      <a:lnTo>
                        <a:pt x="510" y="54"/>
                      </a:lnTo>
                      <a:lnTo>
                        <a:pt x="511" y="54"/>
                      </a:lnTo>
                      <a:lnTo>
                        <a:pt x="512" y="54"/>
                      </a:lnTo>
                      <a:lnTo>
                        <a:pt x="513" y="54"/>
                      </a:lnTo>
                      <a:lnTo>
                        <a:pt x="514" y="53"/>
                      </a:lnTo>
                      <a:lnTo>
                        <a:pt x="515" y="53"/>
                      </a:lnTo>
                      <a:lnTo>
                        <a:pt x="515" y="52"/>
                      </a:lnTo>
                      <a:lnTo>
                        <a:pt x="516" y="51"/>
                      </a:lnTo>
                      <a:lnTo>
                        <a:pt x="517" y="51"/>
                      </a:lnTo>
                      <a:lnTo>
                        <a:pt x="518" y="51"/>
                      </a:lnTo>
                      <a:lnTo>
                        <a:pt x="519" y="50"/>
                      </a:lnTo>
                      <a:lnTo>
                        <a:pt x="520" y="50"/>
                      </a:lnTo>
                      <a:lnTo>
                        <a:pt x="520" y="49"/>
                      </a:lnTo>
                      <a:lnTo>
                        <a:pt x="521" y="47"/>
                      </a:lnTo>
                      <a:lnTo>
                        <a:pt x="521" y="44"/>
                      </a:lnTo>
                      <a:lnTo>
                        <a:pt x="522" y="43"/>
                      </a:lnTo>
                      <a:lnTo>
                        <a:pt x="523" y="43"/>
                      </a:lnTo>
                      <a:lnTo>
                        <a:pt x="525" y="44"/>
                      </a:lnTo>
                      <a:lnTo>
                        <a:pt x="525" y="45"/>
                      </a:lnTo>
                      <a:lnTo>
                        <a:pt x="526" y="45"/>
                      </a:lnTo>
                      <a:lnTo>
                        <a:pt x="526" y="46"/>
                      </a:lnTo>
                      <a:lnTo>
                        <a:pt x="526" y="48"/>
                      </a:lnTo>
                      <a:lnTo>
                        <a:pt x="526" y="49"/>
                      </a:lnTo>
                      <a:lnTo>
                        <a:pt x="526" y="51"/>
                      </a:lnTo>
                      <a:lnTo>
                        <a:pt x="527" y="51"/>
                      </a:lnTo>
                      <a:lnTo>
                        <a:pt x="528" y="51"/>
                      </a:lnTo>
                      <a:lnTo>
                        <a:pt x="529" y="52"/>
                      </a:lnTo>
                      <a:lnTo>
                        <a:pt x="530" y="53"/>
                      </a:lnTo>
                      <a:lnTo>
                        <a:pt x="531" y="52"/>
                      </a:lnTo>
                      <a:lnTo>
                        <a:pt x="532" y="51"/>
                      </a:lnTo>
                      <a:lnTo>
                        <a:pt x="532" y="50"/>
                      </a:lnTo>
                      <a:lnTo>
                        <a:pt x="533" y="48"/>
                      </a:lnTo>
                      <a:lnTo>
                        <a:pt x="533" y="47"/>
                      </a:lnTo>
                      <a:lnTo>
                        <a:pt x="533" y="46"/>
                      </a:lnTo>
                      <a:lnTo>
                        <a:pt x="534" y="46"/>
                      </a:lnTo>
                      <a:lnTo>
                        <a:pt x="534" y="45"/>
                      </a:lnTo>
                      <a:lnTo>
                        <a:pt x="534" y="44"/>
                      </a:lnTo>
                      <a:lnTo>
                        <a:pt x="533" y="44"/>
                      </a:lnTo>
                      <a:lnTo>
                        <a:pt x="533" y="43"/>
                      </a:lnTo>
                      <a:lnTo>
                        <a:pt x="533" y="42"/>
                      </a:lnTo>
                      <a:lnTo>
                        <a:pt x="533" y="41"/>
                      </a:lnTo>
                      <a:lnTo>
                        <a:pt x="534" y="40"/>
                      </a:lnTo>
                      <a:lnTo>
                        <a:pt x="535" y="39"/>
                      </a:lnTo>
                      <a:lnTo>
                        <a:pt x="536" y="39"/>
                      </a:lnTo>
                      <a:lnTo>
                        <a:pt x="537" y="39"/>
                      </a:lnTo>
                      <a:lnTo>
                        <a:pt x="537" y="40"/>
                      </a:lnTo>
                      <a:lnTo>
                        <a:pt x="538" y="39"/>
                      </a:lnTo>
                      <a:lnTo>
                        <a:pt x="540" y="38"/>
                      </a:lnTo>
                      <a:lnTo>
                        <a:pt x="544" y="39"/>
                      </a:lnTo>
                      <a:lnTo>
                        <a:pt x="545" y="39"/>
                      </a:lnTo>
                      <a:lnTo>
                        <a:pt x="545" y="40"/>
                      </a:lnTo>
                      <a:lnTo>
                        <a:pt x="546" y="40"/>
                      </a:lnTo>
                      <a:lnTo>
                        <a:pt x="547" y="39"/>
                      </a:lnTo>
                      <a:lnTo>
                        <a:pt x="548" y="39"/>
                      </a:lnTo>
                      <a:lnTo>
                        <a:pt x="549" y="38"/>
                      </a:lnTo>
                      <a:lnTo>
                        <a:pt x="550" y="39"/>
                      </a:lnTo>
                      <a:lnTo>
                        <a:pt x="551" y="39"/>
                      </a:lnTo>
                      <a:lnTo>
                        <a:pt x="552" y="40"/>
                      </a:lnTo>
                      <a:lnTo>
                        <a:pt x="553" y="41"/>
                      </a:lnTo>
                      <a:lnTo>
                        <a:pt x="553" y="42"/>
                      </a:lnTo>
                      <a:lnTo>
                        <a:pt x="553" y="43"/>
                      </a:lnTo>
                      <a:lnTo>
                        <a:pt x="555" y="45"/>
                      </a:lnTo>
                      <a:lnTo>
                        <a:pt x="556" y="46"/>
                      </a:lnTo>
                      <a:lnTo>
                        <a:pt x="557" y="47"/>
                      </a:lnTo>
                      <a:lnTo>
                        <a:pt x="557" y="46"/>
                      </a:lnTo>
                      <a:lnTo>
                        <a:pt x="558" y="46"/>
                      </a:lnTo>
                      <a:lnTo>
                        <a:pt x="559" y="46"/>
                      </a:lnTo>
                      <a:lnTo>
                        <a:pt x="559" y="45"/>
                      </a:lnTo>
                      <a:lnTo>
                        <a:pt x="560" y="45"/>
                      </a:lnTo>
                      <a:lnTo>
                        <a:pt x="561" y="44"/>
                      </a:lnTo>
                      <a:lnTo>
                        <a:pt x="561" y="43"/>
                      </a:lnTo>
                      <a:lnTo>
                        <a:pt x="561" y="42"/>
                      </a:lnTo>
                      <a:lnTo>
                        <a:pt x="562" y="42"/>
                      </a:lnTo>
                      <a:lnTo>
                        <a:pt x="562" y="41"/>
                      </a:lnTo>
                      <a:lnTo>
                        <a:pt x="563" y="41"/>
                      </a:lnTo>
                      <a:lnTo>
                        <a:pt x="565" y="42"/>
                      </a:lnTo>
                      <a:lnTo>
                        <a:pt x="566" y="41"/>
                      </a:lnTo>
                      <a:lnTo>
                        <a:pt x="567" y="40"/>
                      </a:lnTo>
                      <a:lnTo>
                        <a:pt x="568" y="41"/>
                      </a:lnTo>
                      <a:lnTo>
                        <a:pt x="570" y="41"/>
                      </a:lnTo>
                      <a:lnTo>
                        <a:pt x="570" y="40"/>
                      </a:lnTo>
                      <a:lnTo>
                        <a:pt x="571" y="39"/>
                      </a:lnTo>
                      <a:lnTo>
                        <a:pt x="572" y="39"/>
                      </a:lnTo>
                      <a:lnTo>
                        <a:pt x="573" y="39"/>
                      </a:lnTo>
                      <a:lnTo>
                        <a:pt x="574" y="38"/>
                      </a:lnTo>
                      <a:lnTo>
                        <a:pt x="574" y="39"/>
                      </a:lnTo>
                      <a:lnTo>
                        <a:pt x="575" y="39"/>
                      </a:lnTo>
                      <a:lnTo>
                        <a:pt x="575" y="40"/>
                      </a:lnTo>
                      <a:lnTo>
                        <a:pt x="575" y="41"/>
                      </a:lnTo>
                      <a:lnTo>
                        <a:pt x="576" y="42"/>
                      </a:lnTo>
                      <a:lnTo>
                        <a:pt x="577" y="43"/>
                      </a:lnTo>
                      <a:lnTo>
                        <a:pt x="577" y="44"/>
                      </a:lnTo>
                      <a:lnTo>
                        <a:pt x="578" y="44"/>
                      </a:lnTo>
                      <a:lnTo>
                        <a:pt x="578" y="45"/>
                      </a:lnTo>
                      <a:lnTo>
                        <a:pt x="577" y="45"/>
                      </a:lnTo>
                      <a:lnTo>
                        <a:pt x="576" y="46"/>
                      </a:lnTo>
                      <a:lnTo>
                        <a:pt x="576" y="48"/>
                      </a:lnTo>
                      <a:lnTo>
                        <a:pt x="577" y="49"/>
                      </a:lnTo>
                      <a:lnTo>
                        <a:pt x="578" y="50"/>
                      </a:lnTo>
                      <a:lnTo>
                        <a:pt x="579" y="50"/>
                      </a:lnTo>
                      <a:lnTo>
                        <a:pt x="579" y="52"/>
                      </a:lnTo>
                      <a:lnTo>
                        <a:pt x="580" y="52"/>
                      </a:lnTo>
                      <a:lnTo>
                        <a:pt x="581" y="52"/>
                      </a:lnTo>
                      <a:lnTo>
                        <a:pt x="582" y="52"/>
                      </a:lnTo>
                      <a:lnTo>
                        <a:pt x="583" y="54"/>
                      </a:lnTo>
                      <a:lnTo>
                        <a:pt x="584" y="55"/>
                      </a:lnTo>
                      <a:lnTo>
                        <a:pt x="585" y="55"/>
                      </a:lnTo>
                      <a:lnTo>
                        <a:pt x="586" y="56"/>
                      </a:lnTo>
                      <a:lnTo>
                        <a:pt x="587" y="56"/>
                      </a:lnTo>
                      <a:lnTo>
                        <a:pt x="588" y="57"/>
                      </a:lnTo>
                      <a:lnTo>
                        <a:pt x="589" y="58"/>
                      </a:lnTo>
                      <a:lnTo>
                        <a:pt x="589" y="59"/>
                      </a:lnTo>
                      <a:lnTo>
                        <a:pt x="590" y="60"/>
                      </a:lnTo>
                      <a:lnTo>
                        <a:pt x="591" y="60"/>
                      </a:lnTo>
                      <a:lnTo>
                        <a:pt x="593" y="61"/>
                      </a:lnTo>
                      <a:lnTo>
                        <a:pt x="593" y="62"/>
                      </a:lnTo>
                      <a:lnTo>
                        <a:pt x="593" y="64"/>
                      </a:lnTo>
                      <a:lnTo>
                        <a:pt x="593" y="65"/>
                      </a:lnTo>
                      <a:lnTo>
                        <a:pt x="594" y="65"/>
                      </a:lnTo>
                      <a:lnTo>
                        <a:pt x="595" y="66"/>
                      </a:lnTo>
                      <a:lnTo>
                        <a:pt x="595" y="68"/>
                      </a:lnTo>
                      <a:lnTo>
                        <a:pt x="595" y="69"/>
                      </a:lnTo>
                      <a:lnTo>
                        <a:pt x="594" y="70"/>
                      </a:lnTo>
                      <a:lnTo>
                        <a:pt x="594" y="71"/>
                      </a:lnTo>
                      <a:lnTo>
                        <a:pt x="594" y="72"/>
                      </a:lnTo>
                      <a:lnTo>
                        <a:pt x="593" y="72"/>
                      </a:lnTo>
                      <a:lnTo>
                        <a:pt x="593" y="73"/>
                      </a:lnTo>
                      <a:lnTo>
                        <a:pt x="592" y="73"/>
                      </a:lnTo>
                      <a:lnTo>
                        <a:pt x="592" y="74"/>
                      </a:lnTo>
                      <a:lnTo>
                        <a:pt x="591" y="74"/>
                      </a:lnTo>
                      <a:lnTo>
                        <a:pt x="591" y="75"/>
                      </a:lnTo>
                      <a:lnTo>
                        <a:pt x="590" y="75"/>
                      </a:lnTo>
                      <a:lnTo>
                        <a:pt x="590" y="76"/>
                      </a:lnTo>
                      <a:lnTo>
                        <a:pt x="590" y="77"/>
                      </a:lnTo>
                      <a:lnTo>
                        <a:pt x="589" y="78"/>
                      </a:lnTo>
                      <a:lnTo>
                        <a:pt x="589" y="77"/>
                      </a:lnTo>
                      <a:lnTo>
                        <a:pt x="589" y="78"/>
                      </a:lnTo>
                      <a:lnTo>
                        <a:pt x="589" y="79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8" y="81"/>
                      </a:lnTo>
                      <a:lnTo>
                        <a:pt x="588" y="82"/>
                      </a:lnTo>
                      <a:lnTo>
                        <a:pt x="588" y="83"/>
                      </a:lnTo>
                      <a:lnTo>
                        <a:pt x="588" y="84"/>
                      </a:lnTo>
                      <a:lnTo>
                        <a:pt x="588" y="85"/>
                      </a:lnTo>
                      <a:lnTo>
                        <a:pt x="588" y="86"/>
                      </a:lnTo>
                      <a:lnTo>
                        <a:pt x="588" y="87"/>
                      </a:lnTo>
                      <a:lnTo>
                        <a:pt x="588" y="88"/>
                      </a:lnTo>
                      <a:lnTo>
                        <a:pt x="588" y="89"/>
                      </a:lnTo>
                      <a:lnTo>
                        <a:pt x="587" y="89"/>
                      </a:lnTo>
                      <a:lnTo>
                        <a:pt x="588" y="89"/>
                      </a:lnTo>
                      <a:lnTo>
                        <a:pt x="587" y="90"/>
                      </a:lnTo>
                      <a:lnTo>
                        <a:pt x="588" y="90"/>
                      </a:lnTo>
                      <a:lnTo>
                        <a:pt x="588" y="91"/>
                      </a:lnTo>
                      <a:lnTo>
                        <a:pt x="587" y="91"/>
                      </a:lnTo>
                      <a:lnTo>
                        <a:pt x="588" y="92"/>
                      </a:lnTo>
                      <a:lnTo>
                        <a:pt x="587" y="92"/>
                      </a:lnTo>
                      <a:lnTo>
                        <a:pt x="588" y="92"/>
                      </a:lnTo>
                      <a:lnTo>
                        <a:pt x="588" y="93"/>
                      </a:lnTo>
                      <a:lnTo>
                        <a:pt x="589" y="93"/>
                      </a:lnTo>
                      <a:lnTo>
                        <a:pt x="589" y="94"/>
                      </a:lnTo>
                      <a:lnTo>
                        <a:pt x="590" y="94"/>
                      </a:lnTo>
                      <a:lnTo>
                        <a:pt x="591" y="94"/>
                      </a:lnTo>
                      <a:lnTo>
                        <a:pt x="591" y="95"/>
                      </a:lnTo>
                      <a:lnTo>
                        <a:pt x="592" y="95"/>
                      </a:lnTo>
                      <a:lnTo>
                        <a:pt x="592" y="96"/>
                      </a:lnTo>
                      <a:lnTo>
                        <a:pt x="593" y="96"/>
                      </a:lnTo>
                      <a:lnTo>
                        <a:pt x="594" y="96"/>
                      </a:lnTo>
                      <a:lnTo>
                        <a:pt x="594" y="97"/>
                      </a:lnTo>
                      <a:lnTo>
                        <a:pt x="595" y="97"/>
                      </a:lnTo>
                      <a:lnTo>
                        <a:pt x="595" y="98"/>
                      </a:lnTo>
                      <a:lnTo>
                        <a:pt x="596" y="98"/>
                      </a:lnTo>
                      <a:lnTo>
                        <a:pt x="597" y="99"/>
                      </a:lnTo>
                      <a:lnTo>
                        <a:pt x="598" y="99"/>
                      </a:lnTo>
                      <a:lnTo>
                        <a:pt x="599" y="100"/>
                      </a:lnTo>
                      <a:lnTo>
                        <a:pt x="600" y="100"/>
                      </a:lnTo>
                      <a:lnTo>
                        <a:pt x="601" y="100"/>
                      </a:lnTo>
                      <a:lnTo>
                        <a:pt x="601" y="101"/>
                      </a:lnTo>
                      <a:lnTo>
                        <a:pt x="601" y="102"/>
                      </a:lnTo>
                      <a:lnTo>
                        <a:pt x="602" y="102"/>
                      </a:lnTo>
                      <a:lnTo>
                        <a:pt x="602" y="103"/>
                      </a:lnTo>
                      <a:lnTo>
                        <a:pt x="602" y="104"/>
                      </a:lnTo>
                      <a:lnTo>
                        <a:pt x="602" y="105"/>
                      </a:lnTo>
                      <a:lnTo>
                        <a:pt x="601" y="105"/>
                      </a:lnTo>
                      <a:lnTo>
                        <a:pt x="602" y="106"/>
                      </a:lnTo>
                      <a:lnTo>
                        <a:pt x="602" y="107"/>
                      </a:lnTo>
                      <a:lnTo>
                        <a:pt x="602" y="108"/>
                      </a:lnTo>
                      <a:lnTo>
                        <a:pt x="603" y="108"/>
                      </a:lnTo>
                      <a:lnTo>
                        <a:pt x="603" y="109"/>
                      </a:lnTo>
                      <a:lnTo>
                        <a:pt x="603" y="110"/>
                      </a:lnTo>
                      <a:lnTo>
                        <a:pt x="603" y="111"/>
                      </a:lnTo>
                      <a:lnTo>
                        <a:pt x="604" y="111"/>
                      </a:lnTo>
                      <a:lnTo>
                        <a:pt x="604" y="112"/>
                      </a:lnTo>
                      <a:lnTo>
                        <a:pt x="604" y="113"/>
                      </a:lnTo>
                      <a:lnTo>
                        <a:pt x="605" y="114"/>
                      </a:lnTo>
                      <a:lnTo>
                        <a:pt x="605" y="115"/>
                      </a:lnTo>
                      <a:lnTo>
                        <a:pt x="605" y="116"/>
                      </a:lnTo>
                      <a:lnTo>
                        <a:pt x="604" y="116"/>
                      </a:lnTo>
                      <a:lnTo>
                        <a:pt x="604" y="117"/>
                      </a:lnTo>
                      <a:lnTo>
                        <a:pt x="604" y="118"/>
                      </a:lnTo>
                      <a:lnTo>
                        <a:pt x="604" y="119"/>
                      </a:lnTo>
                      <a:lnTo>
                        <a:pt x="603" y="119"/>
                      </a:lnTo>
                      <a:lnTo>
                        <a:pt x="603" y="120"/>
                      </a:lnTo>
                      <a:lnTo>
                        <a:pt x="602" y="121"/>
                      </a:lnTo>
                      <a:lnTo>
                        <a:pt x="601" y="120"/>
                      </a:lnTo>
                      <a:lnTo>
                        <a:pt x="600" y="120"/>
                      </a:lnTo>
                      <a:lnTo>
                        <a:pt x="599" y="120"/>
                      </a:lnTo>
                      <a:lnTo>
                        <a:pt x="598" y="120"/>
                      </a:lnTo>
                      <a:lnTo>
                        <a:pt x="598" y="119"/>
                      </a:lnTo>
                      <a:lnTo>
                        <a:pt x="598" y="120"/>
                      </a:lnTo>
                      <a:lnTo>
                        <a:pt x="597" y="120"/>
                      </a:lnTo>
                      <a:lnTo>
                        <a:pt x="597" y="121"/>
                      </a:lnTo>
                      <a:lnTo>
                        <a:pt x="596" y="122"/>
                      </a:lnTo>
                      <a:lnTo>
                        <a:pt x="596" y="123"/>
                      </a:lnTo>
                      <a:lnTo>
                        <a:pt x="597" y="123"/>
                      </a:lnTo>
                      <a:lnTo>
                        <a:pt x="596" y="123"/>
                      </a:lnTo>
                      <a:lnTo>
                        <a:pt x="596" y="124"/>
                      </a:lnTo>
                      <a:lnTo>
                        <a:pt x="596" y="125"/>
                      </a:lnTo>
                      <a:lnTo>
                        <a:pt x="595" y="125"/>
                      </a:lnTo>
                      <a:lnTo>
                        <a:pt x="595" y="126"/>
                      </a:lnTo>
                      <a:lnTo>
                        <a:pt x="595" y="127"/>
                      </a:lnTo>
                      <a:lnTo>
                        <a:pt x="594" y="127"/>
                      </a:lnTo>
                      <a:lnTo>
                        <a:pt x="593" y="127"/>
                      </a:lnTo>
                      <a:lnTo>
                        <a:pt x="592" y="129"/>
                      </a:lnTo>
                      <a:lnTo>
                        <a:pt x="591" y="129"/>
                      </a:lnTo>
                      <a:lnTo>
                        <a:pt x="591" y="130"/>
                      </a:lnTo>
                      <a:lnTo>
                        <a:pt x="592" y="131"/>
                      </a:lnTo>
                      <a:lnTo>
                        <a:pt x="592" y="132"/>
                      </a:lnTo>
                      <a:lnTo>
                        <a:pt x="590" y="135"/>
                      </a:lnTo>
                      <a:lnTo>
                        <a:pt x="589" y="138"/>
                      </a:lnTo>
                      <a:lnTo>
                        <a:pt x="590" y="141"/>
                      </a:lnTo>
                      <a:lnTo>
                        <a:pt x="592" y="143"/>
                      </a:lnTo>
                      <a:lnTo>
                        <a:pt x="594" y="143"/>
                      </a:lnTo>
                      <a:lnTo>
                        <a:pt x="593" y="145"/>
                      </a:lnTo>
                      <a:lnTo>
                        <a:pt x="594" y="145"/>
                      </a:lnTo>
                      <a:lnTo>
                        <a:pt x="594" y="146"/>
                      </a:lnTo>
                      <a:lnTo>
                        <a:pt x="595" y="146"/>
                      </a:lnTo>
                      <a:lnTo>
                        <a:pt x="595" y="147"/>
                      </a:lnTo>
                      <a:lnTo>
                        <a:pt x="596" y="147"/>
                      </a:lnTo>
                      <a:lnTo>
                        <a:pt x="596" y="148"/>
                      </a:lnTo>
                      <a:lnTo>
                        <a:pt x="597" y="148"/>
                      </a:lnTo>
                      <a:lnTo>
                        <a:pt x="597" y="149"/>
                      </a:lnTo>
                      <a:lnTo>
                        <a:pt x="598" y="149"/>
                      </a:lnTo>
                      <a:lnTo>
                        <a:pt x="598" y="150"/>
                      </a:lnTo>
                      <a:lnTo>
                        <a:pt x="597" y="150"/>
                      </a:lnTo>
                      <a:lnTo>
                        <a:pt x="597" y="151"/>
                      </a:lnTo>
                      <a:lnTo>
                        <a:pt x="597" y="152"/>
                      </a:lnTo>
                      <a:lnTo>
                        <a:pt x="596" y="152"/>
                      </a:lnTo>
                      <a:lnTo>
                        <a:pt x="596" y="153"/>
                      </a:lnTo>
                      <a:lnTo>
                        <a:pt x="596" y="154"/>
                      </a:lnTo>
                      <a:lnTo>
                        <a:pt x="597" y="155"/>
                      </a:lnTo>
                      <a:lnTo>
                        <a:pt x="597" y="156"/>
                      </a:lnTo>
                      <a:lnTo>
                        <a:pt x="597" y="157"/>
                      </a:lnTo>
                      <a:lnTo>
                        <a:pt x="597" y="159"/>
                      </a:lnTo>
                      <a:lnTo>
                        <a:pt x="597" y="161"/>
                      </a:lnTo>
                      <a:lnTo>
                        <a:pt x="598" y="161"/>
                      </a:lnTo>
                      <a:lnTo>
                        <a:pt x="598" y="162"/>
                      </a:lnTo>
                      <a:lnTo>
                        <a:pt x="599" y="162"/>
                      </a:lnTo>
                      <a:lnTo>
                        <a:pt x="599" y="163"/>
                      </a:lnTo>
                      <a:lnTo>
                        <a:pt x="600" y="163"/>
                      </a:lnTo>
                      <a:lnTo>
                        <a:pt x="599" y="163"/>
                      </a:lnTo>
                      <a:lnTo>
                        <a:pt x="598" y="164"/>
                      </a:lnTo>
                      <a:lnTo>
                        <a:pt x="598" y="165"/>
                      </a:lnTo>
                      <a:lnTo>
                        <a:pt x="597" y="165"/>
                      </a:lnTo>
                      <a:lnTo>
                        <a:pt x="598" y="166"/>
                      </a:lnTo>
                      <a:lnTo>
                        <a:pt x="598" y="167"/>
                      </a:lnTo>
                      <a:lnTo>
                        <a:pt x="599" y="167"/>
                      </a:lnTo>
                      <a:lnTo>
                        <a:pt x="599" y="168"/>
                      </a:lnTo>
                      <a:lnTo>
                        <a:pt x="598" y="169"/>
                      </a:lnTo>
                      <a:lnTo>
                        <a:pt x="598" y="170"/>
                      </a:lnTo>
                      <a:lnTo>
                        <a:pt x="598" y="171"/>
                      </a:lnTo>
                      <a:lnTo>
                        <a:pt x="599" y="171"/>
                      </a:lnTo>
                      <a:lnTo>
                        <a:pt x="599" y="172"/>
                      </a:lnTo>
                      <a:lnTo>
                        <a:pt x="600" y="173"/>
                      </a:lnTo>
                      <a:lnTo>
                        <a:pt x="600" y="174"/>
                      </a:lnTo>
                      <a:lnTo>
                        <a:pt x="601" y="174"/>
                      </a:lnTo>
                      <a:lnTo>
                        <a:pt x="602" y="174"/>
                      </a:lnTo>
                      <a:lnTo>
                        <a:pt x="603" y="174"/>
                      </a:lnTo>
                      <a:lnTo>
                        <a:pt x="604" y="174"/>
                      </a:lnTo>
                      <a:lnTo>
                        <a:pt x="603" y="174"/>
                      </a:lnTo>
                      <a:lnTo>
                        <a:pt x="603" y="175"/>
                      </a:lnTo>
                      <a:lnTo>
                        <a:pt x="603" y="176"/>
                      </a:lnTo>
                      <a:lnTo>
                        <a:pt x="602" y="176"/>
                      </a:lnTo>
                      <a:lnTo>
                        <a:pt x="602" y="177"/>
                      </a:lnTo>
                      <a:lnTo>
                        <a:pt x="603" y="177"/>
                      </a:lnTo>
                      <a:lnTo>
                        <a:pt x="604" y="178"/>
                      </a:lnTo>
                      <a:lnTo>
                        <a:pt x="604" y="179"/>
                      </a:lnTo>
                      <a:lnTo>
                        <a:pt x="605" y="179"/>
                      </a:lnTo>
                      <a:lnTo>
                        <a:pt x="604" y="179"/>
                      </a:lnTo>
                      <a:lnTo>
                        <a:pt x="605" y="180"/>
                      </a:lnTo>
                      <a:lnTo>
                        <a:pt x="605" y="181"/>
                      </a:lnTo>
                      <a:lnTo>
                        <a:pt x="605" y="182"/>
                      </a:lnTo>
                      <a:lnTo>
                        <a:pt x="605" y="183"/>
                      </a:lnTo>
                      <a:lnTo>
                        <a:pt x="606" y="184"/>
                      </a:lnTo>
                      <a:lnTo>
                        <a:pt x="606" y="185"/>
                      </a:lnTo>
                      <a:lnTo>
                        <a:pt x="606" y="186"/>
                      </a:lnTo>
                      <a:lnTo>
                        <a:pt x="607" y="186"/>
                      </a:lnTo>
                      <a:lnTo>
                        <a:pt x="607" y="187"/>
                      </a:lnTo>
                      <a:lnTo>
                        <a:pt x="606" y="187"/>
                      </a:lnTo>
                      <a:lnTo>
                        <a:pt x="607" y="187"/>
                      </a:lnTo>
                      <a:lnTo>
                        <a:pt x="607" y="188"/>
                      </a:lnTo>
                      <a:lnTo>
                        <a:pt x="608" y="189"/>
                      </a:lnTo>
                      <a:lnTo>
                        <a:pt x="608" y="190"/>
                      </a:lnTo>
                      <a:lnTo>
                        <a:pt x="609" y="190"/>
                      </a:lnTo>
                      <a:lnTo>
                        <a:pt x="609" y="189"/>
                      </a:lnTo>
                      <a:lnTo>
                        <a:pt x="609" y="190"/>
                      </a:lnTo>
                      <a:lnTo>
                        <a:pt x="609" y="191"/>
                      </a:lnTo>
                      <a:lnTo>
                        <a:pt x="608" y="191"/>
                      </a:lnTo>
                      <a:lnTo>
                        <a:pt x="608" y="192"/>
                      </a:lnTo>
                      <a:lnTo>
                        <a:pt x="608" y="193"/>
                      </a:lnTo>
                      <a:lnTo>
                        <a:pt x="608" y="194"/>
                      </a:lnTo>
                      <a:lnTo>
                        <a:pt x="607" y="194"/>
                      </a:lnTo>
                      <a:lnTo>
                        <a:pt x="607" y="195"/>
                      </a:lnTo>
                      <a:lnTo>
                        <a:pt x="607" y="196"/>
                      </a:lnTo>
                      <a:lnTo>
                        <a:pt x="608" y="196"/>
                      </a:lnTo>
                      <a:lnTo>
                        <a:pt x="607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0" y="197"/>
                      </a:lnTo>
                      <a:lnTo>
                        <a:pt x="611" y="197"/>
                      </a:lnTo>
                      <a:lnTo>
                        <a:pt x="612" y="197"/>
                      </a:lnTo>
                      <a:lnTo>
                        <a:pt x="612" y="198"/>
                      </a:lnTo>
                      <a:lnTo>
                        <a:pt x="613" y="198"/>
                      </a:lnTo>
                      <a:lnTo>
                        <a:pt x="613" y="197"/>
                      </a:lnTo>
                      <a:lnTo>
                        <a:pt x="613" y="198"/>
                      </a:lnTo>
                      <a:lnTo>
                        <a:pt x="614" y="198"/>
                      </a:lnTo>
                      <a:lnTo>
                        <a:pt x="615" y="198"/>
                      </a:lnTo>
                      <a:lnTo>
                        <a:pt x="616" y="198"/>
                      </a:lnTo>
                      <a:lnTo>
                        <a:pt x="617" y="198"/>
                      </a:lnTo>
                      <a:lnTo>
                        <a:pt x="618" y="198"/>
                      </a:lnTo>
                      <a:lnTo>
                        <a:pt x="618" y="197"/>
                      </a:lnTo>
                      <a:lnTo>
                        <a:pt x="619" y="197"/>
                      </a:lnTo>
                      <a:lnTo>
                        <a:pt x="620" y="196"/>
                      </a:lnTo>
                      <a:lnTo>
                        <a:pt x="621" y="196"/>
                      </a:lnTo>
                      <a:lnTo>
                        <a:pt x="621" y="195"/>
                      </a:lnTo>
                      <a:lnTo>
                        <a:pt x="622" y="195"/>
                      </a:lnTo>
                      <a:lnTo>
                        <a:pt x="623" y="195"/>
                      </a:lnTo>
                      <a:lnTo>
                        <a:pt x="624" y="195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5" y="193"/>
                      </a:lnTo>
                      <a:lnTo>
                        <a:pt x="626" y="193"/>
                      </a:lnTo>
                      <a:lnTo>
                        <a:pt x="628" y="193"/>
                      </a:lnTo>
                      <a:lnTo>
                        <a:pt x="629" y="193"/>
                      </a:lnTo>
                      <a:lnTo>
                        <a:pt x="629" y="194"/>
                      </a:lnTo>
                      <a:lnTo>
                        <a:pt x="630" y="193"/>
                      </a:lnTo>
                      <a:lnTo>
                        <a:pt x="631" y="193"/>
                      </a:lnTo>
                      <a:lnTo>
                        <a:pt x="632" y="192"/>
                      </a:lnTo>
                      <a:lnTo>
                        <a:pt x="632" y="193"/>
                      </a:lnTo>
                      <a:lnTo>
                        <a:pt x="632" y="194"/>
                      </a:lnTo>
                      <a:lnTo>
                        <a:pt x="633" y="195"/>
                      </a:lnTo>
                      <a:lnTo>
                        <a:pt x="634" y="195"/>
                      </a:lnTo>
                      <a:lnTo>
                        <a:pt x="634" y="196"/>
                      </a:lnTo>
                      <a:lnTo>
                        <a:pt x="635" y="196"/>
                      </a:lnTo>
                      <a:lnTo>
                        <a:pt x="636" y="196"/>
                      </a:lnTo>
                      <a:lnTo>
                        <a:pt x="637" y="197"/>
                      </a:lnTo>
                      <a:lnTo>
                        <a:pt x="637" y="198"/>
                      </a:lnTo>
                      <a:lnTo>
                        <a:pt x="638" y="197"/>
                      </a:lnTo>
                      <a:lnTo>
                        <a:pt x="638" y="196"/>
                      </a:lnTo>
                      <a:lnTo>
                        <a:pt x="639" y="195"/>
                      </a:lnTo>
                      <a:lnTo>
                        <a:pt x="640" y="195"/>
                      </a:lnTo>
                      <a:lnTo>
                        <a:pt x="641" y="195"/>
                      </a:lnTo>
                      <a:lnTo>
                        <a:pt x="641" y="194"/>
                      </a:lnTo>
                      <a:lnTo>
                        <a:pt x="641" y="193"/>
                      </a:lnTo>
                      <a:lnTo>
                        <a:pt x="642" y="193"/>
                      </a:lnTo>
                      <a:lnTo>
                        <a:pt x="642" y="194"/>
                      </a:lnTo>
                      <a:lnTo>
                        <a:pt x="643" y="194"/>
                      </a:lnTo>
                      <a:lnTo>
                        <a:pt x="644" y="195"/>
                      </a:lnTo>
                      <a:lnTo>
                        <a:pt x="643" y="195"/>
                      </a:lnTo>
                      <a:lnTo>
                        <a:pt x="643" y="196"/>
                      </a:lnTo>
                      <a:lnTo>
                        <a:pt x="643" y="197"/>
                      </a:lnTo>
                      <a:lnTo>
                        <a:pt x="644" y="197"/>
                      </a:lnTo>
                      <a:lnTo>
                        <a:pt x="644" y="198"/>
                      </a:lnTo>
                      <a:lnTo>
                        <a:pt x="644" y="199"/>
                      </a:lnTo>
                      <a:lnTo>
                        <a:pt x="645" y="199"/>
                      </a:lnTo>
                      <a:lnTo>
                        <a:pt x="645" y="200"/>
                      </a:lnTo>
                      <a:lnTo>
                        <a:pt x="646" y="200"/>
                      </a:lnTo>
                      <a:lnTo>
                        <a:pt x="645" y="200"/>
                      </a:lnTo>
                      <a:lnTo>
                        <a:pt x="645" y="201"/>
                      </a:lnTo>
                      <a:lnTo>
                        <a:pt x="646" y="201"/>
                      </a:lnTo>
                      <a:lnTo>
                        <a:pt x="645" y="201"/>
                      </a:lnTo>
                      <a:lnTo>
                        <a:pt x="645" y="202"/>
                      </a:lnTo>
                      <a:lnTo>
                        <a:pt x="646" y="202"/>
                      </a:lnTo>
                      <a:lnTo>
                        <a:pt x="647" y="203"/>
                      </a:lnTo>
                      <a:lnTo>
                        <a:pt x="647" y="202"/>
                      </a:lnTo>
                      <a:lnTo>
                        <a:pt x="648" y="202"/>
                      </a:lnTo>
                      <a:lnTo>
                        <a:pt x="649" y="202"/>
                      </a:lnTo>
                      <a:lnTo>
                        <a:pt x="650" y="201"/>
                      </a:lnTo>
                      <a:lnTo>
                        <a:pt x="650" y="202"/>
                      </a:lnTo>
                      <a:lnTo>
                        <a:pt x="651" y="202"/>
                      </a:lnTo>
                      <a:lnTo>
                        <a:pt x="651" y="203"/>
                      </a:lnTo>
                      <a:lnTo>
                        <a:pt x="652" y="203"/>
                      </a:lnTo>
                      <a:lnTo>
                        <a:pt x="653" y="203"/>
                      </a:lnTo>
                      <a:lnTo>
                        <a:pt x="653" y="204"/>
                      </a:lnTo>
                      <a:lnTo>
                        <a:pt x="654" y="203"/>
                      </a:lnTo>
                      <a:lnTo>
                        <a:pt x="655" y="204"/>
                      </a:lnTo>
                      <a:lnTo>
                        <a:pt x="655" y="205"/>
                      </a:lnTo>
                      <a:lnTo>
                        <a:pt x="655" y="206"/>
                      </a:lnTo>
                      <a:lnTo>
                        <a:pt x="656" y="206"/>
                      </a:lnTo>
                      <a:lnTo>
                        <a:pt x="656" y="207"/>
                      </a:lnTo>
                      <a:lnTo>
                        <a:pt x="655" y="207"/>
                      </a:lnTo>
                      <a:lnTo>
                        <a:pt x="656" y="207"/>
                      </a:lnTo>
                      <a:lnTo>
                        <a:pt x="656" y="208"/>
                      </a:lnTo>
                      <a:lnTo>
                        <a:pt x="655" y="208"/>
                      </a:lnTo>
                      <a:lnTo>
                        <a:pt x="655" y="209"/>
                      </a:lnTo>
                      <a:lnTo>
                        <a:pt x="654" y="210"/>
                      </a:lnTo>
                      <a:lnTo>
                        <a:pt x="655" y="211"/>
                      </a:lnTo>
                      <a:lnTo>
                        <a:pt x="654" y="211"/>
                      </a:lnTo>
                      <a:lnTo>
                        <a:pt x="654" y="212"/>
                      </a:lnTo>
                      <a:lnTo>
                        <a:pt x="654" y="213"/>
                      </a:lnTo>
                      <a:lnTo>
                        <a:pt x="655" y="213"/>
                      </a:lnTo>
                      <a:lnTo>
                        <a:pt x="655" y="214"/>
                      </a:lnTo>
                      <a:lnTo>
                        <a:pt x="656" y="214"/>
                      </a:lnTo>
                      <a:lnTo>
                        <a:pt x="656" y="215"/>
                      </a:lnTo>
                      <a:lnTo>
                        <a:pt x="656" y="216"/>
                      </a:lnTo>
                      <a:lnTo>
                        <a:pt x="655" y="216"/>
                      </a:lnTo>
                      <a:lnTo>
                        <a:pt x="655" y="217"/>
                      </a:lnTo>
                      <a:lnTo>
                        <a:pt x="654" y="217"/>
                      </a:lnTo>
                      <a:lnTo>
                        <a:pt x="654" y="218"/>
                      </a:lnTo>
                      <a:lnTo>
                        <a:pt x="654" y="219"/>
                      </a:lnTo>
                      <a:lnTo>
                        <a:pt x="653" y="220"/>
                      </a:lnTo>
                      <a:lnTo>
                        <a:pt x="654" y="221"/>
                      </a:lnTo>
                      <a:lnTo>
                        <a:pt x="653" y="221"/>
                      </a:lnTo>
                      <a:lnTo>
                        <a:pt x="652" y="222"/>
                      </a:lnTo>
                      <a:lnTo>
                        <a:pt x="652" y="223"/>
                      </a:lnTo>
                      <a:lnTo>
                        <a:pt x="651" y="223"/>
                      </a:lnTo>
                      <a:lnTo>
                        <a:pt x="650" y="223"/>
                      </a:lnTo>
                      <a:lnTo>
                        <a:pt x="650" y="224"/>
                      </a:lnTo>
                      <a:lnTo>
                        <a:pt x="650" y="225"/>
                      </a:lnTo>
                      <a:lnTo>
                        <a:pt x="649" y="225"/>
                      </a:lnTo>
                      <a:lnTo>
                        <a:pt x="649" y="226"/>
                      </a:lnTo>
                      <a:lnTo>
                        <a:pt x="648" y="226"/>
                      </a:lnTo>
                      <a:lnTo>
                        <a:pt x="649" y="226"/>
                      </a:lnTo>
                      <a:lnTo>
                        <a:pt x="648" y="227"/>
                      </a:lnTo>
                      <a:lnTo>
                        <a:pt x="648" y="228"/>
                      </a:lnTo>
                      <a:lnTo>
                        <a:pt x="647" y="228"/>
                      </a:lnTo>
                      <a:lnTo>
                        <a:pt x="646" y="228"/>
                      </a:lnTo>
                      <a:lnTo>
                        <a:pt x="645" y="228"/>
                      </a:lnTo>
                      <a:lnTo>
                        <a:pt x="644" y="227"/>
                      </a:lnTo>
                      <a:lnTo>
                        <a:pt x="643" y="227"/>
                      </a:lnTo>
                      <a:lnTo>
                        <a:pt x="643" y="228"/>
                      </a:lnTo>
                      <a:lnTo>
                        <a:pt x="642" y="228"/>
                      </a:lnTo>
                      <a:lnTo>
                        <a:pt x="643" y="229"/>
                      </a:lnTo>
                      <a:lnTo>
                        <a:pt x="642" y="229"/>
                      </a:lnTo>
                      <a:lnTo>
                        <a:pt x="642" y="230"/>
                      </a:lnTo>
                      <a:lnTo>
                        <a:pt x="642" y="231"/>
                      </a:lnTo>
                      <a:lnTo>
                        <a:pt x="642" y="232"/>
                      </a:lnTo>
                      <a:lnTo>
                        <a:pt x="642" y="233"/>
                      </a:lnTo>
                      <a:lnTo>
                        <a:pt x="641" y="234"/>
                      </a:lnTo>
                      <a:lnTo>
                        <a:pt x="642" y="235"/>
                      </a:lnTo>
                      <a:lnTo>
                        <a:pt x="642" y="237"/>
                      </a:lnTo>
                      <a:lnTo>
                        <a:pt x="641" y="237"/>
                      </a:lnTo>
                      <a:lnTo>
                        <a:pt x="640" y="237"/>
                      </a:lnTo>
                      <a:lnTo>
                        <a:pt x="639" y="238"/>
                      </a:lnTo>
                      <a:lnTo>
                        <a:pt x="639" y="239"/>
                      </a:lnTo>
                      <a:lnTo>
                        <a:pt x="637" y="241"/>
                      </a:lnTo>
                      <a:lnTo>
                        <a:pt x="637" y="242"/>
                      </a:lnTo>
                      <a:lnTo>
                        <a:pt x="636" y="242"/>
                      </a:lnTo>
                      <a:lnTo>
                        <a:pt x="635" y="243"/>
                      </a:lnTo>
                      <a:lnTo>
                        <a:pt x="635" y="244"/>
                      </a:lnTo>
                      <a:lnTo>
                        <a:pt x="635" y="245"/>
                      </a:lnTo>
                      <a:lnTo>
                        <a:pt x="636" y="245"/>
                      </a:lnTo>
                      <a:lnTo>
                        <a:pt x="637" y="245"/>
                      </a:lnTo>
                      <a:lnTo>
                        <a:pt x="637" y="246"/>
                      </a:lnTo>
                      <a:lnTo>
                        <a:pt x="638" y="247"/>
                      </a:lnTo>
                      <a:lnTo>
                        <a:pt x="638" y="248"/>
                      </a:lnTo>
                      <a:lnTo>
                        <a:pt x="638" y="249"/>
                      </a:lnTo>
                      <a:lnTo>
                        <a:pt x="639" y="249"/>
                      </a:lnTo>
                      <a:lnTo>
                        <a:pt x="638" y="249"/>
                      </a:lnTo>
                      <a:lnTo>
                        <a:pt x="638" y="250"/>
                      </a:lnTo>
                      <a:lnTo>
                        <a:pt x="637" y="250"/>
                      </a:lnTo>
                      <a:lnTo>
                        <a:pt x="637" y="251"/>
                      </a:lnTo>
                      <a:lnTo>
                        <a:pt x="636" y="251"/>
                      </a:lnTo>
                      <a:lnTo>
                        <a:pt x="636" y="252"/>
                      </a:lnTo>
                      <a:lnTo>
                        <a:pt x="637" y="253"/>
                      </a:lnTo>
                      <a:lnTo>
                        <a:pt x="636" y="254"/>
                      </a:lnTo>
                      <a:lnTo>
                        <a:pt x="637" y="255"/>
                      </a:lnTo>
                      <a:lnTo>
                        <a:pt x="638" y="255"/>
                      </a:lnTo>
                      <a:lnTo>
                        <a:pt x="637" y="256"/>
                      </a:lnTo>
                      <a:lnTo>
                        <a:pt x="638" y="257"/>
                      </a:lnTo>
                      <a:lnTo>
                        <a:pt x="638" y="258"/>
                      </a:lnTo>
                      <a:lnTo>
                        <a:pt x="638" y="259"/>
                      </a:lnTo>
                      <a:lnTo>
                        <a:pt x="639" y="259"/>
                      </a:lnTo>
                      <a:lnTo>
                        <a:pt x="639" y="260"/>
                      </a:lnTo>
                      <a:lnTo>
                        <a:pt x="640" y="261"/>
                      </a:lnTo>
                      <a:lnTo>
                        <a:pt x="641" y="261"/>
                      </a:lnTo>
                      <a:lnTo>
                        <a:pt x="641" y="262"/>
                      </a:lnTo>
                      <a:lnTo>
                        <a:pt x="641" y="263"/>
                      </a:lnTo>
                      <a:lnTo>
                        <a:pt x="640" y="263"/>
                      </a:lnTo>
                      <a:lnTo>
                        <a:pt x="639" y="263"/>
                      </a:lnTo>
                      <a:lnTo>
                        <a:pt x="638" y="262"/>
                      </a:lnTo>
                      <a:lnTo>
                        <a:pt x="637" y="262"/>
                      </a:lnTo>
                      <a:lnTo>
                        <a:pt x="637" y="263"/>
                      </a:lnTo>
                      <a:lnTo>
                        <a:pt x="636" y="263"/>
                      </a:lnTo>
                      <a:lnTo>
                        <a:pt x="636" y="264"/>
                      </a:lnTo>
                      <a:lnTo>
                        <a:pt x="635" y="263"/>
                      </a:lnTo>
                      <a:lnTo>
                        <a:pt x="634" y="263"/>
                      </a:lnTo>
                      <a:lnTo>
                        <a:pt x="634" y="264"/>
                      </a:lnTo>
                      <a:lnTo>
                        <a:pt x="633" y="265"/>
                      </a:lnTo>
                      <a:lnTo>
                        <a:pt x="634" y="265"/>
                      </a:lnTo>
                      <a:lnTo>
                        <a:pt x="634" y="266"/>
                      </a:lnTo>
                      <a:lnTo>
                        <a:pt x="634" y="267"/>
                      </a:lnTo>
                      <a:lnTo>
                        <a:pt x="635" y="267"/>
                      </a:lnTo>
                      <a:lnTo>
                        <a:pt x="636" y="268"/>
                      </a:lnTo>
                      <a:lnTo>
                        <a:pt x="635" y="269"/>
                      </a:lnTo>
                      <a:lnTo>
                        <a:pt x="634" y="269"/>
                      </a:lnTo>
                      <a:lnTo>
                        <a:pt x="633" y="269"/>
                      </a:lnTo>
                      <a:lnTo>
                        <a:pt x="632" y="269"/>
                      </a:lnTo>
                      <a:lnTo>
                        <a:pt x="631" y="269"/>
                      </a:lnTo>
                      <a:lnTo>
                        <a:pt x="630" y="269"/>
                      </a:lnTo>
                      <a:lnTo>
                        <a:pt x="629" y="269"/>
                      </a:lnTo>
                      <a:lnTo>
                        <a:pt x="630" y="269"/>
                      </a:lnTo>
                      <a:lnTo>
                        <a:pt x="630" y="270"/>
                      </a:lnTo>
                      <a:lnTo>
                        <a:pt x="631" y="271"/>
                      </a:lnTo>
                      <a:lnTo>
                        <a:pt x="632" y="271"/>
                      </a:lnTo>
                      <a:lnTo>
                        <a:pt x="633" y="271"/>
                      </a:lnTo>
                      <a:lnTo>
                        <a:pt x="634" y="271"/>
                      </a:lnTo>
                      <a:lnTo>
                        <a:pt x="635" y="271"/>
                      </a:lnTo>
                      <a:lnTo>
                        <a:pt x="636" y="271"/>
                      </a:lnTo>
                      <a:lnTo>
                        <a:pt x="637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8" y="273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6"/>
                      </a:lnTo>
                      <a:lnTo>
                        <a:pt x="641" y="276"/>
                      </a:lnTo>
                      <a:lnTo>
                        <a:pt x="640" y="277"/>
                      </a:lnTo>
                      <a:lnTo>
                        <a:pt x="640" y="278"/>
                      </a:lnTo>
                      <a:lnTo>
                        <a:pt x="639" y="278"/>
                      </a:lnTo>
                      <a:lnTo>
                        <a:pt x="638" y="278"/>
                      </a:lnTo>
                      <a:lnTo>
                        <a:pt x="637" y="278"/>
                      </a:lnTo>
                      <a:lnTo>
                        <a:pt x="637" y="279"/>
                      </a:lnTo>
                      <a:lnTo>
                        <a:pt x="636" y="280"/>
                      </a:lnTo>
                      <a:lnTo>
                        <a:pt x="635" y="280"/>
                      </a:lnTo>
                      <a:lnTo>
                        <a:pt x="634" y="280"/>
                      </a:lnTo>
                      <a:lnTo>
                        <a:pt x="633" y="280"/>
                      </a:lnTo>
                      <a:lnTo>
                        <a:pt x="634" y="280"/>
                      </a:lnTo>
                      <a:lnTo>
                        <a:pt x="634" y="281"/>
                      </a:lnTo>
                      <a:lnTo>
                        <a:pt x="632" y="283"/>
                      </a:lnTo>
                      <a:lnTo>
                        <a:pt x="632" y="284"/>
                      </a:lnTo>
                      <a:lnTo>
                        <a:pt x="633" y="285"/>
                      </a:lnTo>
                      <a:lnTo>
                        <a:pt x="632" y="285"/>
                      </a:lnTo>
                      <a:lnTo>
                        <a:pt x="631" y="286"/>
                      </a:lnTo>
                      <a:lnTo>
                        <a:pt x="631" y="287"/>
                      </a:lnTo>
                      <a:lnTo>
                        <a:pt x="630" y="287"/>
                      </a:lnTo>
                      <a:lnTo>
                        <a:pt x="629" y="288"/>
                      </a:lnTo>
                      <a:lnTo>
                        <a:pt x="629" y="289"/>
                      </a:lnTo>
                      <a:lnTo>
                        <a:pt x="629" y="290"/>
                      </a:lnTo>
                      <a:lnTo>
                        <a:pt x="630" y="290"/>
                      </a:lnTo>
                      <a:lnTo>
                        <a:pt x="630" y="291"/>
                      </a:lnTo>
                      <a:lnTo>
                        <a:pt x="629" y="291"/>
                      </a:lnTo>
                      <a:lnTo>
                        <a:pt x="629" y="292"/>
                      </a:lnTo>
                      <a:lnTo>
                        <a:pt x="629" y="293"/>
                      </a:lnTo>
                      <a:lnTo>
                        <a:pt x="628" y="293"/>
                      </a:lnTo>
                      <a:lnTo>
                        <a:pt x="627" y="293"/>
                      </a:lnTo>
                      <a:lnTo>
                        <a:pt x="627" y="294"/>
                      </a:lnTo>
                      <a:lnTo>
                        <a:pt x="628" y="294"/>
                      </a:lnTo>
                      <a:lnTo>
                        <a:pt x="628" y="295"/>
                      </a:lnTo>
                      <a:lnTo>
                        <a:pt x="629" y="295"/>
                      </a:lnTo>
                      <a:lnTo>
                        <a:pt x="630" y="295"/>
                      </a:lnTo>
                      <a:lnTo>
                        <a:pt x="630" y="296"/>
                      </a:lnTo>
                      <a:lnTo>
                        <a:pt x="630" y="297"/>
                      </a:lnTo>
                      <a:lnTo>
                        <a:pt x="630" y="298"/>
                      </a:lnTo>
                      <a:lnTo>
                        <a:pt x="631" y="298"/>
                      </a:lnTo>
                      <a:lnTo>
                        <a:pt x="630" y="299"/>
                      </a:lnTo>
                      <a:lnTo>
                        <a:pt x="631" y="299"/>
                      </a:lnTo>
                      <a:lnTo>
                        <a:pt x="631" y="300"/>
                      </a:lnTo>
                      <a:lnTo>
                        <a:pt x="632" y="300"/>
                      </a:lnTo>
                      <a:lnTo>
                        <a:pt x="633" y="300"/>
                      </a:lnTo>
                      <a:lnTo>
                        <a:pt x="633" y="301"/>
                      </a:lnTo>
                      <a:lnTo>
                        <a:pt x="632" y="302"/>
                      </a:lnTo>
                      <a:lnTo>
                        <a:pt x="632" y="303"/>
                      </a:lnTo>
                      <a:lnTo>
                        <a:pt x="632" y="304"/>
                      </a:lnTo>
                      <a:lnTo>
                        <a:pt x="632" y="305"/>
                      </a:lnTo>
                      <a:lnTo>
                        <a:pt x="632" y="306"/>
                      </a:lnTo>
                      <a:lnTo>
                        <a:pt x="633" y="306"/>
                      </a:lnTo>
                      <a:lnTo>
                        <a:pt x="633" y="307"/>
                      </a:lnTo>
                      <a:lnTo>
                        <a:pt x="634" y="307"/>
                      </a:lnTo>
                      <a:lnTo>
                        <a:pt x="635" y="307"/>
                      </a:lnTo>
                      <a:lnTo>
                        <a:pt x="635" y="308"/>
                      </a:lnTo>
                      <a:lnTo>
                        <a:pt x="636" y="308"/>
                      </a:lnTo>
                      <a:lnTo>
                        <a:pt x="637" y="308"/>
                      </a:lnTo>
                      <a:lnTo>
                        <a:pt x="638" y="308"/>
                      </a:lnTo>
                      <a:lnTo>
                        <a:pt x="638" y="309"/>
                      </a:lnTo>
                      <a:lnTo>
                        <a:pt x="638" y="308"/>
                      </a:lnTo>
                      <a:lnTo>
                        <a:pt x="639" y="308"/>
                      </a:lnTo>
                      <a:lnTo>
                        <a:pt x="640" y="308"/>
                      </a:lnTo>
                      <a:lnTo>
                        <a:pt x="641" y="309"/>
                      </a:lnTo>
                      <a:lnTo>
                        <a:pt x="640" y="309"/>
                      </a:lnTo>
                      <a:lnTo>
                        <a:pt x="641" y="310"/>
                      </a:lnTo>
                      <a:lnTo>
                        <a:pt x="641" y="309"/>
                      </a:lnTo>
                      <a:lnTo>
                        <a:pt x="642" y="309"/>
                      </a:lnTo>
                      <a:lnTo>
                        <a:pt x="643" y="311"/>
                      </a:lnTo>
                      <a:lnTo>
                        <a:pt x="643" y="312"/>
                      </a:lnTo>
                      <a:lnTo>
                        <a:pt x="644" y="312"/>
                      </a:lnTo>
                      <a:lnTo>
                        <a:pt x="645" y="312"/>
                      </a:lnTo>
                      <a:lnTo>
                        <a:pt x="644" y="314"/>
                      </a:lnTo>
                      <a:lnTo>
                        <a:pt x="643" y="315"/>
                      </a:lnTo>
                      <a:lnTo>
                        <a:pt x="647" y="316"/>
                      </a:lnTo>
                      <a:lnTo>
                        <a:pt x="647" y="317"/>
                      </a:lnTo>
                      <a:lnTo>
                        <a:pt x="648" y="317"/>
                      </a:lnTo>
                      <a:lnTo>
                        <a:pt x="649" y="318"/>
                      </a:lnTo>
                      <a:lnTo>
                        <a:pt x="650" y="318"/>
                      </a:lnTo>
                      <a:lnTo>
                        <a:pt x="651" y="318"/>
                      </a:lnTo>
                      <a:lnTo>
                        <a:pt x="652" y="318"/>
                      </a:lnTo>
                      <a:lnTo>
                        <a:pt x="652" y="319"/>
                      </a:lnTo>
                      <a:lnTo>
                        <a:pt x="653" y="320"/>
                      </a:lnTo>
                      <a:lnTo>
                        <a:pt x="654" y="321"/>
                      </a:lnTo>
                      <a:lnTo>
                        <a:pt x="655" y="321"/>
                      </a:lnTo>
                      <a:lnTo>
                        <a:pt x="656" y="320"/>
                      </a:lnTo>
                      <a:lnTo>
                        <a:pt x="656" y="321"/>
                      </a:lnTo>
                      <a:lnTo>
                        <a:pt x="656" y="322"/>
                      </a:lnTo>
                      <a:lnTo>
                        <a:pt x="655" y="322"/>
                      </a:lnTo>
                      <a:lnTo>
                        <a:pt x="655" y="323"/>
                      </a:lnTo>
                      <a:lnTo>
                        <a:pt x="654" y="323"/>
                      </a:lnTo>
                      <a:lnTo>
                        <a:pt x="653" y="324"/>
                      </a:lnTo>
                      <a:lnTo>
                        <a:pt x="654" y="325"/>
                      </a:lnTo>
                      <a:lnTo>
                        <a:pt x="655" y="325"/>
                      </a:lnTo>
                      <a:lnTo>
                        <a:pt x="655" y="326"/>
                      </a:lnTo>
                      <a:lnTo>
                        <a:pt x="654" y="326"/>
                      </a:lnTo>
                      <a:lnTo>
                        <a:pt x="654" y="327"/>
                      </a:lnTo>
                      <a:lnTo>
                        <a:pt x="655" y="328"/>
                      </a:lnTo>
                      <a:lnTo>
                        <a:pt x="655" y="329"/>
                      </a:lnTo>
                      <a:lnTo>
                        <a:pt x="654" y="329"/>
                      </a:lnTo>
                      <a:lnTo>
                        <a:pt x="653" y="330"/>
                      </a:lnTo>
                      <a:lnTo>
                        <a:pt x="654" y="331"/>
                      </a:lnTo>
                      <a:lnTo>
                        <a:pt x="655" y="331"/>
                      </a:lnTo>
                      <a:lnTo>
                        <a:pt x="656" y="332"/>
                      </a:lnTo>
                      <a:lnTo>
                        <a:pt x="656" y="333"/>
                      </a:lnTo>
                      <a:lnTo>
                        <a:pt x="656" y="334"/>
                      </a:lnTo>
                      <a:lnTo>
                        <a:pt x="655" y="335"/>
                      </a:lnTo>
                      <a:lnTo>
                        <a:pt x="655" y="334"/>
                      </a:lnTo>
                      <a:lnTo>
                        <a:pt x="654" y="333"/>
                      </a:lnTo>
                      <a:lnTo>
                        <a:pt x="654" y="334"/>
                      </a:lnTo>
                      <a:lnTo>
                        <a:pt x="653" y="334"/>
                      </a:lnTo>
                      <a:lnTo>
                        <a:pt x="653" y="333"/>
                      </a:lnTo>
                      <a:lnTo>
                        <a:pt x="652" y="334"/>
                      </a:lnTo>
                      <a:lnTo>
                        <a:pt x="651" y="334"/>
                      </a:lnTo>
                      <a:lnTo>
                        <a:pt x="650" y="334"/>
                      </a:lnTo>
                      <a:lnTo>
                        <a:pt x="649" y="335"/>
                      </a:lnTo>
                      <a:lnTo>
                        <a:pt x="649" y="334"/>
                      </a:lnTo>
                      <a:lnTo>
                        <a:pt x="648" y="335"/>
                      </a:lnTo>
                      <a:lnTo>
                        <a:pt x="648" y="336"/>
                      </a:lnTo>
                      <a:lnTo>
                        <a:pt x="648" y="337"/>
                      </a:lnTo>
                      <a:lnTo>
                        <a:pt x="648" y="338"/>
                      </a:lnTo>
                      <a:lnTo>
                        <a:pt x="648" y="337"/>
                      </a:lnTo>
                      <a:lnTo>
                        <a:pt x="649" y="337"/>
                      </a:lnTo>
                      <a:lnTo>
                        <a:pt x="649" y="338"/>
                      </a:lnTo>
                      <a:lnTo>
                        <a:pt x="650" y="338"/>
                      </a:lnTo>
                      <a:lnTo>
                        <a:pt x="649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9" y="340"/>
                      </a:lnTo>
                      <a:lnTo>
                        <a:pt x="650" y="340"/>
                      </a:lnTo>
                      <a:lnTo>
                        <a:pt x="651" y="340"/>
                      </a:lnTo>
                      <a:lnTo>
                        <a:pt x="651" y="341"/>
                      </a:lnTo>
                      <a:lnTo>
                        <a:pt x="652" y="341"/>
                      </a:lnTo>
                      <a:lnTo>
                        <a:pt x="653" y="341"/>
                      </a:lnTo>
                      <a:lnTo>
                        <a:pt x="654" y="342"/>
                      </a:lnTo>
                      <a:lnTo>
                        <a:pt x="655" y="342"/>
                      </a:lnTo>
                      <a:lnTo>
                        <a:pt x="656" y="342"/>
                      </a:lnTo>
                      <a:lnTo>
                        <a:pt x="657" y="343"/>
                      </a:lnTo>
                      <a:lnTo>
                        <a:pt x="658" y="343"/>
                      </a:lnTo>
                      <a:lnTo>
                        <a:pt x="658" y="344"/>
                      </a:lnTo>
                      <a:lnTo>
                        <a:pt x="659" y="344"/>
                      </a:lnTo>
                      <a:lnTo>
                        <a:pt x="660" y="344"/>
                      </a:lnTo>
                      <a:lnTo>
                        <a:pt x="661" y="345"/>
                      </a:lnTo>
                      <a:lnTo>
                        <a:pt x="661" y="344"/>
                      </a:lnTo>
                      <a:lnTo>
                        <a:pt x="661" y="345"/>
                      </a:lnTo>
                      <a:lnTo>
                        <a:pt x="660" y="345"/>
                      </a:lnTo>
                      <a:lnTo>
                        <a:pt x="660" y="346"/>
                      </a:lnTo>
                      <a:lnTo>
                        <a:pt x="659" y="347"/>
                      </a:lnTo>
                      <a:lnTo>
                        <a:pt x="658" y="347"/>
                      </a:lnTo>
                      <a:lnTo>
                        <a:pt x="658" y="348"/>
                      </a:lnTo>
                      <a:lnTo>
                        <a:pt x="657" y="348"/>
                      </a:lnTo>
                      <a:lnTo>
                        <a:pt x="657" y="350"/>
                      </a:lnTo>
                      <a:lnTo>
                        <a:pt x="656" y="351"/>
                      </a:lnTo>
                      <a:lnTo>
                        <a:pt x="656" y="352"/>
                      </a:lnTo>
                      <a:lnTo>
                        <a:pt x="657" y="352"/>
                      </a:lnTo>
                      <a:lnTo>
                        <a:pt x="656" y="353"/>
                      </a:lnTo>
                      <a:lnTo>
                        <a:pt x="656" y="354"/>
                      </a:lnTo>
                      <a:lnTo>
                        <a:pt x="656" y="355"/>
                      </a:lnTo>
                      <a:lnTo>
                        <a:pt x="655" y="355"/>
                      </a:lnTo>
                      <a:lnTo>
                        <a:pt x="655" y="356"/>
                      </a:lnTo>
                      <a:lnTo>
                        <a:pt x="656" y="356"/>
                      </a:lnTo>
                      <a:lnTo>
                        <a:pt x="656" y="357"/>
                      </a:lnTo>
                      <a:lnTo>
                        <a:pt x="657" y="358"/>
                      </a:lnTo>
                      <a:lnTo>
                        <a:pt x="657" y="359"/>
                      </a:lnTo>
                      <a:lnTo>
                        <a:pt x="658" y="359"/>
                      </a:lnTo>
                      <a:lnTo>
                        <a:pt x="659" y="360"/>
                      </a:lnTo>
                      <a:lnTo>
                        <a:pt x="660" y="359"/>
                      </a:lnTo>
                      <a:lnTo>
                        <a:pt x="662" y="358"/>
                      </a:lnTo>
                      <a:lnTo>
                        <a:pt x="662" y="359"/>
                      </a:lnTo>
                      <a:lnTo>
                        <a:pt x="663" y="359"/>
                      </a:lnTo>
                      <a:lnTo>
                        <a:pt x="664" y="359"/>
                      </a:lnTo>
                      <a:lnTo>
                        <a:pt x="664" y="358"/>
                      </a:lnTo>
                      <a:lnTo>
                        <a:pt x="665" y="358"/>
                      </a:lnTo>
                      <a:lnTo>
                        <a:pt x="666" y="357"/>
                      </a:lnTo>
                      <a:lnTo>
                        <a:pt x="667" y="357"/>
                      </a:lnTo>
                      <a:lnTo>
                        <a:pt x="667" y="358"/>
                      </a:lnTo>
                      <a:lnTo>
                        <a:pt x="667" y="359"/>
                      </a:lnTo>
                      <a:lnTo>
                        <a:pt x="668" y="359"/>
                      </a:lnTo>
                      <a:lnTo>
                        <a:pt x="669" y="359"/>
                      </a:lnTo>
                      <a:lnTo>
                        <a:pt x="670" y="358"/>
                      </a:lnTo>
                      <a:lnTo>
                        <a:pt x="671" y="358"/>
                      </a:lnTo>
                      <a:lnTo>
                        <a:pt x="672" y="358"/>
                      </a:lnTo>
                      <a:lnTo>
                        <a:pt x="673" y="357"/>
                      </a:lnTo>
                      <a:lnTo>
                        <a:pt x="674" y="357"/>
                      </a:lnTo>
                      <a:lnTo>
                        <a:pt x="675" y="357"/>
                      </a:lnTo>
                      <a:lnTo>
                        <a:pt x="676" y="357"/>
                      </a:lnTo>
                      <a:lnTo>
                        <a:pt x="677" y="357"/>
                      </a:lnTo>
                      <a:lnTo>
                        <a:pt x="678" y="357"/>
                      </a:lnTo>
                      <a:lnTo>
                        <a:pt x="678" y="356"/>
                      </a:lnTo>
                      <a:lnTo>
                        <a:pt x="679" y="357"/>
                      </a:lnTo>
                      <a:lnTo>
                        <a:pt x="679" y="358"/>
                      </a:lnTo>
                      <a:lnTo>
                        <a:pt x="678" y="359"/>
                      </a:lnTo>
                      <a:lnTo>
                        <a:pt x="679" y="359"/>
                      </a:lnTo>
                      <a:lnTo>
                        <a:pt x="679" y="360"/>
                      </a:lnTo>
                      <a:lnTo>
                        <a:pt x="679" y="361"/>
                      </a:lnTo>
                      <a:lnTo>
                        <a:pt x="678" y="361"/>
                      </a:lnTo>
                      <a:lnTo>
                        <a:pt x="678" y="362"/>
                      </a:lnTo>
                      <a:lnTo>
                        <a:pt x="677" y="362"/>
                      </a:lnTo>
                      <a:lnTo>
                        <a:pt x="677" y="363"/>
                      </a:lnTo>
                      <a:lnTo>
                        <a:pt x="678" y="363"/>
                      </a:lnTo>
                      <a:lnTo>
                        <a:pt x="679" y="363"/>
                      </a:lnTo>
                      <a:lnTo>
                        <a:pt x="680" y="362"/>
                      </a:lnTo>
                      <a:lnTo>
                        <a:pt x="681" y="362"/>
                      </a:lnTo>
                      <a:lnTo>
                        <a:pt x="682" y="362"/>
                      </a:lnTo>
                      <a:lnTo>
                        <a:pt x="683" y="361"/>
                      </a:lnTo>
                      <a:lnTo>
                        <a:pt x="684" y="361"/>
                      </a:lnTo>
                      <a:lnTo>
                        <a:pt x="685" y="361"/>
                      </a:lnTo>
                      <a:lnTo>
                        <a:pt x="686" y="361"/>
                      </a:lnTo>
                      <a:lnTo>
                        <a:pt x="687" y="361"/>
                      </a:lnTo>
                      <a:lnTo>
                        <a:pt x="688" y="361"/>
                      </a:lnTo>
                      <a:lnTo>
                        <a:pt x="689" y="361"/>
                      </a:lnTo>
                      <a:lnTo>
                        <a:pt x="690" y="360"/>
                      </a:lnTo>
                      <a:lnTo>
                        <a:pt x="690" y="361"/>
                      </a:lnTo>
                      <a:lnTo>
                        <a:pt x="691" y="361"/>
                      </a:lnTo>
                      <a:lnTo>
                        <a:pt x="692" y="360"/>
                      </a:lnTo>
                      <a:lnTo>
                        <a:pt x="693" y="360"/>
                      </a:lnTo>
                      <a:lnTo>
                        <a:pt x="693" y="359"/>
                      </a:lnTo>
                      <a:lnTo>
                        <a:pt x="694" y="359"/>
                      </a:lnTo>
                      <a:lnTo>
                        <a:pt x="695" y="359"/>
                      </a:lnTo>
                      <a:lnTo>
                        <a:pt x="696" y="358"/>
                      </a:lnTo>
                      <a:lnTo>
                        <a:pt x="697" y="357"/>
                      </a:lnTo>
                      <a:lnTo>
                        <a:pt x="698" y="357"/>
                      </a:lnTo>
                      <a:lnTo>
                        <a:pt x="699" y="357"/>
                      </a:lnTo>
                      <a:lnTo>
                        <a:pt x="700" y="356"/>
                      </a:lnTo>
                      <a:lnTo>
                        <a:pt x="700" y="355"/>
                      </a:lnTo>
                      <a:lnTo>
                        <a:pt x="702" y="354"/>
                      </a:lnTo>
                      <a:lnTo>
                        <a:pt x="702" y="355"/>
                      </a:lnTo>
                      <a:lnTo>
                        <a:pt x="702" y="356"/>
                      </a:lnTo>
                      <a:lnTo>
                        <a:pt x="703" y="356"/>
                      </a:lnTo>
                      <a:lnTo>
                        <a:pt x="703" y="357"/>
                      </a:lnTo>
                      <a:lnTo>
                        <a:pt x="703" y="358"/>
                      </a:lnTo>
                      <a:lnTo>
                        <a:pt x="703" y="359"/>
                      </a:lnTo>
                      <a:lnTo>
                        <a:pt x="703" y="360"/>
                      </a:lnTo>
                      <a:lnTo>
                        <a:pt x="703" y="361"/>
                      </a:lnTo>
                      <a:lnTo>
                        <a:pt x="704" y="361"/>
                      </a:lnTo>
                      <a:lnTo>
                        <a:pt x="704" y="360"/>
                      </a:lnTo>
                      <a:lnTo>
                        <a:pt x="705" y="360"/>
                      </a:lnTo>
                      <a:lnTo>
                        <a:pt x="706" y="360"/>
                      </a:lnTo>
                      <a:lnTo>
                        <a:pt x="706" y="359"/>
                      </a:lnTo>
                      <a:lnTo>
                        <a:pt x="706" y="358"/>
                      </a:lnTo>
                      <a:lnTo>
                        <a:pt x="707" y="358"/>
                      </a:lnTo>
                      <a:lnTo>
                        <a:pt x="707" y="357"/>
                      </a:lnTo>
                      <a:lnTo>
                        <a:pt x="708" y="356"/>
                      </a:lnTo>
                      <a:lnTo>
                        <a:pt x="709" y="356"/>
                      </a:lnTo>
                      <a:lnTo>
                        <a:pt x="709" y="357"/>
                      </a:lnTo>
                      <a:lnTo>
                        <a:pt x="710" y="357"/>
                      </a:lnTo>
                      <a:lnTo>
                        <a:pt x="710" y="356"/>
                      </a:lnTo>
                      <a:lnTo>
                        <a:pt x="711" y="357"/>
                      </a:lnTo>
                      <a:lnTo>
                        <a:pt x="711" y="356"/>
                      </a:lnTo>
                      <a:lnTo>
                        <a:pt x="711" y="357"/>
                      </a:lnTo>
                      <a:lnTo>
                        <a:pt x="712" y="357"/>
                      </a:lnTo>
                      <a:lnTo>
                        <a:pt x="712" y="358"/>
                      </a:lnTo>
                      <a:lnTo>
                        <a:pt x="712" y="359"/>
                      </a:lnTo>
                      <a:lnTo>
                        <a:pt x="713" y="359"/>
                      </a:lnTo>
                      <a:lnTo>
                        <a:pt x="713" y="360"/>
                      </a:lnTo>
                      <a:lnTo>
                        <a:pt x="714" y="359"/>
                      </a:lnTo>
                      <a:lnTo>
                        <a:pt x="715" y="358"/>
                      </a:lnTo>
                      <a:lnTo>
                        <a:pt x="715" y="357"/>
                      </a:lnTo>
                      <a:lnTo>
                        <a:pt x="715" y="354"/>
                      </a:lnTo>
                      <a:lnTo>
                        <a:pt x="716" y="354"/>
                      </a:lnTo>
                      <a:lnTo>
                        <a:pt x="717" y="354"/>
                      </a:lnTo>
                      <a:lnTo>
                        <a:pt x="717" y="353"/>
                      </a:lnTo>
                      <a:lnTo>
                        <a:pt x="718" y="353"/>
                      </a:lnTo>
                      <a:lnTo>
                        <a:pt x="718" y="354"/>
                      </a:lnTo>
                      <a:lnTo>
                        <a:pt x="718" y="355"/>
                      </a:lnTo>
                      <a:lnTo>
                        <a:pt x="719" y="355"/>
                      </a:lnTo>
                      <a:lnTo>
                        <a:pt x="720" y="356"/>
                      </a:lnTo>
                      <a:lnTo>
                        <a:pt x="721" y="356"/>
                      </a:lnTo>
                      <a:lnTo>
                        <a:pt x="721" y="355"/>
                      </a:lnTo>
                      <a:lnTo>
                        <a:pt x="720" y="355"/>
                      </a:lnTo>
                      <a:lnTo>
                        <a:pt x="720" y="354"/>
                      </a:lnTo>
                      <a:lnTo>
                        <a:pt x="719" y="354"/>
                      </a:lnTo>
                      <a:lnTo>
                        <a:pt x="719" y="353"/>
                      </a:lnTo>
                      <a:lnTo>
                        <a:pt x="720" y="352"/>
                      </a:lnTo>
                      <a:lnTo>
                        <a:pt x="721" y="352"/>
                      </a:lnTo>
                      <a:lnTo>
                        <a:pt x="721" y="351"/>
                      </a:lnTo>
                      <a:lnTo>
                        <a:pt x="721" y="350"/>
                      </a:lnTo>
                      <a:lnTo>
                        <a:pt x="721" y="349"/>
                      </a:lnTo>
                      <a:lnTo>
                        <a:pt x="721" y="347"/>
                      </a:lnTo>
                      <a:lnTo>
                        <a:pt x="720" y="347"/>
                      </a:lnTo>
                      <a:lnTo>
                        <a:pt x="720" y="346"/>
                      </a:lnTo>
                      <a:lnTo>
                        <a:pt x="720" y="345"/>
                      </a:lnTo>
                      <a:lnTo>
                        <a:pt x="719" y="345"/>
                      </a:lnTo>
                      <a:lnTo>
                        <a:pt x="718" y="345"/>
                      </a:lnTo>
                      <a:lnTo>
                        <a:pt x="717" y="345"/>
                      </a:lnTo>
                      <a:lnTo>
                        <a:pt x="717" y="346"/>
                      </a:lnTo>
                      <a:lnTo>
                        <a:pt x="716" y="346"/>
                      </a:lnTo>
                      <a:lnTo>
                        <a:pt x="715" y="346"/>
                      </a:lnTo>
                      <a:lnTo>
                        <a:pt x="714" y="347"/>
                      </a:lnTo>
                      <a:lnTo>
                        <a:pt x="713" y="347"/>
                      </a:lnTo>
                      <a:lnTo>
                        <a:pt x="712" y="346"/>
                      </a:lnTo>
                      <a:lnTo>
                        <a:pt x="712" y="345"/>
                      </a:lnTo>
                      <a:lnTo>
                        <a:pt x="711" y="345"/>
                      </a:lnTo>
                      <a:lnTo>
                        <a:pt x="712" y="344"/>
                      </a:lnTo>
                      <a:lnTo>
                        <a:pt x="712" y="343"/>
                      </a:lnTo>
                      <a:lnTo>
                        <a:pt x="712" y="342"/>
                      </a:lnTo>
                      <a:lnTo>
                        <a:pt x="713" y="342"/>
                      </a:lnTo>
                      <a:lnTo>
                        <a:pt x="714" y="342"/>
                      </a:lnTo>
                      <a:lnTo>
                        <a:pt x="715" y="342"/>
                      </a:lnTo>
                      <a:lnTo>
                        <a:pt x="716" y="341"/>
                      </a:lnTo>
                      <a:lnTo>
                        <a:pt x="717" y="341"/>
                      </a:lnTo>
                      <a:lnTo>
                        <a:pt x="718" y="341"/>
                      </a:lnTo>
                      <a:lnTo>
                        <a:pt x="718" y="340"/>
                      </a:lnTo>
                      <a:lnTo>
                        <a:pt x="719" y="340"/>
                      </a:lnTo>
                      <a:lnTo>
                        <a:pt x="720" y="340"/>
                      </a:lnTo>
                      <a:lnTo>
                        <a:pt x="721" y="339"/>
                      </a:lnTo>
                      <a:lnTo>
                        <a:pt x="722" y="339"/>
                      </a:lnTo>
                      <a:lnTo>
                        <a:pt x="723" y="339"/>
                      </a:lnTo>
                      <a:lnTo>
                        <a:pt x="724" y="339"/>
                      </a:lnTo>
                      <a:lnTo>
                        <a:pt x="724" y="338"/>
                      </a:lnTo>
                      <a:lnTo>
                        <a:pt x="724" y="337"/>
                      </a:lnTo>
                      <a:lnTo>
                        <a:pt x="723" y="337"/>
                      </a:lnTo>
                      <a:lnTo>
                        <a:pt x="722" y="335"/>
                      </a:lnTo>
                      <a:lnTo>
                        <a:pt x="721" y="335"/>
                      </a:lnTo>
                      <a:lnTo>
                        <a:pt x="721" y="334"/>
                      </a:lnTo>
                      <a:lnTo>
                        <a:pt x="721" y="333"/>
                      </a:lnTo>
                      <a:lnTo>
                        <a:pt x="721" y="332"/>
                      </a:lnTo>
                      <a:lnTo>
                        <a:pt x="722" y="332"/>
                      </a:lnTo>
                      <a:lnTo>
                        <a:pt x="721" y="332"/>
                      </a:lnTo>
                      <a:lnTo>
                        <a:pt x="722" y="331"/>
                      </a:lnTo>
                      <a:lnTo>
                        <a:pt x="723" y="331"/>
                      </a:lnTo>
                      <a:lnTo>
                        <a:pt x="723" y="330"/>
                      </a:lnTo>
                      <a:lnTo>
                        <a:pt x="723" y="331"/>
                      </a:lnTo>
                      <a:lnTo>
                        <a:pt x="724" y="331"/>
                      </a:lnTo>
                      <a:lnTo>
                        <a:pt x="725" y="331"/>
                      </a:lnTo>
                      <a:lnTo>
                        <a:pt x="726" y="330"/>
                      </a:lnTo>
                      <a:lnTo>
                        <a:pt x="727" y="330"/>
                      </a:lnTo>
                      <a:lnTo>
                        <a:pt x="727" y="331"/>
                      </a:lnTo>
                      <a:lnTo>
                        <a:pt x="728" y="331"/>
                      </a:lnTo>
                      <a:lnTo>
                        <a:pt x="728" y="332"/>
                      </a:lnTo>
                      <a:lnTo>
                        <a:pt x="728" y="333"/>
                      </a:lnTo>
                      <a:lnTo>
                        <a:pt x="728" y="334"/>
                      </a:lnTo>
                      <a:lnTo>
                        <a:pt x="727" y="334"/>
                      </a:lnTo>
                      <a:lnTo>
                        <a:pt x="727" y="335"/>
                      </a:lnTo>
                      <a:lnTo>
                        <a:pt x="726" y="336"/>
                      </a:lnTo>
                      <a:lnTo>
                        <a:pt x="727" y="336"/>
                      </a:lnTo>
                      <a:lnTo>
                        <a:pt x="726" y="336"/>
                      </a:lnTo>
                      <a:lnTo>
                        <a:pt x="726" y="337"/>
                      </a:lnTo>
                      <a:lnTo>
                        <a:pt x="726" y="338"/>
                      </a:lnTo>
                      <a:lnTo>
                        <a:pt x="727" y="338"/>
                      </a:lnTo>
                      <a:lnTo>
                        <a:pt x="727" y="339"/>
                      </a:lnTo>
                      <a:lnTo>
                        <a:pt x="728" y="338"/>
                      </a:lnTo>
                      <a:lnTo>
                        <a:pt x="729" y="338"/>
                      </a:lnTo>
                      <a:lnTo>
                        <a:pt x="731" y="338"/>
                      </a:lnTo>
                      <a:lnTo>
                        <a:pt x="732" y="338"/>
                      </a:lnTo>
                      <a:lnTo>
                        <a:pt x="733" y="336"/>
                      </a:lnTo>
                      <a:lnTo>
                        <a:pt x="734" y="336"/>
                      </a:lnTo>
                      <a:lnTo>
                        <a:pt x="735" y="336"/>
                      </a:lnTo>
                      <a:lnTo>
                        <a:pt x="735" y="335"/>
                      </a:lnTo>
                      <a:lnTo>
                        <a:pt x="736" y="334"/>
                      </a:lnTo>
                      <a:lnTo>
                        <a:pt x="736" y="335"/>
                      </a:lnTo>
                      <a:lnTo>
                        <a:pt x="738" y="335"/>
                      </a:lnTo>
                      <a:lnTo>
                        <a:pt x="738" y="337"/>
                      </a:lnTo>
                      <a:lnTo>
                        <a:pt x="737" y="338"/>
                      </a:lnTo>
                      <a:lnTo>
                        <a:pt x="736" y="338"/>
                      </a:lnTo>
                      <a:lnTo>
                        <a:pt x="735" y="339"/>
                      </a:lnTo>
                      <a:lnTo>
                        <a:pt x="735" y="340"/>
                      </a:lnTo>
                      <a:lnTo>
                        <a:pt x="736" y="340"/>
                      </a:lnTo>
                      <a:lnTo>
                        <a:pt x="737" y="340"/>
                      </a:lnTo>
                      <a:lnTo>
                        <a:pt x="738" y="340"/>
                      </a:lnTo>
                      <a:lnTo>
                        <a:pt x="739" y="340"/>
                      </a:lnTo>
                      <a:lnTo>
                        <a:pt x="740" y="340"/>
                      </a:lnTo>
                      <a:lnTo>
                        <a:pt x="740" y="339"/>
                      </a:lnTo>
                      <a:lnTo>
                        <a:pt x="741" y="339"/>
                      </a:lnTo>
                      <a:lnTo>
                        <a:pt x="742" y="339"/>
                      </a:lnTo>
                      <a:lnTo>
                        <a:pt x="742" y="338"/>
                      </a:lnTo>
                      <a:lnTo>
                        <a:pt x="743" y="338"/>
                      </a:lnTo>
                      <a:lnTo>
                        <a:pt x="743" y="337"/>
                      </a:lnTo>
                      <a:lnTo>
                        <a:pt x="744" y="337"/>
                      </a:lnTo>
                      <a:lnTo>
                        <a:pt x="744" y="338"/>
                      </a:lnTo>
                      <a:lnTo>
                        <a:pt x="745" y="337"/>
                      </a:lnTo>
                      <a:lnTo>
                        <a:pt x="745" y="336"/>
                      </a:lnTo>
                      <a:lnTo>
                        <a:pt x="746" y="336"/>
                      </a:lnTo>
                      <a:lnTo>
                        <a:pt x="746" y="335"/>
                      </a:lnTo>
                      <a:lnTo>
                        <a:pt x="746" y="334"/>
                      </a:lnTo>
                      <a:lnTo>
                        <a:pt x="748" y="335"/>
                      </a:lnTo>
                      <a:lnTo>
                        <a:pt x="748" y="336"/>
                      </a:lnTo>
                      <a:lnTo>
                        <a:pt x="749" y="336"/>
                      </a:lnTo>
                      <a:lnTo>
                        <a:pt x="750" y="336"/>
                      </a:lnTo>
                      <a:lnTo>
                        <a:pt x="750" y="337"/>
                      </a:lnTo>
                      <a:lnTo>
                        <a:pt x="751" y="337"/>
                      </a:lnTo>
                      <a:lnTo>
                        <a:pt x="751" y="338"/>
                      </a:lnTo>
                      <a:lnTo>
                        <a:pt x="752" y="338"/>
                      </a:lnTo>
                      <a:lnTo>
                        <a:pt x="752" y="339"/>
                      </a:lnTo>
                      <a:lnTo>
                        <a:pt x="752" y="340"/>
                      </a:lnTo>
                      <a:lnTo>
                        <a:pt x="752" y="341"/>
                      </a:lnTo>
                      <a:lnTo>
                        <a:pt x="753" y="341"/>
                      </a:lnTo>
                      <a:lnTo>
                        <a:pt x="754" y="341"/>
                      </a:lnTo>
                      <a:lnTo>
                        <a:pt x="755" y="341"/>
                      </a:lnTo>
                      <a:lnTo>
                        <a:pt x="755" y="340"/>
                      </a:lnTo>
                      <a:lnTo>
                        <a:pt x="756" y="340"/>
                      </a:lnTo>
                      <a:lnTo>
                        <a:pt x="757" y="340"/>
                      </a:lnTo>
                      <a:lnTo>
                        <a:pt x="758" y="339"/>
                      </a:lnTo>
                      <a:lnTo>
                        <a:pt x="760" y="338"/>
                      </a:lnTo>
                      <a:lnTo>
                        <a:pt x="761" y="338"/>
                      </a:lnTo>
                      <a:lnTo>
                        <a:pt x="763" y="338"/>
                      </a:lnTo>
                      <a:lnTo>
                        <a:pt x="764" y="338"/>
                      </a:lnTo>
                      <a:lnTo>
                        <a:pt x="765" y="338"/>
                      </a:lnTo>
                      <a:lnTo>
                        <a:pt x="766" y="338"/>
                      </a:lnTo>
                      <a:lnTo>
                        <a:pt x="767" y="337"/>
                      </a:lnTo>
                      <a:lnTo>
                        <a:pt x="767" y="336"/>
                      </a:lnTo>
                      <a:lnTo>
                        <a:pt x="768" y="336"/>
                      </a:lnTo>
                      <a:lnTo>
                        <a:pt x="767" y="335"/>
                      </a:lnTo>
                      <a:lnTo>
                        <a:pt x="768" y="335"/>
                      </a:lnTo>
                      <a:lnTo>
                        <a:pt x="769" y="335"/>
                      </a:lnTo>
                      <a:lnTo>
                        <a:pt x="769" y="334"/>
                      </a:lnTo>
                      <a:lnTo>
                        <a:pt x="770" y="334"/>
                      </a:lnTo>
                      <a:lnTo>
                        <a:pt x="771" y="333"/>
                      </a:lnTo>
                      <a:lnTo>
                        <a:pt x="772" y="333"/>
                      </a:lnTo>
                      <a:lnTo>
                        <a:pt x="773" y="333"/>
                      </a:lnTo>
                      <a:lnTo>
                        <a:pt x="774" y="333"/>
                      </a:lnTo>
                      <a:lnTo>
                        <a:pt x="774" y="332"/>
                      </a:lnTo>
                      <a:lnTo>
                        <a:pt x="775" y="332"/>
                      </a:lnTo>
                      <a:lnTo>
                        <a:pt x="776" y="332"/>
                      </a:lnTo>
                      <a:lnTo>
                        <a:pt x="776" y="331"/>
                      </a:lnTo>
                      <a:lnTo>
                        <a:pt x="777" y="331"/>
                      </a:lnTo>
                      <a:lnTo>
                        <a:pt x="777" y="330"/>
                      </a:lnTo>
                      <a:lnTo>
                        <a:pt x="777" y="329"/>
                      </a:lnTo>
                      <a:lnTo>
                        <a:pt x="778" y="329"/>
                      </a:lnTo>
                      <a:lnTo>
                        <a:pt x="778" y="328"/>
                      </a:lnTo>
                      <a:lnTo>
                        <a:pt x="779" y="328"/>
                      </a:lnTo>
                      <a:lnTo>
                        <a:pt x="780" y="327"/>
                      </a:lnTo>
                      <a:lnTo>
                        <a:pt x="781" y="327"/>
                      </a:lnTo>
                      <a:lnTo>
                        <a:pt x="782" y="327"/>
                      </a:lnTo>
                      <a:lnTo>
                        <a:pt x="783" y="327"/>
                      </a:lnTo>
                      <a:lnTo>
                        <a:pt x="784" y="326"/>
                      </a:lnTo>
                      <a:lnTo>
                        <a:pt x="785" y="326"/>
                      </a:lnTo>
                      <a:lnTo>
                        <a:pt x="787" y="326"/>
                      </a:lnTo>
                      <a:lnTo>
                        <a:pt x="788" y="325"/>
                      </a:lnTo>
                      <a:lnTo>
                        <a:pt x="790" y="325"/>
                      </a:lnTo>
                      <a:lnTo>
                        <a:pt x="791" y="324"/>
                      </a:lnTo>
                      <a:lnTo>
                        <a:pt x="791" y="325"/>
                      </a:lnTo>
                      <a:lnTo>
                        <a:pt x="793" y="325"/>
                      </a:lnTo>
                      <a:lnTo>
                        <a:pt x="794" y="325"/>
                      </a:lnTo>
                      <a:lnTo>
                        <a:pt x="795" y="325"/>
                      </a:lnTo>
                      <a:lnTo>
                        <a:pt x="796" y="325"/>
                      </a:lnTo>
                      <a:lnTo>
                        <a:pt x="797" y="326"/>
                      </a:lnTo>
                      <a:lnTo>
                        <a:pt x="798" y="325"/>
                      </a:lnTo>
                      <a:lnTo>
                        <a:pt x="799" y="324"/>
                      </a:lnTo>
                      <a:lnTo>
                        <a:pt x="800" y="324"/>
                      </a:lnTo>
                      <a:lnTo>
                        <a:pt x="801" y="324"/>
                      </a:lnTo>
                      <a:lnTo>
                        <a:pt x="802" y="324"/>
                      </a:lnTo>
                      <a:lnTo>
                        <a:pt x="803" y="324"/>
                      </a:lnTo>
                      <a:lnTo>
                        <a:pt x="804" y="324"/>
                      </a:lnTo>
                      <a:lnTo>
                        <a:pt x="804" y="323"/>
                      </a:lnTo>
                      <a:lnTo>
                        <a:pt x="805" y="323"/>
                      </a:lnTo>
                      <a:lnTo>
                        <a:pt x="805" y="322"/>
                      </a:lnTo>
                      <a:lnTo>
                        <a:pt x="806" y="322"/>
                      </a:lnTo>
                      <a:lnTo>
                        <a:pt x="807" y="322"/>
                      </a:lnTo>
                      <a:lnTo>
                        <a:pt x="808" y="322"/>
                      </a:lnTo>
                      <a:lnTo>
                        <a:pt x="809" y="322"/>
                      </a:lnTo>
                      <a:lnTo>
                        <a:pt x="810" y="322"/>
                      </a:lnTo>
                      <a:lnTo>
                        <a:pt x="810" y="323"/>
                      </a:lnTo>
                      <a:lnTo>
                        <a:pt x="811" y="322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20"/>
                      </a:lnTo>
                      <a:lnTo>
                        <a:pt x="814" y="321"/>
                      </a:lnTo>
                      <a:lnTo>
                        <a:pt x="815" y="321"/>
                      </a:lnTo>
                      <a:lnTo>
                        <a:pt x="816" y="321"/>
                      </a:lnTo>
                      <a:lnTo>
                        <a:pt x="817" y="322"/>
                      </a:lnTo>
                      <a:lnTo>
                        <a:pt x="818" y="322"/>
                      </a:lnTo>
                      <a:lnTo>
                        <a:pt x="819" y="322"/>
                      </a:lnTo>
                      <a:lnTo>
                        <a:pt x="819" y="323"/>
                      </a:lnTo>
                      <a:lnTo>
                        <a:pt x="820" y="323"/>
                      </a:lnTo>
                      <a:lnTo>
                        <a:pt x="820" y="324"/>
                      </a:lnTo>
                      <a:lnTo>
                        <a:pt x="820" y="325"/>
                      </a:lnTo>
                      <a:lnTo>
                        <a:pt x="820" y="326"/>
                      </a:lnTo>
                      <a:lnTo>
                        <a:pt x="821" y="326"/>
                      </a:lnTo>
                      <a:lnTo>
                        <a:pt x="821" y="327"/>
                      </a:lnTo>
                      <a:lnTo>
                        <a:pt x="821" y="328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1" y="330"/>
                      </a:lnTo>
                      <a:lnTo>
                        <a:pt x="821" y="331"/>
                      </a:lnTo>
                      <a:lnTo>
                        <a:pt x="822" y="331"/>
                      </a:lnTo>
                      <a:lnTo>
                        <a:pt x="821" y="332"/>
                      </a:lnTo>
                      <a:lnTo>
                        <a:pt x="821" y="333"/>
                      </a:lnTo>
                      <a:lnTo>
                        <a:pt x="822" y="333"/>
                      </a:lnTo>
                      <a:lnTo>
                        <a:pt x="823" y="333"/>
                      </a:lnTo>
                      <a:lnTo>
                        <a:pt x="823" y="334"/>
                      </a:lnTo>
                      <a:lnTo>
                        <a:pt x="824" y="334"/>
                      </a:lnTo>
                      <a:lnTo>
                        <a:pt x="824" y="335"/>
                      </a:lnTo>
                      <a:lnTo>
                        <a:pt x="825" y="335"/>
                      </a:lnTo>
                      <a:lnTo>
                        <a:pt x="825" y="336"/>
                      </a:lnTo>
                      <a:lnTo>
                        <a:pt x="824" y="336"/>
                      </a:lnTo>
                      <a:lnTo>
                        <a:pt x="824" y="337"/>
                      </a:lnTo>
                      <a:lnTo>
                        <a:pt x="824" y="338"/>
                      </a:lnTo>
                      <a:lnTo>
                        <a:pt x="825" y="337"/>
                      </a:lnTo>
                      <a:lnTo>
                        <a:pt x="826" y="337"/>
                      </a:lnTo>
                      <a:lnTo>
                        <a:pt x="827" y="338"/>
                      </a:lnTo>
                      <a:lnTo>
                        <a:pt x="827" y="337"/>
                      </a:lnTo>
                      <a:lnTo>
                        <a:pt x="828" y="338"/>
                      </a:lnTo>
                      <a:lnTo>
                        <a:pt x="827" y="339"/>
                      </a:lnTo>
                      <a:lnTo>
                        <a:pt x="827" y="340"/>
                      </a:lnTo>
                      <a:lnTo>
                        <a:pt x="827" y="341"/>
                      </a:lnTo>
                      <a:lnTo>
                        <a:pt x="827" y="342"/>
                      </a:lnTo>
                      <a:lnTo>
                        <a:pt x="827" y="343"/>
                      </a:lnTo>
                      <a:lnTo>
                        <a:pt x="828" y="343"/>
                      </a:lnTo>
                      <a:lnTo>
                        <a:pt x="829" y="343"/>
                      </a:lnTo>
                      <a:lnTo>
                        <a:pt x="829" y="344"/>
                      </a:lnTo>
                      <a:lnTo>
                        <a:pt x="830" y="344"/>
                      </a:lnTo>
                      <a:lnTo>
                        <a:pt x="831" y="344"/>
                      </a:lnTo>
                      <a:lnTo>
                        <a:pt x="832" y="344"/>
                      </a:lnTo>
                      <a:lnTo>
                        <a:pt x="832" y="345"/>
                      </a:lnTo>
                      <a:lnTo>
                        <a:pt x="833" y="346"/>
                      </a:lnTo>
                      <a:lnTo>
                        <a:pt x="833" y="345"/>
                      </a:lnTo>
                      <a:lnTo>
                        <a:pt x="833" y="344"/>
                      </a:lnTo>
                      <a:lnTo>
                        <a:pt x="834" y="343"/>
                      </a:lnTo>
                      <a:lnTo>
                        <a:pt x="834" y="344"/>
                      </a:lnTo>
                      <a:lnTo>
                        <a:pt x="835" y="344"/>
                      </a:lnTo>
                      <a:lnTo>
                        <a:pt x="836" y="344"/>
                      </a:lnTo>
                      <a:lnTo>
                        <a:pt x="837" y="345"/>
                      </a:lnTo>
                      <a:lnTo>
                        <a:pt x="838" y="345"/>
                      </a:lnTo>
                      <a:lnTo>
                        <a:pt x="838" y="346"/>
                      </a:lnTo>
                      <a:lnTo>
                        <a:pt x="837" y="346"/>
                      </a:lnTo>
                      <a:lnTo>
                        <a:pt x="837" y="347"/>
                      </a:lnTo>
                      <a:lnTo>
                        <a:pt x="837" y="348"/>
                      </a:lnTo>
                      <a:lnTo>
                        <a:pt x="837" y="347"/>
                      </a:lnTo>
                      <a:lnTo>
                        <a:pt x="838" y="347"/>
                      </a:lnTo>
                      <a:lnTo>
                        <a:pt x="839" y="347"/>
                      </a:lnTo>
                      <a:lnTo>
                        <a:pt x="839" y="348"/>
                      </a:lnTo>
                      <a:lnTo>
                        <a:pt x="840" y="348"/>
                      </a:lnTo>
                      <a:lnTo>
                        <a:pt x="841" y="347"/>
                      </a:lnTo>
                      <a:lnTo>
                        <a:pt x="841" y="346"/>
                      </a:lnTo>
                      <a:lnTo>
                        <a:pt x="842" y="345"/>
                      </a:lnTo>
                      <a:lnTo>
                        <a:pt x="842" y="344"/>
                      </a:lnTo>
                      <a:lnTo>
                        <a:pt x="843" y="345"/>
                      </a:lnTo>
                      <a:lnTo>
                        <a:pt x="844" y="346"/>
                      </a:lnTo>
                      <a:lnTo>
                        <a:pt x="844" y="345"/>
                      </a:lnTo>
                      <a:lnTo>
                        <a:pt x="845" y="345"/>
                      </a:lnTo>
                      <a:lnTo>
                        <a:pt x="846" y="345"/>
                      </a:lnTo>
                      <a:lnTo>
                        <a:pt x="847" y="345"/>
                      </a:lnTo>
                      <a:lnTo>
                        <a:pt x="847" y="344"/>
                      </a:lnTo>
                      <a:lnTo>
                        <a:pt x="848" y="344"/>
                      </a:lnTo>
                      <a:lnTo>
                        <a:pt x="849" y="345"/>
                      </a:lnTo>
                      <a:lnTo>
                        <a:pt x="850" y="345"/>
                      </a:lnTo>
                      <a:lnTo>
                        <a:pt x="851" y="345"/>
                      </a:lnTo>
                      <a:lnTo>
                        <a:pt x="850" y="345"/>
                      </a:lnTo>
                      <a:lnTo>
                        <a:pt x="850" y="344"/>
                      </a:lnTo>
                      <a:lnTo>
                        <a:pt x="850" y="343"/>
                      </a:lnTo>
                      <a:lnTo>
                        <a:pt x="851" y="343"/>
                      </a:lnTo>
                      <a:lnTo>
                        <a:pt x="851" y="342"/>
                      </a:lnTo>
                      <a:lnTo>
                        <a:pt x="852" y="342"/>
                      </a:lnTo>
                      <a:lnTo>
                        <a:pt x="854" y="343"/>
                      </a:lnTo>
                      <a:lnTo>
                        <a:pt x="855" y="343"/>
                      </a:lnTo>
                      <a:lnTo>
                        <a:pt x="854" y="343"/>
                      </a:lnTo>
                      <a:lnTo>
                        <a:pt x="854" y="344"/>
                      </a:lnTo>
                      <a:lnTo>
                        <a:pt x="854" y="345"/>
                      </a:lnTo>
                      <a:lnTo>
                        <a:pt x="854" y="346"/>
                      </a:lnTo>
                      <a:lnTo>
                        <a:pt x="855" y="347"/>
                      </a:lnTo>
                      <a:lnTo>
                        <a:pt x="855" y="346"/>
                      </a:lnTo>
                      <a:lnTo>
                        <a:pt x="856" y="346"/>
                      </a:lnTo>
                      <a:lnTo>
                        <a:pt x="855" y="345"/>
                      </a:lnTo>
                      <a:lnTo>
                        <a:pt x="856" y="345"/>
                      </a:lnTo>
                      <a:lnTo>
                        <a:pt x="856" y="344"/>
                      </a:lnTo>
                      <a:lnTo>
                        <a:pt x="857" y="344"/>
                      </a:lnTo>
                      <a:lnTo>
                        <a:pt x="858" y="344"/>
                      </a:lnTo>
                      <a:lnTo>
                        <a:pt x="858" y="345"/>
                      </a:lnTo>
                      <a:lnTo>
                        <a:pt x="859" y="345"/>
                      </a:lnTo>
                      <a:lnTo>
                        <a:pt x="860" y="345"/>
                      </a:lnTo>
                      <a:lnTo>
                        <a:pt x="861" y="345"/>
                      </a:lnTo>
                      <a:lnTo>
                        <a:pt x="861" y="346"/>
                      </a:lnTo>
                      <a:lnTo>
                        <a:pt x="862" y="347"/>
                      </a:lnTo>
                      <a:lnTo>
                        <a:pt x="862" y="346"/>
                      </a:lnTo>
                      <a:lnTo>
                        <a:pt x="863" y="346"/>
                      </a:lnTo>
                      <a:lnTo>
                        <a:pt x="864" y="347"/>
                      </a:lnTo>
                      <a:lnTo>
                        <a:pt x="865" y="347"/>
                      </a:lnTo>
                      <a:lnTo>
                        <a:pt x="866" y="347"/>
                      </a:lnTo>
                      <a:lnTo>
                        <a:pt x="867" y="347"/>
                      </a:lnTo>
                      <a:lnTo>
                        <a:pt x="868" y="347"/>
                      </a:lnTo>
                      <a:lnTo>
                        <a:pt x="868" y="348"/>
                      </a:lnTo>
                      <a:lnTo>
                        <a:pt x="869" y="348"/>
                      </a:lnTo>
                      <a:lnTo>
                        <a:pt x="870" y="348"/>
                      </a:lnTo>
                      <a:lnTo>
                        <a:pt x="869" y="349"/>
                      </a:lnTo>
                      <a:lnTo>
                        <a:pt x="870" y="349"/>
                      </a:lnTo>
                      <a:lnTo>
                        <a:pt x="869" y="349"/>
                      </a:lnTo>
                      <a:lnTo>
                        <a:pt x="870" y="350"/>
                      </a:lnTo>
                      <a:lnTo>
                        <a:pt x="871" y="350"/>
                      </a:lnTo>
                      <a:lnTo>
                        <a:pt x="871" y="351"/>
                      </a:lnTo>
                      <a:lnTo>
                        <a:pt x="870" y="351"/>
                      </a:lnTo>
                      <a:lnTo>
                        <a:pt x="870" y="352"/>
                      </a:lnTo>
                      <a:lnTo>
                        <a:pt x="871" y="352"/>
                      </a:lnTo>
                      <a:lnTo>
                        <a:pt x="872" y="353"/>
                      </a:lnTo>
                      <a:lnTo>
                        <a:pt x="872" y="354"/>
                      </a:lnTo>
                      <a:lnTo>
                        <a:pt x="873" y="354"/>
                      </a:lnTo>
                      <a:lnTo>
                        <a:pt x="872" y="355"/>
                      </a:lnTo>
                      <a:lnTo>
                        <a:pt x="873" y="355"/>
                      </a:lnTo>
                      <a:lnTo>
                        <a:pt x="872" y="356"/>
                      </a:lnTo>
                      <a:lnTo>
                        <a:pt x="871" y="357"/>
                      </a:lnTo>
                      <a:lnTo>
                        <a:pt x="871" y="358"/>
                      </a:lnTo>
                      <a:lnTo>
                        <a:pt x="870" y="359"/>
                      </a:lnTo>
                      <a:lnTo>
                        <a:pt x="868" y="359"/>
                      </a:lnTo>
                      <a:lnTo>
                        <a:pt x="869" y="360"/>
                      </a:lnTo>
                      <a:lnTo>
                        <a:pt x="868" y="361"/>
                      </a:lnTo>
                      <a:lnTo>
                        <a:pt x="867" y="360"/>
                      </a:lnTo>
                      <a:lnTo>
                        <a:pt x="866" y="361"/>
                      </a:lnTo>
                      <a:lnTo>
                        <a:pt x="865" y="361"/>
                      </a:lnTo>
                      <a:lnTo>
                        <a:pt x="865" y="362"/>
                      </a:lnTo>
                      <a:lnTo>
                        <a:pt x="864" y="362"/>
                      </a:lnTo>
                      <a:lnTo>
                        <a:pt x="865" y="363"/>
                      </a:lnTo>
                      <a:lnTo>
                        <a:pt x="864" y="363"/>
                      </a:lnTo>
                      <a:lnTo>
                        <a:pt x="863" y="363"/>
                      </a:lnTo>
                      <a:lnTo>
                        <a:pt x="863" y="364"/>
                      </a:lnTo>
                      <a:lnTo>
                        <a:pt x="862" y="364"/>
                      </a:lnTo>
                      <a:lnTo>
                        <a:pt x="863" y="365"/>
                      </a:lnTo>
                      <a:lnTo>
                        <a:pt x="863" y="366"/>
                      </a:lnTo>
                      <a:lnTo>
                        <a:pt x="862" y="366"/>
                      </a:lnTo>
                      <a:lnTo>
                        <a:pt x="863" y="366"/>
                      </a:lnTo>
                      <a:lnTo>
                        <a:pt x="864" y="366"/>
                      </a:lnTo>
                      <a:lnTo>
                        <a:pt x="864" y="367"/>
                      </a:lnTo>
                      <a:lnTo>
                        <a:pt x="864" y="368"/>
                      </a:lnTo>
                      <a:lnTo>
                        <a:pt x="862" y="368"/>
                      </a:lnTo>
                      <a:lnTo>
                        <a:pt x="861" y="369"/>
                      </a:lnTo>
                      <a:lnTo>
                        <a:pt x="861" y="370"/>
                      </a:lnTo>
                      <a:lnTo>
                        <a:pt x="859" y="371"/>
                      </a:lnTo>
                      <a:lnTo>
                        <a:pt x="859" y="370"/>
                      </a:lnTo>
                      <a:lnTo>
                        <a:pt x="858" y="370"/>
                      </a:lnTo>
                      <a:lnTo>
                        <a:pt x="857" y="370"/>
                      </a:lnTo>
                      <a:lnTo>
                        <a:pt x="856" y="371"/>
                      </a:lnTo>
                      <a:lnTo>
                        <a:pt x="856" y="372"/>
                      </a:lnTo>
                      <a:lnTo>
                        <a:pt x="855" y="372"/>
                      </a:lnTo>
                      <a:lnTo>
                        <a:pt x="856" y="372"/>
                      </a:lnTo>
                      <a:lnTo>
                        <a:pt x="856" y="371"/>
                      </a:lnTo>
                      <a:lnTo>
                        <a:pt x="855" y="371"/>
                      </a:lnTo>
                      <a:lnTo>
                        <a:pt x="854" y="371"/>
                      </a:lnTo>
                      <a:lnTo>
                        <a:pt x="853" y="371"/>
                      </a:lnTo>
                      <a:lnTo>
                        <a:pt x="852" y="372"/>
                      </a:lnTo>
                      <a:lnTo>
                        <a:pt x="851" y="372"/>
                      </a:lnTo>
                      <a:lnTo>
                        <a:pt x="850" y="372"/>
                      </a:lnTo>
                      <a:lnTo>
                        <a:pt x="849" y="372"/>
                      </a:lnTo>
                      <a:lnTo>
                        <a:pt x="848" y="372"/>
                      </a:lnTo>
                      <a:lnTo>
                        <a:pt x="848" y="371"/>
                      </a:lnTo>
                      <a:lnTo>
                        <a:pt x="847" y="371"/>
                      </a:lnTo>
                      <a:lnTo>
                        <a:pt x="846" y="371"/>
                      </a:lnTo>
                      <a:lnTo>
                        <a:pt x="845" y="371"/>
                      </a:lnTo>
                      <a:lnTo>
                        <a:pt x="845" y="372"/>
                      </a:lnTo>
                      <a:lnTo>
                        <a:pt x="844" y="372"/>
                      </a:lnTo>
                      <a:lnTo>
                        <a:pt x="844" y="373"/>
                      </a:lnTo>
                      <a:lnTo>
                        <a:pt x="843" y="373"/>
                      </a:lnTo>
                      <a:lnTo>
                        <a:pt x="842" y="374"/>
                      </a:lnTo>
                      <a:lnTo>
                        <a:pt x="841" y="374"/>
                      </a:lnTo>
                      <a:lnTo>
                        <a:pt x="841" y="373"/>
                      </a:lnTo>
                      <a:lnTo>
                        <a:pt x="840" y="373"/>
                      </a:lnTo>
                      <a:lnTo>
                        <a:pt x="840" y="372"/>
                      </a:lnTo>
                      <a:lnTo>
                        <a:pt x="840" y="371"/>
                      </a:lnTo>
                      <a:lnTo>
                        <a:pt x="840" y="370"/>
                      </a:lnTo>
                      <a:lnTo>
                        <a:pt x="839" y="370"/>
                      </a:lnTo>
                      <a:lnTo>
                        <a:pt x="838" y="370"/>
                      </a:lnTo>
                      <a:lnTo>
                        <a:pt x="837" y="371"/>
                      </a:lnTo>
                      <a:lnTo>
                        <a:pt x="836" y="372"/>
                      </a:lnTo>
                      <a:lnTo>
                        <a:pt x="835" y="372"/>
                      </a:lnTo>
                      <a:lnTo>
                        <a:pt x="834" y="372"/>
                      </a:lnTo>
                      <a:lnTo>
                        <a:pt x="833" y="373"/>
                      </a:lnTo>
                      <a:lnTo>
                        <a:pt x="834" y="373"/>
                      </a:lnTo>
                      <a:lnTo>
                        <a:pt x="834" y="374"/>
                      </a:lnTo>
                      <a:lnTo>
                        <a:pt x="832" y="374"/>
                      </a:lnTo>
                      <a:lnTo>
                        <a:pt x="832" y="373"/>
                      </a:lnTo>
                      <a:lnTo>
                        <a:pt x="831" y="373"/>
                      </a:lnTo>
                      <a:lnTo>
                        <a:pt x="830" y="373"/>
                      </a:lnTo>
                      <a:lnTo>
                        <a:pt x="829" y="373"/>
                      </a:lnTo>
                      <a:lnTo>
                        <a:pt x="828" y="373"/>
                      </a:lnTo>
                      <a:lnTo>
                        <a:pt x="827" y="373"/>
                      </a:lnTo>
                      <a:lnTo>
                        <a:pt x="827" y="374"/>
                      </a:lnTo>
                      <a:lnTo>
                        <a:pt x="826" y="374"/>
                      </a:lnTo>
                      <a:lnTo>
                        <a:pt x="825" y="375"/>
                      </a:lnTo>
                      <a:lnTo>
                        <a:pt x="824" y="376"/>
                      </a:lnTo>
                      <a:lnTo>
                        <a:pt x="823" y="376"/>
                      </a:lnTo>
                      <a:lnTo>
                        <a:pt x="822" y="377"/>
                      </a:lnTo>
                      <a:lnTo>
                        <a:pt x="821" y="377"/>
                      </a:lnTo>
                      <a:lnTo>
                        <a:pt x="821" y="376"/>
                      </a:lnTo>
                      <a:lnTo>
                        <a:pt x="820" y="377"/>
                      </a:lnTo>
                      <a:lnTo>
                        <a:pt x="819" y="377"/>
                      </a:lnTo>
                      <a:lnTo>
                        <a:pt x="819" y="378"/>
                      </a:lnTo>
                      <a:lnTo>
                        <a:pt x="818" y="377"/>
                      </a:lnTo>
                      <a:lnTo>
                        <a:pt x="818" y="378"/>
                      </a:lnTo>
                      <a:lnTo>
                        <a:pt x="817" y="377"/>
                      </a:lnTo>
                      <a:lnTo>
                        <a:pt x="816" y="377"/>
                      </a:lnTo>
                      <a:lnTo>
                        <a:pt x="815" y="378"/>
                      </a:lnTo>
                      <a:lnTo>
                        <a:pt x="814" y="378"/>
                      </a:lnTo>
                      <a:lnTo>
                        <a:pt x="813" y="378"/>
                      </a:lnTo>
                      <a:lnTo>
                        <a:pt x="813" y="379"/>
                      </a:lnTo>
                      <a:lnTo>
                        <a:pt x="813" y="380"/>
                      </a:lnTo>
                      <a:lnTo>
                        <a:pt x="813" y="381"/>
                      </a:lnTo>
                      <a:lnTo>
                        <a:pt x="812" y="381"/>
                      </a:lnTo>
                      <a:lnTo>
                        <a:pt x="812" y="382"/>
                      </a:lnTo>
                      <a:lnTo>
                        <a:pt x="812" y="381"/>
                      </a:lnTo>
                      <a:lnTo>
                        <a:pt x="811" y="382"/>
                      </a:lnTo>
                      <a:lnTo>
                        <a:pt x="810" y="382"/>
                      </a:lnTo>
                      <a:lnTo>
                        <a:pt x="810" y="381"/>
                      </a:lnTo>
                      <a:lnTo>
                        <a:pt x="809" y="381"/>
                      </a:lnTo>
                      <a:lnTo>
                        <a:pt x="809" y="382"/>
                      </a:lnTo>
                      <a:lnTo>
                        <a:pt x="809" y="381"/>
                      </a:lnTo>
                      <a:lnTo>
                        <a:pt x="808" y="381"/>
                      </a:lnTo>
                      <a:lnTo>
                        <a:pt x="808" y="382"/>
                      </a:lnTo>
                      <a:lnTo>
                        <a:pt x="808" y="383"/>
                      </a:lnTo>
                      <a:lnTo>
                        <a:pt x="807" y="383"/>
                      </a:lnTo>
                      <a:lnTo>
                        <a:pt x="807" y="384"/>
                      </a:lnTo>
                      <a:lnTo>
                        <a:pt x="808" y="384"/>
                      </a:lnTo>
                      <a:lnTo>
                        <a:pt x="808" y="385"/>
                      </a:lnTo>
                      <a:lnTo>
                        <a:pt x="807" y="386"/>
                      </a:lnTo>
                      <a:lnTo>
                        <a:pt x="808" y="386"/>
                      </a:lnTo>
                      <a:lnTo>
                        <a:pt x="807" y="386"/>
                      </a:lnTo>
                      <a:lnTo>
                        <a:pt x="807" y="387"/>
                      </a:lnTo>
                      <a:lnTo>
                        <a:pt x="807" y="388"/>
                      </a:lnTo>
                      <a:lnTo>
                        <a:pt x="807" y="389"/>
                      </a:lnTo>
                      <a:lnTo>
                        <a:pt x="806" y="389"/>
                      </a:lnTo>
                      <a:lnTo>
                        <a:pt x="806" y="390"/>
                      </a:lnTo>
                      <a:lnTo>
                        <a:pt x="805" y="391"/>
                      </a:lnTo>
                      <a:lnTo>
                        <a:pt x="806" y="391"/>
                      </a:lnTo>
                      <a:lnTo>
                        <a:pt x="805" y="391"/>
                      </a:lnTo>
                      <a:lnTo>
                        <a:pt x="805" y="392"/>
                      </a:lnTo>
                      <a:lnTo>
                        <a:pt x="805" y="393"/>
                      </a:lnTo>
                      <a:lnTo>
                        <a:pt x="805" y="394"/>
                      </a:lnTo>
                      <a:lnTo>
                        <a:pt x="806" y="394"/>
                      </a:lnTo>
                      <a:lnTo>
                        <a:pt x="805" y="395"/>
                      </a:lnTo>
                      <a:lnTo>
                        <a:pt x="805" y="396"/>
                      </a:lnTo>
                      <a:lnTo>
                        <a:pt x="805" y="397"/>
                      </a:lnTo>
                      <a:lnTo>
                        <a:pt x="804" y="397"/>
                      </a:lnTo>
                      <a:lnTo>
                        <a:pt x="804" y="398"/>
                      </a:lnTo>
                      <a:lnTo>
                        <a:pt x="804" y="399"/>
                      </a:lnTo>
                      <a:lnTo>
                        <a:pt x="804" y="400"/>
                      </a:lnTo>
                      <a:lnTo>
                        <a:pt x="803" y="400"/>
                      </a:lnTo>
                      <a:lnTo>
                        <a:pt x="803" y="401"/>
                      </a:lnTo>
                      <a:lnTo>
                        <a:pt x="801" y="401"/>
                      </a:lnTo>
                      <a:lnTo>
                        <a:pt x="800" y="401"/>
                      </a:lnTo>
                      <a:lnTo>
                        <a:pt x="800" y="402"/>
                      </a:lnTo>
                      <a:lnTo>
                        <a:pt x="799" y="402"/>
                      </a:lnTo>
                      <a:lnTo>
                        <a:pt x="798" y="402"/>
                      </a:lnTo>
                      <a:lnTo>
                        <a:pt x="798" y="403"/>
                      </a:lnTo>
                      <a:lnTo>
                        <a:pt x="798" y="404"/>
                      </a:lnTo>
                      <a:lnTo>
                        <a:pt x="797" y="404"/>
                      </a:lnTo>
                      <a:lnTo>
                        <a:pt x="797" y="405"/>
                      </a:lnTo>
                      <a:lnTo>
                        <a:pt x="797" y="406"/>
                      </a:lnTo>
                      <a:lnTo>
                        <a:pt x="797" y="407"/>
                      </a:lnTo>
                      <a:lnTo>
                        <a:pt x="797" y="408"/>
                      </a:lnTo>
                      <a:lnTo>
                        <a:pt x="798" y="409"/>
                      </a:lnTo>
                      <a:lnTo>
                        <a:pt x="799" y="409"/>
                      </a:lnTo>
                      <a:lnTo>
                        <a:pt x="800" y="409"/>
                      </a:lnTo>
                      <a:lnTo>
                        <a:pt x="800" y="410"/>
                      </a:lnTo>
                      <a:lnTo>
                        <a:pt x="801" y="410"/>
                      </a:lnTo>
                      <a:lnTo>
                        <a:pt x="801" y="411"/>
                      </a:lnTo>
                      <a:lnTo>
                        <a:pt x="801" y="412"/>
                      </a:lnTo>
                      <a:lnTo>
                        <a:pt x="802" y="412"/>
                      </a:lnTo>
                      <a:lnTo>
                        <a:pt x="802" y="413"/>
                      </a:lnTo>
                      <a:lnTo>
                        <a:pt x="802" y="414"/>
                      </a:lnTo>
                      <a:lnTo>
                        <a:pt x="803" y="414"/>
                      </a:lnTo>
                      <a:lnTo>
                        <a:pt x="804" y="413"/>
                      </a:lnTo>
                      <a:lnTo>
                        <a:pt x="804" y="414"/>
                      </a:lnTo>
                      <a:lnTo>
                        <a:pt x="806" y="415"/>
                      </a:lnTo>
                      <a:lnTo>
                        <a:pt x="805" y="416"/>
                      </a:lnTo>
                      <a:lnTo>
                        <a:pt x="806" y="417"/>
                      </a:lnTo>
                      <a:lnTo>
                        <a:pt x="806" y="418"/>
                      </a:lnTo>
                      <a:lnTo>
                        <a:pt x="806" y="419"/>
                      </a:lnTo>
                      <a:lnTo>
                        <a:pt x="806" y="420"/>
                      </a:lnTo>
                      <a:lnTo>
                        <a:pt x="808" y="420"/>
                      </a:lnTo>
                      <a:lnTo>
                        <a:pt x="808" y="421"/>
                      </a:lnTo>
                      <a:lnTo>
                        <a:pt x="808" y="422"/>
                      </a:lnTo>
                      <a:lnTo>
                        <a:pt x="809" y="422"/>
                      </a:lnTo>
                      <a:lnTo>
                        <a:pt x="810" y="423"/>
                      </a:lnTo>
                      <a:lnTo>
                        <a:pt x="811" y="423"/>
                      </a:lnTo>
                      <a:lnTo>
                        <a:pt x="810" y="423"/>
                      </a:lnTo>
                      <a:lnTo>
                        <a:pt x="809" y="423"/>
                      </a:lnTo>
                      <a:lnTo>
                        <a:pt x="808" y="423"/>
                      </a:lnTo>
                      <a:lnTo>
                        <a:pt x="807" y="423"/>
                      </a:lnTo>
                      <a:lnTo>
                        <a:pt x="806" y="423"/>
                      </a:lnTo>
                      <a:lnTo>
                        <a:pt x="805" y="424"/>
                      </a:lnTo>
                      <a:lnTo>
                        <a:pt x="805" y="423"/>
                      </a:lnTo>
                      <a:lnTo>
                        <a:pt x="804" y="423"/>
                      </a:lnTo>
                      <a:lnTo>
                        <a:pt x="803" y="423"/>
                      </a:lnTo>
                      <a:lnTo>
                        <a:pt x="803" y="424"/>
                      </a:lnTo>
                      <a:lnTo>
                        <a:pt x="801" y="424"/>
                      </a:lnTo>
                      <a:lnTo>
                        <a:pt x="801" y="425"/>
                      </a:lnTo>
                      <a:lnTo>
                        <a:pt x="800" y="424"/>
                      </a:lnTo>
                      <a:lnTo>
                        <a:pt x="799" y="424"/>
                      </a:lnTo>
                      <a:lnTo>
                        <a:pt x="799" y="423"/>
                      </a:lnTo>
                      <a:lnTo>
                        <a:pt x="800" y="423"/>
                      </a:lnTo>
                      <a:lnTo>
                        <a:pt x="800" y="422"/>
                      </a:lnTo>
                      <a:lnTo>
                        <a:pt x="799" y="422"/>
                      </a:lnTo>
                      <a:lnTo>
                        <a:pt x="799" y="421"/>
                      </a:lnTo>
                      <a:lnTo>
                        <a:pt x="797" y="421"/>
                      </a:lnTo>
                      <a:lnTo>
                        <a:pt x="796" y="421"/>
                      </a:lnTo>
                      <a:lnTo>
                        <a:pt x="795" y="422"/>
                      </a:lnTo>
                      <a:lnTo>
                        <a:pt x="795" y="421"/>
                      </a:lnTo>
                      <a:lnTo>
                        <a:pt x="795" y="420"/>
                      </a:lnTo>
                      <a:lnTo>
                        <a:pt x="796" y="420"/>
                      </a:lnTo>
                      <a:lnTo>
                        <a:pt x="796" y="419"/>
                      </a:lnTo>
                      <a:lnTo>
                        <a:pt x="795" y="418"/>
                      </a:lnTo>
                      <a:lnTo>
                        <a:pt x="795" y="419"/>
                      </a:lnTo>
                      <a:lnTo>
                        <a:pt x="795" y="418"/>
                      </a:lnTo>
                      <a:lnTo>
                        <a:pt x="793" y="418"/>
                      </a:lnTo>
                      <a:lnTo>
                        <a:pt x="793" y="419"/>
                      </a:lnTo>
                      <a:lnTo>
                        <a:pt x="792" y="419"/>
                      </a:lnTo>
                      <a:lnTo>
                        <a:pt x="792" y="420"/>
                      </a:lnTo>
                      <a:lnTo>
                        <a:pt x="791" y="420"/>
                      </a:lnTo>
                      <a:lnTo>
                        <a:pt x="790" y="420"/>
                      </a:lnTo>
                      <a:lnTo>
                        <a:pt x="789" y="421"/>
                      </a:lnTo>
                      <a:lnTo>
                        <a:pt x="789" y="422"/>
                      </a:lnTo>
                      <a:lnTo>
                        <a:pt x="788" y="422"/>
                      </a:lnTo>
                      <a:lnTo>
                        <a:pt x="788" y="423"/>
                      </a:lnTo>
                      <a:lnTo>
                        <a:pt x="787" y="423"/>
                      </a:lnTo>
                      <a:lnTo>
                        <a:pt x="787" y="424"/>
                      </a:lnTo>
                      <a:lnTo>
                        <a:pt x="786" y="424"/>
                      </a:lnTo>
                      <a:lnTo>
                        <a:pt x="785" y="424"/>
                      </a:lnTo>
                      <a:lnTo>
                        <a:pt x="783" y="425"/>
                      </a:lnTo>
                      <a:lnTo>
                        <a:pt x="783" y="426"/>
                      </a:lnTo>
                      <a:lnTo>
                        <a:pt x="782" y="426"/>
                      </a:lnTo>
                      <a:lnTo>
                        <a:pt x="782" y="425"/>
                      </a:lnTo>
                      <a:lnTo>
                        <a:pt x="781" y="425"/>
                      </a:lnTo>
                      <a:lnTo>
                        <a:pt x="780" y="426"/>
                      </a:lnTo>
                      <a:lnTo>
                        <a:pt x="779" y="426"/>
                      </a:lnTo>
                      <a:lnTo>
                        <a:pt x="779" y="425"/>
                      </a:lnTo>
                      <a:lnTo>
                        <a:pt x="778" y="425"/>
                      </a:lnTo>
                      <a:lnTo>
                        <a:pt x="778" y="426"/>
                      </a:lnTo>
                      <a:lnTo>
                        <a:pt x="777" y="426"/>
                      </a:lnTo>
                      <a:lnTo>
                        <a:pt x="778" y="427"/>
                      </a:lnTo>
                      <a:lnTo>
                        <a:pt x="777" y="427"/>
                      </a:lnTo>
                      <a:lnTo>
                        <a:pt x="777" y="428"/>
                      </a:lnTo>
                      <a:lnTo>
                        <a:pt x="778" y="430"/>
                      </a:lnTo>
                      <a:lnTo>
                        <a:pt x="779" y="429"/>
                      </a:lnTo>
                      <a:lnTo>
                        <a:pt x="780" y="429"/>
                      </a:lnTo>
                      <a:lnTo>
                        <a:pt x="780" y="430"/>
                      </a:lnTo>
                      <a:lnTo>
                        <a:pt x="781" y="430"/>
                      </a:lnTo>
                      <a:lnTo>
                        <a:pt x="782" y="430"/>
                      </a:lnTo>
                      <a:lnTo>
                        <a:pt x="781" y="430"/>
                      </a:lnTo>
                      <a:lnTo>
                        <a:pt x="780" y="430"/>
                      </a:lnTo>
                      <a:lnTo>
                        <a:pt x="780" y="431"/>
                      </a:lnTo>
                      <a:lnTo>
                        <a:pt x="779" y="430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7" y="431"/>
                      </a:lnTo>
                      <a:lnTo>
                        <a:pt x="776" y="432"/>
                      </a:lnTo>
                      <a:lnTo>
                        <a:pt x="776" y="433"/>
                      </a:lnTo>
                      <a:lnTo>
                        <a:pt x="775" y="434"/>
                      </a:lnTo>
                      <a:lnTo>
                        <a:pt x="775" y="435"/>
                      </a:lnTo>
                      <a:lnTo>
                        <a:pt x="775" y="436"/>
                      </a:lnTo>
                      <a:lnTo>
                        <a:pt x="774" y="436"/>
                      </a:lnTo>
                      <a:lnTo>
                        <a:pt x="774" y="435"/>
                      </a:lnTo>
                      <a:lnTo>
                        <a:pt x="775" y="435"/>
                      </a:lnTo>
                      <a:lnTo>
                        <a:pt x="775" y="434"/>
                      </a:lnTo>
                      <a:lnTo>
                        <a:pt x="774" y="433"/>
                      </a:lnTo>
                      <a:lnTo>
                        <a:pt x="773" y="433"/>
                      </a:lnTo>
                      <a:lnTo>
                        <a:pt x="772" y="433"/>
                      </a:lnTo>
                      <a:lnTo>
                        <a:pt x="771" y="434"/>
                      </a:lnTo>
                      <a:lnTo>
                        <a:pt x="772" y="434"/>
                      </a:lnTo>
                      <a:lnTo>
                        <a:pt x="772" y="435"/>
                      </a:lnTo>
                      <a:lnTo>
                        <a:pt x="772" y="436"/>
                      </a:lnTo>
                      <a:lnTo>
                        <a:pt x="771" y="436"/>
                      </a:lnTo>
                      <a:lnTo>
                        <a:pt x="771" y="435"/>
                      </a:lnTo>
                      <a:lnTo>
                        <a:pt x="770" y="435"/>
                      </a:lnTo>
                      <a:lnTo>
                        <a:pt x="770" y="434"/>
                      </a:lnTo>
                      <a:lnTo>
                        <a:pt x="769" y="435"/>
                      </a:lnTo>
                      <a:lnTo>
                        <a:pt x="769" y="434"/>
                      </a:lnTo>
                      <a:lnTo>
                        <a:pt x="770" y="434"/>
                      </a:lnTo>
                      <a:lnTo>
                        <a:pt x="769" y="434"/>
                      </a:lnTo>
                      <a:lnTo>
                        <a:pt x="769" y="433"/>
                      </a:lnTo>
                      <a:lnTo>
                        <a:pt x="768" y="433"/>
                      </a:lnTo>
                      <a:lnTo>
                        <a:pt x="767" y="433"/>
                      </a:lnTo>
                      <a:lnTo>
                        <a:pt x="767" y="432"/>
                      </a:lnTo>
                      <a:lnTo>
                        <a:pt x="766" y="433"/>
                      </a:lnTo>
                      <a:lnTo>
                        <a:pt x="766" y="434"/>
                      </a:lnTo>
                      <a:lnTo>
                        <a:pt x="767" y="435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8"/>
                      </a:lnTo>
                      <a:lnTo>
                        <a:pt x="766" y="438"/>
                      </a:lnTo>
                      <a:lnTo>
                        <a:pt x="766" y="437"/>
                      </a:lnTo>
                      <a:lnTo>
                        <a:pt x="765" y="438"/>
                      </a:lnTo>
                      <a:lnTo>
                        <a:pt x="765" y="437"/>
                      </a:lnTo>
                      <a:lnTo>
                        <a:pt x="764" y="437"/>
                      </a:lnTo>
                      <a:lnTo>
                        <a:pt x="764" y="436"/>
                      </a:lnTo>
                      <a:lnTo>
                        <a:pt x="764" y="435"/>
                      </a:lnTo>
                      <a:lnTo>
                        <a:pt x="763" y="435"/>
                      </a:lnTo>
                      <a:lnTo>
                        <a:pt x="762" y="435"/>
                      </a:lnTo>
                      <a:lnTo>
                        <a:pt x="762" y="436"/>
                      </a:lnTo>
                      <a:lnTo>
                        <a:pt x="761" y="436"/>
                      </a:lnTo>
                      <a:lnTo>
                        <a:pt x="760" y="437"/>
                      </a:lnTo>
                      <a:lnTo>
                        <a:pt x="760" y="438"/>
                      </a:lnTo>
                      <a:lnTo>
                        <a:pt x="761" y="438"/>
                      </a:lnTo>
                      <a:lnTo>
                        <a:pt x="761" y="439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2" y="441"/>
                      </a:lnTo>
                      <a:lnTo>
                        <a:pt x="762" y="442"/>
                      </a:lnTo>
                      <a:lnTo>
                        <a:pt x="761" y="441"/>
                      </a:lnTo>
                      <a:lnTo>
                        <a:pt x="761" y="442"/>
                      </a:lnTo>
                      <a:lnTo>
                        <a:pt x="761" y="441"/>
                      </a:lnTo>
                      <a:lnTo>
                        <a:pt x="760" y="442"/>
                      </a:lnTo>
                      <a:lnTo>
                        <a:pt x="760" y="441"/>
                      </a:lnTo>
                      <a:lnTo>
                        <a:pt x="759" y="441"/>
                      </a:lnTo>
                      <a:lnTo>
                        <a:pt x="759" y="442"/>
                      </a:lnTo>
                      <a:lnTo>
                        <a:pt x="758" y="442"/>
                      </a:lnTo>
                      <a:lnTo>
                        <a:pt x="757" y="442"/>
                      </a:lnTo>
                      <a:lnTo>
                        <a:pt x="756" y="443"/>
                      </a:lnTo>
                      <a:lnTo>
                        <a:pt x="757" y="442"/>
                      </a:lnTo>
                      <a:lnTo>
                        <a:pt x="756" y="442"/>
                      </a:lnTo>
                      <a:lnTo>
                        <a:pt x="756" y="441"/>
                      </a:lnTo>
                      <a:lnTo>
                        <a:pt x="755" y="442"/>
                      </a:lnTo>
                      <a:lnTo>
                        <a:pt x="755" y="441"/>
                      </a:lnTo>
                      <a:lnTo>
                        <a:pt x="755" y="440"/>
                      </a:lnTo>
                      <a:lnTo>
                        <a:pt x="754" y="440"/>
                      </a:lnTo>
                      <a:lnTo>
                        <a:pt x="753" y="440"/>
                      </a:lnTo>
                      <a:lnTo>
                        <a:pt x="752" y="440"/>
                      </a:lnTo>
                      <a:lnTo>
                        <a:pt x="751" y="440"/>
                      </a:lnTo>
                      <a:lnTo>
                        <a:pt x="750" y="441"/>
                      </a:lnTo>
                      <a:lnTo>
                        <a:pt x="749" y="442"/>
                      </a:lnTo>
                      <a:lnTo>
                        <a:pt x="748" y="444"/>
                      </a:lnTo>
                      <a:lnTo>
                        <a:pt x="747" y="445"/>
                      </a:lnTo>
                      <a:lnTo>
                        <a:pt x="746" y="445"/>
                      </a:lnTo>
                      <a:lnTo>
                        <a:pt x="745" y="445"/>
                      </a:lnTo>
                      <a:lnTo>
                        <a:pt x="745" y="444"/>
                      </a:lnTo>
                      <a:lnTo>
                        <a:pt x="744" y="445"/>
                      </a:lnTo>
                      <a:lnTo>
                        <a:pt x="743" y="445"/>
                      </a:lnTo>
                      <a:lnTo>
                        <a:pt x="743" y="444"/>
                      </a:lnTo>
                      <a:lnTo>
                        <a:pt x="742" y="444"/>
                      </a:lnTo>
                      <a:lnTo>
                        <a:pt x="741" y="446"/>
                      </a:lnTo>
                      <a:lnTo>
                        <a:pt x="740" y="447"/>
                      </a:lnTo>
                      <a:lnTo>
                        <a:pt x="740" y="448"/>
                      </a:lnTo>
                      <a:lnTo>
                        <a:pt x="739" y="449"/>
                      </a:lnTo>
                      <a:lnTo>
                        <a:pt x="739" y="450"/>
                      </a:lnTo>
                      <a:lnTo>
                        <a:pt x="739" y="451"/>
                      </a:lnTo>
                      <a:lnTo>
                        <a:pt x="739" y="453"/>
                      </a:lnTo>
                      <a:lnTo>
                        <a:pt x="740" y="453"/>
                      </a:lnTo>
                      <a:lnTo>
                        <a:pt x="740" y="454"/>
                      </a:lnTo>
                      <a:lnTo>
                        <a:pt x="740" y="455"/>
                      </a:lnTo>
                      <a:lnTo>
                        <a:pt x="741" y="455"/>
                      </a:lnTo>
                      <a:lnTo>
                        <a:pt x="742" y="455"/>
                      </a:lnTo>
                      <a:lnTo>
                        <a:pt x="742" y="456"/>
                      </a:lnTo>
                      <a:lnTo>
                        <a:pt x="741" y="457"/>
                      </a:lnTo>
                      <a:lnTo>
                        <a:pt x="741" y="458"/>
                      </a:lnTo>
                      <a:lnTo>
                        <a:pt x="740" y="458"/>
                      </a:lnTo>
                      <a:lnTo>
                        <a:pt x="741" y="458"/>
                      </a:lnTo>
                      <a:lnTo>
                        <a:pt x="741" y="459"/>
                      </a:lnTo>
                      <a:lnTo>
                        <a:pt x="741" y="460"/>
                      </a:lnTo>
                      <a:lnTo>
                        <a:pt x="742" y="461"/>
                      </a:lnTo>
                      <a:lnTo>
                        <a:pt x="741" y="461"/>
                      </a:lnTo>
                      <a:lnTo>
                        <a:pt x="742" y="462"/>
                      </a:lnTo>
                      <a:lnTo>
                        <a:pt x="741" y="462"/>
                      </a:lnTo>
                      <a:lnTo>
                        <a:pt x="741" y="463"/>
                      </a:lnTo>
                      <a:lnTo>
                        <a:pt x="741" y="464"/>
                      </a:lnTo>
                      <a:lnTo>
                        <a:pt x="740" y="464"/>
                      </a:lnTo>
                      <a:lnTo>
                        <a:pt x="740" y="465"/>
                      </a:lnTo>
                      <a:lnTo>
                        <a:pt x="739" y="465"/>
                      </a:lnTo>
                      <a:lnTo>
                        <a:pt x="739" y="466"/>
                      </a:lnTo>
                      <a:lnTo>
                        <a:pt x="738" y="466"/>
                      </a:lnTo>
                      <a:lnTo>
                        <a:pt x="737" y="465"/>
                      </a:lnTo>
                      <a:lnTo>
                        <a:pt x="737" y="466"/>
                      </a:lnTo>
                      <a:lnTo>
                        <a:pt x="736" y="466"/>
                      </a:lnTo>
                      <a:lnTo>
                        <a:pt x="736" y="465"/>
                      </a:lnTo>
                      <a:lnTo>
                        <a:pt x="735" y="464"/>
                      </a:lnTo>
                      <a:lnTo>
                        <a:pt x="734" y="464"/>
                      </a:lnTo>
                      <a:lnTo>
                        <a:pt x="734" y="465"/>
                      </a:lnTo>
                      <a:lnTo>
                        <a:pt x="733" y="465"/>
                      </a:lnTo>
                      <a:lnTo>
                        <a:pt x="732" y="465"/>
                      </a:lnTo>
                      <a:lnTo>
                        <a:pt x="732" y="466"/>
                      </a:lnTo>
                      <a:lnTo>
                        <a:pt x="731" y="466"/>
                      </a:lnTo>
                      <a:lnTo>
                        <a:pt x="730" y="466"/>
                      </a:lnTo>
                      <a:lnTo>
                        <a:pt x="730" y="465"/>
                      </a:lnTo>
                      <a:lnTo>
                        <a:pt x="729" y="465"/>
                      </a:lnTo>
                      <a:lnTo>
                        <a:pt x="728" y="465"/>
                      </a:lnTo>
                      <a:lnTo>
                        <a:pt x="727" y="465"/>
                      </a:lnTo>
                      <a:lnTo>
                        <a:pt x="728" y="464"/>
                      </a:lnTo>
                      <a:lnTo>
                        <a:pt x="728" y="463"/>
                      </a:lnTo>
                      <a:lnTo>
                        <a:pt x="727" y="463"/>
                      </a:lnTo>
                      <a:lnTo>
                        <a:pt x="726" y="463"/>
                      </a:lnTo>
                      <a:lnTo>
                        <a:pt x="726" y="462"/>
                      </a:lnTo>
                      <a:lnTo>
                        <a:pt x="726" y="461"/>
                      </a:lnTo>
                      <a:lnTo>
                        <a:pt x="723" y="461"/>
                      </a:lnTo>
                      <a:lnTo>
                        <a:pt x="722" y="461"/>
                      </a:lnTo>
                      <a:lnTo>
                        <a:pt x="721" y="461"/>
                      </a:lnTo>
                      <a:lnTo>
                        <a:pt x="720" y="461"/>
                      </a:lnTo>
                      <a:lnTo>
                        <a:pt x="719" y="461"/>
                      </a:lnTo>
                      <a:lnTo>
                        <a:pt x="719" y="460"/>
                      </a:lnTo>
                      <a:lnTo>
                        <a:pt x="720" y="460"/>
                      </a:lnTo>
                      <a:lnTo>
                        <a:pt x="719" y="459"/>
                      </a:lnTo>
                      <a:lnTo>
                        <a:pt x="718" y="459"/>
                      </a:lnTo>
                      <a:lnTo>
                        <a:pt x="718" y="458"/>
                      </a:lnTo>
                      <a:lnTo>
                        <a:pt x="717" y="459"/>
                      </a:lnTo>
                      <a:lnTo>
                        <a:pt x="717" y="458"/>
                      </a:lnTo>
                      <a:lnTo>
                        <a:pt x="716" y="458"/>
                      </a:lnTo>
                      <a:lnTo>
                        <a:pt x="716" y="459"/>
                      </a:lnTo>
                      <a:lnTo>
                        <a:pt x="715" y="459"/>
                      </a:lnTo>
                      <a:lnTo>
                        <a:pt x="716" y="458"/>
                      </a:lnTo>
                      <a:lnTo>
                        <a:pt x="715" y="458"/>
                      </a:lnTo>
                      <a:lnTo>
                        <a:pt x="714" y="458"/>
                      </a:lnTo>
                      <a:lnTo>
                        <a:pt x="713" y="458"/>
                      </a:lnTo>
                      <a:lnTo>
                        <a:pt x="712" y="457"/>
                      </a:lnTo>
                      <a:lnTo>
                        <a:pt x="712" y="458"/>
                      </a:lnTo>
                      <a:lnTo>
                        <a:pt x="712" y="457"/>
                      </a:lnTo>
                      <a:lnTo>
                        <a:pt x="711" y="457"/>
                      </a:lnTo>
                      <a:lnTo>
                        <a:pt x="710" y="457"/>
                      </a:lnTo>
                      <a:lnTo>
                        <a:pt x="709" y="457"/>
                      </a:lnTo>
                      <a:lnTo>
                        <a:pt x="708" y="456"/>
                      </a:lnTo>
                      <a:lnTo>
                        <a:pt x="707" y="457"/>
                      </a:lnTo>
                      <a:lnTo>
                        <a:pt x="706" y="456"/>
                      </a:lnTo>
                      <a:lnTo>
                        <a:pt x="707" y="456"/>
                      </a:lnTo>
                      <a:lnTo>
                        <a:pt x="706" y="456"/>
                      </a:lnTo>
                      <a:lnTo>
                        <a:pt x="705" y="456"/>
                      </a:lnTo>
                      <a:lnTo>
                        <a:pt x="704" y="456"/>
                      </a:lnTo>
                      <a:lnTo>
                        <a:pt x="703" y="456"/>
                      </a:lnTo>
                      <a:lnTo>
                        <a:pt x="702" y="456"/>
                      </a:lnTo>
                      <a:lnTo>
                        <a:pt x="703" y="456"/>
                      </a:lnTo>
                      <a:lnTo>
                        <a:pt x="703" y="455"/>
                      </a:lnTo>
                      <a:lnTo>
                        <a:pt x="702" y="455"/>
                      </a:lnTo>
                      <a:lnTo>
                        <a:pt x="701" y="455"/>
                      </a:lnTo>
                      <a:lnTo>
                        <a:pt x="699" y="455"/>
                      </a:lnTo>
                      <a:lnTo>
                        <a:pt x="696" y="455"/>
                      </a:lnTo>
                      <a:lnTo>
                        <a:pt x="695" y="455"/>
                      </a:lnTo>
                      <a:lnTo>
                        <a:pt x="694" y="455"/>
                      </a:lnTo>
                      <a:lnTo>
                        <a:pt x="693" y="455"/>
                      </a:lnTo>
                      <a:lnTo>
                        <a:pt x="688" y="456"/>
                      </a:lnTo>
                      <a:lnTo>
                        <a:pt x="685" y="457"/>
                      </a:lnTo>
                      <a:lnTo>
                        <a:pt x="684" y="457"/>
                      </a:lnTo>
                      <a:lnTo>
                        <a:pt x="684" y="458"/>
                      </a:lnTo>
                      <a:lnTo>
                        <a:pt x="683" y="458"/>
                      </a:lnTo>
                      <a:lnTo>
                        <a:pt x="681" y="458"/>
                      </a:lnTo>
                      <a:lnTo>
                        <a:pt x="680" y="458"/>
                      </a:lnTo>
                      <a:lnTo>
                        <a:pt x="679" y="459"/>
                      </a:lnTo>
                      <a:lnTo>
                        <a:pt x="679" y="460"/>
                      </a:lnTo>
                      <a:lnTo>
                        <a:pt x="679" y="461"/>
                      </a:lnTo>
                      <a:lnTo>
                        <a:pt x="678" y="461"/>
                      </a:lnTo>
                      <a:lnTo>
                        <a:pt x="678" y="460"/>
                      </a:lnTo>
                      <a:lnTo>
                        <a:pt x="679" y="460"/>
                      </a:lnTo>
                      <a:lnTo>
                        <a:pt x="678" y="459"/>
                      </a:lnTo>
                      <a:lnTo>
                        <a:pt x="677" y="459"/>
                      </a:lnTo>
                      <a:lnTo>
                        <a:pt x="676" y="459"/>
                      </a:lnTo>
                      <a:lnTo>
                        <a:pt x="674" y="459"/>
                      </a:lnTo>
                      <a:lnTo>
                        <a:pt x="671" y="461"/>
                      </a:lnTo>
                      <a:lnTo>
                        <a:pt x="670" y="462"/>
                      </a:lnTo>
                      <a:lnTo>
                        <a:pt x="670" y="463"/>
                      </a:lnTo>
                      <a:lnTo>
                        <a:pt x="669" y="463"/>
                      </a:lnTo>
                      <a:lnTo>
                        <a:pt x="670" y="463"/>
                      </a:lnTo>
                      <a:lnTo>
                        <a:pt x="671" y="463"/>
                      </a:lnTo>
                      <a:lnTo>
                        <a:pt x="670" y="463"/>
                      </a:lnTo>
                      <a:lnTo>
                        <a:pt x="669" y="464"/>
                      </a:lnTo>
                      <a:lnTo>
                        <a:pt x="669" y="465"/>
                      </a:lnTo>
                      <a:lnTo>
                        <a:pt x="669" y="466"/>
                      </a:lnTo>
                      <a:lnTo>
                        <a:pt x="668" y="466"/>
                      </a:lnTo>
                      <a:lnTo>
                        <a:pt x="668" y="467"/>
                      </a:lnTo>
                      <a:lnTo>
                        <a:pt x="668" y="468"/>
                      </a:lnTo>
                      <a:lnTo>
                        <a:pt x="667" y="468"/>
                      </a:lnTo>
                      <a:lnTo>
                        <a:pt x="666" y="468"/>
                      </a:lnTo>
                      <a:lnTo>
                        <a:pt x="666" y="469"/>
                      </a:lnTo>
                      <a:lnTo>
                        <a:pt x="665" y="469"/>
                      </a:lnTo>
                      <a:lnTo>
                        <a:pt x="664" y="470"/>
                      </a:lnTo>
                      <a:lnTo>
                        <a:pt x="665" y="471"/>
                      </a:lnTo>
                      <a:lnTo>
                        <a:pt x="666" y="471"/>
                      </a:lnTo>
                      <a:lnTo>
                        <a:pt x="666" y="472"/>
                      </a:lnTo>
                      <a:lnTo>
                        <a:pt x="665" y="472"/>
                      </a:lnTo>
                      <a:lnTo>
                        <a:pt x="665" y="473"/>
                      </a:lnTo>
                      <a:lnTo>
                        <a:pt x="664" y="473"/>
                      </a:lnTo>
                      <a:lnTo>
                        <a:pt x="664" y="474"/>
                      </a:lnTo>
                      <a:lnTo>
                        <a:pt x="663" y="475"/>
                      </a:lnTo>
                      <a:lnTo>
                        <a:pt x="664" y="475"/>
                      </a:lnTo>
                      <a:lnTo>
                        <a:pt x="663" y="475"/>
                      </a:lnTo>
                      <a:lnTo>
                        <a:pt x="663" y="476"/>
                      </a:lnTo>
                      <a:lnTo>
                        <a:pt x="664" y="476"/>
                      </a:lnTo>
                      <a:lnTo>
                        <a:pt x="664" y="477"/>
                      </a:lnTo>
                      <a:lnTo>
                        <a:pt x="663" y="476"/>
                      </a:lnTo>
                      <a:lnTo>
                        <a:pt x="662" y="477"/>
                      </a:lnTo>
                      <a:lnTo>
                        <a:pt x="661" y="477"/>
                      </a:lnTo>
                      <a:lnTo>
                        <a:pt x="662" y="477"/>
                      </a:lnTo>
                      <a:lnTo>
                        <a:pt x="662" y="476"/>
                      </a:lnTo>
                      <a:lnTo>
                        <a:pt x="661" y="476"/>
                      </a:lnTo>
                      <a:lnTo>
                        <a:pt x="660" y="476"/>
                      </a:lnTo>
                      <a:lnTo>
                        <a:pt x="658" y="476"/>
                      </a:lnTo>
                      <a:lnTo>
                        <a:pt x="657" y="476"/>
                      </a:lnTo>
                      <a:lnTo>
                        <a:pt x="657" y="477"/>
                      </a:lnTo>
                      <a:lnTo>
                        <a:pt x="656" y="477"/>
                      </a:lnTo>
                      <a:lnTo>
                        <a:pt x="655" y="477"/>
                      </a:lnTo>
                      <a:lnTo>
                        <a:pt x="655" y="478"/>
                      </a:lnTo>
                      <a:lnTo>
                        <a:pt x="656" y="478"/>
                      </a:lnTo>
                      <a:lnTo>
                        <a:pt x="655" y="478"/>
                      </a:lnTo>
                      <a:lnTo>
                        <a:pt x="655" y="479"/>
                      </a:lnTo>
                      <a:lnTo>
                        <a:pt x="654" y="479"/>
                      </a:lnTo>
                      <a:lnTo>
                        <a:pt x="654" y="480"/>
                      </a:lnTo>
                      <a:lnTo>
                        <a:pt x="654" y="481"/>
                      </a:lnTo>
                      <a:lnTo>
                        <a:pt x="653" y="481"/>
                      </a:lnTo>
                      <a:lnTo>
                        <a:pt x="653" y="480"/>
                      </a:lnTo>
                      <a:lnTo>
                        <a:pt x="654" y="480"/>
                      </a:lnTo>
                      <a:lnTo>
                        <a:pt x="653" y="480"/>
                      </a:lnTo>
                      <a:lnTo>
                        <a:pt x="654" y="479"/>
                      </a:lnTo>
                      <a:lnTo>
                        <a:pt x="653" y="479"/>
                      </a:lnTo>
                      <a:lnTo>
                        <a:pt x="653" y="478"/>
                      </a:lnTo>
                      <a:lnTo>
                        <a:pt x="652" y="478"/>
                      </a:lnTo>
                      <a:lnTo>
                        <a:pt x="651" y="479"/>
                      </a:lnTo>
                      <a:lnTo>
                        <a:pt x="651" y="478"/>
                      </a:lnTo>
                      <a:lnTo>
                        <a:pt x="650" y="478"/>
                      </a:lnTo>
                      <a:lnTo>
                        <a:pt x="650" y="479"/>
                      </a:lnTo>
                      <a:lnTo>
                        <a:pt x="650" y="478"/>
                      </a:lnTo>
                      <a:lnTo>
                        <a:pt x="650" y="477"/>
                      </a:lnTo>
                      <a:lnTo>
                        <a:pt x="650" y="476"/>
                      </a:lnTo>
                      <a:lnTo>
                        <a:pt x="651" y="476"/>
                      </a:lnTo>
                      <a:lnTo>
                        <a:pt x="652" y="476"/>
                      </a:lnTo>
                      <a:lnTo>
                        <a:pt x="652" y="475"/>
                      </a:lnTo>
                      <a:lnTo>
                        <a:pt x="651" y="474"/>
                      </a:lnTo>
                      <a:lnTo>
                        <a:pt x="650" y="473"/>
                      </a:lnTo>
                      <a:lnTo>
                        <a:pt x="649" y="473"/>
                      </a:lnTo>
                      <a:lnTo>
                        <a:pt x="648" y="473"/>
                      </a:lnTo>
                      <a:lnTo>
                        <a:pt x="647" y="473"/>
                      </a:lnTo>
                      <a:lnTo>
                        <a:pt x="646" y="473"/>
                      </a:lnTo>
                      <a:lnTo>
                        <a:pt x="646" y="474"/>
                      </a:lnTo>
                      <a:lnTo>
                        <a:pt x="646" y="473"/>
                      </a:lnTo>
                      <a:lnTo>
                        <a:pt x="645" y="472"/>
                      </a:lnTo>
                      <a:lnTo>
                        <a:pt x="645" y="473"/>
                      </a:lnTo>
                      <a:lnTo>
                        <a:pt x="644" y="473"/>
                      </a:lnTo>
                      <a:lnTo>
                        <a:pt x="645" y="473"/>
                      </a:lnTo>
                      <a:lnTo>
                        <a:pt x="645" y="474"/>
                      </a:lnTo>
                      <a:lnTo>
                        <a:pt x="645" y="475"/>
                      </a:lnTo>
                      <a:lnTo>
                        <a:pt x="644" y="475"/>
                      </a:lnTo>
                      <a:lnTo>
                        <a:pt x="644" y="476"/>
                      </a:lnTo>
                      <a:lnTo>
                        <a:pt x="643" y="477"/>
                      </a:lnTo>
                      <a:lnTo>
                        <a:pt x="644" y="477"/>
                      </a:lnTo>
                      <a:lnTo>
                        <a:pt x="644" y="478"/>
                      </a:lnTo>
                      <a:lnTo>
                        <a:pt x="644" y="477"/>
                      </a:lnTo>
                      <a:lnTo>
                        <a:pt x="643" y="478"/>
                      </a:lnTo>
                      <a:lnTo>
                        <a:pt x="642" y="479"/>
                      </a:lnTo>
                      <a:lnTo>
                        <a:pt x="642" y="478"/>
                      </a:lnTo>
                      <a:lnTo>
                        <a:pt x="642" y="477"/>
                      </a:lnTo>
                      <a:lnTo>
                        <a:pt x="641" y="477"/>
                      </a:lnTo>
                      <a:lnTo>
                        <a:pt x="640" y="477"/>
                      </a:lnTo>
                      <a:lnTo>
                        <a:pt x="636" y="478"/>
                      </a:lnTo>
                      <a:lnTo>
                        <a:pt x="633" y="479"/>
                      </a:lnTo>
                      <a:lnTo>
                        <a:pt x="631" y="479"/>
                      </a:lnTo>
                      <a:lnTo>
                        <a:pt x="625" y="482"/>
                      </a:lnTo>
                      <a:lnTo>
                        <a:pt x="622" y="483"/>
                      </a:lnTo>
                      <a:lnTo>
                        <a:pt x="619" y="484"/>
                      </a:lnTo>
                      <a:lnTo>
                        <a:pt x="617" y="485"/>
                      </a:lnTo>
                      <a:lnTo>
                        <a:pt x="615" y="486"/>
                      </a:lnTo>
                      <a:lnTo>
                        <a:pt x="611" y="488"/>
                      </a:lnTo>
                      <a:lnTo>
                        <a:pt x="610" y="489"/>
                      </a:lnTo>
                      <a:lnTo>
                        <a:pt x="608" y="490"/>
                      </a:lnTo>
                      <a:lnTo>
                        <a:pt x="606" y="491"/>
                      </a:lnTo>
                      <a:lnTo>
                        <a:pt x="603" y="492"/>
                      </a:lnTo>
                      <a:lnTo>
                        <a:pt x="603" y="493"/>
                      </a:lnTo>
                      <a:lnTo>
                        <a:pt x="602" y="493"/>
                      </a:lnTo>
                      <a:lnTo>
                        <a:pt x="602" y="494"/>
                      </a:lnTo>
                      <a:lnTo>
                        <a:pt x="601" y="494"/>
                      </a:lnTo>
                      <a:lnTo>
                        <a:pt x="598" y="495"/>
                      </a:lnTo>
                      <a:lnTo>
                        <a:pt x="596" y="496"/>
                      </a:lnTo>
                      <a:lnTo>
                        <a:pt x="594" y="497"/>
                      </a:lnTo>
                      <a:lnTo>
                        <a:pt x="593" y="498"/>
                      </a:lnTo>
                      <a:lnTo>
                        <a:pt x="590" y="499"/>
                      </a:lnTo>
                      <a:lnTo>
                        <a:pt x="588" y="501"/>
                      </a:lnTo>
                      <a:lnTo>
                        <a:pt x="585" y="503"/>
                      </a:lnTo>
                      <a:lnTo>
                        <a:pt x="583" y="504"/>
                      </a:lnTo>
                      <a:lnTo>
                        <a:pt x="582" y="505"/>
                      </a:lnTo>
                      <a:lnTo>
                        <a:pt x="582" y="506"/>
                      </a:lnTo>
                      <a:lnTo>
                        <a:pt x="581" y="506"/>
                      </a:lnTo>
                      <a:lnTo>
                        <a:pt x="581" y="507"/>
                      </a:lnTo>
                      <a:lnTo>
                        <a:pt x="581" y="508"/>
                      </a:lnTo>
                      <a:lnTo>
                        <a:pt x="581" y="509"/>
                      </a:lnTo>
                      <a:lnTo>
                        <a:pt x="580" y="509"/>
                      </a:lnTo>
                      <a:lnTo>
                        <a:pt x="580" y="510"/>
                      </a:lnTo>
                      <a:lnTo>
                        <a:pt x="580" y="511"/>
                      </a:lnTo>
                      <a:lnTo>
                        <a:pt x="579" y="511"/>
                      </a:lnTo>
                      <a:lnTo>
                        <a:pt x="579" y="512"/>
                      </a:lnTo>
                      <a:lnTo>
                        <a:pt x="579" y="513"/>
                      </a:lnTo>
                      <a:lnTo>
                        <a:pt x="579" y="514"/>
                      </a:lnTo>
                      <a:lnTo>
                        <a:pt x="580" y="514"/>
                      </a:lnTo>
                      <a:lnTo>
                        <a:pt x="579" y="514"/>
                      </a:lnTo>
                      <a:lnTo>
                        <a:pt x="580" y="515"/>
                      </a:lnTo>
                      <a:lnTo>
                        <a:pt x="579" y="515"/>
                      </a:lnTo>
                      <a:lnTo>
                        <a:pt x="578" y="515"/>
                      </a:lnTo>
                      <a:lnTo>
                        <a:pt x="578" y="516"/>
                      </a:lnTo>
                      <a:lnTo>
                        <a:pt x="577" y="516"/>
                      </a:lnTo>
                      <a:lnTo>
                        <a:pt x="576" y="516"/>
                      </a:lnTo>
                      <a:lnTo>
                        <a:pt x="576" y="517"/>
                      </a:lnTo>
                      <a:lnTo>
                        <a:pt x="575" y="517"/>
                      </a:lnTo>
                      <a:lnTo>
                        <a:pt x="574" y="517"/>
                      </a:lnTo>
                      <a:lnTo>
                        <a:pt x="573" y="518"/>
                      </a:lnTo>
                      <a:lnTo>
                        <a:pt x="572" y="518"/>
                      </a:lnTo>
                      <a:lnTo>
                        <a:pt x="572" y="519"/>
                      </a:lnTo>
                      <a:lnTo>
                        <a:pt x="569" y="520"/>
                      </a:lnTo>
                      <a:lnTo>
                        <a:pt x="567" y="521"/>
                      </a:lnTo>
                      <a:lnTo>
                        <a:pt x="565" y="522"/>
                      </a:lnTo>
                      <a:lnTo>
                        <a:pt x="565" y="523"/>
                      </a:lnTo>
                      <a:lnTo>
                        <a:pt x="563" y="524"/>
                      </a:lnTo>
                      <a:lnTo>
                        <a:pt x="562" y="525"/>
                      </a:lnTo>
                      <a:lnTo>
                        <a:pt x="562" y="526"/>
                      </a:lnTo>
                      <a:lnTo>
                        <a:pt x="561" y="526"/>
                      </a:lnTo>
                      <a:lnTo>
                        <a:pt x="560" y="526"/>
                      </a:lnTo>
                      <a:lnTo>
                        <a:pt x="559" y="527"/>
                      </a:lnTo>
                      <a:lnTo>
                        <a:pt x="558" y="528"/>
                      </a:lnTo>
                      <a:lnTo>
                        <a:pt x="558" y="529"/>
                      </a:lnTo>
                      <a:lnTo>
                        <a:pt x="557" y="530"/>
                      </a:lnTo>
                      <a:lnTo>
                        <a:pt x="557" y="529"/>
                      </a:lnTo>
                      <a:lnTo>
                        <a:pt x="556" y="530"/>
                      </a:lnTo>
                      <a:lnTo>
                        <a:pt x="555" y="530"/>
                      </a:lnTo>
                      <a:lnTo>
                        <a:pt x="554" y="530"/>
                      </a:lnTo>
                      <a:lnTo>
                        <a:pt x="554" y="531"/>
                      </a:lnTo>
                      <a:lnTo>
                        <a:pt x="552" y="531"/>
                      </a:lnTo>
                      <a:lnTo>
                        <a:pt x="551" y="532"/>
                      </a:lnTo>
                      <a:lnTo>
                        <a:pt x="551" y="533"/>
                      </a:lnTo>
                      <a:lnTo>
                        <a:pt x="547" y="534"/>
                      </a:lnTo>
                      <a:lnTo>
                        <a:pt x="544" y="536"/>
                      </a:lnTo>
                      <a:lnTo>
                        <a:pt x="541" y="538"/>
                      </a:lnTo>
                      <a:lnTo>
                        <a:pt x="540" y="538"/>
                      </a:lnTo>
                      <a:lnTo>
                        <a:pt x="538" y="540"/>
                      </a:lnTo>
                      <a:lnTo>
                        <a:pt x="537" y="540"/>
                      </a:lnTo>
                      <a:lnTo>
                        <a:pt x="536" y="541"/>
                      </a:lnTo>
                      <a:lnTo>
                        <a:pt x="534" y="542"/>
                      </a:lnTo>
                      <a:lnTo>
                        <a:pt x="531" y="543"/>
                      </a:lnTo>
                      <a:lnTo>
                        <a:pt x="527" y="545"/>
                      </a:lnTo>
                      <a:lnTo>
                        <a:pt x="525" y="546"/>
                      </a:lnTo>
                      <a:lnTo>
                        <a:pt x="524" y="547"/>
                      </a:lnTo>
                      <a:lnTo>
                        <a:pt x="523" y="547"/>
                      </a:lnTo>
                      <a:lnTo>
                        <a:pt x="522" y="548"/>
                      </a:lnTo>
                      <a:lnTo>
                        <a:pt x="518" y="550"/>
                      </a:lnTo>
                      <a:lnTo>
                        <a:pt x="517" y="551"/>
                      </a:lnTo>
                      <a:lnTo>
                        <a:pt x="516" y="551"/>
                      </a:lnTo>
                      <a:lnTo>
                        <a:pt x="514" y="552"/>
                      </a:lnTo>
                      <a:lnTo>
                        <a:pt x="512" y="554"/>
                      </a:lnTo>
                      <a:lnTo>
                        <a:pt x="511" y="555"/>
                      </a:lnTo>
                      <a:lnTo>
                        <a:pt x="510" y="556"/>
                      </a:lnTo>
                      <a:lnTo>
                        <a:pt x="509" y="557"/>
                      </a:lnTo>
                      <a:lnTo>
                        <a:pt x="504" y="560"/>
                      </a:lnTo>
                      <a:lnTo>
                        <a:pt x="502" y="562"/>
                      </a:lnTo>
                      <a:lnTo>
                        <a:pt x="498" y="565"/>
                      </a:lnTo>
                      <a:lnTo>
                        <a:pt x="495" y="568"/>
                      </a:lnTo>
                      <a:lnTo>
                        <a:pt x="492" y="571"/>
                      </a:lnTo>
                      <a:lnTo>
                        <a:pt x="491" y="572"/>
                      </a:lnTo>
                      <a:lnTo>
                        <a:pt x="490" y="573"/>
                      </a:lnTo>
                      <a:lnTo>
                        <a:pt x="490" y="574"/>
                      </a:lnTo>
                      <a:lnTo>
                        <a:pt x="490" y="575"/>
                      </a:lnTo>
                      <a:lnTo>
                        <a:pt x="490" y="576"/>
                      </a:lnTo>
                      <a:lnTo>
                        <a:pt x="489" y="576"/>
                      </a:lnTo>
                      <a:lnTo>
                        <a:pt x="488" y="576"/>
                      </a:lnTo>
                      <a:lnTo>
                        <a:pt x="488" y="577"/>
                      </a:lnTo>
                      <a:lnTo>
                        <a:pt x="488" y="578"/>
                      </a:lnTo>
                      <a:lnTo>
                        <a:pt x="489" y="579"/>
                      </a:lnTo>
                      <a:lnTo>
                        <a:pt x="489" y="580"/>
                      </a:lnTo>
                      <a:lnTo>
                        <a:pt x="488" y="580"/>
                      </a:lnTo>
                      <a:lnTo>
                        <a:pt x="488" y="581"/>
                      </a:lnTo>
                      <a:lnTo>
                        <a:pt x="489" y="581"/>
                      </a:lnTo>
                      <a:lnTo>
                        <a:pt x="489" y="582"/>
                      </a:lnTo>
                      <a:lnTo>
                        <a:pt x="488" y="582"/>
                      </a:lnTo>
                      <a:lnTo>
                        <a:pt x="487" y="582"/>
                      </a:lnTo>
                      <a:lnTo>
                        <a:pt x="487" y="583"/>
                      </a:lnTo>
                      <a:lnTo>
                        <a:pt x="487" y="584"/>
                      </a:lnTo>
                      <a:lnTo>
                        <a:pt x="486" y="584"/>
                      </a:lnTo>
                      <a:lnTo>
                        <a:pt x="486" y="585"/>
                      </a:lnTo>
                      <a:lnTo>
                        <a:pt x="486" y="586"/>
                      </a:lnTo>
                      <a:lnTo>
                        <a:pt x="486" y="587"/>
                      </a:lnTo>
                      <a:lnTo>
                        <a:pt x="487" y="587"/>
                      </a:lnTo>
                      <a:lnTo>
                        <a:pt x="487" y="588"/>
                      </a:lnTo>
                      <a:lnTo>
                        <a:pt x="486" y="587"/>
                      </a:lnTo>
                      <a:lnTo>
                        <a:pt x="485" y="587"/>
                      </a:lnTo>
                      <a:lnTo>
                        <a:pt x="484" y="587"/>
                      </a:lnTo>
                      <a:lnTo>
                        <a:pt x="483" y="588"/>
                      </a:lnTo>
                      <a:lnTo>
                        <a:pt x="482" y="589"/>
                      </a:lnTo>
                      <a:lnTo>
                        <a:pt x="480" y="590"/>
                      </a:lnTo>
                      <a:lnTo>
                        <a:pt x="480" y="591"/>
                      </a:lnTo>
                      <a:lnTo>
                        <a:pt x="478" y="592"/>
                      </a:lnTo>
                      <a:lnTo>
                        <a:pt x="478" y="593"/>
                      </a:lnTo>
                      <a:lnTo>
                        <a:pt x="477" y="593"/>
                      </a:lnTo>
                      <a:lnTo>
                        <a:pt x="474" y="595"/>
                      </a:lnTo>
                      <a:lnTo>
                        <a:pt x="473" y="596"/>
                      </a:lnTo>
                      <a:lnTo>
                        <a:pt x="472" y="597"/>
                      </a:lnTo>
                      <a:lnTo>
                        <a:pt x="469" y="600"/>
                      </a:lnTo>
                      <a:lnTo>
                        <a:pt x="467" y="602"/>
                      </a:lnTo>
                      <a:lnTo>
                        <a:pt x="467" y="601"/>
                      </a:lnTo>
                      <a:lnTo>
                        <a:pt x="467" y="600"/>
                      </a:lnTo>
                      <a:lnTo>
                        <a:pt x="468" y="599"/>
                      </a:lnTo>
                      <a:lnTo>
                        <a:pt x="470" y="598"/>
                      </a:lnTo>
                      <a:lnTo>
                        <a:pt x="472" y="597"/>
                      </a:lnTo>
                      <a:lnTo>
                        <a:pt x="472" y="595"/>
                      </a:lnTo>
                      <a:lnTo>
                        <a:pt x="474" y="594"/>
                      </a:lnTo>
                      <a:lnTo>
                        <a:pt x="475" y="594"/>
                      </a:lnTo>
                      <a:lnTo>
                        <a:pt x="475" y="593"/>
                      </a:lnTo>
                      <a:lnTo>
                        <a:pt x="475" y="592"/>
                      </a:lnTo>
                      <a:lnTo>
                        <a:pt x="474" y="592"/>
                      </a:lnTo>
                      <a:lnTo>
                        <a:pt x="473" y="592"/>
                      </a:lnTo>
                      <a:lnTo>
                        <a:pt x="473" y="593"/>
                      </a:lnTo>
                      <a:lnTo>
                        <a:pt x="472" y="593"/>
                      </a:lnTo>
                      <a:lnTo>
                        <a:pt x="472" y="592"/>
                      </a:lnTo>
                      <a:lnTo>
                        <a:pt x="472" y="593"/>
                      </a:lnTo>
                      <a:lnTo>
                        <a:pt x="472" y="594"/>
                      </a:lnTo>
                      <a:lnTo>
                        <a:pt x="471" y="594"/>
                      </a:lnTo>
                      <a:lnTo>
                        <a:pt x="470" y="594"/>
                      </a:lnTo>
                      <a:lnTo>
                        <a:pt x="469" y="595"/>
                      </a:lnTo>
                      <a:lnTo>
                        <a:pt x="469" y="594"/>
                      </a:lnTo>
                      <a:lnTo>
                        <a:pt x="468" y="594"/>
                      </a:lnTo>
                      <a:lnTo>
                        <a:pt x="467" y="594"/>
                      </a:lnTo>
                      <a:lnTo>
                        <a:pt x="467" y="595"/>
                      </a:lnTo>
                      <a:lnTo>
                        <a:pt x="466" y="595"/>
                      </a:lnTo>
                      <a:lnTo>
                        <a:pt x="466" y="594"/>
                      </a:lnTo>
                      <a:lnTo>
                        <a:pt x="465" y="594"/>
                      </a:lnTo>
                      <a:lnTo>
                        <a:pt x="465" y="593"/>
                      </a:lnTo>
                      <a:lnTo>
                        <a:pt x="464" y="593"/>
                      </a:lnTo>
                      <a:lnTo>
                        <a:pt x="463" y="592"/>
                      </a:lnTo>
                      <a:lnTo>
                        <a:pt x="462" y="591"/>
                      </a:lnTo>
                      <a:lnTo>
                        <a:pt x="462" y="590"/>
                      </a:lnTo>
                      <a:lnTo>
                        <a:pt x="461" y="590"/>
                      </a:lnTo>
                      <a:lnTo>
                        <a:pt x="460" y="590"/>
                      </a:lnTo>
                      <a:lnTo>
                        <a:pt x="460" y="589"/>
                      </a:lnTo>
                      <a:lnTo>
                        <a:pt x="459" y="589"/>
                      </a:lnTo>
                      <a:lnTo>
                        <a:pt x="459" y="588"/>
                      </a:lnTo>
                      <a:lnTo>
                        <a:pt x="460" y="588"/>
                      </a:lnTo>
                      <a:lnTo>
                        <a:pt x="461" y="587"/>
                      </a:lnTo>
                      <a:lnTo>
                        <a:pt x="461" y="586"/>
                      </a:lnTo>
                      <a:lnTo>
                        <a:pt x="462" y="586"/>
                      </a:lnTo>
                      <a:lnTo>
                        <a:pt x="462" y="585"/>
                      </a:lnTo>
                      <a:lnTo>
                        <a:pt x="462" y="584"/>
                      </a:lnTo>
                      <a:lnTo>
                        <a:pt x="463" y="584"/>
                      </a:lnTo>
                      <a:lnTo>
                        <a:pt x="463" y="583"/>
                      </a:lnTo>
                      <a:lnTo>
                        <a:pt x="463" y="584"/>
                      </a:lnTo>
                      <a:lnTo>
                        <a:pt x="462" y="583"/>
                      </a:lnTo>
                      <a:lnTo>
                        <a:pt x="461" y="582"/>
                      </a:lnTo>
                      <a:lnTo>
                        <a:pt x="460" y="581"/>
                      </a:lnTo>
                      <a:lnTo>
                        <a:pt x="460" y="580"/>
                      </a:lnTo>
                      <a:lnTo>
                        <a:pt x="460" y="579"/>
                      </a:lnTo>
                      <a:lnTo>
                        <a:pt x="459" y="578"/>
                      </a:lnTo>
                      <a:lnTo>
                        <a:pt x="459" y="577"/>
                      </a:lnTo>
                      <a:lnTo>
                        <a:pt x="458" y="577"/>
                      </a:lnTo>
                      <a:lnTo>
                        <a:pt x="458" y="576"/>
                      </a:lnTo>
                      <a:lnTo>
                        <a:pt x="459" y="576"/>
                      </a:lnTo>
                      <a:lnTo>
                        <a:pt x="458" y="576"/>
                      </a:lnTo>
                      <a:lnTo>
                        <a:pt x="458" y="575"/>
                      </a:lnTo>
                      <a:lnTo>
                        <a:pt x="459" y="575"/>
                      </a:lnTo>
                      <a:lnTo>
                        <a:pt x="459" y="574"/>
                      </a:lnTo>
                      <a:lnTo>
                        <a:pt x="458" y="573"/>
                      </a:lnTo>
                      <a:lnTo>
                        <a:pt x="458" y="572"/>
                      </a:lnTo>
                      <a:lnTo>
                        <a:pt x="459" y="572"/>
                      </a:lnTo>
                      <a:lnTo>
                        <a:pt x="459" y="571"/>
                      </a:lnTo>
                      <a:lnTo>
                        <a:pt x="458" y="570"/>
                      </a:lnTo>
                      <a:lnTo>
                        <a:pt x="457" y="570"/>
                      </a:lnTo>
                      <a:lnTo>
                        <a:pt x="457" y="569"/>
                      </a:lnTo>
                      <a:lnTo>
                        <a:pt x="458" y="569"/>
                      </a:lnTo>
                      <a:lnTo>
                        <a:pt x="458" y="568"/>
                      </a:lnTo>
                      <a:lnTo>
                        <a:pt x="457" y="569"/>
                      </a:lnTo>
                      <a:lnTo>
                        <a:pt x="457" y="568"/>
                      </a:lnTo>
                      <a:lnTo>
                        <a:pt x="457" y="567"/>
                      </a:lnTo>
                      <a:lnTo>
                        <a:pt x="457" y="566"/>
                      </a:lnTo>
                      <a:lnTo>
                        <a:pt x="456" y="566"/>
                      </a:lnTo>
                      <a:lnTo>
                        <a:pt x="456" y="565"/>
                      </a:lnTo>
                      <a:lnTo>
                        <a:pt x="455" y="565"/>
                      </a:lnTo>
                      <a:lnTo>
                        <a:pt x="455" y="566"/>
                      </a:lnTo>
                      <a:lnTo>
                        <a:pt x="455" y="567"/>
                      </a:lnTo>
                      <a:lnTo>
                        <a:pt x="454" y="567"/>
                      </a:lnTo>
                      <a:lnTo>
                        <a:pt x="454" y="566"/>
                      </a:lnTo>
                      <a:lnTo>
                        <a:pt x="454" y="567"/>
                      </a:lnTo>
                      <a:lnTo>
                        <a:pt x="453" y="568"/>
                      </a:lnTo>
                      <a:lnTo>
                        <a:pt x="453" y="569"/>
                      </a:lnTo>
                      <a:lnTo>
                        <a:pt x="453" y="570"/>
                      </a:lnTo>
                      <a:lnTo>
                        <a:pt x="452" y="571"/>
                      </a:lnTo>
                      <a:lnTo>
                        <a:pt x="451" y="571"/>
                      </a:lnTo>
                      <a:lnTo>
                        <a:pt x="451" y="570"/>
                      </a:lnTo>
                      <a:lnTo>
                        <a:pt x="451" y="571"/>
                      </a:lnTo>
                      <a:lnTo>
                        <a:pt x="450" y="571"/>
                      </a:lnTo>
                      <a:lnTo>
                        <a:pt x="450" y="572"/>
                      </a:lnTo>
                      <a:lnTo>
                        <a:pt x="449" y="572"/>
                      </a:lnTo>
                      <a:lnTo>
                        <a:pt x="448" y="573"/>
                      </a:lnTo>
                      <a:lnTo>
                        <a:pt x="448" y="572"/>
                      </a:lnTo>
                      <a:lnTo>
                        <a:pt x="448" y="571"/>
                      </a:lnTo>
                      <a:lnTo>
                        <a:pt x="447" y="571"/>
                      </a:lnTo>
                      <a:lnTo>
                        <a:pt x="446" y="571"/>
                      </a:lnTo>
                      <a:lnTo>
                        <a:pt x="446" y="570"/>
                      </a:lnTo>
                      <a:lnTo>
                        <a:pt x="446" y="571"/>
                      </a:lnTo>
                      <a:lnTo>
                        <a:pt x="445" y="571"/>
                      </a:lnTo>
                      <a:lnTo>
                        <a:pt x="445" y="570"/>
                      </a:lnTo>
                      <a:lnTo>
                        <a:pt x="446" y="570"/>
                      </a:lnTo>
                      <a:lnTo>
                        <a:pt x="445" y="569"/>
                      </a:lnTo>
                      <a:lnTo>
                        <a:pt x="445" y="568"/>
                      </a:lnTo>
                      <a:lnTo>
                        <a:pt x="444" y="568"/>
                      </a:lnTo>
                      <a:lnTo>
                        <a:pt x="444" y="567"/>
                      </a:lnTo>
                      <a:lnTo>
                        <a:pt x="443" y="567"/>
                      </a:lnTo>
                      <a:lnTo>
                        <a:pt x="443" y="566"/>
                      </a:lnTo>
                      <a:lnTo>
                        <a:pt x="442" y="565"/>
                      </a:lnTo>
                      <a:lnTo>
                        <a:pt x="441" y="565"/>
                      </a:lnTo>
                      <a:lnTo>
                        <a:pt x="441" y="564"/>
                      </a:lnTo>
                      <a:lnTo>
                        <a:pt x="440" y="564"/>
                      </a:lnTo>
                      <a:lnTo>
                        <a:pt x="440" y="565"/>
                      </a:lnTo>
                      <a:lnTo>
                        <a:pt x="439" y="565"/>
                      </a:lnTo>
                      <a:lnTo>
                        <a:pt x="438" y="565"/>
                      </a:lnTo>
                      <a:lnTo>
                        <a:pt x="437" y="566"/>
                      </a:lnTo>
                      <a:lnTo>
                        <a:pt x="436" y="566"/>
                      </a:lnTo>
                      <a:lnTo>
                        <a:pt x="435" y="566"/>
                      </a:lnTo>
                      <a:lnTo>
                        <a:pt x="435" y="567"/>
                      </a:lnTo>
                      <a:lnTo>
                        <a:pt x="434" y="567"/>
                      </a:lnTo>
                      <a:lnTo>
                        <a:pt x="434" y="568"/>
                      </a:lnTo>
                      <a:lnTo>
                        <a:pt x="433" y="569"/>
                      </a:lnTo>
                      <a:lnTo>
                        <a:pt x="433" y="570"/>
                      </a:lnTo>
                      <a:lnTo>
                        <a:pt x="432" y="570"/>
                      </a:lnTo>
                      <a:lnTo>
                        <a:pt x="432" y="571"/>
                      </a:lnTo>
                      <a:lnTo>
                        <a:pt x="433" y="571"/>
                      </a:lnTo>
                      <a:lnTo>
                        <a:pt x="432" y="571"/>
                      </a:lnTo>
                      <a:lnTo>
                        <a:pt x="432" y="572"/>
                      </a:lnTo>
                      <a:lnTo>
                        <a:pt x="431" y="572"/>
                      </a:lnTo>
                      <a:lnTo>
                        <a:pt x="430" y="573"/>
                      </a:lnTo>
                      <a:lnTo>
                        <a:pt x="430" y="574"/>
                      </a:lnTo>
                      <a:lnTo>
                        <a:pt x="430" y="575"/>
                      </a:lnTo>
                      <a:lnTo>
                        <a:pt x="429" y="575"/>
                      </a:lnTo>
                      <a:lnTo>
                        <a:pt x="428" y="576"/>
                      </a:lnTo>
                      <a:lnTo>
                        <a:pt x="427" y="576"/>
                      </a:lnTo>
                      <a:lnTo>
                        <a:pt x="425" y="574"/>
                      </a:lnTo>
                      <a:lnTo>
                        <a:pt x="425" y="573"/>
                      </a:lnTo>
                      <a:lnTo>
                        <a:pt x="425" y="572"/>
                      </a:lnTo>
                      <a:lnTo>
                        <a:pt x="425" y="571"/>
                      </a:lnTo>
                      <a:lnTo>
                        <a:pt x="424" y="571"/>
                      </a:lnTo>
                      <a:lnTo>
                        <a:pt x="424" y="570"/>
                      </a:lnTo>
                      <a:lnTo>
                        <a:pt x="423" y="571"/>
                      </a:lnTo>
                      <a:lnTo>
                        <a:pt x="423" y="570"/>
                      </a:lnTo>
                      <a:lnTo>
                        <a:pt x="423" y="569"/>
                      </a:lnTo>
                      <a:lnTo>
                        <a:pt x="423" y="568"/>
                      </a:lnTo>
                      <a:lnTo>
                        <a:pt x="423" y="567"/>
                      </a:lnTo>
                      <a:lnTo>
                        <a:pt x="422" y="567"/>
                      </a:lnTo>
                      <a:lnTo>
                        <a:pt x="422" y="566"/>
                      </a:lnTo>
                      <a:lnTo>
                        <a:pt x="422" y="565"/>
                      </a:lnTo>
                      <a:lnTo>
                        <a:pt x="422" y="564"/>
                      </a:lnTo>
                      <a:lnTo>
                        <a:pt x="423" y="565"/>
                      </a:lnTo>
                      <a:lnTo>
                        <a:pt x="423" y="564"/>
                      </a:lnTo>
                      <a:lnTo>
                        <a:pt x="424" y="564"/>
                      </a:lnTo>
                      <a:lnTo>
                        <a:pt x="424" y="563"/>
                      </a:lnTo>
                      <a:lnTo>
                        <a:pt x="425" y="563"/>
                      </a:lnTo>
                      <a:lnTo>
                        <a:pt x="425" y="562"/>
                      </a:lnTo>
                      <a:lnTo>
                        <a:pt x="425" y="561"/>
                      </a:lnTo>
                      <a:lnTo>
                        <a:pt x="425" y="560"/>
                      </a:lnTo>
                      <a:lnTo>
                        <a:pt x="426" y="560"/>
                      </a:lnTo>
                      <a:lnTo>
                        <a:pt x="425" y="559"/>
                      </a:lnTo>
                      <a:lnTo>
                        <a:pt x="426" y="559"/>
                      </a:lnTo>
                      <a:lnTo>
                        <a:pt x="426" y="558"/>
                      </a:lnTo>
                      <a:lnTo>
                        <a:pt x="425" y="558"/>
                      </a:lnTo>
                      <a:lnTo>
                        <a:pt x="425" y="557"/>
                      </a:lnTo>
                      <a:lnTo>
                        <a:pt x="426" y="557"/>
                      </a:lnTo>
                      <a:lnTo>
                        <a:pt x="426" y="556"/>
                      </a:lnTo>
                      <a:lnTo>
                        <a:pt x="426" y="555"/>
                      </a:lnTo>
                      <a:lnTo>
                        <a:pt x="425" y="555"/>
                      </a:lnTo>
                      <a:lnTo>
                        <a:pt x="425" y="554"/>
                      </a:lnTo>
                      <a:lnTo>
                        <a:pt x="426" y="554"/>
                      </a:lnTo>
                      <a:lnTo>
                        <a:pt x="426" y="555"/>
                      </a:lnTo>
                      <a:lnTo>
                        <a:pt x="427" y="555"/>
                      </a:lnTo>
                      <a:lnTo>
                        <a:pt x="427" y="554"/>
                      </a:lnTo>
                      <a:lnTo>
                        <a:pt x="427" y="553"/>
                      </a:lnTo>
                      <a:lnTo>
                        <a:pt x="428" y="553"/>
                      </a:lnTo>
                      <a:lnTo>
                        <a:pt x="428" y="552"/>
                      </a:lnTo>
                      <a:lnTo>
                        <a:pt x="428" y="551"/>
                      </a:lnTo>
                      <a:lnTo>
                        <a:pt x="426" y="551"/>
                      </a:lnTo>
                      <a:lnTo>
                        <a:pt x="426" y="550"/>
                      </a:lnTo>
                      <a:lnTo>
                        <a:pt x="426" y="549"/>
                      </a:lnTo>
                      <a:lnTo>
                        <a:pt x="426" y="548"/>
                      </a:lnTo>
                      <a:lnTo>
                        <a:pt x="427" y="548"/>
                      </a:lnTo>
                      <a:lnTo>
                        <a:pt x="427" y="547"/>
                      </a:lnTo>
                      <a:lnTo>
                        <a:pt x="428" y="547"/>
                      </a:lnTo>
                      <a:lnTo>
                        <a:pt x="427" y="546"/>
                      </a:lnTo>
                      <a:lnTo>
                        <a:pt x="428" y="545"/>
                      </a:lnTo>
                      <a:lnTo>
                        <a:pt x="429" y="544"/>
                      </a:lnTo>
                      <a:lnTo>
                        <a:pt x="430" y="543"/>
                      </a:lnTo>
                      <a:lnTo>
                        <a:pt x="431" y="542"/>
                      </a:lnTo>
                      <a:lnTo>
                        <a:pt x="432" y="542"/>
                      </a:lnTo>
                      <a:lnTo>
                        <a:pt x="432" y="541"/>
                      </a:lnTo>
                      <a:lnTo>
                        <a:pt x="433" y="541"/>
                      </a:lnTo>
                      <a:lnTo>
                        <a:pt x="433" y="540"/>
                      </a:lnTo>
                      <a:lnTo>
                        <a:pt x="433" y="539"/>
                      </a:lnTo>
                      <a:lnTo>
                        <a:pt x="433" y="538"/>
                      </a:lnTo>
                      <a:lnTo>
                        <a:pt x="434" y="538"/>
                      </a:lnTo>
                      <a:lnTo>
                        <a:pt x="433" y="538"/>
                      </a:lnTo>
                      <a:lnTo>
                        <a:pt x="433" y="537"/>
                      </a:lnTo>
                      <a:lnTo>
                        <a:pt x="433" y="538"/>
                      </a:lnTo>
                      <a:lnTo>
                        <a:pt x="432" y="537"/>
                      </a:lnTo>
                      <a:lnTo>
                        <a:pt x="431" y="538"/>
                      </a:lnTo>
                      <a:lnTo>
                        <a:pt x="431" y="537"/>
                      </a:lnTo>
                      <a:lnTo>
                        <a:pt x="430" y="536"/>
                      </a:lnTo>
                      <a:lnTo>
                        <a:pt x="430" y="535"/>
                      </a:lnTo>
                      <a:lnTo>
                        <a:pt x="429" y="535"/>
                      </a:lnTo>
                      <a:lnTo>
                        <a:pt x="429" y="534"/>
                      </a:lnTo>
                      <a:lnTo>
                        <a:pt x="428" y="535"/>
                      </a:lnTo>
                      <a:lnTo>
                        <a:pt x="428" y="534"/>
                      </a:lnTo>
                      <a:lnTo>
                        <a:pt x="427" y="533"/>
                      </a:lnTo>
                      <a:lnTo>
                        <a:pt x="428" y="533"/>
                      </a:lnTo>
                      <a:lnTo>
                        <a:pt x="427" y="533"/>
                      </a:lnTo>
                      <a:lnTo>
                        <a:pt x="427" y="532"/>
                      </a:lnTo>
                      <a:lnTo>
                        <a:pt x="426" y="532"/>
                      </a:lnTo>
                      <a:lnTo>
                        <a:pt x="426" y="530"/>
                      </a:lnTo>
                      <a:lnTo>
                        <a:pt x="426" y="531"/>
                      </a:lnTo>
                      <a:lnTo>
                        <a:pt x="425" y="531"/>
                      </a:lnTo>
                      <a:lnTo>
                        <a:pt x="425" y="530"/>
                      </a:lnTo>
                      <a:lnTo>
                        <a:pt x="424" y="530"/>
                      </a:lnTo>
                      <a:lnTo>
                        <a:pt x="423" y="530"/>
                      </a:lnTo>
                      <a:lnTo>
                        <a:pt x="422" y="531"/>
                      </a:lnTo>
                      <a:lnTo>
                        <a:pt x="422" y="530"/>
                      </a:lnTo>
                      <a:lnTo>
                        <a:pt x="421" y="530"/>
                      </a:lnTo>
                      <a:lnTo>
                        <a:pt x="421" y="531"/>
                      </a:lnTo>
                      <a:lnTo>
                        <a:pt x="420" y="531"/>
                      </a:lnTo>
                      <a:lnTo>
                        <a:pt x="421" y="531"/>
                      </a:lnTo>
                      <a:lnTo>
                        <a:pt x="421" y="532"/>
                      </a:lnTo>
                      <a:lnTo>
                        <a:pt x="420" y="532"/>
                      </a:lnTo>
                      <a:lnTo>
                        <a:pt x="419" y="532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7" y="533"/>
                      </a:lnTo>
                      <a:lnTo>
                        <a:pt x="417" y="532"/>
                      </a:lnTo>
                      <a:lnTo>
                        <a:pt x="418" y="533"/>
                      </a:lnTo>
                      <a:lnTo>
                        <a:pt x="418" y="532"/>
                      </a:lnTo>
                      <a:lnTo>
                        <a:pt x="417" y="532"/>
                      </a:lnTo>
                      <a:lnTo>
                        <a:pt x="418" y="531"/>
                      </a:lnTo>
                      <a:lnTo>
                        <a:pt x="417" y="531"/>
                      </a:lnTo>
                      <a:lnTo>
                        <a:pt x="418" y="530"/>
                      </a:lnTo>
                      <a:lnTo>
                        <a:pt x="417" y="530"/>
                      </a:lnTo>
                      <a:lnTo>
                        <a:pt x="417" y="529"/>
                      </a:lnTo>
                      <a:lnTo>
                        <a:pt x="416" y="529"/>
                      </a:lnTo>
                      <a:lnTo>
                        <a:pt x="416" y="530"/>
                      </a:lnTo>
                      <a:lnTo>
                        <a:pt x="416" y="531"/>
                      </a:lnTo>
                      <a:lnTo>
                        <a:pt x="416" y="532"/>
                      </a:lnTo>
                      <a:lnTo>
                        <a:pt x="415" y="531"/>
                      </a:lnTo>
                      <a:lnTo>
                        <a:pt x="415" y="530"/>
                      </a:lnTo>
                      <a:lnTo>
                        <a:pt x="414" y="531"/>
                      </a:lnTo>
                      <a:lnTo>
                        <a:pt x="414" y="530"/>
                      </a:lnTo>
                      <a:lnTo>
                        <a:pt x="413" y="530"/>
                      </a:lnTo>
                      <a:lnTo>
                        <a:pt x="413" y="531"/>
                      </a:lnTo>
                      <a:lnTo>
                        <a:pt x="412" y="531"/>
                      </a:lnTo>
                      <a:lnTo>
                        <a:pt x="412" y="530"/>
                      </a:lnTo>
                      <a:lnTo>
                        <a:pt x="411" y="531"/>
                      </a:lnTo>
                      <a:lnTo>
                        <a:pt x="410" y="531"/>
                      </a:lnTo>
                      <a:lnTo>
                        <a:pt x="410" y="530"/>
                      </a:lnTo>
                      <a:lnTo>
                        <a:pt x="409" y="530"/>
                      </a:lnTo>
                      <a:lnTo>
                        <a:pt x="409" y="531"/>
                      </a:lnTo>
                      <a:lnTo>
                        <a:pt x="408" y="531"/>
                      </a:lnTo>
                      <a:lnTo>
                        <a:pt x="407" y="531"/>
                      </a:lnTo>
                      <a:lnTo>
                        <a:pt x="407" y="530"/>
                      </a:lnTo>
                      <a:lnTo>
                        <a:pt x="406" y="529"/>
                      </a:lnTo>
                      <a:lnTo>
                        <a:pt x="405" y="529"/>
                      </a:lnTo>
                      <a:lnTo>
                        <a:pt x="404" y="529"/>
                      </a:lnTo>
                      <a:lnTo>
                        <a:pt x="404" y="528"/>
                      </a:lnTo>
                      <a:lnTo>
                        <a:pt x="404" y="527"/>
                      </a:lnTo>
                      <a:lnTo>
                        <a:pt x="403" y="527"/>
                      </a:lnTo>
                      <a:lnTo>
                        <a:pt x="402" y="528"/>
                      </a:lnTo>
                      <a:lnTo>
                        <a:pt x="401" y="528"/>
                      </a:lnTo>
                      <a:lnTo>
                        <a:pt x="401" y="527"/>
                      </a:lnTo>
                      <a:lnTo>
                        <a:pt x="400" y="527"/>
                      </a:lnTo>
                      <a:lnTo>
                        <a:pt x="400" y="528"/>
                      </a:lnTo>
                      <a:lnTo>
                        <a:pt x="401" y="528"/>
                      </a:lnTo>
                      <a:lnTo>
                        <a:pt x="401" y="529"/>
                      </a:lnTo>
                      <a:lnTo>
                        <a:pt x="400" y="529"/>
                      </a:lnTo>
                      <a:lnTo>
                        <a:pt x="400" y="528"/>
                      </a:lnTo>
                      <a:lnTo>
                        <a:pt x="399" y="528"/>
                      </a:lnTo>
                      <a:lnTo>
                        <a:pt x="398" y="528"/>
                      </a:lnTo>
                      <a:lnTo>
                        <a:pt x="397" y="528"/>
                      </a:lnTo>
                      <a:lnTo>
                        <a:pt x="395" y="528"/>
                      </a:lnTo>
                      <a:lnTo>
                        <a:pt x="395" y="529"/>
                      </a:lnTo>
                      <a:lnTo>
                        <a:pt x="394" y="529"/>
                      </a:lnTo>
                      <a:lnTo>
                        <a:pt x="394" y="528"/>
                      </a:lnTo>
                      <a:lnTo>
                        <a:pt x="393" y="528"/>
                      </a:lnTo>
                      <a:lnTo>
                        <a:pt x="392" y="528"/>
                      </a:lnTo>
                      <a:lnTo>
                        <a:pt x="391" y="528"/>
                      </a:lnTo>
                      <a:lnTo>
                        <a:pt x="390" y="529"/>
                      </a:lnTo>
                      <a:lnTo>
                        <a:pt x="390" y="528"/>
                      </a:lnTo>
                      <a:lnTo>
                        <a:pt x="389" y="528"/>
                      </a:lnTo>
                      <a:lnTo>
                        <a:pt x="389" y="527"/>
                      </a:lnTo>
                      <a:lnTo>
                        <a:pt x="388" y="527"/>
                      </a:lnTo>
                      <a:lnTo>
                        <a:pt x="387" y="527"/>
                      </a:lnTo>
                      <a:lnTo>
                        <a:pt x="387" y="526"/>
                      </a:lnTo>
                      <a:lnTo>
                        <a:pt x="386" y="526"/>
                      </a:lnTo>
                      <a:lnTo>
                        <a:pt x="385" y="526"/>
                      </a:lnTo>
                      <a:lnTo>
                        <a:pt x="386" y="525"/>
                      </a:lnTo>
                      <a:lnTo>
                        <a:pt x="386" y="524"/>
                      </a:lnTo>
                      <a:lnTo>
                        <a:pt x="387" y="524"/>
                      </a:lnTo>
                      <a:lnTo>
                        <a:pt x="386" y="523"/>
                      </a:lnTo>
                      <a:lnTo>
                        <a:pt x="385" y="524"/>
                      </a:lnTo>
                      <a:lnTo>
                        <a:pt x="384" y="524"/>
                      </a:lnTo>
                      <a:lnTo>
                        <a:pt x="384" y="523"/>
                      </a:lnTo>
                      <a:lnTo>
                        <a:pt x="383" y="523"/>
                      </a:lnTo>
                      <a:lnTo>
                        <a:pt x="382" y="524"/>
                      </a:lnTo>
                      <a:lnTo>
                        <a:pt x="383" y="524"/>
                      </a:lnTo>
                      <a:lnTo>
                        <a:pt x="383" y="525"/>
                      </a:lnTo>
                      <a:lnTo>
                        <a:pt x="382" y="525"/>
                      </a:lnTo>
                      <a:lnTo>
                        <a:pt x="383" y="526"/>
                      </a:lnTo>
                      <a:lnTo>
                        <a:pt x="382" y="527"/>
                      </a:lnTo>
                      <a:lnTo>
                        <a:pt x="381" y="528"/>
                      </a:lnTo>
                      <a:lnTo>
                        <a:pt x="380" y="528"/>
                      </a:lnTo>
                      <a:lnTo>
                        <a:pt x="379" y="528"/>
                      </a:lnTo>
                      <a:lnTo>
                        <a:pt x="379" y="527"/>
                      </a:lnTo>
                      <a:lnTo>
                        <a:pt x="378" y="527"/>
                      </a:lnTo>
                      <a:lnTo>
                        <a:pt x="378" y="528"/>
                      </a:lnTo>
                      <a:lnTo>
                        <a:pt x="377" y="528"/>
                      </a:lnTo>
                      <a:lnTo>
                        <a:pt x="377" y="527"/>
                      </a:lnTo>
                      <a:lnTo>
                        <a:pt x="376" y="527"/>
                      </a:lnTo>
                      <a:lnTo>
                        <a:pt x="376" y="528"/>
                      </a:lnTo>
                      <a:lnTo>
                        <a:pt x="375" y="528"/>
                      </a:lnTo>
                      <a:lnTo>
                        <a:pt x="374" y="528"/>
                      </a:lnTo>
                      <a:lnTo>
                        <a:pt x="373" y="527"/>
                      </a:lnTo>
                      <a:lnTo>
                        <a:pt x="372" y="527"/>
                      </a:lnTo>
                      <a:lnTo>
                        <a:pt x="371" y="526"/>
                      </a:lnTo>
                      <a:lnTo>
                        <a:pt x="370" y="527"/>
                      </a:lnTo>
                      <a:lnTo>
                        <a:pt x="369" y="526"/>
                      </a:lnTo>
                      <a:lnTo>
                        <a:pt x="368" y="526"/>
                      </a:lnTo>
                      <a:lnTo>
                        <a:pt x="368" y="527"/>
                      </a:lnTo>
                      <a:lnTo>
                        <a:pt x="367" y="527"/>
                      </a:lnTo>
                      <a:lnTo>
                        <a:pt x="366" y="528"/>
                      </a:lnTo>
                      <a:lnTo>
                        <a:pt x="366" y="529"/>
                      </a:lnTo>
                      <a:lnTo>
                        <a:pt x="365" y="529"/>
                      </a:lnTo>
                      <a:lnTo>
                        <a:pt x="363" y="529"/>
                      </a:lnTo>
                      <a:lnTo>
                        <a:pt x="363" y="528"/>
                      </a:lnTo>
                      <a:lnTo>
                        <a:pt x="361" y="528"/>
                      </a:lnTo>
                      <a:lnTo>
                        <a:pt x="360" y="528"/>
                      </a:lnTo>
                      <a:lnTo>
                        <a:pt x="359" y="528"/>
                      </a:lnTo>
                      <a:lnTo>
                        <a:pt x="358" y="527"/>
                      </a:lnTo>
                      <a:lnTo>
                        <a:pt x="358" y="526"/>
                      </a:lnTo>
                      <a:lnTo>
                        <a:pt x="357" y="526"/>
                      </a:lnTo>
                      <a:lnTo>
                        <a:pt x="357" y="525"/>
                      </a:lnTo>
                      <a:lnTo>
                        <a:pt x="356" y="525"/>
                      </a:lnTo>
                      <a:lnTo>
                        <a:pt x="356" y="524"/>
                      </a:lnTo>
                      <a:lnTo>
                        <a:pt x="357" y="524"/>
                      </a:lnTo>
                      <a:lnTo>
                        <a:pt x="358" y="524"/>
                      </a:lnTo>
                      <a:lnTo>
                        <a:pt x="358" y="523"/>
                      </a:lnTo>
                      <a:lnTo>
                        <a:pt x="357" y="523"/>
                      </a:lnTo>
                      <a:lnTo>
                        <a:pt x="357" y="522"/>
                      </a:lnTo>
                      <a:lnTo>
                        <a:pt x="356" y="522"/>
                      </a:lnTo>
                      <a:lnTo>
                        <a:pt x="356" y="521"/>
                      </a:lnTo>
                      <a:lnTo>
                        <a:pt x="357" y="521"/>
                      </a:lnTo>
                      <a:lnTo>
                        <a:pt x="357" y="520"/>
                      </a:lnTo>
                      <a:lnTo>
                        <a:pt x="356" y="519"/>
                      </a:lnTo>
                      <a:lnTo>
                        <a:pt x="357" y="519"/>
                      </a:lnTo>
                      <a:lnTo>
                        <a:pt x="357" y="518"/>
                      </a:lnTo>
                      <a:lnTo>
                        <a:pt x="358" y="518"/>
                      </a:lnTo>
                      <a:lnTo>
                        <a:pt x="357" y="517"/>
                      </a:lnTo>
                      <a:lnTo>
                        <a:pt x="356" y="516"/>
                      </a:lnTo>
                      <a:lnTo>
                        <a:pt x="357" y="516"/>
                      </a:lnTo>
                      <a:lnTo>
                        <a:pt x="357" y="515"/>
                      </a:lnTo>
                      <a:lnTo>
                        <a:pt x="357" y="514"/>
                      </a:lnTo>
                      <a:lnTo>
                        <a:pt x="357" y="513"/>
                      </a:lnTo>
                      <a:lnTo>
                        <a:pt x="357" y="512"/>
                      </a:lnTo>
                      <a:lnTo>
                        <a:pt x="358" y="513"/>
                      </a:lnTo>
                      <a:lnTo>
                        <a:pt x="358" y="512"/>
                      </a:lnTo>
                      <a:lnTo>
                        <a:pt x="358" y="513"/>
                      </a:lnTo>
                      <a:lnTo>
                        <a:pt x="359" y="513"/>
                      </a:lnTo>
                      <a:lnTo>
                        <a:pt x="359" y="512"/>
                      </a:lnTo>
                      <a:lnTo>
                        <a:pt x="360" y="512"/>
                      </a:lnTo>
                      <a:lnTo>
                        <a:pt x="360" y="511"/>
                      </a:lnTo>
                      <a:lnTo>
                        <a:pt x="360" y="510"/>
                      </a:lnTo>
                      <a:lnTo>
                        <a:pt x="360" y="509"/>
                      </a:lnTo>
                      <a:lnTo>
                        <a:pt x="360" y="508"/>
                      </a:lnTo>
                      <a:lnTo>
                        <a:pt x="359" y="508"/>
                      </a:lnTo>
                      <a:lnTo>
                        <a:pt x="359" y="507"/>
                      </a:lnTo>
                      <a:lnTo>
                        <a:pt x="360" y="507"/>
                      </a:lnTo>
                      <a:lnTo>
                        <a:pt x="362" y="507"/>
                      </a:lnTo>
                      <a:lnTo>
                        <a:pt x="361" y="506"/>
                      </a:lnTo>
                      <a:lnTo>
                        <a:pt x="362" y="506"/>
                      </a:lnTo>
                      <a:lnTo>
                        <a:pt x="361" y="506"/>
                      </a:lnTo>
                      <a:lnTo>
                        <a:pt x="362" y="505"/>
                      </a:lnTo>
                      <a:lnTo>
                        <a:pt x="363" y="505"/>
                      </a:lnTo>
                      <a:lnTo>
                        <a:pt x="363" y="504"/>
                      </a:lnTo>
                      <a:lnTo>
                        <a:pt x="364" y="505"/>
                      </a:lnTo>
                      <a:lnTo>
                        <a:pt x="364" y="504"/>
                      </a:lnTo>
                      <a:lnTo>
                        <a:pt x="364" y="503"/>
                      </a:lnTo>
                      <a:lnTo>
                        <a:pt x="364" y="502"/>
                      </a:lnTo>
                      <a:lnTo>
                        <a:pt x="364" y="501"/>
                      </a:lnTo>
                      <a:lnTo>
                        <a:pt x="364" y="500"/>
                      </a:lnTo>
                      <a:lnTo>
                        <a:pt x="365" y="499"/>
                      </a:lnTo>
                      <a:lnTo>
                        <a:pt x="366" y="498"/>
                      </a:lnTo>
                      <a:lnTo>
                        <a:pt x="365" y="498"/>
                      </a:lnTo>
                      <a:lnTo>
                        <a:pt x="365" y="497"/>
                      </a:lnTo>
                      <a:lnTo>
                        <a:pt x="365" y="498"/>
                      </a:lnTo>
                      <a:lnTo>
                        <a:pt x="364" y="498"/>
                      </a:lnTo>
                      <a:lnTo>
                        <a:pt x="364" y="497"/>
                      </a:lnTo>
                      <a:lnTo>
                        <a:pt x="365" y="496"/>
                      </a:lnTo>
                      <a:lnTo>
                        <a:pt x="365" y="495"/>
                      </a:lnTo>
                      <a:lnTo>
                        <a:pt x="366" y="495"/>
                      </a:lnTo>
                      <a:lnTo>
                        <a:pt x="366" y="494"/>
                      </a:lnTo>
                      <a:lnTo>
                        <a:pt x="367" y="493"/>
                      </a:lnTo>
                      <a:lnTo>
                        <a:pt x="368" y="492"/>
                      </a:lnTo>
                      <a:lnTo>
                        <a:pt x="369" y="492"/>
                      </a:lnTo>
                      <a:lnTo>
                        <a:pt x="370" y="491"/>
                      </a:lnTo>
                      <a:lnTo>
                        <a:pt x="369" y="491"/>
                      </a:lnTo>
                      <a:lnTo>
                        <a:pt x="368" y="491"/>
                      </a:lnTo>
                      <a:lnTo>
                        <a:pt x="367" y="491"/>
                      </a:lnTo>
                      <a:lnTo>
                        <a:pt x="367" y="490"/>
                      </a:lnTo>
                      <a:lnTo>
                        <a:pt x="366" y="490"/>
                      </a:lnTo>
                      <a:lnTo>
                        <a:pt x="365" y="490"/>
                      </a:lnTo>
                      <a:lnTo>
                        <a:pt x="365" y="489"/>
                      </a:lnTo>
                      <a:lnTo>
                        <a:pt x="365" y="488"/>
                      </a:lnTo>
                      <a:lnTo>
                        <a:pt x="364" y="488"/>
                      </a:lnTo>
                      <a:lnTo>
                        <a:pt x="363" y="487"/>
                      </a:lnTo>
                      <a:lnTo>
                        <a:pt x="362" y="487"/>
                      </a:lnTo>
                      <a:lnTo>
                        <a:pt x="361" y="486"/>
                      </a:lnTo>
                      <a:lnTo>
                        <a:pt x="362" y="486"/>
                      </a:lnTo>
                      <a:lnTo>
                        <a:pt x="361" y="486"/>
                      </a:lnTo>
                      <a:lnTo>
                        <a:pt x="361" y="485"/>
                      </a:lnTo>
                      <a:lnTo>
                        <a:pt x="360" y="485"/>
                      </a:lnTo>
                      <a:lnTo>
                        <a:pt x="361" y="485"/>
                      </a:lnTo>
                      <a:lnTo>
                        <a:pt x="360" y="484"/>
                      </a:lnTo>
                      <a:lnTo>
                        <a:pt x="361" y="484"/>
                      </a:lnTo>
                      <a:lnTo>
                        <a:pt x="360" y="484"/>
                      </a:lnTo>
                      <a:lnTo>
                        <a:pt x="360" y="483"/>
                      </a:lnTo>
                      <a:lnTo>
                        <a:pt x="361" y="483"/>
                      </a:lnTo>
                      <a:lnTo>
                        <a:pt x="360" y="482"/>
                      </a:lnTo>
                      <a:lnTo>
                        <a:pt x="360" y="481"/>
                      </a:lnTo>
                      <a:lnTo>
                        <a:pt x="360" y="480"/>
                      </a:lnTo>
                      <a:lnTo>
                        <a:pt x="359" y="480"/>
                      </a:lnTo>
                      <a:lnTo>
                        <a:pt x="359" y="479"/>
                      </a:lnTo>
                      <a:lnTo>
                        <a:pt x="358" y="479"/>
                      </a:lnTo>
                      <a:lnTo>
                        <a:pt x="357" y="478"/>
                      </a:lnTo>
                      <a:lnTo>
                        <a:pt x="356" y="477"/>
                      </a:lnTo>
                      <a:lnTo>
                        <a:pt x="356" y="476"/>
                      </a:lnTo>
                      <a:lnTo>
                        <a:pt x="357" y="476"/>
                      </a:lnTo>
                      <a:lnTo>
                        <a:pt x="357" y="475"/>
                      </a:lnTo>
                      <a:lnTo>
                        <a:pt x="357" y="474"/>
                      </a:lnTo>
                      <a:lnTo>
                        <a:pt x="357" y="472"/>
                      </a:lnTo>
                      <a:lnTo>
                        <a:pt x="357" y="471"/>
                      </a:lnTo>
                      <a:lnTo>
                        <a:pt x="358" y="470"/>
                      </a:lnTo>
                      <a:lnTo>
                        <a:pt x="358" y="469"/>
                      </a:lnTo>
                      <a:lnTo>
                        <a:pt x="358" y="468"/>
                      </a:lnTo>
                      <a:lnTo>
                        <a:pt x="358" y="469"/>
                      </a:lnTo>
                      <a:lnTo>
                        <a:pt x="357" y="469"/>
                      </a:lnTo>
                      <a:lnTo>
                        <a:pt x="357" y="468"/>
                      </a:lnTo>
                      <a:lnTo>
                        <a:pt x="356" y="468"/>
                      </a:lnTo>
                      <a:lnTo>
                        <a:pt x="356" y="467"/>
                      </a:lnTo>
                      <a:lnTo>
                        <a:pt x="355" y="467"/>
                      </a:lnTo>
                      <a:lnTo>
                        <a:pt x="356" y="467"/>
                      </a:lnTo>
                      <a:lnTo>
                        <a:pt x="356" y="466"/>
                      </a:lnTo>
                      <a:lnTo>
                        <a:pt x="355" y="466"/>
                      </a:lnTo>
                      <a:lnTo>
                        <a:pt x="354" y="466"/>
                      </a:lnTo>
                      <a:lnTo>
                        <a:pt x="353" y="466"/>
                      </a:lnTo>
                      <a:lnTo>
                        <a:pt x="352" y="465"/>
                      </a:lnTo>
                      <a:lnTo>
                        <a:pt x="351" y="465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0" y="463"/>
                      </a:lnTo>
                      <a:lnTo>
                        <a:pt x="349" y="463"/>
                      </a:lnTo>
                      <a:lnTo>
                        <a:pt x="349" y="462"/>
                      </a:lnTo>
                      <a:lnTo>
                        <a:pt x="350" y="462"/>
                      </a:lnTo>
                      <a:lnTo>
                        <a:pt x="349" y="462"/>
                      </a:lnTo>
                      <a:lnTo>
                        <a:pt x="349" y="461"/>
                      </a:lnTo>
                      <a:lnTo>
                        <a:pt x="350" y="461"/>
                      </a:lnTo>
                      <a:lnTo>
                        <a:pt x="349" y="461"/>
                      </a:lnTo>
                      <a:lnTo>
                        <a:pt x="349" y="460"/>
                      </a:lnTo>
                      <a:lnTo>
                        <a:pt x="349" y="459"/>
                      </a:lnTo>
                      <a:lnTo>
                        <a:pt x="348" y="459"/>
                      </a:lnTo>
                      <a:lnTo>
                        <a:pt x="347" y="458"/>
                      </a:lnTo>
                      <a:lnTo>
                        <a:pt x="346" y="457"/>
                      </a:lnTo>
                      <a:lnTo>
                        <a:pt x="347" y="457"/>
                      </a:lnTo>
                      <a:lnTo>
                        <a:pt x="347" y="456"/>
                      </a:lnTo>
                      <a:lnTo>
                        <a:pt x="346" y="456"/>
                      </a:lnTo>
                      <a:lnTo>
                        <a:pt x="345" y="456"/>
                      </a:lnTo>
                      <a:lnTo>
                        <a:pt x="346" y="455"/>
                      </a:lnTo>
                      <a:lnTo>
                        <a:pt x="345" y="455"/>
                      </a:lnTo>
                      <a:lnTo>
                        <a:pt x="345" y="456"/>
                      </a:lnTo>
                      <a:lnTo>
                        <a:pt x="344" y="456"/>
                      </a:lnTo>
                      <a:lnTo>
                        <a:pt x="344" y="455"/>
                      </a:lnTo>
                      <a:lnTo>
                        <a:pt x="344" y="454"/>
                      </a:lnTo>
                      <a:lnTo>
                        <a:pt x="345" y="454"/>
                      </a:lnTo>
                      <a:lnTo>
                        <a:pt x="344" y="454"/>
                      </a:lnTo>
                      <a:lnTo>
                        <a:pt x="345" y="453"/>
                      </a:lnTo>
                      <a:lnTo>
                        <a:pt x="344" y="453"/>
                      </a:lnTo>
                      <a:lnTo>
                        <a:pt x="344" y="452"/>
                      </a:lnTo>
                      <a:lnTo>
                        <a:pt x="343" y="452"/>
                      </a:lnTo>
                      <a:lnTo>
                        <a:pt x="344" y="451"/>
                      </a:lnTo>
                      <a:lnTo>
                        <a:pt x="344" y="450"/>
                      </a:lnTo>
                      <a:lnTo>
                        <a:pt x="343" y="450"/>
                      </a:lnTo>
                      <a:lnTo>
                        <a:pt x="343" y="449"/>
                      </a:lnTo>
                      <a:lnTo>
                        <a:pt x="343" y="450"/>
                      </a:lnTo>
                      <a:lnTo>
                        <a:pt x="342" y="450"/>
                      </a:lnTo>
                      <a:lnTo>
                        <a:pt x="342" y="449"/>
                      </a:lnTo>
                      <a:lnTo>
                        <a:pt x="343" y="449"/>
                      </a:lnTo>
                      <a:lnTo>
                        <a:pt x="344" y="449"/>
                      </a:lnTo>
                      <a:lnTo>
                        <a:pt x="343" y="448"/>
                      </a:lnTo>
                      <a:lnTo>
                        <a:pt x="343" y="447"/>
                      </a:lnTo>
                      <a:lnTo>
                        <a:pt x="342" y="447"/>
                      </a:lnTo>
                      <a:lnTo>
                        <a:pt x="341" y="446"/>
                      </a:lnTo>
                      <a:lnTo>
                        <a:pt x="342" y="446"/>
                      </a:lnTo>
                      <a:lnTo>
                        <a:pt x="343" y="446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2" y="444"/>
                      </a:lnTo>
                      <a:lnTo>
                        <a:pt x="341" y="444"/>
                      </a:lnTo>
                      <a:lnTo>
                        <a:pt x="341" y="445"/>
                      </a:lnTo>
                      <a:lnTo>
                        <a:pt x="340" y="445"/>
                      </a:lnTo>
                      <a:lnTo>
                        <a:pt x="339" y="445"/>
                      </a:lnTo>
                      <a:lnTo>
                        <a:pt x="339" y="444"/>
                      </a:lnTo>
                      <a:lnTo>
                        <a:pt x="338" y="444"/>
                      </a:lnTo>
                      <a:lnTo>
                        <a:pt x="339" y="444"/>
                      </a:lnTo>
                      <a:lnTo>
                        <a:pt x="338" y="443"/>
                      </a:lnTo>
                      <a:lnTo>
                        <a:pt x="338" y="442"/>
                      </a:lnTo>
                      <a:lnTo>
                        <a:pt x="337" y="442"/>
                      </a:lnTo>
                      <a:lnTo>
                        <a:pt x="337" y="441"/>
                      </a:lnTo>
                      <a:lnTo>
                        <a:pt x="337" y="440"/>
                      </a:lnTo>
                      <a:lnTo>
                        <a:pt x="337" y="439"/>
                      </a:lnTo>
                      <a:lnTo>
                        <a:pt x="336" y="440"/>
                      </a:lnTo>
                      <a:lnTo>
                        <a:pt x="336" y="441"/>
                      </a:lnTo>
                      <a:lnTo>
                        <a:pt x="335" y="440"/>
                      </a:lnTo>
                      <a:lnTo>
                        <a:pt x="335" y="439"/>
                      </a:lnTo>
                      <a:lnTo>
                        <a:pt x="334" y="438"/>
                      </a:lnTo>
                      <a:lnTo>
                        <a:pt x="335" y="437"/>
                      </a:lnTo>
                      <a:lnTo>
                        <a:pt x="334" y="437"/>
                      </a:lnTo>
                      <a:lnTo>
                        <a:pt x="334" y="436"/>
                      </a:lnTo>
                      <a:lnTo>
                        <a:pt x="335" y="436"/>
                      </a:lnTo>
                      <a:lnTo>
                        <a:pt x="334" y="435"/>
                      </a:lnTo>
                      <a:lnTo>
                        <a:pt x="335" y="435"/>
                      </a:lnTo>
                      <a:lnTo>
                        <a:pt x="336" y="436"/>
                      </a:lnTo>
                      <a:lnTo>
                        <a:pt x="336" y="435"/>
                      </a:lnTo>
                      <a:lnTo>
                        <a:pt x="335" y="435"/>
                      </a:lnTo>
                      <a:lnTo>
                        <a:pt x="335" y="434"/>
                      </a:lnTo>
                      <a:lnTo>
                        <a:pt x="336" y="434"/>
                      </a:lnTo>
                      <a:lnTo>
                        <a:pt x="337" y="434"/>
                      </a:lnTo>
                      <a:lnTo>
                        <a:pt x="338" y="434"/>
                      </a:lnTo>
                      <a:lnTo>
                        <a:pt x="338" y="433"/>
                      </a:lnTo>
                      <a:lnTo>
                        <a:pt x="339" y="433"/>
                      </a:lnTo>
                      <a:lnTo>
                        <a:pt x="339" y="432"/>
                      </a:lnTo>
                      <a:lnTo>
                        <a:pt x="339" y="431"/>
                      </a:lnTo>
                      <a:lnTo>
                        <a:pt x="339" y="430"/>
                      </a:lnTo>
                      <a:lnTo>
                        <a:pt x="338" y="429"/>
                      </a:lnTo>
                      <a:lnTo>
                        <a:pt x="338" y="428"/>
                      </a:lnTo>
                      <a:lnTo>
                        <a:pt x="339" y="428"/>
                      </a:lnTo>
                      <a:lnTo>
                        <a:pt x="339" y="427"/>
                      </a:lnTo>
                      <a:lnTo>
                        <a:pt x="338" y="427"/>
                      </a:lnTo>
                      <a:lnTo>
                        <a:pt x="338" y="426"/>
                      </a:lnTo>
                      <a:lnTo>
                        <a:pt x="339" y="426"/>
                      </a:lnTo>
                      <a:lnTo>
                        <a:pt x="339" y="425"/>
                      </a:lnTo>
                      <a:lnTo>
                        <a:pt x="339" y="424"/>
                      </a:lnTo>
                      <a:lnTo>
                        <a:pt x="340" y="425"/>
                      </a:lnTo>
                      <a:lnTo>
                        <a:pt x="341" y="425"/>
                      </a:lnTo>
                      <a:lnTo>
                        <a:pt x="341" y="424"/>
                      </a:lnTo>
                      <a:lnTo>
                        <a:pt x="340" y="424"/>
                      </a:lnTo>
                      <a:lnTo>
                        <a:pt x="340" y="423"/>
                      </a:lnTo>
                      <a:lnTo>
                        <a:pt x="340" y="422"/>
                      </a:lnTo>
                      <a:lnTo>
                        <a:pt x="341" y="422"/>
                      </a:lnTo>
                      <a:lnTo>
                        <a:pt x="341" y="421"/>
                      </a:lnTo>
                      <a:lnTo>
                        <a:pt x="340" y="421"/>
                      </a:lnTo>
                      <a:lnTo>
                        <a:pt x="340" y="420"/>
                      </a:lnTo>
                      <a:lnTo>
                        <a:pt x="339" y="419"/>
                      </a:lnTo>
                      <a:lnTo>
                        <a:pt x="340" y="419"/>
                      </a:lnTo>
                      <a:lnTo>
                        <a:pt x="339" y="419"/>
                      </a:lnTo>
                      <a:lnTo>
                        <a:pt x="338" y="419"/>
                      </a:lnTo>
                      <a:lnTo>
                        <a:pt x="338" y="418"/>
                      </a:lnTo>
                      <a:lnTo>
                        <a:pt x="338" y="417"/>
                      </a:lnTo>
                      <a:lnTo>
                        <a:pt x="337" y="417"/>
                      </a:lnTo>
                      <a:lnTo>
                        <a:pt x="337" y="416"/>
                      </a:lnTo>
                      <a:lnTo>
                        <a:pt x="336" y="415"/>
                      </a:lnTo>
                      <a:lnTo>
                        <a:pt x="336" y="414"/>
                      </a:lnTo>
                      <a:lnTo>
                        <a:pt x="335" y="414"/>
                      </a:lnTo>
                      <a:lnTo>
                        <a:pt x="336" y="413"/>
                      </a:lnTo>
                      <a:lnTo>
                        <a:pt x="336" y="412"/>
                      </a:lnTo>
                      <a:lnTo>
                        <a:pt x="335" y="412"/>
                      </a:lnTo>
                      <a:lnTo>
                        <a:pt x="335" y="411"/>
                      </a:lnTo>
                      <a:lnTo>
                        <a:pt x="334" y="411"/>
                      </a:lnTo>
                      <a:lnTo>
                        <a:pt x="335" y="409"/>
                      </a:lnTo>
                      <a:lnTo>
                        <a:pt x="336" y="409"/>
                      </a:lnTo>
                      <a:lnTo>
                        <a:pt x="336" y="408"/>
                      </a:lnTo>
                      <a:lnTo>
                        <a:pt x="337" y="407"/>
                      </a:lnTo>
                      <a:lnTo>
                        <a:pt x="336" y="406"/>
                      </a:lnTo>
                      <a:lnTo>
                        <a:pt x="337" y="405"/>
                      </a:lnTo>
                      <a:lnTo>
                        <a:pt x="337" y="404"/>
                      </a:lnTo>
                      <a:lnTo>
                        <a:pt x="336" y="404"/>
                      </a:lnTo>
                      <a:lnTo>
                        <a:pt x="337" y="404"/>
                      </a:lnTo>
                      <a:lnTo>
                        <a:pt x="337" y="403"/>
                      </a:lnTo>
                      <a:lnTo>
                        <a:pt x="336" y="402"/>
                      </a:lnTo>
                      <a:lnTo>
                        <a:pt x="335" y="402"/>
                      </a:lnTo>
                      <a:lnTo>
                        <a:pt x="334" y="401"/>
                      </a:lnTo>
                      <a:lnTo>
                        <a:pt x="334" y="400"/>
                      </a:lnTo>
                      <a:lnTo>
                        <a:pt x="335" y="400"/>
                      </a:lnTo>
                      <a:lnTo>
                        <a:pt x="336" y="400"/>
                      </a:lnTo>
                      <a:lnTo>
                        <a:pt x="336" y="399"/>
                      </a:lnTo>
                      <a:lnTo>
                        <a:pt x="335" y="399"/>
                      </a:lnTo>
                      <a:lnTo>
                        <a:pt x="335" y="398"/>
                      </a:lnTo>
                      <a:lnTo>
                        <a:pt x="336" y="398"/>
                      </a:lnTo>
                      <a:lnTo>
                        <a:pt x="336" y="397"/>
                      </a:lnTo>
                      <a:lnTo>
                        <a:pt x="336" y="396"/>
                      </a:lnTo>
                      <a:lnTo>
                        <a:pt x="337" y="397"/>
                      </a:lnTo>
                      <a:lnTo>
                        <a:pt x="338" y="397"/>
                      </a:lnTo>
                      <a:lnTo>
                        <a:pt x="337" y="396"/>
                      </a:lnTo>
                      <a:lnTo>
                        <a:pt x="337" y="395"/>
                      </a:lnTo>
                      <a:lnTo>
                        <a:pt x="338" y="395"/>
                      </a:lnTo>
                      <a:lnTo>
                        <a:pt x="337" y="394"/>
                      </a:lnTo>
                      <a:lnTo>
                        <a:pt x="338" y="394"/>
                      </a:lnTo>
                      <a:lnTo>
                        <a:pt x="338" y="393"/>
                      </a:lnTo>
                      <a:lnTo>
                        <a:pt x="339" y="393"/>
                      </a:lnTo>
                      <a:lnTo>
                        <a:pt x="340" y="393"/>
                      </a:lnTo>
                      <a:lnTo>
                        <a:pt x="341" y="393"/>
                      </a:lnTo>
                      <a:lnTo>
                        <a:pt x="341" y="392"/>
                      </a:lnTo>
                      <a:lnTo>
                        <a:pt x="340" y="392"/>
                      </a:lnTo>
                      <a:lnTo>
                        <a:pt x="339" y="392"/>
                      </a:lnTo>
                      <a:lnTo>
                        <a:pt x="340" y="391"/>
                      </a:lnTo>
                      <a:lnTo>
                        <a:pt x="340" y="390"/>
                      </a:lnTo>
                      <a:lnTo>
                        <a:pt x="339" y="391"/>
                      </a:lnTo>
                      <a:lnTo>
                        <a:pt x="339" y="390"/>
                      </a:lnTo>
                      <a:lnTo>
                        <a:pt x="339" y="389"/>
                      </a:lnTo>
                      <a:lnTo>
                        <a:pt x="338" y="390"/>
                      </a:lnTo>
                      <a:lnTo>
                        <a:pt x="338" y="389"/>
                      </a:lnTo>
                      <a:lnTo>
                        <a:pt x="338" y="388"/>
                      </a:lnTo>
                      <a:lnTo>
                        <a:pt x="337" y="388"/>
                      </a:lnTo>
                      <a:lnTo>
                        <a:pt x="336" y="388"/>
                      </a:lnTo>
                      <a:lnTo>
                        <a:pt x="336" y="387"/>
                      </a:lnTo>
                      <a:lnTo>
                        <a:pt x="337" y="387"/>
                      </a:lnTo>
                      <a:lnTo>
                        <a:pt x="338" y="387"/>
                      </a:lnTo>
                      <a:lnTo>
                        <a:pt x="339" y="387"/>
                      </a:lnTo>
                      <a:lnTo>
                        <a:pt x="339" y="388"/>
                      </a:lnTo>
                      <a:lnTo>
                        <a:pt x="339" y="387"/>
                      </a:lnTo>
                      <a:lnTo>
                        <a:pt x="338" y="386"/>
                      </a:lnTo>
                      <a:lnTo>
                        <a:pt x="339" y="385"/>
                      </a:lnTo>
                      <a:lnTo>
                        <a:pt x="338" y="385"/>
                      </a:lnTo>
                      <a:lnTo>
                        <a:pt x="338" y="384"/>
                      </a:lnTo>
                      <a:lnTo>
                        <a:pt x="337" y="384"/>
                      </a:lnTo>
                      <a:lnTo>
                        <a:pt x="337" y="383"/>
                      </a:lnTo>
                      <a:lnTo>
                        <a:pt x="336" y="384"/>
                      </a:lnTo>
                      <a:lnTo>
                        <a:pt x="335" y="384"/>
                      </a:lnTo>
                      <a:lnTo>
                        <a:pt x="335" y="383"/>
                      </a:lnTo>
                      <a:lnTo>
                        <a:pt x="335" y="382"/>
                      </a:lnTo>
                      <a:lnTo>
                        <a:pt x="335" y="383"/>
                      </a:lnTo>
                      <a:lnTo>
                        <a:pt x="336" y="383"/>
                      </a:lnTo>
                      <a:lnTo>
                        <a:pt x="336" y="382"/>
                      </a:lnTo>
                      <a:lnTo>
                        <a:pt x="336" y="381"/>
                      </a:lnTo>
                      <a:lnTo>
                        <a:pt x="336" y="380"/>
                      </a:lnTo>
                      <a:lnTo>
                        <a:pt x="336" y="379"/>
                      </a:lnTo>
                      <a:lnTo>
                        <a:pt x="336" y="378"/>
                      </a:lnTo>
                      <a:lnTo>
                        <a:pt x="336" y="377"/>
                      </a:lnTo>
                      <a:lnTo>
                        <a:pt x="336" y="376"/>
                      </a:lnTo>
                      <a:lnTo>
                        <a:pt x="336" y="375"/>
                      </a:lnTo>
                      <a:lnTo>
                        <a:pt x="336" y="374"/>
                      </a:lnTo>
                      <a:lnTo>
                        <a:pt x="335" y="374"/>
                      </a:lnTo>
                      <a:lnTo>
                        <a:pt x="335" y="373"/>
                      </a:lnTo>
                      <a:lnTo>
                        <a:pt x="335" y="372"/>
                      </a:lnTo>
                      <a:lnTo>
                        <a:pt x="335" y="371"/>
                      </a:lnTo>
                      <a:lnTo>
                        <a:pt x="334" y="371"/>
                      </a:lnTo>
                      <a:lnTo>
                        <a:pt x="334" y="370"/>
                      </a:lnTo>
                      <a:lnTo>
                        <a:pt x="334" y="369"/>
                      </a:lnTo>
                      <a:lnTo>
                        <a:pt x="334" y="368"/>
                      </a:lnTo>
                      <a:lnTo>
                        <a:pt x="334" y="367"/>
                      </a:lnTo>
                      <a:lnTo>
                        <a:pt x="333" y="366"/>
                      </a:lnTo>
                      <a:lnTo>
                        <a:pt x="333" y="365"/>
                      </a:lnTo>
                      <a:lnTo>
                        <a:pt x="332" y="364"/>
                      </a:lnTo>
                      <a:lnTo>
                        <a:pt x="332" y="363"/>
                      </a:lnTo>
                      <a:lnTo>
                        <a:pt x="331" y="363"/>
                      </a:lnTo>
                      <a:lnTo>
                        <a:pt x="330" y="363"/>
                      </a:lnTo>
                      <a:lnTo>
                        <a:pt x="330" y="362"/>
                      </a:lnTo>
                      <a:lnTo>
                        <a:pt x="329" y="362"/>
                      </a:lnTo>
                      <a:lnTo>
                        <a:pt x="329" y="361"/>
                      </a:lnTo>
                      <a:lnTo>
                        <a:pt x="328" y="361"/>
                      </a:lnTo>
                      <a:lnTo>
                        <a:pt x="327" y="361"/>
                      </a:lnTo>
                      <a:lnTo>
                        <a:pt x="327" y="360"/>
                      </a:lnTo>
                      <a:lnTo>
                        <a:pt x="327" y="359"/>
                      </a:lnTo>
                      <a:lnTo>
                        <a:pt x="328" y="358"/>
                      </a:lnTo>
                      <a:lnTo>
                        <a:pt x="328" y="357"/>
                      </a:lnTo>
                      <a:lnTo>
                        <a:pt x="327" y="357"/>
                      </a:lnTo>
                      <a:lnTo>
                        <a:pt x="327" y="356"/>
                      </a:lnTo>
                      <a:lnTo>
                        <a:pt x="326" y="356"/>
                      </a:lnTo>
                      <a:lnTo>
                        <a:pt x="325" y="356"/>
                      </a:lnTo>
                      <a:lnTo>
                        <a:pt x="324" y="356"/>
                      </a:lnTo>
                      <a:lnTo>
                        <a:pt x="323" y="356"/>
                      </a:lnTo>
                      <a:lnTo>
                        <a:pt x="322" y="356"/>
                      </a:lnTo>
                      <a:lnTo>
                        <a:pt x="321" y="355"/>
                      </a:lnTo>
                      <a:lnTo>
                        <a:pt x="320" y="355"/>
                      </a:lnTo>
                      <a:lnTo>
                        <a:pt x="320" y="354"/>
                      </a:lnTo>
                      <a:lnTo>
                        <a:pt x="320" y="353"/>
                      </a:lnTo>
                      <a:lnTo>
                        <a:pt x="319" y="353"/>
                      </a:lnTo>
                      <a:lnTo>
                        <a:pt x="318" y="353"/>
                      </a:lnTo>
                      <a:lnTo>
                        <a:pt x="318" y="352"/>
                      </a:lnTo>
                      <a:lnTo>
                        <a:pt x="317" y="352"/>
                      </a:lnTo>
                      <a:lnTo>
                        <a:pt x="316" y="352"/>
                      </a:lnTo>
                      <a:lnTo>
                        <a:pt x="315" y="352"/>
                      </a:lnTo>
                      <a:lnTo>
                        <a:pt x="314" y="352"/>
                      </a:lnTo>
                      <a:lnTo>
                        <a:pt x="313" y="351"/>
                      </a:lnTo>
                      <a:lnTo>
                        <a:pt x="312" y="351"/>
                      </a:lnTo>
                      <a:lnTo>
                        <a:pt x="311" y="350"/>
                      </a:lnTo>
                      <a:lnTo>
                        <a:pt x="310" y="350"/>
                      </a:lnTo>
                      <a:lnTo>
                        <a:pt x="310" y="348"/>
                      </a:lnTo>
                      <a:lnTo>
                        <a:pt x="310" y="347"/>
                      </a:lnTo>
                      <a:lnTo>
                        <a:pt x="311" y="346"/>
                      </a:lnTo>
                      <a:lnTo>
                        <a:pt x="311" y="345"/>
                      </a:lnTo>
                      <a:lnTo>
                        <a:pt x="312" y="345"/>
                      </a:lnTo>
                      <a:lnTo>
                        <a:pt x="312" y="344"/>
                      </a:lnTo>
                      <a:lnTo>
                        <a:pt x="311" y="344"/>
                      </a:lnTo>
                      <a:lnTo>
                        <a:pt x="310" y="343"/>
                      </a:lnTo>
                      <a:lnTo>
                        <a:pt x="309" y="343"/>
                      </a:lnTo>
                      <a:lnTo>
                        <a:pt x="309" y="342"/>
                      </a:lnTo>
                      <a:lnTo>
                        <a:pt x="308" y="342"/>
                      </a:lnTo>
                      <a:lnTo>
                        <a:pt x="307" y="342"/>
                      </a:lnTo>
                      <a:lnTo>
                        <a:pt x="306" y="341"/>
                      </a:lnTo>
                      <a:lnTo>
                        <a:pt x="305" y="340"/>
                      </a:lnTo>
                      <a:lnTo>
                        <a:pt x="305" y="339"/>
                      </a:lnTo>
                      <a:lnTo>
                        <a:pt x="306" y="338"/>
                      </a:lnTo>
                      <a:lnTo>
                        <a:pt x="306" y="337"/>
                      </a:lnTo>
                      <a:lnTo>
                        <a:pt x="306" y="336"/>
                      </a:lnTo>
                      <a:lnTo>
                        <a:pt x="306" y="335"/>
                      </a:lnTo>
                      <a:lnTo>
                        <a:pt x="305" y="334"/>
                      </a:lnTo>
                      <a:lnTo>
                        <a:pt x="305" y="333"/>
                      </a:lnTo>
                      <a:lnTo>
                        <a:pt x="304" y="333"/>
                      </a:lnTo>
                      <a:lnTo>
                        <a:pt x="303" y="333"/>
                      </a:lnTo>
                      <a:lnTo>
                        <a:pt x="303" y="334"/>
                      </a:lnTo>
                      <a:lnTo>
                        <a:pt x="303" y="335"/>
                      </a:lnTo>
                      <a:lnTo>
                        <a:pt x="303" y="336"/>
                      </a:lnTo>
                      <a:lnTo>
                        <a:pt x="302" y="336"/>
                      </a:lnTo>
                      <a:lnTo>
                        <a:pt x="301" y="335"/>
                      </a:lnTo>
                      <a:lnTo>
                        <a:pt x="301" y="334"/>
                      </a:lnTo>
                      <a:lnTo>
                        <a:pt x="300" y="334"/>
                      </a:lnTo>
                      <a:lnTo>
                        <a:pt x="299" y="334"/>
                      </a:lnTo>
                      <a:lnTo>
                        <a:pt x="298" y="333"/>
                      </a:lnTo>
                      <a:lnTo>
                        <a:pt x="297" y="335"/>
                      </a:lnTo>
                      <a:lnTo>
                        <a:pt x="296" y="335"/>
                      </a:lnTo>
                      <a:lnTo>
                        <a:pt x="296" y="336"/>
                      </a:lnTo>
                      <a:lnTo>
                        <a:pt x="295" y="336"/>
                      </a:lnTo>
                      <a:lnTo>
                        <a:pt x="295" y="335"/>
                      </a:lnTo>
                      <a:lnTo>
                        <a:pt x="293" y="335"/>
                      </a:lnTo>
                      <a:lnTo>
                        <a:pt x="292" y="336"/>
                      </a:lnTo>
                      <a:lnTo>
                        <a:pt x="291" y="337"/>
                      </a:lnTo>
                      <a:lnTo>
                        <a:pt x="290" y="337"/>
                      </a:lnTo>
                      <a:lnTo>
                        <a:pt x="289" y="337"/>
                      </a:lnTo>
                      <a:lnTo>
                        <a:pt x="288" y="336"/>
                      </a:lnTo>
                      <a:lnTo>
                        <a:pt x="287" y="336"/>
                      </a:lnTo>
                      <a:lnTo>
                        <a:pt x="286" y="337"/>
                      </a:lnTo>
                      <a:lnTo>
                        <a:pt x="285" y="337"/>
                      </a:lnTo>
                      <a:lnTo>
                        <a:pt x="284" y="338"/>
                      </a:lnTo>
                      <a:lnTo>
                        <a:pt x="283" y="337"/>
                      </a:lnTo>
                      <a:lnTo>
                        <a:pt x="282" y="338"/>
                      </a:lnTo>
                      <a:lnTo>
                        <a:pt x="281" y="337"/>
                      </a:lnTo>
                      <a:lnTo>
                        <a:pt x="280" y="337"/>
                      </a:lnTo>
                      <a:lnTo>
                        <a:pt x="279" y="337"/>
                      </a:lnTo>
                      <a:lnTo>
                        <a:pt x="278" y="337"/>
                      </a:lnTo>
                      <a:lnTo>
                        <a:pt x="278" y="336"/>
                      </a:lnTo>
                      <a:lnTo>
                        <a:pt x="277" y="336"/>
                      </a:lnTo>
                      <a:lnTo>
                        <a:pt x="276" y="335"/>
                      </a:lnTo>
                      <a:lnTo>
                        <a:pt x="275" y="335"/>
                      </a:lnTo>
                      <a:lnTo>
                        <a:pt x="274" y="335"/>
                      </a:lnTo>
                      <a:lnTo>
                        <a:pt x="273" y="335"/>
                      </a:lnTo>
                      <a:lnTo>
                        <a:pt x="273" y="336"/>
                      </a:lnTo>
                      <a:lnTo>
                        <a:pt x="272" y="336"/>
                      </a:lnTo>
                      <a:lnTo>
                        <a:pt x="271" y="337"/>
                      </a:lnTo>
                      <a:lnTo>
                        <a:pt x="270" y="336"/>
                      </a:lnTo>
                      <a:lnTo>
                        <a:pt x="269" y="336"/>
                      </a:lnTo>
                      <a:lnTo>
                        <a:pt x="269" y="335"/>
                      </a:lnTo>
                      <a:lnTo>
                        <a:pt x="267" y="333"/>
                      </a:lnTo>
                      <a:lnTo>
                        <a:pt x="266" y="332"/>
                      </a:lnTo>
                      <a:lnTo>
                        <a:pt x="265" y="331"/>
                      </a:lnTo>
                      <a:lnTo>
                        <a:pt x="265" y="332"/>
                      </a:lnTo>
                      <a:lnTo>
                        <a:pt x="264" y="331"/>
                      </a:lnTo>
                      <a:lnTo>
                        <a:pt x="262" y="332"/>
                      </a:lnTo>
                      <a:lnTo>
                        <a:pt x="262" y="333"/>
                      </a:lnTo>
                      <a:lnTo>
                        <a:pt x="262" y="334"/>
                      </a:lnTo>
                      <a:lnTo>
                        <a:pt x="261" y="335"/>
                      </a:lnTo>
                      <a:lnTo>
                        <a:pt x="260" y="336"/>
                      </a:lnTo>
                      <a:lnTo>
                        <a:pt x="259" y="335"/>
                      </a:lnTo>
                      <a:lnTo>
                        <a:pt x="258" y="335"/>
                      </a:lnTo>
                      <a:lnTo>
                        <a:pt x="257" y="335"/>
                      </a:lnTo>
                      <a:lnTo>
                        <a:pt x="255" y="334"/>
                      </a:lnTo>
                      <a:lnTo>
                        <a:pt x="254" y="334"/>
                      </a:lnTo>
                      <a:lnTo>
                        <a:pt x="254" y="335"/>
                      </a:lnTo>
                      <a:lnTo>
                        <a:pt x="253" y="335"/>
                      </a:lnTo>
                      <a:lnTo>
                        <a:pt x="252" y="335"/>
                      </a:lnTo>
                      <a:lnTo>
                        <a:pt x="251" y="334"/>
                      </a:lnTo>
                      <a:lnTo>
                        <a:pt x="251" y="332"/>
                      </a:lnTo>
                      <a:lnTo>
                        <a:pt x="250" y="331"/>
                      </a:lnTo>
                      <a:lnTo>
                        <a:pt x="248" y="331"/>
                      </a:lnTo>
                      <a:lnTo>
                        <a:pt x="247" y="330"/>
                      </a:lnTo>
                      <a:lnTo>
                        <a:pt x="246" y="330"/>
                      </a:lnTo>
                      <a:lnTo>
                        <a:pt x="245" y="331"/>
                      </a:lnTo>
                      <a:lnTo>
                        <a:pt x="243" y="332"/>
                      </a:lnTo>
                      <a:lnTo>
                        <a:pt x="242" y="331"/>
                      </a:lnTo>
                      <a:lnTo>
                        <a:pt x="240" y="330"/>
                      </a:lnTo>
                      <a:lnTo>
                        <a:pt x="240" y="329"/>
                      </a:lnTo>
                      <a:lnTo>
                        <a:pt x="239" y="329"/>
                      </a:lnTo>
                      <a:lnTo>
                        <a:pt x="238" y="329"/>
                      </a:lnTo>
                      <a:lnTo>
                        <a:pt x="237" y="329"/>
                      </a:lnTo>
                      <a:lnTo>
                        <a:pt x="236" y="330"/>
                      </a:lnTo>
                      <a:lnTo>
                        <a:pt x="235" y="331"/>
                      </a:lnTo>
                      <a:lnTo>
                        <a:pt x="234" y="334"/>
                      </a:lnTo>
                      <a:lnTo>
                        <a:pt x="233" y="334"/>
                      </a:lnTo>
                      <a:lnTo>
                        <a:pt x="233" y="335"/>
                      </a:lnTo>
                      <a:lnTo>
                        <a:pt x="231" y="335"/>
                      </a:lnTo>
                      <a:lnTo>
                        <a:pt x="231" y="336"/>
                      </a:lnTo>
                      <a:lnTo>
                        <a:pt x="230" y="336"/>
                      </a:lnTo>
                      <a:lnTo>
                        <a:pt x="230" y="335"/>
                      </a:lnTo>
                      <a:lnTo>
                        <a:pt x="229" y="335"/>
                      </a:lnTo>
                      <a:lnTo>
                        <a:pt x="229" y="334"/>
                      </a:lnTo>
                      <a:lnTo>
                        <a:pt x="228" y="334"/>
                      </a:lnTo>
                      <a:lnTo>
                        <a:pt x="227" y="334"/>
                      </a:lnTo>
                      <a:lnTo>
                        <a:pt x="226" y="334"/>
                      </a:lnTo>
                      <a:lnTo>
                        <a:pt x="225" y="334"/>
                      </a:lnTo>
                      <a:lnTo>
                        <a:pt x="224" y="334"/>
                      </a:lnTo>
                      <a:lnTo>
                        <a:pt x="224" y="333"/>
                      </a:lnTo>
                      <a:lnTo>
                        <a:pt x="224" y="332"/>
                      </a:lnTo>
                      <a:lnTo>
                        <a:pt x="224" y="331"/>
                      </a:lnTo>
                      <a:lnTo>
                        <a:pt x="225" y="330"/>
                      </a:lnTo>
                      <a:lnTo>
                        <a:pt x="225" y="329"/>
                      </a:lnTo>
                      <a:lnTo>
                        <a:pt x="225" y="328"/>
                      </a:lnTo>
                      <a:lnTo>
                        <a:pt x="225" y="327"/>
                      </a:lnTo>
                      <a:lnTo>
                        <a:pt x="224" y="327"/>
                      </a:lnTo>
                      <a:lnTo>
                        <a:pt x="223" y="326"/>
                      </a:lnTo>
                      <a:lnTo>
                        <a:pt x="222" y="325"/>
                      </a:lnTo>
                      <a:lnTo>
                        <a:pt x="222" y="324"/>
                      </a:lnTo>
                      <a:lnTo>
                        <a:pt x="221" y="324"/>
                      </a:lnTo>
                      <a:lnTo>
                        <a:pt x="221" y="322"/>
                      </a:lnTo>
                      <a:lnTo>
                        <a:pt x="221" y="321"/>
                      </a:lnTo>
                      <a:lnTo>
                        <a:pt x="220" y="320"/>
                      </a:lnTo>
                      <a:lnTo>
                        <a:pt x="219" y="319"/>
                      </a:lnTo>
                      <a:lnTo>
                        <a:pt x="218" y="318"/>
                      </a:lnTo>
                      <a:lnTo>
                        <a:pt x="217" y="317"/>
                      </a:lnTo>
                      <a:lnTo>
                        <a:pt x="216" y="317"/>
                      </a:lnTo>
                      <a:lnTo>
                        <a:pt x="214" y="317"/>
                      </a:lnTo>
                      <a:lnTo>
                        <a:pt x="213" y="317"/>
                      </a:lnTo>
                      <a:lnTo>
                        <a:pt x="212" y="318"/>
                      </a:lnTo>
                      <a:lnTo>
                        <a:pt x="211" y="318"/>
                      </a:lnTo>
                      <a:lnTo>
                        <a:pt x="210" y="317"/>
                      </a:lnTo>
                      <a:lnTo>
                        <a:pt x="210" y="316"/>
                      </a:lnTo>
                      <a:lnTo>
                        <a:pt x="209" y="316"/>
                      </a:lnTo>
                      <a:lnTo>
                        <a:pt x="208" y="315"/>
                      </a:lnTo>
                      <a:lnTo>
                        <a:pt x="207" y="315"/>
                      </a:lnTo>
                      <a:lnTo>
                        <a:pt x="206" y="316"/>
                      </a:lnTo>
                      <a:lnTo>
                        <a:pt x="205" y="316"/>
                      </a:lnTo>
                      <a:lnTo>
                        <a:pt x="201" y="314"/>
                      </a:lnTo>
                      <a:lnTo>
                        <a:pt x="200" y="313"/>
                      </a:lnTo>
                      <a:lnTo>
                        <a:pt x="199" y="313"/>
                      </a:lnTo>
                      <a:lnTo>
                        <a:pt x="198" y="313"/>
                      </a:lnTo>
                      <a:lnTo>
                        <a:pt x="197" y="312"/>
                      </a:lnTo>
                      <a:lnTo>
                        <a:pt x="196" y="312"/>
                      </a:lnTo>
                      <a:lnTo>
                        <a:pt x="194" y="312"/>
                      </a:lnTo>
                      <a:lnTo>
                        <a:pt x="193" y="312"/>
                      </a:lnTo>
                      <a:lnTo>
                        <a:pt x="191" y="311"/>
                      </a:lnTo>
                      <a:lnTo>
                        <a:pt x="190" y="311"/>
                      </a:lnTo>
                      <a:lnTo>
                        <a:pt x="189" y="309"/>
                      </a:lnTo>
                      <a:lnTo>
                        <a:pt x="188" y="309"/>
                      </a:lnTo>
                      <a:lnTo>
                        <a:pt x="188" y="308"/>
                      </a:lnTo>
                      <a:lnTo>
                        <a:pt x="187" y="308"/>
                      </a:lnTo>
                      <a:lnTo>
                        <a:pt x="186" y="308"/>
                      </a:lnTo>
                      <a:lnTo>
                        <a:pt x="185" y="308"/>
                      </a:lnTo>
                      <a:lnTo>
                        <a:pt x="184" y="307"/>
                      </a:lnTo>
                      <a:lnTo>
                        <a:pt x="183" y="306"/>
                      </a:lnTo>
                      <a:lnTo>
                        <a:pt x="183" y="305"/>
                      </a:lnTo>
                      <a:lnTo>
                        <a:pt x="183" y="304"/>
                      </a:lnTo>
                      <a:lnTo>
                        <a:pt x="182" y="303"/>
                      </a:lnTo>
                      <a:lnTo>
                        <a:pt x="181" y="302"/>
                      </a:lnTo>
                      <a:lnTo>
                        <a:pt x="180" y="301"/>
                      </a:lnTo>
                      <a:lnTo>
                        <a:pt x="179" y="301"/>
                      </a:lnTo>
                      <a:lnTo>
                        <a:pt x="177" y="302"/>
                      </a:lnTo>
                      <a:lnTo>
                        <a:pt x="176" y="302"/>
                      </a:lnTo>
                      <a:lnTo>
                        <a:pt x="174" y="301"/>
                      </a:lnTo>
                      <a:lnTo>
                        <a:pt x="173" y="301"/>
                      </a:lnTo>
                      <a:lnTo>
                        <a:pt x="172" y="300"/>
                      </a:lnTo>
                      <a:lnTo>
                        <a:pt x="171" y="300"/>
                      </a:lnTo>
                      <a:lnTo>
                        <a:pt x="170" y="300"/>
                      </a:lnTo>
                      <a:lnTo>
                        <a:pt x="169" y="300"/>
                      </a:lnTo>
                      <a:lnTo>
                        <a:pt x="169" y="301"/>
                      </a:lnTo>
                      <a:lnTo>
                        <a:pt x="168" y="301"/>
                      </a:lnTo>
                      <a:lnTo>
                        <a:pt x="167" y="301"/>
                      </a:lnTo>
                      <a:lnTo>
                        <a:pt x="166" y="300"/>
                      </a:lnTo>
                      <a:lnTo>
                        <a:pt x="165" y="300"/>
                      </a:lnTo>
                      <a:lnTo>
                        <a:pt x="165" y="299"/>
                      </a:lnTo>
                      <a:lnTo>
                        <a:pt x="164" y="299"/>
                      </a:lnTo>
                      <a:lnTo>
                        <a:pt x="163" y="299"/>
                      </a:lnTo>
                      <a:lnTo>
                        <a:pt x="162" y="299"/>
                      </a:lnTo>
                      <a:lnTo>
                        <a:pt x="161" y="301"/>
                      </a:lnTo>
                      <a:lnTo>
                        <a:pt x="160" y="301"/>
                      </a:lnTo>
                      <a:lnTo>
                        <a:pt x="159" y="302"/>
                      </a:lnTo>
                      <a:lnTo>
                        <a:pt x="157" y="303"/>
                      </a:lnTo>
                      <a:lnTo>
                        <a:pt x="156" y="303"/>
                      </a:lnTo>
                      <a:lnTo>
                        <a:pt x="156" y="302"/>
                      </a:lnTo>
                      <a:lnTo>
                        <a:pt x="155" y="302"/>
                      </a:lnTo>
                      <a:lnTo>
                        <a:pt x="154" y="302"/>
                      </a:lnTo>
                      <a:lnTo>
                        <a:pt x="153" y="302"/>
                      </a:lnTo>
                      <a:lnTo>
                        <a:pt x="152" y="303"/>
                      </a:lnTo>
                      <a:lnTo>
                        <a:pt x="151" y="303"/>
                      </a:lnTo>
                      <a:lnTo>
                        <a:pt x="150" y="302"/>
                      </a:lnTo>
                      <a:lnTo>
                        <a:pt x="149" y="302"/>
                      </a:lnTo>
                      <a:lnTo>
                        <a:pt x="148" y="301"/>
                      </a:lnTo>
                      <a:lnTo>
                        <a:pt x="146" y="299"/>
                      </a:lnTo>
                      <a:lnTo>
                        <a:pt x="145" y="299"/>
                      </a:lnTo>
                      <a:lnTo>
                        <a:pt x="145" y="298"/>
                      </a:lnTo>
                      <a:lnTo>
                        <a:pt x="145" y="299"/>
                      </a:lnTo>
                      <a:lnTo>
                        <a:pt x="143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9" y="299"/>
                      </a:lnTo>
                      <a:lnTo>
                        <a:pt x="138" y="299"/>
                      </a:lnTo>
                      <a:lnTo>
                        <a:pt x="137" y="299"/>
                      </a:lnTo>
                      <a:lnTo>
                        <a:pt x="136" y="299"/>
                      </a:lnTo>
                      <a:lnTo>
                        <a:pt x="135" y="298"/>
                      </a:lnTo>
                      <a:lnTo>
                        <a:pt x="135" y="297"/>
                      </a:lnTo>
                      <a:lnTo>
                        <a:pt x="135" y="294"/>
                      </a:lnTo>
                      <a:lnTo>
                        <a:pt x="134" y="294"/>
                      </a:lnTo>
                      <a:lnTo>
                        <a:pt x="133" y="294"/>
                      </a:lnTo>
                      <a:lnTo>
                        <a:pt x="131" y="293"/>
                      </a:lnTo>
                      <a:lnTo>
                        <a:pt x="130" y="293"/>
                      </a:lnTo>
                      <a:lnTo>
                        <a:pt x="130" y="294"/>
                      </a:lnTo>
                      <a:lnTo>
                        <a:pt x="129" y="294"/>
                      </a:lnTo>
                      <a:lnTo>
                        <a:pt x="127" y="294"/>
                      </a:lnTo>
                      <a:lnTo>
                        <a:pt x="126" y="294"/>
                      </a:lnTo>
                      <a:lnTo>
                        <a:pt x="125" y="294"/>
                      </a:lnTo>
                      <a:lnTo>
                        <a:pt x="124" y="295"/>
                      </a:lnTo>
                      <a:lnTo>
                        <a:pt x="123" y="295"/>
                      </a:lnTo>
                      <a:lnTo>
                        <a:pt x="122" y="294"/>
                      </a:lnTo>
                      <a:lnTo>
                        <a:pt x="121" y="294"/>
                      </a:lnTo>
                      <a:lnTo>
                        <a:pt x="120" y="292"/>
                      </a:lnTo>
                      <a:lnTo>
                        <a:pt x="119" y="292"/>
                      </a:lnTo>
                      <a:lnTo>
                        <a:pt x="119" y="291"/>
                      </a:lnTo>
                      <a:lnTo>
                        <a:pt x="118" y="291"/>
                      </a:lnTo>
                      <a:lnTo>
                        <a:pt x="117" y="290"/>
                      </a:lnTo>
                      <a:lnTo>
                        <a:pt x="116" y="288"/>
                      </a:lnTo>
                      <a:lnTo>
                        <a:pt x="115" y="288"/>
                      </a:lnTo>
                      <a:lnTo>
                        <a:pt x="115" y="287"/>
                      </a:lnTo>
                      <a:lnTo>
                        <a:pt x="113" y="287"/>
                      </a:lnTo>
                      <a:lnTo>
                        <a:pt x="110" y="285"/>
                      </a:lnTo>
                      <a:lnTo>
                        <a:pt x="109" y="285"/>
                      </a:lnTo>
                      <a:lnTo>
                        <a:pt x="108" y="284"/>
                      </a:lnTo>
                      <a:lnTo>
                        <a:pt x="106" y="284"/>
                      </a:lnTo>
                      <a:lnTo>
                        <a:pt x="104" y="284"/>
                      </a:lnTo>
                      <a:lnTo>
                        <a:pt x="103" y="284"/>
                      </a:lnTo>
                      <a:lnTo>
                        <a:pt x="103" y="283"/>
                      </a:lnTo>
                      <a:lnTo>
                        <a:pt x="101" y="282"/>
                      </a:lnTo>
                      <a:lnTo>
                        <a:pt x="100" y="282"/>
                      </a:lnTo>
                      <a:lnTo>
                        <a:pt x="99" y="281"/>
                      </a:lnTo>
                      <a:lnTo>
                        <a:pt x="98" y="281"/>
                      </a:lnTo>
                      <a:lnTo>
                        <a:pt x="97" y="281"/>
                      </a:lnTo>
                      <a:lnTo>
                        <a:pt x="96" y="282"/>
                      </a:lnTo>
                      <a:lnTo>
                        <a:pt x="96" y="283"/>
                      </a:lnTo>
                      <a:lnTo>
                        <a:pt x="95" y="284"/>
                      </a:lnTo>
                      <a:lnTo>
                        <a:pt x="94" y="286"/>
                      </a:lnTo>
                      <a:lnTo>
                        <a:pt x="94" y="287"/>
                      </a:lnTo>
                      <a:lnTo>
                        <a:pt x="93" y="288"/>
                      </a:lnTo>
                      <a:lnTo>
                        <a:pt x="93" y="290"/>
                      </a:lnTo>
                      <a:lnTo>
                        <a:pt x="93" y="291"/>
                      </a:lnTo>
                      <a:lnTo>
                        <a:pt x="93" y="292"/>
                      </a:lnTo>
                      <a:lnTo>
                        <a:pt x="93" y="293"/>
                      </a:lnTo>
                      <a:lnTo>
                        <a:pt x="93" y="294"/>
                      </a:lnTo>
                      <a:lnTo>
                        <a:pt x="93" y="295"/>
                      </a:lnTo>
                      <a:lnTo>
                        <a:pt x="91" y="295"/>
                      </a:lnTo>
                      <a:lnTo>
                        <a:pt x="90" y="296"/>
                      </a:lnTo>
                      <a:lnTo>
                        <a:pt x="89" y="296"/>
                      </a:lnTo>
                      <a:lnTo>
                        <a:pt x="88" y="297"/>
                      </a:lnTo>
                      <a:lnTo>
                        <a:pt x="87" y="297"/>
                      </a:lnTo>
                      <a:lnTo>
                        <a:pt x="87" y="298"/>
                      </a:lnTo>
                      <a:lnTo>
                        <a:pt x="86" y="297"/>
                      </a:lnTo>
                      <a:lnTo>
                        <a:pt x="86" y="295"/>
                      </a:lnTo>
                      <a:lnTo>
                        <a:pt x="86" y="294"/>
                      </a:lnTo>
                      <a:lnTo>
                        <a:pt x="86" y="293"/>
                      </a:lnTo>
                      <a:lnTo>
                        <a:pt x="86" y="292"/>
                      </a:lnTo>
                      <a:lnTo>
                        <a:pt x="85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0" y="292"/>
                      </a:lnTo>
                      <a:lnTo>
                        <a:pt x="79" y="293"/>
                      </a:lnTo>
                      <a:lnTo>
                        <a:pt x="78" y="293"/>
                      </a:lnTo>
                      <a:lnTo>
                        <a:pt x="77" y="292"/>
                      </a:lnTo>
                      <a:lnTo>
                        <a:pt x="76" y="292"/>
                      </a:lnTo>
                      <a:lnTo>
                        <a:pt x="75" y="292"/>
                      </a:lnTo>
                      <a:lnTo>
                        <a:pt x="74" y="292"/>
                      </a:lnTo>
                      <a:lnTo>
                        <a:pt x="72" y="292"/>
                      </a:lnTo>
                      <a:lnTo>
                        <a:pt x="71" y="291"/>
                      </a:lnTo>
                      <a:lnTo>
                        <a:pt x="69" y="290"/>
                      </a:lnTo>
                      <a:lnTo>
                        <a:pt x="68" y="290"/>
                      </a:lnTo>
                      <a:lnTo>
                        <a:pt x="66" y="289"/>
                      </a:lnTo>
                      <a:lnTo>
                        <a:pt x="65" y="289"/>
                      </a:lnTo>
                      <a:lnTo>
                        <a:pt x="64" y="290"/>
                      </a:lnTo>
                      <a:lnTo>
                        <a:pt x="63" y="290"/>
                      </a:lnTo>
                      <a:lnTo>
                        <a:pt x="61" y="292"/>
                      </a:lnTo>
                      <a:lnTo>
                        <a:pt x="60" y="292"/>
                      </a:lnTo>
                      <a:lnTo>
                        <a:pt x="59" y="292"/>
                      </a:lnTo>
                      <a:lnTo>
                        <a:pt x="57" y="290"/>
                      </a:lnTo>
                      <a:lnTo>
                        <a:pt x="56" y="290"/>
                      </a:lnTo>
                      <a:lnTo>
                        <a:pt x="55" y="289"/>
                      </a:lnTo>
                      <a:lnTo>
                        <a:pt x="55" y="288"/>
                      </a:lnTo>
                      <a:lnTo>
                        <a:pt x="53" y="287"/>
                      </a:lnTo>
                      <a:lnTo>
                        <a:pt x="53" y="286"/>
                      </a:lnTo>
                      <a:lnTo>
                        <a:pt x="53" y="285"/>
                      </a:lnTo>
                      <a:lnTo>
                        <a:pt x="52" y="284"/>
                      </a:lnTo>
                      <a:lnTo>
                        <a:pt x="51" y="284"/>
                      </a:lnTo>
                      <a:lnTo>
                        <a:pt x="50" y="285"/>
                      </a:lnTo>
                      <a:lnTo>
                        <a:pt x="49" y="285"/>
                      </a:lnTo>
                      <a:lnTo>
                        <a:pt x="48" y="286"/>
                      </a:lnTo>
                      <a:lnTo>
                        <a:pt x="47" y="287"/>
                      </a:lnTo>
                      <a:lnTo>
                        <a:pt x="46" y="287"/>
                      </a:lnTo>
                      <a:lnTo>
                        <a:pt x="44" y="289"/>
                      </a:lnTo>
                      <a:lnTo>
                        <a:pt x="41" y="290"/>
                      </a:lnTo>
                      <a:lnTo>
                        <a:pt x="40" y="290"/>
                      </a:lnTo>
                      <a:lnTo>
                        <a:pt x="39" y="290"/>
                      </a:lnTo>
                      <a:lnTo>
                        <a:pt x="38" y="290"/>
                      </a:lnTo>
                      <a:lnTo>
                        <a:pt x="37" y="290"/>
                      </a:lnTo>
                      <a:lnTo>
                        <a:pt x="35" y="288"/>
                      </a:lnTo>
                      <a:lnTo>
                        <a:pt x="34" y="288"/>
                      </a:lnTo>
                      <a:lnTo>
                        <a:pt x="32" y="287"/>
                      </a:lnTo>
                      <a:lnTo>
                        <a:pt x="30" y="287"/>
                      </a:lnTo>
                      <a:lnTo>
                        <a:pt x="29" y="286"/>
                      </a:lnTo>
                      <a:lnTo>
                        <a:pt x="28" y="287"/>
                      </a:lnTo>
                      <a:lnTo>
                        <a:pt x="26" y="287"/>
                      </a:lnTo>
                      <a:lnTo>
                        <a:pt x="26" y="288"/>
                      </a:lnTo>
                      <a:lnTo>
                        <a:pt x="25" y="288"/>
                      </a:lnTo>
                      <a:lnTo>
                        <a:pt x="24" y="287"/>
                      </a:lnTo>
                      <a:lnTo>
                        <a:pt x="22" y="285"/>
                      </a:lnTo>
                      <a:lnTo>
                        <a:pt x="20" y="284"/>
                      </a:lnTo>
                      <a:lnTo>
                        <a:pt x="19" y="283"/>
                      </a:lnTo>
                      <a:lnTo>
                        <a:pt x="18" y="283"/>
                      </a:lnTo>
                      <a:lnTo>
                        <a:pt x="17" y="283"/>
                      </a:lnTo>
                      <a:lnTo>
                        <a:pt x="14" y="283"/>
                      </a:lnTo>
                      <a:lnTo>
                        <a:pt x="12" y="284"/>
                      </a:lnTo>
                      <a:lnTo>
                        <a:pt x="11" y="285"/>
                      </a:lnTo>
                      <a:lnTo>
                        <a:pt x="10" y="286"/>
                      </a:lnTo>
                      <a:lnTo>
                        <a:pt x="9" y="286"/>
                      </a:lnTo>
                      <a:lnTo>
                        <a:pt x="8" y="287"/>
                      </a:lnTo>
                      <a:lnTo>
                        <a:pt x="7" y="288"/>
                      </a:lnTo>
                      <a:lnTo>
                        <a:pt x="6" y="288"/>
                      </a:lnTo>
                      <a:lnTo>
                        <a:pt x="6" y="289"/>
                      </a:lnTo>
                      <a:lnTo>
                        <a:pt x="5" y="289"/>
                      </a:lnTo>
                      <a:lnTo>
                        <a:pt x="4" y="290"/>
                      </a:lnTo>
                      <a:lnTo>
                        <a:pt x="3" y="290"/>
                      </a:lnTo>
                      <a:lnTo>
                        <a:pt x="2" y="292"/>
                      </a:lnTo>
                      <a:lnTo>
                        <a:pt x="2" y="290"/>
                      </a:lnTo>
                      <a:lnTo>
                        <a:pt x="1" y="290"/>
                      </a:lnTo>
                      <a:lnTo>
                        <a:pt x="1" y="288"/>
                      </a:lnTo>
                      <a:lnTo>
                        <a:pt x="0" y="288"/>
                      </a:lnTo>
                      <a:lnTo>
                        <a:pt x="0" y="287"/>
                      </a:lnTo>
                      <a:lnTo>
                        <a:pt x="0" y="286"/>
                      </a:lnTo>
                      <a:lnTo>
                        <a:pt x="0" y="285"/>
                      </a:lnTo>
                      <a:lnTo>
                        <a:pt x="1" y="284"/>
                      </a:lnTo>
                      <a:lnTo>
                        <a:pt x="2" y="282"/>
                      </a:lnTo>
                      <a:lnTo>
                        <a:pt x="4" y="280"/>
                      </a:lnTo>
                      <a:lnTo>
                        <a:pt x="5" y="279"/>
                      </a:lnTo>
                      <a:lnTo>
                        <a:pt x="7" y="278"/>
                      </a:lnTo>
                      <a:lnTo>
                        <a:pt x="9" y="278"/>
                      </a:lnTo>
                      <a:lnTo>
                        <a:pt x="10" y="278"/>
                      </a:lnTo>
                      <a:lnTo>
                        <a:pt x="10" y="277"/>
                      </a:lnTo>
                      <a:lnTo>
                        <a:pt x="11" y="277"/>
                      </a:lnTo>
                      <a:lnTo>
                        <a:pt x="11" y="275"/>
                      </a:lnTo>
                      <a:lnTo>
                        <a:pt x="12" y="274"/>
                      </a:lnTo>
                      <a:lnTo>
                        <a:pt x="17" y="273"/>
                      </a:lnTo>
                      <a:lnTo>
                        <a:pt x="20" y="272"/>
                      </a:lnTo>
                      <a:lnTo>
                        <a:pt x="21" y="272"/>
                      </a:lnTo>
                      <a:lnTo>
                        <a:pt x="22" y="271"/>
                      </a:lnTo>
                      <a:lnTo>
                        <a:pt x="25" y="270"/>
                      </a:lnTo>
                      <a:lnTo>
                        <a:pt x="26" y="269"/>
                      </a:lnTo>
                      <a:lnTo>
                        <a:pt x="27" y="268"/>
                      </a:lnTo>
                      <a:lnTo>
                        <a:pt x="27" y="267"/>
                      </a:lnTo>
                      <a:lnTo>
                        <a:pt x="28" y="266"/>
                      </a:lnTo>
                      <a:lnTo>
                        <a:pt x="29" y="266"/>
                      </a:lnTo>
                      <a:lnTo>
                        <a:pt x="30" y="265"/>
                      </a:lnTo>
                      <a:lnTo>
                        <a:pt x="31" y="264"/>
                      </a:lnTo>
                      <a:lnTo>
                        <a:pt x="32" y="263"/>
                      </a:lnTo>
                      <a:lnTo>
                        <a:pt x="33" y="263"/>
                      </a:lnTo>
                      <a:lnTo>
                        <a:pt x="34" y="262"/>
                      </a:lnTo>
                      <a:lnTo>
                        <a:pt x="35" y="261"/>
                      </a:lnTo>
                      <a:lnTo>
                        <a:pt x="37" y="260"/>
                      </a:lnTo>
                      <a:lnTo>
                        <a:pt x="39" y="259"/>
                      </a:lnTo>
                      <a:lnTo>
                        <a:pt x="40" y="258"/>
                      </a:lnTo>
                      <a:lnTo>
                        <a:pt x="41" y="258"/>
                      </a:lnTo>
                      <a:lnTo>
                        <a:pt x="42" y="257"/>
                      </a:lnTo>
                      <a:lnTo>
                        <a:pt x="43" y="257"/>
                      </a:lnTo>
                      <a:lnTo>
                        <a:pt x="44" y="257"/>
                      </a:lnTo>
                      <a:lnTo>
                        <a:pt x="45" y="256"/>
                      </a:lnTo>
                      <a:lnTo>
                        <a:pt x="46" y="256"/>
                      </a:lnTo>
                      <a:lnTo>
                        <a:pt x="47" y="256"/>
                      </a:lnTo>
                      <a:lnTo>
                        <a:pt x="48" y="255"/>
                      </a:lnTo>
                      <a:lnTo>
                        <a:pt x="48" y="254"/>
                      </a:lnTo>
                      <a:lnTo>
                        <a:pt x="49" y="254"/>
                      </a:lnTo>
                      <a:lnTo>
                        <a:pt x="52" y="253"/>
                      </a:lnTo>
                      <a:lnTo>
                        <a:pt x="53" y="251"/>
                      </a:lnTo>
                      <a:lnTo>
                        <a:pt x="54" y="251"/>
                      </a:lnTo>
                      <a:lnTo>
                        <a:pt x="55" y="251"/>
                      </a:lnTo>
                      <a:lnTo>
                        <a:pt x="57" y="250"/>
                      </a:lnTo>
                      <a:lnTo>
                        <a:pt x="59" y="249"/>
                      </a:lnTo>
                      <a:lnTo>
                        <a:pt x="60" y="249"/>
                      </a:lnTo>
                      <a:lnTo>
                        <a:pt x="61" y="248"/>
                      </a:lnTo>
                      <a:lnTo>
                        <a:pt x="61" y="249"/>
                      </a:lnTo>
                      <a:lnTo>
                        <a:pt x="63" y="248"/>
                      </a:lnTo>
                      <a:lnTo>
                        <a:pt x="63" y="247"/>
                      </a:lnTo>
                      <a:lnTo>
                        <a:pt x="64" y="246"/>
                      </a:lnTo>
                      <a:lnTo>
                        <a:pt x="66" y="244"/>
                      </a:lnTo>
                      <a:lnTo>
                        <a:pt x="67" y="244"/>
                      </a:lnTo>
                      <a:lnTo>
                        <a:pt x="68" y="243"/>
                      </a:lnTo>
                      <a:lnTo>
                        <a:pt x="69" y="242"/>
                      </a:lnTo>
                      <a:lnTo>
                        <a:pt x="70" y="241"/>
                      </a:lnTo>
                      <a:lnTo>
                        <a:pt x="71" y="240"/>
                      </a:lnTo>
                      <a:lnTo>
                        <a:pt x="72" y="238"/>
                      </a:lnTo>
                      <a:lnTo>
                        <a:pt x="73" y="237"/>
                      </a:lnTo>
                      <a:lnTo>
                        <a:pt x="75" y="236"/>
                      </a:lnTo>
                      <a:lnTo>
                        <a:pt x="75" y="235"/>
                      </a:lnTo>
                      <a:lnTo>
                        <a:pt x="77" y="234"/>
                      </a:lnTo>
                      <a:lnTo>
                        <a:pt x="78" y="232"/>
                      </a:lnTo>
                      <a:lnTo>
                        <a:pt x="78" y="230"/>
                      </a:lnTo>
                      <a:lnTo>
                        <a:pt x="79" y="228"/>
                      </a:lnTo>
                      <a:lnTo>
                        <a:pt x="80" y="226"/>
                      </a:lnTo>
                      <a:lnTo>
                        <a:pt x="80" y="225"/>
                      </a:lnTo>
                      <a:lnTo>
                        <a:pt x="81" y="222"/>
                      </a:lnTo>
                      <a:lnTo>
                        <a:pt x="81" y="221"/>
                      </a:lnTo>
                      <a:lnTo>
                        <a:pt x="82" y="220"/>
                      </a:lnTo>
                      <a:lnTo>
                        <a:pt x="83" y="219"/>
                      </a:lnTo>
                      <a:lnTo>
                        <a:pt x="84" y="218"/>
                      </a:lnTo>
                      <a:lnTo>
                        <a:pt x="85" y="217"/>
                      </a:lnTo>
                      <a:lnTo>
                        <a:pt x="86" y="217"/>
                      </a:lnTo>
                      <a:lnTo>
                        <a:pt x="87" y="216"/>
                      </a:lnTo>
                      <a:lnTo>
                        <a:pt x="88" y="215"/>
                      </a:lnTo>
                      <a:lnTo>
                        <a:pt x="89" y="214"/>
                      </a:lnTo>
                      <a:lnTo>
                        <a:pt x="90" y="213"/>
                      </a:lnTo>
                      <a:lnTo>
                        <a:pt x="92" y="211"/>
                      </a:lnTo>
                      <a:lnTo>
                        <a:pt x="94" y="210"/>
                      </a:lnTo>
                      <a:lnTo>
                        <a:pt x="95" y="208"/>
                      </a:lnTo>
                      <a:lnTo>
                        <a:pt x="95" y="207"/>
                      </a:lnTo>
                      <a:lnTo>
                        <a:pt x="95" y="206"/>
                      </a:lnTo>
                      <a:lnTo>
                        <a:pt x="96" y="204"/>
                      </a:lnTo>
                      <a:lnTo>
                        <a:pt x="97" y="202"/>
                      </a:lnTo>
                      <a:lnTo>
                        <a:pt x="98" y="202"/>
                      </a:lnTo>
                      <a:lnTo>
                        <a:pt x="99" y="201"/>
                      </a:lnTo>
                      <a:lnTo>
                        <a:pt x="100" y="200"/>
                      </a:lnTo>
                      <a:lnTo>
                        <a:pt x="101" y="200"/>
                      </a:lnTo>
                      <a:lnTo>
                        <a:pt x="102" y="200"/>
                      </a:lnTo>
                      <a:lnTo>
                        <a:pt x="103" y="200"/>
                      </a:lnTo>
                      <a:lnTo>
                        <a:pt x="104" y="199"/>
                      </a:lnTo>
                      <a:lnTo>
                        <a:pt x="104" y="198"/>
                      </a:lnTo>
                      <a:lnTo>
                        <a:pt x="106" y="197"/>
                      </a:lnTo>
                      <a:lnTo>
                        <a:pt x="106" y="196"/>
                      </a:lnTo>
                      <a:lnTo>
                        <a:pt x="107" y="195"/>
                      </a:lnTo>
                      <a:lnTo>
                        <a:pt x="108" y="192"/>
                      </a:lnTo>
                      <a:lnTo>
                        <a:pt x="109" y="191"/>
                      </a:lnTo>
                      <a:lnTo>
                        <a:pt x="109" y="190"/>
                      </a:lnTo>
                      <a:lnTo>
                        <a:pt x="109" y="189"/>
                      </a:lnTo>
                      <a:lnTo>
                        <a:pt x="109" y="188"/>
                      </a:lnTo>
                      <a:lnTo>
                        <a:pt x="108" y="187"/>
                      </a:lnTo>
                      <a:lnTo>
                        <a:pt x="108" y="186"/>
                      </a:lnTo>
                      <a:lnTo>
                        <a:pt x="107" y="184"/>
                      </a:lnTo>
                      <a:lnTo>
                        <a:pt x="106" y="183"/>
                      </a:lnTo>
                      <a:lnTo>
                        <a:pt x="105" y="182"/>
                      </a:lnTo>
                      <a:lnTo>
                        <a:pt x="105" y="181"/>
                      </a:lnTo>
                      <a:lnTo>
                        <a:pt x="104" y="181"/>
                      </a:lnTo>
                      <a:lnTo>
                        <a:pt x="104" y="180"/>
                      </a:lnTo>
                      <a:lnTo>
                        <a:pt x="104" y="179"/>
                      </a:lnTo>
                      <a:lnTo>
                        <a:pt x="105" y="178"/>
                      </a:lnTo>
                      <a:lnTo>
                        <a:pt x="106" y="177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09" y="174"/>
                      </a:lnTo>
                      <a:lnTo>
                        <a:pt x="111" y="174"/>
                      </a:lnTo>
                      <a:lnTo>
                        <a:pt x="111" y="175"/>
                      </a:lnTo>
                      <a:lnTo>
                        <a:pt x="113" y="175"/>
                      </a:lnTo>
                      <a:lnTo>
                        <a:pt x="115" y="176"/>
                      </a:lnTo>
                      <a:lnTo>
                        <a:pt x="118" y="174"/>
                      </a:lnTo>
                      <a:lnTo>
                        <a:pt x="119" y="172"/>
                      </a:lnTo>
                      <a:lnTo>
                        <a:pt x="120" y="171"/>
                      </a:lnTo>
                      <a:lnTo>
                        <a:pt x="121" y="171"/>
                      </a:lnTo>
                      <a:lnTo>
                        <a:pt x="121" y="170"/>
                      </a:lnTo>
                      <a:lnTo>
                        <a:pt x="122" y="170"/>
                      </a:lnTo>
                      <a:lnTo>
                        <a:pt x="123" y="168"/>
                      </a:lnTo>
                      <a:lnTo>
                        <a:pt x="123" y="166"/>
                      </a:lnTo>
                      <a:lnTo>
                        <a:pt x="123" y="165"/>
                      </a:lnTo>
                      <a:lnTo>
                        <a:pt x="124" y="164"/>
                      </a:lnTo>
                      <a:lnTo>
                        <a:pt x="125" y="162"/>
                      </a:lnTo>
                      <a:lnTo>
                        <a:pt x="127" y="160"/>
                      </a:lnTo>
                      <a:lnTo>
                        <a:pt x="129" y="159"/>
                      </a:lnTo>
                      <a:lnTo>
                        <a:pt x="129" y="158"/>
                      </a:lnTo>
                      <a:lnTo>
                        <a:pt x="129" y="157"/>
                      </a:lnTo>
                      <a:lnTo>
                        <a:pt x="129" y="155"/>
                      </a:lnTo>
                      <a:lnTo>
                        <a:pt x="130" y="152"/>
                      </a:lnTo>
                      <a:lnTo>
                        <a:pt x="130" y="150"/>
                      </a:lnTo>
                      <a:lnTo>
                        <a:pt x="130" y="149"/>
                      </a:lnTo>
                      <a:lnTo>
                        <a:pt x="130" y="148"/>
                      </a:lnTo>
                      <a:lnTo>
                        <a:pt x="130" y="147"/>
                      </a:lnTo>
                      <a:lnTo>
                        <a:pt x="130" y="146"/>
                      </a:lnTo>
                      <a:lnTo>
                        <a:pt x="129" y="144"/>
                      </a:lnTo>
                      <a:lnTo>
                        <a:pt x="128" y="142"/>
                      </a:lnTo>
                      <a:lnTo>
                        <a:pt x="129" y="141"/>
                      </a:lnTo>
                      <a:lnTo>
                        <a:pt x="129" y="137"/>
                      </a:lnTo>
                      <a:lnTo>
                        <a:pt x="129" y="136"/>
                      </a:lnTo>
                      <a:lnTo>
                        <a:pt x="130" y="135"/>
                      </a:lnTo>
                      <a:lnTo>
                        <a:pt x="131" y="135"/>
                      </a:lnTo>
                      <a:lnTo>
                        <a:pt x="132" y="136"/>
                      </a:lnTo>
                      <a:lnTo>
                        <a:pt x="134" y="135"/>
                      </a:lnTo>
                      <a:lnTo>
                        <a:pt x="135" y="135"/>
                      </a:lnTo>
                      <a:lnTo>
                        <a:pt x="136" y="134"/>
                      </a:lnTo>
                      <a:lnTo>
                        <a:pt x="136" y="133"/>
                      </a:lnTo>
                      <a:lnTo>
                        <a:pt x="137" y="133"/>
                      </a:lnTo>
                      <a:lnTo>
                        <a:pt x="138" y="133"/>
                      </a:lnTo>
                      <a:lnTo>
                        <a:pt x="138" y="132"/>
                      </a:lnTo>
                      <a:lnTo>
                        <a:pt x="139" y="130"/>
                      </a:lnTo>
                      <a:lnTo>
                        <a:pt x="140" y="129"/>
                      </a:lnTo>
                      <a:lnTo>
                        <a:pt x="140" y="127"/>
                      </a:lnTo>
                      <a:lnTo>
                        <a:pt x="140" y="126"/>
                      </a:lnTo>
                      <a:lnTo>
                        <a:pt x="141" y="124"/>
                      </a:lnTo>
                      <a:lnTo>
                        <a:pt x="142" y="123"/>
                      </a:lnTo>
                      <a:lnTo>
                        <a:pt x="143" y="123"/>
                      </a:lnTo>
                      <a:lnTo>
                        <a:pt x="143" y="122"/>
                      </a:lnTo>
                      <a:lnTo>
                        <a:pt x="145" y="120"/>
                      </a:lnTo>
                      <a:lnTo>
                        <a:pt x="146" y="119"/>
                      </a:lnTo>
                      <a:lnTo>
                        <a:pt x="147" y="119"/>
                      </a:lnTo>
                      <a:lnTo>
                        <a:pt x="148" y="119"/>
                      </a:lnTo>
                      <a:lnTo>
                        <a:pt x="149" y="120"/>
                      </a:lnTo>
                      <a:lnTo>
                        <a:pt x="151" y="119"/>
                      </a:lnTo>
                      <a:lnTo>
                        <a:pt x="152" y="119"/>
                      </a:lnTo>
                      <a:lnTo>
                        <a:pt x="153" y="118"/>
                      </a:lnTo>
                      <a:lnTo>
                        <a:pt x="154" y="118"/>
                      </a:lnTo>
                      <a:lnTo>
                        <a:pt x="155" y="117"/>
                      </a:lnTo>
                      <a:lnTo>
                        <a:pt x="155" y="116"/>
                      </a:lnTo>
                      <a:lnTo>
                        <a:pt x="156" y="115"/>
                      </a:lnTo>
                      <a:lnTo>
                        <a:pt x="156" y="113"/>
                      </a:lnTo>
                      <a:lnTo>
                        <a:pt x="156" y="112"/>
                      </a:lnTo>
                      <a:lnTo>
                        <a:pt x="156" y="111"/>
                      </a:lnTo>
                      <a:lnTo>
                        <a:pt x="156" y="110"/>
                      </a:lnTo>
                      <a:lnTo>
                        <a:pt x="155" y="109"/>
                      </a:lnTo>
                      <a:lnTo>
                        <a:pt x="155" y="108"/>
                      </a:lnTo>
                      <a:lnTo>
                        <a:pt x="155" y="105"/>
                      </a:lnTo>
                      <a:lnTo>
                        <a:pt x="155" y="104"/>
                      </a:lnTo>
                      <a:lnTo>
                        <a:pt x="156" y="101"/>
                      </a:lnTo>
                      <a:lnTo>
                        <a:pt x="156" y="100"/>
                      </a:lnTo>
                      <a:lnTo>
                        <a:pt x="156" y="99"/>
                      </a:lnTo>
                      <a:lnTo>
                        <a:pt x="155" y="97"/>
                      </a:lnTo>
                      <a:lnTo>
                        <a:pt x="155" y="96"/>
                      </a:lnTo>
                      <a:lnTo>
                        <a:pt x="156" y="93"/>
                      </a:lnTo>
                      <a:lnTo>
                        <a:pt x="156" y="92"/>
                      </a:lnTo>
                      <a:lnTo>
                        <a:pt x="158" y="90"/>
                      </a:lnTo>
                      <a:lnTo>
                        <a:pt x="158" y="87"/>
                      </a:lnTo>
                      <a:lnTo>
                        <a:pt x="160" y="85"/>
                      </a:lnTo>
                      <a:lnTo>
                        <a:pt x="161" y="83"/>
                      </a:lnTo>
                      <a:lnTo>
                        <a:pt x="162" y="83"/>
                      </a:lnTo>
                      <a:lnTo>
                        <a:pt x="166" y="80"/>
                      </a:lnTo>
                      <a:lnTo>
                        <a:pt x="167" y="80"/>
                      </a:lnTo>
                      <a:lnTo>
                        <a:pt x="168" y="79"/>
                      </a:lnTo>
                      <a:lnTo>
                        <a:pt x="169" y="78"/>
                      </a:lnTo>
                      <a:lnTo>
                        <a:pt x="170" y="77"/>
                      </a:lnTo>
                      <a:lnTo>
                        <a:pt x="170" y="75"/>
                      </a:lnTo>
                      <a:lnTo>
                        <a:pt x="173" y="71"/>
                      </a:lnTo>
                      <a:lnTo>
                        <a:pt x="174" y="70"/>
                      </a:lnTo>
                      <a:lnTo>
                        <a:pt x="175" y="69"/>
                      </a:lnTo>
                      <a:lnTo>
                        <a:pt x="176" y="68"/>
                      </a:lnTo>
                      <a:lnTo>
                        <a:pt x="178" y="67"/>
                      </a:lnTo>
                      <a:lnTo>
                        <a:pt x="179" y="66"/>
                      </a:lnTo>
                      <a:lnTo>
                        <a:pt x="180" y="65"/>
                      </a:lnTo>
                      <a:lnTo>
                        <a:pt x="183" y="60"/>
                      </a:lnTo>
                      <a:lnTo>
                        <a:pt x="184" y="59"/>
                      </a:lnTo>
                      <a:lnTo>
                        <a:pt x="185" y="57"/>
                      </a:lnTo>
                      <a:lnTo>
                        <a:pt x="186" y="56"/>
                      </a:lnTo>
                      <a:lnTo>
                        <a:pt x="189" y="54"/>
                      </a:lnTo>
                      <a:lnTo>
                        <a:pt x="190" y="54"/>
                      </a:lnTo>
                      <a:lnTo>
                        <a:pt x="191" y="53"/>
                      </a:lnTo>
                      <a:lnTo>
                        <a:pt x="197" y="52"/>
                      </a:lnTo>
                      <a:lnTo>
                        <a:pt x="201" y="52"/>
                      </a:lnTo>
                      <a:lnTo>
                        <a:pt x="203" y="52"/>
                      </a:lnTo>
                      <a:lnTo>
                        <a:pt x="205" y="51"/>
                      </a:lnTo>
                      <a:lnTo>
                        <a:pt x="206" y="51"/>
                      </a:lnTo>
                      <a:lnTo>
                        <a:pt x="207" y="51"/>
                      </a:lnTo>
                      <a:lnTo>
                        <a:pt x="208" y="50"/>
                      </a:lnTo>
                      <a:lnTo>
                        <a:pt x="211" y="49"/>
                      </a:lnTo>
                      <a:lnTo>
                        <a:pt x="213" y="47"/>
                      </a:lnTo>
                      <a:lnTo>
                        <a:pt x="214" y="46"/>
                      </a:lnTo>
                      <a:lnTo>
                        <a:pt x="215" y="45"/>
                      </a:lnTo>
                      <a:lnTo>
                        <a:pt x="216" y="43"/>
                      </a:lnTo>
                      <a:lnTo>
                        <a:pt x="216" y="41"/>
                      </a:lnTo>
                      <a:lnTo>
                        <a:pt x="218" y="37"/>
                      </a:lnTo>
                      <a:lnTo>
                        <a:pt x="219" y="36"/>
                      </a:lnTo>
                      <a:lnTo>
                        <a:pt x="220" y="33"/>
                      </a:lnTo>
                      <a:lnTo>
                        <a:pt x="221" y="31"/>
                      </a:lnTo>
                      <a:lnTo>
                        <a:pt x="222" y="30"/>
                      </a:lnTo>
                      <a:lnTo>
                        <a:pt x="222" y="29"/>
                      </a:lnTo>
                      <a:close/>
                      <a:moveTo>
                        <a:pt x="664" y="474"/>
                      </a:moveTo>
                      <a:lnTo>
                        <a:pt x="664" y="474"/>
                      </a:lnTo>
                      <a:lnTo>
                        <a:pt x="664" y="475"/>
                      </a:lnTo>
                      <a:lnTo>
                        <a:pt x="664" y="474"/>
                      </a:lnTo>
                      <a:close/>
                      <a:moveTo>
                        <a:pt x="811" y="422"/>
                      </a:moveTo>
                      <a:lnTo>
                        <a:pt x="811" y="422"/>
                      </a:lnTo>
                      <a:lnTo>
                        <a:pt x="812" y="422"/>
                      </a:lnTo>
                      <a:lnTo>
                        <a:pt x="811" y="422"/>
                      </a:lnTo>
                      <a:close/>
                      <a:moveTo>
                        <a:pt x="793" y="423"/>
                      </a:moveTo>
                      <a:lnTo>
                        <a:pt x="793" y="423"/>
                      </a:lnTo>
                      <a:lnTo>
                        <a:pt x="793" y="422"/>
                      </a:lnTo>
                      <a:lnTo>
                        <a:pt x="794" y="422"/>
                      </a:lnTo>
                      <a:lnTo>
                        <a:pt x="794" y="423"/>
                      </a:lnTo>
                      <a:lnTo>
                        <a:pt x="793" y="423"/>
                      </a:lnTo>
                      <a:close/>
                      <a:moveTo>
                        <a:pt x="789" y="423"/>
                      </a:moveTo>
                      <a:lnTo>
                        <a:pt x="789" y="423"/>
                      </a:lnTo>
                      <a:lnTo>
                        <a:pt x="790" y="423"/>
                      </a:lnTo>
                      <a:lnTo>
                        <a:pt x="789" y="423"/>
                      </a:lnTo>
                      <a:close/>
                      <a:moveTo>
                        <a:pt x="790" y="423"/>
                      </a:moveTo>
                      <a:lnTo>
                        <a:pt x="790" y="423"/>
                      </a:lnTo>
                      <a:close/>
                      <a:moveTo>
                        <a:pt x="798" y="426"/>
                      </a:moveTo>
                      <a:lnTo>
                        <a:pt x="798" y="425"/>
                      </a:lnTo>
                      <a:lnTo>
                        <a:pt x="798" y="426"/>
                      </a:lnTo>
                      <a:close/>
                      <a:moveTo>
                        <a:pt x="798" y="427"/>
                      </a:moveTo>
                      <a:lnTo>
                        <a:pt x="798" y="428"/>
                      </a:lnTo>
                      <a:lnTo>
                        <a:pt x="797" y="428"/>
                      </a:lnTo>
                      <a:lnTo>
                        <a:pt x="798" y="428"/>
                      </a:lnTo>
                      <a:lnTo>
                        <a:pt x="797" y="427"/>
                      </a:lnTo>
                      <a:lnTo>
                        <a:pt x="798" y="427"/>
                      </a:lnTo>
                      <a:close/>
                      <a:moveTo>
                        <a:pt x="793" y="428"/>
                      </a:moveTo>
                      <a:lnTo>
                        <a:pt x="792" y="428"/>
                      </a:lnTo>
                      <a:lnTo>
                        <a:pt x="793" y="428"/>
                      </a:lnTo>
                      <a:close/>
                      <a:moveTo>
                        <a:pt x="773" y="433"/>
                      </a:moveTo>
                      <a:lnTo>
                        <a:pt x="773" y="434"/>
                      </a:lnTo>
                      <a:lnTo>
                        <a:pt x="773" y="433"/>
                      </a:lnTo>
                      <a:close/>
                      <a:moveTo>
                        <a:pt x="775" y="440"/>
                      </a:moveTo>
                      <a:lnTo>
                        <a:pt x="775" y="441"/>
                      </a:lnTo>
                      <a:lnTo>
                        <a:pt x="775" y="440"/>
                      </a:lnTo>
                      <a:lnTo>
                        <a:pt x="774" y="440"/>
                      </a:lnTo>
                      <a:lnTo>
                        <a:pt x="775" y="439"/>
                      </a:lnTo>
                      <a:lnTo>
                        <a:pt x="775" y="438"/>
                      </a:lnTo>
                      <a:lnTo>
                        <a:pt x="774" y="438"/>
                      </a:lnTo>
                      <a:lnTo>
                        <a:pt x="775" y="438"/>
                      </a:lnTo>
                      <a:lnTo>
                        <a:pt x="775" y="437"/>
                      </a:lnTo>
                      <a:lnTo>
                        <a:pt x="775" y="438"/>
                      </a:lnTo>
                      <a:lnTo>
                        <a:pt x="776" y="438"/>
                      </a:lnTo>
                      <a:lnTo>
                        <a:pt x="777" y="438"/>
                      </a:lnTo>
                      <a:lnTo>
                        <a:pt x="777" y="437"/>
                      </a:lnTo>
                      <a:lnTo>
                        <a:pt x="778" y="437"/>
                      </a:lnTo>
                      <a:lnTo>
                        <a:pt x="778" y="438"/>
                      </a:lnTo>
                      <a:lnTo>
                        <a:pt x="779" y="438"/>
                      </a:lnTo>
                      <a:lnTo>
                        <a:pt x="778" y="439"/>
                      </a:lnTo>
                      <a:lnTo>
                        <a:pt x="777" y="439"/>
                      </a:lnTo>
                      <a:lnTo>
                        <a:pt x="777" y="440"/>
                      </a:lnTo>
                      <a:lnTo>
                        <a:pt x="776" y="440"/>
                      </a:lnTo>
                      <a:lnTo>
                        <a:pt x="775" y="440"/>
                      </a:lnTo>
                      <a:close/>
                      <a:moveTo>
                        <a:pt x="761" y="438"/>
                      </a:moveTo>
                      <a:lnTo>
                        <a:pt x="762" y="438"/>
                      </a:lnTo>
                      <a:lnTo>
                        <a:pt x="761" y="438"/>
                      </a:lnTo>
                      <a:close/>
                      <a:moveTo>
                        <a:pt x="767" y="440"/>
                      </a:moveTo>
                      <a:lnTo>
                        <a:pt x="767" y="440"/>
                      </a:lnTo>
                      <a:lnTo>
                        <a:pt x="768" y="440"/>
                      </a:lnTo>
                      <a:lnTo>
                        <a:pt x="768" y="441"/>
                      </a:lnTo>
                      <a:lnTo>
                        <a:pt x="767" y="441"/>
                      </a:lnTo>
                      <a:lnTo>
                        <a:pt x="766" y="441"/>
                      </a:lnTo>
                      <a:lnTo>
                        <a:pt x="766" y="440"/>
                      </a:lnTo>
                      <a:lnTo>
                        <a:pt x="767" y="440"/>
                      </a:lnTo>
                      <a:close/>
                      <a:moveTo>
                        <a:pt x="756" y="459"/>
                      </a:moveTo>
                      <a:lnTo>
                        <a:pt x="756" y="459"/>
                      </a:lnTo>
                      <a:lnTo>
                        <a:pt x="755" y="459"/>
                      </a:lnTo>
                      <a:lnTo>
                        <a:pt x="755" y="460"/>
                      </a:lnTo>
                      <a:lnTo>
                        <a:pt x="756" y="461"/>
                      </a:lnTo>
                      <a:lnTo>
                        <a:pt x="756" y="460"/>
                      </a:lnTo>
                      <a:lnTo>
                        <a:pt x="757" y="461"/>
                      </a:lnTo>
                      <a:lnTo>
                        <a:pt x="757" y="462"/>
                      </a:lnTo>
                      <a:lnTo>
                        <a:pt x="758" y="462"/>
                      </a:lnTo>
                      <a:lnTo>
                        <a:pt x="757" y="462"/>
                      </a:lnTo>
                      <a:lnTo>
                        <a:pt x="757" y="463"/>
                      </a:lnTo>
                      <a:lnTo>
                        <a:pt x="757" y="464"/>
                      </a:lnTo>
                      <a:lnTo>
                        <a:pt x="756" y="465"/>
                      </a:lnTo>
                      <a:lnTo>
                        <a:pt x="756" y="466"/>
                      </a:lnTo>
                      <a:lnTo>
                        <a:pt x="757" y="465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6" y="467"/>
                      </a:lnTo>
                      <a:lnTo>
                        <a:pt x="755" y="467"/>
                      </a:lnTo>
                      <a:lnTo>
                        <a:pt x="756" y="467"/>
                      </a:lnTo>
                      <a:lnTo>
                        <a:pt x="756" y="468"/>
                      </a:lnTo>
                      <a:lnTo>
                        <a:pt x="756" y="469"/>
                      </a:lnTo>
                      <a:lnTo>
                        <a:pt x="757" y="468"/>
                      </a:lnTo>
                      <a:lnTo>
                        <a:pt x="757" y="469"/>
                      </a:lnTo>
                      <a:lnTo>
                        <a:pt x="756" y="469"/>
                      </a:lnTo>
                      <a:lnTo>
                        <a:pt x="756" y="468"/>
                      </a:lnTo>
                      <a:lnTo>
                        <a:pt x="755" y="469"/>
                      </a:lnTo>
                      <a:lnTo>
                        <a:pt x="755" y="468"/>
                      </a:lnTo>
                      <a:lnTo>
                        <a:pt x="754" y="468"/>
                      </a:lnTo>
                      <a:lnTo>
                        <a:pt x="753" y="468"/>
                      </a:lnTo>
                      <a:lnTo>
                        <a:pt x="753" y="469"/>
                      </a:lnTo>
                      <a:lnTo>
                        <a:pt x="752" y="469"/>
                      </a:lnTo>
                      <a:lnTo>
                        <a:pt x="751" y="469"/>
                      </a:lnTo>
                      <a:lnTo>
                        <a:pt x="751" y="470"/>
                      </a:lnTo>
                      <a:lnTo>
                        <a:pt x="751" y="471"/>
                      </a:lnTo>
                      <a:lnTo>
                        <a:pt x="751" y="472"/>
                      </a:lnTo>
                      <a:lnTo>
                        <a:pt x="753" y="472"/>
                      </a:lnTo>
                      <a:lnTo>
                        <a:pt x="753" y="473"/>
                      </a:lnTo>
                      <a:lnTo>
                        <a:pt x="753" y="472"/>
                      </a:lnTo>
                      <a:lnTo>
                        <a:pt x="752" y="473"/>
                      </a:lnTo>
                      <a:lnTo>
                        <a:pt x="752" y="474"/>
                      </a:lnTo>
                      <a:lnTo>
                        <a:pt x="753" y="474"/>
                      </a:lnTo>
                      <a:lnTo>
                        <a:pt x="754" y="474"/>
                      </a:lnTo>
                      <a:lnTo>
                        <a:pt x="754" y="475"/>
                      </a:lnTo>
                      <a:lnTo>
                        <a:pt x="755" y="475"/>
                      </a:lnTo>
                      <a:lnTo>
                        <a:pt x="755" y="474"/>
                      </a:lnTo>
                      <a:lnTo>
                        <a:pt x="756" y="475"/>
                      </a:lnTo>
                      <a:lnTo>
                        <a:pt x="757" y="475"/>
                      </a:lnTo>
                      <a:lnTo>
                        <a:pt x="757" y="476"/>
                      </a:lnTo>
                      <a:lnTo>
                        <a:pt x="756" y="476"/>
                      </a:lnTo>
                      <a:lnTo>
                        <a:pt x="755" y="476"/>
                      </a:lnTo>
                      <a:lnTo>
                        <a:pt x="755" y="477"/>
                      </a:lnTo>
                      <a:lnTo>
                        <a:pt x="756" y="477"/>
                      </a:lnTo>
                      <a:lnTo>
                        <a:pt x="755" y="477"/>
                      </a:lnTo>
                      <a:lnTo>
                        <a:pt x="755" y="478"/>
                      </a:lnTo>
                      <a:lnTo>
                        <a:pt x="756" y="478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80"/>
                      </a:lnTo>
                      <a:lnTo>
                        <a:pt x="755" y="481"/>
                      </a:lnTo>
                      <a:lnTo>
                        <a:pt x="754" y="482"/>
                      </a:lnTo>
                      <a:lnTo>
                        <a:pt x="753" y="482"/>
                      </a:lnTo>
                      <a:lnTo>
                        <a:pt x="752" y="481"/>
                      </a:lnTo>
                      <a:lnTo>
                        <a:pt x="751" y="480"/>
                      </a:lnTo>
                      <a:lnTo>
                        <a:pt x="751" y="479"/>
                      </a:lnTo>
                      <a:lnTo>
                        <a:pt x="750" y="479"/>
                      </a:lnTo>
                      <a:lnTo>
                        <a:pt x="751" y="478"/>
                      </a:lnTo>
                      <a:lnTo>
                        <a:pt x="751" y="477"/>
                      </a:lnTo>
                      <a:lnTo>
                        <a:pt x="751" y="476"/>
                      </a:lnTo>
                      <a:lnTo>
                        <a:pt x="750" y="476"/>
                      </a:lnTo>
                      <a:lnTo>
                        <a:pt x="749" y="476"/>
                      </a:lnTo>
                      <a:lnTo>
                        <a:pt x="749" y="475"/>
                      </a:lnTo>
                      <a:lnTo>
                        <a:pt x="749" y="476"/>
                      </a:lnTo>
                      <a:lnTo>
                        <a:pt x="748" y="476"/>
                      </a:lnTo>
                      <a:lnTo>
                        <a:pt x="747" y="476"/>
                      </a:lnTo>
                      <a:lnTo>
                        <a:pt x="746" y="476"/>
                      </a:lnTo>
                      <a:lnTo>
                        <a:pt x="746" y="477"/>
                      </a:lnTo>
                      <a:lnTo>
                        <a:pt x="745" y="477"/>
                      </a:lnTo>
                      <a:lnTo>
                        <a:pt x="745" y="476"/>
                      </a:lnTo>
                      <a:lnTo>
                        <a:pt x="744" y="476"/>
                      </a:lnTo>
                      <a:lnTo>
                        <a:pt x="744" y="477"/>
                      </a:lnTo>
                      <a:lnTo>
                        <a:pt x="743" y="477"/>
                      </a:lnTo>
                      <a:lnTo>
                        <a:pt x="742" y="477"/>
                      </a:lnTo>
                      <a:lnTo>
                        <a:pt x="740" y="477"/>
                      </a:lnTo>
                      <a:lnTo>
                        <a:pt x="739" y="477"/>
                      </a:lnTo>
                      <a:lnTo>
                        <a:pt x="739" y="478"/>
                      </a:lnTo>
                      <a:lnTo>
                        <a:pt x="737" y="477"/>
                      </a:lnTo>
                      <a:lnTo>
                        <a:pt x="737" y="478"/>
                      </a:lnTo>
                      <a:lnTo>
                        <a:pt x="736" y="477"/>
                      </a:lnTo>
                      <a:lnTo>
                        <a:pt x="735" y="477"/>
                      </a:lnTo>
                      <a:lnTo>
                        <a:pt x="735" y="476"/>
                      </a:lnTo>
                      <a:lnTo>
                        <a:pt x="735" y="475"/>
                      </a:lnTo>
                      <a:lnTo>
                        <a:pt x="734" y="475"/>
                      </a:lnTo>
                      <a:lnTo>
                        <a:pt x="734" y="474"/>
                      </a:lnTo>
                      <a:lnTo>
                        <a:pt x="734" y="473"/>
                      </a:lnTo>
                      <a:lnTo>
                        <a:pt x="734" y="472"/>
                      </a:lnTo>
                      <a:lnTo>
                        <a:pt x="735" y="471"/>
                      </a:lnTo>
                      <a:lnTo>
                        <a:pt x="736" y="471"/>
                      </a:lnTo>
                      <a:lnTo>
                        <a:pt x="736" y="470"/>
                      </a:lnTo>
                      <a:lnTo>
                        <a:pt x="737" y="470"/>
                      </a:lnTo>
                      <a:lnTo>
                        <a:pt x="738" y="469"/>
                      </a:lnTo>
                      <a:lnTo>
                        <a:pt x="737" y="469"/>
                      </a:lnTo>
                      <a:lnTo>
                        <a:pt x="738" y="469"/>
                      </a:lnTo>
                      <a:lnTo>
                        <a:pt x="739" y="469"/>
                      </a:lnTo>
                      <a:lnTo>
                        <a:pt x="739" y="468"/>
                      </a:lnTo>
                      <a:lnTo>
                        <a:pt x="740" y="468"/>
                      </a:lnTo>
                      <a:lnTo>
                        <a:pt x="741" y="467"/>
                      </a:lnTo>
                      <a:lnTo>
                        <a:pt x="741" y="466"/>
                      </a:lnTo>
                      <a:lnTo>
                        <a:pt x="742" y="466"/>
                      </a:lnTo>
                      <a:lnTo>
                        <a:pt x="743" y="465"/>
                      </a:lnTo>
                      <a:lnTo>
                        <a:pt x="744" y="465"/>
                      </a:lnTo>
                      <a:lnTo>
                        <a:pt x="744" y="464"/>
                      </a:lnTo>
                      <a:lnTo>
                        <a:pt x="744" y="463"/>
                      </a:lnTo>
                      <a:lnTo>
                        <a:pt x="745" y="462"/>
                      </a:lnTo>
                      <a:lnTo>
                        <a:pt x="745" y="461"/>
                      </a:lnTo>
                      <a:lnTo>
                        <a:pt x="746" y="461"/>
                      </a:lnTo>
                      <a:lnTo>
                        <a:pt x="746" y="460"/>
                      </a:lnTo>
                      <a:lnTo>
                        <a:pt x="746" y="459"/>
                      </a:lnTo>
                      <a:lnTo>
                        <a:pt x="747" y="458"/>
                      </a:lnTo>
                      <a:lnTo>
                        <a:pt x="747" y="457"/>
                      </a:lnTo>
                      <a:lnTo>
                        <a:pt x="747" y="456"/>
                      </a:lnTo>
                      <a:lnTo>
                        <a:pt x="748" y="456"/>
                      </a:lnTo>
                      <a:lnTo>
                        <a:pt x="748" y="455"/>
                      </a:lnTo>
                      <a:lnTo>
                        <a:pt x="749" y="455"/>
                      </a:lnTo>
                      <a:lnTo>
                        <a:pt x="749" y="456"/>
                      </a:lnTo>
                      <a:lnTo>
                        <a:pt x="750" y="456"/>
                      </a:lnTo>
                      <a:lnTo>
                        <a:pt x="751" y="456"/>
                      </a:lnTo>
                      <a:lnTo>
                        <a:pt x="751" y="457"/>
                      </a:lnTo>
                      <a:lnTo>
                        <a:pt x="752" y="457"/>
                      </a:lnTo>
                      <a:lnTo>
                        <a:pt x="753" y="457"/>
                      </a:lnTo>
                      <a:lnTo>
                        <a:pt x="754" y="457"/>
                      </a:lnTo>
                      <a:lnTo>
                        <a:pt x="754" y="458"/>
                      </a:lnTo>
                      <a:lnTo>
                        <a:pt x="755" y="458"/>
                      </a:lnTo>
                      <a:lnTo>
                        <a:pt x="756" y="459"/>
                      </a:lnTo>
                      <a:close/>
                      <a:moveTo>
                        <a:pt x="778" y="460"/>
                      </a:moveTo>
                      <a:lnTo>
                        <a:pt x="778" y="460"/>
                      </a:lnTo>
                      <a:lnTo>
                        <a:pt x="779" y="461"/>
                      </a:lnTo>
                      <a:lnTo>
                        <a:pt x="778" y="461"/>
                      </a:lnTo>
                      <a:lnTo>
                        <a:pt x="779" y="461"/>
                      </a:lnTo>
                      <a:lnTo>
                        <a:pt x="779" y="462"/>
                      </a:lnTo>
                      <a:lnTo>
                        <a:pt x="779" y="463"/>
                      </a:lnTo>
                      <a:lnTo>
                        <a:pt x="778" y="463"/>
                      </a:lnTo>
                      <a:lnTo>
                        <a:pt x="778" y="462"/>
                      </a:lnTo>
                      <a:lnTo>
                        <a:pt x="778" y="461"/>
                      </a:lnTo>
                      <a:lnTo>
                        <a:pt x="778" y="460"/>
                      </a:lnTo>
                      <a:close/>
                      <a:moveTo>
                        <a:pt x="777" y="460"/>
                      </a:moveTo>
                      <a:lnTo>
                        <a:pt x="777" y="460"/>
                      </a:lnTo>
                      <a:close/>
                      <a:moveTo>
                        <a:pt x="765" y="465"/>
                      </a:moveTo>
                      <a:lnTo>
                        <a:pt x="765" y="464"/>
                      </a:lnTo>
                      <a:lnTo>
                        <a:pt x="766" y="464"/>
                      </a:lnTo>
                      <a:lnTo>
                        <a:pt x="767" y="464"/>
                      </a:lnTo>
                      <a:lnTo>
                        <a:pt x="766" y="465"/>
                      </a:lnTo>
                      <a:lnTo>
                        <a:pt x="767" y="465"/>
                      </a:lnTo>
                      <a:lnTo>
                        <a:pt x="768" y="466"/>
                      </a:lnTo>
                      <a:lnTo>
                        <a:pt x="769" y="466"/>
                      </a:lnTo>
                      <a:lnTo>
                        <a:pt x="768" y="466"/>
                      </a:lnTo>
                      <a:lnTo>
                        <a:pt x="768" y="467"/>
                      </a:lnTo>
                      <a:lnTo>
                        <a:pt x="767" y="466"/>
                      </a:lnTo>
                      <a:lnTo>
                        <a:pt x="766" y="467"/>
                      </a:lnTo>
                      <a:lnTo>
                        <a:pt x="765" y="467"/>
                      </a:lnTo>
                      <a:lnTo>
                        <a:pt x="765" y="466"/>
                      </a:lnTo>
                      <a:lnTo>
                        <a:pt x="764" y="466"/>
                      </a:lnTo>
                      <a:lnTo>
                        <a:pt x="764" y="465"/>
                      </a:lnTo>
                      <a:lnTo>
                        <a:pt x="765" y="465"/>
                      </a:lnTo>
                      <a:close/>
                      <a:moveTo>
                        <a:pt x="765" y="468"/>
                      </a:moveTo>
                      <a:lnTo>
                        <a:pt x="764" y="468"/>
                      </a:lnTo>
                      <a:lnTo>
                        <a:pt x="765" y="468"/>
                      </a:lnTo>
                      <a:close/>
                      <a:moveTo>
                        <a:pt x="753" y="474"/>
                      </a:moveTo>
                      <a:lnTo>
                        <a:pt x="753" y="473"/>
                      </a:lnTo>
                      <a:lnTo>
                        <a:pt x="753" y="474"/>
                      </a:lnTo>
                      <a:close/>
                      <a:moveTo>
                        <a:pt x="754" y="442"/>
                      </a:moveTo>
                      <a:lnTo>
                        <a:pt x="754" y="442"/>
                      </a:lnTo>
                      <a:lnTo>
                        <a:pt x="755" y="442"/>
                      </a:lnTo>
                      <a:lnTo>
                        <a:pt x="754" y="443"/>
                      </a:lnTo>
                      <a:lnTo>
                        <a:pt x="753" y="443"/>
                      </a:lnTo>
                      <a:lnTo>
                        <a:pt x="753" y="442"/>
                      </a:lnTo>
                      <a:lnTo>
                        <a:pt x="754" y="442"/>
                      </a:lnTo>
                      <a:close/>
                      <a:moveTo>
                        <a:pt x="712" y="459"/>
                      </a:moveTo>
                      <a:lnTo>
                        <a:pt x="712" y="459"/>
                      </a:lnTo>
                      <a:close/>
                      <a:moveTo>
                        <a:pt x="711" y="459"/>
                      </a:moveTo>
                      <a:lnTo>
                        <a:pt x="711" y="459"/>
                      </a:lnTo>
                      <a:close/>
                      <a:moveTo>
                        <a:pt x="710" y="460"/>
                      </a:moveTo>
                      <a:lnTo>
                        <a:pt x="711" y="460"/>
                      </a:lnTo>
                      <a:lnTo>
                        <a:pt x="711" y="461"/>
                      </a:lnTo>
                      <a:lnTo>
                        <a:pt x="710" y="461"/>
                      </a:lnTo>
                      <a:lnTo>
                        <a:pt x="710" y="460"/>
                      </a:lnTo>
                      <a:close/>
                      <a:moveTo>
                        <a:pt x="729" y="467"/>
                      </a:moveTo>
                      <a:lnTo>
                        <a:pt x="729" y="467"/>
                      </a:lnTo>
                      <a:lnTo>
                        <a:pt x="728" y="468"/>
                      </a:lnTo>
                      <a:lnTo>
                        <a:pt x="728" y="467"/>
                      </a:lnTo>
                      <a:lnTo>
                        <a:pt x="729" y="467"/>
                      </a:lnTo>
                      <a:close/>
                      <a:moveTo>
                        <a:pt x="703" y="466"/>
                      </a:moveTo>
                      <a:lnTo>
                        <a:pt x="703" y="466"/>
                      </a:lnTo>
                      <a:lnTo>
                        <a:pt x="703" y="465"/>
                      </a:lnTo>
                      <a:lnTo>
                        <a:pt x="704" y="466"/>
                      </a:lnTo>
                      <a:lnTo>
                        <a:pt x="703" y="466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23" name="Freeform 577"/>
                <p:cNvSpPr>
                  <a:spLocks/>
                </p:cNvSpPr>
                <p:nvPr/>
              </p:nvSpPr>
              <p:spPr bwMode="auto">
                <a:xfrm>
                  <a:off x="2843213" y="2646363"/>
                  <a:ext cx="549275" cy="908050"/>
                </a:xfrm>
                <a:custGeom>
                  <a:avLst/>
                  <a:gdLst>
                    <a:gd name="T0" fmla="*/ 2147483646 w 533"/>
                    <a:gd name="T1" fmla="*/ 2147483646 h 882"/>
                    <a:gd name="T2" fmla="*/ 2147483646 w 533"/>
                    <a:gd name="T3" fmla="*/ 2147483646 h 882"/>
                    <a:gd name="T4" fmla="*/ 2147483646 w 533"/>
                    <a:gd name="T5" fmla="*/ 2147483646 h 882"/>
                    <a:gd name="T6" fmla="*/ 2147483646 w 533"/>
                    <a:gd name="T7" fmla="*/ 2147483646 h 882"/>
                    <a:gd name="T8" fmla="*/ 2147483646 w 533"/>
                    <a:gd name="T9" fmla="*/ 2147483646 h 882"/>
                    <a:gd name="T10" fmla="*/ 2147483646 w 533"/>
                    <a:gd name="T11" fmla="*/ 2147483646 h 882"/>
                    <a:gd name="T12" fmla="*/ 2147483646 w 533"/>
                    <a:gd name="T13" fmla="*/ 2147483646 h 882"/>
                    <a:gd name="T14" fmla="*/ 2147483646 w 533"/>
                    <a:gd name="T15" fmla="*/ 2147483646 h 882"/>
                    <a:gd name="T16" fmla="*/ 2147483646 w 533"/>
                    <a:gd name="T17" fmla="*/ 2147483646 h 882"/>
                    <a:gd name="T18" fmla="*/ 2147483646 w 533"/>
                    <a:gd name="T19" fmla="*/ 2147483646 h 882"/>
                    <a:gd name="T20" fmla="*/ 2147483646 w 533"/>
                    <a:gd name="T21" fmla="*/ 2147483646 h 882"/>
                    <a:gd name="T22" fmla="*/ 2147483646 w 533"/>
                    <a:gd name="T23" fmla="*/ 2147483646 h 882"/>
                    <a:gd name="T24" fmla="*/ 2147483646 w 533"/>
                    <a:gd name="T25" fmla="*/ 2147483646 h 882"/>
                    <a:gd name="T26" fmla="*/ 2147483646 w 533"/>
                    <a:gd name="T27" fmla="*/ 2147483646 h 882"/>
                    <a:gd name="T28" fmla="*/ 2147483646 w 533"/>
                    <a:gd name="T29" fmla="*/ 2147483646 h 882"/>
                    <a:gd name="T30" fmla="*/ 2147483646 w 533"/>
                    <a:gd name="T31" fmla="*/ 2147483646 h 882"/>
                    <a:gd name="T32" fmla="*/ 2147483646 w 533"/>
                    <a:gd name="T33" fmla="*/ 2147483646 h 882"/>
                    <a:gd name="T34" fmla="*/ 2147483646 w 533"/>
                    <a:gd name="T35" fmla="*/ 2147483646 h 882"/>
                    <a:gd name="T36" fmla="*/ 2147483646 w 533"/>
                    <a:gd name="T37" fmla="*/ 2147483646 h 882"/>
                    <a:gd name="T38" fmla="*/ 2147483646 w 533"/>
                    <a:gd name="T39" fmla="*/ 2147483646 h 882"/>
                    <a:gd name="T40" fmla="*/ 2147483646 w 533"/>
                    <a:gd name="T41" fmla="*/ 2147483646 h 882"/>
                    <a:gd name="T42" fmla="*/ 2147483646 w 533"/>
                    <a:gd name="T43" fmla="*/ 2147483646 h 882"/>
                    <a:gd name="T44" fmla="*/ 2147483646 w 533"/>
                    <a:gd name="T45" fmla="*/ 2147483646 h 882"/>
                    <a:gd name="T46" fmla="*/ 2147483646 w 533"/>
                    <a:gd name="T47" fmla="*/ 2147483646 h 882"/>
                    <a:gd name="T48" fmla="*/ 2147483646 w 533"/>
                    <a:gd name="T49" fmla="*/ 2147483646 h 882"/>
                    <a:gd name="T50" fmla="*/ 2147483646 w 533"/>
                    <a:gd name="T51" fmla="*/ 2147483646 h 882"/>
                    <a:gd name="T52" fmla="*/ 2147483646 w 533"/>
                    <a:gd name="T53" fmla="*/ 2147483646 h 882"/>
                    <a:gd name="T54" fmla="*/ 2147483646 w 533"/>
                    <a:gd name="T55" fmla="*/ 2147483646 h 882"/>
                    <a:gd name="T56" fmla="*/ 2147483646 w 533"/>
                    <a:gd name="T57" fmla="*/ 2147483646 h 882"/>
                    <a:gd name="T58" fmla="*/ 2147483646 w 533"/>
                    <a:gd name="T59" fmla="*/ 2147483646 h 882"/>
                    <a:gd name="T60" fmla="*/ 2147483646 w 533"/>
                    <a:gd name="T61" fmla="*/ 2147483646 h 882"/>
                    <a:gd name="T62" fmla="*/ 2147483646 w 533"/>
                    <a:gd name="T63" fmla="*/ 2147483646 h 882"/>
                    <a:gd name="T64" fmla="*/ 2147483646 w 533"/>
                    <a:gd name="T65" fmla="*/ 2147483646 h 882"/>
                    <a:gd name="T66" fmla="*/ 2147483646 w 533"/>
                    <a:gd name="T67" fmla="*/ 2147483646 h 882"/>
                    <a:gd name="T68" fmla="*/ 2147483646 w 533"/>
                    <a:gd name="T69" fmla="*/ 2147483646 h 882"/>
                    <a:gd name="T70" fmla="*/ 2147483646 w 533"/>
                    <a:gd name="T71" fmla="*/ 2147483646 h 882"/>
                    <a:gd name="T72" fmla="*/ 2147483646 w 533"/>
                    <a:gd name="T73" fmla="*/ 2147483646 h 882"/>
                    <a:gd name="T74" fmla="*/ 2147483646 w 533"/>
                    <a:gd name="T75" fmla="*/ 2147483646 h 882"/>
                    <a:gd name="T76" fmla="*/ 2147483646 w 533"/>
                    <a:gd name="T77" fmla="*/ 2147483646 h 882"/>
                    <a:gd name="T78" fmla="*/ 2147483646 w 533"/>
                    <a:gd name="T79" fmla="*/ 2147483646 h 882"/>
                    <a:gd name="T80" fmla="*/ 2147483646 w 533"/>
                    <a:gd name="T81" fmla="*/ 2147483646 h 882"/>
                    <a:gd name="T82" fmla="*/ 2147483646 w 533"/>
                    <a:gd name="T83" fmla="*/ 2147483646 h 882"/>
                    <a:gd name="T84" fmla="*/ 2147483646 w 533"/>
                    <a:gd name="T85" fmla="*/ 2147483646 h 882"/>
                    <a:gd name="T86" fmla="*/ 2147483646 w 533"/>
                    <a:gd name="T87" fmla="*/ 2147483646 h 882"/>
                    <a:gd name="T88" fmla="*/ 2147483646 w 533"/>
                    <a:gd name="T89" fmla="*/ 2147483646 h 882"/>
                    <a:gd name="T90" fmla="*/ 2147483646 w 533"/>
                    <a:gd name="T91" fmla="*/ 2147483646 h 882"/>
                    <a:gd name="T92" fmla="*/ 2147483646 w 533"/>
                    <a:gd name="T93" fmla="*/ 2147483646 h 882"/>
                    <a:gd name="T94" fmla="*/ 2147483646 w 533"/>
                    <a:gd name="T95" fmla="*/ 2147483646 h 882"/>
                    <a:gd name="T96" fmla="*/ 2147483646 w 533"/>
                    <a:gd name="T97" fmla="*/ 2147483646 h 882"/>
                    <a:gd name="T98" fmla="*/ 2147483646 w 533"/>
                    <a:gd name="T99" fmla="*/ 2147483646 h 882"/>
                    <a:gd name="T100" fmla="*/ 2147483646 w 533"/>
                    <a:gd name="T101" fmla="*/ 2147483646 h 882"/>
                    <a:gd name="T102" fmla="*/ 2147483646 w 533"/>
                    <a:gd name="T103" fmla="*/ 2147483646 h 882"/>
                    <a:gd name="T104" fmla="*/ 2147483646 w 533"/>
                    <a:gd name="T105" fmla="*/ 2147483646 h 882"/>
                    <a:gd name="T106" fmla="*/ 2147483646 w 533"/>
                    <a:gd name="T107" fmla="*/ 2147483646 h 882"/>
                    <a:gd name="T108" fmla="*/ 2147483646 w 533"/>
                    <a:gd name="T109" fmla="*/ 2147483646 h 882"/>
                    <a:gd name="T110" fmla="*/ 2147483646 w 533"/>
                    <a:gd name="T111" fmla="*/ 2147483646 h 882"/>
                    <a:gd name="T112" fmla="*/ 2147483646 w 533"/>
                    <a:gd name="T113" fmla="*/ 2147483646 h 882"/>
                    <a:gd name="T114" fmla="*/ 2147483646 w 533"/>
                    <a:gd name="T115" fmla="*/ 2147483646 h 882"/>
                    <a:gd name="T116" fmla="*/ 2147483646 w 533"/>
                    <a:gd name="T117" fmla="*/ 2147483646 h 882"/>
                    <a:gd name="T118" fmla="*/ 2147483646 w 533"/>
                    <a:gd name="T119" fmla="*/ 2147483646 h 882"/>
                    <a:gd name="T120" fmla="*/ 2147483646 w 533"/>
                    <a:gd name="T121" fmla="*/ 2147483646 h 882"/>
                    <a:gd name="T122" fmla="*/ 2147483646 w 533"/>
                    <a:gd name="T123" fmla="*/ 2147483646 h 882"/>
                    <a:gd name="T124" fmla="*/ 2147483646 w 533"/>
                    <a:gd name="T125" fmla="*/ 2147483646 h 88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33"/>
                    <a:gd name="T190" fmla="*/ 0 h 882"/>
                    <a:gd name="T191" fmla="*/ 533 w 533"/>
                    <a:gd name="T192" fmla="*/ 882 h 88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33" h="882">
                      <a:moveTo>
                        <a:pt x="62" y="482"/>
                      </a:moveTo>
                      <a:lnTo>
                        <a:pt x="62" y="482"/>
                      </a:lnTo>
                      <a:lnTo>
                        <a:pt x="63" y="481"/>
                      </a:lnTo>
                      <a:lnTo>
                        <a:pt x="63" y="480"/>
                      </a:lnTo>
                      <a:lnTo>
                        <a:pt x="63" y="479"/>
                      </a:lnTo>
                      <a:lnTo>
                        <a:pt x="64" y="478"/>
                      </a:lnTo>
                      <a:lnTo>
                        <a:pt x="64" y="477"/>
                      </a:lnTo>
                      <a:lnTo>
                        <a:pt x="65" y="475"/>
                      </a:lnTo>
                      <a:lnTo>
                        <a:pt x="65" y="474"/>
                      </a:lnTo>
                      <a:lnTo>
                        <a:pt x="65" y="473"/>
                      </a:lnTo>
                      <a:lnTo>
                        <a:pt x="66" y="472"/>
                      </a:lnTo>
                      <a:lnTo>
                        <a:pt x="67" y="471"/>
                      </a:lnTo>
                      <a:lnTo>
                        <a:pt x="69" y="469"/>
                      </a:lnTo>
                      <a:lnTo>
                        <a:pt x="69" y="468"/>
                      </a:lnTo>
                      <a:lnTo>
                        <a:pt x="70" y="468"/>
                      </a:lnTo>
                      <a:lnTo>
                        <a:pt x="70" y="467"/>
                      </a:lnTo>
                      <a:lnTo>
                        <a:pt x="70" y="466"/>
                      </a:lnTo>
                      <a:lnTo>
                        <a:pt x="70" y="465"/>
                      </a:lnTo>
                      <a:lnTo>
                        <a:pt x="71" y="464"/>
                      </a:lnTo>
                      <a:lnTo>
                        <a:pt x="71" y="463"/>
                      </a:lnTo>
                      <a:lnTo>
                        <a:pt x="71" y="462"/>
                      </a:lnTo>
                      <a:lnTo>
                        <a:pt x="71" y="461"/>
                      </a:lnTo>
                      <a:lnTo>
                        <a:pt x="71" y="460"/>
                      </a:lnTo>
                      <a:lnTo>
                        <a:pt x="72" y="460"/>
                      </a:lnTo>
                      <a:lnTo>
                        <a:pt x="73" y="459"/>
                      </a:lnTo>
                      <a:lnTo>
                        <a:pt x="73" y="458"/>
                      </a:lnTo>
                      <a:lnTo>
                        <a:pt x="74" y="458"/>
                      </a:lnTo>
                      <a:lnTo>
                        <a:pt x="75" y="457"/>
                      </a:lnTo>
                      <a:lnTo>
                        <a:pt x="75" y="456"/>
                      </a:lnTo>
                      <a:lnTo>
                        <a:pt x="75" y="455"/>
                      </a:lnTo>
                      <a:lnTo>
                        <a:pt x="75" y="454"/>
                      </a:lnTo>
                      <a:lnTo>
                        <a:pt x="76" y="454"/>
                      </a:lnTo>
                      <a:lnTo>
                        <a:pt x="76" y="453"/>
                      </a:lnTo>
                      <a:lnTo>
                        <a:pt x="77" y="452"/>
                      </a:lnTo>
                      <a:lnTo>
                        <a:pt x="77" y="450"/>
                      </a:lnTo>
                      <a:lnTo>
                        <a:pt x="75" y="448"/>
                      </a:lnTo>
                      <a:lnTo>
                        <a:pt x="75" y="447"/>
                      </a:lnTo>
                      <a:lnTo>
                        <a:pt x="76" y="447"/>
                      </a:lnTo>
                      <a:lnTo>
                        <a:pt x="76" y="446"/>
                      </a:lnTo>
                      <a:lnTo>
                        <a:pt x="76" y="445"/>
                      </a:lnTo>
                      <a:lnTo>
                        <a:pt x="76" y="444"/>
                      </a:lnTo>
                      <a:lnTo>
                        <a:pt x="77" y="442"/>
                      </a:lnTo>
                      <a:lnTo>
                        <a:pt x="77" y="441"/>
                      </a:lnTo>
                      <a:lnTo>
                        <a:pt x="77" y="440"/>
                      </a:lnTo>
                      <a:lnTo>
                        <a:pt x="78" y="438"/>
                      </a:lnTo>
                      <a:lnTo>
                        <a:pt x="79" y="438"/>
                      </a:lnTo>
                      <a:lnTo>
                        <a:pt x="80" y="437"/>
                      </a:lnTo>
                      <a:lnTo>
                        <a:pt x="81" y="435"/>
                      </a:lnTo>
                      <a:lnTo>
                        <a:pt x="81" y="434"/>
                      </a:lnTo>
                      <a:lnTo>
                        <a:pt x="82" y="434"/>
                      </a:lnTo>
                      <a:lnTo>
                        <a:pt x="82" y="431"/>
                      </a:lnTo>
                      <a:lnTo>
                        <a:pt x="81" y="430"/>
                      </a:lnTo>
                      <a:lnTo>
                        <a:pt x="82" y="427"/>
                      </a:lnTo>
                      <a:lnTo>
                        <a:pt x="83" y="426"/>
                      </a:lnTo>
                      <a:lnTo>
                        <a:pt x="83" y="425"/>
                      </a:lnTo>
                      <a:lnTo>
                        <a:pt x="85" y="424"/>
                      </a:lnTo>
                      <a:lnTo>
                        <a:pt x="86" y="424"/>
                      </a:lnTo>
                      <a:lnTo>
                        <a:pt x="87" y="423"/>
                      </a:lnTo>
                      <a:lnTo>
                        <a:pt x="87" y="422"/>
                      </a:lnTo>
                      <a:lnTo>
                        <a:pt x="88" y="420"/>
                      </a:lnTo>
                      <a:lnTo>
                        <a:pt x="88" y="419"/>
                      </a:lnTo>
                      <a:lnTo>
                        <a:pt x="89" y="419"/>
                      </a:lnTo>
                      <a:lnTo>
                        <a:pt x="90" y="419"/>
                      </a:lnTo>
                      <a:lnTo>
                        <a:pt x="91" y="419"/>
                      </a:lnTo>
                      <a:lnTo>
                        <a:pt x="92" y="419"/>
                      </a:lnTo>
                      <a:lnTo>
                        <a:pt x="92" y="418"/>
                      </a:lnTo>
                      <a:lnTo>
                        <a:pt x="93" y="416"/>
                      </a:lnTo>
                      <a:lnTo>
                        <a:pt x="94" y="416"/>
                      </a:lnTo>
                      <a:lnTo>
                        <a:pt x="95" y="415"/>
                      </a:lnTo>
                      <a:lnTo>
                        <a:pt x="96" y="415"/>
                      </a:lnTo>
                      <a:lnTo>
                        <a:pt x="97" y="414"/>
                      </a:lnTo>
                      <a:lnTo>
                        <a:pt x="98" y="413"/>
                      </a:lnTo>
                      <a:lnTo>
                        <a:pt x="98" y="412"/>
                      </a:lnTo>
                      <a:lnTo>
                        <a:pt x="97" y="412"/>
                      </a:lnTo>
                      <a:lnTo>
                        <a:pt x="97" y="411"/>
                      </a:lnTo>
                      <a:lnTo>
                        <a:pt x="98" y="411"/>
                      </a:lnTo>
                      <a:lnTo>
                        <a:pt x="99" y="410"/>
                      </a:lnTo>
                      <a:lnTo>
                        <a:pt x="100" y="408"/>
                      </a:lnTo>
                      <a:lnTo>
                        <a:pt x="102" y="406"/>
                      </a:lnTo>
                      <a:lnTo>
                        <a:pt x="103" y="405"/>
                      </a:lnTo>
                      <a:lnTo>
                        <a:pt x="103" y="404"/>
                      </a:lnTo>
                      <a:lnTo>
                        <a:pt x="104" y="403"/>
                      </a:lnTo>
                      <a:lnTo>
                        <a:pt x="104" y="402"/>
                      </a:lnTo>
                      <a:lnTo>
                        <a:pt x="104" y="400"/>
                      </a:lnTo>
                      <a:lnTo>
                        <a:pt x="104" y="399"/>
                      </a:lnTo>
                      <a:lnTo>
                        <a:pt x="105" y="398"/>
                      </a:lnTo>
                      <a:lnTo>
                        <a:pt x="106" y="398"/>
                      </a:lnTo>
                      <a:lnTo>
                        <a:pt x="108" y="396"/>
                      </a:lnTo>
                      <a:lnTo>
                        <a:pt x="108" y="395"/>
                      </a:lnTo>
                      <a:lnTo>
                        <a:pt x="109" y="395"/>
                      </a:lnTo>
                      <a:lnTo>
                        <a:pt x="110" y="394"/>
                      </a:lnTo>
                      <a:lnTo>
                        <a:pt x="112" y="392"/>
                      </a:lnTo>
                      <a:lnTo>
                        <a:pt x="113" y="390"/>
                      </a:lnTo>
                      <a:lnTo>
                        <a:pt x="113" y="389"/>
                      </a:lnTo>
                      <a:lnTo>
                        <a:pt x="115" y="388"/>
                      </a:lnTo>
                      <a:lnTo>
                        <a:pt x="115" y="387"/>
                      </a:lnTo>
                      <a:lnTo>
                        <a:pt x="116" y="386"/>
                      </a:lnTo>
                      <a:lnTo>
                        <a:pt x="117" y="386"/>
                      </a:lnTo>
                      <a:lnTo>
                        <a:pt x="119" y="384"/>
                      </a:lnTo>
                      <a:lnTo>
                        <a:pt x="120" y="383"/>
                      </a:lnTo>
                      <a:lnTo>
                        <a:pt x="121" y="383"/>
                      </a:lnTo>
                      <a:lnTo>
                        <a:pt x="122" y="381"/>
                      </a:lnTo>
                      <a:lnTo>
                        <a:pt x="127" y="380"/>
                      </a:lnTo>
                      <a:lnTo>
                        <a:pt x="128" y="381"/>
                      </a:lnTo>
                      <a:lnTo>
                        <a:pt x="130" y="380"/>
                      </a:lnTo>
                      <a:lnTo>
                        <a:pt x="131" y="380"/>
                      </a:lnTo>
                      <a:lnTo>
                        <a:pt x="132" y="380"/>
                      </a:lnTo>
                      <a:lnTo>
                        <a:pt x="133" y="378"/>
                      </a:lnTo>
                      <a:lnTo>
                        <a:pt x="134" y="377"/>
                      </a:lnTo>
                      <a:lnTo>
                        <a:pt x="135" y="376"/>
                      </a:lnTo>
                      <a:lnTo>
                        <a:pt x="137" y="373"/>
                      </a:lnTo>
                      <a:lnTo>
                        <a:pt x="137" y="372"/>
                      </a:lnTo>
                      <a:lnTo>
                        <a:pt x="138" y="371"/>
                      </a:lnTo>
                      <a:lnTo>
                        <a:pt x="139" y="371"/>
                      </a:lnTo>
                      <a:lnTo>
                        <a:pt x="141" y="368"/>
                      </a:lnTo>
                      <a:lnTo>
                        <a:pt x="142" y="366"/>
                      </a:lnTo>
                      <a:lnTo>
                        <a:pt x="143" y="365"/>
                      </a:lnTo>
                      <a:lnTo>
                        <a:pt x="144" y="364"/>
                      </a:lnTo>
                      <a:lnTo>
                        <a:pt x="144" y="363"/>
                      </a:lnTo>
                      <a:lnTo>
                        <a:pt x="144" y="362"/>
                      </a:lnTo>
                      <a:lnTo>
                        <a:pt x="146" y="360"/>
                      </a:lnTo>
                      <a:lnTo>
                        <a:pt x="146" y="359"/>
                      </a:lnTo>
                      <a:lnTo>
                        <a:pt x="147" y="359"/>
                      </a:lnTo>
                      <a:lnTo>
                        <a:pt x="147" y="357"/>
                      </a:lnTo>
                      <a:lnTo>
                        <a:pt x="149" y="355"/>
                      </a:lnTo>
                      <a:lnTo>
                        <a:pt x="151" y="354"/>
                      </a:lnTo>
                      <a:lnTo>
                        <a:pt x="152" y="354"/>
                      </a:lnTo>
                      <a:lnTo>
                        <a:pt x="153" y="353"/>
                      </a:lnTo>
                      <a:lnTo>
                        <a:pt x="153" y="351"/>
                      </a:lnTo>
                      <a:lnTo>
                        <a:pt x="154" y="351"/>
                      </a:lnTo>
                      <a:lnTo>
                        <a:pt x="153" y="350"/>
                      </a:lnTo>
                      <a:lnTo>
                        <a:pt x="154" y="348"/>
                      </a:lnTo>
                      <a:lnTo>
                        <a:pt x="154" y="347"/>
                      </a:lnTo>
                      <a:lnTo>
                        <a:pt x="154" y="346"/>
                      </a:lnTo>
                      <a:lnTo>
                        <a:pt x="155" y="344"/>
                      </a:lnTo>
                      <a:lnTo>
                        <a:pt x="155" y="343"/>
                      </a:lnTo>
                      <a:lnTo>
                        <a:pt x="156" y="341"/>
                      </a:lnTo>
                      <a:lnTo>
                        <a:pt x="159" y="337"/>
                      </a:lnTo>
                      <a:lnTo>
                        <a:pt x="161" y="336"/>
                      </a:lnTo>
                      <a:lnTo>
                        <a:pt x="163" y="335"/>
                      </a:lnTo>
                      <a:lnTo>
                        <a:pt x="165" y="335"/>
                      </a:lnTo>
                      <a:lnTo>
                        <a:pt x="165" y="334"/>
                      </a:lnTo>
                      <a:lnTo>
                        <a:pt x="166" y="333"/>
                      </a:lnTo>
                      <a:lnTo>
                        <a:pt x="167" y="331"/>
                      </a:lnTo>
                      <a:lnTo>
                        <a:pt x="168" y="328"/>
                      </a:lnTo>
                      <a:lnTo>
                        <a:pt x="169" y="325"/>
                      </a:lnTo>
                      <a:lnTo>
                        <a:pt x="170" y="323"/>
                      </a:lnTo>
                      <a:lnTo>
                        <a:pt x="170" y="322"/>
                      </a:lnTo>
                      <a:lnTo>
                        <a:pt x="170" y="320"/>
                      </a:lnTo>
                      <a:lnTo>
                        <a:pt x="172" y="318"/>
                      </a:lnTo>
                      <a:lnTo>
                        <a:pt x="172" y="316"/>
                      </a:lnTo>
                      <a:lnTo>
                        <a:pt x="173" y="315"/>
                      </a:lnTo>
                      <a:lnTo>
                        <a:pt x="174" y="314"/>
                      </a:lnTo>
                      <a:lnTo>
                        <a:pt x="175" y="312"/>
                      </a:lnTo>
                      <a:lnTo>
                        <a:pt x="176" y="308"/>
                      </a:lnTo>
                      <a:lnTo>
                        <a:pt x="175" y="307"/>
                      </a:lnTo>
                      <a:lnTo>
                        <a:pt x="175" y="306"/>
                      </a:lnTo>
                      <a:lnTo>
                        <a:pt x="176" y="305"/>
                      </a:lnTo>
                      <a:lnTo>
                        <a:pt x="176" y="304"/>
                      </a:lnTo>
                      <a:lnTo>
                        <a:pt x="176" y="303"/>
                      </a:lnTo>
                      <a:lnTo>
                        <a:pt x="177" y="302"/>
                      </a:lnTo>
                      <a:lnTo>
                        <a:pt x="178" y="301"/>
                      </a:lnTo>
                      <a:lnTo>
                        <a:pt x="179" y="300"/>
                      </a:lnTo>
                      <a:lnTo>
                        <a:pt x="179" y="299"/>
                      </a:lnTo>
                      <a:lnTo>
                        <a:pt x="179" y="298"/>
                      </a:lnTo>
                      <a:lnTo>
                        <a:pt x="179" y="296"/>
                      </a:lnTo>
                      <a:lnTo>
                        <a:pt x="179" y="295"/>
                      </a:lnTo>
                      <a:lnTo>
                        <a:pt x="179" y="292"/>
                      </a:lnTo>
                      <a:lnTo>
                        <a:pt x="179" y="291"/>
                      </a:lnTo>
                      <a:lnTo>
                        <a:pt x="179" y="290"/>
                      </a:lnTo>
                      <a:lnTo>
                        <a:pt x="180" y="289"/>
                      </a:lnTo>
                      <a:lnTo>
                        <a:pt x="180" y="288"/>
                      </a:lnTo>
                      <a:lnTo>
                        <a:pt x="181" y="285"/>
                      </a:lnTo>
                      <a:lnTo>
                        <a:pt x="181" y="283"/>
                      </a:lnTo>
                      <a:lnTo>
                        <a:pt x="180" y="281"/>
                      </a:lnTo>
                      <a:lnTo>
                        <a:pt x="181" y="279"/>
                      </a:lnTo>
                      <a:lnTo>
                        <a:pt x="180" y="278"/>
                      </a:lnTo>
                      <a:lnTo>
                        <a:pt x="181" y="278"/>
                      </a:lnTo>
                      <a:lnTo>
                        <a:pt x="181" y="276"/>
                      </a:lnTo>
                      <a:lnTo>
                        <a:pt x="183" y="274"/>
                      </a:lnTo>
                      <a:lnTo>
                        <a:pt x="183" y="273"/>
                      </a:lnTo>
                      <a:lnTo>
                        <a:pt x="182" y="272"/>
                      </a:lnTo>
                      <a:lnTo>
                        <a:pt x="181" y="271"/>
                      </a:lnTo>
                      <a:lnTo>
                        <a:pt x="179" y="271"/>
                      </a:lnTo>
                      <a:lnTo>
                        <a:pt x="178" y="270"/>
                      </a:lnTo>
                      <a:lnTo>
                        <a:pt x="175" y="268"/>
                      </a:lnTo>
                      <a:lnTo>
                        <a:pt x="174" y="267"/>
                      </a:lnTo>
                      <a:lnTo>
                        <a:pt x="173" y="266"/>
                      </a:lnTo>
                      <a:lnTo>
                        <a:pt x="170" y="264"/>
                      </a:lnTo>
                      <a:lnTo>
                        <a:pt x="169" y="262"/>
                      </a:lnTo>
                      <a:lnTo>
                        <a:pt x="168" y="262"/>
                      </a:lnTo>
                      <a:lnTo>
                        <a:pt x="168" y="261"/>
                      </a:lnTo>
                      <a:lnTo>
                        <a:pt x="165" y="259"/>
                      </a:lnTo>
                      <a:lnTo>
                        <a:pt x="164" y="259"/>
                      </a:lnTo>
                      <a:lnTo>
                        <a:pt x="164" y="258"/>
                      </a:lnTo>
                      <a:lnTo>
                        <a:pt x="163" y="257"/>
                      </a:lnTo>
                      <a:lnTo>
                        <a:pt x="163" y="256"/>
                      </a:lnTo>
                      <a:lnTo>
                        <a:pt x="163" y="255"/>
                      </a:lnTo>
                      <a:lnTo>
                        <a:pt x="162" y="254"/>
                      </a:lnTo>
                      <a:lnTo>
                        <a:pt x="161" y="252"/>
                      </a:lnTo>
                      <a:lnTo>
                        <a:pt x="160" y="249"/>
                      </a:lnTo>
                      <a:lnTo>
                        <a:pt x="159" y="247"/>
                      </a:lnTo>
                      <a:lnTo>
                        <a:pt x="159" y="246"/>
                      </a:lnTo>
                      <a:lnTo>
                        <a:pt x="159" y="244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5" y="234"/>
                      </a:lnTo>
                      <a:lnTo>
                        <a:pt x="166" y="233"/>
                      </a:lnTo>
                      <a:lnTo>
                        <a:pt x="167" y="232"/>
                      </a:lnTo>
                      <a:lnTo>
                        <a:pt x="168" y="231"/>
                      </a:lnTo>
                      <a:lnTo>
                        <a:pt x="169" y="229"/>
                      </a:lnTo>
                      <a:lnTo>
                        <a:pt x="170" y="229"/>
                      </a:lnTo>
                      <a:lnTo>
                        <a:pt x="171" y="227"/>
                      </a:lnTo>
                      <a:lnTo>
                        <a:pt x="172" y="226"/>
                      </a:lnTo>
                      <a:lnTo>
                        <a:pt x="173" y="224"/>
                      </a:lnTo>
                      <a:lnTo>
                        <a:pt x="175" y="223"/>
                      </a:lnTo>
                      <a:lnTo>
                        <a:pt x="176" y="222"/>
                      </a:lnTo>
                      <a:lnTo>
                        <a:pt x="178" y="219"/>
                      </a:lnTo>
                      <a:lnTo>
                        <a:pt x="178" y="218"/>
                      </a:lnTo>
                      <a:lnTo>
                        <a:pt x="178" y="217"/>
                      </a:lnTo>
                      <a:lnTo>
                        <a:pt x="179" y="216"/>
                      </a:lnTo>
                      <a:lnTo>
                        <a:pt x="180" y="214"/>
                      </a:lnTo>
                      <a:lnTo>
                        <a:pt x="181" y="213"/>
                      </a:lnTo>
                      <a:lnTo>
                        <a:pt x="181" y="212"/>
                      </a:lnTo>
                      <a:lnTo>
                        <a:pt x="181" y="211"/>
                      </a:lnTo>
                      <a:lnTo>
                        <a:pt x="181" y="208"/>
                      </a:lnTo>
                      <a:lnTo>
                        <a:pt x="180" y="202"/>
                      </a:lnTo>
                      <a:lnTo>
                        <a:pt x="181" y="198"/>
                      </a:lnTo>
                      <a:lnTo>
                        <a:pt x="181" y="196"/>
                      </a:lnTo>
                      <a:lnTo>
                        <a:pt x="181" y="194"/>
                      </a:lnTo>
                      <a:lnTo>
                        <a:pt x="181" y="192"/>
                      </a:lnTo>
                      <a:lnTo>
                        <a:pt x="181" y="191"/>
                      </a:lnTo>
                      <a:lnTo>
                        <a:pt x="180" y="190"/>
                      </a:lnTo>
                      <a:lnTo>
                        <a:pt x="180" y="188"/>
                      </a:lnTo>
                      <a:lnTo>
                        <a:pt x="179" y="186"/>
                      </a:lnTo>
                      <a:lnTo>
                        <a:pt x="179" y="185"/>
                      </a:lnTo>
                      <a:lnTo>
                        <a:pt x="179" y="184"/>
                      </a:lnTo>
                      <a:lnTo>
                        <a:pt x="179" y="181"/>
                      </a:lnTo>
                      <a:lnTo>
                        <a:pt x="179" y="180"/>
                      </a:lnTo>
                      <a:lnTo>
                        <a:pt x="181" y="179"/>
                      </a:lnTo>
                      <a:lnTo>
                        <a:pt x="182" y="179"/>
                      </a:lnTo>
                      <a:lnTo>
                        <a:pt x="182" y="178"/>
                      </a:lnTo>
                      <a:lnTo>
                        <a:pt x="183" y="177"/>
                      </a:lnTo>
                      <a:lnTo>
                        <a:pt x="184" y="177"/>
                      </a:lnTo>
                      <a:lnTo>
                        <a:pt x="185" y="177"/>
                      </a:lnTo>
                      <a:lnTo>
                        <a:pt x="186" y="177"/>
                      </a:lnTo>
                      <a:lnTo>
                        <a:pt x="190" y="175"/>
                      </a:lnTo>
                      <a:lnTo>
                        <a:pt x="191" y="173"/>
                      </a:lnTo>
                      <a:lnTo>
                        <a:pt x="193" y="172"/>
                      </a:lnTo>
                      <a:lnTo>
                        <a:pt x="195" y="171"/>
                      </a:lnTo>
                      <a:lnTo>
                        <a:pt x="198" y="170"/>
                      </a:lnTo>
                      <a:lnTo>
                        <a:pt x="199" y="168"/>
                      </a:lnTo>
                      <a:lnTo>
                        <a:pt x="200" y="167"/>
                      </a:lnTo>
                      <a:lnTo>
                        <a:pt x="200" y="166"/>
                      </a:lnTo>
                      <a:lnTo>
                        <a:pt x="201" y="166"/>
                      </a:lnTo>
                      <a:lnTo>
                        <a:pt x="202" y="166"/>
                      </a:lnTo>
                      <a:lnTo>
                        <a:pt x="204" y="166"/>
                      </a:lnTo>
                      <a:lnTo>
                        <a:pt x="205" y="166"/>
                      </a:lnTo>
                      <a:lnTo>
                        <a:pt x="206" y="166"/>
                      </a:lnTo>
                      <a:lnTo>
                        <a:pt x="208" y="165"/>
                      </a:lnTo>
                      <a:lnTo>
                        <a:pt x="209" y="165"/>
                      </a:lnTo>
                      <a:lnTo>
                        <a:pt x="210" y="165"/>
                      </a:lnTo>
                      <a:lnTo>
                        <a:pt x="211" y="164"/>
                      </a:lnTo>
                      <a:lnTo>
                        <a:pt x="212" y="164"/>
                      </a:lnTo>
                      <a:lnTo>
                        <a:pt x="213" y="164"/>
                      </a:lnTo>
                      <a:lnTo>
                        <a:pt x="218" y="164"/>
                      </a:lnTo>
                      <a:lnTo>
                        <a:pt x="219" y="164"/>
                      </a:lnTo>
                      <a:lnTo>
                        <a:pt x="220" y="164"/>
                      </a:lnTo>
                      <a:lnTo>
                        <a:pt x="221" y="164"/>
                      </a:lnTo>
                      <a:lnTo>
                        <a:pt x="222" y="164"/>
                      </a:lnTo>
                      <a:lnTo>
                        <a:pt x="224" y="163"/>
                      </a:lnTo>
                      <a:lnTo>
                        <a:pt x="226" y="163"/>
                      </a:lnTo>
                      <a:lnTo>
                        <a:pt x="227" y="162"/>
                      </a:lnTo>
                      <a:lnTo>
                        <a:pt x="228" y="161"/>
                      </a:lnTo>
                      <a:lnTo>
                        <a:pt x="229" y="159"/>
                      </a:lnTo>
                      <a:lnTo>
                        <a:pt x="230" y="159"/>
                      </a:lnTo>
                      <a:lnTo>
                        <a:pt x="230" y="158"/>
                      </a:lnTo>
                      <a:lnTo>
                        <a:pt x="231" y="158"/>
                      </a:lnTo>
                      <a:lnTo>
                        <a:pt x="235" y="158"/>
                      </a:lnTo>
                      <a:lnTo>
                        <a:pt x="236" y="157"/>
                      </a:lnTo>
                      <a:lnTo>
                        <a:pt x="237" y="157"/>
                      </a:lnTo>
                      <a:lnTo>
                        <a:pt x="238" y="156"/>
                      </a:lnTo>
                      <a:lnTo>
                        <a:pt x="239" y="154"/>
                      </a:lnTo>
                      <a:lnTo>
                        <a:pt x="240" y="153"/>
                      </a:lnTo>
                      <a:lnTo>
                        <a:pt x="240" y="150"/>
                      </a:lnTo>
                      <a:lnTo>
                        <a:pt x="240" y="149"/>
                      </a:lnTo>
                      <a:lnTo>
                        <a:pt x="239" y="147"/>
                      </a:lnTo>
                      <a:lnTo>
                        <a:pt x="238" y="146"/>
                      </a:lnTo>
                      <a:lnTo>
                        <a:pt x="239" y="144"/>
                      </a:lnTo>
                      <a:lnTo>
                        <a:pt x="239" y="143"/>
                      </a:lnTo>
                      <a:lnTo>
                        <a:pt x="241" y="141"/>
                      </a:lnTo>
                      <a:lnTo>
                        <a:pt x="241" y="140"/>
                      </a:lnTo>
                      <a:lnTo>
                        <a:pt x="241" y="139"/>
                      </a:lnTo>
                      <a:lnTo>
                        <a:pt x="242" y="138"/>
                      </a:lnTo>
                      <a:lnTo>
                        <a:pt x="242" y="137"/>
                      </a:lnTo>
                      <a:lnTo>
                        <a:pt x="243" y="136"/>
                      </a:lnTo>
                      <a:lnTo>
                        <a:pt x="244" y="135"/>
                      </a:lnTo>
                      <a:lnTo>
                        <a:pt x="244" y="134"/>
                      </a:lnTo>
                      <a:lnTo>
                        <a:pt x="245" y="133"/>
                      </a:lnTo>
                      <a:lnTo>
                        <a:pt x="247" y="132"/>
                      </a:lnTo>
                      <a:lnTo>
                        <a:pt x="249" y="131"/>
                      </a:lnTo>
                      <a:lnTo>
                        <a:pt x="250" y="130"/>
                      </a:lnTo>
                      <a:lnTo>
                        <a:pt x="251" y="129"/>
                      </a:lnTo>
                      <a:lnTo>
                        <a:pt x="252" y="129"/>
                      </a:lnTo>
                      <a:lnTo>
                        <a:pt x="252" y="128"/>
                      </a:lnTo>
                      <a:lnTo>
                        <a:pt x="253" y="128"/>
                      </a:lnTo>
                      <a:lnTo>
                        <a:pt x="254" y="127"/>
                      </a:lnTo>
                      <a:lnTo>
                        <a:pt x="254" y="126"/>
                      </a:lnTo>
                      <a:lnTo>
                        <a:pt x="255" y="125"/>
                      </a:lnTo>
                      <a:lnTo>
                        <a:pt x="256" y="124"/>
                      </a:lnTo>
                      <a:lnTo>
                        <a:pt x="257" y="124"/>
                      </a:lnTo>
                      <a:lnTo>
                        <a:pt x="260" y="124"/>
                      </a:lnTo>
                      <a:lnTo>
                        <a:pt x="262" y="124"/>
                      </a:lnTo>
                      <a:lnTo>
                        <a:pt x="263" y="124"/>
                      </a:lnTo>
                      <a:lnTo>
                        <a:pt x="265" y="125"/>
                      </a:lnTo>
                      <a:lnTo>
                        <a:pt x="267" y="127"/>
                      </a:lnTo>
                      <a:lnTo>
                        <a:pt x="269" y="127"/>
                      </a:lnTo>
                      <a:lnTo>
                        <a:pt x="269" y="126"/>
                      </a:lnTo>
                      <a:lnTo>
                        <a:pt x="270" y="125"/>
                      </a:lnTo>
                      <a:lnTo>
                        <a:pt x="270" y="124"/>
                      </a:lnTo>
                      <a:lnTo>
                        <a:pt x="270" y="123"/>
                      </a:lnTo>
                      <a:lnTo>
                        <a:pt x="269" y="122"/>
                      </a:lnTo>
                      <a:lnTo>
                        <a:pt x="269" y="121"/>
                      </a:lnTo>
                      <a:lnTo>
                        <a:pt x="267" y="120"/>
                      </a:lnTo>
                      <a:lnTo>
                        <a:pt x="266" y="120"/>
                      </a:lnTo>
                      <a:lnTo>
                        <a:pt x="266" y="119"/>
                      </a:lnTo>
                      <a:lnTo>
                        <a:pt x="266" y="118"/>
                      </a:lnTo>
                      <a:lnTo>
                        <a:pt x="266" y="117"/>
                      </a:lnTo>
                      <a:lnTo>
                        <a:pt x="266" y="115"/>
                      </a:lnTo>
                      <a:lnTo>
                        <a:pt x="265" y="113"/>
                      </a:lnTo>
                      <a:lnTo>
                        <a:pt x="265" y="112"/>
                      </a:lnTo>
                      <a:lnTo>
                        <a:pt x="265" y="110"/>
                      </a:lnTo>
                      <a:lnTo>
                        <a:pt x="264" y="108"/>
                      </a:lnTo>
                      <a:lnTo>
                        <a:pt x="264" y="107"/>
                      </a:lnTo>
                      <a:lnTo>
                        <a:pt x="264" y="106"/>
                      </a:lnTo>
                      <a:lnTo>
                        <a:pt x="265" y="105"/>
                      </a:lnTo>
                      <a:lnTo>
                        <a:pt x="266" y="104"/>
                      </a:lnTo>
                      <a:lnTo>
                        <a:pt x="267" y="104"/>
                      </a:lnTo>
                      <a:lnTo>
                        <a:pt x="268" y="103"/>
                      </a:lnTo>
                      <a:lnTo>
                        <a:pt x="269" y="103"/>
                      </a:lnTo>
                      <a:lnTo>
                        <a:pt x="270" y="103"/>
                      </a:lnTo>
                      <a:lnTo>
                        <a:pt x="272" y="103"/>
                      </a:lnTo>
                      <a:lnTo>
                        <a:pt x="275" y="102"/>
                      </a:lnTo>
                      <a:lnTo>
                        <a:pt x="276" y="102"/>
                      </a:lnTo>
                      <a:lnTo>
                        <a:pt x="278" y="101"/>
                      </a:lnTo>
                      <a:lnTo>
                        <a:pt x="279" y="100"/>
                      </a:lnTo>
                      <a:lnTo>
                        <a:pt x="279" y="99"/>
                      </a:lnTo>
                      <a:lnTo>
                        <a:pt x="280" y="98"/>
                      </a:lnTo>
                      <a:lnTo>
                        <a:pt x="281" y="97"/>
                      </a:lnTo>
                      <a:lnTo>
                        <a:pt x="280" y="95"/>
                      </a:lnTo>
                      <a:lnTo>
                        <a:pt x="279" y="93"/>
                      </a:lnTo>
                      <a:lnTo>
                        <a:pt x="278" y="92"/>
                      </a:lnTo>
                      <a:lnTo>
                        <a:pt x="276" y="92"/>
                      </a:lnTo>
                      <a:lnTo>
                        <a:pt x="275" y="91"/>
                      </a:lnTo>
                      <a:lnTo>
                        <a:pt x="275" y="90"/>
                      </a:lnTo>
                      <a:lnTo>
                        <a:pt x="276" y="88"/>
                      </a:lnTo>
                      <a:lnTo>
                        <a:pt x="277" y="86"/>
                      </a:lnTo>
                      <a:lnTo>
                        <a:pt x="278" y="85"/>
                      </a:lnTo>
                      <a:lnTo>
                        <a:pt x="280" y="85"/>
                      </a:lnTo>
                      <a:lnTo>
                        <a:pt x="284" y="84"/>
                      </a:lnTo>
                      <a:lnTo>
                        <a:pt x="286" y="84"/>
                      </a:lnTo>
                      <a:lnTo>
                        <a:pt x="287" y="83"/>
                      </a:lnTo>
                      <a:lnTo>
                        <a:pt x="287" y="82"/>
                      </a:lnTo>
                      <a:lnTo>
                        <a:pt x="287" y="81"/>
                      </a:lnTo>
                      <a:lnTo>
                        <a:pt x="287" y="80"/>
                      </a:lnTo>
                      <a:lnTo>
                        <a:pt x="286" y="79"/>
                      </a:lnTo>
                      <a:lnTo>
                        <a:pt x="286" y="78"/>
                      </a:lnTo>
                      <a:lnTo>
                        <a:pt x="285" y="77"/>
                      </a:lnTo>
                      <a:lnTo>
                        <a:pt x="284" y="76"/>
                      </a:lnTo>
                      <a:lnTo>
                        <a:pt x="283" y="74"/>
                      </a:lnTo>
                      <a:lnTo>
                        <a:pt x="282" y="73"/>
                      </a:lnTo>
                      <a:lnTo>
                        <a:pt x="281" y="72"/>
                      </a:lnTo>
                      <a:lnTo>
                        <a:pt x="281" y="71"/>
                      </a:lnTo>
                      <a:lnTo>
                        <a:pt x="280" y="68"/>
                      </a:lnTo>
                      <a:lnTo>
                        <a:pt x="280" y="66"/>
                      </a:lnTo>
                      <a:lnTo>
                        <a:pt x="280" y="65"/>
                      </a:lnTo>
                      <a:lnTo>
                        <a:pt x="280" y="63"/>
                      </a:lnTo>
                      <a:lnTo>
                        <a:pt x="281" y="62"/>
                      </a:lnTo>
                      <a:lnTo>
                        <a:pt x="281" y="61"/>
                      </a:lnTo>
                      <a:lnTo>
                        <a:pt x="282" y="60"/>
                      </a:lnTo>
                      <a:lnTo>
                        <a:pt x="283" y="59"/>
                      </a:lnTo>
                      <a:lnTo>
                        <a:pt x="284" y="59"/>
                      </a:lnTo>
                      <a:lnTo>
                        <a:pt x="285" y="59"/>
                      </a:lnTo>
                      <a:lnTo>
                        <a:pt x="287" y="60"/>
                      </a:lnTo>
                      <a:lnTo>
                        <a:pt x="289" y="60"/>
                      </a:lnTo>
                      <a:lnTo>
                        <a:pt x="291" y="59"/>
                      </a:lnTo>
                      <a:lnTo>
                        <a:pt x="293" y="58"/>
                      </a:lnTo>
                      <a:lnTo>
                        <a:pt x="294" y="58"/>
                      </a:lnTo>
                      <a:lnTo>
                        <a:pt x="295" y="57"/>
                      </a:lnTo>
                      <a:lnTo>
                        <a:pt x="296" y="55"/>
                      </a:lnTo>
                      <a:lnTo>
                        <a:pt x="297" y="52"/>
                      </a:lnTo>
                      <a:lnTo>
                        <a:pt x="298" y="51"/>
                      </a:lnTo>
                      <a:lnTo>
                        <a:pt x="297" y="50"/>
                      </a:lnTo>
                      <a:lnTo>
                        <a:pt x="297" y="49"/>
                      </a:lnTo>
                      <a:lnTo>
                        <a:pt x="295" y="47"/>
                      </a:lnTo>
                      <a:lnTo>
                        <a:pt x="294" y="47"/>
                      </a:lnTo>
                      <a:lnTo>
                        <a:pt x="293" y="46"/>
                      </a:lnTo>
                      <a:lnTo>
                        <a:pt x="291" y="44"/>
                      </a:lnTo>
                      <a:lnTo>
                        <a:pt x="289" y="42"/>
                      </a:lnTo>
                      <a:lnTo>
                        <a:pt x="288" y="41"/>
                      </a:lnTo>
                      <a:lnTo>
                        <a:pt x="287" y="41"/>
                      </a:lnTo>
                      <a:lnTo>
                        <a:pt x="284" y="41"/>
                      </a:lnTo>
                      <a:lnTo>
                        <a:pt x="283" y="40"/>
                      </a:lnTo>
                      <a:lnTo>
                        <a:pt x="282" y="40"/>
                      </a:lnTo>
                      <a:lnTo>
                        <a:pt x="281" y="39"/>
                      </a:lnTo>
                      <a:lnTo>
                        <a:pt x="280" y="38"/>
                      </a:lnTo>
                      <a:lnTo>
                        <a:pt x="278" y="35"/>
                      </a:lnTo>
                      <a:lnTo>
                        <a:pt x="279" y="35"/>
                      </a:lnTo>
                      <a:lnTo>
                        <a:pt x="279" y="34"/>
                      </a:lnTo>
                      <a:lnTo>
                        <a:pt x="279" y="33"/>
                      </a:lnTo>
                      <a:lnTo>
                        <a:pt x="277" y="32"/>
                      </a:lnTo>
                      <a:lnTo>
                        <a:pt x="277" y="31"/>
                      </a:lnTo>
                      <a:lnTo>
                        <a:pt x="277" y="29"/>
                      </a:lnTo>
                      <a:lnTo>
                        <a:pt x="276" y="28"/>
                      </a:lnTo>
                      <a:lnTo>
                        <a:pt x="276" y="27"/>
                      </a:lnTo>
                      <a:lnTo>
                        <a:pt x="275" y="27"/>
                      </a:lnTo>
                      <a:lnTo>
                        <a:pt x="274" y="26"/>
                      </a:lnTo>
                      <a:lnTo>
                        <a:pt x="272" y="26"/>
                      </a:lnTo>
                      <a:lnTo>
                        <a:pt x="271" y="26"/>
                      </a:lnTo>
                      <a:lnTo>
                        <a:pt x="268" y="25"/>
                      </a:lnTo>
                      <a:lnTo>
                        <a:pt x="267" y="25"/>
                      </a:lnTo>
                      <a:lnTo>
                        <a:pt x="266" y="25"/>
                      </a:lnTo>
                      <a:lnTo>
                        <a:pt x="266" y="23"/>
                      </a:lnTo>
                      <a:lnTo>
                        <a:pt x="265" y="23"/>
                      </a:lnTo>
                      <a:lnTo>
                        <a:pt x="264" y="23"/>
                      </a:lnTo>
                      <a:lnTo>
                        <a:pt x="259" y="24"/>
                      </a:lnTo>
                      <a:lnTo>
                        <a:pt x="252" y="25"/>
                      </a:lnTo>
                      <a:lnTo>
                        <a:pt x="250" y="25"/>
                      </a:lnTo>
                      <a:lnTo>
                        <a:pt x="248" y="25"/>
                      </a:lnTo>
                      <a:lnTo>
                        <a:pt x="247" y="24"/>
                      </a:lnTo>
                      <a:lnTo>
                        <a:pt x="246" y="24"/>
                      </a:lnTo>
                      <a:lnTo>
                        <a:pt x="245" y="21"/>
                      </a:lnTo>
                      <a:lnTo>
                        <a:pt x="244" y="21"/>
                      </a:lnTo>
                      <a:lnTo>
                        <a:pt x="241" y="20"/>
                      </a:lnTo>
                      <a:lnTo>
                        <a:pt x="240" y="20"/>
                      </a:lnTo>
                      <a:lnTo>
                        <a:pt x="238" y="20"/>
                      </a:lnTo>
                      <a:lnTo>
                        <a:pt x="237" y="20"/>
                      </a:lnTo>
                      <a:lnTo>
                        <a:pt x="237" y="19"/>
                      </a:lnTo>
                      <a:lnTo>
                        <a:pt x="236" y="20"/>
                      </a:lnTo>
                      <a:lnTo>
                        <a:pt x="235" y="19"/>
                      </a:lnTo>
                      <a:lnTo>
                        <a:pt x="234" y="19"/>
                      </a:lnTo>
                      <a:lnTo>
                        <a:pt x="233" y="18"/>
                      </a:lnTo>
                      <a:lnTo>
                        <a:pt x="233" y="17"/>
                      </a:lnTo>
                      <a:lnTo>
                        <a:pt x="233" y="16"/>
                      </a:lnTo>
                      <a:lnTo>
                        <a:pt x="235" y="17"/>
                      </a:lnTo>
                      <a:lnTo>
                        <a:pt x="236" y="17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8" y="16"/>
                      </a:lnTo>
                      <a:lnTo>
                        <a:pt x="239" y="15"/>
                      </a:lnTo>
                      <a:lnTo>
                        <a:pt x="239" y="14"/>
                      </a:lnTo>
                      <a:lnTo>
                        <a:pt x="240" y="13"/>
                      </a:lnTo>
                      <a:lnTo>
                        <a:pt x="241" y="12"/>
                      </a:lnTo>
                      <a:lnTo>
                        <a:pt x="243" y="13"/>
                      </a:lnTo>
                      <a:lnTo>
                        <a:pt x="244" y="13"/>
                      </a:lnTo>
                      <a:lnTo>
                        <a:pt x="245" y="14"/>
                      </a:lnTo>
                      <a:lnTo>
                        <a:pt x="246" y="14"/>
                      </a:lnTo>
                      <a:lnTo>
                        <a:pt x="246" y="15"/>
                      </a:lnTo>
                      <a:lnTo>
                        <a:pt x="247" y="16"/>
                      </a:lnTo>
                      <a:lnTo>
                        <a:pt x="248" y="16"/>
                      </a:lnTo>
                      <a:lnTo>
                        <a:pt x="249" y="16"/>
                      </a:lnTo>
                      <a:lnTo>
                        <a:pt x="250" y="16"/>
                      </a:lnTo>
                      <a:lnTo>
                        <a:pt x="250" y="15"/>
                      </a:lnTo>
                      <a:lnTo>
                        <a:pt x="251" y="14"/>
                      </a:lnTo>
                      <a:lnTo>
                        <a:pt x="253" y="11"/>
                      </a:lnTo>
                      <a:lnTo>
                        <a:pt x="253" y="10"/>
                      </a:lnTo>
                      <a:lnTo>
                        <a:pt x="253" y="9"/>
                      </a:lnTo>
                      <a:lnTo>
                        <a:pt x="253" y="8"/>
                      </a:lnTo>
                      <a:lnTo>
                        <a:pt x="254" y="7"/>
                      </a:lnTo>
                      <a:lnTo>
                        <a:pt x="254" y="5"/>
                      </a:lnTo>
                      <a:lnTo>
                        <a:pt x="255" y="5"/>
                      </a:lnTo>
                      <a:lnTo>
                        <a:pt x="256" y="4"/>
                      </a:lnTo>
                      <a:lnTo>
                        <a:pt x="257" y="3"/>
                      </a:lnTo>
                      <a:lnTo>
                        <a:pt x="257" y="2"/>
                      </a:lnTo>
                      <a:lnTo>
                        <a:pt x="258" y="2"/>
                      </a:lnTo>
                      <a:lnTo>
                        <a:pt x="258" y="1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1" y="2"/>
                      </a:lnTo>
                      <a:lnTo>
                        <a:pt x="262" y="2"/>
                      </a:lnTo>
                      <a:lnTo>
                        <a:pt x="264" y="1"/>
                      </a:lnTo>
                      <a:lnTo>
                        <a:pt x="265" y="1"/>
                      </a:lnTo>
                      <a:lnTo>
                        <a:pt x="267" y="1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4" y="0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8" y="2"/>
                      </a:lnTo>
                      <a:lnTo>
                        <a:pt x="279" y="3"/>
                      </a:lnTo>
                      <a:lnTo>
                        <a:pt x="280" y="4"/>
                      </a:lnTo>
                      <a:lnTo>
                        <a:pt x="282" y="4"/>
                      </a:lnTo>
                      <a:lnTo>
                        <a:pt x="283" y="4"/>
                      </a:lnTo>
                      <a:lnTo>
                        <a:pt x="284" y="5"/>
                      </a:lnTo>
                      <a:lnTo>
                        <a:pt x="285" y="5"/>
                      </a:lnTo>
                      <a:lnTo>
                        <a:pt x="287" y="6"/>
                      </a:lnTo>
                      <a:lnTo>
                        <a:pt x="289" y="7"/>
                      </a:lnTo>
                      <a:lnTo>
                        <a:pt x="290" y="8"/>
                      </a:lnTo>
                      <a:lnTo>
                        <a:pt x="292" y="9"/>
                      </a:lnTo>
                      <a:lnTo>
                        <a:pt x="293" y="9"/>
                      </a:lnTo>
                      <a:lnTo>
                        <a:pt x="293" y="10"/>
                      </a:lnTo>
                      <a:lnTo>
                        <a:pt x="295" y="11"/>
                      </a:lnTo>
                      <a:lnTo>
                        <a:pt x="298" y="11"/>
                      </a:lnTo>
                      <a:lnTo>
                        <a:pt x="302" y="12"/>
                      </a:lnTo>
                      <a:lnTo>
                        <a:pt x="305" y="13"/>
                      </a:lnTo>
                      <a:lnTo>
                        <a:pt x="306" y="13"/>
                      </a:lnTo>
                      <a:lnTo>
                        <a:pt x="308" y="12"/>
                      </a:lnTo>
                      <a:lnTo>
                        <a:pt x="309" y="12"/>
                      </a:lnTo>
                      <a:lnTo>
                        <a:pt x="310" y="10"/>
                      </a:lnTo>
                      <a:lnTo>
                        <a:pt x="311" y="10"/>
                      </a:lnTo>
                      <a:lnTo>
                        <a:pt x="312" y="9"/>
                      </a:lnTo>
                      <a:lnTo>
                        <a:pt x="313" y="9"/>
                      </a:lnTo>
                      <a:lnTo>
                        <a:pt x="314" y="9"/>
                      </a:lnTo>
                      <a:lnTo>
                        <a:pt x="315" y="9"/>
                      </a:lnTo>
                      <a:lnTo>
                        <a:pt x="318" y="10"/>
                      </a:lnTo>
                      <a:lnTo>
                        <a:pt x="320" y="10"/>
                      </a:lnTo>
                      <a:lnTo>
                        <a:pt x="321" y="10"/>
                      </a:lnTo>
                      <a:lnTo>
                        <a:pt x="322" y="11"/>
                      </a:lnTo>
                      <a:lnTo>
                        <a:pt x="323" y="11"/>
                      </a:lnTo>
                      <a:lnTo>
                        <a:pt x="326" y="13"/>
                      </a:lnTo>
                      <a:lnTo>
                        <a:pt x="327" y="14"/>
                      </a:lnTo>
                      <a:lnTo>
                        <a:pt x="327" y="15"/>
                      </a:lnTo>
                      <a:lnTo>
                        <a:pt x="328" y="17"/>
                      </a:lnTo>
                      <a:lnTo>
                        <a:pt x="328" y="19"/>
                      </a:lnTo>
                      <a:lnTo>
                        <a:pt x="327" y="20"/>
                      </a:lnTo>
                      <a:lnTo>
                        <a:pt x="328" y="21"/>
                      </a:lnTo>
                      <a:lnTo>
                        <a:pt x="327" y="21"/>
                      </a:lnTo>
                      <a:lnTo>
                        <a:pt x="328" y="22"/>
                      </a:lnTo>
                      <a:lnTo>
                        <a:pt x="329" y="23"/>
                      </a:lnTo>
                      <a:lnTo>
                        <a:pt x="330" y="25"/>
                      </a:lnTo>
                      <a:lnTo>
                        <a:pt x="331" y="26"/>
                      </a:lnTo>
                      <a:lnTo>
                        <a:pt x="332" y="26"/>
                      </a:lnTo>
                      <a:lnTo>
                        <a:pt x="334" y="26"/>
                      </a:lnTo>
                      <a:lnTo>
                        <a:pt x="335" y="26"/>
                      </a:lnTo>
                      <a:lnTo>
                        <a:pt x="336" y="26"/>
                      </a:lnTo>
                      <a:lnTo>
                        <a:pt x="337" y="26"/>
                      </a:lnTo>
                      <a:lnTo>
                        <a:pt x="338" y="26"/>
                      </a:lnTo>
                      <a:lnTo>
                        <a:pt x="339" y="26"/>
                      </a:lnTo>
                      <a:lnTo>
                        <a:pt x="340" y="26"/>
                      </a:lnTo>
                      <a:lnTo>
                        <a:pt x="341" y="26"/>
                      </a:lnTo>
                      <a:lnTo>
                        <a:pt x="342" y="27"/>
                      </a:lnTo>
                      <a:lnTo>
                        <a:pt x="343" y="28"/>
                      </a:lnTo>
                      <a:lnTo>
                        <a:pt x="346" y="30"/>
                      </a:lnTo>
                      <a:lnTo>
                        <a:pt x="347" y="30"/>
                      </a:lnTo>
                      <a:lnTo>
                        <a:pt x="348" y="30"/>
                      </a:lnTo>
                      <a:lnTo>
                        <a:pt x="349" y="31"/>
                      </a:lnTo>
                      <a:lnTo>
                        <a:pt x="350" y="33"/>
                      </a:lnTo>
                      <a:lnTo>
                        <a:pt x="351" y="33"/>
                      </a:lnTo>
                      <a:lnTo>
                        <a:pt x="353" y="35"/>
                      </a:lnTo>
                      <a:lnTo>
                        <a:pt x="354" y="35"/>
                      </a:lnTo>
                      <a:lnTo>
                        <a:pt x="355" y="36"/>
                      </a:lnTo>
                      <a:lnTo>
                        <a:pt x="357" y="37"/>
                      </a:lnTo>
                      <a:lnTo>
                        <a:pt x="358" y="37"/>
                      </a:lnTo>
                      <a:lnTo>
                        <a:pt x="358" y="36"/>
                      </a:lnTo>
                      <a:lnTo>
                        <a:pt x="359" y="36"/>
                      </a:lnTo>
                      <a:lnTo>
                        <a:pt x="360" y="36"/>
                      </a:lnTo>
                      <a:lnTo>
                        <a:pt x="361" y="37"/>
                      </a:lnTo>
                      <a:lnTo>
                        <a:pt x="362" y="38"/>
                      </a:lnTo>
                      <a:lnTo>
                        <a:pt x="363" y="39"/>
                      </a:lnTo>
                      <a:lnTo>
                        <a:pt x="363" y="40"/>
                      </a:lnTo>
                      <a:lnTo>
                        <a:pt x="364" y="41"/>
                      </a:lnTo>
                      <a:lnTo>
                        <a:pt x="366" y="43"/>
                      </a:lnTo>
                      <a:lnTo>
                        <a:pt x="367" y="45"/>
                      </a:lnTo>
                      <a:lnTo>
                        <a:pt x="367" y="47"/>
                      </a:lnTo>
                      <a:lnTo>
                        <a:pt x="367" y="50"/>
                      </a:lnTo>
                      <a:lnTo>
                        <a:pt x="367" y="52"/>
                      </a:lnTo>
                      <a:lnTo>
                        <a:pt x="367" y="53"/>
                      </a:lnTo>
                      <a:lnTo>
                        <a:pt x="368" y="55"/>
                      </a:lnTo>
                      <a:lnTo>
                        <a:pt x="368" y="57"/>
                      </a:lnTo>
                      <a:lnTo>
                        <a:pt x="367" y="60"/>
                      </a:lnTo>
                      <a:lnTo>
                        <a:pt x="366" y="62"/>
                      </a:lnTo>
                      <a:lnTo>
                        <a:pt x="366" y="63"/>
                      </a:lnTo>
                      <a:lnTo>
                        <a:pt x="365" y="64"/>
                      </a:lnTo>
                      <a:lnTo>
                        <a:pt x="365" y="65"/>
                      </a:lnTo>
                      <a:lnTo>
                        <a:pt x="365" y="66"/>
                      </a:lnTo>
                      <a:lnTo>
                        <a:pt x="366" y="67"/>
                      </a:lnTo>
                      <a:lnTo>
                        <a:pt x="368" y="69"/>
                      </a:lnTo>
                      <a:lnTo>
                        <a:pt x="368" y="70"/>
                      </a:lnTo>
                      <a:lnTo>
                        <a:pt x="368" y="71"/>
                      </a:lnTo>
                      <a:lnTo>
                        <a:pt x="369" y="72"/>
                      </a:lnTo>
                      <a:lnTo>
                        <a:pt x="370" y="73"/>
                      </a:lnTo>
                      <a:lnTo>
                        <a:pt x="370" y="74"/>
                      </a:lnTo>
                      <a:lnTo>
                        <a:pt x="371" y="76"/>
                      </a:lnTo>
                      <a:lnTo>
                        <a:pt x="371" y="78"/>
                      </a:lnTo>
                      <a:lnTo>
                        <a:pt x="372" y="79"/>
                      </a:lnTo>
                      <a:lnTo>
                        <a:pt x="372" y="80"/>
                      </a:lnTo>
                      <a:lnTo>
                        <a:pt x="372" y="81"/>
                      </a:lnTo>
                      <a:lnTo>
                        <a:pt x="372" y="82"/>
                      </a:lnTo>
                      <a:lnTo>
                        <a:pt x="372" y="85"/>
                      </a:lnTo>
                      <a:lnTo>
                        <a:pt x="372" y="86"/>
                      </a:lnTo>
                      <a:lnTo>
                        <a:pt x="371" y="88"/>
                      </a:lnTo>
                      <a:lnTo>
                        <a:pt x="370" y="90"/>
                      </a:lnTo>
                      <a:lnTo>
                        <a:pt x="370" y="91"/>
                      </a:lnTo>
                      <a:lnTo>
                        <a:pt x="370" y="92"/>
                      </a:lnTo>
                      <a:lnTo>
                        <a:pt x="370" y="93"/>
                      </a:lnTo>
                      <a:lnTo>
                        <a:pt x="370" y="95"/>
                      </a:lnTo>
                      <a:lnTo>
                        <a:pt x="371" y="96"/>
                      </a:lnTo>
                      <a:lnTo>
                        <a:pt x="371" y="97"/>
                      </a:lnTo>
                      <a:lnTo>
                        <a:pt x="371" y="98"/>
                      </a:lnTo>
                      <a:lnTo>
                        <a:pt x="371" y="101"/>
                      </a:lnTo>
                      <a:lnTo>
                        <a:pt x="371" y="103"/>
                      </a:lnTo>
                      <a:lnTo>
                        <a:pt x="371" y="105"/>
                      </a:lnTo>
                      <a:lnTo>
                        <a:pt x="371" y="107"/>
                      </a:lnTo>
                      <a:lnTo>
                        <a:pt x="371" y="111"/>
                      </a:lnTo>
                      <a:lnTo>
                        <a:pt x="372" y="112"/>
                      </a:lnTo>
                      <a:lnTo>
                        <a:pt x="374" y="116"/>
                      </a:lnTo>
                      <a:lnTo>
                        <a:pt x="374" y="117"/>
                      </a:lnTo>
                      <a:lnTo>
                        <a:pt x="375" y="118"/>
                      </a:lnTo>
                      <a:lnTo>
                        <a:pt x="376" y="120"/>
                      </a:lnTo>
                      <a:lnTo>
                        <a:pt x="376" y="121"/>
                      </a:lnTo>
                      <a:lnTo>
                        <a:pt x="376" y="122"/>
                      </a:lnTo>
                      <a:lnTo>
                        <a:pt x="376" y="123"/>
                      </a:lnTo>
                      <a:lnTo>
                        <a:pt x="374" y="126"/>
                      </a:lnTo>
                      <a:lnTo>
                        <a:pt x="372" y="128"/>
                      </a:lnTo>
                      <a:lnTo>
                        <a:pt x="372" y="129"/>
                      </a:lnTo>
                      <a:lnTo>
                        <a:pt x="372" y="130"/>
                      </a:lnTo>
                      <a:lnTo>
                        <a:pt x="372" y="131"/>
                      </a:lnTo>
                      <a:lnTo>
                        <a:pt x="372" y="133"/>
                      </a:lnTo>
                      <a:lnTo>
                        <a:pt x="372" y="134"/>
                      </a:lnTo>
                      <a:lnTo>
                        <a:pt x="371" y="136"/>
                      </a:lnTo>
                      <a:lnTo>
                        <a:pt x="370" y="138"/>
                      </a:lnTo>
                      <a:lnTo>
                        <a:pt x="369" y="139"/>
                      </a:lnTo>
                      <a:lnTo>
                        <a:pt x="369" y="140"/>
                      </a:lnTo>
                      <a:lnTo>
                        <a:pt x="371" y="143"/>
                      </a:lnTo>
                      <a:lnTo>
                        <a:pt x="371" y="145"/>
                      </a:lnTo>
                      <a:lnTo>
                        <a:pt x="370" y="146"/>
                      </a:lnTo>
                      <a:lnTo>
                        <a:pt x="369" y="147"/>
                      </a:lnTo>
                      <a:lnTo>
                        <a:pt x="368" y="148"/>
                      </a:lnTo>
                      <a:lnTo>
                        <a:pt x="368" y="150"/>
                      </a:lnTo>
                      <a:lnTo>
                        <a:pt x="367" y="151"/>
                      </a:lnTo>
                      <a:lnTo>
                        <a:pt x="366" y="152"/>
                      </a:lnTo>
                      <a:lnTo>
                        <a:pt x="365" y="154"/>
                      </a:lnTo>
                      <a:lnTo>
                        <a:pt x="365" y="155"/>
                      </a:lnTo>
                      <a:lnTo>
                        <a:pt x="366" y="157"/>
                      </a:lnTo>
                      <a:lnTo>
                        <a:pt x="365" y="158"/>
                      </a:lnTo>
                      <a:lnTo>
                        <a:pt x="365" y="159"/>
                      </a:lnTo>
                      <a:lnTo>
                        <a:pt x="364" y="159"/>
                      </a:lnTo>
                      <a:lnTo>
                        <a:pt x="363" y="161"/>
                      </a:lnTo>
                      <a:lnTo>
                        <a:pt x="362" y="163"/>
                      </a:lnTo>
                      <a:lnTo>
                        <a:pt x="361" y="164"/>
                      </a:lnTo>
                      <a:lnTo>
                        <a:pt x="362" y="165"/>
                      </a:lnTo>
                      <a:lnTo>
                        <a:pt x="362" y="166"/>
                      </a:lnTo>
                      <a:lnTo>
                        <a:pt x="361" y="167"/>
                      </a:lnTo>
                      <a:lnTo>
                        <a:pt x="361" y="170"/>
                      </a:lnTo>
                      <a:lnTo>
                        <a:pt x="361" y="171"/>
                      </a:lnTo>
                      <a:lnTo>
                        <a:pt x="362" y="172"/>
                      </a:lnTo>
                      <a:lnTo>
                        <a:pt x="361" y="173"/>
                      </a:lnTo>
                      <a:lnTo>
                        <a:pt x="361" y="174"/>
                      </a:lnTo>
                      <a:lnTo>
                        <a:pt x="359" y="176"/>
                      </a:lnTo>
                      <a:lnTo>
                        <a:pt x="359" y="177"/>
                      </a:lnTo>
                      <a:lnTo>
                        <a:pt x="358" y="178"/>
                      </a:lnTo>
                      <a:lnTo>
                        <a:pt x="358" y="180"/>
                      </a:lnTo>
                      <a:lnTo>
                        <a:pt x="358" y="181"/>
                      </a:lnTo>
                      <a:lnTo>
                        <a:pt x="358" y="182"/>
                      </a:lnTo>
                      <a:lnTo>
                        <a:pt x="359" y="182"/>
                      </a:lnTo>
                      <a:lnTo>
                        <a:pt x="360" y="185"/>
                      </a:lnTo>
                      <a:lnTo>
                        <a:pt x="360" y="186"/>
                      </a:lnTo>
                      <a:lnTo>
                        <a:pt x="360" y="188"/>
                      </a:lnTo>
                      <a:lnTo>
                        <a:pt x="359" y="189"/>
                      </a:lnTo>
                      <a:lnTo>
                        <a:pt x="359" y="190"/>
                      </a:lnTo>
                      <a:lnTo>
                        <a:pt x="358" y="191"/>
                      </a:lnTo>
                      <a:lnTo>
                        <a:pt x="357" y="192"/>
                      </a:lnTo>
                      <a:lnTo>
                        <a:pt x="357" y="193"/>
                      </a:lnTo>
                      <a:lnTo>
                        <a:pt x="357" y="194"/>
                      </a:lnTo>
                      <a:lnTo>
                        <a:pt x="357" y="195"/>
                      </a:lnTo>
                      <a:lnTo>
                        <a:pt x="357" y="196"/>
                      </a:lnTo>
                      <a:lnTo>
                        <a:pt x="357" y="197"/>
                      </a:lnTo>
                      <a:lnTo>
                        <a:pt x="355" y="198"/>
                      </a:lnTo>
                      <a:lnTo>
                        <a:pt x="353" y="199"/>
                      </a:lnTo>
                      <a:lnTo>
                        <a:pt x="352" y="200"/>
                      </a:lnTo>
                      <a:lnTo>
                        <a:pt x="351" y="200"/>
                      </a:lnTo>
                      <a:lnTo>
                        <a:pt x="351" y="201"/>
                      </a:lnTo>
                      <a:lnTo>
                        <a:pt x="350" y="202"/>
                      </a:lnTo>
                      <a:lnTo>
                        <a:pt x="350" y="203"/>
                      </a:lnTo>
                      <a:lnTo>
                        <a:pt x="350" y="204"/>
                      </a:lnTo>
                      <a:lnTo>
                        <a:pt x="348" y="206"/>
                      </a:lnTo>
                      <a:lnTo>
                        <a:pt x="347" y="207"/>
                      </a:lnTo>
                      <a:lnTo>
                        <a:pt x="346" y="209"/>
                      </a:lnTo>
                      <a:lnTo>
                        <a:pt x="346" y="210"/>
                      </a:lnTo>
                      <a:lnTo>
                        <a:pt x="346" y="211"/>
                      </a:lnTo>
                      <a:lnTo>
                        <a:pt x="345" y="211"/>
                      </a:lnTo>
                      <a:lnTo>
                        <a:pt x="345" y="212"/>
                      </a:lnTo>
                      <a:lnTo>
                        <a:pt x="344" y="213"/>
                      </a:lnTo>
                      <a:lnTo>
                        <a:pt x="343" y="213"/>
                      </a:lnTo>
                      <a:lnTo>
                        <a:pt x="342" y="213"/>
                      </a:lnTo>
                      <a:lnTo>
                        <a:pt x="341" y="213"/>
                      </a:lnTo>
                      <a:lnTo>
                        <a:pt x="339" y="212"/>
                      </a:lnTo>
                      <a:lnTo>
                        <a:pt x="338" y="212"/>
                      </a:lnTo>
                      <a:lnTo>
                        <a:pt x="337" y="212"/>
                      </a:lnTo>
                      <a:lnTo>
                        <a:pt x="335" y="213"/>
                      </a:lnTo>
                      <a:lnTo>
                        <a:pt x="334" y="214"/>
                      </a:lnTo>
                      <a:lnTo>
                        <a:pt x="333" y="214"/>
                      </a:lnTo>
                      <a:lnTo>
                        <a:pt x="333" y="215"/>
                      </a:lnTo>
                      <a:lnTo>
                        <a:pt x="333" y="216"/>
                      </a:lnTo>
                      <a:lnTo>
                        <a:pt x="333" y="218"/>
                      </a:lnTo>
                      <a:lnTo>
                        <a:pt x="333" y="219"/>
                      </a:lnTo>
                      <a:lnTo>
                        <a:pt x="334" y="220"/>
                      </a:lnTo>
                      <a:lnTo>
                        <a:pt x="335" y="220"/>
                      </a:lnTo>
                      <a:lnTo>
                        <a:pt x="335" y="221"/>
                      </a:lnTo>
                      <a:lnTo>
                        <a:pt x="337" y="221"/>
                      </a:lnTo>
                      <a:lnTo>
                        <a:pt x="339" y="222"/>
                      </a:lnTo>
                      <a:lnTo>
                        <a:pt x="340" y="224"/>
                      </a:lnTo>
                      <a:lnTo>
                        <a:pt x="341" y="225"/>
                      </a:lnTo>
                      <a:lnTo>
                        <a:pt x="341" y="226"/>
                      </a:lnTo>
                      <a:lnTo>
                        <a:pt x="342" y="228"/>
                      </a:lnTo>
                      <a:lnTo>
                        <a:pt x="342" y="229"/>
                      </a:lnTo>
                      <a:lnTo>
                        <a:pt x="343" y="229"/>
                      </a:lnTo>
                      <a:lnTo>
                        <a:pt x="343" y="230"/>
                      </a:lnTo>
                      <a:lnTo>
                        <a:pt x="344" y="230"/>
                      </a:lnTo>
                      <a:lnTo>
                        <a:pt x="345" y="229"/>
                      </a:lnTo>
                      <a:lnTo>
                        <a:pt x="346" y="229"/>
                      </a:lnTo>
                      <a:lnTo>
                        <a:pt x="346" y="228"/>
                      </a:lnTo>
                      <a:lnTo>
                        <a:pt x="347" y="227"/>
                      </a:lnTo>
                      <a:lnTo>
                        <a:pt x="348" y="227"/>
                      </a:lnTo>
                      <a:lnTo>
                        <a:pt x="348" y="226"/>
                      </a:lnTo>
                      <a:lnTo>
                        <a:pt x="349" y="226"/>
                      </a:lnTo>
                      <a:lnTo>
                        <a:pt x="350" y="226"/>
                      </a:lnTo>
                      <a:lnTo>
                        <a:pt x="351" y="226"/>
                      </a:lnTo>
                      <a:lnTo>
                        <a:pt x="352" y="226"/>
                      </a:lnTo>
                      <a:lnTo>
                        <a:pt x="353" y="226"/>
                      </a:lnTo>
                      <a:lnTo>
                        <a:pt x="355" y="226"/>
                      </a:lnTo>
                      <a:lnTo>
                        <a:pt x="356" y="227"/>
                      </a:lnTo>
                      <a:lnTo>
                        <a:pt x="356" y="228"/>
                      </a:lnTo>
                      <a:lnTo>
                        <a:pt x="358" y="229"/>
                      </a:lnTo>
                      <a:lnTo>
                        <a:pt x="359" y="230"/>
                      </a:lnTo>
                      <a:lnTo>
                        <a:pt x="360" y="231"/>
                      </a:lnTo>
                      <a:lnTo>
                        <a:pt x="360" y="233"/>
                      </a:lnTo>
                      <a:lnTo>
                        <a:pt x="361" y="234"/>
                      </a:lnTo>
                      <a:lnTo>
                        <a:pt x="361" y="235"/>
                      </a:lnTo>
                      <a:lnTo>
                        <a:pt x="360" y="237"/>
                      </a:lnTo>
                      <a:lnTo>
                        <a:pt x="359" y="238"/>
                      </a:lnTo>
                      <a:lnTo>
                        <a:pt x="356" y="240"/>
                      </a:lnTo>
                      <a:lnTo>
                        <a:pt x="355" y="240"/>
                      </a:lnTo>
                      <a:lnTo>
                        <a:pt x="354" y="240"/>
                      </a:lnTo>
                      <a:lnTo>
                        <a:pt x="352" y="241"/>
                      </a:lnTo>
                      <a:lnTo>
                        <a:pt x="351" y="241"/>
                      </a:lnTo>
                      <a:lnTo>
                        <a:pt x="350" y="242"/>
                      </a:lnTo>
                      <a:lnTo>
                        <a:pt x="349" y="243"/>
                      </a:lnTo>
                      <a:lnTo>
                        <a:pt x="349" y="244"/>
                      </a:lnTo>
                      <a:lnTo>
                        <a:pt x="349" y="245"/>
                      </a:lnTo>
                      <a:lnTo>
                        <a:pt x="350" y="245"/>
                      </a:lnTo>
                      <a:lnTo>
                        <a:pt x="351" y="245"/>
                      </a:lnTo>
                      <a:lnTo>
                        <a:pt x="351" y="246"/>
                      </a:lnTo>
                      <a:lnTo>
                        <a:pt x="352" y="245"/>
                      </a:lnTo>
                      <a:lnTo>
                        <a:pt x="353" y="245"/>
                      </a:lnTo>
                      <a:lnTo>
                        <a:pt x="354" y="244"/>
                      </a:lnTo>
                      <a:lnTo>
                        <a:pt x="355" y="244"/>
                      </a:lnTo>
                      <a:lnTo>
                        <a:pt x="356" y="244"/>
                      </a:lnTo>
                      <a:lnTo>
                        <a:pt x="358" y="245"/>
                      </a:lnTo>
                      <a:lnTo>
                        <a:pt x="358" y="246"/>
                      </a:lnTo>
                      <a:lnTo>
                        <a:pt x="358" y="247"/>
                      </a:lnTo>
                      <a:lnTo>
                        <a:pt x="358" y="248"/>
                      </a:lnTo>
                      <a:lnTo>
                        <a:pt x="358" y="249"/>
                      </a:lnTo>
                      <a:lnTo>
                        <a:pt x="360" y="250"/>
                      </a:lnTo>
                      <a:lnTo>
                        <a:pt x="360" y="251"/>
                      </a:lnTo>
                      <a:lnTo>
                        <a:pt x="360" y="253"/>
                      </a:lnTo>
                      <a:lnTo>
                        <a:pt x="360" y="254"/>
                      </a:lnTo>
                      <a:lnTo>
                        <a:pt x="360" y="255"/>
                      </a:lnTo>
                      <a:lnTo>
                        <a:pt x="361" y="255"/>
                      </a:lnTo>
                      <a:lnTo>
                        <a:pt x="361" y="254"/>
                      </a:lnTo>
                      <a:lnTo>
                        <a:pt x="362" y="254"/>
                      </a:lnTo>
                      <a:lnTo>
                        <a:pt x="363" y="254"/>
                      </a:lnTo>
                      <a:lnTo>
                        <a:pt x="364" y="254"/>
                      </a:lnTo>
                      <a:lnTo>
                        <a:pt x="365" y="255"/>
                      </a:lnTo>
                      <a:lnTo>
                        <a:pt x="366" y="255"/>
                      </a:lnTo>
                      <a:lnTo>
                        <a:pt x="366" y="256"/>
                      </a:lnTo>
                      <a:lnTo>
                        <a:pt x="365" y="257"/>
                      </a:lnTo>
                      <a:lnTo>
                        <a:pt x="364" y="257"/>
                      </a:lnTo>
                      <a:lnTo>
                        <a:pt x="364" y="258"/>
                      </a:lnTo>
                      <a:lnTo>
                        <a:pt x="365" y="258"/>
                      </a:lnTo>
                      <a:lnTo>
                        <a:pt x="366" y="258"/>
                      </a:lnTo>
                      <a:lnTo>
                        <a:pt x="366" y="259"/>
                      </a:lnTo>
                      <a:lnTo>
                        <a:pt x="367" y="259"/>
                      </a:lnTo>
                      <a:lnTo>
                        <a:pt x="368" y="259"/>
                      </a:lnTo>
                      <a:lnTo>
                        <a:pt x="368" y="260"/>
                      </a:lnTo>
                      <a:lnTo>
                        <a:pt x="368" y="261"/>
                      </a:lnTo>
                      <a:lnTo>
                        <a:pt x="367" y="261"/>
                      </a:lnTo>
                      <a:lnTo>
                        <a:pt x="370" y="262"/>
                      </a:lnTo>
                      <a:lnTo>
                        <a:pt x="370" y="263"/>
                      </a:lnTo>
                      <a:lnTo>
                        <a:pt x="370" y="264"/>
                      </a:lnTo>
                      <a:lnTo>
                        <a:pt x="370" y="265"/>
                      </a:lnTo>
                      <a:lnTo>
                        <a:pt x="369" y="266"/>
                      </a:lnTo>
                      <a:lnTo>
                        <a:pt x="369" y="268"/>
                      </a:lnTo>
                      <a:lnTo>
                        <a:pt x="370" y="269"/>
                      </a:lnTo>
                      <a:lnTo>
                        <a:pt x="371" y="269"/>
                      </a:lnTo>
                      <a:lnTo>
                        <a:pt x="372" y="268"/>
                      </a:lnTo>
                      <a:lnTo>
                        <a:pt x="373" y="268"/>
                      </a:lnTo>
                      <a:lnTo>
                        <a:pt x="373" y="267"/>
                      </a:lnTo>
                      <a:lnTo>
                        <a:pt x="372" y="267"/>
                      </a:lnTo>
                      <a:lnTo>
                        <a:pt x="371" y="266"/>
                      </a:lnTo>
                      <a:lnTo>
                        <a:pt x="371" y="265"/>
                      </a:lnTo>
                      <a:lnTo>
                        <a:pt x="372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4" y="267"/>
                      </a:lnTo>
                      <a:lnTo>
                        <a:pt x="375" y="268"/>
                      </a:lnTo>
                      <a:lnTo>
                        <a:pt x="376" y="269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5" y="270"/>
                      </a:lnTo>
                      <a:lnTo>
                        <a:pt x="374" y="270"/>
                      </a:lnTo>
                      <a:lnTo>
                        <a:pt x="375" y="271"/>
                      </a:lnTo>
                      <a:lnTo>
                        <a:pt x="375" y="272"/>
                      </a:lnTo>
                      <a:lnTo>
                        <a:pt x="376" y="272"/>
                      </a:lnTo>
                      <a:lnTo>
                        <a:pt x="377" y="273"/>
                      </a:lnTo>
                      <a:lnTo>
                        <a:pt x="378" y="273"/>
                      </a:lnTo>
                      <a:lnTo>
                        <a:pt x="378" y="274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7" y="275"/>
                      </a:lnTo>
                      <a:lnTo>
                        <a:pt x="377" y="276"/>
                      </a:lnTo>
                      <a:lnTo>
                        <a:pt x="376" y="276"/>
                      </a:lnTo>
                      <a:lnTo>
                        <a:pt x="376" y="277"/>
                      </a:lnTo>
                      <a:lnTo>
                        <a:pt x="377" y="277"/>
                      </a:lnTo>
                      <a:lnTo>
                        <a:pt x="377" y="278"/>
                      </a:lnTo>
                      <a:lnTo>
                        <a:pt x="378" y="277"/>
                      </a:lnTo>
                      <a:lnTo>
                        <a:pt x="379" y="277"/>
                      </a:lnTo>
                      <a:lnTo>
                        <a:pt x="380" y="278"/>
                      </a:lnTo>
                      <a:lnTo>
                        <a:pt x="380" y="277"/>
                      </a:lnTo>
                      <a:lnTo>
                        <a:pt x="381" y="277"/>
                      </a:lnTo>
                      <a:lnTo>
                        <a:pt x="381" y="278"/>
                      </a:lnTo>
                      <a:lnTo>
                        <a:pt x="381" y="279"/>
                      </a:lnTo>
                      <a:lnTo>
                        <a:pt x="381" y="278"/>
                      </a:lnTo>
                      <a:lnTo>
                        <a:pt x="382" y="278"/>
                      </a:lnTo>
                      <a:lnTo>
                        <a:pt x="382" y="279"/>
                      </a:lnTo>
                      <a:lnTo>
                        <a:pt x="382" y="280"/>
                      </a:lnTo>
                      <a:lnTo>
                        <a:pt x="381" y="280"/>
                      </a:lnTo>
                      <a:lnTo>
                        <a:pt x="381" y="281"/>
                      </a:lnTo>
                      <a:lnTo>
                        <a:pt x="382" y="280"/>
                      </a:lnTo>
                      <a:lnTo>
                        <a:pt x="383" y="280"/>
                      </a:lnTo>
                      <a:lnTo>
                        <a:pt x="384" y="280"/>
                      </a:lnTo>
                      <a:lnTo>
                        <a:pt x="383" y="281"/>
                      </a:lnTo>
                      <a:lnTo>
                        <a:pt x="382" y="281"/>
                      </a:lnTo>
                      <a:lnTo>
                        <a:pt x="383" y="281"/>
                      </a:lnTo>
                      <a:lnTo>
                        <a:pt x="383" y="282"/>
                      </a:lnTo>
                      <a:lnTo>
                        <a:pt x="384" y="283"/>
                      </a:lnTo>
                      <a:lnTo>
                        <a:pt x="383" y="283"/>
                      </a:lnTo>
                      <a:lnTo>
                        <a:pt x="383" y="284"/>
                      </a:lnTo>
                      <a:lnTo>
                        <a:pt x="384" y="284"/>
                      </a:lnTo>
                      <a:lnTo>
                        <a:pt x="384" y="285"/>
                      </a:lnTo>
                      <a:lnTo>
                        <a:pt x="383" y="285"/>
                      </a:lnTo>
                      <a:lnTo>
                        <a:pt x="384" y="285"/>
                      </a:lnTo>
                      <a:lnTo>
                        <a:pt x="384" y="286"/>
                      </a:lnTo>
                      <a:lnTo>
                        <a:pt x="383" y="286"/>
                      </a:lnTo>
                      <a:lnTo>
                        <a:pt x="384" y="287"/>
                      </a:lnTo>
                      <a:lnTo>
                        <a:pt x="384" y="286"/>
                      </a:lnTo>
                      <a:lnTo>
                        <a:pt x="384" y="287"/>
                      </a:lnTo>
                      <a:lnTo>
                        <a:pt x="385" y="287"/>
                      </a:lnTo>
                      <a:lnTo>
                        <a:pt x="384" y="287"/>
                      </a:lnTo>
                      <a:lnTo>
                        <a:pt x="385" y="288"/>
                      </a:lnTo>
                      <a:lnTo>
                        <a:pt x="386" y="288"/>
                      </a:lnTo>
                      <a:lnTo>
                        <a:pt x="386" y="289"/>
                      </a:lnTo>
                      <a:lnTo>
                        <a:pt x="387" y="289"/>
                      </a:lnTo>
                      <a:lnTo>
                        <a:pt x="388" y="289"/>
                      </a:lnTo>
                      <a:lnTo>
                        <a:pt x="388" y="290"/>
                      </a:lnTo>
                      <a:lnTo>
                        <a:pt x="389" y="290"/>
                      </a:lnTo>
                      <a:lnTo>
                        <a:pt x="389" y="291"/>
                      </a:lnTo>
                      <a:lnTo>
                        <a:pt x="390" y="291"/>
                      </a:lnTo>
                      <a:lnTo>
                        <a:pt x="390" y="292"/>
                      </a:lnTo>
                      <a:lnTo>
                        <a:pt x="390" y="293"/>
                      </a:lnTo>
                      <a:lnTo>
                        <a:pt x="391" y="293"/>
                      </a:lnTo>
                      <a:lnTo>
                        <a:pt x="392" y="294"/>
                      </a:lnTo>
                      <a:lnTo>
                        <a:pt x="392" y="295"/>
                      </a:lnTo>
                      <a:lnTo>
                        <a:pt x="393" y="296"/>
                      </a:lnTo>
                      <a:lnTo>
                        <a:pt x="393" y="295"/>
                      </a:lnTo>
                      <a:lnTo>
                        <a:pt x="393" y="296"/>
                      </a:lnTo>
                      <a:lnTo>
                        <a:pt x="394" y="295"/>
                      </a:lnTo>
                      <a:lnTo>
                        <a:pt x="394" y="296"/>
                      </a:lnTo>
                      <a:lnTo>
                        <a:pt x="393" y="297"/>
                      </a:lnTo>
                      <a:lnTo>
                        <a:pt x="394" y="298"/>
                      </a:lnTo>
                      <a:lnTo>
                        <a:pt x="394" y="299"/>
                      </a:lnTo>
                      <a:lnTo>
                        <a:pt x="395" y="298"/>
                      </a:lnTo>
                      <a:lnTo>
                        <a:pt x="395" y="299"/>
                      </a:lnTo>
                      <a:lnTo>
                        <a:pt x="396" y="299"/>
                      </a:lnTo>
                      <a:lnTo>
                        <a:pt x="396" y="300"/>
                      </a:lnTo>
                      <a:lnTo>
                        <a:pt x="397" y="300"/>
                      </a:lnTo>
                      <a:lnTo>
                        <a:pt x="397" y="301"/>
                      </a:lnTo>
                      <a:lnTo>
                        <a:pt x="396" y="302"/>
                      </a:lnTo>
                      <a:lnTo>
                        <a:pt x="397" y="302"/>
                      </a:lnTo>
                      <a:lnTo>
                        <a:pt x="398" y="302"/>
                      </a:lnTo>
                      <a:lnTo>
                        <a:pt x="398" y="303"/>
                      </a:lnTo>
                      <a:lnTo>
                        <a:pt x="397" y="303"/>
                      </a:lnTo>
                      <a:lnTo>
                        <a:pt x="398" y="303"/>
                      </a:lnTo>
                      <a:lnTo>
                        <a:pt x="397" y="304"/>
                      </a:lnTo>
                      <a:lnTo>
                        <a:pt x="398" y="305"/>
                      </a:lnTo>
                      <a:lnTo>
                        <a:pt x="397" y="306"/>
                      </a:lnTo>
                      <a:lnTo>
                        <a:pt x="399" y="306"/>
                      </a:lnTo>
                      <a:lnTo>
                        <a:pt x="400" y="306"/>
                      </a:lnTo>
                      <a:lnTo>
                        <a:pt x="400" y="307"/>
                      </a:lnTo>
                      <a:lnTo>
                        <a:pt x="401" y="307"/>
                      </a:lnTo>
                      <a:lnTo>
                        <a:pt x="402" y="308"/>
                      </a:lnTo>
                      <a:lnTo>
                        <a:pt x="402" y="309"/>
                      </a:lnTo>
                      <a:lnTo>
                        <a:pt x="402" y="310"/>
                      </a:lnTo>
                      <a:lnTo>
                        <a:pt x="402" y="311"/>
                      </a:lnTo>
                      <a:lnTo>
                        <a:pt x="403" y="311"/>
                      </a:lnTo>
                      <a:lnTo>
                        <a:pt x="402" y="312"/>
                      </a:lnTo>
                      <a:lnTo>
                        <a:pt x="403" y="312"/>
                      </a:lnTo>
                      <a:lnTo>
                        <a:pt x="403" y="313"/>
                      </a:lnTo>
                      <a:lnTo>
                        <a:pt x="404" y="313"/>
                      </a:lnTo>
                      <a:lnTo>
                        <a:pt x="405" y="313"/>
                      </a:lnTo>
                      <a:lnTo>
                        <a:pt x="406" y="314"/>
                      </a:lnTo>
                      <a:lnTo>
                        <a:pt x="407" y="314"/>
                      </a:lnTo>
                      <a:lnTo>
                        <a:pt x="408" y="314"/>
                      </a:lnTo>
                      <a:lnTo>
                        <a:pt x="408" y="315"/>
                      </a:lnTo>
                      <a:lnTo>
                        <a:pt x="408" y="314"/>
                      </a:lnTo>
                      <a:lnTo>
                        <a:pt x="409" y="314"/>
                      </a:lnTo>
                      <a:lnTo>
                        <a:pt x="409" y="313"/>
                      </a:lnTo>
                      <a:lnTo>
                        <a:pt x="410" y="313"/>
                      </a:lnTo>
                      <a:lnTo>
                        <a:pt x="411" y="313"/>
                      </a:lnTo>
                      <a:lnTo>
                        <a:pt x="411" y="312"/>
                      </a:lnTo>
                      <a:lnTo>
                        <a:pt x="412" y="312"/>
                      </a:lnTo>
                      <a:lnTo>
                        <a:pt x="412" y="311"/>
                      </a:lnTo>
                      <a:lnTo>
                        <a:pt x="413" y="311"/>
                      </a:lnTo>
                      <a:lnTo>
                        <a:pt x="413" y="310"/>
                      </a:lnTo>
                      <a:lnTo>
                        <a:pt x="413" y="309"/>
                      </a:lnTo>
                      <a:lnTo>
                        <a:pt x="414" y="309"/>
                      </a:lnTo>
                      <a:lnTo>
                        <a:pt x="414" y="308"/>
                      </a:lnTo>
                      <a:lnTo>
                        <a:pt x="415" y="308"/>
                      </a:lnTo>
                      <a:lnTo>
                        <a:pt x="416" y="307"/>
                      </a:lnTo>
                      <a:lnTo>
                        <a:pt x="416" y="308"/>
                      </a:lnTo>
                      <a:lnTo>
                        <a:pt x="417" y="308"/>
                      </a:lnTo>
                      <a:lnTo>
                        <a:pt x="417" y="307"/>
                      </a:lnTo>
                      <a:lnTo>
                        <a:pt x="416" y="307"/>
                      </a:lnTo>
                      <a:lnTo>
                        <a:pt x="417" y="306"/>
                      </a:lnTo>
                      <a:lnTo>
                        <a:pt x="418" y="306"/>
                      </a:lnTo>
                      <a:lnTo>
                        <a:pt x="418" y="307"/>
                      </a:lnTo>
                      <a:lnTo>
                        <a:pt x="419" y="307"/>
                      </a:lnTo>
                      <a:lnTo>
                        <a:pt x="420" y="306"/>
                      </a:lnTo>
                      <a:lnTo>
                        <a:pt x="421" y="306"/>
                      </a:lnTo>
                      <a:lnTo>
                        <a:pt x="421" y="305"/>
                      </a:lnTo>
                      <a:lnTo>
                        <a:pt x="421" y="304"/>
                      </a:lnTo>
                      <a:lnTo>
                        <a:pt x="422" y="304"/>
                      </a:lnTo>
                      <a:lnTo>
                        <a:pt x="422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4" y="304"/>
                      </a:lnTo>
                      <a:lnTo>
                        <a:pt x="425" y="305"/>
                      </a:lnTo>
                      <a:lnTo>
                        <a:pt x="426" y="305"/>
                      </a:lnTo>
                      <a:lnTo>
                        <a:pt x="427" y="305"/>
                      </a:lnTo>
                      <a:lnTo>
                        <a:pt x="427" y="304"/>
                      </a:lnTo>
                      <a:lnTo>
                        <a:pt x="428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31" y="304"/>
                      </a:lnTo>
                      <a:lnTo>
                        <a:pt x="431" y="303"/>
                      </a:lnTo>
                      <a:lnTo>
                        <a:pt x="432" y="303"/>
                      </a:lnTo>
                      <a:lnTo>
                        <a:pt x="433" y="303"/>
                      </a:lnTo>
                      <a:lnTo>
                        <a:pt x="433" y="302"/>
                      </a:lnTo>
                      <a:lnTo>
                        <a:pt x="433" y="303"/>
                      </a:lnTo>
                      <a:lnTo>
                        <a:pt x="434" y="302"/>
                      </a:lnTo>
                      <a:lnTo>
                        <a:pt x="434" y="301"/>
                      </a:lnTo>
                      <a:lnTo>
                        <a:pt x="435" y="301"/>
                      </a:lnTo>
                      <a:lnTo>
                        <a:pt x="435" y="302"/>
                      </a:lnTo>
                      <a:lnTo>
                        <a:pt x="436" y="301"/>
                      </a:lnTo>
                      <a:lnTo>
                        <a:pt x="437" y="301"/>
                      </a:lnTo>
                      <a:lnTo>
                        <a:pt x="438" y="301"/>
                      </a:lnTo>
                      <a:lnTo>
                        <a:pt x="439" y="300"/>
                      </a:lnTo>
                      <a:lnTo>
                        <a:pt x="439" y="301"/>
                      </a:lnTo>
                      <a:lnTo>
                        <a:pt x="439" y="300"/>
                      </a:lnTo>
                      <a:lnTo>
                        <a:pt x="440" y="300"/>
                      </a:lnTo>
                      <a:lnTo>
                        <a:pt x="440" y="301"/>
                      </a:lnTo>
                      <a:lnTo>
                        <a:pt x="441" y="301"/>
                      </a:lnTo>
                      <a:lnTo>
                        <a:pt x="442" y="301"/>
                      </a:lnTo>
                      <a:lnTo>
                        <a:pt x="443" y="301"/>
                      </a:lnTo>
                      <a:lnTo>
                        <a:pt x="444" y="300"/>
                      </a:lnTo>
                      <a:lnTo>
                        <a:pt x="445" y="300"/>
                      </a:lnTo>
                      <a:lnTo>
                        <a:pt x="446" y="300"/>
                      </a:lnTo>
                      <a:lnTo>
                        <a:pt x="447" y="300"/>
                      </a:lnTo>
                      <a:lnTo>
                        <a:pt x="448" y="300"/>
                      </a:lnTo>
                      <a:lnTo>
                        <a:pt x="449" y="299"/>
                      </a:lnTo>
                      <a:lnTo>
                        <a:pt x="450" y="300"/>
                      </a:lnTo>
                      <a:lnTo>
                        <a:pt x="450" y="299"/>
                      </a:lnTo>
                      <a:lnTo>
                        <a:pt x="451" y="300"/>
                      </a:lnTo>
                      <a:lnTo>
                        <a:pt x="452" y="301"/>
                      </a:lnTo>
                      <a:lnTo>
                        <a:pt x="453" y="301"/>
                      </a:lnTo>
                      <a:lnTo>
                        <a:pt x="453" y="302"/>
                      </a:lnTo>
                      <a:lnTo>
                        <a:pt x="454" y="302"/>
                      </a:lnTo>
                      <a:lnTo>
                        <a:pt x="455" y="302"/>
                      </a:lnTo>
                      <a:lnTo>
                        <a:pt x="455" y="303"/>
                      </a:lnTo>
                      <a:lnTo>
                        <a:pt x="455" y="304"/>
                      </a:lnTo>
                      <a:lnTo>
                        <a:pt x="455" y="305"/>
                      </a:lnTo>
                      <a:lnTo>
                        <a:pt x="456" y="306"/>
                      </a:lnTo>
                      <a:lnTo>
                        <a:pt x="457" y="305"/>
                      </a:lnTo>
                      <a:lnTo>
                        <a:pt x="457" y="306"/>
                      </a:lnTo>
                      <a:lnTo>
                        <a:pt x="458" y="306"/>
                      </a:lnTo>
                      <a:lnTo>
                        <a:pt x="459" y="307"/>
                      </a:lnTo>
                      <a:lnTo>
                        <a:pt x="460" y="307"/>
                      </a:lnTo>
                      <a:lnTo>
                        <a:pt x="460" y="308"/>
                      </a:lnTo>
                      <a:lnTo>
                        <a:pt x="461" y="308"/>
                      </a:lnTo>
                      <a:lnTo>
                        <a:pt x="461" y="309"/>
                      </a:lnTo>
                      <a:lnTo>
                        <a:pt x="462" y="309"/>
                      </a:lnTo>
                      <a:lnTo>
                        <a:pt x="462" y="311"/>
                      </a:lnTo>
                      <a:lnTo>
                        <a:pt x="462" y="312"/>
                      </a:lnTo>
                      <a:lnTo>
                        <a:pt x="463" y="313"/>
                      </a:lnTo>
                      <a:lnTo>
                        <a:pt x="463" y="315"/>
                      </a:lnTo>
                      <a:lnTo>
                        <a:pt x="463" y="316"/>
                      </a:lnTo>
                      <a:lnTo>
                        <a:pt x="463" y="317"/>
                      </a:lnTo>
                      <a:lnTo>
                        <a:pt x="463" y="318"/>
                      </a:lnTo>
                      <a:lnTo>
                        <a:pt x="464" y="318"/>
                      </a:lnTo>
                      <a:lnTo>
                        <a:pt x="464" y="319"/>
                      </a:lnTo>
                      <a:lnTo>
                        <a:pt x="464" y="320"/>
                      </a:lnTo>
                      <a:lnTo>
                        <a:pt x="463" y="321"/>
                      </a:lnTo>
                      <a:lnTo>
                        <a:pt x="462" y="321"/>
                      </a:lnTo>
                      <a:lnTo>
                        <a:pt x="461" y="322"/>
                      </a:lnTo>
                      <a:lnTo>
                        <a:pt x="461" y="323"/>
                      </a:lnTo>
                      <a:lnTo>
                        <a:pt x="461" y="324"/>
                      </a:lnTo>
                      <a:lnTo>
                        <a:pt x="460" y="325"/>
                      </a:lnTo>
                      <a:lnTo>
                        <a:pt x="459" y="327"/>
                      </a:lnTo>
                      <a:lnTo>
                        <a:pt x="459" y="328"/>
                      </a:lnTo>
                      <a:lnTo>
                        <a:pt x="459" y="329"/>
                      </a:lnTo>
                      <a:lnTo>
                        <a:pt x="458" y="329"/>
                      </a:lnTo>
                      <a:lnTo>
                        <a:pt x="458" y="330"/>
                      </a:lnTo>
                      <a:lnTo>
                        <a:pt x="459" y="330"/>
                      </a:lnTo>
                      <a:lnTo>
                        <a:pt x="459" y="331"/>
                      </a:lnTo>
                      <a:lnTo>
                        <a:pt x="460" y="331"/>
                      </a:lnTo>
                      <a:lnTo>
                        <a:pt x="461" y="332"/>
                      </a:lnTo>
                      <a:lnTo>
                        <a:pt x="461" y="333"/>
                      </a:lnTo>
                      <a:lnTo>
                        <a:pt x="460" y="334"/>
                      </a:lnTo>
                      <a:lnTo>
                        <a:pt x="459" y="334"/>
                      </a:lnTo>
                      <a:lnTo>
                        <a:pt x="459" y="336"/>
                      </a:lnTo>
                      <a:lnTo>
                        <a:pt x="459" y="337"/>
                      </a:lnTo>
                      <a:lnTo>
                        <a:pt x="459" y="338"/>
                      </a:lnTo>
                      <a:lnTo>
                        <a:pt x="459" y="339"/>
                      </a:lnTo>
                      <a:lnTo>
                        <a:pt x="459" y="340"/>
                      </a:lnTo>
                      <a:lnTo>
                        <a:pt x="458" y="340"/>
                      </a:lnTo>
                      <a:lnTo>
                        <a:pt x="458" y="341"/>
                      </a:lnTo>
                      <a:lnTo>
                        <a:pt x="458" y="342"/>
                      </a:lnTo>
                      <a:lnTo>
                        <a:pt x="457" y="342"/>
                      </a:lnTo>
                      <a:lnTo>
                        <a:pt x="456" y="343"/>
                      </a:lnTo>
                      <a:lnTo>
                        <a:pt x="455" y="344"/>
                      </a:lnTo>
                      <a:lnTo>
                        <a:pt x="455" y="345"/>
                      </a:lnTo>
                      <a:lnTo>
                        <a:pt x="454" y="345"/>
                      </a:lnTo>
                      <a:lnTo>
                        <a:pt x="453" y="345"/>
                      </a:lnTo>
                      <a:lnTo>
                        <a:pt x="452" y="345"/>
                      </a:lnTo>
                      <a:lnTo>
                        <a:pt x="451" y="345"/>
                      </a:lnTo>
                      <a:lnTo>
                        <a:pt x="450" y="345"/>
                      </a:lnTo>
                      <a:lnTo>
                        <a:pt x="449" y="345"/>
                      </a:lnTo>
                      <a:lnTo>
                        <a:pt x="448" y="345"/>
                      </a:lnTo>
                      <a:lnTo>
                        <a:pt x="447" y="345"/>
                      </a:lnTo>
                      <a:lnTo>
                        <a:pt x="446" y="344"/>
                      </a:lnTo>
                      <a:lnTo>
                        <a:pt x="445" y="344"/>
                      </a:lnTo>
                      <a:lnTo>
                        <a:pt x="444" y="344"/>
                      </a:lnTo>
                      <a:lnTo>
                        <a:pt x="443" y="345"/>
                      </a:lnTo>
                      <a:lnTo>
                        <a:pt x="441" y="345"/>
                      </a:lnTo>
                      <a:lnTo>
                        <a:pt x="440" y="345"/>
                      </a:lnTo>
                      <a:lnTo>
                        <a:pt x="440" y="346"/>
                      </a:lnTo>
                      <a:lnTo>
                        <a:pt x="439" y="347"/>
                      </a:lnTo>
                      <a:lnTo>
                        <a:pt x="438" y="347"/>
                      </a:lnTo>
                      <a:lnTo>
                        <a:pt x="437" y="347"/>
                      </a:lnTo>
                      <a:lnTo>
                        <a:pt x="437" y="348"/>
                      </a:lnTo>
                      <a:lnTo>
                        <a:pt x="436" y="348"/>
                      </a:lnTo>
                      <a:lnTo>
                        <a:pt x="436" y="349"/>
                      </a:lnTo>
                      <a:lnTo>
                        <a:pt x="435" y="350"/>
                      </a:lnTo>
                      <a:lnTo>
                        <a:pt x="434" y="350"/>
                      </a:lnTo>
                      <a:lnTo>
                        <a:pt x="434" y="349"/>
                      </a:lnTo>
                      <a:lnTo>
                        <a:pt x="433" y="349"/>
                      </a:lnTo>
                      <a:lnTo>
                        <a:pt x="432" y="349"/>
                      </a:lnTo>
                      <a:lnTo>
                        <a:pt x="431" y="349"/>
                      </a:lnTo>
                      <a:lnTo>
                        <a:pt x="430" y="349"/>
                      </a:lnTo>
                      <a:lnTo>
                        <a:pt x="430" y="348"/>
                      </a:lnTo>
                      <a:lnTo>
                        <a:pt x="429" y="348"/>
                      </a:lnTo>
                      <a:lnTo>
                        <a:pt x="429" y="349"/>
                      </a:lnTo>
                      <a:lnTo>
                        <a:pt x="429" y="350"/>
                      </a:lnTo>
                      <a:lnTo>
                        <a:pt x="428" y="350"/>
                      </a:lnTo>
                      <a:lnTo>
                        <a:pt x="429" y="350"/>
                      </a:lnTo>
                      <a:lnTo>
                        <a:pt x="429" y="351"/>
                      </a:lnTo>
                      <a:lnTo>
                        <a:pt x="428" y="352"/>
                      </a:lnTo>
                      <a:lnTo>
                        <a:pt x="427" y="351"/>
                      </a:lnTo>
                      <a:lnTo>
                        <a:pt x="427" y="352"/>
                      </a:lnTo>
                      <a:lnTo>
                        <a:pt x="428" y="353"/>
                      </a:lnTo>
                      <a:lnTo>
                        <a:pt x="427" y="354"/>
                      </a:lnTo>
                      <a:lnTo>
                        <a:pt x="428" y="355"/>
                      </a:lnTo>
                      <a:lnTo>
                        <a:pt x="427" y="356"/>
                      </a:lnTo>
                      <a:lnTo>
                        <a:pt x="428" y="356"/>
                      </a:lnTo>
                      <a:lnTo>
                        <a:pt x="427" y="357"/>
                      </a:lnTo>
                      <a:lnTo>
                        <a:pt x="426" y="358"/>
                      </a:lnTo>
                      <a:lnTo>
                        <a:pt x="425" y="359"/>
                      </a:lnTo>
                      <a:lnTo>
                        <a:pt x="425" y="358"/>
                      </a:lnTo>
                      <a:lnTo>
                        <a:pt x="425" y="359"/>
                      </a:lnTo>
                      <a:lnTo>
                        <a:pt x="424" y="359"/>
                      </a:lnTo>
                      <a:lnTo>
                        <a:pt x="424" y="358"/>
                      </a:lnTo>
                      <a:lnTo>
                        <a:pt x="423" y="358"/>
                      </a:lnTo>
                      <a:lnTo>
                        <a:pt x="423" y="359"/>
                      </a:lnTo>
                      <a:lnTo>
                        <a:pt x="422" y="359"/>
                      </a:lnTo>
                      <a:lnTo>
                        <a:pt x="422" y="360"/>
                      </a:lnTo>
                      <a:lnTo>
                        <a:pt x="422" y="361"/>
                      </a:lnTo>
                      <a:lnTo>
                        <a:pt x="422" y="362"/>
                      </a:lnTo>
                      <a:lnTo>
                        <a:pt x="422" y="363"/>
                      </a:lnTo>
                      <a:lnTo>
                        <a:pt x="421" y="363"/>
                      </a:lnTo>
                      <a:lnTo>
                        <a:pt x="422" y="364"/>
                      </a:lnTo>
                      <a:lnTo>
                        <a:pt x="421" y="364"/>
                      </a:lnTo>
                      <a:lnTo>
                        <a:pt x="422" y="365"/>
                      </a:lnTo>
                      <a:lnTo>
                        <a:pt x="421" y="365"/>
                      </a:lnTo>
                      <a:lnTo>
                        <a:pt x="421" y="366"/>
                      </a:lnTo>
                      <a:lnTo>
                        <a:pt x="420" y="366"/>
                      </a:lnTo>
                      <a:lnTo>
                        <a:pt x="421" y="367"/>
                      </a:lnTo>
                      <a:lnTo>
                        <a:pt x="420" y="367"/>
                      </a:lnTo>
                      <a:lnTo>
                        <a:pt x="420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8" y="368"/>
                      </a:lnTo>
                      <a:lnTo>
                        <a:pt x="419" y="368"/>
                      </a:lnTo>
                      <a:lnTo>
                        <a:pt x="419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7" y="369"/>
                      </a:lnTo>
                      <a:lnTo>
                        <a:pt x="417" y="370"/>
                      </a:lnTo>
                      <a:lnTo>
                        <a:pt x="416" y="369"/>
                      </a:lnTo>
                      <a:lnTo>
                        <a:pt x="416" y="370"/>
                      </a:lnTo>
                      <a:lnTo>
                        <a:pt x="416" y="371"/>
                      </a:lnTo>
                      <a:lnTo>
                        <a:pt x="415" y="371"/>
                      </a:lnTo>
                      <a:lnTo>
                        <a:pt x="415" y="370"/>
                      </a:lnTo>
                      <a:lnTo>
                        <a:pt x="415" y="371"/>
                      </a:lnTo>
                      <a:lnTo>
                        <a:pt x="414" y="371"/>
                      </a:lnTo>
                      <a:lnTo>
                        <a:pt x="415" y="371"/>
                      </a:lnTo>
                      <a:lnTo>
                        <a:pt x="415" y="372"/>
                      </a:lnTo>
                      <a:lnTo>
                        <a:pt x="415" y="371"/>
                      </a:lnTo>
                      <a:lnTo>
                        <a:pt x="416" y="371"/>
                      </a:lnTo>
                      <a:lnTo>
                        <a:pt x="416" y="372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5" y="374"/>
                      </a:lnTo>
                      <a:lnTo>
                        <a:pt x="414" y="375"/>
                      </a:lnTo>
                      <a:lnTo>
                        <a:pt x="415" y="375"/>
                      </a:lnTo>
                      <a:lnTo>
                        <a:pt x="414" y="375"/>
                      </a:lnTo>
                      <a:lnTo>
                        <a:pt x="414" y="376"/>
                      </a:lnTo>
                      <a:lnTo>
                        <a:pt x="415" y="376"/>
                      </a:lnTo>
                      <a:lnTo>
                        <a:pt x="414" y="376"/>
                      </a:lnTo>
                      <a:lnTo>
                        <a:pt x="414" y="377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6" y="378"/>
                      </a:lnTo>
                      <a:lnTo>
                        <a:pt x="416" y="379"/>
                      </a:lnTo>
                      <a:lnTo>
                        <a:pt x="417" y="379"/>
                      </a:lnTo>
                      <a:lnTo>
                        <a:pt x="417" y="380"/>
                      </a:lnTo>
                      <a:lnTo>
                        <a:pt x="417" y="381"/>
                      </a:lnTo>
                      <a:lnTo>
                        <a:pt x="416" y="381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4" y="385"/>
                      </a:lnTo>
                      <a:lnTo>
                        <a:pt x="413" y="385"/>
                      </a:lnTo>
                      <a:lnTo>
                        <a:pt x="412" y="385"/>
                      </a:lnTo>
                      <a:lnTo>
                        <a:pt x="413" y="386"/>
                      </a:lnTo>
                      <a:lnTo>
                        <a:pt x="413" y="387"/>
                      </a:lnTo>
                      <a:lnTo>
                        <a:pt x="413" y="388"/>
                      </a:lnTo>
                      <a:lnTo>
                        <a:pt x="413" y="389"/>
                      </a:lnTo>
                      <a:lnTo>
                        <a:pt x="414" y="389"/>
                      </a:lnTo>
                      <a:lnTo>
                        <a:pt x="414" y="390"/>
                      </a:lnTo>
                      <a:lnTo>
                        <a:pt x="415" y="390"/>
                      </a:lnTo>
                      <a:lnTo>
                        <a:pt x="415" y="391"/>
                      </a:lnTo>
                      <a:lnTo>
                        <a:pt x="414" y="391"/>
                      </a:lnTo>
                      <a:lnTo>
                        <a:pt x="415" y="392"/>
                      </a:lnTo>
                      <a:lnTo>
                        <a:pt x="414" y="392"/>
                      </a:lnTo>
                      <a:lnTo>
                        <a:pt x="414" y="393"/>
                      </a:lnTo>
                      <a:lnTo>
                        <a:pt x="415" y="394"/>
                      </a:lnTo>
                      <a:lnTo>
                        <a:pt x="414" y="394"/>
                      </a:lnTo>
                      <a:lnTo>
                        <a:pt x="415" y="394"/>
                      </a:lnTo>
                      <a:lnTo>
                        <a:pt x="414" y="395"/>
                      </a:lnTo>
                      <a:lnTo>
                        <a:pt x="413" y="395"/>
                      </a:lnTo>
                      <a:lnTo>
                        <a:pt x="414" y="396"/>
                      </a:lnTo>
                      <a:lnTo>
                        <a:pt x="414" y="397"/>
                      </a:lnTo>
                      <a:lnTo>
                        <a:pt x="413" y="397"/>
                      </a:lnTo>
                      <a:lnTo>
                        <a:pt x="413" y="398"/>
                      </a:lnTo>
                      <a:lnTo>
                        <a:pt x="413" y="399"/>
                      </a:lnTo>
                      <a:lnTo>
                        <a:pt x="412" y="399"/>
                      </a:lnTo>
                      <a:lnTo>
                        <a:pt x="411" y="399"/>
                      </a:lnTo>
                      <a:lnTo>
                        <a:pt x="410" y="399"/>
                      </a:lnTo>
                      <a:lnTo>
                        <a:pt x="409" y="400"/>
                      </a:lnTo>
                      <a:lnTo>
                        <a:pt x="408" y="400"/>
                      </a:lnTo>
                      <a:lnTo>
                        <a:pt x="407" y="399"/>
                      </a:lnTo>
                      <a:lnTo>
                        <a:pt x="406" y="400"/>
                      </a:lnTo>
                      <a:lnTo>
                        <a:pt x="405" y="400"/>
                      </a:lnTo>
                      <a:lnTo>
                        <a:pt x="405" y="401"/>
                      </a:lnTo>
                      <a:lnTo>
                        <a:pt x="406" y="402"/>
                      </a:lnTo>
                      <a:lnTo>
                        <a:pt x="405" y="402"/>
                      </a:lnTo>
                      <a:lnTo>
                        <a:pt x="406" y="402"/>
                      </a:lnTo>
                      <a:lnTo>
                        <a:pt x="405" y="403"/>
                      </a:lnTo>
                      <a:lnTo>
                        <a:pt x="406" y="403"/>
                      </a:lnTo>
                      <a:lnTo>
                        <a:pt x="407" y="403"/>
                      </a:lnTo>
                      <a:lnTo>
                        <a:pt x="407" y="404"/>
                      </a:lnTo>
                      <a:lnTo>
                        <a:pt x="407" y="405"/>
                      </a:lnTo>
                      <a:lnTo>
                        <a:pt x="406" y="405"/>
                      </a:lnTo>
                      <a:lnTo>
                        <a:pt x="406" y="406"/>
                      </a:lnTo>
                      <a:lnTo>
                        <a:pt x="405" y="406"/>
                      </a:lnTo>
                      <a:lnTo>
                        <a:pt x="404" y="406"/>
                      </a:lnTo>
                      <a:lnTo>
                        <a:pt x="404" y="407"/>
                      </a:lnTo>
                      <a:lnTo>
                        <a:pt x="404" y="408"/>
                      </a:lnTo>
                      <a:lnTo>
                        <a:pt x="403" y="408"/>
                      </a:lnTo>
                      <a:lnTo>
                        <a:pt x="402" y="408"/>
                      </a:lnTo>
                      <a:lnTo>
                        <a:pt x="402" y="409"/>
                      </a:lnTo>
                      <a:lnTo>
                        <a:pt x="402" y="410"/>
                      </a:lnTo>
                      <a:lnTo>
                        <a:pt x="402" y="411"/>
                      </a:lnTo>
                      <a:lnTo>
                        <a:pt x="401" y="411"/>
                      </a:lnTo>
                      <a:lnTo>
                        <a:pt x="401" y="412"/>
                      </a:lnTo>
                      <a:lnTo>
                        <a:pt x="400" y="412"/>
                      </a:lnTo>
                      <a:lnTo>
                        <a:pt x="400" y="411"/>
                      </a:lnTo>
                      <a:lnTo>
                        <a:pt x="400" y="412"/>
                      </a:lnTo>
                      <a:lnTo>
                        <a:pt x="400" y="413"/>
                      </a:lnTo>
                      <a:lnTo>
                        <a:pt x="399" y="413"/>
                      </a:lnTo>
                      <a:lnTo>
                        <a:pt x="399" y="414"/>
                      </a:lnTo>
                      <a:lnTo>
                        <a:pt x="398" y="414"/>
                      </a:lnTo>
                      <a:lnTo>
                        <a:pt x="397" y="414"/>
                      </a:lnTo>
                      <a:lnTo>
                        <a:pt x="396" y="414"/>
                      </a:lnTo>
                      <a:lnTo>
                        <a:pt x="397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9" y="416"/>
                      </a:lnTo>
                      <a:lnTo>
                        <a:pt x="398" y="416"/>
                      </a:lnTo>
                      <a:lnTo>
                        <a:pt x="398" y="417"/>
                      </a:lnTo>
                      <a:lnTo>
                        <a:pt x="397" y="418"/>
                      </a:lnTo>
                      <a:lnTo>
                        <a:pt x="397" y="419"/>
                      </a:lnTo>
                      <a:lnTo>
                        <a:pt x="396" y="419"/>
                      </a:lnTo>
                      <a:lnTo>
                        <a:pt x="396" y="420"/>
                      </a:lnTo>
                      <a:lnTo>
                        <a:pt x="397" y="420"/>
                      </a:lnTo>
                      <a:lnTo>
                        <a:pt x="398" y="421"/>
                      </a:lnTo>
                      <a:lnTo>
                        <a:pt x="398" y="420"/>
                      </a:lnTo>
                      <a:lnTo>
                        <a:pt x="399" y="420"/>
                      </a:lnTo>
                      <a:lnTo>
                        <a:pt x="399" y="421"/>
                      </a:lnTo>
                      <a:lnTo>
                        <a:pt x="400" y="421"/>
                      </a:lnTo>
                      <a:lnTo>
                        <a:pt x="401" y="421"/>
                      </a:lnTo>
                      <a:lnTo>
                        <a:pt x="402" y="421"/>
                      </a:lnTo>
                      <a:lnTo>
                        <a:pt x="402" y="422"/>
                      </a:lnTo>
                      <a:lnTo>
                        <a:pt x="403" y="422"/>
                      </a:lnTo>
                      <a:lnTo>
                        <a:pt x="403" y="421"/>
                      </a:lnTo>
                      <a:lnTo>
                        <a:pt x="404" y="421"/>
                      </a:lnTo>
                      <a:lnTo>
                        <a:pt x="406" y="422"/>
                      </a:lnTo>
                      <a:lnTo>
                        <a:pt x="407" y="422"/>
                      </a:lnTo>
                      <a:lnTo>
                        <a:pt x="408" y="421"/>
                      </a:lnTo>
                      <a:lnTo>
                        <a:pt x="409" y="421"/>
                      </a:lnTo>
                      <a:lnTo>
                        <a:pt x="410" y="421"/>
                      </a:lnTo>
                      <a:lnTo>
                        <a:pt x="411" y="421"/>
                      </a:lnTo>
                      <a:lnTo>
                        <a:pt x="412" y="422"/>
                      </a:lnTo>
                      <a:lnTo>
                        <a:pt x="412" y="423"/>
                      </a:lnTo>
                      <a:lnTo>
                        <a:pt x="411" y="423"/>
                      </a:lnTo>
                      <a:lnTo>
                        <a:pt x="410" y="423"/>
                      </a:lnTo>
                      <a:lnTo>
                        <a:pt x="410" y="424"/>
                      </a:lnTo>
                      <a:lnTo>
                        <a:pt x="411" y="424"/>
                      </a:lnTo>
                      <a:lnTo>
                        <a:pt x="411" y="425"/>
                      </a:lnTo>
                      <a:lnTo>
                        <a:pt x="410" y="425"/>
                      </a:lnTo>
                      <a:lnTo>
                        <a:pt x="410" y="426"/>
                      </a:lnTo>
                      <a:lnTo>
                        <a:pt x="411" y="426"/>
                      </a:lnTo>
                      <a:lnTo>
                        <a:pt x="411" y="427"/>
                      </a:lnTo>
                      <a:lnTo>
                        <a:pt x="410" y="427"/>
                      </a:lnTo>
                      <a:lnTo>
                        <a:pt x="410" y="428"/>
                      </a:lnTo>
                      <a:lnTo>
                        <a:pt x="411" y="428"/>
                      </a:lnTo>
                      <a:lnTo>
                        <a:pt x="412" y="428"/>
                      </a:lnTo>
                      <a:lnTo>
                        <a:pt x="413" y="428"/>
                      </a:lnTo>
                      <a:lnTo>
                        <a:pt x="413" y="427"/>
                      </a:lnTo>
                      <a:lnTo>
                        <a:pt x="414" y="427"/>
                      </a:lnTo>
                      <a:lnTo>
                        <a:pt x="415" y="428"/>
                      </a:lnTo>
                      <a:lnTo>
                        <a:pt x="414" y="429"/>
                      </a:lnTo>
                      <a:lnTo>
                        <a:pt x="415" y="429"/>
                      </a:lnTo>
                      <a:lnTo>
                        <a:pt x="416" y="429"/>
                      </a:lnTo>
                      <a:lnTo>
                        <a:pt x="416" y="430"/>
                      </a:lnTo>
                      <a:lnTo>
                        <a:pt x="417" y="430"/>
                      </a:lnTo>
                      <a:lnTo>
                        <a:pt x="418" y="430"/>
                      </a:lnTo>
                      <a:lnTo>
                        <a:pt x="418" y="431"/>
                      </a:lnTo>
                      <a:lnTo>
                        <a:pt x="418" y="432"/>
                      </a:lnTo>
                      <a:lnTo>
                        <a:pt x="419" y="432"/>
                      </a:lnTo>
                      <a:lnTo>
                        <a:pt x="418" y="434"/>
                      </a:lnTo>
                      <a:lnTo>
                        <a:pt x="418" y="435"/>
                      </a:lnTo>
                      <a:lnTo>
                        <a:pt x="419" y="435"/>
                      </a:lnTo>
                      <a:lnTo>
                        <a:pt x="420" y="435"/>
                      </a:lnTo>
                      <a:lnTo>
                        <a:pt x="421" y="435"/>
                      </a:lnTo>
                      <a:lnTo>
                        <a:pt x="421" y="436"/>
                      </a:lnTo>
                      <a:lnTo>
                        <a:pt x="421" y="437"/>
                      </a:lnTo>
                      <a:lnTo>
                        <a:pt x="421" y="438"/>
                      </a:lnTo>
                      <a:lnTo>
                        <a:pt x="420" y="440"/>
                      </a:lnTo>
                      <a:lnTo>
                        <a:pt x="421" y="441"/>
                      </a:lnTo>
                      <a:lnTo>
                        <a:pt x="421" y="442"/>
                      </a:lnTo>
                      <a:lnTo>
                        <a:pt x="421" y="443"/>
                      </a:lnTo>
                      <a:lnTo>
                        <a:pt x="420" y="443"/>
                      </a:lnTo>
                      <a:lnTo>
                        <a:pt x="420" y="444"/>
                      </a:lnTo>
                      <a:lnTo>
                        <a:pt x="418" y="444"/>
                      </a:lnTo>
                      <a:lnTo>
                        <a:pt x="418" y="445"/>
                      </a:lnTo>
                      <a:lnTo>
                        <a:pt x="418" y="446"/>
                      </a:lnTo>
                      <a:lnTo>
                        <a:pt x="418" y="447"/>
                      </a:lnTo>
                      <a:lnTo>
                        <a:pt x="419" y="447"/>
                      </a:lnTo>
                      <a:lnTo>
                        <a:pt x="420" y="447"/>
                      </a:lnTo>
                      <a:lnTo>
                        <a:pt x="421" y="447"/>
                      </a:lnTo>
                      <a:lnTo>
                        <a:pt x="422" y="447"/>
                      </a:lnTo>
                      <a:lnTo>
                        <a:pt x="422" y="448"/>
                      </a:lnTo>
                      <a:lnTo>
                        <a:pt x="422" y="449"/>
                      </a:lnTo>
                      <a:lnTo>
                        <a:pt x="423" y="451"/>
                      </a:lnTo>
                      <a:lnTo>
                        <a:pt x="424" y="451"/>
                      </a:lnTo>
                      <a:lnTo>
                        <a:pt x="424" y="452"/>
                      </a:lnTo>
                      <a:lnTo>
                        <a:pt x="425" y="453"/>
                      </a:lnTo>
                      <a:lnTo>
                        <a:pt x="426" y="454"/>
                      </a:lnTo>
                      <a:lnTo>
                        <a:pt x="427" y="455"/>
                      </a:lnTo>
                      <a:lnTo>
                        <a:pt x="427" y="456"/>
                      </a:lnTo>
                      <a:lnTo>
                        <a:pt x="426" y="458"/>
                      </a:lnTo>
                      <a:lnTo>
                        <a:pt x="427" y="459"/>
                      </a:lnTo>
                      <a:lnTo>
                        <a:pt x="428" y="459"/>
                      </a:lnTo>
                      <a:lnTo>
                        <a:pt x="429" y="459"/>
                      </a:lnTo>
                      <a:lnTo>
                        <a:pt x="429" y="458"/>
                      </a:lnTo>
                      <a:lnTo>
                        <a:pt x="430" y="457"/>
                      </a:lnTo>
                      <a:lnTo>
                        <a:pt x="431" y="457"/>
                      </a:lnTo>
                      <a:lnTo>
                        <a:pt x="432" y="458"/>
                      </a:lnTo>
                      <a:lnTo>
                        <a:pt x="433" y="458"/>
                      </a:lnTo>
                      <a:lnTo>
                        <a:pt x="435" y="457"/>
                      </a:lnTo>
                      <a:lnTo>
                        <a:pt x="436" y="457"/>
                      </a:lnTo>
                      <a:lnTo>
                        <a:pt x="437" y="458"/>
                      </a:lnTo>
                      <a:lnTo>
                        <a:pt x="438" y="459"/>
                      </a:lnTo>
                      <a:lnTo>
                        <a:pt x="439" y="459"/>
                      </a:lnTo>
                      <a:lnTo>
                        <a:pt x="440" y="460"/>
                      </a:lnTo>
                      <a:lnTo>
                        <a:pt x="439" y="460"/>
                      </a:lnTo>
                      <a:lnTo>
                        <a:pt x="438" y="461"/>
                      </a:lnTo>
                      <a:lnTo>
                        <a:pt x="438" y="463"/>
                      </a:lnTo>
                      <a:lnTo>
                        <a:pt x="439" y="464"/>
                      </a:lnTo>
                      <a:lnTo>
                        <a:pt x="439" y="465"/>
                      </a:lnTo>
                      <a:lnTo>
                        <a:pt x="440" y="465"/>
                      </a:lnTo>
                      <a:lnTo>
                        <a:pt x="442" y="465"/>
                      </a:lnTo>
                      <a:lnTo>
                        <a:pt x="443" y="466"/>
                      </a:lnTo>
                      <a:lnTo>
                        <a:pt x="443" y="467"/>
                      </a:lnTo>
                      <a:lnTo>
                        <a:pt x="444" y="468"/>
                      </a:lnTo>
                      <a:lnTo>
                        <a:pt x="445" y="467"/>
                      </a:lnTo>
                      <a:lnTo>
                        <a:pt x="446" y="467"/>
                      </a:lnTo>
                      <a:lnTo>
                        <a:pt x="447" y="467"/>
                      </a:lnTo>
                      <a:lnTo>
                        <a:pt x="447" y="468"/>
                      </a:lnTo>
                      <a:lnTo>
                        <a:pt x="447" y="469"/>
                      </a:lnTo>
                      <a:lnTo>
                        <a:pt x="446" y="470"/>
                      </a:lnTo>
                      <a:lnTo>
                        <a:pt x="445" y="470"/>
                      </a:lnTo>
                      <a:lnTo>
                        <a:pt x="445" y="471"/>
                      </a:lnTo>
                      <a:lnTo>
                        <a:pt x="445" y="472"/>
                      </a:lnTo>
                      <a:lnTo>
                        <a:pt x="446" y="472"/>
                      </a:lnTo>
                      <a:lnTo>
                        <a:pt x="447" y="473"/>
                      </a:lnTo>
                      <a:lnTo>
                        <a:pt x="447" y="474"/>
                      </a:lnTo>
                      <a:lnTo>
                        <a:pt x="449" y="475"/>
                      </a:lnTo>
                      <a:lnTo>
                        <a:pt x="449" y="476"/>
                      </a:lnTo>
                      <a:lnTo>
                        <a:pt x="446" y="477"/>
                      </a:lnTo>
                      <a:lnTo>
                        <a:pt x="446" y="478"/>
                      </a:lnTo>
                      <a:lnTo>
                        <a:pt x="445" y="478"/>
                      </a:lnTo>
                      <a:lnTo>
                        <a:pt x="444" y="478"/>
                      </a:lnTo>
                      <a:lnTo>
                        <a:pt x="443" y="478"/>
                      </a:lnTo>
                      <a:lnTo>
                        <a:pt x="443" y="479"/>
                      </a:lnTo>
                      <a:lnTo>
                        <a:pt x="443" y="480"/>
                      </a:lnTo>
                      <a:lnTo>
                        <a:pt x="443" y="481"/>
                      </a:lnTo>
                      <a:lnTo>
                        <a:pt x="442" y="483"/>
                      </a:lnTo>
                      <a:lnTo>
                        <a:pt x="442" y="485"/>
                      </a:lnTo>
                      <a:lnTo>
                        <a:pt x="441" y="485"/>
                      </a:lnTo>
                      <a:lnTo>
                        <a:pt x="441" y="486"/>
                      </a:lnTo>
                      <a:lnTo>
                        <a:pt x="440" y="487"/>
                      </a:lnTo>
                      <a:lnTo>
                        <a:pt x="438" y="488"/>
                      </a:lnTo>
                      <a:lnTo>
                        <a:pt x="436" y="489"/>
                      </a:lnTo>
                      <a:lnTo>
                        <a:pt x="437" y="490"/>
                      </a:lnTo>
                      <a:lnTo>
                        <a:pt x="436" y="491"/>
                      </a:lnTo>
                      <a:lnTo>
                        <a:pt x="437" y="491"/>
                      </a:lnTo>
                      <a:lnTo>
                        <a:pt x="437" y="492"/>
                      </a:lnTo>
                      <a:lnTo>
                        <a:pt x="437" y="493"/>
                      </a:lnTo>
                      <a:lnTo>
                        <a:pt x="437" y="494"/>
                      </a:lnTo>
                      <a:lnTo>
                        <a:pt x="437" y="495"/>
                      </a:lnTo>
                      <a:lnTo>
                        <a:pt x="438" y="495"/>
                      </a:lnTo>
                      <a:lnTo>
                        <a:pt x="439" y="495"/>
                      </a:lnTo>
                      <a:lnTo>
                        <a:pt x="441" y="495"/>
                      </a:lnTo>
                      <a:lnTo>
                        <a:pt x="442" y="495"/>
                      </a:lnTo>
                      <a:lnTo>
                        <a:pt x="442" y="496"/>
                      </a:lnTo>
                      <a:lnTo>
                        <a:pt x="443" y="496"/>
                      </a:lnTo>
                      <a:lnTo>
                        <a:pt x="444" y="497"/>
                      </a:lnTo>
                      <a:lnTo>
                        <a:pt x="445" y="498"/>
                      </a:lnTo>
                      <a:lnTo>
                        <a:pt x="444" y="499"/>
                      </a:lnTo>
                      <a:lnTo>
                        <a:pt x="443" y="501"/>
                      </a:lnTo>
                      <a:lnTo>
                        <a:pt x="444" y="502"/>
                      </a:lnTo>
                      <a:lnTo>
                        <a:pt x="445" y="502"/>
                      </a:lnTo>
                      <a:lnTo>
                        <a:pt x="447" y="502"/>
                      </a:lnTo>
                      <a:lnTo>
                        <a:pt x="448" y="502"/>
                      </a:lnTo>
                      <a:lnTo>
                        <a:pt x="449" y="502"/>
                      </a:lnTo>
                      <a:lnTo>
                        <a:pt x="450" y="501"/>
                      </a:lnTo>
                      <a:lnTo>
                        <a:pt x="451" y="501"/>
                      </a:lnTo>
                      <a:lnTo>
                        <a:pt x="451" y="502"/>
                      </a:lnTo>
                      <a:lnTo>
                        <a:pt x="451" y="503"/>
                      </a:lnTo>
                      <a:lnTo>
                        <a:pt x="451" y="504"/>
                      </a:lnTo>
                      <a:lnTo>
                        <a:pt x="452" y="505"/>
                      </a:lnTo>
                      <a:lnTo>
                        <a:pt x="452" y="506"/>
                      </a:lnTo>
                      <a:lnTo>
                        <a:pt x="452" y="507"/>
                      </a:lnTo>
                      <a:lnTo>
                        <a:pt x="453" y="507"/>
                      </a:lnTo>
                      <a:lnTo>
                        <a:pt x="453" y="508"/>
                      </a:lnTo>
                      <a:lnTo>
                        <a:pt x="452" y="508"/>
                      </a:lnTo>
                      <a:lnTo>
                        <a:pt x="452" y="509"/>
                      </a:lnTo>
                      <a:lnTo>
                        <a:pt x="453" y="510"/>
                      </a:lnTo>
                      <a:lnTo>
                        <a:pt x="454" y="510"/>
                      </a:lnTo>
                      <a:lnTo>
                        <a:pt x="454" y="512"/>
                      </a:lnTo>
                      <a:lnTo>
                        <a:pt x="454" y="513"/>
                      </a:lnTo>
                      <a:lnTo>
                        <a:pt x="453" y="515"/>
                      </a:lnTo>
                      <a:lnTo>
                        <a:pt x="454" y="516"/>
                      </a:lnTo>
                      <a:lnTo>
                        <a:pt x="454" y="517"/>
                      </a:lnTo>
                      <a:lnTo>
                        <a:pt x="453" y="518"/>
                      </a:lnTo>
                      <a:lnTo>
                        <a:pt x="453" y="519"/>
                      </a:lnTo>
                      <a:lnTo>
                        <a:pt x="454" y="520"/>
                      </a:lnTo>
                      <a:lnTo>
                        <a:pt x="453" y="521"/>
                      </a:lnTo>
                      <a:lnTo>
                        <a:pt x="453" y="522"/>
                      </a:lnTo>
                      <a:lnTo>
                        <a:pt x="454" y="523"/>
                      </a:lnTo>
                      <a:lnTo>
                        <a:pt x="454" y="524"/>
                      </a:lnTo>
                      <a:lnTo>
                        <a:pt x="455" y="525"/>
                      </a:lnTo>
                      <a:lnTo>
                        <a:pt x="455" y="527"/>
                      </a:lnTo>
                      <a:lnTo>
                        <a:pt x="455" y="528"/>
                      </a:lnTo>
                      <a:lnTo>
                        <a:pt x="455" y="529"/>
                      </a:lnTo>
                      <a:lnTo>
                        <a:pt x="456" y="530"/>
                      </a:lnTo>
                      <a:lnTo>
                        <a:pt x="456" y="531"/>
                      </a:lnTo>
                      <a:lnTo>
                        <a:pt x="456" y="532"/>
                      </a:lnTo>
                      <a:lnTo>
                        <a:pt x="457" y="532"/>
                      </a:lnTo>
                      <a:lnTo>
                        <a:pt x="458" y="532"/>
                      </a:lnTo>
                      <a:lnTo>
                        <a:pt x="459" y="533"/>
                      </a:lnTo>
                      <a:lnTo>
                        <a:pt x="460" y="535"/>
                      </a:lnTo>
                      <a:lnTo>
                        <a:pt x="461" y="535"/>
                      </a:lnTo>
                      <a:lnTo>
                        <a:pt x="462" y="536"/>
                      </a:lnTo>
                      <a:lnTo>
                        <a:pt x="462" y="537"/>
                      </a:lnTo>
                      <a:lnTo>
                        <a:pt x="463" y="540"/>
                      </a:lnTo>
                      <a:lnTo>
                        <a:pt x="463" y="541"/>
                      </a:lnTo>
                      <a:lnTo>
                        <a:pt x="464" y="542"/>
                      </a:lnTo>
                      <a:lnTo>
                        <a:pt x="465" y="542"/>
                      </a:lnTo>
                      <a:lnTo>
                        <a:pt x="466" y="543"/>
                      </a:lnTo>
                      <a:lnTo>
                        <a:pt x="467" y="543"/>
                      </a:lnTo>
                      <a:lnTo>
                        <a:pt x="468" y="544"/>
                      </a:lnTo>
                      <a:lnTo>
                        <a:pt x="468" y="543"/>
                      </a:lnTo>
                      <a:lnTo>
                        <a:pt x="469" y="543"/>
                      </a:lnTo>
                      <a:lnTo>
                        <a:pt x="470" y="543"/>
                      </a:lnTo>
                      <a:lnTo>
                        <a:pt x="472" y="543"/>
                      </a:lnTo>
                      <a:lnTo>
                        <a:pt x="473" y="544"/>
                      </a:lnTo>
                      <a:lnTo>
                        <a:pt x="474" y="544"/>
                      </a:lnTo>
                      <a:lnTo>
                        <a:pt x="477" y="543"/>
                      </a:lnTo>
                      <a:lnTo>
                        <a:pt x="478" y="543"/>
                      </a:lnTo>
                      <a:lnTo>
                        <a:pt x="480" y="543"/>
                      </a:lnTo>
                      <a:lnTo>
                        <a:pt x="481" y="544"/>
                      </a:lnTo>
                      <a:lnTo>
                        <a:pt x="482" y="545"/>
                      </a:lnTo>
                      <a:lnTo>
                        <a:pt x="483" y="546"/>
                      </a:lnTo>
                      <a:lnTo>
                        <a:pt x="483" y="547"/>
                      </a:lnTo>
                      <a:lnTo>
                        <a:pt x="484" y="548"/>
                      </a:lnTo>
                      <a:lnTo>
                        <a:pt x="485" y="548"/>
                      </a:lnTo>
                      <a:lnTo>
                        <a:pt x="486" y="548"/>
                      </a:lnTo>
                      <a:lnTo>
                        <a:pt x="487" y="548"/>
                      </a:lnTo>
                      <a:lnTo>
                        <a:pt x="488" y="548"/>
                      </a:lnTo>
                      <a:lnTo>
                        <a:pt x="490" y="548"/>
                      </a:lnTo>
                      <a:lnTo>
                        <a:pt x="491" y="548"/>
                      </a:lnTo>
                      <a:lnTo>
                        <a:pt x="492" y="548"/>
                      </a:lnTo>
                      <a:lnTo>
                        <a:pt x="494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7" y="545"/>
                      </a:lnTo>
                      <a:lnTo>
                        <a:pt x="498" y="545"/>
                      </a:lnTo>
                      <a:lnTo>
                        <a:pt x="499" y="545"/>
                      </a:lnTo>
                      <a:lnTo>
                        <a:pt x="499" y="546"/>
                      </a:lnTo>
                      <a:lnTo>
                        <a:pt x="499" y="547"/>
                      </a:lnTo>
                      <a:lnTo>
                        <a:pt x="500" y="548"/>
                      </a:lnTo>
                      <a:lnTo>
                        <a:pt x="500" y="550"/>
                      </a:lnTo>
                      <a:lnTo>
                        <a:pt x="500" y="551"/>
                      </a:lnTo>
                      <a:lnTo>
                        <a:pt x="500" y="552"/>
                      </a:lnTo>
                      <a:lnTo>
                        <a:pt x="500" y="553"/>
                      </a:lnTo>
                      <a:lnTo>
                        <a:pt x="501" y="554"/>
                      </a:lnTo>
                      <a:lnTo>
                        <a:pt x="502" y="553"/>
                      </a:lnTo>
                      <a:lnTo>
                        <a:pt x="504" y="553"/>
                      </a:lnTo>
                      <a:lnTo>
                        <a:pt x="507" y="555"/>
                      </a:lnTo>
                      <a:lnTo>
                        <a:pt x="508" y="554"/>
                      </a:lnTo>
                      <a:lnTo>
                        <a:pt x="509" y="554"/>
                      </a:lnTo>
                      <a:lnTo>
                        <a:pt x="512" y="553"/>
                      </a:lnTo>
                      <a:lnTo>
                        <a:pt x="514" y="553"/>
                      </a:lnTo>
                      <a:lnTo>
                        <a:pt x="516" y="554"/>
                      </a:lnTo>
                      <a:lnTo>
                        <a:pt x="517" y="555"/>
                      </a:lnTo>
                      <a:lnTo>
                        <a:pt x="518" y="556"/>
                      </a:lnTo>
                      <a:lnTo>
                        <a:pt x="523" y="557"/>
                      </a:lnTo>
                      <a:lnTo>
                        <a:pt x="526" y="555"/>
                      </a:lnTo>
                      <a:lnTo>
                        <a:pt x="528" y="554"/>
                      </a:lnTo>
                      <a:lnTo>
                        <a:pt x="529" y="553"/>
                      </a:lnTo>
                      <a:lnTo>
                        <a:pt x="530" y="551"/>
                      </a:lnTo>
                      <a:lnTo>
                        <a:pt x="530" y="550"/>
                      </a:lnTo>
                      <a:lnTo>
                        <a:pt x="530" y="549"/>
                      </a:lnTo>
                      <a:lnTo>
                        <a:pt x="529" y="548"/>
                      </a:lnTo>
                      <a:lnTo>
                        <a:pt x="529" y="547"/>
                      </a:lnTo>
                      <a:lnTo>
                        <a:pt x="530" y="546"/>
                      </a:lnTo>
                      <a:lnTo>
                        <a:pt x="530" y="545"/>
                      </a:lnTo>
                      <a:lnTo>
                        <a:pt x="531" y="545"/>
                      </a:lnTo>
                      <a:lnTo>
                        <a:pt x="531" y="546"/>
                      </a:lnTo>
                      <a:lnTo>
                        <a:pt x="531" y="547"/>
                      </a:lnTo>
                      <a:lnTo>
                        <a:pt x="532" y="547"/>
                      </a:lnTo>
                      <a:lnTo>
                        <a:pt x="533" y="547"/>
                      </a:lnTo>
                      <a:lnTo>
                        <a:pt x="533" y="548"/>
                      </a:lnTo>
                      <a:lnTo>
                        <a:pt x="532" y="549"/>
                      </a:lnTo>
                      <a:lnTo>
                        <a:pt x="533" y="550"/>
                      </a:lnTo>
                      <a:lnTo>
                        <a:pt x="533" y="552"/>
                      </a:lnTo>
                      <a:lnTo>
                        <a:pt x="533" y="554"/>
                      </a:lnTo>
                      <a:lnTo>
                        <a:pt x="533" y="556"/>
                      </a:lnTo>
                      <a:lnTo>
                        <a:pt x="533" y="557"/>
                      </a:lnTo>
                      <a:lnTo>
                        <a:pt x="532" y="558"/>
                      </a:lnTo>
                      <a:lnTo>
                        <a:pt x="531" y="559"/>
                      </a:lnTo>
                      <a:lnTo>
                        <a:pt x="530" y="560"/>
                      </a:lnTo>
                      <a:lnTo>
                        <a:pt x="530" y="562"/>
                      </a:lnTo>
                      <a:lnTo>
                        <a:pt x="528" y="565"/>
                      </a:lnTo>
                      <a:lnTo>
                        <a:pt x="527" y="565"/>
                      </a:lnTo>
                      <a:lnTo>
                        <a:pt x="527" y="566"/>
                      </a:lnTo>
                      <a:lnTo>
                        <a:pt x="524" y="566"/>
                      </a:lnTo>
                      <a:lnTo>
                        <a:pt x="522" y="566"/>
                      </a:lnTo>
                      <a:lnTo>
                        <a:pt x="520" y="566"/>
                      </a:lnTo>
                      <a:lnTo>
                        <a:pt x="519" y="567"/>
                      </a:lnTo>
                      <a:lnTo>
                        <a:pt x="518" y="568"/>
                      </a:lnTo>
                      <a:lnTo>
                        <a:pt x="518" y="569"/>
                      </a:lnTo>
                      <a:lnTo>
                        <a:pt x="518" y="570"/>
                      </a:lnTo>
                      <a:lnTo>
                        <a:pt x="518" y="571"/>
                      </a:lnTo>
                      <a:lnTo>
                        <a:pt x="519" y="571"/>
                      </a:lnTo>
                      <a:lnTo>
                        <a:pt x="519" y="572"/>
                      </a:lnTo>
                      <a:lnTo>
                        <a:pt x="518" y="574"/>
                      </a:lnTo>
                      <a:lnTo>
                        <a:pt x="517" y="575"/>
                      </a:lnTo>
                      <a:lnTo>
                        <a:pt x="516" y="574"/>
                      </a:lnTo>
                      <a:lnTo>
                        <a:pt x="514" y="574"/>
                      </a:lnTo>
                      <a:lnTo>
                        <a:pt x="512" y="575"/>
                      </a:lnTo>
                      <a:lnTo>
                        <a:pt x="511" y="576"/>
                      </a:lnTo>
                      <a:lnTo>
                        <a:pt x="510" y="576"/>
                      </a:lnTo>
                      <a:lnTo>
                        <a:pt x="510" y="577"/>
                      </a:lnTo>
                      <a:lnTo>
                        <a:pt x="510" y="578"/>
                      </a:lnTo>
                      <a:lnTo>
                        <a:pt x="507" y="579"/>
                      </a:lnTo>
                      <a:lnTo>
                        <a:pt x="505" y="580"/>
                      </a:lnTo>
                      <a:lnTo>
                        <a:pt x="505" y="581"/>
                      </a:lnTo>
                      <a:lnTo>
                        <a:pt x="504" y="581"/>
                      </a:lnTo>
                      <a:lnTo>
                        <a:pt x="503" y="582"/>
                      </a:lnTo>
                      <a:lnTo>
                        <a:pt x="503" y="583"/>
                      </a:lnTo>
                      <a:lnTo>
                        <a:pt x="502" y="583"/>
                      </a:lnTo>
                      <a:lnTo>
                        <a:pt x="501" y="583"/>
                      </a:lnTo>
                      <a:lnTo>
                        <a:pt x="500" y="584"/>
                      </a:lnTo>
                      <a:lnTo>
                        <a:pt x="500" y="583"/>
                      </a:lnTo>
                      <a:lnTo>
                        <a:pt x="498" y="583"/>
                      </a:lnTo>
                      <a:lnTo>
                        <a:pt x="498" y="584"/>
                      </a:lnTo>
                      <a:lnTo>
                        <a:pt x="497" y="584"/>
                      </a:lnTo>
                      <a:lnTo>
                        <a:pt x="497" y="585"/>
                      </a:lnTo>
                      <a:lnTo>
                        <a:pt x="497" y="586"/>
                      </a:lnTo>
                      <a:lnTo>
                        <a:pt x="497" y="587"/>
                      </a:lnTo>
                      <a:lnTo>
                        <a:pt x="496" y="587"/>
                      </a:lnTo>
                      <a:lnTo>
                        <a:pt x="494" y="587"/>
                      </a:lnTo>
                      <a:lnTo>
                        <a:pt x="493" y="587"/>
                      </a:lnTo>
                      <a:lnTo>
                        <a:pt x="493" y="589"/>
                      </a:lnTo>
                      <a:lnTo>
                        <a:pt x="493" y="590"/>
                      </a:lnTo>
                      <a:lnTo>
                        <a:pt x="492" y="590"/>
                      </a:lnTo>
                      <a:lnTo>
                        <a:pt x="491" y="590"/>
                      </a:lnTo>
                      <a:lnTo>
                        <a:pt x="489" y="590"/>
                      </a:lnTo>
                      <a:lnTo>
                        <a:pt x="488" y="591"/>
                      </a:lnTo>
                      <a:lnTo>
                        <a:pt x="486" y="592"/>
                      </a:lnTo>
                      <a:lnTo>
                        <a:pt x="485" y="592"/>
                      </a:lnTo>
                      <a:lnTo>
                        <a:pt x="483" y="592"/>
                      </a:lnTo>
                      <a:lnTo>
                        <a:pt x="482" y="591"/>
                      </a:lnTo>
                      <a:lnTo>
                        <a:pt x="481" y="591"/>
                      </a:lnTo>
                      <a:lnTo>
                        <a:pt x="480" y="592"/>
                      </a:lnTo>
                      <a:lnTo>
                        <a:pt x="479" y="592"/>
                      </a:lnTo>
                      <a:lnTo>
                        <a:pt x="479" y="593"/>
                      </a:lnTo>
                      <a:lnTo>
                        <a:pt x="478" y="593"/>
                      </a:lnTo>
                      <a:lnTo>
                        <a:pt x="478" y="594"/>
                      </a:lnTo>
                      <a:lnTo>
                        <a:pt x="477" y="594"/>
                      </a:lnTo>
                      <a:lnTo>
                        <a:pt x="477" y="595"/>
                      </a:lnTo>
                      <a:lnTo>
                        <a:pt x="478" y="595"/>
                      </a:lnTo>
                      <a:lnTo>
                        <a:pt x="478" y="596"/>
                      </a:lnTo>
                      <a:lnTo>
                        <a:pt x="479" y="598"/>
                      </a:lnTo>
                      <a:lnTo>
                        <a:pt x="479" y="599"/>
                      </a:lnTo>
                      <a:lnTo>
                        <a:pt x="477" y="601"/>
                      </a:lnTo>
                      <a:lnTo>
                        <a:pt x="476" y="602"/>
                      </a:lnTo>
                      <a:lnTo>
                        <a:pt x="475" y="602"/>
                      </a:lnTo>
                      <a:lnTo>
                        <a:pt x="474" y="602"/>
                      </a:lnTo>
                      <a:lnTo>
                        <a:pt x="473" y="603"/>
                      </a:lnTo>
                      <a:lnTo>
                        <a:pt x="471" y="604"/>
                      </a:lnTo>
                      <a:lnTo>
                        <a:pt x="470" y="604"/>
                      </a:lnTo>
                      <a:lnTo>
                        <a:pt x="470" y="605"/>
                      </a:lnTo>
                      <a:lnTo>
                        <a:pt x="470" y="606"/>
                      </a:lnTo>
                      <a:lnTo>
                        <a:pt x="471" y="607"/>
                      </a:lnTo>
                      <a:lnTo>
                        <a:pt x="472" y="607"/>
                      </a:lnTo>
                      <a:lnTo>
                        <a:pt x="472" y="608"/>
                      </a:lnTo>
                      <a:lnTo>
                        <a:pt x="473" y="608"/>
                      </a:lnTo>
                      <a:lnTo>
                        <a:pt x="474" y="608"/>
                      </a:lnTo>
                      <a:lnTo>
                        <a:pt x="475" y="608"/>
                      </a:lnTo>
                      <a:lnTo>
                        <a:pt x="474" y="610"/>
                      </a:lnTo>
                      <a:lnTo>
                        <a:pt x="471" y="611"/>
                      </a:lnTo>
                      <a:lnTo>
                        <a:pt x="470" y="612"/>
                      </a:lnTo>
                      <a:lnTo>
                        <a:pt x="469" y="611"/>
                      </a:lnTo>
                      <a:lnTo>
                        <a:pt x="468" y="612"/>
                      </a:lnTo>
                      <a:lnTo>
                        <a:pt x="468" y="613"/>
                      </a:lnTo>
                      <a:lnTo>
                        <a:pt x="466" y="615"/>
                      </a:lnTo>
                      <a:lnTo>
                        <a:pt x="466" y="616"/>
                      </a:lnTo>
                      <a:lnTo>
                        <a:pt x="466" y="617"/>
                      </a:lnTo>
                      <a:lnTo>
                        <a:pt x="466" y="618"/>
                      </a:lnTo>
                      <a:lnTo>
                        <a:pt x="467" y="619"/>
                      </a:lnTo>
                      <a:lnTo>
                        <a:pt x="468" y="620"/>
                      </a:lnTo>
                      <a:lnTo>
                        <a:pt x="467" y="621"/>
                      </a:lnTo>
                      <a:lnTo>
                        <a:pt x="466" y="621"/>
                      </a:lnTo>
                      <a:lnTo>
                        <a:pt x="465" y="622"/>
                      </a:lnTo>
                      <a:lnTo>
                        <a:pt x="463" y="622"/>
                      </a:lnTo>
                      <a:lnTo>
                        <a:pt x="461" y="622"/>
                      </a:lnTo>
                      <a:lnTo>
                        <a:pt x="460" y="621"/>
                      </a:lnTo>
                      <a:lnTo>
                        <a:pt x="459" y="622"/>
                      </a:lnTo>
                      <a:lnTo>
                        <a:pt x="458" y="623"/>
                      </a:lnTo>
                      <a:lnTo>
                        <a:pt x="458" y="624"/>
                      </a:lnTo>
                      <a:lnTo>
                        <a:pt x="458" y="625"/>
                      </a:lnTo>
                      <a:lnTo>
                        <a:pt x="457" y="625"/>
                      </a:lnTo>
                      <a:lnTo>
                        <a:pt x="456" y="625"/>
                      </a:lnTo>
                      <a:lnTo>
                        <a:pt x="455" y="625"/>
                      </a:lnTo>
                      <a:lnTo>
                        <a:pt x="454" y="626"/>
                      </a:lnTo>
                      <a:lnTo>
                        <a:pt x="453" y="627"/>
                      </a:lnTo>
                      <a:lnTo>
                        <a:pt x="453" y="626"/>
                      </a:lnTo>
                      <a:lnTo>
                        <a:pt x="452" y="627"/>
                      </a:lnTo>
                      <a:lnTo>
                        <a:pt x="451" y="627"/>
                      </a:lnTo>
                      <a:lnTo>
                        <a:pt x="450" y="628"/>
                      </a:lnTo>
                      <a:lnTo>
                        <a:pt x="449" y="628"/>
                      </a:lnTo>
                      <a:lnTo>
                        <a:pt x="448" y="629"/>
                      </a:lnTo>
                      <a:lnTo>
                        <a:pt x="448" y="630"/>
                      </a:lnTo>
                      <a:lnTo>
                        <a:pt x="447" y="630"/>
                      </a:lnTo>
                      <a:lnTo>
                        <a:pt x="446" y="631"/>
                      </a:lnTo>
                      <a:lnTo>
                        <a:pt x="445" y="632"/>
                      </a:lnTo>
                      <a:lnTo>
                        <a:pt x="444" y="633"/>
                      </a:lnTo>
                      <a:lnTo>
                        <a:pt x="444" y="634"/>
                      </a:lnTo>
                      <a:lnTo>
                        <a:pt x="443" y="635"/>
                      </a:lnTo>
                      <a:lnTo>
                        <a:pt x="444" y="636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8"/>
                      </a:lnTo>
                      <a:lnTo>
                        <a:pt x="444" y="638"/>
                      </a:lnTo>
                      <a:lnTo>
                        <a:pt x="445" y="638"/>
                      </a:lnTo>
                      <a:lnTo>
                        <a:pt x="445" y="639"/>
                      </a:lnTo>
                      <a:lnTo>
                        <a:pt x="445" y="640"/>
                      </a:lnTo>
                      <a:lnTo>
                        <a:pt x="445" y="641"/>
                      </a:lnTo>
                      <a:lnTo>
                        <a:pt x="446" y="642"/>
                      </a:lnTo>
                      <a:lnTo>
                        <a:pt x="446" y="643"/>
                      </a:lnTo>
                      <a:lnTo>
                        <a:pt x="445" y="644"/>
                      </a:lnTo>
                      <a:lnTo>
                        <a:pt x="444" y="646"/>
                      </a:lnTo>
                      <a:lnTo>
                        <a:pt x="443" y="646"/>
                      </a:lnTo>
                      <a:lnTo>
                        <a:pt x="442" y="647"/>
                      </a:lnTo>
                      <a:lnTo>
                        <a:pt x="441" y="647"/>
                      </a:lnTo>
                      <a:lnTo>
                        <a:pt x="440" y="647"/>
                      </a:lnTo>
                      <a:lnTo>
                        <a:pt x="440" y="648"/>
                      </a:lnTo>
                      <a:lnTo>
                        <a:pt x="440" y="649"/>
                      </a:lnTo>
                      <a:lnTo>
                        <a:pt x="439" y="649"/>
                      </a:lnTo>
                      <a:lnTo>
                        <a:pt x="438" y="649"/>
                      </a:lnTo>
                      <a:lnTo>
                        <a:pt x="438" y="648"/>
                      </a:lnTo>
                      <a:lnTo>
                        <a:pt x="437" y="649"/>
                      </a:lnTo>
                      <a:lnTo>
                        <a:pt x="438" y="650"/>
                      </a:lnTo>
                      <a:lnTo>
                        <a:pt x="437" y="651"/>
                      </a:lnTo>
                      <a:lnTo>
                        <a:pt x="436" y="652"/>
                      </a:lnTo>
                      <a:lnTo>
                        <a:pt x="435" y="652"/>
                      </a:lnTo>
                      <a:lnTo>
                        <a:pt x="435" y="653"/>
                      </a:lnTo>
                      <a:lnTo>
                        <a:pt x="434" y="654"/>
                      </a:lnTo>
                      <a:lnTo>
                        <a:pt x="433" y="655"/>
                      </a:lnTo>
                      <a:lnTo>
                        <a:pt x="432" y="655"/>
                      </a:lnTo>
                      <a:lnTo>
                        <a:pt x="432" y="656"/>
                      </a:lnTo>
                      <a:lnTo>
                        <a:pt x="431" y="656"/>
                      </a:lnTo>
                      <a:lnTo>
                        <a:pt x="432" y="657"/>
                      </a:lnTo>
                      <a:lnTo>
                        <a:pt x="432" y="658"/>
                      </a:lnTo>
                      <a:lnTo>
                        <a:pt x="431" y="658"/>
                      </a:lnTo>
                      <a:lnTo>
                        <a:pt x="430" y="658"/>
                      </a:lnTo>
                      <a:lnTo>
                        <a:pt x="430" y="659"/>
                      </a:lnTo>
                      <a:lnTo>
                        <a:pt x="430" y="660"/>
                      </a:lnTo>
                      <a:lnTo>
                        <a:pt x="431" y="661"/>
                      </a:lnTo>
                      <a:lnTo>
                        <a:pt x="432" y="662"/>
                      </a:lnTo>
                      <a:lnTo>
                        <a:pt x="432" y="664"/>
                      </a:lnTo>
                      <a:lnTo>
                        <a:pt x="432" y="665"/>
                      </a:lnTo>
                      <a:lnTo>
                        <a:pt x="433" y="666"/>
                      </a:lnTo>
                      <a:lnTo>
                        <a:pt x="434" y="667"/>
                      </a:lnTo>
                      <a:lnTo>
                        <a:pt x="436" y="668"/>
                      </a:lnTo>
                      <a:lnTo>
                        <a:pt x="437" y="668"/>
                      </a:lnTo>
                      <a:lnTo>
                        <a:pt x="438" y="669"/>
                      </a:lnTo>
                      <a:lnTo>
                        <a:pt x="438" y="672"/>
                      </a:lnTo>
                      <a:lnTo>
                        <a:pt x="438" y="673"/>
                      </a:lnTo>
                      <a:lnTo>
                        <a:pt x="439" y="673"/>
                      </a:lnTo>
                      <a:lnTo>
                        <a:pt x="440" y="673"/>
                      </a:lnTo>
                      <a:lnTo>
                        <a:pt x="440" y="675"/>
                      </a:lnTo>
                      <a:lnTo>
                        <a:pt x="440" y="676"/>
                      </a:lnTo>
                      <a:lnTo>
                        <a:pt x="439" y="677"/>
                      </a:lnTo>
                      <a:lnTo>
                        <a:pt x="439" y="678"/>
                      </a:lnTo>
                      <a:lnTo>
                        <a:pt x="440" y="680"/>
                      </a:lnTo>
                      <a:lnTo>
                        <a:pt x="441" y="681"/>
                      </a:lnTo>
                      <a:lnTo>
                        <a:pt x="442" y="682"/>
                      </a:lnTo>
                      <a:lnTo>
                        <a:pt x="443" y="682"/>
                      </a:lnTo>
                      <a:lnTo>
                        <a:pt x="444" y="683"/>
                      </a:lnTo>
                      <a:lnTo>
                        <a:pt x="444" y="684"/>
                      </a:lnTo>
                      <a:lnTo>
                        <a:pt x="445" y="684"/>
                      </a:lnTo>
                      <a:lnTo>
                        <a:pt x="446" y="684"/>
                      </a:lnTo>
                      <a:lnTo>
                        <a:pt x="448" y="684"/>
                      </a:lnTo>
                      <a:lnTo>
                        <a:pt x="449" y="685"/>
                      </a:lnTo>
                      <a:lnTo>
                        <a:pt x="450" y="685"/>
                      </a:lnTo>
                      <a:lnTo>
                        <a:pt x="450" y="686"/>
                      </a:lnTo>
                      <a:lnTo>
                        <a:pt x="450" y="687"/>
                      </a:lnTo>
                      <a:lnTo>
                        <a:pt x="451" y="687"/>
                      </a:lnTo>
                      <a:lnTo>
                        <a:pt x="452" y="687"/>
                      </a:lnTo>
                      <a:lnTo>
                        <a:pt x="453" y="686"/>
                      </a:lnTo>
                      <a:lnTo>
                        <a:pt x="454" y="686"/>
                      </a:lnTo>
                      <a:lnTo>
                        <a:pt x="455" y="686"/>
                      </a:lnTo>
                      <a:lnTo>
                        <a:pt x="456" y="687"/>
                      </a:lnTo>
                      <a:lnTo>
                        <a:pt x="458" y="688"/>
                      </a:lnTo>
                      <a:lnTo>
                        <a:pt x="459" y="687"/>
                      </a:lnTo>
                      <a:lnTo>
                        <a:pt x="461" y="687"/>
                      </a:lnTo>
                      <a:lnTo>
                        <a:pt x="462" y="688"/>
                      </a:lnTo>
                      <a:lnTo>
                        <a:pt x="464" y="689"/>
                      </a:lnTo>
                      <a:lnTo>
                        <a:pt x="465" y="689"/>
                      </a:lnTo>
                      <a:lnTo>
                        <a:pt x="466" y="690"/>
                      </a:lnTo>
                      <a:lnTo>
                        <a:pt x="467" y="690"/>
                      </a:lnTo>
                      <a:lnTo>
                        <a:pt x="468" y="691"/>
                      </a:lnTo>
                      <a:lnTo>
                        <a:pt x="469" y="691"/>
                      </a:lnTo>
                      <a:lnTo>
                        <a:pt x="470" y="691"/>
                      </a:lnTo>
                      <a:lnTo>
                        <a:pt x="470" y="692"/>
                      </a:lnTo>
                      <a:lnTo>
                        <a:pt x="471" y="692"/>
                      </a:lnTo>
                      <a:lnTo>
                        <a:pt x="471" y="693"/>
                      </a:lnTo>
                      <a:lnTo>
                        <a:pt x="471" y="694"/>
                      </a:lnTo>
                      <a:lnTo>
                        <a:pt x="472" y="695"/>
                      </a:lnTo>
                      <a:lnTo>
                        <a:pt x="473" y="695"/>
                      </a:lnTo>
                      <a:lnTo>
                        <a:pt x="474" y="695"/>
                      </a:lnTo>
                      <a:lnTo>
                        <a:pt x="476" y="695"/>
                      </a:lnTo>
                      <a:lnTo>
                        <a:pt x="477" y="696"/>
                      </a:lnTo>
                      <a:lnTo>
                        <a:pt x="478" y="696"/>
                      </a:lnTo>
                      <a:lnTo>
                        <a:pt x="479" y="696"/>
                      </a:lnTo>
                      <a:lnTo>
                        <a:pt x="480" y="696"/>
                      </a:lnTo>
                      <a:lnTo>
                        <a:pt x="482" y="696"/>
                      </a:lnTo>
                      <a:lnTo>
                        <a:pt x="482" y="697"/>
                      </a:lnTo>
                      <a:lnTo>
                        <a:pt x="483" y="697"/>
                      </a:lnTo>
                      <a:lnTo>
                        <a:pt x="484" y="697"/>
                      </a:lnTo>
                      <a:lnTo>
                        <a:pt x="484" y="698"/>
                      </a:lnTo>
                      <a:lnTo>
                        <a:pt x="484" y="699"/>
                      </a:lnTo>
                      <a:lnTo>
                        <a:pt x="485" y="699"/>
                      </a:lnTo>
                      <a:lnTo>
                        <a:pt x="484" y="700"/>
                      </a:lnTo>
                      <a:lnTo>
                        <a:pt x="483" y="700"/>
                      </a:lnTo>
                      <a:lnTo>
                        <a:pt x="482" y="700"/>
                      </a:lnTo>
                      <a:lnTo>
                        <a:pt x="481" y="700"/>
                      </a:lnTo>
                      <a:lnTo>
                        <a:pt x="480" y="700"/>
                      </a:lnTo>
                      <a:lnTo>
                        <a:pt x="479" y="700"/>
                      </a:lnTo>
                      <a:lnTo>
                        <a:pt x="478" y="701"/>
                      </a:lnTo>
                      <a:lnTo>
                        <a:pt x="477" y="701"/>
                      </a:lnTo>
                      <a:lnTo>
                        <a:pt x="476" y="701"/>
                      </a:lnTo>
                      <a:lnTo>
                        <a:pt x="475" y="700"/>
                      </a:lnTo>
                      <a:lnTo>
                        <a:pt x="474" y="700"/>
                      </a:lnTo>
                      <a:lnTo>
                        <a:pt x="474" y="701"/>
                      </a:lnTo>
                      <a:lnTo>
                        <a:pt x="473" y="701"/>
                      </a:lnTo>
                      <a:lnTo>
                        <a:pt x="473" y="700"/>
                      </a:lnTo>
                      <a:lnTo>
                        <a:pt x="472" y="700"/>
                      </a:lnTo>
                      <a:lnTo>
                        <a:pt x="471" y="700"/>
                      </a:lnTo>
                      <a:lnTo>
                        <a:pt x="470" y="699"/>
                      </a:lnTo>
                      <a:lnTo>
                        <a:pt x="467" y="697"/>
                      </a:lnTo>
                      <a:lnTo>
                        <a:pt x="466" y="697"/>
                      </a:lnTo>
                      <a:lnTo>
                        <a:pt x="465" y="697"/>
                      </a:lnTo>
                      <a:lnTo>
                        <a:pt x="464" y="697"/>
                      </a:lnTo>
                      <a:lnTo>
                        <a:pt x="463" y="697"/>
                      </a:lnTo>
                      <a:lnTo>
                        <a:pt x="462" y="697"/>
                      </a:lnTo>
                      <a:lnTo>
                        <a:pt x="461" y="697"/>
                      </a:lnTo>
                      <a:lnTo>
                        <a:pt x="460" y="697"/>
                      </a:lnTo>
                      <a:lnTo>
                        <a:pt x="460" y="698"/>
                      </a:lnTo>
                      <a:lnTo>
                        <a:pt x="460" y="699"/>
                      </a:lnTo>
                      <a:lnTo>
                        <a:pt x="462" y="700"/>
                      </a:lnTo>
                      <a:lnTo>
                        <a:pt x="462" y="701"/>
                      </a:lnTo>
                      <a:lnTo>
                        <a:pt x="462" y="702"/>
                      </a:lnTo>
                      <a:lnTo>
                        <a:pt x="462" y="703"/>
                      </a:lnTo>
                      <a:lnTo>
                        <a:pt x="462" y="704"/>
                      </a:lnTo>
                      <a:lnTo>
                        <a:pt x="461" y="705"/>
                      </a:lnTo>
                      <a:lnTo>
                        <a:pt x="460" y="706"/>
                      </a:lnTo>
                      <a:lnTo>
                        <a:pt x="459" y="707"/>
                      </a:lnTo>
                      <a:lnTo>
                        <a:pt x="459" y="708"/>
                      </a:lnTo>
                      <a:lnTo>
                        <a:pt x="458" y="708"/>
                      </a:lnTo>
                      <a:lnTo>
                        <a:pt x="456" y="709"/>
                      </a:lnTo>
                      <a:lnTo>
                        <a:pt x="454" y="709"/>
                      </a:lnTo>
                      <a:lnTo>
                        <a:pt x="454" y="710"/>
                      </a:lnTo>
                      <a:lnTo>
                        <a:pt x="454" y="711"/>
                      </a:lnTo>
                      <a:lnTo>
                        <a:pt x="455" y="710"/>
                      </a:lnTo>
                      <a:lnTo>
                        <a:pt x="456" y="710"/>
                      </a:lnTo>
                      <a:lnTo>
                        <a:pt x="457" y="710"/>
                      </a:lnTo>
                      <a:lnTo>
                        <a:pt x="457" y="711"/>
                      </a:lnTo>
                      <a:lnTo>
                        <a:pt x="458" y="712"/>
                      </a:lnTo>
                      <a:lnTo>
                        <a:pt x="459" y="712"/>
                      </a:lnTo>
                      <a:lnTo>
                        <a:pt x="459" y="713"/>
                      </a:lnTo>
                      <a:lnTo>
                        <a:pt x="458" y="713"/>
                      </a:lnTo>
                      <a:lnTo>
                        <a:pt x="457" y="713"/>
                      </a:lnTo>
                      <a:lnTo>
                        <a:pt x="457" y="714"/>
                      </a:lnTo>
                      <a:lnTo>
                        <a:pt x="458" y="715"/>
                      </a:lnTo>
                      <a:lnTo>
                        <a:pt x="458" y="716"/>
                      </a:lnTo>
                      <a:lnTo>
                        <a:pt x="457" y="716"/>
                      </a:lnTo>
                      <a:lnTo>
                        <a:pt x="457" y="717"/>
                      </a:lnTo>
                      <a:lnTo>
                        <a:pt x="456" y="717"/>
                      </a:lnTo>
                      <a:lnTo>
                        <a:pt x="455" y="717"/>
                      </a:lnTo>
                      <a:lnTo>
                        <a:pt x="455" y="718"/>
                      </a:lnTo>
                      <a:lnTo>
                        <a:pt x="456" y="718"/>
                      </a:lnTo>
                      <a:lnTo>
                        <a:pt x="456" y="719"/>
                      </a:lnTo>
                      <a:lnTo>
                        <a:pt x="455" y="719"/>
                      </a:lnTo>
                      <a:lnTo>
                        <a:pt x="454" y="718"/>
                      </a:lnTo>
                      <a:lnTo>
                        <a:pt x="453" y="719"/>
                      </a:lnTo>
                      <a:lnTo>
                        <a:pt x="453" y="720"/>
                      </a:lnTo>
                      <a:lnTo>
                        <a:pt x="453" y="722"/>
                      </a:lnTo>
                      <a:lnTo>
                        <a:pt x="454" y="724"/>
                      </a:lnTo>
                      <a:lnTo>
                        <a:pt x="454" y="723"/>
                      </a:lnTo>
                      <a:lnTo>
                        <a:pt x="455" y="723"/>
                      </a:lnTo>
                      <a:lnTo>
                        <a:pt x="456" y="724"/>
                      </a:lnTo>
                      <a:lnTo>
                        <a:pt x="457" y="725"/>
                      </a:lnTo>
                      <a:lnTo>
                        <a:pt x="458" y="725"/>
                      </a:lnTo>
                      <a:lnTo>
                        <a:pt x="459" y="726"/>
                      </a:lnTo>
                      <a:lnTo>
                        <a:pt x="460" y="725"/>
                      </a:lnTo>
                      <a:lnTo>
                        <a:pt x="461" y="725"/>
                      </a:lnTo>
                      <a:lnTo>
                        <a:pt x="462" y="724"/>
                      </a:lnTo>
                      <a:lnTo>
                        <a:pt x="463" y="725"/>
                      </a:lnTo>
                      <a:lnTo>
                        <a:pt x="464" y="725"/>
                      </a:lnTo>
                      <a:lnTo>
                        <a:pt x="465" y="726"/>
                      </a:lnTo>
                      <a:lnTo>
                        <a:pt x="466" y="726"/>
                      </a:lnTo>
                      <a:lnTo>
                        <a:pt x="467" y="727"/>
                      </a:lnTo>
                      <a:lnTo>
                        <a:pt x="468" y="726"/>
                      </a:lnTo>
                      <a:lnTo>
                        <a:pt x="469" y="726"/>
                      </a:lnTo>
                      <a:lnTo>
                        <a:pt x="470" y="726"/>
                      </a:lnTo>
                      <a:lnTo>
                        <a:pt x="471" y="725"/>
                      </a:lnTo>
                      <a:lnTo>
                        <a:pt x="472" y="725"/>
                      </a:lnTo>
                      <a:lnTo>
                        <a:pt x="473" y="725"/>
                      </a:lnTo>
                      <a:lnTo>
                        <a:pt x="473" y="726"/>
                      </a:lnTo>
                      <a:lnTo>
                        <a:pt x="474" y="727"/>
                      </a:lnTo>
                      <a:lnTo>
                        <a:pt x="473" y="728"/>
                      </a:lnTo>
                      <a:lnTo>
                        <a:pt x="471" y="730"/>
                      </a:lnTo>
                      <a:lnTo>
                        <a:pt x="470" y="730"/>
                      </a:lnTo>
                      <a:lnTo>
                        <a:pt x="469" y="730"/>
                      </a:lnTo>
                      <a:lnTo>
                        <a:pt x="468" y="730"/>
                      </a:lnTo>
                      <a:lnTo>
                        <a:pt x="467" y="731"/>
                      </a:lnTo>
                      <a:lnTo>
                        <a:pt x="466" y="731"/>
                      </a:lnTo>
                      <a:lnTo>
                        <a:pt x="464" y="731"/>
                      </a:lnTo>
                      <a:lnTo>
                        <a:pt x="462" y="731"/>
                      </a:lnTo>
                      <a:lnTo>
                        <a:pt x="461" y="731"/>
                      </a:lnTo>
                      <a:lnTo>
                        <a:pt x="459" y="731"/>
                      </a:lnTo>
                      <a:lnTo>
                        <a:pt x="458" y="732"/>
                      </a:lnTo>
                      <a:lnTo>
                        <a:pt x="457" y="732"/>
                      </a:lnTo>
                      <a:lnTo>
                        <a:pt x="455" y="733"/>
                      </a:lnTo>
                      <a:lnTo>
                        <a:pt x="455" y="734"/>
                      </a:lnTo>
                      <a:lnTo>
                        <a:pt x="454" y="734"/>
                      </a:lnTo>
                      <a:lnTo>
                        <a:pt x="454" y="735"/>
                      </a:lnTo>
                      <a:lnTo>
                        <a:pt x="453" y="735"/>
                      </a:lnTo>
                      <a:lnTo>
                        <a:pt x="452" y="736"/>
                      </a:lnTo>
                      <a:lnTo>
                        <a:pt x="452" y="737"/>
                      </a:lnTo>
                      <a:lnTo>
                        <a:pt x="450" y="739"/>
                      </a:lnTo>
                      <a:lnTo>
                        <a:pt x="449" y="740"/>
                      </a:lnTo>
                      <a:lnTo>
                        <a:pt x="450" y="740"/>
                      </a:lnTo>
                      <a:lnTo>
                        <a:pt x="450" y="741"/>
                      </a:lnTo>
                      <a:lnTo>
                        <a:pt x="451" y="741"/>
                      </a:lnTo>
                      <a:lnTo>
                        <a:pt x="451" y="742"/>
                      </a:lnTo>
                      <a:lnTo>
                        <a:pt x="451" y="743"/>
                      </a:lnTo>
                      <a:lnTo>
                        <a:pt x="450" y="743"/>
                      </a:lnTo>
                      <a:lnTo>
                        <a:pt x="450" y="744"/>
                      </a:lnTo>
                      <a:lnTo>
                        <a:pt x="451" y="744"/>
                      </a:lnTo>
                      <a:lnTo>
                        <a:pt x="451" y="745"/>
                      </a:lnTo>
                      <a:lnTo>
                        <a:pt x="450" y="745"/>
                      </a:lnTo>
                      <a:lnTo>
                        <a:pt x="450" y="746"/>
                      </a:lnTo>
                      <a:lnTo>
                        <a:pt x="451" y="746"/>
                      </a:lnTo>
                      <a:lnTo>
                        <a:pt x="452" y="746"/>
                      </a:lnTo>
                      <a:lnTo>
                        <a:pt x="452" y="747"/>
                      </a:lnTo>
                      <a:lnTo>
                        <a:pt x="452" y="748"/>
                      </a:lnTo>
                      <a:lnTo>
                        <a:pt x="452" y="749"/>
                      </a:lnTo>
                      <a:lnTo>
                        <a:pt x="452" y="750"/>
                      </a:lnTo>
                      <a:lnTo>
                        <a:pt x="451" y="751"/>
                      </a:lnTo>
                      <a:lnTo>
                        <a:pt x="451" y="752"/>
                      </a:lnTo>
                      <a:lnTo>
                        <a:pt x="451" y="753"/>
                      </a:lnTo>
                      <a:lnTo>
                        <a:pt x="450" y="753"/>
                      </a:lnTo>
                      <a:lnTo>
                        <a:pt x="450" y="754"/>
                      </a:lnTo>
                      <a:lnTo>
                        <a:pt x="450" y="755"/>
                      </a:lnTo>
                      <a:lnTo>
                        <a:pt x="450" y="756"/>
                      </a:lnTo>
                      <a:lnTo>
                        <a:pt x="449" y="756"/>
                      </a:lnTo>
                      <a:lnTo>
                        <a:pt x="450" y="757"/>
                      </a:lnTo>
                      <a:lnTo>
                        <a:pt x="451" y="757"/>
                      </a:lnTo>
                      <a:lnTo>
                        <a:pt x="452" y="757"/>
                      </a:lnTo>
                      <a:lnTo>
                        <a:pt x="451" y="759"/>
                      </a:lnTo>
                      <a:lnTo>
                        <a:pt x="452" y="759"/>
                      </a:lnTo>
                      <a:lnTo>
                        <a:pt x="452" y="760"/>
                      </a:lnTo>
                      <a:lnTo>
                        <a:pt x="451" y="762"/>
                      </a:lnTo>
                      <a:lnTo>
                        <a:pt x="450" y="762"/>
                      </a:lnTo>
                      <a:lnTo>
                        <a:pt x="450" y="763"/>
                      </a:lnTo>
                      <a:lnTo>
                        <a:pt x="451" y="763"/>
                      </a:lnTo>
                      <a:lnTo>
                        <a:pt x="451" y="764"/>
                      </a:lnTo>
                      <a:lnTo>
                        <a:pt x="451" y="765"/>
                      </a:lnTo>
                      <a:lnTo>
                        <a:pt x="450" y="766"/>
                      </a:lnTo>
                      <a:lnTo>
                        <a:pt x="451" y="767"/>
                      </a:lnTo>
                      <a:lnTo>
                        <a:pt x="452" y="767"/>
                      </a:lnTo>
                      <a:lnTo>
                        <a:pt x="453" y="768"/>
                      </a:lnTo>
                      <a:lnTo>
                        <a:pt x="454" y="768"/>
                      </a:lnTo>
                      <a:lnTo>
                        <a:pt x="455" y="768"/>
                      </a:lnTo>
                      <a:lnTo>
                        <a:pt x="455" y="769"/>
                      </a:lnTo>
                      <a:lnTo>
                        <a:pt x="454" y="769"/>
                      </a:lnTo>
                      <a:lnTo>
                        <a:pt x="453" y="769"/>
                      </a:lnTo>
                      <a:lnTo>
                        <a:pt x="453" y="770"/>
                      </a:lnTo>
                      <a:lnTo>
                        <a:pt x="452" y="770"/>
                      </a:lnTo>
                      <a:lnTo>
                        <a:pt x="453" y="771"/>
                      </a:lnTo>
                      <a:lnTo>
                        <a:pt x="452" y="771"/>
                      </a:lnTo>
                      <a:lnTo>
                        <a:pt x="452" y="772"/>
                      </a:lnTo>
                      <a:lnTo>
                        <a:pt x="453" y="772"/>
                      </a:lnTo>
                      <a:lnTo>
                        <a:pt x="454" y="772"/>
                      </a:lnTo>
                      <a:lnTo>
                        <a:pt x="455" y="774"/>
                      </a:lnTo>
                      <a:lnTo>
                        <a:pt x="456" y="774"/>
                      </a:lnTo>
                      <a:lnTo>
                        <a:pt x="458" y="775"/>
                      </a:lnTo>
                      <a:lnTo>
                        <a:pt x="459" y="777"/>
                      </a:lnTo>
                      <a:lnTo>
                        <a:pt x="458" y="777"/>
                      </a:lnTo>
                      <a:lnTo>
                        <a:pt x="458" y="778"/>
                      </a:lnTo>
                      <a:lnTo>
                        <a:pt x="458" y="779"/>
                      </a:lnTo>
                      <a:lnTo>
                        <a:pt x="457" y="779"/>
                      </a:lnTo>
                      <a:lnTo>
                        <a:pt x="457" y="780"/>
                      </a:lnTo>
                      <a:lnTo>
                        <a:pt x="457" y="781"/>
                      </a:lnTo>
                      <a:lnTo>
                        <a:pt x="458" y="781"/>
                      </a:lnTo>
                      <a:lnTo>
                        <a:pt x="459" y="780"/>
                      </a:lnTo>
                      <a:lnTo>
                        <a:pt x="460" y="780"/>
                      </a:lnTo>
                      <a:lnTo>
                        <a:pt x="461" y="780"/>
                      </a:lnTo>
                      <a:lnTo>
                        <a:pt x="461" y="781"/>
                      </a:lnTo>
                      <a:lnTo>
                        <a:pt x="462" y="782"/>
                      </a:lnTo>
                      <a:lnTo>
                        <a:pt x="462" y="783"/>
                      </a:lnTo>
                      <a:lnTo>
                        <a:pt x="462" y="784"/>
                      </a:lnTo>
                      <a:lnTo>
                        <a:pt x="462" y="785"/>
                      </a:lnTo>
                      <a:lnTo>
                        <a:pt x="462" y="786"/>
                      </a:lnTo>
                      <a:lnTo>
                        <a:pt x="461" y="787"/>
                      </a:lnTo>
                      <a:lnTo>
                        <a:pt x="462" y="788"/>
                      </a:lnTo>
                      <a:lnTo>
                        <a:pt x="461" y="789"/>
                      </a:lnTo>
                      <a:lnTo>
                        <a:pt x="462" y="790"/>
                      </a:lnTo>
                      <a:lnTo>
                        <a:pt x="463" y="790"/>
                      </a:lnTo>
                      <a:lnTo>
                        <a:pt x="464" y="790"/>
                      </a:lnTo>
                      <a:lnTo>
                        <a:pt x="465" y="790"/>
                      </a:lnTo>
                      <a:lnTo>
                        <a:pt x="466" y="789"/>
                      </a:lnTo>
                      <a:lnTo>
                        <a:pt x="468" y="788"/>
                      </a:lnTo>
                      <a:lnTo>
                        <a:pt x="470" y="788"/>
                      </a:lnTo>
                      <a:lnTo>
                        <a:pt x="471" y="788"/>
                      </a:lnTo>
                      <a:lnTo>
                        <a:pt x="472" y="788"/>
                      </a:lnTo>
                      <a:lnTo>
                        <a:pt x="472" y="789"/>
                      </a:lnTo>
                      <a:lnTo>
                        <a:pt x="471" y="790"/>
                      </a:lnTo>
                      <a:lnTo>
                        <a:pt x="472" y="791"/>
                      </a:lnTo>
                      <a:lnTo>
                        <a:pt x="472" y="792"/>
                      </a:lnTo>
                      <a:lnTo>
                        <a:pt x="472" y="793"/>
                      </a:lnTo>
                      <a:lnTo>
                        <a:pt x="471" y="793"/>
                      </a:lnTo>
                      <a:lnTo>
                        <a:pt x="470" y="794"/>
                      </a:lnTo>
                      <a:lnTo>
                        <a:pt x="469" y="794"/>
                      </a:lnTo>
                      <a:lnTo>
                        <a:pt x="467" y="793"/>
                      </a:lnTo>
                      <a:lnTo>
                        <a:pt x="464" y="794"/>
                      </a:lnTo>
                      <a:lnTo>
                        <a:pt x="462" y="795"/>
                      </a:lnTo>
                      <a:lnTo>
                        <a:pt x="461" y="795"/>
                      </a:lnTo>
                      <a:lnTo>
                        <a:pt x="460" y="795"/>
                      </a:lnTo>
                      <a:lnTo>
                        <a:pt x="460" y="796"/>
                      </a:lnTo>
                      <a:lnTo>
                        <a:pt x="460" y="797"/>
                      </a:lnTo>
                      <a:lnTo>
                        <a:pt x="459" y="798"/>
                      </a:lnTo>
                      <a:lnTo>
                        <a:pt x="458" y="798"/>
                      </a:lnTo>
                      <a:lnTo>
                        <a:pt x="458" y="799"/>
                      </a:lnTo>
                      <a:lnTo>
                        <a:pt x="459" y="799"/>
                      </a:lnTo>
                      <a:lnTo>
                        <a:pt x="459" y="800"/>
                      </a:lnTo>
                      <a:lnTo>
                        <a:pt x="458" y="800"/>
                      </a:lnTo>
                      <a:lnTo>
                        <a:pt x="458" y="802"/>
                      </a:lnTo>
                      <a:lnTo>
                        <a:pt x="457" y="803"/>
                      </a:lnTo>
                      <a:lnTo>
                        <a:pt x="457" y="804"/>
                      </a:lnTo>
                      <a:lnTo>
                        <a:pt x="458" y="804"/>
                      </a:lnTo>
                      <a:lnTo>
                        <a:pt x="459" y="804"/>
                      </a:lnTo>
                      <a:lnTo>
                        <a:pt x="459" y="805"/>
                      </a:lnTo>
                      <a:lnTo>
                        <a:pt x="460" y="805"/>
                      </a:lnTo>
                      <a:lnTo>
                        <a:pt x="460" y="806"/>
                      </a:lnTo>
                      <a:lnTo>
                        <a:pt x="460" y="807"/>
                      </a:lnTo>
                      <a:lnTo>
                        <a:pt x="459" y="807"/>
                      </a:lnTo>
                      <a:lnTo>
                        <a:pt x="458" y="808"/>
                      </a:lnTo>
                      <a:lnTo>
                        <a:pt x="457" y="808"/>
                      </a:lnTo>
                      <a:lnTo>
                        <a:pt x="457" y="809"/>
                      </a:lnTo>
                      <a:lnTo>
                        <a:pt x="456" y="809"/>
                      </a:lnTo>
                      <a:lnTo>
                        <a:pt x="456" y="810"/>
                      </a:lnTo>
                      <a:lnTo>
                        <a:pt x="457" y="811"/>
                      </a:lnTo>
                      <a:lnTo>
                        <a:pt x="458" y="811"/>
                      </a:lnTo>
                      <a:lnTo>
                        <a:pt x="459" y="812"/>
                      </a:lnTo>
                      <a:lnTo>
                        <a:pt x="459" y="813"/>
                      </a:lnTo>
                      <a:lnTo>
                        <a:pt x="459" y="815"/>
                      </a:lnTo>
                      <a:lnTo>
                        <a:pt x="458" y="815"/>
                      </a:lnTo>
                      <a:lnTo>
                        <a:pt x="457" y="816"/>
                      </a:lnTo>
                      <a:lnTo>
                        <a:pt x="458" y="817"/>
                      </a:lnTo>
                      <a:lnTo>
                        <a:pt x="458" y="818"/>
                      </a:lnTo>
                      <a:lnTo>
                        <a:pt x="458" y="819"/>
                      </a:lnTo>
                      <a:lnTo>
                        <a:pt x="457" y="819"/>
                      </a:lnTo>
                      <a:lnTo>
                        <a:pt x="457" y="820"/>
                      </a:lnTo>
                      <a:lnTo>
                        <a:pt x="457" y="821"/>
                      </a:lnTo>
                      <a:lnTo>
                        <a:pt x="457" y="822"/>
                      </a:lnTo>
                      <a:lnTo>
                        <a:pt x="458" y="823"/>
                      </a:lnTo>
                      <a:lnTo>
                        <a:pt x="458" y="824"/>
                      </a:lnTo>
                      <a:lnTo>
                        <a:pt x="458" y="825"/>
                      </a:lnTo>
                      <a:lnTo>
                        <a:pt x="457" y="827"/>
                      </a:lnTo>
                      <a:lnTo>
                        <a:pt x="455" y="828"/>
                      </a:lnTo>
                      <a:lnTo>
                        <a:pt x="456" y="829"/>
                      </a:lnTo>
                      <a:lnTo>
                        <a:pt x="456" y="830"/>
                      </a:lnTo>
                      <a:lnTo>
                        <a:pt x="455" y="831"/>
                      </a:lnTo>
                      <a:lnTo>
                        <a:pt x="455" y="832"/>
                      </a:lnTo>
                      <a:lnTo>
                        <a:pt x="454" y="833"/>
                      </a:lnTo>
                      <a:lnTo>
                        <a:pt x="455" y="833"/>
                      </a:lnTo>
                      <a:lnTo>
                        <a:pt x="455" y="834"/>
                      </a:lnTo>
                      <a:lnTo>
                        <a:pt x="454" y="835"/>
                      </a:lnTo>
                      <a:lnTo>
                        <a:pt x="454" y="836"/>
                      </a:lnTo>
                      <a:lnTo>
                        <a:pt x="453" y="837"/>
                      </a:lnTo>
                      <a:lnTo>
                        <a:pt x="454" y="837"/>
                      </a:lnTo>
                      <a:lnTo>
                        <a:pt x="455" y="837"/>
                      </a:lnTo>
                      <a:lnTo>
                        <a:pt x="456" y="836"/>
                      </a:lnTo>
                      <a:lnTo>
                        <a:pt x="457" y="836"/>
                      </a:lnTo>
                      <a:lnTo>
                        <a:pt x="457" y="835"/>
                      </a:lnTo>
                      <a:lnTo>
                        <a:pt x="458" y="836"/>
                      </a:lnTo>
                      <a:lnTo>
                        <a:pt x="459" y="836"/>
                      </a:lnTo>
                      <a:lnTo>
                        <a:pt x="461" y="837"/>
                      </a:lnTo>
                      <a:lnTo>
                        <a:pt x="462" y="837"/>
                      </a:lnTo>
                      <a:lnTo>
                        <a:pt x="463" y="836"/>
                      </a:lnTo>
                      <a:lnTo>
                        <a:pt x="464" y="835"/>
                      </a:lnTo>
                      <a:lnTo>
                        <a:pt x="466" y="835"/>
                      </a:lnTo>
                      <a:lnTo>
                        <a:pt x="467" y="835"/>
                      </a:lnTo>
                      <a:lnTo>
                        <a:pt x="468" y="835"/>
                      </a:lnTo>
                      <a:lnTo>
                        <a:pt x="469" y="835"/>
                      </a:lnTo>
                      <a:lnTo>
                        <a:pt x="471" y="834"/>
                      </a:lnTo>
                      <a:lnTo>
                        <a:pt x="472" y="834"/>
                      </a:lnTo>
                      <a:lnTo>
                        <a:pt x="473" y="835"/>
                      </a:lnTo>
                      <a:lnTo>
                        <a:pt x="473" y="836"/>
                      </a:lnTo>
                      <a:lnTo>
                        <a:pt x="472" y="836"/>
                      </a:lnTo>
                      <a:lnTo>
                        <a:pt x="471" y="836"/>
                      </a:lnTo>
                      <a:lnTo>
                        <a:pt x="470" y="837"/>
                      </a:lnTo>
                      <a:lnTo>
                        <a:pt x="469" y="837"/>
                      </a:lnTo>
                      <a:lnTo>
                        <a:pt x="468" y="837"/>
                      </a:lnTo>
                      <a:lnTo>
                        <a:pt x="468" y="836"/>
                      </a:lnTo>
                      <a:lnTo>
                        <a:pt x="467" y="837"/>
                      </a:lnTo>
                      <a:lnTo>
                        <a:pt x="466" y="837"/>
                      </a:lnTo>
                      <a:lnTo>
                        <a:pt x="466" y="838"/>
                      </a:lnTo>
                      <a:lnTo>
                        <a:pt x="465" y="838"/>
                      </a:lnTo>
                      <a:lnTo>
                        <a:pt x="465" y="839"/>
                      </a:lnTo>
                      <a:lnTo>
                        <a:pt x="463" y="839"/>
                      </a:lnTo>
                      <a:lnTo>
                        <a:pt x="461" y="839"/>
                      </a:lnTo>
                      <a:lnTo>
                        <a:pt x="460" y="839"/>
                      </a:lnTo>
                      <a:lnTo>
                        <a:pt x="458" y="839"/>
                      </a:lnTo>
                      <a:lnTo>
                        <a:pt x="457" y="839"/>
                      </a:lnTo>
                      <a:lnTo>
                        <a:pt x="456" y="839"/>
                      </a:lnTo>
                      <a:lnTo>
                        <a:pt x="456" y="840"/>
                      </a:lnTo>
                      <a:lnTo>
                        <a:pt x="456" y="839"/>
                      </a:lnTo>
                      <a:lnTo>
                        <a:pt x="455" y="839"/>
                      </a:lnTo>
                      <a:lnTo>
                        <a:pt x="455" y="840"/>
                      </a:lnTo>
                      <a:lnTo>
                        <a:pt x="454" y="840"/>
                      </a:lnTo>
                      <a:lnTo>
                        <a:pt x="453" y="840"/>
                      </a:lnTo>
                      <a:lnTo>
                        <a:pt x="452" y="840"/>
                      </a:lnTo>
                      <a:lnTo>
                        <a:pt x="451" y="840"/>
                      </a:lnTo>
                      <a:lnTo>
                        <a:pt x="450" y="840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8" y="841"/>
                      </a:lnTo>
                      <a:lnTo>
                        <a:pt x="447" y="841"/>
                      </a:lnTo>
                      <a:lnTo>
                        <a:pt x="446" y="841"/>
                      </a:lnTo>
                      <a:lnTo>
                        <a:pt x="446" y="840"/>
                      </a:lnTo>
                      <a:lnTo>
                        <a:pt x="446" y="839"/>
                      </a:lnTo>
                      <a:lnTo>
                        <a:pt x="447" y="839"/>
                      </a:lnTo>
                      <a:lnTo>
                        <a:pt x="446" y="839"/>
                      </a:lnTo>
                      <a:lnTo>
                        <a:pt x="446" y="838"/>
                      </a:lnTo>
                      <a:lnTo>
                        <a:pt x="446" y="837"/>
                      </a:lnTo>
                      <a:lnTo>
                        <a:pt x="447" y="837"/>
                      </a:lnTo>
                      <a:lnTo>
                        <a:pt x="446" y="836"/>
                      </a:lnTo>
                      <a:lnTo>
                        <a:pt x="447" y="835"/>
                      </a:lnTo>
                      <a:lnTo>
                        <a:pt x="447" y="834"/>
                      </a:lnTo>
                      <a:lnTo>
                        <a:pt x="447" y="833"/>
                      </a:lnTo>
                      <a:lnTo>
                        <a:pt x="448" y="832"/>
                      </a:lnTo>
                      <a:lnTo>
                        <a:pt x="447" y="832"/>
                      </a:lnTo>
                      <a:lnTo>
                        <a:pt x="447" y="831"/>
                      </a:lnTo>
                      <a:lnTo>
                        <a:pt x="447" y="830"/>
                      </a:lnTo>
                      <a:lnTo>
                        <a:pt x="448" y="830"/>
                      </a:lnTo>
                      <a:lnTo>
                        <a:pt x="447" y="830"/>
                      </a:lnTo>
                      <a:lnTo>
                        <a:pt x="448" y="829"/>
                      </a:lnTo>
                      <a:lnTo>
                        <a:pt x="447" y="829"/>
                      </a:lnTo>
                      <a:lnTo>
                        <a:pt x="447" y="828"/>
                      </a:lnTo>
                      <a:lnTo>
                        <a:pt x="447" y="827"/>
                      </a:lnTo>
                      <a:lnTo>
                        <a:pt x="447" y="826"/>
                      </a:lnTo>
                      <a:lnTo>
                        <a:pt x="446" y="826"/>
                      </a:lnTo>
                      <a:lnTo>
                        <a:pt x="445" y="826"/>
                      </a:lnTo>
                      <a:lnTo>
                        <a:pt x="444" y="826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3" y="824"/>
                      </a:lnTo>
                      <a:lnTo>
                        <a:pt x="443" y="823"/>
                      </a:lnTo>
                      <a:lnTo>
                        <a:pt x="437" y="834"/>
                      </a:lnTo>
                      <a:lnTo>
                        <a:pt x="436" y="836"/>
                      </a:lnTo>
                      <a:lnTo>
                        <a:pt x="424" y="835"/>
                      </a:lnTo>
                      <a:lnTo>
                        <a:pt x="422" y="834"/>
                      </a:lnTo>
                      <a:lnTo>
                        <a:pt x="401" y="839"/>
                      </a:lnTo>
                      <a:lnTo>
                        <a:pt x="400" y="839"/>
                      </a:lnTo>
                      <a:lnTo>
                        <a:pt x="400" y="840"/>
                      </a:lnTo>
                      <a:lnTo>
                        <a:pt x="399" y="840"/>
                      </a:lnTo>
                      <a:lnTo>
                        <a:pt x="399" y="841"/>
                      </a:lnTo>
                      <a:lnTo>
                        <a:pt x="398" y="842"/>
                      </a:lnTo>
                      <a:lnTo>
                        <a:pt x="397" y="842"/>
                      </a:lnTo>
                      <a:lnTo>
                        <a:pt x="397" y="843"/>
                      </a:lnTo>
                      <a:lnTo>
                        <a:pt x="397" y="844"/>
                      </a:lnTo>
                      <a:lnTo>
                        <a:pt x="396" y="844"/>
                      </a:lnTo>
                      <a:lnTo>
                        <a:pt x="396" y="845"/>
                      </a:lnTo>
                      <a:lnTo>
                        <a:pt x="394" y="845"/>
                      </a:lnTo>
                      <a:lnTo>
                        <a:pt x="394" y="844"/>
                      </a:lnTo>
                      <a:lnTo>
                        <a:pt x="394" y="845"/>
                      </a:lnTo>
                      <a:lnTo>
                        <a:pt x="393" y="844"/>
                      </a:lnTo>
                      <a:lnTo>
                        <a:pt x="394" y="843"/>
                      </a:lnTo>
                      <a:lnTo>
                        <a:pt x="393" y="843"/>
                      </a:lnTo>
                      <a:lnTo>
                        <a:pt x="392" y="843"/>
                      </a:lnTo>
                      <a:lnTo>
                        <a:pt x="392" y="844"/>
                      </a:lnTo>
                      <a:lnTo>
                        <a:pt x="391" y="844"/>
                      </a:lnTo>
                      <a:lnTo>
                        <a:pt x="391" y="845"/>
                      </a:lnTo>
                      <a:lnTo>
                        <a:pt x="390" y="845"/>
                      </a:lnTo>
                      <a:lnTo>
                        <a:pt x="390" y="846"/>
                      </a:lnTo>
                      <a:lnTo>
                        <a:pt x="389" y="846"/>
                      </a:lnTo>
                      <a:lnTo>
                        <a:pt x="388" y="847"/>
                      </a:lnTo>
                      <a:lnTo>
                        <a:pt x="388" y="848"/>
                      </a:lnTo>
                      <a:lnTo>
                        <a:pt x="387" y="848"/>
                      </a:lnTo>
                      <a:lnTo>
                        <a:pt x="386" y="848"/>
                      </a:lnTo>
                      <a:lnTo>
                        <a:pt x="386" y="849"/>
                      </a:lnTo>
                      <a:lnTo>
                        <a:pt x="385" y="849"/>
                      </a:lnTo>
                      <a:lnTo>
                        <a:pt x="384" y="849"/>
                      </a:lnTo>
                      <a:lnTo>
                        <a:pt x="384" y="850"/>
                      </a:lnTo>
                      <a:lnTo>
                        <a:pt x="383" y="850"/>
                      </a:lnTo>
                      <a:lnTo>
                        <a:pt x="383" y="851"/>
                      </a:lnTo>
                      <a:lnTo>
                        <a:pt x="382" y="851"/>
                      </a:lnTo>
                      <a:lnTo>
                        <a:pt x="382" y="850"/>
                      </a:lnTo>
                      <a:lnTo>
                        <a:pt x="381" y="850"/>
                      </a:lnTo>
                      <a:lnTo>
                        <a:pt x="380" y="850"/>
                      </a:lnTo>
                      <a:lnTo>
                        <a:pt x="380" y="851"/>
                      </a:lnTo>
                      <a:lnTo>
                        <a:pt x="380" y="852"/>
                      </a:lnTo>
                      <a:lnTo>
                        <a:pt x="379" y="852"/>
                      </a:lnTo>
                      <a:lnTo>
                        <a:pt x="378" y="852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6" y="853"/>
                      </a:lnTo>
                      <a:lnTo>
                        <a:pt x="376" y="852"/>
                      </a:lnTo>
                      <a:lnTo>
                        <a:pt x="376" y="853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4" y="854"/>
                      </a:lnTo>
                      <a:lnTo>
                        <a:pt x="373" y="853"/>
                      </a:lnTo>
                      <a:lnTo>
                        <a:pt x="373" y="854"/>
                      </a:lnTo>
                      <a:lnTo>
                        <a:pt x="372" y="854"/>
                      </a:lnTo>
                      <a:lnTo>
                        <a:pt x="372" y="855"/>
                      </a:lnTo>
                      <a:lnTo>
                        <a:pt x="372" y="856"/>
                      </a:lnTo>
                      <a:lnTo>
                        <a:pt x="371" y="856"/>
                      </a:lnTo>
                      <a:lnTo>
                        <a:pt x="371" y="855"/>
                      </a:lnTo>
                      <a:lnTo>
                        <a:pt x="370" y="855"/>
                      </a:lnTo>
                      <a:lnTo>
                        <a:pt x="369" y="856"/>
                      </a:lnTo>
                      <a:lnTo>
                        <a:pt x="369" y="855"/>
                      </a:lnTo>
                      <a:lnTo>
                        <a:pt x="368" y="855"/>
                      </a:lnTo>
                      <a:lnTo>
                        <a:pt x="367" y="855"/>
                      </a:lnTo>
                      <a:lnTo>
                        <a:pt x="366" y="856"/>
                      </a:lnTo>
                      <a:lnTo>
                        <a:pt x="366" y="857"/>
                      </a:lnTo>
                      <a:lnTo>
                        <a:pt x="366" y="858"/>
                      </a:lnTo>
                      <a:lnTo>
                        <a:pt x="365" y="858"/>
                      </a:lnTo>
                      <a:lnTo>
                        <a:pt x="364" y="858"/>
                      </a:lnTo>
                      <a:lnTo>
                        <a:pt x="363" y="858"/>
                      </a:lnTo>
                      <a:lnTo>
                        <a:pt x="362" y="858"/>
                      </a:lnTo>
                      <a:lnTo>
                        <a:pt x="361" y="858"/>
                      </a:lnTo>
                      <a:lnTo>
                        <a:pt x="361" y="857"/>
                      </a:lnTo>
                      <a:lnTo>
                        <a:pt x="362" y="857"/>
                      </a:lnTo>
                      <a:lnTo>
                        <a:pt x="362" y="856"/>
                      </a:lnTo>
                      <a:lnTo>
                        <a:pt x="361" y="856"/>
                      </a:lnTo>
                      <a:lnTo>
                        <a:pt x="360" y="856"/>
                      </a:lnTo>
                      <a:lnTo>
                        <a:pt x="358" y="856"/>
                      </a:lnTo>
                      <a:lnTo>
                        <a:pt x="357" y="856"/>
                      </a:lnTo>
                      <a:lnTo>
                        <a:pt x="356" y="857"/>
                      </a:lnTo>
                      <a:lnTo>
                        <a:pt x="355" y="857"/>
                      </a:lnTo>
                      <a:lnTo>
                        <a:pt x="355" y="858"/>
                      </a:lnTo>
                      <a:lnTo>
                        <a:pt x="354" y="858"/>
                      </a:lnTo>
                      <a:lnTo>
                        <a:pt x="354" y="859"/>
                      </a:lnTo>
                      <a:lnTo>
                        <a:pt x="354" y="860"/>
                      </a:lnTo>
                      <a:lnTo>
                        <a:pt x="353" y="860"/>
                      </a:lnTo>
                      <a:lnTo>
                        <a:pt x="352" y="861"/>
                      </a:lnTo>
                      <a:lnTo>
                        <a:pt x="352" y="862"/>
                      </a:lnTo>
                      <a:lnTo>
                        <a:pt x="351" y="862"/>
                      </a:lnTo>
                      <a:lnTo>
                        <a:pt x="351" y="863"/>
                      </a:lnTo>
                      <a:lnTo>
                        <a:pt x="350" y="863"/>
                      </a:lnTo>
                      <a:lnTo>
                        <a:pt x="350" y="862"/>
                      </a:lnTo>
                      <a:lnTo>
                        <a:pt x="349" y="861"/>
                      </a:lnTo>
                      <a:lnTo>
                        <a:pt x="349" y="862"/>
                      </a:lnTo>
                      <a:lnTo>
                        <a:pt x="349" y="861"/>
                      </a:lnTo>
                      <a:lnTo>
                        <a:pt x="348" y="862"/>
                      </a:lnTo>
                      <a:lnTo>
                        <a:pt x="347" y="862"/>
                      </a:lnTo>
                      <a:lnTo>
                        <a:pt x="346" y="862"/>
                      </a:lnTo>
                      <a:lnTo>
                        <a:pt x="345" y="861"/>
                      </a:lnTo>
                      <a:lnTo>
                        <a:pt x="344" y="861"/>
                      </a:lnTo>
                      <a:lnTo>
                        <a:pt x="343" y="861"/>
                      </a:lnTo>
                      <a:lnTo>
                        <a:pt x="342" y="859"/>
                      </a:lnTo>
                      <a:lnTo>
                        <a:pt x="341" y="859"/>
                      </a:lnTo>
                      <a:lnTo>
                        <a:pt x="340" y="860"/>
                      </a:lnTo>
                      <a:lnTo>
                        <a:pt x="339" y="861"/>
                      </a:lnTo>
                      <a:lnTo>
                        <a:pt x="339" y="862"/>
                      </a:lnTo>
                      <a:lnTo>
                        <a:pt x="337" y="863"/>
                      </a:lnTo>
                      <a:lnTo>
                        <a:pt x="336" y="863"/>
                      </a:lnTo>
                      <a:lnTo>
                        <a:pt x="336" y="864"/>
                      </a:lnTo>
                      <a:lnTo>
                        <a:pt x="336" y="865"/>
                      </a:lnTo>
                      <a:lnTo>
                        <a:pt x="335" y="865"/>
                      </a:lnTo>
                      <a:lnTo>
                        <a:pt x="335" y="864"/>
                      </a:lnTo>
                      <a:lnTo>
                        <a:pt x="335" y="863"/>
                      </a:lnTo>
                      <a:lnTo>
                        <a:pt x="335" y="862"/>
                      </a:lnTo>
                      <a:lnTo>
                        <a:pt x="333" y="861"/>
                      </a:lnTo>
                      <a:lnTo>
                        <a:pt x="333" y="860"/>
                      </a:lnTo>
                      <a:lnTo>
                        <a:pt x="334" y="859"/>
                      </a:lnTo>
                      <a:lnTo>
                        <a:pt x="335" y="859"/>
                      </a:lnTo>
                      <a:lnTo>
                        <a:pt x="335" y="858"/>
                      </a:lnTo>
                      <a:lnTo>
                        <a:pt x="334" y="857"/>
                      </a:lnTo>
                      <a:lnTo>
                        <a:pt x="332" y="858"/>
                      </a:lnTo>
                      <a:lnTo>
                        <a:pt x="331" y="858"/>
                      </a:lnTo>
                      <a:lnTo>
                        <a:pt x="330" y="857"/>
                      </a:lnTo>
                      <a:lnTo>
                        <a:pt x="330" y="856"/>
                      </a:lnTo>
                      <a:lnTo>
                        <a:pt x="330" y="855"/>
                      </a:lnTo>
                      <a:lnTo>
                        <a:pt x="331" y="854"/>
                      </a:lnTo>
                      <a:lnTo>
                        <a:pt x="331" y="853"/>
                      </a:lnTo>
                      <a:lnTo>
                        <a:pt x="330" y="853"/>
                      </a:lnTo>
                      <a:lnTo>
                        <a:pt x="329" y="853"/>
                      </a:lnTo>
                      <a:lnTo>
                        <a:pt x="329" y="854"/>
                      </a:lnTo>
                      <a:lnTo>
                        <a:pt x="328" y="854"/>
                      </a:lnTo>
                      <a:lnTo>
                        <a:pt x="327" y="854"/>
                      </a:lnTo>
                      <a:lnTo>
                        <a:pt x="327" y="853"/>
                      </a:lnTo>
                      <a:lnTo>
                        <a:pt x="326" y="853"/>
                      </a:lnTo>
                      <a:lnTo>
                        <a:pt x="325" y="853"/>
                      </a:lnTo>
                      <a:lnTo>
                        <a:pt x="324" y="854"/>
                      </a:lnTo>
                      <a:lnTo>
                        <a:pt x="322" y="853"/>
                      </a:lnTo>
                      <a:lnTo>
                        <a:pt x="322" y="852"/>
                      </a:lnTo>
                      <a:lnTo>
                        <a:pt x="322" y="850"/>
                      </a:lnTo>
                      <a:lnTo>
                        <a:pt x="322" y="849"/>
                      </a:lnTo>
                      <a:lnTo>
                        <a:pt x="322" y="848"/>
                      </a:lnTo>
                      <a:lnTo>
                        <a:pt x="323" y="847"/>
                      </a:lnTo>
                      <a:lnTo>
                        <a:pt x="323" y="846"/>
                      </a:lnTo>
                      <a:lnTo>
                        <a:pt x="322" y="846"/>
                      </a:lnTo>
                      <a:lnTo>
                        <a:pt x="322" y="845"/>
                      </a:lnTo>
                      <a:lnTo>
                        <a:pt x="321" y="845"/>
                      </a:lnTo>
                      <a:lnTo>
                        <a:pt x="320" y="845"/>
                      </a:lnTo>
                      <a:lnTo>
                        <a:pt x="319" y="844"/>
                      </a:lnTo>
                      <a:lnTo>
                        <a:pt x="318" y="844"/>
                      </a:lnTo>
                      <a:lnTo>
                        <a:pt x="317" y="844"/>
                      </a:lnTo>
                      <a:lnTo>
                        <a:pt x="316" y="844"/>
                      </a:lnTo>
                      <a:lnTo>
                        <a:pt x="315" y="843"/>
                      </a:lnTo>
                      <a:lnTo>
                        <a:pt x="315" y="844"/>
                      </a:lnTo>
                      <a:lnTo>
                        <a:pt x="315" y="845"/>
                      </a:lnTo>
                      <a:lnTo>
                        <a:pt x="314" y="845"/>
                      </a:lnTo>
                      <a:lnTo>
                        <a:pt x="314" y="846"/>
                      </a:lnTo>
                      <a:lnTo>
                        <a:pt x="313" y="847"/>
                      </a:lnTo>
                      <a:lnTo>
                        <a:pt x="314" y="847"/>
                      </a:lnTo>
                      <a:lnTo>
                        <a:pt x="314" y="848"/>
                      </a:lnTo>
                      <a:lnTo>
                        <a:pt x="313" y="848"/>
                      </a:lnTo>
                      <a:lnTo>
                        <a:pt x="313" y="849"/>
                      </a:lnTo>
                      <a:lnTo>
                        <a:pt x="312" y="849"/>
                      </a:lnTo>
                      <a:lnTo>
                        <a:pt x="311" y="850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3" y="851"/>
                      </a:lnTo>
                      <a:lnTo>
                        <a:pt x="313" y="852"/>
                      </a:lnTo>
                      <a:lnTo>
                        <a:pt x="312" y="852"/>
                      </a:lnTo>
                      <a:lnTo>
                        <a:pt x="312" y="853"/>
                      </a:lnTo>
                      <a:lnTo>
                        <a:pt x="312" y="854"/>
                      </a:lnTo>
                      <a:lnTo>
                        <a:pt x="312" y="855"/>
                      </a:lnTo>
                      <a:lnTo>
                        <a:pt x="311" y="854"/>
                      </a:lnTo>
                      <a:lnTo>
                        <a:pt x="311" y="855"/>
                      </a:lnTo>
                      <a:lnTo>
                        <a:pt x="312" y="855"/>
                      </a:lnTo>
                      <a:lnTo>
                        <a:pt x="311" y="855"/>
                      </a:lnTo>
                      <a:lnTo>
                        <a:pt x="311" y="856"/>
                      </a:lnTo>
                      <a:lnTo>
                        <a:pt x="312" y="856"/>
                      </a:lnTo>
                      <a:lnTo>
                        <a:pt x="313" y="856"/>
                      </a:lnTo>
                      <a:lnTo>
                        <a:pt x="312" y="856"/>
                      </a:lnTo>
                      <a:lnTo>
                        <a:pt x="313" y="857"/>
                      </a:lnTo>
                      <a:lnTo>
                        <a:pt x="312" y="857"/>
                      </a:lnTo>
                      <a:lnTo>
                        <a:pt x="313" y="858"/>
                      </a:lnTo>
                      <a:lnTo>
                        <a:pt x="313" y="859"/>
                      </a:lnTo>
                      <a:lnTo>
                        <a:pt x="314" y="861"/>
                      </a:lnTo>
                      <a:lnTo>
                        <a:pt x="313" y="861"/>
                      </a:lnTo>
                      <a:lnTo>
                        <a:pt x="313" y="862"/>
                      </a:lnTo>
                      <a:lnTo>
                        <a:pt x="312" y="862"/>
                      </a:lnTo>
                      <a:lnTo>
                        <a:pt x="312" y="863"/>
                      </a:lnTo>
                      <a:lnTo>
                        <a:pt x="312" y="864"/>
                      </a:lnTo>
                      <a:lnTo>
                        <a:pt x="311" y="864"/>
                      </a:lnTo>
                      <a:lnTo>
                        <a:pt x="311" y="865"/>
                      </a:lnTo>
                      <a:lnTo>
                        <a:pt x="312" y="865"/>
                      </a:lnTo>
                      <a:lnTo>
                        <a:pt x="312" y="866"/>
                      </a:lnTo>
                      <a:lnTo>
                        <a:pt x="312" y="867"/>
                      </a:lnTo>
                      <a:lnTo>
                        <a:pt x="312" y="868"/>
                      </a:lnTo>
                      <a:lnTo>
                        <a:pt x="312" y="869"/>
                      </a:lnTo>
                      <a:lnTo>
                        <a:pt x="312" y="870"/>
                      </a:lnTo>
                      <a:lnTo>
                        <a:pt x="313" y="870"/>
                      </a:lnTo>
                      <a:lnTo>
                        <a:pt x="313" y="871"/>
                      </a:lnTo>
                      <a:lnTo>
                        <a:pt x="314" y="871"/>
                      </a:lnTo>
                      <a:lnTo>
                        <a:pt x="315" y="872"/>
                      </a:lnTo>
                      <a:lnTo>
                        <a:pt x="315" y="873"/>
                      </a:lnTo>
                      <a:lnTo>
                        <a:pt x="314" y="873"/>
                      </a:lnTo>
                      <a:lnTo>
                        <a:pt x="314" y="874"/>
                      </a:lnTo>
                      <a:lnTo>
                        <a:pt x="313" y="874"/>
                      </a:lnTo>
                      <a:lnTo>
                        <a:pt x="313" y="875"/>
                      </a:lnTo>
                      <a:lnTo>
                        <a:pt x="313" y="876"/>
                      </a:lnTo>
                      <a:lnTo>
                        <a:pt x="312" y="876"/>
                      </a:lnTo>
                      <a:lnTo>
                        <a:pt x="311" y="876"/>
                      </a:lnTo>
                      <a:lnTo>
                        <a:pt x="311" y="877"/>
                      </a:lnTo>
                      <a:lnTo>
                        <a:pt x="311" y="878"/>
                      </a:lnTo>
                      <a:lnTo>
                        <a:pt x="310" y="878"/>
                      </a:lnTo>
                      <a:lnTo>
                        <a:pt x="310" y="879"/>
                      </a:lnTo>
                      <a:lnTo>
                        <a:pt x="309" y="879"/>
                      </a:lnTo>
                      <a:lnTo>
                        <a:pt x="309" y="880"/>
                      </a:lnTo>
                      <a:lnTo>
                        <a:pt x="309" y="882"/>
                      </a:lnTo>
                      <a:lnTo>
                        <a:pt x="297" y="867"/>
                      </a:lnTo>
                      <a:lnTo>
                        <a:pt x="297" y="866"/>
                      </a:lnTo>
                      <a:lnTo>
                        <a:pt x="296" y="866"/>
                      </a:lnTo>
                      <a:lnTo>
                        <a:pt x="296" y="865"/>
                      </a:lnTo>
                      <a:lnTo>
                        <a:pt x="295" y="865"/>
                      </a:lnTo>
                      <a:lnTo>
                        <a:pt x="295" y="864"/>
                      </a:lnTo>
                      <a:lnTo>
                        <a:pt x="294" y="864"/>
                      </a:lnTo>
                      <a:lnTo>
                        <a:pt x="292" y="865"/>
                      </a:lnTo>
                      <a:lnTo>
                        <a:pt x="292" y="864"/>
                      </a:lnTo>
                      <a:lnTo>
                        <a:pt x="291" y="864"/>
                      </a:lnTo>
                      <a:lnTo>
                        <a:pt x="290" y="864"/>
                      </a:lnTo>
                      <a:lnTo>
                        <a:pt x="290" y="865"/>
                      </a:lnTo>
                      <a:lnTo>
                        <a:pt x="289" y="865"/>
                      </a:lnTo>
                      <a:lnTo>
                        <a:pt x="288" y="865"/>
                      </a:lnTo>
                      <a:lnTo>
                        <a:pt x="288" y="864"/>
                      </a:lnTo>
                      <a:lnTo>
                        <a:pt x="287" y="864"/>
                      </a:lnTo>
                      <a:lnTo>
                        <a:pt x="287" y="863"/>
                      </a:lnTo>
                      <a:lnTo>
                        <a:pt x="287" y="864"/>
                      </a:lnTo>
                      <a:lnTo>
                        <a:pt x="286" y="864"/>
                      </a:lnTo>
                      <a:lnTo>
                        <a:pt x="286" y="863"/>
                      </a:lnTo>
                      <a:lnTo>
                        <a:pt x="286" y="862"/>
                      </a:lnTo>
                      <a:lnTo>
                        <a:pt x="285" y="862"/>
                      </a:lnTo>
                      <a:lnTo>
                        <a:pt x="284" y="862"/>
                      </a:lnTo>
                      <a:lnTo>
                        <a:pt x="284" y="861"/>
                      </a:lnTo>
                      <a:lnTo>
                        <a:pt x="284" y="862"/>
                      </a:lnTo>
                      <a:lnTo>
                        <a:pt x="283" y="861"/>
                      </a:lnTo>
                      <a:lnTo>
                        <a:pt x="283" y="862"/>
                      </a:lnTo>
                      <a:lnTo>
                        <a:pt x="282" y="862"/>
                      </a:lnTo>
                      <a:lnTo>
                        <a:pt x="282" y="863"/>
                      </a:lnTo>
                      <a:lnTo>
                        <a:pt x="281" y="863"/>
                      </a:lnTo>
                      <a:lnTo>
                        <a:pt x="280" y="863"/>
                      </a:lnTo>
                      <a:lnTo>
                        <a:pt x="280" y="864"/>
                      </a:lnTo>
                      <a:lnTo>
                        <a:pt x="280" y="863"/>
                      </a:lnTo>
                      <a:lnTo>
                        <a:pt x="279" y="863"/>
                      </a:lnTo>
                      <a:lnTo>
                        <a:pt x="279" y="862"/>
                      </a:lnTo>
                      <a:lnTo>
                        <a:pt x="279" y="861"/>
                      </a:lnTo>
                      <a:lnTo>
                        <a:pt x="278" y="860"/>
                      </a:lnTo>
                      <a:lnTo>
                        <a:pt x="278" y="859"/>
                      </a:lnTo>
                      <a:lnTo>
                        <a:pt x="277" y="859"/>
                      </a:lnTo>
                      <a:lnTo>
                        <a:pt x="275" y="859"/>
                      </a:lnTo>
                      <a:lnTo>
                        <a:pt x="274" y="859"/>
                      </a:lnTo>
                      <a:lnTo>
                        <a:pt x="273" y="859"/>
                      </a:lnTo>
                      <a:lnTo>
                        <a:pt x="273" y="858"/>
                      </a:lnTo>
                      <a:lnTo>
                        <a:pt x="274" y="858"/>
                      </a:lnTo>
                      <a:lnTo>
                        <a:pt x="273" y="858"/>
                      </a:lnTo>
                      <a:lnTo>
                        <a:pt x="273" y="857"/>
                      </a:lnTo>
                      <a:lnTo>
                        <a:pt x="271" y="857"/>
                      </a:lnTo>
                      <a:lnTo>
                        <a:pt x="271" y="856"/>
                      </a:lnTo>
                      <a:lnTo>
                        <a:pt x="271" y="855"/>
                      </a:lnTo>
                      <a:lnTo>
                        <a:pt x="270" y="855"/>
                      </a:lnTo>
                      <a:lnTo>
                        <a:pt x="269" y="855"/>
                      </a:lnTo>
                      <a:lnTo>
                        <a:pt x="269" y="856"/>
                      </a:lnTo>
                      <a:lnTo>
                        <a:pt x="269" y="857"/>
                      </a:lnTo>
                      <a:lnTo>
                        <a:pt x="269" y="858"/>
                      </a:lnTo>
                      <a:lnTo>
                        <a:pt x="269" y="859"/>
                      </a:lnTo>
                      <a:lnTo>
                        <a:pt x="269" y="858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60"/>
                      </a:lnTo>
                      <a:lnTo>
                        <a:pt x="267" y="860"/>
                      </a:lnTo>
                      <a:lnTo>
                        <a:pt x="266" y="860"/>
                      </a:lnTo>
                      <a:lnTo>
                        <a:pt x="265" y="860"/>
                      </a:lnTo>
                      <a:lnTo>
                        <a:pt x="264" y="860"/>
                      </a:lnTo>
                      <a:lnTo>
                        <a:pt x="264" y="861"/>
                      </a:lnTo>
                      <a:lnTo>
                        <a:pt x="262" y="861"/>
                      </a:lnTo>
                      <a:lnTo>
                        <a:pt x="262" y="862"/>
                      </a:lnTo>
                      <a:lnTo>
                        <a:pt x="261" y="861"/>
                      </a:lnTo>
                      <a:lnTo>
                        <a:pt x="261" y="862"/>
                      </a:lnTo>
                      <a:lnTo>
                        <a:pt x="260" y="861"/>
                      </a:lnTo>
                      <a:lnTo>
                        <a:pt x="260" y="862"/>
                      </a:lnTo>
                      <a:lnTo>
                        <a:pt x="260" y="861"/>
                      </a:lnTo>
                      <a:lnTo>
                        <a:pt x="259" y="861"/>
                      </a:lnTo>
                      <a:lnTo>
                        <a:pt x="259" y="860"/>
                      </a:lnTo>
                      <a:lnTo>
                        <a:pt x="260" y="860"/>
                      </a:lnTo>
                      <a:lnTo>
                        <a:pt x="260" y="859"/>
                      </a:lnTo>
                      <a:lnTo>
                        <a:pt x="261" y="859"/>
                      </a:lnTo>
                      <a:lnTo>
                        <a:pt x="260" y="857"/>
                      </a:lnTo>
                      <a:lnTo>
                        <a:pt x="261" y="856"/>
                      </a:lnTo>
                      <a:lnTo>
                        <a:pt x="260" y="855"/>
                      </a:lnTo>
                      <a:lnTo>
                        <a:pt x="259" y="855"/>
                      </a:lnTo>
                      <a:lnTo>
                        <a:pt x="259" y="854"/>
                      </a:lnTo>
                      <a:lnTo>
                        <a:pt x="260" y="854"/>
                      </a:lnTo>
                      <a:lnTo>
                        <a:pt x="261" y="852"/>
                      </a:lnTo>
                      <a:lnTo>
                        <a:pt x="260" y="851"/>
                      </a:lnTo>
                      <a:lnTo>
                        <a:pt x="260" y="850"/>
                      </a:lnTo>
                      <a:lnTo>
                        <a:pt x="260" y="849"/>
                      </a:lnTo>
                      <a:lnTo>
                        <a:pt x="260" y="848"/>
                      </a:lnTo>
                      <a:lnTo>
                        <a:pt x="261" y="848"/>
                      </a:lnTo>
                      <a:lnTo>
                        <a:pt x="261" y="847"/>
                      </a:lnTo>
                      <a:lnTo>
                        <a:pt x="261" y="846"/>
                      </a:lnTo>
                      <a:lnTo>
                        <a:pt x="262" y="846"/>
                      </a:lnTo>
                      <a:lnTo>
                        <a:pt x="262" y="845"/>
                      </a:lnTo>
                      <a:lnTo>
                        <a:pt x="261" y="846"/>
                      </a:lnTo>
                      <a:lnTo>
                        <a:pt x="260" y="845"/>
                      </a:lnTo>
                      <a:lnTo>
                        <a:pt x="260" y="846"/>
                      </a:lnTo>
                      <a:lnTo>
                        <a:pt x="259" y="845"/>
                      </a:lnTo>
                      <a:lnTo>
                        <a:pt x="260" y="845"/>
                      </a:lnTo>
                      <a:lnTo>
                        <a:pt x="259" y="845"/>
                      </a:lnTo>
                      <a:lnTo>
                        <a:pt x="258" y="845"/>
                      </a:lnTo>
                      <a:lnTo>
                        <a:pt x="258" y="846"/>
                      </a:lnTo>
                      <a:lnTo>
                        <a:pt x="257" y="846"/>
                      </a:lnTo>
                      <a:lnTo>
                        <a:pt x="257" y="847"/>
                      </a:lnTo>
                      <a:lnTo>
                        <a:pt x="256" y="847"/>
                      </a:lnTo>
                      <a:lnTo>
                        <a:pt x="255" y="847"/>
                      </a:lnTo>
                      <a:lnTo>
                        <a:pt x="254" y="847"/>
                      </a:lnTo>
                      <a:lnTo>
                        <a:pt x="254" y="846"/>
                      </a:lnTo>
                      <a:lnTo>
                        <a:pt x="253" y="846"/>
                      </a:lnTo>
                      <a:lnTo>
                        <a:pt x="253" y="847"/>
                      </a:lnTo>
                      <a:lnTo>
                        <a:pt x="252" y="848"/>
                      </a:lnTo>
                      <a:lnTo>
                        <a:pt x="252" y="849"/>
                      </a:lnTo>
                      <a:lnTo>
                        <a:pt x="251" y="849"/>
                      </a:lnTo>
                      <a:lnTo>
                        <a:pt x="250" y="849"/>
                      </a:lnTo>
                      <a:lnTo>
                        <a:pt x="250" y="850"/>
                      </a:lnTo>
                      <a:lnTo>
                        <a:pt x="249" y="850"/>
                      </a:lnTo>
                      <a:lnTo>
                        <a:pt x="248" y="850"/>
                      </a:lnTo>
                      <a:lnTo>
                        <a:pt x="249" y="850"/>
                      </a:lnTo>
                      <a:lnTo>
                        <a:pt x="249" y="849"/>
                      </a:lnTo>
                      <a:lnTo>
                        <a:pt x="248" y="849"/>
                      </a:lnTo>
                      <a:lnTo>
                        <a:pt x="248" y="850"/>
                      </a:lnTo>
                      <a:lnTo>
                        <a:pt x="247" y="850"/>
                      </a:lnTo>
                      <a:lnTo>
                        <a:pt x="247" y="851"/>
                      </a:lnTo>
                      <a:lnTo>
                        <a:pt x="245" y="852"/>
                      </a:lnTo>
                      <a:lnTo>
                        <a:pt x="245" y="853"/>
                      </a:lnTo>
                      <a:lnTo>
                        <a:pt x="244" y="853"/>
                      </a:lnTo>
                      <a:lnTo>
                        <a:pt x="244" y="852"/>
                      </a:lnTo>
                      <a:lnTo>
                        <a:pt x="243" y="852"/>
                      </a:lnTo>
                      <a:lnTo>
                        <a:pt x="242" y="852"/>
                      </a:lnTo>
                      <a:lnTo>
                        <a:pt x="242" y="853"/>
                      </a:lnTo>
                      <a:lnTo>
                        <a:pt x="241" y="853"/>
                      </a:lnTo>
                      <a:lnTo>
                        <a:pt x="242" y="853"/>
                      </a:lnTo>
                      <a:lnTo>
                        <a:pt x="242" y="854"/>
                      </a:lnTo>
                      <a:lnTo>
                        <a:pt x="241" y="854"/>
                      </a:lnTo>
                      <a:lnTo>
                        <a:pt x="241" y="853"/>
                      </a:lnTo>
                      <a:lnTo>
                        <a:pt x="240" y="853"/>
                      </a:lnTo>
                      <a:lnTo>
                        <a:pt x="240" y="854"/>
                      </a:lnTo>
                      <a:lnTo>
                        <a:pt x="240" y="853"/>
                      </a:lnTo>
                      <a:lnTo>
                        <a:pt x="239" y="854"/>
                      </a:lnTo>
                      <a:lnTo>
                        <a:pt x="238" y="854"/>
                      </a:lnTo>
                      <a:lnTo>
                        <a:pt x="238" y="855"/>
                      </a:lnTo>
                      <a:lnTo>
                        <a:pt x="237" y="855"/>
                      </a:lnTo>
                      <a:lnTo>
                        <a:pt x="237" y="856"/>
                      </a:lnTo>
                      <a:lnTo>
                        <a:pt x="237" y="855"/>
                      </a:lnTo>
                      <a:lnTo>
                        <a:pt x="236" y="855"/>
                      </a:lnTo>
                      <a:lnTo>
                        <a:pt x="236" y="856"/>
                      </a:lnTo>
                      <a:lnTo>
                        <a:pt x="235" y="856"/>
                      </a:lnTo>
                      <a:lnTo>
                        <a:pt x="234" y="856"/>
                      </a:lnTo>
                      <a:lnTo>
                        <a:pt x="233" y="856"/>
                      </a:lnTo>
                      <a:lnTo>
                        <a:pt x="232" y="856"/>
                      </a:lnTo>
                      <a:lnTo>
                        <a:pt x="232" y="857"/>
                      </a:lnTo>
                      <a:lnTo>
                        <a:pt x="231" y="857"/>
                      </a:lnTo>
                      <a:lnTo>
                        <a:pt x="232" y="858"/>
                      </a:lnTo>
                      <a:lnTo>
                        <a:pt x="231" y="858"/>
                      </a:lnTo>
                      <a:lnTo>
                        <a:pt x="230" y="857"/>
                      </a:lnTo>
                      <a:lnTo>
                        <a:pt x="229" y="857"/>
                      </a:lnTo>
                      <a:lnTo>
                        <a:pt x="229" y="856"/>
                      </a:lnTo>
                      <a:lnTo>
                        <a:pt x="229" y="855"/>
                      </a:lnTo>
                      <a:lnTo>
                        <a:pt x="230" y="855"/>
                      </a:lnTo>
                      <a:lnTo>
                        <a:pt x="229" y="854"/>
                      </a:lnTo>
                      <a:lnTo>
                        <a:pt x="230" y="853"/>
                      </a:lnTo>
                      <a:lnTo>
                        <a:pt x="229" y="853"/>
                      </a:lnTo>
                      <a:lnTo>
                        <a:pt x="228" y="853"/>
                      </a:lnTo>
                      <a:lnTo>
                        <a:pt x="229" y="852"/>
                      </a:lnTo>
                      <a:lnTo>
                        <a:pt x="228" y="852"/>
                      </a:lnTo>
                      <a:lnTo>
                        <a:pt x="228" y="851"/>
                      </a:lnTo>
                      <a:lnTo>
                        <a:pt x="228" y="850"/>
                      </a:lnTo>
                      <a:lnTo>
                        <a:pt x="228" y="849"/>
                      </a:lnTo>
                      <a:lnTo>
                        <a:pt x="228" y="848"/>
                      </a:lnTo>
                      <a:lnTo>
                        <a:pt x="228" y="847"/>
                      </a:lnTo>
                      <a:lnTo>
                        <a:pt x="228" y="846"/>
                      </a:lnTo>
                      <a:lnTo>
                        <a:pt x="228" y="845"/>
                      </a:lnTo>
                      <a:lnTo>
                        <a:pt x="229" y="845"/>
                      </a:lnTo>
                      <a:lnTo>
                        <a:pt x="228" y="845"/>
                      </a:lnTo>
                      <a:lnTo>
                        <a:pt x="228" y="844"/>
                      </a:lnTo>
                      <a:lnTo>
                        <a:pt x="229" y="844"/>
                      </a:lnTo>
                      <a:lnTo>
                        <a:pt x="229" y="843"/>
                      </a:lnTo>
                      <a:lnTo>
                        <a:pt x="229" y="841"/>
                      </a:lnTo>
                      <a:lnTo>
                        <a:pt x="228" y="841"/>
                      </a:lnTo>
                      <a:lnTo>
                        <a:pt x="228" y="842"/>
                      </a:lnTo>
                      <a:lnTo>
                        <a:pt x="227" y="842"/>
                      </a:lnTo>
                      <a:lnTo>
                        <a:pt x="226" y="841"/>
                      </a:lnTo>
                      <a:lnTo>
                        <a:pt x="225" y="841"/>
                      </a:lnTo>
                      <a:lnTo>
                        <a:pt x="225" y="840"/>
                      </a:lnTo>
                      <a:lnTo>
                        <a:pt x="225" y="841"/>
                      </a:lnTo>
                      <a:lnTo>
                        <a:pt x="224" y="841"/>
                      </a:lnTo>
                      <a:lnTo>
                        <a:pt x="223" y="842"/>
                      </a:lnTo>
                      <a:lnTo>
                        <a:pt x="224" y="842"/>
                      </a:lnTo>
                      <a:lnTo>
                        <a:pt x="223" y="842"/>
                      </a:lnTo>
                      <a:lnTo>
                        <a:pt x="223" y="843"/>
                      </a:lnTo>
                      <a:lnTo>
                        <a:pt x="223" y="844"/>
                      </a:lnTo>
                      <a:lnTo>
                        <a:pt x="223" y="845"/>
                      </a:lnTo>
                      <a:lnTo>
                        <a:pt x="222" y="846"/>
                      </a:lnTo>
                      <a:lnTo>
                        <a:pt x="222" y="847"/>
                      </a:lnTo>
                      <a:lnTo>
                        <a:pt x="221" y="847"/>
                      </a:lnTo>
                      <a:lnTo>
                        <a:pt x="220" y="847"/>
                      </a:lnTo>
                      <a:lnTo>
                        <a:pt x="220" y="848"/>
                      </a:lnTo>
                      <a:lnTo>
                        <a:pt x="220" y="850"/>
                      </a:lnTo>
                      <a:lnTo>
                        <a:pt x="220" y="851"/>
                      </a:lnTo>
                      <a:lnTo>
                        <a:pt x="220" y="852"/>
                      </a:lnTo>
                      <a:lnTo>
                        <a:pt x="219" y="853"/>
                      </a:lnTo>
                      <a:lnTo>
                        <a:pt x="220" y="853"/>
                      </a:lnTo>
                      <a:lnTo>
                        <a:pt x="219" y="854"/>
                      </a:lnTo>
                      <a:lnTo>
                        <a:pt x="220" y="854"/>
                      </a:lnTo>
                      <a:lnTo>
                        <a:pt x="219" y="854"/>
                      </a:lnTo>
                      <a:lnTo>
                        <a:pt x="219" y="855"/>
                      </a:lnTo>
                      <a:lnTo>
                        <a:pt x="219" y="856"/>
                      </a:lnTo>
                      <a:lnTo>
                        <a:pt x="220" y="856"/>
                      </a:lnTo>
                      <a:lnTo>
                        <a:pt x="219" y="856"/>
                      </a:lnTo>
                      <a:lnTo>
                        <a:pt x="219" y="858"/>
                      </a:lnTo>
                      <a:lnTo>
                        <a:pt x="218" y="859"/>
                      </a:lnTo>
                      <a:lnTo>
                        <a:pt x="217" y="859"/>
                      </a:lnTo>
                      <a:lnTo>
                        <a:pt x="216" y="860"/>
                      </a:lnTo>
                      <a:lnTo>
                        <a:pt x="216" y="859"/>
                      </a:lnTo>
                      <a:lnTo>
                        <a:pt x="215" y="858"/>
                      </a:lnTo>
                      <a:lnTo>
                        <a:pt x="215" y="857"/>
                      </a:lnTo>
                      <a:lnTo>
                        <a:pt x="215" y="856"/>
                      </a:lnTo>
                      <a:lnTo>
                        <a:pt x="215" y="855"/>
                      </a:lnTo>
                      <a:lnTo>
                        <a:pt x="216" y="854"/>
                      </a:lnTo>
                      <a:lnTo>
                        <a:pt x="216" y="853"/>
                      </a:lnTo>
                      <a:lnTo>
                        <a:pt x="215" y="852"/>
                      </a:lnTo>
                      <a:lnTo>
                        <a:pt x="215" y="851"/>
                      </a:lnTo>
                      <a:lnTo>
                        <a:pt x="216" y="851"/>
                      </a:lnTo>
                      <a:lnTo>
                        <a:pt x="216" y="850"/>
                      </a:lnTo>
                      <a:lnTo>
                        <a:pt x="217" y="849"/>
                      </a:lnTo>
                      <a:lnTo>
                        <a:pt x="217" y="848"/>
                      </a:lnTo>
                      <a:lnTo>
                        <a:pt x="218" y="847"/>
                      </a:lnTo>
                      <a:lnTo>
                        <a:pt x="217" y="847"/>
                      </a:lnTo>
                      <a:lnTo>
                        <a:pt x="218" y="846"/>
                      </a:lnTo>
                      <a:lnTo>
                        <a:pt x="217" y="846"/>
                      </a:lnTo>
                      <a:lnTo>
                        <a:pt x="217" y="845"/>
                      </a:lnTo>
                      <a:lnTo>
                        <a:pt x="218" y="845"/>
                      </a:lnTo>
                      <a:lnTo>
                        <a:pt x="218" y="844"/>
                      </a:lnTo>
                      <a:lnTo>
                        <a:pt x="217" y="844"/>
                      </a:lnTo>
                      <a:lnTo>
                        <a:pt x="217" y="843"/>
                      </a:lnTo>
                      <a:lnTo>
                        <a:pt x="216" y="843"/>
                      </a:lnTo>
                      <a:lnTo>
                        <a:pt x="216" y="842"/>
                      </a:lnTo>
                      <a:lnTo>
                        <a:pt x="217" y="842"/>
                      </a:lnTo>
                      <a:lnTo>
                        <a:pt x="216" y="842"/>
                      </a:lnTo>
                      <a:lnTo>
                        <a:pt x="217" y="841"/>
                      </a:lnTo>
                      <a:lnTo>
                        <a:pt x="218" y="841"/>
                      </a:lnTo>
                      <a:lnTo>
                        <a:pt x="218" y="840"/>
                      </a:lnTo>
                      <a:lnTo>
                        <a:pt x="218" y="839"/>
                      </a:lnTo>
                      <a:lnTo>
                        <a:pt x="217" y="839"/>
                      </a:lnTo>
                      <a:lnTo>
                        <a:pt x="218" y="838"/>
                      </a:lnTo>
                      <a:lnTo>
                        <a:pt x="217" y="838"/>
                      </a:lnTo>
                      <a:lnTo>
                        <a:pt x="218" y="838"/>
                      </a:lnTo>
                      <a:lnTo>
                        <a:pt x="217" y="837"/>
                      </a:lnTo>
                      <a:lnTo>
                        <a:pt x="216" y="837"/>
                      </a:lnTo>
                      <a:lnTo>
                        <a:pt x="217" y="837"/>
                      </a:lnTo>
                      <a:lnTo>
                        <a:pt x="216" y="836"/>
                      </a:lnTo>
                      <a:lnTo>
                        <a:pt x="217" y="836"/>
                      </a:lnTo>
                      <a:lnTo>
                        <a:pt x="216" y="836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5" y="834"/>
                      </a:lnTo>
                      <a:lnTo>
                        <a:pt x="216" y="834"/>
                      </a:lnTo>
                      <a:lnTo>
                        <a:pt x="216" y="833"/>
                      </a:lnTo>
                      <a:lnTo>
                        <a:pt x="216" y="832"/>
                      </a:lnTo>
                      <a:lnTo>
                        <a:pt x="215" y="832"/>
                      </a:lnTo>
                      <a:lnTo>
                        <a:pt x="214" y="832"/>
                      </a:lnTo>
                      <a:lnTo>
                        <a:pt x="213" y="832"/>
                      </a:lnTo>
                      <a:lnTo>
                        <a:pt x="213" y="831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2" y="829"/>
                      </a:lnTo>
                      <a:lnTo>
                        <a:pt x="212" y="828"/>
                      </a:lnTo>
                      <a:lnTo>
                        <a:pt x="212" y="827"/>
                      </a:lnTo>
                      <a:lnTo>
                        <a:pt x="211" y="827"/>
                      </a:lnTo>
                      <a:lnTo>
                        <a:pt x="210" y="827"/>
                      </a:lnTo>
                      <a:lnTo>
                        <a:pt x="210" y="826"/>
                      </a:lnTo>
                      <a:lnTo>
                        <a:pt x="209" y="826"/>
                      </a:lnTo>
                      <a:lnTo>
                        <a:pt x="209" y="825"/>
                      </a:lnTo>
                      <a:lnTo>
                        <a:pt x="208" y="825"/>
                      </a:lnTo>
                      <a:lnTo>
                        <a:pt x="207" y="825"/>
                      </a:lnTo>
                      <a:lnTo>
                        <a:pt x="207" y="826"/>
                      </a:lnTo>
                      <a:lnTo>
                        <a:pt x="207" y="825"/>
                      </a:lnTo>
                      <a:lnTo>
                        <a:pt x="206" y="825"/>
                      </a:lnTo>
                      <a:lnTo>
                        <a:pt x="205" y="826"/>
                      </a:lnTo>
                      <a:lnTo>
                        <a:pt x="205" y="825"/>
                      </a:lnTo>
                      <a:lnTo>
                        <a:pt x="205" y="826"/>
                      </a:lnTo>
                      <a:lnTo>
                        <a:pt x="204" y="826"/>
                      </a:lnTo>
                      <a:lnTo>
                        <a:pt x="204" y="825"/>
                      </a:lnTo>
                      <a:lnTo>
                        <a:pt x="203" y="825"/>
                      </a:lnTo>
                      <a:lnTo>
                        <a:pt x="203" y="824"/>
                      </a:lnTo>
                      <a:lnTo>
                        <a:pt x="202" y="823"/>
                      </a:lnTo>
                      <a:lnTo>
                        <a:pt x="203" y="823"/>
                      </a:lnTo>
                      <a:lnTo>
                        <a:pt x="202" y="823"/>
                      </a:lnTo>
                      <a:lnTo>
                        <a:pt x="203" y="822"/>
                      </a:lnTo>
                      <a:lnTo>
                        <a:pt x="202" y="822"/>
                      </a:lnTo>
                      <a:lnTo>
                        <a:pt x="203" y="822"/>
                      </a:lnTo>
                      <a:lnTo>
                        <a:pt x="203" y="821"/>
                      </a:lnTo>
                      <a:lnTo>
                        <a:pt x="203" y="820"/>
                      </a:lnTo>
                      <a:lnTo>
                        <a:pt x="202" y="820"/>
                      </a:lnTo>
                      <a:lnTo>
                        <a:pt x="202" y="819"/>
                      </a:lnTo>
                      <a:lnTo>
                        <a:pt x="203" y="819"/>
                      </a:lnTo>
                      <a:lnTo>
                        <a:pt x="203" y="818"/>
                      </a:lnTo>
                      <a:lnTo>
                        <a:pt x="202" y="818"/>
                      </a:lnTo>
                      <a:lnTo>
                        <a:pt x="202" y="817"/>
                      </a:lnTo>
                      <a:lnTo>
                        <a:pt x="202" y="816"/>
                      </a:lnTo>
                      <a:lnTo>
                        <a:pt x="201" y="816"/>
                      </a:lnTo>
                      <a:lnTo>
                        <a:pt x="201" y="815"/>
                      </a:lnTo>
                      <a:lnTo>
                        <a:pt x="200" y="815"/>
                      </a:lnTo>
                      <a:lnTo>
                        <a:pt x="200" y="814"/>
                      </a:lnTo>
                      <a:lnTo>
                        <a:pt x="199" y="814"/>
                      </a:lnTo>
                      <a:lnTo>
                        <a:pt x="199" y="813"/>
                      </a:lnTo>
                      <a:lnTo>
                        <a:pt x="198" y="813"/>
                      </a:lnTo>
                      <a:lnTo>
                        <a:pt x="198" y="812"/>
                      </a:lnTo>
                      <a:lnTo>
                        <a:pt x="198" y="813"/>
                      </a:lnTo>
                      <a:lnTo>
                        <a:pt x="197" y="813"/>
                      </a:lnTo>
                      <a:lnTo>
                        <a:pt x="197" y="812"/>
                      </a:lnTo>
                      <a:lnTo>
                        <a:pt x="196" y="812"/>
                      </a:lnTo>
                      <a:lnTo>
                        <a:pt x="196" y="811"/>
                      </a:lnTo>
                      <a:lnTo>
                        <a:pt x="195" y="811"/>
                      </a:lnTo>
                      <a:lnTo>
                        <a:pt x="195" y="810"/>
                      </a:lnTo>
                      <a:lnTo>
                        <a:pt x="195" y="809"/>
                      </a:lnTo>
                      <a:lnTo>
                        <a:pt x="194" y="809"/>
                      </a:lnTo>
                      <a:lnTo>
                        <a:pt x="194" y="808"/>
                      </a:lnTo>
                      <a:lnTo>
                        <a:pt x="193" y="808"/>
                      </a:lnTo>
                      <a:lnTo>
                        <a:pt x="192" y="808"/>
                      </a:lnTo>
                      <a:lnTo>
                        <a:pt x="192" y="807"/>
                      </a:lnTo>
                      <a:lnTo>
                        <a:pt x="192" y="806"/>
                      </a:lnTo>
                      <a:lnTo>
                        <a:pt x="192" y="805"/>
                      </a:lnTo>
                      <a:lnTo>
                        <a:pt x="192" y="804"/>
                      </a:lnTo>
                      <a:lnTo>
                        <a:pt x="191" y="804"/>
                      </a:lnTo>
                      <a:lnTo>
                        <a:pt x="190" y="804"/>
                      </a:lnTo>
                      <a:lnTo>
                        <a:pt x="189" y="804"/>
                      </a:lnTo>
                      <a:lnTo>
                        <a:pt x="190" y="805"/>
                      </a:lnTo>
                      <a:lnTo>
                        <a:pt x="189" y="805"/>
                      </a:lnTo>
                      <a:lnTo>
                        <a:pt x="188" y="805"/>
                      </a:lnTo>
                      <a:lnTo>
                        <a:pt x="178" y="819"/>
                      </a:lnTo>
                      <a:lnTo>
                        <a:pt x="177" y="818"/>
                      </a:lnTo>
                      <a:lnTo>
                        <a:pt x="176" y="818"/>
                      </a:lnTo>
                      <a:lnTo>
                        <a:pt x="176" y="817"/>
                      </a:lnTo>
                      <a:lnTo>
                        <a:pt x="175" y="817"/>
                      </a:lnTo>
                      <a:lnTo>
                        <a:pt x="175" y="816"/>
                      </a:lnTo>
                      <a:lnTo>
                        <a:pt x="174" y="815"/>
                      </a:lnTo>
                      <a:lnTo>
                        <a:pt x="174" y="814"/>
                      </a:lnTo>
                      <a:lnTo>
                        <a:pt x="173" y="814"/>
                      </a:lnTo>
                      <a:lnTo>
                        <a:pt x="172" y="813"/>
                      </a:lnTo>
                      <a:lnTo>
                        <a:pt x="171" y="813"/>
                      </a:lnTo>
                      <a:lnTo>
                        <a:pt x="171" y="814"/>
                      </a:lnTo>
                      <a:lnTo>
                        <a:pt x="170" y="814"/>
                      </a:lnTo>
                      <a:lnTo>
                        <a:pt x="169" y="813"/>
                      </a:lnTo>
                      <a:lnTo>
                        <a:pt x="168" y="813"/>
                      </a:lnTo>
                      <a:lnTo>
                        <a:pt x="167" y="813"/>
                      </a:lnTo>
                      <a:lnTo>
                        <a:pt x="167" y="812"/>
                      </a:lnTo>
                      <a:lnTo>
                        <a:pt x="166" y="812"/>
                      </a:lnTo>
                      <a:lnTo>
                        <a:pt x="166" y="811"/>
                      </a:lnTo>
                      <a:lnTo>
                        <a:pt x="167" y="811"/>
                      </a:lnTo>
                      <a:lnTo>
                        <a:pt x="167" y="810"/>
                      </a:lnTo>
                      <a:lnTo>
                        <a:pt x="168" y="810"/>
                      </a:lnTo>
                      <a:lnTo>
                        <a:pt x="168" y="809"/>
                      </a:lnTo>
                      <a:lnTo>
                        <a:pt x="168" y="808"/>
                      </a:lnTo>
                      <a:lnTo>
                        <a:pt x="168" y="807"/>
                      </a:lnTo>
                      <a:lnTo>
                        <a:pt x="169" y="807"/>
                      </a:lnTo>
                      <a:lnTo>
                        <a:pt x="167" y="807"/>
                      </a:lnTo>
                      <a:lnTo>
                        <a:pt x="166" y="806"/>
                      </a:lnTo>
                      <a:lnTo>
                        <a:pt x="165" y="806"/>
                      </a:lnTo>
                      <a:lnTo>
                        <a:pt x="164" y="801"/>
                      </a:lnTo>
                      <a:lnTo>
                        <a:pt x="163" y="801"/>
                      </a:lnTo>
                      <a:lnTo>
                        <a:pt x="162" y="802"/>
                      </a:lnTo>
                      <a:lnTo>
                        <a:pt x="161" y="802"/>
                      </a:lnTo>
                      <a:lnTo>
                        <a:pt x="161" y="803"/>
                      </a:lnTo>
                      <a:lnTo>
                        <a:pt x="161" y="804"/>
                      </a:lnTo>
                      <a:lnTo>
                        <a:pt x="160" y="804"/>
                      </a:lnTo>
                      <a:lnTo>
                        <a:pt x="159" y="805"/>
                      </a:lnTo>
                      <a:lnTo>
                        <a:pt x="158" y="805"/>
                      </a:lnTo>
                      <a:lnTo>
                        <a:pt x="158" y="806"/>
                      </a:lnTo>
                      <a:lnTo>
                        <a:pt x="157" y="806"/>
                      </a:lnTo>
                      <a:lnTo>
                        <a:pt x="156" y="807"/>
                      </a:lnTo>
                      <a:lnTo>
                        <a:pt x="155" y="808"/>
                      </a:lnTo>
                      <a:lnTo>
                        <a:pt x="154" y="809"/>
                      </a:lnTo>
                      <a:lnTo>
                        <a:pt x="153" y="809"/>
                      </a:lnTo>
                      <a:lnTo>
                        <a:pt x="152" y="809"/>
                      </a:lnTo>
                      <a:lnTo>
                        <a:pt x="152" y="810"/>
                      </a:lnTo>
                      <a:lnTo>
                        <a:pt x="151" y="810"/>
                      </a:lnTo>
                      <a:lnTo>
                        <a:pt x="151" y="811"/>
                      </a:lnTo>
                      <a:lnTo>
                        <a:pt x="150" y="811"/>
                      </a:lnTo>
                      <a:lnTo>
                        <a:pt x="150" y="812"/>
                      </a:lnTo>
                      <a:lnTo>
                        <a:pt x="150" y="813"/>
                      </a:lnTo>
                      <a:lnTo>
                        <a:pt x="149" y="814"/>
                      </a:lnTo>
                      <a:lnTo>
                        <a:pt x="149" y="815"/>
                      </a:lnTo>
                      <a:lnTo>
                        <a:pt x="149" y="816"/>
                      </a:lnTo>
                      <a:lnTo>
                        <a:pt x="148" y="816"/>
                      </a:lnTo>
                      <a:lnTo>
                        <a:pt x="147" y="817"/>
                      </a:lnTo>
                      <a:lnTo>
                        <a:pt x="146" y="819"/>
                      </a:lnTo>
                      <a:lnTo>
                        <a:pt x="147" y="820"/>
                      </a:lnTo>
                      <a:lnTo>
                        <a:pt x="146" y="820"/>
                      </a:lnTo>
                      <a:lnTo>
                        <a:pt x="146" y="821"/>
                      </a:lnTo>
                      <a:lnTo>
                        <a:pt x="145" y="822"/>
                      </a:lnTo>
                      <a:lnTo>
                        <a:pt x="144" y="823"/>
                      </a:lnTo>
                      <a:lnTo>
                        <a:pt x="144" y="824"/>
                      </a:lnTo>
                      <a:lnTo>
                        <a:pt x="143" y="825"/>
                      </a:lnTo>
                      <a:lnTo>
                        <a:pt x="142" y="825"/>
                      </a:lnTo>
                      <a:lnTo>
                        <a:pt x="142" y="826"/>
                      </a:lnTo>
                      <a:lnTo>
                        <a:pt x="141" y="827"/>
                      </a:lnTo>
                      <a:lnTo>
                        <a:pt x="141" y="828"/>
                      </a:lnTo>
                      <a:lnTo>
                        <a:pt x="140" y="828"/>
                      </a:lnTo>
                      <a:lnTo>
                        <a:pt x="140" y="829"/>
                      </a:lnTo>
                      <a:lnTo>
                        <a:pt x="139" y="829"/>
                      </a:lnTo>
                      <a:lnTo>
                        <a:pt x="139" y="830"/>
                      </a:lnTo>
                      <a:lnTo>
                        <a:pt x="139" y="831"/>
                      </a:lnTo>
                      <a:lnTo>
                        <a:pt x="138" y="831"/>
                      </a:lnTo>
                      <a:lnTo>
                        <a:pt x="138" y="832"/>
                      </a:lnTo>
                      <a:lnTo>
                        <a:pt x="138" y="833"/>
                      </a:lnTo>
                      <a:lnTo>
                        <a:pt x="138" y="834"/>
                      </a:lnTo>
                      <a:lnTo>
                        <a:pt x="139" y="834"/>
                      </a:lnTo>
                      <a:lnTo>
                        <a:pt x="139" y="835"/>
                      </a:lnTo>
                      <a:lnTo>
                        <a:pt x="139" y="836"/>
                      </a:lnTo>
                      <a:lnTo>
                        <a:pt x="138" y="837"/>
                      </a:lnTo>
                      <a:lnTo>
                        <a:pt x="137" y="838"/>
                      </a:lnTo>
                      <a:lnTo>
                        <a:pt x="138" y="839"/>
                      </a:lnTo>
                      <a:lnTo>
                        <a:pt x="138" y="840"/>
                      </a:lnTo>
                      <a:lnTo>
                        <a:pt x="138" y="841"/>
                      </a:lnTo>
                      <a:lnTo>
                        <a:pt x="138" y="842"/>
                      </a:lnTo>
                      <a:lnTo>
                        <a:pt x="138" y="843"/>
                      </a:lnTo>
                      <a:lnTo>
                        <a:pt x="138" y="844"/>
                      </a:lnTo>
                      <a:lnTo>
                        <a:pt x="138" y="846"/>
                      </a:lnTo>
                      <a:lnTo>
                        <a:pt x="139" y="846"/>
                      </a:lnTo>
                      <a:lnTo>
                        <a:pt x="139" y="848"/>
                      </a:lnTo>
                      <a:lnTo>
                        <a:pt x="138" y="849"/>
                      </a:lnTo>
                      <a:lnTo>
                        <a:pt x="137" y="849"/>
                      </a:lnTo>
                      <a:lnTo>
                        <a:pt x="135" y="850"/>
                      </a:lnTo>
                      <a:lnTo>
                        <a:pt x="122" y="842"/>
                      </a:lnTo>
                      <a:lnTo>
                        <a:pt x="81" y="815"/>
                      </a:lnTo>
                      <a:lnTo>
                        <a:pt x="81" y="814"/>
                      </a:lnTo>
                      <a:lnTo>
                        <a:pt x="80" y="814"/>
                      </a:lnTo>
                      <a:lnTo>
                        <a:pt x="79" y="814"/>
                      </a:lnTo>
                      <a:lnTo>
                        <a:pt x="78" y="813"/>
                      </a:lnTo>
                      <a:lnTo>
                        <a:pt x="77" y="814"/>
                      </a:lnTo>
                      <a:lnTo>
                        <a:pt x="76" y="813"/>
                      </a:lnTo>
                      <a:lnTo>
                        <a:pt x="75" y="813"/>
                      </a:lnTo>
                      <a:lnTo>
                        <a:pt x="75" y="812"/>
                      </a:lnTo>
                      <a:lnTo>
                        <a:pt x="74" y="812"/>
                      </a:lnTo>
                      <a:lnTo>
                        <a:pt x="74" y="811"/>
                      </a:lnTo>
                      <a:lnTo>
                        <a:pt x="74" y="812"/>
                      </a:lnTo>
                      <a:lnTo>
                        <a:pt x="73" y="812"/>
                      </a:lnTo>
                      <a:lnTo>
                        <a:pt x="72" y="812"/>
                      </a:lnTo>
                      <a:lnTo>
                        <a:pt x="72" y="811"/>
                      </a:lnTo>
                      <a:lnTo>
                        <a:pt x="71" y="811"/>
                      </a:lnTo>
                      <a:lnTo>
                        <a:pt x="71" y="810"/>
                      </a:lnTo>
                      <a:lnTo>
                        <a:pt x="70" y="810"/>
                      </a:lnTo>
                      <a:lnTo>
                        <a:pt x="69" y="810"/>
                      </a:lnTo>
                      <a:lnTo>
                        <a:pt x="68" y="811"/>
                      </a:lnTo>
                      <a:lnTo>
                        <a:pt x="67" y="810"/>
                      </a:lnTo>
                      <a:lnTo>
                        <a:pt x="67" y="809"/>
                      </a:lnTo>
                      <a:lnTo>
                        <a:pt x="66" y="809"/>
                      </a:lnTo>
                      <a:lnTo>
                        <a:pt x="65" y="809"/>
                      </a:lnTo>
                      <a:lnTo>
                        <a:pt x="64" y="808"/>
                      </a:lnTo>
                      <a:lnTo>
                        <a:pt x="64" y="807"/>
                      </a:lnTo>
                      <a:lnTo>
                        <a:pt x="63" y="807"/>
                      </a:lnTo>
                      <a:lnTo>
                        <a:pt x="62" y="807"/>
                      </a:lnTo>
                      <a:lnTo>
                        <a:pt x="61" y="807"/>
                      </a:lnTo>
                      <a:lnTo>
                        <a:pt x="61" y="808"/>
                      </a:lnTo>
                      <a:lnTo>
                        <a:pt x="60" y="807"/>
                      </a:lnTo>
                      <a:lnTo>
                        <a:pt x="59" y="807"/>
                      </a:lnTo>
                      <a:lnTo>
                        <a:pt x="58" y="807"/>
                      </a:lnTo>
                      <a:lnTo>
                        <a:pt x="57" y="807"/>
                      </a:lnTo>
                      <a:lnTo>
                        <a:pt x="57" y="806"/>
                      </a:lnTo>
                      <a:lnTo>
                        <a:pt x="56" y="806"/>
                      </a:lnTo>
                      <a:lnTo>
                        <a:pt x="55" y="805"/>
                      </a:lnTo>
                      <a:lnTo>
                        <a:pt x="55" y="806"/>
                      </a:lnTo>
                      <a:lnTo>
                        <a:pt x="54" y="806"/>
                      </a:lnTo>
                      <a:lnTo>
                        <a:pt x="54" y="805"/>
                      </a:lnTo>
                      <a:lnTo>
                        <a:pt x="53" y="805"/>
                      </a:lnTo>
                      <a:lnTo>
                        <a:pt x="53" y="806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1" y="804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49" y="803"/>
                      </a:lnTo>
                      <a:lnTo>
                        <a:pt x="49" y="802"/>
                      </a:lnTo>
                      <a:lnTo>
                        <a:pt x="49" y="801"/>
                      </a:lnTo>
                      <a:lnTo>
                        <a:pt x="49" y="802"/>
                      </a:lnTo>
                      <a:lnTo>
                        <a:pt x="48" y="801"/>
                      </a:lnTo>
                      <a:lnTo>
                        <a:pt x="47" y="801"/>
                      </a:lnTo>
                      <a:lnTo>
                        <a:pt x="46" y="801"/>
                      </a:lnTo>
                      <a:lnTo>
                        <a:pt x="46" y="800"/>
                      </a:lnTo>
                      <a:lnTo>
                        <a:pt x="45" y="800"/>
                      </a:lnTo>
                      <a:lnTo>
                        <a:pt x="45" y="799"/>
                      </a:lnTo>
                      <a:lnTo>
                        <a:pt x="44" y="799"/>
                      </a:lnTo>
                      <a:lnTo>
                        <a:pt x="44" y="800"/>
                      </a:lnTo>
                      <a:lnTo>
                        <a:pt x="43" y="799"/>
                      </a:lnTo>
                      <a:lnTo>
                        <a:pt x="42" y="799"/>
                      </a:lnTo>
                      <a:lnTo>
                        <a:pt x="42" y="798"/>
                      </a:lnTo>
                      <a:lnTo>
                        <a:pt x="41" y="798"/>
                      </a:lnTo>
                      <a:lnTo>
                        <a:pt x="41" y="797"/>
                      </a:lnTo>
                      <a:lnTo>
                        <a:pt x="41" y="796"/>
                      </a:lnTo>
                      <a:lnTo>
                        <a:pt x="41" y="795"/>
                      </a:lnTo>
                      <a:lnTo>
                        <a:pt x="40" y="795"/>
                      </a:lnTo>
                      <a:lnTo>
                        <a:pt x="40" y="794"/>
                      </a:lnTo>
                      <a:lnTo>
                        <a:pt x="41" y="793"/>
                      </a:lnTo>
                      <a:lnTo>
                        <a:pt x="41" y="792"/>
                      </a:lnTo>
                      <a:lnTo>
                        <a:pt x="41" y="791"/>
                      </a:lnTo>
                      <a:lnTo>
                        <a:pt x="41" y="790"/>
                      </a:lnTo>
                      <a:lnTo>
                        <a:pt x="42" y="790"/>
                      </a:lnTo>
                      <a:lnTo>
                        <a:pt x="42" y="789"/>
                      </a:lnTo>
                      <a:lnTo>
                        <a:pt x="41" y="789"/>
                      </a:lnTo>
                      <a:lnTo>
                        <a:pt x="42" y="789"/>
                      </a:lnTo>
                      <a:lnTo>
                        <a:pt x="42" y="788"/>
                      </a:lnTo>
                      <a:lnTo>
                        <a:pt x="42" y="789"/>
                      </a:lnTo>
                      <a:lnTo>
                        <a:pt x="43" y="788"/>
                      </a:lnTo>
                      <a:lnTo>
                        <a:pt x="43" y="787"/>
                      </a:lnTo>
                      <a:lnTo>
                        <a:pt x="43" y="786"/>
                      </a:lnTo>
                      <a:lnTo>
                        <a:pt x="43" y="785"/>
                      </a:lnTo>
                      <a:lnTo>
                        <a:pt x="42" y="785"/>
                      </a:lnTo>
                      <a:lnTo>
                        <a:pt x="42" y="784"/>
                      </a:lnTo>
                      <a:lnTo>
                        <a:pt x="42" y="783"/>
                      </a:lnTo>
                      <a:lnTo>
                        <a:pt x="42" y="782"/>
                      </a:lnTo>
                      <a:lnTo>
                        <a:pt x="43" y="782"/>
                      </a:lnTo>
                      <a:lnTo>
                        <a:pt x="42" y="782"/>
                      </a:lnTo>
                      <a:lnTo>
                        <a:pt x="42" y="783"/>
                      </a:lnTo>
                      <a:lnTo>
                        <a:pt x="43" y="783"/>
                      </a:lnTo>
                      <a:lnTo>
                        <a:pt x="43" y="782"/>
                      </a:lnTo>
                      <a:lnTo>
                        <a:pt x="43" y="783"/>
                      </a:lnTo>
                      <a:lnTo>
                        <a:pt x="44" y="783"/>
                      </a:lnTo>
                      <a:lnTo>
                        <a:pt x="44" y="782"/>
                      </a:lnTo>
                      <a:lnTo>
                        <a:pt x="45" y="783"/>
                      </a:lnTo>
                      <a:lnTo>
                        <a:pt x="45" y="782"/>
                      </a:lnTo>
                      <a:lnTo>
                        <a:pt x="46" y="781"/>
                      </a:lnTo>
                      <a:lnTo>
                        <a:pt x="46" y="780"/>
                      </a:lnTo>
                      <a:lnTo>
                        <a:pt x="45" y="780"/>
                      </a:lnTo>
                      <a:lnTo>
                        <a:pt x="45" y="779"/>
                      </a:lnTo>
                      <a:lnTo>
                        <a:pt x="46" y="779"/>
                      </a:lnTo>
                      <a:lnTo>
                        <a:pt x="46" y="778"/>
                      </a:lnTo>
                      <a:lnTo>
                        <a:pt x="47" y="778"/>
                      </a:lnTo>
                      <a:lnTo>
                        <a:pt x="47" y="777"/>
                      </a:lnTo>
                      <a:lnTo>
                        <a:pt x="47" y="776"/>
                      </a:lnTo>
                      <a:lnTo>
                        <a:pt x="47" y="777"/>
                      </a:lnTo>
                      <a:lnTo>
                        <a:pt x="48" y="777"/>
                      </a:lnTo>
                      <a:lnTo>
                        <a:pt x="49" y="777"/>
                      </a:lnTo>
                      <a:lnTo>
                        <a:pt x="49" y="776"/>
                      </a:lnTo>
                      <a:lnTo>
                        <a:pt x="48" y="775"/>
                      </a:lnTo>
                      <a:lnTo>
                        <a:pt x="48" y="774"/>
                      </a:lnTo>
                      <a:lnTo>
                        <a:pt x="48" y="773"/>
                      </a:lnTo>
                      <a:lnTo>
                        <a:pt x="49" y="772"/>
                      </a:lnTo>
                      <a:lnTo>
                        <a:pt x="50" y="773"/>
                      </a:lnTo>
                      <a:lnTo>
                        <a:pt x="50" y="772"/>
                      </a:lnTo>
                      <a:lnTo>
                        <a:pt x="51" y="771"/>
                      </a:lnTo>
                      <a:lnTo>
                        <a:pt x="52" y="771"/>
                      </a:lnTo>
                      <a:lnTo>
                        <a:pt x="52" y="770"/>
                      </a:lnTo>
                      <a:lnTo>
                        <a:pt x="53" y="770"/>
                      </a:lnTo>
                      <a:lnTo>
                        <a:pt x="54" y="770"/>
                      </a:lnTo>
                      <a:lnTo>
                        <a:pt x="53" y="770"/>
                      </a:lnTo>
                      <a:lnTo>
                        <a:pt x="53" y="769"/>
                      </a:lnTo>
                      <a:lnTo>
                        <a:pt x="52" y="769"/>
                      </a:lnTo>
                      <a:lnTo>
                        <a:pt x="52" y="770"/>
                      </a:lnTo>
                      <a:lnTo>
                        <a:pt x="52" y="769"/>
                      </a:lnTo>
                      <a:lnTo>
                        <a:pt x="51" y="769"/>
                      </a:lnTo>
                      <a:lnTo>
                        <a:pt x="52" y="769"/>
                      </a:lnTo>
                      <a:lnTo>
                        <a:pt x="51" y="768"/>
                      </a:lnTo>
                      <a:lnTo>
                        <a:pt x="50" y="768"/>
                      </a:lnTo>
                      <a:lnTo>
                        <a:pt x="50" y="767"/>
                      </a:lnTo>
                      <a:lnTo>
                        <a:pt x="51" y="765"/>
                      </a:lnTo>
                      <a:lnTo>
                        <a:pt x="51" y="764"/>
                      </a:lnTo>
                      <a:lnTo>
                        <a:pt x="51" y="763"/>
                      </a:lnTo>
                      <a:lnTo>
                        <a:pt x="51" y="762"/>
                      </a:lnTo>
                      <a:lnTo>
                        <a:pt x="52" y="762"/>
                      </a:lnTo>
                      <a:lnTo>
                        <a:pt x="52" y="761"/>
                      </a:lnTo>
                      <a:lnTo>
                        <a:pt x="53" y="761"/>
                      </a:lnTo>
                      <a:lnTo>
                        <a:pt x="53" y="760"/>
                      </a:lnTo>
                      <a:lnTo>
                        <a:pt x="53" y="759"/>
                      </a:lnTo>
                      <a:lnTo>
                        <a:pt x="54" y="759"/>
                      </a:lnTo>
                      <a:lnTo>
                        <a:pt x="55" y="759"/>
                      </a:lnTo>
                      <a:lnTo>
                        <a:pt x="55" y="758"/>
                      </a:lnTo>
                      <a:lnTo>
                        <a:pt x="55" y="757"/>
                      </a:lnTo>
                      <a:lnTo>
                        <a:pt x="57" y="757"/>
                      </a:lnTo>
                      <a:lnTo>
                        <a:pt x="58" y="756"/>
                      </a:lnTo>
                      <a:lnTo>
                        <a:pt x="58" y="755"/>
                      </a:lnTo>
                      <a:lnTo>
                        <a:pt x="59" y="754"/>
                      </a:lnTo>
                      <a:lnTo>
                        <a:pt x="60" y="753"/>
                      </a:lnTo>
                      <a:lnTo>
                        <a:pt x="59" y="753"/>
                      </a:lnTo>
                      <a:lnTo>
                        <a:pt x="58" y="753"/>
                      </a:lnTo>
                      <a:lnTo>
                        <a:pt x="58" y="754"/>
                      </a:lnTo>
                      <a:lnTo>
                        <a:pt x="57" y="754"/>
                      </a:lnTo>
                      <a:lnTo>
                        <a:pt x="56" y="754"/>
                      </a:lnTo>
                      <a:lnTo>
                        <a:pt x="56" y="755"/>
                      </a:lnTo>
                      <a:lnTo>
                        <a:pt x="56" y="756"/>
                      </a:lnTo>
                      <a:lnTo>
                        <a:pt x="55" y="756"/>
                      </a:lnTo>
                      <a:lnTo>
                        <a:pt x="55" y="755"/>
                      </a:lnTo>
                      <a:lnTo>
                        <a:pt x="54" y="754"/>
                      </a:lnTo>
                      <a:lnTo>
                        <a:pt x="54" y="755"/>
                      </a:lnTo>
                      <a:lnTo>
                        <a:pt x="55" y="755"/>
                      </a:lnTo>
                      <a:lnTo>
                        <a:pt x="55" y="756"/>
                      </a:lnTo>
                      <a:lnTo>
                        <a:pt x="55" y="757"/>
                      </a:lnTo>
                      <a:lnTo>
                        <a:pt x="54" y="756"/>
                      </a:lnTo>
                      <a:lnTo>
                        <a:pt x="52" y="757"/>
                      </a:lnTo>
                      <a:lnTo>
                        <a:pt x="53" y="757"/>
                      </a:lnTo>
                      <a:lnTo>
                        <a:pt x="53" y="758"/>
                      </a:lnTo>
                      <a:lnTo>
                        <a:pt x="52" y="758"/>
                      </a:lnTo>
                      <a:lnTo>
                        <a:pt x="51" y="758"/>
                      </a:lnTo>
                      <a:lnTo>
                        <a:pt x="50" y="758"/>
                      </a:lnTo>
                      <a:lnTo>
                        <a:pt x="50" y="759"/>
                      </a:lnTo>
                      <a:lnTo>
                        <a:pt x="48" y="759"/>
                      </a:lnTo>
                      <a:lnTo>
                        <a:pt x="47" y="761"/>
                      </a:lnTo>
                      <a:lnTo>
                        <a:pt x="46" y="761"/>
                      </a:lnTo>
                      <a:lnTo>
                        <a:pt x="45" y="761"/>
                      </a:lnTo>
                      <a:lnTo>
                        <a:pt x="44" y="762"/>
                      </a:lnTo>
                      <a:lnTo>
                        <a:pt x="43" y="762"/>
                      </a:lnTo>
                      <a:lnTo>
                        <a:pt x="42" y="763"/>
                      </a:lnTo>
                      <a:lnTo>
                        <a:pt x="41" y="763"/>
                      </a:lnTo>
                      <a:lnTo>
                        <a:pt x="40" y="764"/>
                      </a:lnTo>
                      <a:lnTo>
                        <a:pt x="41" y="764"/>
                      </a:lnTo>
                      <a:lnTo>
                        <a:pt x="41" y="765"/>
                      </a:lnTo>
                      <a:lnTo>
                        <a:pt x="40" y="765"/>
                      </a:lnTo>
                      <a:lnTo>
                        <a:pt x="40" y="764"/>
                      </a:lnTo>
                      <a:lnTo>
                        <a:pt x="39" y="765"/>
                      </a:lnTo>
                      <a:lnTo>
                        <a:pt x="39" y="766"/>
                      </a:lnTo>
                      <a:lnTo>
                        <a:pt x="39" y="767"/>
                      </a:lnTo>
                      <a:lnTo>
                        <a:pt x="38" y="766"/>
                      </a:lnTo>
                      <a:lnTo>
                        <a:pt x="38" y="767"/>
                      </a:lnTo>
                      <a:lnTo>
                        <a:pt x="37" y="767"/>
                      </a:lnTo>
                      <a:lnTo>
                        <a:pt x="36" y="767"/>
                      </a:lnTo>
                      <a:lnTo>
                        <a:pt x="36" y="768"/>
                      </a:lnTo>
                      <a:lnTo>
                        <a:pt x="36" y="769"/>
                      </a:lnTo>
                      <a:lnTo>
                        <a:pt x="36" y="768"/>
                      </a:lnTo>
                      <a:lnTo>
                        <a:pt x="35" y="769"/>
                      </a:lnTo>
                      <a:lnTo>
                        <a:pt x="36" y="770"/>
                      </a:lnTo>
                      <a:lnTo>
                        <a:pt x="35" y="770"/>
                      </a:lnTo>
                      <a:lnTo>
                        <a:pt x="35" y="771"/>
                      </a:lnTo>
                      <a:lnTo>
                        <a:pt x="34" y="771"/>
                      </a:lnTo>
                      <a:lnTo>
                        <a:pt x="33" y="772"/>
                      </a:lnTo>
                      <a:lnTo>
                        <a:pt x="32" y="773"/>
                      </a:lnTo>
                      <a:lnTo>
                        <a:pt x="33" y="774"/>
                      </a:lnTo>
                      <a:lnTo>
                        <a:pt x="33" y="775"/>
                      </a:lnTo>
                      <a:lnTo>
                        <a:pt x="32" y="775"/>
                      </a:lnTo>
                      <a:lnTo>
                        <a:pt x="31" y="775"/>
                      </a:lnTo>
                      <a:lnTo>
                        <a:pt x="30" y="776"/>
                      </a:lnTo>
                      <a:lnTo>
                        <a:pt x="30" y="777"/>
                      </a:lnTo>
                      <a:lnTo>
                        <a:pt x="31" y="778"/>
                      </a:lnTo>
                      <a:lnTo>
                        <a:pt x="30" y="778"/>
                      </a:lnTo>
                      <a:lnTo>
                        <a:pt x="29" y="777"/>
                      </a:lnTo>
                      <a:lnTo>
                        <a:pt x="28" y="778"/>
                      </a:lnTo>
                      <a:lnTo>
                        <a:pt x="27" y="778"/>
                      </a:lnTo>
                      <a:lnTo>
                        <a:pt x="27" y="779"/>
                      </a:lnTo>
                      <a:lnTo>
                        <a:pt x="28" y="779"/>
                      </a:lnTo>
                      <a:lnTo>
                        <a:pt x="28" y="778"/>
                      </a:lnTo>
                      <a:lnTo>
                        <a:pt x="29" y="778"/>
                      </a:lnTo>
                      <a:lnTo>
                        <a:pt x="29" y="779"/>
                      </a:lnTo>
                      <a:lnTo>
                        <a:pt x="28" y="779"/>
                      </a:lnTo>
                      <a:lnTo>
                        <a:pt x="28" y="780"/>
                      </a:lnTo>
                      <a:lnTo>
                        <a:pt x="28" y="781"/>
                      </a:lnTo>
                      <a:lnTo>
                        <a:pt x="28" y="782"/>
                      </a:lnTo>
                      <a:lnTo>
                        <a:pt x="28" y="783"/>
                      </a:lnTo>
                      <a:lnTo>
                        <a:pt x="27" y="783"/>
                      </a:lnTo>
                      <a:lnTo>
                        <a:pt x="26" y="783"/>
                      </a:lnTo>
                      <a:lnTo>
                        <a:pt x="25" y="783"/>
                      </a:lnTo>
                      <a:lnTo>
                        <a:pt x="25" y="784"/>
                      </a:lnTo>
                      <a:lnTo>
                        <a:pt x="24" y="784"/>
                      </a:lnTo>
                      <a:lnTo>
                        <a:pt x="23" y="784"/>
                      </a:lnTo>
                      <a:lnTo>
                        <a:pt x="23" y="785"/>
                      </a:lnTo>
                      <a:lnTo>
                        <a:pt x="24" y="785"/>
                      </a:lnTo>
                      <a:lnTo>
                        <a:pt x="25" y="786"/>
                      </a:lnTo>
                      <a:lnTo>
                        <a:pt x="25" y="787"/>
                      </a:lnTo>
                      <a:lnTo>
                        <a:pt x="24" y="787"/>
                      </a:lnTo>
                      <a:lnTo>
                        <a:pt x="23" y="787"/>
                      </a:lnTo>
                      <a:lnTo>
                        <a:pt x="23" y="788"/>
                      </a:lnTo>
                      <a:lnTo>
                        <a:pt x="22" y="788"/>
                      </a:lnTo>
                      <a:lnTo>
                        <a:pt x="23" y="789"/>
                      </a:lnTo>
                      <a:lnTo>
                        <a:pt x="24" y="789"/>
                      </a:lnTo>
                      <a:lnTo>
                        <a:pt x="23" y="790"/>
                      </a:lnTo>
                      <a:lnTo>
                        <a:pt x="23" y="791"/>
                      </a:lnTo>
                      <a:lnTo>
                        <a:pt x="22" y="791"/>
                      </a:lnTo>
                      <a:lnTo>
                        <a:pt x="22" y="792"/>
                      </a:lnTo>
                      <a:lnTo>
                        <a:pt x="21" y="792"/>
                      </a:lnTo>
                      <a:lnTo>
                        <a:pt x="21" y="793"/>
                      </a:lnTo>
                      <a:lnTo>
                        <a:pt x="22" y="794"/>
                      </a:lnTo>
                      <a:lnTo>
                        <a:pt x="22" y="795"/>
                      </a:lnTo>
                      <a:lnTo>
                        <a:pt x="21" y="795"/>
                      </a:lnTo>
                      <a:lnTo>
                        <a:pt x="21" y="796"/>
                      </a:lnTo>
                      <a:lnTo>
                        <a:pt x="21" y="797"/>
                      </a:lnTo>
                      <a:lnTo>
                        <a:pt x="21" y="798"/>
                      </a:lnTo>
                      <a:lnTo>
                        <a:pt x="20" y="799"/>
                      </a:lnTo>
                      <a:lnTo>
                        <a:pt x="19" y="800"/>
                      </a:lnTo>
                      <a:lnTo>
                        <a:pt x="19" y="798"/>
                      </a:lnTo>
                      <a:lnTo>
                        <a:pt x="18" y="797"/>
                      </a:lnTo>
                      <a:lnTo>
                        <a:pt x="17" y="798"/>
                      </a:lnTo>
                      <a:lnTo>
                        <a:pt x="16" y="798"/>
                      </a:lnTo>
                      <a:lnTo>
                        <a:pt x="14" y="798"/>
                      </a:lnTo>
                      <a:lnTo>
                        <a:pt x="12" y="797"/>
                      </a:lnTo>
                      <a:lnTo>
                        <a:pt x="10" y="796"/>
                      </a:lnTo>
                      <a:lnTo>
                        <a:pt x="10" y="795"/>
                      </a:lnTo>
                      <a:lnTo>
                        <a:pt x="11" y="795"/>
                      </a:lnTo>
                      <a:lnTo>
                        <a:pt x="12" y="794"/>
                      </a:lnTo>
                      <a:lnTo>
                        <a:pt x="12" y="793"/>
                      </a:lnTo>
                      <a:lnTo>
                        <a:pt x="11" y="793"/>
                      </a:lnTo>
                      <a:lnTo>
                        <a:pt x="10" y="793"/>
                      </a:lnTo>
                      <a:lnTo>
                        <a:pt x="10" y="794"/>
                      </a:lnTo>
                      <a:lnTo>
                        <a:pt x="9" y="795"/>
                      </a:lnTo>
                      <a:lnTo>
                        <a:pt x="8" y="795"/>
                      </a:lnTo>
                      <a:lnTo>
                        <a:pt x="7" y="794"/>
                      </a:lnTo>
                      <a:lnTo>
                        <a:pt x="8" y="793"/>
                      </a:lnTo>
                      <a:lnTo>
                        <a:pt x="8" y="792"/>
                      </a:lnTo>
                      <a:lnTo>
                        <a:pt x="9" y="792"/>
                      </a:lnTo>
                      <a:lnTo>
                        <a:pt x="9" y="791"/>
                      </a:lnTo>
                      <a:lnTo>
                        <a:pt x="9" y="790"/>
                      </a:lnTo>
                      <a:lnTo>
                        <a:pt x="7" y="790"/>
                      </a:lnTo>
                      <a:lnTo>
                        <a:pt x="7" y="789"/>
                      </a:lnTo>
                      <a:lnTo>
                        <a:pt x="8" y="789"/>
                      </a:lnTo>
                      <a:lnTo>
                        <a:pt x="8" y="788"/>
                      </a:lnTo>
                      <a:lnTo>
                        <a:pt x="8" y="786"/>
                      </a:lnTo>
                      <a:lnTo>
                        <a:pt x="8" y="785"/>
                      </a:lnTo>
                      <a:lnTo>
                        <a:pt x="7" y="785"/>
                      </a:lnTo>
                      <a:lnTo>
                        <a:pt x="7" y="784"/>
                      </a:lnTo>
                      <a:lnTo>
                        <a:pt x="7" y="783"/>
                      </a:lnTo>
                      <a:lnTo>
                        <a:pt x="8" y="783"/>
                      </a:lnTo>
                      <a:lnTo>
                        <a:pt x="7" y="783"/>
                      </a:lnTo>
                      <a:lnTo>
                        <a:pt x="6" y="783"/>
                      </a:lnTo>
                      <a:lnTo>
                        <a:pt x="6" y="782"/>
                      </a:lnTo>
                      <a:lnTo>
                        <a:pt x="5" y="780"/>
                      </a:lnTo>
                      <a:lnTo>
                        <a:pt x="5" y="779"/>
                      </a:lnTo>
                      <a:lnTo>
                        <a:pt x="6" y="778"/>
                      </a:lnTo>
                      <a:lnTo>
                        <a:pt x="6" y="777"/>
                      </a:lnTo>
                      <a:lnTo>
                        <a:pt x="5" y="777"/>
                      </a:lnTo>
                      <a:lnTo>
                        <a:pt x="4" y="777"/>
                      </a:lnTo>
                      <a:lnTo>
                        <a:pt x="3" y="777"/>
                      </a:lnTo>
                      <a:lnTo>
                        <a:pt x="2" y="777"/>
                      </a:lnTo>
                      <a:lnTo>
                        <a:pt x="1" y="777"/>
                      </a:lnTo>
                      <a:lnTo>
                        <a:pt x="0" y="776"/>
                      </a:lnTo>
                      <a:lnTo>
                        <a:pt x="1" y="775"/>
                      </a:lnTo>
                      <a:lnTo>
                        <a:pt x="1" y="774"/>
                      </a:lnTo>
                      <a:lnTo>
                        <a:pt x="0" y="773"/>
                      </a:lnTo>
                      <a:lnTo>
                        <a:pt x="0" y="772"/>
                      </a:lnTo>
                      <a:lnTo>
                        <a:pt x="0" y="771"/>
                      </a:lnTo>
                      <a:lnTo>
                        <a:pt x="1" y="771"/>
                      </a:lnTo>
                      <a:lnTo>
                        <a:pt x="2" y="771"/>
                      </a:lnTo>
                      <a:lnTo>
                        <a:pt x="3" y="771"/>
                      </a:lnTo>
                      <a:lnTo>
                        <a:pt x="4" y="772"/>
                      </a:lnTo>
                      <a:lnTo>
                        <a:pt x="4" y="771"/>
                      </a:lnTo>
                      <a:lnTo>
                        <a:pt x="4" y="770"/>
                      </a:lnTo>
                      <a:lnTo>
                        <a:pt x="4" y="769"/>
                      </a:lnTo>
                      <a:lnTo>
                        <a:pt x="3" y="769"/>
                      </a:lnTo>
                      <a:lnTo>
                        <a:pt x="2" y="769"/>
                      </a:lnTo>
                      <a:lnTo>
                        <a:pt x="2" y="768"/>
                      </a:lnTo>
                      <a:lnTo>
                        <a:pt x="3" y="766"/>
                      </a:lnTo>
                      <a:lnTo>
                        <a:pt x="5" y="765"/>
                      </a:lnTo>
                      <a:lnTo>
                        <a:pt x="5" y="764"/>
                      </a:lnTo>
                      <a:lnTo>
                        <a:pt x="5" y="762"/>
                      </a:lnTo>
                      <a:lnTo>
                        <a:pt x="6" y="761"/>
                      </a:lnTo>
                      <a:lnTo>
                        <a:pt x="6" y="760"/>
                      </a:lnTo>
                      <a:lnTo>
                        <a:pt x="7" y="760"/>
                      </a:lnTo>
                      <a:lnTo>
                        <a:pt x="7" y="759"/>
                      </a:lnTo>
                      <a:lnTo>
                        <a:pt x="7" y="758"/>
                      </a:lnTo>
                      <a:lnTo>
                        <a:pt x="6" y="758"/>
                      </a:lnTo>
                      <a:lnTo>
                        <a:pt x="6" y="757"/>
                      </a:lnTo>
                      <a:lnTo>
                        <a:pt x="7" y="756"/>
                      </a:lnTo>
                      <a:lnTo>
                        <a:pt x="8" y="756"/>
                      </a:lnTo>
                      <a:lnTo>
                        <a:pt x="9" y="757"/>
                      </a:lnTo>
                      <a:lnTo>
                        <a:pt x="10" y="756"/>
                      </a:lnTo>
                      <a:lnTo>
                        <a:pt x="10" y="755"/>
                      </a:lnTo>
                      <a:lnTo>
                        <a:pt x="10" y="754"/>
                      </a:lnTo>
                      <a:lnTo>
                        <a:pt x="10" y="753"/>
                      </a:lnTo>
                      <a:lnTo>
                        <a:pt x="9" y="753"/>
                      </a:lnTo>
                      <a:lnTo>
                        <a:pt x="9" y="752"/>
                      </a:lnTo>
                      <a:lnTo>
                        <a:pt x="9" y="751"/>
                      </a:lnTo>
                      <a:lnTo>
                        <a:pt x="9" y="750"/>
                      </a:lnTo>
                      <a:lnTo>
                        <a:pt x="9" y="749"/>
                      </a:lnTo>
                      <a:lnTo>
                        <a:pt x="9" y="748"/>
                      </a:lnTo>
                      <a:lnTo>
                        <a:pt x="9" y="747"/>
                      </a:lnTo>
                      <a:lnTo>
                        <a:pt x="8" y="746"/>
                      </a:lnTo>
                      <a:lnTo>
                        <a:pt x="8" y="745"/>
                      </a:lnTo>
                      <a:lnTo>
                        <a:pt x="8" y="744"/>
                      </a:lnTo>
                      <a:lnTo>
                        <a:pt x="8" y="743"/>
                      </a:lnTo>
                      <a:lnTo>
                        <a:pt x="9" y="743"/>
                      </a:lnTo>
                      <a:lnTo>
                        <a:pt x="8" y="742"/>
                      </a:lnTo>
                      <a:lnTo>
                        <a:pt x="8" y="741"/>
                      </a:lnTo>
                      <a:lnTo>
                        <a:pt x="7" y="740"/>
                      </a:lnTo>
                      <a:lnTo>
                        <a:pt x="8" y="739"/>
                      </a:lnTo>
                      <a:lnTo>
                        <a:pt x="9" y="739"/>
                      </a:lnTo>
                      <a:lnTo>
                        <a:pt x="10" y="738"/>
                      </a:lnTo>
                      <a:lnTo>
                        <a:pt x="10" y="737"/>
                      </a:lnTo>
                      <a:lnTo>
                        <a:pt x="9" y="737"/>
                      </a:lnTo>
                      <a:lnTo>
                        <a:pt x="8" y="735"/>
                      </a:lnTo>
                      <a:lnTo>
                        <a:pt x="7" y="735"/>
                      </a:lnTo>
                      <a:lnTo>
                        <a:pt x="7" y="734"/>
                      </a:lnTo>
                      <a:lnTo>
                        <a:pt x="8" y="733"/>
                      </a:lnTo>
                      <a:lnTo>
                        <a:pt x="8" y="732"/>
                      </a:lnTo>
                      <a:lnTo>
                        <a:pt x="7" y="731"/>
                      </a:lnTo>
                      <a:lnTo>
                        <a:pt x="6" y="731"/>
                      </a:lnTo>
                      <a:lnTo>
                        <a:pt x="5" y="731"/>
                      </a:lnTo>
                      <a:lnTo>
                        <a:pt x="4" y="731"/>
                      </a:lnTo>
                      <a:lnTo>
                        <a:pt x="4" y="729"/>
                      </a:lnTo>
                      <a:lnTo>
                        <a:pt x="5" y="728"/>
                      </a:lnTo>
                      <a:lnTo>
                        <a:pt x="5" y="726"/>
                      </a:lnTo>
                      <a:lnTo>
                        <a:pt x="5" y="725"/>
                      </a:lnTo>
                      <a:lnTo>
                        <a:pt x="5" y="724"/>
                      </a:lnTo>
                      <a:lnTo>
                        <a:pt x="6" y="723"/>
                      </a:lnTo>
                      <a:lnTo>
                        <a:pt x="6" y="722"/>
                      </a:lnTo>
                      <a:lnTo>
                        <a:pt x="5" y="722"/>
                      </a:lnTo>
                      <a:lnTo>
                        <a:pt x="5" y="721"/>
                      </a:lnTo>
                      <a:lnTo>
                        <a:pt x="5" y="720"/>
                      </a:lnTo>
                      <a:lnTo>
                        <a:pt x="6" y="720"/>
                      </a:lnTo>
                      <a:lnTo>
                        <a:pt x="6" y="719"/>
                      </a:lnTo>
                      <a:lnTo>
                        <a:pt x="6" y="718"/>
                      </a:lnTo>
                      <a:lnTo>
                        <a:pt x="6" y="717"/>
                      </a:lnTo>
                      <a:lnTo>
                        <a:pt x="6" y="716"/>
                      </a:lnTo>
                      <a:lnTo>
                        <a:pt x="6" y="715"/>
                      </a:lnTo>
                      <a:lnTo>
                        <a:pt x="6" y="714"/>
                      </a:lnTo>
                      <a:lnTo>
                        <a:pt x="5" y="714"/>
                      </a:lnTo>
                      <a:lnTo>
                        <a:pt x="5" y="713"/>
                      </a:lnTo>
                      <a:lnTo>
                        <a:pt x="5" y="712"/>
                      </a:lnTo>
                      <a:lnTo>
                        <a:pt x="5" y="711"/>
                      </a:lnTo>
                      <a:lnTo>
                        <a:pt x="6" y="710"/>
                      </a:lnTo>
                      <a:lnTo>
                        <a:pt x="5" y="710"/>
                      </a:lnTo>
                      <a:lnTo>
                        <a:pt x="5" y="709"/>
                      </a:lnTo>
                      <a:lnTo>
                        <a:pt x="5" y="708"/>
                      </a:lnTo>
                      <a:lnTo>
                        <a:pt x="5" y="707"/>
                      </a:lnTo>
                      <a:lnTo>
                        <a:pt x="6" y="707"/>
                      </a:lnTo>
                      <a:lnTo>
                        <a:pt x="6" y="706"/>
                      </a:lnTo>
                      <a:lnTo>
                        <a:pt x="7" y="706"/>
                      </a:lnTo>
                      <a:lnTo>
                        <a:pt x="8" y="705"/>
                      </a:lnTo>
                      <a:lnTo>
                        <a:pt x="8" y="704"/>
                      </a:lnTo>
                      <a:lnTo>
                        <a:pt x="8" y="703"/>
                      </a:lnTo>
                      <a:lnTo>
                        <a:pt x="8" y="702"/>
                      </a:lnTo>
                      <a:lnTo>
                        <a:pt x="7" y="701"/>
                      </a:lnTo>
                      <a:lnTo>
                        <a:pt x="7" y="700"/>
                      </a:lnTo>
                      <a:lnTo>
                        <a:pt x="8" y="699"/>
                      </a:lnTo>
                      <a:lnTo>
                        <a:pt x="9" y="698"/>
                      </a:lnTo>
                      <a:lnTo>
                        <a:pt x="10" y="698"/>
                      </a:lnTo>
                      <a:lnTo>
                        <a:pt x="10" y="697"/>
                      </a:lnTo>
                      <a:lnTo>
                        <a:pt x="10" y="696"/>
                      </a:lnTo>
                      <a:lnTo>
                        <a:pt x="10" y="695"/>
                      </a:lnTo>
                      <a:lnTo>
                        <a:pt x="9" y="695"/>
                      </a:lnTo>
                      <a:lnTo>
                        <a:pt x="8" y="694"/>
                      </a:lnTo>
                      <a:lnTo>
                        <a:pt x="7" y="694"/>
                      </a:lnTo>
                      <a:lnTo>
                        <a:pt x="6" y="694"/>
                      </a:lnTo>
                      <a:lnTo>
                        <a:pt x="6" y="693"/>
                      </a:lnTo>
                      <a:lnTo>
                        <a:pt x="5" y="693"/>
                      </a:lnTo>
                      <a:lnTo>
                        <a:pt x="5" y="692"/>
                      </a:lnTo>
                      <a:lnTo>
                        <a:pt x="5" y="691"/>
                      </a:lnTo>
                      <a:lnTo>
                        <a:pt x="5" y="690"/>
                      </a:lnTo>
                      <a:lnTo>
                        <a:pt x="5" y="688"/>
                      </a:lnTo>
                      <a:lnTo>
                        <a:pt x="4" y="687"/>
                      </a:lnTo>
                      <a:lnTo>
                        <a:pt x="4" y="686"/>
                      </a:lnTo>
                      <a:lnTo>
                        <a:pt x="4" y="683"/>
                      </a:lnTo>
                      <a:lnTo>
                        <a:pt x="3" y="682"/>
                      </a:lnTo>
                      <a:lnTo>
                        <a:pt x="2" y="680"/>
                      </a:lnTo>
                      <a:lnTo>
                        <a:pt x="2" y="679"/>
                      </a:lnTo>
                      <a:lnTo>
                        <a:pt x="3" y="679"/>
                      </a:lnTo>
                      <a:lnTo>
                        <a:pt x="4" y="677"/>
                      </a:lnTo>
                      <a:lnTo>
                        <a:pt x="5" y="677"/>
                      </a:lnTo>
                      <a:lnTo>
                        <a:pt x="5" y="676"/>
                      </a:lnTo>
                      <a:lnTo>
                        <a:pt x="6" y="676"/>
                      </a:lnTo>
                      <a:lnTo>
                        <a:pt x="7" y="676"/>
                      </a:lnTo>
                      <a:lnTo>
                        <a:pt x="8" y="675"/>
                      </a:lnTo>
                      <a:lnTo>
                        <a:pt x="9" y="674"/>
                      </a:lnTo>
                      <a:lnTo>
                        <a:pt x="9" y="673"/>
                      </a:lnTo>
                      <a:lnTo>
                        <a:pt x="9" y="672"/>
                      </a:lnTo>
                      <a:lnTo>
                        <a:pt x="9" y="670"/>
                      </a:lnTo>
                      <a:lnTo>
                        <a:pt x="9" y="669"/>
                      </a:lnTo>
                      <a:lnTo>
                        <a:pt x="9" y="668"/>
                      </a:lnTo>
                      <a:lnTo>
                        <a:pt x="9" y="666"/>
                      </a:lnTo>
                      <a:lnTo>
                        <a:pt x="10" y="666"/>
                      </a:lnTo>
                      <a:lnTo>
                        <a:pt x="10" y="665"/>
                      </a:lnTo>
                      <a:lnTo>
                        <a:pt x="9" y="665"/>
                      </a:lnTo>
                      <a:lnTo>
                        <a:pt x="9" y="664"/>
                      </a:lnTo>
                      <a:lnTo>
                        <a:pt x="8" y="664"/>
                      </a:lnTo>
                      <a:lnTo>
                        <a:pt x="7" y="664"/>
                      </a:lnTo>
                      <a:lnTo>
                        <a:pt x="6" y="664"/>
                      </a:lnTo>
                      <a:lnTo>
                        <a:pt x="5" y="664"/>
                      </a:lnTo>
                      <a:lnTo>
                        <a:pt x="4" y="664"/>
                      </a:lnTo>
                      <a:lnTo>
                        <a:pt x="3" y="663"/>
                      </a:lnTo>
                      <a:lnTo>
                        <a:pt x="3" y="662"/>
                      </a:lnTo>
                      <a:lnTo>
                        <a:pt x="2" y="661"/>
                      </a:lnTo>
                      <a:lnTo>
                        <a:pt x="2" y="660"/>
                      </a:lnTo>
                      <a:lnTo>
                        <a:pt x="1" y="659"/>
                      </a:lnTo>
                      <a:lnTo>
                        <a:pt x="1" y="658"/>
                      </a:lnTo>
                      <a:lnTo>
                        <a:pt x="2" y="657"/>
                      </a:lnTo>
                      <a:lnTo>
                        <a:pt x="2" y="656"/>
                      </a:lnTo>
                      <a:lnTo>
                        <a:pt x="2" y="655"/>
                      </a:lnTo>
                      <a:lnTo>
                        <a:pt x="1" y="655"/>
                      </a:lnTo>
                      <a:lnTo>
                        <a:pt x="2" y="652"/>
                      </a:lnTo>
                      <a:lnTo>
                        <a:pt x="1" y="651"/>
                      </a:lnTo>
                      <a:lnTo>
                        <a:pt x="1" y="650"/>
                      </a:lnTo>
                      <a:lnTo>
                        <a:pt x="2" y="649"/>
                      </a:lnTo>
                      <a:lnTo>
                        <a:pt x="2" y="648"/>
                      </a:lnTo>
                      <a:lnTo>
                        <a:pt x="3" y="646"/>
                      </a:lnTo>
                      <a:lnTo>
                        <a:pt x="3" y="645"/>
                      </a:lnTo>
                      <a:lnTo>
                        <a:pt x="3" y="643"/>
                      </a:lnTo>
                      <a:lnTo>
                        <a:pt x="3" y="642"/>
                      </a:lnTo>
                      <a:lnTo>
                        <a:pt x="4" y="641"/>
                      </a:lnTo>
                      <a:lnTo>
                        <a:pt x="5" y="640"/>
                      </a:lnTo>
                      <a:lnTo>
                        <a:pt x="5" y="638"/>
                      </a:lnTo>
                      <a:lnTo>
                        <a:pt x="5" y="637"/>
                      </a:lnTo>
                      <a:lnTo>
                        <a:pt x="6" y="635"/>
                      </a:lnTo>
                      <a:lnTo>
                        <a:pt x="6" y="634"/>
                      </a:lnTo>
                      <a:lnTo>
                        <a:pt x="9" y="634"/>
                      </a:lnTo>
                      <a:lnTo>
                        <a:pt x="9" y="633"/>
                      </a:lnTo>
                      <a:lnTo>
                        <a:pt x="10" y="632"/>
                      </a:lnTo>
                      <a:lnTo>
                        <a:pt x="10" y="630"/>
                      </a:lnTo>
                      <a:lnTo>
                        <a:pt x="11" y="629"/>
                      </a:lnTo>
                      <a:lnTo>
                        <a:pt x="11" y="628"/>
                      </a:lnTo>
                      <a:lnTo>
                        <a:pt x="11" y="625"/>
                      </a:lnTo>
                      <a:lnTo>
                        <a:pt x="11" y="624"/>
                      </a:lnTo>
                      <a:lnTo>
                        <a:pt x="11" y="623"/>
                      </a:lnTo>
                      <a:lnTo>
                        <a:pt x="11" y="622"/>
                      </a:lnTo>
                      <a:lnTo>
                        <a:pt x="10" y="620"/>
                      </a:lnTo>
                      <a:lnTo>
                        <a:pt x="11" y="618"/>
                      </a:lnTo>
                      <a:lnTo>
                        <a:pt x="11" y="617"/>
                      </a:lnTo>
                      <a:lnTo>
                        <a:pt x="11" y="616"/>
                      </a:lnTo>
                      <a:lnTo>
                        <a:pt x="12" y="616"/>
                      </a:lnTo>
                      <a:lnTo>
                        <a:pt x="13" y="615"/>
                      </a:lnTo>
                      <a:lnTo>
                        <a:pt x="14" y="613"/>
                      </a:lnTo>
                      <a:lnTo>
                        <a:pt x="14" y="612"/>
                      </a:lnTo>
                      <a:lnTo>
                        <a:pt x="16" y="612"/>
                      </a:lnTo>
                      <a:lnTo>
                        <a:pt x="16" y="611"/>
                      </a:lnTo>
                      <a:lnTo>
                        <a:pt x="16" y="610"/>
                      </a:lnTo>
                      <a:lnTo>
                        <a:pt x="17" y="610"/>
                      </a:lnTo>
                      <a:lnTo>
                        <a:pt x="17" y="607"/>
                      </a:lnTo>
                      <a:lnTo>
                        <a:pt x="16" y="607"/>
                      </a:lnTo>
                      <a:lnTo>
                        <a:pt x="16" y="606"/>
                      </a:lnTo>
                      <a:lnTo>
                        <a:pt x="16" y="605"/>
                      </a:lnTo>
                      <a:lnTo>
                        <a:pt x="16" y="604"/>
                      </a:lnTo>
                      <a:lnTo>
                        <a:pt x="16" y="603"/>
                      </a:lnTo>
                      <a:lnTo>
                        <a:pt x="16" y="602"/>
                      </a:lnTo>
                      <a:lnTo>
                        <a:pt x="15" y="601"/>
                      </a:lnTo>
                      <a:lnTo>
                        <a:pt x="16" y="599"/>
                      </a:lnTo>
                      <a:lnTo>
                        <a:pt x="15" y="598"/>
                      </a:lnTo>
                      <a:lnTo>
                        <a:pt x="15" y="597"/>
                      </a:lnTo>
                      <a:lnTo>
                        <a:pt x="15" y="596"/>
                      </a:lnTo>
                      <a:lnTo>
                        <a:pt x="15" y="595"/>
                      </a:lnTo>
                      <a:lnTo>
                        <a:pt x="16" y="594"/>
                      </a:lnTo>
                      <a:lnTo>
                        <a:pt x="17" y="593"/>
                      </a:lnTo>
                      <a:lnTo>
                        <a:pt x="18" y="592"/>
                      </a:lnTo>
                      <a:lnTo>
                        <a:pt x="18" y="591"/>
                      </a:lnTo>
                      <a:lnTo>
                        <a:pt x="18" y="590"/>
                      </a:lnTo>
                      <a:lnTo>
                        <a:pt x="18" y="589"/>
                      </a:lnTo>
                      <a:lnTo>
                        <a:pt x="17" y="589"/>
                      </a:lnTo>
                      <a:lnTo>
                        <a:pt x="17" y="588"/>
                      </a:lnTo>
                      <a:lnTo>
                        <a:pt x="16" y="588"/>
                      </a:lnTo>
                      <a:lnTo>
                        <a:pt x="16" y="586"/>
                      </a:lnTo>
                      <a:lnTo>
                        <a:pt x="17" y="585"/>
                      </a:lnTo>
                      <a:lnTo>
                        <a:pt x="17" y="584"/>
                      </a:lnTo>
                      <a:lnTo>
                        <a:pt x="17" y="583"/>
                      </a:lnTo>
                      <a:lnTo>
                        <a:pt x="18" y="582"/>
                      </a:lnTo>
                      <a:lnTo>
                        <a:pt x="19" y="582"/>
                      </a:lnTo>
                      <a:lnTo>
                        <a:pt x="20" y="582"/>
                      </a:lnTo>
                      <a:lnTo>
                        <a:pt x="20" y="580"/>
                      </a:lnTo>
                      <a:lnTo>
                        <a:pt x="20" y="579"/>
                      </a:lnTo>
                      <a:lnTo>
                        <a:pt x="21" y="579"/>
                      </a:lnTo>
                      <a:lnTo>
                        <a:pt x="21" y="578"/>
                      </a:lnTo>
                      <a:lnTo>
                        <a:pt x="22" y="577"/>
                      </a:lnTo>
                      <a:lnTo>
                        <a:pt x="22" y="576"/>
                      </a:lnTo>
                      <a:lnTo>
                        <a:pt x="21" y="575"/>
                      </a:lnTo>
                      <a:lnTo>
                        <a:pt x="21" y="574"/>
                      </a:lnTo>
                      <a:lnTo>
                        <a:pt x="21" y="573"/>
                      </a:lnTo>
                      <a:lnTo>
                        <a:pt x="21" y="572"/>
                      </a:lnTo>
                      <a:lnTo>
                        <a:pt x="20" y="572"/>
                      </a:lnTo>
                      <a:lnTo>
                        <a:pt x="20" y="571"/>
                      </a:lnTo>
                      <a:lnTo>
                        <a:pt x="20" y="570"/>
                      </a:lnTo>
                      <a:lnTo>
                        <a:pt x="20" y="569"/>
                      </a:lnTo>
                      <a:lnTo>
                        <a:pt x="19" y="569"/>
                      </a:lnTo>
                      <a:lnTo>
                        <a:pt x="19" y="568"/>
                      </a:lnTo>
                      <a:lnTo>
                        <a:pt x="19" y="567"/>
                      </a:lnTo>
                      <a:lnTo>
                        <a:pt x="19" y="566"/>
                      </a:lnTo>
                      <a:lnTo>
                        <a:pt x="20" y="566"/>
                      </a:lnTo>
                      <a:lnTo>
                        <a:pt x="21" y="565"/>
                      </a:lnTo>
                      <a:lnTo>
                        <a:pt x="21" y="564"/>
                      </a:lnTo>
                      <a:lnTo>
                        <a:pt x="22" y="564"/>
                      </a:lnTo>
                      <a:lnTo>
                        <a:pt x="22" y="563"/>
                      </a:lnTo>
                      <a:lnTo>
                        <a:pt x="23" y="562"/>
                      </a:lnTo>
                      <a:lnTo>
                        <a:pt x="24" y="562"/>
                      </a:lnTo>
                      <a:lnTo>
                        <a:pt x="25" y="562"/>
                      </a:lnTo>
                      <a:lnTo>
                        <a:pt x="26" y="562"/>
                      </a:lnTo>
                      <a:lnTo>
                        <a:pt x="26" y="561"/>
                      </a:lnTo>
                      <a:lnTo>
                        <a:pt x="26" y="560"/>
                      </a:lnTo>
                      <a:lnTo>
                        <a:pt x="26" y="559"/>
                      </a:lnTo>
                      <a:lnTo>
                        <a:pt x="27" y="558"/>
                      </a:lnTo>
                      <a:lnTo>
                        <a:pt x="28" y="558"/>
                      </a:lnTo>
                      <a:lnTo>
                        <a:pt x="28" y="557"/>
                      </a:lnTo>
                      <a:lnTo>
                        <a:pt x="28" y="556"/>
                      </a:lnTo>
                      <a:lnTo>
                        <a:pt x="28" y="555"/>
                      </a:lnTo>
                      <a:lnTo>
                        <a:pt x="29" y="553"/>
                      </a:lnTo>
                      <a:lnTo>
                        <a:pt x="28" y="552"/>
                      </a:lnTo>
                      <a:lnTo>
                        <a:pt x="28" y="551"/>
                      </a:lnTo>
                      <a:lnTo>
                        <a:pt x="29" y="551"/>
                      </a:lnTo>
                      <a:lnTo>
                        <a:pt x="29" y="550"/>
                      </a:lnTo>
                      <a:lnTo>
                        <a:pt x="30" y="550"/>
                      </a:lnTo>
                      <a:lnTo>
                        <a:pt x="31" y="550"/>
                      </a:lnTo>
                      <a:lnTo>
                        <a:pt x="32" y="550"/>
                      </a:lnTo>
                      <a:lnTo>
                        <a:pt x="32" y="549"/>
                      </a:lnTo>
                      <a:lnTo>
                        <a:pt x="32" y="548"/>
                      </a:lnTo>
                      <a:lnTo>
                        <a:pt x="32" y="547"/>
                      </a:lnTo>
                      <a:lnTo>
                        <a:pt x="33" y="544"/>
                      </a:lnTo>
                      <a:lnTo>
                        <a:pt x="33" y="542"/>
                      </a:lnTo>
                      <a:lnTo>
                        <a:pt x="33" y="541"/>
                      </a:lnTo>
                      <a:lnTo>
                        <a:pt x="34" y="540"/>
                      </a:lnTo>
                      <a:lnTo>
                        <a:pt x="35" y="540"/>
                      </a:lnTo>
                      <a:lnTo>
                        <a:pt x="36" y="539"/>
                      </a:lnTo>
                      <a:lnTo>
                        <a:pt x="37" y="538"/>
                      </a:lnTo>
                      <a:lnTo>
                        <a:pt x="37" y="537"/>
                      </a:lnTo>
                      <a:lnTo>
                        <a:pt x="39" y="536"/>
                      </a:lnTo>
                      <a:lnTo>
                        <a:pt x="39" y="535"/>
                      </a:lnTo>
                      <a:lnTo>
                        <a:pt x="39" y="534"/>
                      </a:lnTo>
                      <a:lnTo>
                        <a:pt x="39" y="533"/>
                      </a:lnTo>
                      <a:lnTo>
                        <a:pt x="40" y="531"/>
                      </a:lnTo>
                      <a:lnTo>
                        <a:pt x="41" y="528"/>
                      </a:lnTo>
                      <a:lnTo>
                        <a:pt x="42" y="526"/>
                      </a:lnTo>
                      <a:lnTo>
                        <a:pt x="42" y="525"/>
                      </a:lnTo>
                      <a:lnTo>
                        <a:pt x="42" y="524"/>
                      </a:lnTo>
                      <a:lnTo>
                        <a:pt x="43" y="523"/>
                      </a:lnTo>
                      <a:lnTo>
                        <a:pt x="44" y="521"/>
                      </a:lnTo>
                      <a:lnTo>
                        <a:pt x="43" y="517"/>
                      </a:lnTo>
                      <a:lnTo>
                        <a:pt x="42" y="516"/>
                      </a:lnTo>
                      <a:lnTo>
                        <a:pt x="42" y="515"/>
                      </a:lnTo>
                      <a:lnTo>
                        <a:pt x="42" y="514"/>
                      </a:lnTo>
                      <a:lnTo>
                        <a:pt x="43" y="512"/>
                      </a:lnTo>
                      <a:lnTo>
                        <a:pt x="44" y="511"/>
                      </a:lnTo>
                      <a:lnTo>
                        <a:pt x="45" y="510"/>
                      </a:lnTo>
                      <a:lnTo>
                        <a:pt x="45" y="509"/>
                      </a:lnTo>
                      <a:lnTo>
                        <a:pt x="46" y="509"/>
                      </a:lnTo>
                      <a:lnTo>
                        <a:pt x="47" y="508"/>
                      </a:lnTo>
                      <a:lnTo>
                        <a:pt x="47" y="507"/>
                      </a:lnTo>
                      <a:lnTo>
                        <a:pt x="47" y="506"/>
                      </a:lnTo>
                      <a:lnTo>
                        <a:pt x="49" y="505"/>
                      </a:lnTo>
                      <a:lnTo>
                        <a:pt x="50" y="504"/>
                      </a:lnTo>
                      <a:lnTo>
                        <a:pt x="52" y="503"/>
                      </a:lnTo>
                      <a:lnTo>
                        <a:pt x="53" y="502"/>
                      </a:lnTo>
                      <a:lnTo>
                        <a:pt x="54" y="500"/>
                      </a:lnTo>
                      <a:lnTo>
                        <a:pt x="54" y="499"/>
                      </a:lnTo>
                      <a:lnTo>
                        <a:pt x="54" y="498"/>
                      </a:lnTo>
                      <a:lnTo>
                        <a:pt x="54" y="497"/>
                      </a:lnTo>
                      <a:lnTo>
                        <a:pt x="55" y="497"/>
                      </a:lnTo>
                      <a:lnTo>
                        <a:pt x="56" y="496"/>
                      </a:lnTo>
                      <a:lnTo>
                        <a:pt x="55" y="495"/>
                      </a:lnTo>
                      <a:lnTo>
                        <a:pt x="56" y="494"/>
                      </a:lnTo>
                      <a:lnTo>
                        <a:pt x="56" y="493"/>
                      </a:lnTo>
                      <a:lnTo>
                        <a:pt x="57" y="492"/>
                      </a:lnTo>
                      <a:lnTo>
                        <a:pt x="57" y="491"/>
                      </a:lnTo>
                      <a:lnTo>
                        <a:pt x="57" y="490"/>
                      </a:lnTo>
                      <a:lnTo>
                        <a:pt x="57" y="489"/>
                      </a:lnTo>
                      <a:lnTo>
                        <a:pt x="58" y="487"/>
                      </a:lnTo>
                      <a:lnTo>
                        <a:pt x="60" y="485"/>
                      </a:lnTo>
                      <a:lnTo>
                        <a:pt x="61" y="484"/>
                      </a:lnTo>
                      <a:lnTo>
                        <a:pt x="62" y="484"/>
                      </a:lnTo>
                      <a:lnTo>
                        <a:pt x="62" y="483"/>
                      </a:lnTo>
                      <a:lnTo>
                        <a:pt x="61" y="483"/>
                      </a:lnTo>
                      <a:lnTo>
                        <a:pt x="62" y="482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24" name="Freeform 580"/>
                <p:cNvSpPr>
                  <a:spLocks/>
                </p:cNvSpPr>
                <p:nvPr/>
              </p:nvSpPr>
              <p:spPr bwMode="auto">
                <a:xfrm>
                  <a:off x="1311275" y="1492250"/>
                  <a:ext cx="661988" cy="731838"/>
                </a:xfrm>
                <a:custGeom>
                  <a:avLst/>
                  <a:gdLst>
                    <a:gd name="T0" fmla="*/ 2147483646 w 644"/>
                    <a:gd name="T1" fmla="*/ 2147483646 h 712"/>
                    <a:gd name="T2" fmla="*/ 2147483646 w 644"/>
                    <a:gd name="T3" fmla="*/ 2147483646 h 712"/>
                    <a:gd name="T4" fmla="*/ 2147483646 w 644"/>
                    <a:gd name="T5" fmla="*/ 2147483646 h 712"/>
                    <a:gd name="T6" fmla="*/ 2147483646 w 644"/>
                    <a:gd name="T7" fmla="*/ 2147483646 h 712"/>
                    <a:gd name="T8" fmla="*/ 2147483646 w 644"/>
                    <a:gd name="T9" fmla="*/ 2147483646 h 712"/>
                    <a:gd name="T10" fmla="*/ 2147483646 w 644"/>
                    <a:gd name="T11" fmla="*/ 2147483646 h 712"/>
                    <a:gd name="T12" fmla="*/ 2147483646 w 644"/>
                    <a:gd name="T13" fmla="*/ 2147483646 h 712"/>
                    <a:gd name="T14" fmla="*/ 2147483646 w 644"/>
                    <a:gd name="T15" fmla="*/ 2147483646 h 712"/>
                    <a:gd name="T16" fmla="*/ 2147483646 w 644"/>
                    <a:gd name="T17" fmla="*/ 2147483646 h 712"/>
                    <a:gd name="T18" fmla="*/ 2147483646 w 644"/>
                    <a:gd name="T19" fmla="*/ 2147483646 h 712"/>
                    <a:gd name="T20" fmla="*/ 2147483646 w 644"/>
                    <a:gd name="T21" fmla="*/ 2147483646 h 712"/>
                    <a:gd name="T22" fmla="*/ 2147483646 w 644"/>
                    <a:gd name="T23" fmla="*/ 2147483646 h 712"/>
                    <a:gd name="T24" fmla="*/ 2147483646 w 644"/>
                    <a:gd name="T25" fmla="*/ 2147483646 h 712"/>
                    <a:gd name="T26" fmla="*/ 2147483646 w 644"/>
                    <a:gd name="T27" fmla="*/ 2147483646 h 712"/>
                    <a:gd name="T28" fmla="*/ 2147483646 w 644"/>
                    <a:gd name="T29" fmla="*/ 2147483646 h 712"/>
                    <a:gd name="T30" fmla="*/ 2147483646 w 644"/>
                    <a:gd name="T31" fmla="*/ 2147483646 h 712"/>
                    <a:gd name="T32" fmla="*/ 2147483646 w 644"/>
                    <a:gd name="T33" fmla="*/ 2147483646 h 712"/>
                    <a:gd name="T34" fmla="*/ 2147483646 w 644"/>
                    <a:gd name="T35" fmla="*/ 2147483646 h 712"/>
                    <a:gd name="T36" fmla="*/ 2147483646 w 644"/>
                    <a:gd name="T37" fmla="*/ 2147483646 h 712"/>
                    <a:gd name="T38" fmla="*/ 2147483646 w 644"/>
                    <a:gd name="T39" fmla="*/ 2147483646 h 712"/>
                    <a:gd name="T40" fmla="*/ 2147483646 w 644"/>
                    <a:gd name="T41" fmla="*/ 2147483646 h 712"/>
                    <a:gd name="T42" fmla="*/ 2147483646 w 644"/>
                    <a:gd name="T43" fmla="*/ 2147483646 h 712"/>
                    <a:gd name="T44" fmla="*/ 2147483646 w 644"/>
                    <a:gd name="T45" fmla="*/ 2147483646 h 712"/>
                    <a:gd name="T46" fmla="*/ 2147483646 w 644"/>
                    <a:gd name="T47" fmla="*/ 2147483646 h 712"/>
                    <a:gd name="T48" fmla="*/ 2147483646 w 644"/>
                    <a:gd name="T49" fmla="*/ 2147483646 h 712"/>
                    <a:gd name="T50" fmla="*/ 2147483646 w 644"/>
                    <a:gd name="T51" fmla="*/ 2147483646 h 712"/>
                    <a:gd name="T52" fmla="*/ 2147483646 w 644"/>
                    <a:gd name="T53" fmla="*/ 2147483646 h 712"/>
                    <a:gd name="T54" fmla="*/ 2147483646 w 644"/>
                    <a:gd name="T55" fmla="*/ 2147483646 h 712"/>
                    <a:gd name="T56" fmla="*/ 2147483646 w 644"/>
                    <a:gd name="T57" fmla="*/ 2147483646 h 712"/>
                    <a:gd name="T58" fmla="*/ 2147483646 w 644"/>
                    <a:gd name="T59" fmla="*/ 2147483646 h 712"/>
                    <a:gd name="T60" fmla="*/ 2147483646 w 644"/>
                    <a:gd name="T61" fmla="*/ 2147483646 h 712"/>
                    <a:gd name="T62" fmla="*/ 2147483646 w 644"/>
                    <a:gd name="T63" fmla="*/ 2147483646 h 712"/>
                    <a:gd name="T64" fmla="*/ 2147483646 w 644"/>
                    <a:gd name="T65" fmla="*/ 2147483646 h 712"/>
                    <a:gd name="T66" fmla="*/ 2147483646 w 644"/>
                    <a:gd name="T67" fmla="*/ 2147483646 h 712"/>
                    <a:gd name="T68" fmla="*/ 2147483646 w 644"/>
                    <a:gd name="T69" fmla="*/ 2147483646 h 712"/>
                    <a:gd name="T70" fmla="*/ 2147483646 w 644"/>
                    <a:gd name="T71" fmla="*/ 2147483646 h 712"/>
                    <a:gd name="T72" fmla="*/ 2147483646 w 644"/>
                    <a:gd name="T73" fmla="*/ 2147483646 h 712"/>
                    <a:gd name="T74" fmla="*/ 2147483646 w 644"/>
                    <a:gd name="T75" fmla="*/ 2147483646 h 712"/>
                    <a:gd name="T76" fmla="*/ 2147483646 w 644"/>
                    <a:gd name="T77" fmla="*/ 2147483646 h 712"/>
                    <a:gd name="T78" fmla="*/ 2147483646 w 644"/>
                    <a:gd name="T79" fmla="*/ 2147483646 h 712"/>
                    <a:gd name="T80" fmla="*/ 2147483646 w 644"/>
                    <a:gd name="T81" fmla="*/ 2147483646 h 712"/>
                    <a:gd name="T82" fmla="*/ 2147483646 w 644"/>
                    <a:gd name="T83" fmla="*/ 2147483646 h 712"/>
                    <a:gd name="T84" fmla="*/ 2147483646 w 644"/>
                    <a:gd name="T85" fmla="*/ 2147483646 h 712"/>
                    <a:gd name="T86" fmla="*/ 2147483646 w 644"/>
                    <a:gd name="T87" fmla="*/ 2147483646 h 712"/>
                    <a:gd name="T88" fmla="*/ 2147483646 w 644"/>
                    <a:gd name="T89" fmla="*/ 2147483646 h 712"/>
                    <a:gd name="T90" fmla="*/ 2147483646 w 644"/>
                    <a:gd name="T91" fmla="*/ 2147483646 h 712"/>
                    <a:gd name="T92" fmla="*/ 2147483646 w 644"/>
                    <a:gd name="T93" fmla="*/ 2147483646 h 712"/>
                    <a:gd name="T94" fmla="*/ 2147483646 w 644"/>
                    <a:gd name="T95" fmla="*/ 2147483646 h 712"/>
                    <a:gd name="T96" fmla="*/ 2147483646 w 644"/>
                    <a:gd name="T97" fmla="*/ 2147483646 h 712"/>
                    <a:gd name="T98" fmla="*/ 2147483646 w 644"/>
                    <a:gd name="T99" fmla="*/ 2147483646 h 712"/>
                    <a:gd name="T100" fmla="*/ 2147483646 w 644"/>
                    <a:gd name="T101" fmla="*/ 2147483646 h 712"/>
                    <a:gd name="T102" fmla="*/ 2147483646 w 644"/>
                    <a:gd name="T103" fmla="*/ 2147483646 h 712"/>
                    <a:gd name="T104" fmla="*/ 2147483646 w 644"/>
                    <a:gd name="T105" fmla="*/ 2147483646 h 712"/>
                    <a:gd name="T106" fmla="*/ 2147483646 w 644"/>
                    <a:gd name="T107" fmla="*/ 2147483646 h 712"/>
                    <a:gd name="T108" fmla="*/ 2147483646 w 644"/>
                    <a:gd name="T109" fmla="*/ 2147483646 h 712"/>
                    <a:gd name="T110" fmla="*/ 2147483646 w 644"/>
                    <a:gd name="T111" fmla="*/ 2147483646 h 712"/>
                    <a:gd name="T112" fmla="*/ 2147483646 w 644"/>
                    <a:gd name="T113" fmla="*/ 2147483646 h 712"/>
                    <a:gd name="T114" fmla="*/ 2147483646 w 644"/>
                    <a:gd name="T115" fmla="*/ 2147483646 h 712"/>
                    <a:gd name="T116" fmla="*/ 2147483646 w 644"/>
                    <a:gd name="T117" fmla="*/ 2147483646 h 712"/>
                    <a:gd name="T118" fmla="*/ 2147483646 w 644"/>
                    <a:gd name="T119" fmla="*/ 2147483646 h 712"/>
                    <a:gd name="T120" fmla="*/ 2147483646 w 644"/>
                    <a:gd name="T121" fmla="*/ 2147483646 h 712"/>
                    <a:gd name="T122" fmla="*/ 2147483646 w 644"/>
                    <a:gd name="T123" fmla="*/ 2147483646 h 712"/>
                    <a:gd name="T124" fmla="*/ 2147483646 w 644"/>
                    <a:gd name="T125" fmla="*/ 2147483646 h 71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44"/>
                    <a:gd name="T190" fmla="*/ 0 h 712"/>
                    <a:gd name="T191" fmla="*/ 644 w 644"/>
                    <a:gd name="T192" fmla="*/ 712 h 71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44" h="712">
                      <a:moveTo>
                        <a:pt x="643" y="520"/>
                      </a:moveTo>
                      <a:lnTo>
                        <a:pt x="611" y="520"/>
                      </a:lnTo>
                      <a:lnTo>
                        <a:pt x="585" y="520"/>
                      </a:lnTo>
                      <a:lnTo>
                        <a:pt x="520" y="520"/>
                      </a:lnTo>
                      <a:lnTo>
                        <a:pt x="519" y="521"/>
                      </a:lnTo>
                      <a:lnTo>
                        <a:pt x="519" y="523"/>
                      </a:lnTo>
                      <a:lnTo>
                        <a:pt x="519" y="524"/>
                      </a:lnTo>
                      <a:lnTo>
                        <a:pt x="518" y="528"/>
                      </a:lnTo>
                      <a:lnTo>
                        <a:pt x="518" y="529"/>
                      </a:lnTo>
                      <a:lnTo>
                        <a:pt x="518" y="530"/>
                      </a:lnTo>
                      <a:lnTo>
                        <a:pt x="516" y="531"/>
                      </a:lnTo>
                      <a:lnTo>
                        <a:pt x="515" y="532"/>
                      </a:lnTo>
                      <a:lnTo>
                        <a:pt x="514" y="532"/>
                      </a:lnTo>
                      <a:lnTo>
                        <a:pt x="512" y="533"/>
                      </a:lnTo>
                      <a:lnTo>
                        <a:pt x="511" y="533"/>
                      </a:lnTo>
                      <a:lnTo>
                        <a:pt x="511" y="534"/>
                      </a:lnTo>
                      <a:lnTo>
                        <a:pt x="509" y="536"/>
                      </a:lnTo>
                      <a:lnTo>
                        <a:pt x="509" y="537"/>
                      </a:lnTo>
                      <a:lnTo>
                        <a:pt x="510" y="538"/>
                      </a:lnTo>
                      <a:lnTo>
                        <a:pt x="511" y="539"/>
                      </a:lnTo>
                      <a:lnTo>
                        <a:pt x="510" y="539"/>
                      </a:lnTo>
                      <a:lnTo>
                        <a:pt x="509" y="540"/>
                      </a:lnTo>
                      <a:lnTo>
                        <a:pt x="509" y="542"/>
                      </a:lnTo>
                      <a:lnTo>
                        <a:pt x="509" y="543"/>
                      </a:lnTo>
                      <a:lnTo>
                        <a:pt x="509" y="544"/>
                      </a:lnTo>
                      <a:lnTo>
                        <a:pt x="508" y="545"/>
                      </a:lnTo>
                      <a:lnTo>
                        <a:pt x="507" y="545"/>
                      </a:lnTo>
                      <a:lnTo>
                        <a:pt x="506" y="546"/>
                      </a:lnTo>
                      <a:lnTo>
                        <a:pt x="505" y="547"/>
                      </a:lnTo>
                      <a:lnTo>
                        <a:pt x="504" y="547"/>
                      </a:lnTo>
                      <a:lnTo>
                        <a:pt x="504" y="548"/>
                      </a:lnTo>
                      <a:lnTo>
                        <a:pt x="503" y="550"/>
                      </a:lnTo>
                      <a:lnTo>
                        <a:pt x="502" y="551"/>
                      </a:lnTo>
                      <a:lnTo>
                        <a:pt x="502" y="552"/>
                      </a:lnTo>
                      <a:lnTo>
                        <a:pt x="502" y="553"/>
                      </a:lnTo>
                      <a:lnTo>
                        <a:pt x="501" y="554"/>
                      </a:lnTo>
                      <a:lnTo>
                        <a:pt x="500" y="555"/>
                      </a:lnTo>
                      <a:lnTo>
                        <a:pt x="500" y="556"/>
                      </a:lnTo>
                      <a:lnTo>
                        <a:pt x="500" y="557"/>
                      </a:lnTo>
                      <a:lnTo>
                        <a:pt x="499" y="558"/>
                      </a:lnTo>
                      <a:lnTo>
                        <a:pt x="499" y="559"/>
                      </a:lnTo>
                      <a:lnTo>
                        <a:pt x="500" y="560"/>
                      </a:lnTo>
                      <a:lnTo>
                        <a:pt x="499" y="560"/>
                      </a:lnTo>
                      <a:lnTo>
                        <a:pt x="500" y="561"/>
                      </a:lnTo>
                      <a:lnTo>
                        <a:pt x="500" y="562"/>
                      </a:lnTo>
                      <a:lnTo>
                        <a:pt x="499" y="562"/>
                      </a:lnTo>
                      <a:lnTo>
                        <a:pt x="497" y="565"/>
                      </a:lnTo>
                      <a:lnTo>
                        <a:pt x="496" y="565"/>
                      </a:lnTo>
                      <a:lnTo>
                        <a:pt x="495" y="566"/>
                      </a:lnTo>
                      <a:lnTo>
                        <a:pt x="495" y="567"/>
                      </a:lnTo>
                      <a:lnTo>
                        <a:pt x="494" y="568"/>
                      </a:lnTo>
                      <a:lnTo>
                        <a:pt x="493" y="569"/>
                      </a:lnTo>
                      <a:lnTo>
                        <a:pt x="492" y="568"/>
                      </a:lnTo>
                      <a:lnTo>
                        <a:pt x="492" y="569"/>
                      </a:lnTo>
                      <a:lnTo>
                        <a:pt x="492" y="570"/>
                      </a:lnTo>
                      <a:lnTo>
                        <a:pt x="492" y="571"/>
                      </a:lnTo>
                      <a:lnTo>
                        <a:pt x="492" y="574"/>
                      </a:lnTo>
                      <a:lnTo>
                        <a:pt x="491" y="575"/>
                      </a:lnTo>
                      <a:lnTo>
                        <a:pt x="492" y="576"/>
                      </a:lnTo>
                      <a:lnTo>
                        <a:pt x="492" y="577"/>
                      </a:lnTo>
                      <a:lnTo>
                        <a:pt x="493" y="578"/>
                      </a:lnTo>
                      <a:lnTo>
                        <a:pt x="492" y="578"/>
                      </a:lnTo>
                      <a:lnTo>
                        <a:pt x="491" y="579"/>
                      </a:lnTo>
                      <a:lnTo>
                        <a:pt x="491" y="581"/>
                      </a:lnTo>
                      <a:lnTo>
                        <a:pt x="490" y="581"/>
                      </a:lnTo>
                      <a:lnTo>
                        <a:pt x="490" y="582"/>
                      </a:lnTo>
                      <a:lnTo>
                        <a:pt x="489" y="582"/>
                      </a:lnTo>
                      <a:lnTo>
                        <a:pt x="490" y="583"/>
                      </a:lnTo>
                      <a:lnTo>
                        <a:pt x="490" y="585"/>
                      </a:lnTo>
                      <a:lnTo>
                        <a:pt x="489" y="586"/>
                      </a:lnTo>
                      <a:lnTo>
                        <a:pt x="489" y="587"/>
                      </a:lnTo>
                      <a:lnTo>
                        <a:pt x="488" y="587"/>
                      </a:lnTo>
                      <a:lnTo>
                        <a:pt x="488" y="588"/>
                      </a:lnTo>
                      <a:lnTo>
                        <a:pt x="487" y="589"/>
                      </a:lnTo>
                      <a:lnTo>
                        <a:pt x="486" y="590"/>
                      </a:lnTo>
                      <a:lnTo>
                        <a:pt x="487" y="590"/>
                      </a:lnTo>
                      <a:lnTo>
                        <a:pt x="487" y="591"/>
                      </a:lnTo>
                      <a:lnTo>
                        <a:pt x="487" y="592"/>
                      </a:lnTo>
                      <a:lnTo>
                        <a:pt x="487" y="593"/>
                      </a:lnTo>
                      <a:lnTo>
                        <a:pt x="486" y="594"/>
                      </a:lnTo>
                      <a:lnTo>
                        <a:pt x="485" y="594"/>
                      </a:lnTo>
                      <a:lnTo>
                        <a:pt x="483" y="595"/>
                      </a:lnTo>
                      <a:lnTo>
                        <a:pt x="483" y="596"/>
                      </a:lnTo>
                      <a:lnTo>
                        <a:pt x="483" y="597"/>
                      </a:lnTo>
                      <a:lnTo>
                        <a:pt x="482" y="598"/>
                      </a:lnTo>
                      <a:lnTo>
                        <a:pt x="482" y="599"/>
                      </a:lnTo>
                      <a:lnTo>
                        <a:pt x="482" y="600"/>
                      </a:lnTo>
                      <a:lnTo>
                        <a:pt x="481" y="600"/>
                      </a:lnTo>
                      <a:lnTo>
                        <a:pt x="481" y="601"/>
                      </a:lnTo>
                      <a:lnTo>
                        <a:pt x="481" y="602"/>
                      </a:lnTo>
                      <a:lnTo>
                        <a:pt x="481" y="604"/>
                      </a:lnTo>
                      <a:lnTo>
                        <a:pt x="481" y="605"/>
                      </a:lnTo>
                      <a:lnTo>
                        <a:pt x="483" y="605"/>
                      </a:lnTo>
                      <a:lnTo>
                        <a:pt x="483" y="606"/>
                      </a:lnTo>
                      <a:lnTo>
                        <a:pt x="483" y="607"/>
                      </a:lnTo>
                      <a:lnTo>
                        <a:pt x="482" y="608"/>
                      </a:lnTo>
                      <a:lnTo>
                        <a:pt x="483" y="609"/>
                      </a:lnTo>
                      <a:lnTo>
                        <a:pt x="484" y="608"/>
                      </a:lnTo>
                      <a:lnTo>
                        <a:pt x="484" y="609"/>
                      </a:lnTo>
                      <a:lnTo>
                        <a:pt x="485" y="610"/>
                      </a:lnTo>
                      <a:lnTo>
                        <a:pt x="486" y="612"/>
                      </a:lnTo>
                      <a:lnTo>
                        <a:pt x="487" y="612"/>
                      </a:lnTo>
                      <a:lnTo>
                        <a:pt x="488" y="613"/>
                      </a:lnTo>
                      <a:lnTo>
                        <a:pt x="489" y="614"/>
                      </a:lnTo>
                      <a:lnTo>
                        <a:pt x="490" y="614"/>
                      </a:lnTo>
                      <a:lnTo>
                        <a:pt x="490" y="615"/>
                      </a:lnTo>
                      <a:lnTo>
                        <a:pt x="490" y="616"/>
                      </a:lnTo>
                      <a:lnTo>
                        <a:pt x="491" y="617"/>
                      </a:lnTo>
                      <a:lnTo>
                        <a:pt x="491" y="618"/>
                      </a:lnTo>
                      <a:lnTo>
                        <a:pt x="491" y="619"/>
                      </a:lnTo>
                      <a:lnTo>
                        <a:pt x="491" y="620"/>
                      </a:lnTo>
                      <a:lnTo>
                        <a:pt x="491" y="621"/>
                      </a:lnTo>
                      <a:lnTo>
                        <a:pt x="491" y="623"/>
                      </a:lnTo>
                      <a:lnTo>
                        <a:pt x="490" y="622"/>
                      </a:lnTo>
                      <a:lnTo>
                        <a:pt x="487" y="624"/>
                      </a:lnTo>
                      <a:lnTo>
                        <a:pt x="487" y="625"/>
                      </a:lnTo>
                      <a:lnTo>
                        <a:pt x="486" y="625"/>
                      </a:lnTo>
                      <a:lnTo>
                        <a:pt x="483" y="625"/>
                      </a:lnTo>
                      <a:lnTo>
                        <a:pt x="483" y="626"/>
                      </a:lnTo>
                      <a:lnTo>
                        <a:pt x="482" y="626"/>
                      </a:lnTo>
                      <a:lnTo>
                        <a:pt x="481" y="626"/>
                      </a:lnTo>
                      <a:lnTo>
                        <a:pt x="480" y="626"/>
                      </a:lnTo>
                      <a:lnTo>
                        <a:pt x="479" y="627"/>
                      </a:lnTo>
                      <a:lnTo>
                        <a:pt x="478" y="628"/>
                      </a:lnTo>
                      <a:lnTo>
                        <a:pt x="477" y="628"/>
                      </a:lnTo>
                      <a:lnTo>
                        <a:pt x="476" y="628"/>
                      </a:lnTo>
                      <a:lnTo>
                        <a:pt x="475" y="628"/>
                      </a:lnTo>
                      <a:lnTo>
                        <a:pt x="474" y="627"/>
                      </a:lnTo>
                      <a:lnTo>
                        <a:pt x="472" y="628"/>
                      </a:lnTo>
                      <a:lnTo>
                        <a:pt x="471" y="629"/>
                      </a:lnTo>
                      <a:lnTo>
                        <a:pt x="470" y="629"/>
                      </a:lnTo>
                      <a:lnTo>
                        <a:pt x="471" y="630"/>
                      </a:lnTo>
                      <a:lnTo>
                        <a:pt x="470" y="631"/>
                      </a:lnTo>
                      <a:lnTo>
                        <a:pt x="471" y="632"/>
                      </a:lnTo>
                      <a:lnTo>
                        <a:pt x="470" y="633"/>
                      </a:lnTo>
                      <a:lnTo>
                        <a:pt x="469" y="633"/>
                      </a:lnTo>
                      <a:lnTo>
                        <a:pt x="468" y="634"/>
                      </a:lnTo>
                      <a:lnTo>
                        <a:pt x="470" y="635"/>
                      </a:lnTo>
                      <a:lnTo>
                        <a:pt x="469" y="636"/>
                      </a:lnTo>
                      <a:lnTo>
                        <a:pt x="468" y="637"/>
                      </a:lnTo>
                      <a:lnTo>
                        <a:pt x="467" y="638"/>
                      </a:lnTo>
                      <a:lnTo>
                        <a:pt x="466" y="638"/>
                      </a:lnTo>
                      <a:lnTo>
                        <a:pt x="465" y="638"/>
                      </a:lnTo>
                      <a:lnTo>
                        <a:pt x="464" y="638"/>
                      </a:lnTo>
                      <a:lnTo>
                        <a:pt x="464" y="637"/>
                      </a:lnTo>
                      <a:lnTo>
                        <a:pt x="463" y="637"/>
                      </a:lnTo>
                      <a:lnTo>
                        <a:pt x="462" y="637"/>
                      </a:lnTo>
                      <a:lnTo>
                        <a:pt x="461" y="636"/>
                      </a:lnTo>
                      <a:lnTo>
                        <a:pt x="460" y="636"/>
                      </a:lnTo>
                      <a:lnTo>
                        <a:pt x="460" y="637"/>
                      </a:lnTo>
                      <a:lnTo>
                        <a:pt x="460" y="638"/>
                      </a:lnTo>
                      <a:lnTo>
                        <a:pt x="458" y="637"/>
                      </a:lnTo>
                      <a:lnTo>
                        <a:pt x="457" y="637"/>
                      </a:lnTo>
                      <a:lnTo>
                        <a:pt x="457" y="638"/>
                      </a:lnTo>
                      <a:lnTo>
                        <a:pt x="456" y="638"/>
                      </a:lnTo>
                      <a:lnTo>
                        <a:pt x="455" y="639"/>
                      </a:lnTo>
                      <a:lnTo>
                        <a:pt x="453" y="639"/>
                      </a:lnTo>
                      <a:lnTo>
                        <a:pt x="453" y="640"/>
                      </a:lnTo>
                      <a:lnTo>
                        <a:pt x="452" y="640"/>
                      </a:lnTo>
                      <a:lnTo>
                        <a:pt x="451" y="640"/>
                      </a:lnTo>
                      <a:lnTo>
                        <a:pt x="452" y="639"/>
                      </a:lnTo>
                      <a:lnTo>
                        <a:pt x="451" y="638"/>
                      </a:lnTo>
                      <a:lnTo>
                        <a:pt x="450" y="638"/>
                      </a:lnTo>
                      <a:lnTo>
                        <a:pt x="449" y="638"/>
                      </a:lnTo>
                      <a:lnTo>
                        <a:pt x="448" y="637"/>
                      </a:lnTo>
                      <a:lnTo>
                        <a:pt x="447" y="638"/>
                      </a:lnTo>
                      <a:lnTo>
                        <a:pt x="446" y="637"/>
                      </a:lnTo>
                      <a:lnTo>
                        <a:pt x="445" y="637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6"/>
                      </a:lnTo>
                      <a:lnTo>
                        <a:pt x="442" y="635"/>
                      </a:lnTo>
                      <a:lnTo>
                        <a:pt x="442" y="634"/>
                      </a:lnTo>
                      <a:lnTo>
                        <a:pt x="443" y="633"/>
                      </a:lnTo>
                      <a:lnTo>
                        <a:pt x="442" y="632"/>
                      </a:lnTo>
                      <a:lnTo>
                        <a:pt x="442" y="630"/>
                      </a:lnTo>
                      <a:lnTo>
                        <a:pt x="441" y="630"/>
                      </a:lnTo>
                      <a:lnTo>
                        <a:pt x="440" y="630"/>
                      </a:lnTo>
                      <a:lnTo>
                        <a:pt x="440" y="629"/>
                      </a:lnTo>
                      <a:lnTo>
                        <a:pt x="441" y="628"/>
                      </a:lnTo>
                      <a:lnTo>
                        <a:pt x="442" y="627"/>
                      </a:lnTo>
                      <a:lnTo>
                        <a:pt x="441" y="626"/>
                      </a:lnTo>
                      <a:lnTo>
                        <a:pt x="440" y="626"/>
                      </a:lnTo>
                      <a:lnTo>
                        <a:pt x="440" y="625"/>
                      </a:lnTo>
                      <a:lnTo>
                        <a:pt x="439" y="625"/>
                      </a:lnTo>
                      <a:lnTo>
                        <a:pt x="438" y="625"/>
                      </a:lnTo>
                      <a:lnTo>
                        <a:pt x="438" y="624"/>
                      </a:lnTo>
                      <a:lnTo>
                        <a:pt x="438" y="623"/>
                      </a:lnTo>
                      <a:lnTo>
                        <a:pt x="438" y="622"/>
                      </a:lnTo>
                      <a:lnTo>
                        <a:pt x="438" y="621"/>
                      </a:lnTo>
                      <a:lnTo>
                        <a:pt x="438" y="620"/>
                      </a:lnTo>
                      <a:lnTo>
                        <a:pt x="436" y="619"/>
                      </a:lnTo>
                      <a:lnTo>
                        <a:pt x="435" y="619"/>
                      </a:lnTo>
                      <a:lnTo>
                        <a:pt x="434" y="619"/>
                      </a:lnTo>
                      <a:lnTo>
                        <a:pt x="433" y="619"/>
                      </a:lnTo>
                      <a:lnTo>
                        <a:pt x="432" y="618"/>
                      </a:lnTo>
                      <a:lnTo>
                        <a:pt x="432" y="616"/>
                      </a:lnTo>
                      <a:lnTo>
                        <a:pt x="432" y="615"/>
                      </a:lnTo>
                      <a:lnTo>
                        <a:pt x="431" y="614"/>
                      </a:lnTo>
                      <a:lnTo>
                        <a:pt x="430" y="615"/>
                      </a:lnTo>
                      <a:lnTo>
                        <a:pt x="429" y="615"/>
                      </a:lnTo>
                      <a:lnTo>
                        <a:pt x="428" y="614"/>
                      </a:lnTo>
                      <a:lnTo>
                        <a:pt x="427" y="614"/>
                      </a:lnTo>
                      <a:lnTo>
                        <a:pt x="427" y="613"/>
                      </a:lnTo>
                      <a:lnTo>
                        <a:pt x="426" y="612"/>
                      </a:lnTo>
                      <a:lnTo>
                        <a:pt x="426" y="611"/>
                      </a:lnTo>
                      <a:lnTo>
                        <a:pt x="425" y="611"/>
                      </a:lnTo>
                      <a:lnTo>
                        <a:pt x="425" y="609"/>
                      </a:lnTo>
                      <a:lnTo>
                        <a:pt x="425" y="608"/>
                      </a:lnTo>
                      <a:lnTo>
                        <a:pt x="425" y="607"/>
                      </a:lnTo>
                      <a:lnTo>
                        <a:pt x="425" y="605"/>
                      </a:lnTo>
                      <a:lnTo>
                        <a:pt x="424" y="605"/>
                      </a:lnTo>
                      <a:lnTo>
                        <a:pt x="423" y="606"/>
                      </a:lnTo>
                      <a:lnTo>
                        <a:pt x="422" y="606"/>
                      </a:lnTo>
                      <a:lnTo>
                        <a:pt x="421" y="605"/>
                      </a:lnTo>
                      <a:lnTo>
                        <a:pt x="420" y="606"/>
                      </a:lnTo>
                      <a:lnTo>
                        <a:pt x="419" y="606"/>
                      </a:lnTo>
                      <a:lnTo>
                        <a:pt x="416" y="606"/>
                      </a:lnTo>
                      <a:lnTo>
                        <a:pt x="415" y="605"/>
                      </a:lnTo>
                      <a:lnTo>
                        <a:pt x="414" y="605"/>
                      </a:lnTo>
                      <a:lnTo>
                        <a:pt x="413" y="604"/>
                      </a:lnTo>
                      <a:lnTo>
                        <a:pt x="412" y="605"/>
                      </a:lnTo>
                      <a:lnTo>
                        <a:pt x="411" y="604"/>
                      </a:lnTo>
                      <a:lnTo>
                        <a:pt x="410" y="603"/>
                      </a:lnTo>
                      <a:lnTo>
                        <a:pt x="410" y="602"/>
                      </a:lnTo>
                      <a:lnTo>
                        <a:pt x="409" y="601"/>
                      </a:lnTo>
                      <a:lnTo>
                        <a:pt x="408" y="600"/>
                      </a:lnTo>
                      <a:lnTo>
                        <a:pt x="407" y="600"/>
                      </a:lnTo>
                      <a:lnTo>
                        <a:pt x="406" y="600"/>
                      </a:lnTo>
                      <a:lnTo>
                        <a:pt x="405" y="600"/>
                      </a:lnTo>
                      <a:lnTo>
                        <a:pt x="404" y="600"/>
                      </a:lnTo>
                      <a:lnTo>
                        <a:pt x="403" y="600"/>
                      </a:lnTo>
                      <a:lnTo>
                        <a:pt x="402" y="599"/>
                      </a:lnTo>
                      <a:lnTo>
                        <a:pt x="400" y="600"/>
                      </a:lnTo>
                      <a:lnTo>
                        <a:pt x="399" y="600"/>
                      </a:lnTo>
                      <a:lnTo>
                        <a:pt x="399" y="601"/>
                      </a:lnTo>
                      <a:lnTo>
                        <a:pt x="398" y="601"/>
                      </a:lnTo>
                      <a:lnTo>
                        <a:pt x="397" y="600"/>
                      </a:lnTo>
                      <a:lnTo>
                        <a:pt x="396" y="600"/>
                      </a:lnTo>
                      <a:lnTo>
                        <a:pt x="395" y="600"/>
                      </a:lnTo>
                      <a:lnTo>
                        <a:pt x="394" y="599"/>
                      </a:lnTo>
                      <a:lnTo>
                        <a:pt x="392" y="600"/>
                      </a:lnTo>
                      <a:lnTo>
                        <a:pt x="392" y="602"/>
                      </a:lnTo>
                      <a:lnTo>
                        <a:pt x="393" y="603"/>
                      </a:lnTo>
                      <a:lnTo>
                        <a:pt x="392" y="604"/>
                      </a:lnTo>
                      <a:lnTo>
                        <a:pt x="392" y="606"/>
                      </a:lnTo>
                      <a:lnTo>
                        <a:pt x="391" y="606"/>
                      </a:lnTo>
                      <a:lnTo>
                        <a:pt x="390" y="607"/>
                      </a:lnTo>
                      <a:lnTo>
                        <a:pt x="389" y="607"/>
                      </a:lnTo>
                      <a:lnTo>
                        <a:pt x="388" y="607"/>
                      </a:lnTo>
                      <a:lnTo>
                        <a:pt x="386" y="608"/>
                      </a:lnTo>
                      <a:lnTo>
                        <a:pt x="385" y="607"/>
                      </a:lnTo>
                      <a:lnTo>
                        <a:pt x="384" y="608"/>
                      </a:lnTo>
                      <a:lnTo>
                        <a:pt x="383" y="609"/>
                      </a:lnTo>
                      <a:lnTo>
                        <a:pt x="382" y="609"/>
                      </a:lnTo>
                      <a:lnTo>
                        <a:pt x="381" y="610"/>
                      </a:lnTo>
                      <a:lnTo>
                        <a:pt x="380" y="610"/>
                      </a:lnTo>
                      <a:lnTo>
                        <a:pt x="379" y="610"/>
                      </a:lnTo>
                      <a:lnTo>
                        <a:pt x="377" y="610"/>
                      </a:lnTo>
                      <a:lnTo>
                        <a:pt x="376" y="611"/>
                      </a:lnTo>
                      <a:lnTo>
                        <a:pt x="374" y="612"/>
                      </a:lnTo>
                      <a:lnTo>
                        <a:pt x="372" y="613"/>
                      </a:lnTo>
                      <a:lnTo>
                        <a:pt x="370" y="614"/>
                      </a:lnTo>
                      <a:lnTo>
                        <a:pt x="369" y="615"/>
                      </a:lnTo>
                      <a:lnTo>
                        <a:pt x="370" y="616"/>
                      </a:lnTo>
                      <a:lnTo>
                        <a:pt x="369" y="616"/>
                      </a:lnTo>
                      <a:lnTo>
                        <a:pt x="368" y="616"/>
                      </a:lnTo>
                      <a:lnTo>
                        <a:pt x="367" y="616"/>
                      </a:lnTo>
                      <a:lnTo>
                        <a:pt x="366" y="617"/>
                      </a:lnTo>
                      <a:lnTo>
                        <a:pt x="365" y="619"/>
                      </a:lnTo>
                      <a:lnTo>
                        <a:pt x="365" y="621"/>
                      </a:lnTo>
                      <a:lnTo>
                        <a:pt x="364" y="622"/>
                      </a:lnTo>
                      <a:lnTo>
                        <a:pt x="363" y="623"/>
                      </a:lnTo>
                      <a:lnTo>
                        <a:pt x="362" y="624"/>
                      </a:lnTo>
                      <a:lnTo>
                        <a:pt x="361" y="625"/>
                      </a:lnTo>
                      <a:lnTo>
                        <a:pt x="360" y="625"/>
                      </a:lnTo>
                      <a:lnTo>
                        <a:pt x="359" y="626"/>
                      </a:lnTo>
                      <a:lnTo>
                        <a:pt x="358" y="626"/>
                      </a:lnTo>
                      <a:lnTo>
                        <a:pt x="358" y="627"/>
                      </a:lnTo>
                      <a:lnTo>
                        <a:pt x="357" y="629"/>
                      </a:lnTo>
                      <a:lnTo>
                        <a:pt x="356" y="631"/>
                      </a:lnTo>
                      <a:lnTo>
                        <a:pt x="356" y="632"/>
                      </a:lnTo>
                      <a:lnTo>
                        <a:pt x="356" y="633"/>
                      </a:lnTo>
                      <a:lnTo>
                        <a:pt x="357" y="635"/>
                      </a:lnTo>
                      <a:lnTo>
                        <a:pt x="357" y="636"/>
                      </a:lnTo>
                      <a:lnTo>
                        <a:pt x="357" y="637"/>
                      </a:lnTo>
                      <a:lnTo>
                        <a:pt x="356" y="638"/>
                      </a:lnTo>
                      <a:lnTo>
                        <a:pt x="356" y="639"/>
                      </a:lnTo>
                      <a:lnTo>
                        <a:pt x="356" y="640"/>
                      </a:lnTo>
                      <a:lnTo>
                        <a:pt x="356" y="641"/>
                      </a:lnTo>
                      <a:lnTo>
                        <a:pt x="354" y="642"/>
                      </a:lnTo>
                      <a:lnTo>
                        <a:pt x="354" y="643"/>
                      </a:lnTo>
                      <a:lnTo>
                        <a:pt x="353" y="644"/>
                      </a:lnTo>
                      <a:lnTo>
                        <a:pt x="353" y="645"/>
                      </a:lnTo>
                      <a:lnTo>
                        <a:pt x="353" y="646"/>
                      </a:lnTo>
                      <a:lnTo>
                        <a:pt x="354" y="647"/>
                      </a:lnTo>
                      <a:lnTo>
                        <a:pt x="353" y="649"/>
                      </a:lnTo>
                      <a:lnTo>
                        <a:pt x="353" y="650"/>
                      </a:lnTo>
                      <a:lnTo>
                        <a:pt x="354" y="651"/>
                      </a:lnTo>
                      <a:lnTo>
                        <a:pt x="356" y="651"/>
                      </a:lnTo>
                      <a:lnTo>
                        <a:pt x="355" y="652"/>
                      </a:lnTo>
                      <a:lnTo>
                        <a:pt x="356" y="653"/>
                      </a:lnTo>
                      <a:lnTo>
                        <a:pt x="357" y="654"/>
                      </a:lnTo>
                      <a:lnTo>
                        <a:pt x="358" y="656"/>
                      </a:lnTo>
                      <a:lnTo>
                        <a:pt x="357" y="658"/>
                      </a:lnTo>
                      <a:lnTo>
                        <a:pt x="357" y="659"/>
                      </a:lnTo>
                      <a:lnTo>
                        <a:pt x="356" y="660"/>
                      </a:lnTo>
                      <a:lnTo>
                        <a:pt x="355" y="660"/>
                      </a:lnTo>
                      <a:lnTo>
                        <a:pt x="354" y="660"/>
                      </a:lnTo>
                      <a:lnTo>
                        <a:pt x="354" y="661"/>
                      </a:lnTo>
                      <a:lnTo>
                        <a:pt x="354" y="662"/>
                      </a:lnTo>
                      <a:lnTo>
                        <a:pt x="355" y="662"/>
                      </a:lnTo>
                      <a:lnTo>
                        <a:pt x="354" y="663"/>
                      </a:lnTo>
                      <a:lnTo>
                        <a:pt x="354" y="664"/>
                      </a:lnTo>
                      <a:lnTo>
                        <a:pt x="354" y="665"/>
                      </a:lnTo>
                      <a:lnTo>
                        <a:pt x="355" y="666"/>
                      </a:lnTo>
                      <a:lnTo>
                        <a:pt x="355" y="667"/>
                      </a:lnTo>
                      <a:lnTo>
                        <a:pt x="354" y="668"/>
                      </a:lnTo>
                      <a:lnTo>
                        <a:pt x="353" y="669"/>
                      </a:lnTo>
                      <a:lnTo>
                        <a:pt x="354" y="670"/>
                      </a:lnTo>
                      <a:lnTo>
                        <a:pt x="354" y="671"/>
                      </a:lnTo>
                      <a:lnTo>
                        <a:pt x="353" y="672"/>
                      </a:lnTo>
                      <a:lnTo>
                        <a:pt x="353" y="673"/>
                      </a:lnTo>
                      <a:lnTo>
                        <a:pt x="352" y="674"/>
                      </a:lnTo>
                      <a:lnTo>
                        <a:pt x="352" y="675"/>
                      </a:lnTo>
                      <a:lnTo>
                        <a:pt x="351" y="678"/>
                      </a:lnTo>
                      <a:lnTo>
                        <a:pt x="351" y="680"/>
                      </a:lnTo>
                      <a:lnTo>
                        <a:pt x="351" y="681"/>
                      </a:lnTo>
                      <a:lnTo>
                        <a:pt x="348" y="683"/>
                      </a:lnTo>
                      <a:lnTo>
                        <a:pt x="349" y="684"/>
                      </a:lnTo>
                      <a:lnTo>
                        <a:pt x="350" y="684"/>
                      </a:lnTo>
                      <a:lnTo>
                        <a:pt x="352" y="686"/>
                      </a:lnTo>
                      <a:lnTo>
                        <a:pt x="353" y="687"/>
                      </a:lnTo>
                      <a:lnTo>
                        <a:pt x="353" y="689"/>
                      </a:lnTo>
                      <a:lnTo>
                        <a:pt x="353" y="690"/>
                      </a:lnTo>
                      <a:lnTo>
                        <a:pt x="352" y="690"/>
                      </a:lnTo>
                      <a:lnTo>
                        <a:pt x="350" y="692"/>
                      </a:lnTo>
                      <a:lnTo>
                        <a:pt x="350" y="693"/>
                      </a:lnTo>
                      <a:lnTo>
                        <a:pt x="350" y="694"/>
                      </a:lnTo>
                      <a:lnTo>
                        <a:pt x="351" y="695"/>
                      </a:lnTo>
                      <a:lnTo>
                        <a:pt x="352" y="694"/>
                      </a:lnTo>
                      <a:lnTo>
                        <a:pt x="353" y="695"/>
                      </a:lnTo>
                      <a:lnTo>
                        <a:pt x="354" y="696"/>
                      </a:lnTo>
                      <a:lnTo>
                        <a:pt x="354" y="697"/>
                      </a:lnTo>
                      <a:lnTo>
                        <a:pt x="357" y="697"/>
                      </a:lnTo>
                      <a:lnTo>
                        <a:pt x="358" y="697"/>
                      </a:lnTo>
                      <a:lnTo>
                        <a:pt x="358" y="698"/>
                      </a:lnTo>
                      <a:lnTo>
                        <a:pt x="359" y="699"/>
                      </a:lnTo>
                      <a:lnTo>
                        <a:pt x="359" y="701"/>
                      </a:lnTo>
                      <a:lnTo>
                        <a:pt x="359" y="702"/>
                      </a:lnTo>
                      <a:lnTo>
                        <a:pt x="360" y="703"/>
                      </a:lnTo>
                      <a:lnTo>
                        <a:pt x="361" y="704"/>
                      </a:lnTo>
                      <a:lnTo>
                        <a:pt x="361" y="705"/>
                      </a:lnTo>
                      <a:lnTo>
                        <a:pt x="363" y="705"/>
                      </a:lnTo>
                      <a:lnTo>
                        <a:pt x="364" y="706"/>
                      </a:lnTo>
                      <a:lnTo>
                        <a:pt x="365" y="707"/>
                      </a:lnTo>
                      <a:lnTo>
                        <a:pt x="366" y="708"/>
                      </a:lnTo>
                      <a:lnTo>
                        <a:pt x="366" y="709"/>
                      </a:lnTo>
                      <a:lnTo>
                        <a:pt x="365" y="710"/>
                      </a:lnTo>
                      <a:lnTo>
                        <a:pt x="365" y="711"/>
                      </a:lnTo>
                      <a:lnTo>
                        <a:pt x="365" y="712"/>
                      </a:lnTo>
                      <a:lnTo>
                        <a:pt x="364" y="712"/>
                      </a:lnTo>
                      <a:lnTo>
                        <a:pt x="363" y="712"/>
                      </a:lnTo>
                      <a:lnTo>
                        <a:pt x="362" y="711"/>
                      </a:lnTo>
                      <a:lnTo>
                        <a:pt x="362" y="710"/>
                      </a:lnTo>
                      <a:lnTo>
                        <a:pt x="361" y="710"/>
                      </a:lnTo>
                      <a:lnTo>
                        <a:pt x="358" y="707"/>
                      </a:lnTo>
                      <a:lnTo>
                        <a:pt x="356" y="704"/>
                      </a:lnTo>
                      <a:lnTo>
                        <a:pt x="354" y="702"/>
                      </a:lnTo>
                      <a:lnTo>
                        <a:pt x="353" y="700"/>
                      </a:lnTo>
                      <a:lnTo>
                        <a:pt x="351" y="699"/>
                      </a:lnTo>
                      <a:lnTo>
                        <a:pt x="348" y="697"/>
                      </a:lnTo>
                      <a:lnTo>
                        <a:pt x="346" y="697"/>
                      </a:lnTo>
                      <a:lnTo>
                        <a:pt x="345" y="697"/>
                      </a:lnTo>
                      <a:lnTo>
                        <a:pt x="343" y="696"/>
                      </a:lnTo>
                      <a:lnTo>
                        <a:pt x="342" y="696"/>
                      </a:lnTo>
                      <a:lnTo>
                        <a:pt x="341" y="695"/>
                      </a:lnTo>
                      <a:lnTo>
                        <a:pt x="340" y="695"/>
                      </a:lnTo>
                      <a:lnTo>
                        <a:pt x="339" y="695"/>
                      </a:lnTo>
                      <a:lnTo>
                        <a:pt x="338" y="694"/>
                      </a:lnTo>
                      <a:lnTo>
                        <a:pt x="336" y="693"/>
                      </a:lnTo>
                      <a:lnTo>
                        <a:pt x="334" y="692"/>
                      </a:lnTo>
                      <a:lnTo>
                        <a:pt x="333" y="692"/>
                      </a:lnTo>
                      <a:lnTo>
                        <a:pt x="331" y="692"/>
                      </a:lnTo>
                      <a:lnTo>
                        <a:pt x="330" y="692"/>
                      </a:lnTo>
                      <a:lnTo>
                        <a:pt x="328" y="694"/>
                      </a:lnTo>
                      <a:lnTo>
                        <a:pt x="327" y="694"/>
                      </a:lnTo>
                      <a:lnTo>
                        <a:pt x="326" y="694"/>
                      </a:lnTo>
                      <a:lnTo>
                        <a:pt x="325" y="694"/>
                      </a:lnTo>
                      <a:lnTo>
                        <a:pt x="322" y="694"/>
                      </a:lnTo>
                      <a:lnTo>
                        <a:pt x="319" y="694"/>
                      </a:lnTo>
                      <a:lnTo>
                        <a:pt x="319" y="693"/>
                      </a:lnTo>
                      <a:lnTo>
                        <a:pt x="318" y="692"/>
                      </a:lnTo>
                      <a:lnTo>
                        <a:pt x="318" y="689"/>
                      </a:lnTo>
                      <a:lnTo>
                        <a:pt x="317" y="687"/>
                      </a:lnTo>
                      <a:lnTo>
                        <a:pt x="316" y="686"/>
                      </a:lnTo>
                      <a:lnTo>
                        <a:pt x="314" y="684"/>
                      </a:lnTo>
                      <a:lnTo>
                        <a:pt x="314" y="683"/>
                      </a:lnTo>
                      <a:lnTo>
                        <a:pt x="313" y="681"/>
                      </a:lnTo>
                      <a:lnTo>
                        <a:pt x="313" y="680"/>
                      </a:lnTo>
                      <a:lnTo>
                        <a:pt x="312" y="678"/>
                      </a:lnTo>
                      <a:lnTo>
                        <a:pt x="310" y="675"/>
                      </a:lnTo>
                      <a:lnTo>
                        <a:pt x="309" y="673"/>
                      </a:lnTo>
                      <a:lnTo>
                        <a:pt x="307" y="668"/>
                      </a:lnTo>
                      <a:lnTo>
                        <a:pt x="306" y="667"/>
                      </a:lnTo>
                      <a:lnTo>
                        <a:pt x="304" y="665"/>
                      </a:lnTo>
                      <a:lnTo>
                        <a:pt x="303" y="664"/>
                      </a:lnTo>
                      <a:lnTo>
                        <a:pt x="302" y="663"/>
                      </a:lnTo>
                      <a:lnTo>
                        <a:pt x="301" y="663"/>
                      </a:lnTo>
                      <a:lnTo>
                        <a:pt x="299" y="663"/>
                      </a:lnTo>
                      <a:lnTo>
                        <a:pt x="297" y="662"/>
                      </a:lnTo>
                      <a:lnTo>
                        <a:pt x="297" y="661"/>
                      </a:lnTo>
                      <a:lnTo>
                        <a:pt x="296" y="661"/>
                      </a:lnTo>
                      <a:lnTo>
                        <a:pt x="295" y="660"/>
                      </a:lnTo>
                      <a:lnTo>
                        <a:pt x="296" y="660"/>
                      </a:lnTo>
                      <a:lnTo>
                        <a:pt x="296" y="659"/>
                      </a:lnTo>
                      <a:lnTo>
                        <a:pt x="295" y="657"/>
                      </a:lnTo>
                      <a:lnTo>
                        <a:pt x="295" y="656"/>
                      </a:lnTo>
                      <a:lnTo>
                        <a:pt x="294" y="656"/>
                      </a:lnTo>
                      <a:lnTo>
                        <a:pt x="293" y="656"/>
                      </a:lnTo>
                      <a:lnTo>
                        <a:pt x="291" y="655"/>
                      </a:lnTo>
                      <a:lnTo>
                        <a:pt x="291" y="654"/>
                      </a:lnTo>
                      <a:lnTo>
                        <a:pt x="290" y="654"/>
                      </a:lnTo>
                      <a:lnTo>
                        <a:pt x="290" y="653"/>
                      </a:lnTo>
                      <a:lnTo>
                        <a:pt x="287" y="653"/>
                      </a:lnTo>
                      <a:lnTo>
                        <a:pt x="286" y="651"/>
                      </a:lnTo>
                      <a:lnTo>
                        <a:pt x="285" y="651"/>
                      </a:lnTo>
                      <a:lnTo>
                        <a:pt x="284" y="650"/>
                      </a:lnTo>
                      <a:lnTo>
                        <a:pt x="282" y="650"/>
                      </a:lnTo>
                      <a:lnTo>
                        <a:pt x="280" y="650"/>
                      </a:lnTo>
                      <a:lnTo>
                        <a:pt x="280" y="649"/>
                      </a:lnTo>
                      <a:lnTo>
                        <a:pt x="279" y="649"/>
                      </a:lnTo>
                      <a:lnTo>
                        <a:pt x="279" y="648"/>
                      </a:lnTo>
                      <a:lnTo>
                        <a:pt x="278" y="647"/>
                      </a:lnTo>
                      <a:lnTo>
                        <a:pt x="277" y="647"/>
                      </a:lnTo>
                      <a:lnTo>
                        <a:pt x="276" y="647"/>
                      </a:lnTo>
                      <a:lnTo>
                        <a:pt x="276" y="646"/>
                      </a:lnTo>
                      <a:lnTo>
                        <a:pt x="274" y="645"/>
                      </a:lnTo>
                      <a:lnTo>
                        <a:pt x="274" y="644"/>
                      </a:lnTo>
                      <a:lnTo>
                        <a:pt x="273" y="644"/>
                      </a:lnTo>
                      <a:lnTo>
                        <a:pt x="272" y="643"/>
                      </a:lnTo>
                      <a:lnTo>
                        <a:pt x="271" y="642"/>
                      </a:lnTo>
                      <a:lnTo>
                        <a:pt x="271" y="641"/>
                      </a:lnTo>
                      <a:lnTo>
                        <a:pt x="270" y="640"/>
                      </a:lnTo>
                      <a:lnTo>
                        <a:pt x="269" y="640"/>
                      </a:lnTo>
                      <a:lnTo>
                        <a:pt x="269" y="639"/>
                      </a:lnTo>
                      <a:lnTo>
                        <a:pt x="268" y="639"/>
                      </a:lnTo>
                      <a:lnTo>
                        <a:pt x="268" y="638"/>
                      </a:lnTo>
                      <a:lnTo>
                        <a:pt x="268" y="637"/>
                      </a:lnTo>
                      <a:lnTo>
                        <a:pt x="267" y="636"/>
                      </a:lnTo>
                      <a:lnTo>
                        <a:pt x="268" y="636"/>
                      </a:lnTo>
                      <a:lnTo>
                        <a:pt x="266" y="635"/>
                      </a:lnTo>
                      <a:lnTo>
                        <a:pt x="265" y="634"/>
                      </a:lnTo>
                      <a:lnTo>
                        <a:pt x="263" y="633"/>
                      </a:lnTo>
                      <a:lnTo>
                        <a:pt x="262" y="633"/>
                      </a:lnTo>
                      <a:lnTo>
                        <a:pt x="261" y="632"/>
                      </a:lnTo>
                      <a:lnTo>
                        <a:pt x="260" y="632"/>
                      </a:lnTo>
                      <a:lnTo>
                        <a:pt x="260" y="633"/>
                      </a:lnTo>
                      <a:lnTo>
                        <a:pt x="259" y="632"/>
                      </a:lnTo>
                      <a:lnTo>
                        <a:pt x="258" y="632"/>
                      </a:lnTo>
                      <a:lnTo>
                        <a:pt x="258" y="631"/>
                      </a:lnTo>
                      <a:lnTo>
                        <a:pt x="257" y="631"/>
                      </a:lnTo>
                      <a:lnTo>
                        <a:pt x="256" y="631"/>
                      </a:lnTo>
                      <a:lnTo>
                        <a:pt x="255" y="631"/>
                      </a:lnTo>
                      <a:lnTo>
                        <a:pt x="254" y="630"/>
                      </a:lnTo>
                      <a:lnTo>
                        <a:pt x="254" y="629"/>
                      </a:lnTo>
                      <a:lnTo>
                        <a:pt x="253" y="628"/>
                      </a:lnTo>
                      <a:lnTo>
                        <a:pt x="254" y="627"/>
                      </a:lnTo>
                      <a:lnTo>
                        <a:pt x="255" y="627"/>
                      </a:lnTo>
                      <a:lnTo>
                        <a:pt x="254" y="626"/>
                      </a:lnTo>
                      <a:lnTo>
                        <a:pt x="254" y="625"/>
                      </a:lnTo>
                      <a:lnTo>
                        <a:pt x="253" y="625"/>
                      </a:lnTo>
                      <a:lnTo>
                        <a:pt x="254" y="624"/>
                      </a:lnTo>
                      <a:lnTo>
                        <a:pt x="253" y="623"/>
                      </a:lnTo>
                      <a:lnTo>
                        <a:pt x="254" y="622"/>
                      </a:lnTo>
                      <a:lnTo>
                        <a:pt x="255" y="622"/>
                      </a:lnTo>
                      <a:lnTo>
                        <a:pt x="255" y="621"/>
                      </a:lnTo>
                      <a:lnTo>
                        <a:pt x="255" y="620"/>
                      </a:lnTo>
                      <a:lnTo>
                        <a:pt x="257" y="620"/>
                      </a:lnTo>
                      <a:lnTo>
                        <a:pt x="257" y="621"/>
                      </a:lnTo>
                      <a:lnTo>
                        <a:pt x="258" y="620"/>
                      </a:lnTo>
                      <a:lnTo>
                        <a:pt x="259" y="621"/>
                      </a:lnTo>
                      <a:lnTo>
                        <a:pt x="261" y="621"/>
                      </a:lnTo>
                      <a:lnTo>
                        <a:pt x="262" y="621"/>
                      </a:lnTo>
                      <a:lnTo>
                        <a:pt x="262" y="622"/>
                      </a:lnTo>
                      <a:lnTo>
                        <a:pt x="263" y="622"/>
                      </a:lnTo>
                      <a:lnTo>
                        <a:pt x="264" y="623"/>
                      </a:lnTo>
                      <a:lnTo>
                        <a:pt x="264" y="624"/>
                      </a:lnTo>
                      <a:lnTo>
                        <a:pt x="266" y="624"/>
                      </a:lnTo>
                      <a:lnTo>
                        <a:pt x="266" y="622"/>
                      </a:lnTo>
                      <a:lnTo>
                        <a:pt x="267" y="622"/>
                      </a:lnTo>
                      <a:lnTo>
                        <a:pt x="268" y="622"/>
                      </a:lnTo>
                      <a:lnTo>
                        <a:pt x="268" y="623"/>
                      </a:lnTo>
                      <a:lnTo>
                        <a:pt x="269" y="622"/>
                      </a:lnTo>
                      <a:lnTo>
                        <a:pt x="269" y="621"/>
                      </a:lnTo>
                      <a:lnTo>
                        <a:pt x="268" y="621"/>
                      </a:lnTo>
                      <a:lnTo>
                        <a:pt x="268" y="620"/>
                      </a:lnTo>
                      <a:lnTo>
                        <a:pt x="268" y="619"/>
                      </a:lnTo>
                      <a:lnTo>
                        <a:pt x="269" y="619"/>
                      </a:lnTo>
                      <a:lnTo>
                        <a:pt x="270" y="619"/>
                      </a:lnTo>
                      <a:lnTo>
                        <a:pt x="271" y="618"/>
                      </a:lnTo>
                      <a:lnTo>
                        <a:pt x="271" y="619"/>
                      </a:lnTo>
                      <a:lnTo>
                        <a:pt x="272" y="618"/>
                      </a:lnTo>
                      <a:lnTo>
                        <a:pt x="272" y="617"/>
                      </a:lnTo>
                      <a:lnTo>
                        <a:pt x="273" y="617"/>
                      </a:lnTo>
                      <a:lnTo>
                        <a:pt x="274" y="617"/>
                      </a:lnTo>
                      <a:lnTo>
                        <a:pt x="275" y="617"/>
                      </a:lnTo>
                      <a:lnTo>
                        <a:pt x="276" y="616"/>
                      </a:lnTo>
                      <a:lnTo>
                        <a:pt x="277" y="616"/>
                      </a:lnTo>
                      <a:lnTo>
                        <a:pt x="277" y="615"/>
                      </a:lnTo>
                      <a:lnTo>
                        <a:pt x="277" y="614"/>
                      </a:lnTo>
                      <a:lnTo>
                        <a:pt x="276" y="613"/>
                      </a:lnTo>
                      <a:lnTo>
                        <a:pt x="275" y="613"/>
                      </a:lnTo>
                      <a:lnTo>
                        <a:pt x="276" y="612"/>
                      </a:lnTo>
                      <a:lnTo>
                        <a:pt x="277" y="611"/>
                      </a:lnTo>
                      <a:lnTo>
                        <a:pt x="276" y="610"/>
                      </a:lnTo>
                      <a:lnTo>
                        <a:pt x="275" y="610"/>
                      </a:lnTo>
                      <a:lnTo>
                        <a:pt x="275" y="609"/>
                      </a:lnTo>
                      <a:lnTo>
                        <a:pt x="275" y="608"/>
                      </a:lnTo>
                      <a:lnTo>
                        <a:pt x="274" y="607"/>
                      </a:lnTo>
                      <a:lnTo>
                        <a:pt x="274" y="606"/>
                      </a:lnTo>
                      <a:lnTo>
                        <a:pt x="275" y="605"/>
                      </a:lnTo>
                      <a:lnTo>
                        <a:pt x="274" y="604"/>
                      </a:lnTo>
                      <a:lnTo>
                        <a:pt x="275" y="604"/>
                      </a:lnTo>
                      <a:lnTo>
                        <a:pt x="275" y="602"/>
                      </a:lnTo>
                      <a:lnTo>
                        <a:pt x="275" y="601"/>
                      </a:lnTo>
                      <a:lnTo>
                        <a:pt x="276" y="601"/>
                      </a:lnTo>
                      <a:lnTo>
                        <a:pt x="277" y="600"/>
                      </a:lnTo>
                      <a:lnTo>
                        <a:pt x="277" y="599"/>
                      </a:lnTo>
                      <a:lnTo>
                        <a:pt x="277" y="598"/>
                      </a:lnTo>
                      <a:lnTo>
                        <a:pt x="278" y="598"/>
                      </a:lnTo>
                      <a:lnTo>
                        <a:pt x="279" y="597"/>
                      </a:lnTo>
                      <a:lnTo>
                        <a:pt x="278" y="597"/>
                      </a:lnTo>
                      <a:lnTo>
                        <a:pt x="278" y="596"/>
                      </a:lnTo>
                      <a:lnTo>
                        <a:pt x="280" y="595"/>
                      </a:lnTo>
                      <a:lnTo>
                        <a:pt x="281" y="594"/>
                      </a:lnTo>
                      <a:lnTo>
                        <a:pt x="282" y="593"/>
                      </a:lnTo>
                      <a:lnTo>
                        <a:pt x="283" y="593"/>
                      </a:lnTo>
                      <a:lnTo>
                        <a:pt x="284" y="591"/>
                      </a:lnTo>
                      <a:lnTo>
                        <a:pt x="285" y="591"/>
                      </a:lnTo>
                      <a:lnTo>
                        <a:pt x="285" y="590"/>
                      </a:lnTo>
                      <a:lnTo>
                        <a:pt x="285" y="589"/>
                      </a:lnTo>
                      <a:lnTo>
                        <a:pt x="286" y="589"/>
                      </a:lnTo>
                      <a:lnTo>
                        <a:pt x="286" y="588"/>
                      </a:lnTo>
                      <a:lnTo>
                        <a:pt x="286" y="587"/>
                      </a:lnTo>
                      <a:lnTo>
                        <a:pt x="287" y="586"/>
                      </a:lnTo>
                      <a:lnTo>
                        <a:pt x="287" y="583"/>
                      </a:lnTo>
                      <a:lnTo>
                        <a:pt x="288" y="583"/>
                      </a:lnTo>
                      <a:lnTo>
                        <a:pt x="287" y="582"/>
                      </a:lnTo>
                      <a:lnTo>
                        <a:pt x="285" y="581"/>
                      </a:lnTo>
                      <a:lnTo>
                        <a:pt x="284" y="581"/>
                      </a:lnTo>
                      <a:lnTo>
                        <a:pt x="283" y="581"/>
                      </a:lnTo>
                      <a:lnTo>
                        <a:pt x="282" y="581"/>
                      </a:lnTo>
                      <a:lnTo>
                        <a:pt x="282" y="580"/>
                      </a:lnTo>
                      <a:lnTo>
                        <a:pt x="281" y="580"/>
                      </a:lnTo>
                      <a:lnTo>
                        <a:pt x="281" y="579"/>
                      </a:lnTo>
                      <a:lnTo>
                        <a:pt x="281" y="578"/>
                      </a:lnTo>
                      <a:lnTo>
                        <a:pt x="281" y="577"/>
                      </a:lnTo>
                      <a:lnTo>
                        <a:pt x="282" y="575"/>
                      </a:lnTo>
                      <a:lnTo>
                        <a:pt x="281" y="575"/>
                      </a:lnTo>
                      <a:lnTo>
                        <a:pt x="281" y="574"/>
                      </a:lnTo>
                      <a:lnTo>
                        <a:pt x="281" y="573"/>
                      </a:lnTo>
                      <a:lnTo>
                        <a:pt x="281" y="572"/>
                      </a:lnTo>
                      <a:lnTo>
                        <a:pt x="281" y="571"/>
                      </a:lnTo>
                      <a:lnTo>
                        <a:pt x="281" y="570"/>
                      </a:lnTo>
                      <a:lnTo>
                        <a:pt x="281" y="568"/>
                      </a:lnTo>
                      <a:lnTo>
                        <a:pt x="282" y="567"/>
                      </a:lnTo>
                      <a:lnTo>
                        <a:pt x="281" y="567"/>
                      </a:lnTo>
                      <a:lnTo>
                        <a:pt x="281" y="566"/>
                      </a:lnTo>
                      <a:lnTo>
                        <a:pt x="280" y="566"/>
                      </a:lnTo>
                      <a:lnTo>
                        <a:pt x="279" y="565"/>
                      </a:lnTo>
                      <a:lnTo>
                        <a:pt x="278" y="565"/>
                      </a:lnTo>
                      <a:lnTo>
                        <a:pt x="278" y="564"/>
                      </a:lnTo>
                      <a:lnTo>
                        <a:pt x="277" y="564"/>
                      </a:lnTo>
                      <a:lnTo>
                        <a:pt x="276" y="563"/>
                      </a:lnTo>
                      <a:lnTo>
                        <a:pt x="276" y="562"/>
                      </a:lnTo>
                      <a:lnTo>
                        <a:pt x="276" y="561"/>
                      </a:lnTo>
                      <a:lnTo>
                        <a:pt x="275" y="561"/>
                      </a:lnTo>
                      <a:lnTo>
                        <a:pt x="274" y="560"/>
                      </a:lnTo>
                      <a:lnTo>
                        <a:pt x="273" y="559"/>
                      </a:lnTo>
                      <a:lnTo>
                        <a:pt x="274" y="557"/>
                      </a:lnTo>
                      <a:lnTo>
                        <a:pt x="273" y="556"/>
                      </a:lnTo>
                      <a:lnTo>
                        <a:pt x="272" y="555"/>
                      </a:lnTo>
                      <a:lnTo>
                        <a:pt x="273" y="555"/>
                      </a:lnTo>
                      <a:lnTo>
                        <a:pt x="273" y="552"/>
                      </a:lnTo>
                      <a:lnTo>
                        <a:pt x="273" y="551"/>
                      </a:lnTo>
                      <a:lnTo>
                        <a:pt x="273" y="550"/>
                      </a:lnTo>
                      <a:lnTo>
                        <a:pt x="272" y="549"/>
                      </a:lnTo>
                      <a:lnTo>
                        <a:pt x="271" y="547"/>
                      </a:lnTo>
                      <a:lnTo>
                        <a:pt x="270" y="545"/>
                      </a:lnTo>
                      <a:lnTo>
                        <a:pt x="269" y="544"/>
                      </a:lnTo>
                      <a:lnTo>
                        <a:pt x="268" y="544"/>
                      </a:lnTo>
                      <a:lnTo>
                        <a:pt x="268" y="543"/>
                      </a:lnTo>
                      <a:lnTo>
                        <a:pt x="267" y="543"/>
                      </a:lnTo>
                      <a:lnTo>
                        <a:pt x="266" y="542"/>
                      </a:lnTo>
                      <a:lnTo>
                        <a:pt x="265" y="542"/>
                      </a:lnTo>
                      <a:lnTo>
                        <a:pt x="263" y="541"/>
                      </a:lnTo>
                      <a:lnTo>
                        <a:pt x="262" y="539"/>
                      </a:lnTo>
                      <a:lnTo>
                        <a:pt x="262" y="538"/>
                      </a:lnTo>
                      <a:lnTo>
                        <a:pt x="262" y="537"/>
                      </a:lnTo>
                      <a:lnTo>
                        <a:pt x="261" y="536"/>
                      </a:lnTo>
                      <a:lnTo>
                        <a:pt x="261" y="535"/>
                      </a:lnTo>
                      <a:lnTo>
                        <a:pt x="262" y="535"/>
                      </a:lnTo>
                      <a:lnTo>
                        <a:pt x="262" y="533"/>
                      </a:lnTo>
                      <a:lnTo>
                        <a:pt x="262" y="532"/>
                      </a:lnTo>
                      <a:lnTo>
                        <a:pt x="261" y="530"/>
                      </a:lnTo>
                      <a:lnTo>
                        <a:pt x="261" y="529"/>
                      </a:lnTo>
                      <a:lnTo>
                        <a:pt x="260" y="528"/>
                      </a:lnTo>
                      <a:lnTo>
                        <a:pt x="259" y="528"/>
                      </a:lnTo>
                      <a:lnTo>
                        <a:pt x="259" y="527"/>
                      </a:lnTo>
                      <a:lnTo>
                        <a:pt x="259" y="525"/>
                      </a:lnTo>
                      <a:lnTo>
                        <a:pt x="259" y="523"/>
                      </a:lnTo>
                      <a:lnTo>
                        <a:pt x="258" y="522"/>
                      </a:lnTo>
                      <a:lnTo>
                        <a:pt x="258" y="521"/>
                      </a:lnTo>
                      <a:lnTo>
                        <a:pt x="257" y="521"/>
                      </a:lnTo>
                      <a:lnTo>
                        <a:pt x="257" y="520"/>
                      </a:lnTo>
                      <a:lnTo>
                        <a:pt x="258" y="519"/>
                      </a:lnTo>
                      <a:lnTo>
                        <a:pt x="258" y="516"/>
                      </a:lnTo>
                      <a:lnTo>
                        <a:pt x="257" y="514"/>
                      </a:lnTo>
                      <a:lnTo>
                        <a:pt x="258" y="513"/>
                      </a:lnTo>
                      <a:lnTo>
                        <a:pt x="258" y="512"/>
                      </a:lnTo>
                      <a:lnTo>
                        <a:pt x="258" y="511"/>
                      </a:lnTo>
                      <a:lnTo>
                        <a:pt x="259" y="510"/>
                      </a:lnTo>
                      <a:lnTo>
                        <a:pt x="259" y="509"/>
                      </a:lnTo>
                      <a:lnTo>
                        <a:pt x="259" y="508"/>
                      </a:lnTo>
                      <a:lnTo>
                        <a:pt x="258" y="508"/>
                      </a:lnTo>
                      <a:lnTo>
                        <a:pt x="258" y="507"/>
                      </a:lnTo>
                      <a:lnTo>
                        <a:pt x="258" y="506"/>
                      </a:lnTo>
                      <a:lnTo>
                        <a:pt x="258" y="505"/>
                      </a:lnTo>
                      <a:lnTo>
                        <a:pt x="257" y="504"/>
                      </a:lnTo>
                      <a:lnTo>
                        <a:pt x="255" y="501"/>
                      </a:lnTo>
                      <a:lnTo>
                        <a:pt x="254" y="502"/>
                      </a:lnTo>
                      <a:lnTo>
                        <a:pt x="253" y="503"/>
                      </a:lnTo>
                      <a:lnTo>
                        <a:pt x="252" y="502"/>
                      </a:lnTo>
                      <a:lnTo>
                        <a:pt x="251" y="501"/>
                      </a:lnTo>
                      <a:lnTo>
                        <a:pt x="251" y="498"/>
                      </a:lnTo>
                      <a:lnTo>
                        <a:pt x="250" y="497"/>
                      </a:lnTo>
                      <a:lnTo>
                        <a:pt x="250" y="496"/>
                      </a:lnTo>
                      <a:lnTo>
                        <a:pt x="250" y="495"/>
                      </a:lnTo>
                      <a:lnTo>
                        <a:pt x="250" y="494"/>
                      </a:lnTo>
                      <a:lnTo>
                        <a:pt x="251" y="492"/>
                      </a:lnTo>
                      <a:lnTo>
                        <a:pt x="251" y="491"/>
                      </a:lnTo>
                      <a:lnTo>
                        <a:pt x="251" y="489"/>
                      </a:lnTo>
                      <a:lnTo>
                        <a:pt x="252" y="488"/>
                      </a:lnTo>
                      <a:lnTo>
                        <a:pt x="252" y="487"/>
                      </a:lnTo>
                      <a:lnTo>
                        <a:pt x="251" y="486"/>
                      </a:lnTo>
                      <a:lnTo>
                        <a:pt x="251" y="484"/>
                      </a:lnTo>
                      <a:lnTo>
                        <a:pt x="251" y="483"/>
                      </a:lnTo>
                      <a:lnTo>
                        <a:pt x="250" y="481"/>
                      </a:lnTo>
                      <a:lnTo>
                        <a:pt x="249" y="478"/>
                      </a:lnTo>
                      <a:lnTo>
                        <a:pt x="250" y="476"/>
                      </a:lnTo>
                      <a:lnTo>
                        <a:pt x="251" y="475"/>
                      </a:lnTo>
                      <a:lnTo>
                        <a:pt x="251" y="474"/>
                      </a:lnTo>
                      <a:lnTo>
                        <a:pt x="252" y="472"/>
                      </a:lnTo>
                      <a:lnTo>
                        <a:pt x="253" y="471"/>
                      </a:lnTo>
                      <a:lnTo>
                        <a:pt x="256" y="469"/>
                      </a:lnTo>
                      <a:lnTo>
                        <a:pt x="258" y="468"/>
                      </a:lnTo>
                      <a:lnTo>
                        <a:pt x="258" y="467"/>
                      </a:lnTo>
                      <a:lnTo>
                        <a:pt x="258" y="465"/>
                      </a:lnTo>
                      <a:lnTo>
                        <a:pt x="258" y="463"/>
                      </a:lnTo>
                      <a:lnTo>
                        <a:pt x="257" y="462"/>
                      </a:lnTo>
                      <a:lnTo>
                        <a:pt x="255" y="461"/>
                      </a:lnTo>
                      <a:lnTo>
                        <a:pt x="255" y="460"/>
                      </a:lnTo>
                      <a:lnTo>
                        <a:pt x="255" y="459"/>
                      </a:lnTo>
                      <a:lnTo>
                        <a:pt x="255" y="458"/>
                      </a:lnTo>
                      <a:lnTo>
                        <a:pt x="255" y="457"/>
                      </a:lnTo>
                      <a:lnTo>
                        <a:pt x="256" y="455"/>
                      </a:lnTo>
                      <a:lnTo>
                        <a:pt x="257" y="453"/>
                      </a:lnTo>
                      <a:lnTo>
                        <a:pt x="257" y="452"/>
                      </a:lnTo>
                      <a:lnTo>
                        <a:pt x="259" y="451"/>
                      </a:lnTo>
                      <a:lnTo>
                        <a:pt x="259" y="450"/>
                      </a:lnTo>
                      <a:lnTo>
                        <a:pt x="260" y="449"/>
                      </a:lnTo>
                      <a:lnTo>
                        <a:pt x="260" y="448"/>
                      </a:lnTo>
                      <a:lnTo>
                        <a:pt x="259" y="447"/>
                      </a:lnTo>
                      <a:lnTo>
                        <a:pt x="259" y="446"/>
                      </a:lnTo>
                      <a:lnTo>
                        <a:pt x="258" y="446"/>
                      </a:lnTo>
                      <a:lnTo>
                        <a:pt x="258" y="445"/>
                      </a:lnTo>
                      <a:lnTo>
                        <a:pt x="257" y="444"/>
                      </a:lnTo>
                      <a:lnTo>
                        <a:pt x="256" y="443"/>
                      </a:lnTo>
                      <a:lnTo>
                        <a:pt x="256" y="442"/>
                      </a:lnTo>
                      <a:lnTo>
                        <a:pt x="256" y="440"/>
                      </a:lnTo>
                      <a:lnTo>
                        <a:pt x="256" y="439"/>
                      </a:lnTo>
                      <a:lnTo>
                        <a:pt x="256" y="437"/>
                      </a:lnTo>
                      <a:lnTo>
                        <a:pt x="257" y="436"/>
                      </a:lnTo>
                      <a:lnTo>
                        <a:pt x="255" y="435"/>
                      </a:lnTo>
                      <a:lnTo>
                        <a:pt x="254" y="436"/>
                      </a:lnTo>
                      <a:lnTo>
                        <a:pt x="251" y="436"/>
                      </a:lnTo>
                      <a:lnTo>
                        <a:pt x="250" y="435"/>
                      </a:lnTo>
                      <a:lnTo>
                        <a:pt x="249" y="432"/>
                      </a:lnTo>
                      <a:lnTo>
                        <a:pt x="248" y="430"/>
                      </a:lnTo>
                      <a:lnTo>
                        <a:pt x="247" y="426"/>
                      </a:lnTo>
                      <a:lnTo>
                        <a:pt x="247" y="425"/>
                      </a:lnTo>
                      <a:lnTo>
                        <a:pt x="245" y="421"/>
                      </a:lnTo>
                      <a:lnTo>
                        <a:pt x="243" y="416"/>
                      </a:lnTo>
                      <a:lnTo>
                        <a:pt x="243" y="414"/>
                      </a:lnTo>
                      <a:lnTo>
                        <a:pt x="243" y="412"/>
                      </a:lnTo>
                      <a:lnTo>
                        <a:pt x="242" y="411"/>
                      </a:lnTo>
                      <a:lnTo>
                        <a:pt x="242" y="410"/>
                      </a:lnTo>
                      <a:lnTo>
                        <a:pt x="242" y="409"/>
                      </a:lnTo>
                      <a:lnTo>
                        <a:pt x="241" y="408"/>
                      </a:lnTo>
                      <a:lnTo>
                        <a:pt x="240" y="407"/>
                      </a:lnTo>
                      <a:lnTo>
                        <a:pt x="240" y="404"/>
                      </a:lnTo>
                      <a:lnTo>
                        <a:pt x="240" y="403"/>
                      </a:lnTo>
                      <a:lnTo>
                        <a:pt x="239" y="402"/>
                      </a:lnTo>
                      <a:lnTo>
                        <a:pt x="239" y="400"/>
                      </a:lnTo>
                      <a:lnTo>
                        <a:pt x="238" y="399"/>
                      </a:lnTo>
                      <a:lnTo>
                        <a:pt x="237" y="398"/>
                      </a:lnTo>
                      <a:lnTo>
                        <a:pt x="236" y="398"/>
                      </a:lnTo>
                      <a:lnTo>
                        <a:pt x="234" y="397"/>
                      </a:lnTo>
                      <a:lnTo>
                        <a:pt x="233" y="397"/>
                      </a:lnTo>
                      <a:lnTo>
                        <a:pt x="232" y="395"/>
                      </a:lnTo>
                      <a:lnTo>
                        <a:pt x="231" y="395"/>
                      </a:lnTo>
                      <a:lnTo>
                        <a:pt x="229" y="394"/>
                      </a:lnTo>
                      <a:lnTo>
                        <a:pt x="228" y="393"/>
                      </a:lnTo>
                      <a:lnTo>
                        <a:pt x="228" y="391"/>
                      </a:lnTo>
                      <a:lnTo>
                        <a:pt x="228" y="390"/>
                      </a:lnTo>
                      <a:lnTo>
                        <a:pt x="227" y="389"/>
                      </a:lnTo>
                      <a:lnTo>
                        <a:pt x="224" y="386"/>
                      </a:lnTo>
                      <a:lnTo>
                        <a:pt x="223" y="385"/>
                      </a:lnTo>
                      <a:lnTo>
                        <a:pt x="222" y="385"/>
                      </a:lnTo>
                      <a:lnTo>
                        <a:pt x="222" y="384"/>
                      </a:lnTo>
                      <a:lnTo>
                        <a:pt x="221" y="383"/>
                      </a:lnTo>
                      <a:lnTo>
                        <a:pt x="221" y="382"/>
                      </a:lnTo>
                      <a:lnTo>
                        <a:pt x="222" y="381"/>
                      </a:lnTo>
                      <a:lnTo>
                        <a:pt x="222" y="380"/>
                      </a:lnTo>
                      <a:lnTo>
                        <a:pt x="223" y="379"/>
                      </a:lnTo>
                      <a:lnTo>
                        <a:pt x="224" y="378"/>
                      </a:lnTo>
                      <a:lnTo>
                        <a:pt x="226" y="376"/>
                      </a:lnTo>
                      <a:lnTo>
                        <a:pt x="227" y="375"/>
                      </a:lnTo>
                      <a:lnTo>
                        <a:pt x="228" y="374"/>
                      </a:lnTo>
                      <a:lnTo>
                        <a:pt x="229" y="374"/>
                      </a:lnTo>
                      <a:lnTo>
                        <a:pt x="230" y="373"/>
                      </a:lnTo>
                      <a:lnTo>
                        <a:pt x="230" y="372"/>
                      </a:lnTo>
                      <a:lnTo>
                        <a:pt x="231" y="371"/>
                      </a:lnTo>
                      <a:lnTo>
                        <a:pt x="231" y="370"/>
                      </a:lnTo>
                      <a:lnTo>
                        <a:pt x="231" y="367"/>
                      </a:lnTo>
                      <a:lnTo>
                        <a:pt x="230" y="366"/>
                      </a:lnTo>
                      <a:lnTo>
                        <a:pt x="230" y="365"/>
                      </a:lnTo>
                      <a:lnTo>
                        <a:pt x="230" y="362"/>
                      </a:lnTo>
                      <a:lnTo>
                        <a:pt x="229" y="361"/>
                      </a:lnTo>
                      <a:lnTo>
                        <a:pt x="230" y="360"/>
                      </a:lnTo>
                      <a:lnTo>
                        <a:pt x="230" y="359"/>
                      </a:lnTo>
                      <a:lnTo>
                        <a:pt x="231" y="357"/>
                      </a:lnTo>
                      <a:lnTo>
                        <a:pt x="232" y="355"/>
                      </a:lnTo>
                      <a:lnTo>
                        <a:pt x="233" y="353"/>
                      </a:lnTo>
                      <a:lnTo>
                        <a:pt x="233" y="352"/>
                      </a:lnTo>
                      <a:lnTo>
                        <a:pt x="233" y="350"/>
                      </a:lnTo>
                      <a:lnTo>
                        <a:pt x="233" y="349"/>
                      </a:lnTo>
                      <a:lnTo>
                        <a:pt x="233" y="348"/>
                      </a:lnTo>
                      <a:lnTo>
                        <a:pt x="232" y="347"/>
                      </a:lnTo>
                      <a:lnTo>
                        <a:pt x="231" y="346"/>
                      </a:lnTo>
                      <a:lnTo>
                        <a:pt x="230" y="345"/>
                      </a:lnTo>
                      <a:lnTo>
                        <a:pt x="228" y="344"/>
                      </a:lnTo>
                      <a:lnTo>
                        <a:pt x="225" y="343"/>
                      </a:lnTo>
                      <a:lnTo>
                        <a:pt x="223" y="343"/>
                      </a:lnTo>
                      <a:lnTo>
                        <a:pt x="222" y="342"/>
                      </a:lnTo>
                      <a:lnTo>
                        <a:pt x="221" y="342"/>
                      </a:lnTo>
                      <a:lnTo>
                        <a:pt x="220" y="341"/>
                      </a:lnTo>
                      <a:lnTo>
                        <a:pt x="219" y="340"/>
                      </a:lnTo>
                      <a:lnTo>
                        <a:pt x="218" y="340"/>
                      </a:lnTo>
                      <a:lnTo>
                        <a:pt x="216" y="340"/>
                      </a:lnTo>
                      <a:lnTo>
                        <a:pt x="214" y="339"/>
                      </a:lnTo>
                      <a:lnTo>
                        <a:pt x="210" y="339"/>
                      </a:lnTo>
                      <a:lnTo>
                        <a:pt x="209" y="339"/>
                      </a:lnTo>
                      <a:lnTo>
                        <a:pt x="208" y="339"/>
                      </a:lnTo>
                      <a:lnTo>
                        <a:pt x="207" y="338"/>
                      </a:lnTo>
                      <a:lnTo>
                        <a:pt x="205" y="339"/>
                      </a:lnTo>
                      <a:lnTo>
                        <a:pt x="204" y="339"/>
                      </a:lnTo>
                      <a:lnTo>
                        <a:pt x="204" y="340"/>
                      </a:lnTo>
                      <a:lnTo>
                        <a:pt x="203" y="340"/>
                      </a:lnTo>
                      <a:lnTo>
                        <a:pt x="202" y="340"/>
                      </a:lnTo>
                      <a:lnTo>
                        <a:pt x="201" y="340"/>
                      </a:lnTo>
                      <a:lnTo>
                        <a:pt x="200" y="340"/>
                      </a:lnTo>
                      <a:lnTo>
                        <a:pt x="199" y="340"/>
                      </a:lnTo>
                      <a:lnTo>
                        <a:pt x="198" y="340"/>
                      </a:lnTo>
                      <a:lnTo>
                        <a:pt x="197" y="339"/>
                      </a:lnTo>
                      <a:lnTo>
                        <a:pt x="194" y="338"/>
                      </a:lnTo>
                      <a:lnTo>
                        <a:pt x="193" y="337"/>
                      </a:lnTo>
                      <a:lnTo>
                        <a:pt x="192" y="336"/>
                      </a:lnTo>
                      <a:lnTo>
                        <a:pt x="191" y="335"/>
                      </a:lnTo>
                      <a:lnTo>
                        <a:pt x="190" y="335"/>
                      </a:lnTo>
                      <a:lnTo>
                        <a:pt x="189" y="332"/>
                      </a:lnTo>
                      <a:lnTo>
                        <a:pt x="188" y="331"/>
                      </a:lnTo>
                      <a:lnTo>
                        <a:pt x="187" y="330"/>
                      </a:lnTo>
                      <a:lnTo>
                        <a:pt x="187" y="329"/>
                      </a:lnTo>
                      <a:lnTo>
                        <a:pt x="186" y="328"/>
                      </a:lnTo>
                      <a:lnTo>
                        <a:pt x="187" y="325"/>
                      </a:lnTo>
                      <a:lnTo>
                        <a:pt x="186" y="324"/>
                      </a:lnTo>
                      <a:lnTo>
                        <a:pt x="185" y="324"/>
                      </a:lnTo>
                      <a:lnTo>
                        <a:pt x="184" y="323"/>
                      </a:lnTo>
                      <a:lnTo>
                        <a:pt x="182" y="323"/>
                      </a:lnTo>
                      <a:lnTo>
                        <a:pt x="181" y="323"/>
                      </a:lnTo>
                      <a:lnTo>
                        <a:pt x="179" y="324"/>
                      </a:lnTo>
                      <a:lnTo>
                        <a:pt x="176" y="324"/>
                      </a:lnTo>
                      <a:lnTo>
                        <a:pt x="172" y="326"/>
                      </a:lnTo>
                      <a:lnTo>
                        <a:pt x="171" y="326"/>
                      </a:lnTo>
                      <a:lnTo>
                        <a:pt x="170" y="326"/>
                      </a:lnTo>
                      <a:lnTo>
                        <a:pt x="169" y="326"/>
                      </a:lnTo>
                      <a:lnTo>
                        <a:pt x="168" y="325"/>
                      </a:lnTo>
                      <a:lnTo>
                        <a:pt x="167" y="324"/>
                      </a:lnTo>
                      <a:lnTo>
                        <a:pt x="164" y="323"/>
                      </a:lnTo>
                      <a:lnTo>
                        <a:pt x="163" y="323"/>
                      </a:lnTo>
                      <a:lnTo>
                        <a:pt x="162" y="322"/>
                      </a:lnTo>
                      <a:lnTo>
                        <a:pt x="161" y="320"/>
                      </a:lnTo>
                      <a:lnTo>
                        <a:pt x="159" y="318"/>
                      </a:lnTo>
                      <a:lnTo>
                        <a:pt x="158" y="317"/>
                      </a:lnTo>
                      <a:lnTo>
                        <a:pt x="158" y="316"/>
                      </a:lnTo>
                      <a:lnTo>
                        <a:pt x="159" y="315"/>
                      </a:lnTo>
                      <a:lnTo>
                        <a:pt x="159" y="314"/>
                      </a:lnTo>
                      <a:lnTo>
                        <a:pt x="160" y="313"/>
                      </a:lnTo>
                      <a:lnTo>
                        <a:pt x="160" y="312"/>
                      </a:lnTo>
                      <a:lnTo>
                        <a:pt x="160" y="310"/>
                      </a:lnTo>
                      <a:lnTo>
                        <a:pt x="160" y="308"/>
                      </a:lnTo>
                      <a:lnTo>
                        <a:pt x="159" y="307"/>
                      </a:lnTo>
                      <a:lnTo>
                        <a:pt x="158" y="306"/>
                      </a:lnTo>
                      <a:lnTo>
                        <a:pt x="159" y="304"/>
                      </a:lnTo>
                      <a:lnTo>
                        <a:pt x="160" y="302"/>
                      </a:lnTo>
                      <a:lnTo>
                        <a:pt x="160" y="301"/>
                      </a:lnTo>
                      <a:lnTo>
                        <a:pt x="159" y="299"/>
                      </a:lnTo>
                      <a:lnTo>
                        <a:pt x="158" y="297"/>
                      </a:lnTo>
                      <a:lnTo>
                        <a:pt x="157" y="297"/>
                      </a:lnTo>
                      <a:lnTo>
                        <a:pt x="156" y="297"/>
                      </a:lnTo>
                      <a:lnTo>
                        <a:pt x="153" y="296"/>
                      </a:lnTo>
                      <a:lnTo>
                        <a:pt x="152" y="297"/>
                      </a:lnTo>
                      <a:lnTo>
                        <a:pt x="148" y="297"/>
                      </a:lnTo>
                      <a:lnTo>
                        <a:pt x="145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7" y="300"/>
                      </a:lnTo>
                      <a:lnTo>
                        <a:pt x="136" y="300"/>
                      </a:lnTo>
                      <a:lnTo>
                        <a:pt x="133" y="301"/>
                      </a:lnTo>
                      <a:lnTo>
                        <a:pt x="129" y="302"/>
                      </a:lnTo>
                      <a:lnTo>
                        <a:pt x="125" y="303"/>
                      </a:lnTo>
                      <a:lnTo>
                        <a:pt x="122" y="303"/>
                      </a:lnTo>
                      <a:lnTo>
                        <a:pt x="119" y="303"/>
                      </a:lnTo>
                      <a:lnTo>
                        <a:pt x="118" y="302"/>
                      </a:lnTo>
                      <a:lnTo>
                        <a:pt x="116" y="302"/>
                      </a:lnTo>
                      <a:lnTo>
                        <a:pt x="114" y="301"/>
                      </a:lnTo>
                      <a:lnTo>
                        <a:pt x="111" y="300"/>
                      </a:lnTo>
                      <a:lnTo>
                        <a:pt x="108" y="299"/>
                      </a:lnTo>
                      <a:lnTo>
                        <a:pt x="105" y="298"/>
                      </a:lnTo>
                      <a:lnTo>
                        <a:pt x="102" y="297"/>
                      </a:lnTo>
                      <a:lnTo>
                        <a:pt x="100" y="296"/>
                      </a:lnTo>
                      <a:lnTo>
                        <a:pt x="97" y="295"/>
                      </a:lnTo>
                      <a:lnTo>
                        <a:pt x="96" y="295"/>
                      </a:lnTo>
                      <a:lnTo>
                        <a:pt x="95" y="295"/>
                      </a:lnTo>
                      <a:lnTo>
                        <a:pt x="95" y="294"/>
                      </a:lnTo>
                      <a:lnTo>
                        <a:pt x="93" y="294"/>
                      </a:lnTo>
                      <a:lnTo>
                        <a:pt x="92" y="294"/>
                      </a:lnTo>
                      <a:lnTo>
                        <a:pt x="91" y="293"/>
                      </a:lnTo>
                      <a:lnTo>
                        <a:pt x="90" y="293"/>
                      </a:lnTo>
                      <a:lnTo>
                        <a:pt x="89" y="293"/>
                      </a:lnTo>
                      <a:lnTo>
                        <a:pt x="89" y="294"/>
                      </a:lnTo>
                      <a:lnTo>
                        <a:pt x="88" y="294"/>
                      </a:lnTo>
                      <a:lnTo>
                        <a:pt x="87" y="294"/>
                      </a:lnTo>
                      <a:lnTo>
                        <a:pt x="87" y="293"/>
                      </a:lnTo>
                      <a:lnTo>
                        <a:pt x="86" y="292"/>
                      </a:lnTo>
                      <a:lnTo>
                        <a:pt x="86" y="291"/>
                      </a:lnTo>
                      <a:lnTo>
                        <a:pt x="85" y="291"/>
                      </a:lnTo>
                      <a:lnTo>
                        <a:pt x="84" y="291"/>
                      </a:lnTo>
                      <a:lnTo>
                        <a:pt x="84" y="290"/>
                      </a:lnTo>
                      <a:lnTo>
                        <a:pt x="84" y="289"/>
                      </a:lnTo>
                      <a:lnTo>
                        <a:pt x="85" y="289"/>
                      </a:lnTo>
                      <a:lnTo>
                        <a:pt x="85" y="288"/>
                      </a:lnTo>
                      <a:lnTo>
                        <a:pt x="86" y="288"/>
                      </a:lnTo>
                      <a:lnTo>
                        <a:pt x="85" y="287"/>
                      </a:lnTo>
                      <a:lnTo>
                        <a:pt x="85" y="286"/>
                      </a:lnTo>
                      <a:lnTo>
                        <a:pt x="86" y="285"/>
                      </a:lnTo>
                      <a:lnTo>
                        <a:pt x="86" y="284"/>
                      </a:lnTo>
                      <a:lnTo>
                        <a:pt x="86" y="283"/>
                      </a:lnTo>
                      <a:lnTo>
                        <a:pt x="87" y="283"/>
                      </a:lnTo>
                      <a:lnTo>
                        <a:pt x="88" y="283"/>
                      </a:lnTo>
                      <a:lnTo>
                        <a:pt x="88" y="281"/>
                      </a:lnTo>
                      <a:lnTo>
                        <a:pt x="89" y="280"/>
                      </a:lnTo>
                      <a:lnTo>
                        <a:pt x="90" y="280"/>
                      </a:lnTo>
                      <a:lnTo>
                        <a:pt x="90" y="279"/>
                      </a:lnTo>
                      <a:lnTo>
                        <a:pt x="89" y="279"/>
                      </a:lnTo>
                      <a:lnTo>
                        <a:pt x="89" y="278"/>
                      </a:lnTo>
                      <a:lnTo>
                        <a:pt x="90" y="278"/>
                      </a:lnTo>
                      <a:lnTo>
                        <a:pt x="90" y="277"/>
                      </a:lnTo>
                      <a:lnTo>
                        <a:pt x="91" y="277"/>
                      </a:lnTo>
                      <a:lnTo>
                        <a:pt x="92" y="276"/>
                      </a:lnTo>
                      <a:lnTo>
                        <a:pt x="92" y="275"/>
                      </a:lnTo>
                      <a:lnTo>
                        <a:pt x="92" y="274"/>
                      </a:lnTo>
                      <a:lnTo>
                        <a:pt x="91" y="273"/>
                      </a:lnTo>
                      <a:lnTo>
                        <a:pt x="92" y="273"/>
                      </a:lnTo>
                      <a:lnTo>
                        <a:pt x="92" y="272"/>
                      </a:lnTo>
                      <a:lnTo>
                        <a:pt x="92" y="271"/>
                      </a:lnTo>
                      <a:lnTo>
                        <a:pt x="90" y="270"/>
                      </a:lnTo>
                      <a:lnTo>
                        <a:pt x="90" y="269"/>
                      </a:lnTo>
                      <a:lnTo>
                        <a:pt x="91" y="269"/>
                      </a:lnTo>
                      <a:lnTo>
                        <a:pt x="92" y="268"/>
                      </a:lnTo>
                      <a:lnTo>
                        <a:pt x="92" y="267"/>
                      </a:lnTo>
                      <a:lnTo>
                        <a:pt x="91" y="266"/>
                      </a:lnTo>
                      <a:lnTo>
                        <a:pt x="90" y="266"/>
                      </a:lnTo>
                      <a:lnTo>
                        <a:pt x="91" y="264"/>
                      </a:lnTo>
                      <a:lnTo>
                        <a:pt x="91" y="263"/>
                      </a:lnTo>
                      <a:lnTo>
                        <a:pt x="90" y="262"/>
                      </a:lnTo>
                      <a:lnTo>
                        <a:pt x="89" y="262"/>
                      </a:lnTo>
                      <a:lnTo>
                        <a:pt x="89" y="261"/>
                      </a:lnTo>
                      <a:lnTo>
                        <a:pt x="89" y="260"/>
                      </a:lnTo>
                      <a:lnTo>
                        <a:pt x="89" y="259"/>
                      </a:lnTo>
                      <a:lnTo>
                        <a:pt x="89" y="258"/>
                      </a:lnTo>
                      <a:lnTo>
                        <a:pt x="88" y="257"/>
                      </a:lnTo>
                      <a:lnTo>
                        <a:pt x="87" y="257"/>
                      </a:lnTo>
                      <a:lnTo>
                        <a:pt x="86" y="257"/>
                      </a:lnTo>
                      <a:lnTo>
                        <a:pt x="85" y="256"/>
                      </a:lnTo>
                      <a:lnTo>
                        <a:pt x="85" y="255"/>
                      </a:lnTo>
                      <a:lnTo>
                        <a:pt x="84" y="255"/>
                      </a:lnTo>
                      <a:lnTo>
                        <a:pt x="83" y="253"/>
                      </a:lnTo>
                      <a:lnTo>
                        <a:pt x="83" y="252"/>
                      </a:lnTo>
                      <a:lnTo>
                        <a:pt x="83" y="248"/>
                      </a:lnTo>
                      <a:lnTo>
                        <a:pt x="83" y="246"/>
                      </a:lnTo>
                      <a:lnTo>
                        <a:pt x="82" y="245"/>
                      </a:lnTo>
                      <a:lnTo>
                        <a:pt x="80" y="245"/>
                      </a:lnTo>
                      <a:lnTo>
                        <a:pt x="79" y="244"/>
                      </a:lnTo>
                      <a:lnTo>
                        <a:pt x="78" y="243"/>
                      </a:lnTo>
                      <a:lnTo>
                        <a:pt x="77" y="241"/>
                      </a:lnTo>
                      <a:lnTo>
                        <a:pt x="77" y="240"/>
                      </a:lnTo>
                      <a:lnTo>
                        <a:pt x="76" y="239"/>
                      </a:lnTo>
                      <a:lnTo>
                        <a:pt x="75" y="238"/>
                      </a:lnTo>
                      <a:lnTo>
                        <a:pt x="73" y="236"/>
                      </a:lnTo>
                      <a:lnTo>
                        <a:pt x="72" y="234"/>
                      </a:lnTo>
                      <a:lnTo>
                        <a:pt x="71" y="233"/>
                      </a:lnTo>
                      <a:lnTo>
                        <a:pt x="71" y="232"/>
                      </a:lnTo>
                      <a:lnTo>
                        <a:pt x="70" y="232"/>
                      </a:lnTo>
                      <a:lnTo>
                        <a:pt x="69" y="231"/>
                      </a:lnTo>
                      <a:lnTo>
                        <a:pt x="68" y="230"/>
                      </a:lnTo>
                      <a:lnTo>
                        <a:pt x="66" y="230"/>
                      </a:lnTo>
                      <a:lnTo>
                        <a:pt x="65" y="228"/>
                      </a:lnTo>
                      <a:lnTo>
                        <a:pt x="65" y="227"/>
                      </a:lnTo>
                      <a:lnTo>
                        <a:pt x="65" y="226"/>
                      </a:lnTo>
                      <a:lnTo>
                        <a:pt x="66" y="225"/>
                      </a:lnTo>
                      <a:lnTo>
                        <a:pt x="66" y="224"/>
                      </a:lnTo>
                      <a:lnTo>
                        <a:pt x="67" y="222"/>
                      </a:lnTo>
                      <a:lnTo>
                        <a:pt x="68" y="220"/>
                      </a:lnTo>
                      <a:lnTo>
                        <a:pt x="67" y="219"/>
                      </a:lnTo>
                      <a:lnTo>
                        <a:pt x="67" y="218"/>
                      </a:lnTo>
                      <a:lnTo>
                        <a:pt x="67" y="216"/>
                      </a:lnTo>
                      <a:lnTo>
                        <a:pt x="67" y="215"/>
                      </a:lnTo>
                      <a:lnTo>
                        <a:pt x="67" y="214"/>
                      </a:lnTo>
                      <a:lnTo>
                        <a:pt x="64" y="208"/>
                      </a:lnTo>
                      <a:lnTo>
                        <a:pt x="64" y="207"/>
                      </a:lnTo>
                      <a:lnTo>
                        <a:pt x="64" y="205"/>
                      </a:lnTo>
                      <a:lnTo>
                        <a:pt x="65" y="201"/>
                      </a:lnTo>
                      <a:lnTo>
                        <a:pt x="65" y="200"/>
                      </a:lnTo>
                      <a:lnTo>
                        <a:pt x="65" y="199"/>
                      </a:lnTo>
                      <a:lnTo>
                        <a:pt x="63" y="198"/>
                      </a:lnTo>
                      <a:lnTo>
                        <a:pt x="62" y="197"/>
                      </a:lnTo>
                      <a:lnTo>
                        <a:pt x="63" y="196"/>
                      </a:lnTo>
                      <a:lnTo>
                        <a:pt x="63" y="195"/>
                      </a:lnTo>
                      <a:lnTo>
                        <a:pt x="64" y="194"/>
                      </a:lnTo>
                      <a:lnTo>
                        <a:pt x="68" y="190"/>
                      </a:lnTo>
                      <a:lnTo>
                        <a:pt x="69" y="189"/>
                      </a:lnTo>
                      <a:lnTo>
                        <a:pt x="70" y="188"/>
                      </a:lnTo>
                      <a:lnTo>
                        <a:pt x="70" y="186"/>
                      </a:lnTo>
                      <a:lnTo>
                        <a:pt x="70" y="185"/>
                      </a:lnTo>
                      <a:lnTo>
                        <a:pt x="70" y="183"/>
                      </a:lnTo>
                      <a:lnTo>
                        <a:pt x="70" y="182"/>
                      </a:lnTo>
                      <a:lnTo>
                        <a:pt x="70" y="181"/>
                      </a:lnTo>
                      <a:lnTo>
                        <a:pt x="69" y="179"/>
                      </a:lnTo>
                      <a:lnTo>
                        <a:pt x="68" y="178"/>
                      </a:lnTo>
                      <a:lnTo>
                        <a:pt x="64" y="175"/>
                      </a:lnTo>
                      <a:lnTo>
                        <a:pt x="63" y="174"/>
                      </a:lnTo>
                      <a:lnTo>
                        <a:pt x="63" y="173"/>
                      </a:lnTo>
                      <a:lnTo>
                        <a:pt x="62" y="172"/>
                      </a:lnTo>
                      <a:lnTo>
                        <a:pt x="60" y="171"/>
                      </a:lnTo>
                      <a:lnTo>
                        <a:pt x="59" y="170"/>
                      </a:lnTo>
                      <a:lnTo>
                        <a:pt x="59" y="169"/>
                      </a:lnTo>
                      <a:lnTo>
                        <a:pt x="59" y="168"/>
                      </a:lnTo>
                      <a:lnTo>
                        <a:pt x="59" y="167"/>
                      </a:lnTo>
                      <a:lnTo>
                        <a:pt x="55" y="165"/>
                      </a:lnTo>
                      <a:lnTo>
                        <a:pt x="54" y="165"/>
                      </a:lnTo>
                      <a:lnTo>
                        <a:pt x="54" y="164"/>
                      </a:lnTo>
                      <a:lnTo>
                        <a:pt x="53" y="164"/>
                      </a:lnTo>
                      <a:lnTo>
                        <a:pt x="52" y="163"/>
                      </a:lnTo>
                      <a:lnTo>
                        <a:pt x="51" y="163"/>
                      </a:lnTo>
                      <a:lnTo>
                        <a:pt x="50" y="162"/>
                      </a:lnTo>
                      <a:lnTo>
                        <a:pt x="49" y="162"/>
                      </a:lnTo>
                      <a:lnTo>
                        <a:pt x="48" y="161"/>
                      </a:lnTo>
                      <a:lnTo>
                        <a:pt x="47" y="161"/>
                      </a:lnTo>
                      <a:lnTo>
                        <a:pt x="46" y="160"/>
                      </a:lnTo>
                      <a:lnTo>
                        <a:pt x="44" y="159"/>
                      </a:lnTo>
                      <a:lnTo>
                        <a:pt x="42" y="159"/>
                      </a:lnTo>
                      <a:lnTo>
                        <a:pt x="40" y="159"/>
                      </a:lnTo>
                      <a:lnTo>
                        <a:pt x="39" y="159"/>
                      </a:lnTo>
                      <a:lnTo>
                        <a:pt x="38" y="159"/>
                      </a:lnTo>
                      <a:lnTo>
                        <a:pt x="37" y="158"/>
                      </a:lnTo>
                      <a:lnTo>
                        <a:pt x="36" y="157"/>
                      </a:lnTo>
                      <a:lnTo>
                        <a:pt x="35" y="155"/>
                      </a:lnTo>
                      <a:lnTo>
                        <a:pt x="33" y="153"/>
                      </a:lnTo>
                      <a:lnTo>
                        <a:pt x="30" y="151"/>
                      </a:lnTo>
                      <a:lnTo>
                        <a:pt x="29" y="150"/>
                      </a:lnTo>
                      <a:lnTo>
                        <a:pt x="28" y="149"/>
                      </a:lnTo>
                      <a:lnTo>
                        <a:pt x="27" y="144"/>
                      </a:lnTo>
                      <a:lnTo>
                        <a:pt x="25" y="143"/>
                      </a:lnTo>
                      <a:lnTo>
                        <a:pt x="25" y="142"/>
                      </a:lnTo>
                      <a:lnTo>
                        <a:pt x="23" y="142"/>
                      </a:lnTo>
                      <a:lnTo>
                        <a:pt x="22" y="141"/>
                      </a:lnTo>
                      <a:lnTo>
                        <a:pt x="22" y="140"/>
                      </a:lnTo>
                      <a:lnTo>
                        <a:pt x="21" y="139"/>
                      </a:lnTo>
                      <a:lnTo>
                        <a:pt x="20" y="138"/>
                      </a:lnTo>
                      <a:lnTo>
                        <a:pt x="19" y="137"/>
                      </a:lnTo>
                      <a:lnTo>
                        <a:pt x="17" y="136"/>
                      </a:lnTo>
                      <a:lnTo>
                        <a:pt x="17" y="135"/>
                      </a:lnTo>
                      <a:lnTo>
                        <a:pt x="16" y="135"/>
                      </a:lnTo>
                      <a:lnTo>
                        <a:pt x="16" y="132"/>
                      </a:lnTo>
                      <a:lnTo>
                        <a:pt x="15" y="132"/>
                      </a:lnTo>
                      <a:lnTo>
                        <a:pt x="15" y="131"/>
                      </a:lnTo>
                      <a:lnTo>
                        <a:pt x="13" y="130"/>
                      </a:lnTo>
                      <a:lnTo>
                        <a:pt x="13" y="129"/>
                      </a:lnTo>
                      <a:lnTo>
                        <a:pt x="12" y="128"/>
                      </a:lnTo>
                      <a:lnTo>
                        <a:pt x="12" y="126"/>
                      </a:lnTo>
                      <a:lnTo>
                        <a:pt x="11" y="124"/>
                      </a:lnTo>
                      <a:lnTo>
                        <a:pt x="10" y="124"/>
                      </a:lnTo>
                      <a:lnTo>
                        <a:pt x="8" y="123"/>
                      </a:lnTo>
                      <a:lnTo>
                        <a:pt x="5" y="121"/>
                      </a:lnTo>
                      <a:lnTo>
                        <a:pt x="3" y="120"/>
                      </a:lnTo>
                      <a:lnTo>
                        <a:pt x="2" y="119"/>
                      </a:lnTo>
                      <a:lnTo>
                        <a:pt x="2" y="118"/>
                      </a:lnTo>
                      <a:lnTo>
                        <a:pt x="1" y="115"/>
                      </a:lnTo>
                      <a:lnTo>
                        <a:pt x="1" y="114"/>
                      </a:lnTo>
                      <a:lnTo>
                        <a:pt x="0" y="112"/>
                      </a:lnTo>
                      <a:lnTo>
                        <a:pt x="1" y="110"/>
                      </a:lnTo>
                      <a:lnTo>
                        <a:pt x="2" y="109"/>
                      </a:lnTo>
                      <a:lnTo>
                        <a:pt x="3" y="108"/>
                      </a:lnTo>
                      <a:lnTo>
                        <a:pt x="4" y="107"/>
                      </a:lnTo>
                      <a:lnTo>
                        <a:pt x="5" y="107"/>
                      </a:lnTo>
                      <a:lnTo>
                        <a:pt x="7" y="108"/>
                      </a:lnTo>
                      <a:lnTo>
                        <a:pt x="8" y="108"/>
                      </a:lnTo>
                      <a:lnTo>
                        <a:pt x="11" y="110"/>
                      </a:lnTo>
                      <a:lnTo>
                        <a:pt x="14" y="111"/>
                      </a:lnTo>
                      <a:lnTo>
                        <a:pt x="16" y="112"/>
                      </a:lnTo>
                      <a:lnTo>
                        <a:pt x="19" y="115"/>
                      </a:lnTo>
                      <a:lnTo>
                        <a:pt x="20" y="119"/>
                      </a:lnTo>
                      <a:lnTo>
                        <a:pt x="21" y="122"/>
                      </a:lnTo>
                      <a:lnTo>
                        <a:pt x="22" y="122"/>
                      </a:lnTo>
                      <a:lnTo>
                        <a:pt x="22" y="123"/>
                      </a:lnTo>
                      <a:lnTo>
                        <a:pt x="24" y="123"/>
                      </a:lnTo>
                      <a:lnTo>
                        <a:pt x="26" y="125"/>
                      </a:lnTo>
                      <a:lnTo>
                        <a:pt x="29" y="126"/>
                      </a:lnTo>
                      <a:lnTo>
                        <a:pt x="30" y="125"/>
                      </a:lnTo>
                      <a:lnTo>
                        <a:pt x="31" y="125"/>
                      </a:lnTo>
                      <a:lnTo>
                        <a:pt x="33" y="124"/>
                      </a:lnTo>
                      <a:lnTo>
                        <a:pt x="34" y="124"/>
                      </a:lnTo>
                      <a:lnTo>
                        <a:pt x="34" y="125"/>
                      </a:lnTo>
                      <a:lnTo>
                        <a:pt x="36" y="125"/>
                      </a:lnTo>
                      <a:lnTo>
                        <a:pt x="39" y="124"/>
                      </a:lnTo>
                      <a:lnTo>
                        <a:pt x="40" y="124"/>
                      </a:lnTo>
                      <a:lnTo>
                        <a:pt x="41" y="123"/>
                      </a:lnTo>
                      <a:lnTo>
                        <a:pt x="42" y="123"/>
                      </a:lnTo>
                      <a:lnTo>
                        <a:pt x="43" y="122"/>
                      </a:lnTo>
                      <a:lnTo>
                        <a:pt x="46" y="122"/>
                      </a:lnTo>
                      <a:lnTo>
                        <a:pt x="48" y="122"/>
                      </a:lnTo>
                      <a:lnTo>
                        <a:pt x="54" y="123"/>
                      </a:lnTo>
                      <a:lnTo>
                        <a:pt x="56" y="122"/>
                      </a:lnTo>
                      <a:lnTo>
                        <a:pt x="57" y="122"/>
                      </a:lnTo>
                      <a:lnTo>
                        <a:pt x="58" y="121"/>
                      </a:lnTo>
                      <a:lnTo>
                        <a:pt x="60" y="121"/>
                      </a:lnTo>
                      <a:lnTo>
                        <a:pt x="60" y="122"/>
                      </a:lnTo>
                      <a:lnTo>
                        <a:pt x="61" y="123"/>
                      </a:lnTo>
                      <a:lnTo>
                        <a:pt x="62" y="123"/>
                      </a:lnTo>
                      <a:lnTo>
                        <a:pt x="63" y="122"/>
                      </a:lnTo>
                      <a:lnTo>
                        <a:pt x="64" y="123"/>
                      </a:lnTo>
                      <a:lnTo>
                        <a:pt x="65" y="123"/>
                      </a:lnTo>
                      <a:lnTo>
                        <a:pt x="66" y="124"/>
                      </a:lnTo>
                      <a:lnTo>
                        <a:pt x="67" y="124"/>
                      </a:lnTo>
                      <a:lnTo>
                        <a:pt x="69" y="124"/>
                      </a:lnTo>
                      <a:lnTo>
                        <a:pt x="70" y="123"/>
                      </a:lnTo>
                      <a:lnTo>
                        <a:pt x="71" y="123"/>
                      </a:lnTo>
                      <a:lnTo>
                        <a:pt x="71" y="122"/>
                      </a:lnTo>
                      <a:lnTo>
                        <a:pt x="72" y="122"/>
                      </a:lnTo>
                      <a:lnTo>
                        <a:pt x="72" y="123"/>
                      </a:lnTo>
                      <a:lnTo>
                        <a:pt x="73" y="123"/>
                      </a:lnTo>
                      <a:lnTo>
                        <a:pt x="73" y="124"/>
                      </a:lnTo>
                      <a:lnTo>
                        <a:pt x="74" y="124"/>
                      </a:lnTo>
                      <a:lnTo>
                        <a:pt x="75" y="124"/>
                      </a:lnTo>
                      <a:lnTo>
                        <a:pt x="76" y="125"/>
                      </a:lnTo>
                      <a:lnTo>
                        <a:pt x="77" y="126"/>
                      </a:lnTo>
                      <a:lnTo>
                        <a:pt x="78" y="126"/>
                      </a:lnTo>
                      <a:lnTo>
                        <a:pt x="78" y="127"/>
                      </a:lnTo>
                      <a:lnTo>
                        <a:pt x="79" y="128"/>
                      </a:lnTo>
                      <a:lnTo>
                        <a:pt x="79" y="129"/>
                      </a:lnTo>
                      <a:lnTo>
                        <a:pt x="79" y="130"/>
                      </a:lnTo>
                      <a:lnTo>
                        <a:pt x="80" y="131"/>
                      </a:lnTo>
                      <a:lnTo>
                        <a:pt x="79" y="132"/>
                      </a:lnTo>
                      <a:lnTo>
                        <a:pt x="79" y="133"/>
                      </a:lnTo>
                      <a:lnTo>
                        <a:pt x="80" y="133"/>
                      </a:lnTo>
                      <a:lnTo>
                        <a:pt x="82" y="136"/>
                      </a:lnTo>
                      <a:lnTo>
                        <a:pt x="83" y="137"/>
                      </a:lnTo>
                      <a:lnTo>
                        <a:pt x="84" y="140"/>
                      </a:lnTo>
                      <a:lnTo>
                        <a:pt x="84" y="141"/>
                      </a:lnTo>
                      <a:lnTo>
                        <a:pt x="85" y="141"/>
                      </a:lnTo>
                      <a:lnTo>
                        <a:pt x="86" y="141"/>
                      </a:lnTo>
                      <a:lnTo>
                        <a:pt x="86" y="142"/>
                      </a:lnTo>
                      <a:lnTo>
                        <a:pt x="90" y="142"/>
                      </a:lnTo>
                      <a:lnTo>
                        <a:pt x="90" y="143"/>
                      </a:lnTo>
                      <a:lnTo>
                        <a:pt x="90" y="145"/>
                      </a:lnTo>
                      <a:lnTo>
                        <a:pt x="91" y="145"/>
                      </a:lnTo>
                      <a:lnTo>
                        <a:pt x="91" y="146"/>
                      </a:lnTo>
                      <a:lnTo>
                        <a:pt x="92" y="146"/>
                      </a:lnTo>
                      <a:lnTo>
                        <a:pt x="93" y="146"/>
                      </a:lnTo>
                      <a:lnTo>
                        <a:pt x="93" y="147"/>
                      </a:lnTo>
                      <a:lnTo>
                        <a:pt x="93" y="148"/>
                      </a:lnTo>
                      <a:lnTo>
                        <a:pt x="94" y="148"/>
                      </a:lnTo>
                      <a:lnTo>
                        <a:pt x="94" y="149"/>
                      </a:lnTo>
                      <a:lnTo>
                        <a:pt x="94" y="148"/>
                      </a:lnTo>
                      <a:lnTo>
                        <a:pt x="94" y="147"/>
                      </a:lnTo>
                      <a:lnTo>
                        <a:pt x="95" y="147"/>
                      </a:lnTo>
                      <a:lnTo>
                        <a:pt x="96" y="146"/>
                      </a:lnTo>
                      <a:lnTo>
                        <a:pt x="97" y="145"/>
                      </a:lnTo>
                      <a:lnTo>
                        <a:pt x="97" y="144"/>
                      </a:lnTo>
                      <a:lnTo>
                        <a:pt x="98" y="143"/>
                      </a:lnTo>
                      <a:lnTo>
                        <a:pt x="99" y="143"/>
                      </a:lnTo>
                      <a:lnTo>
                        <a:pt x="100" y="142"/>
                      </a:lnTo>
                      <a:lnTo>
                        <a:pt x="101" y="142"/>
                      </a:lnTo>
                      <a:lnTo>
                        <a:pt x="102" y="142"/>
                      </a:lnTo>
                      <a:lnTo>
                        <a:pt x="103" y="142"/>
                      </a:lnTo>
                      <a:lnTo>
                        <a:pt x="104" y="141"/>
                      </a:lnTo>
                      <a:lnTo>
                        <a:pt x="105" y="141"/>
                      </a:lnTo>
                      <a:lnTo>
                        <a:pt x="105" y="140"/>
                      </a:lnTo>
                      <a:lnTo>
                        <a:pt x="106" y="141"/>
                      </a:lnTo>
                      <a:lnTo>
                        <a:pt x="106" y="140"/>
                      </a:lnTo>
                      <a:lnTo>
                        <a:pt x="107" y="141"/>
                      </a:lnTo>
                      <a:lnTo>
                        <a:pt x="108" y="141"/>
                      </a:lnTo>
                      <a:lnTo>
                        <a:pt x="109" y="141"/>
                      </a:lnTo>
                      <a:lnTo>
                        <a:pt x="110" y="141"/>
                      </a:lnTo>
                      <a:lnTo>
                        <a:pt x="111" y="141"/>
                      </a:lnTo>
                      <a:lnTo>
                        <a:pt x="112" y="142"/>
                      </a:lnTo>
                      <a:lnTo>
                        <a:pt x="113" y="142"/>
                      </a:lnTo>
                      <a:lnTo>
                        <a:pt x="114" y="142"/>
                      </a:lnTo>
                      <a:lnTo>
                        <a:pt x="115" y="141"/>
                      </a:lnTo>
                      <a:lnTo>
                        <a:pt x="116" y="141"/>
                      </a:lnTo>
                      <a:lnTo>
                        <a:pt x="118" y="142"/>
                      </a:lnTo>
                      <a:lnTo>
                        <a:pt x="118" y="143"/>
                      </a:lnTo>
                      <a:lnTo>
                        <a:pt x="118" y="144"/>
                      </a:lnTo>
                      <a:lnTo>
                        <a:pt x="119" y="144"/>
                      </a:lnTo>
                      <a:lnTo>
                        <a:pt x="120" y="144"/>
                      </a:lnTo>
                      <a:lnTo>
                        <a:pt x="121" y="145"/>
                      </a:lnTo>
                      <a:lnTo>
                        <a:pt x="121" y="144"/>
                      </a:lnTo>
                      <a:lnTo>
                        <a:pt x="122" y="144"/>
                      </a:lnTo>
                      <a:lnTo>
                        <a:pt x="123" y="144"/>
                      </a:lnTo>
                      <a:lnTo>
                        <a:pt x="124" y="144"/>
                      </a:lnTo>
                      <a:lnTo>
                        <a:pt x="125" y="144"/>
                      </a:lnTo>
                      <a:lnTo>
                        <a:pt x="126" y="143"/>
                      </a:lnTo>
                      <a:lnTo>
                        <a:pt x="127" y="143"/>
                      </a:lnTo>
                      <a:lnTo>
                        <a:pt x="126" y="143"/>
                      </a:lnTo>
                      <a:lnTo>
                        <a:pt x="125" y="143"/>
                      </a:lnTo>
                      <a:lnTo>
                        <a:pt x="125" y="142"/>
                      </a:lnTo>
                      <a:lnTo>
                        <a:pt x="124" y="141"/>
                      </a:lnTo>
                      <a:lnTo>
                        <a:pt x="124" y="142"/>
                      </a:lnTo>
                      <a:lnTo>
                        <a:pt x="123" y="141"/>
                      </a:lnTo>
                      <a:lnTo>
                        <a:pt x="122" y="140"/>
                      </a:lnTo>
                      <a:lnTo>
                        <a:pt x="123" y="139"/>
                      </a:lnTo>
                      <a:lnTo>
                        <a:pt x="123" y="138"/>
                      </a:lnTo>
                      <a:lnTo>
                        <a:pt x="123" y="137"/>
                      </a:lnTo>
                      <a:lnTo>
                        <a:pt x="123" y="136"/>
                      </a:lnTo>
                      <a:lnTo>
                        <a:pt x="124" y="136"/>
                      </a:lnTo>
                      <a:lnTo>
                        <a:pt x="124" y="135"/>
                      </a:lnTo>
                      <a:lnTo>
                        <a:pt x="124" y="134"/>
                      </a:lnTo>
                      <a:lnTo>
                        <a:pt x="124" y="133"/>
                      </a:lnTo>
                      <a:lnTo>
                        <a:pt x="125" y="133"/>
                      </a:lnTo>
                      <a:lnTo>
                        <a:pt x="126" y="134"/>
                      </a:lnTo>
                      <a:lnTo>
                        <a:pt x="127" y="134"/>
                      </a:lnTo>
                      <a:lnTo>
                        <a:pt x="128" y="134"/>
                      </a:lnTo>
                      <a:lnTo>
                        <a:pt x="128" y="135"/>
                      </a:lnTo>
                      <a:lnTo>
                        <a:pt x="129" y="137"/>
                      </a:lnTo>
                      <a:lnTo>
                        <a:pt x="131" y="139"/>
                      </a:lnTo>
                      <a:lnTo>
                        <a:pt x="132" y="140"/>
                      </a:lnTo>
                      <a:lnTo>
                        <a:pt x="133" y="141"/>
                      </a:lnTo>
                      <a:lnTo>
                        <a:pt x="134" y="141"/>
                      </a:lnTo>
                      <a:lnTo>
                        <a:pt x="134" y="142"/>
                      </a:lnTo>
                      <a:lnTo>
                        <a:pt x="135" y="143"/>
                      </a:lnTo>
                      <a:lnTo>
                        <a:pt x="134" y="144"/>
                      </a:lnTo>
                      <a:lnTo>
                        <a:pt x="134" y="145"/>
                      </a:lnTo>
                      <a:lnTo>
                        <a:pt x="135" y="145"/>
                      </a:lnTo>
                      <a:lnTo>
                        <a:pt x="135" y="146"/>
                      </a:lnTo>
                      <a:lnTo>
                        <a:pt x="134" y="146"/>
                      </a:lnTo>
                      <a:lnTo>
                        <a:pt x="135" y="147"/>
                      </a:lnTo>
                      <a:lnTo>
                        <a:pt x="135" y="146"/>
                      </a:lnTo>
                      <a:lnTo>
                        <a:pt x="136" y="147"/>
                      </a:lnTo>
                      <a:lnTo>
                        <a:pt x="137" y="146"/>
                      </a:lnTo>
                      <a:lnTo>
                        <a:pt x="138" y="146"/>
                      </a:lnTo>
                      <a:lnTo>
                        <a:pt x="138" y="147"/>
                      </a:lnTo>
                      <a:lnTo>
                        <a:pt x="138" y="148"/>
                      </a:lnTo>
                      <a:lnTo>
                        <a:pt x="139" y="148"/>
                      </a:lnTo>
                      <a:lnTo>
                        <a:pt x="139" y="149"/>
                      </a:lnTo>
                      <a:lnTo>
                        <a:pt x="140" y="148"/>
                      </a:lnTo>
                      <a:lnTo>
                        <a:pt x="141" y="149"/>
                      </a:lnTo>
                      <a:lnTo>
                        <a:pt x="142" y="149"/>
                      </a:lnTo>
                      <a:lnTo>
                        <a:pt x="142" y="150"/>
                      </a:lnTo>
                      <a:lnTo>
                        <a:pt x="143" y="150"/>
                      </a:lnTo>
                      <a:lnTo>
                        <a:pt x="144" y="150"/>
                      </a:lnTo>
                      <a:lnTo>
                        <a:pt x="144" y="151"/>
                      </a:lnTo>
                      <a:lnTo>
                        <a:pt x="145" y="151"/>
                      </a:lnTo>
                      <a:lnTo>
                        <a:pt x="145" y="150"/>
                      </a:lnTo>
                      <a:lnTo>
                        <a:pt x="144" y="149"/>
                      </a:lnTo>
                      <a:lnTo>
                        <a:pt x="144" y="148"/>
                      </a:lnTo>
                      <a:lnTo>
                        <a:pt x="145" y="148"/>
                      </a:lnTo>
                      <a:lnTo>
                        <a:pt x="145" y="147"/>
                      </a:lnTo>
                      <a:lnTo>
                        <a:pt x="145" y="148"/>
                      </a:lnTo>
                      <a:lnTo>
                        <a:pt x="146" y="147"/>
                      </a:lnTo>
                      <a:lnTo>
                        <a:pt x="148" y="148"/>
                      </a:lnTo>
                      <a:lnTo>
                        <a:pt x="148" y="149"/>
                      </a:lnTo>
                      <a:lnTo>
                        <a:pt x="149" y="149"/>
                      </a:lnTo>
                      <a:lnTo>
                        <a:pt x="150" y="149"/>
                      </a:lnTo>
                      <a:lnTo>
                        <a:pt x="150" y="148"/>
                      </a:lnTo>
                      <a:lnTo>
                        <a:pt x="151" y="149"/>
                      </a:lnTo>
                      <a:lnTo>
                        <a:pt x="151" y="148"/>
                      </a:lnTo>
                      <a:lnTo>
                        <a:pt x="151" y="147"/>
                      </a:lnTo>
                      <a:lnTo>
                        <a:pt x="151" y="146"/>
                      </a:lnTo>
                      <a:lnTo>
                        <a:pt x="152" y="145"/>
                      </a:lnTo>
                      <a:lnTo>
                        <a:pt x="153" y="145"/>
                      </a:lnTo>
                      <a:lnTo>
                        <a:pt x="154" y="144"/>
                      </a:lnTo>
                      <a:lnTo>
                        <a:pt x="154" y="143"/>
                      </a:lnTo>
                      <a:lnTo>
                        <a:pt x="153" y="143"/>
                      </a:lnTo>
                      <a:lnTo>
                        <a:pt x="153" y="142"/>
                      </a:lnTo>
                      <a:lnTo>
                        <a:pt x="153" y="141"/>
                      </a:lnTo>
                      <a:lnTo>
                        <a:pt x="152" y="141"/>
                      </a:lnTo>
                      <a:lnTo>
                        <a:pt x="151" y="141"/>
                      </a:lnTo>
                      <a:lnTo>
                        <a:pt x="150" y="141"/>
                      </a:lnTo>
                      <a:lnTo>
                        <a:pt x="151" y="140"/>
                      </a:lnTo>
                      <a:lnTo>
                        <a:pt x="150" y="139"/>
                      </a:lnTo>
                      <a:lnTo>
                        <a:pt x="149" y="139"/>
                      </a:lnTo>
                      <a:lnTo>
                        <a:pt x="150" y="138"/>
                      </a:lnTo>
                      <a:lnTo>
                        <a:pt x="151" y="138"/>
                      </a:lnTo>
                      <a:lnTo>
                        <a:pt x="152" y="137"/>
                      </a:lnTo>
                      <a:lnTo>
                        <a:pt x="153" y="137"/>
                      </a:lnTo>
                      <a:lnTo>
                        <a:pt x="155" y="137"/>
                      </a:lnTo>
                      <a:lnTo>
                        <a:pt x="156" y="136"/>
                      </a:lnTo>
                      <a:lnTo>
                        <a:pt x="157" y="137"/>
                      </a:lnTo>
                      <a:lnTo>
                        <a:pt x="158" y="137"/>
                      </a:lnTo>
                      <a:lnTo>
                        <a:pt x="159" y="138"/>
                      </a:lnTo>
                      <a:lnTo>
                        <a:pt x="160" y="138"/>
                      </a:lnTo>
                      <a:lnTo>
                        <a:pt x="161" y="138"/>
                      </a:lnTo>
                      <a:lnTo>
                        <a:pt x="162" y="139"/>
                      </a:lnTo>
                      <a:lnTo>
                        <a:pt x="163" y="138"/>
                      </a:lnTo>
                      <a:lnTo>
                        <a:pt x="164" y="138"/>
                      </a:lnTo>
                      <a:lnTo>
                        <a:pt x="165" y="138"/>
                      </a:lnTo>
                      <a:lnTo>
                        <a:pt x="164" y="137"/>
                      </a:lnTo>
                      <a:lnTo>
                        <a:pt x="164" y="136"/>
                      </a:lnTo>
                      <a:lnTo>
                        <a:pt x="165" y="136"/>
                      </a:lnTo>
                      <a:lnTo>
                        <a:pt x="166" y="137"/>
                      </a:lnTo>
                      <a:lnTo>
                        <a:pt x="167" y="137"/>
                      </a:lnTo>
                      <a:lnTo>
                        <a:pt x="168" y="138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70" y="138"/>
                      </a:lnTo>
                      <a:lnTo>
                        <a:pt x="171" y="138"/>
                      </a:lnTo>
                      <a:lnTo>
                        <a:pt x="171" y="139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6" y="140"/>
                      </a:lnTo>
                      <a:lnTo>
                        <a:pt x="175" y="141"/>
                      </a:lnTo>
                      <a:lnTo>
                        <a:pt x="175" y="142"/>
                      </a:lnTo>
                      <a:lnTo>
                        <a:pt x="174" y="144"/>
                      </a:lnTo>
                      <a:lnTo>
                        <a:pt x="174" y="145"/>
                      </a:lnTo>
                      <a:lnTo>
                        <a:pt x="174" y="146"/>
                      </a:lnTo>
                      <a:lnTo>
                        <a:pt x="173" y="146"/>
                      </a:lnTo>
                      <a:lnTo>
                        <a:pt x="173" y="147"/>
                      </a:lnTo>
                      <a:lnTo>
                        <a:pt x="173" y="148"/>
                      </a:lnTo>
                      <a:lnTo>
                        <a:pt x="173" y="149"/>
                      </a:lnTo>
                      <a:lnTo>
                        <a:pt x="173" y="150"/>
                      </a:lnTo>
                      <a:lnTo>
                        <a:pt x="174" y="150"/>
                      </a:lnTo>
                      <a:lnTo>
                        <a:pt x="174" y="151"/>
                      </a:lnTo>
                      <a:lnTo>
                        <a:pt x="174" y="152"/>
                      </a:lnTo>
                      <a:lnTo>
                        <a:pt x="175" y="152"/>
                      </a:lnTo>
                      <a:lnTo>
                        <a:pt x="175" y="153"/>
                      </a:lnTo>
                      <a:lnTo>
                        <a:pt x="176" y="153"/>
                      </a:lnTo>
                      <a:lnTo>
                        <a:pt x="177" y="153"/>
                      </a:lnTo>
                      <a:lnTo>
                        <a:pt x="178" y="153"/>
                      </a:lnTo>
                      <a:lnTo>
                        <a:pt x="179" y="153"/>
                      </a:lnTo>
                      <a:lnTo>
                        <a:pt x="180" y="154"/>
                      </a:lnTo>
                      <a:lnTo>
                        <a:pt x="181" y="154"/>
                      </a:lnTo>
                      <a:lnTo>
                        <a:pt x="182" y="154"/>
                      </a:lnTo>
                      <a:lnTo>
                        <a:pt x="183" y="154"/>
                      </a:lnTo>
                      <a:lnTo>
                        <a:pt x="184" y="154"/>
                      </a:lnTo>
                      <a:lnTo>
                        <a:pt x="185" y="154"/>
                      </a:lnTo>
                      <a:lnTo>
                        <a:pt x="186" y="154"/>
                      </a:lnTo>
                      <a:lnTo>
                        <a:pt x="186" y="155"/>
                      </a:lnTo>
                      <a:lnTo>
                        <a:pt x="187" y="155"/>
                      </a:lnTo>
                      <a:lnTo>
                        <a:pt x="188" y="156"/>
                      </a:lnTo>
                      <a:lnTo>
                        <a:pt x="189" y="157"/>
                      </a:lnTo>
                      <a:lnTo>
                        <a:pt x="189" y="158"/>
                      </a:lnTo>
                      <a:lnTo>
                        <a:pt x="190" y="158"/>
                      </a:lnTo>
                      <a:lnTo>
                        <a:pt x="191" y="159"/>
                      </a:lnTo>
                      <a:lnTo>
                        <a:pt x="191" y="160"/>
                      </a:lnTo>
                      <a:lnTo>
                        <a:pt x="192" y="160"/>
                      </a:lnTo>
                      <a:lnTo>
                        <a:pt x="192" y="161"/>
                      </a:lnTo>
                      <a:lnTo>
                        <a:pt x="192" y="162"/>
                      </a:lnTo>
                      <a:lnTo>
                        <a:pt x="192" y="164"/>
                      </a:lnTo>
                      <a:lnTo>
                        <a:pt x="191" y="165"/>
                      </a:lnTo>
                      <a:lnTo>
                        <a:pt x="190" y="165"/>
                      </a:lnTo>
                      <a:lnTo>
                        <a:pt x="190" y="166"/>
                      </a:lnTo>
                      <a:lnTo>
                        <a:pt x="192" y="167"/>
                      </a:lnTo>
                      <a:lnTo>
                        <a:pt x="193" y="168"/>
                      </a:lnTo>
                      <a:lnTo>
                        <a:pt x="195" y="168"/>
                      </a:lnTo>
                      <a:lnTo>
                        <a:pt x="195" y="169"/>
                      </a:lnTo>
                      <a:lnTo>
                        <a:pt x="195" y="170"/>
                      </a:lnTo>
                      <a:lnTo>
                        <a:pt x="196" y="170"/>
                      </a:lnTo>
                      <a:lnTo>
                        <a:pt x="197" y="170"/>
                      </a:lnTo>
                      <a:lnTo>
                        <a:pt x="197" y="171"/>
                      </a:lnTo>
                      <a:lnTo>
                        <a:pt x="198" y="173"/>
                      </a:lnTo>
                      <a:lnTo>
                        <a:pt x="199" y="173"/>
                      </a:lnTo>
                      <a:lnTo>
                        <a:pt x="199" y="174"/>
                      </a:lnTo>
                      <a:lnTo>
                        <a:pt x="200" y="174"/>
                      </a:lnTo>
                      <a:lnTo>
                        <a:pt x="201" y="174"/>
                      </a:lnTo>
                      <a:lnTo>
                        <a:pt x="202" y="174"/>
                      </a:lnTo>
                      <a:lnTo>
                        <a:pt x="203" y="174"/>
                      </a:lnTo>
                      <a:lnTo>
                        <a:pt x="204" y="174"/>
                      </a:lnTo>
                      <a:lnTo>
                        <a:pt x="204" y="173"/>
                      </a:lnTo>
                      <a:lnTo>
                        <a:pt x="205" y="173"/>
                      </a:lnTo>
                      <a:lnTo>
                        <a:pt x="205" y="172"/>
                      </a:lnTo>
                      <a:lnTo>
                        <a:pt x="206" y="171"/>
                      </a:lnTo>
                      <a:lnTo>
                        <a:pt x="206" y="170"/>
                      </a:lnTo>
                      <a:lnTo>
                        <a:pt x="207" y="170"/>
                      </a:lnTo>
                      <a:lnTo>
                        <a:pt x="207" y="168"/>
                      </a:lnTo>
                      <a:lnTo>
                        <a:pt x="207" y="167"/>
                      </a:lnTo>
                      <a:lnTo>
                        <a:pt x="208" y="168"/>
                      </a:lnTo>
                      <a:lnTo>
                        <a:pt x="209" y="167"/>
                      </a:lnTo>
                      <a:lnTo>
                        <a:pt x="210" y="167"/>
                      </a:lnTo>
                      <a:lnTo>
                        <a:pt x="211" y="166"/>
                      </a:lnTo>
                      <a:lnTo>
                        <a:pt x="212" y="165"/>
                      </a:lnTo>
                      <a:lnTo>
                        <a:pt x="214" y="163"/>
                      </a:lnTo>
                      <a:lnTo>
                        <a:pt x="215" y="163"/>
                      </a:lnTo>
                      <a:lnTo>
                        <a:pt x="215" y="162"/>
                      </a:lnTo>
                      <a:lnTo>
                        <a:pt x="216" y="162"/>
                      </a:lnTo>
                      <a:lnTo>
                        <a:pt x="216" y="161"/>
                      </a:lnTo>
                      <a:lnTo>
                        <a:pt x="217" y="161"/>
                      </a:lnTo>
                      <a:lnTo>
                        <a:pt x="218" y="161"/>
                      </a:lnTo>
                      <a:lnTo>
                        <a:pt x="219" y="161"/>
                      </a:lnTo>
                      <a:lnTo>
                        <a:pt x="220" y="161"/>
                      </a:lnTo>
                      <a:lnTo>
                        <a:pt x="220" y="162"/>
                      </a:lnTo>
                      <a:lnTo>
                        <a:pt x="221" y="163"/>
                      </a:lnTo>
                      <a:lnTo>
                        <a:pt x="222" y="163"/>
                      </a:lnTo>
                      <a:lnTo>
                        <a:pt x="222" y="165"/>
                      </a:lnTo>
                      <a:lnTo>
                        <a:pt x="223" y="165"/>
                      </a:lnTo>
                      <a:lnTo>
                        <a:pt x="223" y="166"/>
                      </a:lnTo>
                      <a:lnTo>
                        <a:pt x="224" y="166"/>
                      </a:lnTo>
                      <a:lnTo>
                        <a:pt x="225" y="167"/>
                      </a:lnTo>
                      <a:lnTo>
                        <a:pt x="226" y="167"/>
                      </a:lnTo>
                      <a:lnTo>
                        <a:pt x="226" y="166"/>
                      </a:lnTo>
                      <a:lnTo>
                        <a:pt x="227" y="166"/>
                      </a:lnTo>
                      <a:lnTo>
                        <a:pt x="227" y="165"/>
                      </a:lnTo>
                      <a:lnTo>
                        <a:pt x="228" y="164"/>
                      </a:lnTo>
                      <a:lnTo>
                        <a:pt x="227" y="162"/>
                      </a:lnTo>
                      <a:lnTo>
                        <a:pt x="227" y="161"/>
                      </a:lnTo>
                      <a:lnTo>
                        <a:pt x="227" y="160"/>
                      </a:lnTo>
                      <a:lnTo>
                        <a:pt x="227" y="159"/>
                      </a:lnTo>
                      <a:lnTo>
                        <a:pt x="227" y="158"/>
                      </a:lnTo>
                      <a:lnTo>
                        <a:pt x="227" y="157"/>
                      </a:lnTo>
                      <a:lnTo>
                        <a:pt x="227" y="156"/>
                      </a:lnTo>
                      <a:lnTo>
                        <a:pt x="226" y="156"/>
                      </a:lnTo>
                      <a:lnTo>
                        <a:pt x="226" y="155"/>
                      </a:lnTo>
                      <a:lnTo>
                        <a:pt x="227" y="155"/>
                      </a:lnTo>
                      <a:lnTo>
                        <a:pt x="228" y="154"/>
                      </a:lnTo>
                      <a:lnTo>
                        <a:pt x="226" y="153"/>
                      </a:lnTo>
                      <a:lnTo>
                        <a:pt x="226" y="152"/>
                      </a:lnTo>
                      <a:lnTo>
                        <a:pt x="225" y="152"/>
                      </a:lnTo>
                      <a:lnTo>
                        <a:pt x="224" y="151"/>
                      </a:lnTo>
                      <a:lnTo>
                        <a:pt x="223" y="151"/>
                      </a:lnTo>
                      <a:lnTo>
                        <a:pt x="223" y="150"/>
                      </a:lnTo>
                      <a:lnTo>
                        <a:pt x="224" y="150"/>
                      </a:lnTo>
                      <a:lnTo>
                        <a:pt x="225" y="149"/>
                      </a:lnTo>
                      <a:lnTo>
                        <a:pt x="225" y="148"/>
                      </a:lnTo>
                      <a:lnTo>
                        <a:pt x="223" y="147"/>
                      </a:lnTo>
                      <a:lnTo>
                        <a:pt x="223" y="146"/>
                      </a:lnTo>
                      <a:lnTo>
                        <a:pt x="222" y="145"/>
                      </a:lnTo>
                      <a:lnTo>
                        <a:pt x="221" y="145"/>
                      </a:lnTo>
                      <a:lnTo>
                        <a:pt x="221" y="144"/>
                      </a:lnTo>
                      <a:lnTo>
                        <a:pt x="221" y="143"/>
                      </a:lnTo>
                      <a:lnTo>
                        <a:pt x="222" y="142"/>
                      </a:lnTo>
                      <a:lnTo>
                        <a:pt x="222" y="141"/>
                      </a:lnTo>
                      <a:lnTo>
                        <a:pt x="222" y="140"/>
                      </a:lnTo>
                      <a:lnTo>
                        <a:pt x="224" y="139"/>
                      </a:lnTo>
                      <a:lnTo>
                        <a:pt x="225" y="139"/>
                      </a:lnTo>
                      <a:lnTo>
                        <a:pt x="225" y="137"/>
                      </a:lnTo>
                      <a:lnTo>
                        <a:pt x="226" y="136"/>
                      </a:lnTo>
                      <a:lnTo>
                        <a:pt x="225" y="136"/>
                      </a:lnTo>
                      <a:lnTo>
                        <a:pt x="224" y="135"/>
                      </a:lnTo>
                      <a:lnTo>
                        <a:pt x="224" y="134"/>
                      </a:lnTo>
                      <a:lnTo>
                        <a:pt x="224" y="133"/>
                      </a:lnTo>
                      <a:lnTo>
                        <a:pt x="223" y="133"/>
                      </a:lnTo>
                      <a:lnTo>
                        <a:pt x="224" y="132"/>
                      </a:lnTo>
                      <a:lnTo>
                        <a:pt x="225" y="131"/>
                      </a:lnTo>
                      <a:lnTo>
                        <a:pt x="226" y="131"/>
                      </a:lnTo>
                      <a:lnTo>
                        <a:pt x="225" y="131"/>
                      </a:lnTo>
                      <a:lnTo>
                        <a:pt x="225" y="130"/>
                      </a:lnTo>
                      <a:lnTo>
                        <a:pt x="226" y="130"/>
                      </a:lnTo>
                      <a:lnTo>
                        <a:pt x="227" y="130"/>
                      </a:lnTo>
                      <a:lnTo>
                        <a:pt x="227" y="129"/>
                      </a:lnTo>
                      <a:lnTo>
                        <a:pt x="229" y="130"/>
                      </a:lnTo>
                      <a:lnTo>
                        <a:pt x="230" y="130"/>
                      </a:lnTo>
                      <a:lnTo>
                        <a:pt x="231" y="130"/>
                      </a:lnTo>
                      <a:lnTo>
                        <a:pt x="232" y="130"/>
                      </a:lnTo>
                      <a:lnTo>
                        <a:pt x="233" y="129"/>
                      </a:lnTo>
                      <a:lnTo>
                        <a:pt x="234" y="130"/>
                      </a:lnTo>
                      <a:lnTo>
                        <a:pt x="235" y="130"/>
                      </a:lnTo>
                      <a:lnTo>
                        <a:pt x="236" y="130"/>
                      </a:lnTo>
                      <a:lnTo>
                        <a:pt x="236" y="129"/>
                      </a:lnTo>
                      <a:lnTo>
                        <a:pt x="237" y="129"/>
                      </a:lnTo>
                      <a:lnTo>
                        <a:pt x="238" y="129"/>
                      </a:lnTo>
                      <a:lnTo>
                        <a:pt x="239" y="129"/>
                      </a:lnTo>
                      <a:lnTo>
                        <a:pt x="240" y="129"/>
                      </a:lnTo>
                      <a:lnTo>
                        <a:pt x="241" y="129"/>
                      </a:lnTo>
                      <a:lnTo>
                        <a:pt x="242" y="130"/>
                      </a:lnTo>
                      <a:lnTo>
                        <a:pt x="243" y="130"/>
                      </a:lnTo>
                      <a:lnTo>
                        <a:pt x="244" y="131"/>
                      </a:lnTo>
                      <a:lnTo>
                        <a:pt x="245" y="132"/>
                      </a:lnTo>
                      <a:lnTo>
                        <a:pt x="246" y="131"/>
                      </a:lnTo>
                      <a:lnTo>
                        <a:pt x="247" y="131"/>
                      </a:lnTo>
                      <a:lnTo>
                        <a:pt x="246" y="131"/>
                      </a:lnTo>
                      <a:lnTo>
                        <a:pt x="246" y="130"/>
                      </a:lnTo>
                      <a:lnTo>
                        <a:pt x="246" y="129"/>
                      </a:lnTo>
                      <a:lnTo>
                        <a:pt x="247" y="129"/>
                      </a:lnTo>
                      <a:lnTo>
                        <a:pt x="249" y="129"/>
                      </a:lnTo>
                      <a:lnTo>
                        <a:pt x="249" y="128"/>
                      </a:lnTo>
                      <a:lnTo>
                        <a:pt x="248" y="127"/>
                      </a:lnTo>
                      <a:lnTo>
                        <a:pt x="248" y="126"/>
                      </a:lnTo>
                      <a:lnTo>
                        <a:pt x="248" y="125"/>
                      </a:lnTo>
                      <a:lnTo>
                        <a:pt x="247" y="125"/>
                      </a:lnTo>
                      <a:lnTo>
                        <a:pt x="246" y="125"/>
                      </a:lnTo>
                      <a:lnTo>
                        <a:pt x="247" y="125"/>
                      </a:lnTo>
                      <a:lnTo>
                        <a:pt x="247" y="124"/>
                      </a:lnTo>
                      <a:lnTo>
                        <a:pt x="247" y="123"/>
                      </a:lnTo>
                      <a:lnTo>
                        <a:pt x="248" y="123"/>
                      </a:lnTo>
                      <a:lnTo>
                        <a:pt x="247" y="123"/>
                      </a:lnTo>
                      <a:lnTo>
                        <a:pt x="247" y="122"/>
                      </a:lnTo>
                      <a:lnTo>
                        <a:pt x="248" y="122"/>
                      </a:lnTo>
                      <a:lnTo>
                        <a:pt x="249" y="121"/>
                      </a:lnTo>
                      <a:lnTo>
                        <a:pt x="250" y="121"/>
                      </a:lnTo>
                      <a:lnTo>
                        <a:pt x="250" y="120"/>
                      </a:lnTo>
                      <a:lnTo>
                        <a:pt x="249" y="119"/>
                      </a:lnTo>
                      <a:lnTo>
                        <a:pt x="250" y="119"/>
                      </a:lnTo>
                      <a:lnTo>
                        <a:pt x="251" y="120"/>
                      </a:lnTo>
                      <a:lnTo>
                        <a:pt x="252" y="120"/>
                      </a:lnTo>
                      <a:lnTo>
                        <a:pt x="252" y="119"/>
                      </a:lnTo>
                      <a:lnTo>
                        <a:pt x="252" y="118"/>
                      </a:lnTo>
                      <a:lnTo>
                        <a:pt x="253" y="118"/>
                      </a:lnTo>
                      <a:lnTo>
                        <a:pt x="254" y="119"/>
                      </a:lnTo>
                      <a:lnTo>
                        <a:pt x="255" y="119"/>
                      </a:lnTo>
                      <a:lnTo>
                        <a:pt x="256" y="119"/>
                      </a:lnTo>
                      <a:lnTo>
                        <a:pt x="257" y="118"/>
                      </a:lnTo>
                      <a:lnTo>
                        <a:pt x="257" y="117"/>
                      </a:lnTo>
                      <a:lnTo>
                        <a:pt x="258" y="117"/>
                      </a:lnTo>
                      <a:lnTo>
                        <a:pt x="257" y="117"/>
                      </a:lnTo>
                      <a:lnTo>
                        <a:pt x="257" y="116"/>
                      </a:lnTo>
                      <a:lnTo>
                        <a:pt x="256" y="116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8" y="115"/>
                      </a:lnTo>
                      <a:lnTo>
                        <a:pt x="259" y="115"/>
                      </a:lnTo>
                      <a:lnTo>
                        <a:pt x="259" y="114"/>
                      </a:lnTo>
                      <a:lnTo>
                        <a:pt x="260" y="114"/>
                      </a:lnTo>
                      <a:lnTo>
                        <a:pt x="261" y="114"/>
                      </a:lnTo>
                      <a:lnTo>
                        <a:pt x="262" y="114"/>
                      </a:lnTo>
                      <a:lnTo>
                        <a:pt x="263" y="115"/>
                      </a:lnTo>
                      <a:lnTo>
                        <a:pt x="264" y="115"/>
                      </a:lnTo>
                      <a:lnTo>
                        <a:pt x="265" y="115"/>
                      </a:lnTo>
                      <a:lnTo>
                        <a:pt x="266" y="116"/>
                      </a:lnTo>
                      <a:lnTo>
                        <a:pt x="267" y="116"/>
                      </a:lnTo>
                      <a:lnTo>
                        <a:pt x="268" y="116"/>
                      </a:lnTo>
                      <a:lnTo>
                        <a:pt x="268" y="117"/>
                      </a:lnTo>
                      <a:lnTo>
                        <a:pt x="269" y="117"/>
                      </a:lnTo>
                      <a:lnTo>
                        <a:pt x="270" y="118"/>
                      </a:lnTo>
                      <a:lnTo>
                        <a:pt x="270" y="119"/>
                      </a:lnTo>
                      <a:lnTo>
                        <a:pt x="271" y="119"/>
                      </a:lnTo>
                      <a:lnTo>
                        <a:pt x="272" y="118"/>
                      </a:lnTo>
                      <a:lnTo>
                        <a:pt x="273" y="119"/>
                      </a:lnTo>
                      <a:lnTo>
                        <a:pt x="274" y="119"/>
                      </a:lnTo>
                      <a:lnTo>
                        <a:pt x="275" y="118"/>
                      </a:lnTo>
                      <a:lnTo>
                        <a:pt x="276" y="119"/>
                      </a:lnTo>
                      <a:lnTo>
                        <a:pt x="277" y="119"/>
                      </a:lnTo>
                      <a:lnTo>
                        <a:pt x="278" y="119"/>
                      </a:lnTo>
                      <a:lnTo>
                        <a:pt x="279" y="120"/>
                      </a:lnTo>
                      <a:lnTo>
                        <a:pt x="280" y="119"/>
                      </a:lnTo>
                      <a:lnTo>
                        <a:pt x="280" y="120"/>
                      </a:lnTo>
                      <a:lnTo>
                        <a:pt x="280" y="121"/>
                      </a:lnTo>
                      <a:lnTo>
                        <a:pt x="281" y="121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2"/>
                      </a:lnTo>
                      <a:lnTo>
                        <a:pt x="284" y="121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6" y="123"/>
                      </a:lnTo>
                      <a:lnTo>
                        <a:pt x="288" y="123"/>
                      </a:lnTo>
                      <a:lnTo>
                        <a:pt x="289" y="123"/>
                      </a:lnTo>
                      <a:lnTo>
                        <a:pt x="289" y="124"/>
                      </a:lnTo>
                      <a:lnTo>
                        <a:pt x="291" y="125"/>
                      </a:lnTo>
                      <a:lnTo>
                        <a:pt x="291" y="124"/>
                      </a:lnTo>
                      <a:lnTo>
                        <a:pt x="292" y="124"/>
                      </a:lnTo>
                      <a:lnTo>
                        <a:pt x="293" y="124"/>
                      </a:lnTo>
                      <a:lnTo>
                        <a:pt x="295" y="124"/>
                      </a:lnTo>
                      <a:lnTo>
                        <a:pt x="295" y="123"/>
                      </a:lnTo>
                      <a:lnTo>
                        <a:pt x="294" y="123"/>
                      </a:lnTo>
                      <a:lnTo>
                        <a:pt x="295" y="122"/>
                      </a:lnTo>
                      <a:lnTo>
                        <a:pt x="294" y="122"/>
                      </a:lnTo>
                      <a:lnTo>
                        <a:pt x="294" y="121"/>
                      </a:lnTo>
                      <a:lnTo>
                        <a:pt x="295" y="121"/>
                      </a:lnTo>
                      <a:lnTo>
                        <a:pt x="296" y="121"/>
                      </a:lnTo>
                      <a:lnTo>
                        <a:pt x="296" y="120"/>
                      </a:lnTo>
                      <a:lnTo>
                        <a:pt x="296" y="119"/>
                      </a:lnTo>
                      <a:lnTo>
                        <a:pt x="297" y="119"/>
                      </a:lnTo>
                      <a:lnTo>
                        <a:pt x="297" y="120"/>
                      </a:lnTo>
                      <a:lnTo>
                        <a:pt x="298" y="120"/>
                      </a:lnTo>
                      <a:lnTo>
                        <a:pt x="299" y="120"/>
                      </a:lnTo>
                      <a:lnTo>
                        <a:pt x="299" y="119"/>
                      </a:lnTo>
                      <a:lnTo>
                        <a:pt x="298" y="119"/>
                      </a:lnTo>
                      <a:lnTo>
                        <a:pt x="298" y="118"/>
                      </a:lnTo>
                      <a:lnTo>
                        <a:pt x="298" y="117"/>
                      </a:lnTo>
                      <a:lnTo>
                        <a:pt x="299" y="116"/>
                      </a:lnTo>
                      <a:lnTo>
                        <a:pt x="300" y="116"/>
                      </a:lnTo>
                      <a:lnTo>
                        <a:pt x="301" y="117"/>
                      </a:lnTo>
                      <a:lnTo>
                        <a:pt x="302" y="117"/>
                      </a:lnTo>
                      <a:lnTo>
                        <a:pt x="302" y="116"/>
                      </a:lnTo>
                      <a:lnTo>
                        <a:pt x="303" y="116"/>
                      </a:lnTo>
                      <a:lnTo>
                        <a:pt x="303" y="117"/>
                      </a:lnTo>
                      <a:lnTo>
                        <a:pt x="304" y="117"/>
                      </a:lnTo>
                      <a:lnTo>
                        <a:pt x="304" y="116"/>
                      </a:lnTo>
                      <a:lnTo>
                        <a:pt x="305" y="117"/>
                      </a:lnTo>
                      <a:lnTo>
                        <a:pt x="306" y="116"/>
                      </a:lnTo>
                      <a:lnTo>
                        <a:pt x="306" y="115"/>
                      </a:lnTo>
                      <a:lnTo>
                        <a:pt x="307" y="116"/>
                      </a:lnTo>
                      <a:lnTo>
                        <a:pt x="308" y="115"/>
                      </a:lnTo>
                      <a:lnTo>
                        <a:pt x="309" y="114"/>
                      </a:lnTo>
                      <a:lnTo>
                        <a:pt x="309" y="115"/>
                      </a:lnTo>
                      <a:lnTo>
                        <a:pt x="309" y="116"/>
                      </a:lnTo>
                      <a:lnTo>
                        <a:pt x="310" y="117"/>
                      </a:lnTo>
                      <a:lnTo>
                        <a:pt x="311" y="118"/>
                      </a:lnTo>
                      <a:lnTo>
                        <a:pt x="312" y="119"/>
                      </a:lnTo>
                      <a:lnTo>
                        <a:pt x="312" y="120"/>
                      </a:lnTo>
                      <a:lnTo>
                        <a:pt x="312" y="121"/>
                      </a:lnTo>
                      <a:lnTo>
                        <a:pt x="313" y="121"/>
                      </a:lnTo>
                      <a:lnTo>
                        <a:pt x="314" y="122"/>
                      </a:lnTo>
                      <a:lnTo>
                        <a:pt x="315" y="122"/>
                      </a:lnTo>
                      <a:lnTo>
                        <a:pt x="315" y="121"/>
                      </a:lnTo>
                      <a:lnTo>
                        <a:pt x="314" y="121"/>
                      </a:lnTo>
                      <a:lnTo>
                        <a:pt x="315" y="120"/>
                      </a:lnTo>
                      <a:lnTo>
                        <a:pt x="315" y="119"/>
                      </a:lnTo>
                      <a:lnTo>
                        <a:pt x="315" y="118"/>
                      </a:lnTo>
                      <a:lnTo>
                        <a:pt x="315" y="117"/>
                      </a:lnTo>
                      <a:lnTo>
                        <a:pt x="316" y="117"/>
                      </a:lnTo>
                      <a:lnTo>
                        <a:pt x="315" y="117"/>
                      </a:lnTo>
                      <a:lnTo>
                        <a:pt x="315" y="116"/>
                      </a:lnTo>
                      <a:lnTo>
                        <a:pt x="316" y="116"/>
                      </a:lnTo>
                      <a:lnTo>
                        <a:pt x="317" y="116"/>
                      </a:lnTo>
                      <a:lnTo>
                        <a:pt x="318" y="116"/>
                      </a:lnTo>
                      <a:lnTo>
                        <a:pt x="319" y="116"/>
                      </a:lnTo>
                      <a:lnTo>
                        <a:pt x="319" y="117"/>
                      </a:lnTo>
                      <a:lnTo>
                        <a:pt x="320" y="116"/>
                      </a:lnTo>
                      <a:lnTo>
                        <a:pt x="321" y="117"/>
                      </a:lnTo>
                      <a:lnTo>
                        <a:pt x="321" y="116"/>
                      </a:lnTo>
                      <a:lnTo>
                        <a:pt x="320" y="115"/>
                      </a:lnTo>
                      <a:lnTo>
                        <a:pt x="321" y="115"/>
                      </a:lnTo>
                      <a:lnTo>
                        <a:pt x="322" y="115"/>
                      </a:lnTo>
                      <a:lnTo>
                        <a:pt x="323" y="115"/>
                      </a:lnTo>
                      <a:lnTo>
                        <a:pt x="324" y="115"/>
                      </a:lnTo>
                      <a:lnTo>
                        <a:pt x="324" y="116"/>
                      </a:lnTo>
                      <a:lnTo>
                        <a:pt x="325" y="116"/>
                      </a:lnTo>
                      <a:lnTo>
                        <a:pt x="326" y="116"/>
                      </a:lnTo>
                      <a:lnTo>
                        <a:pt x="326" y="115"/>
                      </a:lnTo>
                      <a:lnTo>
                        <a:pt x="327" y="115"/>
                      </a:lnTo>
                      <a:lnTo>
                        <a:pt x="327" y="114"/>
                      </a:lnTo>
                      <a:lnTo>
                        <a:pt x="327" y="113"/>
                      </a:lnTo>
                      <a:lnTo>
                        <a:pt x="326" y="112"/>
                      </a:lnTo>
                      <a:lnTo>
                        <a:pt x="327" y="112"/>
                      </a:lnTo>
                      <a:lnTo>
                        <a:pt x="328" y="111"/>
                      </a:lnTo>
                      <a:lnTo>
                        <a:pt x="328" y="110"/>
                      </a:lnTo>
                      <a:lnTo>
                        <a:pt x="329" y="110"/>
                      </a:lnTo>
                      <a:lnTo>
                        <a:pt x="329" y="109"/>
                      </a:lnTo>
                      <a:lnTo>
                        <a:pt x="328" y="109"/>
                      </a:lnTo>
                      <a:lnTo>
                        <a:pt x="329" y="109"/>
                      </a:lnTo>
                      <a:lnTo>
                        <a:pt x="330" y="109"/>
                      </a:lnTo>
                      <a:lnTo>
                        <a:pt x="330" y="108"/>
                      </a:lnTo>
                      <a:lnTo>
                        <a:pt x="330" y="109"/>
                      </a:lnTo>
                      <a:lnTo>
                        <a:pt x="332" y="109"/>
                      </a:lnTo>
                      <a:lnTo>
                        <a:pt x="332" y="108"/>
                      </a:lnTo>
                      <a:lnTo>
                        <a:pt x="331" y="107"/>
                      </a:lnTo>
                      <a:lnTo>
                        <a:pt x="332" y="107"/>
                      </a:lnTo>
                      <a:lnTo>
                        <a:pt x="333" y="107"/>
                      </a:lnTo>
                      <a:lnTo>
                        <a:pt x="334" y="106"/>
                      </a:lnTo>
                      <a:lnTo>
                        <a:pt x="335" y="106"/>
                      </a:lnTo>
                      <a:lnTo>
                        <a:pt x="336" y="105"/>
                      </a:lnTo>
                      <a:lnTo>
                        <a:pt x="337" y="104"/>
                      </a:lnTo>
                      <a:lnTo>
                        <a:pt x="337" y="105"/>
                      </a:lnTo>
                      <a:lnTo>
                        <a:pt x="337" y="106"/>
                      </a:lnTo>
                      <a:lnTo>
                        <a:pt x="336" y="106"/>
                      </a:lnTo>
                      <a:lnTo>
                        <a:pt x="336" y="107"/>
                      </a:lnTo>
                      <a:lnTo>
                        <a:pt x="337" y="107"/>
                      </a:lnTo>
                      <a:lnTo>
                        <a:pt x="338" y="107"/>
                      </a:lnTo>
                      <a:lnTo>
                        <a:pt x="338" y="106"/>
                      </a:lnTo>
                      <a:lnTo>
                        <a:pt x="339" y="106"/>
                      </a:lnTo>
                      <a:lnTo>
                        <a:pt x="340" y="106"/>
                      </a:lnTo>
                      <a:lnTo>
                        <a:pt x="341" y="106"/>
                      </a:lnTo>
                      <a:lnTo>
                        <a:pt x="342" y="106"/>
                      </a:lnTo>
                      <a:lnTo>
                        <a:pt x="342" y="105"/>
                      </a:lnTo>
                      <a:lnTo>
                        <a:pt x="343" y="105"/>
                      </a:lnTo>
                      <a:lnTo>
                        <a:pt x="344" y="105"/>
                      </a:lnTo>
                      <a:lnTo>
                        <a:pt x="344" y="106"/>
                      </a:lnTo>
                      <a:lnTo>
                        <a:pt x="345" y="106"/>
                      </a:lnTo>
                      <a:lnTo>
                        <a:pt x="345" y="107"/>
                      </a:lnTo>
                      <a:lnTo>
                        <a:pt x="346" y="108"/>
                      </a:lnTo>
                      <a:lnTo>
                        <a:pt x="347" y="107"/>
                      </a:lnTo>
                      <a:lnTo>
                        <a:pt x="347" y="106"/>
                      </a:lnTo>
                      <a:lnTo>
                        <a:pt x="348" y="106"/>
                      </a:lnTo>
                      <a:lnTo>
                        <a:pt x="349" y="105"/>
                      </a:lnTo>
                      <a:lnTo>
                        <a:pt x="350" y="106"/>
                      </a:lnTo>
                      <a:lnTo>
                        <a:pt x="350" y="107"/>
                      </a:lnTo>
                      <a:lnTo>
                        <a:pt x="351" y="107"/>
                      </a:lnTo>
                      <a:lnTo>
                        <a:pt x="352" y="107"/>
                      </a:lnTo>
                      <a:lnTo>
                        <a:pt x="353" y="107"/>
                      </a:lnTo>
                      <a:lnTo>
                        <a:pt x="353" y="106"/>
                      </a:lnTo>
                      <a:lnTo>
                        <a:pt x="354" y="106"/>
                      </a:lnTo>
                      <a:lnTo>
                        <a:pt x="355" y="106"/>
                      </a:lnTo>
                      <a:lnTo>
                        <a:pt x="355" y="105"/>
                      </a:lnTo>
                      <a:lnTo>
                        <a:pt x="357" y="104"/>
                      </a:lnTo>
                      <a:lnTo>
                        <a:pt x="358" y="103"/>
                      </a:lnTo>
                      <a:lnTo>
                        <a:pt x="358" y="102"/>
                      </a:lnTo>
                      <a:lnTo>
                        <a:pt x="359" y="102"/>
                      </a:lnTo>
                      <a:lnTo>
                        <a:pt x="358" y="102"/>
                      </a:lnTo>
                      <a:lnTo>
                        <a:pt x="359" y="101"/>
                      </a:lnTo>
                      <a:lnTo>
                        <a:pt x="359" y="100"/>
                      </a:lnTo>
                      <a:lnTo>
                        <a:pt x="360" y="100"/>
                      </a:lnTo>
                      <a:lnTo>
                        <a:pt x="360" y="99"/>
                      </a:lnTo>
                      <a:lnTo>
                        <a:pt x="359" y="98"/>
                      </a:lnTo>
                      <a:lnTo>
                        <a:pt x="359" y="97"/>
                      </a:lnTo>
                      <a:lnTo>
                        <a:pt x="358" y="97"/>
                      </a:lnTo>
                      <a:lnTo>
                        <a:pt x="358" y="96"/>
                      </a:lnTo>
                      <a:lnTo>
                        <a:pt x="359" y="96"/>
                      </a:lnTo>
                      <a:lnTo>
                        <a:pt x="359" y="95"/>
                      </a:lnTo>
                      <a:lnTo>
                        <a:pt x="359" y="94"/>
                      </a:lnTo>
                      <a:lnTo>
                        <a:pt x="359" y="93"/>
                      </a:lnTo>
                      <a:lnTo>
                        <a:pt x="359" y="92"/>
                      </a:lnTo>
                      <a:lnTo>
                        <a:pt x="360" y="92"/>
                      </a:lnTo>
                      <a:lnTo>
                        <a:pt x="359" y="91"/>
                      </a:lnTo>
                      <a:lnTo>
                        <a:pt x="360" y="90"/>
                      </a:lnTo>
                      <a:lnTo>
                        <a:pt x="361" y="90"/>
                      </a:lnTo>
                      <a:lnTo>
                        <a:pt x="362" y="90"/>
                      </a:lnTo>
                      <a:lnTo>
                        <a:pt x="363" y="90"/>
                      </a:lnTo>
                      <a:lnTo>
                        <a:pt x="363" y="89"/>
                      </a:lnTo>
                      <a:lnTo>
                        <a:pt x="364" y="89"/>
                      </a:lnTo>
                      <a:lnTo>
                        <a:pt x="364" y="88"/>
                      </a:lnTo>
                      <a:lnTo>
                        <a:pt x="365" y="88"/>
                      </a:lnTo>
                      <a:lnTo>
                        <a:pt x="365" y="87"/>
                      </a:lnTo>
                      <a:lnTo>
                        <a:pt x="366" y="87"/>
                      </a:lnTo>
                      <a:lnTo>
                        <a:pt x="367" y="87"/>
                      </a:lnTo>
                      <a:lnTo>
                        <a:pt x="368" y="87"/>
                      </a:lnTo>
                      <a:lnTo>
                        <a:pt x="368" y="88"/>
                      </a:lnTo>
                      <a:lnTo>
                        <a:pt x="367" y="88"/>
                      </a:lnTo>
                      <a:lnTo>
                        <a:pt x="368" y="88"/>
                      </a:lnTo>
                      <a:lnTo>
                        <a:pt x="369" y="88"/>
                      </a:lnTo>
                      <a:lnTo>
                        <a:pt x="370" y="87"/>
                      </a:lnTo>
                      <a:lnTo>
                        <a:pt x="370" y="88"/>
                      </a:lnTo>
                      <a:lnTo>
                        <a:pt x="370" y="87"/>
                      </a:lnTo>
                      <a:lnTo>
                        <a:pt x="371" y="88"/>
                      </a:lnTo>
                      <a:lnTo>
                        <a:pt x="372" y="88"/>
                      </a:lnTo>
                      <a:lnTo>
                        <a:pt x="373" y="88"/>
                      </a:lnTo>
                      <a:lnTo>
                        <a:pt x="374" y="88"/>
                      </a:lnTo>
                      <a:lnTo>
                        <a:pt x="375" y="88"/>
                      </a:lnTo>
                      <a:lnTo>
                        <a:pt x="376" y="88"/>
                      </a:lnTo>
                      <a:lnTo>
                        <a:pt x="377" y="89"/>
                      </a:lnTo>
                      <a:lnTo>
                        <a:pt x="378" y="89"/>
                      </a:lnTo>
                      <a:lnTo>
                        <a:pt x="379" y="89"/>
                      </a:lnTo>
                      <a:lnTo>
                        <a:pt x="379" y="88"/>
                      </a:lnTo>
                      <a:lnTo>
                        <a:pt x="380" y="88"/>
                      </a:lnTo>
                      <a:lnTo>
                        <a:pt x="381" y="88"/>
                      </a:lnTo>
                      <a:lnTo>
                        <a:pt x="381" y="87"/>
                      </a:lnTo>
                      <a:lnTo>
                        <a:pt x="380" y="87"/>
                      </a:lnTo>
                      <a:lnTo>
                        <a:pt x="380" y="86"/>
                      </a:lnTo>
                      <a:lnTo>
                        <a:pt x="381" y="86"/>
                      </a:lnTo>
                      <a:lnTo>
                        <a:pt x="381" y="85"/>
                      </a:lnTo>
                      <a:lnTo>
                        <a:pt x="382" y="85"/>
                      </a:lnTo>
                      <a:lnTo>
                        <a:pt x="382" y="84"/>
                      </a:lnTo>
                      <a:lnTo>
                        <a:pt x="383" y="85"/>
                      </a:lnTo>
                      <a:lnTo>
                        <a:pt x="384" y="85"/>
                      </a:lnTo>
                      <a:lnTo>
                        <a:pt x="384" y="84"/>
                      </a:lnTo>
                      <a:lnTo>
                        <a:pt x="385" y="84"/>
                      </a:lnTo>
                      <a:lnTo>
                        <a:pt x="385" y="83"/>
                      </a:lnTo>
                      <a:lnTo>
                        <a:pt x="385" y="82"/>
                      </a:lnTo>
                      <a:lnTo>
                        <a:pt x="384" y="83"/>
                      </a:lnTo>
                      <a:lnTo>
                        <a:pt x="383" y="82"/>
                      </a:lnTo>
                      <a:lnTo>
                        <a:pt x="383" y="81"/>
                      </a:lnTo>
                      <a:lnTo>
                        <a:pt x="382" y="81"/>
                      </a:lnTo>
                      <a:lnTo>
                        <a:pt x="382" y="80"/>
                      </a:lnTo>
                      <a:lnTo>
                        <a:pt x="381" y="80"/>
                      </a:lnTo>
                      <a:lnTo>
                        <a:pt x="380" y="80"/>
                      </a:lnTo>
                      <a:lnTo>
                        <a:pt x="380" y="79"/>
                      </a:lnTo>
                      <a:lnTo>
                        <a:pt x="380" y="78"/>
                      </a:lnTo>
                      <a:lnTo>
                        <a:pt x="380" y="77"/>
                      </a:lnTo>
                      <a:lnTo>
                        <a:pt x="381" y="77"/>
                      </a:lnTo>
                      <a:lnTo>
                        <a:pt x="382" y="77"/>
                      </a:lnTo>
                      <a:lnTo>
                        <a:pt x="382" y="76"/>
                      </a:lnTo>
                      <a:lnTo>
                        <a:pt x="383" y="76"/>
                      </a:lnTo>
                      <a:lnTo>
                        <a:pt x="383" y="77"/>
                      </a:lnTo>
                      <a:lnTo>
                        <a:pt x="383" y="76"/>
                      </a:lnTo>
                      <a:lnTo>
                        <a:pt x="384" y="77"/>
                      </a:lnTo>
                      <a:lnTo>
                        <a:pt x="384" y="76"/>
                      </a:lnTo>
                      <a:lnTo>
                        <a:pt x="385" y="76"/>
                      </a:lnTo>
                      <a:lnTo>
                        <a:pt x="385" y="77"/>
                      </a:lnTo>
                      <a:lnTo>
                        <a:pt x="386" y="77"/>
                      </a:lnTo>
                      <a:lnTo>
                        <a:pt x="386" y="76"/>
                      </a:lnTo>
                      <a:lnTo>
                        <a:pt x="387" y="76"/>
                      </a:lnTo>
                      <a:lnTo>
                        <a:pt x="388" y="76"/>
                      </a:lnTo>
                      <a:lnTo>
                        <a:pt x="388" y="77"/>
                      </a:lnTo>
                      <a:lnTo>
                        <a:pt x="388" y="78"/>
                      </a:lnTo>
                      <a:lnTo>
                        <a:pt x="388" y="77"/>
                      </a:lnTo>
                      <a:lnTo>
                        <a:pt x="389" y="77"/>
                      </a:lnTo>
                      <a:lnTo>
                        <a:pt x="391" y="77"/>
                      </a:lnTo>
                      <a:lnTo>
                        <a:pt x="391" y="78"/>
                      </a:lnTo>
                      <a:lnTo>
                        <a:pt x="392" y="78"/>
                      </a:lnTo>
                      <a:lnTo>
                        <a:pt x="391" y="77"/>
                      </a:lnTo>
                      <a:lnTo>
                        <a:pt x="392" y="77"/>
                      </a:lnTo>
                      <a:lnTo>
                        <a:pt x="394" y="79"/>
                      </a:lnTo>
                      <a:lnTo>
                        <a:pt x="394" y="78"/>
                      </a:lnTo>
                      <a:lnTo>
                        <a:pt x="395" y="78"/>
                      </a:lnTo>
                      <a:lnTo>
                        <a:pt x="395" y="79"/>
                      </a:lnTo>
                      <a:lnTo>
                        <a:pt x="396" y="79"/>
                      </a:lnTo>
                      <a:lnTo>
                        <a:pt x="397" y="80"/>
                      </a:lnTo>
                      <a:lnTo>
                        <a:pt x="398" y="80"/>
                      </a:lnTo>
                      <a:lnTo>
                        <a:pt x="398" y="81"/>
                      </a:lnTo>
                      <a:lnTo>
                        <a:pt x="399" y="81"/>
                      </a:lnTo>
                      <a:lnTo>
                        <a:pt x="399" y="82"/>
                      </a:lnTo>
                      <a:lnTo>
                        <a:pt x="400" y="81"/>
                      </a:lnTo>
                      <a:lnTo>
                        <a:pt x="401" y="81"/>
                      </a:lnTo>
                      <a:lnTo>
                        <a:pt x="401" y="80"/>
                      </a:lnTo>
                      <a:lnTo>
                        <a:pt x="402" y="80"/>
                      </a:lnTo>
                      <a:lnTo>
                        <a:pt x="403" y="79"/>
                      </a:lnTo>
                      <a:lnTo>
                        <a:pt x="404" y="79"/>
                      </a:lnTo>
                      <a:lnTo>
                        <a:pt x="405" y="78"/>
                      </a:lnTo>
                      <a:lnTo>
                        <a:pt x="406" y="78"/>
                      </a:lnTo>
                      <a:lnTo>
                        <a:pt x="407" y="78"/>
                      </a:lnTo>
                      <a:lnTo>
                        <a:pt x="408" y="78"/>
                      </a:lnTo>
                      <a:lnTo>
                        <a:pt x="410" y="78"/>
                      </a:lnTo>
                      <a:lnTo>
                        <a:pt x="411" y="78"/>
                      </a:lnTo>
                      <a:lnTo>
                        <a:pt x="412" y="78"/>
                      </a:lnTo>
                      <a:lnTo>
                        <a:pt x="413" y="78"/>
                      </a:lnTo>
                      <a:lnTo>
                        <a:pt x="413" y="79"/>
                      </a:lnTo>
                      <a:lnTo>
                        <a:pt x="414" y="78"/>
                      </a:lnTo>
                      <a:lnTo>
                        <a:pt x="415" y="78"/>
                      </a:lnTo>
                      <a:lnTo>
                        <a:pt x="416" y="78"/>
                      </a:lnTo>
                      <a:lnTo>
                        <a:pt x="416" y="77"/>
                      </a:lnTo>
                      <a:lnTo>
                        <a:pt x="417" y="76"/>
                      </a:lnTo>
                      <a:lnTo>
                        <a:pt x="419" y="76"/>
                      </a:lnTo>
                      <a:lnTo>
                        <a:pt x="420" y="75"/>
                      </a:lnTo>
                      <a:lnTo>
                        <a:pt x="420" y="74"/>
                      </a:lnTo>
                      <a:lnTo>
                        <a:pt x="420" y="73"/>
                      </a:lnTo>
                      <a:lnTo>
                        <a:pt x="420" y="72"/>
                      </a:lnTo>
                      <a:lnTo>
                        <a:pt x="421" y="72"/>
                      </a:lnTo>
                      <a:lnTo>
                        <a:pt x="422" y="72"/>
                      </a:lnTo>
                      <a:lnTo>
                        <a:pt x="422" y="71"/>
                      </a:lnTo>
                      <a:lnTo>
                        <a:pt x="423" y="71"/>
                      </a:lnTo>
                      <a:lnTo>
                        <a:pt x="422" y="70"/>
                      </a:lnTo>
                      <a:lnTo>
                        <a:pt x="421" y="70"/>
                      </a:lnTo>
                      <a:lnTo>
                        <a:pt x="422" y="69"/>
                      </a:lnTo>
                      <a:lnTo>
                        <a:pt x="423" y="68"/>
                      </a:lnTo>
                      <a:lnTo>
                        <a:pt x="422" y="68"/>
                      </a:lnTo>
                      <a:lnTo>
                        <a:pt x="422" y="67"/>
                      </a:lnTo>
                      <a:lnTo>
                        <a:pt x="422" y="66"/>
                      </a:lnTo>
                      <a:lnTo>
                        <a:pt x="421" y="66"/>
                      </a:lnTo>
                      <a:lnTo>
                        <a:pt x="421" y="65"/>
                      </a:lnTo>
                      <a:lnTo>
                        <a:pt x="421" y="64"/>
                      </a:lnTo>
                      <a:lnTo>
                        <a:pt x="422" y="64"/>
                      </a:lnTo>
                      <a:lnTo>
                        <a:pt x="423" y="64"/>
                      </a:lnTo>
                      <a:lnTo>
                        <a:pt x="423" y="63"/>
                      </a:lnTo>
                      <a:lnTo>
                        <a:pt x="424" y="63"/>
                      </a:lnTo>
                      <a:lnTo>
                        <a:pt x="425" y="63"/>
                      </a:lnTo>
                      <a:lnTo>
                        <a:pt x="425" y="62"/>
                      </a:lnTo>
                      <a:lnTo>
                        <a:pt x="425" y="61"/>
                      </a:lnTo>
                      <a:lnTo>
                        <a:pt x="425" y="60"/>
                      </a:lnTo>
                      <a:lnTo>
                        <a:pt x="425" y="59"/>
                      </a:lnTo>
                      <a:lnTo>
                        <a:pt x="426" y="58"/>
                      </a:lnTo>
                      <a:lnTo>
                        <a:pt x="427" y="58"/>
                      </a:lnTo>
                      <a:lnTo>
                        <a:pt x="428" y="58"/>
                      </a:lnTo>
                      <a:lnTo>
                        <a:pt x="429" y="58"/>
                      </a:lnTo>
                      <a:lnTo>
                        <a:pt x="430" y="59"/>
                      </a:lnTo>
                      <a:lnTo>
                        <a:pt x="431" y="59"/>
                      </a:lnTo>
                      <a:lnTo>
                        <a:pt x="432" y="59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5" y="57"/>
                      </a:lnTo>
                      <a:lnTo>
                        <a:pt x="436" y="56"/>
                      </a:lnTo>
                      <a:lnTo>
                        <a:pt x="436" y="55"/>
                      </a:lnTo>
                      <a:lnTo>
                        <a:pt x="436" y="54"/>
                      </a:lnTo>
                      <a:lnTo>
                        <a:pt x="437" y="54"/>
                      </a:lnTo>
                      <a:lnTo>
                        <a:pt x="438" y="54"/>
                      </a:lnTo>
                      <a:lnTo>
                        <a:pt x="440" y="54"/>
                      </a:lnTo>
                      <a:lnTo>
                        <a:pt x="441" y="54"/>
                      </a:lnTo>
                      <a:lnTo>
                        <a:pt x="441" y="53"/>
                      </a:lnTo>
                      <a:lnTo>
                        <a:pt x="442" y="54"/>
                      </a:lnTo>
                      <a:lnTo>
                        <a:pt x="443" y="53"/>
                      </a:lnTo>
                      <a:lnTo>
                        <a:pt x="444" y="52"/>
                      </a:lnTo>
                      <a:lnTo>
                        <a:pt x="445" y="52"/>
                      </a:lnTo>
                      <a:lnTo>
                        <a:pt x="446" y="51"/>
                      </a:lnTo>
                      <a:lnTo>
                        <a:pt x="445" y="51"/>
                      </a:lnTo>
                      <a:lnTo>
                        <a:pt x="445" y="50"/>
                      </a:lnTo>
                      <a:lnTo>
                        <a:pt x="446" y="49"/>
                      </a:lnTo>
                      <a:lnTo>
                        <a:pt x="447" y="48"/>
                      </a:lnTo>
                      <a:lnTo>
                        <a:pt x="448" y="48"/>
                      </a:lnTo>
                      <a:lnTo>
                        <a:pt x="449" y="47"/>
                      </a:lnTo>
                      <a:lnTo>
                        <a:pt x="449" y="46"/>
                      </a:lnTo>
                      <a:lnTo>
                        <a:pt x="450" y="46"/>
                      </a:lnTo>
                      <a:lnTo>
                        <a:pt x="451" y="45"/>
                      </a:lnTo>
                      <a:lnTo>
                        <a:pt x="452" y="44"/>
                      </a:lnTo>
                      <a:lnTo>
                        <a:pt x="452" y="43"/>
                      </a:lnTo>
                      <a:lnTo>
                        <a:pt x="453" y="42"/>
                      </a:lnTo>
                      <a:lnTo>
                        <a:pt x="454" y="42"/>
                      </a:lnTo>
                      <a:lnTo>
                        <a:pt x="454" y="41"/>
                      </a:lnTo>
                      <a:lnTo>
                        <a:pt x="453" y="41"/>
                      </a:lnTo>
                      <a:lnTo>
                        <a:pt x="453" y="40"/>
                      </a:lnTo>
                      <a:lnTo>
                        <a:pt x="454" y="40"/>
                      </a:lnTo>
                      <a:lnTo>
                        <a:pt x="455" y="40"/>
                      </a:lnTo>
                      <a:lnTo>
                        <a:pt x="456" y="40"/>
                      </a:lnTo>
                      <a:lnTo>
                        <a:pt x="456" y="39"/>
                      </a:lnTo>
                      <a:lnTo>
                        <a:pt x="456" y="38"/>
                      </a:lnTo>
                      <a:lnTo>
                        <a:pt x="457" y="37"/>
                      </a:lnTo>
                      <a:lnTo>
                        <a:pt x="458" y="36"/>
                      </a:lnTo>
                      <a:lnTo>
                        <a:pt x="459" y="36"/>
                      </a:lnTo>
                      <a:lnTo>
                        <a:pt x="460" y="36"/>
                      </a:lnTo>
                      <a:lnTo>
                        <a:pt x="460" y="34"/>
                      </a:lnTo>
                      <a:lnTo>
                        <a:pt x="461" y="33"/>
                      </a:lnTo>
                      <a:lnTo>
                        <a:pt x="460" y="31"/>
                      </a:lnTo>
                      <a:lnTo>
                        <a:pt x="460" y="30"/>
                      </a:lnTo>
                      <a:lnTo>
                        <a:pt x="459" y="29"/>
                      </a:lnTo>
                      <a:lnTo>
                        <a:pt x="459" y="28"/>
                      </a:lnTo>
                      <a:lnTo>
                        <a:pt x="458" y="28"/>
                      </a:lnTo>
                      <a:lnTo>
                        <a:pt x="457" y="28"/>
                      </a:lnTo>
                      <a:lnTo>
                        <a:pt x="457" y="27"/>
                      </a:lnTo>
                      <a:lnTo>
                        <a:pt x="457" y="26"/>
                      </a:lnTo>
                      <a:lnTo>
                        <a:pt x="456" y="26"/>
                      </a:lnTo>
                      <a:lnTo>
                        <a:pt x="456" y="25"/>
                      </a:lnTo>
                      <a:lnTo>
                        <a:pt x="456" y="24"/>
                      </a:lnTo>
                      <a:lnTo>
                        <a:pt x="455" y="23"/>
                      </a:lnTo>
                      <a:lnTo>
                        <a:pt x="454" y="23"/>
                      </a:lnTo>
                      <a:lnTo>
                        <a:pt x="454" y="22"/>
                      </a:lnTo>
                      <a:lnTo>
                        <a:pt x="454" y="21"/>
                      </a:lnTo>
                      <a:lnTo>
                        <a:pt x="454" y="20"/>
                      </a:lnTo>
                      <a:lnTo>
                        <a:pt x="454" y="19"/>
                      </a:lnTo>
                      <a:lnTo>
                        <a:pt x="454" y="18"/>
                      </a:lnTo>
                      <a:lnTo>
                        <a:pt x="454" y="17"/>
                      </a:lnTo>
                      <a:lnTo>
                        <a:pt x="454" y="16"/>
                      </a:lnTo>
                      <a:lnTo>
                        <a:pt x="453" y="16"/>
                      </a:lnTo>
                      <a:lnTo>
                        <a:pt x="453" y="17"/>
                      </a:lnTo>
                      <a:lnTo>
                        <a:pt x="453" y="16"/>
                      </a:lnTo>
                      <a:lnTo>
                        <a:pt x="453" y="15"/>
                      </a:lnTo>
                      <a:lnTo>
                        <a:pt x="453" y="14"/>
                      </a:lnTo>
                      <a:lnTo>
                        <a:pt x="453" y="13"/>
                      </a:lnTo>
                      <a:lnTo>
                        <a:pt x="453" y="12"/>
                      </a:lnTo>
                      <a:lnTo>
                        <a:pt x="452" y="11"/>
                      </a:lnTo>
                      <a:lnTo>
                        <a:pt x="451" y="11"/>
                      </a:lnTo>
                      <a:lnTo>
                        <a:pt x="451" y="10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49" y="8"/>
                      </a:lnTo>
                      <a:lnTo>
                        <a:pt x="448" y="8"/>
                      </a:lnTo>
                      <a:lnTo>
                        <a:pt x="447" y="8"/>
                      </a:lnTo>
                      <a:lnTo>
                        <a:pt x="446" y="8"/>
                      </a:lnTo>
                      <a:lnTo>
                        <a:pt x="445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5" y="6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8" y="5"/>
                      </a:lnTo>
                      <a:lnTo>
                        <a:pt x="450" y="4"/>
                      </a:lnTo>
                      <a:lnTo>
                        <a:pt x="451" y="4"/>
                      </a:lnTo>
                      <a:lnTo>
                        <a:pt x="452" y="5"/>
                      </a:lnTo>
                      <a:lnTo>
                        <a:pt x="453" y="5"/>
                      </a:lnTo>
                      <a:lnTo>
                        <a:pt x="454" y="5"/>
                      </a:lnTo>
                      <a:lnTo>
                        <a:pt x="455" y="6"/>
                      </a:lnTo>
                      <a:lnTo>
                        <a:pt x="456" y="6"/>
                      </a:lnTo>
                      <a:lnTo>
                        <a:pt x="457" y="6"/>
                      </a:lnTo>
                      <a:lnTo>
                        <a:pt x="458" y="6"/>
                      </a:lnTo>
                      <a:lnTo>
                        <a:pt x="459" y="6"/>
                      </a:lnTo>
                      <a:lnTo>
                        <a:pt x="459" y="5"/>
                      </a:lnTo>
                      <a:lnTo>
                        <a:pt x="460" y="6"/>
                      </a:lnTo>
                      <a:lnTo>
                        <a:pt x="460" y="7"/>
                      </a:lnTo>
                      <a:lnTo>
                        <a:pt x="461" y="8"/>
                      </a:lnTo>
                      <a:lnTo>
                        <a:pt x="462" y="8"/>
                      </a:lnTo>
                      <a:lnTo>
                        <a:pt x="465" y="8"/>
                      </a:lnTo>
                      <a:lnTo>
                        <a:pt x="465" y="7"/>
                      </a:lnTo>
                      <a:lnTo>
                        <a:pt x="466" y="7"/>
                      </a:lnTo>
                      <a:lnTo>
                        <a:pt x="467" y="7"/>
                      </a:lnTo>
                      <a:lnTo>
                        <a:pt x="468" y="7"/>
                      </a:lnTo>
                      <a:lnTo>
                        <a:pt x="469" y="7"/>
                      </a:lnTo>
                      <a:lnTo>
                        <a:pt x="470" y="7"/>
                      </a:lnTo>
                      <a:lnTo>
                        <a:pt x="472" y="7"/>
                      </a:lnTo>
                      <a:lnTo>
                        <a:pt x="473" y="8"/>
                      </a:lnTo>
                      <a:lnTo>
                        <a:pt x="473" y="7"/>
                      </a:lnTo>
                      <a:lnTo>
                        <a:pt x="473" y="8"/>
                      </a:lnTo>
                      <a:lnTo>
                        <a:pt x="474" y="8"/>
                      </a:lnTo>
                      <a:lnTo>
                        <a:pt x="475" y="7"/>
                      </a:lnTo>
                      <a:lnTo>
                        <a:pt x="475" y="8"/>
                      </a:lnTo>
                      <a:lnTo>
                        <a:pt x="475" y="9"/>
                      </a:lnTo>
                      <a:lnTo>
                        <a:pt x="477" y="10"/>
                      </a:lnTo>
                      <a:lnTo>
                        <a:pt x="477" y="9"/>
                      </a:lnTo>
                      <a:lnTo>
                        <a:pt x="478" y="9"/>
                      </a:lnTo>
                      <a:lnTo>
                        <a:pt x="478" y="8"/>
                      </a:lnTo>
                      <a:lnTo>
                        <a:pt x="478" y="7"/>
                      </a:lnTo>
                      <a:lnTo>
                        <a:pt x="479" y="6"/>
                      </a:lnTo>
                      <a:lnTo>
                        <a:pt x="480" y="7"/>
                      </a:lnTo>
                      <a:lnTo>
                        <a:pt x="481" y="6"/>
                      </a:lnTo>
                      <a:lnTo>
                        <a:pt x="482" y="6"/>
                      </a:lnTo>
                      <a:lnTo>
                        <a:pt x="482" y="5"/>
                      </a:lnTo>
                      <a:lnTo>
                        <a:pt x="483" y="5"/>
                      </a:lnTo>
                      <a:lnTo>
                        <a:pt x="483" y="6"/>
                      </a:lnTo>
                      <a:lnTo>
                        <a:pt x="484" y="6"/>
                      </a:lnTo>
                      <a:lnTo>
                        <a:pt x="484" y="7"/>
                      </a:lnTo>
                      <a:lnTo>
                        <a:pt x="485" y="7"/>
                      </a:lnTo>
                      <a:lnTo>
                        <a:pt x="486" y="7"/>
                      </a:lnTo>
                      <a:lnTo>
                        <a:pt x="487" y="7"/>
                      </a:lnTo>
                      <a:lnTo>
                        <a:pt x="488" y="7"/>
                      </a:lnTo>
                      <a:lnTo>
                        <a:pt x="489" y="7"/>
                      </a:lnTo>
                      <a:lnTo>
                        <a:pt x="490" y="7"/>
                      </a:lnTo>
                      <a:lnTo>
                        <a:pt x="490" y="6"/>
                      </a:lnTo>
                      <a:lnTo>
                        <a:pt x="491" y="5"/>
                      </a:lnTo>
                      <a:lnTo>
                        <a:pt x="492" y="5"/>
                      </a:lnTo>
                      <a:lnTo>
                        <a:pt x="493" y="5"/>
                      </a:lnTo>
                      <a:lnTo>
                        <a:pt x="494" y="4"/>
                      </a:lnTo>
                      <a:lnTo>
                        <a:pt x="495" y="4"/>
                      </a:lnTo>
                      <a:lnTo>
                        <a:pt x="495" y="3"/>
                      </a:lnTo>
                      <a:lnTo>
                        <a:pt x="495" y="2"/>
                      </a:lnTo>
                      <a:lnTo>
                        <a:pt x="496" y="2"/>
                      </a:lnTo>
                      <a:lnTo>
                        <a:pt x="497" y="2"/>
                      </a:lnTo>
                      <a:lnTo>
                        <a:pt x="498" y="1"/>
                      </a:lnTo>
                      <a:lnTo>
                        <a:pt x="499" y="1"/>
                      </a:lnTo>
                      <a:lnTo>
                        <a:pt x="500" y="1"/>
                      </a:lnTo>
                      <a:lnTo>
                        <a:pt x="501" y="0"/>
                      </a:lnTo>
                      <a:lnTo>
                        <a:pt x="502" y="1"/>
                      </a:lnTo>
                      <a:lnTo>
                        <a:pt x="503" y="2"/>
                      </a:lnTo>
                      <a:lnTo>
                        <a:pt x="503" y="3"/>
                      </a:lnTo>
                      <a:lnTo>
                        <a:pt x="503" y="4"/>
                      </a:lnTo>
                      <a:lnTo>
                        <a:pt x="504" y="4"/>
                      </a:lnTo>
                      <a:lnTo>
                        <a:pt x="505" y="4"/>
                      </a:lnTo>
                      <a:lnTo>
                        <a:pt x="505" y="5"/>
                      </a:lnTo>
                      <a:lnTo>
                        <a:pt x="506" y="4"/>
                      </a:lnTo>
                      <a:lnTo>
                        <a:pt x="507" y="4"/>
                      </a:lnTo>
                      <a:lnTo>
                        <a:pt x="509" y="3"/>
                      </a:lnTo>
                      <a:lnTo>
                        <a:pt x="509" y="4"/>
                      </a:lnTo>
                      <a:lnTo>
                        <a:pt x="510" y="5"/>
                      </a:lnTo>
                      <a:lnTo>
                        <a:pt x="510" y="6"/>
                      </a:lnTo>
                      <a:lnTo>
                        <a:pt x="511" y="7"/>
                      </a:lnTo>
                      <a:lnTo>
                        <a:pt x="512" y="8"/>
                      </a:lnTo>
                      <a:lnTo>
                        <a:pt x="513" y="10"/>
                      </a:lnTo>
                      <a:lnTo>
                        <a:pt x="513" y="11"/>
                      </a:lnTo>
                      <a:lnTo>
                        <a:pt x="513" y="12"/>
                      </a:lnTo>
                      <a:lnTo>
                        <a:pt x="513" y="13"/>
                      </a:lnTo>
                      <a:lnTo>
                        <a:pt x="514" y="14"/>
                      </a:lnTo>
                      <a:lnTo>
                        <a:pt x="515" y="14"/>
                      </a:lnTo>
                      <a:lnTo>
                        <a:pt x="516" y="14"/>
                      </a:lnTo>
                      <a:lnTo>
                        <a:pt x="517" y="15"/>
                      </a:lnTo>
                      <a:lnTo>
                        <a:pt x="518" y="16"/>
                      </a:lnTo>
                      <a:lnTo>
                        <a:pt x="517" y="16"/>
                      </a:lnTo>
                      <a:lnTo>
                        <a:pt x="518" y="16"/>
                      </a:lnTo>
                      <a:lnTo>
                        <a:pt x="518" y="17"/>
                      </a:lnTo>
                      <a:lnTo>
                        <a:pt x="519" y="17"/>
                      </a:lnTo>
                      <a:lnTo>
                        <a:pt x="521" y="18"/>
                      </a:lnTo>
                      <a:lnTo>
                        <a:pt x="521" y="19"/>
                      </a:lnTo>
                      <a:lnTo>
                        <a:pt x="522" y="19"/>
                      </a:lnTo>
                      <a:lnTo>
                        <a:pt x="523" y="19"/>
                      </a:lnTo>
                      <a:lnTo>
                        <a:pt x="524" y="19"/>
                      </a:lnTo>
                      <a:lnTo>
                        <a:pt x="524" y="20"/>
                      </a:lnTo>
                      <a:lnTo>
                        <a:pt x="524" y="21"/>
                      </a:lnTo>
                      <a:lnTo>
                        <a:pt x="523" y="22"/>
                      </a:lnTo>
                      <a:lnTo>
                        <a:pt x="524" y="23"/>
                      </a:lnTo>
                      <a:lnTo>
                        <a:pt x="524" y="24"/>
                      </a:lnTo>
                      <a:lnTo>
                        <a:pt x="524" y="25"/>
                      </a:lnTo>
                      <a:lnTo>
                        <a:pt x="524" y="26"/>
                      </a:lnTo>
                      <a:lnTo>
                        <a:pt x="524" y="27"/>
                      </a:lnTo>
                      <a:lnTo>
                        <a:pt x="525" y="30"/>
                      </a:lnTo>
                      <a:lnTo>
                        <a:pt x="525" y="31"/>
                      </a:lnTo>
                      <a:lnTo>
                        <a:pt x="524" y="32"/>
                      </a:lnTo>
                      <a:lnTo>
                        <a:pt x="525" y="33"/>
                      </a:lnTo>
                      <a:lnTo>
                        <a:pt x="525" y="34"/>
                      </a:lnTo>
                      <a:lnTo>
                        <a:pt x="525" y="35"/>
                      </a:lnTo>
                      <a:lnTo>
                        <a:pt x="524" y="36"/>
                      </a:lnTo>
                      <a:lnTo>
                        <a:pt x="524" y="37"/>
                      </a:lnTo>
                      <a:lnTo>
                        <a:pt x="523" y="38"/>
                      </a:lnTo>
                      <a:lnTo>
                        <a:pt x="523" y="39"/>
                      </a:lnTo>
                      <a:lnTo>
                        <a:pt x="522" y="40"/>
                      </a:lnTo>
                      <a:lnTo>
                        <a:pt x="523" y="41"/>
                      </a:lnTo>
                      <a:lnTo>
                        <a:pt x="522" y="43"/>
                      </a:lnTo>
                      <a:lnTo>
                        <a:pt x="522" y="45"/>
                      </a:lnTo>
                      <a:lnTo>
                        <a:pt x="522" y="46"/>
                      </a:lnTo>
                      <a:lnTo>
                        <a:pt x="521" y="46"/>
                      </a:lnTo>
                      <a:lnTo>
                        <a:pt x="521" y="47"/>
                      </a:lnTo>
                      <a:lnTo>
                        <a:pt x="520" y="48"/>
                      </a:lnTo>
                      <a:lnTo>
                        <a:pt x="521" y="48"/>
                      </a:lnTo>
                      <a:lnTo>
                        <a:pt x="520" y="49"/>
                      </a:lnTo>
                      <a:lnTo>
                        <a:pt x="520" y="50"/>
                      </a:lnTo>
                      <a:lnTo>
                        <a:pt x="520" y="51"/>
                      </a:lnTo>
                      <a:lnTo>
                        <a:pt x="521" y="51"/>
                      </a:lnTo>
                      <a:lnTo>
                        <a:pt x="521" y="52"/>
                      </a:lnTo>
                      <a:lnTo>
                        <a:pt x="521" y="53"/>
                      </a:lnTo>
                      <a:lnTo>
                        <a:pt x="521" y="54"/>
                      </a:lnTo>
                      <a:lnTo>
                        <a:pt x="521" y="55"/>
                      </a:lnTo>
                      <a:lnTo>
                        <a:pt x="520" y="56"/>
                      </a:lnTo>
                      <a:lnTo>
                        <a:pt x="520" y="57"/>
                      </a:lnTo>
                      <a:lnTo>
                        <a:pt x="519" y="57"/>
                      </a:lnTo>
                      <a:lnTo>
                        <a:pt x="519" y="58"/>
                      </a:lnTo>
                      <a:lnTo>
                        <a:pt x="520" y="58"/>
                      </a:lnTo>
                      <a:lnTo>
                        <a:pt x="521" y="59"/>
                      </a:lnTo>
                      <a:lnTo>
                        <a:pt x="520" y="60"/>
                      </a:lnTo>
                      <a:lnTo>
                        <a:pt x="519" y="60"/>
                      </a:lnTo>
                      <a:lnTo>
                        <a:pt x="518" y="62"/>
                      </a:lnTo>
                      <a:lnTo>
                        <a:pt x="517" y="62"/>
                      </a:lnTo>
                      <a:lnTo>
                        <a:pt x="517" y="63"/>
                      </a:lnTo>
                      <a:lnTo>
                        <a:pt x="515" y="65"/>
                      </a:lnTo>
                      <a:lnTo>
                        <a:pt x="516" y="66"/>
                      </a:lnTo>
                      <a:lnTo>
                        <a:pt x="516" y="67"/>
                      </a:lnTo>
                      <a:lnTo>
                        <a:pt x="515" y="67"/>
                      </a:lnTo>
                      <a:lnTo>
                        <a:pt x="516" y="68"/>
                      </a:lnTo>
                      <a:lnTo>
                        <a:pt x="516" y="69"/>
                      </a:lnTo>
                      <a:lnTo>
                        <a:pt x="515" y="69"/>
                      </a:lnTo>
                      <a:lnTo>
                        <a:pt x="514" y="69"/>
                      </a:lnTo>
                      <a:lnTo>
                        <a:pt x="514" y="70"/>
                      </a:lnTo>
                      <a:lnTo>
                        <a:pt x="513" y="70"/>
                      </a:lnTo>
                      <a:lnTo>
                        <a:pt x="512" y="69"/>
                      </a:lnTo>
                      <a:lnTo>
                        <a:pt x="512" y="70"/>
                      </a:lnTo>
                      <a:lnTo>
                        <a:pt x="511" y="70"/>
                      </a:lnTo>
                      <a:lnTo>
                        <a:pt x="510" y="70"/>
                      </a:lnTo>
                      <a:lnTo>
                        <a:pt x="509" y="71"/>
                      </a:lnTo>
                      <a:lnTo>
                        <a:pt x="510" y="72"/>
                      </a:lnTo>
                      <a:lnTo>
                        <a:pt x="510" y="73"/>
                      </a:lnTo>
                      <a:lnTo>
                        <a:pt x="509" y="73"/>
                      </a:lnTo>
                      <a:lnTo>
                        <a:pt x="508" y="73"/>
                      </a:lnTo>
                      <a:lnTo>
                        <a:pt x="509" y="74"/>
                      </a:lnTo>
                      <a:lnTo>
                        <a:pt x="508" y="74"/>
                      </a:lnTo>
                      <a:lnTo>
                        <a:pt x="507" y="73"/>
                      </a:lnTo>
                      <a:lnTo>
                        <a:pt x="506" y="74"/>
                      </a:lnTo>
                      <a:lnTo>
                        <a:pt x="506" y="75"/>
                      </a:lnTo>
                      <a:lnTo>
                        <a:pt x="507" y="76"/>
                      </a:lnTo>
                      <a:lnTo>
                        <a:pt x="506" y="77"/>
                      </a:lnTo>
                      <a:lnTo>
                        <a:pt x="506" y="78"/>
                      </a:lnTo>
                      <a:lnTo>
                        <a:pt x="506" y="79"/>
                      </a:lnTo>
                      <a:lnTo>
                        <a:pt x="507" y="80"/>
                      </a:lnTo>
                      <a:lnTo>
                        <a:pt x="509" y="79"/>
                      </a:lnTo>
                      <a:lnTo>
                        <a:pt x="509" y="80"/>
                      </a:lnTo>
                      <a:lnTo>
                        <a:pt x="510" y="80"/>
                      </a:lnTo>
                      <a:lnTo>
                        <a:pt x="513" y="80"/>
                      </a:lnTo>
                      <a:lnTo>
                        <a:pt x="513" y="79"/>
                      </a:lnTo>
                      <a:lnTo>
                        <a:pt x="512" y="78"/>
                      </a:lnTo>
                      <a:lnTo>
                        <a:pt x="513" y="78"/>
                      </a:lnTo>
                      <a:lnTo>
                        <a:pt x="514" y="77"/>
                      </a:lnTo>
                      <a:lnTo>
                        <a:pt x="514" y="78"/>
                      </a:lnTo>
                      <a:lnTo>
                        <a:pt x="514" y="79"/>
                      </a:lnTo>
                      <a:lnTo>
                        <a:pt x="515" y="79"/>
                      </a:lnTo>
                      <a:lnTo>
                        <a:pt x="516" y="78"/>
                      </a:lnTo>
                      <a:lnTo>
                        <a:pt x="517" y="79"/>
                      </a:lnTo>
                      <a:lnTo>
                        <a:pt x="516" y="79"/>
                      </a:lnTo>
                      <a:lnTo>
                        <a:pt x="516" y="80"/>
                      </a:lnTo>
                      <a:lnTo>
                        <a:pt x="516" y="81"/>
                      </a:lnTo>
                      <a:lnTo>
                        <a:pt x="517" y="80"/>
                      </a:lnTo>
                      <a:lnTo>
                        <a:pt x="518" y="80"/>
                      </a:lnTo>
                      <a:lnTo>
                        <a:pt x="519" y="81"/>
                      </a:lnTo>
                      <a:lnTo>
                        <a:pt x="519" y="80"/>
                      </a:lnTo>
                      <a:lnTo>
                        <a:pt x="519" y="81"/>
                      </a:lnTo>
                      <a:lnTo>
                        <a:pt x="520" y="81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2" y="81"/>
                      </a:lnTo>
                      <a:lnTo>
                        <a:pt x="523" y="80"/>
                      </a:lnTo>
                      <a:lnTo>
                        <a:pt x="524" y="80"/>
                      </a:lnTo>
                      <a:lnTo>
                        <a:pt x="524" y="81"/>
                      </a:lnTo>
                      <a:lnTo>
                        <a:pt x="525" y="82"/>
                      </a:lnTo>
                      <a:lnTo>
                        <a:pt x="526" y="82"/>
                      </a:lnTo>
                      <a:lnTo>
                        <a:pt x="527" y="82"/>
                      </a:lnTo>
                      <a:lnTo>
                        <a:pt x="527" y="80"/>
                      </a:lnTo>
                      <a:lnTo>
                        <a:pt x="528" y="80"/>
                      </a:lnTo>
                      <a:lnTo>
                        <a:pt x="529" y="80"/>
                      </a:lnTo>
                      <a:lnTo>
                        <a:pt x="529" y="81"/>
                      </a:lnTo>
                      <a:lnTo>
                        <a:pt x="531" y="81"/>
                      </a:lnTo>
                      <a:lnTo>
                        <a:pt x="532" y="81"/>
                      </a:lnTo>
                      <a:lnTo>
                        <a:pt x="532" y="82"/>
                      </a:lnTo>
                      <a:lnTo>
                        <a:pt x="532" y="83"/>
                      </a:lnTo>
                      <a:lnTo>
                        <a:pt x="533" y="83"/>
                      </a:lnTo>
                      <a:lnTo>
                        <a:pt x="534" y="83"/>
                      </a:lnTo>
                      <a:lnTo>
                        <a:pt x="533" y="84"/>
                      </a:lnTo>
                      <a:lnTo>
                        <a:pt x="534" y="84"/>
                      </a:lnTo>
                      <a:lnTo>
                        <a:pt x="534" y="85"/>
                      </a:lnTo>
                      <a:lnTo>
                        <a:pt x="535" y="84"/>
                      </a:lnTo>
                      <a:lnTo>
                        <a:pt x="535" y="83"/>
                      </a:lnTo>
                      <a:lnTo>
                        <a:pt x="536" y="83"/>
                      </a:lnTo>
                      <a:lnTo>
                        <a:pt x="537" y="83"/>
                      </a:lnTo>
                      <a:lnTo>
                        <a:pt x="538" y="82"/>
                      </a:lnTo>
                      <a:lnTo>
                        <a:pt x="538" y="83"/>
                      </a:lnTo>
                      <a:lnTo>
                        <a:pt x="539" y="83"/>
                      </a:lnTo>
                      <a:lnTo>
                        <a:pt x="539" y="84"/>
                      </a:lnTo>
                      <a:lnTo>
                        <a:pt x="538" y="84"/>
                      </a:lnTo>
                      <a:lnTo>
                        <a:pt x="538" y="85"/>
                      </a:lnTo>
                      <a:lnTo>
                        <a:pt x="539" y="85"/>
                      </a:lnTo>
                      <a:lnTo>
                        <a:pt x="540" y="85"/>
                      </a:lnTo>
                      <a:lnTo>
                        <a:pt x="541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3" y="86"/>
                      </a:lnTo>
                      <a:lnTo>
                        <a:pt x="544" y="86"/>
                      </a:lnTo>
                      <a:lnTo>
                        <a:pt x="545" y="85"/>
                      </a:lnTo>
                      <a:lnTo>
                        <a:pt x="545" y="84"/>
                      </a:lnTo>
                      <a:lnTo>
                        <a:pt x="546" y="84"/>
                      </a:lnTo>
                      <a:lnTo>
                        <a:pt x="546" y="83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6" y="86"/>
                      </a:lnTo>
                      <a:lnTo>
                        <a:pt x="547" y="85"/>
                      </a:lnTo>
                      <a:lnTo>
                        <a:pt x="548" y="86"/>
                      </a:lnTo>
                      <a:lnTo>
                        <a:pt x="549" y="87"/>
                      </a:lnTo>
                      <a:lnTo>
                        <a:pt x="550" y="87"/>
                      </a:lnTo>
                      <a:lnTo>
                        <a:pt x="550" y="88"/>
                      </a:lnTo>
                      <a:lnTo>
                        <a:pt x="551" y="88"/>
                      </a:lnTo>
                      <a:lnTo>
                        <a:pt x="552" y="88"/>
                      </a:lnTo>
                      <a:lnTo>
                        <a:pt x="553" y="88"/>
                      </a:lnTo>
                      <a:lnTo>
                        <a:pt x="553" y="89"/>
                      </a:lnTo>
                      <a:lnTo>
                        <a:pt x="554" y="89"/>
                      </a:lnTo>
                      <a:lnTo>
                        <a:pt x="554" y="90"/>
                      </a:lnTo>
                      <a:lnTo>
                        <a:pt x="554" y="91"/>
                      </a:lnTo>
                      <a:lnTo>
                        <a:pt x="555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2"/>
                      </a:lnTo>
                      <a:lnTo>
                        <a:pt x="559" y="93"/>
                      </a:lnTo>
                      <a:lnTo>
                        <a:pt x="560" y="93"/>
                      </a:lnTo>
                      <a:lnTo>
                        <a:pt x="559" y="93"/>
                      </a:lnTo>
                      <a:lnTo>
                        <a:pt x="559" y="94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58" y="97"/>
                      </a:lnTo>
                      <a:lnTo>
                        <a:pt x="557" y="97"/>
                      </a:lnTo>
                      <a:lnTo>
                        <a:pt x="557" y="98"/>
                      </a:lnTo>
                      <a:lnTo>
                        <a:pt x="556" y="99"/>
                      </a:lnTo>
                      <a:lnTo>
                        <a:pt x="556" y="100"/>
                      </a:lnTo>
                      <a:lnTo>
                        <a:pt x="555" y="100"/>
                      </a:lnTo>
                      <a:lnTo>
                        <a:pt x="554" y="101"/>
                      </a:lnTo>
                      <a:lnTo>
                        <a:pt x="554" y="102"/>
                      </a:lnTo>
                      <a:lnTo>
                        <a:pt x="553" y="102"/>
                      </a:lnTo>
                      <a:lnTo>
                        <a:pt x="554" y="103"/>
                      </a:lnTo>
                      <a:lnTo>
                        <a:pt x="553" y="103"/>
                      </a:lnTo>
                      <a:lnTo>
                        <a:pt x="553" y="104"/>
                      </a:lnTo>
                      <a:lnTo>
                        <a:pt x="554" y="104"/>
                      </a:lnTo>
                      <a:lnTo>
                        <a:pt x="555" y="103"/>
                      </a:lnTo>
                      <a:lnTo>
                        <a:pt x="555" y="104"/>
                      </a:lnTo>
                      <a:lnTo>
                        <a:pt x="556" y="104"/>
                      </a:lnTo>
                      <a:lnTo>
                        <a:pt x="555" y="104"/>
                      </a:lnTo>
                      <a:lnTo>
                        <a:pt x="553" y="108"/>
                      </a:lnTo>
                      <a:lnTo>
                        <a:pt x="553" y="110"/>
                      </a:lnTo>
                      <a:lnTo>
                        <a:pt x="553" y="111"/>
                      </a:lnTo>
                      <a:lnTo>
                        <a:pt x="554" y="111"/>
                      </a:lnTo>
                      <a:lnTo>
                        <a:pt x="554" y="112"/>
                      </a:lnTo>
                      <a:lnTo>
                        <a:pt x="554" y="113"/>
                      </a:lnTo>
                      <a:lnTo>
                        <a:pt x="554" y="114"/>
                      </a:lnTo>
                      <a:lnTo>
                        <a:pt x="555" y="114"/>
                      </a:lnTo>
                      <a:lnTo>
                        <a:pt x="555" y="115"/>
                      </a:lnTo>
                      <a:lnTo>
                        <a:pt x="556" y="115"/>
                      </a:lnTo>
                      <a:lnTo>
                        <a:pt x="557" y="116"/>
                      </a:lnTo>
                      <a:lnTo>
                        <a:pt x="558" y="116"/>
                      </a:lnTo>
                      <a:lnTo>
                        <a:pt x="559" y="117"/>
                      </a:lnTo>
                      <a:lnTo>
                        <a:pt x="561" y="117"/>
                      </a:lnTo>
                      <a:lnTo>
                        <a:pt x="561" y="116"/>
                      </a:lnTo>
                      <a:lnTo>
                        <a:pt x="563" y="117"/>
                      </a:lnTo>
                      <a:lnTo>
                        <a:pt x="564" y="117"/>
                      </a:lnTo>
                      <a:lnTo>
                        <a:pt x="565" y="118"/>
                      </a:lnTo>
                      <a:lnTo>
                        <a:pt x="565" y="119"/>
                      </a:lnTo>
                      <a:lnTo>
                        <a:pt x="564" y="120"/>
                      </a:lnTo>
                      <a:lnTo>
                        <a:pt x="564" y="121"/>
                      </a:lnTo>
                      <a:lnTo>
                        <a:pt x="563" y="122"/>
                      </a:lnTo>
                      <a:lnTo>
                        <a:pt x="563" y="123"/>
                      </a:lnTo>
                      <a:lnTo>
                        <a:pt x="562" y="123"/>
                      </a:lnTo>
                      <a:lnTo>
                        <a:pt x="562" y="124"/>
                      </a:lnTo>
                      <a:lnTo>
                        <a:pt x="563" y="124"/>
                      </a:lnTo>
                      <a:lnTo>
                        <a:pt x="563" y="125"/>
                      </a:lnTo>
                      <a:lnTo>
                        <a:pt x="564" y="126"/>
                      </a:lnTo>
                      <a:lnTo>
                        <a:pt x="565" y="126"/>
                      </a:lnTo>
                      <a:lnTo>
                        <a:pt x="566" y="126"/>
                      </a:lnTo>
                      <a:lnTo>
                        <a:pt x="565" y="126"/>
                      </a:lnTo>
                      <a:lnTo>
                        <a:pt x="566" y="127"/>
                      </a:lnTo>
                      <a:lnTo>
                        <a:pt x="566" y="128"/>
                      </a:lnTo>
                      <a:lnTo>
                        <a:pt x="567" y="128"/>
                      </a:lnTo>
                      <a:lnTo>
                        <a:pt x="568" y="129"/>
                      </a:lnTo>
                      <a:lnTo>
                        <a:pt x="568" y="130"/>
                      </a:lnTo>
                      <a:lnTo>
                        <a:pt x="567" y="130"/>
                      </a:lnTo>
                      <a:lnTo>
                        <a:pt x="566" y="130"/>
                      </a:lnTo>
                      <a:lnTo>
                        <a:pt x="567" y="130"/>
                      </a:lnTo>
                      <a:lnTo>
                        <a:pt x="567" y="131"/>
                      </a:lnTo>
                      <a:lnTo>
                        <a:pt x="568" y="130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8" y="132"/>
                      </a:lnTo>
                      <a:lnTo>
                        <a:pt x="569" y="132"/>
                      </a:lnTo>
                      <a:lnTo>
                        <a:pt x="570" y="131"/>
                      </a:lnTo>
                      <a:lnTo>
                        <a:pt x="570" y="132"/>
                      </a:lnTo>
                      <a:lnTo>
                        <a:pt x="570" y="133"/>
                      </a:lnTo>
                      <a:lnTo>
                        <a:pt x="569" y="133"/>
                      </a:lnTo>
                      <a:lnTo>
                        <a:pt x="569" y="134"/>
                      </a:lnTo>
                      <a:lnTo>
                        <a:pt x="569" y="135"/>
                      </a:lnTo>
                      <a:lnTo>
                        <a:pt x="570" y="135"/>
                      </a:lnTo>
                      <a:lnTo>
                        <a:pt x="571" y="135"/>
                      </a:lnTo>
                      <a:lnTo>
                        <a:pt x="572" y="134"/>
                      </a:lnTo>
                      <a:lnTo>
                        <a:pt x="573" y="134"/>
                      </a:lnTo>
                      <a:lnTo>
                        <a:pt x="575" y="135"/>
                      </a:lnTo>
                      <a:lnTo>
                        <a:pt x="576" y="136"/>
                      </a:lnTo>
                      <a:lnTo>
                        <a:pt x="576" y="137"/>
                      </a:lnTo>
                      <a:lnTo>
                        <a:pt x="576" y="138"/>
                      </a:lnTo>
                      <a:lnTo>
                        <a:pt x="575" y="138"/>
                      </a:lnTo>
                      <a:lnTo>
                        <a:pt x="576" y="139"/>
                      </a:lnTo>
                      <a:lnTo>
                        <a:pt x="575" y="139"/>
                      </a:lnTo>
                      <a:lnTo>
                        <a:pt x="575" y="140"/>
                      </a:lnTo>
                      <a:lnTo>
                        <a:pt x="574" y="139"/>
                      </a:lnTo>
                      <a:lnTo>
                        <a:pt x="574" y="140"/>
                      </a:lnTo>
                      <a:lnTo>
                        <a:pt x="573" y="140"/>
                      </a:lnTo>
                      <a:lnTo>
                        <a:pt x="572" y="140"/>
                      </a:lnTo>
                      <a:lnTo>
                        <a:pt x="571" y="140"/>
                      </a:lnTo>
                      <a:lnTo>
                        <a:pt x="571" y="141"/>
                      </a:lnTo>
                      <a:lnTo>
                        <a:pt x="571" y="142"/>
                      </a:lnTo>
                      <a:lnTo>
                        <a:pt x="571" y="143"/>
                      </a:lnTo>
                      <a:lnTo>
                        <a:pt x="570" y="142"/>
                      </a:lnTo>
                      <a:lnTo>
                        <a:pt x="570" y="143"/>
                      </a:lnTo>
                      <a:lnTo>
                        <a:pt x="569" y="143"/>
                      </a:lnTo>
                      <a:lnTo>
                        <a:pt x="568" y="143"/>
                      </a:lnTo>
                      <a:lnTo>
                        <a:pt x="568" y="144"/>
                      </a:lnTo>
                      <a:lnTo>
                        <a:pt x="568" y="145"/>
                      </a:lnTo>
                      <a:lnTo>
                        <a:pt x="568" y="146"/>
                      </a:lnTo>
                      <a:lnTo>
                        <a:pt x="569" y="146"/>
                      </a:lnTo>
                      <a:lnTo>
                        <a:pt x="568" y="147"/>
                      </a:lnTo>
                      <a:lnTo>
                        <a:pt x="569" y="148"/>
                      </a:lnTo>
                      <a:lnTo>
                        <a:pt x="569" y="149"/>
                      </a:lnTo>
                      <a:lnTo>
                        <a:pt x="570" y="149"/>
                      </a:lnTo>
                      <a:lnTo>
                        <a:pt x="570" y="151"/>
                      </a:lnTo>
                      <a:lnTo>
                        <a:pt x="569" y="151"/>
                      </a:lnTo>
                      <a:lnTo>
                        <a:pt x="569" y="150"/>
                      </a:lnTo>
                      <a:lnTo>
                        <a:pt x="568" y="151"/>
                      </a:lnTo>
                      <a:lnTo>
                        <a:pt x="568" y="152"/>
                      </a:lnTo>
                      <a:lnTo>
                        <a:pt x="568" y="153"/>
                      </a:lnTo>
                      <a:lnTo>
                        <a:pt x="567" y="153"/>
                      </a:lnTo>
                      <a:lnTo>
                        <a:pt x="567" y="152"/>
                      </a:lnTo>
                      <a:lnTo>
                        <a:pt x="566" y="152"/>
                      </a:lnTo>
                      <a:lnTo>
                        <a:pt x="565" y="153"/>
                      </a:lnTo>
                      <a:lnTo>
                        <a:pt x="564" y="154"/>
                      </a:lnTo>
                      <a:lnTo>
                        <a:pt x="564" y="153"/>
                      </a:lnTo>
                      <a:lnTo>
                        <a:pt x="563" y="153"/>
                      </a:lnTo>
                      <a:lnTo>
                        <a:pt x="563" y="154"/>
                      </a:lnTo>
                      <a:lnTo>
                        <a:pt x="562" y="154"/>
                      </a:lnTo>
                      <a:lnTo>
                        <a:pt x="561" y="154"/>
                      </a:lnTo>
                      <a:lnTo>
                        <a:pt x="560" y="154"/>
                      </a:lnTo>
                      <a:lnTo>
                        <a:pt x="560" y="155"/>
                      </a:lnTo>
                      <a:lnTo>
                        <a:pt x="560" y="156"/>
                      </a:lnTo>
                      <a:lnTo>
                        <a:pt x="559" y="156"/>
                      </a:lnTo>
                      <a:lnTo>
                        <a:pt x="559" y="157"/>
                      </a:lnTo>
                      <a:lnTo>
                        <a:pt x="558" y="157"/>
                      </a:lnTo>
                      <a:lnTo>
                        <a:pt x="559" y="157"/>
                      </a:lnTo>
                      <a:lnTo>
                        <a:pt x="560" y="157"/>
                      </a:lnTo>
                      <a:lnTo>
                        <a:pt x="560" y="158"/>
                      </a:lnTo>
                      <a:lnTo>
                        <a:pt x="559" y="158"/>
                      </a:lnTo>
                      <a:lnTo>
                        <a:pt x="560" y="158"/>
                      </a:lnTo>
                      <a:lnTo>
                        <a:pt x="560" y="159"/>
                      </a:lnTo>
                      <a:lnTo>
                        <a:pt x="560" y="160"/>
                      </a:lnTo>
                      <a:lnTo>
                        <a:pt x="560" y="161"/>
                      </a:lnTo>
                      <a:lnTo>
                        <a:pt x="561" y="161"/>
                      </a:lnTo>
                      <a:lnTo>
                        <a:pt x="560" y="162"/>
                      </a:lnTo>
                      <a:lnTo>
                        <a:pt x="559" y="163"/>
                      </a:lnTo>
                      <a:lnTo>
                        <a:pt x="558" y="163"/>
                      </a:lnTo>
                      <a:lnTo>
                        <a:pt x="558" y="164"/>
                      </a:lnTo>
                      <a:lnTo>
                        <a:pt x="557" y="164"/>
                      </a:lnTo>
                      <a:lnTo>
                        <a:pt x="556" y="164"/>
                      </a:lnTo>
                      <a:lnTo>
                        <a:pt x="555" y="165"/>
                      </a:lnTo>
                      <a:lnTo>
                        <a:pt x="554" y="165"/>
                      </a:lnTo>
                      <a:lnTo>
                        <a:pt x="554" y="166"/>
                      </a:lnTo>
                      <a:lnTo>
                        <a:pt x="554" y="167"/>
                      </a:lnTo>
                      <a:lnTo>
                        <a:pt x="553" y="167"/>
                      </a:lnTo>
                      <a:lnTo>
                        <a:pt x="552" y="167"/>
                      </a:lnTo>
                      <a:lnTo>
                        <a:pt x="551" y="167"/>
                      </a:lnTo>
                      <a:lnTo>
                        <a:pt x="551" y="168"/>
                      </a:lnTo>
                      <a:lnTo>
                        <a:pt x="550" y="168"/>
                      </a:lnTo>
                      <a:lnTo>
                        <a:pt x="550" y="169"/>
                      </a:lnTo>
                      <a:lnTo>
                        <a:pt x="550" y="170"/>
                      </a:lnTo>
                      <a:lnTo>
                        <a:pt x="549" y="170"/>
                      </a:lnTo>
                      <a:lnTo>
                        <a:pt x="549" y="171"/>
                      </a:lnTo>
                      <a:lnTo>
                        <a:pt x="548" y="171"/>
                      </a:lnTo>
                      <a:lnTo>
                        <a:pt x="547" y="171"/>
                      </a:lnTo>
                      <a:lnTo>
                        <a:pt x="546" y="171"/>
                      </a:lnTo>
                      <a:lnTo>
                        <a:pt x="545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3" y="172"/>
                      </a:lnTo>
                      <a:lnTo>
                        <a:pt x="541" y="173"/>
                      </a:lnTo>
                      <a:lnTo>
                        <a:pt x="540" y="173"/>
                      </a:lnTo>
                      <a:lnTo>
                        <a:pt x="540" y="174"/>
                      </a:lnTo>
                      <a:lnTo>
                        <a:pt x="539" y="175"/>
                      </a:lnTo>
                      <a:lnTo>
                        <a:pt x="538" y="176"/>
                      </a:lnTo>
                      <a:lnTo>
                        <a:pt x="539" y="176"/>
                      </a:lnTo>
                      <a:lnTo>
                        <a:pt x="538" y="177"/>
                      </a:lnTo>
                      <a:lnTo>
                        <a:pt x="539" y="178"/>
                      </a:lnTo>
                      <a:lnTo>
                        <a:pt x="540" y="178"/>
                      </a:lnTo>
                      <a:lnTo>
                        <a:pt x="541" y="178"/>
                      </a:lnTo>
                      <a:lnTo>
                        <a:pt x="541" y="179"/>
                      </a:lnTo>
                      <a:lnTo>
                        <a:pt x="542" y="180"/>
                      </a:lnTo>
                      <a:lnTo>
                        <a:pt x="542" y="181"/>
                      </a:lnTo>
                      <a:lnTo>
                        <a:pt x="543" y="181"/>
                      </a:lnTo>
                      <a:lnTo>
                        <a:pt x="544" y="181"/>
                      </a:lnTo>
                      <a:lnTo>
                        <a:pt x="545" y="182"/>
                      </a:lnTo>
                      <a:lnTo>
                        <a:pt x="545" y="183"/>
                      </a:lnTo>
                      <a:lnTo>
                        <a:pt x="546" y="184"/>
                      </a:lnTo>
                      <a:lnTo>
                        <a:pt x="545" y="184"/>
                      </a:lnTo>
                      <a:lnTo>
                        <a:pt x="544" y="185"/>
                      </a:lnTo>
                      <a:lnTo>
                        <a:pt x="543" y="185"/>
                      </a:lnTo>
                      <a:lnTo>
                        <a:pt x="543" y="186"/>
                      </a:lnTo>
                      <a:lnTo>
                        <a:pt x="544" y="186"/>
                      </a:lnTo>
                      <a:lnTo>
                        <a:pt x="545" y="186"/>
                      </a:lnTo>
                      <a:lnTo>
                        <a:pt x="545" y="187"/>
                      </a:lnTo>
                      <a:lnTo>
                        <a:pt x="544" y="187"/>
                      </a:lnTo>
                      <a:lnTo>
                        <a:pt x="544" y="186"/>
                      </a:lnTo>
                      <a:lnTo>
                        <a:pt x="543" y="187"/>
                      </a:lnTo>
                      <a:lnTo>
                        <a:pt x="542" y="188"/>
                      </a:lnTo>
                      <a:lnTo>
                        <a:pt x="542" y="189"/>
                      </a:lnTo>
                      <a:lnTo>
                        <a:pt x="541" y="189"/>
                      </a:lnTo>
                      <a:lnTo>
                        <a:pt x="541" y="190"/>
                      </a:lnTo>
                      <a:lnTo>
                        <a:pt x="541" y="191"/>
                      </a:lnTo>
                      <a:lnTo>
                        <a:pt x="542" y="191"/>
                      </a:lnTo>
                      <a:lnTo>
                        <a:pt x="543" y="191"/>
                      </a:lnTo>
                      <a:lnTo>
                        <a:pt x="544" y="191"/>
                      </a:lnTo>
                      <a:lnTo>
                        <a:pt x="544" y="192"/>
                      </a:lnTo>
                      <a:lnTo>
                        <a:pt x="543" y="193"/>
                      </a:lnTo>
                      <a:lnTo>
                        <a:pt x="544" y="194"/>
                      </a:lnTo>
                      <a:lnTo>
                        <a:pt x="544" y="195"/>
                      </a:lnTo>
                      <a:lnTo>
                        <a:pt x="545" y="196"/>
                      </a:lnTo>
                      <a:lnTo>
                        <a:pt x="545" y="197"/>
                      </a:lnTo>
                      <a:lnTo>
                        <a:pt x="545" y="198"/>
                      </a:lnTo>
                      <a:lnTo>
                        <a:pt x="545" y="199"/>
                      </a:lnTo>
                      <a:lnTo>
                        <a:pt x="544" y="199"/>
                      </a:lnTo>
                      <a:lnTo>
                        <a:pt x="543" y="198"/>
                      </a:lnTo>
                      <a:lnTo>
                        <a:pt x="542" y="198"/>
                      </a:lnTo>
                      <a:lnTo>
                        <a:pt x="542" y="199"/>
                      </a:lnTo>
                      <a:lnTo>
                        <a:pt x="543" y="201"/>
                      </a:lnTo>
                      <a:lnTo>
                        <a:pt x="542" y="202"/>
                      </a:lnTo>
                      <a:lnTo>
                        <a:pt x="541" y="202"/>
                      </a:lnTo>
                      <a:lnTo>
                        <a:pt x="541" y="203"/>
                      </a:lnTo>
                      <a:lnTo>
                        <a:pt x="540" y="204"/>
                      </a:lnTo>
                      <a:lnTo>
                        <a:pt x="540" y="205"/>
                      </a:lnTo>
                      <a:lnTo>
                        <a:pt x="539" y="207"/>
                      </a:lnTo>
                      <a:lnTo>
                        <a:pt x="538" y="206"/>
                      </a:lnTo>
                      <a:lnTo>
                        <a:pt x="538" y="207"/>
                      </a:lnTo>
                      <a:lnTo>
                        <a:pt x="537" y="208"/>
                      </a:lnTo>
                      <a:lnTo>
                        <a:pt x="537" y="209"/>
                      </a:lnTo>
                      <a:lnTo>
                        <a:pt x="537" y="210"/>
                      </a:lnTo>
                      <a:lnTo>
                        <a:pt x="536" y="210"/>
                      </a:lnTo>
                      <a:lnTo>
                        <a:pt x="536" y="211"/>
                      </a:lnTo>
                      <a:lnTo>
                        <a:pt x="538" y="211"/>
                      </a:lnTo>
                      <a:lnTo>
                        <a:pt x="538" y="212"/>
                      </a:lnTo>
                      <a:lnTo>
                        <a:pt x="536" y="212"/>
                      </a:lnTo>
                      <a:lnTo>
                        <a:pt x="536" y="213"/>
                      </a:lnTo>
                      <a:lnTo>
                        <a:pt x="534" y="213"/>
                      </a:lnTo>
                      <a:lnTo>
                        <a:pt x="534" y="214"/>
                      </a:lnTo>
                      <a:lnTo>
                        <a:pt x="533" y="215"/>
                      </a:lnTo>
                      <a:lnTo>
                        <a:pt x="533" y="216"/>
                      </a:lnTo>
                      <a:lnTo>
                        <a:pt x="534" y="218"/>
                      </a:lnTo>
                      <a:lnTo>
                        <a:pt x="535" y="218"/>
                      </a:lnTo>
                      <a:lnTo>
                        <a:pt x="535" y="219"/>
                      </a:lnTo>
                      <a:lnTo>
                        <a:pt x="535" y="220"/>
                      </a:lnTo>
                      <a:lnTo>
                        <a:pt x="534" y="220"/>
                      </a:lnTo>
                      <a:lnTo>
                        <a:pt x="533" y="220"/>
                      </a:lnTo>
                      <a:lnTo>
                        <a:pt x="534" y="220"/>
                      </a:lnTo>
                      <a:lnTo>
                        <a:pt x="534" y="221"/>
                      </a:lnTo>
                      <a:lnTo>
                        <a:pt x="533" y="221"/>
                      </a:lnTo>
                      <a:lnTo>
                        <a:pt x="533" y="222"/>
                      </a:lnTo>
                      <a:lnTo>
                        <a:pt x="534" y="222"/>
                      </a:lnTo>
                      <a:lnTo>
                        <a:pt x="534" y="223"/>
                      </a:lnTo>
                      <a:lnTo>
                        <a:pt x="534" y="224"/>
                      </a:lnTo>
                      <a:lnTo>
                        <a:pt x="533" y="224"/>
                      </a:lnTo>
                      <a:lnTo>
                        <a:pt x="533" y="223"/>
                      </a:lnTo>
                      <a:lnTo>
                        <a:pt x="532" y="224"/>
                      </a:lnTo>
                      <a:lnTo>
                        <a:pt x="531" y="224"/>
                      </a:lnTo>
                      <a:lnTo>
                        <a:pt x="531" y="225"/>
                      </a:lnTo>
                      <a:lnTo>
                        <a:pt x="531" y="226"/>
                      </a:lnTo>
                      <a:lnTo>
                        <a:pt x="530" y="226"/>
                      </a:lnTo>
                      <a:lnTo>
                        <a:pt x="529" y="227"/>
                      </a:lnTo>
                      <a:lnTo>
                        <a:pt x="529" y="228"/>
                      </a:lnTo>
                      <a:lnTo>
                        <a:pt x="529" y="230"/>
                      </a:lnTo>
                      <a:lnTo>
                        <a:pt x="529" y="231"/>
                      </a:lnTo>
                      <a:lnTo>
                        <a:pt x="529" y="232"/>
                      </a:lnTo>
                      <a:lnTo>
                        <a:pt x="528" y="232"/>
                      </a:lnTo>
                      <a:lnTo>
                        <a:pt x="528" y="233"/>
                      </a:lnTo>
                      <a:lnTo>
                        <a:pt x="528" y="234"/>
                      </a:lnTo>
                      <a:lnTo>
                        <a:pt x="530" y="235"/>
                      </a:lnTo>
                      <a:lnTo>
                        <a:pt x="530" y="236"/>
                      </a:lnTo>
                      <a:lnTo>
                        <a:pt x="529" y="236"/>
                      </a:lnTo>
                      <a:lnTo>
                        <a:pt x="529" y="237"/>
                      </a:lnTo>
                      <a:lnTo>
                        <a:pt x="528" y="238"/>
                      </a:lnTo>
                      <a:lnTo>
                        <a:pt x="528" y="239"/>
                      </a:lnTo>
                      <a:lnTo>
                        <a:pt x="528" y="240"/>
                      </a:lnTo>
                      <a:lnTo>
                        <a:pt x="527" y="241"/>
                      </a:lnTo>
                      <a:lnTo>
                        <a:pt x="526" y="242"/>
                      </a:lnTo>
                      <a:lnTo>
                        <a:pt x="526" y="243"/>
                      </a:lnTo>
                      <a:lnTo>
                        <a:pt x="526" y="244"/>
                      </a:lnTo>
                      <a:lnTo>
                        <a:pt x="526" y="245"/>
                      </a:lnTo>
                      <a:lnTo>
                        <a:pt x="526" y="246"/>
                      </a:lnTo>
                      <a:lnTo>
                        <a:pt x="525" y="247"/>
                      </a:lnTo>
                      <a:lnTo>
                        <a:pt x="526" y="248"/>
                      </a:lnTo>
                      <a:lnTo>
                        <a:pt x="526" y="249"/>
                      </a:lnTo>
                      <a:lnTo>
                        <a:pt x="525" y="249"/>
                      </a:lnTo>
                      <a:lnTo>
                        <a:pt x="526" y="250"/>
                      </a:lnTo>
                      <a:lnTo>
                        <a:pt x="526" y="251"/>
                      </a:lnTo>
                      <a:lnTo>
                        <a:pt x="525" y="251"/>
                      </a:lnTo>
                      <a:lnTo>
                        <a:pt x="525" y="252"/>
                      </a:lnTo>
                      <a:lnTo>
                        <a:pt x="525" y="255"/>
                      </a:lnTo>
                      <a:lnTo>
                        <a:pt x="525" y="256"/>
                      </a:lnTo>
                      <a:lnTo>
                        <a:pt x="525" y="258"/>
                      </a:lnTo>
                      <a:lnTo>
                        <a:pt x="525" y="260"/>
                      </a:lnTo>
                      <a:lnTo>
                        <a:pt x="525" y="261"/>
                      </a:lnTo>
                      <a:lnTo>
                        <a:pt x="525" y="262"/>
                      </a:lnTo>
                      <a:lnTo>
                        <a:pt x="525" y="263"/>
                      </a:lnTo>
                      <a:lnTo>
                        <a:pt x="525" y="264"/>
                      </a:lnTo>
                      <a:lnTo>
                        <a:pt x="525" y="265"/>
                      </a:lnTo>
                      <a:lnTo>
                        <a:pt x="525" y="266"/>
                      </a:lnTo>
                      <a:lnTo>
                        <a:pt x="525" y="267"/>
                      </a:lnTo>
                      <a:lnTo>
                        <a:pt x="525" y="268"/>
                      </a:lnTo>
                      <a:lnTo>
                        <a:pt x="525" y="269"/>
                      </a:lnTo>
                      <a:lnTo>
                        <a:pt x="526" y="269"/>
                      </a:lnTo>
                      <a:lnTo>
                        <a:pt x="527" y="270"/>
                      </a:lnTo>
                      <a:lnTo>
                        <a:pt x="527" y="271"/>
                      </a:lnTo>
                      <a:lnTo>
                        <a:pt x="527" y="272"/>
                      </a:lnTo>
                      <a:lnTo>
                        <a:pt x="527" y="273"/>
                      </a:lnTo>
                      <a:lnTo>
                        <a:pt x="527" y="274"/>
                      </a:lnTo>
                      <a:lnTo>
                        <a:pt x="528" y="274"/>
                      </a:lnTo>
                      <a:lnTo>
                        <a:pt x="528" y="275"/>
                      </a:lnTo>
                      <a:lnTo>
                        <a:pt x="529" y="276"/>
                      </a:lnTo>
                      <a:lnTo>
                        <a:pt x="528" y="276"/>
                      </a:lnTo>
                      <a:lnTo>
                        <a:pt x="527" y="277"/>
                      </a:lnTo>
                      <a:lnTo>
                        <a:pt x="527" y="278"/>
                      </a:lnTo>
                      <a:lnTo>
                        <a:pt x="528" y="278"/>
                      </a:lnTo>
                      <a:lnTo>
                        <a:pt x="529" y="278"/>
                      </a:lnTo>
                      <a:lnTo>
                        <a:pt x="530" y="278"/>
                      </a:lnTo>
                      <a:lnTo>
                        <a:pt x="531" y="279"/>
                      </a:lnTo>
                      <a:lnTo>
                        <a:pt x="531" y="280"/>
                      </a:lnTo>
                      <a:lnTo>
                        <a:pt x="532" y="280"/>
                      </a:lnTo>
                      <a:lnTo>
                        <a:pt x="531" y="281"/>
                      </a:lnTo>
                      <a:lnTo>
                        <a:pt x="531" y="282"/>
                      </a:lnTo>
                      <a:lnTo>
                        <a:pt x="532" y="283"/>
                      </a:lnTo>
                      <a:lnTo>
                        <a:pt x="533" y="284"/>
                      </a:lnTo>
                      <a:lnTo>
                        <a:pt x="533" y="285"/>
                      </a:lnTo>
                      <a:lnTo>
                        <a:pt x="533" y="286"/>
                      </a:lnTo>
                      <a:lnTo>
                        <a:pt x="533" y="287"/>
                      </a:lnTo>
                      <a:lnTo>
                        <a:pt x="534" y="287"/>
                      </a:lnTo>
                      <a:lnTo>
                        <a:pt x="534" y="288"/>
                      </a:lnTo>
                      <a:lnTo>
                        <a:pt x="535" y="289"/>
                      </a:lnTo>
                      <a:lnTo>
                        <a:pt x="535" y="290"/>
                      </a:lnTo>
                      <a:lnTo>
                        <a:pt x="536" y="291"/>
                      </a:lnTo>
                      <a:lnTo>
                        <a:pt x="536" y="292"/>
                      </a:lnTo>
                      <a:lnTo>
                        <a:pt x="535" y="292"/>
                      </a:lnTo>
                      <a:lnTo>
                        <a:pt x="535" y="293"/>
                      </a:lnTo>
                      <a:lnTo>
                        <a:pt x="535" y="294"/>
                      </a:lnTo>
                      <a:lnTo>
                        <a:pt x="536" y="295"/>
                      </a:lnTo>
                      <a:lnTo>
                        <a:pt x="535" y="295"/>
                      </a:lnTo>
                      <a:lnTo>
                        <a:pt x="535" y="296"/>
                      </a:lnTo>
                      <a:lnTo>
                        <a:pt x="535" y="297"/>
                      </a:lnTo>
                      <a:lnTo>
                        <a:pt x="534" y="298"/>
                      </a:lnTo>
                      <a:lnTo>
                        <a:pt x="534" y="299"/>
                      </a:lnTo>
                      <a:lnTo>
                        <a:pt x="534" y="300"/>
                      </a:lnTo>
                      <a:lnTo>
                        <a:pt x="535" y="301"/>
                      </a:lnTo>
                      <a:lnTo>
                        <a:pt x="535" y="302"/>
                      </a:lnTo>
                      <a:lnTo>
                        <a:pt x="536" y="302"/>
                      </a:lnTo>
                      <a:lnTo>
                        <a:pt x="537" y="302"/>
                      </a:lnTo>
                      <a:lnTo>
                        <a:pt x="538" y="302"/>
                      </a:lnTo>
                      <a:lnTo>
                        <a:pt x="538" y="303"/>
                      </a:lnTo>
                      <a:lnTo>
                        <a:pt x="540" y="304"/>
                      </a:lnTo>
                      <a:lnTo>
                        <a:pt x="540" y="305"/>
                      </a:lnTo>
                      <a:lnTo>
                        <a:pt x="541" y="305"/>
                      </a:lnTo>
                      <a:lnTo>
                        <a:pt x="541" y="306"/>
                      </a:lnTo>
                      <a:lnTo>
                        <a:pt x="542" y="306"/>
                      </a:lnTo>
                      <a:lnTo>
                        <a:pt x="542" y="305"/>
                      </a:lnTo>
                      <a:lnTo>
                        <a:pt x="543" y="305"/>
                      </a:lnTo>
                      <a:lnTo>
                        <a:pt x="543" y="306"/>
                      </a:lnTo>
                      <a:lnTo>
                        <a:pt x="544" y="306"/>
                      </a:lnTo>
                      <a:lnTo>
                        <a:pt x="544" y="307"/>
                      </a:lnTo>
                      <a:lnTo>
                        <a:pt x="545" y="307"/>
                      </a:lnTo>
                      <a:lnTo>
                        <a:pt x="545" y="308"/>
                      </a:lnTo>
                      <a:lnTo>
                        <a:pt x="546" y="308"/>
                      </a:lnTo>
                      <a:lnTo>
                        <a:pt x="547" y="309"/>
                      </a:lnTo>
                      <a:lnTo>
                        <a:pt x="547" y="310"/>
                      </a:lnTo>
                      <a:lnTo>
                        <a:pt x="548" y="309"/>
                      </a:lnTo>
                      <a:lnTo>
                        <a:pt x="549" y="309"/>
                      </a:lnTo>
                      <a:lnTo>
                        <a:pt x="550" y="309"/>
                      </a:lnTo>
                      <a:lnTo>
                        <a:pt x="551" y="309"/>
                      </a:lnTo>
                      <a:lnTo>
                        <a:pt x="552" y="309"/>
                      </a:lnTo>
                      <a:lnTo>
                        <a:pt x="553" y="309"/>
                      </a:lnTo>
                      <a:lnTo>
                        <a:pt x="554" y="310"/>
                      </a:lnTo>
                      <a:lnTo>
                        <a:pt x="554" y="311"/>
                      </a:lnTo>
                      <a:lnTo>
                        <a:pt x="554" y="312"/>
                      </a:lnTo>
                      <a:lnTo>
                        <a:pt x="554" y="313"/>
                      </a:lnTo>
                      <a:lnTo>
                        <a:pt x="554" y="314"/>
                      </a:lnTo>
                      <a:lnTo>
                        <a:pt x="554" y="315"/>
                      </a:lnTo>
                      <a:lnTo>
                        <a:pt x="553" y="316"/>
                      </a:lnTo>
                      <a:lnTo>
                        <a:pt x="554" y="317"/>
                      </a:lnTo>
                      <a:lnTo>
                        <a:pt x="554" y="318"/>
                      </a:lnTo>
                      <a:lnTo>
                        <a:pt x="553" y="318"/>
                      </a:lnTo>
                      <a:lnTo>
                        <a:pt x="554" y="318"/>
                      </a:lnTo>
                      <a:lnTo>
                        <a:pt x="554" y="319"/>
                      </a:lnTo>
                      <a:lnTo>
                        <a:pt x="553" y="319"/>
                      </a:lnTo>
                      <a:lnTo>
                        <a:pt x="553" y="320"/>
                      </a:lnTo>
                      <a:lnTo>
                        <a:pt x="552" y="321"/>
                      </a:lnTo>
                      <a:lnTo>
                        <a:pt x="553" y="321"/>
                      </a:lnTo>
                      <a:lnTo>
                        <a:pt x="552" y="321"/>
                      </a:lnTo>
                      <a:lnTo>
                        <a:pt x="552" y="322"/>
                      </a:lnTo>
                      <a:lnTo>
                        <a:pt x="553" y="323"/>
                      </a:lnTo>
                      <a:lnTo>
                        <a:pt x="552" y="323"/>
                      </a:lnTo>
                      <a:lnTo>
                        <a:pt x="552" y="324"/>
                      </a:lnTo>
                      <a:lnTo>
                        <a:pt x="553" y="324"/>
                      </a:lnTo>
                      <a:lnTo>
                        <a:pt x="553" y="325"/>
                      </a:lnTo>
                      <a:lnTo>
                        <a:pt x="554" y="325"/>
                      </a:lnTo>
                      <a:lnTo>
                        <a:pt x="554" y="326"/>
                      </a:lnTo>
                      <a:lnTo>
                        <a:pt x="554" y="327"/>
                      </a:lnTo>
                      <a:lnTo>
                        <a:pt x="554" y="328"/>
                      </a:lnTo>
                      <a:lnTo>
                        <a:pt x="554" y="329"/>
                      </a:lnTo>
                      <a:lnTo>
                        <a:pt x="553" y="330"/>
                      </a:lnTo>
                      <a:lnTo>
                        <a:pt x="553" y="331"/>
                      </a:lnTo>
                      <a:lnTo>
                        <a:pt x="552" y="331"/>
                      </a:lnTo>
                      <a:lnTo>
                        <a:pt x="552" y="332"/>
                      </a:lnTo>
                      <a:lnTo>
                        <a:pt x="552" y="333"/>
                      </a:lnTo>
                      <a:lnTo>
                        <a:pt x="553" y="334"/>
                      </a:lnTo>
                      <a:lnTo>
                        <a:pt x="553" y="335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4" y="337"/>
                      </a:lnTo>
                      <a:lnTo>
                        <a:pt x="553" y="337"/>
                      </a:lnTo>
                      <a:lnTo>
                        <a:pt x="553" y="338"/>
                      </a:lnTo>
                      <a:lnTo>
                        <a:pt x="553" y="339"/>
                      </a:lnTo>
                      <a:lnTo>
                        <a:pt x="553" y="340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2" y="342"/>
                      </a:lnTo>
                      <a:lnTo>
                        <a:pt x="553" y="343"/>
                      </a:lnTo>
                      <a:lnTo>
                        <a:pt x="552" y="343"/>
                      </a:lnTo>
                      <a:lnTo>
                        <a:pt x="552" y="344"/>
                      </a:lnTo>
                      <a:lnTo>
                        <a:pt x="552" y="345"/>
                      </a:lnTo>
                      <a:lnTo>
                        <a:pt x="551" y="345"/>
                      </a:lnTo>
                      <a:lnTo>
                        <a:pt x="551" y="346"/>
                      </a:lnTo>
                      <a:lnTo>
                        <a:pt x="551" y="347"/>
                      </a:lnTo>
                      <a:lnTo>
                        <a:pt x="550" y="347"/>
                      </a:lnTo>
                      <a:lnTo>
                        <a:pt x="551" y="348"/>
                      </a:lnTo>
                      <a:lnTo>
                        <a:pt x="550" y="348"/>
                      </a:lnTo>
                      <a:lnTo>
                        <a:pt x="550" y="349"/>
                      </a:lnTo>
                      <a:lnTo>
                        <a:pt x="550" y="350"/>
                      </a:lnTo>
                      <a:lnTo>
                        <a:pt x="551" y="351"/>
                      </a:lnTo>
                      <a:lnTo>
                        <a:pt x="551" y="352"/>
                      </a:lnTo>
                      <a:lnTo>
                        <a:pt x="551" y="353"/>
                      </a:lnTo>
                      <a:lnTo>
                        <a:pt x="551" y="354"/>
                      </a:lnTo>
                      <a:lnTo>
                        <a:pt x="553" y="354"/>
                      </a:lnTo>
                      <a:lnTo>
                        <a:pt x="553" y="355"/>
                      </a:lnTo>
                      <a:lnTo>
                        <a:pt x="553" y="354"/>
                      </a:lnTo>
                      <a:lnTo>
                        <a:pt x="554" y="355"/>
                      </a:lnTo>
                      <a:lnTo>
                        <a:pt x="555" y="354"/>
                      </a:lnTo>
                      <a:lnTo>
                        <a:pt x="557" y="354"/>
                      </a:lnTo>
                      <a:lnTo>
                        <a:pt x="558" y="355"/>
                      </a:lnTo>
                      <a:lnTo>
                        <a:pt x="559" y="356"/>
                      </a:lnTo>
                      <a:lnTo>
                        <a:pt x="560" y="355"/>
                      </a:lnTo>
                      <a:lnTo>
                        <a:pt x="560" y="354"/>
                      </a:lnTo>
                      <a:lnTo>
                        <a:pt x="560" y="353"/>
                      </a:lnTo>
                      <a:lnTo>
                        <a:pt x="561" y="353"/>
                      </a:lnTo>
                      <a:lnTo>
                        <a:pt x="561" y="354"/>
                      </a:lnTo>
                      <a:lnTo>
                        <a:pt x="562" y="355"/>
                      </a:lnTo>
                      <a:lnTo>
                        <a:pt x="562" y="356"/>
                      </a:lnTo>
                      <a:lnTo>
                        <a:pt x="561" y="357"/>
                      </a:lnTo>
                      <a:lnTo>
                        <a:pt x="561" y="358"/>
                      </a:lnTo>
                      <a:lnTo>
                        <a:pt x="561" y="359"/>
                      </a:lnTo>
                      <a:lnTo>
                        <a:pt x="560" y="358"/>
                      </a:lnTo>
                      <a:lnTo>
                        <a:pt x="560" y="359"/>
                      </a:lnTo>
                      <a:lnTo>
                        <a:pt x="559" y="359"/>
                      </a:lnTo>
                      <a:lnTo>
                        <a:pt x="558" y="360"/>
                      </a:lnTo>
                      <a:lnTo>
                        <a:pt x="559" y="361"/>
                      </a:lnTo>
                      <a:lnTo>
                        <a:pt x="558" y="361"/>
                      </a:lnTo>
                      <a:lnTo>
                        <a:pt x="558" y="362"/>
                      </a:lnTo>
                      <a:lnTo>
                        <a:pt x="557" y="364"/>
                      </a:lnTo>
                      <a:lnTo>
                        <a:pt x="558" y="365"/>
                      </a:lnTo>
                      <a:lnTo>
                        <a:pt x="559" y="364"/>
                      </a:lnTo>
                      <a:lnTo>
                        <a:pt x="560" y="364"/>
                      </a:lnTo>
                      <a:lnTo>
                        <a:pt x="560" y="365"/>
                      </a:lnTo>
                      <a:lnTo>
                        <a:pt x="561" y="366"/>
                      </a:lnTo>
                      <a:lnTo>
                        <a:pt x="560" y="366"/>
                      </a:lnTo>
                      <a:lnTo>
                        <a:pt x="561" y="366"/>
                      </a:lnTo>
                      <a:lnTo>
                        <a:pt x="562" y="366"/>
                      </a:lnTo>
                      <a:lnTo>
                        <a:pt x="563" y="366"/>
                      </a:lnTo>
                      <a:lnTo>
                        <a:pt x="564" y="366"/>
                      </a:lnTo>
                      <a:lnTo>
                        <a:pt x="564" y="367"/>
                      </a:lnTo>
                      <a:lnTo>
                        <a:pt x="565" y="368"/>
                      </a:lnTo>
                      <a:lnTo>
                        <a:pt x="565" y="369"/>
                      </a:lnTo>
                      <a:lnTo>
                        <a:pt x="565" y="368"/>
                      </a:lnTo>
                      <a:lnTo>
                        <a:pt x="566" y="368"/>
                      </a:lnTo>
                      <a:lnTo>
                        <a:pt x="567" y="368"/>
                      </a:lnTo>
                      <a:lnTo>
                        <a:pt x="568" y="368"/>
                      </a:lnTo>
                      <a:lnTo>
                        <a:pt x="569" y="367"/>
                      </a:lnTo>
                      <a:lnTo>
                        <a:pt x="570" y="367"/>
                      </a:lnTo>
                      <a:lnTo>
                        <a:pt x="571" y="367"/>
                      </a:lnTo>
                      <a:lnTo>
                        <a:pt x="572" y="367"/>
                      </a:lnTo>
                      <a:lnTo>
                        <a:pt x="572" y="368"/>
                      </a:lnTo>
                      <a:lnTo>
                        <a:pt x="572" y="367"/>
                      </a:lnTo>
                      <a:lnTo>
                        <a:pt x="573" y="367"/>
                      </a:lnTo>
                      <a:lnTo>
                        <a:pt x="573" y="368"/>
                      </a:lnTo>
                      <a:lnTo>
                        <a:pt x="574" y="368"/>
                      </a:lnTo>
                      <a:lnTo>
                        <a:pt x="575" y="369"/>
                      </a:lnTo>
                      <a:lnTo>
                        <a:pt x="574" y="369"/>
                      </a:lnTo>
                      <a:lnTo>
                        <a:pt x="575" y="370"/>
                      </a:lnTo>
                      <a:lnTo>
                        <a:pt x="575" y="371"/>
                      </a:lnTo>
                      <a:lnTo>
                        <a:pt x="576" y="372"/>
                      </a:lnTo>
                      <a:lnTo>
                        <a:pt x="577" y="372"/>
                      </a:lnTo>
                      <a:lnTo>
                        <a:pt x="577" y="374"/>
                      </a:lnTo>
                      <a:lnTo>
                        <a:pt x="577" y="373"/>
                      </a:lnTo>
                      <a:lnTo>
                        <a:pt x="578" y="373"/>
                      </a:lnTo>
                      <a:lnTo>
                        <a:pt x="579" y="373"/>
                      </a:lnTo>
                      <a:lnTo>
                        <a:pt x="579" y="374"/>
                      </a:lnTo>
                      <a:lnTo>
                        <a:pt x="579" y="375"/>
                      </a:lnTo>
                      <a:lnTo>
                        <a:pt x="578" y="375"/>
                      </a:lnTo>
                      <a:lnTo>
                        <a:pt x="579" y="376"/>
                      </a:lnTo>
                      <a:lnTo>
                        <a:pt x="579" y="377"/>
                      </a:lnTo>
                      <a:lnTo>
                        <a:pt x="580" y="377"/>
                      </a:lnTo>
                      <a:lnTo>
                        <a:pt x="580" y="378"/>
                      </a:lnTo>
                      <a:lnTo>
                        <a:pt x="581" y="379"/>
                      </a:lnTo>
                      <a:lnTo>
                        <a:pt x="582" y="379"/>
                      </a:lnTo>
                      <a:lnTo>
                        <a:pt x="584" y="379"/>
                      </a:lnTo>
                      <a:lnTo>
                        <a:pt x="584" y="380"/>
                      </a:lnTo>
                      <a:lnTo>
                        <a:pt x="585" y="381"/>
                      </a:lnTo>
                      <a:lnTo>
                        <a:pt x="586" y="382"/>
                      </a:lnTo>
                      <a:lnTo>
                        <a:pt x="586" y="383"/>
                      </a:lnTo>
                      <a:lnTo>
                        <a:pt x="585" y="384"/>
                      </a:lnTo>
                      <a:lnTo>
                        <a:pt x="586" y="384"/>
                      </a:lnTo>
                      <a:lnTo>
                        <a:pt x="586" y="385"/>
                      </a:lnTo>
                      <a:lnTo>
                        <a:pt x="587" y="385"/>
                      </a:lnTo>
                      <a:lnTo>
                        <a:pt x="587" y="386"/>
                      </a:lnTo>
                      <a:lnTo>
                        <a:pt x="589" y="385"/>
                      </a:lnTo>
                      <a:lnTo>
                        <a:pt x="590" y="386"/>
                      </a:lnTo>
                      <a:lnTo>
                        <a:pt x="589" y="387"/>
                      </a:lnTo>
                      <a:lnTo>
                        <a:pt x="590" y="387"/>
                      </a:lnTo>
                      <a:lnTo>
                        <a:pt x="591" y="388"/>
                      </a:lnTo>
                      <a:lnTo>
                        <a:pt x="591" y="389"/>
                      </a:lnTo>
                      <a:lnTo>
                        <a:pt x="591" y="390"/>
                      </a:lnTo>
                      <a:lnTo>
                        <a:pt x="592" y="390"/>
                      </a:lnTo>
                      <a:lnTo>
                        <a:pt x="593" y="390"/>
                      </a:lnTo>
                      <a:lnTo>
                        <a:pt x="593" y="391"/>
                      </a:lnTo>
                      <a:lnTo>
                        <a:pt x="593" y="390"/>
                      </a:lnTo>
                      <a:lnTo>
                        <a:pt x="593" y="389"/>
                      </a:lnTo>
                      <a:lnTo>
                        <a:pt x="594" y="389"/>
                      </a:lnTo>
                      <a:lnTo>
                        <a:pt x="595" y="389"/>
                      </a:lnTo>
                      <a:lnTo>
                        <a:pt x="596" y="389"/>
                      </a:lnTo>
                      <a:lnTo>
                        <a:pt x="596" y="390"/>
                      </a:lnTo>
                      <a:lnTo>
                        <a:pt x="597" y="390"/>
                      </a:lnTo>
                      <a:lnTo>
                        <a:pt x="596" y="390"/>
                      </a:lnTo>
                      <a:lnTo>
                        <a:pt x="597" y="391"/>
                      </a:lnTo>
                      <a:lnTo>
                        <a:pt x="597" y="393"/>
                      </a:lnTo>
                      <a:lnTo>
                        <a:pt x="597" y="394"/>
                      </a:lnTo>
                      <a:lnTo>
                        <a:pt x="597" y="395"/>
                      </a:lnTo>
                      <a:lnTo>
                        <a:pt x="598" y="395"/>
                      </a:lnTo>
                      <a:lnTo>
                        <a:pt x="599" y="395"/>
                      </a:lnTo>
                      <a:lnTo>
                        <a:pt x="600" y="395"/>
                      </a:lnTo>
                      <a:lnTo>
                        <a:pt x="601" y="396"/>
                      </a:lnTo>
                      <a:lnTo>
                        <a:pt x="601" y="397"/>
                      </a:lnTo>
                      <a:lnTo>
                        <a:pt x="601" y="398"/>
                      </a:lnTo>
                      <a:lnTo>
                        <a:pt x="602" y="398"/>
                      </a:lnTo>
                      <a:lnTo>
                        <a:pt x="602" y="399"/>
                      </a:lnTo>
                      <a:lnTo>
                        <a:pt x="603" y="400"/>
                      </a:lnTo>
                      <a:lnTo>
                        <a:pt x="602" y="400"/>
                      </a:lnTo>
                      <a:lnTo>
                        <a:pt x="602" y="401"/>
                      </a:lnTo>
                      <a:lnTo>
                        <a:pt x="603" y="401"/>
                      </a:lnTo>
                      <a:lnTo>
                        <a:pt x="604" y="402"/>
                      </a:lnTo>
                      <a:lnTo>
                        <a:pt x="605" y="403"/>
                      </a:lnTo>
                      <a:lnTo>
                        <a:pt x="606" y="403"/>
                      </a:lnTo>
                      <a:lnTo>
                        <a:pt x="607" y="403"/>
                      </a:lnTo>
                      <a:lnTo>
                        <a:pt x="608" y="404"/>
                      </a:lnTo>
                      <a:lnTo>
                        <a:pt x="609" y="404"/>
                      </a:lnTo>
                      <a:lnTo>
                        <a:pt x="610" y="404"/>
                      </a:lnTo>
                      <a:lnTo>
                        <a:pt x="611" y="404"/>
                      </a:lnTo>
                      <a:lnTo>
                        <a:pt x="612" y="404"/>
                      </a:lnTo>
                      <a:lnTo>
                        <a:pt x="612" y="405"/>
                      </a:lnTo>
                      <a:lnTo>
                        <a:pt x="613" y="405"/>
                      </a:lnTo>
                      <a:lnTo>
                        <a:pt x="613" y="406"/>
                      </a:lnTo>
                      <a:lnTo>
                        <a:pt x="614" y="406"/>
                      </a:lnTo>
                      <a:lnTo>
                        <a:pt x="615" y="406"/>
                      </a:lnTo>
                      <a:lnTo>
                        <a:pt x="615" y="407"/>
                      </a:lnTo>
                      <a:lnTo>
                        <a:pt x="616" y="407"/>
                      </a:lnTo>
                      <a:lnTo>
                        <a:pt x="617" y="407"/>
                      </a:lnTo>
                      <a:lnTo>
                        <a:pt x="618" y="407"/>
                      </a:lnTo>
                      <a:lnTo>
                        <a:pt x="619" y="407"/>
                      </a:lnTo>
                      <a:lnTo>
                        <a:pt x="619" y="408"/>
                      </a:lnTo>
                      <a:lnTo>
                        <a:pt x="620" y="408"/>
                      </a:lnTo>
                      <a:lnTo>
                        <a:pt x="620" y="407"/>
                      </a:lnTo>
                      <a:lnTo>
                        <a:pt x="621" y="407"/>
                      </a:lnTo>
                      <a:lnTo>
                        <a:pt x="622" y="407"/>
                      </a:lnTo>
                      <a:lnTo>
                        <a:pt x="623" y="408"/>
                      </a:lnTo>
                      <a:lnTo>
                        <a:pt x="624" y="409"/>
                      </a:lnTo>
                      <a:lnTo>
                        <a:pt x="625" y="409"/>
                      </a:lnTo>
                      <a:lnTo>
                        <a:pt x="625" y="408"/>
                      </a:lnTo>
                      <a:lnTo>
                        <a:pt x="626" y="408"/>
                      </a:lnTo>
                      <a:lnTo>
                        <a:pt x="626" y="409"/>
                      </a:lnTo>
                      <a:lnTo>
                        <a:pt x="627" y="409"/>
                      </a:lnTo>
                      <a:lnTo>
                        <a:pt x="627" y="410"/>
                      </a:lnTo>
                      <a:lnTo>
                        <a:pt x="628" y="409"/>
                      </a:lnTo>
                      <a:lnTo>
                        <a:pt x="629" y="409"/>
                      </a:lnTo>
                      <a:lnTo>
                        <a:pt x="630" y="409"/>
                      </a:lnTo>
                      <a:lnTo>
                        <a:pt x="631" y="410"/>
                      </a:lnTo>
                      <a:lnTo>
                        <a:pt x="632" y="409"/>
                      </a:lnTo>
                      <a:lnTo>
                        <a:pt x="632" y="410"/>
                      </a:lnTo>
                      <a:lnTo>
                        <a:pt x="633" y="409"/>
                      </a:lnTo>
                      <a:lnTo>
                        <a:pt x="633" y="410"/>
                      </a:lnTo>
                      <a:lnTo>
                        <a:pt x="634" y="411"/>
                      </a:lnTo>
                      <a:lnTo>
                        <a:pt x="635" y="412"/>
                      </a:lnTo>
                      <a:lnTo>
                        <a:pt x="635" y="411"/>
                      </a:lnTo>
                      <a:lnTo>
                        <a:pt x="636" y="411"/>
                      </a:lnTo>
                      <a:lnTo>
                        <a:pt x="637" y="411"/>
                      </a:lnTo>
                      <a:lnTo>
                        <a:pt x="638" y="411"/>
                      </a:lnTo>
                      <a:lnTo>
                        <a:pt x="638" y="410"/>
                      </a:lnTo>
                      <a:lnTo>
                        <a:pt x="639" y="410"/>
                      </a:lnTo>
                      <a:lnTo>
                        <a:pt x="640" y="410"/>
                      </a:lnTo>
                      <a:lnTo>
                        <a:pt x="641" y="410"/>
                      </a:lnTo>
                      <a:lnTo>
                        <a:pt x="641" y="411"/>
                      </a:lnTo>
                      <a:lnTo>
                        <a:pt x="641" y="412"/>
                      </a:lnTo>
                      <a:lnTo>
                        <a:pt x="641" y="413"/>
                      </a:lnTo>
                      <a:lnTo>
                        <a:pt x="641" y="414"/>
                      </a:lnTo>
                      <a:lnTo>
                        <a:pt x="643" y="414"/>
                      </a:lnTo>
                      <a:lnTo>
                        <a:pt x="644" y="415"/>
                      </a:lnTo>
                      <a:lnTo>
                        <a:pt x="644" y="416"/>
                      </a:lnTo>
                      <a:lnTo>
                        <a:pt x="644" y="417"/>
                      </a:lnTo>
                      <a:lnTo>
                        <a:pt x="643" y="417"/>
                      </a:lnTo>
                      <a:lnTo>
                        <a:pt x="642" y="417"/>
                      </a:lnTo>
                      <a:lnTo>
                        <a:pt x="643" y="418"/>
                      </a:lnTo>
                      <a:lnTo>
                        <a:pt x="642" y="418"/>
                      </a:lnTo>
                      <a:lnTo>
                        <a:pt x="642" y="419"/>
                      </a:lnTo>
                      <a:lnTo>
                        <a:pt x="643" y="419"/>
                      </a:lnTo>
                      <a:lnTo>
                        <a:pt x="643" y="420"/>
                      </a:lnTo>
                      <a:lnTo>
                        <a:pt x="643" y="52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325" name="Group 877"/>
                <p:cNvGrpSpPr>
                  <a:grpSpLocks/>
                </p:cNvGrpSpPr>
                <p:nvPr/>
              </p:nvGrpSpPr>
              <p:grpSpPr bwMode="auto">
                <a:xfrm>
                  <a:off x="2771775" y="2216150"/>
                  <a:ext cx="2092325" cy="2443163"/>
                  <a:chOff x="3377" y="787"/>
                  <a:chExt cx="2034" cy="2376"/>
                </a:xfrm>
                <a:grpFill/>
              </p:grpSpPr>
              <p:sp>
                <p:nvSpPr>
                  <p:cNvPr id="328" name="Freeform 677"/>
                  <p:cNvSpPr>
                    <a:spLocks/>
                  </p:cNvSpPr>
                  <p:nvPr/>
                </p:nvSpPr>
                <p:spPr bwMode="auto">
                  <a:xfrm>
                    <a:off x="4011" y="313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9" name="Rectangle 678"/>
                  <p:cNvSpPr>
                    <a:spLocks noChangeArrowheads="1"/>
                  </p:cNvSpPr>
                  <p:nvPr/>
                </p:nvSpPr>
                <p:spPr bwMode="auto">
                  <a:xfrm>
                    <a:off x="4002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30" name="Freeform 679"/>
                  <p:cNvSpPr>
                    <a:spLocks/>
                  </p:cNvSpPr>
                  <p:nvPr/>
                </p:nvSpPr>
                <p:spPr bwMode="auto">
                  <a:xfrm>
                    <a:off x="4004" y="313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1" name="Freeform 680"/>
                  <p:cNvSpPr>
                    <a:spLocks/>
                  </p:cNvSpPr>
                  <p:nvPr/>
                </p:nvSpPr>
                <p:spPr bwMode="auto">
                  <a:xfrm>
                    <a:off x="4017" y="313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2" name="Freeform 681"/>
                  <p:cNvSpPr>
                    <a:spLocks/>
                  </p:cNvSpPr>
                  <p:nvPr/>
                </p:nvSpPr>
                <p:spPr bwMode="auto">
                  <a:xfrm>
                    <a:off x="4019" y="313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0 w 1"/>
                      <a:gd name="T19" fmla="*/ 1 h 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1"/>
                      <a:gd name="T32" fmla="*/ 1 w 1"/>
                      <a:gd name="T33" fmla="*/ 1 h 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3" name="Freeform 682"/>
                  <p:cNvSpPr>
                    <a:spLocks/>
                  </p:cNvSpPr>
                  <p:nvPr/>
                </p:nvSpPr>
                <p:spPr bwMode="auto">
                  <a:xfrm>
                    <a:off x="4010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4" name="Rectangle 683"/>
                  <p:cNvSpPr>
                    <a:spLocks noChangeArrowheads="1"/>
                  </p:cNvSpPr>
                  <p:nvPr/>
                </p:nvSpPr>
                <p:spPr bwMode="auto">
                  <a:xfrm>
                    <a:off x="4019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35" name="Freeform 684"/>
                  <p:cNvSpPr>
                    <a:spLocks/>
                  </p:cNvSpPr>
                  <p:nvPr/>
                </p:nvSpPr>
                <p:spPr bwMode="auto">
                  <a:xfrm>
                    <a:off x="4012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6" name="Freeform 685"/>
                  <p:cNvSpPr>
                    <a:spLocks/>
                  </p:cNvSpPr>
                  <p:nvPr/>
                </p:nvSpPr>
                <p:spPr bwMode="auto">
                  <a:xfrm>
                    <a:off x="4004" y="3138"/>
                    <a:ext cx="28" cy="14"/>
                  </a:xfrm>
                  <a:custGeom>
                    <a:avLst/>
                    <a:gdLst>
                      <a:gd name="T0" fmla="*/ 13 w 28"/>
                      <a:gd name="T1" fmla="*/ 1 h 14"/>
                      <a:gd name="T2" fmla="*/ 15 w 28"/>
                      <a:gd name="T3" fmla="*/ 0 h 14"/>
                      <a:gd name="T4" fmla="*/ 17 w 28"/>
                      <a:gd name="T5" fmla="*/ 0 h 14"/>
                      <a:gd name="T6" fmla="*/ 18 w 28"/>
                      <a:gd name="T7" fmla="*/ 1 h 14"/>
                      <a:gd name="T8" fmla="*/ 19 w 28"/>
                      <a:gd name="T9" fmla="*/ 2 h 14"/>
                      <a:gd name="T10" fmla="*/ 19 w 28"/>
                      <a:gd name="T11" fmla="*/ 2 h 14"/>
                      <a:gd name="T12" fmla="*/ 18 w 28"/>
                      <a:gd name="T13" fmla="*/ 2 h 14"/>
                      <a:gd name="T14" fmla="*/ 17 w 28"/>
                      <a:gd name="T15" fmla="*/ 3 h 14"/>
                      <a:gd name="T16" fmla="*/ 18 w 28"/>
                      <a:gd name="T17" fmla="*/ 3 h 14"/>
                      <a:gd name="T18" fmla="*/ 20 w 28"/>
                      <a:gd name="T19" fmla="*/ 4 h 14"/>
                      <a:gd name="T20" fmla="*/ 21 w 28"/>
                      <a:gd name="T21" fmla="*/ 4 h 14"/>
                      <a:gd name="T22" fmla="*/ 21 w 28"/>
                      <a:gd name="T23" fmla="*/ 6 h 14"/>
                      <a:gd name="T24" fmla="*/ 22 w 28"/>
                      <a:gd name="T25" fmla="*/ 6 h 14"/>
                      <a:gd name="T26" fmla="*/ 23 w 28"/>
                      <a:gd name="T27" fmla="*/ 6 h 14"/>
                      <a:gd name="T28" fmla="*/ 25 w 28"/>
                      <a:gd name="T29" fmla="*/ 5 h 14"/>
                      <a:gd name="T30" fmla="*/ 24 w 28"/>
                      <a:gd name="T31" fmla="*/ 6 h 14"/>
                      <a:gd name="T32" fmla="*/ 24 w 28"/>
                      <a:gd name="T33" fmla="*/ 7 h 14"/>
                      <a:gd name="T34" fmla="*/ 24 w 28"/>
                      <a:gd name="T35" fmla="*/ 8 h 14"/>
                      <a:gd name="T36" fmla="*/ 26 w 28"/>
                      <a:gd name="T37" fmla="*/ 8 h 14"/>
                      <a:gd name="T38" fmla="*/ 26 w 28"/>
                      <a:gd name="T39" fmla="*/ 9 h 14"/>
                      <a:gd name="T40" fmla="*/ 28 w 28"/>
                      <a:gd name="T41" fmla="*/ 10 h 14"/>
                      <a:gd name="T42" fmla="*/ 28 w 28"/>
                      <a:gd name="T43" fmla="*/ 11 h 14"/>
                      <a:gd name="T44" fmla="*/ 26 w 28"/>
                      <a:gd name="T45" fmla="*/ 11 h 14"/>
                      <a:gd name="T46" fmla="*/ 24 w 28"/>
                      <a:gd name="T47" fmla="*/ 12 h 14"/>
                      <a:gd name="T48" fmla="*/ 25 w 28"/>
                      <a:gd name="T49" fmla="*/ 10 h 14"/>
                      <a:gd name="T50" fmla="*/ 22 w 28"/>
                      <a:gd name="T51" fmla="*/ 10 h 14"/>
                      <a:gd name="T52" fmla="*/ 20 w 28"/>
                      <a:gd name="T53" fmla="*/ 11 h 14"/>
                      <a:gd name="T54" fmla="*/ 20 w 28"/>
                      <a:gd name="T55" fmla="*/ 10 h 14"/>
                      <a:gd name="T56" fmla="*/ 19 w 28"/>
                      <a:gd name="T57" fmla="*/ 11 h 14"/>
                      <a:gd name="T58" fmla="*/ 18 w 28"/>
                      <a:gd name="T59" fmla="*/ 13 h 14"/>
                      <a:gd name="T60" fmla="*/ 17 w 28"/>
                      <a:gd name="T61" fmla="*/ 12 h 14"/>
                      <a:gd name="T62" fmla="*/ 15 w 28"/>
                      <a:gd name="T63" fmla="*/ 12 h 14"/>
                      <a:gd name="T64" fmla="*/ 13 w 28"/>
                      <a:gd name="T65" fmla="*/ 12 h 14"/>
                      <a:gd name="T66" fmla="*/ 12 w 28"/>
                      <a:gd name="T67" fmla="*/ 12 h 14"/>
                      <a:gd name="T68" fmla="*/ 12 w 28"/>
                      <a:gd name="T69" fmla="*/ 11 h 14"/>
                      <a:gd name="T70" fmla="*/ 10 w 28"/>
                      <a:gd name="T71" fmla="*/ 11 h 14"/>
                      <a:gd name="T72" fmla="*/ 11 w 28"/>
                      <a:gd name="T73" fmla="*/ 10 h 14"/>
                      <a:gd name="T74" fmla="*/ 9 w 28"/>
                      <a:gd name="T75" fmla="*/ 9 h 14"/>
                      <a:gd name="T76" fmla="*/ 8 w 28"/>
                      <a:gd name="T77" fmla="*/ 9 h 14"/>
                      <a:gd name="T78" fmla="*/ 6 w 28"/>
                      <a:gd name="T79" fmla="*/ 10 h 14"/>
                      <a:gd name="T80" fmla="*/ 4 w 28"/>
                      <a:gd name="T81" fmla="*/ 13 h 14"/>
                      <a:gd name="T82" fmla="*/ 3 w 28"/>
                      <a:gd name="T83" fmla="*/ 14 h 14"/>
                      <a:gd name="T84" fmla="*/ 3 w 28"/>
                      <a:gd name="T85" fmla="*/ 13 h 14"/>
                      <a:gd name="T86" fmla="*/ 3 w 28"/>
                      <a:gd name="T87" fmla="*/ 12 h 14"/>
                      <a:gd name="T88" fmla="*/ 4 w 28"/>
                      <a:gd name="T89" fmla="*/ 10 h 14"/>
                      <a:gd name="T90" fmla="*/ 3 w 28"/>
                      <a:gd name="T91" fmla="*/ 9 h 14"/>
                      <a:gd name="T92" fmla="*/ 2 w 28"/>
                      <a:gd name="T93" fmla="*/ 9 h 14"/>
                      <a:gd name="T94" fmla="*/ 1 w 28"/>
                      <a:gd name="T95" fmla="*/ 9 h 14"/>
                      <a:gd name="T96" fmla="*/ 1 w 28"/>
                      <a:gd name="T97" fmla="*/ 8 h 14"/>
                      <a:gd name="T98" fmla="*/ 2 w 28"/>
                      <a:gd name="T99" fmla="*/ 7 h 14"/>
                      <a:gd name="T100" fmla="*/ 3 w 28"/>
                      <a:gd name="T101" fmla="*/ 7 h 14"/>
                      <a:gd name="T102" fmla="*/ 6 w 28"/>
                      <a:gd name="T103" fmla="*/ 6 h 14"/>
                      <a:gd name="T104" fmla="*/ 6 w 28"/>
                      <a:gd name="T105" fmla="*/ 5 h 14"/>
                      <a:gd name="T106" fmla="*/ 7 w 28"/>
                      <a:gd name="T107" fmla="*/ 4 h 14"/>
                      <a:gd name="T108" fmla="*/ 9 w 28"/>
                      <a:gd name="T109" fmla="*/ 3 h 14"/>
                      <a:gd name="T110" fmla="*/ 9 w 28"/>
                      <a:gd name="T111" fmla="*/ 4 h 14"/>
                      <a:gd name="T112" fmla="*/ 10 w 28"/>
                      <a:gd name="T113" fmla="*/ 5 h 14"/>
                      <a:gd name="T114" fmla="*/ 10 w 28"/>
                      <a:gd name="T115" fmla="*/ 4 h 14"/>
                      <a:gd name="T116" fmla="*/ 12 w 28"/>
                      <a:gd name="T117" fmla="*/ 3 h 14"/>
                      <a:gd name="T118" fmla="*/ 13 w 28"/>
                      <a:gd name="T119" fmla="*/ 2 h 1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28"/>
                      <a:gd name="T181" fmla="*/ 0 h 14"/>
                      <a:gd name="T182" fmla="*/ 28 w 28"/>
                      <a:gd name="T183" fmla="*/ 14 h 1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28" h="14">
                        <a:moveTo>
                          <a:pt x="13" y="1"/>
                        </a:moveTo>
                        <a:lnTo>
                          <a:pt x="13" y="1"/>
                        </a:lnTo>
                        <a:lnTo>
                          <a:pt x="14" y="1"/>
                        </a:lnTo>
                        <a:lnTo>
                          <a:pt x="15" y="1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9" y="2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7" y="2"/>
                        </a:lnTo>
                        <a:lnTo>
                          <a:pt x="17" y="3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8" y="3"/>
                        </a:lnTo>
                        <a:lnTo>
                          <a:pt x="18" y="4"/>
                        </a:lnTo>
                        <a:lnTo>
                          <a:pt x="19" y="4"/>
                        </a:lnTo>
                        <a:lnTo>
                          <a:pt x="20" y="4"/>
                        </a:lnTo>
                        <a:lnTo>
                          <a:pt x="21" y="4"/>
                        </a:lnTo>
                        <a:lnTo>
                          <a:pt x="21" y="5"/>
                        </a:lnTo>
                        <a:lnTo>
                          <a:pt x="21" y="6"/>
                        </a:lnTo>
                        <a:lnTo>
                          <a:pt x="22" y="7"/>
                        </a:lnTo>
                        <a:lnTo>
                          <a:pt x="22" y="6"/>
                        </a:lnTo>
                        <a:lnTo>
                          <a:pt x="23" y="6"/>
                        </a:lnTo>
                        <a:lnTo>
                          <a:pt x="23" y="5"/>
                        </a:lnTo>
                        <a:lnTo>
                          <a:pt x="24" y="5"/>
                        </a:lnTo>
                        <a:lnTo>
                          <a:pt x="25" y="5"/>
                        </a:lnTo>
                        <a:lnTo>
                          <a:pt x="25" y="4"/>
                        </a:lnTo>
                        <a:lnTo>
                          <a:pt x="25" y="5"/>
                        </a:lnTo>
                        <a:lnTo>
                          <a:pt x="24" y="6"/>
                        </a:lnTo>
                        <a:lnTo>
                          <a:pt x="24" y="7"/>
                        </a:lnTo>
                        <a:lnTo>
                          <a:pt x="24" y="8"/>
                        </a:lnTo>
                        <a:lnTo>
                          <a:pt x="24" y="9"/>
                        </a:lnTo>
                        <a:lnTo>
                          <a:pt x="24" y="8"/>
                        </a:lnTo>
                        <a:lnTo>
                          <a:pt x="25" y="8"/>
                        </a:lnTo>
                        <a:lnTo>
                          <a:pt x="26" y="8"/>
                        </a:lnTo>
                        <a:lnTo>
                          <a:pt x="26" y="9"/>
                        </a:lnTo>
                        <a:lnTo>
                          <a:pt x="27" y="9"/>
                        </a:lnTo>
                        <a:lnTo>
                          <a:pt x="28" y="9"/>
                        </a:lnTo>
                        <a:lnTo>
                          <a:pt x="28" y="10"/>
                        </a:lnTo>
                        <a:lnTo>
                          <a:pt x="28" y="11"/>
                        </a:lnTo>
                        <a:lnTo>
                          <a:pt x="27" y="11"/>
                        </a:lnTo>
                        <a:lnTo>
                          <a:pt x="26" y="11"/>
                        </a:lnTo>
                        <a:lnTo>
                          <a:pt x="25" y="12"/>
                        </a:lnTo>
                        <a:lnTo>
                          <a:pt x="25" y="11"/>
                        </a:lnTo>
                        <a:lnTo>
                          <a:pt x="24" y="12"/>
                        </a:lnTo>
                        <a:lnTo>
                          <a:pt x="24" y="11"/>
                        </a:lnTo>
                        <a:lnTo>
                          <a:pt x="25" y="11"/>
                        </a:lnTo>
                        <a:lnTo>
                          <a:pt x="25" y="10"/>
                        </a:lnTo>
                        <a:lnTo>
                          <a:pt x="24" y="10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21" y="10"/>
                        </a:lnTo>
                        <a:lnTo>
                          <a:pt x="20" y="11"/>
                        </a:lnTo>
                        <a:lnTo>
                          <a:pt x="21" y="11"/>
                        </a:lnTo>
                        <a:lnTo>
                          <a:pt x="20" y="11"/>
                        </a:lnTo>
                        <a:lnTo>
                          <a:pt x="20" y="10"/>
                        </a:lnTo>
                        <a:lnTo>
                          <a:pt x="19" y="10"/>
                        </a:lnTo>
                        <a:lnTo>
                          <a:pt x="19" y="11"/>
                        </a:lnTo>
                        <a:lnTo>
                          <a:pt x="18" y="11"/>
                        </a:lnTo>
                        <a:lnTo>
                          <a:pt x="19" y="11"/>
                        </a:lnTo>
                        <a:lnTo>
                          <a:pt x="19" y="12"/>
                        </a:lnTo>
                        <a:lnTo>
                          <a:pt x="18" y="12"/>
                        </a:lnTo>
                        <a:lnTo>
                          <a:pt x="18" y="13"/>
                        </a:lnTo>
                        <a:lnTo>
                          <a:pt x="18" y="12"/>
                        </a:lnTo>
                        <a:lnTo>
                          <a:pt x="17" y="12"/>
                        </a:lnTo>
                        <a:lnTo>
                          <a:pt x="17" y="11"/>
                        </a:lnTo>
                        <a:lnTo>
                          <a:pt x="16" y="12"/>
                        </a:lnTo>
                        <a:lnTo>
                          <a:pt x="16" y="11"/>
                        </a:lnTo>
                        <a:lnTo>
                          <a:pt x="15" y="12"/>
                        </a:lnTo>
                        <a:lnTo>
                          <a:pt x="14" y="12"/>
                        </a:lnTo>
                        <a:lnTo>
                          <a:pt x="13" y="12"/>
                        </a:lnTo>
                        <a:lnTo>
                          <a:pt x="12" y="12"/>
                        </a:lnTo>
                        <a:lnTo>
                          <a:pt x="12" y="11"/>
                        </a:lnTo>
                        <a:lnTo>
                          <a:pt x="11" y="11"/>
                        </a:lnTo>
                        <a:lnTo>
                          <a:pt x="10" y="11"/>
                        </a:lnTo>
                        <a:lnTo>
                          <a:pt x="11" y="11"/>
                        </a:lnTo>
                        <a:lnTo>
                          <a:pt x="11" y="10"/>
                        </a:lnTo>
                        <a:lnTo>
                          <a:pt x="10" y="9"/>
                        </a:lnTo>
                        <a:lnTo>
                          <a:pt x="9" y="9"/>
                        </a:lnTo>
                        <a:lnTo>
                          <a:pt x="8" y="9"/>
                        </a:lnTo>
                        <a:lnTo>
                          <a:pt x="7" y="9"/>
                        </a:lnTo>
                        <a:lnTo>
                          <a:pt x="6" y="10"/>
                        </a:lnTo>
                        <a:lnTo>
                          <a:pt x="5" y="11"/>
                        </a:lnTo>
                        <a:lnTo>
                          <a:pt x="5" y="12"/>
                        </a:ln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4" y="14"/>
                        </a:lnTo>
                        <a:lnTo>
                          <a:pt x="4" y="13"/>
                        </a:lnTo>
                        <a:lnTo>
                          <a:pt x="3" y="14"/>
                        </a:lnTo>
                        <a:lnTo>
                          <a:pt x="3" y="13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3" y="12"/>
                        </a:lnTo>
                        <a:lnTo>
                          <a:pt x="3" y="11"/>
                        </a:lnTo>
                        <a:lnTo>
                          <a:pt x="4" y="10"/>
                        </a:lnTo>
                        <a:lnTo>
                          <a:pt x="4" y="9"/>
                        </a:lnTo>
                        <a:lnTo>
                          <a:pt x="3" y="9"/>
                        </a:lnTo>
                        <a:lnTo>
                          <a:pt x="2" y="10"/>
                        </a:lnTo>
                        <a:lnTo>
                          <a:pt x="2" y="9"/>
                        </a:lnTo>
                        <a:lnTo>
                          <a:pt x="2" y="8"/>
                        </a:lnTo>
                        <a:lnTo>
                          <a:pt x="2" y="9"/>
                        </a:lnTo>
                        <a:lnTo>
                          <a:pt x="1" y="9"/>
                        </a:lnTo>
                        <a:lnTo>
                          <a:pt x="1" y="8"/>
                        </a:lnTo>
                        <a:lnTo>
                          <a:pt x="0" y="8"/>
                        </a:lnTo>
                        <a:lnTo>
                          <a:pt x="1" y="8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3" y="7"/>
                        </a:lnTo>
                        <a:lnTo>
                          <a:pt x="4" y="7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6" y="6"/>
                        </a:lnTo>
                        <a:lnTo>
                          <a:pt x="6" y="5"/>
                        </a:lnTo>
                        <a:lnTo>
                          <a:pt x="6" y="4"/>
                        </a:lnTo>
                        <a:lnTo>
                          <a:pt x="7" y="4"/>
                        </a:lnTo>
                        <a:lnTo>
                          <a:pt x="7" y="5"/>
                        </a:lnTo>
                        <a:lnTo>
                          <a:pt x="7" y="4"/>
                        </a:lnTo>
                        <a:lnTo>
                          <a:pt x="8" y="3"/>
                        </a:lnTo>
                        <a:lnTo>
                          <a:pt x="9" y="3"/>
                        </a:lnTo>
                        <a:lnTo>
                          <a:pt x="9" y="2"/>
                        </a:lnTo>
                        <a:lnTo>
                          <a:pt x="9" y="3"/>
                        </a:lnTo>
                        <a:lnTo>
                          <a:pt x="9" y="4"/>
                        </a:lnTo>
                        <a:lnTo>
                          <a:pt x="9" y="5"/>
                        </a:lnTo>
                        <a:lnTo>
                          <a:pt x="10" y="5"/>
                        </a:lnTo>
                        <a:lnTo>
                          <a:pt x="10" y="4"/>
                        </a:lnTo>
                        <a:lnTo>
                          <a:pt x="11" y="4"/>
                        </a:lnTo>
                        <a:lnTo>
                          <a:pt x="11" y="3"/>
                        </a:lnTo>
                        <a:lnTo>
                          <a:pt x="12" y="3"/>
                        </a:lnTo>
                        <a:lnTo>
                          <a:pt x="13" y="3"/>
                        </a:lnTo>
                        <a:lnTo>
                          <a:pt x="13" y="2"/>
                        </a:lnTo>
                        <a:lnTo>
                          <a:pt x="14" y="2"/>
                        </a:lnTo>
                        <a:lnTo>
                          <a:pt x="1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7" name="Freeform 686"/>
                  <p:cNvSpPr>
                    <a:spLocks/>
                  </p:cNvSpPr>
                  <p:nvPr/>
                </p:nvSpPr>
                <p:spPr bwMode="auto">
                  <a:xfrm>
                    <a:off x="4019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8" name="Freeform 687"/>
                  <p:cNvSpPr>
                    <a:spLocks/>
                  </p:cNvSpPr>
                  <p:nvPr/>
                </p:nvSpPr>
                <p:spPr bwMode="auto">
                  <a:xfrm>
                    <a:off x="4031" y="31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9" name="Freeform 688"/>
                  <p:cNvSpPr>
                    <a:spLocks/>
                  </p:cNvSpPr>
                  <p:nvPr/>
                </p:nvSpPr>
                <p:spPr bwMode="auto">
                  <a:xfrm>
                    <a:off x="4010" y="314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0" name="Rectangle 689"/>
                  <p:cNvSpPr>
                    <a:spLocks noChangeArrowheads="1"/>
                  </p:cNvSpPr>
                  <p:nvPr/>
                </p:nvSpPr>
                <p:spPr bwMode="auto">
                  <a:xfrm>
                    <a:off x="4006" y="3150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41" name="Freeform 690"/>
                  <p:cNvSpPr>
                    <a:spLocks/>
                  </p:cNvSpPr>
                  <p:nvPr/>
                </p:nvSpPr>
                <p:spPr bwMode="auto">
                  <a:xfrm>
                    <a:off x="4025" y="315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1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1 h 2"/>
                      <a:gd name="T18" fmla="*/ 1 w 1"/>
                      <a:gd name="T19" fmla="*/ 0 h 2"/>
                      <a:gd name="T20" fmla="*/ 1 w 1"/>
                      <a:gd name="T21" fmla="*/ 1 h 2"/>
                      <a:gd name="T22" fmla="*/ 1 w 1"/>
                      <a:gd name="T23" fmla="*/ 1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0 w 1"/>
                      <a:gd name="T29" fmla="*/ 1 h 2"/>
                      <a:gd name="T30" fmla="*/ 0 w 1"/>
                      <a:gd name="T31" fmla="*/ 2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1"/>
                      <a:gd name="T49" fmla="*/ 0 h 2"/>
                      <a:gd name="T50" fmla="*/ 1 w 1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2" name="Freeform 691"/>
                  <p:cNvSpPr>
                    <a:spLocks/>
                  </p:cNvSpPr>
                  <p:nvPr/>
                </p:nvSpPr>
                <p:spPr bwMode="auto">
                  <a:xfrm>
                    <a:off x="4052" y="3124"/>
                    <a:ext cx="5" cy="3"/>
                  </a:xfrm>
                  <a:custGeom>
                    <a:avLst/>
                    <a:gdLst>
                      <a:gd name="T0" fmla="*/ 3 w 5"/>
                      <a:gd name="T1" fmla="*/ 3 h 3"/>
                      <a:gd name="T2" fmla="*/ 3 w 5"/>
                      <a:gd name="T3" fmla="*/ 3 h 3"/>
                      <a:gd name="T4" fmla="*/ 2 w 5"/>
                      <a:gd name="T5" fmla="*/ 3 h 3"/>
                      <a:gd name="T6" fmla="*/ 2 w 5"/>
                      <a:gd name="T7" fmla="*/ 3 h 3"/>
                      <a:gd name="T8" fmla="*/ 2 w 5"/>
                      <a:gd name="T9" fmla="*/ 3 h 3"/>
                      <a:gd name="T10" fmla="*/ 1 w 5"/>
                      <a:gd name="T11" fmla="*/ 3 h 3"/>
                      <a:gd name="T12" fmla="*/ 1 w 5"/>
                      <a:gd name="T13" fmla="*/ 3 h 3"/>
                      <a:gd name="T14" fmla="*/ 0 w 5"/>
                      <a:gd name="T15" fmla="*/ 3 h 3"/>
                      <a:gd name="T16" fmla="*/ 0 w 5"/>
                      <a:gd name="T17" fmla="*/ 3 h 3"/>
                      <a:gd name="T18" fmla="*/ 0 w 5"/>
                      <a:gd name="T19" fmla="*/ 3 h 3"/>
                      <a:gd name="T20" fmla="*/ 1 w 5"/>
                      <a:gd name="T21" fmla="*/ 3 h 3"/>
                      <a:gd name="T22" fmla="*/ 1 w 5"/>
                      <a:gd name="T23" fmla="*/ 2 h 3"/>
                      <a:gd name="T24" fmla="*/ 0 w 5"/>
                      <a:gd name="T25" fmla="*/ 2 h 3"/>
                      <a:gd name="T26" fmla="*/ 0 w 5"/>
                      <a:gd name="T27" fmla="*/ 2 h 3"/>
                      <a:gd name="T28" fmla="*/ 0 w 5"/>
                      <a:gd name="T29" fmla="*/ 1 h 3"/>
                      <a:gd name="T30" fmla="*/ 0 w 5"/>
                      <a:gd name="T31" fmla="*/ 1 h 3"/>
                      <a:gd name="T32" fmla="*/ 0 w 5"/>
                      <a:gd name="T33" fmla="*/ 1 h 3"/>
                      <a:gd name="T34" fmla="*/ 0 w 5"/>
                      <a:gd name="T35" fmla="*/ 1 h 3"/>
                      <a:gd name="T36" fmla="*/ 0 w 5"/>
                      <a:gd name="T37" fmla="*/ 1 h 3"/>
                      <a:gd name="T38" fmla="*/ 1 w 5"/>
                      <a:gd name="T39" fmla="*/ 1 h 3"/>
                      <a:gd name="T40" fmla="*/ 1 w 5"/>
                      <a:gd name="T41" fmla="*/ 1 h 3"/>
                      <a:gd name="T42" fmla="*/ 1 w 5"/>
                      <a:gd name="T43" fmla="*/ 1 h 3"/>
                      <a:gd name="T44" fmla="*/ 1 w 5"/>
                      <a:gd name="T45" fmla="*/ 1 h 3"/>
                      <a:gd name="T46" fmla="*/ 2 w 5"/>
                      <a:gd name="T47" fmla="*/ 1 h 3"/>
                      <a:gd name="T48" fmla="*/ 2 w 5"/>
                      <a:gd name="T49" fmla="*/ 1 h 3"/>
                      <a:gd name="T50" fmla="*/ 2 w 5"/>
                      <a:gd name="T51" fmla="*/ 1 h 3"/>
                      <a:gd name="T52" fmla="*/ 2 w 5"/>
                      <a:gd name="T53" fmla="*/ 0 h 3"/>
                      <a:gd name="T54" fmla="*/ 3 w 5"/>
                      <a:gd name="T55" fmla="*/ 1 h 3"/>
                      <a:gd name="T56" fmla="*/ 3 w 5"/>
                      <a:gd name="T57" fmla="*/ 1 h 3"/>
                      <a:gd name="T58" fmla="*/ 3 w 5"/>
                      <a:gd name="T59" fmla="*/ 0 h 3"/>
                      <a:gd name="T60" fmla="*/ 3 w 5"/>
                      <a:gd name="T61" fmla="*/ 0 h 3"/>
                      <a:gd name="T62" fmla="*/ 4 w 5"/>
                      <a:gd name="T63" fmla="*/ 0 h 3"/>
                      <a:gd name="T64" fmla="*/ 4 w 5"/>
                      <a:gd name="T65" fmla="*/ 0 h 3"/>
                      <a:gd name="T66" fmla="*/ 5 w 5"/>
                      <a:gd name="T67" fmla="*/ 0 h 3"/>
                      <a:gd name="T68" fmla="*/ 4 w 5"/>
                      <a:gd name="T69" fmla="*/ 1 h 3"/>
                      <a:gd name="T70" fmla="*/ 4 w 5"/>
                      <a:gd name="T71" fmla="*/ 1 h 3"/>
                      <a:gd name="T72" fmla="*/ 3 w 5"/>
                      <a:gd name="T73" fmla="*/ 2 h 3"/>
                      <a:gd name="T74" fmla="*/ 4 w 5"/>
                      <a:gd name="T75" fmla="*/ 2 h 3"/>
                      <a:gd name="T76" fmla="*/ 4 w 5"/>
                      <a:gd name="T77" fmla="*/ 2 h 3"/>
                      <a:gd name="T78" fmla="*/ 4 w 5"/>
                      <a:gd name="T79" fmla="*/ 2 h 3"/>
                      <a:gd name="T80" fmla="*/ 4 w 5"/>
                      <a:gd name="T81" fmla="*/ 2 h 3"/>
                      <a:gd name="T82" fmla="*/ 4 w 5"/>
                      <a:gd name="T83" fmla="*/ 3 h 3"/>
                      <a:gd name="T84" fmla="*/ 3 w 5"/>
                      <a:gd name="T85" fmla="*/ 3 h 3"/>
                      <a:gd name="T86" fmla="*/ 3 w 5"/>
                      <a:gd name="T87" fmla="*/ 3 h 3"/>
                      <a:gd name="T88" fmla="*/ 3 w 5"/>
                      <a:gd name="T89" fmla="*/ 3 h 3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5"/>
                      <a:gd name="T136" fmla="*/ 0 h 3"/>
                      <a:gd name="T137" fmla="*/ 5 w 5"/>
                      <a:gd name="T138" fmla="*/ 3 h 3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5" h="3">
                        <a:moveTo>
                          <a:pt x="3" y="3"/>
                        </a:move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3" name="Freeform 692"/>
                  <p:cNvSpPr>
                    <a:spLocks/>
                  </p:cNvSpPr>
                  <p:nvPr/>
                </p:nvSpPr>
                <p:spPr bwMode="auto">
                  <a:xfrm>
                    <a:off x="4051" y="31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4" name="Freeform 693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5" name="Freeform 694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6" name="Freeform 695"/>
                  <p:cNvSpPr>
                    <a:spLocks/>
                  </p:cNvSpPr>
                  <p:nvPr/>
                </p:nvSpPr>
                <p:spPr bwMode="auto">
                  <a:xfrm>
                    <a:off x="4043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7" name="Freeform 696"/>
                  <p:cNvSpPr>
                    <a:spLocks/>
                  </p:cNvSpPr>
                  <p:nvPr/>
                </p:nvSpPr>
                <p:spPr bwMode="auto">
                  <a:xfrm>
                    <a:off x="4048" y="312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8" name="Freeform 697"/>
                  <p:cNvSpPr>
                    <a:spLocks/>
                  </p:cNvSpPr>
                  <p:nvPr/>
                </p:nvSpPr>
                <p:spPr bwMode="auto">
                  <a:xfrm>
                    <a:off x="4051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9" name="Freeform 698"/>
                  <p:cNvSpPr>
                    <a:spLocks/>
                  </p:cNvSpPr>
                  <p:nvPr/>
                </p:nvSpPr>
                <p:spPr bwMode="auto">
                  <a:xfrm>
                    <a:off x="4050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0" name="Freeform 699"/>
                  <p:cNvSpPr>
                    <a:spLocks/>
                  </p:cNvSpPr>
                  <p:nvPr/>
                </p:nvSpPr>
                <p:spPr bwMode="auto">
                  <a:xfrm>
                    <a:off x="4039" y="312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1" name="Freeform 700"/>
                  <p:cNvSpPr>
                    <a:spLocks/>
                  </p:cNvSpPr>
                  <p:nvPr/>
                </p:nvSpPr>
                <p:spPr bwMode="auto">
                  <a:xfrm>
                    <a:off x="4049" y="313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  <a:gd name="T6" fmla="*/ 1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0 h 2"/>
                      <a:gd name="T22" fmla="*/ 1 w 2"/>
                      <a:gd name="T23" fmla="*/ 0 h 2"/>
                      <a:gd name="T24" fmla="*/ 1 w 2"/>
                      <a:gd name="T25" fmla="*/ 0 h 2"/>
                      <a:gd name="T26" fmla="*/ 2 w 2"/>
                      <a:gd name="T27" fmla="*/ 0 h 2"/>
                      <a:gd name="T28" fmla="*/ 2 w 2"/>
                      <a:gd name="T29" fmla="*/ 0 h 2"/>
                      <a:gd name="T30" fmla="*/ 1 w 2"/>
                      <a:gd name="T31" fmla="*/ 1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2"/>
                      <a:gd name="T50" fmla="*/ 2 w 2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2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2" name="Freeform 701"/>
                  <p:cNvSpPr>
                    <a:spLocks/>
                  </p:cNvSpPr>
                  <p:nvPr/>
                </p:nvSpPr>
                <p:spPr bwMode="auto">
                  <a:xfrm>
                    <a:off x="4051" y="313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3" name="Line 702"/>
                  <p:cNvSpPr>
                    <a:spLocks noChangeShapeType="1"/>
                  </p:cNvSpPr>
                  <p:nvPr/>
                </p:nvSpPr>
                <p:spPr bwMode="auto">
                  <a:xfrm>
                    <a:off x="4051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4" name="Freeform 703"/>
                  <p:cNvSpPr>
                    <a:spLocks/>
                  </p:cNvSpPr>
                  <p:nvPr/>
                </p:nvSpPr>
                <p:spPr bwMode="auto">
                  <a:xfrm>
                    <a:off x="4038" y="3130"/>
                    <a:ext cx="2" cy="2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1 h 2"/>
                      <a:gd name="T4" fmla="*/ 2 w 2"/>
                      <a:gd name="T5" fmla="*/ 1 h 2"/>
                      <a:gd name="T6" fmla="*/ 1 w 2"/>
                      <a:gd name="T7" fmla="*/ 2 h 2"/>
                      <a:gd name="T8" fmla="*/ 1 w 2"/>
                      <a:gd name="T9" fmla="*/ 2 h 2"/>
                      <a:gd name="T10" fmla="*/ 1 w 2"/>
                      <a:gd name="T11" fmla="*/ 1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0 w 2"/>
                      <a:gd name="T19" fmla="*/ 1 h 2"/>
                      <a:gd name="T20" fmla="*/ 0 w 2"/>
                      <a:gd name="T21" fmla="*/ 1 h 2"/>
                      <a:gd name="T22" fmla="*/ 1 w 2"/>
                      <a:gd name="T23" fmla="*/ 1 h 2"/>
                      <a:gd name="T24" fmla="*/ 2 w 2"/>
                      <a:gd name="T25" fmla="*/ 0 h 2"/>
                      <a:gd name="T26" fmla="*/ 2 w 2"/>
                      <a:gd name="T27" fmla="*/ 1 h 2"/>
                      <a:gd name="T28" fmla="*/ 2 w 2"/>
                      <a:gd name="T29" fmla="*/ 1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5" name="Freeform 704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6" name="Freeform 705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7" name="Freeform 706"/>
                  <p:cNvSpPr>
                    <a:spLocks/>
                  </p:cNvSpPr>
                  <p:nvPr/>
                </p:nvSpPr>
                <p:spPr bwMode="auto">
                  <a:xfrm>
                    <a:off x="4048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8" name="Rectangle 707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313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59" name="Freeform 708"/>
                  <p:cNvSpPr>
                    <a:spLocks/>
                  </p:cNvSpPr>
                  <p:nvPr/>
                </p:nvSpPr>
                <p:spPr bwMode="auto">
                  <a:xfrm>
                    <a:off x="4047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0" name="Freeform 709"/>
                  <p:cNvSpPr>
                    <a:spLocks/>
                  </p:cNvSpPr>
                  <p:nvPr/>
                </p:nvSpPr>
                <p:spPr bwMode="auto">
                  <a:xfrm>
                    <a:off x="4030" y="313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1" name="Rectangle 710"/>
                  <p:cNvSpPr>
                    <a:spLocks noChangeArrowheads="1"/>
                  </p:cNvSpPr>
                  <p:nvPr/>
                </p:nvSpPr>
                <p:spPr bwMode="auto">
                  <a:xfrm>
                    <a:off x="4029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62" name="Freeform 711"/>
                  <p:cNvSpPr>
                    <a:spLocks/>
                  </p:cNvSpPr>
                  <p:nvPr/>
                </p:nvSpPr>
                <p:spPr bwMode="auto">
                  <a:xfrm>
                    <a:off x="3992" y="313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3" name="Freeform 712"/>
                  <p:cNvSpPr>
                    <a:spLocks/>
                  </p:cNvSpPr>
                  <p:nvPr/>
                </p:nvSpPr>
                <p:spPr bwMode="auto">
                  <a:xfrm>
                    <a:off x="3990" y="3131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4" name="Rectangle 713"/>
                  <p:cNvSpPr>
                    <a:spLocks noChangeArrowheads="1"/>
                  </p:cNvSpPr>
                  <p:nvPr/>
                </p:nvSpPr>
                <p:spPr bwMode="auto">
                  <a:xfrm>
                    <a:off x="3988" y="3131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65" name="Freeform 714"/>
                  <p:cNvSpPr>
                    <a:spLocks/>
                  </p:cNvSpPr>
                  <p:nvPr/>
                </p:nvSpPr>
                <p:spPr bwMode="auto">
                  <a:xfrm>
                    <a:off x="3988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0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6" name="Freeform 715"/>
                  <p:cNvSpPr>
                    <a:spLocks/>
                  </p:cNvSpPr>
                  <p:nvPr/>
                </p:nvSpPr>
                <p:spPr bwMode="auto">
                  <a:xfrm>
                    <a:off x="3983" y="31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7" name="Freeform 716"/>
                  <p:cNvSpPr>
                    <a:spLocks/>
                  </p:cNvSpPr>
                  <p:nvPr/>
                </p:nvSpPr>
                <p:spPr bwMode="auto">
                  <a:xfrm>
                    <a:off x="3982" y="313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8" name="Line 717"/>
                  <p:cNvSpPr>
                    <a:spLocks noChangeShapeType="1"/>
                  </p:cNvSpPr>
                  <p:nvPr/>
                </p:nvSpPr>
                <p:spPr bwMode="auto">
                  <a:xfrm>
                    <a:off x="3978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9" name="Freeform 718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0" name="Freeform 719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1" name="Freeform 720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2" name="Freeform 721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3" name="Freeform 722"/>
                  <p:cNvSpPr>
                    <a:spLocks/>
                  </p:cNvSpPr>
                  <p:nvPr/>
                </p:nvSpPr>
                <p:spPr bwMode="auto">
                  <a:xfrm>
                    <a:off x="3980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4" name="Freeform 723"/>
                  <p:cNvSpPr>
                    <a:spLocks/>
                  </p:cNvSpPr>
                  <p:nvPr/>
                </p:nvSpPr>
                <p:spPr bwMode="auto">
                  <a:xfrm>
                    <a:off x="3984" y="313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5" name="Freeform 724"/>
                  <p:cNvSpPr>
                    <a:spLocks/>
                  </p:cNvSpPr>
                  <p:nvPr/>
                </p:nvSpPr>
                <p:spPr bwMode="auto">
                  <a:xfrm>
                    <a:off x="3976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6" name="Rectangle 725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35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7" name="Rectangle 726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8" name="Freeform 727"/>
                  <p:cNvSpPr>
                    <a:spLocks/>
                  </p:cNvSpPr>
                  <p:nvPr/>
                </p:nvSpPr>
                <p:spPr bwMode="auto">
                  <a:xfrm>
                    <a:off x="3976" y="313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9" name="Rectangle 728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80" name="Rectangle 729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81" name="Rectangle 730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82" name="Freeform 731"/>
                  <p:cNvSpPr>
                    <a:spLocks/>
                  </p:cNvSpPr>
                  <p:nvPr/>
                </p:nvSpPr>
                <p:spPr bwMode="auto">
                  <a:xfrm>
                    <a:off x="3976" y="313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3" name="Freeform 732"/>
                  <p:cNvSpPr>
                    <a:spLocks/>
                  </p:cNvSpPr>
                  <p:nvPr/>
                </p:nvSpPr>
                <p:spPr bwMode="auto">
                  <a:xfrm>
                    <a:off x="3974" y="314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0 h 1"/>
                      <a:gd name="T22" fmla="*/ 1 w 1"/>
                      <a:gd name="T23" fmla="*/ 0 h 1"/>
                      <a:gd name="T24" fmla="*/ 0 w 1"/>
                      <a:gd name="T25" fmla="*/ 1 h 1"/>
                      <a:gd name="T26" fmla="*/ 0 w 1"/>
                      <a:gd name="T27" fmla="*/ 1 h 1"/>
                      <a:gd name="T28" fmla="*/ 0 w 1"/>
                      <a:gd name="T29" fmla="*/ 1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4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4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85" name="Freeform 734"/>
                  <p:cNvSpPr>
                    <a:spLocks/>
                  </p:cNvSpPr>
                  <p:nvPr/>
                </p:nvSpPr>
                <p:spPr bwMode="auto">
                  <a:xfrm>
                    <a:off x="3975" y="314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6" name="Freeform 735"/>
                  <p:cNvSpPr>
                    <a:spLocks/>
                  </p:cNvSpPr>
                  <p:nvPr/>
                </p:nvSpPr>
                <p:spPr bwMode="auto">
                  <a:xfrm>
                    <a:off x="3977" y="314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0 h 1"/>
                      <a:gd name="T5" fmla="*/ 0 h 1"/>
                      <a:gd name="T6" fmla="*/ 1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7" name="Freeform 736"/>
                  <p:cNvSpPr>
                    <a:spLocks/>
                  </p:cNvSpPr>
                  <p:nvPr/>
                </p:nvSpPr>
                <p:spPr bwMode="auto">
                  <a:xfrm>
                    <a:off x="3985" y="314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8" name="Freeform 737"/>
                  <p:cNvSpPr>
                    <a:spLocks/>
                  </p:cNvSpPr>
                  <p:nvPr/>
                </p:nvSpPr>
                <p:spPr bwMode="auto">
                  <a:xfrm>
                    <a:off x="3984" y="314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1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9" name="Freeform 738"/>
                  <p:cNvSpPr>
                    <a:spLocks/>
                  </p:cNvSpPr>
                  <p:nvPr/>
                </p:nvSpPr>
                <p:spPr bwMode="auto">
                  <a:xfrm>
                    <a:off x="3980" y="3147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2 w 4"/>
                      <a:gd name="T9" fmla="*/ 1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3 w 4"/>
                      <a:gd name="T15" fmla="*/ 0 h 2"/>
                      <a:gd name="T16" fmla="*/ 4 w 4"/>
                      <a:gd name="T17" fmla="*/ 0 h 2"/>
                      <a:gd name="T18" fmla="*/ 4 w 4"/>
                      <a:gd name="T19" fmla="*/ 0 h 2"/>
                      <a:gd name="T20" fmla="*/ 4 w 4"/>
                      <a:gd name="T21" fmla="*/ 0 h 2"/>
                      <a:gd name="T22" fmla="*/ 4 w 4"/>
                      <a:gd name="T23" fmla="*/ 0 h 2"/>
                      <a:gd name="T24" fmla="*/ 4 w 4"/>
                      <a:gd name="T25" fmla="*/ 0 h 2"/>
                      <a:gd name="T26" fmla="*/ 4 w 4"/>
                      <a:gd name="T27" fmla="*/ 0 h 2"/>
                      <a:gd name="T28" fmla="*/ 4 w 4"/>
                      <a:gd name="T29" fmla="*/ 1 h 2"/>
                      <a:gd name="T30" fmla="*/ 4 w 4"/>
                      <a:gd name="T31" fmla="*/ 1 h 2"/>
                      <a:gd name="T32" fmla="*/ 3 w 4"/>
                      <a:gd name="T33" fmla="*/ 1 h 2"/>
                      <a:gd name="T34" fmla="*/ 3 w 4"/>
                      <a:gd name="T35" fmla="*/ 1 h 2"/>
                      <a:gd name="T36" fmla="*/ 3 w 4"/>
                      <a:gd name="T37" fmla="*/ 1 h 2"/>
                      <a:gd name="T38" fmla="*/ 3 w 4"/>
                      <a:gd name="T39" fmla="*/ 2 h 2"/>
                      <a:gd name="T40" fmla="*/ 2 w 4"/>
                      <a:gd name="T41" fmla="*/ 2 h 2"/>
                      <a:gd name="T42" fmla="*/ 2 w 4"/>
                      <a:gd name="T43" fmla="*/ 2 h 2"/>
                      <a:gd name="T44" fmla="*/ 2 w 4"/>
                      <a:gd name="T45" fmla="*/ 2 h 2"/>
                      <a:gd name="T46" fmla="*/ 1 w 4"/>
                      <a:gd name="T47" fmla="*/ 2 h 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4"/>
                      <a:gd name="T73" fmla="*/ 0 h 2"/>
                      <a:gd name="T74" fmla="*/ 4 w 4"/>
                      <a:gd name="T75" fmla="*/ 2 h 2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0" name="Freeform 739"/>
                  <p:cNvSpPr>
                    <a:spLocks/>
                  </p:cNvSpPr>
                  <p:nvPr/>
                </p:nvSpPr>
                <p:spPr bwMode="auto">
                  <a:xfrm>
                    <a:off x="3972" y="314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1" name="Freeform 740"/>
                  <p:cNvSpPr>
                    <a:spLocks/>
                  </p:cNvSpPr>
                  <p:nvPr/>
                </p:nvSpPr>
                <p:spPr bwMode="auto">
                  <a:xfrm>
                    <a:off x="3984" y="314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2" name="Rectangle 741"/>
                  <p:cNvSpPr>
                    <a:spLocks noChangeArrowheads="1"/>
                  </p:cNvSpPr>
                  <p:nvPr/>
                </p:nvSpPr>
                <p:spPr bwMode="auto">
                  <a:xfrm>
                    <a:off x="3973" y="314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93" name="Rectangle 742"/>
                  <p:cNvSpPr>
                    <a:spLocks noChangeArrowheads="1"/>
                  </p:cNvSpPr>
                  <p:nvPr/>
                </p:nvSpPr>
                <p:spPr bwMode="auto">
                  <a:xfrm>
                    <a:off x="3987" y="3149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94" name="Freeform 743"/>
                  <p:cNvSpPr>
                    <a:spLocks/>
                  </p:cNvSpPr>
                  <p:nvPr/>
                </p:nvSpPr>
                <p:spPr bwMode="auto">
                  <a:xfrm>
                    <a:off x="3978" y="314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w 1"/>
                      <a:gd name="T8" fmla="*/ 0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5" name="Freeform 744"/>
                  <p:cNvSpPr>
                    <a:spLocks/>
                  </p:cNvSpPr>
                  <p:nvPr/>
                </p:nvSpPr>
                <p:spPr bwMode="auto">
                  <a:xfrm>
                    <a:off x="3975" y="315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6" name="Freeform 745"/>
                  <p:cNvSpPr>
                    <a:spLocks/>
                  </p:cNvSpPr>
                  <p:nvPr/>
                </p:nvSpPr>
                <p:spPr bwMode="auto">
                  <a:xfrm>
                    <a:off x="3985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7" name="Freeform 746"/>
                  <p:cNvSpPr>
                    <a:spLocks/>
                  </p:cNvSpPr>
                  <p:nvPr/>
                </p:nvSpPr>
                <p:spPr bwMode="auto">
                  <a:xfrm>
                    <a:off x="3979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8" name="Freeform 747"/>
                  <p:cNvSpPr>
                    <a:spLocks/>
                  </p:cNvSpPr>
                  <p:nvPr/>
                </p:nvSpPr>
                <p:spPr bwMode="auto">
                  <a:xfrm>
                    <a:off x="3984" y="316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9" name="Freeform 748"/>
                  <p:cNvSpPr>
                    <a:spLocks/>
                  </p:cNvSpPr>
                  <p:nvPr/>
                </p:nvSpPr>
                <p:spPr bwMode="auto">
                  <a:xfrm>
                    <a:off x="3974" y="31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0" name="Freeform 749"/>
                  <p:cNvSpPr>
                    <a:spLocks/>
                  </p:cNvSpPr>
                  <p:nvPr/>
                </p:nvSpPr>
                <p:spPr bwMode="auto">
                  <a:xfrm>
                    <a:off x="4131" y="311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1 h 2"/>
                      <a:gd name="T4" fmla="*/ 1 w 1"/>
                      <a:gd name="T5" fmla="*/ 1 h 2"/>
                      <a:gd name="T6" fmla="*/ 1 w 1"/>
                      <a:gd name="T7" fmla="*/ 1 h 2"/>
                      <a:gd name="T8" fmla="*/ 1 w 1"/>
                      <a:gd name="T9" fmla="*/ 2 h 2"/>
                      <a:gd name="T10" fmla="*/ 1 w 1"/>
                      <a:gd name="T11" fmla="*/ 2 h 2"/>
                      <a:gd name="T12" fmla="*/ 1 w 1"/>
                      <a:gd name="T13" fmla="*/ 2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1 w 1"/>
                      <a:gd name="T21" fmla="*/ 2 h 2"/>
                      <a:gd name="T22" fmla="*/ 1 w 1"/>
                      <a:gd name="T23" fmla="*/ 2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1 w 1"/>
                      <a:gd name="T29" fmla="*/ 1 h 2"/>
                      <a:gd name="T30" fmla="*/ 1 w 1"/>
                      <a:gd name="T31" fmla="*/ 0 h 2"/>
                      <a:gd name="T32" fmla="*/ 1 w 1"/>
                      <a:gd name="T33" fmla="*/ 0 h 2"/>
                      <a:gd name="T34" fmla="*/ 1 w 1"/>
                      <a:gd name="T35" fmla="*/ 0 h 2"/>
                      <a:gd name="T36" fmla="*/ 1 w 1"/>
                      <a:gd name="T37" fmla="*/ 0 h 2"/>
                      <a:gd name="T38" fmla="*/ 1 w 1"/>
                      <a:gd name="T39" fmla="*/ 0 h 2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1"/>
                      <a:gd name="T61" fmla="*/ 0 h 2"/>
                      <a:gd name="T62" fmla="*/ 1 w 1"/>
                      <a:gd name="T63" fmla="*/ 2 h 2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1" h="2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1" name="Freeform 750"/>
                  <p:cNvSpPr>
                    <a:spLocks/>
                  </p:cNvSpPr>
                  <p:nvPr/>
                </p:nvSpPr>
                <p:spPr bwMode="auto">
                  <a:xfrm>
                    <a:off x="4132" y="31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2" name="Freeform 751"/>
                  <p:cNvSpPr>
                    <a:spLocks/>
                  </p:cNvSpPr>
                  <p:nvPr/>
                </p:nvSpPr>
                <p:spPr bwMode="auto">
                  <a:xfrm>
                    <a:off x="4130" y="31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1 h 1"/>
                      <a:gd name="T20" fmla="*/ 1 w 1"/>
                      <a:gd name="T21" fmla="*/ 1 h 1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"/>
                      <a:gd name="T34" fmla="*/ 0 h 1"/>
                      <a:gd name="T35" fmla="*/ 1 w 1"/>
                      <a:gd name="T36" fmla="*/ 1 h 1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3" name="Freeform 752"/>
                  <p:cNvSpPr>
                    <a:spLocks/>
                  </p:cNvSpPr>
                  <p:nvPr/>
                </p:nvSpPr>
                <p:spPr bwMode="auto">
                  <a:xfrm>
                    <a:off x="4131" y="312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4" name="Rectangle 753"/>
                  <p:cNvSpPr>
                    <a:spLocks noChangeArrowheads="1"/>
                  </p:cNvSpPr>
                  <p:nvPr/>
                </p:nvSpPr>
                <p:spPr bwMode="auto">
                  <a:xfrm>
                    <a:off x="4131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05" name="Freeform 754"/>
                  <p:cNvSpPr>
                    <a:spLocks/>
                  </p:cNvSpPr>
                  <p:nvPr/>
                </p:nvSpPr>
                <p:spPr bwMode="auto">
                  <a:xfrm>
                    <a:off x="4131" y="312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6" name="Freeform 755"/>
                  <p:cNvSpPr>
                    <a:spLocks/>
                  </p:cNvSpPr>
                  <p:nvPr/>
                </p:nvSpPr>
                <p:spPr bwMode="auto">
                  <a:xfrm>
                    <a:off x="4148" y="314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7" name="Freeform 756"/>
                  <p:cNvSpPr>
                    <a:spLocks/>
                  </p:cNvSpPr>
                  <p:nvPr/>
                </p:nvSpPr>
                <p:spPr bwMode="auto">
                  <a:xfrm>
                    <a:off x="4147" y="314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8" name="Rectangle 757"/>
                  <p:cNvSpPr>
                    <a:spLocks noChangeArrowheads="1"/>
                  </p:cNvSpPr>
                  <p:nvPr/>
                </p:nvSpPr>
                <p:spPr bwMode="auto">
                  <a:xfrm>
                    <a:off x="4146" y="314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09" name="Freeform 758"/>
                  <p:cNvSpPr>
                    <a:spLocks/>
                  </p:cNvSpPr>
                  <p:nvPr/>
                </p:nvSpPr>
                <p:spPr bwMode="auto">
                  <a:xfrm>
                    <a:off x="4129" y="31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0" name="Freeform 759"/>
                  <p:cNvSpPr>
                    <a:spLocks/>
                  </p:cNvSpPr>
                  <p:nvPr/>
                </p:nvSpPr>
                <p:spPr bwMode="auto">
                  <a:xfrm>
                    <a:off x="4128" y="3125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1" name="Freeform 760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2" name="Freeform 761"/>
                  <p:cNvSpPr>
                    <a:spLocks/>
                  </p:cNvSpPr>
                  <p:nvPr/>
                </p:nvSpPr>
                <p:spPr bwMode="auto">
                  <a:xfrm>
                    <a:off x="4128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3" name="Rectangle 762"/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31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14" name="Freeform 763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"/>
                      <a:gd name="T22" fmla="*/ 0 h 1"/>
                      <a:gd name="T23" fmla="*/ 1 w 1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5" name="Freeform 764"/>
                  <p:cNvSpPr>
                    <a:spLocks/>
                  </p:cNvSpPr>
                  <p:nvPr/>
                </p:nvSpPr>
                <p:spPr bwMode="auto">
                  <a:xfrm>
                    <a:off x="4135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6" name="Freeform 765"/>
                  <p:cNvSpPr>
                    <a:spLocks/>
                  </p:cNvSpPr>
                  <p:nvPr/>
                </p:nvSpPr>
                <p:spPr bwMode="auto">
                  <a:xfrm>
                    <a:off x="4133" y="313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7" name="Freeform 766"/>
                  <p:cNvSpPr>
                    <a:spLocks/>
                  </p:cNvSpPr>
                  <p:nvPr/>
                </p:nvSpPr>
                <p:spPr bwMode="auto">
                  <a:xfrm>
                    <a:off x="4131" y="313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0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8" name="Freeform 767"/>
                  <p:cNvSpPr>
                    <a:spLocks/>
                  </p:cNvSpPr>
                  <p:nvPr/>
                </p:nvSpPr>
                <p:spPr bwMode="auto">
                  <a:xfrm>
                    <a:off x="4057" y="312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9" name="Freeform 768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0" name="Freeform 769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2"/>
                  </a:xfrm>
                  <a:custGeom>
                    <a:avLst/>
                    <a:gdLst>
                      <a:gd name="T0" fmla="*/ 1 h 2"/>
                      <a:gd name="T1" fmla="*/ 2 h 2"/>
                      <a:gd name="T2" fmla="*/ 1 h 2"/>
                      <a:gd name="T3" fmla="*/ 1 h 2"/>
                      <a:gd name="T4" fmla="*/ 1 h 2"/>
                      <a:gd name="T5" fmla="*/ 1 h 2"/>
                      <a:gd name="T6" fmla="*/ 1 h 2"/>
                      <a:gd name="T7" fmla="*/ 1 h 2"/>
                      <a:gd name="T8" fmla="*/ 0 h 2"/>
                      <a:gd name="T9" fmla="*/ 0 h 2"/>
                      <a:gd name="T10" fmla="*/ 1 h 2"/>
                      <a:gd name="T11" fmla="*/ 1 h 2"/>
                      <a:gd name="T12" fmla="*/ 1 h 2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h 2"/>
                      <a:gd name="T27" fmla="*/ 2 h 2"/>
                    </a:gdLst>
                    <a:ahLst/>
                    <a:cxnLst>
                      <a:cxn ang="T13">
                        <a:pos x="0" y="T0"/>
                      </a:cxn>
                      <a:cxn ang="T14">
                        <a:pos x="0" y="T1"/>
                      </a:cxn>
                      <a:cxn ang="T15">
                        <a:pos x="0" y="T2"/>
                      </a:cxn>
                      <a:cxn ang="T16">
                        <a:pos x="0" y="T3"/>
                      </a:cxn>
                      <a:cxn ang="T17">
                        <a:pos x="0" y="T4"/>
                      </a:cxn>
                      <a:cxn ang="T18">
                        <a:pos x="0" y="T5"/>
                      </a:cxn>
                      <a:cxn ang="T19">
                        <a:pos x="0" y="T6"/>
                      </a:cxn>
                      <a:cxn ang="T20">
                        <a:pos x="0" y="T7"/>
                      </a:cxn>
                      <a:cxn ang="T21">
                        <a:pos x="0" y="T8"/>
                      </a:cxn>
                      <a:cxn ang="T22">
                        <a:pos x="0" y="T9"/>
                      </a:cxn>
                      <a:cxn ang="T23">
                        <a:pos x="0" y="T10"/>
                      </a:cxn>
                      <a:cxn ang="T24">
                        <a:pos x="0" y="T11"/>
                      </a:cxn>
                      <a:cxn ang="T25">
                        <a:pos x="0" y="T12"/>
                      </a:cxn>
                    </a:cxnLst>
                    <a:rect l="0" t="T26" r="0" b="T27"/>
                    <a:pathLst>
                      <a:path h="2">
                        <a:moveTo>
                          <a:pt x="0" y="1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1" name="Freeform 770"/>
                  <p:cNvSpPr>
                    <a:spLocks/>
                  </p:cNvSpPr>
                  <p:nvPr/>
                </p:nvSpPr>
                <p:spPr bwMode="auto">
                  <a:xfrm>
                    <a:off x="4237" y="314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2" name="Freeform 771"/>
                  <p:cNvSpPr>
                    <a:spLocks/>
                  </p:cNvSpPr>
                  <p:nvPr/>
                </p:nvSpPr>
                <p:spPr bwMode="auto">
                  <a:xfrm>
                    <a:off x="4235" y="3149"/>
                    <a:ext cx="3" cy="3"/>
                  </a:xfrm>
                  <a:custGeom>
                    <a:avLst/>
                    <a:gdLst>
                      <a:gd name="T0" fmla="*/ 1 w 3"/>
                      <a:gd name="T1" fmla="*/ 2 h 3"/>
                      <a:gd name="T2" fmla="*/ 1 w 3"/>
                      <a:gd name="T3" fmla="*/ 1 h 3"/>
                      <a:gd name="T4" fmla="*/ 2 w 3"/>
                      <a:gd name="T5" fmla="*/ 1 h 3"/>
                      <a:gd name="T6" fmla="*/ 3 w 3"/>
                      <a:gd name="T7" fmla="*/ 1 h 3"/>
                      <a:gd name="T8" fmla="*/ 3 w 3"/>
                      <a:gd name="T9" fmla="*/ 0 h 3"/>
                      <a:gd name="T10" fmla="*/ 3 w 3"/>
                      <a:gd name="T11" fmla="*/ 0 h 3"/>
                      <a:gd name="T12" fmla="*/ 3 w 3"/>
                      <a:gd name="T13" fmla="*/ 1 h 3"/>
                      <a:gd name="T14" fmla="*/ 3 w 3"/>
                      <a:gd name="T15" fmla="*/ 1 h 3"/>
                      <a:gd name="T16" fmla="*/ 3 w 3"/>
                      <a:gd name="T17" fmla="*/ 2 h 3"/>
                      <a:gd name="T18" fmla="*/ 3 w 3"/>
                      <a:gd name="T19" fmla="*/ 2 h 3"/>
                      <a:gd name="T20" fmla="*/ 3 w 3"/>
                      <a:gd name="T21" fmla="*/ 2 h 3"/>
                      <a:gd name="T22" fmla="*/ 3 w 3"/>
                      <a:gd name="T23" fmla="*/ 2 h 3"/>
                      <a:gd name="T24" fmla="*/ 2 w 3"/>
                      <a:gd name="T25" fmla="*/ 3 h 3"/>
                      <a:gd name="T26" fmla="*/ 2 w 3"/>
                      <a:gd name="T27" fmla="*/ 3 h 3"/>
                      <a:gd name="T28" fmla="*/ 2 w 3"/>
                      <a:gd name="T29" fmla="*/ 3 h 3"/>
                      <a:gd name="T30" fmla="*/ 1 w 3"/>
                      <a:gd name="T31" fmla="*/ 3 h 3"/>
                      <a:gd name="T32" fmla="*/ 1 w 3"/>
                      <a:gd name="T33" fmla="*/ 3 h 3"/>
                      <a:gd name="T34" fmla="*/ 1 w 3"/>
                      <a:gd name="T35" fmla="*/ 3 h 3"/>
                      <a:gd name="T36" fmla="*/ 0 w 3"/>
                      <a:gd name="T37" fmla="*/ 3 h 3"/>
                      <a:gd name="T38" fmla="*/ 0 w 3"/>
                      <a:gd name="T39" fmla="*/ 3 h 3"/>
                      <a:gd name="T40" fmla="*/ 0 w 3"/>
                      <a:gd name="T41" fmla="*/ 2 h 3"/>
                      <a:gd name="T42" fmla="*/ 0 w 3"/>
                      <a:gd name="T43" fmla="*/ 3 h 3"/>
                      <a:gd name="T44" fmla="*/ 1 w 3"/>
                      <a:gd name="T45" fmla="*/ 3 h 3"/>
                      <a:gd name="T46" fmla="*/ 1 w 3"/>
                      <a:gd name="T47" fmla="*/ 2 h 3"/>
                      <a:gd name="T48" fmla="*/ 1 w 3"/>
                      <a:gd name="T49" fmla="*/ 2 h 3"/>
                      <a:gd name="T50" fmla="*/ 1 w 3"/>
                      <a:gd name="T51" fmla="*/ 2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3" name="Freeform 772"/>
                  <p:cNvSpPr>
                    <a:spLocks/>
                  </p:cNvSpPr>
                  <p:nvPr/>
                </p:nvSpPr>
                <p:spPr bwMode="auto">
                  <a:xfrm>
                    <a:off x="4084" y="314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1 h 1"/>
                      <a:gd name="T5" fmla="*/ 1 h 1"/>
                      <a:gd name="T6" fmla="*/ 1 h 1"/>
                      <a:gd name="T7" fmla="*/ 0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4" name="Freeform 773"/>
                  <p:cNvSpPr>
                    <a:spLocks/>
                  </p:cNvSpPr>
                  <p:nvPr/>
                </p:nvSpPr>
                <p:spPr bwMode="auto">
                  <a:xfrm>
                    <a:off x="4003" y="312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5" name="Rectangle 774"/>
                  <p:cNvSpPr>
                    <a:spLocks noChangeArrowheads="1"/>
                  </p:cNvSpPr>
                  <p:nvPr/>
                </p:nvSpPr>
                <p:spPr bwMode="auto">
                  <a:xfrm>
                    <a:off x="4014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26" name="Freeform 775"/>
                  <p:cNvSpPr>
                    <a:spLocks/>
                  </p:cNvSpPr>
                  <p:nvPr/>
                </p:nvSpPr>
                <p:spPr bwMode="auto">
                  <a:xfrm>
                    <a:off x="4013" y="312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7" name="Freeform 776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8" name="Freeform 777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9" name="Freeform 778"/>
                  <p:cNvSpPr>
                    <a:spLocks noEditPoints="1"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7 h 359"/>
                      <a:gd name="T4" fmla="*/ 218 w 247"/>
                      <a:gd name="T5" fmla="*/ 192 h 359"/>
                      <a:gd name="T6" fmla="*/ 187 w 247"/>
                      <a:gd name="T7" fmla="*/ 217 h 359"/>
                      <a:gd name="T8" fmla="*/ 177 w 247"/>
                      <a:gd name="T9" fmla="*/ 223 h 359"/>
                      <a:gd name="T10" fmla="*/ 176 w 247"/>
                      <a:gd name="T11" fmla="*/ 233 h 359"/>
                      <a:gd name="T12" fmla="*/ 170 w 247"/>
                      <a:gd name="T13" fmla="*/ 253 h 359"/>
                      <a:gd name="T14" fmla="*/ 162 w 247"/>
                      <a:gd name="T15" fmla="*/ 261 h 359"/>
                      <a:gd name="T16" fmla="*/ 159 w 247"/>
                      <a:gd name="T17" fmla="*/ 255 h 359"/>
                      <a:gd name="T18" fmla="*/ 158 w 247"/>
                      <a:gd name="T19" fmla="*/ 254 h 359"/>
                      <a:gd name="T20" fmla="*/ 153 w 247"/>
                      <a:gd name="T21" fmla="*/ 260 h 359"/>
                      <a:gd name="T22" fmla="*/ 162 w 247"/>
                      <a:gd name="T23" fmla="*/ 263 h 359"/>
                      <a:gd name="T24" fmla="*/ 146 w 247"/>
                      <a:gd name="T25" fmla="*/ 291 h 359"/>
                      <a:gd name="T26" fmla="*/ 140 w 247"/>
                      <a:gd name="T27" fmla="*/ 293 h 359"/>
                      <a:gd name="T28" fmla="*/ 135 w 247"/>
                      <a:gd name="T29" fmla="*/ 296 h 359"/>
                      <a:gd name="T30" fmla="*/ 136 w 247"/>
                      <a:gd name="T31" fmla="*/ 297 h 359"/>
                      <a:gd name="T32" fmla="*/ 131 w 247"/>
                      <a:gd name="T33" fmla="*/ 303 h 359"/>
                      <a:gd name="T34" fmla="*/ 121 w 247"/>
                      <a:gd name="T35" fmla="*/ 307 h 359"/>
                      <a:gd name="T36" fmla="*/ 113 w 247"/>
                      <a:gd name="T37" fmla="*/ 313 h 359"/>
                      <a:gd name="T38" fmla="*/ 103 w 247"/>
                      <a:gd name="T39" fmla="*/ 322 h 359"/>
                      <a:gd name="T40" fmla="*/ 82 w 247"/>
                      <a:gd name="T41" fmla="*/ 357 h 359"/>
                      <a:gd name="T42" fmla="*/ 73 w 247"/>
                      <a:gd name="T43" fmla="*/ 350 h 359"/>
                      <a:gd name="T44" fmla="*/ 63 w 247"/>
                      <a:gd name="T45" fmla="*/ 350 h 359"/>
                      <a:gd name="T46" fmla="*/ 55 w 247"/>
                      <a:gd name="T47" fmla="*/ 348 h 359"/>
                      <a:gd name="T48" fmla="*/ 45 w 247"/>
                      <a:gd name="T49" fmla="*/ 343 h 359"/>
                      <a:gd name="T50" fmla="*/ 32 w 247"/>
                      <a:gd name="T51" fmla="*/ 340 h 359"/>
                      <a:gd name="T52" fmla="*/ 18 w 247"/>
                      <a:gd name="T53" fmla="*/ 333 h 359"/>
                      <a:gd name="T54" fmla="*/ 10 w 247"/>
                      <a:gd name="T55" fmla="*/ 329 h 359"/>
                      <a:gd name="T56" fmla="*/ 14 w 247"/>
                      <a:gd name="T57" fmla="*/ 317 h 359"/>
                      <a:gd name="T58" fmla="*/ 12 w 247"/>
                      <a:gd name="T59" fmla="*/ 303 h 359"/>
                      <a:gd name="T60" fmla="*/ 6 w 247"/>
                      <a:gd name="T61" fmla="*/ 296 h 359"/>
                      <a:gd name="T62" fmla="*/ 2 w 247"/>
                      <a:gd name="T63" fmla="*/ 288 h 359"/>
                      <a:gd name="T64" fmla="*/ 8 w 247"/>
                      <a:gd name="T65" fmla="*/ 279 h 359"/>
                      <a:gd name="T66" fmla="*/ 10 w 247"/>
                      <a:gd name="T67" fmla="*/ 267 h 359"/>
                      <a:gd name="T68" fmla="*/ 8 w 247"/>
                      <a:gd name="T69" fmla="*/ 252 h 359"/>
                      <a:gd name="T70" fmla="*/ 13 w 247"/>
                      <a:gd name="T71" fmla="*/ 243 h 359"/>
                      <a:gd name="T72" fmla="*/ 52 w 247"/>
                      <a:gd name="T73" fmla="*/ 236 h 359"/>
                      <a:gd name="T74" fmla="*/ 62 w 247"/>
                      <a:gd name="T75" fmla="*/ 224 h 359"/>
                      <a:gd name="T76" fmla="*/ 72 w 247"/>
                      <a:gd name="T77" fmla="*/ 210 h 359"/>
                      <a:gd name="T78" fmla="*/ 81 w 247"/>
                      <a:gd name="T79" fmla="*/ 193 h 359"/>
                      <a:gd name="T80" fmla="*/ 92 w 247"/>
                      <a:gd name="T81" fmla="*/ 175 h 359"/>
                      <a:gd name="T82" fmla="*/ 107 w 247"/>
                      <a:gd name="T83" fmla="*/ 163 h 359"/>
                      <a:gd name="T84" fmla="*/ 112 w 247"/>
                      <a:gd name="T85" fmla="*/ 147 h 359"/>
                      <a:gd name="T86" fmla="*/ 112 w 247"/>
                      <a:gd name="T87" fmla="*/ 137 h 359"/>
                      <a:gd name="T88" fmla="*/ 108 w 247"/>
                      <a:gd name="T89" fmla="*/ 125 h 359"/>
                      <a:gd name="T90" fmla="*/ 100 w 247"/>
                      <a:gd name="T91" fmla="*/ 116 h 359"/>
                      <a:gd name="T92" fmla="*/ 98 w 247"/>
                      <a:gd name="T93" fmla="*/ 105 h 359"/>
                      <a:gd name="T94" fmla="*/ 87 w 247"/>
                      <a:gd name="T95" fmla="*/ 97 h 359"/>
                      <a:gd name="T96" fmla="*/ 99 w 247"/>
                      <a:gd name="T97" fmla="*/ 95 h 359"/>
                      <a:gd name="T98" fmla="*/ 113 w 247"/>
                      <a:gd name="T99" fmla="*/ 79 h 359"/>
                      <a:gd name="T100" fmla="*/ 96 w 247"/>
                      <a:gd name="T101" fmla="*/ 51 h 359"/>
                      <a:gd name="T102" fmla="*/ 101 w 247"/>
                      <a:gd name="T103" fmla="*/ 37 h 359"/>
                      <a:gd name="T104" fmla="*/ 112 w 247"/>
                      <a:gd name="T105" fmla="*/ 24 h 359"/>
                      <a:gd name="T106" fmla="*/ 122 w 247"/>
                      <a:gd name="T107" fmla="*/ 21 h 359"/>
                      <a:gd name="T108" fmla="*/ 140 w 247"/>
                      <a:gd name="T109" fmla="*/ 25 h 359"/>
                      <a:gd name="T110" fmla="*/ 141 w 247"/>
                      <a:gd name="T111" fmla="*/ 7 h 359"/>
                      <a:gd name="T112" fmla="*/ 156 w 247"/>
                      <a:gd name="T113" fmla="*/ 10 h 359"/>
                      <a:gd name="T114" fmla="*/ 172 w 247"/>
                      <a:gd name="T115" fmla="*/ 4 h 359"/>
                      <a:gd name="T116" fmla="*/ 195 w 247"/>
                      <a:gd name="T117" fmla="*/ 13 h 359"/>
                      <a:gd name="T118" fmla="*/ 163 w 247"/>
                      <a:gd name="T119" fmla="*/ 262 h 359"/>
                      <a:gd name="T120" fmla="*/ 147 w 247"/>
                      <a:gd name="T121" fmla="*/ 290 h 359"/>
                      <a:gd name="T122" fmla="*/ 136 w 247"/>
                      <a:gd name="T123" fmla="*/ 296 h 359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247"/>
                      <a:gd name="T187" fmla="*/ 0 h 359"/>
                      <a:gd name="T188" fmla="*/ 247 w 247"/>
                      <a:gd name="T189" fmla="*/ 359 h 359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  <a:close/>
                        <a:moveTo>
                          <a:pt x="108" y="321"/>
                        </a:moveTo>
                        <a:lnTo>
                          <a:pt x="108" y="321"/>
                        </a:lnTo>
                        <a:close/>
                        <a:moveTo>
                          <a:pt x="162" y="259"/>
                        </a:moveTo>
                        <a:lnTo>
                          <a:pt x="162" y="259"/>
                        </a:lnTo>
                        <a:close/>
                        <a:moveTo>
                          <a:pt x="162" y="260"/>
                        </a:moveTo>
                        <a:lnTo>
                          <a:pt x="162" y="260"/>
                        </a:lnTo>
                        <a:lnTo>
                          <a:pt x="163" y="260"/>
                        </a:lnTo>
                        <a:lnTo>
                          <a:pt x="162" y="260"/>
                        </a:lnTo>
                        <a:close/>
                        <a:moveTo>
                          <a:pt x="163" y="261"/>
                        </a:move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63" y="261"/>
                        </a:moveTo>
                        <a:lnTo>
                          <a:pt x="163" y="261"/>
                        </a:ln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59" y="261"/>
                        </a:moveTo>
                        <a:lnTo>
                          <a:pt x="159" y="261"/>
                        </a:lnTo>
                        <a:close/>
                        <a:moveTo>
                          <a:pt x="159" y="262"/>
                        </a:moveTo>
                        <a:lnTo>
                          <a:pt x="159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58" y="262"/>
                        </a:moveTo>
                        <a:lnTo>
                          <a:pt x="158" y="262"/>
                        </a:lnTo>
                        <a:lnTo>
                          <a:pt x="158" y="261"/>
                        </a:lnTo>
                        <a:lnTo>
                          <a:pt x="158" y="262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1" y="266"/>
                        </a:moveTo>
                        <a:lnTo>
                          <a:pt x="161" y="265"/>
                        </a:lnTo>
                        <a:lnTo>
                          <a:pt x="161" y="266"/>
                        </a:lnTo>
                        <a:close/>
                        <a:moveTo>
                          <a:pt x="161" y="266"/>
                        </a:moveTo>
                        <a:lnTo>
                          <a:pt x="161" y="266"/>
                        </a:lnTo>
                        <a:close/>
                        <a:moveTo>
                          <a:pt x="162" y="267"/>
                        </a:moveTo>
                        <a:lnTo>
                          <a:pt x="161" y="267"/>
                        </a:lnTo>
                        <a:lnTo>
                          <a:pt x="162" y="267"/>
                        </a:lnTo>
                        <a:close/>
                        <a:moveTo>
                          <a:pt x="160" y="268"/>
                        </a:moveTo>
                        <a:lnTo>
                          <a:pt x="159" y="268"/>
                        </a:lnTo>
                        <a:lnTo>
                          <a:pt x="160" y="268"/>
                        </a:lnTo>
                        <a:close/>
                        <a:moveTo>
                          <a:pt x="158" y="272"/>
                        </a:moveTo>
                        <a:lnTo>
                          <a:pt x="158" y="272"/>
                        </a:lnTo>
                        <a:close/>
                        <a:moveTo>
                          <a:pt x="152" y="283"/>
                        </a:moveTo>
                        <a:lnTo>
                          <a:pt x="152" y="283"/>
                        </a:lnTo>
                        <a:close/>
                        <a:moveTo>
                          <a:pt x="148" y="290"/>
                        </a:moveTo>
                        <a:lnTo>
                          <a:pt x="147" y="290"/>
                        </a:lnTo>
                        <a:lnTo>
                          <a:pt x="148" y="290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2" y="294"/>
                        </a:moveTo>
                        <a:lnTo>
                          <a:pt x="142" y="294"/>
                        </a:lnTo>
                        <a:close/>
                        <a:moveTo>
                          <a:pt x="142" y="294"/>
                        </a:moveTo>
                        <a:lnTo>
                          <a:pt x="143" y="294"/>
                        </a:lnTo>
                        <a:lnTo>
                          <a:pt x="142" y="294"/>
                        </a:lnTo>
                        <a:close/>
                        <a:moveTo>
                          <a:pt x="139" y="296"/>
                        </a:moveTo>
                        <a:lnTo>
                          <a:pt x="139" y="296"/>
                        </a:lnTo>
                        <a:close/>
                        <a:moveTo>
                          <a:pt x="136" y="296"/>
                        </a:moveTo>
                        <a:lnTo>
                          <a:pt x="136" y="296"/>
                        </a:lnTo>
                        <a:close/>
                        <a:moveTo>
                          <a:pt x="120" y="308"/>
                        </a:moveTo>
                        <a:lnTo>
                          <a:pt x="120" y="307"/>
                        </a:lnTo>
                        <a:lnTo>
                          <a:pt x="121" y="307"/>
                        </a:lnTo>
                        <a:lnTo>
                          <a:pt x="120" y="308"/>
                        </a:lnTo>
                        <a:close/>
                        <a:moveTo>
                          <a:pt x="125" y="310"/>
                        </a:moveTo>
                        <a:lnTo>
                          <a:pt x="125" y="310"/>
                        </a:lnTo>
                        <a:close/>
                        <a:moveTo>
                          <a:pt x="113" y="312"/>
                        </a:move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close/>
                        <a:moveTo>
                          <a:pt x="112" y="313"/>
                        </a:moveTo>
                        <a:lnTo>
                          <a:pt x="112" y="313"/>
                        </a:lnTo>
                        <a:close/>
                        <a:moveTo>
                          <a:pt x="112" y="314"/>
                        </a:moveTo>
                        <a:lnTo>
                          <a:pt x="112" y="3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0" name="Freeform 779"/>
                  <p:cNvSpPr>
                    <a:spLocks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3 h 359"/>
                      <a:gd name="T4" fmla="*/ 217 w 247"/>
                      <a:gd name="T5" fmla="*/ 196 h 359"/>
                      <a:gd name="T6" fmla="*/ 190 w 247"/>
                      <a:gd name="T7" fmla="*/ 211 h 359"/>
                      <a:gd name="T8" fmla="*/ 180 w 247"/>
                      <a:gd name="T9" fmla="*/ 223 h 359"/>
                      <a:gd name="T10" fmla="*/ 179 w 247"/>
                      <a:gd name="T11" fmla="*/ 230 h 359"/>
                      <a:gd name="T12" fmla="*/ 174 w 247"/>
                      <a:gd name="T13" fmla="*/ 245 h 359"/>
                      <a:gd name="T14" fmla="*/ 165 w 247"/>
                      <a:gd name="T15" fmla="*/ 257 h 359"/>
                      <a:gd name="T16" fmla="*/ 159 w 247"/>
                      <a:gd name="T17" fmla="*/ 261 h 359"/>
                      <a:gd name="T18" fmla="*/ 160 w 247"/>
                      <a:gd name="T19" fmla="*/ 254 h 359"/>
                      <a:gd name="T20" fmla="*/ 156 w 247"/>
                      <a:gd name="T21" fmla="*/ 256 h 359"/>
                      <a:gd name="T22" fmla="*/ 156 w 247"/>
                      <a:gd name="T23" fmla="*/ 262 h 359"/>
                      <a:gd name="T24" fmla="*/ 161 w 247"/>
                      <a:gd name="T25" fmla="*/ 265 h 359"/>
                      <a:gd name="T26" fmla="*/ 146 w 247"/>
                      <a:gd name="T27" fmla="*/ 291 h 359"/>
                      <a:gd name="T28" fmla="*/ 140 w 247"/>
                      <a:gd name="T29" fmla="*/ 293 h 359"/>
                      <a:gd name="T30" fmla="*/ 136 w 247"/>
                      <a:gd name="T31" fmla="*/ 296 h 359"/>
                      <a:gd name="T32" fmla="*/ 133 w 247"/>
                      <a:gd name="T33" fmla="*/ 297 h 359"/>
                      <a:gd name="T34" fmla="*/ 132 w 247"/>
                      <a:gd name="T35" fmla="*/ 303 h 359"/>
                      <a:gd name="T36" fmla="*/ 122 w 247"/>
                      <a:gd name="T37" fmla="*/ 313 h 359"/>
                      <a:gd name="T38" fmla="*/ 116 w 247"/>
                      <a:gd name="T39" fmla="*/ 311 h 359"/>
                      <a:gd name="T40" fmla="*/ 109 w 247"/>
                      <a:gd name="T41" fmla="*/ 313 h 359"/>
                      <a:gd name="T42" fmla="*/ 95 w 247"/>
                      <a:gd name="T43" fmla="*/ 342 h 359"/>
                      <a:gd name="T44" fmla="*/ 80 w 247"/>
                      <a:gd name="T45" fmla="*/ 354 h 359"/>
                      <a:gd name="T46" fmla="*/ 71 w 247"/>
                      <a:gd name="T47" fmla="*/ 348 h 359"/>
                      <a:gd name="T48" fmla="*/ 62 w 247"/>
                      <a:gd name="T49" fmla="*/ 350 h 359"/>
                      <a:gd name="T50" fmla="*/ 54 w 247"/>
                      <a:gd name="T51" fmla="*/ 348 h 359"/>
                      <a:gd name="T52" fmla="*/ 44 w 247"/>
                      <a:gd name="T53" fmla="*/ 343 h 359"/>
                      <a:gd name="T54" fmla="*/ 32 w 247"/>
                      <a:gd name="T55" fmla="*/ 340 h 359"/>
                      <a:gd name="T56" fmla="*/ 19 w 247"/>
                      <a:gd name="T57" fmla="*/ 334 h 359"/>
                      <a:gd name="T58" fmla="*/ 12 w 247"/>
                      <a:gd name="T59" fmla="*/ 329 h 359"/>
                      <a:gd name="T60" fmla="*/ 13 w 247"/>
                      <a:gd name="T61" fmla="*/ 320 h 359"/>
                      <a:gd name="T62" fmla="*/ 15 w 247"/>
                      <a:gd name="T63" fmla="*/ 304 h 359"/>
                      <a:gd name="T64" fmla="*/ 11 w 247"/>
                      <a:gd name="T65" fmla="*/ 296 h 359"/>
                      <a:gd name="T66" fmla="*/ 0 w 247"/>
                      <a:gd name="T67" fmla="*/ 290 h 359"/>
                      <a:gd name="T68" fmla="*/ 5 w 247"/>
                      <a:gd name="T69" fmla="*/ 283 h 359"/>
                      <a:gd name="T70" fmla="*/ 4 w 247"/>
                      <a:gd name="T71" fmla="*/ 275 h 359"/>
                      <a:gd name="T72" fmla="*/ 11 w 247"/>
                      <a:gd name="T73" fmla="*/ 262 h 359"/>
                      <a:gd name="T74" fmla="*/ 8 w 247"/>
                      <a:gd name="T75" fmla="*/ 247 h 359"/>
                      <a:gd name="T76" fmla="*/ 15 w 247"/>
                      <a:gd name="T77" fmla="*/ 242 h 359"/>
                      <a:gd name="T78" fmla="*/ 54 w 247"/>
                      <a:gd name="T79" fmla="*/ 236 h 359"/>
                      <a:gd name="T80" fmla="*/ 62 w 247"/>
                      <a:gd name="T81" fmla="*/ 223 h 359"/>
                      <a:gd name="T82" fmla="*/ 72 w 247"/>
                      <a:gd name="T83" fmla="*/ 210 h 359"/>
                      <a:gd name="T84" fmla="*/ 81 w 247"/>
                      <a:gd name="T85" fmla="*/ 194 h 359"/>
                      <a:gd name="T86" fmla="*/ 90 w 247"/>
                      <a:gd name="T87" fmla="*/ 178 h 359"/>
                      <a:gd name="T88" fmla="*/ 105 w 247"/>
                      <a:gd name="T89" fmla="*/ 165 h 359"/>
                      <a:gd name="T90" fmla="*/ 109 w 247"/>
                      <a:gd name="T91" fmla="*/ 152 h 359"/>
                      <a:gd name="T92" fmla="*/ 111 w 247"/>
                      <a:gd name="T93" fmla="*/ 140 h 359"/>
                      <a:gd name="T94" fmla="*/ 111 w 247"/>
                      <a:gd name="T95" fmla="*/ 130 h 359"/>
                      <a:gd name="T96" fmla="*/ 104 w 247"/>
                      <a:gd name="T97" fmla="*/ 121 h 359"/>
                      <a:gd name="T98" fmla="*/ 103 w 247"/>
                      <a:gd name="T99" fmla="*/ 110 h 359"/>
                      <a:gd name="T100" fmla="*/ 96 w 247"/>
                      <a:gd name="T101" fmla="*/ 100 h 359"/>
                      <a:gd name="T102" fmla="*/ 85 w 247"/>
                      <a:gd name="T103" fmla="*/ 94 h 359"/>
                      <a:gd name="T104" fmla="*/ 115 w 247"/>
                      <a:gd name="T105" fmla="*/ 95 h 359"/>
                      <a:gd name="T106" fmla="*/ 111 w 247"/>
                      <a:gd name="T107" fmla="*/ 77 h 359"/>
                      <a:gd name="T108" fmla="*/ 96 w 247"/>
                      <a:gd name="T109" fmla="*/ 50 h 359"/>
                      <a:gd name="T110" fmla="*/ 101 w 247"/>
                      <a:gd name="T111" fmla="*/ 37 h 359"/>
                      <a:gd name="T112" fmla="*/ 112 w 247"/>
                      <a:gd name="T113" fmla="*/ 24 h 359"/>
                      <a:gd name="T114" fmla="*/ 121 w 247"/>
                      <a:gd name="T115" fmla="*/ 23 h 359"/>
                      <a:gd name="T116" fmla="*/ 134 w 247"/>
                      <a:gd name="T117" fmla="*/ 24 h 359"/>
                      <a:gd name="T118" fmla="*/ 137 w 247"/>
                      <a:gd name="T119" fmla="*/ 4 h 359"/>
                      <a:gd name="T120" fmla="*/ 149 w 247"/>
                      <a:gd name="T121" fmla="*/ 11 h 359"/>
                      <a:gd name="T122" fmla="*/ 165 w 247"/>
                      <a:gd name="T123" fmla="*/ 2 h 359"/>
                      <a:gd name="T124" fmla="*/ 184 w 247"/>
                      <a:gd name="T125" fmla="*/ 6 h 359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247"/>
                      <a:gd name="T190" fmla="*/ 0 h 359"/>
                      <a:gd name="T191" fmla="*/ 247 w 247"/>
                      <a:gd name="T192" fmla="*/ 359 h 359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1" name="Freeform 780"/>
                  <p:cNvSpPr>
                    <a:spLocks/>
                  </p:cNvSpPr>
                  <p:nvPr/>
                </p:nvSpPr>
                <p:spPr bwMode="auto">
                  <a:xfrm>
                    <a:off x="4383" y="29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2" name="Freeform 781"/>
                  <p:cNvSpPr>
                    <a:spLocks/>
                  </p:cNvSpPr>
                  <p:nvPr/>
                </p:nvSpPr>
                <p:spPr bwMode="auto">
                  <a:xfrm>
                    <a:off x="4437" y="288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3" name="Freeform 782"/>
                  <p:cNvSpPr>
                    <a:spLocks/>
                  </p:cNvSpPr>
                  <p:nvPr/>
                </p:nvSpPr>
                <p:spPr bwMode="auto">
                  <a:xfrm>
                    <a:off x="4437" y="288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0 w 1"/>
                      <a:gd name="T4" fmla="*/ 1 w 1"/>
                      <a:gd name="T5" fmla="*/ 1 w 1"/>
                      <a:gd name="T6" fmla="*/ 0 w 1"/>
                      <a:gd name="T7" fmla="*/ 0 w 1"/>
                      <a:gd name="T8" fmla="*/ 0 w 1"/>
                      <a:gd name="T9" fmla="*/ 0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4" name="Freeform 783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5" name="Freeform 784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6" name="Freeform 785"/>
                  <p:cNvSpPr>
                    <a:spLocks/>
                  </p:cNvSpPr>
                  <p:nvPr/>
                </p:nvSpPr>
                <p:spPr bwMode="auto">
                  <a:xfrm>
                    <a:off x="4434" y="288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7" name="Rectangle 786"/>
                  <p:cNvSpPr>
                    <a:spLocks noChangeArrowheads="1"/>
                  </p:cNvSpPr>
                  <p:nvPr/>
                </p:nvSpPr>
                <p:spPr bwMode="auto">
                  <a:xfrm>
                    <a:off x="4434" y="288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38" name="Line 787"/>
                  <p:cNvSpPr>
                    <a:spLocks noChangeShapeType="1"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9" name="Freeform 788"/>
                  <p:cNvSpPr>
                    <a:spLocks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0" name="Freeform 789"/>
                  <p:cNvSpPr>
                    <a:spLocks/>
                  </p:cNvSpPr>
                  <p:nvPr/>
                </p:nvSpPr>
                <p:spPr bwMode="auto">
                  <a:xfrm>
                    <a:off x="4433" y="288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1" name="Freeform 790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2" name="Freeform 791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3" name="Freeform 792"/>
                  <p:cNvSpPr>
                    <a:spLocks/>
                  </p:cNvSpPr>
                  <p:nvPr/>
                </p:nvSpPr>
                <p:spPr bwMode="auto">
                  <a:xfrm>
                    <a:off x="4436" y="288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0 60000 65536"/>
                      <a:gd name="T4" fmla="*/ 0 60000 65536"/>
                      <a:gd name="T5" fmla="*/ 0 60000 65536"/>
                      <a:gd name="T6" fmla="*/ 0 h 1"/>
                      <a:gd name="T7" fmla="*/ 1 h 1"/>
                    </a:gdLst>
                    <a:ahLst/>
                    <a:cxnLst>
                      <a:cxn ang="T3">
                        <a:pos x="0" y="T0"/>
                      </a:cxn>
                      <a:cxn ang="T4">
                        <a:pos x="0" y="T1"/>
                      </a:cxn>
                      <a:cxn ang="T5">
                        <a:pos x="0" y="T2"/>
                      </a:cxn>
                    </a:cxnLst>
                    <a:rect l="0" t="T6" r="0" b="T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4" name="Freeform 793"/>
                  <p:cNvSpPr>
                    <a:spLocks/>
                  </p:cNvSpPr>
                  <p:nvPr/>
                </p:nvSpPr>
                <p:spPr bwMode="auto">
                  <a:xfrm>
                    <a:off x="4436" y="289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5" name="Freeform 794"/>
                  <p:cNvSpPr>
                    <a:spLocks/>
                  </p:cNvSpPr>
                  <p:nvPr/>
                </p:nvSpPr>
                <p:spPr bwMode="auto">
                  <a:xfrm>
                    <a:off x="4436" y="289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6" name="Freeform 795"/>
                  <p:cNvSpPr>
                    <a:spLocks/>
                  </p:cNvSpPr>
                  <p:nvPr/>
                </p:nvSpPr>
                <p:spPr bwMode="auto">
                  <a:xfrm>
                    <a:off x="4434" y="289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7" name="Freeform 796"/>
                  <p:cNvSpPr>
                    <a:spLocks/>
                  </p:cNvSpPr>
                  <p:nvPr/>
                </p:nvSpPr>
                <p:spPr bwMode="auto">
                  <a:xfrm>
                    <a:off x="4433" y="289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8" name="Freeform 797"/>
                  <p:cNvSpPr>
                    <a:spLocks/>
                  </p:cNvSpPr>
                  <p:nvPr/>
                </p:nvSpPr>
                <p:spPr bwMode="auto">
                  <a:xfrm>
                    <a:off x="4427" y="290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9" name="Freeform 798"/>
                  <p:cNvSpPr>
                    <a:spLocks/>
                  </p:cNvSpPr>
                  <p:nvPr/>
                </p:nvSpPr>
                <p:spPr bwMode="auto">
                  <a:xfrm>
                    <a:off x="4422" y="291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0" name="Freeform 799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1" name="Rectangle 800"/>
                  <p:cNvSpPr>
                    <a:spLocks noChangeArrowheads="1"/>
                  </p:cNvSpPr>
                  <p:nvPr/>
                </p:nvSpPr>
                <p:spPr bwMode="auto">
                  <a:xfrm>
                    <a:off x="4423" y="291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52" name="Freeform 801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3" name="Freeform 802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4" name="Freeform 803"/>
                  <p:cNvSpPr>
                    <a:spLocks/>
                  </p:cNvSpPr>
                  <p:nvPr/>
                </p:nvSpPr>
                <p:spPr bwMode="auto">
                  <a:xfrm>
                    <a:off x="4423" y="291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5" name="Freeform 804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6" name="Freeform 805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7" name="Freeform 806"/>
                  <p:cNvSpPr>
                    <a:spLocks/>
                  </p:cNvSpPr>
                  <p:nvPr/>
                </p:nvSpPr>
                <p:spPr bwMode="auto">
                  <a:xfrm>
                    <a:off x="4414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8" name="Freeform 807"/>
                  <p:cNvSpPr>
                    <a:spLocks/>
                  </p:cNvSpPr>
                  <p:nvPr/>
                </p:nvSpPr>
                <p:spPr bwMode="auto">
                  <a:xfrm>
                    <a:off x="4411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9" name="Freeform 808"/>
                  <p:cNvSpPr>
                    <a:spLocks/>
                  </p:cNvSpPr>
                  <p:nvPr/>
                </p:nvSpPr>
                <p:spPr bwMode="auto">
                  <a:xfrm>
                    <a:off x="4395" y="29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0" name="Line 809"/>
                  <p:cNvSpPr>
                    <a:spLocks noChangeShapeType="1"/>
                  </p:cNvSpPr>
                  <p:nvPr/>
                </p:nvSpPr>
                <p:spPr bwMode="auto">
                  <a:xfrm>
                    <a:off x="4400" y="2934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1" name="Freeform 810"/>
                  <p:cNvSpPr>
                    <a:spLocks/>
                  </p:cNvSpPr>
                  <p:nvPr/>
                </p:nvSpPr>
                <p:spPr bwMode="auto">
                  <a:xfrm>
                    <a:off x="4387" y="293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2" name="Rectangle 811"/>
                  <p:cNvSpPr>
                    <a:spLocks noChangeArrowheads="1"/>
                  </p:cNvSpPr>
                  <p:nvPr/>
                </p:nvSpPr>
                <p:spPr bwMode="auto">
                  <a:xfrm>
                    <a:off x="4387" y="293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3" name="Freeform 812"/>
                  <p:cNvSpPr>
                    <a:spLocks/>
                  </p:cNvSpPr>
                  <p:nvPr/>
                </p:nvSpPr>
                <p:spPr bwMode="auto">
                  <a:xfrm>
                    <a:off x="4387" y="29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4" name="Freeform 813"/>
                  <p:cNvSpPr>
                    <a:spLocks noEditPoints="1"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  <a:close/>
                        <a:moveTo>
                          <a:pt x="659" y="1020"/>
                        </a:move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9" y="1020"/>
                        </a:lnTo>
                        <a:close/>
                        <a:moveTo>
                          <a:pt x="658" y="1021"/>
                        </a:moveTo>
                        <a:lnTo>
                          <a:pt x="658" y="1021"/>
                        </a:lnTo>
                        <a:lnTo>
                          <a:pt x="658" y="1020"/>
                        </a:lnTo>
                        <a:lnTo>
                          <a:pt x="659" y="1020"/>
                        </a:lnTo>
                        <a:lnTo>
                          <a:pt x="659" y="1021"/>
                        </a:lnTo>
                        <a:lnTo>
                          <a:pt x="658" y="1021"/>
                        </a:lnTo>
                        <a:close/>
                        <a:moveTo>
                          <a:pt x="735" y="831"/>
                        </a:moveTo>
                        <a:lnTo>
                          <a:pt x="735" y="831"/>
                        </a:lnTo>
                        <a:lnTo>
                          <a:pt x="735" y="830"/>
                        </a:lnTo>
                        <a:lnTo>
                          <a:pt x="735" y="831"/>
                        </a:lnTo>
                        <a:close/>
                        <a:moveTo>
                          <a:pt x="734" y="831"/>
                        </a:move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1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5" name="Freeform 814"/>
                  <p:cNvSpPr>
                    <a:spLocks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6" name="Freeform 815"/>
                  <p:cNvSpPr>
                    <a:spLocks/>
                  </p:cNvSpPr>
                  <p:nvPr/>
                </p:nvSpPr>
                <p:spPr bwMode="auto">
                  <a:xfrm>
                    <a:off x="4536" y="265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0 h 1"/>
                      <a:gd name="T5" fmla="*/ 0 h 1"/>
                      <a:gd name="T6" fmla="*/ 1 h 1"/>
                      <a:gd name="T7" fmla="*/ 1 h 1"/>
                      <a:gd name="T8" fmla="*/ 1 h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h 1"/>
                      <a:gd name="T19" fmla="*/ 1 h 1"/>
                    </a:gdLst>
                    <a:ahLst/>
                    <a:cxnLst>
                      <a:cxn ang="T9">
                        <a:pos x="0" y="T0"/>
                      </a:cxn>
                      <a:cxn ang="T10">
                        <a:pos x="0" y="T1"/>
                      </a:cxn>
                      <a:cxn ang="T11">
                        <a:pos x="0" y="T2"/>
                      </a:cxn>
                      <a:cxn ang="T12">
                        <a:pos x="0" y="T3"/>
                      </a:cxn>
                      <a:cxn ang="T13">
                        <a:pos x="0" y="T4"/>
                      </a:cxn>
                      <a:cxn ang="T14">
                        <a:pos x="0" y="T5"/>
                      </a:cxn>
                      <a:cxn ang="T15">
                        <a:pos x="0" y="T6"/>
                      </a:cxn>
                      <a:cxn ang="T16">
                        <a:pos x="0" y="T7"/>
                      </a:cxn>
                      <a:cxn ang="T17">
                        <a:pos x="0" y="T8"/>
                      </a:cxn>
                    </a:cxnLst>
                    <a:rect l="0" t="T18" r="0" b="T1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7" name="Freeform 816"/>
                  <p:cNvSpPr>
                    <a:spLocks/>
                  </p:cNvSpPr>
                  <p:nvPr/>
                </p:nvSpPr>
                <p:spPr bwMode="auto">
                  <a:xfrm>
                    <a:off x="4535" y="265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8" name="Rectangle 817"/>
                  <p:cNvSpPr>
                    <a:spLocks noChangeArrowheads="1"/>
                  </p:cNvSpPr>
                  <p:nvPr/>
                </p:nvSpPr>
                <p:spPr bwMode="auto">
                  <a:xfrm>
                    <a:off x="4612" y="246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9" name="Rectangle 818"/>
                  <p:cNvSpPr>
                    <a:spLocks noChangeArrowheads="1"/>
                  </p:cNvSpPr>
                  <p:nvPr/>
                </p:nvSpPr>
                <p:spPr bwMode="auto">
                  <a:xfrm>
                    <a:off x="4611" y="246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70" name="Freeform 819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1" name="Freeform 820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2" name="Freeform 821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3" name="Freeform 822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4" name="Freeform 823"/>
                  <p:cNvSpPr>
                    <a:spLocks noEditPoints="1"/>
                  </p:cNvSpPr>
                  <p:nvPr/>
                </p:nvSpPr>
                <p:spPr bwMode="auto">
                  <a:xfrm>
                    <a:off x="4442" y="1224"/>
                    <a:ext cx="969" cy="536"/>
                  </a:xfrm>
                  <a:custGeom>
                    <a:avLst/>
                    <a:gdLst>
                      <a:gd name="T0" fmla="*/ 338 w 969"/>
                      <a:gd name="T1" fmla="*/ 351 h 536"/>
                      <a:gd name="T2" fmla="*/ 369 w 969"/>
                      <a:gd name="T3" fmla="*/ 342 h 536"/>
                      <a:gd name="T4" fmla="*/ 408 w 969"/>
                      <a:gd name="T5" fmla="*/ 321 h 536"/>
                      <a:gd name="T6" fmla="*/ 445 w 969"/>
                      <a:gd name="T7" fmla="*/ 311 h 536"/>
                      <a:gd name="T8" fmla="*/ 457 w 969"/>
                      <a:gd name="T9" fmla="*/ 334 h 536"/>
                      <a:gd name="T10" fmla="*/ 444 w 969"/>
                      <a:gd name="T11" fmla="*/ 355 h 536"/>
                      <a:gd name="T12" fmla="*/ 431 w 969"/>
                      <a:gd name="T13" fmla="*/ 371 h 536"/>
                      <a:gd name="T14" fmla="*/ 433 w 969"/>
                      <a:gd name="T15" fmla="*/ 381 h 536"/>
                      <a:gd name="T16" fmla="*/ 444 w 969"/>
                      <a:gd name="T17" fmla="*/ 404 h 536"/>
                      <a:gd name="T18" fmla="*/ 468 w 969"/>
                      <a:gd name="T19" fmla="*/ 414 h 536"/>
                      <a:gd name="T20" fmla="*/ 496 w 969"/>
                      <a:gd name="T21" fmla="*/ 393 h 536"/>
                      <a:gd name="T22" fmla="*/ 517 w 969"/>
                      <a:gd name="T23" fmla="*/ 378 h 536"/>
                      <a:gd name="T24" fmla="*/ 544 w 969"/>
                      <a:gd name="T25" fmla="*/ 374 h 536"/>
                      <a:gd name="T26" fmla="*/ 567 w 969"/>
                      <a:gd name="T27" fmla="*/ 378 h 536"/>
                      <a:gd name="T28" fmla="*/ 600 w 969"/>
                      <a:gd name="T29" fmla="*/ 372 h 536"/>
                      <a:gd name="T30" fmla="*/ 612 w 969"/>
                      <a:gd name="T31" fmla="*/ 361 h 536"/>
                      <a:gd name="T32" fmla="*/ 634 w 969"/>
                      <a:gd name="T33" fmla="*/ 347 h 536"/>
                      <a:gd name="T34" fmla="*/ 663 w 969"/>
                      <a:gd name="T35" fmla="*/ 350 h 536"/>
                      <a:gd name="T36" fmla="*/ 684 w 969"/>
                      <a:gd name="T37" fmla="*/ 369 h 536"/>
                      <a:gd name="T38" fmla="*/ 683 w 969"/>
                      <a:gd name="T39" fmla="*/ 403 h 536"/>
                      <a:gd name="T40" fmla="*/ 666 w 969"/>
                      <a:gd name="T41" fmla="*/ 449 h 536"/>
                      <a:gd name="T42" fmla="*/ 650 w 969"/>
                      <a:gd name="T43" fmla="*/ 483 h 536"/>
                      <a:gd name="T44" fmla="*/ 635 w 969"/>
                      <a:gd name="T45" fmla="*/ 505 h 536"/>
                      <a:gd name="T46" fmla="*/ 606 w 969"/>
                      <a:gd name="T47" fmla="*/ 495 h 536"/>
                      <a:gd name="T48" fmla="*/ 589 w 969"/>
                      <a:gd name="T49" fmla="*/ 498 h 536"/>
                      <a:gd name="T50" fmla="*/ 576 w 969"/>
                      <a:gd name="T51" fmla="*/ 495 h 536"/>
                      <a:gd name="T52" fmla="*/ 557 w 969"/>
                      <a:gd name="T53" fmla="*/ 496 h 536"/>
                      <a:gd name="T54" fmla="*/ 530 w 969"/>
                      <a:gd name="T55" fmla="*/ 510 h 536"/>
                      <a:gd name="T56" fmla="*/ 521 w 969"/>
                      <a:gd name="T57" fmla="*/ 521 h 536"/>
                      <a:gd name="T58" fmla="*/ 502 w 969"/>
                      <a:gd name="T59" fmla="*/ 526 h 536"/>
                      <a:gd name="T60" fmla="*/ 457 w 969"/>
                      <a:gd name="T61" fmla="*/ 525 h 536"/>
                      <a:gd name="T62" fmla="*/ 433 w 969"/>
                      <a:gd name="T63" fmla="*/ 520 h 536"/>
                      <a:gd name="T64" fmla="*/ 408 w 969"/>
                      <a:gd name="T65" fmla="*/ 495 h 536"/>
                      <a:gd name="T66" fmla="*/ 374 w 969"/>
                      <a:gd name="T67" fmla="*/ 473 h 536"/>
                      <a:gd name="T68" fmla="*/ 347 w 969"/>
                      <a:gd name="T69" fmla="*/ 495 h 536"/>
                      <a:gd name="T70" fmla="*/ 315 w 969"/>
                      <a:gd name="T71" fmla="*/ 498 h 536"/>
                      <a:gd name="T72" fmla="*/ 297 w 969"/>
                      <a:gd name="T73" fmla="*/ 464 h 536"/>
                      <a:gd name="T74" fmla="*/ 253 w 969"/>
                      <a:gd name="T75" fmla="*/ 449 h 536"/>
                      <a:gd name="T76" fmla="*/ 217 w 969"/>
                      <a:gd name="T77" fmla="*/ 424 h 536"/>
                      <a:gd name="T78" fmla="*/ 184 w 969"/>
                      <a:gd name="T79" fmla="*/ 425 h 536"/>
                      <a:gd name="T80" fmla="*/ 152 w 969"/>
                      <a:gd name="T81" fmla="*/ 453 h 536"/>
                      <a:gd name="T82" fmla="*/ 106 w 969"/>
                      <a:gd name="T83" fmla="*/ 478 h 536"/>
                      <a:gd name="T84" fmla="*/ 70 w 969"/>
                      <a:gd name="T85" fmla="*/ 503 h 536"/>
                      <a:gd name="T86" fmla="*/ 66 w 969"/>
                      <a:gd name="T87" fmla="*/ 479 h 536"/>
                      <a:gd name="T88" fmla="*/ 53 w 969"/>
                      <a:gd name="T89" fmla="*/ 459 h 536"/>
                      <a:gd name="T90" fmla="*/ 35 w 969"/>
                      <a:gd name="T91" fmla="*/ 430 h 536"/>
                      <a:gd name="T92" fmla="*/ 21 w 969"/>
                      <a:gd name="T93" fmla="*/ 415 h 536"/>
                      <a:gd name="T94" fmla="*/ 13 w 969"/>
                      <a:gd name="T95" fmla="*/ 408 h 536"/>
                      <a:gd name="T96" fmla="*/ 34 w 969"/>
                      <a:gd name="T97" fmla="*/ 390 h 536"/>
                      <a:gd name="T98" fmla="*/ 51 w 969"/>
                      <a:gd name="T99" fmla="*/ 380 h 536"/>
                      <a:gd name="T100" fmla="*/ 72 w 969"/>
                      <a:gd name="T101" fmla="*/ 366 h 536"/>
                      <a:gd name="T102" fmla="*/ 90 w 969"/>
                      <a:gd name="T103" fmla="*/ 331 h 536"/>
                      <a:gd name="T104" fmla="*/ 95 w 969"/>
                      <a:gd name="T105" fmla="*/ 275 h 536"/>
                      <a:gd name="T106" fmla="*/ 153 w 969"/>
                      <a:gd name="T107" fmla="*/ 283 h 536"/>
                      <a:gd name="T108" fmla="*/ 208 w 969"/>
                      <a:gd name="T109" fmla="*/ 301 h 536"/>
                      <a:gd name="T110" fmla="*/ 223 w 969"/>
                      <a:gd name="T111" fmla="*/ 324 h 536"/>
                      <a:gd name="T112" fmla="*/ 241 w 969"/>
                      <a:gd name="T113" fmla="*/ 347 h 536"/>
                      <a:gd name="T114" fmla="*/ 260 w 969"/>
                      <a:gd name="T115" fmla="*/ 337 h 536"/>
                      <a:gd name="T116" fmla="*/ 280 w 969"/>
                      <a:gd name="T117" fmla="*/ 328 h 536"/>
                      <a:gd name="T118" fmla="*/ 296 w 969"/>
                      <a:gd name="T119" fmla="*/ 342 h 536"/>
                      <a:gd name="T120" fmla="*/ 965 w 969"/>
                      <a:gd name="T121" fmla="*/ 3 h 536"/>
                      <a:gd name="T122" fmla="*/ 961 w 969"/>
                      <a:gd name="T123" fmla="*/ 7 h 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969"/>
                      <a:gd name="T187" fmla="*/ 0 h 536"/>
                      <a:gd name="T188" fmla="*/ 969 w 969"/>
                      <a:gd name="T189" fmla="*/ 536 h 53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969" h="536">
                        <a:moveTo>
                          <a:pt x="307" y="341"/>
                        </a:moveTo>
                        <a:lnTo>
                          <a:pt x="307" y="341"/>
                        </a:lnTo>
                        <a:lnTo>
                          <a:pt x="308" y="342"/>
                        </a:lnTo>
                        <a:lnTo>
                          <a:pt x="309" y="342"/>
                        </a:lnTo>
                        <a:lnTo>
                          <a:pt x="310" y="342"/>
                        </a:lnTo>
                        <a:lnTo>
                          <a:pt x="311" y="342"/>
                        </a:lnTo>
                        <a:lnTo>
                          <a:pt x="311" y="341"/>
                        </a:lnTo>
                        <a:lnTo>
                          <a:pt x="312" y="341"/>
                        </a:lnTo>
                        <a:lnTo>
                          <a:pt x="313" y="341"/>
                        </a:lnTo>
                        <a:lnTo>
                          <a:pt x="314" y="341"/>
                        </a:lnTo>
                        <a:lnTo>
                          <a:pt x="314" y="340"/>
                        </a:lnTo>
                        <a:lnTo>
                          <a:pt x="315" y="340"/>
                        </a:lnTo>
                        <a:lnTo>
                          <a:pt x="316" y="340"/>
                        </a:lnTo>
                        <a:lnTo>
                          <a:pt x="318" y="340"/>
                        </a:lnTo>
                        <a:lnTo>
                          <a:pt x="319" y="340"/>
                        </a:lnTo>
                        <a:lnTo>
                          <a:pt x="320" y="341"/>
                        </a:lnTo>
                        <a:lnTo>
                          <a:pt x="320" y="342"/>
                        </a:lnTo>
                        <a:lnTo>
                          <a:pt x="320" y="343"/>
                        </a:lnTo>
                        <a:lnTo>
                          <a:pt x="321" y="343"/>
                        </a:lnTo>
                        <a:lnTo>
                          <a:pt x="322" y="343"/>
                        </a:lnTo>
                        <a:lnTo>
                          <a:pt x="323" y="343"/>
                        </a:lnTo>
                        <a:lnTo>
                          <a:pt x="324" y="344"/>
                        </a:lnTo>
                        <a:lnTo>
                          <a:pt x="324" y="345"/>
                        </a:lnTo>
                        <a:lnTo>
                          <a:pt x="323" y="345"/>
                        </a:lnTo>
                        <a:lnTo>
                          <a:pt x="323" y="346"/>
                        </a:lnTo>
                        <a:lnTo>
                          <a:pt x="323" y="347"/>
                        </a:lnTo>
                        <a:lnTo>
                          <a:pt x="322" y="348"/>
                        </a:lnTo>
                        <a:lnTo>
                          <a:pt x="322" y="349"/>
                        </a:lnTo>
                        <a:lnTo>
                          <a:pt x="323" y="348"/>
                        </a:lnTo>
                        <a:lnTo>
                          <a:pt x="323" y="349"/>
                        </a:lnTo>
                        <a:lnTo>
                          <a:pt x="324" y="349"/>
                        </a:lnTo>
                        <a:lnTo>
                          <a:pt x="324" y="350"/>
                        </a:lnTo>
                        <a:lnTo>
                          <a:pt x="325" y="350"/>
                        </a:lnTo>
                        <a:lnTo>
                          <a:pt x="326" y="351"/>
                        </a:lnTo>
                        <a:lnTo>
                          <a:pt x="333" y="353"/>
                        </a:lnTo>
                        <a:lnTo>
                          <a:pt x="334" y="353"/>
                        </a:lnTo>
                        <a:lnTo>
                          <a:pt x="335" y="353"/>
                        </a:lnTo>
                        <a:lnTo>
                          <a:pt x="336" y="353"/>
                        </a:lnTo>
                        <a:lnTo>
                          <a:pt x="337" y="351"/>
                        </a:lnTo>
                        <a:lnTo>
                          <a:pt x="338" y="351"/>
                        </a:lnTo>
                        <a:lnTo>
                          <a:pt x="340" y="353"/>
                        </a:lnTo>
                        <a:lnTo>
                          <a:pt x="341" y="352"/>
                        </a:lnTo>
                        <a:lnTo>
                          <a:pt x="342" y="353"/>
                        </a:lnTo>
                        <a:lnTo>
                          <a:pt x="343" y="353"/>
                        </a:lnTo>
                        <a:lnTo>
                          <a:pt x="342" y="353"/>
                        </a:lnTo>
                        <a:lnTo>
                          <a:pt x="343" y="354"/>
                        </a:lnTo>
                        <a:lnTo>
                          <a:pt x="344" y="355"/>
                        </a:lnTo>
                        <a:lnTo>
                          <a:pt x="345" y="355"/>
                        </a:lnTo>
                        <a:lnTo>
                          <a:pt x="346" y="355"/>
                        </a:lnTo>
                        <a:lnTo>
                          <a:pt x="347" y="356"/>
                        </a:lnTo>
                        <a:lnTo>
                          <a:pt x="348" y="355"/>
                        </a:lnTo>
                        <a:lnTo>
                          <a:pt x="348" y="354"/>
                        </a:lnTo>
                        <a:lnTo>
                          <a:pt x="347" y="353"/>
                        </a:lnTo>
                        <a:lnTo>
                          <a:pt x="348" y="352"/>
                        </a:lnTo>
                        <a:lnTo>
                          <a:pt x="347" y="351"/>
                        </a:lnTo>
                        <a:lnTo>
                          <a:pt x="348" y="351"/>
                        </a:lnTo>
                        <a:lnTo>
                          <a:pt x="348" y="350"/>
                        </a:lnTo>
                        <a:lnTo>
                          <a:pt x="349" y="350"/>
                        </a:lnTo>
                        <a:lnTo>
                          <a:pt x="350" y="350"/>
                        </a:lnTo>
                        <a:lnTo>
                          <a:pt x="351" y="350"/>
                        </a:lnTo>
                        <a:lnTo>
                          <a:pt x="352" y="351"/>
                        </a:lnTo>
                        <a:lnTo>
                          <a:pt x="353" y="351"/>
                        </a:lnTo>
                        <a:lnTo>
                          <a:pt x="354" y="350"/>
                        </a:lnTo>
                        <a:lnTo>
                          <a:pt x="355" y="350"/>
                        </a:lnTo>
                        <a:lnTo>
                          <a:pt x="356" y="351"/>
                        </a:lnTo>
                        <a:lnTo>
                          <a:pt x="357" y="350"/>
                        </a:lnTo>
                        <a:lnTo>
                          <a:pt x="357" y="351"/>
                        </a:lnTo>
                        <a:lnTo>
                          <a:pt x="358" y="351"/>
                        </a:lnTo>
                        <a:lnTo>
                          <a:pt x="359" y="351"/>
                        </a:lnTo>
                        <a:lnTo>
                          <a:pt x="360" y="350"/>
                        </a:lnTo>
                        <a:lnTo>
                          <a:pt x="361" y="350"/>
                        </a:lnTo>
                        <a:lnTo>
                          <a:pt x="362" y="348"/>
                        </a:lnTo>
                        <a:lnTo>
                          <a:pt x="364" y="347"/>
                        </a:lnTo>
                        <a:lnTo>
                          <a:pt x="364" y="346"/>
                        </a:lnTo>
                        <a:lnTo>
                          <a:pt x="364" y="345"/>
                        </a:lnTo>
                        <a:lnTo>
                          <a:pt x="365" y="345"/>
                        </a:lnTo>
                        <a:lnTo>
                          <a:pt x="366" y="345"/>
                        </a:lnTo>
                        <a:lnTo>
                          <a:pt x="367" y="346"/>
                        </a:lnTo>
                        <a:lnTo>
                          <a:pt x="367" y="345"/>
                        </a:lnTo>
                        <a:lnTo>
                          <a:pt x="366" y="344"/>
                        </a:lnTo>
                        <a:lnTo>
                          <a:pt x="366" y="343"/>
                        </a:lnTo>
                        <a:lnTo>
                          <a:pt x="369" y="342"/>
                        </a:lnTo>
                        <a:lnTo>
                          <a:pt x="369" y="341"/>
                        </a:lnTo>
                        <a:lnTo>
                          <a:pt x="370" y="340"/>
                        </a:lnTo>
                        <a:lnTo>
                          <a:pt x="371" y="339"/>
                        </a:lnTo>
                        <a:lnTo>
                          <a:pt x="373" y="339"/>
                        </a:lnTo>
                        <a:lnTo>
                          <a:pt x="374" y="339"/>
                        </a:lnTo>
                        <a:lnTo>
                          <a:pt x="375" y="339"/>
                        </a:lnTo>
                        <a:lnTo>
                          <a:pt x="376" y="339"/>
                        </a:lnTo>
                        <a:lnTo>
                          <a:pt x="377" y="339"/>
                        </a:lnTo>
                        <a:lnTo>
                          <a:pt x="377" y="338"/>
                        </a:lnTo>
                        <a:lnTo>
                          <a:pt x="378" y="337"/>
                        </a:lnTo>
                        <a:lnTo>
                          <a:pt x="379" y="338"/>
                        </a:lnTo>
                        <a:lnTo>
                          <a:pt x="380" y="339"/>
                        </a:lnTo>
                        <a:lnTo>
                          <a:pt x="381" y="338"/>
                        </a:lnTo>
                        <a:lnTo>
                          <a:pt x="382" y="339"/>
                        </a:lnTo>
                        <a:lnTo>
                          <a:pt x="382" y="338"/>
                        </a:lnTo>
                        <a:lnTo>
                          <a:pt x="382" y="337"/>
                        </a:lnTo>
                        <a:lnTo>
                          <a:pt x="383" y="337"/>
                        </a:lnTo>
                        <a:lnTo>
                          <a:pt x="383" y="336"/>
                        </a:lnTo>
                        <a:lnTo>
                          <a:pt x="384" y="335"/>
                        </a:lnTo>
                        <a:lnTo>
                          <a:pt x="385" y="334"/>
                        </a:lnTo>
                        <a:lnTo>
                          <a:pt x="385" y="333"/>
                        </a:lnTo>
                        <a:lnTo>
                          <a:pt x="386" y="334"/>
                        </a:lnTo>
                        <a:lnTo>
                          <a:pt x="386" y="333"/>
                        </a:lnTo>
                        <a:lnTo>
                          <a:pt x="387" y="333"/>
                        </a:lnTo>
                        <a:lnTo>
                          <a:pt x="389" y="332"/>
                        </a:lnTo>
                        <a:lnTo>
                          <a:pt x="390" y="332"/>
                        </a:lnTo>
                        <a:lnTo>
                          <a:pt x="390" y="331"/>
                        </a:lnTo>
                        <a:lnTo>
                          <a:pt x="390" y="330"/>
                        </a:lnTo>
                        <a:lnTo>
                          <a:pt x="390" y="329"/>
                        </a:lnTo>
                        <a:lnTo>
                          <a:pt x="391" y="329"/>
                        </a:lnTo>
                        <a:lnTo>
                          <a:pt x="392" y="328"/>
                        </a:lnTo>
                        <a:lnTo>
                          <a:pt x="393" y="329"/>
                        </a:lnTo>
                        <a:lnTo>
                          <a:pt x="394" y="329"/>
                        </a:lnTo>
                        <a:lnTo>
                          <a:pt x="395" y="329"/>
                        </a:lnTo>
                        <a:lnTo>
                          <a:pt x="396" y="329"/>
                        </a:lnTo>
                        <a:lnTo>
                          <a:pt x="397" y="329"/>
                        </a:lnTo>
                        <a:lnTo>
                          <a:pt x="397" y="328"/>
                        </a:lnTo>
                        <a:lnTo>
                          <a:pt x="398" y="328"/>
                        </a:lnTo>
                        <a:lnTo>
                          <a:pt x="397" y="327"/>
                        </a:lnTo>
                        <a:lnTo>
                          <a:pt x="401" y="326"/>
                        </a:lnTo>
                        <a:lnTo>
                          <a:pt x="404" y="325"/>
                        </a:lnTo>
                        <a:lnTo>
                          <a:pt x="405" y="325"/>
                        </a:lnTo>
                        <a:lnTo>
                          <a:pt x="406" y="324"/>
                        </a:lnTo>
                        <a:lnTo>
                          <a:pt x="407" y="323"/>
                        </a:lnTo>
                        <a:lnTo>
                          <a:pt x="407" y="322"/>
                        </a:lnTo>
                        <a:lnTo>
                          <a:pt x="408" y="321"/>
                        </a:lnTo>
                        <a:lnTo>
                          <a:pt x="408" y="320"/>
                        </a:lnTo>
                        <a:lnTo>
                          <a:pt x="409" y="320"/>
                        </a:lnTo>
                        <a:lnTo>
                          <a:pt x="408" y="319"/>
                        </a:lnTo>
                        <a:lnTo>
                          <a:pt x="409" y="319"/>
                        </a:lnTo>
                        <a:lnTo>
                          <a:pt x="410" y="318"/>
                        </a:lnTo>
                        <a:lnTo>
                          <a:pt x="411" y="318"/>
                        </a:lnTo>
                        <a:lnTo>
                          <a:pt x="411" y="317"/>
                        </a:lnTo>
                        <a:lnTo>
                          <a:pt x="412" y="316"/>
                        </a:lnTo>
                        <a:lnTo>
                          <a:pt x="411" y="315"/>
                        </a:lnTo>
                        <a:lnTo>
                          <a:pt x="411" y="314"/>
                        </a:lnTo>
                        <a:lnTo>
                          <a:pt x="411" y="313"/>
                        </a:lnTo>
                        <a:lnTo>
                          <a:pt x="412" y="313"/>
                        </a:lnTo>
                        <a:lnTo>
                          <a:pt x="413" y="313"/>
                        </a:lnTo>
                        <a:lnTo>
                          <a:pt x="416" y="314"/>
                        </a:lnTo>
                        <a:lnTo>
                          <a:pt x="417" y="313"/>
                        </a:lnTo>
                        <a:lnTo>
                          <a:pt x="418" y="313"/>
                        </a:lnTo>
                        <a:lnTo>
                          <a:pt x="419" y="313"/>
                        </a:lnTo>
                        <a:lnTo>
                          <a:pt x="419" y="314"/>
                        </a:lnTo>
                        <a:lnTo>
                          <a:pt x="420" y="313"/>
                        </a:lnTo>
                        <a:lnTo>
                          <a:pt x="421" y="314"/>
                        </a:lnTo>
                        <a:lnTo>
                          <a:pt x="423" y="313"/>
                        </a:lnTo>
                        <a:lnTo>
                          <a:pt x="424" y="313"/>
                        </a:lnTo>
                        <a:lnTo>
                          <a:pt x="425" y="313"/>
                        </a:lnTo>
                        <a:lnTo>
                          <a:pt x="426" y="312"/>
                        </a:lnTo>
                        <a:lnTo>
                          <a:pt x="426" y="310"/>
                        </a:lnTo>
                        <a:lnTo>
                          <a:pt x="427" y="309"/>
                        </a:lnTo>
                        <a:lnTo>
                          <a:pt x="429" y="307"/>
                        </a:lnTo>
                        <a:lnTo>
                          <a:pt x="430" y="308"/>
                        </a:lnTo>
                        <a:lnTo>
                          <a:pt x="431" y="308"/>
                        </a:lnTo>
                        <a:lnTo>
                          <a:pt x="431" y="307"/>
                        </a:lnTo>
                        <a:lnTo>
                          <a:pt x="433" y="308"/>
                        </a:lnTo>
                        <a:lnTo>
                          <a:pt x="433" y="307"/>
                        </a:lnTo>
                        <a:lnTo>
                          <a:pt x="434" y="306"/>
                        </a:lnTo>
                        <a:lnTo>
                          <a:pt x="435" y="306"/>
                        </a:lnTo>
                        <a:lnTo>
                          <a:pt x="436" y="306"/>
                        </a:lnTo>
                        <a:lnTo>
                          <a:pt x="437" y="306"/>
                        </a:lnTo>
                        <a:lnTo>
                          <a:pt x="438" y="306"/>
                        </a:lnTo>
                        <a:lnTo>
                          <a:pt x="439" y="307"/>
                        </a:lnTo>
                        <a:lnTo>
                          <a:pt x="440" y="308"/>
                        </a:lnTo>
                        <a:lnTo>
                          <a:pt x="441" y="309"/>
                        </a:lnTo>
                        <a:lnTo>
                          <a:pt x="442" y="309"/>
                        </a:lnTo>
                        <a:lnTo>
                          <a:pt x="444" y="311"/>
                        </a:lnTo>
                        <a:lnTo>
                          <a:pt x="445" y="311"/>
                        </a:lnTo>
                        <a:lnTo>
                          <a:pt x="445" y="312"/>
                        </a:lnTo>
                        <a:lnTo>
                          <a:pt x="445" y="313"/>
                        </a:lnTo>
                        <a:lnTo>
                          <a:pt x="446" y="314"/>
                        </a:lnTo>
                        <a:lnTo>
                          <a:pt x="446" y="315"/>
                        </a:lnTo>
                        <a:lnTo>
                          <a:pt x="447" y="314"/>
                        </a:lnTo>
                        <a:lnTo>
                          <a:pt x="448" y="314"/>
                        </a:lnTo>
                        <a:lnTo>
                          <a:pt x="448" y="315"/>
                        </a:lnTo>
                        <a:lnTo>
                          <a:pt x="448" y="316"/>
                        </a:lnTo>
                        <a:lnTo>
                          <a:pt x="449" y="315"/>
                        </a:lnTo>
                        <a:lnTo>
                          <a:pt x="450" y="316"/>
                        </a:lnTo>
                        <a:lnTo>
                          <a:pt x="451" y="316"/>
                        </a:lnTo>
                        <a:lnTo>
                          <a:pt x="451" y="317"/>
                        </a:lnTo>
                        <a:lnTo>
                          <a:pt x="452" y="317"/>
                        </a:lnTo>
                        <a:lnTo>
                          <a:pt x="453" y="317"/>
                        </a:lnTo>
                        <a:lnTo>
                          <a:pt x="454" y="317"/>
                        </a:lnTo>
                        <a:lnTo>
                          <a:pt x="454" y="318"/>
                        </a:lnTo>
                        <a:lnTo>
                          <a:pt x="455" y="319"/>
                        </a:lnTo>
                        <a:lnTo>
                          <a:pt x="455" y="320"/>
                        </a:lnTo>
                        <a:lnTo>
                          <a:pt x="455" y="321"/>
                        </a:lnTo>
                        <a:lnTo>
                          <a:pt x="456" y="320"/>
                        </a:lnTo>
                        <a:lnTo>
                          <a:pt x="457" y="320"/>
                        </a:lnTo>
                        <a:lnTo>
                          <a:pt x="459" y="321"/>
                        </a:lnTo>
                        <a:lnTo>
                          <a:pt x="458" y="322"/>
                        </a:lnTo>
                        <a:lnTo>
                          <a:pt x="459" y="322"/>
                        </a:lnTo>
                        <a:lnTo>
                          <a:pt x="459" y="323"/>
                        </a:lnTo>
                        <a:lnTo>
                          <a:pt x="460" y="323"/>
                        </a:lnTo>
                        <a:lnTo>
                          <a:pt x="461" y="323"/>
                        </a:lnTo>
                        <a:lnTo>
                          <a:pt x="460" y="324"/>
                        </a:lnTo>
                        <a:lnTo>
                          <a:pt x="459" y="325"/>
                        </a:lnTo>
                        <a:lnTo>
                          <a:pt x="460" y="325"/>
                        </a:lnTo>
                        <a:lnTo>
                          <a:pt x="460" y="326"/>
                        </a:lnTo>
                        <a:lnTo>
                          <a:pt x="459" y="326"/>
                        </a:lnTo>
                        <a:lnTo>
                          <a:pt x="460" y="327"/>
                        </a:lnTo>
                        <a:lnTo>
                          <a:pt x="460" y="328"/>
                        </a:lnTo>
                        <a:lnTo>
                          <a:pt x="461" y="329"/>
                        </a:lnTo>
                        <a:lnTo>
                          <a:pt x="462" y="329"/>
                        </a:lnTo>
                        <a:lnTo>
                          <a:pt x="462" y="330"/>
                        </a:lnTo>
                        <a:lnTo>
                          <a:pt x="462" y="331"/>
                        </a:lnTo>
                        <a:lnTo>
                          <a:pt x="463" y="331"/>
                        </a:lnTo>
                        <a:lnTo>
                          <a:pt x="463" y="332"/>
                        </a:lnTo>
                        <a:lnTo>
                          <a:pt x="462" y="332"/>
                        </a:lnTo>
                        <a:lnTo>
                          <a:pt x="461" y="333"/>
                        </a:lnTo>
                        <a:lnTo>
                          <a:pt x="460" y="332"/>
                        </a:lnTo>
                        <a:lnTo>
                          <a:pt x="459" y="333"/>
                        </a:lnTo>
                        <a:lnTo>
                          <a:pt x="458" y="333"/>
                        </a:lnTo>
                        <a:lnTo>
                          <a:pt x="457" y="333"/>
                        </a:lnTo>
                        <a:lnTo>
                          <a:pt x="457" y="334"/>
                        </a:lnTo>
                        <a:lnTo>
                          <a:pt x="455" y="333"/>
                        </a:lnTo>
                        <a:lnTo>
                          <a:pt x="454" y="334"/>
                        </a:lnTo>
                        <a:lnTo>
                          <a:pt x="453" y="334"/>
                        </a:lnTo>
                        <a:lnTo>
                          <a:pt x="452" y="334"/>
                        </a:lnTo>
                        <a:lnTo>
                          <a:pt x="451" y="335"/>
                        </a:lnTo>
                        <a:lnTo>
                          <a:pt x="450" y="336"/>
                        </a:lnTo>
                        <a:lnTo>
                          <a:pt x="449" y="336"/>
                        </a:lnTo>
                        <a:lnTo>
                          <a:pt x="448" y="336"/>
                        </a:lnTo>
                        <a:lnTo>
                          <a:pt x="447" y="337"/>
                        </a:lnTo>
                        <a:lnTo>
                          <a:pt x="447" y="338"/>
                        </a:lnTo>
                        <a:lnTo>
                          <a:pt x="446" y="338"/>
                        </a:lnTo>
                        <a:lnTo>
                          <a:pt x="445" y="339"/>
                        </a:lnTo>
                        <a:lnTo>
                          <a:pt x="444" y="339"/>
                        </a:lnTo>
                        <a:lnTo>
                          <a:pt x="443" y="340"/>
                        </a:lnTo>
                        <a:lnTo>
                          <a:pt x="444" y="340"/>
                        </a:lnTo>
                        <a:lnTo>
                          <a:pt x="444" y="341"/>
                        </a:lnTo>
                        <a:lnTo>
                          <a:pt x="442" y="341"/>
                        </a:lnTo>
                        <a:lnTo>
                          <a:pt x="442" y="342"/>
                        </a:lnTo>
                        <a:lnTo>
                          <a:pt x="441" y="342"/>
                        </a:lnTo>
                        <a:lnTo>
                          <a:pt x="441" y="343"/>
                        </a:lnTo>
                        <a:lnTo>
                          <a:pt x="441" y="344"/>
                        </a:lnTo>
                        <a:lnTo>
                          <a:pt x="441" y="345"/>
                        </a:lnTo>
                        <a:lnTo>
                          <a:pt x="440" y="345"/>
                        </a:lnTo>
                        <a:lnTo>
                          <a:pt x="439" y="345"/>
                        </a:lnTo>
                        <a:lnTo>
                          <a:pt x="439" y="346"/>
                        </a:lnTo>
                        <a:lnTo>
                          <a:pt x="439" y="347"/>
                        </a:lnTo>
                        <a:lnTo>
                          <a:pt x="440" y="347"/>
                        </a:lnTo>
                        <a:lnTo>
                          <a:pt x="440" y="348"/>
                        </a:lnTo>
                        <a:lnTo>
                          <a:pt x="441" y="348"/>
                        </a:lnTo>
                        <a:lnTo>
                          <a:pt x="441" y="349"/>
                        </a:lnTo>
                        <a:lnTo>
                          <a:pt x="442" y="350"/>
                        </a:lnTo>
                        <a:lnTo>
                          <a:pt x="441" y="350"/>
                        </a:lnTo>
                        <a:lnTo>
                          <a:pt x="442" y="352"/>
                        </a:lnTo>
                        <a:lnTo>
                          <a:pt x="444" y="353"/>
                        </a:lnTo>
                        <a:lnTo>
                          <a:pt x="444" y="354"/>
                        </a:lnTo>
                        <a:lnTo>
                          <a:pt x="444" y="355"/>
                        </a:lnTo>
                        <a:lnTo>
                          <a:pt x="444" y="356"/>
                        </a:lnTo>
                        <a:lnTo>
                          <a:pt x="445" y="357"/>
                        </a:lnTo>
                        <a:lnTo>
                          <a:pt x="445" y="358"/>
                        </a:lnTo>
                        <a:lnTo>
                          <a:pt x="445" y="359"/>
                        </a:lnTo>
                        <a:lnTo>
                          <a:pt x="444" y="360"/>
                        </a:lnTo>
                        <a:lnTo>
                          <a:pt x="443" y="361"/>
                        </a:lnTo>
                        <a:lnTo>
                          <a:pt x="443" y="362"/>
                        </a:lnTo>
                        <a:lnTo>
                          <a:pt x="442" y="363"/>
                        </a:lnTo>
                        <a:lnTo>
                          <a:pt x="441" y="363"/>
                        </a:lnTo>
                        <a:lnTo>
                          <a:pt x="441" y="364"/>
                        </a:lnTo>
                        <a:lnTo>
                          <a:pt x="441" y="363"/>
                        </a:lnTo>
                        <a:lnTo>
                          <a:pt x="440" y="362"/>
                        </a:lnTo>
                        <a:lnTo>
                          <a:pt x="439" y="362"/>
                        </a:lnTo>
                        <a:lnTo>
                          <a:pt x="438" y="363"/>
                        </a:lnTo>
                        <a:lnTo>
                          <a:pt x="437" y="364"/>
                        </a:lnTo>
                        <a:lnTo>
                          <a:pt x="436" y="363"/>
                        </a:lnTo>
                        <a:lnTo>
                          <a:pt x="435" y="363"/>
                        </a:lnTo>
                        <a:lnTo>
                          <a:pt x="435" y="364"/>
                        </a:lnTo>
                        <a:lnTo>
                          <a:pt x="434" y="364"/>
                        </a:lnTo>
                        <a:lnTo>
                          <a:pt x="433" y="365"/>
                        </a:lnTo>
                        <a:lnTo>
                          <a:pt x="434" y="365"/>
                        </a:lnTo>
                        <a:lnTo>
                          <a:pt x="435" y="365"/>
                        </a:lnTo>
                        <a:lnTo>
                          <a:pt x="435" y="366"/>
                        </a:lnTo>
                        <a:lnTo>
                          <a:pt x="435" y="367"/>
                        </a:lnTo>
                        <a:lnTo>
                          <a:pt x="436" y="367"/>
                        </a:lnTo>
                        <a:lnTo>
                          <a:pt x="435" y="368"/>
                        </a:lnTo>
                        <a:lnTo>
                          <a:pt x="434" y="367"/>
                        </a:lnTo>
                        <a:lnTo>
                          <a:pt x="433" y="368"/>
                        </a:lnTo>
                        <a:lnTo>
                          <a:pt x="433" y="369"/>
                        </a:lnTo>
                        <a:lnTo>
                          <a:pt x="433" y="370"/>
                        </a:lnTo>
                        <a:lnTo>
                          <a:pt x="433" y="371"/>
                        </a:lnTo>
                        <a:lnTo>
                          <a:pt x="432" y="371"/>
                        </a:lnTo>
                        <a:lnTo>
                          <a:pt x="431" y="371"/>
                        </a:lnTo>
                        <a:lnTo>
                          <a:pt x="431" y="372"/>
                        </a:lnTo>
                        <a:lnTo>
                          <a:pt x="430" y="372"/>
                        </a:lnTo>
                        <a:lnTo>
                          <a:pt x="430" y="373"/>
                        </a:lnTo>
                        <a:lnTo>
                          <a:pt x="429" y="373"/>
                        </a:lnTo>
                        <a:lnTo>
                          <a:pt x="428" y="373"/>
                        </a:lnTo>
                        <a:lnTo>
                          <a:pt x="427" y="373"/>
                        </a:lnTo>
                        <a:lnTo>
                          <a:pt x="426" y="373"/>
                        </a:lnTo>
                        <a:lnTo>
                          <a:pt x="425" y="373"/>
                        </a:lnTo>
                        <a:lnTo>
                          <a:pt x="425" y="374"/>
                        </a:lnTo>
                        <a:lnTo>
                          <a:pt x="426" y="374"/>
                        </a:lnTo>
                        <a:lnTo>
                          <a:pt x="426" y="375"/>
                        </a:lnTo>
                        <a:lnTo>
                          <a:pt x="426" y="376"/>
                        </a:lnTo>
                        <a:lnTo>
                          <a:pt x="425" y="376"/>
                        </a:lnTo>
                        <a:lnTo>
                          <a:pt x="425" y="377"/>
                        </a:lnTo>
                        <a:lnTo>
                          <a:pt x="424" y="377"/>
                        </a:lnTo>
                        <a:lnTo>
                          <a:pt x="423" y="377"/>
                        </a:lnTo>
                        <a:lnTo>
                          <a:pt x="422" y="377"/>
                        </a:lnTo>
                        <a:lnTo>
                          <a:pt x="422" y="378"/>
                        </a:lnTo>
                        <a:lnTo>
                          <a:pt x="421" y="379"/>
                        </a:lnTo>
                        <a:lnTo>
                          <a:pt x="420" y="380"/>
                        </a:lnTo>
                        <a:lnTo>
                          <a:pt x="421" y="380"/>
                        </a:lnTo>
                        <a:lnTo>
                          <a:pt x="422" y="380"/>
                        </a:lnTo>
                        <a:lnTo>
                          <a:pt x="422" y="381"/>
                        </a:lnTo>
                        <a:lnTo>
                          <a:pt x="423" y="380"/>
                        </a:lnTo>
                        <a:lnTo>
                          <a:pt x="424" y="380"/>
                        </a:lnTo>
                        <a:lnTo>
                          <a:pt x="425" y="380"/>
                        </a:lnTo>
                        <a:lnTo>
                          <a:pt x="426" y="380"/>
                        </a:lnTo>
                        <a:lnTo>
                          <a:pt x="427" y="380"/>
                        </a:lnTo>
                        <a:lnTo>
                          <a:pt x="428" y="380"/>
                        </a:lnTo>
                        <a:lnTo>
                          <a:pt x="429" y="381"/>
                        </a:lnTo>
                        <a:lnTo>
                          <a:pt x="430" y="381"/>
                        </a:lnTo>
                        <a:lnTo>
                          <a:pt x="430" y="380"/>
                        </a:lnTo>
                        <a:lnTo>
                          <a:pt x="431" y="381"/>
                        </a:lnTo>
                        <a:lnTo>
                          <a:pt x="432" y="381"/>
                        </a:lnTo>
                        <a:lnTo>
                          <a:pt x="433" y="381"/>
                        </a:lnTo>
                        <a:lnTo>
                          <a:pt x="434" y="381"/>
                        </a:lnTo>
                        <a:lnTo>
                          <a:pt x="435" y="381"/>
                        </a:lnTo>
                        <a:lnTo>
                          <a:pt x="435" y="380"/>
                        </a:lnTo>
                        <a:lnTo>
                          <a:pt x="436" y="380"/>
                        </a:lnTo>
                        <a:lnTo>
                          <a:pt x="436" y="379"/>
                        </a:lnTo>
                        <a:lnTo>
                          <a:pt x="437" y="380"/>
                        </a:lnTo>
                        <a:lnTo>
                          <a:pt x="438" y="380"/>
                        </a:lnTo>
                        <a:lnTo>
                          <a:pt x="438" y="381"/>
                        </a:lnTo>
                        <a:lnTo>
                          <a:pt x="438" y="382"/>
                        </a:lnTo>
                        <a:lnTo>
                          <a:pt x="437" y="383"/>
                        </a:lnTo>
                        <a:lnTo>
                          <a:pt x="438" y="383"/>
                        </a:lnTo>
                        <a:lnTo>
                          <a:pt x="438" y="384"/>
                        </a:lnTo>
                        <a:lnTo>
                          <a:pt x="439" y="384"/>
                        </a:lnTo>
                        <a:lnTo>
                          <a:pt x="440" y="384"/>
                        </a:lnTo>
                        <a:lnTo>
                          <a:pt x="441" y="385"/>
                        </a:lnTo>
                        <a:lnTo>
                          <a:pt x="441" y="386"/>
                        </a:lnTo>
                        <a:lnTo>
                          <a:pt x="442" y="387"/>
                        </a:lnTo>
                        <a:lnTo>
                          <a:pt x="442" y="388"/>
                        </a:lnTo>
                        <a:lnTo>
                          <a:pt x="442" y="389"/>
                        </a:lnTo>
                        <a:lnTo>
                          <a:pt x="441" y="390"/>
                        </a:lnTo>
                        <a:lnTo>
                          <a:pt x="440" y="390"/>
                        </a:lnTo>
                        <a:lnTo>
                          <a:pt x="440" y="392"/>
                        </a:lnTo>
                        <a:lnTo>
                          <a:pt x="441" y="393"/>
                        </a:lnTo>
                        <a:lnTo>
                          <a:pt x="442" y="394"/>
                        </a:lnTo>
                        <a:lnTo>
                          <a:pt x="441" y="396"/>
                        </a:lnTo>
                        <a:lnTo>
                          <a:pt x="441" y="397"/>
                        </a:lnTo>
                        <a:lnTo>
                          <a:pt x="441" y="398"/>
                        </a:lnTo>
                        <a:lnTo>
                          <a:pt x="440" y="399"/>
                        </a:lnTo>
                        <a:lnTo>
                          <a:pt x="440" y="400"/>
                        </a:lnTo>
                        <a:lnTo>
                          <a:pt x="440" y="401"/>
                        </a:lnTo>
                        <a:lnTo>
                          <a:pt x="440" y="402"/>
                        </a:lnTo>
                        <a:lnTo>
                          <a:pt x="439" y="402"/>
                        </a:lnTo>
                        <a:lnTo>
                          <a:pt x="439" y="403"/>
                        </a:lnTo>
                        <a:lnTo>
                          <a:pt x="440" y="404"/>
                        </a:lnTo>
                        <a:lnTo>
                          <a:pt x="441" y="404"/>
                        </a:lnTo>
                        <a:lnTo>
                          <a:pt x="442" y="404"/>
                        </a:lnTo>
                        <a:lnTo>
                          <a:pt x="443" y="404"/>
                        </a:lnTo>
                        <a:lnTo>
                          <a:pt x="444" y="404"/>
                        </a:lnTo>
                        <a:lnTo>
                          <a:pt x="444" y="405"/>
                        </a:lnTo>
                        <a:lnTo>
                          <a:pt x="442" y="406"/>
                        </a:lnTo>
                        <a:lnTo>
                          <a:pt x="442" y="407"/>
                        </a:lnTo>
                        <a:lnTo>
                          <a:pt x="441" y="407"/>
                        </a:lnTo>
                        <a:lnTo>
                          <a:pt x="441" y="408"/>
                        </a:lnTo>
                        <a:lnTo>
                          <a:pt x="441" y="409"/>
                        </a:lnTo>
                        <a:lnTo>
                          <a:pt x="441" y="410"/>
                        </a:lnTo>
                        <a:lnTo>
                          <a:pt x="440" y="411"/>
                        </a:lnTo>
                        <a:lnTo>
                          <a:pt x="441" y="411"/>
                        </a:lnTo>
                        <a:lnTo>
                          <a:pt x="442" y="411"/>
                        </a:lnTo>
                        <a:lnTo>
                          <a:pt x="443" y="411"/>
                        </a:lnTo>
                        <a:lnTo>
                          <a:pt x="444" y="411"/>
                        </a:lnTo>
                        <a:lnTo>
                          <a:pt x="445" y="411"/>
                        </a:lnTo>
                        <a:lnTo>
                          <a:pt x="446" y="411"/>
                        </a:lnTo>
                        <a:lnTo>
                          <a:pt x="447" y="410"/>
                        </a:lnTo>
                        <a:lnTo>
                          <a:pt x="448" y="411"/>
                        </a:lnTo>
                        <a:lnTo>
                          <a:pt x="447" y="412"/>
                        </a:lnTo>
                        <a:lnTo>
                          <a:pt x="447" y="414"/>
                        </a:lnTo>
                        <a:lnTo>
                          <a:pt x="447" y="415"/>
                        </a:lnTo>
                        <a:lnTo>
                          <a:pt x="449" y="415"/>
                        </a:lnTo>
                        <a:lnTo>
                          <a:pt x="450" y="415"/>
                        </a:lnTo>
                        <a:lnTo>
                          <a:pt x="451" y="415"/>
                        </a:lnTo>
                        <a:lnTo>
                          <a:pt x="452" y="416"/>
                        </a:lnTo>
                        <a:lnTo>
                          <a:pt x="452" y="417"/>
                        </a:lnTo>
                        <a:lnTo>
                          <a:pt x="452" y="418"/>
                        </a:lnTo>
                        <a:lnTo>
                          <a:pt x="453" y="418"/>
                        </a:lnTo>
                        <a:lnTo>
                          <a:pt x="454" y="419"/>
                        </a:lnTo>
                        <a:lnTo>
                          <a:pt x="455" y="418"/>
                        </a:lnTo>
                        <a:lnTo>
                          <a:pt x="455" y="419"/>
                        </a:lnTo>
                        <a:lnTo>
                          <a:pt x="456" y="419"/>
                        </a:lnTo>
                        <a:lnTo>
                          <a:pt x="457" y="419"/>
                        </a:lnTo>
                        <a:lnTo>
                          <a:pt x="460" y="419"/>
                        </a:lnTo>
                        <a:lnTo>
                          <a:pt x="461" y="417"/>
                        </a:lnTo>
                        <a:lnTo>
                          <a:pt x="463" y="417"/>
                        </a:lnTo>
                        <a:lnTo>
                          <a:pt x="464" y="416"/>
                        </a:lnTo>
                        <a:lnTo>
                          <a:pt x="466" y="414"/>
                        </a:lnTo>
                        <a:lnTo>
                          <a:pt x="467" y="414"/>
                        </a:lnTo>
                        <a:lnTo>
                          <a:pt x="468" y="414"/>
                        </a:lnTo>
                        <a:lnTo>
                          <a:pt x="469" y="413"/>
                        </a:lnTo>
                        <a:lnTo>
                          <a:pt x="470" y="412"/>
                        </a:lnTo>
                        <a:lnTo>
                          <a:pt x="471" y="412"/>
                        </a:lnTo>
                        <a:lnTo>
                          <a:pt x="473" y="412"/>
                        </a:lnTo>
                        <a:lnTo>
                          <a:pt x="474" y="411"/>
                        </a:lnTo>
                        <a:lnTo>
                          <a:pt x="475" y="411"/>
                        </a:lnTo>
                        <a:lnTo>
                          <a:pt x="476" y="410"/>
                        </a:lnTo>
                        <a:lnTo>
                          <a:pt x="477" y="410"/>
                        </a:lnTo>
                        <a:lnTo>
                          <a:pt x="480" y="411"/>
                        </a:lnTo>
                        <a:lnTo>
                          <a:pt x="481" y="411"/>
                        </a:lnTo>
                        <a:lnTo>
                          <a:pt x="482" y="410"/>
                        </a:lnTo>
                        <a:lnTo>
                          <a:pt x="482" y="409"/>
                        </a:lnTo>
                        <a:lnTo>
                          <a:pt x="483" y="409"/>
                        </a:lnTo>
                        <a:lnTo>
                          <a:pt x="484" y="409"/>
                        </a:lnTo>
                        <a:lnTo>
                          <a:pt x="485" y="409"/>
                        </a:lnTo>
                        <a:lnTo>
                          <a:pt x="485" y="408"/>
                        </a:lnTo>
                        <a:lnTo>
                          <a:pt x="484" y="407"/>
                        </a:lnTo>
                        <a:lnTo>
                          <a:pt x="485" y="407"/>
                        </a:lnTo>
                        <a:lnTo>
                          <a:pt x="487" y="408"/>
                        </a:lnTo>
                        <a:lnTo>
                          <a:pt x="487" y="407"/>
                        </a:lnTo>
                        <a:lnTo>
                          <a:pt x="488" y="408"/>
                        </a:lnTo>
                        <a:lnTo>
                          <a:pt x="488" y="407"/>
                        </a:lnTo>
                        <a:lnTo>
                          <a:pt x="488" y="406"/>
                        </a:lnTo>
                        <a:lnTo>
                          <a:pt x="488" y="405"/>
                        </a:lnTo>
                        <a:lnTo>
                          <a:pt x="489" y="405"/>
                        </a:lnTo>
                        <a:lnTo>
                          <a:pt x="490" y="405"/>
                        </a:lnTo>
                        <a:lnTo>
                          <a:pt x="492" y="404"/>
                        </a:lnTo>
                        <a:lnTo>
                          <a:pt x="493" y="404"/>
                        </a:lnTo>
                        <a:lnTo>
                          <a:pt x="494" y="404"/>
                        </a:lnTo>
                        <a:lnTo>
                          <a:pt x="495" y="404"/>
                        </a:lnTo>
                        <a:lnTo>
                          <a:pt x="495" y="403"/>
                        </a:lnTo>
                        <a:lnTo>
                          <a:pt x="495" y="402"/>
                        </a:lnTo>
                        <a:lnTo>
                          <a:pt x="494" y="402"/>
                        </a:lnTo>
                        <a:lnTo>
                          <a:pt x="493" y="402"/>
                        </a:lnTo>
                        <a:lnTo>
                          <a:pt x="493" y="401"/>
                        </a:lnTo>
                        <a:lnTo>
                          <a:pt x="493" y="400"/>
                        </a:lnTo>
                        <a:lnTo>
                          <a:pt x="492" y="400"/>
                        </a:lnTo>
                        <a:lnTo>
                          <a:pt x="492" y="399"/>
                        </a:lnTo>
                        <a:lnTo>
                          <a:pt x="493" y="398"/>
                        </a:lnTo>
                        <a:lnTo>
                          <a:pt x="494" y="398"/>
                        </a:lnTo>
                        <a:lnTo>
                          <a:pt x="495" y="398"/>
                        </a:lnTo>
                        <a:lnTo>
                          <a:pt x="495" y="397"/>
                        </a:lnTo>
                        <a:lnTo>
                          <a:pt x="495" y="396"/>
                        </a:lnTo>
                        <a:lnTo>
                          <a:pt x="495" y="394"/>
                        </a:lnTo>
                        <a:lnTo>
                          <a:pt x="496" y="394"/>
                        </a:lnTo>
                        <a:lnTo>
                          <a:pt x="496" y="393"/>
                        </a:lnTo>
                        <a:lnTo>
                          <a:pt x="496" y="391"/>
                        </a:lnTo>
                        <a:lnTo>
                          <a:pt x="496" y="390"/>
                        </a:lnTo>
                        <a:lnTo>
                          <a:pt x="497" y="389"/>
                        </a:lnTo>
                        <a:lnTo>
                          <a:pt x="497" y="388"/>
                        </a:lnTo>
                        <a:lnTo>
                          <a:pt x="497" y="387"/>
                        </a:lnTo>
                        <a:lnTo>
                          <a:pt x="498" y="386"/>
                        </a:lnTo>
                        <a:lnTo>
                          <a:pt x="500" y="388"/>
                        </a:lnTo>
                        <a:lnTo>
                          <a:pt x="501" y="388"/>
                        </a:lnTo>
                        <a:lnTo>
                          <a:pt x="502" y="388"/>
                        </a:lnTo>
                        <a:lnTo>
                          <a:pt x="502" y="387"/>
                        </a:lnTo>
                        <a:lnTo>
                          <a:pt x="501" y="387"/>
                        </a:lnTo>
                        <a:lnTo>
                          <a:pt x="502" y="386"/>
                        </a:lnTo>
                        <a:lnTo>
                          <a:pt x="502" y="385"/>
                        </a:lnTo>
                        <a:lnTo>
                          <a:pt x="502" y="384"/>
                        </a:lnTo>
                        <a:lnTo>
                          <a:pt x="502" y="383"/>
                        </a:lnTo>
                        <a:lnTo>
                          <a:pt x="503" y="382"/>
                        </a:lnTo>
                        <a:lnTo>
                          <a:pt x="504" y="382"/>
                        </a:lnTo>
                        <a:lnTo>
                          <a:pt x="506" y="382"/>
                        </a:lnTo>
                        <a:lnTo>
                          <a:pt x="506" y="383"/>
                        </a:lnTo>
                        <a:lnTo>
                          <a:pt x="508" y="384"/>
                        </a:lnTo>
                        <a:lnTo>
                          <a:pt x="510" y="385"/>
                        </a:lnTo>
                        <a:lnTo>
                          <a:pt x="511" y="384"/>
                        </a:lnTo>
                        <a:lnTo>
                          <a:pt x="512" y="386"/>
                        </a:lnTo>
                        <a:lnTo>
                          <a:pt x="512" y="385"/>
                        </a:lnTo>
                        <a:lnTo>
                          <a:pt x="513" y="385"/>
                        </a:lnTo>
                        <a:lnTo>
                          <a:pt x="514" y="385"/>
                        </a:lnTo>
                        <a:lnTo>
                          <a:pt x="515" y="385"/>
                        </a:lnTo>
                        <a:lnTo>
                          <a:pt x="516" y="385"/>
                        </a:lnTo>
                        <a:lnTo>
                          <a:pt x="515" y="384"/>
                        </a:lnTo>
                        <a:lnTo>
                          <a:pt x="516" y="384"/>
                        </a:lnTo>
                        <a:lnTo>
                          <a:pt x="517" y="383"/>
                        </a:lnTo>
                        <a:lnTo>
                          <a:pt x="517" y="382"/>
                        </a:lnTo>
                        <a:lnTo>
                          <a:pt x="517" y="381"/>
                        </a:lnTo>
                        <a:lnTo>
                          <a:pt x="516" y="381"/>
                        </a:lnTo>
                        <a:lnTo>
                          <a:pt x="517" y="381"/>
                        </a:lnTo>
                        <a:lnTo>
                          <a:pt x="517" y="380"/>
                        </a:lnTo>
                        <a:lnTo>
                          <a:pt x="518" y="379"/>
                        </a:lnTo>
                        <a:lnTo>
                          <a:pt x="517" y="378"/>
                        </a:lnTo>
                        <a:lnTo>
                          <a:pt x="517" y="377"/>
                        </a:lnTo>
                        <a:lnTo>
                          <a:pt x="517" y="376"/>
                        </a:lnTo>
                        <a:lnTo>
                          <a:pt x="518" y="376"/>
                        </a:lnTo>
                        <a:lnTo>
                          <a:pt x="518" y="375"/>
                        </a:lnTo>
                        <a:lnTo>
                          <a:pt x="519" y="374"/>
                        </a:lnTo>
                        <a:lnTo>
                          <a:pt x="520" y="375"/>
                        </a:lnTo>
                        <a:lnTo>
                          <a:pt x="521" y="375"/>
                        </a:lnTo>
                        <a:lnTo>
                          <a:pt x="521" y="374"/>
                        </a:lnTo>
                        <a:lnTo>
                          <a:pt x="522" y="374"/>
                        </a:lnTo>
                        <a:lnTo>
                          <a:pt x="523" y="375"/>
                        </a:lnTo>
                        <a:lnTo>
                          <a:pt x="524" y="375"/>
                        </a:lnTo>
                        <a:lnTo>
                          <a:pt x="524" y="374"/>
                        </a:lnTo>
                        <a:lnTo>
                          <a:pt x="525" y="374"/>
                        </a:lnTo>
                        <a:lnTo>
                          <a:pt x="527" y="375"/>
                        </a:lnTo>
                        <a:lnTo>
                          <a:pt x="528" y="375"/>
                        </a:lnTo>
                        <a:lnTo>
                          <a:pt x="529" y="375"/>
                        </a:lnTo>
                        <a:lnTo>
                          <a:pt x="530" y="375"/>
                        </a:lnTo>
                        <a:lnTo>
                          <a:pt x="531" y="375"/>
                        </a:lnTo>
                        <a:lnTo>
                          <a:pt x="532" y="376"/>
                        </a:lnTo>
                        <a:lnTo>
                          <a:pt x="533" y="377"/>
                        </a:lnTo>
                        <a:lnTo>
                          <a:pt x="534" y="378"/>
                        </a:lnTo>
                        <a:lnTo>
                          <a:pt x="535" y="378"/>
                        </a:lnTo>
                        <a:lnTo>
                          <a:pt x="535" y="377"/>
                        </a:lnTo>
                        <a:lnTo>
                          <a:pt x="534" y="376"/>
                        </a:lnTo>
                        <a:lnTo>
                          <a:pt x="535" y="376"/>
                        </a:lnTo>
                        <a:lnTo>
                          <a:pt x="536" y="375"/>
                        </a:lnTo>
                        <a:lnTo>
                          <a:pt x="537" y="374"/>
                        </a:lnTo>
                        <a:lnTo>
                          <a:pt x="537" y="373"/>
                        </a:lnTo>
                        <a:lnTo>
                          <a:pt x="538" y="373"/>
                        </a:lnTo>
                        <a:lnTo>
                          <a:pt x="539" y="372"/>
                        </a:lnTo>
                        <a:lnTo>
                          <a:pt x="540" y="372"/>
                        </a:lnTo>
                        <a:lnTo>
                          <a:pt x="541" y="372"/>
                        </a:lnTo>
                        <a:lnTo>
                          <a:pt x="541" y="373"/>
                        </a:lnTo>
                        <a:lnTo>
                          <a:pt x="542" y="373"/>
                        </a:lnTo>
                        <a:lnTo>
                          <a:pt x="541" y="374"/>
                        </a:lnTo>
                        <a:lnTo>
                          <a:pt x="541" y="375"/>
                        </a:lnTo>
                        <a:lnTo>
                          <a:pt x="542" y="374"/>
                        </a:lnTo>
                        <a:lnTo>
                          <a:pt x="543" y="375"/>
                        </a:lnTo>
                        <a:lnTo>
                          <a:pt x="544" y="374"/>
                        </a:lnTo>
                        <a:lnTo>
                          <a:pt x="545" y="374"/>
                        </a:lnTo>
                        <a:lnTo>
                          <a:pt x="545" y="375"/>
                        </a:lnTo>
                        <a:lnTo>
                          <a:pt x="545" y="376"/>
                        </a:lnTo>
                        <a:lnTo>
                          <a:pt x="546" y="377"/>
                        </a:lnTo>
                        <a:lnTo>
                          <a:pt x="546" y="378"/>
                        </a:lnTo>
                        <a:lnTo>
                          <a:pt x="547" y="378"/>
                        </a:lnTo>
                        <a:lnTo>
                          <a:pt x="547" y="377"/>
                        </a:lnTo>
                        <a:lnTo>
                          <a:pt x="548" y="376"/>
                        </a:lnTo>
                        <a:lnTo>
                          <a:pt x="549" y="376"/>
                        </a:lnTo>
                        <a:lnTo>
                          <a:pt x="549" y="375"/>
                        </a:lnTo>
                        <a:lnTo>
                          <a:pt x="550" y="375"/>
                        </a:lnTo>
                        <a:lnTo>
                          <a:pt x="551" y="375"/>
                        </a:lnTo>
                        <a:lnTo>
                          <a:pt x="552" y="375"/>
                        </a:lnTo>
                        <a:lnTo>
                          <a:pt x="553" y="375"/>
                        </a:lnTo>
                        <a:lnTo>
                          <a:pt x="555" y="375"/>
                        </a:lnTo>
                        <a:lnTo>
                          <a:pt x="556" y="376"/>
                        </a:lnTo>
                        <a:lnTo>
                          <a:pt x="556" y="377"/>
                        </a:lnTo>
                        <a:lnTo>
                          <a:pt x="556" y="378"/>
                        </a:lnTo>
                        <a:lnTo>
                          <a:pt x="557" y="378"/>
                        </a:lnTo>
                        <a:lnTo>
                          <a:pt x="558" y="377"/>
                        </a:lnTo>
                        <a:lnTo>
                          <a:pt x="559" y="378"/>
                        </a:lnTo>
                        <a:lnTo>
                          <a:pt x="559" y="379"/>
                        </a:lnTo>
                        <a:lnTo>
                          <a:pt x="560" y="379"/>
                        </a:lnTo>
                        <a:lnTo>
                          <a:pt x="561" y="379"/>
                        </a:lnTo>
                        <a:lnTo>
                          <a:pt x="561" y="380"/>
                        </a:lnTo>
                        <a:lnTo>
                          <a:pt x="562" y="380"/>
                        </a:lnTo>
                        <a:lnTo>
                          <a:pt x="563" y="380"/>
                        </a:lnTo>
                        <a:lnTo>
                          <a:pt x="563" y="379"/>
                        </a:lnTo>
                        <a:lnTo>
                          <a:pt x="563" y="378"/>
                        </a:lnTo>
                        <a:lnTo>
                          <a:pt x="565" y="378"/>
                        </a:lnTo>
                        <a:lnTo>
                          <a:pt x="565" y="377"/>
                        </a:lnTo>
                        <a:lnTo>
                          <a:pt x="566" y="377"/>
                        </a:lnTo>
                        <a:lnTo>
                          <a:pt x="566" y="378"/>
                        </a:lnTo>
                        <a:lnTo>
                          <a:pt x="567" y="377"/>
                        </a:lnTo>
                        <a:lnTo>
                          <a:pt x="567" y="378"/>
                        </a:lnTo>
                        <a:lnTo>
                          <a:pt x="568" y="378"/>
                        </a:lnTo>
                        <a:lnTo>
                          <a:pt x="569" y="378"/>
                        </a:lnTo>
                        <a:lnTo>
                          <a:pt x="570" y="378"/>
                        </a:lnTo>
                        <a:lnTo>
                          <a:pt x="572" y="379"/>
                        </a:lnTo>
                        <a:lnTo>
                          <a:pt x="573" y="379"/>
                        </a:lnTo>
                        <a:lnTo>
                          <a:pt x="573" y="378"/>
                        </a:lnTo>
                        <a:lnTo>
                          <a:pt x="574" y="378"/>
                        </a:lnTo>
                        <a:lnTo>
                          <a:pt x="574" y="377"/>
                        </a:lnTo>
                        <a:lnTo>
                          <a:pt x="575" y="377"/>
                        </a:lnTo>
                        <a:lnTo>
                          <a:pt x="575" y="376"/>
                        </a:lnTo>
                        <a:lnTo>
                          <a:pt x="575" y="375"/>
                        </a:lnTo>
                        <a:lnTo>
                          <a:pt x="576" y="374"/>
                        </a:lnTo>
                        <a:lnTo>
                          <a:pt x="577" y="375"/>
                        </a:lnTo>
                        <a:lnTo>
                          <a:pt x="578" y="374"/>
                        </a:lnTo>
                        <a:lnTo>
                          <a:pt x="578" y="375"/>
                        </a:lnTo>
                        <a:lnTo>
                          <a:pt x="579" y="375"/>
                        </a:lnTo>
                        <a:lnTo>
                          <a:pt x="580" y="375"/>
                        </a:lnTo>
                        <a:lnTo>
                          <a:pt x="581" y="375"/>
                        </a:lnTo>
                        <a:lnTo>
                          <a:pt x="582" y="375"/>
                        </a:lnTo>
                        <a:lnTo>
                          <a:pt x="583" y="375"/>
                        </a:lnTo>
                        <a:lnTo>
                          <a:pt x="583" y="374"/>
                        </a:lnTo>
                        <a:lnTo>
                          <a:pt x="585" y="375"/>
                        </a:lnTo>
                        <a:lnTo>
                          <a:pt x="586" y="375"/>
                        </a:lnTo>
                        <a:lnTo>
                          <a:pt x="586" y="374"/>
                        </a:lnTo>
                        <a:lnTo>
                          <a:pt x="587" y="374"/>
                        </a:lnTo>
                        <a:lnTo>
                          <a:pt x="588" y="373"/>
                        </a:lnTo>
                        <a:lnTo>
                          <a:pt x="589" y="373"/>
                        </a:lnTo>
                        <a:lnTo>
                          <a:pt x="589" y="374"/>
                        </a:lnTo>
                        <a:lnTo>
                          <a:pt x="590" y="373"/>
                        </a:lnTo>
                        <a:lnTo>
                          <a:pt x="590" y="372"/>
                        </a:lnTo>
                        <a:lnTo>
                          <a:pt x="591" y="372"/>
                        </a:lnTo>
                        <a:lnTo>
                          <a:pt x="592" y="372"/>
                        </a:lnTo>
                        <a:lnTo>
                          <a:pt x="593" y="372"/>
                        </a:lnTo>
                        <a:lnTo>
                          <a:pt x="593" y="371"/>
                        </a:lnTo>
                        <a:lnTo>
                          <a:pt x="594" y="371"/>
                        </a:lnTo>
                        <a:lnTo>
                          <a:pt x="595" y="371"/>
                        </a:lnTo>
                        <a:lnTo>
                          <a:pt x="595" y="372"/>
                        </a:lnTo>
                        <a:lnTo>
                          <a:pt x="596" y="372"/>
                        </a:lnTo>
                        <a:lnTo>
                          <a:pt x="597" y="372"/>
                        </a:lnTo>
                        <a:lnTo>
                          <a:pt x="598" y="372"/>
                        </a:lnTo>
                        <a:lnTo>
                          <a:pt x="599" y="372"/>
                        </a:lnTo>
                        <a:lnTo>
                          <a:pt x="600" y="372"/>
                        </a:lnTo>
                        <a:lnTo>
                          <a:pt x="601" y="371"/>
                        </a:lnTo>
                        <a:lnTo>
                          <a:pt x="601" y="370"/>
                        </a:lnTo>
                        <a:lnTo>
                          <a:pt x="602" y="370"/>
                        </a:lnTo>
                        <a:lnTo>
                          <a:pt x="603" y="369"/>
                        </a:lnTo>
                        <a:lnTo>
                          <a:pt x="604" y="368"/>
                        </a:lnTo>
                        <a:lnTo>
                          <a:pt x="605" y="368"/>
                        </a:lnTo>
                        <a:lnTo>
                          <a:pt x="606" y="368"/>
                        </a:lnTo>
                        <a:lnTo>
                          <a:pt x="607" y="368"/>
                        </a:lnTo>
                        <a:lnTo>
                          <a:pt x="608" y="368"/>
                        </a:lnTo>
                        <a:lnTo>
                          <a:pt x="608" y="369"/>
                        </a:lnTo>
                        <a:lnTo>
                          <a:pt x="609" y="369"/>
                        </a:lnTo>
                        <a:lnTo>
                          <a:pt x="610" y="369"/>
                        </a:lnTo>
                        <a:lnTo>
                          <a:pt x="611" y="369"/>
                        </a:lnTo>
                        <a:lnTo>
                          <a:pt x="612" y="369"/>
                        </a:lnTo>
                        <a:lnTo>
                          <a:pt x="612" y="368"/>
                        </a:lnTo>
                        <a:lnTo>
                          <a:pt x="613" y="368"/>
                        </a:lnTo>
                        <a:lnTo>
                          <a:pt x="614" y="368"/>
                        </a:lnTo>
                        <a:lnTo>
                          <a:pt x="614" y="367"/>
                        </a:lnTo>
                        <a:lnTo>
                          <a:pt x="613" y="366"/>
                        </a:lnTo>
                        <a:lnTo>
                          <a:pt x="612" y="366"/>
                        </a:lnTo>
                        <a:lnTo>
                          <a:pt x="613" y="365"/>
                        </a:lnTo>
                        <a:lnTo>
                          <a:pt x="614" y="365"/>
                        </a:lnTo>
                        <a:lnTo>
                          <a:pt x="614" y="364"/>
                        </a:lnTo>
                        <a:lnTo>
                          <a:pt x="615" y="364"/>
                        </a:lnTo>
                        <a:lnTo>
                          <a:pt x="614" y="363"/>
                        </a:lnTo>
                        <a:lnTo>
                          <a:pt x="614" y="362"/>
                        </a:lnTo>
                        <a:lnTo>
                          <a:pt x="613" y="362"/>
                        </a:lnTo>
                        <a:lnTo>
                          <a:pt x="612" y="362"/>
                        </a:lnTo>
                        <a:lnTo>
                          <a:pt x="612" y="361"/>
                        </a:lnTo>
                        <a:lnTo>
                          <a:pt x="613" y="359"/>
                        </a:lnTo>
                        <a:lnTo>
                          <a:pt x="614" y="358"/>
                        </a:lnTo>
                        <a:lnTo>
                          <a:pt x="614" y="357"/>
                        </a:lnTo>
                        <a:lnTo>
                          <a:pt x="615" y="356"/>
                        </a:lnTo>
                        <a:lnTo>
                          <a:pt x="615" y="355"/>
                        </a:lnTo>
                        <a:lnTo>
                          <a:pt x="616" y="354"/>
                        </a:lnTo>
                        <a:lnTo>
                          <a:pt x="616" y="353"/>
                        </a:lnTo>
                        <a:lnTo>
                          <a:pt x="616" y="352"/>
                        </a:lnTo>
                        <a:lnTo>
                          <a:pt x="616" y="350"/>
                        </a:lnTo>
                        <a:lnTo>
                          <a:pt x="617" y="348"/>
                        </a:lnTo>
                        <a:lnTo>
                          <a:pt x="618" y="348"/>
                        </a:lnTo>
                        <a:lnTo>
                          <a:pt x="619" y="347"/>
                        </a:lnTo>
                        <a:lnTo>
                          <a:pt x="620" y="348"/>
                        </a:lnTo>
                        <a:lnTo>
                          <a:pt x="621" y="348"/>
                        </a:lnTo>
                        <a:lnTo>
                          <a:pt x="622" y="348"/>
                        </a:lnTo>
                        <a:lnTo>
                          <a:pt x="622" y="349"/>
                        </a:lnTo>
                        <a:lnTo>
                          <a:pt x="623" y="349"/>
                        </a:lnTo>
                        <a:lnTo>
                          <a:pt x="623" y="350"/>
                        </a:lnTo>
                        <a:lnTo>
                          <a:pt x="624" y="351"/>
                        </a:lnTo>
                        <a:lnTo>
                          <a:pt x="625" y="351"/>
                        </a:lnTo>
                        <a:lnTo>
                          <a:pt x="626" y="351"/>
                        </a:lnTo>
                        <a:lnTo>
                          <a:pt x="626" y="350"/>
                        </a:lnTo>
                        <a:lnTo>
                          <a:pt x="627" y="350"/>
                        </a:lnTo>
                        <a:lnTo>
                          <a:pt x="628" y="350"/>
                        </a:lnTo>
                        <a:lnTo>
                          <a:pt x="629" y="349"/>
                        </a:lnTo>
                        <a:lnTo>
                          <a:pt x="630" y="349"/>
                        </a:lnTo>
                        <a:lnTo>
                          <a:pt x="630" y="348"/>
                        </a:lnTo>
                        <a:lnTo>
                          <a:pt x="631" y="348"/>
                        </a:lnTo>
                        <a:lnTo>
                          <a:pt x="632" y="348"/>
                        </a:lnTo>
                        <a:lnTo>
                          <a:pt x="633" y="348"/>
                        </a:lnTo>
                        <a:lnTo>
                          <a:pt x="633" y="347"/>
                        </a:lnTo>
                        <a:lnTo>
                          <a:pt x="633" y="346"/>
                        </a:lnTo>
                        <a:lnTo>
                          <a:pt x="633" y="347"/>
                        </a:lnTo>
                        <a:lnTo>
                          <a:pt x="634" y="347"/>
                        </a:lnTo>
                        <a:lnTo>
                          <a:pt x="635" y="346"/>
                        </a:lnTo>
                        <a:lnTo>
                          <a:pt x="634" y="346"/>
                        </a:lnTo>
                        <a:lnTo>
                          <a:pt x="634" y="345"/>
                        </a:lnTo>
                        <a:lnTo>
                          <a:pt x="635" y="345"/>
                        </a:lnTo>
                        <a:lnTo>
                          <a:pt x="635" y="346"/>
                        </a:lnTo>
                        <a:lnTo>
                          <a:pt x="636" y="346"/>
                        </a:lnTo>
                        <a:lnTo>
                          <a:pt x="636" y="345"/>
                        </a:lnTo>
                        <a:lnTo>
                          <a:pt x="637" y="345"/>
                        </a:lnTo>
                        <a:lnTo>
                          <a:pt x="637" y="346"/>
                        </a:lnTo>
                        <a:lnTo>
                          <a:pt x="638" y="345"/>
                        </a:lnTo>
                        <a:lnTo>
                          <a:pt x="639" y="345"/>
                        </a:lnTo>
                        <a:lnTo>
                          <a:pt x="640" y="344"/>
                        </a:lnTo>
                        <a:lnTo>
                          <a:pt x="641" y="344"/>
                        </a:lnTo>
                        <a:lnTo>
                          <a:pt x="644" y="343"/>
                        </a:lnTo>
                        <a:lnTo>
                          <a:pt x="645" y="343"/>
                        </a:lnTo>
                        <a:lnTo>
                          <a:pt x="647" y="344"/>
                        </a:lnTo>
                        <a:lnTo>
                          <a:pt x="648" y="345"/>
                        </a:lnTo>
                        <a:lnTo>
                          <a:pt x="649" y="345"/>
                        </a:lnTo>
                        <a:lnTo>
                          <a:pt x="649" y="346"/>
                        </a:lnTo>
                        <a:lnTo>
                          <a:pt x="650" y="346"/>
                        </a:lnTo>
                        <a:lnTo>
                          <a:pt x="651" y="346"/>
                        </a:lnTo>
                        <a:lnTo>
                          <a:pt x="651" y="345"/>
                        </a:lnTo>
                        <a:lnTo>
                          <a:pt x="652" y="345"/>
                        </a:lnTo>
                        <a:lnTo>
                          <a:pt x="652" y="346"/>
                        </a:lnTo>
                        <a:lnTo>
                          <a:pt x="653" y="346"/>
                        </a:lnTo>
                        <a:lnTo>
                          <a:pt x="654" y="346"/>
                        </a:lnTo>
                        <a:lnTo>
                          <a:pt x="655" y="346"/>
                        </a:lnTo>
                        <a:lnTo>
                          <a:pt x="655" y="347"/>
                        </a:lnTo>
                        <a:lnTo>
                          <a:pt x="656" y="347"/>
                        </a:lnTo>
                        <a:lnTo>
                          <a:pt x="657" y="348"/>
                        </a:lnTo>
                        <a:lnTo>
                          <a:pt x="659" y="348"/>
                        </a:lnTo>
                        <a:lnTo>
                          <a:pt x="660" y="348"/>
                        </a:lnTo>
                        <a:lnTo>
                          <a:pt x="661" y="347"/>
                        </a:lnTo>
                        <a:lnTo>
                          <a:pt x="662" y="348"/>
                        </a:lnTo>
                        <a:lnTo>
                          <a:pt x="663" y="349"/>
                        </a:lnTo>
                        <a:lnTo>
                          <a:pt x="663" y="350"/>
                        </a:lnTo>
                        <a:lnTo>
                          <a:pt x="664" y="350"/>
                        </a:lnTo>
                        <a:lnTo>
                          <a:pt x="665" y="351"/>
                        </a:lnTo>
                        <a:lnTo>
                          <a:pt x="666" y="351"/>
                        </a:lnTo>
                        <a:lnTo>
                          <a:pt x="667" y="352"/>
                        </a:lnTo>
                        <a:lnTo>
                          <a:pt x="667" y="353"/>
                        </a:lnTo>
                        <a:lnTo>
                          <a:pt x="668" y="354"/>
                        </a:lnTo>
                        <a:lnTo>
                          <a:pt x="669" y="355"/>
                        </a:lnTo>
                        <a:lnTo>
                          <a:pt x="670" y="355"/>
                        </a:lnTo>
                        <a:lnTo>
                          <a:pt x="670" y="356"/>
                        </a:lnTo>
                        <a:lnTo>
                          <a:pt x="670" y="357"/>
                        </a:lnTo>
                        <a:lnTo>
                          <a:pt x="669" y="359"/>
                        </a:lnTo>
                        <a:lnTo>
                          <a:pt x="670" y="359"/>
                        </a:lnTo>
                        <a:lnTo>
                          <a:pt x="670" y="360"/>
                        </a:lnTo>
                        <a:lnTo>
                          <a:pt x="670" y="361"/>
                        </a:lnTo>
                        <a:lnTo>
                          <a:pt x="671" y="361"/>
                        </a:lnTo>
                        <a:lnTo>
                          <a:pt x="671" y="362"/>
                        </a:lnTo>
                        <a:lnTo>
                          <a:pt x="672" y="364"/>
                        </a:lnTo>
                        <a:lnTo>
                          <a:pt x="673" y="364"/>
                        </a:lnTo>
                        <a:lnTo>
                          <a:pt x="674" y="363"/>
                        </a:lnTo>
                        <a:lnTo>
                          <a:pt x="675" y="363"/>
                        </a:lnTo>
                        <a:lnTo>
                          <a:pt x="676" y="364"/>
                        </a:lnTo>
                        <a:lnTo>
                          <a:pt x="676" y="365"/>
                        </a:lnTo>
                        <a:lnTo>
                          <a:pt x="677" y="365"/>
                        </a:lnTo>
                        <a:lnTo>
                          <a:pt x="678" y="365"/>
                        </a:lnTo>
                        <a:lnTo>
                          <a:pt x="678" y="366"/>
                        </a:lnTo>
                        <a:lnTo>
                          <a:pt x="679" y="366"/>
                        </a:lnTo>
                        <a:lnTo>
                          <a:pt x="679" y="365"/>
                        </a:lnTo>
                        <a:lnTo>
                          <a:pt x="680" y="365"/>
                        </a:lnTo>
                        <a:lnTo>
                          <a:pt x="681" y="366"/>
                        </a:lnTo>
                        <a:lnTo>
                          <a:pt x="681" y="367"/>
                        </a:lnTo>
                        <a:lnTo>
                          <a:pt x="682" y="366"/>
                        </a:lnTo>
                        <a:lnTo>
                          <a:pt x="683" y="366"/>
                        </a:lnTo>
                        <a:lnTo>
                          <a:pt x="684" y="366"/>
                        </a:lnTo>
                        <a:lnTo>
                          <a:pt x="685" y="367"/>
                        </a:lnTo>
                        <a:lnTo>
                          <a:pt x="684" y="368"/>
                        </a:lnTo>
                        <a:lnTo>
                          <a:pt x="684" y="367"/>
                        </a:lnTo>
                        <a:lnTo>
                          <a:pt x="684" y="368"/>
                        </a:lnTo>
                        <a:lnTo>
                          <a:pt x="684" y="369"/>
                        </a:lnTo>
                        <a:lnTo>
                          <a:pt x="685" y="369"/>
                        </a:lnTo>
                        <a:lnTo>
                          <a:pt x="685" y="370"/>
                        </a:lnTo>
                        <a:lnTo>
                          <a:pt x="686" y="371"/>
                        </a:lnTo>
                        <a:lnTo>
                          <a:pt x="685" y="372"/>
                        </a:lnTo>
                        <a:lnTo>
                          <a:pt x="686" y="373"/>
                        </a:lnTo>
                        <a:lnTo>
                          <a:pt x="686" y="374"/>
                        </a:lnTo>
                        <a:lnTo>
                          <a:pt x="687" y="375"/>
                        </a:lnTo>
                        <a:lnTo>
                          <a:pt x="687" y="376"/>
                        </a:lnTo>
                        <a:lnTo>
                          <a:pt x="686" y="377"/>
                        </a:lnTo>
                        <a:lnTo>
                          <a:pt x="685" y="378"/>
                        </a:lnTo>
                        <a:lnTo>
                          <a:pt x="684" y="380"/>
                        </a:lnTo>
                        <a:lnTo>
                          <a:pt x="684" y="381"/>
                        </a:lnTo>
                        <a:lnTo>
                          <a:pt x="684" y="382"/>
                        </a:lnTo>
                        <a:lnTo>
                          <a:pt x="683" y="381"/>
                        </a:lnTo>
                        <a:lnTo>
                          <a:pt x="683" y="382"/>
                        </a:lnTo>
                        <a:lnTo>
                          <a:pt x="682" y="382"/>
                        </a:lnTo>
                        <a:lnTo>
                          <a:pt x="683" y="383"/>
                        </a:lnTo>
                        <a:lnTo>
                          <a:pt x="684" y="383"/>
                        </a:lnTo>
                        <a:lnTo>
                          <a:pt x="684" y="384"/>
                        </a:lnTo>
                        <a:lnTo>
                          <a:pt x="684" y="385"/>
                        </a:lnTo>
                        <a:lnTo>
                          <a:pt x="684" y="386"/>
                        </a:lnTo>
                        <a:lnTo>
                          <a:pt x="684" y="387"/>
                        </a:lnTo>
                        <a:lnTo>
                          <a:pt x="684" y="388"/>
                        </a:lnTo>
                        <a:lnTo>
                          <a:pt x="684" y="389"/>
                        </a:lnTo>
                        <a:lnTo>
                          <a:pt x="684" y="390"/>
                        </a:lnTo>
                        <a:lnTo>
                          <a:pt x="682" y="393"/>
                        </a:lnTo>
                        <a:lnTo>
                          <a:pt x="682" y="394"/>
                        </a:lnTo>
                        <a:lnTo>
                          <a:pt x="682" y="395"/>
                        </a:lnTo>
                        <a:lnTo>
                          <a:pt x="681" y="395"/>
                        </a:lnTo>
                        <a:lnTo>
                          <a:pt x="681" y="396"/>
                        </a:lnTo>
                        <a:lnTo>
                          <a:pt x="682" y="397"/>
                        </a:lnTo>
                        <a:lnTo>
                          <a:pt x="681" y="398"/>
                        </a:lnTo>
                        <a:lnTo>
                          <a:pt x="682" y="399"/>
                        </a:lnTo>
                        <a:lnTo>
                          <a:pt x="682" y="398"/>
                        </a:lnTo>
                        <a:lnTo>
                          <a:pt x="682" y="399"/>
                        </a:lnTo>
                        <a:lnTo>
                          <a:pt x="682" y="400"/>
                        </a:lnTo>
                        <a:lnTo>
                          <a:pt x="682" y="401"/>
                        </a:lnTo>
                        <a:lnTo>
                          <a:pt x="682" y="402"/>
                        </a:lnTo>
                        <a:lnTo>
                          <a:pt x="683" y="403"/>
                        </a:lnTo>
                        <a:lnTo>
                          <a:pt x="683" y="404"/>
                        </a:lnTo>
                        <a:lnTo>
                          <a:pt x="683" y="405"/>
                        </a:lnTo>
                        <a:lnTo>
                          <a:pt x="683" y="406"/>
                        </a:lnTo>
                        <a:lnTo>
                          <a:pt x="683" y="407"/>
                        </a:lnTo>
                        <a:lnTo>
                          <a:pt x="683" y="408"/>
                        </a:lnTo>
                        <a:lnTo>
                          <a:pt x="683" y="409"/>
                        </a:lnTo>
                        <a:lnTo>
                          <a:pt x="682" y="410"/>
                        </a:lnTo>
                        <a:lnTo>
                          <a:pt x="682" y="411"/>
                        </a:lnTo>
                        <a:lnTo>
                          <a:pt x="682" y="412"/>
                        </a:lnTo>
                        <a:lnTo>
                          <a:pt x="681" y="413"/>
                        </a:lnTo>
                        <a:lnTo>
                          <a:pt x="680" y="414"/>
                        </a:lnTo>
                        <a:lnTo>
                          <a:pt x="680" y="415"/>
                        </a:lnTo>
                        <a:lnTo>
                          <a:pt x="680" y="416"/>
                        </a:lnTo>
                        <a:lnTo>
                          <a:pt x="680" y="417"/>
                        </a:lnTo>
                        <a:lnTo>
                          <a:pt x="679" y="418"/>
                        </a:lnTo>
                        <a:lnTo>
                          <a:pt x="678" y="418"/>
                        </a:lnTo>
                        <a:lnTo>
                          <a:pt x="677" y="419"/>
                        </a:lnTo>
                        <a:lnTo>
                          <a:pt x="678" y="420"/>
                        </a:lnTo>
                        <a:lnTo>
                          <a:pt x="675" y="425"/>
                        </a:lnTo>
                        <a:lnTo>
                          <a:pt x="675" y="426"/>
                        </a:lnTo>
                        <a:lnTo>
                          <a:pt x="674" y="427"/>
                        </a:lnTo>
                        <a:lnTo>
                          <a:pt x="673" y="428"/>
                        </a:lnTo>
                        <a:lnTo>
                          <a:pt x="673" y="429"/>
                        </a:lnTo>
                        <a:lnTo>
                          <a:pt x="672" y="430"/>
                        </a:lnTo>
                        <a:lnTo>
                          <a:pt x="671" y="432"/>
                        </a:lnTo>
                        <a:lnTo>
                          <a:pt x="670" y="434"/>
                        </a:lnTo>
                        <a:lnTo>
                          <a:pt x="670" y="435"/>
                        </a:lnTo>
                        <a:lnTo>
                          <a:pt x="670" y="436"/>
                        </a:lnTo>
                        <a:lnTo>
                          <a:pt x="670" y="437"/>
                        </a:lnTo>
                        <a:lnTo>
                          <a:pt x="670" y="438"/>
                        </a:lnTo>
                        <a:lnTo>
                          <a:pt x="669" y="438"/>
                        </a:lnTo>
                        <a:lnTo>
                          <a:pt x="670" y="438"/>
                        </a:lnTo>
                        <a:lnTo>
                          <a:pt x="669" y="439"/>
                        </a:lnTo>
                        <a:lnTo>
                          <a:pt x="668" y="440"/>
                        </a:lnTo>
                        <a:lnTo>
                          <a:pt x="667" y="441"/>
                        </a:lnTo>
                        <a:lnTo>
                          <a:pt x="667" y="442"/>
                        </a:lnTo>
                        <a:lnTo>
                          <a:pt x="667" y="443"/>
                        </a:lnTo>
                        <a:lnTo>
                          <a:pt x="666" y="444"/>
                        </a:lnTo>
                        <a:lnTo>
                          <a:pt x="666" y="446"/>
                        </a:lnTo>
                        <a:lnTo>
                          <a:pt x="667" y="446"/>
                        </a:lnTo>
                        <a:lnTo>
                          <a:pt x="666" y="448"/>
                        </a:lnTo>
                        <a:lnTo>
                          <a:pt x="666" y="449"/>
                        </a:lnTo>
                        <a:lnTo>
                          <a:pt x="666" y="450"/>
                        </a:lnTo>
                        <a:lnTo>
                          <a:pt x="666" y="451"/>
                        </a:lnTo>
                        <a:lnTo>
                          <a:pt x="667" y="451"/>
                        </a:lnTo>
                        <a:lnTo>
                          <a:pt x="667" y="452"/>
                        </a:lnTo>
                        <a:lnTo>
                          <a:pt x="666" y="452"/>
                        </a:lnTo>
                        <a:lnTo>
                          <a:pt x="665" y="452"/>
                        </a:lnTo>
                        <a:lnTo>
                          <a:pt x="665" y="453"/>
                        </a:lnTo>
                        <a:lnTo>
                          <a:pt x="664" y="453"/>
                        </a:lnTo>
                        <a:lnTo>
                          <a:pt x="665" y="453"/>
                        </a:lnTo>
                        <a:lnTo>
                          <a:pt x="663" y="457"/>
                        </a:lnTo>
                        <a:lnTo>
                          <a:pt x="662" y="460"/>
                        </a:lnTo>
                        <a:lnTo>
                          <a:pt x="661" y="462"/>
                        </a:lnTo>
                        <a:lnTo>
                          <a:pt x="661" y="463"/>
                        </a:lnTo>
                        <a:lnTo>
                          <a:pt x="660" y="463"/>
                        </a:lnTo>
                        <a:lnTo>
                          <a:pt x="660" y="465"/>
                        </a:lnTo>
                        <a:lnTo>
                          <a:pt x="659" y="466"/>
                        </a:lnTo>
                        <a:lnTo>
                          <a:pt x="659" y="467"/>
                        </a:lnTo>
                        <a:lnTo>
                          <a:pt x="659" y="468"/>
                        </a:lnTo>
                        <a:lnTo>
                          <a:pt x="658" y="469"/>
                        </a:lnTo>
                        <a:lnTo>
                          <a:pt x="658" y="470"/>
                        </a:lnTo>
                        <a:lnTo>
                          <a:pt x="659" y="471"/>
                        </a:lnTo>
                        <a:lnTo>
                          <a:pt x="658" y="472"/>
                        </a:lnTo>
                        <a:lnTo>
                          <a:pt x="658" y="473"/>
                        </a:lnTo>
                        <a:lnTo>
                          <a:pt x="657" y="473"/>
                        </a:lnTo>
                        <a:lnTo>
                          <a:pt x="656" y="473"/>
                        </a:lnTo>
                        <a:lnTo>
                          <a:pt x="655" y="474"/>
                        </a:lnTo>
                        <a:lnTo>
                          <a:pt x="654" y="475"/>
                        </a:lnTo>
                        <a:lnTo>
                          <a:pt x="654" y="476"/>
                        </a:lnTo>
                        <a:lnTo>
                          <a:pt x="654" y="477"/>
                        </a:lnTo>
                        <a:lnTo>
                          <a:pt x="653" y="477"/>
                        </a:lnTo>
                        <a:lnTo>
                          <a:pt x="653" y="478"/>
                        </a:lnTo>
                        <a:lnTo>
                          <a:pt x="653" y="479"/>
                        </a:lnTo>
                        <a:lnTo>
                          <a:pt x="652" y="479"/>
                        </a:lnTo>
                        <a:lnTo>
                          <a:pt x="651" y="480"/>
                        </a:lnTo>
                        <a:lnTo>
                          <a:pt x="650" y="482"/>
                        </a:lnTo>
                        <a:lnTo>
                          <a:pt x="650" y="483"/>
                        </a:lnTo>
                        <a:lnTo>
                          <a:pt x="650" y="484"/>
                        </a:lnTo>
                        <a:lnTo>
                          <a:pt x="649" y="485"/>
                        </a:lnTo>
                        <a:lnTo>
                          <a:pt x="649" y="486"/>
                        </a:lnTo>
                        <a:lnTo>
                          <a:pt x="648" y="486"/>
                        </a:lnTo>
                        <a:lnTo>
                          <a:pt x="648" y="485"/>
                        </a:lnTo>
                        <a:lnTo>
                          <a:pt x="647" y="485"/>
                        </a:lnTo>
                        <a:lnTo>
                          <a:pt x="647" y="486"/>
                        </a:lnTo>
                        <a:lnTo>
                          <a:pt x="648" y="486"/>
                        </a:lnTo>
                        <a:lnTo>
                          <a:pt x="648" y="487"/>
                        </a:lnTo>
                        <a:lnTo>
                          <a:pt x="649" y="487"/>
                        </a:lnTo>
                        <a:lnTo>
                          <a:pt x="649" y="488"/>
                        </a:lnTo>
                        <a:lnTo>
                          <a:pt x="649" y="489"/>
                        </a:lnTo>
                        <a:lnTo>
                          <a:pt x="648" y="489"/>
                        </a:lnTo>
                        <a:lnTo>
                          <a:pt x="648" y="490"/>
                        </a:lnTo>
                        <a:lnTo>
                          <a:pt x="648" y="491"/>
                        </a:lnTo>
                        <a:lnTo>
                          <a:pt x="648" y="492"/>
                        </a:lnTo>
                        <a:lnTo>
                          <a:pt x="647" y="493"/>
                        </a:lnTo>
                        <a:lnTo>
                          <a:pt x="646" y="494"/>
                        </a:lnTo>
                        <a:lnTo>
                          <a:pt x="646" y="495"/>
                        </a:lnTo>
                        <a:lnTo>
                          <a:pt x="646" y="496"/>
                        </a:lnTo>
                        <a:lnTo>
                          <a:pt x="645" y="497"/>
                        </a:lnTo>
                        <a:lnTo>
                          <a:pt x="644" y="497"/>
                        </a:lnTo>
                        <a:lnTo>
                          <a:pt x="644" y="498"/>
                        </a:lnTo>
                        <a:lnTo>
                          <a:pt x="643" y="500"/>
                        </a:lnTo>
                        <a:lnTo>
                          <a:pt x="642" y="501"/>
                        </a:lnTo>
                        <a:lnTo>
                          <a:pt x="642" y="502"/>
                        </a:lnTo>
                        <a:lnTo>
                          <a:pt x="642" y="503"/>
                        </a:lnTo>
                        <a:lnTo>
                          <a:pt x="642" y="504"/>
                        </a:lnTo>
                        <a:lnTo>
                          <a:pt x="641" y="505"/>
                        </a:lnTo>
                        <a:lnTo>
                          <a:pt x="641" y="507"/>
                        </a:lnTo>
                        <a:lnTo>
                          <a:pt x="640" y="508"/>
                        </a:lnTo>
                        <a:lnTo>
                          <a:pt x="640" y="509"/>
                        </a:lnTo>
                        <a:lnTo>
                          <a:pt x="639" y="508"/>
                        </a:lnTo>
                        <a:lnTo>
                          <a:pt x="638" y="506"/>
                        </a:lnTo>
                        <a:lnTo>
                          <a:pt x="637" y="506"/>
                        </a:lnTo>
                        <a:lnTo>
                          <a:pt x="636" y="506"/>
                        </a:lnTo>
                        <a:lnTo>
                          <a:pt x="635" y="505"/>
                        </a:lnTo>
                        <a:lnTo>
                          <a:pt x="634" y="506"/>
                        </a:lnTo>
                        <a:lnTo>
                          <a:pt x="634" y="505"/>
                        </a:lnTo>
                        <a:lnTo>
                          <a:pt x="633" y="505"/>
                        </a:lnTo>
                        <a:lnTo>
                          <a:pt x="632" y="505"/>
                        </a:lnTo>
                        <a:lnTo>
                          <a:pt x="632" y="504"/>
                        </a:lnTo>
                        <a:lnTo>
                          <a:pt x="630" y="504"/>
                        </a:lnTo>
                        <a:lnTo>
                          <a:pt x="630" y="505"/>
                        </a:lnTo>
                        <a:lnTo>
                          <a:pt x="629" y="504"/>
                        </a:lnTo>
                        <a:lnTo>
                          <a:pt x="628" y="503"/>
                        </a:lnTo>
                        <a:lnTo>
                          <a:pt x="627" y="503"/>
                        </a:lnTo>
                        <a:lnTo>
                          <a:pt x="626" y="503"/>
                        </a:lnTo>
                        <a:lnTo>
                          <a:pt x="620" y="501"/>
                        </a:lnTo>
                        <a:lnTo>
                          <a:pt x="615" y="499"/>
                        </a:lnTo>
                        <a:lnTo>
                          <a:pt x="615" y="498"/>
                        </a:lnTo>
                        <a:lnTo>
                          <a:pt x="614" y="498"/>
                        </a:lnTo>
                        <a:lnTo>
                          <a:pt x="614" y="497"/>
                        </a:lnTo>
                        <a:lnTo>
                          <a:pt x="613" y="497"/>
                        </a:lnTo>
                        <a:lnTo>
                          <a:pt x="612" y="497"/>
                        </a:lnTo>
                        <a:lnTo>
                          <a:pt x="611" y="497"/>
                        </a:lnTo>
                        <a:lnTo>
                          <a:pt x="610" y="497"/>
                        </a:lnTo>
                        <a:lnTo>
                          <a:pt x="609" y="497"/>
                        </a:lnTo>
                        <a:lnTo>
                          <a:pt x="609" y="496"/>
                        </a:lnTo>
                        <a:lnTo>
                          <a:pt x="608" y="496"/>
                        </a:lnTo>
                        <a:lnTo>
                          <a:pt x="608" y="495"/>
                        </a:lnTo>
                        <a:lnTo>
                          <a:pt x="609" y="494"/>
                        </a:lnTo>
                        <a:lnTo>
                          <a:pt x="608" y="494"/>
                        </a:lnTo>
                        <a:lnTo>
                          <a:pt x="607" y="494"/>
                        </a:lnTo>
                        <a:lnTo>
                          <a:pt x="607" y="495"/>
                        </a:lnTo>
                        <a:lnTo>
                          <a:pt x="606" y="495"/>
                        </a:lnTo>
                        <a:lnTo>
                          <a:pt x="605" y="495"/>
                        </a:lnTo>
                        <a:lnTo>
                          <a:pt x="605" y="494"/>
                        </a:lnTo>
                        <a:lnTo>
                          <a:pt x="604" y="494"/>
                        </a:lnTo>
                        <a:lnTo>
                          <a:pt x="604" y="493"/>
                        </a:lnTo>
                        <a:lnTo>
                          <a:pt x="603" y="493"/>
                        </a:lnTo>
                        <a:lnTo>
                          <a:pt x="603" y="494"/>
                        </a:lnTo>
                        <a:lnTo>
                          <a:pt x="602" y="494"/>
                        </a:lnTo>
                        <a:lnTo>
                          <a:pt x="601" y="494"/>
                        </a:lnTo>
                        <a:lnTo>
                          <a:pt x="601" y="493"/>
                        </a:lnTo>
                        <a:lnTo>
                          <a:pt x="600" y="494"/>
                        </a:lnTo>
                        <a:lnTo>
                          <a:pt x="599" y="494"/>
                        </a:lnTo>
                        <a:lnTo>
                          <a:pt x="598" y="494"/>
                        </a:lnTo>
                        <a:lnTo>
                          <a:pt x="598" y="495"/>
                        </a:lnTo>
                        <a:lnTo>
                          <a:pt x="597" y="495"/>
                        </a:lnTo>
                        <a:lnTo>
                          <a:pt x="596" y="495"/>
                        </a:lnTo>
                        <a:lnTo>
                          <a:pt x="596" y="496"/>
                        </a:lnTo>
                        <a:lnTo>
                          <a:pt x="595" y="496"/>
                        </a:lnTo>
                        <a:lnTo>
                          <a:pt x="595" y="497"/>
                        </a:lnTo>
                        <a:lnTo>
                          <a:pt x="594" y="497"/>
                        </a:lnTo>
                        <a:lnTo>
                          <a:pt x="593" y="497"/>
                        </a:lnTo>
                        <a:lnTo>
                          <a:pt x="592" y="497"/>
                        </a:lnTo>
                        <a:lnTo>
                          <a:pt x="591" y="497"/>
                        </a:lnTo>
                        <a:lnTo>
                          <a:pt x="592" y="498"/>
                        </a:lnTo>
                        <a:lnTo>
                          <a:pt x="591" y="498"/>
                        </a:lnTo>
                        <a:lnTo>
                          <a:pt x="590" y="499"/>
                        </a:lnTo>
                        <a:lnTo>
                          <a:pt x="590" y="498"/>
                        </a:lnTo>
                        <a:lnTo>
                          <a:pt x="589" y="498"/>
                        </a:lnTo>
                        <a:lnTo>
                          <a:pt x="588" y="498"/>
                        </a:lnTo>
                        <a:lnTo>
                          <a:pt x="588" y="499"/>
                        </a:lnTo>
                        <a:lnTo>
                          <a:pt x="587" y="500"/>
                        </a:lnTo>
                        <a:lnTo>
                          <a:pt x="586" y="500"/>
                        </a:lnTo>
                        <a:lnTo>
                          <a:pt x="586" y="499"/>
                        </a:lnTo>
                        <a:lnTo>
                          <a:pt x="585" y="499"/>
                        </a:lnTo>
                        <a:lnTo>
                          <a:pt x="584" y="500"/>
                        </a:lnTo>
                        <a:lnTo>
                          <a:pt x="583" y="500"/>
                        </a:lnTo>
                        <a:lnTo>
                          <a:pt x="582" y="500"/>
                        </a:lnTo>
                        <a:lnTo>
                          <a:pt x="581" y="500"/>
                        </a:lnTo>
                        <a:lnTo>
                          <a:pt x="580" y="500"/>
                        </a:lnTo>
                        <a:lnTo>
                          <a:pt x="579" y="501"/>
                        </a:lnTo>
                        <a:lnTo>
                          <a:pt x="578" y="501"/>
                        </a:lnTo>
                        <a:lnTo>
                          <a:pt x="577" y="501"/>
                        </a:lnTo>
                        <a:lnTo>
                          <a:pt x="577" y="500"/>
                        </a:lnTo>
                        <a:lnTo>
                          <a:pt x="577" y="499"/>
                        </a:lnTo>
                        <a:lnTo>
                          <a:pt x="576" y="499"/>
                        </a:lnTo>
                        <a:lnTo>
                          <a:pt x="575" y="499"/>
                        </a:lnTo>
                        <a:lnTo>
                          <a:pt x="575" y="498"/>
                        </a:lnTo>
                        <a:lnTo>
                          <a:pt x="576" y="498"/>
                        </a:lnTo>
                        <a:lnTo>
                          <a:pt x="575" y="498"/>
                        </a:lnTo>
                        <a:lnTo>
                          <a:pt x="575" y="497"/>
                        </a:lnTo>
                        <a:lnTo>
                          <a:pt x="576" y="496"/>
                        </a:lnTo>
                        <a:lnTo>
                          <a:pt x="576" y="495"/>
                        </a:lnTo>
                        <a:lnTo>
                          <a:pt x="575" y="493"/>
                        </a:lnTo>
                        <a:lnTo>
                          <a:pt x="574" y="493"/>
                        </a:lnTo>
                        <a:lnTo>
                          <a:pt x="574" y="494"/>
                        </a:lnTo>
                        <a:lnTo>
                          <a:pt x="573" y="494"/>
                        </a:lnTo>
                        <a:lnTo>
                          <a:pt x="572" y="494"/>
                        </a:lnTo>
                        <a:lnTo>
                          <a:pt x="571" y="494"/>
                        </a:lnTo>
                        <a:lnTo>
                          <a:pt x="571" y="495"/>
                        </a:lnTo>
                        <a:lnTo>
                          <a:pt x="570" y="495"/>
                        </a:lnTo>
                        <a:lnTo>
                          <a:pt x="569" y="495"/>
                        </a:lnTo>
                        <a:lnTo>
                          <a:pt x="569" y="494"/>
                        </a:lnTo>
                        <a:lnTo>
                          <a:pt x="568" y="494"/>
                        </a:lnTo>
                        <a:lnTo>
                          <a:pt x="567" y="493"/>
                        </a:lnTo>
                        <a:lnTo>
                          <a:pt x="566" y="493"/>
                        </a:lnTo>
                        <a:lnTo>
                          <a:pt x="565" y="493"/>
                        </a:lnTo>
                        <a:lnTo>
                          <a:pt x="564" y="493"/>
                        </a:lnTo>
                        <a:lnTo>
                          <a:pt x="564" y="492"/>
                        </a:lnTo>
                        <a:lnTo>
                          <a:pt x="563" y="493"/>
                        </a:lnTo>
                        <a:lnTo>
                          <a:pt x="562" y="493"/>
                        </a:lnTo>
                        <a:lnTo>
                          <a:pt x="562" y="494"/>
                        </a:lnTo>
                        <a:lnTo>
                          <a:pt x="561" y="495"/>
                        </a:lnTo>
                        <a:lnTo>
                          <a:pt x="560" y="495"/>
                        </a:lnTo>
                        <a:lnTo>
                          <a:pt x="559" y="495"/>
                        </a:lnTo>
                        <a:lnTo>
                          <a:pt x="559" y="496"/>
                        </a:lnTo>
                        <a:lnTo>
                          <a:pt x="558" y="496"/>
                        </a:lnTo>
                        <a:lnTo>
                          <a:pt x="557" y="496"/>
                        </a:lnTo>
                        <a:lnTo>
                          <a:pt x="556" y="496"/>
                        </a:lnTo>
                        <a:lnTo>
                          <a:pt x="556" y="497"/>
                        </a:lnTo>
                        <a:lnTo>
                          <a:pt x="556" y="496"/>
                        </a:lnTo>
                        <a:lnTo>
                          <a:pt x="555" y="497"/>
                        </a:lnTo>
                        <a:lnTo>
                          <a:pt x="554" y="497"/>
                        </a:lnTo>
                        <a:lnTo>
                          <a:pt x="553" y="497"/>
                        </a:lnTo>
                        <a:lnTo>
                          <a:pt x="552" y="497"/>
                        </a:lnTo>
                        <a:lnTo>
                          <a:pt x="551" y="497"/>
                        </a:lnTo>
                        <a:lnTo>
                          <a:pt x="550" y="497"/>
                        </a:lnTo>
                        <a:lnTo>
                          <a:pt x="549" y="496"/>
                        </a:lnTo>
                        <a:lnTo>
                          <a:pt x="548" y="497"/>
                        </a:lnTo>
                        <a:lnTo>
                          <a:pt x="547" y="497"/>
                        </a:lnTo>
                        <a:lnTo>
                          <a:pt x="546" y="497"/>
                        </a:lnTo>
                        <a:lnTo>
                          <a:pt x="544" y="499"/>
                        </a:lnTo>
                        <a:lnTo>
                          <a:pt x="543" y="500"/>
                        </a:lnTo>
                        <a:lnTo>
                          <a:pt x="541" y="500"/>
                        </a:lnTo>
                        <a:lnTo>
                          <a:pt x="540" y="500"/>
                        </a:lnTo>
                        <a:lnTo>
                          <a:pt x="539" y="501"/>
                        </a:lnTo>
                        <a:lnTo>
                          <a:pt x="539" y="502"/>
                        </a:lnTo>
                        <a:lnTo>
                          <a:pt x="539" y="503"/>
                        </a:lnTo>
                        <a:lnTo>
                          <a:pt x="540" y="504"/>
                        </a:lnTo>
                        <a:lnTo>
                          <a:pt x="541" y="505"/>
                        </a:lnTo>
                        <a:lnTo>
                          <a:pt x="541" y="506"/>
                        </a:lnTo>
                        <a:lnTo>
                          <a:pt x="540" y="506"/>
                        </a:lnTo>
                        <a:lnTo>
                          <a:pt x="540" y="507"/>
                        </a:lnTo>
                        <a:lnTo>
                          <a:pt x="538" y="509"/>
                        </a:lnTo>
                        <a:lnTo>
                          <a:pt x="537" y="509"/>
                        </a:lnTo>
                        <a:lnTo>
                          <a:pt x="536" y="509"/>
                        </a:lnTo>
                        <a:lnTo>
                          <a:pt x="535" y="509"/>
                        </a:lnTo>
                        <a:lnTo>
                          <a:pt x="534" y="509"/>
                        </a:lnTo>
                        <a:lnTo>
                          <a:pt x="533" y="509"/>
                        </a:lnTo>
                        <a:lnTo>
                          <a:pt x="532" y="509"/>
                        </a:lnTo>
                        <a:lnTo>
                          <a:pt x="531" y="509"/>
                        </a:lnTo>
                        <a:lnTo>
                          <a:pt x="530" y="510"/>
                        </a:lnTo>
                        <a:lnTo>
                          <a:pt x="530" y="511"/>
                        </a:lnTo>
                        <a:lnTo>
                          <a:pt x="530" y="512"/>
                        </a:lnTo>
                        <a:lnTo>
                          <a:pt x="529" y="512"/>
                        </a:lnTo>
                        <a:lnTo>
                          <a:pt x="528" y="512"/>
                        </a:lnTo>
                        <a:lnTo>
                          <a:pt x="528" y="513"/>
                        </a:lnTo>
                        <a:lnTo>
                          <a:pt x="527" y="515"/>
                        </a:lnTo>
                        <a:lnTo>
                          <a:pt x="526" y="515"/>
                        </a:lnTo>
                        <a:lnTo>
                          <a:pt x="526" y="514"/>
                        </a:lnTo>
                        <a:lnTo>
                          <a:pt x="525" y="514"/>
                        </a:lnTo>
                        <a:lnTo>
                          <a:pt x="524" y="514"/>
                        </a:lnTo>
                        <a:lnTo>
                          <a:pt x="523" y="514"/>
                        </a:lnTo>
                        <a:lnTo>
                          <a:pt x="523" y="515"/>
                        </a:lnTo>
                        <a:lnTo>
                          <a:pt x="524" y="516"/>
                        </a:lnTo>
                        <a:lnTo>
                          <a:pt x="523" y="517"/>
                        </a:lnTo>
                        <a:lnTo>
                          <a:pt x="524" y="517"/>
                        </a:lnTo>
                        <a:lnTo>
                          <a:pt x="524" y="518"/>
                        </a:lnTo>
                        <a:lnTo>
                          <a:pt x="525" y="519"/>
                        </a:lnTo>
                        <a:lnTo>
                          <a:pt x="526" y="521"/>
                        </a:lnTo>
                        <a:lnTo>
                          <a:pt x="527" y="522"/>
                        </a:lnTo>
                        <a:lnTo>
                          <a:pt x="526" y="522"/>
                        </a:lnTo>
                        <a:lnTo>
                          <a:pt x="525" y="522"/>
                        </a:lnTo>
                        <a:lnTo>
                          <a:pt x="525" y="523"/>
                        </a:lnTo>
                        <a:lnTo>
                          <a:pt x="524" y="523"/>
                        </a:lnTo>
                        <a:lnTo>
                          <a:pt x="524" y="522"/>
                        </a:lnTo>
                        <a:lnTo>
                          <a:pt x="524" y="523"/>
                        </a:lnTo>
                        <a:lnTo>
                          <a:pt x="523" y="523"/>
                        </a:lnTo>
                        <a:lnTo>
                          <a:pt x="523" y="522"/>
                        </a:lnTo>
                        <a:lnTo>
                          <a:pt x="522" y="522"/>
                        </a:lnTo>
                        <a:lnTo>
                          <a:pt x="522" y="521"/>
                        </a:lnTo>
                        <a:lnTo>
                          <a:pt x="521" y="521"/>
                        </a:lnTo>
                        <a:lnTo>
                          <a:pt x="520" y="522"/>
                        </a:lnTo>
                        <a:lnTo>
                          <a:pt x="520" y="521"/>
                        </a:lnTo>
                        <a:lnTo>
                          <a:pt x="519" y="522"/>
                        </a:lnTo>
                        <a:lnTo>
                          <a:pt x="518" y="522"/>
                        </a:lnTo>
                        <a:lnTo>
                          <a:pt x="518" y="521"/>
                        </a:lnTo>
                        <a:lnTo>
                          <a:pt x="518" y="522"/>
                        </a:lnTo>
                        <a:lnTo>
                          <a:pt x="517" y="522"/>
                        </a:lnTo>
                        <a:lnTo>
                          <a:pt x="517" y="523"/>
                        </a:lnTo>
                        <a:lnTo>
                          <a:pt x="516" y="523"/>
                        </a:lnTo>
                        <a:lnTo>
                          <a:pt x="516" y="524"/>
                        </a:lnTo>
                        <a:lnTo>
                          <a:pt x="515" y="524"/>
                        </a:lnTo>
                        <a:lnTo>
                          <a:pt x="514" y="524"/>
                        </a:lnTo>
                        <a:lnTo>
                          <a:pt x="513" y="524"/>
                        </a:lnTo>
                        <a:lnTo>
                          <a:pt x="514" y="525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2" y="526"/>
                        </a:lnTo>
                        <a:lnTo>
                          <a:pt x="512" y="525"/>
                        </a:lnTo>
                        <a:lnTo>
                          <a:pt x="511" y="525"/>
                        </a:lnTo>
                        <a:lnTo>
                          <a:pt x="510" y="525"/>
                        </a:lnTo>
                        <a:lnTo>
                          <a:pt x="510" y="526"/>
                        </a:lnTo>
                        <a:lnTo>
                          <a:pt x="509" y="526"/>
                        </a:lnTo>
                        <a:lnTo>
                          <a:pt x="509" y="525"/>
                        </a:lnTo>
                        <a:lnTo>
                          <a:pt x="508" y="525"/>
                        </a:lnTo>
                        <a:lnTo>
                          <a:pt x="507" y="525"/>
                        </a:lnTo>
                        <a:lnTo>
                          <a:pt x="507" y="526"/>
                        </a:lnTo>
                        <a:lnTo>
                          <a:pt x="506" y="526"/>
                        </a:lnTo>
                        <a:lnTo>
                          <a:pt x="506" y="525"/>
                        </a:lnTo>
                        <a:lnTo>
                          <a:pt x="506" y="524"/>
                        </a:lnTo>
                        <a:lnTo>
                          <a:pt x="505" y="524"/>
                        </a:lnTo>
                        <a:lnTo>
                          <a:pt x="504" y="524"/>
                        </a:lnTo>
                        <a:lnTo>
                          <a:pt x="504" y="525"/>
                        </a:lnTo>
                        <a:lnTo>
                          <a:pt x="503" y="525"/>
                        </a:lnTo>
                        <a:lnTo>
                          <a:pt x="503" y="526"/>
                        </a:lnTo>
                        <a:lnTo>
                          <a:pt x="502" y="526"/>
                        </a:lnTo>
                        <a:lnTo>
                          <a:pt x="501" y="526"/>
                        </a:lnTo>
                        <a:lnTo>
                          <a:pt x="500" y="527"/>
                        </a:lnTo>
                        <a:lnTo>
                          <a:pt x="500" y="526"/>
                        </a:lnTo>
                        <a:lnTo>
                          <a:pt x="500" y="527"/>
                        </a:lnTo>
                        <a:lnTo>
                          <a:pt x="499" y="527"/>
                        </a:lnTo>
                        <a:lnTo>
                          <a:pt x="498" y="528"/>
                        </a:lnTo>
                        <a:lnTo>
                          <a:pt x="498" y="529"/>
                        </a:lnTo>
                        <a:lnTo>
                          <a:pt x="497" y="529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3"/>
                        </a:lnTo>
                        <a:lnTo>
                          <a:pt x="485" y="534"/>
                        </a:lnTo>
                        <a:lnTo>
                          <a:pt x="485" y="533"/>
                        </a:lnTo>
                        <a:lnTo>
                          <a:pt x="484" y="533"/>
                        </a:lnTo>
                        <a:lnTo>
                          <a:pt x="484" y="534"/>
                        </a:lnTo>
                        <a:lnTo>
                          <a:pt x="484" y="533"/>
                        </a:lnTo>
                        <a:lnTo>
                          <a:pt x="483" y="533"/>
                        </a:lnTo>
                        <a:lnTo>
                          <a:pt x="483" y="532"/>
                        </a:lnTo>
                        <a:lnTo>
                          <a:pt x="482" y="532"/>
                        </a:lnTo>
                        <a:lnTo>
                          <a:pt x="481" y="531"/>
                        </a:lnTo>
                        <a:lnTo>
                          <a:pt x="481" y="530"/>
                        </a:lnTo>
                        <a:lnTo>
                          <a:pt x="478" y="527"/>
                        </a:lnTo>
                        <a:lnTo>
                          <a:pt x="471" y="526"/>
                        </a:lnTo>
                        <a:lnTo>
                          <a:pt x="467" y="528"/>
                        </a:lnTo>
                        <a:lnTo>
                          <a:pt x="463" y="527"/>
                        </a:lnTo>
                        <a:lnTo>
                          <a:pt x="462" y="526"/>
                        </a:lnTo>
                        <a:lnTo>
                          <a:pt x="462" y="525"/>
                        </a:lnTo>
                        <a:lnTo>
                          <a:pt x="461" y="525"/>
                        </a:lnTo>
                        <a:lnTo>
                          <a:pt x="460" y="524"/>
                        </a:lnTo>
                        <a:lnTo>
                          <a:pt x="459" y="524"/>
                        </a:lnTo>
                        <a:lnTo>
                          <a:pt x="459" y="525"/>
                        </a:lnTo>
                        <a:lnTo>
                          <a:pt x="458" y="525"/>
                        </a:lnTo>
                        <a:lnTo>
                          <a:pt x="457" y="525"/>
                        </a:lnTo>
                        <a:lnTo>
                          <a:pt x="456" y="525"/>
                        </a:lnTo>
                        <a:lnTo>
                          <a:pt x="455" y="526"/>
                        </a:lnTo>
                        <a:lnTo>
                          <a:pt x="454" y="527"/>
                        </a:lnTo>
                        <a:lnTo>
                          <a:pt x="454" y="528"/>
                        </a:lnTo>
                        <a:lnTo>
                          <a:pt x="454" y="529"/>
                        </a:lnTo>
                        <a:lnTo>
                          <a:pt x="453" y="529"/>
                        </a:lnTo>
                        <a:lnTo>
                          <a:pt x="453" y="530"/>
                        </a:lnTo>
                        <a:lnTo>
                          <a:pt x="454" y="530"/>
                        </a:lnTo>
                        <a:lnTo>
                          <a:pt x="454" y="531"/>
                        </a:lnTo>
                        <a:lnTo>
                          <a:pt x="453" y="532"/>
                        </a:lnTo>
                        <a:lnTo>
                          <a:pt x="452" y="532"/>
                        </a:lnTo>
                        <a:lnTo>
                          <a:pt x="452" y="533"/>
                        </a:lnTo>
                        <a:lnTo>
                          <a:pt x="452" y="534"/>
                        </a:lnTo>
                        <a:lnTo>
                          <a:pt x="452" y="535"/>
                        </a:lnTo>
                        <a:lnTo>
                          <a:pt x="451" y="535"/>
                        </a:lnTo>
                        <a:lnTo>
                          <a:pt x="451" y="536"/>
                        </a:lnTo>
                        <a:lnTo>
                          <a:pt x="450" y="535"/>
                        </a:lnTo>
                        <a:lnTo>
                          <a:pt x="449" y="534"/>
                        </a:lnTo>
                        <a:lnTo>
                          <a:pt x="448" y="533"/>
                        </a:lnTo>
                        <a:lnTo>
                          <a:pt x="447" y="532"/>
                        </a:lnTo>
                        <a:lnTo>
                          <a:pt x="445" y="531"/>
                        </a:lnTo>
                        <a:lnTo>
                          <a:pt x="445" y="530"/>
                        </a:lnTo>
                        <a:lnTo>
                          <a:pt x="444" y="527"/>
                        </a:lnTo>
                        <a:lnTo>
                          <a:pt x="443" y="527"/>
                        </a:lnTo>
                        <a:lnTo>
                          <a:pt x="442" y="527"/>
                        </a:lnTo>
                        <a:lnTo>
                          <a:pt x="441" y="527"/>
                        </a:lnTo>
                        <a:lnTo>
                          <a:pt x="441" y="526"/>
                        </a:lnTo>
                        <a:lnTo>
                          <a:pt x="440" y="526"/>
                        </a:lnTo>
                        <a:lnTo>
                          <a:pt x="440" y="527"/>
                        </a:lnTo>
                        <a:lnTo>
                          <a:pt x="440" y="526"/>
                        </a:lnTo>
                        <a:lnTo>
                          <a:pt x="440" y="525"/>
                        </a:lnTo>
                        <a:lnTo>
                          <a:pt x="440" y="524"/>
                        </a:lnTo>
                        <a:lnTo>
                          <a:pt x="440" y="523"/>
                        </a:lnTo>
                        <a:lnTo>
                          <a:pt x="440" y="522"/>
                        </a:lnTo>
                        <a:lnTo>
                          <a:pt x="439" y="522"/>
                        </a:lnTo>
                        <a:lnTo>
                          <a:pt x="438" y="520"/>
                        </a:lnTo>
                        <a:lnTo>
                          <a:pt x="437" y="519"/>
                        </a:lnTo>
                        <a:lnTo>
                          <a:pt x="436" y="519"/>
                        </a:lnTo>
                        <a:lnTo>
                          <a:pt x="435" y="518"/>
                        </a:lnTo>
                        <a:lnTo>
                          <a:pt x="433" y="519"/>
                        </a:lnTo>
                        <a:lnTo>
                          <a:pt x="433" y="520"/>
                        </a:lnTo>
                        <a:lnTo>
                          <a:pt x="432" y="521"/>
                        </a:lnTo>
                        <a:lnTo>
                          <a:pt x="431" y="521"/>
                        </a:lnTo>
                        <a:lnTo>
                          <a:pt x="430" y="521"/>
                        </a:lnTo>
                        <a:lnTo>
                          <a:pt x="429" y="521"/>
                        </a:lnTo>
                        <a:lnTo>
                          <a:pt x="429" y="520"/>
                        </a:lnTo>
                        <a:lnTo>
                          <a:pt x="429" y="519"/>
                        </a:lnTo>
                        <a:lnTo>
                          <a:pt x="430" y="518"/>
                        </a:lnTo>
                        <a:lnTo>
                          <a:pt x="430" y="517"/>
                        </a:lnTo>
                        <a:lnTo>
                          <a:pt x="426" y="514"/>
                        </a:lnTo>
                        <a:lnTo>
                          <a:pt x="426" y="515"/>
                        </a:lnTo>
                        <a:lnTo>
                          <a:pt x="425" y="515"/>
                        </a:lnTo>
                        <a:lnTo>
                          <a:pt x="424" y="515"/>
                        </a:lnTo>
                        <a:lnTo>
                          <a:pt x="423" y="516"/>
                        </a:lnTo>
                        <a:lnTo>
                          <a:pt x="423" y="517"/>
                        </a:lnTo>
                        <a:lnTo>
                          <a:pt x="423" y="516"/>
                        </a:lnTo>
                        <a:lnTo>
                          <a:pt x="423" y="515"/>
                        </a:lnTo>
                        <a:lnTo>
                          <a:pt x="423" y="513"/>
                        </a:lnTo>
                        <a:lnTo>
                          <a:pt x="422" y="512"/>
                        </a:lnTo>
                        <a:lnTo>
                          <a:pt x="422" y="511"/>
                        </a:lnTo>
                        <a:lnTo>
                          <a:pt x="422" y="510"/>
                        </a:lnTo>
                        <a:lnTo>
                          <a:pt x="421" y="509"/>
                        </a:lnTo>
                        <a:lnTo>
                          <a:pt x="420" y="508"/>
                        </a:lnTo>
                        <a:lnTo>
                          <a:pt x="420" y="507"/>
                        </a:lnTo>
                        <a:lnTo>
                          <a:pt x="419" y="507"/>
                        </a:lnTo>
                        <a:lnTo>
                          <a:pt x="418" y="506"/>
                        </a:lnTo>
                        <a:lnTo>
                          <a:pt x="418" y="505"/>
                        </a:lnTo>
                        <a:lnTo>
                          <a:pt x="417" y="503"/>
                        </a:lnTo>
                        <a:lnTo>
                          <a:pt x="416" y="503"/>
                        </a:lnTo>
                        <a:lnTo>
                          <a:pt x="416" y="502"/>
                        </a:lnTo>
                        <a:lnTo>
                          <a:pt x="416" y="501"/>
                        </a:lnTo>
                        <a:lnTo>
                          <a:pt x="415" y="500"/>
                        </a:lnTo>
                        <a:lnTo>
                          <a:pt x="414" y="500"/>
                        </a:lnTo>
                        <a:lnTo>
                          <a:pt x="414" y="499"/>
                        </a:lnTo>
                        <a:lnTo>
                          <a:pt x="414" y="498"/>
                        </a:lnTo>
                        <a:lnTo>
                          <a:pt x="413" y="498"/>
                        </a:lnTo>
                        <a:lnTo>
                          <a:pt x="410" y="496"/>
                        </a:lnTo>
                        <a:lnTo>
                          <a:pt x="408" y="495"/>
                        </a:lnTo>
                        <a:lnTo>
                          <a:pt x="407" y="494"/>
                        </a:lnTo>
                        <a:lnTo>
                          <a:pt x="405" y="493"/>
                        </a:lnTo>
                        <a:lnTo>
                          <a:pt x="404" y="492"/>
                        </a:lnTo>
                        <a:lnTo>
                          <a:pt x="404" y="491"/>
                        </a:lnTo>
                        <a:lnTo>
                          <a:pt x="403" y="491"/>
                        </a:lnTo>
                        <a:lnTo>
                          <a:pt x="401" y="491"/>
                        </a:lnTo>
                        <a:lnTo>
                          <a:pt x="400" y="491"/>
                        </a:lnTo>
                        <a:lnTo>
                          <a:pt x="399" y="490"/>
                        </a:lnTo>
                        <a:lnTo>
                          <a:pt x="399" y="489"/>
                        </a:lnTo>
                        <a:lnTo>
                          <a:pt x="398" y="488"/>
                        </a:lnTo>
                        <a:lnTo>
                          <a:pt x="398" y="487"/>
                        </a:lnTo>
                        <a:lnTo>
                          <a:pt x="399" y="485"/>
                        </a:lnTo>
                        <a:lnTo>
                          <a:pt x="398" y="484"/>
                        </a:lnTo>
                        <a:lnTo>
                          <a:pt x="397" y="484"/>
                        </a:lnTo>
                        <a:lnTo>
                          <a:pt x="396" y="484"/>
                        </a:lnTo>
                        <a:lnTo>
                          <a:pt x="394" y="483"/>
                        </a:lnTo>
                        <a:lnTo>
                          <a:pt x="393" y="483"/>
                        </a:lnTo>
                        <a:lnTo>
                          <a:pt x="392" y="483"/>
                        </a:lnTo>
                        <a:lnTo>
                          <a:pt x="392" y="484"/>
                        </a:lnTo>
                        <a:lnTo>
                          <a:pt x="391" y="484"/>
                        </a:lnTo>
                        <a:lnTo>
                          <a:pt x="389" y="483"/>
                        </a:lnTo>
                        <a:lnTo>
                          <a:pt x="388" y="484"/>
                        </a:lnTo>
                        <a:lnTo>
                          <a:pt x="387" y="484"/>
                        </a:lnTo>
                        <a:lnTo>
                          <a:pt x="386" y="485"/>
                        </a:lnTo>
                        <a:lnTo>
                          <a:pt x="385" y="486"/>
                        </a:lnTo>
                        <a:lnTo>
                          <a:pt x="384" y="488"/>
                        </a:lnTo>
                        <a:lnTo>
                          <a:pt x="383" y="488"/>
                        </a:lnTo>
                        <a:lnTo>
                          <a:pt x="382" y="488"/>
                        </a:lnTo>
                        <a:lnTo>
                          <a:pt x="382" y="487"/>
                        </a:lnTo>
                        <a:lnTo>
                          <a:pt x="380" y="486"/>
                        </a:lnTo>
                        <a:lnTo>
                          <a:pt x="381" y="485"/>
                        </a:lnTo>
                        <a:lnTo>
                          <a:pt x="381" y="484"/>
                        </a:lnTo>
                        <a:lnTo>
                          <a:pt x="380" y="484"/>
                        </a:lnTo>
                        <a:lnTo>
                          <a:pt x="378" y="485"/>
                        </a:lnTo>
                        <a:lnTo>
                          <a:pt x="378" y="484"/>
                        </a:lnTo>
                        <a:lnTo>
                          <a:pt x="377" y="484"/>
                        </a:lnTo>
                        <a:lnTo>
                          <a:pt x="376" y="484"/>
                        </a:lnTo>
                        <a:lnTo>
                          <a:pt x="377" y="483"/>
                        </a:lnTo>
                        <a:lnTo>
                          <a:pt x="378" y="483"/>
                        </a:lnTo>
                        <a:lnTo>
                          <a:pt x="378" y="482"/>
                        </a:lnTo>
                        <a:lnTo>
                          <a:pt x="378" y="481"/>
                        </a:lnTo>
                        <a:lnTo>
                          <a:pt x="377" y="479"/>
                        </a:lnTo>
                        <a:lnTo>
                          <a:pt x="377" y="478"/>
                        </a:lnTo>
                        <a:lnTo>
                          <a:pt x="376" y="477"/>
                        </a:lnTo>
                        <a:lnTo>
                          <a:pt x="376" y="476"/>
                        </a:lnTo>
                        <a:lnTo>
                          <a:pt x="375" y="476"/>
                        </a:lnTo>
                        <a:lnTo>
                          <a:pt x="375" y="475"/>
                        </a:lnTo>
                        <a:lnTo>
                          <a:pt x="375" y="474"/>
                        </a:lnTo>
                        <a:lnTo>
                          <a:pt x="374" y="473"/>
                        </a:lnTo>
                        <a:lnTo>
                          <a:pt x="374" y="472"/>
                        </a:lnTo>
                        <a:lnTo>
                          <a:pt x="373" y="472"/>
                        </a:lnTo>
                        <a:lnTo>
                          <a:pt x="373" y="470"/>
                        </a:lnTo>
                        <a:lnTo>
                          <a:pt x="372" y="469"/>
                        </a:lnTo>
                        <a:lnTo>
                          <a:pt x="372" y="468"/>
                        </a:lnTo>
                        <a:lnTo>
                          <a:pt x="371" y="468"/>
                        </a:lnTo>
                        <a:lnTo>
                          <a:pt x="371" y="469"/>
                        </a:lnTo>
                        <a:lnTo>
                          <a:pt x="370" y="469"/>
                        </a:lnTo>
                        <a:lnTo>
                          <a:pt x="369" y="470"/>
                        </a:lnTo>
                        <a:lnTo>
                          <a:pt x="368" y="470"/>
                        </a:lnTo>
                        <a:lnTo>
                          <a:pt x="367" y="471"/>
                        </a:lnTo>
                        <a:lnTo>
                          <a:pt x="366" y="471"/>
                        </a:lnTo>
                        <a:lnTo>
                          <a:pt x="365" y="471"/>
                        </a:lnTo>
                        <a:lnTo>
                          <a:pt x="364" y="471"/>
                        </a:lnTo>
                        <a:lnTo>
                          <a:pt x="364" y="472"/>
                        </a:lnTo>
                        <a:lnTo>
                          <a:pt x="365" y="472"/>
                        </a:lnTo>
                        <a:lnTo>
                          <a:pt x="365" y="473"/>
                        </a:lnTo>
                        <a:lnTo>
                          <a:pt x="365" y="474"/>
                        </a:lnTo>
                        <a:lnTo>
                          <a:pt x="364" y="475"/>
                        </a:lnTo>
                        <a:lnTo>
                          <a:pt x="364" y="476"/>
                        </a:lnTo>
                        <a:lnTo>
                          <a:pt x="363" y="479"/>
                        </a:lnTo>
                        <a:lnTo>
                          <a:pt x="362" y="481"/>
                        </a:lnTo>
                        <a:lnTo>
                          <a:pt x="362" y="482"/>
                        </a:lnTo>
                        <a:lnTo>
                          <a:pt x="361" y="482"/>
                        </a:lnTo>
                        <a:lnTo>
                          <a:pt x="361" y="483"/>
                        </a:lnTo>
                        <a:lnTo>
                          <a:pt x="359" y="484"/>
                        </a:lnTo>
                        <a:lnTo>
                          <a:pt x="358" y="484"/>
                        </a:lnTo>
                        <a:lnTo>
                          <a:pt x="358" y="485"/>
                        </a:lnTo>
                        <a:lnTo>
                          <a:pt x="358" y="486"/>
                        </a:lnTo>
                        <a:lnTo>
                          <a:pt x="358" y="487"/>
                        </a:lnTo>
                        <a:lnTo>
                          <a:pt x="357" y="487"/>
                        </a:lnTo>
                        <a:lnTo>
                          <a:pt x="356" y="487"/>
                        </a:lnTo>
                        <a:lnTo>
                          <a:pt x="355" y="487"/>
                        </a:lnTo>
                        <a:lnTo>
                          <a:pt x="355" y="488"/>
                        </a:lnTo>
                        <a:lnTo>
                          <a:pt x="353" y="489"/>
                        </a:lnTo>
                        <a:lnTo>
                          <a:pt x="352" y="490"/>
                        </a:lnTo>
                        <a:lnTo>
                          <a:pt x="351" y="491"/>
                        </a:lnTo>
                        <a:lnTo>
                          <a:pt x="351" y="492"/>
                        </a:lnTo>
                        <a:lnTo>
                          <a:pt x="350" y="492"/>
                        </a:lnTo>
                        <a:lnTo>
                          <a:pt x="350" y="493"/>
                        </a:lnTo>
                        <a:lnTo>
                          <a:pt x="349" y="494"/>
                        </a:lnTo>
                        <a:lnTo>
                          <a:pt x="348" y="495"/>
                        </a:lnTo>
                        <a:lnTo>
                          <a:pt x="347" y="495"/>
                        </a:lnTo>
                        <a:lnTo>
                          <a:pt x="347" y="496"/>
                        </a:lnTo>
                        <a:lnTo>
                          <a:pt x="347" y="497"/>
                        </a:lnTo>
                        <a:lnTo>
                          <a:pt x="346" y="498"/>
                        </a:lnTo>
                        <a:lnTo>
                          <a:pt x="345" y="498"/>
                        </a:lnTo>
                        <a:lnTo>
                          <a:pt x="344" y="498"/>
                        </a:lnTo>
                        <a:lnTo>
                          <a:pt x="343" y="498"/>
                        </a:lnTo>
                        <a:lnTo>
                          <a:pt x="341" y="498"/>
                        </a:lnTo>
                        <a:lnTo>
                          <a:pt x="341" y="499"/>
                        </a:lnTo>
                        <a:lnTo>
                          <a:pt x="339" y="499"/>
                        </a:lnTo>
                        <a:lnTo>
                          <a:pt x="338" y="499"/>
                        </a:lnTo>
                        <a:lnTo>
                          <a:pt x="337" y="499"/>
                        </a:lnTo>
                        <a:lnTo>
                          <a:pt x="336" y="499"/>
                        </a:lnTo>
                        <a:lnTo>
                          <a:pt x="335" y="499"/>
                        </a:lnTo>
                        <a:lnTo>
                          <a:pt x="334" y="499"/>
                        </a:lnTo>
                        <a:lnTo>
                          <a:pt x="333" y="500"/>
                        </a:lnTo>
                        <a:lnTo>
                          <a:pt x="332" y="501"/>
                        </a:lnTo>
                        <a:lnTo>
                          <a:pt x="331" y="502"/>
                        </a:lnTo>
                        <a:lnTo>
                          <a:pt x="330" y="502"/>
                        </a:lnTo>
                        <a:lnTo>
                          <a:pt x="329" y="503"/>
                        </a:lnTo>
                        <a:lnTo>
                          <a:pt x="328" y="504"/>
                        </a:lnTo>
                        <a:lnTo>
                          <a:pt x="327" y="505"/>
                        </a:lnTo>
                        <a:lnTo>
                          <a:pt x="327" y="506"/>
                        </a:lnTo>
                        <a:lnTo>
                          <a:pt x="327" y="507"/>
                        </a:lnTo>
                        <a:lnTo>
                          <a:pt x="327" y="508"/>
                        </a:lnTo>
                        <a:lnTo>
                          <a:pt x="326" y="509"/>
                        </a:lnTo>
                        <a:lnTo>
                          <a:pt x="325" y="510"/>
                        </a:lnTo>
                        <a:lnTo>
                          <a:pt x="324" y="510"/>
                        </a:lnTo>
                        <a:lnTo>
                          <a:pt x="324" y="511"/>
                        </a:lnTo>
                        <a:lnTo>
                          <a:pt x="322" y="511"/>
                        </a:lnTo>
                        <a:lnTo>
                          <a:pt x="320" y="512"/>
                        </a:lnTo>
                        <a:lnTo>
                          <a:pt x="320" y="513"/>
                        </a:lnTo>
                        <a:lnTo>
                          <a:pt x="318" y="514"/>
                        </a:lnTo>
                        <a:lnTo>
                          <a:pt x="318" y="513"/>
                        </a:lnTo>
                        <a:lnTo>
                          <a:pt x="317" y="509"/>
                        </a:lnTo>
                        <a:lnTo>
                          <a:pt x="314" y="502"/>
                        </a:lnTo>
                        <a:lnTo>
                          <a:pt x="314" y="501"/>
                        </a:lnTo>
                        <a:lnTo>
                          <a:pt x="314" y="500"/>
                        </a:lnTo>
                        <a:lnTo>
                          <a:pt x="313" y="499"/>
                        </a:lnTo>
                        <a:lnTo>
                          <a:pt x="314" y="498"/>
                        </a:lnTo>
                        <a:lnTo>
                          <a:pt x="314" y="499"/>
                        </a:lnTo>
                        <a:lnTo>
                          <a:pt x="315" y="498"/>
                        </a:lnTo>
                        <a:lnTo>
                          <a:pt x="315" y="497"/>
                        </a:lnTo>
                        <a:lnTo>
                          <a:pt x="314" y="496"/>
                        </a:lnTo>
                        <a:lnTo>
                          <a:pt x="313" y="495"/>
                        </a:lnTo>
                        <a:lnTo>
                          <a:pt x="313" y="494"/>
                        </a:lnTo>
                        <a:lnTo>
                          <a:pt x="312" y="494"/>
                        </a:lnTo>
                        <a:lnTo>
                          <a:pt x="312" y="493"/>
                        </a:lnTo>
                        <a:lnTo>
                          <a:pt x="311" y="493"/>
                        </a:lnTo>
                        <a:lnTo>
                          <a:pt x="311" y="491"/>
                        </a:lnTo>
                        <a:lnTo>
                          <a:pt x="311" y="490"/>
                        </a:lnTo>
                        <a:lnTo>
                          <a:pt x="312" y="489"/>
                        </a:lnTo>
                        <a:lnTo>
                          <a:pt x="313" y="489"/>
                        </a:lnTo>
                        <a:lnTo>
                          <a:pt x="313" y="488"/>
                        </a:lnTo>
                        <a:lnTo>
                          <a:pt x="312" y="488"/>
                        </a:lnTo>
                        <a:lnTo>
                          <a:pt x="312" y="487"/>
                        </a:lnTo>
                        <a:lnTo>
                          <a:pt x="311" y="486"/>
                        </a:lnTo>
                        <a:lnTo>
                          <a:pt x="312" y="485"/>
                        </a:lnTo>
                        <a:lnTo>
                          <a:pt x="314" y="484"/>
                        </a:lnTo>
                        <a:lnTo>
                          <a:pt x="315" y="483"/>
                        </a:lnTo>
                        <a:lnTo>
                          <a:pt x="315" y="482"/>
                        </a:lnTo>
                        <a:lnTo>
                          <a:pt x="315" y="480"/>
                        </a:lnTo>
                        <a:lnTo>
                          <a:pt x="314" y="479"/>
                        </a:lnTo>
                        <a:lnTo>
                          <a:pt x="313" y="478"/>
                        </a:lnTo>
                        <a:lnTo>
                          <a:pt x="313" y="477"/>
                        </a:lnTo>
                        <a:lnTo>
                          <a:pt x="312" y="477"/>
                        </a:lnTo>
                        <a:lnTo>
                          <a:pt x="312" y="476"/>
                        </a:lnTo>
                        <a:lnTo>
                          <a:pt x="311" y="476"/>
                        </a:lnTo>
                        <a:lnTo>
                          <a:pt x="310" y="476"/>
                        </a:lnTo>
                        <a:lnTo>
                          <a:pt x="310" y="477"/>
                        </a:lnTo>
                        <a:lnTo>
                          <a:pt x="308" y="477"/>
                        </a:lnTo>
                        <a:lnTo>
                          <a:pt x="306" y="479"/>
                        </a:lnTo>
                        <a:lnTo>
                          <a:pt x="304" y="480"/>
                        </a:lnTo>
                        <a:lnTo>
                          <a:pt x="303" y="481"/>
                        </a:lnTo>
                        <a:lnTo>
                          <a:pt x="302" y="481"/>
                        </a:lnTo>
                        <a:lnTo>
                          <a:pt x="300" y="480"/>
                        </a:lnTo>
                        <a:lnTo>
                          <a:pt x="299" y="479"/>
                        </a:lnTo>
                        <a:lnTo>
                          <a:pt x="297" y="477"/>
                        </a:lnTo>
                        <a:lnTo>
                          <a:pt x="295" y="476"/>
                        </a:lnTo>
                        <a:lnTo>
                          <a:pt x="295" y="475"/>
                        </a:lnTo>
                        <a:lnTo>
                          <a:pt x="294" y="473"/>
                        </a:lnTo>
                        <a:lnTo>
                          <a:pt x="293" y="473"/>
                        </a:lnTo>
                        <a:lnTo>
                          <a:pt x="293" y="472"/>
                        </a:lnTo>
                        <a:lnTo>
                          <a:pt x="293" y="471"/>
                        </a:lnTo>
                        <a:lnTo>
                          <a:pt x="292" y="470"/>
                        </a:lnTo>
                        <a:lnTo>
                          <a:pt x="292" y="469"/>
                        </a:lnTo>
                        <a:lnTo>
                          <a:pt x="293" y="468"/>
                        </a:lnTo>
                        <a:lnTo>
                          <a:pt x="294" y="467"/>
                        </a:lnTo>
                        <a:lnTo>
                          <a:pt x="296" y="466"/>
                        </a:lnTo>
                        <a:lnTo>
                          <a:pt x="297" y="465"/>
                        </a:lnTo>
                        <a:lnTo>
                          <a:pt x="297" y="464"/>
                        </a:lnTo>
                        <a:lnTo>
                          <a:pt x="298" y="462"/>
                        </a:lnTo>
                        <a:lnTo>
                          <a:pt x="298" y="461"/>
                        </a:lnTo>
                        <a:lnTo>
                          <a:pt x="297" y="460"/>
                        </a:lnTo>
                        <a:lnTo>
                          <a:pt x="295" y="458"/>
                        </a:lnTo>
                        <a:lnTo>
                          <a:pt x="294" y="457"/>
                        </a:lnTo>
                        <a:lnTo>
                          <a:pt x="291" y="456"/>
                        </a:lnTo>
                        <a:lnTo>
                          <a:pt x="290" y="456"/>
                        </a:lnTo>
                        <a:lnTo>
                          <a:pt x="289" y="456"/>
                        </a:lnTo>
                        <a:lnTo>
                          <a:pt x="288" y="457"/>
                        </a:lnTo>
                        <a:lnTo>
                          <a:pt x="287" y="457"/>
                        </a:lnTo>
                        <a:lnTo>
                          <a:pt x="286" y="459"/>
                        </a:lnTo>
                        <a:lnTo>
                          <a:pt x="285" y="460"/>
                        </a:lnTo>
                        <a:lnTo>
                          <a:pt x="284" y="462"/>
                        </a:lnTo>
                        <a:lnTo>
                          <a:pt x="284" y="463"/>
                        </a:lnTo>
                        <a:lnTo>
                          <a:pt x="283" y="466"/>
                        </a:lnTo>
                        <a:lnTo>
                          <a:pt x="283" y="467"/>
                        </a:lnTo>
                        <a:lnTo>
                          <a:pt x="283" y="469"/>
                        </a:lnTo>
                        <a:lnTo>
                          <a:pt x="282" y="470"/>
                        </a:lnTo>
                        <a:lnTo>
                          <a:pt x="281" y="472"/>
                        </a:lnTo>
                        <a:lnTo>
                          <a:pt x="280" y="472"/>
                        </a:lnTo>
                        <a:lnTo>
                          <a:pt x="280" y="473"/>
                        </a:lnTo>
                        <a:lnTo>
                          <a:pt x="279" y="472"/>
                        </a:lnTo>
                        <a:lnTo>
                          <a:pt x="278" y="472"/>
                        </a:lnTo>
                        <a:lnTo>
                          <a:pt x="277" y="471"/>
                        </a:lnTo>
                        <a:lnTo>
                          <a:pt x="276" y="470"/>
                        </a:lnTo>
                        <a:lnTo>
                          <a:pt x="275" y="469"/>
                        </a:lnTo>
                        <a:lnTo>
                          <a:pt x="275" y="468"/>
                        </a:lnTo>
                        <a:lnTo>
                          <a:pt x="274" y="466"/>
                        </a:lnTo>
                        <a:lnTo>
                          <a:pt x="274" y="465"/>
                        </a:lnTo>
                        <a:lnTo>
                          <a:pt x="275" y="463"/>
                        </a:lnTo>
                        <a:lnTo>
                          <a:pt x="274" y="462"/>
                        </a:lnTo>
                        <a:lnTo>
                          <a:pt x="274" y="460"/>
                        </a:lnTo>
                        <a:lnTo>
                          <a:pt x="274" y="459"/>
                        </a:lnTo>
                        <a:lnTo>
                          <a:pt x="273" y="458"/>
                        </a:lnTo>
                        <a:lnTo>
                          <a:pt x="273" y="457"/>
                        </a:lnTo>
                        <a:lnTo>
                          <a:pt x="271" y="457"/>
                        </a:lnTo>
                        <a:lnTo>
                          <a:pt x="270" y="456"/>
                        </a:lnTo>
                        <a:lnTo>
                          <a:pt x="270" y="455"/>
                        </a:lnTo>
                        <a:lnTo>
                          <a:pt x="269" y="455"/>
                        </a:lnTo>
                        <a:lnTo>
                          <a:pt x="268" y="454"/>
                        </a:lnTo>
                        <a:lnTo>
                          <a:pt x="268" y="453"/>
                        </a:lnTo>
                        <a:lnTo>
                          <a:pt x="267" y="453"/>
                        </a:lnTo>
                        <a:lnTo>
                          <a:pt x="267" y="452"/>
                        </a:lnTo>
                        <a:lnTo>
                          <a:pt x="266" y="451"/>
                        </a:lnTo>
                        <a:lnTo>
                          <a:pt x="264" y="450"/>
                        </a:lnTo>
                        <a:lnTo>
                          <a:pt x="264" y="449"/>
                        </a:lnTo>
                        <a:lnTo>
                          <a:pt x="263" y="449"/>
                        </a:lnTo>
                        <a:lnTo>
                          <a:pt x="261" y="449"/>
                        </a:lnTo>
                        <a:lnTo>
                          <a:pt x="259" y="448"/>
                        </a:lnTo>
                        <a:lnTo>
                          <a:pt x="257" y="448"/>
                        </a:lnTo>
                        <a:lnTo>
                          <a:pt x="256" y="449"/>
                        </a:lnTo>
                        <a:lnTo>
                          <a:pt x="254" y="449"/>
                        </a:lnTo>
                        <a:lnTo>
                          <a:pt x="253" y="449"/>
                        </a:lnTo>
                        <a:lnTo>
                          <a:pt x="252" y="449"/>
                        </a:lnTo>
                        <a:lnTo>
                          <a:pt x="251" y="449"/>
                        </a:lnTo>
                        <a:lnTo>
                          <a:pt x="250" y="449"/>
                        </a:lnTo>
                        <a:lnTo>
                          <a:pt x="250" y="450"/>
                        </a:lnTo>
                        <a:lnTo>
                          <a:pt x="249" y="450"/>
                        </a:lnTo>
                        <a:lnTo>
                          <a:pt x="249" y="449"/>
                        </a:lnTo>
                        <a:lnTo>
                          <a:pt x="247" y="448"/>
                        </a:lnTo>
                        <a:lnTo>
                          <a:pt x="246" y="448"/>
                        </a:lnTo>
                        <a:lnTo>
                          <a:pt x="245" y="446"/>
                        </a:lnTo>
                        <a:lnTo>
                          <a:pt x="245" y="445"/>
                        </a:lnTo>
                        <a:lnTo>
                          <a:pt x="244" y="444"/>
                        </a:lnTo>
                        <a:lnTo>
                          <a:pt x="243" y="444"/>
                        </a:lnTo>
                        <a:lnTo>
                          <a:pt x="242" y="443"/>
                        </a:lnTo>
                        <a:lnTo>
                          <a:pt x="241" y="442"/>
                        </a:lnTo>
                        <a:lnTo>
                          <a:pt x="241" y="441"/>
                        </a:lnTo>
                        <a:lnTo>
                          <a:pt x="240" y="441"/>
                        </a:lnTo>
                        <a:lnTo>
                          <a:pt x="239" y="441"/>
                        </a:lnTo>
                        <a:lnTo>
                          <a:pt x="238" y="440"/>
                        </a:lnTo>
                        <a:lnTo>
                          <a:pt x="234" y="439"/>
                        </a:lnTo>
                        <a:lnTo>
                          <a:pt x="232" y="438"/>
                        </a:lnTo>
                        <a:lnTo>
                          <a:pt x="231" y="438"/>
                        </a:lnTo>
                        <a:lnTo>
                          <a:pt x="229" y="437"/>
                        </a:lnTo>
                        <a:lnTo>
                          <a:pt x="228" y="437"/>
                        </a:lnTo>
                        <a:lnTo>
                          <a:pt x="228" y="436"/>
                        </a:lnTo>
                        <a:lnTo>
                          <a:pt x="227" y="435"/>
                        </a:lnTo>
                        <a:lnTo>
                          <a:pt x="227" y="436"/>
                        </a:lnTo>
                        <a:lnTo>
                          <a:pt x="226" y="436"/>
                        </a:lnTo>
                        <a:lnTo>
                          <a:pt x="225" y="436"/>
                        </a:lnTo>
                        <a:lnTo>
                          <a:pt x="224" y="437"/>
                        </a:lnTo>
                        <a:lnTo>
                          <a:pt x="222" y="436"/>
                        </a:lnTo>
                        <a:lnTo>
                          <a:pt x="221" y="436"/>
                        </a:lnTo>
                        <a:lnTo>
                          <a:pt x="220" y="436"/>
                        </a:lnTo>
                        <a:lnTo>
                          <a:pt x="220" y="434"/>
                        </a:lnTo>
                        <a:lnTo>
                          <a:pt x="219" y="433"/>
                        </a:lnTo>
                        <a:lnTo>
                          <a:pt x="219" y="432"/>
                        </a:lnTo>
                        <a:lnTo>
                          <a:pt x="219" y="431"/>
                        </a:lnTo>
                        <a:lnTo>
                          <a:pt x="219" y="430"/>
                        </a:lnTo>
                        <a:lnTo>
                          <a:pt x="219" y="429"/>
                        </a:lnTo>
                        <a:lnTo>
                          <a:pt x="220" y="429"/>
                        </a:lnTo>
                        <a:lnTo>
                          <a:pt x="220" y="428"/>
                        </a:lnTo>
                        <a:lnTo>
                          <a:pt x="219" y="427"/>
                        </a:lnTo>
                        <a:lnTo>
                          <a:pt x="219" y="426"/>
                        </a:lnTo>
                        <a:lnTo>
                          <a:pt x="218" y="426"/>
                        </a:lnTo>
                        <a:lnTo>
                          <a:pt x="218" y="425"/>
                        </a:lnTo>
                        <a:lnTo>
                          <a:pt x="217" y="424"/>
                        </a:lnTo>
                        <a:lnTo>
                          <a:pt x="217" y="423"/>
                        </a:lnTo>
                        <a:lnTo>
                          <a:pt x="217" y="422"/>
                        </a:lnTo>
                        <a:lnTo>
                          <a:pt x="216" y="421"/>
                        </a:lnTo>
                        <a:lnTo>
                          <a:pt x="216" y="420"/>
                        </a:lnTo>
                        <a:lnTo>
                          <a:pt x="215" y="419"/>
                        </a:lnTo>
                        <a:lnTo>
                          <a:pt x="214" y="419"/>
                        </a:lnTo>
                        <a:lnTo>
                          <a:pt x="213" y="419"/>
                        </a:lnTo>
                        <a:lnTo>
                          <a:pt x="212" y="419"/>
                        </a:lnTo>
                        <a:lnTo>
                          <a:pt x="211" y="419"/>
                        </a:lnTo>
                        <a:lnTo>
                          <a:pt x="210" y="419"/>
                        </a:lnTo>
                        <a:lnTo>
                          <a:pt x="209" y="418"/>
                        </a:lnTo>
                        <a:lnTo>
                          <a:pt x="209" y="417"/>
                        </a:lnTo>
                        <a:lnTo>
                          <a:pt x="208" y="417"/>
                        </a:lnTo>
                        <a:lnTo>
                          <a:pt x="207" y="416"/>
                        </a:lnTo>
                        <a:lnTo>
                          <a:pt x="206" y="416"/>
                        </a:lnTo>
                        <a:lnTo>
                          <a:pt x="204" y="416"/>
                        </a:lnTo>
                        <a:lnTo>
                          <a:pt x="203" y="416"/>
                        </a:lnTo>
                        <a:lnTo>
                          <a:pt x="202" y="417"/>
                        </a:lnTo>
                        <a:lnTo>
                          <a:pt x="201" y="418"/>
                        </a:lnTo>
                        <a:lnTo>
                          <a:pt x="200" y="418"/>
                        </a:lnTo>
                        <a:lnTo>
                          <a:pt x="199" y="418"/>
                        </a:lnTo>
                        <a:lnTo>
                          <a:pt x="198" y="418"/>
                        </a:lnTo>
                        <a:lnTo>
                          <a:pt x="198" y="419"/>
                        </a:lnTo>
                        <a:lnTo>
                          <a:pt x="198" y="420"/>
                        </a:lnTo>
                        <a:lnTo>
                          <a:pt x="196" y="421"/>
                        </a:lnTo>
                        <a:lnTo>
                          <a:pt x="195" y="421"/>
                        </a:lnTo>
                        <a:lnTo>
                          <a:pt x="194" y="421"/>
                        </a:lnTo>
                        <a:lnTo>
                          <a:pt x="193" y="421"/>
                        </a:lnTo>
                        <a:lnTo>
                          <a:pt x="192" y="421"/>
                        </a:lnTo>
                        <a:lnTo>
                          <a:pt x="191" y="422"/>
                        </a:lnTo>
                        <a:lnTo>
                          <a:pt x="190" y="422"/>
                        </a:lnTo>
                        <a:lnTo>
                          <a:pt x="190" y="423"/>
                        </a:lnTo>
                        <a:lnTo>
                          <a:pt x="189" y="423"/>
                        </a:lnTo>
                        <a:lnTo>
                          <a:pt x="187" y="423"/>
                        </a:lnTo>
                        <a:lnTo>
                          <a:pt x="187" y="424"/>
                        </a:lnTo>
                        <a:lnTo>
                          <a:pt x="186" y="424"/>
                        </a:lnTo>
                        <a:lnTo>
                          <a:pt x="185" y="425"/>
                        </a:lnTo>
                        <a:lnTo>
                          <a:pt x="184" y="425"/>
                        </a:lnTo>
                        <a:lnTo>
                          <a:pt x="183" y="426"/>
                        </a:lnTo>
                        <a:lnTo>
                          <a:pt x="182" y="426"/>
                        </a:lnTo>
                        <a:lnTo>
                          <a:pt x="180" y="426"/>
                        </a:lnTo>
                        <a:lnTo>
                          <a:pt x="179" y="426"/>
                        </a:lnTo>
                        <a:lnTo>
                          <a:pt x="178" y="426"/>
                        </a:lnTo>
                        <a:lnTo>
                          <a:pt x="177" y="426"/>
                        </a:lnTo>
                        <a:lnTo>
                          <a:pt x="176" y="426"/>
                        </a:lnTo>
                        <a:lnTo>
                          <a:pt x="174" y="426"/>
                        </a:lnTo>
                        <a:lnTo>
                          <a:pt x="173" y="426"/>
                        </a:lnTo>
                        <a:lnTo>
                          <a:pt x="173" y="428"/>
                        </a:lnTo>
                        <a:lnTo>
                          <a:pt x="174" y="431"/>
                        </a:lnTo>
                        <a:lnTo>
                          <a:pt x="174" y="433"/>
                        </a:lnTo>
                        <a:lnTo>
                          <a:pt x="174" y="434"/>
                        </a:lnTo>
                        <a:lnTo>
                          <a:pt x="174" y="435"/>
                        </a:lnTo>
                        <a:lnTo>
                          <a:pt x="174" y="436"/>
                        </a:lnTo>
                        <a:lnTo>
                          <a:pt x="174" y="438"/>
                        </a:lnTo>
                        <a:lnTo>
                          <a:pt x="174" y="439"/>
                        </a:lnTo>
                        <a:lnTo>
                          <a:pt x="172" y="440"/>
                        </a:lnTo>
                        <a:lnTo>
                          <a:pt x="171" y="440"/>
                        </a:lnTo>
                        <a:lnTo>
                          <a:pt x="170" y="440"/>
                        </a:lnTo>
                        <a:lnTo>
                          <a:pt x="169" y="440"/>
                        </a:lnTo>
                        <a:lnTo>
                          <a:pt x="167" y="440"/>
                        </a:lnTo>
                        <a:lnTo>
                          <a:pt x="166" y="439"/>
                        </a:lnTo>
                        <a:lnTo>
                          <a:pt x="166" y="440"/>
                        </a:lnTo>
                        <a:lnTo>
                          <a:pt x="165" y="440"/>
                        </a:lnTo>
                        <a:lnTo>
                          <a:pt x="164" y="440"/>
                        </a:lnTo>
                        <a:lnTo>
                          <a:pt x="163" y="441"/>
                        </a:lnTo>
                        <a:lnTo>
                          <a:pt x="162" y="441"/>
                        </a:lnTo>
                        <a:lnTo>
                          <a:pt x="160" y="441"/>
                        </a:lnTo>
                        <a:lnTo>
                          <a:pt x="159" y="441"/>
                        </a:lnTo>
                        <a:lnTo>
                          <a:pt x="158" y="440"/>
                        </a:lnTo>
                        <a:lnTo>
                          <a:pt x="156" y="441"/>
                        </a:lnTo>
                        <a:lnTo>
                          <a:pt x="155" y="441"/>
                        </a:lnTo>
                        <a:lnTo>
                          <a:pt x="153" y="441"/>
                        </a:lnTo>
                        <a:lnTo>
                          <a:pt x="152" y="441"/>
                        </a:lnTo>
                        <a:lnTo>
                          <a:pt x="151" y="441"/>
                        </a:lnTo>
                        <a:lnTo>
                          <a:pt x="150" y="442"/>
                        </a:lnTo>
                        <a:lnTo>
                          <a:pt x="150" y="443"/>
                        </a:lnTo>
                        <a:lnTo>
                          <a:pt x="150" y="444"/>
                        </a:lnTo>
                        <a:lnTo>
                          <a:pt x="150" y="447"/>
                        </a:lnTo>
                        <a:lnTo>
                          <a:pt x="151" y="448"/>
                        </a:lnTo>
                        <a:lnTo>
                          <a:pt x="152" y="449"/>
                        </a:lnTo>
                        <a:lnTo>
                          <a:pt x="152" y="450"/>
                        </a:lnTo>
                        <a:lnTo>
                          <a:pt x="152" y="452"/>
                        </a:lnTo>
                        <a:lnTo>
                          <a:pt x="152" y="453"/>
                        </a:lnTo>
                        <a:lnTo>
                          <a:pt x="151" y="454"/>
                        </a:lnTo>
                        <a:lnTo>
                          <a:pt x="150" y="456"/>
                        </a:lnTo>
                        <a:lnTo>
                          <a:pt x="149" y="457"/>
                        </a:lnTo>
                        <a:lnTo>
                          <a:pt x="148" y="457"/>
                        </a:lnTo>
                        <a:lnTo>
                          <a:pt x="148" y="459"/>
                        </a:lnTo>
                        <a:lnTo>
                          <a:pt x="146" y="459"/>
                        </a:lnTo>
                        <a:lnTo>
                          <a:pt x="146" y="460"/>
                        </a:lnTo>
                        <a:lnTo>
                          <a:pt x="145" y="462"/>
                        </a:lnTo>
                        <a:lnTo>
                          <a:pt x="144" y="463"/>
                        </a:lnTo>
                        <a:lnTo>
                          <a:pt x="142" y="464"/>
                        </a:lnTo>
                        <a:lnTo>
                          <a:pt x="141" y="465"/>
                        </a:lnTo>
                        <a:lnTo>
                          <a:pt x="140" y="465"/>
                        </a:lnTo>
                        <a:lnTo>
                          <a:pt x="139" y="465"/>
                        </a:lnTo>
                        <a:lnTo>
                          <a:pt x="138" y="465"/>
                        </a:lnTo>
                        <a:lnTo>
                          <a:pt x="136" y="465"/>
                        </a:lnTo>
                        <a:lnTo>
                          <a:pt x="134" y="465"/>
                        </a:lnTo>
                        <a:lnTo>
                          <a:pt x="134" y="464"/>
                        </a:lnTo>
                        <a:lnTo>
                          <a:pt x="131" y="465"/>
                        </a:lnTo>
                        <a:lnTo>
                          <a:pt x="130" y="466"/>
                        </a:lnTo>
                        <a:lnTo>
                          <a:pt x="128" y="467"/>
                        </a:lnTo>
                        <a:lnTo>
                          <a:pt x="127" y="467"/>
                        </a:lnTo>
                        <a:lnTo>
                          <a:pt x="127" y="468"/>
                        </a:lnTo>
                        <a:lnTo>
                          <a:pt x="126" y="468"/>
                        </a:lnTo>
                        <a:lnTo>
                          <a:pt x="125" y="468"/>
                        </a:lnTo>
                        <a:lnTo>
                          <a:pt x="125" y="469"/>
                        </a:lnTo>
                        <a:lnTo>
                          <a:pt x="124" y="469"/>
                        </a:lnTo>
                        <a:lnTo>
                          <a:pt x="123" y="468"/>
                        </a:lnTo>
                        <a:lnTo>
                          <a:pt x="121" y="468"/>
                        </a:lnTo>
                        <a:lnTo>
                          <a:pt x="120" y="468"/>
                        </a:lnTo>
                        <a:lnTo>
                          <a:pt x="120" y="467"/>
                        </a:lnTo>
                        <a:lnTo>
                          <a:pt x="120" y="466"/>
                        </a:lnTo>
                        <a:lnTo>
                          <a:pt x="119" y="466"/>
                        </a:lnTo>
                        <a:lnTo>
                          <a:pt x="118" y="464"/>
                        </a:lnTo>
                        <a:lnTo>
                          <a:pt x="116" y="463"/>
                        </a:lnTo>
                        <a:lnTo>
                          <a:pt x="116" y="462"/>
                        </a:lnTo>
                        <a:lnTo>
                          <a:pt x="114" y="462"/>
                        </a:lnTo>
                        <a:lnTo>
                          <a:pt x="113" y="462"/>
                        </a:lnTo>
                        <a:lnTo>
                          <a:pt x="112" y="462"/>
                        </a:lnTo>
                        <a:lnTo>
                          <a:pt x="111" y="463"/>
                        </a:lnTo>
                        <a:lnTo>
                          <a:pt x="110" y="464"/>
                        </a:lnTo>
                        <a:lnTo>
                          <a:pt x="109" y="465"/>
                        </a:lnTo>
                        <a:lnTo>
                          <a:pt x="108" y="468"/>
                        </a:lnTo>
                        <a:lnTo>
                          <a:pt x="107" y="471"/>
                        </a:lnTo>
                        <a:lnTo>
                          <a:pt x="107" y="472"/>
                        </a:lnTo>
                        <a:lnTo>
                          <a:pt x="107" y="474"/>
                        </a:lnTo>
                        <a:lnTo>
                          <a:pt x="107" y="475"/>
                        </a:lnTo>
                        <a:lnTo>
                          <a:pt x="107" y="476"/>
                        </a:lnTo>
                        <a:lnTo>
                          <a:pt x="106" y="478"/>
                        </a:lnTo>
                        <a:lnTo>
                          <a:pt x="106" y="479"/>
                        </a:lnTo>
                        <a:lnTo>
                          <a:pt x="106" y="480"/>
                        </a:lnTo>
                        <a:lnTo>
                          <a:pt x="105" y="481"/>
                        </a:lnTo>
                        <a:lnTo>
                          <a:pt x="105" y="482"/>
                        </a:lnTo>
                        <a:lnTo>
                          <a:pt x="105" y="483"/>
                        </a:lnTo>
                        <a:lnTo>
                          <a:pt x="105" y="484"/>
                        </a:lnTo>
                        <a:lnTo>
                          <a:pt x="104" y="484"/>
                        </a:lnTo>
                        <a:lnTo>
                          <a:pt x="104" y="485"/>
                        </a:lnTo>
                        <a:lnTo>
                          <a:pt x="103" y="486"/>
                        </a:lnTo>
                        <a:lnTo>
                          <a:pt x="102" y="488"/>
                        </a:lnTo>
                        <a:lnTo>
                          <a:pt x="102" y="489"/>
                        </a:lnTo>
                        <a:lnTo>
                          <a:pt x="101" y="490"/>
                        </a:lnTo>
                        <a:lnTo>
                          <a:pt x="101" y="491"/>
                        </a:lnTo>
                        <a:lnTo>
                          <a:pt x="101" y="492"/>
                        </a:lnTo>
                        <a:lnTo>
                          <a:pt x="101" y="493"/>
                        </a:lnTo>
                        <a:lnTo>
                          <a:pt x="100" y="494"/>
                        </a:lnTo>
                        <a:lnTo>
                          <a:pt x="99" y="495"/>
                        </a:lnTo>
                        <a:lnTo>
                          <a:pt x="98" y="495"/>
                        </a:lnTo>
                        <a:lnTo>
                          <a:pt x="96" y="494"/>
                        </a:lnTo>
                        <a:lnTo>
                          <a:pt x="95" y="494"/>
                        </a:lnTo>
                        <a:lnTo>
                          <a:pt x="94" y="493"/>
                        </a:lnTo>
                        <a:lnTo>
                          <a:pt x="93" y="492"/>
                        </a:lnTo>
                        <a:lnTo>
                          <a:pt x="92" y="491"/>
                        </a:lnTo>
                        <a:lnTo>
                          <a:pt x="91" y="492"/>
                        </a:lnTo>
                        <a:lnTo>
                          <a:pt x="88" y="496"/>
                        </a:lnTo>
                        <a:lnTo>
                          <a:pt x="88" y="497"/>
                        </a:lnTo>
                        <a:lnTo>
                          <a:pt x="87" y="497"/>
                        </a:lnTo>
                        <a:lnTo>
                          <a:pt x="87" y="498"/>
                        </a:lnTo>
                        <a:lnTo>
                          <a:pt x="86" y="498"/>
                        </a:lnTo>
                        <a:lnTo>
                          <a:pt x="85" y="497"/>
                        </a:lnTo>
                        <a:lnTo>
                          <a:pt x="84" y="497"/>
                        </a:lnTo>
                        <a:lnTo>
                          <a:pt x="83" y="497"/>
                        </a:lnTo>
                        <a:lnTo>
                          <a:pt x="83" y="496"/>
                        </a:lnTo>
                        <a:lnTo>
                          <a:pt x="82" y="496"/>
                        </a:lnTo>
                        <a:lnTo>
                          <a:pt x="81" y="497"/>
                        </a:lnTo>
                        <a:lnTo>
                          <a:pt x="80" y="497"/>
                        </a:lnTo>
                        <a:lnTo>
                          <a:pt x="79" y="498"/>
                        </a:lnTo>
                        <a:lnTo>
                          <a:pt x="79" y="499"/>
                        </a:lnTo>
                        <a:lnTo>
                          <a:pt x="79" y="500"/>
                        </a:lnTo>
                        <a:lnTo>
                          <a:pt x="78" y="500"/>
                        </a:lnTo>
                        <a:lnTo>
                          <a:pt x="77" y="501"/>
                        </a:lnTo>
                        <a:lnTo>
                          <a:pt x="76" y="502"/>
                        </a:lnTo>
                        <a:lnTo>
                          <a:pt x="75" y="502"/>
                        </a:lnTo>
                        <a:lnTo>
                          <a:pt x="74" y="502"/>
                        </a:lnTo>
                        <a:lnTo>
                          <a:pt x="73" y="502"/>
                        </a:lnTo>
                        <a:lnTo>
                          <a:pt x="72" y="503"/>
                        </a:lnTo>
                        <a:lnTo>
                          <a:pt x="71" y="503"/>
                        </a:lnTo>
                        <a:lnTo>
                          <a:pt x="70" y="503"/>
                        </a:lnTo>
                        <a:lnTo>
                          <a:pt x="69" y="503"/>
                        </a:lnTo>
                        <a:lnTo>
                          <a:pt x="67" y="502"/>
                        </a:lnTo>
                        <a:lnTo>
                          <a:pt x="64" y="501"/>
                        </a:lnTo>
                        <a:lnTo>
                          <a:pt x="62" y="500"/>
                        </a:lnTo>
                        <a:lnTo>
                          <a:pt x="61" y="499"/>
                        </a:lnTo>
                        <a:lnTo>
                          <a:pt x="61" y="498"/>
                        </a:lnTo>
                        <a:lnTo>
                          <a:pt x="60" y="498"/>
                        </a:lnTo>
                        <a:lnTo>
                          <a:pt x="58" y="498"/>
                        </a:lnTo>
                        <a:lnTo>
                          <a:pt x="57" y="498"/>
                        </a:lnTo>
                        <a:lnTo>
                          <a:pt x="56" y="498"/>
                        </a:lnTo>
                        <a:lnTo>
                          <a:pt x="55" y="498"/>
                        </a:lnTo>
                        <a:lnTo>
                          <a:pt x="56" y="498"/>
                        </a:lnTo>
                        <a:lnTo>
                          <a:pt x="57" y="496"/>
                        </a:lnTo>
                        <a:lnTo>
                          <a:pt x="56" y="496"/>
                        </a:lnTo>
                        <a:lnTo>
                          <a:pt x="56" y="495"/>
                        </a:lnTo>
                        <a:lnTo>
                          <a:pt x="56" y="494"/>
                        </a:lnTo>
                        <a:lnTo>
                          <a:pt x="57" y="494"/>
                        </a:lnTo>
                        <a:lnTo>
                          <a:pt x="58" y="494"/>
                        </a:lnTo>
                        <a:lnTo>
                          <a:pt x="58" y="493"/>
                        </a:lnTo>
                        <a:lnTo>
                          <a:pt x="59" y="491"/>
                        </a:lnTo>
                        <a:lnTo>
                          <a:pt x="58" y="490"/>
                        </a:lnTo>
                        <a:lnTo>
                          <a:pt x="58" y="489"/>
                        </a:lnTo>
                        <a:lnTo>
                          <a:pt x="59" y="488"/>
                        </a:lnTo>
                        <a:lnTo>
                          <a:pt x="59" y="487"/>
                        </a:lnTo>
                        <a:lnTo>
                          <a:pt x="59" y="486"/>
                        </a:lnTo>
                        <a:lnTo>
                          <a:pt x="59" y="485"/>
                        </a:lnTo>
                        <a:lnTo>
                          <a:pt x="58" y="484"/>
                        </a:lnTo>
                        <a:lnTo>
                          <a:pt x="58" y="483"/>
                        </a:lnTo>
                        <a:lnTo>
                          <a:pt x="59" y="483"/>
                        </a:lnTo>
                        <a:lnTo>
                          <a:pt x="59" y="482"/>
                        </a:lnTo>
                        <a:lnTo>
                          <a:pt x="60" y="482"/>
                        </a:lnTo>
                        <a:lnTo>
                          <a:pt x="61" y="483"/>
                        </a:lnTo>
                        <a:lnTo>
                          <a:pt x="62" y="483"/>
                        </a:lnTo>
                        <a:lnTo>
                          <a:pt x="63" y="482"/>
                        </a:lnTo>
                        <a:lnTo>
                          <a:pt x="63" y="481"/>
                        </a:lnTo>
                        <a:lnTo>
                          <a:pt x="64" y="481"/>
                        </a:lnTo>
                        <a:lnTo>
                          <a:pt x="65" y="481"/>
                        </a:lnTo>
                        <a:lnTo>
                          <a:pt x="65" y="480"/>
                        </a:lnTo>
                        <a:lnTo>
                          <a:pt x="66" y="479"/>
                        </a:lnTo>
                        <a:lnTo>
                          <a:pt x="65" y="479"/>
                        </a:lnTo>
                        <a:lnTo>
                          <a:pt x="65" y="478"/>
                        </a:lnTo>
                        <a:lnTo>
                          <a:pt x="65" y="477"/>
                        </a:lnTo>
                        <a:lnTo>
                          <a:pt x="65" y="476"/>
                        </a:lnTo>
                        <a:lnTo>
                          <a:pt x="66" y="474"/>
                        </a:lnTo>
                        <a:lnTo>
                          <a:pt x="66" y="473"/>
                        </a:lnTo>
                        <a:lnTo>
                          <a:pt x="67" y="472"/>
                        </a:lnTo>
                        <a:lnTo>
                          <a:pt x="68" y="471"/>
                        </a:lnTo>
                        <a:lnTo>
                          <a:pt x="68" y="470"/>
                        </a:lnTo>
                        <a:lnTo>
                          <a:pt x="68" y="469"/>
                        </a:lnTo>
                        <a:lnTo>
                          <a:pt x="68" y="468"/>
                        </a:lnTo>
                        <a:lnTo>
                          <a:pt x="67" y="467"/>
                        </a:lnTo>
                        <a:lnTo>
                          <a:pt x="66" y="466"/>
                        </a:lnTo>
                        <a:lnTo>
                          <a:pt x="65" y="466"/>
                        </a:lnTo>
                        <a:lnTo>
                          <a:pt x="64" y="466"/>
                        </a:lnTo>
                        <a:lnTo>
                          <a:pt x="63" y="465"/>
                        </a:lnTo>
                        <a:lnTo>
                          <a:pt x="62" y="464"/>
                        </a:lnTo>
                        <a:lnTo>
                          <a:pt x="61" y="464"/>
                        </a:lnTo>
                        <a:lnTo>
                          <a:pt x="60" y="463"/>
                        </a:lnTo>
                        <a:lnTo>
                          <a:pt x="59" y="463"/>
                        </a:lnTo>
                        <a:lnTo>
                          <a:pt x="59" y="462"/>
                        </a:lnTo>
                        <a:lnTo>
                          <a:pt x="59" y="461"/>
                        </a:lnTo>
                        <a:lnTo>
                          <a:pt x="58" y="462"/>
                        </a:lnTo>
                        <a:lnTo>
                          <a:pt x="58" y="461"/>
                        </a:lnTo>
                        <a:lnTo>
                          <a:pt x="57" y="461"/>
                        </a:lnTo>
                        <a:lnTo>
                          <a:pt x="56" y="461"/>
                        </a:lnTo>
                        <a:lnTo>
                          <a:pt x="55" y="460"/>
                        </a:lnTo>
                        <a:lnTo>
                          <a:pt x="54" y="460"/>
                        </a:lnTo>
                        <a:lnTo>
                          <a:pt x="54" y="459"/>
                        </a:lnTo>
                        <a:lnTo>
                          <a:pt x="53" y="459"/>
                        </a:lnTo>
                        <a:lnTo>
                          <a:pt x="53" y="458"/>
                        </a:lnTo>
                        <a:lnTo>
                          <a:pt x="53" y="457"/>
                        </a:lnTo>
                        <a:lnTo>
                          <a:pt x="53" y="456"/>
                        </a:lnTo>
                        <a:lnTo>
                          <a:pt x="52" y="456"/>
                        </a:lnTo>
                        <a:lnTo>
                          <a:pt x="53" y="455"/>
                        </a:lnTo>
                        <a:lnTo>
                          <a:pt x="52" y="454"/>
                        </a:lnTo>
                        <a:lnTo>
                          <a:pt x="53" y="454"/>
                        </a:lnTo>
                        <a:lnTo>
                          <a:pt x="52" y="453"/>
                        </a:lnTo>
                        <a:lnTo>
                          <a:pt x="52" y="452"/>
                        </a:lnTo>
                        <a:lnTo>
                          <a:pt x="52" y="451"/>
                        </a:lnTo>
                        <a:lnTo>
                          <a:pt x="52" y="450"/>
                        </a:lnTo>
                        <a:lnTo>
                          <a:pt x="51" y="450"/>
                        </a:lnTo>
                        <a:lnTo>
                          <a:pt x="51" y="449"/>
                        </a:lnTo>
                        <a:lnTo>
                          <a:pt x="51" y="448"/>
                        </a:lnTo>
                        <a:lnTo>
                          <a:pt x="50" y="447"/>
                        </a:lnTo>
                        <a:lnTo>
                          <a:pt x="50" y="445"/>
                        </a:lnTo>
                        <a:lnTo>
                          <a:pt x="50" y="444"/>
                        </a:lnTo>
                        <a:lnTo>
                          <a:pt x="49" y="443"/>
                        </a:lnTo>
                        <a:lnTo>
                          <a:pt x="49" y="442"/>
                        </a:lnTo>
                        <a:lnTo>
                          <a:pt x="49" y="441"/>
                        </a:lnTo>
                        <a:lnTo>
                          <a:pt x="49" y="440"/>
                        </a:lnTo>
                        <a:lnTo>
                          <a:pt x="48" y="440"/>
                        </a:lnTo>
                        <a:lnTo>
                          <a:pt x="48" y="439"/>
                        </a:lnTo>
                        <a:lnTo>
                          <a:pt x="47" y="438"/>
                        </a:lnTo>
                        <a:lnTo>
                          <a:pt x="47" y="437"/>
                        </a:lnTo>
                        <a:lnTo>
                          <a:pt x="46" y="436"/>
                        </a:lnTo>
                        <a:lnTo>
                          <a:pt x="47" y="435"/>
                        </a:lnTo>
                        <a:lnTo>
                          <a:pt x="46" y="435"/>
                        </a:lnTo>
                        <a:lnTo>
                          <a:pt x="46" y="434"/>
                        </a:lnTo>
                        <a:lnTo>
                          <a:pt x="45" y="434"/>
                        </a:lnTo>
                        <a:lnTo>
                          <a:pt x="45" y="433"/>
                        </a:lnTo>
                        <a:lnTo>
                          <a:pt x="44" y="432"/>
                        </a:lnTo>
                        <a:lnTo>
                          <a:pt x="44" y="431"/>
                        </a:lnTo>
                        <a:lnTo>
                          <a:pt x="43" y="431"/>
                        </a:lnTo>
                        <a:lnTo>
                          <a:pt x="42" y="432"/>
                        </a:lnTo>
                        <a:lnTo>
                          <a:pt x="41" y="432"/>
                        </a:lnTo>
                        <a:lnTo>
                          <a:pt x="40" y="431"/>
                        </a:lnTo>
                        <a:lnTo>
                          <a:pt x="40" y="430"/>
                        </a:lnTo>
                        <a:lnTo>
                          <a:pt x="39" y="430"/>
                        </a:lnTo>
                        <a:lnTo>
                          <a:pt x="39" y="429"/>
                        </a:lnTo>
                        <a:lnTo>
                          <a:pt x="38" y="429"/>
                        </a:lnTo>
                        <a:lnTo>
                          <a:pt x="37" y="430"/>
                        </a:lnTo>
                        <a:lnTo>
                          <a:pt x="36" y="430"/>
                        </a:lnTo>
                        <a:lnTo>
                          <a:pt x="35" y="430"/>
                        </a:lnTo>
                        <a:lnTo>
                          <a:pt x="34" y="431"/>
                        </a:lnTo>
                        <a:lnTo>
                          <a:pt x="33" y="431"/>
                        </a:lnTo>
                        <a:lnTo>
                          <a:pt x="33" y="430"/>
                        </a:lnTo>
                        <a:lnTo>
                          <a:pt x="33" y="429"/>
                        </a:lnTo>
                        <a:lnTo>
                          <a:pt x="33" y="428"/>
                        </a:lnTo>
                        <a:lnTo>
                          <a:pt x="34" y="427"/>
                        </a:lnTo>
                        <a:lnTo>
                          <a:pt x="33" y="426"/>
                        </a:lnTo>
                        <a:lnTo>
                          <a:pt x="33" y="425"/>
                        </a:lnTo>
                        <a:lnTo>
                          <a:pt x="32" y="424"/>
                        </a:lnTo>
                        <a:lnTo>
                          <a:pt x="31" y="425"/>
                        </a:lnTo>
                        <a:lnTo>
                          <a:pt x="30" y="425"/>
                        </a:lnTo>
                        <a:lnTo>
                          <a:pt x="30" y="424"/>
                        </a:lnTo>
                        <a:lnTo>
                          <a:pt x="29" y="424"/>
                        </a:lnTo>
                        <a:lnTo>
                          <a:pt x="28" y="424"/>
                        </a:lnTo>
                        <a:lnTo>
                          <a:pt x="28" y="425"/>
                        </a:lnTo>
                        <a:lnTo>
                          <a:pt x="28" y="424"/>
                        </a:lnTo>
                        <a:lnTo>
                          <a:pt x="27" y="424"/>
                        </a:lnTo>
                        <a:lnTo>
                          <a:pt x="26" y="424"/>
                        </a:lnTo>
                        <a:lnTo>
                          <a:pt x="26" y="423"/>
                        </a:lnTo>
                        <a:lnTo>
                          <a:pt x="25" y="422"/>
                        </a:lnTo>
                        <a:lnTo>
                          <a:pt x="24" y="422"/>
                        </a:lnTo>
                        <a:lnTo>
                          <a:pt x="25" y="421"/>
                        </a:lnTo>
                        <a:lnTo>
                          <a:pt x="24" y="420"/>
                        </a:lnTo>
                        <a:lnTo>
                          <a:pt x="23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4" y="415"/>
                        </a:lnTo>
                        <a:lnTo>
                          <a:pt x="23" y="415"/>
                        </a:lnTo>
                        <a:lnTo>
                          <a:pt x="22" y="415"/>
                        </a:lnTo>
                        <a:lnTo>
                          <a:pt x="21" y="415"/>
                        </a:lnTo>
                        <a:lnTo>
                          <a:pt x="20" y="415"/>
                        </a:lnTo>
                        <a:lnTo>
                          <a:pt x="19" y="415"/>
                        </a:lnTo>
                        <a:lnTo>
                          <a:pt x="18" y="415"/>
                        </a:lnTo>
                        <a:lnTo>
                          <a:pt x="17" y="415"/>
                        </a:lnTo>
                        <a:lnTo>
                          <a:pt x="16" y="415"/>
                        </a:lnTo>
                        <a:lnTo>
                          <a:pt x="15" y="415"/>
                        </a:lnTo>
                        <a:lnTo>
                          <a:pt x="15" y="414"/>
                        </a:lnTo>
                        <a:lnTo>
                          <a:pt x="14" y="414"/>
                        </a:lnTo>
                        <a:lnTo>
                          <a:pt x="13" y="414"/>
                        </a:lnTo>
                        <a:lnTo>
                          <a:pt x="12" y="415"/>
                        </a:lnTo>
                        <a:lnTo>
                          <a:pt x="12" y="416"/>
                        </a:lnTo>
                        <a:lnTo>
                          <a:pt x="11" y="416"/>
                        </a:lnTo>
                        <a:lnTo>
                          <a:pt x="10" y="415"/>
                        </a:lnTo>
                        <a:lnTo>
                          <a:pt x="9" y="416"/>
                        </a:lnTo>
                        <a:lnTo>
                          <a:pt x="8" y="416"/>
                        </a:lnTo>
                        <a:lnTo>
                          <a:pt x="8" y="417"/>
                        </a:lnTo>
                        <a:lnTo>
                          <a:pt x="7" y="417"/>
                        </a:lnTo>
                        <a:lnTo>
                          <a:pt x="6" y="417"/>
                        </a:lnTo>
                        <a:lnTo>
                          <a:pt x="5" y="416"/>
                        </a:lnTo>
                        <a:lnTo>
                          <a:pt x="4" y="416"/>
                        </a:lnTo>
                        <a:lnTo>
                          <a:pt x="3" y="416"/>
                        </a:lnTo>
                        <a:lnTo>
                          <a:pt x="2" y="416"/>
                        </a:lnTo>
                        <a:lnTo>
                          <a:pt x="2" y="415"/>
                        </a:lnTo>
                        <a:lnTo>
                          <a:pt x="1" y="415"/>
                        </a:lnTo>
                        <a:lnTo>
                          <a:pt x="0" y="414"/>
                        </a:lnTo>
                        <a:lnTo>
                          <a:pt x="0" y="413"/>
                        </a:lnTo>
                        <a:lnTo>
                          <a:pt x="1" y="413"/>
                        </a:lnTo>
                        <a:lnTo>
                          <a:pt x="2" y="413"/>
                        </a:lnTo>
                        <a:lnTo>
                          <a:pt x="3" y="413"/>
                        </a:lnTo>
                        <a:lnTo>
                          <a:pt x="4" y="412"/>
                        </a:lnTo>
                        <a:lnTo>
                          <a:pt x="5" y="412"/>
                        </a:lnTo>
                        <a:lnTo>
                          <a:pt x="6" y="411"/>
                        </a:lnTo>
                        <a:lnTo>
                          <a:pt x="6" y="410"/>
                        </a:lnTo>
                        <a:lnTo>
                          <a:pt x="7" y="409"/>
                        </a:lnTo>
                        <a:lnTo>
                          <a:pt x="8" y="409"/>
                        </a:lnTo>
                        <a:lnTo>
                          <a:pt x="9" y="409"/>
                        </a:lnTo>
                        <a:lnTo>
                          <a:pt x="10" y="409"/>
                        </a:lnTo>
                        <a:lnTo>
                          <a:pt x="11" y="409"/>
                        </a:lnTo>
                        <a:lnTo>
                          <a:pt x="12" y="409"/>
                        </a:lnTo>
                        <a:lnTo>
                          <a:pt x="13" y="408"/>
                        </a:lnTo>
                        <a:lnTo>
                          <a:pt x="14" y="408"/>
                        </a:lnTo>
                        <a:lnTo>
                          <a:pt x="15" y="408"/>
                        </a:lnTo>
                        <a:lnTo>
                          <a:pt x="16" y="407"/>
                        </a:lnTo>
                        <a:lnTo>
                          <a:pt x="16" y="405"/>
                        </a:lnTo>
                        <a:lnTo>
                          <a:pt x="16" y="404"/>
                        </a:lnTo>
                        <a:lnTo>
                          <a:pt x="15" y="404"/>
                        </a:lnTo>
                        <a:lnTo>
                          <a:pt x="15" y="403"/>
                        </a:lnTo>
                        <a:lnTo>
                          <a:pt x="16" y="403"/>
                        </a:lnTo>
                        <a:lnTo>
                          <a:pt x="17" y="403"/>
                        </a:lnTo>
                        <a:lnTo>
                          <a:pt x="17" y="402"/>
                        </a:lnTo>
                        <a:lnTo>
                          <a:pt x="19" y="403"/>
                        </a:lnTo>
                        <a:lnTo>
                          <a:pt x="19" y="402"/>
                        </a:lnTo>
                        <a:lnTo>
                          <a:pt x="20" y="402"/>
                        </a:lnTo>
                        <a:lnTo>
                          <a:pt x="21" y="401"/>
                        </a:lnTo>
                        <a:lnTo>
                          <a:pt x="21" y="400"/>
                        </a:lnTo>
                        <a:lnTo>
                          <a:pt x="22" y="399"/>
                        </a:lnTo>
                        <a:lnTo>
                          <a:pt x="22" y="398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4" y="397"/>
                        </a:lnTo>
                        <a:lnTo>
                          <a:pt x="25" y="398"/>
                        </a:lnTo>
                        <a:lnTo>
                          <a:pt x="25" y="397"/>
                        </a:lnTo>
                        <a:lnTo>
                          <a:pt x="26" y="397"/>
                        </a:lnTo>
                        <a:lnTo>
                          <a:pt x="27" y="397"/>
                        </a:lnTo>
                        <a:lnTo>
                          <a:pt x="27" y="396"/>
                        </a:lnTo>
                        <a:lnTo>
                          <a:pt x="28" y="396"/>
                        </a:lnTo>
                        <a:lnTo>
                          <a:pt x="29" y="395"/>
                        </a:lnTo>
                        <a:lnTo>
                          <a:pt x="30" y="394"/>
                        </a:lnTo>
                        <a:lnTo>
                          <a:pt x="30" y="392"/>
                        </a:lnTo>
                        <a:lnTo>
                          <a:pt x="30" y="391"/>
                        </a:lnTo>
                        <a:lnTo>
                          <a:pt x="32" y="391"/>
                        </a:lnTo>
                        <a:lnTo>
                          <a:pt x="33" y="392"/>
                        </a:lnTo>
                        <a:lnTo>
                          <a:pt x="33" y="391"/>
                        </a:lnTo>
                        <a:lnTo>
                          <a:pt x="33" y="390"/>
                        </a:lnTo>
                        <a:lnTo>
                          <a:pt x="34" y="390"/>
                        </a:lnTo>
                        <a:lnTo>
                          <a:pt x="34" y="389"/>
                        </a:lnTo>
                        <a:lnTo>
                          <a:pt x="34" y="388"/>
                        </a:lnTo>
                        <a:lnTo>
                          <a:pt x="34" y="387"/>
                        </a:lnTo>
                        <a:lnTo>
                          <a:pt x="35" y="387"/>
                        </a:lnTo>
                        <a:lnTo>
                          <a:pt x="36" y="387"/>
                        </a:lnTo>
                        <a:lnTo>
                          <a:pt x="37" y="386"/>
                        </a:lnTo>
                        <a:lnTo>
                          <a:pt x="38" y="386"/>
                        </a:lnTo>
                        <a:lnTo>
                          <a:pt x="39" y="386"/>
                        </a:lnTo>
                        <a:lnTo>
                          <a:pt x="39" y="385"/>
                        </a:lnTo>
                        <a:lnTo>
                          <a:pt x="39" y="384"/>
                        </a:lnTo>
                        <a:lnTo>
                          <a:pt x="40" y="384"/>
                        </a:lnTo>
                        <a:lnTo>
                          <a:pt x="41" y="384"/>
                        </a:lnTo>
                        <a:lnTo>
                          <a:pt x="42" y="385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3" y="387"/>
                        </a:lnTo>
                        <a:lnTo>
                          <a:pt x="44" y="387"/>
                        </a:lnTo>
                        <a:lnTo>
                          <a:pt x="44" y="388"/>
                        </a:lnTo>
                        <a:lnTo>
                          <a:pt x="45" y="388"/>
                        </a:lnTo>
                        <a:lnTo>
                          <a:pt x="45" y="389"/>
                        </a:lnTo>
                        <a:lnTo>
                          <a:pt x="46" y="389"/>
                        </a:lnTo>
                        <a:lnTo>
                          <a:pt x="46" y="390"/>
                        </a:lnTo>
                        <a:lnTo>
                          <a:pt x="47" y="390"/>
                        </a:lnTo>
                        <a:lnTo>
                          <a:pt x="47" y="389"/>
                        </a:lnTo>
                        <a:lnTo>
                          <a:pt x="48" y="389"/>
                        </a:lnTo>
                        <a:lnTo>
                          <a:pt x="48" y="388"/>
                        </a:lnTo>
                        <a:lnTo>
                          <a:pt x="49" y="388"/>
                        </a:lnTo>
                        <a:lnTo>
                          <a:pt x="49" y="387"/>
                        </a:lnTo>
                        <a:lnTo>
                          <a:pt x="49" y="386"/>
                        </a:lnTo>
                        <a:lnTo>
                          <a:pt x="49" y="385"/>
                        </a:lnTo>
                        <a:lnTo>
                          <a:pt x="49" y="384"/>
                        </a:lnTo>
                        <a:lnTo>
                          <a:pt x="50" y="384"/>
                        </a:lnTo>
                        <a:lnTo>
                          <a:pt x="51" y="383"/>
                        </a:lnTo>
                        <a:lnTo>
                          <a:pt x="50" y="383"/>
                        </a:lnTo>
                        <a:lnTo>
                          <a:pt x="50" y="382"/>
                        </a:lnTo>
                        <a:lnTo>
                          <a:pt x="50" y="381"/>
                        </a:lnTo>
                        <a:lnTo>
                          <a:pt x="51" y="380"/>
                        </a:lnTo>
                        <a:lnTo>
                          <a:pt x="52" y="381"/>
                        </a:lnTo>
                        <a:lnTo>
                          <a:pt x="53" y="381"/>
                        </a:lnTo>
                        <a:lnTo>
                          <a:pt x="54" y="382"/>
                        </a:lnTo>
                        <a:lnTo>
                          <a:pt x="54" y="383"/>
                        </a:lnTo>
                        <a:lnTo>
                          <a:pt x="55" y="383"/>
                        </a:lnTo>
                        <a:lnTo>
                          <a:pt x="56" y="384"/>
                        </a:lnTo>
                        <a:lnTo>
                          <a:pt x="57" y="383"/>
                        </a:lnTo>
                        <a:lnTo>
                          <a:pt x="58" y="382"/>
                        </a:lnTo>
                        <a:lnTo>
                          <a:pt x="58" y="381"/>
                        </a:lnTo>
                        <a:lnTo>
                          <a:pt x="58" y="379"/>
                        </a:lnTo>
                        <a:lnTo>
                          <a:pt x="58" y="378"/>
                        </a:lnTo>
                        <a:lnTo>
                          <a:pt x="58" y="377"/>
                        </a:lnTo>
                        <a:lnTo>
                          <a:pt x="60" y="378"/>
                        </a:lnTo>
                        <a:lnTo>
                          <a:pt x="61" y="378"/>
                        </a:lnTo>
                        <a:lnTo>
                          <a:pt x="61" y="377"/>
                        </a:lnTo>
                        <a:lnTo>
                          <a:pt x="62" y="376"/>
                        </a:lnTo>
                        <a:lnTo>
                          <a:pt x="63" y="376"/>
                        </a:lnTo>
                        <a:lnTo>
                          <a:pt x="63" y="375"/>
                        </a:lnTo>
                        <a:lnTo>
                          <a:pt x="63" y="374"/>
                        </a:lnTo>
                        <a:lnTo>
                          <a:pt x="63" y="373"/>
                        </a:lnTo>
                        <a:lnTo>
                          <a:pt x="62" y="372"/>
                        </a:lnTo>
                        <a:lnTo>
                          <a:pt x="63" y="371"/>
                        </a:lnTo>
                        <a:lnTo>
                          <a:pt x="64" y="370"/>
                        </a:lnTo>
                        <a:lnTo>
                          <a:pt x="65" y="370"/>
                        </a:lnTo>
                        <a:lnTo>
                          <a:pt x="67" y="370"/>
                        </a:lnTo>
                        <a:lnTo>
                          <a:pt x="67" y="369"/>
                        </a:lnTo>
                        <a:lnTo>
                          <a:pt x="68" y="368"/>
                        </a:lnTo>
                        <a:lnTo>
                          <a:pt x="69" y="368"/>
                        </a:lnTo>
                        <a:lnTo>
                          <a:pt x="70" y="368"/>
                        </a:lnTo>
                        <a:lnTo>
                          <a:pt x="71" y="368"/>
                        </a:lnTo>
                        <a:lnTo>
                          <a:pt x="71" y="367"/>
                        </a:lnTo>
                        <a:lnTo>
                          <a:pt x="72" y="366"/>
                        </a:lnTo>
                        <a:lnTo>
                          <a:pt x="73" y="365"/>
                        </a:lnTo>
                        <a:lnTo>
                          <a:pt x="74" y="365"/>
                        </a:lnTo>
                        <a:lnTo>
                          <a:pt x="75" y="364"/>
                        </a:lnTo>
                        <a:lnTo>
                          <a:pt x="75" y="363"/>
                        </a:lnTo>
                        <a:lnTo>
                          <a:pt x="75" y="362"/>
                        </a:lnTo>
                        <a:lnTo>
                          <a:pt x="76" y="362"/>
                        </a:lnTo>
                        <a:lnTo>
                          <a:pt x="77" y="362"/>
                        </a:lnTo>
                        <a:lnTo>
                          <a:pt x="78" y="362"/>
                        </a:lnTo>
                        <a:lnTo>
                          <a:pt x="78" y="361"/>
                        </a:lnTo>
                        <a:lnTo>
                          <a:pt x="79" y="360"/>
                        </a:lnTo>
                        <a:lnTo>
                          <a:pt x="80" y="360"/>
                        </a:lnTo>
                        <a:lnTo>
                          <a:pt x="81" y="361"/>
                        </a:lnTo>
                        <a:lnTo>
                          <a:pt x="82" y="361"/>
                        </a:lnTo>
                        <a:lnTo>
                          <a:pt x="82" y="362"/>
                        </a:lnTo>
                        <a:lnTo>
                          <a:pt x="82" y="361"/>
                        </a:lnTo>
                        <a:lnTo>
                          <a:pt x="83" y="361"/>
                        </a:lnTo>
                        <a:lnTo>
                          <a:pt x="84" y="361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3" y="357"/>
                        </a:lnTo>
                        <a:lnTo>
                          <a:pt x="82" y="357"/>
                        </a:lnTo>
                        <a:lnTo>
                          <a:pt x="83" y="356"/>
                        </a:lnTo>
                        <a:lnTo>
                          <a:pt x="83" y="355"/>
                        </a:lnTo>
                        <a:lnTo>
                          <a:pt x="83" y="354"/>
                        </a:lnTo>
                        <a:lnTo>
                          <a:pt x="85" y="350"/>
                        </a:lnTo>
                        <a:lnTo>
                          <a:pt x="86" y="349"/>
                        </a:lnTo>
                        <a:lnTo>
                          <a:pt x="87" y="346"/>
                        </a:lnTo>
                        <a:lnTo>
                          <a:pt x="90" y="343"/>
                        </a:lnTo>
                        <a:lnTo>
                          <a:pt x="90" y="342"/>
                        </a:lnTo>
                        <a:lnTo>
                          <a:pt x="89" y="341"/>
                        </a:lnTo>
                        <a:lnTo>
                          <a:pt x="90" y="340"/>
                        </a:lnTo>
                        <a:lnTo>
                          <a:pt x="91" y="339"/>
                        </a:lnTo>
                        <a:lnTo>
                          <a:pt x="91" y="338"/>
                        </a:lnTo>
                        <a:lnTo>
                          <a:pt x="90" y="337"/>
                        </a:lnTo>
                        <a:lnTo>
                          <a:pt x="90" y="336"/>
                        </a:lnTo>
                        <a:lnTo>
                          <a:pt x="89" y="336"/>
                        </a:lnTo>
                        <a:lnTo>
                          <a:pt x="88" y="334"/>
                        </a:lnTo>
                        <a:lnTo>
                          <a:pt x="88" y="333"/>
                        </a:lnTo>
                        <a:lnTo>
                          <a:pt x="89" y="333"/>
                        </a:lnTo>
                        <a:lnTo>
                          <a:pt x="89" y="332"/>
                        </a:lnTo>
                        <a:lnTo>
                          <a:pt x="90" y="331"/>
                        </a:lnTo>
                        <a:lnTo>
                          <a:pt x="91" y="330"/>
                        </a:lnTo>
                        <a:lnTo>
                          <a:pt x="92" y="330"/>
                        </a:lnTo>
                        <a:lnTo>
                          <a:pt x="93" y="328"/>
                        </a:lnTo>
                        <a:lnTo>
                          <a:pt x="93" y="327"/>
                        </a:lnTo>
                        <a:lnTo>
                          <a:pt x="93" y="325"/>
                        </a:lnTo>
                        <a:lnTo>
                          <a:pt x="93" y="324"/>
                        </a:lnTo>
                        <a:lnTo>
                          <a:pt x="92" y="324"/>
                        </a:lnTo>
                        <a:lnTo>
                          <a:pt x="91" y="323"/>
                        </a:lnTo>
                        <a:lnTo>
                          <a:pt x="90" y="323"/>
                        </a:lnTo>
                        <a:lnTo>
                          <a:pt x="89" y="322"/>
                        </a:lnTo>
                        <a:lnTo>
                          <a:pt x="88" y="322"/>
                        </a:lnTo>
                        <a:lnTo>
                          <a:pt x="87" y="321"/>
                        </a:lnTo>
                        <a:lnTo>
                          <a:pt x="86" y="321"/>
                        </a:lnTo>
                        <a:lnTo>
                          <a:pt x="84" y="321"/>
                        </a:lnTo>
                        <a:lnTo>
                          <a:pt x="83" y="321"/>
                        </a:lnTo>
                        <a:lnTo>
                          <a:pt x="80" y="321"/>
                        </a:lnTo>
                        <a:lnTo>
                          <a:pt x="79" y="321"/>
                        </a:lnTo>
                        <a:lnTo>
                          <a:pt x="78" y="320"/>
                        </a:lnTo>
                        <a:lnTo>
                          <a:pt x="77" y="318"/>
                        </a:lnTo>
                        <a:lnTo>
                          <a:pt x="77" y="317"/>
                        </a:lnTo>
                        <a:lnTo>
                          <a:pt x="77" y="316"/>
                        </a:lnTo>
                        <a:lnTo>
                          <a:pt x="77" y="315"/>
                        </a:lnTo>
                        <a:lnTo>
                          <a:pt x="78" y="312"/>
                        </a:lnTo>
                        <a:lnTo>
                          <a:pt x="80" y="309"/>
                        </a:lnTo>
                        <a:lnTo>
                          <a:pt x="81" y="308"/>
                        </a:lnTo>
                        <a:lnTo>
                          <a:pt x="81" y="305"/>
                        </a:lnTo>
                        <a:lnTo>
                          <a:pt x="81" y="303"/>
                        </a:lnTo>
                        <a:lnTo>
                          <a:pt x="81" y="302"/>
                        </a:lnTo>
                        <a:lnTo>
                          <a:pt x="78" y="298"/>
                        </a:lnTo>
                        <a:lnTo>
                          <a:pt x="77" y="296"/>
                        </a:lnTo>
                        <a:lnTo>
                          <a:pt x="76" y="294"/>
                        </a:lnTo>
                        <a:lnTo>
                          <a:pt x="76" y="293"/>
                        </a:lnTo>
                        <a:lnTo>
                          <a:pt x="76" y="292"/>
                        </a:lnTo>
                        <a:lnTo>
                          <a:pt x="75" y="290"/>
                        </a:lnTo>
                        <a:lnTo>
                          <a:pt x="75" y="288"/>
                        </a:lnTo>
                        <a:lnTo>
                          <a:pt x="76" y="287"/>
                        </a:lnTo>
                        <a:lnTo>
                          <a:pt x="77" y="287"/>
                        </a:lnTo>
                        <a:lnTo>
                          <a:pt x="80" y="287"/>
                        </a:lnTo>
                        <a:lnTo>
                          <a:pt x="81" y="286"/>
                        </a:lnTo>
                        <a:lnTo>
                          <a:pt x="82" y="286"/>
                        </a:lnTo>
                        <a:lnTo>
                          <a:pt x="82" y="284"/>
                        </a:lnTo>
                        <a:lnTo>
                          <a:pt x="83" y="283"/>
                        </a:lnTo>
                        <a:lnTo>
                          <a:pt x="84" y="283"/>
                        </a:lnTo>
                        <a:lnTo>
                          <a:pt x="86" y="283"/>
                        </a:lnTo>
                        <a:lnTo>
                          <a:pt x="87" y="283"/>
                        </a:lnTo>
                        <a:lnTo>
                          <a:pt x="88" y="283"/>
                        </a:lnTo>
                        <a:lnTo>
                          <a:pt x="89" y="282"/>
                        </a:lnTo>
                        <a:lnTo>
                          <a:pt x="91" y="281"/>
                        </a:lnTo>
                        <a:lnTo>
                          <a:pt x="92" y="280"/>
                        </a:lnTo>
                        <a:lnTo>
                          <a:pt x="93" y="277"/>
                        </a:lnTo>
                        <a:lnTo>
                          <a:pt x="95" y="275"/>
                        </a:lnTo>
                        <a:lnTo>
                          <a:pt x="96" y="274"/>
                        </a:lnTo>
                        <a:lnTo>
                          <a:pt x="97" y="274"/>
                        </a:lnTo>
                        <a:lnTo>
                          <a:pt x="97" y="273"/>
                        </a:lnTo>
                        <a:lnTo>
                          <a:pt x="99" y="275"/>
                        </a:lnTo>
                        <a:lnTo>
                          <a:pt x="101" y="276"/>
                        </a:lnTo>
                        <a:lnTo>
                          <a:pt x="103" y="276"/>
                        </a:lnTo>
                        <a:lnTo>
                          <a:pt x="104" y="277"/>
                        </a:lnTo>
                        <a:lnTo>
                          <a:pt x="105" y="277"/>
                        </a:lnTo>
                        <a:lnTo>
                          <a:pt x="106" y="278"/>
                        </a:lnTo>
                        <a:lnTo>
                          <a:pt x="107" y="279"/>
                        </a:lnTo>
                        <a:lnTo>
                          <a:pt x="109" y="280"/>
                        </a:lnTo>
                        <a:lnTo>
                          <a:pt x="109" y="281"/>
                        </a:lnTo>
                        <a:lnTo>
                          <a:pt x="110" y="281"/>
                        </a:lnTo>
                        <a:lnTo>
                          <a:pt x="112" y="280"/>
                        </a:lnTo>
                        <a:lnTo>
                          <a:pt x="113" y="280"/>
                        </a:lnTo>
                        <a:lnTo>
                          <a:pt x="114" y="277"/>
                        </a:lnTo>
                        <a:lnTo>
                          <a:pt x="115" y="277"/>
                        </a:lnTo>
                        <a:lnTo>
                          <a:pt x="117" y="275"/>
                        </a:lnTo>
                        <a:lnTo>
                          <a:pt x="118" y="274"/>
                        </a:lnTo>
                        <a:lnTo>
                          <a:pt x="119" y="274"/>
                        </a:lnTo>
                        <a:lnTo>
                          <a:pt x="120" y="275"/>
                        </a:lnTo>
                        <a:lnTo>
                          <a:pt x="121" y="275"/>
                        </a:lnTo>
                        <a:lnTo>
                          <a:pt x="124" y="275"/>
                        </a:lnTo>
                        <a:lnTo>
                          <a:pt x="125" y="276"/>
                        </a:lnTo>
                        <a:lnTo>
                          <a:pt x="126" y="277"/>
                        </a:lnTo>
                        <a:lnTo>
                          <a:pt x="126" y="278"/>
                        </a:lnTo>
                        <a:lnTo>
                          <a:pt x="127" y="279"/>
                        </a:lnTo>
                        <a:lnTo>
                          <a:pt x="128" y="280"/>
                        </a:lnTo>
                        <a:lnTo>
                          <a:pt x="129" y="281"/>
                        </a:lnTo>
                        <a:lnTo>
                          <a:pt x="129" y="282"/>
                        </a:lnTo>
                        <a:lnTo>
                          <a:pt x="130" y="283"/>
                        </a:lnTo>
                        <a:lnTo>
                          <a:pt x="131" y="284"/>
                        </a:lnTo>
                        <a:lnTo>
                          <a:pt x="132" y="285"/>
                        </a:lnTo>
                        <a:lnTo>
                          <a:pt x="133" y="285"/>
                        </a:lnTo>
                        <a:lnTo>
                          <a:pt x="134" y="284"/>
                        </a:lnTo>
                        <a:lnTo>
                          <a:pt x="136" y="283"/>
                        </a:lnTo>
                        <a:lnTo>
                          <a:pt x="137" y="283"/>
                        </a:lnTo>
                        <a:lnTo>
                          <a:pt x="138" y="283"/>
                        </a:lnTo>
                        <a:lnTo>
                          <a:pt x="139" y="282"/>
                        </a:lnTo>
                        <a:lnTo>
                          <a:pt x="141" y="283"/>
                        </a:lnTo>
                        <a:lnTo>
                          <a:pt x="143" y="282"/>
                        </a:lnTo>
                        <a:lnTo>
                          <a:pt x="144" y="282"/>
                        </a:lnTo>
                        <a:lnTo>
                          <a:pt x="144" y="283"/>
                        </a:lnTo>
                        <a:lnTo>
                          <a:pt x="145" y="283"/>
                        </a:lnTo>
                        <a:lnTo>
                          <a:pt x="147" y="284"/>
                        </a:lnTo>
                        <a:lnTo>
                          <a:pt x="147" y="285"/>
                        </a:lnTo>
                        <a:lnTo>
                          <a:pt x="148" y="285"/>
                        </a:lnTo>
                        <a:lnTo>
                          <a:pt x="150" y="285"/>
                        </a:lnTo>
                        <a:lnTo>
                          <a:pt x="150" y="286"/>
                        </a:lnTo>
                        <a:lnTo>
                          <a:pt x="151" y="285"/>
                        </a:lnTo>
                        <a:lnTo>
                          <a:pt x="152" y="283"/>
                        </a:lnTo>
                        <a:lnTo>
                          <a:pt x="153" y="283"/>
                        </a:lnTo>
                        <a:lnTo>
                          <a:pt x="154" y="283"/>
                        </a:lnTo>
                        <a:lnTo>
                          <a:pt x="156" y="283"/>
                        </a:lnTo>
                        <a:lnTo>
                          <a:pt x="157" y="283"/>
                        </a:lnTo>
                        <a:lnTo>
                          <a:pt x="159" y="283"/>
                        </a:lnTo>
                        <a:lnTo>
                          <a:pt x="160" y="282"/>
                        </a:lnTo>
                        <a:lnTo>
                          <a:pt x="160" y="283"/>
                        </a:lnTo>
                        <a:lnTo>
                          <a:pt x="161" y="283"/>
                        </a:lnTo>
                        <a:lnTo>
                          <a:pt x="162" y="283"/>
                        </a:lnTo>
                        <a:lnTo>
                          <a:pt x="163" y="283"/>
                        </a:lnTo>
                        <a:lnTo>
                          <a:pt x="164" y="282"/>
                        </a:lnTo>
                        <a:lnTo>
                          <a:pt x="165" y="282"/>
                        </a:lnTo>
                        <a:lnTo>
                          <a:pt x="166" y="282"/>
                        </a:lnTo>
                        <a:lnTo>
                          <a:pt x="167" y="282"/>
                        </a:lnTo>
                        <a:lnTo>
                          <a:pt x="169" y="283"/>
                        </a:lnTo>
                        <a:lnTo>
                          <a:pt x="170" y="283"/>
                        </a:lnTo>
                        <a:lnTo>
                          <a:pt x="171" y="283"/>
                        </a:lnTo>
                        <a:lnTo>
                          <a:pt x="172" y="283"/>
                        </a:lnTo>
                        <a:lnTo>
                          <a:pt x="173" y="283"/>
                        </a:lnTo>
                        <a:lnTo>
                          <a:pt x="174" y="283"/>
                        </a:lnTo>
                        <a:lnTo>
                          <a:pt x="176" y="282"/>
                        </a:lnTo>
                        <a:lnTo>
                          <a:pt x="177" y="282"/>
                        </a:lnTo>
                        <a:lnTo>
                          <a:pt x="179" y="283"/>
                        </a:lnTo>
                        <a:lnTo>
                          <a:pt x="180" y="283"/>
                        </a:lnTo>
                        <a:lnTo>
                          <a:pt x="181" y="282"/>
                        </a:lnTo>
                        <a:lnTo>
                          <a:pt x="184" y="283"/>
                        </a:lnTo>
                        <a:lnTo>
                          <a:pt x="184" y="282"/>
                        </a:lnTo>
                        <a:lnTo>
                          <a:pt x="185" y="282"/>
                        </a:lnTo>
                        <a:lnTo>
                          <a:pt x="186" y="282"/>
                        </a:lnTo>
                        <a:lnTo>
                          <a:pt x="186" y="283"/>
                        </a:lnTo>
                        <a:lnTo>
                          <a:pt x="187" y="283"/>
                        </a:lnTo>
                        <a:lnTo>
                          <a:pt x="187" y="284"/>
                        </a:lnTo>
                        <a:lnTo>
                          <a:pt x="188" y="284"/>
                        </a:lnTo>
                        <a:lnTo>
                          <a:pt x="189" y="285"/>
                        </a:lnTo>
                        <a:lnTo>
                          <a:pt x="192" y="286"/>
                        </a:lnTo>
                        <a:lnTo>
                          <a:pt x="193" y="288"/>
                        </a:lnTo>
                        <a:lnTo>
                          <a:pt x="195" y="290"/>
                        </a:lnTo>
                        <a:lnTo>
                          <a:pt x="196" y="291"/>
                        </a:lnTo>
                        <a:lnTo>
                          <a:pt x="197" y="292"/>
                        </a:lnTo>
                        <a:lnTo>
                          <a:pt x="198" y="292"/>
                        </a:lnTo>
                        <a:lnTo>
                          <a:pt x="199" y="293"/>
                        </a:lnTo>
                        <a:lnTo>
                          <a:pt x="199" y="294"/>
                        </a:lnTo>
                        <a:lnTo>
                          <a:pt x="201" y="295"/>
                        </a:lnTo>
                        <a:lnTo>
                          <a:pt x="202" y="296"/>
                        </a:lnTo>
                        <a:lnTo>
                          <a:pt x="203" y="297"/>
                        </a:lnTo>
                        <a:lnTo>
                          <a:pt x="204" y="299"/>
                        </a:lnTo>
                        <a:lnTo>
                          <a:pt x="207" y="300"/>
                        </a:lnTo>
                        <a:lnTo>
                          <a:pt x="208" y="301"/>
                        </a:lnTo>
                        <a:lnTo>
                          <a:pt x="209" y="301"/>
                        </a:lnTo>
                        <a:lnTo>
                          <a:pt x="210" y="301"/>
                        </a:lnTo>
                        <a:lnTo>
                          <a:pt x="210" y="302"/>
                        </a:lnTo>
                        <a:lnTo>
                          <a:pt x="211" y="302"/>
                        </a:lnTo>
                        <a:lnTo>
                          <a:pt x="211" y="303"/>
                        </a:lnTo>
                        <a:lnTo>
                          <a:pt x="212" y="303"/>
                        </a:lnTo>
                        <a:lnTo>
                          <a:pt x="213" y="303"/>
                        </a:lnTo>
                        <a:lnTo>
                          <a:pt x="214" y="304"/>
                        </a:lnTo>
                        <a:lnTo>
                          <a:pt x="215" y="305"/>
                        </a:lnTo>
                        <a:lnTo>
                          <a:pt x="216" y="306"/>
                        </a:lnTo>
                        <a:lnTo>
                          <a:pt x="216" y="307"/>
                        </a:lnTo>
                        <a:lnTo>
                          <a:pt x="217" y="307"/>
                        </a:lnTo>
                        <a:lnTo>
                          <a:pt x="217" y="308"/>
                        </a:lnTo>
                        <a:lnTo>
                          <a:pt x="218" y="309"/>
                        </a:lnTo>
                        <a:lnTo>
                          <a:pt x="219" y="309"/>
                        </a:lnTo>
                        <a:lnTo>
                          <a:pt x="220" y="310"/>
                        </a:lnTo>
                        <a:lnTo>
                          <a:pt x="220" y="311"/>
                        </a:lnTo>
                        <a:lnTo>
                          <a:pt x="220" y="312"/>
                        </a:lnTo>
                        <a:lnTo>
                          <a:pt x="221" y="312"/>
                        </a:lnTo>
                        <a:lnTo>
                          <a:pt x="220" y="313"/>
                        </a:lnTo>
                        <a:lnTo>
                          <a:pt x="221" y="314"/>
                        </a:lnTo>
                        <a:lnTo>
                          <a:pt x="222" y="315"/>
                        </a:lnTo>
                        <a:lnTo>
                          <a:pt x="222" y="316"/>
                        </a:lnTo>
                        <a:lnTo>
                          <a:pt x="222" y="317"/>
                        </a:lnTo>
                        <a:lnTo>
                          <a:pt x="223" y="317"/>
                        </a:lnTo>
                        <a:lnTo>
                          <a:pt x="224" y="318"/>
                        </a:lnTo>
                        <a:lnTo>
                          <a:pt x="223" y="318"/>
                        </a:lnTo>
                        <a:lnTo>
                          <a:pt x="222" y="319"/>
                        </a:lnTo>
                        <a:lnTo>
                          <a:pt x="221" y="320"/>
                        </a:lnTo>
                        <a:lnTo>
                          <a:pt x="221" y="322"/>
                        </a:lnTo>
                        <a:lnTo>
                          <a:pt x="220" y="323"/>
                        </a:lnTo>
                        <a:lnTo>
                          <a:pt x="221" y="324"/>
                        </a:lnTo>
                        <a:lnTo>
                          <a:pt x="222" y="324"/>
                        </a:lnTo>
                        <a:lnTo>
                          <a:pt x="222" y="325"/>
                        </a:lnTo>
                        <a:lnTo>
                          <a:pt x="223" y="324"/>
                        </a:lnTo>
                        <a:lnTo>
                          <a:pt x="224" y="325"/>
                        </a:lnTo>
                        <a:lnTo>
                          <a:pt x="225" y="325"/>
                        </a:lnTo>
                        <a:lnTo>
                          <a:pt x="226" y="326"/>
                        </a:lnTo>
                        <a:lnTo>
                          <a:pt x="226" y="327"/>
                        </a:lnTo>
                        <a:lnTo>
                          <a:pt x="227" y="327"/>
                        </a:lnTo>
                        <a:lnTo>
                          <a:pt x="227" y="328"/>
                        </a:lnTo>
                        <a:lnTo>
                          <a:pt x="227" y="329"/>
                        </a:lnTo>
                        <a:lnTo>
                          <a:pt x="228" y="328"/>
                        </a:lnTo>
                        <a:lnTo>
                          <a:pt x="229" y="328"/>
                        </a:lnTo>
                        <a:lnTo>
                          <a:pt x="230" y="328"/>
                        </a:lnTo>
                        <a:lnTo>
                          <a:pt x="231" y="328"/>
                        </a:lnTo>
                        <a:lnTo>
                          <a:pt x="231" y="329"/>
                        </a:lnTo>
                        <a:lnTo>
                          <a:pt x="232" y="329"/>
                        </a:lnTo>
                        <a:lnTo>
                          <a:pt x="233" y="329"/>
                        </a:lnTo>
                        <a:lnTo>
                          <a:pt x="233" y="330"/>
                        </a:lnTo>
                        <a:lnTo>
                          <a:pt x="234" y="330"/>
                        </a:lnTo>
                        <a:lnTo>
                          <a:pt x="234" y="331"/>
                        </a:lnTo>
                        <a:lnTo>
                          <a:pt x="235" y="331"/>
                        </a:lnTo>
                        <a:lnTo>
                          <a:pt x="236" y="331"/>
                        </a:lnTo>
                        <a:lnTo>
                          <a:pt x="237" y="332"/>
                        </a:lnTo>
                        <a:lnTo>
                          <a:pt x="238" y="332"/>
                        </a:lnTo>
                        <a:lnTo>
                          <a:pt x="238" y="333"/>
                        </a:lnTo>
                        <a:lnTo>
                          <a:pt x="239" y="334"/>
                        </a:lnTo>
                        <a:lnTo>
                          <a:pt x="239" y="335"/>
                        </a:lnTo>
                        <a:lnTo>
                          <a:pt x="240" y="336"/>
                        </a:lnTo>
                        <a:lnTo>
                          <a:pt x="241" y="336"/>
                        </a:lnTo>
                        <a:lnTo>
                          <a:pt x="241" y="337"/>
                        </a:lnTo>
                        <a:lnTo>
                          <a:pt x="241" y="338"/>
                        </a:lnTo>
                        <a:lnTo>
                          <a:pt x="241" y="339"/>
                        </a:lnTo>
                        <a:lnTo>
                          <a:pt x="241" y="340"/>
                        </a:lnTo>
                        <a:lnTo>
                          <a:pt x="242" y="341"/>
                        </a:lnTo>
                        <a:lnTo>
                          <a:pt x="242" y="342"/>
                        </a:lnTo>
                        <a:lnTo>
                          <a:pt x="242" y="343"/>
                        </a:lnTo>
                        <a:lnTo>
                          <a:pt x="242" y="344"/>
                        </a:lnTo>
                        <a:lnTo>
                          <a:pt x="242" y="345"/>
                        </a:lnTo>
                        <a:lnTo>
                          <a:pt x="241" y="346"/>
                        </a:lnTo>
                        <a:lnTo>
                          <a:pt x="241" y="347"/>
                        </a:lnTo>
                        <a:lnTo>
                          <a:pt x="242" y="347"/>
                        </a:lnTo>
                        <a:lnTo>
                          <a:pt x="242" y="346"/>
                        </a:lnTo>
                        <a:lnTo>
                          <a:pt x="244" y="345"/>
                        </a:lnTo>
                        <a:lnTo>
                          <a:pt x="245" y="345"/>
                        </a:lnTo>
                        <a:lnTo>
                          <a:pt x="245" y="344"/>
                        </a:lnTo>
                        <a:lnTo>
                          <a:pt x="245" y="343"/>
                        </a:lnTo>
                        <a:lnTo>
                          <a:pt x="246" y="343"/>
                        </a:lnTo>
                        <a:lnTo>
                          <a:pt x="247" y="344"/>
                        </a:lnTo>
                        <a:lnTo>
                          <a:pt x="248" y="344"/>
                        </a:lnTo>
                        <a:lnTo>
                          <a:pt x="249" y="344"/>
                        </a:lnTo>
                        <a:lnTo>
                          <a:pt x="249" y="343"/>
                        </a:lnTo>
                        <a:lnTo>
                          <a:pt x="250" y="343"/>
                        </a:lnTo>
                        <a:lnTo>
                          <a:pt x="250" y="344"/>
                        </a:lnTo>
                        <a:lnTo>
                          <a:pt x="251" y="345"/>
                        </a:lnTo>
                        <a:lnTo>
                          <a:pt x="251" y="346"/>
                        </a:lnTo>
                        <a:lnTo>
                          <a:pt x="252" y="346"/>
                        </a:lnTo>
                        <a:lnTo>
                          <a:pt x="252" y="347"/>
                        </a:lnTo>
                        <a:lnTo>
                          <a:pt x="253" y="347"/>
                        </a:lnTo>
                        <a:lnTo>
                          <a:pt x="254" y="347"/>
                        </a:lnTo>
                        <a:lnTo>
                          <a:pt x="255" y="347"/>
                        </a:lnTo>
                        <a:lnTo>
                          <a:pt x="255" y="346"/>
                        </a:lnTo>
                        <a:lnTo>
                          <a:pt x="255" y="345"/>
                        </a:lnTo>
                        <a:lnTo>
                          <a:pt x="256" y="345"/>
                        </a:lnTo>
                        <a:lnTo>
                          <a:pt x="256" y="344"/>
                        </a:lnTo>
                        <a:lnTo>
                          <a:pt x="257" y="343"/>
                        </a:lnTo>
                        <a:lnTo>
                          <a:pt x="258" y="342"/>
                        </a:lnTo>
                        <a:lnTo>
                          <a:pt x="257" y="341"/>
                        </a:lnTo>
                        <a:lnTo>
                          <a:pt x="257" y="340"/>
                        </a:lnTo>
                        <a:lnTo>
                          <a:pt x="258" y="339"/>
                        </a:lnTo>
                        <a:lnTo>
                          <a:pt x="258" y="338"/>
                        </a:lnTo>
                        <a:lnTo>
                          <a:pt x="259" y="338"/>
                        </a:lnTo>
                        <a:lnTo>
                          <a:pt x="260" y="338"/>
                        </a:lnTo>
                        <a:lnTo>
                          <a:pt x="261" y="338"/>
                        </a:lnTo>
                        <a:lnTo>
                          <a:pt x="260" y="337"/>
                        </a:lnTo>
                        <a:lnTo>
                          <a:pt x="261" y="337"/>
                        </a:lnTo>
                        <a:lnTo>
                          <a:pt x="262" y="337"/>
                        </a:lnTo>
                        <a:lnTo>
                          <a:pt x="263" y="338"/>
                        </a:lnTo>
                        <a:lnTo>
                          <a:pt x="264" y="338"/>
                        </a:lnTo>
                        <a:lnTo>
                          <a:pt x="264" y="337"/>
                        </a:lnTo>
                        <a:lnTo>
                          <a:pt x="264" y="336"/>
                        </a:lnTo>
                        <a:lnTo>
                          <a:pt x="264" y="335"/>
                        </a:lnTo>
                        <a:lnTo>
                          <a:pt x="265" y="335"/>
                        </a:lnTo>
                        <a:lnTo>
                          <a:pt x="265" y="334"/>
                        </a:lnTo>
                        <a:lnTo>
                          <a:pt x="266" y="334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8" y="335"/>
                        </a:lnTo>
                        <a:lnTo>
                          <a:pt x="269" y="335"/>
                        </a:lnTo>
                        <a:lnTo>
                          <a:pt x="270" y="335"/>
                        </a:lnTo>
                        <a:lnTo>
                          <a:pt x="271" y="335"/>
                        </a:lnTo>
                        <a:lnTo>
                          <a:pt x="271" y="334"/>
                        </a:lnTo>
                        <a:lnTo>
                          <a:pt x="271" y="333"/>
                        </a:lnTo>
                        <a:lnTo>
                          <a:pt x="272" y="332"/>
                        </a:lnTo>
                        <a:lnTo>
                          <a:pt x="271" y="332"/>
                        </a:lnTo>
                        <a:lnTo>
                          <a:pt x="271" y="331"/>
                        </a:lnTo>
                        <a:lnTo>
                          <a:pt x="271" y="330"/>
                        </a:lnTo>
                        <a:lnTo>
                          <a:pt x="271" y="329"/>
                        </a:lnTo>
                        <a:lnTo>
                          <a:pt x="272" y="330"/>
                        </a:lnTo>
                        <a:lnTo>
                          <a:pt x="273" y="330"/>
                        </a:lnTo>
                        <a:lnTo>
                          <a:pt x="274" y="330"/>
                        </a:lnTo>
                        <a:lnTo>
                          <a:pt x="274" y="331"/>
                        </a:lnTo>
                        <a:lnTo>
                          <a:pt x="275" y="330"/>
                        </a:lnTo>
                        <a:lnTo>
                          <a:pt x="276" y="330"/>
                        </a:lnTo>
                        <a:lnTo>
                          <a:pt x="277" y="329"/>
                        </a:lnTo>
                        <a:lnTo>
                          <a:pt x="278" y="329"/>
                        </a:lnTo>
                        <a:lnTo>
                          <a:pt x="278" y="330"/>
                        </a:lnTo>
                        <a:lnTo>
                          <a:pt x="279" y="330"/>
                        </a:lnTo>
                        <a:lnTo>
                          <a:pt x="279" y="329"/>
                        </a:lnTo>
                        <a:lnTo>
                          <a:pt x="280" y="328"/>
                        </a:lnTo>
                        <a:lnTo>
                          <a:pt x="280" y="327"/>
                        </a:lnTo>
                        <a:lnTo>
                          <a:pt x="281" y="327"/>
                        </a:lnTo>
                        <a:lnTo>
                          <a:pt x="282" y="327"/>
                        </a:lnTo>
                        <a:lnTo>
                          <a:pt x="282" y="326"/>
                        </a:lnTo>
                        <a:lnTo>
                          <a:pt x="283" y="326"/>
                        </a:lnTo>
                        <a:lnTo>
                          <a:pt x="284" y="327"/>
                        </a:lnTo>
                        <a:lnTo>
                          <a:pt x="285" y="328"/>
                        </a:lnTo>
                        <a:lnTo>
                          <a:pt x="286" y="329"/>
                        </a:lnTo>
                        <a:lnTo>
                          <a:pt x="286" y="330"/>
                        </a:lnTo>
                        <a:lnTo>
                          <a:pt x="287" y="331"/>
                        </a:lnTo>
                        <a:lnTo>
                          <a:pt x="288" y="331"/>
                        </a:lnTo>
                        <a:lnTo>
                          <a:pt x="288" y="332"/>
                        </a:lnTo>
                        <a:lnTo>
                          <a:pt x="289" y="332"/>
                        </a:lnTo>
                        <a:lnTo>
                          <a:pt x="289" y="333"/>
                        </a:lnTo>
                        <a:lnTo>
                          <a:pt x="289" y="334"/>
                        </a:lnTo>
                        <a:lnTo>
                          <a:pt x="291" y="335"/>
                        </a:lnTo>
                        <a:lnTo>
                          <a:pt x="291" y="336"/>
                        </a:lnTo>
                        <a:lnTo>
                          <a:pt x="291" y="337"/>
                        </a:lnTo>
                        <a:lnTo>
                          <a:pt x="292" y="337"/>
                        </a:lnTo>
                        <a:lnTo>
                          <a:pt x="292" y="338"/>
                        </a:lnTo>
                        <a:lnTo>
                          <a:pt x="293" y="338"/>
                        </a:lnTo>
                        <a:lnTo>
                          <a:pt x="293" y="339"/>
                        </a:lnTo>
                        <a:lnTo>
                          <a:pt x="293" y="340"/>
                        </a:lnTo>
                        <a:lnTo>
                          <a:pt x="294" y="340"/>
                        </a:lnTo>
                        <a:lnTo>
                          <a:pt x="294" y="341"/>
                        </a:lnTo>
                        <a:lnTo>
                          <a:pt x="294" y="342"/>
                        </a:lnTo>
                        <a:lnTo>
                          <a:pt x="295" y="342"/>
                        </a:lnTo>
                        <a:lnTo>
                          <a:pt x="295" y="341"/>
                        </a:lnTo>
                        <a:lnTo>
                          <a:pt x="296" y="341"/>
                        </a:lnTo>
                        <a:lnTo>
                          <a:pt x="296" y="342"/>
                        </a:lnTo>
                        <a:lnTo>
                          <a:pt x="297" y="342"/>
                        </a:lnTo>
                        <a:lnTo>
                          <a:pt x="299" y="342"/>
                        </a:lnTo>
                        <a:lnTo>
                          <a:pt x="300" y="342"/>
                        </a:lnTo>
                        <a:lnTo>
                          <a:pt x="300" y="341"/>
                        </a:lnTo>
                        <a:lnTo>
                          <a:pt x="300" y="342"/>
                        </a:lnTo>
                        <a:lnTo>
                          <a:pt x="301" y="343"/>
                        </a:lnTo>
                        <a:lnTo>
                          <a:pt x="302" y="342"/>
                        </a:lnTo>
                        <a:lnTo>
                          <a:pt x="303" y="342"/>
                        </a:lnTo>
                        <a:lnTo>
                          <a:pt x="304" y="343"/>
                        </a:lnTo>
                        <a:lnTo>
                          <a:pt x="304" y="342"/>
                        </a:lnTo>
                        <a:lnTo>
                          <a:pt x="304" y="341"/>
                        </a:lnTo>
                        <a:lnTo>
                          <a:pt x="305" y="341"/>
                        </a:lnTo>
                        <a:lnTo>
                          <a:pt x="306" y="341"/>
                        </a:lnTo>
                        <a:lnTo>
                          <a:pt x="306" y="340"/>
                        </a:lnTo>
                        <a:lnTo>
                          <a:pt x="307" y="341"/>
                        </a:lnTo>
                        <a:close/>
                        <a:moveTo>
                          <a:pt x="968" y="1"/>
                        </a:move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9" y="1"/>
                        </a:lnTo>
                        <a:lnTo>
                          <a:pt x="969" y="0"/>
                        </a:lnTo>
                        <a:lnTo>
                          <a:pt x="969" y="1"/>
                        </a:lnTo>
                        <a:lnTo>
                          <a:pt x="968" y="1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7" y="1"/>
                        </a:lnTo>
                        <a:lnTo>
                          <a:pt x="968" y="1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5" y="3"/>
                        </a:moveTo>
                        <a:lnTo>
                          <a:pt x="965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7" y="2"/>
                        </a:lnTo>
                        <a:lnTo>
                          <a:pt x="967" y="3"/>
                        </a:lnTo>
                        <a:lnTo>
                          <a:pt x="967" y="4"/>
                        </a:lnTo>
                        <a:lnTo>
                          <a:pt x="968" y="5"/>
                        </a:lnTo>
                        <a:lnTo>
                          <a:pt x="967" y="5"/>
                        </a:lnTo>
                        <a:lnTo>
                          <a:pt x="966" y="5"/>
                        </a:lnTo>
                        <a:lnTo>
                          <a:pt x="965" y="6"/>
                        </a:lnTo>
                        <a:lnTo>
                          <a:pt x="964" y="6"/>
                        </a:lnTo>
                        <a:lnTo>
                          <a:pt x="964" y="7"/>
                        </a:lnTo>
                        <a:lnTo>
                          <a:pt x="964" y="6"/>
                        </a:lnTo>
                        <a:lnTo>
                          <a:pt x="963" y="6"/>
                        </a:lnTo>
                        <a:lnTo>
                          <a:pt x="962" y="6"/>
                        </a:lnTo>
                        <a:lnTo>
                          <a:pt x="961" y="6"/>
                        </a:lnTo>
                        <a:lnTo>
                          <a:pt x="961" y="7"/>
                        </a:lnTo>
                        <a:lnTo>
                          <a:pt x="960" y="7"/>
                        </a:lnTo>
                        <a:lnTo>
                          <a:pt x="959" y="6"/>
                        </a:lnTo>
                        <a:lnTo>
                          <a:pt x="960" y="6"/>
                        </a:lnTo>
                        <a:lnTo>
                          <a:pt x="961" y="6"/>
                        </a:lnTo>
                        <a:lnTo>
                          <a:pt x="961" y="5"/>
                        </a:lnTo>
                        <a:lnTo>
                          <a:pt x="962" y="5"/>
                        </a:lnTo>
                        <a:lnTo>
                          <a:pt x="961" y="5"/>
                        </a:lnTo>
                        <a:lnTo>
                          <a:pt x="962" y="4"/>
                        </a:lnTo>
                        <a:lnTo>
                          <a:pt x="963" y="4"/>
                        </a:lnTo>
                        <a:lnTo>
                          <a:pt x="964" y="4"/>
                        </a:lnTo>
                        <a:lnTo>
                          <a:pt x="964" y="3"/>
                        </a:lnTo>
                        <a:lnTo>
                          <a:pt x="965" y="3"/>
                        </a:lnTo>
                        <a:close/>
                        <a:moveTo>
                          <a:pt x="962" y="4"/>
                        </a:moveTo>
                        <a:lnTo>
                          <a:pt x="962" y="4"/>
                        </a:lnTo>
                        <a:close/>
                        <a:moveTo>
                          <a:pt x="966" y="6"/>
                        </a:moveTo>
                        <a:lnTo>
                          <a:pt x="967" y="6"/>
                        </a:lnTo>
                        <a:lnTo>
                          <a:pt x="966" y="6"/>
                        </a:lnTo>
                        <a:close/>
                        <a:moveTo>
                          <a:pt x="965" y="6"/>
                        </a:moveTo>
                        <a:lnTo>
                          <a:pt x="965" y="7"/>
                        </a:lnTo>
                        <a:lnTo>
                          <a:pt x="964" y="6"/>
                        </a:lnTo>
                        <a:lnTo>
                          <a:pt x="965" y="6"/>
                        </a:lnTo>
                        <a:close/>
                        <a:moveTo>
                          <a:pt x="962" y="6"/>
                        </a:moveTo>
                        <a:lnTo>
                          <a:pt x="962" y="6"/>
                        </a:lnTo>
                        <a:close/>
                        <a:moveTo>
                          <a:pt x="963" y="6"/>
                        </a:moveTo>
                        <a:lnTo>
                          <a:pt x="963" y="7"/>
                        </a:lnTo>
                        <a:lnTo>
                          <a:pt x="963" y="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5" name="Freeform 824"/>
                  <p:cNvSpPr>
                    <a:spLocks/>
                  </p:cNvSpPr>
                  <p:nvPr/>
                </p:nvSpPr>
                <p:spPr bwMode="auto">
                  <a:xfrm>
                    <a:off x="4442" y="1497"/>
                    <a:ext cx="687" cy="263"/>
                  </a:xfrm>
                  <a:custGeom>
                    <a:avLst/>
                    <a:gdLst>
                      <a:gd name="T0" fmla="*/ 336 w 687"/>
                      <a:gd name="T1" fmla="*/ 80 h 263"/>
                      <a:gd name="T2" fmla="*/ 366 w 687"/>
                      <a:gd name="T3" fmla="*/ 72 h 263"/>
                      <a:gd name="T4" fmla="*/ 397 w 687"/>
                      <a:gd name="T5" fmla="*/ 54 h 263"/>
                      <a:gd name="T6" fmla="*/ 434 w 687"/>
                      <a:gd name="T7" fmla="*/ 33 h 263"/>
                      <a:gd name="T8" fmla="*/ 462 w 687"/>
                      <a:gd name="T9" fmla="*/ 56 h 263"/>
                      <a:gd name="T10" fmla="*/ 439 w 687"/>
                      <a:gd name="T11" fmla="*/ 74 h 263"/>
                      <a:gd name="T12" fmla="*/ 435 w 687"/>
                      <a:gd name="T13" fmla="*/ 92 h 263"/>
                      <a:gd name="T14" fmla="*/ 421 w 687"/>
                      <a:gd name="T15" fmla="*/ 106 h 263"/>
                      <a:gd name="T16" fmla="*/ 441 w 687"/>
                      <a:gd name="T17" fmla="*/ 113 h 263"/>
                      <a:gd name="T18" fmla="*/ 449 w 687"/>
                      <a:gd name="T19" fmla="*/ 142 h 263"/>
                      <a:gd name="T20" fmla="*/ 487 w 687"/>
                      <a:gd name="T21" fmla="*/ 135 h 263"/>
                      <a:gd name="T22" fmla="*/ 503 w 687"/>
                      <a:gd name="T23" fmla="*/ 109 h 263"/>
                      <a:gd name="T24" fmla="*/ 525 w 687"/>
                      <a:gd name="T25" fmla="*/ 101 h 263"/>
                      <a:gd name="T26" fmla="*/ 549 w 687"/>
                      <a:gd name="T27" fmla="*/ 103 h 263"/>
                      <a:gd name="T28" fmla="*/ 574 w 687"/>
                      <a:gd name="T29" fmla="*/ 104 h 263"/>
                      <a:gd name="T30" fmla="*/ 606 w 687"/>
                      <a:gd name="T31" fmla="*/ 95 h 263"/>
                      <a:gd name="T32" fmla="*/ 615 w 687"/>
                      <a:gd name="T33" fmla="*/ 83 h 263"/>
                      <a:gd name="T34" fmla="*/ 634 w 687"/>
                      <a:gd name="T35" fmla="*/ 73 h 263"/>
                      <a:gd name="T36" fmla="*/ 664 w 687"/>
                      <a:gd name="T37" fmla="*/ 77 h 263"/>
                      <a:gd name="T38" fmla="*/ 684 w 687"/>
                      <a:gd name="T39" fmla="*/ 95 h 263"/>
                      <a:gd name="T40" fmla="*/ 682 w 687"/>
                      <a:gd name="T41" fmla="*/ 125 h 263"/>
                      <a:gd name="T42" fmla="*/ 666 w 687"/>
                      <a:gd name="T43" fmla="*/ 173 h 263"/>
                      <a:gd name="T44" fmla="*/ 654 w 687"/>
                      <a:gd name="T45" fmla="*/ 202 h 263"/>
                      <a:gd name="T46" fmla="*/ 642 w 687"/>
                      <a:gd name="T47" fmla="*/ 231 h 263"/>
                      <a:gd name="T48" fmla="*/ 608 w 687"/>
                      <a:gd name="T49" fmla="*/ 222 h 263"/>
                      <a:gd name="T50" fmla="*/ 595 w 687"/>
                      <a:gd name="T51" fmla="*/ 223 h 263"/>
                      <a:gd name="T52" fmla="*/ 579 w 687"/>
                      <a:gd name="T53" fmla="*/ 228 h 263"/>
                      <a:gd name="T54" fmla="*/ 567 w 687"/>
                      <a:gd name="T55" fmla="*/ 220 h 263"/>
                      <a:gd name="T56" fmla="*/ 539 w 687"/>
                      <a:gd name="T57" fmla="*/ 228 h 263"/>
                      <a:gd name="T58" fmla="*/ 525 w 687"/>
                      <a:gd name="T59" fmla="*/ 246 h 263"/>
                      <a:gd name="T60" fmla="*/ 514 w 687"/>
                      <a:gd name="T61" fmla="*/ 252 h 263"/>
                      <a:gd name="T62" fmla="*/ 485 w 687"/>
                      <a:gd name="T63" fmla="*/ 260 h 263"/>
                      <a:gd name="T64" fmla="*/ 452 w 687"/>
                      <a:gd name="T65" fmla="*/ 260 h 263"/>
                      <a:gd name="T66" fmla="*/ 426 w 687"/>
                      <a:gd name="T67" fmla="*/ 242 h 263"/>
                      <a:gd name="T68" fmla="*/ 398 w 687"/>
                      <a:gd name="T69" fmla="*/ 214 h 263"/>
                      <a:gd name="T70" fmla="*/ 370 w 687"/>
                      <a:gd name="T71" fmla="*/ 196 h 263"/>
                      <a:gd name="T72" fmla="*/ 346 w 687"/>
                      <a:gd name="T73" fmla="*/ 225 h 263"/>
                      <a:gd name="T74" fmla="*/ 314 w 687"/>
                      <a:gd name="T75" fmla="*/ 223 h 263"/>
                      <a:gd name="T76" fmla="*/ 297 w 687"/>
                      <a:gd name="T77" fmla="*/ 192 h 263"/>
                      <a:gd name="T78" fmla="*/ 259 w 687"/>
                      <a:gd name="T79" fmla="*/ 175 h 263"/>
                      <a:gd name="T80" fmla="*/ 220 w 687"/>
                      <a:gd name="T81" fmla="*/ 156 h 263"/>
                      <a:gd name="T82" fmla="*/ 190 w 687"/>
                      <a:gd name="T83" fmla="*/ 149 h 263"/>
                      <a:gd name="T84" fmla="*/ 153 w 687"/>
                      <a:gd name="T85" fmla="*/ 168 h 263"/>
                      <a:gd name="T86" fmla="*/ 116 w 687"/>
                      <a:gd name="T87" fmla="*/ 190 h 263"/>
                      <a:gd name="T88" fmla="*/ 84 w 687"/>
                      <a:gd name="T89" fmla="*/ 224 h 263"/>
                      <a:gd name="T90" fmla="*/ 59 w 687"/>
                      <a:gd name="T91" fmla="*/ 213 h 263"/>
                      <a:gd name="T92" fmla="*/ 63 w 687"/>
                      <a:gd name="T93" fmla="*/ 192 h 263"/>
                      <a:gd name="T94" fmla="*/ 48 w 687"/>
                      <a:gd name="T95" fmla="*/ 166 h 263"/>
                      <a:gd name="T96" fmla="*/ 28 w 687"/>
                      <a:gd name="T97" fmla="*/ 151 h 263"/>
                      <a:gd name="T98" fmla="*/ 8 w 687"/>
                      <a:gd name="T99" fmla="*/ 144 h 263"/>
                      <a:gd name="T100" fmla="*/ 21 w 687"/>
                      <a:gd name="T101" fmla="*/ 128 h 263"/>
                      <a:gd name="T102" fmla="*/ 42 w 687"/>
                      <a:gd name="T103" fmla="*/ 112 h 263"/>
                      <a:gd name="T104" fmla="*/ 58 w 687"/>
                      <a:gd name="T105" fmla="*/ 109 h 263"/>
                      <a:gd name="T106" fmla="*/ 78 w 687"/>
                      <a:gd name="T107" fmla="*/ 89 h 263"/>
                      <a:gd name="T108" fmla="*/ 92 w 687"/>
                      <a:gd name="T109" fmla="*/ 51 h 263"/>
                      <a:gd name="T110" fmla="*/ 101 w 687"/>
                      <a:gd name="T111" fmla="*/ 3 h 263"/>
                      <a:gd name="T112" fmla="*/ 156 w 687"/>
                      <a:gd name="T113" fmla="*/ 10 h 263"/>
                      <a:gd name="T114" fmla="*/ 208 w 687"/>
                      <a:gd name="T115" fmla="*/ 28 h 263"/>
                      <a:gd name="T116" fmla="*/ 222 w 687"/>
                      <a:gd name="T117" fmla="*/ 52 h 263"/>
                      <a:gd name="T118" fmla="*/ 242 w 687"/>
                      <a:gd name="T119" fmla="*/ 71 h 263"/>
                      <a:gd name="T120" fmla="*/ 259 w 687"/>
                      <a:gd name="T121" fmla="*/ 65 h 263"/>
                      <a:gd name="T122" fmla="*/ 274 w 687"/>
                      <a:gd name="T123" fmla="*/ 57 h 263"/>
                      <a:gd name="T124" fmla="*/ 293 w 687"/>
                      <a:gd name="T125" fmla="*/ 66 h 263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87"/>
                      <a:gd name="T190" fmla="*/ 0 h 263"/>
                      <a:gd name="T191" fmla="*/ 687 w 687"/>
                      <a:gd name="T192" fmla="*/ 263 h 263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87" h="263">
                        <a:moveTo>
                          <a:pt x="307" y="68"/>
                        </a:moveTo>
                        <a:lnTo>
                          <a:pt x="307" y="68"/>
                        </a:lnTo>
                        <a:lnTo>
                          <a:pt x="308" y="69"/>
                        </a:lnTo>
                        <a:lnTo>
                          <a:pt x="309" y="69"/>
                        </a:lnTo>
                        <a:lnTo>
                          <a:pt x="310" y="69"/>
                        </a:lnTo>
                        <a:lnTo>
                          <a:pt x="311" y="69"/>
                        </a:lnTo>
                        <a:lnTo>
                          <a:pt x="311" y="68"/>
                        </a:lnTo>
                        <a:lnTo>
                          <a:pt x="312" y="68"/>
                        </a:lnTo>
                        <a:lnTo>
                          <a:pt x="313" y="68"/>
                        </a:lnTo>
                        <a:lnTo>
                          <a:pt x="314" y="68"/>
                        </a:lnTo>
                        <a:lnTo>
                          <a:pt x="314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8"/>
                        </a:lnTo>
                        <a:lnTo>
                          <a:pt x="320" y="69"/>
                        </a:lnTo>
                        <a:lnTo>
                          <a:pt x="320" y="70"/>
                        </a:lnTo>
                        <a:lnTo>
                          <a:pt x="321" y="70"/>
                        </a:lnTo>
                        <a:lnTo>
                          <a:pt x="322" y="70"/>
                        </a:lnTo>
                        <a:lnTo>
                          <a:pt x="323" y="70"/>
                        </a:lnTo>
                        <a:lnTo>
                          <a:pt x="324" y="71"/>
                        </a:lnTo>
                        <a:lnTo>
                          <a:pt x="324" y="72"/>
                        </a:lnTo>
                        <a:lnTo>
                          <a:pt x="323" y="72"/>
                        </a:lnTo>
                        <a:lnTo>
                          <a:pt x="323" y="73"/>
                        </a:lnTo>
                        <a:lnTo>
                          <a:pt x="323" y="74"/>
                        </a:lnTo>
                        <a:lnTo>
                          <a:pt x="322" y="75"/>
                        </a:lnTo>
                        <a:lnTo>
                          <a:pt x="322" y="76"/>
                        </a:lnTo>
                        <a:lnTo>
                          <a:pt x="323" y="75"/>
                        </a:lnTo>
                        <a:lnTo>
                          <a:pt x="323" y="76"/>
                        </a:lnTo>
                        <a:lnTo>
                          <a:pt x="324" y="76"/>
                        </a:lnTo>
                        <a:lnTo>
                          <a:pt x="324" y="77"/>
                        </a:lnTo>
                        <a:lnTo>
                          <a:pt x="325" y="77"/>
                        </a:lnTo>
                        <a:lnTo>
                          <a:pt x="326" y="78"/>
                        </a:lnTo>
                        <a:lnTo>
                          <a:pt x="333" y="80"/>
                        </a:lnTo>
                        <a:lnTo>
                          <a:pt x="334" y="80"/>
                        </a:lnTo>
                        <a:lnTo>
                          <a:pt x="335" y="80"/>
                        </a:lnTo>
                        <a:lnTo>
                          <a:pt x="336" y="80"/>
                        </a:lnTo>
                        <a:lnTo>
                          <a:pt x="337" y="78"/>
                        </a:lnTo>
                        <a:lnTo>
                          <a:pt x="338" y="78"/>
                        </a:lnTo>
                        <a:lnTo>
                          <a:pt x="340" y="80"/>
                        </a:lnTo>
                        <a:lnTo>
                          <a:pt x="341" y="79"/>
                        </a:lnTo>
                        <a:lnTo>
                          <a:pt x="342" y="80"/>
                        </a:lnTo>
                        <a:lnTo>
                          <a:pt x="343" y="80"/>
                        </a:lnTo>
                        <a:lnTo>
                          <a:pt x="342" y="80"/>
                        </a:lnTo>
                        <a:lnTo>
                          <a:pt x="343" y="81"/>
                        </a:lnTo>
                        <a:lnTo>
                          <a:pt x="344" y="82"/>
                        </a:lnTo>
                        <a:lnTo>
                          <a:pt x="345" y="82"/>
                        </a:lnTo>
                        <a:lnTo>
                          <a:pt x="346" y="82"/>
                        </a:lnTo>
                        <a:lnTo>
                          <a:pt x="347" y="83"/>
                        </a:lnTo>
                        <a:lnTo>
                          <a:pt x="348" y="82"/>
                        </a:lnTo>
                        <a:lnTo>
                          <a:pt x="348" y="81"/>
                        </a:lnTo>
                        <a:lnTo>
                          <a:pt x="347" y="80"/>
                        </a:lnTo>
                        <a:lnTo>
                          <a:pt x="348" y="79"/>
                        </a:lnTo>
                        <a:lnTo>
                          <a:pt x="347" y="78"/>
                        </a:lnTo>
                        <a:lnTo>
                          <a:pt x="348" y="78"/>
                        </a:lnTo>
                        <a:lnTo>
                          <a:pt x="348" y="77"/>
                        </a:lnTo>
                        <a:lnTo>
                          <a:pt x="349" y="77"/>
                        </a:lnTo>
                        <a:lnTo>
                          <a:pt x="350" y="77"/>
                        </a:lnTo>
                        <a:lnTo>
                          <a:pt x="351" y="77"/>
                        </a:lnTo>
                        <a:lnTo>
                          <a:pt x="352" y="78"/>
                        </a:lnTo>
                        <a:lnTo>
                          <a:pt x="353" y="78"/>
                        </a:lnTo>
                        <a:lnTo>
                          <a:pt x="354" y="77"/>
                        </a:lnTo>
                        <a:lnTo>
                          <a:pt x="355" y="77"/>
                        </a:lnTo>
                        <a:lnTo>
                          <a:pt x="356" y="78"/>
                        </a:lnTo>
                        <a:lnTo>
                          <a:pt x="357" y="77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8"/>
                        </a:lnTo>
                        <a:lnTo>
                          <a:pt x="360" y="77"/>
                        </a:lnTo>
                        <a:lnTo>
                          <a:pt x="361" y="77"/>
                        </a:lnTo>
                        <a:lnTo>
                          <a:pt x="362" y="75"/>
                        </a:lnTo>
                        <a:lnTo>
                          <a:pt x="364" y="74"/>
                        </a:lnTo>
                        <a:lnTo>
                          <a:pt x="364" y="73"/>
                        </a:lnTo>
                        <a:lnTo>
                          <a:pt x="364" y="72"/>
                        </a:lnTo>
                        <a:lnTo>
                          <a:pt x="365" y="72"/>
                        </a:lnTo>
                        <a:lnTo>
                          <a:pt x="366" y="72"/>
                        </a:lnTo>
                        <a:lnTo>
                          <a:pt x="367" y="73"/>
                        </a:lnTo>
                        <a:lnTo>
                          <a:pt x="367" y="72"/>
                        </a:lnTo>
                        <a:lnTo>
                          <a:pt x="366" y="71"/>
                        </a:lnTo>
                        <a:lnTo>
                          <a:pt x="366" y="70"/>
                        </a:lnTo>
                        <a:lnTo>
                          <a:pt x="369" y="69"/>
                        </a:lnTo>
                        <a:lnTo>
                          <a:pt x="369" y="68"/>
                        </a:lnTo>
                        <a:lnTo>
                          <a:pt x="370" y="67"/>
                        </a:lnTo>
                        <a:lnTo>
                          <a:pt x="371" y="66"/>
                        </a:lnTo>
                        <a:lnTo>
                          <a:pt x="373" y="66"/>
                        </a:lnTo>
                        <a:lnTo>
                          <a:pt x="374" y="66"/>
                        </a:lnTo>
                        <a:lnTo>
                          <a:pt x="375" y="66"/>
                        </a:lnTo>
                        <a:lnTo>
                          <a:pt x="376" y="66"/>
                        </a:lnTo>
                        <a:lnTo>
                          <a:pt x="377" y="66"/>
                        </a:lnTo>
                        <a:lnTo>
                          <a:pt x="377" y="65"/>
                        </a:lnTo>
                        <a:lnTo>
                          <a:pt x="378" y="64"/>
                        </a:lnTo>
                        <a:lnTo>
                          <a:pt x="379" y="65"/>
                        </a:lnTo>
                        <a:lnTo>
                          <a:pt x="380" y="66"/>
                        </a:lnTo>
                        <a:lnTo>
                          <a:pt x="381" y="65"/>
                        </a:lnTo>
                        <a:lnTo>
                          <a:pt x="382" y="66"/>
                        </a:lnTo>
                        <a:lnTo>
                          <a:pt x="382" y="65"/>
                        </a:lnTo>
                        <a:lnTo>
                          <a:pt x="382" y="64"/>
                        </a:lnTo>
                        <a:lnTo>
                          <a:pt x="383" y="64"/>
                        </a:lnTo>
                        <a:lnTo>
                          <a:pt x="383" y="63"/>
                        </a:lnTo>
                        <a:lnTo>
                          <a:pt x="384" y="62"/>
                        </a:lnTo>
                        <a:lnTo>
                          <a:pt x="385" y="61"/>
                        </a:lnTo>
                        <a:lnTo>
                          <a:pt x="385" y="60"/>
                        </a:lnTo>
                        <a:lnTo>
                          <a:pt x="386" y="61"/>
                        </a:lnTo>
                        <a:lnTo>
                          <a:pt x="386" y="60"/>
                        </a:lnTo>
                        <a:lnTo>
                          <a:pt x="387" y="60"/>
                        </a:lnTo>
                        <a:lnTo>
                          <a:pt x="389" y="59"/>
                        </a:lnTo>
                        <a:lnTo>
                          <a:pt x="390" y="59"/>
                        </a:lnTo>
                        <a:lnTo>
                          <a:pt x="390" y="58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2" y="55"/>
                        </a:lnTo>
                        <a:lnTo>
                          <a:pt x="393" y="56"/>
                        </a:lnTo>
                        <a:lnTo>
                          <a:pt x="394" y="56"/>
                        </a:lnTo>
                        <a:lnTo>
                          <a:pt x="395" y="56"/>
                        </a:lnTo>
                        <a:lnTo>
                          <a:pt x="396" y="56"/>
                        </a:lnTo>
                        <a:lnTo>
                          <a:pt x="397" y="56"/>
                        </a:lnTo>
                        <a:lnTo>
                          <a:pt x="397" y="55"/>
                        </a:lnTo>
                        <a:lnTo>
                          <a:pt x="398" y="55"/>
                        </a:lnTo>
                        <a:lnTo>
                          <a:pt x="397" y="54"/>
                        </a:lnTo>
                        <a:lnTo>
                          <a:pt x="401" y="53"/>
                        </a:lnTo>
                        <a:lnTo>
                          <a:pt x="404" y="52"/>
                        </a:lnTo>
                        <a:lnTo>
                          <a:pt x="405" y="52"/>
                        </a:lnTo>
                        <a:lnTo>
                          <a:pt x="406" y="51"/>
                        </a:lnTo>
                        <a:lnTo>
                          <a:pt x="407" y="50"/>
                        </a:lnTo>
                        <a:lnTo>
                          <a:pt x="407" y="49"/>
                        </a:lnTo>
                        <a:lnTo>
                          <a:pt x="408" y="48"/>
                        </a:lnTo>
                        <a:lnTo>
                          <a:pt x="408" y="47"/>
                        </a:lnTo>
                        <a:lnTo>
                          <a:pt x="409" y="47"/>
                        </a:lnTo>
                        <a:lnTo>
                          <a:pt x="408" y="46"/>
                        </a:lnTo>
                        <a:lnTo>
                          <a:pt x="409" y="46"/>
                        </a:lnTo>
                        <a:lnTo>
                          <a:pt x="410" y="45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2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40"/>
                        </a:lnTo>
                        <a:lnTo>
                          <a:pt x="416" y="41"/>
                        </a:lnTo>
                        <a:lnTo>
                          <a:pt x="417" y="40"/>
                        </a:lnTo>
                        <a:lnTo>
                          <a:pt x="418" y="40"/>
                        </a:lnTo>
                        <a:lnTo>
                          <a:pt x="419" y="40"/>
                        </a:lnTo>
                        <a:lnTo>
                          <a:pt x="419" y="41"/>
                        </a:lnTo>
                        <a:lnTo>
                          <a:pt x="420" y="40"/>
                        </a:lnTo>
                        <a:lnTo>
                          <a:pt x="421" y="41"/>
                        </a:lnTo>
                        <a:lnTo>
                          <a:pt x="423" y="40"/>
                        </a:lnTo>
                        <a:lnTo>
                          <a:pt x="424" y="40"/>
                        </a:lnTo>
                        <a:lnTo>
                          <a:pt x="425" y="40"/>
                        </a:lnTo>
                        <a:lnTo>
                          <a:pt x="426" y="39"/>
                        </a:lnTo>
                        <a:lnTo>
                          <a:pt x="426" y="37"/>
                        </a:lnTo>
                        <a:lnTo>
                          <a:pt x="427" y="36"/>
                        </a:lnTo>
                        <a:lnTo>
                          <a:pt x="429" y="34"/>
                        </a:lnTo>
                        <a:lnTo>
                          <a:pt x="430" y="35"/>
                        </a:lnTo>
                        <a:lnTo>
                          <a:pt x="431" y="35"/>
                        </a:lnTo>
                        <a:lnTo>
                          <a:pt x="431" y="34"/>
                        </a:lnTo>
                        <a:lnTo>
                          <a:pt x="433" y="35"/>
                        </a:lnTo>
                        <a:lnTo>
                          <a:pt x="433" y="34"/>
                        </a:lnTo>
                        <a:lnTo>
                          <a:pt x="434" y="33"/>
                        </a:lnTo>
                        <a:lnTo>
                          <a:pt x="435" y="33"/>
                        </a:lnTo>
                        <a:lnTo>
                          <a:pt x="436" y="33"/>
                        </a:lnTo>
                        <a:lnTo>
                          <a:pt x="437" y="33"/>
                        </a:lnTo>
                        <a:lnTo>
                          <a:pt x="438" y="33"/>
                        </a:lnTo>
                        <a:lnTo>
                          <a:pt x="439" y="34"/>
                        </a:lnTo>
                        <a:lnTo>
                          <a:pt x="440" y="35"/>
                        </a:lnTo>
                        <a:lnTo>
                          <a:pt x="441" y="36"/>
                        </a:lnTo>
                        <a:lnTo>
                          <a:pt x="442" y="36"/>
                        </a:lnTo>
                        <a:lnTo>
                          <a:pt x="444" y="38"/>
                        </a:lnTo>
                        <a:lnTo>
                          <a:pt x="445" y="38"/>
                        </a:lnTo>
                        <a:lnTo>
                          <a:pt x="445" y="39"/>
                        </a:lnTo>
                        <a:lnTo>
                          <a:pt x="445" y="40"/>
                        </a:lnTo>
                        <a:lnTo>
                          <a:pt x="446" y="41"/>
                        </a:lnTo>
                        <a:lnTo>
                          <a:pt x="446" y="42"/>
                        </a:lnTo>
                        <a:lnTo>
                          <a:pt x="447" y="41"/>
                        </a:lnTo>
                        <a:lnTo>
                          <a:pt x="448" y="41"/>
                        </a:lnTo>
                        <a:lnTo>
                          <a:pt x="448" y="42"/>
                        </a:lnTo>
                        <a:lnTo>
                          <a:pt x="448" y="43"/>
                        </a:lnTo>
                        <a:lnTo>
                          <a:pt x="449" y="42"/>
                        </a:lnTo>
                        <a:lnTo>
                          <a:pt x="450" y="43"/>
                        </a:lnTo>
                        <a:lnTo>
                          <a:pt x="451" y="43"/>
                        </a:lnTo>
                        <a:lnTo>
                          <a:pt x="451" y="44"/>
                        </a:lnTo>
                        <a:lnTo>
                          <a:pt x="452" y="44"/>
                        </a:lnTo>
                        <a:lnTo>
                          <a:pt x="453" y="44"/>
                        </a:lnTo>
                        <a:lnTo>
                          <a:pt x="454" y="44"/>
                        </a:lnTo>
                        <a:lnTo>
                          <a:pt x="454" y="45"/>
                        </a:lnTo>
                        <a:lnTo>
                          <a:pt x="455" y="46"/>
                        </a:lnTo>
                        <a:lnTo>
                          <a:pt x="455" y="47"/>
                        </a:lnTo>
                        <a:lnTo>
                          <a:pt x="455" y="48"/>
                        </a:lnTo>
                        <a:lnTo>
                          <a:pt x="456" y="47"/>
                        </a:lnTo>
                        <a:lnTo>
                          <a:pt x="457" y="47"/>
                        </a:lnTo>
                        <a:lnTo>
                          <a:pt x="459" y="48"/>
                        </a:lnTo>
                        <a:lnTo>
                          <a:pt x="458" y="49"/>
                        </a:lnTo>
                        <a:lnTo>
                          <a:pt x="459" y="49"/>
                        </a:lnTo>
                        <a:lnTo>
                          <a:pt x="459" y="50"/>
                        </a:lnTo>
                        <a:lnTo>
                          <a:pt x="460" y="50"/>
                        </a:lnTo>
                        <a:lnTo>
                          <a:pt x="461" y="50"/>
                        </a:lnTo>
                        <a:lnTo>
                          <a:pt x="460" y="51"/>
                        </a:lnTo>
                        <a:lnTo>
                          <a:pt x="459" y="52"/>
                        </a:lnTo>
                        <a:lnTo>
                          <a:pt x="460" y="52"/>
                        </a:lnTo>
                        <a:lnTo>
                          <a:pt x="460" y="53"/>
                        </a:lnTo>
                        <a:lnTo>
                          <a:pt x="459" y="53"/>
                        </a:lnTo>
                        <a:lnTo>
                          <a:pt x="460" y="54"/>
                        </a:lnTo>
                        <a:lnTo>
                          <a:pt x="460" y="55"/>
                        </a:lnTo>
                        <a:lnTo>
                          <a:pt x="461" y="56"/>
                        </a:lnTo>
                        <a:lnTo>
                          <a:pt x="462" y="56"/>
                        </a:lnTo>
                        <a:lnTo>
                          <a:pt x="462" y="57"/>
                        </a:lnTo>
                        <a:lnTo>
                          <a:pt x="462" y="58"/>
                        </a:lnTo>
                        <a:lnTo>
                          <a:pt x="463" y="58"/>
                        </a:lnTo>
                        <a:lnTo>
                          <a:pt x="463" y="59"/>
                        </a:lnTo>
                        <a:lnTo>
                          <a:pt x="462" y="59"/>
                        </a:lnTo>
                        <a:lnTo>
                          <a:pt x="461" y="60"/>
                        </a:lnTo>
                        <a:lnTo>
                          <a:pt x="460" y="59"/>
                        </a:lnTo>
                        <a:lnTo>
                          <a:pt x="459" y="60"/>
                        </a:lnTo>
                        <a:lnTo>
                          <a:pt x="458" y="60"/>
                        </a:lnTo>
                        <a:lnTo>
                          <a:pt x="457" y="60"/>
                        </a:lnTo>
                        <a:lnTo>
                          <a:pt x="457" y="61"/>
                        </a:lnTo>
                        <a:lnTo>
                          <a:pt x="455" y="60"/>
                        </a:lnTo>
                        <a:lnTo>
                          <a:pt x="454" y="61"/>
                        </a:lnTo>
                        <a:lnTo>
                          <a:pt x="453" y="61"/>
                        </a:lnTo>
                        <a:lnTo>
                          <a:pt x="452" y="61"/>
                        </a:lnTo>
                        <a:lnTo>
                          <a:pt x="451" y="62"/>
                        </a:lnTo>
                        <a:lnTo>
                          <a:pt x="450" y="63"/>
                        </a:lnTo>
                        <a:lnTo>
                          <a:pt x="449" y="63"/>
                        </a:lnTo>
                        <a:lnTo>
                          <a:pt x="448" y="63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6" y="65"/>
                        </a:lnTo>
                        <a:lnTo>
                          <a:pt x="445" y="66"/>
                        </a:lnTo>
                        <a:lnTo>
                          <a:pt x="444" y="66"/>
                        </a:lnTo>
                        <a:lnTo>
                          <a:pt x="443" y="67"/>
                        </a:lnTo>
                        <a:lnTo>
                          <a:pt x="444" y="67"/>
                        </a:lnTo>
                        <a:lnTo>
                          <a:pt x="444" y="68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1" y="69"/>
                        </a:lnTo>
                        <a:lnTo>
                          <a:pt x="441" y="70"/>
                        </a:lnTo>
                        <a:lnTo>
                          <a:pt x="441" y="71"/>
                        </a:lnTo>
                        <a:lnTo>
                          <a:pt x="441" y="72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9" y="73"/>
                        </a:lnTo>
                        <a:lnTo>
                          <a:pt x="439" y="74"/>
                        </a:lnTo>
                        <a:lnTo>
                          <a:pt x="440" y="74"/>
                        </a:lnTo>
                        <a:lnTo>
                          <a:pt x="440" y="75"/>
                        </a:lnTo>
                        <a:lnTo>
                          <a:pt x="441" y="75"/>
                        </a:lnTo>
                        <a:lnTo>
                          <a:pt x="441" y="76"/>
                        </a:lnTo>
                        <a:lnTo>
                          <a:pt x="442" y="77"/>
                        </a:lnTo>
                        <a:lnTo>
                          <a:pt x="441" y="77"/>
                        </a:lnTo>
                        <a:lnTo>
                          <a:pt x="442" y="79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4" y="83"/>
                        </a:lnTo>
                        <a:lnTo>
                          <a:pt x="445" y="84"/>
                        </a:lnTo>
                        <a:lnTo>
                          <a:pt x="445" y="85"/>
                        </a:lnTo>
                        <a:lnTo>
                          <a:pt x="445" y="86"/>
                        </a:lnTo>
                        <a:lnTo>
                          <a:pt x="444" y="87"/>
                        </a:lnTo>
                        <a:lnTo>
                          <a:pt x="443" y="88"/>
                        </a:lnTo>
                        <a:lnTo>
                          <a:pt x="443" y="89"/>
                        </a:lnTo>
                        <a:lnTo>
                          <a:pt x="442" y="90"/>
                        </a:lnTo>
                        <a:lnTo>
                          <a:pt x="441" y="90"/>
                        </a:lnTo>
                        <a:lnTo>
                          <a:pt x="441" y="91"/>
                        </a:lnTo>
                        <a:lnTo>
                          <a:pt x="441" y="90"/>
                        </a:lnTo>
                        <a:lnTo>
                          <a:pt x="440" y="89"/>
                        </a:lnTo>
                        <a:lnTo>
                          <a:pt x="439" y="89"/>
                        </a:lnTo>
                        <a:lnTo>
                          <a:pt x="438" y="90"/>
                        </a:lnTo>
                        <a:lnTo>
                          <a:pt x="437" y="91"/>
                        </a:lnTo>
                        <a:lnTo>
                          <a:pt x="436" y="90"/>
                        </a:lnTo>
                        <a:lnTo>
                          <a:pt x="435" y="90"/>
                        </a:lnTo>
                        <a:lnTo>
                          <a:pt x="435" y="91"/>
                        </a:lnTo>
                        <a:lnTo>
                          <a:pt x="434" y="91"/>
                        </a:lnTo>
                        <a:lnTo>
                          <a:pt x="433" y="92"/>
                        </a:lnTo>
                        <a:lnTo>
                          <a:pt x="434" y="92"/>
                        </a:lnTo>
                        <a:lnTo>
                          <a:pt x="435" y="92"/>
                        </a:lnTo>
                        <a:lnTo>
                          <a:pt x="435" y="93"/>
                        </a:lnTo>
                        <a:lnTo>
                          <a:pt x="435" y="94"/>
                        </a:lnTo>
                        <a:lnTo>
                          <a:pt x="436" y="94"/>
                        </a:lnTo>
                        <a:lnTo>
                          <a:pt x="435" y="95"/>
                        </a:lnTo>
                        <a:lnTo>
                          <a:pt x="434" y="94"/>
                        </a:lnTo>
                        <a:lnTo>
                          <a:pt x="433" y="95"/>
                        </a:lnTo>
                        <a:lnTo>
                          <a:pt x="433" y="96"/>
                        </a:lnTo>
                        <a:lnTo>
                          <a:pt x="433" y="97"/>
                        </a:lnTo>
                        <a:lnTo>
                          <a:pt x="433" y="98"/>
                        </a:lnTo>
                        <a:lnTo>
                          <a:pt x="432" y="98"/>
                        </a:lnTo>
                        <a:lnTo>
                          <a:pt x="431" y="98"/>
                        </a:lnTo>
                        <a:lnTo>
                          <a:pt x="431" y="99"/>
                        </a:lnTo>
                        <a:lnTo>
                          <a:pt x="430" y="99"/>
                        </a:lnTo>
                        <a:lnTo>
                          <a:pt x="430" y="100"/>
                        </a:lnTo>
                        <a:lnTo>
                          <a:pt x="429" y="100"/>
                        </a:lnTo>
                        <a:lnTo>
                          <a:pt x="428" y="100"/>
                        </a:lnTo>
                        <a:lnTo>
                          <a:pt x="427" y="100"/>
                        </a:lnTo>
                        <a:lnTo>
                          <a:pt x="426" y="100"/>
                        </a:lnTo>
                        <a:lnTo>
                          <a:pt x="425" y="100"/>
                        </a:lnTo>
                        <a:lnTo>
                          <a:pt x="425" y="101"/>
                        </a:lnTo>
                        <a:lnTo>
                          <a:pt x="426" y="101"/>
                        </a:lnTo>
                        <a:lnTo>
                          <a:pt x="426" y="102"/>
                        </a:lnTo>
                        <a:lnTo>
                          <a:pt x="426" y="103"/>
                        </a:lnTo>
                        <a:lnTo>
                          <a:pt x="425" y="103"/>
                        </a:lnTo>
                        <a:lnTo>
                          <a:pt x="425" y="104"/>
                        </a:lnTo>
                        <a:lnTo>
                          <a:pt x="424" y="104"/>
                        </a:lnTo>
                        <a:lnTo>
                          <a:pt x="423" y="104"/>
                        </a:lnTo>
                        <a:lnTo>
                          <a:pt x="422" y="104"/>
                        </a:lnTo>
                        <a:lnTo>
                          <a:pt x="422" y="105"/>
                        </a:lnTo>
                        <a:lnTo>
                          <a:pt x="421" y="106"/>
                        </a:lnTo>
                        <a:lnTo>
                          <a:pt x="420" y="107"/>
                        </a:lnTo>
                        <a:lnTo>
                          <a:pt x="421" y="107"/>
                        </a:lnTo>
                        <a:lnTo>
                          <a:pt x="422" y="107"/>
                        </a:lnTo>
                        <a:lnTo>
                          <a:pt x="422" y="108"/>
                        </a:lnTo>
                        <a:lnTo>
                          <a:pt x="423" y="107"/>
                        </a:lnTo>
                        <a:lnTo>
                          <a:pt x="424" y="107"/>
                        </a:lnTo>
                        <a:lnTo>
                          <a:pt x="425" y="107"/>
                        </a:lnTo>
                        <a:lnTo>
                          <a:pt x="426" y="107"/>
                        </a:lnTo>
                        <a:lnTo>
                          <a:pt x="427" y="107"/>
                        </a:lnTo>
                        <a:lnTo>
                          <a:pt x="428" y="107"/>
                        </a:lnTo>
                        <a:lnTo>
                          <a:pt x="429" y="108"/>
                        </a:lnTo>
                        <a:lnTo>
                          <a:pt x="430" y="108"/>
                        </a:lnTo>
                        <a:lnTo>
                          <a:pt x="430" y="107"/>
                        </a:lnTo>
                        <a:lnTo>
                          <a:pt x="431" y="108"/>
                        </a:lnTo>
                        <a:lnTo>
                          <a:pt x="432" y="108"/>
                        </a:lnTo>
                        <a:lnTo>
                          <a:pt x="433" y="108"/>
                        </a:lnTo>
                        <a:lnTo>
                          <a:pt x="434" y="108"/>
                        </a:lnTo>
                        <a:lnTo>
                          <a:pt x="435" y="108"/>
                        </a:lnTo>
                        <a:lnTo>
                          <a:pt x="435" y="107"/>
                        </a:lnTo>
                        <a:lnTo>
                          <a:pt x="436" y="107"/>
                        </a:lnTo>
                        <a:lnTo>
                          <a:pt x="436" y="106"/>
                        </a:lnTo>
                        <a:lnTo>
                          <a:pt x="437" y="107"/>
                        </a:lnTo>
                        <a:lnTo>
                          <a:pt x="438" y="107"/>
                        </a:lnTo>
                        <a:lnTo>
                          <a:pt x="438" y="108"/>
                        </a:lnTo>
                        <a:lnTo>
                          <a:pt x="438" y="109"/>
                        </a:lnTo>
                        <a:lnTo>
                          <a:pt x="437" y="110"/>
                        </a:lnTo>
                        <a:lnTo>
                          <a:pt x="438" y="110"/>
                        </a:lnTo>
                        <a:lnTo>
                          <a:pt x="438" y="111"/>
                        </a:lnTo>
                        <a:lnTo>
                          <a:pt x="439" y="111"/>
                        </a:lnTo>
                        <a:lnTo>
                          <a:pt x="440" y="111"/>
                        </a:lnTo>
                        <a:lnTo>
                          <a:pt x="441" y="112"/>
                        </a:lnTo>
                        <a:lnTo>
                          <a:pt x="441" y="113"/>
                        </a:lnTo>
                        <a:lnTo>
                          <a:pt x="442" y="114"/>
                        </a:lnTo>
                        <a:lnTo>
                          <a:pt x="442" y="115"/>
                        </a:lnTo>
                        <a:lnTo>
                          <a:pt x="442" y="116"/>
                        </a:lnTo>
                        <a:lnTo>
                          <a:pt x="441" y="117"/>
                        </a:lnTo>
                        <a:lnTo>
                          <a:pt x="440" y="117"/>
                        </a:lnTo>
                        <a:lnTo>
                          <a:pt x="440" y="119"/>
                        </a:lnTo>
                        <a:lnTo>
                          <a:pt x="441" y="120"/>
                        </a:lnTo>
                        <a:lnTo>
                          <a:pt x="442" y="121"/>
                        </a:lnTo>
                        <a:lnTo>
                          <a:pt x="441" y="123"/>
                        </a:lnTo>
                        <a:lnTo>
                          <a:pt x="441" y="124"/>
                        </a:lnTo>
                        <a:lnTo>
                          <a:pt x="441" y="125"/>
                        </a:lnTo>
                        <a:lnTo>
                          <a:pt x="440" y="126"/>
                        </a:lnTo>
                        <a:lnTo>
                          <a:pt x="440" y="127"/>
                        </a:lnTo>
                        <a:lnTo>
                          <a:pt x="440" y="128"/>
                        </a:lnTo>
                        <a:lnTo>
                          <a:pt x="440" y="129"/>
                        </a:lnTo>
                        <a:lnTo>
                          <a:pt x="439" y="129"/>
                        </a:lnTo>
                        <a:lnTo>
                          <a:pt x="439" y="130"/>
                        </a:lnTo>
                        <a:lnTo>
                          <a:pt x="440" y="131"/>
                        </a:lnTo>
                        <a:lnTo>
                          <a:pt x="441" y="131"/>
                        </a:lnTo>
                        <a:lnTo>
                          <a:pt x="442" y="131"/>
                        </a:lnTo>
                        <a:lnTo>
                          <a:pt x="443" y="131"/>
                        </a:lnTo>
                        <a:lnTo>
                          <a:pt x="444" y="131"/>
                        </a:lnTo>
                        <a:lnTo>
                          <a:pt x="444" y="132"/>
                        </a:lnTo>
                        <a:lnTo>
                          <a:pt x="442" y="133"/>
                        </a:lnTo>
                        <a:lnTo>
                          <a:pt x="442" y="134"/>
                        </a:lnTo>
                        <a:lnTo>
                          <a:pt x="441" y="134"/>
                        </a:lnTo>
                        <a:lnTo>
                          <a:pt x="441" y="135"/>
                        </a:lnTo>
                        <a:lnTo>
                          <a:pt x="441" y="136"/>
                        </a:lnTo>
                        <a:lnTo>
                          <a:pt x="441" y="137"/>
                        </a:lnTo>
                        <a:lnTo>
                          <a:pt x="440" y="138"/>
                        </a:lnTo>
                        <a:lnTo>
                          <a:pt x="441" y="138"/>
                        </a:lnTo>
                        <a:lnTo>
                          <a:pt x="442" y="138"/>
                        </a:lnTo>
                        <a:lnTo>
                          <a:pt x="443" y="138"/>
                        </a:lnTo>
                        <a:lnTo>
                          <a:pt x="444" y="138"/>
                        </a:lnTo>
                        <a:lnTo>
                          <a:pt x="445" y="138"/>
                        </a:lnTo>
                        <a:lnTo>
                          <a:pt x="446" y="138"/>
                        </a:lnTo>
                        <a:lnTo>
                          <a:pt x="447" y="137"/>
                        </a:lnTo>
                        <a:lnTo>
                          <a:pt x="448" y="138"/>
                        </a:lnTo>
                        <a:lnTo>
                          <a:pt x="447" y="139"/>
                        </a:lnTo>
                        <a:lnTo>
                          <a:pt x="447" y="141"/>
                        </a:lnTo>
                        <a:lnTo>
                          <a:pt x="447" y="142"/>
                        </a:lnTo>
                        <a:lnTo>
                          <a:pt x="449" y="142"/>
                        </a:lnTo>
                        <a:lnTo>
                          <a:pt x="450" y="142"/>
                        </a:lnTo>
                        <a:lnTo>
                          <a:pt x="451" y="142"/>
                        </a:lnTo>
                        <a:lnTo>
                          <a:pt x="452" y="143"/>
                        </a:lnTo>
                        <a:lnTo>
                          <a:pt x="452" y="144"/>
                        </a:lnTo>
                        <a:lnTo>
                          <a:pt x="452" y="145"/>
                        </a:lnTo>
                        <a:lnTo>
                          <a:pt x="453" y="145"/>
                        </a:lnTo>
                        <a:lnTo>
                          <a:pt x="454" y="146"/>
                        </a:lnTo>
                        <a:lnTo>
                          <a:pt x="455" y="145"/>
                        </a:lnTo>
                        <a:lnTo>
                          <a:pt x="455" y="146"/>
                        </a:lnTo>
                        <a:lnTo>
                          <a:pt x="456" y="146"/>
                        </a:lnTo>
                        <a:lnTo>
                          <a:pt x="457" y="146"/>
                        </a:lnTo>
                        <a:lnTo>
                          <a:pt x="460" y="146"/>
                        </a:lnTo>
                        <a:lnTo>
                          <a:pt x="461" y="144"/>
                        </a:lnTo>
                        <a:lnTo>
                          <a:pt x="463" y="144"/>
                        </a:lnTo>
                        <a:lnTo>
                          <a:pt x="464" y="143"/>
                        </a:lnTo>
                        <a:lnTo>
                          <a:pt x="466" y="141"/>
                        </a:lnTo>
                        <a:lnTo>
                          <a:pt x="467" y="141"/>
                        </a:lnTo>
                        <a:lnTo>
                          <a:pt x="468" y="141"/>
                        </a:lnTo>
                        <a:lnTo>
                          <a:pt x="469" y="140"/>
                        </a:lnTo>
                        <a:lnTo>
                          <a:pt x="470" y="139"/>
                        </a:lnTo>
                        <a:lnTo>
                          <a:pt x="471" y="139"/>
                        </a:lnTo>
                        <a:lnTo>
                          <a:pt x="473" y="139"/>
                        </a:lnTo>
                        <a:lnTo>
                          <a:pt x="474" y="138"/>
                        </a:lnTo>
                        <a:lnTo>
                          <a:pt x="475" y="138"/>
                        </a:lnTo>
                        <a:lnTo>
                          <a:pt x="476" y="137"/>
                        </a:lnTo>
                        <a:lnTo>
                          <a:pt x="477" y="137"/>
                        </a:lnTo>
                        <a:lnTo>
                          <a:pt x="480" y="138"/>
                        </a:lnTo>
                        <a:lnTo>
                          <a:pt x="481" y="138"/>
                        </a:lnTo>
                        <a:lnTo>
                          <a:pt x="482" y="137"/>
                        </a:lnTo>
                        <a:lnTo>
                          <a:pt x="482" y="136"/>
                        </a:lnTo>
                        <a:lnTo>
                          <a:pt x="483" y="136"/>
                        </a:lnTo>
                        <a:lnTo>
                          <a:pt x="484" y="136"/>
                        </a:lnTo>
                        <a:lnTo>
                          <a:pt x="485" y="136"/>
                        </a:lnTo>
                        <a:lnTo>
                          <a:pt x="485" y="135"/>
                        </a:lnTo>
                        <a:lnTo>
                          <a:pt x="484" y="134"/>
                        </a:lnTo>
                        <a:lnTo>
                          <a:pt x="485" y="134"/>
                        </a:lnTo>
                        <a:lnTo>
                          <a:pt x="487" y="135"/>
                        </a:lnTo>
                        <a:lnTo>
                          <a:pt x="487" y="134"/>
                        </a:lnTo>
                        <a:lnTo>
                          <a:pt x="488" y="135"/>
                        </a:lnTo>
                        <a:lnTo>
                          <a:pt x="488" y="134"/>
                        </a:lnTo>
                        <a:lnTo>
                          <a:pt x="488" y="133"/>
                        </a:lnTo>
                        <a:lnTo>
                          <a:pt x="488" y="132"/>
                        </a:lnTo>
                        <a:lnTo>
                          <a:pt x="489" y="132"/>
                        </a:lnTo>
                        <a:lnTo>
                          <a:pt x="490" y="132"/>
                        </a:lnTo>
                        <a:lnTo>
                          <a:pt x="492" y="131"/>
                        </a:lnTo>
                        <a:lnTo>
                          <a:pt x="493" y="131"/>
                        </a:lnTo>
                        <a:lnTo>
                          <a:pt x="494" y="131"/>
                        </a:lnTo>
                        <a:lnTo>
                          <a:pt x="495" y="131"/>
                        </a:lnTo>
                        <a:lnTo>
                          <a:pt x="495" y="130"/>
                        </a:lnTo>
                        <a:lnTo>
                          <a:pt x="495" y="129"/>
                        </a:lnTo>
                        <a:lnTo>
                          <a:pt x="494" y="129"/>
                        </a:lnTo>
                        <a:lnTo>
                          <a:pt x="493" y="129"/>
                        </a:lnTo>
                        <a:lnTo>
                          <a:pt x="493" y="128"/>
                        </a:lnTo>
                        <a:lnTo>
                          <a:pt x="493" y="127"/>
                        </a:lnTo>
                        <a:lnTo>
                          <a:pt x="492" y="127"/>
                        </a:lnTo>
                        <a:lnTo>
                          <a:pt x="492" y="126"/>
                        </a:lnTo>
                        <a:lnTo>
                          <a:pt x="493" y="125"/>
                        </a:lnTo>
                        <a:lnTo>
                          <a:pt x="494" y="125"/>
                        </a:lnTo>
                        <a:lnTo>
                          <a:pt x="495" y="125"/>
                        </a:lnTo>
                        <a:lnTo>
                          <a:pt x="495" y="124"/>
                        </a:lnTo>
                        <a:lnTo>
                          <a:pt x="495" y="123"/>
                        </a:lnTo>
                        <a:lnTo>
                          <a:pt x="495" y="121"/>
                        </a:lnTo>
                        <a:lnTo>
                          <a:pt x="496" y="121"/>
                        </a:lnTo>
                        <a:lnTo>
                          <a:pt x="496" y="120"/>
                        </a:lnTo>
                        <a:lnTo>
                          <a:pt x="496" y="118"/>
                        </a:lnTo>
                        <a:lnTo>
                          <a:pt x="496" y="117"/>
                        </a:lnTo>
                        <a:lnTo>
                          <a:pt x="497" y="116"/>
                        </a:lnTo>
                        <a:lnTo>
                          <a:pt x="497" y="115"/>
                        </a:lnTo>
                        <a:lnTo>
                          <a:pt x="497" y="114"/>
                        </a:lnTo>
                        <a:lnTo>
                          <a:pt x="498" y="113"/>
                        </a:lnTo>
                        <a:lnTo>
                          <a:pt x="500" y="115"/>
                        </a:lnTo>
                        <a:lnTo>
                          <a:pt x="501" y="115"/>
                        </a:lnTo>
                        <a:lnTo>
                          <a:pt x="502" y="115"/>
                        </a:lnTo>
                        <a:lnTo>
                          <a:pt x="502" y="114"/>
                        </a:lnTo>
                        <a:lnTo>
                          <a:pt x="501" y="114"/>
                        </a:lnTo>
                        <a:lnTo>
                          <a:pt x="502" y="113"/>
                        </a:lnTo>
                        <a:lnTo>
                          <a:pt x="502" y="112"/>
                        </a:lnTo>
                        <a:lnTo>
                          <a:pt x="502" y="111"/>
                        </a:lnTo>
                        <a:lnTo>
                          <a:pt x="502" y="110"/>
                        </a:lnTo>
                        <a:lnTo>
                          <a:pt x="503" y="109"/>
                        </a:lnTo>
                        <a:lnTo>
                          <a:pt x="504" y="109"/>
                        </a:lnTo>
                        <a:lnTo>
                          <a:pt x="506" y="109"/>
                        </a:lnTo>
                        <a:lnTo>
                          <a:pt x="506" y="110"/>
                        </a:lnTo>
                        <a:lnTo>
                          <a:pt x="508" y="111"/>
                        </a:lnTo>
                        <a:lnTo>
                          <a:pt x="510" y="112"/>
                        </a:lnTo>
                        <a:lnTo>
                          <a:pt x="511" y="111"/>
                        </a:lnTo>
                        <a:lnTo>
                          <a:pt x="512" y="113"/>
                        </a:lnTo>
                        <a:lnTo>
                          <a:pt x="512" y="112"/>
                        </a:lnTo>
                        <a:lnTo>
                          <a:pt x="513" y="112"/>
                        </a:lnTo>
                        <a:lnTo>
                          <a:pt x="514" y="112"/>
                        </a:lnTo>
                        <a:lnTo>
                          <a:pt x="515" y="112"/>
                        </a:lnTo>
                        <a:lnTo>
                          <a:pt x="516" y="112"/>
                        </a:lnTo>
                        <a:lnTo>
                          <a:pt x="515" y="111"/>
                        </a:lnTo>
                        <a:lnTo>
                          <a:pt x="516" y="111"/>
                        </a:lnTo>
                        <a:lnTo>
                          <a:pt x="517" y="110"/>
                        </a:lnTo>
                        <a:lnTo>
                          <a:pt x="517" y="109"/>
                        </a:lnTo>
                        <a:lnTo>
                          <a:pt x="517" y="108"/>
                        </a:lnTo>
                        <a:lnTo>
                          <a:pt x="516" y="108"/>
                        </a:lnTo>
                        <a:lnTo>
                          <a:pt x="517" y="108"/>
                        </a:lnTo>
                        <a:lnTo>
                          <a:pt x="517" y="107"/>
                        </a:lnTo>
                        <a:lnTo>
                          <a:pt x="518" y="106"/>
                        </a:lnTo>
                        <a:lnTo>
                          <a:pt x="517" y="105"/>
                        </a:lnTo>
                        <a:lnTo>
                          <a:pt x="517" y="104"/>
                        </a:lnTo>
                        <a:lnTo>
                          <a:pt x="517" y="103"/>
                        </a:lnTo>
                        <a:lnTo>
                          <a:pt x="518" y="103"/>
                        </a:lnTo>
                        <a:lnTo>
                          <a:pt x="518" y="102"/>
                        </a:lnTo>
                        <a:lnTo>
                          <a:pt x="519" y="101"/>
                        </a:lnTo>
                        <a:lnTo>
                          <a:pt x="520" y="102"/>
                        </a:lnTo>
                        <a:lnTo>
                          <a:pt x="521" y="102"/>
                        </a:lnTo>
                        <a:lnTo>
                          <a:pt x="521" y="101"/>
                        </a:lnTo>
                        <a:lnTo>
                          <a:pt x="522" y="101"/>
                        </a:lnTo>
                        <a:lnTo>
                          <a:pt x="523" y="102"/>
                        </a:lnTo>
                        <a:lnTo>
                          <a:pt x="524" y="102"/>
                        </a:lnTo>
                        <a:lnTo>
                          <a:pt x="524" y="101"/>
                        </a:lnTo>
                        <a:lnTo>
                          <a:pt x="525" y="101"/>
                        </a:lnTo>
                        <a:lnTo>
                          <a:pt x="527" y="102"/>
                        </a:lnTo>
                        <a:lnTo>
                          <a:pt x="528" y="102"/>
                        </a:lnTo>
                        <a:lnTo>
                          <a:pt x="529" y="102"/>
                        </a:lnTo>
                        <a:lnTo>
                          <a:pt x="530" y="102"/>
                        </a:lnTo>
                        <a:lnTo>
                          <a:pt x="531" y="102"/>
                        </a:lnTo>
                        <a:lnTo>
                          <a:pt x="532" y="103"/>
                        </a:lnTo>
                        <a:lnTo>
                          <a:pt x="533" y="104"/>
                        </a:lnTo>
                        <a:lnTo>
                          <a:pt x="534" y="105"/>
                        </a:lnTo>
                        <a:lnTo>
                          <a:pt x="535" y="105"/>
                        </a:lnTo>
                        <a:lnTo>
                          <a:pt x="535" y="104"/>
                        </a:lnTo>
                        <a:lnTo>
                          <a:pt x="534" y="103"/>
                        </a:lnTo>
                        <a:lnTo>
                          <a:pt x="535" y="103"/>
                        </a:lnTo>
                        <a:lnTo>
                          <a:pt x="536" y="102"/>
                        </a:lnTo>
                        <a:lnTo>
                          <a:pt x="537" y="101"/>
                        </a:lnTo>
                        <a:lnTo>
                          <a:pt x="537" y="100"/>
                        </a:lnTo>
                        <a:lnTo>
                          <a:pt x="538" y="100"/>
                        </a:lnTo>
                        <a:lnTo>
                          <a:pt x="539" y="99"/>
                        </a:lnTo>
                        <a:lnTo>
                          <a:pt x="540" y="99"/>
                        </a:lnTo>
                        <a:lnTo>
                          <a:pt x="541" y="99"/>
                        </a:lnTo>
                        <a:lnTo>
                          <a:pt x="541" y="100"/>
                        </a:lnTo>
                        <a:lnTo>
                          <a:pt x="542" y="100"/>
                        </a:lnTo>
                        <a:lnTo>
                          <a:pt x="541" y="101"/>
                        </a:lnTo>
                        <a:lnTo>
                          <a:pt x="541" y="102"/>
                        </a:lnTo>
                        <a:lnTo>
                          <a:pt x="542" y="101"/>
                        </a:lnTo>
                        <a:lnTo>
                          <a:pt x="543" y="102"/>
                        </a:lnTo>
                        <a:lnTo>
                          <a:pt x="544" y="101"/>
                        </a:lnTo>
                        <a:lnTo>
                          <a:pt x="545" y="101"/>
                        </a:lnTo>
                        <a:lnTo>
                          <a:pt x="545" y="102"/>
                        </a:lnTo>
                        <a:lnTo>
                          <a:pt x="545" y="103"/>
                        </a:lnTo>
                        <a:lnTo>
                          <a:pt x="546" y="104"/>
                        </a:lnTo>
                        <a:lnTo>
                          <a:pt x="546" y="105"/>
                        </a:lnTo>
                        <a:lnTo>
                          <a:pt x="547" y="105"/>
                        </a:lnTo>
                        <a:lnTo>
                          <a:pt x="547" y="104"/>
                        </a:lnTo>
                        <a:lnTo>
                          <a:pt x="548" y="103"/>
                        </a:lnTo>
                        <a:lnTo>
                          <a:pt x="549" y="103"/>
                        </a:lnTo>
                        <a:lnTo>
                          <a:pt x="549" y="102"/>
                        </a:lnTo>
                        <a:lnTo>
                          <a:pt x="550" y="102"/>
                        </a:lnTo>
                        <a:lnTo>
                          <a:pt x="551" y="102"/>
                        </a:lnTo>
                        <a:lnTo>
                          <a:pt x="552" y="102"/>
                        </a:lnTo>
                        <a:lnTo>
                          <a:pt x="553" y="102"/>
                        </a:lnTo>
                        <a:lnTo>
                          <a:pt x="555" y="102"/>
                        </a:lnTo>
                        <a:lnTo>
                          <a:pt x="556" y="103"/>
                        </a:lnTo>
                        <a:lnTo>
                          <a:pt x="556" y="104"/>
                        </a:lnTo>
                        <a:lnTo>
                          <a:pt x="556" y="105"/>
                        </a:lnTo>
                        <a:lnTo>
                          <a:pt x="557" y="105"/>
                        </a:lnTo>
                        <a:lnTo>
                          <a:pt x="558" y="104"/>
                        </a:lnTo>
                        <a:lnTo>
                          <a:pt x="559" y="105"/>
                        </a:lnTo>
                        <a:lnTo>
                          <a:pt x="559" y="106"/>
                        </a:lnTo>
                        <a:lnTo>
                          <a:pt x="560" y="106"/>
                        </a:lnTo>
                        <a:lnTo>
                          <a:pt x="561" y="106"/>
                        </a:lnTo>
                        <a:lnTo>
                          <a:pt x="561" y="107"/>
                        </a:lnTo>
                        <a:lnTo>
                          <a:pt x="562" y="107"/>
                        </a:lnTo>
                        <a:lnTo>
                          <a:pt x="563" y="107"/>
                        </a:lnTo>
                        <a:lnTo>
                          <a:pt x="563" y="106"/>
                        </a:lnTo>
                        <a:lnTo>
                          <a:pt x="563" y="105"/>
                        </a:lnTo>
                        <a:lnTo>
                          <a:pt x="565" y="105"/>
                        </a:lnTo>
                        <a:lnTo>
                          <a:pt x="565" y="104"/>
                        </a:lnTo>
                        <a:lnTo>
                          <a:pt x="566" y="104"/>
                        </a:lnTo>
                        <a:lnTo>
                          <a:pt x="566" y="105"/>
                        </a:lnTo>
                        <a:lnTo>
                          <a:pt x="567" y="104"/>
                        </a:lnTo>
                        <a:lnTo>
                          <a:pt x="567" y="105"/>
                        </a:lnTo>
                        <a:lnTo>
                          <a:pt x="568" y="105"/>
                        </a:lnTo>
                        <a:lnTo>
                          <a:pt x="569" y="105"/>
                        </a:lnTo>
                        <a:lnTo>
                          <a:pt x="570" y="105"/>
                        </a:lnTo>
                        <a:lnTo>
                          <a:pt x="572" y="106"/>
                        </a:lnTo>
                        <a:lnTo>
                          <a:pt x="573" y="106"/>
                        </a:lnTo>
                        <a:lnTo>
                          <a:pt x="573" y="105"/>
                        </a:lnTo>
                        <a:lnTo>
                          <a:pt x="574" y="105"/>
                        </a:lnTo>
                        <a:lnTo>
                          <a:pt x="574" y="104"/>
                        </a:lnTo>
                        <a:lnTo>
                          <a:pt x="575" y="104"/>
                        </a:lnTo>
                        <a:lnTo>
                          <a:pt x="575" y="103"/>
                        </a:lnTo>
                        <a:lnTo>
                          <a:pt x="575" y="102"/>
                        </a:lnTo>
                        <a:lnTo>
                          <a:pt x="576" y="101"/>
                        </a:lnTo>
                        <a:lnTo>
                          <a:pt x="577" y="102"/>
                        </a:lnTo>
                        <a:lnTo>
                          <a:pt x="578" y="101"/>
                        </a:lnTo>
                        <a:lnTo>
                          <a:pt x="578" y="102"/>
                        </a:lnTo>
                        <a:lnTo>
                          <a:pt x="579" y="102"/>
                        </a:lnTo>
                        <a:lnTo>
                          <a:pt x="580" y="102"/>
                        </a:lnTo>
                        <a:lnTo>
                          <a:pt x="581" y="102"/>
                        </a:lnTo>
                        <a:lnTo>
                          <a:pt x="582" y="102"/>
                        </a:lnTo>
                        <a:lnTo>
                          <a:pt x="583" y="102"/>
                        </a:lnTo>
                        <a:lnTo>
                          <a:pt x="583" y="101"/>
                        </a:lnTo>
                        <a:lnTo>
                          <a:pt x="585" y="102"/>
                        </a:lnTo>
                        <a:lnTo>
                          <a:pt x="586" y="102"/>
                        </a:lnTo>
                        <a:lnTo>
                          <a:pt x="586" y="101"/>
                        </a:lnTo>
                        <a:lnTo>
                          <a:pt x="587" y="101"/>
                        </a:lnTo>
                        <a:lnTo>
                          <a:pt x="588" y="100"/>
                        </a:lnTo>
                        <a:lnTo>
                          <a:pt x="589" y="100"/>
                        </a:lnTo>
                        <a:lnTo>
                          <a:pt x="589" y="101"/>
                        </a:lnTo>
                        <a:lnTo>
                          <a:pt x="590" y="100"/>
                        </a:lnTo>
                        <a:lnTo>
                          <a:pt x="590" y="99"/>
                        </a:lnTo>
                        <a:lnTo>
                          <a:pt x="591" y="99"/>
                        </a:lnTo>
                        <a:lnTo>
                          <a:pt x="592" y="99"/>
                        </a:lnTo>
                        <a:lnTo>
                          <a:pt x="593" y="99"/>
                        </a:lnTo>
                        <a:lnTo>
                          <a:pt x="593" y="98"/>
                        </a:lnTo>
                        <a:lnTo>
                          <a:pt x="594" y="98"/>
                        </a:lnTo>
                        <a:lnTo>
                          <a:pt x="595" y="98"/>
                        </a:lnTo>
                        <a:lnTo>
                          <a:pt x="595" y="99"/>
                        </a:lnTo>
                        <a:lnTo>
                          <a:pt x="596" y="99"/>
                        </a:lnTo>
                        <a:lnTo>
                          <a:pt x="597" y="99"/>
                        </a:lnTo>
                        <a:lnTo>
                          <a:pt x="598" y="99"/>
                        </a:lnTo>
                        <a:lnTo>
                          <a:pt x="599" y="99"/>
                        </a:lnTo>
                        <a:lnTo>
                          <a:pt x="600" y="99"/>
                        </a:lnTo>
                        <a:lnTo>
                          <a:pt x="601" y="98"/>
                        </a:lnTo>
                        <a:lnTo>
                          <a:pt x="601" y="97"/>
                        </a:lnTo>
                        <a:lnTo>
                          <a:pt x="602" y="97"/>
                        </a:lnTo>
                        <a:lnTo>
                          <a:pt x="603" y="96"/>
                        </a:lnTo>
                        <a:lnTo>
                          <a:pt x="604" y="95"/>
                        </a:lnTo>
                        <a:lnTo>
                          <a:pt x="605" y="95"/>
                        </a:lnTo>
                        <a:lnTo>
                          <a:pt x="606" y="95"/>
                        </a:lnTo>
                        <a:lnTo>
                          <a:pt x="607" y="95"/>
                        </a:lnTo>
                        <a:lnTo>
                          <a:pt x="608" y="95"/>
                        </a:lnTo>
                        <a:lnTo>
                          <a:pt x="608" y="96"/>
                        </a:lnTo>
                        <a:lnTo>
                          <a:pt x="609" y="96"/>
                        </a:lnTo>
                        <a:lnTo>
                          <a:pt x="610" y="96"/>
                        </a:lnTo>
                        <a:lnTo>
                          <a:pt x="611" y="96"/>
                        </a:lnTo>
                        <a:lnTo>
                          <a:pt x="612" y="96"/>
                        </a:lnTo>
                        <a:lnTo>
                          <a:pt x="612" y="95"/>
                        </a:lnTo>
                        <a:lnTo>
                          <a:pt x="613" y="95"/>
                        </a:lnTo>
                        <a:lnTo>
                          <a:pt x="614" y="95"/>
                        </a:lnTo>
                        <a:lnTo>
                          <a:pt x="614" y="94"/>
                        </a:lnTo>
                        <a:lnTo>
                          <a:pt x="613" y="93"/>
                        </a:lnTo>
                        <a:lnTo>
                          <a:pt x="612" y="93"/>
                        </a:lnTo>
                        <a:lnTo>
                          <a:pt x="613" y="92"/>
                        </a:lnTo>
                        <a:lnTo>
                          <a:pt x="614" y="92"/>
                        </a:lnTo>
                        <a:lnTo>
                          <a:pt x="614" y="91"/>
                        </a:lnTo>
                        <a:lnTo>
                          <a:pt x="615" y="91"/>
                        </a:lnTo>
                        <a:lnTo>
                          <a:pt x="614" y="90"/>
                        </a:lnTo>
                        <a:lnTo>
                          <a:pt x="614" y="89"/>
                        </a:lnTo>
                        <a:lnTo>
                          <a:pt x="613" y="89"/>
                        </a:lnTo>
                        <a:lnTo>
                          <a:pt x="612" y="89"/>
                        </a:lnTo>
                        <a:lnTo>
                          <a:pt x="612" y="88"/>
                        </a:lnTo>
                        <a:lnTo>
                          <a:pt x="613" y="86"/>
                        </a:lnTo>
                        <a:lnTo>
                          <a:pt x="614" y="85"/>
                        </a:lnTo>
                        <a:lnTo>
                          <a:pt x="614" y="84"/>
                        </a:lnTo>
                        <a:lnTo>
                          <a:pt x="615" y="83"/>
                        </a:lnTo>
                        <a:lnTo>
                          <a:pt x="615" y="82"/>
                        </a:lnTo>
                        <a:lnTo>
                          <a:pt x="616" y="81"/>
                        </a:lnTo>
                        <a:lnTo>
                          <a:pt x="616" y="80"/>
                        </a:lnTo>
                        <a:lnTo>
                          <a:pt x="616" y="79"/>
                        </a:lnTo>
                        <a:lnTo>
                          <a:pt x="616" y="77"/>
                        </a:lnTo>
                        <a:lnTo>
                          <a:pt x="617" y="75"/>
                        </a:lnTo>
                        <a:lnTo>
                          <a:pt x="618" y="75"/>
                        </a:lnTo>
                        <a:lnTo>
                          <a:pt x="619" y="74"/>
                        </a:lnTo>
                        <a:lnTo>
                          <a:pt x="620" y="75"/>
                        </a:lnTo>
                        <a:lnTo>
                          <a:pt x="621" y="75"/>
                        </a:lnTo>
                        <a:lnTo>
                          <a:pt x="622" y="75"/>
                        </a:lnTo>
                        <a:lnTo>
                          <a:pt x="622" y="76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5" y="78"/>
                        </a:lnTo>
                        <a:lnTo>
                          <a:pt x="626" y="78"/>
                        </a:lnTo>
                        <a:lnTo>
                          <a:pt x="626" y="77"/>
                        </a:lnTo>
                        <a:lnTo>
                          <a:pt x="627" y="77"/>
                        </a:lnTo>
                        <a:lnTo>
                          <a:pt x="628" y="77"/>
                        </a:lnTo>
                        <a:lnTo>
                          <a:pt x="629" y="76"/>
                        </a:lnTo>
                        <a:lnTo>
                          <a:pt x="630" y="76"/>
                        </a:lnTo>
                        <a:lnTo>
                          <a:pt x="630" y="75"/>
                        </a:lnTo>
                        <a:lnTo>
                          <a:pt x="631" y="75"/>
                        </a:lnTo>
                        <a:lnTo>
                          <a:pt x="632" y="75"/>
                        </a:lnTo>
                        <a:lnTo>
                          <a:pt x="633" y="75"/>
                        </a:lnTo>
                        <a:lnTo>
                          <a:pt x="633" y="74"/>
                        </a:lnTo>
                        <a:lnTo>
                          <a:pt x="633" y="73"/>
                        </a:lnTo>
                        <a:lnTo>
                          <a:pt x="633" y="74"/>
                        </a:lnTo>
                        <a:lnTo>
                          <a:pt x="634" y="74"/>
                        </a:lnTo>
                        <a:lnTo>
                          <a:pt x="635" y="73"/>
                        </a:lnTo>
                        <a:lnTo>
                          <a:pt x="634" y="73"/>
                        </a:lnTo>
                        <a:lnTo>
                          <a:pt x="634" y="72"/>
                        </a:lnTo>
                        <a:lnTo>
                          <a:pt x="635" y="72"/>
                        </a:lnTo>
                        <a:lnTo>
                          <a:pt x="635" y="73"/>
                        </a:lnTo>
                        <a:lnTo>
                          <a:pt x="636" y="73"/>
                        </a:lnTo>
                        <a:lnTo>
                          <a:pt x="636" y="72"/>
                        </a:lnTo>
                        <a:lnTo>
                          <a:pt x="637" y="72"/>
                        </a:lnTo>
                        <a:lnTo>
                          <a:pt x="637" y="73"/>
                        </a:lnTo>
                        <a:lnTo>
                          <a:pt x="638" y="72"/>
                        </a:lnTo>
                        <a:lnTo>
                          <a:pt x="639" y="72"/>
                        </a:lnTo>
                        <a:lnTo>
                          <a:pt x="640" y="71"/>
                        </a:lnTo>
                        <a:lnTo>
                          <a:pt x="641" y="71"/>
                        </a:lnTo>
                        <a:lnTo>
                          <a:pt x="644" y="70"/>
                        </a:lnTo>
                        <a:lnTo>
                          <a:pt x="645" y="70"/>
                        </a:lnTo>
                        <a:lnTo>
                          <a:pt x="647" y="71"/>
                        </a:lnTo>
                        <a:lnTo>
                          <a:pt x="648" y="72"/>
                        </a:lnTo>
                        <a:lnTo>
                          <a:pt x="649" y="72"/>
                        </a:lnTo>
                        <a:lnTo>
                          <a:pt x="649" y="73"/>
                        </a:lnTo>
                        <a:lnTo>
                          <a:pt x="650" y="73"/>
                        </a:lnTo>
                        <a:lnTo>
                          <a:pt x="651" y="73"/>
                        </a:lnTo>
                        <a:lnTo>
                          <a:pt x="651" y="72"/>
                        </a:lnTo>
                        <a:lnTo>
                          <a:pt x="652" y="72"/>
                        </a:lnTo>
                        <a:lnTo>
                          <a:pt x="652" y="73"/>
                        </a:lnTo>
                        <a:lnTo>
                          <a:pt x="653" y="73"/>
                        </a:lnTo>
                        <a:lnTo>
                          <a:pt x="654" y="73"/>
                        </a:lnTo>
                        <a:lnTo>
                          <a:pt x="655" y="73"/>
                        </a:lnTo>
                        <a:lnTo>
                          <a:pt x="655" y="74"/>
                        </a:lnTo>
                        <a:lnTo>
                          <a:pt x="656" y="74"/>
                        </a:lnTo>
                        <a:lnTo>
                          <a:pt x="657" y="75"/>
                        </a:lnTo>
                        <a:lnTo>
                          <a:pt x="659" y="75"/>
                        </a:lnTo>
                        <a:lnTo>
                          <a:pt x="660" y="75"/>
                        </a:lnTo>
                        <a:lnTo>
                          <a:pt x="661" y="74"/>
                        </a:lnTo>
                        <a:lnTo>
                          <a:pt x="662" y="75"/>
                        </a:lnTo>
                        <a:lnTo>
                          <a:pt x="663" y="76"/>
                        </a:lnTo>
                        <a:lnTo>
                          <a:pt x="663" y="77"/>
                        </a:lnTo>
                        <a:lnTo>
                          <a:pt x="664" y="77"/>
                        </a:lnTo>
                        <a:lnTo>
                          <a:pt x="665" y="78"/>
                        </a:lnTo>
                        <a:lnTo>
                          <a:pt x="666" y="78"/>
                        </a:lnTo>
                        <a:lnTo>
                          <a:pt x="667" y="79"/>
                        </a:lnTo>
                        <a:lnTo>
                          <a:pt x="667" y="80"/>
                        </a:lnTo>
                        <a:lnTo>
                          <a:pt x="668" y="81"/>
                        </a:lnTo>
                        <a:lnTo>
                          <a:pt x="669" y="82"/>
                        </a:lnTo>
                        <a:lnTo>
                          <a:pt x="670" y="82"/>
                        </a:lnTo>
                        <a:lnTo>
                          <a:pt x="670" y="83"/>
                        </a:lnTo>
                        <a:lnTo>
                          <a:pt x="670" y="84"/>
                        </a:lnTo>
                        <a:lnTo>
                          <a:pt x="669" y="86"/>
                        </a:lnTo>
                        <a:lnTo>
                          <a:pt x="670" y="86"/>
                        </a:lnTo>
                        <a:lnTo>
                          <a:pt x="670" y="87"/>
                        </a:lnTo>
                        <a:lnTo>
                          <a:pt x="670" y="88"/>
                        </a:lnTo>
                        <a:lnTo>
                          <a:pt x="671" y="88"/>
                        </a:lnTo>
                        <a:lnTo>
                          <a:pt x="671" y="89"/>
                        </a:lnTo>
                        <a:lnTo>
                          <a:pt x="672" y="91"/>
                        </a:lnTo>
                        <a:lnTo>
                          <a:pt x="673" y="91"/>
                        </a:lnTo>
                        <a:lnTo>
                          <a:pt x="674" y="90"/>
                        </a:lnTo>
                        <a:lnTo>
                          <a:pt x="675" y="90"/>
                        </a:lnTo>
                        <a:lnTo>
                          <a:pt x="676" y="91"/>
                        </a:lnTo>
                        <a:lnTo>
                          <a:pt x="676" y="92"/>
                        </a:lnTo>
                        <a:lnTo>
                          <a:pt x="677" y="92"/>
                        </a:lnTo>
                        <a:lnTo>
                          <a:pt x="678" y="92"/>
                        </a:lnTo>
                        <a:lnTo>
                          <a:pt x="678" y="93"/>
                        </a:lnTo>
                        <a:lnTo>
                          <a:pt x="679" y="93"/>
                        </a:lnTo>
                        <a:lnTo>
                          <a:pt x="679" y="92"/>
                        </a:lnTo>
                        <a:lnTo>
                          <a:pt x="680" y="92"/>
                        </a:lnTo>
                        <a:lnTo>
                          <a:pt x="681" y="93"/>
                        </a:lnTo>
                        <a:lnTo>
                          <a:pt x="681" y="94"/>
                        </a:lnTo>
                        <a:lnTo>
                          <a:pt x="682" y="93"/>
                        </a:lnTo>
                        <a:lnTo>
                          <a:pt x="683" y="93"/>
                        </a:lnTo>
                        <a:lnTo>
                          <a:pt x="684" y="93"/>
                        </a:lnTo>
                        <a:lnTo>
                          <a:pt x="685" y="94"/>
                        </a:lnTo>
                        <a:lnTo>
                          <a:pt x="684" y="95"/>
                        </a:lnTo>
                        <a:lnTo>
                          <a:pt x="684" y="94"/>
                        </a:lnTo>
                        <a:lnTo>
                          <a:pt x="684" y="95"/>
                        </a:lnTo>
                        <a:lnTo>
                          <a:pt x="684" y="96"/>
                        </a:lnTo>
                        <a:lnTo>
                          <a:pt x="685" y="96"/>
                        </a:lnTo>
                        <a:lnTo>
                          <a:pt x="685" y="97"/>
                        </a:lnTo>
                        <a:lnTo>
                          <a:pt x="686" y="98"/>
                        </a:lnTo>
                        <a:lnTo>
                          <a:pt x="685" y="99"/>
                        </a:lnTo>
                        <a:lnTo>
                          <a:pt x="686" y="100"/>
                        </a:lnTo>
                        <a:lnTo>
                          <a:pt x="686" y="101"/>
                        </a:lnTo>
                        <a:lnTo>
                          <a:pt x="687" y="102"/>
                        </a:lnTo>
                        <a:lnTo>
                          <a:pt x="687" y="103"/>
                        </a:lnTo>
                        <a:lnTo>
                          <a:pt x="686" y="104"/>
                        </a:lnTo>
                        <a:lnTo>
                          <a:pt x="685" y="105"/>
                        </a:lnTo>
                        <a:lnTo>
                          <a:pt x="684" y="107"/>
                        </a:lnTo>
                        <a:lnTo>
                          <a:pt x="684" y="108"/>
                        </a:lnTo>
                        <a:lnTo>
                          <a:pt x="684" y="109"/>
                        </a:lnTo>
                        <a:lnTo>
                          <a:pt x="683" y="108"/>
                        </a:lnTo>
                        <a:lnTo>
                          <a:pt x="683" y="109"/>
                        </a:lnTo>
                        <a:lnTo>
                          <a:pt x="682" y="109"/>
                        </a:lnTo>
                        <a:lnTo>
                          <a:pt x="683" y="110"/>
                        </a:lnTo>
                        <a:lnTo>
                          <a:pt x="684" y="110"/>
                        </a:lnTo>
                        <a:lnTo>
                          <a:pt x="684" y="111"/>
                        </a:lnTo>
                        <a:lnTo>
                          <a:pt x="684" y="112"/>
                        </a:lnTo>
                        <a:lnTo>
                          <a:pt x="684" y="113"/>
                        </a:lnTo>
                        <a:lnTo>
                          <a:pt x="684" y="114"/>
                        </a:lnTo>
                        <a:lnTo>
                          <a:pt x="684" y="115"/>
                        </a:lnTo>
                        <a:lnTo>
                          <a:pt x="684" y="116"/>
                        </a:lnTo>
                        <a:lnTo>
                          <a:pt x="684" y="117"/>
                        </a:lnTo>
                        <a:lnTo>
                          <a:pt x="682" y="120"/>
                        </a:lnTo>
                        <a:lnTo>
                          <a:pt x="682" y="121"/>
                        </a:lnTo>
                        <a:lnTo>
                          <a:pt x="682" y="122"/>
                        </a:lnTo>
                        <a:lnTo>
                          <a:pt x="681" y="122"/>
                        </a:lnTo>
                        <a:lnTo>
                          <a:pt x="681" y="123"/>
                        </a:lnTo>
                        <a:lnTo>
                          <a:pt x="682" y="124"/>
                        </a:lnTo>
                        <a:lnTo>
                          <a:pt x="681" y="125"/>
                        </a:lnTo>
                        <a:lnTo>
                          <a:pt x="682" y="126"/>
                        </a:lnTo>
                        <a:lnTo>
                          <a:pt x="682" y="125"/>
                        </a:lnTo>
                        <a:lnTo>
                          <a:pt x="682" y="126"/>
                        </a:lnTo>
                        <a:lnTo>
                          <a:pt x="682" y="127"/>
                        </a:lnTo>
                        <a:lnTo>
                          <a:pt x="682" y="128"/>
                        </a:lnTo>
                        <a:lnTo>
                          <a:pt x="682" y="129"/>
                        </a:lnTo>
                        <a:lnTo>
                          <a:pt x="683" y="130"/>
                        </a:lnTo>
                        <a:lnTo>
                          <a:pt x="683" y="131"/>
                        </a:lnTo>
                        <a:lnTo>
                          <a:pt x="683" y="132"/>
                        </a:lnTo>
                        <a:lnTo>
                          <a:pt x="683" y="133"/>
                        </a:lnTo>
                        <a:lnTo>
                          <a:pt x="683" y="134"/>
                        </a:lnTo>
                        <a:lnTo>
                          <a:pt x="683" y="135"/>
                        </a:lnTo>
                        <a:lnTo>
                          <a:pt x="683" y="136"/>
                        </a:lnTo>
                        <a:lnTo>
                          <a:pt x="682" y="137"/>
                        </a:lnTo>
                        <a:lnTo>
                          <a:pt x="682" y="138"/>
                        </a:lnTo>
                        <a:lnTo>
                          <a:pt x="682" y="139"/>
                        </a:lnTo>
                        <a:lnTo>
                          <a:pt x="681" y="140"/>
                        </a:lnTo>
                        <a:lnTo>
                          <a:pt x="680" y="141"/>
                        </a:lnTo>
                        <a:lnTo>
                          <a:pt x="680" y="142"/>
                        </a:lnTo>
                        <a:lnTo>
                          <a:pt x="680" y="143"/>
                        </a:lnTo>
                        <a:lnTo>
                          <a:pt x="680" y="144"/>
                        </a:lnTo>
                        <a:lnTo>
                          <a:pt x="679" y="145"/>
                        </a:lnTo>
                        <a:lnTo>
                          <a:pt x="678" y="145"/>
                        </a:lnTo>
                        <a:lnTo>
                          <a:pt x="677" y="146"/>
                        </a:lnTo>
                        <a:lnTo>
                          <a:pt x="678" y="147"/>
                        </a:lnTo>
                        <a:lnTo>
                          <a:pt x="675" y="152"/>
                        </a:lnTo>
                        <a:lnTo>
                          <a:pt x="675" y="153"/>
                        </a:lnTo>
                        <a:lnTo>
                          <a:pt x="674" y="154"/>
                        </a:lnTo>
                        <a:lnTo>
                          <a:pt x="673" y="155"/>
                        </a:lnTo>
                        <a:lnTo>
                          <a:pt x="673" y="156"/>
                        </a:lnTo>
                        <a:lnTo>
                          <a:pt x="672" y="157"/>
                        </a:lnTo>
                        <a:lnTo>
                          <a:pt x="671" y="159"/>
                        </a:lnTo>
                        <a:lnTo>
                          <a:pt x="670" y="161"/>
                        </a:lnTo>
                        <a:lnTo>
                          <a:pt x="670" y="162"/>
                        </a:lnTo>
                        <a:lnTo>
                          <a:pt x="670" y="163"/>
                        </a:lnTo>
                        <a:lnTo>
                          <a:pt x="670" y="164"/>
                        </a:lnTo>
                        <a:lnTo>
                          <a:pt x="670" y="165"/>
                        </a:lnTo>
                        <a:lnTo>
                          <a:pt x="669" y="165"/>
                        </a:lnTo>
                        <a:lnTo>
                          <a:pt x="670" y="165"/>
                        </a:lnTo>
                        <a:lnTo>
                          <a:pt x="669" y="166"/>
                        </a:lnTo>
                        <a:lnTo>
                          <a:pt x="668" y="167"/>
                        </a:lnTo>
                        <a:lnTo>
                          <a:pt x="667" y="168"/>
                        </a:lnTo>
                        <a:lnTo>
                          <a:pt x="667" y="169"/>
                        </a:lnTo>
                        <a:lnTo>
                          <a:pt x="667" y="170"/>
                        </a:lnTo>
                        <a:lnTo>
                          <a:pt x="666" y="171"/>
                        </a:lnTo>
                        <a:lnTo>
                          <a:pt x="666" y="173"/>
                        </a:lnTo>
                        <a:lnTo>
                          <a:pt x="667" y="173"/>
                        </a:lnTo>
                        <a:lnTo>
                          <a:pt x="666" y="175"/>
                        </a:lnTo>
                        <a:lnTo>
                          <a:pt x="666" y="176"/>
                        </a:lnTo>
                        <a:lnTo>
                          <a:pt x="666" y="177"/>
                        </a:lnTo>
                        <a:lnTo>
                          <a:pt x="666" y="178"/>
                        </a:lnTo>
                        <a:lnTo>
                          <a:pt x="667" y="178"/>
                        </a:lnTo>
                        <a:lnTo>
                          <a:pt x="667" y="179"/>
                        </a:lnTo>
                        <a:lnTo>
                          <a:pt x="666" y="179"/>
                        </a:lnTo>
                        <a:lnTo>
                          <a:pt x="665" y="179"/>
                        </a:lnTo>
                        <a:lnTo>
                          <a:pt x="665" y="180"/>
                        </a:lnTo>
                        <a:lnTo>
                          <a:pt x="664" y="180"/>
                        </a:lnTo>
                        <a:lnTo>
                          <a:pt x="665" y="180"/>
                        </a:lnTo>
                        <a:lnTo>
                          <a:pt x="663" y="184"/>
                        </a:lnTo>
                        <a:lnTo>
                          <a:pt x="662" y="187"/>
                        </a:lnTo>
                        <a:lnTo>
                          <a:pt x="661" y="189"/>
                        </a:lnTo>
                        <a:lnTo>
                          <a:pt x="661" y="190"/>
                        </a:lnTo>
                        <a:lnTo>
                          <a:pt x="660" y="190"/>
                        </a:lnTo>
                        <a:lnTo>
                          <a:pt x="660" y="192"/>
                        </a:lnTo>
                        <a:lnTo>
                          <a:pt x="659" y="193"/>
                        </a:lnTo>
                        <a:lnTo>
                          <a:pt x="659" y="194"/>
                        </a:lnTo>
                        <a:lnTo>
                          <a:pt x="659" y="195"/>
                        </a:lnTo>
                        <a:lnTo>
                          <a:pt x="658" y="196"/>
                        </a:lnTo>
                        <a:lnTo>
                          <a:pt x="658" y="197"/>
                        </a:lnTo>
                        <a:lnTo>
                          <a:pt x="659" y="198"/>
                        </a:lnTo>
                        <a:lnTo>
                          <a:pt x="658" y="199"/>
                        </a:lnTo>
                        <a:lnTo>
                          <a:pt x="658" y="200"/>
                        </a:lnTo>
                        <a:lnTo>
                          <a:pt x="657" y="200"/>
                        </a:lnTo>
                        <a:lnTo>
                          <a:pt x="656" y="200"/>
                        </a:lnTo>
                        <a:lnTo>
                          <a:pt x="655" y="201"/>
                        </a:lnTo>
                        <a:lnTo>
                          <a:pt x="654" y="202"/>
                        </a:lnTo>
                        <a:lnTo>
                          <a:pt x="654" y="203"/>
                        </a:lnTo>
                        <a:lnTo>
                          <a:pt x="654" y="204"/>
                        </a:lnTo>
                        <a:lnTo>
                          <a:pt x="653" y="204"/>
                        </a:lnTo>
                        <a:lnTo>
                          <a:pt x="653" y="205"/>
                        </a:lnTo>
                        <a:lnTo>
                          <a:pt x="653" y="206"/>
                        </a:lnTo>
                        <a:lnTo>
                          <a:pt x="652" y="206"/>
                        </a:lnTo>
                        <a:lnTo>
                          <a:pt x="651" y="207"/>
                        </a:lnTo>
                        <a:lnTo>
                          <a:pt x="650" y="209"/>
                        </a:lnTo>
                        <a:lnTo>
                          <a:pt x="650" y="210"/>
                        </a:lnTo>
                        <a:lnTo>
                          <a:pt x="650" y="211"/>
                        </a:lnTo>
                        <a:lnTo>
                          <a:pt x="649" y="212"/>
                        </a:lnTo>
                        <a:lnTo>
                          <a:pt x="649" y="213"/>
                        </a:lnTo>
                        <a:lnTo>
                          <a:pt x="648" y="213"/>
                        </a:lnTo>
                        <a:lnTo>
                          <a:pt x="648" y="212"/>
                        </a:lnTo>
                        <a:lnTo>
                          <a:pt x="647" y="212"/>
                        </a:lnTo>
                        <a:lnTo>
                          <a:pt x="647" y="213"/>
                        </a:lnTo>
                        <a:lnTo>
                          <a:pt x="648" y="213"/>
                        </a:lnTo>
                        <a:lnTo>
                          <a:pt x="648" y="214"/>
                        </a:lnTo>
                        <a:lnTo>
                          <a:pt x="649" y="214"/>
                        </a:lnTo>
                        <a:lnTo>
                          <a:pt x="649" y="215"/>
                        </a:lnTo>
                        <a:lnTo>
                          <a:pt x="649" y="216"/>
                        </a:lnTo>
                        <a:lnTo>
                          <a:pt x="648" y="216"/>
                        </a:lnTo>
                        <a:lnTo>
                          <a:pt x="648" y="217"/>
                        </a:lnTo>
                        <a:lnTo>
                          <a:pt x="648" y="218"/>
                        </a:lnTo>
                        <a:lnTo>
                          <a:pt x="648" y="219"/>
                        </a:lnTo>
                        <a:lnTo>
                          <a:pt x="647" y="220"/>
                        </a:lnTo>
                        <a:lnTo>
                          <a:pt x="646" y="221"/>
                        </a:lnTo>
                        <a:lnTo>
                          <a:pt x="646" y="222"/>
                        </a:lnTo>
                        <a:lnTo>
                          <a:pt x="646" y="223"/>
                        </a:lnTo>
                        <a:lnTo>
                          <a:pt x="645" y="224"/>
                        </a:lnTo>
                        <a:lnTo>
                          <a:pt x="644" y="224"/>
                        </a:lnTo>
                        <a:lnTo>
                          <a:pt x="644" y="225"/>
                        </a:lnTo>
                        <a:lnTo>
                          <a:pt x="643" y="227"/>
                        </a:lnTo>
                        <a:lnTo>
                          <a:pt x="642" y="228"/>
                        </a:lnTo>
                        <a:lnTo>
                          <a:pt x="642" y="229"/>
                        </a:lnTo>
                        <a:lnTo>
                          <a:pt x="642" y="230"/>
                        </a:lnTo>
                        <a:lnTo>
                          <a:pt x="642" y="231"/>
                        </a:lnTo>
                        <a:lnTo>
                          <a:pt x="641" y="232"/>
                        </a:lnTo>
                        <a:lnTo>
                          <a:pt x="641" y="234"/>
                        </a:lnTo>
                        <a:lnTo>
                          <a:pt x="640" y="235"/>
                        </a:lnTo>
                        <a:lnTo>
                          <a:pt x="640" y="236"/>
                        </a:lnTo>
                        <a:lnTo>
                          <a:pt x="639" y="235"/>
                        </a:lnTo>
                        <a:lnTo>
                          <a:pt x="638" y="233"/>
                        </a:lnTo>
                        <a:lnTo>
                          <a:pt x="637" y="233"/>
                        </a:lnTo>
                        <a:lnTo>
                          <a:pt x="636" y="233"/>
                        </a:lnTo>
                        <a:lnTo>
                          <a:pt x="635" y="232"/>
                        </a:lnTo>
                        <a:lnTo>
                          <a:pt x="634" y="233"/>
                        </a:lnTo>
                        <a:lnTo>
                          <a:pt x="634" y="232"/>
                        </a:lnTo>
                        <a:lnTo>
                          <a:pt x="633" y="232"/>
                        </a:lnTo>
                        <a:lnTo>
                          <a:pt x="632" y="232"/>
                        </a:lnTo>
                        <a:lnTo>
                          <a:pt x="632" y="231"/>
                        </a:lnTo>
                        <a:lnTo>
                          <a:pt x="630" y="231"/>
                        </a:lnTo>
                        <a:lnTo>
                          <a:pt x="630" y="232"/>
                        </a:lnTo>
                        <a:lnTo>
                          <a:pt x="629" y="231"/>
                        </a:lnTo>
                        <a:lnTo>
                          <a:pt x="628" y="230"/>
                        </a:lnTo>
                        <a:lnTo>
                          <a:pt x="627" y="230"/>
                        </a:lnTo>
                        <a:lnTo>
                          <a:pt x="626" y="230"/>
                        </a:lnTo>
                        <a:lnTo>
                          <a:pt x="620" y="228"/>
                        </a:lnTo>
                        <a:lnTo>
                          <a:pt x="615" y="226"/>
                        </a:lnTo>
                        <a:lnTo>
                          <a:pt x="615" y="225"/>
                        </a:lnTo>
                        <a:lnTo>
                          <a:pt x="614" y="225"/>
                        </a:lnTo>
                        <a:lnTo>
                          <a:pt x="614" y="224"/>
                        </a:lnTo>
                        <a:lnTo>
                          <a:pt x="613" y="224"/>
                        </a:lnTo>
                        <a:lnTo>
                          <a:pt x="612" y="224"/>
                        </a:lnTo>
                        <a:lnTo>
                          <a:pt x="611" y="224"/>
                        </a:lnTo>
                        <a:lnTo>
                          <a:pt x="610" y="224"/>
                        </a:lnTo>
                        <a:lnTo>
                          <a:pt x="609" y="224"/>
                        </a:lnTo>
                        <a:lnTo>
                          <a:pt x="609" y="223"/>
                        </a:lnTo>
                        <a:lnTo>
                          <a:pt x="608" y="223"/>
                        </a:lnTo>
                        <a:lnTo>
                          <a:pt x="608" y="222"/>
                        </a:lnTo>
                        <a:lnTo>
                          <a:pt x="609" y="221"/>
                        </a:lnTo>
                        <a:lnTo>
                          <a:pt x="608" y="221"/>
                        </a:lnTo>
                        <a:lnTo>
                          <a:pt x="607" y="221"/>
                        </a:lnTo>
                        <a:lnTo>
                          <a:pt x="607" y="222"/>
                        </a:lnTo>
                        <a:lnTo>
                          <a:pt x="606" y="222"/>
                        </a:lnTo>
                        <a:lnTo>
                          <a:pt x="605" y="222"/>
                        </a:lnTo>
                        <a:lnTo>
                          <a:pt x="605" y="221"/>
                        </a:lnTo>
                        <a:lnTo>
                          <a:pt x="604" y="221"/>
                        </a:lnTo>
                        <a:lnTo>
                          <a:pt x="604" y="220"/>
                        </a:lnTo>
                        <a:lnTo>
                          <a:pt x="603" y="220"/>
                        </a:lnTo>
                        <a:lnTo>
                          <a:pt x="603" y="221"/>
                        </a:lnTo>
                        <a:lnTo>
                          <a:pt x="602" y="221"/>
                        </a:lnTo>
                        <a:lnTo>
                          <a:pt x="601" y="221"/>
                        </a:lnTo>
                        <a:lnTo>
                          <a:pt x="601" y="220"/>
                        </a:lnTo>
                        <a:lnTo>
                          <a:pt x="600" y="221"/>
                        </a:lnTo>
                        <a:lnTo>
                          <a:pt x="599" y="221"/>
                        </a:lnTo>
                        <a:lnTo>
                          <a:pt x="598" y="221"/>
                        </a:lnTo>
                        <a:lnTo>
                          <a:pt x="598" y="222"/>
                        </a:lnTo>
                        <a:lnTo>
                          <a:pt x="597" y="222"/>
                        </a:lnTo>
                        <a:lnTo>
                          <a:pt x="596" y="222"/>
                        </a:lnTo>
                        <a:lnTo>
                          <a:pt x="596" y="223"/>
                        </a:lnTo>
                        <a:lnTo>
                          <a:pt x="595" y="223"/>
                        </a:lnTo>
                        <a:lnTo>
                          <a:pt x="595" y="224"/>
                        </a:lnTo>
                        <a:lnTo>
                          <a:pt x="594" y="224"/>
                        </a:lnTo>
                        <a:lnTo>
                          <a:pt x="593" y="224"/>
                        </a:lnTo>
                        <a:lnTo>
                          <a:pt x="592" y="224"/>
                        </a:lnTo>
                        <a:lnTo>
                          <a:pt x="591" y="224"/>
                        </a:lnTo>
                        <a:lnTo>
                          <a:pt x="592" y="225"/>
                        </a:lnTo>
                        <a:lnTo>
                          <a:pt x="591" y="225"/>
                        </a:lnTo>
                        <a:lnTo>
                          <a:pt x="590" y="226"/>
                        </a:lnTo>
                        <a:lnTo>
                          <a:pt x="590" y="225"/>
                        </a:lnTo>
                        <a:lnTo>
                          <a:pt x="589" y="225"/>
                        </a:lnTo>
                        <a:lnTo>
                          <a:pt x="588" y="225"/>
                        </a:lnTo>
                        <a:lnTo>
                          <a:pt x="588" y="226"/>
                        </a:lnTo>
                        <a:lnTo>
                          <a:pt x="587" y="227"/>
                        </a:lnTo>
                        <a:lnTo>
                          <a:pt x="586" y="227"/>
                        </a:lnTo>
                        <a:lnTo>
                          <a:pt x="586" y="226"/>
                        </a:lnTo>
                        <a:lnTo>
                          <a:pt x="585" y="226"/>
                        </a:lnTo>
                        <a:lnTo>
                          <a:pt x="584" y="227"/>
                        </a:lnTo>
                        <a:lnTo>
                          <a:pt x="583" y="227"/>
                        </a:lnTo>
                        <a:lnTo>
                          <a:pt x="582" y="227"/>
                        </a:lnTo>
                        <a:lnTo>
                          <a:pt x="581" y="227"/>
                        </a:lnTo>
                        <a:lnTo>
                          <a:pt x="580" y="227"/>
                        </a:lnTo>
                        <a:lnTo>
                          <a:pt x="579" y="228"/>
                        </a:lnTo>
                        <a:lnTo>
                          <a:pt x="578" y="228"/>
                        </a:lnTo>
                        <a:lnTo>
                          <a:pt x="577" y="228"/>
                        </a:lnTo>
                        <a:lnTo>
                          <a:pt x="577" y="227"/>
                        </a:lnTo>
                        <a:lnTo>
                          <a:pt x="577" y="226"/>
                        </a:lnTo>
                        <a:lnTo>
                          <a:pt x="576" y="226"/>
                        </a:lnTo>
                        <a:lnTo>
                          <a:pt x="575" y="226"/>
                        </a:lnTo>
                        <a:lnTo>
                          <a:pt x="575" y="225"/>
                        </a:lnTo>
                        <a:lnTo>
                          <a:pt x="576" y="225"/>
                        </a:lnTo>
                        <a:lnTo>
                          <a:pt x="575" y="225"/>
                        </a:lnTo>
                        <a:lnTo>
                          <a:pt x="575" y="224"/>
                        </a:lnTo>
                        <a:lnTo>
                          <a:pt x="576" y="223"/>
                        </a:lnTo>
                        <a:lnTo>
                          <a:pt x="576" y="222"/>
                        </a:lnTo>
                        <a:lnTo>
                          <a:pt x="575" y="220"/>
                        </a:lnTo>
                        <a:lnTo>
                          <a:pt x="574" y="220"/>
                        </a:lnTo>
                        <a:lnTo>
                          <a:pt x="574" y="221"/>
                        </a:lnTo>
                        <a:lnTo>
                          <a:pt x="573" y="221"/>
                        </a:lnTo>
                        <a:lnTo>
                          <a:pt x="572" y="221"/>
                        </a:lnTo>
                        <a:lnTo>
                          <a:pt x="571" y="221"/>
                        </a:lnTo>
                        <a:lnTo>
                          <a:pt x="571" y="222"/>
                        </a:lnTo>
                        <a:lnTo>
                          <a:pt x="570" y="222"/>
                        </a:lnTo>
                        <a:lnTo>
                          <a:pt x="569" y="222"/>
                        </a:lnTo>
                        <a:lnTo>
                          <a:pt x="569" y="221"/>
                        </a:lnTo>
                        <a:lnTo>
                          <a:pt x="568" y="221"/>
                        </a:lnTo>
                        <a:lnTo>
                          <a:pt x="567" y="220"/>
                        </a:lnTo>
                        <a:lnTo>
                          <a:pt x="566" y="220"/>
                        </a:lnTo>
                        <a:lnTo>
                          <a:pt x="565" y="220"/>
                        </a:lnTo>
                        <a:lnTo>
                          <a:pt x="564" y="220"/>
                        </a:lnTo>
                        <a:lnTo>
                          <a:pt x="564" y="219"/>
                        </a:lnTo>
                        <a:lnTo>
                          <a:pt x="563" y="220"/>
                        </a:lnTo>
                        <a:lnTo>
                          <a:pt x="562" y="220"/>
                        </a:lnTo>
                        <a:lnTo>
                          <a:pt x="562" y="221"/>
                        </a:lnTo>
                        <a:lnTo>
                          <a:pt x="561" y="222"/>
                        </a:lnTo>
                        <a:lnTo>
                          <a:pt x="560" y="222"/>
                        </a:lnTo>
                        <a:lnTo>
                          <a:pt x="559" y="222"/>
                        </a:lnTo>
                        <a:lnTo>
                          <a:pt x="559" y="223"/>
                        </a:lnTo>
                        <a:lnTo>
                          <a:pt x="558" y="223"/>
                        </a:lnTo>
                        <a:lnTo>
                          <a:pt x="557" y="223"/>
                        </a:lnTo>
                        <a:lnTo>
                          <a:pt x="556" y="223"/>
                        </a:lnTo>
                        <a:lnTo>
                          <a:pt x="556" y="224"/>
                        </a:lnTo>
                        <a:lnTo>
                          <a:pt x="556" y="223"/>
                        </a:lnTo>
                        <a:lnTo>
                          <a:pt x="555" y="224"/>
                        </a:lnTo>
                        <a:lnTo>
                          <a:pt x="554" y="224"/>
                        </a:lnTo>
                        <a:lnTo>
                          <a:pt x="553" y="224"/>
                        </a:lnTo>
                        <a:lnTo>
                          <a:pt x="552" y="224"/>
                        </a:lnTo>
                        <a:lnTo>
                          <a:pt x="551" y="224"/>
                        </a:lnTo>
                        <a:lnTo>
                          <a:pt x="550" y="224"/>
                        </a:lnTo>
                        <a:lnTo>
                          <a:pt x="549" y="223"/>
                        </a:lnTo>
                        <a:lnTo>
                          <a:pt x="548" y="224"/>
                        </a:lnTo>
                        <a:lnTo>
                          <a:pt x="547" y="224"/>
                        </a:lnTo>
                        <a:lnTo>
                          <a:pt x="546" y="224"/>
                        </a:lnTo>
                        <a:lnTo>
                          <a:pt x="544" y="226"/>
                        </a:lnTo>
                        <a:lnTo>
                          <a:pt x="543" y="227"/>
                        </a:lnTo>
                        <a:lnTo>
                          <a:pt x="541" y="227"/>
                        </a:lnTo>
                        <a:lnTo>
                          <a:pt x="540" y="227"/>
                        </a:lnTo>
                        <a:lnTo>
                          <a:pt x="539" y="228"/>
                        </a:lnTo>
                        <a:lnTo>
                          <a:pt x="539" y="229"/>
                        </a:lnTo>
                        <a:lnTo>
                          <a:pt x="539" y="230"/>
                        </a:lnTo>
                        <a:lnTo>
                          <a:pt x="540" y="231"/>
                        </a:lnTo>
                        <a:lnTo>
                          <a:pt x="541" y="232"/>
                        </a:lnTo>
                        <a:lnTo>
                          <a:pt x="541" y="233"/>
                        </a:lnTo>
                        <a:lnTo>
                          <a:pt x="540" y="233"/>
                        </a:lnTo>
                        <a:lnTo>
                          <a:pt x="540" y="234"/>
                        </a:lnTo>
                        <a:lnTo>
                          <a:pt x="538" y="236"/>
                        </a:lnTo>
                        <a:lnTo>
                          <a:pt x="537" y="236"/>
                        </a:lnTo>
                        <a:lnTo>
                          <a:pt x="536" y="236"/>
                        </a:lnTo>
                        <a:lnTo>
                          <a:pt x="535" y="236"/>
                        </a:lnTo>
                        <a:lnTo>
                          <a:pt x="534" y="236"/>
                        </a:lnTo>
                        <a:lnTo>
                          <a:pt x="533" y="236"/>
                        </a:lnTo>
                        <a:lnTo>
                          <a:pt x="532" y="236"/>
                        </a:lnTo>
                        <a:lnTo>
                          <a:pt x="531" y="236"/>
                        </a:lnTo>
                        <a:lnTo>
                          <a:pt x="530" y="237"/>
                        </a:lnTo>
                        <a:lnTo>
                          <a:pt x="530" y="238"/>
                        </a:lnTo>
                        <a:lnTo>
                          <a:pt x="530" y="239"/>
                        </a:lnTo>
                        <a:lnTo>
                          <a:pt x="529" y="239"/>
                        </a:lnTo>
                        <a:lnTo>
                          <a:pt x="528" y="239"/>
                        </a:lnTo>
                        <a:lnTo>
                          <a:pt x="528" y="240"/>
                        </a:lnTo>
                        <a:lnTo>
                          <a:pt x="527" y="242"/>
                        </a:lnTo>
                        <a:lnTo>
                          <a:pt x="526" y="242"/>
                        </a:lnTo>
                        <a:lnTo>
                          <a:pt x="526" y="241"/>
                        </a:lnTo>
                        <a:lnTo>
                          <a:pt x="525" y="241"/>
                        </a:lnTo>
                        <a:lnTo>
                          <a:pt x="524" y="241"/>
                        </a:lnTo>
                        <a:lnTo>
                          <a:pt x="523" y="241"/>
                        </a:lnTo>
                        <a:lnTo>
                          <a:pt x="523" y="242"/>
                        </a:lnTo>
                        <a:lnTo>
                          <a:pt x="524" y="243"/>
                        </a:lnTo>
                        <a:lnTo>
                          <a:pt x="523" y="244"/>
                        </a:lnTo>
                        <a:lnTo>
                          <a:pt x="524" y="244"/>
                        </a:lnTo>
                        <a:lnTo>
                          <a:pt x="524" y="245"/>
                        </a:lnTo>
                        <a:lnTo>
                          <a:pt x="525" y="246"/>
                        </a:lnTo>
                        <a:lnTo>
                          <a:pt x="526" y="248"/>
                        </a:lnTo>
                        <a:lnTo>
                          <a:pt x="527" y="249"/>
                        </a:lnTo>
                        <a:lnTo>
                          <a:pt x="526" y="249"/>
                        </a:lnTo>
                        <a:lnTo>
                          <a:pt x="525" y="249"/>
                        </a:lnTo>
                        <a:lnTo>
                          <a:pt x="525" y="250"/>
                        </a:lnTo>
                        <a:lnTo>
                          <a:pt x="524" y="250"/>
                        </a:lnTo>
                        <a:lnTo>
                          <a:pt x="524" y="249"/>
                        </a:lnTo>
                        <a:lnTo>
                          <a:pt x="524" y="250"/>
                        </a:lnTo>
                        <a:lnTo>
                          <a:pt x="523" y="250"/>
                        </a:lnTo>
                        <a:lnTo>
                          <a:pt x="523" y="249"/>
                        </a:lnTo>
                        <a:lnTo>
                          <a:pt x="522" y="249"/>
                        </a:lnTo>
                        <a:lnTo>
                          <a:pt x="522" y="248"/>
                        </a:lnTo>
                        <a:lnTo>
                          <a:pt x="521" y="248"/>
                        </a:lnTo>
                        <a:lnTo>
                          <a:pt x="520" y="249"/>
                        </a:lnTo>
                        <a:lnTo>
                          <a:pt x="520" y="248"/>
                        </a:lnTo>
                        <a:lnTo>
                          <a:pt x="519" y="249"/>
                        </a:lnTo>
                        <a:lnTo>
                          <a:pt x="518" y="249"/>
                        </a:lnTo>
                        <a:lnTo>
                          <a:pt x="518" y="248"/>
                        </a:lnTo>
                        <a:lnTo>
                          <a:pt x="518" y="249"/>
                        </a:lnTo>
                        <a:lnTo>
                          <a:pt x="517" y="249"/>
                        </a:lnTo>
                        <a:lnTo>
                          <a:pt x="517" y="250"/>
                        </a:lnTo>
                        <a:lnTo>
                          <a:pt x="516" y="250"/>
                        </a:lnTo>
                        <a:lnTo>
                          <a:pt x="516" y="251"/>
                        </a:lnTo>
                        <a:lnTo>
                          <a:pt x="515" y="251"/>
                        </a:lnTo>
                        <a:lnTo>
                          <a:pt x="514" y="251"/>
                        </a:lnTo>
                        <a:lnTo>
                          <a:pt x="513" y="251"/>
                        </a:lnTo>
                        <a:lnTo>
                          <a:pt x="514" y="252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2" y="253"/>
                        </a:lnTo>
                        <a:lnTo>
                          <a:pt x="512" y="252"/>
                        </a:lnTo>
                        <a:lnTo>
                          <a:pt x="511" y="252"/>
                        </a:lnTo>
                        <a:lnTo>
                          <a:pt x="510" y="252"/>
                        </a:lnTo>
                        <a:lnTo>
                          <a:pt x="510" y="253"/>
                        </a:lnTo>
                        <a:lnTo>
                          <a:pt x="509" y="253"/>
                        </a:lnTo>
                        <a:lnTo>
                          <a:pt x="509" y="252"/>
                        </a:lnTo>
                        <a:lnTo>
                          <a:pt x="508" y="252"/>
                        </a:lnTo>
                        <a:lnTo>
                          <a:pt x="507" y="252"/>
                        </a:lnTo>
                        <a:lnTo>
                          <a:pt x="507" y="253"/>
                        </a:lnTo>
                        <a:lnTo>
                          <a:pt x="506" y="253"/>
                        </a:lnTo>
                        <a:lnTo>
                          <a:pt x="506" y="252"/>
                        </a:lnTo>
                        <a:lnTo>
                          <a:pt x="506" y="251"/>
                        </a:lnTo>
                        <a:lnTo>
                          <a:pt x="505" y="251"/>
                        </a:lnTo>
                        <a:lnTo>
                          <a:pt x="504" y="251"/>
                        </a:lnTo>
                        <a:lnTo>
                          <a:pt x="504" y="252"/>
                        </a:lnTo>
                        <a:lnTo>
                          <a:pt x="503" y="252"/>
                        </a:lnTo>
                        <a:lnTo>
                          <a:pt x="503" y="253"/>
                        </a:lnTo>
                        <a:lnTo>
                          <a:pt x="502" y="253"/>
                        </a:lnTo>
                        <a:lnTo>
                          <a:pt x="501" y="253"/>
                        </a:lnTo>
                        <a:lnTo>
                          <a:pt x="500" y="254"/>
                        </a:lnTo>
                        <a:lnTo>
                          <a:pt x="500" y="253"/>
                        </a:lnTo>
                        <a:lnTo>
                          <a:pt x="500" y="254"/>
                        </a:lnTo>
                        <a:lnTo>
                          <a:pt x="499" y="254"/>
                        </a:lnTo>
                        <a:lnTo>
                          <a:pt x="498" y="255"/>
                        </a:lnTo>
                        <a:lnTo>
                          <a:pt x="498" y="256"/>
                        </a:lnTo>
                        <a:lnTo>
                          <a:pt x="497" y="256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60"/>
                        </a:lnTo>
                        <a:lnTo>
                          <a:pt x="485" y="261"/>
                        </a:lnTo>
                        <a:lnTo>
                          <a:pt x="485" y="260"/>
                        </a:lnTo>
                        <a:lnTo>
                          <a:pt x="484" y="260"/>
                        </a:lnTo>
                        <a:lnTo>
                          <a:pt x="484" y="261"/>
                        </a:lnTo>
                        <a:lnTo>
                          <a:pt x="484" y="260"/>
                        </a:lnTo>
                        <a:lnTo>
                          <a:pt x="483" y="260"/>
                        </a:lnTo>
                        <a:lnTo>
                          <a:pt x="483" y="259"/>
                        </a:lnTo>
                        <a:lnTo>
                          <a:pt x="482" y="259"/>
                        </a:lnTo>
                        <a:lnTo>
                          <a:pt x="481" y="258"/>
                        </a:lnTo>
                        <a:lnTo>
                          <a:pt x="481" y="257"/>
                        </a:lnTo>
                        <a:lnTo>
                          <a:pt x="478" y="254"/>
                        </a:lnTo>
                        <a:lnTo>
                          <a:pt x="471" y="253"/>
                        </a:lnTo>
                        <a:lnTo>
                          <a:pt x="467" y="255"/>
                        </a:lnTo>
                        <a:lnTo>
                          <a:pt x="463" y="254"/>
                        </a:lnTo>
                        <a:lnTo>
                          <a:pt x="462" y="253"/>
                        </a:lnTo>
                        <a:lnTo>
                          <a:pt x="462" y="252"/>
                        </a:lnTo>
                        <a:lnTo>
                          <a:pt x="461" y="252"/>
                        </a:lnTo>
                        <a:lnTo>
                          <a:pt x="460" y="251"/>
                        </a:lnTo>
                        <a:lnTo>
                          <a:pt x="459" y="251"/>
                        </a:lnTo>
                        <a:lnTo>
                          <a:pt x="459" y="252"/>
                        </a:lnTo>
                        <a:lnTo>
                          <a:pt x="458" y="252"/>
                        </a:lnTo>
                        <a:lnTo>
                          <a:pt x="457" y="252"/>
                        </a:lnTo>
                        <a:lnTo>
                          <a:pt x="456" y="252"/>
                        </a:lnTo>
                        <a:lnTo>
                          <a:pt x="455" y="253"/>
                        </a:lnTo>
                        <a:lnTo>
                          <a:pt x="454" y="254"/>
                        </a:lnTo>
                        <a:lnTo>
                          <a:pt x="454" y="255"/>
                        </a:lnTo>
                        <a:lnTo>
                          <a:pt x="454" y="256"/>
                        </a:lnTo>
                        <a:lnTo>
                          <a:pt x="453" y="256"/>
                        </a:lnTo>
                        <a:lnTo>
                          <a:pt x="453" y="257"/>
                        </a:lnTo>
                        <a:lnTo>
                          <a:pt x="454" y="257"/>
                        </a:lnTo>
                        <a:lnTo>
                          <a:pt x="454" y="258"/>
                        </a:lnTo>
                        <a:lnTo>
                          <a:pt x="453" y="259"/>
                        </a:lnTo>
                        <a:lnTo>
                          <a:pt x="452" y="259"/>
                        </a:lnTo>
                        <a:lnTo>
                          <a:pt x="452" y="260"/>
                        </a:lnTo>
                        <a:lnTo>
                          <a:pt x="452" y="261"/>
                        </a:lnTo>
                        <a:lnTo>
                          <a:pt x="452" y="262"/>
                        </a:lnTo>
                        <a:lnTo>
                          <a:pt x="451" y="262"/>
                        </a:lnTo>
                        <a:lnTo>
                          <a:pt x="451" y="263"/>
                        </a:lnTo>
                        <a:lnTo>
                          <a:pt x="450" y="262"/>
                        </a:lnTo>
                        <a:lnTo>
                          <a:pt x="449" y="261"/>
                        </a:lnTo>
                        <a:lnTo>
                          <a:pt x="448" y="260"/>
                        </a:lnTo>
                        <a:lnTo>
                          <a:pt x="447" y="259"/>
                        </a:lnTo>
                        <a:lnTo>
                          <a:pt x="445" y="258"/>
                        </a:lnTo>
                        <a:lnTo>
                          <a:pt x="445" y="257"/>
                        </a:lnTo>
                        <a:lnTo>
                          <a:pt x="444" y="254"/>
                        </a:lnTo>
                        <a:lnTo>
                          <a:pt x="443" y="254"/>
                        </a:lnTo>
                        <a:lnTo>
                          <a:pt x="442" y="254"/>
                        </a:lnTo>
                        <a:lnTo>
                          <a:pt x="441" y="254"/>
                        </a:lnTo>
                        <a:lnTo>
                          <a:pt x="441" y="253"/>
                        </a:lnTo>
                        <a:lnTo>
                          <a:pt x="440" y="253"/>
                        </a:lnTo>
                        <a:lnTo>
                          <a:pt x="440" y="254"/>
                        </a:lnTo>
                        <a:lnTo>
                          <a:pt x="440" y="253"/>
                        </a:lnTo>
                        <a:lnTo>
                          <a:pt x="440" y="252"/>
                        </a:lnTo>
                        <a:lnTo>
                          <a:pt x="440" y="251"/>
                        </a:lnTo>
                        <a:lnTo>
                          <a:pt x="440" y="250"/>
                        </a:lnTo>
                        <a:lnTo>
                          <a:pt x="440" y="249"/>
                        </a:lnTo>
                        <a:lnTo>
                          <a:pt x="439" y="249"/>
                        </a:lnTo>
                        <a:lnTo>
                          <a:pt x="438" y="247"/>
                        </a:lnTo>
                        <a:lnTo>
                          <a:pt x="437" y="246"/>
                        </a:lnTo>
                        <a:lnTo>
                          <a:pt x="436" y="246"/>
                        </a:lnTo>
                        <a:lnTo>
                          <a:pt x="435" y="245"/>
                        </a:lnTo>
                        <a:lnTo>
                          <a:pt x="433" y="246"/>
                        </a:lnTo>
                        <a:lnTo>
                          <a:pt x="433" y="247"/>
                        </a:lnTo>
                        <a:lnTo>
                          <a:pt x="432" y="248"/>
                        </a:lnTo>
                        <a:lnTo>
                          <a:pt x="431" y="248"/>
                        </a:lnTo>
                        <a:lnTo>
                          <a:pt x="430" y="248"/>
                        </a:lnTo>
                        <a:lnTo>
                          <a:pt x="429" y="248"/>
                        </a:lnTo>
                        <a:lnTo>
                          <a:pt x="429" y="247"/>
                        </a:lnTo>
                        <a:lnTo>
                          <a:pt x="429" y="246"/>
                        </a:lnTo>
                        <a:lnTo>
                          <a:pt x="430" y="245"/>
                        </a:lnTo>
                        <a:lnTo>
                          <a:pt x="430" y="244"/>
                        </a:lnTo>
                        <a:lnTo>
                          <a:pt x="426" y="241"/>
                        </a:lnTo>
                        <a:lnTo>
                          <a:pt x="426" y="242"/>
                        </a:lnTo>
                        <a:lnTo>
                          <a:pt x="425" y="242"/>
                        </a:lnTo>
                        <a:lnTo>
                          <a:pt x="424" y="242"/>
                        </a:lnTo>
                        <a:lnTo>
                          <a:pt x="423" y="243"/>
                        </a:lnTo>
                        <a:lnTo>
                          <a:pt x="423" y="244"/>
                        </a:lnTo>
                        <a:lnTo>
                          <a:pt x="423" y="243"/>
                        </a:lnTo>
                        <a:lnTo>
                          <a:pt x="423" y="242"/>
                        </a:lnTo>
                        <a:lnTo>
                          <a:pt x="423" y="240"/>
                        </a:lnTo>
                        <a:lnTo>
                          <a:pt x="422" y="239"/>
                        </a:lnTo>
                        <a:lnTo>
                          <a:pt x="422" y="238"/>
                        </a:lnTo>
                        <a:lnTo>
                          <a:pt x="422" y="237"/>
                        </a:lnTo>
                        <a:lnTo>
                          <a:pt x="421" y="236"/>
                        </a:lnTo>
                        <a:lnTo>
                          <a:pt x="420" y="235"/>
                        </a:lnTo>
                        <a:lnTo>
                          <a:pt x="420" y="234"/>
                        </a:lnTo>
                        <a:lnTo>
                          <a:pt x="419" y="234"/>
                        </a:lnTo>
                        <a:lnTo>
                          <a:pt x="418" y="233"/>
                        </a:lnTo>
                        <a:lnTo>
                          <a:pt x="418" y="232"/>
                        </a:lnTo>
                        <a:lnTo>
                          <a:pt x="417" y="230"/>
                        </a:lnTo>
                        <a:lnTo>
                          <a:pt x="416" y="230"/>
                        </a:lnTo>
                        <a:lnTo>
                          <a:pt x="416" y="229"/>
                        </a:lnTo>
                        <a:lnTo>
                          <a:pt x="416" y="228"/>
                        </a:lnTo>
                        <a:lnTo>
                          <a:pt x="415" y="227"/>
                        </a:lnTo>
                        <a:lnTo>
                          <a:pt x="414" y="227"/>
                        </a:lnTo>
                        <a:lnTo>
                          <a:pt x="414" y="226"/>
                        </a:lnTo>
                        <a:lnTo>
                          <a:pt x="414" y="225"/>
                        </a:lnTo>
                        <a:lnTo>
                          <a:pt x="413" y="225"/>
                        </a:lnTo>
                        <a:lnTo>
                          <a:pt x="410" y="223"/>
                        </a:lnTo>
                        <a:lnTo>
                          <a:pt x="408" y="222"/>
                        </a:lnTo>
                        <a:lnTo>
                          <a:pt x="407" y="221"/>
                        </a:lnTo>
                        <a:lnTo>
                          <a:pt x="405" y="220"/>
                        </a:lnTo>
                        <a:lnTo>
                          <a:pt x="404" y="219"/>
                        </a:lnTo>
                        <a:lnTo>
                          <a:pt x="404" y="218"/>
                        </a:lnTo>
                        <a:lnTo>
                          <a:pt x="403" y="218"/>
                        </a:lnTo>
                        <a:lnTo>
                          <a:pt x="401" y="218"/>
                        </a:lnTo>
                        <a:lnTo>
                          <a:pt x="400" y="218"/>
                        </a:lnTo>
                        <a:lnTo>
                          <a:pt x="399" y="217"/>
                        </a:lnTo>
                        <a:lnTo>
                          <a:pt x="399" y="216"/>
                        </a:lnTo>
                        <a:lnTo>
                          <a:pt x="398" y="215"/>
                        </a:lnTo>
                        <a:lnTo>
                          <a:pt x="398" y="214"/>
                        </a:lnTo>
                        <a:lnTo>
                          <a:pt x="399" y="212"/>
                        </a:lnTo>
                        <a:lnTo>
                          <a:pt x="398" y="211"/>
                        </a:lnTo>
                        <a:lnTo>
                          <a:pt x="397" y="211"/>
                        </a:lnTo>
                        <a:lnTo>
                          <a:pt x="396" y="211"/>
                        </a:lnTo>
                        <a:lnTo>
                          <a:pt x="394" y="210"/>
                        </a:lnTo>
                        <a:lnTo>
                          <a:pt x="393" y="210"/>
                        </a:lnTo>
                        <a:lnTo>
                          <a:pt x="392" y="210"/>
                        </a:lnTo>
                        <a:lnTo>
                          <a:pt x="392" y="211"/>
                        </a:lnTo>
                        <a:lnTo>
                          <a:pt x="391" y="211"/>
                        </a:lnTo>
                        <a:lnTo>
                          <a:pt x="389" y="210"/>
                        </a:lnTo>
                        <a:lnTo>
                          <a:pt x="388" y="211"/>
                        </a:lnTo>
                        <a:lnTo>
                          <a:pt x="387" y="211"/>
                        </a:lnTo>
                        <a:lnTo>
                          <a:pt x="386" y="212"/>
                        </a:lnTo>
                        <a:lnTo>
                          <a:pt x="385" y="213"/>
                        </a:lnTo>
                        <a:lnTo>
                          <a:pt x="384" y="215"/>
                        </a:lnTo>
                        <a:lnTo>
                          <a:pt x="383" y="215"/>
                        </a:lnTo>
                        <a:lnTo>
                          <a:pt x="382" y="215"/>
                        </a:lnTo>
                        <a:lnTo>
                          <a:pt x="382" y="214"/>
                        </a:lnTo>
                        <a:lnTo>
                          <a:pt x="380" y="213"/>
                        </a:lnTo>
                        <a:lnTo>
                          <a:pt x="381" y="212"/>
                        </a:lnTo>
                        <a:lnTo>
                          <a:pt x="381" y="211"/>
                        </a:lnTo>
                        <a:lnTo>
                          <a:pt x="380" y="211"/>
                        </a:lnTo>
                        <a:lnTo>
                          <a:pt x="378" y="212"/>
                        </a:lnTo>
                        <a:lnTo>
                          <a:pt x="378" y="211"/>
                        </a:lnTo>
                        <a:lnTo>
                          <a:pt x="377" y="211"/>
                        </a:lnTo>
                        <a:lnTo>
                          <a:pt x="376" y="211"/>
                        </a:lnTo>
                        <a:lnTo>
                          <a:pt x="377" y="210"/>
                        </a:lnTo>
                        <a:lnTo>
                          <a:pt x="378" y="210"/>
                        </a:lnTo>
                        <a:lnTo>
                          <a:pt x="378" y="209"/>
                        </a:lnTo>
                        <a:lnTo>
                          <a:pt x="378" y="208"/>
                        </a:lnTo>
                        <a:lnTo>
                          <a:pt x="377" y="206"/>
                        </a:lnTo>
                        <a:lnTo>
                          <a:pt x="377" y="205"/>
                        </a:lnTo>
                        <a:lnTo>
                          <a:pt x="376" y="204"/>
                        </a:lnTo>
                        <a:lnTo>
                          <a:pt x="376" y="203"/>
                        </a:lnTo>
                        <a:lnTo>
                          <a:pt x="375" y="203"/>
                        </a:lnTo>
                        <a:lnTo>
                          <a:pt x="375" y="202"/>
                        </a:lnTo>
                        <a:lnTo>
                          <a:pt x="375" y="201"/>
                        </a:lnTo>
                        <a:lnTo>
                          <a:pt x="374" y="200"/>
                        </a:lnTo>
                        <a:lnTo>
                          <a:pt x="374" y="199"/>
                        </a:lnTo>
                        <a:lnTo>
                          <a:pt x="373" y="199"/>
                        </a:lnTo>
                        <a:lnTo>
                          <a:pt x="373" y="197"/>
                        </a:lnTo>
                        <a:lnTo>
                          <a:pt x="372" y="196"/>
                        </a:lnTo>
                        <a:lnTo>
                          <a:pt x="372" y="195"/>
                        </a:lnTo>
                        <a:lnTo>
                          <a:pt x="371" y="195"/>
                        </a:lnTo>
                        <a:lnTo>
                          <a:pt x="371" y="196"/>
                        </a:lnTo>
                        <a:lnTo>
                          <a:pt x="370" y="196"/>
                        </a:lnTo>
                        <a:lnTo>
                          <a:pt x="369" y="197"/>
                        </a:lnTo>
                        <a:lnTo>
                          <a:pt x="368" y="197"/>
                        </a:lnTo>
                        <a:lnTo>
                          <a:pt x="367" y="198"/>
                        </a:lnTo>
                        <a:lnTo>
                          <a:pt x="366" y="198"/>
                        </a:lnTo>
                        <a:lnTo>
                          <a:pt x="365" y="198"/>
                        </a:lnTo>
                        <a:lnTo>
                          <a:pt x="364" y="198"/>
                        </a:lnTo>
                        <a:lnTo>
                          <a:pt x="364" y="199"/>
                        </a:lnTo>
                        <a:lnTo>
                          <a:pt x="365" y="199"/>
                        </a:lnTo>
                        <a:lnTo>
                          <a:pt x="365" y="200"/>
                        </a:lnTo>
                        <a:lnTo>
                          <a:pt x="365" y="201"/>
                        </a:lnTo>
                        <a:lnTo>
                          <a:pt x="364" y="202"/>
                        </a:lnTo>
                        <a:lnTo>
                          <a:pt x="364" y="203"/>
                        </a:lnTo>
                        <a:lnTo>
                          <a:pt x="363" y="206"/>
                        </a:lnTo>
                        <a:lnTo>
                          <a:pt x="362" y="208"/>
                        </a:lnTo>
                        <a:lnTo>
                          <a:pt x="362" y="209"/>
                        </a:lnTo>
                        <a:lnTo>
                          <a:pt x="361" y="209"/>
                        </a:lnTo>
                        <a:lnTo>
                          <a:pt x="361" y="210"/>
                        </a:lnTo>
                        <a:lnTo>
                          <a:pt x="359" y="211"/>
                        </a:lnTo>
                        <a:lnTo>
                          <a:pt x="358" y="211"/>
                        </a:lnTo>
                        <a:lnTo>
                          <a:pt x="358" y="212"/>
                        </a:lnTo>
                        <a:lnTo>
                          <a:pt x="358" y="213"/>
                        </a:lnTo>
                        <a:lnTo>
                          <a:pt x="358" y="214"/>
                        </a:lnTo>
                        <a:lnTo>
                          <a:pt x="357" y="214"/>
                        </a:lnTo>
                        <a:lnTo>
                          <a:pt x="356" y="214"/>
                        </a:lnTo>
                        <a:lnTo>
                          <a:pt x="355" y="214"/>
                        </a:lnTo>
                        <a:lnTo>
                          <a:pt x="355" y="215"/>
                        </a:lnTo>
                        <a:lnTo>
                          <a:pt x="353" y="216"/>
                        </a:lnTo>
                        <a:lnTo>
                          <a:pt x="352" y="217"/>
                        </a:lnTo>
                        <a:lnTo>
                          <a:pt x="351" y="218"/>
                        </a:lnTo>
                        <a:lnTo>
                          <a:pt x="351" y="219"/>
                        </a:lnTo>
                        <a:lnTo>
                          <a:pt x="350" y="219"/>
                        </a:lnTo>
                        <a:lnTo>
                          <a:pt x="350" y="220"/>
                        </a:lnTo>
                        <a:lnTo>
                          <a:pt x="349" y="221"/>
                        </a:lnTo>
                        <a:lnTo>
                          <a:pt x="348" y="222"/>
                        </a:lnTo>
                        <a:lnTo>
                          <a:pt x="347" y="222"/>
                        </a:lnTo>
                        <a:lnTo>
                          <a:pt x="347" y="223"/>
                        </a:lnTo>
                        <a:lnTo>
                          <a:pt x="347" y="224"/>
                        </a:lnTo>
                        <a:lnTo>
                          <a:pt x="346" y="225"/>
                        </a:lnTo>
                        <a:lnTo>
                          <a:pt x="345" y="225"/>
                        </a:lnTo>
                        <a:lnTo>
                          <a:pt x="344" y="225"/>
                        </a:lnTo>
                        <a:lnTo>
                          <a:pt x="343" y="225"/>
                        </a:lnTo>
                        <a:lnTo>
                          <a:pt x="341" y="225"/>
                        </a:lnTo>
                        <a:lnTo>
                          <a:pt x="341" y="226"/>
                        </a:lnTo>
                        <a:lnTo>
                          <a:pt x="339" y="226"/>
                        </a:lnTo>
                        <a:lnTo>
                          <a:pt x="338" y="226"/>
                        </a:lnTo>
                        <a:lnTo>
                          <a:pt x="337" y="226"/>
                        </a:lnTo>
                        <a:lnTo>
                          <a:pt x="336" y="226"/>
                        </a:lnTo>
                        <a:lnTo>
                          <a:pt x="335" y="226"/>
                        </a:lnTo>
                        <a:lnTo>
                          <a:pt x="334" y="226"/>
                        </a:lnTo>
                        <a:lnTo>
                          <a:pt x="333" y="227"/>
                        </a:lnTo>
                        <a:lnTo>
                          <a:pt x="332" y="228"/>
                        </a:lnTo>
                        <a:lnTo>
                          <a:pt x="331" y="229"/>
                        </a:lnTo>
                        <a:lnTo>
                          <a:pt x="330" y="229"/>
                        </a:lnTo>
                        <a:lnTo>
                          <a:pt x="329" y="230"/>
                        </a:lnTo>
                        <a:lnTo>
                          <a:pt x="328" y="231"/>
                        </a:lnTo>
                        <a:lnTo>
                          <a:pt x="327" y="232"/>
                        </a:lnTo>
                        <a:lnTo>
                          <a:pt x="327" y="233"/>
                        </a:lnTo>
                        <a:lnTo>
                          <a:pt x="327" y="234"/>
                        </a:lnTo>
                        <a:lnTo>
                          <a:pt x="327" y="235"/>
                        </a:lnTo>
                        <a:lnTo>
                          <a:pt x="326" y="236"/>
                        </a:lnTo>
                        <a:lnTo>
                          <a:pt x="325" y="237"/>
                        </a:lnTo>
                        <a:lnTo>
                          <a:pt x="324" y="237"/>
                        </a:lnTo>
                        <a:lnTo>
                          <a:pt x="324" y="238"/>
                        </a:lnTo>
                        <a:lnTo>
                          <a:pt x="322" y="238"/>
                        </a:lnTo>
                        <a:lnTo>
                          <a:pt x="320" y="239"/>
                        </a:lnTo>
                        <a:lnTo>
                          <a:pt x="320" y="240"/>
                        </a:lnTo>
                        <a:lnTo>
                          <a:pt x="318" y="241"/>
                        </a:lnTo>
                        <a:lnTo>
                          <a:pt x="318" y="240"/>
                        </a:lnTo>
                        <a:lnTo>
                          <a:pt x="317" y="236"/>
                        </a:lnTo>
                        <a:lnTo>
                          <a:pt x="314" y="229"/>
                        </a:lnTo>
                        <a:lnTo>
                          <a:pt x="314" y="228"/>
                        </a:lnTo>
                        <a:lnTo>
                          <a:pt x="314" y="227"/>
                        </a:lnTo>
                        <a:lnTo>
                          <a:pt x="313" y="226"/>
                        </a:lnTo>
                        <a:lnTo>
                          <a:pt x="314" y="225"/>
                        </a:lnTo>
                        <a:lnTo>
                          <a:pt x="314" y="226"/>
                        </a:lnTo>
                        <a:lnTo>
                          <a:pt x="315" y="225"/>
                        </a:lnTo>
                        <a:lnTo>
                          <a:pt x="315" y="224"/>
                        </a:lnTo>
                        <a:lnTo>
                          <a:pt x="314" y="223"/>
                        </a:lnTo>
                        <a:lnTo>
                          <a:pt x="313" y="222"/>
                        </a:lnTo>
                        <a:lnTo>
                          <a:pt x="313" y="221"/>
                        </a:lnTo>
                        <a:lnTo>
                          <a:pt x="312" y="221"/>
                        </a:lnTo>
                        <a:lnTo>
                          <a:pt x="312" y="220"/>
                        </a:lnTo>
                        <a:lnTo>
                          <a:pt x="311" y="220"/>
                        </a:lnTo>
                        <a:lnTo>
                          <a:pt x="311" y="218"/>
                        </a:lnTo>
                        <a:lnTo>
                          <a:pt x="311" y="217"/>
                        </a:lnTo>
                        <a:lnTo>
                          <a:pt x="312" y="216"/>
                        </a:lnTo>
                        <a:lnTo>
                          <a:pt x="313" y="216"/>
                        </a:lnTo>
                        <a:lnTo>
                          <a:pt x="313" y="215"/>
                        </a:lnTo>
                        <a:lnTo>
                          <a:pt x="312" y="215"/>
                        </a:lnTo>
                        <a:lnTo>
                          <a:pt x="312" y="214"/>
                        </a:lnTo>
                        <a:lnTo>
                          <a:pt x="311" y="213"/>
                        </a:lnTo>
                        <a:lnTo>
                          <a:pt x="312" y="212"/>
                        </a:lnTo>
                        <a:lnTo>
                          <a:pt x="314" y="211"/>
                        </a:lnTo>
                        <a:lnTo>
                          <a:pt x="315" y="210"/>
                        </a:lnTo>
                        <a:lnTo>
                          <a:pt x="315" y="209"/>
                        </a:lnTo>
                        <a:lnTo>
                          <a:pt x="315" y="207"/>
                        </a:lnTo>
                        <a:lnTo>
                          <a:pt x="314" y="206"/>
                        </a:lnTo>
                        <a:lnTo>
                          <a:pt x="313" y="205"/>
                        </a:lnTo>
                        <a:lnTo>
                          <a:pt x="313" y="204"/>
                        </a:lnTo>
                        <a:lnTo>
                          <a:pt x="312" y="204"/>
                        </a:lnTo>
                        <a:lnTo>
                          <a:pt x="312" y="203"/>
                        </a:lnTo>
                        <a:lnTo>
                          <a:pt x="311" y="203"/>
                        </a:lnTo>
                        <a:lnTo>
                          <a:pt x="310" y="203"/>
                        </a:lnTo>
                        <a:lnTo>
                          <a:pt x="310" y="204"/>
                        </a:lnTo>
                        <a:lnTo>
                          <a:pt x="308" y="204"/>
                        </a:lnTo>
                        <a:lnTo>
                          <a:pt x="306" y="206"/>
                        </a:lnTo>
                        <a:lnTo>
                          <a:pt x="304" y="207"/>
                        </a:lnTo>
                        <a:lnTo>
                          <a:pt x="303" y="208"/>
                        </a:lnTo>
                        <a:lnTo>
                          <a:pt x="302" y="208"/>
                        </a:lnTo>
                        <a:lnTo>
                          <a:pt x="300" y="207"/>
                        </a:lnTo>
                        <a:lnTo>
                          <a:pt x="299" y="206"/>
                        </a:lnTo>
                        <a:lnTo>
                          <a:pt x="297" y="204"/>
                        </a:lnTo>
                        <a:lnTo>
                          <a:pt x="295" y="203"/>
                        </a:lnTo>
                        <a:lnTo>
                          <a:pt x="295" y="202"/>
                        </a:lnTo>
                        <a:lnTo>
                          <a:pt x="294" y="200"/>
                        </a:lnTo>
                        <a:lnTo>
                          <a:pt x="293" y="200"/>
                        </a:lnTo>
                        <a:lnTo>
                          <a:pt x="293" y="199"/>
                        </a:lnTo>
                        <a:lnTo>
                          <a:pt x="293" y="198"/>
                        </a:lnTo>
                        <a:lnTo>
                          <a:pt x="292" y="197"/>
                        </a:lnTo>
                        <a:lnTo>
                          <a:pt x="292" y="196"/>
                        </a:lnTo>
                        <a:lnTo>
                          <a:pt x="293" y="195"/>
                        </a:lnTo>
                        <a:lnTo>
                          <a:pt x="294" y="194"/>
                        </a:lnTo>
                        <a:lnTo>
                          <a:pt x="296" y="193"/>
                        </a:lnTo>
                        <a:lnTo>
                          <a:pt x="297" y="192"/>
                        </a:lnTo>
                        <a:lnTo>
                          <a:pt x="297" y="191"/>
                        </a:lnTo>
                        <a:lnTo>
                          <a:pt x="298" y="189"/>
                        </a:lnTo>
                        <a:lnTo>
                          <a:pt x="298" y="188"/>
                        </a:lnTo>
                        <a:lnTo>
                          <a:pt x="297" y="187"/>
                        </a:lnTo>
                        <a:lnTo>
                          <a:pt x="295" y="185"/>
                        </a:lnTo>
                        <a:lnTo>
                          <a:pt x="294" y="184"/>
                        </a:lnTo>
                        <a:lnTo>
                          <a:pt x="291" y="183"/>
                        </a:lnTo>
                        <a:lnTo>
                          <a:pt x="290" y="183"/>
                        </a:lnTo>
                        <a:lnTo>
                          <a:pt x="289" y="183"/>
                        </a:lnTo>
                        <a:lnTo>
                          <a:pt x="288" y="184"/>
                        </a:lnTo>
                        <a:lnTo>
                          <a:pt x="287" y="184"/>
                        </a:lnTo>
                        <a:lnTo>
                          <a:pt x="286" y="186"/>
                        </a:lnTo>
                        <a:lnTo>
                          <a:pt x="285" y="187"/>
                        </a:lnTo>
                        <a:lnTo>
                          <a:pt x="284" y="189"/>
                        </a:lnTo>
                        <a:lnTo>
                          <a:pt x="284" y="190"/>
                        </a:lnTo>
                        <a:lnTo>
                          <a:pt x="283" y="193"/>
                        </a:lnTo>
                        <a:lnTo>
                          <a:pt x="283" y="194"/>
                        </a:lnTo>
                        <a:lnTo>
                          <a:pt x="283" y="196"/>
                        </a:lnTo>
                        <a:lnTo>
                          <a:pt x="282" y="197"/>
                        </a:lnTo>
                        <a:lnTo>
                          <a:pt x="281" y="199"/>
                        </a:lnTo>
                        <a:lnTo>
                          <a:pt x="280" y="199"/>
                        </a:lnTo>
                        <a:lnTo>
                          <a:pt x="280" y="200"/>
                        </a:lnTo>
                        <a:lnTo>
                          <a:pt x="279" y="199"/>
                        </a:lnTo>
                        <a:lnTo>
                          <a:pt x="278" y="199"/>
                        </a:lnTo>
                        <a:lnTo>
                          <a:pt x="277" y="198"/>
                        </a:lnTo>
                        <a:lnTo>
                          <a:pt x="276" y="197"/>
                        </a:lnTo>
                        <a:lnTo>
                          <a:pt x="275" y="196"/>
                        </a:lnTo>
                        <a:lnTo>
                          <a:pt x="275" y="195"/>
                        </a:lnTo>
                        <a:lnTo>
                          <a:pt x="274" y="193"/>
                        </a:lnTo>
                        <a:lnTo>
                          <a:pt x="274" y="192"/>
                        </a:lnTo>
                        <a:lnTo>
                          <a:pt x="275" y="190"/>
                        </a:lnTo>
                        <a:lnTo>
                          <a:pt x="274" y="189"/>
                        </a:lnTo>
                        <a:lnTo>
                          <a:pt x="274" y="187"/>
                        </a:lnTo>
                        <a:lnTo>
                          <a:pt x="274" y="186"/>
                        </a:lnTo>
                        <a:lnTo>
                          <a:pt x="273" y="185"/>
                        </a:lnTo>
                        <a:lnTo>
                          <a:pt x="273" y="184"/>
                        </a:lnTo>
                        <a:lnTo>
                          <a:pt x="271" y="184"/>
                        </a:lnTo>
                        <a:lnTo>
                          <a:pt x="270" y="183"/>
                        </a:lnTo>
                        <a:lnTo>
                          <a:pt x="270" y="182"/>
                        </a:lnTo>
                        <a:lnTo>
                          <a:pt x="269" y="182"/>
                        </a:lnTo>
                        <a:lnTo>
                          <a:pt x="268" y="181"/>
                        </a:lnTo>
                        <a:lnTo>
                          <a:pt x="268" y="180"/>
                        </a:lnTo>
                        <a:lnTo>
                          <a:pt x="267" y="180"/>
                        </a:lnTo>
                        <a:lnTo>
                          <a:pt x="267" y="179"/>
                        </a:lnTo>
                        <a:lnTo>
                          <a:pt x="266" y="178"/>
                        </a:lnTo>
                        <a:lnTo>
                          <a:pt x="264" y="177"/>
                        </a:lnTo>
                        <a:lnTo>
                          <a:pt x="264" y="176"/>
                        </a:lnTo>
                        <a:lnTo>
                          <a:pt x="263" y="176"/>
                        </a:lnTo>
                        <a:lnTo>
                          <a:pt x="261" y="176"/>
                        </a:lnTo>
                        <a:lnTo>
                          <a:pt x="259" y="175"/>
                        </a:lnTo>
                        <a:lnTo>
                          <a:pt x="257" y="175"/>
                        </a:lnTo>
                        <a:lnTo>
                          <a:pt x="256" y="176"/>
                        </a:lnTo>
                        <a:lnTo>
                          <a:pt x="254" y="176"/>
                        </a:lnTo>
                        <a:lnTo>
                          <a:pt x="253" y="176"/>
                        </a:lnTo>
                        <a:lnTo>
                          <a:pt x="252" y="176"/>
                        </a:lnTo>
                        <a:lnTo>
                          <a:pt x="251" y="176"/>
                        </a:lnTo>
                        <a:lnTo>
                          <a:pt x="250" y="176"/>
                        </a:lnTo>
                        <a:lnTo>
                          <a:pt x="250" y="177"/>
                        </a:lnTo>
                        <a:lnTo>
                          <a:pt x="249" y="177"/>
                        </a:lnTo>
                        <a:lnTo>
                          <a:pt x="249" y="176"/>
                        </a:lnTo>
                        <a:lnTo>
                          <a:pt x="247" y="175"/>
                        </a:lnTo>
                        <a:lnTo>
                          <a:pt x="246" y="175"/>
                        </a:lnTo>
                        <a:lnTo>
                          <a:pt x="245" y="173"/>
                        </a:lnTo>
                        <a:lnTo>
                          <a:pt x="245" y="172"/>
                        </a:lnTo>
                        <a:lnTo>
                          <a:pt x="244" y="171"/>
                        </a:lnTo>
                        <a:lnTo>
                          <a:pt x="243" y="171"/>
                        </a:lnTo>
                        <a:lnTo>
                          <a:pt x="242" y="170"/>
                        </a:lnTo>
                        <a:lnTo>
                          <a:pt x="241" y="169"/>
                        </a:lnTo>
                        <a:lnTo>
                          <a:pt x="241" y="168"/>
                        </a:lnTo>
                        <a:lnTo>
                          <a:pt x="240" y="168"/>
                        </a:lnTo>
                        <a:lnTo>
                          <a:pt x="239" y="168"/>
                        </a:lnTo>
                        <a:lnTo>
                          <a:pt x="238" y="167"/>
                        </a:lnTo>
                        <a:lnTo>
                          <a:pt x="234" y="166"/>
                        </a:lnTo>
                        <a:lnTo>
                          <a:pt x="232" y="165"/>
                        </a:lnTo>
                        <a:lnTo>
                          <a:pt x="231" y="165"/>
                        </a:lnTo>
                        <a:lnTo>
                          <a:pt x="229" y="164"/>
                        </a:lnTo>
                        <a:lnTo>
                          <a:pt x="228" y="164"/>
                        </a:lnTo>
                        <a:lnTo>
                          <a:pt x="228" y="163"/>
                        </a:lnTo>
                        <a:lnTo>
                          <a:pt x="227" y="162"/>
                        </a:lnTo>
                        <a:lnTo>
                          <a:pt x="227" y="163"/>
                        </a:lnTo>
                        <a:lnTo>
                          <a:pt x="226" y="163"/>
                        </a:lnTo>
                        <a:lnTo>
                          <a:pt x="225" y="163"/>
                        </a:lnTo>
                        <a:lnTo>
                          <a:pt x="224" y="164"/>
                        </a:lnTo>
                        <a:lnTo>
                          <a:pt x="222" y="163"/>
                        </a:lnTo>
                        <a:lnTo>
                          <a:pt x="221" y="163"/>
                        </a:lnTo>
                        <a:lnTo>
                          <a:pt x="220" y="163"/>
                        </a:lnTo>
                        <a:lnTo>
                          <a:pt x="220" y="161"/>
                        </a:lnTo>
                        <a:lnTo>
                          <a:pt x="219" y="160"/>
                        </a:lnTo>
                        <a:lnTo>
                          <a:pt x="219" y="159"/>
                        </a:lnTo>
                        <a:lnTo>
                          <a:pt x="219" y="158"/>
                        </a:lnTo>
                        <a:lnTo>
                          <a:pt x="219" y="157"/>
                        </a:lnTo>
                        <a:lnTo>
                          <a:pt x="219" y="156"/>
                        </a:lnTo>
                        <a:lnTo>
                          <a:pt x="220" y="156"/>
                        </a:lnTo>
                        <a:lnTo>
                          <a:pt x="220" y="155"/>
                        </a:lnTo>
                        <a:lnTo>
                          <a:pt x="219" y="154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2"/>
                        </a:lnTo>
                        <a:lnTo>
                          <a:pt x="217" y="151"/>
                        </a:lnTo>
                        <a:lnTo>
                          <a:pt x="217" y="150"/>
                        </a:lnTo>
                        <a:lnTo>
                          <a:pt x="217" y="149"/>
                        </a:lnTo>
                        <a:lnTo>
                          <a:pt x="216" y="148"/>
                        </a:lnTo>
                        <a:lnTo>
                          <a:pt x="216" y="147"/>
                        </a:lnTo>
                        <a:lnTo>
                          <a:pt x="215" y="146"/>
                        </a:lnTo>
                        <a:lnTo>
                          <a:pt x="214" y="146"/>
                        </a:lnTo>
                        <a:lnTo>
                          <a:pt x="213" y="146"/>
                        </a:lnTo>
                        <a:lnTo>
                          <a:pt x="212" y="146"/>
                        </a:lnTo>
                        <a:lnTo>
                          <a:pt x="211" y="146"/>
                        </a:lnTo>
                        <a:lnTo>
                          <a:pt x="210" y="146"/>
                        </a:lnTo>
                        <a:lnTo>
                          <a:pt x="209" y="145"/>
                        </a:lnTo>
                        <a:lnTo>
                          <a:pt x="209" y="144"/>
                        </a:lnTo>
                        <a:lnTo>
                          <a:pt x="208" y="144"/>
                        </a:lnTo>
                        <a:lnTo>
                          <a:pt x="207" y="143"/>
                        </a:lnTo>
                        <a:lnTo>
                          <a:pt x="206" y="143"/>
                        </a:lnTo>
                        <a:lnTo>
                          <a:pt x="204" y="143"/>
                        </a:lnTo>
                        <a:lnTo>
                          <a:pt x="203" y="143"/>
                        </a:lnTo>
                        <a:lnTo>
                          <a:pt x="202" y="144"/>
                        </a:lnTo>
                        <a:lnTo>
                          <a:pt x="201" y="145"/>
                        </a:lnTo>
                        <a:lnTo>
                          <a:pt x="200" y="145"/>
                        </a:lnTo>
                        <a:lnTo>
                          <a:pt x="199" y="145"/>
                        </a:lnTo>
                        <a:lnTo>
                          <a:pt x="198" y="145"/>
                        </a:lnTo>
                        <a:lnTo>
                          <a:pt x="198" y="146"/>
                        </a:lnTo>
                        <a:lnTo>
                          <a:pt x="198" y="147"/>
                        </a:lnTo>
                        <a:lnTo>
                          <a:pt x="196" y="148"/>
                        </a:lnTo>
                        <a:lnTo>
                          <a:pt x="195" y="148"/>
                        </a:lnTo>
                        <a:lnTo>
                          <a:pt x="194" y="148"/>
                        </a:lnTo>
                        <a:lnTo>
                          <a:pt x="193" y="148"/>
                        </a:lnTo>
                        <a:lnTo>
                          <a:pt x="192" y="148"/>
                        </a:lnTo>
                        <a:lnTo>
                          <a:pt x="191" y="149"/>
                        </a:lnTo>
                        <a:lnTo>
                          <a:pt x="190" y="149"/>
                        </a:lnTo>
                        <a:lnTo>
                          <a:pt x="190" y="150"/>
                        </a:lnTo>
                        <a:lnTo>
                          <a:pt x="189" y="150"/>
                        </a:lnTo>
                        <a:lnTo>
                          <a:pt x="187" y="150"/>
                        </a:lnTo>
                        <a:lnTo>
                          <a:pt x="187" y="151"/>
                        </a:lnTo>
                        <a:lnTo>
                          <a:pt x="186" y="151"/>
                        </a:lnTo>
                        <a:lnTo>
                          <a:pt x="185" y="152"/>
                        </a:lnTo>
                        <a:lnTo>
                          <a:pt x="184" y="152"/>
                        </a:lnTo>
                        <a:lnTo>
                          <a:pt x="183" y="153"/>
                        </a:lnTo>
                        <a:lnTo>
                          <a:pt x="182" y="153"/>
                        </a:lnTo>
                        <a:lnTo>
                          <a:pt x="180" y="153"/>
                        </a:lnTo>
                        <a:lnTo>
                          <a:pt x="179" y="153"/>
                        </a:lnTo>
                        <a:lnTo>
                          <a:pt x="178" y="153"/>
                        </a:lnTo>
                        <a:lnTo>
                          <a:pt x="177" y="153"/>
                        </a:lnTo>
                        <a:lnTo>
                          <a:pt x="176" y="153"/>
                        </a:lnTo>
                        <a:lnTo>
                          <a:pt x="174" y="153"/>
                        </a:lnTo>
                        <a:lnTo>
                          <a:pt x="173" y="153"/>
                        </a:lnTo>
                        <a:lnTo>
                          <a:pt x="173" y="155"/>
                        </a:lnTo>
                        <a:lnTo>
                          <a:pt x="174" y="158"/>
                        </a:lnTo>
                        <a:lnTo>
                          <a:pt x="174" y="160"/>
                        </a:lnTo>
                        <a:lnTo>
                          <a:pt x="174" y="161"/>
                        </a:lnTo>
                        <a:lnTo>
                          <a:pt x="174" y="162"/>
                        </a:lnTo>
                        <a:lnTo>
                          <a:pt x="174" y="163"/>
                        </a:lnTo>
                        <a:lnTo>
                          <a:pt x="174" y="165"/>
                        </a:lnTo>
                        <a:lnTo>
                          <a:pt x="174" y="166"/>
                        </a:lnTo>
                        <a:lnTo>
                          <a:pt x="172" y="167"/>
                        </a:lnTo>
                        <a:lnTo>
                          <a:pt x="171" y="167"/>
                        </a:lnTo>
                        <a:lnTo>
                          <a:pt x="170" y="167"/>
                        </a:lnTo>
                        <a:lnTo>
                          <a:pt x="169" y="167"/>
                        </a:lnTo>
                        <a:lnTo>
                          <a:pt x="167" y="167"/>
                        </a:lnTo>
                        <a:lnTo>
                          <a:pt x="166" y="166"/>
                        </a:lnTo>
                        <a:lnTo>
                          <a:pt x="166" y="167"/>
                        </a:lnTo>
                        <a:lnTo>
                          <a:pt x="165" y="167"/>
                        </a:lnTo>
                        <a:lnTo>
                          <a:pt x="164" y="167"/>
                        </a:lnTo>
                        <a:lnTo>
                          <a:pt x="163" y="168"/>
                        </a:lnTo>
                        <a:lnTo>
                          <a:pt x="162" y="168"/>
                        </a:lnTo>
                        <a:lnTo>
                          <a:pt x="160" y="168"/>
                        </a:lnTo>
                        <a:lnTo>
                          <a:pt x="159" y="168"/>
                        </a:lnTo>
                        <a:lnTo>
                          <a:pt x="158" y="167"/>
                        </a:lnTo>
                        <a:lnTo>
                          <a:pt x="156" y="168"/>
                        </a:lnTo>
                        <a:lnTo>
                          <a:pt x="155" y="168"/>
                        </a:lnTo>
                        <a:lnTo>
                          <a:pt x="153" y="168"/>
                        </a:lnTo>
                        <a:lnTo>
                          <a:pt x="152" y="168"/>
                        </a:lnTo>
                        <a:lnTo>
                          <a:pt x="151" y="168"/>
                        </a:lnTo>
                        <a:lnTo>
                          <a:pt x="150" y="169"/>
                        </a:lnTo>
                        <a:lnTo>
                          <a:pt x="150" y="170"/>
                        </a:lnTo>
                        <a:lnTo>
                          <a:pt x="150" y="171"/>
                        </a:lnTo>
                        <a:lnTo>
                          <a:pt x="150" y="174"/>
                        </a:lnTo>
                        <a:lnTo>
                          <a:pt x="151" y="175"/>
                        </a:lnTo>
                        <a:lnTo>
                          <a:pt x="152" y="176"/>
                        </a:lnTo>
                        <a:lnTo>
                          <a:pt x="152" y="177"/>
                        </a:lnTo>
                        <a:lnTo>
                          <a:pt x="152" y="179"/>
                        </a:lnTo>
                        <a:lnTo>
                          <a:pt x="152" y="180"/>
                        </a:lnTo>
                        <a:lnTo>
                          <a:pt x="151" y="181"/>
                        </a:lnTo>
                        <a:lnTo>
                          <a:pt x="150" y="183"/>
                        </a:lnTo>
                        <a:lnTo>
                          <a:pt x="149" y="184"/>
                        </a:lnTo>
                        <a:lnTo>
                          <a:pt x="148" y="184"/>
                        </a:lnTo>
                        <a:lnTo>
                          <a:pt x="148" y="186"/>
                        </a:lnTo>
                        <a:lnTo>
                          <a:pt x="146" y="186"/>
                        </a:lnTo>
                        <a:lnTo>
                          <a:pt x="146" y="187"/>
                        </a:lnTo>
                        <a:lnTo>
                          <a:pt x="145" y="189"/>
                        </a:lnTo>
                        <a:lnTo>
                          <a:pt x="144" y="190"/>
                        </a:lnTo>
                        <a:lnTo>
                          <a:pt x="142" y="191"/>
                        </a:lnTo>
                        <a:lnTo>
                          <a:pt x="141" y="192"/>
                        </a:lnTo>
                        <a:lnTo>
                          <a:pt x="140" y="192"/>
                        </a:lnTo>
                        <a:lnTo>
                          <a:pt x="139" y="192"/>
                        </a:lnTo>
                        <a:lnTo>
                          <a:pt x="138" y="192"/>
                        </a:lnTo>
                        <a:lnTo>
                          <a:pt x="136" y="192"/>
                        </a:lnTo>
                        <a:lnTo>
                          <a:pt x="134" y="192"/>
                        </a:lnTo>
                        <a:lnTo>
                          <a:pt x="134" y="191"/>
                        </a:lnTo>
                        <a:lnTo>
                          <a:pt x="131" y="192"/>
                        </a:lnTo>
                        <a:lnTo>
                          <a:pt x="130" y="193"/>
                        </a:lnTo>
                        <a:lnTo>
                          <a:pt x="128" y="194"/>
                        </a:lnTo>
                        <a:lnTo>
                          <a:pt x="127" y="194"/>
                        </a:lnTo>
                        <a:lnTo>
                          <a:pt x="127" y="195"/>
                        </a:lnTo>
                        <a:lnTo>
                          <a:pt x="126" y="195"/>
                        </a:lnTo>
                        <a:lnTo>
                          <a:pt x="125" y="195"/>
                        </a:lnTo>
                        <a:lnTo>
                          <a:pt x="125" y="196"/>
                        </a:lnTo>
                        <a:lnTo>
                          <a:pt x="124" y="196"/>
                        </a:lnTo>
                        <a:lnTo>
                          <a:pt x="123" y="195"/>
                        </a:lnTo>
                        <a:lnTo>
                          <a:pt x="121" y="195"/>
                        </a:lnTo>
                        <a:lnTo>
                          <a:pt x="120" y="195"/>
                        </a:lnTo>
                        <a:lnTo>
                          <a:pt x="120" y="194"/>
                        </a:lnTo>
                        <a:lnTo>
                          <a:pt x="120" y="193"/>
                        </a:lnTo>
                        <a:lnTo>
                          <a:pt x="119" y="193"/>
                        </a:lnTo>
                        <a:lnTo>
                          <a:pt x="118" y="191"/>
                        </a:lnTo>
                        <a:lnTo>
                          <a:pt x="116" y="190"/>
                        </a:lnTo>
                        <a:lnTo>
                          <a:pt x="116" y="189"/>
                        </a:lnTo>
                        <a:lnTo>
                          <a:pt x="114" y="189"/>
                        </a:lnTo>
                        <a:lnTo>
                          <a:pt x="113" y="189"/>
                        </a:lnTo>
                        <a:lnTo>
                          <a:pt x="112" y="189"/>
                        </a:lnTo>
                        <a:lnTo>
                          <a:pt x="111" y="190"/>
                        </a:lnTo>
                        <a:lnTo>
                          <a:pt x="110" y="191"/>
                        </a:lnTo>
                        <a:lnTo>
                          <a:pt x="109" y="192"/>
                        </a:lnTo>
                        <a:lnTo>
                          <a:pt x="108" y="195"/>
                        </a:lnTo>
                        <a:lnTo>
                          <a:pt x="107" y="198"/>
                        </a:lnTo>
                        <a:lnTo>
                          <a:pt x="107" y="199"/>
                        </a:lnTo>
                        <a:lnTo>
                          <a:pt x="107" y="201"/>
                        </a:lnTo>
                        <a:lnTo>
                          <a:pt x="107" y="202"/>
                        </a:lnTo>
                        <a:lnTo>
                          <a:pt x="107" y="203"/>
                        </a:lnTo>
                        <a:lnTo>
                          <a:pt x="106" y="205"/>
                        </a:lnTo>
                        <a:lnTo>
                          <a:pt x="106" y="206"/>
                        </a:lnTo>
                        <a:lnTo>
                          <a:pt x="106" y="207"/>
                        </a:lnTo>
                        <a:lnTo>
                          <a:pt x="105" y="208"/>
                        </a:lnTo>
                        <a:lnTo>
                          <a:pt x="105" y="209"/>
                        </a:lnTo>
                        <a:lnTo>
                          <a:pt x="105" y="210"/>
                        </a:lnTo>
                        <a:lnTo>
                          <a:pt x="105" y="211"/>
                        </a:lnTo>
                        <a:lnTo>
                          <a:pt x="104" y="211"/>
                        </a:lnTo>
                        <a:lnTo>
                          <a:pt x="104" y="212"/>
                        </a:lnTo>
                        <a:lnTo>
                          <a:pt x="103" y="213"/>
                        </a:lnTo>
                        <a:lnTo>
                          <a:pt x="102" y="215"/>
                        </a:lnTo>
                        <a:lnTo>
                          <a:pt x="102" y="216"/>
                        </a:lnTo>
                        <a:lnTo>
                          <a:pt x="101" y="217"/>
                        </a:lnTo>
                        <a:lnTo>
                          <a:pt x="101" y="218"/>
                        </a:lnTo>
                        <a:lnTo>
                          <a:pt x="101" y="219"/>
                        </a:lnTo>
                        <a:lnTo>
                          <a:pt x="101" y="220"/>
                        </a:lnTo>
                        <a:lnTo>
                          <a:pt x="100" y="221"/>
                        </a:lnTo>
                        <a:lnTo>
                          <a:pt x="99" y="222"/>
                        </a:lnTo>
                        <a:lnTo>
                          <a:pt x="98" y="222"/>
                        </a:lnTo>
                        <a:lnTo>
                          <a:pt x="96" y="221"/>
                        </a:lnTo>
                        <a:lnTo>
                          <a:pt x="95" y="221"/>
                        </a:lnTo>
                        <a:lnTo>
                          <a:pt x="94" y="220"/>
                        </a:lnTo>
                        <a:lnTo>
                          <a:pt x="93" y="219"/>
                        </a:lnTo>
                        <a:lnTo>
                          <a:pt x="92" y="218"/>
                        </a:lnTo>
                        <a:lnTo>
                          <a:pt x="91" y="219"/>
                        </a:lnTo>
                        <a:lnTo>
                          <a:pt x="88" y="223"/>
                        </a:lnTo>
                        <a:lnTo>
                          <a:pt x="88" y="224"/>
                        </a:lnTo>
                        <a:lnTo>
                          <a:pt x="87" y="224"/>
                        </a:lnTo>
                        <a:lnTo>
                          <a:pt x="87" y="225"/>
                        </a:lnTo>
                        <a:lnTo>
                          <a:pt x="86" y="225"/>
                        </a:lnTo>
                        <a:lnTo>
                          <a:pt x="85" y="224"/>
                        </a:lnTo>
                        <a:lnTo>
                          <a:pt x="84" y="224"/>
                        </a:lnTo>
                        <a:lnTo>
                          <a:pt x="83" y="224"/>
                        </a:lnTo>
                        <a:lnTo>
                          <a:pt x="83" y="223"/>
                        </a:lnTo>
                        <a:lnTo>
                          <a:pt x="82" y="223"/>
                        </a:lnTo>
                        <a:lnTo>
                          <a:pt x="81" y="224"/>
                        </a:lnTo>
                        <a:lnTo>
                          <a:pt x="80" y="224"/>
                        </a:lnTo>
                        <a:lnTo>
                          <a:pt x="79" y="225"/>
                        </a:lnTo>
                        <a:lnTo>
                          <a:pt x="79" y="226"/>
                        </a:lnTo>
                        <a:lnTo>
                          <a:pt x="79" y="227"/>
                        </a:lnTo>
                        <a:lnTo>
                          <a:pt x="78" y="227"/>
                        </a:lnTo>
                        <a:lnTo>
                          <a:pt x="77" y="228"/>
                        </a:lnTo>
                        <a:lnTo>
                          <a:pt x="76" y="229"/>
                        </a:lnTo>
                        <a:lnTo>
                          <a:pt x="75" y="229"/>
                        </a:lnTo>
                        <a:lnTo>
                          <a:pt x="74" y="229"/>
                        </a:lnTo>
                        <a:lnTo>
                          <a:pt x="73" y="229"/>
                        </a:lnTo>
                        <a:lnTo>
                          <a:pt x="72" y="230"/>
                        </a:lnTo>
                        <a:lnTo>
                          <a:pt x="71" y="230"/>
                        </a:lnTo>
                        <a:lnTo>
                          <a:pt x="70" y="230"/>
                        </a:lnTo>
                        <a:lnTo>
                          <a:pt x="69" y="230"/>
                        </a:lnTo>
                        <a:lnTo>
                          <a:pt x="67" y="229"/>
                        </a:lnTo>
                        <a:lnTo>
                          <a:pt x="64" y="228"/>
                        </a:lnTo>
                        <a:lnTo>
                          <a:pt x="62" y="227"/>
                        </a:lnTo>
                        <a:lnTo>
                          <a:pt x="61" y="226"/>
                        </a:lnTo>
                        <a:lnTo>
                          <a:pt x="61" y="225"/>
                        </a:lnTo>
                        <a:lnTo>
                          <a:pt x="60" y="225"/>
                        </a:lnTo>
                        <a:lnTo>
                          <a:pt x="58" y="225"/>
                        </a:lnTo>
                        <a:lnTo>
                          <a:pt x="57" y="225"/>
                        </a:lnTo>
                        <a:lnTo>
                          <a:pt x="56" y="225"/>
                        </a:lnTo>
                        <a:lnTo>
                          <a:pt x="55" y="225"/>
                        </a:lnTo>
                        <a:lnTo>
                          <a:pt x="56" y="225"/>
                        </a:lnTo>
                        <a:lnTo>
                          <a:pt x="57" y="223"/>
                        </a:lnTo>
                        <a:lnTo>
                          <a:pt x="56" y="223"/>
                        </a:lnTo>
                        <a:lnTo>
                          <a:pt x="56" y="222"/>
                        </a:lnTo>
                        <a:lnTo>
                          <a:pt x="56" y="221"/>
                        </a:lnTo>
                        <a:lnTo>
                          <a:pt x="57" y="221"/>
                        </a:lnTo>
                        <a:lnTo>
                          <a:pt x="58" y="221"/>
                        </a:lnTo>
                        <a:lnTo>
                          <a:pt x="58" y="220"/>
                        </a:lnTo>
                        <a:lnTo>
                          <a:pt x="59" y="218"/>
                        </a:lnTo>
                        <a:lnTo>
                          <a:pt x="58" y="217"/>
                        </a:lnTo>
                        <a:lnTo>
                          <a:pt x="58" y="216"/>
                        </a:lnTo>
                        <a:lnTo>
                          <a:pt x="59" y="215"/>
                        </a:lnTo>
                        <a:lnTo>
                          <a:pt x="59" y="214"/>
                        </a:lnTo>
                        <a:lnTo>
                          <a:pt x="59" y="213"/>
                        </a:lnTo>
                        <a:lnTo>
                          <a:pt x="59" y="212"/>
                        </a:lnTo>
                        <a:lnTo>
                          <a:pt x="58" y="211"/>
                        </a:lnTo>
                        <a:lnTo>
                          <a:pt x="58" y="210"/>
                        </a:lnTo>
                        <a:lnTo>
                          <a:pt x="59" y="210"/>
                        </a:lnTo>
                        <a:lnTo>
                          <a:pt x="59" y="209"/>
                        </a:lnTo>
                        <a:lnTo>
                          <a:pt x="60" y="209"/>
                        </a:lnTo>
                        <a:lnTo>
                          <a:pt x="61" y="210"/>
                        </a:lnTo>
                        <a:lnTo>
                          <a:pt x="62" y="210"/>
                        </a:lnTo>
                        <a:lnTo>
                          <a:pt x="63" y="209"/>
                        </a:lnTo>
                        <a:lnTo>
                          <a:pt x="63" y="208"/>
                        </a:lnTo>
                        <a:lnTo>
                          <a:pt x="64" y="208"/>
                        </a:lnTo>
                        <a:lnTo>
                          <a:pt x="65" y="208"/>
                        </a:lnTo>
                        <a:lnTo>
                          <a:pt x="65" y="207"/>
                        </a:lnTo>
                        <a:lnTo>
                          <a:pt x="66" y="206"/>
                        </a:lnTo>
                        <a:lnTo>
                          <a:pt x="65" y="206"/>
                        </a:lnTo>
                        <a:lnTo>
                          <a:pt x="65" y="205"/>
                        </a:lnTo>
                        <a:lnTo>
                          <a:pt x="65" y="204"/>
                        </a:lnTo>
                        <a:lnTo>
                          <a:pt x="65" y="203"/>
                        </a:lnTo>
                        <a:lnTo>
                          <a:pt x="66" y="201"/>
                        </a:lnTo>
                        <a:lnTo>
                          <a:pt x="66" y="200"/>
                        </a:lnTo>
                        <a:lnTo>
                          <a:pt x="67" y="199"/>
                        </a:lnTo>
                        <a:lnTo>
                          <a:pt x="68" y="198"/>
                        </a:lnTo>
                        <a:lnTo>
                          <a:pt x="68" y="197"/>
                        </a:lnTo>
                        <a:lnTo>
                          <a:pt x="68" y="196"/>
                        </a:lnTo>
                        <a:lnTo>
                          <a:pt x="68" y="195"/>
                        </a:lnTo>
                        <a:lnTo>
                          <a:pt x="67" y="194"/>
                        </a:lnTo>
                        <a:lnTo>
                          <a:pt x="66" y="193"/>
                        </a:lnTo>
                        <a:lnTo>
                          <a:pt x="65" y="193"/>
                        </a:lnTo>
                        <a:lnTo>
                          <a:pt x="64" y="193"/>
                        </a:lnTo>
                        <a:lnTo>
                          <a:pt x="63" y="192"/>
                        </a:lnTo>
                        <a:lnTo>
                          <a:pt x="62" y="191"/>
                        </a:lnTo>
                        <a:lnTo>
                          <a:pt x="61" y="191"/>
                        </a:lnTo>
                        <a:lnTo>
                          <a:pt x="60" y="190"/>
                        </a:lnTo>
                        <a:lnTo>
                          <a:pt x="59" y="190"/>
                        </a:lnTo>
                        <a:lnTo>
                          <a:pt x="59" y="189"/>
                        </a:lnTo>
                        <a:lnTo>
                          <a:pt x="59" y="188"/>
                        </a:lnTo>
                        <a:lnTo>
                          <a:pt x="58" y="189"/>
                        </a:lnTo>
                        <a:lnTo>
                          <a:pt x="58" y="188"/>
                        </a:lnTo>
                        <a:lnTo>
                          <a:pt x="57" y="188"/>
                        </a:lnTo>
                        <a:lnTo>
                          <a:pt x="56" y="188"/>
                        </a:lnTo>
                        <a:lnTo>
                          <a:pt x="55" y="187"/>
                        </a:lnTo>
                        <a:lnTo>
                          <a:pt x="54" y="187"/>
                        </a:lnTo>
                        <a:lnTo>
                          <a:pt x="54" y="186"/>
                        </a:lnTo>
                        <a:lnTo>
                          <a:pt x="53" y="186"/>
                        </a:lnTo>
                        <a:lnTo>
                          <a:pt x="53" y="185"/>
                        </a:lnTo>
                        <a:lnTo>
                          <a:pt x="53" y="184"/>
                        </a:lnTo>
                        <a:lnTo>
                          <a:pt x="53" y="183"/>
                        </a:lnTo>
                        <a:lnTo>
                          <a:pt x="52" y="183"/>
                        </a:lnTo>
                        <a:lnTo>
                          <a:pt x="53" y="182"/>
                        </a:lnTo>
                        <a:lnTo>
                          <a:pt x="52" y="181"/>
                        </a:lnTo>
                        <a:lnTo>
                          <a:pt x="53" y="181"/>
                        </a:lnTo>
                        <a:lnTo>
                          <a:pt x="52" y="180"/>
                        </a:lnTo>
                        <a:lnTo>
                          <a:pt x="52" y="179"/>
                        </a:lnTo>
                        <a:lnTo>
                          <a:pt x="52" y="178"/>
                        </a:lnTo>
                        <a:lnTo>
                          <a:pt x="52" y="177"/>
                        </a:lnTo>
                        <a:lnTo>
                          <a:pt x="51" y="177"/>
                        </a:lnTo>
                        <a:lnTo>
                          <a:pt x="51" y="176"/>
                        </a:lnTo>
                        <a:lnTo>
                          <a:pt x="51" y="175"/>
                        </a:lnTo>
                        <a:lnTo>
                          <a:pt x="50" y="174"/>
                        </a:lnTo>
                        <a:lnTo>
                          <a:pt x="50" y="172"/>
                        </a:lnTo>
                        <a:lnTo>
                          <a:pt x="50" y="171"/>
                        </a:lnTo>
                        <a:lnTo>
                          <a:pt x="49" y="170"/>
                        </a:lnTo>
                        <a:lnTo>
                          <a:pt x="49" y="169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7"/>
                        </a:lnTo>
                        <a:lnTo>
                          <a:pt x="48" y="166"/>
                        </a:lnTo>
                        <a:lnTo>
                          <a:pt x="47" y="165"/>
                        </a:lnTo>
                        <a:lnTo>
                          <a:pt x="47" y="164"/>
                        </a:lnTo>
                        <a:lnTo>
                          <a:pt x="46" y="163"/>
                        </a:lnTo>
                        <a:lnTo>
                          <a:pt x="47" y="162"/>
                        </a:lnTo>
                        <a:lnTo>
                          <a:pt x="46" y="162"/>
                        </a:lnTo>
                        <a:lnTo>
                          <a:pt x="46" y="161"/>
                        </a:lnTo>
                        <a:lnTo>
                          <a:pt x="45" y="161"/>
                        </a:lnTo>
                        <a:lnTo>
                          <a:pt x="45" y="160"/>
                        </a:lnTo>
                        <a:lnTo>
                          <a:pt x="44" y="159"/>
                        </a:lnTo>
                        <a:lnTo>
                          <a:pt x="44" y="158"/>
                        </a:lnTo>
                        <a:lnTo>
                          <a:pt x="43" y="158"/>
                        </a:lnTo>
                        <a:lnTo>
                          <a:pt x="42" y="159"/>
                        </a:lnTo>
                        <a:lnTo>
                          <a:pt x="41" y="159"/>
                        </a:lnTo>
                        <a:lnTo>
                          <a:pt x="40" y="158"/>
                        </a:lnTo>
                        <a:lnTo>
                          <a:pt x="40" y="157"/>
                        </a:lnTo>
                        <a:lnTo>
                          <a:pt x="39" y="157"/>
                        </a:lnTo>
                        <a:lnTo>
                          <a:pt x="39" y="156"/>
                        </a:lnTo>
                        <a:lnTo>
                          <a:pt x="38" y="156"/>
                        </a:lnTo>
                        <a:lnTo>
                          <a:pt x="37" y="157"/>
                        </a:lnTo>
                        <a:lnTo>
                          <a:pt x="36" y="157"/>
                        </a:lnTo>
                        <a:lnTo>
                          <a:pt x="35" y="157"/>
                        </a:lnTo>
                        <a:lnTo>
                          <a:pt x="34" y="158"/>
                        </a:lnTo>
                        <a:lnTo>
                          <a:pt x="33" y="158"/>
                        </a:lnTo>
                        <a:lnTo>
                          <a:pt x="33" y="157"/>
                        </a:lnTo>
                        <a:lnTo>
                          <a:pt x="33" y="156"/>
                        </a:lnTo>
                        <a:lnTo>
                          <a:pt x="33" y="155"/>
                        </a:lnTo>
                        <a:lnTo>
                          <a:pt x="34" y="154"/>
                        </a:lnTo>
                        <a:lnTo>
                          <a:pt x="33" y="153"/>
                        </a:lnTo>
                        <a:lnTo>
                          <a:pt x="33" y="152"/>
                        </a:lnTo>
                        <a:lnTo>
                          <a:pt x="32" y="151"/>
                        </a:lnTo>
                        <a:lnTo>
                          <a:pt x="31" y="152"/>
                        </a:lnTo>
                        <a:lnTo>
                          <a:pt x="30" y="152"/>
                        </a:lnTo>
                        <a:lnTo>
                          <a:pt x="30" y="151"/>
                        </a:lnTo>
                        <a:lnTo>
                          <a:pt x="29" y="151"/>
                        </a:lnTo>
                        <a:lnTo>
                          <a:pt x="28" y="151"/>
                        </a:lnTo>
                        <a:lnTo>
                          <a:pt x="28" y="152"/>
                        </a:lnTo>
                        <a:lnTo>
                          <a:pt x="28" y="151"/>
                        </a:lnTo>
                        <a:lnTo>
                          <a:pt x="27" y="151"/>
                        </a:lnTo>
                        <a:lnTo>
                          <a:pt x="26" y="151"/>
                        </a:lnTo>
                        <a:lnTo>
                          <a:pt x="26" y="150"/>
                        </a:lnTo>
                        <a:lnTo>
                          <a:pt x="25" y="149"/>
                        </a:lnTo>
                        <a:lnTo>
                          <a:pt x="24" y="149"/>
                        </a:lnTo>
                        <a:lnTo>
                          <a:pt x="25" y="148"/>
                        </a:lnTo>
                        <a:lnTo>
                          <a:pt x="24" y="147"/>
                        </a:lnTo>
                        <a:lnTo>
                          <a:pt x="23" y="147"/>
                        </a:lnTo>
                        <a:lnTo>
                          <a:pt x="23" y="146"/>
                        </a:lnTo>
                        <a:lnTo>
                          <a:pt x="23" y="145"/>
                        </a:lnTo>
                        <a:lnTo>
                          <a:pt x="24" y="144"/>
                        </a:lnTo>
                        <a:lnTo>
                          <a:pt x="25" y="143"/>
                        </a:lnTo>
                        <a:lnTo>
                          <a:pt x="25" y="142"/>
                        </a:lnTo>
                        <a:lnTo>
                          <a:pt x="24" y="142"/>
                        </a:lnTo>
                        <a:lnTo>
                          <a:pt x="23" y="142"/>
                        </a:lnTo>
                        <a:lnTo>
                          <a:pt x="22" y="142"/>
                        </a:lnTo>
                        <a:lnTo>
                          <a:pt x="21" y="142"/>
                        </a:lnTo>
                        <a:lnTo>
                          <a:pt x="20" y="142"/>
                        </a:lnTo>
                        <a:lnTo>
                          <a:pt x="19" y="142"/>
                        </a:lnTo>
                        <a:lnTo>
                          <a:pt x="18" y="142"/>
                        </a:lnTo>
                        <a:lnTo>
                          <a:pt x="17" y="142"/>
                        </a:lnTo>
                        <a:lnTo>
                          <a:pt x="16" y="142"/>
                        </a:lnTo>
                        <a:lnTo>
                          <a:pt x="15" y="142"/>
                        </a:lnTo>
                        <a:lnTo>
                          <a:pt x="15" y="141"/>
                        </a:lnTo>
                        <a:lnTo>
                          <a:pt x="14" y="141"/>
                        </a:lnTo>
                        <a:lnTo>
                          <a:pt x="13" y="141"/>
                        </a:lnTo>
                        <a:lnTo>
                          <a:pt x="12" y="142"/>
                        </a:lnTo>
                        <a:lnTo>
                          <a:pt x="12" y="143"/>
                        </a:lnTo>
                        <a:lnTo>
                          <a:pt x="11" y="143"/>
                        </a:lnTo>
                        <a:lnTo>
                          <a:pt x="10" y="142"/>
                        </a:lnTo>
                        <a:lnTo>
                          <a:pt x="9" y="143"/>
                        </a:lnTo>
                        <a:lnTo>
                          <a:pt x="8" y="143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6" y="144"/>
                        </a:lnTo>
                        <a:lnTo>
                          <a:pt x="5" y="143"/>
                        </a:lnTo>
                        <a:lnTo>
                          <a:pt x="4" y="143"/>
                        </a:lnTo>
                        <a:lnTo>
                          <a:pt x="3" y="143"/>
                        </a:lnTo>
                        <a:lnTo>
                          <a:pt x="2" y="143"/>
                        </a:lnTo>
                        <a:lnTo>
                          <a:pt x="2" y="142"/>
                        </a:lnTo>
                        <a:lnTo>
                          <a:pt x="1" y="142"/>
                        </a:lnTo>
                        <a:lnTo>
                          <a:pt x="0" y="141"/>
                        </a:lnTo>
                        <a:lnTo>
                          <a:pt x="0" y="140"/>
                        </a:lnTo>
                        <a:lnTo>
                          <a:pt x="1" y="140"/>
                        </a:lnTo>
                        <a:lnTo>
                          <a:pt x="2" y="140"/>
                        </a:lnTo>
                        <a:lnTo>
                          <a:pt x="3" y="140"/>
                        </a:lnTo>
                        <a:lnTo>
                          <a:pt x="4" y="139"/>
                        </a:lnTo>
                        <a:lnTo>
                          <a:pt x="5" y="139"/>
                        </a:lnTo>
                        <a:lnTo>
                          <a:pt x="6" y="138"/>
                        </a:lnTo>
                        <a:lnTo>
                          <a:pt x="6" y="137"/>
                        </a:lnTo>
                        <a:lnTo>
                          <a:pt x="7" y="136"/>
                        </a:lnTo>
                        <a:lnTo>
                          <a:pt x="8" y="136"/>
                        </a:lnTo>
                        <a:lnTo>
                          <a:pt x="9" y="136"/>
                        </a:lnTo>
                        <a:lnTo>
                          <a:pt x="10" y="136"/>
                        </a:lnTo>
                        <a:lnTo>
                          <a:pt x="11" y="136"/>
                        </a:lnTo>
                        <a:lnTo>
                          <a:pt x="12" y="136"/>
                        </a:lnTo>
                        <a:lnTo>
                          <a:pt x="13" y="135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6" y="134"/>
                        </a:lnTo>
                        <a:lnTo>
                          <a:pt x="16" y="132"/>
                        </a:lnTo>
                        <a:lnTo>
                          <a:pt x="16" y="131"/>
                        </a:lnTo>
                        <a:lnTo>
                          <a:pt x="15" y="131"/>
                        </a:lnTo>
                        <a:lnTo>
                          <a:pt x="15" y="130"/>
                        </a:lnTo>
                        <a:lnTo>
                          <a:pt x="16" y="130"/>
                        </a:lnTo>
                        <a:lnTo>
                          <a:pt x="17" y="130"/>
                        </a:lnTo>
                        <a:lnTo>
                          <a:pt x="17" y="129"/>
                        </a:lnTo>
                        <a:lnTo>
                          <a:pt x="19" y="130"/>
                        </a:lnTo>
                        <a:lnTo>
                          <a:pt x="19" y="129"/>
                        </a:lnTo>
                        <a:lnTo>
                          <a:pt x="20" y="129"/>
                        </a:lnTo>
                        <a:lnTo>
                          <a:pt x="21" y="128"/>
                        </a:lnTo>
                        <a:lnTo>
                          <a:pt x="21" y="127"/>
                        </a:lnTo>
                        <a:lnTo>
                          <a:pt x="22" y="126"/>
                        </a:lnTo>
                        <a:lnTo>
                          <a:pt x="22" y="125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5" y="125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3"/>
                        </a:lnTo>
                        <a:lnTo>
                          <a:pt x="28" y="123"/>
                        </a:lnTo>
                        <a:lnTo>
                          <a:pt x="29" y="122"/>
                        </a:lnTo>
                        <a:lnTo>
                          <a:pt x="30" y="121"/>
                        </a:lnTo>
                        <a:lnTo>
                          <a:pt x="30" y="119"/>
                        </a:lnTo>
                        <a:lnTo>
                          <a:pt x="30" y="118"/>
                        </a:lnTo>
                        <a:lnTo>
                          <a:pt x="32" y="118"/>
                        </a:lnTo>
                        <a:lnTo>
                          <a:pt x="33" y="119"/>
                        </a:lnTo>
                        <a:lnTo>
                          <a:pt x="33" y="118"/>
                        </a:lnTo>
                        <a:lnTo>
                          <a:pt x="33" y="117"/>
                        </a:lnTo>
                        <a:lnTo>
                          <a:pt x="34" y="117"/>
                        </a:lnTo>
                        <a:lnTo>
                          <a:pt x="34" y="116"/>
                        </a:lnTo>
                        <a:lnTo>
                          <a:pt x="34" y="115"/>
                        </a:lnTo>
                        <a:lnTo>
                          <a:pt x="34" y="114"/>
                        </a:lnTo>
                        <a:lnTo>
                          <a:pt x="35" y="114"/>
                        </a:lnTo>
                        <a:lnTo>
                          <a:pt x="36" y="114"/>
                        </a:lnTo>
                        <a:lnTo>
                          <a:pt x="37" y="113"/>
                        </a:lnTo>
                        <a:lnTo>
                          <a:pt x="38" y="113"/>
                        </a:lnTo>
                        <a:lnTo>
                          <a:pt x="39" y="113"/>
                        </a:lnTo>
                        <a:lnTo>
                          <a:pt x="39" y="112"/>
                        </a:lnTo>
                        <a:lnTo>
                          <a:pt x="39" y="111"/>
                        </a:lnTo>
                        <a:lnTo>
                          <a:pt x="40" y="111"/>
                        </a:lnTo>
                        <a:lnTo>
                          <a:pt x="41" y="111"/>
                        </a:lnTo>
                        <a:lnTo>
                          <a:pt x="42" y="112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3" y="114"/>
                        </a:lnTo>
                        <a:lnTo>
                          <a:pt x="44" y="114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6"/>
                        </a:lnTo>
                        <a:lnTo>
                          <a:pt x="46" y="116"/>
                        </a:lnTo>
                        <a:lnTo>
                          <a:pt x="46" y="117"/>
                        </a:lnTo>
                        <a:lnTo>
                          <a:pt x="47" y="117"/>
                        </a:lnTo>
                        <a:lnTo>
                          <a:pt x="47" y="116"/>
                        </a:lnTo>
                        <a:lnTo>
                          <a:pt x="48" y="116"/>
                        </a:lnTo>
                        <a:lnTo>
                          <a:pt x="48" y="115"/>
                        </a:lnTo>
                        <a:lnTo>
                          <a:pt x="49" y="115"/>
                        </a:lnTo>
                        <a:lnTo>
                          <a:pt x="49" y="114"/>
                        </a:lnTo>
                        <a:lnTo>
                          <a:pt x="49" y="113"/>
                        </a:lnTo>
                        <a:lnTo>
                          <a:pt x="49" y="112"/>
                        </a:lnTo>
                        <a:lnTo>
                          <a:pt x="49" y="111"/>
                        </a:lnTo>
                        <a:lnTo>
                          <a:pt x="50" y="111"/>
                        </a:lnTo>
                        <a:lnTo>
                          <a:pt x="51" y="110"/>
                        </a:lnTo>
                        <a:lnTo>
                          <a:pt x="50" y="110"/>
                        </a:lnTo>
                        <a:lnTo>
                          <a:pt x="50" y="109"/>
                        </a:lnTo>
                        <a:lnTo>
                          <a:pt x="50" y="108"/>
                        </a:lnTo>
                        <a:lnTo>
                          <a:pt x="51" y="107"/>
                        </a:lnTo>
                        <a:lnTo>
                          <a:pt x="52" y="108"/>
                        </a:lnTo>
                        <a:lnTo>
                          <a:pt x="53" y="108"/>
                        </a:lnTo>
                        <a:lnTo>
                          <a:pt x="54" y="109"/>
                        </a:lnTo>
                        <a:lnTo>
                          <a:pt x="54" y="110"/>
                        </a:lnTo>
                        <a:lnTo>
                          <a:pt x="55" y="110"/>
                        </a:lnTo>
                        <a:lnTo>
                          <a:pt x="56" y="111"/>
                        </a:lnTo>
                        <a:lnTo>
                          <a:pt x="57" y="110"/>
                        </a:lnTo>
                        <a:lnTo>
                          <a:pt x="58" y="109"/>
                        </a:lnTo>
                        <a:lnTo>
                          <a:pt x="58" y="108"/>
                        </a:lnTo>
                        <a:lnTo>
                          <a:pt x="58" y="106"/>
                        </a:lnTo>
                        <a:lnTo>
                          <a:pt x="58" y="105"/>
                        </a:lnTo>
                        <a:lnTo>
                          <a:pt x="58" y="104"/>
                        </a:lnTo>
                        <a:lnTo>
                          <a:pt x="60" y="105"/>
                        </a:lnTo>
                        <a:lnTo>
                          <a:pt x="61" y="105"/>
                        </a:lnTo>
                        <a:lnTo>
                          <a:pt x="61" y="104"/>
                        </a:lnTo>
                        <a:lnTo>
                          <a:pt x="62" y="103"/>
                        </a:lnTo>
                        <a:lnTo>
                          <a:pt x="63" y="103"/>
                        </a:lnTo>
                        <a:lnTo>
                          <a:pt x="63" y="102"/>
                        </a:lnTo>
                        <a:lnTo>
                          <a:pt x="63" y="101"/>
                        </a:lnTo>
                        <a:lnTo>
                          <a:pt x="63" y="100"/>
                        </a:lnTo>
                        <a:lnTo>
                          <a:pt x="62" y="99"/>
                        </a:lnTo>
                        <a:lnTo>
                          <a:pt x="63" y="98"/>
                        </a:lnTo>
                        <a:lnTo>
                          <a:pt x="64" y="97"/>
                        </a:lnTo>
                        <a:lnTo>
                          <a:pt x="65" y="97"/>
                        </a:lnTo>
                        <a:lnTo>
                          <a:pt x="67" y="97"/>
                        </a:lnTo>
                        <a:lnTo>
                          <a:pt x="67" y="96"/>
                        </a:lnTo>
                        <a:lnTo>
                          <a:pt x="68" y="95"/>
                        </a:lnTo>
                        <a:lnTo>
                          <a:pt x="69" y="95"/>
                        </a:lnTo>
                        <a:lnTo>
                          <a:pt x="70" y="95"/>
                        </a:lnTo>
                        <a:lnTo>
                          <a:pt x="71" y="95"/>
                        </a:lnTo>
                        <a:lnTo>
                          <a:pt x="71" y="94"/>
                        </a:lnTo>
                        <a:lnTo>
                          <a:pt x="72" y="93"/>
                        </a:lnTo>
                        <a:lnTo>
                          <a:pt x="73" y="92"/>
                        </a:lnTo>
                        <a:lnTo>
                          <a:pt x="74" y="92"/>
                        </a:lnTo>
                        <a:lnTo>
                          <a:pt x="75" y="91"/>
                        </a:lnTo>
                        <a:lnTo>
                          <a:pt x="75" y="90"/>
                        </a:lnTo>
                        <a:lnTo>
                          <a:pt x="75" y="89"/>
                        </a:lnTo>
                        <a:lnTo>
                          <a:pt x="76" y="89"/>
                        </a:lnTo>
                        <a:lnTo>
                          <a:pt x="77" y="89"/>
                        </a:lnTo>
                        <a:lnTo>
                          <a:pt x="78" y="89"/>
                        </a:lnTo>
                        <a:lnTo>
                          <a:pt x="78" y="88"/>
                        </a:lnTo>
                        <a:lnTo>
                          <a:pt x="79" y="87"/>
                        </a:lnTo>
                        <a:lnTo>
                          <a:pt x="80" y="87"/>
                        </a:lnTo>
                        <a:lnTo>
                          <a:pt x="81" y="88"/>
                        </a:lnTo>
                        <a:lnTo>
                          <a:pt x="82" y="88"/>
                        </a:lnTo>
                        <a:lnTo>
                          <a:pt x="82" y="89"/>
                        </a:lnTo>
                        <a:lnTo>
                          <a:pt x="82" y="88"/>
                        </a:lnTo>
                        <a:lnTo>
                          <a:pt x="83" y="88"/>
                        </a:lnTo>
                        <a:lnTo>
                          <a:pt x="84" y="88"/>
                        </a:lnTo>
                        <a:lnTo>
                          <a:pt x="84" y="86"/>
                        </a:lnTo>
                        <a:lnTo>
                          <a:pt x="83" y="85"/>
                        </a:lnTo>
                        <a:lnTo>
                          <a:pt x="83" y="84"/>
                        </a:lnTo>
                        <a:lnTo>
                          <a:pt x="82" y="84"/>
                        </a:lnTo>
                        <a:lnTo>
                          <a:pt x="83" y="83"/>
                        </a:lnTo>
                        <a:lnTo>
                          <a:pt x="83" y="82"/>
                        </a:lnTo>
                        <a:lnTo>
                          <a:pt x="83" y="81"/>
                        </a:lnTo>
                        <a:lnTo>
                          <a:pt x="85" y="77"/>
                        </a:lnTo>
                        <a:lnTo>
                          <a:pt x="86" y="76"/>
                        </a:lnTo>
                        <a:lnTo>
                          <a:pt x="87" y="73"/>
                        </a:lnTo>
                        <a:lnTo>
                          <a:pt x="90" y="70"/>
                        </a:lnTo>
                        <a:lnTo>
                          <a:pt x="90" y="69"/>
                        </a:lnTo>
                        <a:lnTo>
                          <a:pt x="89" y="68"/>
                        </a:lnTo>
                        <a:lnTo>
                          <a:pt x="90" y="67"/>
                        </a:lnTo>
                        <a:lnTo>
                          <a:pt x="91" y="66"/>
                        </a:lnTo>
                        <a:lnTo>
                          <a:pt x="91" y="65"/>
                        </a:lnTo>
                        <a:lnTo>
                          <a:pt x="90" y="64"/>
                        </a:lnTo>
                        <a:lnTo>
                          <a:pt x="90" y="63"/>
                        </a:lnTo>
                        <a:lnTo>
                          <a:pt x="89" y="63"/>
                        </a:lnTo>
                        <a:lnTo>
                          <a:pt x="88" y="61"/>
                        </a:lnTo>
                        <a:lnTo>
                          <a:pt x="88" y="60"/>
                        </a:lnTo>
                        <a:lnTo>
                          <a:pt x="89" y="60"/>
                        </a:lnTo>
                        <a:lnTo>
                          <a:pt x="89" y="59"/>
                        </a:lnTo>
                        <a:lnTo>
                          <a:pt x="90" y="58"/>
                        </a:lnTo>
                        <a:lnTo>
                          <a:pt x="91" y="57"/>
                        </a:lnTo>
                        <a:lnTo>
                          <a:pt x="92" y="57"/>
                        </a:lnTo>
                        <a:lnTo>
                          <a:pt x="93" y="55"/>
                        </a:lnTo>
                        <a:lnTo>
                          <a:pt x="93" y="54"/>
                        </a:lnTo>
                        <a:lnTo>
                          <a:pt x="93" y="52"/>
                        </a:lnTo>
                        <a:lnTo>
                          <a:pt x="93" y="51"/>
                        </a:lnTo>
                        <a:lnTo>
                          <a:pt x="92" y="51"/>
                        </a:lnTo>
                        <a:lnTo>
                          <a:pt x="91" y="50"/>
                        </a:lnTo>
                        <a:lnTo>
                          <a:pt x="90" y="50"/>
                        </a:lnTo>
                        <a:lnTo>
                          <a:pt x="89" y="49"/>
                        </a:lnTo>
                        <a:lnTo>
                          <a:pt x="88" y="49"/>
                        </a:lnTo>
                        <a:lnTo>
                          <a:pt x="87" y="48"/>
                        </a:lnTo>
                        <a:lnTo>
                          <a:pt x="86" y="48"/>
                        </a:lnTo>
                        <a:lnTo>
                          <a:pt x="84" y="48"/>
                        </a:lnTo>
                        <a:lnTo>
                          <a:pt x="83" y="48"/>
                        </a:lnTo>
                        <a:lnTo>
                          <a:pt x="80" y="48"/>
                        </a:lnTo>
                        <a:lnTo>
                          <a:pt x="79" y="48"/>
                        </a:lnTo>
                        <a:lnTo>
                          <a:pt x="78" y="47"/>
                        </a:lnTo>
                        <a:lnTo>
                          <a:pt x="77" y="45"/>
                        </a:lnTo>
                        <a:lnTo>
                          <a:pt x="77" y="44"/>
                        </a:lnTo>
                        <a:lnTo>
                          <a:pt x="77" y="43"/>
                        </a:lnTo>
                        <a:lnTo>
                          <a:pt x="77" y="42"/>
                        </a:lnTo>
                        <a:lnTo>
                          <a:pt x="78" y="39"/>
                        </a:lnTo>
                        <a:lnTo>
                          <a:pt x="80" y="36"/>
                        </a:lnTo>
                        <a:lnTo>
                          <a:pt x="81" y="35"/>
                        </a:lnTo>
                        <a:lnTo>
                          <a:pt x="81" y="32"/>
                        </a:lnTo>
                        <a:lnTo>
                          <a:pt x="81" y="30"/>
                        </a:lnTo>
                        <a:lnTo>
                          <a:pt x="81" y="29"/>
                        </a:lnTo>
                        <a:lnTo>
                          <a:pt x="78" y="25"/>
                        </a:lnTo>
                        <a:lnTo>
                          <a:pt x="77" y="23"/>
                        </a:lnTo>
                        <a:lnTo>
                          <a:pt x="76" y="21"/>
                        </a:lnTo>
                        <a:lnTo>
                          <a:pt x="76" y="20"/>
                        </a:lnTo>
                        <a:lnTo>
                          <a:pt x="76" y="19"/>
                        </a:lnTo>
                        <a:lnTo>
                          <a:pt x="75" y="17"/>
                        </a:lnTo>
                        <a:lnTo>
                          <a:pt x="75" y="15"/>
                        </a:lnTo>
                        <a:lnTo>
                          <a:pt x="76" y="14"/>
                        </a:lnTo>
                        <a:lnTo>
                          <a:pt x="77" y="14"/>
                        </a:lnTo>
                        <a:lnTo>
                          <a:pt x="80" y="14"/>
                        </a:lnTo>
                        <a:lnTo>
                          <a:pt x="81" y="13"/>
                        </a:lnTo>
                        <a:lnTo>
                          <a:pt x="82" y="13"/>
                        </a:lnTo>
                        <a:lnTo>
                          <a:pt x="82" y="11"/>
                        </a:lnTo>
                        <a:lnTo>
                          <a:pt x="83" y="10"/>
                        </a:lnTo>
                        <a:lnTo>
                          <a:pt x="84" y="10"/>
                        </a:lnTo>
                        <a:lnTo>
                          <a:pt x="86" y="10"/>
                        </a:lnTo>
                        <a:lnTo>
                          <a:pt x="87" y="10"/>
                        </a:lnTo>
                        <a:lnTo>
                          <a:pt x="88" y="10"/>
                        </a:lnTo>
                        <a:lnTo>
                          <a:pt x="89" y="9"/>
                        </a:lnTo>
                        <a:lnTo>
                          <a:pt x="91" y="8"/>
                        </a:lnTo>
                        <a:lnTo>
                          <a:pt x="92" y="7"/>
                        </a:lnTo>
                        <a:lnTo>
                          <a:pt x="93" y="4"/>
                        </a:lnTo>
                        <a:lnTo>
                          <a:pt x="95" y="2"/>
                        </a:lnTo>
                        <a:lnTo>
                          <a:pt x="96" y="1"/>
                        </a:lnTo>
                        <a:lnTo>
                          <a:pt x="97" y="1"/>
                        </a:lnTo>
                        <a:lnTo>
                          <a:pt x="97" y="0"/>
                        </a:lnTo>
                        <a:lnTo>
                          <a:pt x="99" y="2"/>
                        </a:lnTo>
                        <a:lnTo>
                          <a:pt x="101" y="3"/>
                        </a:lnTo>
                        <a:lnTo>
                          <a:pt x="103" y="3"/>
                        </a:lnTo>
                        <a:lnTo>
                          <a:pt x="104" y="4"/>
                        </a:lnTo>
                        <a:lnTo>
                          <a:pt x="105" y="4"/>
                        </a:lnTo>
                        <a:lnTo>
                          <a:pt x="106" y="5"/>
                        </a:lnTo>
                        <a:lnTo>
                          <a:pt x="107" y="6"/>
                        </a:lnTo>
                        <a:lnTo>
                          <a:pt x="109" y="7"/>
                        </a:lnTo>
                        <a:lnTo>
                          <a:pt x="109" y="8"/>
                        </a:lnTo>
                        <a:lnTo>
                          <a:pt x="110" y="8"/>
                        </a:lnTo>
                        <a:lnTo>
                          <a:pt x="112" y="7"/>
                        </a:lnTo>
                        <a:lnTo>
                          <a:pt x="113" y="7"/>
                        </a:lnTo>
                        <a:lnTo>
                          <a:pt x="114" y="4"/>
                        </a:lnTo>
                        <a:lnTo>
                          <a:pt x="115" y="4"/>
                        </a:lnTo>
                        <a:lnTo>
                          <a:pt x="117" y="2"/>
                        </a:lnTo>
                        <a:lnTo>
                          <a:pt x="118" y="1"/>
                        </a:lnTo>
                        <a:lnTo>
                          <a:pt x="119" y="1"/>
                        </a:lnTo>
                        <a:lnTo>
                          <a:pt x="120" y="2"/>
                        </a:lnTo>
                        <a:lnTo>
                          <a:pt x="121" y="2"/>
                        </a:lnTo>
                        <a:lnTo>
                          <a:pt x="124" y="2"/>
                        </a:lnTo>
                        <a:lnTo>
                          <a:pt x="125" y="3"/>
                        </a:lnTo>
                        <a:lnTo>
                          <a:pt x="126" y="4"/>
                        </a:lnTo>
                        <a:lnTo>
                          <a:pt x="126" y="5"/>
                        </a:lnTo>
                        <a:lnTo>
                          <a:pt x="127" y="6"/>
                        </a:lnTo>
                        <a:lnTo>
                          <a:pt x="128" y="7"/>
                        </a:lnTo>
                        <a:lnTo>
                          <a:pt x="129" y="8"/>
                        </a:lnTo>
                        <a:lnTo>
                          <a:pt x="129" y="9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2" y="12"/>
                        </a:lnTo>
                        <a:lnTo>
                          <a:pt x="133" y="12"/>
                        </a:lnTo>
                        <a:lnTo>
                          <a:pt x="134" y="11"/>
                        </a:lnTo>
                        <a:lnTo>
                          <a:pt x="136" y="10"/>
                        </a:lnTo>
                        <a:lnTo>
                          <a:pt x="137" y="10"/>
                        </a:lnTo>
                        <a:lnTo>
                          <a:pt x="138" y="10"/>
                        </a:lnTo>
                        <a:lnTo>
                          <a:pt x="139" y="9"/>
                        </a:lnTo>
                        <a:lnTo>
                          <a:pt x="141" y="10"/>
                        </a:lnTo>
                        <a:lnTo>
                          <a:pt x="143" y="9"/>
                        </a:lnTo>
                        <a:lnTo>
                          <a:pt x="144" y="9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7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50" y="12"/>
                        </a:lnTo>
                        <a:lnTo>
                          <a:pt x="150" y="13"/>
                        </a:lnTo>
                        <a:lnTo>
                          <a:pt x="151" y="12"/>
                        </a:lnTo>
                        <a:lnTo>
                          <a:pt x="152" y="10"/>
                        </a:lnTo>
                        <a:lnTo>
                          <a:pt x="153" y="10"/>
                        </a:lnTo>
                        <a:lnTo>
                          <a:pt x="154" y="10"/>
                        </a:lnTo>
                        <a:lnTo>
                          <a:pt x="156" y="10"/>
                        </a:lnTo>
                        <a:lnTo>
                          <a:pt x="157" y="10"/>
                        </a:lnTo>
                        <a:lnTo>
                          <a:pt x="159" y="10"/>
                        </a:lnTo>
                        <a:lnTo>
                          <a:pt x="160" y="9"/>
                        </a:lnTo>
                        <a:lnTo>
                          <a:pt x="160" y="10"/>
                        </a:lnTo>
                        <a:lnTo>
                          <a:pt x="161" y="10"/>
                        </a:lnTo>
                        <a:lnTo>
                          <a:pt x="162" y="10"/>
                        </a:lnTo>
                        <a:lnTo>
                          <a:pt x="163" y="10"/>
                        </a:lnTo>
                        <a:lnTo>
                          <a:pt x="164" y="9"/>
                        </a:lnTo>
                        <a:lnTo>
                          <a:pt x="165" y="9"/>
                        </a:lnTo>
                        <a:lnTo>
                          <a:pt x="166" y="9"/>
                        </a:lnTo>
                        <a:lnTo>
                          <a:pt x="167" y="9"/>
                        </a:lnTo>
                        <a:lnTo>
                          <a:pt x="169" y="10"/>
                        </a:lnTo>
                        <a:lnTo>
                          <a:pt x="170" y="10"/>
                        </a:lnTo>
                        <a:lnTo>
                          <a:pt x="171" y="10"/>
                        </a:lnTo>
                        <a:lnTo>
                          <a:pt x="172" y="10"/>
                        </a:lnTo>
                        <a:lnTo>
                          <a:pt x="173" y="10"/>
                        </a:lnTo>
                        <a:lnTo>
                          <a:pt x="174" y="10"/>
                        </a:lnTo>
                        <a:lnTo>
                          <a:pt x="176" y="9"/>
                        </a:lnTo>
                        <a:lnTo>
                          <a:pt x="177" y="9"/>
                        </a:lnTo>
                        <a:lnTo>
                          <a:pt x="179" y="10"/>
                        </a:lnTo>
                        <a:lnTo>
                          <a:pt x="180" y="10"/>
                        </a:lnTo>
                        <a:lnTo>
                          <a:pt x="181" y="9"/>
                        </a:lnTo>
                        <a:lnTo>
                          <a:pt x="184" y="10"/>
                        </a:lnTo>
                        <a:lnTo>
                          <a:pt x="184" y="9"/>
                        </a:lnTo>
                        <a:lnTo>
                          <a:pt x="185" y="9"/>
                        </a:lnTo>
                        <a:lnTo>
                          <a:pt x="186" y="9"/>
                        </a:lnTo>
                        <a:lnTo>
                          <a:pt x="186" y="10"/>
                        </a:lnTo>
                        <a:lnTo>
                          <a:pt x="187" y="10"/>
                        </a:lnTo>
                        <a:lnTo>
                          <a:pt x="187" y="11"/>
                        </a:lnTo>
                        <a:lnTo>
                          <a:pt x="188" y="11"/>
                        </a:lnTo>
                        <a:lnTo>
                          <a:pt x="189" y="12"/>
                        </a:lnTo>
                        <a:lnTo>
                          <a:pt x="192" y="13"/>
                        </a:lnTo>
                        <a:lnTo>
                          <a:pt x="193" y="15"/>
                        </a:lnTo>
                        <a:lnTo>
                          <a:pt x="195" y="17"/>
                        </a:lnTo>
                        <a:lnTo>
                          <a:pt x="196" y="18"/>
                        </a:lnTo>
                        <a:lnTo>
                          <a:pt x="197" y="19"/>
                        </a:lnTo>
                        <a:lnTo>
                          <a:pt x="198" y="19"/>
                        </a:lnTo>
                        <a:lnTo>
                          <a:pt x="199" y="20"/>
                        </a:lnTo>
                        <a:lnTo>
                          <a:pt x="199" y="21"/>
                        </a:lnTo>
                        <a:lnTo>
                          <a:pt x="201" y="22"/>
                        </a:lnTo>
                        <a:lnTo>
                          <a:pt x="202" y="23"/>
                        </a:lnTo>
                        <a:lnTo>
                          <a:pt x="203" y="24"/>
                        </a:lnTo>
                        <a:lnTo>
                          <a:pt x="204" y="26"/>
                        </a:lnTo>
                        <a:lnTo>
                          <a:pt x="207" y="27"/>
                        </a:lnTo>
                        <a:lnTo>
                          <a:pt x="208" y="28"/>
                        </a:lnTo>
                        <a:lnTo>
                          <a:pt x="209" y="28"/>
                        </a:lnTo>
                        <a:lnTo>
                          <a:pt x="210" y="28"/>
                        </a:lnTo>
                        <a:lnTo>
                          <a:pt x="210" y="29"/>
                        </a:lnTo>
                        <a:lnTo>
                          <a:pt x="211" y="29"/>
                        </a:lnTo>
                        <a:lnTo>
                          <a:pt x="211" y="30"/>
                        </a:lnTo>
                        <a:lnTo>
                          <a:pt x="212" y="30"/>
                        </a:lnTo>
                        <a:lnTo>
                          <a:pt x="213" y="30"/>
                        </a:lnTo>
                        <a:lnTo>
                          <a:pt x="214" y="31"/>
                        </a:lnTo>
                        <a:lnTo>
                          <a:pt x="215" y="32"/>
                        </a:lnTo>
                        <a:lnTo>
                          <a:pt x="216" y="33"/>
                        </a:lnTo>
                        <a:lnTo>
                          <a:pt x="216" y="34"/>
                        </a:lnTo>
                        <a:lnTo>
                          <a:pt x="217" y="34"/>
                        </a:lnTo>
                        <a:lnTo>
                          <a:pt x="217" y="35"/>
                        </a:lnTo>
                        <a:lnTo>
                          <a:pt x="218" y="36"/>
                        </a:lnTo>
                        <a:lnTo>
                          <a:pt x="219" y="36"/>
                        </a:lnTo>
                        <a:lnTo>
                          <a:pt x="220" y="37"/>
                        </a:lnTo>
                        <a:lnTo>
                          <a:pt x="220" y="38"/>
                        </a:lnTo>
                        <a:lnTo>
                          <a:pt x="220" y="39"/>
                        </a:lnTo>
                        <a:lnTo>
                          <a:pt x="221" y="39"/>
                        </a:lnTo>
                        <a:lnTo>
                          <a:pt x="220" y="40"/>
                        </a:lnTo>
                        <a:lnTo>
                          <a:pt x="221" y="41"/>
                        </a:lnTo>
                        <a:lnTo>
                          <a:pt x="222" y="42"/>
                        </a:lnTo>
                        <a:lnTo>
                          <a:pt x="222" y="43"/>
                        </a:lnTo>
                        <a:lnTo>
                          <a:pt x="222" y="44"/>
                        </a:lnTo>
                        <a:lnTo>
                          <a:pt x="223" y="44"/>
                        </a:lnTo>
                        <a:lnTo>
                          <a:pt x="224" y="45"/>
                        </a:lnTo>
                        <a:lnTo>
                          <a:pt x="223" y="45"/>
                        </a:lnTo>
                        <a:lnTo>
                          <a:pt x="222" y="46"/>
                        </a:lnTo>
                        <a:lnTo>
                          <a:pt x="221" y="47"/>
                        </a:lnTo>
                        <a:lnTo>
                          <a:pt x="221" y="49"/>
                        </a:lnTo>
                        <a:lnTo>
                          <a:pt x="220" y="50"/>
                        </a:lnTo>
                        <a:lnTo>
                          <a:pt x="221" y="51"/>
                        </a:lnTo>
                        <a:lnTo>
                          <a:pt x="222" y="51"/>
                        </a:lnTo>
                        <a:lnTo>
                          <a:pt x="222" y="52"/>
                        </a:lnTo>
                        <a:lnTo>
                          <a:pt x="223" y="51"/>
                        </a:lnTo>
                        <a:lnTo>
                          <a:pt x="224" y="52"/>
                        </a:lnTo>
                        <a:lnTo>
                          <a:pt x="225" y="52"/>
                        </a:lnTo>
                        <a:lnTo>
                          <a:pt x="226" y="53"/>
                        </a:lnTo>
                        <a:lnTo>
                          <a:pt x="226" y="54"/>
                        </a:lnTo>
                        <a:lnTo>
                          <a:pt x="227" y="54"/>
                        </a:lnTo>
                        <a:lnTo>
                          <a:pt x="227" y="55"/>
                        </a:lnTo>
                        <a:lnTo>
                          <a:pt x="227" y="56"/>
                        </a:lnTo>
                        <a:lnTo>
                          <a:pt x="228" y="55"/>
                        </a:lnTo>
                        <a:lnTo>
                          <a:pt x="229" y="55"/>
                        </a:lnTo>
                        <a:lnTo>
                          <a:pt x="230" y="55"/>
                        </a:lnTo>
                        <a:lnTo>
                          <a:pt x="231" y="55"/>
                        </a:lnTo>
                        <a:lnTo>
                          <a:pt x="231" y="56"/>
                        </a:lnTo>
                        <a:lnTo>
                          <a:pt x="232" y="56"/>
                        </a:lnTo>
                        <a:lnTo>
                          <a:pt x="233" y="56"/>
                        </a:lnTo>
                        <a:lnTo>
                          <a:pt x="233" y="57"/>
                        </a:lnTo>
                        <a:lnTo>
                          <a:pt x="234" y="57"/>
                        </a:lnTo>
                        <a:lnTo>
                          <a:pt x="234" y="58"/>
                        </a:lnTo>
                        <a:lnTo>
                          <a:pt x="235" y="58"/>
                        </a:lnTo>
                        <a:lnTo>
                          <a:pt x="236" y="58"/>
                        </a:lnTo>
                        <a:lnTo>
                          <a:pt x="237" y="59"/>
                        </a:lnTo>
                        <a:lnTo>
                          <a:pt x="238" y="59"/>
                        </a:lnTo>
                        <a:lnTo>
                          <a:pt x="238" y="60"/>
                        </a:lnTo>
                        <a:lnTo>
                          <a:pt x="239" y="61"/>
                        </a:lnTo>
                        <a:lnTo>
                          <a:pt x="239" y="62"/>
                        </a:lnTo>
                        <a:lnTo>
                          <a:pt x="240" y="63"/>
                        </a:lnTo>
                        <a:lnTo>
                          <a:pt x="241" y="63"/>
                        </a:lnTo>
                        <a:lnTo>
                          <a:pt x="241" y="64"/>
                        </a:lnTo>
                        <a:lnTo>
                          <a:pt x="241" y="65"/>
                        </a:lnTo>
                        <a:lnTo>
                          <a:pt x="241" y="66"/>
                        </a:lnTo>
                        <a:lnTo>
                          <a:pt x="241" y="67"/>
                        </a:lnTo>
                        <a:lnTo>
                          <a:pt x="242" y="68"/>
                        </a:lnTo>
                        <a:lnTo>
                          <a:pt x="242" y="69"/>
                        </a:lnTo>
                        <a:lnTo>
                          <a:pt x="242" y="70"/>
                        </a:lnTo>
                        <a:lnTo>
                          <a:pt x="242" y="71"/>
                        </a:lnTo>
                        <a:lnTo>
                          <a:pt x="242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3"/>
                        </a:lnTo>
                        <a:lnTo>
                          <a:pt x="244" y="72"/>
                        </a:lnTo>
                        <a:lnTo>
                          <a:pt x="245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6" y="70"/>
                        </a:lnTo>
                        <a:lnTo>
                          <a:pt x="247" y="71"/>
                        </a:lnTo>
                        <a:lnTo>
                          <a:pt x="248" y="71"/>
                        </a:lnTo>
                        <a:lnTo>
                          <a:pt x="249" y="71"/>
                        </a:lnTo>
                        <a:lnTo>
                          <a:pt x="249" y="70"/>
                        </a:lnTo>
                        <a:lnTo>
                          <a:pt x="250" y="70"/>
                        </a:lnTo>
                        <a:lnTo>
                          <a:pt x="250" y="71"/>
                        </a:lnTo>
                        <a:lnTo>
                          <a:pt x="251" y="72"/>
                        </a:lnTo>
                        <a:lnTo>
                          <a:pt x="251" y="73"/>
                        </a:lnTo>
                        <a:lnTo>
                          <a:pt x="252" y="73"/>
                        </a:lnTo>
                        <a:lnTo>
                          <a:pt x="252" y="74"/>
                        </a:lnTo>
                        <a:lnTo>
                          <a:pt x="253" y="74"/>
                        </a:lnTo>
                        <a:lnTo>
                          <a:pt x="254" y="74"/>
                        </a:lnTo>
                        <a:lnTo>
                          <a:pt x="255" y="74"/>
                        </a:lnTo>
                        <a:lnTo>
                          <a:pt x="255" y="73"/>
                        </a:lnTo>
                        <a:lnTo>
                          <a:pt x="255" y="72"/>
                        </a:lnTo>
                        <a:lnTo>
                          <a:pt x="256" y="72"/>
                        </a:lnTo>
                        <a:lnTo>
                          <a:pt x="256" y="71"/>
                        </a:lnTo>
                        <a:lnTo>
                          <a:pt x="257" y="70"/>
                        </a:lnTo>
                        <a:lnTo>
                          <a:pt x="258" y="69"/>
                        </a:lnTo>
                        <a:lnTo>
                          <a:pt x="257" y="68"/>
                        </a:lnTo>
                        <a:lnTo>
                          <a:pt x="257" y="67"/>
                        </a:lnTo>
                        <a:lnTo>
                          <a:pt x="258" y="66"/>
                        </a:lnTo>
                        <a:lnTo>
                          <a:pt x="258" y="65"/>
                        </a:lnTo>
                        <a:lnTo>
                          <a:pt x="259" y="65"/>
                        </a:lnTo>
                        <a:lnTo>
                          <a:pt x="260" y="65"/>
                        </a:lnTo>
                        <a:lnTo>
                          <a:pt x="261" y="65"/>
                        </a:lnTo>
                        <a:lnTo>
                          <a:pt x="260" y="64"/>
                        </a:lnTo>
                        <a:lnTo>
                          <a:pt x="261" y="64"/>
                        </a:lnTo>
                        <a:lnTo>
                          <a:pt x="262" y="64"/>
                        </a:lnTo>
                        <a:lnTo>
                          <a:pt x="263" y="65"/>
                        </a:lnTo>
                        <a:lnTo>
                          <a:pt x="264" y="65"/>
                        </a:lnTo>
                        <a:lnTo>
                          <a:pt x="264" y="64"/>
                        </a:lnTo>
                        <a:lnTo>
                          <a:pt x="264" y="63"/>
                        </a:lnTo>
                        <a:lnTo>
                          <a:pt x="264" y="62"/>
                        </a:lnTo>
                        <a:lnTo>
                          <a:pt x="265" y="62"/>
                        </a:lnTo>
                        <a:lnTo>
                          <a:pt x="265" y="61"/>
                        </a:lnTo>
                        <a:lnTo>
                          <a:pt x="266" y="61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8" y="62"/>
                        </a:lnTo>
                        <a:lnTo>
                          <a:pt x="269" y="62"/>
                        </a:lnTo>
                        <a:lnTo>
                          <a:pt x="270" y="62"/>
                        </a:lnTo>
                        <a:lnTo>
                          <a:pt x="271" y="62"/>
                        </a:lnTo>
                        <a:lnTo>
                          <a:pt x="271" y="61"/>
                        </a:lnTo>
                        <a:lnTo>
                          <a:pt x="271" y="60"/>
                        </a:lnTo>
                        <a:lnTo>
                          <a:pt x="272" y="59"/>
                        </a:lnTo>
                        <a:lnTo>
                          <a:pt x="271" y="59"/>
                        </a:lnTo>
                        <a:lnTo>
                          <a:pt x="271" y="58"/>
                        </a:lnTo>
                        <a:lnTo>
                          <a:pt x="271" y="57"/>
                        </a:lnTo>
                        <a:lnTo>
                          <a:pt x="271" y="56"/>
                        </a:lnTo>
                        <a:lnTo>
                          <a:pt x="272" y="57"/>
                        </a:lnTo>
                        <a:lnTo>
                          <a:pt x="273" y="57"/>
                        </a:lnTo>
                        <a:lnTo>
                          <a:pt x="274" y="57"/>
                        </a:lnTo>
                        <a:lnTo>
                          <a:pt x="274" y="58"/>
                        </a:lnTo>
                        <a:lnTo>
                          <a:pt x="275" y="57"/>
                        </a:lnTo>
                        <a:lnTo>
                          <a:pt x="276" y="57"/>
                        </a:lnTo>
                        <a:lnTo>
                          <a:pt x="277" y="56"/>
                        </a:lnTo>
                        <a:lnTo>
                          <a:pt x="278" y="56"/>
                        </a:lnTo>
                        <a:lnTo>
                          <a:pt x="278" y="57"/>
                        </a:lnTo>
                        <a:lnTo>
                          <a:pt x="279" y="57"/>
                        </a:lnTo>
                        <a:lnTo>
                          <a:pt x="279" y="56"/>
                        </a:lnTo>
                        <a:lnTo>
                          <a:pt x="280" y="55"/>
                        </a:lnTo>
                        <a:lnTo>
                          <a:pt x="280" y="54"/>
                        </a:lnTo>
                        <a:lnTo>
                          <a:pt x="281" y="54"/>
                        </a:lnTo>
                        <a:lnTo>
                          <a:pt x="282" y="54"/>
                        </a:lnTo>
                        <a:lnTo>
                          <a:pt x="282" y="53"/>
                        </a:lnTo>
                        <a:lnTo>
                          <a:pt x="283" y="53"/>
                        </a:lnTo>
                        <a:lnTo>
                          <a:pt x="284" y="54"/>
                        </a:lnTo>
                        <a:lnTo>
                          <a:pt x="285" y="55"/>
                        </a:lnTo>
                        <a:lnTo>
                          <a:pt x="286" y="56"/>
                        </a:lnTo>
                        <a:lnTo>
                          <a:pt x="286" y="57"/>
                        </a:lnTo>
                        <a:lnTo>
                          <a:pt x="287" y="58"/>
                        </a:lnTo>
                        <a:lnTo>
                          <a:pt x="288" y="58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89" y="60"/>
                        </a:lnTo>
                        <a:lnTo>
                          <a:pt x="289" y="61"/>
                        </a:lnTo>
                        <a:lnTo>
                          <a:pt x="291" y="62"/>
                        </a:lnTo>
                        <a:lnTo>
                          <a:pt x="291" y="63"/>
                        </a:lnTo>
                        <a:lnTo>
                          <a:pt x="291" y="64"/>
                        </a:lnTo>
                        <a:lnTo>
                          <a:pt x="292" y="64"/>
                        </a:lnTo>
                        <a:lnTo>
                          <a:pt x="292" y="65"/>
                        </a:lnTo>
                        <a:lnTo>
                          <a:pt x="293" y="65"/>
                        </a:lnTo>
                        <a:lnTo>
                          <a:pt x="293" y="66"/>
                        </a:lnTo>
                        <a:lnTo>
                          <a:pt x="293" y="67"/>
                        </a:lnTo>
                        <a:lnTo>
                          <a:pt x="294" y="67"/>
                        </a:lnTo>
                        <a:lnTo>
                          <a:pt x="294" y="68"/>
                        </a:lnTo>
                        <a:lnTo>
                          <a:pt x="294" y="69"/>
                        </a:lnTo>
                        <a:lnTo>
                          <a:pt x="295" y="69"/>
                        </a:lnTo>
                        <a:lnTo>
                          <a:pt x="295" y="68"/>
                        </a:lnTo>
                        <a:lnTo>
                          <a:pt x="296" y="68"/>
                        </a:lnTo>
                        <a:lnTo>
                          <a:pt x="296" y="69"/>
                        </a:lnTo>
                        <a:lnTo>
                          <a:pt x="297" y="69"/>
                        </a:lnTo>
                        <a:lnTo>
                          <a:pt x="299" y="69"/>
                        </a:lnTo>
                        <a:lnTo>
                          <a:pt x="300" y="69"/>
                        </a:lnTo>
                        <a:lnTo>
                          <a:pt x="300" y="68"/>
                        </a:lnTo>
                        <a:lnTo>
                          <a:pt x="300" y="69"/>
                        </a:lnTo>
                        <a:lnTo>
                          <a:pt x="301" y="70"/>
                        </a:lnTo>
                        <a:lnTo>
                          <a:pt x="302" y="69"/>
                        </a:lnTo>
                        <a:lnTo>
                          <a:pt x="303" y="69"/>
                        </a:lnTo>
                        <a:lnTo>
                          <a:pt x="304" y="70"/>
                        </a:lnTo>
                        <a:lnTo>
                          <a:pt x="304" y="69"/>
                        </a:lnTo>
                        <a:lnTo>
                          <a:pt x="304" y="68"/>
                        </a:lnTo>
                        <a:lnTo>
                          <a:pt x="305" y="68"/>
                        </a:lnTo>
                        <a:lnTo>
                          <a:pt x="306" y="68"/>
                        </a:lnTo>
                        <a:lnTo>
                          <a:pt x="306" y="67"/>
                        </a:lnTo>
                        <a:lnTo>
                          <a:pt x="307" y="6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6" name="Freeform 825"/>
                  <p:cNvSpPr>
                    <a:spLocks/>
                  </p:cNvSpPr>
                  <p:nvPr/>
                </p:nvSpPr>
                <p:spPr bwMode="auto">
                  <a:xfrm>
                    <a:off x="5410" y="122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0 h 1"/>
                      <a:gd name="T14" fmla="*/ 1 w 1"/>
                      <a:gd name="T15" fmla="*/ 1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1 h 1"/>
                      <a:gd name="T22" fmla="*/ 1 w 1"/>
                      <a:gd name="T23" fmla="*/ 1 h 1"/>
                      <a:gd name="T24" fmla="*/ 1 w 1"/>
                      <a:gd name="T25" fmla="*/ 1 h 1"/>
                      <a:gd name="T26" fmla="*/ 1 w 1"/>
                      <a:gd name="T27" fmla="*/ 1 h 1"/>
                      <a:gd name="T28" fmla="*/ 0 w 1"/>
                      <a:gd name="T29" fmla="*/ 1 h 1"/>
                      <a:gd name="T30" fmla="*/ 0 w 1"/>
                      <a:gd name="T31" fmla="*/ 1 h 1"/>
                      <a:gd name="T32" fmla="*/ 0 w 1"/>
                      <a:gd name="T33" fmla="*/ 1 h 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"/>
                      <a:gd name="T52" fmla="*/ 0 h 1"/>
                      <a:gd name="T53" fmla="*/ 1 w 1"/>
                      <a:gd name="T54" fmla="*/ 1 h 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7" name="Freeform 826"/>
                  <p:cNvSpPr>
                    <a:spLocks/>
                  </p:cNvSpPr>
                  <p:nvPr/>
                </p:nvSpPr>
                <p:spPr bwMode="auto">
                  <a:xfrm>
                    <a:off x="5409" y="12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0 w 1"/>
                      <a:gd name="T11" fmla="*/ 1 h 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0 h 1"/>
                      <a:gd name="T20" fmla="*/ 1 w 1"/>
                      <a:gd name="T21" fmla="*/ 1 h 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8" name="Rectangle 827"/>
                  <p:cNvSpPr>
                    <a:spLocks noChangeArrowheads="1"/>
                  </p:cNvSpPr>
                  <p:nvPr/>
                </p:nvSpPr>
                <p:spPr bwMode="auto">
                  <a:xfrm>
                    <a:off x="5409" y="12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79" name="Freeform 828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0" name="Freeform 829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1" name="Freeform 830"/>
                  <p:cNvSpPr>
                    <a:spLocks/>
                  </p:cNvSpPr>
                  <p:nvPr/>
                </p:nvSpPr>
                <p:spPr bwMode="auto">
                  <a:xfrm>
                    <a:off x="5401" y="1226"/>
                    <a:ext cx="9" cy="5"/>
                  </a:xfrm>
                  <a:custGeom>
                    <a:avLst/>
                    <a:gdLst>
                      <a:gd name="T0" fmla="*/ 6 w 9"/>
                      <a:gd name="T1" fmla="*/ 1 h 5"/>
                      <a:gd name="T2" fmla="*/ 6 w 9"/>
                      <a:gd name="T3" fmla="*/ 1 h 5"/>
                      <a:gd name="T4" fmla="*/ 7 w 9"/>
                      <a:gd name="T5" fmla="*/ 1 h 5"/>
                      <a:gd name="T6" fmla="*/ 7 w 9"/>
                      <a:gd name="T7" fmla="*/ 1 h 5"/>
                      <a:gd name="T8" fmla="*/ 7 w 9"/>
                      <a:gd name="T9" fmla="*/ 1 h 5"/>
                      <a:gd name="T10" fmla="*/ 7 w 9"/>
                      <a:gd name="T11" fmla="*/ 1 h 5"/>
                      <a:gd name="T12" fmla="*/ 7 w 9"/>
                      <a:gd name="T13" fmla="*/ 1 h 5"/>
                      <a:gd name="T14" fmla="*/ 8 w 9"/>
                      <a:gd name="T15" fmla="*/ 0 h 5"/>
                      <a:gd name="T16" fmla="*/ 8 w 9"/>
                      <a:gd name="T17" fmla="*/ 1 h 5"/>
                      <a:gd name="T18" fmla="*/ 8 w 9"/>
                      <a:gd name="T19" fmla="*/ 1 h 5"/>
                      <a:gd name="T20" fmla="*/ 8 w 9"/>
                      <a:gd name="T21" fmla="*/ 2 h 5"/>
                      <a:gd name="T22" fmla="*/ 8 w 9"/>
                      <a:gd name="T23" fmla="*/ 3 h 5"/>
                      <a:gd name="T24" fmla="*/ 8 w 9"/>
                      <a:gd name="T25" fmla="*/ 3 h 5"/>
                      <a:gd name="T26" fmla="*/ 8 w 9"/>
                      <a:gd name="T27" fmla="*/ 3 h 5"/>
                      <a:gd name="T28" fmla="*/ 7 w 9"/>
                      <a:gd name="T29" fmla="*/ 3 h 5"/>
                      <a:gd name="T30" fmla="*/ 7 w 9"/>
                      <a:gd name="T31" fmla="*/ 3 h 5"/>
                      <a:gd name="T32" fmla="*/ 7 w 9"/>
                      <a:gd name="T33" fmla="*/ 3 h 5"/>
                      <a:gd name="T34" fmla="*/ 6 w 9"/>
                      <a:gd name="T35" fmla="*/ 4 h 5"/>
                      <a:gd name="T36" fmla="*/ 6 w 9"/>
                      <a:gd name="T37" fmla="*/ 4 h 5"/>
                      <a:gd name="T38" fmla="*/ 6 w 9"/>
                      <a:gd name="T39" fmla="*/ 4 h 5"/>
                      <a:gd name="T40" fmla="*/ 5 w 9"/>
                      <a:gd name="T41" fmla="*/ 4 h 5"/>
                      <a:gd name="T42" fmla="*/ 5 w 9"/>
                      <a:gd name="T43" fmla="*/ 4 h 5"/>
                      <a:gd name="T44" fmla="*/ 5 w 9"/>
                      <a:gd name="T45" fmla="*/ 4 h 5"/>
                      <a:gd name="T46" fmla="*/ 5 w 9"/>
                      <a:gd name="T47" fmla="*/ 5 h 5"/>
                      <a:gd name="T48" fmla="*/ 5 w 9"/>
                      <a:gd name="T49" fmla="*/ 5 h 5"/>
                      <a:gd name="T50" fmla="*/ 5 w 9"/>
                      <a:gd name="T51" fmla="*/ 5 h 5"/>
                      <a:gd name="T52" fmla="*/ 4 w 9"/>
                      <a:gd name="T53" fmla="*/ 4 h 5"/>
                      <a:gd name="T54" fmla="*/ 3 w 9"/>
                      <a:gd name="T55" fmla="*/ 4 h 5"/>
                      <a:gd name="T56" fmla="*/ 2 w 9"/>
                      <a:gd name="T57" fmla="*/ 4 h 5"/>
                      <a:gd name="T58" fmla="*/ 2 w 9"/>
                      <a:gd name="T59" fmla="*/ 5 h 5"/>
                      <a:gd name="T60" fmla="*/ 1 w 9"/>
                      <a:gd name="T61" fmla="*/ 5 h 5"/>
                      <a:gd name="T62" fmla="*/ 1 w 9"/>
                      <a:gd name="T63" fmla="*/ 5 h 5"/>
                      <a:gd name="T64" fmla="*/ 0 w 9"/>
                      <a:gd name="T65" fmla="*/ 4 h 5"/>
                      <a:gd name="T66" fmla="*/ 0 w 9"/>
                      <a:gd name="T67" fmla="*/ 4 h 5"/>
                      <a:gd name="T68" fmla="*/ 0 w 9"/>
                      <a:gd name="T69" fmla="*/ 4 h 5"/>
                      <a:gd name="T70" fmla="*/ 1 w 9"/>
                      <a:gd name="T71" fmla="*/ 4 h 5"/>
                      <a:gd name="T72" fmla="*/ 1 w 9"/>
                      <a:gd name="T73" fmla="*/ 4 h 5"/>
                      <a:gd name="T74" fmla="*/ 2 w 9"/>
                      <a:gd name="T75" fmla="*/ 4 h 5"/>
                      <a:gd name="T76" fmla="*/ 2 w 9"/>
                      <a:gd name="T77" fmla="*/ 3 h 5"/>
                      <a:gd name="T78" fmla="*/ 3 w 9"/>
                      <a:gd name="T79" fmla="*/ 3 h 5"/>
                      <a:gd name="T80" fmla="*/ 2 w 9"/>
                      <a:gd name="T81" fmla="*/ 3 h 5"/>
                      <a:gd name="T82" fmla="*/ 3 w 9"/>
                      <a:gd name="T83" fmla="*/ 2 h 5"/>
                      <a:gd name="T84" fmla="*/ 3 w 9"/>
                      <a:gd name="T85" fmla="*/ 2 h 5"/>
                      <a:gd name="T86" fmla="*/ 3 w 9"/>
                      <a:gd name="T87" fmla="*/ 2 h 5"/>
                      <a:gd name="T88" fmla="*/ 3 w 9"/>
                      <a:gd name="T89" fmla="*/ 2 h 5"/>
                      <a:gd name="T90" fmla="*/ 3 w 9"/>
                      <a:gd name="T91" fmla="*/ 2 h 5"/>
                      <a:gd name="T92" fmla="*/ 4 w 9"/>
                      <a:gd name="T93" fmla="*/ 2 h 5"/>
                      <a:gd name="T94" fmla="*/ 5 w 9"/>
                      <a:gd name="T95" fmla="*/ 1 h 5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w 9"/>
                      <a:gd name="T145" fmla="*/ 0 h 5"/>
                      <a:gd name="T146" fmla="*/ 9 w 9"/>
                      <a:gd name="T147" fmla="*/ 5 h 5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T144" t="T145" r="T146" b="T147"/>
                    <a:pathLst>
                      <a:path w="9" h="5">
                        <a:moveTo>
                          <a:pt x="6" y="1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8" y="1"/>
                        </a:lnTo>
                        <a:lnTo>
                          <a:pt x="8" y="2"/>
                        </a:lnTo>
                        <a:lnTo>
                          <a:pt x="9" y="3"/>
                        </a:lnTo>
                        <a:lnTo>
                          <a:pt x="8" y="3"/>
                        </a:lnTo>
                        <a:lnTo>
                          <a:pt x="7" y="3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1" y="5"/>
                        </a:lnTo>
                        <a:lnTo>
                          <a:pt x="0" y="4"/>
                        </a:lnTo>
                        <a:lnTo>
                          <a:pt x="1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2" name="Freeform 831"/>
                  <p:cNvSpPr>
                    <a:spLocks/>
                  </p:cNvSpPr>
                  <p:nvPr/>
                </p:nvSpPr>
                <p:spPr bwMode="auto">
                  <a:xfrm>
                    <a:off x="5404" y="122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3" name="Freeform 832"/>
                  <p:cNvSpPr>
                    <a:spLocks/>
                  </p:cNvSpPr>
                  <p:nvPr/>
                </p:nvSpPr>
                <p:spPr bwMode="auto">
                  <a:xfrm>
                    <a:off x="5408" y="123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4" name="Freeform 833"/>
                  <p:cNvSpPr>
                    <a:spLocks/>
                  </p:cNvSpPr>
                  <p:nvPr/>
                </p:nvSpPr>
                <p:spPr bwMode="auto">
                  <a:xfrm>
                    <a:off x="5406" y="123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5" name="Freeform 834"/>
                  <p:cNvSpPr>
                    <a:spLocks/>
                  </p:cNvSpPr>
                  <p:nvPr/>
                </p:nvSpPr>
                <p:spPr bwMode="auto">
                  <a:xfrm>
                    <a:off x="5404" y="123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6" name="Freeform 835"/>
                  <p:cNvSpPr>
                    <a:spLocks/>
                  </p:cNvSpPr>
                  <p:nvPr/>
                </p:nvSpPr>
                <p:spPr bwMode="auto">
                  <a:xfrm>
                    <a:off x="5405" y="123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1 h 1"/>
                      <a:gd name="T3" fmla="*/ 0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7" name="Freeform 836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8" name="Freeform 837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9" name="Freeform 838"/>
                  <p:cNvSpPr>
                    <a:spLocks noEditPoints="1"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405 w 410"/>
                      <a:gd name="T125" fmla="*/ 137 h 2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410"/>
                      <a:gd name="T190" fmla="*/ 0 h 246"/>
                      <a:gd name="T191" fmla="*/ 410 w 410"/>
                      <a:gd name="T192" fmla="*/ 246 h 2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  <a:close/>
                        <a:moveTo>
                          <a:pt x="405" y="137"/>
                        </a:moveTo>
                        <a:lnTo>
                          <a:pt x="405" y="137"/>
                        </a:lnTo>
                        <a:lnTo>
                          <a:pt x="405" y="136"/>
                        </a:lnTo>
                        <a:lnTo>
                          <a:pt x="404" y="135"/>
                        </a:lnTo>
                        <a:lnTo>
                          <a:pt x="404" y="134"/>
                        </a:lnTo>
                        <a:lnTo>
                          <a:pt x="404" y="133"/>
                        </a:lnTo>
                        <a:lnTo>
                          <a:pt x="405" y="133"/>
                        </a:lnTo>
                        <a:lnTo>
                          <a:pt x="406" y="133"/>
                        </a:lnTo>
                        <a:lnTo>
                          <a:pt x="406" y="134"/>
                        </a:lnTo>
                        <a:lnTo>
                          <a:pt x="406" y="135"/>
                        </a:lnTo>
                        <a:lnTo>
                          <a:pt x="405" y="136"/>
                        </a:lnTo>
                        <a:lnTo>
                          <a:pt x="405" y="13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0" name="Freeform 839"/>
                  <p:cNvSpPr>
                    <a:spLocks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410"/>
                      <a:gd name="T187" fmla="*/ 0 h 246"/>
                      <a:gd name="T188" fmla="*/ 410 w 410"/>
                      <a:gd name="T189" fmla="*/ 246 h 24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1" name="Freeform 840"/>
                  <p:cNvSpPr>
                    <a:spLocks/>
                  </p:cNvSpPr>
                  <p:nvPr/>
                </p:nvSpPr>
                <p:spPr bwMode="auto">
                  <a:xfrm>
                    <a:off x="5128" y="1530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1 w 2"/>
                      <a:gd name="T3" fmla="*/ 4 h 4"/>
                      <a:gd name="T4" fmla="*/ 1 w 2"/>
                      <a:gd name="T5" fmla="*/ 3 h 4"/>
                      <a:gd name="T6" fmla="*/ 0 w 2"/>
                      <a:gd name="T7" fmla="*/ 2 h 4"/>
                      <a:gd name="T8" fmla="*/ 0 w 2"/>
                      <a:gd name="T9" fmla="*/ 1 h 4"/>
                      <a:gd name="T10" fmla="*/ 0 w 2"/>
                      <a:gd name="T11" fmla="*/ 0 h 4"/>
                      <a:gd name="T12" fmla="*/ 0 w 2"/>
                      <a:gd name="T13" fmla="*/ 0 h 4"/>
                      <a:gd name="T14" fmla="*/ 1 w 2"/>
                      <a:gd name="T15" fmla="*/ 0 h 4"/>
                      <a:gd name="T16" fmla="*/ 1 w 2"/>
                      <a:gd name="T17" fmla="*/ 0 h 4"/>
                      <a:gd name="T18" fmla="*/ 1 w 2"/>
                      <a:gd name="T19" fmla="*/ 0 h 4"/>
                      <a:gd name="T20" fmla="*/ 1 w 2"/>
                      <a:gd name="T21" fmla="*/ 0 h 4"/>
                      <a:gd name="T22" fmla="*/ 2 w 2"/>
                      <a:gd name="T23" fmla="*/ 0 h 4"/>
                      <a:gd name="T24" fmla="*/ 2 w 2"/>
                      <a:gd name="T25" fmla="*/ 1 h 4"/>
                      <a:gd name="T26" fmla="*/ 2 w 2"/>
                      <a:gd name="T27" fmla="*/ 2 h 4"/>
                      <a:gd name="T28" fmla="*/ 1 w 2"/>
                      <a:gd name="T29" fmla="*/ 3 h 4"/>
                      <a:gd name="T30" fmla="*/ 1 w 2"/>
                      <a:gd name="T31" fmla="*/ 4 h 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4"/>
                      <a:gd name="T50" fmla="*/ 2 w 2"/>
                      <a:gd name="T51" fmla="*/ 4 h 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4">
                        <a:moveTo>
                          <a:pt x="1" y="4"/>
                        </a:move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  <a:lnTo>
                          <a:pt x="1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2" name="Freeform 841"/>
                  <p:cNvSpPr>
                    <a:spLocks noEditPoints="1"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51 w 748"/>
                      <a:gd name="T1" fmla="*/ 325 h 974"/>
                      <a:gd name="T2" fmla="*/ 186 w 748"/>
                      <a:gd name="T3" fmla="*/ 278 h 974"/>
                      <a:gd name="T4" fmla="*/ 203 w 748"/>
                      <a:gd name="T5" fmla="*/ 238 h 974"/>
                      <a:gd name="T6" fmla="*/ 229 w 748"/>
                      <a:gd name="T7" fmla="*/ 208 h 974"/>
                      <a:gd name="T8" fmla="*/ 234 w 748"/>
                      <a:gd name="T9" fmla="*/ 169 h 974"/>
                      <a:gd name="T10" fmla="*/ 275 w 748"/>
                      <a:gd name="T11" fmla="*/ 109 h 974"/>
                      <a:gd name="T12" fmla="*/ 302 w 748"/>
                      <a:gd name="T13" fmla="*/ 12 h 974"/>
                      <a:gd name="T14" fmla="*/ 323 w 748"/>
                      <a:gd name="T15" fmla="*/ 2 h 974"/>
                      <a:gd name="T16" fmla="*/ 325 w 748"/>
                      <a:gd name="T17" fmla="*/ 22 h 974"/>
                      <a:gd name="T18" fmla="*/ 348 w 748"/>
                      <a:gd name="T19" fmla="*/ 27 h 974"/>
                      <a:gd name="T20" fmla="*/ 356 w 748"/>
                      <a:gd name="T21" fmla="*/ 41 h 974"/>
                      <a:gd name="T22" fmla="*/ 356 w 748"/>
                      <a:gd name="T23" fmla="*/ 51 h 974"/>
                      <a:gd name="T24" fmla="*/ 380 w 748"/>
                      <a:gd name="T25" fmla="*/ 39 h 974"/>
                      <a:gd name="T26" fmla="*/ 376 w 748"/>
                      <a:gd name="T27" fmla="*/ 62 h 974"/>
                      <a:gd name="T28" fmla="*/ 397 w 748"/>
                      <a:gd name="T29" fmla="*/ 54 h 974"/>
                      <a:gd name="T30" fmla="*/ 412 w 748"/>
                      <a:gd name="T31" fmla="*/ 59 h 974"/>
                      <a:gd name="T32" fmla="*/ 431 w 748"/>
                      <a:gd name="T33" fmla="*/ 49 h 974"/>
                      <a:gd name="T34" fmla="*/ 423 w 748"/>
                      <a:gd name="T35" fmla="*/ 70 h 974"/>
                      <a:gd name="T36" fmla="*/ 435 w 748"/>
                      <a:gd name="T37" fmla="*/ 80 h 974"/>
                      <a:gd name="T38" fmla="*/ 443 w 748"/>
                      <a:gd name="T39" fmla="*/ 89 h 974"/>
                      <a:gd name="T40" fmla="*/ 460 w 748"/>
                      <a:gd name="T41" fmla="*/ 95 h 974"/>
                      <a:gd name="T42" fmla="*/ 466 w 748"/>
                      <a:gd name="T43" fmla="*/ 110 h 974"/>
                      <a:gd name="T44" fmla="*/ 473 w 748"/>
                      <a:gd name="T45" fmla="*/ 156 h 974"/>
                      <a:gd name="T46" fmla="*/ 504 w 748"/>
                      <a:gd name="T47" fmla="*/ 164 h 974"/>
                      <a:gd name="T48" fmla="*/ 588 w 748"/>
                      <a:gd name="T49" fmla="*/ 158 h 974"/>
                      <a:gd name="T50" fmla="*/ 652 w 748"/>
                      <a:gd name="T51" fmla="*/ 185 h 974"/>
                      <a:gd name="T52" fmla="*/ 703 w 748"/>
                      <a:gd name="T53" fmla="*/ 209 h 974"/>
                      <a:gd name="T54" fmla="*/ 744 w 748"/>
                      <a:gd name="T55" fmla="*/ 244 h 974"/>
                      <a:gd name="T56" fmla="*/ 671 w 748"/>
                      <a:gd name="T57" fmla="*/ 285 h 974"/>
                      <a:gd name="T58" fmla="*/ 627 w 748"/>
                      <a:gd name="T59" fmla="*/ 393 h 974"/>
                      <a:gd name="T60" fmla="*/ 599 w 748"/>
                      <a:gd name="T61" fmla="*/ 519 h 974"/>
                      <a:gd name="T62" fmla="*/ 609 w 748"/>
                      <a:gd name="T63" fmla="*/ 621 h 974"/>
                      <a:gd name="T64" fmla="*/ 498 w 748"/>
                      <a:gd name="T65" fmla="*/ 619 h 974"/>
                      <a:gd name="T66" fmla="*/ 424 w 748"/>
                      <a:gd name="T67" fmla="*/ 674 h 974"/>
                      <a:gd name="T68" fmla="*/ 346 w 748"/>
                      <a:gd name="T69" fmla="*/ 697 h 974"/>
                      <a:gd name="T70" fmla="*/ 324 w 748"/>
                      <a:gd name="T71" fmla="*/ 749 h 974"/>
                      <a:gd name="T72" fmla="*/ 292 w 748"/>
                      <a:gd name="T73" fmla="*/ 811 h 974"/>
                      <a:gd name="T74" fmla="*/ 285 w 748"/>
                      <a:gd name="T75" fmla="*/ 876 h 974"/>
                      <a:gd name="T76" fmla="*/ 285 w 748"/>
                      <a:gd name="T77" fmla="*/ 934 h 974"/>
                      <a:gd name="T78" fmla="*/ 267 w 748"/>
                      <a:gd name="T79" fmla="*/ 969 h 974"/>
                      <a:gd name="T80" fmla="*/ 203 w 748"/>
                      <a:gd name="T81" fmla="*/ 910 h 974"/>
                      <a:gd name="T82" fmla="*/ 183 w 748"/>
                      <a:gd name="T83" fmla="*/ 848 h 974"/>
                      <a:gd name="T84" fmla="*/ 168 w 748"/>
                      <a:gd name="T85" fmla="*/ 830 h 974"/>
                      <a:gd name="T86" fmla="*/ 181 w 748"/>
                      <a:gd name="T87" fmla="*/ 795 h 974"/>
                      <a:gd name="T88" fmla="*/ 192 w 748"/>
                      <a:gd name="T89" fmla="*/ 778 h 974"/>
                      <a:gd name="T90" fmla="*/ 230 w 748"/>
                      <a:gd name="T91" fmla="*/ 736 h 974"/>
                      <a:gd name="T92" fmla="*/ 188 w 748"/>
                      <a:gd name="T93" fmla="*/ 723 h 974"/>
                      <a:gd name="T94" fmla="*/ 158 w 748"/>
                      <a:gd name="T95" fmla="*/ 712 h 974"/>
                      <a:gd name="T96" fmla="*/ 139 w 748"/>
                      <a:gd name="T97" fmla="*/ 684 h 974"/>
                      <a:gd name="T98" fmla="*/ 110 w 748"/>
                      <a:gd name="T99" fmla="*/ 632 h 974"/>
                      <a:gd name="T100" fmla="*/ 134 w 748"/>
                      <a:gd name="T101" fmla="*/ 466 h 974"/>
                      <a:gd name="T102" fmla="*/ 5 w 748"/>
                      <a:gd name="T103" fmla="*/ 435 h 974"/>
                      <a:gd name="T104" fmla="*/ 340 w 748"/>
                      <a:gd name="T105" fmla="*/ 31 h 974"/>
                      <a:gd name="T106" fmla="*/ 469 w 748"/>
                      <a:gd name="T107" fmla="*/ 115 h 974"/>
                      <a:gd name="T108" fmla="*/ 420 w 748"/>
                      <a:gd name="T109" fmla="*/ 33 h 974"/>
                      <a:gd name="T110" fmla="*/ 421 w 748"/>
                      <a:gd name="T111" fmla="*/ 41 h 974"/>
                      <a:gd name="T112" fmla="*/ 416 w 748"/>
                      <a:gd name="T113" fmla="*/ 37 h 974"/>
                      <a:gd name="T114" fmla="*/ 437 w 748"/>
                      <a:gd name="T115" fmla="*/ 54 h 974"/>
                      <a:gd name="T116" fmla="*/ 438 w 748"/>
                      <a:gd name="T117" fmla="*/ 63 h 974"/>
                      <a:gd name="T118" fmla="*/ 443 w 748"/>
                      <a:gd name="T119" fmla="*/ 66 h 974"/>
                      <a:gd name="T120" fmla="*/ 436 w 748"/>
                      <a:gd name="T121" fmla="*/ 76 h 974"/>
                      <a:gd name="T122" fmla="*/ 380 w 748"/>
                      <a:gd name="T123" fmla="*/ 69 h 974"/>
                      <a:gd name="T124" fmla="*/ 458 w 748"/>
                      <a:gd name="T125" fmla="*/ 90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  <a:close/>
                        <a:moveTo>
                          <a:pt x="341" y="29"/>
                        </a:moveTo>
                        <a:lnTo>
                          <a:pt x="340" y="28"/>
                        </a:lnTo>
                        <a:lnTo>
                          <a:pt x="340" y="26"/>
                        </a:lnTo>
                        <a:lnTo>
                          <a:pt x="341" y="26"/>
                        </a:lnTo>
                        <a:lnTo>
                          <a:pt x="341" y="25"/>
                        </a:lnTo>
                        <a:lnTo>
                          <a:pt x="342" y="25"/>
                        </a:lnTo>
                        <a:lnTo>
                          <a:pt x="343" y="25"/>
                        </a:lnTo>
                        <a:lnTo>
                          <a:pt x="343" y="26"/>
                        </a:lnTo>
                        <a:lnTo>
                          <a:pt x="343" y="27"/>
                        </a:lnTo>
                        <a:lnTo>
                          <a:pt x="344" y="27"/>
                        </a:lnTo>
                        <a:lnTo>
                          <a:pt x="344" y="28"/>
                        </a:lnTo>
                        <a:lnTo>
                          <a:pt x="343" y="28"/>
                        </a:lnTo>
                        <a:lnTo>
                          <a:pt x="342" y="28"/>
                        </a:lnTo>
                        <a:lnTo>
                          <a:pt x="343" y="30"/>
                        </a:lnTo>
                        <a:lnTo>
                          <a:pt x="343" y="31"/>
                        </a:lnTo>
                        <a:lnTo>
                          <a:pt x="343" y="29"/>
                        </a:lnTo>
                        <a:lnTo>
                          <a:pt x="344" y="28"/>
                        </a:lnTo>
                        <a:lnTo>
                          <a:pt x="345" y="28"/>
                        </a:lnTo>
                        <a:lnTo>
                          <a:pt x="345" y="27"/>
                        </a:lnTo>
                        <a:lnTo>
                          <a:pt x="344" y="26"/>
                        </a:lnTo>
                        <a:lnTo>
                          <a:pt x="344" y="25"/>
                        </a:lnTo>
                        <a:lnTo>
                          <a:pt x="345" y="25"/>
                        </a:lnTo>
                        <a:lnTo>
                          <a:pt x="345" y="24"/>
                        </a:lnTo>
                        <a:lnTo>
                          <a:pt x="345" y="23"/>
                        </a:lnTo>
                        <a:lnTo>
                          <a:pt x="345" y="22"/>
                        </a:lnTo>
                        <a:lnTo>
                          <a:pt x="345" y="20"/>
                        </a:lnTo>
                        <a:lnTo>
                          <a:pt x="345" y="18"/>
                        </a:lnTo>
                        <a:lnTo>
                          <a:pt x="345" y="17"/>
                        </a:lnTo>
                        <a:lnTo>
                          <a:pt x="346" y="16"/>
                        </a:lnTo>
                        <a:lnTo>
                          <a:pt x="346" y="15"/>
                        </a:lnTo>
                        <a:lnTo>
                          <a:pt x="346" y="14"/>
                        </a:lnTo>
                        <a:lnTo>
                          <a:pt x="346" y="13"/>
                        </a:lnTo>
                        <a:lnTo>
                          <a:pt x="347" y="12"/>
                        </a:lnTo>
                        <a:lnTo>
                          <a:pt x="348" y="13"/>
                        </a:lnTo>
                        <a:lnTo>
                          <a:pt x="348" y="12"/>
                        </a:lnTo>
                        <a:lnTo>
                          <a:pt x="347" y="12"/>
                        </a:lnTo>
                        <a:lnTo>
                          <a:pt x="346" y="12"/>
                        </a:lnTo>
                        <a:lnTo>
                          <a:pt x="346" y="11"/>
                        </a:lnTo>
                        <a:lnTo>
                          <a:pt x="347" y="11"/>
                        </a:lnTo>
                        <a:lnTo>
                          <a:pt x="348" y="11"/>
                        </a:lnTo>
                        <a:lnTo>
                          <a:pt x="348" y="12"/>
                        </a:lnTo>
                        <a:lnTo>
                          <a:pt x="349" y="12"/>
                        </a:lnTo>
                        <a:lnTo>
                          <a:pt x="349" y="13"/>
                        </a:lnTo>
                        <a:lnTo>
                          <a:pt x="349" y="14"/>
                        </a:lnTo>
                        <a:lnTo>
                          <a:pt x="349" y="16"/>
                        </a:lnTo>
                        <a:lnTo>
                          <a:pt x="349" y="17"/>
                        </a:lnTo>
                        <a:lnTo>
                          <a:pt x="348" y="17"/>
                        </a:lnTo>
                        <a:lnTo>
                          <a:pt x="347" y="17"/>
                        </a:lnTo>
                        <a:lnTo>
                          <a:pt x="347" y="18"/>
                        </a:lnTo>
                        <a:lnTo>
                          <a:pt x="346" y="19"/>
                        </a:lnTo>
                        <a:lnTo>
                          <a:pt x="346" y="20"/>
                        </a:lnTo>
                        <a:lnTo>
                          <a:pt x="346" y="21"/>
                        </a:lnTo>
                        <a:lnTo>
                          <a:pt x="346" y="22"/>
                        </a:lnTo>
                        <a:lnTo>
                          <a:pt x="346" y="23"/>
                        </a:lnTo>
                        <a:lnTo>
                          <a:pt x="347" y="23"/>
                        </a:lnTo>
                        <a:lnTo>
                          <a:pt x="347" y="24"/>
                        </a:lnTo>
                        <a:lnTo>
                          <a:pt x="346" y="24"/>
                        </a:lnTo>
                        <a:lnTo>
                          <a:pt x="346" y="25"/>
                        </a:lnTo>
                        <a:lnTo>
                          <a:pt x="347" y="25"/>
                        </a:lnTo>
                        <a:lnTo>
                          <a:pt x="346" y="26"/>
                        </a:lnTo>
                        <a:lnTo>
                          <a:pt x="345" y="27"/>
                        </a:lnTo>
                        <a:lnTo>
                          <a:pt x="345" y="29"/>
                        </a:lnTo>
                        <a:lnTo>
                          <a:pt x="345" y="30"/>
                        </a:lnTo>
                        <a:lnTo>
                          <a:pt x="345" y="31"/>
                        </a:lnTo>
                        <a:lnTo>
                          <a:pt x="346" y="31"/>
                        </a:lnTo>
                        <a:lnTo>
                          <a:pt x="346" y="32"/>
                        </a:lnTo>
                        <a:lnTo>
                          <a:pt x="346" y="33"/>
                        </a:lnTo>
                        <a:lnTo>
                          <a:pt x="346" y="34"/>
                        </a:lnTo>
                        <a:lnTo>
                          <a:pt x="345" y="35"/>
                        </a:lnTo>
                        <a:lnTo>
                          <a:pt x="343" y="36"/>
                        </a:lnTo>
                        <a:lnTo>
                          <a:pt x="341" y="35"/>
                        </a:lnTo>
                        <a:lnTo>
                          <a:pt x="339" y="36"/>
                        </a:lnTo>
                        <a:lnTo>
                          <a:pt x="338" y="36"/>
                        </a:lnTo>
                        <a:lnTo>
                          <a:pt x="338" y="35"/>
                        </a:lnTo>
                        <a:lnTo>
                          <a:pt x="339" y="35"/>
                        </a:lnTo>
                        <a:lnTo>
                          <a:pt x="340" y="35"/>
                        </a:lnTo>
                        <a:lnTo>
                          <a:pt x="341" y="34"/>
                        </a:lnTo>
                        <a:lnTo>
                          <a:pt x="339" y="33"/>
                        </a:lnTo>
                        <a:lnTo>
                          <a:pt x="340" y="32"/>
                        </a:lnTo>
                        <a:lnTo>
                          <a:pt x="341" y="31"/>
                        </a:lnTo>
                        <a:lnTo>
                          <a:pt x="341" y="30"/>
                        </a:lnTo>
                        <a:lnTo>
                          <a:pt x="341" y="29"/>
                        </a:lnTo>
                        <a:close/>
                        <a:moveTo>
                          <a:pt x="341" y="29"/>
                        </a:moveTo>
                        <a:lnTo>
                          <a:pt x="341" y="31"/>
                        </a:lnTo>
                        <a:lnTo>
                          <a:pt x="340" y="31"/>
                        </a:lnTo>
                        <a:lnTo>
                          <a:pt x="340" y="30"/>
                        </a:lnTo>
                        <a:lnTo>
                          <a:pt x="339" y="29"/>
                        </a:lnTo>
                        <a:lnTo>
                          <a:pt x="339" y="28"/>
                        </a:lnTo>
                        <a:lnTo>
                          <a:pt x="340" y="29"/>
                        </a:lnTo>
                        <a:lnTo>
                          <a:pt x="341" y="29"/>
                        </a:lnTo>
                        <a:close/>
                        <a:moveTo>
                          <a:pt x="340" y="25"/>
                        </a:moveTo>
                        <a:lnTo>
                          <a:pt x="339" y="24"/>
                        </a:lnTo>
                        <a:lnTo>
                          <a:pt x="339" y="23"/>
                        </a:lnTo>
                        <a:lnTo>
                          <a:pt x="338" y="21"/>
                        </a:lnTo>
                        <a:lnTo>
                          <a:pt x="339" y="21"/>
                        </a:lnTo>
                        <a:lnTo>
                          <a:pt x="339" y="20"/>
                        </a:lnTo>
                        <a:lnTo>
                          <a:pt x="339" y="19"/>
                        </a:lnTo>
                        <a:lnTo>
                          <a:pt x="340" y="18"/>
                        </a:lnTo>
                        <a:lnTo>
                          <a:pt x="341" y="18"/>
                        </a:lnTo>
                        <a:lnTo>
                          <a:pt x="342" y="19"/>
                        </a:lnTo>
                        <a:lnTo>
                          <a:pt x="342" y="20"/>
                        </a:lnTo>
                        <a:lnTo>
                          <a:pt x="342" y="21"/>
                        </a:lnTo>
                        <a:lnTo>
                          <a:pt x="343" y="21"/>
                        </a:lnTo>
                        <a:lnTo>
                          <a:pt x="343" y="22"/>
                        </a:lnTo>
                        <a:lnTo>
                          <a:pt x="342" y="23"/>
                        </a:lnTo>
                        <a:lnTo>
                          <a:pt x="343" y="23"/>
                        </a:lnTo>
                        <a:lnTo>
                          <a:pt x="342" y="24"/>
                        </a:lnTo>
                        <a:lnTo>
                          <a:pt x="341" y="25"/>
                        </a:lnTo>
                        <a:lnTo>
                          <a:pt x="340" y="25"/>
                        </a:lnTo>
                        <a:close/>
                        <a:moveTo>
                          <a:pt x="350" y="24"/>
                        </a:moveTo>
                        <a:lnTo>
                          <a:pt x="350" y="24"/>
                        </a:lnTo>
                        <a:lnTo>
                          <a:pt x="351" y="23"/>
                        </a:lnTo>
                        <a:lnTo>
                          <a:pt x="351" y="22"/>
                        </a:lnTo>
                        <a:lnTo>
                          <a:pt x="352" y="22"/>
                        </a:lnTo>
                        <a:lnTo>
                          <a:pt x="352" y="21"/>
                        </a:lnTo>
                        <a:lnTo>
                          <a:pt x="352" y="20"/>
                        </a:lnTo>
                        <a:lnTo>
                          <a:pt x="353" y="20"/>
                        </a:lnTo>
                        <a:lnTo>
                          <a:pt x="352" y="20"/>
                        </a:lnTo>
                        <a:lnTo>
                          <a:pt x="352" y="19"/>
                        </a:lnTo>
                        <a:lnTo>
                          <a:pt x="354" y="19"/>
                        </a:lnTo>
                        <a:lnTo>
                          <a:pt x="355" y="19"/>
                        </a:lnTo>
                        <a:lnTo>
                          <a:pt x="355" y="20"/>
                        </a:lnTo>
                        <a:lnTo>
                          <a:pt x="356" y="20"/>
                        </a:lnTo>
                        <a:lnTo>
                          <a:pt x="357" y="21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6" y="23"/>
                        </a:lnTo>
                        <a:lnTo>
                          <a:pt x="355" y="23"/>
                        </a:lnTo>
                        <a:lnTo>
                          <a:pt x="354" y="23"/>
                        </a:lnTo>
                        <a:lnTo>
                          <a:pt x="352" y="23"/>
                        </a:lnTo>
                        <a:lnTo>
                          <a:pt x="350" y="24"/>
                        </a:lnTo>
                        <a:close/>
                        <a:moveTo>
                          <a:pt x="344" y="25"/>
                        </a:moveTo>
                        <a:lnTo>
                          <a:pt x="344" y="24"/>
                        </a:lnTo>
                        <a:lnTo>
                          <a:pt x="345" y="24"/>
                        </a:lnTo>
                        <a:lnTo>
                          <a:pt x="344" y="25"/>
                        </a:lnTo>
                        <a:close/>
                        <a:moveTo>
                          <a:pt x="352" y="27"/>
                        </a:moveTo>
                        <a:lnTo>
                          <a:pt x="353" y="26"/>
                        </a:lnTo>
                        <a:lnTo>
                          <a:pt x="354" y="26"/>
                        </a:lnTo>
                        <a:lnTo>
                          <a:pt x="353" y="26"/>
                        </a:lnTo>
                        <a:lnTo>
                          <a:pt x="353" y="27"/>
                        </a:lnTo>
                        <a:lnTo>
                          <a:pt x="352" y="27"/>
                        </a:lnTo>
                        <a:close/>
                        <a:moveTo>
                          <a:pt x="354" y="29"/>
                        </a:moveTo>
                        <a:lnTo>
                          <a:pt x="353" y="29"/>
                        </a:lnTo>
                        <a:lnTo>
                          <a:pt x="353" y="28"/>
                        </a:lnTo>
                        <a:lnTo>
                          <a:pt x="355" y="28"/>
                        </a:lnTo>
                        <a:lnTo>
                          <a:pt x="355" y="27"/>
                        </a:lnTo>
                        <a:lnTo>
                          <a:pt x="356" y="27"/>
                        </a:lnTo>
                        <a:lnTo>
                          <a:pt x="357" y="27"/>
                        </a:lnTo>
                        <a:lnTo>
                          <a:pt x="356" y="28"/>
                        </a:lnTo>
                        <a:lnTo>
                          <a:pt x="356" y="29"/>
                        </a:lnTo>
                        <a:lnTo>
                          <a:pt x="355" y="29"/>
                        </a:lnTo>
                        <a:lnTo>
                          <a:pt x="354" y="29"/>
                        </a:lnTo>
                        <a:close/>
                        <a:moveTo>
                          <a:pt x="354" y="31"/>
                        </a:moveTo>
                        <a:lnTo>
                          <a:pt x="354" y="30"/>
                        </a:lnTo>
                        <a:lnTo>
                          <a:pt x="354" y="29"/>
                        </a:lnTo>
                        <a:lnTo>
                          <a:pt x="355" y="29"/>
                        </a:lnTo>
                        <a:lnTo>
                          <a:pt x="355" y="30"/>
                        </a:lnTo>
                        <a:lnTo>
                          <a:pt x="355" y="31"/>
                        </a:lnTo>
                        <a:lnTo>
                          <a:pt x="354" y="31"/>
                        </a:lnTo>
                        <a:close/>
                        <a:moveTo>
                          <a:pt x="369" y="44"/>
                        </a:moveTo>
                        <a:lnTo>
                          <a:pt x="369" y="43"/>
                        </a:lnTo>
                        <a:lnTo>
                          <a:pt x="368" y="43"/>
                        </a:lnTo>
                        <a:lnTo>
                          <a:pt x="369" y="42"/>
                        </a:lnTo>
                        <a:lnTo>
                          <a:pt x="368" y="42"/>
                        </a:lnTo>
                        <a:lnTo>
                          <a:pt x="369" y="42"/>
                        </a:lnTo>
                        <a:lnTo>
                          <a:pt x="369" y="41"/>
                        </a:lnTo>
                        <a:lnTo>
                          <a:pt x="370" y="41"/>
                        </a:lnTo>
                        <a:lnTo>
                          <a:pt x="370" y="42"/>
                        </a:lnTo>
                        <a:lnTo>
                          <a:pt x="370" y="43"/>
                        </a:lnTo>
                        <a:lnTo>
                          <a:pt x="369" y="44"/>
                        </a:lnTo>
                        <a:close/>
                        <a:moveTo>
                          <a:pt x="469" y="115"/>
                        </a:moveTo>
                        <a:lnTo>
                          <a:pt x="469" y="115"/>
                        </a:lnTo>
                        <a:lnTo>
                          <a:pt x="470" y="115"/>
                        </a:lnTo>
                        <a:lnTo>
                          <a:pt x="470" y="114"/>
                        </a:lnTo>
                        <a:lnTo>
                          <a:pt x="470" y="113"/>
                        </a:lnTo>
                        <a:lnTo>
                          <a:pt x="470" y="114"/>
                        </a:lnTo>
                        <a:lnTo>
                          <a:pt x="471" y="114"/>
                        </a:lnTo>
                        <a:lnTo>
                          <a:pt x="470" y="115"/>
                        </a:lnTo>
                        <a:lnTo>
                          <a:pt x="469" y="115"/>
                        </a:lnTo>
                        <a:close/>
                        <a:moveTo>
                          <a:pt x="466" y="120"/>
                        </a:moveTo>
                        <a:lnTo>
                          <a:pt x="466" y="120"/>
                        </a:lnTo>
                        <a:lnTo>
                          <a:pt x="467" y="119"/>
                        </a:lnTo>
                        <a:lnTo>
                          <a:pt x="469" y="119"/>
                        </a:lnTo>
                        <a:lnTo>
                          <a:pt x="470" y="118"/>
                        </a:lnTo>
                        <a:lnTo>
                          <a:pt x="470" y="119"/>
                        </a:lnTo>
                        <a:lnTo>
                          <a:pt x="470" y="120"/>
                        </a:lnTo>
                        <a:lnTo>
                          <a:pt x="469" y="120"/>
                        </a:lnTo>
                        <a:lnTo>
                          <a:pt x="468" y="120"/>
                        </a:lnTo>
                        <a:lnTo>
                          <a:pt x="467" y="120"/>
                        </a:lnTo>
                        <a:lnTo>
                          <a:pt x="466" y="120"/>
                        </a:lnTo>
                        <a:close/>
                        <a:moveTo>
                          <a:pt x="467" y="125"/>
                        </a:moveTo>
                        <a:lnTo>
                          <a:pt x="467" y="125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5" y="124"/>
                        </a:lnTo>
                        <a:lnTo>
                          <a:pt x="466" y="124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6" y="123"/>
                        </a:lnTo>
                        <a:lnTo>
                          <a:pt x="467" y="122"/>
                        </a:lnTo>
                        <a:lnTo>
                          <a:pt x="467" y="123"/>
                        </a:lnTo>
                        <a:lnTo>
                          <a:pt x="468" y="123"/>
                        </a:lnTo>
                        <a:lnTo>
                          <a:pt x="467" y="124"/>
                        </a:lnTo>
                        <a:lnTo>
                          <a:pt x="467" y="125"/>
                        </a:lnTo>
                        <a:close/>
                        <a:moveTo>
                          <a:pt x="469" y="126"/>
                        </a:moveTo>
                        <a:lnTo>
                          <a:pt x="469" y="126"/>
                        </a:lnTo>
                        <a:close/>
                        <a:moveTo>
                          <a:pt x="516" y="157"/>
                        </a:moveTo>
                        <a:lnTo>
                          <a:pt x="516" y="157"/>
                        </a:lnTo>
                        <a:lnTo>
                          <a:pt x="516" y="158"/>
                        </a:lnTo>
                        <a:lnTo>
                          <a:pt x="517" y="158"/>
                        </a:lnTo>
                        <a:lnTo>
                          <a:pt x="516" y="158"/>
                        </a:lnTo>
                        <a:lnTo>
                          <a:pt x="515" y="158"/>
                        </a:lnTo>
                        <a:lnTo>
                          <a:pt x="515" y="159"/>
                        </a:lnTo>
                        <a:lnTo>
                          <a:pt x="514" y="159"/>
                        </a:lnTo>
                        <a:lnTo>
                          <a:pt x="515" y="158"/>
                        </a:lnTo>
                        <a:lnTo>
                          <a:pt x="514" y="158"/>
                        </a:lnTo>
                        <a:lnTo>
                          <a:pt x="515" y="158"/>
                        </a:lnTo>
                        <a:lnTo>
                          <a:pt x="515" y="157"/>
                        </a:lnTo>
                        <a:lnTo>
                          <a:pt x="516" y="157"/>
                        </a:lnTo>
                        <a:close/>
                        <a:moveTo>
                          <a:pt x="417" y="34"/>
                        </a:moveTo>
                        <a:lnTo>
                          <a:pt x="417" y="34"/>
                        </a:lnTo>
                        <a:lnTo>
                          <a:pt x="417" y="33"/>
                        </a:lnTo>
                        <a:lnTo>
                          <a:pt x="416" y="33"/>
                        </a:lnTo>
                        <a:lnTo>
                          <a:pt x="416" y="34"/>
                        </a:lnTo>
                        <a:lnTo>
                          <a:pt x="416" y="35"/>
                        </a:lnTo>
                        <a:lnTo>
                          <a:pt x="415" y="35"/>
                        </a:lnTo>
                        <a:lnTo>
                          <a:pt x="414" y="34"/>
                        </a:lnTo>
                        <a:lnTo>
                          <a:pt x="415" y="33"/>
                        </a:lnTo>
                        <a:lnTo>
                          <a:pt x="415" y="32"/>
                        </a:lnTo>
                        <a:lnTo>
                          <a:pt x="416" y="32"/>
                        </a:lnTo>
                        <a:lnTo>
                          <a:pt x="417" y="32"/>
                        </a:lnTo>
                        <a:lnTo>
                          <a:pt x="418" y="32"/>
                        </a:lnTo>
                        <a:lnTo>
                          <a:pt x="418" y="33"/>
                        </a:lnTo>
                        <a:lnTo>
                          <a:pt x="417" y="33"/>
                        </a:lnTo>
                        <a:lnTo>
                          <a:pt x="417" y="34"/>
                        </a:lnTo>
                        <a:close/>
                        <a:moveTo>
                          <a:pt x="426" y="36"/>
                        </a:moveTo>
                        <a:lnTo>
                          <a:pt x="425" y="36"/>
                        </a:lnTo>
                        <a:lnTo>
                          <a:pt x="424" y="36"/>
                        </a:lnTo>
                        <a:lnTo>
                          <a:pt x="425" y="37"/>
                        </a:lnTo>
                        <a:lnTo>
                          <a:pt x="424" y="37"/>
                        </a:lnTo>
                        <a:lnTo>
                          <a:pt x="425" y="37"/>
                        </a:lnTo>
                        <a:lnTo>
                          <a:pt x="426" y="37"/>
                        </a:lnTo>
                        <a:lnTo>
                          <a:pt x="426" y="38"/>
                        </a:lnTo>
                        <a:lnTo>
                          <a:pt x="425" y="39"/>
                        </a:lnTo>
                        <a:lnTo>
                          <a:pt x="424" y="38"/>
                        </a:lnTo>
                        <a:lnTo>
                          <a:pt x="422" y="38"/>
                        </a:lnTo>
                        <a:lnTo>
                          <a:pt x="422" y="37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5"/>
                        </a:lnTo>
                        <a:lnTo>
                          <a:pt x="421" y="35"/>
                        </a:lnTo>
                        <a:lnTo>
                          <a:pt x="421" y="34"/>
                        </a:lnTo>
                        <a:lnTo>
                          <a:pt x="420" y="33"/>
                        </a:lnTo>
                        <a:lnTo>
                          <a:pt x="420" y="32"/>
                        </a:lnTo>
                        <a:lnTo>
                          <a:pt x="421" y="32"/>
                        </a:lnTo>
                        <a:lnTo>
                          <a:pt x="422" y="33"/>
                        </a:lnTo>
                        <a:lnTo>
                          <a:pt x="422" y="32"/>
                        </a:lnTo>
                        <a:lnTo>
                          <a:pt x="421" y="32"/>
                        </a:lnTo>
                        <a:lnTo>
                          <a:pt x="422" y="32"/>
                        </a:lnTo>
                        <a:lnTo>
                          <a:pt x="423" y="32"/>
                        </a:lnTo>
                        <a:lnTo>
                          <a:pt x="424" y="33"/>
                        </a:lnTo>
                        <a:lnTo>
                          <a:pt x="425" y="33"/>
                        </a:lnTo>
                        <a:lnTo>
                          <a:pt x="425" y="34"/>
                        </a:lnTo>
                        <a:lnTo>
                          <a:pt x="425" y="33"/>
                        </a:lnTo>
                        <a:lnTo>
                          <a:pt x="426" y="34"/>
                        </a:lnTo>
                        <a:lnTo>
                          <a:pt x="426" y="35"/>
                        </a:lnTo>
                        <a:lnTo>
                          <a:pt x="426" y="36"/>
                        </a:lnTo>
                        <a:close/>
                        <a:moveTo>
                          <a:pt x="426" y="36"/>
                        </a:moveTo>
                        <a:lnTo>
                          <a:pt x="426" y="36"/>
                        </a:lnTo>
                        <a:lnTo>
                          <a:pt x="427" y="36"/>
                        </a:lnTo>
                        <a:lnTo>
                          <a:pt x="427" y="37"/>
                        </a:lnTo>
                        <a:lnTo>
                          <a:pt x="426" y="37"/>
                        </a:lnTo>
                        <a:lnTo>
                          <a:pt x="426" y="36"/>
                        </a:lnTo>
                        <a:close/>
                        <a:moveTo>
                          <a:pt x="418" y="33"/>
                        </a:moveTo>
                        <a:lnTo>
                          <a:pt x="419" y="33"/>
                        </a:lnTo>
                        <a:lnTo>
                          <a:pt x="420" y="33"/>
                        </a:lnTo>
                        <a:lnTo>
                          <a:pt x="421" y="34"/>
                        </a:lnTo>
                        <a:lnTo>
                          <a:pt x="420" y="35"/>
                        </a:lnTo>
                        <a:lnTo>
                          <a:pt x="419" y="35"/>
                        </a:lnTo>
                        <a:lnTo>
                          <a:pt x="419" y="36"/>
                        </a:lnTo>
                        <a:lnTo>
                          <a:pt x="418" y="35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8" y="35"/>
                        </a:lnTo>
                        <a:lnTo>
                          <a:pt x="419" y="34"/>
                        </a:lnTo>
                        <a:lnTo>
                          <a:pt x="418" y="34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6" y="36"/>
                        </a:lnTo>
                        <a:lnTo>
                          <a:pt x="415" y="35"/>
                        </a:lnTo>
                        <a:lnTo>
                          <a:pt x="416" y="35"/>
                        </a:lnTo>
                        <a:lnTo>
                          <a:pt x="417" y="34"/>
                        </a:lnTo>
                        <a:lnTo>
                          <a:pt x="418" y="33"/>
                        </a:lnTo>
                        <a:close/>
                        <a:moveTo>
                          <a:pt x="427" y="36"/>
                        </a:moveTo>
                        <a:lnTo>
                          <a:pt x="426" y="35"/>
                        </a:lnTo>
                        <a:lnTo>
                          <a:pt x="427" y="35"/>
                        </a:lnTo>
                        <a:lnTo>
                          <a:pt x="427" y="36"/>
                        </a:lnTo>
                        <a:close/>
                        <a:moveTo>
                          <a:pt x="419" y="36"/>
                        </a:moveTo>
                        <a:lnTo>
                          <a:pt x="419" y="35"/>
                        </a:lnTo>
                        <a:lnTo>
                          <a:pt x="420" y="35"/>
                        </a:lnTo>
                        <a:lnTo>
                          <a:pt x="421" y="35"/>
                        </a:lnTo>
                        <a:lnTo>
                          <a:pt x="422" y="35"/>
                        </a:lnTo>
                        <a:lnTo>
                          <a:pt x="422" y="36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7"/>
                        </a:lnTo>
                        <a:lnTo>
                          <a:pt x="422" y="38"/>
                        </a:lnTo>
                        <a:lnTo>
                          <a:pt x="423" y="38"/>
                        </a:lnTo>
                        <a:lnTo>
                          <a:pt x="424" y="39"/>
                        </a:lnTo>
                        <a:lnTo>
                          <a:pt x="423" y="39"/>
                        </a:lnTo>
                        <a:lnTo>
                          <a:pt x="422" y="39"/>
                        </a:lnTo>
                        <a:lnTo>
                          <a:pt x="421" y="38"/>
                        </a:lnTo>
                        <a:lnTo>
                          <a:pt x="422" y="39"/>
                        </a:lnTo>
                        <a:lnTo>
                          <a:pt x="422" y="40"/>
                        </a:lnTo>
                        <a:lnTo>
                          <a:pt x="421" y="40"/>
                        </a:lnTo>
                        <a:lnTo>
                          <a:pt x="420" y="40"/>
                        </a:lnTo>
                        <a:lnTo>
                          <a:pt x="420" y="39"/>
                        </a:lnTo>
                        <a:lnTo>
                          <a:pt x="421" y="39"/>
                        </a:lnTo>
                        <a:lnTo>
                          <a:pt x="420" y="39"/>
                        </a:lnTo>
                        <a:lnTo>
                          <a:pt x="420" y="40"/>
                        </a:lnTo>
                        <a:lnTo>
                          <a:pt x="421" y="40"/>
                        </a:lnTo>
                        <a:lnTo>
                          <a:pt x="423" y="39"/>
                        </a:lnTo>
                        <a:lnTo>
                          <a:pt x="424" y="39"/>
                        </a:lnTo>
                        <a:lnTo>
                          <a:pt x="424" y="40"/>
                        </a:lnTo>
                        <a:lnTo>
                          <a:pt x="423" y="40"/>
                        </a:lnTo>
                        <a:lnTo>
                          <a:pt x="422" y="41"/>
                        </a:lnTo>
                        <a:lnTo>
                          <a:pt x="421" y="42"/>
                        </a:lnTo>
                        <a:lnTo>
                          <a:pt x="421" y="41"/>
                        </a:lnTo>
                        <a:lnTo>
                          <a:pt x="420" y="41"/>
                        </a:lnTo>
                        <a:lnTo>
                          <a:pt x="421" y="41"/>
                        </a:lnTo>
                        <a:lnTo>
                          <a:pt x="420" y="42"/>
                        </a:lnTo>
                        <a:lnTo>
                          <a:pt x="420" y="43"/>
                        </a:lnTo>
                        <a:lnTo>
                          <a:pt x="419" y="43"/>
                        </a:lnTo>
                        <a:lnTo>
                          <a:pt x="419" y="42"/>
                        </a:lnTo>
                        <a:lnTo>
                          <a:pt x="419" y="43"/>
                        </a:lnTo>
                        <a:lnTo>
                          <a:pt x="418" y="43"/>
                        </a:lnTo>
                        <a:lnTo>
                          <a:pt x="418" y="42"/>
                        </a:lnTo>
                        <a:lnTo>
                          <a:pt x="418" y="41"/>
                        </a:lnTo>
                        <a:lnTo>
                          <a:pt x="418" y="40"/>
                        </a:lnTo>
                        <a:lnTo>
                          <a:pt x="419" y="39"/>
                        </a:lnTo>
                        <a:lnTo>
                          <a:pt x="418" y="38"/>
                        </a:lnTo>
                        <a:lnTo>
                          <a:pt x="417" y="38"/>
                        </a:lnTo>
                        <a:lnTo>
                          <a:pt x="417" y="37"/>
                        </a:lnTo>
                        <a:lnTo>
                          <a:pt x="416" y="37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8" y="36"/>
                        </a:lnTo>
                        <a:lnTo>
                          <a:pt x="419" y="36"/>
                        </a:lnTo>
                        <a:close/>
                        <a:moveTo>
                          <a:pt x="429" y="39"/>
                        </a:moveTo>
                        <a:lnTo>
                          <a:pt x="428" y="39"/>
                        </a:lnTo>
                        <a:lnTo>
                          <a:pt x="427" y="38"/>
                        </a:lnTo>
                        <a:lnTo>
                          <a:pt x="428" y="38"/>
                        </a:lnTo>
                        <a:lnTo>
                          <a:pt x="427" y="37"/>
                        </a:lnTo>
                        <a:lnTo>
                          <a:pt x="428" y="37"/>
                        </a:lnTo>
                        <a:lnTo>
                          <a:pt x="428" y="38"/>
                        </a:lnTo>
                        <a:lnTo>
                          <a:pt x="429" y="39"/>
                        </a:lnTo>
                        <a:close/>
                        <a:moveTo>
                          <a:pt x="413" y="37"/>
                        </a:moveTo>
                        <a:lnTo>
                          <a:pt x="414" y="38"/>
                        </a:lnTo>
                        <a:lnTo>
                          <a:pt x="415" y="38"/>
                        </a:lnTo>
                        <a:lnTo>
                          <a:pt x="414" y="38"/>
                        </a:lnTo>
                        <a:lnTo>
                          <a:pt x="414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5" y="39"/>
                        </a:lnTo>
                        <a:lnTo>
                          <a:pt x="414" y="40"/>
                        </a:lnTo>
                        <a:lnTo>
                          <a:pt x="413" y="39"/>
                        </a:lnTo>
                        <a:lnTo>
                          <a:pt x="412" y="39"/>
                        </a:lnTo>
                        <a:lnTo>
                          <a:pt x="411" y="39"/>
                        </a:lnTo>
                        <a:lnTo>
                          <a:pt x="410" y="39"/>
                        </a:lnTo>
                        <a:lnTo>
                          <a:pt x="410" y="38"/>
                        </a:lnTo>
                        <a:lnTo>
                          <a:pt x="411" y="37"/>
                        </a:lnTo>
                        <a:lnTo>
                          <a:pt x="412" y="37"/>
                        </a:lnTo>
                        <a:lnTo>
                          <a:pt x="413" y="37"/>
                        </a:lnTo>
                        <a:close/>
                        <a:moveTo>
                          <a:pt x="418" y="38"/>
                        </a:moveTo>
                        <a:lnTo>
                          <a:pt x="418" y="39"/>
                        </a:lnTo>
                        <a:lnTo>
                          <a:pt x="419" y="39"/>
                        </a:lnTo>
                        <a:lnTo>
                          <a:pt x="418" y="39"/>
                        </a:lnTo>
                        <a:lnTo>
                          <a:pt x="418" y="40"/>
                        </a:lnTo>
                        <a:lnTo>
                          <a:pt x="418" y="41"/>
                        </a:lnTo>
                        <a:lnTo>
                          <a:pt x="418" y="42"/>
                        </a:lnTo>
                        <a:lnTo>
                          <a:pt x="418" y="43"/>
                        </a:lnTo>
                        <a:lnTo>
                          <a:pt x="418" y="44"/>
                        </a:lnTo>
                        <a:lnTo>
                          <a:pt x="417" y="45"/>
                        </a:lnTo>
                        <a:lnTo>
                          <a:pt x="416" y="45"/>
                        </a:lnTo>
                        <a:lnTo>
                          <a:pt x="416" y="44"/>
                        </a:lnTo>
                        <a:lnTo>
                          <a:pt x="417" y="43"/>
                        </a:lnTo>
                        <a:lnTo>
                          <a:pt x="416" y="43"/>
                        </a:lnTo>
                        <a:lnTo>
                          <a:pt x="415" y="43"/>
                        </a:lnTo>
                        <a:lnTo>
                          <a:pt x="415" y="42"/>
                        </a:lnTo>
                        <a:lnTo>
                          <a:pt x="415" y="41"/>
                        </a:lnTo>
                        <a:lnTo>
                          <a:pt x="414" y="40"/>
                        </a:lnTo>
                        <a:lnTo>
                          <a:pt x="415" y="40"/>
                        </a:lnTo>
                        <a:lnTo>
                          <a:pt x="415" y="39"/>
                        </a:lnTo>
                        <a:lnTo>
                          <a:pt x="416" y="40"/>
                        </a:lnTo>
                        <a:lnTo>
                          <a:pt x="417" y="41"/>
                        </a:lnTo>
                        <a:lnTo>
                          <a:pt x="417" y="40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6" y="37"/>
                        </a:lnTo>
                        <a:lnTo>
                          <a:pt x="418" y="38"/>
                        </a:lnTo>
                        <a:close/>
                        <a:moveTo>
                          <a:pt x="408" y="45"/>
                        </a:moveTo>
                        <a:lnTo>
                          <a:pt x="408" y="44"/>
                        </a:lnTo>
                        <a:lnTo>
                          <a:pt x="409" y="44"/>
                        </a:lnTo>
                        <a:lnTo>
                          <a:pt x="408" y="44"/>
                        </a:lnTo>
                        <a:lnTo>
                          <a:pt x="408" y="42"/>
                        </a:lnTo>
                        <a:lnTo>
                          <a:pt x="408" y="41"/>
                        </a:lnTo>
                        <a:lnTo>
                          <a:pt x="408" y="40"/>
                        </a:lnTo>
                        <a:lnTo>
                          <a:pt x="407" y="39"/>
                        </a:lnTo>
                        <a:lnTo>
                          <a:pt x="407" y="37"/>
                        </a:lnTo>
                        <a:lnTo>
                          <a:pt x="408" y="37"/>
                        </a:lnTo>
                        <a:lnTo>
                          <a:pt x="408" y="38"/>
                        </a:lnTo>
                        <a:lnTo>
                          <a:pt x="408" y="39"/>
                        </a:lnTo>
                        <a:lnTo>
                          <a:pt x="409" y="40"/>
                        </a:lnTo>
                        <a:lnTo>
                          <a:pt x="409" y="41"/>
                        </a:lnTo>
                        <a:lnTo>
                          <a:pt x="409" y="42"/>
                        </a:lnTo>
                        <a:lnTo>
                          <a:pt x="409" y="43"/>
                        </a:lnTo>
                        <a:lnTo>
                          <a:pt x="409" y="44"/>
                        </a:lnTo>
                        <a:lnTo>
                          <a:pt x="408" y="45"/>
                        </a:lnTo>
                        <a:close/>
                        <a:moveTo>
                          <a:pt x="426" y="41"/>
                        </a:moveTo>
                        <a:lnTo>
                          <a:pt x="425" y="41"/>
                        </a:lnTo>
                        <a:lnTo>
                          <a:pt x="426" y="40"/>
                        </a:lnTo>
                        <a:lnTo>
                          <a:pt x="426" y="39"/>
                        </a:lnTo>
                        <a:lnTo>
                          <a:pt x="427" y="39"/>
                        </a:lnTo>
                        <a:lnTo>
                          <a:pt x="427" y="40"/>
                        </a:lnTo>
                        <a:lnTo>
                          <a:pt x="426" y="40"/>
                        </a:lnTo>
                        <a:lnTo>
                          <a:pt x="426" y="41"/>
                        </a:lnTo>
                        <a:close/>
                        <a:moveTo>
                          <a:pt x="425" y="40"/>
                        </a:moveTo>
                        <a:lnTo>
                          <a:pt x="425" y="39"/>
                        </a:lnTo>
                        <a:lnTo>
                          <a:pt x="425" y="40"/>
                        </a:lnTo>
                        <a:close/>
                        <a:moveTo>
                          <a:pt x="413" y="45"/>
                        </a:moveTo>
                        <a:lnTo>
                          <a:pt x="412" y="44"/>
                        </a:lnTo>
                        <a:lnTo>
                          <a:pt x="412" y="43"/>
                        </a:lnTo>
                        <a:lnTo>
                          <a:pt x="411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39"/>
                        </a:lnTo>
                        <a:lnTo>
                          <a:pt x="413" y="40"/>
                        </a:lnTo>
                        <a:lnTo>
                          <a:pt x="414" y="40"/>
                        </a:lnTo>
                        <a:lnTo>
                          <a:pt x="414" y="41"/>
                        </a:lnTo>
                        <a:lnTo>
                          <a:pt x="414" y="42"/>
                        </a:lnTo>
                        <a:lnTo>
                          <a:pt x="415" y="42"/>
                        </a:lnTo>
                        <a:lnTo>
                          <a:pt x="415" y="43"/>
                        </a:lnTo>
                        <a:lnTo>
                          <a:pt x="414" y="43"/>
                        </a:lnTo>
                        <a:lnTo>
                          <a:pt x="415" y="43"/>
                        </a:lnTo>
                        <a:lnTo>
                          <a:pt x="416" y="43"/>
                        </a:lnTo>
                        <a:lnTo>
                          <a:pt x="416" y="44"/>
                        </a:lnTo>
                        <a:lnTo>
                          <a:pt x="416" y="45"/>
                        </a:lnTo>
                        <a:lnTo>
                          <a:pt x="415" y="46"/>
                        </a:lnTo>
                        <a:lnTo>
                          <a:pt x="414" y="46"/>
                        </a:lnTo>
                        <a:lnTo>
                          <a:pt x="413" y="45"/>
                        </a:lnTo>
                        <a:close/>
                        <a:moveTo>
                          <a:pt x="412" y="46"/>
                        </a:moveTo>
                        <a:lnTo>
                          <a:pt x="412" y="46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1" y="45"/>
                        </a:lnTo>
                        <a:lnTo>
                          <a:pt x="412" y="45"/>
                        </a:lnTo>
                        <a:lnTo>
                          <a:pt x="412" y="46"/>
                        </a:lnTo>
                        <a:close/>
                        <a:moveTo>
                          <a:pt x="429" y="47"/>
                        </a:moveTo>
                        <a:lnTo>
                          <a:pt x="429" y="47"/>
                        </a:lnTo>
                        <a:lnTo>
                          <a:pt x="431" y="47"/>
                        </a:lnTo>
                        <a:lnTo>
                          <a:pt x="430" y="47"/>
                        </a:lnTo>
                        <a:lnTo>
                          <a:pt x="429" y="47"/>
                        </a:lnTo>
                        <a:close/>
                        <a:moveTo>
                          <a:pt x="427" y="49"/>
                        </a:moveTo>
                        <a:lnTo>
                          <a:pt x="426" y="48"/>
                        </a:lnTo>
                        <a:lnTo>
                          <a:pt x="427" y="48"/>
                        </a:lnTo>
                        <a:lnTo>
                          <a:pt x="427" y="47"/>
                        </a:lnTo>
                        <a:lnTo>
                          <a:pt x="428" y="47"/>
                        </a:lnTo>
                        <a:lnTo>
                          <a:pt x="428" y="48"/>
                        </a:lnTo>
                        <a:lnTo>
                          <a:pt x="427" y="49"/>
                        </a:lnTo>
                        <a:close/>
                        <a:moveTo>
                          <a:pt x="436" y="60"/>
                        </a:moveTo>
                        <a:lnTo>
                          <a:pt x="435" y="60"/>
                        </a:lnTo>
                        <a:lnTo>
                          <a:pt x="435" y="59"/>
                        </a:lnTo>
                        <a:lnTo>
                          <a:pt x="436" y="58"/>
                        </a:lnTo>
                        <a:lnTo>
                          <a:pt x="437" y="56"/>
                        </a:lnTo>
                        <a:lnTo>
                          <a:pt x="437" y="55"/>
                        </a:lnTo>
                        <a:lnTo>
                          <a:pt x="437" y="54"/>
                        </a:lnTo>
                        <a:lnTo>
                          <a:pt x="436" y="54"/>
                        </a:lnTo>
                        <a:lnTo>
                          <a:pt x="436" y="53"/>
                        </a:lnTo>
                        <a:lnTo>
                          <a:pt x="437" y="53"/>
                        </a:lnTo>
                        <a:lnTo>
                          <a:pt x="438" y="53"/>
                        </a:lnTo>
                        <a:lnTo>
                          <a:pt x="439" y="54"/>
                        </a:lnTo>
                        <a:lnTo>
                          <a:pt x="439" y="55"/>
                        </a:lnTo>
                        <a:lnTo>
                          <a:pt x="439" y="56"/>
                        </a:lnTo>
                        <a:lnTo>
                          <a:pt x="440" y="57"/>
                        </a:lnTo>
                        <a:lnTo>
                          <a:pt x="440" y="58"/>
                        </a:lnTo>
                        <a:lnTo>
                          <a:pt x="440" y="59"/>
                        </a:lnTo>
                        <a:lnTo>
                          <a:pt x="439" y="59"/>
                        </a:lnTo>
                        <a:lnTo>
                          <a:pt x="438" y="59"/>
                        </a:lnTo>
                        <a:lnTo>
                          <a:pt x="436" y="59"/>
                        </a:lnTo>
                        <a:lnTo>
                          <a:pt x="436" y="60"/>
                        </a:lnTo>
                        <a:close/>
                        <a:moveTo>
                          <a:pt x="433" y="63"/>
                        </a:moveTo>
                        <a:lnTo>
                          <a:pt x="432" y="63"/>
                        </a:lnTo>
                        <a:lnTo>
                          <a:pt x="431" y="62"/>
                        </a:lnTo>
                        <a:lnTo>
                          <a:pt x="430" y="61"/>
                        </a:lnTo>
                        <a:lnTo>
                          <a:pt x="430" y="60"/>
                        </a:lnTo>
                        <a:lnTo>
                          <a:pt x="431" y="60"/>
                        </a:lnTo>
                        <a:lnTo>
                          <a:pt x="432" y="59"/>
                        </a:lnTo>
                        <a:lnTo>
                          <a:pt x="433" y="59"/>
                        </a:lnTo>
                        <a:lnTo>
                          <a:pt x="433" y="58"/>
                        </a:lnTo>
                        <a:lnTo>
                          <a:pt x="434" y="58"/>
                        </a:lnTo>
                        <a:lnTo>
                          <a:pt x="434" y="57"/>
                        </a:lnTo>
                        <a:lnTo>
                          <a:pt x="434" y="56"/>
                        </a:lnTo>
                        <a:lnTo>
                          <a:pt x="435" y="56"/>
                        </a:lnTo>
                        <a:lnTo>
                          <a:pt x="436" y="55"/>
                        </a:lnTo>
                        <a:lnTo>
                          <a:pt x="437" y="56"/>
                        </a:lnTo>
                        <a:lnTo>
                          <a:pt x="434" y="59"/>
                        </a:lnTo>
                        <a:lnTo>
                          <a:pt x="433" y="60"/>
                        </a:lnTo>
                        <a:lnTo>
                          <a:pt x="432" y="60"/>
                        </a:lnTo>
                        <a:lnTo>
                          <a:pt x="433" y="60"/>
                        </a:lnTo>
                        <a:lnTo>
                          <a:pt x="434" y="60"/>
                        </a:lnTo>
                        <a:lnTo>
                          <a:pt x="435" y="60"/>
                        </a:lnTo>
                        <a:lnTo>
                          <a:pt x="435" y="61"/>
                        </a:lnTo>
                        <a:lnTo>
                          <a:pt x="435" y="62"/>
                        </a:lnTo>
                        <a:lnTo>
                          <a:pt x="434" y="63"/>
                        </a:lnTo>
                        <a:lnTo>
                          <a:pt x="433" y="63"/>
                        </a:lnTo>
                        <a:close/>
                        <a:moveTo>
                          <a:pt x="438" y="65"/>
                        </a:moveTo>
                        <a:lnTo>
                          <a:pt x="438" y="64"/>
                        </a:lnTo>
                        <a:lnTo>
                          <a:pt x="438" y="63"/>
                        </a:lnTo>
                        <a:lnTo>
                          <a:pt x="439" y="62"/>
                        </a:lnTo>
                        <a:lnTo>
                          <a:pt x="440" y="62"/>
                        </a:lnTo>
                        <a:lnTo>
                          <a:pt x="440" y="61"/>
                        </a:lnTo>
                        <a:lnTo>
                          <a:pt x="439" y="61"/>
                        </a:lnTo>
                        <a:lnTo>
                          <a:pt x="440" y="61"/>
                        </a:lnTo>
                        <a:lnTo>
                          <a:pt x="441" y="61"/>
                        </a:lnTo>
                        <a:lnTo>
                          <a:pt x="441" y="62"/>
                        </a:lnTo>
                        <a:lnTo>
                          <a:pt x="442" y="62"/>
                        </a:lnTo>
                        <a:lnTo>
                          <a:pt x="442" y="63"/>
                        </a:lnTo>
                        <a:lnTo>
                          <a:pt x="441" y="63"/>
                        </a:lnTo>
                        <a:lnTo>
                          <a:pt x="440" y="64"/>
                        </a:lnTo>
                        <a:lnTo>
                          <a:pt x="439" y="65"/>
                        </a:lnTo>
                        <a:lnTo>
                          <a:pt x="438" y="65"/>
                        </a:lnTo>
                        <a:close/>
                        <a:moveTo>
                          <a:pt x="444" y="64"/>
                        </a:moveTo>
                        <a:lnTo>
                          <a:pt x="444" y="63"/>
                        </a:lnTo>
                        <a:lnTo>
                          <a:pt x="444" y="64"/>
                        </a:lnTo>
                        <a:close/>
                        <a:moveTo>
                          <a:pt x="442" y="65"/>
                        </a:moveTo>
                        <a:lnTo>
                          <a:pt x="442" y="64"/>
                        </a:lnTo>
                        <a:lnTo>
                          <a:pt x="442" y="63"/>
                        </a:lnTo>
                        <a:lnTo>
                          <a:pt x="443" y="63"/>
                        </a:lnTo>
                        <a:lnTo>
                          <a:pt x="444" y="65"/>
                        </a:lnTo>
                        <a:lnTo>
                          <a:pt x="443" y="65"/>
                        </a:lnTo>
                        <a:lnTo>
                          <a:pt x="443" y="64"/>
                        </a:lnTo>
                        <a:lnTo>
                          <a:pt x="442" y="64"/>
                        </a:lnTo>
                        <a:lnTo>
                          <a:pt x="442" y="65"/>
                        </a:lnTo>
                        <a:close/>
                        <a:moveTo>
                          <a:pt x="431" y="64"/>
                        </a:moveTo>
                        <a:lnTo>
                          <a:pt x="430" y="63"/>
                        </a:lnTo>
                        <a:lnTo>
                          <a:pt x="430" y="62"/>
                        </a:lnTo>
                        <a:lnTo>
                          <a:pt x="431" y="63"/>
                        </a:lnTo>
                        <a:lnTo>
                          <a:pt x="432" y="63"/>
                        </a:lnTo>
                        <a:lnTo>
                          <a:pt x="432" y="64"/>
                        </a:lnTo>
                        <a:lnTo>
                          <a:pt x="431" y="64"/>
                        </a:lnTo>
                        <a:close/>
                        <a:moveTo>
                          <a:pt x="437" y="65"/>
                        </a:moveTo>
                        <a:lnTo>
                          <a:pt x="437" y="64"/>
                        </a:lnTo>
                        <a:lnTo>
                          <a:pt x="437" y="63"/>
                        </a:lnTo>
                        <a:lnTo>
                          <a:pt x="438" y="63"/>
                        </a:lnTo>
                        <a:lnTo>
                          <a:pt x="438" y="64"/>
                        </a:lnTo>
                        <a:lnTo>
                          <a:pt x="437" y="65"/>
                        </a:lnTo>
                        <a:close/>
                        <a:moveTo>
                          <a:pt x="435" y="64"/>
                        </a:moveTo>
                        <a:lnTo>
                          <a:pt x="435" y="64"/>
                        </a:lnTo>
                        <a:lnTo>
                          <a:pt x="436" y="63"/>
                        </a:lnTo>
                        <a:lnTo>
                          <a:pt x="436" y="64"/>
                        </a:lnTo>
                        <a:lnTo>
                          <a:pt x="435" y="64"/>
                        </a:lnTo>
                        <a:close/>
                        <a:moveTo>
                          <a:pt x="447" y="71"/>
                        </a:moveTo>
                        <a:lnTo>
                          <a:pt x="447" y="71"/>
                        </a:lnTo>
                        <a:lnTo>
                          <a:pt x="446" y="71"/>
                        </a:lnTo>
                        <a:lnTo>
                          <a:pt x="445" y="71"/>
                        </a:lnTo>
                        <a:lnTo>
                          <a:pt x="446" y="71"/>
                        </a:lnTo>
                        <a:lnTo>
                          <a:pt x="446" y="72"/>
                        </a:lnTo>
                        <a:lnTo>
                          <a:pt x="445" y="72"/>
                        </a:lnTo>
                        <a:lnTo>
                          <a:pt x="446" y="72"/>
                        </a:lnTo>
                        <a:lnTo>
                          <a:pt x="447" y="73"/>
                        </a:lnTo>
                        <a:lnTo>
                          <a:pt x="446" y="73"/>
                        </a:lnTo>
                        <a:lnTo>
                          <a:pt x="445" y="73"/>
                        </a:lnTo>
                        <a:lnTo>
                          <a:pt x="444" y="73"/>
                        </a:lnTo>
                        <a:lnTo>
                          <a:pt x="444" y="72"/>
                        </a:lnTo>
                        <a:lnTo>
                          <a:pt x="443" y="72"/>
                        </a:lnTo>
                        <a:lnTo>
                          <a:pt x="444" y="72"/>
                        </a:lnTo>
                        <a:lnTo>
                          <a:pt x="444" y="73"/>
                        </a:lnTo>
                        <a:lnTo>
                          <a:pt x="442" y="73"/>
                        </a:lnTo>
                        <a:lnTo>
                          <a:pt x="441" y="73"/>
                        </a:lnTo>
                        <a:lnTo>
                          <a:pt x="440" y="74"/>
                        </a:lnTo>
                        <a:lnTo>
                          <a:pt x="440" y="73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8" y="72"/>
                        </a:lnTo>
                        <a:lnTo>
                          <a:pt x="438" y="71"/>
                        </a:lnTo>
                        <a:lnTo>
                          <a:pt x="438" y="70"/>
                        </a:lnTo>
                        <a:lnTo>
                          <a:pt x="439" y="70"/>
                        </a:lnTo>
                        <a:lnTo>
                          <a:pt x="440" y="70"/>
                        </a:lnTo>
                        <a:lnTo>
                          <a:pt x="441" y="70"/>
                        </a:lnTo>
                        <a:lnTo>
                          <a:pt x="442" y="70"/>
                        </a:lnTo>
                        <a:lnTo>
                          <a:pt x="442" y="69"/>
                        </a:lnTo>
                        <a:lnTo>
                          <a:pt x="443" y="68"/>
                        </a:lnTo>
                        <a:lnTo>
                          <a:pt x="444" y="67"/>
                        </a:lnTo>
                        <a:lnTo>
                          <a:pt x="445" y="68"/>
                        </a:lnTo>
                        <a:lnTo>
                          <a:pt x="444" y="69"/>
                        </a:lnTo>
                        <a:lnTo>
                          <a:pt x="444" y="70"/>
                        </a:lnTo>
                        <a:lnTo>
                          <a:pt x="444" y="71"/>
                        </a:lnTo>
                        <a:lnTo>
                          <a:pt x="444" y="70"/>
                        </a:lnTo>
                        <a:lnTo>
                          <a:pt x="445" y="70"/>
                        </a:lnTo>
                        <a:lnTo>
                          <a:pt x="444" y="69"/>
                        </a:lnTo>
                        <a:lnTo>
                          <a:pt x="445" y="68"/>
                        </a:lnTo>
                        <a:lnTo>
                          <a:pt x="445" y="66"/>
                        </a:lnTo>
                        <a:lnTo>
                          <a:pt x="446" y="67"/>
                        </a:lnTo>
                        <a:lnTo>
                          <a:pt x="445" y="66"/>
                        </a:lnTo>
                        <a:lnTo>
                          <a:pt x="445" y="65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8" y="66"/>
                        </a:lnTo>
                        <a:lnTo>
                          <a:pt x="447" y="66"/>
                        </a:lnTo>
                        <a:lnTo>
                          <a:pt x="448" y="67"/>
                        </a:lnTo>
                        <a:lnTo>
                          <a:pt x="449" y="68"/>
                        </a:lnTo>
                        <a:lnTo>
                          <a:pt x="448" y="68"/>
                        </a:lnTo>
                        <a:lnTo>
                          <a:pt x="449" y="68"/>
                        </a:lnTo>
                        <a:lnTo>
                          <a:pt x="449" y="69"/>
                        </a:lnTo>
                        <a:lnTo>
                          <a:pt x="449" y="70"/>
                        </a:lnTo>
                        <a:lnTo>
                          <a:pt x="450" y="71"/>
                        </a:lnTo>
                        <a:lnTo>
                          <a:pt x="450" y="72"/>
                        </a:lnTo>
                        <a:lnTo>
                          <a:pt x="450" y="73"/>
                        </a:lnTo>
                        <a:lnTo>
                          <a:pt x="449" y="74"/>
                        </a:lnTo>
                        <a:lnTo>
                          <a:pt x="449" y="75"/>
                        </a:lnTo>
                        <a:lnTo>
                          <a:pt x="448" y="75"/>
                        </a:lnTo>
                        <a:lnTo>
                          <a:pt x="448" y="74"/>
                        </a:lnTo>
                        <a:lnTo>
                          <a:pt x="448" y="73"/>
                        </a:lnTo>
                        <a:lnTo>
                          <a:pt x="447" y="73"/>
                        </a:lnTo>
                        <a:lnTo>
                          <a:pt x="447" y="72"/>
                        </a:lnTo>
                        <a:lnTo>
                          <a:pt x="446" y="71"/>
                        </a:lnTo>
                        <a:lnTo>
                          <a:pt x="447" y="71"/>
                        </a:lnTo>
                        <a:close/>
                        <a:moveTo>
                          <a:pt x="442" y="65"/>
                        </a:moveTo>
                        <a:lnTo>
                          <a:pt x="442" y="65"/>
                        </a:lnTo>
                        <a:lnTo>
                          <a:pt x="443" y="65"/>
                        </a:lnTo>
                        <a:lnTo>
                          <a:pt x="443" y="66"/>
                        </a:lnTo>
                        <a:lnTo>
                          <a:pt x="444" y="66"/>
                        </a:lnTo>
                        <a:lnTo>
                          <a:pt x="443" y="66"/>
                        </a:lnTo>
                        <a:lnTo>
                          <a:pt x="442" y="67"/>
                        </a:lnTo>
                        <a:lnTo>
                          <a:pt x="443" y="67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2" y="70"/>
                        </a:lnTo>
                        <a:lnTo>
                          <a:pt x="441" y="70"/>
                        </a:lnTo>
                        <a:lnTo>
                          <a:pt x="440" y="69"/>
                        </a:lnTo>
                        <a:lnTo>
                          <a:pt x="441" y="69"/>
                        </a:lnTo>
                        <a:lnTo>
                          <a:pt x="441" y="68"/>
                        </a:lnTo>
                        <a:lnTo>
                          <a:pt x="440" y="68"/>
                        </a:lnTo>
                        <a:lnTo>
                          <a:pt x="439" y="68"/>
                        </a:lnTo>
                        <a:lnTo>
                          <a:pt x="439" y="67"/>
                        </a:lnTo>
                        <a:lnTo>
                          <a:pt x="439" y="66"/>
                        </a:lnTo>
                        <a:lnTo>
                          <a:pt x="440" y="67"/>
                        </a:lnTo>
                        <a:lnTo>
                          <a:pt x="440" y="66"/>
                        </a:lnTo>
                        <a:lnTo>
                          <a:pt x="439" y="66"/>
                        </a:lnTo>
                        <a:lnTo>
                          <a:pt x="440" y="65"/>
                        </a:lnTo>
                        <a:lnTo>
                          <a:pt x="441" y="65"/>
                        </a:lnTo>
                        <a:lnTo>
                          <a:pt x="442" y="65"/>
                        </a:lnTo>
                        <a:close/>
                        <a:moveTo>
                          <a:pt x="436" y="69"/>
                        </a:moveTo>
                        <a:lnTo>
                          <a:pt x="435" y="69"/>
                        </a:lnTo>
                        <a:lnTo>
                          <a:pt x="435" y="67"/>
                        </a:lnTo>
                        <a:lnTo>
                          <a:pt x="435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7" y="65"/>
                        </a:lnTo>
                        <a:lnTo>
                          <a:pt x="438" y="65"/>
                        </a:lnTo>
                        <a:lnTo>
                          <a:pt x="437" y="66"/>
                        </a:lnTo>
                        <a:lnTo>
                          <a:pt x="437" y="67"/>
                        </a:lnTo>
                        <a:lnTo>
                          <a:pt x="437" y="68"/>
                        </a:lnTo>
                        <a:lnTo>
                          <a:pt x="437" y="69"/>
                        </a:lnTo>
                        <a:lnTo>
                          <a:pt x="438" y="69"/>
                        </a:lnTo>
                        <a:lnTo>
                          <a:pt x="437" y="70"/>
                        </a:lnTo>
                        <a:lnTo>
                          <a:pt x="438" y="71"/>
                        </a:lnTo>
                        <a:lnTo>
                          <a:pt x="438" y="72"/>
                        </a:lnTo>
                        <a:lnTo>
                          <a:pt x="437" y="72"/>
                        </a:lnTo>
                        <a:lnTo>
                          <a:pt x="437" y="73"/>
                        </a:lnTo>
                        <a:lnTo>
                          <a:pt x="438" y="72"/>
                        </a:lnTo>
                        <a:lnTo>
                          <a:pt x="438" y="73"/>
                        </a:lnTo>
                        <a:lnTo>
                          <a:pt x="438" y="74"/>
                        </a:lnTo>
                        <a:lnTo>
                          <a:pt x="439" y="73"/>
                        </a:lnTo>
                        <a:lnTo>
                          <a:pt x="439" y="72"/>
                        </a:lnTo>
                        <a:lnTo>
                          <a:pt x="439" y="74"/>
                        </a:lnTo>
                        <a:lnTo>
                          <a:pt x="438" y="75"/>
                        </a:lnTo>
                        <a:lnTo>
                          <a:pt x="438" y="76"/>
                        </a:lnTo>
                        <a:lnTo>
                          <a:pt x="437" y="75"/>
                        </a:lnTo>
                        <a:lnTo>
                          <a:pt x="436" y="75"/>
                        </a:lnTo>
                        <a:lnTo>
                          <a:pt x="436" y="74"/>
                        </a:lnTo>
                        <a:lnTo>
                          <a:pt x="436" y="73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6" y="71"/>
                        </a:lnTo>
                        <a:lnTo>
                          <a:pt x="436" y="70"/>
                        </a:lnTo>
                        <a:lnTo>
                          <a:pt x="436" y="69"/>
                        </a:lnTo>
                        <a:close/>
                        <a:moveTo>
                          <a:pt x="438" y="70"/>
                        </a:moveTo>
                        <a:lnTo>
                          <a:pt x="438" y="70"/>
                        </a:lnTo>
                        <a:lnTo>
                          <a:pt x="438" y="69"/>
                        </a:lnTo>
                        <a:lnTo>
                          <a:pt x="439" y="69"/>
                        </a:lnTo>
                        <a:lnTo>
                          <a:pt x="438" y="69"/>
                        </a:lnTo>
                        <a:lnTo>
                          <a:pt x="437" y="68"/>
                        </a:lnTo>
                        <a:lnTo>
                          <a:pt x="438" y="67"/>
                        </a:lnTo>
                        <a:lnTo>
                          <a:pt x="439" y="68"/>
                        </a:lnTo>
                        <a:lnTo>
                          <a:pt x="440" y="68"/>
                        </a:lnTo>
                        <a:lnTo>
                          <a:pt x="440" y="69"/>
                        </a:lnTo>
                        <a:lnTo>
                          <a:pt x="441" y="68"/>
                        </a:lnTo>
                        <a:lnTo>
                          <a:pt x="441" y="69"/>
                        </a:lnTo>
                        <a:lnTo>
                          <a:pt x="440" y="69"/>
                        </a:lnTo>
                        <a:lnTo>
                          <a:pt x="438" y="70"/>
                        </a:lnTo>
                        <a:close/>
                        <a:moveTo>
                          <a:pt x="435" y="69"/>
                        </a:moveTo>
                        <a:lnTo>
                          <a:pt x="434" y="69"/>
                        </a:lnTo>
                        <a:lnTo>
                          <a:pt x="434" y="68"/>
                        </a:lnTo>
                        <a:lnTo>
                          <a:pt x="434" y="67"/>
                        </a:lnTo>
                        <a:lnTo>
                          <a:pt x="435" y="68"/>
                        </a:lnTo>
                        <a:lnTo>
                          <a:pt x="435" y="69"/>
                        </a:lnTo>
                        <a:close/>
                        <a:moveTo>
                          <a:pt x="434" y="74"/>
                        </a:moveTo>
                        <a:lnTo>
                          <a:pt x="434" y="74"/>
                        </a:lnTo>
                        <a:lnTo>
                          <a:pt x="434" y="73"/>
                        </a:lnTo>
                        <a:lnTo>
                          <a:pt x="435" y="73"/>
                        </a:lnTo>
                        <a:lnTo>
                          <a:pt x="436" y="73"/>
                        </a:lnTo>
                        <a:lnTo>
                          <a:pt x="436" y="74"/>
                        </a:lnTo>
                        <a:lnTo>
                          <a:pt x="436" y="75"/>
                        </a:lnTo>
                        <a:lnTo>
                          <a:pt x="437" y="76"/>
                        </a:lnTo>
                        <a:lnTo>
                          <a:pt x="437" y="75"/>
                        </a:lnTo>
                        <a:lnTo>
                          <a:pt x="437" y="76"/>
                        </a:lnTo>
                        <a:lnTo>
                          <a:pt x="436" y="76"/>
                        </a:lnTo>
                        <a:lnTo>
                          <a:pt x="436" y="75"/>
                        </a:lnTo>
                        <a:lnTo>
                          <a:pt x="435" y="75"/>
                        </a:lnTo>
                        <a:lnTo>
                          <a:pt x="434" y="74"/>
                        </a:lnTo>
                        <a:close/>
                        <a:moveTo>
                          <a:pt x="441" y="76"/>
                        </a:moveTo>
                        <a:lnTo>
                          <a:pt x="441" y="75"/>
                        </a:lnTo>
                        <a:lnTo>
                          <a:pt x="440" y="75"/>
                        </a:lnTo>
                        <a:lnTo>
                          <a:pt x="440" y="74"/>
                        </a:lnTo>
                        <a:lnTo>
                          <a:pt x="441" y="74"/>
                        </a:lnTo>
                        <a:lnTo>
                          <a:pt x="442" y="74"/>
                        </a:lnTo>
                        <a:lnTo>
                          <a:pt x="442" y="75"/>
                        </a:lnTo>
                        <a:lnTo>
                          <a:pt x="442" y="76"/>
                        </a:lnTo>
                        <a:lnTo>
                          <a:pt x="441" y="76"/>
                        </a:lnTo>
                        <a:close/>
                        <a:moveTo>
                          <a:pt x="439" y="78"/>
                        </a:moveTo>
                        <a:lnTo>
                          <a:pt x="438" y="77"/>
                        </a:lnTo>
                        <a:lnTo>
                          <a:pt x="439" y="77"/>
                        </a:lnTo>
                        <a:lnTo>
                          <a:pt x="440" y="76"/>
                        </a:lnTo>
                        <a:lnTo>
                          <a:pt x="441" y="76"/>
                        </a:lnTo>
                        <a:lnTo>
                          <a:pt x="441" y="77"/>
                        </a:lnTo>
                        <a:lnTo>
                          <a:pt x="440" y="78"/>
                        </a:lnTo>
                        <a:lnTo>
                          <a:pt x="439" y="78"/>
                        </a:lnTo>
                        <a:close/>
                        <a:moveTo>
                          <a:pt x="402" y="48"/>
                        </a:moveTo>
                        <a:lnTo>
                          <a:pt x="402" y="47"/>
                        </a:lnTo>
                        <a:lnTo>
                          <a:pt x="402" y="46"/>
                        </a:lnTo>
                        <a:lnTo>
                          <a:pt x="403" y="45"/>
                        </a:lnTo>
                        <a:lnTo>
                          <a:pt x="403" y="44"/>
                        </a:lnTo>
                        <a:lnTo>
                          <a:pt x="404" y="43"/>
                        </a:lnTo>
                        <a:lnTo>
                          <a:pt x="404" y="42"/>
                        </a:lnTo>
                        <a:lnTo>
                          <a:pt x="404" y="41"/>
                        </a:lnTo>
                        <a:lnTo>
                          <a:pt x="405" y="41"/>
                        </a:lnTo>
                        <a:lnTo>
                          <a:pt x="406" y="41"/>
                        </a:lnTo>
                        <a:lnTo>
                          <a:pt x="406" y="42"/>
                        </a:lnTo>
                        <a:lnTo>
                          <a:pt x="405" y="42"/>
                        </a:lnTo>
                        <a:lnTo>
                          <a:pt x="405" y="43"/>
                        </a:lnTo>
                        <a:lnTo>
                          <a:pt x="404" y="45"/>
                        </a:lnTo>
                        <a:lnTo>
                          <a:pt x="403" y="46"/>
                        </a:lnTo>
                        <a:lnTo>
                          <a:pt x="403" y="47"/>
                        </a:lnTo>
                        <a:lnTo>
                          <a:pt x="402" y="48"/>
                        </a:lnTo>
                        <a:close/>
                        <a:moveTo>
                          <a:pt x="404" y="49"/>
                        </a:moveTo>
                        <a:lnTo>
                          <a:pt x="403" y="48"/>
                        </a:lnTo>
                        <a:lnTo>
                          <a:pt x="403" y="47"/>
                        </a:lnTo>
                        <a:lnTo>
                          <a:pt x="403" y="46"/>
                        </a:lnTo>
                        <a:lnTo>
                          <a:pt x="404" y="46"/>
                        </a:lnTo>
                        <a:lnTo>
                          <a:pt x="404" y="47"/>
                        </a:lnTo>
                        <a:lnTo>
                          <a:pt x="404" y="48"/>
                        </a:lnTo>
                        <a:lnTo>
                          <a:pt x="404" y="49"/>
                        </a:lnTo>
                        <a:close/>
                        <a:moveTo>
                          <a:pt x="377" y="78"/>
                        </a:moveTo>
                        <a:lnTo>
                          <a:pt x="376" y="78"/>
                        </a:lnTo>
                        <a:lnTo>
                          <a:pt x="376" y="77"/>
                        </a:lnTo>
                        <a:lnTo>
                          <a:pt x="375" y="76"/>
                        </a:lnTo>
                        <a:lnTo>
                          <a:pt x="376" y="75"/>
                        </a:lnTo>
                        <a:lnTo>
                          <a:pt x="375" y="75"/>
                        </a:lnTo>
                        <a:lnTo>
                          <a:pt x="376" y="75"/>
                        </a:lnTo>
                        <a:lnTo>
                          <a:pt x="376" y="74"/>
                        </a:lnTo>
                        <a:lnTo>
                          <a:pt x="377" y="71"/>
                        </a:lnTo>
                        <a:lnTo>
                          <a:pt x="377" y="70"/>
                        </a:lnTo>
                        <a:lnTo>
                          <a:pt x="377" y="69"/>
                        </a:lnTo>
                        <a:lnTo>
                          <a:pt x="378" y="69"/>
                        </a:lnTo>
                        <a:lnTo>
                          <a:pt x="378" y="68"/>
                        </a:lnTo>
                        <a:lnTo>
                          <a:pt x="378" y="66"/>
                        </a:lnTo>
                        <a:lnTo>
                          <a:pt x="378" y="65"/>
                        </a:lnTo>
                        <a:lnTo>
                          <a:pt x="379" y="63"/>
                        </a:lnTo>
                        <a:lnTo>
                          <a:pt x="380" y="63"/>
                        </a:lnTo>
                        <a:lnTo>
                          <a:pt x="381" y="63"/>
                        </a:lnTo>
                        <a:lnTo>
                          <a:pt x="382" y="63"/>
                        </a:lnTo>
                        <a:lnTo>
                          <a:pt x="383" y="64"/>
                        </a:lnTo>
                        <a:lnTo>
                          <a:pt x="383" y="65"/>
                        </a:lnTo>
                        <a:lnTo>
                          <a:pt x="384" y="66"/>
                        </a:lnTo>
                        <a:lnTo>
                          <a:pt x="384" y="67"/>
                        </a:lnTo>
                        <a:lnTo>
                          <a:pt x="383" y="68"/>
                        </a:lnTo>
                        <a:lnTo>
                          <a:pt x="382" y="69"/>
                        </a:lnTo>
                        <a:lnTo>
                          <a:pt x="381" y="68"/>
                        </a:lnTo>
                        <a:lnTo>
                          <a:pt x="380" y="68"/>
                        </a:lnTo>
                        <a:lnTo>
                          <a:pt x="379" y="68"/>
                        </a:lnTo>
                        <a:lnTo>
                          <a:pt x="379" y="69"/>
                        </a:lnTo>
                        <a:lnTo>
                          <a:pt x="379" y="70"/>
                        </a:lnTo>
                        <a:lnTo>
                          <a:pt x="380" y="72"/>
                        </a:lnTo>
                        <a:lnTo>
                          <a:pt x="380" y="73"/>
                        </a:lnTo>
                        <a:lnTo>
                          <a:pt x="380" y="74"/>
                        </a:lnTo>
                        <a:lnTo>
                          <a:pt x="379" y="74"/>
                        </a:lnTo>
                        <a:lnTo>
                          <a:pt x="379" y="75"/>
                        </a:lnTo>
                        <a:lnTo>
                          <a:pt x="380" y="76"/>
                        </a:lnTo>
                        <a:lnTo>
                          <a:pt x="378" y="78"/>
                        </a:lnTo>
                        <a:lnTo>
                          <a:pt x="377" y="78"/>
                        </a:lnTo>
                        <a:close/>
                        <a:moveTo>
                          <a:pt x="382" y="77"/>
                        </a:moveTo>
                        <a:lnTo>
                          <a:pt x="382" y="76"/>
                        </a:lnTo>
                        <a:lnTo>
                          <a:pt x="380" y="76"/>
                        </a:lnTo>
                        <a:lnTo>
                          <a:pt x="380" y="75"/>
                        </a:lnTo>
                        <a:lnTo>
                          <a:pt x="380" y="74"/>
                        </a:lnTo>
                        <a:lnTo>
                          <a:pt x="381" y="73"/>
                        </a:lnTo>
                        <a:lnTo>
                          <a:pt x="381" y="72"/>
                        </a:lnTo>
                        <a:lnTo>
                          <a:pt x="380" y="72"/>
                        </a:lnTo>
                        <a:lnTo>
                          <a:pt x="380" y="71"/>
                        </a:lnTo>
                        <a:lnTo>
                          <a:pt x="380" y="70"/>
                        </a:lnTo>
                        <a:lnTo>
                          <a:pt x="380" y="69"/>
                        </a:lnTo>
                        <a:lnTo>
                          <a:pt x="380" y="68"/>
                        </a:lnTo>
                        <a:lnTo>
                          <a:pt x="380" y="69"/>
                        </a:lnTo>
                        <a:lnTo>
                          <a:pt x="382" y="69"/>
                        </a:lnTo>
                        <a:lnTo>
                          <a:pt x="383" y="69"/>
                        </a:lnTo>
                        <a:lnTo>
                          <a:pt x="383" y="70"/>
                        </a:lnTo>
                        <a:lnTo>
                          <a:pt x="383" y="69"/>
                        </a:lnTo>
                        <a:lnTo>
                          <a:pt x="384" y="68"/>
                        </a:lnTo>
                        <a:lnTo>
                          <a:pt x="385" y="67"/>
                        </a:lnTo>
                        <a:lnTo>
                          <a:pt x="386" y="67"/>
                        </a:lnTo>
                        <a:lnTo>
                          <a:pt x="386" y="69"/>
                        </a:lnTo>
                        <a:lnTo>
                          <a:pt x="387" y="70"/>
                        </a:lnTo>
                        <a:lnTo>
                          <a:pt x="387" y="71"/>
                        </a:lnTo>
                        <a:lnTo>
                          <a:pt x="385" y="72"/>
                        </a:lnTo>
                        <a:lnTo>
                          <a:pt x="384" y="73"/>
                        </a:lnTo>
                        <a:lnTo>
                          <a:pt x="384" y="72"/>
                        </a:lnTo>
                        <a:lnTo>
                          <a:pt x="383" y="72"/>
                        </a:lnTo>
                        <a:lnTo>
                          <a:pt x="382" y="73"/>
                        </a:lnTo>
                        <a:lnTo>
                          <a:pt x="382" y="74"/>
                        </a:lnTo>
                        <a:lnTo>
                          <a:pt x="383" y="76"/>
                        </a:lnTo>
                        <a:lnTo>
                          <a:pt x="382" y="77"/>
                        </a:lnTo>
                        <a:close/>
                        <a:moveTo>
                          <a:pt x="328" y="23"/>
                        </a:moveTo>
                        <a:lnTo>
                          <a:pt x="328" y="23"/>
                        </a:lnTo>
                        <a:lnTo>
                          <a:pt x="328" y="22"/>
                        </a:lnTo>
                        <a:lnTo>
                          <a:pt x="329" y="22"/>
                        </a:lnTo>
                        <a:lnTo>
                          <a:pt x="328" y="23"/>
                        </a:lnTo>
                        <a:close/>
                        <a:moveTo>
                          <a:pt x="327" y="13"/>
                        </a:moveTo>
                        <a:lnTo>
                          <a:pt x="326" y="12"/>
                        </a:lnTo>
                        <a:lnTo>
                          <a:pt x="326" y="11"/>
                        </a:lnTo>
                        <a:lnTo>
                          <a:pt x="326" y="10"/>
                        </a:lnTo>
                        <a:lnTo>
                          <a:pt x="326" y="9"/>
                        </a:lnTo>
                        <a:lnTo>
                          <a:pt x="327" y="9"/>
                        </a:lnTo>
                        <a:lnTo>
                          <a:pt x="328" y="9"/>
                        </a:lnTo>
                        <a:lnTo>
                          <a:pt x="328" y="10"/>
                        </a:lnTo>
                        <a:lnTo>
                          <a:pt x="328" y="11"/>
                        </a:lnTo>
                        <a:lnTo>
                          <a:pt x="328" y="12"/>
                        </a:lnTo>
                        <a:lnTo>
                          <a:pt x="327" y="13"/>
                        </a:lnTo>
                        <a:lnTo>
                          <a:pt x="327" y="12"/>
                        </a:lnTo>
                        <a:lnTo>
                          <a:pt x="327" y="13"/>
                        </a:lnTo>
                        <a:close/>
                        <a:moveTo>
                          <a:pt x="329" y="21"/>
                        </a:moveTo>
                        <a:lnTo>
                          <a:pt x="329" y="21"/>
                        </a:lnTo>
                        <a:lnTo>
                          <a:pt x="328" y="19"/>
                        </a:lnTo>
                        <a:lnTo>
                          <a:pt x="328" y="17"/>
                        </a:lnTo>
                        <a:lnTo>
                          <a:pt x="329" y="17"/>
                        </a:lnTo>
                        <a:lnTo>
                          <a:pt x="330" y="17"/>
                        </a:lnTo>
                        <a:lnTo>
                          <a:pt x="330" y="18"/>
                        </a:lnTo>
                        <a:lnTo>
                          <a:pt x="330" y="19"/>
                        </a:lnTo>
                        <a:lnTo>
                          <a:pt x="330" y="20"/>
                        </a:lnTo>
                        <a:lnTo>
                          <a:pt x="329" y="20"/>
                        </a:lnTo>
                        <a:lnTo>
                          <a:pt x="329" y="21"/>
                        </a:lnTo>
                        <a:close/>
                        <a:moveTo>
                          <a:pt x="453" y="92"/>
                        </a:moveTo>
                        <a:lnTo>
                          <a:pt x="453" y="91"/>
                        </a:lnTo>
                        <a:lnTo>
                          <a:pt x="453" y="90"/>
                        </a:lnTo>
                        <a:lnTo>
                          <a:pt x="453" y="89"/>
                        </a:lnTo>
                        <a:lnTo>
                          <a:pt x="454" y="88"/>
                        </a:lnTo>
                        <a:lnTo>
                          <a:pt x="455" y="88"/>
                        </a:lnTo>
                        <a:lnTo>
                          <a:pt x="455" y="87"/>
                        </a:lnTo>
                        <a:lnTo>
                          <a:pt x="456" y="87"/>
                        </a:lnTo>
                        <a:lnTo>
                          <a:pt x="457" y="88"/>
                        </a:lnTo>
                        <a:lnTo>
                          <a:pt x="456" y="89"/>
                        </a:lnTo>
                        <a:lnTo>
                          <a:pt x="455" y="89"/>
                        </a:lnTo>
                        <a:lnTo>
                          <a:pt x="454" y="89"/>
                        </a:lnTo>
                        <a:lnTo>
                          <a:pt x="454" y="90"/>
                        </a:lnTo>
                        <a:lnTo>
                          <a:pt x="454" y="91"/>
                        </a:lnTo>
                        <a:lnTo>
                          <a:pt x="455" y="91"/>
                        </a:lnTo>
                        <a:lnTo>
                          <a:pt x="454" y="91"/>
                        </a:lnTo>
                        <a:lnTo>
                          <a:pt x="454" y="92"/>
                        </a:lnTo>
                        <a:lnTo>
                          <a:pt x="454" y="91"/>
                        </a:lnTo>
                        <a:lnTo>
                          <a:pt x="453" y="91"/>
                        </a:lnTo>
                        <a:lnTo>
                          <a:pt x="453" y="92"/>
                        </a:lnTo>
                        <a:close/>
                        <a:moveTo>
                          <a:pt x="457" y="96"/>
                        </a:moveTo>
                        <a:lnTo>
                          <a:pt x="457" y="96"/>
                        </a:lnTo>
                        <a:lnTo>
                          <a:pt x="456" y="96"/>
                        </a:lnTo>
                        <a:lnTo>
                          <a:pt x="456" y="95"/>
                        </a:lnTo>
                        <a:lnTo>
                          <a:pt x="455" y="95"/>
                        </a:lnTo>
                        <a:lnTo>
                          <a:pt x="455" y="94"/>
                        </a:lnTo>
                        <a:lnTo>
                          <a:pt x="455" y="93"/>
                        </a:lnTo>
                        <a:lnTo>
                          <a:pt x="456" y="91"/>
                        </a:lnTo>
                        <a:lnTo>
                          <a:pt x="456" y="92"/>
                        </a:lnTo>
                        <a:lnTo>
                          <a:pt x="456" y="91"/>
                        </a:lnTo>
                        <a:lnTo>
                          <a:pt x="457" y="91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8" y="91"/>
                        </a:lnTo>
                        <a:lnTo>
                          <a:pt x="457" y="91"/>
                        </a:lnTo>
                        <a:lnTo>
                          <a:pt x="458" y="92"/>
                        </a:lnTo>
                        <a:lnTo>
                          <a:pt x="458" y="93"/>
                        </a:lnTo>
                        <a:lnTo>
                          <a:pt x="458" y="94"/>
                        </a:lnTo>
                        <a:lnTo>
                          <a:pt x="458" y="96"/>
                        </a:lnTo>
                        <a:lnTo>
                          <a:pt x="457" y="96"/>
                        </a:lnTo>
                        <a:close/>
                        <a:moveTo>
                          <a:pt x="453" y="92"/>
                        </a:moveTo>
                        <a:lnTo>
                          <a:pt x="453" y="92"/>
                        </a:lnTo>
                        <a:lnTo>
                          <a:pt x="454" y="92"/>
                        </a:lnTo>
                        <a:lnTo>
                          <a:pt x="454" y="93"/>
                        </a:lnTo>
                        <a:lnTo>
                          <a:pt x="455" y="93"/>
                        </a:lnTo>
                        <a:lnTo>
                          <a:pt x="455" y="94"/>
                        </a:lnTo>
                        <a:lnTo>
                          <a:pt x="454" y="94"/>
                        </a:lnTo>
                        <a:lnTo>
                          <a:pt x="454" y="93"/>
                        </a:lnTo>
                        <a:lnTo>
                          <a:pt x="453" y="93"/>
                        </a:lnTo>
                        <a:lnTo>
                          <a:pt x="453" y="92"/>
                        </a:lnTo>
                        <a:close/>
                        <a:moveTo>
                          <a:pt x="458" y="96"/>
                        </a:moveTo>
                        <a:lnTo>
                          <a:pt x="457" y="96"/>
                        </a:lnTo>
                        <a:lnTo>
                          <a:pt x="458" y="96"/>
                        </a:lnTo>
                        <a:lnTo>
                          <a:pt x="458" y="95"/>
                        </a:lnTo>
                        <a:lnTo>
                          <a:pt x="459" y="94"/>
                        </a:lnTo>
                        <a:lnTo>
                          <a:pt x="458" y="95"/>
                        </a:lnTo>
                        <a:lnTo>
                          <a:pt x="458" y="96"/>
                        </a:lnTo>
                        <a:close/>
                        <a:moveTo>
                          <a:pt x="459" y="99"/>
                        </a:moveTo>
                        <a:lnTo>
                          <a:pt x="459" y="98"/>
                        </a:lnTo>
                        <a:lnTo>
                          <a:pt x="460" y="99"/>
                        </a:lnTo>
                        <a:lnTo>
                          <a:pt x="459" y="99"/>
                        </a:lnTo>
                        <a:close/>
                        <a:moveTo>
                          <a:pt x="459" y="100"/>
                        </a:moveTo>
                        <a:lnTo>
                          <a:pt x="458" y="100"/>
                        </a:lnTo>
                        <a:lnTo>
                          <a:pt x="457" y="100"/>
                        </a:lnTo>
                        <a:lnTo>
                          <a:pt x="457" y="99"/>
                        </a:lnTo>
                        <a:lnTo>
                          <a:pt x="458" y="99"/>
                        </a:lnTo>
                        <a:lnTo>
                          <a:pt x="459" y="99"/>
                        </a:lnTo>
                        <a:lnTo>
                          <a:pt x="459" y="100"/>
                        </a:lnTo>
                        <a:close/>
                        <a:moveTo>
                          <a:pt x="445" y="90"/>
                        </a:moveTo>
                        <a:lnTo>
                          <a:pt x="445" y="90"/>
                        </a:lnTo>
                        <a:lnTo>
                          <a:pt x="444" y="89"/>
                        </a:lnTo>
                        <a:lnTo>
                          <a:pt x="443" y="89"/>
                        </a:lnTo>
                        <a:lnTo>
                          <a:pt x="443" y="88"/>
                        </a:lnTo>
                        <a:lnTo>
                          <a:pt x="443" y="87"/>
                        </a:lnTo>
                        <a:lnTo>
                          <a:pt x="444" y="86"/>
                        </a:lnTo>
                        <a:lnTo>
                          <a:pt x="445" y="86"/>
                        </a:lnTo>
                        <a:lnTo>
                          <a:pt x="446" y="86"/>
                        </a:lnTo>
                        <a:lnTo>
                          <a:pt x="447" y="86"/>
                        </a:lnTo>
                        <a:lnTo>
                          <a:pt x="448" y="86"/>
                        </a:lnTo>
                        <a:lnTo>
                          <a:pt x="448" y="87"/>
                        </a:lnTo>
                        <a:lnTo>
                          <a:pt x="447" y="89"/>
                        </a:lnTo>
                        <a:lnTo>
                          <a:pt x="446" y="89"/>
                        </a:lnTo>
                        <a:lnTo>
                          <a:pt x="445" y="88"/>
                        </a:lnTo>
                        <a:lnTo>
                          <a:pt x="445" y="89"/>
                        </a:lnTo>
                        <a:lnTo>
                          <a:pt x="445" y="90"/>
                        </a:lnTo>
                        <a:close/>
                        <a:moveTo>
                          <a:pt x="451" y="90"/>
                        </a:moveTo>
                        <a:lnTo>
                          <a:pt x="451" y="90"/>
                        </a:lnTo>
                        <a:lnTo>
                          <a:pt x="451" y="89"/>
                        </a:lnTo>
                        <a:lnTo>
                          <a:pt x="451" y="88"/>
                        </a:lnTo>
                        <a:lnTo>
                          <a:pt x="452" y="89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2" y="91"/>
                        </a:lnTo>
                        <a:lnTo>
                          <a:pt x="451" y="90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3" name="Freeform 842"/>
                  <p:cNvSpPr>
                    <a:spLocks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43 w 748"/>
                      <a:gd name="T1" fmla="*/ 332 h 974"/>
                      <a:gd name="T2" fmla="*/ 172 w 748"/>
                      <a:gd name="T3" fmla="*/ 298 h 974"/>
                      <a:gd name="T4" fmla="*/ 192 w 748"/>
                      <a:gd name="T5" fmla="*/ 256 h 974"/>
                      <a:gd name="T6" fmla="*/ 211 w 748"/>
                      <a:gd name="T7" fmla="*/ 233 h 974"/>
                      <a:gd name="T8" fmla="*/ 229 w 748"/>
                      <a:gd name="T9" fmla="*/ 202 h 974"/>
                      <a:gd name="T10" fmla="*/ 231 w 748"/>
                      <a:gd name="T11" fmla="*/ 171 h 974"/>
                      <a:gd name="T12" fmla="*/ 257 w 748"/>
                      <a:gd name="T13" fmla="*/ 132 h 974"/>
                      <a:gd name="T14" fmla="*/ 289 w 748"/>
                      <a:gd name="T15" fmla="*/ 46 h 974"/>
                      <a:gd name="T16" fmla="*/ 308 w 748"/>
                      <a:gd name="T17" fmla="*/ 5 h 974"/>
                      <a:gd name="T18" fmla="*/ 321 w 748"/>
                      <a:gd name="T19" fmla="*/ 10 h 974"/>
                      <a:gd name="T20" fmla="*/ 325 w 748"/>
                      <a:gd name="T21" fmla="*/ 23 h 974"/>
                      <a:gd name="T22" fmla="*/ 338 w 748"/>
                      <a:gd name="T23" fmla="*/ 35 h 974"/>
                      <a:gd name="T24" fmla="*/ 358 w 748"/>
                      <a:gd name="T25" fmla="*/ 33 h 974"/>
                      <a:gd name="T26" fmla="*/ 367 w 748"/>
                      <a:gd name="T27" fmla="*/ 36 h 974"/>
                      <a:gd name="T28" fmla="*/ 366 w 748"/>
                      <a:gd name="T29" fmla="*/ 46 h 974"/>
                      <a:gd name="T30" fmla="*/ 381 w 748"/>
                      <a:gd name="T31" fmla="*/ 44 h 974"/>
                      <a:gd name="T32" fmla="*/ 378 w 748"/>
                      <a:gd name="T33" fmla="*/ 59 h 974"/>
                      <a:gd name="T34" fmla="*/ 393 w 748"/>
                      <a:gd name="T35" fmla="*/ 58 h 974"/>
                      <a:gd name="T36" fmla="*/ 404 w 748"/>
                      <a:gd name="T37" fmla="*/ 53 h 974"/>
                      <a:gd name="T38" fmla="*/ 421 w 748"/>
                      <a:gd name="T39" fmla="*/ 55 h 974"/>
                      <a:gd name="T40" fmla="*/ 429 w 748"/>
                      <a:gd name="T41" fmla="*/ 52 h 974"/>
                      <a:gd name="T42" fmla="*/ 422 w 748"/>
                      <a:gd name="T43" fmla="*/ 70 h 974"/>
                      <a:gd name="T44" fmla="*/ 435 w 748"/>
                      <a:gd name="T45" fmla="*/ 75 h 974"/>
                      <a:gd name="T46" fmla="*/ 434 w 748"/>
                      <a:gd name="T47" fmla="*/ 88 h 974"/>
                      <a:gd name="T48" fmla="*/ 451 w 748"/>
                      <a:gd name="T49" fmla="*/ 82 h 974"/>
                      <a:gd name="T50" fmla="*/ 452 w 748"/>
                      <a:gd name="T51" fmla="*/ 102 h 974"/>
                      <a:gd name="T52" fmla="*/ 466 w 748"/>
                      <a:gd name="T53" fmla="*/ 114 h 974"/>
                      <a:gd name="T54" fmla="*/ 477 w 748"/>
                      <a:gd name="T55" fmla="*/ 153 h 974"/>
                      <a:gd name="T56" fmla="*/ 512 w 748"/>
                      <a:gd name="T57" fmla="*/ 162 h 974"/>
                      <a:gd name="T58" fmla="*/ 574 w 748"/>
                      <a:gd name="T59" fmla="*/ 157 h 974"/>
                      <a:gd name="T60" fmla="*/ 633 w 748"/>
                      <a:gd name="T61" fmla="*/ 178 h 974"/>
                      <a:gd name="T62" fmla="*/ 669 w 748"/>
                      <a:gd name="T63" fmla="*/ 200 h 974"/>
                      <a:gd name="T64" fmla="*/ 701 w 748"/>
                      <a:gd name="T65" fmla="*/ 209 h 974"/>
                      <a:gd name="T66" fmla="*/ 742 w 748"/>
                      <a:gd name="T67" fmla="*/ 225 h 974"/>
                      <a:gd name="T68" fmla="*/ 700 w 748"/>
                      <a:gd name="T69" fmla="*/ 283 h 974"/>
                      <a:gd name="T70" fmla="*/ 638 w 748"/>
                      <a:gd name="T71" fmla="*/ 336 h 974"/>
                      <a:gd name="T72" fmla="*/ 626 w 748"/>
                      <a:gd name="T73" fmla="*/ 435 h 974"/>
                      <a:gd name="T74" fmla="*/ 597 w 748"/>
                      <a:gd name="T75" fmla="*/ 529 h 974"/>
                      <a:gd name="T76" fmla="*/ 611 w 748"/>
                      <a:gd name="T77" fmla="*/ 616 h 974"/>
                      <a:gd name="T78" fmla="*/ 524 w 748"/>
                      <a:gd name="T79" fmla="*/ 615 h 974"/>
                      <a:gd name="T80" fmla="*/ 464 w 748"/>
                      <a:gd name="T81" fmla="*/ 652 h 974"/>
                      <a:gd name="T82" fmla="*/ 396 w 748"/>
                      <a:gd name="T83" fmla="*/ 685 h 974"/>
                      <a:gd name="T84" fmla="*/ 338 w 748"/>
                      <a:gd name="T85" fmla="*/ 705 h 974"/>
                      <a:gd name="T86" fmla="*/ 323 w 748"/>
                      <a:gd name="T87" fmla="*/ 752 h 974"/>
                      <a:gd name="T88" fmla="*/ 296 w 748"/>
                      <a:gd name="T89" fmla="*/ 802 h 974"/>
                      <a:gd name="T90" fmla="*/ 282 w 748"/>
                      <a:gd name="T91" fmla="*/ 851 h 974"/>
                      <a:gd name="T92" fmla="*/ 289 w 748"/>
                      <a:gd name="T93" fmla="*/ 902 h 974"/>
                      <a:gd name="T94" fmla="*/ 283 w 748"/>
                      <a:gd name="T95" fmla="*/ 950 h 974"/>
                      <a:gd name="T96" fmla="*/ 254 w 748"/>
                      <a:gd name="T97" fmla="*/ 967 h 974"/>
                      <a:gd name="T98" fmla="*/ 205 w 748"/>
                      <a:gd name="T99" fmla="*/ 914 h 974"/>
                      <a:gd name="T100" fmla="*/ 187 w 748"/>
                      <a:gd name="T101" fmla="*/ 863 h 974"/>
                      <a:gd name="T102" fmla="*/ 164 w 748"/>
                      <a:gd name="T103" fmla="*/ 839 h 974"/>
                      <a:gd name="T104" fmla="*/ 176 w 748"/>
                      <a:gd name="T105" fmla="*/ 819 h 974"/>
                      <a:gd name="T106" fmla="*/ 183 w 748"/>
                      <a:gd name="T107" fmla="*/ 791 h 974"/>
                      <a:gd name="T108" fmla="*/ 193 w 748"/>
                      <a:gd name="T109" fmla="*/ 777 h 974"/>
                      <a:gd name="T110" fmla="*/ 226 w 748"/>
                      <a:gd name="T111" fmla="*/ 748 h 974"/>
                      <a:gd name="T112" fmla="*/ 200 w 748"/>
                      <a:gd name="T113" fmla="*/ 722 h 974"/>
                      <a:gd name="T114" fmla="*/ 170 w 748"/>
                      <a:gd name="T115" fmla="*/ 731 h 974"/>
                      <a:gd name="T116" fmla="*/ 151 w 748"/>
                      <a:gd name="T117" fmla="*/ 706 h 974"/>
                      <a:gd name="T118" fmla="*/ 137 w 748"/>
                      <a:gd name="T119" fmla="*/ 684 h 974"/>
                      <a:gd name="T120" fmla="*/ 101 w 748"/>
                      <a:gd name="T121" fmla="*/ 633 h 974"/>
                      <a:gd name="T122" fmla="*/ 137 w 748"/>
                      <a:gd name="T123" fmla="*/ 510 h 974"/>
                      <a:gd name="T124" fmla="*/ 56 w 748"/>
                      <a:gd name="T125" fmla="*/ 426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4" name="Freeform 843"/>
                  <p:cNvSpPr>
                    <a:spLocks/>
                  </p:cNvSpPr>
                  <p:nvPr/>
                </p:nvSpPr>
                <p:spPr bwMode="auto">
                  <a:xfrm>
                    <a:off x="4018" y="798"/>
                    <a:ext cx="11" cy="25"/>
                  </a:xfrm>
                  <a:custGeom>
                    <a:avLst/>
                    <a:gdLst>
                      <a:gd name="T0" fmla="*/ 2 w 11"/>
                      <a:gd name="T1" fmla="*/ 17 h 25"/>
                      <a:gd name="T2" fmla="*/ 2 w 11"/>
                      <a:gd name="T3" fmla="*/ 17 h 25"/>
                      <a:gd name="T4" fmla="*/ 2 w 11"/>
                      <a:gd name="T5" fmla="*/ 15 h 25"/>
                      <a:gd name="T6" fmla="*/ 3 w 11"/>
                      <a:gd name="T7" fmla="*/ 14 h 25"/>
                      <a:gd name="T8" fmla="*/ 4 w 11"/>
                      <a:gd name="T9" fmla="*/ 14 h 25"/>
                      <a:gd name="T10" fmla="*/ 5 w 11"/>
                      <a:gd name="T11" fmla="*/ 14 h 25"/>
                      <a:gd name="T12" fmla="*/ 5 w 11"/>
                      <a:gd name="T13" fmla="*/ 16 h 25"/>
                      <a:gd name="T14" fmla="*/ 6 w 11"/>
                      <a:gd name="T15" fmla="*/ 16 h 25"/>
                      <a:gd name="T16" fmla="*/ 5 w 11"/>
                      <a:gd name="T17" fmla="*/ 17 h 25"/>
                      <a:gd name="T18" fmla="*/ 4 w 11"/>
                      <a:gd name="T19" fmla="*/ 17 h 25"/>
                      <a:gd name="T20" fmla="*/ 5 w 11"/>
                      <a:gd name="T21" fmla="*/ 20 h 25"/>
                      <a:gd name="T22" fmla="*/ 5 w 11"/>
                      <a:gd name="T23" fmla="*/ 18 h 25"/>
                      <a:gd name="T24" fmla="*/ 6 w 11"/>
                      <a:gd name="T25" fmla="*/ 17 h 25"/>
                      <a:gd name="T26" fmla="*/ 7 w 11"/>
                      <a:gd name="T27" fmla="*/ 16 h 25"/>
                      <a:gd name="T28" fmla="*/ 6 w 11"/>
                      <a:gd name="T29" fmla="*/ 15 h 25"/>
                      <a:gd name="T30" fmla="*/ 7 w 11"/>
                      <a:gd name="T31" fmla="*/ 14 h 25"/>
                      <a:gd name="T32" fmla="*/ 7 w 11"/>
                      <a:gd name="T33" fmla="*/ 13 h 25"/>
                      <a:gd name="T34" fmla="*/ 7 w 11"/>
                      <a:gd name="T35" fmla="*/ 11 h 25"/>
                      <a:gd name="T36" fmla="*/ 7 w 11"/>
                      <a:gd name="T37" fmla="*/ 7 h 25"/>
                      <a:gd name="T38" fmla="*/ 7 w 11"/>
                      <a:gd name="T39" fmla="*/ 6 h 25"/>
                      <a:gd name="T40" fmla="*/ 8 w 11"/>
                      <a:gd name="T41" fmla="*/ 4 h 25"/>
                      <a:gd name="T42" fmla="*/ 8 w 11"/>
                      <a:gd name="T43" fmla="*/ 2 h 25"/>
                      <a:gd name="T44" fmla="*/ 9 w 11"/>
                      <a:gd name="T45" fmla="*/ 1 h 25"/>
                      <a:gd name="T46" fmla="*/ 10 w 11"/>
                      <a:gd name="T47" fmla="*/ 2 h 25"/>
                      <a:gd name="T48" fmla="*/ 10 w 11"/>
                      <a:gd name="T49" fmla="*/ 1 h 25"/>
                      <a:gd name="T50" fmla="*/ 8 w 11"/>
                      <a:gd name="T51" fmla="*/ 1 h 25"/>
                      <a:gd name="T52" fmla="*/ 8 w 11"/>
                      <a:gd name="T53" fmla="*/ 0 h 25"/>
                      <a:gd name="T54" fmla="*/ 9 w 11"/>
                      <a:gd name="T55" fmla="*/ 0 h 25"/>
                      <a:gd name="T56" fmla="*/ 10 w 11"/>
                      <a:gd name="T57" fmla="*/ 0 h 25"/>
                      <a:gd name="T58" fmla="*/ 11 w 11"/>
                      <a:gd name="T59" fmla="*/ 1 h 25"/>
                      <a:gd name="T60" fmla="*/ 11 w 11"/>
                      <a:gd name="T61" fmla="*/ 2 h 25"/>
                      <a:gd name="T62" fmla="*/ 11 w 11"/>
                      <a:gd name="T63" fmla="*/ 5 h 25"/>
                      <a:gd name="T64" fmla="*/ 10 w 11"/>
                      <a:gd name="T65" fmla="*/ 6 h 25"/>
                      <a:gd name="T66" fmla="*/ 10 w 11"/>
                      <a:gd name="T67" fmla="*/ 6 h 25"/>
                      <a:gd name="T68" fmla="*/ 10 w 11"/>
                      <a:gd name="T69" fmla="*/ 6 h 25"/>
                      <a:gd name="T70" fmla="*/ 9 w 11"/>
                      <a:gd name="T71" fmla="*/ 7 h 25"/>
                      <a:gd name="T72" fmla="*/ 8 w 11"/>
                      <a:gd name="T73" fmla="*/ 8 h 25"/>
                      <a:gd name="T74" fmla="*/ 8 w 11"/>
                      <a:gd name="T75" fmla="*/ 9 h 25"/>
                      <a:gd name="T76" fmla="*/ 8 w 11"/>
                      <a:gd name="T77" fmla="*/ 10 h 25"/>
                      <a:gd name="T78" fmla="*/ 8 w 11"/>
                      <a:gd name="T79" fmla="*/ 11 h 25"/>
                      <a:gd name="T80" fmla="*/ 8 w 11"/>
                      <a:gd name="T81" fmla="*/ 12 h 25"/>
                      <a:gd name="T82" fmla="*/ 9 w 11"/>
                      <a:gd name="T83" fmla="*/ 12 h 25"/>
                      <a:gd name="T84" fmla="*/ 9 w 11"/>
                      <a:gd name="T85" fmla="*/ 13 h 25"/>
                      <a:gd name="T86" fmla="*/ 8 w 11"/>
                      <a:gd name="T87" fmla="*/ 13 h 25"/>
                      <a:gd name="T88" fmla="*/ 9 w 11"/>
                      <a:gd name="T89" fmla="*/ 14 h 25"/>
                      <a:gd name="T90" fmla="*/ 8 w 11"/>
                      <a:gd name="T91" fmla="*/ 15 h 25"/>
                      <a:gd name="T92" fmla="*/ 7 w 11"/>
                      <a:gd name="T93" fmla="*/ 18 h 25"/>
                      <a:gd name="T94" fmla="*/ 7 w 11"/>
                      <a:gd name="T95" fmla="*/ 19 h 25"/>
                      <a:gd name="T96" fmla="*/ 8 w 11"/>
                      <a:gd name="T97" fmla="*/ 20 h 25"/>
                      <a:gd name="T98" fmla="*/ 8 w 11"/>
                      <a:gd name="T99" fmla="*/ 21 h 25"/>
                      <a:gd name="T100" fmla="*/ 8 w 11"/>
                      <a:gd name="T101" fmla="*/ 23 h 25"/>
                      <a:gd name="T102" fmla="*/ 7 w 11"/>
                      <a:gd name="T103" fmla="*/ 24 h 25"/>
                      <a:gd name="T104" fmla="*/ 3 w 11"/>
                      <a:gd name="T105" fmla="*/ 24 h 25"/>
                      <a:gd name="T106" fmla="*/ 1 w 11"/>
                      <a:gd name="T107" fmla="*/ 25 h 25"/>
                      <a:gd name="T108" fmla="*/ 0 w 11"/>
                      <a:gd name="T109" fmla="*/ 25 h 25"/>
                      <a:gd name="T110" fmla="*/ 1 w 11"/>
                      <a:gd name="T111" fmla="*/ 24 h 25"/>
                      <a:gd name="T112" fmla="*/ 3 w 11"/>
                      <a:gd name="T113" fmla="*/ 23 h 25"/>
                      <a:gd name="T114" fmla="*/ 3 w 11"/>
                      <a:gd name="T115" fmla="*/ 23 h 25"/>
                      <a:gd name="T116" fmla="*/ 2 w 11"/>
                      <a:gd name="T117" fmla="*/ 21 h 25"/>
                      <a:gd name="T118" fmla="*/ 2 w 11"/>
                      <a:gd name="T119" fmla="*/ 21 h 25"/>
                      <a:gd name="T120" fmla="*/ 3 w 11"/>
                      <a:gd name="T121" fmla="*/ 20 h 25"/>
                      <a:gd name="T122" fmla="*/ 3 w 11"/>
                      <a:gd name="T123" fmla="*/ 20 h 25"/>
                      <a:gd name="T124" fmla="*/ 3 w 11"/>
                      <a:gd name="T125" fmla="*/ 18 h 25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"/>
                      <a:gd name="T190" fmla="*/ 0 h 25"/>
                      <a:gd name="T191" fmla="*/ 11 w 11"/>
                      <a:gd name="T192" fmla="*/ 25 h 25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" h="25">
                        <a:moveTo>
                          <a:pt x="3" y="18"/>
                        </a:moveTo>
                        <a:lnTo>
                          <a:pt x="2" y="17"/>
                        </a:lnTo>
                        <a:lnTo>
                          <a:pt x="2" y="15"/>
                        </a:lnTo>
                        <a:lnTo>
                          <a:pt x="3" y="15"/>
                        </a:lnTo>
                        <a:lnTo>
                          <a:pt x="3" y="14"/>
                        </a:lnTo>
                        <a:lnTo>
                          <a:pt x="4" y="14"/>
                        </a:lnTo>
                        <a:lnTo>
                          <a:pt x="5" y="14"/>
                        </a:lnTo>
                        <a:lnTo>
                          <a:pt x="5" y="15"/>
                        </a:lnTo>
                        <a:lnTo>
                          <a:pt x="5" y="16"/>
                        </a:lnTo>
                        <a:lnTo>
                          <a:pt x="6" y="16"/>
                        </a:lnTo>
                        <a:lnTo>
                          <a:pt x="6" y="17"/>
                        </a:lnTo>
                        <a:lnTo>
                          <a:pt x="5" y="17"/>
                        </a:lnTo>
                        <a:lnTo>
                          <a:pt x="4" y="17"/>
                        </a:lnTo>
                        <a:lnTo>
                          <a:pt x="5" y="19"/>
                        </a:lnTo>
                        <a:lnTo>
                          <a:pt x="5" y="20"/>
                        </a:lnTo>
                        <a:lnTo>
                          <a:pt x="5" y="18"/>
                        </a:lnTo>
                        <a:lnTo>
                          <a:pt x="6" y="17"/>
                        </a:lnTo>
                        <a:lnTo>
                          <a:pt x="7" y="17"/>
                        </a:lnTo>
                        <a:lnTo>
                          <a:pt x="7" y="16"/>
                        </a:lnTo>
                        <a:lnTo>
                          <a:pt x="6" y="15"/>
                        </a:lnTo>
                        <a:lnTo>
                          <a:pt x="6" y="14"/>
                        </a:lnTo>
                        <a:lnTo>
                          <a:pt x="7" y="14"/>
                        </a:lnTo>
                        <a:lnTo>
                          <a:pt x="7" y="13"/>
                        </a:lnTo>
                        <a:lnTo>
                          <a:pt x="7" y="12"/>
                        </a:lnTo>
                        <a:lnTo>
                          <a:pt x="7" y="11"/>
                        </a:lnTo>
                        <a:lnTo>
                          <a:pt x="7" y="9"/>
                        </a:lnTo>
                        <a:lnTo>
                          <a:pt x="7" y="7"/>
                        </a:lnTo>
                        <a:lnTo>
                          <a:pt x="7" y="6"/>
                        </a:lnTo>
                        <a:lnTo>
                          <a:pt x="8" y="5"/>
                        </a:lnTo>
                        <a:lnTo>
                          <a:pt x="8" y="4"/>
                        </a:lnTo>
                        <a:lnTo>
                          <a:pt x="8" y="3"/>
                        </a:lnTo>
                        <a:lnTo>
                          <a:pt x="8" y="2"/>
                        </a:lnTo>
                        <a:lnTo>
                          <a:pt x="9" y="1"/>
                        </a:lnTo>
                        <a:lnTo>
                          <a:pt x="10" y="2"/>
                        </a:lnTo>
                        <a:lnTo>
                          <a:pt x="10" y="1"/>
                        </a:lnTo>
                        <a:lnTo>
                          <a:pt x="9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9" y="0"/>
                        </a:lnTo>
                        <a:lnTo>
                          <a:pt x="10" y="0"/>
                        </a:lnTo>
                        <a:lnTo>
                          <a:pt x="10" y="1"/>
                        </a:lnTo>
                        <a:lnTo>
                          <a:pt x="11" y="1"/>
                        </a:lnTo>
                        <a:lnTo>
                          <a:pt x="11" y="2"/>
                        </a:lnTo>
                        <a:lnTo>
                          <a:pt x="11" y="3"/>
                        </a:lnTo>
                        <a:lnTo>
                          <a:pt x="11" y="5"/>
                        </a:lnTo>
                        <a:lnTo>
                          <a:pt x="11" y="6"/>
                        </a:lnTo>
                        <a:lnTo>
                          <a:pt x="10" y="6"/>
                        </a:lnTo>
                        <a:lnTo>
                          <a:pt x="9" y="6"/>
                        </a:lnTo>
                        <a:lnTo>
                          <a:pt x="9" y="7"/>
                        </a:lnTo>
                        <a:lnTo>
                          <a:pt x="8" y="8"/>
                        </a:lnTo>
                        <a:lnTo>
                          <a:pt x="8" y="9"/>
                        </a:lnTo>
                        <a:lnTo>
                          <a:pt x="8" y="10"/>
                        </a:lnTo>
                        <a:lnTo>
                          <a:pt x="8" y="11"/>
                        </a:lnTo>
                        <a:lnTo>
                          <a:pt x="8" y="12"/>
                        </a:lnTo>
                        <a:lnTo>
                          <a:pt x="9" y="12"/>
                        </a:lnTo>
                        <a:lnTo>
                          <a:pt x="9" y="13"/>
                        </a:lnTo>
                        <a:lnTo>
                          <a:pt x="8" y="13"/>
                        </a:lnTo>
                        <a:lnTo>
                          <a:pt x="8" y="14"/>
                        </a:lnTo>
                        <a:lnTo>
                          <a:pt x="9" y="14"/>
                        </a:lnTo>
                        <a:lnTo>
                          <a:pt x="8" y="15"/>
                        </a:lnTo>
                        <a:lnTo>
                          <a:pt x="7" y="16"/>
                        </a:lnTo>
                        <a:lnTo>
                          <a:pt x="7" y="18"/>
                        </a:lnTo>
                        <a:lnTo>
                          <a:pt x="7" y="19"/>
                        </a:lnTo>
                        <a:lnTo>
                          <a:pt x="7" y="20"/>
                        </a:lnTo>
                        <a:lnTo>
                          <a:pt x="8" y="20"/>
                        </a:lnTo>
                        <a:lnTo>
                          <a:pt x="8" y="21"/>
                        </a:lnTo>
                        <a:lnTo>
                          <a:pt x="8" y="22"/>
                        </a:lnTo>
                        <a:lnTo>
                          <a:pt x="8" y="23"/>
                        </a:lnTo>
                        <a:lnTo>
                          <a:pt x="7" y="24"/>
                        </a:lnTo>
                        <a:lnTo>
                          <a:pt x="5" y="25"/>
                        </a:lnTo>
                        <a:lnTo>
                          <a:pt x="3" y="24"/>
                        </a:lnTo>
                        <a:lnTo>
                          <a:pt x="1" y="25"/>
                        </a:lnTo>
                        <a:lnTo>
                          <a:pt x="0" y="25"/>
                        </a:lnTo>
                        <a:lnTo>
                          <a:pt x="0" y="24"/>
                        </a:lnTo>
                        <a:lnTo>
                          <a:pt x="1" y="24"/>
                        </a:lnTo>
                        <a:lnTo>
                          <a:pt x="2" y="24"/>
                        </a:lnTo>
                        <a:lnTo>
                          <a:pt x="3" y="23"/>
                        </a:lnTo>
                        <a:lnTo>
                          <a:pt x="1" y="22"/>
                        </a:lnTo>
                        <a:lnTo>
                          <a:pt x="2" y="21"/>
                        </a:lnTo>
                        <a:lnTo>
                          <a:pt x="3" y="20"/>
                        </a:lnTo>
                        <a:lnTo>
                          <a:pt x="3" y="19"/>
                        </a:lnTo>
                        <a:lnTo>
                          <a:pt x="3" y="1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5" name="Freeform 844"/>
                  <p:cNvSpPr>
                    <a:spLocks/>
                  </p:cNvSpPr>
                  <p:nvPr/>
                </p:nvSpPr>
                <p:spPr bwMode="auto">
                  <a:xfrm>
                    <a:off x="4019" y="815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2 w 2"/>
                      <a:gd name="T3" fmla="*/ 3 h 3"/>
                      <a:gd name="T4" fmla="*/ 2 w 2"/>
                      <a:gd name="T5" fmla="*/ 3 h 3"/>
                      <a:gd name="T6" fmla="*/ 1 w 2"/>
                      <a:gd name="T7" fmla="*/ 3 h 3"/>
                      <a:gd name="T8" fmla="*/ 1 w 2"/>
                      <a:gd name="T9" fmla="*/ 2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0 w 2"/>
                      <a:gd name="T15" fmla="*/ 0 h 3"/>
                      <a:gd name="T16" fmla="*/ 0 w 2"/>
                      <a:gd name="T17" fmla="*/ 0 h 3"/>
                      <a:gd name="T18" fmla="*/ 1 w 2"/>
                      <a:gd name="T19" fmla="*/ 1 h 3"/>
                      <a:gd name="T20" fmla="*/ 1 w 2"/>
                      <a:gd name="T21" fmla="*/ 1 h 3"/>
                      <a:gd name="T22" fmla="*/ 2 w 2"/>
                      <a:gd name="T23" fmla="*/ 1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"/>
                      <a:gd name="T37" fmla="*/ 0 h 3"/>
                      <a:gd name="T38" fmla="*/ 2 w 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" h="3">
                        <a:moveTo>
                          <a:pt x="2" y="1"/>
                        </a:move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6" name="Freeform 845"/>
                  <p:cNvSpPr>
                    <a:spLocks/>
                  </p:cNvSpPr>
                  <p:nvPr/>
                </p:nvSpPr>
                <p:spPr bwMode="auto">
                  <a:xfrm>
                    <a:off x="4018" y="805"/>
                    <a:ext cx="5" cy="7"/>
                  </a:xfrm>
                  <a:custGeom>
                    <a:avLst/>
                    <a:gdLst>
                      <a:gd name="T0" fmla="*/ 2 w 5"/>
                      <a:gd name="T1" fmla="*/ 7 h 7"/>
                      <a:gd name="T2" fmla="*/ 1 w 5"/>
                      <a:gd name="T3" fmla="*/ 6 h 7"/>
                      <a:gd name="T4" fmla="*/ 1 w 5"/>
                      <a:gd name="T5" fmla="*/ 5 h 7"/>
                      <a:gd name="T6" fmla="*/ 1 w 5"/>
                      <a:gd name="T7" fmla="*/ 5 h 7"/>
                      <a:gd name="T8" fmla="*/ 0 w 5"/>
                      <a:gd name="T9" fmla="*/ 3 h 7"/>
                      <a:gd name="T10" fmla="*/ 0 w 5"/>
                      <a:gd name="T11" fmla="*/ 3 h 7"/>
                      <a:gd name="T12" fmla="*/ 1 w 5"/>
                      <a:gd name="T13" fmla="*/ 3 h 7"/>
                      <a:gd name="T14" fmla="*/ 1 w 5"/>
                      <a:gd name="T15" fmla="*/ 2 h 7"/>
                      <a:gd name="T16" fmla="*/ 1 w 5"/>
                      <a:gd name="T17" fmla="*/ 2 h 7"/>
                      <a:gd name="T18" fmla="*/ 1 w 5"/>
                      <a:gd name="T19" fmla="*/ 1 h 7"/>
                      <a:gd name="T20" fmla="*/ 2 w 5"/>
                      <a:gd name="T21" fmla="*/ 0 h 7"/>
                      <a:gd name="T22" fmla="*/ 3 w 5"/>
                      <a:gd name="T23" fmla="*/ 0 h 7"/>
                      <a:gd name="T24" fmla="*/ 4 w 5"/>
                      <a:gd name="T25" fmla="*/ 1 h 7"/>
                      <a:gd name="T26" fmla="*/ 4 w 5"/>
                      <a:gd name="T27" fmla="*/ 2 h 7"/>
                      <a:gd name="T28" fmla="*/ 4 w 5"/>
                      <a:gd name="T29" fmla="*/ 3 h 7"/>
                      <a:gd name="T30" fmla="*/ 5 w 5"/>
                      <a:gd name="T31" fmla="*/ 3 h 7"/>
                      <a:gd name="T32" fmla="*/ 5 w 5"/>
                      <a:gd name="T33" fmla="*/ 4 h 7"/>
                      <a:gd name="T34" fmla="*/ 4 w 5"/>
                      <a:gd name="T35" fmla="*/ 5 h 7"/>
                      <a:gd name="T36" fmla="*/ 5 w 5"/>
                      <a:gd name="T37" fmla="*/ 5 h 7"/>
                      <a:gd name="T38" fmla="*/ 4 w 5"/>
                      <a:gd name="T39" fmla="*/ 6 h 7"/>
                      <a:gd name="T40" fmla="*/ 4 w 5"/>
                      <a:gd name="T41" fmla="*/ 6 h 7"/>
                      <a:gd name="T42" fmla="*/ 4 w 5"/>
                      <a:gd name="T43" fmla="*/ 6 h 7"/>
                      <a:gd name="T44" fmla="*/ 3 w 5"/>
                      <a:gd name="T45" fmla="*/ 7 h 7"/>
                      <a:gd name="T46" fmla="*/ 3 w 5"/>
                      <a:gd name="T47" fmla="*/ 7 h 7"/>
                      <a:gd name="T48" fmla="*/ 2 w 5"/>
                      <a:gd name="T49" fmla="*/ 7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5"/>
                      <a:gd name="T76" fmla="*/ 0 h 7"/>
                      <a:gd name="T77" fmla="*/ 5 w 5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5" h="7">
                        <a:moveTo>
                          <a:pt x="2" y="7"/>
                        </a:move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3"/>
                        </a:lnTo>
                        <a:lnTo>
                          <a:pt x="5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4" y="6"/>
                        </a:lnTo>
                        <a:lnTo>
                          <a:pt x="3" y="7"/>
                        </a:lnTo>
                        <a:lnTo>
                          <a:pt x="2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7" name="Freeform 846"/>
                  <p:cNvSpPr>
                    <a:spLocks/>
                  </p:cNvSpPr>
                  <p:nvPr/>
                </p:nvSpPr>
                <p:spPr bwMode="auto">
                  <a:xfrm>
                    <a:off x="4030" y="806"/>
                    <a:ext cx="7" cy="5"/>
                  </a:xfrm>
                  <a:custGeom>
                    <a:avLst/>
                    <a:gdLst>
                      <a:gd name="T0" fmla="*/ 0 w 7"/>
                      <a:gd name="T1" fmla="*/ 5 h 5"/>
                      <a:gd name="T2" fmla="*/ 0 w 7"/>
                      <a:gd name="T3" fmla="*/ 5 h 5"/>
                      <a:gd name="T4" fmla="*/ 0 w 7"/>
                      <a:gd name="T5" fmla="*/ 5 h 5"/>
                      <a:gd name="T6" fmla="*/ 1 w 7"/>
                      <a:gd name="T7" fmla="*/ 4 h 5"/>
                      <a:gd name="T8" fmla="*/ 1 w 7"/>
                      <a:gd name="T9" fmla="*/ 3 h 5"/>
                      <a:gd name="T10" fmla="*/ 2 w 7"/>
                      <a:gd name="T11" fmla="*/ 3 h 5"/>
                      <a:gd name="T12" fmla="*/ 2 w 7"/>
                      <a:gd name="T13" fmla="*/ 2 h 5"/>
                      <a:gd name="T14" fmla="*/ 2 w 7"/>
                      <a:gd name="T15" fmla="*/ 1 h 5"/>
                      <a:gd name="T16" fmla="*/ 2 w 7"/>
                      <a:gd name="T17" fmla="*/ 1 h 5"/>
                      <a:gd name="T18" fmla="*/ 3 w 7"/>
                      <a:gd name="T19" fmla="*/ 1 h 5"/>
                      <a:gd name="T20" fmla="*/ 2 w 7"/>
                      <a:gd name="T21" fmla="*/ 1 h 5"/>
                      <a:gd name="T22" fmla="*/ 2 w 7"/>
                      <a:gd name="T23" fmla="*/ 0 h 5"/>
                      <a:gd name="T24" fmla="*/ 2 w 7"/>
                      <a:gd name="T25" fmla="*/ 0 h 5"/>
                      <a:gd name="T26" fmla="*/ 2 w 7"/>
                      <a:gd name="T27" fmla="*/ 0 h 5"/>
                      <a:gd name="T28" fmla="*/ 4 w 7"/>
                      <a:gd name="T29" fmla="*/ 0 h 5"/>
                      <a:gd name="T30" fmla="*/ 4 w 7"/>
                      <a:gd name="T31" fmla="*/ 0 h 5"/>
                      <a:gd name="T32" fmla="*/ 5 w 7"/>
                      <a:gd name="T33" fmla="*/ 0 h 5"/>
                      <a:gd name="T34" fmla="*/ 5 w 7"/>
                      <a:gd name="T35" fmla="*/ 1 h 5"/>
                      <a:gd name="T36" fmla="*/ 5 w 7"/>
                      <a:gd name="T37" fmla="*/ 1 h 5"/>
                      <a:gd name="T38" fmla="*/ 6 w 7"/>
                      <a:gd name="T39" fmla="*/ 1 h 5"/>
                      <a:gd name="T40" fmla="*/ 7 w 7"/>
                      <a:gd name="T41" fmla="*/ 2 h 5"/>
                      <a:gd name="T42" fmla="*/ 7 w 7"/>
                      <a:gd name="T43" fmla="*/ 2 h 5"/>
                      <a:gd name="T44" fmla="*/ 7 w 7"/>
                      <a:gd name="T45" fmla="*/ 2 h 5"/>
                      <a:gd name="T46" fmla="*/ 7 w 7"/>
                      <a:gd name="T47" fmla="*/ 3 h 5"/>
                      <a:gd name="T48" fmla="*/ 7 w 7"/>
                      <a:gd name="T49" fmla="*/ 4 h 5"/>
                      <a:gd name="T50" fmla="*/ 7 w 7"/>
                      <a:gd name="T51" fmla="*/ 4 h 5"/>
                      <a:gd name="T52" fmla="*/ 7 w 7"/>
                      <a:gd name="T53" fmla="*/ 3 h 5"/>
                      <a:gd name="T54" fmla="*/ 7 w 7"/>
                      <a:gd name="T55" fmla="*/ 3 h 5"/>
                      <a:gd name="T56" fmla="*/ 7 w 7"/>
                      <a:gd name="T57" fmla="*/ 4 h 5"/>
                      <a:gd name="T58" fmla="*/ 6 w 7"/>
                      <a:gd name="T59" fmla="*/ 4 h 5"/>
                      <a:gd name="T60" fmla="*/ 6 w 7"/>
                      <a:gd name="T61" fmla="*/ 4 h 5"/>
                      <a:gd name="T62" fmla="*/ 5 w 7"/>
                      <a:gd name="T63" fmla="*/ 4 h 5"/>
                      <a:gd name="T64" fmla="*/ 5 w 7"/>
                      <a:gd name="T65" fmla="*/ 4 h 5"/>
                      <a:gd name="T66" fmla="*/ 4 w 7"/>
                      <a:gd name="T67" fmla="*/ 4 h 5"/>
                      <a:gd name="T68" fmla="*/ 4 w 7"/>
                      <a:gd name="T69" fmla="*/ 4 h 5"/>
                      <a:gd name="T70" fmla="*/ 2 w 7"/>
                      <a:gd name="T71" fmla="*/ 4 h 5"/>
                      <a:gd name="T72" fmla="*/ 2 w 7"/>
                      <a:gd name="T73" fmla="*/ 4 h 5"/>
                      <a:gd name="T74" fmla="*/ 0 w 7"/>
                      <a:gd name="T75" fmla="*/ 5 h 5"/>
                      <a:gd name="T76" fmla="*/ 0 w 7"/>
                      <a:gd name="T77" fmla="*/ 5 h 5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7"/>
                      <a:gd name="T118" fmla="*/ 0 h 5"/>
                      <a:gd name="T119" fmla="*/ 7 w 7"/>
                      <a:gd name="T120" fmla="*/ 5 h 5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7" h="5">
                        <a:moveTo>
                          <a:pt x="0" y="5"/>
                        </a:moveTo>
                        <a:lnTo>
                          <a:pt x="0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  <a:lnTo>
                          <a:pt x="7" y="2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2" y="4"/>
                        </a:lnTo>
                        <a:lnTo>
                          <a:pt x="0" y="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8" name="Freeform 847"/>
                  <p:cNvSpPr>
                    <a:spLocks/>
                  </p:cNvSpPr>
                  <p:nvPr/>
                </p:nvSpPr>
                <p:spPr bwMode="auto">
                  <a:xfrm>
                    <a:off x="4024" y="81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9" name="Freeform 848"/>
                  <p:cNvSpPr>
                    <a:spLocks/>
                  </p:cNvSpPr>
                  <p:nvPr/>
                </p:nvSpPr>
                <p:spPr bwMode="auto">
                  <a:xfrm>
                    <a:off x="4032" y="813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0 h 1"/>
                      <a:gd name="T4" fmla="*/ 1 w 2"/>
                      <a:gd name="T5" fmla="*/ 0 h 1"/>
                      <a:gd name="T6" fmla="*/ 2 w 2"/>
                      <a:gd name="T7" fmla="*/ 0 h 1"/>
                      <a:gd name="T8" fmla="*/ 1 w 2"/>
                      <a:gd name="T9" fmla="*/ 0 h 1"/>
                      <a:gd name="T10" fmla="*/ 1 w 2"/>
                      <a:gd name="T11" fmla="*/ 1 h 1"/>
                      <a:gd name="T12" fmla="*/ 1 w 2"/>
                      <a:gd name="T13" fmla="*/ 1 h 1"/>
                      <a:gd name="T14" fmla="*/ 0 w 2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"/>
                      <a:gd name="T26" fmla="*/ 2 w 2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0" name="Freeform 849"/>
                  <p:cNvSpPr>
                    <a:spLocks/>
                  </p:cNvSpPr>
                  <p:nvPr/>
                </p:nvSpPr>
                <p:spPr bwMode="auto">
                  <a:xfrm>
                    <a:off x="4033" y="814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1 h 2"/>
                      <a:gd name="T6" fmla="*/ 2 w 4"/>
                      <a:gd name="T7" fmla="*/ 1 h 2"/>
                      <a:gd name="T8" fmla="*/ 2 w 4"/>
                      <a:gd name="T9" fmla="*/ 0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4 w 4"/>
                      <a:gd name="T15" fmla="*/ 0 h 2"/>
                      <a:gd name="T16" fmla="*/ 4 w 4"/>
                      <a:gd name="T17" fmla="*/ 0 h 2"/>
                      <a:gd name="T18" fmla="*/ 3 w 4"/>
                      <a:gd name="T19" fmla="*/ 1 h 2"/>
                      <a:gd name="T20" fmla="*/ 3 w 4"/>
                      <a:gd name="T21" fmla="*/ 1 h 2"/>
                      <a:gd name="T22" fmla="*/ 3 w 4"/>
                      <a:gd name="T23" fmla="*/ 2 h 2"/>
                      <a:gd name="T24" fmla="*/ 3 w 4"/>
                      <a:gd name="T25" fmla="*/ 2 h 2"/>
                      <a:gd name="T26" fmla="*/ 3 w 4"/>
                      <a:gd name="T27" fmla="*/ 2 h 2"/>
                      <a:gd name="T28" fmla="*/ 2 w 4"/>
                      <a:gd name="T29" fmla="*/ 2 h 2"/>
                      <a:gd name="T30" fmla="*/ 2 w 4"/>
                      <a:gd name="T31" fmla="*/ 2 h 2"/>
                      <a:gd name="T32" fmla="*/ 1 w 4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4"/>
                      <a:gd name="T52" fmla="*/ 0 h 2"/>
                      <a:gd name="T53" fmla="*/ 4 w 4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1" name="Freeform 850"/>
                  <p:cNvSpPr>
                    <a:spLocks/>
                  </p:cNvSpPr>
                  <p:nvPr/>
                </p:nvSpPr>
                <p:spPr bwMode="auto">
                  <a:xfrm>
                    <a:off x="4034" y="816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0 w 1"/>
                      <a:gd name="T7" fmla="*/ 0 h 2"/>
                      <a:gd name="T8" fmla="*/ 1 w 1"/>
                      <a:gd name="T9" fmla="*/ 0 h 2"/>
                      <a:gd name="T10" fmla="*/ 1 w 1"/>
                      <a:gd name="T11" fmla="*/ 0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2"/>
                      <a:gd name="T32" fmla="*/ 1 w 1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2" name="Freeform 851"/>
                  <p:cNvSpPr>
                    <a:spLocks/>
                  </p:cNvSpPr>
                  <p:nvPr/>
                </p:nvSpPr>
                <p:spPr bwMode="auto">
                  <a:xfrm>
                    <a:off x="4048" y="82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2 h 3"/>
                      <a:gd name="T4" fmla="*/ 0 w 2"/>
                      <a:gd name="T5" fmla="*/ 2 h 3"/>
                      <a:gd name="T6" fmla="*/ 0 w 2"/>
                      <a:gd name="T7" fmla="*/ 2 h 3"/>
                      <a:gd name="T8" fmla="*/ 1 w 2"/>
                      <a:gd name="T9" fmla="*/ 1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1 w 2"/>
                      <a:gd name="T15" fmla="*/ 1 h 3"/>
                      <a:gd name="T16" fmla="*/ 1 w 2"/>
                      <a:gd name="T17" fmla="*/ 1 h 3"/>
                      <a:gd name="T18" fmla="*/ 1 w 2"/>
                      <a:gd name="T19" fmla="*/ 0 h 3"/>
                      <a:gd name="T20" fmla="*/ 1 w 2"/>
                      <a:gd name="T21" fmla="*/ 0 h 3"/>
                      <a:gd name="T22" fmla="*/ 1 w 2"/>
                      <a:gd name="T23" fmla="*/ 0 h 3"/>
                      <a:gd name="T24" fmla="*/ 2 w 2"/>
                      <a:gd name="T25" fmla="*/ 0 h 3"/>
                      <a:gd name="T26" fmla="*/ 2 w 2"/>
                      <a:gd name="T27" fmla="*/ 0 h 3"/>
                      <a:gd name="T28" fmla="*/ 2 w 2"/>
                      <a:gd name="T29" fmla="*/ 1 h 3"/>
                      <a:gd name="T30" fmla="*/ 2 w 2"/>
                      <a:gd name="T31" fmla="*/ 1 h 3"/>
                      <a:gd name="T32" fmla="*/ 2 w 2"/>
                      <a:gd name="T33" fmla="*/ 2 h 3"/>
                      <a:gd name="T34" fmla="*/ 1 w 2"/>
                      <a:gd name="T35" fmla="*/ 3 h 3"/>
                      <a:gd name="T36" fmla="*/ 1 w 2"/>
                      <a:gd name="T37" fmla="*/ 3 h 3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2"/>
                      <a:gd name="T58" fmla="*/ 0 h 3"/>
                      <a:gd name="T59" fmla="*/ 2 w 2"/>
                      <a:gd name="T60" fmla="*/ 3 h 3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2" h="3">
                        <a:moveTo>
                          <a:pt x="1" y="3"/>
                        </a:move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3" name="Freeform 852"/>
                  <p:cNvSpPr>
                    <a:spLocks/>
                  </p:cNvSpPr>
                  <p:nvPr/>
                </p:nvSpPr>
                <p:spPr bwMode="auto">
                  <a:xfrm>
                    <a:off x="4149" y="900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0 w 2"/>
                      <a:gd name="T5" fmla="*/ 2 h 2"/>
                      <a:gd name="T6" fmla="*/ 0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1 w 2"/>
                      <a:gd name="T13" fmla="*/ 2 h 2"/>
                      <a:gd name="T14" fmla="*/ 1 w 2"/>
                      <a:gd name="T15" fmla="*/ 1 h 2"/>
                      <a:gd name="T16" fmla="*/ 1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1 h 2"/>
                      <a:gd name="T22" fmla="*/ 2 w 2"/>
                      <a:gd name="T23" fmla="*/ 1 h 2"/>
                      <a:gd name="T24" fmla="*/ 2 w 2"/>
                      <a:gd name="T25" fmla="*/ 1 h 2"/>
                      <a:gd name="T26" fmla="*/ 1 w 2"/>
                      <a:gd name="T27" fmla="*/ 2 h 2"/>
                      <a:gd name="T28" fmla="*/ 0 w 2"/>
                      <a:gd name="T29" fmla="*/ 2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4" name="Freeform 853"/>
                  <p:cNvSpPr>
                    <a:spLocks/>
                  </p:cNvSpPr>
                  <p:nvPr/>
                </p:nvSpPr>
                <p:spPr bwMode="auto">
                  <a:xfrm>
                    <a:off x="4146" y="905"/>
                    <a:ext cx="4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3 w 4"/>
                      <a:gd name="T9" fmla="*/ 1 h 2"/>
                      <a:gd name="T10" fmla="*/ 4 w 4"/>
                      <a:gd name="T11" fmla="*/ 0 h 2"/>
                      <a:gd name="T12" fmla="*/ 4 w 4"/>
                      <a:gd name="T13" fmla="*/ 0 h 2"/>
                      <a:gd name="T14" fmla="*/ 4 w 4"/>
                      <a:gd name="T15" fmla="*/ 1 h 2"/>
                      <a:gd name="T16" fmla="*/ 4 w 4"/>
                      <a:gd name="T17" fmla="*/ 2 h 2"/>
                      <a:gd name="T18" fmla="*/ 3 w 4"/>
                      <a:gd name="T19" fmla="*/ 2 h 2"/>
                      <a:gd name="T20" fmla="*/ 2 w 4"/>
                      <a:gd name="T21" fmla="*/ 2 h 2"/>
                      <a:gd name="T22" fmla="*/ 1 w 4"/>
                      <a:gd name="T23" fmla="*/ 2 h 2"/>
                      <a:gd name="T24" fmla="*/ 0 w 4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4"/>
                      <a:gd name="T40" fmla="*/ 0 h 2"/>
                      <a:gd name="T41" fmla="*/ 4 w 4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4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5" name="Freeform 854"/>
                  <p:cNvSpPr>
                    <a:spLocks/>
                  </p:cNvSpPr>
                  <p:nvPr/>
                </p:nvSpPr>
                <p:spPr bwMode="auto">
                  <a:xfrm>
                    <a:off x="4145" y="909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2 w 3"/>
                      <a:gd name="T3" fmla="*/ 3 h 3"/>
                      <a:gd name="T4" fmla="*/ 2 w 3"/>
                      <a:gd name="T5" fmla="*/ 3 h 3"/>
                      <a:gd name="T6" fmla="*/ 2 w 3"/>
                      <a:gd name="T7" fmla="*/ 2 h 3"/>
                      <a:gd name="T8" fmla="*/ 1 w 3"/>
                      <a:gd name="T9" fmla="*/ 2 h 3"/>
                      <a:gd name="T10" fmla="*/ 1 w 3"/>
                      <a:gd name="T11" fmla="*/ 2 h 3"/>
                      <a:gd name="T12" fmla="*/ 0 w 3"/>
                      <a:gd name="T13" fmla="*/ 2 h 3"/>
                      <a:gd name="T14" fmla="*/ 1 w 3"/>
                      <a:gd name="T15" fmla="*/ 2 h 3"/>
                      <a:gd name="T16" fmla="*/ 1 w 3"/>
                      <a:gd name="T17" fmla="*/ 2 h 3"/>
                      <a:gd name="T18" fmla="*/ 1 w 3"/>
                      <a:gd name="T19" fmla="*/ 2 h 3"/>
                      <a:gd name="T20" fmla="*/ 2 w 3"/>
                      <a:gd name="T21" fmla="*/ 2 h 3"/>
                      <a:gd name="T22" fmla="*/ 2 w 3"/>
                      <a:gd name="T23" fmla="*/ 2 h 3"/>
                      <a:gd name="T24" fmla="*/ 2 w 3"/>
                      <a:gd name="T25" fmla="*/ 2 h 3"/>
                      <a:gd name="T26" fmla="*/ 1 w 3"/>
                      <a:gd name="T27" fmla="*/ 2 h 3"/>
                      <a:gd name="T28" fmla="*/ 1 w 3"/>
                      <a:gd name="T29" fmla="*/ 1 h 3"/>
                      <a:gd name="T30" fmla="*/ 1 w 3"/>
                      <a:gd name="T31" fmla="*/ 1 h 3"/>
                      <a:gd name="T32" fmla="*/ 2 w 3"/>
                      <a:gd name="T33" fmla="*/ 0 h 3"/>
                      <a:gd name="T34" fmla="*/ 2 w 3"/>
                      <a:gd name="T35" fmla="*/ 1 h 3"/>
                      <a:gd name="T36" fmla="*/ 3 w 3"/>
                      <a:gd name="T37" fmla="*/ 1 h 3"/>
                      <a:gd name="T38" fmla="*/ 3 w 3"/>
                      <a:gd name="T39" fmla="*/ 1 h 3"/>
                      <a:gd name="T40" fmla="*/ 3 w 3"/>
                      <a:gd name="T41" fmla="*/ 1 h 3"/>
                      <a:gd name="T42" fmla="*/ 2 w 3"/>
                      <a:gd name="T43" fmla="*/ 2 h 3"/>
                      <a:gd name="T44" fmla="*/ 2 w 3"/>
                      <a:gd name="T45" fmla="*/ 2 h 3"/>
                      <a:gd name="T46" fmla="*/ 2 w 3"/>
                      <a:gd name="T47" fmla="*/ 3 h 3"/>
                      <a:gd name="T48" fmla="*/ 2 w 3"/>
                      <a:gd name="T49" fmla="*/ 3 h 3"/>
                      <a:gd name="T50" fmla="*/ 2 w 3"/>
                      <a:gd name="T51" fmla="*/ 3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2" y="3"/>
                        </a:move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6" name="Freeform 855"/>
                  <p:cNvSpPr>
                    <a:spLocks/>
                  </p:cNvSpPr>
                  <p:nvPr/>
                </p:nvSpPr>
                <p:spPr bwMode="auto">
                  <a:xfrm>
                    <a:off x="4149" y="91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  <a:cxn ang="T7">
                        <a:pos x="0" y="0"/>
                      </a:cxn>
                      <a:cxn ang="T8">
                        <a:pos x="0" y="0"/>
                      </a:cxn>
                      <a:cxn ang="T9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7" name="Freeform 856"/>
                  <p:cNvSpPr>
                    <a:spLocks/>
                  </p:cNvSpPr>
                  <p:nvPr/>
                </p:nvSpPr>
                <p:spPr bwMode="auto">
                  <a:xfrm>
                    <a:off x="4194" y="944"/>
                    <a:ext cx="3" cy="2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2 w 3"/>
                      <a:gd name="T3" fmla="*/ 0 h 2"/>
                      <a:gd name="T4" fmla="*/ 2 w 3"/>
                      <a:gd name="T5" fmla="*/ 1 h 2"/>
                      <a:gd name="T6" fmla="*/ 2 w 3"/>
                      <a:gd name="T7" fmla="*/ 1 h 2"/>
                      <a:gd name="T8" fmla="*/ 3 w 3"/>
                      <a:gd name="T9" fmla="*/ 1 h 2"/>
                      <a:gd name="T10" fmla="*/ 2 w 3"/>
                      <a:gd name="T11" fmla="*/ 1 h 2"/>
                      <a:gd name="T12" fmla="*/ 2 w 3"/>
                      <a:gd name="T13" fmla="*/ 1 h 2"/>
                      <a:gd name="T14" fmla="*/ 1 w 3"/>
                      <a:gd name="T15" fmla="*/ 1 h 2"/>
                      <a:gd name="T16" fmla="*/ 1 w 3"/>
                      <a:gd name="T17" fmla="*/ 1 h 2"/>
                      <a:gd name="T18" fmla="*/ 1 w 3"/>
                      <a:gd name="T19" fmla="*/ 2 h 2"/>
                      <a:gd name="T20" fmla="*/ 0 w 3"/>
                      <a:gd name="T21" fmla="*/ 2 h 2"/>
                      <a:gd name="T22" fmla="*/ 1 w 3"/>
                      <a:gd name="T23" fmla="*/ 1 h 2"/>
                      <a:gd name="T24" fmla="*/ 0 w 3"/>
                      <a:gd name="T25" fmla="*/ 1 h 2"/>
                      <a:gd name="T26" fmla="*/ 1 w 3"/>
                      <a:gd name="T27" fmla="*/ 1 h 2"/>
                      <a:gd name="T28" fmla="*/ 1 w 3"/>
                      <a:gd name="T29" fmla="*/ 1 h 2"/>
                      <a:gd name="T30" fmla="*/ 1 w 3"/>
                      <a:gd name="T31" fmla="*/ 0 h 2"/>
                      <a:gd name="T32" fmla="*/ 2 w 3"/>
                      <a:gd name="T33" fmla="*/ 0 h 2"/>
                      <a:gd name="T34" fmla="*/ 2 w 3"/>
                      <a:gd name="T35" fmla="*/ 0 h 2"/>
                      <a:gd name="T36" fmla="*/ 2 w 3"/>
                      <a:gd name="T37" fmla="*/ 0 h 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3"/>
                      <a:gd name="T58" fmla="*/ 0 h 2"/>
                      <a:gd name="T59" fmla="*/ 3 w 3"/>
                      <a:gd name="T60" fmla="*/ 2 h 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3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8" name="Freeform 857"/>
                  <p:cNvSpPr>
                    <a:spLocks/>
                  </p:cNvSpPr>
                  <p:nvPr/>
                </p:nvSpPr>
                <p:spPr bwMode="auto">
                  <a:xfrm>
                    <a:off x="4094" y="819"/>
                    <a:ext cx="4" cy="3"/>
                  </a:xfrm>
                  <a:custGeom>
                    <a:avLst/>
                    <a:gdLst>
                      <a:gd name="T0" fmla="*/ 3 w 4"/>
                      <a:gd name="T1" fmla="*/ 2 h 3"/>
                      <a:gd name="T2" fmla="*/ 3 w 4"/>
                      <a:gd name="T3" fmla="*/ 2 h 3"/>
                      <a:gd name="T4" fmla="*/ 3 w 4"/>
                      <a:gd name="T5" fmla="*/ 1 h 3"/>
                      <a:gd name="T6" fmla="*/ 3 w 4"/>
                      <a:gd name="T7" fmla="*/ 1 h 3"/>
                      <a:gd name="T8" fmla="*/ 2 w 4"/>
                      <a:gd name="T9" fmla="*/ 1 h 3"/>
                      <a:gd name="T10" fmla="*/ 2 w 4"/>
                      <a:gd name="T11" fmla="*/ 2 h 3"/>
                      <a:gd name="T12" fmla="*/ 2 w 4"/>
                      <a:gd name="T13" fmla="*/ 3 h 3"/>
                      <a:gd name="T14" fmla="*/ 2 w 4"/>
                      <a:gd name="T15" fmla="*/ 3 h 3"/>
                      <a:gd name="T16" fmla="*/ 1 w 4"/>
                      <a:gd name="T17" fmla="*/ 3 h 3"/>
                      <a:gd name="T18" fmla="*/ 1 w 4"/>
                      <a:gd name="T19" fmla="*/ 3 h 3"/>
                      <a:gd name="T20" fmla="*/ 1 w 4"/>
                      <a:gd name="T21" fmla="*/ 3 h 3"/>
                      <a:gd name="T22" fmla="*/ 0 w 4"/>
                      <a:gd name="T23" fmla="*/ 2 h 3"/>
                      <a:gd name="T24" fmla="*/ 0 w 4"/>
                      <a:gd name="T25" fmla="*/ 2 h 3"/>
                      <a:gd name="T26" fmla="*/ 0 w 4"/>
                      <a:gd name="T27" fmla="*/ 2 h 3"/>
                      <a:gd name="T28" fmla="*/ 1 w 4"/>
                      <a:gd name="T29" fmla="*/ 1 h 3"/>
                      <a:gd name="T30" fmla="*/ 1 w 4"/>
                      <a:gd name="T31" fmla="*/ 0 h 3"/>
                      <a:gd name="T32" fmla="*/ 2 w 4"/>
                      <a:gd name="T33" fmla="*/ 0 h 3"/>
                      <a:gd name="T34" fmla="*/ 3 w 4"/>
                      <a:gd name="T35" fmla="*/ 0 h 3"/>
                      <a:gd name="T36" fmla="*/ 4 w 4"/>
                      <a:gd name="T37" fmla="*/ 0 h 3"/>
                      <a:gd name="T38" fmla="*/ 4 w 4"/>
                      <a:gd name="T39" fmla="*/ 1 h 3"/>
                      <a:gd name="T40" fmla="*/ 4 w 4"/>
                      <a:gd name="T41" fmla="*/ 1 h 3"/>
                      <a:gd name="T42" fmla="*/ 3 w 4"/>
                      <a:gd name="T43" fmla="*/ 1 h 3"/>
                      <a:gd name="T44" fmla="*/ 3 w 4"/>
                      <a:gd name="T45" fmla="*/ 2 h 3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4"/>
                      <a:gd name="T70" fmla="*/ 0 h 3"/>
                      <a:gd name="T71" fmla="*/ 4 w 4"/>
                      <a:gd name="T72" fmla="*/ 3 h 3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4" h="3">
                        <a:moveTo>
                          <a:pt x="3" y="2"/>
                        </a:moveTo>
                        <a:lnTo>
                          <a:pt x="3" y="2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9" name="Freeform 858"/>
                  <p:cNvSpPr>
                    <a:spLocks/>
                  </p:cNvSpPr>
                  <p:nvPr/>
                </p:nvSpPr>
                <p:spPr bwMode="auto">
                  <a:xfrm>
                    <a:off x="4100" y="819"/>
                    <a:ext cx="6" cy="7"/>
                  </a:xfrm>
                  <a:custGeom>
                    <a:avLst/>
                    <a:gdLst>
                      <a:gd name="T0" fmla="*/ 6 w 6"/>
                      <a:gd name="T1" fmla="*/ 4 h 7"/>
                      <a:gd name="T2" fmla="*/ 5 w 6"/>
                      <a:gd name="T3" fmla="*/ 4 h 7"/>
                      <a:gd name="T4" fmla="*/ 5 w 6"/>
                      <a:gd name="T5" fmla="*/ 4 h 7"/>
                      <a:gd name="T6" fmla="*/ 4 w 6"/>
                      <a:gd name="T7" fmla="*/ 4 h 7"/>
                      <a:gd name="T8" fmla="*/ 5 w 6"/>
                      <a:gd name="T9" fmla="*/ 5 h 7"/>
                      <a:gd name="T10" fmla="*/ 4 w 6"/>
                      <a:gd name="T11" fmla="*/ 5 h 7"/>
                      <a:gd name="T12" fmla="*/ 5 w 6"/>
                      <a:gd name="T13" fmla="*/ 5 h 7"/>
                      <a:gd name="T14" fmla="*/ 5 w 6"/>
                      <a:gd name="T15" fmla="*/ 5 h 7"/>
                      <a:gd name="T16" fmla="*/ 5 w 6"/>
                      <a:gd name="T17" fmla="*/ 5 h 7"/>
                      <a:gd name="T18" fmla="*/ 6 w 6"/>
                      <a:gd name="T19" fmla="*/ 5 h 7"/>
                      <a:gd name="T20" fmla="*/ 6 w 6"/>
                      <a:gd name="T21" fmla="*/ 5 h 7"/>
                      <a:gd name="T22" fmla="*/ 6 w 6"/>
                      <a:gd name="T23" fmla="*/ 6 h 7"/>
                      <a:gd name="T24" fmla="*/ 6 w 6"/>
                      <a:gd name="T25" fmla="*/ 6 h 7"/>
                      <a:gd name="T26" fmla="*/ 6 w 6"/>
                      <a:gd name="T27" fmla="*/ 6 h 7"/>
                      <a:gd name="T28" fmla="*/ 5 w 6"/>
                      <a:gd name="T29" fmla="*/ 7 h 7"/>
                      <a:gd name="T30" fmla="*/ 5 w 6"/>
                      <a:gd name="T31" fmla="*/ 7 h 7"/>
                      <a:gd name="T32" fmla="*/ 4 w 6"/>
                      <a:gd name="T33" fmla="*/ 6 h 7"/>
                      <a:gd name="T34" fmla="*/ 2 w 6"/>
                      <a:gd name="T35" fmla="*/ 6 h 7"/>
                      <a:gd name="T36" fmla="*/ 2 w 6"/>
                      <a:gd name="T37" fmla="*/ 6 h 7"/>
                      <a:gd name="T38" fmla="*/ 2 w 6"/>
                      <a:gd name="T39" fmla="*/ 5 h 7"/>
                      <a:gd name="T40" fmla="*/ 2 w 6"/>
                      <a:gd name="T41" fmla="*/ 5 h 7"/>
                      <a:gd name="T42" fmla="*/ 2 w 6"/>
                      <a:gd name="T43" fmla="*/ 5 h 7"/>
                      <a:gd name="T44" fmla="*/ 3 w 6"/>
                      <a:gd name="T45" fmla="*/ 4 h 7"/>
                      <a:gd name="T46" fmla="*/ 3 w 6"/>
                      <a:gd name="T47" fmla="*/ 4 h 7"/>
                      <a:gd name="T48" fmla="*/ 3 w 6"/>
                      <a:gd name="T49" fmla="*/ 4 h 7"/>
                      <a:gd name="T50" fmla="*/ 2 w 6"/>
                      <a:gd name="T51" fmla="*/ 4 h 7"/>
                      <a:gd name="T52" fmla="*/ 2 w 6"/>
                      <a:gd name="T53" fmla="*/ 4 h 7"/>
                      <a:gd name="T54" fmla="*/ 2 w 6"/>
                      <a:gd name="T55" fmla="*/ 3 h 7"/>
                      <a:gd name="T56" fmla="*/ 2 w 6"/>
                      <a:gd name="T57" fmla="*/ 3 h 7"/>
                      <a:gd name="T58" fmla="*/ 2 w 6"/>
                      <a:gd name="T59" fmla="*/ 3 h 7"/>
                      <a:gd name="T60" fmla="*/ 2 w 6"/>
                      <a:gd name="T61" fmla="*/ 3 h 7"/>
                      <a:gd name="T62" fmla="*/ 1 w 6"/>
                      <a:gd name="T63" fmla="*/ 3 h 7"/>
                      <a:gd name="T64" fmla="*/ 1 w 6"/>
                      <a:gd name="T65" fmla="*/ 2 h 7"/>
                      <a:gd name="T66" fmla="*/ 0 w 6"/>
                      <a:gd name="T67" fmla="*/ 1 h 7"/>
                      <a:gd name="T68" fmla="*/ 0 w 6"/>
                      <a:gd name="T69" fmla="*/ 1 h 7"/>
                      <a:gd name="T70" fmla="*/ 0 w 6"/>
                      <a:gd name="T71" fmla="*/ 1 h 7"/>
                      <a:gd name="T72" fmla="*/ 0 w 6"/>
                      <a:gd name="T73" fmla="*/ 0 h 7"/>
                      <a:gd name="T74" fmla="*/ 0 w 6"/>
                      <a:gd name="T75" fmla="*/ 0 h 7"/>
                      <a:gd name="T76" fmla="*/ 1 w 6"/>
                      <a:gd name="T77" fmla="*/ 0 h 7"/>
                      <a:gd name="T78" fmla="*/ 2 w 6"/>
                      <a:gd name="T79" fmla="*/ 1 h 7"/>
                      <a:gd name="T80" fmla="*/ 2 w 6"/>
                      <a:gd name="T81" fmla="*/ 0 h 7"/>
                      <a:gd name="T82" fmla="*/ 1 w 6"/>
                      <a:gd name="T83" fmla="*/ 0 h 7"/>
                      <a:gd name="T84" fmla="*/ 2 w 6"/>
                      <a:gd name="T85" fmla="*/ 0 h 7"/>
                      <a:gd name="T86" fmla="*/ 2 w 6"/>
                      <a:gd name="T87" fmla="*/ 0 h 7"/>
                      <a:gd name="T88" fmla="*/ 3 w 6"/>
                      <a:gd name="T89" fmla="*/ 0 h 7"/>
                      <a:gd name="T90" fmla="*/ 3 w 6"/>
                      <a:gd name="T91" fmla="*/ 0 h 7"/>
                      <a:gd name="T92" fmla="*/ 4 w 6"/>
                      <a:gd name="T93" fmla="*/ 1 h 7"/>
                      <a:gd name="T94" fmla="*/ 4 w 6"/>
                      <a:gd name="T95" fmla="*/ 1 h 7"/>
                      <a:gd name="T96" fmla="*/ 4 w 6"/>
                      <a:gd name="T97" fmla="*/ 1 h 7"/>
                      <a:gd name="T98" fmla="*/ 4 w 6"/>
                      <a:gd name="T99" fmla="*/ 1 h 7"/>
                      <a:gd name="T100" fmla="*/ 5 w 6"/>
                      <a:gd name="T101" fmla="*/ 1 h 7"/>
                      <a:gd name="T102" fmla="*/ 5 w 6"/>
                      <a:gd name="T103" fmla="*/ 2 h 7"/>
                      <a:gd name="T104" fmla="*/ 5 w 6"/>
                      <a:gd name="T105" fmla="*/ 1 h 7"/>
                      <a:gd name="T106" fmla="*/ 5 w 6"/>
                      <a:gd name="T107" fmla="*/ 1 h 7"/>
                      <a:gd name="T108" fmla="*/ 6 w 6"/>
                      <a:gd name="T109" fmla="*/ 2 h 7"/>
                      <a:gd name="T110" fmla="*/ 6 w 6"/>
                      <a:gd name="T111" fmla="*/ 3 h 7"/>
                      <a:gd name="T112" fmla="*/ 6 w 6"/>
                      <a:gd name="T113" fmla="*/ 4 h 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6"/>
                      <a:gd name="T172" fmla="*/ 0 h 7"/>
                      <a:gd name="T173" fmla="*/ 6 w 6"/>
                      <a:gd name="T174" fmla="*/ 7 h 7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6" h="7">
                        <a:moveTo>
                          <a:pt x="6" y="4"/>
                        </a:move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6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6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0" name="Freeform 859"/>
                  <p:cNvSpPr>
                    <a:spLocks/>
                  </p:cNvSpPr>
                  <p:nvPr/>
                </p:nvSpPr>
                <p:spPr bwMode="auto">
                  <a:xfrm>
                    <a:off x="4106" y="8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w 1"/>
                      <a:gd name="T19" fmla="*/ 1 h 1"/>
                      <a:gd name="T20" fmla="*/ 0 w 1"/>
                      <a:gd name="T21" fmla="*/ 1 h 1"/>
                      <a:gd name="T22" fmla="*/ 0 w 1"/>
                      <a:gd name="T23" fmla="*/ 0 h 1"/>
                      <a:gd name="T24" fmla="*/ 0 w 1"/>
                      <a:gd name="T25" fmla="*/ 0 h 1"/>
                      <a:gd name="T26" fmla="*/ 0 w 1"/>
                      <a:gd name="T27" fmla="*/ 0 h 1"/>
                      <a:gd name="T28" fmla="*/ 0 w 1"/>
                      <a:gd name="T29" fmla="*/ 0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1" name="Freeform 860"/>
                  <p:cNvSpPr>
                    <a:spLocks/>
                  </p:cNvSpPr>
                  <p:nvPr/>
                </p:nvSpPr>
                <p:spPr bwMode="auto">
                  <a:xfrm>
                    <a:off x="4095" y="820"/>
                    <a:ext cx="6" cy="3"/>
                  </a:xfrm>
                  <a:custGeom>
                    <a:avLst/>
                    <a:gdLst>
                      <a:gd name="T0" fmla="*/ 3 w 6"/>
                      <a:gd name="T1" fmla="*/ 0 h 3"/>
                      <a:gd name="T2" fmla="*/ 4 w 6"/>
                      <a:gd name="T3" fmla="*/ 0 h 3"/>
                      <a:gd name="T4" fmla="*/ 4 w 6"/>
                      <a:gd name="T5" fmla="*/ 0 h 3"/>
                      <a:gd name="T6" fmla="*/ 5 w 6"/>
                      <a:gd name="T7" fmla="*/ 0 h 3"/>
                      <a:gd name="T8" fmla="*/ 5 w 6"/>
                      <a:gd name="T9" fmla="*/ 0 h 3"/>
                      <a:gd name="T10" fmla="*/ 6 w 6"/>
                      <a:gd name="T11" fmla="*/ 1 h 3"/>
                      <a:gd name="T12" fmla="*/ 6 w 6"/>
                      <a:gd name="T13" fmla="*/ 1 h 3"/>
                      <a:gd name="T14" fmla="*/ 5 w 6"/>
                      <a:gd name="T15" fmla="*/ 2 h 3"/>
                      <a:gd name="T16" fmla="*/ 5 w 6"/>
                      <a:gd name="T17" fmla="*/ 2 h 3"/>
                      <a:gd name="T18" fmla="*/ 5 w 6"/>
                      <a:gd name="T19" fmla="*/ 2 h 3"/>
                      <a:gd name="T20" fmla="*/ 4 w 6"/>
                      <a:gd name="T21" fmla="*/ 2 h 3"/>
                      <a:gd name="T22" fmla="*/ 4 w 6"/>
                      <a:gd name="T23" fmla="*/ 2 h 3"/>
                      <a:gd name="T24" fmla="*/ 4 w 6"/>
                      <a:gd name="T25" fmla="*/ 3 h 3"/>
                      <a:gd name="T26" fmla="*/ 4 w 6"/>
                      <a:gd name="T27" fmla="*/ 3 h 3"/>
                      <a:gd name="T28" fmla="*/ 4 w 6"/>
                      <a:gd name="T29" fmla="*/ 3 h 3"/>
                      <a:gd name="T30" fmla="*/ 3 w 6"/>
                      <a:gd name="T31" fmla="*/ 2 h 3"/>
                      <a:gd name="T32" fmla="*/ 3 w 6"/>
                      <a:gd name="T33" fmla="*/ 2 h 3"/>
                      <a:gd name="T34" fmla="*/ 2 w 6"/>
                      <a:gd name="T35" fmla="*/ 3 h 3"/>
                      <a:gd name="T36" fmla="*/ 2 w 6"/>
                      <a:gd name="T37" fmla="*/ 2 h 3"/>
                      <a:gd name="T38" fmla="*/ 3 w 6"/>
                      <a:gd name="T39" fmla="*/ 2 h 3"/>
                      <a:gd name="T40" fmla="*/ 3 w 6"/>
                      <a:gd name="T41" fmla="*/ 2 h 3"/>
                      <a:gd name="T42" fmla="*/ 4 w 6"/>
                      <a:gd name="T43" fmla="*/ 1 h 3"/>
                      <a:gd name="T44" fmla="*/ 4 w 6"/>
                      <a:gd name="T45" fmla="*/ 1 h 3"/>
                      <a:gd name="T46" fmla="*/ 3 w 6"/>
                      <a:gd name="T47" fmla="*/ 1 h 3"/>
                      <a:gd name="T48" fmla="*/ 2 w 6"/>
                      <a:gd name="T49" fmla="*/ 2 h 3"/>
                      <a:gd name="T50" fmla="*/ 2 w 6"/>
                      <a:gd name="T51" fmla="*/ 2 h 3"/>
                      <a:gd name="T52" fmla="*/ 2 w 6"/>
                      <a:gd name="T53" fmla="*/ 3 h 3"/>
                      <a:gd name="T54" fmla="*/ 2 w 6"/>
                      <a:gd name="T55" fmla="*/ 3 h 3"/>
                      <a:gd name="T56" fmla="*/ 2 w 6"/>
                      <a:gd name="T57" fmla="*/ 3 h 3"/>
                      <a:gd name="T58" fmla="*/ 1 w 6"/>
                      <a:gd name="T59" fmla="*/ 3 h 3"/>
                      <a:gd name="T60" fmla="*/ 0 w 6"/>
                      <a:gd name="T61" fmla="*/ 2 h 3"/>
                      <a:gd name="T62" fmla="*/ 1 w 6"/>
                      <a:gd name="T63" fmla="*/ 2 h 3"/>
                      <a:gd name="T64" fmla="*/ 2 w 6"/>
                      <a:gd name="T65" fmla="*/ 1 h 3"/>
                      <a:gd name="T66" fmla="*/ 2 w 6"/>
                      <a:gd name="T67" fmla="*/ 1 h 3"/>
                      <a:gd name="T68" fmla="*/ 2 w 6"/>
                      <a:gd name="T69" fmla="*/ 1 h 3"/>
                      <a:gd name="T70" fmla="*/ 2 w 6"/>
                      <a:gd name="T71" fmla="*/ 1 h 3"/>
                      <a:gd name="T72" fmla="*/ 3 w 6"/>
                      <a:gd name="T73" fmla="*/ 0 h 3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6"/>
                      <a:gd name="T112" fmla="*/ 0 h 3"/>
                      <a:gd name="T113" fmla="*/ 6 w 6"/>
                      <a:gd name="T114" fmla="*/ 3 h 3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6" h="3">
                        <a:moveTo>
                          <a:pt x="3" y="0"/>
                        </a:move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1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2" name="Freeform 861"/>
                  <p:cNvSpPr>
                    <a:spLocks/>
                  </p:cNvSpPr>
                  <p:nvPr/>
                </p:nvSpPr>
                <p:spPr bwMode="auto">
                  <a:xfrm>
                    <a:off x="4106" y="8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1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3" name="Freeform 862"/>
                  <p:cNvSpPr>
                    <a:spLocks/>
                  </p:cNvSpPr>
                  <p:nvPr/>
                </p:nvSpPr>
                <p:spPr bwMode="auto">
                  <a:xfrm>
                    <a:off x="4096" y="822"/>
                    <a:ext cx="8" cy="8"/>
                  </a:xfrm>
                  <a:custGeom>
                    <a:avLst/>
                    <a:gdLst>
                      <a:gd name="T0" fmla="*/ 3 w 8"/>
                      <a:gd name="T1" fmla="*/ 0 h 8"/>
                      <a:gd name="T2" fmla="*/ 5 w 8"/>
                      <a:gd name="T3" fmla="*/ 0 h 8"/>
                      <a:gd name="T4" fmla="*/ 6 w 8"/>
                      <a:gd name="T5" fmla="*/ 0 h 8"/>
                      <a:gd name="T6" fmla="*/ 6 w 8"/>
                      <a:gd name="T7" fmla="*/ 1 h 8"/>
                      <a:gd name="T8" fmla="*/ 7 w 8"/>
                      <a:gd name="T9" fmla="*/ 1 h 8"/>
                      <a:gd name="T10" fmla="*/ 7 w 8"/>
                      <a:gd name="T11" fmla="*/ 1 h 8"/>
                      <a:gd name="T12" fmla="*/ 6 w 8"/>
                      <a:gd name="T13" fmla="*/ 2 h 8"/>
                      <a:gd name="T14" fmla="*/ 6 w 8"/>
                      <a:gd name="T15" fmla="*/ 3 h 8"/>
                      <a:gd name="T16" fmla="*/ 7 w 8"/>
                      <a:gd name="T17" fmla="*/ 3 h 8"/>
                      <a:gd name="T18" fmla="*/ 8 w 8"/>
                      <a:gd name="T19" fmla="*/ 4 h 8"/>
                      <a:gd name="T20" fmla="*/ 7 w 8"/>
                      <a:gd name="T21" fmla="*/ 4 h 8"/>
                      <a:gd name="T22" fmla="*/ 5 w 8"/>
                      <a:gd name="T23" fmla="*/ 3 h 8"/>
                      <a:gd name="T24" fmla="*/ 6 w 8"/>
                      <a:gd name="T25" fmla="*/ 4 h 8"/>
                      <a:gd name="T26" fmla="*/ 6 w 8"/>
                      <a:gd name="T27" fmla="*/ 4 h 8"/>
                      <a:gd name="T28" fmla="*/ 5 w 8"/>
                      <a:gd name="T29" fmla="*/ 5 h 8"/>
                      <a:gd name="T30" fmla="*/ 5 w 8"/>
                      <a:gd name="T31" fmla="*/ 5 h 8"/>
                      <a:gd name="T32" fmla="*/ 4 w 8"/>
                      <a:gd name="T33" fmla="*/ 4 h 8"/>
                      <a:gd name="T34" fmla="*/ 4 w 8"/>
                      <a:gd name="T35" fmla="*/ 4 h 8"/>
                      <a:gd name="T36" fmla="*/ 4 w 8"/>
                      <a:gd name="T37" fmla="*/ 4 h 8"/>
                      <a:gd name="T38" fmla="*/ 4 w 8"/>
                      <a:gd name="T39" fmla="*/ 5 h 8"/>
                      <a:gd name="T40" fmla="*/ 7 w 8"/>
                      <a:gd name="T41" fmla="*/ 4 h 8"/>
                      <a:gd name="T42" fmla="*/ 8 w 8"/>
                      <a:gd name="T43" fmla="*/ 5 h 8"/>
                      <a:gd name="T44" fmla="*/ 8 w 8"/>
                      <a:gd name="T45" fmla="*/ 5 h 8"/>
                      <a:gd name="T46" fmla="*/ 7 w 8"/>
                      <a:gd name="T47" fmla="*/ 5 h 8"/>
                      <a:gd name="T48" fmla="*/ 7 w 8"/>
                      <a:gd name="T49" fmla="*/ 5 h 8"/>
                      <a:gd name="T50" fmla="*/ 6 w 8"/>
                      <a:gd name="T51" fmla="*/ 6 h 8"/>
                      <a:gd name="T52" fmla="*/ 5 w 8"/>
                      <a:gd name="T53" fmla="*/ 7 h 8"/>
                      <a:gd name="T54" fmla="*/ 5 w 8"/>
                      <a:gd name="T55" fmla="*/ 7 h 8"/>
                      <a:gd name="T56" fmla="*/ 5 w 8"/>
                      <a:gd name="T57" fmla="*/ 6 h 8"/>
                      <a:gd name="T58" fmla="*/ 5 w 8"/>
                      <a:gd name="T59" fmla="*/ 6 h 8"/>
                      <a:gd name="T60" fmla="*/ 4 w 8"/>
                      <a:gd name="T61" fmla="*/ 6 h 8"/>
                      <a:gd name="T62" fmla="*/ 4 w 8"/>
                      <a:gd name="T63" fmla="*/ 7 h 8"/>
                      <a:gd name="T64" fmla="*/ 4 w 8"/>
                      <a:gd name="T65" fmla="*/ 7 h 8"/>
                      <a:gd name="T66" fmla="*/ 3 w 8"/>
                      <a:gd name="T67" fmla="*/ 8 h 8"/>
                      <a:gd name="T68" fmla="*/ 3 w 8"/>
                      <a:gd name="T69" fmla="*/ 7 h 8"/>
                      <a:gd name="T70" fmla="*/ 3 w 8"/>
                      <a:gd name="T71" fmla="*/ 8 h 8"/>
                      <a:gd name="T72" fmla="*/ 2 w 8"/>
                      <a:gd name="T73" fmla="*/ 7 h 8"/>
                      <a:gd name="T74" fmla="*/ 2 w 8"/>
                      <a:gd name="T75" fmla="*/ 6 h 8"/>
                      <a:gd name="T76" fmla="*/ 2 w 8"/>
                      <a:gd name="T77" fmla="*/ 5 h 8"/>
                      <a:gd name="T78" fmla="*/ 3 w 8"/>
                      <a:gd name="T79" fmla="*/ 4 h 8"/>
                      <a:gd name="T80" fmla="*/ 3 w 8"/>
                      <a:gd name="T81" fmla="*/ 4 h 8"/>
                      <a:gd name="T82" fmla="*/ 2 w 8"/>
                      <a:gd name="T83" fmla="*/ 3 h 8"/>
                      <a:gd name="T84" fmla="*/ 1 w 8"/>
                      <a:gd name="T85" fmla="*/ 3 h 8"/>
                      <a:gd name="T86" fmla="*/ 0 w 8"/>
                      <a:gd name="T87" fmla="*/ 2 h 8"/>
                      <a:gd name="T88" fmla="*/ 1 w 8"/>
                      <a:gd name="T89" fmla="*/ 1 h 8"/>
                      <a:gd name="T90" fmla="*/ 1 w 8"/>
                      <a:gd name="T91" fmla="*/ 1 h 8"/>
                      <a:gd name="T92" fmla="*/ 1 w 8"/>
                      <a:gd name="T93" fmla="*/ 1 h 8"/>
                      <a:gd name="T94" fmla="*/ 2 w 8"/>
                      <a:gd name="T95" fmla="*/ 1 h 8"/>
                      <a:gd name="T96" fmla="*/ 3 w 8"/>
                      <a:gd name="T97" fmla="*/ 1 h 8"/>
                      <a:gd name="T98" fmla="*/ 3 w 8"/>
                      <a:gd name="T99" fmla="*/ 1 h 8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8"/>
                      <a:gd name="T151" fmla="*/ 0 h 8"/>
                      <a:gd name="T152" fmla="*/ 8 w 8"/>
                      <a:gd name="T153" fmla="*/ 8 h 8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8" h="8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0"/>
                        </a:ln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7" y="3"/>
                        </a:lnTo>
                        <a:lnTo>
                          <a:pt x="8" y="4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3"/>
                        </a:lnTo>
                        <a:lnTo>
                          <a:pt x="6" y="4"/>
                        </a:lnTo>
                        <a:lnTo>
                          <a:pt x="6" y="5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7" y="4"/>
                        </a:lnTo>
                        <a:lnTo>
                          <a:pt x="8" y="4"/>
                        </a:lnTo>
                        <a:lnTo>
                          <a:pt x="8" y="5"/>
                        </a:lnTo>
                        <a:lnTo>
                          <a:pt x="7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  <a:lnTo>
                          <a:pt x="3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4" name="Freeform 863"/>
                  <p:cNvSpPr>
                    <a:spLocks/>
                  </p:cNvSpPr>
                  <p:nvPr/>
                </p:nvSpPr>
                <p:spPr bwMode="auto">
                  <a:xfrm>
                    <a:off x="4107" y="82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2 h 2"/>
                      <a:gd name="T4" fmla="*/ 1 w 2"/>
                      <a:gd name="T5" fmla="*/ 2 h 2"/>
                      <a:gd name="T6" fmla="*/ 1 w 2"/>
                      <a:gd name="T7" fmla="*/ 2 h 2"/>
                      <a:gd name="T8" fmla="*/ 0 w 2"/>
                      <a:gd name="T9" fmla="*/ 1 h 2"/>
                      <a:gd name="T10" fmla="*/ 0 w 2"/>
                      <a:gd name="T11" fmla="*/ 1 h 2"/>
                      <a:gd name="T12" fmla="*/ 0 w 2"/>
                      <a:gd name="T13" fmla="*/ 1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1 w 2"/>
                      <a:gd name="T19" fmla="*/ 1 h 2"/>
                      <a:gd name="T20" fmla="*/ 1 w 2"/>
                      <a:gd name="T21" fmla="*/ 1 h 2"/>
                      <a:gd name="T22" fmla="*/ 0 w 2"/>
                      <a:gd name="T23" fmla="*/ 0 h 2"/>
                      <a:gd name="T24" fmla="*/ 1 w 2"/>
                      <a:gd name="T25" fmla="*/ 0 h 2"/>
                      <a:gd name="T26" fmla="*/ 1 w 2"/>
                      <a:gd name="T27" fmla="*/ 0 h 2"/>
                      <a:gd name="T28" fmla="*/ 1 w 2"/>
                      <a:gd name="T29" fmla="*/ 1 h 2"/>
                      <a:gd name="T30" fmla="*/ 1 w 2"/>
                      <a:gd name="T31" fmla="*/ 1 h 2"/>
                      <a:gd name="T32" fmla="*/ 1 w 2"/>
                      <a:gd name="T33" fmla="*/ 1 h 2"/>
                      <a:gd name="T34" fmla="*/ 1 w 2"/>
                      <a:gd name="T35" fmla="*/ 1 h 2"/>
                      <a:gd name="T36" fmla="*/ 1 w 2"/>
                      <a:gd name="T37" fmla="*/ 1 h 2"/>
                      <a:gd name="T38" fmla="*/ 2 w 2"/>
                      <a:gd name="T39" fmla="*/ 2 h 2"/>
                      <a:gd name="T40" fmla="*/ 2 w 2"/>
                      <a:gd name="T41" fmla="*/ 2 h 2"/>
                      <a:gd name="T42" fmla="*/ 2 w 2"/>
                      <a:gd name="T43" fmla="*/ 2 h 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"/>
                      <a:gd name="T67" fmla="*/ 0 h 2"/>
                      <a:gd name="T68" fmla="*/ 2 w 2"/>
                      <a:gd name="T69" fmla="*/ 2 h 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" h="2">
                        <a:moveTo>
                          <a:pt x="2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5" name="Freeform 864"/>
                  <p:cNvSpPr>
                    <a:spLocks/>
                  </p:cNvSpPr>
                  <p:nvPr/>
                </p:nvSpPr>
                <p:spPr bwMode="auto">
                  <a:xfrm>
                    <a:off x="4090" y="824"/>
                    <a:ext cx="5" cy="3"/>
                  </a:xfrm>
                  <a:custGeom>
                    <a:avLst/>
                    <a:gdLst>
                      <a:gd name="T0" fmla="*/ 3 w 5"/>
                      <a:gd name="T1" fmla="*/ 0 h 3"/>
                      <a:gd name="T2" fmla="*/ 4 w 5"/>
                      <a:gd name="T3" fmla="*/ 1 h 3"/>
                      <a:gd name="T4" fmla="*/ 5 w 5"/>
                      <a:gd name="T5" fmla="*/ 1 h 3"/>
                      <a:gd name="T6" fmla="*/ 4 w 5"/>
                      <a:gd name="T7" fmla="*/ 1 h 3"/>
                      <a:gd name="T8" fmla="*/ 4 w 5"/>
                      <a:gd name="T9" fmla="*/ 2 h 3"/>
                      <a:gd name="T10" fmla="*/ 5 w 5"/>
                      <a:gd name="T11" fmla="*/ 2 h 3"/>
                      <a:gd name="T12" fmla="*/ 5 w 5"/>
                      <a:gd name="T13" fmla="*/ 1 h 3"/>
                      <a:gd name="T14" fmla="*/ 5 w 5"/>
                      <a:gd name="T15" fmla="*/ 1 h 3"/>
                      <a:gd name="T16" fmla="*/ 5 w 5"/>
                      <a:gd name="T17" fmla="*/ 1 h 3"/>
                      <a:gd name="T18" fmla="*/ 5 w 5"/>
                      <a:gd name="T19" fmla="*/ 2 h 3"/>
                      <a:gd name="T20" fmla="*/ 5 w 5"/>
                      <a:gd name="T21" fmla="*/ 2 h 3"/>
                      <a:gd name="T22" fmla="*/ 5 w 5"/>
                      <a:gd name="T23" fmla="*/ 2 h 3"/>
                      <a:gd name="T24" fmla="*/ 4 w 5"/>
                      <a:gd name="T25" fmla="*/ 3 h 3"/>
                      <a:gd name="T26" fmla="*/ 3 w 5"/>
                      <a:gd name="T27" fmla="*/ 2 h 3"/>
                      <a:gd name="T28" fmla="*/ 3 w 5"/>
                      <a:gd name="T29" fmla="*/ 2 h 3"/>
                      <a:gd name="T30" fmla="*/ 2 w 5"/>
                      <a:gd name="T31" fmla="*/ 2 h 3"/>
                      <a:gd name="T32" fmla="*/ 1 w 5"/>
                      <a:gd name="T33" fmla="*/ 2 h 3"/>
                      <a:gd name="T34" fmla="*/ 1 w 5"/>
                      <a:gd name="T35" fmla="*/ 2 h 3"/>
                      <a:gd name="T36" fmla="*/ 0 w 5"/>
                      <a:gd name="T37" fmla="*/ 2 h 3"/>
                      <a:gd name="T38" fmla="*/ 0 w 5"/>
                      <a:gd name="T39" fmla="*/ 1 h 3"/>
                      <a:gd name="T40" fmla="*/ 0 w 5"/>
                      <a:gd name="T41" fmla="*/ 1 h 3"/>
                      <a:gd name="T42" fmla="*/ 0 w 5"/>
                      <a:gd name="T43" fmla="*/ 1 h 3"/>
                      <a:gd name="T44" fmla="*/ 1 w 5"/>
                      <a:gd name="T45" fmla="*/ 0 h 3"/>
                      <a:gd name="T46" fmla="*/ 1 w 5"/>
                      <a:gd name="T47" fmla="*/ 0 h 3"/>
                      <a:gd name="T48" fmla="*/ 2 w 5"/>
                      <a:gd name="T49" fmla="*/ 0 h 3"/>
                      <a:gd name="T50" fmla="*/ 3 w 5"/>
                      <a:gd name="T51" fmla="*/ 0 h 3"/>
                      <a:gd name="T52" fmla="*/ 3 w 5"/>
                      <a:gd name="T53" fmla="*/ 0 h 3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"/>
                      <a:gd name="T82" fmla="*/ 0 h 3"/>
                      <a:gd name="T83" fmla="*/ 5 w 5"/>
                      <a:gd name="T84" fmla="*/ 3 h 3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" h="3">
                        <a:moveTo>
                          <a:pt x="3" y="0"/>
                        </a:move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6" name="Freeform 865"/>
                  <p:cNvSpPr>
                    <a:spLocks/>
                  </p:cNvSpPr>
                  <p:nvPr/>
                </p:nvSpPr>
                <p:spPr bwMode="auto">
                  <a:xfrm>
                    <a:off x="4094" y="824"/>
                    <a:ext cx="5" cy="8"/>
                  </a:xfrm>
                  <a:custGeom>
                    <a:avLst/>
                    <a:gdLst>
                      <a:gd name="T0" fmla="*/ 4 w 5"/>
                      <a:gd name="T1" fmla="*/ 1 h 8"/>
                      <a:gd name="T2" fmla="*/ 4 w 5"/>
                      <a:gd name="T3" fmla="*/ 2 h 8"/>
                      <a:gd name="T4" fmla="*/ 5 w 5"/>
                      <a:gd name="T5" fmla="*/ 2 h 8"/>
                      <a:gd name="T6" fmla="*/ 4 w 5"/>
                      <a:gd name="T7" fmla="*/ 2 h 8"/>
                      <a:gd name="T8" fmla="*/ 4 w 5"/>
                      <a:gd name="T9" fmla="*/ 3 h 8"/>
                      <a:gd name="T10" fmla="*/ 4 w 5"/>
                      <a:gd name="T11" fmla="*/ 3 h 8"/>
                      <a:gd name="T12" fmla="*/ 4 w 5"/>
                      <a:gd name="T13" fmla="*/ 3 h 8"/>
                      <a:gd name="T14" fmla="*/ 4 w 5"/>
                      <a:gd name="T15" fmla="*/ 4 h 8"/>
                      <a:gd name="T16" fmla="*/ 4 w 5"/>
                      <a:gd name="T17" fmla="*/ 4 h 8"/>
                      <a:gd name="T18" fmla="*/ 4 w 5"/>
                      <a:gd name="T19" fmla="*/ 4 h 8"/>
                      <a:gd name="T20" fmla="*/ 4 w 5"/>
                      <a:gd name="T21" fmla="*/ 5 h 8"/>
                      <a:gd name="T22" fmla="*/ 4 w 5"/>
                      <a:gd name="T23" fmla="*/ 5 h 8"/>
                      <a:gd name="T24" fmla="*/ 4 w 5"/>
                      <a:gd name="T25" fmla="*/ 6 h 8"/>
                      <a:gd name="T26" fmla="*/ 4 w 5"/>
                      <a:gd name="T27" fmla="*/ 7 h 8"/>
                      <a:gd name="T28" fmla="*/ 3 w 5"/>
                      <a:gd name="T29" fmla="*/ 8 h 8"/>
                      <a:gd name="T30" fmla="*/ 3 w 5"/>
                      <a:gd name="T31" fmla="*/ 8 h 8"/>
                      <a:gd name="T32" fmla="*/ 3 w 5"/>
                      <a:gd name="T33" fmla="*/ 8 h 8"/>
                      <a:gd name="T34" fmla="*/ 2 w 5"/>
                      <a:gd name="T35" fmla="*/ 8 h 8"/>
                      <a:gd name="T36" fmla="*/ 2 w 5"/>
                      <a:gd name="T37" fmla="*/ 8 h 8"/>
                      <a:gd name="T38" fmla="*/ 2 w 5"/>
                      <a:gd name="T39" fmla="*/ 8 h 8"/>
                      <a:gd name="T40" fmla="*/ 2 w 5"/>
                      <a:gd name="T41" fmla="*/ 7 h 8"/>
                      <a:gd name="T42" fmla="*/ 2 w 5"/>
                      <a:gd name="T43" fmla="*/ 7 h 8"/>
                      <a:gd name="T44" fmla="*/ 3 w 5"/>
                      <a:gd name="T45" fmla="*/ 6 h 8"/>
                      <a:gd name="T46" fmla="*/ 3 w 5"/>
                      <a:gd name="T47" fmla="*/ 6 h 8"/>
                      <a:gd name="T48" fmla="*/ 2 w 5"/>
                      <a:gd name="T49" fmla="*/ 6 h 8"/>
                      <a:gd name="T50" fmla="*/ 1 w 5"/>
                      <a:gd name="T51" fmla="*/ 6 h 8"/>
                      <a:gd name="T52" fmla="*/ 1 w 5"/>
                      <a:gd name="T53" fmla="*/ 6 h 8"/>
                      <a:gd name="T54" fmla="*/ 1 w 5"/>
                      <a:gd name="T55" fmla="*/ 5 h 8"/>
                      <a:gd name="T56" fmla="*/ 1 w 5"/>
                      <a:gd name="T57" fmla="*/ 4 h 8"/>
                      <a:gd name="T58" fmla="*/ 0 w 5"/>
                      <a:gd name="T59" fmla="*/ 3 h 8"/>
                      <a:gd name="T60" fmla="*/ 1 w 5"/>
                      <a:gd name="T61" fmla="*/ 3 h 8"/>
                      <a:gd name="T62" fmla="*/ 1 w 5"/>
                      <a:gd name="T63" fmla="*/ 2 h 8"/>
                      <a:gd name="T64" fmla="*/ 1 w 5"/>
                      <a:gd name="T65" fmla="*/ 2 h 8"/>
                      <a:gd name="T66" fmla="*/ 1 w 5"/>
                      <a:gd name="T67" fmla="*/ 2 h 8"/>
                      <a:gd name="T68" fmla="*/ 1 w 5"/>
                      <a:gd name="T69" fmla="*/ 2 h 8"/>
                      <a:gd name="T70" fmla="*/ 2 w 5"/>
                      <a:gd name="T71" fmla="*/ 3 h 8"/>
                      <a:gd name="T72" fmla="*/ 2 w 5"/>
                      <a:gd name="T73" fmla="*/ 3 h 8"/>
                      <a:gd name="T74" fmla="*/ 3 w 5"/>
                      <a:gd name="T75" fmla="*/ 4 h 8"/>
                      <a:gd name="T76" fmla="*/ 3 w 5"/>
                      <a:gd name="T77" fmla="*/ 3 h 8"/>
                      <a:gd name="T78" fmla="*/ 2 w 5"/>
                      <a:gd name="T79" fmla="*/ 3 h 8"/>
                      <a:gd name="T80" fmla="*/ 2 w 5"/>
                      <a:gd name="T81" fmla="*/ 2 h 8"/>
                      <a:gd name="T82" fmla="*/ 2 w 5"/>
                      <a:gd name="T83" fmla="*/ 3 h 8"/>
                      <a:gd name="T84" fmla="*/ 2 w 5"/>
                      <a:gd name="T85" fmla="*/ 2 h 8"/>
                      <a:gd name="T86" fmla="*/ 1 w 5"/>
                      <a:gd name="T87" fmla="*/ 2 h 8"/>
                      <a:gd name="T88" fmla="*/ 1 w 5"/>
                      <a:gd name="T89" fmla="*/ 2 h 8"/>
                      <a:gd name="T90" fmla="*/ 1 w 5"/>
                      <a:gd name="T91" fmla="*/ 1 h 8"/>
                      <a:gd name="T92" fmla="*/ 2 w 5"/>
                      <a:gd name="T93" fmla="*/ 0 h 8"/>
                      <a:gd name="T94" fmla="*/ 2 w 5"/>
                      <a:gd name="T95" fmla="*/ 0 h 8"/>
                      <a:gd name="T96" fmla="*/ 2 w 5"/>
                      <a:gd name="T97" fmla="*/ 0 h 8"/>
                      <a:gd name="T98" fmla="*/ 4 w 5"/>
                      <a:gd name="T99" fmla="*/ 1 h 8"/>
                      <a:gd name="T100" fmla="*/ 4 w 5"/>
                      <a:gd name="T101" fmla="*/ 1 h 8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5"/>
                      <a:gd name="T154" fmla="*/ 0 h 8"/>
                      <a:gd name="T155" fmla="*/ 5 w 5"/>
                      <a:gd name="T156" fmla="*/ 8 h 8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5" h="8">
                        <a:moveTo>
                          <a:pt x="4" y="1"/>
                        </a:move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4" y="6"/>
                        </a:lnTo>
                        <a:lnTo>
                          <a:pt x="4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4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7" name="Freeform 866"/>
                  <p:cNvSpPr>
                    <a:spLocks/>
                  </p:cNvSpPr>
                  <p:nvPr/>
                </p:nvSpPr>
                <p:spPr bwMode="auto">
                  <a:xfrm>
                    <a:off x="4087" y="824"/>
                    <a:ext cx="2" cy="8"/>
                  </a:xfrm>
                  <a:custGeom>
                    <a:avLst/>
                    <a:gdLst>
                      <a:gd name="T0" fmla="*/ 1 w 2"/>
                      <a:gd name="T1" fmla="*/ 8 h 8"/>
                      <a:gd name="T2" fmla="*/ 1 w 2"/>
                      <a:gd name="T3" fmla="*/ 7 h 8"/>
                      <a:gd name="T4" fmla="*/ 1 w 2"/>
                      <a:gd name="T5" fmla="*/ 7 h 8"/>
                      <a:gd name="T6" fmla="*/ 2 w 2"/>
                      <a:gd name="T7" fmla="*/ 7 h 8"/>
                      <a:gd name="T8" fmla="*/ 2 w 2"/>
                      <a:gd name="T9" fmla="*/ 7 h 8"/>
                      <a:gd name="T10" fmla="*/ 1 w 2"/>
                      <a:gd name="T11" fmla="*/ 7 h 8"/>
                      <a:gd name="T12" fmla="*/ 1 w 2"/>
                      <a:gd name="T13" fmla="*/ 5 h 8"/>
                      <a:gd name="T14" fmla="*/ 1 w 2"/>
                      <a:gd name="T15" fmla="*/ 4 h 8"/>
                      <a:gd name="T16" fmla="*/ 1 w 2"/>
                      <a:gd name="T17" fmla="*/ 4 h 8"/>
                      <a:gd name="T18" fmla="*/ 1 w 2"/>
                      <a:gd name="T19" fmla="*/ 3 h 8"/>
                      <a:gd name="T20" fmla="*/ 1 w 2"/>
                      <a:gd name="T21" fmla="*/ 3 h 8"/>
                      <a:gd name="T22" fmla="*/ 0 w 2"/>
                      <a:gd name="T23" fmla="*/ 2 h 8"/>
                      <a:gd name="T24" fmla="*/ 0 w 2"/>
                      <a:gd name="T25" fmla="*/ 2 h 8"/>
                      <a:gd name="T26" fmla="*/ 0 w 2"/>
                      <a:gd name="T27" fmla="*/ 0 h 8"/>
                      <a:gd name="T28" fmla="*/ 1 w 2"/>
                      <a:gd name="T29" fmla="*/ 0 h 8"/>
                      <a:gd name="T30" fmla="*/ 1 w 2"/>
                      <a:gd name="T31" fmla="*/ 0 h 8"/>
                      <a:gd name="T32" fmla="*/ 1 w 2"/>
                      <a:gd name="T33" fmla="*/ 1 h 8"/>
                      <a:gd name="T34" fmla="*/ 1 w 2"/>
                      <a:gd name="T35" fmla="*/ 1 h 8"/>
                      <a:gd name="T36" fmla="*/ 1 w 2"/>
                      <a:gd name="T37" fmla="*/ 2 h 8"/>
                      <a:gd name="T38" fmla="*/ 1 w 2"/>
                      <a:gd name="T39" fmla="*/ 2 h 8"/>
                      <a:gd name="T40" fmla="*/ 1 w 2"/>
                      <a:gd name="T41" fmla="*/ 2 h 8"/>
                      <a:gd name="T42" fmla="*/ 2 w 2"/>
                      <a:gd name="T43" fmla="*/ 3 h 8"/>
                      <a:gd name="T44" fmla="*/ 2 w 2"/>
                      <a:gd name="T45" fmla="*/ 3 h 8"/>
                      <a:gd name="T46" fmla="*/ 2 w 2"/>
                      <a:gd name="T47" fmla="*/ 4 h 8"/>
                      <a:gd name="T48" fmla="*/ 2 w 2"/>
                      <a:gd name="T49" fmla="*/ 5 h 8"/>
                      <a:gd name="T50" fmla="*/ 2 w 2"/>
                      <a:gd name="T51" fmla="*/ 6 h 8"/>
                      <a:gd name="T52" fmla="*/ 2 w 2"/>
                      <a:gd name="T53" fmla="*/ 7 h 8"/>
                      <a:gd name="T54" fmla="*/ 1 w 2"/>
                      <a:gd name="T55" fmla="*/ 8 h 8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"/>
                      <a:gd name="T85" fmla="*/ 0 h 8"/>
                      <a:gd name="T86" fmla="*/ 2 w 2"/>
                      <a:gd name="T87" fmla="*/ 8 h 8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" h="8">
                        <a:moveTo>
                          <a:pt x="1" y="8"/>
                        </a:move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1" y="7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2" y="6"/>
                        </a:lnTo>
                        <a:lnTo>
                          <a:pt x="2" y="7"/>
                        </a:lnTo>
                        <a:lnTo>
                          <a:pt x="1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8" name="Freeform 867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2 h 2"/>
                      <a:gd name="T4" fmla="*/ 1 w 2"/>
                      <a:gd name="T5" fmla="*/ 1 h 2"/>
                      <a:gd name="T6" fmla="*/ 1 w 2"/>
                      <a:gd name="T7" fmla="*/ 0 h 2"/>
                      <a:gd name="T8" fmla="*/ 1 w 2"/>
                      <a:gd name="T9" fmla="*/ 0 h 2"/>
                      <a:gd name="T10" fmla="*/ 1 w 2"/>
                      <a:gd name="T11" fmla="*/ 0 h 2"/>
                      <a:gd name="T12" fmla="*/ 1 w 2"/>
                      <a:gd name="T13" fmla="*/ 0 h 2"/>
                      <a:gd name="T14" fmla="*/ 1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0 h 2"/>
                      <a:gd name="T20" fmla="*/ 2 w 2"/>
                      <a:gd name="T21" fmla="*/ 0 h 2"/>
                      <a:gd name="T22" fmla="*/ 2 w 2"/>
                      <a:gd name="T23" fmla="*/ 1 h 2"/>
                      <a:gd name="T24" fmla="*/ 1 w 2"/>
                      <a:gd name="T25" fmla="*/ 1 h 2"/>
                      <a:gd name="T26" fmla="*/ 1 w 2"/>
                      <a:gd name="T27" fmla="*/ 1 h 2"/>
                      <a:gd name="T28" fmla="*/ 1 w 2"/>
                      <a:gd name="T29" fmla="*/ 1 h 2"/>
                      <a:gd name="T30" fmla="*/ 1 w 2"/>
                      <a:gd name="T31" fmla="*/ 2 h 2"/>
                      <a:gd name="T32" fmla="*/ 1 w 2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"/>
                      <a:gd name="T52" fmla="*/ 0 h 2"/>
                      <a:gd name="T53" fmla="*/ 2 w 2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9" name="Freeform 868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1 h 1"/>
                      <a:gd name="T6" fmla="*/ 1 h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h 1"/>
                      <a:gd name="T15" fmla="*/ 1 h 1"/>
                    </a:gdLst>
                    <a:ahLst/>
                    <a:cxnLst>
                      <a:cxn ang="T7">
                        <a:pos x="0" y="T0"/>
                      </a:cxn>
                      <a:cxn ang="T8">
                        <a:pos x="0" y="T1"/>
                      </a:cxn>
                      <a:cxn ang="T9">
                        <a:pos x="0" y="T2"/>
                      </a:cxn>
                      <a:cxn ang="T10">
                        <a:pos x="0" y="T3"/>
                      </a:cxn>
                      <a:cxn ang="T11">
                        <a:pos x="0" y="T4"/>
                      </a:cxn>
                      <a:cxn ang="T12">
                        <a:pos x="0" y="T5"/>
                      </a:cxn>
                      <a:cxn ang="T13">
                        <a:pos x="0" y="T6"/>
                      </a:cxn>
                    </a:cxnLst>
                    <a:rect l="0" t="T14" r="0" b="T15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0" name="Freeform 869"/>
                  <p:cNvSpPr>
                    <a:spLocks/>
                  </p:cNvSpPr>
                  <p:nvPr/>
                </p:nvSpPr>
                <p:spPr bwMode="auto">
                  <a:xfrm>
                    <a:off x="4091" y="826"/>
                    <a:ext cx="5" cy="7"/>
                  </a:xfrm>
                  <a:custGeom>
                    <a:avLst/>
                    <a:gdLst>
                      <a:gd name="T0" fmla="*/ 2 w 5"/>
                      <a:gd name="T1" fmla="*/ 6 h 7"/>
                      <a:gd name="T2" fmla="*/ 1 w 5"/>
                      <a:gd name="T3" fmla="*/ 5 h 7"/>
                      <a:gd name="T4" fmla="*/ 1 w 5"/>
                      <a:gd name="T5" fmla="*/ 4 h 7"/>
                      <a:gd name="T6" fmla="*/ 1 w 5"/>
                      <a:gd name="T7" fmla="*/ 4 h 7"/>
                      <a:gd name="T8" fmla="*/ 0 w 5"/>
                      <a:gd name="T9" fmla="*/ 4 h 7"/>
                      <a:gd name="T10" fmla="*/ 0 w 5"/>
                      <a:gd name="T11" fmla="*/ 3 h 7"/>
                      <a:gd name="T12" fmla="*/ 0 w 5"/>
                      <a:gd name="T13" fmla="*/ 2 h 7"/>
                      <a:gd name="T14" fmla="*/ 0 w 5"/>
                      <a:gd name="T15" fmla="*/ 2 h 7"/>
                      <a:gd name="T16" fmla="*/ 0 w 5"/>
                      <a:gd name="T17" fmla="*/ 1 h 7"/>
                      <a:gd name="T18" fmla="*/ 0 w 5"/>
                      <a:gd name="T19" fmla="*/ 1 h 7"/>
                      <a:gd name="T20" fmla="*/ 1 w 5"/>
                      <a:gd name="T21" fmla="*/ 1 h 7"/>
                      <a:gd name="T22" fmla="*/ 2 w 5"/>
                      <a:gd name="T23" fmla="*/ 0 h 7"/>
                      <a:gd name="T24" fmla="*/ 2 w 5"/>
                      <a:gd name="T25" fmla="*/ 1 h 7"/>
                      <a:gd name="T26" fmla="*/ 3 w 5"/>
                      <a:gd name="T27" fmla="*/ 1 h 7"/>
                      <a:gd name="T28" fmla="*/ 3 w 5"/>
                      <a:gd name="T29" fmla="*/ 2 h 7"/>
                      <a:gd name="T30" fmla="*/ 3 w 5"/>
                      <a:gd name="T31" fmla="*/ 3 h 7"/>
                      <a:gd name="T32" fmla="*/ 4 w 5"/>
                      <a:gd name="T33" fmla="*/ 3 h 7"/>
                      <a:gd name="T34" fmla="*/ 4 w 5"/>
                      <a:gd name="T35" fmla="*/ 4 h 7"/>
                      <a:gd name="T36" fmla="*/ 3 w 5"/>
                      <a:gd name="T37" fmla="*/ 4 h 7"/>
                      <a:gd name="T38" fmla="*/ 3 w 5"/>
                      <a:gd name="T39" fmla="*/ 4 h 7"/>
                      <a:gd name="T40" fmla="*/ 3 w 5"/>
                      <a:gd name="T41" fmla="*/ 4 h 7"/>
                      <a:gd name="T42" fmla="*/ 3 w 5"/>
                      <a:gd name="T43" fmla="*/ 4 h 7"/>
                      <a:gd name="T44" fmla="*/ 3 w 5"/>
                      <a:gd name="T45" fmla="*/ 4 h 7"/>
                      <a:gd name="T46" fmla="*/ 4 w 5"/>
                      <a:gd name="T47" fmla="*/ 4 h 7"/>
                      <a:gd name="T48" fmla="*/ 4 w 5"/>
                      <a:gd name="T49" fmla="*/ 4 h 7"/>
                      <a:gd name="T50" fmla="*/ 4 w 5"/>
                      <a:gd name="T51" fmla="*/ 4 h 7"/>
                      <a:gd name="T52" fmla="*/ 5 w 5"/>
                      <a:gd name="T53" fmla="*/ 4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5 h 7"/>
                      <a:gd name="T62" fmla="*/ 5 w 5"/>
                      <a:gd name="T63" fmla="*/ 6 h 7"/>
                      <a:gd name="T64" fmla="*/ 5 w 5"/>
                      <a:gd name="T65" fmla="*/ 6 h 7"/>
                      <a:gd name="T66" fmla="*/ 4 w 5"/>
                      <a:gd name="T67" fmla="*/ 7 h 7"/>
                      <a:gd name="T68" fmla="*/ 4 w 5"/>
                      <a:gd name="T69" fmla="*/ 7 h 7"/>
                      <a:gd name="T70" fmla="*/ 3 w 5"/>
                      <a:gd name="T71" fmla="*/ 7 h 7"/>
                      <a:gd name="T72" fmla="*/ 2 w 5"/>
                      <a:gd name="T73" fmla="*/ 6 h 7"/>
                      <a:gd name="T74" fmla="*/ 2 w 5"/>
                      <a:gd name="T75" fmla="*/ 6 h 7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w 5"/>
                      <a:gd name="T115" fmla="*/ 0 h 7"/>
                      <a:gd name="T116" fmla="*/ 5 w 5"/>
                      <a:gd name="T117" fmla="*/ 7 h 7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T114" t="T115" r="T116" b="T117"/>
                    <a:pathLst>
                      <a:path w="5" h="7">
                        <a:moveTo>
                          <a:pt x="2" y="6"/>
                        </a:move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3" y="7"/>
                        </a:lnTo>
                        <a:lnTo>
                          <a:pt x="2" y="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1" name="Freeform 870"/>
                  <p:cNvSpPr>
                    <a:spLocks/>
                  </p:cNvSpPr>
                  <p:nvPr/>
                </p:nvSpPr>
                <p:spPr bwMode="auto">
                  <a:xfrm>
                    <a:off x="4091" y="831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0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2"/>
                      <a:gd name="T29" fmla="*/ 1 w 1"/>
                      <a:gd name="T30" fmla="*/ 2 h 2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2" name="Freeform 871"/>
                  <p:cNvSpPr>
                    <a:spLocks/>
                  </p:cNvSpPr>
                  <p:nvPr/>
                </p:nvSpPr>
                <p:spPr bwMode="auto">
                  <a:xfrm>
                    <a:off x="4109" y="83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2 w 2"/>
                      <a:gd name="T5" fmla="*/ 1 w 2"/>
                      <a:gd name="T6" fmla="*/ 0 w 2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2"/>
                      <a:gd name="T15" fmla="*/ 2 w 2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3" name="Freeform 872"/>
                  <p:cNvSpPr>
                    <a:spLocks/>
                  </p:cNvSpPr>
                  <p:nvPr/>
                </p:nvSpPr>
                <p:spPr bwMode="auto">
                  <a:xfrm>
                    <a:off x="4106" y="834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1 h 2"/>
                      <a:gd name="T4" fmla="*/ 0 w 2"/>
                      <a:gd name="T5" fmla="*/ 1 h 2"/>
                      <a:gd name="T6" fmla="*/ 1 w 2"/>
                      <a:gd name="T7" fmla="*/ 1 h 2"/>
                      <a:gd name="T8" fmla="*/ 1 w 2"/>
                      <a:gd name="T9" fmla="*/ 1 h 2"/>
                      <a:gd name="T10" fmla="*/ 1 w 2"/>
                      <a:gd name="T11" fmla="*/ 0 h 2"/>
                      <a:gd name="T12" fmla="*/ 2 w 2"/>
                      <a:gd name="T13" fmla="*/ 0 h 2"/>
                      <a:gd name="T14" fmla="*/ 2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1 h 2"/>
                      <a:gd name="T20" fmla="*/ 2 w 2"/>
                      <a:gd name="T21" fmla="*/ 1 h 2"/>
                      <a:gd name="T22" fmla="*/ 2 w 2"/>
                      <a:gd name="T23" fmla="*/ 1 h 2"/>
                      <a:gd name="T24" fmla="*/ 1 w 2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"/>
                      <a:gd name="T40" fmla="*/ 0 h 2"/>
                      <a:gd name="T41" fmla="*/ 2 w 2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4" name="Freeform 873"/>
                  <p:cNvSpPr>
                    <a:spLocks/>
                  </p:cNvSpPr>
                  <p:nvPr/>
                </p:nvSpPr>
                <p:spPr bwMode="auto">
                  <a:xfrm>
                    <a:off x="4115" y="840"/>
                    <a:ext cx="5" cy="7"/>
                  </a:xfrm>
                  <a:custGeom>
                    <a:avLst/>
                    <a:gdLst>
                      <a:gd name="T0" fmla="*/ 1 w 5"/>
                      <a:gd name="T1" fmla="*/ 7 h 7"/>
                      <a:gd name="T2" fmla="*/ 0 w 5"/>
                      <a:gd name="T3" fmla="*/ 7 h 7"/>
                      <a:gd name="T4" fmla="*/ 0 w 5"/>
                      <a:gd name="T5" fmla="*/ 7 h 7"/>
                      <a:gd name="T6" fmla="*/ 0 w 5"/>
                      <a:gd name="T7" fmla="*/ 6 h 7"/>
                      <a:gd name="T8" fmla="*/ 0 w 5"/>
                      <a:gd name="T9" fmla="*/ 6 h 7"/>
                      <a:gd name="T10" fmla="*/ 1 w 5"/>
                      <a:gd name="T11" fmla="*/ 5 h 7"/>
                      <a:gd name="T12" fmla="*/ 1 w 5"/>
                      <a:gd name="T13" fmla="*/ 5 h 7"/>
                      <a:gd name="T14" fmla="*/ 1 w 5"/>
                      <a:gd name="T15" fmla="*/ 5 h 7"/>
                      <a:gd name="T16" fmla="*/ 1 w 5"/>
                      <a:gd name="T17" fmla="*/ 5 h 7"/>
                      <a:gd name="T18" fmla="*/ 2 w 5"/>
                      <a:gd name="T19" fmla="*/ 3 h 7"/>
                      <a:gd name="T20" fmla="*/ 2 w 5"/>
                      <a:gd name="T21" fmla="*/ 3 h 7"/>
                      <a:gd name="T22" fmla="*/ 2 w 5"/>
                      <a:gd name="T23" fmla="*/ 2 h 7"/>
                      <a:gd name="T24" fmla="*/ 2 w 5"/>
                      <a:gd name="T25" fmla="*/ 2 h 7"/>
                      <a:gd name="T26" fmla="*/ 2 w 5"/>
                      <a:gd name="T27" fmla="*/ 1 h 7"/>
                      <a:gd name="T28" fmla="*/ 2 w 5"/>
                      <a:gd name="T29" fmla="*/ 1 h 7"/>
                      <a:gd name="T30" fmla="*/ 2 w 5"/>
                      <a:gd name="T31" fmla="*/ 1 h 7"/>
                      <a:gd name="T32" fmla="*/ 1 w 5"/>
                      <a:gd name="T33" fmla="*/ 1 h 7"/>
                      <a:gd name="T34" fmla="*/ 1 w 5"/>
                      <a:gd name="T35" fmla="*/ 0 h 7"/>
                      <a:gd name="T36" fmla="*/ 2 w 5"/>
                      <a:gd name="T37" fmla="*/ 0 h 7"/>
                      <a:gd name="T38" fmla="*/ 2 w 5"/>
                      <a:gd name="T39" fmla="*/ 0 h 7"/>
                      <a:gd name="T40" fmla="*/ 3 w 5"/>
                      <a:gd name="T41" fmla="*/ 0 h 7"/>
                      <a:gd name="T42" fmla="*/ 3 w 5"/>
                      <a:gd name="T43" fmla="*/ 0 h 7"/>
                      <a:gd name="T44" fmla="*/ 4 w 5"/>
                      <a:gd name="T45" fmla="*/ 1 h 7"/>
                      <a:gd name="T46" fmla="*/ 4 w 5"/>
                      <a:gd name="T47" fmla="*/ 2 h 7"/>
                      <a:gd name="T48" fmla="*/ 4 w 5"/>
                      <a:gd name="T49" fmla="*/ 2 h 7"/>
                      <a:gd name="T50" fmla="*/ 4 w 5"/>
                      <a:gd name="T51" fmla="*/ 3 h 7"/>
                      <a:gd name="T52" fmla="*/ 4 w 5"/>
                      <a:gd name="T53" fmla="*/ 3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6 h 7"/>
                      <a:gd name="T62" fmla="*/ 5 w 5"/>
                      <a:gd name="T63" fmla="*/ 6 h 7"/>
                      <a:gd name="T64" fmla="*/ 4 w 5"/>
                      <a:gd name="T65" fmla="*/ 6 h 7"/>
                      <a:gd name="T66" fmla="*/ 4 w 5"/>
                      <a:gd name="T67" fmla="*/ 6 h 7"/>
                      <a:gd name="T68" fmla="*/ 3 w 5"/>
                      <a:gd name="T69" fmla="*/ 6 h 7"/>
                      <a:gd name="T70" fmla="*/ 3 w 5"/>
                      <a:gd name="T71" fmla="*/ 6 h 7"/>
                      <a:gd name="T72" fmla="*/ 1 w 5"/>
                      <a:gd name="T73" fmla="*/ 6 h 7"/>
                      <a:gd name="T74" fmla="*/ 1 w 5"/>
                      <a:gd name="T75" fmla="*/ 7 h 7"/>
                      <a:gd name="T76" fmla="*/ 1 w 5"/>
                      <a:gd name="T77" fmla="*/ 7 h 7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5"/>
                      <a:gd name="T118" fmla="*/ 0 h 7"/>
                      <a:gd name="T119" fmla="*/ 5 w 5"/>
                      <a:gd name="T120" fmla="*/ 7 h 7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5" h="7">
                        <a:moveTo>
                          <a:pt x="1" y="7"/>
                        </a:moveTo>
                        <a:lnTo>
                          <a:pt x="0" y="7"/>
                        </a:lnTo>
                        <a:lnTo>
                          <a:pt x="0" y="6"/>
                        </a:lnTo>
                        <a:lnTo>
                          <a:pt x="1" y="5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6"/>
                        </a:lnTo>
                        <a:lnTo>
                          <a:pt x="1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5" name="Freeform 874"/>
                  <p:cNvSpPr>
                    <a:spLocks/>
                  </p:cNvSpPr>
                  <p:nvPr/>
                </p:nvSpPr>
                <p:spPr bwMode="auto">
                  <a:xfrm>
                    <a:off x="4110" y="842"/>
                    <a:ext cx="7" cy="8"/>
                  </a:xfrm>
                  <a:custGeom>
                    <a:avLst/>
                    <a:gdLst>
                      <a:gd name="T0" fmla="*/ 3 w 7"/>
                      <a:gd name="T1" fmla="*/ 8 h 8"/>
                      <a:gd name="T2" fmla="*/ 2 w 7"/>
                      <a:gd name="T3" fmla="*/ 8 h 8"/>
                      <a:gd name="T4" fmla="*/ 2 w 7"/>
                      <a:gd name="T5" fmla="*/ 8 h 8"/>
                      <a:gd name="T6" fmla="*/ 1 w 7"/>
                      <a:gd name="T7" fmla="*/ 7 h 8"/>
                      <a:gd name="T8" fmla="*/ 1 w 7"/>
                      <a:gd name="T9" fmla="*/ 7 h 8"/>
                      <a:gd name="T10" fmla="*/ 0 w 7"/>
                      <a:gd name="T11" fmla="*/ 6 h 8"/>
                      <a:gd name="T12" fmla="*/ 0 w 7"/>
                      <a:gd name="T13" fmla="*/ 6 h 8"/>
                      <a:gd name="T14" fmla="*/ 0 w 7"/>
                      <a:gd name="T15" fmla="*/ 5 h 8"/>
                      <a:gd name="T16" fmla="*/ 1 w 7"/>
                      <a:gd name="T17" fmla="*/ 5 h 8"/>
                      <a:gd name="T18" fmla="*/ 2 w 7"/>
                      <a:gd name="T19" fmla="*/ 4 h 8"/>
                      <a:gd name="T20" fmla="*/ 3 w 7"/>
                      <a:gd name="T21" fmla="*/ 4 h 8"/>
                      <a:gd name="T22" fmla="*/ 3 w 7"/>
                      <a:gd name="T23" fmla="*/ 3 h 8"/>
                      <a:gd name="T24" fmla="*/ 4 w 7"/>
                      <a:gd name="T25" fmla="*/ 3 h 8"/>
                      <a:gd name="T26" fmla="*/ 4 w 7"/>
                      <a:gd name="T27" fmla="*/ 3 h 8"/>
                      <a:gd name="T28" fmla="*/ 4 w 7"/>
                      <a:gd name="T29" fmla="*/ 2 h 8"/>
                      <a:gd name="T30" fmla="*/ 4 w 7"/>
                      <a:gd name="T31" fmla="*/ 2 h 8"/>
                      <a:gd name="T32" fmla="*/ 4 w 7"/>
                      <a:gd name="T33" fmla="*/ 2 h 8"/>
                      <a:gd name="T34" fmla="*/ 4 w 7"/>
                      <a:gd name="T35" fmla="*/ 2 h 8"/>
                      <a:gd name="T36" fmla="*/ 4 w 7"/>
                      <a:gd name="T37" fmla="*/ 1 h 8"/>
                      <a:gd name="T38" fmla="*/ 5 w 7"/>
                      <a:gd name="T39" fmla="*/ 1 h 8"/>
                      <a:gd name="T40" fmla="*/ 6 w 7"/>
                      <a:gd name="T41" fmla="*/ 0 h 8"/>
                      <a:gd name="T42" fmla="*/ 7 w 7"/>
                      <a:gd name="T43" fmla="*/ 1 h 8"/>
                      <a:gd name="T44" fmla="*/ 7 w 7"/>
                      <a:gd name="T45" fmla="*/ 1 h 8"/>
                      <a:gd name="T46" fmla="*/ 7 w 7"/>
                      <a:gd name="T47" fmla="*/ 1 h 8"/>
                      <a:gd name="T48" fmla="*/ 7 w 7"/>
                      <a:gd name="T49" fmla="*/ 1 h 8"/>
                      <a:gd name="T50" fmla="*/ 4 w 7"/>
                      <a:gd name="T51" fmla="*/ 4 h 8"/>
                      <a:gd name="T52" fmla="*/ 4 w 7"/>
                      <a:gd name="T53" fmla="*/ 4 h 8"/>
                      <a:gd name="T54" fmla="*/ 3 w 7"/>
                      <a:gd name="T55" fmla="*/ 5 h 8"/>
                      <a:gd name="T56" fmla="*/ 3 w 7"/>
                      <a:gd name="T57" fmla="*/ 5 h 8"/>
                      <a:gd name="T58" fmla="*/ 2 w 7"/>
                      <a:gd name="T59" fmla="*/ 5 h 8"/>
                      <a:gd name="T60" fmla="*/ 2 w 7"/>
                      <a:gd name="T61" fmla="*/ 5 h 8"/>
                      <a:gd name="T62" fmla="*/ 2 w 7"/>
                      <a:gd name="T63" fmla="*/ 5 h 8"/>
                      <a:gd name="T64" fmla="*/ 3 w 7"/>
                      <a:gd name="T65" fmla="*/ 5 h 8"/>
                      <a:gd name="T66" fmla="*/ 4 w 7"/>
                      <a:gd name="T67" fmla="*/ 5 h 8"/>
                      <a:gd name="T68" fmla="*/ 4 w 7"/>
                      <a:gd name="T69" fmla="*/ 5 h 8"/>
                      <a:gd name="T70" fmla="*/ 4 w 7"/>
                      <a:gd name="T71" fmla="*/ 5 h 8"/>
                      <a:gd name="T72" fmla="*/ 5 w 7"/>
                      <a:gd name="T73" fmla="*/ 5 h 8"/>
                      <a:gd name="T74" fmla="*/ 5 w 7"/>
                      <a:gd name="T75" fmla="*/ 5 h 8"/>
                      <a:gd name="T76" fmla="*/ 5 w 7"/>
                      <a:gd name="T77" fmla="*/ 5 h 8"/>
                      <a:gd name="T78" fmla="*/ 5 w 7"/>
                      <a:gd name="T79" fmla="*/ 5 h 8"/>
                      <a:gd name="T80" fmla="*/ 5 w 7"/>
                      <a:gd name="T81" fmla="*/ 6 h 8"/>
                      <a:gd name="T82" fmla="*/ 5 w 7"/>
                      <a:gd name="T83" fmla="*/ 6 h 8"/>
                      <a:gd name="T84" fmla="*/ 5 w 7"/>
                      <a:gd name="T85" fmla="*/ 7 h 8"/>
                      <a:gd name="T86" fmla="*/ 4 w 7"/>
                      <a:gd name="T87" fmla="*/ 8 h 8"/>
                      <a:gd name="T88" fmla="*/ 4 w 7"/>
                      <a:gd name="T89" fmla="*/ 8 h 8"/>
                      <a:gd name="T90" fmla="*/ 4 w 7"/>
                      <a:gd name="T91" fmla="*/ 8 h 8"/>
                      <a:gd name="T92" fmla="*/ 3 w 7"/>
                      <a:gd name="T93" fmla="*/ 8 h 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7"/>
                      <a:gd name="T142" fmla="*/ 0 h 8"/>
                      <a:gd name="T143" fmla="*/ 7 w 7"/>
                      <a:gd name="T144" fmla="*/ 8 h 8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7" h="8">
                        <a:moveTo>
                          <a:pt x="3" y="8"/>
                        </a:moveTo>
                        <a:lnTo>
                          <a:pt x="2" y="8"/>
                        </a:lnTo>
                        <a:lnTo>
                          <a:pt x="1" y="7"/>
                        </a:lnTo>
                        <a:lnTo>
                          <a:pt x="0" y="6"/>
                        </a:lnTo>
                        <a:lnTo>
                          <a:pt x="0" y="5"/>
                        </a:lnTo>
                        <a:lnTo>
                          <a:pt x="1" y="5"/>
                        </a:lnTo>
                        <a:lnTo>
                          <a:pt x="2" y="4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2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6" y="0"/>
                        </a:lnTo>
                        <a:lnTo>
                          <a:pt x="7" y="1"/>
                        </a:lnTo>
                        <a:lnTo>
                          <a:pt x="4" y="4"/>
                        </a:lnTo>
                        <a:lnTo>
                          <a:pt x="3" y="5"/>
                        </a:lnTo>
                        <a:lnTo>
                          <a:pt x="2" y="5"/>
                        </a:lnTo>
                        <a:lnTo>
                          <a:pt x="3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5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6" name="Freeform 875"/>
                  <p:cNvSpPr>
                    <a:spLocks/>
                  </p:cNvSpPr>
                  <p:nvPr/>
                </p:nvSpPr>
                <p:spPr bwMode="auto">
                  <a:xfrm>
                    <a:off x="4118" y="848"/>
                    <a:ext cx="4" cy="4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0 w 4"/>
                      <a:gd name="T3" fmla="*/ 3 h 4"/>
                      <a:gd name="T4" fmla="*/ 0 w 4"/>
                      <a:gd name="T5" fmla="*/ 2 h 4"/>
                      <a:gd name="T6" fmla="*/ 0 w 4"/>
                      <a:gd name="T7" fmla="*/ 2 h 4"/>
                      <a:gd name="T8" fmla="*/ 0 w 4"/>
                      <a:gd name="T9" fmla="*/ 2 h 4"/>
                      <a:gd name="T10" fmla="*/ 1 w 4"/>
                      <a:gd name="T11" fmla="*/ 1 h 4"/>
                      <a:gd name="T12" fmla="*/ 2 w 4"/>
                      <a:gd name="T13" fmla="*/ 1 h 4"/>
                      <a:gd name="T14" fmla="*/ 2 w 4"/>
                      <a:gd name="T15" fmla="*/ 0 h 4"/>
                      <a:gd name="T16" fmla="*/ 1 w 4"/>
                      <a:gd name="T17" fmla="*/ 0 h 4"/>
                      <a:gd name="T18" fmla="*/ 2 w 4"/>
                      <a:gd name="T19" fmla="*/ 0 h 4"/>
                      <a:gd name="T20" fmla="*/ 2 w 4"/>
                      <a:gd name="T21" fmla="*/ 0 h 4"/>
                      <a:gd name="T22" fmla="*/ 3 w 4"/>
                      <a:gd name="T23" fmla="*/ 0 h 4"/>
                      <a:gd name="T24" fmla="*/ 3 w 4"/>
                      <a:gd name="T25" fmla="*/ 1 h 4"/>
                      <a:gd name="T26" fmla="*/ 4 w 4"/>
                      <a:gd name="T27" fmla="*/ 1 h 4"/>
                      <a:gd name="T28" fmla="*/ 4 w 4"/>
                      <a:gd name="T29" fmla="*/ 1 h 4"/>
                      <a:gd name="T30" fmla="*/ 4 w 4"/>
                      <a:gd name="T31" fmla="*/ 2 h 4"/>
                      <a:gd name="T32" fmla="*/ 3 w 4"/>
                      <a:gd name="T33" fmla="*/ 2 h 4"/>
                      <a:gd name="T34" fmla="*/ 2 w 4"/>
                      <a:gd name="T35" fmla="*/ 3 h 4"/>
                      <a:gd name="T36" fmla="*/ 1 w 4"/>
                      <a:gd name="T37" fmla="*/ 4 h 4"/>
                      <a:gd name="T38" fmla="*/ 0 w 4"/>
                      <a:gd name="T39" fmla="*/ 4 h 4"/>
                      <a:gd name="T40" fmla="*/ 0 w 4"/>
                      <a:gd name="T41" fmla="*/ 4 h 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4"/>
                      <a:gd name="T64" fmla="*/ 0 h 4"/>
                      <a:gd name="T65" fmla="*/ 4 w 4"/>
                      <a:gd name="T66" fmla="*/ 4 h 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4" h="4">
                        <a:moveTo>
                          <a:pt x="0" y="4"/>
                        </a:move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7" name="Freeform 876"/>
                  <p:cNvSpPr>
                    <a:spLocks/>
                  </p:cNvSpPr>
                  <p:nvPr/>
                </p:nvSpPr>
                <p:spPr bwMode="auto">
                  <a:xfrm>
                    <a:off x="4124" y="850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326" name="Freeform 544"/>
                <p:cNvSpPr>
                  <a:spLocks/>
                </p:cNvSpPr>
                <p:nvPr/>
              </p:nvSpPr>
              <p:spPr bwMode="auto">
                <a:xfrm>
                  <a:off x="2038350" y="3916363"/>
                  <a:ext cx="747713" cy="757237"/>
                </a:xfrm>
                <a:custGeom>
                  <a:avLst/>
                  <a:gdLst>
                    <a:gd name="T0" fmla="*/ 2147483646 w 727"/>
                    <a:gd name="T1" fmla="*/ 2147483646 h 737"/>
                    <a:gd name="T2" fmla="*/ 2147483646 w 727"/>
                    <a:gd name="T3" fmla="*/ 2147483646 h 737"/>
                    <a:gd name="T4" fmla="*/ 2147483646 w 727"/>
                    <a:gd name="T5" fmla="*/ 2147483646 h 737"/>
                    <a:gd name="T6" fmla="*/ 2147483646 w 727"/>
                    <a:gd name="T7" fmla="*/ 2147483646 h 737"/>
                    <a:gd name="T8" fmla="*/ 2147483646 w 727"/>
                    <a:gd name="T9" fmla="*/ 2147483646 h 737"/>
                    <a:gd name="T10" fmla="*/ 2147483646 w 727"/>
                    <a:gd name="T11" fmla="*/ 2147483646 h 737"/>
                    <a:gd name="T12" fmla="*/ 2147483646 w 727"/>
                    <a:gd name="T13" fmla="*/ 2147483646 h 737"/>
                    <a:gd name="T14" fmla="*/ 2147483646 w 727"/>
                    <a:gd name="T15" fmla="*/ 2147483646 h 737"/>
                    <a:gd name="T16" fmla="*/ 2147483646 w 727"/>
                    <a:gd name="T17" fmla="*/ 2147483646 h 737"/>
                    <a:gd name="T18" fmla="*/ 2147483646 w 727"/>
                    <a:gd name="T19" fmla="*/ 2147483646 h 737"/>
                    <a:gd name="T20" fmla="*/ 2147483646 w 727"/>
                    <a:gd name="T21" fmla="*/ 2147483646 h 737"/>
                    <a:gd name="T22" fmla="*/ 2147483646 w 727"/>
                    <a:gd name="T23" fmla="*/ 2147483646 h 737"/>
                    <a:gd name="T24" fmla="*/ 2147483646 w 727"/>
                    <a:gd name="T25" fmla="*/ 2147483646 h 737"/>
                    <a:gd name="T26" fmla="*/ 2147483646 w 727"/>
                    <a:gd name="T27" fmla="*/ 2147483646 h 737"/>
                    <a:gd name="T28" fmla="*/ 2147483646 w 727"/>
                    <a:gd name="T29" fmla="*/ 2147483646 h 737"/>
                    <a:gd name="T30" fmla="*/ 2147483646 w 727"/>
                    <a:gd name="T31" fmla="*/ 2147483646 h 737"/>
                    <a:gd name="T32" fmla="*/ 2147483646 w 727"/>
                    <a:gd name="T33" fmla="*/ 2147483646 h 737"/>
                    <a:gd name="T34" fmla="*/ 2147483646 w 727"/>
                    <a:gd name="T35" fmla="*/ 2147483646 h 737"/>
                    <a:gd name="T36" fmla="*/ 2147483646 w 727"/>
                    <a:gd name="T37" fmla="*/ 2147483646 h 737"/>
                    <a:gd name="T38" fmla="*/ 2147483646 w 727"/>
                    <a:gd name="T39" fmla="*/ 2147483646 h 737"/>
                    <a:gd name="T40" fmla="*/ 2147483646 w 727"/>
                    <a:gd name="T41" fmla="*/ 2147483646 h 737"/>
                    <a:gd name="T42" fmla="*/ 2147483646 w 727"/>
                    <a:gd name="T43" fmla="*/ 2147483646 h 737"/>
                    <a:gd name="T44" fmla="*/ 2147483646 w 727"/>
                    <a:gd name="T45" fmla="*/ 2147483646 h 737"/>
                    <a:gd name="T46" fmla="*/ 2147483646 w 727"/>
                    <a:gd name="T47" fmla="*/ 2147483646 h 737"/>
                    <a:gd name="T48" fmla="*/ 2147483646 w 727"/>
                    <a:gd name="T49" fmla="*/ 2147483646 h 737"/>
                    <a:gd name="T50" fmla="*/ 2147483646 w 727"/>
                    <a:gd name="T51" fmla="*/ 2147483646 h 737"/>
                    <a:gd name="T52" fmla="*/ 2147483646 w 727"/>
                    <a:gd name="T53" fmla="*/ 2147483646 h 737"/>
                    <a:gd name="T54" fmla="*/ 2147483646 w 727"/>
                    <a:gd name="T55" fmla="*/ 2147483646 h 737"/>
                    <a:gd name="T56" fmla="*/ 2147483646 w 727"/>
                    <a:gd name="T57" fmla="*/ 2147483646 h 737"/>
                    <a:gd name="T58" fmla="*/ 2147483646 w 727"/>
                    <a:gd name="T59" fmla="*/ 2147483646 h 737"/>
                    <a:gd name="T60" fmla="*/ 2147483646 w 727"/>
                    <a:gd name="T61" fmla="*/ 2147483646 h 737"/>
                    <a:gd name="T62" fmla="*/ 2147483646 w 727"/>
                    <a:gd name="T63" fmla="*/ 2147483646 h 737"/>
                    <a:gd name="T64" fmla="*/ 2147483646 w 727"/>
                    <a:gd name="T65" fmla="*/ 2147483646 h 737"/>
                    <a:gd name="T66" fmla="*/ 2147483646 w 727"/>
                    <a:gd name="T67" fmla="*/ 2147483646 h 737"/>
                    <a:gd name="T68" fmla="*/ 2147483646 w 727"/>
                    <a:gd name="T69" fmla="*/ 2147483646 h 737"/>
                    <a:gd name="T70" fmla="*/ 2147483646 w 727"/>
                    <a:gd name="T71" fmla="*/ 2147483646 h 737"/>
                    <a:gd name="T72" fmla="*/ 2147483646 w 727"/>
                    <a:gd name="T73" fmla="*/ 2147483646 h 737"/>
                    <a:gd name="T74" fmla="*/ 2147483646 w 727"/>
                    <a:gd name="T75" fmla="*/ 2147483646 h 737"/>
                    <a:gd name="T76" fmla="*/ 2147483646 w 727"/>
                    <a:gd name="T77" fmla="*/ 2147483646 h 737"/>
                    <a:gd name="T78" fmla="*/ 2147483646 w 727"/>
                    <a:gd name="T79" fmla="*/ 2147483646 h 737"/>
                    <a:gd name="T80" fmla="*/ 2147483646 w 727"/>
                    <a:gd name="T81" fmla="*/ 2147483646 h 737"/>
                    <a:gd name="T82" fmla="*/ 2147483646 w 727"/>
                    <a:gd name="T83" fmla="*/ 2147483646 h 737"/>
                    <a:gd name="T84" fmla="*/ 2147483646 w 727"/>
                    <a:gd name="T85" fmla="*/ 2147483646 h 737"/>
                    <a:gd name="T86" fmla="*/ 2147483646 w 727"/>
                    <a:gd name="T87" fmla="*/ 2147483646 h 737"/>
                    <a:gd name="T88" fmla="*/ 2147483646 w 727"/>
                    <a:gd name="T89" fmla="*/ 2147483646 h 737"/>
                    <a:gd name="T90" fmla="*/ 2147483646 w 727"/>
                    <a:gd name="T91" fmla="*/ 2147483646 h 737"/>
                    <a:gd name="T92" fmla="*/ 2147483646 w 727"/>
                    <a:gd name="T93" fmla="*/ 2147483646 h 737"/>
                    <a:gd name="T94" fmla="*/ 2147483646 w 727"/>
                    <a:gd name="T95" fmla="*/ 2147483646 h 737"/>
                    <a:gd name="T96" fmla="*/ 2147483646 w 727"/>
                    <a:gd name="T97" fmla="*/ 2147483646 h 737"/>
                    <a:gd name="T98" fmla="*/ 2147483646 w 727"/>
                    <a:gd name="T99" fmla="*/ 2147483646 h 737"/>
                    <a:gd name="T100" fmla="*/ 2147483646 w 727"/>
                    <a:gd name="T101" fmla="*/ 2147483646 h 737"/>
                    <a:gd name="T102" fmla="*/ 2147483646 w 727"/>
                    <a:gd name="T103" fmla="*/ 2147483646 h 737"/>
                    <a:gd name="T104" fmla="*/ 2147483646 w 727"/>
                    <a:gd name="T105" fmla="*/ 2147483646 h 737"/>
                    <a:gd name="T106" fmla="*/ 2147483646 w 727"/>
                    <a:gd name="T107" fmla="*/ 2147483646 h 737"/>
                    <a:gd name="T108" fmla="*/ 2147483646 w 727"/>
                    <a:gd name="T109" fmla="*/ 2147483646 h 737"/>
                    <a:gd name="T110" fmla="*/ 2147483646 w 727"/>
                    <a:gd name="T111" fmla="*/ 2147483646 h 737"/>
                    <a:gd name="T112" fmla="*/ 2147483646 w 727"/>
                    <a:gd name="T113" fmla="*/ 2147483646 h 737"/>
                    <a:gd name="T114" fmla="*/ 2147483646 w 727"/>
                    <a:gd name="T115" fmla="*/ 2147483646 h 737"/>
                    <a:gd name="T116" fmla="*/ 2147483646 w 727"/>
                    <a:gd name="T117" fmla="*/ 2147483646 h 737"/>
                    <a:gd name="T118" fmla="*/ 2147483646 w 727"/>
                    <a:gd name="T119" fmla="*/ 2147483646 h 737"/>
                    <a:gd name="T120" fmla="*/ 2147483646 w 727"/>
                    <a:gd name="T121" fmla="*/ 2147483646 h 737"/>
                    <a:gd name="T122" fmla="*/ 2147483646 w 727"/>
                    <a:gd name="T123" fmla="*/ 2147483646 h 737"/>
                    <a:gd name="T124" fmla="*/ 2147483646 w 727"/>
                    <a:gd name="T125" fmla="*/ 2147483646 h 73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27"/>
                    <a:gd name="T190" fmla="*/ 0 h 737"/>
                    <a:gd name="T191" fmla="*/ 727 w 727"/>
                    <a:gd name="T192" fmla="*/ 737 h 73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27" h="737">
                      <a:moveTo>
                        <a:pt x="726" y="264"/>
                      </a:moveTo>
                      <a:lnTo>
                        <a:pt x="725" y="264"/>
                      </a:lnTo>
                      <a:lnTo>
                        <a:pt x="724" y="264"/>
                      </a:lnTo>
                      <a:lnTo>
                        <a:pt x="724" y="265"/>
                      </a:lnTo>
                      <a:lnTo>
                        <a:pt x="723" y="265"/>
                      </a:lnTo>
                      <a:lnTo>
                        <a:pt x="723" y="266"/>
                      </a:lnTo>
                      <a:lnTo>
                        <a:pt x="723" y="267"/>
                      </a:lnTo>
                      <a:lnTo>
                        <a:pt x="724" y="270"/>
                      </a:lnTo>
                      <a:lnTo>
                        <a:pt x="726" y="272"/>
                      </a:lnTo>
                      <a:lnTo>
                        <a:pt x="726" y="274"/>
                      </a:lnTo>
                      <a:lnTo>
                        <a:pt x="727" y="275"/>
                      </a:lnTo>
                      <a:lnTo>
                        <a:pt x="726" y="276"/>
                      </a:lnTo>
                      <a:lnTo>
                        <a:pt x="726" y="277"/>
                      </a:lnTo>
                      <a:lnTo>
                        <a:pt x="725" y="277"/>
                      </a:lnTo>
                      <a:lnTo>
                        <a:pt x="724" y="277"/>
                      </a:lnTo>
                      <a:lnTo>
                        <a:pt x="723" y="276"/>
                      </a:lnTo>
                      <a:lnTo>
                        <a:pt x="722" y="276"/>
                      </a:lnTo>
                      <a:lnTo>
                        <a:pt x="721" y="276"/>
                      </a:lnTo>
                      <a:lnTo>
                        <a:pt x="720" y="276"/>
                      </a:lnTo>
                      <a:lnTo>
                        <a:pt x="720" y="277"/>
                      </a:lnTo>
                      <a:lnTo>
                        <a:pt x="720" y="278"/>
                      </a:lnTo>
                      <a:lnTo>
                        <a:pt x="719" y="279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8" y="283"/>
                      </a:lnTo>
                      <a:lnTo>
                        <a:pt x="717" y="285"/>
                      </a:lnTo>
                      <a:lnTo>
                        <a:pt x="716" y="285"/>
                      </a:lnTo>
                      <a:lnTo>
                        <a:pt x="715" y="286"/>
                      </a:lnTo>
                      <a:lnTo>
                        <a:pt x="715" y="287"/>
                      </a:lnTo>
                      <a:lnTo>
                        <a:pt x="714" y="288"/>
                      </a:lnTo>
                      <a:lnTo>
                        <a:pt x="714" y="289"/>
                      </a:lnTo>
                      <a:lnTo>
                        <a:pt x="714" y="290"/>
                      </a:lnTo>
                      <a:lnTo>
                        <a:pt x="714" y="291"/>
                      </a:lnTo>
                      <a:lnTo>
                        <a:pt x="713" y="292"/>
                      </a:lnTo>
                      <a:lnTo>
                        <a:pt x="713" y="293"/>
                      </a:lnTo>
                      <a:lnTo>
                        <a:pt x="715" y="294"/>
                      </a:lnTo>
                      <a:lnTo>
                        <a:pt x="715" y="295"/>
                      </a:lnTo>
                      <a:lnTo>
                        <a:pt x="714" y="297"/>
                      </a:lnTo>
                      <a:lnTo>
                        <a:pt x="714" y="298"/>
                      </a:lnTo>
                      <a:lnTo>
                        <a:pt x="715" y="298"/>
                      </a:lnTo>
                      <a:lnTo>
                        <a:pt x="715" y="300"/>
                      </a:lnTo>
                      <a:lnTo>
                        <a:pt x="715" y="302"/>
                      </a:lnTo>
                      <a:lnTo>
                        <a:pt x="715" y="303"/>
                      </a:lnTo>
                      <a:lnTo>
                        <a:pt x="715" y="305"/>
                      </a:lnTo>
                      <a:lnTo>
                        <a:pt x="715" y="306"/>
                      </a:lnTo>
                      <a:lnTo>
                        <a:pt x="716" y="307"/>
                      </a:lnTo>
                      <a:lnTo>
                        <a:pt x="716" y="309"/>
                      </a:lnTo>
                      <a:lnTo>
                        <a:pt x="717" y="310"/>
                      </a:lnTo>
                      <a:lnTo>
                        <a:pt x="717" y="311"/>
                      </a:lnTo>
                      <a:lnTo>
                        <a:pt x="716" y="312"/>
                      </a:lnTo>
                      <a:lnTo>
                        <a:pt x="715" y="313"/>
                      </a:lnTo>
                      <a:lnTo>
                        <a:pt x="715" y="315"/>
                      </a:lnTo>
                      <a:lnTo>
                        <a:pt x="714" y="316"/>
                      </a:lnTo>
                      <a:lnTo>
                        <a:pt x="715" y="317"/>
                      </a:lnTo>
                      <a:lnTo>
                        <a:pt x="715" y="318"/>
                      </a:lnTo>
                      <a:lnTo>
                        <a:pt x="716" y="319"/>
                      </a:lnTo>
                      <a:lnTo>
                        <a:pt x="716" y="320"/>
                      </a:lnTo>
                      <a:lnTo>
                        <a:pt x="716" y="322"/>
                      </a:lnTo>
                      <a:lnTo>
                        <a:pt x="716" y="323"/>
                      </a:lnTo>
                      <a:lnTo>
                        <a:pt x="715" y="323"/>
                      </a:lnTo>
                      <a:lnTo>
                        <a:pt x="714" y="324"/>
                      </a:lnTo>
                      <a:lnTo>
                        <a:pt x="714" y="325"/>
                      </a:lnTo>
                      <a:lnTo>
                        <a:pt x="715" y="327"/>
                      </a:lnTo>
                      <a:lnTo>
                        <a:pt x="715" y="328"/>
                      </a:lnTo>
                      <a:lnTo>
                        <a:pt x="716" y="329"/>
                      </a:lnTo>
                      <a:lnTo>
                        <a:pt x="716" y="330"/>
                      </a:lnTo>
                      <a:lnTo>
                        <a:pt x="715" y="331"/>
                      </a:lnTo>
                      <a:lnTo>
                        <a:pt x="714" y="333"/>
                      </a:lnTo>
                      <a:lnTo>
                        <a:pt x="713" y="336"/>
                      </a:lnTo>
                      <a:lnTo>
                        <a:pt x="712" y="337"/>
                      </a:lnTo>
                      <a:lnTo>
                        <a:pt x="710" y="341"/>
                      </a:lnTo>
                      <a:lnTo>
                        <a:pt x="710" y="343"/>
                      </a:lnTo>
                      <a:lnTo>
                        <a:pt x="709" y="345"/>
                      </a:lnTo>
                      <a:lnTo>
                        <a:pt x="708" y="346"/>
                      </a:lnTo>
                      <a:lnTo>
                        <a:pt x="707" y="347"/>
                      </a:lnTo>
                      <a:lnTo>
                        <a:pt x="705" y="349"/>
                      </a:lnTo>
                      <a:lnTo>
                        <a:pt x="702" y="350"/>
                      </a:lnTo>
                      <a:lnTo>
                        <a:pt x="701" y="351"/>
                      </a:lnTo>
                      <a:lnTo>
                        <a:pt x="700" y="351"/>
                      </a:lnTo>
                      <a:lnTo>
                        <a:pt x="699" y="351"/>
                      </a:lnTo>
                      <a:lnTo>
                        <a:pt x="697" y="352"/>
                      </a:lnTo>
                      <a:lnTo>
                        <a:pt x="695" y="352"/>
                      </a:lnTo>
                      <a:lnTo>
                        <a:pt x="691" y="352"/>
                      </a:lnTo>
                      <a:lnTo>
                        <a:pt x="685" y="353"/>
                      </a:lnTo>
                      <a:lnTo>
                        <a:pt x="684" y="354"/>
                      </a:lnTo>
                      <a:lnTo>
                        <a:pt x="683" y="354"/>
                      </a:lnTo>
                      <a:lnTo>
                        <a:pt x="680" y="356"/>
                      </a:lnTo>
                      <a:lnTo>
                        <a:pt x="679" y="357"/>
                      </a:lnTo>
                      <a:lnTo>
                        <a:pt x="678" y="359"/>
                      </a:lnTo>
                      <a:lnTo>
                        <a:pt x="677" y="360"/>
                      </a:lnTo>
                      <a:lnTo>
                        <a:pt x="674" y="365"/>
                      </a:lnTo>
                      <a:lnTo>
                        <a:pt x="673" y="366"/>
                      </a:lnTo>
                      <a:lnTo>
                        <a:pt x="672" y="367"/>
                      </a:lnTo>
                      <a:lnTo>
                        <a:pt x="670" y="368"/>
                      </a:lnTo>
                      <a:lnTo>
                        <a:pt x="669" y="369"/>
                      </a:lnTo>
                      <a:lnTo>
                        <a:pt x="668" y="370"/>
                      </a:lnTo>
                      <a:lnTo>
                        <a:pt x="667" y="371"/>
                      </a:lnTo>
                      <a:lnTo>
                        <a:pt x="664" y="375"/>
                      </a:lnTo>
                      <a:lnTo>
                        <a:pt x="664" y="377"/>
                      </a:lnTo>
                      <a:lnTo>
                        <a:pt x="663" y="378"/>
                      </a:lnTo>
                      <a:lnTo>
                        <a:pt x="662" y="379"/>
                      </a:lnTo>
                      <a:lnTo>
                        <a:pt x="661" y="380"/>
                      </a:lnTo>
                      <a:lnTo>
                        <a:pt x="660" y="380"/>
                      </a:lnTo>
                      <a:lnTo>
                        <a:pt x="656" y="383"/>
                      </a:lnTo>
                      <a:lnTo>
                        <a:pt x="655" y="383"/>
                      </a:lnTo>
                      <a:lnTo>
                        <a:pt x="654" y="385"/>
                      </a:lnTo>
                      <a:lnTo>
                        <a:pt x="652" y="387"/>
                      </a:lnTo>
                      <a:lnTo>
                        <a:pt x="652" y="390"/>
                      </a:lnTo>
                      <a:lnTo>
                        <a:pt x="650" y="392"/>
                      </a:lnTo>
                      <a:lnTo>
                        <a:pt x="650" y="393"/>
                      </a:lnTo>
                      <a:lnTo>
                        <a:pt x="649" y="396"/>
                      </a:lnTo>
                      <a:lnTo>
                        <a:pt x="649" y="397"/>
                      </a:lnTo>
                      <a:lnTo>
                        <a:pt x="650" y="399"/>
                      </a:lnTo>
                      <a:lnTo>
                        <a:pt x="650" y="400"/>
                      </a:lnTo>
                      <a:lnTo>
                        <a:pt x="650" y="401"/>
                      </a:lnTo>
                      <a:lnTo>
                        <a:pt x="649" y="404"/>
                      </a:lnTo>
                      <a:lnTo>
                        <a:pt x="649" y="405"/>
                      </a:lnTo>
                      <a:lnTo>
                        <a:pt x="649" y="408"/>
                      </a:lnTo>
                      <a:lnTo>
                        <a:pt x="649" y="409"/>
                      </a:lnTo>
                      <a:lnTo>
                        <a:pt x="650" y="410"/>
                      </a:lnTo>
                      <a:lnTo>
                        <a:pt x="650" y="411"/>
                      </a:lnTo>
                      <a:lnTo>
                        <a:pt x="650" y="412"/>
                      </a:lnTo>
                      <a:lnTo>
                        <a:pt x="650" y="413"/>
                      </a:lnTo>
                      <a:lnTo>
                        <a:pt x="650" y="415"/>
                      </a:lnTo>
                      <a:lnTo>
                        <a:pt x="649" y="416"/>
                      </a:lnTo>
                      <a:lnTo>
                        <a:pt x="649" y="417"/>
                      </a:lnTo>
                      <a:lnTo>
                        <a:pt x="648" y="418"/>
                      </a:lnTo>
                      <a:lnTo>
                        <a:pt x="647" y="418"/>
                      </a:lnTo>
                      <a:lnTo>
                        <a:pt x="646" y="419"/>
                      </a:lnTo>
                      <a:lnTo>
                        <a:pt x="645" y="419"/>
                      </a:lnTo>
                      <a:lnTo>
                        <a:pt x="643" y="420"/>
                      </a:lnTo>
                      <a:lnTo>
                        <a:pt x="642" y="419"/>
                      </a:lnTo>
                      <a:lnTo>
                        <a:pt x="641" y="419"/>
                      </a:lnTo>
                      <a:lnTo>
                        <a:pt x="640" y="419"/>
                      </a:lnTo>
                      <a:lnTo>
                        <a:pt x="639" y="420"/>
                      </a:lnTo>
                      <a:lnTo>
                        <a:pt x="637" y="422"/>
                      </a:lnTo>
                      <a:lnTo>
                        <a:pt x="637" y="423"/>
                      </a:lnTo>
                      <a:lnTo>
                        <a:pt x="636" y="423"/>
                      </a:lnTo>
                      <a:lnTo>
                        <a:pt x="635" y="424"/>
                      </a:lnTo>
                      <a:lnTo>
                        <a:pt x="634" y="426"/>
                      </a:lnTo>
                      <a:lnTo>
                        <a:pt x="634" y="427"/>
                      </a:lnTo>
                      <a:lnTo>
                        <a:pt x="634" y="429"/>
                      </a:lnTo>
                      <a:lnTo>
                        <a:pt x="633" y="430"/>
                      </a:lnTo>
                      <a:lnTo>
                        <a:pt x="632" y="432"/>
                      </a:lnTo>
                      <a:lnTo>
                        <a:pt x="632" y="433"/>
                      </a:lnTo>
                      <a:lnTo>
                        <a:pt x="631" y="433"/>
                      </a:lnTo>
                      <a:lnTo>
                        <a:pt x="630" y="433"/>
                      </a:lnTo>
                      <a:lnTo>
                        <a:pt x="630" y="434"/>
                      </a:lnTo>
                      <a:lnTo>
                        <a:pt x="629" y="435"/>
                      </a:lnTo>
                      <a:lnTo>
                        <a:pt x="628" y="435"/>
                      </a:lnTo>
                      <a:lnTo>
                        <a:pt x="626" y="436"/>
                      </a:lnTo>
                      <a:lnTo>
                        <a:pt x="625" y="435"/>
                      </a:lnTo>
                      <a:lnTo>
                        <a:pt x="624" y="435"/>
                      </a:lnTo>
                      <a:lnTo>
                        <a:pt x="623" y="436"/>
                      </a:lnTo>
                      <a:lnTo>
                        <a:pt x="623" y="437"/>
                      </a:lnTo>
                      <a:lnTo>
                        <a:pt x="623" y="441"/>
                      </a:lnTo>
                      <a:lnTo>
                        <a:pt x="622" y="442"/>
                      </a:lnTo>
                      <a:lnTo>
                        <a:pt x="623" y="444"/>
                      </a:lnTo>
                      <a:lnTo>
                        <a:pt x="624" y="446"/>
                      </a:lnTo>
                      <a:lnTo>
                        <a:pt x="624" y="447"/>
                      </a:lnTo>
                      <a:lnTo>
                        <a:pt x="624" y="448"/>
                      </a:lnTo>
                      <a:lnTo>
                        <a:pt x="624" y="449"/>
                      </a:lnTo>
                      <a:lnTo>
                        <a:pt x="624" y="450"/>
                      </a:lnTo>
                      <a:lnTo>
                        <a:pt x="624" y="452"/>
                      </a:lnTo>
                      <a:lnTo>
                        <a:pt x="623" y="455"/>
                      </a:lnTo>
                      <a:lnTo>
                        <a:pt x="623" y="457"/>
                      </a:lnTo>
                      <a:lnTo>
                        <a:pt x="623" y="458"/>
                      </a:lnTo>
                      <a:lnTo>
                        <a:pt x="623" y="459"/>
                      </a:lnTo>
                      <a:lnTo>
                        <a:pt x="621" y="460"/>
                      </a:lnTo>
                      <a:lnTo>
                        <a:pt x="619" y="462"/>
                      </a:lnTo>
                      <a:lnTo>
                        <a:pt x="618" y="464"/>
                      </a:lnTo>
                      <a:lnTo>
                        <a:pt x="617" y="465"/>
                      </a:lnTo>
                      <a:lnTo>
                        <a:pt x="617" y="466"/>
                      </a:lnTo>
                      <a:lnTo>
                        <a:pt x="617" y="468"/>
                      </a:lnTo>
                      <a:lnTo>
                        <a:pt x="616" y="470"/>
                      </a:lnTo>
                      <a:lnTo>
                        <a:pt x="615" y="470"/>
                      </a:lnTo>
                      <a:lnTo>
                        <a:pt x="615" y="471"/>
                      </a:lnTo>
                      <a:lnTo>
                        <a:pt x="614" y="471"/>
                      </a:lnTo>
                      <a:lnTo>
                        <a:pt x="613" y="472"/>
                      </a:lnTo>
                      <a:lnTo>
                        <a:pt x="612" y="474"/>
                      </a:lnTo>
                      <a:lnTo>
                        <a:pt x="609" y="476"/>
                      </a:lnTo>
                      <a:lnTo>
                        <a:pt x="607" y="475"/>
                      </a:lnTo>
                      <a:lnTo>
                        <a:pt x="605" y="475"/>
                      </a:lnTo>
                      <a:lnTo>
                        <a:pt x="605" y="474"/>
                      </a:lnTo>
                      <a:lnTo>
                        <a:pt x="603" y="474"/>
                      </a:lnTo>
                      <a:lnTo>
                        <a:pt x="602" y="474"/>
                      </a:lnTo>
                      <a:lnTo>
                        <a:pt x="601" y="475"/>
                      </a:lnTo>
                      <a:lnTo>
                        <a:pt x="601" y="476"/>
                      </a:lnTo>
                      <a:lnTo>
                        <a:pt x="600" y="477"/>
                      </a:lnTo>
                      <a:lnTo>
                        <a:pt x="599" y="478"/>
                      </a:lnTo>
                      <a:lnTo>
                        <a:pt x="598" y="479"/>
                      </a:lnTo>
                      <a:lnTo>
                        <a:pt x="598" y="480"/>
                      </a:lnTo>
                      <a:lnTo>
                        <a:pt x="598" y="481"/>
                      </a:lnTo>
                      <a:lnTo>
                        <a:pt x="599" y="481"/>
                      </a:lnTo>
                      <a:lnTo>
                        <a:pt x="599" y="482"/>
                      </a:lnTo>
                      <a:lnTo>
                        <a:pt x="600" y="483"/>
                      </a:lnTo>
                      <a:lnTo>
                        <a:pt x="601" y="484"/>
                      </a:lnTo>
                      <a:lnTo>
                        <a:pt x="602" y="486"/>
                      </a:lnTo>
                      <a:lnTo>
                        <a:pt x="602" y="487"/>
                      </a:lnTo>
                      <a:lnTo>
                        <a:pt x="603" y="488"/>
                      </a:lnTo>
                      <a:lnTo>
                        <a:pt x="603" y="489"/>
                      </a:lnTo>
                      <a:lnTo>
                        <a:pt x="603" y="490"/>
                      </a:lnTo>
                      <a:lnTo>
                        <a:pt x="603" y="491"/>
                      </a:lnTo>
                      <a:lnTo>
                        <a:pt x="602" y="492"/>
                      </a:lnTo>
                      <a:lnTo>
                        <a:pt x="601" y="495"/>
                      </a:lnTo>
                      <a:lnTo>
                        <a:pt x="600" y="496"/>
                      </a:lnTo>
                      <a:lnTo>
                        <a:pt x="600" y="497"/>
                      </a:lnTo>
                      <a:lnTo>
                        <a:pt x="598" y="498"/>
                      </a:lnTo>
                      <a:lnTo>
                        <a:pt x="598" y="499"/>
                      </a:lnTo>
                      <a:lnTo>
                        <a:pt x="597" y="500"/>
                      </a:lnTo>
                      <a:lnTo>
                        <a:pt x="596" y="500"/>
                      </a:lnTo>
                      <a:lnTo>
                        <a:pt x="595" y="500"/>
                      </a:lnTo>
                      <a:lnTo>
                        <a:pt x="594" y="500"/>
                      </a:lnTo>
                      <a:lnTo>
                        <a:pt x="593" y="501"/>
                      </a:lnTo>
                      <a:lnTo>
                        <a:pt x="592" y="502"/>
                      </a:lnTo>
                      <a:lnTo>
                        <a:pt x="591" y="502"/>
                      </a:lnTo>
                      <a:lnTo>
                        <a:pt x="590" y="504"/>
                      </a:lnTo>
                      <a:lnTo>
                        <a:pt x="589" y="506"/>
                      </a:lnTo>
                      <a:lnTo>
                        <a:pt x="589" y="507"/>
                      </a:lnTo>
                      <a:lnTo>
                        <a:pt x="589" y="508"/>
                      </a:lnTo>
                      <a:lnTo>
                        <a:pt x="588" y="510"/>
                      </a:lnTo>
                      <a:lnTo>
                        <a:pt x="586" y="511"/>
                      </a:lnTo>
                      <a:lnTo>
                        <a:pt x="584" y="513"/>
                      </a:lnTo>
                      <a:lnTo>
                        <a:pt x="583" y="514"/>
                      </a:lnTo>
                      <a:lnTo>
                        <a:pt x="582" y="515"/>
                      </a:lnTo>
                      <a:lnTo>
                        <a:pt x="581" y="516"/>
                      </a:lnTo>
                      <a:lnTo>
                        <a:pt x="580" y="517"/>
                      </a:lnTo>
                      <a:lnTo>
                        <a:pt x="579" y="517"/>
                      </a:lnTo>
                      <a:lnTo>
                        <a:pt x="578" y="518"/>
                      </a:lnTo>
                      <a:lnTo>
                        <a:pt x="577" y="519"/>
                      </a:lnTo>
                      <a:lnTo>
                        <a:pt x="576" y="520"/>
                      </a:lnTo>
                      <a:lnTo>
                        <a:pt x="575" y="521"/>
                      </a:lnTo>
                      <a:lnTo>
                        <a:pt x="575" y="522"/>
                      </a:lnTo>
                      <a:lnTo>
                        <a:pt x="574" y="525"/>
                      </a:lnTo>
                      <a:lnTo>
                        <a:pt x="574" y="526"/>
                      </a:lnTo>
                      <a:lnTo>
                        <a:pt x="573" y="528"/>
                      </a:lnTo>
                      <a:lnTo>
                        <a:pt x="572" y="530"/>
                      </a:lnTo>
                      <a:lnTo>
                        <a:pt x="572" y="532"/>
                      </a:lnTo>
                      <a:lnTo>
                        <a:pt x="571" y="534"/>
                      </a:lnTo>
                      <a:lnTo>
                        <a:pt x="569" y="535"/>
                      </a:lnTo>
                      <a:lnTo>
                        <a:pt x="569" y="536"/>
                      </a:lnTo>
                      <a:lnTo>
                        <a:pt x="567" y="537"/>
                      </a:lnTo>
                      <a:lnTo>
                        <a:pt x="566" y="538"/>
                      </a:lnTo>
                      <a:lnTo>
                        <a:pt x="565" y="540"/>
                      </a:lnTo>
                      <a:lnTo>
                        <a:pt x="564" y="541"/>
                      </a:lnTo>
                      <a:lnTo>
                        <a:pt x="563" y="542"/>
                      </a:lnTo>
                      <a:lnTo>
                        <a:pt x="562" y="543"/>
                      </a:lnTo>
                      <a:lnTo>
                        <a:pt x="561" y="544"/>
                      </a:lnTo>
                      <a:lnTo>
                        <a:pt x="560" y="544"/>
                      </a:lnTo>
                      <a:lnTo>
                        <a:pt x="558" y="546"/>
                      </a:lnTo>
                      <a:lnTo>
                        <a:pt x="557" y="547"/>
                      </a:lnTo>
                      <a:lnTo>
                        <a:pt x="557" y="548"/>
                      </a:lnTo>
                      <a:lnTo>
                        <a:pt x="555" y="549"/>
                      </a:lnTo>
                      <a:lnTo>
                        <a:pt x="555" y="548"/>
                      </a:lnTo>
                      <a:lnTo>
                        <a:pt x="554" y="549"/>
                      </a:lnTo>
                      <a:lnTo>
                        <a:pt x="553" y="549"/>
                      </a:lnTo>
                      <a:lnTo>
                        <a:pt x="551" y="550"/>
                      </a:lnTo>
                      <a:lnTo>
                        <a:pt x="549" y="551"/>
                      </a:lnTo>
                      <a:lnTo>
                        <a:pt x="548" y="551"/>
                      </a:lnTo>
                      <a:lnTo>
                        <a:pt x="547" y="551"/>
                      </a:lnTo>
                      <a:lnTo>
                        <a:pt x="546" y="553"/>
                      </a:lnTo>
                      <a:lnTo>
                        <a:pt x="543" y="554"/>
                      </a:lnTo>
                      <a:lnTo>
                        <a:pt x="542" y="554"/>
                      </a:lnTo>
                      <a:lnTo>
                        <a:pt x="542" y="555"/>
                      </a:lnTo>
                      <a:lnTo>
                        <a:pt x="541" y="556"/>
                      </a:lnTo>
                      <a:lnTo>
                        <a:pt x="540" y="556"/>
                      </a:lnTo>
                      <a:lnTo>
                        <a:pt x="539" y="556"/>
                      </a:lnTo>
                      <a:lnTo>
                        <a:pt x="538" y="557"/>
                      </a:lnTo>
                      <a:lnTo>
                        <a:pt x="537" y="557"/>
                      </a:lnTo>
                      <a:lnTo>
                        <a:pt x="536" y="557"/>
                      </a:lnTo>
                      <a:lnTo>
                        <a:pt x="535" y="558"/>
                      </a:lnTo>
                      <a:lnTo>
                        <a:pt x="534" y="558"/>
                      </a:lnTo>
                      <a:lnTo>
                        <a:pt x="533" y="559"/>
                      </a:lnTo>
                      <a:lnTo>
                        <a:pt x="531" y="560"/>
                      </a:lnTo>
                      <a:lnTo>
                        <a:pt x="529" y="561"/>
                      </a:lnTo>
                      <a:lnTo>
                        <a:pt x="528" y="562"/>
                      </a:lnTo>
                      <a:lnTo>
                        <a:pt x="527" y="563"/>
                      </a:lnTo>
                      <a:lnTo>
                        <a:pt x="526" y="563"/>
                      </a:lnTo>
                      <a:lnTo>
                        <a:pt x="525" y="564"/>
                      </a:lnTo>
                      <a:lnTo>
                        <a:pt x="524" y="565"/>
                      </a:lnTo>
                      <a:lnTo>
                        <a:pt x="523" y="566"/>
                      </a:lnTo>
                      <a:lnTo>
                        <a:pt x="522" y="566"/>
                      </a:lnTo>
                      <a:lnTo>
                        <a:pt x="521" y="567"/>
                      </a:lnTo>
                      <a:lnTo>
                        <a:pt x="521" y="568"/>
                      </a:lnTo>
                      <a:lnTo>
                        <a:pt x="520" y="569"/>
                      </a:lnTo>
                      <a:lnTo>
                        <a:pt x="519" y="570"/>
                      </a:lnTo>
                      <a:lnTo>
                        <a:pt x="516" y="571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1" y="573"/>
                      </a:lnTo>
                      <a:lnTo>
                        <a:pt x="506" y="574"/>
                      </a:lnTo>
                      <a:lnTo>
                        <a:pt x="505" y="575"/>
                      </a:lnTo>
                      <a:lnTo>
                        <a:pt x="505" y="577"/>
                      </a:lnTo>
                      <a:lnTo>
                        <a:pt x="504" y="577"/>
                      </a:lnTo>
                      <a:lnTo>
                        <a:pt x="504" y="578"/>
                      </a:lnTo>
                      <a:lnTo>
                        <a:pt x="503" y="578"/>
                      </a:lnTo>
                      <a:lnTo>
                        <a:pt x="501" y="578"/>
                      </a:lnTo>
                      <a:lnTo>
                        <a:pt x="499" y="579"/>
                      </a:lnTo>
                      <a:lnTo>
                        <a:pt x="498" y="580"/>
                      </a:lnTo>
                      <a:lnTo>
                        <a:pt x="496" y="582"/>
                      </a:lnTo>
                      <a:lnTo>
                        <a:pt x="495" y="584"/>
                      </a:lnTo>
                      <a:lnTo>
                        <a:pt x="494" y="585"/>
                      </a:lnTo>
                      <a:lnTo>
                        <a:pt x="494" y="586"/>
                      </a:lnTo>
                      <a:lnTo>
                        <a:pt x="494" y="587"/>
                      </a:lnTo>
                      <a:lnTo>
                        <a:pt x="494" y="588"/>
                      </a:lnTo>
                      <a:lnTo>
                        <a:pt x="493" y="589"/>
                      </a:lnTo>
                      <a:lnTo>
                        <a:pt x="492" y="592"/>
                      </a:lnTo>
                      <a:lnTo>
                        <a:pt x="490" y="593"/>
                      </a:lnTo>
                      <a:lnTo>
                        <a:pt x="490" y="594"/>
                      </a:lnTo>
                      <a:lnTo>
                        <a:pt x="489" y="595"/>
                      </a:lnTo>
                      <a:lnTo>
                        <a:pt x="488" y="595"/>
                      </a:lnTo>
                      <a:lnTo>
                        <a:pt x="486" y="598"/>
                      </a:lnTo>
                      <a:lnTo>
                        <a:pt x="485" y="599"/>
                      </a:lnTo>
                      <a:lnTo>
                        <a:pt x="483" y="599"/>
                      </a:lnTo>
                      <a:lnTo>
                        <a:pt x="482" y="599"/>
                      </a:lnTo>
                      <a:lnTo>
                        <a:pt x="481" y="599"/>
                      </a:lnTo>
                      <a:lnTo>
                        <a:pt x="480" y="599"/>
                      </a:lnTo>
                      <a:lnTo>
                        <a:pt x="476" y="601"/>
                      </a:lnTo>
                      <a:lnTo>
                        <a:pt x="472" y="602"/>
                      </a:lnTo>
                      <a:lnTo>
                        <a:pt x="471" y="603"/>
                      </a:lnTo>
                      <a:lnTo>
                        <a:pt x="469" y="603"/>
                      </a:lnTo>
                      <a:lnTo>
                        <a:pt x="469" y="604"/>
                      </a:lnTo>
                      <a:lnTo>
                        <a:pt x="468" y="605"/>
                      </a:lnTo>
                      <a:lnTo>
                        <a:pt x="467" y="606"/>
                      </a:lnTo>
                      <a:lnTo>
                        <a:pt x="465" y="606"/>
                      </a:lnTo>
                      <a:lnTo>
                        <a:pt x="464" y="606"/>
                      </a:lnTo>
                      <a:lnTo>
                        <a:pt x="464" y="607"/>
                      </a:lnTo>
                      <a:lnTo>
                        <a:pt x="463" y="608"/>
                      </a:lnTo>
                      <a:lnTo>
                        <a:pt x="462" y="608"/>
                      </a:lnTo>
                      <a:lnTo>
                        <a:pt x="461" y="609"/>
                      </a:lnTo>
                      <a:lnTo>
                        <a:pt x="460" y="611"/>
                      </a:lnTo>
                      <a:lnTo>
                        <a:pt x="457" y="612"/>
                      </a:lnTo>
                      <a:lnTo>
                        <a:pt x="456" y="612"/>
                      </a:lnTo>
                      <a:lnTo>
                        <a:pt x="455" y="613"/>
                      </a:lnTo>
                      <a:lnTo>
                        <a:pt x="454" y="613"/>
                      </a:lnTo>
                      <a:lnTo>
                        <a:pt x="452" y="614"/>
                      </a:lnTo>
                      <a:lnTo>
                        <a:pt x="451" y="615"/>
                      </a:lnTo>
                      <a:lnTo>
                        <a:pt x="451" y="616"/>
                      </a:lnTo>
                      <a:lnTo>
                        <a:pt x="450" y="616"/>
                      </a:lnTo>
                      <a:lnTo>
                        <a:pt x="449" y="616"/>
                      </a:lnTo>
                      <a:lnTo>
                        <a:pt x="448" y="618"/>
                      </a:lnTo>
                      <a:lnTo>
                        <a:pt x="446" y="620"/>
                      </a:lnTo>
                      <a:lnTo>
                        <a:pt x="446" y="621"/>
                      </a:lnTo>
                      <a:lnTo>
                        <a:pt x="445" y="621"/>
                      </a:lnTo>
                      <a:lnTo>
                        <a:pt x="443" y="622"/>
                      </a:lnTo>
                      <a:lnTo>
                        <a:pt x="441" y="626"/>
                      </a:lnTo>
                      <a:lnTo>
                        <a:pt x="441" y="627"/>
                      </a:lnTo>
                      <a:lnTo>
                        <a:pt x="441" y="628"/>
                      </a:lnTo>
                      <a:lnTo>
                        <a:pt x="441" y="629"/>
                      </a:lnTo>
                      <a:lnTo>
                        <a:pt x="441" y="630"/>
                      </a:lnTo>
                      <a:lnTo>
                        <a:pt x="441" y="633"/>
                      </a:lnTo>
                      <a:lnTo>
                        <a:pt x="441" y="634"/>
                      </a:lnTo>
                      <a:lnTo>
                        <a:pt x="440" y="637"/>
                      </a:lnTo>
                      <a:lnTo>
                        <a:pt x="440" y="638"/>
                      </a:lnTo>
                      <a:lnTo>
                        <a:pt x="440" y="639"/>
                      </a:lnTo>
                      <a:lnTo>
                        <a:pt x="439" y="640"/>
                      </a:lnTo>
                      <a:lnTo>
                        <a:pt x="438" y="641"/>
                      </a:lnTo>
                      <a:lnTo>
                        <a:pt x="438" y="642"/>
                      </a:lnTo>
                      <a:lnTo>
                        <a:pt x="438" y="643"/>
                      </a:lnTo>
                      <a:lnTo>
                        <a:pt x="436" y="645"/>
                      </a:lnTo>
                      <a:lnTo>
                        <a:pt x="435" y="646"/>
                      </a:lnTo>
                      <a:lnTo>
                        <a:pt x="435" y="647"/>
                      </a:lnTo>
                      <a:lnTo>
                        <a:pt x="434" y="649"/>
                      </a:lnTo>
                      <a:lnTo>
                        <a:pt x="433" y="652"/>
                      </a:lnTo>
                      <a:lnTo>
                        <a:pt x="433" y="654"/>
                      </a:lnTo>
                      <a:lnTo>
                        <a:pt x="432" y="656"/>
                      </a:lnTo>
                      <a:lnTo>
                        <a:pt x="429" y="661"/>
                      </a:lnTo>
                      <a:lnTo>
                        <a:pt x="428" y="662"/>
                      </a:lnTo>
                      <a:lnTo>
                        <a:pt x="427" y="663"/>
                      </a:lnTo>
                      <a:lnTo>
                        <a:pt x="427" y="664"/>
                      </a:lnTo>
                      <a:lnTo>
                        <a:pt x="426" y="664"/>
                      </a:lnTo>
                      <a:lnTo>
                        <a:pt x="426" y="665"/>
                      </a:lnTo>
                      <a:lnTo>
                        <a:pt x="425" y="665"/>
                      </a:lnTo>
                      <a:lnTo>
                        <a:pt x="424" y="665"/>
                      </a:lnTo>
                      <a:lnTo>
                        <a:pt x="423" y="666"/>
                      </a:lnTo>
                      <a:lnTo>
                        <a:pt x="421" y="666"/>
                      </a:lnTo>
                      <a:lnTo>
                        <a:pt x="417" y="668"/>
                      </a:lnTo>
                      <a:lnTo>
                        <a:pt x="415" y="669"/>
                      </a:lnTo>
                      <a:lnTo>
                        <a:pt x="413" y="670"/>
                      </a:lnTo>
                      <a:lnTo>
                        <a:pt x="412" y="671"/>
                      </a:lnTo>
                      <a:lnTo>
                        <a:pt x="410" y="672"/>
                      </a:lnTo>
                      <a:lnTo>
                        <a:pt x="409" y="672"/>
                      </a:lnTo>
                      <a:lnTo>
                        <a:pt x="407" y="672"/>
                      </a:lnTo>
                      <a:lnTo>
                        <a:pt x="407" y="671"/>
                      </a:lnTo>
                      <a:lnTo>
                        <a:pt x="406" y="672"/>
                      </a:lnTo>
                      <a:lnTo>
                        <a:pt x="405" y="673"/>
                      </a:lnTo>
                      <a:lnTo>
                        <a:pt x="404" y="674"/>
                      </a:lnTo>
                      <a:lnTo>
                        <a:pt x="403" y="677"/>
                      </a:lnTo>
                      <a:lnTo>
                        <a:pt x="402" y="679"/>
                      </a:lnTo>
                      <a:lnTo>
                        <a:pt x="402" y="680"/>
                      </a:lnTo>
                      <a:lnTo>
                        <a:pt x="402" y="683"/>
                      </a:lnTo>
                      <a:lnTo>
                        <a:pt x="401" y="684"/>
                      </a:lnTo>
                      <a:lnTo>
                        <a:pt x="401" y="685"/>
                      </a:lnTo>
                      <a:lnTo>
                        <a:pt x="400" y="686"/>
                      </a:lnTo>
                      <a:lnTo>
                        <a:pt x="400" y="688"/>
                      </a:lnTo>
                      <a:lnTo>
                        <a:pt x="400" y="689"/>
                      </a:lnTo>
                      <a:lnTo>
                        <a:pt x="399" y="690"/>
                      </a:lnTo>
                      <a:lnTo>
                        <a:pt x="399" y="691"/>
                      </a:lnTo>
                      <a:lnTo>
                        <a:pt x="399" y="692"/>
                      </a:lnTo>
                      <a:lnTo>
                        <a:pt x="399" y="693"/>
                      </a:lnTo>
                      <a:lnTo>
                        <a:pt x="398" y="694"/>
                      </a:lnTo>
                      <a:lnTo>
                        <a:pt x="397" y="695"/>
                      </a:lnTo>
                      <a:lnTo>
                        <a:pt x="397" y="697"/>
                      </a:lnTo>
                      <a:lnTo>
                        <a:pt x="397" y="700"/>
                      </a:lnTo>
                      <a:lnTo>
                        <a:pt x="397" y="701"/>
                      </a:lnTo>
                      <a:lnTo>
                        <a:pt x="396" y="702"/>
                      </a:lnTo>
                      <a:lnTo>
                        <a:pt x="396" y="703"/>
                      </a:lnTo>
                      <a:lnTo>
                        <a:pt x="395" y="703"/>
                      </a:lnTo>
                      <a:lnTo>
                        <a:pt x="395" y="704"/>
                      </a:lnTo>
                      <a:lnTo>
                        <a:pt x="395" y="705"/>
                      </a:lnTo>
                      <a:lnTo>
                        <a:pt x="394" y="705"/>
                      </a:lnTo>
                      <a:lnTo>
                        <a:pt x="394" y="707"/>
                      </a:lnTo>
                      <a:lnTo>
                        <a:pt x="393" y="709"/>
                      </a:lnTo>
                      <a:lnTo>
                        <a:pt x="393" y="711"/>
                      </a:lnTo>
                      <a:lnTo>
                        <a:pt x="393" y="712"/>
                      </a:lnTo>
                      <a:lnTo>
                        <a:pt x="393" y="713"/>
                      </a:lnTo>
                      <a:lnTo>
                        <a:pt x="393" y="714"/>
                      </a:lnTo>
                      <a:lnTo>
                        <a:pt x="393" y="715"/>
                      </a:lnTo>
                      <a:lnTo>
                        <a:pt x="393" y="716"/>
                      </a:lnTo>
                      <a:lnTo>
                        <a:pt x="393" y="718"/>
                      </a:lnTo>
                      <a:lnTo>
                        <a:pt x="393" y="719"/>
                      </a:lnTo>
                      <a:lnTo>
                        <a:pt x="393" y="720"/>
                      </a:lnTo>
                      <a:lnTo>
                        <a:pt x="391" y="725"/>
                      </a:lnTo>
                      <a:lnTo>
                        <a:pt x="390" y="726"/>
                      </a:lnTo>
                      <a:lnTo>
                        <a:pt x="389" y="727"/>
                      </a:lnTo>
                      <a:lnTo>
                        <a:pt x="389" y="728"/>
                      </a:lnTo>
                      <a:lnTo>
                        <a:pt x="388" y="728"/>
                      </a:lnTo>
                      <a:lnTo>
                        <a:pt x="387" y="729"/>
                      </a:lnTo>
                      <a:lnTo>
                        <a:pt x="386" y="729"/>
                      </a:lnTo>
                      <a:lnTo>
                        <a:pt x="384" y="730"/>
                      </a:lnTo>
                      <a:lnTo>
                        <a:pt x="381" y="732"/>
                      </a:lnTo>
                      <a:lnTo>
                        <a:pt x="380" y="733"/>
                      </a:lnTo>
                      <a:lnTo>
                        <a:pt x="379" y="734"/>
                      </a:lnTo>
                      <a:lnTo>
                        <a:pt x="378" y="735"/>
                      </a:lnTo>
                      <a:lnTo>
                        <a:pt x="376" y="735"/>
                      </a:lnTo>
                      <a:lnTo>
                        <a:pt x="376" y="736"/>
                      </a:lnTo>
                      <a:lnTo>
                        <a:pt x="375" y="736"/>
                      </a:lnTo>
                      <a:lnTo>
                        <a:pt x="374" y="736"/>
                      </a:lnTo>
                      <a:lnTo>
                        <a:pt x="373" y="737"/>
                      </a:lnTo>
                      <a:lnTo>
                        <a:pt x="372" y="737"/>
                      </a:lnTo>
                      <a:lnTo>
                        <a:pt x="372" y="736"/>
                      </a:lnTo>
                      <a:lnTo>
                        <a:pt x="371" y="735"/>
                      </a:lnTo>
                      <a:lnTo>
                        <a:pt x="370" y="734"/>
                      </a:lnTo>
                      <a:lnTo>
                        <a:pt x="370" y="733"/>
                      </a:lnTo>
                      <a:lnTo>
                        <a:pt x="370" y="732"/>
                      </a:lnTo>
                      <a:lnTo>
                        <a:pt x="369" y="732"/>
                      </a:lnTo>
                      <a:lnTo>
                        <a:pt x="369" y="731"/>
                      </a:lnTo>
                      <a:lnTo>
                        <a:pt x="370" y="730"/>
                      </a:lnTo>
                      <a:lnTo>
                        <a:pt x="369" y="730"/>
                      </a:lnTo>
                      <a:lnTo>
                        <a:pt x="368" y="730"/>
                      </a:lnTo>
                      <a:lnTo>
                        <a:pt x="367" y="730"/>
                      </a:lnTo>
                      <a:lnTo>
                        <a:pt x="366" y="730"/>
                      </a:lnTo>
                      <a:lnTo>
                        <a:pt x="366" y="729"/>
                      </a:lnTo>
                      <a:lnTo>
                        <a:pt x="365" y="728"/>
                      </a:lnTo>
                      <a:lnTo>
                        <a:pt x="364" y="728"/>
                      </a:lnTo>
                      <a:lnTo>
                        <a:pt x="363" y="727"/>
                      </a:lnTo>
                      <a:lnTo>
                        <a:pt x="363" y="726"/>
                      </a:lnTo>
                      <a:lnTo>
                        <a:pt x="362" y="725"/>
                      </a:lnTo>
                      <a:lnTo>
                        <a:pt x="361" y="725"/>
                      </a:lnTo>
                      <a:lnTo>
                        <a:pt x="361" y="724"/>
                      </a:lnTo>
                      <a:lnTo>
                        <a:pt x="360" y="723"/>
                      </a:lnTo>
                      <a:lnTo>
                        <a:pt x="360" y="721"/>
                      </a:lnTo>
                      <a:lnTo>
                        <a:pt x="360" y="720"/>
                      </a:lnTo>
                      <a:lnTo>
                        <a:pt x="359" y="720"/>
                      </a:lnTo>
                      <a:lnTo>
                        <a:pt x="359" y="719"/>
                      </a:lnTo>
                      <a:lnTo>
                        <a:pt x="358" y="718"/>
                      </a:lnTo>
                      <a:lnTo>
                        <a:pt x="355" y="718"/>
                      </a:lnTo>
                      <a:lnTo>
                        <a:pt x="354" y="718"/>
                      </a:lnTo>
                      <a:lnTo>
                        <a:pt x="353" y="717"/>
                      </a:lnTo>
                      <a:lnTo>
                        <a:pt x="353" y="716"/>
                      </a:lnTo>
                      <a:lnTo>
                        <a:pt x="352" y="716"/>
                      </a:lnTo>
                      <a:lnTo>
                        <a:pt x="351" y="716"/>
                      </a:lnTo>
                      <a:lnTo>
                        <a:pt x="350" y="715"/>
                      </a:lnTo>
                      <a:lnTo>
                        <a:pt x="349" y="715"/>
                      </a:lnTo>
                      <a:lnTo>
                        <a:pt x="348" y="715"/>
                      </a:lnTo>
                      <a:lnTo>
                        <a:pt x="347" y="715"/>
                      </a:lnTo>
                      <a:lnTo>
                        <a:pt x="346" y="715"/>
                      </a:lnTo>
                      <a:lnTo>
                        <a:pt x="346" y="714"/>
                      </a:lnTo>
                      <a:lnTo>
                        <a:pt x="346" y="713"/>
                      </a:lnTo>
                      <a:lnTo>
                        <a:pt x="345" y="712"/>
                      </a:lnTo>
                      <a:lnTo>
                        <a:pt x="345" y="711"/>
                      </a:lnTo>
                      <a:lnTo>
                        <a:pt x="344" y="711"/>
                      </a:lnTo>
                      <a:lnTo>
                        <a:pt x="344" y="712"/>
                      </a:lnTo>
                      <a:lnTo>
                        <a:pt x="343" y="712"/>
                      </a:lnTo>
                      <a:lnTo>
                        <a:pt x="343" y="713"/>
                      </a:lnTo>
                      <a:lnTo>
                        <a:pt x="342" y="713"/>
                      </a:lnTo>
                      <a:lnTo>
                        <a:pt x="341" y="711"/>
                      </a:lnTo>
                      <a:lnTo>
                        <a:pt x="340" y="710"/>
                      </a:lnTo>
                      <a:lnTo>
                        <a:pt x="339" y="710"/>
                      </a:lnTo>
                      <a:lnTo>
                        <a:pt x="338" y="711"/>
                      </a:lnTo>
                      <a:lnTo>
                        <a:pt x="338" y="709"/>
                      </a:lnTo>
                      <a:lnTo>
                        <a:pt x="337" y="709"/>
                      </a:lnTo>
                      <a:lnTo>
                        <a:pt x="336" y="708"/>
                      </a:lnTo>
                      <a:lnTo>
                        <a:pt x="335" y="709"/>
                      </a:lnTo>
                      <a:lnTo>
                        <a:pt x="335" y="710"/>
                      </a:lnTo>
                      <a:lnTo>
                        <a:pt x="334" y="710"/>
                      </a:lnTo>
                      <a:lnTo>
                        <a:pt x="333" y="711"/>
                      </a:lnTo>
                      <a:lnTo>
                        <a:pt x="333" y="713"/>
                      </a:lnTo>
                      <a:lnTo>
                        <a:pt x="333" y="714"/>
                      </a:lnTo>
                      <a:lnTo>
                        <a:pt x="332" y="713"/>
                      </a:lnTo>
                      <a:lnTo>
                        <a:pt x="332" y="714"/>
                      </a:lnTo>
                      <a:lnTo>
                        <a:pt x="331" y="714"/>
                      </a:lnTo>
                      <a:lnTo>
                        <a:pt x="330" y="714"/>
                      </a:lnTo>
                      <a:lnTo>
                        <a:pt x="329" y="714"/>
                      </a:lnTo>
                      <a:lnTo>
                        <a:pt x="328" y="713"/>
                      </a:lnTo>
                      <a:lnTo>
                        <a:pt x="327" y="713"/>
                      </a:lnTo>
                      <a:lnTo>
                        <a:pt x="327" y="714"/>
                      </a:lnTo>
                      <a:lnTo>
                        <a:pt x="326" y="713"/>
                      </a:lnTo>
                      <a:lnTo>
                        <a:pt x="326" y="714"/>
                      </a:lnTo>
                      <a:lnTo>
                        <a:pt x="325" y="714"/>
                      </a:lnTo>
                      <a:lnTo>
                        <a:pt x="324" y="714"/>
                      </a:lnTo>
                      <a:lnTo>
                        <a:pt x="323" y="715"/>
                      </a:lnTo>
                      <a:lnTo>
                        <a:pt x="322" y="716"/>
                      </a:lnTo>
                      <a:lnTo>
                        <a:pt x="321" y="716"/>
                      </a:lnTo>
                      <a:lnTo>
                        <a:pt x="320" y="715"/>
                      </a:lnTo>
                      <a:lnTo>
                        <a:pt x="319" y="715"/>
                      </a:lnTo>
                      <a:lnTo>
                        <a:pt x="319" y="716"/>
                      </a:lnTo>
                      <a:lnTo>
                        <a:pt x="319" y="717"/>
                      </a:lnTo>
                      <a:lnTo>
                        <a:pt x="319" y="718"/>
                      </a:lnTo>
                      <a:lnTo>
                        <a:pt x="318" y="717"/>
                      </a:lnTo>
                      <a:lnTo>
                        <a:pt x="317" y="718"/>
                      </a:lnTo>
                      <a:lnTo>
                        <a:pt x="317" y="717"/>
                      </a:lnTo>
                      <a:lnTo>
                        <a:pt x="316" y="718"/>
                      </a:lnTo>
                      <a:lnTo>
                        <a:pt x="316" y="717"/>
                      </a:lnTo>
                      <a:lnTo>
                        <a:pt x="316" y="716"/>
                      </a:lnTo>
                      <a:lnTo>
                        <a:pt x="315" y="716"/>
                      </a:lnTo>
                      <a:lnTo>
                        <a:pt x="315" y="717"/>
                      </a:lnTo>
                      <a:lnTo>
                        <a:pt x="314" y="718"/>
                      </a:lnTo>
                      <a:lnTo>
                        <a:pt x="313" y="718"/>
                      </a:lnTo>
                      <a:lnTo>
                        <a:pt x="312" y="718"/>
                      </a:lnTo>
                      <a:lnTo>
                        <a:pt x="312" y="719"/>
                      </a:lnTo>
                      <a:lnTo>
                        <a:pt x="311" y="719"/>
                      </a:lnTo>
                      <a:lnTo>
                        <a:pt x="311" y="720"/>
                      </a:lnTo>
                      <a:lnTo>
                        <a:pt x="311" y="721"/>
                      </a:lnTo>
                      <a:lnTo>
                        <a:pt x="311" y="722"/>
                      </a:lnTo>
                      <a:lnTo>
                        <a:pt x="311" y="723"/>
                      </a:lnTo>
                      <a:lnTo>
                        <a:pt x="310" y="723"/>
                      </a:lnTo>
                      <a:lnTo>
                        <a:pt x="310" y="724"/>
                      </a:lnTo>
                      <a:lnTo>
                        <a:pt x="309" y="723"/>
                      </a:lnTo>
                      <a:lnTo>
                        <a:pt x="308" y="723"/>
                      </a:lnTo>
                      <a:lnTo>
                        <a:pt x="307" y="723"/>
                      </a:lnTo>
                      <a:lnTo>
                        <a:pt x="306" y="723"/>
                      </a:lnTo>
                      <a:lnTo>
                        <a:pt x="306" y="722"/>
                      </a:lnTo>
                      <a:lnTo>
                        <a:pt x="305" y="723"/>
                      </a:lnTo>
                      <a:lnTo>
                        <a:pt x="304" y="723"/>
                      </a:lnTo>
                      <a:lnTo>
                        <a:pt x="304" y="722"/>
                      </a:lnTo>
                      <a:lnTo>
                        <a:pt x="304" y="723"/>
                      </a:lnTo>
                      <a:lnTo>
                        <a:pt x="302" y="724"/>
                      </a:lnTo>
                      <a:lnTo>
                        <a:pt x="301" y="724"/>
                      </a:lnTo>
                      <a:lnTo>
                        <a:pt x="300" y="724"/>
                      </a:lnTo>
                      <a:lnTo>
                        <a:pt x="300" y="725"/>
                      </a:lnTo>
                      <a:lnTo>
                        <a:pt x="299" y="725"/>
                      </a:lnTo>
                      <a:lnTo>
                        <a:pt x="298" y="725"/>
                      </a:lnTo>
                      <a:lnTo>
                        <a:pt x="298" y="726"/>
                      </a:lnTo>
                      <a:lnTo>
                        <a:pt x="297" y="726"/>
                      </a:lnTo>
                      <a:lnTo>
                        <a:pt x="296" y="725"/>
                      </a:lnTo>
                      <a:lnTo>
                        <a:pt x="297" y="725"/>
                      </a:lnTo>
                      <a:lnTo>
                        <a:pt x="296" y="725"/>
                      </a:lnTo>
                      <a:lnTo>
                        <a:pt x="295" y="725"/>
                      </a:lnTo>
                      <a:lnTo>
                        <a:pt x="295" y="724"/>
                      </a:lnTo>
                      <a:lnTo>
                        <a:pt x="294" y="724"/>
                      </a:lnTo>
                      <a:lnTo>
                        <a:pt x="294" y="723"/>
                      </a:lnTo>
                      <a:lnTo>
                        <a:pt x="294" y="724"/>
                      </a:lnTo>
                      <a:lnTo>
                        <a:pt x="293" y="723"/>
                      </a:lnTo>
                      <a:lnTo>
                        <a:pt x="292" y="724"/>
                      </a:lnTo>
                      <a:lnTo>
                        <a:pt x="291" y="724"/>
                      </a:lnTo>
                      <a:lnTo>
                        <a:pt x="291" y="725"/>
                      </a:lnTo>
                      <a:lnTo>
                        <a:pt x="290" y="725"/>
                      </a:lnTo>
                      <a:lnTo>
                        <a:pt x="289" y="726"/>
                      </a:lnTo>
                      <a:lnTo>
                        <a:pt x="289" y="725"/>
                      </a:lnTo>
                      <a:lnTo>
                        <a:pt x="288" y="725"/>
                      </a:lnTo>
                      <a:lnTo>
                        <a:pt x="288" y="726"/>
                      </a:lnTo>
                      <a:lnTo>
                        <a:pt x="287" y="725"/>
                      </a:lnTo>
                      <a:lnTo>
                        <a:pt x="287" y="726"/>
                      </a:lnTo>
                      <a:lnTo>
                        <a:pt x="286" y="726"/>
                      </a:lnTo>
                      <a:lnTo>
                        <a:pt x="286" y="725"/>
                      </a:lnTo>
                      <a:lnTo>
                        <a:pt x="285" y="725"/>
                      </a:lnTo>
                      <a:lnTo>
                        <a:pt x="284" y="725"/>
                      </a:lnTo>
                      <a:lnTo>
                        <a:pt x="284" y="726"/>
                      </a:lnTo>
                      <a:lnTo>
                        <a:pt x="284" y="727"/>
                      </a:lnTo>
                      <a:lnTo>
                        <a:pt x="280" y="727"/>
                      </a:lnTo>
                      <a:lnTo>
                        <a:pt x="279" y="726"/>
                      </a:lnTo>
                      <a:lnTo>
                        <a:pt x="278" y="726"/>
                      </a:lnTo>
                      <a:lnTo>
                        <a:pt x="278" y="725"/>
                      </a:lnTo>
                      <a:lnTo>
                        <a:pt x="277" y="725"/>
                      </a:lnTo>
                      <a:lnTo>
                        <a:pt x="276" y="725"/>
                      </a:lnTo>
                      <a:lnTo>
                        <a:pt x="276" y="724"/>
                      </a:lnTo>
                      <a:lnTo>
                        <a:pt x="275" y="723"/>
                      </a:lnTo>
                      <a:lnTo>
                        <a:pt x="274" y="722"/>
                      </a:lnTo>
                      <a:lnTo>
                        <a:pt x="273" y="722"/>
                      </a:lnTo>
                      <a:lnTo>
                        <a:pt x="272" y="723"/>
                      </a:lnTo>
                      <a:lnTo>
                        <a:pt x="271" y="726"/>
                      </a:lnTo>
                      <a:lnTo>
                        <a:pt x="270" y="726"/>
                      </a:lnTo>
                      <a:lnTo>
                        <a:pt x="269" y="725"/>
                      </a:lnTo>
                      <a:lnTo>
                        <a:pt x="268" y="724"/>
                      </a:lnTo>
                      <a:lnTo>
                        <a:pt x="267" y="724"/>
                      </a:lnTo>
                      <a:lnTo>
                        <a:pt x="267" y="723"/>
                      </a:lnTo>
                      <a:lnTo>
                        <a:pt x="266" y="723"/>
                      </a:lnTo>
                      <a:lnTo>
                        <a:pt x="265" y="723"/>
                      </a:lnTo>
                      <a:lnTo>
                        <a:pt x="264" y="722"/>
                      </a:lnTo>
                      <a:lnTo>
                        <a:pt x="263" y="722"/>
                      </a:lnTo>
                      <a:lnTo>
                        <a:pt x="263" y="721"/>
                      </a:lnTo>
                      <a:lnTo>
                        <a:pt x="263" y="720"/>
                      </a:lnTo>
                      <a:lnTo>
                        <a:pt x="262" y="720"/>
                      </a:lnTo>
                      <a:lnTo>
                        <a:pt x="262" y="718"/>
                      </a:lnTo>
                      <a:lnTo>
                        <a:pt x="261" y="717"/>
                      </a:lnTo>
                      <a:lnTo>
                        <a:pt x="261" y="716"/>
                      </a:lnTo>
                      <a:lnTo>
                        <a:pt x="262" y="712"/>
                      </a:lnTo>
                      <a:lnTo>
                        <a:pt x="261" y="712"/>
                      </a:lnTo>
                      <a:lnTo>
                        <a:pt x="261" y="711"/>
                      </a:lnTo>
                      <a:lnTo>
                        <a:pt x="261" y="710"/>
                      </a:lnTo>
                      <a:lnTo>
                        <a:pt x="261" y="708"/>
                      </a:lnTo>
                      <a:lnTo>
                        <a:pt x="261" y="707"/>
                      </a:lnTo>
                      <a:lnTo>
                        <a:pt x="260" y="707"/>
                      </a:lnTo>
                      <a:lnTo>
                        <a:pt x="261" y="705"/>
                      </a:lnTo>
                      <a:lnTo>
                        <a:pt x="262" y="705"/>
                      </a:lnTo>
                      <a:lnTo>
                        <a:pt x="262" y="704"/>
                      </a:lnTo>
                      <a:lnTo>
                        <a:pt x="262" y="703"/>
                      </a:lnTo>
                      <a:lnTo>
                        <a:pt x="262" y="702"/>
                      </a:lnTo>
                      <a:lnTo>
                        <a:pt x="261" y="701"/>
                      </a:lnTo>
                      <a:lnTo>
                        <a:pt x="261" y="700"/>
                      </a:lnTo>
                      <a:lnTo>
                        <a:pt x="261" y="699"/>
                      </a:lnTo>
                      <a:lnTo>
                        <a:pt x="261" y="698"/>
                      </a:lnTo>
                      <a:lnTo>
                        <a:pt x="262" y="697"/>
                      </a:lnTo>
                      <a:lnTo>
                        <a:pt x="262" y="696"/>
                      </a:lnTo>
                      <a:lnTo>
                        <a:pt x="262" y="695"/>
                      </a:lnTo>
                      <a:lnTo>
                        <a:pt x="261" y="695"/>
                      </a:lnTo>
                      <a:lnTo>
                        <a:pt x="260" y="696"/>
                      </a:lnTo>
                      <a:lnTo>
                        <a:pt x="260" y="695"/>
                      </a:lnTo>
                      <a:lnTo>
                        <a:pt x="259" y="695"/>
                      </a:lnTo>
                      <a:lnTo>
                        <a:pt x="260" y="695"/>
                      </a:lnTo>
                      <a:lnTo>
                        <a:pt x="259" y="694"/>
                      </a:lnTo>
                      <a:lnTo>
                        <a:pt x="260" y="694"/>
                      </a:lnTo>
                      <a:lnTo>
                        <a:pt x="260" y="692"/>
                      </a:lnTo>
                      <a:lnTo>
                        <a:pt x="259" y="692"/>
                      </a:lnTo>
                      <a:lnTo>
                        <a:pt x="259" y="691"/>
                      </a:lnTo>
                      <a:lnTo>
                        <a:pt x="259" y="690"/>
                      </a:lnTo>
                      <a:lnTo>
                        <a:pt x="259" y="689"/>
                      </a:lnTo>
                      <a:lnTo>
                        <a:pt x="258" y="688"/>
                      </a:lnTo>
                      <a:lnTo>
                        <a:pt x="257" y="688"/>
                      </a:lnTo>
                      <a:lnTo>
                        <a:pt x="257" y="687"/>
                      </a:lnTo>
                      <a:lnTo>
                        <a:pt x="255" y="687"/>
                      </a:lnTo>
                      <a:lnTo>
                        <a:pt x="255" y="686"/>
                      </a:lnTo>
                      <a:lnTo>
                        <a:pt x="253" y="686"/>
                      </a:lnTo>
                      <a:lnTo>
                        <a:pt x="252" y="686"/>
                      </a:lnTo>
                      <a:lnTo>
                        <a:pt x="253" y="685"/>
                      </a:lnTo>
                      <a:lnTo>
                        <a:pt x="253" y="684"/>
                      </a:lnTo>
                      <a:lnTo>
                        <a:pt x="253" y="683"/>
                      </a:lnTo>
                      <a:lnTo>
                        <a:pt x="253" y="682"/>
                      </a:lnTo>
                      <a:lnTo>
                        <a:pt x="254" y="681"/>
                      </a:lnTo>
                      <a:lnTo>
                        <a:pt x="253" y="680"/>
                      </a:lnTo>
                      <a:lnTo>
                        <a:pt x="254" y="680"/>
                      </a:lnTo>
                      <a:lnTo>
                        <a:pt x="253" y="678"/>
                      </a:lnTo>
                      <a:lnTo>
                        <a:pt x="253" y="677"/>
                      </a:lnTo>
                      <a:lnTo>
                        <a:pt x="253" y="676"/>
                      </a:lnTo>
                      <a:lnTo>
                        <a:pt x="253" y="675"/>
                      </a:lnTo>
                      <a:lnTo>
                        <a:pt x="252" y="675"/>
                      </a:lnTo>
                      <a:lnTo>
                        <a:pt x="252" y="673"/>
                      </a:lnTo>
                      <a:lnTo>
                        <a:pt x="251" y="671"/>
                      </a:lnTo>
                      <a:lnTo>
                        <a:pt x="251" y="670"/>
                      </a:lnTo>
                      <a:lnTo>
                        <a:pt x="252" y="670"/>
                      </a:lnTo>
                      <a:lnTo>
                        <a:pt x="253" y="668"/>
                      </a:lnTo>
                      <a:lnTo>
                        <a:pt x="252" y="667"/>
                      </a:lnTo>
                      <a:lnTo>
                        <a:pt x="253" y="666"/>
                      </a:lnTo>
                      <a:lnTo>
                        <a:pt x="254" y="665"/>
                      </a:lnTo>
                      <a:lnTo>
                        <a:pt x="255" y="663"/>
                      </a:lnTo>
                      <a:lnTo>
                        <a:pt x="255" y="662"/>
                      </a:lnTo>
                      <a:lnTo>
                        <a:pt x="256" y="661"/>
                      </a:lnTo>
                      <a:lnTo>
                        <a:pt x="256" y="660"/>
                      </a:lnTo>
                      <a:lnTo>
                        <a:pt x="256" y="659"/>
                      </a:lnTo>
                      <a:lnTo>
                        <a:pt x="256" y="658"/>
                      </a:lnTo>
                      <a:lnTo>
                        <a:pt x="255" y="658"/>
                      </a:lnTo>
                      <a:lnTo>
                        <a:pt x="255" y="657"/>
                      </a:lnTo>
                      <a:lnTo>
                        <a:pt x="254" y="656"/>
                      </a:lnTo>
                      <a:lnTo>
                        <a:pt x="253" y="655"/>
                      </a:lnTo>
                      <a:lnTo>
                        <a:pt x="253" y="654"/>
                      </a:lnTo>
                      <a:lnTo>
                        <a:pt x="252" y="654"/>
                      </a:lnTo>
                      <a:lnTo>
                        <a:pt x="252" y="653"/>
                      </a:lnTo>
                      <a:lnTo>
                        <a:pt x="252" y="652"/>
                      </a:lnTo>
                      <a:lnTo>
                        <a:pt x="252" y="650"/>
                      </a:lnTo>
                      <a:lnTo>
                        <a:pt x="252" y="649"/>
                      </a:lnTo>
                      <a:lnTo>
                        <a:pt x="253" y="649"/>
                      </a:lnTo>
                      <a:lnTo>
                        <a:pt x="254" y="648"/>
                      </a:lnTo>
                      <a:lnTo>
                        <a:pt x="255" y="647"/>
                      </a:lnTo>
                      <a:lnTo>
                        <a:pt x="254" y="646"/>
                      </a:lnTo>
                      <a:lnTo>
                        <a:pt x="253" y="645"/>
                      </a:lnTo>
                      <a:lnTo>
                        <a:pt x="254" y="645"/>
                      </a:lnTo>
                      <a:lnTo>
                        <a:pt x="253" y="644"/>
                      </a:lnTo>
                      <a:lnTo>
                        <a:pt x="253" y="643"/>
                      </a:lnTo>
                      <a:lnTo>
                        <a:pt x="254" y="643"/>
                      </a:lnTo>
                      <a:lnTo>
                        <a:pt x="255" y="642"/>
                      </a:lnTo>
                      <a:lnTo>
                        <a:pt x="255" y="641"/>
                      </a:lnTo>
                      <a:lnTo>
                        <a:pt x="255" y="640"/>
                      </a:lnTo>
                      <a:lnTo>
                        <a:pt x="254" y="640"/>
                      </a:lnTo>
                      <a:lnTo>
                        <a:pt x="254" y="639"/>
                      </a:lnTo>
                      <a:lnTo>
                        <a:pt x="253" y="639"/>
                      </a:lnTo>
                      <a:lnTo>
                        <a:pt x="253" y="638"/>
                      </a:lnTo>
                      <a:lnTo>
                        <a:pt x="254" y="638"/>
                      </a:lnTo>
                      <a:lnTo>
                        <a:pt x="254" y="637"/>
                      </a:lnTo>
                      <a:lnTo>
                        <a:pt x="253" y="637"/>
                      </a:lnTo>
                      <a:lnTo>
                        <a:pt x="254" y="637"/>
                      </a:lnTo>
                      <a:lnTo>
                        <a:pt x="253" y="636"/>
                      </a:lnTo>
                      <a:lnTo>
                        <a:pt x="252" y="636"/>
                      </a:lnTo>
                      <a:lnTo>
                        <a:pt x="251" y="635"/>
                      </a:lnTo>
                      <a:lnTo>
                        <a:pt x="250" y="635"/>
                      </a:lnTo>
                      <a:lnTo>
                        <a:pt x="249" y="635"/>
                      </a:lnTo>
                      <a:lnTo>
                        <a:pt x="248" y="636"/>
                      </a:lnTo>
                      <a:lnTo>
                        <a:pt x="248" y="633"/>
                      </a:lnTo>
                      <a:lnTo>
                        <a:pt x="248" y="632"/>
                      </a:lnTo>
                      <a:lnTo>
                        <a:pt x="248" y="630"/>
                      </a:lnTo>
                      <a:lnTo>
                        <a:pt x="247" y="629"/>
                      </a:lnTo>
                      <a:lnTo>
                        <a:pt x="246" y="628"/>
                      </a:lnTo>
                      <a:lnTo>
                        <a:pt x="247" y="628"/>
                      </a:lnTo>
                      <a:lnTo>
                        <a:pt x="247" y="626"/>
                      </a:lnTo>
                      <a:lnTo>
                        <a:pt x="247" y="625"/>
                      </a:lnTo>
                      <a:lnTo>
                        <a:pt x="247" y="624"/>
                      </a:lnTo>
                      <a:lnTo>
                        <a:pt x="246" y="623"/>
                      </a:lnTo>
                      <a:lnTo>
                        <a:pt x="245" y="623"/>
                      </a:lnTo>
                      <a:lnTo>
                        <a:pt x="245" y="622"/>
                      </a:lnTo>
                      <a:lnTo>
                        <a:pt x="244" y="622"/>
                      </a:lnTo>
                      <a:lnTo>
                        <a:pt x="245" y="620"/>
                      </a:lnTo>
                      <a:lnTo>
                        <a:pt x="245" y="619"/>
                      </a:lnTo>
                      <a:lnTo>
                        <a:pt x="246" y="618"/>
                      </a:lnTo>
                      <a:lnTo>
                        <a:pt x="246" y="617"/>
                      </a:lnTo>
                      <a:lnTo>
                        <a:pt x="245" y="616"/>
                      </a:lnTo>
                      <a:lnTo>
                        <a:pt x="245" y="615"/>
                      </a:lnTo>
                      <a:lnTo>
                        <a:pt x="245" y="614"/>
                      </a:lnTo>
                      <a:lnTo>
                        <a:pt x="244" y="614"/>
                      </a:lnTo>
                      <a:lnTo>
                        <a:pt x="244" y="613"/>
                      </a:lnTo>
                      <a:lnTo>
                        <a:pt x="244" y="612"/>
                      </a:lnTo>
                      <a:lnTo>
                        <a:pt x="244" y="611"/>
                      </a:lnTo>
                      <a:lnTo>
                        <a:pt x="244" y="610"/>
                      </a:lnTo>
                      <a:lnTo>
                        <a:pt x="244" y="609"/>
                      </a:lnTo>
                      <a:lnTo>
                        <a:pt x="244" y="608"/>
                      </a:lnTo>
                      <a:lnTo>
                        <a:pt x="244" y="607"/>
                      </a:lnTo>
                      <a:lnTo>
                        <a:pt x="243" y="607"/>
                      </a:lnTo>
                      <a:lnTo>
                        <a:pt x="243" y="606"/>
                      </a:lnTo>
                      <a:lnTo>
                        <a:pt x="243" y="605"/>
                      </a:lnTo>
                      <a:lnTo>
                        <a:pt x="242" y="604"/>
                      </a:lnTo>
                      <a:lnTo>
                        <a:pt x="243" y="603"/>
                      </a:lnTo>
                      <a:lnTo>
                        <a:pt x="243" y="601"/>
                      </a:lnTo>
                      <a:lnTo>
                        <a:pt x="244" y="600"/>
                      </a:lnTo>
                      <a:lnTo>
                        <a:pt x="244" y="599"/>
                      </a:lnTo>
                      <a:lnTo>
                        <a:pt x="243" y="599"/>
                      </a:lnTo>
                      <a:lnTo>
                        <a:pt x="244" y="598"/>
                      </a:lnTo>
                      <a:lnTo>
                        <a:pt x="244" y="597"/>
                      </a:lnTo>
                      <a:lnTo>
                        <a:pt x="245" y="597"/>
                      </a:lnTo>
                      <a:lnTo>
                        <a:pt x="245" y="596"/>
                      </a:lnTo>
                      <a:lnTo>
                        <a:pt x="245" y="595"/>
                      </a:lnTo>
                      <a:lnTo>
                        <a:pt x="246" y="595"/>
                      </a:lnTo>
                      <a:lnTo>
                        <a:pt x="247" y="595"/>
                      </a:lnTo>
                      <a:lnTo>
                        <a:pt x="247" y="594"/>
                      </a:lnTo>
                      <a:lnTo>
                        <a:pt x="247" y="593"/>
                      </a:lnTo>
                      <a:lnTo>
                        <a:pt x="247" y="592"/>
                      </a:lnTo>
                      <a:lnTo>
                        <a:pt x="248" y="592"/>
                      </a:lnTo>
                      <a:lnTo>
                        <a:pt x="248" y="591"/>
                      </a:lnTo>
                      <a:lnTo>
                        <a:pt x="248" y="590"/>
                      </a:lnTo>
                      <a:lnTo>
                        <a:pt x="248" y="589"/>
                      </a:lnTo>
                      <a:lnTo>
                        <a:pt x="248" y="588"/>
                      </a:lnTo>
                      <a:lnTo>
                        <a:pt x="248" y="587"/>
                      </a:lnTo>
                      <a:lnTo>
                        <a:pt x="248" y="586"/>
                      </a:lnTo>
                      <a:lnTo>
                        <a:pt x="248" y="585"/>
                      </a:lnTo>
                      <a:lnTo>
                        <a:pt x="248" y="584"/>
                      </a:lnTo>
                      <a:lnTo>
                        <a:pt x="248" y="583"/>
                      </a:lnTo>
                      <a:lnTo>
                        <a:pt x="247" y="583"/>
                      </a:lnTo>
                      <a:lnTo>
                        <a:pt x="247" y="580"/>
                      </a:lnTo>
                      <a:lnTo>
                        <a:pt x="247" y="579"/>
                      </a:lnTo>
                      <a:lnTo>
                        <a:pt x="245" y="578"/>
                      </a:lnTo>
                      <a:lnTo>
                        <a:pt x="244" y="578"/>
                      </a:lnTo>
                      <a:lnTo>
                        <a:pt x="243" y="577"/>
                      </a:lnTo>
                      <a:lnTo>
                        <a:pt x="243" y="576"/>
                      </a:lnTo>
                      <a:lnTo>
                        <a:pt x="241" y="576"/>
                      </a:lnTo>
                      <a:lnTo>
                        <a:pt x="241" y="575"/>
                      </a:lnTo>
                      <a:lnTo>
                        <a:pt x="240" y="575"/>
                      </a:lnTo>
                      <a:lnTo>
                        <a:pt x="240" y="574"/>
                      </a:lnTo>
                      <a:lnTo>
                        <a:pt x="240" y="573"/>
                      </a:lnTo>
                      <a:lnTo>
                        <a:pt x="239" y="572"/>
                      </a:lnTo>
                      <a:lnTo>
                        <a:pt x="238" y="572"/>
                      </a:lnTo>
                      <a:lnTo>
                        <a:pt x="237" y="570"/>
                      </a:lnTo>
                      <a:lnTo>
                        <a:pt x="236" y="569"/>
                      </a:lnTo>
                      <a:lnTo>
                        <a:pt x="236" y="568"/>
                      </a:lnTo>
                      <a:lnTo>
                        <a:pt x="236" y="567"/>
                      </a:lnTo>
                      <a:lnTo>
                        <a:pt x="235" y="566"/>
                      </a:lnTo>
                      <a:lnTo>
                        <a:pt x="235" y="565"/>
                      </a:lnTo>
                      <a:lnTo>
                        <a:pt x="235" y="564"/>
                      </a:lnTo>
                      <a:lnTo>
                        <a:pt x="235" y="563"/>
                      </a:lnTo>
                      <a:lnTo>
                        <a:pt x="236" y="563"/>
                      </a:lnTo>
                      <a:lnTo>
                        <a:pt x="236" y="562"/>
                      </a:lnTo>
                      <a:lnTo>
                        <a:pt x="237" y="562"/>
                      </a:lnTo>
                      <a:lnTo>
                        <a:pt x="236" y="561"/>
                      </a:lnTo>
                      <a:lnTo>
                        <a:pt x="237" y="561"/>
                      </a:lnTo>
                      <a:lnTo>
                        <a:pt x="237" y="559"/>
                      </a:lnTo>
                      <a:lnTo>
                        <a:pt x="237" y="558"/>
                      </a:lnTo>
                      <a:lnTo>
                        <a:pt x="237" y="557"/>
                      </a:lnTo>
                      <a:lnTo>
                        <a:pt x="236" y="556"/>
                      </a:lnTo>
                      <a:lnTo>
                        <a:pt x="236" y="555"/>
                      </a:lnTo>
                      <a:lnTo>
                        <a:pt x="236" y="554"/>
                      </a:lnTo>
                      <a:lnTo>
                        <a:pt x="235" y="554"/>
                      </a:lnTo>
                      <a:lnTo>
                        <a:pt x="234" y="554"/>
                      </a:lnTo>
                      <a:lnTo>
                        <a:pt x="233" y="554"/>
                      </a:lnTo>
                      <a:lnTo>
                        <a:pt x="232" y="554"/>
                      </a:lnTo>
                      <a:lnTo>
                        <a:pt x="231" y="554"/>
                      </a:lnTo>
                      <a:lnTo>
                        <a:pt x="231" y="553"/>
                      </a:lnTo>
                      <a:lnTo>
                        <a:pt x="230" y="552"/>
                      </a:lnTo>
                      <a:lnTo>
                        <a:pt x="231" y="552"/>
                      </a:lnTo>
                      <a:lnTo>
                        <a:pt x="231" y="551"/>
                      </a:lnTo>
                      <a:lnTo>
                        <a:pt x="230" y="550"/>
                      </a:lnTo>
                      <a:lnTo>
                        <a:pt x="229" y="550"/>
                      </a:lnTo>
                      <a:lnTo>
                        <a:pt x="229" y="549"/>
                      </a:lnTo>
                      <a:lnTo>
                        <a:pt x="228" y="549"/>
                      </a:lnTo>
                      <a:lnTo>
                        <a:pt x="228" y="547"/>
                      </a:lnTo>
                      <a:lnTo>
                        <a:pt x="227" y="546"/>
                      </a:lnTo>
                      <a:lnTo>
                        <a:pt x="227" y="545"/>
                      </a:lnTo>
                      <a:lnTo>
                        <a:pt x="227" y="544"/>
                      </a:lnTo>
                      <a:lnTo>
                        <a:pt x="227" y="543"/>
                      </a:lnTo>
                      <a:lnTo>
                        <a:pt x="226" y="543"/>
                      </a:lnTo>
                      <a:lnTo>
                        <a:pt x="225" y="543"/>
                      </a:lnTo>
                      <a:lnTo>
                        <a:pt x="222" y="543"/>
                      </a:lnTo>
                      <a:lnTo>
                        <a:pt x="221" y="543"/>
                      </a:lnTo>
                      <a:lnTo>
                        <a:pt x="220" y="542"/>
                      </a:lnTo>
                      <a:lnTo>
                        <a:pt x="219" y="542"/>
                      </a:lnTo>
                      <a:lnTo>
                        <a:pt x="218" y="542"/>
                      </a:lnTo>
                      <a:lnTo>
                        <a:pt x="217" y="543"/>
                      </a:lnTo>
                      <a:lnTo>
                        <a:pt x="216" y="544"/>
                      </a:lnTo>
                      <a:lnTo>
                        <a:pt x="216" y="543"/>
                      </a:lnTo>
                      <a:lnTo>
                        <a:pt x="215" y="543"/>
                      </a:lnTo>
                      <a:lnTo>
                        <a:pt x="214" y="543"/>
                      </a:lnTo>
                      <a:lnTo>
                        <a:pt x="213" y="543"/>
                      </a:lnTo>
                      <a:lnTo>
                        <a:pt x="213" y="542"/>
                      </a:lnTo>
                      <a:lnTo>
                        <a:pt x="212" y="542"/>
                      </a:lnTo>
                      <a:lnTo>
                        <a:pt x="211" y="543"/>
                      </a:lnTo>
                      <a:lnTo>
                        <a:pt x="211" y="544"/>
                      </a:lnTo>
                      <a:lnTo>
                        <a:pt x="210" y="544"/>
                      </a:lnTo>
                      <a:lnTo>
                        <a:pt x="210" y="543"/>
                      </a:lnTo>
                      <a:lnTo>
                        <a:pt x="209" y="543"/>
                      </a:lnTo>
                      <a:lnTo>
                        <a:pt x="208" y="543"/>
                      </a:lnTo>
                      <a:lnTo>
                        <a:pt x="208" y="542"/>
                      </a:lnTo>
                      <a:lnTo>
                        <a:pt x="207" y="542"/>
                      </a:lnTo>
                      <a:lnTo>
                        <a:pt x="205" y="542"/>
                      </a:lnTo>
                      <a:lnTo>
                        <a:pt x="204" y="542"/>
                      </a:lnTo>
                      <a:lnTo>
                        <a:pt x="204" y="543"/>
                      </a:lnTo>
                      <a:lnTo>
                        <a:pt x="203" y="543"/>
                      </a:lnTo>
                      <a:lnTo>
                        <a:pt x="203" y="542"/>
                      </a:lnTo>
                      <a:lnTo>
                        <a:pt x="203" y="543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1" y="542"/>
                      </a:lnTo>
                      <a:lnTo>
                        <a:pt x="200" y="542"/>
                      </a:lnTo>
                      <a:lnTo>
                        <a:pt x="200" y="541"/>
                      </a:lnTo>
                      <a:lnTo>
                        <a:pt x="199" y="541"/>
                      </a:lnTo>
                      <a:lnTo>
                        <a:pt x="198" y="541"/>
                      </a:lnTo>
                      <a:lnTo>
                        <a:pt x="198" y="542"/>
                      </a:lnTo>
                      <a:lnTo>
                        <a:pt x="197" y="542"/>
                      </a:lnTo>
                      <a:lnTo>
                        <a:pt x="196" y="542"/>
                      </a:lnTo>
                      <a:lnTo>
                        <a:pt x="195" y="542"/>
                      </a:lnTo>
                      <a:lnTo>
                        <a:pt x="195" y="543"/>
                      </a:lnTo>
                      <a:lnTo>
                        <a:pt x="194" y="542"/>
                      </a:lnTo>
                      <a:lnTo>
                        <a:pt x="193" y="542"/>
                      </a:lnTo>
                      <a:lnTo>
                        <a:pt x="193" y="541"/>
                      </a:lnTo>
                      <a:lnTo>
                        <a:pt x="192" y="541"/>
                      </a:lnTo>
                      <a:lnTo>
                        <a:pt x="191" y="541"/>
                      </a:lnTo>
                      <a:lnTo>
                        <a:pt x="190" y="541"/>
                      </a:lnTo>
                      <a:lnTo>
                        <a:pt x="189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7" y="537"/>
                      </a:lnTo>
                      <a:lnTo>
                        <a:pt x="186" y="537"/>
                      </a:lnTo>
                      <a:lnTo>
                        <a:pt x="185" y="537"/>
                      </a:lnTo>
                      <a:lnTo>
                        <a:pt x="184" y="537"/>
                      </a:lnTo>
                      <a:lnTo>
                        <a:pt x="184" y="536"/>
                      </a:lnTo>
                      <a:lnTo>
                        <a:pt x="183" y="536"/>
                      </a:lnTo>
                      <a:lnTo>
                        <a:pt x="182" y="535"/>
                      </a:lnTo>
                      <a:lnTo>
                        <a:pt x="181" y="534"/>
                      </a:lnTo>
                      <a:lnTo>
                        <a:pt x="180" y="535"/>
                      </a:lnTo>
                      <a:lnTo>
                        <a:pt x="180" y="534"/>
                      </a:lnTo>
                      <a:lnTo>
                        <a:pt x="179" y="534"/>
                      </a:lnTo>
                      <a:lnTo>
                        <a:pt x="179" y="533"/>
                      </a:lnTo>
                      <a:lnTo>
                        <a:pt x="178" y="533"/>
                      </a:lnTo>
                      <a:lnTo>
                        <a:pt x="178" y="532"/>
                      </a:lnTo>
                      <a:lnTo>
                        <a:pt x="178" y="531"/>
                      </a:lnTo>
                      <a:lnTo>
                        <a:pt x="177" y="531"/>
                      </a:lnTo>
                      <a:lnTo>
                        <a:pt x="177" y="530"/>
                      </a:lnTo>
                      <a:lnTo>
                        <a:pt x="176" y="530"/>
                      </a:lnTo>
                      <a:lnTo>
                        <a:pt x="176" y="529"/>
                      </a:lnTo>
                      <a:lnTo>
                        <a:pt x="175" y="529"/>
                      </a:lnTo>
                      <a:lnTo>
                        <a:pt x="175" y="528"/>
                      </a:lnTo>
                      <a:lnTo>
                        <a:pt x="175" y="527"/>
                      </a:lnTo>
                      <a:lnTo>
                        <a:pt x="175" y="526"/>
                      </a:lnTo>
                      <a:lnTo>
                        <a:pt x="175" y="525"/>
                      </a:lnTo>
                      <a:lnTo>
                        <a:pt x="174" y="524"/>
                      </a:lnTo>
                      <a:lnTo>
                        <a:pt x="174" y="523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0"/>
                      </a:lnTo>
                      <a:lnTo>
                        <a:pt x="172" y="520"/>
                      </a:lnTo>
                      <a:lnTo>
                        <a:pt x="171" y="520"/>
                      </a:lnTo>
                      <a:lnTo>
                        <a:pt x="170" y="521"/>
                      </a:lnTo>
                      <a:lnTo>
                        <a:pt x="170" y="520"/>
                      </a:lnTo>
                      <a:lnTo>
                        <a:pt x="169" y="520"/>
                      </a:lnTo>
                      <a:lnTo>
                        <a:pt x="169" y="521"/>
                      </a:lnTo>
                      <a:lnTo>
                        <a:pt x="168" y="520"/>
                      </a:lnTo>
                      <a:lnTo>
                        <a:pt x="168" y="521"/>
                      </a:lnTo>
                      <a:lnTo>
                        <a:pt x="167" y="520"/>
                      </a:lnTo>
                      <a:lnTo>
                        <a:pt x="166" y="520"/>
                      </a:lnTo>
                      <a:lnTo>
                        <a:pt x="165" y="520"/>
                      </a:lnTo>
                      <a:lnTo>
                        <a:pt x="165" y="521"/>
                      </a:lnTo>
                      <a:lnTo>
                        <a:pt x="164" y="521"/>
                      </a:lnTo>
                      <a:lnTo>
                        <a:pt x="163" y="522"/>
                      </a:lnTo>
                      <a:lnTo>
                        <a:pt x="163" y="521"/>
                      </a:lnTo>
                      <a:lnTo>
                        <a:pt x="162" y="522"/>
                      </a:lnTo>
                      <a:lnTo>
                        <a:pt x="161" y="522"/>
                      </a:lnTo>
                      <a:lnTo>
                        <a:pt x="161" y="523"/>
                      </a:lnTo>
                      <a:lnTo>
                        <a:pt x="160" y="524"/>
                      </a:lnTo>
                      <a:lnTo>
                        <a:pt x="160" y="525"/>
                      </a:lnTo>
                      <a:lnTo>
                        <a:pt x="160" y="526"/>
                      </a:lnTo>
                      <a:lnTo>
                        <a:pt x="159" y="527"/>
                      </a:lnTo>
                      <a:lnTo>
                        <a:pt x="158" y="527"/>
                      </a:lnTo>
                      <a:lnTo>
                        <a:pt x="159" y="528"/>
                      </a:lnTo>
                      <a:lnTo>
                        <a:pt x="158" y="529"/>
                      </a:lnTo>
                      <a:lnTo>
                        <a:pt x="157" y="529"/>
                      </a:lnTo>
                      <a:lnTo>
                        <a:pt x="157" y="530"/>
                      </a:lnTo>
                      <a:lnTo>
                        <a:pt x="157" y="531"/>
                      </a:lnTo>
                      <a:lnTo>
                        <a:pt x="157" y="532"/>
                      </a:lnTo>
                      <a:lnTo>
                        <a:pt x="156" y="532"/>
                      </a:lnTo>
                      <a:lnTo>
                        <a:pt x="156" y="533"/>
                      </a:lnTo>
                      <a:lnTo>
                        <a:pt x="155" y="533"/>
                      </a:lnTo>
                      <a:lnTo>
                        <a:pt x="154" y="533"/>
                      </a:lnTo>
                      <a:lnTo>
                        <a:pt x="154" y="534"/>
                      </a:lnTo>
                      <a:lnTo>
                        <a:pt x="153" y="534"/>
                      </a:lnTo>
                      <a:lnTo>
                        <a:pt x="152" y="534"/>
                      </a:lnTo>
                      <a:lnTo>
                        <a:pt x="152" y="535"/>
                      </a:lnTo>
                      <a:lnTo>
                        <a:pt x="151" y="535"/>
                      </a:lnTo>
                      <a:lnTo>
                        <a:pt x="152" y="535"/>
                      </a:lnTo>
                      <a:lnTo>
                        <a:pt x="152" y="536"/>
                      </a:lnTo>
                      <a:lnTo>
                        <a:pt x="151" y="536"/>
                      </a:lnTo>
                      <a:lnTo>
                        <a:pt x="150" y="536"/>
                      </a:lnTo>
                      <a:lnTo>
                        <a:pt x="150" y="537"/>
                      </a:lnTo>
                      <a:lnTo>
                        <a:pt x="149" y="537"/>
                      </a:lnTo>
                      <a:lnTo>
                        <a:pt x="148" y="537"/>
                      </a:lnTo>
                      <a:lnTo>
                        <a:pt x="148" y="538"/>
                      </a:lnTo>
                      <a:lnTo>
                        <a:pt x="149" y="538"/>
                      </a:lnTo>
                      <a:lnTo>
                        <a:pt x="149" y="539"/>
                      </a:lnTo>
                      <a:lnTo>
                        <a:pt x="148" y="539"/>
                      </a:lnTo>
                      <a:lnTo>
                        <a:pt x="147" y="538"/>
                      </a:lnTo>
                      <a:lnTo>
                        <a:pt x="146" y="538"/>
                      </a:lnTo>
                      <a:lnTo>
                        <a:pt x="145" y="537"/>
                      </a:lnTo>
                      <a:lnTo>
                        <a:pt x="144" y="537"/>
                      </a:lnTo>
                      <a:lnTo>
                        <a:pt x="144" y="536"/>
                      </a:lnTo>
                      <a:lnTo>
                        <a:pt x="144" y="535"/>
                      </a:lnTo>
                      <a:lnTo>
                        <a:pt x="144" y="534"/>
                      </a:lnTo>
                      <a:lnTo>
                        <a:pt x="144" y="535"/>
                      </a:lnTo>
                      <a:lnTo>
                        <a:pt x="143" y="535"/>
                      </a:lnTo>
                      <a:lnTo>
                        <a:pt x="143" y="534"/>
                      </a:lnTo>
                      <a:lnTo>
                        <a:pt x="142" y="534"/>
                      </a:lnTo>
                      <a:lnTo>
                        <a:pt x="142" y="535"/>
                      </a:lnTo>
                      <a:lnTo>
                        <a:pt x="143" y="535"/>
                      </a:lnTo>
                      <a:lnTo>
                        <a:pt x="143" y="536"/>
                      </a:lnTo>
                      <a:lnTo>
                        <a:pt x="142" y="536"/>
                      </a:lnTo>
                      <a:lnTo>
                        <a:pt x="142" y="537"/>
                      </a:lnTo>
                      <a:lnTo>
                        <a:pt x="141" y="537"/>
                      </a:lnTo>
                      <a:lnTo>
                        <a:pt x="141" y="538"/>
                      </a:lnTo>
                      <a:lnTo>
                        <a:pt x="140" y="538"/>
                      </a:lnTo>
                      <a:lnTo>
                        <a:pt x="140" y="539"/>
                      </a:lnTo>
                      <a:lnTo>
                        <a:pt x="139" y="538"/>
                      </a:lnTo>
                      <a:lnTo>
                        <a:pt x="139" y="537"/>
                      </a:lnTo>
                      <a:lnTo>
                        <a:pt x="138" y="537"/>
                      </a:lnTo>
                      <a:lnTo>
                        <a:pt x="138" y="536"/>
                      </a:lnTo>
                      <a:lnTo>
                        <a:pt x="137" y="536"/>
                      </a:lnTo>
                      <a:lnTo>
                        <a:pt x="137" y="537"/>
                      </a:lnTo>
                      <a:lnTo>
                        <a:pt x="137" y="536"/>
                      </a:lnTo>
                      <a:lnTo>
                        <a:pt x="136" y="537"/>
                      </a:lnTo>
                      <a:lnTo>
                        <a:pt x="136" y="538"/>
                      </a:lnTo>
                      <a:lnTo>
                        <a:pt x="135" y="538"/>
                      </a:lnTo>
                      <a:lnTo>
                        <a:pt x="134" y="538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6"/>
                      </a:lnTo>
                      <a:lnTo>
                        <a:pt x="133" y="536"/>
                      </a:lnTo>
                      <a:lnTo>
                        <a:pt x="132" y="537"/>
                      </a:lnTo>
                      <a:lnTo>
                        <a:pt x="132" y="538"/>
                      </a:lnTo>
                      <a:lnTo>
                        <a:pt x="132" y="539"/>
                      </a:lnTo>
                      <a:lnTo>
                        <a:pt x="132" y="540"/>
                      </a:lnTo>
                      <a:lnTo>
                        <a:pt x="132" y="541"/>
                      </a:lnTo>
                      <a:lnTo>
                        <a:pt x="131" y="541"/>
                      </a:lnTo>
                      <a:lnTo>
                        <a:pt x="130" y="541"/>
                      </a:lnTo>
                      <a:lnTo>
                        <a:pt x="130" y="542"/>
                      </a:lnTo>
                      <a:lnTo>
                        <a:pt x="129" y="543"/>
                      </a:lnTo>
                      <a:lnTo>
                        <a:pt x="128" y="543"/>
                      </a:lnTo>
                      <a:lnTo>
                        <a:pt x="128" y="542"/>
                      </a:lnTo>
                      <a:lnTo>
                        <a:pt x="127" y="542"/>
                      </a:lnTo>
                      <a:lnTo>
                        <a:pt x="127" y="541"/>
                      </a:lnTo>
                      <a:lnTo>
                        <a:pt x="127" y="542"/>
                      </a:lnTo>
                      <a:lnTo>
                        <a:pt x="126" y="542"/>
                      </a:lnTo>
                      <a:lnTo>
                        <a:pt x="126" y="541"/>
                      </a:lnTo>
                      <a:lnTo>
                        <a:pt x="125" y="541"/>
                      </a:lnTo>
                      <a:lnTo>
                        <a:pt x="125" y="540"/>
                      </a:lnTo>
                      <a:lnTo>
                        <a:pt x="124" y="540"/>
                      </a:lnTo>
                      <a:lnTo>
                        <a:pt x="125" y="540"/>
                      </a:lnTo>
                      <a:lnTo>
                        <a:pt x="125" y="539"/>
                      </a:lnTo>
                      <a:lnTo>
                        <a:pt x="125" y="538"/>
                      </a:lnTo>
                      <a:lnTo>
                        <a:pt x="125" y="537"/>
                      </a:lnTo>
                      <a:lnTo>
                        <a:pt x="124" y="537"/>
                      </a:lnTo>
                      <a:lnTo>
                        <a:pt x="123" y="537"/>
                      </a:lnTo>
                      <a:lnTo>
                        <a:pt x="122" y="538"/>
                      </a:lnTo>
                      <a:lnTo>
                        <a:pt x="122" y="539"/>
                      </a:lnTo>
                      <a:lnTo>
                        <a:pt x="121" y="538"/>
                      </a:lnTo>
                      <a:lnTo>
                        <a:pt x="120" y="538"/>
                      </a:lnTo>
                      <a:lnTo>
                        <a:pt x="120" y="537"/>
                      </a:lnTo>
                      <a:lnTo>
                        <a:pt x="120" y="538"/>
                      </a:lnTo>
                      <a:lnTo>
                        <a:pt x="119" y="537"/>
                      </a:lnTo>
                      <a:lnTo>
                        <a:pt x="118" y="538"/>
                      </a:lnTo>
                      <a:lnTo>
                        <a:pt x="117" y="537"/>
                      </a:lnTo>
                      <a:lnTo>
                        <a:pt x="117" y="536"/>
                      </a:lnTo>
                      <a:lnTo>
                        <a:pt x="116" y="536"/>
                      </a:lnTo>
                      <a:lnTo>
                        <a:pt x="115" y="536"/>
                      </a:lnTo>
                      <a:lnTo>
                        <a:pt x="114" y="536"/>
                      </a:lnTo>
                      <a:lnTo>
                        <a:pt x="114" y="535"/>
                      </a:lnTo>
                      <a:lnTo>
                        <a:pt x="113" y="534"/>
                      </a:lnTo>
                      <a:lnTo>
                        <a:pt x="113" y="535"/>
                      </a:lnTo>
                      <a:lnTo>
                        <a:pt x="112" y="535"/>
                      </a:lnTo>
                      <a:lnTo>
                        <a:pt x="111" y="535"/>
                      </a:lnTo>
                      <a:lnTo>
                        <a:pt x="109" y="535"/>
                      </a:lnTo>
                      <a:lnTo>
                        <a:pt x="108" y="536"/>
                      </a:lnTo>
                      <a:lnTo>
                        <a:pt x="108" y="535"/>
                      </a:lnTo>
                      <a:lnTo>
                        <a:pt x="107" y="535"/>
                      </a:lnTo>
                      <a:lnTo>
                        <a:pt x="107" y="536"/>
                      </a:lnTo>
                      <a:lnTo>
                        <a:pt x="106" y="536"/>
                      </a:lnTo>
                      <a:lnTo>
                        <a:pt x="105" y="536"/>
                      </a:lnTo>
                      <a:lnTo>
                        <a:pt x="105" y="537"/>
                      </a:lnTo>
                      <a:lnTo>
                        <a:pt x="104" y="537"/>
                      </a:lnTo>
                      <a:lnTo>
                        <a:pt x="104" y="536"/>
                      </a:lnTo>
                      <a:lnTo>
                        <a:pt x="103" y="536"/>
                      </a:lnTo>
                      <a:lnTo>
                        <a:pt x="103" y="537"/>
                      </a:lnTo>
                      <a:lnTo>
                        <a:pt x="103" y="536"/>
                      </a:lnTo>
                      <a:lnTo>
                        <a:pt x="102" y="536"/>
                      </a:lnTo>
                      <a:lnTo>
                        <a:pt x="102" y="535"/>
                      </a:lnTo>
                      <a:lnTo>
                        <a:pt x="102" y="534"/>
                      </a:lnTo>
                      <a:lnTo>
                        <a:pt x="101" y="535"/>
                      </a:lnTo>
                      <a:lnTo>
                        <a:pt x="100" y="534"/>
                      </a:lnTo>
                      <a:lnTo>
                        <a:pt x="99" y="534"/>
                      </a:lnTo>
                      <a:lnTo>
                        <a:pt x="99" y="535"/>
                      </a:lnTo>
                      <a:lnTo>
                        <a:pt x="98" y="535"/>
                      </a:lnTo>
                      <a:lnTo>
                        <a:pt x="97" y="534"/>
                      </a:lnTo>
                      <a:lnTo>
                        <a:pt x="97" y="535"/>
                      </a:lnTo>
                      <a:lnTo>
                        <a:pt x="96" y="535"/>
                      </a:lnTo>
                      <a:lnTo>
                        <a:pt x="96" y="534"/>
                      </a:lnTo>
                      <a:lnTo>
                        <a:pt x="96" y="535"/>
                      </a:lnTo>
                      <a:lnTo>
                        <a:pt x="95" y="535"/>
                      </a:lnTo>
                      <a:lnTo>
                        <a:pt x="95" y="534"/>
                      </a:lnTo>
                      <a:lnTo>
                        <a:pt x="94" y="534"/>
                      </a:lnTo>
                      <a:lnTo>
                        <a:pt x="94" y="533"/>
                      </a:lnTo>
                      <a:lnTo>
                        <a:pt x="93" y="532"/>
                      </a:lnTo>
                      <a:lnTo>
                        <a:pt x="93" y="533"/>
                      </a:lnTo>
                      <a:lnTo>
                        <a:pt x="92" y="533"/>
                      </a:lnTo>
                      <a:lnTo>
                        <a:pt x="92" y="534"/>
                      </a:lnTo>
                      <a:lnTo>
                        <a:pt x="91" y="535"/>
                      </a:lnTo>
                      <a:lnTo>
                        <a:pt x="90" y="536"/>
                      </a:lnTo>
                      <a:lnTo>
                        <a:pt x="89" y="536"/>
                      </a:lnTo>
                      <a:lnTo>
                        <a:pt x="88" y="536"/>
                      </a:lnTo>
                      <a:lnTo>
                        <a:pt x="88" y="535"/>
                      </a:lnTo>
                      <a:lnTo>
                        <a:pt x="87" y="535"/>
                      </a:lnTo>
                      <a:lnTo>
                        <a:pt x="86" y="535"/>
                      </a:lnTo>
                      <a:lnTo>
                        <a:pt x="86" y="534"/>
                      </a:lnTo>
                      <a:lnTo>
                        <a:pt x="86" y="535"/>
                      </a:lnTo>
                      <a:lnTo>
                        <a:pt x="85" y="535"/>
                      </a:lnTo>
                      <a:lnTo>
                        <a:pt x="85" y="534"/>
                      </a:lnTo>
                      <a:lnTo>
                        <a:pt x="85" y="533"/>
                      </a:lnTo>
                      <a:lnTo>
                        <a:pt x="84" y="534"/>
                      </a:lnTo>
                      <a:lnTo>
                        <a:pt x="84" y="533"/>
                      </a:lnTo>
                      <a:lnTo>
                        <a:pt x="83" y="534"/>
                      </a:lnTo>
                      <a:lnTo>
                        <a:pt x="82" y="534"/>
                      </a:lnTo>
                      <a:lnTo>
                        <a:pt x="82" y="535"/>
                      </a:lnTo>
                      <a:lnTo>
                        <a:pt x="81" y="535"/>
                      </a:lnTo>
                      <a:lnTo>
                        <a:pt x="82" y="535"/>
                      </a:lnTo>
                      <a:lnTo>
                        <a:pt x="82" y="536"/>
                      </a:lnTo>
                      <a:lnTo>
                        <a:pt x="81" y="536"/>
                      </a:lnTo>
                      <a:lnTo>
                        <a:pt x="81" y="535"/>
                      </a:lnTo>
                      <a:lnTo>
                        <a:pt x="80" y="535"/>
                      </a:lnTo>
                      <a:lnTo>
                        <a:pt x="80" y="534"/>
                      </a:lnTo>
                      <a:lnTo>
                        <a:pt x="79" y="534"/>
                      </a:lnTo>
                      <a:lnTo>
                        <a:pt x="79" y="535"/>
                      </a:lnTo>
                      <a:lnTo>
                        <a:pt x="79" y="534"/>
                      </a:lnTo>
                      <a:lnTo>
                        <a:pt x="78" y="534"/>
                      </a:lnTo>
                      <a:lnTo>
                        <a:pt x="77" y="534"/>
                      </a:lnTo>
                      <a:lnTo>
                        <a:pt x="77" y="535"/>
                      </a:lnTo>
                      <a:lnTo>
                        <a:pt x="77" y="534"/>
                      </a:lnTo>
                      <a:lnTo>
                        <a:pt x="76" y="534"/>
                      </a:lnTo>
                      <a:lnTo>
                        <a:pt x="75" y="534"/>
                      </a:lnTo>
                      <a:lnTo>
                        <a:pt x="75" y="533"/>
                      </a:lnTo>
                      <a:lnTo>
                        <a:pt x="75" y="532"/>
                      </a:lnTo>
                      <a:lnTo>
                        <a:pt x="75" y="531"/>
                      </a:lnTo>
                      <a:lnTo>
                        <a:pt x="74" y="531"/>
                      </a:lnTo>
                      <a:lnTo>
                        <a:pt x="74" y="532"/>
                      </a:lnTo>
                      <a:lnTo>
                        <a:pt x="74" y="531"/>
                      </a:lnTo>
                      <a:lnTo>
                        <a:pt x="73" y="531"/>
                      </a:lnTo>
                      <a:lnTo>
                        <a:pt x="72" y="530"/>
                      </a:lnTo>
                      <a:lnTo>
                        <a:pt x="71" y="531"/>
                      </a:lnTo>
                      <a:lnTo>
                        <a:pt x="71" y="530"/>
                      </a:lnTo>
                      <a:lnTo>
                        <a:pt x="70" y="530"/>
                      </a:lnTo>
                      <a:lnTo>
                        <a:pt x="70" y="531"/>
                      </a:lnTo>
                      <a:lnTo>
                        <a:pt x="70" y="530"/>
                      </a:lnTo>
                      <a:lnTo>
                        <a:pt x="69" y="530"/>
                      </a:lnTo>
                      <a:lnTo>
                        <a:pt x="69" y="529"/>
                      </a:lnTo>
                      <a:lnTo>
                        <a:pt x="68" y="529"/>
                      </a:lnTo>
                      <a:lnTo>
                        <a:pt x="68" y="530"/>
                      </a:lnTo>
                      <a:lnTo>
                        <a:pt x="67" y="529"/>
                      </a:lnTo>
                      <a:lnTo>
                        <a:pt x="67" y="530"/>
                      </a:lnTo>
                      <a:lnTo>
                        <a:pt x="66" y="529"/>
                      </a:lnTo>
                      <a:lnTo>
                        <a:pt x="66" y="530"/>
                      </a:lnTo>
                      <a:lnTo>
                        <a:pt x="65" y="530"/>
                      </a:lnTo>
                      <a:lnTo>
                        <a:pt x="64" y="529"/>
                      </a:lnTo>
                      <a:lnTo>
                        <a:pt x="63" y="529"/>
                      </a:lnTo>
                      <a:lnTo>
                        <a:pt x="62" y="529"/>
                      </a:lnTo>
                      <a:lnTo>
                        <a:pt x="62" y="528"/>
                      </a:lnTo>
                      <a:lnTo>
                        <a:pt x="62" y="527"/>
                      </a:lnTo>
                      <a:lnTo>
                        <a:pt x="61" y="527"/>
                      </a:lnTo>
                      <a:lnTo>
                        <a:pt x="61" y="528"/>
                      </a:lnTo>
                      <a:lnTo>
                        <a:pt x="59" y="529"/>
                      </a:lnTo>
                      <a:lnTo>
                        <a:pt x="58" y="529"/>
                      </a:lnTo>
                      <a:lnTo>
                        <a:pt x="58" y="528"/>
                      </a:lnTo>
                      <a:lnTo>
                        <a:pt x="57" y="528"/>
                      </a:lnTo>
                      <a:lnTo>
                        <a:pt x="56" y="528"/>
                      </a:lnTo>
                      <a:lnTo>
                        <a:pt x="55" y="527"/>
                      </a:lnTo>
                      <a:lnTo>
                        <a:pt x="55" y="526"/>
                      </a:lnTo>
                      <a:lnTo>
                        <a:pt x="55" y="525"/>
                      </a:lnTo>
                      <a:lnTo>
                        <a:pt x="55" y="524"/>
                      </a:lnTo>
                      <a:lnTo>
                        <a:pt x="55" y="525"/>
                      </a:lnTo>
                      <a:lnTo>
                        <a:pt x="54" y="525"/>
                      </a:lnTo>
                      <a:lnTo>
                        <a:pt x="54" y="524"/>
                      </a:lnTo>
                      <a:lnTo>
                        <a:pt x="55" y="524"/>
                      </a:lnTo>
                      <a:lnTo>
                        <a:pt x="54" y="524"/>
                      </a:lnTo>
                      <a:lnTo>
                        <a:pt x="54" y="523"/>
                      </a:lnTo>
                      <a:lnTo>
                        <a:pt x="53" y="523"/>
                      </a:lnTo>
                      <a:lnTo>
                        <a:pt x="53" y="522"/>
                      </a:lnTo>
                      <a:lnTo>
                        <a:pt x="52" y="523"/>
                      </a:lnTo>
                      <a:lnTo>
                        <a:pt x="53" y="522"/>
                      </a:lnTo>
                      <a:lnTo>
                        <a:pt x="52" y="521"/>
                      </a:lnTo>
                      <a:lnTo>
                        <a:pt x="53" y="520"/>
                      </a:lnTo>
                      <a:lnTo>
                        <a:pt x="52" y="520"/>
                      </a:lnTo>
                      <a:lnTo>
                        <a:pt x="51" y="520"/>
                      </a:lnTo>
                      <a:lnTo>
                        <a:pt x="50" y="521"/>
                      </a:lnTo>
                      <a:lnTo>
                        <a:pt x="49" y="521"/>
                      </a:lnTo>
                      <a:lnTo>
                        <a:pt x="48" y="520"/>
                      </a:lnTo>
                      <a:lnTo>
                        <a:pt x="48" y="521"/>
                      </a:lnTo>
                      <a:lnTo>
                        <a:pt x="47" y="520"/>
                      </a:lnTo>
                      <a:lnTo>
                        <a:pt x="46" y="520"/>
                      </a:lnTo>
                      <a:lnTo>
                        <a:pt x="45" y="519"/>
                      </a:lnTo>
                      <a:lnTo>
                        <a:pt x="44" y="519"/>
                      </a:lnTo>
                      <a:lnTo>
                        <a:pt x="43" y="519"/>
                      </a:lnTo>
                      <a:lnTo>
                        <a:pt x="44" y="520"/>
                      </a:lnTo>
                      <a:lnTo>
                        <a:pt x="43" y="520"/>
                      </a:lnTo>
                      <a:lnTo>
                        <a:pt x="42" y="521"/>
                      </a:lnTo>
                      <a:lnTo>
                        <a:pt x="41" y="520"/>
                      </a:lnTo>
                      <a:lnTo>
                        <a:pt x="40" y="520"/>
                      </a:lnTo>
                      <a:lnTo>
                        <a:pt x="40" y="521"/>
                      </a:lnTo>
                      <a:lnTo>
                        <a:pt x="40" y="522"/>
                      </a:lnTo>
                      <a:lnTo>
                        <a:pt x="41" y="522"/>
                      </a:lnTo>
                      <a:lnTo>
                        <a:pt x="40" y="523"/>
                      </a:lnTo>
                      <a:lnTo>
                        <a:pt x="40" y="524"/>
                      </a:lnTo>
                      <a:lnTo>
                        <a:pt x="39" y="524"/>
                      </a:lnTo>
                      <a:lnTo>
                        <a:pt x="38" y="523"/>
                      </a:lnTo>
                      <a:lnTo>
                        <a:pt x="38" y="524"/>
                      </a:lnTo>
                      <a:lnTo>
                        <a:pt x="38" y="523"/>
                      </a:lnTo>
                      <a:lnTo>
                        <a:pt x="37" y="523"/>
                      </a:lnTo>
                      <a:lnTo>
                        <a:pt x="36" y="522"/>
                      </a:lnTo>
                      <a:lnTo>
                        <a:pt x="36" y="523"/>
                      </a:lnTo>
                      <a:lnTo>
                        <a:pt x="35" y="523"/>
                      </a:lnTo>
                      <a:lnTo>
                        <a:pt x="35" y="524"/>
                      </a:lnTo>
                      <a:lnTo>
                        <a:pt x="34" y="524"/>
                      </a:lnTo>
                      <a:lnTo>
                        <a:pt x="34" y="525"/>
                      </a:lnTo>
                      <a:lnTo>
                        <a:pt x="33" y="524"/>
                      </a:lnTo>
                      <a:lnTo>
                        <a:pt x="32" y="524"/>
                      </a:lnTo>
                      <a:lnTo>
                        <a:pt x="32" y="523"/>
                      </a:lnTo>
                      <a:lnTo>
                        <a:pt x="32" y="522"/>
                      </a:lnTo>
                      <a:lnTo>
                        <a:pt x="31" y="522"/>
                      </a:lnTo>
                      <a:lnTo>
                        <a:pt x="30" y="523"/>
                      </a:lnTo>
                      <a:lnTo>
                        <a:pt x="29" y="523"/>
                      </a:lnTo>
                      <a:lnTo>
                        <a:pt x="28" y="523"/>
                      </a:lnTo>
                      <a:lnTo>
                        <a:pt x="28" y="524"/>
                      </a:lnTo>
                      <a:lnTo>
                        <a:pt x="28" y="523"/>
                      </a:lnTo>
                      <a:lnTo>
                        <a:pt x="27" y="523"/>
                      </a:lnTo>
                      <a:lnTo>
                        <a:pt x="26" y="523"/>
                      </a:lnTo>
                      <a:lnTo>
                        <a:pt x="26" y="522"/>
                      </a:lnTo>
                      <a:lnTo>
                        <a:pt x="25" y="522"/>
                      </a:lnTo>
                      <a:lnTo>
                        <a:pt x="24" y="522"/>
                      </a:lnTo>
                      <a:lnTo>
                        <a:pt x="23" y="522"/>
                      </a:lnTo>
                      <a:lnTo>
                        <a:pt x="21" y="522"/>
                      </a:lnTo>
                      <a:lnTo>
                        <a:pt x="21" y="521"/>
                      </a:lnTo>
                      <a:lnTo>
                        <a:pt x="22" y="521"/>
                      </a:lnTo>
                      <a:lnTo>
                        <a:pt x="22" y="520"/>
                      </a:lnTo>
                      <a:lnTo>
                        <a:pt x="21" y="520"/>
                      </a:lnTo>
                      <a:lnTo>
                        <a:pt x="21" y="518"/>
                      </a:lnTo>
                      <a:lnTo>
                        <a:pt x="20" y="518"/>
                      </a:lnTo>
                      <a:lnTo>
                        <a:pt x="19" y="518"/>
                      </a:lnTo>
                      <a:lnTo>
                        <a:pt x="19" y="517"/>
                      </a:lnTo>
                      <a:lnTo>
                        <a:pt x="18" y="517"/>
                      </a:lnTo>
                      <a:lnTo>
                        <a:pt x="18" y="518"/>
                      </a:lnTo>
                      <a:lnTo>
                        <a:pt x="17" y="519"/>
                      </a:lnTo>
                      <a:lnTo>
                        <a:pt x="16" y="519"/>
                      </a:lnTo>
                      <a:lnTo>
                        <a:pt x="16" y="518"/>
                      </a:lnTo>
                      <a:lnTo>
                        <a:pt x="15" y="519"/>
                      </a:lnTo>
                      <a:lnTo>
                        <a:pt x="15" y="517"/>
                      </a:lnTo>
                      <a:lnTo>
                        <a:pt x="16" y="517"/>
                      </a:lnTo>
                      <a:lnTo>
                        <a:pt x="16" y="516"/>
                      </a:lnTo>
                      <a:lnTo>
                        <a:pt x="16" y="515"/>
                      </a:lnTo>
                      <a:lnTo>
                        <a:pt x="15" y="515"/>
                      </a:lnTo>
                      <a:lnTo>
                        <a:pt x="14" y="514"/>
                      </a:lnTo>
                      <a:lnTo>
                        <a:pt x="14" y="513"/>
                      </a:lnTo>
                      <a:lnTo>
                        <a:pt x="14" y="512"/>
                      </a:lnTo>
                      <a:lnTo>
                        <a:pt x="16" y="511"/>
                      </a:lnTo>
                      <a:lnTo>
                        <a:pt x="17" y="511"/>
                      </a:lnTo>
                      <a:lnTo>
                        <a:pt x="18" y="510"/>
                      </a:lnTo>
                      <a:lnTo>
                        <a:pt x="18" y="509"/>
                      </a:lnTo>
                      <a:lnTo>
                        <a:pt x="18" y="507"/>
                      </a:lnTo>
                      <a:lnTo>
                        <a:pt x="18" y="506"/>
                      </a:lnTo>
                      <a:lnTo>
                        <a:pt x="19" y="505"/>
                      </a:lnTo>
                      <a:lnTo>
                        <a:pt x="20" y="504"/>
                      </a:lnTo>
                      <a:lnTo>
                        <a:pt x="20" y="502"/>
                      </a:lnTo>
                      <a:lnTo>
                        <a:pt x="21" y="501"/>
                      </a:lnTo>
                      <a:lnTo>
                        <a:pt x="21" y="500"/>
                      </a:lnTo>
                      <a:lnTo>
                        <a:pt x="20" y="499"/>
                      </a:lnTo>
                      <a:lnTo>
                        <a:pt x="20" y="498"/>
                      </a:lnTo>
                      <a:lnTo>
                        <a:pt x="21" y="498"/>
                      </a:lnTo>
                      <a:lnTo>
                        <a:pt x="21" y="497"/>
                      </a:lnTo>
                      <a:lnTo>
                        <a:pt x="23" y="497"/>
                      </a:lnTo>
                      <a:lnTo>
                        <a:pt x="23" y="496"/>
                      </a:lnTo>
                      <a:lnTo>
                        <a:pt x="21" y="495"/>
                      </a:lnTo>
                      <a:lnTo>
                        <a:pt x="19" y="494"/>
                      </a:lnTo>
                      <a:lnTo>
                        <a:pt x="18" y="493"/>
                      </a:lnTo>
                      <a:lnTo>
                        <a:pt x="17" y="493"/>
                      </a:lnTo>
                      <a:lnTo>
                        <a:pt x="18" y="492"/>
                      </a:lnTo>
                      <a:lnTo>
                        <a:pt x="20" y="492"/>
                      </a:lnTo>
                      <a:lnTo>
                        <a:pt x="21" y="491"/>
                      </a:lnTo>
                      <a:lnTo>
                        <a:pt x="22" y="490"/>
                      </a:lnTo>
                      <a:lnTo>
                        <a:pt x="22" y="489"/>
                      </a:lnTo>
                      <a:lnTo>
                        <a:pt x="23" y="487"/>
                      </a:lnTo>
                      <a:lnTo>
                        <a:pt x="24" y="485"/>
                      </a:lnTo>
                      <a:lnTo>
                        <a:pt x="23" y="484"/>
                      </a:lnTo>
                      <a:lnTo>
                        <a:pt x="22" y="484"/>
                      </a:lnTo>
                      <a:lnTo>
                        <a:pt x="21" y="484"/>
                      </a:lnTo>
                      <a:lnTo>
                        <a:pt x="21" y="483"/>
                      </a:lnTo>
                      <a:lnTo>
                        <a:pt x="20" y="483"/>
                      </a:lnTo>
                      <a:lnTo>
                        <a:pt x="20" y="482"/>
                      </a:lnTo>
                      <a:lnTo>
                        <a:pt x="21" y="481"/>
                      </a:lnTo>
                      <a:lnTo>
                        <a:pt x="23" y="479"/>
                      </a:lnTo>
                      <a:lnTo>
                        <a:pt x="24" y="479"/>
                      </a:lnTo>
                      <a:lnTo>
                        <a:pt x="25" y="478"/>
                      </a:lnTo>
                      <a:lnTo>
                        <a:pt x="26" y="477"/>
                      </a:lnTo>
                      <a:lnTo>
                        <a:pt x="27" y="476"/>
                      </a:lnTo>
                      <a:lnTo>
                        <a:pt x="26" y="476"/>
                      </a:lnTo>
                      <a:lnTo>
                        <a:pt x="26" y="475"/>
                      </a:lnTo>
                      <a:lnTo>
                        <a:pt x="25" y="475"/>
                      </a:lnTo>
                      <a:lnTo>
                        <a:pt x="24" y="474"/>
                      </a:lnTo>
                      <a:lnTo>
                        <a:pt x="22" y="473"/>
                      </a:lnTo>
                      <a:lnTo>
                        <a:pt x="22" y="472"/>
                      </a:lnTo>
                      <a:lnTo>
                        <a:pt x="21" y="470"/>
                      </a:lnTo>
                      <a:lnTo>
                        <a:pt x="21" y="469"/>
                      </a:lnTo>
                      <a:lnTo>
                        <a:pt x="21" y="468"/>
                      </a:lnTo>
                      <a:lnTo>
                        <a:pt x="22" y="467"/>
                      </a:lnTo>
                      <a:lnTo>
                        <a:pt x="24" y="466"/>
                      </a:lnTo>
                      <a:lnTo>
                        <a:pt x="23" y="465"/>
                      </a:lnTo>
                      <a:lnTo>
                        <a:pt x="22" y="464"/>
                      </a:lnTo>
                      <a:lnTo>
                        <a:pt x="20" y="463"/>
                      </a:lnTo>
                      <a:lnTo>
                        <a:pt x="19" y="463"/>
                      </a:lnTo>
                      <a:lnTo>
                        <a:pt x="19" y="462"/>
                      </a:lnTo>
                      <a:lnTo>
                        <a:pt x="18" y="460"/>
                      </a:lnTo>
                      <a:lnTo>
                        <a:pt x="18" y="459"/>
                      </a:lnTo>
                      <a:lnTo>
                        <a:pt x="19" y="458"/>
                      </a:lnTo>
                      <a:lnTo>
                        <a:pt x="19" y="457"/>
                      </a:lnTo>
                      <a:lnTo>
                        <a:pt x="20" y="456"/>
                      </a:lnTo>
                      <a:lnTo>
                        <a:pt x="22" y="455"/>
                      </a:lnTo>
                      <a:lnTo>
                        <a:pt x="22" y="454"/>
                      </a:lnTo>
                      <a:lnTo>
                        <a:pt x="22" y="453"/>
                      </a:lnTo>
                      <a:lnTo>
                        <a:pt x="23" y="452"/>
                      </a:lnTo>
                      <a:lnTo>
                        <a:pt x="22" y="451"/>
                      </a:lnTo>
                      <a:lnTo>
                        <a:pt x="24" y="447"/>
                      </a:lnTo>
                      <a:lnTo>
                        <a:pt x="25" y="445"/>
                      </a:lnTo>
                      <a:lnTo>
                        <a:pt x="27" y="444"/>
                      </a:lnTo>
                      <a:lnTo>
                        <a:pt x="28" y="442"/>
                      </a:lnTo>
                      <a:lnTo>
                        <a:pt x="29" y="441"/>
                      </a:lnTo>
                      <a:lnTo>
                        <a:pt x="29" y="440"/>
                      </a:lnTo>
                      <a:lnTo>
                        <a:pt x="30" y="438"/>
                      </a:lnTo>
                      <a:lnTo>
                        <a:pt x="30" y="437"/>
                      </a:lnTo>
                      <a:lnTo>
                        <a:pt x="28" y="436"/>
                      </a:lnTo>
                      <a:lnTo>
                        <a:pt x="27" y="436"/>
                      </a:lnTo>
                      <a:lnTo>
                        <a:pt x="25" y="435"/>
                      </a:lnTo>
                      <a:lnTo>
                        <a:pt x="24" y="435"/>
                      </a:lnTo>
                      <a:lnTo>
                        <a:pt x="23" y="433"/>
                      </a:lnTo>
                      <a:lnTo>
                        <a:pt x="23" y="432"/>
                      </a:lnTo>
                      <a:lnTo>
                        <a:pt x="24" y="432"/>
                      </a:lnTo>
                      <a:lnTo>
                        <a:pt x="26" y="430"/>
                      </a:lnTo>
                      <a:lnTo>
                        <a:pt x="28" y="429"/>
                      </a:lnTo>
                      <a:lnTo>
                        <a:pt x="29" y="428"/>
                      </a:lnTo>
                      <a:lnTo>
                        <a:pt x="30" y="428"/>
                      </a:lnTo>
                      <a:lnTo>
                        <a:pt x="30" y="427"/>
                      </a:lnTo>
                      <a:lnTo>
                        <a:pt x="30" y="426"/>
                      </a:lnTo>
                      <a:lnTo>
                        <a:pt x="31" y="424"/>
                      </a:lnTo>
                      <a:lnTo>
                        <a:pt x="31" y="423"/>
                      </a:lnTo>
                      <a:lnTo>
                        <a:pt x="30" y="421"/>
                      </a:lnTo>
                      <a:lnTo>
                        <a:pt x="29" y="418"/>
                      </a:lnTo>
                      <a:lnTo>
                        <a:pt x="29" y="417"/>
                      </a:lnTo>
                      <a:lnTo>
                        <a:pt x="30" y="416"/>
                      </a:lnTo>
                      <a:lnTo>
                        <a:pt x="30" y="415"/>
                      </a:lnTo>
                      <a:lnTo>
                        <a:pt x="31" y="414"/>
                      </a:lnTo>
                      <a:lnTo>
                        <a:pt x="31" y="413"/>
                      </a:lnTo>
                      <a:lnTo>
                        <a:pt x="30" y="412"/>
                      </a:lnTo>
                      <a:lnTo>
                        <a:pt x="30" y="411"/>
                      </a:lnTo>
                      <a:lnTo>
                        <a:pt x="29" y="411"/>
                      </a:lnTo>
                      <a:lnTo>
                        <a:pt x="29" y="410"/>
                      </a:lnTo>
                      <a:lnTo>
                        <a:pt x="29" y="409"/>
                      </a:lnTo>
                      <a:lnTo>
                        <a:pt x="29" y="408"/>
                      </a:lnTo>
                      <a:lnTo>
                        <a:pt x="29" y="407"/>
                      </a:lnTo>
                      <a:lnTo>
                        <a:pt x="30" y="407"/>
                      </a:lnTo>
                      <a:lnTo>
                        <a:pt x="31" y="406"/>
                      </a:lnTo>
                      <a:lnTo>
                        <a:pt x="31" y="405"/>
                      </a:lnTo>
                      <a:lnTo>
                        <a:pt x="31" y="404"/>
                      </a:lnTo>
                      <a:lnTo>
                        <a:pt x="32" y="404"/>
                      </a:lnTo>
                      <a:lnTo>
                        <a:pt x="33" y="402"/>
                      </a:lnTo>
                      <a:lnTo>
                        <a:pt x="34" y="401"/>
                      </a:lnTo>
                      <a:lnTo>
                        <a:pt x="34" y="400"/>
                      </a:lnTo>
                      <a:lnTo>
                        <a:pt x="33" y="399"/>
                      </a:lnTo>
                      <a:lnTo>
                        <a:pt x="34" y="398"/>
                      </a:lnTo>
                      <a:lnTo>
                        <a:pt x="34" y="397"/>
                      </a:lnTo>
                      <a:lnTo>
                        <a:pt x="33" y="397"/>
                      </a:lnTo>
                      <a:lnTo>
                        <a:pt x="33" y="396"/>
                      </a:lnTo>
                      <a:lnTo>
                        <a:pt x="32" y="397"/>
                      </a:lnTo>
                      <a:lnTo>
                        <a:pt x="31" y="397"/>
                      </a:lnTo>
                      <a:lnTo>
                        <a:pt x="31" y="398"/>
                      </a:lnTo>
                      <a:lnTo>
                        <a:pt x="30" y="398"/>
                      </a:lnTo>
                      <a:lnTo>
                        <a:pt x="29" y="397"/>
                      </a:lnTo>
                      <a:lnTo>
                        <a:pt x="28" y="396"/>
                      </a:lnTo>
                      <a:lnTo>
                        <a:pt x="28" y="395"/>
                      </a:lnTo>
                      <a:lnTo>
                        <a:pt x="27" y="394"/>
                      </a:lnTo>
                      <a:lnTo>
                        <a:pt x="27" y="393"/>
                      </a:lnTo>
                      <a:lnTo>
                        <a:pt x="26" y="393"/>
                      </a:lnTo>
                      <a:lnTo>
                        <a:pt x="25" y="393"/>
                      </a:lnTo>
                      <a:lnTo>
                        <a:pt x="24" y="393"/>
                      </a:lnTo>
                      <a:lnTo>
                        <a:pt x="23" y="393"/>
                      </a:lnTo>
                      <a:lnTo>
                        <a:pt x="23" y="392"/>
                      </a:lnTo>
                      <a:lnTo>
                        <a:pt x="24" y="391"/>
                      </a:lnTo>
                      <a:lnTo>
                        <a:pt x="26" y="390"/>
                      </a:lnTo>
                      <a:lnTo>
                        <a:pt x="27" y="389"/>
                      </a:lnTo>
                      <a:lnTo>
                        <a:pt x="29" y="387"/>
                      </a:lnTo>
                      <a:lnTo>
                        <a:pt x="30" y="387"/>
                      </a:lnTo>
                      <a:lnTo>
                        <a:pt x="30" y="385"/>
                      </a:lnTo>
                      <a:lnTo>
                        <a:pt x="30" y="384"/>
                      </a:lnTo>
                      <a:lnTo>
                        <a:pt x="28" y="383"/>
                      </a:lnTo>
                      <a:lnTo>
                        <a:pt x="28" y="382"/>
                      </a:lnTo>
                      <a:lnTo>
                        <a:pt x="27" y="381"/>
                      </a:lnTo>
                      <a:lnTo>
                        <a:pt x="26" y="381"/>
                      </a:lnTo>
                      <a:lnTo>
                        <a:pt x="25" y="381"/>
                      </a:lnTo>
                      <a:lnTo>
                        <a:pt x="24" y="381"/>
                      </a:lnTo>
                      <a:lnTo>
                        <a:pt x="23" y="382"/>
                      </a:lnTo>
                      <a:lnTo>
                        <a:pt x="22" y="382"/>
                      </a:lnTo>
                      <a:lnTo>
                        <a:pt x="21" y="382"/>
                      </a:lnTo>
                      <a:lnTo>
                        <a:pt x="20" y="382"/>
                      </a:lnTo>
                      <a:lnTo>
                        <a:pt x="20" y="381"/>
                      </a:lnTo>
                      <a:lnTo>
                        <a:pt x="21" y="378"/>
                      </a:lnTo>
                      <a:lnTo>
                        <a:pt x="22" y="377"/>
                      </a:lnTo>
                      <a:lnTo>
                        <a:pt x="22" y="376"/>
                      </a:lnTo>
                      <a:lnTo>
                        <a:pt x="23" y="376"/>
                      </a:lnTo>
                      <a:lnTo>
                        <a:pt x="24" y="376"/>
                      </a:lnTo>
                      <a:lnTo>
                        <a:pt x="26" y="376"/>
                      </a:lnTo>
                      <a:lnTo>
                        <a:pt x="29" y="377"/>
                      </a:lnTo>
                      <a:lnTo>
                        <a:pt x="30" y="376"/>
                      </a:lnTo>
                      <a:lnTo>
                        <a:pt x="29" y="375"/>
                      </a:lnTo>
                      <a:lnTo>
                        <a:pt x="29" y="373"/>
                      </a:lnTo>
                      <a:lnTo>
                        <a:pt x="28" y="373"/>
                      </a:lnTo>
                      <a:lnTo>
                        <a:pt x="27" y="371"/>
                      </a:lnTo>
                      <a:lnTo>
                        <a:pt x="26" y="370"/>
                      </a:lnTo>
                      <a:lnTo>
                        <a:pt x="25" y="368"/>
                      </a:lnTo>
                      <a:lnTo>
                        <a:pt x="24" y="367"/>
                      </a:lnTo>
                      <a:lnTo>
                        <a:pt x="23" y="367"/>
                      </a:lnTo>
                      <a:lnTo>
                        <a:pt x="23" y="368"/>
                      </a:lnTo>
                      <a:lnTo>
                        <a:pt x="22" y="369"/>
                      </a:lnTo>
                      <a:lnTo>
                        <a:pt x="21" y="371"/>
                      </a:lnTo>
                      <a:lnTo>
                        <a:pt x="21" y="372"/>
                      </a:lnTo>
                      <a:lnTo>
                        <a:pt x="20" y="372"/>
                      </a:lnTo>
                      <a:lnTo>
                        <a:pt x="19" y="372"/>
                      </a:lnTo>
                      <a:lnTo>
                        <a:pt x="18" y="372"/>
                      </a:lnTo>
                      <a:lnTo>
                        <a:pt x="18" y="371"/>
                      </a:lnTo>
                      <a:lnTo>
                        <a:pt x="17" y="371"/>
                      </a:lnTo>
                      <a:lnTo>
                        <a:pt x="17" y="370"/>
                      </a:lnTo>
                      <a:lnTo>
                        <a:pt x="17" y="369"/>
                      </a:lnTo>
                      <a:lnTo>
                        <a:pt x="18" y="368"/>
                      </a:lnTo>
                      <a:lnTo>
                        <a:pt x="19" y="367"/>
                      </a:lnTo>
                      <a:lnTo>
                        <a:pt x="19" y="365"/>
                      </a:lnTo>
                      <a:lnTo>
                        <a:pt x="17" y="364"/>
                      </a:lnTo>
                      <a:lnTo>
                        <a:pt x="16" y="364"/>
                      </a:lnTo>
                      <a:lnTo>
                        <a:pt x="16" y="363"/>
                      </a:lnTo>
                      <a:lnTo>
                        <a:pt x="15" y="362"/>
                      </a:lnTo>
                      <a:lnTo>
                        <a:pt x="15" y="360"/>
                      </a:lnTo>
                      <a:lnTo>
                        <a:pt x="16" y="359"/>
                      </a:lnTo>
                      <a:lnTo>
                        <a:pt x="16" y="358"/>
                      </a:lnTo>
                      <a:lnTo>
                        <a:pt x="17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5" y="354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5" y="350"/>
                      </a:lnTo>
                      <a:lnTo>
                        <a:pt x="15" y="349"/>
                      </a:lnTo>
                      <a:lnTo>
                        <a:pt x="15" y="348"/>
                      </a:lnTo>
                      <a:lnTo>
                        <a:pt x="17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3"/>
                      </a:lnTo>
                      <a:lnTo>
                        <a:pt x="16" y="342"/>
                      </a:lnTo>
                      <a:lnTo>
                        <a:pt x="15" y="341"/>
                      </a:lnTo>
                      <a:lnTo>
                        <a:pt x="14" y="340"/>
                      </a:lnTo>
                      <a:lnTo>
                        <a:pt x="13" y="340"/>
                      </a:lnTo>
                      <a:lnTo>
                        <a:pt x="12" y="339"/>
                      </a:lnTo>
                      <a:lnTo>
                        <a:pt x="10" y="339"/>
                      </a:lnTo>
                      <a:lnTo>
                        <a:pt x="9" y="338"/>
                      </a:lnTo>
                      <a:lnTo>
                        <a:pt x="8" y="336"/>
                      </a:lnTo>
                      <a:lnTo>
                        <a:pt x="8" y="335"/>
                      </a:lnTo>
                      <a:lnTo>
                        <a:pt x="7" y="333"/>
                      </a:lnTo>
                      <a:lnTo>
                        <a:pt x="6" y="331"/>
                      </a:lnTo>
                      <a:lnTo>
                        <a:pt x="7" y="331"/>
                      </a:lnTo>
                      <a:lnTo>
                        <a:pt x="7" y="329"/>
                      </a:lnTo>
                      <a:lnTo>
                        <a:pt x="8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6" y="323"/>
                      </a:lnTo>
                      <a:lnTo>
                        <a:pt x="5" y="323"/>
                      </a:lnTo>
                      <a:lnTo>
                        <a:pt x="4" y="324"/>
                      </a:lnTo>
                      <a:lnTo>
                        <a:pt x="3" y="324"/>
                      </a:lnTo>
                      <a:lnTo>
                        <a:pt x="3" y="326"/>
                      </a:lnTo>
                      <a:lnTo>
                        <a:pt x="2" y="326"/>
                      </a:lnTo>
                      <a:lnTo>
                        <a:pt x="1" y="326"/>
                      </a:lnTo>
                      <a:lnTo>
                        <a:pt x="1" y="325"/>
                      </a:lnTo>
                      <a:lnTo>
                        <a:pt x="0" y="324"/>
                      </a:lnTo>
                      <a:lnTo>
                        <a:pt x="0" y="322"/>
                      </a:lnTo>
                      <a:lnTo>
                        <a:pt x="0" y="321"/>
                      </a:lnTo>
                      <a:lnTo>
                        <a:pt x="1" y="320"/>
                      </a:lnTo>
                      <a:lnTo>
                        <a:pt x="2" y="319"/>
                      </a:lnTo>
                      <a:lnTo>
                        <a:pt x="3" y="319"/>
                      </a:lnTo>
                      <a:lnTo>
                        <a:pt x="4" y="319"/>
                      </a:lnTo>
                      <a:lnTo>
                        <a:pt x="4" y="318"/>
                      </a:lnTo>
                      <a:lnTo>
                        <a:pt x="5" y="318"/>
                      </a:lnTo>
                      <a:lnTo>
                        <a:pt x="4" y="317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2" y="313"/>
                      </a:lnTo>
                      <a:lnTo>
                        <a:pt x="3" y="313"/>
                      </a:lnTo>
                      <a:lnTo>
                        <a:pt x="5" y="313"/>
                      </a:lnTo>
                      <a:lnTo>
                        <a:pt x="5" y="312"/>
                      </a:lnTo>
                      <a:lnTo>
                        <a:pt x="6" y="310"/>
                      </a:lnTo>
                      <a:lnTo>
                        <a:pt x="7" y="309"/>
                      </a:lnTo>
                      <a:lnTo>
                        <a:pt x="8" y="309"/>
                      </a:lnTo>
                      <a:lnTo>
                        <a:pt x="8" y="308"/>
                      </a:lnTo>
                      <a:lnTo>
                        <a:pt x="9" y="308"/>
                      </a:lnTo>
                      <a:lnTo>
                        <a:pt x="11" y="308"/>
                      </a:lnTo>
                      <a:lnTo>
                        <a:pt x="12" y="308"/>
                      </a:lnTo>
                      <a:lnTo>
                        <a:pt x="13" y="307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4" y="304"/>
                      </a:lnTo>
                      <a:lnTo>
                        <a:pt x="14" y="303"/>
                      </a:lnTo>
                      <a:lnTo>
                        <a:pt x="15" y="303"/>
                      </a:lnTo>
                      <a:lnTo>
                        <a:pt x="16" y="303"/>
                      </a:lnTo>
                      <a:lnTo>
                        <a:pt x="17" y="303"/>
                      </a:lnTo>
                      <a:lnTo>
                        <a:pt x="18" y="303"/>
                      </a:lnTo>
                      <a:lnTo>
                        <a:pt x="19" y="303"/>
                      </a:lnTo>
                      <a:lnTo>
                        <a:pt x="20" y="302"/>
                      </a:lnTo>
                      <a:lnTo>
                        <a:pt x="20" y="300"/>
                      </a:lnTo>
                      <a:lnTo>
                        <a:pt x="21" y="300"/>
                      </a:lnTo>
                      <a:lnTo>
                        <a:pt x="22" y="299"/>
                      </a:lnTo>
                      <a:lnTo>
                        <a:pt x="23" y="299"/>
                      </a:lnTo>
                      <a:lnTo>
                        <a:pt x="24" y="300"/>
                      </a:lnTo>
                      <a:lnTo>
                        <a:pt x="26" y="301"/>
                      </a:lnTo>
                      <a:lnTo>
                        <a:pt x="26" y="302"/>
                      </a:lnTo>
                      <a:lnTo>
                        <a:pt x="27" y="302"/>
                      </a:lnTo>
                      <a:lnTo>
                        <a:pt x="27" y="301"/>
                      </a:lnTo>
                      <a:lnTo>
                        <a:pt x="28" y="299"/>
                      </a:lnTo>
                      <a:lnTo>
                        <a:pt x="30" y="297"/>
                      </a:lnTo>
                      <a:lnTo>
                        <a:pt x="31" y="296"/>
                      </a:lnTo>
                      <a:lnTo>
                        <a:pt x="31" y="294"/>
                      </a:lnTo>
                      <a:lnTo>
                        <a:pt x="4" y="271"/>
                      </a:lnTo>
                      <a:lnTo>
                        <a:pt x="17" y="244"/>
                      </a:lnTo>
                      <a:lnTo>
                        <a:pt x="40" y="195"/>
                      </a:lnTo>
                      <a:lnTo>
                        <a:pt x="48" y="195"/>
                      </a:lnTo>
                      <a:lnTo>
                        <a:pt x="48" y="194"/>
                      </a:lnTo>
                      <a:lnTo>
                        <a:pt x="49" y="193"/>
                      </a:lnTo>
                      <a:lnTo>
                        <a:pt x="49" y="192"/>
                      </a:lnTo>
                      <a:lnTo>
                        <a:pt x="49" y="191"/>
                      </a:lnTo>
                      <a:lnTo>
                        <a:pt x="48" y="191"/>
                      </a:lnTo>
                      <a:lnTo>
                        <a:pt x="48" y="190"/>
                      </a:lnTo>
                      <a:lnTo>
                        <a:pt x="48" y="189"/>
                      </a:lnTo>
                      <a:lnTo>
                        <a:pt x="47" y="189"/>
                      </a:lnTo>
                      <a:lnTo>
                        <a:pt x="47" y="181"/>
                      </a:lnTo>
                      <a:lnTo>
                        <a:pt x="42" y="181"/>
                      </a:lnTo>
                      <a:lnTo>
                        <a:pt x="64" y="111"/>
                      </a:lnTo>
                      <a:lnTo>
                        <a:pt x="70" y="111"/>
                      </a:lnTo>
                      <a:lnTo>
                        <a:pt x="74" y="110"/>
                      </a:lnTo>
                      <a:lnTo>
                        <a:pt x="73" y="110"/>
                      </a:lnTo>
                      <a:lnTo>
                        <a:pt x="73" y="109"/>
                      </a:lnTo>
                      <a:lnTo>
                        <a:pt x="72" y="109"/>
                      </a:lnTo>
                      <a:lnTo>
                        <a:pt x="73" y="109"/>
                      </a:lnTo>
                      <a:lnTo>
                        <a:pt x="72" y="108"/>
                      </a:lnTo>
                      <a:lnTo>
                        <a:pt x="72" y="107"/>
                      </a:lnTo>
                      <a:lnTo>
                        <a:pt x="71" y="107"/>
                      </a:lnTo>
                      <a:lnTo>
                        <a:pt x="70" y="107"/>
                      </a:lnTo>
                      <a:lnTo>
                        <a:pt x="69" y="107"/>
                      </a:lnTo>
                      <a:lnTo>
                        <a:pt x="62" y="100"/>
                      </a:lnTo>
                      <a:lnTo>
                        <a:pt x="60" y="91"/>
                      </a:lnTo>
                      <a:lnTo>
                        <a:pt x="58" y="86"/>
                      </a:lnTo>
                      <a:lnTo>
                        <a:pt x="57" y="84"/>
                      </a:lnTo>
                      <a:lnTo>
                        <a:pt x="48" y="67"/>
                      </a:lnTo>
                      <a:lnTo>
                        <a:pt x="52" y="67"/>
                      </a:lnTo>
                      <a:lnTo>
                        <a:pt x="52" y="65"/>
                      </a:lnTo>
                      <a:lnTo>
                        <a:pt x="48" y="62"/>
                      </a:lnTo>
                      <a:lnTo>
                        <a:pt x="49" y="57"/>
                      </a:lnTo>
                      <a:lnTo>
                        <a:pt x="48" y="56"/>
                      </a:lnTo>
                      <a:lnTo>
                        <a:pt x="47" y="56"/>
                      </a:lnTo>
                      <a:lnTo>
                        <a:pt x="47" y="55"/>
                      </a:lnTo>
                      <a:lnTo>
                        <a:pt x="46" y="54"/>
                      </a:lnTo>
                      <a:lnTo>
                        <a:pt x="46" y="53"/>
                      </a:lnTo>
                      <a:lnTo>
                        <a:pt x="45" y="53"/>
                      </a:lnTo>
                      <a:lnTo>
                        <a:pt x="44" y="51"/>
                      </a:lnTo>
                      <a:lnTo>
                        <a:pt x="44" y="50"/>
                      </a:lnTo>
                      <a:lnTo>
                        <a:pt x="43" y="50"/>
                      </a:lnTo>
                      <a:lnTo>
                        <a:pt x="43" y="49"/>
                      </a:lnTo>
                      <a:lnTo>
                        <a:pt x="42" y="48"/>
                      </a:lnTo>
                      <a:lnTo>
                        <a:pt x="42" y="47"/>
                      </a:lnTo>
                      <a:lnTo>
                        <a:pt x="43" y="46"/>
                      </a:lnTo>
                      <a:lnTo>
                        <a:pt x="43" y="45"/>
                      </a:lnTo>
                      <a:lnTo>
                        <a:pt x="43" y="44"/>
                      </a:lnTo>
                      <a:lnTo>
                        <a:pt x="42" y="45"/>
                      </a:lnTo>
                      <a:lnTo>
                        <a:pt x="42" y="44"/>
                      </a:lnTo>
                      <a:lnTo>
                        <a:pt x="43" y="44"/>
                      </a:lnTo>
                      <a:lnTo>
                        <a:pt x="43" y="43"/>
                      </a:lnTo>
                      <a:lnTo>
                        <a:pt x="42" y="43"/>
                      </a:lnTo>
                      <a:lnTo>
                        <a:pt x="42" y="42"/>
                      </a:lnTo>
                      <a:lnTo>
                        <a:pt x="43" y="42"/>
                      </a:lnTo>
                      <a:lnTo>
                        <a:pt x="41" y="42"/>
                      </a:lnTo>
                      <a:lnTo>
                        <a:pt x="41" y="41"/>
                      </a:lnTo>
                      <a:lnTo>
                        <a:pt x="42" y="41"/>
                      </a:lnTo>
                      <a:lnTo>
                        <a:pt x="42" y="40"/>
                      </a:lnTo>
                      <a:lnTo>
                        <a:pt x="41" y="39"/>
                      </a:lnTo>
                      <a:lnTo>
                        <a:pt x="41" y="38"/>
                      </a:lnTo>
                      <a:lnTo>
                        <a:pt x="42" y="38"/>
                      </a:lnTo>
                      <a:lnTo>
                        <a:pt x="42" y="39"/>
                      </a:lnTo>
                      <a:lnTo>
                        <a:pt x="44" y="39"/>
                      </a:lnTo>
                      <a:lnTo>
                        <a:pt x="45" y="39"/>
                      </a:lnTo>
                      <a:lnTo>
                        <a:pt x="46" y="39"/>
                      </a:lnTo>
                      <a:lnTo>
                        <a:pt x="46" y="37"/>
                      </a:lnTo>
                      <a:lnTo>
                        <a:pt x="47" y="36"/>
                      </a:lnTo>
                      <a:lnTo>
                        <a:pt x="48" y="36"/>
                      </a:lnTo>
                      <a:lnTo>
                        <a:pt x="49" y="37"/>
                      </a:lnTo>
                      <a:lnTo>
                        <a:pt x="49" y="39"/>
                      </a:lnTo>
                      <a:lnTo>
                        <a:pt x="50" y="39"/>
                      </a:lnTo>
                      <a:lnTo>
                        <a:pt x="49" y="40"/>
                      </a:lnTo>
                      <a:lnTo>
                        <a:pt x="50" y="41"/>
                      </a:lnTo>
                      <a:lnTo>
                        <a:pt x="50" y="42"/>
                      </a:lnTo>
                      <a:lnTo>
                        <a:pt x="50" y="43"/>
                      </a:lnTo>
                      <a:lnTo>
                        <a:pt x="51" y="43"/>
                      </a:lnTo>
                      <a:lnTo>
                        <a:pt x="50" y="43"/>
                      </a:lnTo>
                      <a:lnTo>
                        <a:pt x="50" y="44"/>
                      </a:lnTo>
                      <a:lnTo>
                        <a:pt x="51" y="45"/>
                      </a:lnTo>
                      <a:lnTo>
                        <a:pt x="51" y="46"/>
                      </a:lnTo>
                      <a:lnTo>
                        <a:pt x="52" y="46"/>
                      </a:lnTo>
                      <a:lnTo>
                        <a:pt x="52" y="47"/>
                      </a:lnTo>
                      <a:lnTo>
                        <a:pt x="51" y="48"/>
                      </a:lnTo>
                      <a:lnTo>
                        <a:pt x="52" y="48"/>
                      </a:lnTo>
                      <a:lnTo>
                        <a:pt x="52" y="49"/>
                      </a:lnTo>
                      <a:lnTo>
                        <a:pt x="53" y="49"/>
                      </a:lnTo>
                      <a:lnTo>
                        <a:pt x="52" y="50"/>
                      </a:lnTo>
                      <a:lnTo>
                        <a:pt x="53" y="50"/>
                      </a:lnTo>
                      <a:lnTo>
                        <a:pt x="53" y="51"/>
                      </a:lnTo>
                      <a:lnTo>
                        <a:pt x="53" y="52"/>
                      </a:lnTo>
                      <a:lnTo>
                        <a:pt x="52" y="52"/>
                      </a:lnTo>
                      <a:lnTo>
                        <a:pt x="52" y="53"/>
                      </a:lnTo>
                      <a:lnTo>
                        <a:pt x="52" y="54"/>
                      </a:lnTo>
                      <a:lnTo>
                        <a:pt x="52" y="55"/>
                      </a:lnTo>
                      <a:lnTo>
                        <a:pt x="52" y="56"/>
                      </a:lnTo>
                      <a:lnTo>
                        <a:pt x="53" y="56"/>
                      </a:lnTo>
                      <a:lnTo>
                        <a:pt x="53" y="57"/>
                      </a:lnTo>
                      <a:lnTo>
                        <a:pt x="54" y="57"/>
                      </a:lnTo>
                      <a:lnTo>
                        <a:pt x="55" y="57"/>
                      </a:lnTo>
                      <a:lnTo>
                        <a:pt x="56" y="57"/>
                      </a:lnTo>
                      <a:lnTo>
                        <a:pt x="56" y="56"/>
                      </a:lnTo>
                      <a:lnTo>
                        <a:pt x="58" y="57"/>
                      </a:lnTo>
                      <a:lnTo>
                        <a:pt x="58" y="58"/>
                      </a:lnTo>
                      <a:lnTo>
                        <a:pt x="58" y="59"/>
                      </a:lnTo>
                      <a:lnTo>
                        <a:pt x="59" y="59"/>
                      </a:lnTo>
                      <a:lnTo>
                        <a:pt x="59" y="60"/>
                      </a:lnTo>
                      <a:lnTo>
                        <a:pt x="58" y="60"/>
                      </a:lnTo>
                      <a:lnTo>
                        <a:pt x="59" y="61"/>
                      </a:lnTo>
                      <a:lnTo>
                        <a:pt x="59" y="62"/>
                      </a:lnTo>
                      <a:lnTo>
                        <a:pt x="60" y="62"/>
                      </a:lnTo>
                      <a:lnTo>
                        <a:pt x="60" y="63"/>
                      </a:lnTo>
                      <a:lnTo>
                        <a:pt x="59" y="62"/>
                      </a:lnTo>
                      <a:lnTo>
                        <a:pt x="59" y="63"/>
                      </a:lnTo>
                      <a:lnTo>
                        <a:pt x="59" y="64"/>
                      </a:lnTo>
                      <a:lnTo>
                        <a:pt x="60" y="65"/>
                      </a:lnTo>
                      <a:lnTo>
                        <a:pt x="62" y="65"/>
                      </a:lnTo>
                      <a:lnTo>
                        <a:pt x="63" y="65"/>
                      </a:lnTo>
                      <a:lnTo>
                        <a:pt x="63" y="66"/>
                      </a:lnTo>
                      <a:lnTo>
                        <a:pt x="64" y="66"/>
                      </a:lnTo>
                      <a:lnTo>
                        <a:pt x="65" y="67"/>
                      </a:lnTo>
                      <a:lnTo>
                        <a:pt x="65" y="68"/>
                      </a:lnTo>
                      <a:lnTo>
                        <a:pt x="66" y="68"/>
                      </a:lnTo>
                      <a:lnTo>
                        <a:pt x="67" y="69"/>
                      </a:lnTo>
                      <a:lnTo>
                        <a:pt x="67" y="70"/>
                      </a:lnTo>
                      <a:lnTo>
                        <a:pt x="67" y="71"/>
                      </a:lnTo>
                      <a:lnTo>
                        <a:pt x="68" y="71"/>
                      </a:lnTo>
                      <a:lnTo>
                        <a:pt x="69" y="72"/>
                      </a:lnTo>
                      <a:lnTo>
                        <a:pt x="70" y="71"/>
                      </a:lnTo>
                      <a:lnTo>
                        <a:pt x="71" y="71"/>
                      </a:lnTo>
                      <a:lnTo>
                        <a:pt x="72" y="71"/>
                      </a:lnTo>
                      <a:lnTo>
                        <a:pt x="73" y="71"/>
                      </a:lnTo>
                      <a:lnTo>
                        <a:pt x="72" y="72"/>
                      </a:lnTo>
                      <a:lnTo>
                        <a:pt x="72" y="73"/>
                      </a:lnTo>
                      <a:lnTo>
                        <a:pt x="73" y="74"/>
                      </a:lnTo>
                      <a:lnTo>
                        <a:pt x="74" y="74"/>
                      </a:lnTo>
                      <a:lnTo>
                        <a:pt x="74" y="75"/>
                      </a:lnTo>
                      <a:lnTo>
                        <a:pt x="74" y="76"/>
                      </a:lnTo>
                      <a:lnTo>
                        <a:pt x="75" y="76"/>
                      </a:lnTo>
                      <a:lnTo>
                        <a:pt x="76" y="75"/>
                      </a:lnTo>
                      <a:lnTo>
                        <a:pt x="76" y="73"/>
                      </a:lnTo>
                      <a:lnTo>
                        <a:pt x="77" y="72"/>
                      </a:lnTo>
                      <a:lnTo>
                        <a:pt x="78" y="71"/>
                      </a:lnTo>
                      <a:lnTo>
                        <a:pt x="79" y="71"/>
                      </a:lnTo>
                      <a:lnTo>
                        <a:pt x="80" y="71"/>
                      </a:lnTo>
                      <a:lnTo>
                        <a:pt x="80" y="70"/>
                      </a:lnTo>
                      <a:lnTo>
                        <a:pt x="81" y="69"/>
                      </a:lnTo>
                      <a:lnTo>
                        <a:pt x="81" y="70"/>
                      </a:lnTo>
                      <a:lnTo>
                        <a:pt x="82" y="70"/>
                      </a:lnTo>
                      <a:lnTo>
                        <a:pt x="82" y="69"/>
                      </a:lnTo>
                      <a:lnTo>
                        <a:pt x="82" y="68"/>
                      </a:lnTo>
                      <a:lnTo>
                        <a:pt x="83" y="68"/>
                      </a:lnTo>
                      <a:lnTo>
                        <a:pt x="84" y="68"/>
                      </a:lnTo>
                      <a:lnTo>
                        <a:pt x="84" y="69"/>
                      </a:lnTo>
                      <a:lnTo>
                        <a:pt x="85" y="69"/>
                      </a:lnTo>
                      <a:lnTo>
                        <a:pt x="86" y="69"/>
                      </a:lnTo>
                      <a:lnTo>
                        <a:pt x="86" y="68"/>
                      </a:lnTo>
                      <a:lnTo>
                        <a:pt x="87" y="68"/>
                      </a:lnTo>
                      <a:lnTo>
                        <a:pt x="88" y="68"/>
                      </a:lnTo>
                      <a:lnTo>
                        <a:pt x="89" y="67"/>
                      </a:lnTo>
                      <a:lnTo>
                        <a:pt x="90" y="66"/>
                      </a:lnTo>
                      <a:lnTo>
                        <a:pt x="91" y="67"/>
                      </a:lnTo>
                      <a:lnTo>
                        <a:pt x="91" y="66"/>
                      </a:lnTo>
                      <a:lnTo>
                        <a:pt x="92" y="66"/>
                      </a:lnTo>
                      <a:lnTo>
                        <a:pt x="92" y="67"/>
                      </a:lnTo>
                      <a:lnTo>
                        <a:pt x="91" y="67"/>
                      </a:lnTo>
                      <a:lnTo>
                        <a:pt x="92" y="67"/>
                      </a:lnTo>
                      <a:lnTo>
                        <a:pt x="92" y="66"/>
                      </a:lnTo>
                      <a:lnTo>
                        <a:pt x="93" y="67"/>
                      </a:lnTo>
                      <a:lnTo>
                        <a:pt x="94" y="67"/>
                      </a:lnTo>
                      <a:lnTo>
                        <a:pt x="95" y="67"/>
                      </a:lnTo>
                      <a:lnTo>
                        <a:pt x="95" y="66"/>
                      </a:lnTo>
                      <a:lnTo>
                        <a:pt x="98" y="66"/>
                      </a:lnTo>
                      <a:lnTo>
                        <a:pt x="97" y="66"/>
                      </a:lnTo>
                      <a:lnTo>
                        <a:pt x="96" y="66"/>
                      </a:lnTo>
                      <a:lnTo>
                        <a:pt x="96" y="65"/>
                      </a:lnTo>
                      <a:lnTo>
                        <a:pt x="95" y="65"/>
                      </a:lnTo>
                      <a:lnTo>
                        <a:pt x="96" y="64"/>
                      </a:lnTo>
                      <a:lnTo>
                        <a:pt x="96" y="65"/>
                      </a:lnTo>
                      <a:lnTo>
                        <a:pt x="97" y="65"/>
                      </a:lnTo>
                      <a:lnTo>
                        <a:pt x="97" y="64"/>
                      </a:lnTo>
                      <a:lnTo>
                        <a:pt x="98" y="64"/>
                      </a:lnTo>
                      <a:lnTo>
                        <a:pt x="98" y="63"/>
                      </a:lnTo>
                      <a:lnTo>
                        <a:pt x="99" y="64"/>
                      </a:lnTo>
                      <a:lnTo>
                        <a:pt x="100" y="64"/>
                      </a:lnTo>
                      <a:lnTo>
                        <a:pt x="102" y="64"/>
                      </a:lnTo>
                      <a:lnTo>
                        <a:pt x="103" y="63"/>
                      </a:lnTo>
                      <a:lnTo>
                        <a:pt x="105" y="63"/>
                      </a:lnTo>
                      <a:lnTo>
                        <a:pt x="106" y="63"/>
                      </a:lnTo>
                      <a:lnTo>
                        <a:pt x="106" y="62"/>
                      </a:lnTo>
                      <a:lnTo>
                        <a:pt x="107" y="62"/>
                      </a:lnTo>
                      <a:lnTo>
                        <a:pt x="108" y="63"/>
                      </a:lnTo>
                      <a:lnTo>
                        <a:pt x="109" y="63"/>
                      </a:lnTo>
                      <a:lnTo>
                        <a:pt x="110" y="63"/>
                      </a:lnTo>
                      <a:lnTo>
                        <a:pt x="109" y="63"/>
                      </a:lnTo>
                      <a:lnTo>
                        <a:pt x="110" y="62"/>
                      </a:lnTo>
                      <a:lnTo>
                        <a:pt x="110" y="63"/>
                      </a:lnTo>
                      <a:lnTo>
                        <a:pt x="111" y="63"/>
                      </a:lnTo>
                      <a:lnTo>
                        <a:pt x="111" y="62"/>
                      </a:lnTo>
                      <a:lnTo>
                        <a:pt x="111" y="61"/>
                      </a:lnTo>
                      <a:lnTo>
                        <a:pt x="112" y="60"/>
                      </a:lnTo>
                      <a:lnTo>
                        <a:pt x="113" y="60"/>
                      </a:lnTo>
                      <a:lnTo>
                        <a:pt x="113" y="59"/>
                      </a:lnTo>
                      <a:lnTo>
                        <a:pt x="114" y="59"/>
                      </a:lnTo>
                      <a:lnTo>
                        <a:pt x="115" y="59"/>
                      </a:lnTo>
                      <a:lnTo>
                        <a:pt x="115" y="58"/>
                      </a:lnTo>
                      <a:lnTo>
                        <a:pt x="116" y="58"/>
                      </a:lnTo>
                      <a:lnTo>
                        <a:pt x="117" y="58"/>
                      </a:lnTo>
                      <a:lnTo>
                        <a:pt x="117" y="57"/>
                      </a:lnTo>
                      <a:lnTo>
                        <a:pt x="117" y="56"/>
                      </a:lnTo>
                      <a:lnTo>
                        <a:pt x="117" y="55"/>
                      </a:lnTo>
                      <a:lnTo>
                        <a:pt x="118" y="54"/>
                      </a:lnTo>
                      <a:lnTo>
                        <a:pt x="119" y="54"/>
                      </a:lnTo>
                      <a:lnTo>
                        <a:pt x="119" y="53"/>
                      </a:lnTo>
                      <a:lnTo>
                        <a:pt x="120" y="53"/>
                      </a:lnTo>
                      <a:lnTo>
                        <a:pt x="120" y="52"/>
                      </a:lnTo>
                      <a:lnTo>
                        <a:pt x="121" y="52"/>
                      </a:lnTo>
                      <a:lnTo>
                        <a:pt x="123" y="51"/>
                      </a:lnTo>
                      <a:lnTo>
                        <a:pt x="123" y="50"/>
                      </a:lnTo>
                      <a:lnTo>
                        <a:pt x="123" y="49"/>
                      </a:lnTo>
                      <a:lnTo>
                        <a:pt x="124" y="48"/>
                      </a:lnTo>
                      <a:lnTo>
                        <a:pt x="125" y="47"/>
                      </a:lnTo>
                      <a:lnTo>
                        <a:pt x="125" y="46"/>
                      </a:lnTo>
                      <a:lnTo>
                        <a:pt x="126" y="45"/>
                      </a:lnTo>
                      <a:lnTo>
                        <a:pt x="125" y="45"/>
                      </a:lnTo>
                      <a:lnTo>
                        <a:pt x="124" y="46"/>
                      </a:lnTo>
                      <a:lnTo>
                        <a:pt x="123" y="46"/>
                      </a:lnTo>
                      <a:lnTo>
                        <a:pt x="123" y="45"/>
                      </a:lnTo>
                      <a:lnTo>
                        <a:pt x="124" y="44"/>
                      </a:lnTo>
                      <a:lnTo>
                        <a:pt x="124" y="43"/>
                      </a:lnTo>
                      <a:lnTo>
                        <a:pt x="123" y="42"/>
                      </a:lnTo>
                      <a:lnTo>
                        <a:pt x="124" y="42"/>
                      </a:lnTo>
                      <a:lnTo>
                        <a:pt x="125" y="42"/>
                      </a:lnTo>
                      <a:lnTo>
                        <a:pt x="127" y="41"/>
                      </a:lnTo>
                      <a:lnTo>
                        <a:pt x="127" y="40"/>
                      </a:lnTo>
                      <a:lnTo>
                        <a:pt x="127" y="39"/>
                      </a:lnTo>
                      <a:lnTo>
                        <a:pt x="128" y="39"/>
                      </a:lnTo>
                      <a:lnTo>
                        <a:pt x="129" y="38"/>
                      </a:lnTo>
                      <a:lnTo>
                        <a:pt x="130" y="38"/>
                      </a:lnTo>
                      <a:lnTo>
                        <a:pt x="131" y="37"/>
                      </a:lnTo>
                      <a:lnTo>
                        <a:pt x="131" y="38"/>
                      </a:lnTo>
                      <a:lnTo>
                        <a:pt x="132" y="38"/>
                      </a:lnTo>
                      <a:lnTo>
                        <a:pt x="133" y="38"/>
                      </a:lnTo>
                      <a:lnTo>
                        <a:pt x="134" y="37"/>
                      </a:lnTo>
                      <a:lnTo>
                        <a:pt x="134" y="38"/>
                      </a:lnTo>
                      <a:lnTo>
                        <a:pt x="134" y="37"/>
                      </a:lnTo>
                      <a:lnTo>
                        <a:pt x="135" y="36"/>
                      </a:lnTo>
                      <a:lnTo>
                        <a:pt x="136" y="35"/>
                      </a:lnTo>
                      <a:lnTo>
                        <a:pt x="135" y="34"/>
                      </a:lnTo>
                      <a:lnTo>
                        <a:pt x="135" y="33"/>
                      </a:lnTo>
                      <a:lnTo>
                        <a:pt x="136" y="32"/>
                      </a:lnTo>
                      <a:lnTo>
                        <a:pt x="137" y="33"/>
                      </a:lnTo>
                      <a:lnTo>
                        <a:pt x="137" y="32"/>
                      </a:lnTo>
                      <a:lnTo>
                        <a:pt x="137" y="31"/>
                      </a:lnTo>
                      <a:lnTo>
                        <a:pt x="137" y="30"/>
                      </a:lnTo>
                      <a:lnTo>
                        <a:pt x="139" y="30"/>
                      </a:lnTo>
                      <a:lnTo>
                        <a:pt x="139" y="29"/>
                      </a:lnTo>
                      <a:lnTo>
                        <a:pt x="138" y="28"/>
                      </a:lnTo>
                      <a:lnTo>
                        <a:pt x="138" y="27"/>
                      </a:lnTo>
                      <a:lnTo>
                        <a:pt x="139" y="27"/>
                      </a:lnTo>
                      <a:lnTo>
                        <a:pt x="139" y="28"/>
                      </a:lnTo>
                      <a:lnTo>
                        <a:pt x="140" y="28"/>
                      </a:lnTo>
                      <a:lnTo>
                        <a:pt x="140" y="27"/>
                      </a:lnTo>
                      <a:lnTo>
                        <a:pt x="140" y="26"/>
                      </a:lnTo>
                      <a:lnTo>
                        <a:pt x="139" y="26"/>
                      </a:lnTo>
                      <a:lnTo>
                        <a:pt x="138" y="26"/>
                      </a:lnTo>
                      <a:lnTo>
                        <a:pt x="138" y="25"/>
                      </a:lnTo>
                      <a:lnTo>
                        <a:pt x="139" y="25"/>
                      </a:lnTo>
                      <a:lnTo>
                        <a:pt x="139" y="24"/>
                      </a:lnTo>
                      <a:lnTo>
                        <a:pt x="139" y="23"/>
                      </a:lnTo>
                      <a:lnTo>
                        <a:pt x="139" y="22"/>
                      </a:lnTo>
                      <a:lnTo>
                        <a:pt x="140" y="23"/>
                      </a:lnTo>
                      <a:lnTo>
                        <a:pt x="142" y="22"/>
                      </a:lnTo>
                      <a:lnTo>
                        <a:pt x="143" y="23"/>
                      </a:lnTo>
                      <a:lnTo>
                        <a:pt x="144" y="22"/>
                      </a:lnTo>
                      <a:lnTo>
                        <a:pt x="143" y="21"/>
                      </a:lnTo>
                      <a:lnTo>
                        <a:pt x="144" y="21"/>
                      </a:lnTo>
                      <a:lnTo>
                        <a:pt x="144" y="20"/>
                      </a:lnTo>
                      <a:lnTo>
                        <a:pt x="145" y="20"/>
                      </a:lnTo>
                      <a:lnTo>
                        <a:pt x="146" y="20"/>
                      </a:lnTo>
                      <a:lnTo>
                        <a:pt x="146" y="19"/>
                      </a:lnTo>
                      <a:lnTo>
                        <a:pt x="146" y="18"/>
                      </a:lnTo>
                      <a:lnTo>
                        <a:pt x="145" y="18"/>
                      </a:lnTo>
                      <a:lnTo>
                        <a:pt x="145" y="17"/>
                      </a:lnTo>
                      <a:lnTo>
                        <a:pt x="146" y="17"/>
                      </a:lnTo>
                      <a:lnTo>
                        <a:pt x="147" y="17"/>
                      </a:lnTo>
                      <a:lnTo>
                        <a:pt x="146" y="16"/>
                      </a:lnTo>
                      <a:lnTo>
                        <a:pt x="147" y="16"/>
                      </a:lnTo>
                      <a:lnTo>
                        <a:pt x="148" y="16"/>
                      </a:lnTo>
                      <a:lnTo>
                        <a:pt x="149" y="16"/>
                      </a:lnTo>
                      <a:lnTo>
                        <a:pt x="149" y="15"/>
                      </a:lnTo>
                      <a:lnTo>
                        <a:pt x="149" y="14"/>
                      </a:lnTo>
                      <a:lnTo>
                        <a:pt x="150" y="14"/>
                      </a:lnTo>
                      <a:lnTo>
                        <a:pt x="151" y="14"/>
                      </a:lnTo>
                      <a:lnTo>
                        <a:pt x="151" y="15"/>
                      </a:lnTo>
                      <a:lnTo>
                        <a:pt x="152" y="15"/>
                      </a:lnTo>
                      <a:lnTo>
                        <a:pt x="153" y="15"/>
                      </a:lnTo>
                      <a:lnTo>
                        <a:pt x="153" y="16"/>
                      </a:lnTo>
                      <a:lnTo>
                        <a:pt x="154" y="15"/>
                      </a:lnTo>
                      <a:lnTo>
                        <a:pt x="155" y="16"/>
                      </a:lnTo>
                      <a:lnTo>
                        <a:pt x="155" y="17"/>
                      </a:lnTo>
                      <a:lnTo>
                        <a:pt x="156" y="17"/>
                      </a:lnTo>
                      <a:lnTo>
                        <a:pt x="157" y="17"/>
                      </a:lnTo>
                      <a:lnTo>
                        <a:pt x="156" y="16"/>
                      </a:lnTo>
                      <a:lnTo>
                        <a:pt x="157" y="16"/>
                      </a:lnTo>
                      <a:lnTo>
                        <a:pt x="158" y="17"/>
                      </a:lnTo>
                      <a:lnTo>
                        <a:pt x="158" y="16"/>
                      </a:lnTo>
                      <a:lnTo>
                        <a:pt x="158" y="15"/>
                      </a:lnTo>
                      <a:lnTo>
                        <a:pt x="158" y="16"/>
                      </a:lnTo>
                      <a:lnTo>
                        <a:pt x="159" y="17"/>
                      </a:lnTo>
                      <a:lnTo>
                        <a:pt x="160" y="17"/>
                      </a:lnTo>
                      <a:lnTo>
                        <a:pt x="160" y="16"/>
                      </a:lnTo>
                      <a:lnTo>
                        <a:pt x="161" y="16"/>
                      </a:lnTo>
                      <a:lnTo>
                        <a:pt x="161" y="17"/>
                      </a:lnTo>
                      <a:lnTo>
                        <a:pt x="162" y="16"/>
                      </a:lnTo>
                      <a:lnTo>
                        <a:pt x="163" y="17"/>
                      </a:lnTo>
                      <a:lnTo>
                        <a:pt x="164" y="16"/>
                      </a:lnTo>
                      <a:lnTo>
                        <a:pt x="165" y="17"/>
                      </a:lnTo>
                      <a:lnTo>
                        <a:pt x="165" y="16"/>
                      </a:lnTo>
                      <a:lnTo>
                        <a:pt x="165" y="15"/>
                      </a:lnTo>
                      <a:lnTo>
                        <a:pt x="166" y="15"/>
                      </a:lnTo>
                      <a:lnTo>
                        <a:pt x="168" y="16"/>
                      </a:lnTo>
                      <a:lnTo>
                        <a:pt x="168" y="15"/>
                      </a:lnTo>
                      <a:lnTo>
                        <a:pt x="169" y="15"/>
                      </a:lnTo>
                      <a:lnTo>
                        <a:pt x="170" y="15"/>
                      </a:lnTo>
                      <a:lnTo>
                        <a:pt x="170" y="16"/>
                      </a:lnTo>
                      <a:lnTo>
                        <a:pt x="170" y="15"/>
                      </a:lnTo>
                      <a:lnTo>
                        <a:pt x="171" y="15"/>
                      </a:lnTo>
                      <a:lnTo>
                        <a:pt x="172" y="14"/>
                      </a:lnTo>
                      <a:lnTo>
                        <a:pt x="171" y="13"/>
                      </a:lnTo>
                      <a:lnTo>
                        <a:pt x="172" y="13"/>
                      </a:lnTo>
                      <a:lnTo>
                        <a:pt x="173" y="12"/>
                      </a:lnTo>
                      <a:lnTo>
                        <a:pt x="173" y="13"/>
                      </a:lnTo>
                      <a:lnTo>
                        <a:pt x="173" y="14"/>
                      </a:lnTo>
                      <a:lnTo>
                        <a:pt x="174" y="14"/>
                      </a:lnTo>
                      <a:lnTo>
                        <a:pt x="175" y="14"/>
                      </a:lnTo>
                      <a:lnTo>
                        <a:pt x="175" y="15"/>
                      </a:lnTo>
                      <a:lnTo>
                        <a:pt x="176" y="15"/>
                      </a:lnTo>
                      <a:lnTo>
                        <a:pt x="176" y="14"/>
                      </a:lnTo>
                      <a:lnTo>
                        <a:pt x="176" y="15"/>
                      </a:lnTo>
                      <a:lnTo>
                        <a:pt x="177" y="15"/>
                      </a:lnTo>
                      <a:lnTo>
                        <a:pt x="178" y="15"/>
                      </a:lnTo>
                      <a:lnTo>
                        <a:pt x="178" y="16"/>
                      </a:lnTo>
                      <a:lnTo>
                        <a:pt x="178" y="17"/>
                      </a:lnTo>
                      <a:lnTo>
                        <a:pt x="179" y="17"/>
                      </a:lnTo>
                      <a:lnTo>
                        <a:pt x="179" y="16"/>
                      </a:lnTo>
                      <a:lnTo>
                        <a:pt x="180" y="16"/>
                      </a:lnTo>
                      <a:lnTo>
                        <a:pt x="181" y="15"/>
                      </a:lnTo>
                      <a:lnTo>
                        <a:pt x="182" y="16"/>
                      </a:lnTo>
                      <a:lnTo>
                        <a:pt x="182" y="15"/>
                      </a:lnTo>
                      <a:lnTo>
                        <a:pt x="183" y="14"/>
                      </a:lnTo>
                      <a:lnTo>
                        <a:pt x="184" y="14"/>
                      </a:lnTo>
                      <a:lnTo>
                        <a:pt x="185" y="13"/>
                      </a:lnTo>
                      <a:lnTo>
                        <a:pt x="186" y="12"/>
                      </a:lnTo>
                      <a:lnTo>
                        <a:pt x="187" y="12"/>
                      </a:lnTo>
                      <a:lnTo>
                        <a:pt x="187" y="11"/>
                      </a:lnTo>
                      <a:lnTo>
                        <a:pt x="187" y="10"/>
                      </a:lnTo>
                      <a:lnTo>
                        <a:pt x="188" y="10"/>
                      </a:lnTo>
                      <a:lnTo>
                        <a:pt x="188" y="11"/>
                      </a:lnTo>
                      <a:lnTo>
                        <a:pt x="189" y="11"/>
                      </a:lnTo>
                      <a:lnTo>
                        <a:pt x="188" y="11"/>
                      </a:lnTo>
                      <a:lnTo>
                        <a:pt x="188" y="12"/>
                      </a:lnTo>
                      <a:lnTo>
                        <a:pt x="189" y="12"/>
                      </a:lnTo>
                      <a:lnTo>
                        <a:pt x="189" y="13"/>
                      </a:lnTo>
                      <a:lnTo>
                        <a:pt x="190" y="13"/>
                      </a:lnTo>
                      <a:lnTo>
                        <a:pt x="190" y="12"/>
                      </a:lnTo>
                      <a:lnTo>
                        <a:pt x="190" y="13"/>
                      </a:lnTo>
                      <a:lnTo>
                        <a:pt x="191" y="13"/>
                      </a:lnTo>
                      <a:lnTo>
                        <a:pt x="191" y="12"/>
                      </a:lnTo>
                      <a:lnTo>
                        <a:pt x="191" y="11"/>
                      </a:lnTo>
                      <a:lnTo>
                        <a:pt x="192" y="11"/>
                      </a:lnTo>
                      <a:lnTo>
                        <a:pt x="193" y="12"/>
                      </a:lnTo>
                      <a:lnTo>
                        <a:pt x="194" y="11"/>
                      </a:lnTo>
                      <a:lnTo>
                        <a:pt x="195" y="11"/>
                      </a:lnTo>
                      <a:lnTo>
                        <a:pt x="195" y="10"/>
                      </a:lnTo>
                      <a:lnTo>
                        <a:pt x="195" y="9"/>
                      </a:lnTo>
                      <a:lnTo>
                        <a:pt x="195" y="8"/>
                      </a:lnTo>
                      <a:lnTo>
                        <a:pt x="196" y="9"/>
                      </a:lnTo>
                      <a:lnTo>
                        <a:pt x="196" y="8"/>
                      </a:lnTo>
                      <a:lnTo>
                        <a:pt x="197" y="8"/>
                      </a:lnTo>
                      <a:lnTo>
                        <a:pt x="198" y="8"/>
                      </a:lnTo>
                      <a:lnTo>
                        <a:pt x="197" y="8"/>
                      </a:lnTo>
                      <a:lnTo>
                        <a:pt x="197" y="7"/>
                      </a:lnTo>
                      <a:lnTo>
                        <a:pt x="198" y="7"/>
                      </a:lnTo>
                      <a:lnTo>
                        <a:pt x="198" y="6"/>
                      </a:lnTo>
                      <a:lnTo>
                        <a:pt x="200" y="6"/>
                      </a:lnTo>
                      <a:lnTo>
                        <a:pt x="200" y="7"/>
                      </a:lnTo>
                      <a:lnTo>
                        <a:pt x="201" y="7"/>
                      </a:lnTo>
                      <a:lnTo>
                        <a:pt x="201" y="6"/>
                      </a:lnTo>
                      <a:lnTo>
                        <a:pt x="202" y="6"/>
                      </a:lnTo>
                      <a:lnTo>
                        <a:pt x="203" y="7"/>
                      </a:lnTo>
                      <a:lnTo>
                        <a:pt x="203" y="6"/>
                      </a:lnTo>
                      <a:lnTo>
                        <a:pt x="202" y="6"/>
                      </a:lnTo>
                      <a:lnTo>
                        <a:pt x="202" y="5"/>
                      </a:lnTo>
                      <a:lnTo>
                        <a:pt x="203" y="5"/>
                      </a:lnTo>
                      <a:lnTo>
                        <a:pt x="203" y="4"/>
                      </a:lnTo>
                      <a:lnTo>
                        <a:pt x="204" y="4"/>
                      </a:lnTo>
                      <a:lnTo>
                        <a:pt x="204" y="5"/>
                      </a:lnTo>
                      <a:lnTo>
                        <a:pt x="205" y="5"/>
                      </a:lnTo>
                      <a:lnTo>
                        <a:pt x="205" y="4"/>
                      </a:lnTo>
                      <a:lnTo>
                        <a:pt x="205" y="3"/>
                      </a:lnTo>
                      <a:lnTo>
                        <a:pt x="206" y="3"/>
                      </a:lnTo>
                      <a:lnTo>
                        <a:pt x="207" y="2"/>
                      </a:lnTo>
                      <a:lnTo>
                        <a:pt x="207" y="3"/>
                      </a:lnTo>
                      <a:lnTo>
                        <a:pt x="208" y="2"/>
                      </a:lnTo>
                      <a:lnTo>
                        <a:pt x="209" y="2"/>
                      </a:lnTo>
                      <a:lnTo>
                        <a:pt x="209" y="3"/>
                      </a:lnTo>
                      <a:lnTo>
                        <a:pt x="210" y="3"/>
                      </a:lnTo>
                      <a:lnTo>
                        <a:pt x="210" y="2"/>
                      </a:lnTo>
                      <a:lnTo>
                        <a:pt x="211" y="2"/>
                      </a:lnTo>
                      <a:lnTo>
                        <a:pt x="211" y="1"/>
                      </a:lnTo>
                      <a:lnTo>
                        <a:pt x="212" y="1"/>
                      </a:lnTo>
                      <a:lnTo>
                        <a:pt x="212" y="0"/>
                      </a:lnTo>
                      <a:lnTo>
                        <a:pt x="213" y="1"/>
                      </a:lnTo>
                      <a:lnTo>
                        <a:pt x="214" y="1"/>
                      </a:lnTo>
                      <a:lnTo>
                        <a:pt x="215" y="2"/>
                      </a:lnTo>
                      <a:lnTo>
                        <a:pt x="216" y="1"/>
                      </a:lnTo>
                      <a:lnTo>
                        <a:pt x="217" y="1"/>
                      </a:lnTo>
                      <a:lnTo>
                        <a:pt x="218" y="1"/>
                      </a:lnTo>
                      <a:lnTo>
                        <a:pt x="218" y="2"/>
                      </a:lnTo>
                      <a:lnTo>
                        <a:pt x="219" y="3"/>
                      </a:lnTo>
                      <a:lnTo>
                        <a:pt x="219" y="2"/>
                      </a:lnTo>
                      <a:lnTo>
                        <a:pt x="219" y="1"/>
                      </a:lnTo>
                      <a:lnTo>
                        <a:pt x="220" y="1"/>
                      </a:lnTo>
                      <a:lnTo>
                        <a:pt x="220" y="2"/>
                      </a:lnTo>
                      <a:lnTo>
                        <a:pt x="221" y="2"/>
                      </a:lnTo>
                      <a:lnTo>
                        <a:pt x="221" y="3"/>
                      </a:lnTo>
                      <a:lnTo>
                        <a:pt x="222" y="3"/>
                      </a:lnTo>
                      <a:lnTo>
                        <a:pt x="223" y="4"/>
                      </a:lnTo>
                      <a:lnTo>
                        <a:pt x="223" y="5"/>
                      </a:lnTo>
                      <a:lnTo>
                        <a:pt x="222" y="5"/>
                      </a:lnTo>
                      <a:lnTo>
                        <a:pt x="222" y="6"/>
                      </a:lnTo>
                      <a:lnTo>
                        <a:pt x="223" y="6"/>
                      </a:lnTo>
                      <a:lnTo>
                        <a:pt x="223" y="7"/>
                      </a:lnTo>
                      <a:lnTo>
                        <a:pt x="223" y="8"/>
                      </a:lnTo>
                      <a:lnTo>
                        <a:pt x="223" y="9"/>
                      </a:lnTo>
                      <a:lnTo>
                        <a:pt x="224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5" y="9"/>
                      </a:lnTo>
                      <a:lnTo>
                        <a:pt x="224" y="10"/>
                      </a:lnTo>
                      <a:lnTo>
                        <a:pt x="225" y="10"/>
                      </a:lnTo>
                      <a:lnTo>
                        <a:pt x="225" y="9"/>
                      </a:lnTo>
                      <a:lnTo>
                        <a:pt x="226" y="9"/>
                      </a:lnTo>
                      <a:lnTo>
                        <a:pt x="226" y="10"/>
                      </a:lnTo>
                      <a:lnTo>
                        <a:pt x="227" y="10"/>
                      </a:lnTo>
                      <a:lnTo>
                        <a:pt x="228" y="9"/>
                      </a:lnTo>
                      <a:lnTo>
                        <a:pt x="229" y="10"/>
                      </a:lnTo>
                      <a:lnTo>
                        <a:pt x="228" y="10"/>
                      </a:lnTo>
                      <a:lnTo>
                        <a:pt x="229" y="11"/>
                      </a:lnTo>
                      <a:lnTo>
                        <a:pt x="229" y="12"/>
                      </a:lnTo>
                      <a:lnTo>
                        <a:pt x="230" y="13"/>
                      </a:lnTo>
                      <a:lnTo>
                        <a:pt x="231" y="12"/>
                      </a:lnTo>
                      <a:lnTo>
                        <a:pt x="231" y="11"/>
                      </a:lnTo>
                      <a:lnTo>
                        <a:pt x="231" y="10"/>
                      </a:lnTo>
                      <a:lnTo>
                        <a:pt x="232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5" y="12"/>
                      </a:lnTo>
                      <a:lnTo>
                        <a:pt x="234" y="12"/>
                      </a:lnTo>
                      <a:lnTo>
                        <a:pt x="234" y="13"/>
                      </a:lnTo>
                      <a:lnTo>
                        <a:pt x="234" y="12"/>
                      </a:lnTo>
                      <a:lnTo>
                        <a:pt x="235" y="12"/>
                      </a:lnTo>
                      <a:lnTo>
                        <a:pt x="234" y="13"/>
                      </a:lnTo>
                      <a:lnTo>
                        <a:pt x="235" y="13"/>
                      </a:lnTo>
                      <a:lnTo>
                        <a:pt x="236" y="13"/>
                      </a:lnTo>
                      <a:lnTo>
                        <a:pt x="236" y="12"/>
                      </a:lnTo>
                      <a:lnTo>
                        <a:pt x="237" y="12"/>
                      </a:lnTo>
                      <a:lnTo>
                        <a:pt x="238" y="13"/>
                      </a:lnTo>
                      <a:lnTo>
                        <a:pt x="239" y="13"/>
                      </a:lnTo>
                      <a:lnTo>
                        <a:pt x="239" y="14"/>
                      </a:lnTo>
                      <a:lnTo>
                        <a:pt x="239" y="15"/>
                      </a:lnTo>
                      <a:lnTo>
                        <a:pt x="240" y="15"/>
                      </a:lnTo>
                      <a:lnTo>
                        <a:pt x="240" y="14"/>
                      </a:lnTo>
                      <a:lnTo>
                        <a:pt x="241" y="14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lnTo>
                        <a:pt x="242" y="15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3" y="16"/>
                      </a:lnTo>
                      <a:lnTo>
                        <a:pt x="244" y="17"/>
                      </a:lnTo>
                      <a:lnTo>
                        <a:pt x="245" y="18"/>
                      </a:lnTo>
                      <a:lnTo>
                        <a:pt x="245" y="19"/>
                      </a:lnTo>
                      <a:lnTo>
                        <a:pt x="246" y="18"/>
                      </a:lnTo>
                      <a:lnTo>
                        <a:pt x="245" y="18"/>
                      </a:lnTo>
                      <a:lnTo>
                        <a:pt x="246" y="17"/>
                      </a:lnTo>
                      <a:lnTo>
                        <a:pt x="246" y="18"/>
                      </a:lnTo>
                      <a:lnTo>
                        <a:pt x="246" y="19"/>
                      </a:lnTo>
                      <a:lnTo>
                        <a:pt x="247" y="19"/>
                      </a:lnTo>
                      <a:lnTo>
                        <a:pt x="247" y="18"/>
                      </a:lnTo>
                      <a:lnTo>
                        <a:pt x="248" y="18"/>
                      </a:lnTo>
                      <a:lnTo>
                        <a:pt x="249" y="19"/>
                      </a:lnTo>
                      <a:lnTo>
                        <a:pt x="250" y="19"/>
                      </a:lnTo>
                      <a:lnTo>
                        <a:pt x="251" y="19"/>
                      </a:lnTo>
                      <a:lnTo>
                        <a:pt x="251" y="20"/>
                      </a:lnTo>
                      <a:lnTo>
                        <a:pt x="252" y="21"/>
                      </a:lnTo>
                      <a:lnTo>
                        <a:pt x="252" y="20"/>
                      </a:lnTo>
                      <a:lnTo>
                        <a:pt x="253" y="19"/>
                      </a:lnTo>
                      <a:lnTo>
                        <a:pt x="253" y="20"/>
                      </a:lnTo>
                      <a:lnTo>
                        <a:pt x="253" y="21"/>
                      </a:lnTo>
                      <a:lnTo>
                        <a:pt x="254" y="21"/>
                      </a:lnTo>
                      <a:lnTo>
                        <a:pt x="255" y="20"/>
                      </a:lnTo>
                      <a:lnTo>
                        <a:pt x="255" y="21"/>
                      </a:lnTo>
                      <a:lnTo>
                        <a:pt x="256" y="21"/>
                      </a:lnTo>
                      <a:lnTo>
                        <a:pt x="256" y="20"/>
                      </a:lnTo>
                      <a:lnTo>
                        <a:pt x="257" y="20"/>
                      </a:lnTo>
                      <a:lnTo>
                        <a:pt x="257" y="21"/>
                      </a:lnTo>
                      <a:lnTo>
                        <a:pt x="258" y="20"/>
                      </a:lnTo>
                      <a:lnTo>
                        <a:pt x="259" y="20"/>
                      </a:lnTo>
                      <a:lnTo>
                        <a:pt x="258" y="21"/>
                      </a:lnTo>
                      <a:lnTo>
                        <a:pt x="259" y="21"/>
                      </a:lnTo>
                      <a:lnTo>
                        <a:pt x="259" y="22"/>
                      </a:lnTo>
                      <a:lnTo>
                        <a:pt x="260" y="22"/>
                      </a:lnTo>
                      <a:lnTo>
                        <a:pt x="260" y="21"/>
                      </a:lnTo>
                      <a:lnTo>
                        <a:pt x="260" y="20"/>
                      </a:lnTo>
                      <a:lnTo>
                        <a:pt x="260" y="21"/>
                      </a:lnTo>
                      <a:lnTo>
                        <a:pt x="261" y="21"/>
                      </a:lnTo>
                      <a:lnTo>
                        <a:pt x="261" y="22"/>
                      </a:lnTo>
                      <a:lnTo>
                        <a:pt x="262" y="23"/>
                      </a:lnTo>
                      <a:lnTo>
                        <a:pt x="263" y="23"/>
                      </a:lnTo>
                      <a:lnTo>
                        <a:pt x="262" y="22"/>
                      </a:lnTo>
                      <a:lnTo>
                        <a:pt x="263" y="22"/>
                      </a:lnTo>
                      <a:lnTo>
                        <a:pt x="264" y="23"/>
                      </a:lnTo>
                      <a:lnTo>
                        <a:pt x="265" y="23"/>
                      </a:lnTo>
                      <a:lnTo>
                        <a:pt x="265" y="24"/>
                      </a:lnTo>
                      <a:lnTo>
                        <a:pt x="265" y="23"/>
                      </a:lnTo>
                      <a:lnTo>
                        <a:pt x="266" y="23"/>
                      </a:lnTo>
                      <a:lnTo>
                        <a:pt x="266" y="24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5" y="25"/>
                      </a:lnTo>
                      <a:lnTo>
                        <a:pt x="266" y="25"/>
                      </a:lnTo>
                      <a:lnTo>
                        <a:pt x="266" y="26"/>
                      </a:lnTo>
                      <a:lnTo>
                        <a:pt x="265" y="26"/>
                      </a:lnTo>
                      <a:lnTo>
                        <a:pt x="266" y="27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5" y="28"/>
                      </a:lnTo>
                      <a:lnTo>
                        <a:pt x="265" y="29"/>
                      </a:lnTo>
                      <a:lnTo>
                        <a:pt x="266" y="29"/>
                      </a:lnTo>
                      <a:lnTo>
                        <a:pt x="266" y="28"/>
                      </a:lnTo>
                      <a:lnTo>
                        <a:pt x="266" y="29"/>
                      </a:lnTo>
                      <a:lnTo>
                        <a:pt x="266" y="30"/>
                      </a:lnTo>
                      <a:lnTo>
                        <a:pt x="267" y="30"/>
                      </a:lnTo>
                      <a:lnTo>
                        <a:pt x="267" y="31"/>
                      </a:lnTo>
                      <a:lnTo>
                        <a:pt x="268" y="31"/>
                      </a:lnTo>
                      <a:lnTo>
                        <a:pt x="269" y="31"/>
                      </a:lnTo>
                      <a:lnTo>
                        <a:pt x="269" y="32"/>
                      </a:lnTo>
                      <a:lnTo>
                        <a:pt x="268" y="31"/>
                      </a:lnTo>
                      <a:lnTo>
                        <a:pt x="268" y="32"/>
                      </a:lnTo>
                      <a:lnTo>
                        <a:pt x="269" y="32"/>
                      </a:lnTo>
                      <a:lnTo>
                        <a:pt x="270" y="33"/>
                      </a:lnTo>
                      <a:lnTo>
                        <a:pt x="269" y="33"/>
                      </a:lnTo>
                      <a:lnTo>
                        <a:pt x="270" y="33"/>
                      </a:lnTo>
                      <a:lnTo>
                        <a:pt x="270" y="34"/>
                      </a:lnTo>
                      <a:lnTo>
                        <a:pt x="271" y="34"/>
                      </a:lnTo>
                      <a:lnTo>
                        <a:pt x="272" y="34"/>
                      </a:lnTo>
                      <a:lnTo>
                        <a:pt x="272" y="35"/>
                      </a:lnTo>
                      <a:lnTo>
                        <a:pt x="273" y="35"/>
                      </a:lnTo>
                      <a:lnTo>
                        <a:pt x="274" y="35"/>
                      </a:lnTo>
                      <a:lnTo>
                        <a:pt x="273" y="36"/>
                      </a:lnTo>
                      <a:lnTo>
                        <a:pt x="274" y="36"/>
                      </a:lnTo>
                      <a:lnTo>
                        <a:pt x="274" y="35"/>
                      </a:lnTo>
                      <a:lnTo>
                        <a:pt x="274" y="36"/>
                      </a:lnTo>
                      <a:lnTo>
                        <a:pt x="275" y="35"/>
                      </a:lnTo>
                      <a:lnTo>
                        <a:pt x="275" y="36"/>
                      </a:lnTo>
                      <a:lnTo>
                        <a:pt x="275" y="35"/>
                      </a:lnTo>
                      <a:lnTo>
                        <a:pt x="276" y="35"/>
                      </a:lnTo>
                      <a:lnTo>
                        <a:pt x="276" y="36"/>
                      </a:lnTo>
                      <a:lnTo>
                        <a:pt x="277" y="35"/>
                      </a:lnTo>
                      <a:lnTo>
                        <a:pt x="277" y="36"/>
                      </a:lnTo>
                      <a:lnTo>
                        <a:pt x="278" y="36"/>
                      </a:lnTo>
                      <a:lnTo>
                        <a:pt x="278" y="37"/>
                      </a:lnTo>
                      <a:lnTo>
                        <a:pt x="279" y="37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81" y="38"/>
                      </a:lnTo>
                      <a:lnTo>
                        <a:pt x="282" y="38"/>
                      </a:lnTo>
                      <a:lnTo>
                        <a:pt x="282" y="39"/>
                      </a:lnTo>
                      <a:lnTo>
                        <a:pt x="283" y="39"/>
                      </a:lnTo>
                      <a:lnTo>
                        <a:pt x="284" y="39"/>
                      </a:lnTo>
                      <a:lnTo>
                        <a:pt x="285" y="39"/>
                      </a:lnTo>
                      <a:lnTo>
                        <a:pt x="285" y="40"/>
                      </a:lnTo>
                      <a:lnTo>
                        <a:pt x="285" y="39"/>
                      </a:lnTo>
                      <a:lnTo>
                        <a:pt x="286" y="39"/>
                      </a:lnTo>
                      <a:lnTo>
                        <a:pt x="286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7" y="40"/>
                      </a:lnTo>
                      <a:lnTo>
                        <a:pt x="288" y="40"/>
                      </a:lnTo>
                      <a:lnTo>
                        <a:pt x="289" y="41"/>
                      </a:lnTo>
                      <a:lnTo>
                        <a:pt x="289" y="42"/>
                      </a:lnTo>
                      <a:lnTo>
                        <a:pt x="289" y="43"/>
                      </a:lnTo>
                      <a:lnTo>
                        <a:pt x="290" y="43"/>
                      </a:lnTo>
                      <a:lnTo>
                        <a:pt x="290" y="42"/>
                      </a:lnTo>
                      <a:lnTo>
                        <a:pt x="290" y="43"/>
                      </a:lnTo>
                      <a:lnTo>
                        <a:pt x="291" y="43"/>
                      </a:lnTo>
                      <a:lnTo>
                        <a:pt x="292" y="43"/>
                      </a:lnTo>
                      <a:lnTo>
                        <a:pt x="291" y="43"/>
                      </a:lnTo>
                      <a:lnTo>
                        <a:pt x="292" y="42"/>
                      </a:lnTo>
                      <a:lnTo>
                        <a:pt x="293" y="43"/>
                      </a:lnTo>
                      <a:lnTo>
                        <a:pt x="293" y="42"/>
                      </a:lnTo>
                      <a:lnTo>
                        <a:pt x="294" y="42"/>
                      </a:lnTo>
                      <a:lnTo>
                        <a:pt x="295" y="42"/>
                      </a:lnTo>
                      <a:lnTo>
                        <a:pt x="294" y="43"/>
                      </a:lnTo>
                      <a:lnTo>
                        <a:pt x="295" y="43"/>
                      </a:lnTo>
                      <a:lnTo>
                        <a:pt x="296" y="43"/>
                      </a:lnTo>
                      <a:lnTo>
                        <a:pt x="295" y="44"/>
                      </a:lnTo>
                      <a:lnTo>
                        <a:pt x="296" y="44"/>
                      </a:lnTo>
                      <a:lnTo>
                        <a:pt x="296" y="45"/>
                      </a:lnTo>
                      <a:lnTo>
                        <a:pt x="297" y="45"/>
                      </a:lnTo>
                      <a:lnTo>
                        <a:pt x="297" y="44"/>
                      </a:lnTo>
                      <a:lnTo>
                        <a:pt x="298" y="45"/>
                      </a:lnTo>
                      <a:lnTo>
                        <a:pt x="297" y="45"/>
                      </a:lnTo>
                      <a:lnTo>
                        <a:pt x="298" y="45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9" y="47"/>
                      </a:lnTo>
                      <a:lnTo>
                        <a:pt x="299" y="48"/>
                      </a:lnTo>
                      <a:lnTo>
                        <a:pt x="299" y="49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2" y="49"/>
                      </a:lnTo>
                      <a:lnTo>
                        <a:pt x="302" y="50"/>
                      </a:lnTo>
                      <a:lnTo>
                        <a:pt x="302" y="49"/>
                      </a:lnTo>
                      <a:lnTo>
                        <a:pt x="301" y="49"/>
                      </a:lnTo>
                      <a:lnTo>
                        <a:pt x="301" y="50"/>
                      </a:lnTo>
                      <a:lnTo>
                        <a:pt x="302" y="50"/>
                      </a:lnTo>
                      <a:lnTo>
                        <a:pt x="303" y="50"/>
                      </a:lnTo>
                      <a:lnTo>
                        <a:pt x="304" y="50"/>
                      </a:lnTo>
                      <a:lnTo>
                        <a:pt x="304" y="51"/>
                      </a:lnTo>
                      <a:lnTo>
                        <a:pt x="305" y="51"/>
                      </a:lnTo>
                      <a:lnTo>
                        <a:pt x="305" y="52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6" y="52"/>
                      </a:lnTo>
                      <a:lnTo>
                        <a:pt x="307" y="52"/>
                      </a:lnTo>
                      <a:lnTo>
                        <a:pt x="307" y="53"/>
                      </a:lnTo>
                      <a:lnTo>
                        <a:pt x="308" y="53"/>
                      </a:lnTo>
                      <a:lnTo>
                        <a:pt x="309" y="53"/>
                      </a:lnTo>
                      <a:lnTo>
                        <a:pt x="310" y="53"/>
                      </a:lnTo>
                      <a:lnTo>
                        <a:pt x="310" y="54"/>
                      </a:lnTo>
                      <a:lnTo>
                        <a:pt x="311" y="54"/>
                      </a:lnTo>
                      <a:lnTo>
                        <a:pt x="312" y="54"/>
                      </a:lnTo>
                      <a:lnTo>
                        <a:pt x="312" y="53"/>
                      </a:lnTo>
                      <a:lnTo>
                        <a:pt x="313" y="53"/>
                      </a:lnTo>
                      <a:lnTo>
                        <a:pt x="313" y="52"/>
                      </a:lnTo>
                      <a:lnTo>
                        <a:pt x="314" y="52"/>
                      </a:lnTo>
                      <a:lnTo>
                        <a:pt x="315" y="52"/>
                      </a:lnTo>
                      <a:lnTo>
                        <a:pt x="314" y="52"/>
                      </a:lnTo>
                      <a:lnTo>
                        <a:pt x="315" y="53"/>
                      </a:lnTo>
                      <a:lnTo>
                        <a:pt x="315" y="52"/>
                      </a:lnTo>
                      <a:lnTo>
                        <a:pt x="316" y="52"/>
                      </a:lnTo>
                      <a:lnTo>
                        <a:pt x="317" y="52"/>
                      </a:lnTo>
                      <a:lnTo>
                        <a:pt x="317" y="53"/>
                      </a:lnTo>
                      <a:lnTo>
                        <a:pt x="318" y="53"/>
                      </a:lnTo>
                      <a:lnTo>
                        <a:pt x="319" y="53"/>
                      </a:lnTo>
                      <a:lnTo>
                        <a:pt x="320" y="53"/>
                      </a:lnTo>
                      <a:lnTo>
                        <a:pt x="321" y="53"/>
                      </a:lnTo>
                      <a:lnTo>
                        <a:pt x="322" y="53"/>
                      </a:lnTo>
                      <a:lnTo>
                        <a:pt x="323" y="53"/>
                      </a:lnTo>
                      <a:lnTo>
                        <a:pt x="322" y="52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4" y="52"/>
                      </a:lnTo>
                      <a:lnTo>
                        <a:pt x="324" y="53"/>
                      </a:lnTo>
                      <a:lnTo>
                        <a:pt x="325" y="53"/>
                      </a:lnTo>
                      <a:lnTo>
                        <a:pt x="325" y="52"/>
                      </a:lnTo>
                      <a:lnTo>
                        <a:pt x="326" y="52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9" y="51"/>
                      </a:lnTo>
                      <a:lnTo>
                        <a:pt x="330" y="51"/>
                      </a:lnTo>
                      <a:lnTo>
                        <a:pt x="330" y="50"/>
                      </a:lnTo>
                      <a:lnTo>
                        <a:pt x="331" y="50"/>
                      </a:lnTo>
                      <a:lnTo>
                        <a:pt x="332" y="50"/>
                      </a:lnTo>
                      <a:lnTo>
                        <a:pt x="333" y="50"/>
                      </a:lnTo>
                      <a:lnTo>
                        <a:pt x="334" y="50"/>
                      </a:lnTo>
                      <a:lnTo>
                        <a:pt x="334" y="51"/>
                      </a:lnTo>
                      <a:lnTo>
                        <a:pt x="335" y="52"/>
                      </a:lnTo>
                      <a:lnTo>
                        <a:pt x="336" y="51"/>
                      </a:lnTo>
                      <a:lnTo>
                        <a:pt x="337" y="51"/>
                      </a:lnTo>
                      <a:lnTo>
                        <a:pt x="338" y="52"/>
                      </a:lnTo>
                      <a:lnTo>
                        <a:pt x="339" y="52"/>
                      </a:lnTo>
                      <a:lnTo>
                        <a:pt x="339" y="51"/>
                      </a:lnTo>
                      <a:lnTo>
                        <a:pt x="341" y="51"/>
                      </a:lnTo>
                      <a:lnTo>
                        <a:pt x="342" y="51"/>
                      </a:lnTo>
                      <a:lnTo>
                        <a:pt x="342" y="50"/>
                      </a:lnTo>
                      <a:lnTo>
                        <a:pt x="342" y="49"/>
                      </a:lnTo>
                      <a:lnTo>
                        <a:pt x="343" y="49"/>
                      </a:lnTo>
                      <a:lnTo>
                        <a:pt x="344" y="48"/>
                      </a:lnTo>
                      <a:lnTo>
                        <a:pt x="345" y="48"/>
                      </a:lnTo>
                      <a:lnTo>
                        <a:pt x="346" y="48"/>
                      </a:lnTo>
                      <a:lnTo>
                        <a:pt x="346" y="47"/>
                      </a:lnTo>
                      <a:lnTo>
                        <a:pt x="347" y="47"/>
                      </a:lnTo>
                      <a:lnTo>
                        <a:pt x="348" y="46"/>
                      </a:lnTo>
                      <a:lnTo>
                        <a:pt x="349" y="46"/>
                      </a:lnTo>
                      <a:lnTo>
                        <a:pt x="349" y="45"/>
                      </a:lnTo>
                      <a:lnTo>
                        <a:pt x="349" y="44"/>
                      </a:lnTo>
                      <a:lnTo>
                        <a:pt x="349" y="43"/>
                      </a:lnTo>
                      <a:lnTo>
                        <a:pt x="349" y="42"/>
                      </a:lnTo>
                      <a:lnTo>
                        <a:pt x="350" y="42"/>
                      </a:lnTo>
                      <a:lnTo>
                        <a:pt x="350" y="41"/>
                      </a:lnTo>
                      <a:lnTo>
                        <a:pt x="351" y="42"/>
                      </a:lnTo>
                      <a:lnTo>
                        <a:pt x="351" y="41"/>
                      </a:lnTo>
                      <a:lnTo>
                        <a:pt x="352" y="41"/>
                      </a:lnTo>
                      <a:lnTo>
                        <a:pt x="353" y="41"/>
                      </a:lnTo>
                      <a:lnTo>
                        <a:pt x="354" y="41"/>
                      </a:lnTo>
                      <a:lnTo>
                        <a:pt x="354" y="40"/>
                      </a:lnTo>
                      <a:lnTo>
                        <a:pt x="355" y="40"/>
                      </a:lnTo>
                      <a:lnTo>
                        <a:pt x="355" y="39"/>
                      </a:lnTo>
                      <a:lnTo>
                        <a:pt x="355" y="40"/>
                      </a:lnTo>
                      <a:lnTo>
                        <a:pt x="356" y="40"/>
                      </a:lnTo>
                      <a:lnTo>
                        <a:pt x="357" y="40"/>
                      </a:lnTo>
                      <a:lnTo>
                        <a:pt x="358" y="40"/>
                      </a:lnTo>
                      <a:lnTo>
                        <a:pt x="359" y="39"/>
                      </a:lnTo>
                      <a:lnTo>
                        <a:pt x="360" y="39"/>
                      </a:lnTo>
                      <a:lnTo>
                        <a:pt x="360" y="38"/>
                      </a:lnTo>
                      <a:lnTo>
                        <a:pt x="360" y="39"/>
                      </a:lnTo>
                      <a:lnTo>
                        <a:pt x="361" y="39"/>
                      </a:lnTo>
                      <a:lnTo>
                        <a:pt x="362" y="39"/>
                      </a:lnTo>
                      <a:lnTo>
                        <a:pt x="363" y="39"/>
                      </a:lnTo>
                      <a:lnTo>
                        <a:pt x="363" y="38"/>
                      </a:lnTo>
                      <a:lnTo>
                        <a:pt x="363" y="39"/>
                      </a:lnTo>
                      <a:lnTo>
                        <a:pt x="364" y="38"/>
                      </a:lnTo>
                      <a:lnTo>
                        <a:pt x="365" y="38"/>
                      </a:lnTo>
                      <a:lnTo>
                        <a:pt x="366" y="38"/>
                      </a:lnTo>
                      <a:lnTo>
                        <a:pt x="366" y="37"/>
                      </a:lnTo>
                      <a:lnTo>
                        <a:pt x="367" y="36"/>
                      </a:lnTo>
                      <a:lnTo>
                        <a:pt x="367" y="37"/>
                      </a:lnTo>
                      <a:lnTo>
                        <a:pt x="368" y="37"/>
                      </a:lnTo>
                      <a:lnTo>
                        <a:pt x="369" y="37"/>
                      </a:lnTo>
                      <a:lnTo>
                        <a:pt x="368" y="38"/>
                      </a:lnTo>
                      <a:lnTo>
                        <a:pt x="369" y="38"/>
                      </a:lnTo>
                      <a:lnTo>
                        <a:pt x="370" y="38"/>
                      </a:lnTo>
                      <a:lnTo>
                        <a:pt x="370" y="39"/>
                      </a:lnTo>
                      <a:lnTo>
                        <a:pt x="370" y="38"/>
                      </a:lnTo>
                      <a:lnTo>
                        <a:pt x="371" y="38"/>
                      </a:lnTo>
                      <a:lnTo>
                        <a:pt x="372" y="38"/>
                      </a:lnTo>
                      <a:lnTo>
                        <a:pt x="373" y="38"/>
                      </a:lnTo>
                      <a:lnTo>
                        <a:pt x="374" y="38"/>
                      </a:lnTo>
                      <a:lnTo>
                        <a:pt x="375" y="38"/>
                      </a:lnTo>
                      <a:lnTo>
                        <a:pt x="376" y="38"/>
                      </a:lnTo>
                      <a:lnTo>
                        <a:pt x="376" y="39"/>
                      </a:lnTo>
                      <a:lnTo>
                        <a:pt x="377" y="39"/>
                      </a:lnTo>
                      <a:lnTo>
                        <a:pt x="377" y="40"/>
                      </a:lnTo>
                      <a:lnTo>
                        <a:pt x="378" y="40"/>
                      </a:lnTo>
                      <a:lnTo>
                        <a:pt x="378" y="41"/>
                      </a:lnTo>
                      <a:lnTo>
                        <a:pt x="377" y="41"/>
                      </a:lnTo>
                      <a:lnTo>
                        <a:pt x="378" y="41"/>
                      </a:lnTo>
                      <a:lnTo>
                        <a:pt x="377" y="42"/>
                      </a:lnTo>
                      <a:lnTo>
                        <a:pt x="378" y="42"/>
                      </a:lnTo>
                      <a:lnTo>
                        <a:pt x="378" y="43"/>
                      </a:lnTo>
                      <a:lnTo>
                        <a:pt x="379" y="43"/>
                      </a:lnTo>
                      <a:lnTo>
                        <a:pt x="380" y="44"/>
                      </a:lnTo>
                      <a:lnTo>
                        <a:pt x="381" y="44"/>
                      </a:lnTo>
                      <a:lnTo>
                        <a:pt x="382" y="44"/>
                      </a:lnTo>
                      <a:lnTo>
                        <a:pt x="383" y="44"/>
                      </a:lnTo>
                      <a:lnTo>
                        <a:pt x="384" y="45"/>
                      </a:lnTo>
                      <a:lnTo>
                        <a:pt x="384" y="46"/>
                      </a:lnTo>
                      <a:lnTo>
                        <a:pt x="385" y="46"/>
                      </a:lnTo>
                      <a:lnTo>
                        <a:pt x="385" y="47"/>
                      </a:lnTo>
                      <a:lnTo>
                        <a:pt x="385" y="48"/>
                      </a:lnTo>
                      <a:lnTo>
                        <a:pt x="386" y="47"/>
                      </a:lnTo>
                      <a:lnTo>
                        <a:pt x="386" y="48"/>
                      </a:lnTo>
                      <a:lnTo>
                        <a:pt x="387" y="48"/>
                      </a:lnTo>
                      <a:lnTo>
                        <a:pt x="387" y="49"/>
                      </a:lnTo>
                      <a:lnTo>
                        <a:pt x="387" y="50"/>
                      </a:lnTo>
                      <a:lnTo>
                        <a:pt x="387" y="51"/>
                      </a:lnTo>
                      <a:lnTo>
                        <a:pt x="387" y="52"/>
                      </a:lnTo>
                      <a:lnTo>
                        <a:pt x="388" y="52"/>
                      </a:lnTo>
                      <a:lnTo>
                        <a:pt x="387" y="52"/>
                      </a:lnTo>
                      <a:lnTo>
                        <a:pt x="387" y="53"/>
                      </a:lnTo>
                      <a:lnTo>
                        <a:pt x="387" y="54"/>
                      </a:lnTo>
                      <a:lnTo>
                        <a:pt x="386" y="54"/>
                      </a:lnTo>
                      <a:lnTo>
                        <a:pt x="386" y="55"/>
                      </a:lnTo>
                      <a:lnTo>
                        <a:pt x="387" y="55"/>
                      </a:lnTo>
                      <a:lnTo>
                        <a:pt x="388" y="55"/>
                      </a:lnTo>
                      <a:lnTo>
                        <a:pt x="388" y="56"/>
                      </a:lnTo>
                      <a:lnTo>
                        <a:pt x="389" y="56"/>
                      </a:lnTo>
                      <a:lnTo>
                        <a:pt x="389" y="57"/>
                      </a:lnTo>
                      <a:lnTo>
                        <a:pt x="389" y="56"/>
                      </a:lnTo>
                      <a:lnTo>
                        <a:pt x="390" y="57"/>
                      </a:lnTo>
                      <a:lnTo>
                        <a:pt x="391" y="57"/>
                      </a:lnTo>
                      <a:lnTo>
                        <a:pt x="391" y="58"/>
                      </a:lnTo>
                      <a:lnTo>
                        <a:pt x="392" y="58"/>
                      </a:lnTo>
                      <a:lnTo>
                        <a:pt x="392" y="57"/>
                      </a:lnTo>
                      <a:lnTo>
                        <a:pt x="392" y="58"/>
                      </a:lnTo>
                      <a:lnTo>
                        <a:pt x="393" y="58"/>
                      </a:lnTo>
                      <a:lnTo>
                        <a:pt x="394" y="58"/>
                      </a:lnTo>
                      <a:lnTo>
                        <a:pt x="395" y="58"/>
                      </a:lnTo>
                      <a:lnTo>
                        <a:pt x="396" y="57"/>
                      </a:lnTo>
                      <a:lnTo>
                        <a:pt x="397" y="57"/>
                      </a:lnTo>
                      <a:lnTo>
                        <a:pt x="398" y="57"/>
                      </a:lnTo>
                      <a:lnTo>
                        <a:pt x="399" y="56"/>
                      </a:lnTo>
                      <a:lnTo>
                        <a:pt x="400" y="56"/>
                      </a:lnTo>
                      <a:lnTo>
                        <a:pt x="400" y="55"/>
                      </a:lnTo>
                      <a:lnTo>
                        <a:pt x="401" y="55"/>
                      </a:lnTo>
                      <a:lnTo>
                        <a:pt x="402" y="54"/>
                      </a:lnTo>
                      <a:lnTo>
                        <a:pt x="403" y="54"/>
                      </a:lnTo>
                      <a:lnTo>
                        <a:pt x="404" y="54"/>
                      </a:lnTo>
                      <a:lnTo>
                        <a:pt x="404" y="53"/>
                      </a:lnTo>
                      <a:lnTo>
                        <a:pt x="405" y="53"/>
                      </a:lnTo>
                      <a:lnTo>
                        <a:pt x="406" y="53"/>
                      </a:lnTo>
                      <a:lnTo>
                        <a:pt x="406" y="52"/>
                      </a:lnTo>
                      <a:lnTo>
                        <a:pt x="407" y="52"/>
                      </a:lnTo>
                      <a:lnTo>
                        <a:pt x="408" y="52"/>
                      </a:lnTo>
                      <a:lnTo>
                        <a:pt x="409" y="52"/>
                      </a:lnTo>
                      <a:lnTo>
                        <a:pt x="409" y="53"/>
                      </a:lnTo>
                      <a:lnTo>
                        <a:pt x="409" y="52"/>
                      </a:lnTo>
                      <a:lnTo>
                        <a:pt x="410" y="52"/>
                      </a:lnTo>
                      <a:lnTo>
                        <a:pt x="410" y="53"/>
                      </a:lnTo>
                      <a:lnTo>
                        <a:pt x="411" y="53"/>
                      </a:lnTo>
                      <a:lnTo>
                        <a:pt x="412" y="53"/>
                      </a:lnTo>
                      <a:lnTo>
                        <a:pt x="412" y="54"/>
                      </a:lnTo>
                      <a:lnTo>
                        <a:pt x="412" y="53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3" y="54"/>
                      </a:lnTo>
                      <a:lnTo>
                        <a:pt x="414" y="54"/>
                      </a:lnTo>
                      <a:lnTo>
                        <a:pt x="414" y="53"/>
                      </a:lnTo>
                      <a:lnTo>
                        <a:pt x="415" y="53"/>
                      </a:lnTo>
                      <a:lnTo>
                        <a:pt x="416" y="53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8" y="53"/>
                      </a:lnTo>
                      <a:lnTo>
                        <a:pt x="418" y="52"/>
                      </a:lnTo>
                      <a:lnTo>
                        <a:pt x="418" y="51"/>
                      </a:lnTo>
                      <a:lnTo>
                        <a:pt x="419" y="50"/>
                      </a:lnTo>
                      <a:lnTo>
                        <a:pt x="420" y="50"/>
                      </a:lnTo>
                      <a:lnTo>
                        <a:pt x="420" y="49"/>
                      </a:lnTo>
                      <a:lnTo>
                        <a:pt x="421" y="48"/>
                      </a:lnTo>
                      <a:lnTo>
                        <a:pt x="421" y="47"/>
                      </a:lnTo>
                      <a:lnTo>
                        <a:pt x="421" y="46"/>
                      </a:lnTo>
                      <a:lnTo>
                        <a:pt x="421" y="45"/>
                      </a:lnTo>
                      <a:lnTo>
                        <a:pt x="420" y="45"/>
                      </a:lnTo>
                      <a:lnTo>
                        <a:pt x="421" y="44"/>
                      </a:lnTo>
                      <a:lnTo>
                        <a:pt x="420" y="44"/>
                      </a:lnTo>
                      <a:lnTo>
                        <a:pt x="420" y="43"/>
                      </a:lnTo>
                      <a:lnTo>
                        <a:pt x="421" y="42"/>
                      </a:lnTo>
                      <a:lnTo>
                        <a:pt x="422" y="42"/>
                      </a:lnTo>
                      <a:lnTo>
                        <a:pt x="422" y="41"/>
                      </a:lnTo>
                      <a:lnTo>
                        <a:pt x="422" y="40"/>
                      </a:lnTo>
                      <a:lnTo>
                        <a:pt x="423" y="40"/>
                      </a:lnTo>
                      <a:lnTo>
                        <a:pt x="424" y="39"/>
                      </a:lnTo>
                      <a:lnTo>
                        <a:pt x="425" y="39"/>
                      </a:lnTo>
                      <a:lnTo>
                        <a:pt x="426" y="39"/>
                      </a:lnTo>
                      <a:lnTo>
                        <a:pt x="426" y="38"/>
                      </a:lnTo>
                      <a:lnTo>
                        <a:pt x="427" y="38"/>
                      </a:lnTo>
                      <a:lnTo>
                        <a:pt x="427" y="39"/>
                      </a:lnTo>
                      <a:lnTo>
                        <a:pt x="428" y="39"/>
                      </a:lnTo>
                      <a:lnTo>
                        <a:pt x="429" y="39"/>
                      </a:lnTo>
                      <a:lnTo>
                        <a:pt x="429" y="38"/>
                      </a:lnTo>
                      <a:lnTo>
                        <a:pt x="430" y="38"/>
                      </a:lnTo>
                      <a:lnTo>
                        <a:pt x="431" y="37"/>
                      </a:lnTo>
                      <a:lnTo>
                        <a:pt x="431" y="38"/>
                      </a:lnTo>
                      <a:lnTo>
                        <a:pt x="432" y="37"/>
                      </a:lnTo>
                      <a:lnTo>
                        <a:pt x="432" y="36"/>
                      </a:lnTo>
                      <a:lnTo>
                        <a:pt x="433" y="36"/>
                      </a:lnTo>
                      <a:lnTo>
                        <a:pt x="433" y="35"/>
                      </a:lnTo>
                      <a:lnTo>
                        <a:pt x="434" y="35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5" y="33"/>
                      </a:lnTo>
                      <a:lnTo>
                        <a:pt x="436" y="32"/>
                      </a:lnTo>
                      <a:lnTo>
                        <a:pt x="437" y="31"/>
                      </a:lnTo>
                      <a:lnTo>
                        <a:pt x="438" y="31"/>
                      </a:lnTo>
                      <a:lnTo>
                        <a:pt x="438" y="30"/>
                      </a:lnTo>
                      <a:lnTo>
                        <a:pt x="439" y="29"/>
                      </a:lnTo>
                      <a:lnTo>
                        <a:pt x="440" y="28"/>
                      </a:lnTo>
                      <a:lnTo>
                        <a:pt x="441" y="28"/>
                      </a:lnTo>
                      <a:lnTo>
                        <a:pt x="442" y="28"/>
                      </a:lnTo>
                      <a:lnTo>
                        <a:pt x="443" y="27"/>
                      </a:lnTo>
                      <a:lnTo>
                        <a:pt x="444" y="27"/>
                      </a:lnTo>
                      <a:lnTo>
                        <a:pt x="444" y="26"/>
                      </a:lnTo>
                      <a:lnTo>
                        <a:pt x="443" y="26"/>
                      </a:lnTo>
                      <a:lnTo>
                        <a:pt x="443" y="25"/>
                      </a:lnTo>
                      <a:lnTo>
                        <a:pt x="443" y="24"/>
                      </a:lnTo>
                      <a:lnTo>
                        <a:pt x="444" y="24"/>
                      </a:lnTo>
                      <a:lnTo>
                        <a:pt x="444" y="23"/>
                      </a:lnTo>
                      <a:lnTo>
                        <a:pt x="445" y="21"/>
                      </a:lnTo>
                      <a:lnTo>
                        <a:pt x="446" y="20"/>
                      </a:lnTo>
                      <a:lnTo>
                        <a:pt x="447" y="20"/>
                      </a:lnTo>
                      <a:lnTo>
                        <a:pt x="448" y="20"/>
                      </a:lnTo>
                      <a:lnTo>
                        <a:pt x="449" y="19"/>
                      </a:lnTo>
                      <a:lnTo>
                        <a:pt x="450" y="19"/>
                      </a:lnTo>
                      <a:lnTo>
                        <a:pt x="450" y="18"/>
                      </a:lnTo>
                      <a:lnTo>
                        <a:pt x="450" y="17"/>
                      </a:lnTo>
                      <a:lnTo>
                        <a:pt x="451" y="17"/>
                      </a:lnTo>
                      <a:lnTo>
                        <a:pt x="451" y="16"/>
                      </a:lnTo>
                      <a:lnTo>
                        <a:pt x="451" y="15"/>
                      </a:lnTo>
                      <a:lnTo>
                        <a:pt x="452" y="15"/>
                      </a:lnTo>
                      <a:lnTo>
                        <a:pt x="453" y="15"/>
                      </a:lnTo>
                      <a:lnTo>
                        <a:pt x="454" y="14"/>
                      </a:lnTo>
                      <a:lnTo>
                        <a:pt x="455" y="14"/>
                      </a:lnTo>
                      <a:lnTo>
                        <a:pt x="456" y="14"/>
                      </a:lnTo>
                      <a:lnTo>
                        <a:pt x="457" y="14"/>
                      </a:lnTo>
                      <a:lnTo>
                        <a:pt x="458" y="15"/>
                      </a:lnTo>
                      <a:lnTo>
                        <a:pt x="458" y="16"/>
                      </a:lnTo>
                      <a:lnTo>
                        <a:pt x="459" y="17"/>
                      </a:lnTo>
                      <a:lnTo>
                        <a:pt x="457" y="43"/>
                      </a:lnTo>
                      <a:lnTo>
                        <a:pt x="455" y="60"/>
                      </a:lnTo>
                      <a:lnTo>
                        <a:pt x="454" y="61"/>
                      </a:lnTo>
                      <a:lnTo>
                        <a:pt x="454" y="60"/>
                      </a:lnTo>
                      <a:lnTo>
                        <a:pt x="453" y="60"/>
                      </a:lnTo>
                      <a:lnTo>
                        <a:pt x="452" y="60"/>
                      </a:lnTo>
                      <a:lnTo>
                        <a:pt x="451" y="61"/>
                      </a:lnTo>
                      <a:lnTo>
                        <a:pt x="450" y="61"/>
                      </a:lnTo>
                      <a:lnTo>
                        <a:pt x="449" y="61"/>
                      </a:lnTo>
                      <a:lnTo>
                        <a:pt x="448" y="61"/>
                      </a:lnTo>
                      <a:lnTo>
                        <a:pt x="447" y="61"/>
                      </a:lnTo>
                      <a:lnTo>
                        <a:pt x="446" y="61"/>
                      </a:lnTo>
                      <a:lnTo>
                        <a:pt x="446" y="60"/>
                      </a:lnTo>
                      <a:lnTo>
                        <a:pt x="445" y="61"/>
                      </a:lnTo>
                      <a:lnTo>
                        <a:pt x="444" y="62"/>
                      </a:lnTo>
                      <a:lnTo>
                        <a:pt x="443" y="62"/>
                      </a:lnTo>
                      <a:lnTo>
                        <a:pt x="442" y="62"/>
                      </a:lnTo>
                      <a:lnTo>
                        <a:pt x="442" y="63"/>
                      </a:lnTo>
                      <a:lnTo>
                        <a:pt x="441" y="63"/>
                      </a:lnTo>
                      <a:lnTo>
                        <a:pt x="440" y="64"/>
                      </a:lnTo>
                      <a:lnTo>
                        <a:pt x="439" y="66"/>
                      </a:lnTo>
                      <a:lnTo>
                        <a:pt x="438" y="67"/>
                      </a:lnTo>
                      <a:lnTo>
                        <a:pt x="437" y="68"/>
                      </a:lnTo>
                      <a:lnTo>
                        <a:pt x="436" y="69"/>
                      </a:lnTo>
                      <a:lnTo>
                        <a:pt x="436" y="70"/>
                      </a:lnTo>
                      <a:lnTo>
                        <a:pt x="436" y="71"/>
                      </a:lnTo>
                      <a:lnTo>
                        <a:pt x="435" y="72"/>
                      </a:lnTo>
                      <a:lnTo>
                        <a:pt x="435" y="73"/>
                      </a:lnTo>
                      <a:lnTo>
                        <a:pt x="434" y="73"/>
                      </a:lnTo>
                      <a:lnTo>
                        <a:pt x="434" y="74"/>
                      </a:lnTo>
                      <a:lnTo>
                        <a:pt x="434" y="75"/>
                      </a:lnTo>
                      <a:lnTo>
                        <a:pt x="433" y="75"/>
                      </a:lnTo>
                      <a:lnTo>
                        <a:pt x="433" y="76"/>
                      </a:lnTo>
                      <a:lnTo>
                        <a:pt x="432" y="76"/>
                      </a:lnTo>
                      <a:lnTo>
                        <a:pt x="432" y="77"/>
                      </a:lnTo>
                      <a:lnTo>
                        <a:pt x="431" y="77"/>
                      </a:lnTo>
                      <a:lnTo>
                        <a:pt x="431" y="78"/>
                      </a:lnTo>
                      <a:lnTo>
                        <a:pt x="431" y="79"/>
                      </a:lnTo>
                      <a:lnTo>
                        <a:pt x="430" y="80"/>
                      </a:lnTo>
                      <a:lnTo>
                        <a:pt x="430" y="81"/>
                      </a:lnTo>
                      <a:lnTo>
                        <a:pt x="429" y="81"/>
                      </a:lnTo>
                      <a:lnTo>
                        <a:pt x="429" y="82"/>
                      </a:lnTo>
                      <a:lnTo>
                        <a:pt x="429" y="83"/>
                      </a:lnTo>
                      <a:lnTo>
                        <a:pt x="430" y="83"/>
                      </a:lnTo>
                      <a:lnTo>
                        <a:pt x="429" y="83"/>
                      </a:lnTo>
                      <a:lnTo>
                        <a:pt x="430" y="84"/>
                      </a:lnTo>
                      <a:lnTo>
                        <a:pt x="429" y="85"/>
                      </a:lnTo>
                      <a:lnTo>
                        <a:pt x="430" y="85"/>
                      </a:lnTo>
                      <a:lnTo>
                        <a:pt x="430" y="86"/>
                      </a:lnTo>
                      <a:lnTo>
                        <a:pt x="429" y="86"/>
                      </a:lnTo>
                      <a:lnTo>
                        <a:pt x="430" y="86"/>
                      </a:lnTo>
                      <a:lnTo>
                        <a:pt x="430" y="87"/>
                      </a:lnTo>
                      <a:lnTo>
                        <a:pt x="430" y="86"/>
                      </a:lnTo>
                      <a:lnTo>
                        <a:pt x="431" y="86"/>
                      </a:lnTo>
                      <a:lnTo>
                        <a:pt x="432" y="86"/>
                      </a:lnTo>
                      <a:lnTo>
                        <a:pt x="432" y="87"/>
                      </a:lnTo>
                      <a:lnTo>
                        <a:pt x="433" y="86"/>
                      </a:lnTo>
                      <a:lnTo>
                        <a:pt x="434" y="86"/>
                      </a:lnTo>
                      <a:lnTo>
                        <a:pt x="435" y="86"/>
                      </a:lnTo>
                      <a:lnTo>
                        <a:pt x="434" y="86"/>
                      </a:lnTo>
                      <a:lnTo>
                        <a:pt x="435" y="85"/>
                      </a:lnTo>
                      <a:lnTo>
                        <a:pt x="436" y="86"/>
                      </a:lnTo>
                      <a:lnTo>
                        <a:pt x="437" y="87"/>
                      </a:lnTo>
                      <a:lnTo>
                        <a:pt x="438" y="86"/>
                      </a:lnTo>
                      <a:lnTo>
                        <a:pt x="438" y="87"/>
                      </a:lnTo>
                      <a:lnTo>
                        <a:pt x="439" y="87"/>
                      </a:lnTo>
                      <a:lnTo>
                        <a:pt x="440" y="88"/>
                      </a:lnTo>
                      <a:lnTo>
                        <a:pt x="440" y="89"/>
                      </a:lnTo>
                      <a:lnTo>
                        <a:pt x="441" y="89"/>
                      </a:lnTo>
                      <a:lnTo>
                        <a:pt x="441" y="88"/>
                      </a:lnTo>
                      <a:lnTo>
                        <a:pt x="441" y="89"/>
                      </a:lnTo>
                      <a:lnTo>
                        <a:pt x="441" y="90"/>
                      </a:lnTo>
                      <a:lnTo>
                        <a:pt x="441" y="89"/>
                      </a:lnTo>
                      <a:lnTo>
                        <a:pt x="442" y="89"/>
                      </a:lnTo>
                      <a:lnTo>
                        <a:pt x="442" y="90"/>
                      </a:lnTo>
                      <a:lnTo>
                        <a:pt x="442" y="91"/>
                      </a:lnTo>
                      <a:lnTo>
                        <a:pt x="443" y="91"/>
                      </a:lnTo>
                      <a:lnTo>
                        <a:pt x="444" y="91"/>
                      </a:lnTo>
                      <a:lnTo>
                        <a:pt x="443" y="91"/>
                      </a:lnTo>
                      <a:lnTo>
                        <a:pt x="443" y="92"/>
                      </a:lnTo>
                      <a:lnTo>
                        <a:pt x="444" y="92"/>
                      </a:lnTo>
                      <a:lnTo>
                        <a:pt x="444" y="93"/>
                      </a:lnTo>
                      <a:lnTo>
                        <a:pt x="445" y="93"/>
                      </a:lnTo>
                      <a:lnTo>
                        <a:pt x="446" y="93"/>
                      </a:lnTo>
                      <a:lnTo>
                        <a:pt x="446" y="94"/>
                      </a:lnTo>
                      <a:lnTo>
                        <a:pt x="446" y="95"/>
                      </a:lnTo>
                      <a:lnTo>
                        <a:pt x="447" y="95"/>
                      </a:lnTo>
                      <a:lnTo>
                        <a:pt x="447" y="96"/>
                      </a:lnTo>
                      <a:lnTo>
                        <a:pt x="448" y="95"/>
                      </a:lnTo>
                      <a:lnTo>
                        <a:pt x="449" y="95"/>
                      </a:lnTo>
                      <a:lnTo>
                        <a:pt x="450" y="95"/>
                      </a:lnTo>
                      <a:lnTo>
                        <a:pt x="451" y="95"/>
                      </a:lnTo>
                      <a:lnTo>
                        <a:pt x="452" y="95"/>
                      </a:lnTo>
                      <a:lnTo>
                        <a:pt x="452" y="96"/>
                      </a:lnTo>
                      <a:lnTo>
                        <a:pt x="453" y="95"/>
                      </a:lnTo>
                      <a:lnTo>
                        <a:pt x="453" y="96"/>
                      </a:lnTo>
                      <a:lnTo>
                        <a:pt x="454" y="96"/>
                      </a:lnTo>
                      <a:lnTo>
                        <a:pt x="455" y="96"/>
                      </a:lnTo>
                      <a:lnTo>
                        <a:pt x="455" y="97"/>
                      </a:lnTo>
                      <a:lnTo>
                        <a:pt x="456" y="97"/>
                      </a:lnTo>
                      <a:lnTo>
                        <a:pt x="455" y="96"/>
                      </a:lnTo>
                      <a:lnTo>
                        <a:pt x="456" y="96"/>
                      </a:lnTo>
                      <a:lnTo>
                        <a:pt x="457" y="95"/>
                      </a:lnTo>
                      <a:lnTo>
                        <a:pt x="458" y="95"/>
                      </a:lnTo>
                      <a:lnTo>
                        <a:pt x="458" y="94"/>
                      </a:lnTo>
                      <a:lnTo>
                        <a:pt x="459" y="94"/>
                      </a:lnTo>
                      <a:lnTo>
                        <a:pt x="460" y="93"/>
                      </a:lnTo>
                      <a:lnTo>
                        <a:pt x="460" y="94"/>
                      </a:lnTo>
                      <a:lnTo>
                        <a:pt x="461" y="94"/>
                      </a:lnTo>
                      <a:lnTo>
                        <a:pt x="462" y="94"/>
                      </a:lnTo>
                      <a:lnTo>
                        <a:pt x="463" y="94"/>
                      </a:lnTo>
                      <a:lnTo>
                        <a:pt x="464" y="94"/>
                      </a:lnTo>
                      <a:lnTo>
                        <a:pt x="464" y="95"/>
                      </a:lnTo>
                      <a:lnTo>
                        <a:pt x="464" y="96"/>
                      </a:lnTo>
                      <a:lnTo>
                        <a:pt x="465" y="96"/>
                      </a:lnTo>
                      <a:lnTo>
                        <a:pt x="466" y="97"/>
                      </a:lnTo>
                      <a:lnTo>
                        <a:pt x="466" y="98"/>
                      </a:lnTo>
                      <a:lnTo>
                        <a:pt x="466" y="97"/>
                      </a:lnTo>
                      <a:lnTo>
                        <a:pt x="467" y="97"/>
                      </a:lnTo>
                      <a:lnTo>
                        <a:pt x="467" y="98"/>
                      </a:lnTo>
                      <a:lnTo>
                        <a:pt x="468" y="97"/>
                      </a:lnTo>
                      <a:lnTo>
                        <a:pt x="469" y="97"/>
                      </a:lnTo>
                      <a:lnTo>
                        <a:pt x="469" y="98"/>
                      </a:lnTo>
                      <a:lnTo>
                        <a:pt x="470" y="98"/>
                      </a:lnTo>
                      <a:lnTo>
                        <a:pt x="472" y="99"/>
                      </a:lnTo>
                      <a:lnTo>
                        <a:pt x="473" y="99"/>
                      </a:lnTo>
                      <a:lnTo>
                        <a:pt x="474" y="99"/>
                      </a:lnTo>
                      <a:lnTo>
                        <a:pt x="474" y="100"/>
                      </a:lnTo>
                      <a:lnTo>
                        <a:pt x="475" y="100"/>
                      </a:lnTo>
                      <a:lnTo>
                        <a:pt x="476" y="101"/>
                      </a:lnTo>
                      <a:lnTo>
                        <a:pt x="477" y="101"/>
                      </a:lnTo>
                      <a:lnTo>
                        <a:pt x="477" y="100"/>
                      </a:lnTo>
                      <a:lnTo>
                        <a:pt x="477" y="101"/>
                      </a:lnTo>
                      <a:lnTo>
                        <a:pt x="478" y="100"/>
                      </a:lnTo>
                      <a:lnTo>
                        <a:pt x="478" y="99"/>
                      </a:lnTo>
                      <a:lnTo>
                        <a:pt x="479" y="99"/>
                      </a:lnTo>
                      <a:lnTo>
                        <a:pt x="479" y="98"/>
                      </a:lnTo>
                      <a:lnTo>
                        <a:pt x="479" y="97"/>
                      </a:lnTo>
                      <a:lnTo>
                        <a:pt x="479" y="96"/>
                      </a:lnTo>
                      <a:lnTo>
                        <a:pt x="480" y="97"/>
                      </a:lnTo>
                      <a:lnTo>
                        <a:pt x="480" y="96"/>
                      </a:lnTo>
                      <a:lnTo>
                        <a:pt x="481" y="96"/>
                      </a:lnTo>
                      <a:lnTo>
                        <a:pt x="481" y="95"/>
                      </a:lnTo>
                      <a:lnTo>
                        <a:pt x="482" y="95"/>
                      </a:lnTo>
                      <a:lnTo>
                        <a:pt x="482" y="96"/>
                      </a:lnTo>
                      <a:lnTo>
                        <a:pt x="482" y="95"/>
                      </a:lnTo>
                      <a:lnTo>
                        <a:pt x="483" y="95"/>
                      </a:lnTo>
                      <a:lnTo>
                        <a:pt x="483" y="96"/>
                      </a:lnTo>
                      <a:lnTo>
                        <a:pt x="484" y="96"/>
                      </a:lnTo>
                      <a:lnTo>
                        <a:pt x="485" y="96"/>
                      </a:lnTo>
                      <a:lnTo>
                        <a:pt x="485" y="97"/>
                      </a:lnTo>
                      <a:lnTo>
                        <a:pt x="487" y="98"/>
                      </a:lnTo>
                      <a:lnTo>
                        <a:pt x="488" y="98"/>
                      </a:lnTo>
                      <a:lnTo>
                        <a:pt x="489" y="98"/>
                      </a:lnTo>
                      <a:lnTo>
                        <a:pt x="490" y="98"/>
                      </a:lnTo>
                      <a:lnTo>
                        <a:pt x="491" y="98"/>
                      </a:lnTo>
                      <a:lnTo>
                        <a:pt x="492" y="98"/>
                      </a:lnTo>
                      <a:lnTo>
                        <a:pt x="492" y="97"/>
                      </a:lnTo>
                      <a:lnTo>
                        <a:pt x="493" y="97"/>
                      </a:lnTo>
                      <a:lnTo>
                        <a:pt x="494" y="97"/>
                      </a:lnTo>
                      <a:lnTo>
                        <a:pt x="495" y="97"/>
                      </a:lnTo>
                      <a:lnTo>
                        <a:pt x="496" y="97"/>
                      </a:lnTo>
                      <a:lnTo>
                        <a:pt x="501" y="98"/>
                      </a:lnTo>
                      <a:lnTo>
                        <a:pt x="502" y="99"/>
                      </a:lnTo>
                      <a:lnTo>
                        <a:pt x="503" y="99"/>
                      </a:lnTo>
                      <a:lnTo>
                        <a:pt x="504" y="100"/>
                      </a:lnTo>
                      <a:lnTo>
                        <a:pt x="505" y="100"/>
                      </a:lnTo>
                      <a:lnTo>
                        <a:pt x="506" y="101"/>
                      </a:lnTo>
                      <a:lnTo>
                        <a:pt x="506" y="102"/>
                      </a:lnTo>
                      <a:lnTo>
                        <a:pt x="507" y="102"/>
                      </a:lnTo>
                      <a:lnTo>
                        <a:pt x="518" y="102"/>
                      </a:lnTo>
                      <a:lnTo>
                        <a:pt x="518" y="104"/>
                      </a:lnTo>
                      <a:lnTo>
                        <a:pt x="517" y="104"/>
                      </a:lnTo>
                      <a:lnTo>
                        <a:pt x="516" y="104"/>
                      </a:lnTo>
                      <a:lnTo>
                        <a:pt x="515" y="104"/>
                      </a:lnTo>
                      <a:lnTo>
                        <a:pt x="513" y="104"/>
                      </a:lnTo>
                      <a:lnTo>
                        <a:pt x="512" y="105"/>
                      </a:lnTo>
                      <a:lnTo>
                        <a:pt x="511" y="105"/>
                      </a:lnTo>
                      <a:lnTo>
                        <a:pt x="511" y="106"/>
                      </a:lnTo>
                      <a:lnTo>
                        <a:pt x="511" y="107"/>
                      </a:lnTo>
                      <a:lnTo>
                        <a:pt x="511" y="110"/>
                      </a:lnTo>
                      <a:lnTo>
                        <a:pt x="512" y="113"/>
                      </a:lnTo>
                      <a:lnTo>
                        <a:pt x="512" y="114"/>
                      </a:lnTo>
                      <a:lnTo>
                        <a:pt x="512" y="115"/>
                      </a:lnTo>
                      <a:lnTo>
                        <a:pt x="513" y="121"/>
                      </a:lnTo>
                      <a:lnTo>
                        <a:pt x="513" y="122"/>
                      </a:lnTo>
                      <a:lnTo>
                        <a:pt x="513" y="123"/>
                      </a:lnTo>
                      <a:lnTo>
                        <a:pt x="513" y="124"/>
                      </a:lnTo>
                      <a:lnTo>
                        <a:pt x="513" y="126"/>
                      </a:lnTo>
                      <a:lnTo>
                        <a:pt x="514" y="127"/>
                      </a:lnTo>
                      <a:lnTo>
                        <a:pt x="514" y="129"/>
                      </a:lnTo>
                      <a:lnTo>
                        <a:pt x="514" y="131"/>
                      </a:lnTo>
                      <a:lnTo>
                        <a:pt x="516" y="133"/>
                      </a:lnTo>
                      <a:lnTo>
                        <a:pt x="517" y="134"/>
                      </a:lnTo>
                      <a:lnTo>
                        <a:pt x="517" y="135"/>
                      </a:lnTo>
                      <a:lnTo>
                        <a:pt x="518" y="135"/>
                      </a:lnTo>
                      <a:lnTo>
                        <a:pt x="519" y="135"/>
                      </a:lnTo>
                      <a:lnTo>
                        <a:pt x="521" y="136"/>
                      </a:lnTo>
                      <a:lnTo>
                        <a:pt x="522" y="135"/>
                      </a:lnTo>
                      <a:lnTo>
                        <a:pt x="522" y="134"/>
                      </a:lnTo>
                      <a:lnTo>
                        <a:pt x="523" y="133"/>
                      </a:lnTo>
                      <a:lnTo>
                        <a:pt x="524" y="132"/>
                      </a:lnTo>
                      <a:lnTo>
                        <a:pt x="526" y="131"/>
                      </a:lnTo>
                      <a:lnTo>
                        <a:pt x="527" y="130"/>
                      </a:lnTo>
                      <a:lnTo>
                        <a:pt x="528" y="130"/>
                      </a:lnTo>
                      <a:lnTo>
                        <a:pt x="529" y="130"/>
                      </a:lnTo>
                      <a:lnTo>
                        <a:pt x="531" y="130"/>
                      </a:lnTo>
                      <a:lnTo>
                        <a:pt x="533" y="131"/>
                      </a:lnTo>
                      <a:lnTo>
                        <a:pt x="537" y="133"/>
                      </a:lnTo>
                      <a:lnTo>
                        <a:pt x="539" y="132"/>
                      </a:lnTo>
                      <a:lnTo>
                        <a:pt x="542" y="132"/>
                      </a:lnTo>
                      <a:lnTo>
                        <a:pt x="543" y="132"/>
                      </a:lnTo>
                      <a:lnTo>
                        <a:pt x="545" y="133"/>
                      </a:lnTo>
                      <a:lnTo>
                        <a:pt x="546" y="133"/>
                      </a:lnTo>
                      <a:lnTo>
                        <a:pt x="547" y="134"/>
                      </a:lnTo>
                      <a:lnTo>
                        <a:pt x="547" y="135"/>
                      </a:lnTo>
                      <a:lnTo>
                        <a:pt x="548" y="136"/>
                      </a:lnTo>
                      <a:lnTo>
                        <a:pt x="548" y="137"/>
                      </a:lnTo>
                      <a:lnTo>
                        <a:pt x="548" y="138"/>
                      </a:lnTo>
                      <a:lnTo>
                        <a:pt x="548" y="139"/>
                      </a:lnTo>
                      <a:lnTo>
                        <a:pt x="547" y="140"/>
                      </a:lnTo>
                      <a:lnTo>
                        <a:pt x="546" y="141"/>
                      </a:lnTo>
                      <a:lnTo>
                        <a:pt x="545" y="141"/>
                      </a:lnTo>
                      <a:lnTo>
                        <a:pt x="544" y="143"/>
                      </a:lnTo>
                      <a:lnTo>
                        <a:pt x="543" y="144"/>
                      </a:lnTo>
                      <a:lnTo>
                        <a:pt x="541" y="144"/>
                      </a:lnTo>
                      <a:lnTo>
                        <a:pt x="540" y="144"/>
                      </a:lnTo>
                      <a:lnTo>
                        <a:pt x="539" y="144"/>
                      </a:lnTo>
                      <a:lnTo>
                        <a:pt x="537" y="144"/>
                      </a:lnTo>
                      <a:lnTo>
                        <a:pt x="536" y="144"/>
                      </a:lnTo>
                      <a:lnTo>
                        <a:pt x="536" y="145"/>
                      </a:lnTo>
                      <a:lnTo>
                        <a:pt x="536" y="146"/>
                      </a:lnTo>
                      <a:lnTo>
                        <a:pt x="536" y="147"/>
                      </a:lnTo>
                      <a:lnTo>
                        <a:pt x="535" y="148"/>
                      </a:lnTo>
                      <a:lnTo>
                        <a:pt x="534" y="149"/>
                      </a:lnTo>
                      <a:lnTo>
                        <a:pt x="533" y="150"/>
                      </a:lnTo>
                      <a:lnTo>
                        <a:pt x="533" y="151"/>
                      </a:lnTo>
                      <a:lnTo>
                        <a:pt x="532" y="152"/>
                      </a:lnTo>
                      <a:lnTo>
                        <a:pt x="532" y="153"/>
                      </a:lnTo>
                      <a:lnTo>
                        <a:pt x="531" y="153"/>
                      </a:lnTo>
                      <a:lnTo>
                        <a:pt x="529" y="153"/>
                      </a:lnTo>
                      <a:lnTo>
                        <a:pt x="529" y="154"/>
                      </a:lnTo>
                      <a:lnTo>
                        <a:pt x="528" y="155"/>
                      </a:lnTo>
                      <a:lnTo>
                        <a:pt x="527" y="156"/>
                      </a:lnTo>
                      <a:lnTo>
                        <a:pt x="527" y="157"/>
                      </a:lnTo>
                      <a:lnTo>
                        <a:pt x="528" y="158"/>
                      </a:lnTo>
                      <a:lnTo>
                        <a:pt x="528" y="160"/>
                      </a:lnTo>
                      <a:lnTo>
                        <a:pt x="529" y="161"/>
                      </a:lnTo>
                      <a:lnTo>
                        <a:pt x="529" y="162"/>
                      </a:lnTo>
                      <a:lnTo>
                        <a:pt x="529" y="163"/>
                      </a:lnTo>
                      <a:lnTo>
                        <a:pt x="529" y="164"/>
                      </a:lnTo>
                      <a:lnTo>
                        <a:pt x="530" y="164"/>
                      </a:lnTo>
                      <a:lnTo>
                        <a:pt x="531" y="164"/>
                      </a:lnTo>
                      <a:lnTo>
                        <a:pt x="531" y="165"/>
                      </a:lnTo>
                      <a:lnTo>
                        <a:pt x="531" y="166"/>
                      </a:lnTo>
                      <a:lnTo>
                        <a:pt x="531" y="167"/>
                      </a:lnTo>
                      <a:lnTo>
                        <a:pt x="532" y="167"/>
                      </a:lnTo>
                      <a:lnTo>
                        <a:pt x="533" y="167"/>
                      </a:lnTo>
                      <a:lnTo>
                        <a:pt x="535" y="167"/>
                      </a:lnTo>
                      <a:lnTo>
                        <a:pt x="536" y="168"/>
                      </a:lnTo>
                      <a:lnTo>
                        <a:pt x="537" y="169"/>
                      </a:lnTo>
                      <a:lnTo>
                        <a:pt x="538" y="169"/>
                      </a:lnTo>
                      <a:lnTo>
                        <a:pt x="538" y="170"/>
                      </a:lnTo>
                      <a:lnTo>
                        <a:pt x="539" y="170"/>
                      </a:lnTo>
                      <a:lnTo>
                        <a:pt x="540" y="170"/>
                      </a:lnTo>
                      <a:lnTo>
                        <a:pt x="541" y="170"/>
                      </a:lnTo>
                      <a:lnTo>
                        <a:pt x="542" y="170"/>
                      </a:lnTo>
                      <a:lnTo>
                        <a:pt x="543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6" y="172"/>
                      </a:lnTo>
                      <a:lnTo>
                        <a:pt x="547" y="173"/>
                      </a:lnTo>
                      <a:lnTo>
                        <a:pt x="548" y="173"/>
                      </a:lnTo>
                      <a:lnTo>
                        <a:pt x="549" y="173"/>
                      </a:lnTo>
                      <a:lnTo>
                        <a:pt x="550" y="173"/>
                      </a:lnTo>
                      <a:lnTo>
                        <a:pt x="551" y="173"/>
                      </a:lnTo>
                      <a:lnTo>
                        <a:pt x="552" y="173"/>
                      </a:lnTo>
                      <a:lnTo>
                        <a:pt x="552" y="172"/>
                      </a:lnTo>
                      <a:lnTo>
                        <a:pt x="553" y="172"/>
                      </a:lnTo>
                      <a:lnTo>
                        <a:pt x="554" y="172"/>
                      </a:lnTo>
                      <a:lnTo>
                        <a:pt x="555" y="172"/>
                      </a:lnTo>
                      <a:lnTo>
                        <a:pt x="556" y="172"/>
                      </a:lnTo>
                      <a:lnTo>
                        <a:pt x="557" y="173"/>
                      </a:lnTo>
                      <a:lnTo>
                        <a:pt x="558" y="173"/>
                      </a:lnTo>
                      <a:lnTo>
                        <a:pt x="559" y="173"/>
                      </a:lnTo>
                      <a:lnTo>
                        <a:pt x="559" y="174"/>
                      </a:lnTo>
                      <a:lnTo>
                        <a:pt x="560" y="174"/>
                      </a:lnTo>
                      <a:lnTo>
                        <a:pt x="560" y="173"/>
                      </a:lnTo>
                      <a:lnTo>
                        <a:pt x="561" y="173"/>
                      </a:lnTo>
                      <a:lnTo>
                        <a:pt x="562" y="173"/>
                      </a:lnTo>
                      <a:lnTo>
                        <a:pt x="563" y="173"/>
                      </a:lnTo>
                      <a:lnTo>
                        <a:pt x="564" y="173"/>
                      </a:lnTo>
                      <a:lnTo>
                        <a:pt x="564" y="172"/>
                      </a:lnTo>
                      <a:lnTo>
                        <a:pt x="565" y="172"/>
                      </a:lnTo>
                      <a:lnTo>
                        <a:pt x="566" y="171"/>
                      </a:lnTo>
                      <a:lnTo>
                        <a:pt x="567" y="171"/>
                      </a:lnTo>
                      <a:lnTo>
                        <a:pt x="568" y="170"/>
                      </a:lnTo>
                      <a:lnTo>
                        <a:pt x="569" y="170"/>
                      </a:lnTo>
                      <a:lnTo>
                        <a:pt x="570" y="170"/>
                      </a:lnTo>
                      <a:lnTo>
                        <a:pt x="570" y="171"/>
                      </a:lnTo>
                      <a:lnTo>
                        <a:pt x="571" y="171"/>
                      </a:lnTo>
                      <a:lnTo>
                        <a:pt x="571" y="172"/>
                      </a:lnTo>
                      <a:lnTo>
                        <a:pt x="572" y="172"/>
                      </a:lnTo>
                      <a:lnTo>
                        <a:pt x="573" y="172"/>
                      </a:lnTo>
                      <a:lnTo>
                        <a:pt x="573" y="173"/>
                      </a:lnTo>
                      <a:lnTo>
                        <a:pt x="574" y="173"/>
                      </a:lnTo>
                      <a:lnTo>
                        <a:pt x="575" y="173"/>
                      </a:lnTo>
                      <a:lnTo>
                        <a:pt x="576" y="173"/>
                      </a:lnTo>
                      <a:lnTo>
                        <a:pt x="577" y="174"/>
                      </a:lnTo>
                      <a:lnTo>
                        <a:pt x="578" y="174"/>
                      </a:lnTo>
                      <a:lnTo>
                        <a:pt x="578" y="175"/>
                      </a:lnTo>
                      <a:lnTo>
                        <a:pt x="579" y="176"/>
                      </a:lnTo>
                      <a:lnTo>
                        <a:pt x="579" y="177"/>
                      </a:lnTo>
                      <a:lnTo>
                        <a:pt x="579" y="178"/>
                      </a:lnTo>
                      <a:lnTo>
                        <a:pt x="580" y="178"/>
                      </a:lnTo>
                      <a:lnTo>
                        <a:pt x="580" y="179"/>
                      </a:lnTo>
                      <a:lnTo>
                        <a:pt x="581" y="179"/>
                      </a:lnTo>
                      <a:lnTo>
                        <a:pt x="581" y="180"/>
                      </a:lnTo>
                      <a:lnTo>
                        <a:pt x="582" y="180"/>
                      </a:lnTo>
                      <a:lnTo>
                        <a:pt x="582" y="181"/>
                      </a:lnTo>
                      <a:lnTo>
                        <a:pt x="583" y="181"/>
                      </a:lnTo>
                      <a:lnTo>
                        <a:pt x="583" y="182"/>
                      </a:lnTo>
                      <a:lnTo>
                        <a:pt x="583" y="183"/>
                      </a:lnTo>
                      <a:lnTo>
                        <a:pt x="584" y="183"/>
                      </a:lnTo>
                      <a:lnTo>
                        <a:pt x="584" y="184"/>
                      </a:lnTo>
                      <a:lnTo>
                        <a:pt x="585" y="184"/>
                      </a:lnTo>
                      <a:lnTo>
                        <a:pt x="584" y="185"/>
                      </a:lnTo>
                      <a:lnTo>
                        <a:pt x="585" y="185"/>
                      </a:lnTo>
                      <a:lnTo>
                        <a:pt x="586" y="185"/>
                      </a:lnTo>
                      <a:lnTo>
                        <a:pt x="585" y="186"/>
                      </a:lnTo>
                      <a:lnTo>
                        <a:pt x="586" y="186"/>
                      </a:lnTo>
                      <a:lnTo>
                        <a:pt x="587" y="186"/>
                      </a:lnTo>
                      <a:lnTo>
                        <a:pt x="587" y="187"/>
                      </a:lnTo>
                      <a:lnTo>
                        <a:pt x="587" y="188"/>
                      </a:lnTo>
                      <a:lnTo>
                        <a:pt x="588" y="188"/>
                      </a:lnTo>
                      <a:lnTo>
                        <a:pt x="589" y="189"/>
                      </a:lnTo>
                      <a:lnTo>
                        <a:pt x="590" y="190"/>
                      </a:lnTo>
                      <a:lnTo>
                        <a:pt x="591" y="190"/>
                      </a:lnTo>
                      <a:lnTo>
                        <a:pt x="591" y="191"/>
                      </a:lnTo>
                      <a:lnTo>
                        <a:pt x="592" y="191"/>
                      </a:lnTo>
                      <a:lnTo>
                        <a:pt x="592" y="190"/>
                      </a:lnTo>
                      <a:lnTo>
                        <a:pt x="593" y="190"/>
                      </a:lnTo>
                      <a:lnTo>
                        <a:pt x="593" y="189"/>
                      </a:lnTo>
                      <a:lnTo>
                        <a:pt x="594" y="189"/>
                      </a:lnTo>
                      <a:lnTo>
                        <a:pt x="594" y="190"/>
                      </a:lnTo>
                      <a:lnTo>
                        <a:pt x="595" y="190"/>
                      </a:lnTo>
                      <a:lnTo>
                        <a:pt x="596" y="190"/>
                      </a:lnTo>
                      <a:lnTo>
                        <a:pt x="597" y="191"/>
                      </a:lnTo>
                      <a:lnTo>
                        <a:pt x="598" y="191"/>
                      </a:lnTo>
                      <a:lnTo>
                        <a:pt x="599" y="191"/>
                      </a:lnTo>
                      <a:lnTo>
                        <a:pt x="600" y="191"/>
                      </a:lnTo>
                      <a:lnTo>
                        <a:pt x="601" y="192"/>
                      </a:lnTo>
                      <a:lnTo>
                        <a:pt x="602" y="192"/>
                      </a:lnTo>
                      <a:lnTo>
                        <a:pt x="603" y="192"/>
                      </a:lnTo>
                      <a:lnTo>
                        <a:pt x="604" y="192"/>
                      </a:lnTo>
                      <a:lnTo>
                        <a:pt x="604" y="193"/>
                      </a:lnTo>
                      <a:lnTo>
                        <a:pt x="605" y="193"/>
                      </a:lnTo>
                      <a:lnTo>
                        <a:pt x="605" y="194"/>
                      </a:lnTo>
                      <a:lnTo>
                        <a:pt x="606" y="194"/>
                      </a:lnTo>
                      <a:lnTo>
                        <a:pt x="606" y="195"/>
                      </a:lnTo>
                      <a:lnTo>
                        <a:pt x="606" y="196"/>
                      </a:lnTo>
                      <a:lnTo>
                        <a:pt x="606" y="195"/>
                      </a:lnTo>
                      <a:lnTo>
                        <a:pt x="607" y="196"/>
                      </a:lnTo>
                      <a:lnTo>
                        <a:pt x="606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8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1" y="198"/>
                      </a:lnTo>
                      <a:lnTo>
                        <a:pt x="611" y="200"/>
                      </a:lnTo>
                      <a:lnTo>
                        <a:pt x="612" y="200"/>
                      </a:lnTo>
                      <a:lnTo>
                        <a:pt x="611" y="200"/>
                      </a:lnTo>
                      <a:lnTo>
                        <a:pt x="611" y="201"/>
                      </a:lnTo>
                      <a:lnTo>
                        <a:pt x="612" y="201"/>
                      </a:lnTo>
                      <a:lnTo>
                        <a:pt x="612" y="202"/>
                      </a:lnTo>
                      <a:lnTo>
                        <a:pt x="612" y="201"/>
                      </a:lnTo>
                      <a:lnTo>
                        <a:pt x="613" y="202"/>
                      </a:lnTo>
                      <a:lnTo>
                        <a:pt x="613" y="203"/>
                      </a:lnTo>
                      <a:lnTo>
                        <a:pt x="614" y="203"/>
                      </a:lnTo>
                      <a:lnTo>
                        <a:pt x="615" y="203"/>
                      </a:lnTo>
                      <a:lnTo>
                        <a:pt x="615" y="204"/>
                      </a:lnTo>
                      <a:lnTo>
                        <a:pt x="615" y="203"/>
                      </a:lnTo>
                      <a:lnTo>
                        <a:pt x="616" y="203"/>
                      </a:lnTo>
                      <a:lnTo>
                        <a:pt x="617" y="203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9" y="204"/>
                      </a:lnTo>
                      <a:lnTo>
                        <a:pt x="619" y="205"/>
                      </a:lnTo>
                      <a:lnTo>
                        <a:pt x="620" y="205"/>
                      </a:lnTo>
                      <a:lnTo>
                        <a:pt x="620" y="206"/>
                      </a:lnTo>
                      <a:lnTo>
                        <a:pt x="620" y="207"/>
                      </a:lnTo>
                      <a:lnTo>
                        <a:pt x="621" y="206"/>
                      </a:lnTo>
                      <a:lnTo>
                        <a:pt x="622" y="206"/>
                      </a:lnTo>
                      <a:lnTo>
                        <a:pt x="623" y="206"/>
                      </a:lnTo>
                      <a:lnTo>
                        <a:pt x="624" y="206"/>
                      </a:lnTo>
                      <a:lnTo>
                        <a:pt x="624" y="207"/>
                      </a:lnTo>
                      <a:lnTo>
                        <a:pt x="624" y="206"/>
                      </a:lnTo>
                      <a:lnTo>
                        <a:pt x="625" y="207"/>
                      </a:lnTo>
                      <a:lnTo>
                        <a:pt x="625" y="206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7" y="206"/>
                      </a:lnTo>
                      <a:lnTo>
                        <a:pt x="628" y="206"/>
                      </a:lnTo>
                      <a:lnTo>
                        <a:pt x="628" y="207"/>
                      </a:lnTo>
                      <a:lnTo>
                        <a:pt x="629" y="207"/>
                      </a:lnTo>
                      <a:lnTo>
                        <a:pt x="629" y="208"/>
                      </a:lnTo>
                      <a:lnTo>
                        <a:pt x="630" y="207"/>
                      </a:lnTo>
                      <a:lnTo>
                        <a:pt x="630" y="208"/>
                      </a:lnTo>
                      <a:lnTo>
                        <a:pt x="631" y="209"/>
                      </a:lnTo>
                      <a:lnTo>
                        <a:pt x="632" y="209"/>
                      </a:lnTo>
                      <a:lnTo>
                        <a:pt x="632" y="210"/>
                      </a:lnTo>
                      <a:lnTo>
                        <a:pt x="633" y="210"/>
                      </a:lnTo>
                      <a:lnTo>
                        <a:pt x="632" y="211"/>
                      </a:lnTo>
                      <a:lnTo>
                        <a:pt x="633" y="211"/>
                      </a:lnTo>
                      <a:lnTo>
                        <a:pt x="633" y="212"/>
                      </a:lnTo>
                      <a:lnTo>
                        <a:pt x="634" y="212"/>
                      </a:lnTo>
                      <a:lnTo>
                        <a:pt x="634" y="213"/>
                      </a:lnTo>
                      <a:lnTo>
                        <a:pt x="635" y="214"/>
                      </a:lnTo>
                      <a:lnTo>
                        <a:pt x="635" y="215"/>
                      </a:lnTo>
                      <a:lnTo>
                        <a:pt x="636" y="215"/>
                      </a:lnTo>
                      <a:lnTo>
                        <a:pt x="636" y="214"/>
                      </a:lnTo>
                      <a:lnTo>
                        <a:pt x="637" y="214"/>
                      </a:lnTo>
                      <a:lnTo>
                        <a:pt x="638" y="215"/>
                      </a:lnTo>
                      <a:lnTo>
                        <a:pt x="637" y="215"/>
                      </a:lnTo>
                      <a:lnTo>
                        <a:pt x="637" y="216"/>
                      </a:lnTo>
                      <a:lnTo>
                        <a:pt x="638" y="216"/>
                      </a:lnTo>
                      <a:lnTo>
                        <a:pt x="638" y="215"/>
                      </a:lnTo>
                      <a:lnTo>
                        <a:pt x="639" y="215"/>
                      </a:lnTo>
                      <a:lnTo>
                        <a:pt x="640" y="215"/>
                      </a:lnTo>
                      <a:lnTo>
                        <a:pt x="640" y="216"/>
                      </a:lnTo>
                      <a:lnTo>
                        <a:pt x="641" y="216"/>
                      </a:lnTo>
                      <a:lnTo>
                        <a:pt x="642" y="217"/>
                      </a:lnTo>
                      <a:lnTo>
                        <a:pt x="642" y="218"/>
                      </a:lnTo>
                      <a:lnTo>
                        <a:pt x="643" y="219"/>
                      </a:lnTo>
                      <a:lnTo>
                        <a:pt x="643" y="218"/>
                      </a:lnTo>
                      <a:lnTo>
                        <a:pt x="644" y="218"/>
                      </a:lnTo>
                      <a:lnTo>
                        <a:pt x="644" y="219"/>
                      </a:lnTo>
                      <a:lnTo>
                        <a:pt x="645" y="220"/>
                      </a:lnTo>
                      <a:lnTo>
                        <a:pt x="646" y="219"/>
                      </a:lnTo>
                      <a:lnTo>
                        <a:pt x="647" y="219"/>
                      </a:lnTo>
                      <a:lnTo>
                        <a:pt x="647" y="220"/>
                      </a:lnTo>
                      <a:lnTo>
                        <a:pt x="647" y="221"/>
                      </a:lnTo>
                      <a:lnTo>
                        <a:pt x="648" y="221"/>
                      </a:lnTo>
                      <a:lnTo>
                        <a:pt x="648" y="222"/>
                      </a:lnTo>
                      <a:lnTo>
                        <a:pt x="649" y="222"/>
                      </a:lnTo>
                      <a:lnTo>
                        <a:pt x="650" y="221"/>
                      </a:lnTo>
                      <a:lnTo>
                        <a:pt x="651" y="222"/>
                      </a:lnTo>
                      <a:lnTo>
                        <a:pt x="650" y="222"/>
                      </a:lnTo>
                      <a:lnTo>
                        <a:pt x="651" y="223"/>
                      </a:lnTo>
                      <a:lnTo>
                        <a:pt x="652" y="223"/>
                      </a:lnTo>
                      <a:lnTo>
                        <a:pt x="653" y="223"/>
                      </a:lnTo>
                      <a:lnTo>
                        <a:pt x="653" y="224"/>
                      </a:lnTo>
                      <a:lnTo>
                        <a:pt x="654" y="224"/>
                      </a:lnTo>
                      <a:lnTo>
                        <a:pt x="655" y="225"/>
                      </a:lnTo>
                      <a:lnTo>
                        <a:pt x="656" y="225"/>
                      </a:lnTo>
                      <a:lnTo>
                        <a:pt x="656" y="224"/>
                      </a:lnTo>
                      <a:lnTo>
                        <a:pt x="657" y="224"/>
                      </a:lnTo>
                      <a:lnTo>
                        <a:pt x="659" y="225"/>
                      </a:lnTo>
                      <a:lnTo>
                        <a:pt x="660" y="225"/>
                      </a:lnTo>
                      <a:lnTo>
                        <a:pt x="660" y="226"/>
                      </a:lnTo>
                      <a:lnTo>
                        <a:pt x="661" y="225"/>
                      </a:lnTo>
                      <a:lnTo>
                        <a:pt x="662" y="224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4" y="225"/>
                      </a:lnTo>
                      <a:lnTo>
                        <a:pt x="665" y="225"/>
                      </a:lnTo>
                      <a:lnTo>
                        <a:pt x="666" y="225"/>
                      </a:lnTo>
                      <a:lnTo>
                        <a:pt x="666" y="226"/>
                      </a:lnTo>
                      <a:lnTo>
                        <a:pt x="667" y="226"/>
                      </a:lnTo>
                      <a:lnTo>
                        <a:pt x="668" y="226"/>
                      </a:lnTo>
                      <a:lnTo>
                        <a:pt x="669" y="226"/>
                      </a:lnTo>
                      <a:lnTo>
                        <a:pt x="669" y="227"/>
                      </a:lnTo>
                      <a:lnTo>
                        <a:pt x="670" y="227"/>
                      </a:lnTo>
                      <a:lnTo>
                        <a:pt x="671" y="227"/>
                      </a:lnTo>
                      <a:lnTo>
                        <a:pt x="671" y="228"/>
                      </a:lnTo>
                      <a:lnTo>
                        <a:pt x="672" y="229"/>
                      </a:lnTo>
                      <a:lnTo>
                        <a:pt x="672" y="228"/>
                      </a:lnTo>
                      <a:lnTo>
                        <a:pt x="673" y="228"/>
                      </a:lnTo>
                      <a:lnTo>
                        <a:pt x="674" y="228"/>
                      </a:lnTo>
                      <a:lnTo>
                        <a:pt x="674" y="229"/>
                      </a:lnTo>
                      <a:lnTo>
                        <a:pt x="675" y="229"/>
                      </a:lnTo>
                      <a:lnTo>
                        <a:pt x="676" y="229"/>
                      </a:lnTo>
                      <a:lnTo>
                        <a:pt x="677" y="229"/>
                      </a:lnTo>
                      <a:lnTo>
                        <a:pt x="677" y="230"/>
                      </a:lnTo>
                      <a:lnTo>
                        <a:pt x="678" y="230"/>
                      </a:lnTo>
                      <a:lnTo>
                        <a:pt x="678" y="229"/>
                      </a:lnTo>
                      <a:lnTo>
                        <a:pt x="679" y="229"/>
                      </a:lnTo>
                      <a:lnTo>
                        <a:pt x="679" y="230"/>
                      </a:lnTo>
                      <a:lnTo>
                        <a:pt x="680" y="230"/>
                      </a:lnTo>
                      <a:lnTo>
                        <a:pt x="680" y="231"/>
                      </a:lnTo>
                      <a:lnTo>
                        <a:pt x="681" y="232"/>
                      </a:lnTo>
                      <a:lnTo>
                        <a:pt x="681" y="233"/>
                      </a:lnTo>
                      <a:lnTo>
                        <a:pt x="683" y="233"/>
                      </a:lnTo>
                      <a:lnTo>
                        <a:pt x="684" y="233"/>
                      </a:lnTo>
                      <a:lnTo>
                        <a:pt x="684" y="234"/>
                      </a:lnTo>
                      <a:lnTo>
                        <a:pt x="684" y="235"/>
                      </a:lnTo>
                      <a:lnTo>
                        <a:pt x="684" y="236"/>
                      </a:lnTo>
                      <a:lnTo>
                        <a:pt x="685" y="235"/>
                      </a:lnTo>
                      <a:lnTo>
                        <a:pt x="686" y="235"/>
                      </a:lnTo>
                      <a:lnTo>
                        <a:pt x="687" y="236"/>
                      </a:lnTo>
                      <a:lnTo>
                        <a:pt x="689" y="235"/>
                      </a:lnTo>
                      <a:lnTo>
                        <a:pt x="690" y="236"/>
                      </a:lnTo>
                      <a:lnTo>
                        <a:pt x="690" y="237"/>
                      </a:lnTo>
                      <a:lnTo>
                        <a:pt x="690" y="238"/>
                      </a:lnTo>
                      <a:lnTo>
                        <a:pt x="691" y="238"/>
                      </a:lnTo>
                      <a:lnTo>
                        <a:pt x="692" y="238"/>
                      </a:lnTo>
                      <a:lnTo>
                        <a:pt x="691" y="239"/>
                      </a:lnTo>
                      <a:lnTo>
                        <a:pt x="692" y="239"/>
                      </a:lnTo>
                      <a:lnTo>
                        <a:pt x="693" y="239"/>
                      </a:lnTo>
                      <a:lnTo>
                        <a:pt x="693" y="240"/>
                      </a:lnTo>
                      <a:lnTo>
                        <a:pt x="695" y="241"/>
                      </a:lnTo>
                      <a:lnTo>
                        <a:pt x="695" y="242"/>
                      </a:lnTo>
                      <a:lnTo>
                        <a:pt x="696" y="241"/>
                      </a:lnTo>
                      <a:lnTo>
                        <a:pt x="697" y="241"/>
                      </a:lnTo>
                      <a:lnTo>
                        <a:pt x="698" y="241"/>
                      </a:lnTo>
                      <a:lnTo>
                        <a:pt x="698" y="240"/>
                      </a:lnTo>
                      <a:lnTo>
                        <a:pt x="699" y="240"/>
                      </a:lnTo>
                      <a:lnTo>
                        <a:pt x="699" y="241"/>
                      </a:lnTo>
                      <a:lnTo>
                        <a:pt x="700" y="241"/>
                      </a:lnTo>
                      <a:lnTo>
                        <a:pt x="702" y="241"/>
                      </a:lnTo>
                      <a:lnTo>
                        <a:pt x="702" y="242"/>
                      </a:lnTo>
                      <a:lnTo>
                        <a:pt x="702" y="243"/>
                      </a:lnTo>
                      <a:lnTo>
                        <a:pt x="703" y="244"/>
                      </a:lnTo>
                      <a:lnTo>
                        <a:pt x="704" y="243"/>
                      </a:lnTo>
                      <a:lnTo>
                        <a:pt x="705" y="244"/>
                      </a:lnTo>
                      <a:lnTo>
                        <a:pt x="706" y="244"/>
                      </a:lnTo>
                      <a:lnTo>
                        <a:pt x="707" y="244"/>
                      </a:lnTo>
                      <a:lnTo>
                        <a:pt x="707" y="245"/>
                      </a:lnTo>
                      <a:lnTo>
                        <a:pt x="708" y="245"/>
                      </a:lnTo>
                      <a:lnTo>
                        <a:pt x="709" y="246"/>
                      </a:lnTo>
                      <a:lnTo>
                        <a:pt x="710" y="246"/>
                      </a:lnTo>
                      <a:lnTo>
                        <a:pt x="711" y="246"/>
                      </a:lnTo>
                      <a:lnTo>
                        <a:pt x="712" y="246"/>
                      </a:lnTo>
                      <a:lnTo>
                        <a:pt x="711" y="247"/>
                      </a:lnTo>
                      <a:lnTo>
                        <a:pt x="712" y="247"/>
                      </a:lnTo>
                      <a:lnTo>
                        <a:pt x="713" y="248"/>
                      </a:lnTo>
                      <a:lnTo>
                        <a:pt x="713" y="249"/>
                      </a:lnTo>
                      <a:lnTo>
                        <a:pt x="714" y="249"/>
                      </a:lnTo>
                      <a:lnTo>
                        <a:pt x="715" y="249"/>
                      </a:lnTo>
                      <a:lnTo>
                        <a:pt x="715" y="250"/>
                      </a:lnTo>
                      <a:lnTo>
                        <a:pt x="716" y="250"/>
                      </a:lnTo>
                      <a:lnTo>
                        <a:pt x="716" y="251"/>
                      </a:lnTo>
                      <a:lnTo>
                        <a:pt x="716" y="252"/>
                      </a:lnTo>
                      <a:lnTo>
                        <a:pt x="717" y="252"/>
                      </a:lnTo>
                      <a:lnTo>
                        <a:pt x="717" y="253"/>
                      </a:lnTo>
                      <a:lnTo>
                        <a:pt x="717" y="254"/>
                      </a:lnTo>
                      <a:lnTo>
                        <a:pt x="718" y="255"/>
                      </a:lnTo>
                      <a:lnTo>
                        <a:pt x="717" y="255"/>
                      </a:lnTo>
                      <a:lnTo>
                        <a:pt x="717" y="256"/>
                      </a:lnTo>
                      <a:lnTo>
                        <a:pt x="716" y="256"/>
                      </a:lnTo>
                      <a:lnTo>
                        <a:pt x="717" y="256"/>
                      </a:lnTo>
                      <a:lnTo>
                        <a:pt x="718" y="257"/>
                      </a:lnTo>
                      <a:lnTo>
                        <a:pt x="718" y="256"/>
                      </a:lnTo>
                      <a:lnTo>
                        <a:pt x="719" y="256"/>
                      </a:lnTo>
                      <a:lnTo>
                        <a:pt x="720" y="257"/>
                      </a:lnTo>
                      <a:lnTo>
                        <a:pt x="719" y="258"/>
                      </a:lnTo>
                      <a:lnTo>
                        <a:pt x="720" y="258"/>
                      </a:lnTo>
                      <a:lnTo>
                        <a:pt x="721" y="258"/>
                      </a:lnTo>
                      <a:lnTo>
                        <a:pt x="721" y="257"/>
                      </a:lnTo>
                      <a:lnTo>
                        <a:pt x="721" y="258"/>
                      </a:lnTo>
                      <a:lnTo>
                        <a:pt x="721" y="259"/>
                      </a:lnTo>
                      <a:lnTo>
                        <a:pt x="721" y="260"/>
                      </a:lnTo>
                      <a:lnTo>
                        <a:pt x="723" y="260"/>
                      </a:lnTo>
                      <a:lnTo>
                        <a:pt x="724" y="261"/>
                      </a:lnTo>
                      <a:lnTo>
                        <a:pt x="724" y="262"/>
                      </a:lnTo>
                      <a:lnTo>
                        <a:pt x="725" y="262"/>
                      </a:lnTo>
                      <a:lnTo>
                        <a:pt x="725" y="263"/>
                      </a:lnTo>
                      <a:lnTo>
                        <a:pt x="726" y="263"/>
                      </a:lnTo>
                      <a:lnTo>
                        <a:pt x="726" y="264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27" name="Freeform 601"/>
                <p:cNvSpPr>
                  <a:spLocks/>
                </p:cNvSpPr>
                <p:nvPr/>
              </p:nvSpPr>
              <p:spPr bwMode="auto">
                <a:xfrm>
                  <a:off x="2420938" y="1598613"/>
                  <a:ext cx="555625" cy="604837"/>
                </a:xfrm>
                <a:custGeom>
                  <a:avLst/>
                  <a:gdLst>
                    <a:gd name="T0" fmla="*/ 2147483646 w 540"/>
                    <a:gd name="T1" fmla="*/ 2147483646 h 589"/>
                    <a:gd name="T2" fmla="*/ 2147483646 w 540"/>
                    <a:gd name="T3" fmla="*/ 2147483646 h 589"/>
                    <a:gd name="T4" fmla="*/ 2147483646 w 540"/>
                    <a:gd name="T5" fmla="*/ 2147483646 h 589"/>
                    <a:gd name="T6" fmla="*/ 2147483646 w 540"/>
                    <a:gd name="T7" fmla="*/ 2147483646 h 589"/>
                    <a:gd name="T8" fmla="*/ 2147483646 w 540"/>
                    <a:gd name="T9" fmla="*/ 2147483646 h 589"/>
                    <a:gd name="T10" fmla="*/ 2147483646 w 540"/>
                    <a:gd name="T11" fmla="*/ 2147483646 h 589"/>
                    <a:gd name="T12" fmla="*/ 2147483646 w 540"/>
                    <a:gd name="T13" fmla="*/ 2147483646 h 589"/>
                    <a:gd name="T14" fmla="*/ 2147483646 w 540"/>
                    <a:gd name="T15" fmla="*/ 2147483646 h 589"/>
                    <a:gd name="T16" fmla="*/ 2147483646 w 540"/>
                    <a:gd name="T17" fmla="*/ 2147483646 h 589"/>
                    <a:gd name="T18" fmla="*/ 2147483646 w 540"/>
                    <a:gd name="T19" fmla="*/ 2147483646 h 589"/>
                    <a:gd name="T20" fmla="*/ 2147483646 w 540"/>
                    <a:gd name="T21" fmla="*/ 2147483646 h 589"/>
                    <a:gd name="T22" fmla="*/ 2147483646 w 540"/>
                    <a:gd name="T23" fmla="*/ 2147483646 h 589"/>
                    <a:gd name="T24" fmla="*/ 2147483646 w 540"/>
                    <a:gd name="T25" fmla="*/ 2147483646 h 589"/>
                    <a:gd name="T26" fmla="*/ 2147483646 w 540"/>
                    <a:gd name="T27" fmla="*/ 2147483646 h 589"/>
                    <a:gd name="T28" fmla="*/ 2147483646 w 540"/>
                    <a:gd name="T29" fmla="*/ 2147483646 h 589"/>
                    <a:gd name="T30" fmla="*/ 2147483646 w 540"/>
                    <a:gd name="T31" fmla="*/ 2147483646 h 589"/>
                    <a:gd name="T32" fmla="*/ 2147483646 w 540"/>
                    <a:gd name="T33" fmla="*/ 2147483646 h 589"/>
                    <a:gd name="T34" fmla="*/ 2147483646 w 540"/>
                    <a:gd name="T35" fmla="*/ 2147483646 h 589"/>
                    <a:gd name="T36" fmla="*/ 2147483646 w 540"/>
                    <a:gd name="T37" fmla="*/ 2147483646 h 589"/>
                    <a:gd name="T38" fmla="*/ 2147483646 w 540"/>
                    <a:gd name="T39" fmla="*/ 2147483646 h 589"/>
                    <a:gd name="T40" fmla="*/ 2147483646 w 540"/>
                    <a:gd name="T41" fmla="*/ 2147483646 h 589"/>
                    <a:gd name="T42" fmla="*/ 2147483646 w 540"/>
                    <a:gd name="T43" fmla="*/ 2147483646 h 589"/>
                    <a:gd name="T44" fmla="*/ 2147483646 w 540"/>
                    <a:gd name="T45" fmla="*/ 2147483646 h 589"/>
                    <a:gd name="T46" fmla="*/ 2147483646 w 540"/>
                    <a:gd name="T47" fmla="*/ 2147483646 h 589"/>
                    <a:gd name="T48" fmla="*/ 2147483646 w 540"/>
                    <a:gd name="T49" fmla="*/ 2147483646 h 589"/>
                    <a:gd name="T50" fmla="*/ 2147483646 w 540"/>
                    <a:gd name="T51" fmla="*/ 2147483646 h 589"/>
                    <a:gd name="T52" fmla="*/ 2147483646 w 540"/>
                    <a:gd name="T53" fmla="*/ 2147483646 h 589"/>
                    <a:gd name="T54" fmla="*/ 2147483646 w 540"/>
                    <a:gd name="T55" fmla="*/ 2147483646 h 589"/>
                    <a:gd name="T56" fmla="*/ 2147483646 w 540"/>
                    <a:gd name="T57" fmla="*/ 2147483646 h 589"/>
                    <a:gd name="T58" fmla="*/ 2147483646 w 540"/>
                    <a:gd name="T59" fmla="*/ 2147483646 h 589"/>
                    <a:gd name="T60" fmla="*/ 2147483646 w 540"/>
                    <a:gd name="T61" fmla="*/ 2147483646 h 589"/>
                    <a:gd name="T62" fmla="*/ 2147483646 w 540"/>
                    <a:gd name="T63" fmla="*/ 2147483646 h 589"/>
                    <a:gd name="T64" fmla="*/ 2147483646 w 540"/>
                    <a:gd name="T65" fmla="*/ 2147483646 h 589"/>
                    <a:gd name="T66" fmla="*/ 2147483646 w 540"/>
                    <a:gd name="T67" fmla="*/ 2147483646 h 589"/>
                    <a:gd name="T68" fmla="*/ 2147483646 w 540"/>
                    <a:gd name="T69" fmla="*/ 2147483646 h 589"/>
                    <a:gd name="T70" fmla="*/ 2147483646 w 540"/>
                    <a:gd name="T71" fmla="*/ 2147483646 h 589"/>
                    <a:gd name="T72" fmla="*/ 2147483646 w 540"/>
                    <a:gd name="T73" fmla="*/ 2147483646 h 589"/>
                    <a:gd name="T74" fmla="*/ 2147483646 w 540"/>
                    <a:gd name="T75" fmla="*/ 2147483646 h 589"/>
                    <a:gd name="T76" fmla="*/ 2147483646 w 540"/>
                    <a:gd name="T77" fmla="*/ 2147483646 h 589"/>
                    <a:gd name="T78" fmla="*/ 2147483646 w 540"/>
                    <a:gd name="T79" fmla="*/ 2147483646 h 589"/>
                    <a:gd name="T80" fmla="*/ 2147483646 w 540"/>
                    <a:gd name="T81" fmla="*/ 2147483646 h 589"/>
                    <a:gd name="T82" fmla="*/ 2147483646 w 540"/>
                    <a:gd name="T83" fmla="*/ 2147483646 h 589"/>
                    <a:gd name="T84" fmla="*/ 2147483646 w 540"/>
                    <a:gd name="T85" fmla="*/ 2147483646 h 589"/>
                    <a:gd name="T86" fmla="*/ 2147483646 w 540"/>
                    <a:gd name="T87" fmla="*/ 2147483646 h 589"/>
                    <a:gd name="T88" fmla="*/ 2147483646 w 540"/>
                    <a:gd name="T89" fmla="*/ 2147483646 h 589"/>
                    <a:gd name="T90" fmla="*/ 2147483646 w 540"/>
                    <a:gd name="T91" fmla="*/ 2147483646 h 589"/>
                    <a:gd name="T92" fmla="*/ 2147483646 w 540"/>
                    <a:gd name="T93" fmla="*/ 2147483646 h 589"/>
                    <a:gd name="T94" fmla="*/ 2147483646 w 540"/>
                    <a:gd name="T95" fmla="*/ 2147483646 h 589"/>
                    <a:gd name="T96" fmla="*/ 2147483646 w 540"/>
                    <a:gd name="T97" fmla="*/ 2147483646 h 589"/>
                    <a:gd name="T98" fmla="*/ 2147483646 w 540"/>
                    <a:gd name="T99" fmla="*/ 2147483646 h 589"/>
                    <a:gd name="T100" fmla="*/ 2147483646 w 540"/>
                    <a:gd name="T101" fmla="*/ 2147483646 h 589"/>
                    <a:gd name="T102" fmla="*/ 2147483646 w 540"/>
                    <a:gd name="T103" fmla="*/ 2147483646 h 589"/>
                    <a:gd name="T104" fmla="*/ 2147483646 w 540"/>
                    <a:gd name="T105" fmla="*/ 2147483646 h 589"/>
                    <a:gd name="T106" fmla="*/ 2147483646 w 540"/>
                    <a:gd name="T107" fmla="*/ 2147483646 h 589"/>
                    <a:gd name="T108" fmla="*/ 2147483646 w 540"/>
                    <a:gd name="T109" fmla="*/ 2147483646 h 589"/>
                    <a:gd name="T110" fmla="*/ 2147483646 w 540"/>
                    <a:gd name="T111" fmla="*/ 2147483646 h 589"/>
                    <a:gd name="T112" fmla="*/ 2147483646 w 540"/>
                    <a:gd name="T113" fmla="*/ 2147483646 h 589"/>
                    <a:gd name="T114" fmla="*/ 2147483646 w 540"/>
                    <a:gd name="T115" fmla="*/ 2147483646 h 589"/>
                    <a:gd name="T116" fmla="*/ 2147483646 w 540"/>
                    <a:gd name="T117" fmla="*/ 2147483646 h 589"/>
                    <a:gd name="T118" fmla="*/ 2147483646 w 540"/>
                    <a:gd name="T119" fmla="*/ 2147483646 h 589"/>
                    <a:gd name="T120" fmla="*/ 2147483646 w 540"/>
                    <a:gd name="T121" fmla="*/ 2147483646 h 589"/>
                    <a:gd name="T122" fmla="*/ 2147483646 w 540"/>
                    <a:gd name="T123" fmla="*/ 2147483646 h 589"/>
                    <a:gd name="T124" fmla="*/ 2147483646 w 540"/>
                    <a:gd name="T125" fmla="*/ 2147483646 h 58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40"/>
                    <a:gd name="T190" fmla="*/ 0 h 589"/>
                    <a:gd name="T191" fmla="*/ 540 w 540"/>
                    <a:gd name="T192" fmla="*/ 589 h 58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40" h="589">
                      <a:moveTo>
                        <a:pt x="515" y="395"/>
                      </a:moveTo>
                      <a:lnTo>
                        <a:pt x="514" y="395"/>
                      </a:lnTo>
                      <a:lnTo>
                        <a:pt x="512" y="394"/>
                      </a:lnTo>
                      <a:lnTo>
                        <a:pt x="511" y="394"/>
                      </a:lnTo>
                      <a:lnTo>
                        <a:pt x="508" y="394"/>
                      </a:lnTo>
                      <a:lnTo>
                        <a:pt x="505" y="394"/>
                      </a:lnTo>
                      <a:lnTo>
                        <a:pt x="504" y="394"/>
                      </a:lnTo>
                      <a:lnTo>
                        <a:pt x="496" y="395"/>
                      </a:lnTo>
                      <a:lnTo>
                        <a:pt x="491" y="396"/>
                      </a:lnTo>
                      <a:lnTo>
                        <a:pt x="489" y="397"/>
                      </a:lnTo>
                      <a:lnTo>
                        <a:pt x="487" y="397"/>
                      </a:lnTo>
                      <a:lnTo>
                        <a:pt x="483" y="400"/>
                      </a:lnTo>
                      <a:lnTo>
                        <a:pt x="482" y="400"/>
                      </a:lnTo>
                      <a:lnTo>
                        <a:pt x="481" y="401"/>
                      </a:lnTo>
                      <a:lnTo>
                        <a:pt x="479" y="402"/>
                      </a:lnTo>
                      <a:lnTo>
                        <a:pt x="478" y="404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8"/>
                      </a:lnTo>
                      <a:lnTo>
                        <a:pt x="475" y="411"/>
                      </a:lnTo>
                      <a:lnTo>
                        <a:pt x="474" y="413"/>
                      </a:lnTo>
                      <a:lnTo>
                        <a:pt x="474" y="414"/>
                      </a:lnTo>
                      <a:lnTo>
                        <a:pt x="474" y="416"/>
                      </a:lnTo>
                      <a:lnTo>
                        <a:pt x="472" y="419"/>
                      </a:lnTo>
                      <a:lnTo>
                        <a:pt x="471" y="421"/>
                      </a:lnTo>
                      <a:lnTo>
                        <a:pt x="470" y="422"/>
                      </a:lnTo>
                      <a:lnTo>
                        <a:pt x="470" y="423"/>
                      </a:lnTo>
                      <a:lnTo>
                        <a:pt x="469" y="425"/>
                      </a:lnTo>
                      <a:lnTo>
                        <a:pt x="468" y="427"/>
                      </a:lnTo>
                      <a:lnTo>
                        <a:pt x="467" y="430"/>
                      </a:lnTo>
                      <a:lnTo>
                        <a:pt x="466" y="431"/>
                      </a:lnTo>
                      <a:lnTo>
                        <a:pt x="465" y="434"/>
                      </a:lnTo>
                      <a:lnTo>
                        <a:pt x="462" y="437"/>
                      </a:lnTo>
                      <a:lnTo>
                        <a:pt x="460" y="440"/>
                      </a:lnTo>
                      <a:lnTo>
                        <a:pt x="459" y="440"/>
                      </a:lnTo>
                      <a:lnTo>
                        <a:pt x="458" y="441"/>
                      </a:lnTo>
                      <a:lnTo>
                        <a:pt x="457" y="441"/>
                      </a:lnTo>
                      <a:lnTo>
                        <a:pt x="456" y="442"/>
                      </a:lnTo>
                      <a:lnTo>
                        <a:pt x="454" y="444"/>
                      </a:lnTo>
                      <a:lnTo>
                        <a:pt x="452" y="446"/>
                      </a:lnTo>
                      <a:lnTo>
                        <a:pt x="451" y="447"/>
                      </a:lnTo>
                      <a:lnTo>
                        <a:pt x="449" y="448"/>
                      </a:lnTo>
                      <a:lnTo>
                        <a:pt x="447" y="450"/>
                      </a:lnTo>
                      <a:lnTo>
                        <a:pt x="444" y="451"/>
                      </a:lnTo>
                      <a:lnTo>
                        <a:pt x="442" y="452"/>
                      </a:lnTo>
                      <a:lnTo>
                        <a:pt x="439" y="453"/>
                      </a:lnTo>
                      <a:lnTo>
                        <a:pt x="425" y="456"/>
                      </a:lnTo>
                      <a:lnTo>
                        <a:pt x="423" y="457"/>
                      </a:lnTo>
                      <a:lnTo>
                        <a:pt x="421" y="458"/>
                      </a:lnTo>
                      <a:lnTo>
                        <a:pt x="419" y="459"/>
                      </a:lnTo>
                      <a:lnTo>
                        <a:pt x="419" y="460"/>
                      </a:lnTo>
                      <a:lnTo>
                        <a:pt x="418" y="461"/>
                      </a:lnTo>
                      <a:lnTo>
                        <a:pt x="417" y="463"/>
                      </a:lnTo>
                      <a:lnTo>
                        <a:pt x="416" y="464"/>
                      </a:lnTo>
                      <a:lnTo>
                        <a:pt x="415" y="465"/>
                      </a:lnTo>
                      <a:lnTo>
                        <a:pt x="412" y="468"/>
                      </a:lnTo>
                      <a:lnTo>
                        <a:pt x="410" y="471"/>
                      </a:lnTo>
                      <a:lnTo>
                        <a:pt x="409" y="471"/>
                      </a:lnTo>
                      <a:lnTo>
                        <a:pt x="408" y="472"/>
                      </a:lnTo>
                      <a:lnTo>
                        <a:pt x="406" y="473"/>
                      </a:lnTo>
                      <a:lnTo>
                        <a:pt x="404" y="473"/>
                      </a:lnTo>
                      <a:lnTo>
                        <a:pt x="402" y="474"/>
                      </a:lnTo>
                      <a:lnTo>
                        <a:pt x="400" y="474"/>
                      </a:lnTo>
                      <a:lnTo>
                        <a:pt x="398" y="474"/>
                      </a:lnTo>
                      <a:lnTo>
                        <a:pt x="396" y="475"/>
                      </a:lnTo>
                      <a:lnTo>
                        <a:pt x="395" y="475"/>
                      </a:lnTo>
                      <a:lnTo>
                        <a:pt x="393" y="475"/>
                      </a:lnTo>
                      <a:lnTo>
                        <a:pt x="393" y="476"/>
                      </a:lnTo>
                      <a:lnTo>
                        <a:pt x="392" y="476"/>
                      </a:lnTo>
                      <a:lnTo>
                        <a:pt x="391" y="478"/>
                      </a:lnTo>
                      <a:lnTo>
                        <a:pt x="390" y="479"/>
                      </a:lnTo>
                      <a:lnTo>
                        <a:pt x="388" y="482"/>
                      </a:lnTo>
                      <a:lnTo>
                        <a:pt x="388" y="483"/>
                      </a:lnTo>
                      <a:lnTo>
                        <a:pt x="385" y="486"/>
                      </a:lnTo>
                      <a:lnTo>
                        <a:pt x="384" y="488"/>
                      </a:lnTo>
                      <a:lnTo>
                        <a:pt x="384" y="489"/>
                      </a:lnTo>
                      <a:lnTo>
                        <a:pt x="383" y="489"/>
                      </a:lnTo>
                      <a:lnTo>
                        <a:pt x="382" y="490"/>
                      </a:lnTo>
                      <a:lnTo>
                        <a:pt x="381" y="490"/>
                      </a:lnTo>
                      <a:lnTo>
                        <a:pt x="380" y="491"/>
                      </a:lnTo>
                      <a:lnTo>
                        <a:pt x="379" y="492"/>
                      </a:lnTo>
                      <a:lnTo>
                        <a:pt x="379" y="494"/>
                      </a:lnTo>
                      <a:lnTo>
                        <a:pt x="378" y="496"/>
                      </a:lnTo>
                      <a:lnTo>
                        <a:pt x="377" y="500"/>
                      </a:lnTo>
                      <a:lnTo>
                        <a:pt x="377" y="501"/>
                      </a:lnTo>
                      <a:lnTo>
                        <a:pt x="376" y="501"/>
                      </a:lnTo>
                      <a:lnTo>
                        <a:pt x="373" y="504"/>
                      </a:lnTo>
                      <a:lnTo>
                        <a:pt x="372" y="505"/>
                      </a:lnTo>
                      <a:lnTo>
                        <a:pt x="371" y="506"/>
                      </a:lnTo>
                      <a:lnTo>
                        <a:pt x="371" y="507"/>
                      </a:lnTo>
                      <a:lnTo>
                        <a:pt x="370" y="508"/>
                      </a:lnTo>
                      <a:lnTo>
                        <a:pt x="370" y="511"/>
                      </a:lnTo>
                      <a:lnTo>
                        <a:pt x="369" y="511"/>
                      </a:lnTo>
                      <a:lnTo>
                        <a:pt x="366" y="515"/>
                      </a:lnTo>
                      <a:lnTo>
                        <a:pt x="366" y="516"/>
                      </a:lnTo>
                      <a:lnTo>
                        <a:pt x="364" y="518"/>
                      </a:lnTo>
                      <a:lnTo>
                        <a:pt x="363" y="519"/>
                      </a:lnTo>
                      <a:lnTo>
                        <a:pt x="362" y="519"/>
                      </a:lnTo>
                      <a:lnTo>
                        <a:pt x="362" y="520"/>
                      </a:lnTo>
                      <a:lnTo>
                        <a:pt x="360" y="520"/>
                      </a:lnTo>
                      <a:lnTo>
                        <a:pt x="360" y="521"/>
                      </a:lnTo>
                      <a:lnTo>
                        <a:pt x="359" y="522"/>
                      </a:lnTo>
                      <a:lnTo>
                        <a:pt x="354" y="527"/>
                      </a:lnTo>
                      <a:lnTo>
                        <a:pt x="351" y="529"/>
                      </a:lnTo>
                      <a:lnTo>
                        <a:pt x="350" y="532"/>
                      </a:lnTo>
                      <a:lnTo>
                        <a:pt x="349" y="533"/>
                      </a:lnTo>
                      <a:lnTo>
                        <a:pt x="347" y="535"/>
                      </a:lnTo>
                      <a:lnTo>
                        <a:pt x="345" y="539"/>
                      </a:lnTo>
                      <a:lnTo>
                        <a:pt x="344" y="541"/>
                      </a:lnTo>
                      <a:lnTo>
                        <a:pt x="343" y="542"/>
                      </a:lnTo>
                      <a:lnTo>
                        <a:pt x="342" y="543"/>
                      </a:lnTo>
                      <a:lnTo>
                        <a:pt x="342" y="544"/>
                      </a:lnTo>
                      <a:lnTo>
                        <a:pt x="341" y="547"/>
                      </a:lnTo>
                      <a:lnTo>
                        <a:pt x="341" y="549"/>
                      </a:lnTo>
                      <a:lnTo>
                        <a:pt x="341" y="550"/>
                      </a:lnTo>
                      <a:lnTo>
                        <a:pt x="341" y="551"/>
                      </a:lnTo>
                      <a:lnTo>
                        <a:pt x="341" y="553"/>
                      </a:lnTo>
                      <a:lnTo>
                        <a:pt x="341" y="554"/>
                      </a:lnTo>
                      <a:lnTo>
                        <a:pt x="340" y="555"/>
                      </a:lnTo>
                      <a:lnTo>
                        <a:pt x="340" y="557"/>
                      </a:lnTo>
                      <a:lnTo>
                        <a:pt x="341" y="563"/>
                      </a:lnTo>
                      <a:lnTo>
                        <a:pt x="341" y="565"/>
                      </a:lnTo>
                      <a:lnTo>
                        <a:pt x="341" y="566"/>
                      </a:lnTo>
                      <a:lnTo>
                        <a:pt x="341" y="567"/>
                      </a:lnTo>
                      <a:lnTo>
                        <a:pt x="341" y="569"/>
                      </a:lnTo>
                      <a:lnTo>
                        <a:pt x="341" y="570"/>
                      </a:lnTo>
                      <a:lnTo>
                        <a:pt x="340" y="572"/>
                      </a:lnTo>
                      <a:lnTo>
                        <a:pt x="339" y="572"/>
                      </a:lnTo>
                      <a:lnTo>
                        <a:pt x="337" y="574"/>
                      </a:lnTo>
                      <a:lnTo>
                        <a:pt x="334" y="577"/>
                      </a:lnTo>
                      <a:lnTo>
                        <a:pt x="331" y="579"/>
                      </a:lnTo>
                      <a:lnTo>
                        <a:pt x="331" y="580"/>
                      </a:lnTo>
                      <a:lnTo>
                        <a:pt x="330" y="580"/>
                      </a:lnTo>
                      <a:lnTo>
                        <a:pt x="328" y="581"/>
                      </a:lnTo>
                      <a:lnTo>
                        <a:pt x="325" y="582"/>
                      </a:lnTo>
                      <a:lnTo>
                        <a:pt x="324" y="582"/>
                      </a:lnTo>
                      <a:lnTo>
                        <a:pt x="320" y="582"/>
                      </a:lnTo>
                      <a:lnTo>
                        <a:pt x="319" y="582"/>
                      </a:lnTo>
                      <a:lnTo>
                        <a:pt x="318" y="582"/>
                      </a:lnTo>
                      <a:lnTo>
                        <a:pt x="317" y="580"/>
                      </a:lnTo>
                      <a:lnTo>
                        <a:pt x="316" y="579"/>
                      </a:lnTo>
                      <a:lnTo>
                        <a:pt x="315" y="578"/>
                      </a:lnTo>
                      <a:lnTo>
                        <a:pt x="314" y="578"/>
                      </a:lnTo>
                      <a:lnTo>
                        <a:pt x="314" y="579"/>
                      </a:lnTo>
                      <a:lnTo>
                        <a:pt x="314" y="580"/>
                      </a:lnTo>
                      <a:lnTo>
                        <a:pt x="313" y="581"/>
                      </a:lnTo>
                      <a:lnTo>
                        <a:pt x="313" y="582"/>
                      </a:lnTo>
                      <a:lnTo>
                        <a:pt x="312" y="582"/>
                      </a:lnTo>
                      <a:lnTo>
                        <a:pt x="311" y="582"/>
                      </a:lnTo>
                      <a:lnTo>
                        <a:pt x="311" y="581"/>
                      </a:lnTo>
                      <a:lnTo>
                        <a:pt x="311" y="580"/>
                      </a:lnTo>
                      <a:lnTo>
                        <a:pt x="311" y="578"/>
                      </a:lnTo>
                      <a:lnTo>
                        <a:pt x="311" y="577"/>
                      </a:lnTo>
                      <a:lnTo>
                        <a:pt x="310" y="577"/>
                      </a:lnTo>
                      <a:lnTo>
                        <a:pt x="309" y="577"/>
                      </a:lnTo>
                      <a:lnTo>
                        <a:pt x="308" y="577"/>
                      </a:lnTo>
                      <a:lnTo>
                        <a:pt x="308" y="578"/>
                      </a:lnTo>
                      <a:lnTo>
                        <a:pt x="308" y="580"/>
                      </a:lnTo>
                      <a:lnTo>
                        <a:pt x="308" y="581"/>
                      </a:lnTo>
                      <a:lnTo>
                        <a:pt x="308" y="582"/>
                      </a:lnTo>
                      <a:lnTo>
                        <a:pt x="307" y="582"/>
                      </a:lnTo>
                      <a:lnTo>
                        <a:pt x="306" y="582"/>
                      </a:lnTo>
                      <a:lnTo>
                        <a:pt x="305" y="582"/>
                      </a:lnTo>
                      <a:lnTo>
                        <a:pt x="304" y="582"/>
                      </a:lnTo>
                      <a:lnTo>
                        <a:pt x="303" y="582"/>
                      </a:lnTo>
                      <a:lnTo>
                        <a:pt x="301" y="582"/>
                      </a:lnTo>
                      <a:lnTo>
                        <a:pt x="300" y="583"/>
                      </a:lnTo>
                      <a:lnTo>
                        <a:pt x="300" y="584"/>
                      </a:lnTo>
                      <a:lnTo>
                        <a:pt x="301" y="585"/>
                      </a:lnTo>
                      <a:lnTo>
                        <a:pt x="302" y="586"/>
                      </a:lnTo>
                      <a:lnTo>
                        <a:pt x="302" y="587"/>
                      </a:lnTo>
                      <a:lnTo>
                        <a:pt x="301" y="588"/>
                      </a:lnTo>
                      <a:lnTo>
                        <a:pt x="301" y="589"/>
                      </a:lnTo>
                      <a:lnTo>
                        <a:pt x="300" y="589"/>
                      </a:lnTo>
                      <a:lnTo>
                        <a:pt x="299" y="589"/>
                      </a:lnTo>
                      <a:lnTo>
                        <a:pt x="298" y="588"/>
                      </a:lnTo>
                      <a:lnTo>
                        <a:pt x="296" y="588"/>
                      </a:lnTo>
                      <a:lnTo>
                        <a:pt x="295" y="587"/>
                      </a:lnTo>
                      <a:lnTo>
                        <a:pt x="295" y="586"/>
                      </a:lnTo>
                      <a:lnTo>
                        <a:pt x="295" y="584"/>
                      </a:lnTo>
                      <a:lnTo>
                        <a:pt x="295" y="583"/>
                      </a:lnTo>
                      <a:lnTo>
                        <a:pt x="295" y="581"/>
                      </a:lnTo>
                      <a:lnTo>
                        <a:pt x="294" y="579"/>
                      </a:lnTo>
                      <a:lnTo>
                        <a:pt x="293" y="579"/>
                      </a:lnTo>
                      <a:lnTo>
                        <a:pt x="292" y="579"/>
                      </a:lnTo>
                      <a:lnTo>
                        <a:pt x="291" y="579"/>
                      </a:lnTo>
                      <a:lnTo>
                        <a:pt x="290" y="578"/>
                      </a:lnTo>
                      <a:lnTo>
                        <a:pt x="289" y="577"/>
                      </a:lnTo>
                      <a:lnTo>
                        <a:pt x="288" y="577"/>
                      </a:lnTo>
                      <a:lnTo>
                        <a:pt x="287" y="577"/>
                      </a:lnTo>
                      <a:lnTo>
                        <a:pt x="285" y="577"/>
                      </a:lnTo>
                      <a:lnTo>
                        <a:pt x="284" y="577"/>
                      </a:lnTo>
                      <a:lnTo>
                        <a:pt x="283" y="577"/>
                      </a:lnTo>
                      <a:lnTo>
                        <a:pt x="281" y="576"/>
                      </a:lnTo>
                      <a:lnTo>
                        <a:pt x="278" y="577"/>
                      </a:lnTo>
                      <a:lnTo>
                        <a:pt x="276" y="576"/>
                      </a:lnTo>
                      <a:lnTo>
                        <a:pt x="275" y="575"/>
                      </a:lnTo>
                      <a:lnTo>
                        <a:pt x="273" y="575"/>
                      </a:lnTo>
                      <a:lnTo>
                        <a:pt x="272" y="575"/>
                      </a:lnTo>
                      <a:lnTo>
                        <a:pt x="271" y="575"/>
                      </a:lnTo>
                      <a:lnTo>
                        <a:pt x="271" y="574"/>
                      </a:lnTo>
                      <a:lnTo>
                        <a:pt x="269" y="570"/>
                      </a:lnTo>
                      <a:lnTo>
                        <a:pt x="269" y="569"/>
                      </a:lnTo>
                      <a:lnTo>
                        <a:pt x="268" y="569"/>
                      </a:lnTo>
                      <a:lnTo>
                        <a:pt x="266" y="568"/>
                      </a:lnTo>
                      <a:lnTo>
                        <a:pt x="265" y="568"/>
                      </a:lnTo>
                      <a:lnTo>
                        <a:pt x="264" y="567"/>
                      </a:lnTo>
                      <a:lnTo>
                        <a:pt x="263" y="567"/>
                      </a:lnTo>
                      <a:lnTo>
                        <a:pt x="262" y="568"/>
                      </a:lnTo>
                      <a:lnTo>
                        <a:pt x="261" y="568"/>
                      </a:lnTo>
                      <a:lnTo>
                        <a:pt x="261" y="567"/>
                      </a:lnTo>
                      <a:lnTo>
                        <a:pt x="261" y="566"/>
                      </a:lnTo>
                      <a:lnTo>
                        <a:pt x="262" y="565"/>
                      </a:lnTo>
                      <a:lnTo>
                        <a:pt x="263" y="564"/>
                      </a:lnTo>
                      <a:lnTo>
                        <a:pt x="262" y="562"/>
                      </a:lnTo>
                      <a:lnTo>
                        <a:pt x="262" y="560"/>
                      </a:lnTo>
                      <a:lnTo>
                        <a:pt x="262" y="559"/>
                      </a:lnTo>
                      <a:lnTo>
                        <a:pt x="262" y="558"/>
                      </a:lnTo>
                      <a:lnTo>
                        <a:pt x="261" y="557"/>
                      </a:lnTo>
                      <a:lnTo>
                        <a:pt x="260" y="557"/>
                      </a:lnTo>
                      <a:lnTo>
                        <a:pt x="260" y="556"/>
                      </a:lnTo>
                      <a:lnTo>
                        <a:pt x="260" y="555"/>
                      </a:lnTo>
                      <a:lnTo>
                        <a:pt x="261" y="554"/>
                      </a:lnTo>
                      <a:lnTo>
                        <a:pt x="262" y="554"/>
                      </a:lnTo>
                      <a:lnTo>
                        <a:pt x="263" y="554"/>
                      </a:lnTo>
                      <a:lnTo>
                        <a:pt x="264" y="554"/>
                      </a:lnTo>
                      <a:lnTo>
                        <a:pt x="264" y="552"/>
                      </a:lnTo>
                      <a:lnTo>
                        <a:pt x="264" y="550"/>
                      </a:lnTo>
                      <a:lnTo>
                        <a:pt x="263" y="549"/>
                      </a:lnTo>
                      <a:lnTo>
                        <a:pt x="262" y="547"/>
                      </a:lnTo>
                      <a:lnTo>
                        <a:pt x="261" y="547"/>
                      </a:lnTo>
                      <a:lnTo>
                        <a:pt x="260" y="546"/>
                      </a:lnTo>
                      <a:lnTo>
                        <a:pt x="260" y="545"/>
                      </a:lnTo>
                      <a:lnTo>
                        <a:pt x="258" y="545"/>
                      </a:lnTo>
                      <a:lnTo>
                        <a:pt x="258" y="546"/>
                      </a:lnTo>
                      <a:lnTo>
                        <a:pt x="257" y="546"/>
                      </a:lnTo>
                      <a:lnTo>
                        <a:pt x="255" y="546"/>
                      </a:lnTo>
                      <a:lnTo>
                        <a:pt x="254" y="547"/>
                      </a:lnTo>
                      <a:lnTo>
                        <a:pt x="252" y="547"/>
                      </a:lnTo>
                      <a:lnTo>
                        <a:pt x="251" y="547"/>
                      </a:lnTo>
                      <a:lnTo>
                        <a:pt x="250" y="547"/>
                      </a:lnTo>
                      <a:lnTo>
                        <a:pt x="249" y="547"/>
                      </a:lnTo>
                      <a:lnTo>
                        <a:pt x="250" y="546"/>
                      </a:lnTo>
                      <a:lnTo>
                        <a:pt x="250" y="545"/>
                      </a:lnTo>
                      <a:lnTo>
                        <a:pt x="251" y="544"/>
                      </a:lnTo>
                      <a:lnTo>
                        <a:pt x="252" y="543"/>
                      </a:lnTo>
                      <a:lnTo>
                        <a:pt x="253" y="543"/>
                      </a:lnTo>
                      <a:lnTo>
                        <a:pt x="252" y="542"/>
                      </a:lnTo>
                      <a:lnTo>
                        <a:pt x="251" y="541"/>
                      </a:lnTo>
                      <a:lnTo>
                        <a:pt x="251" y="540"/>
                      </a:lnTo>
                      <a:lnTo>
                        <a:pt x="252" y="539"/>
                      </a:lnTo>
                      <a:lnTo>
                        <a:pt x="252" y="538"/>
                      </a:lnTo>
                      <a:lnTo>
                        <a:pt x="254" y="536"/>
                      </a:lnTo>
                      <a:lnTo>
                        <a:pt x="254" y="534"/>
                      </a:lnTo>
                      <a:lnTo>
                        <a:pt x="254" y="533"/>
                      </a:lnTo>
                      <a:lnTo>
                        <a:pt x="254" y="532"/>
                      </a:lnTo>
                      <a:lnTo>
                        <a:pt x="254" y="530"/>
                      </a:lnTo>
                      <a:lnTo>
                        <a:pt x="253" y="529"/>
                      </a:lnTo>
                      <a:lnTo>
                        <a:pt x="252" y="527"/>
                      </a:lnTo>
                      <a:lnTo>
                        <a:pt x="253" y="526"/>
                      </a:lnTo>
                      <a:lnTo>
                        <a:pt x="253" y="523"/>
                      </a:lnTo>
                      <a:lnTo>
                        <a:pt x="252" y="522"/>
                      </a:lnTo>
                      <a:lnTo>
                        <a:pt x="252" y="521"/>
                      </a:lnTo>
                      <a:lnTo>
                        <a:pt x="251" y="519"/>
                      </a:lnTo>
                      <a:lnTo>
                        <a:pt x="251" y="518"/>
                      </a:lnTo>
                      <a:lnTo>
                        <a:pt x="250" y="518"/>
                      </a:lnTo>
                      <a:lnTo>
                        <a:pt x="249" y="518"/>
                      </a:lnTo>
                      <a:lnTo>
                        <a:pt x="246" y="518"/>
                      </a:lnTo>
                      <a:lnTo>
                        <a:pt x="245" y="518"/>
                      </a:lnTo>
                      <a:lnTo>
                        <a:pt x="244" y="518"/>
                      </a:lnTo>
                      <a:lnTo>
                        <a:pt x="242" y="520"/>
                      </a:lnTo>
                      <a:lnTo>
                        <a:pt x="240" y="519"/>
                      </a:lnTo>
                      <a:lnTo>
                        <a:pt x="239" y="518"/>
                      </a:lnTo>
                      <a:lnTo>
                        <a:pt x="237" y="515"/>
                      </a:lnTo>
                      <a:lnTo>
                        <a:pt x="236" y="514"/>
                      </a:lnTo>
                      <a:lnTo>
                        <a:pt x="236" y="513"/>
                      </a:lnTo>
                      <a:lnTo>
                        <a:pt x="236" y="512"/>
                      </a:lnTo>
                      <a:lnTo>
                        <a:pt x="235" y="511"/>
                      </a:lnTo>
                      <a:lnTo>
                        <a:pt x="233" y="509"/>
                      </a:lnTo>
                      <a:lnTo>
                        <a:pt x="233" y="508"/>
                      </a:lnTo>
                      <a:lnTo>
                        <a:pt x="234" y="507"/>
                      </a:lnTo>
                      <a:lnTo>
                        <a:pt x="233" y="506"/>
                      </a:lnTo>
                      <a:lnTo>
                        <a:pt x="233" y="505"/>
                      </a:lnTo>
                      <a:lnTo>
                        <a:pt x="232" y="505"/>
                      </a:lnTo>
                      <a:lnTo>
                        <a:pt x="233" y="504"/>
                      </a:lnTo>
                      <a:lnTo>
                        <a:pt x="233" y="503"/>
                      </a:lnTo>
                      <a:lnTo>
                        <a:pt x="234" y="503"/>
                      </a:lnTo>
                      <a:lnTo>
                        <a:pt x="234" y="502"/>
                      </a:lnTo>
                      <a:lnTo>
                        <a:pt x="235" y="501"/>
                      </a:lnTo>
                      <a:lnTo>
                        <a:pt x="235" y="500"/>
                      </a:lnTo>
                      <a:lnTo>
                        <a:pt x="233" y="498"/>
                      </a:lnTo>
                      <a:lnTo>
                        <a:pt x="233" y="497"/>
                      </a:lnTo>
                      <a:lnTo>
                        <a:pt x="233" y="496"/>
                      </a:lnTo>
                      <a:lnTo>
                        <a:pt x="234" y="495"/>
                      </a:lnTo>
                      <a:lnTo>
                        <a:pt x="234" y="494"/>
                      </a:lnTo>
                      <a:lnTo>
                        <a:pt x="235" y="493"/>
                      </a:lnTo>
                      <a:lnTo>
                        <a:pt x="235" y="492"/>
                      </a:lnTo>
                      <a:lnTo>
                        <a:pt x="235" y="490"/>
                      </a:lnTo>
                      <a:lnTo>
                        <a:pt x="234" y="489"/>
                      </a:lnTo>
                      <a:lnTo>
                        <a:pt x="234" y="488"/>
                      </a:lnTo>
                      <a:lnTo>
                        <a:pt x="233" y="488"/>
                      </a:lnTo>
                      <a:lnTo>
                        <a:pt x="232" y="487"/>
                      </a:lnTo>
                      <a:lnTo>
                        <a:pt x="231" y="487"/>
                      </a:lnTo>
                      <a:lnTo>
                        <a:pt x="230" y="487"/>
                      </a:lnTo>
                      <a:lnTo>
                        <a:pt x="229" y="486"/>
                      </a:lnTo>
                      <a:lnTo>
                        <a:pt x="227" y="484"/>
                      </a:lnTo>
                      <a:lnTo>
                        <a:pt x="227" y="483"/>
                      </a:lnTo>
                      <a:lnTo>
                        <a:pt x="227" y="482"/>
                      </a:lnTo>
                      <a:lnTo>
                        <a:pt x="226" y="482"/>
                      </a:lnTo>
                      <a:lnTo>
                        <a:pt x="220" y="477"/>
                      </a:lnTo>
                      <a:lnTo>
                        <a:pt x="218" y="476"/>
                      </a:lnTo>
                      <a:lnTo>
                        <a:pt x="218" y="475"/>
                      </a:lnTo>
                      <a:lnTo>
                        <a:pt x="218" y="474"/>
                      </a:lnTo>
                      <a:lnTo>
                        <a:pt x="217" y="473"/>
                      </a:lnTo>
                      <a:lnTo>
                        <a:pt x="217" y="472"/>
                      </a:lnTo>
                      <a:lnTo>
                        <a:pt x="215" y="472"/>
                      </a:lnTo>
                      <a:lnTo>
                        <a:pt x="214" y="471"/>
                      </a:lnTo>
                      <a:lnTo>
                        <a:pt x="213" y="471"/>
                      </a:lnTo>
                      <a:lnTo>
                        <a:pt x="213" y="472"/>
                      </a:lnTo>
                      <a:lnTo>
                        <a:pt x="212" y="472"/>
                      </a:lnTo>
                      <a:lnTo>
                        <a:pt x="211" y="472"/>
                      </a:lnTo>
                      <a:lnTo>
                        <a:pt x="210" y="472"/>
                      </a:lnTo>
                      <a:lnTo>
                        <a:pt x="209" y="472"/>
                      </a:lnTo>
                      <a:lnTo>
                        <a:pt x="208" y="471"/>
                      </a:lnTo>
                      <a:lnTo>
                        <a:pt x="207" y="469"/>
                      </a:lnTo>
                      <a:lnTo>
                        <a:pt x="207" y="468"/>
                      </a:lnTo>
                      <a:lnTo>
                        <a:pt x="206" y="466"/>
                      </a:lnTo>
                      <a:lnTo>
                        <a:pt x="205" y="464"/>
                      </a:lnTo>
                      <a:lnTo>
                        <a:pt x="205" y="463"/>
                      </a:lnTo>
                      <a:lnTo>
                        <a:pt x="205" y="462"/>
                      </a:lnTo>
                      <a:lnTo>
                        <a:pt x="204" y="461"/>
                      </a:lnTo>
                      <a:lnTo>
                        <a:pt x="204" y="458"/>
                      </a:lnTo>
                      <a:lnTo>
                        <a:pt x="203" y="456"/>
                      </a:lnTo>
                      <a:lnTo>
                        <a:pt x="203" y="455"/>
                      </a:lnTo>
                      <a:lnTo>
                        <a:pt x="204" y="454"/>
                      </a:lnTo>
                      <a:lnTo>
                        <a:pt x="203" y="454"/>
                      </a:lnTo>
                      <a:lnTo>
                        <a:pt x="203" y="453"/>
                      </a:lnTo>
                      <a:lnTo>
                        <a:pt x="203" y="452"/>
                      </a:lnTo>
                      <a:lnTo>
                        <a:pt x="202" y="452"/>
                      </a:lnTo>
                      <a:lnTo>
                        <a:pt x="201" y="452"/>
                      </a:lnTo>
                      <a:lnTo>
                        <a:pt x="200" y="451"/>
                      </a:lnTo>
                      <a:lnTo>
                        <a:pt x="199" y="450"/>
                      </a:lnTo>
                      <a:lnTo>
                        <a:pt x="200" y="448"/>
                      </a:lnTo>
                      <a:lnTo>
                        <a:pt x="200" y="447"/>
                      </a:lnTo>
                      <a:lnTo>
                        <a:pt x="200" y="446"/>
                      </a:lnTo>
                      <a:lnTo>
                        <a:pt x="199" y="446"/>
                      </a:lnTo>
                      <a:lnTo>
                        <a:pt x="198" y="445"/>
                      </a:lnTo>
                      <a:lnTo>
                        <a:pt x="197" y="444"/>
                      </a:lnTo>
                      <a:lnTo>
                        <a:pt x="197" y="443"/>
                      </a:lnTo>
                      <a:lnTo>
                        <a:pt x="197" y="442"/>
                      </a:lnTo>
                      <a:lnTo>
                        <a:pt x="197" y="441"/>
                      </a:lnTo>
                      <a:lnTo>
                        <a:pt x="196" y="441"/>
                      </a:lnTo>
                      <a:lnTo>
                        <a:pt x="196" y="440"/>
                      </a:lnTo>
                      <a:lnTo>
                        <a:pt x="196" y="439"/>
                      </a:lnTo>
                      <a:lnTo>
                        <a:pt x="194" y="438"/>
                      </a:lnTo>
                      <a:lnTo>
                        <a:pt x="193" y="438"/>
                      </a:lnTo>
                      <a:lnTo>
                        <a:pt x="193" y="437"/>
                      </a:lnTo>
                      <a:lnTo>
                        <a:pt x="192" y="436"/>
                      </a:lnTo>
                      <a:lnTo>
                        <a:pt x="191" y="436"/>
                      </a:lnTo>
                      <a:lnTo>
                        <a:pt x="191" y="435"/>
                      </a:lnTo>
                      <a:lnTo>
                        <a:pt x="190" y="433"/>
                      </a:lnTo>
                      <a:lnTo>
                        <a:pt x="190" y="432"/>
                      </a:lnTo>
                      <a:lnTo>
                        <a:pt x="190" y="431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0" y="427"/>
                      </a:lnTo>
                      <a:lnTo>
                        <a:pt x="189" y="426"/>
                      </a:lnTo>
                      <a:lnTo>
                        <a:pt x="188" y="425"/>
                      </a:lnTo>
                      <a:lnTo>
                        <a:pt x="187" y="425"/>
                      </a:lnTo>
                      <a:lnTo>
                        <a:pt x="187" y="424"/>
                      </a:lnTo>
                      <a:lnTo>
                        <a:pt x="186" y="423"/>
                      </a:lnTo>
                      <a:lnTo>
                        <a:pt x="186" y="421"/>
                      </a:lnTo>
                      <a:lnTo>
                        <a:pt x="185" y="419"/>
                      </a:lnTo>
                      <a:lnTo>
                        <a:pt x="184" y="418"/>
                      </a:lnTo>
                      <a:lnTo>
                        <a:pt x="183" y="418"/>
                      </a:lnTo>
                      <a:lnTo>
                        <a:pt x="183" y="417"/>
                      </a:lnTo>
                      <a:lnTo>
                        <a:pt x="182" y="416"/>
                      </a:lnTo>
                      <a:lnTo>
                        <a:pt x="184" y="414"/>
                      </a:lnTo>
                      <a:lnTo>
                        <a:pt x="184" y="413"/>
                      </a:lnTo>
                      <a:lnTo>
                        <a:pt x="184" y="412"/>
                      </a:lnTo>
                      <a:lnTo>
                        <a:pt x="184" y="410"/>
                      </a:lnTo>
                      <a:lnTo>
                        <a:pt x="183" y="409"/>
                      </a:lnTo>
                      <a:lnTo>
                        <a:pt x="184" y="408"/>
                      </a:lnTo>
                      <a:lnTo>
                        <a:pt x="185" y="405"/>
                      </a:lnTo>
                      <a:lnTo>
                        <a:pt x="184" y="405"/>
                      </a:lnTo>
                      <a:lnTo>
                        <a:pt x="183" y="404"/>
                      </a:lnTo>
                      <a:lnTo>
                        <a:pt x="183" y="403"/>
                      </a:lnTo>
                      <a:lnTo>
                        <a:pt x="184" y="402"/>
                      </a:lnTo>
                      <a:lnTo>
                        <a:pt x="184" y="401"/>
                      </a:lnTo>
                      <a:lnTo>
                        <a:pt x="185" y="400"/>
                      </a:lnTo>
                      <a:lnTo>
                        <a:pt x="185" y="399"/>
                      </a:lnTo>
                      <a:lnTo>
                        <a:pt x="185" y="398"/>
                      </a:lnTo>
                      <a:lnTo>
                        <a:pt x="185" y="397"/>
                      </a:lnTo>
                      <a:lnTo>
                        <a:pt x="185" y="395"/>
                      </a:lnTo>
                      <a:lnTo>
                        <a:pt x="185" y="394"/>
                      </a:lnTo>
                      <a:lnTo>
                        <a:pt x="186" y="393"/>
                      </a:lnTo>
                      <a:lnTo>
                        <a:pt x="187" y="391"/>
                      </a:lnTo>
                      <a:lnTo>
                        <a:pt x="188" y="390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9" y="388"/>
                      </a:lnTo>
                      <a:lnTo>
                        <a:pt x="189" y="387"/>
                      </a:lnTo>
                      <a:lnTo>
                        <a:pt x="190" y="386"/>
                      </a:lnTo>
                      <a:lnTo>
                        <a:pt x="190" y="385"/>
                      </a:lnTo>
                      <a:lnTo>
                        <a:pt x="190" y="384"/>
                      </a:lnTo>
                      <a:lnTo>
                        <a:pt x="189" y="384"/>
                      </a:lnTo>
                      <a:lnTo>
                        <a:pt x="189" y="383"/>
                      </a:lnTo>
                      <a:lnTo>
                        <a:pt x="188" y="383"/>
                      </a:lnTo>
                      <a:lnTo>
                        <a:pt x="187" y="383"/>
                      </a:lnTo>
                      <a:lnTo>
                        <a:pt x="186" y="383"/>
                      </a:lnTo>
                      <a:lnTo>
                        <a:pt x="185" y="382"/>
                      </a:lnTo>
                      <a:lnTo>
                        <a:pt x="185" y="381"/>
                      </a:lnTo>
                      <a:lnTo>
                        <a:pt x="185" y="380"/>
                      </a:lnTo>
                      <a:lnTo>
                        <a:pt x="185" y="379"/>
                      </a:lnTo>
                      <a:lnTo>
                        <a:pt x="184" y="379"/>
                      </a:lnTo>
                      <a:lnTo>
                        <a:pt x="183" y="379"/>
                      </a:lnTo>
                      <a:lnTo>
                        <a:pt x="182" y="378"/>
                      </a:lnTo>
                      <a:lnTo>
                        <a:pt x="182" y="377"/>
                      </a:lnTo>
                      <a:lnTo>
                        <a:pt x="181" y="377"/>
                      </a:lnTo>
                      <a:lnTo>
                        <a:pt x="181" y="376"/>
                      </a:lnTo>
                      <a:lnTo>
                        <a:pt x="182" y="376"/>
                      </a:lnTo>
                      <a:lnTo>
                        <a:pt x="181" y="375"/>
                      </a:lnTo>
                      <a:lnTo>
                        <a:pt x="180" y="375"/>
                      </a:lnTo>
                      <a:lnTo>
                        <a:pt x="179" y="375"/>
                      </a:lnTo>
                      <a:lnTo>
                        <a:pt x="179" y="374"/>
                      </a:lnTo>
                      <a:lnTo>
                        <a:pt x="179" y="373"/>
                      </a:lnTo>
                      <a:lnTo>
                        <a:pt x="178" y="373"/>
                      </a:lnTo>
                      <a:lnTo>
                        <a:pt x="176" y="372"/>
                      </a:lnTo>
                      <a:lnTo>
                        <a:pt x="174" y="371"/>
                      </a:lnTo>
                      <a:lnTo>
                        <a:pt x="172" y="369"/>
                      </a:lnTo>
                      <a:lnTo>
                        <a:pt x="172" y="368"/>
                      </a:lnTo>
                      <a:lnTo>
                        <a:pt x="171" y="367"/>
                      </a:lnTo>
                      <a:lnTo>
                        <a:pt x="169" y="365"/>
                      </a:lnTo>
                      <a:lnTo>
                        <a:pt x="168" y="364"/>
                      </a:lnTo>
                      <a:lnTo>
                        <a:pt x="167" y="364"/>
                      </a:lnTo>
                      <a:lnTo>
                        <a:pt x="163" y="362"/>
                      </a:lnTo>
                      <a:lnTo>
                        <a:pt x="163" y="361"/>
                      </a:lnTo>
                      <a:lnTo>
                        <a:pt x="162" y="361"/>
                      </a:lnTo>
                      <a:lnTo>
                        <a:pt x="160" y="360"/>
                      </a:lnTo>
                      <a:lnTo>
                        <a:pt x="159" y="359"/>
                      </a:lnTo>
                      <a:lnTo>
                        <a:pt x="157" y="358"/>
                      </a:lnTo>
                      <a:lnTo>
                        <a:pt x="157" y="357"/>
                      </a:lnTo>
                      <a:lnTo>
                        <a:pt x="157" y="356"/>
                      </a:lnTo>
                      <a:lnTo>
                        <a:pt x="157" y="355"/>
                      </a:lnTo>
                      <a:lnTo>
                        <a:pt x="157" y="353"/>
                      </a:lnTo>
                      <a:lnTo>
                        <a:pt x="157" y="352"/>
                      </a:lnTo>
                      <a:lnTo>
                        <a:pt x="157" y="351"/>
                      </a:lnTo>
                      <a:lnTo>
                        <a:pt x="156" y="351"/>
                      </a:lnTo>
                      <a:lnTo>
                        <a:pt x="156" y="350"/>
                      </a:lnTo>
                      <a:lnTo>
                        <a:pt x="156" y="349"/>
                      </a:lnTo>
                      <a:lnTo>
                        <a:pt x="156" y="348"/>
                      </a:lnTo>
                      <a:lnTo>
                        <a:pt x="156" y="347"/>
                      </a:lnTo>
                      <a:lnTo>
                        <a:pt x="156" y="346"/>
                      </a:lnTo>
                      <a:lnTo>
                        <a:pt x="155" y="346"/>
                      </a:lnTo>
                      <a:lnTo>
                        <a:pt x="155" y="345"/>
                      </a:lnTo>
                      <a:lnTo>
                        <a:pt x="155" y="344"/>
                      </a:lnTo>
                      <a:lnTo>
                        <a:pt x="154" y="343"/>
                      </a:lnTo>
                      <a:lnTo>
                        <a:pt x="153" y="343"/>
                      </a:lnTo>
                      <a:lnTo>
                        <a:pt x="153" y="342"/>
                      </a:lnTo>
                      <a:lnTo>
                        <a:pt x="153" y="339"/>
                      </a:lnTo>
                      <a:lnTo>
                        <a:pt x="153" y="337"/>
                      </a:lnTo>
                      <a:lnTo>
                        <a:pt x="153" y="336"/>
                      </a:lnTo>
                      <a:lnTo>
                        <a:pt x="153" y="335"/>
                      </a:lnTo>
                      <a:lnTo>
                        <a:pt x="154" y="335"/>
                      </a:lnTo>
                      <a:lnTo>
                        <a:pt x="155" y="334"/>
                      </a:lnTo>
                      <a:lnTo>
                        <a:pt x="157" y="335"/>
                      </a:lnTo>
                      <a:lnTo>
                        <a:pt x="158" y="335"/>
                      </a:lnTo>
                      <a:lnTo>
                        <a:pt x="159" y="334"/>
                      </a:lnTo>
                      <a:lnTo>
                        <a:pt x="159" y="332"/>
                      </a:lnTo>
                      <a:lnTo>
                        <a:pt x="159" y="331"/>
                      </a:lnTo>
                      <a:lnTo>
                        <a:pt x="159" y="330"/>
                      </a:lnTo>
                      <a:lnTo>
                        <a:pt x="157" y="329"/>
                      </a:lnTo>
                      <a:lnTo>
                        <a:pt x="157" y="328"/>
                      </a:lnTo>
                      <a:lnTo>
                        <a:pt x="156" y="327"/>
                      </a:lnTo>
                      <a:lnTo>
                        <a:pt x="156" y="326"/>
                      </a:lnTo>
                      <a:lnTo>
                        <a:pt x="156" y="325"/>
                      </a:lnTo>
                      <a:lnTo>
                        <a:pt x="155" y="326"/>
                      </a:lnTo>
                      <a:lnTo>
                        <a:pt x="154" y="326"/>
                      </a:lnTo>
                      <a:lnTo>
                        <a:pt x="152" y="326"/>
                      </a:lnTo>
                      <a:lnTo>
                        <a:pt x="151" y="325"/>
                      </a:lnTo>
                      <a:lnTo>
                        <a:pt x="149" y="327"/>
                      </a:lnTo>
                      <a:lnTo>
                        <a:pt x="148" y="327"/>
                      </a:lnTo>
                      <a:lnTo>
                        <a:pt x="145" y="328"/>
                      </a:lnTo>
                      <a:lnTo>
                        <a:pt x="144" y="328"/>
                      </a:lnTo>
                      <a:lnTo>
                        <a:pt x="143" y="327"/>
                      </a:lnTo>
                      <a:lnTo>
                        <a:pt x="143" y="326"/>
                      </a:lnTo>
                      <a:lnTo>
                        <a:pt x="144" y="325"/>
                      </a:lnTo>
                      <a:lnTo>
                        <a:pt x="145" y="325"/>
                      </a:lnTo>
                      <a:lnTo>
                        <a:pt x="145" y="324"/>
                      </a:lnTo>
                      <a:lnTo>
                        <a:pt x="146" y="323"/>
                      </a:lnTo>
                      <a:lnTo>
                        <a:pt x="145" y="322"/>
                      </a:lnTo>
                      <a:lnTo>
                        <a:pt x="145" y="321"/>
                      </a:lnTo>
                      <a:lnTo>
                        <a:pt x="144" y="321"/>
                      </a:lnTo>
                      <a:lnTo>
                        <a:pt x="142" y="321"/>
                      </a:lnTo>
                      <a:lnTo>
                        <a:pt x="142" y="320"/>
                      </a:lnTo>
                      <a:lnTo>
                        <a:pt x="141" y="319"/>
                      </a:lnTo>
                      <a:lnTo>
                        <a:pt x="141" y="318"/>
                      </a:lnTo>
                      <a:lnTo>
                        <a:pt x="142" y="318"/>
                      </a:lnTo>
                      <a:lnTo>
                        <a:pt x="142" y="317"/>
                      </a:lnTo>
                      <a:lnTo>
                        <a:pt x="144" y="317"/>
                      </a:lnTo>
                      <a:lnTo>
                        <a:pt x="145" y="316"/>
                      </a:lnTo>
                      <a:lnTo>
                        <a:pt x="144" y="314"/>
                      </a:lnTo>
                      <a:lnTo>
                        <a:pt x="143" y="314"/>
                      </a:lnTo>
                      <a:lnTo>
                        <a:pt x="142" y="313"/>
                      </a:lnTo>
                      <a:lnTo>
                        <a:pt x="141" y="313"/>
                      </a:lnTo>
                      <a:lnTo>
                        <a:pt x="141" y="314"/>
                      </a:lnTo>
                      <a:lnTo>
                        <a:pt x="141" y="315"/>
                      </a:lnTo>
                      <a:lnTo>
                        <a:pt x="139" y="314"/>
                      </a:lnTo>
                      <a:lnTo>
                        <a:pt x="139" y="313"/>
                      </a:lnTo>
                      <a:lnTo>
                        <a:pt x="138" y="313"/>
                      </a:lnTo>
                      <a:lnTo>
                        <a:pt x="137" y="313"/>
                      </a:lnTo>
                      <a:lnTo>
                        <a:pt x="136" y="313"/>
                      </a:lnTo>
                      <a:lnTo>
                        <a:pt x="135" y="313"/>
                      </a:lnTo>
                      <a:lnTo>
                        <a:pt x="134" y="314"/>
                      </a:lnTo>
                      <a:lnTo>
                        <a:pt x="133" y="314"/>
                      </a:lnTo>
                      <a:lnTo>
                        <a:pt x="133" y="315"/>
                      </a:lnTo>
                      <a:lnTo>
                        <a:pt x="132" y="315"/>
                      </a:lnTo>
                      <a:lnTo>
                        <a:pt x="131" y="314"/>
                      </a:lnTo>
                      <a:lnTo>
                        <a:pt x="131" y="313"/>
                      </a:lnTo>
                      <a:lnTo>
                        <a:pt x="132" y="313"/>
                      </a:lnTo>
                      <a:lnTo>
                        <a:pt x="132" y="312"/>
                      </a:lnTo>
                      <a:lnTo>
                        <a:pt x="133" y="312"/>
                      </a:lnTo>
                      <a:lnTo>
                        <a:pt x="133" y="311"/>
                      </a:lnTo>
                      <a:lnTo>
                        <a:pt x="133" y="310"/>
                      </a:lnTo>
                      <a:lnTo>
                        <a:pt x="133" y="309"/>
                      </a:lnTo>
                      <a:lnTo>
                        <a:pt x="133" y="308"/>
                      </a:lnTo>
                      <a:lnTo>
                        <a:pt x="133" y="307"/>
                      </a:lnTo>
                      <a:lnTo>
                        <a:pt x="132" y="307"/>
                      </a:lnTo>
                      <a:lnTo>
                        <a:pt x="131" y="308"/>
                      </a:lnTo>
                      <a:lnTo>
                        <a:pt x="131" y="309"/>
                      </a:lnTo>
                      <a:lnTo>
                        <a:pt x="131" y="311"/>
                      </a:lnTo>
                      <a:lnTo>
                        <a:pt x="130" y="311"/>
                      </a:lnTo>
                      <a:lnTo>
                        <a:pt x="129" y="311"/>
                      </a:lnTo>
                      <a:lnTo>
                        <a:pt x="129" y="310"/>
                      </a:lnTo>
                      <a:lnTo>
                        <a:pt x="128" y="309"/>
                      </a:lnTo>
                      <a:lnTo>
                        <a:pt x="126" y="310"/>
                      </a:lnTo>
                      <a:lnTo>
                        <a:pt x="125" y="309"/>
                      </a:lnTo>
                      <a:lnTo>
                        <a:pt x="125" y="308"/>
                      </a:lnTo>
                      <a:lnTo>
                        <a:pt x="126" y="307"/>
                      </a:lnTo>
                      <a:lnTo>
                        <a:pt x="127" y="306"/>
                      </a:lnTo>
                      <a:lnTo>
                        <a:pt x="127" y="305"/>
                      </a:lnTo>
                      <a:lnTo>
                        <a:pt x="126" y="305"/>
                      </a:lnTo>
                      <a:lnTo>
                        <a:pt x="125" y="305"/>
                      </a:lnTo>
                      <a:lnTo>
                        <a:pt x="124" y="305"/>
                      </a:lnTo>
                      <a:lnTo>
                        <a:pt x="125" y="306"/>
                      </a:lnTo>
                      <a:lnTo>
                        <a:pt x="125" y="307"/>
                      </a:lnTo>
                      <a:lnTo>
                        <a:pt x="125" y="308"/>
                      </a:lnTo>
                      <a:lnTo>
                        <a:pt x="124" y="308"/>
                      </a:lnTo>
                      <a:lnTo>
                        <a:pt x="123" y="308"/>
                      </a:lnTo>
                      <a:lnTo>
                        <a:pt x="123" y="309"/>
                      </a:lnTo>
                      <a:lnTo>
                        <a:pt x="122" y="309"/>
                      </a:lnTo>
                      <a:lnTo>
                        <a:pt x="121" y="309"/>
                      </a:lnTo>
                      <a:lnTo>
                        <a:pt x="121" y="308"/>
                      </a:lnTo>
                      <a:lnTo>
                        <a:pt x="120" y="307"/>
                      </a:lnTo>
                      <a:lnTo>
                        <a:pt x="120" y="308"/>
                      </a:lnTo>
                      <a:lnTo>
                        <a:pt x="119" y="308"/>
                      </a:lnTo>
                      <a:lnTo>
                        <a:pt x="118" y="307"/>
                      </a:lnTo>
                      <a:lnTo>
                        <a:pt x="117" y="307"/>
                      </a:lnTo>
                      <a:lnTo>
                        <a:pt x="117" y="306"/>
                      </a:lnTo>
                      <a:lnTo>
                        <a:pt x="116" y="306"/>
                      </a:lnTo>
                      <a:lnTo>
                        <a:pt x="116" y="305"/>
                      </a:lnTo>
                      <a:lnTo>
                        <a:pt x="114" y="305"/>
                      </a:lnTo>
                      <a:lnTo>
                        <a:pt x="113" y="306"/>
                      </a:lnTo>
                      <a:lnTo>
                        <a:pt x="114" y="307"/>
                      </a:lnTo>
                      <a:lnTo>
                        <a:pt x="115" y="307"/>
                      </a:lnTo>
                      <a:lnTo>
                        <a:pt x="115" y="308"/>
                      </a:lnTo>
                      <a:lnTo>
                        <a:pt x="114" y="309"/>
                      </a:lnTo>
                      <a:lnTo>
                        <a:pt x="113" y="308"/>
                      </a:lnTo>
                      <a:lnTo>
                        <a:pt x="112" y="308"/>
                      </a:lnTo>
                      <a:lnTo>
                        <a:pt x="111" y="308"/>
                      </a:lnTo>
                      <a:lnTo>
                        <a:pt x="110" y="308"/>
                      </a:lnTo>
                      <a:lnTo>
                        <a:pt x="110" y="307"/>
                      </a:lnTo>
                      <a:lnTo>
                        <a:pt x="111" y="307"/>
                      </a:lnTo>
                      <a:lnTo>
                        <a:pt x="110" y="307"/>
                      </a:lnTo>
                      <a:lnTo>
                        <a:pt x="109" y="307"/>
                      </a:lnTo>
                      <a:lnTo>
                        <a:pt x="108" y="306"/>
                      </a:lnTo>
                      <a:lnTo>
                        <a:pt x="108" y="307"/>
                      </a:lnTo>
                      <a:lnTo>
                        <a:pt x="107" y="307"/>
                      </a:lnTo>
                      <a:lnTo>
                        <a:pt x="106" y="306"/>
                      </a:lnTo>
                      <a:lnTo>
                        <a:pt x="107" y="305"/>
                      </a:lnTo>
                      <a:lnTo>
                        <a:pt x="107" y="304"/>
                      </a:lnTo>
                      <a:lnTo>
                        <a:pt x="108" y="304"/>
                      </a:lnTo>
                      <a:lnTo>
                        <a:pt x="107" y="303"/>
                      </a:lnTo>
                      <a:lnTo>
                        <a:pt x="106" y="303"/>
                      </a:lnTo>
                      <a:lnTo>
                        <a:pt x="106" y="302"/>
                      </a:lnTo>
                      <a:lnTo>
                        <a:pt x="106" y="301"/>
                      </a:lnTo>
                      <a:lnTo>
                        <a:pt x="105" y="301"/>
                      </a:lnTo>
                      <a:lnTo>
                        <a:pt x="104" y="301"/>
                      </a:lnTo>
                      <a:lnTo>
                        <a:pt x="103" y="301"/>
                      </a:lnTo>
                      <a:lnTo>
                        <a:pt x="103" y="302"/>
                      </a:lnTo>
                      <a:lnTo>
                        <a:pt x="103" y="303"/>
                      </a:lnTo>
                      <a:lnTo>
                        <a:pt x="101" y="304"/>
                      </a:lnTo>
                      <a:lnTo>
                        <a:pt x="101" y="303"/>
                      </a:lnTo>
                      <a:lnTo>
                        <a:pt x="101" y="302"/>
                      </a:lnTo>
                      <a:lnTo>
                        <a:pt x="102" y="302"/>
                      </a:lnTo>
                      <a:lnTo>
                        <a:pt x="102" y="301"/>
                      </a:lnTo>
                      <a:lnTo>
                        <a:pt x="102" y="300"/>
                      </a:lnTo>
                      <a:lnTo>
                        <a:pt x="101" y="300"/>
                      </a:lnTo>
                      <a:lnTo>
                        <a:pt x="100" y="300"/>
                      </a:lnTo>
                      <a:lnTo>
                        <a:pt x="99" y="300"/>
                      </a:lnTo>
                      <a:lnTo>
                        <a:pt x="99" y="299"/>
                      </a:lnTo>
                      <a:lnTo>
                        <a:pt x="98" y="298"/>
                      </a:lnTo>
                      <a:lnTo>
                        <a:pt x="97" y="299"/>
                      </a:lnTo>
                      <a:lnTo>
                        <a:pt x="96" y="299"/>
                      </a:lnTo>
                      <a:lnTo>
                        <a:pt x="95" y="299"/>
                      </a:lnTo>
                      <a:lnTo>
                        <a:pt x="94" y="299"/>
                      </a:lnTo>
                      <a:lnTo>
                        <a:pt x="94" y="298"/>
                      </a:lnTo>
                      <a:lnTo>
                        <a:pt x="94" y="297"/>
                      </a:lnTo>
                      <a:lnTo>
                        <a:pt x="94" y="296"/>
                      </a:lnTo>
                      <a:lnTo>
                        <a:pt x="94" y="295"/>
                      </a:lnTo>
                      <a:lnTo>
                        <a:pt x="93" y="294"/>
                      </a:lnTo>
                      <a:lnTo>
                        <a:pt x="92" y="295"/>
                      </a:lnTo>
                      <a:lnTo>
                        <a:pt x="91" y="295"/>
                      </a:lnTo>
                      <a:lnTo>
                        <a:pt x="92" y="296"/>
                      </a:lnTo>
                      <a:lnTo>
                        <a:pt x="92" y="297"/>
                      </a:lnTo>
                      <a:lnTo>
                        <a:pt x="91" y="297"/>
                      </a:lnTo>
                      <a:lnTo>
                        <a:pt x="90" y="296"/>
                      </a:lnTo>
                      <a:lnTo>
                        <a:pt x="89" y="297"/>
                      </a:lnTo>
                      <a:lnTo>
                        <a:pt x="88" y="297"/>
                      </a:lnTo>
                      <a:lnTo>
                        <a:pt x="87" y="296"/>
                      </a:lnTo>
                      <a:lnTo>
                        <a:pt x="86" y="297"/>
                      </a:lnTo>
                      <a:lnTo>
                        <a:pt x="86" y="298"/>
                      </a:lnTo>
                      <a:lnTo>
                        <a:pt x="85" y="298"/>
                      </a:lnTo>
                      <a:lnTo>
                        <a:pt x="85" y="297"/>
                      </a:lnTo>
                      <a:lnTo>
                        <a:pt x="85" y="296"/>
                      </a:lnTo>
                      <a:lnTo>
                        <a:pt x="85" y="295"/>
                      </a:lnTo>
                      <a:lnTo>
                        <a:pt x="85" y="294"/>
                      </a:lnTo>
                      <a:lnTo>
                        <a:pt x="85" y="293"/>
                      </a:lnTo>
                      <a:lnTo>
                        <a:pt x="84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2" y="290"/>
                      </a:lnTo>
                      <a:lnTo>
                        <a:pt x="82" y="289"/>
                      </a:lnTo>
                      <a:lnTo>
                        <a:pt x="83" y="288"/>
                      </a:lnTo>
                      <a:lnTo>
                        <a:pt x="83" y="287"/>
                      </a:lnTo>
                      <a:lnTo>
                        <a:pt x="82" y="287"/>
                      </a:lnTo>
                      <a:lnTo>
                        <a:pt x="82" y="288"/>
                      </a:lnTo>
                      <a:lnTo>
                        <a:pt x="81" y="287"/>
                      </a:lnTo>
                      <a:lnTo>
                        <a:pt x="80" y="286"/>
                      </a:lnTo>
                      <a:lnTo>
                        <a:pt x="81" y="286"/>
                      </a:lnTo>
                      <a:lnTo>
                        <a:pt x="81" y="285"/>
                      </a:lnTo>
                      <a:lnTo>
                        <a:pt x="80" y="284"/>
                      </a:lnTo>
                      <a:lnTo>
                        <a:pt x="80" y="283"/>
                      </a:lnTo>
                      <a:lnTo>
                        <a:pt x="79" y="283"/>
                      </a:lnTo>
                      <a:lnTo>
                        <a:pt x="79" y="282"/>
                      </a:lnTo>
                      <a:lnTo>
                        <a:pt x="78" y="281"/>
                      </a:lnTo>
                      <a:lnTo>
                        <a:pt x="78" y="282"/>
                      </a:lnTo>
                      <a:lnTo>
                        <a:pt x="77" y="281"/>
                      </a:lnTo>
                      <a:lnTo>
                        <a:pt x="76" y="281"/>
                      </a:lnTo>
                      <a:lnTo>
                        <a:pt x="75" y="281"/>
                      </a:lnTo>
                      <a:lnTo>
                        <a:pt x="75" y="280"/>
                      </a:lnTo>
                      <a:lnTo>
                        <a:pt x="74" y="280"/>
                      </a:lnTo>
                      <a:lnTo>
                        <a:pt x="74" y="281"/>
                      </a:lnTo>
                      <a:lnTo>
                        <a:pt x="74" y="282"/>
                      </a:lnTo>
                      <a:lnTo>
                        <a:pt x="74" y="283"/>
                      </a:lnTo>
                      <a:lnTo>
                        <a:pt x="73" y="282"/>
                      </a:lnTo>
                      <a:lnTo>
                        <a:pt x="73" y="281"/>
                      </a:lnTo>
                      <a:lnTo>
                        <a:pt x="73" y="280"/>
                      </a:lnTo>
                      <a:lnTo>
                        <a:pt x="72" y="280"/>
                      </a:lnTo>
                      <a:lnTo>
                        <a:pt x="71" y="280"/>
                      </a:lnTo>
                      <a:lnTo>
                        <a:pt x="70" y="279"/>
                      </a:lnTo>
                      <a:lnTo>
                        <a:pt x="70" y="278"/>
                      </a:lnTo>
                      <a:lnTo>
                        <a:pt x="69" y="277"/>
                      </a:lnTo>
                      <a:lnTo>
                        <a:pt x="69" y="278"/>
                      </a:lnTo>
                      <a:lnTo>
                        <a:pt x="68" y="278"/>
                      </a:lnTo>
                      <a:lnTo>
                        <a:pt x="68" y="277"/>
                      </a:lnTo>
                      <a:lnTo>
                        <a:pt x="67" y="277"/>
                      </a:lnTo>
                      <a:lnTo>
                        <a:pt x="66" y="277"/>
                      </a:lnTo>
                      <a:lnTo>
                        <a:pt x="66" y="276"/>
                      </a:lnTo>
                      <a:lnTo>
                        <a:pt x="65" y="276"/>
                      </a:lnTo>
                      <a:lnTo>
                        <a:pt x="66" y="275"/>
                      </a:lnTo>
                      <a:lnTo>
                        <a:pt x="65" y="275"/>
                      </a:lnTo>
                      <a:lnTo>
                        <a:pt x="66" y="274"/>
                      </a:lnTo>
                      <a:lnTo>
                        <a:pt x="65" y="274"/>
                      </a:lnTo>
                      <a:lnTo>
                        <a:pt x="64" y="274"/>
                      </a:lnTo>
                      <a:lnTo>
                        <a:pt x="63" y="274"/>
                      </a:lnTo>
                      <a:lnTo>
                        <a:pt x="64" y="273"/>
                      </a:lnTo>
                      <a:lnTo>
                        <a:pt x="64" y="272"/>
                      </a:lnTo>
                      <a:lnTo>
                        <a:pt x="64" y="273"/>
                      </a:lnTo>
                      <a:lnTo>
                        <a:pt x="63" y="273"/>
                      </a:lnTo>
                      <a:lnTo>
                        <a:pt x="63" y="272"/>
                      </a:lnTo>
                      <a:lnTo>
                        <a:pt x="62" y="272"/>
                      </a:lnTo>
                      <a:lnTo>
                        <a:pt x="61" y="272"/>
                      </a:lnTo>
                      <a:lnTo>
                        <a:pt x="61" y="271"/>
                      </a:lnTo>
                      <a:lnTo>
                        <a:pt x="60" y="271"/>
                      </a:lnTo>
                      <a:lnTo>
                        <a:pt x="59" y="270"/>
                      </a:lnTo>
                      <a:lnTo>
                        <a:pt x="58" y="271"/>
                      </a:lnTo>
                      <a:lnTo>
                        <a:pt x="58" y="270"/>
                      </a:lnTo>
                      <a:lnTo>
                        <a:pt x="57" y="271"/>
                      </a:lnTo>
                      <a:lnTo>
                        <a:pt x="57" y="270"/>
                      </a:lnTo>
                      <a:lnTo>
                        <a:pt x="56" y="270"/>
                      </a:lnTo>
                      <a:lnTo>
                        <a:pt x="56" y="269"/>
                      </a:lnTo>
                      <a:lnTo>
                        <a:pt x="55" y="269"/>
                      </a:lnTo>
                      <a:lnTo>
                        <a:pt x="54" y="268"/>
                      </a:lnTo>
                      <a:lnTo>
                        <a:pt x="54" y="269"/>
                      </a:lnTo>
                      <a:lnTo>
                        <a:pt x="53" y="269"/>
                      </a:lnTo>
                      <a:lnTo>
                        <a:pt x="53" y="270"/>
                      </a:lnTo>
                      <a:lnTo>
                        <a:pt x="52" y="270"/>
                      </a:lnTo>
                      <a:lnTo>
                        <a:pt x="52" y="269"/>
                      </a:lnTo>
                      <a:lnTo>
                        <a:pt x="51" y="268"/>
                      </a:lnTo>
                      <a:lnTo>
                        <a:pt x="50" y="269"/>
                      </a:lnTo>
                      <a:lnTo>
                        <a:pt x="49" y="269"/>
                      </a:lnTo>
                      <a:lnTo>
                        <a:pt x="49" y="268"/>
                      </a:lnTo>
                      <a:lnTo>
                        <a:pt x="48" y="269"/>
                      </a:lnTo>
                      <a:lnTo>
                        <a:pt x="47" y="269"/>
                      </a:lnTo>
                      <a:lnTo>
                        <a:pt x="46" y="269"/>
                      </a:lnTo>
                      <a:lnTo>
                        <a:pt x="45" y="268"/>
                      </a:lnTo>
                      <a:lnTo>
                        <a:pt x="45" y="269"/>
                      </a:lnTo>
                      <a:lnTo>
                        <a:pt x="44" y="268"/>
                      </a:lnTo>
                      <a:lnTo>
                        <a:pt x="44" y="269"/>
                      </a:lnTo>
                      <a:lnTo>
                        <a:pt x="43" y="269"/>
                      </a:lnTo>
                      <a:lnTo>
                        <a:pt x="42" y="269"/>
                      </a:lnTo>
                      <a:lnTo>
                        <a:pt x="41" y="270"/>
                      </a:lnTo>
                      <a:lnTo>
                        <a:pt x="41" y="269"/>
                      </a:lnTo>
                      <a:lnTo>
                        <a:pt x="40" y="269"/>
                      </a:lnTo>
                      <a:lnTo>
                        <a:pt x="39" y="269"/>
                      </a:lnTo>
                      <a:lnTo>
                        <a:pt x="38" y="269"/>
                      </a:lnTo>
                      <a:lnTo>
                        <a:pt x="38" y="268"/>
                      </a:lnTo>
                      <a:lnTo>
                        <a:pt x="37" y="268"/>
                      </a:lnTo>
                      <a:lnTo>
                        <a:pt x="37" y="267"/>
                      </a:lnTo>
                      <a:lnTo>
                        <a:pt x="36" y="267"/>
                      </a:lnTo>
                      <a:lnTo>
                        <a:pt x="34" y="267"/>
                      </a:lnTo>
                      <a:lnTo>
                        <a:pt x="33" y="266"/>
                      </a:lnTo>
                      <a:lnTo>
                        <a:pt x="33" y="265"/>
                      </a:lnTo>
                      <a:lnTo>
                        <a:pt x="32" y="265"/>
                      </a:lnTo>
                      <a:lnTo>
                        <a:pt x="32" y="266"/>
                      </a:lnTo>
                      <a:lnTo>
                        <a:pt x="31" y="266"/>
                      </a:lnTo>
                      <a:lnTo>
                        <a:pt x="30" y="266"/>
                      </a:lnTo>
                      <a:lnTo>
                        <a:pt x="30" y="265"/>
                      </a:lnTo>
                      <a:lnTo>
                        <a:pt x="28" y="266"/>
                      </a:lnTo>
                      <a:lnTo>
                        <a:pt x="27" y="266"/>
                      </a:lnTo>
                      <a:lnTo>
                        <a:pt x="26" y="266"/>
                      </a:lnTo>
                      <a:lnTo>
                        <a:pt x="25" y="266"/>
                      </a:lnTo>
                      <a:lnTo>
                        <a:pt x="25" y="267"/>
                      </a:lnTo>
                      <a:lnTo>
                        <a:pt x="24" y="267"/>
                      </a:lnTo>
                      <a:lnTo>
                        <a:pt x="24" y="266"/>
                      </a:lnTo>
                      <a:lnTo>
                        <a:pt x="22" y="267"/>
                      </a:lnTo>
                      <a:lnTo>
                        <a:pt x="21" y="267"/>
                      </a:lnTo>
                      <a:lnTo>
                        <a:pt x="20" y="267"/>
                      </a:lnTo>
                      <a:lnTo>
                        <a:pt x="19" y="266"/>
                      </a:lnTo>
                      <a:lnTo>
                        <a:pt x="18" y="266"/>
                      </a:lnTo>
                      <a:lnTo>
                        <a:pt x="17" y="266"/>
                      </a:lnTo>
                      <a:lnTo>
                        <a:pt x="16" y="266"/>
                      </a:lnTo>
                      <a:lnTo>
                        <a:pt x="15" y="266"/>
                      </a:lnTo>
                      <a:lnTo>
                        <a:pt x="14" y="266"/>
                      </a:lnTo>
                      <a:lnTo>
                        <a:pt x="14" y="265"/>
                      </a:lnTo>
                      <a:lnTo>
                        <a:pt x="13" y="264"/>
                      </a:lnTo>
                      <a:lnTo>
                        <a:pt x="13" y="263"/>
                      </a:lnTo>
                      <a:lnTo>
                        <a:pt x="14" y="263"/>
                      </a:lnTo>
                      <a:lnTo>
                        <a:pt x="13" y="262"/>
                      </a:lnTo>
                      <a:lnTo>
                        <a:pt x="14" y="261"/>
                      </a:lnTo>
                      <a:lnTo>
                        <a:pt x="15" y="261"/>
                      </a:lnTo>
                      <a:lnTo>
                        <a:pt x="15" y="260"/>
                      </a:lnTo>
                      <a:lnTo>
                        <a:pt x="15" y="259"/>
                      </a:lnTo>
                      <a:lnTo>
                        <a:pt x="14" y="259"/>
                      </a:lnTo>
                      <a:lnTo>
                        <a:pt x="13" y="258"/>
                      </a:lnTo>
                      <a:lnTo>
                        <a:pt x="13" y="257"/>
                      </a:lnTo>
                      <a:lnTo>
                        <a:pt x="13" y="256"/>
                      </a:lnTo>
                      <a:lnTo>
                        <a:pt x="13" y="255"/>
                      </a:lnTo>
                      <a:lnTo>
                        <a:pt x="12" y="254"/>
                      </a:lnTo>
                      <a:lnTo>
                        <a:pt x="12" y="253"/>
                      </a:lnTo>
                      <a:lnTo>
                        <a:pt x="12" y="252"/>
                      </a:lnTo>
                      <a:lnTo>
                        <a:pt x="12" y="251"/>
                      </a:lnTo>
                      <a:lnTo>
                        <a:pt x="11" y="251"/>
                      </a:lnTo>
                      <a:lnTo>
                        <a:pt x="11" y="250"/>
                      </a:lnTo>
                      <a:lnTo>
                        <a:pt x="11" y="249"/>
                      </a:lnTo>
                      <a:lnTo>
                        <a:pt x="12" y="249"/>
                      </a:lnTo>
                      <a:lnTo>
                        <a:pt x="12" y="248"/>
                      </a:lnTo>
                      <a:lnTo>
                        <a:pt x="13" y="247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3" y="246"/>
                      </a:lnTo>
                      <a:lnTo>
                        <a:pt x="13" y="245"/>
                      </a:lnTo>
                      <a:lnTo>
                        <a:pt x="12" y="245"/>
                      </a:lnTo>
                      <a:lnTo>
                        <a:pt x="11" y="245"/>
                      </a:lnTo>
                      <a:lnTo>
                        <a:pt x="11" y="244"/>
                      </a:lnTo>
                      <a:lnTo>
                        <a:pt x="12" y="243"/>
                      </a:lnTo>
                      <a:lnTo>
                        <a:pt x="11" y="243"/>
                      </a:lnTo>
                      <a:lnTo>
                        <a:pt x="10" y="242"/>
                      </a:lnTo>
                      <a:lnTo>
                        <a:pt x="9" y="242"/>
                      </a:lnTo>
                      <a:lnTo>
                        <a:pt x="9" y="241"/>
                      </a:lnTo>
                      <a:lnTo>
                        <a:pt x="8" y="240"/>
                      </a:lnTo>
                      <a:lnTo>
                        <a:pt x="7" y="238"/>
                      </a:lnTo>
                      <a:lnTo>
                        <a:pt x="8" y="237"/>
                      </a:lnTo>
                      <a:lnTo>
                        <a:pt x="7" y="236"/>
                      </a:lnTo>
                      <a:lnTo>
                        <a:pt x="7" y="235"/>
                      </a:lnTo>
                      <a:lnTo>
                        <a:pt x="8" y="234"/>
                      </a:lnTo>
                      <a:lnTo>
                        <a:pt x="7" y="234"/>
                      </a:lnTo>
                      <a:lnTo>
                        <a:pt x="7" y="233"/>
                      </a:lnTo>
                      <a:lnTo>
                        <a:pt x="7" y="232"/>
                      </a:lnTo>
                      <a:lnTo>
                        <a:pt x="8" y="231"/>
                      </a:lnTo>
                      <a:lnTo>
                        <a:pt x="7" y="230"/>
                      </a:lnTo>
                      <a:lnTo>
                        <a:pt x="7" y="229"/>
                      </a:lnTo>
                      <a:lnTo>
                        <a:pt x="8" y="229"/>
                      </a:lnTo>
                      <a:lnTo>
                        <a:pt x="8" y="228"/>
                      </a:lnTo>
                      <a:lnTo>
                        <a:pt x="8" y="227"/>
                      </a:lnTo>
                      <a:lnTo>
                        <a:pt x="9" y="226"/>
                      </a:lnTo>
                      <a:lnTo>
                        <a:pt x="10" y="226"/>
                      </a:lnTo>
                      <a:lnTo>
                        <a:pt x="10" y="225"/>
                      </a:lnTo>
                      <a:lnTo>
                        <a:pt x="10" y="224"/>
                      </a:lnTo>
                      <a:lnTo>
                        <a:pt x="11" y="224"/>
                      </a:lnTo>
                      <a:lnTo>
                        <a:pt x="12" y="224"/>
                      </a:lnTo>
                      <a:lnTo>
                        <a:pt x="12" y="223"/>
                      </a:lnTo>
                      <a:lnTo>
                        <a:pt x="12" y="222"/>
                      </a:lnTo>
                      <a:lnTo>
                        <a:pt x="12" y="221"/>
                      </a:lnTo>
                      <a:lnTo>
                        <a:pt x="11" y="221"/>
                      </a:lnTo>
                      <a:lnTo>
                        <a:pt x="11" y="220"/>
                      </a:lnTo>
                      <a:lnTo>
                        <a:pt x="10" y="219"/>
                      </a:lnTo>
                      <a:lnTo>
                        <a:pt x="10" y="218"/>
                      </a:lnTo>
                      <a:lnTo>
                        <a:pt x="9" y="218"/>
                      </a:lnTo>
                      <a:lnTo>
                        <a:pt x="9" y="217"/>
                      </a:lnTo>
                      <a:lnTo>
                        <a:pt x="8" y="217"/>
                      </a:lnTo>
                      <a:lnTo>
                        <a:pt x="8" y="216"/>
                      </a:lnTo>
                      <a:lnTo>
                        <a:pt x="7" y="215"/>
                      </a:lnTo>
                      <a:lnTo>
                        <a:pt x="7" y="214"/>
                      </a:lnTo>
                      <a:lnTo>
                        <a:pt x="7" y="213"/>
                      </a:lnTo>
                      <a:lnTo>
                        <a:pt x="8" y="213"/>
                      </a:lnTo>
                      <a:lnTo>
                        <a:pt x="8" y="212"/>
                      </a:lnTo>
                      <a:lnTo>
                        <a:pt x="8" y="211"/>
                      </a:lnTo>
                      <a:lnTo>
                        <a:pt x="9" y="210"/>
                      </a:lnTo>
                      <a:lnTo>
                        <a:pt x="9" y="209"/>
                      </a:lnTo>
                      <a:lnTo>
                        <a:pt x="8" y="209"/>
                      </a:lnTo>
                      <a:lnTo>
                        <a:pt x="8" y="208"/>
                      </a:lnTo>
                      <a:lnTo>
                        <a:pt x="8" y="207"/>
                      </a:lnTo>
                      <a:lnTo>
                        <a:pt x="7" y="206"/>
                      </a:lnTo>
                      <a:lnTo>
                        <a:pt x="6" y="206"/>
                      </a:lnTo>
                      <a:lnTo>
                        <a:pt x="4" y="203"/>
                      </a:lnTo>
                      <a:lnTo>
                        <a:pt x="2" y="201"/>
                      </a:lnTo>
                      <a:lnTo>
                        <a:pt x="1" y="200"/>
                      </a:lnTo>
                      <a:lnTo>
                        <a:pt x="1" y="199"/>
                      </a:lnTo>
                      <a:lnTo>
                        <a:pt x="0" y="199"/>
                      </a:lnTo>
                      <a:lnTo>
                        <a:pt x="0" y="198"/>
                      </a:lnTo>
                      <a:lnTo>
                        <a:pt x="1" y="197"/>
                      </a:lnTo>
                      <a:lnTo>
                        <a:pt x="9" y="197"/>
                      </a:lnTo>
                      <a:lnTo>
                        <a:pt x="15" y="194"/>
                      </a:lnTo>
                      <a:lnTo>
                        <a:pt x="21" y="196"/>
                      </a:lnTo>
                      <a:lnTo>
                        <a:pt x="21" y="200"/>
                      </a:lnTo>
                      <a:lnTo>
                        <a:pt x="20" y="205"/>
                      </a:lnTo>
                      <a:lnTo>
                        <a:pt x="23" y="209"/>
                      </a:lnTo>
                      <a:lnTo>
                        <a:pt x="30" y="208"/>
                      </a:lnTo>
                      <a:lnTo>
                        <a:pt x="48" y="221"/>
                      </a:lnTo>
                      <a:lnTo>
                        <a:pt x="74" y="225"/>
                      </a:lnTo>
                      <a:lnTo>
                        <a:pt x="95" y="221"/>
                      </a:lnTo>
                      <a:lnTo>
                        <a:pt x="96" y="220"/>
                      </a:lnTo>
                      <a:lnTo>
                        <a:pt x="98" y="220"/>
                      </a:lnTo>
                      <a:lnTo>
                        <a:pt x="98" y="219"/>
                      </a:lnTo>
                      <a:lnTo>
                        <a:pt x="99" y="219"/>
                      </a:lnTo>
                      <a:lnTo>
                        <a:pt x="100" y="219"/>
                      </a:lnTo>
                      <a:lnTo>
                        <a:pt x="101" y="220"/>
                      </a:lnTo>
                      <a:lnTo>
                        <a:pt x="101" y="218"/>
                      </a:lnTo>
                      <a:lnTo>
                        <a:pt x="102" y="218"/>
                      </a:lnTo>
                      <a:lnTo>
                        <a:pt x="102" y="217"/>
                      </a:lnTo>
                      <a:lnTo>
                        <a:pt x="102" y="216"/>
                      </a:lnTo>
                      <a:lnTo>
                        <a:pt x="101" y="216"/>
                      </a:lnTo>
                      <a:lnTo>
                        <a:pt x="102" y="215"/>
                      </a:lnTo>
                      <a:lnTo>
                        <a:pt x="101" y="214"/>
                      </a:lnTo>
                      <a:lnTo>
                        <a:pt x="102" y="214"/>
                      </a:lnTo>
                      <a:lnTo>
                        <a:pt x="103" y="214"/>
                      </a:lnTo>
                      <a:lnTo>
                        <a:pt x="103" y="215"/>
                      </a:lnTo>
                      <a:lnTo>
                        <a:pt x="103" y="214"/>
                      </a:lnTo>
                      <a:lnTo>
                        <a:pt x="104" y="214"/>
                      </a:lnTo>
                      <a:lnTo>
                        <a:pt x="104" y="215"/>
                      </a:lnTo>
                      <a:lnTo>
                        <a:pt x="104" y="216"/>
                      </a:lnTo>
                      <a:lnTo>
                        <a:pt x="105" y="216"/>
                      </a:lnTo>
                      <a:lnTo>
                        <a:pt x="106" y="215"/>
                      </a:lnTo>
                      <a:lnTo>
                        <a:pt x="107" y="215"/>
                      </a:lnTo>
                      <a:lnTo>
                        <a:pt x="106" y="215"/>
                      </a:lnTo>
                      <a:lnTo>
                        <a:pt x="107" y="214"/>
                      </a:lnTo>
                      <a:lnTo>
                        <a:pt x="107" y="213"/>
                      </a:lnTo>
                      <a:lnTo>
                        <a:pt x="107" y="212"/>
                      </a:lnTo>
                      <a:lnTo>
                        <a:pt x="108" y="212"/>
                      </a:lnTo>
                      <a:lnTo>
                        <a:pt x="109" y="212"/>
                      </a:lnTo>
                      <a:lnTo>
                        <a:pt x="109" y="213"/>
                      </a:lnTo>
                      <a:lnTo>
                        <a:pt x="110" y="212"/>
                      </a:lnTo>
                      <a:lnTo>
                        <a:pt x="111" y="213"/>
                      </a:lnTo>
                      <a:lnTo>
                        <a:pt x="112" y="213"/>
                      </a:lnTo>
                      <a:lnTo>
                        <a:pt x="113" y="213"/>
                      </a:lnTo>
                      <a:lnTo>
                        <a:pt x="113" y="212"/>
                      </a:lnTo>
                      <a:lnTo>
                        <a:pt x="114" y="212"/>
                      </a:lnTo>
                      <a:lnTo>
                        <a:pt x="115" y="212"/>
                      </a:lnTo>
                      <a:lnTo>
                        <a:pt x="115" y="211"/>
                      </a:lnTo>
                      <a:lnTo>
                        <a:pt x="114" y="211"/>
                      </a:lnTo>
                      <a:lnTo>
                        <a:pt x="113" y="211"/>
                      </a:lnTo>
                      <a:lnTo>
                        <a:pt x="113" y="210"/>
                      </a:lnTo>
                      <a:lnTo>
                        <a:pt x="113" y="209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5" y="208"/>
                      </a:lnTo>
                      <a:lnTo>
                        <a:pt x="116" y="208"/>
                      </a:lnTo>
                      <a:lnTo>
                        <a:pt x="117" y="207"/>
                      </a:lnTo>
                      <a:lnTo>
                        <a:pt x="118" y="207"/>
                      </a:lnTo>
                      <a:lnTo>
                        <a:pt x="118" y="206"/>
                      </a:lnTo>
                      <a:lnTo>
                        <a:pt x="119" y="206"/>
                      </a:lnTo>
                      <a:lnTo>
                        <a:pt x="120" y="206"/>
                      </a:lnTo>
                      <a:lnTo>
                        <a:pt x="121" y="206"/>
                      </a:lnTo>
                      <a:lnTo>
                        <a:pt x="122" y="206"/>
                      </a:lnTo>
                      <a:lnTo>
                        <a:pt x="123" y="206"/>
                      </a:lnTo>
                      <a:lnTo>
                        <a:pt x="123" y="207"/>
                      </a:lnTo>
                      <a:lnTo>
                        <a:pt x="122" y="207"/>
                      </a:lnTo>
                      <a:lnTo>
                        <a:pt x="122" y="208"/>
                      </a:lnTo>
                      <a:lnTo>
                        <a:pt x="123" y="208"/>
                      </a:lnTo>
                      <a:lnTo>
                        <a:pt x="124" y="208"/>
                      </a:lnTo>
                      <a:lnTo>
                        <a:pt x="124" y="209"/>
                      </a:lnTo>
                      <a:lnTo>
                        <a:pt x="125" y="208"/>
                      </a:lnTo>
                      <a:lnTo>
                        <a:pt x="125" y="209"/>
                      </a:lnTo>
                      <a:lnTo>
                        <a:pt x="124" y="210"/>
                      </a:lnTo>
                      <a:lnTo>
                        <a:pt x="123" y="210"/>
                      </a:lnTo>
                      <a:lnTo>
                        <a:pt x="123" y="211"/>
                      </a:lnTo>
                      <a:lnTo>
                        <a:pt x="124" y="212"/>
                      </a:lnTo>
                      <a:lnTo>
                        <a:pt x="123" y="212"/>
                      </a:lnTo>
                      <a:lnTo>
                        <a:pt x="122" y="212"/>
                      </a:lnTo>
                      <a:lnTo>
                        <a:pt x="122" y="213"/>
                      </a:lnTo>
                      <a:lnTo>
                        <a:pt x="123" y="213"/>
                      </a:lnTo>
                      <a:lnTo>
                        <a:pt x="124" y="213"/>
                      </a:lnTo>
                      <a:lnTo>
                        <a:pt x="125" y="213"/>
                      </a:lnTo>
                      <a:lnTo>
                        <a:pt x="126" y="213"/>
                      </a:lnTo>
                      <a:lnTo>
                        <a:pt x="127" y="213"/>
                      </a:lnTo>
                      <a:lnTo>
                        <a:pt x="128" y="213"/>
                      </a:lnTo>
                      <a:lnTo>
                        <a:pt x="128" y="214"/>
                      </a:lnTo>
                      <a:lnTo>
                        <a:pt x="129" y="215"/>
                      </a:lnTo>
                      <a:lnTo>
                        <a:pt x="129" y="214"/>
                      </a:lnTo>
                      <a:lnTo>
                        <a:pt x="130" y="214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5"/>
                      </a:lnTo>
                      <a:lnTo>
                        <a:pt x="132" y="216"/>
                      </a:lnTo>
                      <a:lnTo>
                        <a:pt x="133" y="216"/>
                      </a:lnTo>
                      <a:lnTo>
                        <a:pt x="134" y="216"/>
                      </a:lnTo>
                      <a:lnTo>
                        <a:pt x="135" y="216"/>
                      </a:lnTo>
                      <a:lnTo>
                        <a:pt x="136" y="216"/>
                      </a:lnTo>
                      <a:lnTo>
                        <a:pt x="136" y="217"/>
                      </a:lnTo>
                      <a:lnTo>
                        <a:pt x="137" y="216"/>
                      </a:lnTo>
                      <a:lnTo>
                        <a:pt x="138" y="216"/>
                      </a:lnTo>
                      <a:lnTo>
                        <a:pt x="139" y="217"/>
                      </a:lnTo>
                      <a:lnTo>
                        <a:pt x="140" y="217"/>
                      </a:lnTo>
                      <a:lnTo>
                        <a:pt x="140" y="218"/>
                      </a:lnTo>
                      <a:lnTo>
                        <a:pt x="141" y="217"/>
                      </a:lnTo>
                      <a:lnTo>
                        <a:pt x="142" y="218"/>
                      </a:lnTo>
                      <a:lnTo>
                        <a:pt x="143" y="219"/>
                      </a:lnTo>
                      <a:lnTo>
                        <a:pt x="144" y="219"/>
                      </a:lnTo>
                      <a:lnTo>
                        <a:pt x="145" y="219"/>
                      </a:lnTo>
                      <a:lnTo>
                        <a:pt x="146" y="219"/>
                      </a:lnTo>
                      <a:lnTo>
                        <a:pt x="147" y="218"/>
                      </a:lnTo>
                      <a:lnTo>
                        <a:pt x="148" y="219"/>
                      </a:lnTo>
                      <a:lnTo>
                        <a:pt x="149" y="219"/>
                      </a:lnTo>
                      <a:lnTo>
                        <a:pt x="150" y="219"/>
                      </a:lnTo>
                      <a:lnTo>
                        <a:pt x="151" y="219"/>
                      </a:lnTo>
                      <a:lnTo>
                        <a:pt x="152" y="219"/>
                      </a:lnTo>
                      <a:lnTo>
                        <a:pt x="153" y="219"/>
                      </a:lnTo>
                      <a:lnTo>
                        <a:pt x="154" y="219"/>
                      </a:lnTo>
                      <a:lnTo>
                        <a:pt x="154" y="218"/>
                      </a:lnTo>
                      <a:lnTo>
                        <a:pt x="153" y="217"/>
                      </a:lnTo>
                      <a:lnTo>
                        <a:pt x="152" y="217"/>
                      </a:lnTo>
                      <a:lnTo>
                        <a:pt x="152" y="216"/>
                      </a:lnTo>
                      <a:lnTo>
                        <a:pt x="153" y="216"/>
                      </a:lnTo>
                      <a:lnTo>
                        <a:pt x="154" y="216"/>
                      </a:lnTo>
                      <a:lnTo>
                        <a:pt x="155" y="217"/>
                      </a:lnTo>
                      <a:lnTo>
                        <a:pt x="156" y="216"/>
                      </a:lnTo>
                      <a:lnTo>
                        <a:pt x="157" y="216"/>
                      </a:lnTo>
                      <a:lnTo>
                        <a:pt x="158" y="215"/>
                      </a:lnTo>
                      <a:lnTo>
                        <a:pt x="159" y="215"/>
                      </a:lnTo>
                      <a:lnTo>
                        <a:pt x="160" y="215"/>
                      </a:lnTo>
                      <a:lnTo>
                        <a:pt x="160" y="214"/>
                      </a:lnTo>
                      <a:lnTo>
                        <a:pt x="161" y="214"/>
                      </a:lnTo>
                      <a:lnTo>
                        <a:pt x="162" y="214"/>
                      </a:lnTo>
                      <a:lnTo>
                        <a:pt x="162" y="213"/>
                      </a:lnTo>
                      <a:lnTo>
                        <a:pt x="163" y="213"/>
                      </a:lnTo>
                      <a:lnTo>
                        <a:pt x="164" y="212"/>
                      </a:lnTo>
                      <a:lnTo>
                        <a:pt x="164" y="211"/>
                      </a:lnTo>
                      <a:lnTo>
                        <a:pt x="164" y="210"/>
                      </a:lnTo>
                      <a:lnTo>
                        <a:pt x="165" y="210"/>
                      </a:lnTo>
                      <a:lnTo>
                        <a:pt x="165" y="209"/>
                      </a:lnTo>
                      <a:lnTo>
                        <a:pt x="166" y="209"/>
                      </a:lnTo>
                      <a:lnTo>
                        <a:pt x="167" y="210"/>
                      </a:lnTo>
                      <a:lnTo>
                        <a:pt x="167" y="211"/>
                      </a:lnTo>
                      <a:lnTo>
                        <a:pt x="168" y="211"/>
                      </a:lnTo>
                      <a:lnTo>
                        <a:pt x="169" y="211"/>
                      </a:lnTo>
                      <a:lnTo>
                        <a:pt x="169" y="212"/>
                      </a:lnTo>
                      <a:lnTo>
                        <a:pt x="169" y="213"/>
                      </a:lnTo>
                      <a:lnTo>
                        <a:pt x="170" y="214"/>
                      </a:lnTo>
                      <a:lnTo>
                        <a:pt x="171" y="214"/>
                      </a:lnTo>
                      <a:lnTo>
                        <a:pt x="172" y="214"/>
                      </a:lnTo>
                      <a:lnTo>
                        <a:pt x="173" y="216"/>
                      </a:lnTo>
                      <a:lnTo>
                        <a:pt x="174" y="216"/>
                      </a:lnTo>
                      <a:lnTo>
                        <a:pt x="175" y="216"/>
                      </a:lnTo>
                      <a:lnTo>
                        <a:pt x="175" y="217"/>
                      </a:lnTo>
                      <a:lnTo>
                        <a:pt x="175" y="218"/>
                      </a:lnTo>
                      <a:lnTo>
                        <a:pt x="176" y="218"/>
                      </a:lnTo>
                      <a:lnTo>
                        <a:pt x="178" y="218"/>
                      </a:lnTo>
                      <a:lnTo>
                        <a:pt x="178" y="219"/>
                      </a:lnTo>
                      <a:lnTo>
                        <a:pt x="178" y="220"/>
                      </a:lnTo>
                      <a:lnTo>
                        <a:pt x="177" y="220"/>
                      </a:lnTo>
                      <a:lnTo>
                        <a:pt x="176" y="221"/>
                      </a:lnTo>
                      <a:lnTo>
                        <a:pt x="175" y="220"/>
                      </a:lnTo>
                      <a:lnTo>
                        <a:pt x="175" y="221"/>
                      </a:lnTo>
                      <a:lnTo>
                        <a:pt x="175" y="222"/>
                      </a:lnTo>
                      <a:lnTo>
                        <a:pt x="175" y="223"/>
                      </a:lnTo>
                      <a:lnTo>
                        <a:pt x="174" y="223"/>
                      </a:lnTo>
                      <a:lnTo>
                        <a:pt x="173" y="223"/>
                      </a:lnTo>
                      <a:lnTo>
                        <a:pt x="173" y="224"/>
                      </a:lnTo>
                      <a:lnTo>
                        <a:pt x="173" y="225"/>
                      </a:lnTo>
                      <a:lnTo>
                        <a:pt x="172" y="226"/>
                      </a:lnTo>
                      <a:lnTo>
                        <a:pt x="172" y="227"/>
                      </a:lnTo>
                      <a:lnTo>
                        <a:pt x="173" y="227"/>
                      </a:lnTo>
                      <a:lnTo>
                        <a:pt x="174" y="227"/>
                      </a:lnTo>
                      <a:lnTo>
                        <a:pt x="175" y="227"/>
                      </a:lnTo>
                      <a:lnTo>
                        <a:pt x="175" y="226"/>
                      </a:lnTo>
                      <a:lnTo>
                        <a:pt x="176" y="226"/>
                      </a:lnTo>
                      <a:lnTo>
                        <a:pt x="177" y="225"/>
                      </a:lnTo>
                      <a:lnTo>
                        <a:pt x="178" y="226"/>
                      </a:lnTo>
                      <a:lnTo>
                        <a:pt x="179" y="226"/>
                      </a:lnTo>
                      <a:lnTo>
                        <a:pt x="179" y="227"/>
                      </a:lnTo>
                      <a:lnTo>
                        <a:pt x="180" y="227"/>
                      </a:lnTo>
                      <a:lnTo>
                        <a:pt x="181" y="226"/>
                      </a:lnTo>
                      <a:lnTo>
                        <a:pt x="182" y="226"/>
                      </a:lnTo>
                      <a:lnTo>
                        <a:pt x="183" y="226"/>
                      </a:lnTo>
                      <a:lnTo>
                        <a:pt x="184" y="226"/>
                      </a:lnTo>
                      <a:lnTo>
                        <a:pt x="185" y="226"/>
                      </a:lnTo>
                      <a:lnTo>
                        <a:pt x="187" y="226"/>
                      </a:lnTo>
                      <a:lnTo>
                        <a:pt x="188" y="225"/>
                      </a:lnTo>
                      <a:lnTo>
                        <a:pt x="190" y="225"/>
                      </a:lnTo>
                      <a:lnTo>
                        <a:pt x="192" y="225"/>
                      </a:lnTo>
                      <a:lnTo>
                        <a:pt x="194" y="225"/>
                      </a:lnTo>
                      <a:lnTo>
                        <a:pt x="194" y="226"/>
                      </a:lnTo>
                      <a:lnTo>
                        <a:pt x="196" y="227"/>
                      </a:lnTo>
                      <a:lnTo>
                        <a:pt x="197" y="228"/>
                      </a:lnTo>
                      <a:lnTo>
                        <a:pt x="198" y="229"/>
                      </a:lnTo>
                      <a:lnTo>
                        <a:pt x="199" y="229"/>
                      </a:lnTo>
                      <a:lnTo>
                        <a:pt x="200" y="229"/>
                      </a:lnTo>
                      <a:lnTo>
                        <a:pt x="200" y="230"/>
                      </a:lnTo>
                      <a:lnTo>
                        <a:pt x="201" y="230"/>
                      </a:lnTo>
                      <a:lnTo>
                        <a:pt x="202" y="230"/>
                      </a:lnTo>
                      <a:lnTo>
                        <a:pt x="203" y="230"/>
                      </a:lnTo>
                      <a:lnTo>
                        <a:pt x="204" y="231"/>
                      </a:lnTo>
                      <a:lnTo>
                        <a:pt x="205" y="231"/>
                      </a:lnTo>
                      <a:lnTo>
                        <a:pt x="206" y="231"/>
                      </a:lnTo>
                      <a:lnTo>
                        <a:pt x="207" y="231"/>
                      </a:lnTo>
                      <a:lnTo>
                        <a:pt x="207" y="230"/>
                      </a:lnTo>
                      <a:lnTo>
                        <a:pt x="207" y="231"/>
                      </a:lnTo>
                      <a:lnTo>
                        <a:pt x="208" y="231"/>
                      </a:lnTo>
                      <a:lnTo>
                        <a:pt x="208" y="230"/>
                      </a:lnTo>
                      <a:lnTo>
                        <a:pt x="209" y="230"/>
                      </a:lnTo>
                      <a:lnTo>
                        <a:pt x="210" y="229"/>
                      </a:lnTo>
                      <a:lnTo>
                        <a:pt x="210" y="228"/>
                      </a:lnTo>
                      <a:lnTo>
                        <a:pt x="211" y="228"/>
                      </a:lnTo>
                      <a:lnTo>
                        <a:pt x="212" y="228"/>
                      </a:lnTo>
                      <a:lnTo>
                        <a:pt x="213" y="229"/>
                      </a:lnTo>
                      <a:lnTo>
                        <a:pt x="213" y="228"/>
                      </a:lnTo>
                      <a:lnTo>
                        <a:pt x="214" y="227"/>
                      </a:lnTo>
                      <a:lnTo>
                        <a:pt x="214" y="226"/>
                      </a:lnTo>
                      <a:lnTo>
                        <a:pt x="215" y="226"/>
                      </a:lnTo>
                      <a:lnTo>
                        <a:pt x="215" y="225"/>
                      </a:lnTo>
                      <a:lnTo>
                        <a:pt x="215" y="224"/>
                      </a:lnTo>
                      <a:lnTo>
                        <a:pt x="215" y="223"/>
                      </a:lnTo>
                      <a:lnTo>
                        <a:pt x="216" y="223"/>
                      </a:lnTo>
                      <a:lnTo>
                        <a:pt x="217" y="222"/>
                      </a:lnTo>
                      <a:lnTo>
                        <a:pt x="217" y="221"/>
                      </a:lnTo>
                      <a:lnTo>
                        <a:pt x="218" y="221"/>
                      </a:lnTo>
                      <a:lnTo>
                        <a:pt x="219" y="221"/>
                      </a:lnTo>
                      <a:lnTo>
                        <a:pt x="219" y="220"/>
                      </a:lnTo>
                      <a:lnTo>
                        <a:pt x="218" y="219"/>
                      </a:lnTo>
                      <a:lnTo>
                        <a:pt x="219" y="219"/>
                      </a:lnTo>
                      <a:lnTo>
                        <a:pt x="220" y="219"/>
                      </a:lnTo>
                      <a:lnTo>
                        <a:pt x="221" y="219"/>
                      </a:lnTo>
                      <a:lnTo>
                        <a:pt x="220" y="219"/>
                      </a:lnTo>
                      <a:lnTo>
                        <a:pt x="220" y="218"/>
                      </a:lnTo>
                      <a:lnTo>
                        <a:pt x="221" y="218"/>
                      </a:lnTo>
                      <a:lnTo>
                        <a:pt x="222" y="218"/>
                      </a:lnTo>
                      <a:lnTo>
                        <a:pt x="224" y="217"/>
                      </a:lnTo>
                      <a:lnTo>
                        <a:pt x="225" y="217"/>
                      </a:lnTo>
                      <a:lnTo>
                        <a:pt x="226" y="217"/>
                      </a:lnTo>
                      <a:lnTo>
                        <a:pt x="226" y="216"/>
                      </a:lnTo>
                      <a:lnTo>
                        <a:pt x="227" y="216"/>
                      </a:lnTo>
                      <a:lnTo>
                        <a:pt x="228" y="216"/>
                      </a:lnTo>
                      <a:lnTo>
                        <a:pt x="228" y="215"/>
                      </a:lnTo>
                      <a:lnTo>
                        <a:pt x="229" y="215"/>
                      </a:lnTo>
                      <a:lnTo>
                        <a:pt x="231" y="215"/>
                      </a:lnTo>
                      <a:lnTo>
                        <a:pt x="231" y="214"/>
                      </a:lnTo>
                      <a:lnTo>
                        <a:pt x="232" y="214"/>
                      </a:lnTo>
                      <a:lnTo>
                        <a:pt x="234" y="214"/>
                      </a:lnTo>
                      <a:lnTo>
                        <a:pt x="234" y="213"/>
                      </a:lnTo>
                      <a:lnTo>
                        <a:pt x="235" y="212"/>
                      </a:lnTo>
                      <a:lnTo>
                        <a:pt x="236" y="212"/>
                      </a:lnTo>
                      <a:lnTo>
                        <a:pt x="237" y="211"/>
                      </a:lnTo>
                      <a:lnTo>
                        <a:pt x="238" y="210"/>
                      </a:lnTo>
                      <a:lnTo>
                        <a:pt x="239" y="210"/>
                      </a:lnTo>
                      <a:lnTo>
                        <a:pt x="239" y="209"/>
                      </a:lnTo>
                      <a:lnTo>
                        <a:pt x="240" y="209"/>
                      </a:lnTo>
                      <a:lnTo>
                        <a:pt x="240" y="208"/>
                      </a:lnTo>
                      <a:lnTo>
                        <a:pt x="240" y="207"/>
                      </a:lnTo>
                      <a:lnTo>
                        <a:pt x="240" y="206"/>
                      </a:lnTo>
                      <a:lnTo>
                        <a:pt x="242" y="205"/>
                      </a:lnTo>
                      <a:lnTo>
                        <a:pt x="242" y="204"/>
                      </a:lnTo>
                      <a:lnTo>
                        <a:pt x="242" y="203"/>
                      </a:lnTo>
                      <a:lnTo>
                        <a:pt x="243" y="203"/>
                      </a:lnTo>
                      <a:lnTo>
                        <a:pt x="243" y="202"/>
                      </a:lnTo>
                      <a:lnTo>
                        <a:pt x="244" y="202"/>
                      </a:lnTo>
                      <a:lnTo>
                        <a:pt x="245" y="202"/>
                      </a:lnTo>
                      <a:lnTo>
                        <a:pt x="246" y="202"/>
                      </a:lnTo>
                      <a:lnTo>
                        <a:pt x="245" y="201"/>
                      </a:lnTo>
                      <a:lnTo>
                        <a:pt x="245" y="200"/>
                      </a:lnTo>
                      <a:lnTo>
                        <a:pt x="245" y="199"/>
                      </a:lnTo>
                      <a:lnTo>
                        <a:pt x="247" y="199"/>
                      </a:lnTo>
                      <a:lnTo>
                        <a:pt x="247" y="200"/>
                      </a:lnTo>
                      <a:lnTo>
                        <a:pt x="247" y="199"/>
                      </a:lnTo>
                      <a:lnTo>
                        <a:pt x="248" y="200"/>
                      </a:lnTo>
                      <a:lnTo>
                        <a:pt x="248" y="198"/>
                      </a:lnTo>
                      <a:lnTo>
                        <a:pt x="249" y="197"/>
                      </a:lnTo>
                      <a:lnTo>
                        <a:pt x="250" y="196"/>
                      </a:lnTo>
                      <a:lnTo>
                        <a:pt x="251" y="196"/>
                      </a:lnTo>
                      <a:lnTo>
                        <a:pt x="251" y="195"/>
                      </a:lnTo>
                      <a:lnTo>
                        <a:pt x="252" y="194"/>
                      </a:lnTo>
                      <a:lnTo>
                        <a:pt x="251" y="194"/>
                      </a:lnTo>
                      <a:lnTo>
                        <a:pt x="251" y="193"/>
                      </a:lnTo>
                      <a:lnTo>
                        <a:pt x="250" y="192"/>
                      </a:lnTo>
                      <a:lnTo>
                        <a:pt x="251" y="192"/>
                      </a:lnTo>
                      <a:lnTo>
                        <a:pt x="252" y="191"/>
                      </a:lnTo>
                      <a:lnTo>
                        <a:pt x="253" y="192"/>
                      </a:lnTo>
                      <a:lnTo>
                        <a:pt x="253" y="191"/>
                      </a:lnTo>
                      <a:lnTo>
                        <a:pt x="254" y="190"/>
                      </a:lnTo>
                      <a:lnTo>
                        <a:pt x="254" y="189"/>
                      </a:lnTo>
                      <a:lnTo>
                        <a:pt x="254" y="188"/>
                      </a:lnTo>
                      <a:lnTo>
                        <a:pt x="254" y="187"/>
                      </a:lnTo>
                      <a:lnTo>
                        <a:pt x="253" y="187"/>
                      </a:lnTo>
                      <a:lnTo>
                        <a:pt x="252" y="186"/>
                      </a:lnTo>
                      <a:lnTo>
                        <a:pt x="252" y="185"/>
                      </a:lnTo>
                      <a:lnTo>
                        <a:pt x="251" y="183"/>
                      </a:lnTo>
                      <a:lnTo>
                        <a:pt x="252" y="182"/>
                      </a:lnTo>
                      <a:lnTo>
                        <a:pt x="253" y="182"/>
                      </a:lnTo>
                      <a:lnTo>
                        <a:pt x="254" y="182"/>
                      </a:lnTo>
                      <a:lnTo>
                        <a:pt x="254" y="181"/>
                      </a:lnTo>
                      <a:lnTo>
                        <a:pt x="254" y="180"/>
                      </a:lnTo>
                      <a:lnTo>
                        <a:pt x="255" y="179"/>
                      </a:lnTo>
                      <a:lnTo>
                        <a:pt x="256" y="178"/>
                      </a:lnTo>
                      <a:lnTo>
                        <a:pt x="256" y="177"/>
                      </a:lnTo>
                      <a:lnTo>
                        <a:pt x="256" y="176"/>
                      </a:lnTo>
                      <a:lnTo>
                        <a:pt x="257" y="175"/>
                      </a:lnTo>
                      <a:lnTo>
                        <a:pt x="257" y="174"/>
                      </a:lnTo>
                      <a:lnTo>
                        <a:pt x="258" y="174"/>
                      </a:lnTo>
                      <a:lnTo>
                        <a:pt x="258" y="173"/>
                      </a:lnTo>
                      <a:lnTo>
                        <a:pt x="259" y="172"/>
                      </a:lnTo>
                      <a:lnTo>
                        <a:pt x="259" y="171"/>
                      </a:lnTo>
                      <a:lnTo>
                        <a:pt x="259" y="170"/>
                      </a:lnTo>
                      <a:lnTo>
                        <a:pt x="259" y="169"/>
                      </a:lnTo>
                      <a:lnTo>
                        <a:pt x="260" y="168"/>
                      </a:lnTo>
                      <a:lnTo>
                        <a:pt x="260" y="167"/>
                      </a:lnTo>
                      <a:lnTo>
                        <a:pt x="261" y="166"/>
                      </a:lnTo>
                      <a:lnTo>
                        <a:pt x="262" y="165"/>
                      </a:lnTo>
                      <a:lnTo>
                        <a:pt x="262" y="164"/>
                      </a:lnTo>
                      <a:lnTo>
                        <a:pt x="263" y="163"/>
                      </a:lnTo>
                      <a:lnTo>
                        <a:pt x="263" y="162"/>
                      </a:lnTo>
                      <a:lnTo>
                        <a:pt x="263" y="161"/>
                      </a:lnTo>
                      <a:lnTo>
                        <a:pt x="264" y="160"/>
                      </a:lnTo>
                      <a:lnTo>
                        <a:pt x="265" y="157"/>
                      </a:lnTo>
                      <a:lnTo>
                        <a:pt x="266" y="157"/>
                      </a:lnTo>
                      <a:lnTo>
                        <a:pt x="267" y="157"/>
                      </a:lnTo>
                      <a:lnTo>
                        <a:pt x="268" y="157"/>
                      </a:lnTo>
                      <a:lnTo>
                        <a:pt x="269" y="157"/>
                      </a:lnTo>
                      <a:lnTo>
                        <a:pt x="269" y="156"/>
                      </a:lnTo>
                      <a:lnTo>
                        <a:pt x="270" y="155"/>
                      </a:lnTo>
                      <a:lnTo>
                        <a:pt x="270" y="154"/>
                      </a:lnTo>
                      <a:lnTo>
                        <a:pt x="269" y="155"/>
                      </a:lnTo>
                      <a:lnTo>
                        <a:pt x="269" y="154"/>
                      </a:lnTo>
                      <a:lnTo>
                        <a:pt x="268" y="154"/>
                      </a:lnTo>
                      <a:lnTo>
                        <a:pt x="269" y="152"/>
                      </a:lnTo>
                      <a:lnTo>
                        <a:pt x="269" y="151"/>
                      </a:lnTo>
                      <a:lnTo>
                        <a:pt x="270" y="150"/>
                      </a:lnTo>
                      <a:lnTo>
                        <a:pt x="270" y="149"/>
                      </a:lnTo>
                      <a:lnTo>
                        <a:pt x="271" y="147"/>
                      </a:lnTo>
                      <a:lnTo>
                        <a:pt x="271" y="146"/>
                      </a:lnTo>
                      <a:lnTo>
                        <a:pt x="272" y="145"/>
                      </a:lnTo>
                      <a:lnTo>
                        <a:pt x="272" y="144"/>
                      </a:lnTo>
                      <a:lnTo>
                        <a:pt x="272" y="143"/>
                      </a:lnTo>
                      <a:lnTo>
                        <a:pt x="273" y="143"/>
                      </a:lnTo>
                      <a:lnTo>
                        <a:pt x="273" y="142"/>
                      </a:lnTo>
                      <a:lnTo>
                        <a:pt x="274" y="141"/>
                      </a:lnTo>
                      <a:lnTo>
                        <a:pt x="275" y="140"/>
                      </a:lnTo>
                      <a:lnTo>
                        <a:pt x="276" y="138"/>
                      </a:lnTo>
                      <a:lnTo>
                        <a:pt x="276" y="137"/>
                      </a:lnTo>
                      <a:lnTo>
                        <a:pt x="274" y="136"/>
                      </a:lnTo>
                      <a:lnTo>
                        <a:pt x="274" y="135"/>
                      </a:lnTo>
                      <a:lnTo>
                        <a:pt x="274" y="134"/>
                      </a:lnTo>
                      <a:lnTo>
                        <a:pt x="275" y="134"/>
                      </a:lnTo>
                      <a:lnTo>
                        <a:pt x="275" y="133"/>
                      </a:lnTo>
                      <a:lnTo>
                        <a:pt x="274" y="133"/>
                      </a:lnTo>
                      <a:lnTo>
                        <a:pt x="273" y="133"/>
                      </a:lnTo>
                      <a:lnTo>
                        <a:pt x="273" y="132"/>
                      </a:lnTo>
                      <a:lnTo>
                        <a:pt x="274" y="131"/>
                      </a:lnTo>
                      <a:lnTo>
                        <a:pt x="275" y="132"/>
                      </a:lnTo>
                      <a:lnTo>
                        <a:pt x="275" y="131"/>
                      </a:lnTo>
                      <a:lnTo>
                        <a:pt x="275" y="130"/>
                      </a:lnTo>
                      <a:lnTo>
                        <a:pt x="276" y="129"/>
                      </a:lnTo>
                      <a:lnTo>
                        <a:pt x="276" y="128"/>
                      </a:lnTo>
                      <a:lnTo>
                        <a:pt x="277" y="128"/>
                      </a:lnTo>
                      <a:lnTo>
                        <a:pt x="278" y="128"/>
                      </a:lnTo>
                      <a:lnTo>
                        <a:pt x="279" y="128"/>
                      </a:lnTo>
                      <a:lnTo>
                        <a:pt x="279" y="127"/>
                      </a:lnTo>
                      <a:lnTo>
                        <a:pt x="278" y="126"/>
                      </a:lnTo>
                      <a:lnTo>
                        <a:pt x="278" y="125"/>
                      </a:lnTo>
                      <a:lnTo>
                        <a:pt x="279" y="124"/>
                      </a:lnTo>
                      <a:lnTo>
                        <a:pt x="280" y="123"/>
                      </a:lnTo>
                      <a:lnTo>
                        <a:pt x="280" y="122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0"/>
                      </a:lnTo>
                      <a:lnTo>
                        <a:pt x="284" y="120"/>
                      </a:lnTo>
                      <a:lnTo>
                        <a:pt x="285" y="120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7" y="120"/>
                      </a:lnTo>
                      <a:lnTo>
                        <a:pt x="288" y="118"/>
                      </a:lnTo>
                      <a:lnTo>
                        <a:pt x="289" y="118"/>
                      </a:lnTo>
                      <a:lnTo>
                        <a:pt x="290" y="116"/>
                      </a:lnTo>
                      <a:lnTo>
                        <a:pt x="291" y="116"/>
                      </a:lnTo>
                      <a:lnTo>
                        <a:pt x="291" y="115"/>
                      </a:lnTo>
                      <a:lnTo>
                        <a:pt x="291" y="114"/>
                      </a:lnTo>
                      <a:lnTo>
                        <a:pt x="292" y="113"/>
                      </a:lnTo>
                      <a:lnTo>
                        <a:pt x="293" y="112"/>
                      </a:lnTo>
                      <a:lnTo>
                        <a:pt x="293" y="111"/>
                      </a:lnTo>
                      <a:lnTo>
                        <a:pt x="294" y="111"/>
                      </a:lnTo>
                      <a:lnTo>
                        <a:pt x="294" y="110"/>
                      </a:lnTo>
                      <a:lnTo>
                        <a:pt x="295" y="109"/>
                      </a:lnTo>
                      <a:lnTo>
                        <a:pt x="296" y="107"/>
                      </a:lnTo>
                      <a:lnTo>
                        <a:pt x="298" y="104"/>
                      </a:lnTo>
                      <a:lnTo>
                        <a:pt x="299" y="101"/>
                      </a:lnTo>
                      <a:lnTo>
                        <a:pt x="300" y="100"/>
                      </a:lnTo>
                      <a:lnTo>
                        <a:pt x="301" y="98"/>
                      </a:lnTo>
                      <a:lnTo>
                        <a:pt x="302" y="98"/>
                      </a:lnTo>
                      <a:lnTo>
                        <a:pt x="302" y="96"/>
                      </a:lnTo>
                      <a:lnTo>
                        <a:pt x="303" y="95"/>
                      </a:lnTo>
                      <a:lnTo>
                        <a:pt x="304" y="94"/>
                      </a:lnTo>
                      <a:lnTo>
                        <a:pt x="304" y="93"/>
                      </a:lnTo>
                      <a:lnTo>
                        <a:pt x="305" y="93"/>
                      </a:lnTo>
                      <a:lnTo>
                        <a:pt x="306" y="93"/>
                      </a:lnTo>
                      <a:lnTo>
                        <a:pt x="307" y="90"/>
                      </a:lnTo>
                      <a:lnTo>
                        <a:pt x="307" y="89"/>
                      </a:lnTo>
                      <a:lnTo>
                        <a:pt x="308" y="88"/>
                      </a:lnTo>
                      <a:lnTo>
                        <a:pt x="309" y="87"/>
                      </a:lnTo>
                      <a:lnTo>
                        <a:pt x="309" y="86"/>
                      </a:lnTo>
                      <a:lnTo>
                        <a:pt x="312" y="84"/>
                      </a:lnTo>
                      <a:lnTo>
                        <a:pt x="312" y="83"/>
                      </a:lnTo>
                      <a:lnTo>
                        <a:pt x="313" y="82"/>
                      </a:lnTo>
                      <a:lnTo>
                        <a:pt x="313" y="81"/>
                      </a:lnTo>
                      <a:lnTo>
                        <a:pt x="313" y="80"/>
                      </a:lnTo>
                      <a:lnTo>
                        <a:pt x="313" y="79"/>
                      </a:lnTo>
                      <a:lnTo>
                        <a:pt x="313" y="78"/>
                      </a:lnTo>
                      <a:lnTo>
                        <a:pt x="313" y="77"/>
                      </a:lnTo>
                      <a:lnTo>
                        <a:pt x="314" y="76"/>
                      </a:lnTo>
                      <a:lnTo>
                        <a:pt x="315" y="75"/>
                      </a:lnTo>
                      <a:lnTo>
                        <a:pt x="315" y="72"/>
                      </a:lnTo>
                      <a:lnTo>
                        <a:pt x="316" y="72"/>
                      </a:lnTo>
                      <a:lnTo>
                        <a:pt x="316" y="71"/>
                      </a:lnTo>
                      <a:lnTo>
                        <a:pt x="317" y="71"/>
                      </a:lnTo>
                      <a:lnTo>
                        <a:pt x="318" y="72"/>
                      </a:lnTo>
                      <a:lnTo>
                        <a:pt x="320" y="72"/>
                      </a:lnTo>
                      <a:lnTo>
                        <a:pt x="320" y="71"/>
                      </a:lnTo>
                      <a:lnTo>
                        <a:pt x="321" y="70"/>
                      </a:lnTo>
                      <a:lnTo>
                        <a:pt x="320" y="67"/>
                      </a:lnTo>
                      <a:lnTo>
                        <a:pt x="321" y="66"/>
                      </a:lnTo>
                      <a:lnTo>
                        <a:pt x="322" y="66"/>
                      </a:lnTo>
                      <a:lnTo>
                        <a:pt x="322" y="65"/>
                      </a:lnTo>
                      <a:lnTo>
                        <a:pt x="323" y="65"/>
                      </a:lnTo>
                      <a:lnTo>
                        <a:pt x="323" y="64"/>
                      </a:lnTo>
                      <a:lnTo>
                        <a:pt x="324" y="65"/>
                      </a:lnTo>
                      <a:lnTo>
                        <a:pt x="324" y="64"/>
                      </a:lnTo>
                      <a:lnTo>
                        <a:pt x="325" y="64"/>
                      </a:lnTo>
                      <a:lnTo>
                        <a:pt x="326" y="64"/>
                      </a:lnTo>
                      <a:lnTo>
                        <a:pt x="327" y="62"/>
                      </a:lnTo>
                      <a:lnTo>
                        <a:pt x="329" y="60"/>
                      </a:lnTo>
                      <a:lnTo>
                        <a:pt x="329" y="59"/>
                      </a:lnTo>
                      <a:lnTo>
                        <a:pt x="330" y="59"/>
                      </a:lnTo>
                      <a:lnTo>
                        <a:pt x="331" y="59"/>
                      </a:lnTo>
                      <a:lnTo>
                        <a:pt x="331" y="58"/>
                      </a:lnTo>
                      <a:lnTo>
                        <a:pt x="332" y="57"/>
                      </a:lnTo>
                      <a:lnTo>
                        <a:pt x="333" y="57"/>
                      </a:lnTo>
                      <a:lnTo>
                        <a:pt x="334" y="56"/>
                      </a:lnTo>
                      <a:lnTo>
                        <a:pt x="335" y="55"/>
                      </a:lnTo>
                      <a:lnTo>
                        <a:pt x="335" y="54"/>
                      </a:lnTo>
                      <a:lnTo>
                        <a:pt x="336" y="52"/>
                      </a:lnTo>
                      <a:lnTo>
                        <a:pt x="336" y="51"/>
                      </a:lnTo>
                      <a:lnTo>
                        <a:pt x="336" y="49"/>
                      </a:lnTo>
                      <a:lnTo>
                        <a:pt x="338" y="47"/>
                      </a:lnTo>
                      <a:lnTo>
                        <a:pt x="339" y="45"/>
                      </a:lnTo>
                      <a:lnTo>
                        <a:pt x="340" y="45"/>
                      </a:lnTo>
                      <a:lnTo>
                        <a:pt x="341" y="44"/>
                      </a:lnTo>
                      <a:lnTo>
                        <a:pt x="343" y="44"/>
                      </a:lnTo>
                      <a:lnTo>
                        <a:pt x="344" y="44"/>
                      </a:lnTo>
                      <a:lnTo>
                        <a:pt x="345" y="44"/>
                      </a:lnTo>
                      <a:lnTo>
                        <a:pt x="345" y="43"/>
                      </a:lnTo>
                      <a:lnTo>
                        <a:pt x="346" y="43"/>
                      </a:lnTo>
                      <a:lnTo>
                        <a:pt x="346" y="42"/>
                      </a:lnTo>
                      <a:lnTo>
                        <a:pt x="349" y="42"/>
                      </a:lnTo>
                      <a:lnTo>
                        <a:pt x="350" y="41"/>
                      </a:lnTo>
                      <a:lnTo>
                        <a:pt x="350" y="40"/>
                      </a:lnTo>
                      <a:lnTo>
                        <a:pt x="351" y="40"/>
                      </a:lnTo>
                      <a:lnTo>
                        <a:pt x="351" y="39"/>
                      </a:lnTo>
                      <a:lnTo>
                        <a:pt x="351" y="38"/>
                      </a:lnTo>
                      <a:lnTo>
                        <a:pt x="351" y="37"/>
                      </a:lnTo>
                      <a:lnTo>
                        <a:pt x="351" y="36"/>
                      </a:lnTo>
                      <a:lnTo>
                        <a:pt x="352" y="36"/>
                      </a:lnTo>
                      <a:lnTo>
                        <a:pt x="353" y="32"/>
                      </a:lnTo>
                      <a:lnTo>
                        <a:pt x="354" y="30"/>
                      </a:lnTo>
                      <a:lnTo>
                        <a:pt x="354" y="29"/>
                      </a:lnTo>
                      <a:lnTo>
                        <a:pt x="355" y="27"/>
                      </a:lnTo>
                      <a:lnTo>
                        <a:pt x="356" y="26"/>
                      </a:lnTo>
                      <a:lnTo>
                        <a:pt x="356" y="25"/>
                      </a:lnTo>
                      <a:lnTo>
                        <a:pt x="356" y="23"/>
                      </a:lnTo>
                      <a:lnTo>
                        <a:pt x="356" y="21"/>
                      </a:lnTo>
                      <a:lnTo>
                        <a:pt x="357" y="20"/>
                      </a:lnTo>
                      <a:lnTo>
                        <a:pt x="357" y="18"/>
                      </a:lnTo>
                      <a:lnTo>
                        <a:pt x="358" y="17"/>
                      </a:lnTo>
                      <a:lnTo>
                        <a:pt x="358" y="15"/>
                      </a:lnTo>
                      <a:lnTo>
                        <a:pt x="358" y="12"/>
                      </a:lnTo>
                      <a:lnTo>
                        <a:pt x="358" y="11"/>
                      </a:lnTo>
                      <a:lnTo>
                        <a:pt x="359" y="10"/>
                      </a:lnTo>
                      <a:lnTo>
                        <a:pt x="359" y="9"/>
                      </a:lnTo>
                      <a:lnTo>
                        <a:pt x="360" y="7"/>
                      </a:lnTo>
                      <a:lnTo>
                        <a:pt x="360" y="6"/>
                      </a:lnTo>
                      <a:lnTo>
                        <a:pt x="360" y="3"/>
                      </a:lnTo>
                      <a:lnTo>
                        <a:pt x="361" y="2"/>
                      </a:lnTo>
                      <a:lnTo>
                        <a:pt x="361" y="1"/>
                      </a:lnTo>
                      <a:lnTo>
                        <a:pt x="362" y="0"/>
                      </a:lnTo>
                      <a:lnTo>
                        <a:pt x="364" y="0"/>
                      </a:lnTo>
                      <a:lnTo>
                        <a:pt x="365" y="0"/>
                      </a:lnTo>
                      <a:lnTo>
                        <a:pt x="367" y="1"/>
                      </a:lnTo>
                      <a:lnTo>
                        <a:pt x="368" y="1"/>
                      </a:lnTo>
                      <a:lnTo>
                        <a:pt x="372" y="5"/>
                      </a:lnTo>
                      <a:lnTo>
                        <a:pt x="375" y="7"/>
                      </a:lnTo>
                      <a:lnTo>
                        <a:pt x="378" y="9"/>
                      </a:lnTo>
                      <a:lnTo>
                        <a:pt x="380" y="12"/>
                      </a:lnTo>
                      <a:lnTo>
                        <a:pt x="383" y="15"/>
                      </a:lnTo>
                      <a:lnTo>
                        <a:pt x="386" y="18"/>
                      </a:lnTo>
                      <a:lnTo>
                        <a:pt x="389" y="21"/>
                      </a:lnTo>
                      <a:lnTo>
                        <a:pt x="390" y="22"/>
                      </a:lnTo>
                      <a:lnTo>
                        <a:pt x="391" y="23"/>
                      </a:lnTo>
                      <a:lnTo>
                        <a:pt x="392" y="24"/>
                      </a:lnTo>
                      <a:lnTo>
                        <a:pt x="393" y="26"/>
                      </a:lnTo>
                      <a:lnTo>
                        <a:pt x="394" y="27"/>
                      </a:lnTo>
                      <a:lnTo>
                        <a:pt x="394" y="28"/>
                      </a:lnTo>
                      <a:lnTo>
                        <a:pt x="396" y="30"/>
                      </a:lnTo>
                      <a:lnTo>
                        <a:pt x="396" y="31"/>
                      </a:lnTo>
                      <a:lnTo>
                        <a:pt x="396" y="32"/>
                      </a:lnTo>
                      <a:lnTo>
                        <a:pt x="397" y="33"/>
                      </a:lnTo>
                      <a:lnTo>
                        <a:pt x="398" y="34"/>
                      </a:lnTo>
                      <a:lnTo>
                        <a:pt x="398" y="35"/>
                      </a:lnTo>
                      <a:lnTo>
                        <a:pt x="399" y="36"/>
                      </a:lnTo>
                      <a:lnTo>
                        <a:pt x="400" y="38"/>
                      </a:lnTo>
                      <a:lnTo>
                        <a:pt x="400" y="39"/>
                      </a:lnTo>
                      <a:lnTo>
                        <a:pt x="400" y="40"/>
                      </a:lnTo>
                      <a:lnTo>
                        <a:pt x="400" y="41"/>
                      </a:lnTo>
                      <a:lnTo>
                        <a:pt x="401" y="41"/>
                      </a:lnTo>
                      <a:lnTo>
                        <a:pt x="401" y="42"/>
                      </a:lnTo>
                      <a:lnTo>
                        <a:pt x="401" y="43"/>
                      </a:lnTo>
                      <a:lnTo>
                        <a:pt x="401" y="45"/>
                      </a:lnTo>
                      <a:lnTo>
                        <a:pt x="401" y="46"/>
                      </a:lnTo>
                      <a:lnTo>
                        <a:pt x="401" y="47"/>
                      </a:lnTo>
                      <a:lnTo>
                        <a:pt x="401" y="48"/>
                      </a:lnTo>
                      <a:lnTo>
                        <a:pt x="401" y="49"/>
                      </a:lnTo>
                      <a:lnTo>
                        <a:pt x="402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1" y="51"/>
                      </a:lnTo>
                      <a:lnTo>
                        <a:pt x="401" y="52"/>
                      </a:lnTo>
                      <a:lnTo>
                        <a:pt x="403" y="53"/>
                      </a:lnTo>
                      <a:lnTo>
                        <a:pt x="404" y="54"/>
                      </a:lnTo>
                      <a:lnTo>
                        <a:pt x="407" y="56"/>
                      </a:lnTo>
                      <a:lnTo>
                        <a:pt x="409" y="56"/>
                      </a:lnTo>
                      <a:lnTo>
                        <a:pt x="410" y="56"/>
                      </a:lnTo>
                      <a:lnTo>
                        <a:pt x="411" y="57"/>
                      </a:lnTo>
                      <a:lnTo>
                        <a:pt x="412" y="57"/>
                      </a:lnTo>
                      <a:lnTo>
                        <a:pt x="411" y="57"/>
                      </a:lnTo>
                      <a:lnTo>
                        <a:pt x="412" y="58"/>
                      </a:lnTo>
                      <a:lnTo>
                        <a:pt x="413" y="59"/>
                      </a:lnTo>
                      <a:lnTo>
                        <a:pt x="412" y="60"/>
                      </a:lnTo>
                      <a:lnTo>
                        <a:pt x="413" y="60"/>
                      </a:lnTo>
                      <a:lnTo>
                        <a:pt x="412" y="61"/>
                      </a:lnTo>
                      <a:lnTo>
                        <a:pt x="413" y="62"/>
                      </a:lnTo>
                      <a:lnTo>
                        <a:pt x="412" y="63"/>
                      </a:lnTo>
                      <a:lnTo>
                        <a:pt x="412" y="64"/>
                      </a:lnTo>
                      <a:lnTo>
                        <a:pt x="412" y="65"/>
                      </a:lnTo>
                      <a:lnTo>
                        <a:pt x="412" y="66"/>
                      </a:lnTo>
                      <a:lnTo>
                        <a:pt x="412" y="67"/>
                      </a:lnTo>
                      <a:lnTo>
                        <a:pt x="412" y="69"/>
                      </a:lnTo>
                      <a:lnTo>
                        <a:pt x="411" y="70"/>
                      </a:lnTo>
                      <a:lnTo>
                        <a:pt x="411" y="72"/>
                      </a:lnTo>
                      <a:lnTo>
                        <a:pt x="411" y="73"/>
                      </a:lnTo>
                      <a:lnTo>
                        <a:pt x="411" y="74"/>
                      </a:lnTo>
                      <a:lnTo>
                        <a:pt x="411" y="75"/>
                      </a:lnTo>
                      <a:lnTo>
                        <a:pt x="411" y="76"/>
                      </a:lnTo>
                      <a:lnTo>
                        <a:pt x="411" y="77"/>
                      </a:lnTo>
                      <a:lnTo>
                        <a:pt x="411" y="78"/>
                      </a:lnTo>
                      <a:lnTo>
                        <a:pt x="411" y="80"/>
                      </a:lnTo>
                      <a:lnTo>
                        <a:pt x="411" y="83"/>
                      </a:lnTo>
                      <a:lnTo>
                        <a:pt x="412" y="86"/>
                      </a:lnTo>
                      <a:lnTo>
                        <a:pt x="412" y="91"/>
                      </a:lnTo>
                      <a:lnTo>
                        <a:pt x="412" y="93"/>
                      </a:lnTo>
                      <a:lnTo>
                        <a:pt x="412" y="94"/>
                      </a:lnTo>
                      <a:lnTo>
                        <a:pt x="412" y="95"/>
                      </a:lnTo>
                      <a:lnTo>
                        <a:pt x="413" y="98"/>
                      </a:lnTo>
                      <a:lnTo>
                        <a:pt x="413" y="99"/>
                      </a:lnTo>
                      <a:lnTo>
                        <a:pt x="413" y="100"/>
                      </a:lnTo>
                      <a:lnTo>
                        <a:pt x="412" y="102"/>
                      </a:lnTo>
                      <a:lnTo>
                        <a:pt x="412" y="103"/>
                      </a:lnTo>
                      <a:lnTo>
                        <a:pt x="411" y="103"/>
                      </a:lnTo>
                      <a:lnTo>
                        <a:pt x="411" y="104"/>
                      </a:lnTo>
                      <a:lnTo>
                        <a:pt x="410" y="104"/>
                      </a:lnTo>
                      <a:lnTo>
                        <a:pt x="411" y="105"/>
                      </a:lnTo>
                      <a:lnTo>
                        <a:pt x="411" y="107"/>
                      </a:lnTo>
                      <a:lnTo>
                        <a:pt x="411" y="108"/>
                      </a:lnTo>
                      <a:lnTo>
                        <a:pt x="411" y="110"/>
                      </a:lnTo>
                      <a:lnTo>
                        <a:pt x="411" y="112"/>
                      </a:lnTo>
                      <a:lnTo>
                        <a:pt x="412" y="113"/>
                      </a:lnTo>
                      <a:lnTo>
                        <a:pt x="413" y="115"/>
                      </a:lnTo>
                      <a:lnTo>
                        <a:pt x="413" y="116"/>
                      </a:lnTo>
                      <a:lnTo>
                        <a:pt x="413" y="118"/>
                      </a:lnTo>
                      <a:lnTo>
                        <a:pt x="414" y="119"/>
                      </a:lnTo>
                      <a:lnTo>
                        <a:pt x="414" y="121"/>
                      </a:lnTo>
                      <a:lnTo>
                        <a:pt x="415" y="122"/>
                      </a:lnTo>
                      <a:lnTo>
                        <a:pt x="415" y="123"/>
                      </a:lnTo>
                      <a:lnTo>
                        <a:pt x="416" y="124"/>
                      </a:lnTo>
                      <a:lnTo>
                        <a:pt x="416" y="125"/>
                      </a:lnTo>
                      <a:lnTo>
                        <a:pt x="416" y="126"/>
                      </a:lnTo>
                      <a:lnTo>
                        <a:pt x="417" y="127"/>
                      </a:lnTo>
                      <a:lnTo>
                        <a:pt x="417" y="128"/>
                      </a:lnTo>
                      <a:lnTo>
                        <a:pt x="418" y="129"/>
                      </a:lnTo>
                      <a:lnTo>
                        <a:pt x="418" y="130"/>
                      </a:lnTo>
                      <a:lnTo>
                        <a:pt x="417" y="131"/>
                      </a:lnTo>
                      <a:lnTo>
                        <a:pt x="417" y="132"/>
                      </a:lnTo>
                      <a:lnTo>
                        <a:pt x="416" y="133"/>
                      </a:lnTo>
                      <a:lnTo>
                        <a:pt x="417" y="135"/>
                      </a:lnTo>
                      <a:lnTo>
                        <a:pt x="416" y="135"/>
                      </a:lnTo>
                      <a:lnTo>
                        <a:pt x="416" y="136"/>
                      </a:lnTo>
                      <a:lnTo>
                        <a:pt x="416" y="137"/>
                      </a:lnTo>
                      <a:lnTo>
                        <a:pt x="417" y="139"/>
                      </a:lnTo>
                      <a:lnTo>
                        <a:pt x="418" y="139"/>
                      </a:lnTo>
                      <a:lnTo>
                        <a:pt x="419" y="141"/>
                      </a:lnTo>
                      <a:lnTo>
                        <a:pt x="419" y="143"/>
                      </a:lnTo>
                      <a:lnTo>
                        <a:pt x="419" y="144"/>
                      </a:lnTo>
                      <a:lnTo>
                        <a:pt x="418" y="144"/>
                      </a:lnTo>
                      <a:lnTo>
                        <a:pt x="418" y="145"/>
                      </a:lnTo>
                      <a:lnTo>
                        <a:pt x="418" y="146"/>
                      </a:lnTo>
                      <a:lnTo>
                        <a:pt x="419" y="147"/>
                      </a:lnTo>
                      <a:lnTo>
                        <a:pt x="419" y="148"/>
                      </a:lnTo>
                      <a:lnTo>
                        <a:pt x="420" y="148"/>
                      </a:lnTo>
                      <a:lnTo>
                        <a:pt x="420" y="149"/>
                      </a:lnTo>
                      <a:lnTo>
                        <a:pt x="421" y="151"/>
                      </a:lnTo>
                      <a:lnTo>
                        <a:pt x="421" y="152"/>
                      </a:lnTo>
                      <a:lnTo>
                        <a:pt x="422" y="154"/>
                      </a:lnTo>
                      <a:lnTo>
                        <a:pt x="421" y="154"/>
                      </a:lnTo>
                      <a:lnTo>
                        <a:pt x="421" y="155"/>
                      </a:lnTo>
                      <a:lnTo>
                        <a:pt x="422" y="156"/>
                      </a:lnTo>
                      <a:lnTo>
                        <a:pt x="422" y="157"/>
                      </a:lnTo>
                      <a:lnTo>
                        <a:pt x="422" y="158"/>
                      </a:lnTo>
                      <a:lnTo>
                        <a:pt x="423" y="159"/>
                      </a:lnTo>
                      <a:lnTo>
                        <a:pt x="424" y="161"/>
                      </a:lnTo>
                      <a:lnTo>
                        <a:pt x="426" y="163"/>
                      </a:lnTo>
                      <a:lnTo>
                        <a:pt x="426" y="165"/>
                      </a:lnTo>
                      <a:lnTo>
                        <a:pt x="426" y="166"/>
                      </a:lnTo>
                      <a:lnTo>
                        <a:pt x="426" y="168"/>
                      </a:lnTo>
                      <a:lnTo>
                        <a:pt x="425" y="168"/>
                      </a:lnTo>
                      <a:lnTo>
                        <a:pt x="426" y="169"/>
                      </a:lnTo>
                      <a:lnTo>
                        <a:pt x="426" y="170"/>
                      </a:lnTo>
                      <a:lnTo>
                        <a:pt x="426" y="171"/>
                      </a:lnTo>
                      <a:lnTo>
                        <a:pt x="426" y="172"/>
                      </a:lnTo>
                      <a:lnTo>
                        <a:pt x="427" y="171"/>
                      </a:lnTo>
                      <a:lnTo>
                        <a:pt x="428" y="171"/>
                      </a:lnTo>
                      <a:lnTo>
                        <a:pt x="430" y="172"/>
                      </a:lnTo>
                      <a:lnTo>
                        <a:pt x="430" y="173"/>
                      </a:lnTo>
                      <a:lnTo>
                        <a:pt x="431" y="173"/>
                      </a:lnTo>
                      <a:lnTo>
                        <a:pt x="430" y="174"/>
                      </a:lnTo>
                      <a:lnTo>
                        <a:pt x="430" y="175"/>
                      </a:lnTo>
                      <a:lnTo>
                        <a:pt x="430" y="176"/>
                      </a:lnTo>
                      <a:lnTo>
                        <a:pt x="430" y="177"/>
                      </a:lnTo>
                      <a:lnTo>
                        <a:pt x="431" y="177"/>
                      </a:lnTo>
                      <a:lnTo>
                        <a:pt x="432" y="178"/>
                      </a:lnTo>
                      <a:lnTo>
                        <a:pt x="433" y="180"/>
                      </a:lnTo>
                      <a:lnTo>
                        <a:pt x="432" y="182"/>
                      </a:lnTo>
                      <a:lnTo>
                        <a:pt x="432" y="184"/>
                      </a:lnTo>
                      <a:lnTo>
                        <a:pt x="433" y="184"/>
                      </a:lnTo>
                      <a:lnTo>
                        <a:pt x="433" y="185"/>
                      </a:lnTo>
                      <a:lnTo>
                        <a:pt x="434" y="185"/>
                      </a:lnTo>
                      <a:lnTo>
                        <a:pt x="435" y="186"/>
                      </a:lnTo>
                      <a:lnTo>
                        <a:pt x="436" y="187"/>
                      </a:lnTo>
                      <a:lnTo>
                        <a:pt x="436" y="188"/>
                      </a:lnTo>
                      <a:lnTo>
                        <a:pt x="436" y="189"/>
                      </a:lnTo>
                      <a:lnTo>
                        <a:pt x="437" y="189"/>
                      </a:lnTo>
                      <a:lnTo>
                        <a:pt x="437" y="190"/>
                      </a:lnTo>
                      <a:lnTo>
                        <a:pt x="437" y="192"/>
                      </a:lnTo>
                      <a:lnTo>
                        <a:pt x="437" y="193"/>
                      </a:lnTo>
                      <a:lnTo>
                        <a:pt x="436" y="194"/>
                      </a:lnTo>
                      <a:lnTo>
                        <a:pt x="437" y="194"/>
                      </a:lnTo>
                      <a:lnTo>
                        <a:pt x="436" y="194"/>
                      </a:lnTo>
                      <a:lnTo>
                        <a:pt x="437" y="195"/>
                      </a:lnTo>
                      <a:lnTo>
                        <a:pt x="437" y="196"/>
                      </a:lnTo>
                      <a:lnTo>
                        <a:pt x="437" y="197"/>
                      </a:lnTo>
                      <a:lnTo>
                        <a:pt x="437" y="198"/>
                      </a:lnTo>
                      <a:lnTo>
                        <a:pt x="438" y="200"/>
                      </a:lnTo>
                      <a:lnTo>
                        <a:pt x="437" y="201"/>
                      </a:lnTo>
                      <a:lnTo>
                        <a:pt x="437" y="202"/>
                      </a:lnTo>
                      <a:lnTo>
                        <a:pt x="437" y="203"/>
                      </a:lnTo>
                      <a:lnTo>
                        <a:pt x="436" y="203"/>
                      </a:lnTo>
                      <a:lnTo>
                        <a:pt x="435" y="203"/>
                      </a:lnTo>
                      <a:lnTo>
                        <a:pt x="435" y="204"/>
                      </a:lnTo>
                      <a:lnTo>
                        <a:pt x="435" y="205"/>
                      </a:lnTo>
                      <a:lnTo>
                        <a:pt x="436" y="204"/>
                      </a:lnTo>
                      <a:lnTo>
                        <a:pt x="437" y="204"/>
                      </a:lnTo>
                      <a:lnTo>
                        <a:pt x="437" y="205"/>
                      </a:lnTo>
                      <a:lnTo>
                        <a:pt x="438" y="204"/>
                      </a:lnTo>
                      <a:lnTo>
                        <a:pt x="439" y="203"/>
                      </a:lnTo>
                      <a:lnTo>
                        <a:pt x="440" y="203"/>
                      </a:lnTo>
                      <a:lnTo>
                        <a:pt x="441" y="203"/>
                      </a:lnTo>
                      <a:lnTo>
                        <a:pt x="442" y="204"/>
                      </a:lnTo>
                      <a:lnTo>
                        <a:pt x="443" y="205"/>
                      </a:lnTo>
                      <a:lnTo>
                        <a:pt x="443" y="206"/>
                      </a:lnTo>
                      <a:lnTo>
                        <a:pt x="443" y="207"/>
                      </a:lnTo>
                      <a:lnTo>
                        <a:pt x="444" y="207"/>
                      </a:lnTo>
                      <a:lnTo>
                        <a:pt x="444" y="208"/>
                      </a:lnTo>
                      <a:lnTo>
                        <a:pt x="444" y="209"/>
                      </a:lnTo>
                      <a:lnTo>
                        <a:pt x="445" y="209"/>
                      </a:lnTo>
                      <a:lnTo>
                        <a:pt x="445" y="210"/>
                      </a:lnTo>
                      <a:lnTo>
                        <a:pt x="445" y="211"/>
                      </a:lnTo>
                      <a:lnTo>
                        <a:pt x="445" y="212"/>
                      </a:lnTo>
                      <a:lnTo>
                        <a:pt x="444" y="213"/>
                      </a:lnTo>
                      <a:lnTo>
                        <a:pt x="445" y="215"/>
                      </a:lnTo>
                      <a:lnTo>
                        <a:pt x="445" y="216"/>
                      </a:lnTo>
                      <a:lnTo>
                        <a:pt x="446" y="216"/>
                      </a:lnTo>
                      <a:lnTo>
                        <a:pt x="446" y="217"/>
                      </a:lnTo>
                      <a:lnTo>
                        <a:pt x="445" y="217"/>
                      </a:lnTo>
                      <a:lnTo>
                        <a:pt x="445" y="218"/>
                      </a:lnTo>
                      <a:lnTo>
                        <a:pt x="446" y="218"/>
                      </a:lnTo>
                      <a:lnTo>
                        <a:pt x="446" y="219"/>
                      </a:lnTo>
                      <a:lnTo>
                        <a:pt x="447" y="219"/>
                      </a:lnTo>
                      <a:lnTo>
                        <a:pt x="447" y="220"/>
                      </a:lnTo>
                      <a:lnTo>
                        <a:pt x="447" y="221"/>
                      </a:lnTo>
                      <a:lnTo>
                        <a:pt x="447" y="222"/>
                      </a:lnTo>
                      <a:lnTo>
                        <a:pt x="447" y="223"/>
                      </a:lnTo>
                      <a:lnTo>
                        <a:pt x="447" y="224"/>
                      </a:lnTo>
                      <a:lnTo>
                        <a:pt x="448" y="225"/>
                      </a:lnTo>
                      <a:lnTo>
                        <a:pt x="449" y="226"/>
                      </a:lnTo>
                      <a:lnTo>
                        <a:pt x="449" y="227"/>
                      </a:lnTo>
                      <a:lnTo>
                        <a:pt x="449" y="228"/>
                      </a:lnTo>
                      <a:lnTo>
                        <a:pt x="449" y="229"/>
                      </a:lnTo>
                      <a:lnTo>
                        <a:pt x="449" y="230"/>
                      </a:lnTo>
                      <a:lnTo>
                        <a:pt x="449" y="231"/>
                      </a:lnTo>
                      <a:lnTo>
                        <a:pt x="449" y="232"/>
                      </a:lnTo>
                      <a:lnTo>
                        <a:pt x="450" y="232"/>
                      </a:lnTo>
                      <a:lnTo>
                        <a:pt x="451" y="232"/>
                      </a:lnTo>
                      <a:lnTo>
                        <a:pt x="451" y="233"/>
                      </a:lnTo>
                      <a:lnTo>
                        <a:pt x="452" y="235"/>
                      </a:lnTo>
                      <a:lnTo>
                        <a:pt x="453" y="236"/>
                      </a:lnTo>
                      <a:lnTo>
                        <a:pt x="453" y="238"/>
                      </a:lnTo>
                      <a:lnTo>
                        <a:pt x="453" y="240"/>
                      </a:lnTo>
                      <a:lnTo>
                        <a:pt x="453" y="241"/>
                      </a:lnTo>
                      <a:lnTo>
                        <a:pt x="452" y="241"/>
                      </a:lnTo>
                      <a:lnTo>
                        <a:pt x="451" y="241"/>
                      </a:lnTo>
                      <a:lnTo>
                        <a:pt x="451" y="242"/>
                      </a:lnTo>
                      <a:lnTo>
                        <a:pt x="453" y="242"/>
                      </a:lnTo>
                      <a:lnTo>
                        <a:pt x="455" y="241"/>
                      </a:lnTo>
                      <a:lnTo>
                        <a:pt x="457" y="240"/>
                      </a:lnTo>
                      <a:lnTo>
                        <a:pt x="464" y="237"/>
                      </a:lnTo>
                      <a:lnTo>
                        <a:pt x="465" y="237"/>
                      </a:lnTo>
                      <a:lnTo>
                        <a:pt x="470" y="236"/>
                      </a:lnTo>
                      <a:lnTo>
                        <a:pt x="471" y="235"/>
                      </a:lnTo>
                      <a:lnTo>
                        <a:pt x="473" y="236"/>
                      </a:lnTo>
                      <a:lnTo>
                        <a:pt x="474" y="236"/>
                      </a:lnTo>
                      <a:lnTo>
                        <a:pt x="475" y="236"/>
                      </a:lnTo>
                      <a:lnTo>
                        <a:pt x="476" y="236"/>
                      </a:lnTo>
                      <a:lnTo>
                        <a:pt x="477" y="236"/>
                      </a:lnTo>
                      <a:lnTo>
                        <a:pt x="478" y="236"/>
                      </a:lnTo>
                      <a:lnTo>
                        <a:pt x="478" y="237"/>
                      </a:lnTo>
                      <a:lnTo>
                        <a:pt x="479" y="237"/>
                      </a:lnTo>
                      <a:lnTo>
                        <a:pt x="479" y="238"/>
                      </a:lnTo>
                      <a:lnTo>
                        <a:pt x="480" y="237"/>
                      </a:lnTo>
                      <a:lnTo>
                        <a:pt x="480" y="238"/>
                      </a:lnTo>
                      <a:lnTo>
                        <a:pt x="481" y="238"/>
                      </a:lnTo>
                      <a:lnTo>
                        <a:pt x="481" y="239"/>
                      </a:lnTo>
                      <a:lnTo>
                        <a:pt x="482" y="240"/>
                      </a:lnTo>
                      <a:lnTo>
                        <a:pt x="482" y="241"/>
                      </a:lnTo>
                      <a:lnTo>
                        <a:pt x="483" y="241"/>
                      </a:lnTo>
                      <a:lnTo>
                        <a:pt x="483" y="242"/>
                      </a:lnTo>
                      <a:lnTo>
                        <a:pt x="485" y="245"/>
                      </a:lnTo>
                      <a:lnTo>
                        <a:pt x="486" y="246"/>
                      </a:lnTo>
                      <a:lnTo>
                        <a:pt x="486" y="247"/>
                      </a:lnTo>
                      <a:lnTo>
                        <a:pt x="487" y="247"/>
                      </a:lnTo>
                      <a:lnTo>
                        <a:pt x="488" y="247"/>
                      </a:lnTo>
                      <a:lnTo>
                        <a:pt x="488" y="248"/>
                      </a:lnTo>
                      <a:lnTo>
                        <a:pt x="489" y="249"/>
                      </a:lnTo>
                      <a:lnTo>
                        <a:pt x="489" y="250"/>
                      </a:lnTo>
                      <a:lnTo>
                        <a:pt x="489" y="251"/>
                      </a:lnTo>
                      <a:lnTo>
                        <a:pt x="490" y="252"/>
                      </a:lnTo>
                      <a:lnTo>
                        <a:pt x="489" y="253"/>
                      </a:lnTo>
                      <a:lnTo>
                        <a:pt x="490" y="254"/>
                      </a:lnTo>
                      <a:lnTo>
                        <a:pt x="490" y="255"/>
                      </a:lnTo>
                      <a:lnTo>
                        <a:pt x="491" y="255"/>
                      </a:lnTo>
                      <a:lnTo>
                        <a:pt x="491" y="256"/>
                      </a:lnTo>
                      <a:lnTo>
                        <a:pt x="492" y="256"/>
                      </a:lnTo>
                      <a:lnTo>
                        <a:pt x="492" y="257"/>
                      </a:lnTo>
                      <a:lnTo>
                        <a:pt x="493" y="257"/>
                      </a:lnTo>
                      <a:lnTo>
                        <a:pt x="493" y="258"/>
                      </a:lnTo>
                      <a:lnTo>
                        <a:pt x="493" y="260"/>
                      </a:lnTo>
                      <a:lnTo>
                        <a:pt x="493" y="261"/>
                      </a:lnTo>
                      <a:lnTo>
                        <a:pt x="494" y="261"/>
                      </a:lnTo>
                      <a:lnTo>
                        <a:pt x="494" y="262"/>
                      </a:lnTo>
                      <a:lnTo>
                        <a:pt x="494" y="263"/>
                      </a:lnTo>
                      <a:lnTo>
                        <a:pt x="495" y="264"/>
                      </a:lnTo>
                      <a:lnTo>
                        <a:pt x="501" y="279"/>
                      </a:lnTo>
                      <a:lnTo>
                        <a:pt x="502" y="279"/>
                      </a:lnTo>
                      <a:lnTo>
                        <a:pt x="504" y="279"/>
                      </a:lnTo>
                      <a:lnTo>
                        <a:pt x="506" y="279"/>
                      </a:lnTo>
                      <a:lnTo>
                        <a:pt x="508" y="278"/>
                      </a:lnTo>
                      <a:lnTo>
                        <a:pt x="509" y="278"/>
                      </a:lnTo>
                      <a:lnTo>
                        <a:pt x="512" y="280"/>
                      </a:lnTo>
                      <a:lnTo>
                        <a:pt x="513" y="280"/>
                      </a:lnTo>
                      <a:lnTo>
                        <a:pt x="515" y="281"/>
                      </a:lnTo>
                      <a:lnTo>
                        <a:pt x="516" y="281"/>
                      </a:lnTo>
                      <a:lnTo>
                        <a:pt x="517" y="281"/>
                      </a:lnTo>
                      <a:lnTo>
                        <a:pt x="519" y="282"/>
                      </a:lnTo>
                      <a:lnTo>
                        <a:pt x="521" y="283"/>
                      </a:lnTo>
                      <a:lnTo>
                        <a:pt x="523" y="283"/>
                      </a:lnTo>
                      <a:lnTo>
                        <a:pt x="524" y="284"/>
                      </a:lnTo>
                      <a:lnTo>
                        <a:pt x="526" y="285"/>
                      </a:lnTo>
                      <a:lnTo>
                        <a:pt x="527" y="286"/>
                      </a:lnTo>
                      <a:lnTo>
                        <a:pt x="528" y="286"/>
                      </a:lnTo>
                      <a:lnTo>
                        <a:pt x="531" y="288"/>
                      </a:lnTo>
                      <a:lnTo>
                        <a:pt x="535" y="291"/>
                      </a:lnTo>
                      <a:lnTo>
                        <a:pt x="536" y="292"/>
                      </a:lnTo>
                      <a:lnTo>
                        <a:pt x="536" y="293"/>
                      </a:lnTo>
                      <a:lnTo>
                        <a:pt x="536" y="294"/>
                      </a:lnTo>
                      <a:lnTo>
                        <a:pt x="535" y="294"/>
                      </a:lnTo>
                      <a:lnTo>
                        <a:pt x="536" y="294"/>
                      </a:lnTo>
                      <a:lnTo>
                        <a:pt x="537" y="295"/>
                      </a:lnTo>
                      <a:lnTo>
                        <a:pt x="537" y="296"/>
                      </a:lnTo>
                      <a:lnTo>
                        <a:pt x="537" y="297"/>
                      </a:lnTo>
                      <a:lnTo>
                        <a:pt x="538" y="299"/>
                      </a:lnTo>
                      <a:lnTo>
                        <a:pt x="538" y="301"/>
                      </a:lnTo>
                      <a:lnTo>
                        <a:pt x="538" y="304"/>
                      </a:lnTo>
                      <a:lnTo>
                        <a:pt x="538" y="308"/>
                      </a:lnTo>
                      <a:lnTo>
                        <a:pt x="539" y="309"/>
                      </a:lnTo>
                      <a:lnTo>
                        <a:pt x="539" y="312"/>
                      </a:lnTo>
                      <a:lnTo>
                        <a:pt x="539" y="313"/>
                      </a:lnTo>
                      <a:lnTo>
                        <a:pt x="539" y="314"/>
                      </a:lnTo>
                      <a:lnTo>
                        <a:pt x="540" y="314"/>
                      </a:lnTo>
                      <a:lnTo>
                        <a:pt x="540" y="315"/>
                      </a:lnTo>
                      <a:lnTo>
                        <a:pt x="539" y="315"/>
                      </a:lnTo>
                      <a:lnTo>
                        <a:pt x="540" y="316"/>
                      </a:lnTo>
                      <a:lnTo>
                        <a:pt x="539" y="316"/>
                      </a:lnTo>
                      <a:lnTo>
                        <a:pt x="539" y="318"/>
                      </a:lnTo>
                      <a:lnTo>
                        <a:pt x="539" y="319"/>
                      </a:lnTo>
                      <a:lnTo>
                        <a:pt x="539" y="320"/>
                      </a:lnTo>
                      <a:lnTo>
                        <a:pt x="539" y="321"/>
                      </a:lnTo>
                      <a:lnTo>
                        <a:pt x="539" y="322"/>
                      </a:lnTo>
                      <a:lnTo>
                        <a:pt x="539" y="323"/>
                      </a:lnTo>
                      <a:lnTo>
                        <a:pt x="539" y="324"/>
                      </a:lnTo>
                      <a:lnTo>
                        <a:pt x="538" y="325"/>
                      </a:lnTo>
                      <a:lnTo>
                        <a:pt x="538" y="326"/>
                      </a:lnTo>
                      <a:lnTo>
                        <a:pt x="538" y="327"/>
                      </a:lnTo>
                      <a:lnTo>
                        <a:pt x="538" y="328"/>
                      </a:lnTo>
                      <a:lnTo>
                        <a:pt x="537" y="329"/>
                      </a:lnTo>
                      <a:lnTo>
                        <a:pt x="537" y="330"/>
                      </a:lnTo>
                      <a:lnTo>
                        <a:pt x="536" y="331"/>
                      </a:lnTo>
                      <a:lnTo>
                        <a:pt x="536" y="332"/>
                      </a:lnTo>
                      <a:lnTo>
                        <a:pt x="536" y="333"/>
                      </a:lnTo>
                      <a:lnTo>
                        <a:pt x="536" y="336"/>
                      </a:lnTo>
                      <a:lnTo>
                        <a:pt x="537" y="339"/>
                      </a:lnTo>
                      <a:lnTo>
                        <a:pt x="537" y="340"/>
                      </a:lnTo>
                      <a:lnTo>
                        <a:pt x="537" y="341"/>
                      </a:lnTo>
                      <a:lnTo>
                        <a:pt x="537" y="342"/>
                      </a:lnTo>
                      <a:lnTo>
                        <a:pt x="537" y="343"/>
                      </a:lnTo>
                      <a:lnTo>
                        <a:pt x="538" y="343"/>
                      </a:lnTo>
                      <a:lnTo>
                        <a:pt x="537" y="344"/>
                      </a:lnTo>
                      <a:lnTo>
                        <a:pt x="537" y="346"/>
                      </a:lnTo>
                      <a:lnTo>
                        <a:pt x="536" y="346"/>
                      </a:lnTo>
                      <a:lnTo>
                        <a:pt x="536" y="347"/>
                      </a:lnTo>
                      <a:lnTo>
                        <a:pt x="536" y="348"/>
                      </a:lnTo>
                      <a:lnTo>
                        <a:pt x="535" y="348"/>
                      </a:lnTo>
                      <a:lnTo>
                        <a:pt x="535" y="349"/>
                      </a:lnTo>
                      <a:lnTo>
                        <a:pt x="535" y="350"/>
                      </a:lnTo>
                      <a:lnTo>
                        <a:pt x="534" y="350"/>
                      </a:lnTo>
                      <a:lnTo>
                        <a:pt x="534" y="351"/>
                      </a:lnTo>
                      <a:lnTo>
                        <a:pt x="533" y="351"/>
                      </a:lnTo>
                      <a:lnTo>
                        <a:pt x="533" y="352"/>
                      </a:lnTo>
                      <a:lnTo>
                        <a:pt x="532" y="352"/>
                      </a:lnTo>
                      <a:lnTo>
                        <a:pt x="532" y="353"/>
                      </a:lnTo>
                      <a:lnTo>
                        <a:pt x="532" y="354"/>
                      </a:lnTo>
                      <a:lnTo>
                        <a:pt x="531" y="360"/>
                      </a:lnTo>
                      <a:lnTo>
                        <a:pt x="532" y="361"/>
                      </a:lnTo>
                      <a:lnTo>
                        <a:pt x="532" y="362"/>
                      </a:lnTo>
                      <a:lnTo>
                        <a:pt x="532" y="363"/>
                      </a:lnTo>
                      <a:lnTo>
                        <a:pt x="532" y="365"/>
                      </a:lnTo>
                      <a:lnTo>
                        <a:pt x="531" y="366"/>
                      </a:lnTo>
                      <a:lnTo>
                        <a:pt x="530" y="367"/>
                      </a:lnTo>
                      <a:lnTo>
                        <a:pt x="529" y="368"/>
                      </a:lnTo>
                      <a:lnTo>
                        <a:pt x="528" y="368"/>
                      </a:lnTo>
                      <a:lnTo>
                        <a:pt x="527" y="370"/>
                      </a:lnTo>
                      <a:lnTo>
                        <a:pt x="526" y="371"/>
                      </a:lnTo>
                      <a:lnTo>
                        <a:pt x="525" y="374"/>
                      </a:lnTo>
                      <a:lnTo>
                        <a:pt x="524" y="376"/>
                      </a:lnTo>
                      <a:lnTo>
                        <a:pt x="523" y="378"/>
                      </a:lnTo>
                      <a:lnTo>
                        <a:pt x="522" y="378"/>
                      </a:lnTo>
                      <a:lnTo>
                        <a:pt x="521" y="379"/>
                      </a:lnTo>
                      <a:lnTo>
                        <a:pt x="520" y="379"/>
                      </a:lnTo>
                      <a:lnTo>
                        <a:pt x="519" y="379"/>
                      </a:lnTo>
                      <a:lnTo>
                        <a:pt x="520" y="379"/>
                      </a:lnTo>
                      <a:lnTo>
                        <a:pt x="520" y="380"/>
                      </a:lnTo>
                      <a:lnTo>
                        <a:pt x="519" y="380"/>
                      </a:lnTo>
                      <a:lnTo>
                        <a:pt x="519" y="381"/>
                      </a:lnTo>
                      <a:lnTo>
                        <a:pt x="520" y="381"/>
                      </a:lnTo>
                      <a:lnTo>
                        <a:pt x="519" y="381"/>
                      </a:lnTo>
                      <a:lnTo>
                        <a:pt x="519" y="382"/>
                      </a:lnTo>
                      <a:lnTo>
                        <a:pt x="519" y="383"/>
                      </a:lnTo>
                      <a:lnTo>
                        <a:pt x="519" y="384"/>
                      </a:lnTo>
                      <a:lnTo>
                        <a:pt x="518" y="384"/>
                      </a:lnTo>
                      <a:lnTo>
                        <a:pt x="518" y="385"/>
                      </a:lnTo>
                      <a:lnTo>
                        <a:pt x="517" y="385"/>
                      </a:lnTo>
                      <a:lnTo>
                        <a:pt x="517" y="386"/>
                      </a:lnTo>
                      <a:lnTo>
                        <a:pt x="516" y="386"/>
                      </a:lnTo>
                      <a:lnTo>
                        <a:pt x="515" y="386"/>
                      </a:lnTo>
                      <a:lnTo>
                        <a:pt x="515" y="388"/>
                      </a:lnTo>
                      <a:lnTo>
                        <a:pt x="515" y="395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306" name="Freeform 480"/>
              <p:cNvSpPr>
                <a:spLocks noEditPoints="1"/>
              </p:cNvSpPr>
              <p:nvPr/>
            </p:nvSpPr>
            <p:spPr bwMode="auto">
              <a:xfrm>
                <a:off x="2452688" y="4902200"/>
                <a:ext cx="534987" cy="366713"/>
              </a:xfrm>
              <a:custGeom>
                <a:avLst/>
                <a:gdLst>
                  <a:gd name="T0" fmla="*/ 2147483646 w 520"/>
                  <a:gd name="T1" fmla="*/ 2147483646 h 357"/>
                  <a:gd name="T2" fmla="*/ 2147483646 w 520"/>
                  <a:gd name="T3" fmla="*/ 2147483646 h 357"/>
                  <a:gd name="T4" fmla="*/ 2147483646 w 520"/>
                  <a:gd name="T5" fmla="*/ 2147483646 h 357"/>
                  <a:gd name="T6" fmla="*/ 2147483646 w 520"/>
                  <a:gd name="T7" fmla="*/ 2147483646 h 357"/>
                  <a:gd name="T8" fmla="*/ 2147483646 w 520"/>
                  <a:gd name="T9" fmla="*/ 2147483646 h 357"/>
                  <a:gd name="T10" fmla="*/ 2147483646 w 520"/>
                  <a:gd name="T11" fmla="*/ 2147483646 h 357"/>
                  <a:gd name="T12" fmla="*/ 2147483646 w 520"/>
                  <a:gd name="T13" fmla="*/ 2147483646 h 357"/>
                  <a:gd name="T14" fmla="*/ 2147483646 w 520"/>
                  <a:gd name="T15" fmla="*/ 2147483646 h 357"/>
                  <a:gd name="T16" fmla="*/ 2147483646 w 520"/>
                  <a:gd name="T17" fmla="*/ 2147483646 h 357"/>
                  <a:gd name="T18" fmla="*/ 2147483646 w 520"/>
                  <a:gd name="T19" fmla="*/ 2147483646 h 357"/>
                  <a:gd name="T20" fmla="*/ 2147483646 w 520"/>
                  <a:gd name="T21" fmla="*/ 2147483646 h 357"/>
                  <a:gd name="T22" fmla="*/ 2147483646 w 520"/>
                  <a:gd name="T23" fmla="*/ 2147483646 h 357"/>
                  <a:gd name="T24" fmla="*/ 2147483646 w 520"/>
                  <a:gd name="T25" fmla="*/ 2147483646 h 357"/>
                  <a:gd name="T26" fmla="*/ 2147483646 w 520"/>
                  <a:gd name="T27" fmla="*/ 2147483646 h 357"/>
                  <a:gd name="T28" fmla="*/ 2147483646 w 520"/>
                  <a:gd name="T29" fmla="*/ 2147483646 h 357"/>
                  <a:gd name="T30" fmla="*/ 2147483646 w 520"/>
                  <a:gd name="T31" fmla="*/ 2147483646 h 357"/>
                  <a:gd name="T32" fmla="*/ 2147483646 w 520"/>
                  <a:gd name="T33" fmla="*/ 2147483646 h 357"/>
                  <a:gd name="T34" fmla="*/ 2147483646 w 520"/>
                  <a:gd name="T35" fmla="*/ 2147483646 h 357"/>
                  <a:gd name="T36" fmla="*/ 2147483646 w 520"/>
                  <a:gd name="T37" fmla="*/ 2147483646 h 357"/>
                  <a:gd name="T38" fmla="*/ 2147483646 w 520"/>
                  <a:gd name="T39" fmla="*/ 2147483646 h 357"/>
                  <a:gd name="T40" fmla="*/ 2147483646 w 520"/>
                  <a:gd name="T41" fmla="*/ 2147483646 h 357"/>
                  <a:gd name="T42" fmla="*/ 2147483646 w 520"/>
                  <a:gd name="T43" fmla="*/ 2147483646 h 357"/>
                  <a:gd name="T44" fmla="*/ 2147483646 w 520"/>
                  <a:gd name="T45" fmla="*/ 2147483646 h 357"/>
                  <a:gd name="T46" fmla="*/ 2147483646 w 520"/>
                  <a:gd name="T47" fmla="*/ 2147483646 h 357"/>
                  <a:gd name="T48" fmla="*/ 2147483646 w 520"/>
                  <a:gd name="T49" fmla="*/ 2147483646 h 357"/>
                  <a:gd name="T50" fmla="*/ 2147483646 w 520"/>
                  <a:gd name="T51" fmla="*/ 2147483646 h 357"/>
                  <a:gd name="T52" fmla="*/ 2147483646 w 520"/>
                  <a:gd name="T53" fmla="*/ 2147483646 h 357"/>
                  <a:gd name="T54" fmla="*/ 2147483646 w 520"/>
                  <a:gd name="T55" fmla="*/ 2147483646 h 357"/>
                  <a:gd name="T56" fmla="*/ 2147483646 w 520"/>
                  <a:gd name="T57" fmla="*/ 2147483646 h 357"/>
                  <a:gd name="T58" fmla="*/ 2147483646 w 520"/>
                  <a:gd name="T59" fmla="*/ 2147483646 h 357"/>
                  <a:gd name="T60" fmla="*/ 2147483646 w 520"/>
                  <a:gd name="T61" fmla="*/ 2147483646 h 357"/>
                  <a:gd name="T62" fmla="*/ 2147483646 w 520"/>
                  <a:gd name="T63" fmla="*/ 2147483646 h 357"/>
                  <a:gd name="T64" fmla="*/ 2147483646 w 520"/>
                  <a:gd name="T65" fmla="*/ 2147483646 h 357"/>
                  <a:gd name="T66" fmla="*/ 2147483646 w 520"/>
                  <a:gd name="T67" fmla="*/ 2147483646 h 357"/>
                  <a:gd name="T68" fmla="*/ 2147483646 w 520"/>
                  <a:gd name="T69" fmla="*/ 2147483646 h 357"/>
                  <a:gd name="T70" fmla="*/ 2147483646 w 520"/>
                  <a:gd name="T71" fmla="*/ 2147483646 h 357"/>
                  <a:gd name="T72" fmla="*/ 2147483646 w 520"/>
                  <a:gd name="T73" fmla="*/ 2147483646 h 357"/>
                  <a:gd name="T74" fmla="*/ 2147483646 w 520"/>
                  <a:gd name="T75" fmla="*/ 2147483646 h 357"/>
                  <a:gd name="T76" fmla="*/ 2147483646 w 520"/>
                  <a:gd name="T77" fmla="*/ 2147483646 h 357"/>
                  <a:gd name="T78" fmla="*/ 2147483646 w 520"/>
                  <a:gd name="T79" fmla="*/ 2147483646 h 357"/>
                  <a:gd name="T80" fmla="*/ 2147483646 w 520"/>
                  <a:gd name="T81" fmla="*/ 2147483646 h 357"/>
                  <a:gd name="T82" fmla="*/ 2147483646 w 520"/>
                  <a:gd name="T83" fmla="*/ 2147483646 h 357"/>
                  <a:gd name="T84" fmla="*/ 2147483646 w 520"/>
                  <a:gd name="T85" fmla="*/ 2147483646 h 357"/>
                  <a:gd name="T86" fmla="*/ 2147483646 w 520"/>
                  <a:gd name="T87" fmla="*/ 2147483646 h 357"/>
                  <a:gd name="T88" fmla="*/ 2147483646 w 520"/>
                  <a:gd name="T89" fmla="*/ 2147483646 h 357"/>
                  <a:gd name="T90" fmla="*/ 2147483646 w 520"/>
                  <a:gd name="T91" fmla="*/ 2147483646 h 357"/>
                  <a:gd name="T92" fmla="*/ 2147483646 w 520"/>
                  <a:gd name="T93" fmla="*/ 2147483646 h 357"/>
                  <a:gd name="T94" fmla="*/ 2147483646 w 520"/>
                  <a:gd name="T95" fmla="*/ 2147483646 h 357"/>
                  <a:gd name="T96" fmla="*/ 2147483646 w 520"/>
                  <a:gd name="T97" fmla="*/ 2147483646 h 357"/>
                  <a:gd name="T98" fmla="*/ 2147483646 w 520"/>
                  <a:gd name="T99" fmla="*/ 2147483646 h 357"/>
                  <a:gd name="T100" fmla="*/ 2147483646 w 520"/>
                  <a:gd name="T101" fmla="*/ 2147483646 h 357"/>
                  <a:gd name="T102" fmla="*/ 2147483646 w 520"/>
                  <a:gd name="T103" fmla="*/ 2147483646 h 357"/>
                  <a:gd name="T104" fmla="*/ 2147483646 w 520"/>
                  <a:gd name="T105" fmla="*/ 2147483646 h 357"/>
                  <a:gd name="T106" fmla="*/ 2147483646 w 520"/>
                  <a:gd name="T107" fmla="*/ 2147483646 h 357"/>
                  <a:gd name="T108" fmla="*/ 2147483646 w 520"/>
                  <a:gd name="T109" fmla="*/ 2147483646 h 357"/>
                  <a:gd name="T110" fmla="*/ 2147483646 w 520"/>
                  <a:gd name="T111" fmla="*/ 2147483646 h 357"/>
                  <a:gd name="T112" fmla="*/ 2147483646 w 520"/>
                  <a:gd name="T113" fmla="*/ 2147483646 h 357"/>
                  <a:gd name="T114" fmla="*/ 2147483646 w 520"/>
                  <a:gd name="T115" fmla="*/ 2147483646 h 357"/>
                  <a:gd name="T116" fmla="*/ 2147483646 w 520"/>
                  <a:gd name="T117" fmla="*/ 2147483646 h 357"/>
                  <a:gd name="T118" fmla="*/ 2147483646 w 520"/>
                  <a:gd name="T119" fmla="*/ 2147483646 h 357"/>
                  <a:gd name="T120" fmla="*/ 2147483646 w 520"/>
                  <a:gd name="T121" fmla="*/ 2147483646 h 357"/>
                  <a:gd name="T122" fmla="*/ 2147483646 w 520"/>
                  <a:gd name="T123" fmla="*/ 2147483646 h 357"/>
                  <a:gd name="T124" fmla="*/ 2147483646 w 520"/>
                  <a:gd name="T125" fmla="*/ 2147483646 h 35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20"/>
                  <a:gd name="T190" fmla="*/ 0 h 357"/>
                  <a:gd name="T191" fmla="*/ 520 w 520"/>
                  <a:gd name="T192" fmla="*/ 357 h 35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20" h="357">
                    <a:moveTo>
                      <a:pt x="372" y="356"/>
                    </a:moveTo>
                    <a:lnTo>
                      <a:pt x="371" y="356"/>
                    </a:lnTo>
                    <a:lnTo>
                      <a:pt x="370" y="357"/>
                    </a:lnTo>
                    <a:lnTo>
                      <a:pt x="370" y="356"/>
                    </a:lnTo>
                    <a:lnTo>
                      <a:pt x="369" y="357"/>
                    </a:lnTo>
                    <a:lnTo>
                      <a:pt x="369" y="356"/>
                    </a:lnTo>
                    <a:lnTo>
                      <a:pt x="370" y="356"/>
                    </a:lnTo>
                    <a:lnTo>
                      <a:pt x="370" y="355"/>
                    </a:lnTo>
                    <a:lnTo>
                      <a:pt x="369" y="355"/>
                    </a:lnTo>
                    <a:lnTo>
                      <a:pt x="369" y="354"/>
                    </a:lnTo>
                    <a:lnTo>
                      <a:pt x="370" y="354"/>
                    </a:lnTo>
                    <a:lnTo>
                      <a:pt x="369" y="353"/>
                    </a:lnTo>
                    <a:lnTo>
                      <a:pt x="368" y="353"/>
                    </a:lnTo>
                    <a:lnTo>
                      <a:pt x="367" y="353"/>
                    </a:lnTo>
                    <a:lnTo>
                      <a:pt x="366" y="353"/>
                    </a:lnTo>
                    <a:lnTo>
                      <a:pt x="366" y="352"/>
                    </a:lnTo>
                    <a:lnTo>
                      <a:pt x="365" y="352"/>
                    </a:lnTo>
                    <a:lnTo>
                      <a:pt x="364" y="352"/>
                    </a:lnTo>
                    <a:lnTo>
                      <a:pt x="363" y="352"/>
                    </a:lnTo>
                    <a:lnTo>
                      <a:pt x="362" y="352"/>
                    </a:lnTo>
                    <a:lnTo>
                      <a:pt x="362" y="351"/>
                    </a:lnTo>
                    <a:lnTo>
                      <a:pt x="361" y="350"/>
                    </a:lnTo>
                    <a:lnTo>
                      <a:pt x="361" y="351"/>
                    </a:lnTo>
                    <a:lnTo>
                      <a:pt x="360" y="350"/>
                    </a:lnTo>
                    <a:lnTo>
                      <a:pt x="360" y="349"/>
                    </a:lnTo>
                    <a:lnTo>
                      <a:pt x="359" y="348"/>
                    </a:lnTo>
                    <a:lnTo>
                      <a:pt x="359" y="347"/>
                    </a:lnTo>
                    <a:lnTo>
                      <a:pt x="360" y="348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9" y="346"/>
                    </a:lnTo>
                    <a:lnTo>
                      <a:pt x="358" y="345"/>
                    </a:lnTo>
                    <a:lnTo>
                      <a:pt x="357" y="345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4" y="343"/>
                    </a:lnTo>
                    <a:lnTo>
                      <a:pt x="353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9" y="342"/>
                    </a:lnTo>
                    <a:lnTo>
                      <a:pt x="349" y="343"/>
                    </a:lnTo>
                    <a:lnTo>
                      <a:pt x="348" y="343"/>
                    </a:lnTo>
                    <a:lnTo>
                      <a:pt x="348" y="344"/>
                    </a:lnTo>
                    <a:lnTo>
                      <a:pt x="346" y="344"/>
                    </a:lnTo>
                    <a:lnTo>
                      <a:pt x="345" y="344"/>
                    </a:lnTo>
                    <a:lnTo>
                      <a:pt x="344" y="344"/>
                    </a:lnTo>
                    <a:lnTo>
                      <a:pt x="344" y="345"/>
                    </a:lnTo>
                    <a:lnTo>
                      <a:pt x="343" y="345"/>
                    </a:lnTo>
                    <a:lnTo>
                      <a:pt x="342" y="345"/>
                    </a:lnTo>
                    <a:lnTo>
                      <a:pt x="341" y="346"/>
                    </a:lnTo>
                    <a:lnTo>
                      <a:pt x="341" y="345"/>
                    </a:lnTo>
                    <a:lnTo>
                      <a:pt x="340" y="346"/>
                    </a:lnTo>
                    <a:lnTo>
                      <a:pt x="339" y="346"/>
                    </a:lnTo>
                    <a:lnTo>
                      <a:pt x="338" y="346"/>
                    </a:lnTo>
                    <a:lnTo>
                      <a:pt x="338" y="347"/>
                    </a:lnTo>
                    <a:lnTo>
                      <a:pt x="337" y="346"/>
                    </a:lnTo>
                    <a:lnTo>
                      <a:pt x="336" y="347"/>
                    </a:lnTo>
                    <a:lnTo>
                      <a:pt x="336" y="346"/>
                    </a:lnTo>
                    <a:lnTo>
                      <a:pt x="336" y="347"/>
                    </a:lnTo>
                    <a:lnTo>
                      <a:pt x="335" y="347"/>
                    </a:lnTo>
                    <a:lnTo>
                      <a:pt x="335" y="348"/>
                    </a:lnTo>
                    <a:lnTo>
                      <a:pt x="335" y="349"/>
                    </a:lnTo>
                    <a:lnTo>
                      <a:pt x="336" y="350"/>
                    </a:lnTo>
                    <a:lnTo>
                      <a:pt x="337" y="351"/>
                    </a:lnTo>
                    <a:lnTo>
                      <a:pt x="337" y="352"/>
                    </a:lnTo>
                    <a:lnTo>
                      <a:pt x="338" y="352"/>
                    </a:lnTo>
                    <a:lnTo>
                      <a:pt x="339" y="353"/>
                    </a:lnTo>
                    <a:lnTo>
                      <a:pt x="340" y="353"/>
                    </a:lnTo>
                    <a:lnTo>
                      <a:pt x="340" y="354"/>
                    </a:lnTo>
                    <a:lnTo>
                      <a:pt x="340" y="355"/>
                    </a:lnTo>
                    <a:lnTo>
                      <a:pt x="341" y="355"/>
                    </a:lnTo>
                    <a:lnTo>
                      <a:pt x="341" y="356"/>
                    </a:lnTo>
                    <a:lnTo>
                      <a:pt x="342" y="357"/>
                    </a:lnTo>
                    <a:lnTo>
                      <a:pt x="341" y="357"/>
                    </a:lnTo>
                    <a:lnTo>
                      <a:pt x="341" y="356"/>
                    </a:lnTo>
                    <a:lnTo>
                      <a:pt x="340" y="356"/>
                    </a:lnTo>
                    <a:lnTo>
                      <a:pt x="339" y="356"/>
                    </a:lnTo>
                    <a:lnTo>
                      <a:pt x="340" y="355"/>
                    </a:lnTo>
                    <a:lnTo>
                      <a:pt x="339" y="355"/>
                    </a:lnTo>
                    <a:lnTo>
                      <a:pt x="340" y="355"/>
                    </a:lnTo>
                    <a:lnTo>
                      <a:pt x="340" y="354"/>
                    </a:lnTo>
                    <a:lnTo>
                      <a:pt x="338" y="354"/>
                    </a:lnTo>
                    <a:lnTo>
                      <a:pt x="339" y="354"/>
                    </a:lnTo>
                    <a:lnTo>
                      <a:pt x="338" y="354"/>
                    </a:lnTo>
                    <a:lnTo>
                      <a:pt x="337" y="354"/>
                    </a:lnTo>
                    <a:lnTo>
                      <a:pt x="337" y="353"/>
                    </a:lnTo>
                    <a:lnTo>
                      <a:pt x="336" y="353"/>
                    </a:lnTo>
                    <a:lnTo>
                      <a:pt x="336" y="352"/>
                    </a:lnTo>
                    <a:lnTo>
                      <a:pt x="335" y="352"/>
                    </a:lnTo>
                    <a:lnTo>
                      <a:pt x="336" y="351"/>
                    </a:lnTo>
                    <a:lnTo>
                      <a:pt x="335" y="351"/>
                    </a:lnTo>
                    <a:lnTo>
                      <a:pt x="334" y="351"/>
                    </a:lnTo>
                    <a:lnTo>
                      <a:pt x="335" y="350"/>
                    </a:lnTo>
                    <a:lnTo>
                      <a:pt x="334" y="350"/>
                    </a:lnTo>
                    <a:lnTo>
                      <a:pt x="334" y="349"/>
                    </a:lnTo>
                    <a:lnTo>
                      <a:pt x="333" y="350"/>
                    </a:lnTo>
                    <a:lnTo>
                      <a:pt x="334" y="350"/>
                    </a:lnTo>
                    <a:lnTo>
                      <a:pt x="333" y="350"/>
                    </a:lnTo>
                    <a:lnTo>
                      <a:pt x="334" y="351"/>
                    </a:lnTo>
                    <a:lnTo>
                      <a:pt x="333" y="351"/>
                    </a:lnTo>
                    <a:lnTo>
                      <a:pt x="333" y="352"/>
                    </a:lnTo>
                    <a:lnTo>
                      <a:pt x="333" y="351"/>
                    </a:lnTo>
                    <a:lnTo>
                      <a:pt x="333" y="350"/>
                    </a:lnTo>
                    <a:lnTo>
                      <a:pt x="332" y="350"/>
                    </a:lnTo>
                    <a:lnTo>
                      <a:pt x="332" y="349"/>
                    </a:lnTo>
                    <a:lnTo>
                      <a:pt x="332" y="348"/>
                    </a:lnTo>
                    <a:lnTo>
                      <a:pt x="332" y="347"/>
                    </a:lnTo>
                    <a:lnTo>
                      <a:pt x="333" y="346"/>
                    </a:lnTo>
                    <a:lnTo>
                      <a:pt x="332" y="346"/>
                    </a:lnTo>
                    <a:lnTo>
                      <a:pt x="332" y="347"/>
                    </a:lnTo>
                    <a:lnTo>
                      <a:pt x="332" y="346"/>
                    </a:lnTo>
                    <a:lnTo>
                      <a:pt x="331" y="346"/>
                    </a:lnTo>
                    <a:lnTo>
                      <a:pt x="330" y="346"/>
                    </a:lnTo>
                    <a:lnTo>
                      <a:pt x="330" y="345"/>
                    </a:lnTo>
                    <a:lnTo>
                      <a:pt x="331" y="345"/>
                    </a:lnTo>
                    <a:lnTo>
                      <a:pt x="332" y="345"/>
                    </a:lnTo>
                    <a:lnTo>
                      <a:pt x="333" y="345"/>
                    </a:lnTo>
                    <a:lnTo>
                      <a:pt x="333" y="344"/>
                    </a:lnTo>
                    <a:lnTo>
                      <a:pt x="332" y="344"/>
                    </a:lnTo>
                    <a:lnTo>
                      <a:pt x="333" y="343"/>
                    </a:lnTo>
                    <a:lnTo>
                      <a:pt x="332" y="343"/>
                    </a:lnTo>
                    <a:lnTo>
                      <a:pt x="332" y="342"/>
                    </a:lnTo>
                    <a:lnTo>
                      <a:pt x="333" y="342"/>
                    </a:lnTo>
                    <a:lnTo>
                      <a:pt x="334" y="342"/>
                    </a:lnTo>
                    <a:lnTo>
                      <a:pt x="334" y="341"/>
                    </a:lnTo>
                    <a:lnTo>
                      <a:pt x="333" y="341"/>
                    </a:lnTo>
                    <a:lnTo>
                      <a:pt x="332" y="341"/>
                    </a:lnTo>
                    <a:lnTo>
                      <a:pt x="333" y="340"/>
                    </a:lnTo>
                    <a:lnTo>
                      <a:pt x="333" y="339"/>
                    </a:lnTo>
                    <a:lnTo>
                      <a:pt x="334" y="339"/>
                    </a:lnTo>
                    <a:lnTo>
                      <a:pt x="334" y="340"/>
                    </a:lnTo>
                    <a:lnTo>
                      <a:pt x="333" y="340"/>
                    </a:lnTo>
                    <a:lnTo>
                      <a:pt x="334" y="340"/>
                    </a:lnTo>
                    <a:lnTo>
                      <a:pt x="335" y="340"/>
                    </a:lnTo>
                    <a:lnTo>
                      <a:pt x="334" y="341"/>
                    </a:lnTo>
                    <a:lnTo>
                      <a:pt x="335" y="341"/>
                    </a:lnTo>
                    <a:lnTo>
                      <a:pt x="336" y="341"/>
                    </a:lnTo>
                    <a:lnTo>
                      <a:pt x="335" y="341"/>
                    </a:lnTo>
                    <a:lnTo>
                      <a:pt x="335" y="342"/>
                    </a:lnTo>
                    <a:lnTo>
                      <a:pt x="336" y="342"/>
                    </a:lnTo>
                    <a:lnTo>
                      <a:pt x="337" y="342"/>
                    </a:lnTo>
                    <a:lnTo>
                      <a:pt x="337" y="343"/>
                    </a:lnTo>
                    <a:lnTo>
                      <a:pt x="336" y="344"/>
                    </a:lnTo>
                    <a:lnTo>
                      <a:pt x="336" y="343"/>
                    </a:lnTo>
                    <a:lnTo>
                      <a:pt x="336" y="344"/>
                    </a:lnTo>
                    <a:lnTo>
                      <a:pt x="335" y="345"/>
                    </a:lnTo>
                    <a:lnTo>
                      <a:pt x="336" y="345"/>
                    </a:lnTo>
                    <a:lnTo>
                      <a:pt x="336" y="344"/>
                    </a:lnTo>
                    <a:lnTo>
                      <a:pt x="337" y="344"/>
                    </a:lnTo>
                    <a:lnTo>
                      <a:pt x="337" y="343"/>
                    </a:lnTo>
                    <a:lnTo>
                      <a:pt x="337" y="344"/>
                    </a:lnTo>
                    <a:lnTo>
                      <a:pt x="337" y="345"/>
                    </a:lnTo>
                    <a:lnTo>
                      <a:pt x="337" y="344"/>
                    </a:lnTo>
                    <a:lnTo>
                      <a:pt x="338" y="344"/>
                    </a:lnTo>
                    <a:lnTo>
                      <a:pt x="338" y="343"/>
                    </a:lnTo>
                    <a:lnTo>
                      <a:pt x="337" y="343"/>
                    </a:lnTo>
                    <a:lnTo>
                      <a:pt x="338" y="342"/>
                    </a:lnTo>
                    <a:lnTo>
                      <a:pt x="338" y="341"/>
                    </a:lnTo>
                    <a:lnTo>
                      <a:pt x="337" y="341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39"/>
                    </a:lnTo>
                    <a:lnTo>
                      <a:pt x="337" y="339"/>
                    </a:lnTo>
                    <a:lnTo>
                      <a:pt x="338" y="338"/>
                    </a:lnTo>
                    <a:lnTo>
                      <a:pt x="337" y="338"/>
                    </a:lnTo>
                    <a:lnTo>
                      <a:pt x="338" y="337"/>
                    </a:lnTo>
                    <a:lnTo>
                      <a:pt x="339" y="337"/>
                    </a:lnTo>
                    <a:lnTo>
                      <a:pt x="338" y="337"/>
                    </a:lnTo>
                    <a:lnTo>
                      <a:pt x="338" y="338"/>
                    </a:lnTo>
                    <a:lnTo>
                      <a:pt x="339" y="338"/>
                    </a:lnTo>
                    <a:lnTo>
                      <a:pt x="339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40" y="339"/>
                    </a:lnTo>
                    <a:lnTo>
                      <a:pt x="341" y="338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2" y="339"/>
                    </a:lnTo>
                    <a:lnTo>
                      <a:pt x="343" y="339"/>
                    </a:lnTo>
                    <a:lnTo>
                      <a:pt x="344" y="339"/>
                    </a:lnTo>
                    <a:lnTo>
                      <a:pt x="344" y="338"/>
                    </a:lnTo>
                    <a:lnTo>
                      <a:pt x="344" y="337"/>
                    </a:lnTo>
                    <a:lnTo>
                      <a:pt x="344" y="338"/>
                    </a:lnTo>
                    <a:lnTo>
                      <a:pt x="345" y="338"/>
                    </a:lnTo>
                    <a:lnTo>
                      <a:pt x="345" y="337"/>
                    </a:lnTo>
                    <a:lnTo>
                      <a:pt x="345" y="336"/>
                    </a:lnTo>
                    <a:lnTo>
                      <a:pt x="346" y="337"/>
                    </a:lnTo>
                    <a:lnTo>
                      <a:pt x="346" y="336"/>
                    </a:lnTo>
                    <a:lnTo>
                      <a:pt x="346" y="335"/>
                    </a:lnTo>
                    <a:lnTo>
                      <a:pt x="346" y="334"/>
                    </a:lnTo>
                    <a:lnTo>
                      <a:pt x="345" y="334"/>
                    </a:lnTo>
                    <a:lnTo>
                      <a:pt x="346" y="333"/>
                    </a:lnTo>
                    <a:lnTo>
                      <a:pt x="346" y="334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8" y="335"/>
                    </a:lnTo>
                    <a:lnTo>
                      <a:pt x="348" y="334"/>
                    </a:lnTo>
                    <a:lnTo>
                      <a:pt x="348" y="333"/>
                    </a:lnTo>
                    <a:lnTo>
                      <a:pt x="349" y="333"/>
                    </a:lnTo>
                    <a:lnTo>
                      <a:pt x="350" y="333"/>
                    </a:lnTo>
                    <a:lnTo>
                      <a:pt x="350" y="332"/>
                    </a:lnTo>
                    <a:lnTo>
                      <a:pt x="350" y="331"/>
                    </a:lnTo>
                    <a:lnTo>
                      <a:pt x="350" y="330"/>
                    </a:lnTo>
                    <a:lnTo>
                      <a:pt x="350" y="329"/>
                    </a:lnTo>
                    <a:lnTo>
                      <a:pt x="351" y="330"/>
                    </a:lnTo>
                    <a:lnTo>
                      <a:pt x="351" y="329"/>
                    </a:lnTo>
                    <a:lnTo>
                      <a:pt x="351" y="328"/>
                    </a:lnTo>
                    <a:lnTo>
                      <a:pt x="352" y="328"/>
                    </a:lnTo>
                    <a:lnTo>
                      <a:pt x="352" y="327"/>
                    </a:lnTo>
                    <a:lnTo>
                      <a:pt x="353" y="327"/>
                    </a:lnTo>
                    <a:lnTo>
                      <a:pt x="352" y="327"/>
                    </a:lnTo>
                    <a:lnTo>
                      <a:pt x="351" y="327"/>
                    </a:lnTo>
                    <a:lnTo>
                      <a:pt x="351" y="328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50" y="327"/>
                    </a:lnTo>
                    <a:lnTo>
                      <a:pt x="349" y="328"/>
                    </a:lnTo>
                    <a:lnTo>
                      <a:pt x="348" y="328"/>
                    </a:lnTo>
                    <a:lnTo>
                      <a:pt x="349" y="328"/>
                    </a:lnTo>
                    <a:lnTo>
                      <a:pt x="348" y="329"/>
                    </a:lnTo>
                    <a:lnTo>
                      <a:pt x="348" y="328"/>
                    </a:lnTo>
                    <a:lnTo>
                      <a:pt x="347" y="328"/>
                    </a:lnTo>
                    <a:lnTo>
                      <a:pt x="347" y="327"/>
                    </a:lnTo>
                    <a:lnTo>
                      <a:pt x="348" y="327"/>
                    </a:lnTo>
                    <a:lnTo>
                      <a:pt x="349" y="327"/>
                    </a:lnTo>
                    <a:lnTo>
                      <a:pt x="350" y="326"/>
                    </a:lnTo>
                    <a:lnTo>
                      <a:pt x="351" y="326"/>
                    </a:lnTo>
                    <a:lnTo>
                      <a:pt x="351" y="325"/>
                    </a:lnTo>
                    <a:lnTo>
                      <a:pt x="352" y="325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3"/>
                    </a:lnTo>
                    <a:lnTo>
                      <a:pt x="353" y="323"/>
                    </a:lnTo>
                    <a:lnTo>
                      <a:pt x="352" y="323"/>
                    </a:lnTo>
                    <a:lnTo>
                      <a:pt x="351" y="323"/>
                    </a:lnTo>
                    <a:lnTo>
                      <a:pt x="351" y="322"/>
                    </a:lnTo>
                    <a:lnTo>
                      <a:pt x="352" y="321"/>
                    </a:lnTo>
                    <a:lnTo>
                      <a:pt x="352" y="320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18"/>
                    </a:lnTo>
                    <a:lnTo>
                      <a:pt x="354" y="318"/>
                    </a:lnTo>
                    <a:lnTo>
                      <a:pt x="354" y="319"/>
                    </a:lnTo>
                    <a:lnTo>
                      <a:pt x="354" y="318"/>
                    </a:lnTo>
                    <a:lnTo>
                      <a:pt x="355" y="318"/>
                    </a:lnTo>
                    <a:lnTo>
                      <a:pt x="354" y="318"/>
                    </a:lnTo>
                    <a:lnTo>
                      <a:pt x="354" y="317"/>
                    </a:lnTo>
                    <a:lnTo>
                      <a:pt x="353" y="316"/>
                    </a:lnTo>
                    <a:lnTo>
                      <a:pt x="352" y="316"/>
                    </a:lnTo>
                    <a:lnTo>
                      <a:pt x="352" y="315"/>
                    </a:lnTo>
                    <a:lnTo>
                      <a:pt x="352" y="314"/>
                    </a:lnTo>
                    <a:lnTo>
                      <a:pt x="352" y="313"/>
                    </a:lnTo>
                    <a:lnTo>
                      <a:pt x="353" y="313"/>
                    </a:lnTo>
                    <a:lnTo>
                      <a:pt x="353" y="312"/>
                    </a:lnTo>
                    <a:lnTo>
                      <a:pt x="352" y="313"/>
                    </a:lnTo>
                    <a:lnTo>
                      <a:pt x="352" y="312"/>
                    </a:lnTo>
                    <a:lnTo>
                      <a:pt x="351" y="312"/>
                    </a:lnTo>
                    <a:lnTo>
                      <a:pt x="352" y="312"/>
                    </a:lnTo>
                    <a:lnTo>
                      <a:pt x="352" y="311"/>
                    </a:lnTo>
                    <a:lnTo>
                      <a:pt x="352" y="310"/>
                    </a:lnTo>
                    <a:lnTo>
                      <a:pt x="353" y="310"/>
                    </a:lnTo>
                    <a:lnTo>
                      <a:pt x="353" y="309"/>
                    </a:lnTo>
                    <a:lnTo>
                      <a:pt x="354" y="309"/>
                    </a:lnTo>
                    <a:lnTo>
                      <a:pt x="353" y="309"/>
                    </a:lnTo>
                    <a:lnTo>
                      <a:pt x="354" y="308"/>
                    </a:lnTo>
                    <a:lnTo>
                      <a:pt x="355" y="308"/>
                    </a:lnTo>
                    <a:lnTo>
                      <a:pt x="355" y="307"/>
                    </a:lnTo>
                    <a:lnTo>
                      <a:pt x="354" y="307"/>
                    </a:lnTo>
                    <a:lnTo>
                      <a:pt x="353" y="308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6"/>
                    </a:lnTo>
                    <a:lnTo>
                      <a:pt x="353" y="307"/>
                    </a:lnTo>
                    <a:lnTo>
                      <a:pt x="352" y="307"/>
                    </a:lnTo>
                    <a:lnTo>
                      <a:pt x="352" y="306"/>
                    </a:lnTo>
                    <a:lnTo>
                      <a:pt x="353" y="306"/>
                    </a:lnTo>
                    <a:lnTo>
                      <a:pt x="353" y="305"/>
                    </a:lnTo>
                    <a:lnTo>
                      <a:pt x="354" y="305"/>
                    </a:lnTo>
                    <a:lnTo>
                      <a:pt x="353" y="305"/>
                    </a:lnTo>
                    <a:lnTo>
                      <a:pt x="353" y="304"/>
                    </a:lnTo>
                    <a:lnTo>
                      <a:pt x="353" y="303"/>
                    </a:lnTo>
                    <a:lnTo>
                      <a:pt x="353" y="302"/>
                    </a:lnTo>
                    <a:lnTo>
                      <a:pt x="352" y="302"/>
                    </a:lnTo>
                    <a:lnTo>
                      <a:pt x="352" y="301"/>
                    </a:lnTo>
                    <a:lnTo>
                      <a:pt x="353" y="300"/>
                    </a:lnTo>
                    <a:lnTo>
                      <a:pt x="353" y="299"/>
                    </a:lnTo>
                    <a:lnTo>
                      <a:pt x="354" y="299"/>
                    </a:lnTo>
                    <a:lnTo>
                      <a:pt x="354" y="298"/>
                    </a:lnTo>
                    <a:lnTo>
                      <a:pt x="354" y="297"/>
                    </a:lnTo>
                    <a:lnTo>
                      <a:pt x="353" y="297"/>
                    </a:lnTo>
                    <a:lnTo>
                      <a:pt x="354" y="297"/>
                    </a:lnTo>
                    <a:lnTo>
                      <a:pt x="353" y="296"/>
                    </a:lnTo>
                    <a:lnTo>
                      <a:pt x="354" y="296"/>
                    </a:lnTo>
                    <a:lnTo>
                      <a:pt x="354" y="295"/>
                    </a:lnTo>
                    <a:lnTo>
                      <a:pt x="355" y="295"/>
                    </a:lnTo>
                    <a:lnTo>
                      <a:pt x="355" y="294"/>
                    </a:lnTo>
                    <a:lnTo>
                      <a:pt x="356" y="295"/>
                    </a:lnTo>
                    <a:lnTo>
                      <a:pt x="357" y="295"/>
                    </a:lnTo>
                    <a:lnTo>
                      <a:pt x="357" y="294"/>
                    </a:lnTo>
                    <a:lnTo>
                      <a:pt x="357" y="293"/>
                    </a:lnTo>
                    <a:lnTo>
                      <a:pt x="356" y="293"/>
                    </a:lnTo>
                    <a:lnTo>
                      <a:pt x="357" y="292"/>
                    </a:lnTo>
                    <a:lnTo>
                      <a:pt x="356" y="292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8" y="291"/>
                    </a:lnTo>
                    <a:lnTo>
                      <a:pt x="358" y="290"/>
                    </a:lnTo>
                    <a:lnTo>
                      <a:pt x="359" y="290"/>
                    </a:lnTo>
                    <a:lnTo>
                      <a:pt x="359" y="291"/>
                    </a:lnTo>
                    <a:lnTo>
                      <a:pt x="358" y="291"/>
                    </a:lnTo>
                    <a:lnTo>
                      <a:pt x="359" y="291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0" y="291"/>
                    </a:lnTo>
                    <a:lnTo>
                      <a:pt x="361" y="291"/>
                    </a:lnTo>
                    <a:lnTo>
                      <a:pt x="361" y="292"/>
                    </a:lnTo>
                    <a:lnTo>
                      <a:pt x="360" y="293"/>
                    </a:lnTo>
                    <a:lnTo>
                      <a:pt x="361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2" y="292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89"/>
                    </a:lnTo>
                    <a:lnTo>
                      <a:pt x="363" y="290"/>
                    </a:lnTo>
                    <a:lnTo>
                      <a:pt x="364" y="290"/>
                    </a:lnTo>
                    <a:lnTo>
                      <a:pt x="365" y="290"/>
                    </a:lnTo>
                    <a:lnTo>
                      <a:pt x="365" y="291"/>
                    </a:lnTo>
                    <a:lnTo>
                      <a:pt x="365" y="290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7" y="289"/>
                    </a:lnTo>
                    <a:lnTo>
                      <a:pt x="368" y="288"/>
                    </a:lnTo>
                    <a:lnTo>
                      <a:pt x="367" y="288"/>
                    </a:lnTo>
                    <a:lnTo>
                      <a:pt x="366" y="288"/>
                    </a:lnTo>
                    <a:lnTo>
                      <a:pt x="365" y="288"/>
                    </a:lnTo>
                    <a:lnTo>
                      <a:pt x="366" y="288"/>
                    </a:lnTo>
                    <a:lnTo>
                      <a:pt x="366" y="287"/>
                    </a:lnTo>
                    <a:lnTo>
                      <a:pt x="365" y="287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7" y="285"/>
                    </a:lnTo>
                    <a:lnTo>
                      <a:pt x="368" y="285"/>
                    </a:lnTo>
                    <a:lnTo>
                      <a:pt x="368" y="284"/>
                    </a:lnTo>
                    <a:lnTo>
                      <a:pt x="368" y="283"/>
                    </a:lnTo>
                    <a:lnTo>
                      <a:pt x="369" y="283"/>
                    </a:lnTo>
                    <a:lnTo>
                      <a:pt x="369" y="282"/>
                    </a:lnTo>
                    <a:lnTo>
                      <a:pt x="370" y="282"/>
                    </a:lnTo>
                    <a:lnTo>
                      <a:pt x="370" y="281"/>
                    </a:lnTo>
                    <a:lnTo>
                      <a:pt x="371" y="281"/>
                    </a:lnTo>
                    <a:lnTo>
                      <a:pt x="371" y="280"/>
                    </a:lnTo>
                    <a:lnTo>
                      <a:pt x="371" y="281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3" y="282"/>
                    </a:lnTo>
                    <a:lnTo>
                      <a:pt x="372" y="281"/>
                    </a:lnTo>
                    <a:lnTo>
                      <a:pt x="373" y="281"/>
                    </a:lnTo>
                    <a:lnTo>
                      <a:pt x="374" y="281"/>
                    </a:lnTo>
                    <a:lnTo>
                      <a:pt x="374" y="282"/>
                    </a:lnTo>
                    <a:lnTo>
                      <a:pt x="374" y="283"/>
                    </a:lnTo>
                    <a:lnTo>
                      <a:pt x="375" y="282"/>
                    </a:lnTo>
                    <a:lnTo>
                      <a:pt x="376" y="282"/>
                    </a:lnTo>
                    <a:lnTo>
                      <a:pt x="377" y="282"/>
                    </a:lnTo>
                    <a:lnTo>
                      <a:pt x="378" y="282"/>
                    </a:lnTo>
                    <a:lnTo>
                      <a:pt x="378" y="283"/>
                    </a:lnTo>
                    <a:lnTo>
                      <a:pt x="379" y="283"/>
                    </a:lnTo>
                    <a:lnTo>
                      <a:pt x="380" y="283"/>
                    </a:lnTo>
                    <a:lnTo>
                      <a:pt x="380" y="282"/>
                    </a:lnTo>
                    <a:lnTo>
                      <a:pt x="379" y="281"/>
                    </a:lnTo>
                    <a:lnTo>
                      <a:pt x="379" y="280"/>
                    </a:lnTo>
                    <a:lnTo>
                      <a:pt x="378" y="280"/>
                    </a:lnTo>
                    <a:lnTo>
                      <a:pt x="378" y="279"/>
                    </a:lnTo>
                    <a:lnTo>
                      <a:pt x="378" y="278"/>
                    </a:lnTo>
                    <a:lnTo>
                      <a:pt x="379" y="278"/>
                    </a:lnTo>
                    <a:lnTo>
                      <a:pt x="378" y="277"/>
                    </a:lnTo>
                    <a:lnTo>
                      <a:pt x="377" y="277"/>
                    </a:lnTo>
                    <a:lnTo>
                      <a:pt x="377" y="276"/>
                    </a:lnTo>
                    <a:lnTo>
                      <a:pt x="377" y="274"/>
                    </a:lnTo>
                    <a:lnTo>
                      <a:pt x="376" y="274"/>
                    </a:lnTo>
                    <a:lnTo>
                      <a:pt x="375" y="274"/>
                    </a:lnTo>
                    <a:lnTo>
                      <a:pt x="375" y="273"/>
                    </a:lnTo>
                    <a:lnTo>
                      <a:pt x="376" y="272"/>
                    </a:lnTo>
                    <a:lnTo>
                      <a:pt x="376" y="271"/>
                    </a:lnTo>
                    <a:lnTo>
                      <a:pt x="377" y="271"/>
                    </a:lnTo>
                    <a:lnTo>
                      <a:pt x="377" y="270"/>
                    </a:lnTo>
                    <a:lnTo>
                      <a:pt x="376" y="270"/>
                    </a:lnTo>
                    <a:lnTo>
                      <a:pt x="376" y="269"/>
                    </a:lnTo>
                    <a:lnTo>
                      <a:pt x="376" y="268"/>
                    </a:lnTo>
                    <a:lnTo>
                      <a:pt x="375" y="269"/>
                    </a:lnTo>
                    <a:lnTo>
                      <a:pt x="374" y="269"/>
                    </a:lnTo>
                    <a:lnTo>
                      <a:pt x="373" y="268"/>
                    </a:lnTo>
                    <a:lnTo>
                      <a:pt x="374" y="267"/>
                    </a:lnTo>
                    <a:lnTo>
                      <a:pt x="374" y="266"/>
                    </a:lnTo>
                    <a:lnTo>
                      <a:pt x="374" y="265"/>
                    </a:lnTo>
                    <a:lnTo>
                      <a:pt x="374" y="264"/>
                    </a:lnTo>
                    <a:lnTo>
                      <a:pt x="374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2" y="267"/>
                    </a:lnTo>
                    <a:lnTo>
                      <a:pt x="372" y="268"/>
                    </a:lnTo>
                    <a:lnTo>
                      <a:pt x="371" y="268"/>
                    </a:lnTo>
                    <a:lnTo>
                      <a:pt x="371" y="267"/>
                    </a:lnTo>
                    <a:lnTo>
                      <a:pt x="371" y="266"/>
                    </a:lnTo>
                    <a:lnTo>
                      <a:pt x="370" y="265"/>
                    </a:lnTo>
                    <a:lnTo>
                      <a:pt x="369" y="265"/>
                    </a:lnTo>
                    <a:lnTo>
                      <a:pt x="369" y="266"/>
                    </a:lnTo>
                    <a:lnTo>
                      <a:pt x="370" y="267"/>
                    </a:lnTo>
                    <a:lnTo>
                      <a:pt x="369" y="267"/>
                    </a:lnTo>
                    <a:lnTo>
                      <a:pt x="369" y="266"/>
                    </a:lnTo>
                    <a:lnTo>
                      <a:pt x="368" y="267"/>
                    </a:lnTo>
                    <a:lnTo>
                      <a:pt x="368" y="268"/>
                    </a:lnTo>
                    <a:lnTo>
                      <a:pt x="367" y="268"/>
                    </a:lnTo>
                    <a:lnTo>
                      <a:pt x="366" y="268"/>
                    </a:lnTo>
                    <a:lnTo>
                      <a:pt x="367" y="267"/>
                    </a:lnTo>
                    <a:lnTo>
                      <a:pt x="366" y="267"/>
                    </a:lnTo>
                    <a:lnTo>
                      <a:pt x="365" y="267"/>
                    </a:lnTo>
                    <a:lnTo>
                      <a:pt x="364" y="266"/>
                    </a:lnTo>
                    <a:lnTo>
                      <a:pt x="365" y="265"/>
                    </a:lnTo>
                    <a:lnTo>
                      <a:pt x="365" y="264"/>
                    </a:lnTo>
                    <a:lnTo>
                      <a:pt x="364" y="264"/>
                    </a:lnTo>
                    <a:lnTo>
                      <a:pt x="364" y="263"/>
                    </a:lnTo>
                    <a:lnTo>
                      <a:pt x="365" y="263"/>
                    </a:lnTo>
                    <a:lnTo>
                      <a:pt x="366" y="263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4" y="262"/>
                    </a:lnTo>
                    <a:lnTo>
                      <a:pt x="363" y="262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3" y="263"/>
                    </a:lnTo>
                    <a:lnTo>
                      <a:pt x="363" y="264"/>
                    </a:lnTo>
                    <a:lnTo>
                      <a:pt x="362" y="264"/>
                    </a:lnTo>
                    <a:lnTo>
                      <a:pt x="361" y="264"/>
                    </a:lnTo>
                    <a:lnTo>
                      <a:pt x="360" y="263"/>
                    </a:lnTo>
                    <a:lnTo>
                      <a:pt x="359" y="263"/>
                    </a:lnTo>
                    <a:lnTo>
                      <a:pt x="358" y="263"/>
                    </a:lnTo>
                    <a:lnTo>
                      <a:pt x="359" y="264"/>
                    </a:lnTo>
                    <a:lnTo>
                      <a:pt x="359" y="265"/>
                    </a:lnTo>
                    <a:lnTo>
                      <a:pt x="358" y="265"/>
                    </a:lnTo>
                    <a:lnTo>
                      <a:pt x="358" y="266"/>
                    </a:lnTo>
                    <a:lnTo>
                      <a:pt x="357" y="266"/>
                    </a:lnTo>
                    <a:lnTo>
                      <a:pt x="357" y="265"/>
                    </a:lnTo>
                    <a:lnTo>
                      <a:pt x="357" y="264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6" y="263"/>
                    </a:lnTo>
                    <a:lnTo>
                      <a:pt x="355" y="263"/>
                    </a:lnTo>
                    <a:lnTo>
                      <a:pt x="355" y="262"/>
                    </a:lnTo>
                    <a:lnTo>
                      <a:pt x="355" y="261"/>
                    </a:lnTo>
                    <a:lnTo>
                      <a:pt x="354" y="261"/>
                    </a:lnTo>
                    <a:lnTo>
                      <a:pt x="354" y="262"/>
                    </a:lnTo>
                    <a:lnTo>
                      <a:pt x="354" y="263"/>
                    </a:lnTo>
                    <a:lnTo>
                      <a:pt x="352" y="263"/>
                    </a:lnTo>
                    <a:lnTo>
                      <a:pt x="351" y="262"/>
                    </a:lnTo>
                    <a:lnTo>
                      <a:pt x="350" y="262"/>
                    </a:lnTo>
                    <a:lnTo>
                      <a:pt x="350" y="263"/>
                    </a:lnTo>
                    <a:lnTo>
                      <a:pt x="350" y="264"/>
                    </a:lnTo>
                    <a:lnTo>
                      <a:pt x="349" y="265"/>
                    </a:lnTo>
                    <a:lnTo>
                      <a:pt x="348" y="265"/>
                    </a:lnTo>
                    <a:lnTo>
                      <a:pt x="347" y="264"/>
                    </a:lnTo>
                    <a:lnTo>
                      <a:pt x="346" y="264"/>
                    </a:lnTo>
                    <a:lnTo>
                      <a:pt x="346" y="265"/>
                    </a:lnTo>
                    <a:lnTo>
                      <a:pt x="345" y="264"/>
                    </a:lnTo>
                    <a:lnTo>
                      <a:pt x="344" y="264"/>
                    </a:lnTo>
                    <a:lnTo>
                      <a:pt x="343" y="265"/>
                    </a:lnTo>
                    <a:lnTo>
                      <a:pt x="342" y="264"/>
                    </a:lnTo>
                    <a:lnTo>
                      <a:pt x="341" y="264"/>
                    </a:lnTo>
                    <a:lnTo>
                      <a:pt x="340" y="263"/>
                    </a:lnTo>
                    <a:lnTo>
                      <a:pt x="341" y="263"/>
                    </a:lnTo>
                    <a:lnTo>
                      <a:pt x="341" y="262"/>
                    </a:lnTo>
                    <a:lnTo>
                      <a:pt x="342" y="262"/>
                    </a:lnTo>
                    <a:lnTo>
                      <a:pt x="342" y="261"/>
                    </a:lnTo>
                    <a:lnTo>
                      <a:pt x="342" y="260"/>
                    </a:lnTo>
                    <a:lnTo>
                      <a:pt x="341" y="259"/>
                    </a:lnTo>
                    <a:lnTo>
                      <a:pt x="340" y="259"/>
                    </a:lnTo>
                    <a:lnTo>
                      <a:pt x="341" y="260"/>
                    </a:lnTo>
                    <a:lnTo>
                      <a:pt x="340" y="260"/>
                    </a:lnTo>
                    <a:lnTo>
                      <a:pt x="339" y="261"/>
                    </a:lnTo>
                    <a:lnTo>
                      <a:pt x="339" y="262"/>
                    </a:lnTo>
                    <a:lnTo>
                      <a:pt x="338" y="262"/>
                    </a:lnTo>
                    <a:lnTo>
                      <a:pt x="337" y="262"/>
                    </a:lnTo>
                    <a:lnTo>
                      <a:pt x="337" y="263"/>
                    </a:lnTo>
                    <a:lnTo>
                      <a:pt x="339" y="264"/>
                    </a:lnTo>
                    <a:lnTo>
                      <a:pt x="339" y="266"/>
                    </a:lnTo>
                    <a:lnTo>
                      <a:pt x="338" y="266"/>
                    </a:lnTo>
                    <a:lnTo>
                      <a:pt x="337" y="266"/>
                    </a:lnTo>
                    <a:lnTo>
                      <a:pt x="337" y="264"/>
                    </a:lnTo>
                    <a:lnTo>
                      <a:pt x="337" y="263"/>
                    </a:lnTo>
                    <a:lnTo>
                      <a:pt x="336" y="261"/>
                    </a:lnTo>
                    <a:lnTo>
                      <a:pt x="335" y="261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3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0" y="262"/>
                    </a:lnTo>
                    <a:lnTo>
                      <a:pt x="330" y="261"/>
                    </a:lnTo>
                    <a:lnTo>
                      <a:pt x="330" y="260"/>
                    </a:lnTo>
                    <a:lnTo>
                      <a:pt x="330" y="259"/>
                    </a:lnTo>
                    <a:lnTo>
                      <a:pt x="330" y="258"/>
                    </a:lnTo>
                    <a:lnTo>
                      <a:pt x="329" y="258"/>
                    </a:lnTo>
                    <a:lnTo>
                      <a:pt x="329" y="259"/>
                    </a:lnTo>
                    <a:lnTo>
                      <a:pt x="328" y="260"/>
                    </a:lnTo>
                    <a:lnTo>
                      <a:pt x="329" y="260"/>
                    </a:lnTo>
                    <a:lnTo>
                      <a:pt x="328" y="261"/>
                    </a:lnTo>
                    <a:lnTo>
                      <a:pt x="327" y="261"/>
                    </a:lnTo>
                    <a:lnTo>
                      <a:pt x="325" y="260"/>
                    </a:lnTo>
                    <a:lnTo>
                      <a:pt x="325" y="259"/>
                    </a:lnTo>
                    <a:lnTo>
                      <a:pt x="324" y="259"/>
                    </a:lnTo>
                    <a:lnTo>
                      <a:pt x="323" y="259"/>
                    </a:lnTo>
                    <a:lnTo>
                      <a:pt x="322" y="259"/>
                    </a:lnTo>
                    <a:lnTo>
                      <a:pt x="321" y="259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0" y="261"/>
                    </a:lnTo>
                    <a:lnTo>
                      <a:pt x="320" y="260"/>
                    </a:lnTo>
                    <a:lnTo>
                      <a:pt x="320" y="259"/>
                    </a:lnTo>
                    <a:lnTo>
                      <a:pt x="320" y="258"/>
                    </a:lnTo>
                    <a:lnTo>
                      <a:pt x="320" y="257"/>
                    </a:lnTo>
                    <a:lnTo>
                      <a:pt x="319" y="257"/>
                    </a:lnTo>
                    <a:lnTo>
                      <a:pt x="318" y="257"/>
                    </a:lnTo>
                    <a:lnTo>
                      <a:pt x="318" y="258"/>
                    </a:lnTo>
                    <a:lnTo>
                      <a:pt x="317" y="259"/>
                    </a:lnTo>
                    <a:lnTo>
                      <a:pt x="316" y="259"/>
                    </a:lnTo>
                    <a:lnTo>
                      <a:pt x="316" y="258"/>
                    </a:lnTo>
                    <a:lnTo>
                      <a:pt x="315" y="258"/>
                    </a:lnTo>
                    <a:lnTo>
                      <a:pt x="313" y="258"/>
                    </a:lnTo>
                    <a:lnTo>
                      <a:pt x="312" y="257"/>
                    </a:lnTo>
                    <a:lnTo>
                      <a:pt x="311" y="257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7" y="255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3" y="255"/>
                    </a:lnTo>
                    <a:lnTo>
                      <a:pt x="303" y="256"/>
                    </a:lnTo>
                    <a:lnTo>
                      <a:pt x="303" y="257"/>
                    </a:lnTo>
                    <a:lnTo>
                      <a:pt x="302" y="256"/>
                    </a:lnTo>
                    <a:lnTo>
                      <a:pt x="301" y="256"/>
                    </a:lnTo>
                    <a:lnTo>
                      <a:pt x="300" y="255"/>
                    </a:lnTo>
                    <a:lnTo>
                      <a:pt x="300" y="254"/>
                    </a:lnTo>
                    <a:lnTo>
                      <a:pt x="299" y="253"/>
                    </a:lnTo>
                    <a:lnTo>
                      <a:pt x="298" y="252"/>
                    </a:lnTo>
                    <a:lnTo>
                      <a:pt x="298" y="251"/>
                    </a:lnTo>
                    <a:lnTo>
                      <a:pt x="297" y="251"/>
                    </a:lnTo>
                    <a:lnTo>
                      <a:pt x="297" y="252"/>
                    </a:lnTo>
                    <a:lnTo>
                      <a:pt x="296" y="252"/>
                    </a:lnTo>
                    <a:lnTo>
                      <a:pt x="295" y="252"/>
                    </a:lnTo>
                    <a:lnTo>
                      <a:pt x="294" y="252"/>
                    </a:lnTo>
                    <a:lnTo>
                      <a:pt x="294" y="251"/>
                    </a:lnTo>
                    <a:lnTo>
                      <a:pt x="294" y="250"/>
                    </a:lnTo>
                    <a:lnTo>
                      <a:pt x="294" y="249"/>
                    </a:lnTo>
                    <a:lnTo>
                      <a:pt x="293" y="248"/>
                    </a:lnTo>
                    <a:lnTo>
                      <a:pt x="292" y="247"/>
                    </a:lnTo>
                    <a:lnTo>
                      <a:pt x="291" y="246"/>
                    </a:lnTo>
                    <a:lnTo>
                      <a:pt x="292" y="245"/>
                    </a:lnTo>
                    <a:lnTo>
                      <a:pt x="291" y="243"/>
                    </a:lnTo>
                    <a:lnTo>
                      <a:pt x="290" y="242"/>
                    </a:lnTo>
                    <a:lnTo>
                      <a:pt x="289" y="241"/>
                    </a:lnTo>
                    <a:lnTo>
                      <a:pt x="289" y="240"/>
                    </a:lnTo>
                    <a:lnTo>
                      <a:pt x="289" y="239"/>
                    </a:lnTo>
                    <a:lnTo>
                      <a:pt x="288" y="239"/>
                    </a:lnTo>
                    <a:lnTo>
                      <a:pt x="287" y="238"/>
                    </a:lnTo>
                    <a:lnTo>
                      <a:pt x="286" y="237"/>
                    </a:lnTo>
                    <a:lnTo>
                      <a:pt x="285" y="237"/>
                    </a:lnTo>
                    <a:lnTo>
                      <a:pt x="284" y="236"/>
                    </a:lnTo>
                    <a:lnTo>
                      <a:pt x="284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3" y="232"/>
                    </a:lnTo>
                    <a:lnTo>
                      <a:pt x="283" y="231"/>
                    </a:lnTo>
                    <a:lnTo>
                      <a:pt x="283" y="230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0"/>
                    </a:lnTo>
                    <a:lnTo>
                      <a:pt x="281" y="229"/>
                    </a:lnTo>
                    <a:lnTo>
                      <a:pt x="281" y="228"/>
                    </a:lnTo>
                    <a:lnTo>
                      <a:pt x="281" y="227"/>
                    </a:lnTo>
                    <a:lnTo>
                      <a:pt x="281" y="226"/>
                    </a:lnTo>
                    <a:lnTo>
                      <a:pt x="281" y="225"/>
                    </a:lnTo>
                    <a:lnTo>
                      <a:pt x="280" y="224"/>
                    </a:lnTo>
                    <a:lnTo>
                      <a:pt x="279" y="225"/>
                    </a:lnTo>
                    <a:lnTo>
                      <a:pt x="278" y="225"/>
                    </a:lnTo>
                    <a:lnTo>
                      <a:pt x="278" y="224"/>
                    </a:lnTo>
                    <a:lnTo>
                      <a:pt x="278" y="223"/>
                    </a:lnTo>
                    <a:lnTo>
                      <a:pt x="278" y="222"/>
                    </a:lnTo>
                    <a:lnTo>
                      <a:pt x="277" y="222"/>
                    </a:lnTo>
                    <a:lnTo>
                      <a:pt x="276" y="223"/>
                    </a:lnTo>
                    <a:lnTo>
                      <a:pt x="274" y="224"/>
                    </a:lnTo>
                    <a:lnTo>
                      <a:pt x="273" y="224"/>
                    </a:lnTo>
                    <a:lnTo>
                      <a:pt x="273" y="223"/>
                    </a:lnTo>
                    <a:lnTo>
                      <a:pt x="274" y="222"/>
                    </a:lnTo>
                    <a:lnTo>
                      <a:pt x="274" y="221"/>
                    </a:lnTo>
                    <a:lnTo>
                      <a:pt x="274" y="220"/>
                    </a:lnTo>
                    <a:lnTo>
                      <a:pt x="273" y="219"/>
                    </a:lnTo>
                    <a:lnTo>
                      <a:pt x="272" y="219"/>
                    </a:lnTo>
                    <a:lnTo>
                      <a:pt x="271" y="219"/>
                    </a:lnTo>
                    <a:lnTo>
                      <a:pt x="271" y="218"/>
                    </a:lnTo>
                    <a:lnTo>
                      <a:pt x="271" y="217"/>
                    </a:lnTo>
                    <a:lnTo>
                      <a:pt x="272" y="217"/>
                    </a:lnTo>
                    <a:lnTo>
                      <a:pt x="273" y="216"/>
                    </a:lnTo>
                    <a:lnTo>
                      <a:pt x="274" y="215"/>
                    </a:lnTo>
                    <a:lnTo>
                      <a:pt x="274" y="214"/>
                    </a:lnTo>
                    <a:lnTo>
                      <a:pt x="272" y="212"/>
                    </a:lnTo>
                    <a:lnTo>
                      <a:pt x="271" y="211"/>
                    </a:lnTo>
                    <a:lnTo>
                      <a:pt x="270" y="211"/>
                    </a:lnTo>
                    <a:lnTo>
                      <a:pt x="270" y="210"/>
                    </a:lnTo>
                    <a:lnTo>
                      <a:pt x="269" y="210"/>
                    </a:lnTo>
                    <a:lnTo>
                      <a:pt x="270" y="209"/>
                    </a:lnTo>
                    <a:lnTo>
                      <a:pt x="269" y="209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69" y="206"/>
                    </a:lnTo>
                    <a:lnTo>
                      <a:pt x="268" y="206"/>
                    </a:lnTo>
                    <a:lnTo>
                      <a:pt x="267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4" y="203"/>
                    </a:lnTo>
                    <a:lnTo>
                      <a:pt x="263" y="203"/>
                    </a:lnTo>
                    <a:lnTo>
                      <a:pt x="263" y="204"/>
                    </a:lnTo>
                    <a:lnTo>
                      <a:pt x="262" y="205"/>
                    </a:lnTo>
                    <a:lnTo>
                      <a:pt x="261" y="204"/>
                    </a:lnTo>
                    <a:lnTo>
                      <a:pt x="261" y="203"/>
                    </a:lnTo>
                    <a:lnTo>
                      <a:pt x="261" y="202"/>
                    </a:lnTo>
                    <a:lnTo>
                      <a:pt x="261" y="201"/>
                    </a:lnTo>
                    <a:lnTo>
                      <a:pt x="261" y="200"/>
                    </a:lnTo>
                    <a:lnTo>
                      <a:pt x="260" y="199"/>
                    </a:lnTo>
                    <a:lnTo>
                      <a:pt x="259" y="199"/>
                    </a:lnTo>
                    <a:lnTo>
                      <a:pt x="258" y="199"/>
                    </a:lnTo>
                    <a:lnTo>
                      <a:pt x="258" y="198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6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6" y="194"/>
                    </a:lnTo>
                    <a:lnTo>
                      <a:pt x="256" y="193"/>
                    </a:lnTo>
                    <a:lnTo>
                      <a:pt x="256" y="192"/>
                    </a:lnTo>
                    <a:lnTo>
                      <a:pt x="256" y="191"/>
                    </a:lnTo>
                    <a:lnTo>
                      <a:pt x="255" y="190"/>
                    </a:lnTo>
                    <a:lnTo>
                      <a:pt x="254" y="190"/>
                    </a:lnTo>
                    <a:lnTo>
                      <a:pt x="253" y="190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51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49" y="187"/>
                    </a:lnTo>
                    <a:lnTo>
                      <a:pt x="247" y="185"/>
                    </a:lnTo>
                    <a:lnTo>
                      <a:pt x="246" y="184"/>
                    </a:lnTo>
                    <a:lnTo>
                      <a:pt x="245" y="184"/>
                    </a:lnTo>
                    <a:lnTo>
                      <a:pt x="244" y="184"/>
                    </a:lnTo>
                    <a:lnTo>
                      <a:pt x="243" y="183"/>
                    </a:lnTo>
                    <a:lnTo>
                      <a:pt x="242" y="184"/>
                    </a:lnTo>
                    <a:lnTo>
                      <a:pt x="241" y="184"/>
                    </a:lnTo>
                    <a:lnTo>
                      <a:pt x="241" y="183"/>
                    </a:lnTo>
                    <a:lnTo>
                      <a:pt x="241" y="182"/>
                    </a:lnTo>
                    <a:lnTo>
                      <a:pt x="240" y="181"/>
                    </a:lnTo>
                    <a:lnTo>
                      <a:pt x="239" y="181"/>
                    </a:lnTo>
                    <a:lnTo>
                      <a:pt x="238" y="181"/>
                    </a:lnTo>
                    <a:lnTo>
                      <a:pt x="238" y="180"/>
                    </a:lnTo>
                    <a:lnTo>
                      <a:pt x="239" y="179"/>
                    </a:lnTo>
                    <a:lnTo>
                      <a:pt x="239" y="178"/>
                    </a:lnTo>
                    <a:lnTo>
                      <a:pt x="238" y="178"/>
                    </a:lnTo>
                    <a:lnTo>
                      <a:pt x="237" y="178"/>
                    </a:lnTo>
                    <a:lnTo>
                      <a:pt x="236" y="178"/>
                    </a:lnTo>
                    <a:lnTo>
                      <a:pt x="235" y="177"/>
                    </a:lnTo>
                    <a:lnTo>
                      <a:pt x="236" y="176"/>
                    </a:lnTo>
                    <a:lnTo>
                      <a:pt x="236" y="175"/>
                    </a:lnTo>
                    <a:lnTo>
                      <a:pt x="235" y="175"/>
                    </a:lnTo>
                    <a:lnTo>
                      <a:pt x="235" y="174"/>
                    </a:lnTo>
                    <a:lnTo>
                      <a:pt x="235" y="173"/>
                    </a:lnTo>
                    <a:lnTo>
                      <a:pt x="235" y="172"/>
                    </a:lnTo>
                    <a:lnTo>
                      <a:pt x="234" y="172"/>
                    </a:lnTo>
                    <a:lnTo>
                      <a:pt x="233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1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0" y="168"/>
                    </a:lnTo>
                    <a:lnTo>
                      <a:pt x="229" y="167"/>
                    </a:lnTo>
                    <a:lnTo>
                      <a:pt x="228" y="167"/>
                    </a:lnTo>
                    <a:lnTo>
                      <a:pt x="227" y="167"/>
                    </a:lnTo>
                    <a:lnTo>
                      <a:pt x="227" y="168"/>
                    </a:lnTo>
                    <a:lnTo>
                      <a:pt x="226" y="168"/>
                    </a:lnTo>
                    <a:lnTo>
                      <a:pt x="226" y="169"/>
                    </a:lnTo>
                    <a:lnTo>
                      <a:pt x="226" y="170"/>
                    </a:lnTo>
                    <a:lnTo>
                      <a:pt x="225" y="170"/>
                    </a:lnTo>
                    <a:lnTo>
                      <a:pt x="224" y="170"/>
                    </a:lnTo>
                    <a:lnTo>
                      <a:pt x="224" y="169"/>
                    </a:lnTo>
                    <a:lnTo>
                      <a:pt x="224" y="168"/>
                    </a:lnTo>
                    <a:lnTo>
                      <a:pt x="224" y="167"/>
                    </a:lnTo>
                    <a:lnTo>
                      <a:pt x="223" y="166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0" y="164"/>
                    </a:lnTo>
                    <a:lnTo>
                      <a:pt x="220" y="163"/>
                    </a:lnTo>
                    <a:lnTo>
                      <a:pt x="220" y="162"/>
                    </a:lnTo>
                    <a:lnTo>
                      <a:pt x="220" y="161"/>
                    </a:lnTo>
                    <a:lnTo>
                      <a:pt x="220" y="160"/>
                    </a:lnTo>
                    <a:lnTo>
                      <a:pt x="219" y="159"/>
                    </a:lnTo>
                    <a:lnTo>
                      <a:pt x="218" y="159"/>
                    </a:lnTo>
                    <a:lnTo>
                      <a:pt x="217" y="159"/>
                    </a:lnTo>
                    <a:lnTo>
                      <a:pt x="216" y="159"/>
                    </a:lnTo>
                    <a:lnTo>
                      <a:pt x="215" y="159"/>
                    </a:lnTo>
                    <a:lnTo>
                      <a:pt x="214" y="159"/>
                    </a:lnTo>
                    <a:lnTo>
                      <a:pt x="213" y="159"/>
                    </a:lnTo>
                    <a:lnTo>
                      <a:pt x="213" y="160"/>
                    </a:lnTo>
                    <a:lnTo>
                      <a:pt x="213" y="161"/>
                    </a:lnTo>
                    <a:lnTo>
                      <a:pt x="212" y="162"/>
                    </a:lnTo>
                    <a:lnTo>
                      <a:pt x="211" y="161"/>
                    </a:lnTo>
                    <a:lnTo>
                      <a:pt x="210" y="160"/>
                    </a:lnTo>
                    <a:lnTo>
                      <a:pt x="210" y="159"/>
                    </a:lnTo>
                    <a:lnTo>
                      <a:pt x="211" y="157"/>
                    </a:lnTo>
                    <a:lnTo>
                      <a:pt x="211" y="156"/>
                    </a:lnTo>
                    <a:lnTo>
                      <a:pt x="211" y="155"/>
                    </a:lnTo>
                    <a:lnTo>
                      <a:pt x="210" y="155"/>
                    </a:lnTo>
                    <a:lnTo>
                      <a:pt x="209" y="156"/>
                    </a:lnTo>
                    <a:lnTo>
                      <a:pt x="208" y="157"/>
                    </a:lnTo>
                    <a:lnTo>
                      <a:pt x="207" y="157"/>
                    </a:lnTo>
                    <a:lnTo>
                      <a:pt x="206" y="157"/>
                    </a:lnTo>
                    <a:lnTo>
                      <a:pt x="206" y="156"/>
                    </a:lnTo>
                    <a:lnTo>
                      <a:pt x="206" y="155"/>
                    </a:lnTo>
                    <a:lnTo>
                      <a:pt x="207" y="154"/>
                    </a:lnTo>
                    <a:lnTo>
                      <a:pt x="207" y="153"/>
                    </a:lnTo>
                    <a:lnTo>
                      <a:pt x="207" y="152"/>
                    </a:lnTo>
                    <a:lnTo>
                      <a:pt x="206" y="151"/>
                    </a:lnTo>
                    <a:lnTo>
                      <a:pt x="205" y="152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3" y="151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199" y="150"/>
                    </a:lnTo>
                    <a:lnTo>
                      <a:pt x="199" y="152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6" y="151"/>
                    </a:lnTo>
                    <a:lnTo>
                      <a:pt x="195" y="151"/>
                    </a:lnTo>
                    <a:lnTo>
                      <a:pt x="195" y="150"/>
                    </a:lnTo>
                    <a:lnTo>
                      <a:pt x="194" y="150"/>
                    </a:lnTo>
                    <a:lnTo>
                      <a:pt x="193" y="150"/>
                    </a:lnTo>
                    <a:lnTo>
                      <a:pt x="192" y="151"/>
                    </a:lnTo>
                    <a:lnTo>
                      <a:pt x="191" y="151"/>
                    </a:lnTo>
                    <a:lnTo>
                      <a:pt x="190" y="151"/>
                    </a:lnTo>
                    <a:lnTo>
                      <a:pt x="190" y="152"/>
                    </a:lnTo>
                    <a:lnTo>
                      <a:pt x="191" y="153"/>
                    </a:lnTo>
                    <a:lnTo>
                      <a:pt x="192" y="154"/>
                    </a:lnTo>
                    <a:lnTo>
                      <a:pt x="192" y="155"/>
                    </a:lnTo>
                    <a:lnTo>
                      <a:pt x="191" y="155"/>
                    </a:lnTo>
                    <a:lnTo>
                      <a:pt x="190" y="154"/>
                    </a:lnTo>
                    <a:lnTo>
                      <a:pt x="189" y="154"/>
                    </a:lnTo>
                    <a:lnTo>
                      <a:pt x="189" y="153"/>
                    </a:lnTo>
                    <a:lnTo>
                      <a:pt x="188" y="153"/>
                    </a:lnTo>
                    <a:lnTo>
                      <a:pt x="187" y="154"/>
                    </a:lnTo>
                    <a:lnTo>
                      <a:pt x="186" y="154"/>
                    </a:lnTo>
                    <a:lnTo>
                      <a:pt x="185" y="154"/>
                    </a:lnTo>
                    <a:lnTo>
                      <a:pt x="185" y="153"/>
                    </a:lnTo>
                    <a:lnTo>
                      <a:pt x="186" y="151"/>
                    </a:lnTo>
                    <a:lnTo>
                      <a:pt x="186" y="150"/>
                    </a:lnTo>
                    <a:lnTo>
                      <a:pt x="186" y="149"/>
                    </a:lnTo>
                    <a:lnTo>
                      <a:pt x="185" y="149"/>
                    </a:lnTo>
                    <a:lnTo>
                      <a:pt x="184" y="149"/>
                    </a:lnTo>
                    <a:lnTo>
                      <a:pt x="183" y="150"/>
                    </a:lnTo>
                    <a:lnTo>
                      <a:pt x="183" y="152"/>
                    </a:lnTo>
                    <a:lnTo>
                      <a:pt x="183" y="153"/>
                    </a:lnTo>
                    <a:lnTo>
                      <a:pt x="182" y="153"/>
                    </a:lnTo>
                    <a:lnTo>
                      <a:pt x="181" y="151"/>
                    </a:lnTo>
                    <a:lnTo>
                      <a:pt x="181" y="150"/>
                    </a:lnTo>
                    <a:lnTo>
                      <a:pt x="181" y="149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8" y="147"/>
                    </a:lnTo>
                    <a:lnTo>
                      <a:pt x="178" y="148"/>
                    </a:lnTo>
                    <a:lnTo>
                      <a:pt x="177" y="148"/>
                    </a:lnTo>
                    <a:lnTo>
                      <a:pt x="176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7" y="146"/>
                    </a:lnTo>
                    <a:lnTo>
                      <a:pt x="178" y="145"/>
                    </a:lnTo>
                    <a:lnTo>
                      <a:pt x="178" y="144"/>
                    </a:lnTo>
                    <a:lnTo>
                      <a:pt x="178" y="143"/>
                    </a:lnTo>
                    <a:lnTo>
                      <a:pt x="176" y="141"/>
                    </a:lnTo>
                    <a:lnTo>
                      <a:pt x="175" y="141"/>
                    </a:lnTo>
                    <a:lnTo>
                      <a:pt x="172" y="141"/>
                    </a:lnTo>
                    <a:lnTo>
                      <a:pt x="172" y="140"/>
                    </a:lnTo>
                    <a:lnTo>
                      <a:pt x="171" y="140"/>
                    </a:lnTo>
                    <a:lnTo>
                      <a:pt x="172" y="140"/>
                    </a:lnTo>
                    <a:lnTo>
                      <a:pt x="172" y="139"/>
                    </a:lnTo>
                    <a:lnTo>
                      <a:pt x="173" y="139"/>
                    </a:lnTo>
                    <a:lnTo>
                      <a:pt x="174" y="139"/>
                    </a:lnTo>
                    <a:lnTo>
                      <a:pt x="175" y="139"/>
                    </a:lnTo>
                    <a:lnTo>
                      <a:pt x="176" y="139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7" y="138"/>
                    </a:lnTo>
                    <a:lnTo>
                      <a:pt x="176" y="137"/>
                    </a:lnTo>
                    <a:lnTo>
                      <a:pt x="175" y="137"/>
                    </a:lnTo>
                    <a:lnTo>
                      <a:pt x="174" y="137"/>
                    </a:lnTo>
                    <a:lnTo>
                      <a:pt x="173" y="138"/>
                    </a:lnTo>
                    <a:lnTo>
                      <a:pt x="171" y="136"/>
                    </a:lnTo>
                    <a:lnTo>
                      <a:pt x="170" y="136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1" y="133"/>
                    </a:lnTo>
                    <a:lnTo>
                      <a:pt x="169" y="134"/>
                    </a:lnTo>
                    <a:lnTo>
                      <a:pt x="168" y="134"/>
                    </a:lnTo>
                    <a:lnTo>
                      <a:pt x="167" y="133"/>
                    </a:lnTo>
                    <a:lnTo>
                      <a:pt x="166" y="133"/>
                    </a:lnTo>
                    <a:lnTo>
                      <a:pt x="165" y="133"/>
                    </a:lnTo>
                    <a:lnTo>
                      <a:pt x="164" y="134"/>
                    </a:lnTo>
                    <a:lnTo>
                      <a:pt x="163" y="134"/>
                    </a:lnTo>
                    <a:lnTo>
                      <a:pt x="162" y="133"/>
                    </a:lnTo>
                    <a:lnTo>
                      <a:pt x="162" y="132"/>
                    </a:lnTo>
                    <a:lnTo>
                      <a:pt x="163" y="131"/>
                    </a:lnTo>
                    <a:lnTo>
                      <a:pt x="163" y="130"/>
                    </a:lnTo>
                    <a:lnTo>
                      <a:pt x="162" y="130"/>
                    </a:lnTo>
                    <a:lnTo>
                      <a:pt x="162" y="129"/>
                    </a:lnTo>
                    <a:lnTo>
                      <a:pt x="161" y="129"/>
                    </a:lnTo>
                    <a:lnTo>
                      <a:pt x="160" y="129"/>
                    </a:lnTo>
                    <a:lnTo>
                      <a:pt x="159" y="130"/>
                    </a:lnTo>
                    <a:lnTo>
                      <a:pt x="157" y="130"/>
                    </a:lnTo>
                    <a:lnTo>
                      <a:pt x="157" y="129"/>
                    </a:lnTo>
                    <a:lnTo>
                      <a:pt x="157" y="128"/>
                    </a:lnTo>
                    <a:lnTo>
                      <a:pt x="158" y="127"/>
                    </a:lnTo>
                    <a:lnTo>
                      <a:pt x="158" y="126"/>
                    </a:lnTo>
                    <a:lnTo>
                      <a:pt x="157" y="126"/>
                    </a:lnTo>
                    <a:lnTo>
                      <a:pt x="156" y="126"/>
                    </a:lnTo>
                    <a:lnTo>
                      <a:pt x="155" y="127"/>
                    </a:lnTo>
                    <a:lnTo>
                      <a:pt x="154" y="131"/>
                    </a:lnTo>
                    <a:lnTo>
                      <a:pt x="153" y="131"/>
                    </a:lnTo>
                    <a:lnTo>
                      <a:pt x="153" y="132"/>
                    </a:lnTo>
                    <a:lnTo>
                      <a:pt x="152" y="132"/>
                    </a:lnTo>
                    <a:lnTo>
                      <a:pt x="152" y="131"/>
                    </a:lnTo>
                    <a:lnTo>
                      <a:pt x="151" y="131"/>
                    </a:lnTo>
                    <a:lnTo>
                      <a:pt x="151" y="129"/>
                    </a:lnTo>
                    <a:lnTo>
                      <a:pt x="150" y="129"/>
                    </a:lnTo>
                    <a:lnTo>
                      <a:pt x="149" y="128"/>
                    </a:lnTo>
                    <a:lnTo>
                      <a:pt x="147" y="128"/>
                    </a:lnTo>
                    <a:lnTo>
                      <a:pt x="147" y="127"/>
                    </a:lnTo>
                    <a:lnTo>
                      <a:pt x="148" y="126"/>
                    </a:lnTo>
                    <a:lnTo>
                      <a:pt x="149" y="126"/>
                    </a:lnTo>
                    <a:lnTo>
                      <a:pt x="150" y="126"/>
                    </a:lnTo>
                    <a:lnTo>
                      <a:pt x="151" y="125"/>
                    </a:lnTo>
                    <a:lnTo>
                      <a:pt x="151" y="124"/>
                    </a:lnTo>
                    <a:lnTo>
                      <a:pt x="149" y="124"/>
                    </a:lnTo>
                    <a:lnTo>
                      <a:pt x="148" y="124"/>
                    </a:lnTo>
                    <a:lnTo>
                      <a:pt x="147" y="124"/>
                    </a:lnTo>
                    <a:lnTo>
                      <a:pt x="146" y="124"/>
                    </a:lnTo>
                    <a:lnTo>
                      <a:pt x="145" y="123"/>
                    </a:lnTo>
                    <a:lnTo>
                      <a:pt x="145" y="124"/>
                    </a:lnTo>
                    <a:lnTo>
                      <a:pt x="144" y="124"/>
                    </a:lnTo>
                    <a:lnTo>
                      <a:pt x="144" y="126"/>
                    </a:lnTo>
                    <a:lnTo>
                      <a:pt x="145" y="128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3" y="129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6"/>
                    </a:lnTo>
                    <a:lnTo>
                      <a:pt x="139" y="127"/>
                    </a:lnTo>
                    <a:lnTo>
                      <a:pt x="139" y="128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7" y="127"/>
                    </a:lnTo>
                    <a:lnTo>
                      <a:pt x="137" y="126"/>
                    </a:lnTo>
                    <a:lnTo>
                      <a:pt x="137" y="123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5" y="124"/>
                    </a:lnTo>
                    <a:lnTo>
                      <a:pt x="136" y="126"/>
                    </a:lnTo>
                    <a:lnTo>
                      <a:pt x="135" y="127"/>
                    </a:lnTo>
                    <a:lnTo>
                      <a:pt x="135" y="126"/>
                    </a:lnTo>
                    <a:lnTo>
                      <a:pt x="133" y="125"/>
                    </a:lnTo>
                    <a:lnTo>
                      <a:pt x="132" y="124"/>
                    </a:lnTo>
                    <a:lnTo>
                      <a:pt x="132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19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1" y="118"/>
                    </a:lnTo>
                    <a:lnTo>
                      <a:pt x="131" y="119"/>
                    </a:lnTo>
                    <a:lnTo>
                      <a:pt x="130" y="120"/>
                    </a:lnTo>
                    <a:lnTo>
                      <a:pt x="128" y="120"/>
                    </a:lnTo>
                    <a:lnTo>
                      <a:pt x="128" y="121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8" y="124"/>
                    </a:lnTo>
                    <a:lnTo>
                      <a:pt x="127" y="124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2"/>
                    </a:lnTo>
                    <a:lnTo>
                      <a:pt x="122" y="121"/>
                    </a:lnTo>
                    <a:lnTo>
                      <a:pt x="122" y="120"/>
                    </a:lnTo>
                    <a:lnTo>
                      <a:pt x="121" y="120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6" y="122"/>
                    </a:lnTo>
                    <a:lnTo>
                      <a:pt x="115" y="123"/>
                    </a:lnTo>
                    <a:lnTo>
                      <a:pt x="114" y="123"/>
                    </a:lnTo>
                    <a:lnTo>
                      <a:pt x="113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1" y="120"/>
                    </a:lnTo>
                    <a:lnTo>
                      <a:pt x="110" y="120"/>
                    </a:lnTo>
                    <a:lnTo>
                      <a:pt x="109" y="120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4"/>
                    </a:lnTo>
                    <a:lnTo>
                      <a:pt x="106" y="123"/>
                    </a:lnTo>
                    <a:lnTo>
                      <a:pt x="106" y="122"/>
                    </a:lnTo>
                    <a:lnTo>
                      <a:pt x="106" y="121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5" y="119"/>
                    </a:lnTo>
                    <a:lnTo>
                      <a:pt x="104" y="119"/>
                    </a:lnTo>
                    <a:lnTo>
                      <a:pt x="104" y="120"/>
                    </a:lnTo>
                    <a:lnTo>
                      <a:pt x="103" y="121"/>
                    </a:lnTo>
                    <a:lnTo>
                      <a:pt x="102" y="121"/>
                    </a:lnTo>
                    <a:lnTo>
                      <a:pt x="101" y="120"/>
                    </a:lnTo>
                    <a:lnTo>
                      <a:pt x="101" y="119"/>
                    </a:lnTo>
                    <a:lnTo>
                      <a:pt x="102" y="117"/>
                    </a:lnTo>
                    <a:lnTo>
                      <a:pt x="101" y="116"/>
                    </a:lnTo>
                    <a:lnTo>
                      <a:pt x="99" y="116"/>
                    </a:lnTo>
                    <a:lnTo>
                      <a:pt x="98" y="115"/>
                    </a:lnTo>
                    <a:lnTo>
                      <a:pt x="97" y="115"/>
                    </a:lnTo>
                    <a:lnTo>
                      <a:pt x="96" y="115"/>
                    </a:lnTo>
                    <a:lnTo>
                      <a:pt x="95" y="116"/>
                    </a:lnTo>
                    <a:lnTo>
                      <a:pt x="94" y="116"/>
                    </a:lnTo>
                    <a:lnTo>
                      <a:pt x="93" y="115"/>
                    </a:lnTo>
                    <a:lnTo>
                      <a:pt x="94" y="114"/>
                    </a:lnTo>
                    <a:lnTo>
                      <a:pt x="94" y="113"/>
                    </a:lnTo>
                    <a:lnTo>
                      <a:pt x="94" y="112"/>
                    </a:lnTo>
                    <a:lnTo>
                      <a:pt x="93" y="111"/>
                    </a:lnTo>
                    <a:lnTo>
                      <a:pt x="92" y="111"/>
                    </a:lnTo>
                    <a:lnTo>
                      <a:pt x="91" y="112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5"/>
                    </a:lnTo>
                    <a:lnTo>
                      <a:pt x="86" y="115"/>
                    </a:lnTo>
                    <a:lnTo>
                      <a:pt x="85" y="114"/>
                    </a:lnTo>
                    <a:lnTo>
                      <a:pt x="85" y="112"/>
                    </a:lnTo>
                    <a:lnTo>
                      <a:pt x="85" y="111"/>
                    </a:lnTo>
                    <a:lnTo>
                      <a:pt x="84" y="110"/>
                    </a:lnTo>
                    <a:lnTo>
                      <a:pt x="83" y="110"/>
                    </a:lnTo>
                    <a:lnTo>
                      <a:pt x="83" y="111"/>
                    </a:lnTo>
                    <a:lnTo>
                      <a:pt x="82" y="112"/>
                    </a:lnTo>
                    <a:lnTo>
                      <a:pt x="82" y="113"/>
                    </a:lnTo>
                    <a:lnTo>
                      <a:pt x="82" y="115"/>
                    </a:lnTo>
                    <a:lnTo>
                      <a:pt x="82" y="116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79" y="116"/>
                    </a:lnTo>
                    <a:lnTo>
                      <a:pt x="79" y="115"/>
                    </a:lnTo>
                    <a:lnTo>
                      <a:pt x="79" y="113"/>
                    </a:lnTo>
                    <a:lnTo>
                      <a:pt x="79" y="112"/>
                    </a:lnTo>
                    <a:lnTo>
                      <a:pt x="80" y="111"/>
                    </a:lnTo>
                    <a:lnTo>
                      <a:pt x="81" y="110"/>
                    </a:lnTo>
                    <a:lnTo>
                      <a:pt x="81" y="109"/>
                    </a:lnTo>
                    <a:lnTo>
                      <a:pt x="80" y="108"/>
                    </a:lnTo>
                    <a:lnTo>
                      <a:pt x="80" y="107"/>
                    </a:lnTo>
                    <a:lnTo>
                      <a:pt x="79" y="107"/>
                    </a:lnTo>
                    <a:lnTo>
                      <a:pt x="78" y="108"/>
                    </a:lnTo>
                    <a:lnTo>
                      <a:pt x="77" y="109"/>
                    </a:lnTo>
                    <a:lnTo>
                      <a:pt x="76" y="109"/>
                    </a:lnTo>
                    <a:lnTo>
                      <a:pt x="75" y="109"/>
                    </a:lnTo>
                    <a:lnTo>
                      <a:pt x="75" y="107"/>
                    </a:lnTo>
                    <a:lnTo>
                      <a:pt x="75" y="106"/>
                    </a:lnTo>
                    <a:lnTo>
                      <a:pt x="76" y="106"/>
                    </a:lnTo>
                    <a:lnTo>
                      <a:pt x="77" y="105"/>
                    </a:lnTo>
                    <a:lnTo>
                      <a:pt x="77" y="104"/>
                    </a:lnTo>
                    <a:lnTo>
                      <a:pt x="78" y="103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1"/>
                    </a:lnTo>
                    <a:lnTo>
                      <a:pt x="75" y="102"/>
                    </a:lnTo>
                    <a:lnTo>
                      <a:pt x="74" y="102"/>
                    </a:lnTo>
                    <a:lnTo>
                      <a:pt x="73" y="102"/>
                    </a:lnTo>
                    <a:lnTo>
                      <a:pt x="73" y="103"/>
                    </a:lnTo>
                    <a:lnTo>
                      <a:pt x="72" y="104"/>
                    </a:lnTo>
                    <a:lnTo>
                      <a:pt x="72" y="105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1" y="110"/>
                    </a:lnTo>
                    <a:lnTo>
                      <a:pt x="69" y="110"/>
                    </a:lnTo>
                    <a:lnTo>
                      <a:pt x="67" y="111"/>
                    </a:lnTo>
                    <a:lnTo>
                      <a:pt x="66" y="111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3" y="108"/>
                    </a:lnTo>
                    <a:lnTo>
                      <a:pt x="63" y="109"/>
                    </a:lnTo>
                    <a:lnTo>
                      <a:pt x="63" y="110"/>
                    </a:lnTo>
                    <a:lnTo>
                      <a:pt x="62" y="111"/>
                    </a:lnTo>
                    <a:lnTo>
                      <a:pt x="62" y="112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57" y="110"/>
                    </a:lnTo>
                    <a:lnTo>
                      <a:pt x="56" y="110"/>
                    </a:lnTo>
                    <a:lnTo>
                      <a:pt x="55" y="111"/>
                    </a:lnTo>
                    <a:lnTo>
                      <a:pt x="54" y="111"/>
                    </a:lnTo>
                    <a:lnTo>
                      <a:pt x="53" y="112"/>
                    </a:lnTo>
                    <a:lnTo>
                      <a:pt x="51" y="113"/>
                    </a:lnTo>
                    <a:lnTo>
                      <a:pt x="50" y="115"/>
                    </a:lnTo>
                    <a:lnTo>
                      <a:pt x="49" y="115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8" y="113"/>
                    </a:lnTo>
                    <a:lnTo>
                      <a:pt x="49" y="112"/>
                    </a:lnTo>
                    <a:lnTo>
                      <a:pt x="50" y="110"/>
                    </a:lnTo>
                    <a:lnTo>
                      <a:pt x="51" y="107"/>
                    </a:lnTo>
                    <a:lnTo>
                      <a:pt x="52" y="107"/>
                    </a:lnTo>
                    <a:lnTo>
                      <a:pt x="52" y="106"/>
                    </a:lnTo>
                    <a:lnTo>
                      <a:pt x="51" y="105"/>
                    </a:lnTo>
                    <a:lnTo>
                      <a:pt x="50" y="104"/>
                    </a:lnTo>
                    <a:lnTo>
                      <a:pt x="49" y="104"/>
                    </a:lnTo>
                    <a:lnTo>
                      <a:pt x="48" y="104"/>
                    </a:lnTo>
                    <a:lnTo>
                      <a:pt x="47" y="104"/>
                    </a:lnTo>
                    <a:lnTo>
                      <a:pt x="46" y="104"/>
                    </a:lnTo>
                    <a:lnTo>
                      <a:pt x="46" y="103"/>
                    </a:lnTo>
                    <a:lnTo>
                      <a:pt x="45" y="102"/>
                    </a:lnTo>
                    <a:lnTo>
                      <a:pt x="45" y="101"/>
                    </a:lnTo>
                    <a:lnTo>
                      <a:pt x="44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2" y="103"/>
                    </a:lnTo>
                    <a:lnTo>
                      <a:pt x="41" y="105"/>
                    </a:lnTo>
                    <a:lnTo>
                      <a:pt x="40" y="106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7"/>
                    </a:lnTo>
                    <a:lnTo>
                      <a:pt x="35" y="107"/>
                    </a:lnTo>
                    <a:lnTo>
                      <a:pt x="34" y="106"/>
                    </a:lnTo>
                    <a:lnTo>
                      <a:pt x="34" y="105"/>
                    </a:lnTo>
                    <a:lnTo>
                      <a:pt x="33" y="105"/>
                    </a:lnTo>
                    <a:lnTo>
                      <a:pt x="32" y="105"/>
                    </a:lnTo>
                    <a:lnTo>
                      <a:pt x="31" y="106"/>
                    </a:lnTo>
                    <a:lnTo>
                      <a:pt x="31" y="107"/>
                    </a:lnTo>
                    <a:lnTo>
                      <a:pt x="31" y="108"/>
                    </a:lnTo>
                    <a:lnTo>
                      <a:pt x="33" y="110"/>
                    </a:lnTo>
                    <a:lnTo>
                      <a:pt x="33" y="111"/>
                    </a:lnTo>
                    <a:lnTo>
                      <a:pt x="33" y="112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0" y="112"/>
                    </a:lnTo>
                    <a:lnTo>
                      <a:pt x="29" y="112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10"/>
                    </a:lnTo>
                    <a:lnTo>
                      <a:pt x="23" y="110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0" y="111"/>
                    </a:lnTo>
                    <a:lnTo>
                      <a:pt x="20" y="112"/>
                    </a:lnTo>
                    <a:lnTo>
                      <a:pt x="19" y="113"/>
                    </a:lnTo>
                    <a:lnTo>
                      <a:pt x="18" y="114"/>
                    </a:lnTo>
                    <a:lnTo>
                      <a:pt x="17" y="113"/>
                    </a:lnTo>
                    <a:lnTo>
                      <a:pt x="18" y="111"/>
                    </a:lnTo>
                    <a:lnTo>
                      <a:pt x="18" y="110"/>
                    </a:lnTo>
                    <a:lnTo>
                      <a:pt x="17" y="109"/>
                    </a:lnTo>
                    <a:lnTo>
                      <a:pt x="17" y="108"/>
                    </a:lnTo>
                    <a:lnTo>
                      <a:pt x="16" y="107"/>
                    </a:lnTo>
                    <a:lnTo>
                      <a:pt x="15" y="107"/>
                    </a:lnTo>
                    <a:lnTo>
                      <a:pt x="14" y="107"/>
                    </a:lnTo>
                    <a:lnTo>
                      <a:pt x="12" y="108"/>
                    </a:lnTo>
                    <a:lnTo>
                      <a:pt x="11" y="109"/>
                    </a:lnTo>
                    <a:lnTo>
                      <a:pt x="10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6" y="105"/>
                    </a:lnTo>
                    <a:lnTo>
                      <a:pt x="5" y="106"/>
                    </a:lnTo>
                    <a:lnTo>
                      <a:pt x="3" y="108"/>
                    </a:lnTo>
                    <a:lnTo>
                      <a:pt x="2" y="108"/>
                    </a:lnTo>
                    <a:lnTo>
                      <a:pt x="1" y="108"/>
                    </a:lnTo>
                    <a:lnTo>
                      <a:pt x="0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5"/>
                    </a:lnTo>
                    <a:lnTo>
                      <a:pt x="2" y="105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3" y="104"/>
                    </a:lnTo>
                    <a:lnTo>
                      <a:pt x="2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100"/>
                    </a:lnTo>
                    <a:lnTo>
                      <a:pt x="3" y="101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6" y="100"/>
                    </a:lnTo>
                    <a:lnTo>
                      <a:pt x="4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5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7"/>
                    </a:lnTo>
                    <a:lnTo>
                      <a:pt x="5" y="97"/>
                    </a:lnTo>
                    <a:lnTo>
                      <a:pt x="4" y="96"/>
                    </a:lnTo>
                    <a:lnTo>
                      <a:pt x="4" y="95"/>
                    </a:lnTo>
                    <a:lnTo>
                      <a:pt x="4" y="94"/>
                    </a:lnTo>
                    <a:lnTo>
                      <a:pt x="5" y="94"/>
                    </a:lnTo>
                    <a:lnTo>
                      <a:pt x="5" y="96"/>
                    </a:lnTo>
                    <a:lnTo>
                      <a:pt x="7" y="97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6" y="92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9" y="92"/>
                    </a:lnTo>
                    <a:lnTo>
                      <a:pt x="8" y="92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9" y="90"/>
                    </a:lnTo>
                    <a:lnTo>
                      <a:pt x="10" y="91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1" y="87"/>
                    </a:lnTo>
                    <a:lnTo>
                      <a:pt x="11" y="86"/>
                    </a:lnTo>
                    <a:lnTo>
                      <a:pt x="12" y="86"/>
                    </a:lnTo>
                    <a:lnTo>
                      <a:pt x="13" y="86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3" y="84"/>
                    </a:lnTo>
                    <a:lnTo>
                      <a:pt x="13" y="83"/>
                    </a:lnTo>
                    <a:lnTo>
                      <a:pt x="14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6" y="81"/>
                    </a:lnTo>
                    <a:lnTo>
                      <a:pt x="17" y="81"/>
                    </a:lnTo>
                    <a:lnTo>
                      <a:pt x="16" y="81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5" y="78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6" y="75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5" y="74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4" y="70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5" y="66"/>
                    </a:lnTo>
                    <a:lnTo>
                      <a:pt x="14" y="65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4" y="64"/>
                    </a:lnTo>
                    <a:lnTo>
                      <a:pt x="14" y="63"/>
                    </a:lnTo>
                    <a:lnTo>
                      <a:pt x="13" y="63"/>
                    </a:lnTo>
                    <a:lnTo>
                      <a:pt x="12" y="63"/>
                    </a:lnTo>
                    <a:lnTo>
                      <a:pt x="12" y="62"/>
                    </a:lnTo>
                    <a:lnTo>
                      <a:pt x="12" y="63"/>
                    </a:lnTo>
                    <a:lnTo>
                      <a:pt x="11" y="63"/>
                    </a:lnTo>
                    <a:lnTo>
                      <a:pt x="10" y="63"/>
                    </a:lnTo>
                    <a:lnTo>
                      <a:pt x="10" y="62"/>
                    </a:lnTo>
                    <a:lnTo>
                      <a:pt x="11" y="62"/>
                    </a:lnTo>
                    <a:lnTo>
                      <a:pt x="11" y="61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11" y="60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7"/>
                    </a:lnTo>
                    <a:lnTo>
                      <a:pt x="13" y="57"/>
                    </a:lnTo>
                    <a:lnTo>
                      <a:pt x="14" y="56"/>
                    </a:lnTo>
                    <a:lnTo>
                      <a:pt x="13" y="56"/>
                    </a:lnTo>
                    <a:lnTo>
                      <a:pt x="12" y="56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3" y="53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2" y="52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2" y="51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13" y="49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3" y="48"/>
                    </a:lnTo>
                    <a:lnTo>
                      <a:pt x="13" y="47"/>
                    </a:lnTo>
                    <a:lnTo>
                      <a:pt x="13" y="46"/>
                    </a:lnTo>
                    <a:lnTo>
                      <a:pt x="13" y="47"/>
                    </a:lnTo>
                    <a:lnTo>
                      <a:pt x="14" y="46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3" y="43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4" y="41"/>
                    </a:lnTo>
                    <a:lnTo>
                      <a:pt x="14" y="40"/>
                    </a:lnTo>
                    <a:lnTo>
                      <a:pt x="13" y="39"/>
                    </a:lnTo>
                    <a:lnTo>
                      <a:pt x="13" y="38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8"/>
                    </a:lnTo>
                    <a:lnTo>
                      <a:pt x="15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7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4"/>
                    </a:lnTo>
                    <a:lnTo>
                      <a:pt x="16" y="33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6" y="33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6" y="27"/>
                    </a:lnTo>
                    <a:lnTo>
                      <a:pt x="16" y="28"/>
                    </a:lnTo>
                    <a:lnTo>
                      <a:pt x="17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17" y="22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19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7"/>
                    </a:lnTo>
                    <a:lnTo>
                      <a:pt x="21" y="16"/>
                    </a:lnTo>
                    <a:lnTo>
                      <a:pt x="22" y="16"/>
                    </a:lnTo>
                    <a:lnTo>
                      <a:pt x="22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6" y="13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7" y="12"/>
                    </a:lnTo>
                    <a:lnTo>
                      <a:pt x="47" y="11"/>
                    </a:lnTo>
                    <a:lnTo>
                      <a:pt x="48" y="12"/>
                    </a:lnTo>
                    <a:lnTo>
                      <a:pt x="48" y="11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51" y="12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2" y="12"/>
                    </a:lnTo>
                    <a:lnTo>
                      <a:pt x="52" y="13"/>
                    </a:lnTo>
                    <a:lnTo>
                      <a:pt x="53" y="13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6" y="13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7" y="13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0" y="18"/>
                    </a:lnTo>
                    <a:lnTo>
                      <a:pt x="61" y="18"/>
                    </a:lnTo>
                    <a:lnTo>
                      <a:pt x="61" y="19"/>
                    </a:lnTo>
                    <a:lnTo>
                      <a:pt x="62" y="19"/>
                    </a:lnTo>
                    <a:lnTo>
                      <a:pt x="61" y="20"/>
                    </a:lnTo>
                    <a:lnTo>
                      <a:pt x="62" y="19"/>
                    </a:lnTo>
                    <a:lnTo>
                      <a:pt x="62" y="20"/>
                    </a:lnTo>
                    <a:lnTo>
                      <a:pt x="63" y="20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6" y="23"/>
                    </a:lnTo>
                    <a:lnTo>
                      <a:pt x="67" y="23"/>
                    </a:lnTo>
                    <a:lnTo>
                      <a:pt x="68" y="24"/>
                    </a:lnTo>
                    <a:lnTo>
                      <a:pt x="68" y="23"/>
                    </a:lnTo>
                    <a:lnTo>
                      <a:pt x="69" y="23"/>
                    </a:lnTo>
                    <a:lnTo>
                      <a:pt x="70" y="23"/>
                    </a:lnTo>
                    <a:lnTo>
                      <a:pt x="70" y="24"/>
                    </a:lnTo>
                    <a:lnTo>
                      <a:pt x="71" y="25"/>
                    </a:lnTo>
                    <a:lnTo>
                      <a:pt x="71" y="26"/>
                    </a:lnTo>
                    <a:lnTo>
                      <a:pt x="72" y="27"/>
                    </a:lnTo>
                    <a:lnTo>
                      <a:pt x="73" y="27"/>
                    </a:lnTo>
                    <a:lnTo>
                      <a:pt x="74" y="27"/>
                    </a:lnTo>
                    <a:lnTo>
                      <a:pt x="75" y="27"/>
                    </a:lnTo>
                    <a:lnTo>
                      <a:pt x="75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7"/>
                    </a:lnTo>
                    <a:lnTo>
                      <a:pt x="79" y="27"/>
                    </a:lnTo>
                    <a:lnTo>
                      <a:pt x="80" y="27"/>
                    </a:lnTo>
                    <a:lnTo>
                      <a:pt x="80" y="26"/>
                    </a:lnTo>
                    <a:lnTo>
                      <a:pt x="81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4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6" y="25"/>
                    </a:lnTo>
                    <a:lnTo>
                      <a:pt x="87" y="25"/>
                    </a:lnTo>
                    <a:lnTo>
                      <a:pt x="87" y="26"/>
                    </a:lnTo>
                    <a:lnTo>
                      <a:pt x="88" y="26"/>
                    </a:lnTo>
                    <a:lnTo>
                      <a:pt x="89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4" y="26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6"/>
                    </a:lnTo>
                    <a:lnTo>
                      <a:pt x="107" y="25"/>
                    </a:lnTo>
                    <a:lnTo>
                      <a:pt x="108" y="25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5" y="27"/>
                    </a:lnTo>
                    <a:lnTo>
                      <a:pt x="116" y="28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1"/>
                    </a:lnTo>
                    <a:lnTo>
                      <a:pt x="120" y="32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2"/>
                    </a:lnTo>
                    <a:lnTo>
                      <a:pt x="124" y="32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2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33"/>
                    </a:lnTo>
                    <a:lnTo>
                      <a:pt x="131" y="33"/>
                    </a:lnTo>
                    <a:lnTo>
                      <a:pt x="131" y="34"/>
                    </a:lnTo>
                    <a:lnTo>
                      <a:pt x="132" y="34"/>
                    </a:lnTo>
                    <a:lnTo>
                      <a:pt x="133" y="34"/>
                    </a:lnTo>
                    <a:lnTo>
                      <a:pt x="134" y="35"/>
                    </a:lnTo>
                    <a:lnTo>
                      <a:pt x="134" y="36"/>
                    </a:lnTo>
                    <a:lnTo>
                      <a:pt x="135" y="36"/>
                    </a:lnTo>
                    <a:lnTo>
                      <a:pt x="136" y="36"/>
                    </a:lnTo>
                    <a:lnTo>
                      <a:pt x="137" y="36"/>
                    </a:lnTo>
                    <a:lnTo>
                      <a:pt x="138" y="36"/>
                    </a:lnTo>
                    <a:lnTo>
                      <a:pt x="139" y="36"/>
                    </a:lnTo>
                    <a:lnTo>
                      <a:pt x="139" y="35"/>
                    </a:lnTo>
                    <a:lnTo>
                      <a:pt x="140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3" y="36"/>
                    </a:lnTo>
                    <a:lnTo>
                      <a:pt x="144" y="36"/>
                    </a:lnTo>
                    <a:lnTo>
                      <a:pt x="145" y="37"/>
                    </a:lnTo>
                    <a:lnTo>
                      <a:pt x="145" y="36"/>
                    </a:lnTo>
                    <a:lnTo>
                      <a:pt x="146" y="36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8" y="37"/>
                    </a:lnTo>
                    <a:lnTo>
                      <a:pt x="149" y="37"/>
                    </a:lnTo>
                    <a:lnTo>
                      <a:pt x="150" y="38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9"/>
                    </a:lnTo>
                    <a:lnTo>
                      <a:pt x="154" y="39"/>
                    </a:lnTo>
                    <a:lnTo>
                      <a:pt x="155" y="39"/>
                    </a:lnTo>
                    <a:lnTo>
                      <a:pt x="155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9" y="39"/>
                    </a:lnTo>
                    <a:lnTo>
                      <a:pt x="160" y="38"/>
                    </a:lnTo>
                    <a:lnTo>
                      <a:pt x="161" y="38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3" y="41"/>
                    </a:lnTo>
                    <a:lnTo>
                      <a:pt x="164" y="41"/>
                    </a:lnTo>
                    <a:lnTo>
                      <a:pt x="165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7" y="41"/>
                    </a:lnTo>
                    <a:lnTo>
                      <a:pt x="169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69" y="45"/>
                    </a:lnTo>
                    <a:lnTo>
                      <a:pt x="169" y="46"/>
                    </a:lnTo>
                    <a:lnTo>
                      <a:pt x="170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1" y="47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3" y="47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9"/>
                    </a:lnTo>
                    <a:lnTo>
                      <a:pt x="175" y="50"/>
                    </a:lnTo>
                    <a:lnTo>
                      <a:pt x="176" y="50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0" y="52"/>
                    </a:lnTo>
                    <a:lnTo>
                      <a:pt x="181" y="52"/>
                    </a:lnTo>
                    <a:lnTo>
                      <a:pt x="181" y="53"/>
                    </a:lnTo>
                    <a:lnTo>
                      <a:pt x="182" y="53"/>
                    </a:lnTo>
                    <a:lnTo>
                      <a:pt x="182" y="52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4" y="54"/>
                    </a:lnTo>
                    <a:lnTo>
                      <a:pt x="185" y="54"/>
                    </a:lnTo>
                    <a:lnTo>
                      <a:pt x="187" y="54"/>
                    </a:lnTo>
                    <a:lnTo>
                      <a:pt x="188" y="54"/>
                    </a:lnTo>
                    <a:lnTo>
                      <a:pt x="189" y="55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5"/>
                    </a:lnTo>
                    <a:lnTo>
                      <a:pt x="192" y="55"/>
                    </a:lnTo>
                    <a:lnTo>
                      <a:pt x="192" y="56"/>
                    </a:lnTo>
                    <a:lnTo>
                      <a:pt x="192" y="55"/>
                    </a:lnTo>
                    <a:lnTo>
                      <a:pt x="195" y="54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8" y="55"/>
                    </a:lnTo>
                    <a:lnTo>
                      <a:pt x="199" y="55"/>
                    </a:lnTo>
                    <a:lnTo>
                      <a:pt x="200" y="55"/>
                    </a:lnTo>
                    <a:lnTo>
                      <a:pt x="201" y="55"/>
                    </a:lnTo>
                    <a:lnTo>
                      <a:pt x="202" y="55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3" y="54"/>
                    </a:lnTo>
                    <a:lnTo>
                      <a:pt x="204" y="54"/>
                    </a:lnTo>
                    <a:lnTo>
                      <a:pt x="205" y="55"/>
                    </a:lnTo>
                    <a:lnTo>
                      <a:pt x="206" y="55"/>
                    </a:lnTo>
                    <a:lnTo>
                      <a:pt x="207" y="55"/>
                    </a:lnTo>
                    <a:lnTo>
                      <a:pt x="208" y="54"/>
                    </a:lnTo>
                    <a:lnTo>
                      <a:pt x="209" y="53"/>
                    </a:lnTo>
                    <a:lnTo>
                      <a:pt x="209" y="52"/>
                    </a:lnTo>
                    <a:lnTo>
                      <a:pt x="210" y="53"/>
                    </a:lnTo>
                    <a:lnTo>
                      <a:pt x="210" y="54"/>
                    </a:lnTo>
                    <a:lnTo>
                      <a:pt x="211" y="54"/>
                    </a:lnTo>
                    <a:lnTo>
                      <a:pt x="211" y="55"/>
                    </a:lnTo>
                    <a:lnTo>
                      <a:pt x="212" y="55"/>
                    </a:lnTo>
                    <a:lnTo>
                      <a:pt x="212" y="56"/>
                    </a:lnTo>
                    <a:lnTo>
                      <a:pt x="213" y="56"/>
                    </a:lnTo>
                    <a:lnTo>
                      <a:pt x="214" y="56"/>
                    </a:lnTo>
                    <a:lnTo>
                      <a:pt x="215" y="56"/>
                    </a:lnTo>
                    <a:lnTo>
                      <a:pt x="216" y="56"/>
                    </a:lnTo>
                    <a:lnTo>
                      <a:pt x="216" y="55"/>
                    </a:lnTo>
                    <a:lnTo>
                      <a:pt x="216" y="56"/>
                    </a:lnTo>
                    <a:lnTo>
                      <a:pt x="217" y="56"/>
                    </a:lnTo>
                    <a:lnTo>
                      <a:pt x="218" y="56"/>
                    </a:lnTo>
                    <a:lnTo>
                      <a:pt x="219" y="56"/>
                    </a:lnTo>
                    <a:lnTo>
                      <a:pt x="220" y="56"/>
                    </a:lnTo>
                    <a:lnTo>
                      <a:pt x="220" y="57"/>
                    </a:lnTo>
                    <a:lnTo>
                      <a:pt x="221" y="56"/>
                    </a:lnTo>
                    <a:lnTo>
                      <a:pt x="222" y="57"/>
                    </a:lnTo>
                    <a:lnTo>
                      <a:pt x="223" y="57"/>
                    </a:lnTo>
                    <a:lnTo>
                      <a:pt x="224" y="56"/>
                    </a:lnTo>
                    <a:lnTo>
                      <a:pt x="225" y="57"/>
                    </a:lnTo>
                    <a:lnTo>
                      <a:pt x="226" y="58"/>
                    </a:lnTo>
                    <a:lnTo>
                      <a:pt x="226" y="59"/>
                    </a:lnTo>
                    <a:lnTo>
                      <a:pt x="225" y="60"/>
                    </a:lnTo>
                    <a:lnTo>
                      <a:pt x="226" y="60"/>
                    </a:lnTo>
                    <a:lnTo>
                      <a:pt x="226" y="61"/>
                    </a:lnTo>
                    <a:lnTo>
                      <a:pt x="227" y="60"/>
                    </a:lnTo>
                    <a:lnTo>
                      <a:pt x="228" y="61"/>
                    </a:lnTo>
                    <a:lnTo>
                      <a:pt x="228" y="62"/>
                    </a:lnTo>
                    <a:lnTo>
                      <a:pt x="229" y="62"/>
                    </a:lnTo>
                    <a:lnTo>
                      <a:pt x="229" y="63"/>
                    </a:lnTo>
                    <a:lnTo>
                      <a:pt x="228" y="63"/>
                    </a:lnTo>
                    <a:lnTo>
                      <a:pt x="229" y="63"/>
                    </a:lnTo>
                    <a:lnTo>
                      <a:pt x="229" y="64"/>
                    </a:lnTo>
                    <a:lnTo>
                      <a:pt x="229" y="65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9"/>
                    </a:lnTo>
                    <a:lnTo>
                      <a:pt x="233" y="70"/>
                    </a:lnTo>
                    <a:lnTo>
                      <a:pt x="232" y="70"/>
                    </a:lnTo>
                    <a:lnTo>
                      <a:pt x="232" y="71"/>
                    </a:lnTo>
                    <a:lnTo>
                      <a:pt x="233" y="70"/>
                    </a:lnTo>
                    <a:lnTo>
                      <a:pt x="234" y="70"/>
                    </a:lnTo>
                    <a:lnTo>
                      <a:pt x="234" y="69"/>
                    </a:lnTo>
                    <a:lnTo>
                      <a:pt x="234" y="68"/>
                    </a:lnTo>
                    <a:lnTo>
                      <a:pt x="234" y="67"/>
                    </a:lnTo>
                    <a:lnTo>
                      <a:pt x="233" y="67"/>
                    </a:lnTo>
                    <a:lnTo>
                      <a:pt x="233" y="66"/>
                    </a:lnTo>
                    <a:lnTo>
                      <a:pt x="234" y="66"/>
                    </a:lnTo>
                    <a:lnTo>
                      <a:pt x="235" y="65"/>
                    </a:lnTo>
                    <a:lnTo>
                      <a:pt x="236" y="65"/>
                    </a:lnTo>
                    <a:lnTo>
                      <a:pt x="237" y="65"/>
                    </a:lnTo>
                    <a:lnTo>
                      <a:pt x="238" y="64"/>
                    </a:lnTo>
                    <a:lnTo>
                      <a:pt x="239" y="64"/>
                    </a:lnTo>
                    <a:lnTo>
                      <a:pt x="240" y="64"/>
                    </a:lnTo>
                    <a:lnTo>
                      <a:pt x="241" y="64"/>
                    </a:lnTo>
                    <a:lnTo>
                      <a:pt x="241" y="65"/>
                    </a:lnTo>
                    <a:lnTo>
                      <a:pt x="242" y="64"/>
                    </a:lnTo>
                    <a:lnTo>
                      <a:pt x="243" y="65"/>
                    </a:lnTo>
                    <a:lnTo>
                      <a:pt x="243" y="64"/>
                    </a:lnTo>
                    <a:lnTo>
                      <a:pt x="243" y="65"/>
                    </a:lnTo>
                    <a:lnTo>
                      <a:pt x="244" y="65"/>
                    </a:lnTo>
                    <a:lnTo>
                      <a:pt x="245" y="64"/>
                    </a:lnTo>
                    <a:lnTo>
                      <a:pt x="245" y="65"/>
                    </a:lnTo>
                    <a:lnTo>
                      <a:pt x="245" y="64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7" y="63"/>
                    </a:lnTo>
                    <a:lnTo>
                      <a:pt x="247" y="62"/>
                    </a:lnTo>
                    <a:lnTo>
                      <a:pt x="248" y="62"/>
                    </a:lnTo>
                    <a:lnTo>
                      <a:pt x="249" y="62"/>
                    </a:lnTo>
                    <a:lnTo>
                      <a:pt x="250" y="62"/>
                    </a:lnTo>
                    <a:lnTo>
                      <a:pt x="250" y="61"/>
                    </a:lnTo>
                    <a:lnTo>
                      <a:pt x="250" y="60"/>
                    </a:lnTo>
                    <a:lnTo>
                      <a:pt x="250" y="59"/>
                    </a:lnTo>
                    <a:lnTo>
                      <a:pt x="251" y="59"/>
                    </a:lnTo>
                    <a:lnTo>
                      <a:pt x="251" y="58"/>
                    </a:lnTo>
                    <a:lnTo>
                      <a:pt x="251" y="57"/>
                    </a:lnTo>
                    <a:lnTo>
                      <a:pt x="251" y="56"/>
                    </a:lnTo>
                    <a:lnTo>
                      <a:pt x="252" y="56"/>
                    </a:lnTo>
                    <a:lnTo>
                      <a:pt x="251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0" y="53"/>
                    </a:lnTo>
                    <a:lnTo>
                      <a:pt x="249" y="53"/>
                    </a:lnTo>
                    <a:lnTo>
                      <a:pt x="249" y="51"/>
                    </a:lnTo>
                    <a:lnTo>
                      <a:pt x="249" y="50"/>
                    </a:lnTo>
                    <a:lnTo>
                      <a:pt x="248" y="50"/>
                    </a:lnTo>
                    <a:lnTo>
                      <a:pt x="248" y="49"/>
                    </a:lnTo>
                    <a:lnTo>
                      <a:pt x="247" y="49"/>
                    </a:lnTo>
                    <a:lnTo>
                      <a:pt x="247" y="48"/>
                    </a:lnTo>
                    <a:lnTo>
                      <a:pt x="247" y="47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8" y="47"/>
                    </a:lnTo>
                    <a:lnTo>
                      <a:pt x="248" y="46"/>
                    </a:lnTo>
                    <a:lnTo>
                      <a:pt x="249" y="46"/>
                    </a:lnTo>
                    <a:lnTo>
                      <a:pt x="248" y="46"/>
                    </a:lnTo>
                    <a:lnTo>
                      <a:pt x="248" y="45"/>
                    </a:lnTo>
                    <a:lnTo>
                      <a:pt x="249" y="45"/>
                    </a:lnTo>
                    <a:lnTo>
                      <a:pt x="249" y="44"/>
                    </a:lnTo>
                    <a:lnTo>
                      <a:pt x="248" y="44"/>
                    </a:lnTo>
                    <a:lnTo>
                      <a:pt x="247" y="44"/>
                    </a:lnTo>
                    <a:lnTo>
                      <a:pt x="247" y="43"/>
                    </a:lnTo>
                    <a:lnTo>
                      <a:pt x="247" y="42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5"/>
                    </a:lnTo>
                    <a:lnTo>
                      <a:pt x="249" y="35"/>
                    </a:lnTo>
                    <a:lnTo>
                      <a:pt x="249" y="34"/>
                    </a:lnTo>
                    <a:lnTo>
                      <a:pt x="250" y="33"/>
                    </a:lnTo>
                    <a:lnTo>
                      <a:pt x="250" y="32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2" y="30"/>
                    </a:lnTo>
                    <a:lnTo>
                      <a:pt x="253" y="30"/>
                    </a:lnTo>
                    <a:lnTo>
                      <a:pt x="253" y="29"/>
                    </a:lnTo>
                    <a:lnTo>
                      <a:pt x="254" y="29"/>
                    </a:lnTo>
                    <a:lnTo>
                      <a:pt x="254" y="28"/>
                    </a:lnTo>
                    <a:lnTo>
                      <a:pt x="255" y="27"/>
                    </a:lnTo>
                    <a:lnTo>
                      <a:pt x="256" y="28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9" y="27"/>
                    </a:lnTo>
                    <a:lnTo>
                      <a:pt x="259" y="26"/>
                    </a:lnTo>
                    <a:lnTo>
                      <a:pt x="260" y="26"/>
                    </a:lnTo>
                    <a:lnTo>
                      <a:pt x="261" y="26"/>
                    </a:lnTo>
                    <a:lnTo>
                      <a:pt x="262" y="26"/>
                    </a:lnTo>
                    <a:lnTo>
                      <a:pt x="263" y="26"/>
                    </a:lnTo>
                    <a:lnTo>
                      <a:pt x="264" y="25"/>
                    </a:lnTo>
                    <a:lnTo>
                      <a:pt x="265" y="26"/>
                    </a:lnTo>
                    <a:lnTo>
                      <a:pt x="265" y="25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6" y="23"/>
                    </a:lnTo>
                    <a:lnTo>
                      <a:pt x="267" y="22"/>
                    </a:lnTo>
                    <a:lnTo>
                      <a:pt x="267" y="21"/>
                    </a:lnTo>
                    <a:lnTo>
                      <a:pt x="268" y="22"/>
                    </a:lnTo>
                    <a:lnTo>
                      <a:pt x="269" y="22"/>
                    </a:lnTo>
                    <a:lnTo>
                      <a:pt x="270" y="23"/>
                    </a:lnTo>
                    <a:lnTo>
                      <a:pt x="275" y="21"/>
                    </a:lnTo>
                    <a:lnTo>
                      <a:pt x="276" y="22"/>
                    </a:lnTo>
                    <a:lnTo>
                      <a:pt x="277" y="23"/>
                    </a:lnTo>
                    <a:lnTo>
                      <a:pt x="277" y="24"/>
                    </a:lnTo>
                    <a:lnTo>
                      <a:pt x="277" y="25"/>
                    </a:lnTo>
                    <a:lnTo>
                      <a:pt x="278" y="25"/>
                    </a:lnTo>
                    <a:lnTo>
                      <a:pt x="279" y="26"/>
                    </a:lnTo>
                    <a:lnTo>
                      <a:pt x="280" y="27"/>
                    </a:lnTo>
                    <a:lnTo>
                      <a:pt x="281" y="27"/>
                    </a:lnTo>
                    <a:lnTo>
                      <a:pt x="281" y="26"/>
                    </a:lnTo>
                    <a:lnTo>
                      <a:pt x="281" y="25"/>
                    </a:lnTo>
                    <a:lnTo>
                      <a:pt x="281" y="24"/>
                    </a:lnTo>
                    <a:lnTo>
                      <a:pt x="280" y="23"/>
                    </a:lnTo>
                    <a:lnTo>
                      <a:pt x="281" y="22"/>
                    </a:lnTo>
                    <a:lnTo>
                      <a:pt x="282" y="22"/>
                    </a:lnTo>
                    <a:lnTo>
                      <a:pt x="283" y="24"/>
                    </a:lnTo>
                    <a:lnTo>
                      <a:pt x="284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4" y="28"/>
                    </a:lnTo>
                    <a:lnTo>
                      <a:pt x="285" y="28"/>
                    </a:lnTo>
                    <a:lnTo>
                      <a:pt x="286" y="27"/>
                    </a:lnTo>
                    <a:lnTo>
                      <a:pt x="286" y="26"/>
                    </a:lnTo>
                    <a:lnTo>
                      <a:pt x="286" y="25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4"/>
                    </a:lnTo>
                    <a:lnTo>
                      <a:pt x="289" y="26"/>
                    </a:lnTo>
                    <a:lnTo>
                      <a:pt x="290" y="27"/>
                    </a:lnTo>
                    <a:lnTo>
                      <a:pt x="291" y="26"/>
                    </a:lnTo>
                    <a:lnTo>
                      <a:pt x="291" y="24"/>
                    </a:lnTo>
                    <a:lnTo>
                      <a:pt x="293" y="23"/>
                    </a:lnTo>
                    <a:lnTo>
                      <a:pt x="295" y="22"/>
                    </a:lnTo>
                    <a:lnTo>
                      <a:pt x="296" y="22"/>
                    </a:lnTo>
                    <a:lnTo>
                      <a:pt x="297" y="22"/>
                    </a:lnTo>
                    <a:lnTo>
                      <a:pt x="298" y="22"/>
                    </a:lnTo>
                    <a:lnTo>
                      <a:pt x="299" y="22"/>
                    </a:lnTo>
                    <a:lnTo>
                      <a:pt x="299" y="23"/>
                    </a:lnTo>
                    <a:lnTo>
                      <a:pt x="299" y="24"/>
                    </a:lnTo>
                    <a:lnTo>
                      <a:pt x="299" y="25"/>
                    </a:lnTo>
                    <a:lnTo>
                      <a:pt x="300" y="25"/>
                    </a:lnTo>
                    <a:lnTo>
                      <a:pt x="302" y="24"/>
                    </a:lnTo>
                    <a:lnTo>
                      <a:pt x="302" y="23"/>
                    </a:lnTo>
                    <a:lnTo>
                      <a:pt x="301" y="21"/>
                    </a:lnTo>
                    <a:lnTo>
                      <a:pt x="301" y="20"/>
                    </a:lnTo>
                    <a:lnTo>
                      <a:pt x="302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09" y="12"/>
                    </a:lnTo>
                    <a:lnTo>
                      <a:pt x="309" y="10"/>
                    </a:lnTo>
                    <a:lnTo>
                      <a:pt x="308" y="10"/>
                    </a:lnTo>
                    <a:lnTo>
                      <a:pt x="309" y="9"/>
                    </a:lnTo>
                    <a:lnTo>
                      <a:pt x="310" y="9"/>
                    </a:lnTo>
                    <a:lnTo>
                      <a:pt x="310" y="8"/>
                    </a:lnTo>
                    <a:lnTo>
                      <a:pt x="310" y="7"/>
                    </a:lnTo>
                    <a:lnTo>
                      <a:pt x="311" y="6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7" y="6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19" y="5"/>
                    </a:lnTo>
                    <a:lnTo>
                      <a:pt x="319" y="4"/>
                    </a:lnTo>
                    <a:lnTo>
                      <a:pt x="318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5" y="2"/>
                    </a:lnTo>
                    <a:lnTo>
                      <a:pt x="317" y="0"/>
                    </a:lnTo>
                    <a:lnTo>
                      <a:pt x="318" y="0"/>
                    </a:lnTo>
                    <a:lnTo>
                      <a:pt x="318" y="1"/>
                    </a:lnTo>
                    <a:lnTo>
                      <a:pt x="319" y="2"/>
                    </a:lnTo>
                    <a:lnTo>
                      <a:pt x="319" y="3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0" y="3"/>
                    </a:lnTo>
                    <a:lnTo>
                      <a:pt x="321" y="3"/>
                    </a:lnTo>
                    <a:lnTo>
                      <a:pt x="323" y="3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6" y="3"/>
                    </a:lnTo>
                    <a:lnTo>
                      <a:pt x="326" y="2"/>
                    </a:lnTo>
                    <a:lnTo>
                      <a:pt x="327" y="2"/>
                    </a:lnTo>
                    <a:lnTo>
                      <a:pt x="327" y="3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3"/>
                    </a:lnTo>
                    <a:lnTo>
                      <a:pt x="329" y="4"/>
                    </a:lnTo>
                    <a:lnTo>
                      <a:pt x="329" y="5"/>
                    </a:lnTo>
                    <a:lnTo>
                      <a:pt x="330" y="6"/>
                    </a:lnTo>
                    <a:lnTo>
                      <a:pt x="330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6"/>
                    </a:lnTo>
                    <a:lnTo>
                      <a:pt x="333" y="7"/>
                    </a:lnTo>
                    <a:lnTo>
                      <a:pt x="335" y="8"/>
                    </a:lnTo>
                    <a:lnTo>
                      <a:pt x="335" y="9"/>
                    </a:lnTo>
                    <a:lnTo>
                      <a:pt x="336" y="9"/>
                    </a:lnTo>
                    <a:lnTo>
                      <a:pt x="336" y="10"/>
                    </a:lnTo>
                    <a:lnTo>
                      <a:pt x="337" y="11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7" y="13"/>
                    </a:lnTo>
                    <a:lnTo>
                      <a:pt x="338" y="14"/>
                    </a:lnTo>
                    <a:lnTo>
                      <a:pt x="339" y="14"/>
                    </a:lnTo>
                    <a:lnTo>
                      <a:pt x="339" y="15"/>
                    </a:lnTo>
                    <a:lnTo>
                      <a:pt x="340" y="14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39" y="14"/>
                    </a:lnTo>
                    <a:lnTo>
                      <a:pt x="340" y="14"/>
                    </a:lnTo>
                    <a:lnTo>
                      <a:pt x="340" y="13"/>
                    </a:lnTo>
                    <a:lnTo>
                      <a:pt x="339" y="12"/>
                    </a:lnTo>
                    <a:lnTo>
                      <a:pt x="340" y="11"/>
                    </a:lnTo>
                    <a:lnTo>
                      <a:pt x="340" y="10"/>
                    </a:lnTo>
                    <a:lnTo>
                      <a:pt x="340" y="9"/>
                    </a:lnTo>
                    <a:lnTo>
                      <a:pt x="341" y="9"/>
                    </a:lnTo>
                    <a:lnTo>
                      <a:pt x="341" y="8"/>
                    </a:lnTo>
                    <a:lnTo>
                      <a:pt x="342" y="8"/>
                    </a:lnTo>
                    <a:lnTo>
                      <a:pt x="342" y="7"/>
                    </a:lnTo>
                    <a:lnTo>
                      <a:pt x="343" y="7"/>
                    </a:lnTo>
                    <a:lnTo>
                      <a:pt x="344" y="7"/>
                    </a:lnTo>
                    <a:lnTo>
                      <a:pt x="345" y="6"/>
                    </a:lnTo>
                    <a:lnTo>
                      <a:pt x="346" y="6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48" y="6"/>
                    </a:lnTo>
                    <a:lnTo>
                      <a:pt x="347" y="6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8" y="4"/>
                    </a:lnTo>
                    <a:lnTo>
                      <a:pt x="348" y="5"/>
                    </a:lnTo>
                    <a:lnTo>
                      <a:pt x="349" y="5"/>
                    </a:lnTo>
                    <a:lnTo>
                      <a:pt x="349" y="6"/>
                    </a:lnTo>
                    <a:lnTo>
                      <a:pt x="350" y="7"/>
                    </a:lnTo>
                    <a:lnTo>
                      <a:pt x="350" y="8"/>
                    </a:lnTo>
                    <a:lnTo>
                      <a:pt x="351" y="7"/>
                    </a:lnTo>
                    <a:lnTo>
                      <a:pt x="352" y="8"/>
                    </a:lnTo>
                    <a:lnTo>
                      <a:pt x="353" y="9"/>
                    </a:lnTo>
                    <a:lnTo>
                      <a:pt x="354" y="9"/>
                    </a:lnTo>
                    <a:lnTo>
                      <a:pt x="354" y="10"/>
                    </a:lnTo>
                    <a:lnTo>
                      <a:pt x="355" y="10"/>
                    </a:lnTo>
                    <a:lnTo>
                      <a:pt x="355" y="9"/>
                    </a:lnTo>
                    <a:lnTo>
                      <a:pt x="355" y="8"/>
                    </a:lnTo>
                    <a:lnTo>
                      <a:pt x="356" y="8"/>
                    </a:lnTo>
                    <a:lnTo>
                      <a:pt x="357" y="7"/>
                    </a:lnTo>
                    <a:lnTo>
                      <a:pt x="357" y="6"/>
                    </a:lnTo>
                    <a:lnTo>
                      <a:pt x="356" y="5"/>
                    </a:lnTo>
                    <a:lnTo>
                      <a:pt x="356" y="6"/>
                    </a:lnTo>
                    <a:lnTo>
                      <a:pt x="355" y="6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6" y="5"/>
                    </a:lnTo>
                    <a:lnTo>
                      <a:pt x="357" y="4"/>
                    </a:lnTo>
                    <a:lnTo>
                      <a:pt x="358" y="4"/>
                    </a:lnTo>
                    <a:lnTo>
                      <a:pt x="358" y="5"/>
                    </a:lnTo>
                    <a:lnTo>
                      <a:pt x="358" y="6"/>
                    </a:lnTo>
                    <a:lnTo>
                      <a:pt x="357" y="7"/>
                    </a:lnTo>
                    <a:lnTo>
                      <a:pt x="357" y="8"/>
                    </a:lnTo>
                    <a:lnTo>
                      <a:pt x="358" y="8"/>
                    </a:lnTo>
                    <a:lnTo>
                      <a:pt x="358" y="7"/>
                    </a:lnTo>
                    <a:lnTo>
                      <a:pt x="359" y="6"/>
                    </a:lnTo>
                    <a:lnTo>
                      <a:pt x="360" y="7"/>
                    </a:lnTo>
                    <a:lnTo>
                      <a:pt x="360" y="9"/>
                    </a:lnTo>
                    <a:lnTo>
                      <a:pt x="360" y="8"/>
                    </a:lnTo>
                    <a:lnTo>
                      <a:pt x="361" y="7"/>
                    </a:lnTo>
                    <a:lnTo>
                      <a:pt x="361" y="8"/>
                    </a:lnTo>
                    <a:lnTo>
                      <a:pt x="362" y="7"/>
                    </a:lnTo>
                    <a:lnTo>
                      <a:pt x="363" y="7"/>
                    </a:lnTo>
                    <a:lnTo>
                      <a:pt x="363" y="6"/>
                    </a:lnTo>
                    <a:lnTo>
                      <a:pt x="363" y="5"/>
                    </a:lnTo>
                    <a:lnTo>
                      <a:pt x="364" y="5"/>
                    </a:lnTo>
                    <a:lnTo>
                      <a:pt x="364" y="7"/>
                    </a:lnTo>
                    <a:lnTo>
                      <a:pt x="365" y="7"/>
                    </a:lnTo>
                    <a:lnTo>
                      <a:pt x="365" y="6"/>
                    </a:lnTo>
                    <a:lnTo>
                      <a:pt x="366" y="6"/>
                    </a:lnTo>
                    <a:lnTo>
                      <a:pt x="367" y="6"/>
                    </a:lnTo>
                    <a:lnTo>
                      <a:pt x="368" y="6"/>
                    </a:lnTo>
                    <a:lnTo>
                      <a:pt x="368" y="5"/>
                    </a:lnTo>
                    <a:lnTo>
                      <a:pt x="369" y="6"/>
                    </a:lnTo>
                    <a:lnTo>
                      <a:pt x="370" y="6"/>
                    </a:lnTo>
                    <a:lnTo>
                      <a:pt x="370" y="7"/>
                    </a:lnTo>
                    <a:lnTo>
                      <a:pt x="371" y="7"/>
                    </a:lnTo>
                    <a:lnTo>
                      <a:pt x="371" y="5"/>
                    </a:lnTo>
                    <a:lnTo>
                      <a:pt x="371" y="4"/>
                    </a:lnTo>
                    <a:lnTo>
                      <a:pt x="372" y="4"/>
                    </a:lnTo>
                    <a:lnTo>
                      <a:pt x="373" y="4"/>
                    </a:lnTo>
                    <a:lnTo>
                      <a:pt x="374" y="4"/>
                    </a:lnTo>
                    <a:lnTo>
                      <a:pt x="375" y="5"/>
                    </a:lnTo>
                    <a:lnTo>
                      <a:pt x="375" y="6"/>
                    </a:lnTo>
                    <a:lnTo>
                      <a:pt x="375" y="7"/>
                    </a:lnTo>
                    <a:lnTo>
                      <a:pt x="374" y="8"/>
                    </a:lnTo>
                    <a:lnTo>
                      <a:pt x="374" y="9"/>
                    </a:lnTo>
                    <a:lnTo>
                      <a:pt x="375" y="9"/>
                    </a:lnTo>
                    <a:lnTo>
                      <a:pt x="375" y="8"/>
                    </a:lnTo>
                    <a:lnTo>
                      <a:pt x="376" y="8"/>
                    </a:lnTo>
                    <a:lnTo>
                      <a:pt x="376" y="7"/>
                    </a:lnTo>
                    <a:lnTo>
                      <a:pt x="376" y="6"/>
                    </a:lnTo>
                    <a:lnTo>
                      <a:pt x="377" y="6"/>
                    </a:lnTo>
                    <a:lnTo>
                      <a:pt x="376" y="6"/>
                    </a:lnTo>
                    <a:lnTo>
                      <a:pt x="376" y="5"/>
                    </a:lnTo>
                    <a:lnTo>
                      <a:pt x="377" y="4"/>
                    </a:lnTo>
                    <a:lnTo>
                      <a:pt x="378" y="5"/>
                    </a:lnTo>
                    <a:lnTo>
                      <a:pt x="377" y="6"/>
                    </a:lnTo>
                    <a:lnTo>
                      <a:pt x="378" y="6"/>
                    </a:lnTo>
                    <a:lnTo>
                      <a:pt x="380" y="6"/>
                    </a:lnTo>
                    <a:lnTo>
                      <a:pt x="381" y="6"/>
                    </a:lnTo>
                    <a:lnTo>
                      <a:pt x="381" y="7"/>
                    </a:lnTo>
                    <a:lnTo>
                      <a:pt x="382" y="6"/>
                    </a:lnTo>
                    <a:lnTo>
                      <a:pt x="384" y="7"/>
                    </a:lnTo>
                    <a:lnTo>
                      <a:pt x="385" y="7"/>
                    </a:lnTo>
                    <a:lnTo>
                      <a:pt x="384" y="8"/>
                    </a:lnTo>
                    <a:lnTo>
                      <a:pt x="384" y="9"/>
                    </a:lnTo>
                    <a:lnTo>
                      <a:pt x="385" y="9"/>
                    </a:lnTo>
                    <a:lnTo>
                      <a:pt x="385" y="10"/>
                    </a:lnTo>
                    <a:lnTo>
                      <a:pt x="386" y="11"/>
                    </a:lnTo>
                    <a:lnTo>
                      <a:pt x="387" y="11"/>
                    </a:lnTo>
                    <a:lnTo>
                      <a:pt x="387" y="10"/>
                    </a:lnTo>
                    <a:lnTo>
                      <a:pt x="387" y="9"/>
                    </a:lnTo>
                    <a:lnTo>
                      <a:pt x="388" y="9"/>
                    </a:lnTo>
                    <a:lnTo>
                      <a:pt x="387" y="10"/>
                    </a:lnTo>
                    <a:lnTo>
                      <a:pt x="387" y="11"/>
                    </a:lnTo>
                    <a:lnTo>
                      <a:pt x="386" y="11"/>
                    </a:lnTo>
                    <a:lnTo>
                      <a:pt x="386" y="12"/>
                    </a:lnTo>
                    <a:lnTo>
                      <a:pt x="387" y="12"/>
                    </a:lnTo>
                    <a:lnTo>
                      <a:pt x="387" y="11"/>
                    </a:lnTo>
                    <a:lnTo>
                      <a:pt x="388" y="11"/>
                    </a:lnTo>
                    <a:lnTo>
                      <a:pt x="388" y="12"/>
                    </a:lnTo>
                    <a:lnTo>
                      <a:pt x="387" y="13"/>
                    </a:lnTo>
                    <a:lnTo>
                      <a:pt x="388" y="14"/>
                    </a:lnTo>
                    <a:lnTo>
                      <a:pt x="389" y="14"/>
                    </a:lnTo>
                    <a:lnTo>
                      <a:pt x="389" y="13"/>
                    </a:lnTo>
                    <a:lnTo>
                      <a:pt x="390" y="13"/>
                    </a:lnTo>
                    <a:lnTo>
                      <a:pt x="390" y="14"/>
                    </a:lnTo>
                    <a:lnTo>
                      <a:pt x="390" y="15"/>
                    </a:lnTo>
                    <a:lnTo>
                      <a:pt x="390" y="16"/>
                    </a:lnTo>
                    <a:lnTo>
                      <a:pt x="391" y="16"/>
                    </a:lnTo>
                    <a:lnTo>
                      <a:pt x="391" y="15"/>
                    </a:lnTo>
                    <a:lnTo>
                      <a:pt x="391" y="14"/>
                    </a:lnTo>
                    <a:lnTo>
                      <a:pt x="392" y="16"/>
                    </a:lnTo>
                    <a:lnTo>
                      <a:pt x="392" y="17"/>
                    </a:lnTo>
                    <a:lnTo>
                      <a:pt x="393" y="17"/>
                    </a:lnTo>
                    <a:lnTo>
                      <a:pt x="393" y="16"/>
                    </a:lnTo>
                    <a:lnTo>
                      <a:pt x="392" y="16"/>
                    </a:lnTo>
                    <a:lnTo>
                      <a:pt x="392" y="15"/>
                    </a:lnTo>
                    <a:lnTo>
                      <a:pt x="393" y="15"/>
                    </a:lnTo>
                    <a:lnTo>
                      <a:pt x="393" y="16"/>
                    </a:lnTo>
                    <a:lnTo>
                      <a:pt x="394" y="17"/>
                    </a:lnTo>
                    <a:lnTo>
                      <a:pt x="395" y="17"/>
                    </a:lnTo>
                    <a:lnTo>
                      <a:pt x="395" y="18"/>
                    </a:lnTo>
                    <a:lnTo>
                      <a:pt x="395" y="19"/>
                    </a:lnTo>
                    <a:lnTo>
                      <a:pt x="396" y="19"/>
                    </a:lnTo>
                    <a:lnTo>
                      <a:pt x="397" y="19"/>
                    </a:lnTo>
                    <a:lnTo>
                      <a:pt x="397" y="20"/>
                    </a:lnTo>
                    <a:lnTo>
                      <a:pt x="396" y="21"/>
                    </a:lnTo>
                    <a:lnTo>
                      <a:pt x="397" y="23"/>
                    </a:lnTo>
                    <a:lnTo>
                      <a:pt x="397" y="22"/>
                    </a:lnTo>
                    <a:lnTo>
                      <a:pt x="398" y="21"/>
                    </a:lnTo>
                    <a:lnTo>
                      <a:pt x="399" y="21"/>
                    </a:lnTo>
                    <a:lnTo>
                      <a:pt x="399" y="22"/>
                    </a:lnTo>
                    <a:lnTo>
                      <a:pt x="400" y="23"/>
                    </a:lnTo>
                    <a:lnTo>
                      <a:pt x="400" y="24"/>
                    </a:lnTo>
                    <a:lnTo>
                      <a:pt x="401" y="23"/>
                    </a:lnTo>
                    <a:lnTo>
                      <a:pt x="401" y="24"/>
                    </a:lnTo>
                    <a:lnTo>
                      <a:pt x="400" y="24"/>
                    </a:lnTo>
                    <a:lnTo>
                      <a:pt x="400" y="25"/>
                    </a:lnTo>
                    <a:lnTo>
                      <a:pt x="401" y="24"/>
                    </a:lnTo>
                    <a:lnTo>
                      <a:pt x="401" y="25"/>
                    </a:lnTo>
                    <a:lnTo>
                      <a:pt x="402" y="25"/>
                    </a:lnTo>
                    <a:lnTo>
                      <a:pt x="401" y="25"/>
                    </a:lnTo>
                    <a:lnTo>
                      <a:pt x="402" y="24"/>
                    </a:lnTo>
                    <a:lnTo>
                      <a:pt x="402" y="25"/>
                    </a:lnTo>
                    <a:lnTo>
                      <a:pt x="403" y="25"/>
                    </a:lnTo>
                    <a:lnTo>
                      <a:pt x="404" y="25"/>
                    </a:lnTo>
                    <a:lnTo>
                      <a:pt x="403" y="25"/>
                    </a:lnTo>
                    <a:lnTo>
                      <a:pt x="404" y="26"/>
                    </a:lnTo>
                    <a:lnTo>
                      <a:pt x="404" y="27"/>
                    </a:lnTo>
                    <a:lnTo>
                      <a:pt x="405" y="26"/>
                    </a:lnTo>
                    <a:lnTo>
                      <a:pt x="405" y="25"/>
                    </a:lnTo>
                    <a:lnTo>
                      <a:pt x="406" y="25"/>
                    </a:lnTo>
                    <a:lnTo>
                      <a:pt x="406" y="26"/>
                    </a:lnTo>
                    <a:lnTo>
                      <a:pt x="406" y="27"/>
                    </a:lnTo>
                    <a:lnTo>
                      <a:pt x="405" y="27"/>
                    </a:lnTo>
                    <a:lnTo>
                      <a:pt x="406" y="27"/>
                    </a:lnTo>
                    <a:lnTo>
                      <a:pt x="406" y="28"/>
                    </a:lnTo>
                    <a:lnTo>
                      <a:pt x="407" y="28"/>
                    </a:lnTo>
                    <a:lnTo>
                      <a:pt x="407" y="27"/>
                    </a:lnTo>
                    <a:lnTo>
                      <a:pt x="407" y="28"/>
                    </a:lnTo>
                    <a:lnTo>
                      <a:pt x="408" y="28"/>
                    </a:lnTo>
                    <a:lnTo>
                      <a:pt x="408" y="29"/>
                    </a:lnTo>
                    <a:lnTo>
                      <a:pt x="408" y="30"/>
                    </a:lnTo>
                    <a:lnTo>
                      <a:pt x="408" y="29"/>
                    </a:lnTo>
                    <a:lnTo>
                      <a:pt x="409" y="29"/>
                    </a:lnTo>
                    <a:lnTo>
                      <a:pt x="409" y="28"/>
                    </a:lnTo>
                    <a:lnTo>
                      <a:pt x="409" y="29"/>
                    </a:lnTo>
                    <a:lnTo>
                      <a:pt x="409" y="30"/>
                    </a:lnTo>
                    <a:lnTo>
                      <a:pt x="410" y="30"/>
                    </a:lnTo>
                    <a:lnTo>
                      <a:pt x="410" y="29"/>
                    </a:lnTo>
                    <a:lnTo>
                      <a:pt x="410" y="28"/>
                    </a:lnTo>
                    <a:lnTo>
                      <a:pt x="411" y="28"/>
                    </a:lnTo>
                    <a:lnTo>
                      <a:pt x="411" y="29"/>
                    </a:lnTo>
                    <a:lnTo>
                      <a:pt x="411" y="30"/>
                    </a:lnTo>
                    <a:lnTo>
                      <a:pt x="412" y="31"/>
                    </a:lnTo>
                    <a:lnTo>
                      <a:pt x="413" y="31"/>
                    </a:lnTo>
                    <a:lnTo>
                      <a:pt x="413" y="30"/>
                    </a:lnTo>
                    <a:lnTo>
                      <a:pt x="413" y="29"/>
                    </a:lnTo>
                    <a:lnTo>
                      <a:pt x="414" y="30"/>
                    </a:lnTo>
                    <a:lnTo>
                      <a:pt x="414" y="29"/>
                    </a:lnTo>
                    <a:lnTo>
                      <a:pt x="414" y="28"/>
                    </a:lnTo>
                    <a:lnTo>
                      <a:pt x="415" y="29"/>
                    </a:lnTo>
                    <a:lnTo>
                      <a:pt x="415" y="30"/>
                    </a:lnTo>
                    <a:lnTo>
                      <a:pt x="415" y="29"/>
                    </a:lnTo>
                    <a:lnTo>
                      <a:pt x="416" y="29"/>
                    </a:lnTo>
                    <a:lnTo>
                      <a:pt x="416" y="30"/>
                    </a:lnTo>
                    <a:lnTo>
                      <a:pt x="417" y="29"/>
                    </a:lnTo>
                    <a:lnTo>
                      <a:pt x="417" y="30"/>
                    </a:lnTo>
                    <a:lnTo>
                      <a:pt x="417" y="29"/>
                    </a:lnTo>
                    <a:lnTo>
                      <a:pt x="418" y="29"/>
                    </a:lnTo>
                    <a:lnTo>
                      <a:pt x="419" y="28"/>
                    </a:lnTo>
                    <a:lnTo>
                      <a:pt x="418" y="28"/>
                    </a:lnTo>
                    <a:lnTo>
                      <a:pt x="418" y="27"/>
                    </a:lnTo>
                    <a:lnTo>
                      <a:pt x="419" y="27"/>
                    </a:lnTo>
                    <a:lnTo>
                      <a:pt x="419" y="26"/>
                    </a:lnTo>
                    <a:lnTo>
                      <a:pt x="420" y="25"/>
                    </a:lnTo>
                    <a:lnTo>
                      <a:pt x="419" y="25"/>
                    </a:lnTo>
                    <a:lnTo>
                      <a:pt x="420" y="25"/>
                    </a:lnTo>
                    <a:lnTo>
                      <a:pt x="420" y="26"/>
                    </a:lnTo>
                    <a:lnTo>
                      <a:pt x="421" y="25"/>
                    </a:lnTo>
                    <a:lnTo>
                      <a:pt x="421" y="24"/>
                    </a:lnTo>
                    <a:lnTo>
                      <a:pt x="422" y="25"/>
                    </a:lnTo>
                    <a:lnTo>
                      <a:pt x="422" y="24"/>
                    </a:lnTo>
                    <a:lnTo>
                      <a:pt x="422" y="23"/>
                    </a:lnTo>
                    <a:lnTo>
                      <a:pt x="423" y="23"/>
                    </a:lnTo>
                    <a:lnTo>
                      <a:pt x="423" y="24"/>
                    </a:lnTo>
                    <a:lnTo>
                      <a:pt x="424" y="24"/>
                    </a:lnTo>
                    <a:lnTo>
                      <a:pt x="424" y="25"/>
                    </a:lnTo>
                    <a:lnTo>
                      <a:pt x="425" y="24"/>
                    </a:lnTo>
                    <a:lnTo>
                      <a:pt x="426" y="24"/>
                    </a:lnTo>
                    <a:lnTo>
                      <a:pt x="426" y="23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7" y="23"/>
                    </a:lnTo>
                    <a:lnTo>
                      <a:pt x="428" y="23"/>
                    </a:lnTo>
                    <a:lnTo>
                      <a:pt x="429" y="24"/>
                    </a:lnTo>
                    <a:lnTo>
                      <a:pt x="429" y="23"/>
                    </a:lnTo>
                    <a:lnTo>
                      <a:pt x="430" y="23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2" y="22"/>
                    </a:lnTo>
                    <a:lnTo>
                      <a:pt x="432" y="21"/>
                    </a:lnTo>
                    <a:lnTo>
                      <a:pt x="433" y="21"/>
                    </a:lnTo>
                    <a:lnTo>
                      <a:pt x="433" y="20"/>
                    </a:lnTo>
                    <a:lnTo>
                      <a:pt x="434" y="21"/>
                    </a:lnTo>
                    <a:lnTo>
                      <a:pt x="434" y="20"/>
                    </a:lnTo>
                    <a:lnTo>
                      <a:pt x="435" y="19"/>
                    </a:lnTo>
                    <a:lnTo>
                      <a:pt x="436" y="19"/>
                    </a:lnTo>
                    <a:lnTo>
                      <a:pt x="437" y="19"/>
                    </a:lnTo>
                    <a:lnTo>
                      <a:pt x="438" y="19"/>
                    </a:lnTo>
                    <a:lnTo>
                      <a:pt x="438" y="18"/>
                    </a:lnTo>
                    <a:lnTo>
                      <a:pt x="439" y="18"/>
                    </a:lnTo>
                    <a:lnTo>
                      <a:pt x="438" y="18"/>
                    </a:lnTo>
                    <a:lnTo>
                      <a:pt x="438" y="17"/>
                    </a:lnTo>
                    <a:lnTo>
                      <a:pt x="438" y="16"/>
                    </a:lnTo>
                    <a:lnTo>
                      <a:pt x="439" y="16"/>
                    </a:lnTo>
                    <a:lnTo>
                      <a:pt x="440" y="16"/>
                    </a:lnTo>
                    <a:lnTo>
                      <a:pt x="441" y="16"/>
                    </a:lnTo>
                    <a:lnTo>
                      <a:pt x="441" y="15"/>
                    </a:lnTo>
                    <a:lnTo>
                      <a:pt x="441" y="14"/>
                    </a:lnTo>
                    <a:lnTo>
                      <a:pt x="442" y="15"/>
                    </a:lnTo>
                    <a:lnTo>
                      <a:pt x="442" y="14"/>
                    </a:lnTo>
                    <a:lnTo>
                      <a:pt x="443" y="14"/>
                    </a:lnTo>
                    <a:lnTo>
                      <a:pt x="443" y="13"/>
                    </a:lnTo>
                    <a:lnTo>
                      <a:pt x="443" y="12"/>
                    </a:lnTo>
                    <a:lnTo>
                      <a:pt x="444" y="12"/>
                    </a:lnTo>
                    <a:lnTo>
                      <a:pt x="444" y="11"/>
                    </a:lnTo>
                    <a:lnTo>
                      <a:pt x="445" y="11"/>
                    </a:lnTo>
                    <a:lnTo>
                      <a:pt x="446" y="11"/>
                    </a:lnTo>
                    <a:lnTo>
                      <a:pt x="446" y="10"/>
                    </a:lnTo>
                    <a:lnTo>
                      <a:pt x="447" y="10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9" y="9"/>
                    </a:lnTo>
                    <a:lnTo>
                      <a:pt x="450" y="9"/>
                    </a:lnTo>
                    <a:lnTo>
                      <a:pt x="450" y="8"/>
                    </a:lnTo>
                    <a:lnTo>
                      <a:pt x="451" y="8"/>
                    </a:lnTo>
                    <a:lnTo>
                      <a:pt x="452" y="9"/>
                    </a:lnTo>
                    <a:lnTo>
                      <a:pt x="453" y="9"/>
                    </a:lnTo>
                    <a:lnTo>
                      <a:pt x="453" y="10"/>
                    </a:lnTo>
                    <a:lnTo>
                      <a:pt x="453" y="9"/>
                    </a:lnTo>
                    <a:lnTo>
                      <a:pt x="454" y="10"/>
                    </a:lnTo>
                    <a:lnTo>
                      <a:pt x="454" y="9"/>
                    </a:lnTo>
                    <a:lnTo>
                      <a:pt x="455" y="9"/>
                    </a:lnTo>
                    <a:lnTo>
                      <a:pt x="455" y="8"/>
                    </a:lnTo>
                    <a:lnTo>
                      <a:pt x="456" y="8"/>
                    </a:lnTo>
                    <a:lnTo>
                      <a:pt x="456" y="9"/>
                    </a:lnTo>
                    <a:lnTo>
                      <a:pt x="457" y="9"/>
                    </a:lnTo>
                    <a:lnTo>
                      <a:pt x="457" y="8"/>
                    </a:lnTo>
                    <a:lnTo>
                      <a:pt x="457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9" y="9"/>
                    </a:lnTo>
                    <a:lnTo>
                      <a:pt x="460" y="9"/>
                    </a:lnTo>
                    <a:lnTo>
                      <a:pt x="461" y="9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61" y="11"/>
                    </a:lnTo>
                    <a:lnTo>
                      <a:pt x="462" y="11"/>
                    </a:lnTo>
                    <a:lnTo>
                      <a:pt x="463" y="11"/>
                    </a:lnTo>
                    <a:lnTo>
                      <a:pt x="463" y="10"/>
                    </a:lnTo>
                    <a:lnTo>
                      <a:pt x="463" y="9"/>
                    </a:lnTo>
                    <a:lnTo>
                      <a:pt x="464" y="9"/>
                    </a:lnTo>
                    <a:lnTo>
                      <a:pt x="465" y="10"/>
                    </a:lnTo>
                    <a:lnTo>
                      <a:pt x="465" y="11"/>
                    </a:lnTo>
                    <a:lnTo>
                      <a:pt x="466" y="10"/>
                    </a:lnTo>
                    <a:lnTo>
                      <a:pt x="466" y="11"/>
                    </a:lnTo>
                    <a:lnTo>
                      <a:pt x="467" y="10"/>
                    </a:lnTo>
                    <a:lnTo>
                      <a:pt x="468" y="10"/>
                    </a:lnTo>
                    <a:lnTo>
                      <a:pt x="469" y="10"/>
                    </a:lnTo>
                    <a:lnTo>
                      <a:pt x="469" y="9"/>
                    </a:lnTo>
                    <a:lnTo>
                      <a:pt x="469" y="8"/>
                    </a:lnTo>
                    <a:lnTo>
                      <a:pt x="470" y="8"/>
                    </a:lnTo>
                    <a:lnTo>
                      <a:pt x="471" y="8"/>
                    </a:lnTo>
                    <a:lnTo>
                      <a:pt x="471" y="9"/>
                    </a:lnTo>
                    <a:lnTo>
                      <a:pt x="472" y="9"/>
                    </a:lnTo>
                    <a:lnTo>
                      <a:pt x="471" y="7"/>
                    </a:lnTo>
                    <a:lnTo>
                      <a:pt x="493" y="9"/>
                    </a:lnTo>
                    <a:lnTo>
                      <a:pt x="498" y="9"/>
                    </a:lnTo>
                    <a:lnTo>
                      <a:pt x="499" y="9"/>
                    </a:lnTo>
                    <a:lnTo>
                      <a:pt x="500" y="9"/>
                    </a:lnTo>
                    <a:lnTo>
                      <a:pt x="500" y="8"/>
                    </a:lnTo>
                    <a:lnTo>
                      <a:pt x="501" y="8"/>
                    </a:lnTo>
                    <a:lnTo>
                      <a:pt x="501" y="7"/>
                    </a:lnTo>
                    <a:lnTo>
                      <a:pt x="502" y="7"/>
                    </a:lnTo>
                    <a:lnTo>
                      <a:pt x="502" y="8"/>
                    </a:lnTo>
                    <a:lnTo>
                      <a:pt x="502" y="9"/>
                    </a:lnTo>
                    <a:lnTo>
                      <a:pt x="503" y="9"/>
                    </a:lnTo>
                    <a:lnTo>
                      <a:pt x="503" y="10"/>
                    </a:lnTo>
                    <a:lnTo>
                      <a:pt x="504" y="10"/>
                    </a:lnTo>
                    <a:lnTo>
                      <a:pt x="505" y="10"/>
                    </a:lnTo>
                    <a:lnTo>
                      <a:pt x="506" y="10"/>
                    </a:lnTo>
                    <a:lnTo>
                      <a:pt x="505" y="12"/>
                    </a:lnTo>
                    <a:lnTo>
                      <a:pt x="505" y="13"/>
                    </a:lnTo>
                    <a:lnTo>
                      <a:pt x="504" y="17"/>
                    </a:lnTo>
                    <a:lnTo>
                      <a:pt x="504" y="19"/>
                    </a:lnTo>
                    <a:lnTo>
                      <a:pt x="505" y="19"/>
                    </a:lnTo>
                    <a:lnTo>
                      <a:pt x="505" y="20"/>
                    </a:lnTo>
                    <a:lnTo>
                      <a:pt x="504" y="22"/>
                    </a:lnTo>
                    <a:lnTo>
                      <a:pt x="504" y="25"/>
                    </a:lnTo>
                    <a:lnTo>
                      <a:pt x="505" y="26"/>
                    </a:lnTo>
                    <a:lnTo>
                      <a:pt x="505" y="28"/>
                    </a:lnTo>
                    <a:lnTo>
                      <a:pt x="506" y="30"/>
                    </a:lnTo>
                    <a:lnTo>
                      <a:pt x="506" y="31"/>
                    </a:lnTo>
                    <a:lnTo>
                      <a:pt x="507" y="32"/>
                    </a:lnTo>
                    <a:lnTo>
                      <a:pt x="508" y="30"/>
                    </a:lnTo>
                    <a:lnTo>
                      <a:pt x="509" y="30"/>
                    </a:lnTo>
                    <a:lnTo>
                      <a:pt x="510" y="30"/>
                    </a:lnTo>
                    <a:lnTo>
                      <a:pt x="511" y="30"/>
                    </a:lnTo>
                    <a:lnTo>
                      <a:pt x="510" y="32"/>
                    </a:lnTo>
                    <a:lnTo>
                      <a:pt x="510" y="33"/>
                    </a:lnTo>
                    <a:lnTo>
                      <a:pt x="510" y="34"/>
                    </a:lnTo>
                    <a:lnTo>
                      <a:pt x="511" y="34"/>
                    </a:lnTo>
                    <a:lnTo>
                      <a:pt x="511" y="35"/>
                    </a:lnTo>
                    <a:lnTo>
                      <a:pt x="511" y="36"/>
                    </a:lnTo>
                    <a:lnTo>
                      <a:pt x="512" y="36"/>
                    </a:lnTo>
                    <a:lnTo>
                      <a:pt x="513" y="36"/>
                    </a:lnTo>
                    <a:lnTo>
                      <a:pt x="514" y="36"/>
                    </a:lnTo>
                    <a:lnTo>
                      <a:pt x="513" y="36"/>
                    </a:lnTo>
                    <a:lnTo>
                      <a:pt x="513" y="37"/>
                    </a:lnTo>
                    <a:lnTo>
                      <a:pt x="513" y="38"/>
                    </a:lnTo>
                    <a:lnTo>
                      <a:pt x="512" y="38"/>
                    </a:lnTo>
                    <a:lnTo>
                      <a:pt x="510" y="41"/>
                    </a:lnTo>
                    <a:lnTo>
                      <a:pt x="508" y="44"/>
                    </a:lnTo>
                    <a:lnTo>
                      <a:pt x="507" y="47"/>
                    </a:lnTo>
                    <a:lnTo>
                      <a:pt x="506" y="48"/>
                    </a:lnTo>
                    <a:lnTo>
                      <a:pt x="506" y="49"/>
                    </a:lnTo>
                    <a:lnTo>
                      <a:pt x="506" y="50"/>
                    </a:lnTo>
                    <a:lnTo>
                      <a:pt x="503" y="53"/>
                    </a:lnTo>
                    <a:lnTo>
                      <a:pt x="502" y="55"/>
                    </a:lnTo>
                    <a:lnTo>
                      <a:pt x="502" y="56"/>
                    </a:lnTo>
                    <a:lnTo>
                      <a:pt x="502" y="57"/>
                    </a:lnTo>
                    <a:lnTo>
                      <a:pt x="502" y="59"/>
                    </a:lnTo>
                    <a:lnTo>
                      <a:pt x="502" y="60"/>
                    </a:lnTo>
                    <a:lnTo>
                      <a:pt x="500" y="62"/>
                    </a:lnTo>
                    <a:lnTo>
                      <a:pt x="499" y="64"/>
                    </a:lnTo>
                    <a:lnTo>
                      <a:pt x="498" y="66"/>
                    </a:lnTo>
                    <a:lnTo>
                      <a:pt x="496" y="69"/>
                    </a:lnTo>
                    <a:lnTo>
                      <a:pt x="495" y="70"/>
                    </a:lnTo>
                    <a:lnTo>
                      <a:pt x="495" y="72"/>
                    </a:lnTo>
                    <a:lnTo>
                      <a:pt x="494" y="72"/>
                    </a:lnTo>
                    <a:lnTo>
                      <a:pt x="494" y="73"/>
                    </a:lnTo>
                    <a:lnTo>
                      <a:pt x="493" y="74"/>
                    </a:lnTo>
                    <a:lnTo>
                      <a:pt x="493" y="75"/>
                    </a:lnTo>
                    <a:lnTo>
                      <a:pt x="493" y="76"/>
                    </a:lnTo>
                    <a:lnTo>
                      <a:pt x="492" y="77"/>
                    </a:lnTo>
                    <a:lnTo>
                      <a:pt x="492" y="78"/>
                    </a:lnTo>
                    <a:lnTo>
                      <a:pt x="492" y="79"/>
                    </a:lnTo>
                    <a:lnTo>
                      <a:pt x="492" y="80"/>
                    </a:lnTo>
                    <a:lnTo>
                      <a:pt x="491" y="82"/>
                    </a:lnTo>
                    <a:lnTo>
                      <a:pt x="491" y="83"/>
                    </a:lnTo>
                    <a:lnTo>
                      <a:pt x="491" y="84"/>
                    </a:lnTo>
                    <a:lnTo>
                      <a:pt x="491" y="85"/>
                    </a:lnTo>
                    <a:lnTo>
                      <a:pt x="492" y="85"/>
                    </a:lnTo>
                    <a:lnTo>
                      <a:pt x="491" y="86"/>
                    </a:lnTo>
                    <a:lnTo>
                      <a:pt x="491" y="87"/>
                    </a:lnTo>
                    <a:lnTo>
                      <a:pt x="491" y="88"/>
                    </a:lnTo>
                    <a:lnTo>
                      <a:pt x="491" y="89"/>
                    </a:lnTo>
                    <a:lnTo>
                      <a:pt x="491" y="91"/>
                    </a:lnTo>
                    <a:lnTo>
                      <a:pt x="492" y="92"/>
                    </a:lnTo>
                    <a:lnTo>
                      <a:pt x="493" y="93"/>
                    </a:lnTo>
                    <a:lnTo>
                      <a:pt x="494" y="92"/>
                    </a:lnTo>
                    <a:lnTo>
                      <a:pt x="495" y="92"/>
                    </a:lnTo>
                    <a:lnTo>
                      <a:pt x="495" y="93"/>
                    </a:lnTo>
                    <a:lnTo>
                      <a:pt x="495" y="94"/>
                    </a:lnTo>
                    <a:lnTo>
                      <a:pt x="496" y="95"/>
                    </a:lnTo>
                    <a:lnTo>
                      <a:pt x="497" y="95"/>
                    </a:lnTo>
                    <a:lnTo>
                      <a:pt x="498" y="95"/>
                    </a:lnTo>
                    <a:lnTo>
                      <a:pt x="498" y="94"/>
                    </a:lnTo>
                    <a:lnTo>
                      <a:pt x="499" y="93"/>
                    </a:lnTo>
                    <a:lnTo>
                      <a:pt x="499" y="94"/>
                    </a:lnTo>
                    <a:lnTo>
                      <a:pt x="499" y="95"/>
                    </a:lnTo>
                    <a:lnTo>
                      <a:pt x="500" y="95"/>
                    </a:lnTo>
                    <a:lnTo>
                      <a:pt x="500" y="96"/>
                    </a:lnTo>
                    <a:lnTo>
                      <a:pt x="499" y="96"/>
                    </a:lnTo>
                    <a:lnTo>
                      <a:pt x="499" y="97"/>
                    </a:lnTo>
                    <a:lnTo>
                      <a:pt x="498" y="98"/>
                    </a:lnTo>
                    <a:lnTo>
                      <a:pt x="498" y="99"/>
                    </a:lnTo>
                    <a:lnTo>
                      <a:pt x="497" y="99"/>
                    </a:lnTo>
                    <a:lnTo>
                      <a:pt x="496" y="99"/>
                    </a:lnTo>
                    <a:lnTo>
                      <a:pt x="495" y="100"/>
                    </a:lnTo>
                    <a:lnTo>
                      <a:pt x="495" y="101"/>
                    </a:lnTo>
                    <a:lnTo>
                      <a:pt x="494" y="102"/>
                    </a:lnTo>
                    <a:lnTo>
                      <a:pt x="494" y="105"/>
                    </a:lnTo>
                    <a:lnTo>
                      <a:pt x="493" y="107"/>
                    </a:lnTo>
                    <a:lnTo>
                      <a:pt x="493" y="108"/>
                    </a:lnTo>
                    <a:lnTo>
                      <a:pt x="493" y="109"/>
                    </a:lnTo>
                    <a:lnTo>
                      <a:pt x="494" y="109"/>
                    </a:lnTo>
                    <a:lnTo>
                      <a:pt x="494" y="110"/>
                    </a:lnTo>
                    <a:lnTo>
                      <a:pt x="495" y="110"/>
                    </a:lnTo>
                    <a:lnTo>
                      <a:pt x="494" y="110"/>
                    </a:lnTo>
                    <a:lnTo>
                      <a:pt x="494" y="112"/>
                    </a:lnTo>
                    <a:lnTo>
                      <a:pt x="494" y="113"/>
                    </a:lnTo>
                    <a:lnTo>
                      <a:pt x="494" y="114"/>
                    </a:lnTo>
                    <a:lnTo>
                      <a:pt x="493" y="114"/>
                    </a:lnTo>
                    <a:lnTo>
                      <a:pt x="493" y="115"/>
                    </a:lnTo>
                    <a:lnTo>
                      <a:pt x="493" y="116"/>
                    </a:lnTo>
                    <a:lnTo>
                      <a:pt x="494" y="116"/>
                    </a:lnTo>
                    <a:lnTo>
                      <a:pt x="494" y="117"/>
                    </a:lnTo>
                    <a:lnTo>
                      <a:pt x="495" y="118"/>
                    </a:lnTo>
                    <a:lnTo>
                      <a:pt x="496" y="118"/>
                    </a:lnTo>
                    <a:lnTo>
                      <a:pt x="496" y="117"/>
                    </a:lnTo>
                    <a:lnTo>
                      <a:pt x="497" y="117"/>
                    </a:lnTo>
                    <a:lnTo>
                      <a:pt x="498" y="117"/>
                    </a:lnTo>
                    <a:lnTo>
                      <a:pt x="498" y="118"/>
                    </a:lnTo>
                    <a:lnTo>
                      <a:pt x="498" y="119"/>
                    </a:lnTo>
                    <a:lnTo>
                      <a:pt x="499" y="119"/>
                    </a:lnTo>
                    <a:lnTo>
                      <a:pt x="499" y="120"/>
                    </a:lnTo>
                    <a:lnTo>
                      <a:pt x="498" y="120"/>
                    </a:lnTo>
                    <a:lnTo>
                      <a:pt x="498" y="121"/>
                    </a:lnTo>
                    <a:lnTo>
                      <a:pt x="498" y="122"/>
                    </a:lnTo>
                    <a:lnTo>
                      <a:pt x="497" y="123"/>
                    </a:lnTo>
                    <a:lnTo>
                      <a:pt x="497" y="124"/>
                    </a:lnTo>
                    <a:lnTo>
                      <a:pt x="496" y="124"/>
                    </a:lnTo>
                    <a:lnTo>
                      <a:pt x="496" y="125"/>
                    </a:lnTo>
                    <a:lnTo>
                      <a:pt x="496" y="126"/>
                    </a:lnTo>
                    <a:lnTo>
                      <a:pt x="497" y="126"/>
                    </a:lnTo>
                    <a:lnTo>
                      <a:pt x="496" y="126"/>
                    </a:lnTo>
                    <a:lnTo>
                      <a:pt x="496" y="127"/>
                    </a:lnTo>
                    <a:lnTo>
                      <a:pt x="495" y="128"/>
                    </a:lnTo>
                    <a:lnTo>
                      <a:pt x="495" y="127"/>
                    </a:lnTo>
                    <a:lnTo>
                      <a:pt x="494" y="128"/>
                    </a:lnTo>
                    <a:lnTo>
                      <a:pt x="495" y="130"/>
                    </a:lnTo>
                    <a:lnTo>
                      <a:pt x="495" y="131"/>
                    </a:lnTo>
                    <a:lnTo>
                      <a:pt x="496" y="132"/>
                    </a:lnTo>
                    <a:lnTo>
                      <a:pt x="497" y="133"/>
                    </a:lnTo>
                    <a:lnTo>
                      <a:pt x="497" y="134"/>
                    </a:lnTo>
                    <a:lnTo>
                      <a:pt x="498" y="134"/>
                    </a:lnTo>
                    <a:lnTo>
                      <a:pt x="499" y="134"/>
                    </a:lnTo>
                    <a:lnTo>
                      <a:pt x="499" y="135"/>
                    </a:lnTo>
                    <a:lnTo>
                      <a:pt x="500" y="135"/>
                    </a:lnTo>
                    <a:lnTo>
                      <a:pt x="501" y="134"/>
                    </a:lnTo>
                    <a:lnTo>
                      <a:pt x="501" y="133"/>
                    </a:lnTo>
                    <a:lnTo>
                      <a:pt x="502" y="133"/>
                    </a:lnTo>
                    <a:lnTo>
                      <a:pt x="502" y="132"/>
                    </a:lnTo>
                    <a:lnTo>
                      <a:pt x="502" y="131"/>
                    </a:lnTo>
                    <a:lnTo>
                      <a:pt x="503" y="131"/>
                    </a:lnTo>
                    <a:lnTo>
                      <a:pt x="504" y="131"/>
                    </a:lnTo>
                    <a:lnTo>
                      <a:pt x="504" y="130"/>
                    </a:lnTo>
                    <a:lnTo>
                      <a:pt x="504" y="131"/>
                    </a:lnTo>
                    <a:lnTo>
                      <a:pt x="505" y="131"/>
                    </a:lnTo>
                    <a:lnTo>
                      <a:pt x="504" y="131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3"/>
                    </a:lnTo>
                    <a:lnTo>
                      <a:pt x="505" y="134"/>
                    </a:lnTo>
                    <a:lnTo>
                      <a:pt x="506" y="134"/>
                    </a:lnTo>
                    <a:lnTo>
                      <a:pt x="507" y="134"/>
                    </a:lnTo>
                    <a:lnTo>
                      <a:pt x="507" y="133"/>
                    </a:lnTo>
                    <a:lnTo>
                      <a:pt x="506" y="133"/>
                    </a:lnTo>
                    <a:lnTo>
                      <a:pt x="507" y="133"/>
                    </a:lnTo>
                    <a:lnTo>
                      <a:pt x="507" y="134"/>
                    </a:lnTo>
                    <a:lnTo>
                      <a:pt x="508" y="134"/>
                    </a:lnTo>
                    <a:lnTo>
                      <a:pt x="507" y="134"/>
                    </a:lnTo>
                    <a:lnTo>
                      <a:pt x="507" y="135"/>
                    </a:lnTo>
                    <a:lnTo>
                      <a:pt x="506" y="135"/>
                    </a:lnTo>
                    <a:lnTo>
                      <a:pt x="506" y="136"/>
                    </a:lnTo>
                    <a:lnTo>
                      <a:pt x="505" y="136"/>
                    </a:lnTo>
                    <a:lnTo>
                      <a:pt x="504" y="137"/>
                    </a:lnTo>
                    <a:lnTo>
                      <a:pt x="504" y="138"/>
                    </a:lnTo>
                    <a:lnTo>
                      <a:pt x="504" y="139"/>
                    </a:lnTo>
                    <a:lnTo>
                      <a:pt x="505" y="139"/>
                    </a:lnTo>
                    <a:lnTo>
                      <a:pt x="505" y="140"/>
                    </a:lnTo>
                    <a:lnTo>
                      <a:pt x="506" y="140"/>
                    </a:lnTo>
                    <a:lnTo>
                      <a:pt x="506" y="141"/>
                    </a:lnTo>
                    <a:lnTo>
                      <a:pt x="505" y="141"/>
                    </a:lnTo>
                    <a:lnTo>
                      <a:pt x="504" y="141"/>
                    </a:lnTo>
                    <a:lnTo>
                      <a:pt x="503" y="141"/>
                    </a:lnTo>
                    <a:lnTo>
                      <a:pt x="503" y="142"/>
                    </a:lnTo>
                    <a:lnTo>
                      <a:pt x="502" y="142"/>
                    </a:lnTo>
                    <a:lnTo>
                      <a:pt x="502" y="141"/>
                    </a:lnTo>
                    <a:lnTo>
                      <a:pt x="503" y="141"/>
                    </a:lnTo>
                    <a:lnTo>
                      <a:pt x="504" y="140"/>
                    </a:lnTo>
                    <a:lnTo>
                      <a:pt x="504" y="139"/>
                    </a:lnTo>
                    <a:lnTo>
                      <a:pt x="503" y="139"/>
                    </a:lnTo>
                    <a:lnTo>
                      <a:pt x="503" y="138"/>
                    </a:lnTo>
                    <a:lnTo>
                      <a:pt x="502" y="138"/>
                    </a:lnTo>
                    <a:lnTo>
                      <a:pt x="501" y="137"/>
                    </a:lnTo>
                    <a:lnTo>
                      <a:pt x="501" y="138"/>
                    </a:lnTo>
                    <a:lnTo>
                      <a:pt x="500" y="138"/>
                    </a:lnTo>
                    <a:lnTo>
                      <a:pt x="499" y="138"/>
                    </a:lnTo>
                    <a:lnTo>
                      <a:pt x="499" y="139"/>
                    </a:lnTo>
                    <a:lnTo>
                      <a:pt x="498" y="139"/>
                    </a:lnTo>
                    <a:lnTo>
                      <a:pt x="497" y="140"/>
                    </a:lnTo>
                    <a:lnTo>
                      <a:pt x="496" y="140"/>
                    </a:lnTo>
                    <a:lnTo>
                      <a:pt x="495" y="141"/>
                    </a:lnTo>
                    <a:lnTo>
                      <a:pt x="494" y="141"/>
                    </a:lnTo>
                    <a:lnTo>
                      <a:pt x="493" y="142"/>
                    </a:lnTo>
                    <a:lnTo>
                      <a:pt x="493" y="143"/>
                    </a:lnTo>
                    <a:lnTo>
                      <a:pt x="493" y="144"/>
                    </a:lnTo>
                    <a:lnTo>
                      <a:pt x="493" y="145"/>
                    </a:lnTo>
                    <a:lnTo>
                      <a:pt x="492" y="145"/>
                    </a:lnTo>
                    <a:lnTo>
                      <a:pt x="492" y="146"/>
                    </a:lnTo>
                    <a:lnTo>
                      <a:pt x="493" y="148"/>
                    </a:lnTo>
                    <a:lnTo>
                      <a:pt x="493" y="150"/>
                    </a:lnTo>
                    <a:lnTo>
                      <a:pt x="494" y="151"/>
                    </a:lnTo>
                    <a:lnTo>
                      <a:pt x="494" y="152"/>
                    </a:lnTo>
                    <a:lnTo>
                      <a:pt x="495" y="152"/>
                    </a:lnTo>
                    <a:lnTo>
                      <a:pt x="495" y="151"/>
                    </a:lnTo>
                    <a:lnTo>
                      <a:pt x="496" y="151"/>
                    </a:lnTo>
                    <a:lnTo>
                      <a:pt x="497" y="151"/>
                    </a:lnTo>
                    <a:lnTo>
                      <a:pt x="497" y="152"/>
                    </a:lnTo>
                    <a:lnTo>
                      <a:pt x="497" y="151"/>
                    </a:lnTo>
                    <a:lnTo>
                      <a:pt x="498" y="151"/>
                    </a:lnTo>
                    <a:lnTo>
                      <a:pt x="498" y="150"/>
                    </a:lnTo>
                    <a:lnTo>
                      <a:pt x="499" y="150"/>
                    </a:lnTo>
                    <a:lnTo>
                      <a:pt x="499" y="151"/>
                    </a:lnTo>
                    <a:lnTo>
                      <a:pt x="499" y="152"/>
                    </a:lnTo>
                    <a:lnTo>
                      <a:pt x="500" y="154"/>
                    </a:lnTo>
                    <a:lnTo>
                      <a:pt x="501" y="154"/>
                    </a:lnTo>
                    <a:lnTo>
                      <a:pt x="500" y="154"/>
                    </a:lnTo>
                    <a:lnTo>
                      <a:pt x="500" y="155"/>
                    </a:lnTo>
                    <a:lnTo>
                      <a:pt x="499" y="155"/>
                    </a:lnTo>
                    <a:lnTo>
                      <a:pt x="499" y="156"/>
                    </a:lnTo>
                    <a:lnTo>
                      <a:pt x="499" y="157"/>
                    </a:lnTo>
                    <a:lnTo>
                      <a:pt x="499" y="158"/>
                    </a:lnTo>
                    <a:lnTo>
                      <a:pt x="500" y="158"/>
                    </a:lnTo>
                    <a:lnTo>
                      <a:pt x="500" y="159"/>
                    </a:lnTo>
                    <a:lnTo>
                      <a:pt x="499" y="158"/>
                    </a:lnTo>
                    <a:lnTo>
                      <a:pt x="499" y="159"/>
                    </a:lnTo>
                    <a:lnTo>
                      <a:pt x="499" y="158"/>
                    </a:lnTo>
                    <a:lnTo>
                      <a:pt x="498" y="158"/>
                    </a:lnTo>
                    <a:lnTo>
                      <a:pt x="498" y="157"/>
                    </a:lnTo>
                    <a:lnTo>
                      <a:pt x="499" y="157"/>
                    </a:lnTo>
                    <a:lnTo>
                      <a:pt x="498" y="157"/>
                    </a:lnTo>
                    <a:lnTo>
                      <a:pt x="497" y="157"/>
                    </a:lnTo>
                    <a:lnTo>
                      <a:pt x="497" y="158"/>
                    </a:lnTo>
                    <a:lnTo>
                      <a:pt x="496" y="159"/>
                    </a:lnTo>
                    <a:lnTo>
                      <a:pt x="496" y="160"/>
                    </a:lnTo>
                    <a:lnTo>
                      <a:pt x="496" y="161"/>
                    </a:lnTo>
                    <a:lnTo>
                      <a:pt x="497" y="161"/>
                    </a:lnTo>
                    <a:lnTo>
                      <a:pt x="496" y="161"/>
                    </a:lnTo>
                    <a:lnTo>
                      <a:pt x="496" y="162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4" y="163"/>
                    </a:lnTo>
                    <a:lnTo>
                      <a:pt x="495" y="164"/>
                    </a:lnTo>
                    <a:lnTo>
                      <a:pt x="494" y="164"/>
                    </a:lnTo>
                    <a:lnTo>
                      <a:pt x="493" y="163"/>
                    </a:lnTo>
                    <a:lnTo>
                      <a:pt x="492" y="163"/>
                    </a:lnTo>
                    <a:lnTo>
                      <a:pt x="491" y="163"/>
                    </a:lnTo>
                    <a:lnTo>
                      <a:pt x="490" y="163"/>
                    </a:lnTo>
                    <a:lnTo>
                      <a:pt x="490" y="164"/>
                    </a:lnTo>
                    <a:lnTo>
                      <a:pt x="490" y="165"/>
                    </a:lnTo>
                    <a:lnTo>
                      <a:pt x="489" y="165"/>
                    </a:lnTo>
                    <a:lnTo>
                      <a:pt x="489" y="166"/>
                    </a:lnTo>
                    <a:lnTo>
                      <a:pt x="488" y="167"/>
                    </a:lnTo>
                    <a:lnTo>
                      <a:pt x="489" y="167"/>
                    </a:lnTo>
                    <a:lnTo>
                      <a:pt x="488" y="167"/>
                    </a:lnTo>
                    <a:lnTo>
                      <a:pt x="488" y="168"/>
                    </a:lnTo>
                    <a:lnTo>
                      <a:pt x="488" y="169"/>
                    </a:lnTo>
                    <a:lnTo>
                      <a:pt x="488" y="170"/>
                    </a:lnTo>
                    <a:lnTo>
                      <a:pt x="488" y="171"/>
                    </a:lnTo>
                    <a:lnTo>
                      <a:pt x="488" y="172"/>
                    </a:lnTo>
                    <a:lnTo>
                      <a:pt x="489" y="172"/>
                    </a:lnTo>
                    <a:lnTo>
                      <a:pt x="489" y="173"/>
                    </a:lnTo>
                    <a:lnTo>
                      <a:pt x="489" y="174"/>
                    </a:lnTo>
                    <a:lnTo>
                      <a:pt x="490" y="175"/>
                    </a:lnTo>
                    <a:lnTo>
                      <a:pt x="490" y="176"/>
                    </a:lnTo>
                    <a:lnTo>
                      <a:pt x="490" y="177"/>
                    </a:lnTo>
                    <a:lnTo>
                      <a:pt x="491" y="178"/>
                    </a:lnTo>
                    <a:lnTo>
                      <a:pt x="492" y="179"/>
                    </a:lnTo>
                    <a:lnTo>
                      <a:pt x="493" y="179"/>
                    </a:lnTo>
                    <a:lnTo>
                      <a:pt x="493" y="180"/>
                    </a:lnTo>
                    <a:lnTo>
                      <a:pt x="494" y="181"/>
                    </a:lnTo>
                    <a:lnTo>
                      <a:pt x="494" y="182"/>
                    </a:lnTo>
                    <a:lnTo>
                      <a:pt x="493" y="182"/>
                    </a:lnTo>
                    <a:lnTo>
                      <a:pt x="493" y="183"/>
                    </a:lnTo>
                    <a:lnTo>
                      <a:pt x="492" y="183"/>
                    </a:lnTo>
                    <a:lnTo>
                      <a:pt x="491" y="183"/>
                    </a:lnTo>
                    <a:lnTo>
                      <a:pt x="491" y="182"/>
                    </a:lnTo>
                    <a:lnTo>
                      <a:pt x="490" y="181"/>
                    </a:lnTo>
                    <a:lnTo>
                      <a:pt x="489" y="182"/>
                    </a:lnTo>
                    <a:lnTo>
                      <a:pt x="488" y="182"/>
                    </a:lnTo>
                    <a:lnTo>
                      <a:pt x="488" y="183"/>
                    </a:lnTo>
                    <a:lnTo>
                      <a:pt x="488" y="184"/>
                    </a:lnTo>
                    <a:lnTo>
                      <a:pt x="488" y="185"/>
                    </a:lnTo>
                    <a:lnTo>
                      <a:pt x="487" y="185"/>
                    </a:lnTo>
                    <a:lnTo>
                      <a:pt x="486" y="185"/>
                    </a:lnTo>
                    <a:lnTo>
                      <a:pt x="485" y="185"/>
                    </a:lnTo>
                    <a:lnTo>
                      <a:pt x="485" y="186"/>
                    </a:lnTo>
                    <a:lnTo>
                      <a:pt x="485" y="187"/>
                    </a:lnTo>
                    <a:lnTo>
                      <a:pt x="486" y="187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7" y="189"/>
                    </a:lnTo>
                    <a:lnTo>
                      <a:pt x="486" y="190"/>
                    </a:lnTo>
                    <a:lnTo>
                      <a:pt x="487" y="190"/>
                    </a:lnTo>
                    <a:lnTo>
                      <a:pt x="488" y="191"/>
                    </a:lnTo>
                    <a:lnTo>
                      <a:pt x="487" y="191"/>
                    </a:lnTo>
                    <a:lnTo>
                      <a:pt x="487" y="192"/>
                    </a:lnTo>
                    <a:lnTo>
                      <a:pt x="486" y="192"/>
                    </a:lnTo>
                    <a:lnTo>
                      <a:pt x="487" y="193"/>
                    </a:lnTo>
                    <a:lnTo>
                      <a:pt x="486" y="194"/>
                    </a:lnTo>
                    <a:lnTo>
                      <a:pt x="486" y="195"/>
                    </a:lnTo>
                    <a:lnTo>
                      <a:pt x="487" y="196"/>
                    </a:lnTo>
                    <a:lnTo>
                      <a:pt x="486" y="196"/>
                    </a:lnTo>
                    <a:lnTo>
                      <a:pt x="487" y="197"/>
                    </a:lnTo>
                    <a:lnTo>
                      <a:pt x="488" y="197"/>
                    </a:lnTo>
                    <a:lnTo>
                      <a:pt x="488" y="198"/>
                    </a:lnTo>
                    <a:lnTo>
                      <a:pt x="488" y="199"/>
                    </a:lnTo>
                    <a:lnTo>
                      <a:pt x="487" y="199"/>
                    </a:lnTo>
                    <a:lnTo>
                      <a:pt x="486" y="199"/>
                    </a:lnTo>
                    <a:lnTo>
                      <a:pt x="486" y="200"/>
                    </a:lnTo>
                    <a:lnTo>
                      <a:pt x="486" y="201"/>
                    </a:lnTo>
                    <a:lnTo>
                      <a:pt x="486" y="202"/>
                    </a:lnTo>
                    <a:lnTo>
                      <a:pt x="487" y="202"/>
                    </a:lnTo>
                    <a:lnTo>
                      <a:pt x="487" y="201"/>
                    </a:lnTo>
                    <a:lnTo>
                      <a:pt x="488" y="201"/>
                    </a:lnTo>
                    <a:lnTo>
                      <a:pt x="487" y="202"/>
                    </a:lnTo>
                    <a:lnTo>
                      <a:pt x="487" y="203"/>
                    </a:lnTo>
                    <a:lnTo>
                      <a:pt x="487" y="204"/>
                    </a:lnTo>
                    <a:lnTo>
                      <a:pt x="487" y="205"/>
                    </a:lnTo>
                    <a:lnTo>
                      <a:pt x="490" y="205"/>
                    </a:lnTo>
                    <a:lnTo>
                      <a:pt x="490" y="207"/>
                    </a:lnTo>
                    <a:lnTo>
                      <a:pt x="491" y="207"/>
                    </a:lnTo>
                    <a:lnTo>
                      <a:pt x="491" y="208"/>
                    </a:lnTo>
                    <a:lnTo>
                      <a:pt x="490" y="208"/>
                    </a:lnTo>
                    <a:lnTo>
                      <a:pt x="489" y="208"/>
                    </a:lnTo>
                    <a:lnTo>
                      <a:pt x="488" y="209"/>
                    </a:lnTo>
                    <a:lnTo>
                      <a:pt x="488" y="210"/>
                    </a:lnTo>
                    <a:lnTo>
                      <a:pt x="488" y="211"/>
                    </a:lnTo>
                    <a:lnTo>
                      <a:pt x="489" y="212"/>
                    </a:lnTo>
                    <a:lnTo>
                      <a:pt x="489" y="211"/>
                    </a:lnTo>
                    <a:lnTo>
                      <a:pt x="490" y="211"/>
                    </a:lnTo>
                    <a:lnTo>
                      <a:pt x="491" y="211"/>
                    </a:lnTo>
                    <a:lnTo>
                      <a:pt x="491" y="212"/>
                    </a:lnTo>
                    <a:lnTo>
                      <a:pt x="491" y="213"/>
                    </a:lnTo>
                    <a:lnTo>
                      <a:pt x="490" y="213"/>
                    </a:lnTo>
                    <a:lnTo>
                      <a:pt x="490" y="214"/>
                    </a:lnTo>
                    <a:lnTo>
                      <a:pt x="489" y="214"/>
                    </a:lnTo>
                    <a:lnTo>
                      <a:pt x="488" y="215"/>
                    </a:lnTo>
                    <a:lnTo>
                      <a:pt x="487" y="216"/>
                    </a:lnTo>
                    <a:lnTo>
                      <a:pt x="486" y="217"/>
                    </a:lnTo>
                    <a:lnTo>
                      <a:pt x="486" y="218"/>
                    </a:lnTo>
                    <a:lnTo>
                      <a:pt x="485" y="219"/>
                    </a:lnTo>
                    <a:lnTo>
                      <a:pt x="486" y="219"/>
                    </a:lnTo>
                    <a:lnTo>
                      <a:pt x="486" y="220"/>
                    </a:lnTo>
                    <a:lnTo>
                      <a:pt x="485" y="221"/>
                    </a:lnTo>
                    <a:lnTo>
                      <a:pt x="484" y="224"/>
                    </a:lnTo>
                    <a:lnTo>
                      <a:pt x="484" y="225"/>
                    </a:lnTo>
                    <a:lnTo>
                      <a:pt x="485" y="225"/>
                    </a:lnTo>
                    <a:lnTo>
                      <a:pt x="485" y="226"/>
                    </a:lnTo>
                    <a:lnTo>
                      <a:pt x="486" y="226"/>
                    </a:lnTo>
                    <a:lnTo>
                      <a:pt x="486" y="225"/>
                    </a:lnTo>
                    <a:lnTo>
                      <a:pt x="486" y="226"/>
                    </a:lnTo>
                    <a:lnTo>
                      <a:pt x="487" y="226"/>
                    </a:lnTo>
                    <a:lnTo>
                      <a:pt x="487" y="227"/>
                    </a:lnTo>
                    <a:lnTo>
                      <a:pt x="486" y="227"/>
                    </a:lnTo>
                    <a:lnTo>
                      <a:pt x="486" y="228"/>
                    </a:lnTo>
                    <a:lnTo>
                      <a:pt x="486" y="229"/>
                    </a:lnTo>
                    <a:lnTo>
                      <a:pt x="486" y="230"/>
                    </a:lnTo>
                    <a:lnTo>
                      <a:pt x="485" y="231"/>
                    </a:lnTo>
                    <a:lnTo>
                      <a:pt x="484" y="231"/>
                    </a:lnTo>
                    <a:lnTo>
                      <a:pt x="484" y="232"/>
                    </a:lnTo>
                    <a:lnTo>
                      <a:pt x="483" y="233"/>
                    </a:lnTo>
                    <a:lnTo>
                      <a:pt x="484" y="233"/>
                    </a:lnTo>
                    <a:lnTo>
                      <a:pt x="483" y="233"/>
                    </a:lnTo>
                    <a:lnTo>
                      <a:pt x="483" y="234"/>
                    </a:lnTo>
                    <a:lnTo>
                      <a:pt x="483" y="235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2" y="236"/>
                    </a:lnTo>
                    <a:lnTo>
                      <a:pt x="482" y="237"/>
                    </a:lnTo>
                    <a:lnTo>
                      <a:pt x="482" y="238"/>
                    </a:lnTo>
                    <a:lnTo>
                      <a:pt x="483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1" y="239"/>
                    </a:lnTo>
                    <a:lnTo>
                      <a:pt x="481" y="240"/>
                    </a:lnTo>
                    <a:lnTo>
                      <a:pt x="480" y="242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5"/>
                    </a:lnTo>
                    <a:lnTo>
                      <a:pt x="479" y="245"/>
                    </a:lnTo>
                    <a:lnTo>
                      <a:pt x="479" y="246"/>
                    </a:lnTo>
                    <a:lnTo>
                      <a:pt x="479" y="247"/>
                    </a:lnTo>
                    <a:lnTo>
                      <a:pt x="479" y="248"/>
                    </a:lnTo>
                    <a:lnTo>
                      <a:pt x="480" y="248"/>
                    </a:lnTo>
                    <a:lnTo>
                      <a:pt x="480" y="247"/>
                    </a:lnTo>
                    <a:lnTo>
                      <a:pt x="481" y="248"/>
                    </a:lnTo>
                    <a:lnTo>
                      <a:pt x="480" y="248"/>
                    </a:lnTo>
                    <a:lnTo>
                      <a:pt x="480" y="249"/>
                    </a:lnTo>
                    <a:lnTo>
                      <a:pt x="479" y="249"/>
                    </a:lnTo>
                    <a:lnTo>
                      <a:pt x="478" y="250"/>
                    </a:lnTo>
                    <a:lnTo>
                      <a:pt x="476" y="252"/>
                    </a:lnTo>
                    <a:lnTo>
                      <a:pt x="475" y="255"/>
                    </a:lnTo>
                    <a:lnTo>
                      <a:pt x="474" y="257"/>
                    </a:lnTo>
                    <a:lnTo>
                      <a:pt x="474" y="258"/>
                    </a:lnTo>
                    <a:lnTo>
                      <a:pt x="474" y="259"/>
                    </a:lnTo>
                    <a:lnTo>
                      <a:pt x="475" y="259"/>
                    </a:lnTo>
                    <a:lnTo>
                      <a:pt x="474" y="259"/>
                    </a:lnTo>
                    <a:lnTo>
                      <a:pt x="473" y="260"/>
                    </a:lnTo>
                    <a:lnTo>
                      <a:pt x="472" y="261"/>
                    </a:lnTo>
                    <a:lnTo>
                      <a:pt x="471" y="264"/>
                    </a:lnTo>
                    <a:lnTo>
                      <a:pt x="470" y="265"/>
                    </a:lnTo>
                    <a:lnTo>
                      <a:pt x="470" y="267"/>
                    </a:lnTo>
                    <a:lnTo>
                      <a:pt x="470" y="268"/>
                    </a:lnTo>
                    <a:lnTo>
                      <a:pt x="469" y="269"/>
                    </a:lnTo>
                    <a:lnTo>
                      <a:pt x="468" y="270"/>
                    </a:lnTo>
                    <a:lnTo>
                      <a:pt x="467" y="271"/>
                    </a:lnTo>
                    <a:lnTo>
                      <a:pt x="467" y="273"/>
                    </a:lnTo>
                    <a:lnTo>
                      <a:pt x="467" y="275"/>
                    </a:lnTo>
                    <a:lnTo>
                      <a:pt x="468" y="275"/>
                    </a:lnTo>
                    <a:lnTo>
                      <a:pt x="469" y="275"/>
                    </a:lnTo>
                    <a:lnTo>
                      <a:pt x="469" y="276"/>
                    </a:lnTo>
                    <a:lnTo>
                      <a:pt x="468" y="276"/>
                    </a:lnTo>
                    <a:lnTo>
                      <a:pt x="468" y="277"/>
                    </a:lnTo>
                    <a:lnTo>
                      <a:pt x="467" y="277"/>
                    </a:lnTo>
                    <a:lnTo>
                      <a:pt x="467" y="278"/>
                    </a:lnTo>
                    <a:lnTo>
                      <a:pt x="467" y="279"/>
                    </a:lnTo>
                    <a:lnTo>
                      <a:pt x="467" y="280"/>
                    </a:lnTo>
                    <a:lnTo>
                      <a:pt x="467" y="279"/>
                    </a:lnTo>
                    <a:lnTo>
                      <a:pt x="465" y="280"/>
                    </a:lnTo>
                    <a:lnTo>
                      <a:pt x="465" y="281"/>
                    </a:lnTo>
                    <a:lnTo>
                      <a:pt x="464" y="281"/>
                    </a:lnTo>
                    <a:lnTo>
                      <a:pt x="464" y="282"/>
                    </a:lnTo>
                    <a:lnTo>
                      <a:pt x="465" y="282"/>
                    </a:lnTo>
                    <a:lnTo>
                      <a:pt x="464" y="283"/>
                    </a:lnTo>
                    <a:lnTo>
                      <a:pt x="464" y="282"/>
                    </a:lnTo>
                    <a:lnTo>
                      <a:pt x="463" y="283"/>
                    </a:lnTo>
                    <a:lnTo>
                      <a:pt x="462" y="284"/>
                    </a:lnTo>
                    <a:lnTo>
                      <a:pt x="462" y="285"/>
                    </a:lnTo>
                    <a:lnTo>
                      <a:pt x="461" y="285"/>
                    </a:lnTo>
                    <a:lnTo>
                      <a:pt x="462" y="286"/>
                    </a:lnTo>
                    <a:lnTo>
                      <a:pt x="461" y="286"/>
                    </a:lnTo>
                    <a:lnTo>
                      <a:pt x="461" y="287"/>
                    </a:lnTo>
                    <a:lnTo>
                      <a:pt x="461" y="286"/>
                    </a:lnTo>
                    <a:lnTo>
                      <a:pt x="460" y="286"/>
                    </a:lnTo>
                    <a:lnTo>
                      <a:pt x="460" y="287"/>
                    </a:lnTo>
                    <a:lnTo>
                      <a:pt x="459" y="287"/>
                    </a:lnTo>
                    <a:lnTo>
                      <a:pt x="458" y="287"/>
                    </a:lnTo>
                    <a:lnTo>
                      <a:pt x="452" y="289"/>
                    </a:lnTo>
                    <a:lnTo>
                      <a:pt x="446" y="292"/>
                    </a:lnTo>
                    <a:lnTo>
                      <a:pt x="433" y="300"/>
                    </a:lnTo>
                    <a:lnTo>
                      <a:pt x="429" y="302"/>
                    </a:lnTo>
                    <a:lnTo>
                      <a:pt x="426" y="304"/>
                    </a:lnTo>
                    <a:lnTo>
                      <a:pt x="425" y="305"/>
                    </a:lnTo>
                    <a:lnTo>
                      <a:pt x="422" y="307"/>
                    </a:lnTo>
                    <a:lnTo>
                      <a:pt x="419" y="309"/>
                    </a:lnTo>
                    <a:lnTo>
                      <a:pt x="415" y="312"/>
                    </a:lnTo>
                    <a:lnTo>
                      <a:pt x="413" y="314"/>
                    </a:lnTo>
                    <a:lnTo>
                      <a:pt x="411" y="315"/>
                    </a:lnTo>
                    <a:lnTo>
                      <a:pt x="411" y="316"/>
                    </a:lnTo>
                    <a:lnTo>
                      <a:pt x="409" y="317"/>
                    </a:lnTo>
                    <a:lnTo>
                      <a:pt x="406" y="319"/>
                    </a:lnTo>
                    <a:lnTo>
                      <a:pt x="401" y="324"/>
                    </a:lnTo>
                    <a:lnTo>
                      <a:pt x="398" y="327"/>
                    </a:lnTo>
                    <a:lnTo>
                      <a:pt x="394" y="331"/>
                    </a:lnTo>
                    <a:lnTo>
                      <a:pt x="393" y="332"/>
                    </a:lnTo>
                    <a:lnTo>
                      <a:pt x="392" y="333"/>
                    </a:lnTo>
                    <a:lnTo>
                      <a:pt x="391" y="334"/>
                    </a:lnTo>
                    <a:lnTo>
                      <a:pt x="390" y="336"/>
                    </a:lnTo>
                    <a:lnTo>
                      <a:pt x="388" y="337"/>
                    </a:lnTo>
                    <a:lnTo>
                      <a:pt x="386" y="340"/>
                    </a:lnTo>
                    <a:lnTo>
                      <a:pt x="384" y="342"/>
                    </a:lnTo>
                    <a:lnTo>
                      <a:pt x="378" y="349"/>
                    </a:lnTo>
                    <a:lnTo>
                      <a:pt x="372" y="355"/>
                    </a:lnTo>
                    <a:lnTo>
                      <a:pt x="372" y="356"/>
                    </a:lnTo>
                    <a:close/>
                    <a:moveTo>
                      <a:pt x="482" y="240"/>
                    </a:moveTo>
                    <a:lnTo>
                      <a:pt x="482" y="240"/>
                    </a:lnTo>
                    <a:lnTo>
                      <a:pt x="482" y="239"/>
                    </a:lnTo>
                    <a:lnTo>
                      <a:pt x="482" y="240"/>
                    </a:lnTo>
                    <a:close/>
                    <a:moveTo>
                      <a:pt x="480" y="249"/>
                    </a:moveTo>
                    <a:lnTo>
                      <a:pt x="480" y="249"/>
                    </a:lnTo>
                    <a:close/>
                    <a:moveTo>
                      <a:pt x="480" y="250"/>
                    </a:moveTo>
                    <a:lnTo>
                      <a:pt x="480" y="249"/>
                    </a:lnTo>
                    <a:lnTo>
                      <a:pt x="480" y="250"/>
                    </a:lnTo>
                    <a:close/>
                    <a:moveTo>
                      <a:pt x="479" y="257"/>
                    </a:moveTo>
                    <a:lnTo>
                      <a:pt x="479" y="257"/>
                    </a:lnTo>
                    <a:lnTo>
                      <a:pt x="480" y="257"/>
                    </a:lnTo>
                    <a:lnTo>
                      <a:pt x="479" y="257"/>
                    </a:lnTo>
                    <a:close/>
                    <a:moveTo>
                      <a:pt x="473" y="270"/>
                    </a:moveTo>
                    <a:lnTo>
                      <a:pt x="473" y="270"/>
                    </a:lnTo>
                    <a:close/>
                    <a:moveTo>
                      <a:pt x="467" y="280"/>
                    </a:moveTo>
                    <a:lnTo>
                      <a:pt x="467" y="280"/>
                    </a:lnTo>
                    <a:close/>
                    <a:moveTo>
                      <a:pt x="502" y="165"/>
                    </a:moveTo>
                    <a:lnTo>
                      <a:pt x="502" y="165"/>
                    </a:lnTo>
                    <a:lnTo>
                      <a:pt x="503" y="165"/>
                    </a:lnTo>
                    <a:lnTo>
                      <a:pt x="504" y="165"/>
                    </a:lnTo>
                    <a:lnTo>
                      <a:pt x="504" y="164"/>
                    </a:lnTo>
                    <a:lnTo>
                      <a:pt x="505" y="164"/>
                    </a:lnTo>
                    <a:lnTo>
                      <a:pt x="506" y="164"/>
                    </a:lnTo>
                    <a:lnTo>
                      <a:pt x="508" y="164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8" y="161"/>
                    </a:lnTo>
                    <a:lnTo>
                      <a:pt x="509" y="160"/>
                    </a:lnTo>
                    <a:lnTo>
                      <a:pt x="510" y="160"/>
                    </a:lnTo>
                    <a:lnTo>
                      <a:pt x="511" y="160"/>
                    </a:lnTo>
                    <a:lnTo>
                      <a:pt x="510" y="161"/>
                    </a:lnTo>
                    <a:lnTo>
                      <a:pt x="510" y="162"/>
                    </a:lnTo>
                    <a:lnTo>
                      <a:pt x="511" y="162"/>
                    </a:lnTo>
                    <a:lnTo>
                      <a:pt x="511" y="163"/>
                    </a:lnTo>
                    <a:lnTo>
                      <a:pt x="511" y="164"/>
                    </a:lnTo>
                    <a:lnTo>
                      <a:pt x="512" y="166"/>
                    </a:lnTo>
                    <a:lnTo>
                      <a:pt x="513" y="166"/>
                    </a:lnTo>
                    <a:lnTo>
                      <a:pt x="514" y="167"/>
                    </a:lnTo>
                    <a:lnTo>
                      <a:pt x="514" y="166"/>
                    </a:lnTo>
                    <a:lnTo>
                      <a:pt x="515" y="166"/>
                    </a:lnTo>
                    <a:lnTo>
                      <a:pt x="515" y="167"/>
                    </a:lnTo>
                    <a:lnTo>
                      <a:pt x="514" y="167"/>
                    </a:lnTo>
                    <a:lnTo>
                      <a:pt x="514" y="168"/>
                    </a:lnTo>
                    <a:lnTo>
                      <a:pt x="513" y="169"/>
                    </a:lnTo>
                    <a:lnTo>
                      <a:pt x="513" y="170"/>
                    </a:lnTo>
                    <a:lnTo>
                      <a:pt x="512" y="171"/>
                    </a:lnTo>
                    <a:lnTo>
                      <a:pt x="511" y="171"/>
                    </a:lnTo>
                    <a:lnTo>
                      <a:pt x="511" y="172"/>
                    </a:lnTo>
                    <a:lnTo>
                      <a:pt x="510" y="173"/>
                    </a:lnTo>
                    <a:lnTo>
                      <a:pt x="509" y="174"/>
                    </a:lnTo>
                    <a:lnTo>
                      <a:pt x="508" y="176"/>
                    </a:lnTo>
                    <a:lnTo>
                      <a:pt x="508" y="177"/>
                    </a:lnTo>
                    <a:lnTo>
                      <a:pt x="507" y="178"/>
                    </a:lnTo>
                    <a:lnTo>
                      <a:pt x="507" y="179"/>
                    </a:lnTo>
                    <a:lnTo>
                      <a:pt x="508" y="180"/>
                    </a:lnTo>
                    <a:lnTo>
                      <a:pt x="509" y="180"/>
                    </a:lnTo>
                    <a:lnTo>
                      <a:pt x="508" y="181"/>
                    </a:lnTo>
                    <a:lnTo>
                      <a:pt x="508" y="182"/>
                    </a:lnTo>
                    <a:lnTo>
                      <a:pt x="507" y="182"/>
                    </a:lnTo>
                    <a:lnTo>
                      <a:pt x="507" y="183"/>
                    </a:lnTo>
                    <a:lnTo>
                      <a:pt x="506" y="183"/>
                    </a:lnTo>
                    <a:lnTo>
                      <a:pt x="506" y="184"/>
                    </a:lnTo>
                    <a:lnTo>
                      <a:pt x="507" y="184"/>
                    </a:lnTo>
                    <a:lnTo>
                      <a:pt x="506" y="184"/>
                    </a:lnTo>
                    <a:lnTo>
                      <a:pt x="506" y="185"/>
                    </a:lnTo>
                    <a:lnTo>
                      <a:pt x="505" y="185"/>
                    </a:lnTo>
                    <a:lnTo>
                      <a:pt x="505" y="186"/>
                    </a:lnTo>
                    <a:lnTo>
                      <a:pt x="504" y="186"/>
                    </a:lnTo>
                    <a:lnTo>
                      <a:pt x="503" y="188"/>
                    </a:lnTo>
                    <a:lnTo>
                      <a:pt x="502" y="190"/>
                    </a:lnTo>
                    <a:lnTo>
                      <a:pt x="501" y="192"/>
                    </a:lnTo>
                    <a:lnTo>
                      <a:pt x="500" y="193"/>
                    </a:lnTo>
                    <a:lnTo>
                      <a:pt x="499" y="194"/>
                    </a:lnTo>
                    <a:lnTo>
                      <a:pt x="499" y="195"/>
                    </a:lnTo>
                    <a:lnTo>
                      <a:pt x="498" y="196"/>
                    </a:lnTo>
                    <a:lnTo>
                      <a:pt x="498" y="197"/>
                    </a:lnTo>
                    <a:lnTo>
                      <a:pt x="499" y="198"/>
                    </a:lnTo>
                    <a:lnTo>
                      <a:pt x="499" y="199"/>
                    </a:lnTo>
                    <a:lnTo>
                      <a:pt x="500" y="198"/>
                    </a:lnTo>
                    <a:lnTo>
                      <a:pt x="500" y="199"/>
                    </a:lnTo>
                    <a:lnTo>
                      <a:pt x="501" y="199"/>
                    </a:lnTo>
                    <a:lnTo>
                      <a:pt x="501" y="200"/>
                    </a:lnTo>
                    <a:lnTo>
                      <a:pt x="500" y="200"/>
                    </a:lnTo>
                    <a:lnTo>
                      <a:pt x="500" y="201"/>
                    </a:lnTo>
                    <a:lnTo>
                      <a:pt x="500" y="202"/>
                    </a:lnTo>
                    <a:lnTo>
                      <a:pt x="499" y="202"/>
                    </a:lnTo>
                    <a:lnTo>
                      <a:pt x="499" y="203"/>
                    </a:lnTo>
                    <a:lnTo>
                      <a:pt x="498" y="203"/>
                    </a:lnTo>
                    <a:lnTo>
                      <a:pt x="498" y="202"/>
                    </a:lnTo>
                    <a:lnTo>
                      <a:pt x="498" y="201"/>
                    </a:lnTo>
                    <a:lnTo>
                      <a:pt x="497" y="201"/>
                    </a:lnTo>
                    <a:lnTo>
                      <a:pt x="496" y="202"/>
                    </a:lnTo>
                    <a:lnTo>
                      <a:pt x="495" y="202"/>
                    </a:lnTo>
                    <a:lnTo>
                      <a:pt x="495" y="203"/>
                    </a:lnTo>
                    <a:lnTo>
                      <a:pt x="495" y="204"/>
                    </a:lnTo>
                    <a:lnTo>
                      <a:pt x="495" y="205"/>
                    </a:lnTo>
                    <a:lnTo>
                      <a:pt x="494" y="206"/>
                    </a:lnTo>
                    <a:lnTo>
                      <a:pt x="493" y="207"/>
                    </a:lnTo>
                    <a:lnTo>
                      <a:pt x="492" y="207"/>
                    </a:lnTo>
                    <a:lnTo>
                      <a:pt x="493" y="206"/>
                    </a:lnTo>
                    <a:lnTo>
                      <a:pt x="492" y="206"/>
                    </a:lnTo>
                    <a:lnTo>
                      <a:pt x="492" y="205"/>
                    </a:lnTo>
                    <a:lnTo>
                      <a:pt x="493" y="204"/>
                    </a:lnTo>
                    <a:lnTo>
                      <a:pt x="493" y="203"/>
                    </a:lnTo>
                    <a:lnTo>
                      <a:pt x="492" y="203"/>
                    </a:lnTo>
                    <a:lnTo>
                      <a:pt x="492" y="202"/>
                    </a:lnTo>
                    <a:lnTo>
                      <a:pt x="493" y="202"/>
                    </a:lnTo>
                    <a:lnTo>
                      <a:pt x="492" y="201"/>
                    </a:lnTo>
                    <a:lnTo>
                      <a:pt x="492" y="200"/>
                    </a:lnTo>
                    <a:lnTo>
                      <a:pt x="492" y="199"/>
                    </a:lnTo>
                    <a:lnTo>
                      <a:pt x="491" y="199"/>
                    </a:lnTo>
                    <a:lnTo>
                      <a:pt x="492" y="198"/>
                    </a:lnTo>
                    <a:lnTo>
                      <a:pt x="493" y="198"/>
                    </a:lnTo>
                    <a:lnTo>
                      <a:pt x="493" y="197"/>
                    </a:lnTo>
                    <a:lnTo>
                      <a:pt x="494" y="197"/>
                    </a:lnTo>
                    <a:lnTo>
                      <a:pt x="493" y="196"/>
                    </a:lnTo>
                    <a:lnTo>
                      <a:pt x="493" y="195"/>
                    </a:lnTo>
                    <a:lnTo>
                      <a:pt x="493" y="194"/>
                    </a:lnTo>
                    <a:lnTo>
                      <a:pt x="494" y="193"/>
                    </a:lnTo>
                    <a:lnTo>
                      <a:pt x="494" y="192"/>
                    </a:lnTo>
                    <a:lnTo>
                      <a:pt x="495" y="192"/>
                    </a:lnTo>
                    <a:lnTo>
                      <a:pt x="494" y="192"/>
                    </a:lnTo>
                    <a:lnTo>
                      <a:pt x="493" y="192"/>
                    </a:lnTo>
                    <a:lnTo>
                      <a:pt x="493" y="191"/>
                    </a:lnTo>
                    <a:lnTo>
                      <a:pt x="493" y="190"/>
                    </a:lnTo>
                    <a:lnTo>
                      <a:pt x="493" y="189"/>
                    </a:lnTo>
                    <a:lnTo>
                      <a:pt x="494" y="189"/>
                    </a:lnTo>
                    <a:lnTo>
                      <a:pt x="494" y="188"/>
                    </a:lnTo>
                    <a:lnTo>
                      <a:pt x="494" y="187"/>
                    </a:lnTo>
                    <a:lnTo>
                      <a:pt x="495" y="187"/>
                    </a:lnTo>
                    <a:lnTo>
                      <a:pt x="496" y="187"/>
                    </a:lnTo>
                    <a:lnTo>
                      <a:pt x="497" y="187"/>
                    </a:lnTo>
                    <a:lnTo>
                      <a:pt x="498" y="187"/>
                    </a:lnTo>
                    <a:lnTo>
                      <a:pt x="498" y="186"/>
                    </a:lnTo>
                    <a:lnTo>
                      <a:pt x="498" y="185"/>
                    </a:lnTo>
                    <a:lnTo>
                      <a:pt x="498" y="184"/>
                    </a:lnTo>
                    <a:lnTo>
                      <a:pt x="498" y="183"/>
                    </a:lnTo>
                    <a:lnTo>
                      <a:pt x="497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2"/>
                    </a:lnTo>
                    <a:lnTo>
                      <a:pt x="495" y="182"/>
                    </a:lnTo>
                    <a:lnTo>
                      <a:pt x="495" y="181"/>
                    </a:lnTo>
                    <a:lnTo>
                      <a:pt x="494" y="181"/>
                    </a:lnTo>
                    <a:lnTo>
                      <a:pt x="495" y="181"/>
                    </a:lnTo>
                    <a:lnTo>
                      <a:pt x="496" y="180"/>
                    </a:lnTo>
                    <a:lnTo>
                      <a:pt x="496" y="179"/>
                    </a:lnTo>
                    <a:lnTo>
                      <a:pt x="497" y="179"/>
                    </a:lnTo>
                    <a:lnTo>
                      <a:pt x="498" y="179"/>
                    </a:lnTo>
                    <a:lnTo>
                      <a:pt x="499" y="179"/>
                    </a:lnTo>
                    <a:lnTo>
                      <a:pt x="499" y="178"/>
                    </a:lnTo>
                    <a:lnTo>
                      <a:pt x="499" y="177"/>
                    </a:lnTo>
                    <a:lnTo>
                      <a:pt x="500" y="177"/>
                    </a:lnTo>
                    <a:lnTo>
                      <a:pt x="500" y="176"/>
                    </a:lnTo>
                    <a:lnTo>
                      <a:pt x="499" y="176"/>
                    </a:lnTo>
                    <a:lnTo>
                      <a:pt x="498" y="175"/>
                    </a:lnTo>
                    <a:lnTo>
                      <a:pt x="499" y="175"/>
                    </a:lnTo>
                    <a:lnTo>
                      <a:pt x="499" y="174"/>
                    </a:lnTo>
                    <a:lnTo>
                      <a:pt x="500" y="173"/>
                    </a:lnTo>
                    <a:lnTo>
                      <a:pt x="499" y="172"/>
                    </a:lnTo>
                    <a:lnTo>
                      <a:pt x="499" y="171"/>
                    </a:lnTo>
                    <a:lnTo>
                      <a:pt x="499" y="170"/>
                    </a:lnTo>
                    <a:lnTo>
                      <a:pt x="498" y="170"/>
                    </a:lnTo>
                    <a:lnTo>
                      <a:pt x="498" y="169"/>
                    </a:lnTo>
                    <a:lnTo>
                      <a:pt x="498" y="168"/>
                    </a:lnTo>
                    <a:lnTo>
                      <a:pt x="499" y="168"/>
                    </a:lnTo>
                    <a:lnTo>
                      <a:pt x="499" y="167"/>
                    </a:lnTo>
                    <a:lnTo>
                      <a:pt x="499" y="168"/>
                    </a:lnTo>
                    <a:lnTo>
                      <a:pt x="500" y="168"/>
                    </a:lnTo>
                    <a:lnTo>
                      <a:pt x="500" y="167"/>
                    </a:lnTo>
                    <a:lnTo>
                      <a:pt x="499" y="166"/>
                    </a:lnTo>
                    <a:lnTo>
                      <a:pt x="498" y="166"/>
                    </a:lnTo>
                    <a:lnTo>
                      <a:pt x="498" y="167"/>
                    </a:lnTo>
                    <a:lnTo>
                      <a:pt x="497" y="167"/>
                    </a:lnTo>
                    <a:lnTo>
                      <a:pt x="498" y="166"/>
                    </a:lnTo>
                    <a:lnTo>
                      <a:pt x="499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501" y="164"/>
                    </a:lnTo>
                    <a:lnTo>
                      <a:pt x="502" y="165"/>
                    </a:lnTo>
                    <a:close/>
                    <a:moveTo>
                      <a:pt x="504" y="163"/>
                    </a:moveTo>
                    <a:lnTo>
                      <a:pt x="504" y="163"/>
                    </a:lnTo>
                    <a:lnTo>
                      <a:pt x="504" y="162"/>
                    </a:lnTo>
                    <a:lnTo>
                      <a:pt x="504" y="163"/>
                    </a:lnTo>
                    <a:close/>
                    <a:moveTo>
                      <a:pt x="515" y="164"/>
                    </a:moveTo>
                    <a:lnTo>
                      <a:pt x="514" y="164"/>
                    </a:lnTo>
                    <a:lnTo>
                      <a:pt x="515" y="164"/>
                    </a:lnTo>
                    <a:close/>
                    <a:moveTo>
                      <a:pt x="516" y="167"/>
                    </a:moveTo>
                    <a:lnTo>
                      <a:pt x="516" y="166"/>
                    </a:lnTo>
                    <a:lnTo>
                      <a:pt x="516" y="167"/>
                    </a:lnTo>
                    <a:close/>
                    <a:moveTo>
                      <a:pt x="495" y="169"/>
                    </a:moveTo>
                    <a:lnTo>
                      <a:pt x="495" y="169"/>
                    </a:lnTo>
                    <a:lnTo>
                      <a:pt x="496" y="168"/>
                    </a:lnTo>
                    <a:lnTo>
                      <a:pt x="495" y="169"/>
                    </a:lnTo>
                    <a:close/>
                    <a:moveTo>
                      <a:pt x="515" y="171"/>
                    </a:moveTo>
                    <a:lnTo>
                      <a:pt x="515" y="171"/>
                    </a:lnTo>
                    <a:close/>
                    <a:moveTo>
                      <a:pt x="515" y="171"/>
                    </a:moveTo>
                    <a:lnTo>
                      <a:pt x="514" y="172"/>
                    </a:lnTo>
                    <a:lnTo>
                      <a:pt x="514" y="171"/>
                    </a:lnTo>
                    <a:lnTo>
                      <a:pt x="515" y="171"/>
                    </a:lnTo>
                    <a:close/>
                    <a:moveTo>
                      <a:pt x="495" y="170"/>
                    </a:moveTo>
                    <a:lnTo>
                      <a:pt x="495" y="170"/>
                    </a:lnTo>
                    <a:close/>
                    <a:moveTo>
                      <a:pt x="496" y="177"/>
                    </a:moveTo>
                    <a:lnTo>
                      <a:pt x="496" y="177"/>
                    </a:lnTo>
                    <a:close/>
                    <a:moveTo>
                      <a:pt x="511" y="184"/>
                    </a:moveTo>
                    <a:lnTo>
                      <a:pt x="511" y="184"/>
                    </a:lnTo>
                    <a:close/>
                    <a:moveTo>
                      <a:pt x="503" y="192"/>
                    </a:moveTo>
                    <a:lnTo>
                      <a:pt x="503" y="192"/>
                    </a:lnTo>
                    <a:lnTo>
                      <a:pt x="503" y="193"/>
                    </a:lnTo>
                    <a:lnTo>
                      <a:pt x="502" y="193"/>
                    </a:lnTo>
                    <a:lnTo>
                      <a:pt x="503" y="192"/>
                    </a:lnTo>
                    <a:close/>
                    <a:moveTo>
                      <a:pt x="493" y="192"/>
                    </a:moveTo>
                    <a:lnTo>
                      <a:pt x="493" y="192"/>
                    </a:lnTo>
                    <a:close/>
                    <a:moveTo>
                      <a:pt x="495" y="207"/>
                    </a:moveTo>
                    <a:lnTo>
                      <a:pt x="495" y="206"/>
                    </a:lnTo>
                    <a:lnTo>
                      <a:pt x="496" y="206"/>
                    </a:lnTo>
                    <a:lnTo>
                      <a:pt x="495" y="207"/>
                    </a:lnTo>
                    <a:close/>
                    <a:moveTo>
                      <a:pt x="495" y="208"/>
                    </a:moveTo>
                    <a:lnTo>
                      <a:pt x="495" y="208"/>
                    </a:lnTo>
                    <a:lnTo>
                      <a:pt x="495" y="207"/>
                    </a:lnTo>
                    <a:lnTo>
                      <a:pt x="496" y="207"/>
                    </a:lnTo>
                    <a:lnTo>
                      <a:pt x="496" y="208"/>
                    </a:lnTo>
                    <a:lnTo>
                      <a:pt x="495" y="208"/>
                    </a:lnTo>
                    <a:close/>
                    <a:moveTo>
                      <a:pt x="498" y="207"/>
                    </a:moveTo>
                    <a:lnTo>
                      <a:pt x="497" y="207"/>
                    </a:lnTo>
                    <a:lnTo>
                      <a:pt x="498" y="207"/>
                    </a:lnTo>
                    <a:close/>
                    <a:moveTo>
                      <a:pt x="505" y="208"/>
                    </a:moveTo>
                    <a:lnTo>
                      <a:pt x="505" y="208"/>
                    </a:lnTo>
                    <a:close/>
                    <a:moveTo>
                      <a:pt x="505" y="208"/>
                    </a:moveTo>
                    <a:lnTo>
                      <a:pt x="505" y="209"/>
                    </a:lnTo>
                    <a:lnTo>
                      <a:pt x="504" y="209"/>
                    </a:lnTo>
                    <a:lnTo>
                      <a:pt x="505" y="209"/>
                    </a:lnTo>
                    <a:lnTo>
                      <a:pt x="505" y="208"/>
                    </a:lnTo>
                    <a:close/>
                    <a:moveTo>
                      <a:pt x="487" y="186"/>
                    </a:moveTo>
                    <a:lnTo>
                      <a:pt x="487" y="186"/>
                    </a:lnTo>
                    <a:close/>
                    <a:moveTo>
                      <a:pt x="491" y="209"/>
                    </a:moveTo>
                    <a:lnTo>
                      <a:pt x="490" y="209"/>
                    </a:lnTo>
                    <a:lnTo>
                      <a:pt x="491" y="208"/>
                    </a:lnTo>
                    <a:lnTo>
                      <a:pt x="491" y="209"/>
                    </a:lnTo>
                    <a:close/>
                    <a:moveTo>
                      <a:pt x="493" y="218"/>
                    </a:move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close/>
                    <a:moveTo>
                      <a:pt x="486" y="222"/>
                    </a:moveTo>
                    <a:lnTo>
                      <a:pt x="486" y="222"/>
                    </a:lnTo>
                    <a:close/>
                    <a:moveTo>
                      <a:pt x="519" y="149"/>
                    </a:moveTo>
                    <a:lnTo>
                      <a:pt x="519" y="149"/>
                    </a:lnTo>
                    <a:lnTo>
                      <a:pt x="519" y="148"/>
                    </a:lnTo>
                    <a:lnTo>
                      <a:pt x="520" y="148"/>
                    </a:lnTo>
                    <a:lnTo>
                      <a:pt x="519" y="149"/>
                    </a:lnTo>
                    <a:close/>
                    <a:moveTo>
                      <a:pt x="517" y="151"/>
                    </a:moveTo>
                    <a:lnTo>
                      <a:pt x="516" y="151"/>
                    </a:lnTo>
                    <a:lnTo>
                      <a:pt x="516" y="150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48"/>
                    </a:lnTo>
                    <a:lnTo>
                      <a:pt x="516" y="148"/>
                    </a:lnTo>
                    <a:lnTo>
                      <a:pt x="516" y="149"/>
                    </a:lnTo>
                    <a:lnTo>
                      <a:pt x="517" y="150"/>
                    </a:lnTo>
                    <a:lnTo>
                      <a:pt x="516" y="150"/>
                    </a:lnTo>
                    <a:lnTo>
                      <a:pt x="517" y="151"/>
                    </a:lnTo>
                    <a:close/>
                    <a:moveTo>
                      <a:pt x="500" y="151"/>
                    </a:moveTo>
                    <a:lnTo>
                      <a:pt x="500" y="151"/>
                    </a:lnTo>
                    <a:lnTo>
                      <a:pt x="500" y="150"/>
                    </a:lnTo>
                    <a:lnTo>
                      <a:pt x="500" y="151"/>
                    </a:lnTo>
                    <a:close/>
                    <a:moveTo>
                      <a:pt x="496" y="163"/>
                    </a:moveTo>
                    <a:lnTo>
                      <a:pt x="496" y="163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2"/>
                    </a:moveTo>
                    <a:lnTo>
                      <a:pt x="515" y="32"/>
                    </a:lnTo>
                    <a:lnTo>
                      <a:pt x="515" y="31"/>
                    </a:lnTo>
                    <a:lnTo>
                      <a:pt x="515" y="32"/>
                    </a:lnTo>
                    <a:close/>
                    <a:moveTo>
                      <a:pt x="514" y="32"/>
                    </a:moveTo>
                    <a:lnTo>
                      <a:pt x="514" y="32"/>
                    </a:lnTo>
                    <a:lnTo>
                      <a:pt x="515" y="32"/>
                    </a:lnTo>
                    <a:lnTo>
                      <a:pt x="514" y="32"/>
                    </a:lnTo>
                    <a:close/>
                    <a:moveTo>
                      <a:pt x="514" y="34"/>
                    </a:moveTo>
                    <a:lnTo>
                      <a:pt x="514" y="34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lnTo>
                      <a:pt x="510" y="52"/>
                    </a:lnTo>
                    <a:lnTo>
                      <a:pt x="509" y="52"/>
                    </a:lnTo>
                    <a:close/>
                    <a:moveTo>
                      <a:pt x="509" y="53"/>
                    </a:moveTo>
                    <a:lnTo>
                      <a:pt x="509" y="53"/>
                    </a:lnTo>
                    <a:close/>
                    <a:moveTo>
                      <a:pt x="509" y="54"/>
                    </a:moveTo>
                    <a:lnTo>
                      <a:pt x="509" y="53"/>
                    </a:lnTo>
                    <a:lnTo>
                      <a:pt x="509" y="54"/>
                    </a:lnTo>
                    <a:close/>
                    <a:moveTo>
                      <a:pt x="503" y="61"/>
                    </a:moveTo>
                    <a:lnTo>
                      <a:pt x="503" y="61"/>
                    </a:lnTo>
                    <a:lnTo>
                      <a:pt x="503" y="60"/>
                    </a:lnTo>
                    <a:lnTo>
                      <a:pt x="503" y="61"/>
                    </a:lnTo>
                    <a:close/>
                    <a:moveTo>
                      <a:pt x="505" y="61"/>
                    </a:moveTo>
                    <a:lnTo>
                      <a:pt x="505" y="61"/>
                    </a:lnTo>
                    <a:lnTo>
                      <a:pt x="504" y="61"/>
                    </a:lnTo>
                    <a:lnTo>
                      <a:pt x="505" y="61"/>
                    </a:lnTo>
                    <a:close/>
                    <a:moveTo>
                      <a:pt x="503" y="62"/>
                    </a:moveTo>
                    <a:lnTo>
                      <a:pt x="503" y="62"/>
                    </a:lnTo>
                    <a:lnTo>
                      <a:pt x="503" y="61"/>
                    </a:lnTo>
                    <a:lnTo>
                      <a:pt x="503" y="62"/>
                    </a:lnTo>
                    <a:close/>
                    <a:moveTo>
                      <a:pt x="492" y="85"/>
                    </a:moveTo>
                    <a:lnTo>
                      <a:pt x="492" y="85"/>
                    </a:lnTo>
                    <a:close/>
                    <a:moveTo>
                      <a:pt x="513" y="138"/>
                    </a:moveTo>
                    <a:lnTo>
                      <a:pt x="513" y="139"/>
                    </a:lnTo>
                    <a:lnTo>
                      <a:pt x="513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07" y="141"/>
                    </a:moveTo>
                    <a:lnTo>
                      <a:pt x="507" y="141"/>
                    </a:lnTo>
                    <a:lnTo>
                      <a:pt x="506" y="141"/>
                    </a:lnTo>
                    <a:lnTo>
                      <a:pt x="506" y="140"/>
                    </a:lnTo>
                    <a:lnTo>
                      <a:pt x="507" y="140"/>
                    </a:lnTo>
                    <a:lnTo>
                      <a:pt x="507" y="141"/>
                    </a:lnTo>
                    <a:close/>
                    <a:moveTo>
                      <a:pt x="500" y="133"/>
                    </a:moveTo>
                    <a:lnTo>
                      <a:pt x="500" y="133"/>
                    </a:lnTo>
                    <a:lnTo>
                      <a:pt x="501" y="133"/>
                    </a:lnTo>
                    <a:lnTo>
                      <a:pt x="500" y="133"/>
                    </a:lnTo>
                    <a:close/>
                    <a:moveTo>
                      <a:pt x="495" y="91"/>
                    </a:moveTo>
                    <a:lnTo>
                      <a:pt x="495" y="90"/>
                    </a:lnTo>
                    <a:lnTo>
                      <a:pt x="495" y="91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7" name="Freeform 573"/>
              <p:cNvSpPr>
                <a:spLocks/>
              </p:cNvSpPr>
              <p:nvPr/>
            </p:nvSpPr>
            <p:spPr bwMode="auto">
              <a:xfrm>
                <a:off x="2554288" y="3421063"/>
                <a:ext cx="788987" cy="771525"/>
              </a:xfrm>
              <a:custGeom>
                <a:avLst/>
                <a:gdLst>
                  <a:gd name="T0" fmla="*/ 2147483646 w 767"/>
                  <a:gd name="T1" fmla="*/ 2147483646 h 749"/>
                  <a:gd name="T2" fmla="*/ 2147483646 w 767"/>
                  <a:gd name="T3" fmla="*/ 2147483646 h 749"/>
                  <a:gd name="T4" fmla="*/ 2147483646 w 767"/>
                  <a:gd name="T5" fmla="*/ 2147483646 h 749"/>
                  <a:gd name="T6" fmla="*/ 2147483646 w 767"/>
                  <a:gd name="T7" fmla="*/ 2147483646 h 749"/>
                  <a:gd name="T8" fmla="*/ 2147483646 w 767"/>
                  <a:gd name="T9" fmla="*/ 2147483646 h 749"/>
                  <a:gd name="T10" fmla="*/ 2147483646 w 767"/>
                  <a:gd name="T11" fmla="*/ 2147483646 h 749"/>
                  <a:gd name="T12" fmla="*/ 2147483646 w 767"/>
                  <a:gd name="T13" fmla="*/ 2147483646 h 749"/>
                  <a:gd name="T14" fmla="*/ 2147483646 w 767"/>
                  <a:gd name="T15" fmla="*/ 2147483646 h 749"/>
                  <a:gd name="T16" fmla="*/ 2147483646 w 767"/>
                  <a:gd name="T17" fmla="*/ 2147483646 h 749"/>
                  <a:gd name="T18" fmla="*/ 2147483646 w 767"/>
                  <a:gd name="T19" fmla="*/ 2147483646 h 749"/>
                  <a:gd name="T20" fmla="*/ 2147483646 w 767"/>
                  <a:gd name="T21" fmla="*/ 2147483646 h 749"/>
                  <a:gd name="T22" fmla="*/ 2147483646 w 767"/>
                  <a:gd name="T23" fmla="*/ 2147483646 h 749"/>
                  <a:gd name="T24" fmla="*/ 2147483646 w 767"/>
                  <a:gd name="T25" fmla="*/ 2147483646 h 749"/>
                  <a:gd name="T26" fmla="*/ 2147483646 w 767"/>
                  <a:gd name="T27" fmla="*/ 2147483646 h 749"/>
                  <a:gd name="T28" fmla="*/ 2147483646 w 767"/>
                  <a:gd name="T29" fmla="*/ 2147483646 h 749"/>
                  <a:gd name="T30" fmla="*/ 2147483646 w 767"/>
                  <a:gd name="T31" fmla="*/ 2147483646 h 749"/>
                  <a:gd name="T32" fmla="*/ 2147483646 w 767"/>
                  <a:gd name="T33" fmla="*/ 2147483646 h 749"/>
                  <a:gd name="T34" fmla="*/ 2147483646 w 767"/>
                  <a:gd name="T35" fmla="*/ 2147483646 h 749"/>
                  <a:gd name="T36" fmla="*/ 2147483646 w 767"/>
                  <a:gd name="T37" fmla="*/ 2147483646 h 749"/>
                  <a:gd name="T38" fmla="*/ 2147483646 w 767"/>
                  <a:gd name="T39" fmla="*/ 2147483646 h 749"/>
                  <a:gd name="T40" fmla="*/ 2147483646 w 767"/>
                  <a:gd name="T41" fmla="*/ 2147483646 h 749"/>
                  <a:gd name="T42" fmla="*/ 2147483646 w 767"/>
                  <a:gd name="T43" fmla="*/ 2147483646 h 749"/>
                  <a:gd name="T44" fmla="*/ 2147483646 w 767"/>
                  <a:gd name="T45" fmla="*/ 2147483646 h 749"/>
                  <a:gd name="T46" fmla="*/ 2147483646 w 767"/>
                  <a:gd name="T47" fmla="*/ 2147483646 h 749"/>
                  <a:gd name="T48" fmla="*/ 2147483646 w 767"/>
                  <a:gd name="T49" fmla="*/ 2147483646 h 749"/>
                  <a:gd name="T50" fmla="*/ 2147483646 w 767"/>
                  <a:gd name="T51" fmla="*/ 2147483646 h 749"/>
                  <a:gd name="T52" fmla="*/ 2147483646 w 767"/>
                  <a:gd name="T53" fmla="*/ 2147483646 h 749"/>
                  <a:gd name="T54" fmla="*/ 2147483646 w 767"/>
                  <a:gd name="T55" fmla="*/ 2147483646 h 749"/>
                  <a:gd name="T56" fmla="*/ 2147483646 w 767"/>
                  <a:gd name="T57" fmla="*/ 2147483646 h 749"/>
                  <a:gd name="T58" fmla="*/ 2147483646 w 767"/>
                  <a:gd name="T59" fmla="*/ 2147483646 h 749"/>
                  <a:gd name="T60" fmla="*/ 2147483646 w 767"/>
                  <a:gd name="T61" fmla="*/ 2147483646 h 749"/>
                  <a:gd name="T62" fmla="*/ 2147483646 w 767"/>
                  <a:gd name="T63" fmla="*/ 2147483646 h 749"/>
                  <a:gd name="T64" fmla="*/ 2147483646 w 767"/>
                  <a:gd name="T65" fmla="*/ 2147483646 h 749"/>
                  <a:gd name="T66" fmla="*/ 2147483646 w 767"/>
                  <a:gd name="T67" fmla="*/ 2147483646 h 749"/>
                  <a:gd name="T68" fmla="*/ 2147483646 w 767"/>
                  <a:gd name="T69" fmla="*/ 2147483646 h 749"/>
                  <a:gd name="T70" fmla="*/ 2147483646 w 767"/>
                  <a:gd name="T71" fmla="*/ 2147483646 h 749"/>
                  <a:gd name="T72" fmla="*/ 2147483646 w 767"/>
                  <a:gd name="T73" fmla="*/ 2147483646 h 749"/>
                  <a:gd name="T74" fmla="*/ 2147483646 w 767"/>
                  <a:gd name="T75" fmla="*/ 2147483646 h 749"/>
                  <a:gd name="T76" fmla="*/ 2147483646 w 767"/>
                  <a:gd name="T77" fmla="*/ 2147483646 h 749"/>
                  <a:gd name="T78" fmla="*/ 2147483646 w 767"/>
                  <a:gd name="T79" fmla="*/ 2147483646 h 749"/>
                  <a:gd name="T80" fmla="*/ 2147483646 w 767"/>
                  <a:gd name="T81" fmla="*/ 2147483646 h 749"/>
                  <a:gd name="T82" fmla="*/ 2147483646 w 767"/>
                  <a:gd name="T83" fmla="*/ 2147483646 h 749"/>
                  <a:gd name="T84" fmla="*/ 2147483646 w 767"/>
                  <a:gd name="T85" fmla="*/ 2147483646 h 749"/>
                  <a:gd name="T86" fmla="*/ 2147483646 w 767"/>
                  <a:gd name="T87" fmla="*/ 2147483646 h 749"/>
                  <a:gd name="T88" fmla="*/ 2147483646 w 767"/>
                  <a:gd name="T89" fmla="*/ 2147483646 h 749"/>
                  <a:gd name="T90" fmla="*/ 2147483646 w 767"/>
                  <a:gd name="T91" fmla="*/ 2147483646 h 749"/>
                  <a:gd name="T92" fmla="*/ 2147483646 w 767"/>
                  <a:gd name="T93" fmla="*/ 2147483646 h 749"/>
                  <a:gd name="T94" fmla="*/ 2147483646 w 767"/>
                  <a:gd name="T95" fmla="*/ 2147483646 h 749"/>
                  <a:gd name="T96" fmla="*/ 2147483646 w 767"/>
                  <a:gd name="T97" fmla="*/ 2147483646 h 749"/>
                  <a:gd name="T98" fmla="*/ 2147483646 w 767"/>
                  <a:gd name="T99" fmla="*/ 2147483646 h 749"/>
                  <a:gd name="T100" fmla="*/ 2147483646 w 767"/>
                  <a:gd name="T101" fmla="*/ 2147483646 h 749"/>
                  <a:gd name="T102" fmla="*/ 2147483646 w 767"/>
                  <a:gd name="T103" fmla="*/ 2147483646 h 749"/>
                  <a:gd name="T104" fmla="*/ 2147483646 w 767"/>
                  <a:gd name="T105" fmla="*/ 2147483646 h 749"/>
                  <a:gd name="T106" fmla="*/ 2147483646 w 767"/>
                  <a:gd name="T107" fmla="*/ 2147483646 h 749"/>
                  <a:gd name="T108" fmla="*/ 2147483646 w 767"/>
                  <a:gd name="T109" fmla="*/ 2147483646 h 749"/>
                  <a:gd name="T110" fmla="*/ 2147483646 w 767"/>
                  <a:gd name="T111" fmla="*/ 2147483646 h 749"/>
                  <a:gd name="T112" fmla="*/ 2147483646 w 767"/>
                  <a:gd name="T113" fmla="*/ 2147483646 h 749"/>
                  <a:gd name="T114" fmla="*/ 2147483646 w 767"/>
                  <a:gd name="T115" fmla="*/ 2147483646 h 749"/>
                  <a:gd name="T116" fmla="*/ 2147483646 w 767"/>
                  <a:gd name="T117" fmla="*/ 2147483646 h 749"/>
                  <a:gd name="T118" fmla="*/ 2147483646 w 767"/>
                  <a:gd name="T119" fmla="*/ 2147483646 h 749"/>
                  <a:gd name="T120" fmla="*/ 2147483646 w 767"/>
                  <a:gd name="T121" fmla="*/ 2147483646 h 749"/>
                  <a:gd name="T122" fmla="*/ 2147483646 w 767"/>
                  <a:gd name="T123" fmla="*/ 2147483646 h 749"/>
                  <a:gd name="T124" fmla="*/ 2147483646 w 767"/>
                  <a:gd name="T125" fmla="*/ 2147483646 h 7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67"/>
                  <a:gd name="T190" fmla="*/ 0 h 749"/>
                  <a:gd name="T191" fmla="*/ 767 w 767"/>
                  <a:gd name="T192" fmla="*/ 749 h 7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67" h="749">
                    <a:moveTo>
                      <a:pt x="301" y="47"/>
                    </a:moveTo>
                    <a:lnTo>
                      <a:pt x="301" y="47"/>
                    </a:lnTo>
                    <a:lnTo>
                      <a:pt x="302" y="46"/>
                    </a:lnTo>
                    <a:lnTo>
                      <a:pt x="303" y="45"/>
                    </a:lnTo>
                    <a:lnTo>
                      <a:pt x="303" y="44"/>
                    </a:lnTo>
                    <a:lnTo>
                      <a:pt x="303" y="43"/>
                    </a:lnTo>
                    <a:lnTo>
                      <a:pt x="303" y="42"/>
                    </a:lnTo>
                    <a:lnTo>
                      <a:pt x="304" y="42"/>
                    </a:lnTo>
                    <a:lnTo>
                      <a:pt x="304" y="41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9"/>
                    </a:lnTo>
                    <a:lnTo>
                      <a:pt x="304" y="38"/>
                    </a:lnTo>
                    <a:lnTo>
                      <a:pt x="305" y="38"/>
                    </a:lnTo>
                    <a:lnTo>
                      <a:pt x="305" y="37"/>
                    </a:lnTo>
                    <a:lnTo>
                      <a:pt x="306" y="36"/>
                    </a:lnTo>
                    <a:lnTo>
                      <a:pt x="305" y="36"/>
                    </a:lnTo>
                    <a:lnTo>
                      <a:pt x="304" y="35"/>
                    </a:lnTo>
                    <a:lnTo>
                      <a:pt x="305" y="35"/>
                    </a:lnTo>
                    <a:lnTo>
                      <a:pt x="305" y="34"/>
                    </a:lnTo>
                    <a:lnTo>
                      <a:pt x="306" y="34"/>
                    </a:lnTo>
                    <a:lnTo>
                      <a:pt x="307" y="34"/>
                    </a:lnTo>
                    <a:lnTo>
                      <a:pt x="307" y="33"/>
                    </a:lnTo>
                    <a:lnTo>
                      <a:pt x="306" y="32"/>
                    </a:lnTo>
                    <a:lnTo>
                      <a:pt x="305" y="32"/>
                    </a:lnTo>
                    <a:lnTo>
                      <a:pt x="305" y="31"/>
                    </a:lnTo>
                    <a:lnTo>
                      <a:pt x="306" y="31"/>
                    </a:lnTo>
                    <a:lnTo>
                      <a:pt x="307" y="31"/>
                    </a:lnTo>
                    <a:lnTo>
                      <a:pt x="307" y="30"/>
                    </a:lnTo>
                    <a:lnTo>
                      <a:pt x="308" y="30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0" y="29"/>
                    </a:lnTo>
                    <a:lnTo>
                      <a:pt x="310" y="28"/>
                    </a:lnTo>
                    <a:lnTo>
                      <a:pt x="310" y="27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1" y="25"/>
                    </a:lnTo>
                    <a:lnTo>
                      <a:pt x="310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5"/>
                    </a:lnTo>
                    <a:lnTo>
                      <a:pt x="310" y="25"/>
                    </a:lnTo>
                    <a:lnTo>
                      <a:pt x="311" y="24"/>
                    </a:lnTo>
                    <a:lnTo>
                      <a:pt x="312" y="25"/>
                    </a:lnTo>
                    <a:lnTo>
                      <a:pt x="313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3" y="22"/>
                    </a:lnTo>
                    <a:lnTo>
                      <a:pt x="314" y="22"/>
                    </a:lnTo>
                    <a:lnTo>
                      <a:pt x="315" y="22"/>
                    </a:lnTo>
                    <a:lnTo>
                      <a:pt x="315" y="21"/>
                    </a:lnTo>
                    <a:lnTo>
                      <a:pt x="314" y="20"/>
                    </a:lnTo>
                    <a:lnTo>
                      <a:pt x="315" y="19"/>
                    </a:lnTo>
                    <a:lnTo>
                      <a:pt x="316" y="18"/>
                    </a:lnTo>
                    <a:lnTo>
                      <a:pt x="317" y="18"/>
                    </a:lnTo>
                    <a:lnTo>
                      <a:pt x="317" y="17"/>
                    </a:lnTo>
                    <a:lnTo>
                      <a:pt x="318" y="17"/>
                    </a:lnTo>
                    <a:lnTo>
                      <a:pt x="317" y="16"/>
                    </a:lnTo>
                    <a:lnTo>
                      <a:pt x="318" y="15"/>
                    </a:lnTo>
                    <a:lnTo>
                      <a:pt x="318" y="16"/>
                    </a:lnTo>
                    <a:lnTo>
                      <a:pt x="318" y="15"/>
                    </a:lnTo>
                    <a:lnTo>
                      <a:pt x="318" y="14"/>
                    </a:lnTo>
                    <a:lnTo>
                      <a:pt x="319" y="14"/>
                    </a:lnTo>
                    <a:lnTo>
                      <a:pt x="320" y="14"/>
                    </a:lnTo>
                    <a:lnTo>
                      <a:pt x="320" y="13"/>
                    </a:lnTo>
                    <a:lnTo>
                      <a:pt x="321" y="14"/>
                    </a:lnTo>
                    <a:lnTo>
                      <a:pt x="321" y="13"/>
                    </a:lnTo>
                    <a:lnTo>
                      <a:pt x="321" y="12"/>
                    </a:lnTo>
                    <a:lnTo>
                      <a:pt x="322" y="11"/>
                    </a:lnTo>
                    <a:lnTo>
                      <a:pt x="322" y="12"/>
                    </a:lnTo>
                    <a:lnTo>
                      <a:pt x="323" y="12"/>
                    </a:lnTo>
                    <a:lnTo>
                      <a:pt x="323" y="11"/>
                    </a:lnTo>
                    <a:lnTo>
                      <a:pt x="322" y="11"/>
                    </a:lnTo>
                    <a:lnTo>
                      <a:pt x="323" y="10"/>
                    </a:lnTo>
                    <a:lnTo>
                      <a:pt x="324" y="10"/>
                    </a:lnTo>
                    <a:lnTo>
                      <a:pt x="325" y="9"/>
                    </a:lnTo>
                    <a:lnTo>
                      <a:pt x="326" y="9"/>
                    </a:lnTo>
                    <a:lnTo>
                      <a:pt x="327" y="8"/>
                    </a:lnTo>
                    <a:lnTo>
                      <a:pt x="328" y="8"/>
                    </a:lnTo>
                    <a:lnTo>
                      <a:pt x="329" y="8"/>
                    </a:lnTo>
                    <a:lnTo>
                      <a:pt x="330" y="6"/>
                    </a:lnTo>
                    <a:lnTo>
                      <a:pt x="332" y="6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5" y="4"/>
                    </a:lnTo>
                    <a:lnTo>
                      <a:pt x="334" y="4"/>
                    </a:lnTo>
                    <a:lnTo>
                      <a:pt x="336" y="3"/>
                    </a:lnTo>
                    <a:lnTo>
                      <a:pt x="337" y="4"/>
                    </a:lnTo>
                    <a:lnTo>
                      <a:pt x="337" y="3"/>
                    </a:lnTo>
                    <a:lnTo>
                      <a:pt x="337" y="2"/>
                    </a:lnTo>
                    <a:lnTo>
                      <a:pt x="336" y="2"/>
                    </a:lnTo>
                    <a:lnTo>
                      <a:pt x="336" y="1"/>
                    </a:lnTo>
                    <a:lnTo>
                      <a:pt x="337" y="2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1" y="1"/>
                    </a:lnTo>
                    <a:lnTo>
                      <a:pt x="340" y="2"/>
                    </a:lnTo>
                    <a:lnTo>
                      <a:pt x="340" y="3"/>
                    </a:lnTo>
                    <a:lnTo>
                      <a:pt x="339" y="4"/>
                    </a:lnTo>
                    <a:lnTo>
                      <a:pt x="337" y="4"/>
                    </a:lnTo>
                    <a:lnTo>
                      <a:pt x="337" y="5"/>
                    </a:lnTo>
                    <a:lnTo>
                      <a:pt x="337" y="6"/>
                    </a:lnTo>
                    <a:lnTo>
                      <a:pt x="336" y="6"/>
                    </a:lnTo>
                    <a:lnTo>
                      <a:pt x="335" y="6"/>
                    </a:lnTo>
                    <a:lnTo>
                      <a:pt x="335" y="7"/>
                    </a:lnTo>
                    <a:lnTo>
                      <a:pt x="335" y="8"/>
                    </a:lnTo>
                    <a:lnTo>
                      <a:pt x="334" y="8"/>
                    </a:lnTo>
                    <a:lnTo>
                      <a:pt x="334" y="9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3" y="11"/>
                    </a:lnTo>
                    <a:lnTo>
                      <a:pt x="333" y="12"/>
                    </a:lnTo>
                    <a:lnTo>
                      <a:pt x="332" y="14"/>
                    </a:lnTo>
                    <a:lnTo>
                      <a:pt x="332" y="15"/>
                    </a:lnTo>
                    <a:lnTo>
                      <a:pt x="333" y="15"/>
                    </a:lnTo>
                    <a:lnTo>
                      <a:pt x="334" y="16"/>
                    </a:lnTo>
                    <a:lnTo>
                      <a:pt x="333" y="16"/>
                    </a:lnTo>
                    <a:lnTo>
                      <a:pt x="334" y="16"/>
                    </a:lnTo>
                    <a:lnTo>
                      <a:pt x="334" y="17"/>
                    </a:lnTo>
                    <a:lnTo>
                      <a:pt x="334" y="16"/>
                    </a:lnTo>
                    <a:lnTo>
                      <a:pt x="335" y="16"/>
                    </a:lnTo>
                    <a:lnTo>
                      <a:pt x="335" y="17"/>
                    </a:lnTo>
                    <a:lnTo>
                      <a:pt x="336" y="17"/>
                    </a:lnTo>
                    <a:lnTo>
                      <a:pt x="335" y="17"/>
                    </a:lnTo>
                    <a:lnTo>
                      <a:pt x="334" y="17"/>
                    </a:lnTo>
                    <a:lnTo>
                      <a:pt x="334" y="18"/>
                    </a:lnTo>
                    <a:lnTo>
                      <a:pt x="333" y="18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1" y="19"/>
                    </a:lnTo>
                    <a:lnTo>
                      <a:pt x="330" y="20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1" y="23"/>
                    </a:lnTo>
                    <a:lnTo>
                      <a:pt x="331" y="24"/>
                    </a:lnTo>
                    <a:lnTo>
                      <a:pt x="330" y="24"/>
                    </a:lnTo>
                    <a:lnTo>
                      <a:pt x="329" y="24"/>
                    </a:lnTo>
                    <a:lnTo>
                      <a:pt x="329" y="23"/>
                    </a:lnTo>
                    <a:lnTo>
                      <a:pt x="329" y="24"/>
                    </a:lnTo>
                    <a:lnTo>
                      <a:pt x="329" y="25"/>
                    </a:lnTo>
                    <a:lnTo>
                      <a:pt x="328" y="25"/>
                    </a:lnTo>
                    <a:lnTo>
                      <a:pt x="328" y="26"/>
                    </a:lnTo>
                    <a:lnTo>
                      <a:pt x="327" y="26"/>
                    </a:lnTo>
                    <a:lnTo>
                      <a:pt x="327" y="27"/>
                    </a:lnTo>
                    <a:lnTo>
                      <a:pt x="328" y="27"/>
                    </a:lnTo>
                    <a:lnTo>
                      <a:pt x="328" y="28"/>
                    </a:lnTo>
                    <a:lnTo>
                      <a:pt x="327" y="29"/>
                    </a:lnTo>
                    <a:lnTo>
                      <a:pt x="327" y="30"/>
                    </a:lnTo>
                    <a:lnTo>
                      <a:pt x="326" y="29"/>
                    </a:lnTo>
                    <a:lnTo>
                      <a:pt x="326" y="30"/>
                    </a:lnTo>
                    <a:lnTo>
                      <a:pt x="325" y="30"/>
                    </a:lnTo>
                    <a:lnTo>
                      <a:pt x="325" y="29"/>
                    </a:lnTo>
                    <a:lnTo>
                      <a:pt x="325" y="30"/>
                    </a:lnTo>
                    <a:lnTo>
                      <a:pt x="324" y="30"/>
                    </a:lnTo>
                    <a:lnTo>
                      <a:pt x="324" y="29"/>
                    </a:lnTo>
                    <a:lnTo>
                      <a:pt x="325" y="29"/>
                    </a:lnTo>
                    <a:lnTo>
                      <a:pt x="324" y="29"/>
                    </a:lnTo>
                    <a:lnTo>
                      <a:pt x="324" y="30"/>
                    </a:lnTo>
                    <a:lnTo>
                      <a:pt x="324" y="31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3"/>
                    </a:lnTo>
                    <a:lnTo>
                      <a:pt x="325" y="34"/>
                    </a:lnTo>
                    <a:lnTo>
                      <a:pt x="325" y="35"/>
                    </a:lnTo>
                    <a:lnTo>
                      <a:pt x="324" y="36"/>
                    </a:lnTo>
                    <a:lnTo>
                      <a:pt x="324" y="35"/>
                    </a:lnTo>
                    <a:lnTo>
                      <a:pt x="324" y="36"/>
                    </a:lnTo>
                    <a:lnTo>
                      <a:pt x="323" y="36"/>
                    </a:lnTo>
                    <a:lnTo>
                      <a:pt x="324" y="36"/>
                    </a:lnTo>
                    <a:lnTo>
                      <a:pt x="324" y="37"/>
                    </a:lnTo>
                    <a:lnTo>
                      <a:pt x="323" y="37"/>
                    </a:lnTo>
                    <a:lnTo>
                      <a:pt x="323" y="38"/>
                    </a:lnTo>
                    <a:lnTo>
                      <a:pt x="323" y="39"/>
                    </a:lnTo>
                    <a:lnTo>
                      <a:pt x="323" y="40"/>
                    </a:lnTo>
                    <a:lnTo>
                      <a:pt x="322" y="41"/>
                    </a:lnTo>
                    <a:lnTo>
                      <a:pt x="322" y="42"/>
                    </a:lnTo>
                    <a:lnTo>
                      <a:pt x="323" y="42"/>
                    </a:lnTo>
                    <a:lnTo>
                      <a:pt x="323" y="43"/>
                    </a:lnTo>
                    <a:lnTo>
                      <a:pt x="323" y="44"/>
                    </a:lnTo>
                    <a:lnTo>
                      <a:pt x="323" y="45"/>
                    </a:lnTo>
                    <a:lnTo>
                      <a:pt x="324" y="45"/>
                    </a:lnTo>
                    <a:lnTo>
                      <a:pt x="324" y="46"/>
                    </a:lnTo>
                    <a:lnTo>
                      <a:pt x="325" y="46"/>
                    </a:lnTo>
                    <a:lnTo>
                      <a:pt x="326" y="47"/>
                    </a:lnTo>
                    <a:lnTo>
                      <a:pt x="326" y="46"/>
                    </a:lnTo>
                    <a:lnTo>
                      <a:pt x="327" y="46"/>
                    </a:lnTo>
                    <a:lnTo>
                      <a:pt x="327" y="47"/>
                    </a:lnTo>
                    <a:lnTo>
                      <a:pt x="328" y="47"/>
                    </a:lnTo>
                    <a:lnTo>
                      <a:pt x="328" y="48"/>
                    </a:lnTo>
                    <a:lnTo>
                      <a:pt x="329" y="48"/>
                    </a:lnTo>
                    <a:lnTo>
                      <a:pt x="330" y="48"/>
                    </a:lnTo>
                    <a:lnTo>
                      <a:pt x="331" y="49"/>
                    </a:lnTo>
                    <a:lnTo>
                      <a:pt x="331" y="48"/>
                    </a:lnTo>
                    <a:lnTo>
                      <a:pt x="331" y="49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3" y="51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5" y="53"/>
                    </a:lnTo>
                    <a:lnTo>
                      <a:pt x="335" y="52"/>
                    </a:lnTo>
                    <a:lnTo>
                      <a:pt x="336" y="52"/>
                    </a:lnTo>
                    <a:lnTo>
                      <a:pt x="336" y="53"/>
                    </a:lnTo>
                    <a:lnTo>
                      <a:pt x="337" y="53"/>
                    </a:lnTo>
                    <a:lnTo>
                      <a:pt x="337" y="52"/>
                    </a:lnTo>
                    <a:lnTo>
                      <a:pt x="338" y="53"/>
                    </a:lnTo>
                    <a:lnTo>
                      <a:pt x="339" y="53"/>
                    </a:lnTo>
                    <a:lnTo>
                      <a:pt x="339" y="54"/>
                    </a:lnTo>
                    <a:lnTo>
                      <a:pt x="340" y="54"/>
                    </a:lnTo>
                    <a:lnTo>
                      <a:pt x="341" y="54"/>
                    </a:lnTo>
                    <a:lnTo>
                      <a:pt x="342" y="54"/>
                    </a:lnTo>
                    <a:lnTo>
                      <a:pt x="343" y="55"/>
                    </a:lnTo>
                    <a:lnTo>
                      <a:pt x="343" y="54"/>
                    </a:lnTo>
                    <a:lnTo>
                      <a:pt x="344" y="54"/>
                    </a:lnTo>
                    <a:lnTo>
                      <a:pt x="345" y="54"/>
                    </a:lnTo>
                    <a:lnTo>
                      <a:pt x="346" y="54"/>
                    </a:lnTo>
                    <a:lnTo>
                      <a:pt x="346" y="55"/>
                    </a:lnTo>
                    <a:lnTo>
                      <a:pt x="347" y="56"/>
                    </a:lnTo>
                    <a:lnTo>
                      <a:pt x="348" y="56"/>
                    </a:lnTo>
                    <a:lnTo>
                      <a:pt x="349" y="56"/>
                    </a:lnTo>
                    <a:lnTo>
                      <a:pt x="349" y="57"/>
                    </a:lnTo>
                    <a:lnTo>
                      <a:pt x="350" y="58"/>
                    </a:lnTo>
                    <a:lnTo>
                      <a:pt x="351" y="57"/>
                    </a:lnTo>
                    <a:lnTo>
                      <a:pt x="352" y="57"/>
                    </a:lnTo>
                    <a:lnTo>
                      <a:pt x="353" y="57"/>
                    </a:lnTo>
                    <a:lnTo>
                      <a:pt x="353" y="58"/>
                    </a:lnTo>
                    <a:lnTo>
                      <a:pt x="354" y="58"/>
                    </a:lnTo>
                    <a:lnTo>
                      <a:pt x="354" y="59"/>
                    </a:lnTo>
                    <a:lnTo>
                      <a:pt x="355" y="59"/>
                    </a:lnTo>
                    <a:lnTo>
                      <a:pt x="356" y="59"/>
                    </a:lnTo>
                    <a:lnTo>
                      <a:pt x="356" y="58"/>
                    </a:lnTo>
                    <a:lnTo>
                      <a:pt x="356" y="59"/>
                    </a:lnTo>
                    <a:lnTo>
                      <a:pt x="357" y="59"/>
                    </a:lnTo>
                    <a:lnTo>
                      <a:pt x="357" y="60"/>
                    </a:lnTo>
                    <a:lnTo>
                      <a:pt x="358" y="60"/>
                    </a:lnTo>
                    <a:lnTo>
                      <a:pt x="359" y="61"/>
                    </a:lnTo>
                    <a:lnTo>
                      <a:pt x="360" y="60"/>
                    </a:lnTo>
                    <a:lnTo>
                      <a:pt x="361" y="61"/>
                    </a:lnTo>
                    <a:lnTo>
                      <a:pt x="362" y="61"/>
                    </a:lnTo>
                    <a:lnTo>
                      <a:pt x="363" y="61"/>
                    </a:lnTo>
                    <a:lnTo>
                      <a:pt x="363" y="62"/>
                    </a:lnTo>
                    <a:lnTo>
                      <a:pt x="404" y="89"/>
                    </a:lnTo>
                    <a:lnTo>
                      <a:pt x="417" y="97"/>
                    </a:lnTo>
                    <a:lnTo>
                      <a:pt x="419" y="96"/>
                    </a:lnTo>
                    <a:lnTo>
                      <a:pt x="420" y="96"/>
                    </a:lnTo>
                    <a:lnTo>
                      <a:pt x="421" y="95"/>
                    </a:lnTo>
                    <a:lnTo>
                      <a:pt x="421" y="93"/>
                    </a:lnTo>
                    <a:lnTo>
                      <a:pt x="420" y="93"/>
                    </a:lnTo>
                    <a:lnTo>
                      <a:pt x="420" y="91"/>
                    </a:lnTo>
                    <a:lnTo>
                      <a:pt x="420" y="90"/>
                    </a:lnTo>
                    <a:lnTo>
                      <a:pt x="420" y="89"/>
                    </a:lnTo>
                    <a:lnTo>
                      <a:pt x="420" y="88"/>
                    </a:lnTo>
                    <a:lnTo>
                      <a:pt x="420" y="87"/>
                    </a:lnTo>
                    <a:lnTo>
                      <a:pt x="420" y="86"/>
                    </a:lnTo>
                    <a:lnTo>
                      <a:pt x="419" y="85"/>
                    </a:lnTo>
                    <a:lnTo>
                      <a:pt x="420" y="84"/>
                    </a:lnTo>
                    <a:lnTo>
                      <a:pt x="421" y="83"/>
                    </a:lnTo>
                    <a:lnTo>
                      <a:pt x="421" y="82"/>
                    </a:lnTo>
                    <a:lnTo>
                      <a:pt x="421" y="81"/>
                    </a:lnTo>
                    <a:lnTo>
                      <a:pt x="420" y="81"/>
                    </a:lnTo>
                    <a:lnTo>
                      <a:pt x="420" y="80"/>
                    </a:lnTo>
                    <a:lnTo>
                      <a:pt x="420" y="79"/>
                    </a:lnTo>
                    <a:lnTo>
                      <a:pt x="420" y="78"/>
                    </a:lnTo>
                    <a:lnTo>
                      <a:pt x="421" y="78"/>
                    </a:lnTo>
                    <a:lnTo>
                      <a:pt x="421" y="77"/>
                    </a:lnTo>
                    <a:lnTo>
                      <a:pt x="421" y="76"/>
                    </a:lnTo>
                    <a:lnTo>
                      <a:pt x="422" y="76"/>
                    </a:lnTo>
                    <a:lnTo>
                      <a:pt x="422" y="75"/>
                    </a:lnTo>
                    <a:lnTo>
                      <a:pt x="423" y="75"/>
                    </a:lnTo>
                    <a:lnTo>
                      <a:pt x="423" y="74"/>
                    </a:lnTo>
                    <a:lnTo>
                      <a:pt x="424" y="73"/>
                    </a:lnTo>
                    <a:lnTo>
                      <a:pt x="424" y="72"/>
                    </a:lnTo>
                    <a:lnTo>
                      <a:pt x="425" y="72"/>
                    </a:lnTo>
                    <a:lnTo>
                      <a:pt x="426" y="71"/>
                    </a:lnTo>
                    <a:lnTo>
                      <a:pt x="426" y="70"/>
                    </a:lnTo>
                    <a:lnTo>
                      <a:pt x="427" y="69"/>
                    </a:lnTo>
                    <a:lnTo>
                      <a:pt x="428" y="68"/>
                    </a:lnTo>
                    <a:lnTo>
                      <a:pt x="428" y="67"/>
                    </a:lnTo>
                    <a:lnTo>
                      <a:pt x="429" y="67"/>
                    </a:lnTo>
                    <a:lnTo>
                      <a:pt x="428" y="66"/>
                    </a:lnTo>
                    <a:lnTo>
                      <a:pt x="429" y="64"/>
                    </a:lnTo>
                    <a:lnTo>
                      <a:pt x="430" y="63"/>
                    </a:lnTo>
                    <a:lnTo>
                      <a:pt x="431" y="63"/>
                    </a:lnTo>
                    <a:lnTo>
                      <a:pt x="431" y="62"/>
                    </a:lnTo>
                    <a:lnTo>
                      <a:pt x="431" y="61"/>
                    </a:lnTo>
                    <a:lnTo>
                      <a:pt x="432" y="60"/>
                    </a:lnTo>
                    <a:lnTo>
                      <a:pt x="432" y="59"/>
                    </a:lnTo>
                    <a:lnTo>
                      <a:pt x="432" y="58"/>
                    </a:lnTo>
                    <a:lnTo>
                      <a:pt x="433" y="58"/>
                    </a:lnTo>
                    <a:lnTo>
                      <a:pt x="433" y="57"/>
                    </a:lnTo>
                    <a:lnTo>
                      <a:pt x="434" y="57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6"/>
                    </a:lnTo>
                    <a:lnTo>
                      <a:pt x="437" y="55"/>
                    </a:lnTo>
                    <a:lnTo>
                      <a:pt x="438" y="54"/>
                    </a:lnTo>
                    <a:lnTo>
                      <a:pt x="439" y="53"/>
                    </a:lnTo>
                    <a:lnTo>
                      <a:pt x="440" y="53"/>
                    </a:lnTo>
                    <a:lnTo>
                      <a:pt x="440" y="52"/>
                    </a:lnTo>
                    <a:lnTo>
                      <a:pt x="441" y="52"/>
                    </a:lnTo>
                    <a:lnTo>
                      <a:pt x="442" y="51"/>
                    </a:lnTo>
                    <a:lnTo>
                      <a:pt x="443" y="51"/>
                    </a:lnTo>
                    <a:lnTo>
                      <a:pt x="443" y="50"/>
                    </a:lnTo>
                    <a:lnTo>
                      <a:pt x="443" y="49"/>
                    </a:lnTo>
                    <a:lnTo>
                      <a:pt x="444" y="49"/>
                    </a:lnTo>
                    <a:lnTo>
                      <a:pt x="445" y="48"/>
                    </a:lnTo>
                    <a:lnTo>
                      <a:pt x="446" y="48"/>
                    </a:lnTo>
                    <a:lnTo>
                      <a:pt x="447" y="53"/>
                    </a:lnTo>
                    <a:lnTo>
                      <a:pt x="448" y="53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0" y="54"/>
                    </a:lnTo>
                    <a:lnTo>
                      <a:pt x="450" y="55"/>
                    </a:lnTo>
                    <a:lnTo>
                      <a:pt x="450" y="56"/>
                    </a:lnTo>
                    <a:lnTo>
                      <a:pt x="450" y="57"/>
                    </a:lnTo>
                    <a:lnTo>
                      <a:pt x="449" y="57"/>
                    </a:lnTo>
                    <a:lnTo>
                      <a:pt x="449" y="58"/>
                    </a:lnTo>
                    <a:lnTo>
                      <a:pt x="448" y="58"/>
                    </a:lnTo>
                    <a:lnTo>
                      <a:pt x="448" y="59"/>
                    </a:lnTo>
                    <a:lnTo>
                      <a:pt x="449" y="59"/>
                    </a:lnTo>
                    <a:lnTo>
                      <a:pt x="449" y="60"/>
                    </a:lnTo>
                    <a:lnTo>
                      <a:pt x="450" y="60"/>
                    </a:lnTo>
                    <a:lnTo>
                      <a:pt x="451" y="60"/>
                    </a:lnTo>
                    <a:lnTo>
                      <a:pt x="452" y="61"/>
                    </a:lnTo>
                    <a:lnTo>
                      <a:pt x="453" y="61"/>
                    </a:lnTo>
                    <a:lnTo>
                      <a:pt x="453" y="60"/>
                    </a:lnTo>
                    <a:lnTo>
                      <a:pt x="454" y="60"/>
                    </a:lnTo>
                    <a:lnTo>
                      <a:pt x="455" y="61"/>
                    </a:lnTo>
                    <a:lnTo>
                      <a:pt x="456" y="61"/>
                    </a:lnTo>
                    <a:lnTo>
                      <a:pt x="456" y="62"/>
                    </a:lnTo>
                    <a:lnTo>
                      <a:pt x="457" y="63"/>
                    </a:lnTo>
                    <a:lnTo>
                      <a:pt x="457" y="64"/>
                    </a:lnTo>
                    <a:lnTo>
                      <a:pt x="458" y="64"/>
                    </a:lnTo>
                    <a:lnTo>
                      <a:pt x="458" y="65"/>
                    </a:lnTo>
                    <a:lnTo>
                      <a:pt x="459" y="65"/>
                    </a:lnTo>
                    <a:lnTo>
                      <a:pt x="460" y="66"/>
                    </a:lnTo>
                    <a:lnTo>
                      <a:pt x="470" y="52"/>
                    </a:lnTo>
                    <a:lnTo>
                      <a:pt x="471" y="52"/>
                    </a:lnTo>
                    <a:lnTo>
                      <a:pt x="472" y="52"/>
                    </a:lnTo>
                    <a:lnTo>
                      <a:pt x="471" y="51"/>
                    </a:lnTo>
                    <a:lnTo>
                      <a:pt x="472" y="51"/>
                    </a:lnTo>
                    <a:lnTo>
                      <a:pt x="473" y="51"/>
                    </a:lnTo>
                    <a:lnTo>
                      <a:pt x="474" y="51"/>
                    </a:lnTo>
                    <a:lnTo>
                      <a:pt x="474" y="52"/>
                    </a:lnTo>
                    <a:lnTo>
                      <a:pt x="474" y="53"/>
                    </a:lnTo>
                    <a:lnTo>
                      <a:pt x="474" y="54"/>
                    </a:lnTo>
                    <a:lnTo>
                      <a:pt x="474" y="55"/>
                    </a:lnTo>
                    <a:lnTo>
                      <a:pt x="475" y="55"/>
                    </a:lnTo>
                    <a:lnTo>
                      <a:pt x="476" y="55"/>
                    </a:lnTo>
                    <a:lnTo>
                      <a:pt x="476" y="56"/>
                    </a:lnTo>
                    <a:lnTo>
                      <a:pt x="477" y="56"/>
                    </a:lnTo>
                    <a:lnTo>
                      <a:pt x="477" y="57"/>
                    </a:lnTo>
                    <a:lnTo>
                      <a:pt x="477" y="58"/>
                    </a:lnTo>
                    <a:lnTo>
                      <a:pt x="478" y="58"/>
                    </a:lnTo>
                    <a:lnTo>
                      <a:pt x="478" y="59"/>
                    </a:lnTo>
                    <a:lnTo>
                      <a:pt x="479" y="59"/>
                    </a:lnTo>
                    <a:lnTo>
                      <a:pt x="479" y="60"/>
                    </a:lnTo>
                    <a:lnTo>
                      <a:pt x="480" y="60"/>
                    </a:lnTo>
                    <a:lnTo>
                      <a:pt x="480" y="59"/>
                    </a:lnTo>
                    <a:lnTo>
                      <a:pt x="480" y="60"/>
                    </a:lnTo>
                    <a:lnTo>
                      <a:pt x="481" y="60"/>
                    </a:lnTo>
                    <a:lnTo>
                      <a:pt x="481" y="61"/>
                    </a:lnTo>
                    <a:lnTo>
                      <a:pt x="482" y="61"/>
                    </a:lnTo>
                    <a:lnTo>
                      <a:pt x="482" y="62"/>
                    </a:lnTo>
                    <a:lnTo>
                      <a:pt x="483" y="62"/>
                    </a:lnTo>
                    <a:lnTo>
                      <a:pt x="483" y="63"/>
                    </a:lnTo>
                    <a:lnTo>
                      <a:pt x="484" y="63"/>
                    </a:lnTo>
                    <a:lnTo>
                      <a:pt x="484" y="64"/>
                    </a:lnTo>
                    <a:lnTo>
                      <a:pt x="484" y="65"/>
                    </a:lnTo>
                    <a:lnTo>
                      <a:pt x="485" y="65"/>
                    </a:lnTo>
                    <a:lnTo>
                      <a:pt x="485" y="66"/>
                    </a:lnTo>
                    <a:lnTo>
                      <a:pt x="484" y="66"/>
                    </a:lnTo>
                    <a:lnTo>
                      <a:pt x="484" y="67"/>
                    </a:lnTo>
                    <a:lnTo>
                      <a:pt x="485" y="67"/>
                    </a:lnTo>
                    <a:lnTo>
                      <a:pt x="485" y="68"/>
                    </a:lnTo>
                    <a:lnTo>
                      <a:pt x="485" y="69"/>
                    </a:lnTo>
                    <a:lnTo>
                      <a:pt x="484" y="69"/>
                    </a:lnTo>
                    <a:lnTo>
                      <a:pt x="485" y="69"/>
                    </a:lnTo>
                    <a:lnTo>
                      <a:pt x="484" y="70"/>
                    </a:lnTo>
                    <a:lnTo>
                      <a:pt x="485" y="70"/>
                    </a:lnTo>
                    <a:lnTo>
                      <a:pt x="484" y="70"/>
                    </a:lnTo>
                    <a:lnTo>
                      <a:pt x="485" y="71"/>
                    </a:lnTo>
                    <a:lnTo>
                      <a:pt x="485" y="72"/>
                    </a:lnTo>
                    <a:lnTo>
                      <a:pt x="486" y="72"/>
                    </a:lnTo>
                    <a:lnTo>
                      <a:pt x="486" y="73"/>
                    </a:lnTo>
                    <a:lnTo>
                      <a:pt x="487" y="73"/>
                    </a:lnTo>
                    <a:lnTo>
                      <a:pt x="487" y="72"/>
                    </a:lnTo>
                    <a:lnTo>
                      <a:pt x="487" y="73"/>
                    </a:lnTo>
                    <a:lnTo>
                      <a:pt x="488" y="72"/>
                    </a:lnTo>
                    <a:lnTo>
                      <a:pt x="489" y="72"/>
                    </a:lnTo>
                    <a:lnTo>
                      <a:pt x="489" y="73"/>
                    </a:lnTo>
                    <a:lnTo>
                      <a:pt x="489" y="72"/>
                    </a:lnTo>
                    <a:lnTo>
                      <a:pt x="490" y="72"/>
                    </a:lnTo>
                    <a:lnTo>
                      <a:pt x="491" y="72"/>
                    </a:lnTo>
                    <a:lnTo>
                      <a:pt x="491" y="73"/>
                    </a:lnTo>
                    <a:lnTo>
                      <a:pt x="492" y="73"/>
                    </a:lnTo>
                    <a:lnTo>
                      <a:pt x="492" y="74"/>
                    </a:lnTo>
                    <a:lnTo>
                      <a:pt x="493" y="74"/>
                    </a:lnTo>
                    <a:lnTo>
                      <a:pt x="494" y="74"/>
                    </a:lnTo>
                    <a:lnTo>
                      <a:pt x="494" y="75"/>
                    </a:lnTo>
                    <a:lnTo>
                      <a:pt x="494" y="76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5" y="78"/>
                    </a:lnTo>
                    <a:lnTo>
                      <a:pt x="495" y="79"/>
                    </a:lnTo>
                    <a:lnTo>
                      <a:pt x="496" y="79"/>
                    </a:lnTo>
                    <a:lnTo>
                      <a:pt x="497" y="79"/>
                    </a:lnTo>
                    <a:lnTo>
                      <a:pt x="498" y="79"/>
                    </a:lnTo>
                    <a:lnTo>
                      <a:pt x="498" y="80"/>
                    </a:lnTo>
                    <a:lnTo>
                      <a:pt x="498" y="81"/>
                    </a:lnTo>
                    <a:lnTo>
                      <a:pt x="497" y="81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3"/>
                    </a:lnTo>
                    <a:lnTo>
                      <a:pt x="499" y="83"/>
                    </a:lnTo>
                    <a:lnTo>
                      <a:pt x="498" y="83"/>
                    </a:lnTo>
                    <a:lnTo>
                      <a:pt x="499" y="84"/>
                    </a:lnTo>
                    <a:lnTo>
                      <a:pt x="498" y="84"/>
                    </a:lnTo>
                    <a:lnTo>
                      <a:pt x="499" y="84"/>
                    </a:lnTo>
                    <a:lnTo>
                      <a:pt x="500" y="85"/>
                    </a:lnTo>
                    <a:lnTo>
                      <a:pt x="499" y="85"/>
                    </a:lnTo>
                    <a:lnTo>
                      <a:pt x="500" y="85"/>
                    </a:lnTo>
                    <a:lnTo>
                      <a:pt x="499" y="86"/>
                    </a:lnTo>
                    <a:lnTo>
                      <a:pt x="500" y="86"/>
                    </a:lnTo>
                    <a:lnTo>
                      <a:pt x="500" y="87"/>
                    </a:lnTo>
                    <a:lnTo>
                      <a:pt x="500" y="88"/>
                    </a:lnTo>
                    <a:lnTo>
                      <a:pt x="499" y="88"/>
                    </a:lnTo>
                    <a:lnTo>
                      <a:pt x="498" y="89"/>
                    </a:lnTo>
                    <a:lnTo>
                      <a:pt x="499" y="89"/>
                    </a:lnTo>
                    <a:lnTo>
                      <a:pt x="498" y="89"/>
                    </a:lnTo>
                    <a:lnTo>
                      <a:pt x="498" y="90"/>
                    </a:lnTo>
                    <a:lnTo>
                      <a:pt x="499" y="90"/>
                    </a:lnTo>
                    <a:lnTo>
                      <a:pt x="499" y="91"/>
                    </a:lnTo>
                    <a:lnTo>
                      <a:pt x="500" y="91"/>
                    </a:lnTo>
                    <a:lnTo>
                      <a:pt x="500" y="92"/>
                    </a:lnTo>
                    <a:lnTo>
                      <a:pt x="499" y="92"/>
                    </a:lnTo>
                    <a:lnTo>
                      <a:pt x="499" y="93"/>
                    </a:lnTo>
                    <a:lnTo>
                      <a:pt x="500" y="93"/>
                    </a:lnTo>
                    <a:lnTo>
                      <a:pt x="499" y="94"/>
                    </a:lnTo>
                    <a:lnTo>
                      <a:pt x="500" y="94"/>
                    </a:lnTo>
                    <a:lnTo>
                      <a:pt x="499" y="95"/>
                    </a:lnTo>
                    <a:lnTo>
                      <a:pt x="499" y="96"/>
                    </a:lnTo>
                    <a:lnTo>
                      <a:pt x="498" y="97"/>
                    </a:lnTo>
                    <a:lnTo>
                      <a:pt x="498" y="98"/>
                    </a:lnTo>
                    <a:lnTo>
                      <a:pt x="497" y="98"/>
                    </a:lnTo>
                    <a:lnTo>
                      <a:pt x="497" y="99"/>
                    </a:lnTo>
                    <a:lnTo>
                      <a:pt x="498" y="100"/>
                    </a:lnTo>
                    <a:lnTo>
                      <a:pt x="498" y="101"/>
                    </a:lnTo>
                    <a:lnTo>
                      <a:pt x="497" y="102"/>
                    </a:lnTo>
                    <a:lnTo>
                      <a:pt x="497" y="103"/>
                    </a:lnTo>
                    <a:lnTo>
                      <a:pt x="497" y="104"/>
                    </a:lnTo>
                    <a:lnTo>
                      <a:pt x="497" y="105"/>
                    </a:lnTo>
                    <a:lnTo>
                      <a:pt x="498" y="106"/>
                    </a:lnTo>
                    <a:lnTo>
                      <a:pt x="498" y="107"/>
                    </a:lnTo>
                    <a:lnTo>
                      <a:pt x="499" y="106"/>
                    </a:lnTo>
                    <a:lnTo>
                      <a:pt x="500" y="106"/>
                    </a:lnTo>
                    <a:lnTo>
                      <a:pt x="501" y="105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1" y="103"/>
                    </a:lnTo>
                    <a:lnTo>
                      <a:pt x="501" y="102"/>
                    </a:lnTo>
                    <a:lnTo>
                      <a:pt x="501" y="101"/>
                    </a:lnTo>
                    <a:lnTo>
                      <a:pt x="502" y="101"/>
                    </a:lnTo>
                    <a:lnTo>
                      <a:pt x="501" y="101"/>
                    </a:lnTo>
                    <a:lnTo>
                      <a:pt x="502" y="100"/>
                    </a:lnTo>
                    <a:lnTo>
                      <a:pt x="501" y="100"/>
                    </a:lnTo>
                    <a:lnTo>
                      <a:pt x="502" y="99"/>
                    </a:lnTo>
                    <a:lnTo>
                      <a:pt x="502" y="98"/>
                    </a:lnTo>
                    <a:lnTo>
                      <a:pt x="502" y="97"/>
                    </a:lnTo>
                    <a:lnTo>
                      <a:pt x="502" y="95"/>
                    </a:lnTo>
                    <a:lnTo>
                      <a:pt x="502" y="94"/>
                    </a:lnTo>
                    <a:lnTo>
                      <a:pt x="503" y="94"/>
                    </a:lnTo>
                    <a:lnTo>
                      <a:pt x="504" y="94"/>
                    </a:lnTo>
                    <a:lnTo>
                      <a:pt x="504" y="93"/>
                    </a:lnTo>
                    <a:lnTo>
                      <a:pt x="505" y="92"/>
                    </a:lnTo>
                    <a:lnTo>
                      <a:pt x="505" y="91"/>
                    </a:lnTo>
                    <a:lnTo>
                      <a:pt x="505" y="90"/>
                    </a:lnTo>
                    <a:lnTo>
                      <a:pt x="505" y="89"/>
                    </a:lnTo>
                    <a:lnTo>
                      <a:pt x="506" y="89"/>
                    </a:lnTo>
                    <a:lnTo>
                      <a:pt x="505" y="89"/>
                    </a:lnTo>
                    <a:lnTo>
                      <a:pt x="506" y="88"/>
                    </a:lnTo>
                    <a:lnTo>
                      <a:pt x="507" y="88"/>
                    </a:lnTo>
                    <a:lnTo>
                      <a:pt x="507" y="87"/>
                    </a:lnTo>
                    <a:lnTo>
                      <a:pt x="507" y="88"/>
                    </a:lnTo>
                    <a:lnTo>
                      <a:pt x="508" y="88"/>
                    </a:lnTo>
                    <a:lnTo>
                      <a:pt x="509" y="89"/>
                    </a:lnTo>
                    <a:lnTo>
                      <a:pt x="510" y="89"/>
                    </a:lnTo>
                    <a:lnTo>
                      <a:pt x="510" y="88"/>
                    </a:lnTo>
                    <a:lnTo>
                      <a:pt x="511" y="88"/>
                    </a:lnTo>
                    <a:lnTo>
                      <a:pt x="511" y="90"/>
                    </a:lnTo>
                    <a:lnTo>
                      <a:pt x="511" y="91"/>
                    </a:lnTo>
                    <a:lnTo>
                      <a:pt x="510" y="91"/>
                    </a:lnTo>
                    <a:lnTo>
                      <a:pt x="510" y="92"/>
                    </a:lnTo>
                    <a:lnTo>
                      <a:pt x="511" y="92"/>
                    </a:lnTo>
                    <a:lnTo>
                      <a:pt x="510" y="92"/>
                    </a:lnTo>
                    <a:lnTo>
                      <a:pt x="510" y="93"/>
                    </a:lnTo>
                    <a:lnTo>
                      <a:pt x="510" y="94"/>
                    </a:lnTo>
                    <a:lnTo>
                      <a:pt x="510" y="95"/>
                    </a:lnTo>
                    <a:lnTo>
                      <a:pt x="510" y="96"/>
                    </a:lnTo>
                    <a:lnTo>
                      <a:pt x="510" y="97"/>
                    </a:lnTo>
                    <a:lnTo>
                      <a:pt x="510" y="98"/>
                    </a:lnTo>
                    <a:lnTo>
                      <a:pt x="510" y="99"/>
                    </a:lnTo>
                    <a:lnTo>
                      <a:pt x="511" y="99"/>
                    </a:lnTo>
                    <a:lnTo>
                      <a:pt x="510" y="100"/>
                    </a:lnTo>
                    <a:lnTo>
                      <a:pt x="511" y="100"/>
                    </a:lnTo>
                    <a:lnTo>
                      <a:pt x="512" y="100"/>
                    </a:lnTo>
                    <a:lnTo>
                      <a:pt x="511" y="101"/>
                    </a:lnTo>
                    <a:lnTo>
                      <a:pt x="512" y="102"/>
                    </a:lnTo>
                    <a:lnTo>
                      <a:pt x="511" y="102"/>
                    </a:lnTo>
                    <a:lnTo>
                      <a:pt x="511" y="103"/>
                    </a:lnTo>
                    <a:lnTo>
                      <a:pt x="511" y="104"/>
                    </a:lnTo>
                    <a:lnTo>
                      <a:pt x="512" y="104"/>
                    </a:lnTo>
                    <a:lnTo>
                      <a:pt x="513" y="105"/>
                    </a:lnTo>
                    <a:lnTo>
                      <a:pt x="514" y="105"/>
                    </a:lnTo>
                    <a:lnTo>
                      <a:pt x="513" y="104"/>
                    </a:lnTo>
                    <a:lnTo>
                      <a:pt x="514" y="104"/>
                    </a:lnTo>
                    <a:lnTo>
                      <a:pt x="514" y="103"/>
                    </a:lnTo>
                    <a:lnTo>
                      <a:pt x="515" y="103"/>
                    </a:lnTo>
                    <a:lnTo>
                      <a:pt x="516" y="103"/>
                    </a:lnTo>
                    <a:lnTo>
                      <a:pt x="517" y="103"/>
                    </a:lnTo>
                    <a:lnTo>
                      <a:pt x="518" y="103"/>
                    </a:lnTo>
                    <a:lnTo>
                      <a:pt x="518" y="102"/>
                    </a:lnTo>
                    <a:lnTo>
                      <a:pt x="519" y="102"/>
                    </a:lnTo>
                    <a:lnTo>
                      <a:pt x="519" y="103"/>
                    </a:lnTo>
                    <a:lnTo>
                      <a:pt x="519" y="102"/>
                    </a:lnTo>
                    <a:lnTo>
                      <a:pt x="520" y="102"/>
                    </a:lnTo>
                    <a:lnTo>
                      <a:pt x="520" y="101"/>
                    </a:lnTo>
                    <a:lnTo>
                      <a:pt x="521" y="101"/>
                    </a:lnTo>
                    <a:lnTo>
                      <a:pt x="522" y="100"/>
                    </a:lnTo>
                    <a:lnTo>
                      <a:pt x="522" y="101"/>
                    </a:lnTo>
                    <a:lnTo>
                      <a:pt x="522" y="100"/>
                    </a:lnTo>
                    <a:lnTo>
                      <a:pt x="523" y="100"/>
                    </a:lnTo>
                    <a:lnTo>
                      <a:pt x="523" y="101"/>
                    </a:lnTo>
                    <a:lnTo>
                      <a:pt x="524" y="101"/>
                    </a:lnTo>
                    <a:lnTo>
                      <a:pt x="524" y="100"/>
                    </a:lnTo>
                    <a:lnTo>
                      <a:pt x="523" y="100"/>
                    </a:lnTo>
                    <a:lnTo>
                      <a:pt x="524" y="100"/>
                    </a:lnTo>
                    <a:lnTo>
                      <a:pt x="524" y="99"/>
                    </a:lnTo>
                    <a:lnTo>
                      <a:pt x="525" y="99"/>
                    </a:lnTo>
                    <a:lnTo>
                      <a:pt x="526" y="99"/>
                    </a:lnTo>
                    <a:lnTo>
                      <a:pt x="526" y="100"/>
                    </a:lnTo>
                    <a:lnTo>
                      <a:pt x="527" y="100"/>
                    </a:lnTo>
                    <a:lnTo>
                      <a:pt x="527" y="99"/>
                    </a:lnTo>
                    <a:lnTo>
                      <a:pt x="529" y="98"/>
                    </a:lnTo>
                    <a:lnTo>
                      <a:pt x="529" y="97"/>
                    </a:lnTo>
                    <a:lnTo>
                      <a:pt x="530" y="97"/>
                    </a:lnTo>
                    <a:lnTo>
                      <a:pt x="530" y="96"/>
                    </a:lnTo>
                    <a:lnTo>
                      <a:pt x="531" y="96"/>
                    </a:lnTo>
                    <a:lnTo>
                      <a:pt x="531" y="97"/>
                    </a:lnTo>
                    <a:lnTo>
                      <a:pt x="530" y="97"/>
                    </a:lnTo>
                    <a:lnTo>
                      <a:pt x="531" y="97"/>
                    </a:lnTo>
                    <a:lnTo>
                      <a:pt x="532" y="97"/>
                    </a:lnTo>
                    <a:lnTo>
                      <a:pt x="532" y="96"/>
                    </a:lnTo>
                    <a:lnTo>
                      <a:pt x="533" y="96"/>
                    </a:lnTo>
                    <a:lnTo>
                      <a:pt x="534" y="96"/>
                    </a:lnTo>
                    <a:lnTo>
                      <a:pt x="534" y="95"/>
                    </a:lnTo>
                    <a:lnTo>
                      <a:pt x="535" y="94"/>
                    </a:lnTo>
                    <a:lnTo>
                      <a:pt x="535" y="93"/>
                    </a:lnTo>
                    <a:lnTo>
                      <a:pt x="536" y="93"/>
                    </a:lnTo>
                    <a:lnTo>
                      <a:pt x="536" y="94"/>
                    </a:lnTo>
                    <a:lnTo>
                      <a:pt x="537" y="94"/>
                    </a:lnTo>
                    <a:lnTo>
                      <a:pt x="538" y="94"/>
                    </a:lnTo>
                    <a:lnTo>
                      <a:pt x="539" y="94"/>
                    </a:lnTo>
                    <a:lnTo>
                      <a:pt x="539" y="93"/>
                    </a:lnTo>
                    <a:lnTo>
                      <a:pt x="540" y="93"/>
                    </a:lnTo>
                    <a:lnTo>
                      <a:pt x="540" y="92"/>
                    </a:lnTo>
                    <a:lnTo>
                      <a:pt x="541" y="92"/>
                    </a:lnTo>
                    <a:lnTo>
                      <a:pt x="542" y="92"/>
                    </a:lnTo>
                    <a:lnTo>
                      <a:pt x="541" y="92"/>
                    </a:lnTo>
                    <a:lnTo>
                      <a:pt x="542" y="93"/>
                    </a:lnTo>
                    <a:lnTo>
                      <a:pt x="542" y="92"/>
                    </a:lnTo>
                    <a:lnTo>
                      <a:pt x="543" y="93"/>
                    </a:lnTo>
                    <a:lnTo>
                      <a:pt x="544" y="92"/>
                    </a:lnTo>
                    <a:lnTo>
                      <a:pt x="544" y="93"/>
                    </a:lnTo>
                    <a:lnTo>
                      <a:pt x="543" y="93"/>
                    </a:lnTo>
                    <a:lnTo>
                      <a:pt x="543" y="94"/>
                    </a:lnTo>
                    <a:lnTo>
                      <a:pt x="543" y="95"/>
                    </a:lnTo>
                    <a:lnTo>
                      <a:pt x="542" y="95"/>
                    </a:lnTo>
                    <a:lnTo>
                      <a:pt x="542" y="96"/>
                    </a:lnTo>
                    <a:lnTo>
                      <a:pt x="542" y="97"/>
                    </a:lnTo>
                    <a:lnTo>
                      <a:pt x="542" y="98"/>
                    </a:lnTo>
                    <a:lnTo>
                      <a:pt x="543" y="99"/>
                    </a:lnTo>
                    <a:lnTo>
                      <a:pt x="542" y="101"/>
                    </a:lnTo>
                    <a:lnTo>
                      <a:pt x="541" y="101"/>
                    </a:lnTo>
                    <a:lnTo>
                      <a:pt x="541" y="102"/>
                    </a:lnTo>
                    <a:lnTo>
                      <a:pt x="542" y="102"/>
                    </a:lnTo>
                    <a:lnTo>
                      <a:pt x="543" y="103"/>
                    </a:lnTo>
                    <a:lnTo>
                      <a:pt x="542" y="104"/>
                    </a:lnTo>
                    <a:lnTo>
                      <a:pt x="543" y="106"/>
                    </a:lnTo>
                    <a:lnTo>
                      <a:pt x="542" y="106"/>
                    </a:lnTo>
                    <a:lnTo>
                      <a:pt x="542" y="107"/>
                    </a:lnTo>
                    <a:lnTo>
                      <a:pt x="541" y="107"/>
                    </a:lnTo>
                    <a:lnTo>
                      <a:pt x="541" y="108"/>
                    </a:lnTo>
                    <a:lnTo>
                      <a:pt x="542" y="108"/>
                    </a:lnTo>
                    <a:lnTo>
                      <a:pt x="542" y="109"/>
                    </a:lnTo>
                    <a:lnTo>
                      <a:pt x="542" y="108"/>
                    </a:lnTo>
                    <a:lnTo>
                      <a:pt x="543" y="109"/>
                    </a:lnTo>
                    <a:lnTo>
                      <a:pt x="543" y="108"/>
                    </a:lnTo>
                    <a:lnTo>
                      <a:pt x="544" y="109"/>
                    </a:lnTo>
                    <a:lnTo>
                      <a:pt x="544" y="108"/>
                    </a:lnTo>
                    <a:lnTo>
                      <a:pt x="546" y="108"/>
                    </a:lnTo>
                    <a:lnTo>
                      <a:pt x="546" y="107"/>
                    </a:lnTo>
                    <a:lnTo>
                      <a:pt x="547" y="107"/>
                    </a:lnTo>
                    <a:lnTo>
                      <a:pt x="548" y="107"/>
                    </a:lnTo>
                    <a:lnTo>
                      <a:pt x="549" y="107"/>
                    </a:lnTo>
                    <a:lnTo>
                      <a:pt x="550" y="107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1" y="106"/>
                    </a:lnTo>
                    <a:lnTo>
                      <a:pt x="551" y="105"/>
                    </a:lnTo>
                    <a:lnTo>
                      <a:pt x="551" y="104"/>
                    </a:lnTo>
                    <a:lnTo>
                      <a:pt x="551" y="103"/>
                    </a:lnTo>
                    <a:lnTo>
                      <a:pt x="551" y="102"/>
                    </a:lnTo>
                    <a:lnTo>
                      <a:pt x="552" y="102"/>
                    </a:lnTo>
                    <a:lnTo>
                      <a:pt x="553" y="102"/>
                    </a:lnTo>
                    <a:lnTo>
                      <a:pt x="553" y="103"/>
                    </a:lnTo>
                    <a:lnTo>
                      <a:pt x="553" y="104"/>
                    </a:lnTo>
                    <a:lnTo>
                      <a:pt x="555" y="104"/>
                    </a:lnTo>
                    <a:lnTo>
                      <a:pt x="555" y="105"/>
                    </a:lnTo>
                    <a:lnTo>
                      <a:pt x="556" y="105"/>
                    </a:lnTo>
                    <a:lnTo>
                      <a:pt x="555" y="105"/>
                    </a:lnTo>
                    <a:lnTo>
                      <a:pt x="555" y="106"/>
                    </a:lnTo>
                    <a:lnTo>
                      <a:pt x="556" y="106"/>
                    </a:lnTo>
                    <a:lnTo>
                      <a:pt x="557" y="106"/>
                    </a:lnTo>
                    <a:lnTo>
                      <a:pt x="559" y="106"/>
                    </a:lnTo>
                    <a:lnTo>
                      <a:pt x="560" y="106"/>
                    </a:lnTo>
                    <a:lnTo>
                      <a:pt x="560" y="107"/>
                    </a:lnTo>
                    <a:lnTo>
                      <a:pt x="561" y="108"/>
                    </a:lnTo>
                    <a:lnTo>
                      <a:pt x="561" y="109"/>
                    </a:lnTo>
                    <a:lnTo>
                      <a:pt x="561" y="110"/>
                    </a:lnTo>
                    <a:lnTo>
                      <a:pt x="562" y="110"/>
                    </a:lnTo>
                    <a:lnTo>
                      <a:pt x="562" y="111"/>
                    </a:lnTo>
                    <a:lnTo>
                      <a:pt x="562" y="110"/>
                    </a:lnTo>
                    <a:lnTo>
                      <a:pt x="563" y="110"/>
                    </a:lnTo>
                    <a:lnTo>
                      <a:pt x="564" y="110"/>
                    </a:lnTo>
                    <a:lnTo>
                      <a:pt x="564" y="109"/>
                    </a:lnTo>
                    <a:lnTo>
                      <a:pt x="565" y="109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6" y="108"/>
                    </a:lnTo>
                    <a:lnTo>
                      <a:pt x="566" y="109"/>
                    </a:lnTo>
                    <a:lnTo>
                      <a:pt x="567" y="109"/>
                    </a:lnTo>
                    <a:lnTo>
                      <a:pt x="568" y="109"/>
                    </a:lnTo>
                    <a:lnTo>
                      <a:pt x="568" y="110"/>
                    </a:lnTo>
                    <a:lnTo>
                      <a:pt x="568" y="111"/>
                    </a:lnTo>
                    <a:lnTo>
                      <a:pt x="569" y="111"/>
                    </a:lnTo>
                    <a:lnTo>
                      <a:pt x="569" y="110"/>
                    </a:lnTo>
                    <a:lnTo>
                      <a:pt x="569" y="111"/>
                    </a:lnTo>
                    <a:lnTo>
                      <a:pt x="570" y="111"/>
                    </a:lnTo>
                    <a:lnTo>
                      <a:pt x="570" y="112"/>
                    </a:lnTo>
                    <a:lnTo>
                      <a:pt x="571" y="112"/>
                    </a:lnTo>
                    <a:lnTo>
                      <a:pt x="572" y="112"/>
                    </a:lnTo>
                    <a:lnTo>
                      <a:pt x="572" y="111"/>
                    </a:lnTo>
                    <a:lnTo>
                      <a:pt x="573" y="111"/>
                    </a:lnTo>
                    <a:lnTo>
                      <a:pt x="574" y="111"/>
                    </a:lnTo>
                    <a:lnTo>
                      <a:pt x="574" y="112"/>
                    </a:lnTo>
                    <a:lnTo>
                      <a:pt x="576" y="111"/>
                    </a:lnTo>
                    <a:lnTo>
                      <a:pt x="577" y="111"/>
                    </a:lnTo>
                    <a:lnTo>
                      <a:pt x="577" y="112"/>
                    </a:lnTo>
                    <a:lnTo>
                      <a:pt x="578" y="112"/>
                    </a:lnTo>
                    <a:lnTo>
                      <a:pt x="578" y="113"/>
                    </a:lnTo>
                    <a:lnTo>
                      <a:pt x="579" y="113"/>
                    </a:lnTo>
                    <a:lnTo>
                      <a:pt x="579" y="114"/>
                    </a:lnTo>
                    <a:lnTo>
                      <a:pt x="591" y="129"/>
                    </a:lnTo>
                    <a:lnTo>
                      <a:pt x="591" y="127"/>
                    </a:lnTo>
                    <a:lnTo>
                      <a:pt x="591" y="126"/>
                    </a:lnTo>
                    <a:lnTo>
                      <a:pt x="592" y="126"/>
                    </a:lnTo>
                    <a:lnTo>
                      <a:pt x="592" y="125"/>
                    </a:lnTo>
                    <a:lnTo>
                      <a:pt x="593" y="125"/>
                    </a:lnTo>
                    <a:lnTo>
                      <a:pt x="593" y="124"/>
                    </a:lnTo>
                    <a:lnTo>
                      <a:pt x="593" y="123"/>
                    </a:lnTo>
                    <a:lnTo>
                      <a:pt x="594" y="123"/>
                    </a:lnTo>
                    <a:lnTo>
                      <a:pt x="595" y="123"/>
                    </a:lnTo>
                    <a:lnTo>
                      <a:pt x="595" y="122"/>
                    </a:lnTo>
                    <a:lnTo>
                      <a:pt x="595" y="121"/>
                    </a:lnTo>
                    <a:lnTo>
                      <a:pt x="596" y="121"/>
                    </a:lnTo>
                    <a:lnTo>
                      <a:pt x="596" y="120"/>
                    </a:lnTo>
                    <a:lnTo>
                      <a:pt x="597" y="120"/>
                    </a:lnTo>
                    <a:lnTo>
                      <a:pt x="597" y="119"/>
                    </a:lnTo>
                    <a:lnTo>
                      <a:pt x="596" y="118"/>
                    </a:lnTo>
                    <a:lnTo>
                      <a:pt x="595" y="118"/>
                    </a:lnTo>
                    <a:lnTo>
                      <a:pt x="595" y="117"/>
                    </a:lnTo>
                    <a:lnTo>
                      <a:pt x="594" y="117"/>
                    </a:lnTo>
                    <a:lnTo>
                      <a:pt x="594" y="116"/>
                    </a:lnTo>
                    <a:lnTo>
                      <a:pt x="594" y="115"/>
                    </a:lnTo>
                    <a:lnTo>
                      <a:pt x="594" y="114"/>
                    </a:lnTo>
                    <a:lnTo>
                      <a:pt x="594" y="113"/>
                    </a:lnTo>
                    <a:lnTo>
                      <a:pt x="594" y="112"/>
                    </a:lnTo>
                    <a:lnTo>
                      <a:pt x="593" y="112"/>
                    </a:lnTo>
                    <a:lnTo>
                      <a:pt x="593" y="111"/>
                    </a:lnTo>
                    <a:lnTo>
                      <a:pt x="594" y="111"/>
                    </a:lnTo>
                    <a:lnTo>
                      <a:pt x="594" y="110"/>
                    </a:lnTo>
                    <a:lnTo>
                      <a:pt x="594" y="109"/>
                    </a:lnTo>
                    <a:lnTo>
                      <a:pt x="595" y="109"/>
                    </a:lnTo>
                    <a:lnTo>
                      <a:pt x="595" y="108"/>
                    </a:lnTo>
                    <a:lnTo>
                      <a:pt x="596" y="108"/>
                    </a:lnTo>
                    <a:lnTo>
                      <a:pt x="595" y="106"/>
                    </a:lnTo>
                    <a:lnTo>
                      <a:pt x="595" y="105"/>
                    </a:lnTo>
                    <a:lnTo>
                      <a:pt x="594" y="104"/>
                    </a:lnTo>
                    <a:lnTo>
                      <a:pt x="595" y="104"/>
                    </a:lnTo>
                    <a:lnTo>
                      <a:pt x="594" y="103"/>
                    </a:lnTo>
                    <a:lnTo>
                      <a:pt x="595" y="103"/>
                    </a:lnTo>
                    <a:lnTo>
                      <a:pt x="594" y="103"/>
                    </a:lnTo>
                    <a:lnTo>
                      <a:pt x="593" y="103"/>
                    </a:lnTo>
                    <a:lnTo>
                      <a:pt x="593" y="102"/>
                    </a:lnTo>
                    <a:lnTo>
                      <a:pt x="594" y="102"/>
                    </a:lnTo>
                    <a:lnTo>
                      <a:pt x="593" y="102"/>
                    </a:lnTo>
                    <a:lnTo>
                      <a:pt x="593" y="101"/>
                    </a:lnTo>
                    <a:lnTo>
                      <a:pt x="594" y="102"/>
                    </a:lnTo>
                    <a:lnTo>
                      <a:pt x="594" y="101"/>
                    </a:lnTo>
                    <a:lnTo>
                      <a:pt x="594" y="100"/>
                    </a:lnTo>
                    <a:lnTo>
                      <a:pt x="594" y="99"/>
                    </a:lnTo>
                    <a:lnTo>
                      <a:pt x="595" y="99"/>
                    </a:lnTo>
                    <a:lnTo>
                      <a:pt x="595" y="98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3" y="97"/>
                    </a:lnTo>
                    <a:lnTo>
                      <a:pt x="594" y="96"/>
                    </a:lnTo>
                    <a:lnTo>
                      <a:pt x="595" y="96"/>
                    </a:lnTo>
                    <a:lnTo>
                      <a:pt x="595" y="95"/>
                    </a:lnTo>
                    <a:lnTo>
                      <a:pt x="596" y="95"/>
                    </a:lnTo>
                    <a:lnTo>
                      <a:pt x="596" y="94"/>
                    </a:lnTo>
                    <a:lnTo>
                      <a:pt x="595" y="94"/>
                    </a:lnTo>
                    <a:lnTo>
                      <a:pt x="596" y="93"/>
                    </a:lnTo>
                    <a:lnTo>
                      <a:pt x="596" y="92"/>
                    </a:lnTo>
                    <a:lnTo>
                      <a:pt x="597" y="92"/>
                    </a:lnTo>
                    <a:lnTo>
                      <a:pt x="597" y="91"/>
                    </a:lnTo>
                    <a:lnTo>
                      <a:pt x="597" y="90"/>
                    </a:lnTo>
                    <a:lnTo>
                      <a:pt x="598" y="91"/>
                    </a:lnTo>
                    <a:lnTo>
                      <a:pt x="599" y="91"/>
                    </a:lnTo>
                    <a:lnTo>
                      <a:pt x="600" y="91"/>
                    </a:lnTo>
                    <a:lnTo>
                      <a:pt x="601" y="91"/>
                    </a:lnTo>
                    <a:lnTo>
                      <a:pt x="602" y="92"/>
                    </a:lnTo>
                    <a:lnTo>
                      <a:pt x="603" y="92"/>
                    </a:lnTo>
                    <a:lnTo>
                      <a:pt x="604" y="92"/>
                    </a:lnTo>
                    <a:lnTo>
                      <a:pt x="604" y="93"/>
                    </a:lnTo>
                    <a:lnTo>
                      <a:pt x="605" y="93"/>
                    </a:lnTo>
                    <a:lnTo>
                      <a:pt x="605" y="94"/>
                    </a:lnTo>
                    <a:lnTo>
                      <a:pt x="604" y="95"/>
                    </a:lnTo>
                    <a:lnTo>
                      <a:pt x="604" y="96"/>
                    </a:lnTo>
                    <a:lnTo>
                      <a:pt x="604" y="97"/>
                    </a:lnTo>
                    <a:lnTo>
                      <a:pt x="604" y="99"/>
                    </a:lnTo>
                    <a:lnTo>
                      <a:pt x="604" y="100"/>
                    </a:lnTo>
                    <a:lnTo>
                      <a:pt x="606" y="101"/>
                    </a:lnTo>
                    <a:lnTo>
                      <a:pt x="607" y="100"/>
                    </a:lnTo>
                    <a:lnTo>
                      <a:pt x="608" y="100"/>
                    </a:lnTo>
                    <a:lnTo>
                      <a:pt x="609" y="100"/>
                    </a:lnTo>
                    <a:lnTo>
                      <a:pt x="609" y="101"/>
                    </a:lnTo>
                    <a:lnTo>
                      <a:pt x="610" y="101"/>
                    </a:lnTo>
                    <a:lnTo>
                      <a:pt x="611" y="101"/>
                    </a:lnTo>
                    <a:lnTo>
                      <a:pt x="611" y="100"/>
                    </a:lnTo>
                    <a:lnTo>
                      <a:pt x="612" y="100"/>
                    </a:lnTo>
                    <a:lnTo>
                      <a:pt x="613" y="100"/>
                    </a:lnTo>
                    <a:lnTo>
                      <a:pt x="613" y="101"/>
                    </a:lnTo>
                    <a:lnTo>
                      <a:pt x="612" y="102"/>
                    </a:lnTo>
                    <a:lnTo>
                      <a:pt x="612" y="103"/>
                    </a:lnTo>
                    <a:lnTo>
                      <a:pt x="612" y="104"/>
                    </a:lnTo>
                    <a:lnTo>
                      <a:pt x="613" y="105"/>
                    </a:lnTo>
                    <a:lnTo>
                      <a:pt x="614" y="105"/>
                    </a:lnTo>
                    <a:lnTo>
                      <a:pt x="616" y="104"/>
                    </a:lnTo>
                    <a:lnTo>
                      <a:pt x="617" y="105"/>
                    </a:lnTo>
                    <a:lnTo>
                      <a:pt x="617" y="106"/>
                    </a:lnTo>
                    <a:lnTo>
                      <a:pt x="616" y="106"/>
                    </a:lnTo>
                    <a:lnTo>
                      <a:pt x="615" y="107"/>
                    </a:lnTo>
                    <a:lnTo>
                      <a:pt x="615" y="108"/>
                    </a:lnTo>
                    <a:lnTo>
                      <a:pt x="617" y="109"/>
                    </a:lnTo>
                    <a:lnTo>
                      <a:pt x="617" y="110"/>
                    </a:lnTo>
                    <a:lnTo>
                      <a:pt x="617" y="111"/>
                    </a:lnTo>
                    <a:lnTo>
                      <a:pt x="617" y="112"/>
                    </a:lnTo>
                    <a:lnTo>
                      <a:pt x="618" y="112"/>
                    </a:lnTo>
                    <a:lnTo>
                      <a:pt x="618" y="111"/>
                    </a:lnTo>
                    <a:lnTo>
                      <a:pt x="618" y="110"/>
                    </a:lnTo>
                    <a:lnTo>
                      <a:pt x="619" y="110"/>
                    </a:lnTo>
                    <a:lnTo>
                      <a:pt x="621" y="109"/>
                    </a:lnTo>
                    <a:lnTo>
                      <a:pt x="621" y="108"/>
                    </a:lnTo>
                    <a:lnTo>
                      <a:pt x="622" y="107"/>
                    </a:lnTo>
                    <a:lnTo>
                      <a:pt x="623" y="106"/>
                    </a:lnTo>
                    <a:lnTo>
                      <a:pt x="624" y="106"/>
                    </a:lnTo>
                    <a:lnTo>
                      <a:pt x="625" y="108"/>
                    </a:lnTo>
                    <a:lnTo>
                      <a:pt x="626" y="108"/>
                    </a:lnTo>
                    <a:lnTo>
                      <a:pt x="627" y="108"/>
                    </a:lnTo>
                    <a:lnTo>
                      <a:pt x="628" y="109"/>
                    </a:lnTo>
                    <a:lnTo>
                      <a:pt x="629" y="109"/>
                    </a:lnTo>
                    <a:lnTo>
                      <a:pt x="630" y="109"/>
                    </a:lnTo>
                    <a:lnTo>
                      <a:pt x="631" y="108"/>
                    </a:lnTo>
                    <a:lnTo>
                      <a:pt x="631" y="109"/>
                    </a:lnTo>
                    <a:lnTo>
                      <a:pt x="631" y="108"/>
                    </a:lnTo>
                    <a:lnTo>
                      <a:pt x="632" y="109"/>
                    </a:lnTo>
                    <a:lnTo>
                      <a:pt x="632" y="110"/>
                    </a:lnTo>
                    <a:lnTo>
                      <a:pt x="633" y="110"/>
                    </a:lnTo>
                    <a:lnTo>
                      <a:pt x="633" y="109"/>
                    </a:lnTo>
                    <a:lnTo>
                      <a:pt x="634" y="109"/>
                    </a:lnTo>
                    <a:lnTo>
                      <a:pt x="634" y="108"/>
                    </a:lnTo>
                    <a:lnTo>
                      <a:pt x="635" y="107"/>
                    </a:lnTo>
                    <a:lnTo>
                      <a:pt x="636" y="107"/>
                    </a:lnTo>
                    <a:lnTo>
                      <a:pt x="636" y="106"/>
                    </a:lnTo>
                    <a:lnTo>
                      <a:pt x="636" y="105"/>
                    </a:lnTo>
                    <a:lnTo>
                      <a:pt x="637" y="105"/>
                    </a:lnTo>
                    <a:lnTo>
                      <a:pt x="637" y="104"/>
                    </a:lnTo>
                    <a:lnTo>
                      <a:pt x="638" y="104"/>
                    </a:lnTo>
                    <a:lnTo>
                      <a:pt x="639" y="103"/>
                    </a:lnTo>
                    <a:lnTo>
                      <a:pt x="640" y="103"/>
                    </a:lnTo>
                    <a:lnTo>
                      <a:pt x="642" y="103"/>
                    </a:lnTo>
                    <a:lnTo>
                      <a:pt x="643" y="103"/>
                    </a:lnTo>
                    <a:lnTo>
                      <a:pt x="644" y="103"/>
                    </a:lnTo>
                    <a:lnTo>
                      <a:pt x="644" y="104"/>
                    </a:lnTo>
                    <a:lnTo>
                      <a:pt x="643" y="104"/>
                    </a:lnTo>
                    <a:lnTo>
                      <a:pt x="643" y="105"/>
                    </a:lnTo>
                    <a:lnTo>
                      <a:pt x="644" y="105"/>
                    </a:lnTo>
                    <a:lnTo>
                      <a:pt x="645" y="105"/>
                    </a:lnTo>
                    <a:lnTo>
                      <a:pt x="646" y="105"/>
                    </a:lnTo>
                    <a:lnTo>
                      <a:pt x="647" y="105"/>
                    </a:lnTo>
                    <a:lnTo>
                      <a:pt x="648" y="105"/>
                    </a:lnTo>
                    <a:lnTo>
                      <a:pt x="648" y="104"/>
                    </a:lnTo>
                    <a:lnTo>
                      <a:pt x="648" y="103"/>
                    </a:lnTo>
                    <a:lnTo>
                      <a:pt x="649" y="102"/>
                    </a:lnTo>
                    <a:lnTo>
                      <a:pt x="650" y="102"/>
                    </a:lnTo>
                    <a:lnTo>
                      <a:pt x="651" y="102"/>
                    </a:lnTo>
                    <a:lnTo>
                      <a:pt x="651" y="103"/>
                    </a:lnTo>
                    <a:lnTo>
                      <a:pt x="652" y="102"/>
                    </a:lnTo>
                    <a:lnTo>
                      <a:pt x="653" y="102"/>
                    </a:lnTo>
                    <a:lnTo>
                      <a:pt x="653" y="103"/>
                    </a:lnTo>
                    <a:lnTo>
                      <a:pt x="654" y="103"/>
                    </a:lnTo>
                    <a:lnTo>
                      <a:pt x="654" y="102"/>
                    </a:lnTo>
                    <a:lnTo>
                      <a:pt x="654" y="101"/>
                    </a:lnTo>
                    <a:lnTo>
                      <a:pt x="655" y="101"/>
                    </a:lnTo>
                    <a:lnTo>
                      <a:pt x="655" y="100"/>
                    </a:lnTo>
                    <a:lnTo>
                      <a:pt x="656" y="101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8" y="100"/>
                    </a:lnTo>
                    <a:lnTo>
                      <a:pt x="658" y="99"/>
                    </a:lnTo>
                    <a:lnTo>
                      <a:pt x="658" y="100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60" y="99"/>
                    </a:lnTo>
                    <a:lnTo>
                      <a:pt x="661" y="99"/>
                    </a:lnTo>
                    <a:lnTo>
                      <a:pt x="662" y="99"/>
                    </a:lnTo>
                    <a:lnTo>
                      <a:pt x="662" y="98"/>
                    </a:lnTo>
                    <a:lnTo>
                      <a:pt x="662" y="97"/>
                    </a:lnTo>
                    <a:lnTo>
                      <a:pt x="663" y="97"/>
                    </a:lnTo>
                    <a:lnTo>
                      <a:pt x="664" y="97"/>
                    </a:lnTo>
                    <a:lnTo>
                      <a:pt x="664" y="98"/>
                    </a:lnTo>
                    <a:lnTo>
                      <a:pt x="665" y="98"/>
                    </a:lnTo>
                    <a:lnTo>
                      <a:pt x="665" y="97"/>
                    </a:lnTo>
                    <a:lnTo>
                      <a:pt x="666" y="97"/>
                    </a:lnTo>
                    <a:lnTo>
                      <a:pt x="666" y="96"/>
                    </a:lnTo>
                    <a:lnTo>
                      <a:pt x="667" y="96"/>
                    </a:lnTo>
                    <a:lnTo>
                      <a:pt x="668" y="96"/>
                    </a:lnTo>
                    <a:lnTo>
                      <a:pt x="668" y="95"/>
                    </a:lnTo>
                    <a:lnTo>
                      <a:pt x="669" y="95"/>
                    </a:lnTo>
                    <a:lnTo>
                      <a:pt x="670" y="95"/>
                    </a:lnTo>
                    <a:lnTo>
                      <a:pt x="670" y="94"/>
                    </a:lnTo>
                    <a:lnTo>
                      <a:pt x="671" y="93"/>
                    </a:lnTo>
                    <a:lnTo>
                      <a:pt x="672" y="93"/>
                    </a:lnTo>
                    <a:lnTo>
                      <a:pt x="672" y="92"/>
                    </a:lnTo>
                    <a:lnTo>
                      <a:pt x="673" y="92"/>
                    </a:lnTo>
                    <a:lnTo>
                      <a:pt x="673" y="91"/>
                    </a:lnTo>
                    <a:lnTo>
                      <a:pt x="674" y="91"/>
                    </a:lnTo>
                    <a:lnTo>
                      <a:pt x="674" y="90"/>
                    </a:lnTo>
                    <a:lnTo>
                      <a:pt x="675" y="90"/>
                    </a:lnTo>
                    <a:lnTo>
                      <a:pt x="676" y="90"/>
                    </a:lnTo>
                    <a:lnTo>
                      <a:pt x="675" y="91"/>
                    </a:lnTo>
                    <a:lnTo>
                      <a:pt x="676" y="92"/>
                    </a:lnTo>
                    <a:lnTo>
                      <a:pt x="676" y="91"/>
                    </a:lnTo>
                    <a:lnTo>
                      <a:pt x="676" y="92"/>
                    </a:lnTo>
                    <a:lnTo>
                      <a:pt x="678" y="92"/>
                    </a:lnTo>
                    <a:lnTo>
                      <a:pt x="678" y="91"/>
                    </a:lnTo>
                    <a:lnTo>
                      <a:pt x="679" y="91"/>
                    </a:lnTo>
                    <a:lnTo>
                      <a:pt x="679" y="90"/>
                    </a:lnTo>
                    <a:lnTo>
                      <a:pt x="679" y="89"/>
                    </a:lnTo>
                    <a:lnTo>
                      <a:pt x="680" y="89"/>
                    </a:lnTo>
                    <a:lnTo>
                      <a:pt x="681" y="88"/>
                    </a:lnTo>
                    <a:lnTo>
                      <a:pt x="681" y="87"/>
                    </a:lnTo>
                    <a:lnTo>
                      <a:pt x="682" y="87"/>
                    </a:lnTo>
                    <a:lnTo>
                      <a:pt x="682" y="86"/>
                    </a:lnTo>
                    <a:lnTo>
                      <a:pt x="683" y="86"/>
                    </a:lnTo>
                    <a:lnTo>
                      <a:pt x="704" y="81"/>
                    </a:lnTo>
                    <a:lnTo>
                      <a:pt x="706" y="82"/>
                    </a:lnTo>
                    <a:lnTo>
                      <a:pt x="718" y="83"/>
                    </a:lnTo>
                    <a:lnTo>
                      <a:pt x="719" y="81"/>
                    </a:lnTo>
                    <a:lnTo>
                      <a:pt x="725" y="70"/>
                    </a:lnTo>
                    <a:lnTo>
                      <a:pt x="725" y="71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6" y="73"/>
                    </a:lnTo>
                    <a:lnTo>
                      <a:pt x="727" y="73"/>
                    </a:lnTo>
                    <a:lnTo>
                      <a:pt x="728" y="73"/>
                    </a:lnTo>
                    <a:lnTo>
                      <a:pt x="729" y="73"/>
                    </a:lnTo>
                    <a:lnTo>
                      <a:pt x="729" y="74"/>
                    </a:lnTo>
                    <a:lnTo>
                      <a:pt x="729" y="75"/>
                    </a:lnTo>
                    <a:lnTo>
                      <a:pt x="729" y="76"/>
                    </a:lnTo>
                    <a:lnTo>
                      <a:pt x="730" y="76"/>
                    </a:lnTo>
                    <a:lnTo>
                      <a:pt x="729" y="77"/>
                    </a:lnTo>
                    <a:lnTo>
                      <a:pt x="730" y="77"/>
                    </a:lnTo>
                    <a:lnTo>
                      <a:pt x="729" y="77"/>
                    </a:lnTo>
                    <a:lnTo>
                      <a:pt x="729" y="78"/>
                    </a:lnTo>
                    <a:lnTo>
                      <a:pt x="729" y="79"/>
                    </a:lnTo>
                    <a:lnTo>
                      <a:pt x="730" y="79"/>
                    </a:lnTo>
                    <a:lnTo>
                      <a:pt x="729" y="80"/>
                    </a:lnTo>
                    <a:lnTo>
                      <a:pt x="729" y="81"/>
                    </a:lnTo>
                    <a:lnTo>
                      <a:pt x="729" y="82"/>
                    </a:lnTo>
                    <a:lnTo>
                      <a:pt x="728" y="83"/>
                    </a:lnTo>
                    <a:lnTo>
                      <a:pt x="729" y="84"/>
                    </a:lnTo>
                    <a:lnTo>
                      <a:pt x="728" y="84"/>
                    </a:lnTo>
                    <a:lnTo>
                      <a:pt x="728" y="85"/>
                    </a:lnTo>
                    <a:lnTo>
                      <a:pt x="728" y="86"/>
                    </a:lnTo>
                    <a:lnTo>
                      <a:pt x="729" y="86"/>
                    </a:lnTo>
                    <a:lnTo>
                      <a:pt x="728" y="86"/>
                    </a:lnTo>
                    <a:lnTo>
                      <a:pt x="728" y="87"/>
                    </a:lnTo>
                    <a:lnTo>
                      <a:pt x="728" y="88"/>
                    </a:lnTo>
                    <a:lnTo>
                      <a:pt x="729" y="88"/>
                    </a:lnTo>
                    <a:lnTo>
                      <a:pt x="730" y="88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2" y="87"/>
                    </a:lnTo>
                    <a:lnTo>
                      <a:pt x="733" y="87"/>
                    </a:lnTo>
                    <a:lnTo>
                      <a:pt x="734" y="87"/>
                    </a:lnTo>
                    <a:lnTo>
                      <a:pt x="735" y="87"/>
                    </a:lnTo>
                    <a:lnTo>
                      <a:pt x="736" y="87"/>
                    </a:lnTo>
                    <a:lnTo>
                      <a:pt x="737" y="87"/>
                    </a:lnTo>
                    <a:lnTo>
                      <a:pt x="737" y="86"/>
                    </a:lnTo>
                    <a:lnTo>
                      <a:pt x="738" y="86"/>
                    </a:lnTo>
                    <a:lnTo>
                      <a:pt x="738" y="87"/>
                    </a:lnTo>
                    <a:lnTo>
                      <a:pt x="738" y="86"/>
                    </a:lnTo>
                    <a:lnTo>
                      <a:pt x="739" y="86"/>
                    </a:lnTo>
                    <a:lnTo>
                      <a:pt x="740" y="86"/>
                    </a:lnTo>
                    <a:lnTo>
                      <a:pt x="742" y="86"/>
                    </a:lnTo>
                    <a:lnTo>
                      <a:pt x="743" y="86"/>
                    </a:lnTo>
                    <a:lnTo>
                      <a:pt x="745" y="86"/>
                    </a:lnTo>
                    <a:lnTo>
                      <a:pt x="747" y="86"/>
                    </a:lnTo>
                    <a:lnTo>
                      <a:pt x="747" y="85"/>
                    </a:lnTo>
                    <a:lnTo>
                      <a:pt x="748" y="85"/>
                    </a:lnTo>
                    <a:lnTo>
                      <a:pt x="748" y="84"/>
                    </a:lnTo>
                    <a:lnTo>
                      <a:pt x="749" y="84"/>
                    </a:lnTo>
                    <a:lnTo>
                      <a:pt x="750" y="83"/>
                    </a:lnTo>
                    <a:lnTo>
                      <a:pt x="750" y="84"/>
                    </a:lnTo>
                    <a:lnTo>
                      <a:pt x="751" y="84"/>
                    </a:lnTo>
                    <a:lnTo>
                      <a:pt x="752" y="84"/>
                    </a:lnTo>
                    <a:lnTo>
                      <a:pt x="753" y="83"/>
                    </a:lnTo>
                    <a:lnTo>
                      <a:pt x="754" y="83"/>
                    </a:lnTo>
                    <a:lnTo>
                      <a:pt x="755" y="83"/>
                    </a:lnTo>
                    <a:lnTo>
                      <a:pt x="755" y="82"/>
                    </a:lnTo>
                    <a:lnTo>
                      <a:pt x="755" y="83"/>
                    </a:lnTo>
                    <a:lnTo>
                      <a:pt x="755" y="84"/>
                    </a:lnTo>
                    <a:lnTo>
                      <a:pt x="754" y="85"/>
                    </a:lnTo>
                    <a:lnTo>
                      <a:pt x="754" y="86"/>
                    </a:lnTo>
                    <a:lnTo>
                      <a:pt x="754" y="87"/>
                    </a:lnTo>
                    <a:lnTo>
                      <a:pt x="752" y="87"/>
                    </a:lnTo>
                    <a:lnTo>
                      <a:pt x="751" y="88"/>
                    </a:lnTo>
                    <a:lnTo>
                      <a:pt x="749" y="88"/>
                    </a:lnTo>
                    <a:lnTo>
                      <a:pt x="749" y="89"/>
                    </a:lnTo>
                    <a:lnTo>
                      <a:pt x="747" y="89"/>
                    </a:lnTo>
                    <a:lnTo>
                      <a:pt x="746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3" y="90"/>
                    </a:lnTo>
                    <a:lnTo>
                      <a:pt x="742" y="89"/>
                    </a:lnTo>
                    <a:lnTo>
                      <a:pt x="742" y="90"/>
                    </a:lnTo>
                    <a:lnTo>
                      <a:pt x="741" y="90"/>
                    </a:lnTo>
                    <a:lnTo>
                      <a:pt x="740" y="90"/>
                    </a:lnTo>
                    <a:lnTo>
                      <a:pt x="739" y="91"/>
                    </a:lnTo>
                    <a:lnTo>
                      <a:pt x="738" y="91"/>
                    </a:lnTo>
                    <a:lnTo>
                      <a:pt x="738" y="92"/>
                    </a:lnTo>
                    <a:lnTo>
                      <a:pt x="738" y="93"/>
                    </a:lnTo>
                    <a:lnTo>
                      <a:pt x="737" y="93"/>
                    </a:lnTo>
                    <a:lnTo>
                      <a:pt x="737" y="94"/>
                    </a:lnTo>
                    <a:lnTo>
                      <a:pt x="736" y="95"/>
                    </a:lnTo>
                    <a:lnTo>
                      <a:pt x="736" y="96"/>
                    </a:lnTo>
                    <a:lnTo>
                      <a:pt x="735" y="96"/>
                    </a:lnTo>
                    <a:lnTo>
                      <a:pt x="735" y="97"/>
                    </a:lnTo>
                    <a:lnTo>
                      <a:pt x="734" y="98"/>
                    </a:lnTo>
                    <a:lnTo>
                      <a:pt x="733" y="99"/>
                    </a:lnTo>
                    <a:lnTo>
                      <a:pt x="733" y="100"/>
                    </a:lnTo>
                    <a:lnTo>
                      <a:pt x="733" y="101"/>
                    </a:lnTo>
                    <a:lnTo>
                      <a:pt x="733" y="102"/>
                    </a:lnTo>
                    <a:lnTo>
                      <a:pt x="734" y="102"/>
                    </a:lnTo>
                    <a:lnTo>
                      <a:pt x="734" y="103"/>
                    </a:lnTo>
                    <a:lnTo>
                      <a:pt x="735" y="103"/>
                    </a:lnTo>
                    <a:lnTo>
                      <a:pt x="735" y="104"/>
                    </a:lnTo>
                    <a:lnTo>
                      <a:pt x="735" y="105"/>
                    </a:lnTo>
                    <a:lnTo>
                      <a:pt x="734" y="106"/>
                    </a:lnTo>
                    <a:lnTo>
                      <a:pt x="733" y="106"/>
                    </a:lnTo>
                    <a:lnTo>
                      <a:pt x="734" y="106"/>
                    </a:lnTo>
                    <a:lnTo>
                      <a:pt x="734" y="107"/>
                    </a:lnTo>
                    <a:lnTo>
                      <a:pt x="734" y="108"/>
                    </a:lnTo>
                    <a:lnTo>
                      <a:pt x="733" y="108"/>
                    </a:lnTo>
                    <a:lnTo>
                      <a:pt x="733" y="109"/>
                    </a:lnTo>
                    <a:lnTo>
                      <a:pt x="734" y="109"/>
                    </a:lnTo>
                    <a:lnTo>
                      <a:pt x="734" y="110"/>
                    </a:lnTo>
                    <a:lnTo>
                      <a:pt x="734" y="111"/>
                    </a:lnTo>
                    <a:lnTo>
                      <a:pt x="733" y="112"/>
                    </a:lnTo>
                    <a:lnTo>
                      <a:pt x="733" y="113"/>
                    </a:lnTo>
                    <a:lnTo>
                      <a:pt x="732" y="114"/>
                    </a:lnTo>
                    <a:lnTo>
                      <a:pt x="732" y="115"/>
                    </a:lnTo>
                    <a:lnTo>
                      <a:pt x="731" y="115"/>
                    </a:lnTo>
                    <a:lnTo>
                      <a:pt x="731" y="116"/>
                    </a:lnTo>
                    <a:lnTo>
                      <a:pt x="732" y="116"/>
                    </a:lnTo>
                    <a:lnTo>
                      <a:pt x="733" y="116"/>
                    </a:lnTo>
                    <a:lnTo>
                      <a:pt x="734" y="116"/>
                    </a:lnTo>
                    <a:lnTo>
                      <a:pt x="734" y="117"/>
                    </a:lnTo>
                    <a:lnTo>
                      <a:pt x="734" y="118"/>
                    </a:lnTo>
                    <a:lnTo>
                      <a:pt x="734" y="119"/>
                    </a:lnTo>
                    <a:lnTo>
                      <a:pt x="732" y="121"/>
                    </a:lnTo>
                    <a:lnTo>
                      <a:pt x="732" y="122"/>
                    </a:lnTo>
                    <a:lnTo>
                      <a:pt x="733" y="122"/>
                    </a:lnTo>
                    <a:lnTo>
                      <a:pt x="734" y="123"/>
                    </a:lnTo>
                    <a:lnTo>
                      <a:pt x="735" y="123"/>
                    </a:lnTo>
                    <a:lnTo>
                      <a:pt x="735" y="124"/>
                    </a:lnTo>
                    <a:lnTo>
                      <a:pt x="735" y="125"/>
                    </a:lnTo>
                    <a:lnTo>
                      <a:pt x="735" y="126"/>
                    </a:lnTo>
                    <a:lnTo>
                      <a:pt x="736" y="126"/>
                    </a:lnTo>
                    <a:lnTo>
                      <a:pt x="737" y="127"/>
                    </a:lnTo>
                    <a:lnTo>
                      <a:pt x="737" y="126"/>
                    </a:lnTo>
                    <a:lnTo>
                      <a:pt x="739" y="126"/>
                    </a:lnTo>
                    <a:lnTo>
                      <a:pt x="740" y="126"/>
                    </a:lnTo>
                    <a:lnTo>
                      <a:pt x="741" y="124"/>
                    </a:lnTo>
                    <a:lnTo>
                      <a:pt x="742" y="124"/>
                    </a:lnTo>
                    <a:lnTo>
                      <a:pt x="743" y="124"/>
                    </a:lnTo>
                    <a:lnTo>
                      <a:pt x="744" y="124"/>
                    </a:lnTo>
                    <a:lnTo>
                      <a:pt x="745" y="124"/>
                    </a:lnTo>
                    <a:lnTo>
                      <a:pt x="747" y="124"/>
                    </a:lnTo>
                    <a:lnTo>
                      <a:pt x="748" y="123"/>
                    </a:lnTo>
                    <a:lnTo>
                      <a:pt x="749" y="123"/>
                    </a:lnTo>
                    <a:lnTo>
                      <a:pt x="750" y="122"/>
                    </a:lnTo>
                    <a:lnTo>
                      <a:pt x="751" y="122"/>
                    </a:lnTo>
                    <a:lnTo>
                      <a:pt x="752" y="121"/>
                    </a:lnTo>
                    <a:lnTo>
                      <a:pt x="753" y="121"/>
                    </a:lnTo>
                    <a:lnTo>
                      <a:pt x="753" y="120"/>
                    </a:lnTo>
                    <a:lnTo>
                      <a:pt x="754" y="121"/>
                    </a:lnTo>
                    <a:lnTo>
                      <a:pt x="755" y="120"/>
                    </a:lnTo>
                    <a:lnTo>
                      <a:pt x="756" y="120"/>
                    </a:lnTo>
                    <a:lnTo>
                      <a:pt x="757" y="119"/>
                    </a:lnTo>
                    <a:lnTo>
                      <a:pt x="758" y="119"/>
                    </a:lnTo>
                    <a:lnTo>
                      <a:pt x="759" y="119"/>
                    </a:lnTo>
                    <a:lnTo>
                      <a:pt x="760" y="120"/>
                    </a:lnTo>
                    <a:lnTo>
                      <a:pt x="760" y="121"/>
                    </a:lnTo>
                    <a:lnTo>
                      <a:pt x="760" y="122"/>
                    </a:lnTo>
                    <a:lnTo>
                      <a:pt x="760" y="123"/>
                    </a:lnTo>
                    <a:lnTo>
                      <a:pt x="760" y="124"/>
                    </a:lnTo>
                    <a:lnTo>
                      <a:pt x="759" y="124"/>
                    </a:lnTo>
                    <a:lnTo>
                      <a:pt x="758" y="125"/>
                    </a:lnTo>
                    <a:lnTo>
                      <a:pt x="757" y="125"/>
                    </a:lnTo>
                    <a:lnTo>
                      <a:pt x="756" y="126"/>
                    </a:lnTo>
                    <a:lnTo>
                      <a:pt x="755" y="126"/>
                    </a:lnTo>
                    <a:lnTo>
                      <a:pt x="754" y="126"/>
                    </a:lnTo>
                    <a:lnTo>
                      <a:pt x="754" y="127"/>
                    </a:lnTo>
                    <a:lnTo>
                      <a:pt x="753" y="128"/>
                    </a:lnTo>
                    <a:lnTo>
                      <a:pt x="752" y="129"/>
                    </a:lnTo>
                    <a:lnTo>
                      <a:pt x="751" y="130"/>
                    </a:lnTo>
                    <a:lnTo>
                      <a:pt x="750" y="130"/>
                    </a:lnTo>
                    <a:lnTo>
                      <a:pt x="750" y="131"/>
                    </a:lnTo>
                    <a:lnTo>
                      <a:pt x="749" y="131"/>
                    </a:lnTo>
                    <a:lnTo>
                      <a:pt x="748" y="131"/>
                    </a:lnTo>
                    <a:lnTo>
                      <a:pt x="746" y="131"/>
                    </a:lnTo>
                    <a:lnTo>
                      <a:pt x="745" y="132"/>
                    </a:lnTo>
                    <a:lnTo>
                      <a:pt x="744" y="132"/>
                    </a:lnTo>
                    <a:lnTo>
                      <a:pt x="742" y="132"/>
                    </a:lnTo>
                    <a:lnTo>
                      <a:pt x="742" y="133"/>
                    </a:lnTo>
                    <a:lnTo>
                      <a:pt x="741" y="133"/>
                    </a:lnTo>
                    <a:lnTo>
                      <a:pt x="741" y="134"/>
                    </a:lnTo>
                    <a:lnTo>
                      <a:pt x="740" y="134"/>
                    </a:lnTo>
                    <a:lnTo>
                      <a:pt x="739" y="135"/>
                    </a:lnTo>
                    <a:lnTo>
                      <a:pt x="739" y="136"/>
                    </a:lnTo>
                    <a:lnTo>
                      <a:pt x="738" y="136"/>
                    </a:lnTo>
                    <a:lnTo>
                      <a:pt x="739" y="136"/>
                    </a:lnTo>
                    <a:lnTo>
                      <a:pt x="740" y="136"/>
                    </a:lnTo>
                    <a:lnTo>
                      <a:pt x="741" y="137"/>
                    </a:lnTo>
                    <a:lnTo>
                      <a:pt x="741" y="138"/>
                    </a:lnTo>
                    <a:lnTo>
                      <a:pt x="741" y="139"/>
                    </a:lnTo>
                    <a:lnTo>
                      <a:pt x="742" y="139"/>
                    </a:lnTo>
                    <a:lnTo>
                      <a:pt x="742" y="140"/>
                    </a:lnTo>
                    <a:lnTo>
                      <a:pt x="741" y="140"/>
                    </a:lnTo>
                    <a:lnTo>
                      <a:pt x="740" y="141"/>
                    </a:lnTo>
                    <a:lnTo>
                      <a:pt x="740" y="142"/>
                    </a:lnTo>
                    <a:lnTo>
                      <a:pt x="740" y="143"/>
                    </a:lnTo>
                    <a:lnTo>
                      <a:pt x="741" y="143"/>
                    </a:lnTo>
                    <a:lnTo>
                      <a:pt x="740" y="145"/>
                    </a:lnTo>
                    <a:lnTo>
                      <a:pt x="738" y="145"/>
                    </a:lnTo>
                    <a:lnTo>
                      <a:pt x="738" y="146"/>
                    </a:lnTo>
                    <a:lnTo>
                      <a:pt x="739" y="147"/>
                    </a:lnTo>
                    <a:lnTo>
                      <a:pt x="738" y="149"/>
                    </a:lnTo>
                    <a:lnTo>
                      <a:pt x="738" y="150"/>
                    </a:lnTo>
                    <a:lnTo>
                      <a:pt x="739" y="150"/>
                    </a:lnTo>
                    <a:lnTo>
                      <a:pt x="740" y="150"/>
                    </a:lnTo>
                    <a:lnTo>
                      <a:pt x="740" y="151"/>
                    </a:lnTo>
                    <a:lnTo>
                      <a:pt x="741" y="151"/>
                    </a:lnTo>
                    <a:lnTo>
                      <a:pt x="742" y="151"/>
                    </a:lnTo>
                    <a:lnTo>
                      <a:pt x="744" y="151"/>
                    </a:lnTo>
                    <a:lnTo>
                      <a:pt x="745" y="152"/>
                    </a:lnTo>
                    <a:lnTo>
                      <a:pt x="746" y="153"/>
                    </a:lnTo>
                    <a:lnTo>
                      <a:pt x="746" y="154"/>
                    </a:lnTo>
                    <a:lnTo>
                      <a:pt x="745" y="154"/>
                    </a:lnTo>
                    <a:lnTo>
                      <a:pt x="744" y="155"/>
                    </a:lnTo>
                    <a:lnTo>
                      <a:pt x="743" y="156"/>
                    </a:lnTo>
                    <a:lnTo>
                      <a:pt x="742" y="156"/>
                    </a:lnTo>
                    <a:lnTo>
                      <a:pt x="740" y="157"/>
                    </a:lnTo>
                    <a:lnTo>
                      <a:pt x="740" y="158"/>
                    </a:lnTo>
                    <a:lnTo>
                      <a:pt x="739" y="158"/>
                    </a:lnTo>
                    <a:lnTo>
                      <a:pt x="737" y="160"/>
                    </a:lnTo>
                    <a:lnTo>
                      <a:pt x="737" y="161"/>
                    </a:lnTo>
                    <a:lnTo>
                      <a:pt x="736" y="161"/>
                    </a:lnTo>
                    <a:lnTo>
                      <a:pt x="736" y="162"/>
                    </a:lnTo>
                    <a:lnTo>
                      <a:pt x="735" y="163"/>
                    </a:lnTo>
                    <a:lnTo>
                      <a:pt x="736" y="164"/>
                    </a:lnTo>
                    <a:lnTo>
                      <a:pt x="737" y="164"/>
                    </a:lnTo>
                    <a:lnTo>
                      <a:pt x="737" y="165"/>
                    </a:lnTo>
                    <a:lnTo>
                      <a:pt x="737" y="166"/>
                    </a:lnTo>
                    <a:lnTo>
                      <a:pt x="736" y="167"/>
                    </a:lnTo>
                    <a:lnTo>
                      <a:pt x="734" y="168"/>
                    </a:lnTo>
                    <a:lnTo>
                      <a:pt x="735" y="169"/>
                    </a:lnTo>
                    <a:lnTo>
                      <a:pt x="736" y="169"/>
                    </a:lnTo>
                    <a:lnTo>
                      <a:pt x="737" y="169"/>
                    </a:lnTo>
                    <a:lnTo>
                      <a:pt x="737" y="170"/>
                    </a:lnTo>
                    <a:lnTo>
                      <a:pt x="738" y="171"/>
                    </a:lnTo>
                    <a:lnTo>
                      <a:pt x="738" y="172"/>
                    </a:lnTo>
                    <a:lnTo>
                      <a:pt x="737" y="172"/>
                    </a:lnTo>
                    <a:lnTo>
                      <a:pt x="735" y="173"/>
                    </a:lnTo>
                    <a:lnTo>
                      <a:pt x="734" y="173"/>
                    </a:lnTo>
                    <a:lnTo>
                      <a:pt x="733" y="173"/>
                    </a:lnTo>
                    <a:lnTo>
                      <a:pt x="732" y="174"/>
                    </a:lnTo>
                    <a:lnTo>
                      <a:pt x="733" y="175"/>
                    </a:lnTo>
                    <a:lnTo>
                      <a:pt x="734" y="175"/>
                    </a:lnTo>
                    <a:lnTo>
                      <a:pt x="734" y="176"/>
                    </a:lnTo>
                    <a:lnTo>
                      <a:pt x="733" y="177"/>
                    </a:lnTo>
                    <a:lnTo>
                      <a:pt x="733" y="178"/>
                    </a:lnTo>
                    <a:lnTo>
                      <a:pt x="735" y="178"/>
                    </a:lnTo>
                    <a:lnTo>
                      <a:pt x="736" y="178"/>
                    </a:lnTo>
                    <a:lnTo>
                      <a:pt x="736" y="179"/>
                    </a:lnTo>
                    <a:lnTo>
                      <a:pt x="737" y="180"/>
                    </a:lnTo>
                    <a:lnTo>
                      <a:pt x="736" y="181"/>
                    </a:lnTo>
                    <a:lnTo>
                      <a:pt x="736" y="182"/>
                    </a:lnTo>
                    <a:lnTo>
                      <a:pt x="735" y="183"/>
                    </a:lnTo>
                    <a:lnTo>
                      <a:pt x="734" y="184"/>
                    </a:lnTo>
                    <a:lnTo>
                      <a:pt x="733" y="186"/>
                    </a:lnTo>
                    <a:lnTo>
                      <a:pt x="733" y="188"/>
                    </a:lnTo>
                    <a:lnTo>
                      <a:pt x="733" y="189"/>
                    </a:lnTo>
                    <a:lnTo>
                      <a:pt x="733" y="190"/>
                    </a:lnTo>
                    <a:lnTo>
                      <a:pt x="734" y="191"/>
                    </a:lnTo>
                    <a:lnTo>
                      <a:pt x="736" y="193"/>
                    </a:lnTo>
                    <a:lnTo>
                      <a:pt x="737" y="193"/>
                    </a:lnTo>
                    <a:lnTo>
                      <a:pt x="737" y="194"/>
                    </a:lnTo>
                    <a:lnTo>
                      <a:pt x="737" y="196"/>
                    </a:lnTo>
                    <a:lnTo>
                      <a:pt x="737" y="197"/>
                    </a:lnTo>
                    <a:lnTo>
                      <a:pt x="738" y="198"/>
                    </a:lnTo>
                    <a:lnTo>
                      <a:pt x="737" y="199"/>
                    </a:lnTo>
                    <a:lnTo>
                      <a:pt x="736" y="201"/>
                    </a:lnTo>
                    <a:lnTo>
                      <a:pt x="735" y="201"/>
                    </a:lnTo>
                    <a:lnTo>
                      <a:pt x="734" y="202"/>
                    </a:lnTo>
                    <a:lnTo>
                      <a:pt x="735" y="202"/>
                    </a:lnTo>
                    <a:lnTo>
                      <a:pt x="736" y="202"/>
                    </a:lnTo>
                    <a:lnTo>
                      <a:pt x="736" y="203"/>
                    </a:lnTo>
                    <a:lnTo>
                      <a:pt x="736" y="204"/>
                    </a:lnTo>
                    <a:lnTo>
                      <a:pt x="735" y="204"/>
                    </a:lnTo>
                    <a:lnTo>
                      <a:pt x="735" y="205"/>
                    </a:lnTo>
                    <a:lnTo>
                      <a:pt x="734" y="206"/>
                    </a:lnTo>
                    <a:lnTo>
                      <a:pt x="733" y="205"/>
                    </a:lnTo>
                    <a:lnTo>
                      <a:pt x="732" y="205"/>
                    </a:lnTo>
                    <a:lnTo>
                      <a:pt x="732" y="206"/>
                    </a:lnTo>
                    <a:lnTo>
                      <a:pt x="732" y="207"/>
                    </a:lnTo>
                    <a:lnTo>
                      <a:pt x="733" y="207"/>
                    </a:lnTo>
                    <a:lnTo>
                      <a:pt x="735" y="208"/>
                    </a:lnTo>
                    <a:lnTo>
                      <a:pt x="736" y="209"/>
                    </a:lnTo>
                    <a:lnTo>
                      <a:pt x="738" y="209"/>
                    </a:lnTo>
                    <a:lnTo>
                      <a:pt x="739" y="210"/>
                    </a:lnTo>
                    <a:lnTo>
                      <a:pt x="738" y="211"/>
                    </a:lnTo>
                    <a:lnTo>
                      <a:pt x="738" y="212"/>
                    </a:lnTo>
                    <a:lnTo>
                      <a:pt x="739" y="212"/>
                    </a:lnTo>
                    <a:lnTo>
                      <a:pt x="740" y="212"/>
                    </a:lnTo>
                    <a:lnTo>
                      <a:pt x="743" y="214"/>
                    </a:lnTo>
                    <a:lnTo>
                      <a:pt x="744" y="213"/>
                    </a:lnTo>
                    <a:lnTo>
                      <a:pt x="745" y="213"/>
                    </a:lnTo>
                    <a:lnTo>
                      <a:pt x="745" y="214"/>
                    </a:lnTo>
                    <a:lnTo>
                      <a:pt x="746" y="214"/>
                    </a:lnTo>
                    <a:lnTo>
                      <a:pt x="747" y="215"/>
                    </a:lnTo>
                    <a:lnTo>
                      <a:pt x="747" y="216"/>
                    </a:lnTo>
                    <a:lnTo>
                      <a:pt x="746" y="217"/>
                    </a:lnTo>
                    <a:lnTo>
                      <a:pt x="747" y="217"/>
                    </a:lnTo>
                    <a:lnTo>
                      <a:pt x="748" y="218"/>
                    </a:lnTo>
                    <a:lnTo>
                      <a:pt x="748" y="219"/>
                    </a:lnTo>
                    <a:lnTo>
                      <a:pt x="749" y="219"/>
                    </a:lnTo>
                    <a:lnTo>
                      <a:pt x="750" y="218"/>
                    </a:lnTo>
                    <a:lnTo>
                      <a:pt x="752" y="218"/>
                    </a:lnTo>
                    <a:lnTo>
                      <a:pt x="753" y="219"/>
                    </a:lnTo>
                    <a:lnTo>
                      <a:pt x="753" y="220"/>
                    </a:lnTo>
                    <a:lnTo>
                      <a:pt x="752" y="221"/>
                    </a:lnTo>
                    <a:lnTo>
                      <a:pt x="752" y="222"/>
                    </a:lnTo>
                    <a:lnTo>
                      <a:pt x="752" y="223"/>
                    </a:lnTo>
                    <a:lnTo>
                      <a:pt x="753" y="224"/>
                    </a:lnTo>
                    <a:lnTo>
                      <a:pt x="754" y="224"/>
                    </a:lnTo>
                    <a:lnTo>
                      <a:pt x="755" y="224"/>
                    </a:lnTo>
                    <a:lnTo>
                      <a:pt x="755" y="225"/>
                    </a:lnTo>
                    <a:lnTo>
                      <a:pt x="756" y="225"/>
                    </a:lnTo>
                    <a:lnTo>
                      <a:pt x="757" y="225"/>
                    </a:lnTo>
                    <a:lnTo>
                      <a:pt x="758" y="225"/>
                    </a:lnTo>
                    <a:lnTo>
                      <a:pt x="758" y="226"/>
                    </a:lnTo>
                    <a:lnTo>
                      <a:pt x="759" y="226"/>
                    </a:lnTo>
                    <a:lnTo>
                      <a:pt x="758" y="227"/>
                    </a:lnTo>
                    <a:lnTo>
                      <a:pt x="758" y="228"/>
                    </a:lnTo>
                    <a:lnTo>
                      <a:pt x="760" y="227"/>
                    </a:lnTo>
                    <a:lnTo>
                      <a:pt x="761" y="228"/>
                    </a:lnTo>
                    <a:lnTo>
                      <a:pt x="761" y="229"/>
                    </a:lnTo>
                    <a:lnTo>
                      <a:pt x="762" y="229"/>
                    </a:lnTo>
                    <a:lnTo>
                      <a:pt x="761" y="230"/>
                    </a:lnTo>
                    <a:lnTo>
                      <a:pt x="762" y="231"/>
                    </a:lnTo>
                    <a:lnTo>
                      <a:pt x="762" y="232"/>
                    </a:lnTo>
                    <a:lnTo>
                      <a:pt x="762" y="233"/>
                    </a:lnTo>
                    <a:lnTo>
                      <a:pt x="763" y="233"/>
                    </a:lnTo>
                    <a:lnTo>
                      <a:pt x="763" y="234"/>
                    </a:lnTo>
                    <a:lnTo>
                      <a:pt x="763" y="235"/>
                    </a:lnTo>
                    <a:lnTo>
                      <a:pt x="764" y="236"/>
                    </a:lnTo>
                    <a:lnTo>
                      <a:pt x="766" y="236"/>
                    </a:lnTo>
                    <a:lnTo>
                      <a:pt x="767" y="236"/>
                    </a:lnTo>
                    <a:lnTo>
                      <a:pt x="767" y="237"/>
                    </a:lnTo>
                    <a:lnTo>
                      <a:pt x="766" y="238"/>
                    </a:lnTo>
                    <a:lnTo>
                      <a:pt x="765" y="239"/>
                    </a:lnTo>
                    <a:lnTo>
                      <a:pt x="764" y="239"/>
                    </a:lnTo>
                    <a:lnTo>
                      <a:pt x="764" y="241"/>
                    </a:lnTo>
                    <a:lnTo>
                      <a:pt x="764" y="242"/>
                    </a:lnTo>
                    <a:lnTo>
                      <a:pt x="763" y="243"/>
                    </a:lnTo>
                    <a:lnTo>
                      <a:pt x="762" y="243"/>
                    </a:lnTo>
                    <a:lnTo>
                      <a:pt x="761" y="244"/>
                    </a:lnTo>
                    <a:lnTo>
                      <a:pt x="759" y="244"/>
                    </a:lnTo>
                    <a:lnTo>
                      <a:pt x="758" y="244"/>
                    </a:lnTo>
                    <a:lnTo>
                      <a:pt x="757" y="244"/>
                    </a:lnTo>
                    <a:lnTo>
                      <a:pt x="756" y="243"/>
                    </a:lnTo>
                    <a:lnTo>
                      <a:pt x="756" y="241"/>
                    </a:lnTo>
                    <a:lnTo>
                      <a:pt x="755" y="241"/>
                    </a:lnTo>
                    <a:lnTo>
                      <a:pt x="755" y="242"/>
                    </a:lnTo>
                    <a:lnTo>
                      <a:pt x="755" y="243"/>
                    </a:lnTo>
                    <a:lnTo>
                      <a:pt x="756" y="243"/>
                    </a:lnTo>
                    <a:lnTo>
                      <a:pt x="756" y="244"/>
                    </a:lnTo>
                    <a:lnTo>
                      <a:pt x="756" y="246"/>
                    </a:lnTo>
                    <a:lnTo>
                      <a:pt x="755" y="246"/>
                    </a:lnTo>
                    <a:lnTo>
                      <a:pt x="755" y="247"/>
                    </a:lnTo>
                    <a:lnTo>
                      <a:pt x="755" y="248"/>
                    </a:lnTo>
                    <a:lnTo>
                      <a:pt x="755" y="249"/>
                    </a:lnTo>
                    <a:lnTo>
                      <a:pt x="756" y="249"/>
                    </a:lnTo>
                    <a:lnTo>
                      <a:pt x="756" y="250"/>
                    </a:lnTo>
                    <a:lnTo>
                      <a:pt x="757" y="251"/>
                    </a:lnTo>
                    <a:lnTo>
                      <a:pt x="756" y="251"/>
                    </a:lnTo>
                    <a:lnTo>
                      <a:pt x="756" y="252"/>
                    </a:lnTo>
                    <a:lnTo>
                      <a:pt x="756" y="253"/>
                    </a:lnTo>
                    <a:lnTo>
                      <a:pt x="757" y="254"/>
                    </a:lnTo>
                    <a:lnTo>
                      <a:pt x="758" y="254"/>
                    </a:lnTo>
                    <a:lnTo>
                      <a:pt x="758" y="255"/>
                    </a:lnTo>
                    <a:lnTo>
                      <a:pt x="758" y="256"/>
                    </a:lnTo>
                    <a:lnTo>
                      <a:pt x="757" y="256"/>
                    </a:lnTo>
                    <a:lnTo>
                      <a:pt x="757" y="255"/>
                    </a:lnTo>
                    <a:lnTo>
                      <a:pt x="756" y="255"/>
                    </a:lnTo>
                    <a:lnTo>
                      <a:pt x="756" y="256"/>
                    </a:lnTo>
                    <a:lnTo>
                      <a:pt x="757" y="257"/>
                    </a:lnTo>
                    <a:lnTo>
                      <a:pt x="756" y="257"/>
                    </a:lnTo>
                    <a:lnTo>
                      <a:pt x="757" y="257"/>
                    </a:lnTo>
                    <a:lnTo>
                      <a:pt x="757" y="258"/>
                    </a:lnTo>
                    <a:lnTo>
                      <a:pt x="756" y="258"/>
                    </a:lnTo>
                    <a:lnTo>
                      <a:pt x="757" y="258"/>
                    </a:lnTo>
                    <a:lnTo>
                      <a:pt x="757" y="259"/>
                    </a:lnTo>
                    <a:lnTo>
                      <a:pt x="757" y="261"/>
                    </a:lnTo>
                    <a:lnTo>
                      <a:pt x="756" y="261"/>
                    </a:lnTo>
                    <a:lnTo>
                      <a:pt x="755" y="261"/>
                    </a:lnTo>
                    <a:lnTo>
                      <a:pt x="755" y="262"/>
                    </a:lnTo>
                    <a:lnTo>
                      <a:pt x="756" y="262"/>
                    </a:lnTo>
                    <a:lnTo>
                      <a:pt x="757" y="263"/>
                    </a:lnTo>
                    <a:lnTo>
                      <a:pt x="757" y="264"/>
                    </a:lnTo>
                    <a:lnTo>
                      <a:pt x="757" y="265"/>
                    </a:lnTo>
                    <a:lnTo>
                      <a:pt x="756" y="265"/>
                    </a:lnTo>
                    <a:lnTo>
                      <a:pt x="756" y="266"/>
                    </a:lnTo>
                    <a:lnTo>
                      <a:pt x="756" y="267"/>
                    </a:lnTo>
                    <a:lnTo>
                      <a:pt x="756" y="268"/>
                    </a:lnTo>
                    <a:lnTo>
                      <a:pt x="755" y="268"/>
                    </a:lnTo>
                    <a:lnTo>
                      <a:pt x="754" y="268"/>
                    </a:lnTo>
                    <a:lnTo>
                      <a:pt x="753" y="268"/>
                    </a:lnTo>
                    <a:lnTo>
                      <a:pt x="752" y="268"/>
                    </a:lnTo>
                    <a:lnTo>
                      <a:pt x="753" y="269"/>
                    </a:lnTo>
                    <a:lnTo>
                      <a:pt x="752" y="270"/>
                    </a:lnTo>
                    <a:lnTo>
                      <a:pt x="752" y="271"/>
                    </a:lnTo>
                    <a:lnTo>
                      <a:pt x="754" y="272"/>
                    </a:lnTo>
                    <a:lnTo>
                      <a:pt x="754" y="273"/>
                    </a:lnTo>
                    <a:lnTo>
                      <a:pt x="754" y="274"/>
                    </a:lnTo>
                    <a:lnTo>
                      <a:pt x="754" y="275"/>
                    </a:lnTo>
                    <a:lnTo>
                      <a:pt x="753" y="275"/>
                    </a:lnTo>
                    <a:lnTo>
                      <a:pt x="753" y="276"/>
                    </a:lnTo>
                    <a:lnTo>
                      <a:pt x="754" y="276"/>
                    </a:lnTo>
                    <a:lnTo>
                      <a:pt x="754" y="277"/>
                    </a:lnTo>
                    <a:lnTo>
                      <a:pt x="753" y="278"/>
                    </a:lnTo>
                    <a:lnTo>
                      <a:pt x="754" y="278"/>
                    </a:lnTo>
                    <a:lnTo>
                      <a:pt x="753" y="279"/>
                    </a:lnTo>
                    <a:lnTo>
                      <a:pt x="753" y="280"/>
                    </a:lnTo>
                    <a:lnTo>
                      <a:pt x="753" y="281"/>
                    </a:lnTo>
                    <a:lnTo>
                      <a:pt x="753" y="282"/>
                    </a:lnTo>
                    <a:lnTo>
                      <a:pt x="752" y="283"/>
                    </a:lnTo>
                    <a:lnTo>
                      <a:pt x="752" y="284"/>
                    </a:lnTo>
                    <a:lnTo>
                      <a:pt x="751" y="284"/>
                    </a:lnTo>
                    <a:lnTo>
                      <a:pt x="751" y="285"/>
                    </a:lnTo>
                    <a:lnTo>
                      <a:pt x="750" y="285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7"/>
                    </a:lnTo>
                    <a:lnTo>
                      <a:pt x="750" y="289"/>
                    </a:lnTo>
                    <a:lnTo>
                      <a:pt x="750" y="290"/>
                    </a:lnTo>
                    <a:lnTo>
                      <a:pt x="749" y="290"/>
                    </a:lnTo>
                    <a:lnTo>
                      <a:pt x="749" y="291"/>
                    </a:lnTo>
                    <a:lnTo>
                      <a:pt x="748" y="291"/>
                    </a:lnTo>
                    <a:lnTo>
                      <a:pt x="748" y="292"/>
                    </a:lnTo>
                    <a:lnTo>
                      <a:pt x="747" y="293"/>
                    </a:lnTo>
                    <a:lnTo>
                      <a:pt x="747" y="294"/>
                    </a:lnTo>
                    <a:lnTo>
                      <a:pt x="746" y="294"/>
                    </a:lnTo>
                    <a:lnTo>
                      <a:pt x="746" y="293"/>
                    </a:lnTo>
                    <a:lnTo>
                      <a:pt x="745" y="293"/>
                    </a:lnTo>
                    <a:lnTo>
                      <a:pt x="745" y="294"/>
                    </a:lnTo>
                    <a:lnTo>
                      <a:pt x="744" y="296"/>
                    </a:lnTo>
                    <a:lnTo>
                      <a:pt x="744" y="297"/>
                    </a:lnTo>
                    <a:lnTo>
                      <a:pt x="743" y="297"/>
                    </a:lnTo>
                    <a:lnTo>
                      <a:pt x="742" y="297"/>
                    </a:lnTo>
                    <a:lnTo>
                      <a:pt x="742" y="296"/>
                    </a:lnTo>
                    <a:lnTo>
                      <a:pt x="741" y="296"/>
                    </a:lnTo>
                    <a:lnTo>
                      <a:pt x="741" y="295"/>
                    </a:lnTo>
                    <a:lnTo>
                      <a:pt x="740" y="295"/>
                    </a:lnTo>
                    <a:lnTo>
                      <a:pt x="739" y="295"/>
                    </a:lnTo>
                    <a:lnTo>
                      <a:pt x="738" y="295"/>
                    </a:lnTo>
                    <a:lnTo>
                      <a:pt x="737" y="294"/>
                    </a:lnTo>
                    <a:lnTo>
                      <a:pt x="737" y="293"/>
                    </a:lnTo>
                    <a:lnTo>
                      <a:pt x="736" y="293"/>
                    </a:lnTo>
                    <a:lnTo>
                      <a:pt x="736" y="294"/>
                    </a:lnTo>
                    <a:lnTo>
                      <a:pt x="736" y="295"/>
                    </a:lnTo>
                    <a:lnTo>
                      <a:pt x="736" y="296"/>
                    </a:lnTo>
                    <a:lnTo>
                      <a:pt x="735" y="297"/>
                    </a:lnTo>
                    <a:lnTo>
                      <a:pt x="733" y="297"/>
                    </a:lnTo>
                    <a:lnTo>
                      <a:pt x="733" y="296"/>
                    </a:lnTo>
                    <a:lnTo>
                      <a:pt x="732" y="296"/>
                    </a:lnTo>
                    <a:lnTo>
                      <a:pt x="731" y="296"/>
                    </a:lnTo>
                    <a:lnTo>
                      <a:pt x="730" y="296"/>
                    </a:lnTo>
                    <a:lnTo>
                      <a:pt x="729" y="294"/>
                    </a:lnTo>
                    <a:lnTo>
                      <a:pt x="728" y="294"/>
                    </a:lnTo>
                    <a:lnTo>
                      <a:pt x="726" y="295"/>
                    </a:lnTo>
                    <a:lnTo>
                      <a:pt x="726" y="294"/>
                    </a:lnTo>
                    <a:lnTo>
                      <a:pt x="725" y="294"/>
                    </a:lnTo>
                    <a:lnTo>
                      <a:pt x="725" y="295"/>
                    </a:lnTo>
                    <a:lnTo>
                      <a:pt x="724" y="294"/>
                    </a:lnTo>
                    <a:lnTo>
                      <a:pt x="723" y="294"/>
                    </a:lnTo>
                    <a:lnTo>
                      <a:pt x="723" y="292"/>
                    </a:lnTo>
                    <a:lnTo>
                      <a:pt x="722" y="292"/>
                    </a:lnTo>
                    <a:lnTo>
                      <a:pt x="721" y="292"/>
                    </a:lnTo>
                    <a:lnTo>
                      <a:pt x="721" y="291"/>
                    </a:lnTo>
                    <a:lnTo>
                      <a:pt x="721" y="290"/>
                    </a:lnTo>
                    <a:lnTo>
                      <a:pt x="721" y="289"/>
                    </a:lnTo>
                    <a:lnTo>
                      <a:pt x="722" y="289"/>
                    </a:lnTo>
                    <a:lnTo>
                      <a:pt x="722" y="288"/>
                    </a:lnTo>
                    <a:lnTo>
                      <a:pt x="723" y="287"/>
                    </a:lnTo>
                    <a:lnTo>
                      <a:pt x="723" y="286"/>
                    </a:lnTo>
                    <a:lnTo>
                      <a:pt x="722" y="286"/>
                    </a:lnTo>
                    <a:lnTo>
                      <a:pt x="721" y="286"/>
                    </a:lnTo>
                    <a:lnTo>
                      <a:pt x="721" y="285"/>
                    </a:lnTo>
                    <a:lnTo>
                      <a:pt x="720" y="285"/>
                    </a:lnTo>
                    <a:lnTo>
                      <a:pt x="721" y="284"/>
                    </a:lnTo>
                    <a:lnTo>
                      <a:pt x="721" y="283"/>
                    </a:lnTo>
                    <a:lnTo>
                      <a:pt x="721" y="282"/>
                    </a:lnTo>
                    <a:lnTo>
                      <a:pt x="720" y="282"/>
                    </a:lnTo>
                    <a:lnTo>
                      <a:pt x="720" y="281"/>
                    </a:lnTo>
                    <a:lnTo>
                      <a:pt x="718" y="280"/>
                    </a:lnTo>
                    <a:lnTo>
                      <a:pt x="718" y="279"/>
                    </a:lnTo>
                    <a:lnTo>
                      <a:pt x="717" y="279"/>
                    </a:lnTo>
                    <a:lnTo>
                      <a:pt x="717" y="280"/>
                    </a:lnTo>
                    <a:lnTo>
                      <a:pt x="717" y="279"/>
                    </a:lnTo>
                    <a:lnTo>
                      <a:pt x="715" y="279"/>
                    </a:lnTo>
                    <a:lnTo>
                      <a:pt x="715" y="277"/>
                    </a:lnTo>
                    <a:lnTo>
                      <a:pt x="714" y="277"/>
                    </a:lnTo>
                    <a:lnTo>
                      <a:pt x="713" y="275"/>
                    </a:lnTo>
                    <a:lnTo>
                      <a:pt x="711" y="275"/>
                    </a:lnTo>
                    <a:lnTo>
                      <a:pt x="710" y="274"/>
                    </a:lnTo>
                    <a:lnTo>
                      <a:pt x="709" y="273"/>
                    </a:lnTo>
                    <a:lnTo>
                      <a:pt x="709" y="272"/>
                    </a:lnTo>
                    <a:lnTo>
                      <a:pt x="708" y="272"/>
                    </a:lnTo>
                    <a:lnTo>
                      <a:pt x="707" y="272"/>
                    </a:lnTo>
                    <a:lnTo>
                      <a:pt x="707" y="271"/>
                    </a:lnTo>
                    <a:lnTo>
                      <a:pt x="707" y="270"/>
                    </a:lnTo>
                    <a:lnTo>
                      <a:pt x="707" y="269"/>
                    </a:lnTo>
                    <a:lnTo>
                      <a:pt x="706" y="269"/>
                    </a:lnTo>
                    <a:lnTo>
                      <a:pt x="705" y="269"/>
                    </a:lnTo>
                    <a:lnTo>
                      <a:pt x="704" y="269"/>
                    </a:lnTo>
                    <a:lnTo>
                      <a:pt x="703" y="269"/>
                    </a:lnTo>
                    <a:lnTo>
                      <a:pt x="703" y="270"/>
                    </a:lnTo>
                    <a:lnTo>
                      <a:pt x="703" y="271"/>
                    </a:lnTo>
                    <a:lnTo>
                      <a:pt x="703" y="272"/>
                    </a:lnTo>
                    <a:lnTo>
                      <a:pt x="702" y="272"/>
                    </a:lnTo>
                    <a:lnTo>
                      <a:pt x="701" y="273"/>
                    </a:lnTo>
                    <a:lnTo>
                      <a:pt x="700" y="273"/>
                    </a:lnTo>
                    <a:lnTo>
                      <a:pt x="699" y="273"/>
                    </a:lnTo>
                    <a:lnTo>
                      <a:pt x="699" y="274"/>
                    </a:lnTo>
                    <a:lnTo>
                      <a:pt x="699" y="275"/>
                    </a:lnTo>
                    <a:lnTo>
                      <a:pt x="698" y="276"/>
                    </a:lnTo>
                    <a:lnTo>
                      <a:pt x="697" y="277"/>
                    </a:lnTo>
                    <a:lnTo>
                      <a:pt x="696" y="277"/>
                    </a:lnTo>
                    <a:lnTo>
                      <a:pt x="696" y="278"/>
                    </a:lnTo>
                    <a:lnTo>
                      <a:pt x="697" y="279"/>
                    </a:lnTo>
                    <a:lnTo>
                      <a:pt x="697" y="280"/>
                    </a:lnTo>
                    <a:lnTo>
                      <a:pt x="697" y="281"/>
                    </a:lnTo>
                    <a:lnTo>
                      <a:pt x="698" y="281"/>
                    </a:lnTo>
                    <a:lnTo>
                      <a:pt x="699" y="282"/>
                    </a:lnTo>
                    <a:lnTo>
                      <a:pt x="700" y="283"/>
                    </a:lnTo>
                    <a:lnTo>
                      <a:pt x="700" y="284"/>
                    </a:lnTo>
                    <a:lnTo>
                      <a:pt x="700" y="285"/>
                    </a:lnTo>
                    <a:lnTo>
                      <a:pt x="700" y="286"/>
                    </a:lnTo>
                    <a:lnTo>
                      <a:pt x="699" y="287"/>
                    </a:lnTo>
                    <a:lnTo>
                      <a:pt x="699" y="288"/>
                    </a:lnTo>
                    <a:lnTo>
                      <a:pt x="698" y="288"/>
                    </a:lnTo>
                    <a:lnTo>
                      <a:pt x="698" y="289"/>
                    </a:lnTo>
                    <a:lnTo>
                      <a:pt x="698" y="290"/>
                    </a:lnTo>
                    <a:lnTo>
                      <a:pt x="698" y="291"/>
                    </a:lnTo>
                    <a:lnTo>
                      <a:pt x="697" y="292"/>
                    </a:lnTo>
                    <a:lnTo>
                      <a:pt x="698" y="293"/>
                    </a:lnTo>
                    <a:lnTo>
                      <a:pt x="698" y="294"/>
                    </a:lnTo>
                    <a:lnTo>
                      <a:pt x="698" y="295"/>
                    </a:lnTo>
                    <a:lnTo>
                      <a:pt x="698" y="296"/>
                    </a:lnTo>
                    <a:lnTo>
                      <a:pt x="699" y="296"/>
                    </a:lnTo>
                    <a:lnTo>
                      <a:pt x="700" y="296"/>
                    </a:lnTo>
                    <a:lnTo>
                      <a:pt x="700" y="297"/>
                    </a:lnTo>
                    <a:lnTo>
                      <a:pt x="700" y="298"/>
                    </a:lnTo>
                    <a:lnTo>
                      <a:pt x="699" y="298"/>
                    </a:lnTo>
                    <a:lnTo>
                      <a:pt x="699" y="299"/>
                    </a:lnTo>
                    <a:lnTo>
                      <a:pt x="698" y="301"/>
                    </a:lnTo>
                    <a:lnTo>
                      <a:pt x="699" y="301"/>
                    </a:lnTo>
                    <a:lnTo>
                      <a:pt x="699" y="302"/>
                    </a:lnTo>
                    <a:lnTo>
                      <a:pt x="699" y="303"/>
                    </a:lnTo>
                    <a:lnTo>
                      <a:pt x="700" y="303"/>
                    </a:lnTo>
                    <a:lnTo>
                      <a:pt x="700" y="304"/>
                    </a:lnTo>
                    <a:lnTo>
                      <a:pt x="701" y="305"/>
                    </a:lnTo>
                    <a:lnTo>
                      <a:pt x="701" y="306"/>
                    </a:lnTo>
                    <a:lnTo>
                      <a:pt x="700" y="306"/>
                    </a:lnTo>
                    <a:lnTo>
                      <a:pt x="700" y="307"/>
                    </a:lnTo>
                    <a:lnTo>
                      <a:pt x="699" y="307"/>
                    </a:lnTo>
                    <a:lnTo>
                      <a:pt x="699" y="306"/>
                    </a:lnTo>
                    <a:lnTo>
                      <a:pt x="698" y="306"/>
                    </a:lnTo>
                    <a:lnTo>
                      <a:pt x="697" y="306"/>
                    </a:lnTo>
                    <a:lnTo>
                      <a:pt x="697" y="307"/>
                    </a:lnTo>
                    <a:lnTo>
                      <a:pt x="696" y="307"/>
                    </a:lnTo>
                    <a:lnTo>
                      <a:pt x="694" y="307"/>
                    </a:lnTo>
                    <a:lnTo>
                      <a:pt x="694" y="308"/>
                    </a:lnTo>
                    <a:lnTo>
                      <a:pt x="693" y="308"/>
                    </a:lnTo>
                    <a:lnTo>
                      <a:pt x="693" y="309"/>
                    </a:lnTo>
                    <a:lnTo>
                      <a:pt x="692" y="308"/>
                    </a:lnTo>
                    <a:lnTo>
                      <a:pt x="691" y="308"/>
                    </a:lnTo>
                    <a:lnTo>
                      <a:pt x="691" y="309"/>
                    </a:lnTo>
                    <a:lnTo>
                      <a:pt x="690" y="309"/>
                    </a:lnTo>
                    <a:lnTo>
                      <a:pt x="690" y="308"/>
                    </a:lnTo>
                    <a:lnTo>
                      <a:pt x="688" y="309"/>
                    </a:lnTo>
                    <a:lnTo>
                      <a:pt x="686" y="308"/>
                    </a:lnTo>
                    <a:lnTo>
                      <a:pt x="685" y="308"/>
                    </a:lnTo>
                    <a:lnTo>
                      <a:pt x="684" y="306"/>
                    </a:lnTo>
                    <a:lnTo>
                      <a:pt x="683" y="305"/>
                    </a:lnTo>
                    <a:lnTo>
                      <a:pt x="681" y="304"/>
                    </a:lnTo>
                    <a:lnTo>
                      <a:pt x="680" y="304"/>
                    </a:lnTo>
                    <a:lnTo>
                      <a:pt x="679" y="303"/>
                    </a:lnTo>
                    <a:lnTo>
                      <a:pt x="678" y="302"/>
                    </a:lnTo>
                    <a:lnTo>
                      <a:pt x="677" y="302"/>
                    </a:lnTo>
                    <a:lnTo>
                      <a:pt x="675" y="302"/>
                    </a:lnTo>
                    <a:lnTo>
                      <a:pt x="674" y="301"/>
                    </a:lnTo>
                    <a:lnTo>
                      <a:pt x="673" y="300"/>
                    </a:lnTo>
                    <a:lnTo>
                      <a:pt x="670" y="300"/>
                    </a:lnTo>
                    <a:lnTo>
                      <a:pt x="669" y="299"/>
                    </a:lnTo>
                    <a:lnTo>
                      <a:pt x="668" y="299"/>
                    </a:lnTo>
                    <a:lnTo>
                      <a:pt x="667" y="298"/>
                    </a:lnTo>
                    <a:lnTo>
                      <a:pt x="665" y="298"/>
                    </a:lnTo>
                    <a:lnTo>
                      <a:pt x="665" y="299"/>
                    </a:lnTo>
                    <a:lnTo>
                      <a:pt x="664" y="299"/>
                    </a:lnTo>
                    <a:lnTo>
                      <a:pt x="664" y="300"/>
                    </a:lnTo>
                    <a:lnTo>
                      <a:pt x="663" y="300"/>
                    </a:lnTo>
                    <a:lnTo>
                      <a:pt x="661" y="301"/>
                    </a:lnTo>
                    <a:lnTo>
                      <a:pt x="660" y="302"/>
                    </a:lnTo>
                    <a:lnTo>
                      <a:pt x="659" y="302"/>
                    </a:lnTo>
                    <a:lnTo>
                      <a:pt x="658" y="302"/>
                    </a:lnTo>
                    <a:lnTo>
                      <a:pt x="658" y="303"/>
                    </a:lnTo>
                    <a:lnTo>
                      <a:pt x="657" y="304"/>
                    </a:lnTo>
                    <a:lnTo>
                      <a:pt x="657" y="305"/>
                    </a:lnTo>
                    <a:lnTo>
                      <a:pt x="658" y="305"/>
                    </a:lnTo>
                    <a:lnTo>
                      <a:pt x="659" y="306"/>
                    </a:lnTo>
                    <a:lnTo>
                      <a:pt x="659" y="307"/>
                    </a:lnTo>
                    <a:lnTo>
                      <a:pt x="660" y="307"/>
                    </a:lnTo>
                    <a:lnTo>
                      <a:pt x="660" y="308"/>
                    </a:lnTo>
                    <a:lnTo>
                      <a:pt x="661" y="309"/>
                    </a:lnTo>
                    <a:lnTo>
                      <a:pt x="660" y="312"/>
                    </a:lnTo>
                    <a:lnTo>
                      <a:pt x="659" y="312"/>
                    </a:lnTo>
                    <a:lnTo>
                      <a:pt x="659" y="313"/>
                    </a:lnTo>
                    <a:lnTo>
                      <a:pt x="658" y="314"/>
                    </a:lnTo>
                    <a:lnTo>
                      <a:pt x="658" y="315"/>
                    </a:lnTo>
                    <a:lnTo>
                      <a:pt x="657" y="316"/>
                    </a:lnTo>
                    <a:lnTo>
                      <a:pt x="656" y="317"/>
                    </a:lnTo>
                    <a:lnTo>
                      <a:pt x="656" y="318"/>
                    </a:lnTo>
                    <a:lnTo>
                      <a:pt x="655" y="319"/>
                    </a:lnTo>
                    <a:lnTo>
                      <a:pt x="655" y="320"/>
                    </a:lnTo>
                    <a:lnTo>
                      <a:pt x="656" y="320"/>
                    </a:lnTo>
                    <a:lnTo>
                      <a:pt x="656" y="321"/>
                    </a:lnTo>
                    <a:lnTo>
                      <a:pt x="655" y="321"/>
                    </a:lnTo>
                    <a:lnTo>
                      <a:pt x="655" y="322"/>
                    </a:lnTo>
                    <a:lnTo>
                      <a:pt x="656" y="323"/>
                    </a:lnTo>
                    <a:lnTo>
                      <a:pt x="656" y="324"/>
                    </a:lnTo>
                    <a:lnTo>
                      <a:pt x="657" y="324"/>
                    </a:lnTo>
                    <a:lnTo>
                      <a:pt x="658" y="323"/>
                    </a:lnTo>
                    <a:lnTo>
                      <a:pt x="658" y="322"/>
                    </a:lnTo>
                    <a:lnTo>
                      <a:pt x="659" y="322"/>
                    </a:lnTo>
                    <a:lnTo>
                      <a:pt x="660" y="322"/>
                    </a:lnTo>
                    <a:lnTo>
                      <a:pt x="660" y="323"/>
                    </a:lnTo>
                    <a:lnTo>
                      <a:pt x="660" y="324"/>
                    </a:lnTo>
                    <a:lnTo>
                      <a:pt x="660" y="326"/>
                    </a:lnTo>
                    <a:lnTo>
                      <a:pt x="660" y="327"/>
                    </a:lnTo>
                    <a:lnTo>
                      <a:pt x="661" y="327"/>
                    </a:lnTo>
                    <a:lnTo>
                      <a:pt x="663" y="330"/>
                    </a:lnTo>
                    <a:lnTo>
                      <a:pt x="664" y="331"/>
                    </a:lnTo>
                    <a:lnTo>
                      <a:pt x="665" y="332"/>
                    </a:lnTo>
                    <a:lnTo>
                      <a:pt x="664" y="334"/>
                    </a:lnTo>
                    <a:lnTo>
                      <a:pt x="662" y="335"/>
                    </a:lnTo>
                    <a:lnTo>
                      <a:pt x="661" y="336"/>
                    </a:lnTo>
                    <a:lnTo>
                      <a:pt x="662" y="336"/>
                    </a:lnTo>
                    <a:lnTo>
                      <a:pt x="663" y="336"/>
                    </a:lnTo>
                    <a:lnTo>
                      <a:pt x="663" y="337"/>
                    </a:lnTo>
                    <a:lnTo>
                      <a:pt x="661" y="338"/>
                    </a:lnTo>
                    <a:lnTo>
                      <a:pt x="661" y="339"/>
                    </a:lnTo>
                    <a:lnTo>
                      <a:pt x="660" y="339"/>
                    </a:lnTo>
                    <a:lnTo>
                      <a:pt x="659" y="339"/>
                    </a:lnTo>
                    <a:lnTo>
                      <a:pt x="659" y="340"/>
                    </a:lnTo>
                    <a:lnTo>
                      <a:pt x="658" y="340"/>
                    </a:lnTo>
                    <a:lnTo>
                      <a:pt x="657" y="341"/>
                    </a:lnTo>
                    <a:lnTo>
                      <a:pt x="656" y="341"/>
                    </a:lnTo>
                    <a:lnTo>
                      <a:pt x="656" y="342"/>
                    </a:lnTo>
                    <a:lnTo>
                      <a:pt x="655" y="344"/>
                    </a:lnTo>
                    <a:lnTo>
                      <a:pt x="654" y="346"/>
                    </a:lnTo>
                    <a:lnTo>
                      <a:pt x="654" y="348"/>
                    </a:lnTo>
                    <a:lnTo>
                      <a:pt x="654" y="349"/>
                    </a:lnTo>
                    <a:lnTo>
                      <a:pt x="653" y="350"/>
                    </a:lnTo>
                    <a:lnTo>
                      <a:pt x="653" y="352"/>
                    </a:lnTo>
                    <a:lnTo>
                      <a:pt x="652" y="355"/>
                    </a:lnTo>
                    <a:lnTo>
                      <a:pt x="652" y="356"/>
                    </a:lnTo>
                    <a:lnTo>
                      <a:pt x="652" y="357"/>
                    </a:lnTo>
                    <a:lnTo>
                      <a:pt x="653" y="358"/>
                    </a:lnTo>
                    <a:lnTo>
                      <a:pt x="655" y="359"/>
                    </a:lnTo>
                    <a:lnTo>
                      <a:pt x="655" y="360"/>
                    </a:lnTo>
                    <a:lnTo>
                      <a:pt x="656" y="360"/>
                    </a:lnTo>
                    <a:lnTo>
                      <a:pt x="657" y="360"/>
                    </a:lnTo>
                    <a:lnTo>
                      <a:pt x="657" y="361"/>
                    </a:lnTo>
                    <a:lnTo>
                      <a:pt x="658" y="361"/>
                    </a:lnTo>
                    <a:lnTo>
                      <a:pt x="658" y="362"/>
                    </a:lnTo>
                    <a:lnTo>
                      <a:pt x="659" y="362"/>
                    </a:lnTo>
                    <a:lnTo>
                      <a:pt x="661" y="363"/>
                    </a:lnTo>
                    <a:lnTo>
                      <a:pt x="661" y="364"/>
                    </a:lnTo>
                    <a:lnTo>
                      <a:pt x="661" y="365"/>
                    </a:lnTo>
                    <a:lnTo>
                      <a:pt x="660" y="365"/>
                    </a:lnTo>
                    <a:lnTo>
                      <a:pt x="661" y="366"/>
                    </a:lnTo>
                    <a:lnTo>
                      <a:pt x="661" y="367"/>
                    </a:lnTo>
                    <a:lnTo>
                      <a:pt x="661" y="369"/>
                    </a:lnTo>
                    <a:lnTo>
                      <a:pt x="660" y="370"/>
                    </a:lnTo>
                    <a:lnTo>
                      <a:pt x="661" y="371"/>
                    </a:lnTo>
                    <a:lnTo>
                      <a:pt x="662" y="373"/>
                    </a:lnTo>
                    <a:lnTo>
                      <a:pt x="662" y="374"/>
                    </a:lnTo>
                    <a:lnTo>
                      <a:pt x="663" y="375"/>
                    </a:lnTo>
                    <a:lnTo>
                      <a:pt x="663" y="376"/>
                    </a:lnTo>
                    <a:lnTo>
                      <a:pt x="663" y="377"/>
                    </a:lnTo>
                    <a:lnTo>
                      <a:pt x="663" y="379"/>
                    </a:lnTo>
                    <a:lnTo>
                      <a:pt x="664" y="380"/>
                    </a:lnTo>
                    <a:lnTo>
                      <a:pt x="664" y="381"/>
                    </a:lnTo>
                    <a:lnTo>
                      <a:pt x="664" y="382"/>
                    </a:lnTo>
                    <a:lnTo>
                      <a:pt x="664" y="383"/>
                    </a:lnTo>
                    <a:lnTo>
                      <a:pt x="663" y="383"/>
                    </a:lnTo>
                    <a:lnTo>
                      <a:pt x="663" y="384"/>
                    </a:lnTo>
                    <a:lnTo>
                      <a:pt x="663" y="385"/>
                    </a:lnTo>
                    <a:lnTo>
                      <a:pt x="663" y="386"/>
                    </a:lnTo>
                    <a:lnTo>
                      <a:pt x="663" y="387"/>
                    </a:lnTo>
                    <a:lnTo>
                      <a:pt x="664" y="387"/>
                    </a:lnTo>
                    <a:lnTo>
                      <a:pt x="664" y="389"/>
                    </a:lnTo>
                    <a:lnTo>
                      <a:pt x="664" y="390"/>
                    </a:lnTo>
                    <a:lnTo>
                      <a:pt x="664" y="391"/>
                    </a:lnTo>
                    <a:lnTo>
                      <a:pt x="663" y="391"/>
                    </a:lnTo>
                    <a:lnTo>
                      <a:pt x="662" y="391"/>
                    </a:lnTo>
                    <a:lnTo>
                      <a:pt x="658" y="392"/>
                    </a:lnTo>
                    <a:lnTo>
                      <a:pt x="656" y="392"/>
                    </a:lnTo>
                    <a:lnTo>
                      <a:pt x="652" y="393"/>
                    </a:lnTo>
                    <a:lnTo>
                      <a:pt x="650" y="393"/>
                    </a:lnTo>
                    <a:lnTo>
                      <a:pt x="648" y="394"/>
                    </a:lnTo>
                    <a:lnTo>
                      <a:pt x="643" y="394"/>
                    </a:lnTo>
                    <a:lnTo>
                      <a:pt x="642" y="395"/>
                    </a:lnTo>
                    <a:lnTo>
                      <a:pt x="641" y="395"/>
                    </a:lnTo>
                    <a:lnTo>
                      <a:pt x="640" y="395"/>
                    </a:lnTo>
                    <a:lnTo>
                      <a:pt x="639" y="395"/>
                    </a:lnTo>
                    <a:lnTo>
                      <a:pt x="638" y="396"/>
                    </a:lnTo>
                    <a:lnTo>
                      <a:pt x="637" y="397"/>
                    </a:lnTo>
                    <a:lnTo>
                      <a:pt x="636" y="397"/>
                    </a:lnTo>
                    <a:lnTo>
                      <a:pt x="635" y="398"/>
                    </a:lnTo>
                    <a:lnTo>
                      <a:pt x="634" y="397"/>
                    </a:lnTo>
                    <a:lnTo>
                      <a:pt x="633" y="397"/>
                    </a:lnTo>
                    <a:lnTo>
                      <a:pt x="632" y="397"/>
                    </a:lnTo>
                    <a:lnTo>
                      <a:pt x="632" y="396"/>
                    </a:lnTo>
                    <a:lnTo>
                      <a:pt x="631" y="396"/>
                    </a:lnTo>
                    <a:lnTo>
                      <a:pt x="630" y="396"/>
                    </a:lnTo>
                    <a:lnTo>
                      <a:pt x="630" y="395"/>
                    </a:lnTo>
                    <a:lnTo>
                      <a:pt x="631" y="395"/>
                    </a:lnTo>
                    <a:lnTo>
                      <a:pt x="631" y="394"/>
                    </a:lnTo>
                    <a:lnTo>
                      <a:pt x="630" y="394"/>
                    </a:lnTo>
                    <a:lnTo>
                      <a:pt x="630" y="393"/>
                    </a:lnTo>
                    <a:lnTo>
                      <a:pt x="630" y="394"/>
                    </a:lnTo>
                    <a:lnTo>
                      <a:pt x="629" y="394"/>
                    </a:lnTo>
                    <a:lnTo>
                      <a:pt x="629" y="395"/>
                    </a:lnTo>
                    <a:lnTo>
                      <a:pt x="628" y="395"/>
                    </a:lnTo>
                    <a:lnTo>
                      <a:pt x="628" y="396"/>
                    </a:lnTo>
                    <a:lnTo>
                      <a:pt x="628" y="395"/>
                    </a:lnTo>
                    <a:lnTo>
                      <a:pt x="627" y="395"/>
                    </a:lnTo>
                    <a:lnTo>
                      <a:pt x="627" y="396"/>
                    </a:lnTo>
                    <a:lnTo>
                      <a:pt x="627" y="397"/>
                    </a:lnTo>
                    <a:lnTo>
                      <a:pt x="627" y="398"/>
                    </a:lnTo>
                    <a:lnTo>
                      <a:pt x="626" y="398"/>
                    </a:lnTo>
                    <a:lnTo>
                      <a:pt x="626" y="399"/>
                    </a:lnTo>
                    <a:lnTo>
                      <a:pt x="626" y="398"/>
                    </a:lnTo>
                    <a:lnTo>
                      <a:pt x="625" y="398"/>
                    </a:lnTo>
                    <a:lnTo>
                      <a:pt x="625" y="399"/>
                    </a:lnTo>
                    <a:lnTo>
                      <a:pt x="624" y="399"/>
                    </a:lnTo>
                    <a:lnTo>
                      <a:pt x="625" y="398"/>
                    </a:lnTo>
                    <a:lnTo>
                      <a:pt x="624" y="398"/>
                    </a:lnTo>
                    <a:lnTo>
                      <a:pt x="624" y="399"/>
                    </a:lnTo>
                    <a:lnTo>
                      <a:pt x="624" y="400"/>
                    </a:lnTo>
                    <a:lnTo>
                      <a:pt x="623" y="399"/>
                    </a:lnTo>
                    <a:lnTo>
                      <a:pt x="623" y="400"/>
                    </a:lnTo>
                    <a:lnTo>
                      <a:pt x="623" y="401"/>
                    </a:lnTo>
                    <a:lnTo>
                      <a:pt x="622" y="401"/>
                    </a:lnTo>
                    <a:lnTo>
                      <a:pt x="622" y="402"/>
                    </a:lnTo>
                    <a:lnTo>
                      <a:pt x="621" y="402"/>
                    </a:lnTo>
                    <a:lnTo>
                      <a:pt x="620" y="402"/>
                    </a:lnTo>
                    <a:lnTo>
                      <a:pt x="619" y="402"/>
                    </a:lnTo>
                    <a:lnTo>
                      <a:pt x="618" y="402"/>
                    </a:lnTo>
                    <a:lnTo>
                      <a:pt x="618" y="403"/>
                    </a:lnTo>
                    <a:lnTo>
                      <a:pt x="618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5" y="402"/>
                    </a:lnTo>
                    <a:lnTo>
                      <a:pt x="616" y="401"/>
                    </a:lnTo>
                    <a:lnTo>
                      <a:pt x="615" y="401"/>
                    </a:lnTo>
                    <a:lnTo>
                      <a:pt x="615" y="402"/>
                    </a:lnTo>
                    <a:lnTo>
                      <a:pt x="615" y="401"/>
                    </a:lnTo>
                    <a:lnTo>
                      <a:pt x="614" y="401"/>
                    </a:lnTo>
                    <a:lnTo>
                      <a:pt x="614" y="402"/>
                    </a:lnTo>
                    <a:lnTo>
                      <a:pt x="613" y="402"/>
                    </a:lnTo>
                    <a:lnTo>
                      <a:pt x="613" y="403"/>
                    </a:lnTo>
                    <a:lnTo>
                      <a:pt x="612" y="403"/>
                    </a:lnTo>
                    <a:lnTo>
                      <a:pt x="612" y="404"/>
                    </a:lnTo>
                    <a:lnTo>
                      <a:pt x="611" y="404"/>
                    </a:lnTo>
                    <a:lnTo>
                      <a:pt x="611" y="403"/>
                    </a:lnTo>
                    <a:lnTo>
                      <a:pt x="610" y="403"/>
                    </a:lnTo>
                    <a:lnTo>
                      <a:pt x="610" y="402"/>
                    </a:lnTo>
                    <a:lnTo>
                      <a:pt x="609" y="402"/>
                    </a:lnTo>
                    <a:lnTo>
                      <a:pt x="609" y="401"/>
                    </a:lnTo>
                    <a:lnTo>
                      <a:pt x="608" y="401"/>
                    </a:lnTo>
                    <a:lnTo>
                      <a:pt x="607" y="401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6" y="399"/>
                    </a:lnTo>
                    <a:lnTo>
                      <a:pt x="606" y="398"/>
                    </a:lnTo>
                    <a:lnTo>
                      <a:pt x="605" y="398"/>
                    </a:lnTo>
                    <a:lnTo>
                      <a:pt x="606" y="398"/>
                    </a:lnTo>
                    <a:lnTo>
                      <a:pt x="606" y="397"/>
                    </a:lnTo>
                    <a:lnTo>
                      <a:pt x="605" y="397"/>
                    </a:lnTo>
                    <a:lnTo>
                      <a:pt x="606" y="397"/>
                    </a:lnTo>
                    <a:lnTo>
                      <a:pt x="605" y="396"/>
                    </a:lnTo>
                    <a:lnTo>
                      <a:pt x="606" y="396"/>
                    </a:lnTo>
                    <a:lnTo>
                      <a:pt x="606" y="395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3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1"/>
                    </a:lnTo>
                    <a:lnTo>
                      <a:pt x="607" y="390"/>
                    </a:lnTo>
                    <a:lnTo>
                      <a:pt x="606" y="390"/>
                    </a:lnTo>
                    <a:lnTo>
                      <a:pt x="606" y="389"/>
                    </a:lnTo>
                    <a:lnTo>
                      <a:pt x="606" y="388"/>
                    </a:lnTo>
                    <a:lnTo>
                      <a:pt x="606" y="387"/>
                    </a:lnTo>
                    <a:lnTo>
                      <a:pt x="607" y="386"/>
                    </a:lnTo>
                    <a:lnTo>
                      <a:pt x="606" y="386"/>
                    </a:lnTo>
                    <a:lnTo>
                      <a:pt x="607" y="386"/>
                    </a:lnTo>
                    <a:lnTo>
                      <a:pt x="607" y="385"/>
                    </a:lnTo>
                    <a:lnTo>
                      <a:pt x="607" y="384"/>
                    </a:lnTo>
                    <a:lnTo>
                      <a:pt x="607" y="383"/>
                    </a:lnTo>
                    <a:lnTo>
                      <a:pt x="607" y="382"/>
                    </a:lnTo>
                    <a:lnTo>
                      <a:pt x="608" y="382"/>
                    </a:lnTo>
                    <a:lnTo>
                      <a:pt x="607" y="382"/>
                    </a:lnTo>
                    <a:lnTo>
                      <a:pt x="608" y="381"/>
                    </a:lnTo>
                    <a:lnTo>
                      <a:pt x="609" y="381"/>
                    </a:lnTo>
                    <a:lnTo>
                      <a:pt x="609" y="380"/>
                    </a:lnTo>
                    <a:lnTo>
                      <a:pt x="609" y="379"/>
                    </a:lnTo>
                    <a:lnTo>
                      <a:pt x="610" y="380"/>
                    </a:lnTo>
                    <a:lnTo>
                      <a:pt x="610" y="379"/>
                    </a:lnTo>
                    <a:lnTo>
                      <a:pt x="610" y="378"/>
                    </a:lnTo>
                    <a:lnTo>
                      <a:pt x="611" y="378"/>
                    </a:lnTo>
                    <a:lnTo>
                      <a:pt x="611" y="377"/>
                    </a:lnTo>
                    <a:lnTo>
                      <a:pt x="612" y="377"/>
                    </a:lnTo>
                    <a:lnTo>
                      <a:pt x="612" y="376"/>
                    </a:lnTo>
                    <a:lnTo>
                      <a:pt x="612" y="375"/>
                    </a:lnTo>
                    <a:lnTo>
                      <a:pt x="612" y="374"/>
                    </a:lnTo>
                    <a:lnTo>
                      <a:pt x="613" y="374"/>
                    </a:lnTo>
                    <a:lnTo>
                      <a:pt x="613" y="373"/>
                    </a:lnTo>
                    <a:lnTo>
                      <a:pt x="614" y="373"/>
                    </a:lnTo>
                    <a:lnTo>
                      <a:pt x="613" y="372"/>
                    </a:lnTo>
                    <a:lnTo>
                      <a:pt x="614" y="372"/>
                    </a:lnTo>
                    <a:lnTo>
                      <a:pt x="613" y="372"/>
                    </a:lnTo>
                    <a:lnTo>
                      <a:pt x="613" y="371"/>
                    </a:lnTo>
                    <a:lnTo>
                      <a:pt x="613" y="370"/>
                    </a:lnTo>
                    <a:lnTo>
                      <a:pt x="613" y="369"/>
                    </a:lnTo>
                    <a:lnTo>
                      <a:pt x="614" y="369"/>
                    </a:lnTo>
                    <a:lnTo>
                      <a:pt x="614" y="368"/>
                    </a:lnTo>
                    <a:lnTo>
                      <a:pt x="613" y="367"/>
                    </a:lnTo>
                    <a:lnTo>
                      <a:pt x="612" y="367"/>
                    </a:lnTo>
                    <a:lnTo>
                      <a:pt x="612" y="366"/>
                    </a:lnTo>
                    <a:lnTo>
                      <a:pt x="613" y="365"/>
                    </a:lnTo>
                    <a:lnTo>
                      <a:pt x="612" y="365"/>
                    </a:lnTo>
                    <a:lnTo>
                      <a:pt x="613" y="364"/>
                    </a:lnTo>
                    <a:lnTo>
                      <a:pt x="612" y="364"/>
                    </a:lnTo>
                    <a:lnTo>
                      <a:pt x="612" y="363"/>
                    </a:lnTo>
                    <a:lnTo>
                      <a:pt x="613" y="363"/>
                    </a:lnTo>
                    <a:lnTo>
                      <a:pt x="612" y="362"/>
                    </a:lnTo>
                    <a:lnTo>
                      <a:pt x="613" y="362"/>
                    </a:lnTo>
                    <a:lnTo>
                      <a:pt x="612" y="361"/>
                    </a:lnTo>
                    <a:lnTo>
                      <a:pt x="612" y="360"/>
                    </a:lnTo>
                    <a:lnTo>
                      <a:pt x="613" y="360"/>
                    </a:lnTo>
                    <a:lnTo>
                      <a:pt x="612" y="360"/>
                    </a:lnTo>
                    <a:lnTo>
                      <a:pt x="613" y="359"/>
                    </a:lnTo>
                    <a:lnTo>
                      <a:pt x="613" y="358"/>
                    </a:lnTo>
                    <a:lnTo>
                      <a:pt x="613" y="357"/>
                    </a:lnTo>
                    <a:lnTo>
                      <a:pt x="614" y="357"/>
                    </a:lnTo>
                    <a:lnTo>
                      <a:pt x="614" y="356"/>
                    </a:lnTo>
                    <a:lnTo>
                      <a:pt x="613" y="357"/>
                    </a:lnTo>
                    <a:lnTo>
                      <a:pt x="613" y="356"/>
                    </a:lnTo>
                    <a:lnTo>
                      <a:pt x="612" y="356"/>
                    </a:lnTo>
                    <a:lnTo>
                      <a:pt x="611" y="355"/>
                    </a:lnTo>
                    <a:lnTo>
                      <a:pt x="610" y="355"/>
                    </a:lnTo>
                    <a:lnTo>
                      <a:pt x="609" y="355"/>
                    </a:lnTo>
                    <a:lnTo>
                      <a:pt x="608" y="355"/>
                    </a:lnTo>
                    <a:lnTo>
                      <a:pt x="608" y="354"/>
                    </a:lnTo>
                    <a:lnTo>
                      <a:pt x="607" y="354"/>
                    </a:lnTo>
                    <a:lnTo>
                      <a:pt x="607" y="353"/>
                    </a:lnTo>
                    <a:lnTo>
                      <a:pt x="606" y="353"/>
                    </a:lnTo>
                    <a:lnTo>
                      <a:pt x="606" y="352"/>
                    </a:lnTo>
                    <a:lnTo>
                      <a:pt x="605" y="351"/>
                    </a:lnTo>
                    <a:lnTo>
                      <a:pt x="605" y="352"/>
                    </a:lnTo>
                    <a:lnTo>
                      <a:pt x="604" y="351"/>
                    </a:lnTo>
                    <a:lnTo>
                      <a:pt x="605" y="346"/>
                    </a:lnTo>
                    <a:lnTo>
                      <a:pt x="597" y="346"/>
                    </a:lnTo>
                    <a:lnTo>
                      <a:pt x="540" y="342"/>
                    </a:lnTo>
                    <a:lnTo>
                      <a:pt x="525" y="341"/>
                    </a:lnTo>
                    <a:lnTo>
                      <a:pt x="524" y="352"/>
                    </a:lnTo>
                    <a:lnTo>
                      <a:pt x="524" y="354"/>
                    </a:lnTo>
                    <a:lnTo>
                      <a:pt x="523" y="354"/>
                    </a:lnTo>
                    <a:lnTo>
                      <a:pt x="522" y="354"/>
                    </a:lnTo>
                    <a:lnTo>
                      <a:pt x="521" y="355"/>
                    </a:lnTo>
                    <a:lnTo>
                      <a:pt x="520" y="355"/>
                    </a:lnTo>
                    <a:lnTo>
                      <a:pt x="520" y="356"/>
                    </a:lnTo>
                    <a:lnTo>
                      <a:pt x="520" y="357"/>
                    </a:lnTo>
                    <a:lnTo>
                      <a:pt x="520" y="358"/>
                    </a:lnTo>
                    <a:lnTo>
                      <a:pt x="519" y="361"/>
                    </a:lnTo>
                    <a:lnTo>
                      <a:pt x="519" y="362"/>
                    </a:lnTo>
                    <a:lnTo>
                      <a:pt x="519" y="363"/>
                    </a:lnTo>
                    <a:lnTo>
                      <a:pt x="520" y="363"/>
                    </a:lnTo>
                    <a:lnTo>
                      <a:pt x="522" y="363"/>
                    </a:lnTo>
                    <a:lnTo>
                      <a:pt x="523" y="364"/>
                    </a:lnTo>
                    <a:lnTo>
                      <a:pt x="523" y="365"/>
                    </a:lnTo>
                    <a:lnTo>
                      <a:pt x="523" y="366"/>
                    </a:lnTo>
                    <a:lnTo>
                      <a:pt x="523" y="367"/>
                    </a:lnTo>
                    <a:lnTo>
                      <a:pt x="522" y="367"/>
                    </a:lnTo>
                    <a:lnTo>
                      <a:pt x="522" y="368"/>
                    </a:lnTo>
                    <a:lnTo>
                      <a:pt x="521" y="369"/>
                    </a:lnTo>
                    <a:lnTo>
                      <a:pt x="520" y="370"/>
                    </a:lnTo>
                    <a:lnTo>
                      <a:pt x="519" y="371"/>
                    </a:lnTo>
                    <a:lnTo>
                      <a:pt x="519" y="372"/>
                    </a:lnTo>
                    <a:lnTo>
                      <a:pt x="518" y="372"/>
                    </a:lnTo>
                    <a:lnTo>
                      <a:pt x="517" y="372"/>
                    </a:lnTo>
                    <a:lnTo>
                      <a:pt x="516" y="373"/>
                    </a:lnTo>
                    <a:lnTo>
                      <a:pt x="515" y="374"/>
                    </a:lnTo>
                    <a:lnTo>
                      <a:pt x="514" y="375"/>
                    </a:lnTo>
                    <a:lnTo>
                      <a:pt x="514" y="376"/>
                    </a:lnTo>
                    <a:lnTo>
                      <a:pt x="514" y="377"/>
                    </a:lnTo>
                    <a:lnTo>
                      <a:pt x="514" y="378"/>
                    </a:lnTo>
                    <a:lnTo>
                      <a:pt x="514" y="379"/>
                    </a:lnTo>
                    <a:lnTo>
                      <a:pt x="515" y="379"/>
                    </a:lnTo>
                    <a:lnTo>
                      <a:pt x="515" y="380"/>
                    </a:lnTo>
                    <a:lnTo>
                      <a:pt x="515" y="381"/>
                    </a:lnTo>
                    <a:lnTo>
                      <a:pt x="515" y="382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4"/>
                    </a:lnTo>
                    <a:lnTo>
                      <a:pt x="515" y="385"/>
                    </a:lnTo>
                    <a:lnTo>
                      <a:pt x="514" y="385"/>
                    </a:lnTo>
                    <a:lnTo>
                      <a:pt x="514" y="386"/>
                    </a:lnTo>
                    <a:lnTo>
                      <a:pt x="515" y="386"/>
                    </a:lnTo>
                    <a:lnTo>
                      <a:pt x="516" y="386"/>
                    </a:lnTo>
                    <a:lnTo>
                      <a:pt x="517" y="387"/>
                    </a:lnTo>
                    <a:lnTo>
                      <a:pt x="517" y="388"/>
                    </a:lnTo>
                    <a:lnTo>
                      <a:pt x="517" y="389"/>
                    </a:lnTo>
                    <a:lnTo>
                      <a:pt x="516" y="389"/>
                    </a:lnTo>
                    <a:lnTo>
                      <a:pt x="516" y="390"/>
                    </a:lnTo>
                    <a:lnTo>
                      <a:pt x="516" y="391"/>
                    </a:lnTo>
                    <a:lnTo>
                      <a:pt x="515" y="392"/>
                    </a:lnTo>
                    <a:lnTo>
                      <a:pt x="515" y="393"/>
                    </a:lnTo>
                    <a:lnTo>
                      <a:pt x="514" y="394"/>
                    </a:lnTo>
                    <a:lnTo>
                      <a:pt x="514" y="395"/>
                    </a:lnTo>
                    <a:lnTo>
                      <a:pt x="514" y="396"/>
                    </a:lnTo>
                    <a:lnTo>
                      <a:pt x="514" y="397"/>
                    </a:lnTo>
                    <a:lnTo>
                      <a:pt x="513" y="397"/>
                    </a:lnTo>
                    <a:lnTo>
                      <a:pt x="513" y="398"/>
                    </a:lnTo>
                    <a:lnTo>
                      <a:pt x="513" y="399"/>
                    </a:lnTo>
                    <a:lnTo>
                      <a:pt x="533" y="400"/>
                    </a:lnTo>
                    <a:lnTo>
                      <a:pt x="539" y="401"/>
                    </a:lnTo>
                    <a:lnTo>
                      <a:pt x="548" y="401"/>
                    </a:lnTo>
                    <a:lnTo>
                      <a:pt x="574" y="403"/>
                    </a:lnTo>
                    <a:lnTo>
                      <a:pt x="612" y="405"/>
                    </a:lnTo>
                    <a:lnTo>
                      <a:pt x="612" y="406"/>
                    </a:lnTo>
                    <a:lnTo>
                      <a:pt x="612" y="407"/>
                    </a:lnTo>
                    <a:lnTo>
                      <a:pt x="611" y="407"/>
                    </a:lnTo>
                    <a:lnTo>
                      <a:pt x="611" y="408"/>
                    </a:lnTo>
                    <a:lnTo>
                      <a:pt x="612" y="407"/>
                    </a:lnTo>
                    <a:lnTo>
                      <a:pt x="612" y="408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10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09" y="409"/>
                    </a:lnTo>
                    <a:lnTo>
                      <a:pt x="609" y="410"/>
                    </a:lnTo>
                    <a:lnTo>
                      <a:pt x="609" y="411"/>
                    </a:lnTo>
                    <a:lnTo>
                      <a:pt x="609" y="412"/>
                    </a:lnTo>
                    <a:lnTo>
                      <a:pt x="609" y="413"/>
                    </a:lnTo>
                    <a:lnTo>
                      <a:pt x="608" y="413"/>
                    </a:lnTo>
                    <a:lnTo>
                      <a:pt x="608" y="414"/>
                    </a:lnTo>
                    <a:lnTo>
                      <a:pt x="607" y="414"/>
                    </a:lnTo>
                    <a:lnTo>
                      <a:pt x="607" y="415"/>
                    </a:lnTo>
                    <a:lnTo>
                      <a:pt x="607" y="416"/>
                    </a:lnTo>
                    <a:lnTo>
                      <a:pt x="608" y="416"/>
                    </a:lnTo>
                    <a:lnTo>
                      <a:pt x="607" y="416"/>
                    </a:lnTo>
                    <a:lnTo>
                      <a:pt x="608" y="417"/>
                    </a:lnTo>
                    <a:lnTo>
                      <a:pt x="607" y="417"/>
                    </a:lnTo>
                    <a:lnTo>
                      <a:pt x="608" y="417"/>
                    </a:lnTo>
                    <a:lnTo>
                      <a:pt x="608" y="418"/>
                    </a:lnTo>
                    <a:lnTo>
                      <a:pt x="609" y="418"/>
                    </a:lnTo>
                    <a:lnTo>
                      <a:pt x="609" y="419"/>
                    </a:lnTo>
                    <a:lnTo>
                      <a:pt x="608" y="419"/>
                    </a:lnTo>
                    <a:lnTo>
                      <a:pt x="608" y="420"/>
                    </a:lnTo>
                    <a:lnTo>
                      <a:pt x="609" y="419"/>
                    </a:lnTo>
                    <a:lnTo>
                      <a:pt x="609" y="420"/>
                    </a:lnTo>
                    <a:lnTo>
                      <a:pt x="609" y="421"/>
                    </a:lnTo>
                    <a:lnTo>
                      <a:pt x="608" y="421"/>
                    </a:lnTo>
                    <a:lnTo>
                      <a:pt x="608" y="422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4"/>
                    </a:lnTo>
                    <a:lnTo>
                      <a:pt x="609" y="425"/>
                    </a:lnTo>
                    <a:lnTo>
                      <a:pt x="609" y="426"/>
                    </a:lnTo>
                    <a:lnTo>
                      <a:pt x="609" y="427"/>
                    </a:lnTo>
                    <a:lnTo>
                      <a:pt x="608" y="426"/>
                    </a:lnTo>
                    <a:lnTo>
                      <a:pt x="608" y="427"/>
                    </a:lnTo>
                    <a:lnTo>
                      <a:pt x="607" y="428"/>
                    </a:lnTo>
                    <a:lnTo>
                      <a:pt x="607" y="429"/>
                    </a:lnTo>
                    <a:lnTo>
                      <a:pt x="606" y="429"/>
                    </a:lnTo>
                    <a:lnTo>
                      <a:pt x="606" y="430"/>
                    </a:lnTo>
                    <a:lnTo>
                      <a:pt x="606" y="431"/>
                    </a:lnTo>
                    <a:lnTo>
                      <a:pt x="606" y="432"/>
                    </a:lnTo>
                    <a:lnTo>
                      <a:pt x="605" y="433"/>
                    </a:lnTo>
                    <a:lnTo>
                      <a:pt x="605" y="434"/>
                    </a:lnTo>
                    <a:lnTo>
                      <a:pt x="604" y="435"/>
                    </a:lnTo>
                    <a:lnTo>
                      <a:pt x="603" y="436"/>
                    </a:lnTo>
                    <a:lnTo>
                      <a:pt x="603" y="437"/>
                    </a:lnTo>
                    <a:lnTo>
                      <a:pt x="602" y="437"/>
                    </a:lnTo>
                    <a:lnTo>
                      <a:pt x="602" y="438"/>
                    </a:lnTo>
                    <a:lnTo>
                      <a:pt x="601" y="438"/>
                    </a:lnTo>
                    <a:lnTo>
                      <a:pt x="601" y="439"/>
                    </a:lnTo>
                    <a:lnTo>
                      <a:pt x="600" y="439"/>
                    </a:lnTo>
                    <a:lnTo>
                      <a:pt x="599" y="440"/>
                    </a:lnTo>
                    <a:lnTo>
                      <a:pt x="598" y="440"/>
                    </a:lnTo>
                    <a:lnTo>
                      <a:pt x="598" y="441"/>
                    </a:lnTo>
                    <a:lnTo>
                      <a:pt x="597" y="442"/>
                    </a:lnTo>
                    <a:lnTo>
                      <a:pt x="598" y="442"/>
                    </a:lnTo>
                    <a:lnTo>
                      <a:pt x="598" y="443"/>
                    </a:lnTo>
                    <a:lnTo>
                      <a:pt x="598" y="444"/>
                    </a:lnTo>
                    <a:lnTo>
                      <a:pt x="597" y="444"/>
                    </a:lnTo>
                    <a:lnTo>
                      <a:pt x="597" y="445"/>
                    </a:lnTo>
                    <a:lnTo>
                      <a:pt x="597" y="446"/>
                    </a:lnTo>
                    <a:lnTo>
                      <a:pt x="596" y="446"/>
                    </a:lnTo>
                    <a:lnTo>
                      <a:pt x="596" y="447"/>
                    </a:lnTo>
                    <a:lnTo>
                      <a:pt x="595" y="447"/>
                    </a:lnTo>
                    <a:lnTo>
                      <a:pt x="595" y="448"/>
                    </a:lnTo>
                    <a:lnTo>
                      <a:pt x="594" y="448"/>
                    </a:lnTo>
                    <a:lnTo>
                      <a:pt x="594" y="449"/>
                    </a:lnTo>
                    <a:lnTo>
                      <a:pt x="594" y="450"/>
                    </a:lnTo>
                    <a:lnTo>
                      <a:pt x="594" y="451"/>
                    </a:lnTo>
                    <a:lnTo>
                      <a:pt x="594" y="452"/>
                    </a:lnTo>
                    <a:lnTo>
                      <a:pt x="593" y="452"/>
                    </a:lnTo>
                    <a:lnTo>
                      <a:pt x="593" y="453"/>
                    </a:lnTo>
                    <a:lnTo>
                      <a:pt x="594" y="453"/>
                    </a:lnTo>
                    <a:lnTo>
                      <a:pt x="594" y="454"/>
                    </a:lnTo>
                    <a:lnTo>
                      <a:pt x="595" y="454"/>
                    </a:lnTo>
                    <a:lnTo>
                      <a:pt x="595" y="455"/>
                    </a:lnTo>
                    <a:lnTo>
                      <a:pt x="595" y="456"/>
                    </a:lnTo>
                    <a:lnTo>
                      <a:pt x="595" y="457"/>
                    </a:lnTo>
                    <a:lnTo>
                      <a:pt x="596" y="457"/>
                    </a:lnTo>
                    <a:lnTo>
                      <a:pt x="596" y="458"/>
                    </a:lnTo>
                    <a:lnTo>
                      <a:pt x="597" y="458"/>
                    </a:lnTo>
                    <a:lnTo>
                      <a:pt x="598" y="458"/>
                    </a:lnTo>
                    <a:lnTo>
                      <a:pt x="599" y="459"/>
                    </a:lnTo>
                    <a:lnTo>
                      <a:pt x="598" y="459"/>
                    </a:lnTo>
                    <a:lnTo>
                      <a:pt x="598" y="460"/>
                    </a:lnTo>
                    <a:lnTo>
                      <a:pt x="598" y="461"/>
                    </a:lnTo>
                    <a:lnTo>
                      <a:pt x="598" y="460"/>
                    </a:lnTo>
                    <a:lnTo>
                      <a:pt x="599" y="460"/>
                    </a:lnTo>
                    <a:lnTo>
                      <a:pt x="600" y="460"/>
                    </a:lnTo>
                    <a:lnTo>
                      <a:pt x="600" y="461"/>
                    </a:lnTo>
                    <a:lnTo>
                      <a:pt x="599" y="461"/>
                    </a:lnTo>
                    <a:lnTo>
                      <a:pt x="600" y="461"/>
                    </a:lnTo>
                    <a:lnTo>
                      <a:pt x="600" y="462"/>
                    </a:lnTo>
                    <a:lnTo>
                      <a:pt x="600" y="461"/>
                    </a:lnTo>
                    <a:lnTo>
                      <a:pt x="601" y="461"/>
                    </a:lnTo>
                    <a:lnTo>
                      <a:pt x="602" y="462"/>
                    </a:lnTo>
                    <a:lnTo>
                      <a:pt x="601" y="462"/>
                    </a:lnTo>
                    <a:lnTo>
                      <a:pt x="602" y="462"/>
                    </a:lnTo>
                    <a:lnTo>
                      <a:pt x="601" y="463"/>
                    </a:lnTo>
                    <a:lnTo>
                      <a:pt x="601" y="464"/>
                    </a:lnTo>
                    <a:lnTo>
                      <a:pt x="602" y="463"/>
                    </a:lnTo>
                    <a:lnTo>
                      <a:pt x="602" y="464"/>
                    </a:lnTo>
                    <a:lnTo>
                      <a:pt x="602" y="463"/>
                    </a:lnTo>
                    <a:lnTo>
                      <a:pt x="603" y="463"/>
                    </a:lnTo>
                    <a:lnTo>
                      <a:pt x="603" y="462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5" y="464"/>
                    </a:lnTo>
                    <a:lnTo>
                      <a:pt x="605" y="465"/>
                    </a:lnTo>
                    <a:lnTo>
                      <a:pt x="606" y="465"/>
                    </a:lnTo>
                    <a:lnTo>
                      <a:pt x="607" y="465"/>
                    </a:lnTo>
                    <a:lnTo>
                      <a:pt x="607" y="464"/>
                    </a:lnTo>
                    <a:lnTo>
                      <a:pt x="607" y="465"/>
                    </a:lnTo>
                    <a:lnTo>
                      <a:pt x="607" y="466"/>
                    </a:lnTo>
                    <a:lnTo>
                      <a:pt x="608" y="466"/>
                    </a:lnTo>
                    <a:lnTo>
                      <a:pt x="608" y="467"/>
                    </a:lnTo>
                    <a:lnTo>
                      <a:pt x="609" y="467"/>
                    </a:lnTo>
                    <a:lnTo>
                      <a:pt x="609" y="468"/>
                    </a:lnTo>
                    <a:lnTo>
                      <a:pt x="610" y="468"/>
                    </a:lnTo>
                    <a:lnTo>
                      <a:pt x="610" y="469"/>
                    </a:lnTo>
                    <a:lnTo>
                      <a:pt x="611" y="469"/>
                    </a:lnTo>
                    <a:lnTo>
                      <a:pt x="611" y="470"/>
                    </a:lnTo>
                    <a:lnTo>
                      <a:pt x="611" y="471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3" y="470"/>
                    </a:lnTo>
                    <a:lnTo>
                      <a:pt x="613" y="471"/>
                    </a:lnTo>
                    <a:lnTo>
                      <a:pt x="612" y="471"/>
                    </a:lnTo>
                    <a:lnTo>
                      <a:pt x="613" y="472"/>
                    </a:lnTo>
                    <a:lnTo>
                      <a:pt x="613" y="471"/>
                    </a:lnTo>
                    <a:lnTo>
                      <a:pt x="613" y="472"/>
                    </a:lnTo>
                    <a:lnTo>
                      <a:pt x="614" y="472"/>
                    </a:lnTo>
                    <a:lnTo>
                      <a:pt x="613" y="472"/>
                    </a:lnTo>
                    <a:lnTo>
                      <a:pt x="613" y="473"/>
                    </a:lnTo>
                    <a:lnTo>
                      <a:pt x="612" y="473"/>
                    </a:lnTo>
                    <a:lnTo>
                      <a:pt x="613" y="473"/>
                    </a:lnTo>
                    <a:lnTo>
                      <a:pt x="614" y="473"/>
                    </a:lnTo>
                    <a:lnTo>
                      <a:pt x="614" y="475"/>
                    </a:lnTo>
                    <a:lnTo>
                      <a:pt x="613" y="475"/>
                    </a:lnTo>
                    <a:lnTo>
                      <a:pt x="613" y="476"/>
                    </a:lnTo>
                    <a:lnTo>
                      <a:pt x="614" y="475"/>
                    </a:lnTo>
                    <a:lnTo>
                      <a:pt x="614" y="476"/>
                    </a:lnTo>
                    <a:lnTo>
                      <a:pt x="616" y="476"/>
                    </a:lnTo>
                    <a:lnTo>
                      <a:pt x="616" y="477"/>
                    </a:lnTo>
                    <a:lnTo>
                      <a:pt x="616" y="478"/>
                    </a:lnTo>
                    <a:lnTo>
                      <a:pt x="616" y="479"/>
                    </a:lnTo>
                    <a:lnTo>
                      <a:pt x="615" y="479"/>
                    </a:lnTo>
                    <a:lnTo>
                      <a:pt x="615" y="480"/>
                    </a:lnTo>
                    <a:lnTo>
                      <a:pt x="614" y="480"/>
                    </a:lnTo>
                    <a:lnTo>
                      <a:pt x="615" y="480"/>
                    </a:lnTo>
                    <a:lnTo>
                      <a:pt x="614" y="481"/>
                    </a:lnTo>
                    <a:lnTo>
                      <a:pt x="615" y="482"/>
                    </a:lnTo>
                    <a:lnTo>
                      <a:pt x="616" y="482"/>
                    </a:lnTo>
                    <a:lnTo>
                      <a:pt x="615" y="482"/>
                    </a:lnTo>
                    <a:lnTo>
                      <a:pt x="615" y="483"/>
                    </a:lnTo>
                    <a:lnTo>
                      <a:pt x="616" y="483"/>
                    </a:lnTo>
                    <a:lnTo>
                      <a:pt x="616" y="484"/>
                    </a:lnTo>
                    <a:lnTo>
                      <a:pt x="616" y="485"/>
                    </a:lnTo>
                    <a:lnTo>
                      <a:pt x="616" y="486"/>
                    </a:lnTo>
                    <a:lnTo>
                      <a:pt x="616" y="487"/>
                    </a:lnTo>
                    <a:lnTo>
                      <a:pt x="617" y="488"/>
                    </a:lnTo>
                    <a:lnTo>
                      <a:pt x="616" y="488"/>
                    </a:lnTo>
                    <a:lnTo>
                      <a:pt x="616" y="489"/>
                    </a:lnTo>
                    <a:lnTo>
                      <a:pt x="617" y="489"/>
                    </a:lnTo>
                    <a:lnTo>
                      <a:pt x="618" y="489"/>
                    </a:lnTo>
                    <a:lnTo>
                      <a:pt x="618" y="488"/>
                    </a:lnTo>
                    <a:lnTo>
                      <a:pt x="618" y="489"/>
                    </a:lnTo>
                    <a:lnTo>
                      <a:pt x="617" y="489"/>
                    </a:lnTo>
                    <a:lnTo>
                      <a:pt x="617" y="490"/>
                    </a:lnTo>
                    <a:lnTo>
                      <a:pt x="617" y="491"/>
                    </a:lnTo>
                    <a:lnTo>
                      <a:pt x="617" y="492"/>
                    </a:lnTo>
                    <a:lnTo>
                      <a:pt x="617" y="493"/>
                    </a:lnTo>
                    <a:lnTo>
                      <a:pt x="616" y="493"/>
                    </a:lnTo>
                    <a:lnTo>
                      <a:pt x="616" y="494"/>
                    </a:lnTo>
                    <a:lnTo>
                      <a:pt x="617" y="494"/>
                    </a:lnTo>
                    <a:lnTo>
                      <a:pt x="617" y="495"/>
                    </a:lnTo>
                    <a:lnTo>
                      <a:pt x="618" y="495"/>
                    </a:lnTo>
                    <a:lnTo>
                      <a:pt x="617" y="495"/>
                    </a:lnTo>
                    <a:lnTo>
                      <a:pt x="617" y="496"/>
                    </a:lnTo>
                    <a:lnTo>
                      <a:pt x="618" y="496"/>
                    </a:lnTo>
                    <a:lnTo>
                      <a:pt x="618" y="497"/>
                    </a:lnTo>
                    <a:lnTo>
                      <a:pt x="617" y="497"/>
                    </a:lnTo>
                    <a:lnTo>
                      <a:pt x="617" y="498"/>
                    </a:lnTo>
                    <a:lnTo>
                      <a:pt x="618" y="497"/>
                    </a:lnTo>
                    <a:lnTo>
                      <a:pt x="619" y="497"/>
                    </a:lnTo>
                    <a:lnTo>
                      <a:pt x="619" y="498"/>
                    </a:lnTo>
                    <a:lnTo>
                      <a:pt x="619" y="499"/>
                    </a:lnTo>
                    <a:lnTo>
                      <a:pt x="620" y="499"/>
                    </a:lnTo>
                    <a:lnTo>
                      <a:pt x="620" y="498"/>
                    </a:lnTo>
                    <a:lnTo>
                      <a:pt x="620" y="499"/>
                    </a:lnTo>
                    <a:lnTo>
                      <a:pt x="621" y="499"/>
                    </a:lnTo>
                    <a:lnTo>
                      <a:pt x="620" y="499"/>
                    </a:lnTo>
                    <a:lnTo>
                      <a:pt x="620" y="500"/>
                    </a:lnTo>
                    <a:lnTo>
                      <a:pt x="619" y="500"/>
                    </a:lnTo>
                    <a:lnTo>
                      <a:pt x="620" y="501"/>
                    </a:lnTo>
                    <a:lnTo>
                      <a:pt x="621" y="501"/>
                    </a:lnTo>
                    <a:lnTo>
                      <a:pt x="621" y="502"/>
                    </a:lnTo>
                    <a:lnTo>
                      <a:pt x="620" y="502"/>
                    </a:lnTo>
                    <a:lnTo>
                      <a:pt x="620" y="503"/>
                    </a:lnTo>
                    <a:lnTo>
                      <a:pt x="621" y="503"/>
                    </a:lnTo>
                    <a:lnTo>
                      <a:pt x="621" y="504"/>
                    </a:lnTo>
                    <a:lnTo>
                      <a:pt x="622" y="504"/>
                    </a:lnTo>
                    <a:lnTo>
                      <a:pt x="622" y="505"/>
                    </a:lnTo>
                    <a:lnTo>
                      <a:pt x="623" y="505"/>
                    </a:lnTo>
                    <a:lnTo>
                      <a:pt x="624" y="505"/>
                    </a:lnTo>
                    <a:lnTo>
                      <a:pt x="624" y="506"/>
                    </a:lnTo>
                    <a:lnTo>
                      <a:pt x="623" y="507"/>
                    </a:lnTo>
                    <a:lnTo>
                      <a:pt x="621" y="507"/>
                    </a:lnTo>
                    <a:lnTo>
                      <a:pt x="622" y="507"/>
                    </a:lnTo>
                    <a:lnTo>
                      <a:pt x="622" y="508"/>
                    </a:lnTo>
                    <a:lnTo>
                      <a:pt x="622" y="509"/>
                    </a:lnTo>
                    <a:lnTo>
                      <a:pt x="622" y="508"/>
                    </a:lnTo>
                    <a:lnTo>
                      <a:pt x="623" y="508"/>
                    </a:lnTo>
                    <a:lnTo>
                      <a:pt x="623" y="509"/>
                    </a:lnTo>
                    <a:lnTo>
                      <a:pt x="622" y="509"/>
                    </a:lnTo>
                    <a:lnTo>
                      <a:pt x="622" y="510"/>
                    </a:lnTo>
                    <a:lnTo>
                      <a:pt x="621" y="510"/>
                    </a:lnTo>
                    <a:lnTo>
                      <a:pt x="621" y="511"/>
                    </a:lnTo>
                    <a:lnTo>
                      <a:pt x="621" y="510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2"/>
                    </a:lnTo>
                    <a:lnTo>
                      <a:pt x="619" y="512"/>
                    </a:lnTo>
                    <a:lnTo>
                      <a:pt x="619" y="511"/>
                    </a:lnTo>
                    <a:lnTo>
                      <a:pt x="619" y="512"/>
                    </a:lnTo>
                    <a:lnTo>
                      <a:pt x="618" y="512"/>
                    </a:lnTo>
                    <a:lnTo>
                      <a:pt x="618" y="511"/>
                    </a:lnTo>
                    <a:lnTo>
                      <a:pt x="617" y="511"/>
                    </a:lnTo>
                    <a:lnTo>
                      <a:pt x="618" y="512"/>
                    </a:lnTo>
                    <a:lnTo>
                      <a:pt x="618" y="513"/>
                    </a:lnTo>
                    <a:lnTo>
                      <a:pt x="618" y="514"/>
                    </a:lnTo>
                    <a:lnTo>
                      <a:pt x="617" y="514"/>
                    </a:lnTo>
                    <a:lnTo>
                      <a:pt x="617" y="513"/>
                    </a:lnTo>
                    <a:lnTo>
                      <a:pt x="617" y="514"/>
                    </a:lnTo>
                    <a:lnTo>
                      <a:pt x="616" y="514"/>
                    </a:lnTo>
                    <a:lnTo>
                      <a:pt x="617" y="514"/>
                    </a:lnTo>
                    <a:lnTo>
                      <a:pt x="617" y="515"/>
                    </a:lnTo>
                    <a:lnTo>
                      <a:pt x="616" y="515"/>
                    </a:lnTo>
                    <a:lnTo>
                      <a:pt x="615" y="515"/>
                    </a:lnTo>
                    <a:lnTo>
                      <a:pt x="615" y="514"/>
                    </a:lnTo>
                    <a:lnTo>
                      <a:pt x="615" y="515"/>
                    </a:lnTo>
                    <a:lnTo>
                      <a:pt x="615" y="516"/>
                    </a:lnTo>
                    <a:lnTo>
                      <a:pt x="614" y="516"/>
                    </a:lnTo>
                    <a:lnTo>
                      <a:pt x="614" y="515"/>
                    </a:lnTo>
                    <a:lnTo>
                      <a:pt x="613" y="515"/>
                    </a:lnTo>
                    <a:lnTo>
                      <a:pt x="613" y="516"/>
                    </a:lnTo>
                    <a:lnTo>
                      <a:pt x="613" y="515"/>
                    </a:lnTo>
                    <a:lnTo>
                      <a:pt x="612" y="516"/>
                    </a:lnTo>
                    <a:lnTo>
                      <a:pt x="613" y="516"/>
                    </a:lnTo>
                    <a:lnTo>
                      <a:pt x="612" y="516"/>
                    </a:lnTo>
                    <a:lnTo>
                      <a:pt x="611" y="516"/>
                    </a:lnTo>
                    <a:lnTo>
                      <a:pt x="611" y="515"/>
                    </a:lnTo>
                    <a:lnTo>
                      <a:pt x="611" y="517"/>
                    </a:lnTo>
                    <a:lnTo>
                      <a:pt x="610" y="517"/>
                    </a:lnTo>
                    <a:lnTo>
                      <a:pt x="609" y="517"/>
                    </a:lnTo>
                    <a:lnTo>
                      <a:pt x="609" y="518"/>
                    </a:lnTo>
                    <a:lnTo>
                      <a:pt x="609" y="519"/>
                    </a:lnTo>
                    <a:lnTo>
                      <a:pt x="608" y="518"/>
                    </a:lnTo>
                    <a:lnTo>
                      <a:pt x="607" y="518"/>
                    </a:lnTo>
                    <a:lnTo>
                      <a:pt x="607" y="519"/>
                    </a:lnTo>
                    <a:lnTo>
                      <a:pt x="608" y="519"/>
                    </a:lnTo>
                    <a:lnTo>
                      <a:pt x="608" y="520"/>
                    </a:lnTo>
                    <a:lnTo>
                      <a:pt x="607" y="520"/>
                    </a:lnTo>
                    <a:lnTo>
                      <a:pt x="607" y="519"/>
                    </a:lnTo>
                    <a:lnTo>
                      <a:pt x="607" y="520"/>
                    </a:lnTo>
                    <a:lnTo>
                      <a:pt x="607" y="521"/>
                    </a:lnTo>
                    <a:lnTo>
                      <a:pt x="607" y="522"/>
                    </a:lnTo>
                    <a:lnTo>
                      <a:pt x="606" y="522"/>
                    </a:lnTo>
                    <a:lnTo>
                      <a:pt x="606" y="521"/>
                    </a:lnTo>
                    <a:lnTo>
                      <a:pt x="605" y="521"/>
                    </a:lnTo>
                    <a:lnTo>
                      <a:pt x="605" y="522"/>
                    </a:lnTo>
                    <a:lnTo>
                      <a:pt x="605" y="523"/>
                    </a:lnTo>
                    <a:lnTo>
                      <a:pt x="604" y="523"/>
                    </a:lnTo>
                    <a:lnTo>
                      <a:pt x="604" y="522"/>
                    </a:lnTo>
                    <a:lnTo>
                      <a:pt x="603" y="522"/>
                    </a:lnTo>
                    <a:lnTo>
                      <a:pt x="603" y="523"/>
                    </a:lnTo>
                    <a:lnTo>
                      <a:pt x="602" y="523"/>
                    </a:lnTo>
                    <a:lnTo>
                      <a:pt x="602" y="522"/>
                    </a:lnTo>
                    <a:lnTo>
                      <a:pt x="602" y="523"/>
                    </a:lnTo>
                    <a:lnTo>
                      <a:pt x="602" y="524"/>
                    </a:lnTo>
                    <a:lnTo>
                      <a:pt x="601" y="524"/>
                    </a:lnTo>
                    <a:lnTo>
                      <a:pt x="601" y="523"/>
                    </a:lnTo>
                    <a:lnTo>
                      <a:pt x="601" y="524"/>
                    </a:lnTo>
                    <a:lnTo>
                      <a:pt x="600" y="524"/>
                    </a:lnTo>
                    <a:lnTo>
                      <a:pt x="599" y="524"/>
                    </a:lnTo>
                    <a:lnTo>
                      <a:pt x="600" y="525"/>
                    </a:lnTo>
                    <a:lnTo>
                      <a:pt x="599" y="525"/>
                    </a:lnTo>
                    <a:lnTo>
                      <a:pt x="600" y="525"/>
                    </a:lnTo>
                    <a:lnTo>
                      <a:pt x="601" y="526"/>
                    </a:lnTo>
                    <a:lnTo>
                      <a:pt x="600" y="526"/>
                    </a:lnTo>
                    <a:lnTo>
                      <a:pt x="599" y="526"/>
                    </a:lnTo>
                    <a:lnTo>
                      <a:pt x="598" y="526"/>
                    </a:lnTo>
                    <a:lnTo>
                      <a:pt x="599" y="527"/>
                    </a:lnTo>
                    <a:lnTo>
                      <a:pt x="600" y="527"/>
                    </a:lnTo>
                    <a:lnTo>
                      <a:pt x="599" y="528"/>
                    </a:lnTo>
                    <a:lnTo>
                      <a:pt x="599" y="527"/>
                    </a:lnTo>
                    <a:lnTo>
                      <a:pt x="598" y="528"/>
                    </a:lnTo>
                    <a:lnTo>
                      <a:pt x="598" y="529"/>
                    </a:lnTo>
                    <a:lnTo>
                      <a:pt x="598" y="530"/>
                    </a:lnTo>
                    <a:lnTo>
                      <a:pt x="598" y="529"/>
                    </a:lnTo>
                    <a:lnTo>
                      <a:pt x="597" y="529"/>
                    </a:lnTo>
                    <a:lnTo>
                      <a:pt x="596" y="530"/>
                    </a:lnTo>
                    <a:lnTo>
                      <a:pt x="596" y="531"/>
                    </a:lnTo>
                    <a:lnTo>
                      <a:pt x="596" y="532"/>
                    </a:lnTo>
                    <a:lnTo>
                      <a:pt x="595" y="532"/>
                    </a:lnTo>
                    <a:lnTo>
                      <a:pt x="595" y="531"/>
                    </a:lnTo>
                    <a:lnTo>
                      <a:pt x="594" y="532"/>
                    </a:lnTo>
                    <a:lnTo>
                      <a:pt x="593" y="532"/>
                    </a:lnTo>
                    <a:lnTo>
                      <a:pt x="594" y="533"/>
                    </a:lnTo>
                    <a:lnTo>
                      <a:pt x="593" y="533"/>
                    </a:lnTo>
                    <a:lnTo>
                      <a:pt x="592" y="533"/>
                    </a:lnTo>
                    <a:lnTo>
                      <a:pt x="592" y="534"/>
                    </a:lnTo>
                    <a:lnTo>
                      <a:pt x="591" y="534"/>
                    </a:lnTo>
                    <a:lnTo>
                      <a:pt x="590" y="535"/>
                    </a:lnTo>
                    <a:lnTo>
                      <a:pt x="591" y="536"/>
                    </a:lnTo>
                    <a:lnTo>
                      <a:pt x="592" y="536"/>
                    </a:lnTo>
                    <a:lnTo>
                      <a:pt x="592" y="537"/>
                    </a:lnTo>
                    <a:lnTo>
                      <a:pt x="592" y="538"/>
                    </a:lnTo>
                    <a:lnTo>
                      <a:pt x="591" y="538"/>
                    </a:lnTo>
                    <a:lnTo>
                      <a:pt x="591" y="539"/>
                    </a:lnTo>
                    <a:lnTo>
                      <a:pt x="591" y="540"/>
                    </a:lnTo>
                    <a:lnTo>
                      <a:pt x="590" y="539"/>
                    </a:lnTo>
                    <a:lnTo>
                      <a:pt x="589" y="540"/>
                    </a:lnTo>
                    <a:lnTo>
                      <a:pt x="589" y="539"/>
                    </a:lnTo>
                    <a:lnTo>
                      <a:pt x="589" y="540"/>
                    </a:lnTo>
                    <a:lnTo>
                      <a:pt x="588" y="540"/>
                    </a:lnTo>
                    <a:lnTo>
                      <a:pt x="589" y="541"/>
                    </a:lnTo>
                    <a:lnTo>
                      <a:pt x="589" y="542"/>
                    </a:lnTo>
                    <a:lnTo>
                      <a:pt x="588" y="542"/>
                    </a:lnTo>
                    <a:lnTo>
                      <a:pt x="587" y="542"/>
                    </a:lnTo>
                    <a:lnTo>
                      <a:pt x="588" y="543"/>
                    </a:lnTo>
                    <a:lnTo>
                      <a:pt x="587" y="543"/>
                    </a:lnTo>
                    <a:lnTo>
                      <a:pt x="586" y="542"/>
                    </a:lnTo>
                    <a:lnTo>
                      <a:pt x="585" y="542"/>
                    </a:lnTo>
                    <a:lnTo>
                      <a:pt x="584" y="542"/>
                    </a:lnTo>
                    <a:lnTo>
                      <a:pt x="584" y="541"/>
                    </a:lnTo>
                    <a:lnTo>
                      <a:pt x="584" y="540"/>
                    </a:lnTo>
                    <a:lnTo>
                      <a:pt x="583" y="540"/>
                    </a:lnTo>
                    <a:lnTo>
                      <a:pt x="582" y="540"/>
                    </a:lnTo>
                    <a:lnTo>
                      <a:pt x="583" y="539"/>
                    </a:lnTo>
                    <a:lnTo>
                      <a:pt x="582" y="539"/>
                    </a:lnTo>
                    <a:lnTo>
                      <a:pt x="582" y="540"/>
                    </a:lnTo>
                    <a:lnTo>
                      <a:pt x="582" y="541"/>
                    </a:lnTo>
                    <a:lnTo>
                      <a:pt x="583" y="541"/>
                    </a:lnTo>
                    <a:lnTo>
                      <a:pt x="582" y="541"/>
                    </a:lnTo>
                    <a:lnTo>
                      <a:pt x="581" y="542"/>
                    </a:lnTo>
                    <a:lnTo>
                      <a:pt x="581" y="543"/>
                    </a:lnTo>
                    <a:lnTo>
                      <a:pt x="582" y="543"/>
                    </a:lnTo>
                    <a:lnTo>
                      <a:pt x="582" y="544"/>
                    </a:lnTo>
                    <a:lnTo>
                      <a:pt x="582" y="545"/>
                    </a:lnTo>
                    <a:lnTo>
                      <a:pt x="581" y="545"/>
                    </a:lnTo>
                    <a:lnTo>
                      <a:pt x="580" y="545"/>
                    </a:lnTo>
                    <a:lnTo>
                      <a:pt x="580" y="546"/>
                    </a:lnTo>
                    <a:lnTo>
                      <a:pt x="579" y="546"/>
                    </a:lnTo>
                    <a:lnTo>
                      <a:pt x="580" y="546"/>
                    </a:lnTo>
                    <a:lnTo>
                      <a:pt x="580" y="547"/>
                    </a:lnTo>
                    <a:lnTo>
                      <a:pt x="581" y="548"/>
                    </a:lnTo>
                    <a:lnTo>
                      <a:pt x="581" y="549"/>
                    </a:lnTo>
                    <a:lnTo>
                      <a:pt x="580" y="549"/>
                    </a:lnTo>
                    <a:lnTo>
                      <a:pt x="580" y="548"/>
                    </a:lnTo>
                    <a:lnTo>
                      <a:pt x="579" y="548"/>
                    </a:lnTo>
                    <a:lnTo>
                      <a:pt x="580" y="549"/>
                    </a:lnTo>
                    <a:lnTo>
                      <a:pt x="580" y="550"/>
                    </a:lnTo>
                    <a:lnTo>
                      <a:pt x="581" y="550"/>
                    </a:lnTo>
                    <a:lnTo>
                      <a:pt x="580" y="550"/>
                    </a:lnTo>
                    <a:lnTo>
                      <a:pt x="580" y="551"/>
                    </a:lnTo>
                    <a:lnTo>
                      <a:pt x="580" y="552"/>
                    </a:lnTo>
                    <a:lnTo>
                      <a:pt x="579" y="552"/>
                    </a:lnTo>
                    <a:lnTo>
                      <a:pt x="578" y="553"/>
                    </a:lnTo>
                    <a:lnTo>
                      <a:pt x="579" y="553"/>
                    </a:lnTo>
                    <a:lnTo>
                      <a:pt x="580" y="553"/>
                    </a:lnTo>
                    <a:lnTo>
                      <a:pt x="581" y="553"/>
                    </a:lnTo>
                    <a:lnTo>
                      <a:pt x="581" y="554"/>
                    </a:lnTo>
                    <a:lnTo>
                      <a:pt x="581" y="555"/>
                    </a:lnTo>
                    <a:lnTo>
                      <a:pt x="582" y="556"/>
                    </a:lnTo>
                    <a:lnTo>
                      <a:pt x="582" y="557"/>
                    </a:lnTo>
                    <a:lnTo>
                      <a:pt x="582" y="558"/>
                    </a:lnTo>
                    <a:lnTo>
                      <a:pt x="582" y="559"/>
                    </a:lnTo>
                    <a:lnTo>
                      <a:pt x="582" y="560"/>
                    </a:lnTo>
                    <a:lnTo>
                      <a:pt x="583" y="561"/>
                    </a:lnTo>
                    <a:lnTo>
                      <a:pt x="584" y="559"/>
                    </a:lnTo>
                    <a:lnTo>
                      <a:pt x="585" y="560"/>
                    </a:lnTo>
                    <a:lnTo>
                      <a:pt x="585" y="561"/>
                    </a:lnTo>
                    <a:lnTo>
                      <a:pt x="585" y="562"/>
                    </a:lnTo>
                    <a:lnTo>
                      <a:pt x="586" y="562"/>
                    </a:lnTo>
                    <a:lnTo>
                      <a:pt x="587" y="562"/>
                    </a:lnTo>
                    <a:lnTo>
                      <a:pt x="588" y="562"/>
                    </a:lnTo>
                    <a:lnTo>
                      <a:pt x="588" y="561"/>
                    </a:lnTo>
                    <a:lnTo>
                      <a:pt x="589" y="561"/>
                    </a:lnTo>
                    <a:lnTo>
                      <a:pt x="591" y="561"/>
                    </a:lnTo>
                    <a:lnTo>
                      <a:pt x="592" y="561"/>
                    </a:lnTo>
                    <a:lnTo>
                      <a:pt x="592" y="560"/>
                    </a:lnTo>
                    <a:lnTo>
                      <a:pt x="593" y="560"/>
                    </a:lnTo>
                    <a:lnTo>
                      <a:pt x="594" y="560"/>
                    </a:lnTo>
                    <a:lnTo>
                      <a:pt x="594" y="561"/>
                    </a:lnTo>
                    <a:lnTo>
                      <a:pt x="595" y="561"/>
                    </a:lnTo>
                    <a:lnTo>
                      <a:pt x="597" y="562"/>
                    </a:lnTo>
                    <a:lnTo>
                      <a:pt x="598" y="562"/>
                    </a:lnTo>
                    <a:lnTo>
                      <a:pt x="599" y="562"/>
                    </a:lnTo>
                    <a:lnTo>
                      <a:pt x="600" y="562"/>
                    </a:lnTo>
                    <a:lnTo>
                      <a:pt x="600" y="563"/>
                    </a:lnTo>
                    <a:lnTo>
                      <a:pt x="601" y="564"/>
                    </a:lnTo>
                    <a:lnTo>
                      <a:pt x="601" y="565"/>
                    </a:lnTo>
                    <a:lnTo>
                      <a:pt x="601" y="566"/>
                    </a:lnTo>
                    <a:lnTo>
                      <a:pt x="603" y="567"/>
                    </a:lnTo>
                    <a:lnTo>
                      <a:pt x="604" y="568"/>
                    </a:lnTo>
                    <a:lnTo>
                      <a:pt x="604" y="569"/>
                    </a:lnTo>
                    <a:lnTo>
                      <a:pt x="604" y="570"/>
                    </a:lnTo>
                    <a:lnTo>
                      <a:pt x="605" y="571"/>
                    </a:lnTo>
                    <a:lnTo>
                      <a:pt x="605" y="572"/>
                    </a:lnTo>
                    <a:lnTo>
                      <a:pt x="605" y="573"/>
                    </a:lnTo>
                    <a:lnTo>
                      <a:pt x="605" y="574"/>
                    </a:lnTo>
                    <a:lnTo>
                      <a:pt x="604" y="574"/>
                    </a:lnTo>
                    <a:lnTo>
                      <a:pt x="604" y="575"/>
                    </a:lnTo>
                    <a:lnTo>
                      <a:pt x="603" y="576"/>
                    </a:lnTo>
                    <a:lnTo>
                      <a:pt x="604" y="576"/>
                    </a:lnTo>
                    <a:lnTo>
                      <a:pt x="603" y="576"/>
                    </a:lnTo>
                    <a:lnTo>
                      <a:pt x="604" y="577"/>
                    </a:lnTo>
                    <a:lnTo>
                      <a:pt x="604" y="578"/>
                    </a:lnTo>
                    <a:lnTo>
                      <a:pt x="603" y="579"/>
                    </a:lnTo>
                    <a:lnTo>
                      <a:pt x="602" y="579"/>
                    </a:lnTo>
                    <a:lnTo>
                      <a:pt x="601" y="579"/>
                    </a:lnTo>
                    <a:lnTo>
                      <a:pt x="601" y="580"/>
                    </a:lnTo>
                    <a:lnTo>
                      <a:pt x="600" y="580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600" y="582"/>
                    </a:lnTo>
                    <a:lnTo>
                      <a:pt x="599" y="582"/>
                    </a:lnTo>
                    <a:lnTo>
                      <a:pt x="599" y="583"/>
                    </a:lnTo>
                    <a:lnTo>
                      <a:pt x="598" y="583"/>
                    </a:lnTo>
                    <a:lnTo>
                      <a:pt x="598" y="584"/>
                    </a:lnTo>
                    <a:lnTo>
                      <a:pt x="597" y="584"/>
                    </a:lnTo>
                    <a:lnTo>
                      <a:pt x="597" y="585"/>
                    </a:lnTo>
                    <a:lnTo>
                      <a:pt x="596" y="585"/>
                    </a:lnTo>
                    <a:lnTo>
                      <a:pt x="596" y="586"/>
                    </a:lnTo>
                    <a:lnTo>
                      <a:pt x="597" y="586"/>
                    </a:lnTo>
                    <a:lnTo>
                      <a:pt x="597" y="587"/>
                    </a:lnTo>
                    <a:lnTo>
                      <a:pt x="597" y="588"/>
                    </a:lnTo>
                    <a:lnTo>
                      <a:pt x="596" y="588"/>
                    </a:lnTo>
                    <a:lnTo>
                      <a:pt x="596" y="589"/>
                    </a:lnTo>
                    <a:lnTo>
                      <a:pt x="595" y="589"/>
                    </a:lnTo>
                    <a:lnTo>
                      <a:pt x="595" y="590"/>
                    </a:lnTo>
                    <a:lnTo>
                      <a:pt x="595" y="591"/>
                    </a:lnTo>
                    <a:lnTo>
                      <a:pt x="594" y="591"/>
                    </a:lnTo>
                    <a:lnTo>
                      <a:pt x="595" y="592"/>
                    </a:lnTo>
                    <a:lnTo>
                      <a:pt x="595" y="593"/>
                    </a:lnTo>
                    <a:lnTo>
                      <a:pt x="594" y="593"/>
                    </a:lnTo>
                    <a:lnTo>
                      <a:pt x="593" y="594"/>
                    </a:lnTo>
                    <a:lnTo>
                      <a:pt x="593" y="595"/>
                    </a:lnTo>
                    <a:lnTo>
                      <a:pt x="594" y="595"/>
                    </a:lnTo>
                    <a:lnTo>
                      <a:pt x="594" y="596"/>
                    </a:lnTo>
                    <a:lnTo>
                      <a:pt x="594" y="597"/>
                    </a:lnTo>
                    <a:lnTo>
                      <a:pt x="594" y="598"/>
                    </a:lnTo>
                    <a:lnTo>
                      <a:pt x="594" y="599"/>
                    </a:lnTo>
                    <a:lnTo>
                      <a:pt x="594" y="600"/>
                    </a:lnTo>
                    <a:lnTo>
                      <a:pt x="594" y="601"/>
                    </a:lnTo>
                    <a:lnTo>
                      <a:pt x="595" y="601"/>
                    </a:lnTo>
                    <a:lnTo>
                      <a:pt x="595" y="602"/>
                    </a:lnTo>
                    <a:lnTo>
                      <a:pt x="595" y="603"/>
                    </a:lnTo>
                    <a:lnTo>
                      <a:pt x="596" y="603"/>
                    </a:lnTo>
                    <a:lnTo>
                      <a:pt x="595" y="603"/>
                    </a:lnTo>
                    <a:lnTo>
                      <a:pt x="595" y="604"/>
                    </a:lnTo>
                    <a:lnTo>
                      <a:pt x="595" y="605"/>
                    </a:lnTo>
                    <a:lnTo>
                      <a:pt x="595" y="606"/>
                    </a:lnTo>
                    <a:lnTo>
                      <a:pt x="596" y="606"/>
                    </a:lnTo>
                    <a:lnTo>
                      <a:pt x="596" y="605"/>
                    </a:lnTo>
                    <a:lnTo>
                      <a:pt x="596" y="606"/>
                    </a:lnTo>
                    <a:lnTo>
                      <a:pt x="596" y="607"/>
                    </a:lnTo>
                    <a:lnTo>
                      <a:pt x="596" y="608"/>
                    </a:lnTo>
                    <a:lnTo>
                      <a:pt x="597" y="608"/>
                    </a:lnTo>
                    <a:lnTo>
                      <a:pt x="598" y="609"/>
                    </a:lnTo>
                    <a:lnTo>
                      <a:pt x="598" y="610"/>
                    </a:lnTo>
                    <a:lnTo>
                      <a:pt x="597" y="610"/>
                    </a:lnTo>
                    <a:lnTo>
                      <a:pt x="597" y="611"/>
                    </a:lnTo>
                    <a:lnTo>
                      <a:pt x="597" y="612"/>
                    </a:lnTo>
                    <a:lnTo>
                      <a:pt x="598" y="613"/>
                    </a:lnTo>
                    <a:lnTo>
                      <a:pt x="599" y="613"/>
                    </a:lnTo>
                    <a:lnTo>
                      <a:pt x="599" y="614"/>
                    </a:lnTo>
                    <a:lnTo>
                      <a:pt x="599" y="615"/>
                    </a:lnTo>
                    <a:lnTo>
                      <a:pt x="598" y="615"/>
                    </a:lnTo>
                    <a:lnTo>
                      <a:pt x="599" y="616"/>
                    </a:lnTo>
                    <a:lnTo>
                      <a:pt x="599" y="617"/>
                    </a:lnTo>
                    <a:lnTo>
                      <a:pt x="600" y="617"/>
                    </a:lnTo>
                    <a:lnTo>
                      <a:pt x="600" y="618"/>
                    </a:lnTo>
                    <a:lnTo>
                      <a:pt x="600" y="619"/>
                    </a:lnTo>
                    <a:lnTo>
                      <a:pt x="599" y="619"/>
                    </a:lnTo>
                    <a:lnTo>
                      <a:pt x="598" y="619"/>
                    </a:lnTo>
                    <a:lnTo>
                      <a:pt x="598" y="620"/>
                    </a:lnTo>
                    <a:lnTo>
                      <a:pt x="597" y="620"/>
                    </a:lnTo>
                    <a:lnTo>
                      <a:pt x="596" y="620"/>
                    </a:lnTo>
                    <a:lnTo>
                      <a:pt x="595" y="620"/>
                    </a:lnTo>
                    <a:lnTo>
                      <a:pt x="595" y="621"/>
                    </a:lnTo>
                    <a:lnTo>
                      <a:pt x="594" y="621"/>
                    </a:lnTo>
                    <a:lnTo>
                      <a:pt x="594" y="622"/>
                    </a:lnTo>
                    <a:lnTo>
                      <a:pt x="593" y="622"/>
                    </a:lnTo>
                    <a:lnTo>
                      <a:pt x="593" y="621"/>
                    </a:lnTo>
                    <a:lnTo>
                      <a:pt x="592" y="621"/>
                    </a:lnTo>
                    <a:lnTo>
                      <a:pt x="592" y="622"/>
                    </a:lnTo>
                    <a:lnTo>
                      <a:pt x="592" y="623"/>
                    </a:lnTo>
                    <a:lnTo>
                      <a:pt x="591" y="624"/>
                    </a:lnTo>
                    <a:lnTo>
                      <a:pt x="590" y="624"/>
                    </a:lnTo>
                    <a:lnTo>
                      <a:pt x="589" y="624"/>
                    </a:lnTo>
                    <a:lnTo>
                      <a:pt x="589" y="625"/>
                    </a:lnTo>
                    <a:lnTo>
                      <a:pt x="589" y="624"/>
                    </a:lnTo>
                    <a:lnTo>
                      <a:pt x="588" y="624"/>
                    </a:lnTo>
                    <a:lnTo>
                      <a:pt x="588" y="625"/>
                    </a:lnTo>
                    <a:lnTo>
                      <a:pt x="588" y="626"/>
                    </a:lnTo>
                    <a:lnTo>
                      <a:pt x="587" y="626"/>
                    </a:lnTo>
                    <a:lnTo>
                      <a:pt x="588" y="626"/>
                    </a:lnTo>
                    <a:lnTo>
                      <a:pt x="588" y="627"/>
                    </a:lnTo>
                    <a:lnTo>
                      <a:pt x="587" y="627"/>
                    </a:lnTo>
                    <a:lnTo>
                      <a:pt x="586" y="627"/>
                    </a:lnTo>
                    <a:lnTo>
                      <a:pt x="585" y="626"/>
                    </a:lnTo>
                    <a:lnTo>
                      <a:pt x="585" y="627"/>
                    </a:lnTo>
                    <a:lnTo>
                      <a:pt x="584" y="628"/>
                    </a:lnTo>
                    <a:lnTo>
                      <a:pt x="585" y="629"/>
                    </a:lnTo>
                    <a:lnTo>
                      <a:pt x="584" y="629"/>
                    </a:lnTo>
                    <a:lnTo>
                      <a:pt x="583" y="628"/>
                    </a:lnTo>
                    <a:lnTo>
                      <a:pt x="582" y="628"/>
                    </a:lnTo>
                    <a:lnTo>
                      <a:pt x="582" y="629"/>
                    </a:lnTo>
                    <a:lnTo>
                      <a:pt x="581" y="630"/>
                    </a:lnTo>
                    <a:lnTo>
                      <a:pt x="580" y="630"/>
                    </a:lnTo>
                    <a:lnTo>
                      <a:pt x="579" y="630"/>
                    </a:lnTo>
                    <a:lnTo>
                      <a:pt x="579" y="631"/>
                    </a:lnTo>
                    <a:lnTo>
                      <a:pt x="578" y="631"/>
                    </a:lnTo>
                    <a:lnTo>
                      <a:pt x="579" y="632"/>
                    </a:lnTo>
                    <a:lnTo>
                      <a:pt x="578" y="632"/>
                    </a:lnTo>
                    <a:lnTo>
                      <a:pt x="577" y="632"/>
                    </a:lnTo>
                    <a:lnTo>
                      <a:pt x="577" y="631"/>
                    </a:lnTo>
                    <a:lnTo>
                      <a:pt x="576" y="632"/>
                    </a:lnTo>
                    <a:lnTo>
                      <a:pt x="575" y="632"/>
                    </a:lnTo>
                    <a:lnTo>
                      <a:pt x="575" y="633"/>
                    </a:lnTo>
                    <a:lnTo>
                      <a:pt x="574" y="634"/>
                    </a:lnTo>
                    <a:lnTo>
                      <a:pt x="574" y="635"/>
                    </a:lnTo>
                    <a:lnTo>
                      <a:pt x="573" y="635"/>
                    </a:lnTo>
                    <a:lnTo>
                      <a:pt x="573" y="634"/>
                    </a:lnTo>
                    <a:lnTo>
                      <a:pt x="573" y="633"/>
                    </a:lnTo>
                    <a:lnTo>
                      <a:pt x="573" y="632"/>
                    </a:lnTo>
                    <a:lnTo>
                      <a:pt x="574" y="632"/>
                    </a:lnTo>
                    <a:lnTo>
                      <a:pt x="574" y="631"/>
                    </a:lnTo>
                    <a:lnTo>
                      <a:pt x="573" y="631"/>
                    </a:lnTo>
                    <a:lnTo>
                      <a:pt x="573" y="632"/>
                    </a:lnTo>
                    <a:lnTo>
                      <a:pt x="572" y="632"/>
                    </a:lnTo>
                    <a:lnTo>
                      <a:pt x="571" y="633"/>
                    </a:lnTo>
                    <a:lnTo>
                      <a:pt x="570" y="632"/>
                    </a:lnTo>
                    <a:lnTo>
                      <a:pt x="570" y="633"/>
                    </a:lnTo>
                    <a:lnTo>
                      <a:pt x="570" y="634"/>
                    </a:lnTo>
                    <a:lnTo>
                      <a:pt x="569" y="634"/>
                    </a:lnTo>
                    <a:lnTo>
                      <a:pt x="568" y="634"/>
                    </a:lnTo>
                    <a:lnTo>
                      <a:pt x="568" y="635"/>
                    </a:lnTo>
                    <a:lnTo>
                      <a:pt x="569" y="635"/>
                    </a:lnTo>
                    <a:lnTo>
                      <a:pt x="568" y="635"/>
                    </a:lnTo>
                    <a:lnTo>
                      <a:pt x="567" y="636"/>
                    </a:lnTo>
                    <a:lnTo>
                      <a:pt x="566" y="636"/>
                    </a:lnTo>
                    <a:lnTo>
                      <a:pt x="566" y="637"/>
                    </a:lnTo>
                    <a:lnTo>
                      <a:pt x="567" y="638"/>
                    </a:lnTo>
                    <a:lnTo>
                      <a:pt x="566" y="638"/>
                    </a:lnTo>
                    <a:lnTo>
                      <a:pt x="565" y="638"/>
                    </a:lnTo>
                    <a:lnTo>
                      <a:pt x="565" y="637"/>
                    </a:lnTo>
                    <a:lnTo>
                      <a:pt x="564" y="638"/>
                    </a:lnTo>
                    <a:lnTo>
                      <a:pt x="565" y="638"/>
                    </a:lnTo>
                    <a:lnTo>
                      <a:pt x="565" y="639"/>
                    </a:lnTo>
                    <a:lnTo>
                      <a:pt x="564" y="639"/>
                    </a:lnTo>
                    <a:lnTo>
                      <a:pt x="563" y="640"/>
                    </a:lnTo>
                    <a:lnTo>
                      <a:pt x="563" y="641"/>
                    </a:lnTo>
                    <a:lnTo>
                      <a:pt x="564" y="642"/>
                    </a:lnTo>
                    <a:lnTo>
                      <a:pt x="564" y="643"/>
                    </a:lnTo>
                    <a:lnTo>
                      <a:pt x="565" y="643"/>
                    </a:lnTo>
                    <a:lnTo>
                      <a:pt x="565" y="644"/>
                    </a:lnTo>
                    <a:lnTo>
                      <a:pt x="564" y="644"/>
                    </a:lnTo>
                    <a:lnTo>
                      <a:pt x="563" y="646"/>
                    </a:lnTo>
                    <a:lnTo>
                      <a:pt x="563" y="645"/>
                    </a:lnTo>
                    <a:lnTo>
                      <a:pt x="561" y="646"/>
                    </a:lnTo>
                    <a:lnTo>
                      <a:pt x="562" y="645"/>
                    </a:lnTo>
                    <a:lnTo>
                      <a:pt x="561" y="645"/>
                    </a:lnTo>
                    <a:lnTo>
                      <a:pt x="560" y="645"/>
                    </a:lnTo>
                    <a:lnTo>
                      <a:pt x="560" y="647"/>
                    </a:lnTo>
                    <a:lnTo>
                      <a:pt x="559" y="648"/>
                    </a:lnTo>
                    <a:lnTo>
                      <a:pt x="558" y="648"/>
                    </a:lnTo>
                    <a:lnTo>
                      <a:pt x="558" y="647"/>
                    </a:lnTo>
                    <a:lnTo>
                      <a:pt x="557" y="648"/>
                    </a:lnTo>
                    <a:lnTo>
                      <a:pt x="556" y="650"/>
                    </a:lnTo>
                    <a:lnTo>
                      <a:pt x="555" y="650"/>
                    </a:lnTo>
                    <a:lnTo>
                      <a:pt x="554" y="648"/>
                    </a:lnTo>
                    <a:lnTo>
                      <a:pt x="553" y="648"/>
                    </a:lnTo>
                    <a:lnTo>
                      <a:pt x="552" y="648"/>
                    </a:lnTo>
                    <a:lnTo>
                      <a:pt x="552" y="649"/>
                    </a:lnTo>
                    <a:lnTo>
                      <a:pt x="553" y="649"/>
                    </a:lnTo>
                    <a:lnTo>
                      <a:pt x="552" y="650"/>
                    </a:lnTo>
                    <a:lnTo>
                      <a:pt x="552" y="649"/>
                    </a:lnTo>
                    <a:lnTo>
                      <a:pt x="551" y="650"/>
                    </a:lnTo>
                    <a:lnTo>
                      <a:pt x="550" y="651"/>
                    </a:lnTo>
                    <a:lnTo>
                      <a:pt x="550" y="652"/>
                    </a:lnTo>
                    <a:lnTo>
                      <a:pt x="551" y="652"/>
                    </a:lnTo>
                    <a:lnTo>
                      <a:pt x="551" y="653"/>
                    </a:lnTo>
                    <a:lnTo>
                      <a:pt x="550" y="653"/>
                    </a:lnTo>
                    <a:lnTo>
                      <a:pt x="549" y="653"/>
                    </a:lnTo>
                    <a:lnTo>
                      <a:pt x="548" y="653"/>
                    </a:lnTo>
                    <a:lnTo>
                      <a:pt x="548" y="654"/>
                    </a:lnTo>
                    <a:lnTo>
                      <a:pt x="547" y="654"/>
                    </a:lnTo>
                    <a:lnTo>
                      <a:pt x="547" y="653"/>
                    </a:lnTo>
                    <a:lnTo>
                      <a:pt x="546" y="653"/>
                    </a:lnTo>
                    <a:lnTo>
                      <a:pt x="546" y="652"/>
                    </a:lnTo>
                    <a:lnTo>
                      <a:pt x="545" y="652"/>
                    </a:lnTo>
                    <a:lnTo>
                      <a:pt x="545" y="651"/>
                    </a:lnTo>
                    <a:lnTo>
                      <a:pt x="544" y="651"/>
                    </a:lnTo>
                    <a:lnTo>
                      <a:pt x="544" y="652"/>
                    </a:lnTo>
                    <a:lnTo>
                      <a:pt x="542" y="652"/>
                    </a:lnTo>
                    <a:lnTo>
                      <a:pt x="542" y="653"/>
                    </a:lnTo>
                    <a:lnTo>
                      <a:pt x="542" y="654"/>
                    </a:lnTo>
                    <a:lnTo>
                      <a:pt x="542" y="655"/>
                    </a:lnTo>
                    <a:lnTo>
                      <a:pt x="542" y="656"/>
                    </a:lnTo>
                    <a:lnTo>
                      <a:pt x="542" y="657"/>
                    </a:lnTo>
                    <a:lnTo>
                      <a:pt x="541" y="657"/>
                    </a:lnTo>
                    <a:lnTo>
                      <a:pt x="540" y="655"/>
                    </a:lnTo>
                    <a:lnTo>
                      <a:pt x="539" y="655"/>
                    </a:lnTo>
                    <a:lnTo>
                      <a:pt x="539" y="656"/>
                    </a:lnTo>
                    <a:lnTo>
                      <a:pt x="539" y="657"/>
                    </a:lnTo>
                    <a:lnTo>
                      <a:pt x="538" y="657"/>
                    </a:lnTo>
                    <a:lnTo>
                      <a:pt x="539" y="657"/>
                    </a:lnTo>
                    <a:lnTo>
                      <a:pt x="539" y="658"/>
                    </a:lnTo>
                    <a:lnTo>
                      <a:pt x="538" y="659"/>
                    </a:lnTo>
                    <a:lnTo>
                      <a:pt x="537" y="659"/>
                    </a:lnTo>
                    <a:lnTo>
                      <a:pt x="537" y="658"/>
                    </a:lnTo>
                    <a:lnTo>
                      <a:pt x="536" y="658"/>
                    </a:lnTo>
                    <a:lnTo>
                      <a:pt x="536" y="659"/>
                    </a:lnTo>
                    <a:lnTo>
                      <a:pt x="535" y="658"/>
                    </a:lnTo>
                    <a:lnTo>
                      <a:pt x="534" y="658"/>
                    </a:lnTo>
                    <a:lnTo>
                      <a:pt x="533" y="658"/>
                    </a:lnTo>
                    <a:lnTo>
                      <a:pt x="532" y="658"/>
                    </a:lnTo>
                    <a:lnTo>
                      <a:pt x="532" y="659"/>
                    </a:lnTo>
                    <a:lnTo>
                      <a:pt x="532" y="660"/>
                    </a:lnTo>
                    <a:lnTo>
                      <a:pt x="531" y="660"/>
                    </a:lnTo>
                    <a:lnTo>
                      <a:pt x="530" y="660"/>
                    </a:lnTo>
                    <a:lnTo>
                      <a:pt x="530" y="661"/>
                    </a:lnTo>
                    <a:lnTo>
                      <a:pt x="529" y="661"/>
                    </a:lnTo>
                    <a:lnTo>
                      <a:pt x="529" y="660"/>
                    </a:lnTo>
                    <a:lnTo>
                      <a:pt x="529" y="659"/>
                    </a:lnTo>
                    <a:lnTo>
                      <a:pt x="529" y="658"/>
                    </a:lnTo>
                    <a:lnTo>
                      <a:pt x="528" y="658"/>
                    </a:lnTo>
                    <a:lnTo>
                      <a:pt x="527" y="658"/>
                    </a:lnTo>
                    <a:lnTo>
                      <a:pt x="527" y="657"/>
                    </a:lnTo>
                    <a:lnTo>
                      <a:pt x="527" y="656"/>
                    </a:lnTo>
                    <a:lnTo>
                      <a:pt x="528" y="656"/>
                    </a:lnTo>
                    <a:lnTo>
                      <a:pt x="527" y="655"/>
                    </a:lnTo>
                    <a:lnTo>
                      <a:pt x="526" y="655"/>
                    </a:lnTo>
                    <a:lnTo>
                      <a:pt x="525" y="656"/>
                    </a:lnTo>
                    <a:lnTo>
                      <a:pt x="524" y="655"/>
                    </a:lnTo>
                    <a:lnTo>
                      <a:pt x="524" y="654"/>
                    </a:lnTo>
                    <a:lnTo>
                      <a:pt x="523" y="654"/>
                    </a:lnTo>
                    <a:lnTo>
                      <a:pt x="523" y="653"/>
                    </a:lnTo>
                    <a:lnTo>
                      <a:pt x="522" y="653"/>
                    </a:lnTo>
                    <a:lnTo>
                      <a:pt x="521" y="653"/>
                    </a:lnTo>
                    <a:lnTo>
                      <a:pt x="521" y="652"/>
                    </a:lnTo>
                    <a:lnTo>
                      <a:pt x="520" y="651"/>
                    </a:lnTo>
                    <a:lnTo>
                      <a:pt x="519" y="651"/>
                    </a:lnTo>
                    <a:lnTo>
                      <a:pt x="519" y="652"/>
                    </a:lnTo>
                    <a:lnTo>
                      <a:pt x="518" y="652"/>
                    </a:lnTo>
                    <a:lnTo>
                      <a:pt x="516" y="652"/>
                    </a:lnTo>
                    <a:lnTo>
                      <a:pt x="515" y="652"/>
                    </a:lnTo>
                    <a:lnTo>
                      <a:pt x="514" y="651"/>
                    </a:lnTo>
                    <a:lnTo>
                      <a:pt x="513" y="651"/>
                    </a:lnTo>
                    <a:lnTo>
                      <a:pt x="513" y="650"/>
                    </a:lnTo>
                    <a:lnTo>
                      <a:pt x="512" y="650"/>
                    </a:lnTo>
                    <a:lnTo>
                      <a:pt x="511" y="650"/>
                    </a:lnTo>
                    <a:lnTo>
                      <a:pt x="511" y="649"/>
                    </a:lnTo>
                    <a:lnTo>
                      <a:pt x="510" y="648"/>
                    </a:lnTo>
                    <a:lnTo>
                      <a:pt x="510" y="647"/>
                    </a:lnTo>
                    <a:lnTo>
                      <a:pt x="510" y="646"/>
                    </a:lnTo>
                    <a:lnTo>
                      <a:pt x="509" y="645"/>
                    </a:lnTo>
                    <a:lnTo>
                      <a:pt x="509" y="646"/>
                    </a:lnTo>
                    <a:lnTo>
                      <a:pt x="508" y="645"/>
                    </a:lnTo>
                    <a:lnTo>
                      <a:pt x="507" y="645"/>
                    </a:lnTo>
                    <a:lnTo>
                      <a:pt x="506" y="644"/>
                    </a:lnTo>
                    <a:lnTo>
                      <a:pt x="506" y="645"/>
                    </a:lnTo>
                    <a:lnTo>
                      <a:pt x="505" y="644"/>
                    </a:lnTo>
                    <a:lnTo>
                      <a:pt x="504" y="644"/>
                    </a:lnTo>
                    <a:lnTo>
                      <a:pt x="503" y="644"/>
                    </a:lnTo>
                    <a:lnTo>
                      <a:pt x="503" y="643"/>
                    </a:lnTo>
                    <a:lnTo>
                      <a:pt x="504" y="642"/>
                    </a:lnTo>
                    <a:lnTo>
                      <a:pt x="501" y="642"/>
                    </a:lnTo>
                    <a:lnTo>
                      <a:pt x="500" y="642"/>
                    </a:lnTo>
                    <a:lnTo>
                      <a:pt x="500" y="641"/>
                    </a:lnTo>
                    <a:lnTo>
                      <a:pt x="500" y="640"/>
                    </a:lnTo>
                    <a:lnTo>
                      <a:pt x="499" y="640"/>
                    </a:lnTo>
                    <a:lnTo>
                      <a:pt x="498" y="640"/>
                    </a:lnTo>
                    <a:lnTo>
                      <a:pt x="498" y="641"/>
                    </a:lnTo>
                    <a:lnTo>
                      <a:pt x="497" y="642"/>
                    </a:lnTo>
                    <a:lnTo>
                      <a:pt x="497" y="643"/>
                    </a:lnTo>
                    <a:lnTo>
                      <a:pt x="495" y="643"/>
                    </a:lnTo>
                    <a:lnTo>
                      <a:pt x="494" y="644"/>
                    </a:lnTo>
                    <a:lnTo>
                      <a:pt x="494" y="645"/>
                    </a:lnTo>
                    <a:lnTo>
                      <a:pt x="495" y="645"/>
                    </a:lnTo>
                    <a:lnTo>
                      <a:pt x="495" y="646"/>
                    </a:lnTo>
                    <a:lnTo>
                      <a:pt x="494" y="646"/>
                    </a:lnTo>
                    <a:lnTo>
                      <a:pt x="493" y="646"/>
                    </a:lnTo>
                    <a:lnTo>
                      <a:pt x="491" y="644"/>
                    </a:lnTo>
                    <a:lnTo>
                      <a:pt x="490" y="644"/>
                    </a:lnTo>
                    <a:lnTo>
                      <a:pt x="489" y="644"/>
                    </a:lnTo>
                    <a:lnTo>
                      <a:pt x="487" y="644"/>
                    </a:lnTo>
                    <a:lnTo>
                      <a:pt x="486" y="644"/>
                    </a:lnTo>
                    <a:lnTo>
                      <a:pt x="485" y="644"/>
                    </a:lnTo>
                    <a:lnTo>
                      <a:pt x="485" y="643"/>
                    </a:lnTo>
                    <a:lnTo>
                      <a:pt x="485" y="642"/>
                    </a:lnTo>
                    <a:lnTo>
                      <a:pt x="484" y="642"/>
                    </a:lnTo>
                    <a:lnTo>
                      <a:pt x="484" y="643"/>
                    </a:lnTo>
                    <a:lnTo>
                      <a:pt x="483" y="643"/>
                    </a:lnTo>
                    <a:lnTo>
                      <a:pt x="482" y="643"/>
                    </a:lnTo>
                    <a:lnTo>
                      <a:pt x="482" y="642"/>
                    </a:lnTo>
                    <a:lnTo>
                      <a:pt x="481" y="642"/>
                    </a:lnTo>
                    <a:lnTo>
                      <a:pt x="480" y="643"/>
                    </a:lnTo>
                    <a:lnTo>
                      <a:pt x="479" y="644"/>
                    </a:lnTo>
                    <a:lnTo>
                      <a:pt x="478" y="644"/>
                    </a:lnTo>
                    <a:lnTo>
                      <a:pt x="477" y="645"/>
                    </a:lnTo>
                    <a:lnTo>
                      <a:pt x="477" y="644"/>
                    </a:lnTo>
                    <a:lnTo>
                      <a:pt x="477" y="643"/>
                    </a:lnTo>
                    <a:lnTo>
                      <a:pt x="477" y="642"/>
                    </a:lnTo>
                    <a:lnTo>
                      <a:pt x="477" y="641"/>
                    </a:lnTo>
                    <a:lnTo>
                      <a:pt x="476" y="641"/>
                    </a:lnTo>
                    <a:lnTo>
                      <a:pt x="475" y="642"/>
                    </a:lnTo>
                    <a:lnTo>
                      <a:pt x="474" y="642"/>
                    </a:lnTo>
                    <a:lnTo>
                      <a:pt x="473" y="641"/>
                    </a:lnTo>
                    <a:lnTo>
                      <a:pt x="472" y="641"/>
                    </a:lnTo>
                    <a:lnTo>
                      <a:pt x="471" y="640"/>
                    </a:lnTo>
                    <a:lnTo>
                      <a:pt x="470" y="640"/>
                    </a:lnTo>
                    <a:lnTo>
                      <a:pt x="471" y="638"/>
                    </a:lnTo>
                    <a:lnTo>
                      <a:pt x="470" y="638"/>
                    </a:lnTo>
                    <a:lnTo>
                      <a:pt x="468" y="638"/>
                    </a:lnTo>
                    <a:lnTo>
                      <a:pt x="467" y="638"/>
                    </a:lnTo>
                    <a:lnTo>
                      <a:pt x="466" y="638"/>
                    </a:lnTo>
                    <a:lnTo>
                      <a:pt x="465" y="638"/>
                    </a:lnTo>
                    <a:lnTo>
                      <a:pt x="463" y="638"/>
                    </a:lnTo>
                    <a:lnTo>
                      <a:pt x="462" y="638"/>
                    </a:lnTo>
                    <a:lnTo>
                      <a:pt x="462" y="639"/>
                    </a:lnTo>
                    <a:lnTo>
                      <a:pt x="461" y="639"/>
                    </a:lnTo>
                    <a:lnTo>
                      <a:pt x="460" y="639"/>
                    </a:lnTo>
                    <a:lnTo>
                      <a:pt x="459" y="639"/>
                    </a:lnTo>
                    <a:lnTo>
                      <a:pt x="459" y="640"/>
                    </a:lnTo>
                    <a:lnTo>
                      <a:pt x="458" y="639"/>
                    </a:lnTo>
                    <a:lnTo>
                      <a:pt x="457" y="639"/>
                    </a:lnTo>
                    <a:lnTo>
                      <a:pt x="457" y="640"/>
                    </a:lnTo>
                    <a:lnTo>
                      <a:pt x="456" y="640"/>
                    </a:lnTo>
                    <a:lnTo>
                      <a:pt x="455" y="639"/>
                    </a:lnTo>
                    <a:lnTo>
                      <a:pt x="453" y="640"/>
                    </a:lnTo>
                    <a:lnTo>
                      <a:pt x="451" y="639"/>
                    </a:lnTo>
                    <a:lnTo>
                      <a:pt x="450" y="639"/>
                    </a:lnTo>
                    <a:lnTo>
                      <a:pt x="448" y="640"/>
                    </a:lnTo>
                    <a:lnTo>
                      <a:pt x="447" y="639"/>
                    </a:lnTo>
                    <a:lnTo>
                      <a:pt x="446" y="640"/>
                    </a:lnTo>
                    <a:lnTo>
                      <a:pt x="445" y="641"/>
                    </a:lnTo>
                    <a:lnTo>
                      <a:pt x="444" y="642"/>
                    </a:lnTo>
                    <a:lnTo>
                      <a:pt x="443" y="642"/>
                    </a:lnTo>
                    <a:lnTo>
                      <a:pt x="443" y="639"/>
                    </a:lnTo>
                    <a:lnTo>
                      <a:pt x="443" y="638"/>
                    </a:lnTo>
                    <a:lnTo>
                      <a:pt x="442" y="638"/>
                    </a:lnTo>
                    <a:lnTo>
                      <a:pt x="440" y="638"/>
                    </a:lnTo>
                    <a:lnTo>
                      <a:pt x="440" y="637"/>
                    </a:lnTo>
                    <a:lnTo>
                      <a:pt x="439" y="637"/>
                    </a:lnTo>
                    <a:lnTo>
                      <a:pt x="438" y="637"/>
                    </a:lnTo>
                    <a:lnTo>
                      <a:pt x="438" y="636"/>
                    </a:lnTo>
                    <a:lnTo>
                      <a:pt x="438" y="635"/>
                    </a:lnTo>
                    <a:lnTo>
                      <a:pt x="437" y="635"/>
                    </a:lnTo>
                    <a:lnTo>
                      <a:pt x="435" y="635"/>
                    </a:lnTo>
                    <a:lnTo>
                      <a:pt x="435" y="634"/>
                    </a:lnTo>
                    <a:lnTo>
                      <a:pt x="434" y="634"/>
                    </a:lnTo>
                    <a:lnTo>
                      <a:pt x="432" y="633"/>
                    </a:lnTo>
                    <a:lnTo>
                      <a:pt x="432" y="634"/>
                    </a:lnTo>
                    <a:lnTo>
                      <a:pt x="431" y="634"/>
                    </a:lnTo>
                    <a:lnTo>
                      <a:pt x="430" y="635"/>
                    </a:lnTo>
                    <a:lnTo>
                      <a:pt x="429" y="636"/>
                    </a:lnTo>
                    <a:lnTo>
                      <a:pt x="428" y="637"/>
                    </a:lnTo>
                    <a:lnTo>
                      <a:pt x="427" y="637"/>
                    </a:lnTo>
                    <a:lnTo>
                      <a:pt x="427" y="638"/>
                    </a:lnTo>
                    <a:lnTo>
                      <a:pt x="427" y="639"/>
                    </a:lnTo>
                    <a:lnTo>
                      <a:pt x="426" y="639"/>
                    </a:lnTo>
                    <a:lnTo>
                      <a:pt x="426" y="640"/>
                    </a:lnTo>
                    <a:lnTo>
                      <a:pt x="425" y="640"/>
                    </a:lnTo>
                    <a:lnTo>
                      <a:pt x="424" y="640"/>
                    </a:lnTo>
                    <a:lnTo>
                      <a:pt x="423" y="639"/>
                    </a:lnTo>
                    <a:lnTo>
                      <a:pt x="422" y="640"/>
                    </a:lnTo>
                    <a:lnTo>
                      <a:pt x="421" y="640"/>
                    </a:lnTo>
                    <a:lnTo>
                      <a:pt x="421" y="641"/>
                    </a:lnTo>
                    <a:lnTo>
                      <a:pt x="421" y="642"/>
                    </a:lnTo>
                    <a:lnTo>
                      <a:pt x="420" y="642"/>
                    </a:lnTo>
                    <a:lnTo>
                      <a:pt x="420" y="643"/>
                    </a:lnTo>
                    <a:lnTo>
                      <a:pt x="419" y="643"/>
                    </a:lnTo>
                    <a:lnTo>
                      <a:pt x="418" y="644"/>
                    </a:lnTo>
                    <a:lnTo>
                      <a:pt x="417" y="644"/>
                    </a:lnTo>
                    <a:lnTo>
                      <a:pt x="417" y="643"/>
                    </a:lnTo>
                    <a:lnTo>
                      <a:pt x="416" y="643"/>
                    </a:lnTo>
                    <a:lnTo>
                      <a:pt x="415" y="642"/>
                    </a:lnTo>
                    <a:lnTo>
                      <a:pt x="415" y="643"/>
                    </a:lnTo>
                    <a:lnTo>
                      <a:pt x="414" y="642"/>
                    </a:lnTo>
                    <a:lnTo>
                      <a:pt x="414" y="641"/>
                    </a:lnTo>
                    <a:lnTo>
                      <a:pt x="415" y="641"/>
                    </a:lnTo>
                    <a:lnTo>
                      <a:pt x="414" y="641"/>
                    </a:lnTo>
                    <a:lnTo>
                      <a:pt x="413" y="641"/>
                    </a:lnTo>
                    <a:lnTo>
                      <a:pt x="413" y="640"/>
                    </a:lnTo>
                    <a:lnTo>
                      <a:pt x="412" y="641"/>
                    </a:lnTo>
                    <a:lnTo>
                      <a:pt x="411" y="642"/>
                    </a:lnTo>
                    <a:lnTo>
                      <a:pt x="410" y="642"/>
                    </a:lnTo>
                    <a:lnTo>
                      <a:pt x="410" y="643"/>
                    </a:lnTo>
                    <a:lnTo>
                      <a:pt x="409" y="643"/>
                    </a:lnTo>
                    <a:lnTo>
                      <a:pt x="409" y="644"/>
                    </a:lnTo>
                    <a:lnTo>
                      <a:pt x="408" y="644"/>
                    </a:lnTo>
                    <a:lnTo>
                      <a:pt x="407" y="644"/>
                    </a:lnTo>
                    <a:lnTo>
                      <a:pt x="406" y="644"/>
                    </a:lnTo>
                    <a:lnTo>
                      <a:pt x="405" y="643"/>
                    </a:lnTo>
                    <a:lnTo>
                      <a:pt x="404" y="643"/>
                    </a:lnTo>
                    <a:lnTo>
                      <a:pt x="404" y="644"/>
                    </a:lnTo>
                    <a:lnTo>
                      <a:pt x="405" y="645"/>
                    </a:lnTo>
                    <a:lnTo>
                      <a:pt x="406" y="646"/>
                    </a:lnTo>
                    <a:lnTo>
                      <a:pt x="406" y="647"/>
                    </a:lnTo>
                    <a:lnTo>
                      <a:pt x="405" y="647"/>
                    </a:lnTo>
                    <a:lnTo>
                      <a:pt x="405" y="648"/>
                    </a:lnTo>
                    <a:lnTo>
                      <a:pt x="404" y="648"/>
                    </a:lnTo>
                    <a:lnTo>
                      <a:pt x="403" y="649"/>
                    </a:lnTo>
                    <a:lnTo>
                      <a:pt x="402" y="650"/>
                    </a:lnTo>
                    <a:lnTo>
                      <a:pt x="401" y="651"/>
                    </a:lnTo>
                    <a:lnTo>
                      <a:pt x="401" y="652"/>
                    </a:lnTo>
                    <a:lnTo>
                      <a:pt x="400" y="653"/>
                    </a:lnTo>
                    <a:lnTo>
                      <a:pt x="400" y="654"/>
                    </a:lnTo>
                    <a:lnTo>
                      <a:pt x="399" y="655"/>
                    </a:lnTo>
                    <a:lnTo>
                      <a:pt x="397" y="655"/>
                    </a:lnTo>
                    <a:lnTo>
                      <a:pt x="396" y="655"/>
                    </a:lnTo>
                    <a:lnTo>
                      <a:pt x="396" y="656"/>
                    </a:lnTo>
                    <a:lnTo>
                      <a:pt x="395" y="657"/>
                    </a:lnTo>
                    <a:lnTo>
                      <a:pt x="395" y="658"/>
                    </a:lnTo>
                    <a:lnTo>
                      <a:pt x="395" y="659"/>
                    </a:lnTo>
                    <a:lnTo>
                      <a:pt x="394" y="659"/>
                    </a:lnTo>
                    <a:lnTo>
                      <a:pt x="393" y="658"/>
                    </a:lnTo>
                    <a:lnTo>
                      <a:pt x="392" y="658"/>
                    </a:lnTo>
                    <a:lnTo>
                      <a:pt x="391" y="658"/>
                    </a:lnTo>
                    <a:lnTo>
                      <a:pt x="391" y="659"/>
                    </a:lnTo>
                    <a:lnTo>
                      <a:pt x="390" y="660"/>
                    </a:lnTo>
                    <a:lnTo>
                      <a:pt x="389" y="662"/>
                    </a:lnTo>
                    <a:lnTo>
                      <a:pt x="388" y="663"/>
                    </a:lnTo>
                    <a:lnTo>
                      <a:pt x="387" y="664"/>
                    </a:lnTo>
                    <a:lnTo>
                      <a:pt x="387" y="665"/>
                    </a:lnTo>
                    <a:lnTo>
                      <a:pt x="386" y="666"/>
                    </a:lnTo>
                    <a:lnTo>
                      <a:pt x="385" y="667"/>
                    </a:lnTo>
                    <a:lnTo>
                      <a:pt x="384" y="667"/>
                    </a:lnTo>
                    <a:lnTo>
                      <a:pt x="383" y="667"/>
                    </a:lnTo>
                    <a:lnTo>
                      <a:pt x="383" y="666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1" y="663"/>
                    </a:lnTo>
                    <a:lnTo>
                      <a:pt x="380" y="662"/>
                    </a:lnTo>
                    <a:lnTo>
                      <a:pt x="379" y="661"/>
                    </a:lnTo>
                    <a:lnTo>
                      <a:pt x="378" y="659"/>
                    </a:lnTo>
                    <a:lnTo>
                      <a:pt x="376" y="657"/>
                    </a:lnTo>
                    <a:lnTo>
                      <a:pt x="375" y="656"/>
                    </a:lnTo>
                    <a:lnTo>
                      <a:pt x="375" y="654"/>
                    </a:lnTo>
                    <a:lnTo>
                      <a:pt x="375" y="653"/>
                    </a:lnTo>
                    <a:lnTo>
                      <a:pt x="376" y="652"/>
                    </a:lnTo>
                    <a:lnTo>
                      <a:pt x="376" y="651"/>
                    </a:lnTo>
                    <a:lnTo>
                      <a:pt x="375" y="651"/>
                    </a:lnTo>
                    <a:lnTo>
                      <a:pt x="375" y="650"/>
                    </a:lnTo>
                    <a:lnTo>
                      <a:pt x="374" y="650"/>
                    </a:lnTo>
                    <a:lnTo>
                      <a:pt x="373" y="650"/>
                    </a:lnTo>
                    <a:lnTo>
                      <a:pt x="371" y="650"/>
                    </a:lnTo>
                    <a:lnTo>
                      <a:pt x="370" y="650"/>
                    </a:lnTo>
                    <a:lnTo>
                      <a:pt x="370" y="651"/>
                    </a:lnTo>
                    <a:lnTo>
                      <a:pt x="370" y="652"/>
                    </a:lnTo>
                    <a:lnTo>
                      <a:pt x="370" y="653"/>
                    </a:lnTo>
                    <a:lnTo>
                      <a:pt x="370" y="654"/>
                    </a:lnTo>
                    <a:lnTo>
                      <a:pt x="369" y="654"/>
                    </a:lnTo>
                    <a:lnTo>
                      <a:pt x="369" y="655"/>
                    </a:lnTo>
                    <a:lnTo>
                      <a:pt x="368" y="655"/>
                    </a:lnTo>
                    <a:lnTo>
                      <a:pt x="367" y="655"/>
                    </a:lnTo>
                    <a:lnTo>
                      <a:pt x="365" y="655"/>
                    </a:lnTo>
                    <a:lnTo>
                      <a:pt x="363" y="655"/>
                    </a:lnTo>
                    <a:lnTo>
                      <a:pt x="360" y="655"/>
                    </a:lnTo>
                    <a:lnTo>
                      <a:pt x="359" y="656"/>
                    </a:lnTo>
                    <a:lnTo>
                      <a:pt x="358" y="657"/>
                    </a:lnTo>
                    <a:lnTo>
                      <a:pt x="359" y="657"/>
                    </a:lnTo>
                    <a:lnTo>
                      <a:pt x="359" y="658"/>
                    </a:lnTo>
                    <a:lnTo>
                      <a:pt x="360" y="659"/>
                    </a:lnTo>
                    <a:lnTo>
                      <a:pt x="360" y="660"/>
                    </a:lnTo>
                    <a:lnTo>
                      <a:pt x="359" y="660"/>
                    </a:lnTo>
                    <a:lnTo>
                      <a:pt x="358" y="660"/>
                    </a:lnTo>
                    <a:lnTo>
                      <a:pt x="357" y="659"/>
                    </a:lnTo>
                    <a:lnTo>
                      <a:pt x="356" y="659"/>
                    </a:lnTo>
                    <a:lnTo>
                      <a:pt x="354" y="659"/>
                    </a:lnTo>
                    <a:lnTo>
                      <a:pt x="353" y="659"/>
                    </a:lnTo>
                    <a:lnTo>
                      <a:pt x="353" y="660"/>
                    </a:lnTo>
                    <a:lnTo>
                      <a:pt x="351" y="661"/>
                    </a:lnTo>
                    <a:lnTo>
                      <a:pt x="350" y="661"/>
                    </a:lnTo>
                    <a:lnTo>
                      <a:pt x="349" y="661"/>
                    </a:lnTo>
                    <a:lnTo>
                      <a:pt x="348" y="661"/>
                    </a:lnTo>
                    <a:lnTo>
                      <a:pt x="347" y="661"/>
                    </a:lnTo>
                    <a:lnTo>
                      <a:pt x="346" y="661"/>
                    </a:lnTo>
                    <a:lnTo>
                      <a:pt x="346" y="662"/>
                    </a:lnTo>
                    <a:lnTo>
                      <a:pt x="345" y="663"/>
                    </a:lnTo>
                    <a:lnTo>
                      <a:pt x="345" y="664"/>
                    </a:lnTo>
                    <a:lnTo>
                      <a:pt x="344" y="664"/>
                    </a:lnTo>
                    <a:lnTo>
                      <a:pt x="343" y="664"/>
                    </a:lnTo>
                    <a:lnTo>
                      <a:pt x="341" y="663"/>
                    </a:lnTo>
                    <a:lnTo>
                      <a:pt x="340" y="663"/>
                    </a:lnTo>
                    <a:lnTo>
                      <a:pt x="338" y="661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5" y="660"/>
                    </a:lnTo>
                    <a:lnTo>
                      <a:pt x="334" y="660"/>
                    </a:lnTo>
                    <a:lnTo>
                      <a:pt x="334" y="661"/>
                    </a:lnTo>
                    <a:lnTo>
                      <a:pt x="333" y="661"/>
                    </a:lnTo>
                    <a:lnTo>
                      <a:pt x="332" y="661"/>
                    </a:lnTo>
                    <a:lnTo>
                      <a:pt x="330" y="661"/>
                    </a:lnTo>
                    <a:lnTo>
                      <a:pt x="329" y="661"/>
                    </a:lnTo>
                    <a:lnTo>
                      <a:pt x="328" y="660"/>
                    </a:lnTo>
                    <a:lnTo>
                      <a:pt x="326" y="660"/>
                    </a:lnTo>
                    <a:lnTo>
                      <a:pt x="325" y="659"/>
                    </a:lnTo>
                    <a:lnTo>
                      <a:pt x="324" y="659"/>
                    </a:lnTo>
                    <a:lnTo>
                      <a:pt x="323" y="658"/>
                    </a:lnTo>
                    <a:lnTo>
                      <a:pt x="322" y="658"/>
                    </a:lnTo>
                    <a:lnTo>
                      <a:pt x="321" y="658"/>
                    </a:lnTo>
                    <a:lnTo>
                      <a:pt x="320" y="659"/>
                    </a:lnTo>
                    <a:lnTo>
                      <a:pt x="319" y="660"/>
                    </a:lnTo>
                    <a:lnTo>
                      <a:pt x="319" y="661"/>
                    </a:lnTo>
                    <a:lnTo>
                      <a:pt x="318" y="662"/>
                    </a:lnTo>
                    <a:lnTo>
                      <a:pt x="318" y="663"/>
                    </a:lnTo>
                    <a:lnTo>
                      <a:pt x="316" y="664"/>
                    </a:lnTo>
                    <a:lnTo>
                      <a:pt x="315" y="665"/>
                    </a:lnTo>
                    <a:lnTo>
                      <a:pt x="314" y="665"/>
                    </a:lnTo>
                    <a:lnTo>
                      <a:pt x="313" y="665"/>
                    </a:lnTo>
                    <a:lnTo>
                      <a:pt x="311" y="665"/>
                    </a:lnTo>
                    <a:lnTo>
                      <a:pt x="308" y="664"/>
                    </a:lnTo>
                    <a:lnTo>
                      <a:pt x="307" y="664"/>
                    </a:lnTo>
                    <a:lnTo>
                      <a:pt x="306" y="664"/>
                    </a:lnTo>
                    <a:lnTo>
                      <a:pt x="305" y="664"/>
                    </a:lnTo>
                    <a:lnTo>
                      <a:pt x="303" y="665"/>
                    </a:lnTo>
                    <a:lnTo>
                      <a:pt x="302" y="665"/>
                    </a:lnTo>
                    <a:lnTo>
                      <a:pt x="300" y="666"/>
                    </a:lnTo>
                    <a:lnTo>
                      <a:pt x="299" y="665"/>
                    </a:lnTo>
                    <a:lnTo>
                      <a:pt x="298" y="665"/>
                    </a:lnTo>
                    <a:lnTo>
                      <a:pt x="297" y="665"/>
                    </a:lnTo>
                    <a:lnTo>
                      <a:pt x="296" y="666"/>
                    </a:lnTo>
                    <a:lnTo>
                      <a:pt x="295" y="666"/>
                    </a:lnTo>
                    <a:lnTo>
                      <a:pt x="294" y="666"/>
                    </a:lnTo>
                    <a:lnTo>
                      <a:pt x="293" y="666"/>
                    </a:lnTo>
                    <a:lnTo>
                      <a:pt x="292" y="666"/>
                    </a:lnTo>
                    <a:lnTo>
                      <a:pt x="291" y="667"/>
                    </a:lnTo>
                    <a:lnTo>
                      <a:pt x="291" y="668"/>
                    </a:lnTo>
                    <a:lnTo>
                      <a:pt x="289" y="669"/>
                    </a:lnTo>
                    <a:lnTo>
                      <a:pt x="288" y="672"/>
                    </a:lnTo>
                    <a:lnTo>
                      <a:pt x="287" y="673"/>
                    </a:lnTo>
                    <a:lnTo>
                      <a:pt x="286" y="675"/>
                    </a:lnTo>
                    <a:lnTo>
                      <a:pt x="286" y="677"/>
                    </a:lnTo>
                    <a:lnTo>
                      <a:pt x="285" y="677"/>
                    </a:lnTo>
                    <a:lnTo>
                      <a:pt x="285" y="678"/>
                    </a:lnTo>
                    <a:lnTo>
                      <a:pt x="284" y="679"/>
                    </a:lnTo>
                    <a:lnTo>
                      <a:pt x="283" y="680"/>
                    </a:lnTo>
                    <a:lnTo>
                      <a:pt x="281" y="680"/>
                    </a:lnTo>
                    <a:lnTo>
                      <a:pt x="280" y="680"/>
                    </a:lnTo>
                    <a:lnTo>
                      <a:pt x="278" y="685"/>
                    </a:lnTo>
                    <a:lnTo>
                      <a:pt x="278" y="686"/>
                    </a:lnTo>
                    <a:lnTo>
                      <a:pt x="277" y="687"/>
                    </a:lnTo>
                    <a:lnTo>
                      <a:pt x="276" y="689"/>
                    </a:lnTo>
                    <a:lnTo>
                      <a:pt x="275" y="689"/>
                    </a:lnTo>
                    <a:lnTo>
                      <a:pt x="274" y="689"/>
                    </a:lnTo>
                    <a:lnTo>
                      <a:pt x="272" y="690"/>
                    </a:lnTo>
                    <a:lnTo>
                      <a:pt x="271" y="690"/>
                    </a:lnTo>
                    <a:lnTo>
                      <a:pt x="271" y="691"/>
                    </a:lnTo>
                    <a:lnTo>
                      <a:pt x="270" y="691"/>
                    </a:lnTo>
                    <a:lnTo>
                      <a:pt x="270" y="692"/>
                    </a:lnTo>
                    <a:lnTo>
                      <a:pt x="270" y="693"/>
                    </a:lnTo>
                    <a:lnTo>
                      <a:pt x="271" y="695"/>
                    </a:lnTo>
                    <a:lnTo>
                      <a:pt x="271" y="696"/>
                    </a:lnTo>
                    <a:lnTo>
                      <a:pt x="271" y="697"/>
                    </a:lnTo>
                    <a:lnTo>
                      <a:pt x="271" y="698"/>
                    </a:lnTo>
                    <a:lnTo>
                      <a:pt x="271" y="699"/>
                    </a:lnTo>
                    <a:lnTo>
                      <a:pt x="271" y="701"/>
                    </a:lnTo>
                    <a:lnTo>
                      <a:pt x="270" y="703"/>
                    </a:lnTo>
                    <a:lnTo>
                      <a:pt x="269" y="705"/>
                    </a:lnTo>
                    <a:lnTo>
                      <a:pt x="268" y="706"/>
                    </a:lnTo>
                    <a:lnTo>
                      <a:pt x="267" y="708"/>
                    </a:lnTo>
                    <a:lnTo>
                      <a:pt x="266" y="709"/>
                    </a:lnTo>
                    <a:lnTo>
                      <a:pt x="265" y="709"/>
                    </a:lnTo>
                    <a:lnTo>
                      <a:pt x="263" y="710"/>
                    </a:lnTo>
                    <a:lnTo>
                      <a:pt x="263" y="711"/>
                    </a:lnTo>
                    <a:lnTo>
                      <a:pt x="262" y="711"/>
                    </a:lnTo>
                    <a:lnTo>
                      <a:pt x="262" y="712"/>
                    </a:lnTo>
                    <a:lnTo>
                      <a:pt x="260" y="712"/>
                    </a:lnTo>
                    <a:lnTo>
                      <a:pt x="259" y="711"/>
                    </a:lnTo>
                    <a:lnTo>
                      <a:pt x="257" y="711"/>
                    </a:lnTo>
                    <a:lnTo>
                      <a:pt x="256" y="711"/>
                    </a:lnTo>
                    <a:lnTo>
                      <a:pt x="255" y="711"/>
                    </a:lnTo>
                    <a:lnTo>
                      <a:pt x="253" y="711"/>
                    </a:lnTo>
                    <a:lnTo>
                      <a:pt x="252" y="711"/>
                    </a:lnTo>
                    <a:lnTo>
                      <a:pt x="252" y="712"/>
                    </a:lnTo>
                    <a:lnTo>
                      <a:pt x="253" y="714"/>
                    </a:lnTo>
                    <a:lnTo>
                      <a:pt x="252" y="715"/>
                    </a:lnTo>
                    <a:lnTo>
                      <a:pt x="250" y="715"/>
                    </a:lnTo>
                    <a:lnTo>
                      <a:pt x="248" y="716"/>
                    </a:lnTo>
                    <a:lnTo>
                      <a:pt x="247" y="716"/>
                    </a:lnTo>
                    <a:lnTo>
                      <a:pt x="246" y="717"/>
                    </a:lnTo>
                    <a:lnTo>
                      <a:pt x="245" y="718"/>
                    </a:lnTo>
                    <a:lnTo>
                      <a:pt x="245" y="719"/>
                    </a:lnTo>
                    <a:lnTo>
                      <a:pt x="245" y="721"/>
                    </a:lnTo>
                    <a:lnTo>
                      <a:pt x="245" y="722"/>
                    </a:lnTo>
                    <a:lnTo>
                      <a:pt x="243" y="723"/>
                    </a:lnTo>
                    <a:lnTo>
                      <a:pt x="242" y="724"/>
                    </a:lnTo>
                    <a:lnTo>
                      <a:pt x="241" y="724"/>
                    </a:lnTo>
                    <a:lnTo>
                      <a:pt x="240" y="724"/>
                    </a:lnTo>
                    <a:lnTo>
                      <a:pt x="240" y="725"/>
                    </a:lnTo>
                    <a:lnTo>
                      <a:pt x="238" y="726"/>
                    </a:lnTo>
                    <a:lnTo>
                      <a:pt x="237" y="727"/>
                    </a:lnTo>
                    <a:lnTo>
                      <a:pt x="237" y="728"/>
                    </a:lnTo>
                    <a:lnTo>
                      <a:pt x="236" y="729"/>
                    </a:lnTo>
                    <a:lnTo>
                      <a:pt x="235" y="731"/>
                    </a:lnTo>
                    <a:lnTo>
                      <a:pt x="235" y="732"/>
                    </a:lnTo>
                    <a:lnTo>
                      <a:pt x="235" y="733"/>
                    </a:lnTo>
                    <a:lnTo>
                      <a:pt x="234" y="734"/>
                    </a:lnTo>
                    <a:lnTo>
                      <a:pt x="234" y="736"/>
                    </a:lnTo>
                    <a:lnTo>
                      <a:pt x="233" y="737"/>
                    </a:lnTo>
                    <a:lnTo>
                      <a:pt x="232" y="738"/>
                    </a:lnTo>
                    <a:lnTo>
                      <a:pt x="231" y="739"/>
                    </a:lnTo>
                    <a:lnTo>
                      <a:pt x="231" y="740"/>
                    </a:lnTo>
                    <a:lnTo>
                      <a:pt x="231" y="741"/>
                    </a:lnTo>
                    <a:lnTo>
                      <a:pt x="232" y="742"/>
                    </a:lnTo>
                    <a:lnTo>
                      <a:pt x="232" y="743"/>
                    </a:lnTo>
                    <a:lnTo>
                      <a:pt x="235" y="744"/>
                    </a:lnTo>
                    <a:lnTo>
                      <a:pt x="235" y="745"/>
                    </a:lnTo>
                    <a:lnTo>
                      <a:pt x="236" y="746"/>
                    </a:lnTo>
                    <a:lnTo>
                      <a:pt x="236" y="747"/>
                    </a:lnTo>
                    <a:lnTo>
                      <a:pt x="236" y="748"/>
                    </a:lnTo>
                    <a:lnTo>
                      <a:pt x="235" y="748"/>
                    </a:lnTo>
                    <a:lnTo>
                      <a:pt x="234" y="749"/>
                    </a:lnTo>
                    <a:lnTo>
                      <a:pt x="233" y="748"/>
                    </a:lnTo>
                    <a:lnTo>
                      <a:pt x="229" y="746"/>
                    </a:lnTo>
                    <a:lnTo>
                      <a:pt x="228" y="746"/>
                    </a:lnTo>
                    <a:lnTo>
                      <a:pt x="226" y="745"/>
                    </a:lnTo>
                    <a:lnTo>
                      <a:pt x="225" y="745"/>
                    </a:lnTo>
                    <a:lnTo>
                      <a:pt x="225" y="744"/>
                    </a:lnTo>
                    <a:lnTo>
                      <a:pt x="224" y="744"/>
                    </a:lnTo>
                    <a:lnTo>
                      <a:pt x="224" y="743"/>
                    </a:lnTo>
                    <a:lnTo>
                      <a:pt x="223" y="743"/>
                    </a:lnTo>
                    <a:lnTo>
                      <a:pt x="223" y="742"/>
                    </a:lnTo>
                    <a:lnTo>
                      <a:pt x="222" y="741"/>
                    </a:lnTo>
                    <a:lnTo>
                      <a:pt x="220" y="741"/>
                    </a:lnTo>
                    <a:lnTo>
                      <a:pt x="220" y="740"/>
                    </a:lnTo>
                    <a:lnTo>
                      <a:pt x="220" y="739"/>
                    </a:lnTo>
                    <a:lnTo>
                      <a:pt x="220" y="738"/>
                    </a:lnTo>
                    <a:lnTo>
                      <a:pt x="220" y="739"/>
                    </a:lnTo>
                    <a:lnTo>
                      <a:pt x="219" y="739"/>
                    </a:lnTo>
                    <a:lnTo>
                      <a:pt x="218" y="739"/>
                    </a:lnTo>
                    <a:lnTo>
                      <a:pt x="219" y="738"/>
                    </a:lnTo>
                    <a:lnTo>
                      <a:pt x="218" y="737"/>
                    </a:lnTo>
                    <a:lnTo>
                      <a:pt x="217" y="737"/>
                    </a:lnTo>
                    <a:lnTo>
                      <a:pt x="217" y="738"/>
                    </a:lnTo>
                    <a:lnTo>
                      <a:pt x="216" y="737"/>
                    </a:lnTo>
                    <a:lnTo>
                      <a:pt x="215" y="737"/>
                    </a:lnTo>
                    <a:lnTo>
                      <a:pt x="216" y="737"/>
                    </a:lnTo>
                    <a:lnTo>
                      <a:pt x="216" y="736"/>
                    </a:lnTo>
                    <a:lnTo>
                      <a:pt x="217" y="736"/>
                    </a:lnTo>
                    <a:lnTo>
                      <a:pt x="216" y="735"/>
                    </a:lnTo>
                    <a:lnTo>
                      <a:pt x="216" y="734"/>
                    </a:lnTo>
                    <a:lnTo>
                      <a:pt x="216" y="733"/>
                    </a:lnTo>
                    <a:lnTo>
                      <a:pt x="215" y="733"/>
                    </a:lnTo>
                    <a:lnTo>
                      <a:pt x="215" y="732"/>
                    </a:lnTo>
                    <a:lnTo>
                      <a:pt x="215" y="731"/>
                    </a:lnTo>
                    <a:lnTo>
                      <a:pt x="214" y="731"/>
                    </a:lnTo>
                    <a:lnTo>
                      <a:pt x="214" y="730"/>
                    </a:lnTo>
                    <a:lnTo>
                      <a:pt x="213" y="730"/>
                    </a:lnTo>
                    <a:lnTo>
                      <a:pt x="212" y="730"/>
                    </a:lnTo>
                    <a:lnTo>
                      <a:pt x="212" y="729"/>
                    </a:lnTo>
                    <a:lnTo>
                      <a:pt x="211" y="728"/>
                    </a:lnTo>
                    <a:lnTo>
                      <a:pt x="210" y="728"/>
                    </a:lnTo>
                    <a:lnTo>
                      <a:pt x="211" y="727"/>
                    </a:lnTo>
                    <a:lnTo>
                      <a:pt x="210" y="727"/>
                    </a:lnTo>
                    <a:lnTo>
                      <a:pt x="209" y="727"/>
                    </a:lnTo>
                    <a:lnTo>
                      <a:pt x="208" y="727"/>
                    </a:lnTo>
                    <a:lnTo>
                      <a:pt x="207" y="726"/>
                    </a:lnTo>
                    <a:lnTo>
                      <a:pt x="206" y="726"/>
                    </a:lnTo>
                    <a:lnTo>
                      <a:pt x="206" y="725"/>
                    </a:lnTo>
                    <a:lnTo>
                      <a:pt x="205" y="725"/>
                    </a:lnTo>
                    <a:lnTo>
                      <a:pt x="204" y="725"/>
                    </a:lnTo>
                    <a:lnTo>
                      <a:pt x="203" y="724"/>
                    </a:lnTo>
                    <a:lnTo>
                      <a:pt x="202" y="725"/>
                    </a:lnTo>
                    <a:lnTo>
                      <a:pt x="201" y="724"/>
                    </a:lnTo>
                    <a:lnTo>
                      <a:pt x="201" y="723"/>
                    </a:lnTo>
                    <a:lnTo>
                      <a:pt x="201" y="722"/>
                    </a:lnTo>
                    <a:lnTo>
                      <a:pt x="199" y="722"/>
                    </a:lnTo>
                    <a:lnTo>
                      <a:pt x="198" y="722"/>
                    </a:lnTo>
                    <a:lnTo>
                      <a:pt x="198" y="721"/>
                    </a:lnTo>
                    <a:lnTo>
                      <a:pt x="197" y="721"/>
                    </a:lnTo>
                    <a:lnTo>
                      <a:pt x="197" y="722"/>
                    </a:lnTo>
                    <a:lnTo>
                      <a:pt x="196" y="722"/>
                    </a:lnTo>
                    <a:lnTo>
                      <a:pt x="195" y="722"/>
                    </a:lnTo>
                    <a:lnTo>
                      <a:pt x="194" y="723"/>
                    </a:lnTo>
                    <a:lnTo>
                      <a:pt x="194" y="722"/>
                    </a:lnTo>
                    <a:lnTo>
                      <a:pt x="192" y="721"/>
                    </a:lnTo>
                    <a:lnTo>
                      <a:pt x="192" y="720"/>
                    </a:lnTo>
                    <a:lnTo>
                      <a:pt x="191" y="720"/>
                    </a:lnTo>
                    <a:lnTo>
                      <a:pt x="190" y="720"/>
                    </a:lnTo>
                    <a:lnTo>
                      <a:pt x="191" y="719"/>
                    </a:lnTo>
                    <a:lnTo>
                      <a:pt x="190" y="719"/>
                    </a:lnTo>
                    <a:lnTo>
                      <a:pt x="189" y="719"/>
                    </a:lnTo>
                    <a:lnTo>
                      <a:pt x="189" y="718"/>
                    </a:lnTo>
                    <a:lnTo>
                      <a:pt x="189" y="717"/>
                    </a:lnTo>
                    <a:lnTo>
                      <a:pt x="188" y="716"/>
                    </a:lnTo>
                    <a:lnTo>
                      <a:pt x="186" y="717"/>
                    </a:lnTo>
                    <a:lnTo>
                      <a:pt x="185" y="716"/>
                    </a:lnTo>
                    <a:lnTo>
                      <a:pt x="184" y="716"/>
                    </a:lnTo>
                    <a:lnTo>
                      <a:pt x="183" y="717"/>
                    </a:lnTo>
                    <a:lnTo>
                      <a:pt x="183" y="716"/>
                    </a:lnTo>
                    <a:lnTo>
                      <a:pt x="183" y="715"/>
                    </a:lnTo>
                    <a:lnTo>
                      <a:pt x="183" y="714"/>
                    </a:lnTo>
                    <a:lnTo>
                      <a:pt x="182" y="714"/>
                    </a:lnTo>
                    <a:lnTo>
                      <a:pt x="180" y="714"/>
                    </a:lnTo>
                    <a:lnTo>
                      <a:pt x="180" y="713"/>
                    </a:lnTo>
                    <a:lnTo>
                      <a:pt x="179" y="712"/>
                    </a:lnTo>
                    <a:lnTo>
                      <a:pt x="179" y="711"/>
                    </a:lnTo>
                    <a:lnTo>
                      <a:pt x="178" y="711"/>
                    </a:lnTo>
                    <a:lnTo>
                      <a:pt x="178" y="710"/>
                    </a:lnTo>
                    <a:lnTo>
                      <a:pt x="177" y="710"/>
                    </a:lnTo>
                    <a:lnTo>
                      <a:pt x="177" y="711"/>
                    </a:lnTo>
                    <a:lnTo>
                      <a:pt x="176" y="711"/>
                    </a:lnTo>
                    <a:lnTo>
                      <a:pt x="176" y="710"/>
                    </a:lnTo>
                    <a:lnTo>
                      <a:pt x="175" y="710"/>
                    </a:lnTo>
                    <a:lnTo>
                      <a:pt x="174" y="710"/>
                    </a:lnTo>
                    <a:lnTo>
                      <a:pt x="173" y="710"/>
                    </a:lnTo>
                    <a:lnTo>
                      <a:pt x="173" y="709"/>
                    </a:lnTo>
                    <a:lnTo>
                      <a:pt x="172" y="709"/>
                    </a:lnTo>
                    <a:lnTo>
                      <a:pt x="171" y="709"/>
                    </a:lnTo>
                    <a:lnTo>
                      <a:pt x="171" y="710"/>
                    </a:lnTo>
                    <a:lnTo>
                      <a:pt x="170" y="709"/>
                    </a:lnTo>
                    <a:lnTo>
                      <a:pt x="170" y="708"/>
                    </a:lnTo>
                    <a:lnTo>
                      <a:pt x="169" y="708"/>
                    </a:lnTo>
                    <a:lnTo>
                      <a:pt x="168" y="708"/>
                    </a:lnTo>
                    <a:lnTo>
                      <a:pt x="168" y="707"/>
                    </a:lnTo>
                    <a:lnTo>
                      <a:pt x="167" y="707"/>
                    </a:lnTo>
                    <a:lnTo>
                      <a:pt x="166" y="707"/>
                    </a:lnTo>
                    <a:lnTo>
                      <a:pt x="165" y="707"/>
                    </a:lnTo>
                    <a:lnTo>
                      <a:pt x="165" y="706"/>
                    </a:lnTo>
                    <a:lnTo>
                      <a:pt x="164" y="706"/>
                    </a:lnTo>
                    <a:lnTo>
                      <a:pt x="163" y="706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1" y="705"/>
                    </a:lnTo>
                    <a:lnTo>
                      <a:pt x="160" y="706"/>
                    </a:lnTo>
                    <a:lnTo>
                      <a:pt x="159" y="707"/>
                    </a:lnTo>
                    <a:lnTo>
                      <a:pt x="159" y="706"/>
                    </a:lnTo>
                    <a:lnTo>
                      <a:pt x="158" y="706"/>
                    </a:lnTo>
                    <a:lnTo>
                      <a:pt x="156" y="705"/>
                    </a:lnTo>
                    <a:lnTo>
                      <a:pt x="155" y="705"/>
                    </a:lnTo>
                    <a:lnTo>
                      <a:pt x="155" y="706"/>
                    </a:lnTo>
                    <a:lnTo>
                      <a:pt x="154" y="706"/>
                    </a:lnTo>
                    <a:lnTo>
                      <a:pt x="153" y="705"/>
                    </a:lnTo>
                    <a:lnTo>
                      <a:pt x="152" y="705"/>
                    </a:lnTo>
                    <a:lnTo>
                      <a:pt x="152" y="704"/>
                    </a:lnTo>
                    <a:lnTo>
                      <a:pt x="151" y="704"/>
                    </a:lnTo>
                    <a:lnTo>
                      <a:pt x="150" y="704"/>
                    </a:lnTo>
                    <a:lnTo>
                      <a:pt x="149" y="703"/>
                    </a:lnTo>
                    <a:lnTo>
                      <a:pt x="150" y="703"/>
                    </a:lnTo>
                    <a:lnTo>
                      <a:pt x="149" y="702"/>
                    </a:lnTo>
                    <a:lnTo>
                      <a:pt x="148" y="703"/>
                    </a:lnTo>
                    <a:lnTo>
                      <a:pt x="147" y="703"/>
                    </a:lnTo>
                    <a:lnTo>
                      <a:pt x="147" y="702"/>
                    </a:lnTo>
                    <a:lnTo>
                      <a:pt x="146" y="702"/>
                    </a:lnTo>
                    <a:lnTo>
                      <a:pt x="146" y="701"/>
                    </a:lnTo>
                    <a:lnTo>
                      <a:pt x="146" y="700"/>
                    </a:lnTo>
                    <a:lnTo>
                      <a:pt x="145" y="700"/>
                    </a:lnTo>
                    <a:lnTo>
                      <a:pt x="144" y="701"/>
                    </a:lnTo>
                    <a:lnTo>
                      <a:pt x="143" y="700"/>
                    </a:lnTo>
                    <a:lnTo>
                      <a:pt x="143" y="699"/>
                    </a:lnTo>
                    <a:lnTo>
                      <a:pt x="142" y="699"/>
                    </a:lnTo>
                    <a:lnTo>
                      <a:pt x="142" y="700"/>
                    </a:lnTo>
                    <a:lnTo>
                      <a:pt x="141" y="699"/>
                    </a:lnTo>
                    <a:lnTo>
                      <a:pt x="141" y="698"/>
                    </a:lnTo>
                    <a:lnTo>
                      <a:pt x="140" y="697"/>
                    </a:lnTo>
                    <a:lnTo>
                      <a:pt x="139" y="697"/>
                    </a:lnTo>
                    <a:lnTo>
                      <a:pt x="139" y="696"/>
                    </a:lnTo>
                    <a:lnTo>
                      <a:pt x="138" y="696"/>
                    </a:lnTo>
                    <a:lnTo>
                      <a:pt x="137" y="696"/>
                    </a:lnTo>
                    <a:lnTo>
                      <a:pt x="137" y="697"/>
                    </a:lnTo>
                    <a:lnTo>
                      <a:pt x="136" y="697"/>
                    </a:lnTo>
                    <a:lnTo>
                      <a:pt x="136" y="696"/>
                    </a:lnTo>
                    <a:lnTo>
                      <a:pt x="137" y="696"/>
                    </a:lnTo>
                    <a:lnTo>
                      <a:pt x="136" y="695"/>
                    </a:lnTo>
                    <a:lnTo>
                      <a:pt x="135" y="695"/>
                    </a:lnTo>
                    <a:lnTo>
                      <a:pt x="135" y="696"/>
                    </a:lnTo>
                    <a:lnTo>
                      <a:pt x="134" y="696"/>
                    </a:lnTo>
                    <a:lnTo>
                      <a:pt x="134" y="695"/>
                    </a:lnTo>
                    <a:lnTo>
                      <a:pt x="133" y="694"/>
                    </a:lnTo>
                    <a:lnTo>
                      <a:pt x="133" y="693"/>
                    </a:lnTo>
                    <a:lnTo>
                      <a:pt x="132" y="693"/>
                    </a:lnTo>
                    <a:lnTo>
                      <a:pt x="132" y="692"/>
                    </a:lnTo>
                    <a:lnTo>
                      <a:pt x="131" y="692"/>
                    </a:lnTo>
                    <a:lnTo>
                      <a:pt x="132" y="691"/>
                    </a:lnTo>
                    <a:lnTo>
                      <a:pt x="131" y="691"/>
                    </a:lnTo>
                    <a:lnTo>
                      <a:pt x="131" y="690"/>
                    </a:lnTo>
                    <a:lnTo>
                      <a:pt x="130" y="690"/>
                    </a:lnTo>
                    <a:lnTo>
                      <a:pt x="129" y="689"/>
                    </a:lnTo>
                    <a:lnTo>
                      <a:pt x="129" y="688"/>
                    </a:lnTo>
                    <a:lnTo>
                      <a:pt x="128" y="689"/>
                    </a:lnTo>
                    <a:lnTo>
                      <a:pt x="128" y="688"/>
                    </a:lnTo>
                    <a:lnTo>
                      <a:pt x="127" y="688"/>
                    </a:lnTo>
                    <a:lnTo>
                      <a:pt x="127" y="687"/>
                    </a:lnTo>
                    <a:lnTo>
                      <a:pt x="126" y="687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4" y="687"/>
                    </a:lnTo>
                    <a:lnTo>
                      <a:pt x="124" y="688"/>
                    </a:lnTo>
                    <a:lnTo>
                      <a:pt x="123" y="687"/>
                    </a:lnTo>
                    <a:lnTo>
                      <a:pt x="123" y="688"/>
                    </a:lnTo>
                    <a:lnTo>
                      <a:pt x="123" y="687"/>
                    </a:lnTo>
                    <a:lnTo>
                      <a:pt x="122" y="687"/>
                    </a:lnTo>
                    <a:lnTo>
                      <a:pt x="121" y="687"/>
                    </a:lnTo>
                    <a:lnTo>
                      <a:pt x="120" y="687"/>
                    </a:lnTo>
                    <a:lnTo>
                      <a:pt x="119" y="688"/>
                    </a:lnTo>
                    <a:lnTo>
                      <a:pt x="119" y="687"/>
                    </a:lnTo>
                    <a:lnTo>
                      <a:pt x="119" y="686"/>
                    </a:lnTo>
                    <a:lnTo>
                      <a:pt x="118" y="686"/>
                    </a:lnTo>
                    <a:lnTo>
                      <a:pt x="118" y="685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6" y="684"/>
                    </a:lnTo>
                    <a:lnTo>
                      <a:pt x="115" y="684"/>
                    </a:lnTo>
                    <a:lnTo>
                      <a:pt x="114" y="684"/>
                    </a:lnTo>
                    <a:lnTo>
                      <a:pt x="114" y="685"/>
                    </a:lnTo>
                    <a:lnTo>
                      <a:pt x="114" y="684"/>
                    </a:lnTo>
                    <a:lnTo>
                      <a:pt x="113" y="684"/>
                    </a:lnTo>
                    <a:lnTo>
                      <a:pt x="112" y="684"/>
                    </a:lnTo>
                    <a:lnTo>
                      <a:pt x="112" y="683"/>
                    </a:lnTo>
                    <a:lnTo>
                      <a:pt x="111" y="682"/>
                    </a:lnTo>
                    <a:lnTo>
                      <a:pt x="111" y="683"/>
                    </a:lnTo>
                    <a:lnTo>
                      <a:pt x="111" y="682"/>
                    </a:lnTo>
                    <a:lnTo>
                      <a:pt x="110" y="682"/>
                    </a:lnTo>
                    <a:lnTo>
                      <a:pt x="110" y="681"/>
                    </a:lnTo>
                    <a:lnTo>
                      <a:pt x="111" y="681"/>
                    </a:lnTo>
                    <a:lnTo>
                      <a:pt x="110" y="681"/>
                    </a:lnTo>
                    <a:lnTo>
                      <a:pt x="110" y="679"/>
                    </a:lnTo>
                    <a:lnTo>
                      <a:pt x="109" y="679"/>
                    </a:lnTo>
                    <a:lnTo>
                      <a:pt x="108" y="679"/>
                    </a:lnTo>
                    <a:lnTo>
                      <a:pt x="108" y="678"/>
                    </a:lnTo>
                    <a:lnTo>
                      <a:pt x="108" y="679"/>
                    </a:lnTo>
                    <a:lnTo>
                      <a:pt x="107" y="678"/>
                    </a:lnTo>
                    <a:lnTo>
                      <a:pt x="108" y="678"/>
                    </a:lnTo>
                    <a:lnTo>
                      <a:pt x="107" y="678"/>
                    </a:lnTo>
                    <a:lnTo>
                      <a:pt x="106" y="678"/>
                    </a:lnTo>
                    <a:lnTo>
                      <a:pt x="105" y="677"/>
                    </a:lnTo>
                    <a:lnTo>
                      <a:pt x="106" y="677"/>
                    </a:lnTo>
                    <a:lnTo>
                      <a:pt x="105" y="676"/>
                    </a:lnTo>
                    <a:lnTo>
                      <a:pt x="105" y="677"/>
                    </a:lnTo>
                    <a:lnTo>
                      <a:pt x="105" y="676"/>
                    </a:lnTo>
                    <a:lnTo>
                      <a:pt x="105" y="675"/>
                    </a:lnTo>
                    <a:lnTo>
                      <a:pt x="104" y="675"/>
                    </a:lnTo>
                    <a:lnTo>
                      <a:pt x="104" y="674"/>
                    </a:lnTo>
                    <a:lnTo>
                      <a:pt x="103" y="674"/>
                    </a:lnTo>
                    <a:lnTo>
                      <a:pt x="103" y="673"/>
                    </a:lnTo>
                    <a:lnTo>
                      <a:pt x="102" y="673"/>
                    </a:lnTo>
                    <a:lnTo>
                      <a:pt x="101" y="673"/>
                    </a:lnTo>
                    <a:lnTo>
                      <a:pt x="100" y="673"/>
                    </a:lnTo>
                    <a:lnTo>
                      <a:pt x="99" y="672"/>
                    </a:lnTo>
                    <a:lnTo>
                      <a:pt x="98" y="672"/>
                    </a:lnTo>
                    <a:lnTo>
                      <a:pt x="97" y="672"/>
                    </a:lnTo>
                    <a:lnTo>
                      <a:pt x="96" y="672"/>
                    </a:lnTo>
                    <a:lnTo>
                      <a:pt x="95" y="671"/>
                    </a:lnTo>
                    <a:lnTo>
                      <a:pt x="94" y="671"/>
                    </a:lnTo>
                    <a:lnTo>
                      <a:pt x="93" y="671"/>
                    </a:lnTo>
                    <a:lnTo>
                      <a:pt x="93" y="670"/>
                    </a:lnTo>
                    <a:lnTo>
                      <a:pt x="92" y="670"/>
                    </a:lnTo>
                    <a:lnTo>
                      <a:pt x="92" y="671"/>
                    </a:lnTo>
                    <a:lnTo>
                      <a:pt x="91" y="671"/>
                    </a:lnTo>
                    <a:lnTo>
                      <a:pt x="91" y="672"/>
                    </a:lnTo>
                    <a:lnTo>
                      <a:pt x="90" y="672"/>
                    </a:lnTo>
                    <a:lnTo>
                      <a:pt x="90" y="671"/>
                    </a:lnTo>
                    <a:lnTo>
                      <a:pt x="89" y="671"/>
                    </a:lnTo>
                    <a:lnTo>
                      <a:pt x="88" y="670"/>
                    </a:lnTo>
                    <a:lnTo>
                      <a:pt x="87" y="669"/>
                    </a:lnTo>
                    <a:lnTo>
                      <a:pt x="86" y="669"/>
                    </a:lnTo>
                    <a:lnTo>
                      <a:pt x="86" y="668"/>
                    </a:lnTo>
                    <a:lnTo>
                      <a:pt x="86" y="667"/>
                    </a:lnTo>
                    <a:lnTo>
                      <a:pt x="85" y="667"/>
                    </a:lnTo>
                    <a:lnTo>
                      <a:pt x="84" y="667"/>
                    </a:lnTo>
                    <a:lnTo>
                      <a:pt x="85" y="666"/>
                    </a:lnTo>
                    <a:lnTo>
                      <a:pt x="84" y="666"/>
                    </a:lnTo>
                    <a:lnTo>
                      <a:pt x="83" y="666"/>
                    </a:lnTo>
                    <a:lnTo>
                      <a:pt x="84" y="665"/>
                    </a:lnTo>
                    <a:lnTo>
                      <a:pt x="83" y="665"/>
                    </a:lnTo>
                    <a:lnTo>
                      <a:pt x="83" y="664"/>
                    </a:lnTo>
                    <a:lnTo>
                      <a:pt x="82" y="664"/>
                    </a:lnTo>
                    <a:lnTo>
                      <a:pt x="82" y="663"/>
                    </a:lnTo>
                    <a:lnTo>
                      <a:pt x="82" y="662"/>
                    </a:lnTo>
                    <a:lnTo>
                      <a:pt x="81" y="662"/>
                    </a:lnTo>
                    <a:lnTo>
                      <a:pt x="81" y="661"/>
                    </a:lnTo>
                    <a:lnTo>
                      <a:pt x="80" y="661"/>
                    </a:lnTo>
                    <a:lnTo>
                      <a:pt x="80" y="660"/>
                    </a:lnTo>
                    <a:lnTo>
                      <a:pt x="79" y="660"/>
                    </a:lnTo>
                    <a:lnTo>
                      <a:pt x="79" y="659"/>
                    </a:lnTo>
                    <a:lnTo>
                      <a:pt x="78" y="659"/>
                    </a:lnTo>
                    <a:lnTo>
                      <a:pt x="78" y="658"/>
                    </a:lnTo>
                    <a:lnTo>
                      <a:pt x="78" y="657"/>
                    </a:lnTo>
                    <a:lnTo>
                      <a:pt x="77" y="656"/>
                    </a:lnTo>
                    <a:lnTo>
                      <a:pt x="77" y="655"/>
                    </a:lnTo>
                    <a:lnTo>
                      <a:pt x="76" y="655"/>
                    </a:lnTo>
                    <a:lnTo>
                      <a:pt x="75" y="654"/>
                    </a:lnTo>
                    <a:lnTo>
                      <a:pt x="74" y="654"/>
                    </a:lnTo>
                    <a:lnTo>
                      <a:pt x="73" y="654"/>
                    </a:lnTo>
                    <a:lnTo>
                      <a:pt x="72" y="654"/>
                    </a:lnTo>
                    <a:lnTo>
                      <a:pt x="72" y="653"/>
                    </a:lnTo>
                    <a:lnTo>
                      <a:pt x="71" y="653"/>
                    </a:lnTo>
                    <a:lnTo>
                      <a:pt x="70" y="653"/>
                    </a:lnTo>
                    <a:lnTo>
                      <a:pt x="70" y="652"/>
                    </a:lnTo>
                    <a:lnTo>
                      <a:pt x="69" y="652"/>
                    </a:lnTo>
                    <a:lnTo>
                      <a:pt x="69" y="651"/>
                    </a:lnTo>
                    <a:lnTo>
                      <a:pt x="68" y="651"/>
                    </a:lnTo>
                    <a:lnTo>
                      <a:pt x="67" y="651"/>
                    </a:lnTo>
                    <a:lnTo>
                      <a:pt x="66" y="652"/>
                    </a:lnTo>
                    <a:lnTo>
                      <a:pt x="65" y="652"/>
                    </a:lnTo>
                    <a:lnTo>
                      <a:pt x="64" y="653"/>
                    </a:lnTo>
                    <a:lnTo>
                      <a:pt x="63" y="653"/>
                    </a:lnTo>
                    <a:lnTo>
                      <a:pt x="63" y="654"/>
                    </a:lnTo>
                    <a:lnTo>
                      <a:pt x="62" y="654"/>
                    </a:lnTo>
                    <a:lnTo>
                      <a:pt x="61" y="654"/>
                    </a:lnTo>
                    <a:lnTo>
                      <a:pt x="60" y="654"/>
                    </a:lnTo>
                    <a:lnTo>
                      <a:pt x="59" y="654"/>
                    </a:lnTo>
                    <a:lnTo>
                      <a:pt x="59" y="655"/>
                    </a:lnTo>
                    <a:lnTo>
                      <a:pt x="58" y="655"/>
                    </a:lnTo>
                    <a:lnTo>
                      <a:pt x="58" y="654"/>
                    </a:lnTo>
                    <a:lnTo>
                      <a:pt x="57" y="654"/>
                    </a:lnTo>
                    <a:lnTo>
                      <a:pt x="56" y="654"/>
                    </a:lnTo>
                    <a:lnTo>
                      <a:pt x="55" y="653"/>
                    </a:lnTo>
                    <a:lnTo>
                      <a:pt x="54" y="653"/>
                    </a:lnTo>
                    <a:lnTo>
                      <a:pt x="53" y="653"/>
                    </a:lnTo>
                    <a:lnTo>
                      <a:pt x="52" y="653"/>
                    </a:lnTo>
                    <a:lnTo>
                      <a:pt x="51" y="653"/>
                    </a:lnTo>
                    <a:lnTo>
                      <a:pt x="51" y="654"/>
                    </a:lnTo>
                    <a:lnTo>
                      <a:pt x="50" y="654"/>
                    </a:lnTo>
                    <a:lnTo>
                      <a:pt x="49" y="654"/>
                    </a:lnTo>
                    <a:lnTo>
                      <a:pt x="48" y="654"/>
                    </a:lnTo>
                    <a:lnTo>
                      <a:pt x="47" y="654"/>
                    </a:lnTo>
                    <a:lnTo>
                      <a:pt x="46" y="654"/>
                    </a:lnTo>
                    <a:lnTo>
                      <a:pt x="45" y="653"/>
                    </a:lnTo>
                    <a:lnTo>
                      <a:pt x="43" y="653"/>
                    </a:lnTo>
                    <a:lnTo>
                      <a:pt x="43" y="652"/>
                    </a:lnTo>
                    <a:lnTo>
                      <a:pt x="42" y="652"/>
                    </a:lnTo>
                    <a:lnTo>
                      <a:pt x="41" y="651"/>
                    </a:lnTo>
                    <a:lnTo>
                      <a:pt x="40" y="651"/>
                    </a:lnTo>
                    <a:lnTo>
                      <a:pt x="39" y="651"/>
                    </a:lnTo>
                    <a:lnTo>
                      <a:pt x="38" y="651"/>
                    </a:lnTo>
                    <a:lnTo>
                      <a:pt x="37" y="651"/>
                    </a:lnTo>
                    <a:lnTo>
                      <a:pt x="37" y="650"/>
                    </a:lnTo>
                    <a:lnTo>
                      <a:pt x="36" y="650"/>
                    </a:lnTo>
                    <a:lnTo>
                      <a:pt x="35" y="649"/>
                    </a:lnTo>
                    <a:lnTo>
                      <a:pt x="34" y="648"/>
                    </a:lnTo>
                    <a:lnTo>
                      <a:pt x="32" y="648"/>
                    </a:lnTo>
                    <a:lnTo>
                      <a:pt x="31" y="648"/>
                    </a:lnTo>
                    <a:lnTo>
                      <a:pt x="30" y="648"/>
                    </a:lnTo>
                    <a:lnTo>
                      <a:pt x="30" y="647"/>
                    </a:lnTo>
                    <a:lnTo>
                      <a:pt x="30" y="646"/>
                    </a:lnTo>
                    <a:lnTo>
                      <a:pt x="30" y="645"/>
                    </a:lnTo>
                    <a:lnTo>
                      <a:pt x="29" y="645"/>
                    </a:lnTo>
                    <a:lnTo>
                      <a:pt x="28" y="645"/>
                    </a:lnTo>
                    <a:lnTo>
                      <a:pt x="28" y="644"/>
                    </a:lnTo>
                    <a:lnTo>
                      <a:pt x="28" y="643"/>
                    </a:lnTo>
                    <a:lnTo>
                      <a:pt x="28" y="642"/>
                    </a:lnTo>
                    <a:lnTo>
                      <a:pt x="27" y="641"/>
                    </a:lnTo>
                    <a:lnTo>
                      <a:pt x="27" y="639"/>
                    </a:lnTo>
                    <a:lnTo>
                      <a:pt x="26" y="638"/>
                    </a:lnTo>
                    <a:lnTo>
                      <a:pt x="26" y="637"/>
                    </a:lnTo>
                    <a:lnTo>
                      <a:pt x="27" y="636"/>
                    </a:lnTo>
                    <a:lnTo>
                      <a:pt x="28" y="635"/>
                    </a:lnTo>
                    <a:lnTo>
                      <a:pt x="28" y="634"/>
                    </a:lnTo>
                    <a:lnTo>
                      <a:pt x="30" y="634"/>
                    </a:lnTo>
                    <a:lnTo>
                      <a:pt x="31" y="634"/>
                    </a:lnTo>
                    <a:lnTo>
                      <a:pt x="31" y="633"/>
                    </a:lnTo>
                    <a:lnTo>
                      <a:pt x="32" y="632"/>
                    </a:lnTo>
                    <a:lnTo>
                      <a:pt x="32" y="631"/>
                    </a:lnTo>
                    <a:lnTo>
                      <a:pt x="33" y="630"/>
                    </a:lnTo>
                    <a:lnTo>
                      <a:pt x="34" y="629"/>
                    </a:lnTo>
                    <a:lnTo>
                      <a:pt x="35" y="628"/>
                    </a:lnTo>
                    <a:lnTo>
                      <a:pt x="35" y="627"/>
                    </a:lnTo>
                    <a:lnTo>
                      <a:pt x="35" y="626"/>
                    </a:lnTo>
                    <a:lnTo>
                      <a:pt x="35" y="625"/>
                    </a:lnTo>
                    <a:lnTo>
                      <a:pt x="36" y="625"/>
                    </a:lnTo>
                    <a:lnTo>
                      <a:pt x="38" y="625"/>
                    </a:lnTo>
                    <a:lnTo>
                      <a:pt x="39" y="625"/>
                    </a:lnTo>
                    <a:lnTo>
                      <a:pt x="40" y="625"/>
                    </a:lnTo>
                    <a:lnTo>
                      <a:pt x="42" y="625"/>
                    </a:lnTo>
                    <a:lnTo>
                      <a:pt x="43" y="624"/>
                    </a:lnTo>
                    <a:lnTo>
                      <a:pt x="44" y="622"/>
                    </a:lnTo>
                    <a:lnTo>
                      <a:pt x="45" y="622"/>
                    </a:lnTo>
                    <a:lnTo>
                      <a:pt x="46" y="621"/>
                    </a:lnTo>
                    <a:lnTo>
                      <a:pt x="47" y="620"/>
                    </a:lnTo>
                    <a:lnTo>
                      <a:pt x="47" y="619"/>
                    </a:lnTo>
                    <a:lnTo>
                      <a:pt x="47" y="618"/>
                    </a:lnTo>
                    <a:lnTo>
                      <a:pt x="47" y="617"/>
                    </a:lnTo>
                    <a:lnTo>
                      <a:pt x="46" y="616"/>
                    </a:lnTo>
                    <a:lnTo>
                      <a:pt x="46" y="615"/>
                    </a:lnTo>
                    <a:lnTo>
                      <a:pt x="45" y="614"/>
                    </a:lnTo>
                    <a:lnTo>
                      <a:pt x="44" y="614"/>
                    </a:lnTo>
                    <a:lnTo>
                      <a:pt x="42" y="613"/>
                    </a:lnTo>
                    <a:lnTo>
                      <a:pt x="41" y="613"/>
                    </a:lnTo>
                    <a:lnTo>
                      <a:pt x="38" y="613"/>
                    </a:lnTo>
                    <a:lnTo>
                      <a:pt x="36" y="614"/>
                    </a:lnTo>
                    <a:lnTo>
                      <a:pt x="32" y="612"/>
                    </a:lnTo>
                    <a:lnTo>
                      <a:pt x="30" y="611"/>
                    </a:lnTo>
                    <a:lnTo>
                      <a:pt x="28" y="611"/>
                    </a:lnTo>
                    <a:lnTo>
                      <a:pt x="27" y="611"/>
                    </a:lnTo>
                    <a:lnTo>
                      <a:pt x="26" y="611"/>
                    </a:lnTo>
                    <a:lnTo>
                      <a:pt x="25" y="612"/>
                    </a:lnTo>
                    <a:lnTo>
                      <a:pt x="23" y="613"/>
                    </a:lnTo>
                    <a:lnTo>
                      <a:pt x="22" y="614"/>
                    </a:lnTo>
                    <a:lnTo>
                      <a:pt x="21" y="615"/>
                    </a:lnTo>
                    <a:lnTo>
                      <a:pt x="21" y="616"/>
                    </a:lnTo>
                    <a:lnTo>
                      <a:pt x="20" y="617"/>
                    </a:lnTo>
                    <a:lnTo>
                      <a:pt x="18" y="616"/>
                    </a:lnTo>
                    <a:lnTo>
                      <a:pt x="17" y="616"/>
                    </a:lnTo>
                    <a:lnTo>
                      <a:pt x="16" y="616"/>
                    </a:lnTo>
                    <a:lnTo>
                      <a:pt x="16" y="615"/>
                    </a:lnTo>
                    <a:lnTo>
                      <a:pt x="15" y="614"/>
                    </a:lnTo>
                    <a:lnTo>
                      <a:pt x="13" y="612"/>
                    </a:lnTo>
                    <a:lnTo>
                      <a:pt x="13" y="610"/>
                    </a:lnTo>
                    <a:lnTo>
                      <a:pt x="13" y="608"/>
                    </a:lnTo>
                    <a:lnTo>
                      <a:pt x="12" y="607"/>
                    </a:lnTo>
                    <a:lnTo>
                      <a:pt x="12" y="605"/>
                    </a:lnTo>
                    <a:lnTo>
                      <a:pt x="12" y="604"/>
                    </a:lnTo>
                    <a:lnTo>
                      <a:pt x="12" y="603"/>
                    </a:lnTo>
                    <a:lnTo>
                      <a:pt x="12" y="602"/>
                    </a:lnTo>
                    <a:lnTo>
                      <a:pt x="11" y="596"/>
                    </a:lnTo>
                    <a:lnTo>
                      <a:pt x="11" y="595"/>
                    </a:lnTo>
                    <a:lnTo>
                      <a:pt x="11" y="594"/>
                    </a:lnTo>
                    <a:lnTo>
                      <a:pt x="10" y="591"/>
                    </a:lnTo>
                    <a:lnTo>
                      <a:pt x="10" y="588"/>
                    </a:lnTo>
                    <a:lnTo>
                      <a:pt x="10" y="587"/>
                    </a:lnTo>
                    <a:lnTo>
                      <a:pt x="10" y="586"/>
                    </a:lnTo>
                    <a:lnTo>
                      <a:pt x="11" y="586"/>
                    </a:lnTo>
                    <a:lnTo>
                      <a:pt x="12" y="585"/>
                    </a:lnTo>
                    <a:lnTo>
                      <a:pt x="14" y="585"/>
                    </a:lnTo>
                    <a:lnTo>
                      <a:pt x="15" y="585"/>
                    </a:lnTo>
                    <a:lnTo>
                      <a:pt x="16" y="585"/>
                    </a:lnTo>
                    <a:lnTo>
                      <a:pt x="17" y="585"/>
                    </a:lnTo>
                    <a:lnTo>
                      <a:pt x="17" y="583"/>
                    </a:lnTo>
                    <a:lnTo>
                      <a:pt x="17" y="582"/>
                    </a:lnTo>
                    <a:lnTo>
                      <a:pt x="17" y="581"/>
                    </a:lnTo>
                    <a:lnTo>
                      <a:pt x="17" y="580"/>
                    </a:lnTo>
                    <a:lnTo>
                      <a:pt x="17" y="579"/>
                    </a:lnTo>
                    <a:lnTo>
                      <a:pt x="17" y="578"/>
                    </a:lnTo>
                    <a:lnTo>
                      <a:pt x="17" y="576"/>
                    </a:lnTo>
                    <a:lnTo>
                      <a:pt x="16" y="575"/>
                    </a:lnTo>
                    <a:lnTo>
                      <a:pt x="15" y="574"/>
                    </a:lnTo>
                    <a:lnTo>
                      <a:pt x="15" y="573"/>
                    </a:lnTo>
                    <a:lnTo>
                      <a:pt x="14" y="572"/>
                    </a:lnTo>
                    <a:lnTo>
                      <a:pt x="13" y="572"/>
                    </a:lnTo>
                    <a:lnTo>
                      <a:pt x="13" y="571"/>
                    </a:lnTo>
                    <a:lnTo>
                      <a:pt x="12" y="571"/>
                    </a:lnTo>
                    <a:lnTo>
                      <a:pt x="11" y="570"/>
                    </a:lnTo>
                    <a:lnTo>
                      <a:pt x="11" y="569"/>
                    </a:lnTo>
                    <a:lnTo>
                      <a:pt x="12" y="569"/>
                    </a:lnTo>
                    <a:lnTo>
                      <a:pt x="12" y="568"/>
                    </a:lnTo>
                    <a:lnTo>
                      <a:pt x="11" y="567"/>
                    </a:lnTo>
                    <a:lnTo>
                      <a:pt x="12" y="567"/>
                    </a:lnTo>
                    <a:lnTo>
                      <a:pt x="11" y="567"/>
                    </a:lnTo>
                    <a:lnTo>
                      <a:pt x="11" y="566"/>
                    </a:lnTo>
                    <a:lnTo>
                      <a:pt x="10" y="565"/>
                    </a:lnTo>
                    <a:lnTo>
                      <a:pt x="11" y="565"/>
                    </a:lnTo>
                    <a:lnTo>
                      <a:pt x="11" y="564"/>
                    </a:lnTo>
                    <a:lnTo>
                      <a:pt x="11" y="563"/>
                    </a:lnTo>
                    <a:lnTo>
                      <a:pt x="11" y="562"/>
                    </a:lnTo>
                    <a:lnTo>
                      <a:pt x="11" y="561"/>
                    </a:lnTo>
                    <a:lnTo>
                      <a:pt x="10" y="561"/>
                    </a:lnTo>
                    <a:lnTo>
                      <a:pt x="10" y="560"/>
                    </a:lnTo>
                    <a:lnTo>
                      <a:pt x="10" y="559"/>
                    </a:lnTo>
                    <a:lnTo>
                      <a:pt x="9" y="559"/>
                    </a:lnTo>
                    <a:lnTo>
                      <a:pt x="9" y="558"/>
                    </a:lnTo>
                    <a:lnTo>
                      <a:pt x="9" y="557"/>
                    </a:lnTo>
                    <a:lnTo>
                      <a:pt x="9" y="556"/>
                    </a:lnTo>
                    <a:lnTo>
                      <a:pt x="9" y="555"/>
                    </a:lnTo>
                    <a:lnTo>
                      <a:pt x="8" y="555"/>
                    </a:lnTo>
                    <a:lnTo>
                      <a:pt x="8" y="554"/>
                    </a:lnTo>
                    <a:lnTo>
                      <a:pt x="7" y="554"/>
                    </a:lnTo>
                    <a:lnTo>
                      <a:pt x="8" y="553"/>
                    </a:lnTo>
                    <a:lnTo>
                      <a:pt x="7" y="553"/>
                    </a:lnTo>
                    <a:lnTo>
                      <a:pt x="7" y="552"/>
                    </a:lnTo>
                    <a:lnTo>
                      <a:pt x="6" y="553"/>
                    </a:lnTo>
                    <a:lnTo>
                      <a:pt x="6" y="552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5" y="550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3" y="549"/>
                    </a:lnTo>
                    <a:lnTo>
                      <a:pt x="2" y="549"/>
                    </a:lnTo>
                    <a:lnTo>
                      <a:pt x="2" y="548"/>
                    </a:lnTo>
                    <a:lnTo>
                      <a:pt x="1" y="548"/>
                    </a:lnTo>
                    <a:lnTo>
                      <a:pt x="2" y="548"/>
                    </a:lnTo>
                    <a:lnTo>
                      <a:pt x="1" y="547"/>
                    </a:lnTo>
                    <a:lnTo>
                      <a:pt x="1" y="546"/>
                    </a:lnTo>
                    <a:lnTo>
                      <a:pt x="1" y="545"/>
                    </a:lnTo>
                    <a:lnTo>
                      <a:pt x="1" y="544"/>
                    </a:lnTo>
                    <a:lnTo>
                      <a:pt x="1" y="543"/>
                    </a:lnTo>
                    <a:lnTo>
                      <a:pt x="1" y="542"/>
                    </a:lnTo>
                    <a:lnTo>
                      <a:pt x="1" y="541"/>
                    </a:lnTo>
                    <a:lnTo>
                      <a:pt x="1" y="542"/>
                    </a:lnTo>
                    <a:lnTo>
                      <a:pt x="0" y="542"/>
                    </a:lnTo>
                    <a:lnTo>
                      <a:pt x="0" y="541"/>
                    </a:lnTo>
                    <a:lnTo>
                      <a:pt x="0" y="540"/>
                    </a:lnTo>
                    <a:lnTo>
                      <a:pt x="1" y="540"/>
                    </a:lnTo>
                    <a:lnTo>
                      <a:pt x="0" y="539"/>
                    </a:lnTo>
                    <a:lnTo>
                      <a:pt x="1" y="539"/>
                    </a:lnTo>
                    <a:lnTo>
                      <a:pt x="0" y="538"/>
                    </a:lnTo>
                    <a:lnTo>
                      <a:pt x="1" y="538"/>
                    </a:lnTo>
                    <a:lnTo>
                      <a:pt x="1" y="537"/>
                    </a:lnTo>
                    <a:lnTo>
                      <a:pt x="1" y="536"/>
                    </a:lnTo>
                    <a:lnTo>
                      <a:pt x="2" y="536"/>
                    </a:lnTo>
                    <a:lnTo>
                      <a:pt x="1" y="536"/>
                    </a:lnTo>
                    <a:lnTo>
                      <a:pt x="2" y="535"/>
                    </a:lnTo>
                    <a:lnTo>
                      <a:pt x="2" y="534"/>
                    </a:lnTo>
                    <a:lnTo>
                      <a:pt x="2" y="533"/>
                    </a:lnTo>
                    <a:lnTo>
                      <a:pt x="1" y="532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0"/>
                    </a:lnTo>
                    <a:lnTo>
                      <a:pt x="1" y="530"/>
                    </a:lnTo>
                    <a:lnTo>
                      <a:pt x="1" y="529"/>
                    </a:lnTo>
                    <a:lnTo>
                      <a:pt x="2" y="529"/>
                    </a:lnTo>
                    <a:lnTo>
                      <a:pt x="1" y="529"/>
                    </a:lnTo>
                    <a:lnTo>
                      <a:pt x="2" y="528"/>
                    </a:lnTo>
                    <a:lnTo>
                      <a:pt x="1" y="528"/>
                    </a:lnTo>
                    <a:lnTo>
                      <a:pt x="2" y="528"/>
                    </a:lnTo>
                    <a:lnTo>
                      <a:pt x="2" y="527"/>
                    </a:lnTo>
                    <a:lnTo>
                      <a:pt x="2" y="526"/>
                    </a:lnTo>
                    <a:lnTo>
                      <a:pt x="2" y="525"/>
                    </a:lnTo>
                    <a:lnTo>
                      <a:pt x="2" y="524"/>
                    </a:lnTo>
                    <a:lnTo>
                      <a:pt x="3" y="524"/>
                    </a:lnTo>
                    <a:lnTo>
                      <a:pt x="3" y="523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4" y="521"/>
                    </a:lnTo>
                    <a:lnTo>
                      <a:pt x="4" y="520"/>
                    </a:lnTo>
                    <a:lnTo>
                      <a:pt x="3" y="520"/>
                    </a:lnTo>
                    <a:lnTo>
                      <a:pt x="3" y="519"/>
                    </a:lnTo>
                    <a:lnTo>
                      <a:pt x="3" y="518"/>
                    </a:lnTo>
                    <a:lnTo>
                      <a:pt x="4" y="519"/>
                    </a:lnTo>
                    <a:lnTo>
                      <a:pt x="3" y="518"/>
                    </a:lnTo>
                    <a:lnTo>
                      <a:pt x="4" y="518"/>
                    </a:lnTo>
                    <a:lnTo>
                      <a:pt x="4" y="517"/>
                    </a:lnTo>
                    <a:lnTo>
                      <a:pt x="4" y="516"/>
                    </a:lnTo>
                    <a:lnTo>
                      <a:pt x="5" y="517"/>
                    </a:lnTo>
                    <a:lnTo>
                      <a:pt x="5" y="516"/>
                    </a:lnTo>
                    <a:lnTo>
                      <a:pt x="6" y="515"/>
                    </a:lnTo>
                    <a:lnTo>
                      <a:pt x="5" y="515"/>
                    </a:lnTo>
                    <a:lnTo>
                      <a:pt x="5" y="514"/>
                    </a:lnTo>
                    <a:lnTo>
                      <a:pt x="6" y="515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7" y="513"/>
                    </a:lnTo>
                    <a:lnTo>
                      <a:pt x="6" y="512"/>
                    </a:lnTo>
                    <a:lnTo>
                      <a:pt x="7" y="512"/>
                    </a:lnTo>
                    <a:lnTo>
                      <a:pt x="7" y="511"/>
                    </a:lnTo>
                    <a:lnTo>
                      <a:pt x="6" y="511"/>
                    </a:lnTo>
                    <a:lnTo>
                      <a:pt x="6" y="510"/>
                    </a:lnTo>
                    <a:lnTo>
                      <a:pt x="7" y="510"/>
                    </a:lnTo>
                    <a:lnTo>
                      <a:pt x="6" y="510"/>
                    </a:lnTo>
                    <a:lnTo>
                      <a:pt x="7" y="509"/>
                    </a:lnTo>
                    <a:lnTo>
                      <a:pt x="6" y="509"/>
                    </a:lnTo>
                    <a:lnTo>
                      <a:pt x="6" y="508"/>
                    </a:lnTo>
                    <a:lnTo>
                      <a:pt x="5" y="508"/>
                    </a:lnTo>
                    <a:lnTo>
                      <a:pt x="5" y="507"/>
                    </a:lnTo>
                    <a:lnTo>
                      <a:pt x="6" y="506"/>
                    </a:lnTo>
                    <a:lnTo>
                      <a:pt x="5" y="506"/>
                    </a:lnTo>
                    <a:lnTo>
                      <a:pt x="6" y="506"/>
                    </a:lnTo>
                    <a:lnTo>
                      <a:pt x="5" y="505"/>
                    </a:lnTo>
                    <a:lnTo>
                      <a:pt x="5" y="504"/>
                    </a:lnTo>
                    <a:lnTo>
                      <a:pt x="6" y="504"/>
                    </a:lnTo>
                    <a:lnTo>
                      <a:pt x="6" y="503"/>
                    </a:lnTo>
                    <a:lnTo>
                      <a:pt x="7" y="503"/>
                    </a:lnTo>
                    <a:lnTo>
                      <a:pt x="7" y="502"/>
                    </a:lnTo>
                    <a:lnTo>
                      <a:pt x="7" y="501"/>
                    </a:lnTo>
                    <a:lnTo>
                      <a:pt x="7" y="500"/>
                    </a:lnTo>
                    <a:lnTo>
                      <a:pt x="8" y="500"/>
                    </a:lnTo>
                    <a:lnTo>
                      <a:pt x="9" y="500"/>
                    </a:lnTo>
                    <a:lnTo>
                      <a:pt x="9" y="499"/>
                    </a:lnTo>
                    <a:lnTo>
                      <a:pt x="10" y="498"/>
                    </a:lnTo>
                    <a:lnTo>
                      <a:pt x="10" y="496"/>
                    </a:lnTo>
                    <a:lnTo>
                      <a:pt x="11" y="496"/>
                    </a:lnTo>
                    <a:lnTo>
                      <a:pt x="11" y="495"/>
                    </a:lnTo>
                    <a:lnTo>
                      <a:pt x="11" y="494"/>
                    </a:lnTo>
                    <a:lnTo>
                      <a:pt x="12" y="493"/>
                    </a:lnTo>
                    <a:lnTo>
                      <a:pt x="12" y="492"/>
                    </a:lnTo>
                    <a:lnTo>
                      <a:pt x="12" y="491"/>
                    </a:lnTo>
                    <a:lnTo>
                      <a:pt x="13" y="491"/>
                    </a:lnTo>
                    <a:lnTo>
                      <a:pt x="13" y="490"/>
                    </a:lnTo>
                    <a:lnTo>
                      <a:pt x="14" y="490"/>
                    </a:lnTo>
                    <a:lnTo>
                      <a:pt x="15" y="489"/>
                    </a:lnTo>
                    <a:lnTo>
                      <a:pt x="14" y="488"/>
                    </a:lnTo>
                    <a:lnTo>
                      <a:pt x="15" y="488"/>
                    </a:lnTo>
                    <a:lnTo>
                      <a:pt x="16" y="487"/>
                    </a:lnTo>
                    <a:lnTo>
                      <a:pt x="16" y="486"/>
                    </a:lnTo>
                    <a:lnTo>
                      <a:pt x="16" y="485"/>
                    </a:lnTo>
                    <a:lnTo>
                      <a:pt x="17" y="485"/>
                    </a:lnTo>
                    <a:lnTo>
                      <a:pt x="17" y="484"/>
                    </a:lnTo>
                    <a:lnTo>
                      <a:pt x="18" y="485"/>
                    </a:lnTo>
                    <a:lnTo>
                      <a:pt x="18" y="484"/>
                    </a:lnTo>
                    <a:lnTo>
                      <a:pt x="19" y="484"/>
                    </a:lnTo>
                    <a:lnTo>
                      <a:pt x="19" y="483"/>
                    </a:lnTo>
                    <a:lnTo>
                      <a:pt x="19" y="482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2" y="482"/>
                    </a:lnTo>
                    <a:lnTo>
                      <a:pt x="22" y="481"/>
                    </a:lnTo>
                    <a:lnTo>
                      <a:pt x="22" y="480"/>
                    </a:lnTo>
                    <a:lnTo>
                      <a:pt x="22" y="479"/>
                    </a:lnTo>
                    <a:lnTo>
                      <a:pt x="21" y="480"/>
                    </a:lnTo>
                    <a:lnTo>
                      <a:pt x="21" y="479"/>
                    </a:lnTo>
                    <a:lnTo>
                      <a:pt x="22" y="479"/>
                    </a:lnTo>
                    <a:lnTo>
                      <a:pt x="22" y="478"/>
                    </a:lnTo>
                    <a:lnTo>
                      <a:pt x="21" y="478"/>
                    </a:lnTo>
                    <a:lnTo>
                      <a:pt x="21" y="479"/>
                    </a:lnTo>
                    <a:lnTo>
                      <a:pt x="21" y="478"/>
                    </a:lnTo>
                    <a:lnTo>
                      <a:pt x="21" y="477"/>
                    </a:lnTo>
                    <a:lnTo>
                      <a:pt x="21" y="476"/>
                    </a:lnTo>
                    <a:lnTo>
                      <a:pt x="22" y="477"/>
                    </a:lnTo>
                    <a:lnTo>
                      <a:pt x="22" y="476"/>
                    </a:lnTo>
                    <a:lnTo>
                      <a:pt x="22" y="475"/>
                    </a:lnTo>
                    <a:lnTo>
                      <a:pt x="22" y="476"/>
                    </a:lnTo>
                    <a:lnTo>
                      <a:pt x="23" y="475"/>
                    </a:lnTo>
                    <a:lnTo>
                      <a:pt x="22" y="475"/>
                    </a:lnTo>
                    <a:lnTo>
                      <a:pt x="23" y="475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3" y="473"/>
                    </a:lnTo>
                    <a:lnTo>
                      <a:pt x="23" y="472"/>
                    </a:lnTo>
                    <a:lnTo>
                      <a:pt x="23" y="471"/>
                    </a:lnTo>
                    <a:lnTo>
                      <a:pt x="23" y="469"/>
                    </a:lnTo>
                    <a:lnTo>
                      <a:pt x="23" y="470"/>
                    </a:lnTo>
                    <a:lnTo>
                      <a:pt x="24" y="470"/>
                    </a:lnTo>
                    <a:lnTo>
                      <a:pt x="24" y="469"/>
                    </a:lnTo>
                    <a:lnTo>
                      <a:pt x="24" y="468"/>
                    </a:lnTo>
                    <a:lnTo>
                      <a:pt x="25" y="468"/>
                    </a:lnTo>
                    <a:lnTo>
                      <a:pt x="25" y="467"/>
                    </a:lnTo>
                    <a:lnTo>
                      <a:pt x="25" y="466"/>
                    </a:lnTo>
                    <a:lnTo>
                      <a:pt x="25" y="465"/>
                    </a:lnTo>
                    <a:lnTo>
                      <a:pt x="25" y="464"/>
                    </a:lnTo>
                    <a:lnTo>
                      <a:pt x="26" y="464"/>
                    </a:lnTo>
                    <a:lnTo>
                      <a:pt x="26" y="463"/>
                    </a:lnTo>
                    <a:lnTo>
                      <a:pt x="27" y="463"/>
                    </a:lnTo>
                    <a:lnTo>
                      <a:pt x="27" y="462"/>
                    </a:lnTo>
                    <a:lnTo>
                      <a:pt x="27" y="461"/>
                    </a:lnTo>
                    <a:lnTo>
                      <a:pt x="28" y="461"/>
                    </a:lnTo>
                    <a:lnTo>
                      <a:pt x="27" y="461"/>
                    </a:lnTo>
                    <a:lnTo>
                      <a:pt x="27" y="460"/>
                    </a:lnTo>
                    <a:lnTo>
                      <a:pt x="28" y="460"/>
                    </a:lnTo>
                    <a:lnTo>
                      <a:pt x="27" y="459"/>
                    </a:lnTo>
                    <a:lnTo>
                      <a:pt x="28" y="459"/>
                    </a:lnTo>
                    <a:lnTo>
                      <a:pt x="29" y="459"/>
                    </a:lnTo>
                    <a:lnTo>
                      <a:pt x="30" y="459"/>
                    </a:lnTo>
                    <a:lnTo>
                      <a:pt x="30" y="460"/>
                    </a:lnTo>
                    <a:lnTo>
                      <a:pt x="31" y="459"/>
                    </a:lnTo>
                    <a:lnTo>
                      <a:pt x="32" y="460"/>
                    </a:lnTo>
                    <a:lnTo>
                      <a:pt x="33" y="460"/>
                    </a:lnTo>
                    <a:lnTo>
                      <a:pt x="33" y="459"/>
                    </a:lnTo>
                    <a:lnTo>
                      <a:pt x="32" y="459"/>
                    </a:lnTo>
                    <a:lnTo>
                      <a:pt x="33" y="459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8"/>
                    </a:lnTo>
                    <a:lnTo>
                      <a:pt x="34" y="458"/>
                    </a:lnTo>
                    <a:lnTo>
                      <a:pt x="34" y="459"/>
                    </a:lnTo>
                    <a:lnTo>
                      <a:pt x="35" y="459"/>
                    </a:lnTo>
                    <a:lnTo>
                      <a:pt x="35" y="458"/>
                    </a:lnTo>
                    <a:lnTo>
                      <a:pt x="34" y="458"/>
                    </a:lnTo>
                    <a:lnTo>
                      <a:pt x="34" y="457"/>
                    </a:lnTo>
                    <a:lnTo>
                      <a:pt x="35" y="457"/>
                    </a:lnTo>
                    <a:lnTo>
                      <a:pt x="36" y="457"/>
                    </a:lnTo>
                    <a:lnTo>
                      <a:pt x="36" y="456"/>
                    </a:lnTo>
                    <a:lnTo>
                      <a:pt x="36" y="455"/>
                    </a:lnTo>
                    <a:lnTo>
                      <a:pt x="35" y="454"/>
                    </a:lnTo>
                    <a:lnTo>
                      <a:pt x="36" y="454"/>
                    </a:lnTo>
                    <a:lnTo>
                      <a:pt x="36" y="453"/>
                    </a:lnTo>
                    <a:lnTo>
                      <a:pt x="37" y="453"/>
                    </a:lnTo>
                    <a:lnTo>
                      <a:pt x="37" y="454"/>
                    </a:lnTo>
                    <a:lnTo>
                      <a:pt x="36" y="454"/>
                    </a:lnTo>
                    <a:lnTo>
                      <a:pt x="36" y="455"/>
                    </a:lnTo>
                    <a:lnTo>
                      <a:pt x="37" y="455"/>
                    </a:lnTo>
                    <a:lnTo>
                      <a:pt x="38" y="454"/>
                    </a:lnTo>
                    <a:lnTo>
                      <a:pt x="39" y="454"/>
                    </a:lnTo>
                    <a:lnTo>
                      <a:pt x="39" y="453"/>
                    </a:lnTo>
                    <a:lnTo>
                      <a:pt x="39" y="452"/>
                    </a:lnTo>
                    <a:lnTo>
                      <a:pt x="40" y="452"/>
                    </a:lnTo>
                    <a:lnTo>
                      <a:pt x="41" y="452"/>
                    </a:lnTo>
                    <a:lnTo>
                      <a:pt x="40" y="451"/>
                    </a:lnTo>
                    <a:lnTo>
                      <a:pt x="41" y="451"/>
                    </a:lnTo>
                    <a:lnTo>
                      <a:pt x="41" y="450"/>
                    </a:lnTo>
                    <a:lnTo>
                      <a:pt x="42" y="451"/>
                    </a:lnTo>
                    <a:lnTo>
                      <a:pt x="43" y="451"/>
                    </a:lnTo>
                    <a:lnTo>
                      <a:pt x="43" y="450"/>
                    </a:lnTo>
                    <a:lnTo>
                      <a:pt x="44" y="450"/>
                    </a:lnTo>
                    <a:lnTo>
                      <a:pt x="45" y="450"/>
                    </a:lnTo>
                    <a:lnTo>
                      <a:pt x="46" y="450"/>
                    </a:lnTo>
                    <a:lnTo>
                      <a:pt x="47" y="450"/>
                    </a:lnTo>
                    <a:lnTo>
                      <a:pt x="47" y="449"/>
                    </a:lnTo>
                    <a:lnTo>
                      <a:pt x="48" y="448"/>
                    </a:lnTo>
                    <a:lnTo>
                      <a:pt x="48" y="447"/>
                    </a:lnTo>
                    <a:lnTo>
                      <a:pt x="49" y="447"/>
                    </a:lnTo>
                    <a:lnTo>
                      <a:pt x="49" y="448"/>
                    </a:lnTo>
                    <a:lnTo>
                      <a:pt x="50" y="448"/>
                    </a:lnTo>
                    <a:lnTo>
                      <a:pt x="50" y="447"/>
                    </a:lnTo>
                    <a:lnTo>
                      <a:pt x="51" y="447"/>
                    </a:lnTo>
                    <a:lnTo>
                      <a:pt x="51" y="446"/>
                    </a:lnTo>
                    <a:lnTo>
                      <a:pt x="51" y="445"/>
                    </a:lnTo>
                    <a:lnTo>
                      <a:pt x="51" y="444"/>
                    </a:lnTo>
                    <a:lnTo>
                      <a:pt x="52" y="444"/>
                    </a:lnTo>
                    <a:lnTo>
                      <a:pt x="53" y="443"/>
                    </a:lnTo>
                    <a:lnTo>
                      <a:pt x="54" y="444"/>
                    </a:lnTo>
                    <a:lnTo>
                      <a:pt x="54" y="443"/>
                    </a:lnTo>
                    <a:lnTo>
                      <a:pt x="54" y="442"/>
                    </a:lnTo>
                    <a:lnTo>
                      <a:pt x="54" y="441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3" y="439"/>
                    </a:lnTo>
                    <a:lnTo>
                      <a:pt x="54" y="439"/>
                    </a:lnTo>
                    <a:lnTo>
                      <a:pt x="55" y="439"/>
                    </a:lnTo>
                    <a:lnTo>
                      <a:pt x="55" y="438"/>
                    </a:lnTo>
                    <a:lnTo>
                      <a:pt x="56" y="438"/>
                    </a:lnTo>
                    <a:lnTo>
                      <a:pt x="56" y="437"/>
                    </a:lnTo>
                    <a:lnTo>
                      <a:pt x="55" y="436"/>
                    </a:lnTo>
                    <a:lnTo>
                      <a:pt x="56" y="436"/>
                    </a:lnTo>
                    <a:lnTo>
                      <a:pt x="56" y="435"/>
                    </a:lnTo>
                    <a:lnTo>
                      <a:pt x="56" y="436"/>
                    </a:lnTo>
                    <a:lnTo>
                      <a:pt x="57" y="436"/>
                    </a:lnTo>
                    <a:lnTo>
                      <a:pt x="57" y="437"/>
                    </a:lnTo>
                    <a:lnTo>
                      <a:pt x="58" y="437"/>
                    </a:lnTo>
                    <a:lnTo>
                      <a:pt x="59" y="437"/>
                    </a:lnTo>
                    <a:lnTo>
                      <a:pt x="59" y="436"/>
                    </a:lnTo>
                    <a:lnTo>
                      <a:pt x="58" y="435"/>
                    </a:lnTo>
                    <a:lnTo>
                      <a:pt x="58" y="434"/>
                    </a:lnTo>
                    <a:lnTo>
                      <a:pt x="57" y="434"/>
                    </a:lnTo>
                    <a:lnTo>
                      <a:pt x="56" y="433"/>
                    </a:lnTo>
                    <a:lnTo>
                      <a:pt x="57" y="432"/>
                    </a:lnTo>
                    <a:lnTo>
                      <a:pt x="56" y="431"/>
                    </a:lnTo>
                    <a:lnTo>
                      <a:pt x="57" y="431"/>
                    </a:lnTo>
                    <a:lnTo>
                      <a:pt x="58" y="431"/>
                    </a:lnTo>
                    <a:lnTo>
                      <a:pt x="59" y="432"/>
                    </a:lnTo>
                    <a:lnTo>
                      <a:pt x="60" y="432"/>
                    </a:lnTo>
                    <a:lnTo>
                      <a:pt x="60" y="431"/>
                    </a:lnTo>
                    <a:lnTo>
                      <a:pt x="60" y="430"/>
                    </a:lnTo>
                    <a:lnTo>
                      <a:pt x="60" y="429"/>
                    </a:lnTo>
                    <a:lnTo>
                      <a:pt x="61" y="429"/>
                    </a:lnTo>
                    <a:lnTo>
                      <a:pt x="61" y="431"/>
                    </a:lnTo>
                    <a:lnTo>
                      <a:pt x="62" y="431"/>
                    </a:lnTo>
                    <a:lnTo>
                      <a:pt x="63" y="431"/>
                    </a:lnTo>
                    <a:lnTo>
                      <a:pt x="64" y="431"/>
                    </a:lnTo>
                    <a:lnTo>
                      <a:pt x="63" y="430"/>
                    </a:lnTo>
                    <a:lnTo>
                      <a:pt x="63" y="429"/>
                    </a:lnTo>
                    <a:lnTo>
                      <a:pt x="64" y="429"/>
                    </a:lnTo>
                    <a:lnTo>
                      <a:pt x="64" y="430"/>
                    </a:lnTo>
                    <a:lnTo>
                      <a:pt x="65" y="430"/>
                    </a:lnTo>
                    <a:lnTo>
                      <a:pt x="64" y="429"/>
                    </a:lnTo>
                    <a:lnTo>
                      <a:pt x="64" y="428"/>
                    </a:lnTo>
                    <a:lnTo>
                      <a:pt x="64" y="427"/>
                    </a:lnTo>
                    <a:lnTo>
                      <a:pt x="65" y="429"/>
                    </a:lnTo>
                    <a:lnTo>
                      <a:pt x="66" y="429"/>
                    </a:lnTo>
                    <a:lnTo>
                      <a:pt x="66" y="428"/>
                    </a:lnTo>
                    <a:lnTo>
                      <a:pt x="66" y="427"/>
                    </a:lnTo>
                    <a:lnTo>
                      <a:pt x="67" y="427"/>
                    </a:lnTo>
                    <a:lnTo>
                      <a:pt x="67" y="428"/>
                    </a:lnTo>
                    <a:lnTo>
                      <a:pt x="67" y="426"/>
                    </a:lnTo>
                    <a:lnTo>
                      <a:pt x="68" y="426"/>
                    </a:lnTo>
                    <a:lnTo>
                      <a:pt x="68" y="425"/>
                    </a:lnTo>
                    <a:lnTo>
                      <a:pt x="68" y="424"/>
                    </a:lnTo>
                    <a:lnTo>
                      <a:pt x="67" y="424"/>
                    </a:lnTo>
                    <a:lnTo>
                      <a:pt x="67" y="423"/>
                    </a:lnTo>
                    <a:lnTo>
                      <a:pt x="67" y="422"/>
                    </a:lnTo>
                    <a:lnTo>
                      <a:pt x="68" y="422"/>
                    </a:lnTo>
                    <a:lnTo>
                      <a:pt x="68" y="423"/>
                    </a:lnTo>
                    <a:lnTo>
                      <a:pt x="69" y="423"/>
                    </a:lnTo>
                    <a:lnTo>
                      <a:pt x="70" y="423"/>
                    </a:lnTo>
                    <a:lnTo>
                      <a:pt x="70" y="422"/>
                    </a:lnTo>
                    <a:lnTo>
                      <a:pt x="71" y="421"/>
                    </a:lnTo>
                    <a:lnTo>
                      <a:pt x="70" y="420"/>
                    </a:lnTo>
                    <a:lnTo>
                      <a:pt x="71" y="420"/>
                    </a:lnTo>
                    <a:lnTo>
                      <a:pt x="70" y="420"/>
                    </a:lnTo>
                    <a:lnTo>
                      <a:pt x="70" y="419"/>
                    </a:lnTo>
                    <a:lnTo>
                      <a:pt x="71" y="419"/>
                    </a:lnTo>
                    <a:lnTo>
                      <a:pt x="71" y="418"/>
                    </a:lnTo>
                    <a:lnTo>
                      <a:pt x="70" y="418"/>
                    </a:lnTo>
                    <a:lnTo>
                      <a:pt x="69" y="418"/>
                    </a:lnTo>
                    <a:lnTo>
                      <a:pt x="69" y="419"/>
                    </a:lnTo>
                    <a:lnTo>
                      <a:pt x="69" y="418"/>
                    </a:lnTo>
                    <a:lnTo>
                      <a:pt x="70" y="417"/>
                    </a:lnTo>
                    <a:lnTo>
                      <a:pt x="69" y="417"/>
                    </a:lnTo>
                    <a:lnTo>
                      <a:pt x="69" y="416"/>
                    </a:lnTo>
                    <a:lnTo>
                      <a:pt x="68" y="416"/>
                    </a:lnTo>
                    <a:lnTo>
                      <a:pt x="67" y="416"/>
                    </a:lnTo>
                    <a:lnTo>
                      <a:pt x="67" y="415"/>
                    </a:lnTo>
                    <a:lnTo>
                      <a:pt x="67" y="414"/>
                    </a:lnTo>
                    <a:lnTo>
                      <a:pt x="67" y="413"/>
                    </a:lnTo>
                    <a:lnTo>
                      <a:pt x="66" y="412"/>
                    </a:lnTo>
                    <a:lnTo>
                      <a:pt x="64" y="413"/>
                    </a:lnTo>
                    <a:lnTo>
                      <a:pt x="62" y="411"/>
                    </a:lnTo>
                    <a:lnTo>
                      <a:pt x="63" y="410"/>
                    </a:lnTo>
                    <a:lnTo>
                      <a:pt x="64" y="409"/>
                    </a:lnTo>
                    <a:lnTo>
                      <a:pt x="63" y="409"/>
                    </a:lnTo>
                    <a:lnTo>
                      <a:pt x="63" y="408"/>
                    </a:lnTo>
                    <a:lnTo>
                      <a:pt x="62" y="408"/>
                    </a:lnTo>
                    <a:lnTo>
                      <a:pt x="63" y="407"/>
                    </a:lnTo>
                    <a:lnTo>
                      <a:pt x="62" y="407"/>
                    </a:lnTo>
                    <a:lnTo>
                      <a:pt x="62" y="406"/>
                    </a:lnTo>
                    <a:lnTo>
                      <a:pt x="63" y="405"/>
                    </a:lnTo>
                    <a:lnTo>
                      <a:pt x="63" y="404"/>
                    </a:lnTo>
                    <a:lnTo>
                      <a:pt x="63" y="403"/>
                    </a:lnTo>
                    <a:lnTo>
                      <a:pt x="63" y="402"/>
                    </a:lnTo>
                    <a:lnTo>
                      <a:pt x="63" y="401"/>
                    </a:lnTo>
                    <a:lnTo>
                      <a:pt x="64" y="401"/>
                    </a:lnTo>
                    <a:lnTo>
                      <a:pt x="64" y="400"/>
                    </a:lnTo>
                    <a:lnTo>
                      <a:pt x="65" y="400"/>
                    </a:lnTo>
                    <a:lnTo>
                      <a:pt x="65" y="399"/>
                    </a:lnTo>
                    <a:lnTo>
                      <a:pt x="66" y="399"/>
                    </a:lnTo>
                    <a:lnTo>
                      <a:pt x="67" y="399"/>
                    </a:lnTo>
                    <a:lnTo>
                      <a:pt x="68" y="399"/>
                    </a:lnTo>
                    <a:lnTo>
                      <a:pt x="69" y="399"/>
                    </a:lnTo>
                    <a:lnTo>
                      <a:pt x="69" y="400"/>
                    </a:lnTo>
                    <a:lnTo>
                      <a:pt x="70" y="400"/>
                    </a:lnTo>
                    <a:lnTo>
                      <a:pt x="70" y="399"/>
                    </a:lnTo>
                    <a:lnTo>
                      <a:pt x="71" y="398"/>
                    </a:lnTo>
                    <a:lnTo>
                      <a:pt x="73" y="398"/>
                    </a:lnTo>
                    <a:lnTo>
                      <a:pt x="74" y="398"/>
                    </a:lnTo>
                    <a:lnTo>
                      <a:pt x="74" y="397"/>
                    </a:lnTo>
                    <a:lnTo>
                      <a:pt x="74" y="396"/>
                    </a:lnTo>
                    <a:lnTo>
                      <a:pt x="75" y="396"/>
                    </a:lnTo>
                    <a:lnTo>
                      <a:pt x="76" y="397"/>
                    </a:lnTo>
                    <a:lnTo>
                      <a:pt x="76" y="398"/>
                    </a:lnTo>
                    <a:lnTo>
                      <a:pt x="77" y="398"/>
                    </a:lnTo>
                    <a:lnTo>
                      <a:pt x="77" y="397"/>
                    </a:lnTo>
                    <a:lnTo>
                      <a:pt x="78" y="397"/>
                    </a:lnTo>
                    <a:lnTo>
                      <a:pt x="77" y="396"/>
                    </a:lnTo>
                    <a:lnTo>
                      <a:pt x="76" y="396"/>
                    </a:lnTo>
                    <a:lnTo>
                      <a:pt x="76" y="395"/>
                    </a:lnTo>
                    <a:lnTo>
                      <a:pt x="75" y="394"/>
                    </a:lnTo>
                    <a:lnTo>
                      <a:pt x="76" y="393"/>
                    </a:lnTo>
                    <a:lnTo>
                      <a:pt x="77" y="394"/>
                    </a:lnTo>
                    <a:lnTo>
                      <a:pt x="77" y="393"/>
                    </a:lnTo>
                    <a:lnTo>
                      <a:pt x="78" y="393"/>
                    </a:lnTo>
                    <a:lnTo>
                      <a:pt x="78" y="392"/>
                    </a:lnTo>
                    <a:lnTo>
                      <a:pt x="78" y="391"/>
                    </a:lnTo>
                    <a:lnTo>
                      <a:pt x="77" y="390"/>
                    </a:lnTo>
                    <a:lnTo>
                      <a:pt x="77" y="389"/>
                    </a:lnTo>
                    <a:lnTo>
                      <a:pt x="78" y="389"/>
                    </a:lnTo>
                    <a:lnTo>
                      <a:pt x="78" y="388"/>
                    </a:lnTo>
                    <a:lnTo>
                      <a:pt x="78" y="387"/>
                    </a:lnTo>
                    <a:lnTo>
                      <a:pt x="79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4"/>
                    </a:lnTo>
                    <a:lnTo>
                      <a:pt x="81" y="384"/>
                    </a:lnTo>
                    <a:lnTo>
                      <a:pt x="82" y="384"/>
                    </a:lnTo>
                    <a:lnTo>
                      <a:pt x="82" y="385"/>
                    </a:lnTo>
                    <a:lnTo>
                      <a:pt x="83" y="385"/>
                    </a:lnTo>
                    <a:lnTo>
                      <a:pt x="84" y="384"/>
                    </a:lnTo>
                    <a:lnTo>
                      <a:pt x="85" y="384"/>
                    </a:lnTo>
                    <a:lnTo>
                      <a:pt x="85" y="383"/>
                    </a:lnTo>
                    <a:lnTo>
                      <a:pt x="86" y="383"/>
                    </a:lnTo>
                    <a:lnTo>
                      <a:pt x="87" y="383"/>
                    </a:lnTo>
                    <a:lnTo>
                      <a:pt x="88" y="382"/>
                    </a:lnTo>
                    <a:lnTo>
                      <a:pt x="89" y="382"/>
                    </a:lnTo>
                    <a:lnTo>
                      <a:pt x="90" y="381"/>
                    </a:lnTo>
                    <a:lnTo>
                      <a:pt x="91" y="381"/>
                    </a:lnTo>
                    <a:lnTo>
                      <a:pt x="92" y="381"/>
                    </a:lnTo>
                    <a:lnTo>
                      <a:pt x="93" y="380"/>
                    </a:lnTo>
                    <a:lnTo>
                      <a:pt x="94" y="380"/>
                    </a:lnTo>
                    <a:lnTo>
                      <a:pt x="95" y="381"/>
                    </a:lnTo>
                    <a:lnTo>
                      <a:pt x="96" y="381"/>
                    </a:lnTo>
                    <a:lnTo>
                      <a:pt x="96" y="380"/>
                    </a:lnTo>
                    <a:lnTo>
                      <a:pt x="97" y="379"/>
                    </a:lnTo>
                    <a:lnTo>
                      <a:pt x="98" y="379"/>
                    </a:lnTo>
                    <a:lnTo>
                      <a:pt x="99" y="379"/>
                    </a:lnTo>
                    <a:lnTo>
                      <a:pt x="100" y="378"/>
                    </a:lnTo>
                    <a:lnTo>
                      <a:pt x="101" y="378"/>
                    </a:lnTo>
                    <a:lnTo>
                      <a:pt x="101" y="376"/>
                    </a:lnTo>
                    <a:lnTo>
                      <a:pt x="101" y="375"/>
                    </a:lnTo>
                    <a:lnTo>
                      <a:pt x="101" y="374"/>
                    </a:lnTo>
                    <a:lnTo>
                      <a:pt x="102" y="374"/>
                    </a:lnTo>
                    <a:lnTo>
                      <a:pt x="102" y="372"/>
                    </a:lnTo>
                    <a:lnTo>
                      <a:pt x="103" y="371"/>
                    </a:lnTo>
                    <a:lnTo>
                      <a:pt x="104" y="370"/>
                    </a:lnTo>
                    <a:lnTo>
                      <a:pt x="105" y="369"/>
                    </a:lnTo>
                    <a:lnTo>
                      <a:pt x="105" y="368"/>
                    </a:lnTo>
                    <a:lnTo>
                      <a:pt x="105" y="367"/>
                    </a:lnTo>
                    <a:lnTo>
                      <a:pt x="106" y="366"/>
                    </a:lnTo>
                    <a:lnTo>
                      <a:pt x="107" y="365"/>
                    </a:lnTo>
                    <a:lnTo>
                      <a:pt x="108" y="364"/>
                    </a:lnTo>
                    <a:lnTo>
                      <a:pt x="108" y="363"/>
                    </a:lnTo>
                    <a:lnTo>
                      <a:pt x="109" y="362"/>
                    </a:lnTo>
                    <a:lnTo>
                      <a:pt x="109" y="361"/>
                    </a:lnTo>
                    <a:lnTo>
                      <a:pt x="109" y="360"/>
                    </a:lnTo>
                    <a:lnTo>
                      <a:pt x="110" y="359"/>
                    </a:lnTo>
                    <a:lnTo>
                      <a:pt x="111" y="359"/>
                    </a:lnTo>
                    <a:lnTo>
                      <a:pt x="112" y="359"/>
                    </a:lnTo>
                    <a:lnTo>
                      <a:pt x="113" y="359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6" y="359"/>
                    </a:lnTo>
                    <a:lnTo>
                      <a:pt x="117" y="359"/>
                    </a:lnTo>
                    <a:lnTo>
                      <a:pt x="119" y="360"/>
                    </a:lnTo>
                    <a:lnTo>
                      <a:pt x="120" y="360"/>
                    </a:lnTo>
                    <a:lnTo>
                      <a:pt x="121" y="360"/>
                    </a:lnTo>
                    <a:lnTo>
                      <a:pt x="122" y="360"/>
                    </a:lnTo>
                    <a:lnTo>
                      <a:pt x="123" y="359"/>
                    </a:lnTo>
                    <a:lnTo>
                      <a:pt x="124" y="359"/>
                    </a:lnTo>
                    <a:lnTo>
                      <a:pt x="124" y="360"/>
                    </a:lnTo>
                    <a:lnTo>
                      <a:pt x="125" y="360"/>
                    </a:lnTo>
                    <a:lnTo>
                      <a:pt x="126" y="359"/>
                    </a:lnTo>
                    <a:lnTo>
                      <a:pt x="127" y="359"/>
                    </a:lnTo>
                    <a:lnTo>
                      <a:pt x="128" y="359"/>
                    </a:lnTo>
                    <a:lnTo>
                      <a:pt x="128" y="360"/>
                    </a:lnTo>
                    <a:lnTo>
                      <a:pt x="129" y="360"/>
                    </a:lnTo>
                    <a:lnTo>
                      <a:pt x="130" y="360"/>
                    </a:lnTo>
                    <a:lnTo>
                      <a:pt x="131" y="360"/>
                    </a:lnTo>
                    <a:lnTo>
                      <a:pt x="132" y="360"/>
                    </a:lnTo>
                    <a:lnTo>
                      <a:pt x="133" y="360"/>
                    </a:lnTo>
                    <a:lnTo>
                      <a:pt x="134" y="360"/>
                    </a:lnTo>
                    <a:lnTo>
                      <a:pt x="134" y="359"/>
                    </a:lnTo>
                    <a:lnTo>
                      <a:pt x="135" y="359"/>
                    </a:lnTo>
                    <a:lnTo>
                      <a:pt x="135" y="358"/>
                    </a:lnTo>
                    <a:lnTo>
                      <a:pt x="136" y="357"/>
                    </a:lnTo>
                    <a:lnTo>
                      <a:pt x="137" y="356"/>
                    </a:lnTo>
                    <a:lnTo>
                      <a:pt x="137" y="355"/>
                    </a:lnTo>
                    <a:lnTo>
                      <a:pt x="138" y="355"/>
                    </a:lnTo>
                    <a:lnTo>
                      <a:pt x="139" y="355"/>
                    </a:lnTo>
                    <a:lnTo>
                      <a:pt x="140" y="355"/>
                    </a:lnTo>
                    <a:lnTo>
                      <a:pt x="140" y="354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2" y="352"/>
                    </a:lnTo>
                    <a:lnTo>
                      <a:pt x="144" y="353"/>
                    </a:lnTo>
                    <a:lnTo>
                      <a:pt x="145" y="353"/>
                    </a:lnTo>
                    <a:lnTo>
                      <a:pt x="146" y="354"/>
                    </a:lnTo>
                    <a:lnTo>
                      <a:pt x="146" y="355"/>
                    </a:lnTo>
                    <a:lnTo>
                      <a:pt x="147" y="355"/>
                    </a:lnTo>
                    <a:lnTo>
                      <a:pt x="147" y="354"/>
                    </a:lnTo>
                    <a:lnTo>
                      <a:pt x="148" y="354"/>
                    </a:lnTo>
                    <a:lnTo>
                      <a:pt x="148" y="353"/>
                    </a:lnTo>
                    <a:lnTo>
                      <a:pt x="148" y="352"/>
                    </a:lnTo>
                    <a:lnTo>
                      <a:pt x="148" y="351"/>
                    </a:lnTo>
                    <a:lnTo>
                      <a:pt x="149" y="351"/>
                    </a:lnTo>
                    <a:lnTo>
                      <a:pt x="150" y="350"/>
                    </a:lnTo>
                    <a:lnTo>
                      <a:pt x="151" y="348"/>
                    </a:lnTo>
                    <a:lnTo>
                      <a:pt x="152" y="346"/>
                    </a:lnTo>
                    <a:lnTo>
                      <a:pt x="154" y="345"/>
                    </a:lnTo>
                    <a:lnTo>
                      <a:pt x="154" y="344"/>
                    </a:lnTo>
                    <a:lnTo>
                      <a:pt x="155" y="344"/>
                    </a:lnTo>
                    <a:lnTo>
                      <a:pt x="156" y="344"/>
                    </a:lnTo>
                    <a:lnTo>
                      <a:pt x="156" y="343"/>
                    </a:lnTo>
                    <a:lnTo>
                      <a:pt x="156" y="342"/>
                    </a:lnTo>
                    <a:lnTo>
                      <a:pt x="156" y="341"/>
                    </a:lnTo>
                    <a:lnTo>
                      <a:pt x="160" y="336"/>
                    </a:lnTo>
                    <a:lnTo>
                      <a:pt x="161" y="335"/>
                    </a:lnTo>
                    <a:lnTo>
                      <a:pt x="161" y="333"/>
                    </a:lnTo>
                    <a:lnTo>
                      <a:pt x="161" y="332"/>
                    </a:lnTo>
                    <a:lnTo>
                      <a:pt x="159" y="326"/>
                    </a:lnTo>
                    <a:lnTo>
                      <a:pt x="159" y="325"/>
                    </a:lnTo>
                    <a:lnTo>
                      <a:pt x="159" y="324"/>
                    </a:lnTo>
                    <a:lnTo>
                      <a:pt x="160" y="324"/>
                    </a:lnTo>
                    <a:lnTo>
                      <a:pt x="160" y="323"/>
                    </a:lnTo>
                    <a:lnTo>
                      <a:pt x="161" y="324"/>
                    </a:lnTo>
                    <a:lnTo>
                      <a:pt x="161" y="325"/>
                    </a:lnTo>
                    <a:lnTo>
                      <a:pt x="161" y="326"/>
                    </a:lnTo>
                    <a:lnTo>
                      <a:pt x="162" y="326"/>
                    </a:lnTo>
                    <a:lnTo>
                      <a:pt x="163" y="326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5" y="320"/>
                    </a:lnTo>
                    <a:lnTo>
                      <a:pt x="166" y="320"/>
                    </a:lnTo>
                    <a:lnTo>
                      <a:pt x="167" y="320"/>
                    </a:lnTo>
                    <a:lnTo>
                      <a:pt x="167" y="319"/>
                    </a:lnTo>
                    <a:lnTo>
                      <a:pt x="167" y="318"/>
                    </a:lnTo>
                    <a:lnTo>
                      <a:pt x="167" y="317"/>
                    </a:lnTo>
                    <a:lnTo>
                      <a:pt x="166" y="316"/>
                    </a:lnTo>
                    <a:lnTo>
                      <a:pt x="167" y="315"/>
                    </a:lnTo>
                    <a:lnTo>
                      <a:pt x="168" y="313"/>
                    </a:lnTo>
                    <a:lnTo>
                      <a:pt x="168" y="312"/>
                    </a:lnTo>
                    <a:lnTo>
                      <a:pt x="168" y="311"/>
                    </a:lnTo>
                    <a:lnTo>
                      <a:pt x="168" y="310"/>
                    </a:lnTo>
                    <a:lnTo>
                      <a:pt x="169" y="309"/>
                    </a:lnTo>
                    <a:lnTo>
                      <a:pt x="170" y="308"/>
                    </a:lnTo>
                    <a:lnTo>
                      <a:pt x="171" y="307"/>
                    </a:lnTo>
                    <a:lnTo>
                      <a:pt x="171" y="306"/>
                    </a:lnTo>
                    <a:lnTo>
                      <a:pt x="171" y="305"/>
                    </a:lnTo>
                    <a:lnTo>
                      <a:pt x="170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9" y="301"/>
                    </a:lnTo>
                    <a:lnTo>
                      <a:pt x="169" y="300"/>
                    </a:lnTo>
                    <a:lnTo>
                      <a:pt x="170" y="299"/>
                    </a:lnTo>
                    <a:lnTo>
                      <a:pt x="170" y="298"/>
                    </a:lnTo>
                    <a:lnTo>
                      <a:pt x="171" y="298"/>
                    </a:lnTo>
                    <a:lnTo>
                      <a:pt x="172" y="297"/>
                    </a:lnTo>
                    <a:lnTo>
                      <a:pt x="173" y="296"/>
                    </a:lnTo>
                    <a:lnTo>
                      <a:pt x="174" y="296"/>
                    </a:lnTo>
                    <a:lnTo>
                      <a:pt x="174" y="295"/>
                    </a:lnTo>
                    <a:lnTo>
                      <a:pt x="173" y="295"/>
                    </a:lnTo>
                    <a:lnTo>
                      <a:pt x="172" y="295"/>
                    </a:lnTo>
                    <a:lnTo>
                      <a:pt x="172" y="294"/>
                    </a:lnTo>
                    <a:lnTo>
                      <a:pt x="172" y="293"/>
                    </a:lnTo>
                    <a:lnTo>
                      <a:pt x="172" y="291"/>
                    </a:lnTo>
                    <a:lnTo>
                      <a:pt x="173" y="290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5" y="286"/>
                    </a:lnTo>
                    <a:lnTo>
                      <a:pt x="176" y="285"/>
                    </a:lnTo>
                    <a:lnTo>
                      <a:pt x="177" y="285"/>
                    </a:lnTo>
                    <a:lnTo>
                      <a:pt x="178" y="285"/>
                    </a:lnTo>
                    <a:lnTo>
                      <a:pt x="179" y="285"/>
                    </a:lnTo>
                    <a:lnTo>
                      <a:pt x="179" y="284"/>
                    </a:lnTo>
                    <a:lnTo>
                      <a:pt x="180" y="283"/>
                    </a:lnTo>
                    <a:lnTo>
                      <a:pt x="181" y="281"/>
                    </a:lnTo>
                    <a:lnTo>
                      <a:pt x="182" y="280"/>
                    </a:lnTo>
                    <a:lnTo>
                      <a:pt x="184" y="280"/>
                    </a:lnTo>
                    <a:lnTo>
                      <a:pt x="184" y="279"/>
                    </a:lnTo>
                    <a:lnTo>
                      <a:pt x="185" y="279"/>
                    </a:lnTo>
                    <a:lnTo>
                      <a:pt x="185" y="278"/>
                    </a:lnTo>
                    <a:lnTo>
                      <a:pt x="185" y="277"/>
                    </a:lnTo>
                    <a:lnTo>
                      <a:pt x="186" y="276"/>
                    </a:lnTo>
                    <a:lnTo>
                      <a:pt x="186" y="275"/>
                    </a:lnTo>
                    <a:lnTo>
                      <a:pt x="187" y="275"/>
                    </a:lnTo>
                    <a:lnTo>
                      <a:pt x="188" y="274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5"/>
                    </a:lnTo>
                    <a:lnTo>
                      <a:pt x="192" y="275"/>
                    </a:lnTo>
                    <a:lnTo>
                      <a:pt x="193" y="274"/>
                    </a:lnTo>
                    <a:lnTo>
                      <a:pt x="194" y="273"/>
                    </a:lnTo>
                    <a:lnTo>
                      <a:pt x="195" y="272"/>
                    </a:lnTo>
                    <a:lnTo>
                      <a:pt x="196" y="272"/>
                    </a:lnTo>
                    <a:lnTo>
                      <a:pt x="197" y="270"/>
                    </a:lnTo>
                    <a:lnTo>
                      <a:pt x="198" y="269"/>
                    </a:lnTo>
                    <a:lnTo>
                      <a:pt x="199" y="269"/>
                    </a:lnTo>
                    <a:lnTo>
                      <a:pt x="200" y="269"/>
                    </a:lnTo>
                    <a:lnTo>
                      <a:pt x="201" y="270"/>
                    </a:lnTo>
                    <a:lnTo>
                      <a:pt x="202" y="270"/>
                    </a:lnTo>
                    <a:lnTo>
                      <a:pt x="203" y="270"/>
                    </a:lnTo>
                    <a:lnTo>
                      <a:pt x="205" y="269"/>
                    </a:lnTo>
                    <a:lnTo>
                      <a:pt x="206" y="268"/>
                    </a:lnTo>
                    <a:lnTo>
                      <a:pt x="207" y="266"/>
                    </a:lnTo>
                    <a:lnTo>
                      <a:pt x="208" y="266"/>
                    </a:lnTo>
                    <a:lnTo>
                      <a:pt x="209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11" y="269"/>
                    </a:lnTo>
                    <a:lnTo>
                      <a:pt x="210" y="270"/>
                    </a:lnTo>
                    <a:lnTo>
                      <a:pt x="211" y="272"/>
                    </a:lnTo>
                    <a:lnTo>
                      <a:pt x="211" y="273"/>
                    </a:lnTo>
                    <a:lnTo>
                      <a:pt x="212" y="274"/>
                    </a:lnTo>
                    <a:lnTo>
                      <a:pt x="213" y="274"/>
                    </a:lnTo>
                    <a:lnTo>
                      <a:pt x="215" y="273"/>
                    </a:lnTo>
                    <a:lnTo>
                      <a:pt x="216" y="274"/>
                    </a:lnTo>
                    <a:lnTo>
                      <a:pt x="216" y="273"/>
                    </a:lnTo>
                    <a:lnTo>
                      <a:pt x="217" y="273"/>
                    </a:lnTo>
                    <a:lnTo>
                      <a:pt x="219" y="272"/>
                    </a:lnTo>
                    <a:lnTo>
                      <a:pt x="219" y="271"/>
                    </a:lnTo>
                    <a:lnTo>
                      <a:pt x="220" y="271"/>
                    </a:lnTo>
                    <a:lnTo>
                      <a:pt x="221" y="270"/>
                    </a:lnTo>
                    <a:lnTo>
                      <a:pt x="222" y="270"/>
                    </a:lnTo>
                    <a:lnTo>
                      <a:pt x="223" y="270"/>
                    </a:lnTo>
                    <a:lnTo>
                      <a:pt x="223" y="269"/>
                    </a:lnTo>
                    <a:lnTo>
                      <a:pt x="225" y="269"/>
                    </a:lnTo>
                    <a:lnTo>
                      <a:pt x="226" y="268"/>
                    </a:lnTo>
                    <a:lnTo>
                      <a:pt x="226" y="267"/>
                    </a:lnTo>
                    <a:lnTo>
                      <a:pt x="226" y="266"/>
                    </a:lnTo>
                    <a:lnTo>
                      <a:pt x="228" y="264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1" y="262"/>
                    </a:lnTo>
                    <a:lnTo>
                      <a:pt x="232" y="262"/>
                    </a:lnTo>
                    <a:lnTo>
                      <a:pt x="233" y="262"/>
                    </a:lnTo>
                    <a:lnTo>
                      <a:pt x="233" y="261"/>
                    </a:lnTo>
                    <a:lnTo>
                      <a:pt x="233" y="260"/>
                    </a:lnTo>
                    <a:lnTo>
                      <a:pt x="232" y="259"/>
                    </a:lnTo>
                    <a:lnTo>
                      <a:pt x="232" y="257"/>
                    </a:lnTo>
                    <a:lnTo>
                      <a:pt x="233" y="256"/>
                    </a:lnTo>
                    <a:lnTo>
                      <a:pt x="233" y="255"/>
                    </a:lnTo>
                    <a:lnTo>
                      <a:pt x="233" y="254"/>
                    </a:lnTo>
                    <a:lnTo>
                      <a:pt x="233" y="253"/>
                    </a:lnTo>
                    <a:lnTo>
                      <a:pt x="234" y="252"/>
                    </a:lnTo>
                    <a:lnTo>
                      <a:pt x="234" y="251"/>
                    </a:lnTo>
                    <a:lnTo>
                      <a:pt x="235" y="251"/>
                    </a:lnTo>
                    <a:lnTo>
                      <a:pt x="236" y="250"/>
                    </a:lnTo>
                    <a:lnTo>
                      <a:pt x="237" y="250"/>
                    </a:lnTo>
                    <a:lnTo>
                      <a:pt x="237" y="249"/>
                    </a:lnTo>
                    <a:lnTo>
                      <a:pt x="238" y="249"/>
                    </a:lnTo>
                    <a:lnTo>
                      <a:pt x="238" y="248"/>
                    </a:lnTo>
                    <a:lnTo>
                      <a:pt x="237" y="247"/>
                    </a:lnTo>
                    <a:lnTo>
                      <a:pt x="237" y="246"/>
                    </a:lnTo>
                    <a:lnTo>
                      <a:pt x="237" y="245"/>
                    </a:lnTo>
                    <a:lnTo>
                      <a:pt x="237" y="244"/>
                    </a:lnTo>
                    <a:lnTo>
                      <a:pt x="237" y="243"/>
                    </a:lnTo>
                    <a:lnTo>
                      <a:pt x="238" y="242"/>
                    </a:lnTo>
                    <a:lnTo>
                      <a:pt x="238" y="241"/>
                    </a:lnTo>
                    <a:lnTo>
                      <a:pt x="239" y="241"/>
                    </a:lnTo>
                    <a:lnTo>
                      <a:pt x="240" y="240"/>
                    </a:lnTo>
                    <a:lnTo>
                      <a:pt x="240" y="239"/>
                    </a:lnTo>
                    <a:lnTo>
                      <a:pt x="239" y="237"/>
                    </a:lnTo>
                    <a:lnTo>
                      <a:pt x="240" y="236"/>
                    </a:lnTo>
                    <a:lnTo>
                      <a:pt x="240" y="235"/>
                    </a:lnTo>
                    <a:lnTo>
                      <a:pt x="241" y="235"/>
                    </a:lnTo>
                    <a:lnTo>
                      <a:pt x="241" y="234"/>
                    </a:lnTo>
                    <a:lnTo>
                      <a:pt x="242" y="234"/>
                    </a:lnTo>
                    <a:lnTo>
                      <a:pt x="242" y="232"/>
                    </a:lnTo>
                    <a:lnTo>
                      <a:pt x="243" y="232"/>
                    </a:lnTo>
                    <a:lnTo>
                      <a:pt x="244" y="230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4" y="227"/>
                    </a:lnTo>
                    <a:lnTo>
                      <a:pt x="243" y="227"/>
                    </a:lnTo>
                    <a:lnTo>
                      <a:pt x="243" y="226"/>
                    </a:lnTo>
                    <a:lnTo>
                      <a:pt x="244" y="225"/>
                    </a:lnTo>
                    <a:lnTo>
                      <a:pt x="246" y="223"/>
                    </a:lnTo>
                    <a:lnTo>
                      <a:pt x="247" y="222"/>
                    </a:lnTo>
                    <a:lnTo>
                      <a:pt x="247" y="221"/>
                    </a:lnTo>
                    <a:lnTo>
                      <a:pt x="247" y="220"/>
                    </a:lnTo>
                    <a:lnTo>
                      <a:pt x="246" y="218"/>
                    </a:lnTo>
                    <a:lnTo>
                      <a:pt x="247" y="216"/>
                    </a:lnTo>
                    <a:lnTo>
                      <a:pt x="246" y="215"/>
                    </a:lnTo>
                    <a:lnTo>
                      <a:pt x="246" y="214"/>
                    </a:lnTo>
                    <a:lnTo>
                      <a:pt x="245" y="214"/>
                    </a:lnTo>
                    <a:lnTo>
                      <a:pt x="245" y="213"/>
                    </a:lnTo>
                    <a:lnTo>
                      <a:pt x="245" y="212"/>
                    </a:lnTo>
                    <a:lnTo>
                      <a:pt x="245" y="211"/>
                    </a:lnTo>
                    <a:lnTo>
                      <a:pt x="244" y="210"/>
                    </a:lnTo>
                    <a:lnTo>
                      <a:pt x="244" y="209"/>
                    </a:lnTo>
                    <a:lnTo>
                      <a:pt x="244" y="208"/>
                    </a:lnTo>
                    <a:lnTo>
                      <a:pt x="245" y="208"/>
                    </a:lnTo>
                    <a:lnTo>
                      <a:pt x="245" y="207"/>
                    </a:lnTo>
                    <a:lnTo>
                      <a:pt x="245" y="205"/>
                    </a:lnTo>
                    <a:lnTo>
                      <a:pt x="245" y="204"/>
                    </a:lnTo>
                    <a:lnTo>
                      <a:pt x="245" y="203"/>
                    </a:lnTo>
                    <a:lnTo>
                      <a:pt x="246" y="203"/>
                    </a:lnTo>
                    <a:lnTo>
                      <a:pt x="247" y="202"/>
                    </a:lnTo>
                    <a:lnTo>
                      <a:pt x="247" y="201"/>
                    </a:lnTo>
                    <a:lnTo>
                      <a:pt x="247" y="200"/>
                    </a:lnTo>
                    <a:lnTo>
                      <a:pt x="247" y="198"/>
                    </a:lnTo>
                    <a:lnTo>
                      <a:pt x="247" y="197"/>
                    </a:lnTo>
                    <a:lnTo>
                      <a:pt x="247" y="196"/>
                    </a:lnTo>
                    <a:lnTo>
                      <a:pt x="247" y="195"/>
                    </a:lnTo>
                    <a:lnTo>
                      <a:pt x="248" y="194"/>
                    </a:lnTo>
                    <a:lnTo>
                      <a:pt x="248" y="193"/>
                    </a:lnTo>
                    <a:lnTo>
                      <a:pt x="249" y="192"/>
                    </a:lnTo>
                    <a:lnTo>
                      <a:pt x="249" y="191"/>
                    </a:lnTo>
                    <a:lnTo>
                      <a:pt x="250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52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4" y="184"/>
                    </a:lnTo>
                    <a:lnTo>
                      <a:pt x="254" y="183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3" y="179"/>
                    </a:lnTo>
                    <a:lnTo>
                      <a:pt x="253" y="178"/>
                    </a:lnTo>
                    <a:lnTo>
                      <a:pt x="254" y="178"/>
                    </a:lnTo>
                    <a:lnTo>
                      <a:pt x="254" y="177"/>
                    </a:lnTo>
                    <a:lnTo>
                      <a:pt x="255" y="177"/>
                    </a:lnTo>
                    <a:lnTo>
                      <a:pt x="255" y="178"/>
                    </a:lnTo>
                    <a:lnTo>
                      <a:pt x="256" y="179"/>
                    </a:lnTo>
                    <a:lnTo>
                      <a:pt x="258" y="179"/>
                    </a:lnTo>
                    <a:lnTo>
                      <a:pt x="259" y="179"/>
                    </a:lnTo>
                    <a:lnTo>
                      <a:pt x="261" y="178"/>
                    </a:lnTo>
                    <a:lnTo>
                      <a:pt x="262" y="177"/>
                    </a:lnTo>
                    <a:lnTo>
                      <a:pt x="262" y="175"/>
                    </a:lnTo>
                    <a:lnTo>
                      <a:pt x="263" y="175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3"/>
                    </a:lnTo>
                    <a:lnTo>
                      <a:pt x="262" y="172"/>
                    </a:lnTo>
                    <a:lnTo>
                      <a:pt x="261" y="170"/>
                    </a:lnTo>
                    <a:lnTo>
                      <a:pt x="261" y="169"/>
                    </a:lnTo>
                    <a:lnTo>
                      <a:pt x="261" y="168"/>
                    </a:lnTo>
                    <a:lnTo>
                      <a:pt x="261" y="167"/>
                    </a:lnTo>
                    <a:lnTo>
                      <a:pt x="261" y="166"/>
                    </a:lnTo>
                    <a:lnTo>
                      <a:pt x="261" y="165"/>
                    </a:lnTo>
                    <a:lnTo>
                      <a:pt x="260" y="164"/>
                    </a:lnTo>
                    <a:lnTo>
                      <a:pt x="260" y="163"/>
                    </a:lnTo>
                    <a:lnTo>
                      <a:pt x="260" y="162"/>
                    </a:lnTo>
                    <a:lnTo>
                      <a:pt x="260" y="161"/>
                    </a:lnTo>
                    <a:lnTo>
                      <a:pt x="261" y="160"/>
                    </a:lnTo>
                    <a:lnTo>
                      <a:pt x="262" y="160"/>
                    </a:lnTo>
                    <a:lnTo>
                      <a:pt x="262" y="159"/>
                    </a:lnTo>
                    <a:lnTo>
                      <a:pt x="262" y="158"/>
                    </a:lnTo>
                    <a:lnTo>
                      <a:pt x="262" y="157"/>
                    </a:lnTo>
                    <a:lnTo>
                      <a:pt x="262" y="156"/>
                    </a:lnTo>
                    <a:lnTo>
                      <a:pt x="262" y="155"/>
                    </a:lnTo>
                    <a:lnTo>
                      <a:pt x="263" y="154"/>
                    </a:lnTo>
                    <a:lnTo>
                      <a:pt x="263" y="152"/>
                    </a:lnTo>
                    <a:lnTo>
                      <a:pt x="263" y="151"/>
                    </a:lnTo>
                    <a:lnTo>
                      <a:pt x="262" y="150"/>
                    </a:lnTo>
                    <a:lnTo>
                      <a:pt x="262" y="149"/>
                    </a:lnTo>
                    <a:lnTo>
                      <a:pt x="261" y="148"/>
                    </a:lnTo>
                    <a:lnTo>
                      <a:pt x="261" y="147"/>
                    </a:lnTo>
                    <a:lnTo>
                      <a:pt x="262" y="146"/>
                    </a:lnTo>
                    <a:lnTo>
                      <a:pt x="262" y="145"/>
                    </a:lnTo>
                    <a:lnTo>
                      <a:pt x="261" y="144"/>
                    </a:lnTo>
                    <a:lnTo>
                      <a:pt x="262" y="143"/>
                    </a:lnTo>
                    <a:lnTo>
                      <a:pt x="262" y="142"/>
                    </a:lnTo>
                    <a:lnTo>
                      <a:pt x="262" y="141"/>
                    </a:lnTo>
                    <a:lnTo>
                      <a:pt x="261" y="140"/>
                    </a:lnTo>
                    <a:lnTo>
                      <a:pt x="261" y="139"/>
                    </a:lnTo>
                    <a:lnTo>
                      <a:pt x="260" y="138"/>
                    </a:lnTo>
                    <a:lnTo>
                      <a:pt x="260" y="137"/>
                    </a:lnTo>
                    <a:lnTo>
                      <a:pt x="261" y="136"/>
                    </a:lnTo>
                    <a:lnTo>
                      <a:pt x="262" y="136"/>
                    </a:lnTo>
                    <a:lnTo>
                      <a:pt x="263" y="136"/>
                    </a:lnTo>
                    <a:lnTo>
                      <a:pt x="264" y="135"/>
                    </a:lnTo>
                    <a:lnTo>
                      <a:pt x="265" y="136"/>
                    </a:lnTo>
                    <a:lnTo>
                      <a:pt x="266" y="135"/>
                    </a:lnTo>
                    <a:lnTo>
                      <a:pt x="266" y="134"/>
                    </a:lnTo>
                    <a:lnTo>
                      <a:pt x="267" y="134"/>
                    </a:lnTo>
                    <a:lnTo>
                      <a:pt x="267" y="133"/>
                    </a:lnTo>
                    <a:lnTo>
                      <a:pt x="268" y="132"/>
                    </a:lnTo>
                    <a:lnTo>
                      <a:pt x="269" y="131"/>
                    </a:lnTo>
                    <a:lnTo>
                      <a:pt x="269" y="129"/>
                    </a:lnTo>
                    <a:lnTo>
                      <a:pt x="270" y="126"/>
                    </a:lnTo>
                    <a:lnTo>
                      <a:pt x="270" y="125"/>
                    </a:lnTo>
                    <a:lnTo>
                      <a:pt x="271" y="124"/>
                    </a:lnTo>
                    <a:lnTo>
                      <a:pt x="271" y="123"/>
                    </a:lnTo>
                    <a:lnTo>
                      <a:pt x="271" y="122"/>
                    </a:lnTo>
                    <a:lnTo>
                      <a:pt x="272" y="121"/>
                    </a:lnTo>
                    <a:lnTo>
                      <a:pt x="272" y="119"/>
                    </a:lnTo>
                    <a:lnTo>
                      <a:pt x="272" y="117"/>
                    </a:lnTo>
                    <a:lnTo>
                      <a:pt x="272" y="116"/>
                    </a:lnTo>
                    <a:lnTo>
                      <a:pt x="273" y="116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6" y="114"/>
                    </a:lnTo>
                    <a:lnTo>
                      <a:pt x="276" y="113"/>
                    </a:lnTo>
                    <a:lnTo>
                      <a:pt x="277" y="113"/>
                    </a:lnTo>
                    <a:lnTo>
                      <a:pt x="279" y="112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0" y="109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8"/>
                    </a:lnTo>
                    <a:lnTo>
                      <a:pt x="283" y="107"/>
                    </a:lnTo>
                    <a:lnTo>
                      <a:pt x="283" y="105"/>
                    </a:lnTo>
                    <a:lnTo>
                      <a:pt x="282" y="103"/>
                    </a:lnTo>
                    <a:lnTo>
                      <a:pt x="283" y="102"/>
                    </a:lnTo>
                    <a:lnTo>
                      <a:pt x="283" y="101"/>
                    </a:lnTo>
                    <a:lnTo>
                      <a:pt x="284" y="100"/>
                    </a:lnTo>
                    <a:lnTo>
                      <a:pt x="285" y="99"/>
                    </a:lnTo>
                    <a:lnTo>
                      <a:pt x="286" y="98"/>
                    </a:lnTo>
                    <a:lnTo>
                      <a:pt x="287" y="97"/>
                    </a:lnTo>
                    <a:lnTo>
                      <a:pt x="288" y="96"/>
                    </a:lnTo>
                    <a:lnTo>
                      <a:pt x="289" y="95"/>
                    </a:lnTo>
                    <a:lnTo>
                      <a:pt x="289" y="94"/>
                    </a:lnTo>
                    <a:lnTo>
                      <a:pt x="290" y="91"/>
                    </a:lnTo>
                    <a:lnTo>
                      <a:pt x="289" y="91"/>
                    </a:lnTo>
                    <a:lnTo>
                      <a:pt x="290" y="90"/>
                    </a:lnTo>
                    <a:lnTo>
                      <a:pt x="291" y="89"/>
                    </a:lnTo>
                    <a:lnTo>
                      <a:pt x="291" y="88"/>
                    </a:lnTo>
                    <a:lnTo>
                      <a:pt x="292" y="88"/>
                    </a:lnTo>
                    <a:lnTo>
                      <a:pt x="292" y="86"/>
                    </a:lnTo>
                    <a:lnTo>
                      <a:pt x="292" y="85"/>
                    </a:lnTo>
                    <a:lnTo>
                      <a:pt x="292" y="84"/>
                    </a:lnTo>
                    <a:lnTo>
                      <a:pt x="292" y="83"/>
                    </a:lnTo>
                    <a:lnTo>
                      <a:pt x="291" y="83"/>
                    </a:lnTo>
                    <a:lnTo>
                      <a:pt x="290" y="82"/>
                    </a:lnTo>
                    <a:lnTo>
                      <a:pt x="291" y="80"/>
                    </a:lnTo>
                    <a:lnTo>
                      <a:pt x="291" y="79"/>
                    </a:lnTo>
                    <a:lnTo>
                      <a:pt x="291" y="78"/>
                    </a:lnTo>
                    <a:lnTo>
                      <a:pt x="291" y="77"/>
                    </a:lnTo>
                    <a:lnTo>
                      <a:pt x="291" y="76"/>
                    </a:lnTo>
                    <a:lnTo>
                      <a:pt x="292" y="75"/>
                    </a:lnTo>
                    <a:lnTo>
                      <a:pt x="292" y="74"/>
                    </a:lnTo>
                    <a:lnTo>
                      <a:pt x="292" y="73"/>
                    </a:lnTo>
                    <a:lnTo>
                      <a:pt x="292" y="72"/>
                    </a:lnTo>
                    <a:lnTo>
                      <a:pt x="291" y="71"/>
                    </a:lnTo>
                    <a:lnTo>
                      <a:pt x="291" y="70"/>
                    </a:lnTo>
                    <a:lnTo>
                      <a:pt x="290" y="69"/>
                    </a:lnTo>
                    <a:lnTo>
                      <a:pt x="290" y="68"/>
                    </a:lnTo>
                    <a:lnTo>
                      <a:pt x="290" y="67"/>
                    </a:lnTo>
                    <a:lnTo>
                      <a:pt x="291" y="67"/>
                    </a:lnTo>
                    <a:lnTo>
                      <a:pt x="292" y="67"/>
                    </a:lnTo>
                    <a:lnTo>
                      <a:pt x="293" y="67"/>
                    </a:lnTo>
                    <a:lnTo>
                      <a:pt x="294" y="67"/>
                    </a:lnTo>
                    <a:lnTo>
                      <a:pt x="294" y="66"/>
                    </a:lnTo>
                    <a:lnTo>
                      <a:pt x="294" y="65"/>
                    </a:lnTo>
                    <a:lnTo>
                      <a:pt x="293" y="64"/>
                    </a:lnTo>
                    <a:lnTo>
                      <a:pt x="292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2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299" y="56"/>
                    </a:lnTo>
                    <a:lnTo>
                      <a:pt x="299" y="55"/>
                    </a:lnTo>
                    <a:lnTo>
                      <a:pt x="300" y="55"/>
                    </a:lnTo>
                    <a:lnTo>
                      <a:pt x="300" y="53"/>
                    </a:lnTo>
                    <a:lnTo>
                      <a:pt x="301" y="52"/>
                    </a:lnTo>
                    <a:lnTo>
                      <a:pt x="301" y="51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2" y="48"/>
                    </a:lnTo>
                    <a:lnTo>
                      <a:pt x="301" y="47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8" name="Freeform 601"/>
              <p:cNvSpPr>
                <a:spLocks/>
              </p:cNvSpPr>
              <p:nvPr/>
            </p:nvSpPr>
            <p:spPr bwMode="auto">
              <a:xfrm>
                <a:off x="2420938" y="1598613"/>
                <a:ext cx="555625" cy="604837"/>
              </a:xfrm>
              <a:custGeom>
                <a:avLst/>
                <a:gdLst>
                  <a:gd name="T0" fmla="*/ 2147483646 w 540"/>
                  <a:gd name="T1" fmla="*/ 2147483646 h 589"/>
                  <a:gd name="T2" fmla="*/ 2147483646 w 540"/>
                  <a:gd name="T3" fmla="*/ 2147483646 h 589"/>
                  <a:gd name="T4" fmla="*/ 2147483646 w 540"/>
                  <a:gd name="T5" fmla="*/ 2147483646 h 589"/>
                  <a:gd name="T6" fmla="*/ 2147483646 w 540"/>
                  <a:gd name="T7" fmla="*/ 2147483646 h 589"/>
                  <a:gd name="T8" fmla="*/ 2147483646 w 540"/>
                  <a:gd name="T9" fmla="*/ 2147483646 h 589"/>
                  <a:gd name="T10" fmla="*/ 2147483646 w 540"/>
                  <a:gd name="T11" fmla="*/ 2147483646 h 589"/>
                  <a:gd name="T12" fmla="*/ 2147483646 w 540"/>
                  <a:gd name="T13" fmla="*/ 2147483646 h 589"/>
                  <a:gd name="T14" fmla="*/ 2147483646 w 540"/>
                  <a:gd name="T15" fmla="*/ 2147483646 h 589"/>
                  <a:gd name="T16" fmla="*/ 2147483646 w 540"/>
                  <a:gd name="T17" fmla="*/ 2147483646 h 589"/>
                  <a:gd name="T18" fmla="*/ 2147483646 w 540"/>
                  <a:gd name="T19" fmla="*/ 2147483646 h 589"/>
                  <a:gd name="T20" fmla="*/ 2147483646 w 540"/>
                  <a:gd name="T21" fmla="*/ 2147483646 h 589"/>
                  <a:gd name="T22" fmla="*/ 2147483646 w 540"/>
                  <a:gd name="T23" fmla="*/ 2147483646 h 589"/>
                  <a:gd name="T24" fmla="*/ 2147483646 w 540"/>
                  <a:gd name="T25" fmla="*/ 2147483646 h 589"/>
                  <a:gd name="T26" fmla="*/ 2147483646 w 540"/>
                  <a:gd name="T27" fmla="*/ 2147483646 h 589"/>
                  <a:gd name="T28" fmla="*/ 2147483646 w 540"/>
                  <a:gd name="T29" fmla="*/ 2147483646 h 589"/>
                  <a:gd name="T30" fmla="*/ 2147483646 w 540"/>
                  <a:gd name="T31" fmla="*/ 2147483646 h 589"/>
                  <a:gd name="T32" fmla="*/ 2147483646 w 540"/>
                  <a:gd name="T33" fmla="*/ 2147483646 h 589"/>
                  <a:gd name="T34" fmla="*/ 2147483646 w 540"/>
                  <a:gd name="T35" fmla="*/ 2147483646 h 589"/>
                  <a:gd name="T36" fmla="*/ 2147483646 w 540"/>
                  <a:gd name="T37" fmla="*/ 2147483646 h 589"/>
                  <a:gd name="T38" fmla="*/ 2147483646 w 540"/>
                  <a:gd name="T39" fmla="*/ 2147483646 h 589"/>
                  <a:gd name="T40" fmla="*/ 2147483646 w 540"/>
                  <a:gd name="T41" fmla="*/ 2147483646 h 589"/>
                  <a:gd name="T42" fmla="*/ 2147483646 w 540"/>
                  <a:gd name="T43" fmla="*/ 2147483646 h 589"/>
                  <a:gd name="T44" fmla="*/ 2147483646 w 540"/>
                  <a:gd name="T45" fmla="*/ 2147483646 h 589"/>
                  <a:gd name="T46" fmla="*/ 2147483646 w 540"/>
                  <a:gd name="T47" fmla="*/ 2147483646 h 589"/>
                  <a:gd name="T48" fmla="*/ 2147483646 w 540"/>
                  <a:gd name="T49" fmla="*/ 2147483646 h 589"/>
                  <a:gd name="T50" fmla="*/ 2147483646 w 540"/>
                  <a:gd name="T51" fmla="*/ 2147483646 h 589"/>
                  <a:gd name="T52" fmla="*/ 2147483646 w 540"/>
                  <a:gd name="T53" fmla="*/ 2147483646 h 589"/>
                  <a:gd name="T54" fmla="*/ 2147483646 w 540"/>
                  <a:gd name="T55" fmla="*/ 2147483646 h 589"/>
                  <a:gd name="T56" fmla="*/ 2147483646 w 540"/>
                  <a:gd name="T57" fmla="*/ 2147483646 h 589"/>
                  <a:gd name="T58" fmla="*/ 2147483646 w 540"/>
                  <a:gd name="T59" fmla="*/ 2147483646 h 589"/>
                  <a:gd name="T60" fmla="*/ 2147483646 w 540"/>
                  <a:gd name="T61" fmla="*/ 2147483646 h 589"/>
                  <a:gd name="T62" fmla="*/ 2147483646 w 540"/>
                  <a:gd name="T63" fmla="*/ 2147483646 h 589"/>
                  <a:gd name="T64" fmla="*/ 2147483646 w 540"/>
                  <a:gd name="T65" fmla="*/ 2147483646 h 589"/>
                  <a:gd name="T66" fmla="*/ 2147483646 w 540"/>
                  <a:gd name="T67" fmla="*/ 2147483646 h 589"/>
                  <a:gd name="T68" fmla="*/ 2147483646 w 540"/>
                  <a:gd name="T69" fmla="*/ 2147483646 h 589"/>
                  <a:gd name="T70" fmla="*/ 2147483646 w 540"/>
                  <a:gd name="T71" fmla="*/ 2147483646 h 589"/>
                  <a:gd name="T72" fmla="*/ 2147483646 w 540"/>
                  <a:gd name="T73" fmla="*/ 2147483646 h 589"/>
                  <a:gd name="T74" fmla="*/ 2147483646 w 540"/>
                  <a:gd name="T75" fmla="*/ 2147483646 h 589"/>
                  <a:gd name="T76" fmla="*/ 2147483646 w 540"/>
                  <a:gd name="T77" fmla="*/ 2147483646 h 589"/>
                  <a:gd name="T78" fmla="*/ 2147483646 w 540"/>
                  <a:gd name="T79" fmla="*/ 2147483646 h 589"/>
                  <a:gd name="T80" fmla="*/ 2147483646 w 540"/>
                  <a:gd name="T81" fmla="*/ 2147483646 h 589"/>
                  <a:gd name="T82" fmla="*/ 2147483646 w 540"/>
                  <a:gd name="T83" fmla="*/ 2147483646 h 589"/>
                  <a:gd name="T84" fmla="*/ 2147483646 w 540"/>
                  <a:gd name="T85" fmla="*/ 2147483646 h 589"/>
                  <a:gd name="T86" fmla="*/ 2147483646 w 540"/>
                  <a:gd name="T87" fmla="*/ 2147483646 h 589"/>
                  <a:gd name="T88" fmla="*/ 2147483646 w 540"/>
                  <a:gd name="T89" fmla="*/ 2147483646 h 589"/>
                  <a:gd name="T90" fmla="*/ 2147483646 w 540"/>
                  <a:gd name="T91" fmla="*/ 2147483646 h 589"/>
                  <a:gd name="T92" fmla="*/ 2147483646 w 540"/>
                  <a:gd name="T93" fmla="*/ 2147483646 h 589"/>
                  <a:gd name="T94" fmla="*/ 2147483646 w 540"/>
                  <a:gd name="T95" fmla="*/ 2147483646 h 589"/>
                  <a:gd name="T96" fmla="*/ 2147483646 w 540"/>
                  <a:gd name="T97" fmla="*/ 2147483646 h 589"/>
                  <a:gd name="T98" fmla="*/ 2147483646 w 540"/>
                  <a:gd name="T99" fmla="*/ 2147483646 h 589"/>
                  <a:gd name="T100" fmla="*/ 2147483646 w 540"/>
                  <a:gd name="T101" fmla="*/ 2147483646 h 589"/>
                  <a:gd name="T102" fmla="*/ 2147483646 w 540"/>
                  <a:gd name="T103" fmla="*/ 2147483646 h 589"/>
                  <a:gd name="T104" fmla="*/ 2147483646 w 540"/>
                  <a:gd name="T105" fmla="*/ 2147483646 h 589"/>
                  <a:gd name="T106" fmla="*/ 2147483646 w 540"/>
                  <a:gd name="T107" fmla="*/ 2147483646 h 589"/>
                  <a:gd name="T108" fmla="*/ 2147483646 w 540"/>
                  <a:gd name="T109" fmla="*/ 2147483646 h 589"/>
                  <a:gd name="T110" fmla="*/ 2147483646 w 540"/>
                  <a:gd name="T111" fmla="*/ 2147483646 h 589"/>
                  <a:gd name="T112" fmla="*/ 2147483646 w 540"/>
                  <a:gd name="T113" fmla="*/ 2147483646 h 589"/>
                  <a:gd name="T114" fmla="*/ 2147483646 w 540"/>
                  <a:gd name="T115" fmla="*/ 2147483646 h 589"/>
                  <a:gd name="T116" fmla="*/ 2147483646 w 540"/>
                  <a:gd name="T117" fmla="*/ 2147483646 h 589"/>
                  <a:gd name="T118" fmla="*/ 2147483646 w 540"/>
                  <a:gd name="T119" fmla="*/ 2147483646 h 589"/>
                  <a:gd name="T120" fmla="*/ 2147483646 w 540"/>
                  <a:gd name="T121" fmla="*/ 2147483646 h 589"/>
                  <a:gd name="T122" fmla="*/ 2147483646 w 540"/>
                  <a:gd name="T123" fmla="*/ 2147483646 h 589"/>
                  <a:gd name="T124" fmla="*/ 2147483646 w 540"/>
                  <a:gd name="T125" fmla="*/ 2147483646 h 58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40"/>
                  <a:gd name="T190" fmla="*/ 0 h 589"/>
                  <a:gd name="T191" fmla="*/ 540 w 540"/>
                  <a:gd name="T192" fmla="*/ 589 h 58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40" h="589">
                    <a:moveTo>
                      <a:pt x="515" y="395"/>
                    </a:moveTo>
                    <a:lnTo>
                      <a:pt x="514" y="395"/>
                    </a:lnTo>
                    <a:lnTo>
                      <a:pt x="512" y="394"/>
                    </a:lnTo>
                    <a:lnTo>
                      <a:pt x="511" y="394"/>
                    </a:lnTo>
                    <a:lnTo>
                      <a:pt x="508" y="394"/>
                    </a:lnTo>
                    <a:lnTo>
                      <a:pt x="505" y="394"/>
                    </a:lnTo>
                    <a:lnTo>
                      <a:pt x="504" y="394"/>
                    </a:lnTo>
                    <a:lnTo>
                      <a:pt x="496" y="395"/>
                    </a:lnTo>
                    <a:lnTo>
                      <a:pt x="491" y="396"/>
                    </a:lnTo>
                    <a:lnTo>
                      <a:pt x="489" y="397"/>
                    </a:lnTo>
                    <a:lnTo>
                      <a:pt x="487" y="397"/>
                    </a:lnTo>
                    <a:lnTo>
                      <a:pt x="483" y="400"/>
                    </a:lnTo>
                    <a:lnTo>
                      <a:pt x="482" y="400"/>
                    </a:lnTo>
                    <a:lnTo>
                      <a:pt x="481" y="401"/>
                    </a:lnTo>
                    <a:lnTo>
                      <a:pt x="479" y="402"/>
                    </a:lnTo>
                    <a:lnTo>
                      <a:pt x="478" y="404"/>
                    </a:lnTo>
                    <a:lnTo>
                      <a:pt x="476" y="406"/>
                    </a:lnTo>
                    <a:lnTo>
                      <a:pt x="476" y="407"/>
                    </a:lnTo>
                    <a:lnTo>
                      <a:pt x="475" y="408"/>
                    </a:lnTo>
                    <a:lnTo>
                      <a:pt x="475" y="411"/>
                    </a:lnTo>
                    <a:lnTo>
                      <a:pt x="474" y="413"/>
                    </a:lnTo>
                    <a:lnTo>
                      <a:pt x="474" y="414"/>
                    </a:lnTo>
                    <a:lnTo>
                      <a:pt x="474" y="416"/>
                    </a:lnTo>
                    <a:lnTo>
                      <a:pt x="472" y="419"/>
                    </a:lnTo>
                    <a:lnTo>
                      <a:pt x="471" y="421"/>
                    </a:lnTo>
                    <a:lnTo>
                      <a:pt x="470" y="422"/>
                    </a:lnTo>
                    <a:lnTo>
                      <a:pt x="470" y="423"/>
                    </a:lnTo>
                    <a:lnTo>
                      <a:pt x="469" y="425"/>
                    </a:lnTo>
                    <a:lnTo>
                      <a:pt x="468" y="427"/>
                    </a:lnTo>
                    <a:lnTo>
                      <a:pt x="467" y="430"/>
                    </a:lnTo>
                    <a:lnTo>
                      <a:pt x="466" y="431"/>
                    </a:lnTo>
                    <a:lnTo>
                      <a:pt x="465" y="434"/>
                    </a:lnTo>
                    <a:lnTo>
                      <a:pt x="462" y="437"/>
                    </a:lnTo>
                    <a:lnTo>
                      <a:pt x="460" y="440"/>
                    </a:lnTo>
                    <a:lnTo>
                      <a:pt x="459" y="440"/>
                    </a:lnTo>
                    <a:lnTo>
                      <a:pt x="458" y="441"/>
                    </a:lnTo>
                    <a:lnTo>
                      <a:pt x="457" y="441"/>
                    </a:lnTo>
                    <a:lnTo>
                      <a:pt x="456" y="442"/>
                    </a:lnTo>
                    <a:lnTo>
                      <a:pt x="454" y="444"/>
                    </a:lnTo>
                    <a:lnTo>
                      <a:pt x="452" y="446"/>
                    </a:lnTo>
                    <a:lnTo>
                      <a:pt x="451" y="447"/>
                    </a:lnTo>
                    <a:lnTo>
                      <a:pt x="449" y="448"/>
                    </a:lnTo>
                    <a:lnTo>
                      <a:pt x="447" y="450"/>
                    </a:lnTo>
                    <a:lnTo>
                      <a:pt x="444" y="451"/>
                    </a:lnTo>
                    <a:lnTo>
                      <a:pt x="442" y="452"/>
                    </a:lnTo>
                    <a:lnTo>
                      <a:pt x="439" y="453"/>
                    </a:lnTo>
                    <a:lnTo>
                      <a:pt x="425" y="456"/>
                    </a:lnTo>
                    <a:lnTo>
                      <a:pt x="423" y="457"/>
                    </a:lnTo>
                    <a:lnTo>
                      <a:pt x="421" y="458"/>
                    </a:lnTo>
                    <a:lnTo>
                      <a:pt x="419" y="459"/>
                    </a:lnTo>
                    <a:lnTo>
                      <a:pt x="419" y="460"/>
                    </a:lnTo>
                    <a:lnTo>
                      <a:pt x="418" y="461"/>
                    </a:lnTo>
                    <a:lnTo>
                      <a:pt x="417" y="463"/>
                    </a:lnTo>
                    <a:lnTo>
                      <a:pt x="416" y="464"/>
                    </a:lnTo>
                    <a:lnTo>
                      <a:pt x="415" y="465"/>
                    </a:lnTo>
                    <a:lnTo>
                      <a:pt x="412" y="468"/>
                    </a:lnTo>
                    <a:lnTo>
                      <a:pt x="410" y="471"/>
                    </a:lnTo>
                    <a:lnTo>
                      <a:pt x="409" y="471"/>
                    </a:lnTo>
                    <a:lnTo>
                      <a:pt x="408" y="472"/>
                    </a:lnTo>
                    <a:lnTo>
                      <a:pt x="406" y="473"/>
                    </a:lnTo>
                    <a:lnTo>
                      <a:pt x="404" y="473"/>
                    </a:lnTo>
                    <a:lnTo>
                      <a:pt x="402" y="474"/>
                    </a:lnTo>
                    <a:lnTo>
                      <a:pt x="400" y="474"/>
                    </a:lnTo>
                    <a:lnTo>
                      <a:pt x="398" y="474"/>
                    </a:lnTo>
                    <a:lnTo>
                      <a:pt x="396" y="475"/>
                    </a:lnTo>
                    <a:lnTo>
                      <a:pt x="395" y="475"/>
                    </a:lnTo>
                    <a:lnTo>
                      <a:pt x="393" y="475"/>
                    </a:lnTo>
                    <a:lnTo>
                      <a:pt x="393" y="476"/>
                    </a:lnTo>
                    <a:lnTo>
                      <a:pt x="392" y="476"/>
                    </a:lnTo>
                    <a:lnTo>
                      <a:pt x="391" y="478"/>
                    </a:lnTo>
                    <a:lnTo>
                      <a:pt x="390" y="479"/>
                    </a:lnTo>
                    <a:lnTo>
                      <a:pt x="388" y="482"/>
                    </a:lnTo>
                    <a:lnTo>
                      <a:pt x="388" y="483"/>
                    </a:lnTo>
                    <a:lnTo>
                      <a:pt x="385" y="486"/>
                    </a:lnTo>
                    <a:lnTo>
                      <a:pt x="384" y="488"/>
                    </a:lnTo>
                    <a:lnTo>
                      <a:pt x="384" y="489"/>
                    </a:lnTo>
                    <a:lnTo>
                      <a:pt x="383" y="489"/>
                    </a:lnTo>
                    <a:lnTo>
                      <a:pt x="382" y="490"/>
                    </a:lnTo>
                    <a:lnTo>
                      <a:pt x="381" y="490"/>
                    </a:lnTo>
                    <a:lnTo>
                      <a:pt x="380" y="491"/>
                    </a:lnTo>
                    <a:lnTo>
                      <a:pt x="379" y="492"/>
                    </a:lnTo>
                    <a:lnTo>
                      <a:pt x="379" y="494"/>
                    </a:lnTo>
                    <a:lnTo>
                      <a:pt x="378" y="496"/>
                    </a:lnTo>
                    <a:lnTo>
                      <a:pt x="377" y="500"/>
                    </a:lnTo>
                    <a:lnTo>
                      <a:pt x="377" y="501"/>
                    </a:lnTo>
                    <a:lnTo>
                      <a:pt x="376" y="501"/>
                    </a:lnTo>
                    <a:lnTo>
                      <a:pt x="373" y="504"/>
                    </a:lnTo>
                    <a:lnTo>
                      <a:pt x="372" y="505"/>
                    </a:lnTo>
                    <a:lnTo>
                      <a:pt x="371" y="506"/>
                    </a:lnTo>
                    <a:lnTo>
                      <a:pt x="371" y="507"/>
                    </a:lnTo>
                    <a:lnTo>
                      <a:pt x="370" y="508"/>
                    </a:lnTo>
                    <a:lnTo>
                      <a:pt x="370" y="511"/>
                    </a:lnTo>
                    <a:lnTo>
                      <a:pt x="369" y="511"/>
                    </a:lnTo>
                    <a:lnTo>
                      <a:pt x="366" y="515"/>
                    </a:lnTo>
                    <a:lnTo>
                      <a:pt x="366" y="516"/>
                    </a:lnTo>
                    <a:lnTo>
                      <a:pt x="364" y="518"/>
                    </a:lnTo>
                    <a:lnTo>
                      <a:pt x="363" y="519"/>
                    </a:lnTo>
                    <a:lnTo>
                      <a:pt x="362" y="519"/>
                    </a:lnTo>
                    <a:lnTo>
                      <a:pt x="362" y="520"/>
                    </a:lnTo>
                    <a:lnTo>
                      <a:pt x="360" y="520"/>
                    </a:lnTo>
                    <a:lnTo>
                      <a:pt x="360" y="521"/>
                    </a:lnTo>
                    <a:lnTo>
                      <a:pt x="359" y="522"/>
                    </a:lnTo>
                    <a:lnTo>
                      <a:pt x="354" y="527"/>
                    </a:lnTo>
                    <a:lnTo>
                      <a:pt x="351" y="529"/>
                    </a:lnTo>
                    <a:lnTo>
                      <a:pt x="350" y="532"/>
                    </a:lnTo>
                    <a:lnTo>
                      <a:pt x="349" y="533"/>
                    </a:lnTo>
                    <a:lnTo>
                      <a:pt x="347" y="535"/>
                    </a:lnTo>
                    <a:lnTo>
                      <a:pt x="345" y="539"/>
                    </a:lnTo>
                    <a:lnTo>
                      <a:pt x="344" y="541"/>
                    </a:lnTo>
                    <a:lnTo>
                      <a:pt x="343" y="542"/>
                    </a:lnTo>
                    <a:lnTo>
                      <a:pt x="342" y="543"/>
                    </a:lnTo>
                    <a:lnTo>
                      <a:pt x="342" y="544"/>
                    </a:lnTo>
                    <a:lnTo>
                      <a:pt x="341" y="547"/>
                    </a:lnTo>
                    <a:lnTo>
                      <a:pt x="341" y="549"/>
                    </a:lnTo>
                    <a:lnTo>
                      <a:pt x="341" y="550"/>
                    </a:lnTo>
                    <a:lnTo>
                      <a:pt x="341" y="551"/>
                    </a:lnTo>
                    <a:lnTo>
                      <a:pt x="341" y="553"/>
                    </a:lnTo>
                    <a:lnTo>
                      <a:pt x="341" y="554"/>
                    </a:lnTo>
                    <a:lnTo>
                      <a:pt x="340" y="555"/>
                    </a:lnTo>
                    <a:lnTo>
                      <a:pt x="340" y="557"/>
                    </a:lnTo>
                    <a:lnTo>
                      <a:pt x="341" y="563"/>
                    </a:lnTo>
                    <a:lnTo>
                      <a:pt x="341" y="565"/>
                    </a:lnTo>
                    <a:lnTo>
                      <a:pt x="341" y="566"/>
                    </a:lnTo>
                    <a:lnTo>
                      <a:pt x="341" y="567"/>
                    </a:lnTo>
                    <a:lnTo>
                      <a:pt x="341" y="569"/>
                    </a:lnTo>
                    <a:lnTo>
                      <a:pt x="341" y="570"/>
                    </a:lnTo>
                    <a:lnTo>
                      <a:pt x="340" y="572"/>
                    </a:lnTo>
                    <a:lnTo>
                      <a:pt x="339" y="572"/>
                    </a:lnTo>
                    <a:lnTo>
                      <a:pt x="337" y="574"/>
                    </a:lnTo>
                    <a:lnTo>
                      <a:pt x="334" y="577"/>
                    </a:lnTo>
                    <a:lnTo>
                      <a:pt x="331" y="579"/>
                    </a:lnTo>
                    <a:lnTo>
                      <a:pt x="331" y="580"/>
                    </a:lnTo>
                    <a:lnTo>
                      <a:pt x="330" y="580"/>
                    </a:lnTo>
                    <a:lnTo>
                      <a:pt x="328" y="581"/>
                    </a:lnTo>
                    <a:lnTo>
                      <a:pt x="325" y="582"/>
                    </a:lnTo>
                    <a:lnTo>
                      <a:pt x="324" y="582"/>
                    </a:lnTo>
                    <a:lnTo>
                      <a:pt x="320" y="582"/>
                    </a:lnTo>
                    <a:lnTo>
                      <a:pt x="319" y="582"/>
                    </a:lnTo>
                    <a:lnTo>
                      <a:pt x="318" y="582"/>
                    </a:lnTo>
                    <a:lnTo>
                      <a:pt x="317" y="580"/>
                    </a:lnTo>
                    <a:lnTo>
                      <a:pt x="316" y="579"/>
                    </a:lnTo>
                    <a:lnTo>
                      <a:pt x="315" y="578"/>
                    </a:lnTo>
                    <a:lnTo>
                      <a:pt x="314" y="578"/>
                    </a:lnTo>
                    <a:lnTo>
                      <a:pt x="314" y="579"/>
                    </a:lnTo>
                    <a:lnTo>
                      <a:pt x="314" y="580"/>
                    </a:lnTo>
                    <a:lnTo>
                      <a:pt x="313" y="581"/>
                    </a:lnTo>
                    <a:lnTo>
                      <a:pt x="313" y="582"/>
                    </a:lnTo>
                    <a:lnTo>
                      <a:pt x="312" y="582"/>
                    </a:lnTo>
                    <a:lnTo>
                      <a:pt x="311" y="582"/>
                    </a:lnTo>
                    <a:lnTo>
                      <a:pt x="311" y="581"/>
                    </a:lnTo>
                    <a:lnTo>
                      <a:pt x="311" y="580"/>
                    </a:lnTo>
                    <a:lnTo>
                      <a:pt x="311" y="578"/>
                    </a:lnTo>
                    <a:lnTo>
                      <a:pt x="311" y="577"/>
                    </a:lnTo>
                    <a:lnTo>
                      <a:pt x="310" y="577"/>
                    </a:lnTo>
                    <a:lnTo>
                      <a:pt x="309" y="577"/>
                    </a:lnTo>
                    <a:lnTo>
                      <a:pt x="308" y="577"/>
                    </a:lnTo>
                    <a:lnTo>
                      <a:pt x="308" y="578"/>
                    </a:lnTo>
                    <a:lnTo>
                      <a:pt x="308" y="580"/>
                    </a:lnTo>
                    <a:lnTo>
                      <a:pt x="308" y="581"/>
                    </a:lnTo>
                    <a:lnTo>
                      <a:pt x="308" y="582"/>
                    </a:lnTo>
                    <a:lnTo>
                      <a:pt x="307" y="582"/>
                    </a:lnTo>
                    <a:lnTo>
                      <a:pt x="306" y="582"/>
                    </a:lnTo>
                    <a:lnTo>
                      <a:pt x="305" y="582"/>
                    </a:lnTo>
                    <a:lnTo>
                      <a:pt x="304" y="582"/>
                    </a:lnTo>
                    <a:lnTo>
                      <a:pt x="303" y="582"/>
                    </a:lnTo>
                    <a:lnTo>
                      <a:pt x="301" y="582"/>
                    </a:lnTo>
                    <a:lnTo>
                      <a:pt x="300" y="583"/>
                    </a:lnTo>
                    <a:lnTo>
                      <a:pt x="300" y="584"/>
                    </a:lnTo>
                    <a:lnTo>
                      <a:pt x="301" y="585"/>
                    </a:lnTo>
                    <a:lnTo>
                      <a:pt x="302" y="586"/>
                    </a:lnTo>
                    <a:lnTo>
                      <a:pt x="302" y="587"/>
                    </a:lnTo>
                    <a:lnTo>
                      <a:pt x="301" y="588"/>
                    </a:lnTo>
                    <a:lnTo>
                      <a:pt x="301" y="589"/>
                    </a:lnTo>
                    <a:lnTo>
                      <a:pt x="300" y="589"/>
                    </a:lnTo>
                    <a:lnTo>
                      <a:pt x="299" y="589"/>
                    </a:lnTo>
                    <a:lnTo>
                      <a:pt x="298" y="588"/>
                    </a:lnTo>
                    <a:lnTo>
                      <a:pt x="296" y="588"/>
                    </a:lnTo>
                    <a:lnTo>
                      <a:pt x="295" y="587"/>
                    </a:lnTo>
                    <a:lnTo>
                      <a:pt x="295" y="586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5" y="581"/>
                    </a:lnTo>
                    <a:lnTo>
                      <a:pt x="294" y="579"/>
                    </a:lnTo>
                    <a:lnTo>
                      <a:pt x="293" y="579"/>
                    </a:lnTo>
                    <a:lnTo>
                      <a:pt x="292" y="579"/>
                    </a:lnTo>
                    <a:lnTo>
                      <a:pt x="291" y="579"/>
                    </a:lnTo>
                    <a:lnTo>
                      <a:pt x="290" y="578"/>
                    </a:lnTo>
                    <a:lnTo>
                      <a:pt x="289" y="577"/>
                    </a:lnTo>
                    <a:lnTo>
                      <a:pt x="288" y="577"/>
                    </a:lnTo>
                    <a:lnTo>
                      <a:pt x="287" y="577"/>
                    </a:lnTo>
                    <a:lnTo>
                      <a:pt x="285" y="577"/>
                    </a:lnTo>
                    <a:lnTo>
                      <a:pt x="284" y="577"/>
                    </a:lnTo>
                    <a:lnTo>
                      <a:pt x="283" y="577"/>
                    </a:lnTo>
                    <a:lnTo>
                      <a:pt x="281" y="576"/>
                    </a:lnTo>
                    <a:lnTo>
                      <a:pt x="278" y="577"/>
                    </a:lnTo>
                    <a:lnTo>
                      <a:pt x="276" y="576"/>
                    </a:lnTo>
                    <a:lnTo>
                      <a:pt x="275" y="575"/>
                    </a:lnTo>
                    <a:lnTo>
                      <a:pt x="273" y="575"/>
                    </a:lnTo>
                    <a:lnTo>
                      <a:pt x="272" y="575"/>
                    </a:lnTo>
                    <a:lnTo>
                      <a:pt x="271" y="575"/>
                    </a:lnTo>
                    <a:lnTo>
                      <a:pt x="271" y="574"/>
                    </a:lnTo>
                    <a:lnTo>
                      <a:pt x="269" y="570"/>
                    </a:lnTo>
                    <a:lnTo>
                      <a:pt x="269" y="569"/>
                    </a:lnTo>
                    <a:lnTo>
                      <a:pt x="268" y="569"/>
                    </a:lnTo>
                    <a:lnTo>
                      <a:pt x="266" y="568"/>
                    </a:lnTo>
                    <a:lnTo>
                      <a:pt x="265" y="568"/>
                    </a:lnTo>
                    <a:lnTo>
                      <a:pt x="264" y="567"/>
                    </a:lnTo>
                    <a:lnTo>
                      <a:pt x="263" y="567"/>
                    </a:lnTo>
                    <a:lnTo>
                      <a:pt x="262" y="568"/>
                    </a:lnTo>
                    <a:lnTo>
                      <a:pt x="261" y="568"/>
                    </a:lnTo>
                    <a:lnTo>
                      <a:pt x="261" y="567"/>
                    </a:lnTo>
                    <a:lnTo>
                      <a:pt x="261" y="566"/>
                    </a:lnTo>
                    <a:lnTo>
                      <a:pt x="262" y="565"/>
                    </a:lnTo>
                    <a:lnTo>
                      <a:pt x="263" y="564"/>
                    </a:lnTo>
                    <a:lnTo>
                      <a:pt x="262" y="562"/>
                    </a:lnTo>
                    <a:lnTo>
                      <a:pt x="262" y="560"/>
                    </a:lnTo>
                    <a:lnTo>
                      <a:pt x="262" y="559"/>
                    </a:lnTo>
                    <a:lnTo>
                      <a:pt x="262" y="558"/>
                    </a:lnTo>
                    <a:lnTo>
                      <a:pt x="261" y="557"/>
                    </a:lnTo>
                    <a:lnTo>
                      <a:pt x="260" y="557"/>
                    </a:lnTo>
                    <a:lnTo>
                      <a:pt x="260" y="556"/>
                    </a:lnTo>
                    <a:lnTo>
                      <a:pt x="260" y="555"/>
                    </a:lnTo>
                    <a:lnTo>
                      <a:pt x="261" y="554"/>
                    </a:lnTo>
                    <a:lnTo>
                      <a:pt x="262" y="554"/>
                    </a:lnTo>
                    <a:lnTo>
                      <a:pt x="263" y="554"/>
                    </a:lnTo>
                    <a:lnTo>
                      <a:pt x="264" y="554"/>
                    </a:lnTo>
                    <a:lnTo>
                      <a:pt x="264" y="552"/>
                    </a:lnTo>
                    <a:lnTo>
                      <a:pt x="264" y="550"/>
                    </a:lnTo>
                    <a:lnTo>
                      <a:pt x="263" y="549"/>
                    </a:lnTo>
                    <a:lnTo>
                      <a:pt x="262" y="547"/>
                    </a:lnTo>
                    <a:lnTo>
                      <a:pt x="261" y="547"/>
                    </a:lnTo>
                    <a:lnTo>
                      <a:pt x="260" y="546"/>
                    </a:lnTo>
                    <a:lnTo>
                      <a:pt x="260" y="545"/>
                    </a:lnTo>
                    <a:lnTo>
                      <a:pt x="258" y="545"/>
                    </a:lnTo>
                    <a:lnTo>
                      <a:pt x="258" y="546"/>
                    </a:lnTo>
                    <a:lnTo>
                      <a:pt x="257" y="546"/>
                    </a:lnTo>
                    <a:lnTo>
                      <a:pt x="255" y="546"/>
                    </a:lnTo>
                    <a:lnTo>
                      <a:pt x="254" y="547"/>
                    </a:lnTo>
                    <a:lnTo>
                      <a:pt x="252" y="547"/>
                    </a:lnTo>
                    <a:lnTo>
                      <a:pt x="251" y="547"/>
                    </a:lnTo>
                    <a:lnTo>
                      <a:pt x="250" y="547"/>
                    </a:lnTo>
                    <a:lnTo>
                      <a:pt x="249" y="547"/>
                    </a:lnTo>
                    <a:lnTo>
                      <a:pt x="250" y="546"/>
                    </a:lnTo>
                    <a:lnTo>
                      <a:pt x="250" y="545"/>
                    </a:lnTo>
                    <a:lnTo>
                      <a:pt x="251" y="544"/>
                    </a:lnTo>
                    <a:lnTo>
                      <a:pt x="252" y="543"/>
                    </a:lnTo>
                    <a:lnTo>
                      <a:pt x="253" y="543"/>
                    </a:lnTo>
                    <a:lnTo>
                      <a:pt x="252" y="542"/>
                    </a:lnTo>
                    <a:lnTo>
                      <a:pt x="251" y="541"/>
                    </a:lnTo>
                    <a:lnTo>
                      <a:pt x="251" y="540"/>
                    </a:lnTo>
                    <a:lnTo>
                      <a:pt x="252" y="539"/>
                    </a:lnTo>
                    <a:lnTo>
                      <a:pt x="252" y="538"/>
                    </a:lnTo>
                    <a:lnTo>
                      <a:pt x="254" y="536"/>
                    </a:lnTo>
                    <a:lnTo>
                      <a:pt x="254" y="534"/>
                    </a:lnTo>
                    <a:lnTo>
                      <a:pt x="254" y="533"/>
                    </a:lnTo>
                    <a:lnTo>
                      <a:pt x="254" y="532"/>
                    </a:lnTo>
                    <a:lnTo>
                      <a:pt x="254" y="530"/>
                    </a:lnTo>
                    <a:lnTo>
                      <a:pt x="253" y="529"/>
                    </a:lnTo>
                    <a:lnTo>
                      <a:pt x="252" y="527"/>
                    </a:lnTo>
                    <a:lnTo>
                      <a:pt x="253" y="526"/>
                    </a:lnTo>
                    <a:lnTo>
                      <a:pt x="253" y="523"/>
                    </a:lnTo>
                    <a:lnTo>
                      <a:pt x="252" y="522"/>
                    </a:lnTo>
                    <a:lnTo>
                      <a:pt x="252" y="521"/>
                    </a:lnTo>
                    <a:lnTo>
                      <a:pt x="251" y="519"/>
                    </a:lnTo>
                    <a:lnTo>
                      <a:pt x="251" y="518"/>
                    </a:lnTo>
                    <a:lnTo>
                      <a:pt x="250" y="518"/>
                    </a:lnTo>
                    <a:lnTo>
                      <a:pt x="249" y="518"/>
                    </a:lnTo>
                    <a:lnTo>
                      <a:pt x="246" y="518"/>
                    </a:lnTo>
                    <a:lnTo>
                      <a:pt x="245" y="518"/>
                    </a:lnTo>
                    <a:lnTo>
                      <a:pt x="244" y="518"/>
                    </a:lnTo>
                    <a:lnTo>
                      <a:pt x="242" y="520"/>
                    </a:lnTo>
                    <a:lnTo>
                      <a:pt x="240" y="519"/>
                    </a:lnTo>
                    <a:lnTo>
                      <a:pt x="239" y="518"/>
                    </a:lnTo>
                    <a:lnTo>
                      <a:pt x="237" y="515"/>
                    </a:lnTo>
                    <a:lnTo>
                      <a:pt x="236" y="514"/>
                    </a:lnTo>
                    <a:lnTo>
                      <a:pt x="236" y="513"/>
                    </a:lnTo>
                    <a:lnTo>
                      <a:pt x="236" y="512"/>
                    </a:lnTo>
                    <a:lnTo>
                      <a:pt x="235" y="511"/>
                    </a:lnTo>
                    <a:lnTo>
                      <a:pt x="233" y="509"/>
                    </a:lnTo>
                    <a:lnTo>
                      <a:pt x="233" y="508"/>
                    </a:lnTo>
                    <a:lnTo>
                      <a:pt x="234" y="507"/>
                    </a:lnTo>
                    <a:lnTo>
                      <a:pt x="233" y="506"/>
                    </a:lnTo>
                    <a:lnTo>
                      <a:pt x="233" y="505"/>
                    </a:lnTo>
                    <a:lnTo>
                      <a:pt x="232" y="505"/>
                    </a:lnTo>
                    <a:lnTo>
                      <a:pt x="233" y="504"/>
                    </a:lnTo>
                    <a:lnTo>
                      <a:pt x="233" y="503"/>
                    </a:lnTo>
                    <a:lnTo>
                      <a:pt x="234" y="503"/>
                    </a:lnTo>
                    <a:lnTo>
                      <a:pt x="234" y="502"/>
                    </a:lnTo>
                    <a:lnTo>
                      <a:pt x="235" y="501"/>
                    </a:lnTo>
                    <a:lnTo>
                      <a:pt x="235" y="500"/>
                    </a:lnTo>
                    <a:lnTo>
                      <a:pt x="233" y="498"/>
                    </a:lnTo>
                    <a:lnTo>
                      <a:pt x="233" y="497"/>
                    </a:lnTo>
                    <a:lnTo>
                      <a:pt x="233" y="496"/>
                    </a:lnTo>
                    <a:lnTo>
                      <a:pt x="234" y="495"/>
                    </a:lnTo>
                    <a:lnTo>
                      <a:pt x="234" y="494"/>
                    </a:lnTo>
                    <a:lnTo>
                      <a:pt x="235" y="493"/>
                    </a:lnTo>
                    <a:lnTo>
                      <a:pt x="235" y="492"/>
                    </a:lnTo>
                    <a:lnTo>
                      <a:pt x="235" y="490"/>
                    </a:lnTo>
                    <a:lnTo>
                      <a:pt x="234" y="489"/>
                    </a:lnTo>
                    <a:lnTo>
                      <a:pt x="234" y="488"/>
                    </a:lnTo>
                    <a:lnTo>
                      <a:pt x="233" y="488"/>
                    </a:lnTo>
                    <a:lnTo>
                      <a:pt x="232" y="487"/>
                    </a:lnTo>
                    <a:lnTo>
                      <a:pt x="231" y="487"/>
                    </a:lnTo>
                    <a:lnTo>
                      <a:pt x="230" y="487"/>
                    </a:lnTo>
                    <a:lnTo>
                      <a:pt x="229" y="486"/>
                    </a:lnTo>
                    <a:lnTo>
                      <a:pt x="227" y="484"/>
                    </a:lnTo>
                    <a:lnTo>
                      <a:pt x="227" y="483"/>
                    </a:lnTo>
                    <a:lnTo>
                      <a:pt x="227" y="482"/>
                    </a:lnTo>
                    <a:lnTo>
                      <a:pt x="226" y="482"/>
                    </a:lnTo>
                    <a:lnTo>
                      <a:pt x="220" y="477"/>
                    </a:lnTo>
                    <a:lnTo>
                      <a:pt x="218" y="476"/>
                    </a:lnTo>
                    <a:lnTo>
                      <a:pt x="218" y="475"/>
                    </a:lnTo>
                    <a:lnTo>
                      <a:pt x="218" y="474"/>
                    </a:lnTo>
                    <a:lnTo>
                      <a:pt x="217" y="473"/>
                    </a:lnTo>
                    <a:lnTo>
                      <a:pt x="217" y="472"/>
                    </a:lnTo>
                    <a:lnTo>
                      <a:pt x="215" y="472"/>
                    </a:lnTo>
                    <a:lnTo>
                      <a:pt x="214" y="471"/>
                    </a:lnTo>
                    <a:lnTo>
                      <a:pt x="213" y="471"/>
                    </a:lnTo>
                    <a:lnTo>
                      <a:pt x="213" y="472"/>
                    </a:lnTo>
                    <a:lnTo>
                      <a:pt x="212" y="472"/>
                    </a:lnTo>
                    <a:lnTo>
                      <a:pt x="211" y="472"/>
                    </a:lnTo>
                    <a:lnTo>
                      <a:pt x="210" y="472"/>
                    </a:lnTo>
                    <a:lnTo>
                      <a:pt x="209" y="472"/>
                    </a:lnTo>
                    <a:lnTo>
                      <a:pt x="208" y="471"/>
                    </a:lnTo>
                    <a:lnTo>
                      <a:pt x="207" y="469"/>
                    </a:lnTo>
                    <a:lnTo>
                      <a:pt x="207" y="468"/>
                    </a:lnTo>
                    <a:lnTo>
                      <a:pt x="206" y="466"/>
                    </a:lnTo>
                    <a:lnTo>
                      <a:pt x="205" y="464"/>
                    </a:lnTo>
                    <a:lnTo>
                      <a:pt x="205" y="463"/>
                    </a:lnTo>
                    <a:lnTo>
                      <a:pt x="205" y="462"/>
                    </a:lnTo>
                    <a:lnTo>
                      <a:pt x="204" y="461"/>
                    </a:lnTo>
                    <a:lnTo>
                      <a:pt x="204" y="458"/>
                    </a:lnTo>
                    <a:lnTo>
                      <a:pt x="203" y="456"/>
                    </a:lnTo>
                    <a:lnTo>
                      <a:pt x="203" y="455"/>
                    </a:lnTo>
                    <a:lnTo>
                      <a:pt x="204" y="454"/>
                    </a:lnTo>
                    <a:lnTo>
                      <a:pt x="203" y="454"/>
                    </a:lnTo>
                    <a:lnTo>
                      <a:pt x="203" y="453"/>
                    </a:lnTo>
                    <a:lnTo>
                      <a:pt x="203" y="452"/>
                    </a:lnTo>
                    <a:lnTo>
                      <a:pt x="202" y="452"/>
                    </a:lnTo>
                    <a:lnTo>
                      <a:pt x="201" y="452"/>
                    </a:lnTo>
                    <a:lnTo>
                      <a:pt x="200" y="451"/>
                    </a:lnTo>
                    <a:lnTo>
                      <a:pt x="199" y="450"/>
                    </a:lnTo>
                    <a:lnTo>
                      <a:pt x="200" y="448"/>
                    </a:lnTo>
                    <a:lnTo>
                      <a:pt x="200" y="447"/>
                    </a:lnTo>
                    <a:lnTo>
                      <a:pt x="200" y="446"/>
                    </a:lnTo>
                    <a:lnTo>
                      <a:pt x="199" y="446"/>
                    </a:lnTo>
                    <a:lnTo>
                      <a:pt x="198" y="445"/>
                    </a:lnTo>
                    <a:lnTo>
                      <a:pt x="197" y="444"/>
                    </a:lnTo>
                    <a:lnTo>
                      <a:pt x="197" y="443"/>
                    </a:lnTo>
                    <a:lnTo>
                      <a:pt x="197" y="442"/>
                    </a:lnTo>
                    <a:lnTo>
                      <a:pt x="197" y="441"/>
                    </a:lnTo>
                    <a:lnTo>
                      <a:pt x="196" y="441"/>
                    </a:lnTo>
                    <a:lnTo>
                      <a:pt x="196" y="440"/>
                    </a:lnTo>
                    <a:lnTo>
                      <a:pt x="196" y="439"/>
                    </a:lnTo>
                    <a:lnTo>
                      <a:pt x="194" y="438"/>
                    </a:lnTo>
                    <a:lnTo>
                      <a:pt x="193" y="438"/>
                    </a:lnTo>
                    <a:lnTo>
                      <a:pt x="193" y="437"/>
                    </a:lnTo>
                    <a:lnTo>
                      <a:pt x="192" y="436"/>
                    </a:lnTo>
                    <a:lnTo>
                      <a:pt x="191" y="436"/>
                    </a:lnTo>
                    <a:lnTo>
                      <a:pt x="191" y="435"/>
                    </a:lnTo>
                    <a:lnTo>
                      <a:pt x="190" y="433"/>
                    </a:lnTo>
                    <a:lnTo>
                      <a:pt x="190" y="432"/>
                    </a:lnTo>
                    <a:lnTo>
                      <a:pt x="190" y="431"/>
                    </a:lnTo>
                    <a:lnTo>
                      <a:pt x="191" y="429"/>
                    </a:lnTo>
                    <a:lnTo>
                      <a:pt x="191" y="428"/>
                    </a:lnTo>
                    <a:lnTo>
                      <a:pt x="190" y="427"/>
                    </a:lnTo>
                    <a:lnTo>
                      <a:pt x="189" y="426"/>
                    </a:lnTo>
                    <a:lnTo>
                      <a:pt x="188" y="425"/>
                    </a:lnTo>
                    <a:lnTo>
                      <a:pt x="187" y="425"/>
                    </a:lnTo>
                    <a:lnTo>
                      <a:pt x="187" y="424"/>
                    </a:lnTo>
                    <a:lnTo>
                      <a:pt x="186" y="423"/>
                    </a:lnTo>
                    <a:lnTo>
                      <a:pt x="186" y="421"/>
                    </a:lnTo>
                    <a:lnTo>
                      <a:pt x="185" y="419"/>
                    </a:lnTo>
                    <a:lnTo>
                      <a:pt x="184" y="418"/>
                    </a:lnTo>
                    <a:lnTo>
                      <a:pt x="183" y="418"/>
                    </a:lnTo>
                    <a:lnTo>
                      <a:pt x="183" y="417"/>
                    </a:lnTo>
                    <a:lnTo>
                      <a:pt x="182" y="416"/>
                    </a:lnTo>
                    <a:lnTo>
                      <a:pt x="184" y="414"/>
                    </a:lnTo>
                    <a:lnTo>
                      <a:pt x="184" y="413"/>
                    </a:lnTo>
                    <a:lnTo>
                      <a:pt x="184" y="412"/>
                    </a:lnTo>
                    <a:lnTo>
                      <a:pt x="184" y="410"/>
                    </a:lnTo>
                    <a:lnTo>
                      <a:pt x="183" y="409"/>
                    </a:lnTo>
                    <a:lnTo>
                      <a:pt x="184" y="408"/>
                    </a:lnTo>
                    <a:lnTo>
                      <a:pt x="185" y="405"/>
                    </a:lnTo>
                    <a:lnTo>
                      <a:pt x="184" y="405"/>
                    </a:lnTo>
                    <a:lnTo>
                      <a:pt x="183" y="404"/>
                    </a:lnTo>
                    <a:lnTo>
                      <a:pt x="183" y="403"/>
                    </a:lnTo>
                    <a:lnTo>
                      <a:pt x="184" y="402"/>
                    </a:lnTo>
                    <a:lnTo>
                      <a:pt x="184" y="401"/>
                    </a:lnTo>
                    <a:lnTo>
                      <a:pt x="185" y="400"/>
                    </a:lnTo>
                    <a:lnTo>
                      <a:pt x="185" y="399"/>
                    </a:lnTo>
                    <a:lnTo>
                      <a:pt x="185" y="398"/>
                    </a:lnTo>
                    <a:lnTo>
                      <a:pt x="185" y="397"/>
                    </a:lnTo>
                    <a:lnTo>
                      <a:pt x="185" y="395"/>
                    </a:lnTo>
                    <a:lnTo>
                      <a:pt x="185" y="394"/>
                    </a:lnTo>
                    <a:lnTo>
                      <a:pt x="186" y="393"/>
                    </a:lnTo>
                    <a:lnTo>
                      <a:pt x="187" y="391"/>
                    </a:lnTo>
                    <a:lnTo>
                      <a:pt x="188" y="390"/>
                    </a:lnTo>
                    <a:lnTo>
                      <a:pt x="189" y="390"/>
                    </a:lnTo>
                    <a:lnTo>
                      <a:pt x="189" y="389"/>
                    </a:lnTo>
                    <a:lnTo>
                      <a:pt x="189" y="388"/>
                    </a:lnTo>
                    <a:lnTo>
                      <a:pt x="189" y="387"/>
                    </a:lnTo>
                    <a:lnTo>
                      <a:pt x="190" y="386"/>
                    </a:lnTo>
                    <a:lnTo>
                      <a:pt x="190" y="385"/>
                    </a:lnTo>
                    <a:lnTo>
                      <a:pt x="190" y="384"/>
                    </a:lnTo>
                    <a:lnTo>
                      <a:pt x="189" y="384"/>
                    </a:lnTo>
                    <a:lnTo>
                      <a:pt x="189" y="383"/>
                    </a:lnTo>
                    <a:lnTo>
                      <a:pt x="188" y="383"/>
                    </a:lnTo>
                    <a:lnTo>
                      <a:pt x="187" y="383"/>
                    </a:lnTo>
                    <a:lnTo>
                      <a:pt x="186" y="383"/>
                    </a:lnTo>
                    <a:lnTo>
                      <a:pt x="185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5" y="379"/>
                    </a:lnTo>
                    <a:lnTo>
                      <a:pt x="184" y="379"/>
                    </a:lnTo>
                    <a:lnTo>
                      <a:pt x="183" y="379"/>
                    </a:lnTo>
                    <a:lnTo>
                      <a:pt x="182" y="378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1" y="376"/>
                    </a:lnTo>
                    <a:lnTo>
                      <a:pt x="182" y="376"/>
                    </a:lnTo>
                    <a:lnTo>
                      <a:pt x="181" y="375"/>
                    </a:lnTo>
                    <a:lnTo>
                      <a:pt x="180" y="375"/>
                    </a:lnTo>
                    <a:lnTo>
                      <a:pt x="179" y="375"/>
                    </a:lnTo>
                    <a:lnTo>
                      <a:pt x="179" y="374"/>
                    </a:lnTo>
                    <a:lnTo>
                      <a:pt x="179" y="373"/>
                    </a:lnTo>
                    <a:lnTo>
                      <a:pt x="178" y="373"/>
                    </a:lnTo>
                    <a:lnTo>
                      <a:pt x="176" y="372"/>
                    </a:lnTo>
                    <a:lnTo>
                      <a:pt x="174" y="371"/>
                    </a:lnTo>
                    <a:lnTo>
                      <a:pt x="172" y="369"/>
                    </a:lnTo>
                    <a:lnTo>
                      <a:pt x="172" y="368"/>
                    </a:lnTo>
                    <a:lnTo>
                      <a:pt x="171" y="367"/>
                    </a:lnTo>
                    <a:lnTo>
                      <a:pt x="169" y="365"/>
                    </a:lnTo>
                    <a:lnTo>
                      <a:pt x="168" y="364"/>
                    </a:lnTo>
                    <a:lnTo>
                      <a:pt x="167" y="364"/>
                    </a:lnTo>
                    <a:lnTo>
                      <a:pt x="163" y="362"/>
                    </a:lnTo>
                    <a:lnTo>
                      <a:pt x="163" y="361"/>
                    </a:lnTo>
                    <a:lnTo>
                      <a:pt x="162" y="361"/>
                    </a:lnTo>
                    <a:lnTo>
                      <a:pt x="160" y="360"/>
                    </a:lnTo>
                    <a:lnTo>
                      <a:pt x="159" y="359"/>
                    </a:lnTo>
                    <a:lnTo>
                      <a:pt x="157" y="358"/>
                    </a:lnTo>
                    <a:lnTo>
                      <a:pt x="157" y="357"/>
                    </a:lnTo>
                    <a:lnTo>
                      <a:pt x="157" y="356"/>
                    </a:lnTo>
                    <a:lnTo>
                      <a:pt x="157" y="355"/>
                    </a:lnTo>
                    <a:lnTo>
                      <a:pt x="157" y="353"/>
                    </a:lnTo>
                    <a:lnTo>
                      <a:pt x="157" y="352"/>
                    </a:lnTo>
                    <a:lnTo>
                      <a:pt x="157" y="351"/>
                    </a:lnTo>
                    <a:lnTo>
                      <a:pt x="156" y="351"/>
                    </a:lnTo>
                    <a:lnTo>
                      <a:pt x="156" y="350"/>
                    </a:lnTo>
                    <a:lnTo>
                      <a:pt x="156" y="349"/>
                    </a:lnTo>
                    <a:lnTo>
                      <a:pt x="156" y="348"/>
                    </a:lnTo>
                    <a:lnTo>
                      <a:pt x="156" y="347"/>
                    </a:lnTo>
                    <a:lnTo>
                      <a:pt x="156" y="346"/>
                    </a:lnTo>
                    <a:lnTo>
                      <a:pt x="155" y="346"/>
                    </a:lnTo>
                    <a:lnTo>
                      <a:pt x="155" y="345"/>
                    </a:lnTo>
                    <a:lnTo>
                      <a:pt x="155" y="344"/>
                    </a:lnTo>
                    <a:lnTo>
                      <a:pt x="154" y="343"/>
                    </a:lnTo>
                    <a:lnTo>
                      <a:pt x="153" y="343"/>
                    </a:lnTo>
                    <a:lnTo>
                      <a:pt x="153" y="342"/>
                    </a:lnTo>
                    <a:lnTo>
                      <a:pt x="153" y="339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5"/>
                    </a:lnTo>
                    <a:lnTo>
                      <a:pt x="154" y="335"/>
                    </a:lnTo>
                    <a:lnTo>
                      <a:pt x="155" y="334"/>
                    </a:lnTo>
                    <a:lnTo>
                      <a:pt x="157" y="335"/>
                    </a:lnTo>
                    <a:lnTo>
                      <a:pt x="158" y="335"/>
                    </a:lnTo>
                    <a:lnTo>
                      <a:pt x="159" y="334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9" y="330"/>
                    </a:lnTo>
                    <a:lnTo>
                      <a:pt x="157" y="329"/>
                    </a:lnTo>
                    <a:lnTo>
                      <a:pt x="157" y="328"/>
                    </a:lnTo>
                    <a:lnTo>
                      <a:pt x="156" y="327"/>
                    </a:lnTo>
                    <a:lnTo>
                      <a:pt x="156" y="326"/>
                    </a:lnTo>
                    <a:lnTo>
                      <a:pt x="156" y="325"/>
                    </a:lnTo>
                    <a:lnTo>
                      <a:pt x="155" y="326"/>
                    </a:lnTo>
                    <a:lnTo>
                      <a:pt x="154" y="326"/>
                    </a:lnTo>
                    <a:lnTo>
                      <a:pt x="152" y="326"/>
                    </a:lnTo>
                    <a:lnTo>
                      <a:pt x="151" y="325"/>
                    </a:lnTo>
                    <a:lnTo>
                      <a:pt x="149" y="327"/>
                    </a:lnTo>
                    <a:lnTo>
                      <a:pt x="148" y="327"/>
                    </a:lnTo>
                    <a:lnTo>
                      <a:pt x="145" y="328"/>
                    </a:lnTo>
                    <a:lnTo>
                      <a:pt x="144" y="328"/>
                    </a:lnTo>
                    <a:lnTo>
                      <a:pt x="143" y="327"/>
                    </a:lnTo>
                    <a:lnTo>
                      <a:pt x="143" y="326"/>
                    </a:lnTo>
                    <a:lnTo>
                      <a:pt x="144" y="325"/>
                    </a:lnTo>
                    <a:lnTo>
                      <a:pt x="145" y="325"/>
                    </a:lnTo>
                    <a:lnTo>
                      <a:pt x="145" y="324"/>
                    </a:lnTo>
                    <a:lnTo>
                      <a:pt x="146" y="323"/>
                    </a:lnTo>
                    <a:lnTo>
                      <a:pt x="145" y="322"/>
                    </a:lnTo>
                    <a:lnTo>
                      <a:pt x="145" y="321"/>
                    </a:lnTo>
                    <a:lnTo>
                      <a:pt x="144" y="321"/>
                    </a:lnTo>
                    <a:lnTo>
                      <a:pt x="142" y="321"/>
                    </a:lnTo>
                    <a:lnTo>
                      <a:pt x="142" y="320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2" y="318"/>
                    </a:lnTo>
                    <a:lnTo>
                      <a:pt x="142" y="317"/>
                    </a:lnTo>
                    <a:lnTo>
                      <a:pt x="144" y="317"/>
                    </a:lnTo>
                    <a:lnTo>
                      <a:pt x="145" y="316"/>
                    </a:lnTo>
                    <a:lnTo>
                      <a:pt x="144" y="314"/>
                    </a:lnTo>
                    <a:lnTo>
                      <a:pt x="143" y="314"/>
                    </a:lnTo>
                    <a:lnTo>
                      <a:pt x="142" y="313"/>
                    </a:lnTo>
                    <a:lnTo>
                      <a:pt x="141" y="313"/>
                    </a:lnTo>
                    <a:lnTo>
                      <a:pt x="141" y="314"/>
                    </a:lnTo>
                    <a:lnTo>
                      <a:pt x="141" y="315"/>
                    </a:lnTo>
                    <a:lnTo>
                      <a:pt x="139" y="314"/>
                    </a:lnTo>
                    <a:lnTo>
                      <a:pt x="139" y="313"/>
                    </a:lnTo>
                    <a:lnTo>
                      <a:pt x="138" y="313"/>
                    </a:lnTo>
                    <a:lnTo>
                      <a:pt x="137" y="313"/>
                    </a:lnTo>
                    <a:lnTo>
                      <a:pt x="136" y="313"/>
                    </a:lnTo>
                    <a:lnTo>
                      <a:pt x="135" y="313"/>
                    </a:lnTo>
                    <a:lnTo>
                      <a:pt x="134" y="314"/>
                    </a:lnTo>
                    <a:lnTo>
                      <a:pt x="133" y="314"/>
                    </a:lnTo>
                    <a:lnTo>
                      <a:pt x="133" y="315"/>
                    </a:lnTo>
                    <a:lnTo>
                      <a:pt x="132" y="315"/>
                    </a:lnTo>
                    <a:lnTo>
                      <a:pt x="131" y="314"/>
                    </a:lnTo>
                    <a:lnTo>
                      <a:pt x="131" y="313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3" y="312"/>
                    </a:lnTo>
                    <a:lnTo>
                      <a:pt x="133" y="311"/>
                    </a:lnTo>
                    <a:lnTo>
                      <a:pt x="133" y="310"/>
                    </a:lnTo>
                    <a:lnTo>
                      <a:pt x="133" y="309"/>
                    </a:lnTo>
                    <a:lnTo>
                      <a:pt x="133" y="308"/>
                    </a:lnTo>
                    <a:lnTo>
                      <a:pt x="133" y="307"/>
                    </a:lnTo>
                    <a:lnTo>
                      <a:pt x="132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1"/>
                    </a:lnTo>
                    <a:lnTo>
                      <a:pt x="130" y="311"/>
                    </a:lnTo>
                    <a:lnTo>
                      <a:pt x="129" y="311"/>
                    </a:lnTo>
                    <a:lnTo>
                      <a:pt x="129" y="310"/>
                    </a:lnTo>
                    <a:lnTo>
                      <a:pt x="128" y="309"/>
                    </a:lnTo>
                    <a:lnTo>
                      <a:pt x="126" y="310"/>
                    </a:lnTo>
                    <a:lnTo>
                      <a:pt x="125" y="309"/>
                    </a:lnTo>
                    <a:lnTo>
                      <a:pt x="125" y="308"/>
                    </a:lnTo>
                    <a:lnTo>
                      <a:pt x="126" y="307"/>
                    </a:lnTo>
                    <a:lnTo>
                      <a:pt x="127" y="306"/>
                    </a:lnTo>
                    <a:lnTo>
                      <a:pt x="127" y="305"/>
                    </a:lnTo>
                    <a:lnTo>
                      <a:pt x="126" y="305"/>
                    </a:lnTo>
                    <a:lnTo>
                      <a:pt x="125" y="305"/>
                    </a:lnTo>
                    <a:lnTo>
                      <a:pt x="124" y="305"/>
                    </a:lnTo>
                    <a:lnTo>
                      <a:pt x="125" y="306"/>
                    </a:lnTo>
                    <a:lnTo>
                      <a:pt x="125" y="307"/>
                    </a:lnTo>
                    <a:lnTo>
                      <a:pt x="125" y="308"/>
                    </a:lnTo>
                    <a:lnTo>
                      <a:pt x="124" y="308"/>
                    </a:lnTo>
                    <a:lnTo>
                      <a:pt x="123" y="308"/>
                    </a:lnTo>
                    <a:lnTo>
                      <a:pt x="123" y="309"/>
                    </a:lnTo>
                    <a:lnTo>
                      <a:pt x="122" y="309"/>
                    </a:lnTo>
                    <a:lnTo>
                      <a:pt x="121" y="309"/>
                    </a:lnTo>
                    <a:lnTo>
                      <a:pt x="121" y="308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9" y="308"/>
                    </a:lnTo>
                    <a:lnTo>
                      <a:pt x="118" y="307"/>
                    </a:lnTo>
                    <a:lnTo>
                      <a:pt x="117" y="307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4" y="305"/>
                    </a:lnTo>
                    <a:lnTo>
                      <a:pt x="113" y="306"/>
                    </a:lnTo>
                    <a:lnTo>
                      <a:pt x="114" y="307"/>
                    </a:lnTo>
                    <a:lnTo>
                      <a:pt x="115" y="307"/>
                    </a:lnTo>
                    <a:lnTo>
                      <a:pt x="115" y="308"/>
                    </a:lnTo>
                    <a:lnTo>
                      <a:pt x="114" y="309"/>
                    </a:lnTo>
                    <a:lnTo>
                      <a:pt x="113" y="308"/>
                    </a:lnTo>
                    <a:lnTo>
                      <a:pt x="112" y="308"/>
                    </a:lnTo>
                    <a:lnTo>
                      <a:pt x="111" y="308"/>
                    </a:lnTo>
                    <a:lnTo>
                      <a:pt x="110" y="308"/>
                    </a:lnTo>
                    <a:lnTo>
                      <a:pt x="110" y="307"/>
                    </a:lnTo>
                    <a:lnTo>
                      <a:pt x="111" y="307"/>
                    </a:lnTo>
                    <a:lnTo>
                      <a:pt x="110" y="307"/>
                    </a:lnTo>
                    <a:lnTo>
                      <a:pt x="109" y="307"/>
                    </a:lnTo>
                    <a:lnTo>
                      <a:pt x="108" y="306"/>
                    </a:lnTo>
                    <a:lnTo>
                      <a:pt x="108" y="307"/>
                    </a:lnTo>
                    <a:lnTo>
                      <a:pt x="107" y="307"/>
                    </a:lnTo>
                    <a:lnTo>
                      <a:pt x="106" y="306"/>
                    </a:lnTo>
                    <a:lnTo>
                      <a:pt x="107" y="305"/>
                    </a:lnTo>
                    <a:lnTo>
                      <a:pt x="107" y="304"/>
                    </a:lnTo>
                    <a:lnTo>
                      <a:pt x="108" y="304"/>
                    </a:lnTo>
                    <a:lnTo>
                      <a:pt x="107" y="303"/>
                    </a:lnTo>
                    <a:lnTo>
                      <a:pt x="106" y="303"/>
                    </a:lnTo>
                    <a:lnTo>
                      <a:pt x="106" y="302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4" y="301"/>
                    </a:lnTo>
                    <a:lnTo>
                      <a:pt x="103" y="301"/>
                    </a:lnTo>
                    <a:lnTo>
                      <a:pt x="103" y="302"/>
                    </a:lnTo>
                    <a:lnTo>
                      <a:pt x="103" y="303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1" y="302"/>
                    </a:lnTo>
                    <a:lnTo>
                      <a:pt x="102" y="302"/>
                    </a:lnTo>
                    <a:lnTo>
                      <a:pt x="102" y="301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300"/>
                    </a:lnTo>
                    <a:lnTo>
                      <a:pt x="99" y="299"/>
                    </a:lnTo>
                    <a:lnTo>
                      <a:pt x="98" y="298"/>
                    </a:lnTo>
                    <a:lnTo>
                      <a:pt x="97" y="299"/>
                    </a:lnTo>
                    <a:lnTo>
                      <a:pt x="96" y="299"/>
                    </a:lnTo>
                    <a:lnTo>
                      <a:pt x="95" y="299"/>
                    </a:lnTo>
                    <a:lnTo>
                      <a:pt x="94" y="299"/>
                    </a:lnTo>
                    <a:lnTo>
                      <a:pt x="94" y="298"/>
                    </a:lnTo>
                    <a:lnTo>
                      <a:pt x="94" y="297"/>
                    </a:lnTo>
                    <a:lnTo>
                      <a:pt x="94" y="296"/>
                    </a:lnTo>
                    <a:lnTo>
                      <a:pt x="94" y="295"/>
                    </a:lnTo>
                    <a:lnTo>
                      <a:pt x="93" y="294"/>
                    </a:lnTo>
                    <a:lnTo>
                      <a:pt x="92" y="295"/>
                    </a:lnTo>
                    <a:lnTo>
                      <a:pt x="91" y="295"/>
                    </a:lnTo>
                    <a:lnTo>
                      <a:pt x="92" y="296"/>
                    </a:lnTo>
                    <a:lnTo>
                      <a:pt x="92" y="297"/>
                    </a:lnTo>
                    <a:lnTo>
                      <a:pt x="91" y="297"/>
                    </a:lnTo>
                    <a:lnTo>
                      <a:pt x="90" y="296"/>
                    </a:lnTo>
                    <a:lnTo>
                      <a:pt x="89" y="297"/>
                    </a:lnTo>
                    <a:lnTo>
                      <a:pt x="88" y="297"/>
                    </a:lnTo>
                    <a:lnTo>
                      <a:pt x="87" y="296"/>
                    </a:lnTo>
                    <a:lnTo>
                      <a:pt x="86" y="297"/>
                    </a:lnTo>
                    <a:lnTo>
                      <a:pt x="86" y="298"/>
                    </a:lnTo>
                    <a:lnTo>
                      <a:pt x="85" y="298"/>
                    </a:lnTo>
                    <a:lnTo>
                      <a:pt x="85" y="297"/>
                    </a:lnTo>
                    <a:lnTo>
                      <a:pt x="85" y="296"/>
                    </a:lnTo>
                    <a:lnTo>
                      <a:pt x="85" y="295"/>
                    </a:lnTo>
                    <a:lnTo>
                      <a:pt x="85" y="294"/>
                    </a:lnTo>
                    <a:lnTo>
                      <a:pt x="85" y="293"/>
                    </a:lnTo>
                    <a:lnTo>
                      <a:pt x="84" y="292"/>
                    </a:lnTo>
                    <a:lnTo>
                      <a:pt x="84" y="291"/>
                    </a:lnTo>
                    <a:lnTo>
                      <a:pt x="83" y="291"/>
                    </a:lnTo>
                    <a:lnTo>
                      <a:pt x="82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3" y="288"/>
                    </a:lnTo>
                    <a:lnTo>
                      <a:pt x="83" y="287"/>
                    </a:lnTo>
                    <a:lnTo>
                      <a:pt x="82" y="287"/>
                    </a:lnTo>
                    <a:lnTo>
                      <a:pt x="82" y="288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1"/>
                    </a:lnTo>
                    <a:lnTo>
                      <a:pt x="78" y="282"/>
                    </a:lnTo>
                    <a:lnTo>
                      <a:pt x="77" y="281"/>
                    </a:lnTo>
                    <a:lnTo>
                      <a:pt x="76" y="281"/>
                    </a:lnTo>
                    <a:lnTo>
                      <a:pt x="75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4" y="281"/>
                    </a:lnTo>
                    <a:lnTo>
                      <a:pt x="74" y="282"/>
                    </a:lnTo>
                    <a:lnTo>
                      <a:pt x="74" y="283"/>
                    </a:lnTo>
                    <a:lnTo>
                      <a:pt x="73" y="282"/>
                    </a:lnTo>
                    <a:lnTo>
                      <a:pt x="73" y="281"/>
                    </a:lnTo>
                    <a:lnTo>
                      <a:pt x="73" y="280"/>
                    </a:lnTo>
                    <a:lnTo>
                      <a:pt x="72" y="280"/>
                    </a:lnTo>
                    <a:lnTo>
                      <a:pt x="71" y="280"/>
                    </a:lnTo>
                    <a:lnTo>
                      <a:pt x="70" y="279"/>
                    </a:lnTo>
                    <a:lnTo>
                      <a:pt x="70" y="278"/>
                    </a:lnTo>
                    <a:lnTo>
                      <a:pt x="69" y="277"/>
                    </a:lnTo>
                    <a:lnTo>
                      <a:pt x="69" y="278"/>
                    </a:lnTo>
                    <a:lnTo>
                      <a:pt x="68" y="278"/>
                    </a:lnTo>
                    <a:lnTo>
                      <a:pt x="68" y="277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6"/>
                    </a:lnTo>
                    <a:lnTo>
                      <a:pt x="65" y="276"/>
                    </a:lnTo>
                    <a:lnTo>
                      <a:pt x="66" y="275"/>
                    </a:lnTo>
                    <a:lnTo>
                      <a:pt x="65" y="275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4" y="273"/>
                    </a:lnTo>
                    <a:lnTo>
                      <a:pt x="64" y="272"/>
                    </a:lnTo>
                    <a:lnTo>
                      <a:pt x="64" y="273"/>
                    </a:lnTo>
                    <a:lnTo>
                      <a:pt x="63" y="273"/>
                    </a:lnTo>
                    <a:lnTo>
                      <a:pt x="63" y="272"/>
                    </a:lnTo>
                    <a:lnTo>
                      <a:pt x="62" y="272"/>
                    </a:lnTo>
                    <a:lnTo>
                      <a:pt x="61" y="272"/>
                    </a:lnTo>
                    <a:lnTo>
                      <a:pt x="61" y="271"/>
                    </a:lnTo>
                    <a:lnTo>
                      <a:pt x="60" y="271"/>
                    </a:lnTo>
                    <a:lnTo>
                      <a:pt x="59" y="270"/>
                    </a:lnTo>
                    <a:lnTo>
                      <a:pt x="58" y="271"/>
                    </a:lnTo>
                    <a:lnTo>
                      <a:pt x="58" y="270"/>
                    </a:lnTo>
                    <a:lnTo>
                      <a:pt x="57" y="271"/>
                    </a:lnTo>
                    <a:lnTo>
                      <a:pt x="57" y="270"/>
                    </a:lnTo>
                    <a:lnTo>
                      <a:pt x="56" y="270"/>
                    </a:lnTo>
                    <a:lnTo>
                      <a:pt x="56" y="269"/>
                    </a:lnTo>
                    <a:lnTo>
                      <a:pt x="55" y="269"/>
                    </a:lnTo>
                    <a:lnTo>
                      <a:pt x="54" y="268"/>
                    </a:lnTo>
                    <a:lnTo>
                      <a:pt x="54" y="269"/>
                    </a:lnTo>
                    <a:lnTo>
                      <a:pt x="53" y="269"/>
                    </a:lnTo>
                    <a:lnTo>
                      <a:pt x="53" y="270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8"/>
                    </a:lnTo>
                    <a:lnTo>
                      <a:pt x="50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9"/>
                    </a:lnTo>
                    <a:lnTo>
                      <a:pt x="47" y="269"/>
                    </a:lnTo>
                    <a:lnTo>
                      <a:pt x="46" y="269"/>
                    </a:lnTo>
                    <a:lnTo>
                      <a:pt x="45" y="268"/>
                    </a:lnTo>
                    <a:lnTo>
                      <a:pt x="45" y="269"/>
                    </a:lnTo>
                    <a:lnTo>
                      <a:pt x="44" y="268"/>
                    </a:lnTo>
                    <a:lnTo>
                      <a:pt x="44" y="269"/>
                    </a:lnTo>
                    <a:lnTo>
                      <a:pt x="43" y="269"/>
                    </a:lnTo>
                    <a:lnTo>
                      <a:pt x="42" y="269"/>
                    </a:lnTo>
                    <a:lnTo>
                      <a:pt x="41" y="270"/>
                    </a:lnTo>
                    <a:lnTo>
                      <a:pt x="41" y="269"/>
                    </a:lnTo>
                    <a:lnTo>
                      <a:pt x="40" y="269"/>
                    </a:lnTo>
                    <a:lnTo>
                      <a:pt x="39" y="269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7" y="268"/>
                    </a:lnTo>
                    <a:lnTo>
                      <a:pt x="37" y="267"/>
                    </a:lnTo>
                    <a:lnTo>
                      <a:pt x="36" y="267"/>
                    </a:lnTo>
                    <a:lnTo>
                      <a:pt x="34" y="267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2" y="265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0" y="266"/>
                    </a:lnTo>
                    <a:lnTo>
                      <a:pt x="30" y="265"/>
                    </a:lnTo>
                    <a:lnTo>
                      <a:pt x="28" y="266"/>
                    </a:lnTo>
                    <a:lnTo>
                      <a:pt x="27" y="266"/>
                    </a:lnTo>
                    <a:lnTo>
                      <a:pt x="26" y="266"/>
                    </a:lnTo>
                    <a:lnTo>
                      <a:pt x="25" y="266"/>
                    </a:lnTo>
                    <a:lnTo>
                      <a:pt x="25" y="267"/>
                    </a:lnTo>
                    <a:lnTo>
                      <a:pt x="24" y="267"/>
                    </a:lnTo>
                    <a:lnTo>
                      <a:pt x="24" y="266"/>
                    </a:lnTo>
                    <a:lnTo>
                      <a:pt x="22" y="267"/>
                    </a:lnTo>
                    <a:lnTo>
                      <a:pt x="21" y="267"/>
                    </a:lnTo>
                    <a:lnTo>
                      <a:pt x="20" y="267"/>
                    </a:lnTo>
                    <a:lnTo>
                      <a:pt x="19" y="266"/>
                    </a:lnTo>
                    <a:lnTo>
                      <a:pt x="18" y="266"/>
                    </a:lnTo>
                    <a:lnTo>
                      <a:pt x="17" y="266"/>
                    </a:lnTo>
                    <a:lnTo>
                      <a:pt x="16" y="266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5"/>
                    </a:lnTo>
                    <a:lnTo>
                      <a:pt x="13" y="264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3" y="262"/>
                    </a:lnTo>
                    <a:lnTo>
                      <a:pt x="14" y="261"/>
                    </a:lnTo>
                    <a:lnTo>
                      <a:pt x="15" y="261"/>
                    </a:lnTo>
                    <a:lnTo>
                      <a:pt x="15" y="260"/>
                    </a:lnTo>
                    <a:lnTo>
                      <a:pt x="15" y="259"/>
                    </a:lnTo>
                    <a:lnTo>
                      <a:pt x="14" y="259"/>
                    </a:lnTo>
                    <a:lnTo>
                      <a:pt x="13" y="258"/>
                    </a:lnTo>
                    <a:lnTo>
                      <a:pt x="13" y="257"/>
                    </a:lnTo>
                    <a:lnTo>
                      <a:pt x="13" y="256"/>
                    </a:lnTo>
                    <a:lnTo>
                      <a:pt x="13" y="255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2" y="251"/>
                    </a:lnTo>
                    <a:lnTo>
                      <a:pt x="11" y="251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2" y="249"/>
                    </a:lnTo>
                    <a:lnTo>
                      <a:pt x="12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3" y="247"/>
                    </a:lnTo>
                    <a:lnTo>
                      <a:pt x="13" y="246"/>
                    </a:lnTo>
                    <a:lnTo>
                      <a:pt x="13" y="245"/>
                    </a:lnTo>
                    <a:lnTo>
                      <a:pt x="12" y="245"/>
                    </a:lnTo>
                    <a:lnTo>
                      <a:pt x="11" y="245"/>
                    </a:lnTo>
                    <a:lnTo>
                      <a:pt x="11" y="244"/>
                    </a:lnTo>
                    <a:lnTo>
                      <a:pt x="12" y="243"/>
                    </a:lnTo>
                    <a:lnTo>
                      <a:pt x="11" y="243"/>
                    </a:lnTo>
                    <a:lnTo>
                      <a:pt x="10" y="242"/>
                    </a:lnTo>
                    <a:lnTo>
                      <a:pt x="9" y="242"/>
                    </a:lnTo>
                    <a:lnTo>
                      <a:pt x="9" y="241"/>
                    </a:lnTo>
                    <a:lnTo>
                      <a:pt x="8" y="240"/>
                    </a:lnTo>
                    <a:lnTo>
                      <a:pt x="7" y="238"/>
                    </a:lnTo>
                    <a:lnTo>
                      <a:pt x="8" y="237"/>
                    </a:lnTo>
                    <a:lnTo>
                      <a:pt x="7" y="236"/>
                    </a:lnTo>
                    <a:lnTo>
                      <a:pt x="7" y="235"/>
                    </a:lnTo>
                    <a:lnTo>
                      <a:pt x="8" y="234"/>
                    </a:lnTo>
                    <a:lnTo>
                      <a:pt x="7" y="234"/>
                    </a:lnTo>
                    <a:lnTo>
                      <a:pt x="7" y="233"/>
                    </a:lnTo>
                    <a:lnTo>
                      <a:pt x="7" y="232"/>
                    </a:lnTo>
                    <a:lnTo>
                      <a:pt x="8" y="231"/>
                    </a:lnTo>
                    <a:lnTo>
                      <a:pt x="7" y="230"/>
                    </a:lnTo>
                    <a:lnTo>
                      <a:pt x="7" y="229"/>
                    </a:lnTo>
                    <a:lnTo>
                      <a:pt x="8" y="229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9" y="226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9" y="217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8" y="213"/>
                    </a:lnTo>
                    <a:lnTo>
                      <a:pt x="8" y="212"/>
                    </a:lnTo>
                    <a:lnTo>
                      <a:pt x="8" y="211"/>
                    </a:lnTo>
                    <a:lnTo>
                      <a:pt x="9" y="210"/>
                    </a:lnTo>
                    <a:lnTo>
                      <a:pt x="9" y="209"/>
                    </a:lnTo>
                    <a:lnTo>
                      <a:pt x="8" y="209"/>
                    </a:lnTo>
                    <a:lnTo>
                      <a:pt x="8" y="208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6" y="206"/>
                    </a:lnTo>
                    <a:lnTo>
                      <a:pt x="4" y="203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0" y="199"/>
                    </a:lnTo>
                    <a:lnTo>
                      <a:pt x="0" y="198"/>
                    </a:lnTo>
                    <a:lnTo>
                      <a:pt x="1" y="197"/>
                    </a:lnTo>
                    <a:lnTo>
                      <a:pt x="9" y="197"/>
                    </a:lnTo>
                    <a:lnTo>
                      <a:pt x="15" y="194"/>
                    </a:lnTo>
                    <a:lnTo>
                      <a:pt x="21" y="196"/>
                    </a:lnTo>
                    <a:lnTo>
                      <a:pt x="21" y="200"/>
                    </a:lnTo>
                    <a:lnTo>
                      <a:pt x="20" y="205"/>
                    </a:lnTo>
                    <a:lnTo>
                      <a:pt x="23" y="209"/>
                    </a:lnTo>
                    <a:lnTo>
                      <a:pt x="30" y="208"/>
                    </a:lnTo>
                    <a:lnTo>
                      <a:pt x="48" y="221"/>
                    </a:lnTo>
                    <a:lnTo>
                      <a:pt x="74" y="225"/>
                    </a:lnTo>
                    <a:lnTo>
                      <a:pt x="95" y="221"/>
                    </a:lnTo>
                    <a:lnTo>
                      <a:pt x="96" y="220"/>
                    </a:lnTo>
                    <a:lnTo>
                      <a:pt x="98" y="220"/>
                    </a:lnTo>
                    <a:lnTo>
                      <a:pt x="98" y="219"/>
                    </a:lnTo>
                    <a:lnTo>
                      <a:pt x="99" y="219"/>
                    </a:lnTo>
                    <a:lnTo>
                      <a:pt x="100" y="219"/>
                    </a:lnTo>
                    <a:lnTo>
                      <a:pt x="101" y="220"/>
                    </a:lnTo>
                    <a:lnTo>
                      <a:pt x="101" y="218"/>
                    </a:lnTo>
                    <a:lnTo>
                      <a:pt x="102" y="218"/>
                    </a:lnTo>
                    <a:lnTo>
                      <a:pt x="102" y="217"/>
                    </a:lnTo>
                    <a:lnTo>
                      <a:pt x="102" y="216"/>
                    </a:lnTo>
                    <a:lnTo>
                      <a:pt x="101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2" y="214"/>
                    </a:lnTo>
                    <a:lnTo>
                      <a:pt x="103" y="214"/>
                    </a:lnTo>
                    <a:lnTo>
                      <a:pt x="103" y="215"/>
                    </a:lnTo>
                    <a:lnTo>
                      <a:pt x="103" y="214"/>
                    </a:lnTo>
                    <a:lnTo>
                      <a:pt x="104" y="214"/>
                    </a:lnTo>
                    <a:lnTo>
                      <a:pt x="104" y="215"/>
                    </a:lnTo>
                    <a:lnTo>
                      <a:pt x="104" y="216"/>
                    </a:lnTo>
                    <a:lnTo>
                      <a:pt x="105" y="216"/>
                    </a:lnTo>
                    <a:lnTo>
                      <a:pt x="106" y="215"/>
                    </a:lnTo>
                    <a:lnTo>
                      <a:pt x="107" y="215"/>
                    </a:lnTo>
                    <a:lnTo>
                      <a:pt x="106" y="215"/>
                    </a:lnTo>
                    <a:lnTo>
                      <a:pt x="107" y="214"/>
                    </a:lnTo>
                    <a:lnTo>
                      <a:pt x="107" y="213"/>
                    </a:lnTo>
                    <a:lnTo>
                      <a:pt x="107" y="212"/>
                    </a:lnTo>
                    <a:lnTo>
                      <a:pt x="108" y="212"/>
                    </a:lnTo>
                    <a:lnTo>
                      <a:pt x="109" y="212"/>
                    </a:lnTo>
                    <a:lnTo>
                      <a:pt x="109" y="213"/>
                    </a:lnTo>
                    <a:lnTo>
                      <a:pt x="110" y="212"/>
                    </a:lnTo>
                    <a:lnTo>
                      <a:pt x="111" y="213"/>
                    </a:lnTo>
                    <a:lnTo>
                      <a:pt x="112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4" y="212"/>
                    </a:lnTo>
                    <a:lnTo>
                      <a:pt x="115" y="212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0"/>
                    </a:lnTo>
                    <a:lnTo>
                      <a:pt x="113" y="209"/>
                    </a:lnTo>
                    <a:lnTo>
                      <a:pt x="114" y="210"/>
                    </a:lnTo>
                    <a:lnTo>
                      <a:pt x="115" y="209"/>
                    </a:lnTo>
                    <a:lnTo>
                      <a:pt x="115" y="208"/>
                    </a:lnTo>
                    <a:lnTo>
                      <a:pt x="116" y="208"/>
                    </a:lnTo>
                    <a:lnTo>
                      <a:pt x="117" y="207"/>
                    </a:lnTo>
                    <a:lnTo>
                      <a:pt x="118" y="207"/>
                    </a:lnTo>
                    <a:lnTo>
                      <a:pt x="118" y="206"/>
                    </a:lnTo>
                    <a:lnTo>
                      <a:pt x="119" y="206"/>
                    </a:lnTo>
                    <a:lnTo>
                      <a:pt x="120" y="206"/>
                    </a:lnTo>
                    <a:lnTo>
                      <a:pt x="121" y="206"/>
                    </a:lnTo>
                    <a:lnTo>
                      <a:pt x="122" y="206"/>
                    </a:lnTo>
                    <a:lnTo>
                      <a:pt x="123" y="206"/>
                    </a:lnTo>
                    <a:lnTo>
                      <a:pt x="123" y="207"/>
                    </a:lnTo>
                    <a:lnTo>
                      <a:pt x="122" y="207"/>
                    </a:lnTo>
                    <a:lnTo>
                      <a:pt x="122" y="208"/>
                    </a:lnTo>
                    <a:lnTo>
                      <a:pt x="123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5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3" y="211"/>
                    </a:lnTo>
                    <a:lnTo>
                      <a:pt x="124" y="212"/>
                    </a:lnTo>
                    <a:lnTo>
                      <a:pt x="123" y="212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3"/>
                    </a:lnTo>
                    <a:lnTo>
                      <a:pt x="125" y="213"/>
                    </a:lnTo>
                    <a:lnTo>
                      <a:pt x="126" y="213"/>
                    </a:lnTo>
                    <a:lnTo>
                      <a:pt x="127" y="213"/>
                    </a:lnTo>
                    <a:lnTo>
                      <a:pt x="128" y="213"/>
                    </a:lnTo>
                    <a:lnTo>
                      <a:pt x="128" y="214"/>
                    </a:lnTo>
                    <a:lnTo>
                      <a:pt x="129" y="215"/>
                    </a:lnTo>
                    <a:lnTo>
                      <a:pt x="129" y="214"/>
                    </a:lnTo>
                    <a:lnTo>
                      <a:pt x="130" y="214"/>
                    </a:lnTo>
                    <a:lnTo>
                      <a:pt x="131" y="214"/>
                    </a:lnTo>
                    <a:lnTo>
                      <a:pt x="132" y="214"/>
                    </a:lnTo>
                    <a:lnTo>
                      <a:pt x="132" y="215"/>
                    </a:lnTo>
                    <a:lnTo>
                      <a:pt x="132" y="216"/>
                    </a:lnTo>
                    <a:lnTo>
                      <a:pt x="133" y="216"/>
                    </a:lnTo>
                    <a:lnTo>
                      <a:pt x="134" y="216"/>
                    </a:lnTo>
                    <a:lnTo>
                      <a:pt x="135" y="216"/>
                    </a:lnTo>
                    <a:lnTo>
                      <a:pt x="136" y="216"/>
                    </a:lnTo>
                    <a:lnTo>
                      <a:pt x="136" y="217"/>
                    </a:lnTo>
                    <a:lnTo>
                      <a:pt x="137" y="216"/>
                    </a:lnTo>
                    <a:lnTo>
                      <a:pt x="138" y="216"/>
                    </a:lnTo>
                    <a:lnTo>
                      <a:pt x="139" y="217"/>
                    </a:lnTo>
                    <a:lnTo>
                      <a:pt x="140" y="217"/>
                    </a:lnTo>
                    <a:lnTo>
                      <a:pt x="140" y="218"/>
                    </a:lnTo>
                    <a:lnTo>
                      <a:pt x="141" y="217"/>
                    </a:lnTo>
                    <a:lnTo>
                      <a:pt x="142" y="218"/>
                    </a:lnTo>
                    <a:lnTo>
                      <a:pt x="143" y="219"/>
                    </a:lnTo>
                    <a:lnTo>
                      <a:pt x="144" y="219"/>
                    </a:lnTo>
                    <a:lnTo>
                      <a:pt x="145" y="219"/>
                    </a:lnTo>
                    <a:lnTo>
                      <a:pt x="146" y="219"/>
                    </a:lnTo>
                    <a:lnTo>
                      <a:pt x="147" y="218"/>
                    </a:lnTo>
                    <a:lnTo>
                      <a:pt x="148" y="219"/>
                    </a:lnTo>
                    <a:lnTo>
                      <a:pt x="149" y="219"/>
                    </a:lnTo>
                    <a:lnTo>
                      <a:pt x="150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3" y="219"/>
                    </a:lnTo>
                    <a:lnTo>
                      <a:pt x="154" y="219"/>
                    </a:lnTo>
                    <a:lnTo>
                      <a:pt x="154" y="218"/>
                    </a:lnTo>
                    <a:lnTo>
                      <a:pt x="153" y="217"/>
                    </a:lnTo>
                    <a:lnTo>
                      <a:pt x="152" y="217"/>
                    </a:lnTo>
                    <a:lnTo>
                      <a:pt x="152" y="216"/>
                    </a:lnTo>
                    <a:lnTo>
                      <a:pt x="153" y="216"/>
                    </a:lnTo>
                    <a:lnTo>
                      <a:pt x="154" y="216"/>
                    </a:lnTo>
                    <a:lnTo>
                      <a:pt x="155" y="217"/>
                    </a:lnTo>
                    <a:lnTo>
                      <a:pt x="156" y="216"/>
                    </a:lnTo>
                    <a:lnTo>
                      <a:pt x="157" y="216"/>
                    </a:lnTo>
                    <a:lnTo>
                      <a:pt x="158" y="215"/>
                    </a:lnTo>
                    <a:lnTo>
                      <a:pt x="159" y="215"/>
                    </a:lnTo>
                    <a:lnTo>
                      <a:pt x="160" y="215"/>
                    </a:lnTo>
                    <a:lnTo>
                      <a:pt x="160" y="214"/>
                    </a:lnTo>
                    <a:lnTo>
                      <a:pt x="161" y="214"/>
                    </a:lnTo>
                    <a:lnTo>
                      <a:pt x="162" y="214"/>
                    </a:lnTo>
                    <a:lnTo>
                      <a:pt x="162" y="213"/>
                    </a:lnTo>
                    <a:lnTo>
                      <a:pt x="163" y="213"/>
                    </a:lnTo>
                    <a:lnTo>
                      <a:pt x="164" y="212"/>
                    </a:lnTo>
                    <a:lnTo>
                      <a:pt x="164" y="211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6" y="209"/>
                    </a:lnTo>
                    <a:lnTo>
                      <a:pt x="167" y="210"/>
                    </a:lnTo>
                    <a:lnTo>
                      <a:pt x="167" y="211"/>
                    </a:lnTo>
                    <a:lnTo>
                      <a:pt x="168" y="211"/>
                    </a:lnTo>
                    <a:lnTo>
                      <a:pt x="169" y="211"/>
                    </a:lnTo>
                    <a:lnTo>
                      <a:pt x="169" y="212"/>
                    </a:lnTo>
                    <a:lnTo>
                      <a:pt x="169" y="213"/>
                    </a:lnTo>
                    <a:lnTo>
                      <a:pt x="170" y="214"/>
                    </a:lnTo>
                    <a:lnTo>
                      <a:pt x="171" y="214"/>
                    </a:lnTo>
                    <a:lnTo>
                      <a:pt x="172" y="214"/>
                    </a:lnTo>
                    <a:lnTo>
                      <a:pt x="173" y="216"/>
                    </a:lnTo>
                    <a:lnTo>
                      <a:pt x="174" y="216"/>
                    </a:lnTo>
                    <a:lnTo>
                      <a:pt x="175" y="216"/>
                    </a:lnTo>
                    <a:lnTo>
                      <a:pt x="175" y="217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8" y="218"/>
                    </a:lnTo>
                    <a:lnTo>
                      <a:pt x="178" y="219"/>
                    </a:lnTo>
                    <a:lnTo>
                      <a:pt x="178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0"/>
                    </a:lnTo>
                    <a:lnTo>
                      <a:pt x="175" y="221"/>
                    </a:lnTo>
                    <a:lnTo>
                      <a:pt x="175" y="222"/>
                    </a:lnTo>
                    <a:lnTo>
                      <a:pt x="175" y="223"/>
                    </a:lnTo>
                    <a:lnTo>
                      <a:pt x="174" y="223"/>
                    </a:lnTo>
                    <a:lnTo>
                      <a:pt x="173" y="223"/>
                    </a:lnTo>
                    <a:lnTo>
                      <a:pt x="173" y="224"/>
                    </a:lnTo>
                    <a:lnTo>
                      <a:pt x="173" y="225"/>
                    </a:lnTo>
                    <a:lnTo>
                      <a:pt x="172" y="226"/>
                    </a:lnTo>
                    <a:lnTo>
                      <a:pt x="172" y="227"/>
                    </a:lnTo>
                    <a:lnTo>
                      <a:pt x="173" y="227"/>
                    </a:lnTo>
                    <a:lnTo>
                      <a:pt x="174" y="227"/>
                    </a:lnTo>
                    <a:lnTo>
                      <a:pt x="175" y="227"/>
                    </a:lnTo>
                    <a:lnTo>
                      <a:pt x="175" y="226"/>
                    </a:lnTo>
                    <a:lnTo>
                      <a:pt x="176" y="226"/>
                    </a:lnTo>
                    <a:lnTo>
                      <a:pt x="177" y="225"/>
                    </a:lnTo>
                    <a:lnTo>
                      <a:pt x="178" y="226"/>
                    </a:lnTo>
                    <a:lnTo>
                      <a:pt x="179" y="226"/>
                    </a:lnTo>
                    <a:lnTo>
                      <a:pt x="179" y="227"/>
                    </a:lnTo>
                    <a:lnTo>
                      <a:pt x="180" y="227"/>
                    </a:lnTo>
                    <a:lnTo>
                      <a:pt x="181" y="226"/>
                    </a:lnTo>
                    <a:lnTo>
                      <a:pt x="182" y="226"/>
                    </a:lnTo>
                    <a:lnTo>
                      <a:pt x="183" y="226"/>
                    </a:lnTo>
                    <a:lnTo>
                      <a:pt x="184" y="226"/>
                    </a:lnTo>
                    <a:lnTo>
                      <a:pt x="185" y="226"/>
                    </a:lnTo>
                    <a:lnTo>
                      <a:pt x="187" y="226"/>
                    </a:lnTo>
                    <a:lnTo>
                      <a:pt x="188" y="225"/>
                    </a:lnTo>
                    <a:lnTo>
                      <a:pt x="190" y="225"/>
                    </a:lnTo>
                    <a:lnTo>
                      <a:pt x="192" y="225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8" y="229"/>
                    </a:lnTo>
                    <a:lnTo>
                      <a:pt x="199" y="229"/>
                    </a:lnTo>
                    <a:lnTo>
                      <a:pt x="200" y="229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0"/>
                    </a:lnTo>
                    <a:lnTo>
                      <a:pt x="203" y="230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6" y="231"/>
                    </a:lnTo>
                    <a:lnTo>
                      <a:pt x="207" y="231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8" y="231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1" y="228"/>
                    </a:lnTo>
                    <a:lnTo>
                      <a:pt x="212" y="228"/>
                    </a:lnTo>
                    <a:lnTo>
                      <a:pt x="213" y="229"/>
                    </a:lnTo>
                    <a:lnTo>
                      <a:pt x="213" y="228"/>
                    </a:lnTo>
                    <a:lnTo>
                      <a:pt x="214" y="227"/>
                    </a:lnTo>
                    <a:lnTo>
                      <a:pt x="214" y="226"/>
                    </a:lnTo>
                    <a:lnTo>
                      <a:pt x="215" y="226"/>
                    </a:lnTo>
                    <a:lnTo>
                      <a:pt x="215" y="225"/>
                    </a:lnTo>
                    <a:lnTo>
                      <a:pt x="215" y="224"/>
                    </a:lnTo>
                    <a:lnTo>
                      <a:pt x="215" y="223"/>
                    </a:lnTo>
                    <a:lnTo>
                      <a:pt x="216" y="223"/>
                    </a:lnTo>
                    <a:lnTo>
                      <a:pt x="217" y="222"/>
                    </a:lnTo>
                    <a:lnTo>
                      <a:pt x="217" y="221"/>
                    </a:lnTo>
                    <a:lnTo>
                      <a:pt x="218" y="221"/>
                    </a:lnTo>
                    <a:lnTo>
                      <a:pt x="219" y="221"/>
                    </a:lnTo>
                    <a:lnTo>
                      <a:pt x="219" y="220"/>
                    </a:lnTo>
                    <a:lnTo>
                      <a:pt x="218" y="219"/>
                    </a:lnTo>
                    <a:lnTo>
                      <a:pt x="219" y="219"/>
                    </a:lnTo>
                    <a:lnTo>
                      <a:pt x="220" y="219"/>
                    </a:lnTo>
                    <a:lnTo>
                      <a:pt x="221" y="219"/>
                    </a:lnTo>
                    <a:lnTo>
                      <a:pt x="220" y="219"/>
                    </a:lnTo>
                    <a:lnTo>
                      <a:pt x="220" y="218"/>
                    </a:lnTo>
                    <a:lnTo>
                      <a:pt x="221" y="218"/>
                    </a:lnTo>
                    <a:lnTo>
                      <a:pt x="222" y="218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6" y="216"/>
                    </a:lnTo>
                    <a:lnTo>
                      <a:pt x="227" y="216"/>
                    </a:lnTo>
                    <a:lnTo>
                      <a:pt x="228" y="216"/>
                    </a:lnTo>
                    <a:lnTo>
                      <a:pt x="228" y="215"/>
                    </a:lnTo>
                    <a:lnTo>
                      <a:pt x="229" y="215"/>
                    </a:lnTo>
                    <a:lnTo>
                      <a:pt x="231" y="215"/>
                    </a:lnTo>
                    <a:lnTo>
                      <a:pt x="231" y="214"/>
                    </a:lnTo>
                    <a:lnTo>
                      <a:pt x="232" y="214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5" y="212"/>
                    </a:lnTo>
                    <a:lnTo>
                      <a:pt x="236" y="212"/>
                    </a:lnTo>
                    <a:lnTo>
                      <a:pt x="237" y="211"/>
                    </a:lnTo>
                    <a:lnTo>
                      <a:pt x="238" y="210"/>
                    </a:lnTo>
                    <a:lnTo>
                      <a:pt x="239" y="210"/>
                    </a:lnTo>
                    <a:lnTo>
                      <a:pt x="239" y="209"/>
                    </a:lnTo>
                    <a:lnTo>
                      <a:pt x="240" y="209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6"/>
                    </a:lnTo>
                    <a:lnTo>
                      <a:pt x="242" y="205"/>
                    </a:lnTo>
                    <a:lnTo>
                      <a:pt x="242" y="204"/>
                    </a:lnTo>
                    <a:lnTo>
                      <a:pt x="242" y="203"/>
                    </a:lnTo>
                    <a:lnTo>
                      <a:pt x="243" y="203"/>
                    </a:lnTo>
                    <a:lnTo>
                      <a:pt x="243" y="202"/>
                    </a:lnTo>
                    <a:lnTo>
                      <a:pt x="244" y="202"/>
                    </a:lnTo>
                    <a:lnTo>
                      <a:pt x="245" y="202"/>
                    </a:lnTo>
                    <a:lnTo>
                      <a:pt x="246" y="202"/>
                    </a:lnTo>
                    <a:lnTo>
                      <a:pt x="245" y="201"/>
                    </a:lnTo>
                    <a:lnTo>
                      <a:pt x="245" y="200"/>
                    </a:lnTo>
                    <a:lnTo>
                      <a:pt x="245" y="199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7" y="199"/>
                    </a:lnTo>
                    <a:lnTo>
                      <a:pt x="248" y="200"/>
                    </a:lnTo>
                    <a:lnTo>
                      <a:pt x="248" y="198"/>
                    </a:lnTo>
                    <a:lnTo>
                      <a:pt x="249" y="197"/>
                    </a:lnTo>
                    <a:lnTo>
                      <a:pt x="250" y="196"/>
                    </a:lnTo>
                    <a:lnTo>
                      <a:pt x="251" y="196"/>
                    </a:lnTo>
                    <a:lnTo>
                      <a:pt x="251" y="195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51" y="193"/>
                    </a:lnTo>
                    <a:lnTo>
                      <a:pt x="250" y="192"/>
                    </a:lnTo>
                    <a:lnTo>
                      <a:pt x="251" y="192"/>
                    </a:lnTo>
                    <a:lnTo>
                      <a:pt x="252" y="191"/>
                    </a:lnTo>
                    <a:lnTo>
                      <a:pt x="253" y="192"/>
                    </a:lnTo>
                    <a:lnTo>
                      <a:pt x="253" y="191"/>
                    </a:lnTo>
                    <a:lnTo>
                      <a:pt x="254" y="190"/>
                    </a:lnTo>
                    <a:lnTo>
                      <a:pt x="254" y="189"/>
                    </a:lnTo>
                    <a:lnTo>
                      <a:pt x="254" y="188"/>
                    </a:lnTo>
                    <a:lnTo>
                      <a:pt x="254" y="187"/>
                    </a:lnTo>
                    <a:lnTo>
                      <a:pt x="253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1" y="183"/>
                    </a:lnTo>
                    <a:lnTo>
                      <a:pt x="252" y="182"/>
                    </a:lnTo>
                    <a:lnTo>
                      <a:pt x="253" y="182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4" y="180"/>
                    </a:lnTo>
                    <a:lnTo>
                      <a:pt x="255" y="179"/>
                    </a:lnTo>
                    <a:lnTo>
                      <a:pt x="256" y="178"/>
                    </a:lnTo>
                    <a:lnTo>
                      <a:pt x="256" y="177"/>
                    </a:lnTo>
                    <a:lnTo>
                      <a:pt x="256" y="176"/>
                    </a:lnTo>
                    <a:lnTo>
                      <a:pt x="257" y="175"/>
                    </a:lnTo>
                    <a:lnTo>
                      <a:pt x="257" y="174"/>
                    </a:lnTo>
                    <a:lnTo>
                      <a:pt x="258" y="174"/>
                    </a:lnTo>
                    <a:lnTo>
                      <a:pt x="258" y="173"/>
                    </a:lnTo>
                    <a:lnTo>
                      <a:pt x="259" y="172"/>
                    </a:lnTo>
                    <a:lnTo>
                      <a:pt x="259" y="171"/>
                    </a:lnTo>
                    <a:lnTo>
                      <a:pt x="259" y="170"/>
                    </a:lnTo>
                    <a:lnTo>
                      <a:pt x="259" y="169"/>
                    </a:lnTo>
                    <a:lnTo>
                      <a:pt x="260" y="168"/>
                    </a:lnTo>
                    <a:lnTo>
                      <a:pt x="260" y="167"/>
                    </a:lnTo>
                    <a:lnTo>
                      <a:pt x="261" y="166"/>
                    </a:lnTo>
                    <a:lnTo>
                      <a:pt x="262" y="165"/>
                    </a:lnTo>
                    <a:lnTo>
                      <a:pt x="262" y="164"/>
                    </a:lnTo>
                    <a:lnTo>
                      <a:pt x="263" y="163"/>
                    </a:lnTo>
                    <a:lnTo>
                      <a:pt x="263" y="162"/>
                    </a:lnTo>
                    <a:lnTo>
                      <a:pt x="263" y="161"/>
                    </a:lnTo>
                    <a:lnTo>
                      <a:pt x="264" y="160"/>
                    </a:lnTo>
                    <a:lnTo>
                      <a:pt x="265" y="157"/>
                    </a:lnTo>
                    <a:lnTo>
                      <a:pt x="266" y="157"/>
                    </a:lnTo>
                    <a:lnTo>
                      <a:pt x="267" y="157"/>
                    </a:lnTo>
                    <a:lnTo>
                      <a:pt x="268" y="157"/>
                    </a:lnTo>
                    <a:lnTo>
                      <a:pt x="269" y="157"/>
                    </a:lnTo>
                    <a:lnTo>
                      <a:pt x="269" y="156"/>
                    </a:lnTo>
                    <a:lnTo>
                      <a:pt x="270" y="155"/>
                    </a:lnTo>
                    <a:lnTo>
                      <a:pt x="270" y="154"/>
                    </a:lnTo>
                    <a:lnTo>
                      <a:pt x="269" y="155"/>
                    </a:lnTo>
                    <a:lnTo>
                      <a:pt x="269" y="154"/>
                    </a:lnTo>
                    <a:lnTo>
                      <a:pt x="268" y="154"/>
                    </a:lnTo>
                    <a:lnTo>
                      <a:pt x="269" y="152"/>
                    </a:lnTo>
                    <a:lnTo>
                      <a:pt x="269" y="151"/>
                    </a:lnTo>
                    <a:lnTo>
                      <a:pt x="270" y="150"/>
                    </a:lnTo>
                    <a:lnTo>
                      <a:pt x="270" y="149"/>
                    </a:lnTo>
                    <a:lnTo>
                      <a:pt x="271" y="147"/>
                    </a:lnTo>
                    <a:lnTo>
                      <a:pt x="271" y="146"/>
                    </a:lnTo>
                    <a:lnTo>
                      <a:pt x="272" y="145"/>
                    </a:lnTo>
                    <a:lnTo>
                      <a:pt x="272" y="144"/>
                    </a:lnTo>
                    <a:lnTo>
                      <a:pt x="272" y="143"/>
                    </a:lnTo>
                    <a:lnTo>
                      <a:pt x="273" y="143"/>
                    </a:lnTo>
                    <a:lnTo>
                      <a:pt x="273" y="142"/>
                    </a:lnTo>
                    <a:lnTo>
                      <a:pt x="274" y="141"/>
                    </a:lnTo>
                    <a:lnTo>
                      <a:pt x="275" y="140"/>
                    </a:lnTo>
                    <a:lnTo>
                      <a:pt x="276" y="138"/>
                    </a:lnTo>
                    <a:lnTo>
                      <a:pt x="276" y="137"/>
                    </a:lnTo>
                    <a:lnTo>
                      <a:pt x="274" y="136"/>
                    </a:lnTo>
                    <a:lnTo>
                      <a:pt x="274" y="135"/>
                    </a:lnTo>
                    <a:lnTo>
                      <a:pt x="274" y="134"/>
                    </a:lnTo>
                    <a:lnTo>
                      <a:pt x="275" y="134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3"/>
                    </a:lnTo>
                    <a:lnTo>
                      <a:pt x="273" y="132"/>
                    </a:lnTo>
                    <a:lnTo>
                      <a:pt x="274" y="131"/>
                    </a:lnTo>
                    <a:lnTo>
                      <a:pt x="275" y="132"/>
                    </a:lnTo>
                    <a:lnTo>
                      <a:pt x="275" y="131"/>
                    </a:lnTo>
                    <a:lnTo>
                      <a:pt x="275" y="130"/>
                    </a:lnTo>
                    <a:lnTo>
                      <a:pt x="276" y="129"/>
                    </a:lnTo>
                    <a:lnTo>
                      <a:pt x="276" y="128"/>
                    </a:lnTo>
                    <a:lnTo>
                      <a:pt x="277" y="128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7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9" y="124"/>
                    </a:lnTo>
                    <a:lnTo>
                      <a:pt x="280" y="123"/>
                    </a:lnTo>
                    <a:lnTo>
                      <a:pt x="280" y="122"/>
                    </a:lnTo>
                    <a:lnTo>
                      <a:pt x="282" y="121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4" y="120"/>
                    </a:lnTo>
                    <a:lnTo>
                      <a:pt x="285" y="120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7" y="120"/>
                    </a:lnTo>
                    <a:lnTo>
                      <a:pt x="288" y="118"/>
                    </a:lnTo>
                    <a:lnTo>
                      <a:pt x="289" y="118"/>
                    </a:lnTo>
                    <a:lnTo>
                      <a:pt x="290" y="116"/>
                    </a:lnTo>
                    <a:lnTo>
                      <a:pt x="291" y="116"/>
                    </a:lnTo>
                    <a:lnTo>
                      <a:pt x="291" y="115"/>
                    </a:lnTo>
                    <a:lnTo>
                      <a:pt x="291" y="114"/>
                    </a:lnTo>
                    <a:lnTo>
                      <a:pt x="292" y="113"/>
                    </a:lnTo>
                    <a:lnTo>
                      <a:pt x="293" y="112"/>
                    </a:lnTo>
                    <a:lnTo>
                      <a:pt x="293" y="111"/>
                    </a:lnTo>
                    <a:lnTo>
                      <a:pt x="294" y="111"/>
                    </a:lnTo>
                    <a:lnTo>
                      <a:pt x="294" y="110"/>
                    </a:lnTo>
                    <a:lnTo>
                      <a:pt x="295" y="109"/>
                    </a:lnTo>
                    <a:lnTo>
                      <a:pt x="296" y="107"/>
                    </a:lnTo>
                    <a:lnTo>
                      <a:pt x="298" y="104"/>
                    </a:lnTo>
                    <a:lnTo>
                      <a:pt x="299" y="101"/>
                    </a:lnTo>
                    <a:lnTo>
                      <a:pt x="300" y="100"/>
                    </a:lnTo>
                    <a:lnTo>
                      <a:pt x="301" y="98"/>
                    </a:lnTo>
                    <a:lnTo>
                      <a:pt x="302" y="98"/>
                    </a:lnTo>
                    <a:lnTo>
                      <a:pt x="302" y="96"/>
                    </a:lnTo>
                    <a:lnTo>
                      <a:pt x="303" y="95"/>
                    </a:lnTo>
                    <a:lnTo>
                      <a:pt x="304" y="94"/>
                    </a:lnTo>
                    <a:lnTo>
                      <a:pt x="304" y="93"/>
                    </a:lnTo>
                    <a:lnTo>
                      <a:pt x="305" y="93"/>
                    </a:lnTo>
                    <a:lnTo>
                      <a:pt x="306" y="93"/>
                    </a:lnTo>
                    <a:lnTo>
                      <a:pt x="307" y="90"/>
                    </a:lnTo>
                    <a:lnTo>
                      <a:pt x="307" y="89"/>
                    </a:lnTo>
                    <a:lnTo>
                      <a:pt x="308" y="88"/>
                    </a:lnTo>
                    <a:lnTo>
                      <a:pt x="309" y="87"/>
                    </a:lnTo>
                    <a:lnTo>
                      <a:pt x="309" y="86"/>
                    </a:lnTo>
                    <a:lnTo>
                      <a:pt x="312" y="84"/>
                    </a:lnTo>
                    <a:lnTo>
                      <a:pt x="312" y="83"/>
                    </a:lnTo>
                    <a:lnTo>
                      <a:pt x="313" y="82"/>
                    </a:lnTo>
                    <a:lnTo>
                      <a:pt x="313" y="81"/>
                    </a:lnTo>
                    <a:lnTo>
                      <a:pt x="313" y="80"/>
                    </a:lnTo>
                    <a:lnTo>
                      <a:pt x="313" y="79"/>
                    </a:lnTo>
                    <a:lnTo>
                      <a:pt x="313" y="78"/>
                    </a:lnTo>
                    <a:lnTo>
                      <a:pt x="313" y="77"/>
                    </a:lnTo>
                    <a:lnTo>
                      <a:pt x="314" y="76"/>
                    </a:lnTo>
                    <a:lnTo>
                      <a:pt x="315" y="75"/>
                    </a:lnTo>
                    <a:lnTo>
                      <a:pt x="315" y="72"/>
                    </a:lnTo>
                    <a:lnTo>
                      <a:pt x="316" y="72"/>
                    </a:lnTo>
                    <a:lnTo>
                      <a:pt x="316" y="71"/>
                    </a:lnTo>
                    <a:lnTo>
                      <a:pt x="317" y="71"/>
                    </a:lnTo>
                    <a:lnTo>
                      <a:pt x="318" y="72"/>
                    </a:lnTo>
                    <a:lnTo>
                      <a:pt x="320" y="72"/>
                    </a:lnTo>
                    <a:lnTo>
                      <a:pt x="320" y="71"/>
                    </a:lnTo>
                    <a:lnTo>
                      <a:pt x="321" y="70"/>
                    </a:lnTo>
                    <a:lnTo>
                      <a:pt x="320" y="67"/>
                    </a:lnTo>
                    <a:lnTo>
                      <a:pt x="321" y="66"/>
                    </a:lnTo>
                    <a:lnTo>
                      <a:pt x="322" y="66"/>
                    </a:lnTo>
                    <a:lnTo>
                      <a:pt x="322" y="65"/>
                    </a:lnTo>
                    <a:lnTo>
                      <a:pt x="323" y="65"/>
                    </a:lnTo>
                    <a:lnTo>
                      <a:pt x="323" y="64"/>
                    </a:lnTo>
                    <a:lnTo>
                      <a:pt x="324" y="65"/>
                    </a:lnTo>
                    <a:lnTo>
                      <a:pt x="324" y="64"/>
                    </a:lnTo>
                    <a:lnTo>
                      <a:pt x="325" y="64"/>
                    </a:lnTo>
                    <a:lnTo>
                      <a:pt x="326" y="64"/>
                    </a:lnTo>
                    <a:lnTo>
                      <a:pt x="327" y="62"/>
                    </a:lnTo>
                    <a:lnTo>
                      <a:pt x="329" y="60"/>
                    </a:lnTo>
                    <a:lnTo>
                      <a:pt x="329" y="59"/>
                    </a:lnTo>
                    <a:lnTo>
                      <a:pt x="330" y="59"/>
                    </a:lnTo>
                    <a:lnTo>
                      <a:pt x="331" y="59"/>
                    </a:lnTo>
                    <a:lnTo>
                      <a:pt x="331" y="58"/>
                    </a:lnTo>
                    <a:lnTo>
                      <a:pt x="332" y="57"/>
                    </a:lnTo>
                    <a:lnTo>
                      <a:pt x="333" y="57"/>
                    </a:lnTo>
                    <a:lnTo>
                      <a:pt x="334" y="56"/>
                    </a:lnTo>
                    <a:lnTo>
                      <a:pt x="335" y="55"/>
                    </a:lnTo>
                    <a:lnTo>
                      <a:pt x="335" y="54"/>
                    </a:lnTo>
                    <a:lnTo>
                      <a:pt x="336" y="52"/>
                    </a:lnTo>
                    <a:lnTo>
                      <a:pt x="336" y="51"/>
                    </a:lnTo>
                    <a:lnTo>
                      <a:pt x="336" y="49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40" y="45"/>
                    </a:lnTo>
                    <a:lnTo>
                      <a:pt x="341" y="44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5" y="44"/>
                    </a:lnTo>
                    <a:lnTo>
                      <a:pt x="345" y="43"/>
                    </a:lnTo>
                    <a:lnTo>
                      <a:pt x="346" y="43"/>
                    </a:lnTo>
                    <a:lnTo>
                      <a:pt x="346" y="42"/>
                    </a:lnTo>
                    <a:lnTo>
                      <a:pt x="349" y="42"/>
                    </a:lnTo>
                    <a:lnTo>
                      <a:pt x="350" y="41"/>
                    </a:lnTo>
                    <a:lnTo>
                      <a:pt x="350" y="40"/>
                    </a:lnTo>
                    <a:lnTo>
                      <a:pt x="351" y="40"/>
                    </a:lnTo>
                    <a:lnTo>
                      <a:pt x="351" y="39"/>
                    </a:lnTo>
                    <a:lnTo>
                      <a:pt x="351" y="38"/>
                    </a:lnTo>
                    <a:lnTo>
                      <a:pt x="351" y="37"/>
                    </a:lnTo>
                    <a:lnTo>
                      <a:pt x="351" y="36"/>
                    </a:lnTo>
                    <a:lnTo>
                      <a:pt x="352" y="36"/>
                    </a:lnTo>
                    <a:lnTo>
                      <a:pt x="353" y="32"/>
                    </a:lnTo>
                    <a:lnTo>
                      <a:pt x="354" y="30"/>
                    </a:lnTo>
                    <a:lnTo>
                      <a:pt x="354" y="29"/>
                    </a:lnTo>
                    <a:lnTo>
                      <a:pt x="355" y="27"/>
                    </a:lnTo>
                    <a:lnTo>
                      <a:pt x="356" y="26"/>
                    </a:lnTo>
                    <a:lnTo>
                      <a:pt x="356" y="25"/>
                    </a:lnTo>
                    <a:lnTo>
                      <a:pt x="356" y="23"/>
                    </a:lnTo>
                    <a:lnTo>
                      <a:pt x="356" y="21"/>
                    </a:lnTo>
                    <a:lnTo>
                      <a:pt x="357" y="20"/>
                    </a:lnTo>
                    <a:lnTo>
                      <a:pt x="357" y="18"/>
                    </a:lnTo>
                    <a:lnTo>
                      <a:pt x="358" y="17"/>
                    </a:lnTo>
                    <a:lnTo>
                      <a:pt x="358" y="15"/>
                    </a:lnTo>
                    <a:lnTo>
                      <a:pt x="358" y="12"/>
                    </a:lnTo>
                    <a:lnTo>
                      <a:pt x="358" y="11"/>
                    </a:lnTo>
                    <a:lnTo>
                      <a:pt x="359" y="10"/>
                    </a:lnTo>
                    <a:lnTo>
                      <a:pt x="359" y="9"/>
                    </a:lnTo>
                    <a:lnTo>
                      <a:pt x="360" y="7"/>
                    </a:lnTo>
                    <a:lnTo>
                      <a:pt x="360" y="6"/>
                    </a:lnTo>
                    <a:lnTo>
                      <a:pt x="360" y="3"/>
                    </a:lnTo>
                    <a:lnTo>
                      <a:pt x="361" y="2"/>
                    </a:lnTo>
                    <a:lnTo>
                      <a:pt x="361" y="1"/>
                    </a:lnTo>
                    <a:lnTo>
                      <a:pt x="362" y="0"/>
                    </a:lnTo>
                    <a:lnTo>
                      <a:pt x="364" y="0"/>
                    </a:lnTo>
                    <a:lnTo>
                      <a:pt x="365" y="0"/>
                    </a:lnTo>
                    <a:lnTo>
                      <a:pt x="367" y="1"/>
                    </a:lnTo>
                    <a:lnTo>
                      <a:pt x="368" y="1"/>
                    </a:lnTo>
                    <a:lnTo>
                      <a:pt x="372" y="5"/>
                    </a:lnTo>
                    <a:lnTo>
                      <a:pt x="375" y="7"/>
                    </a:lnTo>
                    <a:lnTo>
                      <a:pt x="378" y="9"/>
                    </a:lnTo>
                    <a:lnTo>
                      <a:pt x="380" y="12"/>
                    </a:lnTo>
                    <a:lnTo>
                      <a:pt x="383" y="15"/>
                    </a:lnTo>
                    <a:lnTo>
                      <a:pt x="386" y="18"/>
                    </a:lnTo>
                    <a:lnTo>
                      <a:pt x="389" y="21"/>
                    </a:lnTo>
                    <a:lnTo>
                      <a:pt x="390" y="22"/>
                    </a:lnTo>
                    <a:lnTo>
                      <a:pt x="391" y="23"/>
                    </a:lnTo>
                    <a:lnTo>
                      <a:pt x="392" y="24"/>
                    </a:lnTo>
                    <a:lnTo>
                      <a:pt x="393" y="26"/>
                    </a:lnTo>
                    <a:lnTo>
                      <a:pt x="394" y="27"/>
                    </a:lnTo>
                    <a:lnTo>
                      <a:pt x="394" y="28"/>
                    </a:lnTo>
                    <a:lnTo>
                      <a:pt x="396" y="30"/>
                    </a:lnTo>
                    <a:lnTo>
                      <a:pt x="396" y="31"/>
                    </a:lnTo>
                    <a:lnTo>
                      <a:pt x="396" y="32"/>
                    </a:lnTo>
                    <a:lnTo>
                      <a:pt x="397" y="33"/>
                    </a:lnTo>
                    <a:lnTo>
                      <a:pt x="398" y="34"/>
                    </a:lnTo>
                    <a:lnTo>
                      <a:pt x="398" y="35"/>
                    </a:lnTo>
                    <a:lnTo>
                      <a:pt x="399" y="36"/>
                    </a:lnTo>
                    <a:lnTo>
                      <a:pt x="400" y="38"/>
                    </a:lnTo>
                    <a:lnTo>
                      <a:pt x="400" y="39"/>
                    </a:lnTo>
                    <a:lnTo>
                      <a:pt x="400" y="40"/>
                    </a:lnTo>
                    <a:lnTo>
                      <a:pt x="400" y="41"/>
                    </a:lnTo>
                    <a:lnTo>
                      <a:pt x="401" y="41"/>
                    </a:lnTo>
                    <a:lnTo>
                      <a:pt x="401" y="42"/>
                    </a:lnTo>
                    <a:lnTo>
                      <a:pt x="401" y="43"/>
                    </a:lnTo>
                    <a:lnTo>
                      <a:pt x="401" y="45"/>
                    </a:lnTo>
                    <a:lnTo>
                      <a:pt x="401" y="46"/>
                    </a:lnTo>
                    <a:lnTo>
                      <a:pt x="401" y="47"/>
                    </a:lnTo>
                    <a:lnTo>
                      <a:pt x="401" y="48"/>
                    </a:lnTo>
                    <a:lnTo>
                      <a:pt x="401" y="49"/>
                    </a:lnTo>
                    <a:lnTo>
                      <a:pt x="402" y="49"/>
                    </a:lnTo>
                    <a:lnTo>
                      <a:pt x="401" y="50"/>
                    </a:lnTo>
                    <a:lnTo>
                      <a:pt x="402" y="51"/>
                    </a:lnTo>
                    <a:lnTo>
                      <a:pt x="401" y="51"/>
                    </a:lnTo>
                    <a:lnTo>
                      <a:pt x="401" y="52"/>
                    </a:lnTo>
                    <a:lnTo>
                      <a:pt x="403" y="53"/>
                    </a:lnTo>
                    <a:lnTo>
                      <a:pt x="404" y="54"/>
                    </a:lnTo>
                    <a:lnTo>
                      <a:pt x="407" y="56"/>
                    </a:lnTo>
                    <a:lnTo>
                      <a:pt x="409" y="56"/>
                    </a:lnTo>
                    <a:lnTo>
                      <a:pt x="410" y="56"/>
                    </a:lnTo>
                    <a:lnTo>
                      <a:pt x="411" y="57"/>
                    </a:lnTo>
                    <a:lnTo>
                      <a:pt x="412" y="57"/>
                    </a:lnTo>
                    <a:lnTo>
                      <a:pt x="411" y="57"/>
                    </a:lnTo>
                    <a:lnTo>
                      <a:pt x="412" y="58"/>
                    </a:lnTo>
                    <a:lnTo>
                      <a:pt x="413" y="59"/>
                    </a:lnTo>
                    <a:lnTo>
                      <a:pt x="412" y="60"/>
                    </a:lnTo>
                    <a:lnTo>
                      <a:pt x="413" y="60"/>
                    </a:lnTo>
                    <a:lnTo>
                      <a:pt x="412" y="61"/>
                    </a:lnTo>
                    <a:lnTo>
                      <a:pt x="413" y="62"/>
                    </a:lnTo>
                    <a:lnTo>
                      <a:pt x="412" y="63"/>
                    </a:lnTo>
                    <a:lnTo>
                      <a:pt x="412" y="64"/>
                    </a:lnTo>
                    <a:lnTo>
                      <a:pt x="412" y="65"/>
                    </a:lnTo>
                    <a:lnTo>
                      <a:pt x="412" y="66"/>
                    </a:lnTo>
                    <a:lnTo>
                      <a:pt x="412" y="67"/>
                    </a:lnTo>
                    <a:lnTo>
                      <a:pt x="412" y="69"/>
                    </a:lnTo>
                    <a:lnTo>
                      <a:pt x="411" y="70"/>
                    </a:lnTo>
                    <a:lnTo>
                      <a:pt x="411" y="72"/>
                    </a:lnTo>
                    <a:lnTo>
                      <a:pt x="411" y="73"/>
                    </a:lnTo>
                    <a:lnTo>
                      <a:pt x="411" y="74"/>
                    </a:lnTo>
                    <a:lnTo>
                      <a:pt x="411" y="75"/>
                    </a:lnTo>
                    <a:lnTo>
                      <a:pt x="411" y="76"/>
                    </a:lnTo>
                    <a:lnTo>
                      <a:pt x="411" y="77"/>
                    </a:lnTo>
                    <a:lnTo>
                      <a:pt x="411" y="78"/>
                    </a:lnTo>
                    <a:lnTo>
                      <a:pt x="411" y="80"/>
                    </a:lnTo>
                    <a:lnTo>
                      <a:pt x="411" y="83"/>
                    </a:lnTo>
                    <a:lnTo>
                      <a:pt x="412" y="86"/>
                    </a:lnTo>
                    <a:lnTo>
                      <a:pt x="412" y="91"/>
                    </a:lnTo>
                    <a:lnTo>
                      <a:pt x="412" y="93"/>
                    </a:lnTo>
                    <a:lnTo>
                      <a:pt x="412" y="94"/>
                    </a:lnTo>
                    <a:lnTo>
                      <a:pt x="412" y="95"/>
                    </a:lnTo>
                    <a:lnTo>
                      <a:pt x="413" y="98"/>
                    </a:lnTo>
                    <a:lnTo>
                      <a:pt x="413" y="99"/>
                    </a:lnTo>
                    <a:lnTo>
                      <a:pt x="413" y="100"/>
                    </a:lnTo>
                    <a:lnTo>
                      <a:pt x="412" y="102"/>
                    </a:lnTo>
                    <a:lnTo>
                      <a:pt x="412" y="103"/>
                    </a:lnTo>
                    <a:lnTo>
                      <a:pt x="411" y="103"/>
                    </a:lnTo>
                    <a:lnTo>
                      <a:pt x="411" y="104"/>
                    </a:lnTo>
                    <a:lnTo>
                      <a:pt x="410" y="104"/>
                    </a:lnTo>
                    <a:lnTo>
                      <a:pt x="411" y="105"/>
                    </a:lnTo>
                    <a:lnTo>
                      <a:pt x="411" y="107"/>
                    </a:lnTo>
                    <a:lnTo>
                      <a:pt x="411" y="108"/>
                    </a:lnTo>
                    <a:lnTo>
                      <a:pt x="411" y="110"/>
                    </a:lnTo>
                    <a:lnTo>
                      <a:pt x="411" y="112"/>
                    </a:lnTo>
                    <a:lnTo>
                      <a:pt x="412" y="113"/>
                    </a:lnTo>
                    <a:lnTo>
                      <a:pt x="413" y="115"/>
                    </a:lnTo>
                    <a:lnTo>
                      <a:pt x="413" y="116"/>
                    </a:lnTo>
                    <a:lnTo>
                      <a:pt x="413" y="118"/>
                    </a:lnTo>
                    <a:lnTo>
                      <a:pt x="414" y="119"/>
                    </a:lnTo>
                    <a:lnTo>
                      <a:pt x="414" y="121"/>
                    </a:lnTo>
                    <a:lnTo>
                      <a:pt x="415" y="122"/>
                    </a:lnTo>
                    <a:lnTo>
                      <a:pt x="415" y="123"/>
                    </a:lnTo>
                    <a:lnTo>
                      <a:pt x="416" y="124"/>
                    </a:lnTo>
                    <a:lnTo>
                      <a:pt x="416" y="125"/>
                    </a:lnTo>
                    <a:lnTo>
                      <a:pt x="416" y="126"/>
                    </a:lnTo>
                    <a:lnTo>
                      <a:pt x="417" y="127"/>
                    </a:lnTo>
                    <a:lnTo>
                      <a:pt x="417" y="128"/>
                    </a:lnTo>
                    <a:lnTo>
                      <a:pt x="418" y="129"/>
                    </a:lnTo>
                    <a:lnTo>
                      <a:pt x="418" y="130"/>
                    </a:lnTo>
                    <a:lnTo>
                      <a:pt x="417" y="131"/>
                    </a:lnTo>
                    <a:lnTo>
                      <a:pt x="417" y="132"/>
                    </a:lnTo>
                    <a:lnTo>
                      <a:pt x="416" y="133"/>
                    </a:lnTo>
                    <a:lnTo>
                      <a:pt x="417" y="135"/>
                    </a:lnTo>
                    <a:lnTo>
                      <a:pt x="416" y="135"/>
                    </a:lnTo>
                    <a:lnTo>
                      <a:pt x="416" y="136"/>
                    </a:lnTo>
                    <a:lnTo>
                      <a:pt x="416" y="137"/>
                    </a:lnTo>
                    <a:lnTo>
                      <a:pt x="417" y="139"/>
                    </a:lnTo>
                    <a:lnTo>
                      <a:pt x="418" y="139"/>
                    </a:lnTo>
                    <a:lnTo>
                      <a:pt x="419" y="141"/>
                    </a:lnTo>
                    <a:lnTo>
                      <a:pt x="419" y="143"/>
                    </a:lnTo>
                    <a:lnTo>
                      <a:pt x="419" y="144"/>
                    </a:lnTo>
                    <a:lnTo>
                      <a:pt x="418" y="144"/>
                    </a:lnTo>
                    <a:lnTo>
                      <a:pt x="418" y="145"/>
                    </a:lnTo>
                    <a:lnTo>
                      <a:pt x="418" y="146"/>
                    </a:lnTo>
                    <a:lnTo>
                      <a:pt x="419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1" y="151"/>
                    </a:lnTo>
                    <a:lnTo>
                      <a:pt x="421" y="152"/>
                    </a:lnTo>
                    <a:lnTo>
                      <a:pt x="422" y="154"/>
                    </a:lnTo>
                    <a:lnTo>
                      <a:pt x="421" y="154"/>
                    </a:lnTo>
                    <a:lnTo>
                      <a:pt x="421" y="155"/>
                    </a:lnTo>
                    <a:lnTo>
                      <a:pt x="422" y="156"/>
                    </a:lnTo>
                    <a:lnTo>
                      <a:pt x="422" y="157"/>
                    </a:lnTo>
                    <a:lnTo>
                      <a:pt x="422" y="158"/>
                    </a:lnTo>
                    <a:lnTo>
                      <a:pt x="423" y="159"/>
                    </a:lnTo>
                    <a:lnTo>
                      <a:pt x="424" y="161"/>
                    </a:lnTo>
                    <a:lnTo>
                      <a:pt x="426" y="163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6" y="168"/>
                    </a:lnTo>
                    <a:lnTo>
                      <a:pt x="425" y="168"/>
                    </a:lnTo>
                    <a:lnTo>
                      <a:pt x="426" y="169"/>
                    </a:lnTo>
                    <a:lnTo>
                      <a:pt x="426" y="170"/>
                    </a:lnTo>
                    <a:lnTo>
                      <a:pt x="426" y="171"/>
                    </a:lnTo>
                    <a:lnTo>
                      <a:pt x="426" y="172"/>
                    </a:lnTo>
                    <a:lnTo>
                      <a:pt x="427" y="171"/>
                    </a:lnTo>
                    <a:lnTo>
                      <a:pt x="428" y="171"/>
                    </a:lnTo>
                    <a:lnTo>
                      <a:pt x="430" y="172"/>
                    </a:lnTo>
                    <a:lnTo>
                      <a:pt x="430" y="173"/>
                    </a:lnTo>
                    <a:lnTo>
                      <a:pt x="431" y="173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30" y="177"/>
                    </a:lnTo>
                    <a:lnTo>
                      <a:pt x="431" y="177"/>
                    </a:lnTo>
                    <a:lnTo>
                      <a:pt x="432" y="178"/>
                    </a:lnTo>
                    <a:lnTo>
                      <a:pt x="433" y="180"/>
                    </a:lnTo>
                    <a:lnTo>
                      <a:pt x="432" y="182"/>
                    </a:lnTo>
                    <a:lnTo>
                      <a:pt x="432" y="184"/>
                    </a:lnTo>
                    <a:lnTo>
                      <a:pt x="433" y="184"/>
                    </a:lnTo>
                    <a:lnTo>
                      <a:pt x="433" y="185"/>
                    </a:lnTo>
                    <a:lnTo>
                      <a:pt x="434" y="185"/>
                    </a:lnTo>
                    <a:lnTo>
                      <a:pt x="435" y="186"/>
                    </a:lnTo>
                    <a:lnTo>
                      <a:pt x="436" y="187"/>
                    </a:lnTo>
                    <a:lnTo>
                      <a:pt x="436" y="188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90"/>
                    </a:lnTo>
                    <a:lnTo>
                      <a:pt x="437" y="192"/>
                    </a:lnTo>
                    <a:lnTo>
                      <a:pt x="437" y="193"/>
                    </a:lnTo>
                    <a:lnTo>
                      <a:pt x="436" y="194"/>
                    </a:lnTo>
                    <a:lnTo>
                      <a:pt x="437" y="194"/>
                    </a:lnTo>
                    <a:lnTo>
                      <a:pt x="436" y="194"/>
                    </a:lnTo>
                    <a:lnTo>
                      <a:pt x="437" y="195"/>
                    </a:lnTo>
                    <a:lnTo>
                      <a:pt x="437" y="196"/>
                    </a:lnTo>
                    <a:lnTo>
                      <a:pt x="437" y="197"/>
                    </a:lnTo>
                    <a:lnTo>
                      <a:pt x="437" y="198"/>
                    </a:lnTo>
                    <a:lnTo>
                      <a:pt x="438" y="200"/>
                    </a:lnTo>
                    <a:lnTo>
                      <a:pt x="437" y="201"/>
                    </a:lnTo>
                    <a:lnTo>
                      <a:pt x="437" y="202"/>
                    </a:lnTo>
                    <a:lnTo>
                      <a:pt x="437" y="203"/>
                    </a:lnTo>
                    <a:lnTo>
                      <a:pt x="436" y="203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4"/>
                    </a:lnTo>
                    <a:lnTo>
                      <a:pt x="437" y="204"/>
                    </a:lnTo>
                    <a:lnTo>
                      <a:pt x="437" y="205"/>
                    </a:lnTo>
                    <a:lnTo>
                      <a:pt x="438" y="204"/>
                    </a:lnTo>
                    <a:lnTo>
                      <a:pt x="439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2" y="204"/>
                    </a:lnTo>
                    <a:lnTo>
                      <a:pt x="443" y="205"/>
                    </a:lnTo>
                    <a:lnTo>
                      <a:pt x="443" y="206"/>
                    </a:lnTo>
                    <a:lnTo>
                      <a:pt x="443" y="207"/>
                    </a:lnTo>
                    <a:lnTo>
                      <a:pt x="444" y="207"/>
                    </a:lnTo>
                    <a:lnTo>
                      <a:pt x="444" y="208"/>
                    </a:lnTo>
                    <a:lnTo>
                      <a:pt x="444" y="209"/>
                    </a:lnTo>
                    <a:lnTo>
                      <a:pt x="445" y="209"/>
                    </a:lnTo>
                    <a:lnTo>
                      <a:pt x="445" y="210"/>
                    </a:lnTo>
                    <a:lnTo>
                      <a:pt x="445" y="211"/>
                    </a:lnTo>
                    <a:lnTo>
                      <a:pt x="445" y="212"/>
                    </a:lnTo>
                    <a:lnTo>
                      <a:pt x="444" y="213"/>
                    </a:lnTo>
                    <a:lnTo>
                      <a:pt x="445" y="215"/>
                    </a:lnTo>
                    <a:lnTo>
                      <a:pt x="445" y="216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5" y="217"/>
                    </a:lnTo>
                    <a:lnTo>
                      <a:pt x="445" y="218"/>
                    </a:lnTo>
                    <a:lnTo>
                      <a:pt x="446" y="218"/>
                    </a:lnTo>
                    <a:lnTo>
                      <a:pt x="446" y="219"/>
                    </a:lnTo>
                    <a:lnTo>
                      <a:pt x="447" y="219"/>
                    </a:lnTo>
                    <a:lnTo>
                      <a:pt x="447" y="220"/>
                    </a:lnTo>
                    <a:lnTo>
                      <a:pt x="447" y="221"/>
                    </a:lnTo>
                    <a:lnTo>
                      <a:pt x="447" y="222"/>
                    </a:lnTo>
                    <a:lnTo>
                      <a:pt x="447" y="223"/>
                    </a:lnTo>
                    <a:lnTo>
                      <a:pt x="447" y="224"/>
                    </a:lnTo>
                    <a:lnTo>
                      <a:pt x="448" y="225"/>
                    </a:lnTo>
                    <a:lnTo>
                      <a:pt x="449" y="226"/>
                    </a:lnTo>
                    <a:lnTo>
                      <a:pt x="449" y="227"/>
                    </a:lnTo>
                    <a:lnTo>
                      <a:pt x="449" y="228"/>
                    </a:lnTo>
                    <a:lnTo>
                      <a:pt x="449" y="229"/>
                    </a:lnTo>
                    <a:lnTo>
                      <a:pt x="449" y="230"/>
                    </a:lnTo>
                    <a:lnTo>
                      <a:pt x="449" y="231"/>
                    </a:lnTo>
                    <a:lnTo>
                      <a:pt x="449" y="232"/>
                    </a:lnTo>
                    <a:lnTo>
                      <a:pt x="450" y="232"/>
                    </a:lnTo>
                    <a:lnTo>
                      <a:pt x="451" y="232"/>
                    </a:lnTo>
                    <a:lnTo>
                      <a:pt x="451" y="233"/>
                    </a:lnTo>
                    <a:lnTo>
                      <a:pt x="452" y="235"/>
                    </a:lnTo>
                    <a:lnTo>
                      <a:pt x="453" y="236"/>
                    </a:lnTo>
                    <a:lnTo>
                      <a:pt x="453" y="238"/>
                    </a:lnTo>
                    <a:lnTo>
                      <a:pt x="453" y="240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1" y="241"/>
                    </a:lnTo>
                    <a:lnTo>
                      <a:pt x="451" y="242"/>
                    </a:lnTo>
                    <a:lnTo>
                      <a:pt x="453" y="242"/>
                    </a:lnTo>
                    <a:lnTo>
                      <a:pt x="455" y="241"/>
                    </a:lnTo>
                    <a:lnTo>
                      <a:pt x="457" y="240"/>
                    </a:lnTo>
                    <a:lnTo>
                      <a:pt x="464" y="237"/>
                    </a:lnTo>
                    <a:lnTo>
                      <a:pt x="465" y="237"/>
                    </a:lnTo>
                    <a:lnTo>
                      <a:pt x="470" y="236"/>
                    </a:lnTo>
                    <a:lnTo>
                      <a:pt x="471" y="235"/>
                    </a:lnTo>
                    <a:lnTo>
                      <a:pt x="473" y="236"/>
                    </a:lnTo>
                    <a:lnTo>
                      <a:pt x="474" y="236"/>
                    </a:lnTo>
                    <a:lnTo>
                      <a:pt x="475" y="236"/>
                    </a:lnTo>
                    <a:lnTo>
                      <a:pt x="476" y="236"/>
                    </a:lnTo>
                    <a:lnTo>
                      <a:pt x="477" y="236"/>
                    </a:lnTo>
                    <a:lnTo>
                      <a:pt x="478" y="236"/>
                    </a:lnTo>
                    <a:lnTo>
                      <a:pt x="478" y="237"/>
                    </a:lnTo>
                    <a:lnTo>
                      <a:pt x="479" y="237"/>
                    </a:lnTo>
                    <a:lnTo>
                      <a:pt x="479" y="238"/>
                    </a:lnTo>
                    <a:lnTo>
                      <a:pt x="480" y="237"/>
                    </a:lnTo>
                    <a:lnTo>
                      <a:pt x="480" y="238"/>
                    </a:lnTo>
                    <a:lnTo>
                      <a:pt x="481" y="238"/>
                    </a:lnTo>
                    <a:lnTo>
                      <a:pt x="481" y="239"/>
                    </a:lnTo>
                    <a:lnTo>
                      <a:pt x="482" y="240"/>
                    </a:lnTo>
                    <a:lnTo>
                      <a:pt x="482" y="241"/>
                    </a:lnTo>
                    <a:lnTo>
                      <a:pt x="483" y="241"/>
                    </a:lnTo>
                    <a:lnTo>
                      <a:pt x="483" y="242"/>
                    </a:lnTo>
                    <a:lnTo>
                      <a:pt x="485" y="245"/>
                    </a:lnTo>
                    <a:lnTo>
                      <a:pt x="486" y="246"/>
                    </a:lnTo>
                    <a:lnTo>
                      <a:pt x="486" y="247"/>
                    </a:lnTo>
                    <a:lnTo>
                      <a:pt x="487" y="247"/>
                    </a:lnTo>
                    <a:lnTo>
                      <a:pt x="488" y="247"/>
                    </a:lnTo>
                    <a:lnTo>
                      <a:pt x="488" y="248"/>
                    </a:lnTo>
                    <a:lnTo>
                      <a:pt x="489" y="249"/>
                    </a:lnTo>
                    <a:lnTo>
                      <a:pt x="489" y="250"/>
                    </a:lnTo>
                    <a:lnTo>
                      <a:pt x="489" y="251"/>
                    </a:lnTo>
                    <a:lnTo>
                      <a:pt x="490" y="252"/>
                    </a:lnTo>
                    <a:lnTo>
                      <a:pt x="489" y="253"/>
                    </a:lnTo>
                    <a:lnTo>
                      <a:pt x="490" y="254"/>
                    </a:lnTo>
                    <a:lnTo>
                      <a:pt x="490" y="255"/>
                    </a:lnTo>
                    <a:lnTo>
                      <a:pt x="491" y="255"/>
                    </a:lnTo>
                    <a:lnTo>
                      <a:pt x="491" y="256"/>
                    </a:lnTo>
                    <a:lnTo>
                      <a:pt x="492" y="256"/>
                    </a:lnTo>
                    <a:lnTo>
                      <a:pt x="492" y="257"/>
                    </a:lnTo>
                    <a:lnTo>
                      <a:pt x="493" y="257"/>
                    </a:lnTo>
                    <a:lnTo>
                      <a:pt x="493" y="258"/>
                    </a:lnTo>
                    <a:lnTo>
                      <a:pt x="493" y="260"/>
                    </a:lnTo>
                    <a:lnTo>
                      <a:pt x="493" y="261"/>
                    </a:lnTo>
                    <a:lnTo>
                      <a:pt x="494" y="261"/>
                    </a:lnTo>
                    <a:lnTo>
                      <a:pt x="494" y="262"/>
                    </a:lnTo>
                    <a:lnTo>
                      <a:pt x="494" y="263"/>
                    </a:lnTo>
                    <a:lnTo>
                      <a:pt x="495" y="264"/>
                    </a:lnTo>
                    <a:lnTo>
                      <a:pt x="501" y="279"/>
                    </a:lnTo>
                    <a:lnTo>
                      <a:pt x="502" y="279"/>
                    </a:lnTo>
                    <a:lnTo>
                      <a:pt x="504" y="279"/>
                    </a:lnTo>
                    <a:lnTo>
                      <a:pt x="506" y="279"/>
                    </a:lnTo>
                    <a:lnTo>
                      <a:pt x="508" y="278"/>
                    </a:lnTo>
                    <a:lnTo>
                      <a:pt x="509" y="278"/>
                    </a:lnTo>
                    <a:lnTo>
                      <a:pt x="512" y="280"/>
                    </a:lnTo>
                    <a:lnTo>
                      <a:pt x="513" y="280"/>
                    </a:lnTo>
                    <a:lnTo>
                      <a:pt x="515" y="281"/>
                    </a:lnTo>
                    <a:lnTo>
                      <a:pt x="516" y="281"/>
                    </a:lnTo>
                    <a:lnTo>
                      <a:pt x="517" y="281"/>
                    </a:lnTo>
                    <a:lnTo>
                      <a:pt x="519" y="282"/>
                    </a:lnTo>
                    <a:lnTo>
                      <a:pt x="521" y="283"/>
                    </a:lnTo>
                    <a:lnTo>
                      <a:pt x="523" y="283"/>
                    </a:lnTo>
                    <a:lnTo>
                      <a:pt x="524" y="284"/>
                    </a:lnTo>
                    <a:lnTo>
                      <a:pt x="526" y="285"/>
                    </a:lnTo>
                    <a:lnTo>
                      <a:pt x="527" y="286"/>
                    </a:lnTo>
                    <a:lnTo>
                      <a:pt x="528" y="286"/>
                    </a:lnTo>
                    <a:lnTo>
                      <a:pt x="531" y="288"/>
                    </a:lnTo>
                    <a:lnTo>
                      <a:pt x="535" y="291"/>
                    </a:lnTo>
                    <a:lnTo>
                      <a:pt x="536" y="292"/>
                    </a:lnTo>
                    <a:lnTo>
                      <a:pt x="536" y="293"/>
                    </a:lnTo>
                    <a:lnTo>
                      <a:pt x="536" y="294"/>
                    </a:lnTo>
                    <a:lnTo>
                      <a:pt x="535" y="294"/>
                    </a:lnTo>
                    <a:lnTo>
                      <a:pt x="536" y="294"/>
                    </a:lnTo>
                    <a:lnTo>
                      <a:pt x="537" y="295"/>
                    </a:lnTo>
                    <a:lnTo>
                      <a:pt x="537" y="296"/>
                    </a:lnTo>
                    <a:lnTo>
                      <a:pt x="537" y="297"/>
                    </a:lnTo>
                    <a:lnTo>
                      <a:pt x="538" y="299"/>
                    </a:lnTo>
                    <a:lnTo>
                      <a:pt x="538" y="301"/>
                    </a:lnTo>
                    <a:lnTo>
                      <a:pt x="538" y="304"/>
                    </a:lnTo>
                    <a:lnTo>
                      <a:pt x="538" y="308"/>
                    </a:lnTo>
                    <a:lnTo>
                      <a:pt x="539" y="309"/>
                    </a:lnTo>
                    <a:lnTo>
                      <a:pt x="539" y="312"/>
                    </a:lnTo>
                    <a:lnTo>
                      <a:pt x="539" y="313"/>
                    </a:lnTo>
                    <a:lnTo>
                      <a:pt x="539" y="314"/>
                    </a:lnTo>
                    <a:lnTo>
                      <a:pt x="540" y="314"/>
                    </a:lnTo>
                    <a:lnTo>
                      <a:pt x="540" y="315"/>
                    </a:lnTo>
                    <a:lnTo>
                      <a:pt x="539" y="315"/>
                    </a:lnTo>
                    <a:lnTo>
                      <a:pt x="540" y="316"/>
                    </a:lnTo>
                    <a:lnTo>
                      <a:pt x="539" y="316"/>
                    </a:lnTo>
                    <a:lnTo>
                      <a:pt x="539" y="318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9" y="321"/>
                    </a:lnTo>
                    <a:lnTo>
                      <a:pt x="539" y="322"/>
                    </a:lnTo>
                    <a:lnTo>
                      <a:pt x="539" y="323"/>
                    </a:lnTo>
                    <a:lnTo>
                      <a:pt x="539" y="324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8"/>
                    </a:lnTo>
                    <a:lnTo>
                      <a:pt x="537" y="329"/>
                    </a:lnTo>
                    <a:lnTo>
                      <a:pt x="537" y="330"/>
                    </a:lnTo>
                    <a:lnTo>
                      <a:pt x="536" y="331"/>
                    </a:lnTo>
                    <a:lnTo>
                      <a:pt x="536" y="332"/>
                    </a:lnTo>
                    <a:lnTo>
                      <a:pt x="536" y="333"/>
                    </a:lnTo>
                    <a:lnTo>
                      <a:pt x="536" y="336"/>
                    </a:lnTo>
                    <a:lnTo>
                      <a:pt x="537" y="339"/>
                    </a:lnTo>
                    <a:lnTo>
                      <a:pt x="537" y="340"/>
                    </a:lnTo>
                    <a:lnTo>
                      <a:pt x="537" y="341"/>
                    </a:lnTo>
                    <a:lnTo>
                      <a:pt x="537" y="342"/>
                    </a:lnTo>
                    <a:lnTo>
                      <a:pt x="537" y="343"/>
                    </a:lnTo>
                    <a:lnTo>
                      <a:pt x="538" y="343"/>
                    </a:lnTo>
                    <a:lnTo>
                      <a:pt x="537" y="344"/>
                    </a:lnTo>
                    <a:lnTo>
                      <a:pt x="537" y="346"/>
                    </a:lnTo>
                    <a:lnTo>
                      <a:pt x="536" y="346"/>
                    </a:lnTo>
                    <a:lnTo>
                      <a:pt x="536" y="347"/>
                    </a:lnTo>
                    <a:lnTo>
                      <a:pt x="536" y="348"/>
                    </a:lnTo>
                    <a:lnTo>
                      <a:pt x="535" y="348"/>
                    </a:lnTo>
                    <a:lnTo>
                      <a:pt x="535" y="349"/>
                    </a:lnTo>
                    <a:lnTo>
                      <a:pt x="535" y="350"/>
                    </a:lnTo>
                    <a:lnTo>
                      <a:pt x="534" y="350"/>
                    </a:lnTo>
                    <a:lnTo>
                      <a:pt x="534" y="351"/>
                    </a:lnTo>
                    <a:lnTo>
                      <a:pt x="533" y="351"/>
                    </a:lnTo>
                    <a:lnTo>
                      <a:pt x="533" y="352"/>
                    </a:lnTo>
                    <a:lnTo>
                      <a:pt x="532" y="352"/>
                    </a:lnTo>
                    <a:lnTo>
                      <a:pt x="532" y="353"/>
                    </a:lnTo>
                    <a:lnTo>
                      <a:pt x="532" y="354"/>
                    </a:lnTo>
                    <a:lnTo>
                      <a:pt x="531" y="360"/>
                    </a:lnTo>
                    <a:lnTo>
                      <a:pt x="532" y="361"/>
                    </a:lnTo>
                    <a:lnTo>
                      <a:pt x="532" y="362"/>
                    </a:lnTo>
                    <a:lnTo>
                      <a:pt x="532" y="363"/>
                    </a:lnTo>
                    <a:lnTo>
                      <a:pt x="532" y="365"/>
                    </a:lnTo>
                    <a:lnTo>
                      <a:pt x="531" y="366"/>
                    </a:lnTo>
                    <a:lnTo>
                      <a:pt x="530" y="367"/>
                    </a:lnTo>
                    <a:lnTo>
                      <a:pt x="529" y="368"/>
                    </a:lnTo>
                    <a:lnTo>
                      <a:pt x="528" y="368"/>
                    </a:lnTo>
                    <a:lnTo>
                      <a:pt x="527" y="370"/>
                    </a:lnTo>
                    <a:lnTo>
                      <a:pt x="526" y="371"/>
                    </a:lnTo>
                    <a:lnTo>
                      <a:pt x="525" y="374"/>
                    </a:lnTo>
                    <a:lnTo>
                      <a:pt x="524" y="376"/>
                    </a:lnTo>
                    <a:lnTo>
                      <a:pt x="523" y="378"/>
                    </a:lnTo>
                    <a:lnTo>
                      <a:pt x="522" y="378"/>
                    </a:lnTo>
                    <a:lnTo>
                      <a:pt x="521" y="379"/>
                    </a:lnTo>
                    <a:lnTo>
                      <a:pt x="520" y="379"/>
                    </a:lnTo>
                    <a:lnTo>
                      <a:pt x="519" y="379"/>
                    </a:lnTo>
                    <a:lnTo>
                      <a:pt x="520" y="379"/>
                    </a:lnTo>
                    <a:lnTo>
                      <a:pt x="520" y="380"/>
                    </a:lnTo>
                    <a:lnTo>
                      <a:pt x="519" y="380"/>
                    </a:lnTo>
                    <a:lnTo>
                      <a:pt x="519" y="381"/>
                    </a:lnTo>
                    <a:lnTo>
                      <a:pt x="520" y="381"/>
                    </a:lnTo>
                    <a:lnTo>
                      <a:pt x="519" y="381"/>
                    </a:lnTo>
                    <a:lnTo>
                      <a:pt x="519" y="382"/>
                    </a:lnTo>
                    <a:lnTo>
                      <a:pt x="519" y="383"/>
                    </a:lnTo>
                    <a:lnTo>
                      <a:pt x="519" y="384"/>
                    </a:lnTo>
                    <a:lnTo>
                      <a:pt x="518" y="384"/>
                    </a:lnTo>
                    <a:lnTo>
                      <a:pt x="518" y="385"/>
                    </a:lnTo>
                    <a:lnTo>
                      <a:pt x="517" y="385"/>
                    </a:lnTo>
                    <a:lnTo>
                      <a:pt x="517" y="386"/>
                    </a:lnTo>
                    <a:lnTo>
                      <a:pt x="516" y="386"/>
                    </a:lnTo>
                    <a:lnTo>
                      <a:pt x="515" y="386"/>
                    </a:lnTo>
                    <a:lnTo>
                      <a:pt x="515" y="388"/>
                    </a:lnTo>
                    <a:lnTo>
                      <a:pt x="515" y="395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9" name="Freeform 909"/>
              <p:cNvSpPr>
                <a:spLocks/>
              </p:cNvSpPr>
              <p:nvPr/>
            </p:nvSpPr>
            <p:spPr bwMode="auto">
              <a:xfrm>
                <a:off x="3894138" y="2452688"/>
                <a:ext cx="439737" cy="569912"/>
              </a:xfrm>
              <a:custGeom>
                <a:avLst/>
                <a:gdLst>
                  <a:gd name="T0" fmla="*/ 2147483646 w 428"/>
                  <a:gd name="T1" fmla="*/ 2147483646 h 554"/>
                  <a:gd name="T2" fmla="*/ 2147483646 w 428"/>
                  <a:gd name="T3" fmla="*/ 2147483646 h 554"/>
                  <a:gd name="T4" fmla="*/ 2147483646 w 428"/>
                  <a:gd name="T5" fmla="*/ 2147483646 h 554"/>
                  <a:gd name="T6" fmla="*/ 2147483646 w 428"/>
                  <a:gd name="T7" fmla="*/ 2147483646 h 554"/>
                  <a:gd name="T8" fmla="*/ 2147483646 w 428"/>
                  <a:gd name="T9" fmla="*/ 2147483646 h 554"/>
                  <a:gd name="T10" fmla="*/ 2147483646 w 428"/>
                  <a:gd name="T11" fmla="*/ 2147483646 h 554"/>
                  <a:gd name="T12" fmla="*/ 2147483646 w 428"/>
                  <a:gd name="T13" fmla="*/ 2147483646 h 554"/>
                  <a:gd name="T14" fmla="*/ 2147483646 w 428"/>
                  <a:gd name="T15" fmla="*/ 2147483646 h 554"/>
                  <a:gd name="T16" fmla="*/ 2147483646 w 428"/>
                  <a:gd name="T17" fmla="*/ 2147483646 h 554"/>
                  <a:gd name="T18" fmla="*/ 2147483646 w 428"/>
                  <a:gd name="T19" fmla="*/ 2147483646 h 554"/>
                  <a:gd name="T20" fmla="*/ 2147483646 w 428"/>
                  <a:gd name="T21" fmla="*/ 2147483646 h 554"/>
                  <a:gd name="T22" fmla="*/ 2147483646 w 428"/>
                  <a:gd name="T23" fmla="*/ 2147483646 h 554"/>
                  <a:gd name="T24" fmla="*/ 2147483646 w 428"/>
                  <a:gd name="T25" fmla="*/ 2147483646 h 554"/>
                  <a:gd name="T26" fmla="*/ 2147483646 w 428"/>
                  <a:gd name="T27" fmla="*/ 2147483646 h 554"/>
                  <a:gd name="T28" fmla="*/ 2147483646 w 428"/>
                  <a:gd name="T29" fmla="*/ 2147483646 h 554"/>
                  <a:gd name="T30" fmla="*/ 2147483646 w 428"/>
                  <a:gd name="T31" fmla="*/ 2147483646 h 554"/>
                  <a:gd name="T32" fmla="*/ 2147483646 w 428"/>
                  <a:gd name="T33" fmla="*/ 2147483646 h 554"/>
                  <a:gd name="T34" fmla="*/ 2147483646 w 428"/>
                  <a:gd name="T35" fmla="*/ 2147483646 h 554"/>
                  <a:gd name="T36" fmla="*/ 2147483646 w 428"/>
                  <a:gd name="T37" fmla="*/ 2147483646 h 554"/>
                  <a:gd name="T38" fmla="*/ 2147483646 w 428"/>
                  <a:gd name="T39" fmla="*/ 2147483646 h 554"/>
                  <a:gd name="T40" fmla="*/ 2147483646 w 428"/>
                  <a:gd name="T41" fmla="*/ 2147483646 h 554"/>
                  <a:gd name="T42" fmla="*/ 2147483646 w 428"/>
                  <a:gd name="T43" fmla="*/ 2147483646 h 554"/>
                  <a:gd name="T44" fmla="*/ 2147483646 w 428"/>
                  <a:gd name="T45" fmla="*/ 2147483646 h 554"/>
                  <a:gd name="T46" fmla="*/ 2147483646 w 428"/>
                  <a:gd name="T47" fmla="*/ 2147483646 h 554"/>
                  <a:gd name="T48" fmla="*/ 2147483646 w 428"/>
                  <a:gd name="T49" fmla="*/ 2147483646 h 554"/>
                  <a:gd name="T50" fmla="*/ 2147483646 w 428"/>
                  <a:gd name="T51" fmla="*/ 2147483646 h 554"/>
                  <a:gd name="T52" fmla="*/ 2147483646 w 428"/>
                  <a:gd name="T53" fmla="*/ 2147483646 h 554"/>
                  <a:gd name="T54" fmla="*/ 2147483646 w 428"/>
                  <a:gd name="T55" fmla="*/ 2147483646 h 554"/>
                  <a:gd name="T56" fmla="*/ 2147483646 w 428"/>
                  <a:gd name="T57" fmla="*/ 2147483646 h 554"/>
                  <a:gd name="T58" fmla="*/ 2147483646 w 428"/>
                  <a:gd name="T59" fmla="*/ 2147483646 h 554"/>
                  <a:gd name="T60" fmla="*/ 2147483646 w 428"/>
                  <a:gd name="T61" fmla="*/ 2147483646 h 554"/>
                  <a:gd name="T62" fmla="*/ 2147483646 w 428"/>
                  <a:gd name="T63" fmla="*/ 2147483646 h 554"/>
                  <a:gd name="T64" fmla="*/ 2147483646 w 428"/>
                  <a:gd name="T65" fmla="*/ 2147483646 h 554"/>
                  <a:gd name="T66" fmla="*/ 2147483646 w 428"/>
                  <a:gd name="T67" fmla="*/ 2147483646 h 554"/>
                  <a:gd name="T68" fmla="*/ 2147483646 w 428"/>
                  <a:gd name="T69" fmla="*/ 2147483646 h 554"/>
                  <a:gd name="T70" fmla="*/ 2147483646 w 428"/>
                  <a:gd name="T71" fmla="*/ 2147483646 h 554"/>
                  <a:gd name="T72" fmla="*/ 2147483646 w 428"/>
                  <a:gd name="T73" fmla="*/ 2147483646 h 554"/>
                  <a:gd name="T74" fmla="*/ 2147483646 w 428"/>
                  <a:gd name="T75" fmla="*/ 2147483646 h 554"/>
                  <a:gd name="T76" fmla="*/ 2147483646 w 428"/>
                  <a:gd name="T77" fmla="*/ 2147483646 h 554"/>
                  <a:gd name="T78" fmla="*/ 2147483646 w 428"/>
                  <a:gd name="T79" fmla="*/ 2147483646 h 554"/>
                  <a:gd name="T80" fmla="*/ 2147483646 w 428"/>
                  <a:gd name="T81" fmla="*/ 2147483646 h 554"/>
                  <a:gd name="T82" fmla="*/ 2147483646 w 428"/>
                  <a:gd name="T83" fmla="*/ 2147483646 h 554"/>
                  <a:gd name="T84" fmla="*/ 2147483646 w 428"/>
                  <a:gd name="T85" fmla="*/ 2147483646 h 554"/>
                  <a:gd name="T86" fmla="*/ 2147483646 w 428"/>
                  <a:gd name="T87" fmla="*/ 2147483646 h 554"/>
                  <a:gd name="T88" fmla="*/ 2147483646 w 428"/>
                  <a:gd name="T89" fmla="*/ 2147483646 h 554"/>
                  <a:gd name="T90" fmla="*/ 2147483646 w 428"/>
                  <a:gd name="T91" fmla="*/ 2147483646 h 554"/>
                  <a:gd name="T92" fmla="*/ 2147483646 w 428"/>
                  <a:gd name="T93" fmla="*/ 2147483646 h 554"/>
                  <a:gd name="T94" fmla="*/ 2147483646 w 428"/>
                  <a:gd name="T95" fmla="*/ 2147483646 h 554"/>
                  <a:gd name="T96" fmla="*/ 2147483646 w 428"/>
                  <a:gd name="T97" fmla="*/ 2147483646 h 554"/>
                  <a:gd name="T98" fmla="*/ 2147483646 w 428"/>
                  <a:gd name="T99" fmla="*/ 2147483646 h 554"/>
                  <a:gd name="T100" fmla="*/ 2147483646 w 428"/>
                  <a:gd name="T101" fmla="*/ 2147483646 h 554"/>
                  <a:gd name="T102" fmla="*/ 2147483646 w 428"/>
                  <a:gd name="T103" fmla="*/ 2147483646 h 554"/>
                  <a:gd name="T104" fmla="*/ 2147483646 w 428"/>
                  <a:gd name="T105" fmla="*/ 2147483646 h 554"/>
                  <a:gd name="T106" fmla="*/ 2147483646 w 428"/>
                  <a:gd name="T107" fmla="*/ 2147483646 h 554"/>
                  <a:gd name="T108" fmla="*/ 2147483646 w 428"/>
                  <a:gd name="T109" fmla="*/ 2147483646 h 554"/>
                  <a:gd name="T110" fmla="*/ 2147483646 w 428"/>
                  <a:gd name="T111" fmla="*/ 2147483646 h 554"/>
                  <a:gd name="T112" fmla="*/ 2147483646 w 428"/>
                  <a:gd name="T113" fmla="*/ 2147483646 h 554"/>
                  <a:gd name="T114" fmla="*/ 2147483646 w 428"/>
                  <a:gd name="T115" fmla="*/ 2147483646 h 554"/>
                  <a:gd name="T116" fmla="*/ 2147483646 w 428"/>
                  <a:gd name="T117" fmla="*/ 2147483646 h 554"/>
                  <a:gd name="T118" fmla="*/ 2147483646 w 428"/>
                  <a:gd name="T119" fmla="*/ 2147483646 h 554"/>
                  <a:gd name="T120" fmla="*/ 2147483646 w 428"/>
                  <a:gd name="T121" fmla="*/ 2147483646 h 554"/>
                  <a:gd name="T122" fmla="*/ 2147483646 w 428"/>
                  <a:gd name="T123" fmla="*/ 2147483646 h 55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28"/>
                  <a:gd name="T187" fmla="*/ 0 h 554"/>
                  <a:gd name="T188" fmla="*/ 428 w 428"/>
                  <a:gd name="T189" fmla="*/ 554 h 55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28" h="554">
                    <a:moveTo>
                      <a:pt x="256" y="533"/>
                    </a:moveTo>
                    <a:lnTo>
                      <a:pt x="256" y="533"/>
                    </a:lnTo>
                    <a:lnTo>
                      <a:pt x="256" y="534"/>
                    </a:lnTo>
                    <a:lnTo>
                      <a:pt x="255" y="534"/>
                    </a:lnTo>
                    <a:lnTo>
                      <a:pt x="254" y="534"/>
                    </a:lnTo>
                    <a:lnTo>
                      <a:pt x="254" y="535"/>
                    </a:lnTo>
                    <a:lnTo>
                      <a:pt x="253" y="536"/>
                    </a:lnTo>
                    <a:lnTo>
                      <a:pt x="253" y="537"/>
                    </a:lnTo>
                    <a:lnTo>
                      <a:pt x="252" y="537"/>
                    </a:lnTo>
                    <a:lnTo>
                      <a:pt x="252" y="536"/>
                    </a:lnTo>
                    <a:lnTo>
                      <a:pt x="251" y="536"/>
                    </a:lnTo>
                    <a:lnTo>
                      <a:pt x="250" y="537"/>
                    </a:lnTo>
                    <a:lnTo>
                      <a:pt x="249" y="537"/>
                    </a:lnTo>
                    <a:lnTo>
                      <a:pt x="248" y="538"/>
                    </a:lnTo>
                    <a:lnTo>
                      <a:pt x="248" y="537"/>
                    </a:lnTo>
                    <a:lnTo>
                      <a:pt x="247" y="537"/>
                    </a:lnTo>
                    <a:lnTo>
                      <a:pt x="246" y="537"/>
                    </a:lnTo>
                    <a:lnTo>
                      <a:pt x="245" y="536"/>
                    </a:lnTo>
                    <a:lnTo>
                      <a:pt x="245" y="537"/>
                    </a:lnTo>
                    <a:lnTo>
                      <a:pt x="245" y="538"/>
                    </a:lnTo>
                    <a:lnTo>
                      <a:pt x="245" y="539"/>
                    </a:lnTo>
                    <a:lnTo>
                      <a:pt x="246" y="539"/>
                    </a:lnTo>
                    <a:lnTo>
                      <a:pt x="245" y="540"/>
                    </a:lnTo>
                    <a:lnTo>
                      <a:pt x="245" y="541"/>
                    </a:lnTo>
                    <a:lnTo>
                      <a:pt x="245" y="542"/>
                    </a:lnTo>
                    <a:lnTo>
                      <a:pt x="244" y="542"/>
                    </a:lnTo>
                    <a:lnTo>
                      <a:pt x="243" y="542"/>
                    </a:lnTo>
                    <a:lnTo>
                      <a:pt x="242" y="542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0" y="541"/>
                    </a:lnTo>
                    <a:lnTo>
                      <a:pt x="239" y="541"/>
                    </a:lnTo>
                    <a:lnTo>
                      <a:pt x="239" y="542"/>
                    </a:lnTo>
                    <a:lnTo>
                      <a:pt x="238" y="542"/>
                    </a:lnTo>
                    <a:lnTo>
                      <a:pt x="238" y="543"/>
                    </a:lnTo>
                    <a:lnTo>
                      <a:pt x="238" y="544"/>
                    </a:lnTo>
                    <a:lnTo>
                      <a:pt x="238" y="545"/>
                    </a:lnTo>
                    <a:lnTo>
                      <a:pt x="237" y="545"/>
                    </a:lnTo>
                    <a:lnTo>
                      <a:pt x="236" y="544"/>
                    </a:lnTo>
                    <a:lnTo>
                      <a:pt x="235" y="544"/>
                    </a:lnTo>
                    <a:lnTo>
                      <a:pt x="234" y="544"/>
                    </a:lnTo>
                    <a:lnTo>
                      <a:pt x="235" y="545"/>
                    </a:lnTo>
                    <a:lnTo>
                      <a:pt x="234" y="545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2" y="546"/>
                    </a:lnTo>
                    <a:lnTo>
                      <a:pt x="231" y="547"/>
                    </a:lnTo>
                    <a:lnTo>
                      <a:pt x="231" y="548"/>
                    </a:lnTo>
                    <a:lnTo>
                      <a:pt x="232" y="549"/>
                    </a:lnTo>
                    <a:lnTo>
                      <a:pt x="231" y="550"/>
                    </a:lnTo>
                    <a:lnTo>
                      <a:pt x="230" y="551"/>
                    </a:lnTo>
                    <a:lnTo>
                      <a:pt x="230" y="552"/>
                    </a:lnTo>
                    <a:lnTo>
                      <a:pt x="229" y="552"/>
                    </a:lnTo>
                    <a:lnTo>
                      <a:pt x="229" y="553"/>
                    </a:lnTo>
                    <a:lnTo>
                      <a:pt x="229" y="554"/>
                    </a:lnTo>
                    <a:lnTo>
                      <a:pt x="228" y="554"/>
                    </a:lnTo>
                    <a:lnTo>
                      <a:pt x="227" y="554"/>
                    </a:lnTo>
                    <a:lnTo>
                      <a:pt x="226" y="554"/>
                    </a:lnTo>
                    <a:lnTo>
                      <a:pt x="226" y="553"/>
                    </a:lnTo>
                    <a:lnTo>
                      <a:pt x="225" y="553"/>
                    </a:lnTo>
                    <a:lnTo>
                      <a:pt x="225" y="552"/>
                    </a:lnTo>
                    <a:lnTo>
                      <a:pt x="224" y="551"/>
                    </a:lnTo>
                    <a:lnTo>
                      <a:pt x="224" y="550"/>
                    </a:lnTo>
                    <a:lnTo>
                      <a:pt x="223" y="550"/>
                    </a:lnTo>
                    <a:lnTo>
                      <a:pt x="223" y="551"/>
                    </a:lnTo>
                    <a:lnTo>
                      <a:pt x="222" y="551"/>
                    </a:lnTo>
                    <a:lnTo>
                      <a:pt x="221" y="551"/>
                    </a:lnTo>
                    <a:lnTo>
                      <a:pt x="220" y="550"/>
                    </a:lnTo>
                    <a:lnTo>
                      <a:pt x="219" y="550"/>
                    </a:lnTo>
                    <a:lnTo>
                      <a:pt x="219" y="551"/>
                    </a:lnTo>
                    <a:lnTo>
                      <a:pt x="219" y="552"/>
                    </a:lnTo>
                    <a:lnTo>
                      <a:pt x="218" y="552"/>
                    </a:lnTo>
                    <a:lnTo>
                      <a:pt x="216" y="553"/>
                    </a:lnTo>
                    <a:lnTo>
                      <a:pt x="216" y="554"/>
                    </a:lnTo>
                    <a:lnTo>
                      <a:pt x="215" y="554"/>
                    </a:lnTo>
                    <a:lnTo>
                      <a:pt x="215" y="553"/>
                    </a:lnTo>
                    <a:lnTo>
                      <a:pt x="216" y="552"/>
                    </a:lnTo>
                    <a:lnTo>
                      <a:pt x="216" y="551"/>
                    </a:lnTo>
                    <a:lnTo>
                      <a:pt x="216" y="550"/>
                    </a:lnTo>
                    <a:lnTo>
                      <a:pt x="216" y="549"/>
                    </a:lnTo>
                    <a:lnTo>
                      <a:pt x="216" y="548"/>
                    </a:lnTo>
                    <a:lnTo>
                      <a:pt x="215" y="547"/>
                    </a:lnTo>
                    <a:lnTo>
                      <a:pt x="215" y="546"/>
                    </a:lnTo>
                    <a:lnTo>
                      <a:pt x="215" y="545"/>
                    </a:lnTo>
                    <a:lnTo>
                      <a:pt x="215" y="544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2"/>
                    </a:lnTo>
                    <a:lnTo>
                      <a:pt x="213" y="541"/>
                    </a:lnTo>
                    <a:lnTo>
                      <a:pt x="212" y="540"/>
                    </a:lnTo>
                    <a:lnTo>
                      <a:pt x="212" y="539"/>
                    </a:lnTo>
                    <a:lnTo>
                      <a:pt x="211" y="539"/>
                    </a:lnTo>
                    <a:lnTo>
                      <a:pt x="210" y="538"/>
                    </a:lnTo>
                    <a:lnTo>
                      <a:pt x="209" y="538"/>
                    </a:lnTo>
                    <a:lnTo>
                      <a:pt x="208" y="538"/>
                    </a:lnTo>
                    <a:lnTo>
                      <a:pt x="208" y="537"/>
                    </a:lnTo>
                    <a:lnTo>
                      <a:pt x="207" y="537"/>
                    </a:lnTo>
                    <a:lnTo>
                      <a:pt x="207" y="536"/>
                    </a:lnTo>
                    <a:lnTo>
                      <a:pt x="206" y="536"/>
                    </a:lnTo>
                    <a:lnTo>
                      <a:pt x="205" y="536"/>
                    </a:lnTo>
                    <a:lnTo>
                      <a:pt x="205" y="535"/>
                    </a:lnTo>
                    <a:lnTo>
                      <a:pt x="204" y="535"/>
                    </a:lnTo>
                    <a:lnTo>
                      <a:pt x="203" y="535"/>
                    </a:lnTo>
                    <a:lnTo>
                      <a:pt x="202" y="535"/>
                    </a:lnTo>
                    <a:lnTo>
                      <a:pt x="201" y="536"/>
                    </a:lnTo>
                    <a:lnTo>
                      <a:pt x="201" y="535"/>
                    </a:lnTo>
                    <a:lnTo>
                      <a:pt x="201" y="534"/>
                    </a:lnTo>
                    <a:lnTo>
                      <a:pt x="200" y="534"/>
                    </a:lnTo>
                    <a:lnTo>
                      <a:pt x="200" y="533"/>
                    </a:lnTo>
                    <a:lnTo>
                      <a:pt x="199" y="532"/>
                    </a:lnTo>
                    <a:lnTo>
                      <a:pt x="198" y="532"/>
                    </a:lnTo>
                    <a:lnTo>
                      <a:pt x="197" y="531"/>
                    </a:lnTo>
                    <a:lnTo>
                      <a:pt x="196" y="532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4" y="530"/>
                    </a:lnTo>
                    <a:lnTo>
                      <a:pt x="195" y="529"/>
                    </a:lnTo>
                    <a:lnTo>
                      <a:pt x="195" y="527"/>
                    </a:lnTo>
                    <a:lnTo>
                      <a:pt x="196" y="526"/>
                    </a:lnTo>
                    <a:lnTo>
                      <a:pt x="197" y="525"/>
                    </a:lnTo>
                    <a:lnTo>
                      <a:pt x="198" y="525"/>
                    </a:lnTo>
                    <a:lnTo>
                      <a:pt x="197" y="524"/>
                    </a:lnTo>
                    <a:lnTo>
                      <a:pt x="196" y="524"/>
                    </a:lnTo>
                    <a:lnTo>
                      <a:pt x="196" y="523"/>
                    </a:lnTo>
                    <a:lnTo>
                      <a:pt x="196" y="522"/>
                    </a:lnTo>
                    <a:lnTo>
                      <a:pt x="195" y="521"/>
                    </a:lnTo>
                    <a:lnTo>
                      <a:pt x="194" y="520"/>
                    </a:lnTo>
                    <a:lnTo>
                      <a:pt x="195" y="519"/>
                    </a:lnTo>
                    <a:lnTo>
                      <a:pt x="194" y="519"/>
                    </a:lnTo>
                    <a:lnTo>
                      <a:pt x="194" y="518"/>
                    </a:lnTo>
                    <a:lnTo>
                      <a:pt x="194" y="517"/>
                    </a:lnTo>
                    <a:lnTo>
                      <a:pt x="193" y="516"/>
                    </a:lnTo>
                    <a:lnTo>
                      <a:pt x="192" y="516"/>
                    </a:lnTo>
                    <a:lnTo>
                      <a:pt x="191" y="515"/>
                    </a:lnTo>
                    <a:lnTo>
                      <a:pt x="191" y="514"/>
                    </a:lnTo>
                    <a:lnTo>
                      <a:pt x="190" y="514"/>
                    </a:lnTo>
                    <a:lnTo>
                      <a:pt x="190" y="513"/>
                    </a:lnTo>
                    <a:lnTo>
                      <a:pt x="189" y="512"/>
                    </a:lnTo>
                    <a:lnTo>
                      <a:pt x="188" y="511"/>
                    </a:lnTo>
                    <a:lnTo>
                      <a:pt x="187" y="510"/>
                    </a:lnTo>
                    <a:lnTo>
                      <a:pt x="186" y="510"/>
                    </a:lnTo>
                    <a:lnTo>
                      <a:pt x="185" y="510"/>
                    </a:lnTo>
                    <a:lnTo>
                      <a:pt x="185" y="509"/>
                    </a:lnTo>
                    <a:lnTo>
                      <a:pt x="184" y="509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2" y="508"/>
                    </a:lnTo>
                    <a:lnTo>
                      <a:pt x="181" y="507"/>
                    </a:lnTo>
                    <a:lnTo>
                      <a:pt x="178" y="506"/>
                    </a:lnTo>
                    <a:lnTo>
                      <a:pt x="177" y="504"/>
                    </a:lnTo>
                    <a:lnTo>
                      <a:pt x="176" y="503"/>
                    </a:lnTo>
                    <a:lnTo>
                      <a:pt x="175" y="502"/>
                    </a:lnTo>
                    <a:lnTo>
                      <a:pt x="173" y="501"/>
                    </a:lnTo>
                    <a:lnTo>
                      <a:pt x="173" y="500"/>
                    </a:lnTo>
                    <a:lnTo>
                      <a:pt x="172" y="499"/>
                    </a:lnTo>
                    <a:lnTo>
                      <a:pt x="171" y="499"/>
                    </a:lnTo>
                    <a:lnTo>
                      <a:pt x="170" y="498"/>
                    </a:lnTo>
                    <a:lnTo>
                      <a:pt x="169" y="497"/>
                    </a:lnTo>
                    <a:lnTo>
                      <a:pt x="167" y="495"/>
                    </a:lnTo>
                    <a:lnTo>
                      <a:pt x="166" y="493"/>
                    </a:lnTo>
                    <a:lnTo>
                      <a:pt x="163" y="492"/>
                    </a:lnTo>
                    <a:lnTo>
                      <a:pt x="162" y="491"/>
                    </a:lnTo>
                    <a:lnTo>
                      <a:pt x="161" y="491"/>
                    </a:lnTo>
                    <a:lnTo>
                      <a:pt x="161" y="490"/>
                    </a:lnTo>
                    <a:lnTo>
                      <a:pt x="160" y="490"/>
                    </a:lnTo>
                    <a:lnTo>
                      <a:pt x="160" y="489"/>
                    </a:lnTo>
                    <a:lnTo>
                      <a:pt x="159" y="489"/>
                    </a:lnTo>
                    <a:lnTo>
                      <a:pt x="158" y="489"/>
                    </a:lnTo>
                    <a:lnTo>
                      <a:pt x="158" y="490"/>
                    </a:lnTo>
                    <a:lnTo>
                      <a:pt x="155" y="489"/>
                    </a:lnTo>
                    <a:lnTo>
                      <a:pt x="154" y="490"/>
                    </a:lnTo>
                    <a:lnTo>
                      <a:pt x="153" y="490"/>
                    </a:lnTo>
                    <a:lnTo>
                      <a:pt x="151" y="489"/>
                    </a:lnTo>
                    <a:lnTo>
                      <a:pt x="150" y="489"/>
                    </a:lnTo>
                    <a:lnTo>
                      <a:pt x="148" y="490"/>
                    </a:lnTo>
                    <a:lnTo>
                      <a:pt x="147" y="490"/>
                    </a:lnTo>
                    <a:lnTo>
                      <a:pt x="146" y="490"/>
                    </a:lnTo>
                    <a:lnTo>
                      <a:pt x="145" y="490"/>
                    </a:lnTo>
                    <a:lnTo>
                      <a:pt x="144" y="490"/>
                    </a:lnTo>
                    <a:lnTo>
                      <a:pt x="143" y="490"/>
                    </a:lnTo>
                    <a:lnTo>
                      <a:pt x="141" y="489"/>
                    </a:lnTo>
                    <a:lnTo>
                      <a:pt x="140" y="489"/>
                    </a:lnTo>
                    <a:lnTo>
                      <a:pt x="139" y="489"/>
                    </a:lnTo>
                    <a:lnTo>
                      <a:pt x="138" y="489"/>
                    </a:lnTo>
                    <a:lnTo>
                      <a:pt x="137" y="490"/>
                    </a:lnTo>
                    <a:lnTo>
                      <a:pt x="136" y="490"/>
                    </a:lnTo>
                    <a:lnTo>
                      <a:pt x="135" y="490"/>
                    </a:lnTo>
                    <a:lnTo>
                      <a:pt x="134" y="490"/>
                    </a:lnTo>
                    <a:lnTo>
                      <a:pt x="134" y="489"/>
                    </a:lnTo>
                    <a:lnTo>
                      <a:pt x="133" y="490"/>
                    </a:lnTo>
                    <a:lnTo>
                      <a:pt x="131" y="490"/>
                    </a:lnTo>
                    <a:lnTo>
                      <a:pt x="130" y="490"/>
                    </a:lnTo>
                    <a:lnTo>
                      <a:pt x="128" y="490"/>
                    </a:lnTo>
                    <a:lnTo>
                      <a:pt x="127" y="490"/>
                    </a:lnTo>
                    <a:lnTo>
                      <a:pt x="126" y="490"/>
                    </a:lnTo>
                    <a:lnTo>
                      <a:pt x="125" y="492"/>
                    </a:lnTo>
                    <a:lnTo>
                      <a:pt x="124" y="493"/>
                    </a:lnTo>
                    <a:lnTo>
                      <a:pt x="124" y="492"/>
                    </a:lnTo>
                    <a:lnTo>
                      <a:pt x="122" y="492"/>
                    </a:lnTo>
                    <a:lnTo>
                      <a:pt x="121" y="492"/>
                    </a:lnTo>
                    <a:lnTo>
                      <a:pt x="121" y="491"/>
                    </a:lnTo>
                    <a:lnTo>
                      <a:pt x="119" y="490"/>
                    </a:lnTo>
                    <a:lnTo>
                      <a:pt x="118" y="490"/>
                    </a:lnTo>
                    <a:lnTo>
                      <a:pt x="118" y="489"/>
                    </a:lnTo>
                    <a:lnTo>
                      <a:pt x="117" y="489"/>
                    </a:lnTo>
                    <a:lnTo>
                      <a:pt x="115" y="490"/>
                    </a:lnTo>
                    <a:lnTo>
                      <a:pt x="113" y="489"/>
                    </a:lnTo>
                    <a:lnTo>
                      <a:pt x="112" y="490"/>
                    </a:lnTo>
                    <a:lnTo>
                      <a:pt x="111" y="490"/>
                    </a:lnTo>
                    <a:lnTo>
                      <a:pt x="110" y="490"/>
                    </a:lnTo>
                    <a:lnTo>
                      <a:pt x="108" y="491"/>
                    </a:lnTo>
                    <a:lnTo>
                      <a:pt x="107" y="492"/>
                    </a:lnTo>
                    <a:lnTo>
                      <a:pt x="106" y="492"/>
                    </a:lnTo>
                    <a:lnTo>
                      <a:pt x="105" y="491"/>
                    </a:lnTo>
                    <a:lnTo>
                      <a:pt x="104" y="490"/>
                    </a:lnTo>
                    <a:lnTo>
                      <a:pt x="103" y="489"/>
                    </a:lnTo>
                    <a:lnTo>
                      <a:pt x="103" y="488"/>
                    </a:lnTo>
                    <a:lnTo>
                      <a:pt x="102" y="487"/>
                    </a:lnTo>
                    <a:lnTo>
                      <a:pt x="101" y="486"/>
                    </a:lnTo>
                    <a:lnTo>
                      <a:pt x="100" y="485"/>
                    </a:lnTo>
                    <a:lnTo>
                      <a:pt x="100" y="484"/>
                    </a:lnTo>
                    <a:lnTo>
                      <a:pt x="99" y="483"/>
                    </a:lnTo>
                    <a:lnTo>
                      <a:pt x="98" y="482"/>
                    </a:lnTo>
                    <a:lnTo>
                      <a:pt x="95" y="482"/>
                    </a:lnTo>
                    <a:lnTo>
                      <a:pt x="94" y="482"/>
                    </a:lnTo>
                    <a:lnTo>
                      <a:pt x="93" y="481"/>
                    </a:lnTo>
                    <a:lnTo>
                      <a:pt x="92" y="481"/>
                    </a:lnTo>
                    <a:lnTo>
                      <a:pt x="91" y="482"/>
                    </a:lnTo>
                    <a:lnTo>
                      <a:pt x="89" y="484"/>
                    </a:lnTo>
                    <a:lnTo>
                      <a:pt x="88" y="484"/>
                    </a:lnTo>
                    <a:lnTo>
                      <a:pt x="87" y="487"/>
                    </a:lnTo>
                    <a:lnTo>
                      <a:pt x="86" y="487"/>
                    </a:lnTo>
                    <a:lnTo>
                      <a:pt x="84" y="488"/>
                    </a:lnTo>
                    <a:lnTo>
                      <a:pt x="83" y="488"/>
                    </a:lnTo>
                    <a:lnTo>
                      <a:pt x="83" y="487"/>
                    </a:lnTo>
                    <a:lnTo>
                      <a:pt x="81" y="486"/>
                    </a:lnTo>
                    <a:lnTo>
                      <a:pt x="80" y="485"/>
                    </a:lnTo>
                    <a:lnTo>
                      <a:pt x="79" y="484"/>
                    </a:lnTo>
                    <a:lnTo>
                      <a:pt x="78" y="484"/>
                    </a:lnTo>
                    <a:lnTo>
                      <a:pt x="77" y="483"/>
                    </a:lnTo>
                    <a:lnTo>
                      <a:pt x="75" y="483"/>
                    </a:lnTo>
                    <a:lnTo>
                      <a:pt x="73" y="482"/>
                    </a:lnTo>
                    <a:lnTo>
                      <a:pt x="71" y="480"/>
                    </a:lnTo>
                    <a:lnTo>
                      <a:pt x="71" y="479"/>
                    </a:lnTo>
                    <a:lnTo>
                      <a:pt x="71" y="478"/>
                    </a:lnTo>
                    <a:lnTo>
                      <a:pt x="71" y="476"/>
                    </a:lnTo>
                    <a:lnTo>
                      <a:pt x="72" y="474"/>
                    </a:lnTo>
                    <a:lnTo>
                      <a:pt x="72" y="471"/>
                    </a:lnTo>
                    <a:lnTo>
                      <a:pt x="73" y="469"/>
                    </a:lnTo>
                    <a:lnTo>
                      <a:pt x="73" y="468"/>
                    </a:lnTo>
                    <a:lnTo>
                      <a:pt x="74" y="467"/>
                    </a:lnTo>
                    <a:lnTo>
                      <a:pt x="74" y="465"/>
                    </a:lnTo>
                    <a:lnTo>
                      <a:pt x="74" y="462"/>
                    </a:lnTo>
                    <a:lnTo>
                      <a:pt x="75" y="461"/>
                    </a:lnTo>
                    <a:lnTo>
                      <a:pt x="75" y="460"/>
                    </a:lnTo>
                    <a:lnTo>
                      <a:pt x="77" y="458"/>
                    </a:lnTo>
                    <a:lnTo>
                      <a:pt x="78" y="457"/>
                    </a:lnTo>
                    <a:lnTo>
                      <a:pt x="78" y="456"/>
                    </a:lnTo>
                    <a:lnTo>
                      <a:pt x="80" y="454"/>
                    </a:lnTo>
                    <a:lnTo>
                      <a:pt x="81" y="453"/>
                    </a:lnTo>
                    <a:lnTo>
                      <a:pt x="82" y="452"/>
                    </a:lnTo>
                    <a:lnTo>
                      <a:pt x="82" y="451"/>
                    </a:lnTo>
                    <a:lnTo>
                      <a:pt x="81" y="450"/>
                    </a:lnTo>
                    <a:lnTo>
                      <a:pt x="82" y="450"/>
                    </a:lnTo>
                    <a:lnTo>
                      <a:pt x="83" y="449"/>
                    </a:lnTo>
                    <a:lnTo>
                      <a:pt x="84" y="449"/>
                    </a:lnTo>
                    <a:lnTo>
                      <a:pt x="84" y="448"/>
                    </a:lnTo>
                    <a:lnTo>
                      <a:pt x="83" y="448"/>
                    </a:lnTo>
                    <a:lnTo>
                      <a:pt x="82" y="448"/>
                    </a:lnTo>
                    <a:lnTo>
                      <a:pt x="82" y="447"/>
                    </a:lnTo>
                    <a:lnTo>
                      <a:pt x="82" y="445"/>
                    </a:lnTo>
                    <a:lnTo>
                      <a:pt x="82" y="444"/>
                    </a:lnTo>
                    <a:lnTo>
                      <a:pt x="83" y="443"/>
                    </a:lnTo>
                    <a:lnTo>
                      <a:pt x="83" y="442"/>
                    </a:lnTo>
                    <a:lnTo>
                      <a:pt x="83" y="441"/>
                    </a:lnTo>
                    <a:lnTo>
                      <a:pt x="83" y="440"/>
                    </a:lnTo>
                    <a:lnTo>
                      <a:pt x="83" y="439"/>
                    </a:lnTo>
                    <a:lnTo>
                      <a:pt x="82" y="438"/>
                    </a:lnTo>
                    <a:lnTo>
                      <a:pt x="82" y="437"/>
                    </a:lnTo>
                    <a:lnTo>
                      <a:pt x="83" y="436"/>
                    </a:lnTo>
                    <a:lnTo>
                      <a:pt x="83" y="435"/>
                    </a:lnTo>
                    <a:lnTo>
                      <a:pt x="83" y="434"/>
                    </a:lnTo>
                    <a:lnTo>
                      <a:pt x="84" y="434"/>
                    </a:lnTo>
                    <a:lnTo>
                      <a:pt x="85" y="433"/>
                    </a:lnTo>
                    <a:lnTo>
                      <a:pt x="86" y="432"/>
                    </a:lnTo>
                    <a:lnTo>
                      <a:pt x="87" y="431"/>
                    </a:lnTo>
                    <a:lnTo>
                      <a:pt x="88" y="431"/>
                    </a:lnTo>
                    <a:lnTo>
                      <a:pt x="88" y="429"/>
                    </a:lnTo>
                    <a:lnTo>
                      <a:pt x="89" y="429"/>
                    </a:lnTo>
                    <a:lnTo>
                      <a:pt x="89" y="428"/>
                    </a:lnTo>
                    <a:lnTo>
                      <a:pt x="89" y="427"/>
                    </a:lnTo>
                    <a:lnTo>
                      <a:pt x="88" y="427"/>
                    </a:lnTo>
                    <a:lnTo>
                      <a:pt x="87" y="427"/>
                    </a:lnTo>
                    <a:lnTo>
                      <a:pt x="86" y="427"/>
                    </a:lnTo>
                    <a:lnTo>
                      <a:pt x="85" y="428"/>
                    </a:lnTo>
                    <a:lnTo>
                      <a:pt x="84" y="429"/>
                    </a:lnTo>
                    <a:lnTo>
                      <a:pt x="83" y="428"/>
                    </a:lnTo>
                    <a:lnTo>
                      <a:pt x="82" y="427"/>
                    </a:lnTo>
                    <a:lnTo>
                      <a:pt x="82" y="426"/>
                    </a:lnTo>
                    <a:lnTo>
                      <a:pt x="81" y="425"/>
                    </a:lnTo>
                    <a:lnTo>
                      <a:pt x="81" y="422"/>
                    </a:lnTo>
                    <a:lnTo>
                      <a:pt x="80" y="422"/>
                    </a:lnTo>
                    <a:lnTo>
                      <a:pt x="79" y="421"/>
                    </a:lnTo>
                    <a:lnTo>
                      <a:pt x="79" y="420"/>
                    </a:lnTo>
                    <a:lnTo>
                      <a:pt x="79" y="419"/>
                    </a:lnTo>
                    <a:lnTo>
                      <a:pt x="78" y="419"/>
                    </a:lnTo>
                    <a:lnTo>
                      <a:pt x="77" y="419"/>
                    </a:lnTo>
                    <a:lnTo>
                      <a:pt x="76" y="419"/>
                    </a:lnTo>
                    <a:lnTo>
                      <a:pt x="74" y="419"/>
                    </a:lnTo>
                    <a:lnTo>
                      <a:pt x="71" y="417"/>
                    </a:lnTo>
                    <a:lnTo>
                      <a:pt x="67" y="416"/>
                    </a:lnTo>
                    <a:lnTo>
                      <a:pt x="64" y="415"/>
                    </a:lnTo>
                    <a:lnTo>
                      <a:pt x="63" y="415"/>
                    </a:lnTo>
                    <a:lnTo>
                      <a:pt x="63" y="414"/>
                    </a:lnTo>
                    <a:lnTo>
                      <a:pt x="62" y="414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1"/>
                    </a:lnTo>
                    <a:lnTo>
                      <a:pt x="60" y="412"/>
                    </a:lnTo>
                    <a:lnTo>
                      <a:pt x="59" y="412"/>
                    </a:lnTo>
                    <a:lnTo>
                      <a:pt x="58" y="412"/>
                    </a:lnTo>
                    <a:lnTo>
                      <a:pt x="55" y="411"/>
                    </a:lnTo>
                    <a:lnTo>
                      <a:pt x="53" y="410"/>
                    </a:lnTo>
                    <a:lnTo>
                      <a:pt x="52" y="410"/>
                    </a:lnTo>
                    <a:lnTo>
                      <a:pt x="52" y="409"/>
                    </a:lnTo>
                    <a:lnTo>
                      <a:pt x="51" y="408"/>
                    </a:lnTo>
                    <a:lnTo>
                      <a:pt x="51" y="407"/>
                    </a:lnTo>
                    <a:lnTo>
                      <a:pt x="52" y="404"/>
                    </a:lnTo>
                    <a:lnTo>
                      <a:pt x="52" y="403"/>
                    </a:lnTo>
                    <a:lnTo>
                      <a:pt x="51" y="400"/>
                    </a:lnTo>
                    <a:lnTo>
                      <a:pt x="51" y="398"/>
                    </a:lnTo>
                    <a:lnTo>
                      <a:pt x="50" y="397"/>
                    </a:lnTo>
                    <a:lnTo>
                      <a:pt x="49" y="395"/>
                    </a:lnTo>
                    <a:lnTo>
                      <a:pt x="47" y="394"/>
                    </a:lnTo>
                    <a:lnTo>
                      <a:pt x="47" y="393"/>
                    </a:lnTo>
                    <a:lnTo>
                      <a:pt x="47" y="392"/>
                    </a:lnTo>
                    <a:lnTo>
                      <a:pt x="47" y="391"/>
                    </a:lnTo>
                    <a:lnTo>
                      <a:pt x="47" y="390"/>
                    </a:lnTo>
                    <a:lnTo>
                      <a:pt x="47" y="389"/>
                    </a:lnTo>
                    <a:lnTo>
                      <a:pt x="47" y="388"/>
                    </a:lnTo>
                    <a:lnTo>
                      <a:pt x="47" y="387"/>
                    </a:lnTo>
                    <a:lnTo>
                      <a:pt x="47" y="384"/>
                    </a:lnTo>
                    <a:lnTo>
                      <a:pt x="47" y="383"/>
                    </a:lnTo>
                    <a:lnTo>
                      <a:pt x="46" y="381"/>
                    </a:lnTo>
                    <a:lnTo>
                      <a:pt x="46" y="379"/>
                    </a:lnTo>
                    <a:lnTo>
                      <a:pt x="48" y="378"/>
                    </a:lnTo>
                    <a:lnTo>
                      <a:pt x="48" y="377"/>
                    </a:lnTo>
                    <a:lnTo>
                      <a:pt x="49" y="376"/>
                    </a:lnTo>
                    <a:lnTo>
                      <a:pt x="50" y="375"/>
                    </a:lnTo>
                    <a:lnTo>
                      <a:pt x="50" y="373"/>
                    </a:lnTo>
                    <a:lnTo>
                      <a:pt x="50" y="372"/>
                    </a:lnTo>
                    <a:lnTo>
                      <a:pt x="49" y="371"/>
                    </a:lnTo>
                    <a:lnTo>
                      <a:pt x="49" y="370"/>
                    </a:lnTo>
                    <a:lnTo>
                      <a:pt x="48" y="370"/>
                    </a:lnTo>
                    <a:lnTo>
                      <a:pt x="47" y="369"/>
                    </a:lnTo>
                    <a:lnTo>
                      <a:pt x="46" y="367"/>
                    </a:lnTo>
                    <a:lnTo>
                      <a:pt x="45" y="365"/>
                    </a:lnTo>
                    <a:lnTo>
                      <a:pt x="45" y="364"/>
                    </a:lnTo>
                    <a:lnTo>
                      <a:pt x="44" y="364"/>
                    </a:lnTo>
                    <a:lnTo>
                      <a:pt x="44" y="363"/>
                    </a:lnTo>
                    <a:lnTo>
                      <a:pt x="43" y="362"/>
                    </a:lnTo>
                    <a:lnTo>
                      <a:pt x="43" y="361"/>
                    </a:lnTo>
                    <a:lnTo>
                      <a:pt x="43" y="360"/>
                    </a:lnTo>
                    <a:lnTo>
                      <a:pt x="43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3" y="356"/>
                    </a:lnTo>
                    <a:lnTo>
                      <a:pt x="43" y="355"/>
                    </a:lnTo>
                    <a:lnTo>
                      <a:pt x="43" y="354"/>
                    </a:lnTo>
                    <a:lnTo>
                      <a:pt x="44" y="354"/>
                    </a:lnTo>
                    <a:lnTo>
                      <a:pt x="45" y="353"/>
                    </a:lnTo>
                    <a:lnTo>
                      <a:pt x="44" y="352"/>
                    </a:lnTo>
                    <a:lnTo>
                      <a:pt x="43" y="350"/>
                    </a:lnTo>
                    <a:lnTo>
                      <a:pt x="43" y="348"/>
                    </a:lnTo>
                    <a:lnTo>
                      <a:pt x="42" y="347"/>
                    </a:lnTo>
                    <a:lnTo>
                      <a:pt x="42" y="346"/>
                    </a:lnTo>
                    <a:lnTo>
                      <a:pt x="42" y="344"/>
                    </a:lnTo>
                    <a:lnTo>
                      <a:pt x="41" y="343"/>
                    </a:lnTo>
                    <a:lnTo>
                      <a:pt x="40" y="342"/>
                    </a:lnTo>
                    <a:lnTo>
                      <a:pt x="39" y="342"/>
                    </a:lnTo>
                    <a:lnTo>
                      <a:pt x="38" y="342"/>
                    </a:lnTo>
                    <a:lnTo>
                      <a:pt x="38" y="341"/>
                    </a:lnTo>
                    <a:lnTo>
                      <a:pt x="38" y="340"/>
                    </a:lnTo>
                    <a:lnTo>
                      <a:pt x="39" y="337"/>
                    </a:lnTo>
                    <a:lnTo>
                      <a:pt x="40" y="336"/>
                    </a:lnTo>
                    <a:lnTo>
                      <a:pt x="41" y="336"/>
                    </a:lnTo>
                    <a:lnTo>
                      <a:pt x="42" y="335"/>
                    </a:lnTo>
                    <a:lnTo>
                      <a:pt x="42" y="334"/>
                    </a:lnTo>
                    <a:lnTo>
                      <a:pt x="42" y="333"/>
                    </a:lnTo>
                    <a:lnTo>
                      <a:pt x="42" y="330"/>
                    </a:lnTo>
                    <a:lnTo>
                      <a:pt x="41" y="329"/>
                    </a:lnTo>
                    <a:lnTo>
                      <a:pt x="40" y="326"/>
                    </a:lnTo>
                    <a:lnTo>
                      <a:pt x="40" y="324"/>
                    </a:lnTo>
                    <a:lnTo>
                      <a:pt x="40" y="323"/>
                    </a:lnTo>
                    <a:lnTo>
                      <a:pt x="39" y="320"/>
                    </a:lnTo>
                    <a:lnTo>
                      <a:pt x="39" y="319"/>
                    </a:lnTo>
                    <a:lnTo>
                      <a:pt x="39" y="317"/>
                    </a:lnTo>
                    <a:lnTo>
                      <a:pt x="39" y="316"/>
                    </a:lnTo>
                    <a:lnTo>
                      <a:pt x="39" y="315"/>
                    </a:lnTo>
                    <a:lnTo>
                      <a:pt x="39" y="314"/>
                    </a:lnTo>
                    <a:lnTo>
                      <a:pt x="39" y="312"/>
                    </a:lnTo>
                    <a:lnTo>
                      <a:pt x="39" y="311"/>
                    </a:lnTo>
                    <a:lnTo>
                      <a:pt x="39" y="310"/>
                    </a:lnTo>
                    <a:lnTo>
                      <a:pt x="39" y="309"/>
                    </a:lnTo>
                    <a:lnTo>
                      <a:pt x="39" y="308"/>
                    </a:lnTo>
                    <a:lnTo>
                      <a:pt x="38" y="305"/>
                    </a:lnTo>
                    <a:lnTo>
                      <a:pt x="38" y="303"/>
                    </a:lnTo>
                    <a:lnTo>
                      <a:pt x="38" y="302"/>
                    </a:lnTo>
                    <a:lnTo>
                      <a:pt x="38" y="301"/>
                    </a:lnTo>
                    <a:lnTo>
                      <a:pt x="39" y="300"/>
                    </a:lnTo>
                    <a:lnTo>
                      <a:pt x="40" y="300"/>
                    </a:lnTo>
                    <a:lnTo>
                      <a:pt x="41" y="298"/>
                    </a:lnTo>
                    <a:lnTo>
                      <a:pt x="41" y="296"/>
                    </a:lnTo>
                    <a:lnTo>
                      <a:pt x="41" y="295"/>
                    </a:lnTo>
                    <a:lnTo>
                      <a:pt x="40" y="294"/>
                    </a:lnTo>
                    <a:lnTo>
                      <a:pt x="40" y="293"/>
                    </a:lnTo>
                    <a:lnTo>
                      <a:pt x="40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8" y="289"/>
                    </a:lnTo>
                    <a:lnTo>
                      <a:pt x="38" y="288"/>
                    </a:lnTo>
                    <a:lnTo>
                      <a:pt x="38" y="287"/>
                    </a:lnTo>
                    <a:lnTo>
                      <a:pt x="38" y="286"/>
                    </a:lnTo>
                    <a:lnTo>
                      <a:pt x="38" y="285"/>
                    </a:lnTo>
                    <a:lnTo>
                      <a:pt x="39" y="283"/>
                    </a:lnTo>
                    <a:lnTo>
                      <a:pt x="39" y="282"/>
                    </a:lnTo>
                    <a:lnTo>
                      <a:pt x="39" y="281"/>
                    </a:lnTo>
                    <a:lnTo>
                      <a:pt x="40" y="281"/>
                    </a:lnTo>
                    <a:lnTo>
                      <a:pt x="40" y="280"/>
                    </a:lnTo>
                    <a:lnTo>
                      <a:pt x="40" y="279"/>
                    </a:lnTo>
                    <a:lnTo>
                      <a:pt x="39" y="279"/>
                    </a:lnTo>
                    <a:lnTo>
                      <a:pt x="38" y="278"/>
                    </a:lnTo>
                    <a:lnTo>
                      <a:pt x="38" y="277"/>
                    </a:lnTo>
                    <a:lnTo>
                      <a:pt x="37" y="275"/>
                    </a:lnTo>
                    <a:lnTo>
                      <a:pt x="38" y="275"/>
                    </a:lnTo>
                    <a:lnTo>
                      <a:pt x="39" y="275"/>
                    </a:lnTo>
                    <a:lnTo>
                      <a:pt x="40" y="275"/>
                    </a:lnTo>
                    <a:lnTo>
                      <a:pt x="41" y="275"/>
                    </a:lnTo>
                    <a:lnTo>
                      <a:pt x="41" y="274"/>
                    </a:lnTo>
                    <a:lnTo>
                      <a:pt x="41" y="273"/>
                    </a:lnTo>
                    <a:lnTo>
                      <a:pt x="41" y="272"/>
                    </a:lnTo>
                    <a:lnTo>
                      <a:pt x="40" y="271"/>
                    </a:lnTo>
                    <a:lnTo>
                      <a:pt x="39" y="270"/>
                    </a:lnTo>
                    <a:lnTo>
                      <a:pt x="39" y="269"/>
                    </a:lnTo>
                    <a:lnTo>
                      <a:pt x="39" y="268"/>
                    </a:lnTo>
                    <a:lnTo>
                      <a:pt x="40" y="267"/>
                    </a:lnTo>
                    <a:lnTo>
                      <a:pt x="41" y="266"/>
                    </a:lnTo>
                    <a:lnTo>
                      <a:pt x="41" y="265"/>
                    </a:lnTo>
                    <a:lnTo>
                      <a:pt x="42" y="264"/>
                    </a:lnTo>
                    <a:lnTo>
                      <a:pt x="42" y="263"/>
                    </a:lnTo>
                    <a:lnTo>
                      <a:pt x="41" y="263"/>
                    </a:lnTo>
                    <a:lnTo>
                      <a:pt x="40" y="262"/>
                    </a:lnTo>
                    <a:lnTo>
                      <a:pt x="41" y="261"/>
                    </a:lnTo>
                    <a:lnTo>
                      <a:pt x="40" y="260"/>
                    </a:lnTo>
                    <a:lnTo>
                      <a:pt x="41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39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0" y="252"/>
                    </a:lnTo>
                    <a:lnTo>
                      <a:pt x="41" y="249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0" y="246"/>
                    </a:lnTo>
                    <a:lnTo>
                      <a:pt x="41" y="245"/>
                    </a:lnTo>
                    <a:lnTo>
                      <a:pt x="41" y="244"/>
                    </a:lnTo>
                    <a:lnTo>
                      <a:pt x="41" y="243"/>
                    </a:lnTo>
                    <a:lnTo>
                      <a:pt x="42" y="242"/>
                    </a:lnTo>
                    <a:lnTo>
                      <a:pt x="41" y="241"/>
                    </a:lnTo>
                    <a:lnTo>
                      <a:pt x="41" y="240"/>
                    </a:lnTo>
                    <a:lnTo>
                      <a:pt x="40" y="239"/>
                    </a:lnTo>
                    <a:lnTo>
                      <a:pt x="39" y="239"/>
                    </a:lnTo>
                    <a:lnTo>
                      <a:pt x="39" y="238"/>
                    </a:lnTo>
                    <a:lnTo>
                      <a:pt x="38" y="238"/>
                    </a:lnTo>
                    <a:lnTo>
                      <a:pt x="38" y="237"/>
                    </a:lnTo>
                    <a:lnTo>
                      <a:pt x="38" y="236"/>
                    </a:lnTo>
                    <a:lnTo>
                      <a:pt x="37" y="235"/>
                    </a:lnTo>
                    <a:lnTo>
                      <a:pt x="37" y="234"/>
                    </a:lnTo>
                    <a:lnTo>
                      <a:pt x="37" y="233"/>
                    </a:lnTo>
                    <a:lnTo>
                      <a:pt x="36" y="232"/>
                    </a:lnTo>
                    <a:lnTo>
                      <a:pt x="37" y="232"/>
                    </a:lnTo>
                    <a:lnTo>
                      <a:pt x="37" y="231"/>
                    </a:lnTo>
                    <a:lnTo>
                      <a:pt x="36" y="229"/>
                    </a:lnTo>
                    <a:lnTo>
                      <a:pt x="36" y="227"/>
                    </a:lnTo>
                    <a:lnTo>
                      <a:pt x="36" y="224"/>
                    </a:lnTo>
                    <a:lnTo>
                      <a:pt x="36" y="223"/>
                    </a:lnTo>
                    <a:lnTo>
                      <a:pt x="35" y="221"/>
                    </a:lnTo>
                    <a:lnTo>
                      <a:pt x="35" y="220"/>
                    </a:lnTo>
                    <a:lnTo>
                      <a:pt x="35" y="218"/>
                    </a:lnTo>
                    <a:lnTo>
                      <a:pt x="35" y="217"/>
                    </a:lnTo>
                    <a:lnTo>
                      <a:pt x="36" y="216"/>
                    </a:lnTo>
                    <a:lnTo>
                      <a:pt x="36" y="215"/>
                    </a:lnTo>
                    <a:lnTo>
                      <a:pt x="39" y="213"/>
                    </a:lnTo>
                    <a:lnTo>
                      <a:pt x="39" y="212"/>
                    </a:lnTo>
                    <a:lnTo>
                      <a:pt x="40" y="211"/>
                    </a:lnTo>
                    <a:lnTo>
                      <a:pt x="40" y="210"/>
                    </a:lnTo>
                    <a:lnTo>
                      <a:pt x="40" y="209"/>
                    </a:lnTo>
                    <a:lnTo>
                      <a:pt x="39" y="206"/>
                    </a:lnTo>
                    <a:lnTo>
                      <a:pt x="39" y="205"/>
                    </a:lnTo>
                    <a:lnTo>
                      <a:pt x="38" y="202"/>
                    </a:lnTo>
                    <a:lnTo>
                      <a:pt x="38" y="200"/>
                    </a:lnTo>
                    <a:lnTo>
                      <a:pt x="38" y="199"/>
                    </a:lnTo>
                    <a:lnTo>
                      <a:pt x="37" y="198"/>
                    </a:lnTo>
                    <a:lnTo>
                      <a:pt x="36" y="197"/>
                    </a:lnTo>
                    <a:lnTo>
                      <a:pt x="35" y="196"/>
                    </a:lnTo>
                    <a:lnTo>
                      <a:pt x="34" y="195"/>
                    </a:lnTo>
                    <a:lnTo>
                      <a:pt x="33" y="193"/>
                    </a:lnTo>
                    <a:lnTo>
                      <a:pt x="32" y="191"/>
                    </a:lnTo>
                    <a:lnTo>
                      <a:pt x="31" y="190"/>
                    </a:lnTo>
                    <a:lnTo>
                      <a:pt x="31" y="188"/>
                    </a:lnTo>
                    <a:lnTo>
                      <a:pt x="31" y="187"/>
                    </a:lnTo>
                    <a:lnTo>
                      <a:pt x="31" y="186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3" y="183"/>
                    </a:lnTo>
                    <a:lnTo>
                      <a:pt x="34" y="181"/>
                    </a:lnTo>
                    <a:lnTo>
                      <a:pt x="35" y="179"/>
                    </a:lnTo>
                    <a:lnTo>
                      <a:pt x="36" y="179"/>
                    </a:lnTo>
                    <a:lnTo>
                      <a:pt x="36" y="176"/>
                    </a:lnTo>
                    <a:lnTo>
                      <a:pt x="38" y="175"/>
                    </a:lnTo>
                    <a:lnTo>
                      <a:pt x="39" y="174"/>
                    </a:lnTo>
                    <a:lnTo>
                      <a:pt x="40" y="173"/>
                    </a:lnTo>
                    <a:lnTo>
                      <a:pt x="41" y="171"/>
                    </a:lnTo>
                    <a:lnTo>
                      <a:pt x="42" y="170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40" y="164"/>
                    </a:lnTo>
                    <a:lnTo>
                      <a:pt x="39" y="162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5" y="162"/>
                    </a:lnTo>
                    <a:lnTo>
                      <a:pt x="34" y="161"/>
                    </a:lnTo>
                    <a:lnTo>
                      <a:pt x="32" y="160"/>
                    </a:lnTo>
                    <a:lnTo>
                      <a:pt x="31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32" y="152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4" y="145"/>
                    </a:lnTo>
                    <a:lnTo>
                      <a:pt x="34" y="144"/>
                    </a:lnTo>
                    <a:lnTo>
                      <a:pt x="33" y="142"/>
                    </a:lnTo>
                    <a:lnTo>
                      <a:pt x="33" y="141"/>
                    </a:lnTo>
                    <a:lnTo>
                      <a:pt x="32" y="139"/>
                    </a:lnTo>
                    <a:lnTo>
                      <a:pt x="31" y="137"/>
                    </a:lnTo>
                    <a:lnTo>
                      <a:pt x="31" y="136"/>
                    </a:lnTo>
                    <a:lnTo>
                      <a:pt x="30" y="136"/>
                    </a:lnTo>
                    <a:lnTo>
                      <a:pt x="30" y="134"/>
                    </a:lnTo>
                    <a:lnTo>
                      <a:pt x="28" y="131"/>
                    </a:lnTo>
                    <a:lnTo>
                      <a:pt x="28" y="130"/>
                    </a:lnTo>
                    <a:lnTo>
                      <a:pt x="27" y="129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27" y="121"/>
                    </a:lnTo>
                    <a:lnTo>
                      <a:pt x="27" y="120"/>
                    </a:lnTo>
                    <a:lnTo>
                      <a:pt x="26" y="119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5" y="115"/>
                    </a:lnTo>
                    <a:lnTo>
                      <a:pt x="25" y="113"/>
                    </a:lnTo>
                    <a:lnTo>
                      <a:pt x="24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3" y="109"/>
                    </a:lnTo>
                    <a:lnTo>
                      <a:pt x="23" y="108"/>
                    </a:lnTo>
                    <a:lnTo>
                      <a:pt x="25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5" y="103"/>
                    </a:lnTo>
                    <a:lnTo>
                      <a:pt x="24" y="102"/>
                    </a:lnTo>
                    <a:lnTo>
                      <a:pt x="23" y="101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6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8" y="93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3" y="84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7" y="82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4" y="78"/>
                    </a:lnTo>
                    <a:lnTo>
                      <a:pt x="1" y="77"/>
                    </a:lnTo>
                    <a:lnTo>
                      <a:pt x="0" y="72"/>
                    </a:lnTo>
                    <a:lnTo>
                      <a:pt x="2" y="72"/>
                    </a:lnTo>
                    <a:lnTo>
                      <a:pt x="2" y="73"/>
                    </a:lnTo>
                    <a:lnTo>
                      <a:pt x="3" y="74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7" y="70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7" y="61"/>
                    </a:lnTo>
                    <a:lnTo>
                      <a:pt x="8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7" y="55"/>
                    </a:lnTo>
                    <a:lnTo>
                      <a:pt x="5" y="56"/>
                    </a:lnTo>
                    <a:lnTo>
                      <a:pt x="4" y="56"/>
                    </a:lnTo>
                    <a:lnTo>
                      <a:pt x="3" y="56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0" y="48"/>
                    </a:lnTo>
                    <a:lnTo>
                      <a:pt x="1" y="47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9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8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40" y="6"/>
                    </a:lnTo>
                    <a:lnTo>
                      <a:pt x="42" y="6"/>
                    </a:lnTo>
                    <a:lnTo>
                      <a:pt x="44" y="6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8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4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5"/>
                    </a:lnTo>
                    <a:lnTo>
                      <a:pt x="70" y="4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3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8" y="6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1" y="5"/>
                    </a:lnTo>
                    <a:lnTo>
                      <a:pt x="83" y="6"/>
                    </a:lnTo>
                    <a:lnTo>
                      <a:pt x="86" y="5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4"/>
                    </a:lnTo>
                    <a:lnTo>
                      <a:pt x="92" y="4"/>
                    </a:lnTo>
                    <a:lnTo>
                      <a:pt x="94" y="3"/>
                    </a:lnTo>
                    <a:lnTo>
                      <a:pt x="95" y="3"/>
                    </a:lnTo>
                    <a:lnTo>
                      <a:pt x="96" y="2"/>
                    </a:lnTo>
                    <a:lnTo>
                      <a:pt x="96" y="1"/>
                    </a:lnTo>
                    <a:lnTo>
                      <a:pt x="97" y="0"/>
                    </a:lnTo>
                    <a:lnTo>
                      <a:pt x="98" y="0"/>
                    </a:lnTo>
                    <a:lnTo>
                      <a:pt x="100" y="1"/>
                    </a:lnTo>
                    <a:lnTo>
                      <a:pt x="103" y="3"/>
                    </a:lnTo>
                    <a:lnTo>
                      <a:pt x="105" y="4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20" y="5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1" y="6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7" y="8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38" y="9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10"/>
                    </a:lnTo>
                    <a:lnTo>
                      <a:pt x="142" y="10"/>
                    </a:lnTo>
                    <a:lnTo>
                      <a:pt x="143" y="10"/>
                    </a:lnTo>
                    <a:lnTo>
                      <a:pt x="144" y="11"/>
                    </a:lnTo>
                    <a:lnTo>
                      <a:pt x="144" y="10"/>
                    </a:lnTo>
                    <a:lnTo>
                      <a:pt x="145" y="10"/>
                    </a:lnTo>
                    <a:lnTo>
                      <a:pt x="146" y="10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1" y="12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3" y="12"/>
                    </a:lnTo>
                    <a:lnTo>
                      <a:pt x="152" y="12"/>
                    </a:lnTo>
                    <a:lnTo>
                      <a:pt x="151" y="12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6" y="13"/>
                    </a:lnTo>
                    <a:lnTo>
                      <a:pt x="155" y="13"/>
                    </a:lnTo>
                    <a:lnTo>
                      <a:pt x="154" y="13"/>
                    </a:lnTo>
                    <a:lnTo>
                      <a:pt x="154" y="12"/>
                    </a:lnTo>
                    <a:lnTo>
                      <a:pt x="155" y="13"/>
                    </a:lnTo>
                    <a:lnTo>
                      <a:pt x="157" y="14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7"/>
                    </a:lnTo>
                    <a:lnTo>
                      <a:pt x="163" y="17"/>
                    </a:lnTo>
                    <a:lnTo>
                      <a:pt x="165" y="19"/>
                    </a:lnTo>
                    <a:lnTo>
                      <a:pt x="166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68" y="21"/>
                    </a:lnTo>
                    <a:lnTo>
                      <a:pt x="168" y="22"/>
                    </a:lnTo>
                    <a:lnTo>
                      <a:pt x="170" y="23"/>
                    </a:lnTo>
                    <a:lnTo>
                      <a:pt x="171" y="24"/>
                    </a:lnTo>
                    <a:lnTo>
                      <a:pt x="172" y="24"/>
                    </a:lnTo>
                    <a:lnTo>
                      <a:pt x="172" y="25"/>
                    </a:lnTo>
                    <a:lnTo>
                      <a:pt x="174" y="25"/>
                    </a:lnTo>
                    <a:lnTo>
                      <a:pt x="174" y="26"/>
                    </a:lnTo>
                    <a:lnTo>
                      <a:pt x="175" y="27"/>
                    </a:lnTo>
                    <a:lnTo>
                      <a:pt x="176" y="27"/>
                    </a:lnTo>
                    <a:lnTo>
                      <a:pt x="176" y="28"/>
                    </a:lnTo>
                    <a:lnTo>
                      <a:pt x="177" y="29"/>
                    </a:lnTo>
                    <a:lnTo>
                      <a:pt x="179" y="30"/>
                    </a:lnTo>
                    <a:lnTo>
                      <a:pt x="180" y="31"/>
                    </a:lnTo>
                    <a:lnTo>
                      <a:pt x="182" y="31"/>
                    </a:lnTo>
                    <a:lnTo>
                      <a:pt x="183" y="31"/>
                    </a:lnTo>
                    <a:lnTo>
                      <a:pt x="183" y="32"/>
                    </a:lnTo>
                    <a:lnTo>
                      <a:pt x="184" y="32"/>
                    </a:lnTo>
                    <a:lnTo>
                      <a:pt x="185" y="33"/>
                    </a:lnTo>
                    <a:lnTo>
                      <a:pt x="186" y="34"/>
                    </a:lnTo>
                    <a:lnTo>
                      <a:pt x="187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5"/>
                    </a:lnTo>
                    <a:lnTo>
                      <a:pt x="190" y="36"/>
                    </a:lnTo>
                    <a:lnTo>
                      <a:pt x="191" y="37"/>
                    </a:lnTo>
                    <a:lnTo>
                      <a:pt x="191" y="39"/>
                    </a:lnTo>
                    <a:lnTo>
                      <a:pt x="192" y="40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8" y="42"/>
                    </a:lnTo>
                    <a:lnTo>
                      <a:pt x="199" y="43"/>
                    </a:lnTo>
                    <a:lnTo>
                      <a:pt x="200" y="44"/>
                    </a:lnTo>
                    <a:lnTo>
                      <a:pt x="201" y="44"/>
                    </a:lnTo>
                    <a:lnTo>
                      <a:pt x="201" y="45"/>
                    </a:lnTo>
                    <a:lnTo>
                      <a:pt x="202" y="45"/>
                    </a:lnTo>
                    <a:lnTo>
                      <a:pt x="203" y="46"/>
                    </a:lnTo>
                    <a:lnTo>
                      <a:pt x="204" y="47"/>
                    </a:lnTo>
                    <a:lnTo>
                      <a:pt x="205" y="48"/>
                    </a:lnTo>
                    <a:lnTo>
                      <a:pt x="206" y="49"/>
                    </a:lnTo>
                    <a:lnTo>
                      <a:pt x="207" y="49"/>
                    </a:lnTo>
                    <a:lnTo>
                      <a:pt x="209" y="49"/>
                    </a:lnTo>
                    <a:lnTo>
                      <a:pt x="210" y="50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2" y="52"/>
                    </a:lnTo>
                    <a:lnTo>
                      <a:pt x="213" y="53"/>
                    </a:lnTo>
                    <a:lnTo>
                      <a:pt x="214" y="54"/>
                    </a:lnTo>
                    <a:lnTo>
                      <a:pt x="215" y="54"/>
                    </a:lnTo>
                    <a:lnTo>
                      <a:pt x="216" y="53"/>
                    </a:lnTo>
                    <a:lnTo>
                      <a:pt x="217" y="53"/>
                    </a:lnTo>
                    <a:lnTo>
                      <a:pt x="218" y="54"/>
                    </a:lnTo>
                    <a:lnTo>
                      <a:pt x="219" y="55"/>
                    </a:lnTo>
                    <a:lnTo>
                      <a:pt x="220" y="55"/>
                    </a:lnTo>
                    <a:lnTo>
                      <a:pt x="220" y="56"/>
                    </a:lnTo>
                    <a:lnTo>
                      <a:pt x="222" y="57"/>
                    </a:lnTo>
                    <a:lnTo>
                      <a:pt x="223" y="58"/>
                    </a:lnTo>
                    <a:lnTo>
                      <a:pt x="224" y="58"/>
                    </a:lnTo>
                    <a:lnTo>
                      <a:pt x="225" y="59"/>
                    </a:lnTo>
                    <a:lnTo>
                      <a:pt x="226" y="59"/>
                    </a:lnTo>
                    <a:lnTo>
                      <a:pt x="227" y="59"/>
                    </a:lnTo>
                    <a:lnTo>
                      <a:pt x="228" y="59"/>
                    </a:lnTo>
                    <a:lnTo>
                      <a:pt x="229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4" y="66"/>
                    </a:lnTo>
                    <a:lnTo>
                      <a:pt x="234" y="67"/>
                    </a:lnTo>
                    <a:lnTo>
                      <a:pt x="236" y="71"/>
                    </a:lnTo>
                    <a:lnTo>
                      <a:pt x="237" y="71"/>
                    </a:lnTo>
                    <a:lnTo>
                      <a:pt x="237" y="72"/>
                    </a:lnTo>
                    <a:lnTo>
                      <a:pt x="238" y="73"/>
                    </a:lnTo>
                    <a:lnTo>
                      <a:pt x="239" y="74"/>
                    </a:lnTo>
                    <a:lnTo>
                      <a:pt x="240" y="74"/>
                    </a:lnTo>
                    <a:lnTo>
                      <a:pt x="242" y="74"/>
                    </a:lnTo>
                    <a:lnTo>
                      <a:pt x="242" y="75"/>
                    </a:lnTo>
                    <a:lnTo>
                      <a:pt x="244" y="78"/>
                    </a:lnTo>
                    <a:lnTo>
                      <a:pt x="245" y="80"/>
                    </a:lnTo>
                    <a:lnTo>
                      <a:pt x="246" y="81"/>
                    </a:lnTo>
                    <a:lnTo>
                      <a:pt x="246" y="80"/>
                    </a:lnTo>
                    <a:lnTo>
                      <a:pt x="247" y="80"/>
                    </a:lnTo>
                    <a:lnTo>
                      <a:pt x="247" y="81"/>
                    </a:lnTo>
                    <a:lnTo>
                      <a:pt x="248" y="81"/>
                    </a:lnTo>
                    <a:lnTo>
                      <a:pt x="249" y="82"/>
                    </a:lnTo>
                    <a:lnTo>
                      <a:pt x="250" y="82"/>
                    </a:lnTo>
                    <a:lnTo>
                      <a:pt x="250" y="81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0"/>
                    </a:lnTo>
                    <a:lnTo>
                      <a:pt x="253" y="81"/>
                    </a:lnTo>
                    <a:lnTo>
                      <a:pt x="254" y="81"/>
                    </a:lnTo>
                    <a:lnTo>
                      <a:pt x="256" y="82"/>
                    </a:lnTo>
                    <a:lnTo>
                      <a:pt x="257" y="83"/>
                    </a:lnTo>
                    <a:lnTo>
                      <a:pt x="258" y="85"/>
                    </a:lnTo>
                    <a:lnTo>
                      <a:pt x="259" y="86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0" y="89"/>
                    </a:lnTo>
                    <a:lnTo>
                      <a:pt x="261" y="91"/>
                    </a:lnTo>
                    <a:lnTo>
                      <a:pt x="262" y="92"/>
                    </a:lnTo>
                    <a:lnTo>
                      <a:pt x="262" y="93"/>
                    </a:lnTo>
                    <a:lnTo>
                      <a:pt x="263" y="93"/>
                    </a:lnTo>
                    <a:lnTo>
                      <a:pt x="264" y="93"/>
                    </a:lnTo>
                    <a:lnTo>
                      <a:pt x="265" y="94"/>
                    </a:lnTo>
                    <a:lnTo>
                      <a:pt x="266" y="95"/>
                    </a:lnTo>
                    <a:lnTo>
                      <a:pt x="268" y="97"/>
                    </a:lnTo>
                    <a:lnTo>
                      <a:pt x="269" y="98"/>
                    </a:lnTo>
                    <a:lnTo>
                      <a:pt x="270" y="98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9"/>
                    </a:lnTo>
                    <a:lnTo>
                      <a:pt x="274" y="101"/>
                    </a:lnTo>
                    <a:lnTo>
                      <a:pt x="275" y="102"/>
                    </a:lnTo>
                    <a:lnTo>
                      <a:pt x="276" y="103"/>
                    </a:lnTo>
                    <a:lnTo>
                      <a:pt x="277" y="105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9"/>
                    </a:lnTo>
                    <a:lnTo>
                      <a:pt x="284" y="110"/>
                    </a:lnTo>
                    <a:lnTo>
                      <a:pt x="285" y="111"/>
                    </a:lnTo>
                    <a:lnTo>
                      <a:pt x="285" y="112"/>
                    </a:lnTo>
                    <a:lnTo>
                      <a:pt x="286" y="112"/>
                    </a:lnTo>
                    <a:lnTo>
                      <a:pt x="287" y="114"/>
                    </a:lnTo>
                    <a:lnTo>
                      <a:pt x="290" y="115"/>
                    </a:lnTo>
                    <a:lnTo>
                      <a:pt x="291" y="115"/>
                    </a:lnTo>
                    <a:lnTo>
                      <a:pt x="291" y="116"/>
                    </a:lnTo>
                    <a:lnTo>
                      <a:pt x="292" y="116"/>
                    </a:lnTo>
                    <a:lnTo>
                      <a:pt x="293" y="116"/>
                    </a:lnTo>
                    <a:lnTo>
                      <a:pt x="294" y="116"/>
                    </a:lnTo>
                    <a:lnTo>
                      <a:pt x="294" y="117"/>
                    </a:lnTo>
                    <a:lnTo>
                      <a:pt x="294" y="116"/>
                    </a:lnTo>
                    <a:lnTo>
                      <a:pt x="295" y="116"/>
                    </a:lnTo>
                    <a:lnTo>
                      <a:pt x="295" y="117"/>
                    </a:lnTo>
                    <a:lnTo>
                      <a:pt x="296" y="117"/>
                    </a:lnTo>
                    <a:lnTo>
                      <a:pt x="297" y="118"/>
                    </a:lnTo>
                    <a:lnTo>
                      <a:pt x="298" y="118"/>
                    </a:lnTo>
                    <a:lnTo>
                      <a:pt x="299" y="119"/>
                    </a:lnTo>
                    <a:lnTo>
                      <a:pt x="300" y="120"/>
                    </a:lnTo>
                    <a:lnTo>
                      <a:pt x="302" y="120"/>
                    </a:lnTo>
                    <a:lnTo>
                      <a:pt x="303" y="120"/>
                    </a:lnTo>
                    <a:lnTo>
                      <a:pt x="304" y="121"/>
                    </a:lnTo>
                    <a:lnTo>
                      <a:pt x="305" y="121"/>
                    </a:lnTo>
                    <a:lnTo>
                      <a:pt x="306" y="121"/>
                    </a:lnTo>
                    <a:lnTo>
                      <a:pt x="307" y="120"/>
                    </a:lnTo>
                    <a:lnTo>
                      <a:pt x="307" y="119"/>
                    </a:lnTo>
                    <a:lnTo>
                      <a:pt x="308" y="120"/>
                    </a:lnTo>
                    <a:lnTo>
                      <a:pt x="308" y="122"/>
                    </a:lnTo>
                    <a:lnTo>
                      <a:pt x="309" y="122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2" y="128"/>
                    </a:lnTo>
                    <a:lnTo>
                      <a:pt x="312" y="129"/>
                    </a:lnTo>
                    <a:lnTo>
                      <a:pt x="312" y="130"/>
                    </a:lnTo>
                    <a:lnTo>
                      <a:pt x="314" y="132"/>
                    </a:lnTo>
                    <a:lnTo>
                      <a:pt x="314" y="133"/>
                    </a:lnTo>
                    <a:lnTo>
                      <a:pt x="318" y="139"/>
                    </a:lnTo>
                    <a:lnTo>
                      <a:pt x="319" y="141"/>
                    </a:lnTo>
                    <a:lnTo>
                      <a:pt x="320" y="142"/>
                    </a:lnTo>
                    <a:lnTo>
                      <a:pt x="322" y="144"/>
                    </a:lnTo>
                    <a:lnTo>
                      <a:pt x="324" y="145"/>
                    </a:lnTo>
                    <a:lnTo>
                      <a:pt x="324" y="146"/>
                    </a:lnTo>
                    <a:lnTo>
                      <a:pt x="323" y="146"/>
                    </a:lnTo>
                    <a:lnTo>
                      <a:pt x="324" y="146"/>
                    </a:lnTo>
                    <a:lnTo>
                      <a:pt x="325" y="146"/>
                    </a:lnTo>
                    <a:lnTo>
                      <a:pt x="326" y="146"/>
                    </a:lnTo>
                    <a:lnTo>
                      <a:pt x="327" y="147"/>
                    </a:lnTo>
                    <a:lnTo>
                      <a:pt x="329" y="149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5" y="158"/>
                    </a:lnTo>
                    <a:lnTo>
                      <a:pt x="335" y="159"/>
                    </a:lnTo>
                    <a:lnTo>
                      <a:pt x="338" y="163"/>
                    </a:lnTo>
                    <a:lnTo>
                      <a:pt x="339" y="165"/>
                    </a:lnTo>
                    <a:lnTo>
                      <a:pt x="340" y="168"/>
                    </a:lnTo>
                    <a:lnTo>
                      <a:pt x="342" y="170"/>
                    </a:lnTo>
                    <a:lnTo>
                      <a:pt x="343" y="171"/>
                    </a:lnTo>
                    <a:lnTo>
                      <a:pt x="344" y="172"/>
                    </a:lnTo>
                    <a:lnTo>
                      <a:pt x="347" y="176"/>
                    </a:lnTo>
                    <a:lnTo>
                      <a:pt x="348" y="177"/>
                    </a:lnTo>
                    <a:lnTo>
                      <a:pt x="349" y="178"/>
                    </a:lnTo>
                    <a:lnTo>
                      <a:pt x="350" y="179"/>
                    </a:lnTo>
                    <a:lnTo>
                      <a:pt x="352" y="182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4"/>
                    </a:lnTo>
                    <a:lnTo>
                      <a:pt x="356" y="185"/>
                    </a:lnTo>
                    <a:lnTo>
                      <a:pt x="358" y="188"/>
                    </a:lnTo>
                    <a:lnTo>
                      <a:pt x="360" y="189"/>
                    </a:lnTo>
                    <a:lnTo>
                      <a:pt x="362" y="193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9" y="198"/>
                    </a:lnTo>
                    <a:lnTo>
                      <a:pt x="370" y="198"/>
                    </a:lnTo>
                    <a:lnTo>
                      <a:pt x="372" y="200"/>
                    </a:lnTo>
                    <a:lnTo>
                      <a:pt x="373" y="200"/>
                    </a:lnTo>
                    <a:lnTo>
                      <a:pt x="374" y="201"/>
                    </a:lnTo>
                    <a:lnTo>
                      <a:pt x="374" y="200"/>
                    </a:lnTo>
                    <a:lnTo>
                      <a:pt x="376" y="201"/>
                    </a:lnTo>
                    <a:lnTo>
                      <a:pt x="377" y="201"/>
                    </a:lnTo>
                    <a:lnTo>
                      <a:pt x="377" y="202"/>
                    </a:lnTo>
                    <a:lnTo>
                      <a:pt x="377" y="203"/>
                    </a:lnTo>
                    <a:lnTo>
                      <a:pt x="377" y="204"/>
                    </a:lnTo>
                    <a:lnTo>
                      <a:pt x="378" y="205"/>
                    </a:lnTo>
                    <a:lnTo>
                      <a:pt x="379" y="206"/>
                    </a:lnTo>
                    <a:lnTo>
                      <a:pt x="379" y="207"/>
                    </a:lnTo>
                    <a:lnTo>
                      <a:pt x="379" y="209"/>
                    </a:lnTo>
                    <a:lnTo>
                      <a:pt x="381" y="212"/>
                    </a:lnTo>
                    <a:lnTo>
                      <a:pt x="381" y="213"/>
                    </a:lnTo>
                    <a:lnTo>
                      <a:pt x="382" y="214"/>
                    </a:lnTo>
                    <a:lnTo>
                      <a:pt x="383" y="215"/>
                    </a:lnTo>
                    <a:lnTo>
                      <a:pt x="384" y="215"/>
                    </a:lnTo>
                    <a:lnTo>
                      <a:pt x="385" y="216"/>
                    </a:lnTo>
                    <a:lnTo>
                      <a:pt x="388" y="221"/>
                    </a:lnTo>
                    <a:lnTo>
                      <a:pt x="392" y="226"/>
                    </a:lnTo>
                    <a:lnTo>
                      <a:pt x="394" y="227"/>
                    </a:lnTo>
                    <a:lnTo>
                      <a:pt x="395" y="227"/>
                    </a:lnTo>
                    <a:lnTo>
                      <a:pt x="397" y="229"/>
                    </a:lnTo>
                    <a:lnTo>
                      <a:pt x="398" y="229"/>
                    </a:lnTo>
                    <a:lnTo>
                      <a:pt x="399" y="230"/>
                    </a:lnTo>
                    <a:lnTo>
                      <a:pt x="401" y="229"/>
                    </a:lnTo>
                    <a:lnTo>
                      <a:pt x="402" y="229"/>
                    </a:lnTo>
                    <a:lnTo>
                      <a:pt x="403" y="229"/>
                    </a:lnTo>
                    <a:lnTo>
                      <a:pt x="403" y="228"/>
                    </a:lnTo>
                    <a:lnTo>
                      <a:pt x="404" y="228"/>
                    </a:lnTo>
                    <a:lnTo>
                      <a:pt x="405" y="229"/>
                    </a:lnTo>
                    <a:lnTo>
                      <a:pt x="406" y="230"/>
                    </a:lnTo>
                    <a:lnTo>
                      <a:pt x="406" y="231"/>
                    </a:lnTo>
                    <a:lnTo>
                      <a:pt x="407" y="231"/>
                    </a:lnTo>
                    <a:lnTo>
                      <a:pt x="408" y="231"/>
                    </a:lnTo>
                    <a:lnTo>
                      <a:pt x="408" y="232"/>
                    </a:lnTo>
                    <a:lnTo>
                      <a:pt x="409" y="232"/>
                    </a:lnTo>
                    <a:lnTo>
                      <a:pt x="411" y="233"/>
                    </a:lnTo>
                    <a:lnTo>
                      <a:pt x="413" y="234"/>
                    </a:lnTo>
                    <a:lnTo>
                      <a:pt x="414" y="235"/>
                    </a:lnTo>
                    <a:lnTo>
                      <a:pt x="416" y="236"/>
                    </a:lnTo>
                    <a:lnTo>
                      <a:pt x="418" y="236"/>
                    </a:lnTo>
                    <a:lnTo>
                      <a:pt x="418" y="237"/>
                    </a:lnTo>
                    <a:lnTo>
                      <a:pt x="419" y="237"/>
                    </a:lnTo>
                    <a:lnTo>
                      <a:pt x="420" y="237"/>
                    </a:lnTo>
                    <a:lnTo>
                      <a:pt x="421" y="238"/>
                    </a:lnTo>
                    <a:lnTo>
                      <a:pt x="422" y="238"/>
                    </a:lnTo>
                    <a:lnTo>
                      <a:pt x="423" y="240"/>
                    </a:lnTo>
                    <a:lnTo>
                      <a:pt x="425" y="241"/>
                    </a:lnTo>
                    <a:lnTo>
                      <a:pt x="426" y="244"/>
                    </a:lnTo>
                    <a:lnTo>
                      <a:pt x="427" y="248"/>
                    </a:lnTo>
                    <a:lnTo>
                      <a:pt x="427" y="249"/>
                    </a:lnTo>
                    <a:lnTo>
                      <a:pt x="428" y="252"/>
                    </a:lnTo>
                    <a:lnTo>
                      <a:pt x="428" y="253"/>
                    </a:lnTo>
                    <a:lnTo>
                      <a:pt x="417" y="254"/>
                    </a:lnTo>
                    <a:lnTo>
                      <a:pt x="408" y="256"/>
                    </a:lnTo>
                    <a:lnTo>
                      <a:pt x="406" y="256"/>
                    </a:lnTo>
                    <a:lnTo>
                      <a:pt x="387" y="259"/>
                    </a:lnTo>
                    <a:lnTo>
                      <a:pt x="382" y="266"/>
                    </a:lnTo>
                    <a:lnTo>
                      <a:pt x="379" y="270"/>
                    </a:lnTo>
                    <a:lnTo>
                      <a:pt x="370" y="288"/>
                    </a:lnTo>
                    <a:lnTo>
                      <a:pt x="369" y="288"/>
                    </a:lnTo>
                    <a:lnTo>
                      <a:pt x="366" y="294"/>
                    </a:lnTo>
                    <a:lnTo>
                      <a:pt x="367" y="295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5" y="298"/>
                    </a:lnTo>
                    <a:lnTo>
                      <a:pt x="364" y="298"/>
                    </a:lnTo>
                    <a:lnTo>
                      <a:pt x="363" y="300"/>
                    </a:lnTo>
                    <a:lnTo>
                      <a:pt x="362" y="300"/>
                    </a:lnTo>
                    <a:lnTo>
                      <a:pt x="362" y="301"/>
                    </a:lnTo>
                    <a:lnTo>
                      <a:pt x="362" y="302"/>
                    </a:lnTo>
                    <a:lnTo>
                      <a:pt x="362" y="303"/>
                    </a:lnTo>
                    <a:lnTo>
                      <a:pt x="361" y="303"/>
                    </a:lnTo>
                    <a:lnTo>
                      <a:pt x="361" y="304"/>
                    </a:lnTo>
                    <a:lnTo>
                      <a:pt x="360" y="304"/>
                    </a:lnTo>
                    <a:lnTo>
                      <a:pt x="359" y="305"/>
                    </a:lnTo>
                    <a:lnTo>
                      <a:pt x="358" y="306"/>
                    </a:lnTo>
                    <a:lnTo>
                      <a:pt x="357" y="307"/>
                    </a:lnTo>
                    <a:lnTo>
                      <a:pt x="357" y="308"/>
                    </a:lnTo>
                    <a:lnTo>
                      <a:pt x="357" y="309"/>
                    </a:lnTo>
                    <a:lnTo>
                      <a:pt x="357" y="310"/>
                    </a:lnTo>
                    <a:lnTo>
                      <a:pt x="356" y="311"/>
                    </a:lnTo>
                    <a:lnTo>
                      <a:pt x="354" y="311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2" y="313"/>
                    </a:lnTo>
                    <a:lnTo>
                      <a:pt x="351" y="312"/>
                    </a:lnTo>
                    <a:lnTo>
                      <a:pt x="349" y="312"/>
                    </a:lnTo>
                    <a:lnTo>
                      <a:pt x="348" y="312"/>
                    </a:lnTo>
                    <a:lnTo>
                      <a:pt x="348" y="313"/>
                    </a:lnTo>
                    <a:lnTo>
                      <a:pt x="348" y="315"/>
                    </a:lnTo>
                    <a:lnTo>
                      <a:pt x="348" y="316"/>
                    </a:lnTo>
                    <a:lnTo>
                      <a:pt x="348" y="317"/>
                    </a:lnTo>
                    <a:lnTo>
                      <a:pt x="347" y="318"/>
                    </a:lnTo>
                    <a:lnTo>
                      <a:pt x="348" y="318"/>
                    </a:lnTo>
                    <a:lnTo>
                      <a:pt x="348" y="319"/>
                    </a:lnTo>
                    <a:lnTo>
                      <a:pt x="348" y="320"/>
                    </a:lnTo>
                    <a:lnTo>
                      <a:pt x="349" y="320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2"/>
                    </a:lnTo>
                    <a:lnTo>
                      <a:pt x="346" y="323"/>
                    </a:lnTo>
                    <a:lnTo>
                      <a:pt x="345" y="324"/>
                    </a:lnTo>
                    <a:lnTo>
                      <a:pt x="345" y="325"/>
                    </a:lnTo>
                    <a:lnTo>
                      <a:pt x="344" y="325"/>
                    </a:lnTo>
                    <a:lnTo>
                      <a:pt x="343" y="325"/>
                    </a:lnTo>
                    <a:lnTo>
                      <a:pt x="342" y="325"/>
                    </a:lnTo>
                    <a:lnTo>
                      <a:pt x="342" y="326"/>
                    </a:lnTo>
                    <a:lnTo>
                      <a:pt x="343" y="326"/>
                    </a:lnTo>
                    <a:lnTo>
                      <a:pt x="343" y="327"/>
                    </a:lnTo>
                    <a:lnTo>
                      <a:pt x="342" y="328"/>
                    </a:lnTo>
                    <a:lnTo>
                      <a:pt x="341" y="329"/>
                    </a:lnTo>
                    <a:lnTo>
                      <a:pt x="341" y="330"/>
                    </a:lnTo>
                    <a:lnTo>
                      <a:pt x="340" y="330"/>
                    </a:lnTo>
                    <a:lnTo>
                      <a:pt x="338" y="331"/>
                    </a:lnTo>
                    <a:lnTo>
                      <a:pt x="337" y="332"/>
                    </a:lnTo>
                    <a:lnTo>
                      <a:pt x="336" y="333"/>
                    </a:lnTo>
                    <a:lnTo>
                      <a:pt x="336" y="334"/>
                    </a:lnTo>
                    <a:lnTo>
                      <a:pt x="336" y="336"/>
                    </a:lnTo>
                    <a:lnTo>
                      <a:pt x="335" y="337"/>
                    </a:lnTo>
                    <a:lnTo>
                      <a:pt x="335" y="338"/>
                    </a:lnTo>
                    <a:lnTo>
                      <a:pt x="335" y="339"/>
                    </a:lnTo>
                    <a:lnTo>
                      <a:pt x="336" y="339"/>
                    </a:lnTo>
                    <a:lnTo>
                      <a:pt x="336" y="338"/>
                    </a:lnTo>
                    <a:lnTo>
                      <a:pt x="337" y="338"/>
                    </a:lnTo>
                    <a:lnTo>
                      <a:pt x="337" y="339"/>
                    </a:lnTo>
                    <a:lnTo>
                      <a:pt x="338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38" y="341"/>
                    </a:lnTo>
                    <a:lnTo>
                      <a:pt x="338" y="342"/>
                    </a:lnTo>
                    <a:lnTo>
                      <a:pt x="338" y="343"/>
                    </a:lnTo>
                    <a:lnTo>
                      <a:pt x="336" y="344"/>
                    </a:lnTo>
                    <a:lnTo>
                      <a:pt x="336" y="345"/>
                    </a:lnTo>
                    <a:lnTo>
                      <a:pt x="335" y="345"/>
                    </a:lnTo>
                    <a:lnTo>
                      <a:pt x="334" y="345"/>
                    </a:lnTo>
                    <a:lnTo>
                      <a:pt x="334" y="346"/>
                    </a:lnTo>
                    <a:lnTo>
                      <a:pt x="334" y="347"/>
                    </a:lnTo>
                    <a:lnTo>
                      <a:pt x="333" y="347"/>
                    </a:lnTo>
                    <a:lnTo>
                      <a:pt x="332" y="348"/>
                    </a:lnTo>
                    <a:lnTo>
                      <a:pt x="332" y="349"/>
                    </a:lnTo>
                    <a:lnTo>
                      <a:pt x="332" y="350"/>
                    </a:lnTo>
                    <a:lnTo>
                      <a:pt x="331" y="350"/>
                    </a:lnTo>
                    <a:lnTo>
                      <a:pt x="331" y="351"/>
                    </a:lnTo>
                    <a:lnTo>
                      <a:pt x="331" y="352"/>
                    </a:lnTo>
                    <a:lnTo>
                      <a:pt x="330" y="352"/>
                    </a:lnTo>
                    <a:lnTo>
                      <a:pt x="331" y="353"/>
                    </a:lnTo>
                    <a:lnTo>
                      <a:pt x="331" y="354"/>
                    </a:lnTo>
                    <a:lnTo>
                      <a:pt x="331" y="355"/>
                    </a:lnTo>
                    <a:lnTo>
                      <a:pt x="330" y="356"/>
                    </a:lnTo>
                    <a:lnTo>
                      <a:pt x="328" y="357"/>
                    </a:lnTo>
                    <a:lnTo>
                      <a:pt x="328" y="358"/>
                    </a:lnTo>
                    <a:lnTo>
                      <a:pt x="327" y="359"/>
                    </a:lnTo>
                    <a:lnTo>
                      <a:pt x="326" y="359"/>
                    </a:lnTo>
                    <a:lnTo>
                      <a:pt x="326" y="360"/>
                    </a:lnTo>
                    <a:lnTo>
                      <a:pt x="326" y="361"/>
                    </a:lnTo>
                    <a:lnTo>
                      <a:pt x="325" y="361"/>
                    </a:lnTo>
                    <a:lnTo>
                      <a:pt x="325" y="362"/>
                    </a:lnTo>
                    <a:lnTo>
                      <a:pt x="324" y="362"/>
                    </a:lnTo>
                    <a:lnTo>
                      <a:pt x="324" y="361"/>
                    </a:lnTo>
                    <a:lnTo>
                      <a:pt x="323" y="362"/>
                    </a:lnTo>
                    <a:lnTo>
                      <a:pt x="322" y="362"/>
                    </a:lnTo>
                    <a:lnTo>
                      <a:pt x="321" y="362"/>
                    </a:lnTo>
                    <a:lnTo>
                      <a:pt x="321" y="363"/>
                    </a:lnTo>
                    <a:lnTo>
                      <a:pt x="320" y="363"/>
                    </a:lnTo>
                    <a:lnTo>
                      <a:pt x="319" y="364"/>
                    </a:lnTo>
                    <a:lnTo>
                      <a:pt x="318" y="365"/>
                    </a:lnTo>
                    <a:lnTo>
                      <a:pt x="317" y="366"/>
                    </a:lnTo>
                    <a:lnTo>
                      <a:pt x="316" y="367"/>
                    </a:lnTo>
                    <a:lnTo>
                      <a:pt x="316" y="370"/>
                    </a:lnTo>
                    <a:lnTo>
                      <a:pt x="315" y="371"/>
                    </a:lnTo>
                    <a:lnTo>
                      <a:pt x="314" y="372"/>
                    </a:lnTo>
                    <a:lnTo>
                      <a:pt x="313" y="373"/>
                    </a:lnTo>
                    <a:lnTo>
                      <a:pt x="312" y="373"/>
                    </a:lnTo>
                    <a:lnTo>
                      <a:pt x="311" y="374"/>
                    </a:lnTo>
                    <a:lnTo>
                      <a:pt x="310" y="374"/>
                    </a:lnTo>
                    <a:lnTo>
                      <a:pt x="309" y="374"/>
                    </a:lnTo>
                    <a:lnTo>
                      <a:pt x="309" y="373"/>
                    </a:lnTo>
                    <a:lnTo>
                      <a:pt x="307" y="373"/>
                    </a:lnTo>
                    <a:lnTo>
                      <a:pt x="306" y="373"/>
                    </a:lnTo>
                    <a:lnTo>
                      <a:pt x="306" y="372"/>
                    </a:lnTo>
                    <a:lnTo>
                      <a:pt x="305" y="372"/>
                    </a:lnTo>
                    <a:lnTo>
                      <a:pt x="305" y="373"/>
                    </a:lnTo>
                    <a:lnTo>
                      <a:pt x="305" y="374"/>
                    </a:lnTo>
                    <a:lnTo>
                      <a:pt x="304" y="374"/>
                    </a:lnTo>
                    <a:lnTo>
                      <a:pt x="304" y="373"/>
                    </a:lnTo>
                    <a:lnTo>
                      <a:pt x="303" y="373"/>
                    </a:lnTo>
                    <a:lnTo>
                      <a:pt x="303" y="372"/>
                    </a:lnTo>
                    <a:lnTo>
                      <a:pt x="302" y="372"/>
                    </a:lnTo>
                    <a:lnTo>
                      <a:pt x="303" y="371"/>
                    </a:lnTo>
                    <a:lnTo>
                      <a:pt x="302" y="371"/>
                    </a:lnTo>
                    <a:lnTo>
                      <a:pt x="302" y="370"/>
                    </a:lnTo>
                    <a:lnTo>
                      <a:pt x="301" y="370"/>
                    </a:lnTo>
                    <a:lnTo>
                      <a:pt x="300" y="370"/>
                    </a:lnTo>
                    <a:lnTo>
                      <a:pt x="299" y="370"/>
                    </a:lnTo>
                    <a:lnTo>
                      <a:pt x="298" y="370"/>
                    </a:lnTo>
                    <a:lnTo>
                      <a:pt x="298" y="371"/>
                    </a:lnTo>
                    <a:lnTo>
                      <a:pt x="297" y="371"/>
                    </a:lnTo>
                    <a:lnTo>
                      <a:pt x="297" y="372"/>
                    </a:lnTo>
                    <a:lnTo>
                      <a:pt x="296" y="372"/>
                    </a:lnTo>
                    <a:lnTo>
                      <a:pt x="295" y="373"/>
                    </a:lnTo>
                    <a:lnTo>
                      <a:pt x="296" y="373"/>
                    </a:lnTo>
                    <a:lnTo>
                      <a:pt x="296" y="374"/>
                    </a:lnTo>
                    <a:lnTo>
                      <a:pt x="295" y="374"/>
                    </a:lnTo>
                    <a:lnTo>
                      <a:pt x="294" y="375"/>
                    </a:lnTo>
                    <a:lnTo>
                      <a:pt x="293" y="376"/>
                    </a:lnTo>
                    <a:lnTo>
                      <a:pt x="293" y="377"/>
                    </a:lnTo>
                    <a:lnTo>
                      <a:pt x="292" y="377"/>
                    </a:lnTo>
                    <a:lnTo>
                      <a:pt x="292" y="378"/>
                    </a:lnTo>
                    <a:lnTo>
                      <a:pt x="292" y="379"/>
                    </a:lnTo>
                    <a:lnTo>
                      <a:pt x="292" y="380"/>
                    </a:lnTo>
                    <a:lnTo>
                      <a:pt x="291" y="380"/>
                    </a:lnTo>
                    <a:lnTo>
                      <a:pt x="290" y="381"/>
                    </a:lnTo>
                    <a:lnTo>
                      <a:pt x="289" y="382"/>
                    </a:lnTo>
                    <a:lnTo>
                      <a:pt x="289" y="383"/>
                    </a:lnTo>
                    <a:lnTo>
                      <a:pt x="288" y="383"/>
                    </a:lnTo>
                    <a:lnTo>
                      <a:pt x="288" y="384"/>
                    </a:lnTo>
                    <a:lnTo>
                      <a:pt x="288" y="383"/>
                    </a:lnTo>
                    <a:lnTo>
                      <a:pt x="287" y="383"/>
                    </a:lnTo>
                    <a:lnTo>
                      <a:pt x="286" y="384"/>
                    </a:lnTo>
                    <a:lnTo>
                      <a:pt x="286" y="385"/>
                    </a:lnTo>
                    <a:lnTo>
                      <a:pt x="287" y="386"/>
                    </a:lnTo>
                    <a:lnTo>
                      <a:pt x="287" y="387"/>
                    </a:lnTo>
                    <a:lnTo>
                      <a:pt x="286" y="387"/>
                    </a:lnTo>
                    <a:lnTo>
                      <a:pt x="285" y="388"/>
                    </a:lnTo>
                    <a:lnTo>
                      <a:pt x="284" y="389"/>
                    </a:lnTo>
                    <a:lnTo>
                      <a:pt x="284" y="388"/>
                    </a:lnTo>
                    <a:lnTo>
                      <a:pt x="284" y="389"/>
                    </a:lnTo>
                    <a:lnTo>
                      <a:pt x="283" y="390"/>
                    </a:lnTo>
                    <a:lnTo>
                      <a:pt x="282" y="391"/>
                    </a:lnTo>
                    <a:lnTo>
                      <a:pt x="281" y="392"/>
                    </a:lnTo>
                    <a:lnTo>
                      <a:pt x="281" y="393"/>
                    </a:lnTo>
                    <a:lnTo>
                      <a:pt x="281" y="394"/>
                    </a:lnTo>
                    <a:lnTo>
                      <a:pt x="280" y="395"/>
                    </a:lnTo>
                    <a:lnTo>
                      <a:pt x="280" y="396"/>
                    </a:lnTo>
                    <a:lnTo>
                      <a:pt x="279" y="396"/>
                    </a:lnTo>
                    <a:lnTo>
                      <a:pt x="280" y="397"/>
                    </a:lnTo>
                    <a:lnTo>
                      <a:pt x="279" y="397"/>
                    </a:lnTo>
                    <a:lnTo>
                      <a:pt x="280" y="398"/>
                    </a:lnTo>
                    <a:lnTo>
                      <a:pt x="280" y="399"/>
                    </a:lnTo>
                    <a:lnTo>
                      <a:pt x="281" y="400"/>
                    </a:lnTo>
                    <a:lnTo>
                      <a:pt x="281" y="401"/>
                    </a:lnTo>
                    <a:lnTo>
                      <a:pt x="280" y="401"/>
                    </a:lnTo>
                    <a:lnTo>
                      <a:pt x="280" y="402"/>
                    </a:lnTo>
                    <a:lnTo>
                      <a:pt x="279" y="402"/>
                    </a:lnTo>
                    <a:lnTo>
                      <a:pt x="278" y="402"/>
                    </a:lnTo>
                    <a:lnTo>
                      <a:pt x="278" y="403"/>
                    </a:lnTo>
                    <a:lnTo>
                      <a:pt x="277" y="403"/>
                    </a:lnTo>
                    <a:lnTo>
                      <a:pt x="278" y="404"/>
                    </a:lnTo>
                    <a:lnTo>
                      <a:pt x="279" y="404"/>
                    </a:lnTo>
                    <a:lnTo>
                      <a:pt x="279" y="405"/>
                    </a:lnTo>
                    <a:lnTo>
                      <a:pt x="280" y="405"/>
                    </a:lnTo>
                    <a:lnTo>
                      <a:pt x="281" y="405"/>
                    </a:lnTo>
                    <a:lnTo>
                      <a:pt x="282" y="405"/>
                    </a:lnTo>
                    <a:lnTo>
                      <a:pt x="283" y="405"/>
                    </a:lnTo>
                    <a:lnTo>
                      <a:pt x="284" y="405"/>
                    </a:lnTo>
                    <a:lnTo>
                      <a:pt x="284" y="404"/>
                    </a:lnTo>
                    <a:lnTo>
                      <a:pt x="285" y="404"/>
                    </a:lnTo>
                    <a:lnTo>
                      <a:pt x="285" y="405"/>
                    </a:lnTo>
                    <a:lnTo>
                      <a:pt x="286" y="406"/>
                    </a:lnTo>
                    <a:lnTo>
                      <a:pt x="285" y="406"/>
                    </a:lnTo>
                    <a:lnTo>
                      <a:pt x="284" y="407"/>
                    </a:lnTo>
                    <a:lnTo>
                      <a:pt x="283" y="407"/>
                    </a:lnTo>
                    <a:lnTo>
                      <a:pt x="283" y="408"/>
                    </a:lnTo>
                    <a:lnTo>
                      <a:pt x="282" y="408"/>
                    </a:lnTo>
                    <a:lnTo>
                      <a:pt x="281" y="409"/>
                    </a:lnTo>
                    <a:lnTo>
                      <a:pt x="281" y="410"/>
                    </a:lnTo>
                    <a:lnTo>
                      <a:pt x="280" y="410"/>
                    </a:lnTo>
                    <a:lnTo>
                      <a:pt x="280" y="411"/>
                    </a:lnTo>
                    <a:lnTo>
                      <a:pt x="280" y="412"/>
                    </a:lnTo>
                    <a:lnTo>
                      <a:pt x="279" y="413"/>
                    </a:lnTo>
                    <a:lnTo>
                      <a:pt x="278" y="414"/>
                    </a:lnTo>
                    <a:lnTo>
                      <a:pt x="277" y="415"/>
                    </a:lnTo>
                    <a:lnTo>
                      <a:pt x="276" y="416"/>
                    </a:lnTo>
                    <a:lnTo>
                      <a:pt x="275" y="416"/>
                    </a:lnTo>
                    <a:lnTo>
                      <a:pt x="275" y="417"/>
                    </a:lnTo>
                    <a:lnTo>
                      <a:pt x="275" y="418"/>
                    </a:lnTo>
                    <a:lnTo>
                      <a:pt x="275" y="419"/>
                    </a:lnTo>
                    <a:lnTo>
                      <a:pt x="274" y="419"/>
                    </a:lnTo>
                    <a:lnTo>
                      <a:pt x="274" y="420"/>
                    </a:lnTo>
                    <a:lnTo>
                      <a:pt x="273" y="420"/>
                    </a:lnTo>
                    <a:lnTo>
                      <a:pt x="273" y="421"/>
                    </a:lnTo>
                    <a:lnTo>
                      <a:pt x="273" y="422"/>
                    </a:lnTo>
                    <a:lnTo>
                      <a:pt x="271" y="423"/>
                    </a:lnTo>
                    <a:lnTo>
                      <a:pt x="272" y="424"/>
                    </a:lnTo>
                    <a:lnTo>
                      <a:pt x="273" y="425"/>
                    </a:lnTo>
                    <a:lnTo>
                      <a:pt x="273" y="426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8"/>
                    </a:lnTo>
                    <a:lnTo>
                      <a:pt x="269" y="429"/>
                    </a:lnTo>
                    <a:lnTo>
                      <a:pt x="269" y="430"/>
                    </a:lnTo>
                    <a:lnTo>
                      <a:pt x="270" y="430"/>
                    </a:lnTo>
                    <a:lnTo>
                      <a:pt x="270" y="431"/>
                    </a:lnTo>
                    <a:lnTo>
                      <a:pt x="270" y="432"/>
                    </a:lnTo>
                    <a:lnTo>
                      <a:pt x="270" y="433"/>
                    </a:lnTo>
                    <a:lnTo>
                      <a:pt x="269" y="433"/>
                    </a:lnTo>
                    <a:lnTo>
                      <a:pt x="268" y="433"/>
                    </a:lnTo>
                    <a:lnTo>
                      <a:pt x="268" y="434"/>
                    </a:lnTo>
                    <a:lnTo>
                      <a:pt x="267" y="435"/>
                    </a:lnTo>
                    <a:lnTo>
                      <a:pt x="268" y="436"/>
                    </a:lnTo>
                    <a:lnTo>
                      <a:pt x="267" y="437"/>
                    </a:lnTo>
                    <a:lnTo>
                      <a:pt x="267" y="438"/>
                    </a:lnTo>
                    <a:lnTo>
                      <a:pt x="268" y="438"/>
                    </a:lnTo>
                    <a:lnTo>
                      <a:pt x="269" y="438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9" y="442"/>
                    </a:lnTo>
                    <a:lnTo>
                      <a:pt x="270" y="443"/>
                    </a:lnTo>
                    <a:lnTo>
                      <a:pt x="271" y="443"/>
                    </a:lnTo>
                    <a:lnTo>
                      <a:pt x="271" y="444"/>
                    </a:lnTo>
                    <a:lnTo>
                      <a:pt x="272" y="445"/>
                    </a:lnTo>
                    <a:lnTo>
                      <a:pt x="273" y="445"/>
                    </a:lnTo>
                    <a:lnTo>
                      <a:pt x="273" y="446"/>
                    </a:lnTo>
                    <a:lnTo>
                      <a:pt x="272" y="446"/>
                    </a:lnTo>
                    <a:lnTo>
                      <a:pt x="271" y="446"/>
                    </a:lnTo>
                    <a:lnTo>
                      <a:pt x="271" y="445"/>
                    </a:lnTo>
                    <a:lnTo>
                      <a:pt x="270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0" y="447"/>
                    </a:lnTo>
                    <a:lnTo>
                      <a:pt x="269" y="447"/>
                    </a:lnTo>
                    <a:lnTo>
                      <a:pt x="269" y="448"/>
                    </a:lnTo>
                    <a:lnTo>
                      <a:pt x="269" y="449"/>
                    </a:lnTo>
                    <a:lnTo>
                      <a:pt x="268" y="449"/>
                    </a:lnTo>
                    <a:lnTo>
                      <a:pt x="267" y="449"/>
                    </a:lnTo>
                    <a:lnTo>
                      <a:pt x="266" y="449"/>
                    </a:lnTo>
                    <a:lnTo>
                      <a:pt x="266" y="450"/>
                    </a:lnTo>
                    <a:lnTo>
                      <a:pt x="266" y="451"/>
                    </a:lnTo>
                    <a:lnTo>
                      <a:pt x="266" y="452"/>
                    </a:lnTo>
                    <a:lnTo>
                      <a:pt x="266" y="453"/>
                    </a:lnTo>
                    <a:lnTo>
                      <a:pt x="265" y="453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59" y="456"/>
                    </a:lnTo>
                    <a:lnTo>
                      <a:pt x="258" y="456"/>
                    </a:lnTo>
                    <a:lnTo>
                      <a:pt x="257" y="456"/>
                    </a:lnTo>
                    <a:lnTo>
                      <a:pt x="256" y="457"/>
                    </a:lnTo>
                    <a:lnTo>
                      <a:pt x="257" y="457"/>
                    </a:lnTo>
                    <a:lnTo>
                      <a:pt x="257" y="458"/>
                    </a:lnTo>
                    <a:lnTo>
                      <a:pt x="256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0"/>
                    </a:lnTo>
                    <a:lnTo>
                      <a:pt x="256" y="461"/>
                    </a:lnTo>
                    <a:lnTo>
                      <a:pt x="257" y="462"/>
                    </a:lnTo>
                    <a:lnTo>
                      <a:pt x="258" y="462"/>
                    </a:lnTo>
                    <a:lnTo>
                      <a:pt x="258" y="463"/>
                    </a:lnTo>
                    <a:lnTo>
                      <a:pt x="258" y="464"/>
                    </a:lnTo>
                    <a:lnTo>
                      <a:pt x="257" y="465"/>
                    </a:lnTo>
                    <a:lnTo>
                      <a:pt x="256" y="465"/>
                    </a:lnTo>
                    <a:lnTo>
                      <a:pt x="256" y="466"/>
                    </a:lnTo>
                    <a:lnTo>
                      <a:pt x="257" y="466"/>
                    </a:lnTo>
                    <a:lnTo>
                      <a:pt x="257" y="467"/>
                    </a:lnTo>
                    <a:lnTo>
                      <a:pt x="258" y="467"/>
                    </a:lnTo>
                    <a:lnTo>
                      <a:pt x="259" y="468"/>
                    </a:lnTo>
                    <a:lnTo>
                      <a:pt x="261" y="469"/>
                    </a:lnTo>
                    <a:lnTo>
                      <a:pt x="262" y="469"/>
                    </a:lnTo>
                    <a:lnTo>
                      <a:pt x="263" y="470"/>
                    </a:lnTo>
                    <a:lnTo>
                      <a:pt x="263" y="471"/>
                    </a:lnTo>
                    <a:lnTo>
                      <a:pt x="263" y="472"/>
                    </a:lnTo>
                    <a:lnTo>
                      <a:pt x="264" y="472"/>
                    </a:lnTo>
                    <a:lnTo>
                      <a:pt x="264" y="473"/>
                    </a:lnTo>
                    <a:lnTo>
                      <a:pt x="265" y="474"/>
                    </a:lnTo>
                    <a:lnTo>
                      <a:pt x="264" y="474"/>
                    </a:lnTo>
                    <a:lnTo>
                      <a:pt x="264" y="475"/>
                    </a:lnTo>
                    <a:lnTo>
                      <a:pt x="265" y="475"/>
                    </a:lnTo>
                    <a:lnTo>
                      <a:pt x="265" y="476"/>
                    </a:lnTo>
                    <a:lnTo>
                      <a:pt x="266" y="476"/>
                    </a:lnTo>
                    <a:lnTo>
                      <a:pt x="266" y="477"/>
                    </a:lnTo>
                    <a:lnTo>
                      <a:pt x="266" y="478"/>
                    </a:lnTo>
                    <a:lnTo>
                      <a:pt x="266" y="479"/>
                    </a:lnTo>
                    <a:lnTo>
                      <a:pt x="265" y="480"/>
                    </a:lnTo>
                    <a:lnTo>
                      <a:pt x="264" y="481"/>
                    </a:lnTo>
                    <a:lnTo>
                      <a:pt x="264" y="483"/>
                    </a:lnTo>
                    <a:lnTo>
                      <a:pt x="264" y="484"/>
                    </a:lnTo>
                    <a:lnTo>
                      <a:pt x="263" y="484"/>
                    </a:lnTo>
                    <a:lnTo>
                      <a:pt x="263" y="485"/>
                    </a:lnTo>
                    <a:lnTo>
                      <a:pt x="264" y="485"/>
                    </a:lnTo>
                    <a:lnTo>
                      <a:pt x="263" y="486"/>
                    </a:lnTo>
                    <a:lnTo>
                      <a:pt x="263" y="487"/>
                    </a:lnTo>
                    <a:lnTo>
                      <a:pt x="262" y="487"/>
                    </a:lnTo>
                    <a:lnTo>
                      <a:pt x="263" y="487"/>
                    </a:lnTo>
                    <a:lnTo>
                      <a:pt x="264" y="488"/>
                    </a:lnTo>
                    <a:lnTo>
                      <a:pt x="264" y="487"/>
                    </a:lnTo>
                    <a:lnTo>
                      <a:pt x="265" y="487"/>
                    </a:lnTo>
                    <a:lnTo>
                      <a:pt x="266" y="487"/>
                    </a:lnTo>
                    <a:lnTo>
                      <a:pt x="267" y="487"/>
                    </a:lnTo>
                    <a:lnTo>
                      <a:pt x="267" y="488"/>
                    </a:lnTo>
                    <a:lnTo>
                      <a:pt x="268" y="488"/>
                    </a:lnTo>
                    <a:lnTo>
                      <a:pt x="269" y="488"/>
                    </a:lnTo>
                    <a:lnTo>
                      <a:pt x="269" y="489"/>
                    </a:lnTo>
                    <a:lnTo>
                      <a:pt x="269" y="490"/>
                    </a:lnTo>
                    <a:lnTo>
                      <a:pt x="269" y="491"/>
                    </a:lnTo>
                    <a:lnTo>
                      <a:pt x="269" y="492"/>
                    </a:lnTo>
                    <a:lnTo>
                      <a:pt x="269" y="493"/>
                    </a:lnTo>
                    <a:lnTo>
                      <a:pt x="270" y="493"/>
                    </a:lnTo>
                    <a:lnTo>
                      <a:pt x="270" y="494"/>
                    </a:lnTo>
                    <a:lnTo>
                      <a:pt x="271" y="493"/>
                    </a:lnTo>
                    <a:lnTo>
                      <a:pt x="271" y="494"/>
                    </a:lnTo>
                    <a:lnTo>
                      <a:pt x="273" y="495"/>
                    </a:lnTo>
                    <a:lnTo>
                      <a:pt x="275" y="494"/>
                    </a:lnTo>
                    <a:lnTo>
                      <a:pt x="276" y="494"/>
                    </a:lnTo>
                    <a:lnTo>
                      <a:pt x="276" y="495"/>
                    </a:lnTo>
                    <a:lnTo>
                      <a:pt x="276" y="496"/>
                    </a:lnTo>
                    <a:lnTo>
                      <a:pt x="276" y="497"/>
                    </a:lnTo>
                    <a:lnTo>
                      <a:pt x="277" y="497"/>
                    </a:lnTo>
                    <a:lnTo>
                      <a:pt x="277" y="498"/>
                    </a:lnTo>
                    <a:lnTo>
                      <a:pt x="277" y="499"/>
                    </a:lnTo>
                    <a:lnTo>
                      <a:pt x="277" y="500"/>
                    </a:lnTo>
                    <a:lnTo>
                      <a:pt x="277" y="501"/>
                    </a:lnTo>
                    <a:lnTo>
                      <a:pt x="276" y="502"/>
                    </a:lnTo>
                    <a:lnTo>
                      <a:pt x="276" y="503"/>
                    </a:lnTo>
                    <a:lnTo>
                      <a:pt x="276" y="504"/>
                    </a:lnTo>
                    <a:lnTo>
                      <a:pt x="275" y="505"/>
                    </a:lnTo>
                    <a:lnTo>
                      <a:pt x="275" y="506"/>
                    </a:lnTo>
                    <a:lnTo>
                      <a:pt x="275" y="507"/>
                    </a:lnTo>
                    <a:lnTo>
                      <a:pt x="274" y="507"/>
                    </a:lnTo>
                    <a:lnTo>
                      <a:pt x="273" y="508"/>
                    </a:lnTo>
                    <a:lnTo>
                      <a:pt x="273" y="509"/>
                    </a:lnTo>
                    <a:lnTo>
                      <a:pt x="272" y="509"/>
                    </a:lnTo>
                    <a:lnTo>
                      <a:pt x="272" y="510"/>
                    </a:lnTo>
                    <a:lnTo>
                      <a:pt x="272" y="511"/>
                    </a:lnTo>
                    <a:lnTo>
                      <a:pt x="271" y="511"/>
                    </a:lnTo>
                    <a:lnTo>
                      <a:pt x="270" y="512"/>
                    </a:lnTo>
                    <a:lnTo>
                      <a:pt x="271" y="512"/>
                    </a:lnTo>
                    <a:lnTo>
                      <a:pt x="271" y="513"/>
                    </a:lnTo>
                    <a:lnTo>
                      <a:pt x="271" y="514"/>
                    </a:lnTo>
                    <a:lnTo>
                      <a:pt x="271" y="515"/>
                    </a:lnTo>
                    <a:lnTo>
                      <a:pt x="270" y="515"/>
                    </a:lnTo>
                    <a:lnTo>
                      <a:pt x="269" y="516"/>
                    </a:lnTo>
                    <a:lnTo>
                      <a:pt x="270" y="516"/>
                    </a:lnTo>
                    <a:lnTo>
                      <a:pt x="269" y="516"/>
                    </a:lnTo>
                    <a:lnTo>
                      <a:pt x="269" y="517"/>
                    </a:lnTo>
                    <a:lnTo>
                      <a:pt x="268" y="517"/>
                    </a:lnTo>
                    <a:lnTo>
                      <a:pt x="267" y="517"/>
                    </a:lnTo>
                    <a:lnTo>
                      <a:pt x="266" y="517"/>
                    </a:lnTo>
                    <a:lnTo>
                      <a:pt x="265" y="517"/>
                    </a:lnTo>
                    <a:lnTo>
                      <a:pt x="266" y="518"/>
                    </a:lnTo>
                    <a:lnTo>
                      <a:pt x="266" y="519"/>
                    </a:lnTo>
                    <a:lnTo>
                      <a:pt x="266" y="520"/>
                    </a:lnTo>
                    <a:lnTo>
                      <a:pt x="265" y="520"/>
                    </a:lnTo>
                    <a:lnTo>
                      <a:pt x="265" y="521"/>
                    </a:lnTo>
                    <a:lnTo>
                      <a:pt x="264" y="521"/>
                    </a:lnTo>
                    <a:lnTo>
                      <a:pt x="264" y="522"/>
                    </a:lnTo>
                    <a:lnTo>
                      <a:pt x="264" y="523"/>
                    </a:lnTo>
                    <a:lnTo>
                      <a:pt x="263" y="523"/>
                    </a:lnTo>
                    <a:lnTo>
                      <a:pt x="263" y="524"/>
                    </a:lnTo>
                    <a:lnTo>
                      <a:pt x="264" y="524"/>
                    </a:lnTo>
                    <a:lnTo>
                      <a:pt x="263" y="525"/>
                    </a:lnTo>
                    <a:lnTo>
                      <a:pt x="263" y="526"/>
                    </a:lnTo>
                    <a:lnTo>
                      <a:pt x="263" y="527"/>
                    </a:lnTo>
                    <a:lnTo>
                      <a:pt x="263" y="528"/>
                    </a:lnTo>
                    <a:lnTo>
                      <a:pt x="262" y="528"/>
                    </a:lnTo>
                    <a:lnTo>
                      <a:pt x="261" y="528"/>
                    </a:lnTo>
                    <a:lnTo>
                      <a:pt x="260" y="529"/>
                    </a:lnTo>
                    <a:lnTo>
                      <a:pt x="259" y="529"/>
                    </a:lnTo>
                    <a:lnTo>
                      <a:pt x="258" y="529"/>
                    </a:lnTo>
                    <a:lnTo>
                      <a:pt x="257" y="529"/>
                    </a:lnTo>
                    <a:lnTo>
                      <a:pt x="257" y="530"/>
                    </a:lnTo>
                    <a:lnTo>
                      <a:pt x="257" y="531"/>
                    </a:lnTo>
                    <a:lnTo>
                      <a:pt x="257" y="532"/>
                    </a:lnTo>
                    <a:lnTo>
                      <a:pt x="256" y="532"/>
                    </a:lnTo>
                    <a:lnTo>
                      <a:pt x="256" y="533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0" name="Freeform 543"/>
              <p:cNvSpPr>
                <a:spLocks/>
              </p:cNvSpPr>
              <p:nvPr/>
            </p:nvSpPr>
            <p:spPr bwMode="auto">
              <a:xfrm>
                <a:off x="2038350" y="3916363"/>
                <a:ext cx="747713" cy="757237"/>
              </a:xfrm>
              <a:custGeom>
                <a:avLst/>
                <a:gdLst>
                  <a:gd name="T0" fmla="*/ 2147483646 w 727"/>
                  <a:gd name="T1" fmla="*/ 2147483646 h 737"/>
                  <a:gd name="T2" fmla="*/ 2147483646 w 727"/>
                  <a:gd name="T3" fmla="*/ 2147483646 h 737"/>
                  <a:gd name="T4" fmla="*/ 2147483646 w 727"/>
                  <a:gd name="T5" fmla="*/ 2147483646 h 737"/>
                  <a:gd name="T6" fmla="*/ 2147483646 w 727"/>
                  <a:gd name="T7" fmla="*/ 2147483646 h 737"/>
                  <a:gd name="T8" fmla="*/ 2147483646 w 727"/>
                  <a:gd name="T9" fmla="*/ 2147483646 h 737"/>
                  <a:gd name="T10" fmla="*/ 2147483646 w 727"/>
                  <a:gd name="T11" fmla="*/ 2147483646 h 737"/>
                  <a:gd name="T12" fmla="*/ 2147483646 w 727"/>
                  <a:gd name="T13" fmla="*/ 2147483646 h 737"/>
                  <a:gd name="T14" fmla="*/ 2147483646 w 727"/>
                  <a:gd name="T15" fmla="*/ 2147483646 h 737"/>
                  <a:gd name="T16" fmla="*/ 2147483646 w 727"/>
                  <a:gd name="T17" fmla="*/ 2147483646 h 737"/>
                  <a:gd name="T18" fmla="*/ 2147483646 w 727"/>
                  <a:gd name="T19" fmla="*/ 2147483646 h 737"/>
                  <a:gd name="T20" fmla="*/ 2147483646 w 727"/>
                  <a:gd name="T21" fmla="*/ 2147483646 h 737"/>
                  <a:gd name="T22" fmla="*/ 2147483646 w 727"/>
                  <a:gd name="T23" fmla="*/ 2147483646 h 737"/>
                  <a:gd name="T24" fmla="*/ 2147483646 w 727"/>
                  <a:gd name="T25" fmla="*/ 2147483646 h 737"/>
                  <a:gd name="T26" fmla="*/ 2147483646 w 727"/>
                  <a:gd name="T27" fmla="*/ 2147483646 h 737"/>
                  <a:gd name="T28" fmla="*/ 2147483646 w 727"/>
                  <a:gd name="T29" fmla="*/ 2147483646 h 737"/>
                  <a:gd name="T30" fmla="*/ 2147483646 w 727"/>
                  <a:gd name="T31" fmla="*/ 2147483646 h 737"/>
                  <a:gd name="T32" fmla="*/ 2147483646 w 727"/>
                  <a:gd name="T33" fmla="*/ 2147483646 h 737"/>
                  <a:gd name="T34" fmla="*/ 2147483646 w 727"/>
                  <a:gd name="T35" fmla="*/ 2147483646 h 737"/>
                  <a:gd name="T36" fmla="*/ 2147483646 w 727"/>
                  <a:gd name="T37" fmla="*/ 2147483646 h 737"/>
                  <a:gd name="T38" fmla="*/ 2147483646 w 727"/>
                  <a:gd name="T39" fmla="*/ 2147483646 h 737"/>
                  <a:gd name="T40" fmla="*/ 2147483646 w 727"/>
                  <a:gd name="T41" fmla="*/ 2147483646 h 737"/>
                  <a:gd name="T42" fmla="*/ 2147483646 w 727"/>
                  <a:gd name="T43" fmla="*/ 2147483646 h 737"/>
                  <a:gd name="T44" fmla="*/ 2147483646 w 727"/>
                  <a:gd name="T45" fmla="*/ 2147483646 h 737"/>
                  <a:gd name="T46" fmla="*/ 2147483646 w 727"/>
                  <a:gd name="T47" fmla="*/ 2147483646 h 737"/>
                  <a:gd name="T48" fmla="*/ 2147483646 w 727"/>
                  <a:gd name="T49" fmla="*/ 2147483646 h 737"/>
                  <a:gd name="T50" fmla="*/ 2147483646 w 727"/>
                  <a:gd name="T51" fmla="*/ 2147483646 h 737"/>
                  <a:gd name="T52" fmla="*/ 2147483646 w 727"/>
                  <a:gd name="T53" fmla="*/ 2147483646 h 737"/>
                  <a:gd name="T54" fmla="*/ 2147483646 w 727"/>
                  <a:gd name="T55" fmla="*/ 2147483646 h 737"/>
                  <a:gd name="T56" fmla="*/ 2147483646 w 727"/>
                  <a:gd name="T57" fmla="*/ 2147483646 h 737"/>
                  <a:gd name="T58" fmla="*/ 2147483646 w 727"/>
                  <a:gd name="T59" fmla="*/ 2147483646 h 737"/>
                  <a:gd name="T60" fmla="*/ 2147483646 w 727"/>
                  <a:gd name="T61" fmla="*/ 2147483646 h 737"/>
                  <a:gd name="T62" fmla="*/ 2147483646 w 727"/>
                  <a:gd name="T63" fmla="*/ 2147483646 h 737"/>
                  <a:gd name="T64" fmla="*/ 2147483646 w 727"/>
                  <a:gd name="T65" fmla="*/ 2147483646 h 737"/>
                  <a:gd name="T66" fmla="*/ 2147483646 w 727"/>
                  <a:gd name="T67" fmla="*/ 2147483646 h 737"/>
                  <a:gd name="T68" fmla="*/ 2147483646 w 727"/>
                  <a:gd name="T69" fmla="*/ 2147483646 h 737"/>
                  <a:gd name="T70" fmla="*/ 2147483646 w 727"/>
                  <a:gd name="T71" fmla="*/ 2147483646 h 737"/>
                  <a:gd name="T72" fmla="*/ 2147483646 w 727"/>
                  <a:gd name="T73" fmla="*/ 2147483646 h 737"/>
                  <a:gd name="T74" fmla="*/ 2147483646 w 727"/>
                  <a:gd name="T75" fmla="*/ 2147483646 h 737"/>
                  <a:gd name="T76" fmla="*/ 2147483646 w 727"/>
                  <a:gd name="T77" fmla="*/ 2147483646 h 737"/>
                  <a:gd name="T78" fmla="*/ 2147483646 w 727"/>
                  <a:gd name="T79" fmla="*/ 2147483646 h 737"/>
                  <a:gd name="T80" fmla="*/ 2147483646 w 727"/>
                  <a:gd name="T81" fmla="*/ 2147483646 h 737"/>
                  <a:gd name="T82" fmla="*/ 2147483646 w 727"/>
                  <a:gd name="T83" fmla="*/ 2147483646 h 737"/>
                  <a:gd name="T84" fmla="*/ 2147483646 w 727"/>
                  <a:gd name="T85" fmla="*/ 2147483646 h 737"/>
                  <a:gd name="T86" fmla="*/ 2147483646 w 727"/>
                  <a:gd name="T87" fmla="*/ 2147483646 h 737"/>
                  <a:gd name="T88" fmla="*/ 2147483646 w 727"/>
                  <a:gd name="T89" fmla="*/ 2147483646 h 737"/>
                  <a:gd name="T90" fmla="*/ 2147483646 w 727"/>
                  <a:gd name="T91" fmla="*/ 2147483646 h 737"/>
                  <a:gd name="T92" fmla="*/ 2147483646 w 727"/>
                  <a:gd name="T93" fmla="*/ 2147483646 h 737"/>
                  <a:gd name="T94" fmla="*/ 2147483646 w 727"/>
                  <a:gd name="T95" fmla="*/ 2147483646 h 737"/>
                  <a:gd name="T96" fmla="*/ 2147483646 w 727"/>
                  <a:gd name="T97" fmla="*/ 2147483646 h 737"/>
                  <a:gd name="T98" fmla="*/ 2147483646 w 727"/>
                  <a:gd name="T99" fmla="*/ 2147483646 h 737"/>
                  <a:gd name="T100" fmla="*/ 2147483646 w 727"/>
                  <a:gd name="T101" fmla="*/ 2147483646 h 737"/>
                  <a:gd name="T102" fmla="*/ 2147483646 w 727"/>
                  <a:gd name="T103" fmla="*/ 2147483646 h 737"/>
                  <a:gd name="T104" fmla="*/ 2147483646 w 727"/>
                  <a:gd name="T105" fmla="*/ 2147483646 h 737"/>
                  <a:gd name="T106" fmla="*/ 2147483646 w 727"/>
                  <a:gd name="T107" fmla="*/ 2147483646 h 737"/>
                  <a:gd name="T108" fmla="*/ 2147483646 w 727"/>
                  <a:gd name="T109" fmla="*/ 2147483646 h 737"/>
                  <a:gd name="T110" fmla="*/ 2147483646 w 727"/>
                  <a:gd name="T111" fmla="*/ 2147483646 h 737"/>
                  <a:gd name="T112" fmla="*/ 2147483646 w 727"/>
                  <a:gd name="T113" fmla="*/ 2147483646 h 737"/>
                  <a:gd name="T114" fmla="*/ 2147483646 w 727"/>
                  <a:gd name="T115" fmla="*/ 2147483646 h 737"/>
                  <a:gd name="T116" fmla="*/ 2147483646 w 727"/>
                  <a:gd name="T117" fmla="*/ 2147483646 h 737"/>
                  <a:gd name="T118" fmla="*/ 2147483646 w 727"/>
                  <a:gd name="T119" fmla="*/ 2147483646 h 737"/>
                  <a:gd name="T120" fmla="*/ 2147483646 w 727"/>
                  <a:gd name="T121" fmla="*/ 2147483646 h 737"/>
                  <a:gd name="T122" fmla="*/ 2147483646 w 727"/>
                  <a:gd name="T123" fmla="*/ 2147483646 h 737"/>
                  <a:gd name="T124" fmla="*/ 2147483646 w 727"/>
                  <a:gd name="T125" fmla="*/ 2147483646 h 73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27"/>
                  <a:gd name="T190" fmla="*/ 0 h 737"/>
                  <a:gd name="T191" fmla="*/ 727 w 727"/>
                  <a:gd name="T192" fmla="*/ 737 h 73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27" h="737">
                    <a:moveTo>
                      <a:pt x="726" y="264"/>
                    </a:moveTo>
                    <a:lnTo>
                      <a:pt x="725" y="264"/>
                    </a:lnTo>
                    <a:lnTo>
                      <a:pt x="724" y="264"/>
                    </a:lnTo>
                    <a:lnTo>
                      <a:pt x="724" y="265"/>
                    </a:lnTo>
                    <a:lnTo>
                      <a:pt x="723" y="265"/>
                    </a:lnTo>
                    <a:lnTo>
                      <a:pt x="723" y="266"/>
                    </a:lnTo>
                    <a:lnTo>
                      <a:pt x="723" y="267"/>
                    </a:lnTo>
                    <a:lnTo>
                      <a:pt x="724" y="270"/>
                    </a:lnTo>
                    <a:lnTo>
                      <a:pt x="726" y="272"/>
                    </a:lnTo>
                    <a:lnTo>
                      <a:pt x="726" y="274"/>
                    </a:lnTo>
                    <a:lnTo>
                      <a:pt x="727" y="275"/>
                    </a:lnTo>
                    <a:lnTo>
                      <a:pt x="726" y="276"/>
                    </a:lnTo>
                    <a:lnTo>
                      <a:pt x="726" y="277"/>
                    </a:lnTo>
                    <a:lnTo>
                      <a:pt x="725" y="277"/>
                    </a:lnTo>
                    <a:lnTo>
                      <a:pt x="724" y="277"/>
                    </a:lnTo>
                    <a:lnTo>
                      <a:pt x="723" y="276"/>
                    </a:lnTo>
                    <a:lnTo>
                      <a:pt x="722" y="276"/>
                    </a:lnTo>
                    <a:lnTo>
                      <a:pt x="721" y="276"/>
                    </a:lnTo>
                    <a:lnTo>
                      <a:pt x="720" y="276"/>
                    </a:lnTo>
                    <a:lnTo>
                      <a:pt x="720" y="277"/>
                    </a:lnTo>
                    <a:lnTo>
                      <a:pt x="720" y="278"/>
                    </a:lnTo>
                    <a:lnTo>
                      <a:pt x="719" y="279"/>
                    </a:lnTo>
                    <a:lnTo>
                      <a:pt x="718" y="281"/>
                    </a:lnTo>
                    <a:lnTo>
                      <a:pt x="718" y="282"/>
                    </a:lnTo>
                    <a:lnTo>
                      <a:pt x="718" y="283"/>
                    </a:lnTo>
                    <a:lnTo>
                      <a:pt x="717" y="285"/>
                    </a:lnTo>
                    <a:lnTo>
                      <a:pt x="716" y="285"/>
                    </a:lnTo>
                    <a:lnTo>
                      <a:pt x="715" y="286"/>
                    </a:lnTo>
                    <a:lnTo>
                      <a:pt x="715" y="287"/>
                    </a:lnTo>
                    <a:lnTo>
                      <a:pt x="714" y="288"/>
                    </a:lnTo>
                    <a:lnTo>
                      <a:pt x="714" y="289"/>
                    </a:lnTo>
                    <a:lnTo>
                      <a:pt x="714" y="290"/>
                    </a:lnTo>
                    <a:lnTo>
                      <a:pt x="714" y="291"/>
                    </a:lnTo>
                    <a:lnTo>
                      <a:pt x="713" y="292"/>
                    </a:lnTo>
                    <a:lnTo>
                      <a:pt x="713" y="293"/>
                    </a:lnTo>
                    <a:lnTo>
                      <a:pt x="715" y="294"/>
                    </a:lnTo>
                    <a:lnTo>
                      <a:pt x="715" y="295"/>
                    </a:lnTo>
                    <a:lnTo>
                      <a:pt x="714" y="297"/>
                    </a:lnTo>
                    <a:lnTo>
                      <a:pt x="714" y="298"/>
                    </a:lnTo>
                    <a:lnTo>
                      <a:pt x="715" y="298"/>
                    </a:lnTo>
                    <a:lnTo>
                      <a:pt x="715" y="300"/>
                    </a:lnTo>
                    <a:lnTo>
                      <a:pt x="715" y="302"/>
                    </a:lnTo>
                    <a:lnTo>
                      <a:pt x="715" y="303"/>
                    </a:lnTo>
                    <a:lnTo>
                      <a:pt x="715" y="305"/>
                    </a:lnTo>
                    <a:lnTo>
                      <a:pt x="715" y="306"/>
                    </a:lnTo>
                    <a:lnTo>
                      <a:pt x="716" y="307"/>
                    </a:lnTo>
                    <a:lnTo>
                      <a:pt x="716" y="309"/>
                    </a:lnTo>
                    <a:lnTo>
                      <a:pt x="717" y="310"/>
                    </a:lnTo>
                    <a:lnTo>
                      <a:pt x="717" y="311"/>
                    </a:lnTo>
                    <a:lnTo>
                      <a:pt x="716" y="312"/>
                    </a:lnTo>
                    <a:lnTo>
                      <a:pt x="715" y="313"/>
                    </a:lnTo>
                    <a:lnTo>
                      <a:pt x="715" y="315"/>
                    </a:lnTo>
                    <a:lnTo>
                      <a:pt x="714" y="316"/>
                    </a:lnTo>
                    <a:lnTo>
                      <a:pt x="715" y="317"/>
                    </a:lnTo>
                    <a:lnTo>
                      <a:pt x="715" y="318"/>
                    </a:lnTo>
                    <a:lnTo>
                      <a:pt x="716" y="319"/>
                    </a:lnTo>
                    <a:lnTo>
                      <a:pt x="716" y="320"/>
                    </a:lnTo>
                    <a:lnTo>
                      <a:pt x="716" y="322"/>
                    </a:lnTo>
                    <a:lnTo>
                      <a:pt x="716" y="323"/>
                    </a:lnTo>
                    <a:lnTo>
                      <a:pt x="715" y="323"/>
                    </a:lnTo>
                    <a:lnTo>
                      <a:pt x="714" y="324"/>
                    </a:lnTo>
                    <a:lnTo>
                      <a:pt x="714" y="325"/>
                    </a:lnTo>
                    <a:lnTo>
                      <a:pt x="715" y="327"/>
                    </a:lnTo>
                    <a:lnTo>
                      <a:pt x="715" y="328"/>
                    </a:lnTo>
                    <a:lnTo>
                      <a:pt x="716" y="329"/>
                    </a:lnTo>
                    <a:lnTo>
                      <a:pt x="716" y="330"/>
                    </a:lnTo>
                    <a:lnTo>
                      <a:pt x="715" y="331"/>
                    </a:lnTo>
                    <a:lnTo>
                      <a:pt x="714" y="333"/>
                    </a:lnTo>
                    <a:lnTo>
                      <a:pt x="713" y="336"/>
                    </a:lnTo>
                    <a:lnTo>
                      <a:pt x="712" y="337"/>
                    </a:lnTo>
                    <a:lnTo>
                      <a:pt x="710" y="341"/>
                    </a:lnTo>
                    <a:lnTo>
                      <a:pt x="710" y="343"/>
                    </a:lnTo>
                    <a:lnTo>
                      <a:pt x="709" y="345"/>
                    </a:lnTo>
                    <a:lnTo>
                      <a:pt x="708" y="346"/>
                    </a:lnTo>
                    <a:lnTo>
                      <a:pt x="707" y="347"/>
                    </a:lnTo>
                    <a:lnTo>
                      <a:pt x="705" y="349"/>
                    </a:lnTo>
                    <a:lnTo>
                      <a:pt x="702" y="350"/>
                    </a:lnTo>
                    <a:lnTo>
                      <a:pt x="701" y="351"/>
                    </a:lnTo>
                    <a:lnTo>
                      <a:pt x="700" y="351"/>
                    </a:lnTo>
                    <a:lnTo>
                      <a:pt x="699" y="351"/>
                    </a:lnTo>
                    <a:lnTo>
                      <a:pt x="697" y="352"/>
                    </a:lnTo>
                    <a:lnTo>
                      <a:pt x="695" y="352"/>
                    </a:lnTo>
                    <a:lnTo>
                      <a:pt x="691" y="352"/>
                    </a:lnTo>
                    <a:lnTo>
                      <a:pt x="685" y="353"/>
                    </a:lnTo>
                    <a:lnTo>
                      <a:pt x="684" y="354"/>
                    </a:lnTo>
                    <a:lnTo>
                      <a:pt x="683" y="354"/>
                    </a:lnTo>
                    <a:lnTo>
                      <a:pt x="680" y="356"/>
                    </a:lnTo>
                    <a:lnTo>
                      <a:pt x="679" y="357"/>
                    </a:lnTo>
                    <a:lnTo>
                      <a:pt x="678" y="359"/>
                    </a:lnTo>
                    <a:lnTo>
                      <a:pt x="677" y="360"/>
                    </a:lnTo>
                    <a:lnTo>
                      <a:pt x="674" y="365"/>
                    </a:lnTo>
                    <a:lnTo>
                      <a:pt x="673" y="366"/>
                    </a:lnTo>
                    <a:lnTo>
                      <a:pt x="672" y="367"/>
                    </a:lnTo>
                    <a:lnTo>
                      <a:pt x="670" y="368"/>
                    </a:lnTo>
                    <a:lnTo>
                      <a:pt x="669" y="369"/>
                    </a:lnTo>
                    <a:lnTo>
                      <a:pt x="668" y="370"/>
                    </a:lnTo>
                    <a:lnTo>
                      <a:pt x="667" y="371"/>
                    </a:lnTo>
                    <a:lnTo>
                      <a:pt x="664" y="375"/>
                    </a:lnTo>
                    <a:lnTo>
                      <a:pt x="664" y="377"/>
                    </a:lnTo>
                    <a:lnTo>
                      <a:pt x="663" y="378"/>
                    </a:lnTo>
                    <a:lnTo>
                      <a:pt x="662" y="379"/>
                    </a:lnTo>
                    <a:lnTo>
                      <a:pt x="661" y="380"/>
                    </a:lnTo>
                    <a:lnTo>
                      <a:pt x="660" y="380"/>
                    </a:lnTo>
                    <a:lnTo>
                      <a:pt x="656" y="383"/>
                    </a:lnTo>
                    <a:lnTo>
                      <a:pt x="655" y="383"/>
                    </a:lnTo>
                    <a:lnTo>
                      <a:pt x="654" y="385"/>
                    </a:lnTo>
                    <a:lnTo>
                      <a:pt x="652" y="387"/>
                    </a:lnTo>
                    <a:lnTo>
                      <a:pt x="652" y="390"/>
                    </a:lnTo>
                    <a:lnTo>
                      <a:pt x="650" y="392"/>
                    </a:lnTo>
                    <a:lnTo>
                      <a:pt x="650" y="393"/>
                    </a:lnTo>
                    <a:lnTo>
                      <a:pt x="649" y="396"/>
                    </a:lnTo>
                    <a:lnTo>
                      <a:pt x="649" y="397"/>
                    </a:lnTo>
                    <a:lnTo>
                      <a:pt x="650" y="399"/>
                    </a:lnTo>
                    <a:lnTo>
                      <a:pt x="650" y="400"/>
                    </a:lnTo>
                    <a:lnTo>
                      <a:pt x="650" y="401"/>
                    </a:lnTo>
                    <a:lnTo>
                      <a:pt x="649" y="404"/>
                    </a:lnTo>
                    <a:lnTo>
                      <a:pt x="649" y="405"/>
                    </a:lnTo>
                    <a:lnTo>
                      <a:pt x="649" y="408"/>
                    </a:lnTo>
                    <a:lnTo>
                      <a:pt x="649" y="409"/>
                    </a:lnTo>
                    <a:lnTo>
                      <a:pt x="650" y="410"/>
                    </a:lnTo>
                    <a:lnTo>
                      <a:pt x="650" y="411"/>
                    </a:lnTo>
                    <a:lnTo>
                      <a:pt x="650" y="412"/>
                    </a:lnTo>
                    <a:lnTo>
                      <a:pt x="650" y="413"/>
                    </a:lnTo>
                    <a:lnTo>
                      <a:pt x="650" y="415"/>
                    </a:lnTo>
                    <a:lnTo>
                      <a:pt x="649" y="416"/>
                    </a:lnTo>
                    <a:lnTo>
                      <a:pt x="649" y="417"/>
                    </a:lnTo>
                    <a:lnTo>
                      <a:pt x="648" y="418"/>
                    </a:lnTo>
                    <a:lnTo>
                      <a:pt x="647" y="418"/>
                    </a:lnTo>
                    <a:lnTo>
                      <a:pt x="646" y="419"/>
                    </a:lnTo>
                    <a:lnTo>
                      <a:pt x="645" y="419"/>
                    </a:lnTo>
                    <a:lnTo>
                      <a:pt x="643" y="420"/>
                    </a:lnTo>
                    <a:lnTo>
                      <a:pt x="642" y="419"/>
                    </a:lnTo>
                    <a:lnTo>
                      <a:pt x="641" y="419"/>
                    </a:lnTo>
                    <a:lnTo>
                      <a:pt x="640" y="419"/>
                    </a:lnTo>
                    <a:lnTo>
                      <a:pt x="639" y="420"/>
                    </a:lnTo>
                    <a:lnTo>
                      <a:pt x="637" y="422"/>
                    </a:lnTo>
                    <a:lnTo>
                      <a:pt x="637" y="423"/>
                    </a:lnTo>
                    <a:lnTo>
                      <a:pt x="636" y="423"/>
                    </a:lnTo>
                    <a:lnTo>
                      <a:pt x="635" y="424"/>
                    </a:lnTo>
                    <a:lnTo>
                      <a:pt x="634" y="426"/>
                    </a:lnTo>
                    <a:lnTo>
                      <a:pt x="634" y="427"/>
                    </a:lnTo>
                    <a:lnTo>
                      <a:pt x="634" y="429"/>
                    </a:lnTo>
                    <a:lnTo>
                      <a:pt x="633" y="430"/>
                    </a:lnTo>
                    <a:lnTo>
                      <a:pt x="632" y="432"/>
                    </a:lnTo>
                    <a:lnTo>
                      <a:pt x="632" y="433"/>
                    </a:lnTo>
                    <a:lnTo>
                      <a:pt x="631" y="433"/>
                    </a:lnTo>
                    <a:lnTo>
                      <a:pt x="630" y="433"/>
                    </a:lnTo>
                    <a:lnTo>
                      <a:pt x="630" y="434"/>
                    </a:lnTo>
                    <a:lnTo>
                      <a:pt x="629" y="435"/>
                    </a:lnTo>
                    <a:lnTo>
                      <a:pt x="628" y="435"/>
                    </a:lnTo>
                    <a:lnTo>
                      <a:pt x="626" y="436"/>
                    </a:lnTo>
                    <a:lnTo>
                      <a:pt x="625" y="435"/>
                    </a:lnTo>
                    <a:lnTo>
                      <a:pt x="624" y="435"/>
                    </a:lnTo>
                    <a:lnTo>
                      <a:pt x="623" y="436"/>
                    </a:lnTo>
                    <a:lnTo>
                      <a:pt x="623" y="437"/>
                    </a:lnTo>
                    <a:lnTo>
                      <a:pt x="623" y="441"/>
                    </a:lnTo>
                    <a:lnTo>
                      <a:pt x="622" y="442"/>
                    </a:lnTo>
                    <a:lnTo>
                      <a:pt x="623" y="444"/>
                    </a:lnTo>
                    <a:lnTo>
                      <a:pt x="624" y="446"/>
                    </a:lnTo>
                    <a:lnTo>
                      <a:pt x="624" y="447"/>
                    </a:lnTo>
                    <a:lnTo>
                      <a:pt x="624" y="448"/>
                    </a:lnTo>
                    <a:lnTo>
                      <a:pt x="624" y="449"/>
                    </a:lnTo>
                    <a:lnTo>
                      <a:pt x="624" y="450"/>
                    </a:lnTo>
                    <a:lnTo>
                      <a:pt x="624" y="452"/>
                    </a:lnTo>
                    <a:lnTo>
                      <a:pt x="623" y="455"/>
                    </a:lnTo>
                    <a:lnTo>
                      <a:pt x="623" y="457"/>
                    </a:lnTo>
                    <a:lnTo>
                      <a:pt x="623" y="458"/>
                    </a:lnTo>
                    <a:lnTo>
                      <a:pt x="623" y="459"/>
                    </a:lnTo>
                    <a:lnTo>
                      <a:pt x="621" y="460"/>
                    </a:lnTo>
                    <a:lnTo>
                      <a:pt x="619" y="462"/>
                    </a:lnTo>
                    <a:lnTo>
                      <a:pt x="618" y="464"/>
                    </a:lnTo>
                    <a:lnTo>
                      <a:pt x="617" y="465"/>
                    </a:lnTo>
                    <a:lnTo>
                      <a:pt x="617" y="466"/>
                    </a:lnTo>
                    <a:lnTo>
                      <a:pt x="617" y="468"/>
                    </a:lnTo>
                    <a:lnTo>
                      <a:pt x="616" y="470"/>
                    </a:lnTo>
                    <a:lnTo>
                      <a:pt x="615" y="470"/>
                    </a:lnTo>
                    <a:lnTo>
                      <a:pt x="615" y="471"/>
                    </a:lnTo>
                    <a:lnTo>
                      <a:pt x="614" y="471"/>
                    </a:lnTo>
                    <a:lnTo>
                      <a:pt x="613" y="472"/>
                    </a:lnTo>
                    <a:lnTo>
                      <a:pt x="612" y="474"/>
                    </a:lnTo>
                    <a:lnTo>
                      <a:pt x="609" y="476"/>
                    </a:lnTo>
                    <a:lnTo>
                      <a:pt x="607" y="475"/>
                    </a:lnTo>
                    <a:lnTo>
                      <a:pt x="605" y="475"/>
                    </a:lnTo>
                    <a:lnTo>
                      <a:pt x="605" y="474"/>
                    </a:lnTo>
                    <a:lnTo>
                      <a:pt x="603" y="474"/>
                    </a:lnTo>
                    <a:lnTo>
                      <a:pt x="602" y="474"/>
                    </a:lnTo>
                    <a:lnTo>
                      <a:pt x="601" y="475"/>
                    </a:lnTo>
                    <a:lnTo>
                      <a:pt x="601" y="476"/>
                    </a:lnTo>
                    <a:lnTo>
                      <a:pt x="600" y="477"/>
                    </a:lnTo>
                    <a:lnTo>
                      <a:pt x="599" y="478"/>
                    </a:lnTo>
                    <a:lnTo>
                      <a:pt x="598" y="479"/>
                    </a:lnTo>
                    <a:lnTo>
                      <a:pt x="598" y="480"/>
                    </a:lnTo>
                    <a:lnTo>
                      <a:pt x="598" y="481"/>
                    </a:lnTo>
                    <a:lnTo>
                      <a:pt x="599" y="481"/>
                    </a:lnTo>
                    <a:lnTo>
                      <a:pt x="599" y="482"/>
                    </a:lnTo>
                    <a:lnTo>
                      <a:pt x="600" y="483"/>
                    </a:lnTo>
                    <a:lnTo>
                      <a:pt x="601" y="484"/>
                    </a:lnTo>
                    <a:lnTo>
                      <a:pt x="602" y="486"/>
                    </a:lnTo>
                    <a:lnTo>
                      <a:pt x="602" y="487"/>
                    </a:lnTo>
                    <a:lnTo>
                      <a:pt x="603" y="488"/>
                    </a:lnTo>
                    <a:lnTo>
                      <a:pt x="603" y="489"/>
                    </a:lnTo>
                    <a:lnTo>
                      <a:pt x="603" y="490"/>
                    </a:lnTo>
                    <a:lnTo>
                      <a:pt x="603" y="491"/>
                    </a:lnTo>
                    <a:lnTo>
                      <a:pt x="602" y="492"/>
                    </a:lnTo>
                    <a:lnTo>
                      <a:pt x="601" y="495"/>
                    </a:lnTo>
                    <a:lnTo>
                      <a:pt x="600" y="496"/>
                    </a:lnTo>
                    <a:lnTo>
                      <a:pt x="600" y="497"/>
                    </a:lnTo>
                    <a:lnTo>
                      <a:pt x="598" y="498"/>
                    </a:lnTo>
                    <a:lnTo>
                      <a:pt x="598" y="499"/>
                    </a:lnTo>
                    <a:lnTo>
                      <a:pt x="597" y="500"/>
                    </a:lnTo>
                    <a:lnTo>
                      <a:pt x="596" y="500"/>
                    </a:lnTo>
                    <a:lnTo>
                      <a:pt x="595" y="500"/>
                    </a:lnTo>
                    <a:lnTo>
                      <a:pt x="594" y="500"/>
                    </a:lnTo>
                    <a:lnTo>
                      <a:pt x="593" y="501"/>
                    </a:lnTo>
                    <a:lnTo>
                      <a:pt x="592" y="502"/>
                    </a:lnTo>
                    <a:lnTo>
                      <a:pt x="591" y="502"/>
                    </a:lnTo>
                    <a:lnTo>
                      <a:pt x="590" y="504"/>
                    </a:lnTo>
                    <a:lnTo>
                      <a:pt x="589" y="506"/>
                    </a:lnTo>
                    <a:lnTo>
                      <a:pt x="589" y="507"/>
                    </a:lnTo>
                    <a:lnTo>
                      <a:pt x="589" y="508"/>
                    </a:lnTo>
                    <a:lnTo>
                      <a:pt x="588" y="510"/>
                    </a:lnTo>
                    <a:lnTo>
                      <a:pt x="586" y="511"/>
                    </a:lnTo>
                    <a:lnTo>
                      <a:pt x="584" y="513"/>
                    </a:lnTo>
                    <a:lnTo>
                      <a:pt x="583" y="514"/>
                    </a:lnTo>
                    <a:lnTo>
                      <a:pt x="582" y="515"/>
                    </a:lnTo>
                    <a:lnTo>
                      <a:pt x="581" y="516"/>
                    </a:lnTo>
                    <a:lnTo>
                      <a:pt x="580" y="517"/>
                    </a:lnTo>
                    <a:lnTo>
                      <a:pt x="579" y="517"/>
                    </a:lnTo>
                    <a:lnTo>
                      <a:pt x="578" y="518"/>
                    </a:lnTo>
                    <a:lnTo>
                      <a:pt x="577" y="519"/>
                    </a:lnTo>
                    <a:lnTo>
                      <a:pt x="576" y="520"/>
                    </a:lnTo>
                    <a:lnTo>
                      <a:pt x="575" y="521"/>
                    </a:lnTo>
                    <a:lnTo>
                      <a:pt x="575" y="522"/>
                    </a:lnTo>
                    <a:lnTo>
                      <a:pt x="574" y="525"/>
                    </a:lnTo>
                    <a:lnTo>
                      <a:pt x="574" y="526"/>
                    </a:lnTo>
                    <a:lnTo>
                      <a:pt x="573" y="528"/>
                    </a:lnTo>
                    <a:lnTo>
                      <a:pt x="572" y="530"/>
                    </a:lnTo>
                    <a:lnTo>
                      <a:pt x="572" y="532"/>
                    </a:lnTo>
                    <a:lnTo>
                      <a:pt x="571" y="534"/>
                    </a:lnTo>
                    <a:lnTo>
                      <a:pt x="569" y="535"/>
                    </a:lnTo>
                    <a:lnTo>
                      <a:pt x="569" y="536"/>
                    </a:lnTo>
                    <a:lnTo>
                      <a:pt x="567" y="537"/>
                    </a:lnTo>
                    <a:lnTo>
                      <a:pt x="566" y="538"/>
                    </a:lnTo>
                    <a:lnTo>
                      <a:pt x="565" y="540"/>
                    </a:lnTo>
                    <a:lnTo>
                      <a:pt x="564" y="541"/>
                    </a:lnTo>
                    <a:lnTo>
                      <a:pt x="563" y="542"/>
                    </a:lnTo>
                    <a:lnTo>
                      <a:pt x="562" y="543"/>
                    </a:lnTo>
                    <a:lnTo>
                      <a:pt x="561" y="544"/>
                    </a:lnTo>
                    <a:lnTo>
                      <a:pt x="560" y="544"/>
                    </a:lnTo>
                    <a:lnTo>
                      <a:pt x="558" y="546"/>
                    </a:lnTo>
                    <a:lnTo>
                      <a:pt x="557" y="547"/>
                    </a:lnTo>
                    <a:lnTo>
                      <a:pt x="557" y="548"/>
                    </a:lnTo>
                    <a:lnTo>
                      <a:pt x="555" y="549"/>
                    </a:lnTo>
                    <a:lnTo>
                      <a:pt x="555" y="548"/>
                    </a:lnTo>
                    <a:lnTo>
                      <a:pt x="554" y="549"/>
                    </a:lnTo>
                    <a:lnTo>
                      <a:pt x="553" y="549"/>
                    </a:lnTo>
                    <a:lnTo>
                      <a:pt x="551" y="550"/>
                    </a:lnTo>
                    <a:lnTo>
                      <a:pt x="549" y="551"/>
                    </a:lnTo>
                    <a:lnTo>
                      <a:pt x="548" y="551"/>
                    </a:lnTo>
                    <a:lnTo>
                      <a:pt x="547" y="551"/>
                    </a:lnTo>
                    <a:lnTo>
                      <a:pt x="546" y="553"/>
                    </a:lnTo>
                    <a:lnTo>
                      <a:pt x="543" y="554"/>
                    </a:lnTo>
                    <a:lnTo>
                      <a:pt x="542" y="554"/>
                    </a:lnTo>
                    <a:lnTo>
                      <a:pt x="542" y="555"/>
                    </a:lnTo>
                    <a:lnTo>
                      <a:pt x="541" y="556"/>
                    </a:lnTo>
                    <a:lnTo>
                      <a:pt x="540" y="556"/>
                    </a:lnTo>
                    <a:lnTo>
                      <a:pt x="539" y="556"/>
                    </a:lnTo>
                    <a:lnTo>
                      <a:pt x="538" y="557"/>
                    </a:lnTo>
                    <a:lnTo>
                      <a:pt x="537" y="557"/>
                    </a:lnTo>
                    <a:lnTo>
                      <a:pt x="536" y="557"/>
                    </a:lnTo>
                    <a:lnTo>
                      <a:pt x="535" y="558"/>
                    </a:lnTo>
                    <a:lnTo>
                      <a:pt x="534" y="558"/>
                    </a:lnTo>
                    <a:lnTo>
                      <a:pt x="533" y="559"/>
                    </a:lnTo>
                    <a:lnTo>
                      <a:pt x="531" y="560"/>
                    </a:lnTo>
                    <a:lnTo>
                      <a:pt x="529" y="561"/>
                    </a:lnTo>
                    <a:lnTo>
                      <a:pt x="528" y="562"/>
                    </a:lnTo>
                    <a:lnTo>
                      <a:pt x="527" y="563"/>
                    </a:lnTo>
                    <a:lnTo>
                      <a:pt x="526" y="563"/>
                    </a:lnTo>
                    <a:lnTo>
                      <a:pt x="525" y="564"/>
                    </a:lnTo>
                    <a:lnTo>
                      <a:pt x="524" y="565"/>
                    </a:lnTo>
                    <a:lnTo>
                      <a:pt x="523" y="566"/>
                    </a:lnTo>
                    <a:lnTo>
                      <a:pt x="522" y="566"/>
                    </a:lnTo>
                    <a:lnTo>
                      <a:pt x="521" y="567"/>
                    </a:lnTo>
                    <a:lnTo>
                      <a:pt x="521" y="568"/>
                    </a:lnTo>
                    <a:lnTo>
                      <a:pt x="520" y="569"/>
                    </a:lnTo>
                    <a:lnTo>
                      <a:pt x="519" y="570"/>
                    </a:lnTo>
                    <a:lnTo>
                      <a:pt x="516" y="571"/>
                    </a:lnTo>
                    <a:lnTo>
                      <a:pt x="515" y="572"/>
                    </a:lnTo>
                    <a:lnTo>
                      <a:pt x="514" y="572"/>
                    </a:lnTo>
                    <a:lnTo>
                      <a:pt x="511" y="573"/>
                    </a:lnTo>
                    <a:lnTo>
                      <a:pt x="506" y="574"/>
                    </a:lnTo>
                    <a:lnTo>
                      <a:pt x="505" y="575"/>
                    </a:lnTo>
                    <a:lnTo>
                      <a:pt x="505" y="577"/>
                    </a:lnTo>
                    <a:lnTo>
                      <a:pt x="504" y="577"/>
                    </a:lnTo>
                    <a:lnTo>
                      <a:pt x="504" y="578"/>
                    </a:lnTo>
                    <a:lnTo>
                      <a:pt x="503" y="578"/>
                    </a:lnTo>
                    <a:lnTo>
                      <a:pt x="501" y="578"/>
                    </a:lnTo>
                    <a:lnTo>
                      <a:pt x="499" y="579"/>
                    </a:lnTo>
                    <a:lnTo>
                      <a:pt x="498" y="580"/>
                    </a:lnTo>
                    <a:lnTo>
                      <a:pt x="496" y="582"/>
                    </a:lnTo>
                    <a:lnTo>
                      <a:pt x="495" y="584"/>
                    </a:lnTo>
                    <a:lnTo>
                      <a:pt x="494" y="585"/>
                    </a:lnTo>
                    <a:lnTo>
                      <a:pt x="494" y="586"/>
                    </a:lnTo>
                    <a:lnTo>
                      <a:pt x="494" y="587"/>
                    </a:lnTo>
                    <a:lnTo>
                      <a:pt x="494" y="588"/>
                    </a:lnTo>
                    <a:lnTo>
                      <a:pt x="493" y="589"/>
                    </a:lnTo>
                    <a:lnTo>
                      <a:pt x="492" y="592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89" y="595"/>
                    </a:lnTo>
                    <a:lnTo>
                      <a:pt x="488" y="595"/>
                    </a:lnTo>
                    <a:lnTo>
                      <a:pt x="486" y="598"/>
                    </a:lnTo>
                    <a:lnTo>
                      <a:pt x="485" y="599"/>
                    </a:lnTo>
                    <a:lnTo>
                      <a:pt x="483" y="599"/>
                    </a:lnTo>
                    <a:lnTo>
                      <a:pt x="482" y="599"/>
                    </a:lnTo>
                    <a:lnTo>
                      <a:pt x="481" y="599"/>
                    </a:lnTo>
                    <a:lnTo>
                      <a:pt x="480" y="599"/>
                    </a:lnTo>
                    <a:lnTo>
                      <a:pt x="476" y="601"/>
                    </a:lnTo>
                    <a:lnTo>
                      <a:pt x="472" y="602"/>
                    </a:lnTo>
                    <a:lnTo>
                      <a:pt x="471" y="603"/>
                    </a:lnTo>
                    <a:lnTo>
                      <a:pt x="469" y="603"/>
                    </a:lnTo>
                    <a:lnTo>
                      <a:pt x="469" y="604"/>
                    </a:lnTo>
                    <a:lnTo>
                      <a:pt x="468" y="605"/>
                    </a:lnTo>
                    <a:lnTo>
                      <a:pt x="467" y="606"/>
                    </a:lnTo>
                    <a:lnTo>
                      <a:pt x="465" y="606"/>
                    </a:lnTo>
                    <a:lnTo>
                      <a:pt x="464" y="606"/>
                    </a:lnTo>
                    <a:lnTo>
                      <a:pt x="464" y="607"/>
                    </a:lnTo>
                    <a:lnTo>
                      <a:pt x="463" y="608"/>
                    </a:lnTo>
                    <a:lnTo>
                      <a:pt x="462" y="608"/>
                    </a:lnTo>
                    <a:lnTo>
                      <a:pt x="461" y="609"/>
                    </a:lnTo>
                    <a:lnTo>
                      <a:pt x="460" y="611"/>
                    </a:lnTo>
                    <a:lnTo>
                      <a:pt x="457" y="612"/>
                    </a:lnTo>
                    <a:lnTo>
                      <a:pt x="456" y="612"/>
                    </a:lnTo>
                    <a:lnTo>
                      <a:pt x="455" y="613"/>
                    </a:lnTo>
                    <a:lnTo>
                      <a:pt x="454" y="613"/>
                    </a:lnTo>
                    <a:lnTo>
                      <a:pt x="452" y="614"/>
                    </a:lnTo>
                    <a:lnTo>
                      <a:pt x="451" y="615"/>
                    </a:lnTo>
                    <a:lnTo>
                      <a:pt x="451" y="616"/>
                    </a:lnTo>
                    <a:lnTo>
                      <a:pt x="450" y="616"/>
                    </a:lnTo>
                    <a:lnTo>
                      <a:pt x="449" y="616"/>
                    </a:lnTo>
                    <a:lnTo>
                      <a:pt x="448" y="618"/>
                    </a:lnTo>
                    <a:lnTo>
                      <a:pt x="446" y="620"/>
                    </a:lnTo>
                    <a:lnTo>
                      <a:pt x="446" y="621"/>
                    </a:lnTo>
                    <a:lnTo>
                      <a:pt x="445" y="621"/>
                    </a:lnTo>
                    <a:lnTo>
                      <a:pt x="443" y="622"/>
                    </a:lnTo>
                    <a:lnTo>
                      <a:pt x="441" y="626"/>
                    </a:lnTo>
                    <a:lnTo>
                      <a:pt x="441" y="627"/>
                    </a:lnTo>
                    <a:lnTo>
                      <a:pt x="441" y="628"/>
                    </a:lnTo>
                    <a:lnTo>
                      <a:pt x="441" y="629"/>
                    </a:lnTo>
                    <a:lnTo>
                      <a:pt x="441" y="630"/>
                    </a:lnTo>
                    <a:lnTo>
                      <a:pt x="441" y="633"/>
                    </a:lnTo>
                    <a:lnTo>
                      <a:pt x="441" y="634"/>
                    </a:lnTo>
                    <a:lnTo>
                      <a:pt x="440" y="637"/>
                    </a:lnTo>
                    <a:lnTo>
                      <a:pt x="440" y="638"/>
                    </a:lnTo>
                    <a:lnTo>
                      <a:pt x="440" y="639"/>
                    </a:lnTo>
                    <a:lnTo>
                      <a:pt x="439" y="640"/>
                    </a:lnTo>
                    <a:lnTo>
                      <a:pt x="438" y="641"/>
                    </a:lnTo>
                    <a:lnTo>
                      <a:pt x="438" y="642"/>
                    </a:lnTo>
                    <a:lnTo>
                      <a:pt x="438" y="643"/>
                    </a:lnTo>
                    <a:lnTo>
                      <a:pt x="436" y="645"/>
                    </a:lnTo>
                    <a:lnTo>
                      <a:pt x="435" y="646"/>
                    </a:lnTo>
                    <a:lnTo>
                      <a:pt x="435" y="647"/>
                    </a:lnTo>
                    <a:lnTo>
                      <a:pt x="434" y="649"/>
                    </a:lnTo>
                    <a:lnTo>
                      <a:pt x="433" y="652"/>
                    </a:lnTo>
                    <a:lnTo>
                      <a:pt x="433" y="654"/>
                    </a:lnTo>
                    <a:lnTo>
                      <a:pt x="432" y="656"/>
                    </a:lnTo>
                    <a:lnTo>
                      <a:pt x="429" y="661"/>
                    </a:lnTo>
                    <a:lnTo>
                      <a:pt x="428" y="662"/>
                    </a:lnTo>
                    <a:lnTo>
                      <a:pt x="427" y="663"/>
                    </a:lnTo>
                    <a:lnTo>
                      <a:pt x="427" y="664"/>
                    </a:lnTo>
                    <a:lnTo>
                      <a:pt x="426" y="664"/>
                    </a:lnTo>
                    <a:lnTo>
                      <a:pt x="426" y="665"/>
                    </a:lnTo>
                    <a:lnTo>
                      <a:pt x="425" y="665"/>
                    </a:lnTo>
                    <a:lnTo>
                      <a:pt x="424" y="665"/>
                    </a:lnTo>
                    <a:lnTo>
                      <a:pt x="423" y="666"/>
                    </a:lnTo>
                    <a:lnTo>
                      <a:pt x="421" y="666"/>
                    </a:lnTo>
                    <a:lnTo>
                      <a:pt x="417" y="668"/>
                    </a:lnTo>
                    <a:lnTo>
                      <a:pt x="415" y="669"/>
                    </a:lnTo>
                    <a:lnTo>
                      <a:pt x="413" y="670"/>
                    </a:lnTo>
                    <a:lnTo>
                      <a:pt x="412" y="671"/>
                    </a:lnTo>
                    <a:lnTo>
                      <a:pt x="410" y="672"/>
                    </a:lnTo>
                    <a:lnTo>
                      <a:pt x="409" y="672"/>
                    </a:lnTo>
                    <a:lnTo>
                      <a:pt x="407" y="672"/>
                    </a:lnTo>
                    <a:lnTo>
                      <a:pt x="407" y="671"/>
                    </a:lnTo>
                    <a:lnTo>
                      <a:pt x="406" y="672"/>
                    </a:lnTo>
                    <a:lnTo>
                      <a:pt x="405" y="673"/>
                    </a:lnTo>
                    <a:lnTo>
                      <a:pt x="404" y="674"/>
                    </a:lnTo>
                    <a:lnTo>
                      <a:pt x="403" y="677"/>
                    </a:lnTo>
                    <a:lnTo>
                      <a:pt x="402" y="679"/>
                    </a:lnTo>
                    <a:lnTo>
                      <a:pt x="402" y="680"/>
                    </a:lnTo>
                    <a:lnTo>
                      <a:pt x="402" y="683"/>
                    </a:lnTo>
                    <a:lnTo>
                      <a:pt x="401" y="684"/>
                    </a:lnTo>
                    <a:lnTo>
                      <a:pt x="401" y="685"/>
                    </a:lnTo>
                    <a:lnTo>
                      <a:pt x="400" y="686"/>
                    </a:lnTo>
                    <a:lnTo>
                      <a:pt x="400" y="688"/>
                    </a:lnTo>
                    <a:lnTo>
                      <a:pt x="400" y="689"/>
                    </a:lnTo>
                    <a:lnTo>
                      <a:pt x="399" y="690"/>
                    </a:lnTo>
                    <a:lnTo>
                      <a:pt x="399" y="691"/>
                    </a:lnTo>
                    <a:lnTo>
                      <a:pt x="399" y="692"/>
                    </a:lnTo>
                    <a:lnTo>
                      <a:pt x="399" y="693"/>
                    </a:lnTo>
                    <a:lnTo>
                      <a:pt x="398" y="694"/>
                    </a:lnTo>
                    <a:lnTo>
                      <a:pt x="397" y="695"/>
                    </a:lnTo>
                    <a:lnTo>
                      <a:pt x="397" y="697"/>
                    </a:lnTo>
                    <a:lnTo>
                      <a:pt x="397" y="700"/>
                    </a:lnTo>
                    <a:lnTo>
                      <a:pt x="397" y="701"/>
                    </a:lnTo>
                    <a:lnTo>
                      <a:pt x="396" y="702"/>
                    </a:lnTo>
                    <a:lnTo>
                      <a:pt x="396" y="703"/>
                    </a:lnTo>
                    <a:lnTo>
                      <a:pt x="395" y="703"/>
                    </a:lnTo>
                    <a:lnTo>
                      <a:pt x="395" y="704"/>
                    </a:lnTo>
                    <a:lnTo>
                      <a:pt x="395" y="705"/>
                    </a:lnTo>
                    <a:lnTo>
                      <a:pt x="394" y="705"/>
                    </a:lnTo>
                    <a:lnTo>
                      <a:pt x="394" y="707"/>
                    </a:lnTo>
                    <a:lnTo>
                      <a:pt x="393" y="709"/>
                    </a:lnTo>
                    <a:lnTo>
                      <a:pt x="393" y="711"/>
                    </a:lnTo>
                    <a:lnTo>
                      <a:pt x="393" y="712"/>
                    </a:lnTo>
                    <a:lnTo>
                      <a:pt x="393" y="713"/>
                    </a:lnTo>
                    <a:lnTo>
                      <a:pt x="393" y="714"/>
                    </a:lnTo>
                    <a:lnTo>
                      <a:pt x="393" y="715"/>
                    </a:lnTo>
                    <a:lnTo>
                      <a:pt x="393" y="716"/>
                    </a:lnTo>
                    <a:lnTo>
                      <a:pt x="393" y="718"/>
                    </a:lnTo>
                    <a:lnTo>
                      <a:pt x="393" y="719"/>
                    </a:lnTo>
                    <a:lnTo>
                      <a:pt x="393" y="720"/>
                    </a:lnTo>
                    <a:lnTo>
                      <a:pt x="391" y="725"/>
                    </a:lnTo>
                    <a:lnTo>
                      <a:pt x="390" y="726"/>
                    </a:lnTo>
                    <a:lnTo>
                      <a:pt x="389" y="727"/>
                    </a:lnTo>
                    <a:lnTo>
                      <a:pt x="389" y="728"/>
                    </a:lnTo>
                    <a:lnTo>
                      <a:pt x="388" y="728"/>
                    </a:lnTo>
                    <a:lnTo>
                      <a:pt x="387" y="729"/>
                    </a:lnTo>
                    <a:lnTo>
                      <a:pt x="386" y="729"/>
                    </a:lnTo>
                    <a:lnTo>
                      <a:pt x="384" y="730"/>
                    </a:lnTo>
                    <a:lnTo>
                      <a:pt x="381" y="732"/>
                    </a:lnTo>
                    <a:lnTo>
                      <a:pt x="380" y="733"/>
                    </a:lnTo>
                    <a:lnTo>
                      <a:pt x="379" y="734"/>
                    </a:lnTo>
                    <a:lnTo>
                      <a:pt x="378" y="735"/>
                    </a:lnTo>
                    <a:lnTo>
                      <a:pt x="376" y="735"/>
                    </a:lnTo>
                    <a:lnTo>
                      <a:pt x="376" y="736"/>
                    </a:lnTo>
                    <a:lnTo>
                      <a:pt x="375" y="736"/>
                    </a:lnTo>
                    <a:lnTo>
                      <a:pt x="374" y="736"/>
                    </a:lnTo>
                    <a:lnTo>
                      <a:pt x="373" y="737"/>
                    </a:lnTo>
                    <a:lnTo>
                      <a:pt x="372" y="737"/>
                    </a:lnTo>
                    <a:lnTo>
                      <a:pt x="372" y="736"/>
                    </a:lnTo>
                    <a:lnTo>
                      <a:pt x="371" y="735"/>
                    </a:lnTo>
                    <a:lnTo>
                      <a:pt x="370" y="734"/>
                    </a:lnTo>
                    <a:lnTo>
                      <a:pt x="370" y="733"/>
                    </a:lnTo>
                    <a:lnTo>
                      <a:pt x="370" y="732"/>
                    </a:lnTo>
                    <a:lnTo>
                      <a:pt x="369" y="732"/>
                    </a:lnTo>
                    <a:lnTo>
                      <a:pt x="369" y="731"/>
                    </a:lnTo>
                    <a:lnTo>
                      <a:pt x="370" y="730"/>
                    </a:lnTo>
                    <a:lnTo>
                      <a:pt x="369" y="730"/>
                    </a:lnTo>
                    <a:lnTo>
                      <a:pt x="368" y="730"/>
                    </a:lnTo>
                    <a:lnTo>
                      <a:pt x="367" y="730"/>
                    </a:lnTo>
                    <a:lnTo>
                      <a:pt x="366" y="730"/>
                    </a:lnTo>
                    <a:lnTo>
                      <a:pt x="366" y="729"/>
                    </a:lnTo>
                    <a:lnTo>
                      <a:pt x="365" y="728"/>
                    </a:lnTo>
                    <a:lnTo>
                      <a:pt x="364" y="728"/>
                    </a:lnTo>
                    <a:lnTo>
                      <a:pt x="363" y="727"/>
                    </a:lnTo>
                    <a:lnTo>
                      <a:pt x="363" y="726"/>
                    </a:lnTo>
                    <a:lnTo>
                      <a:pt x="362" y="725"/>
                    </a:lnTo>
                    <a:lnTo>
                      <a:pt x="361" y="725"/>
                    </a:lnTo>
                    <a:lnTo>
                      <a:pt x="361" y="724"/>
                    </a:lnTo>
                    <a:lnTo>
                      <a:pt x="360" y="723"/>
                    </a:lnTo>
                    <a:lnTo>
                      <a:pt x="360" y="721"/>
                    </a:lnTo>
                    <a:lnTo>
                      <a:pt x="360" y="720"/>
                    </a:lnTo>
                    <a:lnTo>
                      <a:pt x="359" y="720"/>
                    </a:lnTo>
                    <a:lnTo>
                      <a:pt x="359" y="719"/>
                    </a:lnTo>
                    <a:lnTo>
                      <a:pt x="358" y="718"/>
                    </a:lnTo>
                    <a:lnTo>
                      <a:pt x="355" y="718"/>
                    </a:lnTo>
                    <a:lnTo>
                      <a:pt x="354" y="718"/>
                    </a:lnTo>
                    <a:lnTo>
                      <a:pt x="353" y="717"/>
                    </a:lnTo>
                    <a:lnTo>
                      <a:pt x="353" y="716"/>
                    </a:lnTo>
                    <a:lnTo>
                      <a:pt x="352" y="716"/>
                    </a:lnTo>
                    <a:lnTo>
                      <a:pt x="351" y="716"/>
                    </a:lnTo>
                    <a:lnTo>
                      <a:pt x="350" y="715"/>
                    </a:lnTo>
                    <a:lnTo>
                      <a:pt x="349" y="715"/>
                    </a:lnTo>
                    <a:lnTo>
                      <a:pt x="348" y="715"/>
                    </a:lnTo>
                    <a:lnTo>
                      <a:pt x="347" y="715"/>
                    </a:lnTo>
                    <a:lnTo>
                      <a:pt x="346" y="715"/>
                    </a:lnTo>
                    <a:lnTo>
                      <a:pt x="346" y="714"/>
                    </a:lnTo>
                    <a:lnTo>
                      <a:pt x="346" y="713"/>
                    </a:lnTo>
                    <a:lnTo>
                      <a:pt x="345" y="712"/>
                    </a:lnTo>
                    <a:lnTo>
                      <a:pt x="345" y="711"/>
                    </a:lnTo>
                    <a:lnTo>
                      <a:pt x="344" y="711"/>
                    </a:lnTo>
                    <a:lnTo>
                      <a:pt x="344" y="712"/>
                    </a:lnTo>
                    <a:lnTo>
                      <a:pt x="343" y="712"/>
                    </a:lnTo>
                    <a:lnTo>
                      <a:pt x="343" y="713"/>
                    </a:lnTo>
                    <a:lnTo>
                      <a:pt x="342" y="713"/>
                    </a:lnTo>
                    <a:lnTo>
                      <a:pt x="341" y="711"/>
                    </a:lnTo>
                    <a:lnTo>
                      <a:pt x="340" y="710"/>
                    </a:lnTo>
                    <a:lnTo>
                      <a:pt x="339" y="710"/>
                    </a:lnTo>
                    <a:lnTo>
                      <a:pt x="338" y="711"/>
                    </a:lnTo>
                    <a:lnTo>
                      <a:pt x="338" y="709"/>
                    </a:lnTo>
                    <a:lnTo>
                      <a:pt x="337" y="709"/>
                    </a:lnTo>
                    <a:lnTo>
                      <a:pt x="336" y="708"/>
                    </a:lnTo>
                    <a:lnTo>
                      <a:pt x="335" y="709"/>
                    </a:lnTo>
                    <a:lnTo>
                      <a:pt x="335" y="710"/>
                    </a:lnTo>
                    <a:lnTo>
                      <a:pt x="334" y="710"/>
                    </a:lnTo>
                    <a:lnTo>
                      <a:pt x="333" y="711"/>
                    </a:lnTo>
                    <a:lnTo>
                      <a:pt x="333" y="713"/>
                    </a:lnTo>
                    <a:lnTo>
                      <a:pt x="333" y="714"/>
                    </a:lnTo>
                    <a:lnTo>
                      <a:pt x="332" y="713"/>
                    </a:lnTo>
                    <a:lnTo>
                      <a:pt x="332" y="714"/>
                    </a:lnTo>
                    <a:lnTo>
                      <a:pt x="331" y="714"/>
                    </a:lnTo>
                    <a:lnTo>
                      <a:pt x="330" y="714"/>
                    </a:lnTo>
                    <a:lnTo>
                      <a:pt x="329" y="714"/>
                    </a:lnTo>
                    <a:lnTo>
                      <a:pt x="328" y="713"/>
                    </a:lnTo>
                    <a:lnTo>
                      <a:pt x="327" y="713"/>
                    </a:lnTo>
                    <a:lnTo>
                      <a:pt x="327" y="714"/>
                    </a:lnTo>
                    <a:lnTo>
                      <a:pt x="326" y="713"/>
                    </a:lnTo>
                    <a:lnTo>
                      <a:pt x="326" y="714"/>
                    </a:lnTo>
                    <a:lnTo>
                      <a:pt x="325" y="714"/>
                    </a:lnTo>
                    <a:lnTo>
                      <a:pt x="324" y="714"/>
                    </a:lnTo>
                    <a:lnTo>
                      <a:pt x="323" y="715"/>
                    </a:lnTo>
                    <a:lnTo>
                      <a:pt x="322" y="716"/>
                    </a:lnTo>
                    <a:lnTo>
                      <a:pt x="321" y="716"/>
                    </a:lnTo>
                    <a:lnTo>
                      <a:pt x="320" y="715"/>
                    </a:lnTo>
                    <a:lnTo>
                      <a:pt x="319" y="715"/>
                    </a:lnTo>
                    <a:lnTo>
                      <a:pt x="319" y="716"/>
                    </a:lnTo>
                    <a:lnTo>
                      <a:pt x="319" y="717"/>
                    </a:lnTo>
                    <a:lnTo>
                      <a:pt x="319" y="718"/>
                    </a:lnTo>
                    <a:lnTo>
                      <a:pt x="318" y="717"/>
                    </a:lnTo>
                    <a:lnTo>
                      <a:pt x="317" y="718"/>
                    </a:lnTo>
                    <a:lnTo>
                      <a:pt x="317" y="717"/>
                    </a:lnTo>
                    <a:lnTo>
                      <a:pt x="316" y="718"/>
                    </a:lnTo>
                    <a:lnTo>
                      <a:pt x="316" y="717"/>
                    </a:lnTo>
                    <a:lnTo>
                      <a:pt x="316" y="716"/>
                    </a:lnTo>
                    <a:lnTo>
                      <a:pt x="315" y="716"/>
                    </a:lnTo>
                    <a:lnTo>
                      <a:pt x="315" y="717"/>
                    </a:lnTo>
                    <a:lnTo>
                      <a:pt x="314" y="718"/>
                    </a:lnTo>
                    <a:lnTo>
                      <a:pt x="313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19"/>
                    </a:lnTo>
                    <a:lnTo>
                      <a:pt x="311" y="720"/>
                    </a:lnTo>
                    <a:lnTo>
                      <a:pt x="311" y="721"/>
                    </a:lnTo>
                    <a:lnTo>
                      <a:pt x="311" y="722"/>
                    </a:lnTo>
                    <a:lnTo>
                      <a:pt x="311" y="723"/>
                    </a:lnTo>
                    <a:lnTo>
                      <a:pt x="310" y="723"/>
                    </a:lnTo>
                    <a:lnTo>
                      <a:pt x="310" y="724"/>
                    </a:lnTo>
                    <a:lnTo>
                      <a:pt x="309" y="723"/>
                    </a:lnTo>
                    <a:lnTo>
                      <a:pt x="308" y="723"/>
                    </a:lnTo>
                    <a:lnTo>
                      <a:pt x="307" y="723"/>
                    </a:lnTo>
                    <a:lnTo>
                      <a:pt x="306" y="723"/>
                    </a:lnTo>
                    <a:lnTo>
                      <a:pt x="306" y="722"/>
                    </a:lnTo>
                    <a:lnTo>
                      <a:pt x="305" y="723"/>
                    </a:lnTo>
                    <a:lnTo>
                      <a:pt x="304" y="723"/>
                    </a:lnTo>
                    <a:lnTo>
                      <a:pt x="304" y="722"/>
                    </a:lnTo>
                    <a:lnTo>
                      <a:pt x="304" y="723"/>
                    </a:lnTo>
                    <a:lnTo>
                      <a:pt x="302" y="724"/>
                    </a:lnTo>
                    <a:lnTo>
                      <a:pt x="301" y="724"/>
                    </a:lnTo>
                    <a:lnTo>
                      <a:pt x="300" y="724"/>
                    </a:lnTo>
                    <a:lnTo>
                      <a:pt x="300" y="725"/>
                    </a:lnTo>
                    <a:lnTo>
                      <a:pt x="299" y="725"/>
                    </a:lnTo>
                    <a:lnTo>
                      <a:pt x="298" y="725"/>
                    </a:lnTo>
                    <a:lnTo>
                      <a:pt x="298" y="726"/>
                    </a:lnTo>
                    <a:lnTo>
                      <a:pt x="297" y="726"/>
                    </a:lnTo>
                    <a:lnTo>
                      <a:pt x="296" y="725"/>
                    </a:lnTo>
                    <a:lnTo>
                      <a:pt x="297" y="725"/>
                    </a:lnTo>
                    <a:lnTo>
                      <a:pt x="296" y="725"/>
                    </a:lnTo>
                    <a:lnTo>
                      <a:pt x="295" y="725"/>
                    </a:lnTo>
                    <a:lnTo>
                      <a:pt x="295" y="724"/>
                    </a:lnTo>
                    <a:lnTo>
                      <a:pt x="294" y="724"/>
                    </a:lnTo>
                    <a:lnTo>
                      <a:pt x="294" y="723"/>
                    </a:lnTo>
                    <a:lnTo>
                      <a:pt x="294" y="724"/>
                    </a:lnTo>
                    <a:lnTo>
                      <a:pt x="293" y="723"/>
                    </a:lnTo>
                    <a:lnTo>
                      <a:pt x="292" y="724"/>
                    </a:lnTo>
                    <a:lnTo>
                      <a:pt x="291" y="724"/>
                    </a:lnTo>
                    <a:lnTo>
                      <a:pt x="291" y="725"/>
                    </a:lnTo>
                    <a:lnTo>
                      <a:pt x="290" y="725"/>
                    </a:lnTo>
                    <a:lnTo>
                      <a:pt x="289" y="726"/>
                    </a:lnTo>
                    <a:lnTo>
                      <a:pt x="289" y="725"/>
                    </a:lnTo>
                    <a:lnTo>
                      <a:pt x="288" y="725"/>
                    </a:lnTo>
                    <a:lnTo>
                      <a:pt x="288" y="726"/>
                    </a:lnTo>
                    <a:lnTo>
                      <a:pt x="287" y="725"/>
                    </a:lnTo>
                    <a:lnTo>
                      <a:pt x="287" y="726"/>
                    </a:lnTo>
                    <a:lnTo>
                      <a:pt x="286" y="726"/>
                    </a:lnTo>
                    <a:lnTo>
                      <a:pt x="286" y="725"/>
                    </a:lnTo>
                    <a:lnTo>
                      <a:pt x="285" y="725"/>
                    </a:lnTo>
                    <a:lnTo>
                      <a:pt x="284" y="725"/>
                    </a:lnTo>
                    <a:lnTo>
                      <a:pt x="284" y="726"/>
                    </a:lnTo>
                    <a:lnTo>
                      <a:pt x="284" y="727"/>
                    </a:lnTo>
                    <a:lnTo>
                      <a:pt x="280" y="727"/>
                    </a:lnTo>
                    <a:lnTo>
                      <a:pt x="279" y="726"/>
                    </a:lnTo>
                    <a:lnTo>
                      <a:pt x="278" y="726"/>
                    </a:lnTo>
                    <a:lnTo>
                      <a:pt x="278" y="725"/>
                    </a:lnTo>
                    <a:lnTo>
                      <a:pt x="277" y="725"/>
                    </a:lnTo>
                    <a:lnTo>
                      <a:pt x="276" y="725"/>
                    </a:lnTo>
                    <a:lnTo>
                      <a:pt x="276" y="724"/>
                    </a:lnTo>
                    <a:lnTo>
                      <a:pt x="275" y="723"/>
                    </a:lnTo>
                    <a:lnTo>
                      <a:pt x="274" y="722"/>
                    </a:lnTo>
                    <a:lnTo>
                      <a:pt x="273" y="722"/>
                    </a:lnTo>
                    <a:lnTo>
                      <a:pt x="272" y="723"/>
                    </a:lnTo>
                    <a:lnTo>
                      <a:pt x="271" y="726"/>
                    </a:lnTo>
                    <a:lnTo>
                      <a:pt x="270" y="726"/>
                    </a:lnTo>
                    <a:lnTo>
                      <a:pt x="269" y="725"/>
                    </a:lnTo>
                    <a:lnTo>
                      <a:pt x="268" y="724"/>
                    </a:lnTo>
                    <a:lnTo>
                      <a:pt x="267" y="724"/>
                    </a:lnTo>
                    <a:lnTo>
                      <a:pt x="267" y="723"/>
                    </a:lnTo>
                    <a:lnTo>
                      <a:pt x="266" y="723"/>
                    </a:lnTo>
                    <a:lnTo>
                      <a:pt x="265" y="723"/>
                    </a:lnTo>
                    <a:lnTo>
                      <a:pt x="264" y="722"/>
                    </a:lnTo>
                    <a:lnTo>
                      <a:pt x="263" y="722"/>
                    </a:lnTo>
                    <a:lnTo>
                      <a:pt x="263" y="721"/>
                    </a:lnTo>
                    <a:lnTo>
                      <a:pt x="263" y="720"/>
                    </a:lnTo>
                    <a:lnTo>
                      <a:pt x="262" y="720"/>
                    </a:lnTo>
                    <a:lnTo>
                      <a:pt x="262" y="718"/>
                    </a:lnTo>
                    <a:lnTo>
                      <a:pt x="261" y="717"/>
                    </a:lnTo>
                    <a:lnTo>
                      <a:pt x="261" y="716"/>
                    </a:lnTo>
                    <a:lnTo>
                      <a:pt x="262" y="712"/>
                    </a:lnTo>
                    <a:lnTo>
                      <a:pt x="261" y="712"/>
                    </a:lnTo>
                    <a:lnTo>
                      <a:pt x="261" y="711"/>
                    </a:lnTo>
                    <a:lnTo>
                      <a:pt x="261" y="710"/>
                    </a:lnTo>
                    <a:lnTo>
                      <a:pt x="261" y="708"/>
                    </a:lnTo>
                    <a:lnTo>
                      <a:pt x="261" y="707"/>
                    </a:lnTo>
                    <a:lnTo>
                      <a:pt x="260" y="707"/>
                    </a:lnTo>
                    <a:lnTo>
                      <a:pt x="261" y="705"/>
                    </a:lnTo>
                    <a:lnTo>
                      <a:pt x="262" y="705"/>
                    </a:lnTo>
                    <a:lnTo>
                      <a:pt x="262" y="704"/>
                    </a:lnTo>
                    <a:lnTo>
                      <a:pt x="262" y="703"/>
                    </a:lnTo>
                    <a:lnTo>
                      <a:pt x="262" y="702"/>
                    </a:lnTo>
                    <a:lnTo>
                      <a:pt x="261" y="701"/>
                    </a:lnTo>
                    <a:lnTo>
                      <a:pt x="261" y="700"/>
                    </a:lnTo>
                    <a:lnTo>
                      <a:pt x="261" y="699"/>
                    </a:lnTo>
                    <a:lnTo>
                      <a:pt x="261" y="698"/>
                    </a:lnTo>
                    <a:lnTo>
                      <a:pt x="262" y="697"/>
                    </a:lnTo>
                    <a:lnTo>
                      <a:pt x="262" y="696"/>
                    </a:lnTo>
                    <a:lnTo>
                      <a:pt x="262" y="695"/>
                    </a:lnTo>
                    <a:lnTo>
                      <a:pt x="261" y="695"/>
                    </a:lnTo>
                    <a:lnTo>
                      <a:pt x="260" y="696"/>
                    </a:lnTo>
                    <a:lnTo>
                      <a:pt x="260" y="695"/>
                    </a:lnTo>
                    <a:lnTo>
                      <a:pt x="259" y="695"/>
                    </a:lnTo>
                    <a:lnTo>
                      <a:pt x="260" y="695"/>
                    </a:lnTo>
                    <a:lnTo>
                      <a:pt x="259" y="694"/>
                    </a:lnTo>
                    <a:lnTo>
                      <a:pt x="260" y="694"/>
                    </a:lnTo>
                    <a:lnTo>
                      <a:pt x="260" y="692"/>
                    </a:lnTo>
                    <a:lnTo>
                      <a:pt x="259" y="692"/>
                    </a:lnTo>
                    <a:lnTo>
                      <a:pt x="259" y="691"/>
                    </a:lnTo>
                    <a:lnTo>
                      <a:pt x="259" y="690"/>
                    </a:lnTo>
                    <a:lnTo>
                      <a:pt x="259" y="689"/>
                    </a:lnTo>
                    <a:lnTo>
                      <a:pt x="258" y="688"/>
                    </a:lnTo>
                    <a:lnTo>
                      <a:pt x="257" y="688"/>
                    </a:lnTo>
                    <a:lnTo>
                      <a:pt x="257" y="687"/>
                    </a:lnTo>
                    <a:lnTo>
                      <a:pt x="255" y="687"/>
                    </a:lnTo>
                    <a:lnTo>
                      <a:pt x="255" y="686"/>
                    </a:lnTo>
                    <a:lnTo>
                      <a:pt x="253" y="686"/>
                    </a:lnTo>
                    <a:lnTo>
                      <a:pt x="252" y="686"/>
                    </a:lnTo>
                    <a:lnTo>
                      <a:pt x="253" y="685"/>
                    </a:lnTo>
                    <a:lnTo>
                      <a:pt x="253" y="684"/>
                    </a:lnTo>
                    <a:lnTo>
                      <a:pt x="253" y="683"/>
                    </a:lnTo>
                    <a:lnTo>
                      <a:pt x="253" y="682"/>
                    </a:lnTo>
                    <a:lnTo>
                      <a:pt x="254" y="681"/>
                    </a:lnTo>
                    <a:lnTo>
                      <a:pt x="253" y="680"/>
                    </a:lnTo>
                    <a:lnTo>
                      <a:pt x="254" y="680"/>
                    </a:lnTo>
                    <a:lnTo>
                      <a:pt x="253" y="678"/>
                    </a:lnTo>
                    <a:lnTo>
                      <a:pt x="253" y="677"/>
                    </a:lnTo>
                    <a:lnTo>
                      <a:pt x="253" y="676"/>
                    </a:lnTo>
                    <a:lnTo>
                      <a:pt x="253" y="675"/>
                    </a:lnTo>
                    <a:lnTo>
                      <a:pt x="252" y="675"/>
                    </a:lnTo>
                    <a:lnTo>
                      <a:pt x="252" y="673"/>
                    </a:lnTo>
                    <a:lnTo>
                      <a:pt x="251" y="671"/>
                    </a:lnTo>
                    <a:lnTo>
                      <a:pt x="251" y="670"/>
                    </a:lnTo>
                    <a:lnTo>
                      <a:pt x="252" y="670"/>
                    </a:lnTo>
                    <a:lnTo>
                      <a:pt x="253" y="668"/>
                    </a:lnTo>
                    <a:lnTo>
                      <a:pt x="252" y="667"/>
                    </a:lnTo>
                    <a:lnTo>
                      <a:pt x="253" y="666"/>
                    </a:lnTo>
                    <a:lnTo>
                      <a:pt x="254" y="665"/>
                    </a:lnTo>
                    <a:lnTo>
                      <a:pt x="255" y="663"/>
                    </a:lnTo>
                    <a:lnTo>
                      <a:pt x="255" y="662"/>
                    </a:lnTo>
                    <a:lnTo>
                      <a:pt x="256" y="661"/>
                    </a:lnTo>
                    <a:lnTo>
                      <a:pt x="256" y="660"/>
                    </a:lnTo>
                    <a:lnTo>
                      <a:pt x="256" y="659"/>
                    </a:lnTo>
                    <a:lnTo>
                      <a:pt x="256" y="658"/>
                    </a:lnTo>
                    <a:lnTo>
                      <a:pt x="255" y="658"/>
                    </a:lnTo>
                    <a:lnTo>
                      <a:pt x="255" y="657"/>
                    </a:lnTo>
                    <a:lnTo>
                      <a:pt x="254" y="656"/>
                    </a:lnTo>
                    <a:lnTo>
                      <a:pt x="253" y="655"/>
                    </a:lnTo>
                    <a:lnTo>
                      <a:pt x="253" y="654"/>
                    </a:lnTo>
                    <a:lnTo>
                      <a:pt x="252" y="654"/>
                    </a:lnTo>
                    <a:lnTo>
                      <a:pt x="252" y="653"/>
                    </a:lnTo>
                    <a:lnTo>
                      <a:pt x="252" y="652"/>
                    </a:lnTo>
                    <a:lnTo>
                      <a:pt x="252" y="650"/>
                    </a:lnTo>
                    <a:lnTo>
                      <a:pt x="252" y="649"/>
                    </a:lnTo>
                    <a:lnTo>
                      <a:pt x="253" y="649"/>
                    </a:lnTo>
                    <a:lnTo>
                      <a:pt x="254" y="648"/>
                    </a:lnTo>
                    <a:lnTo>
                      <a:pt x="255" y="647"/>
                    </a:lnTo>
                    <a:lnTo>
                      <a:pt x="254" y="646"/>
                    </a:lnTo>
                    <a:lnTo>
                      <a:pt x="253" y="645"/>
                    </a:lnTo>
                    <a:lnTo>
                      <a:pt x="254" y="645"/>
                    </a:lnTo>
                    <a:lnTo>
                      <a:pt x="253" y="644"/>
                    </a:lnTo>
                    <a:lnTo>
                      <a:pt x="253" y="643"/>
                    </a:lnTo>
                    <a:lnTo>
                      <a:pt x="254" y="643"/>
                    </a:lnTo>
                    <a:lnTo>
                      <a:pt x="255" y="642"/>
                    </a:lnTo>
                    <a:lnTo>
                      <a:pt x="255" y="641"/>
                    </a:lnTo>
                    <a:lnTo>
                      <a:pt x="255" y="640"/>
                    </a:lnTo>
                    <a:lnTo>
                      <a:pt x="254" y="640"/>
                    </a:lnTo>
                    <a:lnTo>
                      <a:pt x="254" y="639"/>
                    </a:lnTo>
                    <a:lnTo>
                      <a:pt x="253" y="639"/>
                    </a:lnTo>
                    <a:lnTo>
                      <a:pt x="253" y="638"/>
                    </a:lnTo>
                    <a:lnTo>
                      <a:pt x="254" y="638"/>
                    </a:lnTo>
                    <a:lnTo>
                      <a:pt x="254" y="637"/>
                    </a:lnTo>
                    <a:lnTo>
                      <a:pt x="253" y="637"/>
                    </a:lnTo>
                    <a:lnTo>
                      <a:pt x="254" y="637"/>
                    </a:lnTo>
                    <a:lnTo>
                      <a:pt x="253" y="636"/>
                    </a:lnTo>
                    <a:lnTo>
                      <a:pt x="252" y="636"/>
                    </a:lnTo>
                    <a:lnTo>
                      <a:pt x="251" y="635"/>
                    </a:lnTo>
                    <a:lnTo>
                      <a:pt x="250" y="635"/>
                    </a:lnTo>
                    <a:lnTo>
                      <a:pt x="249" y="635"/>
                    </a:lnTo>
                    <a:lnTo>
                      <a:pt x="248" y="636"/>
                    </a:lnTo>
                    <a:lnTo>
                      <a:pt x="248" y="633"/>
                    </a:lnTo>
                    <a:lnTo>
                      <a:pt x="248" y="632"/>
                    </a:lnTo>
                    <a:lnTo>
                      <a:pt x="248" y="630"/>
                    </a:lnTo>
                    <a:lnTo>
                      <a:pt x="247" y="629"/>
                    </a:lnTo>
                    <a:lnTo>
                      <a:pt x="246" y="628"/>
                    </a:lnTo>
                    <a:lnTo>
                      <a:pt x="247" y="628"/>
                    </a:lnTo>
                    <a:lnTo>
                      <a:pt x="247" y="626"/>
                    </a:lnTo>
                    <a:lnTo>
                      <a:pt x="247" y="625"/>
                    </a:lnTo>
                    <a:lnTo>
                      <a:pt x="247" y="624"/>
                    </a:lnTo>
                    <a:lnTo>
                      <a:pt x="246" y="623"/>
                    </a:lnTo>
                    <a:lnTo>
                      <a:pt x="245" y="623"/>
                    </a:lnTo>
                    <a:lnTo>
                      <a:pt x="245" y="622"/>
                    </a:lnTo>
                    <a:lnTo>
                      <a:pt x="244" y="622"/>
                    </a:lnTo>
                    <a:lnTo>
                      <a:pt x="245" y="620"/>
                    </a:lnTo>
                    <a:lnTo>
                      <a:pt x="245" y="619"/>
                    </a:lnTo>
                    <a:lnTo>
                      <a:pt x="246" y="618"/>
                    </a:lnTo>
                    <a:lnTo>
                      <a:pt x="246" y="617"/>
                    </a:lnTo>
                    <a:lnTo>
                      <a:pt x="245" y="616"/>
                    </a:lnTo>
                    <a:lnTo>
                      <a:pt x="245" y="615"/>
                    </a:lnTo>
                    <a:lnTo>
                      <a:pt x="245" y="614"/>
                    </a:lnTo>
                    <a:lnTo>
                      <a:pt x="244" y="614"/>
                    </a:lnTo>
                    <a:lnTo>
                      <a:pt x="244" y="613"/>
                    </a:lnTo>
                    <a:lnTo>
                      <a:pt x="244" y="612"/>
                    </a:lnTo>
                    <a:lnTo>
                      <a:pt x="244" y="611"/>
                    </a:lnTo>
                    <a:lnTo>
                      <a:pt x="244" y="610"/>
                    </a:lnTo>
                    <a:lnTo>
                      <a:pt x="244" y="609"/>
                    </a:lnTo>
                    <a:lnTo>
                      <a:pt x="244" y="608"/>
                    </a:lnTo>
                    <a:lnTo>
                      <a:pt x="244" y="607"/>
                    </a:lnTo>
                    <a:lnTo>
                      <a:pt x="243" y="607"/>
                    </a:lnTo>
                    <a:lnTo>
                      <a:pt x="243" y="606"/>
                    </a:lnTo>
                    <a:lnTo>
                      <a:pt x="243" y="605"/>
                    </a:lnTo>
                    <a:lnTo>
                      <a:pt x="242" y="604"/>
                    </a:lnTo>
                    <a:lnTo>
                      <a:pt x="243" y="603"/>
                    </a:lnTo>
                    <a:lnTo>
                      <a:pt x="243" y="601"/>
                    </a:lnTo>
                    <a:lnTo>
                      <a:pt x="244" y="600"/>
                    </a:lnTo>
                    <a:lnTo>
                      <a:pt x="244" y="599"/>
                    </a:lnTo>
                    <a:lnTo>
                      <a:pt x="243" y="599"/>
                    </a:lnTo>
                    <a:lnTo>
                      <a:pt x="244" y="598"/>
                    </a:lnTo>
                    <a:lnTo>
                      <a:pt x="244" y="597"/>
                    </a:lnTo>
                    <a:lnTo>
                      <a:pt x="245" y="597"/>
                    </a:lnTo>
                    <a:lnTo>
                      <a:pt x="245" y="596"/>
                    </a:lnTo>
                    <a:lnTo>
                      <a:pt x="245" y="595"/>
                    </a:lnTo>
                    <a:lnTo>
                      <a:pt x="246" y="595"/>
                    </a:lnTo>
                    <a:lnTo>
                      <a:pt x="247" y="595"/>
                    </a:lnTo>
                    <a:lnTo>
                      <a:pt x="247" y="594"/>
                    </a:lnTo>
                    <a:lnTo>
                      <a:pt x="247" y="593"/>
                    </a:lnTo>
                    <a:lnTo>
                      <a:pt x="247" y="592"/>
                    </a:lnTo>
                    <a:lnTo>
                      <a:pt x="248" y="592"/>
                    </a:lnTo>
                    <a:lnTo>
                      <a:pt x="248" y="591"/>
                    </a:lnTo>
                    <a:lnTo>
                      <a:pt x="248" y="590"/>
                    </a:lnTo>
                    <a:lnTo>
                      <a:pt x="248" y="589"/>
                    </a:lnTo>
                    <a:lnTo>
                      <a:pt x="248" y="588"/>
                    </a:lnTo>
                    <a:lnTo>
                      <a:pt x="248" y="587"/>
                    </a:lnTo>
                    <a:lnTo>
                      <a:pt x="248" y="586"/>
                    </a:lnTo>
                    <a:lnTo>
                      <a:pt x="248" y="585"/>
                    </a:lnTo>
                    <a:lnTo>
                      <a:pt x="248" y="584"/>
                    </a:lnTo>
                    <a:lnTo>
                      <a:pt x="248" y="583"/>
                    </a:lnTo>
                    <a:lnTo>
                      <a:pt x="247" y="583"/>
                    </a:lnTo>
                    <a:lnTo>
                      <a:pt x="247" y="580"/>
                    </a:lnTo>
                    <a:lnTo>
                      <a:pt x="247" y="579"/>
                    </a:lnTo>
                    <a:lnTo>
                      <a:pt x="245" y="578"/>
                    </a:lnTo>
                    <a:lnTo>
                      <a:pt x="244" y="578"/>
                    </a:lnTo>
                    <a:lnTo>
                      <a:pt x="243" y="577"/>
                    </a:lnTo>
                    <a:lnTo>
                      <a:pt x="243" y="576"/>
                    </a:lnTo>
                    <a:lnTo>
                      <a:pt x="241" y="576"/>
                    </a:lnTo>
                    <a:lnTo>
                      <a:pt x="241" y="575"/>
                    </a:lnTo>
                    <a:lnTo>
                      <a:pt x="240" y="575"/>
                    </a:lnTo>
                    <a:lnTo>
                      <a:pt x="240" y="574"/>
                    </a:lnTo>
                    <a:lnTo>
                      <a:pt x="240" y="573"/>
                    </a:lnTo>
                    <a:lnTo>
                      <a:pt x="239" y="572"/>
                    </a:lnTo>
                    <a:lnTo>
                      <a:pt x="238" y="572"/>
                    </a:lnTo>
                    <a:lnTo>
                      <a:pt x="237" y="570"/>
                    </a:lnTo>
                    <a:lnTo>
                      <a:pt x="236" y="569"/>
                    </a:lnTo>
                    <a:lnTo>
                      <a:pt x="236" y="568"/>
                    </a:lnTo>
                    <a:lnTo>
                      <a:pt x="236" y="567"/>
                    </a:lnTo>
                    <a:lnTo>
                      <a:pt x="235" y="566"/>
                    </a:lnTo>
                    <a:lnTo>
                      <a:pt x="235" y="565"/>
                    </a:lnTo>
                    <a:lnTo>
                      <a:pt x="235" y="564"/>
                    </a:lnTo>
                    <a:lnTo>
                      <a:pt x="235" y="563"/>
                    </a:lnTo>
                    <a:lnTo>
                      <a:pt x="236" y="563"/>
                    </a:lnTo>
                    <a:lnTo>
                      <a:pt x="236" y="562"/>
                    </a:lnTo>
                    <a:lnTo>
                      <a:pt x="237" y="562"/>
                    </a:lnTo>
                    <a:lnTo>
                      <a:pt x="236" y="561"/>
                    </a:lnTo>
                    <a:lnTo>
                      <a:pt x="237" y="561"/>
                    </a:lnTo>
                    <a:lnTo>
                      <a:pt x="237" y="559"/>
                    </a:lnTo>
                    <a:lnTo>
                      <a:pt x="237" y="558"/>
                    </a:lnTo>
                    <a:lnTo>
                      <a:pt x="237" y="557"/>
                    </a:lnTo>
                    <a:lnTo>
                      <a:pt x="236" y="556"/>
                    </a:lnTo>
                    <a:lnTo>
                      <a:pt x="236" y="555"/>
                    </a:lnTo>
                    <a:lnTo>
                      <a:pt x="236" y="554"/>
                    </a:lnTo>
                    <a:lnTo>
                      <a:pt x="235" y="554"/>
                    </a:lnTo>
                    <a:lnTo>
                      <a:pt x="234" y="554"/>
                    </a:lnTo>
                    <a:lnTo>
                      <a:pt x="233" y="554"/>
                    </a:lnTo>
                    <a:lnTo>
                      <a:pt x="232" y="554"/>
                    </a:lnTo>
                    <a:lnTo>
                      <a:pt x="231" y="554"/>
                    </a:lnTo>
                    <a:lnTo>
                      <a:pt x="231" y="553"/>
                    </a:lnTo>
                    <a:lnTo>
                      <a:pt x="230" y="552"/>
                    </a:lnTo>
                    <a:lnTo>
                      <a:pt x="231" y="552"/>
                    </a:lnTo>
                    <a:lnTo>
                      <a:pt x="231" y="551"/>
                    </a:lnTo>
                    <a:lnTo>
                      <a:pt x="230" y="550"/>
                    </a:lnTo>
                    <a:lnTo>
                      <a:pt x="229" y="550"/>
                    </a:lnTo>
                    <a:lnTo>
                      <a:pt x="229" y="549"/>
                    </a:lnTo>
                    <a:lnTo>
                      <a:pt x="228" y="549"/>
                    </a:lnTo>
                    <a:lnTo>
                      <a:pt x="228" y="547"/>
                    </a:lnTo>
                    <a:lnTo>
                      <a:pt x="227" y="546"/>
                    </a:lnTo>
                    <a:lnTo>
                      <a:pt x="227" y="545"/>
                    </a:lnTo>
                    <a:lnTo>
                      <a:pt x="227" y="544"/>
                    </a:lnTo>
                    <a:lnTo>
                      <a:pt x="227" y="543"/>
                    </a:lnTo>
                    <a:lnTo>
                      <a:pt x="226" y="543"/>
                    </a:lnTo>
                    <a:lnTo>
                      <a:pt x="225" y="543"/>
                    </a:lnTo>
                    <a:lnTo>
                      <a:pt x="222" y="543"/>
                    </a:lnTo>
                    <a:lnTo>
                      <a:pt x="221" y="543"/>
                    </a:lnTo>
                    <a:lnTo>
                      <a:pt x="220" y="542"/>
                    </a:lnTo>
                    <a:lnTo>
                      <a:pt x="219" y="542"/>
                    </a:lnTo>
                    <a:lnTo>
                      <a:pt x="218" y="542"/>
                    </a:lnTo>
                    <a:lnTo>
                      <a:pt x="217" y="543"/>
                    </a:lnTo>
                    <a:lnTo>
                      <a:pt x="216" y="544"/>
                    </a:lnTo>
                    <a:lnTo>
                      <a:pt x="216" y="543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3"/>
                    </a:lnTo>
                    <a:lnTo>
                      <a:pt x="213" y="542"/>
                    </a:lnTo>
                    <a:lnTo>
                      <a:pt x="212" y="542"/>
                    </a:lnTo>
                    <a:lnTo>
                      <a:pt x="211" y="543"/>
                    </a:lnTo>
                    <a:lnTo>
                      <a:pt x="211" y="544"/>
                    </a:lnTo>
                    <a:lnTo>
                      <a:pt x="210" y="544"/>
                    </a:lnTo>
                    <a:lnTo>
                      <a:pt x="210" y="543"/>
                    </a:lnTo>
                    <a:lnTo>
                      <a:pt x="209" y="543"/>
                    </a:lnTo>
                    <a:lnTo>
                      <a:pt x="208" y="543"/>
                    </a:lnTo>
                    <a:lnTo>
                      <a:pt x="208" y="542"/>
                    </a:lnTo>
                    <a:lnTo>
                      <a:pt x="207" y="542"/>
                    </a:lnTo>
                    <a:lnTo>
                      <a:pt x="205" y="542"/>
                    </a:lnTo>
                    <a:lnTo>
                      <a:pt x="204" y="542"/>
                    </a:lnTo>
                    <a:lnTo>
                      <a:pt x="204" y="543"/>
                    </a:lnTo>
                    <a:lnTo>
                      <a:pt x="203" y="543"/>
                    </a:lnTo>
                    <a:lnTo>
                      <a:pt x="203" y="542"/>
                    </a:lnTo>
                    <a:lnTo>
                      <a:pt x="203" y="543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1" y="542"/>
                    </a:lnTo>
                    <a:lnTo>
                      <a:pt x="200" y="542"/>
                    </a:lnTo>
                    <a:lnTo>
                      <a:pt x="200" y="541"/>
                    </a:lnTo>
                    <a:lnTo>
                      <a:pt x="199" y="541"/>
                    </a:lnTo>
                    <a:lnTo>
                      <a:pt x="198" y="541"/>
                    </a:lnTo>
                    <a:lnTo>
                      <a:pt x="198" y="542"/>
                    </a:lnTo>
                    <a:lnTo>
                      <a:pt x="197" y="542"/>
                    </a:lnTo>
                    <a:lnTo>
                      <a:pt x="196" y="542"/>
                    </a:lnTo>
                    <a:lnTo>
                      <a:pt x="195" y="542"/>
                    </a:lnTo>
                    <a:lnTo>
                      <a:pt x="195" y="543"/>
                    </a:lnTo>
                    <a:lnTo>
                      <a:pt x="194" y="542"/>
                    </a:lnTo>
                    <a:lnTo>
                      <a:pt x="193" y="542"/>
                    </a:lnTo>
                    <a:lnTo>
                      <a:pt x="193" y="541"/>
                    </a:lnTo>
                    <a:lnTo>
                      <a:pt x="192" y="541"/>
                    </a:lnTo>
                    <a:lnTo>
                      <a:pt x="191" y="541"/>
                    </a:lnTo>
                    <a:lnTo>
                      <a:pt x="190" y="541"/>
                    </a:lnTo>
                    <a:lnTo>
                      <a:pt x="189" y="540"/>
                    </a:lnTo>
                    <a:lnTo>
                      <a:pt x="188" y="539"/>
                    </a:lnTo>
                    <a:lnTo>
                      <a:pt x="188" y="538"/>
                    </a:lnTo>
                    <a:lnTo>
                      <a:pt x="188" y="537"/>
                    </a:lnTo>
                    <a:lnTo>
                      <a:pt x="187" y="537"/>
                    </a:lnTo>
                    <a:lnTo>
                      <a:pt x="186" y="537"/>
                    </a:lnTo>
                    <a:lnTo>
                      <a:pt x="185" y="537"/>
                    </a:lnTo>
                    <a:lnTo>
                      <a:pt x="184" y="537"/>
                    </a:lnTo>
                    <a:lnTo>
                      <a:pt x="184" y="536"/>
                    </a:lnTo>
                    <a:lnTo>
                      <a:pt x="183" y="536"/>
                    </a:lnTo>
                    <a:lnTo>
                      <a:pt x="182" y="535"/>
                    </a:lnTo>
                    <a:lnTo>
                      <a:pt x="181" y="534"/>
                    </a:lnTo>
                    <a:lnTo>
                      <a:pt x="180" y="535"/>
                    </a:lnTo>
                    <a:lnTo>
                      <a:pt x="180" y="534"/>
                    </a:lnTo>
                    <a:lnTo>
                      <a:pt x="179" y="534"/>
                    </a:lnTo>
                    <a:lnTo>
                      <a:pt x="179" y="533"/>
                    </a:lnTo>
                    <a:lnTo>
                      <a:pt x="178" y="533"/>
                    </a:lnTo>
                    <a:lnTo>
                      <a:pt x="178" y="532"/>
                    </a:lnTo>
                    <a:lnTo>
                      <a:pt x="178" y="531"/>
                    </a:lnTo>
                    <a:lnTo>
                      <a:pt x="177" y="531"/>
                    </a:lnTo>
                    <a:lnTo>
                      <a:pt x="177" y="530"/>
                    </a:lnTo>
                    <a:lnTo>
                      <a:pt x="176" y="530"/>
                    </a:lnTo>
                    <a:lnTo>
                      <a:pt x="176" y="529"/>
                    </a:lnTo>
                    <a:lnTo>
                      <a:pt x="175" y="529"/>
                    </a:lnTo>
                    <a:lnTo>
                      <a:pt x="175" y="528"/>
                    </a:lnTo>
                    <a:lnTo>
                      <a:pt x="175" y="527"/>
                    </a:lnTo>
                    <a:lnTo>
                      <a:pt x="175" y="526"/>
                    </a:lnTo>
                    <a:lnTo>
                      <a:pt x="175" y="525"/>
                    </a:lnTo>
                    <a:lnTo>
                      <a:pt x="174" y="524"/>
                    </a:lnTo>
                    <a:lnTo>
                      <a:pt x="174" y="523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0"/>
                    </a:lnTo>
                    <a:lnTo>
                      <a:pt x="172" y="520"/>
                    </a:lnTo>
                    <a:lnTo>
                      <a:pt x="171" y="520"/>
                    </a:lnTo>
                    <a:lnTo>
                      <a:pt x="170" y="521"/>
                    </a:lnTo>
                    <a:lnTo>
                      <a:pt x="170" y="520"/>
                    </a:lnTo>
                    <a:lnTo>
                      <a:pt x="169" y="520"/>
                    </a:lnTo>
                    <a:lnTo>
                      <a:pt x="169" y="521"/>
                    </a:lnTo>
                    <a:lnTo>
                      <a:pt x="168" y="520"/>
                    </a:lnTo>
                    <a:lnTo>
                      <a:pt x="168" y="521"/>
                    </a:lnTo>
                    <a:lnTo>
                      <a:pt x="167" y="520"/>
                    </a:lnTo>
                    <a:lnTo>
                      <a:pt x="166" y="520"/>
                    </a:lnTo>
                    <a:lnTo>
                      <a:pt x="165" y="520"/>
                    </a:lnTo>
                    <a:lnTo>
                      <a:pt x="165" y="521"/>
                    </a:lnTo>
                    <a:lnTo>
                      <a:pt x="164" y="521"/>
                    </a:lnTo>
                    <a:lnTo>
                      <a:pt x="163" y="522"/>
                    </a:lnTo>
                    <a:lnTo>
                      <a:pt x="163" y="521"/>
                    </a:lnTo>
                    <a:lnTo>
                      <a:pt x="162" y="522"/>
                    </a:lnTo>
                    <a:lnTo>
                      <a:pt x="161" y="522"/>
                    </a:lnTo>
                    <a:lnTo>
                      <a:pt x="161" y="523"/>
                    </a:lnTo>
                    <a:lnTo>
                      <a:pt x="160" y="524"/>
                    </a:lnTo>
                    <a:lnTo>
                      <a:pt x="160" y="525"/>
                    </a:lnTo>
                    <a:lnTo>
                      <a:pt x="160" y="526"/>
                    </a:lnTo>
                    <a:lnTo>
                      <a:pt x="159" y="527"/>
                    </a:lnTo>
                    <a:lnTo>
                      <a:pt x="158" y="527"/>
                    </a:lnTo>
                    <a:lnTo>
                      <a:pt x="159" y="528"/>
                    </a:lnTo>
                    <a:lnTo>
                      <a:pt x="158" y="529"/>
                    </a:lnTo>
                    <a:lnTo>
                      <a:pt x="157" y="529"/>
                    </a:lnTo>
                    <a:lnTo>
                      <a:pt x="157" y="530"/>
                    </a:lnTo>
                    <a:lnTo>
                      <a:pt x="157" y="531"/>
                    </a:lnTo>
                    <a:lnTo>
                      <a:pt x="157" y="532"/>
                    </a:lnTo>
                    <a:lnTo>
                      <a:pt x="156" y="532"/>
                    </a:lnTo>
                    <a:lnTo>
                      <a:pt x="156" y="533"/>
                    </a:lnTo>
                    <a:lnTo>
                      <a:pt x="155" y="533"/>
                    </a:lnTo>
                    <a:lnTo>
                      <a:pt x="154" y="533"/>
                    </a:lnTo>
                    <a:lnTo>
                      <a:pt x="154" y="534"/>
                    </a:lnTo>
                    <a:lnTo>
                      <a:pt x="153" y="534"/>
                    </a:lnTo>
                    <a:lnTo>
                      <a:pt x="152" y="534"/>
                    </a:lnTo>
                    <a:lnTo>
                      <a:pt x="152" y="535"/>
                    </a:lnTo>
                    <a:lnTo>
                      <a:pt x="151" y="535"/>
                    </a:lnTo>
                    <a:lnTo>
                      <a:pt x="152" y="535"/>
                    </a:lnTo>
                    <a:lnTo>
                      <a:pt x="152" y="536"/>
                    </a:lnTo>
                    <a:lnTo>
                      <a:pt x="151" y="536"/>
                    </a:lnTo>
                    <a:lnTo>
                      <a:pt x="150" y="536"/>
                    </a:lnTo>
                    <a:lnTo>
                      <a:pt x="150" y="537"/>
                    </a:lnTo>
                    <a:lnTo>
                      <a:pt x="149" y="537"/>
                    </a:lnTo>
                    <a:lnTo>
                      <a:pt x="148" y="537"/>
                    </a:lnTo>
                    <a:lnTo>
                      <a:pt x="148" y="538"/>
                    </a:lnTo>
                    <a:lnTo>
                      <a:pt x="149" y="538"/>
                    </a:lnTo>
                    <a:lnTo>
                      <a:pt x="149" y="539"/>
                    </a:lnTo>
                    <a:lnTo>
                      <a:pt x="148" y="539"/>
                    </a:lnTo>
                    <a:lnTo>
                      <a:pt x="147" y="538"/>
                    </a:lnTo>
                    <a:lnTo>
                      <a:pt x="146" y="538"/>
                    </a:lnTo>
                    <a:lnTo>
                      <a:pt x="145" y="537"/>
                    </a:lnTo>
                    <a:lnTo>
                      <a:pt x="144" y="537"/>
                    </a:lnTo>
                    <a:lnTo>
                      <a:pt x="144" y="536"/>
                    </a:lnTo>
                    <a:lnTo>
                      <a:pt x="144" y="535"/>
                    </a:lnTo>
                    <a:lnTo>
                      <a:pt x="144" y="534"/>
                    </a:lnTo>
                    <a:lnTo>
                      <a:pt x="144" y="535"/>
                    </a:lnTo>
                    <a:lnTo>
                      <a:pt x="143" y="535"/>
                    </a:lnTo>
                    <a:lnTo>
                      <a:pt x="143" y="534"/>
                    </a:lnTo>
                    <a:lnTo>
                      <a:pt x="142" y="534"/>
                    </a:lnTo>
                    <a:lnTo>
                      <a:pt x="142" y="535"/>
                    </a:lnTo>
                    <a:lnTo>
                      <a:pt x="143" y="535"/>
                    </a:lnTo>
                    <a:lnTo>
                      <a:pt x="143" y="536"/>
                    </a:lnTo>
                    <a:lnTo>
                      <a:pt x="142" y="536"/>
                    </a:lnTo>
                    <a:lnTo>
                      <a:pt x="142" y="537"/>
                    </a:lnTo>
                    <a:lnTo>
                      <a:pt x="141" y="537"/>
                    </a:lnTo>
                    <a:lnTo>
                      <a:pt x="141" y="538"/>
                    </a:lnTo>
                    <a:lnTo>
                      <a:pt x="140" y="538"/>
                    </a:lnTo>
                    <a:lnTo>
                      <a:pt x="140" y="539"/>
                    </a:lnTo>
                    <a:lnTo>
                      <a:pt x="139" y="538"/>
                    </a:lnTo>
                    <a:lnTo>
                      <a:pt x="139" y="537"/>
                    </a:lnTo>
                    <a:lnTo>
                      <a:pt x="138" y="537"/>
                    </a:lnTo>
                    <a:lnTo>
                      <a:pt x="138" y="536"/>
                    </a:lnTo>
                    <a:lnTo>
                      <a:pt x="137" y="536"/>
                    </a:lnTo>
                    <a:lnTo>
                      <a:pt x="137" y="537"/>
                    </a:lnTo>
                    <a:lnTo>
                      <a:pt x="137" y="536"/>
                    </a:lnTo>
                    <a:lnTo>
                      <a:pt x="136" y="537"/>
                    </a:lnTo>
                    <a:lnTo>
                      <a:pt x="136" y="538"/>
                    </a:lnTo>
                    <a:lnTo>
                      <a:pt x="135" y="538"/>
                    </a:lnTo>
                    <a:lnTo>
                      <a:pt x="134" y="538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6"/>
                    </a:lnTo>
                    <a:lnTo>
                      <a:pt x="133" y="536"/>
                    </a:lnTo>
                    <a:lnTo>
                      <a:pt x="132" y="537"/>
                    </a:lnTo>
                    <a:lnTo>
                      <a:pt x="132" y="538"/>
                    </a:lnTo>
                    <a:lnTo>
                      <a:pt x="132" y="539"/>
                    </a:lnTo>
                    <a:lnTo>
                      <a:pt x="132" y="540"/>
                    </a:lnTo>
                    <a:lnTo>
                      <a:pt x="132" y="541"/>
                    </a:lnTo>
                    <a:lnTo>
                      <a:pt x="131" y="541"/>
                    </a:lnTo>
                    <a:lnTo>
                      <a:pt x="130" y="541"/>
                    </a:lnTo>
                    <a:lnTo>
                      <a:pt x="130" y="542"/>
                    </a:lnTo>
                    <a:lnTo>
                      <a:pt x="129" y="543"/>
                    </a:lnTo>
                    <a:lnTo>
                      <a:pt x="128" y="543"/>
                    </a:lnTo>
                    <a:lnTo>
                      <a:pt x="128" y="542"/>
                    </a:lnTo>
                    <a:lnTo>
                      <a:pt x="127" y="542"/>
                    </a:lnTo>
                    <a:lnTo>
                      <a:pt x="127" y="541"/>
                    </a:lnTo>
                    <a:lnTo>
                      <a:pt x="127" y="542"/>
                    </a:lnTo>
                    <a:lnTo>
                      <a:pt x="126" y="542"/>
                    </a:lnTo>
                    <a:lnTo>
                      <a:pt x="126" y="541"/>
                    </a:lnTo>
                    <a:lnTo>
                      <a:pt x="125" y="541"/>
                    </a:lnTo>
                    <a:lnTo>
                      <a:pt x="125" y="540"/>
                    </a:lnTo>
                    <a:lnTo>
                      <a:pt x="124" y="540"/>
                    </a:lnTo>
                    <a:lnTo>
                      <a:pt x="125" y="540"/>
                    </a:lnTo>
                    <a:lnTo>
                      <a:pt x="125" y="539"/>
                    </a:lnTo>
                    <a:lnTo>
                      <a:pt x="125" y="538"/>
                    </a:lnTo>
                    <a:lnTo>
                      <a:pt x="125" y="537"/>
                    </a:lnTo>
                    <a:lnTo>
                      <a:pt x="124" y="537"/>
                    </a:lnTo>
                    <a:lnTo>
                      <a:pt x="123" y="537"/>
                    </a:lnTo>
                    <a:lnTo>
                      <a:pt x="122" y="538"/>
                    </a:lnTo>
                    <a:lnTo>
                      <a:pt x="122" y="539"/>
                    </a:lnTo>
                    <a:lnTo>
                      <a:pt x="121" y="538"/>
                    </a:lnTo>
                    <a:lnTo>
                      <a:pt x="120" y="538"/>
                    </a:lnTo>
                    <a:lnTo>
                      <a:pt x="120" y="537"/>
                    </a:lnTo>
                    <a:lnTo>
                      <a:pt x="120" y="538"/>
                    </a:lnTo>
                    <a:lnTo>
                      <a:pt x="119" y="537"/>
                    </a:lnTo>
                    <a:lnTo>
                      <a:pt x="118" y="538"/>
                    </a:lnTo>
                    <a:lnTo>
                      <a:pt x="117" y="537"/>
                    </a:lnTo>
                    <a:lnTo>
                      <a:pt x="117" y="536"/>
                    </a:lnTo>
                    <a:lnTo>
                      <a:pt x="116" y="536"/>
                    </a:lnTo>
                    <a:lnTo>
                      <a:pt x="115" y="536"/>
                    </a:lnTo>
                    <a:lnTo>
                      <a:pt x="114" y="536"/>
                    </a:lnTo>
                    <a:lnTo>
                      <a:pt x="114" y="535"/>
                    </a:lnTo>
                    <a:lnTo>
                      <a:pt x="113" y="534"/>
                    </a:lnTo>
                    <a:lnTo>
                      <a:pt x="113" y="535"/>
                    </a:lnTo>
                    <a:lnTo>
                      <a:pt x="112" y="535"/>
                    </a:lnTo>
                    <a:lnTo>
                      <a:pt x="111" y="535"/>
                    </a:lnTo>
                    <a:lnTo>
                      <a:pt x="109" y="535"/>
                    </a:lnTo>
                    <a:lnTo>
                      <a:pt x="108" y="536"/>
                    </a:lnTo>
                    <a:lnTo>
                      <a:pt x="108" y="535"/>
                    </a:lnTo>
                    <a:lnTo>
                      <a:pt x="107" y="535"/>
                    </a:lnTo>
                    <a:lnTo>
                      <a:pt x="107" y="536"/>
                    </a:lnTo>
                    <a:lnTo>
                      <a:pt x="106" y="536"/>
                    </a:lnTo>
                    <a:lnTo>
                      <a:pt x="105" y="536"/>
                    </a:lnTo>
                    <a:lnTo>
                      <a:pt x="105" y="537"/>
                    </a:lnTo>
                    <a:lnTo>
                      <a:pt x="104" y="537"/>
                    </a:lnTo>
                    <a:lnTo>
                      <a:pt x="104" y="536"/>
                    </a:lnTo>
                    <a:lnTo>
                      <a:pt x="103" y="536"/>
                    </a:lnTo>
                    <a:lnTo>
                      <a:pt x="103" y="537"/>
                    </a:lnTo>
                    <a:lnTo>
                      <a:pt x="103" y="536"/>
                    </a:lnTo>
                    <a:lnTo>
                      <a:pt x="102" y="536"/>
                    </a:lnTo>
                    <a:lnTo>
                      <a:pt x="102" y="535"/>
                    </a:lnTo>
                    <a:lnTo>
                      <a:pt x="102" y="534"/>
                    </a:lnTo>
                    <a:lnTo>
                      <a:pt x="101" y="535"/>
                    </a:lnTo>
                    <a:lnTo>
                      <a:pt x="100" y="534"/>
                    </a:lnTo>
                    <a:lnTo>
                      <a:pt x="99" y="534"/>
                    </a:lnTo>
                    <a:lnTo>
                      <a:pt x="99" y="535"/>
                    </a:lnTo>
                    <a:lnTo>
                      <a:pt x="98" y="535"/>
                    </a:lnTo>
                    <a:lnTo>
                      <a:pt x="97" y="534"/>
                    </a:lnTo>
                    <a:lnTo>
                      <a:pt x="97" y="535"/>
                    </a:lnTo>
                    <a:lnTo>
                      <a:pt x="96" y="535"/>
                    </a:lnTo>
                    <a:lnTo>
                      <a:pt x="96" y="534"/>
                    </a:lnTo>
                    <a:lnTo>
                      <a:pt x="96" y="535"/>
                    </a:lnTo>
                    <a:lnTo>
                      <a:pt x="95" y="535"/>
                    </a:lnTo>
                    <a:lnTo>
                      <a:pt x="95" y="534"/>
                    </a:lnTo>
                    <a:lnTo>
                      <a:pt x="94" y="534"/>
                    </a:lnTo>
                    <a:lnTo>
                      <a:pt x="94" y="533"/>
                    </a:lnTo>
                    <a:lnTo>
                      <a:pt x="93" y="532"/>
                    </a:lnTo>
                    <a:lnTo>
                      <a:pt x="93" y="533"/>
                    </a:lnTo>
                    <a:lnTo>
                      <a:pt x="92" y="533"/>
                    </a:lnTo>
                    <a:lnTo>
                      <a:pt x="92" y="534"/>
                    </a:lnTo>
                    <a:lnTo>
                      <a:pt x="91" y="535"/>
                    </a:lnTo>
                    <a:lnTo>
                      <a:pt x="90" y="536"/>
                    </a:lnTo>
                    <a:lnTo>
                      <a:pt x="89" y="536"/>
                    </a:lnTo>
                    <a:lnTo>
                      <a:pt x="88" y="536"/>
                    </a:lnTo>
                    <a:lnTo>
                      <a:pt x="88" y="535"/>
                    </a:lnTo>
                    <a:lnTo>
                      <a:pt x="87" y="535"/>
                    </a:lnTo>
                    <a:lnTo>
                      <a:pt x="86" y="535"/>
                    </a:lnTo>
                    <a:lnTo>
                      <a:pt x="86" y="534"/>
                    </a:lnTo>
                    <a:lnTo>
                      <a:pt x="86" y="535"/>
                    </a:lnTo>
                    <a:lnTo>
                      <a:pt x="85" y="535"/>
                    </a:lnTo>
                    <a:lnTo>
                      <a:pt x="85" y="534"/>
                    </a:lnTo>
                    <a:lnTo>
                      <a:pt x="85" y="533"/>
                    </a:lnTo>
                    <a:lnTo>
                      <a:pt x="84" y="534"/>
                    </a:lnTo>
                    <a:lnTo>
                      <a:pt x="84" y="533"/>
                    </a:lnTo>
                    <a:lnTo>
                      <a:pt x="83" y="534"/>
                    </a:lnTo>
                    <a:lnTo>
                      <a:pt x="82" y="534"/>
                    </a:lnTo>
                    <a:lnTo>
                      <a:pt x="82" y="535"/>
                    </a:lnTo>
                    <a:lnTo>
                      <a:pt x="81" y="535"/>
                    </a:lnTo>
                    <a:lnTo>
                      <a:pt x="82" y="535"/>
                    </a:lnTo>
                    <a:lnTo>
                      <a:pt x="82" y="536"/>
                    </a:lnTo>
                    <a:lnTo>
                      <a:pt x="81" y="536"/>
                    </a:lnTo>
                    <a:lnTo>
                      <a:pt x="81" y="535"/>
                    </a:lnTo>
                    <a:lnTo>
                      <a:pt x="80" y="535"/>
                    </a:lnTo>
                    <a:lnTo>
                      <a:pt x="80" y="534"/>
                    </a:lnTo>
                    <a:lnTo>
                      <a:pt x="79" y="534"/>
                    </a:lnTo>
                    <a:lnTo>
                      <a:pt x="79" y="535"/>
                    </a:lnTo>
                    <a:lnTo>
                      <a:pt x="79" y="534"/>
                    </a:lnTo>
                    <a:lnTo>
                      <a:pt x="78" y="534"/>
                    </a:lnTo>
                    <a:lnTo>
                      <a:pt x="77" y="534"/>
                    </a:lnTo>
                    <a:lnTo>
                      <a:pt x="77" y="535"/>
                    </a:lnTo>
                    <a:lnTo>
                      <a:pt x="77" y="534"/>
                    </a:lnTo>
                    <a:lnTo>
                      <a:pt x="76" y="534"/>
                    </a:lnTo>
                    <a:lnTo>
                      <a:pt x="75" y="534"/>
                    </a:lnTo>
                    <a:lnTo>
                      <a:pt x="75" y="533"/>
                    </a:lnTo>
                    <a:lnTo>
                      <a:pt x="75" y="532"/>
                    </a:lnTo>
                    <a:lnTo>
                      <a:pt x="75" y="531"/>
                    </a:lnTo>
                    <a:lnTo>
                      <a:pt x="74" y="531"/>
                    </a:lnTo>
                    <a:lnTo>
                      <a:pt x="74" y="532"/>
                    </a:lnTo>
                    <a:lnTo>
                      <a:pt x="74" y="531"/>
                    </a:lnTo>
                    <a:lnTo>
                      <a:pt x="73" y="531"/>
                    </a:lnTo>
                    <a:lnTo>
                      <a:pt x="72" y="530"/>
                    </a:lnTo>
                    <a:lnTo>
                      <a:pt x="71" y="531"/>
                    </a:lnTo>
                    <a:lnTo>
                      <a:pt x="71" y="530"/>
                    </a:lnTo>
                    <a:lnTo>
                      <a:pt x="70" y="530"/>
                    </a:lnTo>
                    <a:lnTo>
                      <a:pt x="70" y="531"/>
                    </a:lnTo>
                    <a:lnTo>
                      <a:pt x="70" y="530"/>
                    </a:lnTo>
                    <a:lnTo>
                      <a:pt x="69" y="530"/>
                    </a:lnTo>
                    <a:lnTo>
                      <a:pt x="69" y="529"/>
                    </a:lnTo>
                    <a:lnTo>
                      <a:pt x="68" y="529"/>
                    </a:lnTo>
                    <a:lnTo>
                      <a:pt x="68" y="530"/>
                    </a:lnTo>
                    <a:lnTo>
                      <a:pt x="67" y="529"/>
                    </a:lnTo>
                    <a:lnTo>
                      <a:pt x="67" y="530"/>
                    </a:lnTo>
                    <a:lnTo>
                      <a:pt x="66" y="529"/>
                    </a:lnTo>
                    <a:lnTo>
                      <a:pt x="66" y="530"/>
                    </a:lnTo>
                    <a:lnTo>
                      <a:pt x="65" y="530"/>
                    </a:lnTo>
                    <a:lnTo>
                      <a:pt x="64" y="529"/>
                    </a:lnTo>
                    <a:lnTo>
                      <a:pt x="63" y="529"/>
                    </a:lnTo>
                    <a:lnTo>
                      <a:pt x="62" y="529"/>
                    </a:lnTo>
                    <a:lnTo>
                      <a:pt x="62" y="528"/>
                    </a:lnTo>
                    <a:lnTo>
                      <a:pt x="62" y="527"/>
                    </a:lnTo>
                    <a:lnTo>
                      <a:pt x="61" y="527"/>
                    </a:lnTo>
                    <a:lnTo>
                      <a:pt x="61" y="528"/>
                    </a:lnTo>
                    <a:lnTo>
                      <a:pt x="59" y="529"/>
                    </a:lnTo>
                    <a:lnTo>
                      <a:pt x="58" y="529"/>
                    </a:lnTo>
                    <a:lnTo>
                      <a:pt x="58" y="528"/>
                    </a:lnTo>
                    <a:lnTo>
                      <a:pt x="57" y="528"/>
                    </a:lnTo>
                    <a:lnTo>
                      <a:pt x="56" y="528"/>
                    </a:lnTo>
                    <a:lnTo>
                      <a:pt x="55" y="527"/>
                    </a:lnTo>
                    <a:lnTo>
                      <a:pt x="55" y="526"/>
                    </a:lnTo>
                    <a:lnTo>
                      <a:pt x="55" y="525"/>
                    </a:lnTo>
                    <a:lnTo>
                      <a:pt x="55" y="524"/>
                    </a:lnTo>
                    <a:lnTo>
                      <a:pt x="55" y="525"/>
                    </a:lnTo>
                    <a:lnTo>
                      <a:pt x="54" y="525"/>
                    </a:lnTo>
                    <a:lnTo>
                      <a:pt x="54" y="524"/>
                    </a:lnTo>
                    <a:lnTo>
                      <a:pt x="55" y="524"/>
                    </a:lnTo>
                    <a:lnTo>
                      <a:pt x="54" y="524"/>
                    </a:lnTo>
                    <a:lnTo>
                      <a:pt x="54" y="523"/>
                    </a:lnTo>
                    <a:lnTo>
                      <a:pt x="53" y="523"/>
                    </a:lnTo>
                    <a:lnTo>
                      <a:pt x="53" y="522"/>
                    </a:lnTo>
                    <a:lnTo>
                      <a:pt x="52" y="523"/>
                    </a:lnTo>
                    <a:lnTo>
                      <a:pt x="53" y="522"/>
                    </a:lnTo>
                    <a:lnTo>
                      <a:pt x="52" y="521"/>
                    </a:lnTo>
                    <a:lnTo>
                      <a:pt x="53" y="520"/>
                    </a:lnTo>
                    <a:lnTo>
                      <a:pt x="52" y="520"/>
                    </a:lnTo>
                    <a:lnTo>
                      <a:pt x="51" y="520"/>
                    </a:lnTo>
                    <a:lnTo>
                      <a:pt x="50" y="521"/>
                    </a:lnTo>
                    <a:lnTo>
                      <a:pt x="49" y="521"/>
                    </a:lnTo>
                    <a:lnTo>
                      <a:pt x="48" y="520"/>
                    </a:lnTo>
                    <a:lnTo>
                      <a:pt x="48" y="521"/>
                    </a:lnTo>
                    <a:lnTo>
                      <a:pt x="47" y="520"/>
                    </a:lnTo>
                    <a:lnTo>
                      <a:pt x="46" y="520"/>
                    </a:lnTo>
                    <a:lnTo>
                      <a:pt x="45" y="519"/>
                    </a:lnTo>
                    <a:lnTo>
                      <a:pt x="44" y="519"/>
                    </a:lnTo>
                    <a:lnTo>
                      <a:pt x="43" y="519"/>
                    </a:lnTo>
                    <a:lnTo>
                      <a:pt x="44" y="520"/>
                    </a:lnTo>
                    <a:lnTo>
                      <a:pt x="43" y="520"/>
                    </a:lnTo>
                    <a:lnTo>
                      <a:pt x="42" y="521"/>
                    </a:lnTo>
                    <a:lnTo>
                      <a:pt x="41" y="520"/>
                    </a:lnTo>
                    <a:lnTo>
                      <a:pt x="40" y="520"/>
                    </a:lnTo>
                    <a:lnTo>
                      <a:pt x="40" y="521"/>
                    </a:lnTo>
                    <a:lnTo>
                      <a:pt x="40" y="522"/>
                    </a:lnTo>
                    <a:lnTo>
                      <a:pt x="41" y="522"/>
                    </a:lnTo>
                    <a:lnTo>
                      <a:pt x="40" y="523"/>
                    </a:lnTo>
                    <a:lnTo>
                      <a:pt x="40" y="524"/>
                    </a:lnTo>
                    <a:lnTo>
                      <a:pt x="39" y="524"/>
                    </a:lnTo>
                    <a:lnTo>
                      <a:pt x="38" y="523"/>
                    </a:lnTo>
                    <a:lnTo>
                      <a:pt x="38" y="524"/>
                    </a:lnTo>
                    <a:lnTo>
                      <a:pt x="38" y="523"/>
                    </a:lnTo>
                    <a:lnTo>
                      <a:pt x="37" y="523"/>
                    </a:lnTo>
                    <a:lnTo>
                      <a:pt x="36" y="522"/>
                    </a:lnTo>
                    <a:lnTo>
                      <a:pt x="36" y="523"/>
                    </a:lnTo>
                    <a:lnTo>
                      <a:pt x="35" y="523"/>
                    </a:lnTo>
                    <a:lnTo>
                      <a:pt x="35" y="524"/>
                    </a:lnTo>
                    <a:lnTo>
                      <a:pt x="34" y="524"/>
                    </a:lnTo>
                    <a:lnTo>
                      <a:pt x="34" y="525"/>
                    </a:lnTo>
                    <a:lnTo>
                      <a:pt x="33" y="524"/>
                    </a:lnTo>
                    <a:lnTo>
                      <a:pt x="32" y="524"/>
                    </a:lnTo>
                    <a:lnTo>
                      <a:pt x="32" y="523"/>
                    </a:lnTo>
                    <a:lnTo>
                      <a:pt x="32" y="522"/>
                    </a:lnTo>
                    <a:lnTo>
                      <a:pt x="31" y="522"/>
                    </a:lnTo>
                    <a:lnTo>
                      <a:pt x="30" y="523"/>
                    </a:lnTo>
                    <a:lnTo>
                      <a:pt x="29" y="523"/>
                    </a:lnTo>
                    <a:lnTo>
                      <a:pt x="28" y="523"/>
                    </a:lnTo>
                    <a:lnTo>
                      <a:pt x="28" y="524"/>
                    </a:lnTo>
                    <a:lnTo>
                      <a:pt x="28" y="523"/>
                    </a:lnTo>
                    <a:lnTo>
                      <a:pt x="27" y="523"/>
                    </a:lnTo>
                    <a:lnTo>
                      <a:pt x="26" y="523"/>
                    </a:lnTo>
                    <a:lnTo>
                      <a:pt x="26" y="522"/>
                    </a:lnTo>
                    <a:lnTo>
                      <a:pt x="25" y="522"/>
                    </a:lnTo>
                    <a:lnTo>
                      <a:pt x="24" y="522"/>
                    </a:lnTo>
                    <a:lnTo>
                      <a:pt x="23" y="522"/>
                    </a:lnTo>
                    <a:lnTo>
                      <a:pt x="21" y="522"/>
                    </a:lnTo>
                    <a:lnTo>
                      <a:pt x="21" y="521"/>
                    </a:lnTo>
                    <a:lnTo>
                      <a:pt x="22" y="521"/>
                    </a:lnTo>
                    <a:lnTo>
                      <a:pt x="22" y="520"/>
                    </a:lnTo>
                    <a:lnTo>
                      <a:pt x="21" y="520"/>
                    </a:lnTo>
                    <a:lnTo>
                      <a:pt x="21" y="518"/>
                    </a:lnTo>
                    <a:lnTo>
                      <a:pt x="20" y="518"/>
                    </a:lnTo>
                    <a:lnTo>
                      <a:pt x="19" y="518"/>
                    </a:lnTo>
                    <a:lnTo>
                      <a:pt x="19" y="517"/>
                    </a:lnTo>
                    <a:lnTo>
                      <a:pt x="18" y="517"/>
                    </a:lnTo>
                    <a:lnTo>
                      <a:pt x="18" y="518"/>
                    </a:lnTo>
                    <a:lnTo>
                      <a:pt x="17" y="519"/>
                    </a:lnTo>
                    <a:lnTo>
                      <a:pt x="16" y="519"/>
                    </a:lnTo>
                    <a:lnTo>
                      <a:pt x="16" y="518"/>
                    </a:lnTo>
                    <a:lnTo>
                      <a:pt x="15" y="519"/>
                    </a:lnTo>
                    <a:lnTo>
                      <a:pt x="15" y="517"/>
                    </a:lnTo>
                    <a:lnTo>
                      <a:pt x="16" y="517"/>
                    </a:lnTo>
                    <a:lnTo>
                      <a:pt x="16" y="516"/>
                    </a:lnTo>
                    <a:lnTo>
                      <a:pt x="16" y="515"/>
                    </a:lnTo>
                    <a:lnTo>
                      <a:pt x="15" y="515"/>
                    </a:lnTo>
                    <a:lnTo>
                      <a:pt x="14" y="514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6" y="511"/>
                    </a:lnTo>
                    <a:lnTo>
                      <a:pt x="17" y="511"/>
                    </a:lnTo>
                    <a:lnTo>
                      <a:pt x="18" y="510"/>
                    </a:lnTo>
                    <a:lnTo>
                      <a:pt x="18" y="509"/>
                    </a:lnTo>
                    <a:lnTo>
                      <a:pt x="18" y="507"/>
                    </a:lnTo>
                    <a:lnTo>
                      <a:pt x="18" y="506"/>
                    </a:lnTo>
                    <a:lnTo>
                      <a:pt x="19" y="505"/>
                    </a:lnTo>
                    <a:lnTo>
                      <a:pt x="20" y="504"/>
                    </a:lnTo>
                    <a:lnTo>
                      <a:pt x="20" y="502"/>
                    </a:lnTo>
                    <a:lnTo>
                      <a:pt x="21" y="501"/>
                    </a:lnTo>
                    <a:lnTo>
                      <a:pt x="21" y="500"/>
                    </a:lnTo>
                    <a:lnTo>
                      <a:pt x="20" y="499"/>
                    </a:lnTo>
                    <a:lnTo>
                      <a:pt x="20" y="498"/>
                    </a:lnTo>
                    <a:lnTo>
                      <a:pt x="21" y="498"/>
                    </a:lnTo>
                    <a:lnTo>
                      <a:pt x="21" y="497"/>
                    </a:lnTo>
                    <a:lnTo>
                      <a:pt x="23" y="497"/>
                    </a:lnTo>
                    <a:lnTo>
                      <a:pt x="23" y="496"/>
                    </a:lnTo>
                    <a:lnTo>
                      <a:pt x="21" y="495"/>
                    </a:lnTo>
                    <a:lnTo>
                      <a:pt x="19" y="494"/>
                    </a:lnTo>
                    <a:lnTo>
                      <a:pt x="18" y="493"/>
                    </a:lnTo>
                    <a:lnTo>
                      <a:pt x="17" y="493"/>
                    </a:lnTo>
                    <a:lnTo>
                      <a:pt x="18" y="492"/>
                    </a:lnTo>
                    <a:lnTo>
                      <a:pt x="20" y="492"/>
                    </a:lnTo>
                    <a:lnTo>
                      <a:pt x="21" y="491"/>
                    </a:lnTo>
                    <a:lnTo>
                      <a:pt x="22" y="490"/>
                    </a:lnTo>
                    <a:lnTo>
                      <a:pt x="22" y="489"/>
                    </a:lnTo>
                    <a:lnTo>
                      <a:pt x="23" y="487"/>
                    </a:lnTo>
                    <a:lnTo>
                      <a:pt x="24" y="485"/>
                    </a:lnTo>
                    <a:lnTo>
                      <a:pt x="23" y="484"/>
                    </a:lnTo>
                    <a:lnTo>
                      <a:pt x="22" y="484"/>
                    </a:lnTo>
                    <a:lnTo>
                      <a:pt x="21" y="484"/>
                    </a:lnTo>
                    <a:lnTo>
                      <a:pt x="21" y="483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1"/>
                    </a:lnTo>
                    <a:lnTo>
                      <a:pt x="23" y="479"/>
                    </a:lnTo>
                    <a:lnTo>
                      <a:pt x="24" y="479"/>
                    </a:lnTo>
                    <a:lnTo>
                      <a:pt x="25" y="478"/>
                    </a:lnTo>
                    <a:lnTo>
                      <a:pt x="26" y="477"/>
                    </a:lnTo>
                    <a:lnTo>
                      <a:pt x="27" y="476"/>
                    </a:lnTo>
                    <a:lnTo>
                      <a:pt x="26" y="476"/>
                    </a:lnTo>
                    <a:lnTo>
                      <a:pt x="26" y="475"/>
                    </a:lnTo>
                    <a:lnTo>
                      <a:pt x="25" y="475"/>
                    </a:lnTo>
                    <a:lnTo>
                      <a:pt x="24" y="474"/>
                    </a:lnTo>
                    <a:lnTo>
                      <a:pt x="22" y="473"/>
                    </a:lnTo>
                    <a:lnTo>
                      <a:pt x="22" y="472"/>
                    </a:lnTo>
                    <a:lnTo>
                      <a:pt x="21" y="470"/>
                    </a:lnTo>
                    <a:lnTo>
                      <a:pt x="21" y="469"/>
                    </a:lnTo>
                    <a:lnTo>
                      <a:pt x="21" y="468"/>
                    </a:lnTo>
                    <a:lnTo>
                      <a:pt x="22" y="467"/>
                    </a:lnTo>
                    <a:lnTo>
                      <a:pt x="24" y="466"/>
                    </a:lnTo>
                    <a:lnTo>
                      <a:pt x="23" y="465"/>
                    </a:lnTo>
                    <a:lnTo>
                      <a:pt x="22" y="464"/>
                    </a:lnTo>
                    <a:lnTo>
                      <a:pt x="20" y="463"/>
                    </a:lnTo>
                    <a:lnTo>
                      <a:pt x="19" y="463"/>
                    </a:lnTo>
                    <a:lnTo>
                      <a:pt x="19" y="462"/>
                    </a:lnTo>
                    <a:lnTo>
                      <a:pt x="18" y="460"/>
                    </a:lnTo>
                    <a:lnTo>
                      <a:pt x="18" y="459"/>
                    </a:lnTo>
                    <a:lnTo>
                      <a:pt x="19" y="458"/>
                    </a:lnTo>
                    <a:lnTo>
                      <a:pt x="19" y="457"/>
                    </a:lnTo>
                    <a:lnTo>
                      <a:pt x="20" y="456"/>
                    </a:lnTo>
                    <a:lnTo>
                      <a:pt x="22" y="455"/>
                    </a:lnTo>
                    <a:lnTo>
                      <a:pt x="22" y="454"/>
                    </a:lnTo>
                    <a:lnTo>
                      <a:pt x="22" y="453"/>
                    </a:lnTo>
                    <a:lnTo>
                      <a:pt x="23" y="452"/>
                    </a:lnTo>
                    <a:lnTo>
                      <a:pt x="22" y="451"/>
                    </a:lnTo>
                    <a:lnTo>
                      <a:pt x="24" y="447"/>
                    </a:lnTo>
                    <a:lnTo>
                      <a:pt x="25" y="445"/>
                    </a:lnTo>
                    <a:lnTo>
                      <a:pt x="27" y="444"/>
                    </a:lnTo>
                    <a:lnTo>
                      <a:pt x="28" y="442"/>
                    </a:lnTo>
                    <a:lnTo>
                      <a:pt x="29" y="441"/>
                    </a:lnTo>
                    <a:lnTo>
                      <a:pt x="29" y="440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28" y="436"/>
                    </a:lnTo>
                    <a:lnTo>
                      <a:pt x="27" y="436"/>
                    </a:lnTo>
                    <a:lnTo>
                      <a:pt x="25" y="435"/>
                    </a:lnTo>
                    <a:lnTo>
                      <a:pt x="24" y="435"/>
                    </a:lnTo>
                    <a:lnTo>
                      <a:pt x="23" y="433"/>
                    </a:lnTo>
                    <a:lnTo>
                      <a:pt x="23" y="432"/>
                    </a:lnTo>
                    <a:lnTo>
                      <a:pt x="24" y="432"/>
                    </a:lnTo>
                    <a:lnTo>
                      <a:pt x="26" y="430"/>
                    </a:lnTo>
                    <a:lnTo>
                      <a:pt x="28" y="429"/>
                    </a:lnTo>
                    <a:lnTo>
                      <a:pt x="29" y="428"/>
                    </a:lnTo>
                    <a:lnTo>
                      <a:pt x="30" y="428"/>
                    </a:lnTo>
                    <a:lnTo>
                      <a:pt x="30" y="427"/>
                    </a:lnTo>
                    <a:lnTo>
                      <a:pt x="30" y="426"/>
                    </a:lnTo>
                    <a:lnTo>
                      <a:pt x="31" y="424"/>
                    </a:lnTo>
                    <a:lnTo>
                      <a:pt x="31" y="423"/>
                    </a:lnTo>
                    <a:lnTo>
                      <a:pt x="30" y="421"/>
                    </a:lnTo>
                    <a:lnTo>
                      <a:pt x="29" y="418"/>
                    </a:lnTo>
                    <a:lnTo>
                      <a:pt x="29" y="417"/>
                    </a:lnTo>
                    <a:lnTo>
                      <a:pt x="30" y="416"/>
                    </a:lnTo>
                    <a:lnTo>
                      <a:pt x="30" y="415"/>
                    </a:lnTo>
                    <a:lnTo>
                      <a:pt x="31" y="414"/>
                    </a:lnTo>
                    <a:lnTo>
                      <a:pt x="31" y="413"/>
                    </a:lnTo>
                    <a:lnTo>
                      <a:pt x="30" y="412"/>
                    </a:lnTo>
                    <a:lnTo>
                      <a:pt x="30" y="411"/>
                    </a:lnTo>
                    <a:lnTo>
                      <a:pt x="29" y="411"/>
                    </a:lnTo>
                    <a:lnTo>
                      <a:pt x="29" y="410"/>
                    </a:lnTo>
                    <a:lnTo>
                      <a:pt x="29" y="409"/>
                    </a:lnTo>
                    <a:lnTo>
                      <a:pt x="29" y="408"/>
                    </a:lnTo>
                    <a:lnTo>
                      <a:pt x="29" y="407"/>
                    </a:lnTo>
                    <a:lnTo>
                      <a:pt x="30" y="407"/>
                    </a:lnTo>
                    <a:lnTo>
                      <a:pt x="31" y="406"/>
                    </a:lnTo>
                    <a:lnTo>
                      <a:pt x="31" y="405"/>
                    </a:lnTo>
                    <a:lnTo>
                      <a:pt x="31" y="404"/>
                    </a:lnTo>
                    <a:lnTo>
                      <a:pt x="32" y="404"/>
                    </a:lnTo>
                    <a:lnTo>
                      <a:pt x="33" y="402"/>
                    </a:lnTo>
                    <a:lnTo>
                      <a:pt x="34" y="401"/>
                    </a:lnTo>
                    <a:lnTo>
                      <a:pt x="34" y="400"/>
                    </a:lnTo>
                    <a:lnTo>
                      <a:pt x="33" y="399"/>
                    </a:lnTo>
                    <a:lnTo>
                      <a:pt x="34" y="398"/>
                    </a:lnTo>
                    <a:lnTo>
                      <a:pt x="34" y="397"/>
                    </a:lnTo>
                    <a:lnTo>
                      <a:pt x="33" y="397"/>
                    </a:lnTo>
                    <a:lnTo>
                      <a:pt x="33" y="396"/>
                    </a:lnTo>
                    <a:lnTo>
                      <a:pt x="32" y="397"/>
                    </a:lnTo>
                    <a:lnTo>
                      <a:pt x="31" y="397"/>
                    </a:lnTo>
                    <a:lnTo>
                      <a:pt x="31" y="398"/>
                    </a:lnTo>
                    <a:lnTo>
                      <a:pt x="30" y="398"/>
                    </a:lnTo>
                    <a:lnTo>
                      <a:pt x="29" y="397"/>
                    </a:lnTo>
                    <a:lnTo>
                      <a:pt x="28" y="396"/>
                    </a:lnTo>
                    <a:lnTo>
                      <a:pt x="28" y="395"/>
                    </a:lnTo>
                    <a:lnTo>
                      <a:pt x="27" y="394"/>
                    </a:lnTo>
                    <a:lnTo>
                      <a:pt x="27" y="393"/>
                    </a:lnTo>
                    <a:lnTo>
                      <a:pt x="26" y="393"/>
                    </a:lnTo>
                    <a:lnTo>
                      <a:pt x="25" y="393"/>
                    </a:lnTo>
                    <a:lnTo>
                      <a:pt x="24" y="393"/>
                    </a:lnTo>
                    <a:lnTo>
                      <a:pt x="23" y="393"/>
                    </a:lnTo>
                    <a:lnTo>
                      <a:pt x="23" y="392"/>
                    </a:lnTo>
                    <a:lnTo>
                      <a:pt x="24" y="391"/>
                    </a:lnTo>
                    <a:lnTo>
                      <a:pt x="26" y="390"/>
                    </a:lnTo>
                    <a:lnTo>
                      <a:pt x="27" y="389"/>
                    </a:lnTo>
                    <a:lnTo>
                      <a:pt x="29" y="387"/>
                    </a:lnTo>
                    <a:lnTo>
                      <a:pt x="30" y="387"/>
                    </a:lnTo>
                    <a:lnTo>
                      <a:pt x="30" y="385"/>
                    </a:lnTo>
                    <a:lnTo>
                      <a:pt x="30" y="384"/>
                    </a:lnTo>
                    <a:lnTo>
                      <a:pt x="28" y="383"/>
                    </a:lnTo>
                    <a:lnTo>
                      <a:pt x="28" y="382"/>
                    </a:lnTo>
                    <a:lnTo>
                      <a:pt x="27" y="381"/>
                    </a:lnTo>
                    <a:lnTo>
                      <a:pt x="26" y="381"/>
                    </a:lnTo>
                    <a:lnTo>
                      <a:pt x="25" y="381"/>
                    </a:lnTo>
                    <a:lnTo>
                      <a:pt x="24" y="381"/>
                    </a:lnTo>
                    <a:lnTo>
                      <a:pt x="23" y="382"/>
                    </a:lnTo>
                    <a:lnTo>
                      <a:pt x="22" y="382"/>
                    </a:lnTo>
                    <a:lnTo>
                      <a:pt x="21" y="382"/>
                    </a:lnTo>
                    <a:lnTo>
                      <a:pt x="20" y="382"/>
                    </a:lnTo>
                    <a:lnTo>
                      <a:pt x="20" y="381"/>
                    </a:lnTo>
                    <a:lnTo>
                      <a:pt x="21" y="378"/>
                    </a:lnTo>
                    <a:lnTo>
                      <a:pt x="22" y="377"/>
                    </a:lnTo>
                    <a:lnTo>
                      <a:pt x="22" y="376"/>
                    </a:lnTo>
                    <a:lnTo>
                      <a:pt x="23" y="376"/>
                    </a:lnTo>
                    <a:lnTo>
                      <a:pt x="24" y="376"/>
                    </a:lnTo>
                    <a:lnTo>
                      <a:pt x="26" y="376"/>
                    </a:lnTo>
                    <a:lnTo>
                      <a:pt x="29" y="377"/>
                    </a:lnTo>
                    <a:lnTo>
                      <a:pt x="30" y="376"/>
                    </a:lnTo>
                    <a:lnTo>
                      <a:pt x="29" y="375"/>
                    </a:lnTo>
                    <a:lnTo>
                      <a:pt x="29" y="373"/>
                    </a:lnTo>
                    <a:lnTo>
                      <a:pt x="28" y="373"/>
                    </a:lnTo>
                    <a:lnTo>
                      <a:pt x="27" y="371"/>
                    </a:lnTo>
                    <a:lnTo>
                      <a:pt x="26" y="370"/>
                    </a:lnTo>
                    <a:lnTo>
                      <a:pt x="25" y="368"/>
                    </a:lnTo>
                    <a:lnTo>
                      <a:pt x="24" y="367"/>
                    </a:lnTo>
                    <a:lnTo>
                      <a:pt x="23" y="367"/>
                    </a:lnTo>
                    <a:lnTo>
                      <a:pt x="23" y="368"/>
                    </a:lnTo>
                    <a:lnTo>
                      <a:pt x="22" y="369"/>
                    </a:lnTo>
                    <a:lnTo>
                      <a:pt x="21" y="371"/>
                    </a:lnTo>
                    <a:lnTo>
                      <a:pt x="21" y="372"/>
                    </a:lnTo>
                    <a:lnTo>
                      <a:pt x="20" y="372"/>
                    </a:lnTo>
                    <a:lnTo>
                      <a:pt x="19" y="372"/>
                    </a:lnTo>
                    <a:lnTo>
                      <a:pt x="18" y="372"/>
                    </a:lnTo>
                    <a:lnTo>
                      <a:pt x="18" y="371"/>
                    </a:lnTo>
                    <a:lnTo>
                      <a:pt x="17" y="371"/>
                    </a:lnTo>
                    <a:lnTo>
                      <a:pt x="17" y="370"/>
                    </a:lnTo>
                    <a:lnTo>
                      <a:pt x="17" y="369"/>
                    </a:lnTo>
                    <a:lnTo>
                      <a:pt x="18" y="368"/>
                    </a:lnTo>
                    <a:lnTo>
                      <a:pt x="19" y="367"/>
                    </a:lnTo>
                    <a:lnTo>
                      <a:pt x="19" y="365"/>
                    </a:lnTo>
                    <a:lnTo>
                      <a:pt x="17" y="364"/>
                    </a:lnTo>
                    <a:lnTo>
                      <a:pt x="16" y="364"/>
                    </a:lnTo>
                    <a:lnTo>
                      <a:pt x="16" y="363"/>
                    </a:lnTo>
                    <a:lnTo>
                      <a:pt x="15" y="362"/>
                    </a:lnTo>
                    <a:lnTo>
                      <a:pt x="15" y="360"/>
                    </a:lnTo>
                    <a:lnTo>
                      <a:pt x="16" y="359"/>
                    </a:lnTo>
                    <a:lnTo>
                      <a:pt x="16" y="358"/>
                    </a:lnTo>
                    <a:lnTo>
                      <a:pt x="17" y="358"/>
                    </a:lnTo>
                    <a:lnTo>
                      <a:pt x="16" y="357"/>
                    </a:lnTo>
                    <a:lnTo>
                      <a:pt x="16" y="356"/>
                    </a:lnTo>
                    <a:lnTo>
                      <a:pt x="15" y="354"/>
                    </a:lnTo>
                    <a:lnTo>
                      <a:pt x="15" y="352"/>
                    </a:lnTo>
                    <a:lnTo>
                      <a:pt x="15" y="351"/>
                    </a:lnTo>
                    <a:lnTo>
                      <a:pt x="15" y="350"/>
                    </a:lnTo>
                    <a:lnTo>
                      <a:pt x="15" y="349"/>
                    </a:lnTo>
                    <a:lnTo>
                      <a:pt x="15" y="348"/>
                    </a:lnTo>
                    <a:lnTo>
                      <a:pt x="17" y="345"/>
                    </a:lnTo>
                    <a:lnTo>
                      <a:pt x="17" y="344"/>
                    </a:lnTo>
                    <a:lnTo>
                      <a:pt x="17" y="343"/>
                    </a:lnTo>
                    <a:lnTo>
                      <a:pt x="16" y="343"/>
                    </a:lnTo>
                    <a:lnTo>
                      <a:pt x="16" y="342"/>
                    </a:lnTo>
                    <a:lnTo>
                      <a:pt x="15" y="341"/>
                    </a:lnTo>
                    <a:lnTo>
                      <a:pt x="14" y="340"/>
                    </a:lnTo>
                    <a:lnTo>
                      <a:pt x="13" y="340"/>
                    </a:lnTo>
                    <a:lnTo>
                      <a:pt x="12" y="339"/>
                    </a:lnTo>
                    <a:lnTo>
                      <a:pt x="10" y="339"/>
                    </a:lnTo>
                    <a:lnTo>
                      <a:pt x="9" y="338"/>
                    </a:lnTo>
                    <a:lnTo>
                      <a:pt x="8" y="336"/>
                    </a:lnTo>
                    <a:lnTo>
                      <a:pt x="8" y="335"/>
                    </a:lnTo>
                    <a:lnTo>
                      <a:pt x="7" y="333"/>
                    </a:lnTo>
                    <a:lnTo>
                      <a:pt x="6" y="331"/>
                    </a:lnTo>
                    <a:lnTo>
                      <a:pt x="7" y="331"/>
                    </a:lnTo>
                    <a:lnTo>
                      <a:pt x="7" y="329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8" y="324"/>
                    </a:lnTo>
                    <a:lnTo>
                      <a:pt x="7" y="324"/>
                    </a:lnTo>
                    <a:lnTo>
                      <a:pt x="6" y="323"/>
                    </a:lnTo>
                    <a:lnTo>
                      <a:pt x="5" y="323"/>
                    </a:lnTo>
                    <a:lnTo>
                      <a:pt x="4" y="324"/>
                    </a:lnTo>
                    <a:lnTo>
                      <a:pt x="3" y="324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1" y="326"/>
                    </a:lnTo>
                    <a:lnTo>
                      <a:pt x="1" y="325"/>
                    </a:lnTo>
                    <a:lnTo>
                      <a:pt x="0" y="324"/>
                    </a:lnTo>
                    <a:lnTo>
                      <a:pt x="0" y="322"/>
                    </a:lnTo>
                    <a:lnTo>
                      <a:pt x="0" y="321"/>
                    </a:lnTo>
                    <a:lnTo>
                      <a:pt x="1" y="320"/>
                    </a:lnTo>
                    <a:lnTo>
                      <a:pt x="2" y="319"/>
                    </a:lnTo>
                    <a:lnTo>
                      <a:pt x="3" y="319"/>
                    </a:lnTo>
                    <a:lnTo>
                      <a:pt x="4" y="319"/>
                    </a:lnTo>
                    <a:lnTo>
                      <a:pt x="4" y="318"/>
                    </a:lnTo>
                    <a:lnTo>
                      <a:pt x="5" y="318"/>
                    </a:lnTo>
                    <a:lnTo>
                      <a:pt x="4" y="317"/>
                    </a:lnTo>
                    <a:lnTo>
                      <a:pt x="3" y="316"/>
                    </a:lnTo>
                    <a:lnTo>
                      <a:pt x="2" y="316"/>
                    </a:lnTo>
                    <a:lnTo>
                      <a:pt x="1" y="316"/>
                    </a:lnTo>
                    <a:lnTo>
                      <a:pt x="0" y="316"/>
                    </a:lnTo>
                    <a:lnTo>
                      <a:pt x="0" y="315"/>
                    </a:lnTo>
                    <a:lnTo>
                      <a:pt x="1" y="314"/>
                    </a:lnTo>
                    <a:lnTo>
                      <a:pt x="2" y="313"/>
                    </a:lnTo>
                    <a:lnTo>
                      <a:pt x="3" y="313"/>
                    </a:lnTo>
                    <a:lnTo>
                      <a:pt x="5" y="313"/>
                    </a:lnTo>
                    <a:lnTo>
                      <a:pt x="5" y="312"/>
                    </a:lnTo>
                    <a:lnTo>
                      <a:pt x="6" y="310"/>
                    </a:lnTo>
                    <a:lnTo>
                      <a:pt x="7" y="309"/>
                    </a:lnTo>
                    <a:lnTo>
                      <a:pt x="8" y="309"/>
                    </a:lnTo>
                    <a:lnTo>
                      <a:pt x="8" y="308"/>
                    </a:lnTo>
                    <a:lnTo>
                      <a:pt x="9" y="308"/>
                    </a:lnTo>
                    <a:lnTo>
                      <a:pt x="11" y="308"/>
                    </a:lnTo>
                    <a:lnTo>
                      <a:pt x="12" y="308"/>
                    </a:lnTo>
                    <a:lnTo>
                      <a:pt x="13" y="307"/>
                    </a:lnTo>
                    <a:lnTo>
                      <a:pt x="13" y="306"/>
                    </a:lnTo>
                    <a:lnTo>
                      <a:pt x="13" y="305"/>
                    </a:lnTo>
                    <a:lnTo>
                      <a:pt x="14" y="304"/>
                    </a:lnTo>
                    <a:lnTo>
                      <a:pt x="14" y="303"/>
                    </a:lnTo>
                    <a:lnTo>
                      <a:pt x="15" y="303"/>
                    </a:lnTo>
                    <a:lnTo>
                      <a:pt x="16" y="303"/>
                    </a:lnTo>
                    <a:lnTo>
                      <a:pt x="17" y="303"/>
                    </a:lnTo>
                    <a:lnTo>
                      <a:pt x="18" y="303"/>
                    </a:lnTo>
                    <a:lnTo>
                      <a:pt x="19" y="303"/>
                    </a:lnTo>
                    <a:lnTo>
                      <a:pt x="20" y="302"/>
                    </a:lnTo>
                    <a:lnTo>
                      <a:pt x="20" y="300"/>
                    </a:lnTo>
                    <a:lnTo>
                      <a:pt x="21" y="300"/>
                    </a:lnTo>
                    <a:lnTo>
                      <a:pt x="22" y="299"/>
                    </a:lnTo>
                    <a:lnTo>
                      <a:pt x="23" y="299"/>
                    </a:lnTo>
                    <a:lnTo>
                      <a:pt x="24" y="300"/>
                    </a:lnTo>
                    <a:lnTo>
                      <a:pt x="26" y="301"/>
                    </a:lnTo>
                    <a:lnTo>
                      <a:pt x="26" y="302"/>
                    </a:lnTo>
                    <a:lnTo>
                      <a:pt x="27" y="302"/>
                    </a:lnTo>
                    <a:lnTo>
                      <a:pt x="27" y="301"/>
                    </a:lnTo>
                    <a:lnTo>
                      <a:pt x="28" y="299"/>
                    </a:lnTo>
                    <a:lnTo>
                      <a:pt x="30" y="297"/>
                    </a:lnTo>
                    <a:lnTo>
                      <a:pt x="31" y="296"/>
                    </a:lnTo>
                    <a:lnTo>
                      <a:pt x="31" y="294"/>
                    </a:lnTo>
                    <a:lnTo>
                      <a:pt x="4" y="271"/>
                    </a:lnTo>
                    <a:lnTo>
                      <a:pt x="17" y="244"/>
                    </a:lnTo>
                    <a:lnTo>
                      <a:pt x="40" y="195"/>
                    </a:lnTo>
                    <a:lnTo>
                      <a:pt x="48" y="195"/>
                    </a:lnTo>
                    <a:lnTo>
                      <a:pt x="48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7" y="181"/>
                    </a:lnTo>
                    <a:lnTo>
                      <a:pt x="42" y="181"/>
                    </a:lnTo>
                    <a:lnTo>
                      <a:pt x="64" y="111"/>
                    </a:lnTo>
                    <a:lnTo>
                      <a:pt x="70" y="111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73" y="109"/>
                    </a:lnTo>
                    <a:lnTo>
                      <a:pt x="72" y="108"/>
                    </a:lnTo>
                    <a:lnTo>
                      <a:pt x="72" y="107"/>
                    </a:lnTo>
                    <a:lnTo>
                      <a:pt x="71" y="107"/>
                    </a:lnTo>
                    <a:lnTo>
                      <a:pt x="70" y="107"/>
                    </a:lnTo>
                    <a:lnTo>
                      <a:pt x="69" y="107"/>
                    </a:lnTo>
                    <a:lnTo>
                      <a:pt x="62" y="100"/>
                    </a:lnTo>
                    <a:lnTo>
                      <a:pt x="60" y="91"/>
                    </a:lnTo>
                    <a:lnTo>
                      <a:pt x="58" y="86"/>
                    </a:lnTo>
                    <a:lnTo>
                      <a:pt x="57" y="84"/>
                    </a:lnTo>
                    <a:lnTo>
                      <a:pt x="48" y="67"/>
                    </a:lnTo>
                    <a:lnTo>
                      <a:pt x="52" y="67"/>
                    </a:lnTo>
                    <a:lnTo>
                      <a:pt x="52" y="65"/>
                    </a:lnTo>
                    <a:lnTo>
                      <a:pt x="48" y="62"/>
                    </a:lnTo>
                    <a:lnTo>
                      <a:pt x="49" y="57"/>
                    </a:lnTo>
                    <a:lnTo>
                      <a:pt x="48" y="56"/>
                    </a:lnTo>
                    <a:lnTo>
                      <a:pt x="47" y="56"/>
                    </a:lnTo>
                    <a:lnTo>
                      <a:pt x="47" y="55"/>
                    </a:lnTo>
                    <a:lnTo>
                      <a:pt x="46" y="54"/>
                    </a:lnTo>
                    <a:lnTo>
                      <a:pt x="46" y="53"/>
                    </a:lnTo>
                    <a:lnTo>
                      <a:pt x="45" y="53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3" y="50"/>
                    </a:lnTo>
                    <a:lnTo>
                      <a:pt x="43" y="49"/>
                    </a:lnTo>
                    <a:lnTo>
                      <a:pt x="42" y="48"/>
                    </a:lnTo>
                    <a:lnTo>
                      <a:pt x="42" y="47"/>
                    </a:lnTo>
                    <a:lnTo>
                      <a:pt x="43" y="46"/>
                    </a:lnTo>
                    <a:lnTo>
                      <a:pt x="43" y="45"/>
                    </a:lnTo>
                    <a:lnTo>
                      <a:pt x="43" y="44"/>
                    </a:lnTo>
                    <a:lnTo>
                      <a:pt x="42" y="45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3" y="43"/>
                    </a:lnTo>
                    <a:lnTo>
                      <a:pt x="42" y="43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1" y="42"/>
                    </a:lnTo>
                    <a:lnTo>
                      <a:pt x="41" y="41"/>
                    </a:lnTo>
                    <a:lnTo>
                      <a:pt x="42" y="41"/>
                    </a:lnTo>
                    <a:lnTo>
                      <a:pt x="42" y="40"/>
                    </a:lnTo>
                    <a:lnTo>
                      <a:pt x="41" y="39"/>
                    </a:lnTo>
                    <a:lnTo>
                      <a:pt x="41" y="38"/>
                    </a:lnTo>
                    <a:lnTo>
                      <a:pt x="42" y="38"/>
                    </a:lnTo>
                    <a:lnTo>
                      <a:pt x="42" y="39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37"/>
                    </a:lnTo>
                    <a:lnTo>
                      <a:pt x="47" y="36"/>
                    </a:lnTo>
                    <a:lnTo>
                      <a:pt x="48" y="36"/>
                    </a:lnTo>
                    <a:lnTo>
                      <a:pt x="49" y="37"/>
                    </a:lnTo>
                    <a:lnTo>
                      <a:pt x="49" y="39"/>
                    </a:lnTo>
                    <a:lnTo>
                      <a:pt x="50" y="39"/>
                    </a:lnTo>
                    <a:lnTo>
                      <a:pt x="49" y="40"/>
                    </a:lnTo>
                    <a:lnTo>
                      <a:pt x="50" y="41"/>
                    </a:lnTo>
                    <a:lnTo>
                      <a:pt x="50" y="42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0" y="43"/>
                    </a:lnTo>
                    <a:lnTo>
                      <a:pt x="50" y="44"/>
                    </a:lnTo>
                    <a:lnTo>
                      <a:pt x="51" y="45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7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2"/>
                    </a:lnTo>
                    <a:lnTo>
                      <a:pt x="52" y="53"/>
                    </a:lnTo>
                    <a:lnTo>
                      <a:pt x="52" y="54"/>
                    </a:lnTo>
                    <a:lnTo>
                      <a:pt x="52" y="55"/>
                    </a:lnTo>
                    <a:lnTo>
                      <a:pt x="52" y="56"/>
                    </a:lnTo>
                    <a:lnTo>
                      <a:pt x="53" y="56"/>
                    </a:lnTo>
                    <a:lnTo>
                      <a:pt x="53" y="57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56" y="57"/>
                    </a:lnTo>
                    <a:lnTo>
                      <a:pt x="56" y="56"/>
                    </a:lnTo>
                    <a:lnTo>
                      <a:pt x="58" y="57"/>
                    </a:lnTo>
                    <a:lnTo>
                      <a:pt x="58" y="58"/>
                    </a:lnTo>
                    <a:lnTo>
                      <a:pt x="58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9" y="61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59" y="62"/>
                    </a:lnTo>
                    <a:lnTo>
                      <a:pt x="59" y="63"/>
                    </a:lnTo>
                    <a:lnTo>
                      <a:pt x="59" y="64"/>
                    </a:lnTo>
                    <a:lnTo>
                      <a:pt x="60" y="65"/>
                    </a:lnTo>
                    <a:lnTo>
                      <a:pt x="62" y="65"/>
                    </a:lnTo>
                    <a:lnTo>
                      <a:pt x="63" y="65"/>
                    </a:lnTo>
                    <a:lnTo>
                      <a:pt x="63" y="66"/>
                    </a:lnTo>
                    <a:lnTo>
                      <a:pt x="64" y="66"/>
                    </a:lnTo>
                    <a:lnTo>
                      <a:pt x="65" y="67"/>
                    </a:lnTo>
                    <a:lnTo>
                      <a:pt x="65" y="68"/>
                    </a:lnTo>
                    <a:lnTo>
                      <a:pt x="66" y="68"/>
                    </a:lnTo>
                    <a:lnTo>
                      <a:pt x="67" y="69"/>
                    </a:lnTo>
                    <a:lnTo>
                      <a:pt x="67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9" y="72"/>
                    </a:lnTo>
                    <a:lnTo>
                      <a:pt x="70" y="71"/>
                    </a:lnTo>
                    <a:lnTo>
                      <a:pt x="71" y="71"/>
                    </a:lnTo>
                    <a:lnTo>
                      <a:pt x="72" y="71"/>
                    </a:lnTo>
                    <a:lnTo>
                      <a:pt x="73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5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0"/>
                    </a:lnTo>
                    <a:lnTo>
                      <a:pt x="81" y="69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69"/>
                    </a:lnTo>
                    <a:lnTo>
                      <a:pt x="86" y="69"/>
                    </a:lnTo>
                    <a:lnTo>
                      <a:pt x="86" y="68"/>
                    </a:lnTo>
                    <a:lnTo>
                      <a:pt x="87" y="68"/>
                    </a:lnTo>
                    <a:lnTo>
                      <a:pt x="88" y="68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2" y="66"/>
                    </a:lnTo>
                    <a:lnTo>
                      <a:pt x="92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2" y="66"/>
                    </a:lnTo>
                    <a:lnTo>
                      <a:pt x="93" y="67"/>
                    </a:lnTo>
                    <a:lnTo>
                      <a:pt x="94" y="67"/>
                    </a:lnTo>
                    <a:lnTo>
                      <a:pt x="95" y="67"/>
                    </a:lnTo>
                    <a:lnTo>
                      <a:pt x="95" y="66"/>
                    </a:lnTo>
                    <a:lnTo>
                      <a:pt x="98" y="66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5"/>
                    </a:lnTo>
                    <a:lnTo>
                      <a:pt x="95" y="65"/>
                    </a:lnTo>
                    <a:lnTo>
                      <a:pt x="96" y="64"/>
                    </a:lnTo>
                    <a:lnTo>
                      <a:pt x="96" y="65"/>
                    </a:lnTo>
                    <a:lnTo>
                      <a:pt x="97" y="65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3"/>
                    </a:lnTo>
                    <a:lnTo>
                      <a:pt x="99" y="64"/>
                    </a:lnTo>
                    <a:lnTo>
                      <a:pt x="100" y="64"/>
                    </a:lnTo>
                    <a:lnTo>
                      <a:pt x="102" y="64"/>
                    </a:lnTo>
                    <a:lnTo>
                      <a:pt x="103" y="63"/>
                    </a:lnTo>
                    <a:lnTo>
                      <a:pt x="105" y="63"/>
                    </a:lnTo>
                    <a:lnTo>
                      <a:pt x="106" y="63"/>
                    </a:lnTo>
                    <a:lnTo>
                      <a:pt x="106" y="62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09" y="63"/>
                    </a:lnTo>
                    <a:lnTo>
                      <a:pt x="110" y="62"/>
                    </a:lnTo>
                    <a:lnTo>
                      <a:pt x="110" y="63"/>
                    </a:lnTo>
                    <a:lnTo>
                      <a:pt x="111" y="63"/>
                    </a:lnTo>
                    <a:lnTo>
                      <a:pt x="111" y="62"/>
                    </a:lnTo>
                    <a:lnTo>
                      <a:pt x="111" y="61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3" y="59"/>
                    </a:lnTo>
                    <a:lnTo>
                      <a:pt x="114" y="59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6" y="58"/>
                    </a:lnTo>
                    <a:lnTo>
                      <a:pt x="117" y="58"/>
                    </a:lnTo>
                    <a:lnTo>
                      <a:pt x="117" y="57"/>
                    </a:lnTo>
                    <a:lnTo>
                      <a:pt x="117" y="56"/>
                    </a:lnTo>
                    <a:lnTo>
                      <a:pt x="117" y="55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19" y="53"/>
                    </a:lnTo>
                    <a:lnTo>
                      <a:pt x="120" y="53"/>
                    </a:lnTo>
                    <a:lnTo>
                      <a:pt x="120" y="52"/>
                    </a:lnTo>
                    <a:lnTo>
                      <a:pt x="121" y="52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5" y="46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6"/>
                    </a:lnTo>
                    <a:lnTo>
                      <a:pt x="123" y="46"/>
                    </a:lnTo>
                    <a:lnTo>
                      <a:pt x="123" y="45"/>
                    </a:lnTo>
                    <a:lnTo>
                      <a:pt x="124" y="44"/>
                    </a:lnTo>
                    <a:lnTo>
                      <a:pt x="124" y="43"/>
                    </a:lnTo>
                    <a:lnTo>
                      <a:pt x="123" y="42"/>
                    </a:lnTo>
                    <a:lnTo>
                      <a:pt x="124" y="42"/>
                    </a:lnTo>
                    <a:lnTo>
                      <a:pt x="125" y="42"/>
                    </a:lnTo>
                    <a:lnTo>
                      <a:pt x="127" y="41"/>
                    </a:lnTo>
                    <a:lnTo>
                      <a:pt x="127" y="40"/>
                    </a:lnTo>
                    <a:lnTo>
                      <a:pt x="127" y="39"/>
                    </a:lnTo>
                    <a:lnTo>
                      <a:pt x="128" y="39"/>
                    </a:lnTo>
                    <a:lnTo>
                      <a:pt x="129" y="38"/>
                    </a:lnTo>
                    <a:lnTo>
                      <a:pt x="130" y="38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7"/>
                    </a:lnTo>
                    <a:lnTo>
                      <a:pt x="135" y="36"/>
                    </a:lnTo>
                    <a:lnTo>
                      <a:pt x="136" y="35"/>
                    </a:lnTo>
                    <a:lnTo>
                      <a:pt x="135" y="34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7" y="33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7" y="30"/>
                    </a:lnTo>
                    <a:lnTo>
                      <a:pt x="139" y="30"/>
                    </a:lnTo>
                    <a:lnTo>
                      <a:pt x="139" y="29"/>
                    </a:lnTo>
                    <a:lnTo>
                      <a:pt x="138" y="28"/>
                    </a:lnTo>
                    <a:lnTo>
                      <a:pt x="138" y="27"/>
                    </a:lnTo>
                    <a:lnTo>
                      <a:pt x="139" y="27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0" y="27"/>
                    </a:lnTo>
                    <a:lnTo>
                      <a:pt x="140" y="26"/>
                    </a:lnTo>
                    <a:lnTo>
                      <a:pt x="139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9" y="25"/>
                    </a:lnTo>
                    <a:lnTo>
                      <a:pt x="139" y="24"/>
                    </a:lnTo>
                    <a:lnTo>
                      <a:pt x="139" y="23"/>
                    </a:lnTo>
                    <a:lnTo>
                      <a:pt x="139" y="22"/>
                    </a:lnTo>
                    <a:lnTo>
                      <a:pt x="140" y="23"/>
                    </a:lnTo>
                    <a:lnTo>
                      <a:pt x="142" y="22"/>
                    </a:lnTo>
                    <a:lnTo>
                      <a:pt x="143" y="23"/>
                    </a:lnTo>
                    <a:lnTo>
                      <a:pt x="144" y="22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20"/>
                    </a:lnTo>
                    <a:lnTo>
                      <a:pt x="146" y="19"/>
                    </a:lnTo>
                    <a:lnTo>
                      <a:pt x="146" y="18"/>
                    </a:lnTo>
                    <a:lnTo>
                      <a:pt x="145" y="18"/>
                    </a:lnTo>
                    <a:lnTo>
                      <a:pt x="145" y="17"/>
                    </a:lnTo>
                    <a:lnTo>
                      <a:pt x="146" y="17"/>
                    </a:lnTo>
                    <a:lnTo>
                      <a:pt x="147" y="17"/>
                    </a:lnTo>
                    <a:lnTo>
                      <a:pt x="146" y="16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9" y="16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4" y="15"/>
                    </a:lnTo>
                    <a:lnTo>
                      <a:pt x="155" y="16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6"/>
                    </a:lnTo>
                    <a:lnTo>
                      <a:pt x="158" y="15"/>
                    </a:lnTo>
                    <a:lnTo>
                      <a:pt x="158" y="16"/>
                    </a:lnTo>
                    <a:lnTo>
                      <a:pt x="159" y="17"/>
                    </a:lnTo>
                    <a:lnTo>
                      <a:pt x="160" y="17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6"/>
                    </a:lnTo>
                    <a:lnTo>
                      <a:pt x="163" y="17"/>
                    </a:lnTo>
                    <a:lnTo>
                      <a:pt x="164" y="16"/>
                    </a:lnTo>
                    <a:lnTo>
                      <a:pt x="165" y="17"/>
                    </a:lnTo>
                    <a:lnTo>
                      <a:pt x="165" y="16"/>
                    </a:lnTo>
                    <a:lnTo>
                      <a:pt x="165" y="15"/>
                    </a:lnTo>
                    <a:lnTo>
                      <a:pt x="166" y="15"/>
                    </a:lnTo>
                    <a:lnTo>
                      <a:pt x="168" y="16"/>
                    </a:lnTo>
                    <a:lnTo>
                      <a:pt x="168" y="15"/>
                    </a:lnTo>
                    <a:lnTo>
                      <a:pt x="169" y="15"/>
                    </a:lnTo>
                    <a:lnTo>
                      <a:pt x="170" y="15"/>
                    </a:lnTo>
                    <a:lnTo>
                      <a:pt x="170" y="16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3" y="13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6" y="15"/>
                    </a:lnTo>
                    <a:lnTo>
                      <a:pt x="176" y="14"/>
                    </a:lnTo>
                    <a:lnTo>
                      <a:pt x="176" y="15"/>
                    </a:lnTo>
                    <a:lnTo>
                      <a:pt x="177" y="15"/>
                    </a:lnTo>
                    <a:lnTo>
                      <a:pt x="178" y="15"/>
                    </a:lnTo>
                    <a:lnTo>
                      <a:pt x="178" y="16"/>
                    </a:lnTo>
                    <a:lnTo>
                      <a:pt x="178" y="17"/>
                    </a:lnTo>
                    <a:lnTo>
                      <a:pt x="179" y="17"/>
                    </a:lnTo>
                    <a:lnTo>
                      <a:pt x="179" y="16"/>
                    </a:lnTo>
                    <a:lnTo>
                      <a:pt x="180" y="16"/>
                    </a:lnTo>
                    <a:lnTo>
                      <a:pt x="181" y="15"/>
                    </a:lnTo>
                    <a:lnTo>
                      <a:pt x="182" y="16"/>
                    </a:lnTo>
                    <a:lnTo>
                      <a:pt x="182" y="15"/>
                    </a:lnTo>
                    <a:lnTo>
                      <a:pt x="183" y="14"/>
                    </a:lnTo>
                    <a:lnTo>
                      <a:pt x="184" y="14"/>
                    </a:lnTo>
                    <a:lnTo>
                      <a:pt x="185" y="13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7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1"/>
                    </a:lnTo>
                    <a:lnTo>
                      <a:pt x="189" y="11"/>
                    </a:lnTo>
                    <a:lnTo>
                      <a:pt x="188" y="11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3"/>
                    </a:lnTo>
                    <a:lnTo>
                      <a:pt x="191" y="12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3" y="12"/>
                    </a:lnTo>
                    <a:lnTo>
                      <a:pt x="194" y="11"/>
                    </a:lnTo>
                    <a:lnTo>
                      <a:pt x="195" y="11"/>
                    </a:lnTo>
                    <a:lnTo>
                      <a:pt x="195" y="10"/>
                    </a:lnTo>
                    <a:lnTo>
                      <a:pt x="195" y="9"/>
                    </a:lnTo>
                    <a:lnTo>
                      <a:pt x="195" y="8"/>
                    </a:lnTo>
                    <a:lnTo>
                      <a:pt x="196" y="9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7" y="8"/>
                    </a:lnTo>
                    <a:lnTo>
                      <a:pt x="197" y="7"/>
                    </a:lnTo>
                    <a:lnTo>
                      <a:pt x="198" y="7"/>
                    </a:lnTo>
                    <a:lnTo>
                      <a:pt x="198" y="6"/>
                    </a:lnTo>
                    <a:lnTo>
                      <a:pt x="200" y="6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1" y="6"/>
                    </a:lnTo>
                    <a:lnTo>
                      <a:pt x="202" y="6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2" y="6"/>
                    </a:lnTo>
                    <a:lnTo>
                      <a:pt x="202" y="5"/>
                    </a:lnTo>
                    <a:lnTo>
                      <a:pt x="203" y="5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4" y="5"/>
                    </a:lnTo>
                    <a:lnTo>
                      <a:pt x="205" y="5"/>
                    </a:lnTo>
                    <a:lnTo>
                      <a:pt x="205" y="4"/>
                    </a:lnTo>
                    <a:lnTo>
                      <a:pt x="205" y="3"/>
                    </a:lnTo>
                    <a:lnTo>
                      <a:pt x="206" y="3"/>
                    </a:lnTo>
                    <a:lnTo>
                      <a:pt x="207" y="2"/>
                    </a:lnTo>
                    <a:lnTo>
                      <a:pt x="207" y="3"/>
                    </a:lnTo>
                    <a:lnTo>
                      <a:pt x="208" y="2"/>
                    </a:lnTo>
                    <a:lnTo>
                      <a:pt x="209" y="2"/>
                    </a:lnTo>
                    <a:lnTo>
                      <a:pt x="209" y="3"/>
                    </a:lnTo>
                    <a:lnTo>
                      <a:pt x="210" y="3"/>
                    </a:lnTo>
                    <a:lnTo>
                      <a:pt x="210" y="2"/>
                    </a:lnTo>
                    <a:lnTo>
                      <a:pt x="211" y="2"/>
                    </a:lnTo>
                    <a:lnTo>
                      <a:pt x="211" y="1"/>
                    </a:lnTo>
                    <a:lnTo>
                      <a:pt x="212" y="1"/>
                    </a:lnTo>
                    <a:lnTo>
                      <a:pt x="212" y="0"/>
                    </a:lnTo>
                    <a:lnTo>
                      <a:pt x="213" y="1"/>
                    </a:lnTo>
                    <a:lnTo>
                      <a:pt x="214" y="1"/>
                    </a:lnTo>
                    <a:lnTo>
                      <a:pt x="215" y="2"/>
                    </a:lnTo>
                    <a:lnTo>
                      <a:pt x="216" y="1"/>
                    </a:lnTo>
                    <a:lnTo>
                      <a:pt x="217" y="1"/>
                    </a:lnTo>
                    <a:lnTo>
                      <a:pt x="218" y="1"/>
                    </a:lnTo>
                    <a:lnTo>
                      <a:pt x="218" y="2"/>
                    </a:lnTo>
                    <a:lnTo>
                      <a:pt x="219" y="3"/>
                    </a:lnTo>
                    <a:lnTo>
                      <a:pt x="219" y="2"/>
                    </a:lnTo>
                    <a:lnTo>
                      <a:pt x="219" y="1"/>
                    </a:lnTo>
                    <a:lnTo>
                      <a:pt x="220" y="1"/>
                    </a:lnTo>
                    <a:lnTo>
                      <a:pt x="220" y="2"/>
                    </a:lnTo>
                    <a:lnTo>
                      <a:pt x="221" y="2"/>
                    </a:lnTo>
                    <a:lnTo>
                      <a:pt x="221" y="3"/>
                    </a:lnTo>
                    <a:lnTo>
                      <a:pt x="222" y="3"/>
                    </a:lnTo>
                    <a:lnTo>
                      <a:pt x="223" y="4"/>
                    </a:lnTo>
                    <a:lnTo>
                      <a:pt x="223" y="5"/>
                    </a:lnTo>
                    <a:lnTo>
                      <a:pt x="222" y="5"/>
                    </a:lnTo>
                    <a:lnTo>
                      <a:pt x="222" y="6"/>
                    </a:lnTo>
                    <a:lnTo>
                      <a:pt x="223" y="6"/>
                    </a:lnTo>
                    <a:lnTo>
                      <a:pt x="223" y="7"/>
                    </a:lnTo>
                    <a:lnTo>
                      <a:pt x="223" y="8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4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4" y="10"/>
                    </a:lnTo>
                    <a:lnTo>
                      <a:pt x="225" y="10"/>
                    </a:lnTo>
                    <a:lnTo>
                      <a:pt x="225" y="9"/>
                    </a:lnTo>
                    <a:lnTo>
                      <a:pt x="226" y="9"/>
                    </a:lnTo>
                    <a:lnTo>
                      <a:pt x="226" y="10"/>
                    </a:lnTo>
                    <a:lnTo>
                      <a:pt x="227" y="10"/>
                    </a:lnTo>
                    <a:lnTo>
                      <a:pt x="228" y="9"/>
                    </a:lnTo>
                    <a:lnTo>
                      <a:pt x="229" y="10"/>
                    </a:lnTo>
                    <a:lnTo>
                      <a:pt x="228" y="10"/>
                    </a:lnTo>
                    <a:lnTo>
                      <a:pt x="229" y="11"/>
                    </a:lnTo>
                    <a:lnTo>
                      <a:pt x="229" y="12"/>
                    </a:lnTo>
                    <a:lnTo>
                      <a:pt x="230" y="13"/>
                    </a:lnTo>
                    <a:lnTo>
                      <a:pt x="231" y="12"/>
                    </a:lnTo>
                    <a:lnTo>
                      <a:pt x="231" y="11"/>
                    </a:lnTo>
                    <a:lnTo>
                      <a:pt x="231" y="10"/>
                    </a:lnTo>
                    <a:lnTo>
                      <a:pt x="232" y="11"/>
                    </a:lnTo>
                    <a:lnTo>
                      <a:pt x="233" y="11"/>
                    </a:lnTo>
                    <a:lnTo>
                      <a:pt x="234" y="11"/>
                    </a:lnTo>
                    <a:lnTo>
                      <a:pt x="235" y="11"/>
                    </a:lnTo>
                    <a:lnTo>
                      <a:pt x="235" y="12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4" y="12"/>
                    </a:lnTo>
                    <a:lnTo>
                      <a:pt x="235" y="12"/>
                    </a:lnTo>
                    <a:lnTo>
                      <a:pt x="234" y="13"/>
                    </a:lnTo>
                    <a:lnTo>
                      <a:pt x="235" y="13"/>
                    </a:lnTo>
                    <a:lnTo>
                      <a:pt x="236" y="13"/>
                    </a:lnTo>
                    <a:lnTo>
                      <a:pt x="236" y="12"/>
                    </a:lnTo>
                    <a:lnTo>
                      <a:pt x="237" y="12"/>
                    </a:lnTo>
                    <a:lnTo>
                      <a:pt x="238" y="13"/>
                    </a:lnTo>
                    <a:lnTo>
                      <a:pt x="239" y="13"/>
                    </a:lnTo>
                    <a:lnTo>
                      <a:pt x="239" y="14"/>
                    </a:lnTo>
                    <a:lnTo>
                      <a:pt x="239" y="15"/>
                    </a:lnTo>
                    <a:lnTo>
                      <a:pt x="240" y="15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1" y="15"/>
                    </a:lnTo>
                    <a:lnTo>
                      <a:pt x="241" y="16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3" y="16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5" y="19"/>
                    </a:lnTo>
                    <a:lnTo>
                      <a:pt x="246" y="18"/>
                    </a:lnTo>
                    <a:lnTo>
                      <a:pt x="245" y="18"/>
                    </a:lnTo>
                    <a:lnTo>
                      <a:pt x="246" y="17"/>
                    </a:lnTo>
                    <a:lnTo>
                      <a:pt x="246" y="18"/>
                    </a:lnTo>
                    <a:lnTo>
                      <a:pt x="246" y="19"/>
                    </a:lnTo>
                    <a:lnTo>
                      <a:pt x="247" y="19"/>
                    </a:lnTo>
                    <a:lnTo>
                      <a:pt x="247" y="18"/>
                    </a:lnTo>
                    <a:lnTo>
                      <a:pt x="248" y="18"/>
                    </a:lnTo>
                    <a:lnTo>
                      <a:pt x="249" y="19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2" y="20"/>
                    </a:lnTo>
                    <a:lnTo>
                      <a:pt x="253" y="19"/>
                    </a:lnTo>
                    <a:lnTo>
                      <a:pt x="253" y="20"/>
                    </a:lnTo>
                    <a:lnTo>
                      <a:pt x="253" y="21"/>
                    </a:lnTo>
                    <a:lnTo>
                      <a:pt x="254" y="21"/>
                    </a:lnTo>
                    <a:lnTo>
                      <a:pt x="255" y="20"/>
                    </a:lnTo>
                    <a:lnTo>
                      <a:pt x="255" y="21"/>
                    </a:lnTo>
                    <a:lnTo>
                      <a:pt x="256" y="21"/>
                    </a:lnTo>
                    <a:lnTo>
                      <a:pt x="256" y="20"/>
                    </a:lnTo>
                    <a:lnTo>
                      <a:pt x="257" y="20"/>
                    </a:lnTo>
                    <a:lnTo>
                      <a:pt x="257" y="21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8" y="21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1"/>
                    </a:lnTo>
                    <a:lnTo>
                      <a:pt x="260" y="20"/>
                    </a:lnTo>
                    <a:lnTo>
                      <a:pt x="260" y="21"/>
                    </a:lnTo>
                    <a:lnTo>
                      <a:pt x="261" y="21"/>
                    </a:lnTo>
                    <a:lnTo>
                      <a:pt x="261" y="22"/>
                    </a:lnTo>
                    <a:lnTo>
                      <a:pt x="262" y="23"/>
                    </a:lnTo>
                    <a:lnTo>
                      <a:pt x="263" y="23"/>
                    </a:lnTo>
                    <a:lnTo>
                      <a:pt x="262" y="22"/>
                    </a:lnTo>
                    <a:lnTo>
                      <a:pt x="263" y="22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5" y="24"/>
                    </a:lnTo>
                    <a:lnTo>
                      <a:pt x="265" y="23"/>
                    </a:lnTo>
                    <a:lnTo>
                      <a:pt x="266" y="23"/>
                    </a:lnTo>
                    <a:lnTo>
                      <a:pt x="266" y="24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5" y="25"/>
                    </a:lnTo>
                    <a:lnTo>
                      <a:pt x="266" y="25"/>
                    </a:lnTo>
                    <a:lnTo>
                      <a:pt x="266" y="26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5" y="27"/>
                    </a:lnTo>
                    <a:lnTo>
                      <a:pt x="266" y="27"/>
                    </a:lnTo>
                    <a:lnTo>
                      <a:pt x="265" y="28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6" y="28"/>
                    </a:lnTo>
                    <a:lnTo>
                      <a:pt x="266" y="29"/>
                    </a:lnTo>
                    <a:lnTo>
                      <a:pt x="266" y="30"/>
                    </a:lnTo>
                    <a:lnTo>
                      <a:pt x="267" y="30"/>
                    </a:lnTo>
                    <a:lnTo>
                      <a:pt x="267" y="31"/>
                    </a:lnTo>
                    <a:lnTo>
                      <a:pt x="268" y="31"/>
                    </a:lnTo>
                    <a:lnTo>
                      <a:pt x="269" y="31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70" y="33"/>
                    </a:lnTo>
                    <a:lnTo>
                      <a:pt x="269" y="33"/>
                    </a:lnTo>
                    <a:lnTo>
                      <a:pt x="270" y="33"/>
                    </a:lnTo>
                    <a:lnTo>
                      <a:pt x="270" y="34"/>
                    </a:lnTo>
                    <a:lnTo>
                      <a:pt x="271" y="34"/>
                    </a:lnTo>
                    <a:lnTo>
                      <a:pt x="272" y="34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3" y="36"/>
                    </a:lnTo>
                    <a:lnTo>
                      <a:pt x="274" y="36"/>
                    </a:lnTo>
                    <a:lnTo>
                      <a:pt x="274" y="35"/>
                    </a:lnTo>
                    <a:lnTo>
                      <a:pt x="274" y="36"/>
                    </a:lnTo>
                    <a:lnTo>
                      <a:pt x="275" y="35"/>
                    </a:lnTo>
                    <a:lnTo>
                      <a:pt x="275" y="36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6" y="36"/>
                    </a:lnTo>
                    <a:lnTo>
                      <a:pt x="277" y="35"/>
                    </a:lnTo>
                    <a:lnTo>
                      <a:pt x="277" y="36"/>
                    </a:lnTo>
                    <a:lnTo>
                      <a:pt x="278" y="36"/>
                    </a:lnTo>
                    <a:lnTo>
                      <a:pt x="278" y="37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3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40"/>
                    </a:lnTo>
                    <a:lnTo>
                      <a:pt x="285" y="39"/>
                    </a:lnTo>
                    <a:lnTo>
                      <a:pt x="286" y="39"/>
                    </a:lnTo>
                    <a:lnTo>
                      <a:pt x="286" y="40"/>
                    </a:lnTo>
                    <a:lnTo>
                      <a:pt x="286" y="39"/>
                    </a:lnTo>
                    <a:lnTo>
                      <a:pt x="287" y="39"/>
                    </a:lnTo>
                    <a:lnTo>
                      <a:pt x="287" y="40"/>
                    </a:lnTo>
                    <a:lnTo>
                      <a:pt x="288" y="40"/>
                    </a:lnTo>
                    <a:lnTo>
                      <a:pt x="289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90" y="43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1" y="43"/>
                    </a:lnTo>
                    <a:lnTo>
                      <a:pt x="292" y="43"/>
                    </a:lnTo>
                    <a:lnTo>
                      <a:pt x="291" y="43"/>
                    </a:lnTo>
                    <a:lnTo>
                      <a:pt x="292" y="42"/>
                    </a:lnTo>
                    <a:lnTo>
                      <a:pt x="293" y="43"/>
                    </a:lnTo>
                    <a:lnTo>
                      <a:pt x="293" y="42"/>
                    </a:lnTo>
                    <a:lnTo>
                      <a:pt x="294" y="42"/>
                    </a:lnTo>
                    <a:lnTo>
                      <a:pt x="295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5" y="44"/>
                    </a:lnTo>
                    <a:lnTo>
                      <a:pt x="296" y="44"/>
                    </a:lnTo>
                    <a:lnTo>
                      <a:pt x="296" y="45"/>
                    </a:lnTo>
                    <a:lnTo>
                      <a:pt x="297" y="45"/>
                    </a:lnTo>
                    <a:lnTo>
                      <a:pt x="297" y="44"/>
                    </a:lnTo>
                    <a:lnTo>
                      <a:pt x="298" y="45"/>
                    </a:lnTo>
                    <a:lnTo>
                      <a:pt x="297" y="45"/>
                    </a:lnTo>
                    <a:lnTo>
                      <a:pt x="298" y="45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9" y="47"/>
                    </a:lnTo>
                    <a:lnTo>
                      <a:pt x="299" y="48"/>
                    </a:lnTo>
                    <a:lnTo>
                      <a:pt x="299" y="49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2" y="49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1" y="49"/>
                    </a:lnTo>
                    <a:lnTo>
                      <a:pt x="301" y="50"/>
                    </a:lnTo>
                    <a:lnTo>
                      <a:pt x="302" y="50"/>
                    </a:lnTo>
                    <a:lnTo>
                      <a:pt x="303" y="50"/>
                    </a:lnTo>
                    <a:lnTo>
                      <a:pt x="304" y="50"/>
                    </a:lnTo>
                    <a:lnTo>
                      <a:pt x="304" y="51"/>
                    </a:lnTo>
                    <a:lnTo>
                      <a:pt x="305" y="51"/>
                    </a:lnTo>
                    <a:lnTo>
                      <a:pt x="305" y="52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3"/>
                    </a:lnTo>
                    <a:lnTo>
                      <a:pt x="310" y="54"/>
                    </a:lnTo>
                    <a:lnTo>
                      <a:pt x="311" y="54"/>
                    </a:lnTo>
                    <a:lnTo>
                      <a:pt x="312" y="54"/>
                    </a:lnTo>
                    <a:lnTo>
                      <a:pt x="312" y="53"/>
                    </a:lnTo>
                    <a:lnTo>
                      <a:pt x="313" y="53"/>
                    </a:lnTo>
                    <a:lnTo>
                      <a:pt x="313" y="52"/>
                    </a:lnTo>
                    <a:lnTo>
                      <a:pt x="314" y="52"/>
                    </a:lnTo>
                    <a:lnTo>
                      <a:pt x="315" y="52"/>
                    </a:lnTo>
                    <a:lnTo>
                      <a:pt x="314" y="52"/>
                    </a:lnTo>
                    <a:lnTo>
                      <a:pt x="315" y="53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3"/>
                    </a:lnTo>
                    <a:lnTo>
                      <a:pt x="320" y="53"/>
                    </a:lnTo>
                    <a:lnTo>
                      <a:pt x="321" y="53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2" y="52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4" y="52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5" y="52"/>
                    </a:lnTo>
                    <a:lnTo>
                      <a:pt x="326" y="52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9" y="51"/>
                    </a:lnTo>
                    <a:lnTo>
                      <a:pt x="330" y="51"/>
                    </a:lnTo>
                    <a:lnTo>
                      <a:pt x="330" y="50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3" y="50"/>
                    </a:lnTo>
                    <a:lnTo>
                      <a:pt x="334" y="50"/>
                    </a:lnTo>
                    <a:lnTo>
                      <a:pt x="334" y="51"/>
                    </a:lnTo>
                    <a:lnTo>
                      <a:pt x="335" y="52"/>
                    </a:lnTo>
                    <a:lnTo>
                      <a:pt x="336" y="51"/>
                    </a:lnTo>
                    <a:lnTo>
                      <a:pt x="337" y="51"/>
                    </a:lnTo>
                    <a:lnTo>
                      <a:pt x="338" y="52"/>
                    </a:lnTo>
                    <a:lnTo>
                      <a:pt x="339" y="52"/>
                    </a:lnTo>
                    <a:lnTo>
                      <a:pt x="339" y="51"/>
                    </a:lnTo>
                    <a:lnTo>
                      <a:pt x="341" y="51"/>
                    </a:lnTo>
                    <a:lnTo>
                      <a:pt x="342" y="51"/>
                    </a:lnTo>
                    <a:lnTo>
                      <a:pt x="342" y="50"/>
                    </a:lnTo>
                    <a:lnTo>
                      <a:pt x="342" y="49"/>
                    </a:lnTo>
                    <a:lnTo>
                      <a:pt x="343" y="49"/>
                    </a:lnTo>
                    <a:lnTo>
                      <a:pt x="344" y="48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8" y="46"/>
                    </a:lnTo>
                    <a:lnTo>
                      <a:pt x="349" y="46"/>
                    </a:lnTo>
                    <a:lnTo>
                      <a:pt x="349" y="45"/>
                    </a:lnTo>
                    <a:lnTo>
                      <a:pt x="349" y="44"/>
                    </a:lnTo>
                    <a:lnTo>
                      <a:pt x="349" y="43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0" y="41"/>
                    </a:lnTo>
                    <a:lnTo>
                      <a:pt x="351" y="42"/>
                    </a:lnTo>
                    <a:lnTo>
                      <a:pt x="351" y="41"/>
                    </a:lnTo>
                    <a:lnTo>
                      <a:pt x="352" y="41"/>
                    </a:lnTo>
                    <a:lnTo>
                      <a:pt x="353" y="41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5" y="40"/>
                    </a:lnTo>
                    <a:lnTo>
                      <a:pt x="355" y="39"/>
                    </a:lnTo>
                    <a:lnTo>
                      <a:pt x="355" y="40"/>
                    </a:lnTo>
                    <a:lnTo>
                      <a:pt x="356" y="40"/>
                    </a:lnTo>
                    <a:lnTo>
                      <a:pt x="357" y="40"/>
                    </a:lnTo>
                    <a:lnTo>
                      <a:pt x="358" y="40"/>
                    </a:lnTo>
                    <a:lnTo>
                      <a:pt x="359" y="39"/>
                    </a:lnTo>
                    <a:lnTo>
                      <a:pt x="360" y="39"/>
                    </a:lnTo>
                    <a:lnTo>
                      <a:pt x="360" y="38"/>
                    </a:lnTo>
                    <a:lnTo>
                      <a:pt x="360" y="39"/>
                    </a:lnTo>
                    <a:lnTo>
                      <a:pt x="361" y="39"/>
                    </a:lnTo>
                    <a:lnTo>
                      <a:pt x="362" y="39"/>
                    </a:lnTo>
                    <a:lnTo>
                      <a:pt x="363" y="39"/>
                    </a:lnTo>
                    <a:lnTo>
                      <a:pt x="363" y="38"/>
                    </a:lnTo>
                    <a:lnTo>
                      <a:pt x="363" y="39"/>
                    </a:lnTo>
                    <a:lnTo>
                      <a:pt x="364" y="38"/>
                    </a:lnTo>
                    <a:lnTo>
                      <a:pt x="365" y="38"/>
                    </a:lnTo>
                    <a:lnTo>
                      <a:pt x="366" y="38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7" y="37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68" y="38"/>
                    </a:lnTo>
                    <a:lnTo>
                      <a:pt x="369" y="38"/>
                    </a:lnTo>
                    <a:lnTo>
                      <a:pt x="370" y="38"/>
                    </a:lnTo>
                    <a:lnTo>
                      <a:pt x="370" y="39"/>
                    </a:lnTo>
                    <a:lnTo>
                      <a:pt x="370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6" y="39"/>
                    </a:lnTo>
                    <a:lnTo>
                      <a:pt x="377" y="39"/>
                    </a:lnTo>
                    <a:lnTo>
                      <a:pt x="377" y="40"/>
                    </a:lnTo>
                    <a:lnTo>
                      <a:pt x="378" y="40"/>
                    </a:lnTo>
                    <a:lnTo>
                      <a:pt x="378" y="41"/>
                    </a:lnTo>
                    <a:lnTo>
                      <a:pt x="377" y="41"/>
                    </a:lnTo>
                    <a:lnTo>
                      <a:pt x="378" y="41"/>
                    </a:lnTo>
                    <a:lnTo>
                      <a:pt x="377" y="42"/>
                    </a:lnTo>
                    <a:lnTo>
                      <a:pt x="378" y="42"/>
                    </a:lnTo>
                    <a:lnTo>
                      <a:pt x="378" y="43"/>
                    </a:lnTo>
                    <a:lnTo>
                      <a:pt x="379" y="43"/>
                    </a:lnTo>
                    <a:lnTo>
                      <a:pt x="380" y="44"/>
                    </a:lnTo>
                    <a:lnTo>
                      <a:pt x="381" y="44"/>
                    </a:lnTo>
                    <a:lnTo>
                      <a:pt x="382" y="44"/>
                    </a:lnTo>
                    <a:lnTo>
                      <a:pt x="383" y="44"/>
                    </a:lnTo>
                    <a:lnTo>
                      <a:pt x="384" y="45"/>
                    </a:lnTo>
                    <a:lnTo>
                      <a:pt x="384" y="46"/>
                    </a:lnTo>
                    <a:lnTo>
                      <a:pt x="385" y="46"/>
                    </a:lnTo>
                    <a:lnTo>
                      <a:pt x="385" y="47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7" y="48"/>
                    </a:lnTo>
                    <a:lnTo>
                      <a:pt x="387" y="49"/>
                    </a:lnTo>
                    <a:lnTo>
                      <a:pt x="387" y="50"/>
                    </a:lnTo>
                    <a:lnTo>
                      <a:pt x="387" y="51"/>
                    </a:lnTo>
                    <a:lnTo>
                      <a:pt x="387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7" y="55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6"/>
                    </a:lnTo>
                    <a:lnTo>
                      <a:pt x="389" y="57"/>
                    </a:lnTo>
                    <a:lnTo>
                      <a:pt x="389" y="56"/>
                    </a:lnTo>
                    <a:lnTo>
                      <a:pt x="390" y="57"/>
                    </a:lnTo>
                    <a:lnTo>
                      <a:pt x="391" y="57"/>
                    </a:lnTo>
                    <a:lnTo>
                      <a:pt x="391" y="58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4" y="58"/>
                    </a:lnTo>
                    <a:lnTo>
                      <a:pt x="395" y="58"/>
                    </a:lnTo>
                    <a:lnTo>
                      <a:pt x="396" y="57"/>
                    </a:lnTo>
                    <a:lnTo>
                      <a:pt x="397" y="57"/>
                    </a:lnTo>
                    <a:lnTo>
                      <a:pt x="398" y="57"/>
                    </a:lnTo>
                    <a:lnTo>
                      <a:pt x="399" y="56"/>
                    </a:lnTo>
                    <a:lnTo>
                      <a:pt x="400" y="56"/>
                    </a:lnTo>
                    <a:lnTo>
                      <a:pt x="400" y="55"/>
                    </a:lnTo>
                    <a:lnTo>
                      <a:pt x="401" y="55"/>
                    </a:lnTo>
                    <a:lnTo>
                      <a:pt x="402" y="54"/>
                    </a:lnTo>
                    <a:lnTo>
                      <a:pt x="403" y="54"/>
                    </a:lnTo>
                    <a:lnTo>
                      <a:pt x="404" y="54"/>
                    </a:lnTo>
                    <a:lnTo>
                      <a:pt x="404" y="53"/>
                    </a:lnTo>
                    <a:lnTo>
                      <a:pt x="405" y="53"/>
                    </a:lnTo>
                    <a:lnTo>
                      <a:pt x="406" y="53"/>
                    </a:lnTo>
                    <a:lnTo>
                      <a:pt x="406" y="52"/>
                    </a:lnTo>
                    <a:lnTo>
                      <a:pt x="407" y="52"/>
                    </a:lnTo>
                    <a:lnTo>
                      <a:pt x="408" y="52"/>
                    </a:lnTo>
                    <a:lnTo>
                      <a:pt x="409" y="52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0" y="53"/>
                    </a:lnTo>
                    <a:lnTo>
                      <a:pt x="411" y="53"/>
                    </a:lnTo>
                    <a:lnTo>
                      <a:pt x="412" y="53"/>
                    </a:lnTo>
                    <a:lnTo>
                      <a:pt x="412" y="54"/>
                    </a:lnTo>
                    <a:lnTo>
                      <a:pt x="412" y="53"/>
                    </a:lnTo>
                    <a:lnTo>
                      <a:pt x="413" y="54"/>
                    </a:lnTo>
                    <a:lnTo>
                      <a:pt x="413" y="53"/>
                    </a:lnTo>
                    <a:lnTo>
                      <a:pt x="413" y="54"/>
                    </a:lnTo>
                    <a:lnTo>
                      <a:pt x="414" y="54"/>
                    </a:lnTo>
                    <a:lnTo>
                      <a:pt x="414" y="53"/>
                    </a:lnTo>
                    <a:lnTo>
                      <a:pt x="415" y="53"/>
                    </a:lnTo>
                    <a:lnTo>
                      <a:pt x="416" y="53"/>
                    </a:lnTo>
                    <a:lnTo>
                      <a:pt x="417" y="54"/>
                    </a:lnTo>
                    <a:lnTo>
                      <a:pt x="418" y="54"/>
                    </a:lnTo>
                    <a:lnTo>
                      <a:pt x="418" y="53"/>
                    </a:lnTo>
                    <a:lnTo>
                      <a:pt x="418" y="52"/>
                    </a:lnTo>
                    <a:lnTo>
                      <a:pt x="418" y="51"/>
                    </a:lnTo>
                    <a:lnTo>
                      <a:pt x="419" y="50"/>
                    </a:lnTo>
                    <a:lnTo>
                      <a:pt x="420" y="50"/>
                    </a:lnTo>
                    <a:lnTo>
                      <a:pt x="420" y="49"/>
                    </a:lnTo>
                    <a:lnTo>
                      <a:pt x="421" y="48"/>
                    </a:lnTo>
                    <a:lnTo>
                      <a:pt x="421" y="47"/>
                    </a:lnTo>
                    <a:lnTo>
                      <a:pt x="421" y="46"/>
                    </a:lnTo>
                    <a:lnTo>
                      <a:pt x="421" y="45"/>
                    </a:lnTo>
                    <a:lnTo>
                      <a:pt x="420" y="45"/>
                    </a:lnTo>
                    <a:lnTo>
                      <a:pt x="421" y="44"/>
                    </a:lnTo>
                    <a:lnTo>
                      <a:pt x="420" y="44"/>
                    </a:lnTo>
                    <a:lnTo>
                      <a:pt x="420" y="43"/>
                    </a:lnTo>
                    <a:lnTo>
                      <a:pt x="421" y="42"/>
                    </a:lnTo>
                    <a:lnTo>
                      <a:pt x="422" y="42"/>
                    </a:lnTo>
                    <a:lnTo>
                      <a:pt x="422" y="41"/>
                    </a:lnTo>
                    <a:lnTo>
                      <a:pt x="422" y="40"/>
                    </a:lnTo>
                    <a:lnTo>
                      <a:pt x="423" y="40"/>
                    </a:lnTo>
                    <a:lnTo>
                      <a:pt x="424" y="39"/>
                    </a:lnTo>
                    <a:lnTo>
                      <a:pt x="425" y="39"/>
                    </a:lnTo>
                    <a:lnTo>
                      <a:pt x="426" y="39"/>
                    </a:lnTo>
                    <a:lnTo>
                      <a:pt x="426" y="38"/>
                    </a:lnTo>
                    <a:lnTo>
                      <a:pt x="427" y="38"/>
                    </a:lnTo>
                    <a:lnTo>
                      <a:pt x="427" y="39"/>
                    </a:lnTo>
                    <a:lnTo>
                      <a:pt x="428" y="39"/>
                    </a:lnTo>
                    <a:lnTo>
                      <a:pt x="429" y="39"/>
                    </a:lnTo>
                    <a:lnTo>
                      <a:pt x="429" y="38"/>
                    </a:lnTo>
                    <a:lnTo>
                      <a:pt x="430" y="38"/>
                    </a:lnTo>
                    <a:lnTo>
                      <a:pt x="431" y="37"/>
                    </a:lnTo>
                    <a:lnTo>
                      <a:pt x="431" y="38"/>
                    </a:lnTo>
                    <a:lnTo>
                      <a:pt x="432" y="37"/>
                    </a:lnTo>
                    <a:lnTo>
                      <a:pt x="432" y="36"/>
                    </a:lnTo>
                    <a:lnTo>
                      <a:pt x="433" y="36"/>
                    </a:lnTo>
                    <a:lnTo>
                      <a:pt x="433" y="35"/>
                    </a:lnTo>
                    <a:lnTo>
                      <a:pt x="434" y="35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5" y="33"/>
                    </a:lnTo>
                    <a:lnTo>
                      <a:pt x="436" y="32"/>
                    </a:lnTo>
                    <a:lnTo>
                      <a:pt x="437" y="31"/>
                    </a:lnTo>
                    <a:lnTo>
                      <a:pt x="438" y="31"/>
                    </a:lnTo>
                    <a:lnTo>
                      <a:pt x="438" y="30"/>
                    </a:lnTo>
                    <a:lnTo>
                      <a:pt x="439" y="29"/>
                    </a:lnTo>
                    <a:lnTo>
                      <a:pt x="440" y="28"/>
                    </a:lnTo>
                    <a:lnTo>
                      <a:pt x="441" y="28"/>
                    </a:lnTo>
                    <a:lnTo>
                      <a:pt x="442" y="28"/>
                    </a:lnTo>
                    <a:lnTo>
                      <a:pt x="443" y="27"/>
                    </a:lnTo>
                    <a:lnTo>
                      <a:pt x="444" y="27"/>
                    </a:lnTo>
                    <a:lnTo>
                      <a:pt x="444" y="26"/>
                    </a:lnTo>
                    <a:lnTo>
                      <a:pt x="443" y="26"/>
                    </a:lnTo>
                    <a:lnTo>
                      <a:pt x="443" y="25"/>
                    </a:lnTo>
                    <a:lnTo>
                      <a:pt x="443" y="24"/>
                    </a:lnTo>
                    <a:lnTo>
                      <a:pt x="444" y="24"/>
                    </a:lnTo>
                    <a:lnTo>
                      <a:pt x="444" y="23"/>
                    </a:lnTo>
                    <a:lnTo>
                      <a:pt x="445" y="21"/>
                    </a:lnTo>
                    <a:lnTo>
                      <a:pt x="446" y="20"/>
                    </a:lnTo>
                    <a:lnTo>
                      <a:pt x="447" y="20"/>
                    </a:lnTo>
                    <a:lnTo>
                      <a:pt x="448" y="20"/>
                    </a:lnTo>
                    <a:lnTo>
                      <a:pt x="449" y="19"/>
                    </a:lnTo>
                    <a:lnTo>
                      <a:pt x="450" y="19"/>
                    </a:lnTo>
                    <a:lnTo>
                      <a:pt x="450" y="18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1" y="16"/>
                    </a:lnTo>
                    <a:lnTo>
                      <a:pt x="451" y="15"/>
                    </a:lnTo>
                    <a:lnTo>
                      <a:pt x="452" y="15"/>
                    </a:lnTo>
                    <a:lnTo>
                      <a:pt x="453" y="15"/>
                    </a:lnTo>
                    <a:lnTo>
                      <a:pt x="454" y="14"/>
                    </a:lnTo>
                    <a:lnTo>
                      <a:pt x="455" y="14"/>
                    </a:lnTo>
                    <a:lnTo>
                      <a:pt x="456" y="14"/>
                    </a:lnTo>
                    <a:lnTo>
                      <a:pt x="457" y="14"/>
                    </a:lnTo>
                    <a:lnTo>
                      <a:pt x="458" y="15"/>
                    </a:lnTo>
                    <a:lnTo>
                      <a:pt x="458" y="16"/>
                    </a:lnTo>
                    <a:lnTo>
                      <a:pt x="459" y="17"/>
                    </a:lnTo>
                    <a:lnTo>
                      <a:pt x="457" y="43"/>
                    </a:lnTo>
                    <a:lnTo>
                      <a:pt x="455" y="60"/>
                    </a:lnTo>
                    <a:lnTo>
                      <a:pt x="454" y="61"/>
                    </a:lnTo>
                    <a:lnTo>
                      <a:pt x="454" y="60"/>
                    </a:lnTo>
                    <a:lnTo>
                      <a:pt x="453" y="60"/>
                    </a:lnTo>
                    <a:lnTo>
                      <a:pt x="452" y="60"/>
                    </a:lnTo>
                    <a:lnTo>
                      <a:pt x="451" y="61"/>
                    </a:lnTo>
                    <a:lnTo>
                      <a:pt x="450" y="61"/>
                    </a:lnTo>
                    <a:lnTo>
                      <a:pt x="449" y="61"/>
                    </a:lnTo>
                    <a:lnTo>
                      <a:pt x="448" y="61"/>
                    </a:lnTo>
                    <a:lnTo>
                      <a:pt x="447" y="61"/>
                    </a:lnTo>
                    <a:lnTo>
                      <a:pt x="446" y="61"/>
                    </a:lnTo>
                    <a:lnTo>
                      <a:pt x="446" y="60"/>
                    </a:lnTo>
                    <a:lnTo>
                      <a:pt x="445" y="61"/>
                    </a:lnTo>
                    <a:lnTo>
                      <a:pt x="444" y="62"/>
                    </a:lnTo>
                    <a:lnTo>
                      <a:pt x="443" y="62"/>
                    </a:lnTo>
                    <a:lnTo>
                      <a:pt x="442" y="62"/>
                    </a:lnTo>
                    <a:lnTo>
                      <a:pt x="442" y="63"/>
                    </a:lnTo>
                    <a:lnTo>
                      <a:pt x="441" y="63"/>
                    </a:lnTo>
                    <a:lnTo>
                      <a:pt x="440" y="64"/>
                    </a:lnTo>
                    <a:lnTo>
                      <a:pt x="439" y="66"/>
                    </a:lnTo>
                    <a:lnTo>
                      <a:pt x="438" y="67"/>
                    </a:lnTo>
                    <a:lnTo>
                      <a:pt x="437" y="68"/>
                    </a:lnTo>
                    <a:lnTo>
                      <a:pt x="436" y="69"/>
                    </a:lnTo>
                    <a:lnTo>
                      <a:pt x="436" y="70"/>
                    </a:lnTo>
                    <a:lnTo>
                      <a:pt x="436" y="71"/>
                    </a:lnTo>
                    <a:lnTo>
                      <a:pt x="435" y="72"/>
                    </a:lnTo>
                    <a:lnTo>
                      <a:pt x="435" y="73"/>
                    </a:lnTo>
                    <a:lnTo>
                      <a:pt x="434" y="73"/>
                    </a:lnTo>
                    <a:lnTo>
                      <a:pt x="434" y="74"/>
                    </a:lnTo>
                    <a:lnTo>
                      <a:pt x="434" y="75"/>
                    </a:lnTo>
                    <a:lnTo>
                      <a:pt x="433" y="75"/>
                    </a:lnTo>
                    <a:lnTo>
                      <a:pt x="433" y="76"/>
                    </a:lnTo>
                    <a:lnTo>
                      <a:pt x="432" y="76"/>
                    </a:lnTo>
                    <a:lnTo>
                      <a:pt x="432" y="77"/>
                    </a:lnTo>
                    <a:lnTo>
                      <a:pt x="431" y="77"/>
                    </a:lnTo>
                    <a:lnTo>
                      <a:pt x="431" y="78"/>
                    </a:lnTo>
                    <a:lnTo>
                      <a:pt x="431" y="79"/>
                    </a:lnTo>
                    <a:lnTo>
                      <a:pt x="430" y="80"/>
                    </a:lnTo>
                    <a:lnTo>
                      <a:pt x="430" y="81"/>
                    </a:lnTo>
                    <a:lnTo>
                      <a:pt x="429" y="81"/>
                    </a:lnTo>
                    <a:lnTo>
                      <a:pt x="429" y="82"/>
                    </a:lnTo>
                    <a:lnTo>
                      <a:pt x="429" y="83"/>
                    </a:lnTo>
                    <a:lnTo>
                      <a:pt x="430" y="83"/>
                    </a:lnTo>
                    <a:lnTo>
                      <a:pt x="429" y="83"/>
                    </a:lnTo>
                    <a:lnTo>
                      <a:pt x="430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0" y="86"/>
                    </a:lnTo>
                    <a:lnTo>
                      <a:pt x="429" y="86"/>
                    </a:lnTo>
                    <a:lnTo>
                      <a:pt x="430" y="86"/>
                    </a:lnTo>
                    <a:lnTo>
                      <a:pt x="430" y="87"/>
                    </a:lnTo>
                    <a:lnTo>
                      <a:pt x="430" y="86"/>
                    </a:lnTo>
                    <a:lnTo>
                      <a:pt x="431" y="86"/>
                    </a:lnTo>
                    <a:lnTo>
                      <a:pt x="432" y="86"/>
                    </a:lnTo>
                    <a:lnTo>
                      <a:pt x="432" y="87"/>
                    </a:lnTo>
                    <a:lnTo>
                      <a:pt x="433" y="86"/>
                    </a:lnTo>
                    <a:lnTo>
                      <a:pt x="434" y="86"/>
                    </a:lnTo>
                    <a:lnTo>
                      <a:pt x="435" y="86"/>
                    </a:lnTo>
                    <a:lnTo>
                      <a:pt x="434" y="86"/>
                    </a:lnTo>
                    <a:lnTo>
                      <a:pt x="435" y="85"/>
                    </a:lnTo>
                    <a:lnTo>
                      <a:pt x="436" y="86"/>
                    </a:lnTo>
                    <a:lnTo>
                      <a:pt x="437" y="87"/>
                    </a:lnTo>
                    <a:lnTo>
                      <a:pt x="438" y="86"/>
                    </a:lnTo>
                    <a:lnTo>
                      <a:pt x="438" y="87"/>
                    </a:lnTo>
                    <a:lnTo>
                      <a:pt x="439" y="87"/>
                    </a:lnTo>
                    <a:lnTo>
                      <a:pt x="440" y="88"/>
                    </a:lnTo>
                    <a:lnTo>
                      <a:pt x="440" y="89"/>
                    </a:lnTo>
                    <a:lnTo>
                      <a:pt x="441" y="89"/>
                    </a:lnTo>
                    <a:lnTo>
                      <a:pt x="441" y="88"/>
                    </a:lnTo>
                    <a:lnTo>
                      <a:pt x="441" y="89"/>
                    </a:lnTo>
                    <a:lnTo>
                      <a:pt x="441" y="90"/>
                    </a:lnTo>
                    <a:lnTo>
                      <a:pt x="441" y="89"/>
                    </a:lnTo>
                    <a:lnTo>
                      <a:pt x="442" y="89"/>
                    </a:lnTo>
                    <a:lnTo>
                      <a:pt x="442" y="90"/>
                    </a:lnTo>
                    <a:lnTo>
                      <a:pt x="442" y="91"/>
                    </a:lnTo>
                    <a:lnTo>
                      <a:pt x="443" y="91"/>
                    </a:lnTo>
                    <a:lnTo>
                      <a:pt x="444" y="91"/>
                    </a:lnTo>
                    <a:lnTo>
                      <a:pt x="443" y="91"/>
                    </a:lnTo>
                    <a:lnTo>
                      <a:pt x="443" y="92"/>
                    </a:lnTo>
                    <a:lnTo>
                      <a:pt x="444" y="92"/>
                    </a:lnTo>
                    <a:lnTo>
                      <a:pt x="444" y="93"/>
                    </a:lnTo>
                    <a:lnTo>
                      <a:pt x="445" y="93"/>
                    </a:lnTo>
                    <a:lnTo>
                      <a:pt x="446" y="93"/>
                    </a:lnTo>
                    <a:lnTo>
                      <a:pt x="446" y="94"/>
                    </a:lnTo>
                    <a:lnTo>
                      <a:pt x="446" y="95"/>
                    </a:lnTo>
                    <a:lnTo>
                      <a:pt x="447" y="95"/>
                    </a:lnTo>
                    <a:lnTo>
                      <a:pt x="447" y="96"/>
                    </a:lnTo>
                    <a:lnTo>
                      <a:pt x="448" y="95"/>
                    </a:lnTo>
                    <a:lnTo>
                      <a:pt x="449" y="95"/>
                    </a:lnTo>
                    <a:lnTo>
                      <a:pt x="450" y="95"/>
                    </a:lnTo>
                    <a:lnTo>
                      <a:pt x="451" y="95"/>
                    </a:lnTo>
                    <a:lnTo>
                      <a:pt x="452" y="95"/>
                    </a:lnTo>
                    <a:lnTo>
                      <a:pt x="452" y="96"/>
                    </a:lnTo>
                    <a:lnTo>
                      <a:pt x="453" y="95"/>
                    </a:lnTo>
                    <a:lnTo>
                      <a:pt x="453" y="96"/>
                    </a:lnTo>
                    <a:lnTo>
                      <a:pt x="454" y="96"/>
                    </a:lnTo>
                    <a:lnTo>
                      <a:pt x="455" y="96"/>
                    </a:lnTo>
                    <a:lnTo>
                      <a:pt x="455" y="97"/>
                    </a:lnTo>
                    <a:lnTo>
                      <a:pt x="456" y="97"/>
                    </a:lnTo>
                    <a:lnTo>
                      <a:pt x="455" y="96"/>
                    </a:lnTo>
                    <a:lnTo>
                      <a:pt x="456" y="96"/>
                    </a:lnTo>
                    <a:lnTo>
                      <a:pt x="457" y="95"/>
                    </a:lnTo>
                    <a:lnTo>
                      <a:pt x="458" y="95"/>
                    </a:lnTo>
                    <a:lnTo>
                      <a:pt x="458" y="94"/>
                    </a:lnTo>
                    <a:lnTo>
                      <a:pt x="459" y="94"/>
                    </a:lnTo>
                    <a:lnTo>
                      <a:pt x="460" y="93"/>
                    </a:lnTo>
                    <a:lnTo>
                      <a:pt x="460" y="94"/>
                    </a:lnTo>
                    <a:lnTo>
                      <a:pt x="461" y="94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4" y="94"/>
                    </a:lnTo>
                    <a:lnTo>
                      <a:pt x="464" y="95"/>
                    </a:lnTo>
                    <a:lnTo>
                      <a:pt x="464" y="96"/>
                    </a:lnTo>
                    <a:lnTo>
                      <a:pt x="465" y="96"/>
                    </a:lnTo>
                    <a:lnTo>
                      <a:pt x="466" y="97"/>
                    </a:lnTo>
                    <a:lnTo>
                      <a:pt x="466" y="98"/>
                    </a:lnTo>
                    <a:lnTo>
                      <a:pt x="466" y="97"/>
                    </a:lnTo>
                    <a:lnTo>
                      <a:pt x="467" y="97"/>
                    </a:lnTo>
                    <a:lnTo>
                      <a:pt x="467" y="98"/>
                    </a:lnTo>
                    <a:lnTo>
                      <a:pt x="468" y="97"/>
                    </a:lnTo>
                    <a:lnTo>
                      <a:pt x="469" y="97"/>
                    </a:lnTo>
                    <a:lnTo>
                      <a:pt x="469" y="98"/>
                    </a:lnTo>
                    <a:lnTo>
                      <a:pt x="470" y="98"/>
                    </a:lnTo>
                    <a:lnTo>
                      <a:pt x="472" y="99"/>
                    </a:lnTo>
                    <a:lnTo>
                      <a:pt x="473" y="99"/>
                    </a:lnTo>
                    <a:lnTo>
                      <a:pt x="474" y="99"/>
                    </a:lnTo>
                    <a:lnTo>
                      <a:pt x="474" y="100"/>
                    </a:lnTo>
                    <a:lnTo>
                      <a:pt x="475" y="100"/>
                    </a:lnTo>
                    <a:lnTo>
                      <a:pt x="476" y="101"/>
                    </a:lnTo>
                    <a:lnTo>
                      <a:pt x="477" y="101"/>
                    </a:lnTo>
                    <a:lnTo>
                      <a:pt x="477" y="100"/>
                    </a:lnTo>
                    <a:lnTo>
                      <a:pt x="477" y="101"/>
                    </a:lnTo>
                    <a:lnTo>
                      <a:pt x="478" y="100"/>
                    </a:lnTo>
                    <a:lnTo>
                      <a:pt x="478" y="99"/>
                    </a:lnTo>
                    <a:lnTo>
                      <a:pt x="479" y="99"/>
                    </a:lnTo>
                    <a:lnTo>
                      <a:pt x="479" y="98"/>
                    </a:lnTo>
                    <a:lnTo>
                      <a:pt x="479" y="97"/>
                    </a:lnTo>
                    <a:lnTo>
                      <a:pt x="479" y="96"/>
                    </a:lnTo>
                    <a:lnTo>
                      <a:pt x="480" y="97"/>
                    </a:lnTo>
                    <a:lnTo>
                      <a:pt x="480" y="96"/>
                    </a:lnTo>
                    <a:lnTo>
                      <a:pt x="481" y="96"/>
                    </a:lnTo>
                    <a:lnTo>
                      <a:pt x="481" y="95"/>
                    </a:lnTo>
                    <a:lnTo>
                      <a:pt x="482" y="95"/>
                    </a:lnTo>
                    <a:lnTo>
                      <a:pt x="482" y="96"/>
                    </a:lnTo>
                    <a:lnTo>
                      <a:pt x="482" y="95"/>
                    </a:lnTo>
                    <a:lnTo>
                      <a:pt x="483" y="95"/>
                    </a:lnTo>
                    <a:lnTo>
                      <a:pt x="483" y="96"/>
                    </a:lnTo>
                    <a:lnTo>
                      <a:pt x="484" y="96"/>
                    </a:lnTo>
                    <a:lnTo>
                      <a:pt x="485" y="96"/>
                    </a:lnTo>
                    <a:lnTo>
                      <a:pt x="485" y="97"/>
                    </a:lnTo>
                    <a:lnTo>
                      <a:pt x="487" y="98"/>
                    </a:lnTo>
                    <a:lnTo>
                      <a:pt x="488" y="98"/>
                    </a:lnTo>
                    <a:lnTo>
                      <a:pt x="489" y="98"/>
                    </a:lnTo>
                    <a:lnTo>
                      <a:pt x="490" y="98"/>
                    </a:lnTo>
                    <a:lnTo>
                      <a:pt x="491" y="98"/>
                    </a:lnTo>
                    <a:lnTo>
                      <a:pt x="492" y="98"/>
                    </a:lnTo>
                    <a:lnTo>
                      <a:pt x="492" y="97"/>
                    </a:lnTo>
                    <a:lnTo>
                      <a:pt x="493" y="97"/>
                    </a:lnTo>
                    <a:lnTo>
                      <a:pt x="494" y="97"/>
                    </a:lnTo>
                    <a:lnTo>
                      <a:pt x="495" y="97"/>
                    </a:lnTo>
                    <a:lnTo>
                      <a:pt x="496" y="97"/>
                    </a:lnTo>
                    <a:lnTo>
                      <a:pt x="501" y="98"/>
                    </a:lnTo>
                    <a:lnTo>
                      <a:pt x="502" y="99"/>
                    </a:lnTo>
                    <a:lnTo>
                      <a:pt x="503" y="99"/>
                    </a:lnTo>
                    <a:lnTo>
                      <a:pt x="504" y="100"/>
                    </a:lnTo>
                    <a:lnTo>
                      <a:pt x="505" y="100"/>
                    </a:lnTo>
                    <a:lnTo>
                      <a:pt x="506" y="101"/>
                    </a:lnTo>
                    <a:lnTo>
                      <a:pt x="506" y="102"/>
                    </a:lnTo>
                    <a:lnTo>
                      <a:pt x="507" y="102"/>
                    </a:lnTo>
                    <a:lnTo>
                      <a:pt x="518" y="102"/>
                    </a:lnTo>
                    <a:lnTo>
                      <a:pt x="518" y="104"/>
                    </a:lnTo>
                    <a:lnTo>
                      <a:pt x="517" y="104"/>
                    </a:lnTo>
                    <a:lnTo>
                      <a:pt x="516" y="104"/>
                    </a:lnTo>
                    <a:lnTo>
                      <a:pt x="515" y="104"/>
                    </a:lnTo>
                    <a:lnTo>
                      <a:pt x="513" y="104"/>
                    </a:lnTo>
                    <a:lnTo>
                      <a:pt x="512" y="105"/>
                    </a:lnTo>
                    <a:lnTo>
                      <a:pt x="511" y="105"/>
                    </a:lnTo>
                    <a:lnTo>
                      <a:pt x="511" y="106"/>
                    </a:lnTo>
                    <a:lnTo>
                      <a:pt x="511" y="107"/>
                    </a:lnTo>
                    <a:lnTo>
                      <a:pt x="511" y="110"/>
                    </a:lnTo>
                    <a:lnTo>
                      <a:pt x="512" y="113"/>
                    </a:lnTo>
                    <a:lnTo>
                      <a:pt x="512" y="114"/>
                    </a:lnTo>
                    <a:lnTo>
                      <a:pt x="512" y="115"/>
                    </a:lnTo>
                    <a:lnTo>
                      <a:pt x="513" y="121"/>
                    </a:lnTo>
                    <a:lnTo>
                      <a:pt x="513" y="122"/>
                    </a:lnTo>
                    <a:lnTo>
                      <a:pt x="513" y="123"/>
                    </a:lnTo>
                    <a:lnTo>
                      <a:pt x="513" y="124"/>
                    </a:lnTo>
                    <a:lnTo>
                      <a:pt x="513" y="126"/>
                    </a:lnTo>
                    <a:lnTo>
                      <a:pt x="514" y="127"/>
                    </a:lnTo>
                    <a:lnTo>
                      <a:pt x="514" y="129"/>
                    </a:lnTo>
                    <a:lnTo>
                      <a:pt x="514" y="131"/>
                    </a:lnTo>
                    <a:lnTo>
                      <a:pt x="516" y="133"/>
                    </a:lnTo>
                    <a:lnTo>
                      <a:pt x="517" y="134"/>
                    </a:lnTo>
                    <a:lnTo>
                      <a:pt x="517" y="135"/>
                    </a:lnTo>
                    <a:lnTo>
                      <a:pt x="518" y="135"/>
                    </a:lnTo>
                    <a:lnTo>
                      <a:pt x="519" y="135"/>
                    </a:lnTo>
                    <a:lnTo>
                      <a:pt x="521" y="136"/>
                    </a:lnTo>
                    <a:lnTo>
                      <a:pt x="522" y="135"/>
                    </a:lnTo>
                    <a:lnTo>
                      <a:pt x="522" y="134"/>
                    </a:lnTo>
                    <a:lnTo>
                      <a:pt x="523" y="133"/>
                    </a:lnTo>
                    <a:lnTo>
                      <a:pt x="524" y="132"/>
                    </a:lnTo>
                    <a:lnTo>
                      <a:pt x="526" y="131"/>
                    </a:lnTo>
                    <a:lnTo>
                      <a:pt x="527" y="130"/>
                    </a:lnTo>
                    <a:lnTo>
                      <a:pt x="528" y="130"/>
                    </a:lnTo>
                    <a:lnTo>
                      <a:pt x="529" y="130"/>
                    </a:lnTo>
                    <a:lnTo>
                      <a:pt x="531" y="130"/>
                    </a:lnTo>
                    <a:lnTo>
                      <a:pt x="533" y="131"/>
                    </a:lnTo>
                    <a:lnTo>
                      <a:pt x="537" y="133"/>
                    </a:lnTo>
                    <a:lnTo>
                      <a:pt x="539" y="132"/>
                    </a:lnTo>
                    <a:lnTo>
                      <a:pt x="542" y="132"/>
                    </a:lnTo>
                    <a:lnTo>
                      <a:pt x="543" y="132"/>
                    </a:lnTo>
                    <a:lnTo>
                      <a:pt x="545" y="133"/>
                    </a:lnTo>
                    <a:lnTo>
                      <a:pt x="546" y="133"/>
                    </a:lnTo>
                    <a:lnTo>
                      <a:pt x="547" y="134"/>
                    </a:lnTo>
                    <a:lnTo>
                      <a:pt x="547" y="135"/>
                    </a:lnTo>
                    <a:lnTo>
                      <a:pt x="548" y="136"/>
                    </a:lnTo>
                    <a:lnTo>
                      <a:pt x="548" y="137"/>
                    </a:lnTo>
                    <a:lnTo>
                      <a:pt x="548" y="138"/>
                    </a:lnTo>
                    <a:lnTo>
                      <a:pt x="548" y="139"/>
                    </a:lnTo>
                    <a:lnTo>
                      <a:pt x="547" y="140"/>
                    </a:lnTo>
                    <a:lnTo>
                      <a:pt x="546" y="141"/>
                    </a:lnTo>
                    <a:lnTo>
                      <a:pt x="545" y="141"/>
                    </a:lnTo>
                    <a:lnTo>
                      <a:pt x="544" y="143"/>
                    </a:lnTo>
                    <a:lnTo>
                      <a:pt x="543" y="144"/>
                    </a:lnTo>
                    <a:lnTo>
                      <a:pt x="541" y="144"/>
                    </a:lnTo>
                    <a:lnTo>
                      <a:pt x="540" y="144"/>
                    </a:lnTo>
                    <a:lnTo>
                      <a:pt x="539" y="144"/>
                    </a:lnTo>
                    <a:lnTo>
                      <a:pt x="537" y="144"/>
                    </a:lnTo>
                    <a:lnTo>
                      <a:pt x="536" y="144"/>
                    </a:lnTo>
                    <a:lnTo>
                      <a:pt x="536" y="145"/>
                    </a:lnTo>
                    <a:lnTo>
                      <a:pt x="536" y="146"/>
                    </a:lnTo>
                    <a:lnTo>
                      <a:pt x="536" y="147"/>
                    </a:lnTo>
                    <a:lnTo>
                      <a:pt x="535" y="148"/>
                    </a:lnTo>
                    <a:lnTo>
                      <a:pt x="534" y="149"/>
                    </a:lnTo>
                    <a:lnTo>
                      <a:pt x="533" y="150"/>
                    </a:lnTo>
                    <a:lnTo>
                      <a:pt x="533" y="151"/>
                    </a:lnTo>
                    <a:lnTo>
                      <a:pt x="532" y="152"/>
                    </a:lnTo>
                    <a:lnTo>
                      <a:pt x="532" y="153"/>
                    </a:lnTo>
                    <a:lnTo>
                      <a:pt x="531" y="153"/>
                    </a:lnTo>
                    <a:lnTo>
                      <a:pt x="529" y="153"/>
                    </a:lnTo>
                    <a:lnTo>
                      <a:pt x="529" y="154"/>
                    </a:lnTo>
                    <a:lnTo>
                      <a:pt x="528" y="155"/>
                    </a:lnTo>
                    <a:lnTo>
                      <a:pt x="527" y="156"/>
                    </a:lnTo>
                    <a:lnTo>
                      <a:pt x="527" y="157"/>
                    </a:lnTo>
                    <a:lnTo>
                      <a:pt x="528" y="158"/>
                    </a:lnTo>
                    <a:lnTo>
                      <a:pt x="528" y="160"/>
                    </a:lnTo>
                    <a:lnTo>
                      <a:pt x="529" y="161"/>
                    </a:lnTo>
                    <a:lnTo>
                      <a:pt x="529" y="162"/>
                    </a:lnTo>
                    <a:lnTo>
                      <a:pt x="529" y="163"/>
                    </a:lnTo>
                    <a:lnTo>
                      <a:pt x="529" y="164"/>
                    </a:lnTo>
                    <a:lnTo>
                      <a:pt x="530" y="164"/>
                    </a:lnTo>
                    <a:lnTo>
                      <a:pt x="531" y="164"/>
                    </a:lnTo>
                    <a:lnTo>
                      <a:pt x="531" y="165"/>
                    </a:lnTo>
                    <a:lnTo>
                      <a:pt x="531" y="166"/>
                    </a:lnTo>
                    <a:lnTo>
                      <a:pt x="531" y="167"/>
                    </a:lnTo>
                    <a:lnTo>
                      <a:pt x="532" y="167"/>
                    </a:lnTo>
                    <a:lnTo>
                      <a:pt x="533" y="167"/>
                    </a:lnTo>
                    <a:lnTo>
                      <a:pt x="535" y="167"/>
                    </a:lnTo>
                    <a:lnTo>
                      <a:pt x="536" y="168"/>
                    </a:lnTo>
                    <a:lnTo>
                      <a:pt x="537" y="169"/>
                    </a:lnTo>
                    <a:lnTo>
                      <a:pt x="538" y="169"/>
                    </a:lnTo>
                    <a:lnTo>
                      <a:pt x="538" y="170"/>
                    </a:lnTo>
                    <a:lnTo>
                      <a:pt x="539" y="170"/>
                    </a:lnTo>
                    <a:lnTo>
                      <a:pt x="540" y="170"/>
                    </a:lnTo>
                    <a:lnTo>
                      <a:pt x="541" y="170"/>
                    </a:lnTo>
                    <a:lnTo>
                      <a:pt x="542" y="170"/>
                    </a:lnTo>
                    <a:lnTo>
                      <a:pt x="543" y="171"/>
                    </a:lnTo>
                    <a:lnTo>
                      <a:pt x="544" y="171"/>
                    </a:lnTo>
                    <a:lnTo>
                      <a:pt x="544" y="172"/>
                    </a:lnTo>
                    <a:lnTo>
                      <a:pt x="546" y="172"/>
                    </a:lnTo>
                    <a:lnTo>
                      <a:pt x="547" y="173"/>
                    </a:lnTo>
                    <a:lnTo>
                      <a:pt x="548" y="173"/>
                    </a:lnTo>
                    <a:lnTo>
                      <a:pt x="549" y="173"/>
                    </a:lnTo>
                    <a:lnTo>
                      <a:pt x="550" y="173"/>
                    </a:lnTo>
                    <a:lnTo>
                      <a:pt x="551" y="173"/>
                    </a:lnTo>
                    <a:lnTo>
                      <a:pt x="552" y="173"/>
                    </a:lnTo>
                    <a:lnTo>
                      <a:pt x="552" y="172"/>
                    </a:lnTo>
                    <a:lnTo>
                      <a:pt x="553" y="172"/>
                    </a:lnTo>
                    <a:lnTo>
                      <a:pt x="554" y="172"/>
                    </a:lnTo>
                    <a:lnTo>
                      <a:pt x="555" y="172"/>
                    </a:lnTo>
                    <a:lnTo>
                      <a:pt x="556" y="172"/>
                    </a:lnTo>
                    <a:lnTo>
                      <a:pt x="557" y="173"/>
                    </a:lnTo>
                    <a:lnTo>
                      <a:pt x="558" y="173"/>
                    </a:lnTo>
                    <a:lnTo>
                      <a:pt x="559" y="173"/>
                    </a:lnTo>
                    <a:lnTo>
                      <a:pt x="559" y="174"/>
                    </a:lnTo>
                    <a:lnTo>
                      <a:pt x="560" y="174"/>
                    </a:lnTo>
                    <a:lnTo>
                      <a:pt x="560" y="173"/>
                    </a:lnTo>
                    <a:lnTo>
                      <a:pt x="561" y="173"/>
                    </a:lnTo>
                    <a:lnTo>
                      <a:pt x="562" y="173"/>
                    </a:lnTo>
                    <a:lnTo>
                      <a:pt x="563" y="173"/>
                    </a:lnTo>
                    <a:lnTo>
                      <a:pt x="564" y="173"/>
                    </a:lnTo>
                    <a:lnTo>
                      <a:pt x="564" y="172"/>
                    </a:lnTo>
                    <a:lnTo>
                      <a:pt x="565" y="172"/>
                    </a:lnTo>
                    <a:lnTo>
                      <a:pt x="566" y="171"/>
                    </a:lnTo>
                    <a:lnTo>
                      <a:pt x="567" y="171"/>
                    </a:lnTo>
                    <a:lnTo>
                      <a:pt x="568" y="170"/>
                    </a:lnTo>
                    <a:lnTo>
                      <a:pt x="569" y="170"/>
                    </a:lnTo>
                    <a:lnTo>
                      <a:pt x="570" y="170"/>
                    </a:lnTo>
                    <a:lnTo>
                      <a:pt x="570" y="171"/>
                    </a:lnTo>
                    <a:lnTo>
                      <a:pt x="571" y="171"/>
                    </a:lnTo>
                    <a:lnTo>
                      <a:pt x="571" y="172"/>
                    </a:lnTo>
                    <a:lnTo>
                      <a:pt x="572" y="172"/>
                    </a:lnTo>
                    <a:lnTo>
                      <a:pt x="573" y="172"/>
                    </a:lnTo>
                    <a:lnTo>
                      <a:pt x="573" y="173"/>
                    </a:lnTo>
                    <a:lnTo>
                      <a:pt x="574" y="173"/>
                    </a:lnTo>
                    <a:lnTo>
                      <a:pt x="575" y="173"/>
                    </a:lnTo>
                    <a:lnTo>
                      <a:pt x="576" y="173"/>
                    </a:lnTo>
                    <a:lnTo>
                      <a:pt x="577" y="174"/>
                    </a:lnTo>
                    <a:lnTo>
                      <a:pt x="578" y="174"/>
                    </a:lnTo>
                    <a:lnTo>
                      <a:pt x="578" y="175"/>
                    </a:lnTo>
                    <a:lnTo>
                      <a:pt x="579" y="176"/>
                    </a:lnTo>
                    <a:lnTo>
                      <a:pt x="579" y="177"/>
                    </a:lnTo>
                    <a:lnTo>
                      <a:pt x="579" y="178"/>
                    </a:lnTo>
                    <a:lnTo>
                      <a:pt x="580" y="178"/>
                    </a:lnTo>
                    <a:lnTo>
                      <a:pt x="580" y="179"/>
                    </a:lnTo>
                    <a:lnTo>
                      <a:pt x="581" y="179"/>
                    </a:lnTo>
                    <a:lnTo>
                      <a:pt x="581" y="180"/>
                    </a:lnTo>
                    <a:lnTo>
                      <a:pt x="582" y="180"/>
                    </a:lnTo>
                    <a:lnTo>
                      <a:pt x="582" y="181"/>
                    </a:lnTo>
                    <a:lnTo>
                      <a:pt x="583" y="181"/>
                    </a:lnTo>
                    <a:lnTo>
                      <a:pt x="583" y="182"/>
                    </a:lnTo>
                    <a:lnTo>
                      <a:pt x="583" y="183"/>
                    </a:lnTo>
                    <a:lnTo>
                      <a:pt x="584" y="183"/>
                    </a:lnTo>
                    <a:lnTo>
                      <a:pt x="584" y="184"/>
                    </a:lnTo>
                    <a:lnTo>
                      <a:pt x="585" y="184"/>
                    </a:lnTo>
                    <a:lnTo>
                      <a:pt x="584" y="185"/>
                    </a:lnTo>
                    <a:lnTo>
                      <a:pt x="585" y="185"/>
                    </a:lnTo>
                    <a:lnTo>
                      <a:pt x="586" y="185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7"/>
                    </a:lnTo>
                    <a:lnTo>
                      <a:pt x="587" y="188"/>
                    </a:lnTo>
                    <a:lnTo>
                      <a:pt x="588" y="188"/>
                    </a:lnTo>
                    <a:lnTo>
                      <a:pt x="589" y="189"/>
                    </a:lnTo>
                    <a:lnTo>
                      <a:pt x="590" y="190"/>
                    </a:lnTo>
                    <a:lnTo>
                      <a:pt x="591" y="190"/>
                    </a:lnTo>
                    <a:lnTo>
                      <a:pt x="591" y="191"/>
                    </a:lnTo>
                    <a:lnTo>
                      <a:pt x="592" y="191"/>
                    </a:lnTo>
                    <a:lnTo>
                      <a:pt x="592" y="190"/>
                    </a:lnTo>
                    <a:lnTo>
                      <a:pt x="593" y="190"/>
                    </a:lnTo>
                    <a:lnTo>
                      <a:pt x="593" y="189"/>
                    </a:lnTo>
                    <a:lnTo>
                      <a:pt x="594" y="189"/>
                    </a:lnTo>
                    <a:lnTo>
                      <a:pt x="594" y="190"/>
                    </a:lnTo>
                    <a:lnTo>
                      <a:pt x="595" y="190"/>
                    </a:lnTo>
                    <a:lnTo>
                      <a:pt x="596" y="190"/>
                    </a:lnTo>
                    <a:lnTo>
                      <a:pt x="597" y="191"/>
                    </a:lnTo>
                    <a:lnTo>
                      <a:pt x="598" y="191"/>
                    </a:lnTo>
                    <a:lnTo>
                      <a:pt x="599" y="191"/>
                    </a:lnTo>
                    <a:lnTo>
                      <a:pt x="600" y="191"/>
                    </a:lnTo>
                    <a:lnTo>
                      <a:pt x="601" y="192"/>
                    </a:lnTo>
                    <a:lnTo>
                      <a:pt x="602" y="192"/>
                    </a:lnTo>
                    <a:lnTo>
                      <a:pt x="603" y="192"/>
                    </a:lnTo>
                    <a:lnTo>
                      <a:pt x="604" y="192"/>
                    </a:lnTo>
                    <a:lnTo>
                      <a:pt x="604" y="193"/>
                    </a:lnTo>
                    <a:lnTo>
                      <a:pt x="605" y="193"/>
                    </a:lnTo>
                    <a:lnTo>
                      <a:pt x="605" y="194"/>
                    </a:lnTo>
                    <a:lnTo>
                      <a:pt x="606" y="194"/>
                    </a:lnTo>
                    <a:lnTo>
                      <a:pt x="606" y="195"/>
                    </a:lnTo>
                    <a:lnTo>
                      <a:pt x="606" y="196"/>
                    </a:lnTo>
                    <a:lnTo>
                      <a:pt x="606" y="195"/>
                    </a:lnTo>
                    <a:lnTo>
                      <a:pt x="607" y="196"/>
                    </a:lnTo>
                    <a:lnTo>
                      <a:pt x="606" y="196"/>
                    </a:lnTo>
                    <a:lnTo>
                      <a:pt x="607" y="197"/>
                    </a:lnTo>
                    <a:lnTo>
                      <a:pt x="608" y="197"/>
                    </a:lnTo>
                    <a:lnTo>
                      <a:pt x="609" y="197"/>
                    </a:lnTo>
                    <a:lnTo>
                      <a:pt x="608" y="197"/>
                    </a:lnTo>
                    <a:lnTo>
                      <a:pt x="609" y="198"/>
                    </a:lnTo>
                    <a:lnTo>
                      <a:pt x="609" y="197"/>
                    </a:lnTo>
                    <a:lnTo>
                      <a:pt x="609" y="198"/>
                    </a:lnTo>
                    <a:lnTo>
                      <a:pt x="610" y="198"/>
                    </a:lnTo>
                    <a:lnTo>
                      <a:pt x="611" y="198"/>
                    </a:lnTo>
                    <a:lnTo>
                      <a:pt x="611" y="200"/>
                    </a:lnTo>
                    <a:lnTo>
                      <a:pt x="612" y="200"/>
                    </a:lnTo>
                    <a:lnTo>
                      <a:pt x="611" y="200"/>
                    </a:lnTo>
                    <a:lnTo>
                      <a:pt x="611" y="201"/>
                    </a:lnTo>
                    <a:lnTo>
                      <a:pt x="612" y="201"/>
                    </a:lnTo>
                    <a:lnTo>
                      <a:pt x="612" y="202"/>
                    </a:lnTo>
                    <a:lnTo>
                      <a:pt x="612" y="201"/>
                    </a:lnTo>
                    <a:lnTo>
                      <a:pt x="613" y="202"/>
                    </a:lnTo>
                    <a:lnTo>
                      <a:pt x="613" y="203"/>
                    </a:lnTo>
                    <a:lnTo>
                      <a:pt x="614" y="203"/>
                    </a:lnTo>
                    <a:lnTo>
                      <a:pt x="615" y="203"/>
                    </a:lnTo>
                    <a:lnTo>
                      <a:pt x="615" y="204"/>
                    </a:lnTo>
                    <a:lnTo>
                      <a:pt x="615" y="203"/>
                    </a:lnTo>
                    <a:lnTo>
                      <a:pt x="616" y="203"/>
                    </a:lnTo>
                    <a:lnTo>
                      <a:pt x="617" y="203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9" y="204"/>
                    </a:lnTo>
                    <a:lnTo>
                      <a:pt x="619" y="205"/>
                    </a:lnTo>
                    <a:lnTo>
                      <a:pt x="620" y="205"/>
                    </a:lnTo>
                    <a:lnTo>
                      <a:pt x="620" y="206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3" y="206"/>
                    </a:lnTo>
                    <a:lnTo>
                      <a:pt x="624" y="206"/>
                    </a:lnTo>
                    <a:lnTo>
                      <a:pt x="624" y="207"/>
                    </a:lnTo>
                    <a:lnTo>
                      <a:pt x="624" y="206"/>
                    </a:lnTo>
                    <a:lnTo>
                      <a:pt x="625" y="207"/>
                    </a:lnTo>
                    <a:lnTo>
                      <a:pt x="625" y="206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7" y="206"/>
                    </a:lnTo>
                    <a:lnTo>
                      <a:pt x="628" y="206"/>
                    </a:lnTo>
                    <a:lnTo>
                      <a:pt x="628" y="207"/>
                    </a:lnTo>
                    <a:lnTo>
                      <a:pt x="629" y="207"/>
                    </a:lnTo>
                    <a:lnTo>
                      <a:pt x="629" y="208"/>
                    </a:lnTo>
                    <a:lnTo>
                      <a:pt x="630" y="207"/>
                    </a:lnTo>
                    <a:lnTo>
                      <a:pt x="630" y="208"/>
                    </a:lnTo>
                    <a:lnTo>
                      <a:pt x="631" y="209"/>
                    </a:lnTo>
                    <a:lnTo>
                      <a:pt x="632" y="209"/>
                    </a:lnTo>
                    <a:lnTo>
                      <a:pt x="632" y="210"/>
                    </a:lnTo>
                    <a:lnTo>
                      <a:pt x="633" y="210"/>
                    </a:lnTo>
                    <a:lnTo>
                      <a:pt x="632" y="211"/>
                    </a:lnTo>
                    <a:lnTo>
                      <a:pt x="633" y="211"/>
                    </a:lnTo>
                    <a:lnTo>
                      <a:pt x="633" y="212"/>
                    </a:lnTo>
                    <a:lnTo>
                      <a:pt x="634" y="212"/>
                    </a:lnTo>
                    <a:lnTo>
                      <a:pt x="634" y="213"/>
                    </a:lnTo>
                    <a:lnTo>
                      <a:pt x="635" y="214"/>
                    </a:lnTo>
                    <a:lnTo>
                      <a:pt x="635" y="215"/>
                    </a:lnTo>
                    <a:lnTo>
                      <a:pt x="636" y="215"/>
                    </a:lnTo>
                    <a:lnTo>
                      <a:pt x="636" y="214"/>
                    </a:lnTo>
                    <a:lnTo>
                      <a:pt x="637" y="214"/>
                    </a:lnTo>
                    <a:lnTo>
                      <a:pt x="638" y="215"/>
                    </a:lnTo>
                    <a:lnTo>
                      <a:pt x="637" y="215"/>
                    </a:lnTo>
                    <a:lnTo>
                      <a:pt x="637" y="216"/>
                    </a:lnTo>
                    <a:lnTo>
                      <a:pt x="638" y="216"/>
                    </a:lnTo>
                    <a:lnTo>
                      <a:pt x="638" y="215"/>
                    </a:lnTo>
                    <a:lnTo>
                      <a:pt x="639" y="215"/>
                    </a:lnTo>
                    <a:lnTo>
                      <a:pt x="640" y="215"/>
                    </a:lnTo>
                    <a:lnTo>
                      <a:pt x="640" y="216"/>
                    </a:lnTo>
                    <a:lnTo>
                      <a:pt x="641" y="216"/>
                    </a:lnTo>
                    <a:lnTo>
                      <a:pt x="642" y="217"/>
                    </a:lnTo>
                    <a:lnTo>
                      <a:pt x="642" y="218"/>
                    </a:lnTo>
                    <a:lnTo>
                      <a:pt x="643" y="219"/>
                    </a:lnTo>
                    <a:lnTo>
                      <a:pt x="643" y="218"/>
                    </a:lnTo>
                    <a:lnTo>
                      <a:pt x="644" y="218"/>
                    </a:lnTo>
                    <a:lnTo>
                      <a:pt x="644" y="219"/>
                    </a:lnTo>
                    <a:lnTo>
                      <a:pt x="645" y="220"/>
                    </a:lnTo>
                    <a:lnTo>
                      <a:pt x="646" y="219"/>
                    </a:lnTo>
                    <a:lnTo>
                      <a:pt x="647" y="219"/>
                    </a:lnTo>
                    <a:lnTo>
                      <a:pt x="647" y="220"/>
                    </a:lnTo>
                    <a:lnTo>
                      <a:pt x="647" y="221"/>
                    </a:lnTo>
                    <a:lnTo>
                      <a:pt x="648" y="221"/>
                    </a:lnTo>
                    <a:lnTo>
                      <a:pt x="648" y="222"/>
                    </a:lnTo>
                    <a:lnTo>
                      <a:pt x="649" y="222"/>
                    </a:lnTo>
                    <a:lnTo>
                      <a:pt x="650" y="221"/>
                    </a:lnTo>
                    <a:lnTo>
                      <a:pt x="651" y="222"/>
                    </a:lnTo>
                    <a:lnTo>
                      <a:pt x="650" y="222"/>
                    </a:lnTo>
                    <a:lnTo>
                      <a:pt x="651" y="223"/>
                    </a:lnTo>
                    <a:lnTo>
                      <a:pt x="652" y="223"/>
                    </a:lnTo>
                    <a:lnTo>
                      <a:pt x="653" y="223"/>
                    </a:lnTo>
                    <a:lnTo>
                      <a:pt x="653" y="224"/>
                    </a:lnTo>
                    <a:lnTo>
                      <a:pt x="654" y="224"/>
                    </a:lnTo>
                    <a:lnTo>
                      <a:pt x="655" y="225"/>
                    </a:lnTo>
                    <a:lnTo>
                      <a:pt x="656" y="225"/>
                    </a:lnTo>
                    <a:lnTo>
                      <a:pt x="656" y="224"/>
                    </a:lnTo>
                    <a:lnTo>
                      <a:pt x="657" y="224"/>
                    </a:lnTo>
                    <a:lnTo>
                      <a:pt x="659" y="225"/>
                    </a:lnTo>
                    <a:lnTo>
                      <a:pt x="660" y="225"/>
                    </a:lnTo>
                    <a:lnTo>
                      <a:pt x="660" y="226"/>
                    </a:lnTo>
                    <a:lnTo>
                      <a:pt x="661" y="225"/>
                    </a:lnTo>
                    <a:lnTo>
                      <a:pt x="662" y="224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4" y="225"/>
                    </a:lnTo>
                    <a:lnTo>
                      <a:pt x="665" y="225"/>
                    </a:lnTo>
                    <a:lnTo>
                      <a:pt x="666" y="225"/>
                    </a:lnTo>
                    <a:lnTo>
                      <a:pt x="666" y="226"/>
                    </a:lnTo>
                    <a:lnTo>
                      <a:pt x="667" y="226"/>
                    </a:lnTo>
                    <a:lnTo>
                      <a:pt x="668" y="226"/>
                    </a:lnTo>
                    <a:lnTo>
                      <a:pt x="669" y="226"/>
                    </a:lnTo>
                    <a:lnTo>
                      <a:pt x="669" y="227"/>
                    </a:lnTo>
                    <a:lnTo>
                      <a:pt x="670" y="227"/>
                    </a:lnTo>
                    <a:lnTo>
                      <a:pt x="671" y="227"/>
                    </a:lnTo>
                    <a:lnTo>
                      <a:pt x="671" y="228"/>
                    </a:lnTo>
                    <a:lnTo>
                      <a:pt x="672" y="229"/>
                    </a:lnTo>
                    <a:lnTo>
                      <a:pt x="672" y="228"/>
                    </a:lnTo>
                    <a:lnTo>
                      <a:pt x="673" y="228"/>
                    </a:lnTo>
                    <a:lnTo>
                      <a:pt x="674" y="228"/>
                    </a:lnTo>
                    <a:lnTo>
                      <a:pt x="674" y="229"/>
                    </a:lnTo>
                    <a:lnTo>
                      <a:pt x="675" y="229"/>
                    </a:lnTo>
                    <a:lnTo>
                      <a:pt x="676" y="229"/>
                    </a:lnTo>
                    <a:lnTo>
                      <a:pt x="677" y="229"/>
                    </a:lnTo>
                    <a:lnTo>
                      <a:pt x="677" y="230"/>
                    </a:lnTo>
                    <a:lnTo>
                      <a:pt x="678" y="230"/>
                    </a:lnTo>
                    <a:lnTo>
                      <a:pt x="678" y="229"/>
                    </a:lnTo>
                    <a:lnTo>
                      <a:pt x="679" y="229"/>
                    </a:lnTo>
                    <a:lnTo>
                      <a:pt x="679" y="230"/>
                    </a:lnTo>
                    <a:lnTo>
                      <a:pt x="680" y="230"/>
                    </a:lnTo>
                    <a:lnTo>
                      <a:pt x="680" y="231"/>
                    </a:lnTo>
                    <a:lnTo>
                      <a:pt x="681" y="232"/>
                    </a:lnTo>
                    <a:lnTo>
                      <a:pt x="681" y="233"/>
                    </a:lnTo>
                    <a:lnTo>
                      <a:pt x="683" y="233"/>
                    </a:lnTo>
                    <a:lnTo>
                      <a:pt x="684" y="233"/>
                    </a:lnTo>
                    <a:lnTo>
                      <a:pt x="684" y="234"/>
                    </a:lnTo>
                    <a:lnTo>
                      <a:pt x="684" y="235"/>
                    </a:lnTo>
                    <a:lnTo>
                      <a:pt x="684" y="236"/>
                    </a:lnTo>
                    <a:lnTo>
                      <a:pt x="685" y="235"/>
                    </a:lnTo>
                    <a:lnTo>
                      <a:pt x="686" y="235"/>
                    </a:lnTo>
                    <a:lnTo>
                      <a:pt x="687" y="236"/>
                    </a:lnTo>
                    <a:lnTo>
                      <a:pt x="689" y="235"/>
                    </a:lnTo>
                    <a:lnTo>
                      <a:pt x="690" y="236"/>
                    </a:lnTo>
                    <a:lnTo>
                      <a:pt x="690" y="237"/>
                    </a:lnTo>
                    <a:lnTo>
                      <a:pt x="690" y="238"/>
                    </a:lnTo>
                    <a:lnTo>
                      <a:pt x="691" y="238"/>
                    </a:lnTo>
                    <a:lnTo>
                      <a:pt x="692" y="238"/>
                    </a:lnTo>
                    <a:lnTo>
                      <a:pt x="691" y="239"/>
                    </a:lnTo>
                    <a:lnTo>
                      <a:pt x="692" y="239"/>
                    </a:lnTo>
                    <a:lnTo>
                      <a:pt x="693" y="239"/>
                    </a:lnTo>
                    <a:lnTo>
                      <a:pt x="693" y="240"/>
                    </a:lnTo>
                    <a:lnTo>
                      <a:pt x="695" y="241"/>
                    </a:lnTo>
                    <a:lnTo>
                      <a:pt x="695" y="242"/>
                    </a:lnTo>
                    <a:lnTo>
                      <a:pt x="696" y="241"/>
                    </a:lnTo>
                    <a:lnTo>
                      <a:pt x="697" y="241"/>
                    </a:lnTo>
                    <a:lnTo>
                      <a:pt x="698" y="241"/>
                    </a:lnTo>
                    <a:lnTo>
                      <a:pt x="698" y="240"/>
                    </a:lnTo>
                    <a:lnTo>
                      <a:pt x="699" y="240"/>
                    </a:lnTo>
                    <a:lnTo>
                      <a:pt x="699" y="241"/>
                    </a:lnTo>
                    <a:lnTo>
                      <a:pt x="700" y="241"/>
                    </a:lnTo>
                    <a:lnTo>
                      <a:pt x="702" y="241"/>
                    </a:lnTo>
                    <a:lnTo>
                      <a:pt x="702" y="242"/>
                    </a:lnTo>
                    <a:lnTo>
                      <a:pt x="702" y="243"/>
                    </a:lnTo>
                    <a:lnTo>
                      <a:pt x="703" y="244"/>
                    </a:lnTo>
                    <a:lnTo>
                      <a:pt x="704" y="243"/>
                    </a:lnTo>
                    <a:lnTo>
                      <a:pt x="705" y="244"/>
                    </a:lnTo>
                    <a:lnTo>
                      <a:pt x="706" y="244"/>
                    </a:lnTo>
                    <a:lnTo>
                      <a:pt x="707" y="244"/>
                    </a:lnTo>
                    <a:lnTo>
                      <a:pt x="707" y="245"/>
                    </a:lnTo>
                    <a:lnTo>
                      <a:pt x="708" y="245"/>
                    </a:lnTo>
                    <a:lnTo>
                      <a:pt x="709" y="246"/>
                    </a:lnTo>
                    <a:lnTo>
                      <a:pt x="710" y="246"/>
                    </a:lnTo>
                    <a:lnTo>
                      <a:pt x="711" y="246"/>
                    </a:lnTo>
                    <a:lnTo>
                      <a:pt x="712" y="246"/>
                    </a:lnTo>
                    <a:lnTo>
                      <a:pt x="711" y="247"/>
                    </a:lnTo>
                    <a:lnTo>
                      <a:pt x="712" y="247"/>
                    </a:lnTo>
                    <a:lnTo>
                      <a:pt x="713" y="248"/>
                    </a:lnTo>
                    <a:lnTo>
                      <a:pt x="713" y="249"/>
                    </a:lnTo>
                    <a:lnTo>
                      <a:pt x="714" y="249"/>
                    </a:lnTo>
                    <a:lnTo>
                      <a:pt x="715" y="249"/>
                    </a:lnTo>
                    <a:lnTo>
                      <a:pt x="715" y="250"/>
                    </a:lnTo>
                    <a:lnTo>
                      <a:pt x="716" y="250"/>
                    </a:lnTo>
                    <a:lnTo>
                      <a:pt x="716" y="251"/>
                    </a:lnTo>
                    <a:lnTo>
                      <a:pt x="716" y="252"/>
                    </a:lnTo>
                    <a:lnTo>
                      <a:pt x="717" y="252"/>
                    </a:lnTo>
                    <a:lnTo>
                      <a:pt x="717" y="253"/>
                    </a:lnTo>
                    <a:lnTo>
                      <a:pt x="717" y="254"/>
                    </a:lnTo>
                    <a:lnTo>
                      <a:pt x="718" y="255"/>
                    </a:lnTo>
                    <a:lnTo>
                      <a:pt x="717" y="255"/>
                    </a:lnTo>
                    <a:lnTo>
                      <a:pt x="717" y="256"/>
                    </a:lnTo>
                    <a:lnTo>
                      <a:pt x="716" y="256"/>
                    </a:lnTo>
                    <a:lnTo>
                      <a:pt x="717" y="256"/>
                    </a:lnTo>
                    <a:lnTo>
                      <a:pt x="718" y="257"/>
                    </a:lnTo>
                    <a:lnTo>
                      <a:pt x="718" y="256"/>
                    </a:lnTo>
                    <a:lnTo>
                      <a:pt x="719" y="256"/>
                    </a:lnTo>
                    <a:lnTo>
                      <a:pt x="720" y="257"/>
                    </a:lnTo>
                    <a:lnTo>
                      <a:pt x="719" y="258"/>
                    </a:lnTo>
                    <a:lnTo>
                      <a:pt x="720" y="258"/>
                    </a:lnTo>
                    <a:lnTo>
                      <a:pt x="721" y="258"/>
                    </a:lnTo>
                    <a:lnTo>
                      <a:pt x="721" y="257"/>
                    </a:lnTo>
                    <a:lnTo>
                      <a:pt x="721" y="258"/>
                    </a:lnTo>
                    <a:lnTo>
                      <a:pt x="721" y="259"/>
                    </a:lnTo>
                    <a:lnTo>
                      <a:pt x="721" y="260"/>
                    </a:lnTo>
                    <a:lnTo>
                      <a:pt x="723" y="260"/>
                    </a:lnTo>
                    <a:lnTo>
                      <a:pt x="724" y="261"/>
                    </a:lnTo>
                    <a:lnTo>
                      <a:pt x="724" y="262"/>
                    </a:lnTo>
                    <a:lnTo>
                      <a:pt x="725" y="262"/>
                    </a:lnTo>
                    <a:lnTo>
                      <a:pt x="725" y="263"/>
                    </a:lnTo>
                    <a:lnTo>
                      <a:pt x="726" y="263"/>
                    </a:lnTo>
                    <a:lnTo>
                      <a:pt x="726" y="26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1" name="Freeform 576"/>
              <p:cNvSpPr>
                <a:spLocks/>
              </p:cNvSpPr>
              <p:nvPr/>
            </p:nvSpPr>
            <p:spPr bwMode="auto">
              <a:xfrm>
                <a:off x="3081338" y="3771900"/>
                <a:ext cx="104775" cy="66675"/>
              </a:xfrm>
              <a:custGeom>
                <a:avLst/>
                <a:gdLst>
                  <a:gd name="T0" fmla="*/ 2147483646 w 101"/>
                  <a:gd name="T1" fmla="*/ 2147483646 h 64"/>
                  <a:gd name="T2" fmla="*/ 0 w 101"/>
                  <a:gd name="T3" fmla="*/ 2147483646 h 64"/>
                  <a:gd name="T4" fmla="*/ 2147483646 w 101"/>
                  <a:gd name="T5" fmla="*/ 2147483646 h 64"/>
                  <a:gd name="T6" fmla="*/ 2147483646 w 101"/>
                  <a:gd name="T7" fmla="*/ 2147483646 h 64"/>
                  <a:gd name="T8" fmla="*/ 2147483646 w 101"/>
                  <a:gd name="T9" fmla="*/ 2147483646 h 64"/>
                  <a:gd name="T10" fmla="*/ 2147483646 w 101"/>
                  <a:gd name="T11" fmla="*/ 2147483646 h 64"/>
                  <a:gd name="T12" fmla="*/ 2147483646 w 101"/>
                  <a:gd name="T13" fmla="*/ 2147483646 h 64"/>
                  <a:gd name="T14" fmla="*/ 2147483646 w 101"/>
                  <a:gd name="T15" fmla="*/ 2147483646 h 64"/>
                  <a:gd name="T16" fmla="*/ 2147483646 w 101"/>
                  <a:gd name="T17" fmla="*/ 2147483646 h 64"/>
                  <a:gd name="T18" fmla="*/ 2147483646 w 101"/>
                  <a:gd name="T19" fmla="*/ 2147483646 h 64"/>
                  <a:gd name="T20" fmla="*/ 2147483646 w 101"/>
                  <a:gd name="T21" fmla="*/ 2147483646 h 64"/>
                  <a:gd name="T22" fmla="*/ 2147483646 w 101"/>
                  <a:gd name="T23" fmla="*/ 2147483646 h 64"/>
                  <a:gd name="T24" fmla="*/ 2147483646 w 101"/>
                  <a:gd name="T25" fmla="*/ 2147483646 h 64"/>
                  <a:gd name="T26" fmla="*/ 2147483646 w 101"/>
                  <a:gd name="T27" fmla="*/ 2147483646 h 64"/>
                  <a:gd name="T28" fmla="*/ 2147483646 w 101"/>
                  <a:gd name="T29" fmla="*/ 2147483646 h 64"/>
                  <a:gd name="T30" fmla="*/ 2147483646 w 101"/>
                  <a:gd name="T31" fmla="*/ 2147483646 h 64"/>
                  <a:gd name="T32" fmla="*/ 2147483646 w 101"/>
                  <a:gd name="T33" fmla="*/ 2147483646 h 64"/>
                  <a:gd name="T34" fmla="*/ 2147483646 w 101"/>
                  <a:gd name="T35" fmla="*/ 2147483646 h 64"/>
                  <a:gd name="T36" fmla="*/ 2147483646 w 101"/>
                  <a:gd name="T37" fmla="*/ 2147483646 h 64"/>
                  <a:gd name="T38" fmla="*/ 2147483646 w 101"/>
                  <a:gd name="T39" fmla="*/ 2147483646 h 64"/>
                  <a:gd name="T40" fmla="*/ 2147483646 w 101"/>
                  <a:gd name="T41" fmla="*/ 2147483646 h 64"/>
                  <a:gd name="T42" fmla="*/ 2147483646 w 101"/>
                  <a:gd name="T43" fmla="*/ 2147483646 h 64"/>
                  <a:gd name="T44" fmla="*/ 2147483646 w 101"/>
                  <a:gd name="T45" fmla="*/ 2147483646 h 64"/>
                  <a:gd name="T46" fmla="*/ 2147483646 w 101"/>
                  <a:gd name="T47" fmla="*/ 2147483646 h 64"/>
                  <a:gd name="T48" fmla="*/ 2147483646 w 101"/>
                  <a:gd name="T49" fmla="*/ 2147483646 h 64"/>
                  <a:gd name="T50" fmla="*/ 2147483646 w 101"/>
                  <a:gd name="T51" fmla="*/ 2147483646 h 64"/>
                  <a:gd name="T52" fmla="*/ 2147483646 w 101"/>
                  <a:gd name="T53" fmla="*/ 2147483646 h 64"/>
                  <a:gd name="T54" fmla="*/ 2147483646 w 101"/>
                  <a:gd name="T55" fmla="*/ 2147483646 h 64"/>
                  <a:gd name="T56" fmla="*/ 2147483646 w 101"/>
                  <a:gd name="T57" fmla="*/ 2147483646 h 64"/>
                  <a:gd name="T58" fmla="*/ 2147483646 w 101"/>
                  <a:gd name="T59" fmla="*/ 2147483646 h 64"/>
                  <a:gd name="T60" fmla="*/ 2147483646 w 101"/>
                  <a:gd name="T61" fmla="*/ 2147483646 h 64"/>
                  <a:gd name="T62" fmla="*/ 2147483646 w 101"/>
                  <a:gd name="T63" fmla="*/ 2147483646 h 64"/>
                  <a:gd name="T64" fmla="*/ 2147483646 w 101"/>
                  <a:gd name="T65" fmla="*/ 2147483646 h 64"/>
                  <a:gd name="T66" fmla="*/ 2147483646 w 101"/>
                  <a:gd name="T67" fmla="*/ 2147483646 h 64"/>
                  <a:gd name="T68" fmla="*/ 2147483646 w 101"/>
                  <a:gd name="T69" fmla="*/ 2147483646 h 64"/>
                  <a:gd name="T70" fmla="*/ 2147483646 w 101"/>
                  <a:gd name="T71" fmla="*/ 2147483646 h 64"/>
                  <a:gd name="T72" fmla="*/ 2147483646 w 101"/>
                  <a:gd name="T73" fmla="*/ 2147483646 h 64"/>
                  <a:gd name="T74" fmla="*/ 2147483646 w 101"/>
                  <a:gd name="T75" fmla="*/ 2147483646 h 64"/>
                  <a:gd name="T76" fmla="*/ 2147483646 w 101"/>
                  <a:gd name="T77" fmla="*/ 2147483646 h 64"/>
                  <a:gd name="T78" fmla="*/ 2147483646 w 101"/>
                  <a:gd name="T79" fmla="*/ 2147483646 h 64"/>
                  <a:gd name="T80" fmla="*/ 2147483646 w 101"/>
                  <a:gd name="T81" fmla="*/ 2147483646 h 64"/>
                  <a:gd name="T82" fmla="*/ 2147483646 w 101"/>
                  <a:gd name="T83" fmla="*/ 2147483646 h 64"/>
                  <a:gd name="T84" fmla="*/ 2147483646 w 101"/>
                  <a:gd name="T85" fmla="*/ 2147483646 h 64"/>
                  <a:gd name="T86" fmla="*/ 2147483646 w 101"/>
                  <a:gd name="T87" fmla="*/ 2147483646 h 64"/>
                  <a:gd name="T88" fmla="*/ 2147483646 w 101"/>
                  <a:gd name="T89" fmla="*/ 2147483646 h 64"/>
                  <a:gd name="T90" fmla="*/ 2147483646 w 101"/>
                  <a:gd name="T91" fmla="*/ 2147483646 h 64"/>
                  <a:gd name="T92" fmla="*/ 2147483646 w 101"/>
                  <a:gd name="T93" fmla="*/ 2147483646 h 64"/>
                  <a:gd name="T94" fmla="*/ 2147483646 w 101"/>
                  <a:gd name="T95" fmla="*/ 2147483646 h 64"/>
                  <a:gd name="T96" fmla="*/ 2147483646 w 101"/>
                  <a:gd name="T97" fmla="*/ 2147483646 h 64"/>
                  <a:gd name="T98" fmla="*/ 2147483646 w 101"/>
                  <a:gd name="T99" fmla="*/ 2147483646 h 64"/>
                  <a:gd name="T100" fmla="*/ 2147483646 w 101"/>
                  <a:gd name="T101" fmla="*/ 2147483646 h 64"/>
                  <a:gd name="T102" fmla="*/ 2147483646 w 101"/>
                  <a:gd name="T103" fmla="*/ 2147483646 h 64"/>
                  <a:gd name="T104" fmla="*/ 2147483646 w 101"/>
                  <a:gd name="T105" fmla="*/ 2147483646 h 64"/>
                  <a:gd name="T106" fmla="*/ 2147483646 w 101"/>
                  <a:gd name="T107" fmla="*/ 2147483646 h 64"/>
                  <a:gd name="T108" fmla="*/ 2147483646 w 101"/>
                  <a:gd name="T109" fmla="*/ 2147483646 h 64"/>
                  <a:gd name="T110" fmla="*/ 2147483646 w 101"/>
                  <a:gd name="T111" fmla="*/ 2147483646 h 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1"/>
                  <a:gd name="T169" fmla="*/ 0 h 64"/>
                  <a:gd name="T170" fmla="*/ 101 w 101"/>
                  <a:gd name="T171" fmla="*/ 64 h 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1" h="64">
                    <a:moveTo>
                      <a:pt x="99" y="63"/>
                    </a:moveTo>
                    <a:lnTo>
                      <a:pt x="99" y="63"/>
                    </a:lnTo>
                    <a:lnTo>
                      <a:pt x="99" y="64"/>
                    </a:lnTo>
                    <a:lnTo>
                      <a:pt x="61" y="62"/>
                    </a:lnTo>
                    <a:lnTo>
                      <a:pt x="35" y="60"/>
                    </a:lnTo>
                    <a:lnTo>
                      <a:pt x="26" y="60"/>
                    </a:lnTo>
                    <a:lnTo>
                      <a:pt x="20" y="59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1" y="53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8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2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2" y="38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2" y="33"/>
                    </a:lnTo>
                    <a:lnTo>
                      <a:pt x="3" y="32"/>
                    </a:lnTo>
                    <a:lnTo>
                      <a:pt x="4" y="31"/>
                    </a:lnTo>
                    <a:lnTo>
                      <a:pt x="5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7" y="29"/>
                    </a:lnTo>
                    <a:lnTo>
                      <a:pt x="8" y="28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0"/>
                    </a:lnTo>
                    <a:lnTo>
                      <a:pt x="27" y="1"/>
                    </a:lnTo>
                    <a:lnTo>
                      <a:pt x="84" y="5"/>
                    </a:lnTo>
                    <a:lnTo>
                      <a:pt x="92" y="5"/>
                    </a:lnTo>
                    <a:lnTo>
                      <a:pt x="91" y="10"/>
                    </a:lnTo>
                    <a:lnTo>
                      <a:pt x="92" y="11"/>
                    </a:lnTo>
                    <a:lnTo>
                      <a:pt x="92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4" y="12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5"/>
                    </a:lnTo>
                    <a:lnTo>
                      <a:pt x="100" y="15"/>
                    </a:lnTo>
                    <a:lnTo>
                      <a:pt x="100" y="16"/>
                    </a:lnTo>
                    <a:lnTo>
                      <a:pt x="101" y="15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100" y="17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100" y="19"/>
                    </a:lnTo>
                    <a:lnTo>
                      <a:pt x="99" y="19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99" y="21"/>
                    </a:lnTo>
                    <a:lnTo>
                      <a:pt x="100" y="22"/>
                    </a:lnTo>
                    <a:lnTo>
                      <a:pt x="99" y="22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99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1" y="27"/>
                    </a:lnTo>
                    <a:lnTo>
                      <a:pt x="101" y="28"/>
                    </a:lnTo>
                    <a:lnTo>
                      <a:pt x="100" y="28"/>
                    </a:lnTo>
                    <a:lnTo>
                      <a:pt x="100" y="29"/>
                    </a:lnTo>
                    <a:lnTo>
                      <a:pt x="100" y="30"/>
                    </a:lnTo>
                    <a:lnTo>
                      <a:pt x="100" y="31"/>
                    </a:lnTo>
                    <a:lnTo>
                      <a:pt x="101" y="31"/>
                    </a:lnTo>
                    <a:lnTo>
                      <a:pt x="100" y="31"/>
                    </a:lnTo>
                    <a:lnTo>
                      <a:pt x="101" y="32"/>
                    </a:lnTo>
                    <a:lnTo>
                      <a:pt x="100" y="32"/>
                    </a:lnTo>
                    <a:lnTo>
                      <a:pt x="100" y="33"/>
                    </a:lnTo>
                    <a:lnTo>
                      <a:pt x="99" y="33"/>
                    </a:lnTo>
                    <a:lnTo>
                      <a:pt x="99" y="34"/>
                    </a:lnTo>
                    <a:lnTo>
                      <a:pt x="99" y="35"/>
                    </a:lnTo>
                    <a:lnTo>
                      <a:pt x="99" y="36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7" y="37"/>
                    </a:lnTo>
                    <a:lnTo>
                      <a:pt x="97" y="38"/>
                    </a:lnTo>
                    <a:lnTo>
                      <a:pt x="97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5" y="40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4" y="41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4" y="45"/>
                    </a:lnTo>
                    <a:lnTo>
                      <a:pt x="93" y="45"/>
                    </a:lnTo>
                    <a:lnTo>
                      <a:pt x="94" y="45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9"/>
                    </a:lnTo>
                    <a:lnTo>
                      <a:pt x="94" y="49"/>
                    </a:lnTo>
                    <a:lnTo>
                      <a:pt x="94" y="50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3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3" y="54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3" y="56"/>
                    </a:lnTo>
                    <a:lnTo>
                      <a:pt x="92" y="56"/>
                    </a:lnTo>
                    <a:lnTo>
                      <a:pt x="93" y="56"/>
                    </a:lnTo>
                    <a:lnTo>
                      <a:pt x="93" y="57"/>
                    </a:lnTo>
                    <a:lnTo>
                      <a:pt x="92" y="57"/>
                    </a:lnTo>
                    <a:lnTo>
                      <a:pt x="93" y="57"/>
                    </a:lnTo>
                    <a:lnTo>
                      <a:pt x="93" y="58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7" y="61"/>
                    </a:lnTo>
                    <a:lnTo>
                      <a:pt x="97" y="62"/>
                    </a:lnTo>
                    <a:lnTo>
                      <a:pt x="98" y="62"/>
                    </a:lnTo>
                    <a:lnTo>
                      <a:pt x="98" y="63"/>
                    </a:lnTo>
                    <a:lnTo>
                      <a:pt x="99" y="63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2" name="Freeform 604"/>
              <p:cNvSpPr>
                <a:spLocks/>
              </p:cNvSpPr>
              <p:nvPr/>
            </p:nvSpPr>
            <p:spPr bwMode="auto">
              <a:xfrm>
                <a:off x="3367088" y="4405313"/>
                <a:ext cx="414337" cy="255587"/>
              </a:xfrm>
              <a:custGeom>
                <a:avLst/>
                <a:gdLst>
                  <a:gd name="T0" fmla="*/ 2147483646 w 404"/>
                  <a:gd name="T1" fmla="*/ 2147483646 h 249"/>
                  <a:gd name="T2" fmla="*/ 2147483646 w 404"/>
                  <a:gd name="T3" fmla="*/ 2147483646 h 249"/>
                  <a:gd name="T4" fmla="*/ 2147483646 w 404"/>
                  <a:gd name="T5" fmla="*/ 2147483646 h 249"/>
                  <a:gd name="T6" fmla="*/ 2147483646 w 404"/>
                  <a:gd name="T7" fmla="*/ 2147483646 h 249"/>
                  <a:gd name="T8" fmla="*/ 2147483646 w 404"/>
                  <a:gd name="T9" fmla="*/ 2147483646 h 249"/>
                  <a:gd name="T10" fmla="*/ 2147483646 w 404"/>
                  <a:gd name="T11" fmla="*/ 2147483646 h 249"/>
                  <a:gd name="T12" fmla="*/ 2147483646 w 404"/>
                  <a:gd name="T13" fmla="*/ 2147483646 h 249"/>
                  <a:gd name="T14" fmla="*/ 2147483646 w 404"/>
                  <a:gd name="T15" fmla="*/ 2147483646 h 249"/>
                  <a:gd name="T16" fmla="*/ 2147483646 w 404"/>
                  <a:gd name="T17" fmla="*/ 2147483646 h 249"/>
                  <a:gd name="T18" fmla="*/ 2147483646 w 404"/>
                  <a:gd name="T19" fmla="*/ 2147483646 h 249"/>
                  <a:gd name="T20" fmla="*/ 2147483646 w 404"/>
                  <a:gd name="T21" fmla="*/ 2147483646 h 249"/>
                  <a:gd name="T22" fmla="*/ 2147483646 w 404"/>
                  <a:gd name="T23" fmla="*/ 2147483646 h 249"/>
                  <a:gd name="T24" fmla="*/ 2147483646 w 404"/>
                  <a:gd name="T25" fmla="*/ 2147483646 h 249"/>
                  <a:gd name="T26" fmla="*/ 2147483646 w 404"/>
                  <a:gd name="T27" fmla="*/ 2147483646 h 249"/>
                  <a:gd name="T28" fmla="*/ 2147483646 w 404"/>
                  <a:gd name="T29" fmla="*/ 2147483646 h 249"/>
                  <a:gd name="T30" fmla="*/ 2147483646 w 404"/>
                  <a:gd name="T31" fmla="*/ 2147483646 h 249"/>
                  <a:gd name="T32" fmla="*/ 2147483646 w 404"/>
                  <a:gd name="T33" fmla="*/ 2147483646 h 249"/>
                  <a:gd name="T34" fmla="*/ 2147483646 w 404"/>
                  <a:gd name="T35" fmla="*/ 2147483646 h 249"/>
                  <a:gd name="T36" fmla="*/ 2147483646 w 404"/>
                  <a:gd name="T37" fmla="*/ 2147483646 h 249"/>
                  <a:gd name="T38" fmla="*/ 2147483646 w 404"/>
                  <a:gd name="T39" fmla="*/ 2147483646 h 249"/>
                  <a:gd name="T40" fmla="*/ 2147483646 w 404"/>
                  <a:gd name="T41" fmla="*/ 2147483646 h 249"/>
                  <a:gd name="T42" fmla="*/ 2147483646 w 404"/>
                  <a:gd name="T43" fmla="*/ 2147483646 h 249"/>
                  <a:gd name="T44" fmla="*/ 2147483646 w 404"/>
                  <a:gd name="T45" fmla="*/ 2147483646 h 249"/>
                  <a:gd name="T46" fmla="*/ 2147483646 w 404"/>
                  <a:gd name="T47" fmla="*/ 2147483646 h 249"/>
                  <a:gd name="T48" fmla="*/ 2147483646 w 404"/>
                  <a:gd name="T49" fmla="*/ 2147483646 h 249"/>
                  <a:gd name="T50" fmla="*/ 2147483646 w 404"/>
                  <a:gd name="T51" fmla="*/ 2147483646 h 249"/>
                  <a:gd name="T52" fmla="*/ 2147483646 w 404"/>
                  <a:gd name="T53" fmla="*/ 2147483646 h 249"/>
                  <a:gd name="T54" fmla="*/ 2147483646 w 404"/>
                  <a:gd name="T55" fmla="*/ 2147483646 h 249"/>
                  <a:gd name="T56" fmla="*/ 2147483646 w 404"/>
                  <a:gd name="T57" fmla="*/ 2147483646 h 249"/>
                  <a:gd name="T58" fmla="*/ 2147483646 w 404"/>
                  <a:gd name="T59" fmla="*/ 2147483646 h 249"/>
                  <a:gd name="T60" fmla="*/ 2147483646 w 404"/>
                  <a:gd name="T61" fmla="*/ 2147483646 h 249"/>
                  <a:gd name="T62" fmla="*/ 2147483646 w 404"/>
                  <a:gd name="T63" fmla="*/ 2147483646 h 249"/>
                  <a:gd name="T64" fmla="*/ 2147483646 w 404"/>
                  <a:gd name="T65" fmla="*/ 2147483646 h 249"/>
                  <a:gd name="T66" fmla="*/ 2147483646 w 404"/>
                  <a:gd name="T67" fmla="*/ 2147483646 h 249"/>
                  <a:gd name="T68" fmla="*/ 2147483646 w 404"/>
                  <a:gd name="T69" fmla="*/ 2147483646 h 249"/>
                  <a:gd name="T70" fmla="*/ 2147483646 w 404"/>
                  <a:gd name="T71" fmla="*/ 2147483646 h 249"/>
                  <a:gd name="T72" fmla="*/ 2147483646 w 404"/>
                  <a:gd name="T73" fmla="*/ 2147483646 h 249"/>
                  <a:gd name="T74" fmla="*/ 2147483646 w 404"/>
                  <a:gd name="T75" fmla="*/ 2147483646 h 249"/>
                  <a:gd name="T76" fmla="*/ 2147483646 w 404"/>
                  <a:gd name="T77" fmla="*/ 2147483646 h 249"/>
                  <a:gd name="T78" fmla="*/ 2147483646 w 404"/>
                  <a:gd name="T79" fmla="*/ 2147483646 h 249"/>
                  <a:gd name="T80" fmla="*/ 2147483646 w 404"/>
                  <a:gd name="T81" fmla="*/ 2147483646 h 249"/>
                  <a:gd name="T82" fmla="*/ 2147483646 w 404"/>
                  <a:gd name="T83" fmla="*/ 2147483646 h 249"/>
                  <a:gd name="T84" fmla="*/ 2147483646 w 404"/>
                  <a:gd name="T85" fmla="*/ 2147483646 h 249"/>
                  <a:gd name="T86" fmla="*/ 2147483646 w 404"/>
                  <a:gd name="T87" fmla="*/ 2147483646 h 249"/>
                  <a:gd name="T88" fmla="*/ 2147483646 w 404"/>
                  <a:gd name="T89" fmla="*/ 2147483646 h 249"/>
                  <a:gd name="T90" fmla="*/ 2147483646 w 404"/>
                  <a:gd name="T91" fmla="*/ 2147483646 h 249"/>
                  <a:gd name="T92" fmla="*/ 2147483646 w 404"/>
                  <a:gd name="T93" fmla="*/ 2147483646 h 249"/>
                  <a:gd name="T94" fmla="*/ 2147483646 w 404"/>
                  <a:gd name="T95" fmla="*/ 2147483646 h 249"/>
                  <a:gd name="T96" fmla="*/ 2147483646 w 404"/>
                  <a:gd name="T97" fmla="*/ 2147483646 h 249"/>
                  <a:gd name="T98" fmla="*/ 2147483646 w 404"/>
                  <a:gd name="T99" fmla="*/ 2147483646 h 249"/>
                  <a:gd name="T100" fmla="*/ 2147483646 w 404"/>
                  <a:gd name="T101" fmla="*/ 2147483646 h 249"/>
                  <a:gd name="T102" fmla="*/ 2147483646 w 404"/>
                  <a:gd name="T103" fmla="*/ 2147483646 h 249"/>
                  <a:gd name="T104" fmla="*/ 2147483646 w 404"/>
                  <a:gd name="T105" fmla="*/ 2147483646 h 249"/>
                  <a:gd name="T106" fmla="*/ 2147483646 w 404"/>
                  <a:gd name="T107" fmla="*/ 2147483646 h 249"/>
                  <a:gd name="T108" fmla="*/ 2147483646 w 404"/>
                  <a:gd name="T109" fmla="*/ 2147483646 h 249"/>
                  <a:gd name="T110" fmla="*/ 2147483646 w 404"/>
                  <a:gd name="T111" fmla="*/ 2147483646 h 249"/>
                  <a:gd name="T112" fmla="*/ 2147483646 w 404"/>
                  <a:gd name="T113" fmla="*/ 2147483646 h 249"/>
                  <a:gd name="T114" fmla="*/ 2147483646 w 404"/>
                  <a:gd name="T115" fmla="*/ 2147483646 h 249"/>
                  <a:gd name="T116" fmla="*/ 2147483646 w 404"/>
                  <a:gd name="T117" fmla="*/ 2147483646 h 249"/>
                  <a:gd name="T118" fmla="*/ 2147483646 w 404"/>
                  <a:gd name="T119" fmla="*/ 2147483646 h 249"/>
                  <a:gd name="T120" fmla="*/ 2147483646 w 404"/>
                  <a:gd name="T121" fmla="*/ 2147483646 h 249"/>
                  <a:gd name="T122" fmla="*/ 2147483646 w 404"/>
                  <a:gd name="T123" fmla="*/ 2147483646 h 249"/>
                  <a:gd name="T124" fmla="*/ 2147483646 w 404"/>
                  <a:gd name="T125" fmla="*/ 2147483646 h 2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04"/>
                  <a:gd name="T190" fmla="*/ 0 h 249"/>
                  <a:gd name="T191" fmla="*/ 404 w 404"/>
                  <a:gd name="T192" fmla="*/ 249 h 2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04" h="249">
                    <a:moveTo>
                      <a:pt x="16" y="145"/>
                    </a:moveTo>
                    <a:lnTo>
                      <a:pt x="16" y="145"/>
                    </a:lnTo>
                    <a:lnTo>
                      <a:pt x="17" y="144"/>
                    </a:lnTo>
                    <a:lnTo>
                      <a:pt x="18" y="143"/>
                    </a:lnTo>
                    <a:lnTo>
                      <a:pt x="18" y="144"/>
                    </a:lnTo>
                    <a:lnTo>
                      <a:pt x="19" y="143"/>
                    </a:lnTo>
                    <a:lnTo>
                      <a:pt x="20" y="143"/>
                    </a:lnTo>
                    <a:lnTo>
                      <a:pt x="21" y="143"/>
                    </a:lnTo>
                    <a:lnTo>
                      <a:pt x="22" y="143"/>
                    </a:lnTo>
                    <a:lnTo>
                      <a:pt x="23" y="143"/>
                    </a:lnTo>
                    <a:lnTo>
                      <a:pt x="24" y="141"/>
                    </a:lnTo>
                    <a:lnTo>
                      <a:pt x="25" y="141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7" y="143"/>
                    </a:lnTo>
                    <a:lnTo>
                      <a:pt x="28" y="143"/>
                    </a:lnTo>
                    <a:lnTo>
                      <a:pt x="29" y="143"/>
                    </a:lnTo>
                    <a:lnTo>
                      <a:pt x="30" y="143"/>
                    </a:lnTo>
                    <a:lnTo>
                      <a:pt x="30" y="144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2" y="143"/>
                    </a:lnTo>
                    <a:lnTo>
                      <a:pt x="32" y="142"/>
                    </a:lnTo>
                    <a:lnTo>
                      <a:pt x="33" y="141"/>
                    </a:lnTo>
                    <a:lnTo>
                      <a:pt x="34" y="141"/>
                    </a:lnTo>
                    <a:lnTo>
                      <a:pt x="34" y="140"/>
                    </a:lnTo>
                    <a:lnTo>
                      <a:pt x="35" y="139"/>
                    </a:lnTo>
                    <a:lnTo>
                      <a:pt x="36" y="139"/>
                    </a:lnTo>
                    <a:lnTo>
                      <a:pt x="37" y="139"/>
                    </a:lnTo>
                    <a:lnTo>
                      <a:pt x="38" y="138"/>
                    </a:lnTo>
                    <a:lnTo>
                      <a:pt x="38" y="139"/>
                    </a:lnTo>
                    <a:lnTo>
                      <a:pt x="39" y="139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41" y="139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2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7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9" y="136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2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4" y="132"/>
                    </a:lnTo>
                    <a:lnTo>
                      <a:pt x="54" y="133"/>
                    </a:lnTo>
                    <a:lnTo>
                      <a:pt x="55" y="133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4"/>
                    </a:lnTo>
                    <a:lnTo>
                      <a:pt x="58" y="135"/>
                    </a:lnTo>
                    <a:lnTo>
                      <a:pt x="59" y="134"/>
                    </a:lnTo>
                    <a:lnTo>
                      <a:pt x="59" y="135"/>
                    </a:lnTo>
                    <a:lnTo>
                      <a:pt x="59" y="134"/>
                    </a:lnTo>
                    <a:lnTo>
                      <a:pt x="60" y="134"/>
                    </a:lnTo>
                    <a:lnTo>
                      <a:pt x="61" y="134"/>
                    </a:lnTo>
                    <a:lnTo>
                      <a:pt x="61" y="133"/>
                    </a:lnTo>
                    <a:lnTo>
                      <a:pt x="62" y="133"/>
                    </a:lnTo>
                    <a:lnTo>
                      <a:pt x="62" y="134"/>
                    </a:lnTo>
                    <a:lnTo>
                      <a:pt x="62" y="133"/>
                    </a:lnTo>
                    <a:lnTo>
                      <a:pt x="63" y="133"/>
                    </a:lnTo>
                    <a:lnTo>
                      <a:pt x="63" y="134"/>
                    </a:lnTo>
                    <a:lnTo>
                      <a:pt x="64" y="134"/>
                    </a:lnTo>
                    <a:lnTo>
                      <a:pt x="65" y="134"/>
                    </a:lnTo>
                    <a:lnTo>
                      <a:pt x="66" y="134"/>
                    </a:lnTo>
                    <a:lnTo>
                      <a:pt x="67" y="134"/>
                    </a:lnTo>
                    <a:lnTo>
                      <a:pt x="67" y="133"/>
                    </a:lnTo>
                    <a:lnTo>
                      <a:pt x="68" y="133"/>
                    </a:lnTo>
                    <a:lnTo>
                      <a:pt x="69" y="133"/>
                    </a:lnTo>
                    <a:lnTo>
                      <a:pt x="70" y="133"/>
                    </a:lnTo>
                    <a:lnTo>
                      <a:pt x="71" y="133"/>
                    </a:lnTo>
                    <a:lnTo>
                      <a:pt x="71" y="134"/>
                    </a:lnTo>
                    <a:lnTo>
                      <a:pt x="71" y="135"/>
                    </a:lnTo>
                    <a:lnTo>
                      <a:pt x="71" y="136"/>
                    </a:lnTo>
                    <a:lnTo>
                      <a:pt x="72" y="135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3" y="136"/>
                    </a:lnTo>
                    <a:lnTo>
                      <a:pt x="74" y="135"/>
                    </a:lnTo>
                    <a:lnTo>
                      <a:pt x="75" y="135"/>
                    </a:lnTo>
                    <a:lnTo>
                      <a:pt x="74" y="134"/>
                    </a:lnTo>
                    <a:lnTo>
                      <a:pt x="75" y="134"/>
                    </a:lnTo>
                    <a:lnTo>
                      <a:pt x="76" y="134"/>
                    </a:lnTo>
                    <a:lnTo>
                      <a:pt x="77" y="134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3"/>
                    </a:lnTo>
                    <a:lnTo>
                      <a:pt x="80" y="132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1" y="132"/>
                    </a:lnTo>
                    <a:lnTo>
                      <a:pt x="82" y="132"/>
                    </a:lnTo>
                    <a:lnTo>
                      <a:pt x="82" y="131"/>
                    </a:lnTo>
                    <a:lnTo>
                      <a:pt x="83" y="132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5" y="131"/>
                    </a:lnTo>
                    <a:lnTo>
                      <a:pt x="85" y="130"/>
                    </a:lnTo>
                    <a:lnTo>
                      <a:pt x="85" y="129"/>
                    </a:lnTo>
                    <a:lnTo>
                      <a:pt x="86" y="129"/>
                    </a:lnTo>
                    <a:lnTo>
                      <a:pt x="86" y="128"/>
                    </a:lnTo>
                    <a:lnTo>
                      <a:pt x="87" y="128"/>
                    </a:lnTo>
                    <a:lnTo>
                      <a:pt x="87" y="127"/>
                    </a:lnTo>
                    <a:lnTo>
                      <a:pt x="88" y="127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9" y="128"/>
                    </a:lnTo>
                    <a:lnTo>
                      <a:pt x="89" y="127"/>
                    </a:lnTo>
                    <a:lnTo>
                      <a:pt x="90" y="128"/>
                    </a:lnTo>
                    <a:lnTo>
                      <a:pt x="90" y="127"/>
                    </a:lnTo>
                    <a:lnTo>
                      <a:pt x="90" y="126"/>
                    </a:lnTo>
                    <a:lnTo>
                      <a:pt x="91" y="126"/>
                    </a:lnTo>
                    <a:lnTo>
                      <a:pt x="92" y="126"/>
                    </a:lnTo>
                    <a:lnTo>
                      <a:pt x="93" y="126"/>
                    </a:lnTo>
                    <a:lnTo>
                      <a:pt x="94" y="126"/>
                    </a:lnTo>
                    <a:lnTo>
                      <a:pt x="95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6"/>
                    </a:lnTo>
                    <a:lnTo>
                      <a:pt x="98" y="127"/>
                    </a:lnTo>
                    <a:lnTo>
                      <a:pt x="98" y="126"/>
                    </a:lnTo>
                    <a:lnTo>
                      <a:pt x="99" y="126"/>
                    </a:lnTo>
                    <a:lnTo>
                      <a:pt x="100" y="126"/>
                    </a:lnTo>
                    <a:lnTo>
                      <a:pt x="100" y="125"/>
                    </a:lnTo>
                    <a:lnTo>
                      <a:pt x="101" y="125"/>
                    </a:lnTo>
                    <a:lnTo>
                      <a:pt x="102" y="125"/>
                    </a:lnTo>
                    <a:lnTo>
                      <a:pt x="103" y="125"/>
                    </a:lnTo>
                    <a:lnTo>
                      <a:pt x="103" y="124"/>
                    </a:lnTo>
                    <a:lnTo>
                      <a:pt x="104" y="124"/>
                    </a:lnTo>
                    <a:lnTo>
                      <a:pt x="105" y="124"/>
                    </a:lnTo>
                    <a:lnTo>
                      <a:pt x="106" y="124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3"/>
                    </a:lnTo>
                    <a:lnTo>
                      <a:pt x="109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1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2"/>
                    </a:lnTo>
                    <a:lnTo>
                      <a:pt x="115" y="121"/>
                    </a:lnTo>
                    <a:lnTo>
                      <a:pt x="116" y="121"/>
                    </a:lnTo>
                    <a:lnTo>
                      <a:pt x="117" y="120"/>
                    </a:lnTo>
                    <a:lnTo>
                      <a:pt x="116" y="120"/>
                    </a:lnTo>
                    <a:lnTo>
                      <a:pt x="117" y="120"/>
                    </a:lnTo>
                    <a:lnTo>
                      <a:pt x="118" y="120"/>
                    </a:lnTo>
                    <a:lnTo>
                      <a:pt x="119" y="119"/>
                    </a:lnTo>
                    <a:lnTo>
                      <a:pt x="120" y="119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2" y="120"/>
                    </a:lnTo>
                    <a:lnTo>
                      <a:pt x="122" y="121"/>
                    </a:lnTo>
                    <a:lnTo>
                      <a:pt x="122" y="122"/>
                    </a:lnTo>
                    <a:lnTo>
                      <a:pt x="123" y="122"/>
                    </a:lnTo>
                    <a:lnTo>
                      <a:pt x="124" y="122"/>
                    </a:lnTo>
                    <a:lnTo>
                      <a:pt x="124" y="123"/>
                    </a:lnTo>
                    <a:lnTo>
                      <a:pt x="124" y="122"/>
                    </a:lnTo>
                    <a:lnTo>
                      <a:pt x="125" y="122"/>
                    </a:lnTo>
                    <a:lnTo>
                      <a:pt x="125" y="121"/>
                    </a:lnTo>
                    <a:lnTo>
                      <a:pt x="126" y="121"/>
                    </a:lnTo>
                    <a:lnTo>
                      <a:pt x="127" y="121"/>
                    </a:lnTo>
                    <a:lnTo>
                      <a:pt x="128" y="121"/>
                    </a:lnTo>
                    <a:lnTo>
                      <a:pt x="128" y="120"/>
                    </a:lnTo>
                    <a:lnTo>
                      <a:pt x="129" y="120"/>
                    </a:lnTo>
                    <a:lnTo>
                      <a:pt x="129" y="121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0" y="123"/>
                    </a:lnTo>
                    <a:lnTo>
                      <a:pt x="130" y="122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20"/>
                    </a:lnTo>
                    <a:lnTo>
                      <a:pt x="134" y="121"/>
                    </a:lnTo>
                    <a:lnTo>
                      <a:pt x="134" y="122"/>
                    </a:lnTo>
                    <a:lnTo>
                      <a:pt x="135" y="121"/>
                    </a:lnTo>
                    <a:lnTo>
                      <a:pt x="135" y="122"/>
                    </a:lnTo>
                    <a:lnTo>
                      <a:pt x="136" y="122"/>
                    </a:lnTo>
                    <a:lnTo>
                      <a:pt x="136" y="121"/>
                    </a:lnTo>
                    <a:lnTo>
                      <a:pt x="137" y="121"/>
                    </a:lnTo>
                    <a:lnTo>
                      <a:pt x="137" y="120"/>
                    </a:lnTo>
                    <a:lnTo>
                      <a:pt x="138" y="120"/>
                    </a:lnTo>
                    <a:lnTo>
                      <a:pt x="138" y="119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9" y="121"/>
                    </a:lnTo>
                    <a:lnTo>
                      <a:pt x="140" y="122"/>
                    </a:lnTo>
                    <a:lnTo>
                      <a:pt x="140" y="123"/>
                    </a:lnTo>
                    <a:lnTo>
                      <a:pt x="141" y="123"/>
                    </a:lnTo>
                    <a:lnTo>
                      <a:pt x="142" y="123"/>
                    </a:lnTo>
                    <a:lnTo>
                      <a:pt x="143" y="123"/>
                    </a:lnTo>
                    <a:lnTo>
                      <a:pt x="144" y="122"/>
                    </a:lnTo>
                    <a:lnTo>
                      <a:pt x="145" y="122"/>
                    </a:lnTo>
                    <a:lnTo>
                      <a:pt x="145" y="121"/>
                    </a:lnTo>
                    <a:lnTo>
                      <a:pt x="146" y="121"/>
                    </a:lnTo>
                    <a:lnTo>
                      <a:pt x="146" y="122"/>
                    </a:lnTo>
                    <a:lnTo>
                      <a:pt x="146" y="123"/>
                    </a:lnTo>
                    <a:lnTo>
                      <a:pt x="147" y="123"/>
                    </a:lnTo>
                    <a:lnTo>
                      <a:pt x="149" y="123"/>
                    </a:lnTo>
                    <a:lnTo>
                      <a:pt x="149" y="122"/>
                    </a:lnTo>
                    <a:lnTo>
                      <a:pt x="151" y="123"/>
                    </a:lnTo>
                    <a:lnTo>
                      <a:pt x="151" y="122"/>
                    </a:lnTo>
                    <a:lnTo>
                      <a:pt x="152" y="122"/>
                    </a:lnTo>
                    <a:lnTo>
                      <a:pt x="153" y="122"/>
                    </a:lnTo>
                    <a:lnTo>
                      <a:pt x="154" y="122"/>
                    </a:lnTo>
                    <a:lnTo>
                      <a:pt x="154" y="121"/>
                    </a:lnTo>
                    <a:lnTo>
                      <a:pt x="155" y="121"/>
                    </a:lnTo>
                    <a:lnTo>
                      <a:pt x="156" y="120"/>
                    </a:lnTo>
                    <a:lnTo>
                      <a:pt x="157" y="120"/>
                    </a:lnTo>
                    <a:lnTo>
                      <a:pt x="158" y="119"/>
                    </a:lnTo>
                    <a:lnTo>
                      <a:pt x="160" y="118"/>
                    </a:lnTo>
                    <a:lnTo>
                      <a:pt x="160" y="117"/>
                    </a:lnTo>
                    <a:lnTo>
                      <a:pt x="161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3" y="117"/>
                    </a:lnTo>
                    <a:lnTo>
                      <a:pt x="164" y="117"/>
                    </a:lnTo>
                    <a:lnTo>
                      <a:pt x="165" y="117"/>
                    </a:lnTo>
                    <a:lnTo>
                      <a:pt x="165" y="118"/>
                    </a:lnTo>
                    <a:lnTo>
                      <a:pt x="166" y="118"/>
                    </a:lnTo>
                    <a:lnTo>
                      <a:pt x="167" y="119"/>
                    </a:lnTo>
                    <a:lnTo>
                      <a:pt x="167" y="118"/>
                    </a:lnTo>
                    <a:lnTo>
                      <a:pt x="169" y="118"/>
                    </a:lnTo>
                    <a:lnTo>
                      <a:pt x="170" y="118"/>
                    </a:lnTo>
                    <a:lnTo>
                      <a:pt x="171" y="118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5" y="121"/>
                    </a:lnTo>
                    <a:lnTo>
                      <a:pt x="176" y="121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1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80" y="120"/>
                    </a:lnTo>
                    <a:lnTo>
                      <a:pt x="180" y="121"/>
                    </a:lnTo>
                    <a:lnTo>
                      <a:pt x="181" y="122"/>
                    </a:lnTo>
                    <a:lnTo>
                      <a:pt x="182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1" y="126"/>
                    </a:lnTo>
                    <a:lnTo>
                      <a:pt x="181" y="127"/>
                    </a:lnTo>
                    <a:lnTo>
                      <a:pt x="181" y="128"/>
                    </a:lnTo>
                    <a:lnTo>
                      <a:pt x="181" y="129"/>
                    </a:lnTo>
                    <a:lnTo>
                      <a:pt x="182" y="130"/>
                    </a:lnTo>
                    <a:lnTo>
                      <a:pt x="183" y="130"/>
                    </a:lnTo>
                    <a:lnTo>
                      <a:pt x="183" y="128"/>
                    </a:lnTo>
                    <a:lnTo>
                      <a:pt x="185" y="127"/>
                    </a:lnTo>
                    <a:lnTo>
                      <a:pt x="187" y="128"/>
                    </a:lnTo>
                    <a:lnTo>
                      <a:pt x="188" y="128"/>
                    </a:lnTo>
                    <a:lnTo>
                      <a:pt x="188" y="129"/>
                    </a:lnTo>
                    <a:lnTo>
                      <a:pt x="189" y="129"/>
                    </a:lnTo>
                    <a:lnTo>
                      <a:pt x="189" y="128"/>
                    </a:lnTo>
                    <a:lnTo>
                      <a:pt x="190" y="128"/>
                    </a:lnTo>
                    <a:lnTo>
                      <a:pt x="191" y="127"/>
                    </a:lnTo>
                    <a:lnTo>
                      <a:pt x="192" y="127"/>
                    </a:lnTo>
                    <a:lnTo>
                      <a:pt x="192" y="126"/>
                    </a:lnTo>
                    <a:lnTo>
                      <a:pt x="192" y="125"/>
                    </a:lnTo>
                    <a:lnTo>
                      <a:pt x="192" y="124"/>
                    </a:lnTo>
                    <a:lnTo>
                      <a:pt x="193" y="124"/>
                    </a:lnTo>
                    <a:lnTo>
                      <a:pt x="194" y="124"/>
                    </a:lnTo>
                    <a:lnTo>
                      <a:pt x="195" y="123"/>
                    </a:lnTo>
                    <a:lnTo>
                      <a:pt x="196" y="123"/>
                    </a:lnTo>
                    <a:lnTo>
                      <a:pt x="196" y="124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8" y="123"/>
                    </a:lnTo>
                    <a:lnTo>
                      <a:pt x="198" y="122"/>
                    </a:lnTo>
                    <a:lnTo>
                      <a:pt x="199" y="122"/>
                    </a:lnTo>
                    <a:lnTo>
                      <a:pt x="200" y="122"/>
                    </a:lnTo>
                    <a:lnTo>
                      <a:pt x="201" y="121"/>
                    </a:lnTo>
                    <a:lnTo>
                      <a:pt x="202" y="121"/>
                    </a:lnTo>
                    <a:lnTo>
                      <a:pt x="203" y="120"/>
                    </a:lnTo>
                    <a:lnTo>
                      <a:pt x="205" y="120"/>
                    </a:lnTo>
                    <a:lnTo>
                      <a:pt x="206" y="119"/>
                    </a:lnTo>
                    <a:lnTo>
                      <a:pt x="206" y="118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10" y="116"/>
                    </a:lnTo>
                    <a:lnTo>
                      <a:pt x="211" y="116"/>
                    </a:lnTo>
                    <a:lnTo>
                      <a:pt x="212" y="116"/>
                    </a:lnTo>
                    <a:lnTo>
                      <a:pt x="214" y="115"/>
                    </a:lnTo>
                    <a:lnTo>
                      <a:pt x="216" y="115"/>
                    </a:lnTo>
                    <a:lnTo>
                      <a:pt x="219" y="114"/>
                    </a:lnTo>
                    <a:lnTo>
                      <a:pt x="220" y="114"/>
                    </a:lnTo>
                    <a:lnTo>
                      <a:pt x="221" y="113"/>
                    </a:lnTo>
                    <a:lnTo>
                      <a:pt x="223" y="113"/>
                    </a:lnTo>
                    <a:lnTo>
                      <a:pt x="226" y="111"/>
                    </a:lnTo>
                    <a:lnTo>
                      <a:pt x="230" y="110"/>
                    </a:lnTo>
                    <a:lnTo>
                      <a:pt x="232" y="109"/>
                    </a:lnTo>
                    <a:lnTo>
                      <a:pt x="233" y="109"/>
                    </a:lnTo>
                    <a:lnTo>
                      <a:pt x="235" y="109"/>
                    </a:lnTo>
                    <a:lnTo>
                      <a:pt x="236" y="108"/>
                    </a:lnTo>
                    <a:lnTo>
                      <a:pt x="237" y="108"/>
                    </a:lnTo>
                    <a:lnTo>
                      <a:pt x="239" y="108"/>
                    </a:lnTo>
                    <a:lnTo>
                      <a:pt x="239" y="107"/>
                    </a:lnTo>
                    <a:lnTo>
                      <a:pt x="244" y="105"/>
                    </a:lnTo>
                    <a:lnTo>
                      <a:pt x="245" y="105"/>
                    </a:lnTo>
                    <a:lnTo>
                      <a:pt x="247" y="104"/>
                    </a:lnTo>
                    <a:lnTo>
                      <a:pt x="248" y="104"/>
                    </a:lnTo>
                    <a:lnTo>
                      <a:pt x="251" y="103"/>
                    </a:lnTo>
                    <a:lnTo>
                      <a:pt x="251" y="102"/>
                    </a:lnTo>
                    <a:lnTo>
                      <a:pt x="254" y="102"/>
                    </a:lnTo>
                    <a:lnTo>
                      <a:pt x="255" y="102"/>
                    </a:lnTo>
                    <a:lnTo>
                      <a:pt x="258" y="101"/>
                    </a:lnTo>
                    <a:lnTo>
                      <a:pt x="260" y="99"/>
                    </a:lnTo>
                    <a:lnTo>
                      <a:pt x="261" y="99"/>
                    </a:lnTo>
                    <a:lnTo>
                      <a:pt x="262" y="99"/>
                    </a:lnTo>
                    <a:lnTo>
                      <a:pt x="263" y="99"/>
                    </a:lnTo>
                    <a:lnTo>
                      <a:pt x="264" y="99"/>
                    </a:lnTo>
                    <a:lnTo>
                      <a:pt x="264" y="100"/>
                    </a:lnTo>
                    <a:lnTo>
                      <a:pt x="265" y="99"/>
                    </a:lnTo>
                    <a:lnTo>
                      <a:pt x="266" y="99"/>
                    </a:lnTo>
                    <a:lnTo>
                      <a:pt x="267" y="98"/>
                    </a:lnTo>
                    <a:lnTo>
                      <a:pt x="268" y="98"/>
                    </a:lnTo>
                    <a:lnTo>
                      <a:pt x="269" y="98"/>
                    </a:lnTo>
                    <a:lnTo>
                      <a:pt x="270" y="97"/>
                    </a:lnTo>
                    <a:lnTo>
                      <a:pt x="271" y="97"/>
                    </a:lnTo>
                    <a:lnTo>
                      <a:pt x="270" y="97"/>
                    </a:lnTo>
                    <a:lnTo>
                      <a:pt x="271" y="96"/>
                    </a:lnTo>
                    <a:lnTo>
                      <a:pt x="271" y="95"/>
                    </a:lnTo>
                    <a:lnTo>
                      <a:pt x="271" y="94"/>
                    </a:lnTo>
                    <a:lnTo>
                      <a:pt x="271" y="93"/>
                    </a:lnTo>
                    <a:lnTo>
                      <a:pt x="270" y="93"/>
                    </a:lnTo>
                    <a:lnTo>
                      <a:pt x="270" y="92"/>
                    </a:lnTo>
                    <a:lnTo>
                      <a:pt x="269" y="91"/>
                    </a:lnTo>
                    <a:lnTo>
                      <a:pt x="268" y="90"/>
                    </a:lnTo>
                    <a:lnTo>
                      <a:pt x="268" y="91"/>
                    </a:lnTo>
                    <a:lnTo>
                      <a:pt x="268" y="90"/>
                    </a:lnTo>
                    <a:lnTo>
                      <a:pt x="267" y="91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1"/>
                    </a:lnTo>
                    <a:lnTo>
                      <a:pt x="266" y="90"/>
                    </a:lnTo>
                    <a:lnTo>
                      <a:pt x="265" y="91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4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9"/>
                    </a:lnTo>
                    <a:lnTo>
                      <a:pt x="262" y="89"/>
                    </a:lnTo>
                    <a:lnTo>
                      <a:pt x="262" y="88"/>
                    </a:lnTo>
                    <a:lnTo>
                      <a:pt x="263" y="87"/>
                    </a:lnTo>
                    <a:lnTo>
                      <a:pt x="263" y="86"/>
                    </a:lnTo>
                    <a:lnTo>
                      <a:pt x="262" y="86"/>
                    </a:lnTo>
                    <a:lnTo>
                      <a:pt x="263" y="85"/>
                    </a:lnTo>
                    <a:lnTo>
                      <a:pt x="263" y="84"/>
                    </a:lnTo>
                    <a:lnTo>
                      <a:pt x="264" y="83"/>
                    </a:lnTo>
                    <a:lnTo>
                      <a:pt x="265" y="82"/>
                    </a:lnTo>
                    <a:lnTo>
                      <a:pt x="266" y="82"/>
                    </a:lnTo>
                    <a:lnTo>
                      <a:pt x="267" y="81"/>
                    </a:lnTo>
                    <a:lnTo>
                      <a:pt x="267" y="80"/>
                    </a:lnTo>
                    <a:lnTo>
                      <a:pt x="268" y="80"/>
                    </a:lnTo>
                    <a:lnTo>
                      <a:pt x="269" y="79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0" y="76"/>
                    </a:lnTo>
                    <a:lnTo>
                      <a:pt x="271" y="77"/>
                    </a:lnTo>
                    <a:lnTo>
                      <a:pt x="272" y="77"/>
                    </a:lnTo>
                    <a:lnTo>
                      <a:pt x="272" y="76"/>
                    </a:lnTo>
                    <a:lnTo>
                      <a:pt x="272" y="75"/>
                    </a:lnTo>
                    <a:lnTo>
                      <a:pt x="273" y="75"/>
                    </a:lnTo>
                    <a:lnTo>
                      <a:pt x="273" y="74"/>
                    </a:lnTo>
                    <a:lnTo>
                      <a:pt x="273" y="75"/>
                    </a:lnTo>
                    <a:lnTo>
                      <a:pt x="274" y="74"/>
                    </a:lnTo>
                    <a:lnTo>
                      <a:pt x="275" y="74"/>
                    </a:lnTo>
                    <a:lnTo>
                      <a:pt x="275" y="73"/>
                    </a:lnTo>
                    <a:lnTo>
                      <a:pt x="274" y="72"/>
                    </a:lnTo>
                    <a:lnTo>
                      <a:pt x="273" y="71"/>
                    </a:lnTo>
                    <a:lnTo>
                      <a:pt x="274" y="71"/>
                    </a:lnTo>
                    <a:lnTo>
                      <a:pt x="273" y="70"/>
                    </a:lnTo>
                    <a:lnTo>
                      <a:pt x="271" y="70"/>
                    </a:lnTo>
                    <a:lnTo>
                      <a:pt x="272" y="69"/>
                    </a:lnTo>
                    <a:lnTo>
                      <a:pt x="272" y="68"/>
                    </a:lnTo>
                    <a:lnTo>
                      <a:pt x="273" y="67"/>
                    </a:lnTo>
                    <a:lnTo>
                      <a:pt x="274" y="67"/>
                    </a:lnTo>
                    <a:lnTo>
                      <a:pt x="274" y="66"/>
                    </a:lnTo>
                    <a:lnTo>
                      <a:pt x="274" y="65"/>
                    </a:lnTo>
                    <a:lnTo>
                      <a:pt x="274" y="64"/>
                    </a:lnTo>
                    <a:lnTo>
                      <a:pt x="275" y="63"/>
                    </a:lnTo>
                    <a:lnTo>
                      <a:pt x="275" y="64"/>
                    </a:lnTo>
                    <a:lnTo>
                      <a:pt x="275" y="65"/>
                    </a:lnTo>
                    <a:lnTo>
                      <a:pt x="276" y="65"/>
                    </a:lnTo>
                    <a:lnTo>
                      <a:pt x="276" y="64"/>
                    </a:lnTo>
                    <a:lnTo>
                      <a:pt x="277" y="64"/>
                    </a:lnTo>
                    <a:lnTo>
                      <a:pt x="278" y="64"/>
                    </a:lnTo>
                    <a:lnTo>
                      <a:pt x="278" y="63"/>
                    </a:lnTo>
                    <a:lnTo>
                      <a:pt x="277" y="63"/>
                    </a:lnTo>
                    <a:lnTo>
                      <a:pt x="276" y="63"/>
                    </a:lnTo>
                    <a:lnTo>
                      <a:pt x="276" y="62"/>
                    </a:lnTo>
                    <a:lnTo>
                      <a:pt x="277" y="62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9" y="60"/>
                    </a:lnTo>
                    <a:lnTo>
                      <a:pt x="279" y="59"/>
                    </a:lnTo>
                    <a:lnTo>
                      <a:pt x="278" y="58"/>
                    </a:lnTo>
                    <a:lnTo>
                      <a:pt x="279" y="58"/>
                    </a:lnTo>
                    <a:lnTo>
                      <a:pt x="280" y="57"/>
                    </a:lnTo>
                    <a:lnTo>
                      <a:pt x="279" y="57"/>
                    </a:lnTo>
                    <a:lnTo>
                      <a:pt x="279" y="56"/>
                    </a:lnTo>
                    <a:lnTo>
                      <a:pt x="279" y="55"/>
                    </a:lnTo>
                    <a:lnTo>
                      <a:pt x="278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0" y="52"/>
                    </a:lnTo>
                    <a:lnTo>
                      <a:pt x="280" y="51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0"/>
                    </a:lnTo>
                    <a:lnTo>
                      <a:pt x="283" y="49"/>
                    </a:lnTo>
                    <a:lnTo>
                      <a:pt x="284" y="49"/>
                    </a:lnTo>
                    <a:lnTo>
                      <a:pt x="284" y="48"/>
                    </a:lnTo>
                    <a:lnTo>
                      <a:pt x="284" y="47"/>
                    </a:lnTo>
                    <a:lnTo>
                      <a:pt x="284" y="46"/>
                    </a:lnTo>
                    <a:lnTo>
                      <a:pt x="283" y="46"/>
                    </a:lnTo>
                    <a:lnTo>
                      <a:pt x="283" y="45"/>
                    </a:lnTo>
                    <a:lnTo>
                      <a:pt x="283" y="44"/>
                    </a:lnTo>
                    <a:lnTo>
                      <a:pt x="284" y="44"/>
                    </a:lnTo>
                    <a:lnTo>
                      <a:pt x="284" y="43"/>
                    </a:lnTo>
                    <a:lnTo>
                      <a:pt x="284" y="42"/>
                    </a:lnTo>
                    <a:lnTo>
                      <a:pt x="283" y="42"/>
                    </a:lnTo>
                    <a:lnTo>
                      <a:pt x="283" y="41"/>
                    </a:lnTo>
                    <a:lnTo>
                      <a:pt x="284" y="40"/>
                    </a:lnTo>
                    <a:lnTo>
                      <a:pt x="285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38"/>
                    </a:lnTo>
                    <a:lnTo>
                      <a:pt x="285" y="37"/>
                    </a:lnTo>
                    <a:lnTo>
                      <a:pt x="286" y="37"/>
                    </a:lnTo>
                    <a:lnTo>
                      <a:pt x="286" y="36"/>
                    </a:lnTo>
                    <a:lnTo>
                      <a:pt x="287" y="36"/>
                    </a:lnTo>
                    <a:lnTo>
                      <a:pt x="287" y="35"/>
                    </a:lnTo>
                    <a:lnTo>
                      <a:pt x="288" y="35"/>
                    </a:lnTo>
                    <a:lnTo>
                      <a:pt x="288" y="34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3"/>
                    </a:lnTo>
                    <a:lnTo>
                      <a:pt x="291" y="33"/>
                    </a:lnTo>
                    <a:lnTo>
                      <a:pt x="291" y="32"/>
                    </a:lnTo>
                    <a:lnTo>
                      <a:pt x="292" y="32"/>
                    </a:lnTo>
                    <a:lnTo>
                      <a:pt x="291" y="31"/>
                    </a:lnTo>
                    <a:lnTo>
                      <a:pt x="292" y="31"/>
                    </a:lnTo>
                    <a:lnTo>
                      <a:pt x="293" y="31"/>
                    </a:lnTo>
                    <a:lnTo>
                      <a:pt x="293" y="30"/>
                    </a:lnTo>
                    <a:lnTo>
                      <a:pt x="294" y="29"/>
                    </a:lnTo>
                    <a:lnTo>
                      <a:pt x="295" y="29"/>
                    </a:lnTo>
                    <a:lnTo>
                      <a:pt x="295" y="28"/>
                    </a:lnTo>
                    <a:lnTo>
                      <a:pt x="295" y="27"/>
                    </a:lnTo>
                    <a:lnTo>
                      <a:pt x="295" y="26"/>
                    </a:lnTo>
                    <a:lnTo>
                      <a:pt x="296" y="27"/>
                    </a:lnTo>
                    <a:lnTo>
                      <a:pt x="297" y="27"/>
                    </a:lnTo>
                    <a:lnTo>
                      <a:pt x="297" y="26"/>
                    </a:lnTo>
                    <a:lnTo>
                      <a:pt x="297" y="25"/>
                    </a:lnTo>
                    <a:lnTo>
                      <a:pt x="296" y="25"/>
                    </a:lnTo>
                    <a:lnTo>
                      <a:pt x="295" y="24"/>
                    </a:lnTo>
                    <a:lnTo>
                      <a:pt x="294" y="24"/>
                    </a:lnTo>
                    <a:lnTo>
                      <a:pt x="294" y="23"/>
                    </a:lnTo>
                    <a:lnTo>
                      <a:pt x="293" y="23"/>
                    </a:lnTo>
                    <a:lnTo>
                      <a:pt x="293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1" y="20"/>
                    </a:lnTo>
                    <a:lnTo>
                      <a:pt x="291" y="19"/>
                    </a:lnTo>
                    <a:lnTo>
                      <a:pt x="292" y="19"/>
                    </a:lnTo>
                    <a:lnTo>
                      <a:pt x="292" y="18"/>
                    </a:lnTo>
                    <a:lnTo>
                      <a:pt x="293" y="18"/>
                    </a:lnTo>
                    <a:lnTo>
                      <a:pt x="294" y="18"/>
                    </a:lnTo>
                    <a:lnTo>
                      <a:pt x="295" y="18"/>
                    </a:lnTo>
                    <a:lnTo>
                      <a:pt x="295" y="17"/>
                    </a:lnTo>
                    <a:lnTo>
                      <a:pt x="296" y="17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6"/>
                    </a:lnTo>
                    <a:lnTo>
                      <a:pt x="300" y="17"/>
                    </a:lnTo>
                    <a:lnTo>
                      <a:pt x="300" y="16"/>
                    </a:lnTo>
                    <a:lnTo>
                      <a:pt x="301" y="16"/>
                    </a:lnTo>
                    <a:lnTo>
                      <a:pt x="302" y="16"/>
                    </a:lnTo>
                    <a:lnTo>
                      <a:pt x="303" y="16"/>
                    </a:lnTo>
                    <a:lnTo>
                      <a:pt x="304" y="16"/>
                    </a:lnTo>
                    <a:lnTo>
                      <a:pt x="305" y="16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6" y="16"/>
                    </a:lnTo>
                    <a:lnTo>
                      <a:pt x="307" y="16"/>
                    </a:lnTo>
                    <a:lnTo>
                      <a:pt x="308" y="17"/>
                    </a:lnTo>
                    <a:lnTo>
                      <a:pt x="309" y="17"/>
                    </a:lnTo>
                    <a:lnTo>
                      <a:pt x="308" y="16"/>
                    </a:lnTo>
                    <a:lnTo>
                      <a:pt x="309" y="16"/>
                    </a:lnTo>
                    <a:lnTo>
                      <a:pt x="309" y="15"/>
                    </a:lnTo>
                    <a:lnTo>
                      <a:pt x="310" y="15"/>
                    </a:lnTo>
                    <a:lnTo>
                      <a:pt x="310" y="14"/>
                    </a:lnTo>
                    <a:lnTo>
                      <a:pt x="310" y="13"/>
                    </a:lnTo>
                    <a:lnTo>
                      <a:pt x="311" y="12"/>
                    </a:lnTo>
                    <a:lnTo>
                      <a:pt x="312" y="11"/>
                    </a:lnTo>
                    <a:lnTo>
                      <a:pt x="312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9"/>
                    </a:lnTo>
                    <a:lnTo>
                      <a:pt x="314" y="8"/>
                    </a:lnTo>
                    <a:lnTo>
                      <a:pt x="315" y="8"/>
                    </a:lnTo>
                    <a:lnTo>
                      <a:pt x="315" y="7"/>
                    </a:lnTo>
                    <a:lnTo>
                      <a:pt x="314" y="7"/>
                    </a:lnTo>
                    <a:lnTo>
                      <a:pt x="314" y="6"/>
                    </a:lnTo>
                    <a:lnTo>
                      <a:pt x="314" y="5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6" y="3"/>
                    </a:lnTo>
                    <a:lnTo>
                      <a:pt x="317" y="3"/>
                    </a:lnTo>
                    <a:lnTo>
                      <a:pt x="318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0" y="1"/>
                    </a:lnTo>
                    <a:lnTo>
                      <a:pt x="321" y="1"/>
                    </a:lnTo>
                    <a:lnTo>
                      <a:pt x="321" y="0"/>
                    </a:lnTo>
                    <a:lnTo>
                      <a:pt x="322" y="0"/>
                    </a:lnTo>
                    <a:lnTo>
                      <a:pt x="322" y="1"/>
                    </a:lnTo>
                    <a:lnTo>
                      <a:pt x="322" y="0"/>
                    </a:lnTo>
                    <a:lnTo>
                      <a:pt x="323" y="0"/>
                    </a:lnTo>
                    <a:lnTo>
                      <a:pt x="323" y="1"/>
                    </a:lnTo>
                    <a:lnTo>
                      <a:pt x="323" y="2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5" y="4"/>
                    </a:lnTo>
                    <a:lnTo>
                      <a:pt x="326" y="5"/>
                    </a:lnTo>
                    <a:lnTo>
                      <a:pt x="327" y="4"/>
                    </a:lnTo>
                    <a:lnTo>
                      <a:pt x="327" y="5"/>
                    </a:lnTo>
                    <a:lnTo>
                      <a:pt x="326" y="5"/>
                    </a:lnTo>
                    <a:lnTo>
                      <a:pt x="327" y="5"/>
                    </a:lnTo>
                    <a:lnTo>
                      <a:pt x="328" y="5"/>
                    </a:lnTo>
                    <a:lnTo>
                      <a:pt x="329" y="5"/>
                    </a:lnTo>
                    <a:lnTo>
                      <a:pt x="330" y="5"/>
                    </a:lnTo>
                    <a:lnTo>
                      <a:pt x="331" y="5"/>
                    </a:lnTo>
                    <a:lnTo>
                      <a:pt x="331" y="6"/>
                    </a:lnTo>
                    <a:lnTo>
                      <a:pt x="332" y="6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8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2" y="10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2" y="12"/>
                    </a:lnTo>
                    <a:lnTo>
                      <a:pt x="332" y="13"/>
                    </a:lnTo>
                    <a:lnTo>
                      <a:pt x="333" y="13"/>
                    </a:lnTo>
                    <a:lnTo>
                      <a:pt x="334" y="13"/>
                    </a:lnTo>
                    <a:lnTo>
                      <a:pt x="334" y="12"/>
                    </a:lnTo>
                    <a:lnTo>
                      <a:pt x="335" y="13"/>
                    </a:lnTo>
                    <a:lnTo>
                      <a:pt x="334" y="14"/>
                    </a:lnTo>
                    <a:lnTo>
                      <a:pt x="334" y="15"/>
                    </a:lnTo>
                    <a:lnTo>
                      <a:pt x="334" y="16"/>
                    </a:lnTo>
                    <a:lnTo>
                      <a:pt x="334" y="19"/>
                    </a:lnTo>
                    <a:lnTo>
                      <a:pt x="333" y="19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2" y="21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4" y="26"/>
                    </a:lnTo>
                    <a:lnTo>
                      <a:pt x="333" y="26"/>
                    </a:lnTo>
                    <a:lnTo>
                      <a:pt x="333" y="27"/>
                    </a:lnTo>
                    <a:lnTo>
                      <a:pt x="332" y="28"/>
                    </a:lnTo>
                    <a:lnTo>
                      <a:pt x="333" y="28"/>
                    </a:lnTo>
                    <a:lnTo>
                      <a:pt x="333" y="29"/>
                    </a:lnTo>
                    <a:lnTo>
                      <a:pt x="333" y="30"/>
                    </a:lnTo>
                    <a:lnTo>
                      <a:pt x="332" y="30"/>
                    </a:lnTo>
                    <a:lnTo>
                      <a:pt x="332" y="32"/>
                    </a:lnTo>
                    <a:lnTo>
                      <a:pt x="333" y="32"/>
                    </a:lnTo>
                    <a:lnTo>
                      <a:pt x="332" y="33"/>
                    </a:lnTo>
                    <a:lnTo>
                      <a:pt x="332" y="32"/>
                    </a:lnTo>
                    <a:lnTo>
                      <a:pt x="331" y="32"/>
                    </a:lnTo>
                    <a:lnTo>
                      <a:pt x="331" y="33"/>
                    </a:lnTo>
                    <a:lnTo>
                      <a:pt x="331" y="34"/>
                    </a:lnTo>
                    <a:lnTo>
                      <a:pt x="332" y="34"/>
                    </a:lnTo>
                    <a:lnTo>
                      <a:pt x="332" y="35"/>
                    </a:lnTo>
                    <a:lnTo>
                      <a:pt x="331" y="36"/>
                    </a:lnTo>
                    <a:lnTo>
                      <a:pt x="331" y="37"/>
                    </a:lnTo>
                    <a:lnTo>
                      <a:pt x="330" y="37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8"/>
                    </a:lnTo>
                    <a:lnTo>
                      <a:pt x="333" y="38"/>
                    </a:lnTo>
                    <a:lnTo>
                      <a:pt x="333" y="39"/>
                    </a:lnTo>
                    <a:lnTo>
                      <a:pt x="332" y="39"/>
                    </a:lnTo>
                    <a:lnTo>
                      <a:pt x="332" y="40"/>
                    </a:lnTo>
                    <a:lnTo>
                      <a:pt x="333" y="41"/>
                    </a:lnTo>
                    <a:lnTo>
                      <a:pt x="333" y="40"/>
                    </a:lnTo>
                    <a:lnTo>
                      <a:pt x="334" y="39"/>
                    </a:lnTo>
                    <a:lnTo>
                      <a:pt x="334" y="40"/>
                    </a:lnTo>
                    <a:lnTo>
                      <a:pt x="335" y="40"/>
                    </a:lnTo>
                    <a:lnTo>
                      <a:pt x="335" y="41"/>
                    </a:lnTo>
                    <a:lnTo>
                      <a:pt x="336" y="41"/>
                    </a:lnTo>
                    <a:lnTo>
                      <a:pt x="337" y="41"/>
                    </a:lnTo>
                    <a:lnTo>
                      <a:pt x="337" y="42"/>
                    </a:lnTo>
                    <a:lnTo>
                      <a:pt x="338" y="42"/>
                    </a:lnTo>
                    <a:lnTo>
                      <a:pt x="337" y="42"/>
                    </a:lnTo>
                    <a:lnTo>
                      <a:pt x="337" y="43"/>
                    </a:lnTo>
                    <a:lnTo>
                      <a:pt x="339" y="43"/>
                    </a:lnTo>
                    <a:lnTo>
                      <a:pt x="340" y="43"/>
                    </a:lnTo>
                    <a:lnTo>
                      <a:pt x="341" y="44"/>
                    </a:lnTo>
                    <a:lnTo>
                      <a:pt x="341" y="45"/>
                    </a:lnTo>
                    <a:lnTo>
                      <a:pt x="342" y="45"/>
                    </a:lnTo>
                    <a:lnTo>
                      <a:pt x="343" y="45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4" y="45"/>
                    </a:lnTo>
                    <a:lnTo>
                      <a:pt x="344" y="46"/>
                    </a:lnTo>
                    <a:lnTo>
                      <a:pt x="345" y="46"/>
                    </a:lnTo>
                    <a:lnTo>
                      <a:pt x="345" y="47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7" y="48"/>
                    </a:lnTo>
                    <a:lnTo>
                      <a:pt x="348" y="48"/>
                    </a:lnTo>
                    <a:lnTo>
                      <a:pt x="349" y="48"/>
                    </a:lnTo>
                    <a:lnTo>
                      <a:pt x="350" y="49"/>
                    </a:lnTo>
                    <a:lnTo>
                      <a:pt x="351" y="49"/>
                    </a:lnTo>
                    <a:lnTo>
                      <a:pt x="351" y="48"/>
                    </a:lnTo>
                    <a:lnTo>
                      <a:pt x="352" y="48"/>
                    </a:lnTo>
                    <a:lnTo>
                      <a:pt x="352" y="49"/>
                    </a:lnTo>
                    <a:lnTo>
                      <a:pt x="353" y="49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5" y="51"/>
                    </a:lnTo>
                    <a:lnTo>
                      <a:pt x="356" y="52"/>
                    </a:lnTo>
                    <a:lnTo>
                      <a:pt x="357" y="53"/>
                    </a:lnTo>
                    <a:lnTo>
                      <a:pt x="358" y="53"/>
                    </a:lnTo>
                    <a:lnTo>
                      <a:pt x="359" y="52"/>
                    </a:lnTo>
                    <a:lnTo>
                      <a:pt x="360" y="52"/>
                    </a:lnTo>
                    <a:lnTo>
                      <a:pt x="361" y="52"/>
                    </a:lnTo>
                    <a:lnTo>
                      <a:pt x="362" y="52"/>
                    </a:lnTo>
                    <a:lnTo>
                      <a:pt x="363" y="52"/>
                    </a:lnTo>
                    <a:lnTo>
                      <a:pt x="364" y="52"/>
                    </a:lnTo>
                    <a:lnTo>
                      <a:pt x="364" y="51"/>
                    </a:lnTo>
                    <a:lnTo>
                      <a:pt x="364" y="52"/>
                    </a:lnTo>
                    <a:lnTo>
                      <a:pt x="365" y="52"/>
                    </a:lnTo>
                    <a:lnTo>
                      <a:pt x="365" y="53"/>
                    </a:lnTo>
                    <a:lnTo>
                      <a:pt x="366" y="52"/>
                    </a:lnTo>
                    <a:lnTo>
                      <a:pt x="366" y="53"/>
                    </a:lnTo>
                    <a:lnTo>
                      <a:pt x="367" y="53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9" y="54"/>
                    </a:lnTo>
                    <a:lnTo>
                      <a:pt x="370" y="54"/>
                    </a:lnTo>
                    <a:lnTo>
                      <a:pt x="369" y="55"/>
                    </a:lnTo>
                    <a:lnTo>
                      <a:pt x="370" y="55"/>
                    </a:lnTo>
                    <a:lnTo>
                      <a:pt x="371" y="56"/>
                    </a:lnTo>
                    <a:lnTo>
                      <a:pt x="372" y="56"/>
                    </a:lnTo>
                    <a:lnTo>
                      <a:pt x="372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5" y="57"/>
                    </a:lnTo>
                    <a:lnTo>
                      <a:pt x="375" y="56"/>
                    </a:lnTo>
                    <a:lnTo>
                      <a:pt x="376" y="56"/>
                    </a:lnTo>
                    <a:lnTo>
                      <a:pt x="377" y="56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9" y="57"/>
                    </a:lnTo>
                    <a:lnTo>
                      <a:pt x="379" y="58"/>
                    </a:lnTo>
                    <a:lnTo>
                      <a:pt x="380" y="58"/>
                    </a:lnTo>
                    <a:lnTo>
                      <a:pt x="380" y="59"/>
                    </a:lnTo>
                    <a:lnTo>
                      <a:pt x="380" y="58"/>
                    </a:lnTo>
                    <a:lnTo>
                      <a:pt x="381" y="59"/>
                    </a:lnTo>
                    <a:lnTo>
                      <a:pt x="382" y="59"/>
                    </a:lnTo>
                    <a:lnTo>
                      <a:pt x="382" y="58"/>
                    </a:lnTo>
                    <a:lnTo>
                      <a:pt x="383" y="58"/>
                    </a:lnTo>
                    <a:lnTo>
                      <a:pt x="383" y="59"/>
                    </a:lnTo>
                    <a:lnTo>
                      <a:pt x="384" y="59"/>
                    </a:lnTo>
                    <a:lnTo>
                      <a:pt x="385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8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1" y="57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3" y="59"/>
                    </a:lnTo>
                    <a:lnTo>
                      <a:pt x="395" y="60"/>
                    </a:lnTo>
                    <a:lnTo>
                      <a:pt x="395" y="61"/>
                    </a:lnTo>
                    <a:lnTo>
                      <a:pt x="396" y="61"/>
                    </a:lnTo>
                    <a:lnTo>
                      <a:pt x="396" y="62"/>
                    </a:lnTo>
                    <a:lnTo>
                      <a:pt x="397" y="61"/>
                    </a:lnTo>
                    <a:lnTo>
                      <a:pt x="398" y="61"/>
                    </a:lnTo>
                    <a:lnTo>
                      <a:pt x="398" y="62"/>
                    </a:lnTo>
                    <a:lnTo>
                      <a:pt x="399" y="61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3"/>
                    </a:lnTo>
                    <a:lnTo>
                      <a:pt x="400" y="64"/>
                    </a:lnTo>
                    <a:lnTo>
                      <a:pt x="400" y="65"/>
                    </a:lnTo>
                    <a:lnTo>
                      <a:pt x="400" y="66"/>
                    </a:lnTo>
                    <a:lnTo>
                      <a:pt x="401" y="66"/>
                    </a:lnTo>
                    <a:lnTo>
                      <a:pt x="401" y="65"/>
                    </a:lnTo>
                    <a:lnTo>
                      <a:pt x="402" y="65"/>
                    </a:lnTo>
                    <a:lnTo>
                      <a:pt x="402" y="66"/>
                    </a:lnTo>
                    <a:lnTo>
                      <a:pt x="401" y="66"/>
                    </a:lnTo>
                    <a:lnTo>
                      <a:pt x="402" y="66"/>
                    </a:lnTo>
                    <a:lnTo>
                      <a:pt x="402" y="67"/>
                    </a:lnTo>
                    <a:lnTo>
                      <a:pt x="403" y="67"/>
                    </a:lnTo>
                    <a:lnTo>
                      <a:pt x="404" y="68"/>
                    </a:lnTo>
                    <a:lnTo>
                      <a:pt x="402" y="70"/>
                    </a:lnTo>
                    <a:lnTo>
                      <a:pt x="402" y="71"/>
                    </a:lnTo>
                    <a:lnTo>
                      <a:pt x="402" y="73"/>
                    </a:lnTo>
                    <a:lnTo>
                      <a:pt x="402" y="74"/>
                    </a:lnTo>
                    <a:lnTo>
                      <a:pt x="401" y="75"/>
                    </a:lnTo>
                    <a:lnTo>
                      <a:pt x="400" y="76"/>
                    </a:lnTo>
                    <a:lnTo>
                      <a:pt x="400" y="77"/>
                    </a:lnTo>
                    <a:lnTo>
                      <a:pt x="399" y="77"/>
                    </a:lnTo>
                    <a:lnTo>
                      <a:pt x="398" y="77"/>
                    </a:lnTo>
                    <a:lnTo>
                      <a:pt x="398" y="78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6" y="81"/>
                    </a:lnTo>
                    <a:lnTo>
                      <a:pt x="396" y="82"/>
                    </a:lnTo>
                    <a:lnTo>
                      <a:pt x="395" y="82"/>
                    </a:lnTo>
                    <a:lnTo>
                      <a:pt x="395" y="83"/>
                    </a:lnTo>
                    <a:lnTo>
                      <a:pt x="394" y="83"/>
                    </a:lnTo>
                    <a:lnTo>
                      <a:pt x="394" y="84"/>
                    </a:lnTo>
                    <a:lnTo>
                      <a:pt x="393" y="84"/>
                    </a:lnTo>
                    <a:lnTo>
                      <a:pt x="392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0" y="87"/>
                    </a:lnTo>
                    <a:lnTo>
                      <a:pt x="390" y="88"/>
                    </a:lnTo>
                    <a:lnTo>
                      <a:pt x="389" y="90"/>
                    </a:lnTo>
                    <a:lnTo>
                      <a:pt x="389" y="92"/>
                    </a:lnTo>
                    <a:lnTo>
                      <a:pt x="390" y="93"/>
                    </a:lnTo>
                    <a:lnTo>
                      <a:pt x="390" y="95"/>
                    </a:lnTo>
                    <a:lnTo>
                      <a:pt x="390" y="96"/>
                    </a:lnTo>
                    <a:lnTo>
                      <a:pt x="390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2" y="98"/>
                    </a:lnTo>
                    <a:lnTo>
                      <a:pt x="392" y="99"/>
                    </a:lnTo>
                    <a:lnTo>
                      <a:pt x="393" y="99"/>
                    </a:lnTo>
                    <a:lnTo>
                      <a:pt x="394" y="99"/>
                    </a:lnTo>
                    <a:lnTo>
                      <a:pt x="394" y="100"/>
                    </a:lnTo>
                    <a:lnTo>
                      <a:pt x="394" y="101"/>
                    </a:lnTo>
                    <a:lnTo>
                      <a:pt x="394" y="102"/>
                    </a:lnTo>
                    <a:lnTo>
                      <a:pt x="394" y="103"/>
                    </a:lnTo>
                    <a:lnTo>
                      <a:pt x="393" y="104"/>
                    </a:lnTo>
                    <a:lnTo>
                      <a:pt x="392" y="107"/>
                    </a:lnTo>
                    <a:lnTo>
                      <a:pt x="392" y="111"/>
                    </a:lnTo>
                    <a:lnTo>
                      <a:pt x="392" y="113"/>
                    </a:lnTo>
                    <a:lnTo>
                      <a:pt x="392" y="114"/>
                    </a:lnTo>
                    <a:lnTo>
                      <a:pt x="392" y="115"/>
                    </a:lnTo>
                    <a:lnTo>
                      <a:pt x="392" y="117"/>
                    </a:lnTo>
                    <a:lnTo>
                      <a:pt x="392" y="119"/>
                    </a:lnTo>
                    <a:lnTo>
                      <a:pt x="392" y="120"/>
                    </a:lnTo>
                    <a:lnTo>
                      <a:pt x="393" y="125"/>
                    </a:lnTo>
                    <a:lnTo>
                      <a:pt x="393" y="126"/>
                    </a:lnTo>
                    <a:lnTo>
                      <a:pt x="393" y="130"/>
                    </a:lnTo>
                    <a:lnTo>
                      <a:pt x="393" y="133"/>
                    </a:lnTo>
                    <a:lnTo>
                      <a:pt x="394" y="134"/>
                    </a:lnTo>
                    <a:lnTo>
                      <a:pt x="394" y="135"/>
                    </a:lnTo>
                    <a:lnTo>
                      <a:pt x="394" y="136"/>
                    </a:lnTo>
                    <a:lnTo>
                      <a:pt x="393" y="138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2"/>
                    </a:lnTo>
                    <a:lnTo>
                      <a:pt x="390" y="143"/>
                    </a:lnTo>
                    <a:lnTo>
                      <a:pt x="389" y="144"/>
                    </a:lnTo>
                    <a:lnTo>
                      <a:pt x="382" y="147"/>
                    </a:lnTo>
                    <a:lnTo>
                      <a:pt x="379" y="148"/>
                    </a:lnTo>
                    <a:lnTo>
                      <a:pt x="377" y="149"/>
                    </a:lnTo>
                    <a:lnTo>
                      <a:pt x="374" y="151"/>
                    </a:lnTo>
                    <a:lnTo>
                      <a:pt x="373" y="152"/>
                    </a:lnTo>
                    <a:lnTo>
                      <a:pt x="369" y="153"/>
                    </a:lnTo>
                    <a:lnTo>
                      <a:pt x="366" y="154"/>
                    </a:lnTo>
                    <a:lnTo>
                      <a:pt x="364" y="154"/>
                    </a:lnTo>
                    <a:lnTo>
                      <a:pt x="363" y="155"/>
                    </a:lnTo>
                    <a:lnTo>
                      <a:pt x="361" y="155"/>
                    </a:lnTo>
                    <a:lnTo>
                      <a:pt x="359" y="155"/>
                    </a:lnTo>
                    <a:lnTo>
                      <a:pt x="357" y="156"/>
                    </a:lnTo>
                    <a:lnTo>
                      <a:pt x="354" y="156"/>
                    </a:lnTo>
                    <a:lnTo>
                      <a:pt x="351" y="157"/>
                    </a:lnTo>
                    <a:lnTo>
                      <a:pt x="347" y="157"/>
                    </a:lnTo>
                    <a:lnTo>
                      <a:pt x="345" y="158"/>
                    </a:lnTo>
                    <a:lnTo>
                      <a:pt x="342" y="158"/>
                    </a:lnTo>
                    <a:lnTo>
                      <a:pt x="339" y="159"/>
                    </a:lnTo>
                    <a:lnTo>
                      <a:pt x="335" y="160"/>
                    </a:lnTo>
                    <a:lnTo>
                      <a:pt x="333" y="161"/>
                    </a:lnTo>
                    <a:lnTo>
                      <a:pt x="332" y="161"/>
                    </a:lnTo>
                    <a:lnTo>
                      <a:pt x="331" y="161"/>
                    </a:lnTo>
                    <a:lnTo>
                      <a:pt x="325" y="163"/>
                    </a:lnTo>
                    <a:lnTo>
                      <a:pt x="321" y="165"/>
                    </a:lnTo>
                    <a:lnTo>
                      <a:pt x="320" y="166"/>
                    </a:lnTo>
                    <a:lnTo>
                      <a:pt x="317" y="167"/>
                    </a:lnTo>
                    <a:lnTo>
                      <a:pt x="316" y="168"/>
                    </a:lnTo>
                    <a:lnTo>
                      <a:pt x="314" y="169"/>
                    </a:lnTo>
                    <a:lnTo>
                      <a:pt x="313" y="170"/>
                    </a:lnTo>
                    <a:lnTo>
                      <a:pt x="312" y="171"/>
                    </a:lnTo>
                    <a:lnTo>
                      <a:pt x="311" y="171"/>
                    </a:lnTo>
                    <a:lnTo>
                      <a:pt x="311" y="172"/>
                    </a:lnTo>
                    <a:lnTo>
                      <a:pt x="311" y="173"/>
                    </a:lnTo>
                    <a:lnTo>
                      <a:pt x="311" y="174"/>
                    </a:lnTo>
                    <a:lnTo>
                      <a:pt x="309" y="175"/>
                    </a:lnTo>
                    <a:lnTo>
                      <a:pt x="308" y="175"/>
                    </a:lnTo>
                    <a:lnTo>
                      <a:pt x="308" y="176"/>
                    </a:lnTo>
                    <a:lnTo>
                      <a:pt x="306" y="176"/>
                    </a:lnTo>
                    <a:lnTo>
                      <a:pt x="305" y="177"/>
                    </a:lnTo>
                    <a:lnTo>
                      <a:pt x="304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1" y="181"/>
                    </a:lnTo>
                    <a:lnTo>
                      <a:pt x="301" y="182"/>
                    </a:lnTo>
                    <a:lnTo>
                      <a:pt x="301" y="183"/>
                    </a:lnTo>
                    <a:lnTo>
                      <a:pt x="300" y="183"/>
                    </a:lnTo>
                    <a:lnTo>
                      <a:pt x="299" y="183"/>
                    </a:lnTo>
                    <a:lnTo>
                      <a:pt x="298" y="183"/>
                    </a:lnTo>
                    <a:lnTo>
                      <a:pt x="297" y="184"/>
                    </a:lnTo>
                    <a:lnTo>
                      <a:pt x="296" y="186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4" y="188"/>
                    </a:lnTo>
                    <a:lnTo>
                      <a:pt x="293" y="188"/>
                    </a:lnTo>
                    <a:lnTo>
                      <a:pt x="292" y="188"/>
                    </a:lnTo>
                    <a:lnTo>
                      <a:pt x="293" y="187"/>
                    </a:lnTo>
                    <a:lnTo>
                      <a:pt x="292" y="187"/>
                    </a:lnTo>
                    <a:lnTo>
                      <a:pt x="291" y="187"/>
                    </a:lnTo>
                    <a:lnTo>
                      <a:pt x="291" y="188"/>
                    </a:lnTo>
                    <a:lnTo>
                      <a:pt x="290" y="189"/>
                    </a:lnTo>
                    <a:lnTo>
                      <a:pt x="289" y="190"/>
                    </a:lnTo>
                    <a:lnTo>
                      <a:pt x="288" y="192"/>
                    </a:lnTo>
                    <a:lnTo>
                      <a:pt x="287" y="193"/>
                    </a:lnTo>
                    <a:lnTo>
                      <a:pt x="287" y="194"/>
                    </a:lnTo>
                    <a:lnTo>
                      <a:pt x="286" y="194"/>
                    </a:lnTo>
                    <a:lnTo>
                      <a:pt x="286" y="196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5"/>
                    </a:lnTo>
                    <a:lnTo>
                      <a:pt x="286" y="206"/>
                    </a:lnTo>
                    <a:lnTo>
                      <a:pt x="286" y="208"/>
                    </a:lnTo>
                    <a:lnTo>
                      <a:pt x="287" y="208"/>
                    </a:lnTo>
                    <a:lnTo>
                      <a:pt x="288" y="209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9" y="210"/>
                    </a:lnTo>
                    <a:lnTo>
                      <a:pt x="289" y="211"/>
                    </a:lnTo>
                    <a:lnTo>
                      <a:pt x="290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3" y="212"/>
                    </a:lnTo>
                    <a:lnTo>
                      <a:pt x="292" y="212"/>
                    </a:lnTo>
                    <a:lnTo>
                      <a:pt x="293" y="211"/>
                    </a:lnTo>
                    <a:lnTo>
                      <a:pt x="293" y="212"/>
                    </a:lnTo>
                    <a:lnTo>
                      <a:pt x="293" y="211"/>
                    </a:lnTo>
                    <a:lnTo>
                      <a:pt x="294" y="211"/>
                    </a:lnTo>
                    <a:lnTo>
                      <a:pt x="295" y="212"/>
                    </a:lnTo>
                    <a:lnTo>
                      <a:pt x="296" y="211"/>
                    </a:lnTo>
                    <a:lnTo>
                      <a:pt x="296" y="210"/>
                    </a:lnTo>
                    <a:lnTo>
                      <a:pt x="296" y="211"/>
                    </a:lnTo>
                    <a:lnTo>
                      <a:pt x="297" y="210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7" y="211"/>
                    </a:lnTo>
                    <a:lnTo>
                      <a:pt x="296" y="211"/>
                    </a:lnTo>
                    <a:lnTo>
                      <a:pt x="296" y="212"/>
                    </a:lnTo>
                    <a:lnTo>
                      <a:pt x="297" y="212"/>
                    </a:lnTo>
                    <a:lnTo>
                      <a:pt x="297" y="213"/>
                    </a:lnTo>
                    <a:lnTo>
                      <a:pt x="296" y="213"/>
                    </a:lnTo>
                    <a:lnTo>
                      <a:pt x="296" y="212"/>
                    </a:lnTo>
                    <a:lnTo>
                      <a:pt x="296" y="213"/>
                    </a:lnTo>
                    <a:lnTo>
                      <a:pt x="296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4" y="215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2" y="214"/>
                    </a:lnTo>
                    <a:lnTo>
                      <a:pt x="292" y="215"/>
                    </a:lnTo>
                    <a:lnTo>
                      <a:pt x="291" y="215"/>
                    </a:lnTo>
                    <a:lnTo>
                      <a:pt x="290" y="216"/>
                    </a:lnTo>
                    <a:lnTo>
                      <a:pt x="290" y="217"/>
                    </a:lnTo>
                    <a:lnTo>
                      <a:pt x="290" y="218"/>
                    </a:lnTo>
                    <a:lnTo>
                      <a:pt x="290" y="217"/>
                    </a:lnTo>
                    <a:lnTo>
                      <a:pt x="289" y="217"/>
                    </a:lnTo>
                    <a:lnTo>
                      <a:pt x="288" y="217"/>
                    </a:lnTo>
                    <a:lnTo>
                      <a:pt x="287" y="218"/>
                    </a:lnTo>
                    <a:lnTo>
                      <a:pt x="286" y="218"/>
                    </a:lnTo>
                    <a:lnTo>
                      <a:pt x="285" y="219"/>
                    </a:lnTo>
                    <a:lnTo>
                      <a:pt x="284" y="221"/>
                    </a:lnTo>
                    <a:lnTo>
                      <a:pt x="284" y="222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3"/>
                    </a:lnTo>
                    <a:lnTo>
                      <a:pt x="283" y="224"/>
                    </a:lnTo>
                    <a:lnTo>
                      <a:pt x="282" y="225"/>
                    </a:lnTo>
                    <a:lnTo>
                      <a:pt x="282" y="224"/>
                    </a:lnTo>
                    <a:lnTo>
                      <a:pt x="281" y="224"/>
                    </a:lnTo>
                    <a:lnTo>
                      <a:pt x="281" y="225"/>
                    </a:lnTo>
                    <a:lnTo>
                      <a:pt x="280" y="225"/>
                    </a:lnTo>
                    <a:lnTo>
                      <a:pt x="279" y="226"/>
                    </a:lnTo>
                    <a:lnTo>
                      <a:pt x="278" y="228"/>
                    </a:lnTo>
                    <a:lnTo>
                      <a:pt x="278" y="229"/>
                    </a:lnTo>
                    <a:lnTo>
                      <a:pt x="278" y="230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9" y="231"/>
                    </a:lnTo>
                    <a:lnTo>
                      <a:pt x="279" y="230"/>
                    </a:lnTo>
                    <a:lnTo>
                      <a:pt x="279" y="231"/>
                    </a:lnTo>
                    <a:lnTo>
                      <a:pt x="280" y="231"/>
                    </a:lnTo>
                    <a:lnTo>
                      <a:pt x="279" y="231"/>
                    </a:lnTo>
                    <a:lnTo>
                      <a:pt x="279" y="232"/>
                    </a:lnTo>
                    <a:lnTo>
                      <a:pt x="280" y="232"/>
                    </a:lnTo>
                    <a:lnTo>
                      <a:pt x="281" y="231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2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1" y="233"/>
                    </a:lnTo>
                    <a:lnTo>
                      <a:pt x="280" y="233"/>
                    </a:lnTo>
                    <a:lnTo>
                      <a:pt x="279" y="233"/>
                    </a:lnTo>
                    <a:lnTo>
                      <a:pt x="279" y="234"/>
                    </a:lnTo>
                    <a:lnTo>
                      <a:pt x="280" y="234"/>
                    </a:lnTo>
                    <a:lnTo>
                      <a:pt x="281" y="235"/>
                    </a:lnTo>
                    <a:lnTo>
                      <a:pt x="280" y="235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79" y="234"/>
                    </a:lnTo>
                    <a:lnTo>
                      <a:pt x="278" y="234"/>
                    </a:lnTo>
                    <a:lnTo>
                      <a:pt x="278" y="233"/>
                    </a:lnTo>
                    <a:lnTo>
                      <a:pt x="277" y="232"/>
                    </a:lnTo>
                    <a:lnTo>
                      <a:pt x="275" y="231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7" y="229"/>
                    </a:lnTo>
                    <a:lnTo>
                      <a:pt x="263" y="229"/>
                    </a:lnTo>
                    <a:lnTo>
                      <a:pt x="262" y="229"/>
                    </a:lnTo>
                    <a:lnTo>
                      <a:pt x="260" y="228"/>
                    </a:lnTo>
                    <a:lnTo>
                      <a:pt x="258" y="228"/>
                    </a:lnTo>
                    <a:lnTo>
                      <a:pt x="254" y="227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2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4" y="224"/>
                    </a:lnTo>
                    <a:lnTo>
                      <a:pt x="233" y="224"/>
                    </a:lnTo>
                    <a:lnTo>
                      <a:pt x="227" y="223"/>
                    </a:lnTo>
                    <a:lnTo>
                      <a:pt x="223" y="223"/>
                    </a:lnTo>
                    <a:lnTo>
                      <a:pt x="220" y="223"/>
                    </a:lnTo>
                    <a:lnTo>
                      <a:pt x="219" y="223"/>
                    </a:lnTo>
                    <a:lnTo>
                      <a:pt x="218" y="223"/>
                    </a:lnTo>
                    <a:lnTo>
                      <a:pt x="216" y="224"/>
                    </a:lnTo>
                    <a:lnTo>
                      <a:pt x="216" y="225"/>
                    </a:lnTo>
                    <a:lnTo>
                      <a:pt x="215" y="225"/>
                    </a:lnTo>
                    <a:lnTo>
                      <a:pt x="214" y="225"/>
                    </a:lnTo>
                    <a:lnTo>
                      <a:pt x="213" y="224"/>
                    </a:lnTo>
                    <a:lnTo>
                      <a:pt x="211" y="224"/>
                    </a:lnTo>
                    <a:lnTo>
                      <a:pt x="209" y="224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2" y="224"/>
                    </a:lnTo>
                    <a:lnTo>
                      <a:pt x="200" y="224"/>
                    </a:lnTo>
                    <a:lnTo>
                      <a:pt x="199" y="224"/>
                    </a:lnTo>
                    <a:lnTo>
                      <a:pt x="196" y="224"/>
                    </a:lnTo>
                    <a:lnTo>
                      <a:pt x="194" y="224"/>
                    </a:lnTo>
                    <a:lnTo>
                      <a:pt x="193" y="224"/>
                    </a:lnTo>
                    <a:lnTo>
                      <a:pt x="192" y="224"/>
                    </a:lnTo>
                    <a:lnTo>
                      <a:pt x="189" y="223"/>
                    </a:lnTo>
                    <a:lnTo>
                      <a:pt x="185" y="223"/>
                    </a:lnTo>
                    <a:lnTo>
                      <a:pt x="184" y="223"/>
                    </a:lnTo>
                    <a:lnTo>
                      <a:pt x="183" y="223"/>
                    </a:lnTo>
                    <a:lnTo>
                      <a:pt x="182" y="224"/>
                    </a:lnTo>
                    <a:lnTo>
                      <a:pt x="182" y="223"/>
                    </a:lnTo>
                    <a:lnTo>
                      <a:pt x="181" y="223"/>
                    </a:lnTo>
                    <a:lnTo>
                      <a:pt x="180" y="224"/>
                    </a:lnTo>
                    <a:lnTo>
                      <a:pt x="180" y="223"/>
                    </a:lnTo>
                    <a:lnTo>
                      <a:pt x="181" y="223"/>
                    </a:lnTo>
                    <a:lnTo>
                      <a:pt x="180" y="222"/>
                    </a:lnTo>
                    <a:lnTo>
                      <a:pt x="178" y="221"/>
                    </a:lnTo>
                    <a:lnTo>
                      <a:pt x="177" y="220"/>
                    </a:lnTo>
                    <a:lnTo>
                      <a:pt x="176" y="220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4" y="219"/>
                    </a:lnTo>
                    <a:lnTo>
                      <a:pt x="174" y="218"/>
                    </a:lnTo>
                    <a:lnTo>
                      <a:pt x="173" y="218"/>
                    </a:lnTo>
                    <a:lnTo>
                      <a:pt x="172" y="218"/>
                    </a:lnTo>
                    <a:lnTo>
                      <a:pt x="173" y="218"/>
                    </a:lnTo>
                    <a:lnTo>
                      <a:pt x="174" y="217"/>
                    </a:lnTo>
                    <a:lnTo>
                      <a:pt x="173" y="217"/>
                    </a:lnTo>
                    <a:lnTo>
                      <a:pt x="174" y="217"/>
                    </a:lnTo>
                    <a:lnTo>
                      <a:pt x="175" y="217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6" y="217"/>
                    </a:lnTo>
                    <a:lnTo>
                      <a:pt x="176" y="216"/>
                    </a:lnTo>
                    <a:lnTo>
                      <a:pt x="175" y="216"/>
                    </a:lnTo>
                    <a:lnTo>
                      <a:pt x="175" y="215"/>
                    </a:lnTo>
                    <a:lnTo>
                      <a:pt x="174" y="215"/>
                    </a:lnTo>
                    <a:lnTo>
                      <a:pt x="173" y="215"/>
                    </a:lnTo>
                    <a:lnTo>
                      <a:pt x="173" y="214"/>
                    </a:lnTo>
                    <a:lnTo>
                      <a:pt x="174" y="214"/>
                    </a:lnTo>
                    <a:lnTo>
                      <a:pt x="174" y="213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4" y="212"/>
                    </a:lnTo>
                    <a:lnTo>
                      <a:pt x="175" y="212"/>
                    </a:lnTo>
                    <a:lnTo>
                      <a:pt x="175" y="211"/>
                    </a:lnTo>
                    <a:lnTo>
                      <a:pt x="176" y="211"/>
                    </a:lnTo>
                    <a:lnTo>
                      <a:pt x="176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7" y="208"/>
                    </a:lnTo>
                    <a:lnTo>
                      <a:pt x="177" y="207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0" y="205"/>
                    </a:lnTo>
                    <a:lnTo>
                      <a:pt x="181" y="204"/>
                    </a:lnTo>
                    <a:lnTo>
                      <a:pt x="180" y="204"/>
                    </a:lnTo>
                    <a:lnTo>
                      <a:pt x="179" y="204"/>
                    </a:lnTo>
                    <a:lnTo>
                      <a:pt x="179" y="203"/>
                    </a:lnTo>
                    <a:lnTo>
                      <a:pt x="180" y="202"/>
                    </a:lnTo>
                    <a:lnTo>
                      <a:pt x="181" y="202"/>
                    </a:lnTo>
                    <a:lnTo>
                      <a:pt x="181" y="201"/>
                    </a:lnTo>
                    <a:lnTo>
                      <a:pt x="181" y="200"/>
                    </a:lnTo>
                    <a:lnTo>
                      <a:pt x="182" y="200"/>
                    </a:lnTo>
                    <a:lnTo>
                      <a:pt x="183" y="200"/>
                    </a:lnTo>
                    <a:lnTo>
                      <a:pt x="184" y="199"/>
                    </a:lnTo>
                    <a:lnTo>
                      <a:pt x="185" y="199"/>
                    </a:lnTo>
                    <a:lnTo>
                      <a:pt x="185" y="198"/>
                    </a:lnTo>
                    <a:lnTo>
                      <a:pt x="185" y="197"/>
                    </a:lnTo>
                    <a:lnTo>
                      <a:pt x="185" y="196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3"/>
                    </a:lnTo>
                    <a:lnTo>
                      <a:pt x="184" y="193"/>
                    </a:lnTo>
                    <a:lnTo>
                      <a:pt x="184" y="192"/>
                    </a:lnTo>
                    <a:lnTo>
                      <a:pt x="183" y="193"/>
                    </a:lnTo>
                    <a:lnTo>
                      <a:pt x="183" y="192"/>
                    </a:lnTo>
                    <a:lnTo>
                      <a:pt x="182" y="192"/>
                    </a:lnTo>
                    <a:lnTo>
                      <a:pt x="181" y="191"/>
                    </a:lnTo>
                    <a:lnTo>
                      <a:pt x="180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1"/>
                    </a:lnTo>
                    <a:lnTo>
                      <a:pt x="178" y="192"/>
                    </a:lnTo>
                    <a:lnTo>
                      <a:pt x="178" y="193"/>
                    </a:lnTo>
                    <a:lnTo>
                      <a:pt x="178" y="192"/>
                    </a:lnTo>
                    <a:lnTo>
                      <a:pt x="177" y="192"/>
                    </a:lnTo>
                    <a:lnTo>
                      <a:pt x="177" y="193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5" y="194"/>
                    </a:lnTo>
                    <a:lnTo>
                      <a:pt x="174" y="194"/>
                    </a:lnTo>
                    <a:lnTo>
                      <a:pt x="173" y="193"/>
                    </a:lnTo>
                    <a:lnTo>
                      <a:pt x="172" y="194"/>
                    </a:lnTo>
                    <a:lnTo>
                      <a:pt x="170" y="194"/>
                    </a:lnTo>
                    <a:lnTo>
                      <a:pt x="169" y="195"/>
                    </a:lnTo>
                    <a:lnTo>
                      <a:pt x="168" y="195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6" y="196"/>
                    </a:lnTo>
                    <a:lnTo>
                      <a:pt x="165" y="196"/>
                    </a:lnTo>
                    <a:lnTo>
                      <a:pt x="165" y="195"/>
                    </a:lnTo>
                    <a:lnTo>
                      <a:pt x="165" y="196"/>
                    </a:lnTo>
                    <a:lnTo>
                      <a:pt x="164" y="196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7"/>
                    </a:lnTo>
                    <a:lnTo>
                      <a:pt x="162" y="197"/>
                    </a:lnTo>
                    <a:lnTo>
                      <a:pt x="163" y="198"/>
                    </a:lnTo>
                    <a:lnTo>
                      <a:pt x="162" y="198"/>
                    </a:lnTo>
                    <a:lnTo>
                      <a:pt x="162" y="199"/>
                    </a:lnTo>
                    <a:lnTo>
                      <a:pt x="162" y="198"/>
                    </a:lnTo>
                    <a:lnTo>
                      <a:pt x="161" y="199"/>
                    </a:lnTo>
                    <a:lnTo>
                      <a:pt x="160" y="200"/>
                    </a:lnTo>
                    <a:lnTo>
                      <a:pt x="161" y="200"/>
                    </a:lnTo>
                    <a:lnTo>
                      <a:pt x="160" y="200"/>
                    </a:lnTo>
                    <a:lnTo>
                      <a:pt x="159" y="202"/>
                    </a:lnTo>
                    <a:lnTo>
                      <a:pt x="159" y="203"/>
                    </a:lnTo>
                    <a:lnTo>
                      <a:pt x="159" y="204"/>
                    </a:lnTo>
                    <a:lnTo>
                      <a:pt x="160" y="204"/>
                    </a:lnTo>
                    <a:lnTo>
                      <a:pt x="160" y="203"/>
                    </a:lnTo>
                    <a:lnTo>
                      <a:pt x="160" y="204"/>
                    </a:lnTo>
                    <a:lnTo>
                      <a:pt x="161" y="204"/>
                    </a:lnTo>
                    <a:lnTo>
                      <a:pt x="161" y="205"/>
                    </a:lnTo>
                    <a:lnTo>
                      <a:pt x="162" y="206"/>
                    </a:lnTo>
                    <a:lnTo>
                      <a:pt x="163" y="206"/>
                    </a:lnTo>
                    <a:lnTo>
                      <a:pt x="163" y="207"/>
                    </a:lnTo>
                    <a:lnTo>
                      <a:pt x="163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11"/>
                    </a:lnTo>
                    <a:lnTo>
                      <a:pt x="165" y="210"/>
                    </a:lnTo>
                    <a:lnTo>
                      <a:pt x="166" y="210"/>
                    </a:lnTo>
                    <a:lnTo>
                      <a:pt x="166" y="211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6" y="213"/>
                    </a:lnTo>
                    <a:lnTo>
                      <a:pt x="167" y="212"/>
                    </a:lnTo>
                    <a:lnTo>
                      <a:pt x="167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9" y="214"/>
                    </a:lnTo>
                    <a:lnTo>
                      <a:pt x="170" y="214"/>
                    </a:lnTo>
                    <a:lnTo>
                      <a:pt x="170" y="215"/>
                    </a:lnTo>
                    <a:lnTo>
                      <a:pt x="170" y="216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69" y="217"/>
                    </a:lnTo>
                    <a:lnTo>
                      <a:pt x="169" y="218"/>
                    </a:lnTo>
                    <a:lnTo>
                      <a:pt x="168" y="218"/>
                    </a:lnTo>
                    <a:lnTo>
                      <a:pt x="168" y="219"/>
                    </a:lnTo>
                    <a:lnTo>
                      <a:pt x="169" y="219"/>
                    </a:lnTo>
                    <a:lnTo>
                      <a:pt x="169" y="218"/>
                    </a:lnTo>
                    <a:lnTo>
                      <a:pt x="170" y="218"/>
                    </a:lnTo>
                    <a:lnTo>
                      <a:pt x="171" y="218"/>
                    </a:lnTo>
                    <a:lnTo>
                      <a:pt x="170" y="218"/>
                    </a:lnTo>
                    <a:lnTo>
                      <a:pt x="170" y="219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69" y="219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1"/>
                    </a:lnTo>
                    <a:lnTo>
                      <a:pt x="169" y="220"/>
                    </a:lnTo>
                    <a:lnTo>
                      <a:pt x="167" y="221"/>
                    </a:lnTo>
                    <a:lnTo>
                      <a:pt x="167" y="222"/>
                    </a:lnTo>
                    <a:lnTo>
                      <a:pt x="166" y="222"/>
                    </a:lnTo>
                    <a:lnTo>
                      <a:pt x="167" y="223"/>
                    </a:lnTo>
                    <a:lnTo>
                      <a:pt x="166" y="223"/>
                    </a:lnTo>
                    <a:lnTo>
                      <a:pt x="165" y="223"/>
                    </a:lnTo>
                    <a:lnTo>
                      <a:pt x="164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3"/>
                    </a:lnTo>
                    <a:lnTo>
                      <a:pt x="159" y="223"/>
                    </a:lnTo>
                    <a:lnTo>
                      <a:pt x="158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7" y="225"/>
                    </a:lnTo>
                    <a:lnTo>
                      <a:pt x="156" y="225"/>
                    </a:lnTo>
                    <a:lnTo>
                      <a:pt x="156" y="224"/>
                    </a:lnTo>
                    <a:lnTo>
                      <a:pt x="155" y="224"/>
                    </a:lnTo>
                    <a:lnTo>
                      <a:pt x="155" y="223"/>
                    </a:lnTo>
                    <a:lnTo>
                      <a:pt x="154" y="223"/>
                    </a:lnTo>
                    <a:lnTo>
                      <a:pt x="155" y="222"/>
                    </a:lnTo>
                    <a:lnTo>
                      <a:pt x="154" y="223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1"/>
                    </a:lnTo>
                    <a:lnTo>
                      <a:pt x="152" y="220"/>
                    </a:lnTo>
                    <a:lnTo>
                      <a:pt x="151" y="220"/>
                    </a:lnTo>
                    <a:lnTo>
                      <a:pt x="150" y="220"/>
                    </a:lnTo>
                    <a:lnTo>
                      <a:pt x="150" y="219"/>
                    </a:lnTo>
                    <a:lnTo>
                      <a:pt x="149" y="220"/>
                    </a:lnTo>
                    <a:lnTo>
                      <a:pt x="148" y="219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19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21"/>
                    </a:lnTo>
                    <a:lnTo>
                      <a:pt x="146" y="221"/>
                    </a:lnTo>
                    <a:lnTo>
                      <a:pt x="147" y="221"/>
                    </a:lnTo>
                    <a:lnTo>
                      <a:pt x="147" y="222"/>
                    </a:lnTo>
                    <a:lnTo>
                      <a:pt x="147" y="221"/>
                    </a:lnTo>
                    <a:lnTo>
                      <a:pt x="147" y="220"/>
                    </a:lnTo>
                    <a:lnTo>
                      <a:pt x="148" y="220"/>
                    </a:lnTo>
                    <a:lnTo>
                      <a:pt x="149" y="220"/>
                    </a:lnTo>
                    <a:lnTo>
                      <a:pt x="150" y="220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0" y="221"/>
                    </a:lnTo>
                    <a:lnTo>
                      <a:pt x="151" y="221"/>
                    </a:lnTo>
                    <a:lnTo>
                      <a:pt x="151" y="222"/>
                    </a:lnTo>
                    <a:lnTo>
                      <a:pt x="150" y="221"/>
                    </a:lnTo>
                    <a:lnTo>
                      <a:pt x="150" y="222"/>
                    </a:lnTo>
                    <a:lnTo>
                      <a:pt x="151" y="222"/>
                    </a:lnTo>
                    <a:lnTo>
                      <a:pt x="153" y="222"/>
                    </a:lnTo>
                    <a:lnTo>
                      <a:pt x="153" y="223"/>
                    </a:lnTo>
                    <a:lnTo>
                      <a:pt x="154" y="223"/>
                    </a:lnTo>
                    <a:lnTo>
                      <a:pt x="154" y="224"/>
                    </a:lnTo>
                    <a:lnTo>
                      <a:pt x="155" y="224"/>
                    </a:lnTo>
                    <a:lnTo>
                      <a:pt x="156" y="224"/>
                    </a:lnTo>
                    <a:lnTo>
                      <a:pt x="155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49" y="224"/>
                    </a:lnTo>
                    <a:lnTo>
                      <a:pt x="146" y="223"/>
                    </a:lnTo>
                    <a:lnTo>
                      <a:pt x="143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5"/>
                    </a:lnTo>
                    <a:lnTo>
                      <a:pt x="138" y="225"/>
                    </a:lnTo>
                    <a:lnTo>
                      <a:pt x="137" y="225"/>
                    </a:lnTo>
                    <a:lnTo>
                      <a:pt x="136" y="225"/>
                    </a:lnTo>
                    <a:lnTo>
                      <a:pt x="135" y="225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7"/>
                    </a:lnTo>
                    <a:lnTo>
                      <a:pt x="130" y="228"/>
                    </a:lnTo>
                    <a:lnTo>
                      <a:pt x="131" y="228"/>
                    </a:lnTo>
                    <a:lnTo>
                      <a:pt x="130" y="228"/>
                    </a:lnTo>
                    <a:lnTo>
                      <a:pt x="130" y="229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9" y="227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0" y="226"/>
                    </a:lnTo>
                    <a:lnTo>
                      <a:pt x="129" y="226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7" y="223"/>
                    </a:lnTo>
                    <a:lnTo>
                      <a:pt x="126" y="223"/>
                    </a:lnTo>
                    <a:lnTo>
                      <a:pt x="126" y="222"/>
                    </a:lnTo>
                    <a:lnTo>
                      <a:pt x="125" y="221"/>
                    </a:lnTo>
                    <a:lnTo>
                      <a:pt x="124" y="221"/>
                    </a:lnTo>
                    <a:lnTo>
                      <a:pt x="124" y="220"/>
                    </a:lnTo>
                    <a:lnTo>
                      <a:pt x="123" y="220"/>
                    </a:lnTo>
                    <a:lnTo>
                      <a:pt x="122" y="220"/>
                    </a:lnTo>
                    <a:lnTo>
                      <a:pt x="121" y="220"/>
                    </a:lnTo>
                    <a:lnTo>
                      <a:pt x="122" y="219"/>
                    </a:lnTo>
                    <a:lnTo>
                      <a:pt x="121" y="219"/>
                    </a:lnTo>
                    <a:lnTo>
                      <a:pt x="121" y="218"/>
                    </a:lnTo>
                    <a:lnTo>
                      <a:pt x="120" y="218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8"/>
                    </a:lnTo>
                    <a:lnTo>
                      <a:pt x="118" y="217"/>
                    </a:lnTo>
                    <a:lnTo>
                      <a:pt x="117" y="218"/>
                    </a:lnTo>
                    <a:lnTo>
                      <a:pt x="117" y="217"/>
                    </a:lnTo>
                    <a:lnTo>
                      <a:pt x="116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5"/>
                    </a:lnTo>
                    <a:lnTo>
                      <a:pt x="115" y="215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09" y="210"/>
                    </a:lnTo>
                    <a:lnTo>
                      <a:pt x="109" y="209"/>
                    </a:lnTo>
                    <a:lnTo>
                      <a:pt x="108" y="209"/>
                    </a:lnTo>
                    <a:lnTo>
                      <a:pt x="107" y="209"/>
                    </a:lnTo>
                    <a:lnTo>
                      <a:pt x="106" y="208"/>
                    </a:lnTo>
                    <a:lnTo>
                      <a:pt x="106" y="209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0"/>
                    </a:lnTo>
                    <a:lnTo>
                      <a:pt x="103" y="209"/>
                    </a:lnTo>
                    <a:lnTo>
                      <a:pt x="104" y="209"/>
                    </a:lnTo>
                    <a:lnTo>
                      <a:pt x="104" y="208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4" y="207"/>
                    </a:lnTo>
                    <a:lnTo>
                      <a:pt x="103" y="207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8"/>
                    </a:lnTo>
                    <a:lnTo>
                      <a:pt x="100" y="209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10"/>
                    </a:lnTo>
                    <a:lnTo>
                      <a:pt x="97" y="209"/>
                    </a:lnTo>
                    <a:lnTo>
                      <a:pt x="96" y="209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3" y="209"/>
                    </a:lnTo>
                    <a:lnTo>
                      <a:pt x="92" y="209"/>
                    </a:lnTo>
                    <a:lnTo>
                      <a:pt x="91" y="209"/>
                    </a:lnTo>
                    <a:lnTo>
                      <a:pt x="90" y="209"/>
                    </a:lnTo>
                    <a:lnTo>
                      <a:pt x="90" y="210"/>
                    </a:lnTo>
                    <a:lnTo>
                      <a:pt x="89" y="210"/>
                    </a:lnTo>
                    <a:lnTo>
                      <a:pt x="88" y="209"/>
                    </a:lnTo>
                    <a:lnTo>
                      <a:pt x="88" y="210"/>
                    </a:lnTo>
                    <a:lnTo>
                      <a:pt x="87" y="210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6" y="212"/>
                    </a:lnTo>
                    <a:lnTo>
                      <a:pt x="85" y="212"/>
                    </a:lnTo>
                    <a:lnTo>
                      <a:pt x="85" y="213"/>
                    </a:lnTo>
                    <a:lnTo>
                      <a:pt x="85" y="214"/>
                    </a:lnTo>
                    <a:lnTo>
                      <a:pt x="84" y="214"/>
                    </a:lnTo>
                    <a:lnTo>
                      <a:pt x="83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4" y="209"/>
                    </a:lnTo>
                    <a:lnTo>
                      <a:pt x="83" y="209"/>
                    </a:lnTo>
                    <a:lnTo>
                      <a:pt x="83" y="210"/>
                    </a:lnTo>
                    <a:lnTo>
                      <a:pt x="82" y="210"/>
                    </a:lnTo>
                    <a:lnTo>
                      <a:pt x="81" y="210"/>
                    </a:lnTo>
                    <a:lnTo>
                      <a:pt x="81" y="211"/>
                    </a:lnTo>
                    <a:lnTo>
                      <a:pt x="81" y="210"/>
                    </a:lnTo>
                    <a:lnTo>
                      <a:pt x="80" y="211"/>
                    </a:lnTo>
                    <a:lnTo>
                      <a:pt x="81" y="211"/>
                    </a:lnTo>
                    <a:lnTo>
                      <a:pt x="80" y="212"/>
                    </a:lnTo>
                    <a:lnTo>
                      <a:pt x="81" y="212"/>
                    </a:lnTo>
                    <a:lnTo>
                      <a:pt x="81" y="213"/>
                    </a:lnTo>
                    <a:lnTo>
                      <a:pt x="80" y="214"/>
                    </a:lnTo>
                    <a:lnTo>
                      <a:pt x="80" y="215"/>
                    </a:lnTo>
                    <a:lnTo>
                      <a:pt x="80" y="214"/>
                    </a:lnTo>
                    <a:lnTo>
                      <a:pt x="79" y="215"/>
                    </a:lnTo>
                    <a:lnTo>
                      <a:pt x="79" y="216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7" y="217"/>
                    </a:lnTo>
                    <a:lnTo>
                      <a:pt x="76" y="218"/>
                    </a:lnTo>
                    <a:lnTo>
                      <a:pt x="75" y="218"/>
                    </a:lnTo>
                    <a:lnTo>
                      <a:pt x="74" y="218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1" y="219"/>
                    </a:lnTo>
                    <a:lnTo>
                      <a:pt x="70" y="220"/>
                    </a:lnTo>
                    <a:lnTo>
                      <a:pt x="70" y="219"/>
                    </a:lnTo>
                    <a:lnTo>
                      <a:pt x="69" y="219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20"/>
                    </a:lnTo>
                    <a:lnTo>
                      <a:pt x="64" y="220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8"/>
                    </a:lnTo>
                    <a:lnTo>
                      <a:pt x="64" y="217"/>
                    </a:lnTo>
                    <a:lnTo>
                      <a:pt x="65" y="217"/>
                    </a:lnTo>
                    <a:lnTo>
                      <a:pt x="65" y="216"/>
                    </a:lnTo>
                    <a:lnTo>
                      <a:pt x="66" y="216"/>
                    </a:lnTo>
                    <a:lnTo>
                      <a:pt x="66" y="215"/>
                    </a:lnTo>
                    <a:lnTo>
                      <a:pt x="65" y="215"/>
                    </a:lnTo>
                    <a:lnTo>
                      <a:pt x="65" y="214"/>
                    </a:lnTo>
                    <a:lnTo>
                      <a:pt x="64" y="214"/>
                    </a:lnTo>
                    <a:lnTo>
                      <a:pt x="64" y="213"/>
                    </a:lnTo>
                    <a:lnTo>
                      <a:pt x="63" y="214"/>
                    </a:lnTo>
                    <a:lnTo>
                      <a:pt x="62" y="214"/>
                    </a:lnTo>
                    <a:lnTo>
                      <a:pt x="61" y="214"/>
                    </a:lnTo>
                    <a:lnTo>
                      <a:pt x="61" y="215"/>
                    </a:lnTo>
                    <a:lnTo>
                      <a:pt x="60" y="215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9" y="215"/>
                    </a:lnTo>
                    <a:lnTo>
                      <a:pt x="59" y="214"/>
                    </a:lnTo>
                    <a:lnTo>
                      <a:pt x="59" y="213"/>
                    </a:lnTo>
                    <a:lnTo>
                      <a:pt x="58" y="214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4"/>
                    </a:lnTo>
                    <a:lnTo>
                      <a:pt x="56" y="215"/>
                    </a:lnTo>
                    <a:lnTo>
                      <a:pt x="55" y="216"/>
                    </a:lnTo>
                    <a:lnTo>
                      <a:pt x="55" y="215"/>
                    </a:lnTo>
                    <a:lnTo>
                      <a:pt x="54" y="216"/>
                    </a:lnTo>
                    <a:lnTo>
                      <a:pt x="54" y="215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3" y="213"/>
                    </a:lnTo>
                    <a:lnTo>
                      <a:pt x="54" y="213"/>
                    </a:lnTo>
                    <a:lnTo>
                      <a:pt x="54" y="212"/>
                    </a:lnTo>
                    <a:lnTo>
                      <a:pt x="55" y="212"/>
                    </a:lnTo>
                    <a:lnTo>
                      <a:pt x="56" y="212"/>
                    </a:lnTo>
                    <a:lnTo>
                      <a:pt x="57" y="212"/>
                    </a:lnTo>
                    <a:lnTo>
                      <a:pt x="56" y="211"/>
                    </a:lnTo>
                    <a:lnTo>
                      <a:pt x="57" y="211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9" y="209"/>
                    </a:lnTo>
                    <a:lnTo>
                      <a:pt x="58" y="208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7" y="209"/>
                    </a:lnTo>
                    <a:lnTo>
                      <a:pt x="56" y="209"/>
                    </a:lnTo>
                    <a:lnTo>
                      <a:pt x="56" y="208"/>
                    </a:lnTo>
                    <a:lnTo>
                      <a:pt x="57" y="208"/>
                    </a:lnTo>
                    <a:lnTo>
                      <a:pt x="56" y="208"/>
                    </a:lnTo>
                    <a:lnTo>
                      <a:pt x="56" y="207"/>
                    </a:lnTo>
                    <a:lnTo>
                      <a:pt x="57" y="207"/>
                    </a:lnTo>
                    <a:lnTo>
                      <a:pt x="58" y="206"/>
                    </a:lnTo>
                    <a:lnTo>
                      <a:pt x="57" y="206"/>
                    </a:lnTo>
                    <a:lnTo>
                      <a:pt x="58" y="205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6" y="204"/>
                    </a:lnTo>
                    <a:lnTo>
                      <a:pt x="56" y="205"/>
                    </a:lnTo>
                    <a:lnTo>
                      <a:pt x="55" y="204"/>
                    </a:lnTo>
                    <a:lnTo>
                      <a:pt x="55" y="205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3" y="206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4" y="206"/>
                    </a:lnTo>
                    <a:lnTo>
                      <a:pt x="55" y="207"/>
                    </a:lnTo>
                    <a:lnTo>
                      <a:pt x="54" y="207"/>
                    </a:lnTo>
                    <a:lnTo>
                      <a:pt x="54" y="208"/>
                    </a:lnTo>
                    <a:lnTo>
                      <a:pt x="53" y="208"/>
                    </a:lnTo>
                    <a:lnTo>
                      <a:pt x="52" y="208"/>
                    </a:lnTo>
                    <a:lnTo>
                      <a:pt x="52" y="209"/>
                    </a:lnTo>
                    <a:lnTo>
                      <a:pt x="51" y="209"/>
                    </a:lnTo>
                    <a:lnTo>
                      <a:pt x="52" y="209"/>
                    </a:lnTo>
                    <a:lnTo>
                      <a:pt x="52" y="208"/>
                    </a:lnTo>
                    <a:lnTo>
                      <a:pt x="51" y="208"/>
                    </a:lnTo>
                    <a:lnTo>
                      <a:pt x="51" y="207"/>
                    </a:lnTo>
                    <a:lnTo>
                      <a:pt x="50" y="207"/>
                    </a:lnTo>
                    <a:lnTo>
                      <a:pt x="49" y="207"/>
                    </a:lnTo>
                    <a:lnTo>
                      <a:pt x="49" y="206"/>
                    </a:lnTo>
                    <a:lnTo>
                      <a:pt x="48" y="206"/>
                    </a:lnTo>
                    <a:lnTo>
                      <a:pt x="47" y="207"/>
                    </a:lnTo>
                    <a:lnTo>
                      <a:pt x="48" y="207"/>
                    </a:lnTo>
                    <a:lnTo>
                      <a:pt x="47" y="208"/>
                    </a:lnTo>
                    <a:lnTo>
                      <a:pt x="47" y="207"/>
                    </a:lnTo>
                    <a:lnTo>
                      <a:pt x="47" y="208"/>
                    </a:lnTo>
                    <a:lnTo>
                      <a:pt x="46" y="208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1"/>
                    </a:lnTo>
                    <a:lnTo>
                      <a:pt x="46" y="211"/>
                    </a:lnTo>
                    <a:lnTo>
                      <a:pt x="47" y="212"/>
                    </a:lnTo>
                    <a:lnTo>
                      <a:pt x="46" y="212"/>
                    </a:lnTo>
                    <a:lnTo>
                      <a:pt x="45" y="212"/>
                    </a:lnTo>
                    <a:lnTo>
                      <a:pt x="45" y="213"/>
                    </a:lnTo>
                    <a:lnTo>
                      <a:pt x="45" y="214"/>
                    </a:lnTo>
                    <a:lnTo>
                      <a:pt x="46" y="214"/>
                    </a:lnTo>
                    <a:lnTo>
                      <a:pt x="45" y="214"/>
                    </a:lnTo>
                    <a:lnTo>
                      <a:pt x="45" y="215"/>
                    </a:lnTo>
                    <a:lnTo>
                      <a:pt x="44" y="214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2"/>
                    </a:lnTo>
                    <a:lnTo>
                      <a:pt x="43" y="213"/>
                    </a:lnTo>
                    <a:lnTo>
                      <a:pt x="42" y="213"/>
                    </a:lnTo>
                    <a:lnTo>
                      <a:pt x="42" y="212"/>
                    </a:lnTo>
                    <a:lnTo>
                      <a:pt x="41" y="212"/>
                    </a:lnTo>
                    <a:lnTo>
                      <a:pt x="41" y="213"/>
                    </a:lnTo>
                    <a:lnTo>
                      <a:pt x="40" y="213"/>
                    </a:lnTo>
                    <a:lnTo>
                      <a:pt x="40" y="214"/>
                    </a:lnTo>
                    <a:lnTo>
                      <a:pt x="39" y="214"/>
                    </a:lnTo>
                    <a:lnTo>
                      <a:pt x="39" y="215"/>
                    </a:lnTo>
                    <a:lnTo>
                      <a:pt x="38" y="214"/>
                    </a:lnTo>
                    <a:lnTo>
                      <a:pt x="37" y="214"/>
                    </a:lnTo>
                    <a:lnTo>
                      <a:pt x="36" y="214"/>
                    </a:lnTo>
                    <a:lnTo>
                      <a:pt x="35" y="214"/>
                    </a:lnTo>
                    <a:lnTo>
                      <a:pt x="34" y="215"/>
                    </a:lnTo>
                    <a:lnTo>
                      <a:pt x="33" y="215"/>
                    </a:lnTo>
                    <a:lnTo>
                      <a:pt x="32" y="216"/>
                    </a:lnTo>
                    <a:lnTo>
                      <a:pt x="31" y="216"/>
                    </a:lnTo>
                    <a:lnTo>
                      <a:pt x="31" y="217"/>
                    </a:lnTo>
                    <a:lnTo>
                      <a:pt x="30" y="217"/>
                    </a:lnTo>
                    <a:lnTo>
                      <a:pt x="29" y="217"/>
                    </a:lnTo>
                    <a:lnTo>
                      <a:pt x="30" y="217"/>
                    </a:lnTo>
                    <a:lnTo>
                      <a:pt x="30" y="216"/>
                    </a:lnTo>
                    <a:lnTo>
                      <a:pt x="30" y="215"/>
                    </a:lnTo>
                    <a:lnTo>
                      <a:pt x="29" y="215"/>
                    </a:lnTo>
                    <a:lnTo>
                      <a:pt x="29" y="216"/>
                    </a:lnTo>
                    <a:lnTo>
                      <a:pt x="28" y="215"/>
                    </a:lnTo>
                    <a:lnTo>
                      <a:pt x="28" y="216"/>
                    </a:lnTo>
                    <a:lnTo>
                      <a:pt x="28" y="215"/>
                    </a:lnTo>
                    <a:lnTo>
                      <a:pt x="26" y="216"/>
                    </a:lnTo>
                    <a:lnTo>
                      <a:pt x="25" y="216"/>
                    </a:lnTo>
                    <a:lnTo>
                      <a:pt x="26" y="215"/>
                    </a:lnTo>
                    <a:lnTo>
                      <a:pt x="25" y="215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4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2" y="216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9"/>
                    </a:lnTo>
                    <a:lnTo>
                      <a:pt x="21" y="219"/>
                    </a:lnTo>
                    <a:lnTo>
                      <a:pt x="20" y="219"/>
                    </a:lnTo>
                    <a:lnTo>
                      <a:pt x="20" y="220"/>
                    </a:lnTo>
                    <a:lnTo>
                      <a:pt x="19" y="220"/>
                    </a:lnTo>
                    <a:lnTo>
                      <a:pt x="19" y="221"/>
                    </a:lnTo>
                    <a:lnTo>
                      <a:pt x="19" y="222"/>
                    </a:lnTo>
                    <a:lnTo>
                      <a:pt x="19" y="223"/>
                    </a:lnTo>
                    <a:lnTo>
                      <a:pt x="20" y="223"/>
                    </a:lnTo>
                    <a:lnTo>
                      <a:pt x="19" y="223"/>
                    </a:lnTo>
                    <a:lnTo>
                      <a:pt x="19" y="224"/>
                    </a:lnTo>
                    <a:lnTo>
                      <a:pt x="19" y="225"/>
                    </a:lnTo>
                    <a:lnTo>
                      <a:pt x="19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7" y="230"/>
                    </a:lnTo>
                    <a:lnTo>
                      <a:pt x="16" y="230"/>
                    </a:lnTo>
                    <a:lnTo>
                      <a:pt x="16" y="231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4"/>
                    </a:lnTo>
                    <a:lnTo>
                      <a:pt x="17" y="234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9" y="233"/>
                    </a:lnTo>
                    <a:lnTo>
                      <a:pt x="20" y="233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21" y="232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2" y="232"/>
                    </a:lnTo>
                    <a:lnTo>
                      <a:pt x="22" y="231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4" y="232"/>
                    </a:lnTo>
                    <a:lnTo>
                      <a:pt x="24" y="233"/>
                    </a:lnTo>
                    <a:lnTo>
                      <a:pt x="23" y="233"/>
                    </a:lnTo>
                    <a:lnTo>
                      <a:pt x="22" y="233"/>
                    </a:lnTo>
                    <a:lnTo>
                      <a:pt x="22" y="232"/>
                    </a:lnTo>
                    <a:lnTo>
                      <a:pt x="22" y="233"/>
                    </a:lnTo>
                    <a:lnTo>
                      <a:pt x="21" y="234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4"/>
                    </a:lnTo>
                    <a:lnTo>
                      <a:pt x="20" y="234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6"/>
                    </a:lnTo>
                    <a:lnTo>
                      <a:pt x="18" y="236"/>
                    </a:lnTo>
                    <a:lnTo>
                      <a:pt x="18" y="237"/>
                    </a:lnTo>
                    <a:lnTo>
                      <a:pt x="19" y="236"/>
                    </a:lnTo>
                    <a:lnTo>
                      <a:pt x="20" y="236"/>
                    </a:lnTo>
                    <a:lnTo>
                      <a:pt x="21" y="236"/>
                    </a:lnTo>
                    <a:lnTo>
                      <a:pt x="22" y="235"/>
                    </a:lnTo>
                    <a:lnTo>
                      <a:pt x="23" y="235"/>
                    </a:lnTo>
                    <a:lnTo>
                      <a:pt x="24" y="235"/>
                    </a:lnTo>
                    <a:lnTo>
                      <a:pt x="24" y="236"/>
                    </a:lnTo>
                    <a:lnTo>
                      <a:pt x="25" y="235"/>
                    </a:lnTo>
                    <a:lnTo>
                      <a:pt x="26" y="235"/>
                    </a:lnTo>
                    <a:lnTo>
                      <a:pt x="25" y="236"/>
                    </a:lnTo>
                    <a:lnTo>
                      <a:pt x="25" y="237"/>
                    </a:lnTo>
                    <a:lnTo>
                      <a:pt x="24" y="238"/>
                    </a:lnTo>
                    <a:lnTo>
                      <a:pt x="23" y="239"/>
                    </a:lnTo>
                    <a:lnTo>
                      <a:pt x="22" y="240"/>
                    </a:lnTo>
                    <a:lnTo>
                      <a:pt x="21" y="241"/>
                    </a:lnTo>
                    <a:lnTo>
                      <a:pt x="22" y="241"/>
                    </a:lnTo>
                    <a:lnTo>
                      <a:pt x="22" y="242"/>
                    </a:lnTo>
                    <a:lnTo>
                      <a:pt x="23" y="242"/>
                    </a:lnTo>
                    <a:lnTo>
                      <a:pt x="22" y="241"/>
                    </a:lnTo>
                    <a:lnTo>
                      <a:pt x="23" y="240"/>
                    </a:lnTo>
                    <a:lnTo>
                      <a:pt x="23" y="241"/>
                    </a:lnTo>
                    <a:lnTo>
                      <a:pt x="24" y="240"/>
                    </a:lnTo>
                    <a:lnTo>
                      <a:pt x="24" y="239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7"/>
                    </a:lnTo>
                    <a:lnTo>
                      <a:pt x="26" y="237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7" y="236"/>
                    </a:lnTo>
                    <a:lnTo>
                      <a:pt x="28" y="235"/>
                    </a:lnTo>
                    <a:lnTo>
                      <a:pt x="29" y="235"/>
                    </a:lnTo>
                    <a:lnTo>
                      <a:pt x="30" y="235"/>
                    </a:lnTo>
                    <a:lnTo>
                      <a:pt x="31" y="235"/>
                    </a:lnTo>
                    <a:lnTo>
                      <a:pt x="30" y="236"/>
                    </a:lnTo>
                    <a:lnTo>
                      <a:pt x="30" y="237"/>
                    </a:lnTo>
                    <a:lnTo>
                      <a:pt x="29" y="237"/>
                    </a:lnTo>
                    <a:lnTo>
                      <a:pt x="30" y="237"/>
                    </a:lnTo>
                    <a:lnTo>
                      <a:pt x="30" y="238"/>
                    </a:lnTo>
                    <a:lnTo>
                      <a:pt x="29" y="238"/>
                    </a:lnTo>
                    <a:lnTo>
                      <a:pt x="29" y="239"/>
                    </a:lnTo>
                    <a:lnTo>
                      <a:pt x="30" y="239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2" y="240"/>
                    </a:lnTo>
                    <a:lnTo>
                      <a:pt x="33" y="239"/>
                    </a:lnTo>
                    <a:lnTo>
                      <a:pt x="33" y="240"/>
                    </a:lnTo>
                    <a:lnTo>
                      <a:pt x="34" y="240"/>
                    </a:lnTo>
                    <a:lnTo>
                      <a:pt x="34" y="241"/>
                    </a:lnTo>
                    <a:lnTo>
                      <a:pt x="35" y="241"/>
                    </a:lnTo>
                    <a:lnTo>
                      <a:pt x="35" y="242"/>
                    </a:lnTo>
                    <a:lnTo>
                      <a:pt x="36" y="242"/>
                    </a:lnTo>
                    <a:lnTo>
                      <a:pt x="36" y="243"/>
                    </a:lnTo>
                    <a:lnTo>
                      <a:pt x="35" y="243"/>
                    </a:lnTo>
                    <a:lnTo>
                      <a:pt x="35" y="242"/>
                    </a:lnTo>
                    <a:lnTo>
                      <a:pt x="34" y="242"/>
                    </a:lnTo>
                    <a:lnTo>
                      <a:pt x="33" y="242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0" y="244"/>
                    </a:lnTo>
                    <a:lnTo>
                      <a:pt x="30" y="245"/>
                    </a:lnTo>
                    <a:lnTo>
                      <a:pt x="30" y="246"/>
                    </a:lnTo>
                    <a:lnTo>
                      <a:pt x="29" y="247"/>
                    </a:lnTo>
                    <a:lnTo>
                      <a:pt x="28" y="248"/>
                    </a:lnTo>
                    <a:lnTo>
                      <a:pt x="27" y="249"/>
                    </a:lnTo>
                    <a:lnTo>
                      <a:pt x="26" y="248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5" y="247"/>
                    </a:lnTo>
                    <a:lnTo>
                      <a:pt x="24" y="247"/>
                    </a:lnTo>
                    <a:lnTo>
                      <a:pt x="24" y="246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5"/>
                    </a:lnTo>
                    <a:lnTo>
                      <a:pt x="21" y="246"/>
                    </a:lnTo>
                    <a:lnTo>
                      <a:pt x="20" y="246"/>
                    </a:lnTo>
                    <a:lnTo>
                      <a:pt x="21" y="246"/>
                    </a:lnTo>
                    <a:lnTo>
                      <a:pt x="20" y="247"/>
                    </a:lnTo>
                    <a:lnTo>
                      <a:pt x="19" y="246"/>
                    </a:lnTo>
                    <a:lnTo>
                      <a:pt x="19" y="245"/>
                    </a:lnTo>
                    <a:lnTo>
                      <a:pt x="19" y="246"/>
                    </a:lnTo>
                    <a:lnTo>
                      <a:pt x="18" y="246"/>
                    </a:lnTo>
                    <a:lnTo>
                      <a:pt x="18" y="247"/>
                    </a:lnTo>
                    <a:lnTo>
                      <a:pt x="17" y="246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7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3" y="247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8"/>
                    </a:lnTo>
                    <a:lnTo>
                      <a:pt x="12" y="247"/>
                    </a:lnTo>
                    <a:lnTo>
                      <a:pt x="11" y="247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9" y="245"/>
                    </a:lnTo>
                    <a:lnTo>
                      <a:pt x="9" y="244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8" y="241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8"/>
                    </a:lnTo>
                    <a:lnTo>
                      <a:pt x="6" y="239"/>
                    </a:lnTo>
                    <a:lnTo>
                      <a:pt x="5" y="239"/>
                    </a:lnTo>
                    <a:lnTo>
                      <a:pt x="5" y="238"/>
                    </a:lnTo>
                    <a:lnTo>
                      <a:pt x="5" y="237"/>
                    </a:lnTo>
                    <a:lnTo>
                      <a:pt x="4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3" y="235"/>
                    </a:lnTo>
                    <a:lnTo>
                      <a:pt x="3" y="234"/>
                    </a:lnTo>
                    <a:lnTo>
                      <a:pt x="2" y="234"/>
                    </a:lnTo>
                    <a:lnTo>
                      <a:pt x="1" y="234"/>
                    </a:lnTo>
                    <a:lnTo>
                      <a:pt x="0" y="233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0" y="230"/>
                    </a:lnTo>
                    <a:lnTo>
                      <a:pt x="0" y="229"/>
                    </a:lnTo>
                    <a:lnTo>
                      <a:pt x="1" y="229"/>
                    </a:lnTo>
                    <a:lnTo>
                      <a:pt x="1" y="228"/>
                    </a:lnTo>
                    <a:lnTo>
                      <a:pt x="1" y="227"/>
                    </a:lnTo>
                    <a:lnTo>
                      <a:pt x="2" y="227"/>
                    </a:lnTo>
                    <a:lnTo>
                      <a:pt x="3" y="227"/>
                    </a:lnTo>
                    <a:lnTo>
                      <a:pt x="3" y="226"/>
                    </a:lnTo>
                    <a:lnTo>
                      <a:pt x="4" y="226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7" y="225"/>
                    </a:lnTo>
                    <a:lnTo>
                      <a:pt x="7" y="224"/>
                    </a:lnTo>
                    <a:lnTo>
                      <a:pt x="7" y="223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9" y="216"/>
                    </a:lnTo>
                    <a:lnTo>
                      <a:pt x="8" y="216"/>
                    </a:lnTo>
                    <a:lnTo>
                      <a:pt x="9" y="215"/>
                    </a:lnTo>
                    <a:lnTo>
                      <a:pt x="9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2"/>
                    </a:lnTo>
                    <a:lnTo>
                      <a:pt x="10" y="211"/>
                    </a:lnTo>
                    <a:lnTo>
                      <a:pt x="11" y="211"/>
                    </a:lnTo>
                    <a:lnTo>
                      <a:pt x="10" y="211"/>
                    </a:lnTo>
                    <a:lnTo>
                      <a:pt x="11" y="210"/>
                    </a:lnTo>
                    <a:lnTo>
                      <a:pt x="11" y="209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1" y="208"/>
                    </a:lnTo>
                    <a:lnTo>
                      <a:pt x="11" y="207"/>
                    </a:lnTo>
                    <a:lnTo>
                      <a:pt x="11" y="206"/>
                    </a:lnTo>
                    <a:lnTo>
                      <a:pt x="12" y="206"/>
                    </a:lnTo>
                    <a:lnTo>
                      <a:pt x="12" y="207"/>
                    </a:lnTo>
                    <a:lnTo>
                      <a:pt x="12" y="206"/>
                    </a:lnTo>
                    <a:lnTo>
                      <a:pt x="13" y="206"/>
                    </a:lnTo>
                    <a:lnTo>
                      <a:pt x="13" y="207"/>
                    </a:lnTo>
                    <a:lnTo>
                      <a:pt x="14" y="207"/>
                    </a:lnTo>
                    <a:lnTo>
                      <a:pt x="15" y="206"/>
                    </a:lnTo>
                    <a:lnTo>
                      <a:pt x="15" y="207"/>
                    </a:lnTo>
                    <a:lnTo>
                      <a:pt x="15" y="206"/>
                    </a:lnTo>
                    <a:lnTo>
                      <a:pt x="16" y="206"/>
                    </a:lnTo>
                    <a:lnTo>
                      <a:pt x="16" y="205"/>
                    </a:lnTo>
                    <a:lnTo>
                      <a:pt x="16" y="204"/>
                    </a:lnTo>
                    <a:lnTo>
                      <a:pt x="16" y="203"/>
                    </a:lnTo>
                    <a:lnTo>
                      <a:pt x="17" y="203"/>
                    </a:lnTo>
                    <a:lnTo>
                      <a:pt x="18" y="203"/>
                    </a:lnTo>
                    <a:lnTo>
                      <a:pt x="19" y="202"/>
                    </a:lnTo>
                    <a:lnTo>
                      <a:pt x="20" y="202"/>
                    </a:lnTo>
                    <a:lnTo>
                      <a:pt x="21" y="203"/>
                    </a:lnTo>
                    <a:lnTo>
                      <a:pt x="21" y="202"/>
                    </a:lnTo>
                    <a:lnTo>
                      <a:pt x="22" y="203"/>
                    </a:lnTo>
                    <a:lnTo>
                      <a:pt x="22" y="202"/>
                    </a:lnTo>
                    <a:lnTo>
                      <a:pt x="23" y="202"/>
                    </a:lnTo>
                    <a:lnTo>
                      <a:pt x="24" y="201"/>
                    </a:lnTo>
                    <a:lnTo>
                      <a:pt x="24" y="202"/>
                    </a:lnTo>
                    <a:lnTo>
                      <a:pt x="25" y="202"/>
                    </a:lnTo>
                    <a:lnTo>
                      <a:pt x="26" y="201"/>
                    </a:lnTo>
                    <a:lnTo>
                      <a:pt x="27" y="201"/>
                    </a:lnTo>
                    <a:lnTo>
                      <a:pt x="28" y="200"/>
                    </a:lnTo>
                    <a:lnTo>
                      <a:pt x="29" y="199"/>
                    </a:lnTo>
                    <a:lnTo>
                      <a:pt x="30" y="199"/>
                    </a:lnTo>
                    <a:lnTo>
                      <a:pt x="30" y="198"/>
                    </a:lnTo>
                    <a:lnTo>
                      <a:pt x="31" y="198"/>
                    </a:lnTo>
                    <a:lnTo>
                      <a:pt x="32" y="198"/>
                    </a:lnTo>
                    <a:lnTo>
                      <a:pt x="33" y="198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5" y="199"/>
                    </a:lnTo>
                    <a:lnTo>
                      <a:pt x="37" y="199"/>
                    </a:lnTo>
                    <a:lnTo>
                      <a:pt x="37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8" y="197"/>
                    </a:lnTo>
                    <a:lnTo>
                      <a:pt x="39" y="197"/>
                    </a:lnTo>
                    <a:lnTo>
                      <a:pt x="40" y="196"/>
                    </a:lnTo>
                    <a:lnTo>
                      <a:pt x="41" y="195"/>
                    </a:lnTo>
                    <a:lnTo>
                      <a:pt x="42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7"/>
                    </a:lnTo>
                    <a:lnTo>
                      <a:pt x="43" y="198"/>
                    </a:lnTo>
                    <a:lnTo>
                      <a:pt x="44" y="198"/>
                    </a:lnTo>
                    <a:lnTo>
                      <a:pt x="44" y="199"/>
                    </a:lnTo>
                    <a:lnTo>
                      <a:pt x="45" y="199"/>
                    </a:lnTo>
                    <a:lnTo>
                      <a:pt x="46" y="198"/>
                    </a:lnTo>
                    <a:lnTo>
                      <a:pt x="47" y="198"/>
                    </a:lnTo>
                    <a:lnTo>
                      <a:pt x="47" y="197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9" y="196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1" y="197"/>
                    </a:lnTo>
                    <a:lnTo>
                      <a:pt x="52" y="197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7"/>
                    </a:lnTo>
                    <a:lnTo>
                      <a:pt x="56" y="196"/>
                    </a:lnTo>
                    <a:lnTo>
                      <a:pt x="57" y="196"/>
                    </a:lnTo>
                    <a:lnTo>
                      <a:pt x="58" y="196"/>
                    </a:lnTo>
                    <a:lnTo>
                      <a:pt x="59" y="196"/>
                    </a:lnTo>
                    <a:lnTo>
                      <a:pt x="59" y="197"/>
                    </a:lnTo>
                    <a:lnTo>
                      <a:pt x="58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60" y="195"/>
                    </a:lnTo>
                    <a:lnTo>
                      <a:pt x="61" y="195"/>
                    </a:lnTo>
                    <a:lnTo>
                      <a:pt x="62" y="195"/>
                    </a:lnTo>
                    <a:lnTo>
                      <a:pt x="62" y="196"/>
                    </a:lnTo>
                    <a:lnTo>
                      <a:pt x="64" y="195"/>
                    </a:lnTo>
                    <a:lnTo>
                      <a:pt x="64" y="194"/>
                    </a:lnTo>
                    <a:lnTo>
                      <a:pt x="65" y="193"/>
                    </a:lnTo>
                    <a:lnTo>
                      <a:pt x="67" y="193"/>
                    </a:lnTo>
                    <a:lnTo>
                      <a:pt x="67" y="192"/>
                    </a:lnTo>
                    <a:lnTo>
                      <a:pt x="67" y="191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6" y="190"/>
                    </a:lnTo>
                    <a:lnTo>
                      <a:pt x="65" y="189"/>
                    </a:lnTo>
                    <a:lnTo>
                      <a:pt x="66" y="189"/>
                    </a:lnTo>
                    <a:lnTo>
                      <a:pt x="66" y="188"/>
                    </a:lnTo>
                    <a:lnTo>
                      <a:pt x="67" y="188"/>
                    </a:lnTo>
                    <a:lnTo>
                      <a:pt x="68" y="188"/>
                    </a:lnTo>
                    <a:lnTo>
                      <a:pt x="67" y="187"/>
                    </a:lnTo>
                    <a:lnTo>
                      <a:pt x="68" y="187"/>
                    </a:lnTo>
                    <a:lnTo>
                      <a:pt x="68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1" y="186"/>
                    </a:lnTo>
                    <a:lnTo>
                      <a:pt x="72" y="185"/>
                    </a:lnTo>
                    <a:lnTo>
                      <a:pt x="71" y="184"/>
                    </a:lnTo>
                    <a:lnTo>
                      <a:pt x="73" y="184"/>
                    </a:lnTo>
                    <a:lnTo>
                      <a:pt x="74" y="183"/>
                    </a:lnTo>
                    <a:lnTo>
                      <a:pt x="74" y="182"/>
                    </a:lnTo>
                    <a:lnTo>
                      <a:pt x="75" y="181"/>
                    </a:lnTo>
                    <a:lnTo>
                      <a:pt x="76" y="180"/>
                    </a:lnTo>
                    <a:lnTo>
                      <a:pt x="75" y="180"/>
                    </a:lnTo>
                    <a:lnTo>
                      <a:pt x="76" y="179"/>
                    </a:lnTo>
                    <a:lnTo>
                      <a:pt x="75" y="179"/>
                    </a:lnTo>
                    <a:lnTo>
                      <a:pt x="75" y="178"/>
                    </a:lnTo>
                    <a:lnTo>
                      <a:pt x="74" y="177"/>
                    </a:lnTo>
                    <a:lnTo>
                      <a:pt x="73" y="177"/>
                    </a:lnTo>
                    <a:lnTo>
                      <a:pt x="73" y="176"/>
                    </a:lnTo>
                    <a:lnTo>
                      <a:pt x="74" y="176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2" y="174"/>
                    </a:lnTo>
                    <a:lnTo>
                      <a:pt x="73" y="174"/>
                    </a:lnTo>
                    <a:lnTo>
                      <a:pt x="72" y="174"/>
                    </a:lnTo>
                    <a:lnTo>
                      <a:pt x="73" y="173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1" y="172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1"/>
                    </a:lnTo>
                    <a:lnTo>
                      <a:pt x="65" y="171"/>
                    </a:lnTo>
                    <a:lnTo>
                      <a:pt x="65" y="172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70"/>
                    </a:lnTo>
                    <a:lnTo>
                      <a:pt x="61" y="170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9"/>
                    </a:lnTo>
                    <a:lnTo>
                      <a:pt x="59" y="170"/>
                    </a:lnTo>
                    <a:lnTo>
                      <a:pt x="58" y="170"/>
                    </a:lnTo>
                    <a:lnTo>
                      <a:pt x="59" y="171"/>
                    </a:lnTo>
                    <a:lnTo>
                      <a:pt x="58" y="171"/>
                    </a:lnTo>
                    <a:lnTo>
                      <a:pt x="58" y="172"/>
                    </a:lnTo>
                    <a:lnTo>
                      <a:pt x="57" y="171"/>
                    </a:lnTo>
                    <a:lnTo>
                      <a:pt x="57" y="170"/>
                    </a:lnTo>
                    <a:lnTo>
                      <a:pt x="57" y="169"/>
                    </a:lnTo>
                    <a:lnTo>
                      <a:pt x="57" y="168"/>
                    </a:lnTo>
                    <a:lnTo>
                      <a:pt x="58" y="168"/>
                    </a:lnTo>
                    <a:lnTo>
                      <a:pt x="57" y="168"/>
                    </a:lnTo>
                    <a:lnTo>
                      <a:pt x="55" y="167"/>
                    </a:lnTo>
                    <a:lnTo>
                      <a:pt x="54" y="167"/>
                    </a:lnTo>
                    <a:lnTo>
                      <a:pt x="54" y="168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70"/>
                    </a:lnTo>
                    <a:lnTo>
                      <a:pt x="54" y="170"/>
                    </a:lnTo>
                    <a:lnTo>
                      <a:pt x="53" y="170"/>
                    </a:lnTo>
                    <a:lnTo>
                      <a:pt x="52" y="170"/>
                    </a:lnTo>
                    <a:lnTo>
                      <a:pt x="51" y="169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7" y="171"/>
                    </a:lnTo>
                    <a:lnTo>
                      <a:pt x="46" y="170"/>
                    </a:lnTo>
                    <a:lnTo>
                      <a:pt x="45" y="169"/>
                    </a:lnTo>
                    <a:lnTo>
                      <a:pt x="45" y="170"/>
                    </a:lnTo>
                    <a:lnTo>
                      <a:pt x="44" y="171"/>
                    </a:lnTo>
                    <a:lnTo>
                      <a:pt x="44" y="172"/>
                    </a:lnTo>
                    <a:lnTo>
                      <a:pt x="43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1" y="172"/>
                    </a:lnTo>
                    <a:lnTo>
                      <a:pt x="40" y="172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39" y="169"/>
                    </a:lnTo>
                    <a:lnTo>
                      <a:pt x="38" y="169"/>
                    </a:lnTo>
                    <a:lnTo>
                      <a:pt x="37" y="169"/>
                    </a:lnTo>
                    <a:lnTo>
                      <a:pt x="37" y="168"/>
                    </a:lnTo>
                    <a:lnTo>
                      <a:pt x="36" y="169"/>
                    </a:lnTo>
                    <a:lnTo>
                      <a:pt x="36" y="170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9"/>
                    </a:lnTo>
                    <a:lnTo>
                      <a:pt x="33" y="169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30" y="167"/>
                    </a:lnTo>
                    <a:lnTo>
                      <a:pt x="30" y="166"/>
                    </a:lnTo>
                    <a:lnTo>
                      <a:pt x="30" y="165"/>
                    </a:lnTo>
                    <a:lnTo>
                      <a:pt x="30" y="164"/>
                    </a:lnTo>
                    <a:lnTo>
                      <a:pt x="31" y="163"/>
                    </a:lnTo>
                    <a:lnTo>
                      <a:pt x="30" y="162"/>
                    </a:lnTo>
                    <a:lnTo>
                      <a:pt x="30" y="163"/>
                    </a:lnTo>
                    <a:lnTo>
                      <a:pt x="29" y="162"/>
                    </a:lnTo>
                    <a:lnTo>
                      <a:pt x="28" y="162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7" y="161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4" y="158"/>
                    </a:lnTo>
                    <a:lnTo>
                      <a:pt x="24" y="157"/>
                    </a:lnTo>
                    <a:lnTo>
                      <a:pt x="25" y="156"/>
                    </a:lnTo>
                    <a:lnTo>
                      <a:pt x="24" y="156"/>
                    </a:lnTo>
                    <a:lnTo>
                      <a:pt x="24" y="155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3"/>
                    </a:lnTo>
                    <a:lnTo>
                      <a:pt x="24" y="152"/>
                    </a:lnTo>
                    <a:lnTo>
                      <a:pt x="24" y="151"/>
                    </a:lnTo>
                    <a:lnTo>
                      <a:pt x="23" y="151"/>
                    </a:lnTo>
                    <a:lnTo>
                      <a:pt x="23" y="150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6"/>
                    </a:lnTo>
                    <a:lnTo>
                      <a:pt x="17" y="146"/>
                    </a:lnTo>
                    <a:lnTo>
                      <a:pt x="17" y="145"/>
                    </a:lnTo>
                    <a:lnTo>
                      <a:pt x="16" y="145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3" name="Freeform 912"/>
              <p:cNvSpPr>
                <a:spLocks/>
              </p:cNvSpPr>
              <p:nvPr/>
            </p:nvSpPr>
            <p:spPr bwMode="auto">
              <a:xfrm>
                <a:off x="4181475" y="2713038"/>
                <a:ext cx="385763" cy="242887"/>
              </a:xfrm>
              <a:custGeom>
                <a:avLst/>
                <a:gdLst>
                  <a:gd name="T0" fmla="*/ 2147483646 w 375"/>
                  <a:gd name="T1" fmla="*/ 2147483646 h 236"/>
                  <a:gd name="T2" fmla="*/ 2147483646 w 375"/>
                  <a:gd name="T3" fmla="*/ 2147483646 h 236"/>
                  <a:gd name="T4" fmla="*/ 2147483646 w 375"/>
                  <a:gd name="T5" fmla="*/ 2147483646 h 236"/>
                  <a:gd name="T6" fmla="*/ 2147483646 w 375"/>
                  <a:gd name="T7" fmla="*/ 2147483646 h 236"/>
                  <a:gd name="T8" fmla="*/ 2147483646 w 375"/>
                  <a:gd name="T9" fmla="*/ 2147483646 h 236"/>
                  <a:gd name="T10" fmla="*/ 2147483646 w 375"/>
                  <a:gd name="T11" fmla="*/ 2147483646 h 236"/>
                  <a:gd name="T12" fmla="*/ 2147483646 w 375"/>
                  <a:gd name="T13" fmla="*/ 2147483646 h 236"/>
                  <a:gd name="T14" fmla="*/ 2147483646 w 375"/>
                  <a:gd name="T15" fmla="*/ 2147483646 h 236"/>
                  <a:gd name="T16" fmla="*/ 2147483646 w 375"/>
                  <a:gd name="T17" fmla="*/ 2147483646 h 236"/>
                  <a:gd name="T18" fmla="*/ 2147483646 w 375"/>
                  <a:gd name="T19" fmla="*/ 2147483646 h 236"/>
                  <a:gd name="T20" fmla="*/ 2147483646 w 375"/>
                  <a:gd name="T21" fmla="*/ 2147483646 h 236"/>
                  <a:gd name="T22" fmla="*/ 2147483646 w 375"/>
                  <a:gd name="T23" fmla="*/ 2147483646 h 236"/>
                  <a:gd name="T24" fmla="*/ 2147483646 w 375"/>
                  <a:gd name="T25" fmla="*/ 2147483646 h 236"/>
                  <a:gd name="T26" fmla="*/ 2147483646 w 375"/>
                  <a:gd name="T27" fmla="*/ 2147483646 h 236"/>
                  <a:gd name="T28" fmla="*/ 2147483646 w 375"/>
                  <a:gd name="T29" fmla="*/ 2147483646 h 236"/>
                  <a:gd name="T30" fmla="*/ 2147483646 w 375"/>
                  <a:gd name="T31" fmla="*/ 2147483646 h 236"/>
                  <a:gd name="T32" fmla="*/ 2147483646 w 375"/>
                  <a:gd name="T33" fmla="*/ 2147483646 h 236"/>
                  <a:gd name="T34" fmla="*/ 2147483646 w 375"/>
                  <a:gd name="T35" fmla="*/ 2147483646 h 236"/>
                  <a:gd name="T36" fmla="*/ 2147483646 w 375"/>
                  <a:gd name="T37" fmla="*/ 2147483646 h 236"/>
                  <a:gd name="T38" fmla="*/ 2147483646 w 375"/>
                  <a:gd name="T39" fmla="*/ 2147483646 h 236"/>
                  <a:gd name="T40" fmla="*/ 2147483646 w 375"/>
                  <a:gd name="T41" fmla="*/ 2147483646 h 236"/>
                  <a:gd name="T42" fmla="*/ 2147483646 w 375"/>
                  <a:gd name="T43" fmla="*/ 2147483646 h 236"/>
                  <a:gd name="T44" fmla="*/ 2147483646 w 375"/>
                  <a:gd name="T45" fmla="*/ 2147483646 h 236"/>
                  <a:gd name="T46" fmla="*/ 2147483646 w 375"/>
                  <a:gd name="T47" fmla="*/ 2147483646 h 236"/>
                  <a:gd name="T48" fmla="*/ 2147483646 w 375"/>
                  <a:gd name="T49" fmla="*/ 2147483646 h 236"/>
                  <a:gd name="T50" fmla="*/ 2147483646 w 375"/>
                  <a:gd name="T51" fmla="*/ 2147483646 h 236"/>
                  <a:gd name="T52" fmla="*/ 2147483646 w 375"/>
                  <a:gd name="T53" fmla="*/ 2147483646 h 236"/>
                  <a:gd name="T54" fmla="*/ 2147483646 w 375"/>
                  <a:gd name="T55" fmla="*/ 2147483646 h 236"/>
                  <a:gd name="T56" fmla="*/ 2147483646 w 375"/>
                  <a:gd name="T57" fmla="*/ 2147483646 h 236"/>
                  <a:gd name="T58" fmla="*/ 2147483646 w 375"/>
                  <a:gd name="T59" fmla="*/ 2147483646 h 236"/>
                  <a:gd name="T60" fmla="*/ 2147483646 w 375"/>
                  <a:gd name="T61" fmla="*/ 2147483646 h 236"/>
                  <a:gd name="T62" fmla="*/ 2147483646 w 375"/>
                  <a:gd name="T63" fmla="*/ 2147483646 h 236"/>
                  <a:gd name="T64" fmla="*/ 2147483646 w 375"/>
                  <a:gd name="T65" fmla="*/ 2147483646 h 236"/>
                  <a:gd name="T66" fmla="*/ 2147483646 w 375"/>
                  <a:gd name="T67" fmla="*/ 2147483646 h 236"/>
                  <a:gd name="T68" fmla="*/ 2147483646 w 375"/>
                  <a:gd name="T69" fmla="*/ 2147483646 h 236"/>
                  <a:gd name="T70" fmla="*/ 2147483646 w 375"/>
                  <a:gd name="T71" fmla="*/ 2147483646 h 236"/>
                  <a:gd name="T72" fmla="*/ 2147483646 w 375"/>
                  <a:gd name="T73" fmla="*/ 2147483646 h 236"/>
                  <a:gd name="T74" fmla="*/ 2147483646 w 375"/>
                  <a:gd name="T75" fmla="*/ 2147483646 h 236"/>
                  <a:gd name="T76" fmla="*/ 2147483646 w 375"/>
                  <a:gd name="T77" fmla="*/ 2147483646 h 236"/>
                  <a:gd name="T78" fmla="*/ 2147483646 w 375"/>
                  <a:gd name="T79" fmla="*/ 2147483646 h 236"/>
                  <a:gd name="T80" fmla="*/ 2147483646 w 375"/>
                  <a:gd name="T81" fmla="*/ 2147483646 h 236"/>
                  <a:gd name="T82" fmla="*/ 2147483646 w 375"/>
                  <a:gd name="T83" fmla="*/ 2147483646 h 236"/>
                  <a:gd name="T84" fmla="*/ 2147483646 w 375"/>
                  <a:gd name="T85" fmla="*/ 2147483646 h 236"/>
                  <a:gd name="T86" fmla="*/ 2147483646 w 375"/>
                  <a:gd name="T87" fmla="*/ 2147483646 h 236"/>
                  <a:gd name="T88" fmla="*/ 2147483646 w 375"/>
                  <a:gd name="T89" fmla="*/ 2147483646 h 236"/>
                  <a:gd name="T90" fmla="*/ 2147483646 w 375"/>
                  <a:gd name="T91" fmla="*/ 2147483646 h 236"/>
                  <a:gd name="T92" fmla="*/ 2147483646 w 375"/>
                  <a:gd name="T93" fmla="*/ 2147483646 h 236"/>
                  <a:gd name="T94" fmla="*/ 2147483646 w 375"/>
                  <a:gd name="T95" fmla="*/ 2147483646 h 236"/>
                  <a:gd name="T96" fmla="*/ 2147483646 w 375"/>
                  <a:gd name="T97" fmla="*/ 2147483646 h 236"/>
                  <a:gd name="T98" fmla="*/ 2147483646 w 375"/>
                  <a:gd name="T99" fmla="*/ 2147483646 h 236"/>
                  <a:gd name="T100" fmla="*/ 2147483646 w 375"/>
                  <a:gd name="T101" fmla="*/ 2147483646 h 236"/>
                  <a:gd name="T102" fmla="*/ 2147483646 w 375"/>
                  <a:gd name="T103" fmla="*/ 2147483646 h 236"/>
                  <a:gd name="T104" fmla="*/ 2147483646 w 375"/>
                  <a:gd name="T105" fmla="*/ 2147483646 h 236"/>
                  <a:gd name="T106" fmla="*/ 2147483646 w 375"/>
                  <a:gd name="T107" fmla="*/ 2147483646 h 236"/>
                  <a:gd name="T108" fmla="*/ 2147483646 w 375"/>
                  <a:gd name="T109" fmla="*/ 2147483646 h 236"/>
                  <a:gd name="T110" fmla="*/ 2147483646 w 375"/>
                  <a:gd name="T111" fmla="*/ 2147483646 h 236"/>
                  <a:gd name="T112" fmla="*/ 2147483646 w 375"/>
                  <a:gd name="T113" fmla="*/ 2147483646 h 236"/>
                  <a:gd name="T114" fmla="*/ 2147483646 w 375"/>
                  <a:gd name="T115" fmla="*/ 2147483646 h 236"/>
                  <a:gd name="T116" fmla="*/ 2147483646 w 375"/>
                  <a:gd name="T117" fmla="*/ 2147483646 h 236"/>
                  <a:gd name="T118" fmla="*/ 2147483646 w 375"/>
                  <a:gd name="T119" fmla="*/ 2147483646 h 236"/>
                  <a:gd name="T120" fmla="*/ 2147483646 w 375"/>
                  <a:gd name="T121" fmla="*/ 2147483646 h 236"/>
                  <a:gd name="T122" fmla="*/ 2147483646 w 375"/>
                  <a:gd name="T123" fmla="*/ 2147483646 h 2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75"/>
                  <a:gd name="T187" fmla="*/ 0 h 236"/>
                  <a:gd name="T188" fmla="*/ 375 w 375"/>
                  <a:gd name="T189" fmla="*/ 236 h 2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75" h="236">
                    <a:moveTo>
                      <a:pt x="1" y="149"/>
                    </a:moveTo>
                    <a:lnTo>
                      <a:pt x="1" y="148"/>
                    </a:lnTo>
                    <a:lnTo>
                      <a:pt x="2" y="148"/>
                    </a:lnTo>
                    <a:lnTo>
                      <a:pt x="2" y="147"/>
                    </a:lnTo>
                    <a:lnTo>
                      <a:pt x="1" y="146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2" y="141"/>
                    </a:lnTo>
                    <a:lnTo>
                      <a:pt x="2" y="140"/>
                    </a:lnTo>
                    <a:lnTo>
                      <a:pt x="2" y="139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6"/>
                    </a:lnTo>
                    <a:lnTo>
                      <a:pt x="5" y="135"/>
                    </a:lnTo>
                    <a:lnTo>
                      <a:pt x="5" y="136"/>
                    </a:lnTo>
                    <a:lnTo>
                      <a:pt x="6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0"/>
                    </a:lnTo>
                    <a:lnTo>
                      <a:pt x="9" y="130"/>
                    </a:lnTo>
                    <a:lnTo>
                      <a:pt x="9" y="131"/>
                    </a:lnTo>
                    <a:lnTo>
                      <a:pt x="9" y="130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8"/>
                    </a:lnTo>
                    <a:lnTo>
                      <a:pt x="12" y="127"/>
                    </a:lnTo>
                    <a:lnTo>
                      <a:pt x="13" y="127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5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7" y="120"/>
                    </a:lnTo>
                    <a:lnTo>
                      <a:pt x="16" y="120"/>
                    </a:lnTo>
                    <a:lnTo>
                      <a:pt x="17" y="119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7"/>
                    </a:lnTo>
                    <a:lnTo>
                      <a:pt x="23" y="117"/>
                    </a:lnTo>
                    <a:lnTo>
                      <a:pt x="23" y="118"/>
                    </a:lnTo>
                    <a:lnTo>
                      <a:pt x="24" y="118"/>
                    </a:lnTo>
                    <a:lnTo>
                      <a:pt x="23" y="119"/>
                    </a:lnTo>
                    <a:lnTo>
                      <a:pt x="24" y="119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1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6" y="119"/>
                    </a:lnTo>
                    <a:lnTo>
                      <a:pt x="27" y="119"/>
                    </a:lnTo>
                    <a:lnTo>
                      <a:pt x="27" y="120"/>
                    </a:lnTo>
                    <a:lnTo>
                      <a:pt x="28" y="120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1" y="121"/>
                    </a:lnTo>
                    <a:lnTo>
                      <a:pt x="32" y="121"/>
                    </a:lnTo>
                    <a:lnTo>
                      <a:pt x="33" y="120"/>
                    </a:lnTo>
                    <a:lnTo>
                      <a:pt x="34" y="120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7"/>
                    </a:lnTo>
                    <a:lnTo>
                      <a:pt x="37" y="114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0" y="111"/>
                    </a:lnTo>
                    <a:lnTo>
                      <a:pt x="41" y="110"/>
                    </a:lnTo>
                    <a:lnTo>
                      <a:pt x="42" y="110"/>
                    </a:lnTo>
                    <a:lnTo>
                      <a:pt x="42" y="109"/>
                    </a:lnTo>
                    <a:lnTo>
                      <a:pt x="43" y="109"/>
                    </a:lnTo>
                    <a:lnTo>
                      <a:pt x="44" y="109"/>
                    </a:lnTo>
                    <a:lnTo>
                      <a:pt x="45" y="108"/>
                    </a:lnTo>
                    <a:lnTo>
                      <a:pt x="45" y="109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7" y="108"/>
                    </a:lnTo>
                    <a:lnTo>
                      <a:pt x="47" y="107"/>
                    </a:lnTo>
                    <a:lnTo>
                      <a:pt x="47" y="106"/>
                    </a:lnTo>
                    <a:lnTo>
                      <a:pt x="48" y="106"/>
                    </a:lnTo>
                    <a:lnTo>
                      <a:pt x="49" y="105"/>
                    </a:lnTo>
                    <a:lnTo>
                      <a:pt x="49" y="104"/>
                    </a:lnTo>
                    <a:lnTo>
                      <a:pt x="51" y="103"/>
                    </a:lnTo>
                    <a:lnTo>
                      <a:pt x="52" y="102"/>
                    </a:lnTo>
                    <a:lnTo>
                      <a:pt x="52" y="101"/>
                    </a:lnTo>
                    <a:lnTo>
                      <a:pt x="52" y="100"/>
                    </a:lnTo>
                    <a:lnTo>
                      <a:pt x="51" y="99"/>
                    </a:lnTo>
                    <a:lnTo>
                      <a:pt x="52" y="99"/>
                    </a:lnTo>
                    <a:lnTo>
                      <a:pt x="52" y="98"/>
                    </a:lnTo>
                    <a:lnTo>
                      <a:pt x="52" y="97"/>
                    </a:lnTo>
                    <a:lnTo>
                      <a:pt x="53" y="97"/>
                    </a:lnTo>
                    <a:lnTo>
                      <a:pt x="53" y="96"/>
                    </a:lnTo>
                    <a:lnTo>
                      <a:pt x="53" y="95"/>
                    </a:lnTo>
                    <a:lnTo>
                      <a:pt x="54" y="94"/>
                    </a:lnTo>
                    <a:lnTo>
                      <a:pt x="55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57" y="91"/>
                    </a:lnTo>
                    <a:lnTo>
                      <a:pt x="59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7"/>
                    </a:lnTo>
                    <a:lnTo>
                      <a:pt x="60" y="87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3" y="75"/>
                    </a:lnTo>
                    <a:lnTo>
                      <a:pt x="64" y="74"/>
                    </a:lnTo>
                    <a:lnTo>
                      <a:pt x="64" y="73"/>
                    </a:lnTo>
                    <a:lnTo>
                      <a:pt x="63" y="73"/>
                    </a:lnTo>
                    <a:lnTo>
                      <a:pt x="63" y="72"/>
                    </a:lnTo>
                    <a:lnTo>
                      <a:pt x="64" y="72"/>
                    </a:lnTo>
                    <a:lnTo>
                      <a:pt x="65" y="72"/>
                    </a:lnTo>
                    <a:lnTo>
                      <a:pt x="66" y="72"/>
                    </a:lnTo>
                    <a:lnTo>
                      <a:pt x="66" y="71"/>
                    </a:lnTo>
                    <a:lnTo>
                      <a:pt x="67" y="70"/>
                    </a:lnTo>
                    <a:lnTo>
                      <a:pt x="68" y="69"/>
                    </a:lnTo>
                    <a:lnTo>
                      <a:pt x="69" y="68"/>
                    </a:lnTo>
                    <a:lnTo>
                      <a:pt x="70" y="68"/>
                    </a:lnTo>
                    <a:lnTo>
                      <a:pt x="70" y="67"/>
                    </a:lnTo>
                    <a:lnTo>
                      <a:pt x="69" y="67"/>
                    </a:lnTo>
                    <a:lnTo>
                      <a:pt x="69" y="66"/>
                    </a:lnTo>
                    <a:lnTo>
                      <a:pt x="69" y="65"/>
                    </a:lnTo>
                    <a:lnTo>
                      <a:pt x="68" y="65"/>
                    </a:lnTo>
                    <a:lnTo>
                      <a:pt x="69" y="64"/>
                    </a:lnTo>
                    <a:lnTo>
                      <a:pt x="69" y="63"/>
                    </a:lnTo>
                    <a:lnTo>
                      <a:pt x="69" y="62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60"/>
                    </a:lnTo>
                    <a:lnTo>
                      <a:pt x="74" y="60"/>
                    </a:lnTo>
                    <a:lnTo>
                      <a:pt x="74" y="59"/>
                    </a:lnTo>
                    <a:lnTo>
                      <a:pt x="75" y="58"/>
                    </a:lnTo>
                    <a:lnTo>
                      <a:pt x="77" y="58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8" y="54"/>
                    </a:lnTo>
                    <a:lnTo>
                      <a:pt x="79" y="53"/>
                    </a:lnTo>
                    <a:lnTo>
                      <a:pt x="80" y="52"/>
                    </a:lnTo>
                    <a:lnTo>
                      <a:pt x="81" y="51"/>
                    </a:lnTo>
                    <a:lnTo>
                      <a:pt x="82" y="51"/>
                    </a:lnTo>
                    <a:lnTo>
                      <a:pt x="82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3" y="48"/>
                    </a:lnTo>
                    <a:lnTo>
                      <a:pt x="83" y="47"/>
                    </a:lnTo>
                    <a:lnTo>
                      <a:pt x="84" y="47"/>
                    </a:lnTo>
                    <a:lnTo>
                      <a:pt x="85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7" y="44"/>
                    </a:lnTo>
                    <a:lnTo>
                      <a:pt x="87" y="43"/>
                    </a:lnTo>
                    <a:lnTo>
                      <a:pt x="88" y="42"/>
                    </a:lnTo>
                    <a:lnTo>
                      <a:pt x="87" y="41"/>
                    </a:lnTo>
                    <a:lnTo>
                      <a:pt x="90" y="35"/>
                    </a:lnTo>
                    <a:lnTo>
                      <a:pt x="91" y="35"/>
                    </a:lnTo>
                    <a:lnTo>
                      <a:pt x="100" y="17"/>
                    </a:lnTo>
                    <a:lnTo>
                      <a:pt x="103" y="13"/>
                    </a:lnTo>
                    <a:lnTo>
                      <a:pt x="108" y="6"/>
                    </a:lnTo>
                    <a:lnTo>
                      <a:pt x="127" y="3"/>
                    </a:lnTo>
                    <a:lnTo>
                      <a:pt x="129" y="3"/>
                    </a:lnTo>
                    <a:lnTo>
                      <a:pt x="138" y="1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50" y="2"/>
                    </a:lnTo>
                    <a:lnTo>
                      <a:pt x="151" y="5"/>
                    </a:lnTo>
                    <a:lnTo>
                      <a:pt x="153" y="7"/>
                    </a:lnTo>
                    <a:lnTo>
                      <a:pt x="154" y="8"/>
                    </a:lnTo>
                    <a:lnTo>
                      <a:pt x="155" y="9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8" y="12"/>
                    </a:lnTo>
                    <a:lnTo>
                      <a:pt x="158" y="13"/>
                    </a:lnTo>
                    <a:lnTo>
                      <a:pt x="159" y="13"/>
                    </a:lnTo>
                    <a:lnTo>
                      <a:pt x="159" y="12"/>
                    </a:lnTo>
                    <a:lnTo>
                      <a:pt x="160" y="12"/>
                    </a:lnTo>
                    <a:lnTo>
                      <a:pt x="161" y="13"/>
                    </a:lnTo>
                    <a:lnTo>
                      <a:pt x="162" y="13"/>
                    </a:lnTo>
                    <a:lnTo>
                      <a:pt x="162" y="12"/>
                    </a:lnTo>
                    <a:lnTo>
                      <a:pt x="163" y="12"/>
                    </a:lnTo>
                    <a:lnTo>
                      <a:pt x="164" y="12"/>
                    </a:lnTo>
                    <a:lnTo>
                      <a:pt x="165" y="12"/>
                    </a:lnTo>
                    <a:lnTo>
                      <a:pt x="166" y="12"/>
                    </a:lnTo>
                    <a:lnTo>
                      <a:pt x="166" y="13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7" y="14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79" y="13"/>
                    </a:lnTo>
                    <a:lnTo>
                      <a:pt x="180" y="13"/>
                    </a:lnTo>
                    <a:lnTo>
                      <a:pt x="182" y="15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6" y="17"/>
                    </a:lnTo>
                    <a:lnTo>
                      <a:pt x="187" y="17"/>
                    </a:lnTo>
                    <a:lnTo>
                      <a:pt x="188" y="17"/>
                    </a:lnTo>
                    <a:lnTo>
                      <a:pt x="188" y="18"/>
                    </a:lnTo>
                    <a:lnTo>
                      <a:pt x="189" y="18"/>
                    </a:lnTo>
                    <a:lnTo>
                      <a:pt x="190" y="19"/>
                    </a:lnTo>
                    <a:lnTo>
                      <a:pt x="190" y="21"/>
                    </a:lnTo>
                    <a:lnTo>
                      <a:pt x="191" y="21"/>
                    </a:lnTo>
                    <a:lnTo>
                      <a:pt x="193" y="24"/>
                    </a:lnTo>
                    <a:lnTo>
                      <a:pt x="195" y="27"/>
                    </a:lnTo>
                    <a:lnTo>
                      <a:pt x="195" y="28"/>
                    </a:lnTo>
                    <a:lnTo>
                      <a:pt x="197" y="28"/>
                    </a:lnTo>
                    <a:lnTo>
                      <a:pt x="198" y="29"/>
                    </a:lnTo>
                    <a:lnTo>
                      <a:pt x="198" y="30"/>
                    </a:lnTo>
                    <a:lnTo>
                      <a:pt x="198" y="31"/>
                    </a:lnTo>
                    <a:lnTo>
                      <a:pt x="199" y="30"/>
                    </a:lnTo>
                    <a:lnTo>
                      <a:pt x="200" y="30"/>
                    </a:lnTo>
                    <a:lnTo>
                      <a:pt x="201" y="31"/>
                    </a:lnTo>
                    <a:lnTo>
                      <a:pt x="202" y="31"/>
                    </a:lnTo>
                    <a:lnTo>
                      <a:pt x="202" y="32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2"/>
                    </a:lnTo>
                    <a:lnTo>
                      <a:pt x="205" y="33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5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5"/>
                    </a:lnTo>
                    <a:lnTo>
                      <a:pt x="208" y="34"/>
                    </a:lnTo>
                    <a:lnTo>
                      <a:pt x="209" y="34"/>
                    </a:lnTo>
                    <a:lnTo>
                      <a:pt x="209" y="35"/>
                    </a:lnTo>
                    <a:lnTo>
                      <a:pt x="210" y="35"/>
                    </a:lnTo>
                    <a:lnTo>
                      <a:pt x="211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6" y="37"/>
                    </a:lnTo>
                    <a:lnTo>
                      <a:pt x="216" y="36"/>
                    </a:lnTo>
                    <a:lnTo>
                      <a:pt x="215" y="36"/>
                    </a:lnTo>
                    <a:lnTo>
                      <a:pt x="214" y="35"/>
                    </a:lnTo>
                    <a:lnTo>
                      <a:pt x="214" y="34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6" y="34"/>
                    </a:lnTo>
                    <a:lnTo>
                      <a:pt x="216" y="35"/>
                    </a:lnTo>
                    <a:lnTo>
                      <a:pt x="217" y="36"/>
                    </a:lnTo>
                    <a:lnTo>
                      <a:pt x="217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5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5"/>
                    </a:lnTo>
                    <a:lnTo>
                      <a:pt x="223" y="35"/>
                    </a:lnTo>
                    <a:lnTo>
                      <a:pt x="224" y="35"/>
                    </a:lnTo>
                    <a:lnTo>
                      <a:pt x="226" y="35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4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28" y="34"/>
                    </a:lnTo>
                    <a:lnTo>
                      <a:pt x="227" y="34"/>
                    </a:lnTo>
                    <a:lnTo>
                      <a:pt x="226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4"/>
                    </a:lnTo>
                    <a:lnTo>
                      <a:pt x="231" y="35"/>
                    </a:lnTo>
                    <a:lnTo>
                      <a:pt x="233" y="35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7"/>
                    </a:lnTo>
                    <a:lnTo>
                      <a:pt x="240" y="38"/>
                    </a:lnTo>
                    <a:lnTo>
                      <a:pt x="241" y="38"/>
                    </a:lnTo>
                    <a:lnTo>
                      <a:pt x="242" y="38"/>
                    </a:lnTo>
                    <a:lnTo>
                      <a:pt x="243" y="38"/>
                    </a:lnTo>
                    <a:lnTo>
                      <a:pt x="244" y="38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6" y="41"/>
                    </a:lnTo>
                    <a:lnTo>
                      <a:pt x="247" y="41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1" y="42"/>
                    </a:lnTo>
                    <a:lnTo>
                      <a:pt x="250" y="41"/>
                    </a:lnTo>
                    <a:lnTo>
                      <a:pt x="251" y="42"/>
                    </a:lnTo>
                    <a:lnTo>
                      <a:pt x="252" y="42"/>
                    </a:lnTo>
                    <a:lnTo>
                      <a:pt x="252" y="41"/>
                    </a:lnTo>
                    <a:lnTo>
                      <a:pt x="251" y="41"/>
                    </a:lnTo>
                    <a:lnTo>
                      <a:pt x="251" y="40"/>
                    </a:lnTo>
                    <a:lnTo>
                      <a:pt x="250" y="40"/>
                    </a:lnTo>
                    <a:lnTo>
                      <a:pt x="248" y="40"/>
                    </a:lnTo>
                    <a:lnTo>
                      <a:pt x="248" y="39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3" y="40"/>
                    </a:lnTo>
                    <a:lnTo>
                      <a:pt x="254" y="40"/>
                    </a:lnTo>
                    <a:lnTo>
                      <a:pt x="255" y="41"/>
                    </a:lnTo>
                    <a:lnTo>
                      <a:pt x="258" y="41"/>
                    </a:lnTo>
                    <a:lnTo>
                      <a:pt x="259" y="41"/>
                    </a:lnTo>
                    <a:lnTo>
                      <a:pt x="261" y="41"/>
                    </a:lnTo>
                    <a:lnTo>
                      <a:pt x="262" y="42"/>
                    </a:lnTo>
                    <a:lnTo>
                      <a:pt x="265" y="41"/>
                    </a:lnTo>
                    <a:lnTo>
                      <a:pt x="267" y="41"/>
                    </a:lnTo>
                    <a:lnTo>
                      <a:pt x="267" y="40"/>
                    </a:lnTo>
                    <a:lnTo>
                      <a:pt x="268" y="40"/>
                    </a:lnTo>
                    <a:lnTo>
                      <a:pt x="269" y="40"/>
                    </a:lnTo>
                    <a:lnTo>
                      <a:pt x="271" y="39"/>
                    </a:lnTo>
                    <a:lnTo>
                      <a:pt x="272" y="39"/>
                    </a:lnTo>
                    <a:lnTo>
                      <a:pt x="274" y="39"/>
                    </a:lnTo>
                    <a:lnTo>
                      <a:pt x="275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3" y="38"/>
                    </a:lnTo>
                    <a:lnTo>
                      <a:pt x="284" y="39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87" y="41"/>
                    </a:lnTo>
                    <a:lnTo>
                      <a:pt x="288" y="41"/>
                    </a:lnTo>
                    <a:lnTo>
                      <a:pt x="289" y="41"/>
                    </a:lnTo>
                    <a:lnTo>
                      <a:pt x="291" y="42"/>
                    </a:lnTo>
                    <a:lnTo>
                      <a:pt x="293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9" y="43"/>
                    </a:lnTo>
                    <a:lnTo>
                      <a:pt x="300" y="44"/>
                    </a:lnTo>
                    <a:lnTo>
                      <a:pt x="301" y="44"/>
                    </a:lnTo>
                    <a:lnTo>
                      <a:pt x="302" y="45"/>
                    </a:lnTo>
                    <a:lnTo>
                      <a:pt x="303" y="45"/>
                    </a:lnTo>
                    <a:lnTo>
                      <a:pt x="304" y="46"/>
                    </a:lnTo>
                    <a:lnTo>
                      <a:pt x="305" y="46"/>
                    </a:lnTo>
                    <a:lnTo>
                      <a:pt x="306" y="47"/>
                    </a:lnTo>
                    <a:lnTo>
                      <a:pt x="307" y="47"/>
                    </a:lnTo>
                    <a:lnTo>
                      <a:pt x="308" y="47"/>
                    </a:lnTo>
                    <a:lnTo>
                      <a:pt x="308" y="48"/>
                    </a:lnTo>
                    <a:lnTo>
                      <a:pt x="309" y="48"/>
                    </a:lnTo>
                    <a:lnTo>
                      <a:pt x="310" y="48"/>
                    </a:lnTo>
                    <a:lnTo>
                      <a:pt x="312" y="49"/>
                    </a:lnTo>
                    <a:lnTo>
                      <a:pt x="313" y="49"/>
                    </a:lnTo>
                    <a:lnTo>
                      <a:pt x="314" y="50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8" y="51"/>
                    </a:lnTo>
                    <a:lnTo>
                      <a:pt x="318" y="50"/>
                    </a:lnTo>
                    <a:lnTo>
                      <a:pt x="319" y="51"/>
                    </a:lnTo>
                    <a:lnTo>
                      <a:pt x="320" y="51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4" y="54"/>
                    </a:lnTo>
                    <a:lnTo>
                      <a:pt x="325" y="54"/>
                    </a:lnTo>
                    <a:lnTo>
                      <a:pt x="326" y="54"/>
                    </a:lnTo>
                    <a:lnTo>
                      <a:pt x="327" y="55"/>
                    </a:lnTo>
                    <a:lnTo>
                      <a:pt x="328" y="56"/>
                    </a:lnTo>
                    <a:lnTo>
                      <a:pt x="329" y="56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2" y="57"/>
                    </a:lnTo>
                    <a:lnTo>
                      <a:pt x="333" y="58"/>
                    </a:lnTo>
                    <a:lnTo>
                      <a:pt x="333" y="59"/>
                    </a:lnTo>
                    <a:lnTo>
                      <a:pt x="334" y="61"/>
                    </a:lnTo>
                    <a:lnTo>
                      <a:pt x="335" y="62"/>
                    </a:lnTo>
                    <a:lnTo>
                      <a:pt x="336" y="63"/>
                    </a:lnTo>
                    <a:lnTo>
                      <a:pt x="337" y="63"/>
                    </a:lnTo>
                    <a:lnTo>
                      <a:pt x="338" y="64"/>
                    </a:lnTo>
                    <a:lnTo>
                      <a:pt x="339" y="65"/>
                    </a:lnTo>
                    <a:lnTo>
                      <a:pt x="339" y="66"/>
                    </a:lnTo>
                    <a:lnTo>
                      <a:pt x="340" y="67"/>
                    </a:lnTo>
                    <a:lnTo>
                      <a:pt x="341" y="68"/>
                    </a:lnTo>
                    <a:lnTo>
                      <a:pt x="341" y="69"/>
                    </a:lnTo>
                    <a:lnTo>
                      <a:pt x="341" y="70"/>
                    </a:lnTo>
                    <a:lnTo>
                      <a:pt x="342" y="70"/>
                    </a:lnTo>
                    <a:lnTo>
                      <a:pt x="342" y="71"/>
                    </a:lnTo>
                    <a:lnTo>
                      <a:pt x="343" y="72"/>
                    </a:lnTo>
                    <a:lnTo>
                      <a:pt x="343" y="73"/>
                    </a:lnTo>
                    <a:lnTo>
                      <a:pt x="343" y="74"/>
                    </a:lnTo>
                    <a:lnTo>
                      <a:pt x="343" y="75"/>
                    </a:lnTo>
                    <a:lnTo>
                      <a:pt x="343" y="76"/>
                    </a:lnTo>
                    <a:lnTo>
                      <a:pt x="343" y="79"/>
                    </a:lnTo>
                    <a:lnTo>
                      <a:pt x="344" y="80"/>
                    </a:lnTo>
                    <a:lnTo>
                      <a:pt x="345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2"/>
                    </a:lnTo>
                    <a:lnTo>
                      <a:pt x="348" y="84"/>
                    </a:lnTo>
                    <a:lnTo>
                      <a:pt x="348" y="85"/>
                    </a:lnTo>
                    <a:lnTo>
                      <a:pt x="348" y="86"/>
                    </a:lnTo>
                    <a:lnTo>
                      <a:pt x="348" y="87"/>
                    </a:lnTo>
                    <a:lnTo>
                      <a:pt x="349" y="87"/>
                    </a:lnTo>
                    <a:lnTo>
                      <a:pt x="349" y="88"/>
                    </a:lnTo>
                    <a:lnTo>
                      <a:pt x="350" y="88"/>
                    </a:lnTo>
                    <a:lnTo>
                      <a:pt x="350" y="90"/>
                    </a:lnTo>
                    <a:lnTo>
                      <a:pt x="350" y="92"/>
                    </a:lnTo>
                    <a:lnTo>
                      <a:pt x="351" y="93"/>
                    </a:lnTo>
                    <a:lnTo>
                      <a:pt x="351" y="94"/>
                    </a:lnTo>
                    <a:lnTo>
                      <a:pt x="352" y="94"/>
                    </a:lnTo>
                    <a:lnTo>
                      <a:pt x="353" y="94"/>
                    </a:lnTo>
                    <a:lnTo>
                      <a:pt x="352" y="95"/>
                    </a:lnTo>
                    <a:lnTo>
                      <a:pt x="353" y="95"/>
                    </a:lnTo>
                    <a:lnTo>
                      <a:pt x="352" y="96"/>
                    </a:lnTo>
                    <a:lnTo>
                      <a:pt x="352" y="97"/>
                    </a:lnTo>
                    <a:lnTo>
                      <a:pt x="352" y="98"/>
                    </a:lnTo>
                    <a:lnTo>
                      <a:pt x="353" y="98"/>
                    </a:lnTo>
                    <a:lnTo>
                      <a:pt x="353" y="99"/>
                    </a:lnTo>
                    <a:lnTo>
                      <a:pt x="353" y="101"/>
                    </a:lnTo>
                    <a:lnTo>
                      <a:pt x="353" y="102"/>
                    </a:lnTo>
                    <a:lnTo>
                      <a:pt x="354" y="103"/>
                    </a:lnTo>
                    <a:lnTo>
                      <a:pt x="354" y="104"/>
                    </a:lnTo>
                    <a:lnTo>
                      <a:pt x="355" y="105"/>
                    </a:lnTo>
                    <a:lnTo>
                      <a:pt x="355" y="106"/>
                    </a:lnTo>
                    <a:lnTo>
                      <a:pt x="355" y="107"/>
                    </a:lnTo>
                    <a:lnTo>
                      <a:pt x="355" y="109"/>
                    </a:lnTo>
                    <a:lnTo>
                      <a:pt x="355" y="110"/>
                    </a:lnTo>
                    <a:lnTo>
                      <a:pt x="356" y="111"/>
                    </a:lnTo>
                    <a:lnTo>
                      <a:pt x="356" y="112"/>
                    </a:lnTo>
                    <a:lnTo>
                      <a:pt x="356" y="113"/>
                    </a:lnTo>
                    <a:lnTo>
                      <a:pt x="356" y="114"/>
                    </a:lnTo>
                    <a:lnTo>
                      <a:pt x="355" y="115"/>
                    </a:lnTo>
                    <a:lnTo>
                      <a:pt x="356" y="115"/>
                    </a:lnTo>
                    <a:lnTo>
                      <a:pt x="356" y="116"/>
                    </a:lnTo>
                    <a:lnTo>
                      <a:pt x="357" y="117"/>
                    </a:lnTo>
                    <a:lnTo>
                      <a:pt x="357" y="118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7" y="121"/>
                    </a:lnTo>
                    <a:lnTo>
                      <a:pt x="356" y="123"/>
                    </a:lnTo>
                    <a:lnTo>
                      <a:pt x="357" y="124"/>
                    </a:lnTo>
                    <a:lnTo>
                      <a:pt x="356" y="124"/>
                    </a:lnTo>
                    <a:lnTo>
                      <a:pt x="357" y="125"/>
                    </a:lnTo>
                    <a:lnTo>
                      <a:pt x="357" y="126"/>
                    </a:lnTo>
                    <a:lnTo>
                      <a:pt x="357" y="127"/>
                    </a:lnTo>
                    <a:lnTo>
                      <a:pt x="358" y="127"/>
                    </a:lnTo>
                    <a:lnTo>
                      <a:pt x="358" y="128"/>
                    </a:lnTo>
                    <a:lnTo>
                      <a:pt x="358" y="129"/>
                    </a:lnTo>
                    <a:lnTo>
                      <a:pt x="358" y="130"/>
                    </a:lnTo>
                    <a:lnTo>
                      <a:pt x="358" y="133"/>
                    </a:lnTo>
                    <a:lnTo>
                      <a:pt x="358" y="135"/>
                    </a:lnTo>
                    <a:lnTo>
                      <a:pt x="358" y="137"/>
                    </a:lnTo>
                    <a:lnTo>
                      <a:pt x="358" y="138"/>
                    </a:lnTo>
                    <a:lnTo>
                      <a:pt x="359" y="138"/>
                    </a:lnTo>
                    <a:lnTo>
                      <a:pt x="360" y="138"/>
                    </a:lnTo>
                    <a:lnTo>
                      <a:pt x="361" y="139"/>
                    </a:lnTo>
                    <a:lnTo>
                      <a:pt x="360" y="139"/>
                    </a:lnTo>
                    <a:lnTo>
                      <a:pt x="360" y="141"/>
                    </a:lnTo>
                    <a:lnTo>
                      <a:pt x="360" y="143"/>
                    </a:lnTo>
                    <a:lnTo>
                      <a:pt x="360" y="145"/>
                    </a:lnTo>
                    <a:lnTo>
                      <a:pt x="360" y="147"/>
                    </a:lnTo>
                    <a:lnTo>
                      <a:pt x="361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3" y="148"/>
                    </a:lnTo>
                    <a:lnTo>
                      <a:pt x="363" y="149"/>
                    </a:lnTo>
                    <a:lnTo>
                      <a:pt x="363" y="150"/>
                    </a:lnTo>
                    <a:lnTo>
                      <a:pt x="364" y="150"/>
                    </a:lnTo>
                    <a:lnTo>
                      <a:pt x="364" y="151"/>
                    </a:lnTo>
                    <a:lnTo>
                      <a:pt x="364" y="152"/>
                    </a:lnTo>
                    <a:lnTo>
                      <a:pt x="364" y="153"/>
                    </a:lnTo>
                    <a:lnTo>
                      <a:pt x="364" y="155"/>
                    </a:lnTo>
                    <a:lnTo>
                      <a:pt x="364" y="157"/>
                    </a:lnTo>
                    <a:lnTo>
                      <a:pt x="364" y="158"/>
                    </a:lnTo>
                    <a:lnTo>
                      <a:pt x="365" y="158"/>
                    </a:lnTo>
                    <a:lnTo>
                      <a:pt x="365" y="159"/>
                    </a:lnTo>
                    <a:lnTo>
                      <a:pt x="364" y="159"/>
                    </a:lnTo>
                    <a:lnTo>
                      <a:pt x="364" y="160"/>
                    </a:lnTo>
                    <a:lnTo>
                      <a:pt x="364" y="161"/>
                    </a:lnTo>
                    <a:lnTo>
                      <a:pt x="364" y="164"/>
                    </a:lnTo>
                    <a:lnTo>
                      <a:pt x="364" y="165"/>
                    </a:lnTo>
                    <a:lnTo>
                      <a:pt x="364" y="168"/>
                    </a:lnTo>
                    <a:lnTo>
                      <a:pt x="364" y="170"/>
                    </a:lnTo>
                    <a:lnTo>
                      <a:pt x="364" y="171"/>
                    </a:lnTo>
                    <a:lnTo>
                      <a:pt x="365" y="171"/>
                    </a:lnTo>
                    <a:lnTo>
                      <a:pt x="365" y="172"/>
                    </a:lnTo>
                    <a:lnTo>
                      <a:pt x="365" y="174"/>
                    </a:lnTo>
                    <a:lnTo>
                      <a:pt x="366" y="175"/>
                    </a:lnTo>
                    <a:lnTo>
                      <a:pt x="366" y="176"/>
                    </a:lnTo>
                    <a:lnTo>
                      <a:pt x="367" y="176"/>
                    </a:lnTo>
                    <a:lnTo>
                      <a:pt x="367" y="177"/>
                    </a:lnTo>
                    <a:lnTo>
                      <a:pt x="368" y="177"/>
                    </a:lnTo>
                    <a:lnTo>
                      <a:pt x="369" y="177"/>
                    </a:lnTo>
                    <a:lnTo>
                      <a:pt x="370" y="177"/>
                    </a:lnTo>
                    <a:lnTo>
                      <a:pt x="370" y="178"/>
                    </a:lnTo>
                    <a:lnTo>
                      <a:pt x="370" y="179"/>
                    </a:lnTo>
                    <a:lnTo>
                      <a:pt x="370" y="180"/>
                    </a:lnTo>
                    <a:lnTo>
                      <a:pt x="370" y="181"/>
                    </a:lnTo>
                    <a:lnTo>
                      <a:pt x="370" y="182"/>
                    </a:lnTo>
                    <a:lnTo>
                      <a:pt x="370" y="183"/>
                    </a:lnTo>
                    <a:lnTo>
                      <a:pt x="370" y="184"/>
                    </a:lnTo>
                    <a:lnTo>
                      <a:pt x="370" y="185"/>
                    </a:lnTo>
                    <a:lnTo>
                      <a:pt x="369" y="186"/>
                    </a:lnTo>
                    <a:lnTo>
                      <a:pt x="369" y="188"/>
                    </a:lnTo>
                    <a:lnTo>
                      <a:pt x="370" y="190"/>
                    </a:lnTo>
                    <a:lnTo>
                      <a:pt x="371" y="192"/>
                    </a:lnTo>
                    <a:lnTo>
                      <a:pt x="372" y="193"/>
                    </a:lnTo>
                    <a:lnTo>
                      <a:pt x="372" y="192"/>
                    </a:lnTo>
                    <a:lnTo>
                      <a:pt x="373" y="193"/>
                    </a:lnTo>
                    <a:lnTo>
                      <a:pt x="374" y="194"/>
                    </a:lnTo>
                    <a:lnTo>
                      <a:pt x="374" y="195"/>
                    </a:lnTo>
                    <a:lnTo>
                      <a:pt x="374" y="196"/>
                    </a:lnTo>
                    <a:lnTo>
                      <a:pt x="374" y="197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5" y="200"/>
                    </a:lnTo>
                    <a:lnTo>
                      <a:pt x="375" y="201"/>
                    </a:lnTo>
                    <a:lnTo>
                      <a:pt x="375" y="203"/>
                    </a:lnTo>
                    <a:lnTo>
                      <a:pt x="375" y="204"/>
                    </a:lnTo>
                    <a:lnTo>
                      <a:pt x="375" y="205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6"/>
                    </a:lnTo>
                    <a:lnTo>
                      <a:pt x="372" y="207"/>
                    </a:lnTo>
                    <a:lnTo>
                      <a:pt x="372" y="206"/>
                    </a:lnTo>
                    <a:lnTo>
                      <a:pt x="371" y="207"/>
                    </a:lnTo>
                    <a:lnTo>
                      <a:pt x="370" y="207"/>
                    </a:lnTo>
                    <a:lnTo>
                      <a:pt x="370" y="206"/>
                    </a:lnTo>
                    <a:lnTo>
                      <a:pt x="369" y="207"/>
                    </a:lnTo>
                    <a:lnTo>
                      <a:pt x="368" y="207"/>
                    </a:lnTo>
                    <a:lnTo>
                      <a:pt x="368" y="208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09"/>
                    </a:lnTo>
                    <a:lnTo>
                      <a:pt x="365" y="208"/>
                    </a:lnTo>
                    <a:lnTo>
                      <a:pt x="364" y="207"/>
                    </a:lnTo>
                    <a:lnTo>
                      <a:pt x="363" y="206"/>
                    </a:lnTo>
                    <a:lnTo>
                      <a:pt x="362" y="206"/>
                    </a:lnTo>
                    <a:lnTo>
                      <a:pt x="362" y="205"/>
                    </a:lnTo>
                    <a:lnTo>
                      <a:pt x="361" y="205"/>
                    </a:lnTo>
                    <a:lnTo>
                      <a:pt x="361" y="206"/>
                    </a:lnTo>
                    <a:lnTo>
                      <a:pt x="360" y="206"/>
                    </a:lnTo>
                    <a:lnTo>
                      <a:pt x="359" y="207"/>
                    </a:lnTo>
                    <a:lnTo>
                      <a:pt x="359" y="208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7" y="209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4" y="210"/>
                    </a:lnTo>
                    <a:lnTo>
                      <a:pt x="353" y="210"/>
                    </a:lnTo>
                    <a:lnTo>
                      <a:pt x="352" y="210"/>
                    </a:lnTo>
                    <a:lnTo>
                      <a:pt x="352" y="209"/>
                    </a:lnTo>
                    <a:lnTo>
                      <a:pt x="351" y="209"/>
                    </a:lnTo>
                    <a:lnTo>
                      <a:pt x="350" y="208"/>
                    </a:lnTo>
                    <a:lnTo>
                      <a:pt x="350" y="207"/>
                    </a:lnTo>
                    <a:lnTo>
                      <a:pt x="349" y="207"/>
                    </a:lnTo>
                    <a:lnTo>
                      <a:pt x="349" y="206"/>
                    </a:lnTo>
                    <a:lnTo>
                      <a:pt x="349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7" y="207"/>
                    </a:lnTo>
                    <a:lnTo>
                      <a:pt x="345" y="207"/>
                    </a:lnTo>
                    <a:lnTo>
                      <a:pt x="343" y="208"/>
                    </a:lnTo>
                    <a:lnTo>
                      <a:pt x="337" y="207"/>
                    </a:lnTo>
                    <a:lnTo>
                      <a:pt x="336" y="206"/>
                    </a:lnTo>
                    <a:lnTo>
                      <a:pt x="335" y="205"/>
                    </a:lnTo>
                    <a:lnTo>
                      <a:pt x="334" y="205"/>
                    </a:lnTo>
                    <a:lnTo>
                      <a:pt x="333" y="205"/>
                    </a:lnTo>
                    <a:lnTo>
                      <a:pt x="332" y="205"/>
                    </a:lnTo>
                    <a:lnTo>
                      <a:pt x="332" y="204"/>
                    </a:lnTo>
                    <a:lnTo>
                      <a:pt x="332" y="203"/>
                    </a:lnTo>
                    <a:lnTo>
                      <a:pt x="331" y="202"/>
                    </a:lnTo>
                    <a:lnTo>
                      <a:pt x="331" y="201"/>
                    </a:lnTo>
                    <a:lnTo>
                      <a:pt x="330" y="200"/>
                    </a:lnTo>
                    <a:lnTo>
                      <a:pt x="329" y="200"/>
                    </a:lnTo>
                    <a:lnTo>
                      <a:pt x="328" y="200"/>
                    </a:lnTo>
                    <a:lnTo>
                      <a:pt x="326" y="200"/>
                    </a:lnTo>
                    <a:lnTo>
                      <a:pt x="326" y="199"/>
                    </a:lnTo>
                    <a:lnTo>
                      <a:pt x="326" y="198"/>
                    </a:lnTo>
                    <a:lnTo>
                      <a:pt x="326" y="199"/>
                    </a:lnTo>
                    <a:lnTo>
                      <a:pt x="325" y="199"/>
                    </a:lnTo>
                    <a:lnTo>
                      <a:pt x="325" y="198"/>
                    </a:lnTo>
                    <a:lnTo>
                      <a:pt x="324" y="198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9"/>
                    </a:lnTo>
                    <a:lnTo>
                      <a:pt x="322" y="198"/>
                    </a:lnTo>
                    <a:lnTo>
                      <a:pt x="321" y="198"/>
                    </a:lnTo>
                    <a:lnTo>
                      <a:pt x="320" y="198"/>
                    </a:lnTo>
                    <a:lnTo>
                      <a:pt x="319" y="198"/>
                    </a:lnTo>
                    <a:lnTo>
                      <a:pt x="319" y="197"/>
                    </a:lnTo>
                    <a:lnTo>
                      <a:pt x="318" y="198"/>
                    </a:lnTo>
                    <a:lnTo>
                      <a:pt x="317" y="197"/>
                    </a:lnTo>
                    <a:lnTo>
                      <a:pt x="316" y="198"/>
                    </a:lnTo>
                    <a:lnTo>
                      <a:pt x="316" y="197"/>
                    </a:lnTo>
                    <a:lnTo>
                      <a:pt x="316" y="198"/>
                    </a:lnTo>
                    <a:lnTo>
                      <a:pt x="315" y="197"/>
                    </a:lnTo>
                    <a:lnTo>
                      <a:pt x="315" y="198"/>
                    </a:lnTo>
                    <a:lnTo>
                      <a:pt x="314" y="198"/>
                    </a:lnTo>
                    <a:lnTo>
                      <a:pt x="313" y="198"/>
                    </a:lnTo>
                    <a:lnTo>
                      <a:pt x="312" y="198"/>
                    </a:lnTo>
                    <a:lnTo>
                      <a:pt x="312" y="197"/>
                    </a:lnTo>
                    <a:lnTo>
                      <a:pt x="311" y="197"/>
                    </a:lnTo>
                    <a:lnTo>
                      <a:pt x="310" y="196"/>
                    </a:lnTo>
                    <a:lnTo>
                      <a:pt x="310" y="195"/>
                    </a:lnTo>
                    <a:lnTo>
                      <a:pt x="310" y="194"/>
                    </a:lnTo>
                    <a:lnTo>
                      <a:pt x="309" y="194"/>
                    </a:lnTo>
                    <a:lnTo>
                      <a:pt x="308" y="194"/>
                    </a:lnTo>
                    <a:lnTo>
                      <a:pt x="307" y="194"/>
                    </a:lnTo>
                    <a:lnTo>
                      <a:pt x="307" y="193"/>
                    </a:lnTo>
                    <a:lnTo>
                      <a:pt x="306" y="193"/>
                    </a:lnTo>
                    <a:lnTo>
                      <a:pt x="305" y="193"/>
                    </a:lnTo>
                    <a:lnTo>
                      <a:pt x="304" y="192"/>
                    </a:lnTo>
                    <a:lnTo>
                      <a:pt x="303" y="192"/>
                    </a:lnTo>
                    <a:lnTo>
                      <a:pt x="302" y="193"/>
                    </a:lnTo>
                    <a:lnTo>
                      <a:pt x="302" y="192"/>
                    </a:lnTo>
                    <a:lnTo>
                      <a:pt x="301" y="192"/>
                    </a:lnTo>
                    <a:lnTo>
                      <a:pt x="300" y="193"/>
                    </a:lnTo>
                    <a:lnTo>
                      <a:pt x="299" y="194"/>
                    </a:lnTo>
                    <a:lnTo>
                      <a:pt x="298" y="194"/>
                    </a:lnTo>
                    <a:lnTo>
                      <a:pt x="297" y="194"/>
                    </a:lnTo>
                    <a:lnTo>
                      <a:pt x="296" y="194"/>
                    </a:lnTo>
                    <a:lnTo>
                      <a:pt x="295" y="194"/>
                    </a:lnTo>
                    <a:lnTo>
                      <a:pt x="294" y="194"/>
                    </a:lnTo>
                    <a:lnTo>
                      <a:pt x="293" y="194"/>
                    </a:lnTo>
                    <a:lnTo>
                      <a:pt x="292" y="194"/>
                    </a:lnTo>
                    <a:lnTo>
                      <a:pt x="286" y="194"/>
                    </a:lnTo>
                    <a:lnTo>
                      <a:pt x="284" y="194"/>
                    </a:lnTo>
                    <a:lnTo>
                      <a:pt x="280" y="193"/>
                    </a:lnTo>
                    <a:lnTo>
                      <a:pt x="279" y="193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2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69" y="192"/>
                    </a:lnTo>
                    <a:lnTo>
                      <a:pt x="268" y="192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89"/>
                    </a:lnTo>
                    <a:lnTo>
                      <a:pt x="267" y="188"/>
                    </a:lnTo>
                    <a:lnTo>
                      <a:pt x="266" y="188"/>
                    </a:lnTo>
                    <a:lnTo>
                      <a:pt x="265" y="188"/>
                    </a:lnTo>
                    <a:lnTo>
                      <a:pt x="265" y="187"/>
                    </a:lnTo>
                    <a:lnTo>
                      <a:pt x="264" y="187"/>
                    </a:lnTo>
                    <a:lnTo>
                      <a:pt x="264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2" y="187"/>
                    </a:lnTo>
                    <a:lnTo>
                      <a:pt x="262" y="188"/>
                    </a:lnTo>
                    <a:lnTo>
                      <a:pt x="261" y="188"/>
                    </a:lnTo>
                    <a:lnTo>
                      <a:pt x="261" y="187"/>
                    </a:lnTo>
                    <a:lnTo>
                      <a:pt x="260" y="186"/>
                    </a:lnTo>
                    <a:lnTo>
                      <a:pt x="261" y="186"/>
                    </a:lnTo>
                    <a:lnTo>
                      <a:pt x="261" y="185"/>
                    </a:lnTo>
                    <a:lnTo>
                      <a:pt x="261" y="184"/>
                    </a:lnTo>
                    <a:lnTo>
                      <a:pt x="260" y="184"/>
                    </a:lnTo>
                    <a:lnTo>
                      <a:pt x="259" y="184"/>
                    </a:lnTo>
                    <a:lnTo>
                      <a:pt x="259" y="185"/>
                    </a:lnTo>
                    <a:lnTo>
                      <a:pt x="258" y="186"/>
                    </a:lnTo>
                    <a:lnTo>
                      <a:pt x="257" y="185"/>
                    </a:lnTo>
                    <a:lnTo>
                      <a:pt x="254" y="184"/>
                    </a:lnTo>
                    <a:lnTo>
                      <a:pt x="253" y="184"/>
                    </a:lnTo>
                    <a:lnTo>
                      <a:pt x="251" y="184"/>
                    </a:lnTo>
                    <a:lnTo>
                      <a:pt x="245" y="183"/>
                    </a:lnTo>
                    <a:lnTo>
                      <a:pt x="242" y="183"/>
                    </a:lnTo>
                    <a:lnTo>
                      <a:pt x="242" y="181"/>
                    </a:lnTo>
                    <a:lnTo>
                      <a:pt x="241" y="180"/>
                    </a:lnTo>
                    <a:lnTo>
                      <a:pt x="241" y="179"/>
                    </a:lnTo>
                    <a:lnTo>
                      <a:pt x="240" y="179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8" y="178"/>
                    </a:lnTo>
                    <a:lnTo>
                      <a:pt x="238" y="177"/>
                    </a:lnTo>
                    <a:lnTo>
                      <a:pt x="238" y="176"/>
                    </a:lnTo>
                    <a:lnTo>
                      <a:pt x="240" y="174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1" y="171"/>
                    </a:lnTo>
                    <a:lnTo>
                      <a:pt x="241" y="170"/>
                    </a:lnTo>
                    <a:lnTo>
                      <a:pt x="240" y="169"/>
                    </a:lnTo>
                    <a:lnTo>
                      <a:pt x="239" y="168"/>
                    </a:lnTo>
                    <a:lnTo>
                      <a:pt x="238" y="167"/>
                    </a:lnTo>
                    <a:lnTo>
                      <a:pt x="238" y="166"/>
                    </a:lnTo>
                    <a:lnTo>
                      <a:pt x="237" y="166"/>
                    </a:lnTo>
                    <a:lnTo>
                      <a:pt x="236" y="167"/>
                    </a:lnTo>
                    <a:lnTo>
                      <a:pt x="235" y="167"/>
                    </a:lnTo>
                    <a:lnTo>
                      <a:pt x="235" y="168"/>
                    </a:lnTo>
                    <a:lnTo>
                      <a:pt x="234" y="168"/>
                    </a:lnTo>
                    <a:lnTo>
                      <a:pt x="233" y="168"/>
                    </a:lnTo>
                    <a:lnTo>
                      <a:pt x="233" y="169"/>
                    </a:lnTo>
                    <a:lnTo>
                      <a:pt x="232" y="169"/>
                    </a:lnTo>
                    <a:lnTo>
                      <a:pt x="229" y="166"/>
                    </a:lnTo>
                    <a:lnTo>
                      <a:pt x="224" y="173"/>
                    </a:lnTo>
                    <a:lnTo>
                      <a:pt x="217" y="172"/>
                    </a:lnTo>
                    <a:lnTo>
                      <a:pt x="217" y="173"/>
                    </a:lnTo>
                    <a:lnTo>
                      <a:pt x="217" y="174"/>
                    </a:lnTo>
                    <a:lnTo>
                      <a:pt x="216" y="175"/>
                    </a:lnTo>
                    <a:lnTo>
                      <a:pt x="216" y="176"/>
                    </a:lnTo>
                    <a:lnTo>
                      <a:pt x="216" y="177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4" y="179"/>
                    </a:lnTo>
                    <a:lnTo>
                      <a:pt x="214" y="180"/>
                    </a:lnTo>
                    <a:lnTo>
                      <a:pt x="213" y="181"/>
                    </a:lnTo>
                    <a:lnTo>
                      <a:pt x="213" y="182"/>
                    </a:lnTo>
                    <a:lnTo>
                      <a:pt x="213" y="183"/>
                    </a:lnTo>
                    <a:lnTo>
                      <a:pt x="213" y="184"/>
                    </a:lnTo>
                    <a:lnTo>
                      <a:pt x="213" y="185"/>
                    </a:lnTo>
                    <a:lnTo>
                      <a:pt x="213" y="186"/>
                    </a:lnTo>
                    <a:lnTo>
                      <a:pt x="212" y="186"/>
                    </a:lnTo>
                    <a:lnTo>
                      <a:pt x="212" y="187"/>
                    </a:lnTo>
                    <a:lnTo>
                      <a:pt x="213" y="187"/>
                    </a:lnTo>
                    <a:lnTo>
                      <a:pt x="214" y="187"/>
                    </a:lnTo>
                    <a:lnTo>
                      <a:pt x="215" y="188"/>
                    </a:lnTo>
                    <a:lnTo>
                      <a:pt x="216" y="189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19" y="192"/>
                    </a:lnTo>
                    <a:lnTo>
                      <a:pt x="220" y="192"/>
                    </a:lnTo>
                    <a:lnTo>
                      <a:pt x="220" y="193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2" y="195"/>
                    </a:lnTo>
                    <a:lnTo>
                      <a:pt x="222" y="196"/>
                    </a:lnTo>
                    <a:lnTo>
                      <a:pt x="222" y="197"/>
                    </a:lnTo>
                    <a:lnTo>
                      <a:pt x="222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2" y="201"/>
                    </a:lnTo>
                    <a:lnTo>
                      <a:pt x="222" y="202"/>
                    </a:lnTo>
                    <a:lnTo>
                      <a:pt x="221" y="201"/>
                    </a:lnTo>
                    <a:lnTo>
                      <a:pt x="220" y="201"/>
                    </a:lnTo>
                    <a:lnTo>
                      <a:pt x="219" y="202"/>
                    </a:lnTo>
                    <a:lnTo>
                      <a:pt x="219" y="201"/>
                    </a:lnTo>
                    <a:lnTo>
                      <a:pt x="218" y="201"/>
                    </a:lnTo>
                    <a:lnTo>
                      <a:pt x="218" y="200"/>
                    </a:lnTo>
                    <a:lnTo>
                      <a:pt x="218" y="199"/>
                    </a:lnTo>
                    <a:lnTo>
                      <a:pt x="217" y="199"/>
                    </a:lnTo>
                    <a:lnTo>
                      <a:pt x="216" y="199"/>
                    </a:lnTo>
                    <a:lnTo>
                      <a:pt x="216" y="198"/>
                    </a:lnTo>
                    <a:lnTo>
                      <a:pt x="215" y="198"/>
                    </a:lnTo>
                    <a:lnTo>
                      <a:pt x="214" y="197"/>
                    </a:lnTo>
                    <a:lnTo>
                      <a:pt x="213" y="197"/>
                    </a:lnTo>
                    <a:lnTo>
                      <a:pt x="213" y="198"/>
                    </a:lnTo>
                    <a:lnTo>
                      <a:pt x="213" y="199"/>
                    </a:lnTo>
                    <a:lnTo>
                      <a:pt x="212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10" y="206"/>
                    </a:lnTo>
                    <a:lnTo>
                      <a:pt x="211" y="206"/>
                    </a:lnTo>
                    <a:lnTo>
                      <a:pt x="210" y="207"/>
                    </a:lnTo>
                    <a:lnTo>
                      <a:pt x="209" y="208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09" y="211"/>
                    </a:lnTo>
                    <a:lnTo>
                      <a:pt x="210" y="212"/>
                    </a:lnTo>
                    <a:lnTo>
                      <a:pt x="211" y="212"/>
                    </a:lnTo>
                    <a:lnTo>
                      <a:pt x="212" y="212"/>
                    </a:lnTo>
                    <a:lnTo>
                      <a:pt x="212" y="213"/>
                    </a:lnTo>
                    <a:lnTo>
                      <a:pt x="213" y="213"/>
                    </a:lnTo>
                    <a:lnTo>
                      <a:pt x="214" y="214"/>
                    </a:lnTo>
                    <a:lnTo>
                      <a:pt x="214" y="215"/>
                    </a:lnTo>
                    <a:lnTo>
                      <a:pt x="213" y="216"/>
                    </a:lnTo>
                    <a:lnTo>
                      <a:pt x="214" y="216"/>
                    </a:lnTo>
                    <a:lnTo>
                      <a:pt x="214" y="217"/>
                    </a:lnTo>
                    <a:lnTo>
                      <a:pt x="214" y="218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20"/>
                    </a:lnTo>
                    <a:lnTo>
                      <a:pt x="212" y="221"/>
                    </a:lnTo>
                    <a:lnTo>
                      <a:pt x="211" y="221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9" y="223"/>
                    </a:lnTo>
                    <a:lnTo>
                      <a:pt x="208" y="224"/>
                    </a:lnTo>
                    <a:lnTo>
                      <a:pt x="209" y="224"/>
                    </a:lnTo>
                    <a:lnTo>
                      <a:pt x="210" y="225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7" y="228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4" y="232"/>
                    </a:lnTo>
                    <a:lnTo>
                      <a:pt x="202" y="233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200" y="232"/>
                    </a:lnTo>
                    <a:lnTo>
                      <a:pt x="199" y="232"/>
                    </a:lnTo>
                    <a:lnTo>
                      <a:pt x="198" y="231"/>
                    </a:lnTo>
                    <a:lnTo>
                      <a:pt x="197" y="231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5" y="230"/>
                    </a:lnTo>
                    <a:lnTo>
                      <a:pt x="194" y="230"/>
                    </a:lnTo>
                    <a:lnTo>
                      <a:pt x="193" y="230"/>
                    </a:lnTo>
                    <a:lnTo>
                      <a:pt x="192" y="231"/>
                    </a:lnTo>
                    <a:lnTo>
                      <a:pt x="193" y="232"/>
                    </a:lnTo>
                    <a:lnTo>
                      <a:pt x="193" y="234"/>
                    </a:lnTo>
                    <a:lnTo>
                      <a:pt x="193" y="235"/>
                    </a:lnTo>
                    <a:lnTo>
                      <a:pt x="192" y="235"/>
                    </a:lnTo>
                    <a:lnTo>
                      <a:pt x="191" y="235"/>
                    </a:lnTo>
                    <a:lnTo>
                      <a:pt x="191" y="234"/>
                    </a:lnTo>
                    <a:lnTo>
                      <a:pt x="190" y="236"/>
                    </a:lnTo>
                    <a:lnTo>
                      <a:pt x="190" y="235"/>
                    </a:lnTo>
                    <a:lnTo>
                      <a:pt x="189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7" y="234"/>
                    </a:lnTo>
                    <a:lnTo>
                      <a:pt x="186" y="233"/>
                    </a:lnTo>
                    <a:lnTo>
                      <a:pt x="185" y="232"/>
                    </a:lnTo>
                    <a:lnTo>
                      <a:pt x="186" y="231"/>
                    </a:lnTo>
                    <a:lnTo>
                      <a:pt x="185" y="231"/>
                    </a:lnTo>
                    <a:lnTo>
                      <a:pt x="185" y="230"/>
                    </a:lnTo>
                    <a:lnTo>
                      <a:pt x="185" y="229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6" y="224"/>
                    </a:lnTo>
                    <a:lnTo>
                      <a:pt x="188" y="222"/>
                    </a:lnTo>
                    <a:lnTo>
                      <a:pt x="189" y="221"/>
                    </a:lnTo>
                    <a:lnTo>
                      <a:pt x="190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7"/>
                    </a:lnTo>
                    <a:lnTo>
                      <a:pt x="189" y="217"/>
                    </a:lnTo>
                    <a:lnTo>
                      <a:pt x="188" y="217"/>
                    </a:lnTo>
                    <a:lnTo>
                      <a:pt x="188" y="218"/>
                    </a:lnTo>
                    <a:lnTo>
                      <a:pt x="187" y="218"/>
                    </a:lnTo>
                    <a:lnTo>
                      <a:pt x="187" y="217"/>
                    </a:lnTo>
                    <a:lnTo>
                      <a:pt x="186" y="217"/>
                    </a:lnTo>
                    <a:lnTo>
                      <a:pt x="186" y="216"/>
                    </a:lnTo>
                    <a:lnTo>
                      <a:pt x="185" y="216"/>
                    </a:lnTo>
                    <a:lnTo>
                      <a:pt x="185" y="214"/>
                    </a:lnTo>
                    <a:lnTo>
                      <a:pt x="186" y="213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3" y="211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1" y="210"/>
                    </a:lnTo>
                    <a:lnTo>
                      <a:pt x="181" y="209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79" y="207"/>
                    </a:lnTo>
                    <a:lnTo>
                      <a:pt x="176" y="208"/>
                    </a:lnTo>
                    <a:lnTo>
                      <a:pt x="171" y="209"/>
                    </a:lnTo>
                    <a:lnTo>
                      <a:pt x="166" y="212"/>
                    </a:lnTo>
                    <a:lnTo>
                      <a:pt x="164" y="203"/>
                    </a:lnTo>
                    <a:lnTo>
                      <a:pt x="162" y="203"/>
                    </a:lnTo>
                    <a:lnTo>
                      <a:pt x="158" y="205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5" y="211"/>
                    </a:lnTo>
                    <a:lnTo>
                      <a:pt x="154" y="212"/>
                    </a:lnTo>
                    <a:lnTo>
                      <a:pt x="153" y="212"/>
                    </a:lnTo>
                    <a:lnTo>
                      <a:pt x="152" y="213"/>
                    </a:lnTo>
                    <a:lnTo>
                      <a:pt x="151" y="213"/>
                    </a:lnTo>
                    <a:lnTo>
                      <a:pt x="150" y="212"/>
                    </a:lnTo>
                    <a:lnTo>
                      <a:pt x="149" y="211"/>
                    </a:lnTo>
                    <a:lnTo>
                      <a:pt x="148" y="210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6" y="211"/>
                    </a:lnTo>
                    <a:lnTo>
                      <a:pt x="145" y="211"/>
                    </a:lnTo>
                    <a:lnTo>
                      <a:pt x="144" y="211"/>
                    </a:lnTo>
                    <a:lnTo>
                      <a:pt x="143" y="212"/>
                    </a:lnTo>
                    <a:lnTo>
                      <a:pt x="143" y="213"/>
                    </a:lnTo>
                    <a:lnTo>
                      <a:pt x="142" y="213"/>
                    </a:lnTo>
                    <a:lnTo>
                      <a:pt x="141" y="214"/>
                    </a:lnTo>
                    <a:lnTo>
                      <a:pt x="140" y="214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3"/>
                    </a:lnTo>
                    <a:lnTo>
                      <a:pt x="137" y="213"/>
                    </a:lnTo>
                    <a:lnTo>
                      <a:pt x="136" y="212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4" y="207"/>
                    </a:lnTo>
                    <a:lnTo>
                      <a:pt x="134" y="206"/>
                    </a:lnTo>
                    <a:lnTo>
                      <a:pt x="134" y="205"/>
                    </a:lnTo>
                    <a:lnTo>
                      <a:pt x="134" y="204"/>
                    </a:lnTo>
                    <a:lnTo>
                      <a:pt x="135" y="203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0" y="198"/>
                    </a:lnTo>
                    <a:lnTo>
                      <a:pt x="131" y="198"/>
                    </a:lnTo>
                    <a:lnTo>
                      <a:pt x="130" y="198"/>
                    </a:lnTo>
                    <a:lnTo>
                      <a:pt x="127" y="198"/>
                    </a:lnTo>
                    <a:lnTo>
                      <a:pt x="126" y="198"/>
                    </a:lnTo>
                    <a:lnTo>
                      <a:pt x="125" y="198"/>
                    </a:lnTo>
                    <a:lnTo>
                      <a:pt x="125" y="197"/>
                    </a:lnTo>
                    <a:lnTo>
                      <a:pt x="124" y="197"/>
                    </a:lnTo>
                    <a:lnTo>
                      <a:pt x="123" y="196"/>
                    </a:lnTo>
                    <a:lnTo>
                      <a:pt x="122" y="196"/>
                    </a:lnTo>
                    <a:lnTo>
                      <a:pt x="121" y="196"/>
                    </a:lnTo>
                    <a:lnTo>
                      <a:pt x="120" y="196"/>
                    </a:lnTo>
                    <a:lnTo>
                      <a:pt x="119" y="196"/>
                    </a:lnTo>
                    <a:lnTo>
                      <a:pt x="116" y="196"/>
                    </a:lnTo>
                    <a:lnTo>
                      <a:pt x="114" y="196"/>
                    </a:lnTo>
                    <a:lnTo>
                      <a:pt x="113" y="196"/>
                    </a:lnTo>
                    <a:lnTo>
                      <a:pt x="113" y="195"/>
                    </a:lnTo>
                    <a:lnTo>
                      <a:pt x="114" y="194"/>
                    </a:lnTo>
                    <a:lnTo>
                      <a:pt x="113" y="193"/>
                    </a:lnTo>
                    <a:lnTo>
                      <a:pt x="114" y="193"/>
                    </a:lnTo>
                    <a:lnTo>
                      <a:pt x="114" y="192"/>
                    </a:lnTo>
                    <a:lnTo>
                      <a:pt x="114" y="191"/>
                    </a:lnTo>
                    <a:lnTo>
                      <a:pt x="113" y="190"/>
                    </a:lnTo>
                    <a:lnTo>
                      <a:pt x="114" y="187"/>
                    </a:lnTo>
                    <a:lnTo>
                      <a:pt x="113" y="186"/>
                    </a:lnTo>
                    <a:lnTo>
                      <a:pt x="114" y="186"/>
                    </a:lnTo>
                    <a:lnTo>
                      <a:pt x="114" y="185"/>
                    </a:lnTo>
                    <a:lnTo>
                      <a:pt x="114" y="184"/>
                    </a:lnTo>
                    <a:lnTo>
                      <a:pt x="114" y="182"/>
                    </a:lnTo>
                    <a:lnTo>
                      <a:pt x="114" y="181"/>
                    </a:lnTo>
                    <a:lnTo>
                      <a:pt x="113" y="180"/>
                    </a:lnTo>
                    <a:lnTo>
                      <a:pt x="114" y="180"/>
                    </a:lnTo>
                    <a:lnTo>
                      <a:pt x="114" y="179"/>
                    </a:lnTo>
                    <a:lnTo>
                      <a:pt x="115" y="179"/>
                    </a:lnTo>
                    <a:lnTo>
                      <a:pt x="116" y="179"/>
                    </a:lnTo>
                    <a:lnTo>
                      <a:pt x="118" y="180"/>
                    </a:lnTo>
                    <a:lnTo>
                      <a:pt x="119" y="180"/>
                    </a:lnTo>
                    <a:lnTo>
                      <a:pt x="120" y="180"/>
                    </a:lnTo>
                    <a:lnTo>
                      <a:pt x="120" y="181"/>
                    </a:lnTo>
                    <a:lnTo>
                      <a:pt x="121" y="181"/>
                    </a:lnTo>
                    <a:lnTo>
                      <a:pt x="121" y="180"/>
                    </a:lnTo>
                    <a:lnTo>
                      <a:pt x="122" y="180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78"/>
                    </a:lnTo>
                    <a:lnTo>
                      <a:pt x="123" y="177"/>
                    </a:lnTo>
                    <a:lnTo>
                      <a:pt x="123" y="176"/>
                    </a:lnTo>
                    <a:lnTo>
                      <a:pt x="124" y="176"/>
                    </a:lnTo>
                    <a:lnTo>
                      <a:pt x="123" y="176"/>
                    </a:lnTo>
                    <a:lnTo>
                      <a:pt x="123" y="175"/>
                    </a:lnTo>
                    <a:lnTo>
                      <a:pt x="124" y="173"/>
                    </a:lnTo>
                    <a:lnTo>
                      <a:pt x="124" y="172"/>
                    </a:lnTo>
                    <a:lnTo>
                      <a:pt x="123" y="172"/>
                    </a:lnTo>
                    <a:lnTo>
                      <a:pt x="123" y="170"/>
                    </a:lnTo>
                    <a:lnTo>
                      <a:pt x="123" y="169"/>
                    </a:lnTo>
                    <a:lnTo>
                      <a:pt x="123" y="168"/>
                    </a:lnTo>
                    <a:lnTo>
                      <a:pt x="123" y="167"/>
                    </a:lnTo>
                    <a:lnTo>
                      <a:pt x="123" y="166"/>
                    </a:lnTo>
                    <a:lnTo>
                      <a:pt x="122" y="166"/>
                    </a:lnTo>
                    <a:lnTo>
                      <a:pt x="123" y="166"/>
                    </a:lnTo>
                    <a:lnTo>
                      <a:pt x="128" y="158"/>
                    </a:lnTo>
                    <a:lnTo>
                      <a:pt x="131" y="157"/>
                    </a:lnTo>
                    <a:lnTo>
                      <a:pt x="134" y="155"/>
                    </a:lnTo>
                    <a:lnTo>
                      <a:pt x="137" y="152"/>
                    </a:lnTo>
                    <a:lnTo>
                      <a:pt x="137" y="149"/>
                    </a:lnTo>
                    <a:lnTo>
                      <a:pt x="140" y="146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2"/>
                    </a:lnTo>
                    <a:lnTo>
                      <a:pt x="150" y="142"/>
                    </a:lnTo>
                    <a:lnTo>
                      <a:pt x="148" y="136"/>
                    </a:lnTo>
                    <a:lnTo>
                      <a:pt x="150" y="130"/>
                    </a:lnTo>
                    <a:lnTo>
                      <a:pt x="149" y="130"/>
                    </a:lnTo>
                    <a:lnTo>
                      <a:pt x="149" y="131"/>
                    </a:lnTo>
                    <a:lnTo>
                      <a:pt x="148" y="131"/>
                    </a:lnTo>
                    <a:lnTo>
                      <a:pt x="147" y="130"/>
                    </a:lnTo>
                    <a:lnTo>
                      <a:pt x="146" y="129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7"/>
                    </a:lnTo>
                    <a:lnTo>
                      <a:pt x="141" y="127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40" y="129"/>
                    </a:lnTo>
                    <a:lnTo>
                      <a:pt x="139" y="130"/>
                    </a:lnTo>
                    <a:lnTo>
                      <a:pt x="138" y="130"/>
                    </a:lnTo>
                    <a:lnTo>
                      <a:pt x="137" y="130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5" y="130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3" y="131"/>
                    </a:lnTo>
                    <a:lnTo>
                      <a:pt x="132" y="131"/>
                    </a:lnTo>
                    <a:lnTo>
                      <a:pt x="131" y="132"/>
                    </a:lnTo>
                    <a:lnTo>
                      <a:pt x="130" y="132"/>
                    </a:lnTo>
                    <a:lnTo>
                      <a:pt x="129" y="132"/>
                    </a:lnTo>
                    <a:lnTo>
                      <a:pt x="128" y="132"/>
                    </a:lnTo>
                    <a:lnTo>
                      <a:pt x="127" y="132"/>
                    </a:lnTo>
                    <a:lnTo>
                      <a:pt x="126" y="132"/>
                    </a:lnTo>
                    <a:lnTo>
                      <a:pt x="126" y="136"/>
                    </a:lnTo>
                    <a:lnTo>
                      <a:pt x="121" y="136"/>
                    </a:lnTo>
                    <a:lnTo>
                      <a:pt x="117" y="137"/>
                    </a:lnTo>
                    <a:lnTo>
                      <a:pt x="115" y="136"/>
                    </a:lnTo>
                    <a:lnTo>
                      <a:pt x="110" y="137"/>
                    </a:lnTo>
                    <a:lnTo>
                      <a:pt x="110" y="138"/>
                    </a:lnTo>
                    <a:lnTo>
                      <a:pt x="108" y="138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5" y="137"/>
                    </a:lnTo>
                    <a:lnTo>
                      <a:pt x="105" y="138"/>
                    </a:lnTo>
                    <a:lnTo>
                      <a:pt x="104" y="139"/>
                    </a:lnTo>
                    <a:lnTo>
                      <a:pt x="103" y="140"/>
                    </a:lnTo>
                    <a:lnTo>
                      <a:pt x="102" y="140"/>
                    </a:lnTo>
                    <a:lnTo>
                      <a:pt x="101" y="141"/>
                    </a:lnTo>
                    <a:lnTo>
                      <a:pt x="99" y="142"/>
                    </a:lnTo>
                    <a:lnTo>
                      <a:pt x="98" y="142"/>
                    </a:lnTo>
                    <a:lnTo>
                      <a:pt x="97" y="141"/>
                    </a:lnTo>
                    <a:lnTo>
                      <a:pt x="96" y="141"/>
                    </a:lnTo>
                    <a:lnTo>
                      <a:pt x="95" y="141"/>
                    </a:lnTo>
                    <a:lnTo>
                      <a:pt x="94" y="140"/>
                    </a:lnTo>
                    <a:lnTo>
                      <a:pt x="94" y="139"/>
                    </a:lnTo>
                    <a:lnTo>
                      <a:pt x="93" y="139"/>
                    </a:lnTo>
                    <a:lnTo>
                      <a:pt x="92" y="138"/>
                    </a:lnTo>
                    <a:lnTo>
                      <a:pt x="91" y="138"/>
                    </a:lnTo>
                    <a:lnTo>
                      <a:pt x="91" y="139"/>
                    </a:lnTo>
                    <a:lnTo>
                      <a:pt x="89" y="138"/>
                    </a:lnTo>
                    <a:lnTo>
                      <a:pt x="88" y="139"/>
                    </a:lnTo>
                    <a:lnTo>
                      <a:pt x="88" y="140"/>
                    </a:lnTo>
                    <a:lnTo>
                      <a:pt x="88" y="141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6" y="143"/>
                    </a:lnTo>
                    <a:lnTo>
                      <a:pt x="87" y="143"/>
                    </a:lnTo>
                    <a:lnTo>
                      <a:pt x="87" y="144"/>
                    </a:lnTo>
                    <a:lnTo>
                      <a:pt x="86" y="144"/>
                    </a:lnTo>
                    <a:lnTo>
                      <a:pt x="85" y="144"/>
                    </a:lnTo>
                    <a:lnTo>
                      <a:pt x="86" y="145"/>
                    </a:lnTo>
                    <a:lnTo>
                      <a:pt x="86" y="146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87" y="148"/>
                    </a:lnTo>
                    <a:lnTo>
                      <a:pt x="88" y="148"/>
                    </a:lnTo>
                    <a:lnTo>
                      <a:pt x="88" y="147"/>
                    </a:lnTo>
                    <a:lnTo>
                      <a:pt x="88" y="148"/>
                    </a:lnTo>
                    <a:lnTo>
                      <a:pt x="87" y="149"/>
                    </a:lnTo>
                    <a:lnTo>
                      <a:pt x="86" y="149"/>
                    </a:lnTo>
                    <a:lnTo>
                      <a:pt x="86" y="150"/>
                    </a:lnTo>
                    <a:lnTo>
                      <a:pt x="85" y="150"/>
                    </a:lnTo>
                    <a:lnTo>
                      <a:pt x="85" y="151"/>
                    </a:lnTo>
                    <a:lnTo>
                      <a:pt x="84" y="151"/>
                    </a:lnTo>
                    <a:lnTo>
                      <a:pt x="84" y="150"/>
                    </a:lnTo>
                    <a:lnTo>
                      <a:pt x="83" y="150"/>
                    </a:lnTo>
                    <a:lnTo>
                      <a:pt x="83" y="149"/>
                    </a:lnTo>
                    <a:lnTo>
                      <a:pt x="82" y="149"/>
                    </a:lnTo>
                    <a:lnTo>
                      <a:pt x="81" y="149"/>
                    </a:lnTo>
                    <a:lnTo>
                      <a:pt x="80" y="149"/>
                    </a:lnTo>
                    <a:lnTo>
                      <a:pt x="81" y="150"/>
                    </a:lnTo>
                    <a:lnTo>
                      <a:pt x="80" y="150"/>
                    </a:lnTo>
                    <a:lnTo>
                      <a:pt x="79" y="151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8" y="152"/>
                    </a:lnTo>
                    <a:lnTo>
                      <a:pt x="77" y="153"/>
                    </a:lnTo>
                    <a:lnTo>
                      <a:pt x="77" y="154"/>
                    </a:lnTo>
                    <a:lnTo>
                      <a:pt x="78" y="154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7"/>
                    </a:lnTo>
                    <a:lnTo>
                      <a:pt x="74" y="157"/>
                    </a:lnTo>
                    <a:lnTo>
                      <a:pt x="74" y="158"/>
                    </a:lnTo>
                    <a:lnTo>
                      <a:pt x="73" y="159"/>
                    </a:lnTo>
                    <a:lnTo>
                      <a:pt x="72" y="159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9" y="159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4" y="159"/>
                    </a:lnTo>
                    <a:lnTo>
                      <a:pt x="64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2" y="162"/>
                    </a:lnTo>
                    <a:lnTo>
                      <a:pt x="61" y="161"/>
                    </a:lnTo>
                    <a:lnTo>
                      <a:pt x="60" y="161"/>
                    </a:lnTo>
                    <a:lnTo>
                      <a:pt x="60" y="162"/>
                    </a:lnTo>
                    <a:lnTo>
                      <a:pt x="59" y="163"/>
                    </a:lnTo>
                    <a:lnTo>
                      <a:pt x="58" y="163"/>
                    </a:lnTo>
                    <a:lnTo>
                      <a:pt x="58" y="164"/>
                    </a:lnTo>
                    <a:lnTo>
                      <a:pt x="59" y="164"/>
                    </a:lnTo>
                    <a:lnTo>
                      <a:pt x="59" y="165"/>
                    </a:lnTo>
                    <a:lnTo>
                      <a:pt x="58" y="165"/>
                    </a:lnTo>
                    <a:lnTo>
                      <a:pt x="57" y="166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6" y="163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4" y="163"/>
                    </a:lnTo>
                    <a:lnTo>
                      <a:pt x="54" y="164"/>
                    </a:lnTo>
                    <a:lnTo>
                      <a:pt x="53" y="164"/>
                    </a:lnTo>
                    <a:lnTo>
                      <a:pt x="52" y="165"/>
                    </a:lnTo>
                    <a:lnTo>
                      <a:pt x="52" y="166"/>
                    </a:lnTo>
                    <a:lnTo>
                      <a:pt x="51" y="166"/>
                    </a:lnTo>
                    <a:lnTo>
                      <a:pt x="51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6" y="170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5" y="166"/>
                    </a:lnTo>
                    <a:lnTo>
                      <a:pt x="44" y="166"/>
                    </a:lnTo>
                    <a:lnTo>
                      <a:pt x="43" y="166"/>
                    </a:lnTo>
                    <a:lnTo>
                      <a:pt x="43" y="165"/>
                    </a:lnTo>
                    <a:lnTo>
                      <a:pt x="43" y="166"/>
                    </a:lnTo>
                    <a:lnTo>
                      <a:pt x="42" y="166"/>
                    </a:lnTo>
                    <a:lnTo>
                      <a:pt x="41" y="166"/>
                    </a:lnTo>
                    <a:lnTo>
                      <a:pt x="40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8" y="165"/>
                    </a:lnTo>
                    <a:lnTo>
                      <a:pt x="37" y="165"/>
                    </a:lnTo>
                    <a:lnTo>
                      <a:pt x="36" y="165"/>
                    </a:lnTo>
                    <a:lnTo>
                      <a:pt x="35" y="165"/>
                    </a:lnTo>
                    <a:lnTo>
                      <a:pt x="35" y="166"/>
                    </a:lnTo>
                    <a:lnTo>
                      <a:pt x="35" y="165"/>
                    </a:lnTo>
                    <a:lnTo>
                      <a:pt x="34" y="165"/>
                    </a:lnTo>
                    <a:lnTo>
                      <a:pt x="33" y="166"/>
                    </a:lnTo>
                    <a:lnTo>
                      <a:pt x="31" y="166"/>
                    </a:lnTo>
                    <a:lnTo>
                      <a:pt x="30" y="165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8" y="164"/>
                    </a:lnTo>
                    <a:lnTo>
                      <a:pt x="27" y="164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6" y="160"/>
                    </a:lnTo>
                    <a:lnTo>
                      <a:pt x="25" y="161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4" y="159"/>
                    </a:lnTo>
                    <a:lnTo>
                      <a:pt x="23" y="160"/>
                    </a:lnTo>
                    <a:lnTo>
                      <a:pt x="21" y="160"/>
                    </a:lnTo>
                    <a:lnTo>
                      <a:pt x="21" y="159"/>
                    </a:lnTo>
                    <a:lnTo>
                      <a:pt x="21" y="158"/>
                    </a:lnTo>
                    <a:lnTo>
                      <a:pt x="21" y="157"/>
                    </a:lnTo>
                    <a:lnTo>
                      <a:pt x="21" y="156"/>
                    </a:lnTo>
                    <a:lnTo>
                      <a:pt x="20" y="156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3" y="156"/>
                    </a:lnTo>
                    <a:lnTo>
                      <a:pt x="12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0" y="153"/>
                    </a:lnTo>
                    <a:lnTo>
                      <a:pt x="10" y="152"/>
                    </a:lnTo>
                    <a:lnTo>
                      <a:pt x="10" y="150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11" y="148"/>
                    </a:lnTo>
                    <a:lnTo>
                      <a:pt x="11" y="147"/>
                    </a:lnTo>
                    <a:lnTo>
                      <a:pt x="11" y="146"/>
                    </a:lnTo>
                    <a:lnTo>
                      <a:pt x="10" y="146"/>
                    </a:lnTo>
                    <a:lnTo>
                      <a:pt x="10" y="147"/>
                    </a:lnTo>
                    <a:lnTo>
                      <a:pt x="9" y="147"/>
                    </a:lnTo>
                    <a:lnTo>
                      <a:pt x="8" y="148"/>
                    </a:lnTo>
                    <a:lnTo>
                      <a:pt x="7" y="147"/>
                    </a:lnTo>
                    <a:lnTo>
                      <a:pt x="6" y="148"/>
                    </a:lnTo>
                    <a:lnTo>
                      <a:pt x="6" y="149"/>
                    </a:lnTo>
                    <a:lnTo>
                      <a:pt x="6" y="150"/>
                    </a:lnTo>
                    <a:lnTo>
                      <a:pt x="5" y="150"/>
                    </a:lnTo>
                    <a:lnTo>
                      <a:pt x="5" y="151"/>
                    </a:lnTo>
                    <a:lnTo>
                      <a:pt x="4" y="150"/>
                    </a:lnTo>
                    <a:lnTo>
                      <a:pt x="3" y="149"/>
                    </a:lnTo>
                    <a:lnTo>
                      <a:pt x="2" y="149"/>
                    </a:lnTo>
                    <a:lnTo>
                      <a:pt x="2" y="148"/>
                    </a:lnTo>
                    <a:lnTo>
                      <a:pt x="1" y="149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208950" name="Freeform 248"/>
            <p:cNvSpPr>
              <a:spLocks/>
            </p:cNvSpPr>
            <p:nvPr/>
          </p:nvSpPr>
          <p:spPr bwMode="auto">
            <a:xfrm>
              <a:off x="2935288" y="2127250"/>
              <a:ext cx="290512" cy="757238"/>
            </a:xfrm>
            <a:custGeom>
              <a:avLst/>
              <a:gdLst>
                <a:gd name="T0" fmla="*/ 2147483646 w 183"/>
                <a:gd name="T1" fmla="*/ 0 h 477"/>
                <a:gd name="T2" fmla="*/ 2147483646 w 183"/>
                <a:gd name="T3" fmla="*/ 2147483646 h 477"/>
                <a:gd name="T4" fmla="*/ 2147483646 w 183"/>
                <a:gd name="T5" fmla="*/ 2147483646 h 477"/>
                <a:gd name="T6" fmla="*/ 2147483646 w 183"/>
                <a:gd name="T7" fmla="*/ 2147483646 h 477"/>
                <a:gd name="T8" fmla="*/ 2147483646 w 183"/>
                <a:gd name="T9" fmla="*/ 2147483646 h 477"/>
                <a:gd name="T10" fmla="*/ 2147483646 w 183"/>
                <a:gd name="T11" fmla="*/ 2147483646 h 477"/>
                <a:gd name="T12" fmla="*/ 2147483646 w 183"/>
                <a:gd name="T13" fmla="*/ 2147483646 h 477"/>
                <a:gd name="T14" fmla="*/ 2147483646 w 183"/>
                <a:gd name="T15" fmla="*/ 2147483646 h 477"/>
                <a:gd name="T16" fmla="*/ 2147483646 w 183"/>
                <a:gd name="T17" fmla="*/ 2147483646 h 477"/>
                <a:gd name="T18" fmla="*/ 2147483646 w 183"/>
                <a:gd name="T19" fmla="*/ 2147483646 h 477"/>
                <a:gd name="T20" fmla="*/ 2147483646 w 183"/>
                <a:gd name="T21" fmla="*/ 2147483646 h 477"/>
                <a:gd name="T22" fmla="*/ 2147483646 w 183"/>
                <a:gd name="T23" fmla="*/ 2147483646 h 477"/>
                <a:gd name="T24" fmla="*/ 2147483646 w 183"/>
                <a:gd name="T25" fmla="*/ 2147483646 h 477"/>
                <a:gd name="T26" fmla="*/ 2147483646 w 183"/>
                <a:gd name="T27" fmla="*/ 2147483646 h 477"/>
                <a:gd name="T28" fmla="*/ 2147483646 w 183"/>
                <a:gd name="T29" fmla="*/ 2147483646 h 477"/>
                <a:gd name="T30" fmla="*/ 2147483646 w 183"/>
                <a:gd name="T31" fmla="*/ 2147483646 h 477"/>
                <a:gd name="T32" fmla="*/ 2147483646 w 183"/>
                <a:gd name="T33" fmla="*/ 2147483646 h 477"/>
                <a:gd name="T34" fmla="*/ 2147483646 w 183"/>
                <a:gd name="T35" fmla="*/ 2147483646 h 4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3" h="477">
                  <a:moveTo>
                    <a:pt x="106" y="0"/>
                  </a:moveTo>
                  <a:cubicBezTo>
                    <a:pt x="97" y="7"/>
                    <a:pt x="88" y="14"/>
                    <a:pt x="79" y="21"/>
                  </a:cubicBezTo>
                  <a:cubicBezTo>
                    <a:pt x="73" y="34"/>
                    <a:pt x="61" y="41"/>
                    <a:pt x="53" y="52"/>
                  </a:cubicBezTo>
                  <a:cubicBezTo>
                    <a:pt x="51" y="62"/>
                    <a:pt x="41" y="62"/>
                    <a:pt x="34" y="69"/>
                  </a:cubicBezTo>
                  <a:cubicBezTo>
                    <a:pt x="28" y="75"/>
                    <a:pt x="25" y="82"/>
                    <a:pt x="20" y="88"/>
                  </a:cubicBezTo>
                  <a:cubicBezTo>
                    <a:pt x="19" y="94"/>
                    <a:pt x="17" y="100"/>
                    <a:pt x="14" y="106"/>
                  </a:cubicBezTo>
                  <a:cubicBezTo>
                    <a:pt x="12" y="117"/>
                    <a:pt x="9" y="125"/>
                    <a:pt x="8" y="136"/>
                  </a:cubicBezTo>
                  <a:cubicBezTo>
                    <a:pt x="12" y="172"/>
                    <a:pt x="0" y="226"/>
                    <a:pt x="16" y="259"/>
                  </a:cubicBezTo>
                  <a:cubicBezTo>
                    <a:pt x="17" y="266"/>
                    <a:pt x="19" y="267"/>
                    <a:pt x="25" y="271"/>
                  </a:cubicBezTo>
                  <a:cubicBezTo>
                    <a:pt x="27" y="281"/>
                    <a:pt x="27" y="290"/>
                    <a:pt x="29" y="300"/>
                  </a:cubicBezTo>
                  <a:cubicBezTo>
                    <a:pt x="30" y="306"/>
                    <a:pt x="38" y="313"/>
                    <a:pt x="41" y="319"/>
                  </a:cubicBezTo>
                  <a:cubicBezTo>
                    <a:pt x="45" y="329"/>
                    <a:pt x="45" y="338"/>
                    <a:pt x="58" y="340"/>
                  </a:cubicBezTo>
                  <a:cubicBezTo>
                    <a:pt x="74" y="340"/>
                    <a:pt x="90" y="340"/>
                    <a:pt x="106" y="339"/>
                  </a:cubicBezTo>
                  <a:cubicBezTo>
                    <a:pt x="114" y="339"/>
                    <a:pt x="127" y="328"/>
                    <a:pt x="127" y="328"/>
                  </a:cubicBezTo>
                  <a:cubicBezTo>
                    <a:pt x="141" y="330"/>
                    <a:pt x="146" y="335"/>
                    <a:pt x="158" y="337"/>
                  </a:cubicBezTo>
                  <a:cubicBezTo>
                    <a:pt x="166" y="345"/>
                    <a:pt x="171" y="349"/>
                    <a:pt x="178" y="358"/>
                  </a:cubicBezTo>
                  <a:cubicBezTo>
                    <a:pt x="180" y="389"/>
                    <a:pt x="183" y="419"/>
                    <a:pt x="179" y="450"/>
                  </a:cubicBezTo>
                  <a:cubicBezTo>
                    <a:pt x="177" y="461"/>
                    <a:pt x="161" y="468"/>
                    <a:pt x="161" y="477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51" name="Freeform 249"/>
            <p:cNvSpPr>
              <a:spLocks/>
            </p:cNvSpPr>
            <p:nvPr/>
          </p:nvSpPr>
          <p:spPr bwMode="auto">
            <a:xfrm>
              <a:off x="1636713" y="1809750"/>
              <a:ext cx="190500" cy="552450"/>
            </a:xfrm>
            <a:custGeom>
              <a:avLst/>
              <a:gdLst>
                <a:gd name="T0" fmla="*/ 2147483646 w 120"/>
                <a:gd name="T1" fmla="*/ 2147483646 h 348"/>
                <a:gd name="T2" fmla="*/ 2147483646 w 120"/>
                <a:gd name="T3" fmla="*/ 2147483646 h 348"/>
                <a:gd name="T4" fmla="*/ 2147483646 w 120"/>
                <a:gd name="T5" fmla="*/ 2147483646 h 348"/>
                <a:gd name="T6" fmla="*/ 2147483646 w 120"/>
                <a:gd name="T7" fmla="*/ 2147483646 h 348"/>
                <a:gd name="T8" fmla="*/ 2147483646 w 120"/>
                <a:gd name="T9" fmla="*/ 2147483646 h 348"/>
                <a:gd name="T10" fmla="*/ 2147483646 w 120"/>
                <a:gd name="T11" fmla="*/ 2147483646 h 348"/>
                <a:gd name="T12" fmla="*/ 2147483646 w 120"/>
                <a:gd name="T13" fmla="*/ 2147483646 h 348"/>
                <a:gd name="T14" fmla="*/ 2147483646 w 120"/>
                <a:gd name="T15" fmla="*/ 2147483646 h 348"/>
                <a:gd name="T16" fmla="*/ 2147483646 w 120"/>
                <a:gd name="T17" fmla="*/ 2147483646 h 348"/>
                <a:gd name="T18" fmla="*/ 2147483646 w 120"/>
                <a:gd name="T19" fmla="*/ 2147483646 h 348"/>
                <a:gd name="T20" fmla="*/ 2147483646 w 120"/>
                <a:gd name="T21" fmla="*/ 2147483646 h 348"/>
                <a:gd name="T22" fmla="*/ 2147483646 w 120"/>
                <a:gd name="T23" fmla="*/ 2147483646 h 348"/>
                <a:gd name="T24" fmla="*/ 2147483646 w 120"/>
                <a:gd name="T25" fmla="*/ 2147483646 h 348"/>
                <a:gd name="T26" fmla="*/ 2147483646 w 120"/>
                <a:gd name="T27" fmla="*/ 0 h 3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0" h="348">
                  <a:moveTo>
                    <a:pt x="120" y="348"/>
                  </a:moveTo>
                  <a:cubicBezTo>
                    <a:pt x="115" y="345"/>
                    <a:pt x="113" y="341"/>
                    <a:pt x="108" y="338"/>
                  </a:cubicBezTo>
                  <a:cubicBezTo>
                    <a:pt x="105" y="332"/>
                    <a:pt x="103" y="329"/>
                    <a:pt x="97" y="326"/>
                  </a:cubicBezTo>
                  <a:cubicBezTo>
                    <a:pt x="93" y="319"/>
                    <a:pt x="88" y="312"/>
                    <a:pt x="82" y="308"/>
                  </a:cubicBezTo>
                  <a:cubicBezTo>
                    <a:pt x="68" y="290"/>
                    <a:pt x="53" y="275"/>
                    <a:pt x="36" y="260"/>
                  </a:cubicBezTo>
                  <a:cubicBezTo>
                    <a:pt x="30" y="254"/>
                    <a:pt x="26" y="247"/>
                    <a:pt x="19" y="243"/>
                  </a:cubicBezTo>
                  <a:cubicBezTo>
                    <a:pt x="14" y="236"/>
                    <a:pt x="8" y="231"/>
                    <a:pt x="4" y="222"/>
                  </a:cubicBezTo>
                  <a:cubicBezTo>
                    <a:pt x="2" y="208"/>
                    <a:pt x="0" y="186"/>
                    <a:pt x="12" y="176"/>
                  </a:cubicBezTo>
                  <a:cubicBezTo>
                    <a:pt x="14" y="157"/>
                    <a:pt x="31" y="146"/>
                    <a:pt x="39" y="129"/>
                  </a:cubicBezTo>
                  <a:cubicBezTo>
                    <a:pt x="40" y="123"/>
                    <a:pt x="45" y="113"/>
                    <a:pt x="45" y="113"/>
                  </a:cubicBezTo>
                  <a:cubicBezTo>
                    <a:pt x="48" y="97"/>
                    <a:pt x="52" y="86"/>
                    <a:pt x="60" y="72"/>
                  </a:cubicBezTo>
                  <a:cubicBezTo>
                    <a:pt x="61" y="62"/>
                    <a:pt x="60" y="68"/>
                    <a:pt x="64" y="60"/>
                  </a:cubicBezTo>
                  <a:cubicBezTo>
                    <a:pt x="66" y="57"/>
                    <a:pt x="69" y="50"/>
                    <a:pt x="69" y="50"/>
                  </a:cubicBezTo>
                  <a:cubicBezTo>
                    <a:pt x="73" y="30"/>
                    <a:pt x="70" y="47"/>
                    <a:pt x="70" y="0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52" name="Freeform 250"/>
            <p:cNvSpPr>
              <a:spLocks/>
            </p:cNvSpPr>
            <p:nvPr/>
          </p:nvSpPr>
          <p:spPr bwMode="auto">
            <a:xfrm>
              <a:off x="765175" y="2457450"/>
              <a:ext cx="776288" cy="114300"/>
            </a:xfrm>
            <a:custGeom>
              <a:avLst/>
              <a:gdLst>
                <a:gd name="T0" fmla="*/ 2147483646 w 489"/>
                <a:gd name="T1" fmla="*/ 2147483646 h 72"/>
                <a:gd name="T2" fmla="*/ 2147483646 w 489"/>
                <a:gd name="T3" fmla="*/ 2147483646 h 72"/>
                <a:gd name="T4" fmla="*/ 2147483646 w 489"/>
                <a:gd name="T5" fmla="*/ 2147483646 h 72"/>
                <a:gd name="T6" fmla="*/ 2147483646 w 489"/>
                <a:gd name="T7" fmla="*/ 2147483646 h 72"/>
                <a:gd name="T8" fmla="*/ 2147483646 w 489"/>
                <a:gd name="T9" fmla="*/ 2147483646 h 72"/>
                <a:gd name="T10" fmla="*/ 2147483646 w 489"/>
                <a:gd name="T11" fmla="*/ 2147483646 h 72"/>
                <a:gd name="T12" fmla="*/ 2147483646 w 489"/>
                <a:gd name="T13" fmla="*/ 2147483646 h 72"/>
                <a:gd name="T14" fmla="*/ 2147483646 w 489"/>
                <a:gd name="T15" fmla="*/ 2147483646 h 72"/>
                <a:gd name="T16" fmla="*/ 2147483646 w 489"/>
                <a:gd name="T17" fmla="*/ 2147483646 h 72"/>
                <a:gd name="T18" fmla="*/ 2147483646 w 489"/>
                <a:gd name="T19" fmla="*/ 2147483646 h 72"/>
                <a:gd name="T20" fmla="*/ 2147483646 w 489"/>
                <a:gd name="T21" fmla="*/ 2147483646 h 72"/>
                <a:gd name="T22" fmla="*/ 2147483646 w 489"/>
                <a:gd name="T23" fmla="*/ 2147483646 h 72"/>
                <a:gd name="T24" fmla="*/ 2147483646 w 489"/>
                <a:gd name="T25" fmla="*/ 0 h 72"/>
                <a:gd name="T26" fmla="*/ 0 w 489"/>
                <a:gd name="T27" fmla="*/ 2147483646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9" h="72">
                  <a:moveTo>
                    <a:pt x="489" y="15"/>
                  </a:moveTo>
                  <a:cubicBezTo>
                    <a:pt x="473" y="23"/>
                    <a:pt x="453" y="22"/>
                    <a:pt x="437" y="23"/>
                  </a:cubicBezTo>
                  <a:cubicBezTo>
                    <a:pt x="428" y="24"/>
                    <a:pt x="420" y="25"/>
                    <a:pt x="411" y="27"/>
                  </a:cubicBezTo>
                  <a:cubicBezTo>
                    <a:pt x="406" y="28"/>
                    <a:pt x="396" y="30"/>
                    <a:pt x="396" y="30"/>
                  </a:cubicBezTo>
                  <a:cubicBezTo>
                    <a:pt x="388" y="36"/>
                    <a:pt x="382" y="43"/>
                    <a:pt x="372" y="45"/>
                  </a:cubicBezTo>
                  <a:cubicBezTo>
                    <a:pt x="364" y="49"/>
                    <a:pt x="357" y="55"/>
                    <a:pt x="348" y="57"/>
                  </a:cubicBezTo>
                  <a:cubicBezTo>
                    <a:pt x="340" y="63"/>
                    <a:pt x="334" y="62"/>
                    <a:pt x="324" y="63"/>
                  </a:cubicBezTo>
                  <a:cubicBezTo>
                    <a:pt x="292" y="72"/>
                    <a:pt x="259" y="64"/>
                    <a:pt x="228" y="59"/>
                  </a:cubicBezTo>
                  <a:cubicBezTo>
                    <a:pt x="220" y="45"/>
                    <a:pt x="193" y="29"/>
                    <a:pt x="177" y="26"/>
                  </a:cubicBezTo>
                  <a:cubicBezTo>
                    <a:pt x="171" y="23"/>
                    <a:pt x="163" y="21"/>
                    <a:pt x="156" y="20"/>
                  </a:cubicBezTo>
                  <a:cubicBezTo>
                    <a:pt x="150" y="17"/>
                    <a:pt x="142" y="15"/>
                    <a:pt x="135" y="14"/>
                  </a:cubicBezTo>
                  <a:cubicBezTo>
                    <a:pt x="130" y="11"/>
                    <a:pt x="126" y="9"/>
                    <a:pt x="120" y="8"/>
                  </a:cubicBezTo>
                  <a:cubicBezTo>
                    <a:pt x="110" y="3"/>
                    <a:pt x="95" y="2"/>
                    <a:pt x="84" y="0"/>
                  </a:cubicBezTo>
                  <a:cubicBezTo>
                    <a:pt x="56" y="1"/>
                    <a:pt x="28" y="6"/>
                    <a:pt x="0" y="6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53" name="Freeform 283"/>
            <p:cNvSpPr>
              <a:spLocks/>
            </p:cNvSpPr>
            <p:nvPr/>
          </p:nvSpPr>
          <p:spPr bwMode="auto">
            <a:xfrm>
              <a:off x="2743200" y="2205038"/>
              <a:ext cx="212725" cy="65087"/>
            </a:xfrm>
            <a:custGeom>
              <a:avLst/>
              <a:gdLst>
                <a:gd name="T0" fmla="*/ 2147483646 w 134"/>
                <a:gd name="T1" fmla="*/ 2147483646 h 41"/>
                <a:gd name="T2" fmla="*/ 2147483646 w 134"/>
                <a:gd name="T3" fmla="*/ 2147483646 h 41"/>
                <a:gd name="T4" fmla="*/ 2147483646 w 134"/>
                <a:gd name="T5" fmla="*/ 2147483646 h 41"/>
                <a:gd name="T6" fmla="*/ 0 w 134"/>
                <a:gd name="T7" fmla="*/ 214748364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41">
                  <a:moveTo>
                    <a:pt x="134" y="41"/>
                  </a:moveTo>
                  <a:cubicBezTo>
                    <a:pt x="121" y="39"/>
                    <a:pt x="107" y="41"/>
                    <a:pt x="94" y="36"/>
                  </a:cubicBezTo>
                  <a:cubicBezTo>
                    <a:pt x="73" y="28"/>
                    <a:pt x="59" y="3"/>
                    <a:pt x="35" y="1"/>
                  </a:cubicBezTo>
                  <a:cubicBezTo>
                    <a:pt x="23" y="0"/>
                    <a:pt x="12" y="1"/>
                    <a:pt x="0" y="1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54" name="Freeform 292"/>
            <p:cNvSpPr>
              <a:spLocks/>
            </p:cNvSpPr>
            <p:nvPr/>
          </p:nvSpPr>
          <p:spPr bwMode="auto">
            <a:xfrm>
              <a:off x="1538288" y="2005013"/>
              <a:ext cx="1408112" cy="476250"/>
            </a:xfrm>
            <a:custGeom>
              <a:avLst/>
              <a:gdLst>
                <a:gd name="T0" fmla="*/ 2147483646 w 887"/>
                <a:gd name="T1" fmla="*/ 0 h 300"/>
                <a:gd name="T2" fmla="*/ 2147483646 w 887"/>
                <a:gd name="T3" fmla="*/ 2147483646 h 300"/>
                <a:gd name="T4" fmla="*/ 2147483646 w 887"/>
                <a:gd name="T5" fmla="*/ 2147483646 h 300"/>
                <a:gd name="T6" fmla="*/ 2147483646 w 887"/>
                <a:gd name="T7" fmla="*/ 2147483646 h 300"/>
                <a:gd name="T8" fmla="*/ 2147483646 w 887"/>
                <a:gd name="T9" fmla="*/ 2147483646 h 300"/>
                <a:gd name="T10" fmla="*/ 2147483646 w 887"/>
                <a:gd name="T11" fmla="*/ 2147483646 h 300"/>
                <a:gd name="T12" fmla="*/ 2147483646 w 887"/>
                <a:gd name="T13" fmla="*/ 2147483646 h 300"/>
                <a:gd name="T14" fmla="*/ 2147483646 w 887"/>
                <a:gd name="T15" fmla="*/ 2147483646 h 300"/>
                <a:gd name="T16" fmla="*/ 2147483646 w 887"/>
                <a:gd name="T17" fmla="*/ 2147483646 h 300"/>
                <a:gd name="T18" fmla="*/ 2147483646 w 887"/>
                <a:gd name="T19" fmla="*/ 2147483646 h 300"/>
                <a:gd name="T20" fmla="*/ 2147483646 w 887"/>
                <a:gd name="T21" fmla="*/ 2147483646 h 300"/>
                <a:gd name="T22" fmla="*/ 2147483646 w 887"/>
                <a:gd name="T23" fmla="*/ 2147483646 h 300"/>
                <a:gd name="T24" fmla="*/ 2147483646 w 887"/>
                <a:gd name="T25" fmla="*/ 2147483646 h 300"/>
                <a:gd name="T26" fmla="*/ 2147483646 w 887"/>
                <a:gd name="T27" fmla="*/ 2147483646 h 300"/>
                <a:gd name="T28" fmla="*/ 2147483646 w 887"/>
                <a:gd name="T29" fmla="*/ 2147483646 h 300"/>
                <a:gd name="T30" fmla="*/ 2147483646 w 887"/>
                <a:gd name="T31" fmla="*/ 2147483646 h 300"/>
                <a:gd name="T32" fmla="*/ 2147483646 w 887"/>
                <a:gd name="T33" fmla="*/ 2147483646 h 300"/>
                <a:gd name="T34" fmla="*/ 2147483646 w 887"/>
                <a:gd name="T35" fmla="*/ 2147483646 h 300"/>
                <a:gd name="T36" fmla="*/ 2147483646 w 887"/>
                <a:gd name="T37" fmla="*/ 2147483646 h 300"/>
                <a:gd name="T38" fmla="*/ 2147483646 w 887"/>
                <a:gd name="T39" fmla="*/ 2147483646 h 300"/>
                <a:gd name="T40" fmla="*/ 2147483646 w 887"/>
                <a:gd name="T41" fmla="*/ 2147483646 h 300"/>
                <a:gd name="T42" fmla="*/ 2147483646 w 887"/>
                <a:gd name="T43" fmla="*/ 2147483646 h 300"/>
                <a:gd name="T44" fmla="*/ 2147483646 w 887"/>
                <a:gd name="T45" fmla="*/ 2147483646 h 300"/>
                <a:gd name="T46" fmla="*/ 2147483646 w 887"/>
                <a:gd name="T47" fmla="*/ 2147483646 h 300"/>
                <a:gd name="T48" fmla="*/ 2147483646 w 887"/>
                <a:gd name="T49" fmla="*/ 2147483646 h 300"/>
                <a:gd name="T50" fmla="*/ 2147483646 w 887"/>
                <a:gd name="T51" fmla="*/ 2147483646 h 300"/>
                <a:gd name="T52" fmla="*/ 0 w 887"/>
                <a:gd name="T53" fmla="*/ 2147483646 h 3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87" h="300">
                  <a:moveTo>
                    <a:pt x="887" y="0"/>
                  </a:moveTo>
                  <a:cubicBezTo>
                    <a:pt x="870" y="3"/>
                    <a:pt x="870" y="4"/>
                    <a:pt x="857" y="11"/>
                  </a:cubicBezTo>
                  <a:cubicBezTo>
                    <a:pt x="847" y="25"/>
                    <a:pt x="829" y="35"/>
                    <a:pt x="815" y="45"/>
                  </a:cubicBezTo>
                  <a:cubicBezTo>
                    <a:pt x="812" y="51"/>
                    <a:pt x="810" y="54"/>
                    <a:pt x="804" y="57"/>
                  </a:cubicBezTo>
                  <a:cubicBezTo>
                    <a:pt x="801" y="62"/>
                    <a:pt x="799" y="65"/>
                    <a:pt x="794" y="69"/>
                  </a:cubicBezTo>
                  <a:cubicBezTo>
                    <a:pt x="791" y="75"/>
                    <a:pt x="786" y="77"/>
                    <a:pt x="783" y="83"/>
                  </a:cubicBezTo>
                  <a:cubicBezTo>
                    <a:pt x="780" y="99"/>
                    <a:pt x="761" y="130"/>
                    <a:pt x="747" y="138"/>
                  </a:cubicBezTo>
                  <a:cubicBezTo>
                    <a:pt x="742" y="146"/>
                    <a:pt x="734" y="149"/>
                    <a:pt x="726" y="155"/>
                  </a:cubicBezTo>
                  <a:cubicBezTo>
                    <a:pt x="715" y="164"/>
                    <a:pt x="712" y="172"/>
                    <a:pt x="696" y="174"/>
                  </a:cubicBezTo>
                  <a:cubicBezTo>
                    <a:pt x="683" y="181"/>
                    <a:pt x="668" y="182"/>
                    <a:pt x="653" y="183"/>
                  </a:cubicBezTo>
                  <a:cubicBezTo>
                    <a:pt x="644" y="184"/>
                    <a:pt x="627" y="186"/>
                    <a:pt x="627" y="186"/>
                  </a:cubicBezTo>
                  <a:cubicBezTo>
                    <a:pt x="621" y="191"/>
                    <a:pt x="614" y="194"/>
                    <a:pt x="606" y="195"/>
                  </a:cubicBezTo>
                  <a:cubicBezTo>
                    <a:pt x="570" y="194"/>
                    <a:pt x="573" y="194"/>
                    <a:pt x="551" y="191"/>
                  </a:cubicBezTo>
                  <a:cubicBezTo>
                    <a:pt x="542" y="187"/>
                    <a:pt x="531" y="181"/>
                    <a:pt x="522" y="179"/>
                  </a:cubicBezTo>
                  <a:cubicBezTo>
                    <a:pt x="515" y="175"/>
                    <a:pt x="509" y="171"/>
                    <a:pt x="501" y="170"/>
                  </a:cubicBezTo>
                  <a:cubicBezTo>
                    <a:pt x="491" y="165"/>
                    <a:pt x="479" y="169"/>
                    <a:pt x="468" y="171"/>
                  </a:cubicBezTo>
                  <a:cubicBezTo>
                    <a:pt x="456" y="177"/>
                    <a:pt x="440" y="184"/>
                    <a:pt x="426" y="186"/>
                  </a:cubicBezTo>
                  <a:cubicBezTo>
                    <a:pt x="384" y="207"/>
                    <a:pt x="361" y="203"/>
                    <a:pt x="306" y="204"/>
                  </a:cubicBezTo>
                  <a:cubicBezTo>
                    <a:pt x="265" y="206"/>
                    <a:pt x="277" y="206"/>
                    <a:pt x="255" y="210"/>
                  </a:cubicBezTo>
                  <a:cubicBezTo>
                    <a:pt x="249" y="213"/>
                    <a:pt x="241" y="215"/>
                    <a:pt x="234" y="216"/>
                  </a:cubicBezTo>
                  <a:cubicBezTo>
                    <a:pt x="226" y="220"/>
                    <a:pt x="213" y="221"/>
                    <a:pt x="204" y="222"/>
                  </a:cubicBezTo>
                  <a:cubicBezTo>
                    <a:pt x="198" y="225"/>
                    <a:pt x="190" y="227"/>
                    <a:pt x="183" y="228"/>
                  </a:cubicBezTo>
                  <a:cubicBezTo>
                    <a:pt x="174" y="233"/>
                    <a:pt x="164" y="232"/>
                    <a:pt x="153" y="233"/>
                  </a:cubicBezTo>
                  <a:cubicBezTo>
                    <a:pt x="141" y="245"/>
                    <a:pt x="115" y="261"/>
                    <a:pt x="99" y="264"/>
                  </a:cubicBezTo>
                  <a:cubicBezTo>
                    <a:pt x="95" y="271"/>
                    <a:pt x="83" y="277"/>
                    <a:pt x="75" y="279"/>
                  </a:cubicBezTo>
                  <a:cubicBezTo>
                    <a:pt x="66" y="283"/>
                    <a:pt x="58" y="289"/>
                    <a:pt x="48" y="291"/>
                  </a:cubicBezTo>
                  <a:cubicBezTo>
                    <a:pt x="33" y="299"/>
                    <a:pt x="17" y="300"/>
                    <a:pt x="0" y="300"/>
                  </a:cubicBezTo>
                </a:path>
              </a:pathLst>
            </a:custGeom>
            <a:noFill/>
            <a:ln w="25400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8899" name="AutoShape 2"/>
          <p:cNvSpPr>
            <a:spLocks noChangeArrowheads="1"/>
          </p:cNvSpPr>
          <p:nvPr/>
        </p:nvSpPr>
        <p:spPr bwMode="auto">
          <a:xfrm>
            <a:off x="133972" y="5990967"/>
            <a:ext cx="9596780" cy="687911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3B8897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08900" name="AutoShape 474"/>
          <p:cNvSpPr>
            <a:spLocks noChangeAspect="1" noChangeArrowheads="1" noTextEdit="1"/>
          </p:cNvSpPr>
          <p:nvPr/>
        </p:nvSpPr>
        <p:spPr bwMode="auto">
          <a:xfrm>
            <a:off x="33338" y="1406525"/>
            <a:ext cx="4949825" cy="444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8902" name="Rectangle 7"/>
          <p:cNvSpPr>
            <a:spLocks noChangeArrowheads="1"/>
          </p:cNvSpPr>
          <p:nvPr/>
        </p:nvSpPr>
        <p:spPr bwMode="auto">
          <a:xfrm>
            <a:off x="393699" y="6002338"/>
            <a:ext cx="907732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9388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pt-BR" sz="1400" dirty="0"/>
              <a:t>O eixo da hidrovia do Tocantins está operacional do porto de Vila do Conde até Marabá-PA com restrições de navegabilidade neste trecho em épocas de estiagem—A </a:t>
            </a:r>
            <a:r>
              <a:rPr lang="pt-BR" sz="1400" dirty="0" err="1"/>
              <a:t>derrocagem</a:t>
            </a:r>
            <a:r>
              <a:rPr lang="pt-BR" sz="1400" dirty="0"/>
              <a:t> do </a:t>
            </a:r>
            <a:r>
              <a:rPr lang="pt-BR" sz="1400" dirty="0" err="1"/>
              <a:t>Pedral</a:t>
            </a:r>
            <a:r>
              <a:rPr lang="pt-BR" sz="1400" dirty="0"/>
              <a:t> de Lourenço pode tornar a hidrovia numa alternativa para as cargas do MATOPIBA</a:t>
            </a:r>
          </a:p>
        </p:txBody>
      </p:sp>
      <p:sp>
        <p:nvSpPr>
          <p:cNvPr id="114" name="Line 33"/>
          <p:cNvSpPr>
            <a:spLocks noChangeShapeType="1"/>
          </p:cNvSpPr>
          <p:nvPr/>
        </p:nvSpPr>
        <p:spPr bwMode="auto">
          <a:xfrm>
            <a:off x="561975" y="1400175"/>
            <a:ext cx="420052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15" name="Line 33"/>
          <p:cNvSpPr>
            <a:spLocks noChangeShapeType="1"/>
          </p:cNvSpPr>
          <p:nvPr/>
        </p:nvSpPr>
        <p:spPr bwMode="auto">
          <a:xfrm>
            <a:off x="5040313" y="1400175"/>
            <a:ext cx="4721225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211997" name="Rectangle 6"/>
          <p:cNvSpPr>
            <a:spLocks noGrp="1" noChangeArrowheads="1"/>
          </p:cNvSpPr>
          <p:nvPr>
            <p:ph type="title" idx="4294967295"/>
          </p:nvPr>
        </p:nvSpPr>
        <p:spPr>
          <a:xfrm>
            <a:off x="2566988" y="140901"/>
            <a:ext cx="6165850" cy="276999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/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Eixo da Hidrovia do Tocantins</a:t>
            </a:r>
          </a:p>
        </p:txBody>
      </p:sp>
      <p:sp>
        <p:nvSpPr>
          <p:cNvPr id="208909" name="Rectangle 6"/>
          <p:cNvSpPr>
            <a:spLocks noChangeArrowheads="1"/>
          </p:cNvSpPr>
          <p:nvPr/>
        </p:nvSpPr>
        <p:spPr bwMode="auto">
          <a:xfrm>
            <a:off x="5186363" y="1562100"/>
            <a:ext cx="4611687" cy="48474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82563" indent="-180975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O eixo da hidrovia do Tocantins é um eixo prioritariamente hidroviário que está totalmente operacional no trecho entre Marabá-PA e o porto de Vila do Conde-PA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A navegação neste trecho ainda não representa grandes volumes, porém, a hidrovia tem sido utilizada para o transporte de ferro-gusa, minério de ferro e outros produtos 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Os grãos do Nordeste </a:t>
            </a:r>
            <a:r>
              <a:rPr lang="pt-BR" sz="1000" b="0" dirty="0" err="1"/>
              <a:t>Matogrossense</a:t>
            </a:r>
            <a:r>
              <a:rPr lang="pt-BR" sz="1000" b="0" dirty="0"/>
              <a:t> também podem ser escoados por ela a partir de Marabá via BR-158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Com a dragagem do Canal do </a:t>
            </a:r>
            <a:r>
              <a:rPr lang="pt-BR" sz="1000" b="0" dirty="0" err="1"/>
              <a:t>Quiriri</a:t>
            </a:r>
            <a:r>
              <a:rPr lang="pt-BR" sz="1000" b="0" dirty="0"/>
              <a:t> o eixo poderá operar com navios </a:t>
            </a:r>
            <a:r>
              <a:rPr lang="pt-BR" sz="1000" b="0" dirty="0" err="1"/>
              <a:t>Capesize</a:t>
            </a:r>
            <a:r>
              <a:rPr lang="pt-BR" sz="1000" b="0" dirty="0"/>
              <a:t> a partir de Vila do conde o que aumentará consideravelmente a sua competitividade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Os principais investimentos necessários para o eixo são a </a:t>
            </a:r>
            <a:r>
              <a:rPr lang="pt-BR" sz="1000" b="0" dirty="0" err="1"/>
              <a:t>derrocagem</a:t>
            </a:r>
            <a:r>
              <a:rPr lang="pt-BR" sz="1000" b="0" dirty="0"/>
              <a:t> do </a:t>
            </a:r>
            <a:r>
              <a:rPr lang="pt-BR" sz="1000" b="0" dirty="0" err="1"/>
              <a:t>Pedral</a:t>
            </a:r>
            <a:r>
              <a:rPr lang="pt-BR" sz="1000" b="0" dirty="0"/>
              <a:t> de Lourenço (R$ 440 milhões), a dragagem entre Marabá-PA e </a:t>
            </a:r>
            <a:r>
              <a:rPr lang="pt-BR" sz="1000" b="0" dirty="0" err="1"/>
              <a:t>Imperatriz-MA</a:t>
            </a:r>
            <a:r>
              <a:rPr lang="pt-BR" sz="1000" b="0" dirty="0"/>
              <a:t> (R$ 49 milhões) e as eclusas de Lajeado e Estreito (R$ 1.526 milhões)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O principal gargalo no trecho navegável é o </a:t>
            </a:r>
            <a:r>
              <a:rPr lang="pt-BR" sz="1000" b="0" dirty="0" err="1"/>
              <a:t>Pedral</a:t>
            </a:r>
            <a:r>
              <a:rPr lang="pt-BR" sz="1000" b="0" dirty="0"/>
              <a:t> de Lourenço, que limita a navegação à 70% do ano devido as limitações operacionais em épocas de estiagem, sendo que o edital de derrocamento foi lançado em setembro passado, devendo ficar pronto em 2018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A partir daí será possível navegar somente até </a:t>
            </a:r>
            <a:r>
              <a:rPr lang="pt-BR" sz="1000" b="0" dirty="0" err="1"/>
              <a:t>Estreito-MA</a:t>
            </a:r>
            <a:r>
              <a:rPr lang="pt-BR" sz="1000" b="0" dirty="0"/>
              <a:t> já que não há por hora previsão de investimento em eclusas na barragem de Estreito, o que permitiria se chegar mais próximo do sul do Tocantins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Este eixo pode se tornar uma excelente alternativa para a produção agropecuária do MATOPIBA, tornando o porto de Vila do Conde uma alternativa ao porto de Itaqui</a:t>
            </a:r>
          </a:p>
          <a:p>
            <a:pPr lvl="1" algn="just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endParaRPr lang="pt-BR" sz="1000" b="0" dirty="0"/>
          </a:p>
          <a:p>
            <a:pPr lvl="1" algn="just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endParaRPr lang="pt-BR" sz="1000" b="0" dirty="0"/>
          </a:p>
        </p:txBody>
      </p:sp>
      <p:grpSp>
        <p:nvGrpSpPr>
          <p:cNvPr id="208910" name="Group 273"/>
          <p:cNvGrpSpPr>
            <a:grpSpLocks/>
          </p:cNvGrpSpPr>
          <p:nvPr/>
        </p:nvGrpSpPr>
        <p:grpSpPr bwMode="auto">
          <a:xfrm>
            <a:off x="2543175" y="2047875"/>
            <a:ext cx="1230313" cy="1462088"/>
            <a:chOff x="1602" y="1290"/>
            <a:chExt cx="775" cy="921"/>
          </a:xfrm>
        </p:grpSpPr>
        <p:sp>
          <p:nvSpPr>
            <p:cNvPr id="208928" name="Text Box 326"/>
            <p:cNvSpPr txBox="1">
              <a:spLocks noChangeAspect="1" noChangeArrowheads="1"/>
            </p:cNvSpPr>
            <p:nvPr/>
          </p:nvSpPr>
          <p:spPr bwMode="auto">
            <a:xfrm>
              <a:off x="1965" y="2037"/>
              <a:ext cx="314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70000"/>
                </a:lnSpc>
                <a:spcBef>
                  <a:spcPct val="50000"/>
                </a:spcBef>
              </a:pPr>
              <a:r>
                <a:rPr lang="pt-BR" sz="900" b="0">
                  <a:solidFill>
                    <a:srgbClr val="000000"/>
                  </a:solidFill>
                  <a:latin typeface="Calibri" panose="020F0502020204030204" pitchFamily="34" charset="0"/>
                </a:rPr>
                <a:t>Palmas</a:t>
              </a:r>
              <a:endParaRPr lang="pt-BR" sz="1000" b="0">
                <a:solidFill>
                  <a:srgbClr val="000000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208929" name="Text Box 326"/>
            <p:cNvSpPr txBox="1">
              <a:spLocks noChangeAspect="1" noChangeArrowheads="1"/>
            </p:cNvSpPr>
            <p:nvPr/>
          </p:nvSpPr>
          <p:spPr bwMode="auto">
            <a:xfrm>
              <a:off x="2063" y="1628"/>
              <a:ext cx="314" cy="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70000"/>
                </a:lnSpc>
                <a:spcBef>
                  <a:spcPct val="50000"/>
                </a:spcBef>
              </a:pPr>
              <a:r>
                <a:rPr lang="pt-BR" sz="900" b="0">
                  <a:solidFill>
                    <a:srgbClr val="000000"/>
                  </a:solidFill>
                  <a:latin typeface="Calibri" panose="020F0502020204030204" pitchFamily="34" charset="0"/>
                </a:rPr>
                <a:t>Açailândia</a:t>
              </a:r>
              <a:endParaRPr lang="pt-BR" sz="1000" b="0">
                <a:solidFill>
                  <a:srgbClr val="000000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208930" name="Text Box 326"/>
            <p:cNvSpPr txBox="1">
              <a:spLocks noChangeArrowheads="1"/>
            </p:cNvSpPr>
            <p:nvPr/>
          </p:nvSpPr>
          <p:spPr bwMode="auto">
            <a:xfrm>
              <a:off x="1669" y="1679"/>
              <a:ext cx="229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pt-BR" sz="900" b="0">
                  <a:solidFill>
                    <a:srgbClr val="000000"/>
                  </a:solidFill>
                  <a:latin typeface="Calibri" panose="020F0502020204030204" pitchFamily="34" charset="0"/>
                </a:rPr>
                <a:t>Marabá</a:t>
              </a:r>
            </a:p>
          </p:txBody>
        </p:sp>
        <p:sp>
          <p:nvSpPr>
            <p:cNvPr id="208931" name="Text Box 326"/>
            <p:cNvSpPr txBox="1">
              <a:spLocks noChangeArrowheads="1"/>
            </p:cNvSpPr>
            <p:nvPr/>
          </p:nvSpPr>
          <p:spPr bwMode="auto">
            <a:xfrm>
              <a:off x="1602" y="1484"/>
              <a:ext cx="229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pt-BR" sz="900" b="0">
                  <a:solidFill>
                    <a:srgbClr val="000000"/>
                  </a:solidFill>
                  <a:latin typeface="Calibri" panose="020F0502020204030204" pitchFamily="34" charset="0"/>
                </a:rPr>
                <a:t>Tucuruí</a:t>
              </a:r>
            </a:p>
          </p:txBody>
        </p:sp>
        <p:sp>
          <p:nvSpPr>
            <p:cNvPr id="208932" name="Text Box 326"/>
            <p:cNvSpPr txBox="1">
              <a:spLocks noChangeArrowheads="1"/>
            </p:cNvSpPr>
            <p:nvPr/>
          </p:nvSpPr>
          <p:spPr bwMode="auto">
            <a:xfrm>
              <a:off x="2075" y="1757"/>
              <a:ext cx="229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pt-BR" sz="900" b="0">
                  <a:solidFill>
                    <a:srgbClr val="000000"/>
                  </a:solidFill>
                  <a:latin typeface="Calibri" panose="020F0502020204030204" pitchFamily="34" charset="0"/>
                </a:rPr>
                <a:t>Estreito</a:t>
              </a:r>
            </a:p>
          </p:txBody>
        </p:sp>
        <p:sp>
          <p:nvSpPr>
            <p:cNvPr id="208933" name="Text Box 326"/>
            <p:cNvSpPr txBox="1">
              <a:spLocks noChangeArrowheads="1"/>
            </p:cNvSpPr>
            <p:nvPr/>
          </p:nvSpPr>
          <p:spPr bwMode="auto">
            <a:xfrm>
              <a:off x="1737" y="1915"/>
              <a:ext cx="229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pt-BR" sz="900" b="0" dirty="0">
                  <a:solidFill>
                    <a:srgbClr val="000000"/>
                  </a:solidFill>
                  <a:latin typeface="Calibri" panose="020F0502020204030204" pitchFamily="34" charset="0"/>
                </a:rPr>
                <a:t>Lajeado</a:t>
              </a:r>
            </a:p>
          </p:txBody>
        </p:sp>
        <p:sp>
          <p:nvSpPr>
            <p:cNvPr id="208934" name="Freeform 282"/>
            <p:cNvSpPr>
              <a:spLocks/>
            </p:cNvSpPr>
            <p:nvPr/>
          </p:nvSpPr>
          <p:spPr bwMode="auto">
            <a:xfrm>
              <a:off x="1948" y="1672"/>
              <a:ext cx="154" cy="496"/>
            </a:xfrm>
            <a:custGeom>
              <a:avLst/>
              <a:gdLst>
                <a:gd name="T0" fmla="*/ 0 w 154"/>
                <a:gd name="T1" fmla="*/ 10 h 496"/>
                <a:gd name="T2" fmla="*/ 38 w 154"/>
                <a:gd name="T3" fmla="*/ 2 h 496"/>
                <a:gd name="T4" fmla="*/ 72 w 154"/>
                <a:gd name="T5" fmla="*/ 12 h 496"/>
                <a:gd name="T6" fmla="*/ 78 w 154"/>
                <a:gd name="T7" fmla="*/ 38 h 496"/>
                <a:gd name="T8" fmla="*/ 80 w 154"/>
                <a:gd name="T9" fmla="*/ 44 h 496"/>
                <a:gd name="T10" fmla="*/ 76 w 154"/>
                <a:gd name="T11" fmla="*/ 128 h 496"/>
                <a:gd name="T12" fmla="*/ 78 w 154"/>
                <a:gd name="T13" fmla="*/ 166 h 496"/>
                <a:gd name="T14" fmla="*/ 94 w 154"/>
                <a:gd name="T15" fmla="*/ 180 h 496"/>
                <a:gd name="T16" fmla="*/ 96 w 154"/>
                <a:gd name="T17" fmla="*/ 188 h 496"/>
                <a:gd name="T18" fmla="*/ 116 w 154"/>
                <a:gd name="T19" fmla="*/ 194 h 496"/>
                <a:gd name="T20" fmla="*/ 154 w 154"/>
                <a:gd name="T21" fmla="*/ 208 h 496"/>
                <a:gd name="T22" fmla="*/ 142 w 154"/>
                <a:gd name="T23" fmla="*/ 228 h 496"/>
                <a:gd name="T24" fmla="*/ 130 w 154"/>
                <a:gd name="T25" fmla="*/ 232 h 496"/>
                <a:gd name="T26" fmla="*/ 74 w 154"/>
                <a:gd name="T27" fmla="*/ 300 h 496"/>
                <a:gd name="T28" fmla="*/ 46 w 154"/>
                <a:gd name="T29" fmla="*/ 332 h 496"/>
                <a:gd name="T30" fmla="*/ 16 w 154"/>
                <a:gd name="T31" fmla="*/ 360 h 496"/>
                <a:gd name="T32" fmla="*/ 4 w 154"/>
                <a:gd name="T33" fmla="*/ 406 h 496"/>
                <a:gd name="T34" fmla="*/ 14 w 154"/>
                <a:gd name="T35" fmla="*/ 414 h 496"/>
                <a:gd name="T36" fmla="*/ 6 w 154"/>
                <a:gd name="T37" fmla="*/ 496 h 4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4" h="496">
                  <a:moveTo>
                    <a:pt x="0" y="10"/>
                  </a:moveTo>
                  <a:cubicBezTo>
                    <a:pt x="26" y="8"/>
                    <a:pt x="21" y="8"/>
                    <a:pt x="38" y="2"/>
                  </a:cubicBezTo>
                  <a:cubicBezTo>
                    <a:pt x="48" y="3"/>
                    <a:pt x="68" y="0"/>
                    <a:pt x="72" y="12"/>
                  </a:cubicBezTo>
                  <a:cubicBezTo>
                    <a:pt x="75" y="30"/>
                    <a:pt x="73" y="22"/>
                    <a:pt x="78" y="38"/>
                  </a:cubicBezTo>
                  <a:cubicBezTo>
                    <a:pt x="79" y="40"/>
                    <a:pt x="80" y="44"/>
                    <a:pt x="80" y="44"/>
                  </a:cubicBezTo>
                  <a:cubicBezTo>
                    <a:pt x="81" y="64"/>
                    <a:pt x="89" y="109"/>
                    <a:pt x="76" y="128"/>
                  </a:cubicBezTo>
                  <a:cubicBezTo>
                    <a:pt x="73" y="142"/>
                    <a:pt x="69" y="153"/>
                    <a:pt x="78" y="166"/>
                  </a:cubicBezTo>
                  <a:cubicBezTo>
                    <a:pt x="82" y="191"/>
                    <a:pt x="74" y="168"/>
                    <a:pt x="94" y="180"/>
                  </a:cubicBezTo>
                  <a:cubicBezTo>
                    <a:pt x="96" y="181"/>
                    <a:pt x="94" y="186"/>
                    <a:pt x="96" y="188"/>
                  </a:cubicBezTo>
                  <a:cubicBezTo>
                    <a:pt x="100" y="194"/>
                    <a:pt x="112" y="193"/>
                    <a:pt x="116" y="194"/>
                  </a:cubicBezTo>
                  <a:cubicBezTo>
                    <a:pt x="130" y="214"/>
                    <a:pt x="119" y="206"/>
                    <a:pt x="154" y="208"/>
                  </a:cubicBezTo>
                  <a:cubicBezTo>
                    <a:pt x="152" y="218"/>
                    <a:pt x="150" y="223"/>
                    <a:pt x="142" y="228"/>
                  </a:cubicBezTo>
                  <a:cubicBezTo>
                    <a:pt x="138" y="230"/>
                    <a:pt x="130" y="232"/>
                    <a:pt x="130" y="232"/>
                  </a:cubicBezTo>
                  <a:cubicBezTo>
                    <a:pt x="110" y="252"/>
                    <a:pt x="106" y="292"/>
                    <a:pt x="74" y="300"/>
                  </a:cubicBezTo>
                  <a:cubicBezTo>
                    <a:pt x="62" y="308"/>
                    <a:pt x="57" y="324"/>
                    <a:pt x="46" y="332"/>
                  </a:cubicBezTo>
                  <a:cubicBezTo>
                    <a:pt x="42" y="337"/>
                    <a:pt x="22" y="358"/>
                    <a:pt x="16" y="360"/>
                  </a:cubicBezTo>
                  <a:cubicBezTo>
                    <a:pt x="12" y="375"/>
                    <a:pt x="7" y="390"/>
                    <a:pt x="4" y="406"/>
                  </a:cubicBezTo>
                  <a:cubicBezTo>
                    <a:pt x="6" y="410"/>
                    <a:pt x="14" y="410"/>
                    <a:pt x="14" y="414"/>
                  </a:cubicBezTo>
                  <a:cubicBezTo>
                    <a:pt x="17" y="440"/>
                    <a:pt x="6" y="470"/>
                    <a:pt x="6" y="496"/>
                  </a:cubicBezTo>
                </a:path>
              </a:pathLst>
            </a:custGeom>
            <a:noFill/>
            <a:ln w="38100" cap="flat" cmpd="sng">
              <a:solidFill>
                <a:srgbClr val="0099FF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35" name="Text Box 326"/>
            <p:cNvSpPr txBox="1">
              <a:spLocks noChangeAspect="1" noChangeArrowheads="1"/>
            </p:cNvSpPr>
            <p:nvPr/>
          </p:nvSpPr>
          <p:spPr bwMode="auto">
            <a:xfrm>
              <a:off x="1645" y="2143"/>
              <a:ext cx="314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70000"/>
                </a:lnSpc>
                <a:spcBef>
                  <a:spcPct val="50000"/>
                </a:spcBef>
              </a:pPr>
              <a:r>
                <a:rPr lang="pt-BR" sz="900" b="0">
                  <a:solidFill>
                    <a:srgbClr val="000000"/>
                  </a:solidFill>
                  <a:latin typeface="Calibri" panose="020F0502020204030204" pitchFamily="34" charset="0"/>
                </a:rPr>
                <a:t>Peixes</a:t>
              </a:r>
              <a:endParaRPr lang="pt-BR" sz="1000" b="0">
                <a:solidFill>
                  <a:srgbClr val="000000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208936" name="Oval 250"/>
            <p:cNvSpPr>
              <a:spLocks noChangeAspect="1" noChangeArrowheads="1"/>
            </p:cNvSpPr>
            <p:nvPr/>
          </p:nvSpPr>
          <p:spPr bwMode="auto">
            <a:xfrm>
              <a:off x="2013" y="1629"/>
              <a:ext cx="39" cy="42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endParaRPr lang="pt-BR" b="0">
                <a:latin typeface="Tahoma" panose="020B0604030504040204" pitchFamily="34" charset="0"/>
              </a:endParaRPr>
            </a:p>
          </p:txBody>
        </p:sp>
        <p:sp>
          <p:nvSpPr>
            <p:cNvPr id="208937" name="Oval 250"/>
            <p:cNvSpPr>
              <a:spLocks noChangeAspect="1" noChangeArrowheads="1"/>
            </p:cNvSpPr>
            <p:nvPr/>
          </p:nvSpPr>
          <p:spPr bwMode="auto">
            <a:xfrm>
              <a:off x="1949" y="2027"/>
              <a:ext cx="39" cy="42"/>
            </a:xfrm>
            <a:prstGeom prst="ellipse">
              <a:avLst/>
            </a:prstGeom>
            <a:solidFill>
              <a:schemeClr val="hlink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208938" name="Rectangle 83"/>
            <p:cNvSpPr>
              <a:spLocks noChangeAspect="1" noChangeArrowheads="1"/>
            </p:cNvSpPr>
            <p:nvPr/>
          </p:nvSpPr>
          <p:spPr bwMode="auto">
            <a:xfrm>
              <a:off x="1835" y="1495"/>
              <a:ext cx="45" cy="36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208939" name="Rectangle 83"/>
            <p:cNvSpPr>
              <a:spLocks noChangeAspect="1" noChangeArrowheads="1"/>
            </p:cNvSpPr>
            <p:nvPr/>
          </p:nvSpPr>
          <p:spPr bwMode="auto">
            <a:xfrm>
              <a:off x="2012" y="1772"/>
              <a:ext cx="45" cy="37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208940" name="Rectangle 83"/>
            <p:cNvSpPr>
              <a:spLocks noChangeAspect="1" noChangeArrowheads="1"/>
            </p:cNvSpPr>
            <p:nvPr/>
          </p:nvSpPr>
          <p:spPr bwMode="auto">
            <a:xfrm>
              <a:off x="1948" y="1995"/>
              <a:ext cx="45" cy="37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208941" name="AutoShape 70"/>
            <p:cNvSpPr>
              <a:spLocks noChangeAspect="1" noChangeArrowheads="1"/>
            </p:cNvSpPr>
            <p:nvPr/>
          </p:nvSpPr>
          <p:spPr bwMode="auto">
            <a:xfrm rot="10800000">
              <a:off x="1911" y="2150"/>
              <a:ext cx="80" cy="61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208942" name="AutoShape 70"/>
            <p:cNvSpPr>
              <a:spLocks noChangeAspect="1" noChangeArrowheads="1"/>
            </p:cNvSpPr>
            <p:nvPr/>
          </p:nvSpPr>
          <p:spPr bwMode="auto">
            <a:xfrm rot="10800000">
              <a:off x="1908" y="1655"/>
              <a:ext cx="79" cy="61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208943" name="AutoShape 70"/>
            <p:cNvSpPr>
              <a:spLocks noChangeAspect="1" noChangeArrowheads="1"/>
            </p:cNvSpPr>
            <p:nvPr/>
          </p:nvSpPr>
          <p:spPr bwMode="auto">
            <a:xfrm rot="10800000">
              <a:off x="2001" y="1736"/>
              <a:ext cx="79" cy="61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prstDash val="dash"/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208944" name="Text Box 326"/>
            <p:cNvSpPr txBox="1">
              <a:spLocks noChangeAspect="1" noChangeArrowheads="1"/>
            </p:cNvSpPr>
            <p:nvPr/>
          </p:nvSpPr>
          <p:spPr bwMode="auto">
            <a:xfrm>
              <a:off x="1895" y="1391"/>
              <a:ext cx="355" cy="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pt-BR" sz="900" b="0">
                  <a:solidFill>
                    <a:srgbClr val="000000"/>
                  </a:solidFill>
                  <a:latin typeface="Calibri" panose="020F0502020204030204" pitchFamily="34" charset="0"/>
                </a:rPr>
                <a:t>Vila do Conde</a:t>
              </a:r>
            </a:p>
          </p:txBody>
        </p:sp>
        <p:sp>
          <p:nvSpPr>
            <p:cNvPr id="208945" name="Oval 250"/>
            <p:cNvSpPr>
              <a:spLocks noChangeAspect="1" noChangeArrowheads="1"/>
            </p:cNvSpPr>
            <p:nvPr/>
          </p:nvSpPr>
          <p:spPr bwMode="auto">
            <a:xfrm>
              <a:off x="1968" y="1350"/>
              <a:ext cx="26" cy="2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/>
              <a:endParaRPr lang="pt-BR" sz="1400" b="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208946" name="Oval 250"/>
            <p:cNvSpPr>
              <a:spLocks noChangeAspect="1" noChangeArrowheads="1"/>
            </p:cNvSpPr>
            <p:nvPr/>
          </p:nvSpPr>
          <p:spPr bwMode="auto">
            <a:xfrm>
              <a:off x="1941" y="1344"/>
              <a:ext cx="38" cy="42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endParaRPr lang="pt-BR" b="0">
                <a:latin typeface="Tahoma" panose="020B0604030504040204" pitchFamily="34" charset="0"/>
              </a:endParaRPr>
            </a:p>
          </p:txBody>
        </p:sp>
        <p:sp>
          <p:nvSpPr>
            <p:cNvPr id="208947" name="AutoShape 70"/>
            <p:cNvSpPr>
              <a:spLocks noChangeAspect="1" noChangeArrowheads="1"/>
            </p:cNvSpPr>
            <p:nvPr/>
          </p:nvSpPr>
          <p:spPr bwMode="auto">
            <a:xfrm>
              <a:off x="1902" y="1362"/>
              <a:ext cx="65" cy="54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>
                <a:solidFill>
                  <a:srgbClr val="000000"/>
                </a:solidFill>
              </a:endParaRPr>
            </a:p>
          </p:txBody>
        </p:sp>
        <p:sp>
          <p:nvSpPr>
            <p:cNvPr id="208948" name="Text Box 326"/>
            <p:cNvSpPr txBox="1">
              <a:spLocks noChangeAspect="1" noChangeArrowheads="1"/>
            </p:cNvSpPr>
            <p:nvPr/>
          </p:nvSpPr>
          <p:spPr bwMode="auto">
            <a:xfrm>
              <a:off x="1932" y="1290"/>
              <a:ext cx="355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pt-BR" sz="900" b="0">
                  <a:latin typeface="Calibri" panose="020F0502020204030204" pitchFamily="34" charset="0"/>
                </a:rPr>
                <a:t>Belém</a:t>
              </a:r>
            </a:p>
          </p:txBody>
        </p:sp>
      </p:grpSp>
      <p:sp>
        <p:nvSpPr>
          <p:cNvPr id="208911" name="Oval 341"/>
          <p:cNvSpPr>
            <a:spLocks noChangeArrowheads="1"/>
          </p:cNvSpPr>
          <p:nvPr/>
        </p:nvSpPr>
        <p:spPr bwMode="auto">
          <a:xfrm>
            <a:off x="279400" y="1616075"/>
            <a:ext cx="334963" cy="334963"/>
          </a:xfrm>
          <a:prstGeom prst="ellipse">
            <a:avLst/>
          </a:prstGeom>
          <a:solidFill>
            <a:srgbClr val="0099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302" name="AutoShape 16"/>
          <p:cNvSpPr>
            <a:spLocks noChangeArrowheads="1"/>
          </p:cNvSpPr>
          <p:nvPr/>
        </p:nvSpPr>
        <p:spPr bwMode="auto">
          <a:xfrm flipV="1">
            <a:off x="1275557" y="5753437"/>
            <a:ext cx="3033712" cy="113626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303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551613"/>
            <a:ext cx="9028113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100" dirty="0"/>
              <a:t>	 </a:t>
            </a:r>
          </a:p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EPL, DNIT, ANTT, Análise Macrologística</a:t>
            </a:r>
          </a:p>
        </p:txBody>
      </p:sp>
      <p:sp>
        <p:nvSpPr>
          <p:cNvPr id="304" name="Rectangle 8"/>
          <p:cNvSpPr>
            <a:spLocks noChangeArrowheads="1"/>
          </p:cNvSpPr>
          <p:nvPr/>
        </p:nvSpPr>
        <p:spPr bwMode="auto">
          <a:xfrm>
            <a:off x="584200" y="1114425"/>
            <a:ext cx="452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Eixo de Transporte Prioritário</a:t>
            </a:r>
          </a:p>
        </p:txBody>
      </p:sp>
      <p:sp>
        <p:nvSpPr>
          <p:cNvPr id="528" name="Rectangle 6"/>
          <p:cNvSpPr>
            <a:spLocks noChangeArrowheads="1"/>
          </p:cNvSpPr>
          <p:nvPr/>
        </p:nvSpPr>
        <p:spPr bwMode="auto">
          <a:xfrm>
            <a:off x="5083175" y="1138238"/>
            <a:ext cx="39020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sz="1400" dirty="0" err="1">
                <a:solidFill>
                  <a:srgbClr val="C00000"/>
                </a:solidFill>
              </a:rPr>
              <a:t>Avaliação</a:t>
            </a:r>
            <a:r>
              <a:rPr lang="es-ES_tradnl" sz="1400" dirty="0">
                <a:solidFill>
                  <a:srgbClr val="C00000"/>
                </a:solidFill>
              </a:rPr>
              <a:t> do </a:t>
            </a:r>
            <a:r>
              <a:rPr lang="es-ES_tradnl" sz="1400" dirty="0" err="1">
                <a:solidFill>
                  <a:srgbClr val="C00000"/>
                </a:solidFill>
              </a:rPr>
              <a:t>Eixo</a:t>
            </a:r>
            <a:r>
              <a:rPr lang="es-ES_tradnl" sz="1400" dirty="0">
                <a:solidFill>
                  <a:srgbClr val="C00000"/>
                </a:solidFill>
              </a:rPr>
              <a:t> de Transporte</a:t>
            </a:r>
          </a:p>
        </p:txBody>
      </p:sp>
      <p:grpSp>
        <p:nvGrpSpPr>
          <p:cNvPr id="529" name="Grupo 528"/>
          <p:cNvGrpSpPr/>
          <p:nvPr/>
        </p:nvGrpSpPr>
        <p:grpSpPr>
          <a:xfrm>
            <a:off x="8204886" y="19050"/>
            <a:ext cx="1785757" cy="1222375"/>
            <a:chOff x="8476229" y="19050"/>
            <a:chExt cx="1514414" cy="1222375"/>
          </a:xfrm>
        </p:grpSpPr>
        <p:sp>
          <p:nvSpPr>
            <p:cNvPr id="530" name="Oval 250"/>
            <p:cNvSpPr>
              <a:spLocks noChangeArrowheads="1"/>
            </p:cNvSpPr>
            <p:nvPr/>
          </p:nvSpPr>
          <p:spPr bwMode="auto">
            <a:xfrm>
              <a:off x="8694738" y="698271"/>
              <a:ext cx="80962" cy="68262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endParaRPr lang="pt-BR" b="0">
                <a:latin typeface="Tahoma" panose="020B0604030504040204" pitchFamily="34" charset="0"/>
              </a:endParaRPr>
            </a:p>
          </p:txBody>
        </p:sp>
        <p:sp>
          <p:nvSpPr>
            <p:cNvPr id="531" name="Text Box 121"/>
            <p:cNvSpPr txBox="1">
              <a:spLocks noChangeArrowheads="1"/>
            </p:cNvSpPr>
            <p:nvPr/>
          </p:nvSpPr>
          <p:spPr bwMode="auto">
            <a:xfrm>
              <a:off x="8948738" y="22490"/>
              <a:ext cx="38632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Ferrovia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2" name="Text Box 122"/>
            <p:cNvSpPr txBox="1">
              <a:spLocks noChangeArrowheads="1"/>
            </p:cNvSpPr>
            <p:nvPr/>
          </p:nvSpPr>
          <p:spPr bwMode="auto">
            <a:xfrm>
              <a:off x="8950325" y="287527"/>
              <a:ext cx="3959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3" name="Line 123"/>
            <p:cNvSpPr>
              <a:spLocks noChangeShapeType="1"/>
            </p:cNvSpPr>
            <p:nvPr/>
          </p:nvSpPr>
          <p:spPr bwMode="auto">
            <a:xfrm>
              <a:off x="8574088" y="358963"/>
              <a:ext cx="346075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" name="Text Box 124"/>
            <p:cNvSpPr txBox="1">
              <a:spLocks noChangeArrowheads="1"/>
            </p:cNvSpPr>
            <p:nvPr/>
          </p:nvSpPr>
          <p:spPr bwMode="auto">
            <a:xfrm>
              <a:off x="8948738" y="163777"/>
              <a:ext cx="37991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Rodovia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5" name="Text Box 128"/>
            <p:cNvSpPr txBox="1">
              <a:spLocks noChangeArrowheads="1"/>
            </p:cNvSpPr>
            <p:nvPr/>
          </p:nvSpPr>
          <p:spPr bwMode="auto">
            <a:xfrm>
              <a:off x="8950325" y="663346"/>
              <a:ext cx="8447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Cidades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6" name="Line 133"/>
            <p:cNvSpPr>
              <a:spLocks noChangeShapeType="1"/>
            </p:cNvSpPr>
            <p:nvPr/>
          </p:nvSpPr>
          <p:spPr bwMode="auto">
            <a:xfrm>
              <a:off x="8567738" y="97102"/>
              <a:ext cx="3476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" name="Line 134"/>
            <p:cNvSpPr>
              <a:spLocks noChangeShapeType="1"/>
            </p:cNvSpPr>
            <p:nvPr/>
          </p:nvSpPr>
          <p:spPr bwMode="auto">
            <a:xfrm>
              <a:off x="8567738" y="236802"/>
              <a:ext cx="347662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" name="Rectangle 135"/>
            <p:cNvSpPr>
              <a:spLocks noChangeArrowheads="1"/>
            </p:cNvSpPr>
            <p:nvPr/>
          </p:nvSpPr>
          <p:spPr bwMode="auto">
            <a:xfrm>
              <a:off x="8476229" y="19050"/>
              <a:ext cx="1398587" cy="1222375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39" name="AutoShape 70"/>
            <p:cNvSpPr>
              <a:spLocks noChangeAspect="1" noChangeArrowheads="1"/>
            </p:cNvSpPr>
            <p:nvPr/>
          </p:nvSpPr>
          <p:spPr bwMode="auto">
            <a:xfrm>
              <a:off x="8682038" y="815746"/>
              <a:ext cx="103187" cy="8572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>
                <a:solidFill>
                  <a:srgbClr val="000000"/>
                </a:solidFill>
              </a:endParaRPr>
            </a:p>
          </p:txBody>
        </p:sp>
        <p:sp>
          <p:nvSpPr>
            <p:cNvPr id="540" name="Text Box 128"/>
            <p:cNvSpPr txBox="1">
              <a:spLocks noChangeArrowheads="1"/>
            </p:cNvSpPr>
            <p:nvPr/>
          </p:nvSpPr>
          <p:spPr bwMode="auto">
            <a:xfrm>
              <a:off x="8947150" y="776058"/>
              <a:ext cx="8095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Portos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41" name="Rectangle 83"/>
            <p:cNvSpPr>
              <a:spLocks noChangeAspect="1" noChangeArrowheads="1"/>
            </p:cNvSpPr>
            <p:nvPr/>
          </p:nvSpPr>
          <p:spPr bwMode="auto">
            <a:xfrm>
              <a:off x="8704263" y="1128483"/>
              <a:ext cx="71437" cy="57150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42" name="AutoShape 70"/>
            <p:cNvSpPr>
              <a:spLocks noChangeAspect="1" noChangeArrowheads="1"/>
            </p:cNvSpPr>
            <p:nvPr/>
          </p:nvSpPr>
          <p:spPr bwMode="auto">
            <a:xfrm rot="10800000">
              <a:off x="8682038" y="982433"/>
              <a:ext cx="106362" cy="8255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43" name="Text Box 128"/>
            <p:cNvSpPr txBox="1">
              <a:spLocks noChangeArrowheads="1"/>
            </p:cNvSpPr>
            <p:nvPr/>
          </p:nvSpPr>
          <p:spPr bwMode="auto">
            <a:xfrm>
              <a:off x="8953500" y="934808"/>
              <a:ext cx="103714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Terminais de barcaças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44" name="Text Box 128"/>
            <p:cNvSpPr txBox="1">
              <a:spLocks noChangeArrowheads="1"/>
            </p:cNvSpPr>
            <p:nvPr/>
          </p:nvSpPr>
          <p:spPr bwMode="auto">
            <a:xfrm>
              <a:off x="8959850" y="1074508"/>
              <a:ext cx="5963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Hidrelétricas</a:t>
              </a:r>
            </a:p>
          </p:txBody>
        </p:sp>
        <p:sp>
          <p:nvSpPr>
            <p:cNvPr id="545" name="Line 133"/>
            <p:cNvSpPr>
              <a:spLocks noChangeShapeType="1"/>
            </p:cNvSpPr>
            <p:nvPr/>
          </p:nvSpPr>
          <p:spPr bwMode="auto">
            <a:xfrm>
              <a:off x="8567738" y="484326"/>
              <a:ext cx="347662" cy="0"/>
            </a:xfrm>
            <a:prstGeom prst="line">
              <a:avLst/>
            </a:prstGeom>
            <a:noFill/>
            <a:ln w="28575" cap="flat" cmpd="sng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6" name="Text Box 122"/>
            <p:cNvSpPr txBox="1">
              <a:spLocks noChangeArrowheads="1"/>
            </p:cNvSpPr>
            <p:nvPr/>
          </p:nvSpPr>
          <p:spPr bwMode="auto">
            <a:xfrm>
              <a:off x="8945563" y="411421"/>
              <a:ext cx="83037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ts val="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Planejado ou em construção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</p:grpSp>
      <p:pic>
        <p:nvPicPr>
          <p:cNvPr id="547" name="Picture 2" descr="Pedral do Lourenç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5582" y="3948971"/>
            <a:ext cx="2096734" cy="1396026"/>
          </a:xfrm>
          <a:prstGeom prst="rect">
            <a:avLst/>
          </a:prstGeom>
          <a:noFill/>
          <a:ln w="25400">
            <a:solidFill>
              <a:srgbClr val="FF000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548" name="Conector reto 547"/>
          <p:cNvCxnSpPr/>
          <p:nvPr/>
        </p:nvCxnSpPr>
        <p:spPr>
          <a:xfrm flipV="1">
            <a:off x="133972" y="2679701"/>
            <a:ext cx="2901328" cy="126393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9" name="Conector reto 548"/>
          <p:cNvCxnSpPr/>
          <p:nvPr/>
        </p:nvCxnSpPr>
        <p:spPr>
          <a:xfrm flipV="1">
            <a:off x="2252316" y="2679700"/>
            <a:ext cx="782984" cy="1284066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866638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922" name="Grupo 294"/>
          <p:cNvGrpSpPr>
            <a:grpSpLocks/>
          </p:cNvGrpSpPr>
          <p:nvPr/>
        </p:nvGrpSpPr>
        <p:grpSpPr bwMode="auto">
          <a:xfrm>
            <a:off x="327025" y="1492250"/>
            <a:ext cx="4537075" cy="4237038"/>
            <a:chOff x="327025" y="1492250"/>
            <a:chExt cx="4537075" cy="4237038"/>
          </a:xfrm>
        </p:grpSpPr>
        <p:grpSp>
          <p:nvGrpSpPr>
            <p:cNvPr id="296" name="Grupo 295"/>
            <p:cNvGrpSpPr/>
            <p:nvPr/>
          </p:nvGrpSpPr>
          <p:grpSpPr>
            <a:xfrm>
              <a:off x="327025" y="1492250"/>
              <a:ext cx="4537075" cy="4237038"/>
              <a:chOff x="327025" y="1492250"/>
              <a:chExt cx="4537075" cy="4237038"/>
            </a:xfrm>
            <a:solidFill>
              <a:schemeClr val="bg1"/>
            </a:solidFill>
          </p:grpSpPr>
          <p:grpSp>
            <p:nvGrpSpPr>
              <p:cNvPr id="302" name="Grupo 301"/>
              <p:cNvGrpSpPr/>
              <p:nvPr/>
            </p:nvGrpSpPr>
            <p:grpSpPr>
              <a:xfrm>
                <a:off x="327025" y="1492250"/>
                <a:ext cx="4537075" cy="4237038"/>
                <a:chOff x="327025" y="1492250"/>
                <a:chExt cx="4537075" cy="4237038"/>
              </a:xfrm>
              <a:grpFill/>
            </p:grpSpPr>
            <p:sp>
              <p:nvSpPr>
                <p:cNvPr id="311" name="Freeform 581"/>
                <p:cNvSpPr>
                  <a:spLocks noEditPoints="1"/>
                </p:cNvSpPr>
                <p:nvPr/>
              </p:nvSpPr>
              <p:spPr bwMode="auto">
                <a:xfrm>
                  <a:off x="1973263" y="1782763"/>
                  <a:ext cx="1419225" cy="1360487"/>
                </a:xfrm>
                <a:custGeom>
                  <a:avLst/>
                  <a:gdLst>
                    <a:gd name="T0" fmla="*/ 2147483646 w 1380"/>
                    <a:gd name="T1" fmla="*/ 2147483646 h 1322"/>
                    <a:gd name="T2" fmla="*/ 2147483646 w 1380"/>
                    <a:gd name="T3" fmla="*/ 2147483646 h 1322"/>
                    <a:gd name="T4" fmla="*/ 2147483646 w 1380"/>
                    <a:gd name="T5" fmla="*/ 2147483646 h 1322"/>
                    <a:gd name="T6" fmla="*/ 2147483646 w 1380"/>
                    <a:gd name="T7" fmla="*/ 2147483646 h 1322"/>
                    <a:gd name="T8" fmla="*/ 2147483646 w 1380"/>
                    <a:gd name="T9" fmla="*/ 2147483646 h 1322"/>
                    <a:gd name="T10" fmla="*/ 2147483646 w 1380"/>
                    <a:gd name="T11" fmla="*/ 2147483646 h 1322"/>
                    <a:gd name="T12" fmla="*/ 2147483646 w 1380"/>
                    <a:gd name="T13" fmla="*/ 2147483646 h 1322"/>
                    <a:gd name="T14" fmla="*/ 2147483646 w 1380"/>
                    <a:gd name="T15" fmla="*/ 2147483646 h 1322"/>
                    <a:gd name="T16" fmla="*/ 2147483646 w 1380"/>
                    <a:gd name="T17" fmla="*/ 2147483646 h 1322"/>
                    <a:gd name="T18" fmla="*/ 2147483646 w 1380"/>
                    <a:gd name="T19" fmla="*/ 2147483646 h 1322"/>
                    <a:gd name="T20" fmla="*/ 2147483646 w 1380"/>
                    <a:gd name="T21" fmla="*/ 2147483646 h 1322"/>
                    <a:gd name="T22" fmla="*/ 2147483646 w 1380"/>
                    <a:gd name="T23" fmla="*/ 2147483646 h 1322"/>
                    <a:gd name="T24" fmla="*/ 2147483646 w 1380"/>
                    <a:gd name="T25" fmla="*/ 2147483646 h 1322"/>
                    <a:gd name="T26" fmla="*/ 2147483646 w 1380"/>
                    <a:gd name="T27" fmla="*/ 2147483646 h 1322"/>
                    <a:gd name="T28" fmla="*/ 2147483646 w 1380"/>
                    <a:gd name="T29" fmla="*/ 2147483646 h 1322"/>
                    <a:gd name="T30" fmla="*/ 2147483646 w 1380"/>
                    <a:gd name="T31" fmla="*/ 2147483646 h 1322"/>
                    <a:gd name="T32" fmla="*/ 2147483646 w 1380"/>
                    <a:gd name="T33" fmla="*/ 2147483646 h 1322"/>
                    <a:gd name="T34" fmla="*/ 2147483646 w 1380"/>
                    <a:gd name="T35" fmla="*/ 2147483646 h 1322"/>
                    <a:gd name="T36" fmla="*/ 2147483646 w 1380"/>
                    <a:gd name="T37" fmla="*/ 2147483646 h 1322"/>
                    <a:gd name="T38" fmla="*/ 2147483646 w 1380"/>
                    <a:gd name="T39" fmla="*/ 2147483646 h 1322"/>
                    <a:gd name="T40" fmla="*/ 2147483646 w 1380"/>
                    <a:gd name="T41" fmla="*/ 2147483646 h 1322"/>
                    <a:gd name="T42" fmla="*/ 2147483646 w 1380"/>
                    <a:gd name="T43" fmla="*/ 2147483646 h 1322"/>
                    <a:gd name="T44" fmla="*/ 2147483646 w 1380"/>
                    <a:gd name="T45" fmla="*/ 2147483646 h 1322"/>
                    <a:gd name="T46" fmla="*/ 2147483646 w 1380"/>
                    <a:gd name="T47" fmla="*/ 2147483646 h 1322"/>
                    <a:gd name="T48" fmla="*/ 2147483646 w 1380"/>
                    <a:gd name="T49" fmla="*/ 2147483646 h 1322"/>
                    <a:gd name="T50" fmla="*/ 2147483646 w 1380"/>
                    <a:gd name="T51" fmla="*/ 2147483646 h 1322"/>
                    <a:gd name="T52" fmla="*/ 2147483646 w 1380"/>
                    <a:gd name="T53" fmla="*/ 2147483646 h 1322"/>
                    <a:gd name="T54" fmla="*/ 2147483646 w 1380"/>
                    <a:gd name="T55" fmla="*/ 2147483646 h 1322"/>
                    <a:gd name="T56" fmla="*/ 2147483646 w 1380"/>
                    <a:gd name="T57" fmla="*/ 2147483646 h 1322"/>
                    <a:gd name="T58" fmla="*/ 2147483646 w 1380"/>
                    <a:gd name="T59" fmla="*/ 2147483646 h 1322"/>
                    <a:gd name="T60" fmla="*/ 2147483646 w 1380"/>
                    <a:gd name="T61" fmla="*/ 2147483646 h 1322"/>
                    <a:gd name="T62" fmla="*/ 2147483646 w 1380"/>
                    <a:gd name="T63" fmla="*/ 2147483646 h 1322"/>
                    <a:gd name="T64" fmla="*/ 2147483646 w 1380"/>
                    <a:gd name="T65" fmla="*/ 2147483646 h 1322"/>
                    <a:gd name="T66" fmla="*/ 2147483646 w 1380"/>
                    <a:gd name="T67" fmla="*/ 2147483646 h 1322"/>
                    <a:gd name="T68" fmla="*/ 2147483646 w 1380"/>
                    <a:gd name="T69" fmla="*/ 2147483646 h 1322"/>
                    <a:gd name="T70" fmla="*/ 2147483646 w 1380"/>
                    <a:gd name="T71" fmla="*/ 2147483646 h 1322"/>
                    <a:gd name="T72" fmla="*/ 2147483646 w 1380"/>
                    <a:gd name="T73" fmla="*/ 2147483646 h 1322"/>
                    <a:gd name="T74" fmla="*/ 2147483646 w 1380"/>
                    <a:gd name="T75" fmla="*/ 2147483646 h 1322"/>
                    <a:gd name="T76" fmla="*/ 2147483646 w 1380"/>
                    <a:gd name="T77" fmla="*/ 2147483646 h 1322"/>
                    <a:gd name="T78" fmla="*/ 2147483646 w 1380"/>
                    <a:gd name="T79" fmla="*/ 2147483646 h 1322"/>
                    <a:gd name="T80" fmla="*/ 2147483646 w 1380"/>
                    <a:gd name="T81" fmla="*/ 2147483646 h 1322"/>
                    <a:gd name="T82" fmla="*/ 2147483646 w 1380"/>
                    <a:gd name="T83" fmla="*/ 2147483646 h 1322"/>
                    <a:gd name="T84" fmla="*/ 2147483646 w 1380"/>
                    <a:gd name="T85" fmla="*/ 2147483646 h 1322"/>
                    <a:gd name="T86" fmla="*/ 2147483646 w 1380"/>
                    <a:gd name="T87" fmla="*/ 2147483646 h 1322"/>
                    <a:gd name="T88" fmla="*/ 2147483646 w 1380"/>
                    <a:gd name="T89" fmla="*/ 2147483646 h 1322"/>
                    <a:gd name="T90" fmla="*/ 2147483646 w 1380"/>
                    <a:gd name="T91" fmla="*/ 2147483646 h 1322"/>
                    <a:gd name="T92" fmla="*/ 2147483646 w 1380"/>
                    <a:gd name="T93" fmla="*/ 2147483646 h 1322"/>
                    <a:gd name="T94" fmla="*/ 2147483646 w 1380"/>
                    <a:gd name="T95" fmla="*/ 2147483646 h 1322"/>
                    <a:gd name="T96" fmla="*/ 2147483646 w 1380"/>
                    <a:gd name="T97" fmla="*/ 2147483646 h 1322"/>
                    <a:gd name="T98" fmla="*/ 2147483646 w 1380"/>
                    <a:gd name="T99" fmla="*/ 2147483646 h 1322"/>
                    <a:gd name="T100" fmla="*/ 2147483646 w 1380"/>
                    <a:gd name="T101" fmla="*/ 2147483646 h 1322"/>
                    <a:gd name="T102" fmla="*/ 2147483646 w 1380"/>
                    <a:gd name="T103" fmla="*/ 2147483646 h 1322"/>
                    <a:gd name="T104" fmla="*/ 2147483646 w 1380"/>
                    <a:gd name="T105" fmla="*/ 2147483646 h 1322"/>
                    <a:gd name="T106" fmla="*/ 2147483646 w 1380"/>
                    <a:gd name="T107" fmla="*/ 2147483646 h 1322"/>
                    <a:gd name="T108" fmla="*/ 2147483646 w 1380"/>
                    <a:gd name="T109" fmla="*/ 2147483646 h 1322"/>
                    <a:gd name="T110" fmla="*/ 2147483646 w 1380"/>
                    <a:gd name="T111" fmla="*/ 2147483646 h 1322"/>
                    <a:gd name="T112" fmla="*/ 2147483646 w 1380"/>
                    <a:gd name="T113" fmla="*/ 2147483646 h 1322"/>
                    <a:gd name="T114" fmla="*/ 2147483646 w 1380"/>
                    <a:gd name="T115" fmla="*/ 2147483646 h 1322"/>
                    <a:gd name="T116" fmla="*/ 2147483646 w 1380"/>
                    <a:gd name="T117" fmla="*/ 2147483646 h 1322"/>
                    <a:gd name="T118" fmla="*/ 2147483646 w 1380"/>
                    <a:gd name="T119" fmla="*/ 2147483646 h 1322"/>
                    <a:gd name="T120" fmla="*/ 2147483646 w 1380"/>
                    <a:gd name="T121" fmla="*/ 2147483646 h 1322"/>
                    <a:gd name="T122" fmla="*/ 2147483646 w 1380"/>
                    <a:gd name="T123" fmla="*/ 2147483646 h 1322"/>
                    <a:gd name="T124" fmla="*/ 2147483646 w 1380"/>
                    <a:gd name="T125" fmla="*/ 2147483646 h 132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380"/>
                    <a:gd name="T190" fmla="*/ 0 h 1322"/>
                    <a:gd name="T191" fmla="*/ 1380 w 1380"/>
                    <a:gd name="T192" fmla="*/ 1322 h 132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380" h="1322">
                      <a:moveTo>
                        <a:pt x="79" y="1035"/>
                      </a:moveTo>
                      <a:lnTo>
                        <a:pt x="78" y="1034"/>
                      </a:lnTo>
                      <a:lnTo>
                        <a:pt x="77" y="1033"/>
                      </a:lnTo>
                      <a:lnTo>
                        <a:pt x="76" y="1032"/>
                      </a:lnTo>
                      <a:lnTo>
                        <a:pt x="75" y="1031"/>
                      </a:lnTo>
                      <a:lnTo>
                        <a:pt x="75" y="1030"/>
                      </a:lnTo>
                      <a:lnTo>
                        <a:pt x="75" y="1026"/>
                      </a:lnTo>
                      <a:lnTo>
                        <a:pt x="76" y="1024"/>
                      </a:lnTo>
                      <a:lnTo>
                        <a:pt x="76" y="1023"/>
                      </a:lnTo>
                      <a:lnTo>
                        <a:pt x="76" y="1022"/>
                      </a:lnTo>
                      <a:lnTo>
                        <a:pt x="74" y="1018"/>
                      </a:lnTo>
                      <a:lnTo>
                        <a:pt x="74" y="1017"/>
                      </a:lnTo>
                      <a:lnTo>
                        <a:pt x="74" y="1016"/>
                      </a:lnTo>
                      <a:lnTo>
                        <a:pt x="72" y="1014"/>
                      </a:lnTo>
                      <a:lnTo>
                        <a:pt x="72" y="1013"/>
                      </a:lnTo>
                      <a:lnTo>
                        <a:pt x="71" y="1012"/>
                      </a:lnTo>
                      <a:lnTo>
                        <a:pt x="71" y="1011"/>
                      </a:lnTo>
                      <a:lnTo>
                        <a:pt x="70" y="1011"/>
                      </a:lnTo>
                      <a:lnTo>
                        <a:pt x="69" y="1009"/>
                      </a:lnTo>
                      <a:lnTo>
                        <a:pt x="68" y="1008"/>
                      </a:lnTo>
                      <a:lnTo>
                        <a:pt x="67" y="1007"/>
                      </a:lnTo>
                      <a:lnTo>
                        <a:pt x="67" y="1006"/>
                      </a:lnTo>
                      <a:lnTo>
                        <a:pt x="65" y="1006"/>
                      </a:lnTo>
                      <a:lnTo>
                        <a:pt x="64" y="1005"/>
                      </a:lnTo>
                      <a:lnTo>
                        <a:pt x="63" y="1004"/>
                      </a:lnTo>
                      <a:lnTo>
                        <a:pt x="62" y="1002"/>
                      </a:lnTo>
                      <a:lnTo>
                        <a:pt x="60" y="1000"/>
                      </a:lnTo>
                      <a:lnTo>
                        <a:pt x="59" y="998"/>
                      </a:lnTo>
                      <a:lnTo>
                        <a:pt x="58" y="996"/>
                      </a:lnTo>
                      <a:lnTo>
                        <a:pt x="57" y="995"/>
                      </a:lnTo>
                      <a:lnTo>
                        <a:pt x="56" y="995"/>
                      </a:lnTo>
                      <a:lnTo>
                        <a:pt x="53" y="995"/>
                      </a:lnTo>
                      <a:lnTo>
                        <a:pt x="52" y="994"/>
                      </a:lnTo>
                      <a:lnTo>
                        <a:pt x="52" y="993"/>
                      </a:lnTo>
                      <a:lnTo>
                        <a:pt x="52" y="992"/>
                      </a:lnTo>
                      <a:lnTo>
                        <a:pt x="50" y="991"/>
                      </a:lnTo>
                      <a:lnTo>
                        <a:pt x="49" y="989"/>
                      </a:lnTo>
                      <a:lnTo>
                        <a:pt x="48" y="988"/>
                      </a:lnTo>
                      <a:lnTo>
                        <a:pt x="46" y="985"/>
                      </a:lnTo>
                      <a:lnTo>
                        <a:pt x="44" y="980"/>
                      </a:lnTo>
                      <a:lnTo>
                        <a:pt x="44" y="977"/>
                      </a:lnTo>
                      <a:lnTo>
                        <a:pt x="42" y="975"/>
                      </a:lnTo>
                      <a:lnTo>
                        <a:pt x="43" y="973"/>
                      </a:lnTo>
                      <a:lnTo>
                        <a:pt x="43" y="971"/>
                      </a:lnTo>
                      <a:lnTo>
                        <a:pt x="43" y="969"/>
                      </a:lnTo>
                      <a:lnTo>
                        <a:pt x="43" y="967"/>
                      </a:lnTo>
                      <a:lnTo>
                        <a:pt x="43" y="966"/>
                      </a:lnTo>
                      <a:lnTo>
                        <a:pt x="44" y="964"/>
                      </a:lnTo>
                      <a:lnTo>
                        <a:pt x="44" y="963"/>
                      </a:lnTo>
                      <a:lnTo>
                        <a:pt x="46" y="961"/>
                      </a:lnTo>
                      <a:lnTo>
                        <a:pt x="48" y="957"/>
                      </a:lnTo>
                      <a:lnTo>
                        <a:pt x="49" y="957"/>
                      </a:lnTo>
                      <a:lnTo>
                        <a:pt x="50" y="956"/>
                      </a:lnTo>
                      <a:lnTo>
                        <a:pt x="52" y="955"/>
                      </a:lnTo>
                      <a:lnTo>
                        <a:pt x="53" y="954"/>
                      </a:lnTo>
                      <a:lnTo>
                        <a:pt x="54" y="953"/>
                      </a:lnTo>
                      <a:lnTo>
                        <a:pt x="56" y="952"/>
                      </a:lnTo>
                      <a:lnTo>
                        <a:pt x="57" y="952"/>
                      </a:lnTo>
                      <a:lnTo>
                        <a:pt x="57" y="951"/>
                      </a:lnTo>
                      <a:lnTo>
                        <a:pt x="58" y="950"/>
                      </a:lnTo>
                      <a:lnTo>
                        <a:pt x="58" y="949"/>
                      </a:lnTo>
                      <a:lnTo>
                        <a:pt x="59" y="947"/>
                      </a:lnTo>
                      <a:lnTo>
                        <a:pt x="59" y="945"/>
                      </a:lnTo>
                      <a:lnTo>
                        <a:pt x="60" y="945"/>
                      </a:lnTo>
                      <a:lnTo>
                        <a:pt x="61" y="945"/>
                      </a:lnTo>
                      <a:lnTo>
                        <a:pt x="62" y="945"/>
                      </a:lnTo>
                      <a:lnTo>
                        <a:pt x="63" y="945"/>
                      </a:lnTo>
                      <a:lnTo>
                        <a:pt x="65" y="943"/>
                      </a:lnTo>
                      <a:lnTo>
                        <a:pt x="66" y="942"/>
                      </a:lnTo>
                      <a:lnTo>
                        <a:pt x="90" y="893"/>
                      </a:lnTo>
                      <a:lnTo>
                        <a:pt x="109" y="851"/>
                      </a:lnTo>
                      <a:lnTo>
                        <a:pt x="139" y="789"/>
                      </a:lnTo>
                      <a:lnTo>
                        <a:pt x="203" y="659"/>
                      </a:lnTo>
                      <a:lnTo>
                        <a:pt x="208" y="649"/>
                      </a:lnTo>
                      <a:lnTo>
                        <a:pt x="212" y="639"/>
                      </a:lnTo>
                      <a:lnTo>
                        <a:pt x="215" y="632"/>
                      </a:lnTo>
                      <a:lnTo>
                        <a:pt x="223" y="615"/>
                      </a:lnTo>
                      <a:lnTo>
                        <a:pt x="228" y="605"/>
                      </a:lnTo>
                      <a:lnTo>
                        <a:pt x="240" y="580"/>
                      </a:lnTo>
                      <a:lnTo>
                        <a:pt x="245" y="569"/>
                      </a:lnTo>
                      <a:lnTo>
                        <a:pt x="257" y="545"/>
                      </a:lnTo>
                      <a:lnTo>
                        <a:pt x="265" y="528"/>
                      </a:lnTo>
                      <a:lnTo>
                        <a:pt x="268" y="524"/>
                      </a:lnTo>
                      <a:lnTo>
                        <a:pt x="267" y="523"/>
                      </a:lnTo>
                      <a:lnTo>
                        <a:pt x="266" y="523"/>
                      </a:lnTo>
                      <a:lnTo>
                        <a:pt x="265" y="523"/>
                      </a:lnTo>
                      <a:lnTo>
                        <a:pt x="264" y="522"/>
                      </a:lnTo>
                      <a:lnTo>
                        <a:pt x="262" y="521"/>
                      </a:lnTo>
                      <a:lnTo>
                        <a:pt x="261" y="521"/>
                      </a:lnTo>
                      <a:lnTo>
                        <a:pt x="261" y="520"/>
                      </a:lnTo>
                      <a:lnTo>
                        <a:pt x="266" y="514"/>
                      </a:lnTo>
                      <a:lnTo>
                        <a:pt x="266" y="513"/>
                      </a:lnTo>
                      <a:lnTo>
                        <a:pt x="266" y="512"/>
                      </a:lnTo>
                      <a:lnTo>
                        <a:pt x="267" y="511"/>
                      </a:lnTo>
                      <a:lnTo>
                        <a:pt x="267" y="510"/>
                      </a:lnTo>
                      <a:lnTo>
                        <a:pt x="269" y="505"/>
                      </a:lnTo>
                      <a:lnTo>
                        <a:pt x="270" y="504"/>
                      </a:lnTo>
                      <a:lnTo>
                        <a:pt x="271" y="504"/>
                      </a:lnTo>
                      <a:lnTo>
                        <a:pt x="272" y="503"/>
                      </a:lnTo>
                      <a:lnTo>
                        <a:pt x="274" y="503"/>
                      </a:lnTo>
                      <a:lnTo>
                        <a:pt x="275" y="503"/>
                      </a:lnTo>
                      <a:lnTo>
                        <a:pt x="278" y="502"/>
                      </a:lnTo>
                      <a:lnTo>
                        <a:pt x="283" y="499"/>
                      </a:lnTo>
                      <a:lnTo>
                        <a:pt x="286" y="498"/>
                      </a:lnTo>
                      <a:lnTo>
                        <a:pt x="288" y="497"/>
                      </a:lnTo>
                      <a:lnTo>
                        <a:pt x="289" y="496"/>
                      </a:lnTo>
                      <a:lnTo>
                        <a:pt x="292" y="493"/>
                      </a:lnTo>
                      <a:lnTo>
                        <a:pt x="293" y="492"/>
                      </a:lnTo>
                      <a:lnTo>
                        <a:pt x="296" y="487"/>
                      </a:lnTo>
                      <a:lnTo>
                        <a:pt x="298" y="484"/>
                      </a:lnTo>
                      <a:lnTo>
                        <a:pt x="299" y="484"/>
                      </a:lnTo>
                      <a:lnTo>
                        <a:pt x="301" y="482"/>
                      </a:lnTo>
                      <a:lnTo>
                        <a:pt x="301" y="481"/>
                      </a:lnTo>
                      <a:lnTo>
                        <a:pt x="301" y="479"/>
                      </a:lnTo>
                      <a:lnTo>
                        <a:pt x="300" y="479"/>
                      </a:lnTo>
                      <a:lnTo>
                        <a:pt x="297" y="480"/>
                      </a:lnTo>
                      <a:lnTo>
                        <a:pt x="296" y="481"/>
                      </a:lnTo>
                      <a:lnTo>
                        <a:pt x="294" y="481"/>
                      </a:lnTo>
                      <a:lnTo>
                        <a:pt x="293" y="481"/>
                      </a:lnTo>
                      <a:lnTo>
                        <a:pt x="292" y="481"/>
                      </a:lnTo>
                      <a:lnTo>
                        <a:pt x="291" y="482"/>
                      </a:lnTo>
                      <a:lnTo>
                        <a:pt x="290" y="482"/>
                      </a:lnTo>
                      <a:lnTo>
                        <a:pt x="289" y="483"/>
                      </a:lnTo>
                      <a:lnTo>
                        <a:pt x="288" y="483"/>
                      </a:lnTo>
                      <a:lnTo>
                        <a:pt x="287" y="482"/>
                      </a:lnTo>
                      <a:lnTo>
                        <a:pt x="286" y="483"/>
                      </a:lnTo>
                      <a:lnTo>
                        <a:pt x="285" y="485"/>
                      </a:lnTo>
                      <a:lnTo>
                        <a:pt x="284" y="485"/>
                      </a:lnTo>
                      <a:lnTo>
                        <a:pt x="281" y="486"/>
                      </a:lnTo>
                      <a:lnTo>
                        <a:pt x="280" y="487"/>
                      </a:lnTo>
                      <a:lnTo>
                        <a:pt x="279" y="488"/>
                      </a:lnTo>
                      <a:lnTo>
                        <a:pt x="279" y="489"/>
                      </a:lnTo>
                      <a:lnTo>
                        <a:pt x="278" y="489"/>
                      </a:lnTo>
                      <a:lnTo>
                        <a:pt x="278" y="490"/>
                      </a:lnTo>
                      <a:lnTo>
                        <a:pt x="277" y="491"/>
                      </a:lnTo>
                      <a:lnTo>
                        <a:pt x="276" y="491"/>
                      </a:lnTo>
                      <a:lnTo>
                        <a:pt x="275" y="492"/>
                      </a:lnTo>
                      <a:lnTo>
                        <a:pt x="274" y="492"/>
                      </a:lnTo>
                      <a:lnTo>
                        <a:pt x="272" y="490"/>
                      </a:lnTo>
                      <a:lnTo>
                        <a:pt x="271" y="491"/>
                      </a:lnTo>
                      <a:lnTo>
                        <a:pt x="270" y="491"/>
                      </a:lnTo>
                      <a:lnTo>
                        <a:pt x="270" y="492"/>
                      </a:lnTo>
                      <a:lnTo>
                        <a:pt x="269" y="493"/>
                      </a:lnTo>
                      <a:lnTo>
                        <a:pt x="267" y="494"/>
                      </a:lnTo>
                      <a:lnTo>
                        <a:pt x="266" y="494"/>
                      </a:lnTo>
                      <a:lnTo>
                        <a:pt x="265" y="493"/>
                      </a:lnTo>
                      <a:lnTo>
                        <a:pt x="265" y="492"/>
                      </a:lnTo>
                      <a:lnTo>
                        <a:pt x="264" y="492"/>
                      </a:lnTo>
                      <a:lnTo>
                        <a:pt x="263" y="492"/>
                      </a:lnTo>
                      <a:lnTo>
                        <a:pt x="262" y="492"/>
                      </a:lnTo>
                      <a:lnTo>
                        <a:pt x="261" y="493"/>
                      </a:lnTo>
                      <a:lnTo>
                        <a:pt x="260" y="494"/>
                      </a:lnTo>
                      <a:lnTo>
                        <a:pt x="259" y="493"/>
                      </a:lnTo>
                      <a:lnTo>
                        <a:pt x="258" y="492"/>
                      </a:lnTo>
                      <a:lnTo>
                        <a:pt x="257" y="491"/>
                      </a:lnTo>
                      <a:lnTo>
                        <a:pt x="256" y="490"/>
                      </a:lnTo>
                      <a:lnTo>
                        <a:pt x="255" y="490"/>
                      </a:lnTo>
                      <a:lnTo>
                        <a:pt x="254" y="491"/>
                      </a:lnTo>
                      <a:lnTo>
                        <a:pt x="253" y="492"/>
                      </a:lnTo>
                      <a:lnTo>
                        <a:pt x="252" y="492"/>
                      </a:lnTo>
                      <a:lnTo>
                        <a:pt x="252" y="493"/>
                      </a:lnTo>
                      <a:lnTo>
                        <a:pt x="250" y="494"/>
                      </a:lnTo>
                      <a:lnTo>
                        <a:pt x="249" y="495"/>
                      </a:lnTo>
                      <a:lnTo>
                        <a:pt x="248" y="494"/>
                      </a:lnTo>
                      <a:lnTo>
                        <a:pt x="247" y="494"/>
                      </a:lnTo>
                      <a:lnTo>
                        <a:pt x="247" y="495"/>
                      </a:lnTo>
                      <a:lnTo>
                        <a:pt x="246" y="497"/>
                      </a:lnTo>
                      <a:lnTo>
                        <a:pt x="245" y="498"/>
                      </a:lnTo>
                      <a:lnTo>
                        <a:pt x="244" y="497"/>
                      </a:lnTo>
                      <a:lnTo>
                        <a:pt x="243" y="497"/>
                      </a:lnTo>
                      <a:lnTo>
                        <a:pt x="241" y="498"/>
                      </a:lnTo>
                      <a:lnTo>
                        <a:pt x="239" y="498"/>
                      </a:lnTo>
                      <a:lnTo>
                        <a:pt x="238" y="498"/>
                      </a:lnTo>
                      <a:lnTo>
                        <a:pt x="237" y="497"/>
                      </a:lnTo>
                      <a:lnTo>
                        <a:pt x="236" y="497"/>
                      </a:lnTo>
                      <a:lnTo>
                        <a:pt x="235" y="495"/>
                      </a:lnTo>
                      <a:lnTo>
                        <a:pt x="234" y="494"/>
                      </a:lnTo>
                      <a:lnTo>
                        <a:pt x="233" y="494"/>
                      </a:lnTo>
                      <a:lnTo>
                        <a:pt x="232" y="494"/>
                      </a:lnTo>
                      <a:lnTo>
                        <a:pt x="231" y="494"/>
                      </a:lnTo>
                      <a:lnTo>
                        <a:pt x="230" y="494"/>
                      </a:lnTo>
                      <a:lnTo>
                        <a:pt x="229" y="493"/>
                      </a:lnTo>
                      <a:lnTo>
                        <a:pt x="229" y="491"/>
                      </a:lnTo>
                      <a:lnTo>
                        <a:pt x="229" y="490"/>
                      </a:lnTo>
                      <a:lnTo>
                        <a:pt x="230" y="487"/>
                      </a:lnTo>
                      <a:lnTo>
                        <a:pt x="233" y="485"/>
                      </a:lnTo>
                      <a:lnTo>
                        <a:pt x="233" y="484"/>
                      </a:lnTo>
                      <a:lnTo>
                        <a:pt x="234" y="482"/>
                      </a:lnTo>
                      <a:lnTo>
                        <a:pt x="234" y="481"/>
                      </a:lnTo>
                      <a:lnTo>
                        <a:pt x="234" y="479"/>
                      </a:lnTo>
                      <a:lnTo>
                        <a:pt x="233" y="479"/>
                      </a:lnTo>
                      <a:lnTo>
                        <a:pt x="233" y="478"/>
                      </a:lnTo>
                      <a:lnTo>
                        <a:pt x="232" y="477"/>
                      </a:lnTo>
                      <a:lnTo>
                        <a:pt x="231" y="477"/>
                      </a:lnTo>
                      <a:lnTo>
                        <a:pt x="230" y="476"/>
                      </a:lnTo>
                      <a:lnTo>
                        <a:pt x="229" y="476"/>
                      </a:lnTo>
                      <a:lnTo>
                        <a:pt x="228" y="477"/>
                      </a:lnTo>
                      <a:lnTo>
                        <a:pt x="226" y="478"/>
                      </a:lnTo>
                      <a:lnTo>
                        <a:pt x="224" y="478"/>
                      </a:lnTo>
                      <a:lnTo>
                        <a:pt x="221" y="477"/>
                      </a:lnTo>
                      <a:lnTo>
                        <a:pt x="220" y="477"/>
                      </a:lnTo>
                      <a:lnTo>
                        <a:pt x="219" y="477"/>
                      </a:lnTo>
                      <a:lnTo>
                        <a:pt x="218" y="476"/>
                      </a:lnTo>
                      <a:lnTo>
                        <a:pt x="217" y="474"/>
                      </a:lnTo>
                      <a:lnTo>
                        <a:pt x="216" y="474"/>
                      </a:lnTo>
                      <a:lnTo>
                        <a:pt x="215" y="473"/>
                      </a:lnTo>
                      <a:lnTo>
                        <a:pt x="213" y="472"/>
                      </a:lnTo>
                      <a:lnTo>
                        <a:pt x="212" y="471"/>
                      </a:lnTo>
                      <a:lnTo>
                        <a:pt x="211" y="471"/>
                      </a:lnTo>
                      <a:lnTo>
                        <a:pt x="210" y="471"/>
                      </a:lnTo>
                      <a:lnTo>
                        <a:pt x="209" y="471"/>
                      </a:lnTo>
                      <a:lnTo>
                        <a:pt x="208" y="470"/>
                      </a:lnTo>
                      <a:lnTo>
                        <a:pt x="208" y="469"/>
                      </a:lnTo>
                      <a:lnTo>
                        <a:pt x="208" y="468"/>
                      </a:lnTo>
                      <a:lnTo>
                        <a:pt x="207" y="468"/>
                      </a:lnTo>
                      <a:lnTo>
                        <a:pt x="206" y="467"/>
                      </a:lnTo>
                      <a:lnTo>
                        <a:pt x="206" y="466"/>
                      </a:lnTo>
                      <a:lnTo>
                        <a:pt x="205" y="465"/>
                      </a:lnTo>
                      <a:lnTo>
                        <a:pt x="203" y="466"/>
                      </a:lnTo>
                      <a:lnTo>
                        <a:pt x="201" y="466"/>
                      </a:lnTo>
                      <a:lnTo>
                        <a:pt x="200" y="466"/>
                      </a:lnTo>
                      <a:lnTo>
                        <a:pt x="200" y="465"/>
                      </a:lnTo>
                      <a:lnTo>
                        <a:pt x="200" y="464"/>
                      </a:lnTo>
                      <a:lnTo>
                        <a:pt x="199" y="463"/>
                      </a:lnTo>
                      <a:lnTo>
                        <a:pt x="199" y="462"/>
                      </a:lnTo>
                      <a:lnTo>
                        <a:pt x="198" y="461"/>
                      </a:lnTo>
                      <a:lnTo>
                        <a:pt x="197" y="460"/>
                      </a:lnTo>
                      <a:lnTo>
                        <a:pt x="196" y="457"/>
                      </a:lnTo>
                      <a:lnTo>
                        <a:pt x="197" y="456"/>
                      </a:lnTo>
                      <a:lnTo>
                        <a:pt x="197" y="455"/>
                      </a:lnTo>
                      <a:lnTo>
                        <a:pt x="196" y="454"/>
                      </a:lnTo>
                      <a:lnTo>
                        <a:pt x="195" y="454"/>
                      </a:lnTo>
                      <a:lnTo>
                        <a:pt x="195" y="453"/>
                      </a:lnTo>
                      <a:lnTo>
                        <a:pt x="195" y="452"/>
                      </a:lnTo>
                      <a:lnTo>
                        <a:pt x="194" y="451"/>
                      </a:lnTo>
                      <a:lnTo>
                        <a:pt x="192" y="453"/>
                      </a:lnTo>
                      <a:lnTo>
                        <a:pt x="190" y="450"/>
                      </a:lnTo>
                      <a:lnTo>
                        <a:pt x="188" y="450"/>
                      </a:lnTo>
                      <a:lnTo>
                        <a:pt x="187" y="451"/>
                      </a:lnTo>
                      <a:lnTo>
                        <a:pt x="187" y="449"/>
                      </a:lnTo>
                      <a:lnTo>
                        <a:pt x="186" y="449"/>
                      </a:lnTo>
                      <a:lnTo>
                        <a:pt x="186" y="447"/>
                      </a:lnTo>
                      <a:lnTo>
                        <a:pt x="187" y="447"/>
                      </a:lnTo>
                      <a:lnTo>
                        <a:pt x="186" y="446"/>
                      </a:lnTo>
                      <a:lnTo>
                        <a:pt x="185" y="447"/>
                      </a:lnTo>
                      <a:lnTo>
                        <a:pt x="184" y="446"/>
                      </a:lnTo>
                      <a:lnTo>
                        <a:pt x="183" y="446"/>
                      </a:lnTo>
                      <a:lnTo>
                        <a:pt x="182" y="446"/>
                      </a:lnTo>
                      <a:lnTo>
                        <a:pt x="182" y="445"/>
                      </a:lnTo>
                      <a:lnTo>
                        <a:pt x="181" y="445"/>
                      </a:lnTo>
                      <a:lnTo>
                        <a:pt x="180" y="446"/>
                      </a:lnTo>
                      <a:lnTo>
                        <a:pt x="179" y="446"/>
                      </a:lnTo>
                      <a:lnTo>
                        <a:pt x="178" y="446"/>
                      </a:lnTo>
                      <a:lnTo>
                        <a:pt x="177" y="445"/>
                      </a:lnTo>
                      <a:lnTo>
                        <a:pt x="178" y="444"/>
                      </a:lnTo>
                      <a:lnTo>
                        <a:pt x="177" y="443"/>
                      </a:lnTo>
                      <a:lnTo>
                        <a:pt x="176" y="443"/>
                      </a:lnTo>
                      <a:lnTo>
                        <a:pt x="176" y="444"/>
                      </a:lnTo>
                      <a:lnTo>
                        <a:pt x="176" y="445"/>
                      </a:lnTo>
                      <a:lnTo>
                        <a:pt x="175" y="445"/>
                      </a:lnTo>
                      <a:lnTo>
                        <a:pt x="175" y="444"/>
                      </a:lnTo>
                      <a:lnTo>
                        <a:pt x="173" y="444"/>
                      </a:lnTo>
                      <a:lnTo>
                        <a:pt x="172" y="445"/>
                      </a:lnTo>
                      <a:lnTo>
                        <a:pt x="171" y="446"/>
                      </a:lnTo>
                      <a:lnTo>
                        <a:pt x="170" y="446"/>
                      </a:lnTo>
                      <a:lnTo>
                        <a:pt x="169" y="445"/>
                      </a:lnTo>
                      <a:lnTo>
                        <a:pt x="167" y="445"/>
                      </a:lnTo>
                      <a:lnTo>
                        <a:pt x="167" y="446"/>
                      </a:lnTo>
                      <a:lnTo>
                        <a:pt x="166" y="447"/>
                      </a:lnTo>
                      <a:lnTo>
                        <a:pt x="164" y="445"/>
                      </a:lnTo>
                      <a:lnTo>
                        <a:pt x="163" y="445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1" y="442"/>
                      </a:lnTo>
                      <a:lnTo>
                        <a:pt x="161" y="441"/>
                      </a:lnTo>
                      <a:lnTo>
                        <a:pt x="160" y="440"/>
                      </a:lnTo>
                      <a:lnTo>
                        <a:pt x="159" y="441"/>
                      </a:lnTo>
                      <a:lnTo>
                        <a:pt x="158" y="442"/>
                      </a:lnTo>
                      <a:lnTo>
                        <a:pt x="157" y="442"/>
                      </a:lnTo>
                      <a:lnTo>
                        <a:pt x="157" y="441"/>
                      </a:lnTo>
                      <a:lnTo>
                        <a:pt x="157" y="440"/>
                      </a:lnTo>
                      <a:lnTo>
                        <a:pt x="155" y="440"/>
                      </a:lnTo>
                      <a:lnTo>
                        <a:pt x="154" y="441"/>
                      </a:lnTo>
                      <a:lnTo>
                        <a:pt x="153" y="441"/>
                      </a:lnTo>
                      <a:lnTo>
                        <a:pt x="152" y="439"/>
                      </a:lnTo>
                      <a:lnTo>
                        <a:pt x="152" y="438"/>
                      </a:lnTo>
                      <a:lnTo>
                        <a:pt x="151" y="439"/>
                      </a:lnTo>
                      <a:lnTo>
                        <a:pt x="150" y="438"/>
                      </a:lnTo>
                      <a:lnTo>
                        <a:pt x="150" y="437"/>
                      </a:lnTo>
                      <a:lnTo>
                        <a:pt x="147" y="438"/>
                      </a:lnTo>
                      <a:lnTo>
                        <a:pt x="148" y="436"/>
                      </a:lnTo>
                      <a:lnTo>
                        <a:pt x="148" y="435"/>
                      </a:lnTo>
                      <a:lnTo>
                        <a:pt x="146" y="435"/>
                      </a:lnTo>
                      <a:lnTo>
                        <a:pt x="145" y="434"/>
                      </a:lnTo>
                      <a:lnTo>
                        <a:pt x="145" y="433"/>
                      </a:lnTo>
                      <a:lnTo>
                        <a:pt x="143" y="433"/>
                      </a:lnTo>
                      <a:lnTo>
                        <a:pt x="141" y="432"/>
                      </a:lnTo>
                      <a:lnTo>
                        <a:pt x="140" y="432"/>
                      </a:lnTo>
                      <a:lnTo>
                        <a:pt x="140" y="431"/>
                      </a:lnTo>
                      <a:lnTo>
                        <a:pt x="141" y="430"/>
                      </a:lnTo>
                      <a:lnTo>
                        <a:pt x="139" y="429"/>
                      </a:lnTo>
                      <a:lnTo>
                        <a:pt x="138" y="430"/>
                      </a:lnTo>
                      <a:lnTo>
                        <a:pt x="138" y="431"/>
                      </a:lnTo>
                      <a:lnTo>
                        <a:pt x="137" y="431"/>
                      </a:lnTo>
                      <a:lnTo>
                        <a:pt x="136" y="431"/>
                      </a:lnTo>
                      <a:lnTo>
                        <a:pt x="135" y="431"/>
                      </a:lnTo>
                      <a:lnTo>
                        <a:pt x="134" y="431"/>
                      </a:lnTo>
                      <a:lnTo>
                        <a:pt x="134" y="430"/>
                      </a:lnTo>
                      <a:lnTo>
                        <a:pt x="133" y="431"/>
                      </a:lnTo>
                      <a:lnTo>
                        <a:pt x="131" y="432"/>
                      </a:lnTo>
                      <a:lnTo>
                        <a:pt x="129" y="430"/>
                      </a:lnTo>
                      <a:lnTo>
                        <a:pt x="128" y="430"/>
                      </a:lnTo>
                      <a:lnTo>
                        <a:pt x="129" y="428"/>
                      </a:lnTo>
                      <a:lnTo>
                        <a:pt x="128" y="427"/>
                      </a:lnTo>
                      <a:lnTo>
                        <a:pt x="128" y="426"/>
                      </a:lnTo>
                      <a:lnTo>
                        <a:pt x="128" y="425"/>
                      </a:lnTo>
                      <a:lnTo>
                        <a:pt x="127" y="423"/>
                      </a:lnTo>
                      <a:lnTo>
                        <a:pt x="127" y="422"/>
                      </a:lnTo>
                      <a:lnTo>
                        <a:pt x="126" y="423"/>
                      </a:lnTo>
                      <a:lnTo>
                        <a:pt x="124" y="422"/>
                      </a:lnTo>
                      <a:lnTo>
                        <a:pt x="123" y="423"/>
                      </a:lnTo>
                      <a:lnTo>
                        <a:pt x="122" y="422"/>
                      </a:lnTo>
                      <a:lnTo>
                        <a:pt x="121" y="423"/>
                      </a:lnTo>
                      <a:lnTo>
                        <a:pt x="120" y="423"/>
                      </a:lnTo>
                      <a:lnTo>
                        <a:pt x="120" y="422"/>
                      </a:lnTo>
                      <a:lnTo>
                        <a:pt x="120" y="420"/>
                      </a:lnTo>
                      <a:lnTo>
                        <a:pt x="119" y="421"/>
                      </a:lnTo>
                      <a:lnTo>
                        <a:pt x="118" y="420"/>
                      </a:lnTo>
                      <a:lnTo>
                        <a:pt x="118" y="419"/>
                      </a:lnTo>
                      <a:lnTo>
                        <a:pt x="117" y="419"/>
                      </a:lnTo>
                      <a:lnTo>
                        <a:pt x="117" y="417"/>
                      </a:lnTo>
                      <a:lnTo>
                        <a:pt x="116" y="417"/>
                      </a:lnTo>
                      <a:lnTo>
                        <a:pt x="115" y="416"/>
                      </a:lnTo>
                      <a:lnTo>
                        <a:pt x="114" y="415"/>
                      </a:lnTo>
                      <a:lnTo>
                        <a:pt x="113" y="414"/>
                      </a:lnTo>
                      <a:lnTo>
                        <a:pt x="112" y="414"/>
                      </a:lnTo>
                      <a:lnTo>
                        <a:pt x="109" y="414"/>
                      </a:lnTo>
                      <a:lnTo>
                        <a:pt x="108" y="415"/>
                      </a:lnTo>
                      <a:lnTo>
                        <a:pt x="107" y="414"/>
                      </a:lnTo>
                      <a:lnTo>
                        <a:pt x="106" y="414"/>
                      </a:lnTo>
                      <a:lnTo>
                        <a:pt x="105" y="413"/>
                      </a:lnTo>
                      <a:lnTo>
                        <a:pt x="106" y="412"/>
                      </a:lnTo>
                      <a:lnTo>
                        <a:pt x="105" y="411"/>
                      </a:lnTo>
                      <a:lnTo>
                        <a:pt x="103" y="411"/>
                      </a:lnTo>
                      <a:lnTo>
                        <a:pt x="102" y="412"/>
                      </a:lnTo>
                      <a:lnTo>
                        <a:pt x="101" y="411"/>
                      </a:lnTo>
                      <a:lnTo>
                        <a:pt x="101" y="409"/>
                      </a:lnTo>
                      <a:lnTo>
                        <a:pt x="99" y="409"/>
                      </a:lnTo>
                      <a:lnTo>
                        <a:pt x="99" y="408"/>
                      </a:lnTo>
                      <a:lnTo>
                        <a:pt x="100" y="407"/>
                      </a:lnTo>
                      <a:lnTo>
                        <a:pt x="98" y="406"/>
                      </a:lnTo>
                      <a:lnTo>
                        <a:pt x="97" y="405"/>
                      </a:lnTo>
                      <a:lnTo>
                        <a:pt x="97" y="404"/>
                      </a:lnTo>
                      <a:lnTo>
                        <a:pt x="97" y="403"/>
                      </a:lnTo>
                      <a:lnTo>
                        <a:pt x="98" y="402"/>
                      </a:lnTo>
                      <a:lnTo>
                        <a:pt x="98" y="401"/>
                      </a:lnTo>
                      <a:lnTo>
                        <a:pt x="98" y="400"/>
                      </a:lnTo>
                      <a:lnTo>
                        <a:pt x="98" y="399"/>
                      </a:lnTo>
                      <a:lnTo>
                        <a:pt x="99" y="396"/>
                      </a:lnTo>
                      <a:lnTo>
                        <a:pt x="99" y="395"/>
                      </a:lnTo>
                      <a:lnTo>
                        <a:pt x="99" y="394"/>
                      </a:lnTo>
                      <a:lnTo>
                        <a:pt x="100" y="393"/>
                      </a:lnTo>
                      <a:lnTo>
                        <a:pt x="100" y="392"/>
                      </a:lnTo>
                      <a:lnTo>
                        <a:pt x="100" y="391"/>
                      </a:lnTo>
                      <a:lnTo>
                        <a:pt x="99" y="390"/>
                      </a:lnTo>
                      <a:lnTo>
                        <a:pt x="100" y="388"/>
                      </a:lnTo>
                      <a:lnTo>
                        <a:pt x="100" y="386"/>
                      </a:lnTo>
                      <a:lnTo>
                        <a:pt x="99" y="385"/>
                      </a:lnTo>
                      <a:lnTo>
                        <a:pt x="97" y="385"/>
                      </a:lnTo>
                      <a:lnTo>
                        <a:pt x="96" y="385"/>
                      </a:lnTo>
                      <a:lnTo>
                        <a:pt x="95" y="384"/>
                      </a:lnTo>
                      <a:lnTo>
                        <a:pt x="95" y="383"/>
                      </a:lnTo>
                      <a:lnTo>
                        <a:pt x="96" y="382"/>
                      </a:lnTo>
                      <a:lnTo>
                        <a:pt x="95" y="380"/>
                      </a:lnTo>
                      <a:lnTo>
                        <a:pt x="93" y="380"/>
                      </a:lnTo>
                      <a:lnTo>
                        <a:pt x="92" y="380"/>
                      </a:lnTo>
                      <a:lnTo>
                        <a:pt x="88" y="382"/>
                      </a:lnTo>
                      <a:lnTo>
                        <a:pt x="88" y="384"/>
                      </a:lnTo>
                      <a:lnTo>
                        <a:pt x="88" y="385"/>
                      </a:lnTo>
                      <a:lnTo>
                        <a:pt x="86" y="386"/>
                      </a:lnTo>
                      <a:lnTo>
                        <a:pt x="85" y="386"/>
                      </a:lnTo>
                      <a:lnTo>
                        <a:pt x="84" y="386"/>
                      </a:lnTo>
                      <a:lnTo>
                        <a:pt x="83" y="386"/>
                      </a:lnTo>
                      <a:lnTo>
                        <a:pt x="84" y="387"/>
                      </a:lnTo>
                      <a:lnTo>
                        <a:pt x="84" y="389"/>
                      </a:lnTo>
                      <a:lnTo>
                        <a:pt x="83" y="389"/>
                      </a:lnTo>
                      <a:lnTo>
                        <a:pt x="80" y="393"/>
                      </a:lnTo>
                      <a:lnTo>
                        <a:pt x="79" y="393"/>
                      </a:lnTo>
                      <a:lnTo>
                        <a:pt x="77" y="391"/>
                      </a:lnTo>
                      <a:lnTo>
                        <a:pt x="76" y="390"/>
                      </a:lnTo>
                      <a:lnTo>
                        <a:pt x="75" y="389"/>
                      </a:lnTo>
                      <a:lnTo>
                        <a:pt x="74" y="387"/>
                      </a:lnTo>
                      <a:lnTo>
                        <a:pt x="73" y="386"/>
                      </a:lnTo>
                      <a:lnTo>
                        <a:pt x="71" y="386"/>
                      </a:lnTo>
                      <a:lnTo>
                        <a:pt x="70" y="385"/>
                      </a:lnTo>
                      <a:lnTo>
                        <a:pt x="69" y="383"/>
                      </a:lnTo>
                      <a:lnTo>
                        <a:pt x="68" y="383"/>
                      </a:lnTo>
                      <a:lnTo>
                        <a:pt x="67" y="384"/>
                      </a:lnTo>
                      <a:lnTo>
                        <a:pt x="64" y="384"/>
                      </a:lnTo>
                      <a:lnTo>
                        <a:pt x="63" y="384"/>
                      </a:lnTo>
                      <a:lnTo>
                        <a:pt x="62" y="384"/>
                      </a:lnTo>
                      <a:lnTo>
                        <a:pt x="62" y="383"/>
                      </a:lnTo>
                      <a:lnTo>
                        <a:pt x="61" y="382"/>
                      </a:lnTo>
                      <a:lnTo>
                        <a:pt x="59" y="380"/>
                      </a:lnTo>
                      <a:lnTo>
                        <a:pt x="59" y="381"/>
                      </a:lnTo>
                      <a:lnTo>
                        <a:pt x="58" y="380"/>
                      </a:lnTo>
                      <a:lnTo>
                        <a:pt x="58" y="379"/>
                      </a:lnTo>
                      <a:lnTo>
                        <a:pt x="57" y="377"/>
                      </a:lnTo>
                      <a:lnTo>
                        <a:pt x="57" y="376"/>
                      </a:lnTo>
                      <a:lnTo>
                        <a:pt x="55" y="374"/>
                      </a:lnTo>
                      <a:lnTo>
                        <a:pt x="54" y="373"/>
                      </a:lnTo>
                      <a:lnTo>
                        <a:pt x="54" y="374"/>
                      </a:lnTo>
                      <a:lnTo>
                        <a:pt x="53" y="373"/>
                      </a:lnTo>
                      <a:lnTo>
                        <a:pt x="52" y="374"/>
                      </a:lnTo>
                      <a:lnTo>
                        <a:pt x="51" y="373"/>
                      </a:lnTo>
                      <a:lnTo>
                        <a:pt x="50" y="372"/>
                      </a:lnTo>
                      <a:lnTo>
                        <a:pt x="51" y="371"/>
                      </a:lnTo>
                      <a:lnTo>
                        <a:pt x="51" y="370"/>
                      </a:lnTo>
                      <a:lnTo>
                        <a:pt x="51" y="369"/>
                      </a:lnTo>
                      <a:lnTo>
                        <a:pt x="51" y="368"/>
                      </a:lnTo>
                      <a:lnTo>
                        <a:pt x="52" y="367"/>
                      </a:lnTo>
                      <a:lnTo>
                        <a:pt x="52" y="366"/>
                      </a:lnTo>
                      <a:lnTo>
                        <a:pt x="51" y="365"/>
                      </a:lnTo>
                      <a:lnTo>
                        <a:pt x="50" y="364"/>
                      </a:lnTo>
                      <a:lnTo>
                        <a:pt x="49" y="362"/>
                      </a:lnTo>
                      <a:lnTo>
                        <a:pt x="48" y="361"/>
                      </a:lnTo>
                      <a:lnTo>
                        <a:pt x="48" y="360"/>
                      </a:lnTo>
                      <a:lnTo>
                        <a:pt x="48" y="359"/>
                      </a:lnTo>
                      <a:lnTo>
                        <a:pt x="48" y="358"/>
                      </a:lnTo>
                      <a:lnTo>
                        <a:pt x="49" y="358"/>
                      </a:lnTo>
                      <a:lnTo>
                        <a:pt x="50" y="358"/>
                      </a:lnTo>
                      <a:lnTo>
                        <a:pt x="50" y="357"/>
                      </a:lnTo>
                      <a:lnTo>
                        <a:pt x="49" y="356"/>
                      </a:lnTo>
                      <a:lnTo>
                        <a:pt x="47" y="355"/>
                      </a:lnTo>
                      <a:lnTo>
                        <a:pt x="46" y="355"/>
                      </a:lnTo>
                      <a:lnTo>
                        <a:pt x="46" y="356"/>
                      </a:lnTo>
                      <a:lnTo>
                        <a:pt x="45" y="355"/>
                      </a:lnTo>
                      <a:lnTo>
                        <a:pt x="45" y="354"/>
                      </a:lnTo>
                      <a:lnTo>
                        <a:pt x="44" y="354"/>
                      </a:lnTo>
                      <a:lnTo>
                        <a:pt x="43" y="353"/>
                      </a:lnTo>
                      <a:lnTo>
                        <a:pt x="44" y="351"/>
                      </a:lnTo>
                      <a:lnTo>
                        <a:pt x="43" y="352"/>
                      </a:lnTo>
                      <a:lnTo>
                        <a:pt x="42" y="352"/>
                      </a:lnTo>
                      <a:lnTo>
                        <a:pt x="41" y="352"/>
                      </a:lnTo>
                      <a:lnTo>
                        <a:pt x="41" y="351"/>
                      </a:lnTo>
                      <a:lnTo>
                        <a:pt x="40" y="351"/>
                      </a:lnTo>
                      <a:lnTo>
                        <a:pt x="39" y="350"/>
                      </a:lnTo>
                      <a:lnTo>
                        <a:pt x="38" y="349"/>
                      </a:lnTo>
                      <a:lnTo>
                        <a:pt x="37" y="349"/>
                      </a:lnTo>
                      <a:lnTo>
                        <a:pt x="36" y="348"/>
                      </a:lnTo>
                      <a:lnTo>
                        <a:pt x="35" y="347"/>
                      </a:lnTo>
                      <a:lnTo>
                        <a:pt x="34" y="346"/>
                      </a:lnTo>
                      <a:lnTo>
                        <a:pt x="33" y="345"/>
                      </a:lnTo>
                      <a:lnTo>
                        <a:pt x="33" y="344"/>
                      </a:lnTo>
                      <a:lnTo>
                        <a:pt x="32" y="344"/>
                      </a:lnTo>
                      <a:lnTo>
                        <a:pt x="31" y="344"/>
                      </a:lnTo>
                      <a:lnTo>
                        <a:pt x="30" y="343"/>
                      </a:lnTo>
                      <a:lnTo>
                        <a:pt x="30" y="342"/>
                      </a:lnTo>
                      <a:lnTo>
                        <a:pt x="28" y="340"/>
                      </a:lnTo>
                      <a:lnTo>
                        <a:pt x="28" y="339"/>
                      </a:lnTo>
                      <a:lnTo>
                        <a:pt x="27" y="339"/>
                      </a:lnTo>
                      <a:lnTo>
                        <a:pt x="26" y="339"/>
                      </a:lnTo>
                      <a:lnTo>
                        <a:pt x="25" y="339"/>
                      </a:lnTo>
                      <a:lnTo>
                        <a:pt x="25" y="338"/>
                      </a:lnTo>
                      <a:lnTo>
                        <a:pt x="24" y="338"/>
                      </a:lnTo>
                      <a:lnTo>
                        <a:pt x="23" y="336"/>
                      </a:lnTo>
                      <a:lnTo>
                        <a:pt x="22" y="336"/>
                      </a:lnTo>
                      <a:lnTo>
                        <a:pt x="21" y="335"/>
                      </a:lnTo>
                      <a:lnTo>
                        <a:pt x="21" y="334"/>
                      </a:lnTo>
                      <a:lnTo>
                        <a:pt x="20" y="334"/>
                      </a:lnTo>
                      <a:lnTo>
                        <a:pt x="20" y="333"/>
                      </a:lnTo>
                      <a:lnTo>
                        <a:pt x="20" y="332"/>
                      </a:lnTo>
                      <a:lnTo>
                        <a:pt x="19" y="332"/>
                      </a:lnTo>
                      <a:lnTo>
                        <a:pt x="19" y="331"/>
                      </a:lnTo>
                      <a:lnTo>
                        <a:pt x="18" y="330"/>
                      </a:lnTo>
                      <a:lnTo>
                        <a:pt x="18" y="328"/>
                      </a:lnTo>
                      <a:lnTo>
                        <a:pt x="18" y="327"/>
                      </a:lnTo>
                      <a:lnTo>
                        <a:pt x="18" y="326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9" y="323"/>
                      </a:lnTo>
                      <a:lnTo>
                        <a:pt x="20" y="322"/>
                      </a:lnTo>
                      <a:lnTo>
                        <a:pt x="20" y="321"/>
                      </a:lnTo>
                      <a:lnTo>
                        <a:pt x="20" y="319"/>
                      </a:lnTo>
                      <a:lnTo>
                        <a:pt x="20" y="317"/>
                      </a:lnTo>
                      <a:lnTo>
                        <a:pt x="19" y="317"/>
                      </a:lnTo>
                      <a:lnTo>
                        <a:pt x="18" y="315"/>
                      </a:lnTo>
                      <a:lnTo>
                        <a:pt x="18" y="314"/>
                      </a:lnTo>
                      <a:lnTo>
                        <a:pt x="18" y="313"/>
                      </a:lnTo>
                      <a:lnTo>
                        <a:pt x="18" y="312"/>
                      </a:lnTo>
                      <a:lnTo>
                        <a:pt x="18" y="311"/>
                      </a:lnTo>
                      <a:lnTo>
                        <a:pt x="19" y="311"/>
                      </a:lnTo>
                      <a:lnTo>
                        <a:pt x="18" y="310"/>
                      </a:lnTo>
                      <a:lnTo>
                        <a:pt x="17" y="310"/>
                      </a:lnTo>
                      <a:lnTo>
                        <a:pt x="17" y="308"/>
                      </a:lnTo>
                      <a:lnTo>
                        <a:pt x="16" y="307"/>
                      </a:lnTo>
                      <a:lnTo>
                        <a:pt x="14" y="307"/>
                      </a:lnTo>
                      <a:lnTo>
                        <a:pt x="14" y="306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2" y="305"/>
                      </a:lnTo>
                      <a:lnTo>
                        <a:pt x="11" y="305"/>
                      </a:lnTo>
                      <a:lnTo>
                        <a:pt x="10" y="304"/>
                      </a:lnTo>
                      <a:lnTo>
                        <a:pt x="9" y="304"/>
                      </a:lnTo>
                      <a:lnTo>
                        <a:pt x="8" y="303"/>
                      </a:lnTo>
                      <a:lnTo>
                        <a:pt x="6" y="303"/>
                      </a:lnTo>
                      <a:lnTo>
                        <a:pt x="3" y="301"/>
                      </a:lnTo>
                      <a:lnTo>
                        <a:pt x="3" y="300"/>
                      </a:lnTo>
                      <a:lnTo>
                        <a:pt x="2" y="299"/>
                      </a:lnTo>
                      <a:lnTo>
                        <a:pt x="3" y="299"/>
                      </a:lnTo>
                      <a:lnTo>
                        <a:pt x="3" y="298"/>
                      </a:lnTo>
                      <a:lnTo>
                        <a:pt x="2" y="297"/>
                      </a:lnTo>
                      <a:lnTo>
                        <a:pt x="2" y="296"/>
                      </a:lnTo>
                      <a:lnTo>
                        <a:pt x="2" y="295"/>
                      </a:lnTo>
                      <a:lnTo>
                        <a:pt x="3" y="294"/>
                      </a:lnTo>
                      <a:lnTo>
                        <a:pt x="4" y="293"/>
                      </a:lnTo>
                      <a:lnTo>
                        <a:pt x="4" y="292"/>
                      </a:lnTo>
                      <a:lnTo>
                        <a:pt x="3" y="292"/>
                      </a:lnTo>
                      <a:lnTo>
                        <a:pt x="3" y="291"/>
                      </a:lnTo>
                      <a:lnTo>
                        <a:pt x="2" y="288"/>
                      </a:lnTo>
                      <a:lnTo>
                        <a:pt x="2" y="285"/>
                      </a:lnTo>
                      <a:lnTo>
                        <a:pt x="2" y="284"/>
                      </a:lnTo>
                      <a:lnTo>
                        <a:pt x="2" y="283"/>
                      </a:lnTo>
                      <a:lnTo>
                        <a:pt x="4" y="282"/>
                      </a:lnTo>
                      <a:lnTo>
                        <a:pt x="4" y="281"/>
                      </a:lnTo>
                      <a:lnTo>
                        <a:pt x="4" y="280"/>
                      </a:lnTo>
                      <a:lnTo>
                        <a:pt x="4" y="279"/>
                      </a:lnTo>
                      <a:lnTo>
                        <a:pt x="3" y="279"/>
                      </a:lnTo>
                      <a:lnTo>
                        <a:pt x="4" y="275"/>
                      </a:lnTo>
                      <a:lnTo>
                        <a:pt x="4" y="274"/>
                      </a:lnTo>
                      <a:lnTo>
                        <a:pt x="4" y="272"/>
                      </a:lnTo>
                      <a:lnTo>
                        <a:pt x="3" y="271"/>
                      </a:lnTo>
                      <a:lnTo>
                        <a:pt x="2" y="271"/>
                      </a:lnTo>
                      <a:lnTo>
                        <a:pt x="1" y="271"/>
                      </a:lnTo>
                      <a:lnTo>
                        <a:pt x="1" y="270"/>
                      </a:lnTo>
                      <a:lnTo>
                        <a:pt x="1" y="269"/>
                      </a:lnTo>
                      <a:lnTo>
                        <a:pt x="1" y="268"/>
                      </a:lnTo>
                      <a:lnTo>
                        <a:pt x="1" y="267"/>
                      </a:lnTo>
                      <a:lnTo>
                        <a:pt x="0" y="266"/>
                      </a:lnTo>
                      <a:lnTo>
                        <a:pt x="0" y="237"/>
                      </a:lnTo>
                      <a:lnTo>
                        <a:pt x="0" y="137"/>
                      </a:lnTo>
                      <a:lnTo>
                        <a:pt x="0" y="136"/>
                      </a:lnTo>
                      <a:lnTo>
                        <a:pt x="1" y="136"/>
                      </a:lnTo>
                      <a:lnTo>
                        <a:pt x="2" y="136"/>
                      </a:lnTo>
                      <a:lnTo>
                        <a:pt x="2" y="137"/>
                      </a:lnTo>
                      <a:lnTo>
                        <a:pt x="3" y="137"/>
                      </a:lnTo>
                      <a:lnTo>
                        <a:pt x="3" y="138"/>
                      </a:lnTo>
                      <a:lnTo>
                        <a:pt x="3" y="139"/>
                      </a:lnTo>
                      <a:lnTo>
                        <a:pt x="4" y="139"/>
                      </a:lnTo>
                      <a:lnTo>
                        <a:pt x="4" y="140"/>
                      </a:lnTo>
                      <a:lnTo>
                        <a:pt x="5" y="140"/>
                      </a:lnTo>
                      <a:lnTo>
                        <a:pt x="5" y="141"/>
                      </a:lnTo>
                      <a:lnTo>
                        <a:pt x="6" y="141"/>
                      </a:lnTo>
                      <a:lnTo>
                        <a:pt x="7" y="141"/>
                      </a:lnTo>
                      <a:lnTo>
                        <a:pt x="8" y="141"/>
                      </a:lnTo>
                      <a:lnTo>
                        <a:pt x="8" y="142"/>
                      </a:lnTo>
                      <a:lnTo>
                        <a:pt x="9" y="142"/>
                      </a:lnTo>
                      <a:lnTo>
                        <a:pt x="10" y="142"/>
                      </a:lnTo>
                      <a:lnTo>
                        <a:pt x="10" y="141"/>
                      </a:lnTo>
                      <a:lnTo>
                        <a:pt x="11" y="142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3" y="140"/>
                      </a:lnTo>
                      <a:lnTo>
                        <a:pt x="13" y="141"/>
                      </a:lnTo>
                      <a:lnTo>
                        <a:pt x="14" y="141"/>
                      </a:lnTo>
                      <a:lnTo>
                        <a:pt x="15" y="140"/>
                      </a:lnTo>
                      <a:lnTo>
                        <a:pt x="16" y="139"/>
                      </a:lnTo>
                      <a:lnTo>
                        <a:pt x="17" y="139"/>
                      </a:lnTo>
                      <a:lnTo>
                        <a:pt x="17" y="140"/>
                      </a:lnTo>
                      <a:lnTo>
                        <a:pt x="18" y="139"/>
                      </a:lnTo>
                      <a:lnTo>
                        <a:pt x="18" y="138"/>
                      </a:lnTo>
                      <a:lnTo>
                        <a:pt x="19" y="138"/>
                      </a:lnTo>
                      <a:lnTo>
                        <a:pt x="20" y="136"/>
                      </a:lnTo>
                      <a:lnTo>
                        <a:pt x="20" y="135"/>
                      </a:lnTo>
                      <a:lnTo>
                        <a:pt x="19" y="135"/>
                      </a:lnTo>
                      <a:lnTo>
                        <a:pt x="19" y="134"/>
                      </a:lnTo>
                      <a:lnTo>
                        <a:pt x="20" y="133"/>
                      </a:lnTo>
                      <a:lnTo>
                        <a:pt x="20" y="132"/>
                      </a:lnTo>
                      <a:lnTo>
                        <a:pt x="21" y="131"/>
                      </a:lnTo>
                      <a:lnTo>
                        <a:pt x="20" y="131"/>
                      </a:lnTo>
                      <a:lnTo>
                        <a:pt x="21" y="130"/>
                      </a:lnTo>
                      <a:lnTo>
                        <a:pt x="22" y="130"/>
                      </a:lnTo>
                      <a:lnTo>
                        <a:pt x="22" y="129"/>
                      </a:lnTo>
                      <a:lnTo>
                        <a:pt x="23" y="130"/>
                      </a:lnTo>
                      <a:lnTo>
                        <a:pt x="23" y="129"/>
                      </a:lnTo>
                      <a:lnTo>
                        <a:pt x="24" y="129"/>
                      </a:lnTo>
                      <a:lnTo>
                        <a:pt x="24" y="130"/>
                      </a:lnTo>
                      <a:lnTo>
                        <a:pt x="24" y="131"/>
                      </a:lnTo>
                      <a:lnTo>
                        <a:pt x="25" y="131"/>
                      </a:lnTo>
                      <a:lnTo>
                        <a:pt x="26" y="131"/>
                      </a:lnTo>
                      <a:lnTo>
                        <a:pt x="27" y="131"/>
                      </a:lnTo>
                      <a:lnTo>
                        <a:pt x="28" y="131"/>
                      </a:lnTo>
                      <a:lnTo>
                        <a:pt x="29" y="130"/>
                      </a:lnTo>
                      <a:lnTo>
                        <a:pt x="29" y="131"/>
                      </a:lnTo>
                      <a:lnTo>
                        <a:pt x="30" y="131"/>
                      </a:lnTo>
                      <a:lnTo>
                        <a:pt x="31" y="131"/>
                      </a:lnTo>
                      <a:lnTo>
                        <a:pt x="32" y="132"/>
                      </a:lnTo>
                      <a:lnTo>
                        <a:pt x="33" y="132"/>
                      </a:lnTo>
                      <a:lnTo>
                        <a:pt x="34" y="132"/>
                      </a:lnTo>
                      <a:lnTo>
                        <a:pt x="34" y="133"/>
                      </a:lnTo>
                      <a:lnTo>
                        <a:pt x="35" y="132"/>
                      </a:lnTo>
                      <a:lnTo>
                        <a:pt x="35" y="131"/>
                      </a:lnTo>
                      <a:lnTo>
                        <a:pt x="36" y="131"/>
                      </a:lnTo>
                      <a:lnTo>
                        <a:pt x="36" y="130"/>
                      </a:lnTo>
                      <a:lnTo>
                        <a:pt x="37" y="130"/>
                      </a:lnTo>
                      <a:lnTo>
                        <a:pt x="38" y="130"/>
                      </a:lnTo>
                      <a:lnTo>
                        <a:pt x="39" y="131"/>
                      </a:lnTo>
                      <a:lnTo>
                        <a:pt x="39" y="132"/>
                      </a:lnTo>
                      <a:lnTo>
                        <a:pt x="39" y="133"/>
                      </a:lnTo>
                      <a:lnTo>
                        <a:pt x="40" y="133"/>
                      </a:lnTo>
                      <a:lnTo>
                        <a:pt x="40" y="132"/>
                      </a:lnTo>
                      <a:lnTo>
                        <a:pt x="41" y="133"/>
                      </a:lnTo>
                      <a:lnTo>
                        <a:pt x="41" y="134"/>
                      </a:lnTo>
                      <a:lnTo>
                        <a:pt x="41" y="133"/>
                      </a:lnTo>
                      <a:lnTo>
                        <a:pt x="41" y="132"/>
                      </a:lnTo>
                      <a:lnTo>
                        <a:pt x="42" y="132"/>
                      </a:lnTo>
                      <a:lnTo>
                        <a:pt x="43" y="132"/>
                      </a:lnTo>
                      <a:lnTo>
                        <a:pt x="43" y="133"/>
                      </a:lnTo>
                      <a:lnTo>
                        <a:pt x="44" y="133"/>
                      </a:lnTo>
                      <a:lnTo>
                        <a:pt x="44" y="132"/>
                      </a:lnTo>
                      <a:lnTo>
                        <a:pt x="44" y="131"/>
                      </a:lnTo>
                      <a:lnTo>
                        <a:pt x="44" y="130"/>
                      </a:lnTo>
                      <a:lnTo>
                        <a:pt x="45" y="129"/>
                      </a:lnTo>
                      <a:lnTo>
                        <a:pt x="46" y="128"/>
                      </a:lnTo>
                      <a:lnTo>
                        <a:pt x="47" y="127"/>
                      </a:lnTo>
                      <a:lnTo>
                        <a:pt x="46" y="126"/>
                      </a:lnTo>
                      <a:lnTo>
                        <a:pt x="46" y="124"/>
                      </a:lnTo>
                      <a:lnTo>
                        <a:pt x="47" y="124"/>
                      </a:lnTo>
                      <a:lnTo>
                        <a:pt x="47" y="122"/>
                      </a:lnTo>
                      <a:lnTo>
                        <a:pt x="48" y="122"/>
                      </a:lnTo>
                      <a:lnTo>
                        <a:pt x="47" y="121"/>
                      </a:lnTo>
                      <a:lnTo>
                        <a:pt x="47" y="122"/>
                      </a:lnTo>
                      <a:lnTo>
                        <a:pt x="45" y="121"/>
                      </a:lnTo>
                      <a:lnTo>
                        <a:pt x="45" y="120"/>
                      </a:lnTo>
                      <a:lnTo>
                        <a:pt x="46" y="120"/>
                      </a:lnTo>
                      <a:lnTo>
                        <a:pt x="45" y="120"/>
                      </a:lnTo>
                      <a:lnTo>
                        <a:pt x="44" y="119"/>
                      </a:lnTo>
                      <a:lnTo>
                        <a:pt x="43" y="119"/>
                      </a:lnTo>
                      <a:lnTo>
                        <a:pt x="43" y="118"/>
                      </a:lnTo>
                      <a:lnTo>
                        <a:pt x="43" y="117"/>
                      </a:lnTo>
                      <a:lnTo>
                        <a:pt x="43" y="116"/>
                      </a:lnTo>
                      <a:lnTo>
                        <a:pt x="44" y="116"/>
                      </a:lnTo>
                      <a:lnTo>
                        <a:pt x="43" y="114"/>
                      </a:lnTo>
                      <a:lnTo>
                        <a:pt x="42" y="114"/>
                      </a:lnTo>
                      <a:lnTo>
                        <a:pt x="42" y="113"/>
                      </a:lnTo>
                      <a:lnTo>
                        <a:pt x="42" y="112"/>
                      </a:lnTo>
                      <a:lnTo>
                        <a:pt x="43" y="112"/>
                      </a:lnTo>
                      <a:lnTo>
                        <a:pt x="44" y="112"/>
                      </a:lnTo>
                      <a:lnTo>
                        <a:pt x="45" y="112"/>
                      </a:lnTo>
                      <a:lnTo>
                        <a:pt x="45" y="113"/>
                      </a:lnTo>
                      <a:lnTo>
                        <a:pt x="46" y="113"/>
                      </a:lnTo>
                      <a:lnTo>
                        <a:pt x="47" y="112"/>
                      </a:lnTo>
                      <a:lnTo>
                        <a:pt x="48" y="112"/>
                      </a:lnTo>
                      <a:lnTo>
                        <a:pt x="48" y="113"/>
                      </a:lnTo>
                      <a:lnTo>
                        <a:pt x="49" y="113"/>
                      </a:lnTo>
                      <a:lnTo>
                        <a:pt x="50" y="113"/>
                      </a:lnTo>
                      <a:lnTo>
                        <a:pt x="50" y="112"/>
                      </a:lnTo>
                      <a:lnTo>
                        <a:pt x="51" y="112"/>
                      </a:lnTo>
                      <a:lnTo>
                        <a:pt x="52" y="112"/>
                      </a:lnTo>
                      <a:lnTo>
                        <a:pt x="53" y="111"/>
                      </a:lnTo>
                      <a:lnTo>
                        <a:pt x="54" y="112"/>
                      </a:lnTo>
                      <a:lnTo>
                        <a:pt x="55" y="112"/>
                      </a:lnTo>
                      <a:lnTo>
                        <a:pt x="56" y="112"/>
                      </a:lnTo>
                      <a:lnTo>
                        <a:pt x="56" y="111"/>
                      </a:lnTo>
                      <a:lnTo>
                        <a:pt x="57" y="111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6" y="109"/>
                      </a:lnTo>
                      <a:lnTo>
                        <a:pt x="55" y="109"/>
                      </a:lnTo>
                      <a:lnTo>
                        <a:pt x="55" y="108"/>
                      </a:lnTo>
                      <a:lnTo>
                        <a:pt x="56" y="108"/>
                      </a:lnTo>
                      <a:lnTo>
                        <a:pt x="56" y="107"/>
                      </a:lnTo>
                      <a:lnTo>
                        <a:pt x="55" y="107"/>
                      </a:lnTo>
                      <a:lnTo>
                        <a:pt x="55" y="106"/>
                      </a:lnTo>
                      <a:lnTo>
                        <a:pt x="55" y="105"/>
                      </a:lnTo>
                      <a:lnTo>
                        <a:pt x="56" y="105"/>
                      </a:lnTo>
                      <a:lnTo>
                        <a:pt x="57" y="105"/>
                      </a:lnTo>
                      <a:lnTo>
                        <a:pt x="58" y="105"/>
                      </a:lnTo>
                      <a:lnTo>
                        <a:pt x="59" y="104"/>
                      </a:lnTo>
                      <a:lnTo>
                        <a:pt x="58" y="103"/>
                      </a:lnTo>
                      <a:lnTo>
                        <a:pt x="58" y="102"/>
                      </a:lnTo>
                      <a:lnTo>
                        <a:pt x="59" y="102"/>
                      </a:lnTo>
                      <a:lnTo>
                        <a:pt x="60" y="102"/>
                      </a:lnTo>
                      <a:lnTo>
                        <a:pt x="60" y="101"/>
                      </a:lnTo>
                      <a:lnTo>
                        <a:pt x="61" y="100"/>
                      </a:lnTo>
                      <a:lnTo>
                        <a:pt x="62" y="99"/>
                      </a:lnTo>
                      <a:lnTo>
                        <a:pt x="63" y="99"/>
                      </a:lnTo>
                      <a:lnTo>
                        <a:pt x="64" y="99"/>
                      </a:lnTo>
                      <a:lnTo>
                        <a:pt x="63" y="99"/>
                      </a:lnTo>
                      <a:lnTo>
                        <a:pt x="64" y="100"/>
                      </a:lnTo>
                      <a:lnTo>
                        <a:pt x="63" y="101"/>
                      </a:lnTo>
                      <a:lnTo>
                        <a:pt x="63" y="102"/>
                      </a:lnTo>
                      <a:lnTo>
                        <a:pt x="65" y="102"/>
                      </a:lnTo>
                      <a:lnTo>
                        <a:pt x="66" y="102"/>
                      </a:lnTo>
                      <a:lnTo>
                        <a:pt x="66" y="101"/>
                      </a:lnTo>
                      <a:lnTo>
                        <a:pt x="67" y="101"/>
                      </a:lnTo>
                      <a:lnTo>
                        <a:pt x="68" y="102"/>
                      </a:lnTo>
                      <a:lnTo>
                        <a:pt x="69" y="101"/>
                      </a:lnTo>
                      <a:lnTo>
                        <a:pt x="70" y="102"/>
                      </a:lnTo>
                      <a:lnTo>
                        <a:pt x="70" y="103"/>
                      </a:lnTo>
                      <a:lnTo>
                        <a:pt x="71" y="103"/>
                      </a:lnTo>
                      <a:lnTo>
                        <a:pt x="72" y="104"/>
                      </a:lnTo>
                      <a:lnTo>
                        <a:pt x="73" y="103"/>
                      </a:lnTo>
                      <a:lnTo>
                        <a:pt x="74" y="103"/>
                      </a:lnTo>
                      <a:lnTo>
                        <a:pt x="74" y="102"/>
                      </a:lnTo>
                      <a:lnTo>
                        <a:pt x="76" y="102"/>
                      </a:lnTo>
                      <a:lnTo>
                        <a:pt x="77" y="101"/>
                      </a:lnTo>
                      <a:lnTo>
                        <a:pt x="78" y="102"/>
                      </a:lnTo>
                      <a:lnTo>
                        <a:pt x="80" y="103"/>
                      </a:lnTo>
                      <a:lnTo>
                        <a:pt x="80" y="104"/>
                      </a:lnTo>
                      <a:lnTo>
                        <a:pt x="81" y="104"/>
                      </a:lnTo>
                      <a:lnTo>
                        <a:pt x="81" y="105"/>
                      </a:lnTo>
                      <a:lnTo>
                        <a:pt x="81" y="106"/>
                      </a:lnTo>
                      <a:lnTo>
                        <a:pt x="81" y="107"/>
                      </a:lnTo>
                      <a:lnTo>
                        <a:pt x="82" y="107"/>
                      </a:lnTo>
                      <a:lnTo>
                        <a:pt x="81" y="108"/>
                      </a:lnTo>
                      <a:lnTo>
                        <a:pt x="82" y="108"/>
                      </a:lnTo>
                      <a:lnTo>
                        <a:pt x="83" y="109"/>
                      </a:lnTo>
                      <a:lnTo>
                        <a:pt x="84" y="109"/>
                      </a:lnTo>
                      <a:lnTo>
                        <a:pt x="85" y="109"/>
                      </a:lnTo>
                      <a:lnTo>
                        <a:pt x="86" y="108"/>
                      </a:lnTo>
                      <a:lnTo>
                        <a:pt x="87" y="108"/>
                      </a:lnTo>
                      <a:lnTo>
                        <a:pt x="87" y="107"/>
                      </a:lnTo>
                      <a:lnTo>
                        <a:pt x="88" y="107"/>
                      </a:lnTo>
                      <a:lnTo>
                        <a:pt x="88" y="108"/>
                      </a:lnTo>
                      <a:lnTo>
                        <a:pt x="89" y="108"/>
                      </a:lnTo>
                      <a:lnTo>
                        <a:pt x="90" y="108"/>
                      </a:lnTo>
                      <a:lnTo>
                        <a:pt x="90" y="107"/>
                      </a:lnTo>
                      <a:lnTo>
                        <a:pt x="91" y="107"/>
                      </a:lnTo>
                      <a:lnTo>
                        <a:pt x="91" y="106"/>
                      </a:lnTo>
                      <a:lnTo>
                        <a:pt x="92" y="106"/>
                      </a:lnTo>
                      <a:lnTo>
                        <a:pt x="93" y="107"/>
                      </a:lnTo>
                      <a:lnTo>
                        <a:pt x="94" y="107"/>
                      </a:lnTo>
                      <a:lnTo>
                        <a:pt x="95" y="108"/>
                      </a:lnTo>
                      <a:lnTo>
                        <a:pt x="97" y="109"/>
                      </a:lnTo>
                      <a:lnTo>
                        <a:pt x="97" y="108"/>
                      </a:lnTo>
                      <a:lnTo>
                        <a:pt x="97" y="107"/>
                      </a:lnTo>
                      <a:lnTo>
                        <a:pt x="98" y="107"/>
                      </a:lnTo>
                      <a:lnTo>
                        <a:pt x="97" y="106"/>
                      </a:lnTo>
                      <a:lnTo>
                        <a:pt x="98" y="106"/>
                      </a:lnTo>
                      <a:lnTo>
                        <a:pt x="98" y="105"/>
                      </a:lnTo>
                      <a:lnTo>
                        <a:pt x="99" y="105"/>
                      </a:lnTo>
                      <a:lnTo>
                        <a:pt x="99" y="104"/>
                      </a:lnTo>
                      <a:lnTo>
                        <a:pt x="98" y="103"/>
                      </a:lnTo>
                      <a:lnTo>
                        <a:pt x="99" y="103"/>
                      </a:lnTo>
                      <a:lnTo>
                        <a:pt x="99" y="102"/>
                      </a:lnTo>
                      <a:lnTo>
                        <a:pt x="100" y="101"/>
                      </a:lnTo>
                      <a:lnTo>
                        <a:pt x="99" y="101"/>
                      </a:lnTo>
                      <a:lnTo>
                        <a:pt x="99" y="100"/>
                      </a:lnTo>
                      <a:lnTo>
                        <a:pt x="100" y="99"/>
                      </a:lnTo>
                      <a:lnTo>
                        <a:pt x="99" y="98"/>
                      </a:lnTo>
                      <a:lnTo>
                        <a:pt x="99" y="97"/>
                      </a:lnTo>
                      <a:lnTo>
                        <a:pt x="99" y="96"/>
                      </a:lnTo>
                      <a:lnTo>
                        <a:pt x="100" y="96"/>
                      </a:lnTo>
                      <a:lnTo>
                        <a:pt x="100" y="95"/>
                      </a:lnTo>
                      <a:lnTo>
                        <a:pt x="99" y="95"/>
                      </a:lnTo>
                      <a:lnTo>
                        <a:pt x="99" y="94"/>
                      </a:lnTo>
                      <a:lnTo>
                        <a:pt x="98" y="94"/>
                      </a:lnTo>
                      <a:lnTo>
                        <a:pt x="97" y="94"/>
                      </a:lnTo>
                      <a:lnTo>
                        <a:pt x="97" y="93"/>
                      </a:lnTo>
                      <a:lnTo>
                        <a:pt x="99" y="93"/>
                      </a:lnTo>
                      <a:lnTo>
                        <a:pt x="99" y="92"/>
                      </a:lnTo>
                      <a:lnTo>
                        <a:pt x="100" y="92"/>
                      </a:lnTo>
                      <a:lnTo>
                        <a:pt x="100" y="93"/>
                      </a:lnTo>
                      <a:lnTo>
                        <a:pt x="101" y="93"/>
                      </a:lnTo>
                      <a:lnTo>
                        <a:pt x="102" y="93"/>
                      </a:lnTo>
                      <a:lnTo>
                        <a:pt x="103" y="94"/>
                      </a:lnTo>
                      <a:lnTo>
                        <a:pt x="104" y="93"/>
                      </a:lnTo>
                      <a:lnTo>
                        <a:pt x="104" y="94"/>
                      </a:lnTo>
                      <a:lnTo>
                        <a:pt x="106" y="94"/>
                      </a:lnTo>
                      <a:lnTo>
                        <a:pt x="107" y="94"/>
                      </a:lnTo>
                      <a:lnTo>
                        <a:pt x="107" y="93"/>
                      </a:lnTo>
                      <a:lnTo>
                        <a:pt x="108" y="93"/>
                      </a:lnTo>
                      <a:lnTo>
                        <a:pt x="108" y="92"/>
                      </a:lnTo>
                      <a:lnTo>
                        <a:pt x="108" y="91"/>
                      </a:lnTo>
                      <a:lnTo>
                        <a:pt x="109" y="91"/>
                      </a:lnTo>
                      <a:lnTo>
                        <a:pt x="110" y="91"/>
                      </a:lnTo>
                      <a:lnTo>
                        <a:pt x="111" y="91"/>
                      </a:lnTo>
                      <a:lnTo>
                        <a:pt x="111" y="90"/>
                      </a:lnTo>
                      <a:lnTo>
                        <a:pt x="112" y="91"/>
                      </a:lnTo>
                      <a:lnTo>
                        <a:pt x="113" y="92"/>
                      </a:lnTo>
                      <a:lnTo>
                        <a:pt x="114" y="92"/>
                      </a:lnTo>
                      <a:lnTo>
                        <a:pt x="114" y="91"/>
                      </a:lnTo>
                      <a:lnTo>
                        <a:pt x="113" y="91"/>
                      </a:lnTo>
                      <a:lnTo>
                        <a:pt x="114" y="90"/>
                      </a:lnTo>
                      <a:lnTo>
                        <a:pt x="114" y="89"/>
                      </a:lnTo>
                      <a:lnTo>
                        <a:pt x="115" y="90"/>
                      </a:lnTo>
                      <a:lnTo>
                        <a:pt x="116" y="90"/>
                      </a:lnTo>
                      <a:lnTo>
                        <a:pt x="117" y="90"/>
                      </a:lnTo>
                      <a:lnTo>
                        <a:pt x="118" y="90"/>
                      </a:lnTo>
                      <a:lnTo>
                        <a:pt x="119" y="90"/>
                      </a:lnTo>
                      <a:lnTo>
                        <a:pt x="120" y="90"/>
                      </a:lnTo>
                      <a:lnTo>
                        <a:pt x="120" y="89"/>
                      </a:lnTo>
                      <a:lnTo>
                        <a:pt x="119" y="89"/>
                      </a:lnTo>
                      <a:lnTo>
                        <a:pt x="119" y="88"/>
                      </a:lnTo>
                      <a:lnTo>
                        <a:pt x="120" y="88"/>
                      </a:lnTo>
                      <a:lnTo>
                        <a:pt x="120" y="87"/>
                      </a:lnTo>
                      <a:lnTo>
                        <a:pt x="120" y="86"/>
                      </a:lnTo>
                      <a:lnTo>
                        <a:pt x="121" y="86"/>
                      </a:lnTo>
                      <a:lnTo>
                        <a:pt x="122" y="86"/>
                      </a:lnTo>
                      <a:lnTo>
                        <a:pt x="122" y="85"/>
                      </a:lnTo>
                      <a:lnTo>
                        <a:pt x="123" y="85"/>
                      </a:lnTo>
                      <a:lnTo>
                        <a:pt x="123" y="86"/>
                      </a:lnTo>
                      <a:lnTo>
                        <a:pt x="124" y="86"/>
                      </a:lnTo>
                      <a:lnTo>
                        <a:pt x="125" y="86"/>
                      </a:lnTo>
                      <a:lnTo>
                        <a:pt x="126" y="86"/>
                      </a:lnTo>
                      <a:lnTo>
                        <a:pt x="127" y="86"/>
                      </a:lnTo>
                      <a:lnTo>
                        <a:pt x="128" y="86"/>
                      </a:lnTo>
                      <a:lnTo>
                        <a:pt x="128" y="87"/>
                      </a:lnTo>
                      <a:lnTo>
                        <a:pt x="129" y="87"/>
                      </a:lnTo>
                      <a:lnTo>
                        <a:pt x="129" y="86"/>
                      </a:lnTo>
                      <a:lnTo>
                        <a:pt x="129" y="85"/>
                      </a:lnTo>
                      <a:lnTo>
                        <a:pt x="130" y="86"/>
                      </a:lnTo>
                      <a:lnTo>
                        <a:pt x="130" y="87"/>
                      </a:lnTo>
                      <a:lnTo>
                        <a:pt x="131" y="87"/>
                      </a:lnTo>
                      <a:lnTo>
                        <a:pt x="131" y="88"/>
                      </a:lnTo>
                      <a:lnTo>
                        <a:pt x="132" y="88"/>
                      </a:lnTo>
                      <a:lnTo>
                        <a:pt x="133" y="88"/>
                      </a:lnTo>
                      <a:lnTo>
                        <a:pt x="133" y="87"/>
                      </a:lnTo>
                      <a:lnTo>
                        <a:pt x="134" y="88"/>
                      </a:lnTo>
                      <a:lnTo>
                        <a:pt x="133" y="89"/>
                      </a:lnTo>
                      <a:lnTo>
                        <a:pt x="134" y="89"/>
                      </a:lnTo>
                      <a:lnTo>
                        <a:pt x="134" y="90"/>
                      </a:lnTo>
                      <a:lnTo>
                        <a:pt x="135" y="90"/>
                      </a:lnTo>
                      <a:lnTo>
                        <a:pt x="136" y="90"/>
                      </a:lnTo>
                      <a:lnTo>
                        <a:pt x="137" y="90"/>
                      </a:lnTo>
                      <a:lnTo>
                        <a:pt x="137" y="89"/>
                      </a:lnTo>
                      <a:lnTo>
                        <a:pt x="138" y="89"/>
                      </a:lnTo>
                      <a:lnTo>
                        <a:pt x="139" y="89"/>
                      </a:lnTo>
                      <a:lnTo>
                        <a:pt x="140" y="89"/>
                      </a:lnTo>
                      <a:lnTo>
                        <a:pt x="141" y="89"/>
                      </a:lnTo>
                      <a:lnTo>
                        <a:pt x="142" y="88"/>
                      </a:lnTo>
                      <a:lnTo>
                        <a:pt x="142" y="89"/>
                      </a:lnTo>
                      <a:lnTo>
                        <a:pt x="143" y="88"/>
                      </a:lnTo>
                      <a:lnTo>
                        <a:pt x="143" y="89"/>
                      </a:lnTo>
                      <a:lnTo>
                        <a:pt x="143" y="90"/>
                      </a:lnTo>
                      <a:lnTo>
                        <a:pt x="144" y="90"/>
                      </a:lnTo>
                      <a:lnTo>
                        <a:pt x="145" y="89"/>
                      </a:lnTo>
                      <a:lnTo>
                        <a:pt x="146" y="89"/>
                      </a:lnTo>
                      <a:lnTo>
                        <a:pt x="147" y="89"/>
                      </a:lnTo>
                      <a:lnTo>
                        <a:pt x="148" y="89"/>
                      </a:lnTo>
                      <a:lnTo>
                        <a:pt x="148" y="88"/>
                      </a:lnTo>
                      <a:lnTo>
                        <a:pt x="148" y="87"/>
                      </a:lnTo>
                      <a:lnTo>
                        <a:pt x="147" y="87"/>
                      </a:lnTo>
                      <a:lnTo>
                        <a:pt x="147" y="86"/>
                      </a:lnTo>
                      <a:lnTo>
                        <a:pt x="148" y="86"/>
                      </a:lnTo>
                      <a:lnTo>
                        <a:pt x="149" y="86"/>
                      </a:lnTo>
                      <a:lnTo>
                        <a:pt x="150" y="86"/>
                      </a:lnTo>
                      <a:lnTo>
                        <a:pt x="150" y="85"/>
                      </a:lnTo>
                      <a:lnTo>
                        <a:pt x="150" y="84"/>
                      </a:lnTo>
                      <a:lnTo>
                        <a:pt x="151" y="83"/>
                      </a:lnTo>
                      <a:lnTo>
                        <a:pt x="152" y="82"/>
                      </a:lnTo>
                      <a:lnTo>
                        <a:pt x="152" y="81"/>
                      </a:lnTo>
                      <a:lnTo>
                        <a:pt x="151" y="80"/>
                      </a:lnTo>
                      <a:lnTo>
                        <a:pt x="152" y="79"/>
                      </a:lnTo>
                      <a:lnTo>
                        <a:pt x="153" y="79"/>
                      </a:lnTo>
                      <a:lnTo>
                        <a:pt x="153" y="78"/>
                      </a:lnTo>
                      <a:lnTo>
                        <a:pt x="154" y="78"/>
                      </a:lnTo>
                      <a:lnTo>
                        <a:pt x="154" y="79"/>
                      </a:lnTo>
                      <a:lnTo>
                        <a:pt x="154" y="78"/>
                      </a:lnTo>
                      <a:lnTo>
                        <a:pt x="155" y="79"/>
                      </a:lnTo>
                      <a:lnTo>
                        <a:pt x="155" y="78"/>
                      </a:lnTo>
                      <a:lnTo>
                        <a:pt x="156" y="78"/>
                      </a:lnTo>
                      <a:lnTo>
                        <a:pt x="157" y="78"/>
                      </a:lnTo>
                      <a:lnTo>
                        <a:pt x="157" y="77"/>
                      </a:lnTo>
                      <a:lnTo>
                        <a:pt x="158" y="76"/>
                      </a:lnTo>
                      <a:lnTo>
                        <a:pt x="158" y="75"/>
                      </a:lnTo>
                      <a:lnTo>
                        <a:pt x="158" y="74"/>
                      </a:lnTo>
                      <a:lnTo>
                        <a:pt x="158" y="73"/>
                      </a:lnTo>
                      <a:lnTo>
                        <a:pt x="159" y="73"/>
                      </a:lnTo>
                      <a:lnTo>
                        <a:pt x="159" y="72"/>
                      </a:lnTo>
                      <a:lnTo>
                        <a:pt x="159" y="71"/>
                      </a:lnTo>
                      <a:lnTo>
                        <a:pt x="159" y="70"/>
                      </a:lnTo>
                      <a:lnTo>
                        <a:pt x="159" y="69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1" y="67"/>
                      </a:lnTo>
                      <a:lnTo>
                        <a:pt x="162" y="67"/>
                      </a:lnTo>
                      <a:lnTo>
                        <a:pt x="163" y="66"/>
                      </a:lnTo>
                      <a:lnTo>
                        <a:pt x="163" y="65"/>
                      </a:lnTo>
                      <a:lnTo>
                        <a:pt x="164" y="65"/>
                      </a:lnTo>
                      <a:lnTo>
                        <a:pt x="165" y="66"/>
                      </a:lnTo>
                      <a:lnTo>
                        <a:pt x="166" y="66"/>
                      </a:lnTo>
                      <a:lnTo>
                        <a:pt x="166" y="65"/>
                      </a:lnTo>
                      <a:lnTo>
                        <a:pt x="167" y="65"/>
                      </a:lnTo>
                      <a:lnTo>
                        <a:pt x="167" y="64"/>
                      </a:lnTo>
                      <a:lnTo>
                        <a:pt x="167" y="63"/>
                      </a:lnTo>
                      <a:lnTo>
                        <a:pt x="166" y="63"/>
                      </a:lnTo>
                      <a:lnTo>
                        <a:pt x="166" y="62"/>
                      </a:lnTo>
                      <a:lnTo>
                        <a:pt x="167" y="62"/>
                      </a:lnTo>
                      <a:lnTo>
                        <a:pt x="167" y="61"/>
                      </a:lnTo>
                      <a:lnTo>
                        <a:pt x="168" y="60"/>
                      </a:lnTo>
                      <a:lnTo>
                        <a:pt x="169" y="60"/>
                      </a:lnTo>
                      <a:lnTo>
                        <a:pt x="170" y="60"/>
                      </a:lnTo>
                      <a:lnTo>
                        <a:pt x="171" y="60"/>
                      </a:lnTo>
                      <a:lnTo>
                        <a:pt x="172" y="60"/>
                      </a:lnTo>
                      <a:lnTo>
                        <a:pt x="173" y="58"/>
                      </a:lnTo>
                      <a:lnTo>
                        <a:pt x="175" y="59"/>
                      </a:lnTo>
                      <a:lnTo>
                        <a:pt x="176" y="60"/>
                      </a:lnTo>
                      <a:lnTo>
                        <a:pt x="177" y="60"/>
                      </a:lnTo>
                      <a:lnTo>
                        <a:pt x="176" y="61"/>
                      </a:lnTo>
                      <a:lnTo>
                        <a:pt x="177" y="61"/>
                      </a:lnTo>
                      <a:lnTo>
                        <a:pt x="178" y="62"/>
                      </a:lnTo>
                      <a:lnTo>
                        <a:pt x="178" y="63"/>
                      </a:lnTo>
                      <a:lnTo>
                        <a:pt x="179" y="63"/>
                      </a:lnTo>
                      <a:lnTo>
                        <a:pt x="180" y="64"/>
                      </a:lnTo>
                      <a:lnTo>
                        <a:pt x="181" y="64"/>
                      </a:lnTo>
                      <a:lnTo>
                        <a:pt x="181" y="63"/>
                      </a:lnTo>
                      <a:lnTo>
                        <a:pt x="181" y="62"/>
                      </a:lnTo>
                      <a:lnTo>
                        <a:pt x="182" y="62"/>
                      </a:lnTo>
                      <a:lnTo>
                        <a:pt x="183" y="62"/>
                      </a:lnTo>
                      <a:lnTo>
                        <a:pt x="183" y="61"/>
                      </a:lnTo>
                      <a:lnTo>
                        <a:pt x="184" y="61"/>
                      </a:lnTo>
                      <a:lnTo>
                        <a:pt x="184" y="60"/>
                      </a:lnTo>
                      <a:lnTo>
                        <a:pt x="185" y="60"/>
                      </a:lnTo>
                      <a:lnTo>
                        <a:pt x="186" y="60"/>
                      </a:lnTo>
                      <a:lnTo>
                        <a:pt x="187" y="59"/>
                      </a:lnTo>
                      <a:lnTo>
                        <a:pt x="188" y="58"/>
                      </a:lnTo>
                      <a:lnTo>
                        <a:pt x="189" y="59"/>
                      </a:lnTo>
                      <a:lnTo>
                        <a:pt x="190" y="59"/>
                      </a:lnTo>
                      <a:lnTo>
                        <a:pt x="190" y="58"/>
                      </a:lnTo>
                      <a:lnTo>
                        <a:pt x="191" y="58"/>
                      </a:lnTo>
                      <a:lnTo>
                        <a:pt x="192" y="58"/>
                      </a:lnTo>
                      <a:lnTo>
                        <a:pt x="192" y="57"/>
                      </a:lnTo>
                      <a:lnTo>
                        <a:pt x="193" y="57"/>
                      </a:lnTo>
                      <a:lnTo>
                        <a:pt x="193" y="56"/>
                      </a:lnTo>
                      <a:lnTo>
                        <a:pt x="193" y="55"/>
                      </a:lnTo>
                      <a:lnTo>
                        <a:pt x="194" y="55"/>
                      </a:lnTo>
                      <a:lnTo>
                        <a:pt x="195" y="56"/>
                      </a:lnTo>
                      <a:lnTo>
                        <a:pt x="196" y="56"/>
                      </a:lnTo>
                      <a:lnTo>
                        <a:pt x="196" y="55"/>
                      </a:lnTo>
                      <a:lnTo>
                        <a:pt x="197" y="56"/>
                      </a:lnTo>
                      <a:lnTo>
                        <a:pt x="197" y="57"/>
                      </a:lnTo>
                      <a:lnTo>
                        <a:pt x="198" y="57"/>
                      </a:lnTo>
                      <a:lnTo>
                        <a:pt x="198" y="58"/>
                      </a:lnTo>
                      <a:lnTo>
                        <a:pt x="198" y="59"/>
                      </a:lnTo>
                      <a:lnTo>
                        <a:pt x="198" y="60"/>
                      </a:lnTo>
                      <a:lnTo>
                        <a:pt x="198" y="61"/>
                      </a:lnTo>
                      <a:lnTo>
                        <a:pt x="199" y="62"/>
                      </a:lnTo>
                      <a:lnTo>
                        <a:pt x="199" y="63"/>
                      </a:lnTo>
                      <a:lnTo>
                        <a:pt x="199" y="62"/>
                      </a:lnTo>
                      <a:lnTo>
                        <a:pt x="200" y="63"/>
                      </a:lnTo>
                      <a:lnTo>
                        <a:pt x="201" y="63"/>
                      </a:lnTo>
                      <a:lnTo>
                        <a:pt x="202" y="63"/>
                      </a:lnTo>
                      <a:lnTo>
                        <a:pt x="202" y="64"/>
                      </a:lnTo>
                      <a:lnTo>
                        <a:pt x="203" y="64"/>
                      </a:lnTo>
                      <a:lnTo>
                        <a:pt x="203" y="65"/>
                      </a:lnTo>
                      <a:lnTo>
                        <a:pt x="203" y="66"/>
                      </a:lnTo>
                      <a:lnTo>
                        <a:pt x="204" y="67"/>
                      </a:lnTo>
                      <a:lnTo>
                        <a:pt x="205" y="67"/>
                      </a:lnTo>
                      <a:lnTo>
                        <a:pt x="206" y="68"/>
                      </a:lnTo>
                      <a:lnTo>
                        <a:pt x="207" y="68"/>
                      </a:lnTo>
                      <a:lnTo>
                        <a:pt x="208" y="68"/>
                      </a:lnTo>
                      <a:lnTo>
                        <a:pt x="209" y="68"/>
                      </a:lnTo>
                      <a:lnTo>
                        <a:pt x="209" y="67"/>
                      </a:lnTo>
                      <a:lnTo>
                        <a:pt x="210" y="67"/>
                      </a:lnTo>
                      <a:lnTo>
                        <a:pt x="210" y="66"/>
                      </a:lnTo>
                      <a:lnTo>
                        <a:pt x="211" y="66"/>
                      </a:lnTo>
                      <a:lnTo>
                        <a:pt x="211" y="67"/>
                      </a:lnTo>
                      <a:lnTo>
                        <a:pt x="212" y="66"/>
                      </a:lnTo>
                      <a:lnTo>
                        <a:pt x="213" y="66"/>
                      </a:lnTo>
                      <a:lnTo>
                        <a:pt x="214" y="66"/>
                      </a:lnTo>
                      <a:lnTo>
                        <a:pt x="215" y="65"/>
                      </a:lnTo>
                      <a:lnTo>
                        <a:pt x="215" y="66"/>
                      </a:lnTo>
                      <a:lnTo>
                        <a:pt x="216" y="66"/>
                      </a:lnTo>
                      <a:lnTo>
                        <a:pt x="216" y="67"/>
                      </a:lnTo>
                      <a:lnTo>
                        <a:pt x="216" y="68"/>
                      </a:lnTo>
                      <a:lnTo>
                        <a:pt x="217" y="69"/>
                      </a:lnTo>
                      <a:lnTo>
                        <a:pt x="218" y="69"/>
                      </a:lnTo>
                      <a:lnTo>
                        <a:pt x="219" y="69"/>
                      </a:lnTo>
                      <a:lnTo>
                        <a:pt x="220" y="69"/>
                      </a:lnTo>
                      <a:lnTo>
                        <a:pt x="221" y="69"/>
                      </a:lnTo>
                      <a:lnTo>
                        <a:pt x="221" y="70"/>
                      </a:lnTo>
                      <a:lnTo>
                        <a:pt x="222" y="70"/>
                      </a:lnTo>
                      <a:lnTo>
                        <a:pt x="223" y="69"/>
                      </a:lnTo>
                      <a:lnTo>
                        <a:pt x="223" y="70"/>
                      </a:lnTo>
                      <a:lnTo>
                        <a:pt x="224" y="70"/>
                      </a:lnTo>
                      <a:lnTo>
                        <a:pt x="224" y="71"/>
                      </a:lnTo>
                      <a:lnTo>
                        <a:pt x="225" y="70"/>
                      </a:lnTo>
                      <a:lnTo>
                        <a:pt x="225" y="71"/>
                      </a:lnTo>
                      <a:lnTo>
                        <a:pt x="226" y="71"/>
                      </a:lnTo>
                      <a:lnTo>
                        <a:pt x="227" y="71"/>
                      </a:lnTo>
                      <a:lnTo>
                        <a:pt x="228" y="72"/>
                      </a:lnTo>
                      <a:lnTo>
                        <a:pt x="228" y="73"/>
                      </a:lnTo>
                      <a:lnTo>
                        <a:pt x="228" y="74"/>
                      </a:lnTo>
                      <a:lnTo>
                        <a:pt x="229" y="74"/>
                      </a:lnTo>
                      <a:lnTo>
                        <a:pt x="229" y="72"/>
                      </a:lnTo>
                      <a:lnTo>
                        <a:pt x="230" y="72"/>
                      </a:lnTo>
                      <a:lnTo>
                        <a:pt x="231" y="71"/>
                      </a:lnTo>
                      <a:lnTo>
                        <a:pt x="231" y="70"/>
                      </a:lnTo>
                      <a:lnTo>
                        <a:pt x="232" y="70"/>
                      </a:lnTo>
                      <a:lnTo>
                        <a:pt x="233" y="70"/>
                      </a:lnTo>
                      <a:lnTo>
                        <a:pt x="233" y="69"/>
                      </a:lnTo>
                      <a:lnTo>
                        <a:pt x="234" y="68"/>
                      </a:lnTo>
                      <a:lnTo>
                        <a:pt x="235" y="67"/>
                      </a:lnTo>
                      <a:lnTo>
                        <a:pt x="236" y="67"/>
                      </a:lnTo>
                      <a:lnTo>
                        <a:pt x="236" y="66"/>
                      </a:lnTo>
                      <a:lnTo>
                        <a:pt x="237" y="66"/>
                      </a:lnTo>
                      <a:lnTo>
                        <a:pt x="237" y="67"/>
                      </a:lnTo>
                      <a:lnTo>
                        <a:pt x="238" y="67"/>
                      </a:lnTo>
                      <a:lnTo>
                        <a:pt x="239" y="67"/>
                      </a:lnTo>
                      <a:lnTo>
                        <a:pt x="240" y="68"/>
                      </a:lnTo>
                      <a:lnTo>
                        <a:pt x="240" y="67"/>
                      </a:lnTo>
                      <a:lnTo>
                        <a:pt x="241" y="67"/>
                      </a:lnTo>
                      <a:lnTo>
                        <a:pt x="241" y="68"/>
                      </a:lnTo>
                      <a:lnTo>
                        <a:pt x="242" y="68"/>
                      </a:lnTo>
                      <a:lnTo>
                        <a:pt x="242" y="67"/>
                      </a:lnTo>
                      <a:lnTo>
                        <a:pt x="243" y="68"/>
                      </a:lnTo>
                      <a:lnTo>
                        <a:pt x="243" y="67"/>
                      </a:lnTo>
                      <a:lnTo>
                        <a:pt x="244" y="67"/>
                      </a:lnTo>
                      <a:lnTo>
                        <a:pt x="244" y="66"/>
                      </a:lnTo>
                      <a:lnTo>
                        <a:pt x="245" y="66"/>
                      </a:lnTo>
                      <a:lnTo>
                        <a:pt x="245" y="65"/>
                      </a:lnTo>
                      <a:lnTo>
                        <a:pt x="246" y="65"/>
                      </a:lnTo>
                      <a:lnTo>
                        <a:pt x="247" y="64"/>
                      </a:lnTo>
                      <a:lnTo>
                        <a:pt x="248" y="65"/>
                      </a:lnTo>
                      <a:lnTo>
                        <a:pt x="249" y="65"/>
                      </a:lnTo>
                      <a:lnTo>
                        <a:pt x="250" y="66"/>
                      </a:lnTo>
                      <a:lnTo>
                        <a:pt x="250" y="67"/>
                      </a:lnTo>
                      <a:lnTo>
                        <a:pt x="251" y="68"/>
                      </a:lnTo>
                      <a:lnTo>
                        <a:pt x="251" y="69"/>
                      </a:lnTo>
                      <a:lnTo>
                        <a:pt x="252" y="68"/>
                      </a:lnTo>
                      <a:lnTo>
                        <a:pt x="253" y="68"/>
                      </a:lnTo>
                      <a:lnTo>
                        <a:pt x="254" y="67"/>
                      </a:lnTo>
                      <a:lnTo>
                        <a:pt x="255" y="68"/>
                      </a:lnTo>
                      <a:lnTo>
                        <a:pt x="256" y="68"/>
                      </a:lnTo>
                      <a:lnTo>
                        <a:pt x="256" y="67"/>
                      </a:lnTo>
                      <a:lnTo>
                        <a:pt x="257" y="67"/>
                      </a:lnTo>
                      <a:lnTo>
                        <a:pt x="258" y="66"/>
                      </a:lnTo>
                      <a:lnTo>
                        <a:pt x="259" y="66"/>
                      </a:lnTo>
                      <a:lnTo>
                        <a:pt x="260" y="66"/>
                      </a:lnTo>
                      <a:lnTo>
                        <a:pt x="260" y="65"/>
                      </a:lnTo>
                      <a:lnTo>
                        <a:pt x="261" y="64"/>
                      </a:lnTo>
                      <a:lnTo>
                        <a:pt x="262" y="64"/>
                      </a:lnTo>
                      <a:lnTo>
                        <a:pt x="263" y="64"/>
                      </a:lnTo>
                      <a:lnTo>
                        <a:pt x="264" y="64"/>
                      </a:lnTo>
                      <a:lnTo>
                        <a:pt x="265" y="64"/>
                      </a:lnTo>
                      <a:lnTo>
                        <a:pt x="266" y="64"/>
                      </a:lnTo>
                      <a:lnTo>
                        <a:pt x="267" y="64"/>
                      </a:lnTo>
                      <a:lnTo>
                        <a:pt x="267" y="65"/>
                      </a:lnTo>
                      <a:lnTo>
                        <a:pt x="268" y="65"/>
                      </a:lnTo>
                      <a:lnTo>
                        <a:pt x="269" y="65"/>
                      </a:lnTo>
                      <a:lnTo>
                        <a:pt x="270" y="67"/>
                      </a:lnTo>
                      <a:lnTo>
                        <a:pt x="270" y="66"/>
                      </a:lnTo>
                      <a:lnTo>
                        <a:pt x="271" y="66"/>
                      </a:lnTo>
                      <a:lnTo>
                        <a:pt x="271" y="67"/>
                      </a:lnTo>
                      <a:lnTo>
                        <a:pt x="272" y="67"/>
                      </a:lnTo>
                      <a:lnTo>
                        <a:pt x="272" y="66"/>
                      </a:lnTo>
                      <a:lnTo>
                        <a:pt x="273" y="66"/>
                      </a:lnTo>
                      <a:lnTo>
                        <a:pt x="274" y="66"/>
                      </a:lnTo>
                      <a:lnTo>
                        <a:pt x="275" y="65"/>
                      </a:lnTo>
                      <a:lnTo>
                        <a:pt x="276" y="65"/>
                      </a:lnTo>
                      <a:lnTo>
                        <a:pt x="276" y="66"/>
                      </a:lnTo>
                      <a:lnTo>
                        <a:pt x="276" y="65"/>
                      </a:lnTo>
                      <a:lnTo>
                        <a:pt x="278" y="66"/>
                      </a:lnTo>
                      <a:lnTo>
                        <a:pt x="279" y="66"/>
                      </a:lnTo>
                      <a:lnTo>
                        <a:pt x="279" y="67"/>
                      </a:lnTo>
                      <a:lnTo>
                        <a:pt x="280" y="67"/>
                      </a:lnTo>
                      <a:lnTo>
                        <a:pt x="281" y="68"/>
                      </a:lnTo>
                      <a:lnTo>
                        <a:pt x="282" y="69"/>
                      </a:lnTo>
                      <a:lnTo>
                        <a:pt x="283" y="69"/>
                      </a:lnTo>
                      <a:lnTo>
                        <a:pt x="284" y="70"/>
                      </a:lnTo>
                      <a:lnTo>
                        <a:pt x="285" y="70"/>
                      </a:lnTo>
                      <a:lnTo>
                        <a:pt x="286" y="71"/>
                      </a:lnTo>
                      <a:lnTo>
                        <a:pt x="287" y="72"/>
                      </a:lnTo>
                      <a:lnTo>
                        <a:pt x="288" y="72"/>
                      </a:lnTo>
                      <a:lnTo>
                        <a:pt x="288" y="71"/>
                      </a:lnTo>
                      <a:lnTo>
                        <a:pt x="289" y="70"/>
                      </a:lnTo>
                      <a:lnTo>
                        <a:pt x="291" y="70"/>
                      </a:lnTo>
                      <a:lnTo>
                        <a:pt x="292" y="70"/>
                      </a:lnTo>
                      <a:lnTo>
                        <a:pt x="293" y="71"/>
                      </a:lnTo>
                      <a:lnTo>
                        <a:pt x="293" y="70"/>
                      </a:lnTo>
                      <a:lnTo>
                        <a:pt x="294" y="71"/>
                      </a:lnTo>
                      <a:lnTo>
                        <a:pt x="296" y="70"/>
                      </a:lnTo>
                      <a:lnTo>
                        <a:pt x="296" y="71"/>
                      </a:lnTo>
                      <a:lnTo>
                        <a:pt x="297" y="71"/>
                      </a:lnTo>
                      <a:lnTo>
                        <a:pt x="298" y="71"/>
                      </a:lnTo>
                      <a:lnTo>
                        <a:pt x="298" y="72"/>
                      </a:lnTo>
                      <a:lnTo>
                        <a:pt x="299" y="72"/>
                      </a:lnTo>
                      <a:lnTo>
                        <a:pt x="299" y="73"/>
                      </a:lnTo>
                      <a:lnTo>
                        <a:pt x="300" y="73"/>
                      </a:lnTo>
                      <a:lnTo>
                        <a:pt x="300" y="74"/>
                      </a:lnTo>
                      <a:lnTo>
                        <a:pt x="301" y="74"/>
                      </a:lnTo>
                      <a:lnTo>
                        <a:pt x="301" y="75"/>
                      </a:lnTo>
                      <a:lnTo>
                        <a:pt x="302" y="75"/>
                      </a:lnTo>
                      <a:lnTo>
                        <a:pt x="303" y="75"/>
                      </a:lnTo>
                      <a:lnTo>
                        <a:pt x="303" y="76"/>
                      </a:lnTo>
                      <a:lnTo>
                        <a:pt x="304" y="75"/>
                      </a:lnTo>
                      <a:lnTo>
                        <a:pt x="305" y="75"/>
                      </a:lnTo>
                      <a:lnTo>
                        <a:pt x="305" y="76"/>
                      </a:lnTo>
                      <a:lnTo>
                        <a:pt x="306" y="76"/>
                      </a:lnTo>
                      <a:lnTo>
                        <a:pt x="306" y="75"/>
                      </a:lnTo>
                      <a:lnTo>
                        <a:pt x="307" y="75"/>
                      </a:lnTo>
                      <a:lnTo>
                        <a:pt x="308" y="75"/>
                      </a:lnTo>
                      <a:lnTo>
                        <a:pt x="309" y="75"/>
                      </a:lnTo>
                      <a:lnTo>
                        <a:pt x="309" y="76"/>
                      </a:lnTo>
                      <a:lnTo>
                        <a:pt x="310" y="75"/>
                      </a:lnTo>
                      <a:lnTo>
                        <a:pt x="311" y="76"/>
                      </a:lnTo>
                      <a:lnTo>
                        <a:pt x="313" y="77"/>
                      </a:lnTo>
                      <a:lnTo>
                        <a:pt x="314" y="77"/>
                      </a:lnTo>
                      <a:lnTo>
                        <a:pt x="315" y="77"/>
                      </a:lnTo>
                      <a:lnTo>
                        <a:pt x="316" y="77"/>
                      </a:lnTo>
                      <a:lnTo>
                        <a:pt x="316" y="76"/>
                      </a:lnTo>
                      <a:lnTo>
                        <a:pt x="317" y="76"/>
                      </a:lnTo>
                      <a:lnTo>
                        <a:pt x="318" y="76"/>
                      </a:lnTo>
                      <a:lnTo>
                        <a:pt x="319" y="76"/>
                      </a:lnTo>
                      <a:lnTo>
                        <a:pt x="320" y="75"/>
                      </a:lnTo>
                      <a:lnTo>
                        <a:pt x="321" y="74"/>
                      </a:lnTo>
                      <a:lnTo>
                        <a:pt x="321" y="73"/>
                      </a:lnTo>
                      <a:lnTo>
                        <a:pt x="322" y="73"/>
                      </a:lnTo>
                      <a:lnTo>
                        <a:pt x="323" y="72"/>
                      </a:lnTo>
                      <a:lnTo>
                        <a:pt x="324" y="72"/>
                      </a:lnTo>
                      <a:lnTo>
                        <a:pt x="325" y="72"/>
                      </a:lnTo>
                      <a:lnTo>
                        <a:pt x="325" y="71"/>
                      </a:lnTo>
                      <a:lnTo>
                        <a:pt x="325" y="70"/>
                      </a:lnTo>
                      <a:lnTo>
                        <a:pt x="324" y="69"/>
                      </a:lnTo>
                      <a:lnTo>
                        <a:pt x="323" y="68"/>
                      </a:lnTo>
                      <a:lnTo>
                        <a:pt x="323" y="67"/>
                      </a:lnTo>
                      <a:lnTo>
                        <a:pt x="322" y="67"/>
                      </a:lnTo>
                      <a:lnTo>
                        <a:pt x="322" y="66"/>
                      </a:lnTo>
                      <a:lnTo>
                        <a:pt x="323" y="65"/>
                      </a:lnTo>
                      <a:lnTo>
                        <a:pt x="322" y="64"/>
                      </a:lnTo>
                      <a:lnTo>
                        <a:pt x="322" y="63"/>
                      </a:lnTo>
                      <a:lnTo>
                        <a:pt x="321" y="62"/>
                      </a:lnTo>
                      <a:lnTo>
                        <a:pt x="321" y="61"/>
                      </a:lnTo>
                      <a:lnTo>
                        <a:pt x="321" y="60"/>
                      </a:lnTo>
                      <a:lnTo>
                        <a:pt x="322" y="60"/>
                      </a:lnTo>
                      <a:lnTo>
                        <a:pt x="322" y="61"/>
                      </a:lnTo>
                      <a:lnTo>
                        <a:pt x="323" y="61"/>
                      </a:lnTo>
                      <a:lnTo>
                        <a:pt x="324" y="61"/>
                      </a:lnTo>
                      <a:lnTo>
                        <a:pt x="324" y="60"/>
                      </a:lnTo>
                      <a:lnTo>
                        <a:pt x="324" y="59"/>
                      </a:lnTo>
                      <a:lnTo>
                        <a:pt x="324" y="58"/>
                      </a:lnTo>
                      <a:lnTo>
                        <a:pt x="325" y="57"/>
                      </a:lnTo>
                      <a:lnTo>
                        <a:pt x="325" y="56"/>
                      </a:lnTo>
                      <a:lnTo>
                        <a:pt x="324" y="55"/>
                      </a:lnTo>
                      <a:lnTo>
                        <a:pt x="323" y="55"/>
                      </a:lnTo>
                      <a:lnTo>
                        <a:pt x="322" y="54"/>
                      </a:lnTo>
                      <a:lnTo>
                        <a:pt x="322" y="53"/>
                      </a:lnTo>
                      <a:lnTo>
                        <a:pt x="322" y="52"/>
                      </a:lnTo>
                      <a:lnTo>
                        <a:pt x="321" y="52"/>
                      </a:lnTo>
                      <a:lnTo>
                        <a:pt x="320" y="51"/>
                      </a:lnTo>
                      <a:lnTo>
                        <a:pt x="320" y="50"/>
                      </a:lnTo>
                      <a:lnTo>
                        <a:pt x="319" y="50"/>
                      </a:lnTo>
                      <a:lnTo>
                        <a:pt x="318" y="51"/>
                      </a:lnTo>
                      <a:lnTo>
                        <a:pt x="317" y="49"/>
                      </a:lnTo>
                      <a:lnTo>
                        <a:pt x="318" y="48"/>
                      </a:lnTo>
                      <a:lnTo>
                        <a:pt x="317" y="48"/>
                      </a:lnTo>
                      <a:lnTo>
                        <a:pt x="317" y="47"/>
                      </a:lnTo>
                      <a:lnTo>
                        <a:pt x="316" y="46"/>
                      </a:lnTo>
                      <a:lnTo>
                        <a:pt x="315" y="46"/>
                      </a:lnTo>
                      <a:lnTo>
                        <a:pt x="315" y="45"/>
                      </a:lnTo>
                      <a:lnTo>
                        <a:pt x="316" y="45"/>
                      </a:lnTo>
                      <a:lnTo>
                        <a:pt x="316" y="44"/>
                      </a:lnTo>
                      <a:lnTo>
                        <a:pt x="315" y="44"/>
                      </a:lnTo>
                      <a:lnTo>
                        <a:pt x="315" y="43"/>
                      </a:lnTo>
                      <a:lnTo>
                        <a:pt x="314" y="42"/>
                      </a:lnTo>
                      <a:lnTo>
                        <a:pt x="313" y="43"/>
                      </a:lnTo>
                      <a:lnTo>
                        <a:pt x="311" y="42"/>
                      </a:lnTo>
                      <a:lnTo>
                        <a:pt x="310" y="42"/>
                      </a:lnTo>
                      <a:lnTo>
                        <a:pt x="310" y="41"/>
                      </a:lnTo>
                      <a:lnTo>
                        <a:pt x="309" y="41"/>
                      </a:lnTo>
                      <a:lnTo>
                        <a:pt x="308" y="41"/>
                      </a:lnTo>
                      <a:lnTo>
                        <a:pt x="308" y="40"/>
                      </a:lnTo>
                      <a:lnTo>
                        <a:pt x="309" y="39"/>
                      </a:lnTo>
                      <a:lnTo>
                        <a:pt x="310" y="39"/>
                      </a:lnTo>
                      <a:lnTo>
                        <a:pt x="310" y="38"/>
                      </a:lnTo>
                      <a:lnTo>
                        <a:pt x="310" y="37"/>
                      </a:lnTo>
                      <a:lnTo>
                        <a:pt x="310" y="36"/>
                      </a:lnTo>
                      <a:lnTo>
                        <a:pt x="309" y="36"/>
                      </a:lnTo>
                      <a:lnTo>
                        <a:pt x="308" y="35"/>
                      </a:lnTo>
                      <a:lnTo>
                        <a:pt x="307" y="35"/>
                      </a:lnTo>
                      <a:lnTo>
                        <a:pt x="307" y="34"/>
                      </a:lnTo>
                      <a:lnTo>
                        <a:pt x="307" y="35"/>
                      </a:lnTo>
                      <a:lnTo>
                        <a:pt x="306" y="35"/>
                      </a:lnTo>
                      <a:lnTo>
                        <a:pt x="305" y="34"/>
                      </a:lnTo>
                      <a:lnTo>
                        <a:pt x="304" y="34"/>
                      </a:lnTo>
                      <a:lnTo>
                        <a:pt x="304" y="35"/>
                      </a:lnTo>
                      <a:lnTo>
                        <a:pt x="303" y="34"/>
                      </a:lnTo>
                      <a:lnTo>
                        <a:pt x="302" y="34"/>
                      </a:lnTo>
                      <a:lnTo>
                        <a:pt x="301" y="34"/>
                      </a:lnTo>
                      <a:lnTo>
                        <a:pt x="301" y="33"/>
                      </a:lnTo>
                      <a:lnTo>
                        <a:pt x="300" y="32"/>
                      </a:lnTo>
                      <a:lnTo>
                        <a:pt x="299" y="32"/>
                      </a:lnTo>
                      <a:lnTo>
                        <a:pt x="300" y="31"/>
                      </a:lnTo>
                      <a:lnTo>
                        <a:pt x="301" y="31"/>
                      </a:lnTo>
                      <a:lnTo>
                        <a:pt x="301" y="30"/>
                      </a:lnTo>
                      <a:lnTo>
                        <a:pt x="301" y="29"/>
                      </a:lnTo>
                      <a:lnTo>
                        <a:pt x="302" y="29"/>
                      </a:lnTo>
                      <a:lnTo>
                        <a:pt x="302" y="28"/>
                      </a:lnTo>
                      <a:lnTo>
                        <a:pt x="302" y="27"/>
                      </a:lnTo>
                      <a:lnTo>
                        <a:pt x="303" y="27"/>
                      </a:lnTo>
                      <a:lnTo>
                        <a:pt x="303" y="26"/>
                      </a:lnTo>
                      <a:lnTo>
                        <a:pt x="304" y="26"/>
                      </a:lnTo>
                      <a:lnTo>
                        <a:pt x="304" y="25"/>
                      </a:lnTo>
                      <a:lnTo>
                        <a:pt x="305" y="24"/>
                      </a:lnTo>
                      <a:lnTo>
                        <a:pt x="305" y="23"/>
                      </a:lnTo>
                      <a:lnTo>
                        <a:pt x="304" y="22"/>
                      </a:lnTo>
                      <a:lnTo>
                        <a:pt x="305" y="22"/>
                      </a:lnTo>
                      <a:lnTo>
                        <a:pt x="305" y="21"/>
                      </a:lnTo>
                      <a:lnTo>
                        <a:pt x="306" y="21"/>
                      </a:lnTo>
                      <a:lnTo>
                        <a:pt x="307" y="21"/>
                      </a:lnTo>
                      <a:lnTo>
                        <a:pt x="307" y="22"/>
                      </a:lnTo>
                      <a:lnTo>
                        <a:pt x="308" y="23"/>
                      </a:lnTo>
                      <a:lnTo>
                        <a:pt x="308" y="24"/>
                      </a:lnTo>
                      <a:lnTo>
                        <a:pt x="309" y="25"/>
                      </a:lnTo>
                      <a:lnTo>
                        <a:pt x="310" y="25"/>
                      </a:lnTo>
                      <a:lnTo>
                        <a:pt x="311" y="25"/>
                      </a:lnTo>
                      <a:lnTo>
                        <a:pt x="312" y="24"/>
                      </a:lnTo>
                      <a:lnTo>
                        <a:pt x="311" y="24"/>
                      </a:lnTo>
                      <a:lnTo>
                        <a:pt x="312" y="23"/>
                      </a:lnTo>
                      <a:lnTo>
                        <a:pt x="311" y="23"/>
                      </a:lnTo>
                      <a:lnTo>
                        <a:pt x="311" y="22"/>
                      </a:lnTo>
                      <a:lnTo>
                        <a:pt x="310" y="22"/>
                      </a:lnTo>
                      <a:lnTo>
                        <a:pt x="310" y="21"/>
                      </a:lnTo>
                      <a:lnTo>
                        <a:pt x="311" y="21"/>
                      </a:lnTo>
                      <a:lnTo>
                        <a:pt x="311" y="20"/>
                      </a:lnTo>
                      <a:lnTo>
                        <a:pt x="312" y="20"/>
                      </a:lnTo>
                      <a:lnTo>
                        <a:pt x="312" y="19"/>
                      </a:lnTo>
                      <a:lnTo>
                        <a:pt x="313" y="19"/>
                      </a:lnTo>
                      <a:lnTo>
                        <a:pt x="313" y="18"/>
                      </a:lnTo>
                      <a:lnTo>
                        <a:pt x="314" y="18"/>
                      </a:lnTo>
                      <a:lnTo>
                        <a:pt x="314" y="17"/>
                      </a:lnTo>
                      <a:lnTo>
                        <a:pt x="315" y="17"/>
                      </a:lnTo>
                      <a:lnTo>
                        <a:pt x="316" y="17"/>
                      </a:lnTo>
                      <a:lnTo>
                        <a:pt x="316" y="16"/>
                      </a:lnTo>
                      <a:lnTo>
                        <a:pt x="315" y="16"/>
                      </a:lnTo>
                      <a:lnTo>
                        <a:pt x="316" y="15"/>
                      </a:lnTo>
                      <a:lnTo>
                        <a:pt x="315" y="14"/>
                      </a:lnTo>
                      <a:lnTo>
                        <a:pt x="314" y="14"/>
                      </a:lnTo>
                      <a:lnTo>
                        <a:pt x="314" y="13"/>
                      </a:lnTo>
                      <a:lnTo>
                        <a:pt x="314" y="14"/>
                      </a:lnTo>
                      <a:lnTo>
                        <a:pt x="313" y="13"/>
                      </a:lnTo>
                      <a:lnTo>
                        <a:pt x="314" y="13"/>
                      </a:lnTo>
                      <a:lnTo>
                        <a:pt x="314" y="12"/>
                      </a:lnTo>
                      <a:lnTo>
                        <a:pt x="315" y="11"/>
                      </a:lnTo>
                      <a:lnTo>
                        <a:pt x="316" y="11"/>
                      </a:lnTo>
                      <a:lnTo>
                        <a:pt x="316" y="10"/>
                      </a:lnTo>
                      <a:lnTo>
                        <a:pt x="317" y="10"/>
                      </a:lnTo>
                      <a:lnTo>
                        <a:pt x="317" y="9"/>
                      </a:lnTo>
                      <a:lnTo>
                        <a:pt x="317" y="8"/>
                      </a:lnTo>
                      <a:lnTo>
                        <a:pt x="315" y="8"/>
                      </a:lnTo>
                      <a:lnTo>
                        <a:pt x="315" y="7"/>
                      </a:lnTo>
                      <a:lnTo>
                        <a:pt x="316" y="6"/>
                      </a:lnTo>
                      <a:lnTo>
                        <a:pt x="317" y="6"/>
                      </a:lnTo>
                      <a:lnTo>
                        <a:pt x="317" y="5"/>
                      </a:lnTo>
                      <a:lnTo>
                        <a:pt x="318" y="5"/>
                      </a:lnTo>
                      <a:lnTo>
                        <a:pt x="319" y="5"/>
                      </a:lnTo>
                      <a:lnTo>
                        <a:pt x="321" y="5"/>
                      </a:lnTo>
                      <a:lnTo>
                        <a:pt x="322" y="5"/>
                      </a:lnTo>
                      <a:lnTo>
                        <a:pt x="323" y="5"/>
                      </a:lnTo>
                      <a:lnTo>
                        <a:pt x="323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5" y="7"/>
                      </a:lnTo>
                      <a:lnTo>
                        <a:pt x="326" y="7"/>
                      </a:lnTo>
                      <a:lnTo>
                        <a:pt x="327" y="8"/>
                      </a:lnTo>
                      <a:lnTo>
                        <a:pt x="327" y="9"/>
                      </a:lnTo>
                      <a:lnTo>
                        <a:pt x="328" y="9"/>
                      </a:lnTo>
                      <a:lnTo>
                        <a:pt x="329" y="10"/>
                      </a:lnTo>
                      <a:lnTo>
                        <a:pt x="330" y="10"/>
                      </a:lnTo>
                      <a:lnTo>
                        <a:pt x="331" y="11"/>
                      </a:lnTo>
                      <a:lnTo>
                        <a:pt x="331" y="12"/>
                      </a:lnTo>
                      <a:lnTo>
                        <a:pt x="332" y="12"/>
                      </a:lnTo>
                      <a:lnTo>
                        <a:pt x="333" y="12"/>
                      </a:lnTo>
                      <a:lnTo>
                        <a:pt x="334" y="12"/>
                      </a:lnTo>
                      <a:lnTo>
                        <a:pt x="335" y="13"/>
                      </a:lnTo>
                      <a:lnTo>
                        <a:pt x="336" y="12"/>
                      </a:lnTo>
                      <a:lnTo>
                        <a:pt x="337" y="13"/>
                      </a:lnTo>
                      <a:lnTo>
                        <a:pt x="338" y="13"/>
                      </a:lnTo>
                      <a:lnTo>
                        <a:pt x="338" y="12"/>
                      </a:lnTo>
                      <a:lnTo>
                        <a:pt x="340" y="13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1" y="16"/>
                      </a:lnTo>
                      <a:lnTo>
                        <a:pt x="341" y="17"/>
                      </a:lnTo>
                      <a:lnTo>
                        <a:pt x="342" y="18"/>
                      </a:lnTo>
                      <a:lnTo>
                        <a:pt x="343" y="18"/>
                      </a:lnTo>
                      <a:lnTo>
                        <a:pt x="344" y="18"/>
                      </a:lnTo>
                      <a:lnTo>
                        <a:pt x="345" y="19"/>
                      </a:lnTo>
                      <a:lnTo>
                        <a:pt x="346" y="19"/>
                      </a:lnTo>
                      <a:lnTo>
                        <a:pt x="346" y="18"/>
                      </a:lnTo>
                      <a:lnTo>
                        <a:pt x="347" y="17"/>
                      </a:lnTo>
                      <a:lnTo>
                        <a:pt x="348" y="17"/>
                      </a:lnTo>
                      <a:lnTo>
                        <a:pt x="349" y="17"/>
                      </a:lnTo>
                      <a:lnTo>
                        <a:pt x="350" y="18"/>
                      </a:lnTo>
                      <a:lnTo>
                        <a:pt x="350" y="17"/>
                      </a:lnTo>
                      <a:lnTo>
                        <a:pt x="351" y="17"/>
                      </a:lnTo>
                      <a:lnTo>
                        <a:pt x="352" y="17"/>
                      </a:lnTo>
                      <a:lnTo>
                        <a:pt x="353" y="17"/>
                      </a:lnTo>
                      <a:lnTo>
                        <a:pt x="354" y="17"/>
                      </a:lnTo>
                      <a:lnTo>
                        <a:pt x="355" y="17"/>
                      </a:lnTo>
                      <a:lnTo>
                        <a:pt x="356" y="17"/>
                      </a:lnTo>
                      <a:lnTo>
                        <a:pt x="356" y="16"/>
                      </a:lnTo>
                      <a:lnTo>
                        <a:pt x="357" y="16"/>
                      </a:lnTo>
                      <a:lnTo>
                        <a:pt x="358" y="16"/>
                      </a:lnTo>
                      <a:lnTo>
                        <a:pt x="358" y="15"/>
                      </a:lnTo>
                      <a:lnTo>
                        <a:pt x="359" y="16"/>
                      </a:lnTo>
                      <a:lnTo>
                        <a:pt x="359" y="15"/>
                      </a:lnTo>
                      <a:lnTo>
                        <a:pt x="360" y="15"/>
                      </a:lnTo>
                      <a:lnTo>
                        <a:pt x="361" y="16"/>
                      </a:lnTo>
                      <a:lnTo>
                        <a:pt x="361" y="17"/>
                      </a:lnTo>
                      <a:lnTo>
                        <a:pt x="362" y="16"/>
                      </a:lnTo>
                      <a:lnTo>
                        <a:pt x="362" y="17"/>
                      </a:lnTo>
                      <a:lnTo>
                        <a:pt x="363" y="16"/>
                      </a:lnTo>
                      <a:lnTo>
                        <a:pt x="366" y="16"/>
                      </a:lnTo>
                      <a:lnTo>
                        <a:pt x="366" y="15"/>
                      </a:lnTo>
                      <a:lnTo>
                        <a:pt x="367" y="15"/>
                      </a:lnTo>
                      <a:lnTo>
                        <a:pt x="368" y="15"/>
                      </a:lnTo>
                      <a:lnTo>
                        <a:pt x="369" y="15"/>
                      </a:lnTo>
                      <a:lnTo>
                        <a:pt x="370" y="15"/>
                      </a:lnTo>
                      <a:lnTo>
                        <a:pt x="376" y="15"/>
                      </a:lnTo>
                      <a:lnTo>
                        <a:pt x="381" y="18"/>
                      </a:lnTo>
                      <a:lnTo>
                        <a:pt x="385" y="15"/>
                      </a:lnTo>
                      <a:lnTo>
                        <a:pt x="384" y="12"/>
                      </a:lnTo>
                      <a:lnTo>
                        <a:pt x="388" y="8"/>
                      </a:lnTo>
                      <a:lnTo>
                        <a:pt x="393" y="8"/>
                      </a:lnTo>
                      <a:lnTo>
                        <a:pt x="397" y="9"/>
                      </a:lnTo>
                      <a:lnTo>
                        <a:pt x="400" y="7"/>
                      </a:lnTo>
                      <a:lnTo>
                        <a:pt x="404" y="3"/>
                      </a:lnTo>
                      <a:lnTo>
                        <a:pt x="409" y="3"/>
                      </a:lnTo>
                      <a:lnTo>
                        <a:pt x="412" y="7"/>
                      </a:lnTo>
                      <a:lnTo>
                        <a:pt x="417" y="4"/>
                      </a:lnTo>
                      <a:lnTo>
                        <a:pt x="422" y="0"/>
                      </a:lnTo>
                      <a:lnTo>
                        <a:pt x="428" y="1"/>
                      </a:lnTo>
                      <a:lnTo>
                        <a:pt x="430" y="8"/>
                      </a:lnTo>
                      <a:lnTo>
                        <a:pt x="432" y="11"/>
                      </a:lnTo>
                      <a:lnTo>
                        <a:pt x="437" y="17"/>
                      </a:lnTo>
                      <a:lnTo>
                        <a:pt x="436" y="18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7" y="20"/>
                      </a:lnTo>
                      <a:lnTo>
                        <a:pt x="438" y="21"/>
                      </a:lnTo>
                      <a:lnTo>
                        <a:pt x="440" y="23"/>
                      </a:lnTo>
                      <a:lnTo>
                        <a:pt x="442" y="26"/>
                      </a:lnTo>
                      <a:lnTo>
                        <a:pt x="443" y="26"/>
                      </a:lnTo>
                      <a:lnTo>
                        <a:pt x="444" y="27"/>
                      </a:lnTo>
                      <a:lnTo>
                        <a:pt x="444" y="28"/>
                      </a:lnTo>
                      <a:lnTo>
                        <a:pt x="444" y="29"/>
                      </a:lnTo>
                      <a:lnTo>
                        <a:pt x="445" y="29"/>
                      </a:lnTo>
                      <a:lnTo>
                        <a:pt x="445" y="30"/>
                      </a:lnTo>
                      <a:lnTo>
                        <a:pt x="444" y="31"/>
                      </a:lnTo>
                      <a:lnTo>
                        <a:pt x="444" y="32"/>
                      </a:lnTo>
                      <a:lnTo>
                        <a:pt x="444" y="33"/>
                      </a:lnTo>
                      <a:lnTo>
                        <a:pt x="443" y="33"/>
                      </a:lnTo>
                      <a:lnTo>
                        <a:pt x="443" y="34"/>
                      </a:lnTo>
                      <a:lnTo>
                        <a:pt x="443" y="35"/>
                      </a:lnTo>
                      <a:lnTo>
                        <a:pt x="444" y="36"/>
                      </a:lnTo>
                      <a:lnTo>
                        <a:pt x="444" y="37"/>
                      </a:lnTo>
                      <a:lnTo>
                        <a:pt x="445" y="37"/>
                      </a:lnTo>
                      <a:lnTo>
                        <a:pt x="445" y="38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40"/>
                      </a:lnTo>
                      <a:lnTo>
                        <a:pt x="447" y="41"/>
                      </a:lnTo>
                      <a:lnTo>
                        <a:pt x="448" y="41"/>
                      </a:lnTo>
                      <a:lnTo>
                        <a:pt x="448" y="42"/>
                      </a:lnTo>
                      <a:lnTo>
                        <a:pt x="448" y="43"/>
                      </a:lnTo>
                      <a:lnTo>
                        <a:pt x="448" y="44"/>
                      </a:lnTo>
                      <a:lnTo>
                        <a:pt x="447" y="44"/>
                      </a:lnTo>
                      <a:lnTo>
                        <a:pt x="446" y="44"/>
                      </a:lnTo>
                      <a:lnTo>
                        <a:pt x="446" y="45"/>
                      </a:lnTo>
                      <a:lnTo>
                        <a:pt x="446" y="46"/>
                      </a:lnTo>
                      <a:lnTo>
                        <a:pt x="445" y="46"/>
                      </a:lnTo>
                      <a:lnTo>
                        <a:pt x="444" y="47"/>
                      </a:lnTo>
                      <a:lnTo>
                        <a:pt x="444" y="48"/>
                      </a:lnTo>
                      <a:lnTo>
                        <a:pt x="444" y="49"/>
                      </a:lnTo>
                      <a:lnTo>
                        <a:pt x="443" y="49"/>
                      </a:lnTo>
                      <a:lnTo>
                        <a:pt x="443" y="50"/>
                      </a:lnTo>
                      <a:lnTo>
                        <a:pt x="444" y="51"/>
                      </a:lnTo>
                      <a:lnTo>
                        <a:pt x="443" y="52"/>
                      </a:lnTo>
                      <a:lnTo>
                        <a:pt x="443" y="53"/>
                      </a:lnTo>
                      <a:lnTo>
                        <a:pt x="443" y="54"/>
                      </a:lnTo>
                      <a:lnTo>
                        <a:pt x="444" y="54"/>
                      </a:lnTo>
                      <a:lnTo>
                        <a:pt x="443" y="55"/>
                      </a:lnTo>
                      <a:lnTo>
                        <a:pt x="443" y="56"/>
                      </a:lnTo>
                      <a:lnTo>
                        <a:pt x="444" y="57"/>
                      </a:lnTo>
                      <a:lnTo>
                        <a:pt x="443" y="58"/>
                      </a:lnTo>
                      <a:lnTo>
                        <a:pt x="444" y="60"/>
                      </a:lnTo>
                      <a:lnTo>
                        <a:pt x="445" y="61"/>
                      </a:lnTo>
                      <a:lnTo>
                        <a:pt x="445" y="62"/>
                      </a:lnTo>
                      <a:lnTo>
                        <a:pt x="446" y="62"/>
                      </a:lnTo>
                      <a:lnTo>
                        <a:pt x="447" y="63"/>
                      </a:lnTo>
                      <a:lnTo>
                        <a:pt x="448" y="63"/>
                      </a:lnTo>
                      <a:lnTo>
                        <a:pt x="447" y="64"/>
                      </a:lnTo>
                      <a:lnTo>
                        <a:pt x="447" y="65"/>
                      </a:lnTo>
                      <a:lnTo>
                        <a:pt x="448" y="65"/>
                      </a:lnTo>
                      <a:lnTo>
                        <a:pt x="449" y="65"/>
                      </a:lnTo>
                      <a:lnTo>
                        <a:pt x="449" y="66"/>
                      </a:lnTo>
                      <a:lnTo>
                        <a:pt x="449" y="67"/>
                      </a:lnTo>
                      <a:lnTo>
                        <a:pt x="448" y="67"/>
                      </a:lnTo>
                      <a:lnTo>
                        <a:pt x="449" y="67"/>
                      </a:lnTo>
                      <a:lnTo>
                        <a:pt x="448" y="68"/>
                      </a:lnTo>
                      <a:lnTo>
                        <a:pt x="448" y="69"/>
                      </a:lnTo>
                      <a:lnTo>
                        <a:pt x="447" y="69"/>
                      </a:lnTo>
                      <a:lnTo>
                        <a:pt x="447" y="70"/>
                      </a:lnTo>
                      <a:lnTo>
                        <a:pt x="447" y="71"/>
                      </a:lnTo>
                      <a:lnTo>
                        <a:pt x="448" y="71"/>
                      </a:lnTo>
                      <a:lnTo>
                        <a:pt x="448" y="72"/>
                      </a:lnTo>
                      <a:lnTo>
                        <a:pt x="448" y="73"/>
                      </a:lnTo>
                      <a:lnTo>
                        <a:pt x="448" y="74"/>
                      </a:lnTo>
                      <a:lnTo>
                        <a:pt x="449" y="75"/>
                      </a:lnTo>
                      <a:lnTo>
                        <a:pt x="449" y="76"/>
                      </a:lnTo>
                      <a:lnTo>
                        <a:pt x="449" y="77"/>
                      </a:lnTo>
                      <a:lnTo>
                        <a:pt x="449" y="78"/>
                      </a:lnTo>
                      <a:lnTo>
                        <a:pt x="450" y="79"/>
                      </a:lnTo>
                      <a:lnTo>
                        <a:pt x="451" y="79"/>
                      </a:lnTo>
                      <a:lnTo>
                        <a:pt x="451" y="80"/>
                      </a:lnTo>
                      <a:lnTo>
                        <a:pt x="451" y="81"/>
                      </a:lnTo>
                      <a:lnTo>
                        <a:pt x="450" y="81"/>
                      </a:lnTo>
                      <a:lnTo>
                        <a:pt x="449" y="82"/>
                      </a:lnTo>
                      <a:lnTo>
                        <a:pt x="450" y="83"/>
                      </a:lnTo>
                      <a:lnTo>
                        <a:pt x="449" y="83"/>
                      </a:lnTo>
                      <a:lnTo>
                        <a:pt x="449" y="84"/>
                      </a:lnTo>
                      <a:lnTo>
                        <a:pt x="450" y="85"/>
                      </a:lnTo>
                      <a:lnTo>
                        <a:pt x="450" y="86"/>
                      </a:lnTo>
                      <a:lnTo>
                        <a:pt x="451" y="86"/>
                      </a:lnTo>
                      <a:lnTo>
                        <a:pt x="452" y="86"/>
                      </a:lnTo>
                      <a:lnTo>
                        <a:pt x="453" y="86"/>
                      </a:lnTo>
                      <a:lnTo>
                        <a:pt x="454" y="86"/>
                      </a:lnTo>
                      <a:lnTo>
                        <a:pt x="455" y="86"/>
                      </a:lnTo>
                      <a:lnTo>
                        <a:pt x="456" y="87"/>
                      </a:lnTo>
                      <a:lnTo>
                        <a:pt x="457" y="87"/>
                      </a:lnTo>
                      <a:lnTo>
                        <a:pt x="458" y="87"/>
                      </a:lnTo>
                      <a:lnTo>
                        <a:pt x="460" y="86"/>
                      </a:lnTo>
                      <a:lnTo>
                        <a:pt x="460" y="87"/>
                      </a:lnTo>
                      <a:lnTo>
                        <a:pt x="461" y="87"/>
                      </a:lnTo>
                      <a:lnTo>
                        <a:pt x="461" y="86"/>
                      </a:lnTo>
                      <a:lnTo>
                        <a:pt x="462" y="86"/>
                      </a:lnTo>
                      <a:lnTo>
                        <a:pt x="463" y="86"/>
                      </a:lnTo>
                      <a:lnTo>
                        <a:pt x="464" y="86"/>
                      </a:lnTo>
                      <a:lnTo>
                        <a:pt x="466" y="85"/>
                      </a:lnTo>
                      <a:lnTo>
                        <a:pt x="466" y="86"/>
                      </a:lnTo>
                      <a:lnTo>
                        <a:pt x="467" y="86"/>
                      </a:lnTo>
                      <a:lnTo>
                        <a:pt x="468" y="86"/>
                      </a:lnTo>
                      <a:lnTo>
                        <a:pt x="468" y="85"/>
                      </a:lnTo>
                      <a:lnTo>
                        <a:pt x="469" y="85"/>
                      </a:lnTo>
                      <a:lnTo>
                        <a:pt x="469" y="86"/>
                      </a:lnTo>
                      <a:lnTo>
                        <a:pt x="470" y="87"/>
                      </a:lnTo>
                      <a:lnTo>
                        <a:pt x="472" y="87"/>
                      </a:lnTo>
                      <a:lnTo>
                        <a:pt x="473" y="87"/>
                      </a:lnTo>
                      <a:lnTo>
                        <a:pt x="473" y="88"/>
                      </a:lnTo>
                      <a:lnTo>
                        <a:pt x="474" y="88"/>
                      </a:lnTo>
                      <a:lnTo>
                        <a:pt x="474" y="89"/>
                      </a:lnTo>
                      <a:lnTo>
                        <a:pt x="475" y="89"/>
                      </a:lnTo>
                      <a:lnTo>
                        <a:pt x="476" y="89"/>
                      </a:lnTo>
                      <a:lnTo>
                        <a:pt x="477" y="89"/>
                      </a:lnTo>
                      <a:lnTo>
                        <a:pt x="477" y="90"/>
                      </a:lnTo>
                      <a:lnTo>
                        <a:pt x="478" y="89"/>
                      </a:lnTo>
                      <a:lnTo>
                        <a:pt x="479" y="89"/>
                      </a:lnTo>
                      <a:lnTo>
                        <a:pt x="480" y="89"/>
                      </a:lnTo>
                      <a:lnTo>
                        <a:pt x="480" y="88"/>
                      </a:lnTo>
                      <a:lnTo>
                        <a:pt x="481" y="89"/>
                      </a:lnTo>
                      <a:lnTo>
                        <a:pt x="481" y="88"/>
                      </a:lnTo>
                      <a:lnTo>
                        <a:pt x="482" y="89"/>
                      </a:lnTo>
                      <a:lnTo>
                        <a:pt x="483" y="89"/>
                      </a:lnTo>
                      <a:lnTo>
                        <a:pt x="484" y="89"/>
                      </a:lnTo>
                      <a:lnTo>
                        <a:pt x="485" y="88"/>
                      </a:lnTo>
                      <a:lnTo>
                        <a:pt x="485" y="89"/>
                      </a:lnTo>
                      <a:lnTo>
                        <a:pt x="486" y="89"/>
                      </a:lnTo>
                      <a:lnTo>
                        <a:pt x="487" y="88"/>
                      </a:lnTo>
                      <a:lnTo>
                        <a:pt x="488" y="89"/>
                      </a:lnTo>
                      <a:lnTo>
                        <a:pt x="488" y="90"/>
                      </a:lnTo>
                      <a:lnTo>
                        <a:pt x="489" y="90"/>
                      </a:lnTo>
                      <a:lnTo>
                        <a:pt x="489" y="89"/>
                      </a:lnTo>
                      <a:lnTo>
                        <a:pt x="490" y="89"/>
                      </a:lnTo>
                      <a:lnTo>
                        <a:pt x="490" y="88"/>
                      </a:lnTo>
                      <a:lnTo>
                        <a:pt x="491" y="89"/>
                      </a:lnTo>
                      <a:lnTo>
                        <a:pt x="492" y="89"/>
                      </a:lnTo>
                      <a:lnTo>
                        <a:pt x="492" y="90"/>
                      </a:lnTo>
                      <a:lnTo>
                        <a:pt x="493" y="90"/>
                      </a:lnTo>
                      <a:lnTo>
                        <a:pt x="493" y="91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5" y="90"/>
                      </a:lnTo>
                      <a:lnTo>
                        <a:pt x="496" y="91"/>
                      </a:lnTo>
                      <a:lnTo>
                        <a:pt x="497" y="91"/>
                      </a:lnTo>
                      <a:lnTo>
                        <a:pt x="497" y="92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3"/>
                      </a:lnTo>
                      <a:lnTo>
                        <a:pt x="500" y="93"/>
                      </a:lnTo>
                      <a:lnTo>
                        <a:pt x="500" y="92"/>
                      </a:lnTo>
                      <a:lnTo>
                        <a:pt x="500" y="93"/>
                      </a:lnTo>
                      <a:lnTo>
                        <a:pt x="499" y="94"/>
                      </a:lnTo>
                      <a:lnTo>
                        <a:pt x="500" y="94"/>
                      </a:lnTo>
                      <a:lnTo>
                        <a:pt x="501" y="94"/>
                      </a:lnTo>
                      <a:lnTo>
                        <a:pt x="502" y="94"/>
                      </a:lnTo>
                      <a:lnTo>
                        <a:pt x="501" y="95"/>
                      </a:lnTo>
                      <a:lnTo>
                        <a:pt x="502" y="95"/>
                      </a:lnTo>
                      <a:lnTo>
                        <a:pt x="501" y="96"/>
                      </a:lnTo>
                      <a:lnTo>
                        <a:pt x="502" y="96"/>
                      </a:lnTo>
                      <a:lnTo>
                        <a:pt x="502" y="97"/>
                      </a:lnTo>
                      <a:lnTo>
                        <a:pt x="503" y="97"/>
                      </a:lnTo>
                      <a:lnTo>
                        <a:pt x="504" y="97"/>
                      </a:lnTo>
                      <a:lnTo>
                        <a:pt x="504" y="98"/>
                      </a:lnTo>
                      <a:lnTo>
                        <a:pt x="505" y="98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6" y="99"/>
                      </a:lnTo>
                      <a:lnTo>
                        <a:pt x="507" y="100"/>
                      </a:lnTo>
                      <a:lnTo>
                        <a:pt x="508" y="100"/>
                      </a:lnTo>
                      <a:lnTo>
                        <a:pt x="509" y="100"/>
                      </a:lnTo>
                      <a:lnTo>
                        <a:pt x="509" y="101"/>
                      </a:lnTo>
                      <a:lnTo>
                        <a:pt x="509" y="102"/>
                      </a:lnTo>
                      <a:lnTo>
                        <a:pt x="510" y="103"/>
                      </a:lnTo>
                      <a:lnTo>
                        <a:pt x="510" y="102"/>
                      </a:lnTo>
                      <a:lnTo>
                        <a:pt x="510" y="101"/>
                      </a:lnTo>
                      <a:lnTo>
                        <a:pt x="510" y="100"/>
                      </a:lnTo>
                      <a:lnTo>
                        <a:pt x="511" y="100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3" y="101"/>
                      </a:lnTo>
                      <a:lnTo>
                        <a:pt x="514" y="102"/>
                      </a:lnTo>
                      <a:lnTo>
                        <a:pt x="514" y="101"/>
                      </a:lnTo>
                      <a:lnTo>
                        <a:pt x="515" y="102"/>
                      </a:lnTo>
                      <a:lnTo>
                        <a:pt x="515" y="103"/>
                      </a:lnTo>
                      <a:lnTo>
                        <a:pt x="516" y="103"/>
                      </a:lnTo>
                      <a:lnTo>
                        <a:pt x="516" y="104"/>
                      </a:lnTo>
                      <a:lnTo>
                        <a:pt x="517" y="105"/>
                      </a:lnTo>
                      <a:lnTo>
                        <a:pt x="517" y="106"/>
                      </a:lnTo>
                      <a:lnTo>
                        <a:pt x="516" y="106"/>
                      </a:lnTo>
                      <a:lnTo>
                        <a:pt x="517" y="107"/>
                      </a:lnTo>
                      <a:lnTo>
                        <a:pt x="518" y="108"/>
                      </a:lnTo>
                      <a:lnTo>
                        <a:pt x="518" y="107"/>
                      </a:lnTo>
                      <a:lnTo>
                        <a:pt x="519" y="107"/>
                      </a:lnTo>
                      <a:lnTo>
                        <a:pt x="519" y="108"/>
                      </a:lnTo>
                      <a:lnTo>
                        <a:pt x="518" y="109"/>
                      </a:lnTo>
                      <a:lnTo>
                        <a:pt x="518" y="110"/>
                      </a:lnTo>
                      <a:lnTo>
                        <a:pt x="518" y="111"/>
                      </a:lnTo>
                      <a:lnTo>
                        <a:pt x="519" y="111"/>
                      </a:lnTo>
                      <a:lnTo>
                        <a:pt x="520" y="111"/>
                      </a:lnTo>
                      <a:lnTo>
                        <a:pt x="520" y="112"/>
                      </a:lnTo>
                      <a:lnTo>
                        <a:pt x="521" y="113"/>
                      </a:lnTo>
                      <a:lnTo>
                        <a:pt x="521" y="114"/>
                      </a:lnTo>
                      <a:lnTo>
                        <a:pt x="521" y="115"/>
                      </a:lnTo>
                      <a:lnTo>
                        <a:pt x="521" y="116"/>
                      </a:lnTo>
                      <a:lnTo>
                        <a:pt x="521" y="117"/>
                      </a:lnTo>
                      <a:lnTo>
                        <a:pt x="521" y="118"/>
                      </a:lnTo>
                      <a:lnTo>
                        <a:pt x="522" y="118"/>
                      </a:lnTo>
                      <a:lnTo>
                        <a:pt x="522" y="117"/>
                      </a:lnTo>
                      <a:lnTo>
                        <a:pt x="523" y="116"/>
                      </a:lnTo>
                      <a:lnTo>
                        <a:pt x="524" y="117"/>
                      </a:lnTo>
                      <a:lnTo>
                        <a:pt x="525" y="117"/>
                      </a:lnTo>
                      <a:lnTo>
                        <a:pt x="526" y="116"/>
                      </a:lnTo>
                      <a:lnTo>
                        <a:pt x="527" y="117"/>
                      </a:lnTo>
                      <a:lnTo>
                        <a:pt x="528" y="117"/>
                      </a:lnTo>
                      <a:lnTo>
                        <a:pt x="528" y="116"/>
                      </a:lnTo>
                      <a:lnTo>
                        <a:pt x="527" y="115"/>
                      </a:lnTo>
                      <a:lnTo>
                        <a:pt x="528" y="115"/>
                      </a:lnTo>
                      <a:lnTo>
                        <a:pt x="529" y="114"/>
                      </a:lnTo>
                      <a:lnTo>
                        <a:pt x="530" y="115"/>
                      </a:lnTo>
                      <a:lnTo>
                        <a:pt x="530" y="116"/>
                      </a:lnTo>
                      <a:lnTo>
                        <a:pt x="530" y="117"/>
                      </a:lnTo>
                      <a:lnTo>
                        <a:pt x="530" y="118"/>
                      </a:lnTo>
                      <a:lnTo>
                        <a:pt x="530" y="119"/>
                      </a:lnTo>
                      <a:lnTo>
                        <a:pt x="531" y="119"/>
                      </a:lnTo>
                      <a:lnTo>
                        <a:pt x="532" y="119"/>
                      </a:lnTo>
                      <a:lnTo>
                        <a:pt x="533" y="119"/>
                      </a:lnTo>
                      <a:lnTo>
                        <a:pt x="534" y="118"/>
                      </a:lnTo>
                      <a:lnTo>
                        <a:pt x="535" y="119"/>
                      </a:lnTo>
                      <a:lnTo>
                        <a:pt x="535" y="120"/>
                      </a:lnTo>
                      <a:lnTo>
                        <a:pt x="536" y="120"/>
                      </a:lnTo>
                      <a:lnTo>
                        <a:pt x="537" y="120"/>
                      </a:lnTo>
                      <a:lnTo>
                        <a:pt x="538" y="120"/>
                      </a:lnTo>
                      <a:lnTo>
                        <a:pt x="538" y="121"/>
                      </a:lnTo>
                      <a:lnTo>
                        <a:pt x="538" y="122"/>
                      </a:lnTo>
                      <a:lnTo>
                        <a:pt x="537" y="122"/>
                      </a:lnTo>
                      <a:lnTo>
                        <a:pt x="537" y="123"/>
                      </a:lnTo>
                      <a:lnTo>
                        <a:pt x="537" y="124"/>
                      </a:lnTo>
                      <a:lnTo>
                        <a:pt x="539" y="123"/>
                      </a:lnTo>
                      <a:lnTo>
                        <a:pt x="539" y="122"/>
                      </a:lnTo>
                      <a:lnTo>
                        <a:pt x="539" y="121"/>
                      </a:lnTo>
                      <a:lnTo>
                        <a:pt x="540" y="121"/>
                      </a:lnTo>
                      <a:lnTo>
                        <a:pt x="541" y="121"/>
                      </a:lnTo>
                      <a:lnTo>
                        <a:pt x="542" y="121"/>
                      </a:lnTo>
                      <a:lnTo>
                        <a:pt x="542" y="122"/>
                      </a:lnTo>
                      <a:lnTo>
                        <a:pt x="542" y="123"/>
                      </a:lnTo>
                      <a:lnTo>
                        <a:pt x="543" y="123"/>
                      </a:lnTo>
                      <a:lnTo>
                        <a:pt x="544" y="124"/>
                      </a:lnTo>
                      <a:lnTo>
                        <a:pt x="543" y="124"/>
                      </a:lnTo>
                      <a:lnTo>
                        <a:pt x="543" y="125"/>
                      </a:lnTo>
                      <a:lnTo>
                        <a:pt x="542" y="126"/>
                      </a:lnTo>
                      <a:lnTo>
                        <a:pt x="543" y="127"/>
                      </a:lnTo>
                      <a:lnTo>
                        <a:pt x="544" y="127"/>
                      </a:lnTo>
                      <a:lnTo>
                        <a:pt x="544" y="126"/>
                      </a:lnTo>
                      <a:lnTo>
                        <a:pt x="545" y="127"/>
                      </a:lnTo>
                      <a:lnTo>
                        <a:pt x="546" y="127"/>
                      </a:lnTo>
                      <a:lnTo>
                        <a:pt x="547" y="127"/>
                      </a:lnTo>
                      <a:lnTo>
                        <a:pt x="546" y="127"/>
                      </a:lnTo>
                      <a:lnTo>
                        <a:pt x="546" y="128"/>
                      </a:lnTo>
                      <a:lnTo>
                        <a:pt x="547" y="128"/>
                      </a:lnTo>
                      <a:lnTo>
                        <a:pt x="548" y="128"/>
                      </a:lnTo>
                      <a:lnTo>
                        <a:pt x="549" y="128"/>
                      </a:lnTo>
                      <a:lnTo>
                        <a:pt x="550" y="129"/>
                      </a:lnTo>
                      <a:lnTo>
                        <a:pt x="551" y="128"/>
                      </a:lnTo>
                      <a:lnTo>
                        <a:pt x="551" y="127"/>
                      </a:lnTo>
                      <a:lnTo>
                        <a:pt x="550" y="127"/>
                      </a:lnTo>
                      <a:lnTo>
                        <a:pt x="549" y="126"/>
                      </a:lnTo>
                      <a:lnTo>
                        <a:pt x="550" y="125"/>
                      </a:lnTo>
                      <a:lnTo>
                        <a:pt x="552" y="125"/>
                      </a:lnTo>
                      <a:lnTo>
                        <a:pt x="552" y="126"/>
                      </a:lnTo>
                      <a:lnTo>
                        <a:pt x="553" y="126"/>
                      </a:lnTo>
                      <a:lnTo>
                        <a:pt x="553" y="127"/>
                      </a:lnTo>
                      <a:lnTo>
                        <a:pt x="554" y="127"/>
                      </a:lnTo>
                      <a:lnTo>
                        <a:pt x="555" y="128"/>
                      </a:lnTo>
                      <a:lnTo>
                        <a:pt x="556" y="128"/>
                      </a:lnTo>
                      <a:lnTo>
                        <a:pt x="556" y="127"/>
                      </a:lnTo>
                      <a:lnTo>
                        <a:pt x="557" y="128"/>
                      </a:lnTo>
                      <a:lnTo>
                        <a:pt x="557" y="129"/>
                      </a:lnTo>
                      <a:lnTo>
                        <a:pt x="558" y="129"/>
                      </a:lnTo>
                      <a:lnTo>
                        <a:pt x="559" y="129"/>
                      </a:lnTo>
                      <a:lnTo>
                        <a:pt x="559" y="128"/>
                      </a:lnTo>
                      <a:lnTo>
                        <a:pt x="560" y="128"/>
                      </a:lnTo>
                      <a:lnTo>
                        <a:pt x="561" y="128"/>
                      </a:lnTo>
                      <a:lnTo>
                        <a:pt x="561" y="127"/>
                      </a:lnTo>
                      <a:lnTo>
                        <a:pt x="561" y="126"/>
                      </a:lnTo>
                      <a:lnTo>
                        <a:pt x="560" y="125"/>
                      </a:lnTo>
                      <a:lnTo>
                        <a:pt x="561" y="125"/>
                      </a:lnTo>
                      <a:lnTo>
                        <a:pt x="562" y="125"/>
                      </a:lnTo>
                      <a:lnTo>
                        <a:pt x="563" y="125"/>
                      </a:lnTo>
                      <a:lnTo>
                        <a:pt x="563" y="126"/>
                      </a:lnTo>
                      <a:lnTo>
                        <a:pt x="562" y="127"/>
                      </a:lnTo>
                      <a:lnTo>
                        <a:pt x="561" y="128"/>
                      </a:lnTo>
                      <a:lnTo>
                        <a:pt x="561" y="129"/>
                      </a:lnTo>
                      <a:lnTo>
                        <a:pt x="562" y="130"/>
                      </a:lnTo>
                      <a:lnTo>
                        <a:pt x="564" y="129"/>
                      </a:lnTo>
                      <a:lnTo>
                        <a:pt x="565" y="130"/>
                      </a:lnTo>
                      <a:lnTo>
                        <a:pt x="565" y="131"/>
                      </a:lnTo>
                      <a:lnTo>
                        <a:pt x="566" y="131"/>
                      </a:lnTo>
                      <a:lnTo>
                        <a:pt x="567" y="131"/>
                      </a:lnTo>
                      <a:lnTo>
                        <a:pt x="567" y="129"/>
                      </a:lnTo>
                      <a:lnTo>
                        <a:pt x="567" y="128"/>
                      </a:lnTo>
                      <a:lnTo>
                        <a:pt x="568" y="127"/>
                      </a:lnTo>
                      <a:lnTo>
                        <a:pt x="569" y="127"/>
                      </a:lnTo>
                      <a:lnTo>
                        <a:pt x="569" y="128"/>
                      </a:lnTo>
                      <a:lnTo>
                        <a:pt x="569" y="129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9" y="132"/>
                      </a:lnTo>
                      <a:lnTo>
                        <a:pt x="568" y="132"/>
                      </a:lnTo>
                      <a:lnTo>
                        <a:pt x="568" y="133"/>
                      </a:lnTo>
                      <a:lnTo>
                        <a:pt x="567" y="133"/>
                      </a:lnTo>
                      <a:lnTo>
                        <a:pt x="567" y="134"/>
                      </a:lnTo>
                      <a:lnTo>
                        <a:pt x="568" y="135"/>
                      </a:lnTo>
                      <a:lnTo>
                        <a:pt x="569" y="135"/>
                      </a:lnTo>
                      <a:lnTo>
                        <a:pt x="569" y="134"/>
                      </a:lnTo>
                      <a:lnTo>
                        <a:pt x="570" y="134"/>
                      </a:lnTo>
                      <a:lnTo>
                        <a:pt x="571" y="133"/>
                      </a:lnTo>
                      <a:lnTo>
                        <a:pt x="572" y="133"/>
                      </a:lnTo>
                      <a:lnTo>
                        <a:pt x="573" y="133"/>
                      </a:lnTo>
                      <a:lnTo>
                        <a:pt x="574" y="133"/>
                      </a:lnTo>
                      <a:lnTo>
                        <a:pt x="575" y="133"/>
                      </a:lnTo>
                      <a:lnTo>
                        <a:pt x="575" y="134"/>
                      </a:lnTo>
                      <a:lnTo>
                        <a:pt x="577" y="135"/>
                      </a:lnTo>
                      <a:lnTo>
                        <a:pt x="577" y="134"/>
                      </a:lnTo>
                      <a:lnTo>
                        <a:pt x="577" y="133"/>
                      </a:lnTo>
                      <a:lnTo>
                        <a:pt x="578" y="133"/>
                      </a:lnTo>
                      <a:lnTo>
                        <a:pt x="579" y="134"/>
                      </a:lnTo>
                      <a:lnTo>
                        <a:pt x="580" y="134"/>
                      </a:lnTo>
                      <a:lnTo>
                        <a:pt x="581" y="136"/>
                      </a:lnTo>
                      <a:lnTo>
                        <a:pt x="580" y="137"/>
                      </a:lnTo>
                      <a:lnTo>
                        <a:pt x="578" y="137"/>
                      </a:lnTo>
                      <a:lnTo>
                        <a:pt x="578" y="138"/>
                      </a:lnTo>
                      <a:lnTo>
                        <a:pt x="577" y="138"/>
                      </a:lnTo>
                      <a:lnTo>
                        <a:pt x="577" y="139"/>
                      </a:lnTo>
                      <a:lnTo>
                        <a:pt x="578" y="140"/>
                      </a:lnTo>
                      <a:lnTo>
                        <a:pt x="578" y="141"/>
                      </a:lnTo>
                      <a:lnTo>
                        <a:pt x="580" y="141"/>
                      </a:lnTo>
                      <a:lnTo>
                        <a:pt x="581" y="141"/>
                      </a:lnTo>
                      <a:lnTo>
                        <a:pt x="581" y="142"/>
                      </a:lnTo>
                      <a:lnTo>
                        <a:pt x="582" y="143"/>
                      </a:lnTo>
                      <a:lnTo>
                        <a:pt x="581" y="144"/>
                      </a:lnTo>
                      <a:lnTo>
                        <a:pt x="581" y="145"/>
                      </a:lnTo>
                      <a:lnTo>
                        <a:pt x="580" y="145"/>
                      </a:lnTo>
                      <a:lnTo>
                        <a:pt x="579" y="146"/>
                      </a:lnTo>
                      <a:lnTo>
                        <a:pt x="579" y="147"/>
                      </a:lnTo>
                      <a:lnTo>
                        <a:pt x="580" y="148"/>
                      </a:lnTo>
                      <a:lnTo>
                        <a:pt x="581" y="148"/>
                      </a:lnTo>
                      <a:lnTo>
                        <a:pt x="584" y="147"/>
                      </a:lnTo>
                      <a:lnTo>
                        <a:pt x="585" y="147"/>
                      </a:lnTo>
                      <a:lnTo>
                        <a:pt x="587" y="145"/>
                      </a:lnTo>
                      <a:lnTo>
                        <a:pt x="588" y="146"/>
                      </a:lnTo>
                      <a:lnTo>
                        <a:pt x="590" y="146"/>
                      </a:lnTo>
                      <a:lnTo>
                        <a:pt x="591" y="146"/>
                      </a:lnTo>
                      <a:lnTo>
                        <a:pt x="592" y="145"/>
                      </a:lnTo>
                      <a:lnTo>
                        <a:pt x="592" y="146"/>
                      </a:lnTo>
                      <a:lnTo>
                        <a:pt x="592" y="147"/>
                      </a:lnTo>
                      <a:lnTo>
                        <a:pt x="593" y="148"/>
                      </a:lnTo>
                      <a:lnTo>
                        <a:pt x="593" y="149"/>
                      </a:lnTo>
                      <a:lnTo>
                        <a:pt x="595" y="150"/>
                      </a:lnTo>
                      <a:lnTo>
                        <a:pt x="595" y="151"/>
                      </a:lnTo>
                      <a:lnTo>
                        <a:pt x="595" y="152"/>
                      </a:lnTo>
                      <a:lnTo>
                        <a:pt x="595" y="154"/>
                      </a:lnTo>
                      <a:lnTo>
                        <a:pt x="594" y="155"/>
                      </a:lnTo>
                      <a:lnTo>
                        <a:pt x="593" y="155"/>
                      </a:lnTo>
                      <a:lnTo>
                        <a:pt x="591" y="154"/>
                      </a:lnTo>
                      <a:lnTo>
                        <a:pt x="590" y="155"/>
                      </a:lnTo>
                      <a:lnTo>
                        <a:pt x="589" y="155"/>
                      </a:lnTo>
                      <a:lnTo>
                        <a:pt x="589" y="156"/>
                      </a:lnTo>
                      <a:lnTo>
                        <a:pt x="589" y="157"/>
                      </a:lnTo>
                      <a:lnTo>
                        <a:pt x="589" y="159"/>
                      </a:lnTo>
                      <a:lnTo>
                        <a:pt x="589" y="162"/>
                      </a:lnTo>
                      <a:lnTo>
                        <a:pt x="589" y="163"/>
                      </a:lnTo>
                      <a:lnTo>
                        <a:pt x="590" y="163"/>
                      </a:lnTo>
                      <a:lnTo>
                        <a:pt x="591" y="164"/>
                      </a:lnTo>
                      <a:lnTo>
                        <a:pt x="591" y="165"/>
                      </a:lnTo>
                      <a:lnTo>
                        <a:pt x="591" y="166"/>
                      </a:lnTo>
                      <a:lnTo>
                        <a:pt x="592" y="166"/>
                      </a:lnTo>
                      <a:lnTo>
                        <a:pt x="592" y="167"/>
                      </a:lnTo>
                      <a:lnTo>
                        <a:pt x="592" y="168"/>
                      </a:lnTo>
                      <a:lnTo>
                        <a:pt x="592" y="169"/>
                      </a:lnTo>
                      <a:lnTo>
                        <a:pt x="592" y="170"/>
                      </a:lnTo>
                      <a:lnTo>
                        <a:pt x="592" y="171"/>
                      </a:lnTo>
                      <a:lnTo>
                        <a:pt x="593" y="171"/>
                      </a:lnTo>
                      <a:lnTo>
                        <a:pt x="593" y="172"/>
                      </a:lnTo>
                      <a:lnTo>
                        <a:pt x="593" y="173"/>
                      </a:lnTo>
                      <a:lnTo>
                        <a:pt x="593" y="175"/>
                      </a:lnTo>
                      <a:lnTo>
                        <a:pt x="593" y="176"/>
                      </a:lnTo>
                      <a:lnTo>
                        <a:pt x="593" y="177"/>
                      </a:lnTo>
                      <a:lnTo>
                        <a:pt x="593" y="178"/>
                      </a:lnTo>
                      <a:lnTo>
                        <a:pt x="595" y="179"/>
                      </a:lnTo>
                      <a:lnTo>
                        <a:pt x="596" y="180"/>
                      </a:lnTo>
                      <a:lnTo>
                        <a:pt x="598" y="181"/>
                      </a:lnTo>
                      <a:lnTo>
                        <a:pt x="599" y="181"/>
                      </a:lnTo>
                      <a:lnTo>
                        <a:pt x="599" y="182"/>
                      </a:lnTo>
                      <a:lnTo>
                        <a:pt x="603" y="184"/>
                      </a:lnTo>
                      <a:lnTo>
                        <a:pt x="604" y="184"/>
                      </a:lnTo>
                      <a:lnTo>
                        <a:pt x="605" y="185"/>
                      </a:lnTo>
                      <a:lnTo>
                        <a:pt x="607" y="187"/>
                      </a:lnTo>
                      <a:lnTo>
                        <a:pt x="608" y="188"/>
                      </a:lnTo>
                      <a:lnTo>
                        <a:pt x="608" y="189"/>
                      </a:lnTo>
                      <a:lnTo>
                        <a:pt x="610" y="191"/>
                      </a:lnTo>
                      <a:lnTo>
                        <a:pt x="612" y="192"/>
                      </a:lnTo>
                      <a:lnTo>
                        <a:pt x="614" y="193"/>
                      </a:lnTo>
                      <a:lnTo>
                        <a:pt x="615" y="193"/>
                      </a:lnTo>
                      <a:lnTo>
                        <a:pt x="615" y="194"/>
                      </a:lnTo>
                      <a:lnTo>
                        <a:pt x="615" y="195"/>
                      </a:lnTo>
                      <a:lnTo>
                        <a:pt x="616" y="195"/>
                      </a:lnTo>
                      <a:lnTo>
                        <a:pt x="617" y="195"/>
                      </a:lnTo>
                      <a:lnTo>
                        <a:pt x="618" y="196"/>
                      </a:lnTo>
                      <a:lnTo>
                        <a:pt x="617" y="196"/>
                      </a:lnTo>
                      <a:lnTo>
                        <a:pt x="617" y="197"/>
                      </a:lnTo>
                      <a:lnTo>
                        <a:pt x="618" y="197"/>
                      </a:lnTo>
                      <a:lnTo>
                        <a:pt x="618" y="198"/>
                      </a:lnTo>
                      <a:lnTo>
                        <a:pt x="619" y="199"/>
                      </a:lnTo>
                      <a:lnTo>
                        <a:pt x="620" y="199"/>
                      </a:lnTo>
                      <a:lnTo>
                        <a:pt x="621" y="199"/>
                      </a:lnTo>
                      <a:lnTo>
                        <a:pt x="621" y="200"/>
                      </a:lnTo>
                      <a:lnTo>
                        <a:pt x="621" y="201"/>
                      </a:lnTo>
                      <a:lnTo>
                        <a:pt x="621" y="202"/>
                      </a:lnTo>
                      <a:lnTo>
                        <a:pt x="622" y="203"/>
                      </a:lnTo>
                      <a:lnTo>
                        <a:pt x="623" y="203"/>
                      </a:lnTo>
                      <a:lnTo>
                        <a:pt x="624" y="203"/>
                      </a:lnTo>
                      <a:lnTo>
                        <a:pt x="625" y="203"/>
                      </a:lnTo>
                      <a:lnTo>
                        <a:pt x="625" y="204"/>
                      </a:lnTo>
                      <a:lnTo>
                        <a:pt x="626" y="204"/>
                      </a:lnTo>
                      <a:lnTo>
                        <a:pt x="626" y="205"/>
                      </a:lnTo>
                      <a:lnTo>
                        <a:pt x="626" y="206"/>
                      </a:lnTo>
                      <a:lnTo>
                        <a:pt x="625" y="207"/>
                      </a:lnTo>
                      <a:lnTo>
                        <a:pt x="625" y="208"/>
                      </a:lnTo>
                      <a:lnTo>
                        <a:pt x="625" y="209"/>
                      </a:lnTo>
                      <a:lnTo>
                        <a:pt x="625" y="210"/>
                      </a:lnTo>
                      <a:lnTo>
                        <a:pt x="624" y="210"/>
                      </a:lnTo>
                      <a:lnTo>
                        <a:pt x="623" y="211"/>
                      </a:lnTo>
                      <a:lnTo>
                        <a:pt x="622" y="213"/>
                      </a:lnTo>
                      <a:lnTo>
                        <a:pt x="621" y="214"/>
                      </a:lnTo>
                      <a:lnTo>
                        <a:pt x="621" y="215"/>
                      </a:lnTo>
                      <a:lnTo>
                        <a:pt x="621" y="217"/>
                      </a:lnTo>
                      <a:lnTo>
                        <a:pt x="621" y="218"/>
                      </a:lnTo>
                      <a:lnTo>
                        <a:pt x="621" y="219"/>
                      </a:lnTo>
                      <a:lnTo>
                        <a:pt x="621" y="220"/>
                      </a:lnTo>
                      <a:lnTo>
                        <a:pt x="620" y="221"/>
                      </a:lnTo>
                      <a:lnTo>
                        <a:pt x="620" y="222"/>
                      </a:lnTo>
                      <a:lnTo>
                        <a:pt x="619" y="223"/>
                      </a:lnTo>
                      <a:lnTo>
                        <a:pt x="619" y="224"/>
                      </a:lnTo>
                      <a:lnTo>
                        <a:pt x="620" y="225"/>
                      </a:lnTo>
                      <a:lnTo>
                        <a:pt x="621" y="225"/>
                      </a:lnTo>
                      <a:lnTo>
                        <a:pt x="620" y="228"/>
                      </a:lnTo>
                      <a:lnTo>
                        <a:pt x="619" y="229"/>
                      </a:lnTo>
                      <a:lnTo>
                        <a:pt x="620" y="230"/>
                      </a:lnTo>
                      <a:lnTo>
                        <a:pt x="620" y="232"/>
                      </a:lnTo>
                      <a:lnTo>
                        <a:pt x="620" y="233"/>
                      </a:lnTo>
                      <a:lnTo>
                        <a:pt x="620" y="234"/>
                      </a:lnTo>
                      <a:lnTo>
                        <a:pt x="618" y="236"/>
                      </a:lnTo>
                      <a:lnTo>
                        <a:pt x="619" y="237"/>
                      </a:lnTo>
                      <a:lnTo>
                        <a:pt x="619" y="238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2" y="241"/>
                      </a:lnTo>
                      <a:lnTo>
                        <a:pt x="622" y="243"/>
                      </a:lnTo>
                      <a:lnTo>
                        <a:pt x="623" y="244"/>
                      </a:lnTo>
                      <a:lnTo>
                        <a:pt x="623" y="245"/>
                      </a:lnTo>
                      <a:lnTo>
                        <a:pt x="624" y="245"/>
                      </a:lnTo>
                      <a:lnTo>
                        <a:pt x="625" y="246"/>
                      </a:lnTo>
                      <a:lnTo>
                        <a:pt x="626" y="247"/>
                      </a:lnTo>
                      <a:lnTo>
                        <a:pt x="627" y="248"/>
                      </a:lnTo>
                      <a:lnTo>
                        <a:pt x="627" y="249"/>
                      </a:lnTo>
                      <a:lnTo>
                        <a:pt x="626" y="251"/>
                      </a:lnTo>
                      <a:lnTo>
                        <a:pt x="626" y="252"/>
                      </a:lnTo>
                      <a:lnTo>
                        <a:pt x="626" y="253"/>
                      </a:lnTo>
                      <a:lnTo>
                        <a:pt x="627" y="255"/>
                      </a:lnTo>
                      <a:lnTo>
                        <a:pt x="627" y="256"/>
                      </a:lnTo>
                      <a:lnTo>
                        <a:pt x="628" y="256"/>
                      </a:lnTo>
                      <a:lnTo>
                        <a:pt x="629" y="257"/>
                      </a:lnTo>
                      <a:lnTo>
                        <a:pt x="629" y="258"/>
                      </a:lnTo>
                      <a:lnTo>
                        <a:pt x="630" y="258"/>
                      </a:lnTo>
                      <a:lnTo>
                        <a:pt x="632" y="259"/>
                      </a:lnTo>
                      <a:lnTo>
                        <a:pt x="632" y="260"/>
                      </a:lnTo>
                      <a:lnTo>
                        <a:pt x="632" y="261"/>
                      </a:lnTo>
                      <a:lnTo>
                        <a:pt x="633" y="261"/>
                      </a:lnTo>
                      <a:lnTo>
                        <a:pt x="633" y="262"/>
                      </a:lnTo>
                      <a:lnTo>
                        <a:pt x="633" y="263"/>
                      </a:lnTo>
                      <a:lnTo>
                        <a:pt x="633" y="264"/>
                      </a:lnTo>
                      <a:lnTo>
                        <a:pt x="634" y="265"/>
                      </a:lnTo>
                      <a:lnTo>
                        <a:pt x="635" y="266"/>
                      </a:lnTo>
                      <a:lnTo>
                        <a:pt x="636" y="266"/>
                      </a:lnTo>
                      <a:lnTo>
                        <a:pt x="636" y="267"/>
                      </a:lnTo>
                      <a:lnTo>
                        <a:pt x="636" y="268"/>
                      </a:lnTo>
                      <a:lnTo>
                        <a:pt x="635" y="270"/>
                      </a:lnTo>
                      <a:lnTo>
                        <a:pt x="636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9" y="272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40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8"/>
                      </a:lnTo>
                      <a:lnTo>
                        <a:pt x="640" y="281"/>
                      </a:lnTo>
                      <a:lnTo>
                        <a:pt x="641" y="282"/>
                      </a:lnTo>
                      <a:lnTo>
                        <a:pt x="641" y="283"/>
                      </a:lnTo>
                      <a:lnTo>
                        <a:pt x="641" y="284"/>
                      </a:lnTo>
                      <a:lnTo>
                        <a:pt x="642" y="286"/>
                      </a:lnTo>
                      <a:lnTo>
                        <a:pt x="643" y="288"/>
                      </a:lnTo>
                      <a:lnTo>
                        <a:pt x="643" y="289"/>
                      </a:lnTo>
                      <a:lnTo>
                        <a:pt x="644" y="291"/>
                      </a:lnTo>
                      <a:lnTo>
                        <a:pt x="645" y="292"/>
                      </a:lnTo>
                      <a:lnTo>
                        <a:pt x="646" y="292"/>
                      </a:lnTo>
                      <a:lnTo>
                        <a:pt x="647" y="292"/>
                      </a:lnTo>
                      <a:lnTo>
                        <a:pt x="648" y="292"/>
                      </a:lnTo>
                      <a:lnTo>
                        <a:pt x="649" y="292"/>
                      </a:lnTo>
                      <a:lnTo>
                        <a:pt x="649" y="291"/>
                      </a:lnTo>
                      <a:lnTo>
                        <a:pt x="650" y="291"/>
                      </a:lnTo>
                      <a:lnTo>
                        <a:pt x="651" y="292"/>
                      </a:lnTo>
                      <a:lnTo>
                        <a:pt x="653" y="292"/>
                      </a:lnTo>
                      <a:lnTo>
                        <a:pt x="653" y="293"/>
                      </a:lnTo>
                      <a:lnTo>
                        <a:pt x="654" y="294"/>
                      </a:lnTo>
                      <a:lnTo>
                        <a:pt x="654" y="295"/>
                      </a:lnTo>
                      <a:lnTo>
                        <a:pt x="654" y="296"/>
                      </a:lnTo>
                      <a:lnTo>
                        <a:pt x="656" y="297"/>
                      </a:lnTo>
                      <a:lnTo>
                        <a:pt x="662" y="302"/>
                      </a:lnTo>
                      <a:lnTo>
                        <a:pt x="663" y="302"/>
                      </a:lnTo>
                      <a:lnTo>
                        <a:pt x="663" y="303"/>
                      </a:lnTo>
                      <a:lnTo>
                        <a:pt x="663" y="304"/>
                      </a:lnTo>
                      <a:lnTo>
                        <a:pt x="665" y="306"/>
                      </a:lnTo>
                      <a:lnTo>
                        <a:pt x="666" y="307"/>
                      </a:lnTo>
                      <a:lnTo>
                        <a:pt x="667" y="307"/>
                      </a:lnTo>
                      <a:lnTo>
                        <a:pt x="668" y="307"/>
                      </a:lnTo>
                      <a:lnTo>
                        <a:pt x="669" y="308"/>
                      </a:lnTo>
                      <a:lnTo>
                        <a:pt x="670" y="308"/>
                      </a:lnTo>
                      <a:lnTo>
                        <a:pt x="670" y="309"/>
                      </a:lnTo>
                      <a:lnTo>
                        <a:pt x="671" y="310"/>
                      </a:lnTo>
                      <a:lnTo>
                        <a:pt x="671" y="312"/>
                      </a:lnTo>
                      <a:lnTo>
                        <a:pt x="671" y="313"/>
                      </a:lnTo>
                      <a:lnTo>
                        <a:pt x="670" y="314"/>
                      </a:lnTo>
                      <a:lnTo>
                        <a:pt x="670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69" y="318"/>
                      </a:lnTo>
                      <a:lnTo>
                        <a:pt x="671" y="320"/>
                      </a:lnTo>
                      <a:lnTo>
                        <a:pt x="671" y="321"/>
                      </a:lnTo>
                      <a:lnTo>
                        <a:pt x="670" y="322"/>
                      </a:lnTo>
                      <a:lnTo>
                        <a:pt x="670" y="323"/>
                      </a:lnTo>
                      <a:lnTo>
                        <a:pt x="669" y="323"/>
                      </a:lnTo>
                      <a:lnTo>
                        <a:pt x="669" y="324"/>
                      </a:lnTo>
                      <a:lnTo>
                        <a:pt x="668" y="325"/>
                      </a:lnTo>
                      <a:lnTo>
                        <a:pt x="669" y="325"/>
                      </a:lnTo>
                      <a:lnTo>
                        <a:pt x="669" y="326"/>
                      </a:lnTo>
                      <a:lnTo>
                        <a:pt x="670" y="327"/>
                      </a:lnTo>
                      <a:lnTo>
                        <a:pt x="669" y="328"/>
                      </a:lnTo>
                      <a:lnTo>
                        <a:pt x="669" y="329"/>
                      </a:lnTo>
                      <a:lnTo>
                        <a:pt x="671" y="331"/>
                      </a:lnTo>
                      <a:lnTo>
                        <a:pt x="672" y="332"/>
                      </a:lnTo>
                      <a:lnTo>
                        <a:pt x="672" y="333"/>
                      </a:lnTo>
                      <a:lnTo>
                        <a:pt x="672" y="334"/>
                      </a:lnTo>
                      <a:lnTo>
                        <a:pt x="673" y="335"/>
                      </a:lnTo>
                      <a:lnTo>
                        <a:pt x="675" y="338"/>
                      </a:lnTo>
                      <a:lnTo>
                        <a:pt x="676" y="339"/>
                      </a:lnTo>
                      <a:lnTo>
                        <a:pt x="678" y="340"/>
                      </a:lnTo>
                      <a:lnTo>
                        <a:pt x="680" y="338"/>
                      </a:lnTo>
                      <a:lnTo>
                        <a:pt x="681" y="338"/>
                      </a:lnTo>
                      <a:lnTo>
                        <a:pt x="682" y="338"/>
                      </a:lnTo>
                      <a:lnTo>
                        <a:pt x="685" y="338"/>
                      </a:lnTo>
                      <a:lnTo>
                        <a:pt x="686" y="338"/>
                      </a:lnTo>
                      <a:lnTo>
                        <a:pt x="687" y="338"/>
                      </a:lnTo>
                      <a:lnTo>
                        <a:pt x="687" y="339"/>
                      </a:lnTo>
                      <a:lnTo>
                        <a:pt x="688" y="341"/>
                      </a:lnTo>
                      <a:lnTo>
                        <a:pt x="688" y="342"/>
                      </a:lnTo>
                      <a:lnTo>
                        <a:pt x="689" y="343"/>
                      </a:lnTo>
                      <a:lnTo>
                        <a:pt x="689" y="346"/>
                      </a:lnTo>
                      <a:lnTo>
                        <a:pt x="688" y="347"/>
                      </a:lnTo>
                      <a:lnTo>
                        <a:pt x="689" y="349"/>
                      </a:lnTo>
                      <a:lnTo>
                        <a:pt x="690" y="350"/>
                      </a:lnTo>
                      <a:lnTo>
                        <a:pt x="690" y="352"/>
                      </a:lnTo>
                      <a:lnTo>
                        <a:pt x="690" y="353"/>
                      </a:lnTo>
                      <a:lnTo>
                        <a:pt x="690" y="354"/>
                      </a:lnTo>
                      <a:lnTo>
                        <a:pt x="690" y="356"/>
                      </a:lnTo>
                      <a:lnTo>
                        <a:pt x="688" y="358"/>
                      </a:lnTo>
                      <a:lnTo>
                        <a:pt x="688" y="359"/>
                      </a:lnTo>
                      <a:lnTo>
                        <a:pt x="687" y="360"/>
                      </a:lnTo>
                      <a:lnTo>
                        <a:pt x="687" y="361"/>
                      </a:lnTo>
                      <a:lnTo>
                        <a:pt x="688" y="362"/>
                      </a:lnTo>
                      <a:lnTo>
                        <a:pt x="689" y="363"/>
                      </a:lnTo>
                      <a:lnTo>
                        <a:pt x="688" y="363"/>
                      </a:lnTo>
                      <a:lnTo>
                        <a:pt x="687" y="364"/>
                      </a:lnTo>
                      <a:lnTo>
                        <a:pt x="686" y="365"/>
                      </a:lnTo>
                      <a:lnTo>
                        <a:pt x="686" y="366"/>
                      </a:lnTo>
                      <a:lnTo>
                        <a:pt x="685" y="367"/>
                      </a:lnTo>
                      <a:lnTo>
                        <a:pt x="686" y="367"/>
                      </a:lnTo>
                      <a:lnTo>
                        <a:pt x="687" y="367"/>
                      </a:lnTo>
                      <a:lnTo>
                        <a:pt x="688" y="367"/>
                      </a:lnTo>
                      <a:lnTo>
                        <a:pt x="690" y="367"/>
                      </a:lnTo>
                      <a:lnTo>
                        <a:pt x="691" y="366"/>
                      </a:lnTo>
                      <a:lnTo>
                        <a:pt x="693" y="366"/>
                      </a:lnTo>
                      <a:lnTo>
                        <a:pt x="694" y="366"/>
                      </a:lnTo>
                      <a:lnTo>
                        <a:pt x="694" y="365"/>
                      </a:lnTo>
                      <a:lnTo>
                        <a:pt x="696" y="365"/>
                      </a:lnTo>
                      <a:lnTo>
                        <a:pt x="696" y="366"/>
                      </a:lnTo>
                      <a:lnTo>
                        <a:pt x="697" y="367"/>
                      </a:lnTo>
                      <a:lnTo>
                        <a:pt x="698" y="367"/>
                      </a:lnTo>
                      <a:lnTo>
                        <a:pt x="699" y="369"/>
                      </a:lnTo>
                      <a:lnTo>
                        <a:pt x="700" y="370"/>
                      </a:lnTo>
                      <a:lnTo>
                        <a:pt x="700" y="372"/>
                      </a:lnTo>
                      <a:lnTo>
                        <a:pt x="700" y="374"/>
                      </a:lnTo>
                      <a:lnTo>
                        <a:pt x="699" y="374"/>
                      </a:lnTo>
                      <a:lnTo>
                        <a:pt x="698" y="374"/>
                      </a:lnTo>
                      <a:lnTo>
                        <a:pt x="697" y="374"/>
                      </a:lnTo>
                      <a:lnTo>
                        <a:pt x="696" y="375"/>
                      </a:lnTo>
                      <a:lnTo>
                        <a:pt x="696" y="376"/>
                      </a:lnTo>
                      <a:lnTo>
                        <a:pt x="696" y="377"/>
                      </a:lnTo>
                      <a:lnTo>
                        <a:pt x="697" y="377"/>
                      </a:lnTo>
                      <a:lnTo>
                        <a:pt x="698" y="378"/>
                      </a:lnTo>
                      <a:lnTo>
                        <a:pt x="698" y="379"/>
                      </a:lnTo>
                      <a:lnTo>
                        <a:pt x="698" y="380"/>
                      </a:lnTo>
                      <a:lnTo>
                        <a:pt x="698" y="382"/>
                      </a:lnTo>
                      <a:lnTo>
                        <a:pt x="699" y="384"/>
                      </a:lnTo>
                      <a:lnTo>
                        <a:pt x="698" y="385"/>
                      </a:lnTo>
                      <a:lnTo>
                        <a:pt x="697" y="386"/>
                      </a:lnTo>
                      <a:lnTo>
                        <a:pt x="697" y="387"/>
                      </a:lnTo>
                      <a:lnTo>
                        <a:pt x="697" y="388"/>
                      </a:lnTo>
                      <a:lnTo>
                        <a:pt x="698" y="388"/>
                      </a:lnTo>
                      <a:lnTo>
                        <a:pt x="699" y="387"/>
                      </a:lnTo>
                      <a:lnTo>
                        <a:pt x="700" y="387"/>
                      </a:lnTo>
                      <a:lnTo>
                        <a:pt x="701" y="388"/>
                      </a:lnTo>
                      <a:lnTo>
                        <a:pt x="702" y="388"/>
                      </a:lnTo>
                      <a:lnTo>
                        <a:pt x="704" y="389"/>
                      </a:lnTo>
                      <a:lnTo>
                        <a:pt x="705" y="389"/>
                      </a:lnTo>
                      <a:lnTo>
                        <a:pt x="705" y="390"/>
                      </a:lnTo>
                      <a:lnTo>
                        <a:pt x="707" y="394"/>
                      </a:lnTo>
                      <a:lnTo>
                        <a:pt x="707" y="395"/>
                      </a:lnTo>
                      <a:lnTo>
                        <a:pt x="708" y="395"/>
                      </a:lnTo>
                      <a:lnTo>
                        <a:pt x="709" y="395"/>
                      </a:lnTo>
                      <a:lnTo>
                        <a:pt x="711" y="395"/>
                      </a:lnTo>
                      <a:lnTo>
                        <a:pt x="712" y="396"/>
                      </a:lnTo>
                      <a:lnTo>
                        <a:pt x="714" y="397"/>
                      </a:lnTo>
                      <a:lnTo>
                        <a:pt x="717" y="396"/>
                      </a:lnTo>
                      <a:lnTo>
                        <a:pt x="719" y="397"/>
                      </a:lnTo>
                      <a:lnTo>
                        <a:pt x="720" y="397"/>
                      </a:lnTo>
                      <a:lnTo>
                        <a:pt x="721" y="397"/>
                      </a:lnTo>
                      <a:lnTo>
                        <a:pt x="723" y="397"/>
                      </a:lnTo>
                      <a:lnTo>
                        <a:pt x="724" y="397"/>
                      </a:lnTo>
                      <a:lnTo>
                        <a:pt x="725" y="397"/>
                      </a:lnTo>
                      <a:lnTo>
                        <a:pt x="726" y="398"/>
                      </a:lnTo>
                      <a:lnTo>
                        <a:pt x="727" y="399"/>
                      </a:lnTo>
                      <a:lnTo>
                        <a:pt x="728" y="399"/>
                      </a:lnTo>
                      <a:lnTo>
                        <a:pt x="729" y="399"/>
                      </a:lnTo>
                      <a:lnTo>
                        <a:pt x="730" y="399"/>
                      </a:lnTo>
                      <a:lnTo>
                        <a:pt x="731" y="401"/>
                      </a:lnTo>
                      <a:lnTo>
                        <a:pt x="731" y="403"/>
                      </a:lnTo>
                      <a:lnTo>
                        <a:pt x="731" y="404"/>
                      </a:lnTo>
                      <a:lnTo>
                        <a:pt x="731" y="406"/>
                      </a:lnTo>
                      <a:lnTo>
                        <a:pt x="731" y="407"/>
                      </a:lnTo>
                      <a:lnTo>
                        <a:pt x="732" y="408"/>
                      </a:lnTo>
                      <a:lnTo>
                        <a:pt x="734" y="408"/>
                      </a:lnTo>
                      <a:lnTo>
                        <a:pt x="735" y="409"/>
                      </a:lnTo>
                      <a:lnTo>
                        <a:pt x="736" y="409"/>
                      </a:lnTo>
                      <a:lnTo>
                        <a:pt x="737" y="409"/>
                      </a:lnTo>
                      <a:lnTo>
                        <a:pt x="737" y="408"/>
                      </a:lnTo>
                      <a:lnTo>
                        <a:pt x="738" y="407"/>
                      </a:lnTo>
                      <a:lnTo>
                        <a:pt x="738" y="406"/>
                      </a:lnTo>
                      <a:lnTo>
                        <a:pt x="737" y="405"/>
                      </a:lnTo>
                      <a:lnTo>
                        <a:pt x="736" y="404"/>
                      </a:lnTo>
                      <a:lnTo>
                        <a:pt x="736" y="403"/>
                      </a:lnTo>
                      <a:lnTo>
                        <a:pt x="737" y="402"/>
                      </a:lnTo>
                      <a:lnTo>
                        <a:pt x="739" y="402"/>
                      </a:lnTo>
                      <a:lnTo>
                        <a:pt x="740" y="402"/>
                      </a:lnTo>
                      <a:lnTo>
                        <a:pt x="741" y="402"/>
                      </a:lnTo>
                      <a:lnTo>
                        <a:pt x="742" y="402"/>
                      </a:lnTo>
                      <a:lnTo>
                        <a:pt x="743" y="402"/>
                      </a:lnTo>
                      <a:lnTo>
                        <a:pt x="744" y="402"/>
                      </a:lnTo>
                      <a:lnTo>
                        <a:pt x="744" y="401"/>
                      </a:lnTo>
                      <a:lnTo>
                        <a:pt x="744" y="400"/>
                      </a:lnTo>
                      <a:lnTo>
                        <a:pt x="744" y="398"/>
                      </a:lnTo>
                      <a:lnTo>
                        <a:pt x="744" y="397"/>
                      </a:lnTo>
                      <a:lnTo>
                        <a:pt x="745" y="397"/>
                      </a:lnTo>
                      <a:lnTo>
                        <a:pt x="746" y="397"/>
                      </a:lnTo>
                      <a:lnTo>
                        <a:pt x="747" y="397"/>
                      </a:lnTo>
                      <a:lnTo>
                        <a:pt x="747" y="398"/>
                      </a:lnTo>
                      <a:lnTo>
                        <a:pt x="747" y="400"/>
                      </a:lnTo>
                      <a:lnTo>
                        <a:pt x="747" y="401"/>
                      </a:lnTo>
                      <a:lnTo>
                        <a:pt x="747" y="402"/>
                      </a:lnTo>
                      <a:lnTo>
                        <a:pt x="748" y="402"/>
                      </a:lnTo>
                      <a:lnTo>
                        <a:pt x="749" y="402"/>
                      </a:lnTo>
                      <a:lnTo>
                        <a:pt x="749" y="401"/>
                      </a:lnTo>
                      <a:lnTo>
                        <a:pt x="750" y="400"/>
                      </a:lnTo>
                      <a:lnTo>
                        <a:pt x="750" y="399"/>
                      </a:lnTo>
                      <a:lnTo>
                        <a:pt x="750" y="398"/>
                      </a:lnTo>
                      <a:lnTo>
                        <a:pt x="751" y="398"/>
                      </a:lnTo>
                      <a:lnTo>
                        <a:pt x="752" y="399"/>
                      </a:lnTo>
                      <a:lnTo>
                        <a:pt x="753" y="400"/>
                      </a:lnTo>
                      <a:lnTo>
                        <a:pt x="754" y="402"/>
                      </a:lnTo>
                      <a:lnTo>
                        <a:pt x="755" y="402"/>
                      </a:lnTo>
                      <a:lnTo>
                        <a:pt x="756" y="402"/>
                      </a:lnTo>
                      <a:lnTo>
                        <a:pt x="760" y="402"/>
                      </a:lnTo>
                      <a:lnTo>
                        <a:pt x="761" y="402"/>
                      </a:lnTo>
                      <a:lnTo>
                        <a:pt x="764" y="401"/>
                      </a:lnTo>
                      <a:lnTo>
                        <a:pt x="766" y="400"/>
                      </a:lnTo>
                      <a:lnTo>
                        <a:pt x="767" y="400"/>
                      </a:lnTo>
                      <a:lnTo>
                        <a:pt x="767" y="399"/>
                      </a:lnTo>
                      <a:lnTo>
                        <a:pt x="770" y="397"/>
                      </a:lnTo>
                      <a:lnTo>
                        <a:pt x="773" y="394"/>
                      </a:lnTo>
                      <a:lnTo>
                        <a:pt x="775" y="392"/>
                      </a:lnTo>
                      <a:lnTo>
                        <a:pt x="776" y="392"/>
                      </a:lnTo>
                      <a:lnTo>
                        <a:pt x="777" y="390"/>
                      </a:lnTo>
                      <a:lnTo>
                        <a:pt x="777" y="389"/>
                      </a:lnTo>
                      <a:lnTo>
                        <a:pt x="777" y="387"/>
                      </a:lnTo>
                      <a:lnTo>
                        <a:pt x="777" y="386"/>
                      </a:lnTo>
                      <a:lnTo>
                        <a:pt x="777" y="385"/>
                      </a:lnTo>
                      <a:lnTo>
                        <a:pt x="777" y="383"/>
                      </a:lnTo>
                      <a:lnTo>
                        <a:pt x="776" y="377"/>
                      </a:lnTo>
                      <a:lnTo>
                        <a:pt x="776" y="375"/>
                      </a:lnTo>
                      <a:lnTo>
                        <a:pt x="777" y="374"/>
                      </a:lnTo>
                      <a:lnTo>
                        <a:pt x="777" y="373"/>
                      </a:lnTo>
                      <a:lnTo>
                        <a:pt x="777" y="371"/>
                      </a:lnTo>
                      <a:lnTo>
                        <a:pt x="777" y="370"/>
                      </a:lnTo>
                      <a:lnTo>
                        <a:pt x="777" y="369"/>
                      </a:lnTo>
                      <a:lnTo>
                        <a:pt x="777" y="367"/>
                      </a:lnTo>
                      <a:lnTo>
                        <a:pt x="778" y="364"/>
                      </a:lnTo>
                      <a:lnTo>
                        <a:pt x="778" y="363"/>
                      </a:lnTo>
                      <a:lnTo>
                        <a:pt x="779" y="362"/>
                      </a:lnTo>
                      <a:lnTo>
                        <a:pt x="780" y="361"/>
                      </a:lnTo>
                      <a:lnTo>
                        <a:pt x="781" y="359"/>
                      </a:lnTo>
                      <a:lnTo>
                        <a:pt x="783" y="355"/>
                      </a:lnTo>
                      <a:lnTo>
                        <a:pt x="785" y="353"/>
                      </a:lnTo>
                      <a:lnTo>
                        <a:pt x="786" y="352"/>
                      </a:lnTo>
                      <a:lnTo>
                        <a:pt x="787" y="349"/>
                      </a:lnTo>
                      <a:lnTo>
                        <a:pt x="790" y="347"/>
                      </a:lnTo>
                      <a:lnTo>
                        <a:pt x="795" y="342"/>
                      </a:lnTo>
                      <a:lnTo>
                        <a:pt x="796" y="341"/>
                      </a:lnTo>
                      <a:lnTo>
                        <a:pt x="796" y="340"/>
                      </a:lnTo>
                      <a:lnTo>
                        <a:pt x="798" y="340"/>
                      </a:lnTo>
                      <a:lnTo>
                        <a:pt x="798" y="339"/>
                      </a:lnTo>
                      <a:lnTo>
                        <a:pt x="799" y="339"/>
                      </a:lnTo>
                      <a:lnTo>
                        <a:pt x="800" y="338"/>
                      </a:lnTo>
                      <a:lnTo>
                        <a:pt x="802" y="336"/>
                      </a:lnTo>
                      <a:lnTo>
                        <a:pt x="802" y="335"/>
                      </a:lnTo>
                      <a:lnTo>
                        <a:pt x="805" y="331"/>
                      </a:lnTo>
                      <a:lnTo>
                        <a:pt x="806" y="331"/>
                      </a:lnTo>
                      <a:lnTo>
                        <a:pt x="806" y="328"/>
                      </a:lnTo>
                      <a:lnTo>
                        <a:pt x="807" y="327"/>
                      </a:lnTo>
                      <a:lnTo>
                        <a:pt x="807" y="326"/>
                      </a:lnTo>
                      <a:lnTo>
                        <a:pt x="808" y="325"/>
                      </a:lnTo>
                      <a:lnTo>
                        <a:pt x="809" y="324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16"/>
                      </a:lnTo>
                      <a:lnTo>
                        <a:pt x="815" y="314"/>
                      </a:lnTo>
                      <a:lnTo>
                        <a:pt x="815" y="312"/>
                      </a:lnTo>
                      <a:lnTo>
                        <a:pt x="816" y="311"/>
                      </a:lnTo>
                      <a:lnTo>
                        <a:pt x="817" y="310"/>
                      </a:lnTo>
                      <a:lnTo>
                        <a:pt x="818" y="310"/>
                      </a:lnTo>
                      <a:lnTo>
                        <a:pt x="819" y="309"/>
                      </a:lnTo>
                      <a:lnTo>
                        <a:pt x="820" y="309"/>
                      </a:lnTo>
                      <a:lnTo>
                        <a:pt x="820" y="308"/>
                      </a:lnTo>
                      <a:lnTo>
                        <a:pt x="821" y="306"/>
                      </a:lnTo>
                      <a:lnTo>
                        <a:pt x="824" y="303"/>
                      </a:lnTo>
                      <a:lnTo>
                        <a:pt x="824" y="302"/>
                      </a:lnTo>
                      <a:lnTo>
                        <a:pt x="826" y="299"/>
                      </a:lnTo>
                      <a:lnTo>
                        <a:pt x="827" y="298"/>
                      </a:lnTo>
                      <a:lnTo>
                        <a:pt x="828" y="296"/>
                      </a:lnTo>
                      <a:lnTo>
                        <a:pt x="829" y="296"/>
                      </a:lnTo>
                      <a:lnTo>
                        <a:pt x="829" y="295"/>
                      </a:lnTo>
                      <a:lnTo>
                        <a:pt x="831" y="295"/>
                      </a:lnTo>
                      <a:lnTo>
                        <a:pt x="832" y="295"/>
                      </a:lnTo>
                      <a:lnTo>
                        <a:pt x="834" y="294"/>
                      </a:lnTo>
                      <a:lnTo>
                        <a:pt x="836" y="294"/>
                      </a:lnTo>
                      <a:lnTo>
                        <a:pt x="838" y="294"/>
                      </a:lnTo>
                      <a:lnTo>
                        <a:pt x="840" y="293"/>
                      </a:lnTo>
                      <a:lnTo>
                        <a:pt x="842" y="293"/>
                      </a:lnTo>
                      <a:lnTo>
                        <a:pt x="844" y="292"/>
                      </a:lnTo>
                      <a:lnTo>
                        <a:pt x="845" y="291"/>
                      </a:lnTo>
                      <a:lnTo>
                        <a:pt x="846" y="291"/>
                      </a:lnTo>
                      <a:lnTo>
                        <a:pt x="848" y="288"/>
                      </a:lnTo>
                      <a:lnTo>
                        <a:pt x="851" y="285"/>
                      </a:lnTo>
                      <a:lnTo>
                        <a:pt x="852" y="284"/>
                      </a:lnTo>
                      <a:lnTo>
                        <a:pt x="853" y="283"/>
                      </a:lnTo>
                      <a:lnTo>
                        <a:pt x="854" y="281"/>
                      </a:lnTo>
                      <a:lnTo>
                        <a:pt x="855" y="280"/>
                      </a:lnTo>
                      <a:lnTo>
                        <a:pt x="855" y="279"/>
                      </a:lnTo>
                      <a:lnTo>
                        <a:pt x="857" y="278"/>
                      </a:lnTo>
                      <a:lnTo>
                        <a:pt x="859" y="277"/>
                      </a:lnTo>
                      <a:lnTo>
                        <a:pt x="861" y="276"/>
                      </a:lnTo>
                      <a:lnTo>
                        <a:pt x="875" y="273"/>
                      </a:lnTo>
                      <a:lnTo>
                        <a:pt x="878" y="272"/>
                      </a:lnTo>
                      <a:lnTo>
                        <a:pt x="880" y="271"/>
                      </a:lnTo>
                      <a:lnTo>
                        <a:pt x="883" y="270"/>
                      </a:lnTo>
                      <a:lnTo>
                        <a:pt x="885" y="268"/>
                      </a:lnTo>
                      <a:lnTo>
                        <a:pt x="887" y="267"/>
                      </a:lnTo>
                      <a:lnTo>
                        <a:pt x="888" y="266"/>
                      </a:lnTo>
                      <a:lnTo>
                        <a:pt x="890" y="264"/>
                      </a:lnTo>
                      <a:lnTo>
                        <a:pt x="892" y="262"/>
                      </a:lnTo>
                      <a:lnTo>
                        <a:pt x="893" y="261"/>
                      </a:lnTo>
                      <a:lnTo>
                        <a:pt x="894" y="261"/>
                      </a:lnTo>
                      <a:lnTo>
                        <a:pt x="895" y="260"/>
                      </a:lnTo>
                      <a:lnTo>
                        <a:pt x="896" y="260"/>
                      </a:lnTo>
                      <a:lnTo>
                        <a:pt x="898" y="257"/>
                      </a:lnTo>
                      <a:lnTo>
                        <a:pt x="901" y="254"/>
                      </a:lnTo>
                      <a:lnTo>
                        <a:pt x="902" y="251"/>
                      </a:lnTo>
                      <a:lnTo>
                        <a:pt x="903" y="250"/>
                      </a:lnTo>
                      <a:lnTo>
                        <a:pt x="904" y="247"/>
                      </a:lnTo>
                      <a:lnTo>
                        <a:pt x="905" y="245"/>
                      </a:lnTo>
                      <a:lnTo>
                        <a:pt x="906" y="243"/>
                      </a:lnTo>
                      <a:lnTo>
                        <a:pt x="906" y="242"/>
                      </a:lnTo>
                      <a:lnTo>
                        <a:pt x="907" y="241"/>
                      </a:lnTo>
                      <a:lnTo>
                        <a:pt x="908" y="239"/>
                      </a:lnTo>
                      <a:lnTo>
                        <a:pt x="910" y="236"/>
                      </a:lnTo>
                      <a:lnTo>
                        <a:pt x="910" y="234"/>
                      </a:lnTo>
                      <a:lnTo>
                        <a:pt x="910" y="233"/>
                      </a:lnTo>
                      <a:lnTo>
                        <a:pt x="911" y="231"/>
                      </a:lnTo>
                      <a:lnTo>
                        <a:pt x="911" y="228"/>
                      </a:lnTo>
                      <a:lnTo>
                        <a:pt x="912" y="227"/>
                      </a:lnTo>
                      <a:lnTo>
                        <a:pt x="912" y="226"/>
                      </a:lnTo>
                      <a:lnTo>
                        <a:pt x="914" y="224"/>
                      </a:lnTo>
                      <a:lnTo>
                        <a:pt x="915" y="222"/>
                      </a:lnTo>
                      <a:lnTo>
                        <a:pt x="917" y="221"/>
                      </a:lnTo>
                      <a:lnTo>
                        <a:pt x="918" y="220"/>
                      </a:lnTo>
                      <a:lnTo>
                        <a:pt x="919" y="220"/>
                      </a:lnTo>
                      <a:lnTo>
                        <a:pt x="923" y="217"/>
                      </a:lnTo>
                      <a:lnTo>
                        <a:pt x="925" y="217"/>
                      </a:lnTo>
                      <a:lnTo>
                        <a:pt x="927" y="216"/>
                      </a:lnTo>
                      <a:lnTo>
                        <a:pt x="932" y="215"/>
                      </a:lnTo>
                      <a:lnTo>
                        <a:pt x="940" y="214"/>
                      </a:lnTo>
                      <a:lnTo>
                        <a:pt x="941" y="214"/>
                      </a:lnTo>
                      <a:lnTo>
                        <a:pt x="944" y="214"/>
                      </a:lnTo>
                      <a:lnTo>
                        <a:pt x="947" y="214"/>
                      </a:lnTo>
                      <a:lnTo>
                        <a:pt x="948" y="214"/>
                      </a:lnTo>
                      <a:lnTo>
                        <a:pt x="950" y="215"/>
                      </a:lnTo>
                      <a:lnTo>
                        <a:pt x="951" y="215"/>
                      </a:lnTo>
                      <a:lnTo>
                        <a:pt x="951" y="220"/>
                      </a:lnTo>
                      <a:lnTo>
                        <a:pt x="953" y="222"/>
                      </a:lnTo>
                      <a:lnTo>
                        <a:pt x="955" y="224"/>
                      </a:lnTo>
                      <a:lnTo>
                        <a:pt x="955" y="225"/>
                      </a:lnTo>
                      <a:lnTo>
                        <a:pt x="956" y="227"/>
                      </a:lnTo>
                      <a:lnTo>
                        <a:pt x="957" y="228"/>
                      </a:lnTo>
                      <a:lnTo>
                        <a:pt x="957" y="232"/>
                      </a:lnTo>
                      <a:lnTo>
                        <a:pt x="957" y="233"/>
                      </a:lnTo>
                      <a:lnTo>
                        <a:pt x="957" y="235"/>
                      </a:lnTo>
                      <a:lnTo>
                        <a:pt x="956" y="237"/>
                      </a:lnTo>
                      <a:lnTo>
                        <a:pt x="955" y="249"/>
                      </a:lnTo>
                      <a:lnTo>
                        <a:pt x="955" y="251"/>
                      </a:lnTo>
                      <a:lnTo>
                        <a:pt x="954" y="253"/>
                      </a:lnTo>
                      <a:lnTo>
                        <a:pt x="956" y="253"/>
                      </a:lnTo>
                      <a:lnTo>
                        <a:pt x="958" y="253"/>
                      </a:lnTo>
                      <a:lnTo>
                        <a:pt x="959" y="254"/>
                      </a:lnTo>
                      <a:lnTo>
                        <a:pt x="960" y="254"/>
                      </a:lnTo>
                      <a:lnTo>
                        <a:pt x="962" y="254"/>
                      </a:lnTo>
                      <a:lnTo>
                        <a:pt x="962" y="255"/>
                      </a:lnTo>
                      <a:lnTo>
                        <a:pt x="963" y="255"/>
                      </a:lnTo>
                      <a:lnTo>
                        <a:pt x="964" y="255"/>
                      </a:lnTo>
                      <a:lnTo>
                        <a:pt x="965" y="255"/>
                      </a:lnTo>
                      <a:lnTo>
                        <a:pt x="965" y="254"/>
                      </a:lnTo>
                      <a:lnTo>
                        <a:pt x="966" y="254"/>
                      </a:lnTo>
                      <a:lnTo>
                        <a:pt x="966" y="255"/>
                      </a:lnTo>
                      <a:lnTo>
                        <a:pt x="967" y="255"/>
                      </a:lnTo>
                      <a:lnTo>
                        <a:pt x="968" y="255"/>
                      </a:lnTo>
                      <a:lnTo>
                        <a:pt x="969" y="256"/>
                      </a:lnTo>
                      <a:lnTo>
                        <a:pt x="970" y="256"/>
                      </a:lnTo>
                      <a:lnTo>
                        <a:pt x="971" y="256"/>
                      </a:lnTo>
                      <a:lnTo>
                        <a:pt x="973" y="256"/>
                      </a:lnTo>
                      <a:lnTo>
                        <a:pt x="974" y="255"/>
                      </a:lnTo>
                      <a:lnTo>
                        <a:pt x="975" y="255"/>
                      </a:lnTo>
                      <a:lnTo>
                        <a:pt x="977" y="254"/>
                      </a:lnTo>
                      <a:lnTo>
                        <a:pt x="978" y="254"/>
                      </a:lnTo>
                      <a:lnTo>
                        <a:pt x="979" y="255"/>
                      </a:lnTo>
                      <a:lnTo>
                        <a:pt x="980" y="255"/>
                      </a:lnTo>
                      <a:lnTo>
                        <a:pt x="981" y="254"/>
                      </a:lnTo>
                      <a:lnTo>
                        <a:pt x="981" y="255"/>
                      </a:lnTo>
                      <a:lnTo>
                        <a:pt x="982" y="254"/>
                      </a:lnTo>
                      <a:lnTo>
                        <a:pt x="983" y="254"/>
                      </a:lnTo>
                      <a:lnTo>
                        <a:pt x="984" y="254"/>
                      </a:lnTo>
                      <a:lnTo>
                        <a:pt x="985" y="253"/>
                      </a:lnTo>
                      <a:lnTo>
                        <a:pt x="986" y="254"/>
                      </a:lnTo>
                      <a:lnTo>
                        <a:pt x="986" y="253"/>
                      </a:lnTo>
                      <a:lnTo>
                        <a:pt x="987" y="253"/>
                      </a:lnTo>
                      <a:lnTo>
                        <a:pt x="987" y="254"/>
                      </a:lnTo>
                      <a:lnTo>
                        <a:pt x="987" y="255"/>
                      </a:lnTo>
                      <a:lnTo>
                        <a:pt x="988" y="255"/>
                      </a:lnTo>
                      <a:lnTo>
                        <a:pt x="989" y="256"/>
                      </a:lnTo>
                      <a:lnTo>
                        <a:pt x="989" y="255"/>
                      </a:lnTo>
                      <a:lnTo>
                        <a:pt x="988" y="255"/>
                      </a:lnTo>
                      <a:lnTo>
                        <a:pt x="988" y="254"/>
                      </a:lnTo>
                      <a:lnTo>
                        <a:pt x="988" y="253"/>
                      </a:lnTo>
                      <a:lnTo>
                        <a:pt x="989" y="253"/>
                      </a:lnTo>
                      <a:lnTo>
                        <a:pt x="990" y="253"/>
                      </a:lnTo>
                      <a:lnTo>
                        <a:pt x="991" y="253"/>
                      </a:lnTo>
                      <a:lnTo>
                        <a:pt x="992" y="252"/>
                      </a:lnTo>
                      <a:lnTo>
                        <a:pt x="993" y="252"/>
                      </a:lnTo>
                      <a:lnTo>
                        <a:pt x="994" y="252"/>
                      </a:lnTo>
                      <a:lnTo>
                        <a:pt x="995" y="252"/>
                      </a:lnTo>
                      <a:lnTo>
                        <a:pt x="996" y="252"/>
                      </a:lnTo>
                      <a:lnTo>
                        <a:pt x="997" y="253"/>
                      </a:lnTo>
                      <a:lnTo>
                        <a:pt x="997" y="254"/>
                      </a:lnTo>
                      <a:lnTo>
                        <a:pt x="996" y="254"/>
                      </a:lnTo>
                      <a:lnTo>
                        <a:pt x="997" y="254"/>
                      </a:lnTo>
                      <a:lnTo>
                        <a:pt x="998" y="254"/>
                      </a:lnTo>
                      <a:lnTo>
                        <a:pt x="999" y="254"/>
                      </a:lnTo>
                      <a:lnTo>
                        <a:pt x="1000" y="255"/>
                      </a:lnTo>
                      <a:lnTo>
                        <a:pt x="1000" y="256"/>
                      </a:lnTo>
                      <a:lnTo>
                        <a:pt x="1001" y="256"/>
                      </a:lnTo>
                      <a:lnTo>
                        <a:pt x="1001" y="257"/>
                      </a:lnTo>
                      <a:lnTo>
                        <a:pt x="1002" y="258"/>
                      </a:lnTo>
                      <a:lnTo>
                        <a:pt x="1002" y="260"/>
                      </a:lnTo>
                      <a:lnTo>
                        <a:pt x="1003" y="261"/>
                      </a:lnTo>
                      <a:lnTo>
                        <a:pt x="1003" y="262"/>
                      </a:lnTo>
                      <a:lnTo>
                        <a:pt x="1004" y="264"/>
                      </a:lnTo>
                      <a:lnTo>
                        <a:pt x="1005" y="266"/>
                      </a:lnTo>
                      <a:lnTo>
                        <a:pt x="1008" y="269"/>
                      </a:lnTo>
                      <a:lnTo>
                        <a:pt x="1009" y="271"/>
                      </a:lnTo>
                      <a:lnTo>
                        <a:pt x="1010" y="273"/>
                      </a:lnTo>
                      <a:lnTo>
                        <a:pt x="1013" y="277"/>
                      </a:lnTo>
                      <a:lnTo>
                        <a:pt x="1014" y="278"/>
                      </a:lnTo>
                      <a:lnTo>
                        <a:pt x="1016" y="281"/>
                      </a:lnTo>
                      <a:lnTo>
                        <a:pt x="1016" y="282"/>
                      </a:lnTo>
                      <a:lnTo>
                        <a:pt x="1017" y="283"/>
                      </a:lnTo>
                      <a:lnTo>
                        <a:pt x="1018" y="284"/>
                      </a:lnTo>
                      <a:lnTo>
                        <a:pt x="1019" y="284"/>
                      </a:lnTo>
                      <a:lnTo>
                        <a:pt x="1020" y="284"/>
                      </a:lnTo>
                      <a:lnTo>
                        <a:pt x="1021" y="284"/>
                      </a:lnTo>
                      <a:lnTo>
                        <a:pt x="1022" y="285"/>
                      </a:lnTo>
                      <a:lnTo>
                        <a:pt x="1023" y="285"/>
                      </a:lnTo>
                      <a:lnTo>
                        <a:pt x="1023" y="286"/>
                      </a:lnTo>
                      <a:lnTo>
                        <a:pt x="1024" y="286"/>
                      </a:lnTo>
                      <a:lnTo>
                        <a:pt x="1025" y="286"/>
                      </a:lnTo>
                      <a:lnTo>
                        <a:pt x="1026" y="287"/>
                      </a:lnTo>
                      <a:lnTo>
                        <a:pt x="1026" y="288"/>
                      </a:lnTo>
                      <a:lnTo>
                        <a:pt x="1026" y="289"/>
                      </a:lnTo>
                      <a:lnTo>
                        <a:pt x="1025" y="289"/>
                      </a:lnTo>
                      <a:lnTo>
                        <a:pt x="1025" y="290"/>
                      </a:lnTo>
                      <a:lnTo>
                        <a:pt x="1026" y="290"/>
                      </a:lnTo>
                      <a:lnTo>
                        <a:pt x="1027" y="290"/>
                      </a:lnTo>
                      <a:lnTo>
                        <a:pt x="1028" y="291"/>
                      </a:lnTo>
                      <a:lnTo>
                        <a:pt x="1028" y="292"/>
                      </a:lnTo>
                      <a:lnTo>
                        <a:pt x="1066" y="310"/>
                      </a:lnTo>
                      <a:lnTo>
                        <a:pt x="1067" y="311"/>
                      </a:lnTo>
                      <a:lnTo>
                        <a:pt x="1067" y="312"/>
                      </a:lnTo>
                      <a:lnTo>
                        <a:pt x="1067" y="313"/>
                      </a:lnTo>
                      <a:lnTo>
                        <a:pt x="1069" y="314"/>
                      </a:lnTo>
                      <a:lnTo>
                        <a:pt x="1070" y="314"/>
                      </a:lnTo>
                      <a:lnTo>
                        <a:pt x="1071" y="314"/>
                      </a:lnTo>
                      <a:lnTo>
                        <a:pt x="1071" y="315"/>
                      </a:lnTo>
                      <a:lnTo>
                        <a:pt x="1072" y="315"/>
                      </a:lnTo>
                      <a:lnTo>
                        <a:pt x="1073" y="316"/>
                      </a:lnTo>
                      <a:lnTo>
                        <a:pt x="1074" y="317"/>
                      </a:lnTo>
                      <a:lnTo>
                        <a:pt x="1075" y="318"/>
                      </a:lnTo>
                      <a:lnTo>
                        <a:pt x="1076" y="318"/>
                      </a:lnTo>
                      <a:lnTo>
                        <a:pt x="1077" y="318"/>
                      </a:lnTo>
                      <a:lnTo>
                        <a:pt x="1078" y="318"/>
                      </a:lnTo>
                      <a:lnTo>
                        <a:pt x="1078" y="317"/>
                      </a:lnTo>
                      <a:lnTo>
                        <a:pt x="1079" y="317"/>
                      </a:lnTo>
                      <a:lnTo>
                        <a:pt x="1080" y="317"/>
                      </a:lnTo>
                      <a:lnTo>
                        <a:pt x="1081" y="317"/>
                      </a:lnTo>
                      <a:lnTo>
                        <a:pt x="1082" y="317"/>
                      </a:lnTo>
                      <a:lnTo>
                        <a:pt x="1083" y="317"/>
                      </a:lnTo>
                      <a:lnTo>
                        <a:pt x="1084" y="317"/>
                      </a:lnTo>
                      <a:lnTo>
                        <a:pt x="1085" y="318"/>
                      </a:lnTo>
                      <a:lnTo>
                        <a:pt x="1086" y="317"/>
                      </a:lnTo>
                      <a:lnTo>
                        <a:pt x="1086" y="318"/>
                      </a:lnTo>
                      <a:lnTo>
                        <a:pt x="1087" y="318"/>
                      </a:lnTo>
                      <a:lnTo>
                        <a:pt x="1088" y="318"/>
                      </a:lnTo>
                      <a:lnTo>
                        <a:pt x="1089" y="318"/>
                      </a:lnTo>
                      <a:lnTo>
                        <a:pt x="1090" y="318"/>
                      </a:lnTo>
                      <a:lnTo>
                        <a:pt x="1091" y="320"/>
                      </a:lnTo>
                      <a:lnTo>
                        <a:pt x="1092" y="320"/>
                      </a:lnTo>
                      <a:lnTo>
                        <a:pt x="1095" y="321"/>
                      </a:lnTo>
                      <a:lnTo>
                        <a:pt x="1097" y="321"/>
                      </a:lnTo>
                      <a:lnTo>
                        <a:pt x="1098" y="322"/>
                      </a:lnTo>
                      <a:lnTo>
                        <a:pt x="1099" y="322"/>
                      </a:lnTo>
                      <a:lnTo>
                        <a:pt x="1100" y="322"/>
                      </a:lnTo>
                      <a:lnTo>
                        <a:pt x="1101" y="322"/>
                      </a:lnTo>
                      <a:lnTo>
                        <a:pt x="1102" y="322"/>
                      </a:lnTo>
                      <a:lnTo>
                        <a:pt x="1102" y="321"/>
                      </a:lnTo>
                      <a:lnTo>
                        <a:pt x="1103" y="321"/>
                      </a:lnTo>
                      <a:lnTo>
                        <a:pt x="1105" y="320"/>
                      </a:lnTo>
                      <a:lnTo>
                        <a:pt x="1106" y="320"/>
                      </a:lnTo>
                      <a:lnTo>
                        <a:pt x="1107" y="320"/>
                      </a:lnTo>
                      <a:lnTo>
                        <a:pt x="1108" y="320"/>
                      </a:lnTo>
                      <a:lnTo>
                        <a:pt x="1109" y="320"/>
                      </a:lnTo>
                      <a:lnTo>
                        <a:pt x="1110" y="320"/>
                      </a:lnTo>
                      <a:lnTo>
                        <a:pt x="1111" y="320"/>
                      </a:lnTo>
                      <a:lnTo>
                        <a:pt x="1113" y="320"/>
                      </a:lnTo>
                      <a:lnTo>
                        <a:pt x="1113" y="321"/>
                      </a:lnTo>
                      <a:lnTo>
                        <a:pt x="1114" y="321"/>
                      </a:lnTo>
                      <a:lnTo>
                        <a:pt x="1115" y="321"/>
                      </a:lnTo>
                      <a:lnTo>
                        <a:pt x="1117" y="321"/>
                      </a:lnTo>
                      <a:lnTo>
                        <a:pt x="1118" y="321"/>
                      </a:lnTo>
                      <a:lnTo>
                        <a:pt x="1119" y="321"/>
                      </a:lnTo>
                      <a:lnTo>
                        <a:pt x="1120" y="322"/>
                      </a:lnTo>
                      <a:lnTo>
                        <a:pt x="1121" y="321"/>
                      </a:lnTo>
                      <a:lnTo>
                        <a:pt x="1122" y="321"/>
                      </a:lnTo>
                      <a:lnTo>
                        <a:pt x="1123" y="321"/>
                      </a:lnTo>
                      <a:lnTo>
                        <a:pt x="1124" y="321"/>
                      </a:lnTo>
                      <a:lnTo>
                        <a:pt x="1125" y="321"/>
                      </a:lnTo>
                      <a:lnTo>
                        <a:pt x="1127" y="322"/>
                      </a:lnTo>
                      <a:lnTo>
                        <a:pt x="1128" y="323"/>
                      </a:lnTo>
                      <a:lnTo>
                        <a:pt x="1129" y="324"/>
                      </a:lnTo>
                      <a:lnTo>
                        <a:pt x="1130" y="324"/>
                      </a:lnTo>
                      <a:lnTo>
                        <a:pt x="1131" y="324"/>
                      </a:lnTo>
                      <a:lnTo>
                        <a:pt x="1132" y="325"/>
                      </a:lnTo>
                      <a:lnTo>
                        <a:pt x="1132" y="326"/>
                      </a:lnTo>
                      <a:lnTo>
                        <a:pt x="1133" y="327"/>
                      </a:lnTo>
                      <a:lnTo>
                        <a:pt x="1133" y="328"/>
                      </a:lnTo>
                      <a:lnTo>
                        <a:pt x="1133" y="331"/>
                      </a:lnTo>
                      <a:lnTo>
                        <a:pt x="1133" y="332"/>
                      </a:lnTo>
                      <a:lnTo>
                        <a:pt x="1133" y="334"/>
                      </a:lnTo>
                      <a:lnTo>
                        <a:pt x="1132" y="335"/>
                      </a:lnTo>
                      <a:lnTo>
                        <a:pt x="1132" y="336"/>
                      </a:lnTo>
                      <a:lnTo>
                        <a:pt x="1131" y="336"/>
                      </a:lnTo>
                      <a:lnTo>
                        <a:pt x="1130" y="337"/>
                      </a:lnTo>
                      <a:lnTo>
                        <a:pt x="1129" y="338"/>
                      </a:lnTo>
                      <a:lnTo>
                        <a:pt x="1128" y="339"/>
                      </a:lnTo>
                      <a:lnTo>
                        <a:pt x="1126" y="341"/>
                      </a:lnTo>
                      <a:lnTo>
                        <a:pt x="1126" y="342"/>
                      </a:lnTo>
                      <a:lnTo>
                        <a:pt x="1126" y="344"/>
                      </a:lnTo>
                      <a:lnTo>
                        <a:pt x="1126" y="345"/>
                      </a:lnTo>
                      <a:lnTo>
                        <a:pt x="1125" y="345"/>
                      </a:lnTo>
                      <a:lnTo>
                        <a:pt x="1125" y="346"/>
                      </a:lnTo>
                      <a:lnTo>
                        <a:pt x="1123" y="349"/>
                      </a:lnTo>
                      <a:lnTo>
                        <a:pt x="1149" y="359"/>
                      </a:lnTo>
                      <a:lnTo>
                        <a:pt x="1174" y="369"/>
                      </a:lnTo>
                      <a:lnTo>
                        <a:pt x="1174" y="370"/>
                      </a:lnTo>
                      <a:lnTo>
                        <a:pt x="1174" y="371"/>
                      </a:lnTo>
                      <a:lnTo>
                        <a:pt x="1174" y="372"/>
                      </a:lnTo>
                      <a:lnTo>
                        <a:pt x="1174" y="373"/>
                      </a:lnTo>
                      <a:lnTo>
                        <a:pt x="1175" y="373"/>
                      </a:lnTo>
                      <a:lnTo>
                        <a:pt x="1175" y="371"/>
                      </a:lnTo>
                      <a:lnTo>
                        <a:pt x="1176" y="372"/>
                      </a:lnTo>
                      <a:lnTo>
                        <a:pt x="1176" y="370"/>
                      </a:lnTo>
                      <a:lnTo>
                        <a:pt x="1177" y="370"/>
                      </a:lnTo>
                      <a:lnTo>
                        <a:pt x="1178" y="369"/>
                      </a:lnTo>
                      <a:lnTo>
                        <a:pt x="1178" y="368"/>
                      </a:lnTo>
                      <a:lnTo>
                        <a:pt x="1177" y="367"/>
                      </a:lnTo>
                      <a:lnTo>
                        <a:pt x="1178" y="367"/>
                      </a:lnTo>
                      <a:lnTo>
                        <a:pt x="1178" y="366"/>
                      </a:lnTo>
                      <a:lnTo>
                        <a:pt x="1179" y="365"/>
                      </a:lnTo>
                      <a:lnTo>
                        <a:pt x="1180" y="366"/>
                      </a:lnTo>
                      <a:lnTo>
                        <a:pt x="1181" y="365"/>
                      </a:lnTo>
                      <a:lnTo>
                        <a:pt x="1182" y="365"/>
                      </a:lnTo>
                      <a:lnTo>
                        <a:pt x="1182" y="366"/>
                      </a:lnTo>
                      <a:lnTo>
                        <a:pt x="1183" y="365"/>
                      </a:lnTo>
                      <a:lnTo>
                        <a:pt x="1183" y="364"/>
                      </a:lnTo>
                      <a:lnTo>
                        <a:pt x="1183" y="363"/>
                      </a:lnTo>
                      <a:lnTo>
                        <a:pt x="1184" y="363"/>
                      </a:lnTo>
                      <a:lnTo>
                        <a:pt x="1184" y="362"/>
                      </a:lnTo>
                      <a:lnTo>
                        <a:pt x="1184" y="361"/>
                      </a:lnTo>
                      <a:lnTo>
                        <a:pt x="1185" y="360"/>
                      </a:lnTo>
                      <a:lnTo>
                        <a:pt x="1185" y="359"/>
                      </a:lnTo>
                      <a:lnTo>
                        <a:pt x="1184" y="360"/>
                      </a:lnTo>
                      <a:lnTo>
                        <a:pt x="1184" y="359"/>
                      </a:lnTo>
                      <a:lnTo>
                        <a:pt x="1184" y="358"/>
                      </a:lnTo>
                      <a:lnTo>
                        <a:pt x="1185" y="358"/>
                      </a:lnTo>
                      <a:lnTo>
                        <a:pt x="1186" y="357"/>
                      </a:lnTo>
                      <a:lnTo>
                        <a:pt x="1187" y="358"/>
                      </a:lnTo>
                      <a:lnTo>
                        <a:pt x="1188" y="358"/>
                      </a:lnTo>
                      <a:lnTo>
                        <a:pt x="1189" y="359"/>
                      </a:lnTo>
                      <a:lnTo>
                        <a:pt x="1189" y="360"/>
                      </a:lnTo>
                      <a:lnTo>
                        <a:pt x="1190" y="360"/>
                      </a:lnTo>
                      <a:lnTo>
                        <a:pt x="1189" y="361"/>
                      </a:lnTo>
                      <a:lnTo>
                        <a:pt x="1191" y="362"/>
                      </a:lnTo>
                      <a:lnTo>
                        <a:pt x="1190" y="362"/>
                      </a:lnTo>
                      <a:lnTo>
                        <a:pt x="1190" y="363"/>
                      </a:lnTo>
                      <a:lnTo>
                        <a:pt x="1190" y="364"/>
                      </a:lnTo>
                      <a:lnTo>
                        <a:pt x="1191" y="365"/>
                      </a:lnTo>
                      <a:lnTo>
                        <a:pt x="1190" y="366"/>
                      </a:lnTo>
                      <a:lnTo>
                        <a:pt x="1190" y="367"/>
                      </a:lnTo>
                      <a:lnTo>
                        <a:pt x="1189" y="368"/>
                      </a:lnTo>
                      <a:lnTo>
                        <a:pt x="1189" y="369"/>
                      </a:lnTo>
                      <a:lnTo>
                        <a:pt x="1188" y="369"/>
                      </a:lnTo>
                      <a:lnTo>
                        <a:pt x="1188" y="370"/>
                      </a:lnTo>
                      <a:lnTo>
                        <a:pt x="1188" y="371"/>
                      </a:lnTo>
                      <a:lnTo>
                        <a:pt x="1189" y="371"/>
                      </a:lnTo>
                      <a:lnTo>
                        <a:pt x="1189" y="370"/>
                      </a:lnTo>
                      <a:lnTo>
                        <a:pt x="1190" y="370"/>
                      </a:lnTo>
                      <a:lnTo>
                        <a:pt x="1190" y="371"/>
                      </a:lnTo>
                      <a:lnTo>
                        <a:pt x="1191" y="371"/>
                      </a:lnTo>
                      <a:lnTo>
                        <a:pt x="1192" y="371"/>
                      </a:lnTo>
                      <a:lnTo>
                        <a:pt x="1192" y="370"/>
                      </a:lnTo>
                      <a:lnTo>
                        <a:pt x="1193" y="370"/>
                      </a:lnTo>
                      <a:lnTo>
                        <a:pt x="1193" y="369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6"/>
                      </a:lnTo>
                      <a:lnTo>
                        <a:pt x="1193" y="365"/>
                      </a:lnTo>
                      <a:lnTo>
                        <a:pt x="1193" y="364"/>
                      </a:lnTo>
                      <a:lnTo>
                        <a:pt x="1193" y="363"/>
                      </a:lnTo>
                      <a:lnTo>
                        <a:pt x="1194" y="363"/>
                      </a:lnTo>
                      <a:lnTo>
                        <a:pt x="1195" y="362"/>
                      </a:lnTo>
                      <a:lnTo>
                        <a:pt x="1194" y="362"/>
                      </a:lnTo>
                      <a:lnTo>
                        <a:pt x="1195" y="361"/>
                      </a:lnTo>
                      <a:lnTo>
                        <a:pt x="1195" y="360"/>
                      </a:lnTo>
                      <a:lnTo>
                        <a:pt x="1194" y="360"/>
                      </a:lnTo>
                      <a:lnTo>
                        <a:pt x="1194" y="359"/>
                      </a:lnTo>
                      <a:lnTo>
                        <a:pt x="1195" y="358"/>
                      </a:lnTo>
                      <a:lnTo>
                        <a:pt x="1196" y="358"/>
                      </a:lnTo>
                      <a:lnTo>
                        <a:pt x="1197" y="359"/>
                      </a:lnTo>
                      <a:lnTo>
                        <a:pt x="1197" y="360"/>
                      </a:lnTo>
                      <a:lnTo>
                        <a:pt x="1196" y="360"/>
                      </a:lnTo>
                      <a:lnTo>
                        <a:pt x="1195" y="361"/>
                      </a:lnTo>
                      <a:lnTo>
                        <a:pt x="1195" y="362"/>
                      </a:lnTo>
                      <a:lnTo>
                        <a:pt x="1196" y="362"/>
                      </a:lnTo>
                      <a:lnTo>
                        <a:pt x="1197" y="361"/>
                      </a:lnTo>
                      <a:lnTo>
                        <a:pt x="1198" y="362"/>
                      </a:lnTo>
                      <a:lnTo>
                        <a:pt x="1198" y="361"/>
                      </a:lnTo>
                      <a:lnTo>
                        <a:pt x="1199" y="362"/>
                      </a:lnTo>
                      <a:lnTo>
                        <a:pt x="1198" y="362"/>
                      </a:lnTo>
                      <a:lnTo>
                        <a:pt x="1199" y="364"/>
                      </a:lnTo>
                      <a:lnTo>
                        <a:pt x="1199" y="365"/>
                      </a:lnTo>
                      <a:lnTo>
                        <a:pt x="1199" y="367"/>
                      </a:lnTo>
                      <a:lnTo>
                        <a:pt x="1198" y="367"/>
                      </a:lnTo>
                      <a:lnTo>
                        <a:pt x="1199" y="367"/>
                      </a:lnTo>
                      <a:lnTo>
                        <a:pt x="1200" y="367"/>
                      </a:lnTo>
                      <a:lnTo>
                        <a:pt x="1200" y="366"/>
                      </a:lnTo>
                      <a:lnTo>
                        <a:pt x="1200" y="365"/>
                      </a:lnTo>
                      <a:lnTo>
                        <a:pt x="1200" y="364"/>
                      </a:lnTo>
                      <a:lnTo>
                        <a:pt x="1201" y="364"/>
                      </a:lnTo>
                      <a:lnTo>
                        <a:pt x="1201" y="363"/>
                      </a:lnTo>
                      <a:lnTo>
                        <a:pt x="1200" y="362"/>
                      </a:lnTo>
                      <a:lnTo>
                        <a:pt x="1199" y="361"/>
                      </a:lnTo>
                      <a:lnTo>
                        <a:pt x="1199" y="360"/>
                      </a:lnTo>
                      <a:lnTo>
                        <a:pt x="1201" y="360"/>
                      </a:lnTo>
                      <a:lnTo>
                        <a:pt x="1202" y="360"/>
                      </a:lnTo>
                      <a:lnTo>
                        <a:pt x="1203" y="359"/>
                      </a:lnTo>
                      <a:lnTo>
                        <a:pt x="1203" y="358"/>
                      </a:lnTo>
                      <a:lnTo>
                        <a:pt x="1204" y="358"/>
                      </a:lnTo>
                      <a:lnTo>
                        <a:pt x="1204" y="357"/>
                      </a:lnTo>
                      <a:lnTo>
                        <a:pt x="1205" y="357"/>
                      </a:lnTo>
                      <a:lnTo>
                        <a:pt x="1206" y="357"/>
                      </a:lnTo>
                      <a:lnTo>
                        <a:pt x="1207" y="358"/>
                      </a:lnTo>
                      <a:lnTo>
                        <a:pt x="1206" y="358"/>
                      </a:lnTo>
                      <a:lnTo>
                        <a:pt x="1206" y="359"/>
                      </a:lnTo>
                      <a:lnTo>
                        <a:pt x="1207" y="359"/>
                      </a:lnTo>
                      <a:lnTo>
                        <a:pt x="1206" y="359"/>
                      </a:lnTo>
                      <a:lnTo>
                        <a:pt x="1207" y="360"/>
                      </a:lnTo>
                      <a:lnTo>
                        <a:pt x="1207" y="361"/>
                      </a:lnTo>
                      <a:lnTo>
                        <a:pt x="1206" y="361"/>
                      </a:lnTo>
                      <a:lnTo>
                        <a:pt x="1206" y="362"/>
                      </a:lnTo>
                      <a:lnTo>
                        <a:pt x="1207" y="362"/>
                      </a:lnTo>
                      <a:lnTo>
                        <a:pt x="1206" y="362"/>
                      </a:lnTo>
                      <a:lnTo>
                        <a:pt x="1206" y="363"/>
                      </a:lnTo>
                      <a:lnTo>
                        <a:pt x="1207" y="364"/>
                      </a:lnTo>
                      <a:lnTo>
                        <a:pt x="1208" y="363"/>
                      </a:lnTo>
                      <a:lnTo>
                        <a:pt x="1209" y="362"/>
                      </a:lnTo>
                      <a:lnTo>
                        <a:pt x="1210" y="362"/>
                      </a:lnTo>
                      <a:lnTo>
                        <a:pt x="1211" y="362"/>
                      </a:lnTo>
                      <a:lnTo>
                        <a:pt x="1212" y="363"/>
                      </a:lnTo>
                      <a:lnTo>
                        <a:pt x="1213" y="364"/>
                      </a:lnTo>
                      <a:lnTo>
                        <a:pt x="1213" y="366"/>
                      </a:lnTo>
                      <a:lnTo>
                        <a:pt x="1214" y="367"/>
                      </a:lnTo>
                      <a:lnTo>
                        <a:pt x="1214" y="368"/>
                      </a:lnTo>
                      <a:lnTo>
                        <a:pt x="1213" y="368"/>
                      </a:lnTo>
                      <a:lnTo>
                        <a:pt x="1213" y="369"/>
                      </a:lnTo>
                      <a:lnTo>
                        <a:pt x="1213" y="370"/>
                      </a:lnTo>
                      <a:lnTo>
                        <a:pt x="1212" y="370"/>
                      </a:lnTo>
                      <a:lnTo>
                        <a:pt x="1213" y="370"/>
                      </a:lnTo>
                      <a:lnTo>
                        <a:pt x="1213" y="371"/>
                      </a:lnTo>
                      <a:lnTo>
                        <a:pt x="1213" y="372"/>
                      </a:lnTo>
                      <a:lnTo>
                        <a:pt x="1212" y="373"/>
                      </a:lnTo>
                      <a:lnTo>
                        <a:pt x="1212" y="374"/>
                      </a:lnTo>
                      <a:lnTo>
                        <a:pt x="1213" y="374"/>
                      </a:lnTo>
                      <a:lnTo>
                        <a:pt x="1213" y="373"/>
                      </a:lnTo>
                      <a:lnTo>
                        <a:pt x="1213" y="374"/>
                      </a:lnTo>
                      <a:lnTo>
                        <a:pt x="1213" y="375"/>
                      </a:lnTo>
                      <a:lnTo>
                        <a:pt x="1214" y="375"/>
                      </a:lnTo>
                      <a:lnTo>
                        <a:pt x="1214" y="376"/>
                      </a:lnTo>
                      <a:lnTo>
                        <a:pt x="1215" y="375"/>
                      </a:lnTo>
                      <a:lnTo>
                        <a:pt x="1216" y="373"/>
                      </a:lnTo>
                      <a:lnTo>
                        <a:pt x="1217" y="372"/>
                      </a:lnTo>
                      <a:lnTo>
                        <a:pt x="1217" y="371"/>
                      </a:lnTo>
                      <a:lnTo>
                        <a:pt x="1218" y="371"/>
                      </a:lnTo>
                      <a:lnTo>
                        <a:pt x="1218" y="370"/>
                      </a:lnTo>
                      <a:lnTo>
                        <a:pt x="1219" y="369"/>
                      </a:lnTo>
                      <a:lnTo>
                        <a:pt x="1219" y="368"/>
                      </a:lnTo>
                      <a:lnTo>
                        <a:pt x="1219" y="367"/>
                      </a:lnTo>
                      <a:lnTo>
                        <a:pt x="1219" y="366"/>
                      </a:lnTo>
                      <a:lnTo>
                        <a:pt x="1219" y="364"/>
                      </a:lnTo>
                      <a:lnTo>
                        <a:pt x="1219" y="363"/>
                      </a:lnTo>
                      <a:lnTo>
                        <a:pt x="1221" y="363"/>
                      </a:lnTo>
                      <a:lnTo>
                        <a:pt x="1221" y="364"/>
                      </a:lnTo>
                      <a:lnTo>
                        <a:pt x="1222" y="365"/>
                      </a:lnTo>
                      <a:lnTo>
                        <a:pt x="1223" y="365"/>
                      </a:lnTo>
                      <a:lnTo>
                        <a:pt x="1224" y="366"/>
                      </a:lnTo>
                      <a:lnTo>
                        <a:pt x="1224" y="367"/>
                      </a:lnTo>
                      <a:lnTo>
                        <a:pt x="1224" y="368"/>
                      </a:lnTo>
                      <a:lnTo>
                        <a:pt x="1224" y="369"/>
                      </a:lnTo>
                      <a:lnTo>
                        <a:pt x="1223" y="369"/>
                      </a:lnTo>
                      <a:lnTo>
                        <a:pt x="1224" y="370"/>
                      </a:lnTo>
                      <a:lnTo>
                        <a:pt x="1225" y="371"/>
                      </a:lnTo>
                      <a:lnTo>
                        <a:pt x="1224" y="372"/>
                      </a:lnTo>
                      <a:lnTo>
                        <a:pt x="1225" y="373"/>
                      </a:lnTo>
                      <a:lnTo>
                        <a:pt x="1226" y="373"/>
                      </a:lnTo>
                      <a:lnTo>
                        <a:pt x="1226" y="374"/>
                      </a:lnTo>
                      <a:lnTo>
                        <a:pt x="1227" y="375"/>
                      </a:lnTo>
                      <a:lnTo>
                        <a:pt x="1227" y="377"/>
                      </a:lnTo>
                      <a:lnTo>
                        <a:pt x="1228" y="378"/>
                      </a:lnTo>
                      <a:lnTo>
                        <a:pt x="1229" y="379"/>
                      </a:lnTo>
                      <a:lnTo>
                        <a:pt x="1229" y="380"/>
                      </a:lnTo>
                      <a:lnTo>
                        <a:pt x="1229" y="381"/>
                      </a:lnTo>
                      <a:lnTo>
                        <a:pt x="1228" y="382"/>
                      </a:lnTo>
                      <a:lnTo>
                        <a:pt x="1229" y="383"/>
                      </a:lnTo>
                      <a:lnTo>
                        <a:pt x="1229" y="382"/>
                      </a:lnTo>
                      <a:lnTo>
                        <a:pt x="1231" y="383"/>
                      </a:lnTo>
                      <a:lnTo>
                        <a:pt x="1231" y="381"/>
                      </a:lnTo>
                      <a:lnTo>
                        <a:pt x="1230" y="380"/>
                      </a:lnTo>
                      <a:lnTo>
                        <a:pt x="1230" y="379"/>
                      </a:lnTo>
                      <a:lnTo>
                        <a:pt x="1231" y="376"/>
                      </a:lnTo>
                      <a:lnTo>
                        <a:pt x="1230" y="375"/>
                      </a:lnTo>
                      <a:lnTo>
                        <a:pt x="1230" y="374"/>
                      </a:lnTo>
                      <a:lnTo>
                        <a:pt x="1230" y="372"/>
                      </a:lnTo>
                      <a:lnTo>
                        <a:pt x="1230" y="371"/>
                      </a:lnTo>
                      <a:lnTo>
                        <a:pt x="1230" y="370"/>
                      </a:lnTo>
                      <a:lnTo>
                        <a:pt x="1231" y="369"/>
                      </a:lnTo>
                      <a:lnTo>
                        <a:pt x="1230" y="368"/>
                      </a:lnTo>
                      <a:lnTo>
                        <a:pt x="1229" y="368"/>
                      </a:lnTo>
                      <a:lnTo>
                        <a:pt x="1229" y="367"/>
                      </a:lnTo>
                      <a:lnTo>
                        <a:pt x="1230" y="367"/>
                      </a:lnTo>
                      <a:lnTo>
                        <a:pt x="1230" y="366"/>
                      </a:lnTo>
                      <a:lnTo>
                        <a:pt x="1231" y="366"/>
                      </a:lnTo>
                      <a:lnTo>
                        <a:pt x="1231" y="365"/>
                      </a:lnTo>
                      <a:lnTo>
                        <a:pt x="1230" y="365"/>
                      </a:lnTo>
                      <a:lnTo>
                        <a:pt x="1231" y="364"/>
                      </a:lnTo>
                      <a:lnTo>
                        <a:pt x="1232" y="364"/>
                      </a:lnTo>
                      <a:lnTo>
                        <a:pt x="1234" y="364"/>
                      </a:lnTo>
                      <a:lnTo>
                        <a:pt x="1235" y="364"/>
                      </a:lnTo>
                      <a:lnTo>
                        <a:pt x="1236" y="365"/>
                      </a:lnTo>
                      <a:lnTo>
                        <a:pt x="1237" y="366"/>
                      </a:lnTo>
                      <a:lnTo>
                        <a:pt x="1236" y="367"/>
                      </a:lnTo>
                      <a:lnTo>
                        <a:pt x="1236" y="368"/>
                      </a:lnTo>
                      <a:lnTo>
                        <a:pt x="1236" y="369"/>
                      </a:lnTo>
                      <a:lnTo>
                        <a:pt x="1235" y="370"/>
                      </a:lnTo>
                      <a:lnTo>
                        <a:pt x="1235" y="371"/>
                      </a:lnTo>
                      <a:lnTo>
                        <a:pt x="1235" y="370"/>
                      </a:lnTo>
                      <a:lnTo>
                        <a:pt x="1236" y="370"/>
                      </a:lnTo>
                      <a:lnTo>
                        <a:pt x="1236" y="371"/>
                      </a:lnTo>
                      <a:lnTo>
                        <a:pt x="1237" y="371"/>
                      </a:lnTo>
                      <a:lnTo>
                        <a:pt x="1237" y="372"/>
                      </a:lnTo>
                      <a:lnTo>
                        <a:pt x="1238" y="372"/>
                      </a:lnTo>
                      <a:lnTo>
                        <a:pt x="1238" y="371"/>
                      </a:lnTo>
                      <a:lnTo>
                        <a:pt x="1239" y="371"/>
                      </a:lnTo>
                      <a:lnTo>
                        <a:pt x="1239" y="370"/>
                      </a:lnTo>
                      <a:lnTo>
                        <a:pt x="1239" y="369"/>
                      </a:lnTo>
                      <a:lnTo>
                        <a:pt x="1240" y="369"/>
                      </a:lnTo>
                      <a:lnTo>
                        <a:pt x="1241" y="369"/>
                      </a:lnTo>
                      <a:lnTo>
                        <a:pt x="1242" y="369"/>
                      </a:lnTo>
                      <a:lnTo>
                        <a:pt x="1241" y="368"/>
                      </a:lnTo>
                      <a:lnTo>
                        <a:pt x="1241" y="367"/>
                      </a:lnTo>
                      <a:lnTo>
                        <a:pt x="1240" y="367"/>
                      </a:lnTo>
                      <a:lnTo>
                        <a:pt x="1241" y="367"/>
                      </a:lnTo>
                      <a:lnTo>
                        <a:pt x="1242" y="367"/>
                      </a:lnTo>
                      <a:lnTo>
                        <a:pt x="1243" y="367"/>
                      </a:lnTo>
                      <a:lnTo>
                        <a:pt x="1244" y="366"/>
                      </a:lnTo>
                      <a:lnTo>
                        <a:pt x="1246" y="366"/>
                      </a:lnTo>
                      <a:lnTo>
                        <a:pt x="1247" y="366"/>
                      </a:lnTo>
                      <a:lnTo>
                        <a:pt x="1249" y="366"/>
                      </a:lnTo>
                      <a:lnTo>
                        <a:pt x="1250" y="367"/>
                      </a:lnTo>
                      <a:lnTo>
                        <a:pt x="1251" y="367"/>
                      </a:lnTo>
                      <a:lnTo>
                        <a:pt x="1251" y="368"/>
                      </a:lnTo>
                      <a:lnTo>
                        <a:pt x="1250" y="368"/>
                      </a:lnTo>
                      <a:lnTo>
                        <a:pt x="1250" y="367"/>
                      </a:lnTo>
                      <a:lnTo>
                        <a:pt x="1250" y="368"/>
                      </a:lnTo>
                      <a:lnTo>
                        <a:pt x="1250" y="369"/>
                      </a:lnTo>
                      <a:lnTo>
                        <a:pt x="1250" y="370"/>
                      </a:lnTo>
                      <a:lnTo>
                        <a:pt x="1249" y="370"/>
                      </a:lnTo>
                      <a:lnTo>
                        <a:pt x="1250" y="371"/>
                      </a:lnTo>
                      <a:lnTo>
                        <a:pt x="1251" y="371"/>
                      </a:lnTo>
                      <a:lnTo>
                        <a:pt x="1252" y="371"/>
                      </a:lnTo>
                      <a:lnTo>
                        <a:pt x="1252" y="372"/>
                      </a:lnTo>
                      <a:lnTo>
                        <a:pt x="1253" y="371"/>
                      </a:lnTo>
                      <a:lnTo>
                        <a:pt x="1253" y="372"/>
                      </a:lnTo>
                      <a:lnTo>
                        <a:pt x="1254" y="371"/>
                      </a:lnTo>
                      <a:lnTo>
                        <a:pt x="1253" y="370"/>
                      </a:lnTo>
                      <a:lnTo>
                        <a:pt x="1253" y="369"/>
                      </a:lnTo>
                      <a:lnTo>
                        <a:pt x="1254" y="370"/>
                      </a:lnTo>
                      <a:lnTo>
                        <a:pt x="1254" y="369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8" y="370"/>
                      </a:lnTo>
                      <a:lnTo>
                        <a:pt x="1258" y="371"/>
                      </a:lnTo>
                      <a:lnTo>
                        <a:pt x="1259" y="372"/>
                      </a:lnTo>
                      <a:lnTo>
                        <a:pt x="1259" y="373"/>
                      </a:lnTo>
                      <a:lnTo>
                        <a:pt x="1260" y="374"/>
                      </a:lnTo>
                      <a:lnTo>
                        <a:pt x="1259" y="375"/>
                      </a:lnTo>
                      <a:lnTo>
                        <a:pt x="1258" y="376"/>
                      </a:lnTo>
                      <a:lnTo>
                        <a:pt x="1257" y="376"/>
                      </a:lnTo>
                      <a:lnTo>
                        <a:pt x="1256" y="375"/>
                      </a:lnTo>
                      <a:lnTo>
                        <a:pt x="1255" y="375"/>
                      </a:lnTo>
                      <a:lnTo>
                        <a:pt x="1255" y="376"/>
                      </a:lnTo>
                      <a:lnTo>
                        <a:pt x="1255" y="377"/>
                      </a:lnTo>
                      <a:lnTo>
                        <a:pt x="1254" y="377"/>
                      </a:lnTo>
                      <a:lnTo>
                        <a:pt x="1255" y="378"/>
                      </a:lnTo>
                      <a:lnTo>
                        <a:pt x="1256" y="377"/>
                      </a:lnTo>
                      <a:lnTo>
                        <a:pt x="1256" y="378"/>
                      </a:lnTo>
                      <a:lnTo>
                        <a:pt x="1257" y="377"/>
                      </a:lnTo>
                      <a:lnTo>
                        <a:pt x="1258" y="377"/>
                      </a:lnTo>
                      <a:lnTo>
                        <a:pt x="1258" y="376"/>
                      </a:lnTo>
                      <a:lnTo>
                        <a:pt x="1259" y="376"/>
                      </a:lnTo>
                      <a:lnTo>
                        <a:pt x="1260" y="377"/>
                      </a:lnTo>
                      <a:lnTo>
                        <a:pt x="1260" y="376"/>
                      </a:lnTo>
                      <a:lnTo>
                        <a:pt x="1260" y="375"/>
                      </a:lnTo>
                      <a:lnTo>
                        <a:pt x="1261" y="375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3" y="374"/>
                      </a:lnTo>
                      <a:lnTo>
                        <a:pt x="1264" y="374"/>
                      </a:lnTo>
                      <a:lnTo>
                        <a:pt x="1264" y="375"/>
                      </a:lnTo>
                      <a:lnTo>
                        <a:pt x="1263" y="376"/>
                      </a:lnTo>
                      <a:lnTo>
                        <a:pt x="1263" y="377"/>
                      </a:lnTo>
                      <a:lnTo>
                        <a:pt x="1263" y="378"/>
                      </a:lnTo>
                      <a:lnTo>
                        <a:pt x="1263" y="379"/>
                      </a:lnTo>
                      <a:lnTo>
                        <a:pt x="1263" y="381"/>
                      </a:lnTo>
                      <a:lnTo>
                        <a:pt x="1262" y="381"/>
                      </a:lnTo>
                      <a:lnTo>
                        <a:pt x="1262" y="382"/>
                      </a:lnTo>
                      <a:lnTo>
                        <a:pt x="1262" y="383"/>
                      </a:lnTo>
                      <a:lnTo>
                        <a:pt x="1262" y="384"/>
                      </a:lnTo>
                      <a:lnTo>
                        <a:pt x="1262" y="385"/>
                      </a:lnTo>
                      <a:lnTo>
                        <a:pt x="1263" y="385"/>
                      </a:lnTo>
                      <a:lnTo>
                        <a:pt x="1263" y="384"/>
                      </a:lnTo>
                      <a:lnTo>
                        <a:pt x="1263" y="385"/>
                      </a:lnTo>
                      <a:lnTo>
                        <a:pt x="1264" y="385"/>
                      </a:lnTo>
                      <a:lnTo>
                        <a:pt x="1264" y="384"/>
                      </a:lnTo>
                      <a:lnTo>
                        <a:pt x="1264" y="383"/>
                      </a:lnTo>
                      <a:lnTo>
                        <a:pt x="1263" y="383"/>
                      </a:lnTo>
                      <a:lnTo>
                        <a:pt x="1263" y="382"/>
                      </a:lnTo>
                      <a:lnTo>
                        <a:pt x="1264" y="380"/>
                      </a:lnTo>
                      <a:lnTo>
                        <a:pt x="1265" y="379"/>
                      </a:lnTo>
                      <a:lnTo>
                        <a:pt x="1265" y="380"/>
                      </a:lnTo>
                      <a:lnTo>
                        <a:pt x="1265" y="381"/>
                      </a:lnTo>
                      <a:lnTo>
                        <a:pt x="1266" y="381"/>
                      </a:lnTo>
                      <a:lnTo>
                        <a:pt x="1266" y="380"/>
                      </a:lnTo>
                      <a:lnTo>
                        <a:pt x="1265" y="380"/>
                      </a:lnTo>
                      <a:lnTo>
                        <a:pt x="1265" y="379"/>
                      </a:lnTo>
                      <a:lnTo>
                        <a:pt x="1265" y="378"/>
                      </a:lnTo>
                      <a:lnTo>
                        <a:pt x="1266" y="378"/>
                      </a:lnTo>
                      <a:lnTo>
                        <a:pt x="1266" y="377"/>
                      </a:lnTo>
                      <a:lnTo>
                        <a:pt x="1265" y="377"/>
                      </a:lnTo>
                      <a:lnTo>
                        <a:pt x="1266" y="376"/>
                      </a:lnTo>
                      <a:lnTo>
                        <a:pt x="1267" y="377"/>
                      </a:lnTo>
                      <a:lnTo>
                        <a:pt x="1267" y="376"/>
                      </a:lnTo>
                      <a:lnTo>
                        <a:pt x="1268" y="376"/>
                      </a:lnTo>
                      <a:lnTo>
                        <a:pt x="1269" y="376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1" y="374"/>
                      </a:lnTo>
                      <a:lnTo>
                        <a:pt x="1271" y="375"/>
                      </a:lnTo>
                      <a:lnTo>
                        <a:pt x="1272" y="375"/>
                      </a:lnTo>
                      <a:lnTo>
                        <a:pt x="1272" y="376"/>
                      </a:lnTo>
                      <a:lnTo>
                        <a:pt x="1273" y="377"/>
                      </a:lnTo>
                      <a:lnTo>
                        <a:pt x="1273" y="378"/>
                      </a:lnTo>
                      <a:lnTo>
                        <a:pt x="1273" y="379"/>
                      </a:lnTo>
                      <a:lnTo>
                        <a:pt x="1272" y="379"/>
                      </a:lnTo>
                      <a:lnTo>
                        <a:pt x="1271" y="379"/>
                      </a:lnTo>
                      <a:lnTo>
                        <a:pt x="1272" y="380"/>
                      </a:lnTo>
                      <a:lnTo>
                        <a:pt x="1272" y="381"/>
                      </a:lnTo>
                      <a:lnTo>
                        <a:pt x="1273" y="381"/>
                      </a:lnTo>
                      <a:lnTo>
                        <a:pt x="1273" y="382"/>
                      </a:lnTo>
                      <a:lnTo>
                        <a:pt x="1272" y="383"/>
                      </a:lnTo>
                      <a:lnTo>
                        <a:pt x="1271" y="383"/>
                      </a:lnTo>
                      <a:lnTo>
                        <a:pt x="1272" y="383"/>
                      </a:lnTo>
                      <a:lnTo>
                        <a:pt x="1273" y="383"/>
                      </a:lnTo>
                      <a:lnTo>
                        <a:pt x="1273" y="384"/>
                      </a:lnTo>
                      <a:lnTo>
                        <a:pt x="1272" y="384"/>
                      </a:lnTo>
                      <a:lnTo>
                        <a:pt x="1273" y="384"/>
                      </a:lnTo>
                      <a:lnTo>
                        <a:pt x="1273" y="385"/>
                      </a:lnTo>
                      <a:lnTo>
                        <a:pt x="1273" y="386"/>
                      </a:lnTo>
                      <a:lnTo>
                        <a:pt x="1274" y="386"/>
                      </a:lnTo>
                      <a:lnTo>
                        <a:pt x="1273" y="385"/>
                      </a:lnTo>
                      <a:lnTo>
                        <a:pt x="1274" y="385"/>
                      </a:lnTo>
                      <a:lnTo>
                        <a:pt x="1274" y="383"/>
                      </a:lnTo>
                      <a:lnTo>
                        <a:pt x="1275" y="382"/>
                      </a:lnTo>
                      <a:lnTo>
                        <a:pt x="1275" y="379"/>
                      </a:lnTo>
                      <a:lnTo>
                        <a:pt x="1276" y="379"/>
                      </a:lnTo>
                      <a:lnTo>
                        <a:pt x="1276" y="380"/>
                      </a:lnTo>
                      <a:lnTo>
                        <a:pt x="1275" y="381"/>
                      </a:lnTo>
                      <a:lnTo>
                        <a:pt x="1275" y="382"/>
                      </a:lnTo>
                      <a:lnTo>
                        <a:pt x="1275" y="385"/>
                      </a:lnTo>
                      <a:lnTo>
                        <a:pt x="1275" y="386"/>
                      </a:lnTo>
                      <a:lnTo>
                        <a:pt x="1275" y="387"/>
                      </a:lnTo>
                      <a:lnTo>
                        <a:pt x="1274" y="389"/>
                      </a:lnTo>
                      <a:lnTo>
                        <a:pt x="1275" y="389"/>
                      </a:lnTo>
                      <a:lnTo>
                        <a:pt x="1275" y="388"/>
                      </a:lnTo>
                      <a:lnTo>
                        <a:pt x="1276" y="388"/>
                      </a:lnTo>
                      <a:lnTo>
                        <a:pt x="1277" y="389"/>
                      </a:lnTo>
                      <a:lnTo>
                        <a:pt x="1278" y="389"/>
                      </a:lnTo>
                      <a:lnTo>
                        <a:pt x="1277" y="389"/>
                      </a:lnTo>
                      <a:lnTo>
                        <a:pt x="1276" y="388"/>
                      </a:lnTo>
                      <a:lnTo>
                        <a:pt x="1276" y="387"/>
                      </a:lnTo>
                      <a:lnTo>
                        <a:pt x="1275" y="386"/>
                      </a:lnTo>
                      <a:lnTo>
                        <a:pt x="1276" y="386"/>
                      </a:lnTo>
                      <a:lnTo>
                        <a:pt x="1276" y="385"/>
                      </a:lnTo>
                      <a:lnTo>
                        <a:pt x="1276" y="383"/>
                      </a:lnTo>
                      <a:lnTo>
                        <a:pt x="1276" y="382"/>
                      </a:lnTo>
                      <a:lnTo>
                        <a:pt x="1276" y="381"/>
                      </a:lnTo>
                      <a:lnTo>
                        <a:pt x="1277" y="382"/>
                      </a:lnTo>
                      <a:lnTo>
                        <a:pt x="1277" y="383"/>
                      </a:lnTo>
                      <a:lnTo>
                        <a:pt x="1277" y="382"/>
                      </a:lnTo>
                      <a:lnTo>
                        <a:pt x="1278" y="383"/>
                      </a:lnTo>
                      <a:lnTo>
                        <a:pt x="1278" y="382"/>
                      </a:lnTo>
                      <a:lnTo>
                        <a:pt x="1279" y="382"/>
                      </a:lnTo>
                      <a:lnTo>
                        <a:pt x="1278" y="381"/>
                      </a:lnTo>
                      <a:lnTo>
                        <a:pt x="1279" y="381"/>
                      </a:lnTo>
                      <a:lnTo>
                        <a:pt x="1280" y="381"/>
                      </a:lnTo>
                      <a:lnTo>
                        <a:pt x="1281" y="380"/>
                      </a:lnTo>
                      <a:lnTo>
                        <a:pt x="1283" y="379"/>
                      </a:lnTo>
                      <a:lnTo>
                        <a:pt x="1284" y="379"/>
                      </a:lnTo>
                      <a:lnTo>
                        <a:pt x="1285" y="380"/>
                      </a:lnTo>
                      <a:lnTo>
                        <a:pt x="1285" y="381"/>
                      </a:lnTo>
                      <a:lnTo>
                        <a:pt x="1286" y="382"/>
                      </a:lnTo>
                      <a:lnTo>
                        <a:pt x="1286" y="383"/>
                      </a:lnTo>
                      <a:lnTo>
                        <a:pt x="1286" y="382"/>
                      </a:lnTo>
                      <a:lnTo>
                        <a:pt x="1285" y="382"/>
                      </a:lnTo>
                      <a:lnTo>
                        <a:pt x="1285" y="383"/>
                      </a:lnTo>
                      <a:lnTo>
                        <a:pt x="1285" y="384"/>
                      </a:lnTo>
                      <a:lnTo>
                        <a:pt x="1284" y="384"/>
                      </a:lnTo>
                      <a:lnTo>
                        <a:pt x="1284" y="385"/>
                      </a:lnTo>
                      <a:lnTo>
                        <a:pt x="1285" y="385"/>
                      </a:lnTo>
                      <a:lnTo>
                        <a:pt x="1284" y="386"/>
                      </a:lnTo>
                      <a:lnTo>
                        <a:pt x="1283" y="387"/>
                      </a:lnTo>
                      <a:lnTo>
                        <a:pt x="1283" y="388"/>
                      </a:lnTo>
                      <a:lnTo>
                        <a:pt x="1284" y="387"/>
                      </a:lnTo>
                      <a:lnTo>
                        <a:pt x="1285" y="388"/>
                      </a:lnTo>
                      <a:lnTo>
                        <a:pt x="1285" y="389"/>
                      </a:lnTo>
                      <a:lnTo>
                        <a:pt x="1285" y="388"/>
                      </a:lnTo>
                      <a:lnTo>
                        <a:pt x="1286" y="388"/>
                      </a:lnTo>
                      <a:lnTo>
                        <a:pt x="1286" y="389"/>
                      </a:lnTo>
                      <a:lnTo>
                        <a:pt x="1286" y="390"/>
                      </a:lnTo>
                      <a:lnTo>
                        <a:pt x="1285" y="390"/>
                      </a:lnTo>
                      <a:lnTo>
                        <a:pt x="1286" y="391"/>
                      </a:lnTo>
                      <a:lnTo>
                        <a:pt x="1286" y="392"/>
                      </a:lnTo>
                      <a:lnTo>
                        <a:pt x="1287" y="393"/>
                      </a:lnTo>
                      <a:lnTo>
                        <a:pt x="1288" y="394"/>
                      </a:lnTo>
                      <a:lnTo>
                        <a:pt x="1287" y="395"/>
                      </a:lnTo>
                      <a:lnTo>
                        <a:pt x="1287" y="396"/>
                      </a:lnTo>
                      <a:lnTo>
                        <a:pt x="1286" y="395"/>
                      </a:lnTo>
                      <a:lnTo>
                        <a:pt x="1285" y="396"/>
                      </a:lnTo>
                      <a:lnTo>
                        <a:pt x="1286" y="397"/>
                      </a:lnTo>
                      <a:lnTo>
                        <a:pt x="1287" y="397"/>
                      </a:lnTo>
                      <a:lnTo>
                        <a:pt x="1287" y="398"/>
                      </a:lnTo>
                      <a:lnTo>
                        <a:pt x="1288" y="398"/>
                      </a:lnTo>
                      <a:lnTo>
                        <a:pt x="1289" y="397"/>
                      </a:lnTo>
                      <a:lnTo>
                        <a:pt x="1289" y="398"/>
                      </a:lnTo>
                      <a:lnTo>
                        <a:pt x="1289" y="397"/>
                      </a:lnTo>
                      <a:lnTo>
                        <a:pt x="1289" y="396"/>
                      </a:lnTo>
                      <a:lnTo>
                        <a:pt x="1290" y="396"/>
                      </a:lnTo>
                      <a:lnTo>
                        <a:pt x="1291" y="396"/>
                      </a:lnTo>
                      <a:lnTo>
                        <a:pt x="1290" y="396"/>
                      </a:lnTo>
                      <a:lnTo>
                        <a:pt x="1290" y="395"/>
                      </a:lnTo>
                      <a:lnTo>
                        <a:pt x="1290" y="394"/>
                      </a:lnTo>
                      <a:lnTo>
                        <a:pt x="1290" y="392"/>
                      </a:lnTo>
                      <a:lnTo>
                        <a:pt x="1290" y="391"/>
                      </a:lnTo>
                      <a:lnTo>
                        <a:pt x="1292" y="391"/>
                      </a:lnTo>
                      <a:lnTo>
                        <a:pt x="1293" y="391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88"/>
                      </a:lnTo>
                      <a:lnTo>
                        <a:pt x="1293" y="387"/>
                      </a:lnTo>
                      <a:lnTo>
                        <a:pt x="1293" y="386"/>
                      </a:lnTo>
                      <a:lnTo>
                        <a:pt x="1294" y="386"/>
                      </a:lnTo>
                      <a:lnTo>
                        <a:pt x="1294" y="385"/>
                      </a:lnTo>
                      <a:lnTo>
                        <a:pt x="1295" y="386"/>
                      </a:lnTo>
                      <a:lnTo>
                        <a:pt x="1295" y="387"/>
                      </a:lnTo>
                      <a:lnTo>
                        <a:pt x="1296" y="387"/>
                      </a:lnTo>
                      <a:lnTo>
                        <a:pt x="1296" y="386"/>
                      </a:lnTo>
                      <a:lnTo>
                        <a:pt x="1296" y="385"/>
                      </a:lnTo>
                      <a:lnTo>
                        <a:pt x="1297" y="385"/>
                      </a:lnTo>
                      <a:lnTo>
                        <a:pt x="1297" y="384"/>
                      </a:lnTo>
                      <a:lnTo>
                        <a:pt x="1296" y="384"/>
                      </a:lnTo>
                      <a:lnTo>
                        <a:pt x="1295" y="384"/>
                      </a:lnTo>
                      <a:lnTo>
                        <a:pt x="1296" y="383"/>
                      </a:lnTo>
                      <a:lnTo>
                        <a:pt x="1297" y="383"/>
                      </a:lnTo>
                      <a:lnTo>
                        <a:pt x="1298" y="384"/>
                      </a:lnTo>
                      <a:lnTo>
                        <a:pt x="1299" y="385"/>
                      </a:lnTo>
                      <a:lnTo>
                        <a:pt x="1299" y="386"/>
                      </a:lnTo>
                      <a:lnTo>
                        <a:pt x="1298" y="386"/>
                      </a:lnTo>
                      <a:lnTo>
                        <a:pt x="1298" y="387"/>
                      </a:lnTo>
                      <a:lnTo>
                        <a:pt x="1299" y="387"/>
                      </a:lnTo>
                      <a:lnTo>
                        <a:pt x="1299" y="388"/>
                      </a:lnTo>
                      <a:lnTo>
                        <a:pt x="1299" y="389"/>
                      </a:lnTo>
                      <a:lnTo>
                        <a:pt x="1298" y="389"/>
                      </a:lnTo>
                      <a:lnTo>
                        <a:pt x="1297" y="389"/>
                      </a:lnTo>
                      <a:lnTo>
                        <a:pt x="1296" y="389"/>
                      </a:lnTo>
                      <a:lnTo>
                        <a:pt x="1297" y="390"/>
                      </a:lnTo>
                      <a:lnTo>
                        <a:pt x="1298" y="390"/>
                      </a:lnTo>
                      <a:lnTo>
                        <a:pt x="1298" y="391"/>
                      </a:lnTo>
                      <a:lnTo>
                        <a:pt x="1298" y="392"/>
                      </a:lnTo>
                      <a:lnTo>
                        <a:pt x="1297" y="392"/>
                      </a:lnTo>
                      <a:lnTo>
                        <a:pt x="1297" y="393"/>
                      </a:lnTo>
                      <a:lnTo>
                        <a:pt x="1296" y="394"/>
                      </a:lnTo>
                      <a:lnTo>
                        <a:pt x="1297" y="393"/>
                      </a:lnTo>
                      <a:lnTo>
                        <a:pt x="1298" y="393"/>
                      </a:lnTo>
                      <a:lnTo>
                        <a:pt x="1298" y="394"/>
                      </a:lnTo>
                      <a:lnTo>
                        <a:pt x="1296" y="395"/>
                      </a:lnTo>
                      <a:lnTo>
                        <a:pt x="1296" y="396"/>
                      </a:lnTo>
                      <a:lnTo>
                        <a:pt x="1297" y="396"/>
                      </a:lnTo>
                      <a:lnTo>
                        <a:pt x="1297" y="397"/>
                      </a:lnTo>
                      <a:lnTo>
                        <a:pt x="1297" y="396"/>
                      </a:lnTo>
                      <a:lnTo>
                        <a:pt x="1297" y="395"/>
                      </a:lnTo>
                      <a:lnTo>
                        <a:pt x="1298" y="395"/>
                      </a:lnTo>
                      <a:lnTo>
                        <a:pt x="1299" y="395"/>
                      </a:lnTo>
                      <a:lnTo>
                        <a:pt x="1299" y="394"/>
                      </a:lnTo>
                      <a:lnTo>
                        <a:pt x="1299" y="393"/>
                      </a:lnTo>
                      <a:lnTo>
                        <a:pt x="1300" y="393"/>
                      </a:lnTo>
                      <a:lnTo>
                        <a:pt x="1300" y="394"/>
                      </a:lnTo>
                      <a:lnTo>
                        <a:pt x="1300" y="395"/>
                      </a:lnTo>
                      <a:lnTo>
                        <a:pt x="1301" y="396"/>
                      </a:lnTo>
                      <a:lnTo>
                        <a:pt x="1300" y="396"/>
                      </a:lnTo>
                      <a:lnTo>
                        <a:pt x="1301" y="396"/>
                      </a:lnTo>
                      <a:lnTo>
                        <a:pt x="1301" y="397"/>
                      </a:lnTo>
                      <a:lnTo>
                        <a:pt x="1300" y="398"/>
                      </a:lnTo>
                      <a:lnTo>
                        <a:pt x="1299" y="399"/>
                      </a:lnTo>
                      <a:lnTo>
                        <a:pt x="1299" y="400"/>
                      </a:lnTo>
                      <a:lnTo>
                        <a:pt x="1300" y="401"/>
                      </a:lnTo>
                      <a:lnTo>
                        <a:pt x="1300" y="400"/>
                      </a:lnTo>
                      <a:lnTo>
                        <a:pt x="1300" y="399"/>
                      </a:lnTo>
                      <a:lnTo>
                        <a:pt x="1301" y="398"/>
                      </a:lnTo>
                      <a:lnTo>
                        <a:pt x="1301" y="397"/>
                      </a:lnTo>
                      <a:lnTo>
                        <a:pt x="1302" y="397"/>
                      </a:lnTo>
                      <a:lnTo>
                        <a:pt x="1302" y="398"/>
                      </a:lnTo>
                      <a:lnTo>
                        <a:pt x="1303" y="398"/>
                      </a:lnTo>
                      <a:lnTo>
                        <a:pt x="1303" y="399"/>
                      </a:lnTo>
                      <a:lnTo>
                        <a:pt x="1302" y="400"/>
                      </a:lnTo>
                      <a:lnTo>
                        <a:pt x="1302" y="401"/>
                      </a:lnTo>
                      <a:lnTo>
                        <a:pt x="1303" y="401"/>
                      </a:lnTo>
                      <a:lnTo>
                        <a:pt x="1303" y="400"/>
                      </a:lnTo>
                      <a:lnTo>
                        <a:pt x="1304" y="399"/>
                      </a:lnTo>
                      <a:lnTo>
                        <a:pt x="1304" y="398"/>
                      </a:lnTo>
                      <a:lnTo>
                        <a:pt x="1303" y="398"/>
                      </a:lnTo>
                      <a:lnTo>
                        <a:pt x="1303" y="397"/>
                      </a:lnTo>
                      <a:lnTo>
                        <a:pt x="1304" y="397"/>
                      </a:lnTo>
                      <a:lnTo>
                        <a:pt x="1303" y="397"/>
                      </a:lnTo>
                      <a:lnTo>
                        <a:pt x="1302" y="396"/>
                      </a:lnTo>
                      <a:lnTo>
                        <a:pt x="1303" y="396"/>
                      </a:lnTo>
                      <a:lnTo>
                        <a:pt x="1302" y="395"/>
                      </a:lnTo>
                      <a:lnTo>
                        <a:pt x="1304" y="394"/>
                      </a:lnTo>
                      <a:lnTo>
                        <a:pt x="1305" y="394"/>
                      </a:lnTo>
                      <a:lnTo>
                        <a:pt x="1305" y="395"/>
                      </a:lnTo>
                      <a:lnTo>
                        <a:pt x="1305" y="396"/>
                      </a:lnTo>
                      <a:lnTo>
                        <a:pt x="1306" y="396"/>
                      </a:lnTo>
                      <a:lnTo>
                        <a:pt x="1306" y="395"/>
                      </a:lnTo>
                      <a:lnTo>
                        <a:pt x="1305" y="394"/>
                      </a:lnTo>
                      <a:lnTo>
                        <a:pt x="1306" y="393"/>
                      </a:lnTo>
                      <a:lnTo>
                        <a:pt x="1306" y="392"/>
                      </a:lnTo>
                      <a:lnTo>
                        <a:pt x="1307" y="393"/>
                      </a:lnTo>
                      <a:lnTo>
                        <a:pt x="1307" y="394"/>
                      </a:lnTo>
                      <a:lnTo>
                        <a:pt x="1308" y="394"/>
                      </a:lnTo>
                      <a:lnTo>
                        <a:pt x="1308" y="395"/>
                      </a:lnTo>
                      <a:lnTo>
                        <a:pt x="1308" y="396"/>
                      </a:lnTo>
                      <a:lnTo>
                        <a:pt x="1308" y="397"/>
                      </a:lnTo>
                      <a:lnTo>
                        <a:pt x="1308" y="398"/>
                      </a:lnTo>
                      <a:lnTo>
                        <a:pt x="1308" y="399"/>
                      </a:lnTo>
                      <a:lnTo>
                        <a:pt x="1309" y="401"/>
                      </a:lnTo>
                      <a:lnTo>
                        <a:pt x="1309" y="402"/>
                      </a:lnTo>
                      <a:lnTo>
                        <a:pt x="1308" y="402"/>
                      </a:lnTo>
                      <a:lnTo>
                        <a:pt x="1308" y="403"/>
                      </a:lnTo>
                      <a:lnTo>
                        <a:pt x="1307" y="403"/>
                      </a:lnTo>
                      <a:lnTo>
                        <a:pt x="1308" y="403"/>
                      </a:lnTo>
                      <a:lnTo>
                        <a:pt x="1310" y="402"/>
                      </a:lnTo>
                      <a:lnTo>
                        <a:pt x="1310" y="401"/>
                      </a:lnTo>
                      <a:lnTo>
                        <a:pt x="1310" y="400"/>
                      </a:lnTo>
                      <a:lnTo>
                        <a:pt x="1309" y="398"/>
                      </a:lnTo>
                      <a:lnTo>
                        <a:pt x="1310" y="395"/>
                      </a:lnTo>
                      <a:lnTo>
                        <a:pt x="1311" y="394"/>
                      </a:lnTo>
                      <a:lnTo>
                        <a:pt x="1310" y="394"/>
                      </a:lnTo>
                      <a:lnTo>
                        <a:pt x="1311" y="394"/>
                      </a:lnTo>
                      <a:lnTo>
                        <a:pt x="1311" y="393"/>
                      </a:lnTo>
                      <a:lnTo>
                        <a:pt x="1312" y="393"/>
                      </a:lnTo>
                      <a:lnTo>
                        <a:pt x="1313" y="394"/>
                      </a:lnTo>
                      <a:lnTo>
                        <a:pt x="1314" y="396"/>
                      </a:lnTo>
                      <a:lnTo>
                        <a:pt x="1314" y="397"/>
                      </a:lnTo>
                      <a:lnTo>
                        <a:pt x="1315" y="397"/>
                      </a:lnTo>
                      <a:lnTo>
                        <a:pt x="1315" y="398"/>
                      </a:lnTo>
                      <a:lnTo>
                        <a:pt x="1315" y="397"/>
                      </a:lnTo>
                      <a:lnTo>
                        <a:pt x="1316" y="397"/>
                      </a:lnTo>
                      <a:lnTo>
                        <a:pt x="1316" y="396"/>
                      </a:lnTo>
                      <a:lnTo>
                        <a:pt x="1315" y="396"/>
                      </a:lnTo>
                      <a:lnTo>
                        <a:pt x="1315" y="395"/>
                      </a:lnTo>
                      <a:lnTo>
                        <a:pt x="1314" y="393"/>
                      </a:lnTo>
                      <a:lnTo>
                        <a:pt x="1314" y="392"/>
                      </a:lnTo>
                      <a:lnTo>
                        <a:pt x="1315" y="392"/>
                      </a:lnTo>
                      <a:lnTo>
                        <a:pt x="1316" y="392"/>
                      </a:lnTo>
                      <a:lnTo>
                        <a:pt x="1316" y="393"/>
                      </a:lnTo>
                      <a:lnTo>
                        <a:pt x="1317" y="393"/>
                      </a:lnTo>
                      <a:lnTo>
                        <a:pt x="1317" y="392"/>
                      </a:lnTo>
                      <a:lnTo>
                        <a:pt x="1316" y="392"/>
                      </a:lnTo>
                      <a:lnTo>
                        <a:pt x="1316" y="391"/>
                      </a:lnTo>
                      <a:lnTo>
                        <a:pt x="1316" y="390"/>
                      </a:lnTo>
                      <a:lnTo>
                        <a:pt x="1317" y="390"/>
                      </a:lnTo>
                      <a:lnTo>
                        <a:pt x="1318" y="390"/>
                      </a:lnTo>
                      <a:lnTo>
                        <a:pt x="1319" y="390"/>
                      </a:lnTo>
                      <a:lnTo>
                        <a:pt x="1319" y="391"/>
                      </a:lnTo>
                      <a:lnTo>
                        <a:pt x="1318" y="391"/>
                      </a:lnTo>
                      <a:lnTo>
                        <a:pt x="1319" y="392"/>
                      </a:lnTo>
                      <a:lnTo>
                        <a:pt x="1319" y="393"/>
                      </a:lnTo>
                      <a:lnTo>
                        <a:pt x="1321" y="393"/>
                      </a:lnTo>
                      <a:lnTo>
                        <a:pt x="1322" y="394"/>
                      </a:lnTo>
                      <a:lnTo>
                        <a:pt x="1321" y="395"/>
                      </a:lnTo>
                      <a:lnTo>
                        <a:pt x="1322" y="395"/>
                      </a:lnTo>
                      <a:lnTo>
                        <a:pt x="1322" y="396"/>
                      </a:lnTo>
                      <a:lnTo>
                        <a:pt x="1322" y="397"/>
                      </a:lnTo>
                      <a:lnTo>
                        <a:pt x="1321" y="397"/>
                      </a:lnTo>
                      <a:lnTo>
                        <a:pt x="1321" y="396"/>
                      </a:lnTo>
                      <a:lnTo>
                        <a:pt x="1320" y="397"/>
                      </a:lnTo>
                      <a:lnTo>
                        <a:pt x="1321" y="397"/>
                      </a:lnTo>
                      <a:lnTo>
                        <a:pt x="1321" y="398"/>
                      </a:lnTo>
                      <a:lnTo>
                        <a:pt x="1320" y="398"/>
                      </a:lnTo>
                      <a:lnTo>
                        <a:pt x="1321" y="398"/>
                      </a:lnTo>
                      <a:lnTo>
                        <a:pt x="1321" y="399"/>
                      </a:lnTo>
                      <a:lnTo>
                        <a:pt x="1320" y="399"/>
                      </a:lnTo>
                      <a:lnTo>
                        <a:pt x="1319" y="399"/>
                      </a:lnTo>
                      <a:lnTo>
                        <a:pt x="1319" y="400"/>
                      </a:lnTo>
                      <a:lnTo>
                        <a:pt x="1320" y="401"/>
                      </a:lnTo>
                      <a:lnTo>
                        <a:pt x="1319" y="401"/>
                      </a:lnTo>
                      <a:lnTo>
                        <a:pt x="1318" y="401"/>
                      </a:lnTo>
                      <a:lnTo>
                        <a:pt x="1318" y="402"/>
                      </a:lnTo>
                      <a:lnTo>
                        <a:pt x="1319" y="402"/>
                      </a:lnTo>
                      <a:lnTo>
                        <a:pt x="1319" y="403"/>
                      </a:lnTo>
                      <a:lnTo>
                        <a:pt x="1320" y="403"/>
                      </a:lnTo>
                      <a:lnTo>
                        <a:pt x="1320" y="404"/>
                      </a:lnTo>
                      <a:lnTo>
                        <a:pt x="1319" y="405"/>
                      </a:lnTo>
                      <a:lnTo>
                        <a:pt x="1319" y="406"/>
                      </a:lnTo>
                      <a:lnTo>
                        <a:pt x="1318" y="406"/>
                      </a:lnTo>
                      <a:lnTo>
                        <a:pt x="1317" y="406"/>
                      </a:lnTo>
                      <a:lnTo>
                        <a:pt x="1316" y="406"/>
                      </a:lnTo>
                      <a:lnTo>
                        <a:pt x="1316" y="407"/>
                      </a:lnTo>
                      <a:lnTo>
                        <a:pt x="1315" y="407"/>
                      </a:lnTo>
                      <a:lnTo>
                        <a:pt x="1314" y="407"/>
                      </a:lnTo>
                      <a:lnTo>
                        <a:pt x="1314" y="408"/>
                      </a:lnTo>
                      <a:lnTo>
                        <a:pt x="1315" y="410"/>
                      </a:lnTo>
                      <a:lnTo>
                        <a:pt x="1315" y="409"/>
                      </a:lnTo>
                      <a:lnTo>
                        <a:pt x="1316" y="409"/>
                      </a:lnTo>
                      <a:lnTo>
                        <a:pt x="1317" y="409"/>
                      </a:lnTo>
                      <a:lnTo>
                        <a:pt x="1318" y="408"/>
                      </a:lnTo>
                      <a:lnTo>
                        <a:pt x="1318" y="409"/>
                      </a:lnTo>
                      <a:lnTo>
                        <a:pt x="1317" y="409"/>
                      </a:lnTo>
                      <a:lnTo>
                        <a:pt x="1318" y="409"/>
                      </a:lnTo>
                      <a:lnTo>
                        <a:pt x="1320" y="409"/>
                      </a:lnTo>
                      <a:lnTo>
                        <a:pt x="1320" y="408"/>
                      </a:lnTo>
                      <a:lnTo>
                        <a:pt x="1321" y="408"/>
                      </a:lnTo>
                      <a:lnTo>
                        <a:pt x="1322" y="408"/>
                      </a:lnTo>
                      <a:lnTo>
                        <a:pt x="1323" y="408"/>
                      </a:lnTo>
                      <a:lnTo>
                        <a:pt x="1323" y="407"/>
                      </a:lnTo>
                      <a:lnTo>
                        <a:pt x="1323" y="408"/>
                      </a:lnTo>
                      <a:lnTo>
                        <a:pt x="1323" y="409"/>
                      </a:lnTo>
                      <a:lnTo>
                        <a:pt x="1323" y="410"/>
                      </a:lnTo>
                      <a:lnTo>
                        <a:pt x="1325" y="410"/>
                      </a:lnTo>
                      <a:lnTo>
                        <a:pt x="1326" y="409"/>
                      </a:lnTo>
                      <a:lnTo>
                        <a:pt x="1326" y="408"/>
                      </a:lnTo>
                      <a:lnTo>
                        <a:pt x="1327" y="407"/>
                      </a:lnTo>
                      <a:lnTo>
                        <a:pt x="1327" y="406"/>
                      </a:lnTo>
                      <a:lnTo>
                        <a:pt x="1328" y="406"/>
                      </a:lnTo>
                      <a:lnTo>
                        <a:pt x="1327" y="405"/>
                      </a:lnTo>
                      <a:lnTo>
                        <a:pt x="1328" y="405"/>
                      </a:lnTo>
                      <a:lnTo>
                        <a:pt x="1327" y="404"/>
                      </a:lnTo>
                      <a:lnTo>
                        <a:pt x="1327" y="403"/>
                      </a:lnTo>
                      <a:lnTo>
                        <a:pt x="1328" y="403"/>
                      </a:lnTo>
                      <a:lnTo>
                        <a:pt x="1329" y="403"/>
                      </a:lnTo>
                      <a:lnTo>
                        <a:pt x="1329" y="404"/>
                      </a:lnTo>
                      <a:lnTo>
                        <a:pt x="1329" y="405"/>
                      </a:lnTo>
                      <a:lnTo>
                        <a:pt x="1329" y="406"/>
                      </a:lnTo>
                      <a:lnTo>
                        <a:pt x="1329" y="407"/>
                      </a:lnTo>
                      <a:lnTo>
                        <a:pt x="1329" y="408"/>
                      </a:lnTo>
                      <a:lnTo>
                        <a:pt x="1329" y="409"/>
                      </a:lnTo>
                      <a:lnTo>
                        <a:pt x="1330" y="410"/>
                      </a:lnTo>
                      <a:lnTo>
                        <a:pt x="1329" y="411"/>
                      </a:lnTo>
                      <a:lnTo>
                        <a:pt x="1330" y="411"/>
                      </a:lnTo>
                      <a:lnTo>
                        <a:pt x="1330" y="410"/>
                      </a:lnTo>
                      <a:lnTo>
                        <a:pt x="1330" y="409"/>
                      </a:lnTo>
                      <a:lnTo>
                        <a:pt x="1330" y="408"/>
                      </a:lnTo>
                      <a:lnTo>
                        <a:pt x="1331" y="407"/>
                      </a:lnTo>
                      <a:lnTo>
                        <a:pt x="1331" y="408"/>
                      </a:lnTo>
                      <a:lnTo>
                        <a:pt x="1332" y="407"/>
                      </a:lnTo>
                      <a:lnTo>
                        <a:pt x="1331" y="407"/>
                      </a:lnTo>
                      <a:lnTo>
                        <a:pt x="1330" y="406"/>
                      </a:lnTo>
                      <a:lnTo>
                        <a:pt x="1331" y="405"/>
                      </a:lnTo>
                      <a:lnTo>
                        <a:pt x="1332" y="405"/>
                      </a:lnTo>
                      <a:lnTo>
                        <a:pt x="1332" y="404"/>
                      </a:lnTo>
                      <a:lnTo>
                        <a:pt x="1332" y="403"/>
                      </a:lnTo>
                      <a:lnTo>
                        <a:pt x="1333" y="402"/>
                      </a:lnTo>
                      <a:lnTo>
                        <a:pt x="1333" y="403"/>
                      </a:lnTo>
                      <a:lnTo>
                        <a:pt x="1333" y="402"/>
                      </a:lnTo>
                      <a:lnTo>
                        <a:pt x="1333" y="401"/>
                      </a:lnTo>
                      <a:lnTo>
                        <a:pt x="1334" y="400"/>
                      </a:lnTo>
                      <a:lnTo>
                        <a:pt x="1335" y="400"/>
                      </a:lnTo>
                      <a:lnTo>
                        <a:pt x="1336" y="400"/>
                      </a:lnTo>
                      <a:lnTo>
                        <a:pt x="1337" y="401"/>
                      </a:lnTo>
                      <a:lnTo>
                        <a:pt x="1337" y="402"/>
                      </a:lnTo>
                      <a:lnTo>
                        <a:pt x="1337" y="403"/>
                      </a:lnTo>
                      <a:lnTo>
                        <a:pt x="1338" y="402"/>
                      </a:lnTo>
                      <a:lnTo>
                        <a:pt x="1339" y="401"/>
                      </a:lnTo>
                      <a:lnTo>
                        <a:pt x="1339" y="400"/>
                      </a:lnTo>
                      <a:lnTo>
                        <a:pt x="1340" y="400"/>
                      </a:lnTo>
                      <a:lnTo>
                        <a:pt x="1340" y="399"/>
                      </a:lnTo>
                      <a:lnTo>
                        <a:pt x="1341" y="399"/>
                      </a:lnTo>
                      <a:lnTo>
                        <a:pt x="1342" y="399"/>
                      </a:lnTo>
                      <a:lnTo>
                        <a:pt x="1343" y="400"/>
                      </a:lnTo>
                      <a:lnTo>
                        <a:pt x="1343" y="402"/>
                      </a:lnTo>
                      <a:lnTo>
                        <a:pt x="1342" y="402"/>
                      </a:lnTo>
                      <a:lnTo>
                        <a:pt x="1342" y="403"/>
                      </a:lnTo>
                      <a:lnTo>
                        <a:pt x="1341" y="403"/>
                      </a:lnTo>
                      <a:lnTo>
                        <a:pt x="1340" y="404"/>
                      </a:lnTo>
                      <a:lnTo>
                        <a:pt x="1339" y="403"/>
                      </a:lnTo>
                      <a:lnTo>
                        <a:pt x="1338" y="403"/>
                      </a:lnTo>
                      <a:lnTo>
                        <a:pt x="1338" y="404"/>
                      </a:lnTo>
                      <a:lnTo>
                        <a:pt x="1337" y="404"/>
                      </a:lnTo>
                      <a:lnTo>
                        <a:pt x="1337" y="405"/>
                      </a:lnTo>
                      <a:lnTo>
                        <a:pt x="1336" y="406"/>
                      </a:lnTo>
                      <a:lnTo>
                        <a:pt x="1337" y="406"/>
                      </a:lnTo>
                      <a:lnTo>
                        <a:pt x="1337" y="407"/>
                      </a:lnTo>
                      <a:lnTo>
                        <a:pt x="1337" y="408"/>
                      </a:lnTo>
                      <a:lnTo>
                        <a:pt x="1336" y="407"/>
                      </a:lnTo>
                      <a:lnTo>
                        <a:pt x="1336" y="408"/>
                      </a:lnTo>
                      <a:lnTo>
                        <a:pt x="1337" y="409"/>
                      </a:lnTo>
                      <a:lnTo>
                        <a:pt x="1336" y="409"/>
                      </a:lnTo>
                      <a:lnTo>
                        <a:pt x="1336" y="410"/>
                      </a:lnTo>
                      <a:lnTo>
                        <a:pt x="1335" y="409"/>
                      </a:lnTo>
                      <a:lnTo>
                        <a:pt x="1335" y="410"/>
                      </a:lnTo>
                      <a:lnTo>
                        <a:pt x="1334" y="410"/>
                      </a:lnTo>
                      <a:lnTo>
                        <a:pt x="1334" y="411"/>
                      </a:lnTo>
                      <a:lnTo>
                        <a:pt x="1335" y="410"/>
                      </a:lnTo>
                      <a:lnTo>
                        <a:pt x="1337" y="411"/>
                      </a:lnTo>
                      <a:lnTo>
                        <a:pt x="1338" y="412"/>
                      </a:lnTo>
                      <a:lnTo>
                        <a:pt x="1337" y="414"/>
                      </a:lnTo>
                      <a:lnTo>
                        <a:pt x="1336" y="414"/>
                      </a:lnTo>
                      <a:lnTo>
                        <a:pt x="1336" y="413"/>
                      </a:lnTo>
                      <a:lnTo>
                        <a:pt x="1335" y="413"/>
                      </a:lnTo>
                      <a:lnTo>
                        <a:pt x="1335" y="414"/>
                      </a:lnTo>
                      <a:lnTo>
                        <a:pt x="1336" y="414"/>
                      </a:lnTo>
                      <a:lnTo>
                        <a:pt x="1336" y="415"/>
                      </a:lnTo>
                      <a:lnTo>
                        <a:pt x="1336" y="416"/>
                      </a:lnTo>
                      <a:lnTo>
                        <a:pt x="1336" y="415"/>
                      </a:lnTo>
                      <a:lnTo>
                        <a:pt x="1337" y="416"/>
                      </a:lnTo>
                      <a:lnTo>
                        <a:pt x="1336" y="416"/>
                      </a:lnTo>
                      <a:lnTo>
                        <a:pt x="1336" y="417"/>
                      </a:lnTo>
                      <a:lnTo>
                        <a:pt x="1335" y="417"/>
                      </a:lnTo>
                      <a:lnTo>
                        <a:pt x="1336" y="418"/>
                      </a:lnTo>
                      <a:lnTo>
                        <a:pt x="1336" y="419"/>
                      </a:lnTo>
                      <a:lnTo>
                        <a:pt x="1337" y="419"/>
                      </a:lnTo>
                      <a:lnTo>
                        <a:pt x="1337" y="418"/>
                      </a:lnTo>
                      <a:lnTo>
                        <a:pt x="1337" y="417"/>
                      </a:lnTo>
                      <a:lnTo>
                        <a:pt x="1338" y="417"/>
                      </a:lnTo>
                      <a:lnTo>
                        <a:pt x="1339" y="417"/>
                      </a:lnTo>
                      <a:lnTo>
                        <a:pt x="1338" y="416"/>
                      </a:lnTo>
                      <a:lnTo>
                        <a:pt x="1340" y="416"/>
                      </a:lnTo>
                      <a:lnTo>
                        <a:pt x="1341" y="416"/>
                      </a:lnTo>
                      <a:lnTo>
                        <a:pt x="1341" y="415"/>
                      </a:lnTo>
                      <a:lnTo>
                        <a:pt x="1342" y="416"/>
                      </a:lnTo>
                      <a:lnTo>
                        <a:pt x="1343" y="416"/>
                      </a:lnTo>
                      <a:lnTo>
                        <a:pt x="1343" y="418"/>
                      </a:lnTo>
                      <a:lnTo>
                        <a:pt x="1342" y="419"/>
                      </a:lnTo>
                      <a:lnTo>
                        <a:pt x="1341" y="419"/>
                      </a:lnTo>
                      <a:lnTo>
                        <a:pt x="1341" y="420"/>
                      </a:lnTo>
                      <a:lnTo>
                        <a:pt x="1341" y="421"/>
                      </a:lnTo>
                      <a:lnTo>
                        <a:pt x="1342" y="421"/>
                      </a:lnTo>
                      <a:lnTo>
                        <a:pt x="1342" y="420"/>
                      </a:lnTo>
                      <a:lnTo>
                        <a:pt x="1341" y="420"/>
                      </a:lnTo>
                      <a:lnTo>
                        <a:pt x="1342" y="419"/>
                      </a:lnTo>
                      <a:lnTo>
                        <a:pt x="1343" y="420"/>
                      </a:lnTo>
                      <a:lnTo>
                        <a:pt x="1343" y="419"/>
                      </a:lnTo>
                      <a:lnTo>
                        <a:pt x="1344" y="419"/>
                      </a:lnTo>
                      <a:lnTo>
                        <a:pt x="1343" y="418"/>
                      </a:lnTo>
                      <a:lnTo>
                        <a:pt x="1344" y="417"/>
                      </a:lnTo>
                      <a:lnTo>
                        <a:pt x="1343" y="416"/>
                      </a:lnTo>
                      <a:lnTo>
                        <a:pt x="1343" y="415"/>
                      </a:lnTo>
                      <a:lnTo>
                        <a:pt x="1342" y="415"/>
                      </a:lnTo>
                      <a:lnTo>
                        <a:pt x="1342" y="414"/>
                      </a:lnTo>
                      <a:lnTo>
                        <a:pt x="1342" y="413"/>
                      </a:lnTo>
                      <a:lnTo>
                        <a:pt x="1343" y="413"/>
                      </a:lnTo>
                      <a:lnTo>
                        <a:pt x="1344" y="413"/>
                      </a:lnTo>
                      <a:lnTo>
                        <a:pt x="1345" y="413"/>
                      </a:lnTo>
                      <a:lnTo>
                        <a:pt x="1345" y="416"/>
                      </a:lnTo>
                      <a:lnTo>
                        <a:pt x="1346" y="417"/>
                      </a:lnTo>
                      <a:lnTo>
                        <a:pt x="1346" y="418"/>
                      </a:lnTo>
                      <a:lnTo>
                        <a:pt x="1346" y="419"/>
                      </a:lnTo>
                      <a:lnTo>
                        <a:pt x="1347" y="420"/>
                      </a:lnTo>
                      <a:lnTo>
                        <a:pt x="1347" y="419"/>
                      </a:lnTo>
                      <a:lnTo>
                        <a:pt x="1347" y="418"/>
                      </a:lnTo>
                      <a:lnTo>
                        <a:pt x="1347" y="417"/>
                      </a:lnTo>
                      <a:lnTo>
                        <a:pt x="1347" y="416"/>
                      </a:lnTo>
                      <a:lnTo>
                        <a:pt x="1347" y="417"/>
                      </a:lnTo>
                      <a:lnTo>
                        <a:pt x="1348" y="416"/>
                      </a:lnTo>
                      <a:lnTo>
                        <a:pt x="1348" y="415"/>
                      </a:lnTo>
                      <a:lnTo>
                        <a:pt x="1349" y="414"/>
                      </a:lnTo>
                      <a:lnTo>
                        <a:pt x="1350" y="414"/>
                      </a:lnTo>
                      <a:lnTo>
                        <a:pt x="1350" y="415"/>
                      </a:lnTo>
                      <a:lnTo>
                        <a:pt x="1351" y="415"/>
                      </a:lnTo>
                      <a:lnTo>
                        <a:pt x="1351" y="416"/>
                      </a:lnTo>
                      <a:lnTo>
                        <a:pt x="1351" y="418"/>
                      </a:lnTo>
                      <a:lnTo>
                        <a:pt x="1351" y="419"/>
                      </a:lnTo>
                      <a:lnTo>
                        <a:pt x="1351" y="420"/>
                      </a:lnTo>
                      <a:lnTo>
                        <a:pt x="1350" y="421"/>
                      </a:lnTo>
                      <a:lnTo>
                        <a:pt x="1350" y="422"/>
                      </a:lnTo>
                      <a:lnTo>
                        <a:pt x="1350" y="423"/>
                      </a:lnTo>
                      <a:lnTo>
                        <a:pt x="1351" y="422"/>
                      </a:lnTo>
                      <a:lnTo>
                        <a:pt x="1353" y="422"/>
                      </a:lnTo>
                      <a:lnTo>
                        <a:pt x="1354" y="424"/>
                      </a:lnTo>
                      <a:lnTo>
                        <a:pt x="1355" y="423"/>
                      </a:lnTo>
                      <a:lnTo>
                        <a:pt x="1354" y="423"/>
                      </a:lnTo>
                      <a:lnTo>
                        <a:pt x="1354" y="422"/>
                      </a:lnTo>
                      <a:lnTo>
                        <a:pt x="1352" y="422"/>
                      </a:lnTo>
                      <a:lnTo>
                        <a:pt x="1351" y="422"/>
                      </a:lnTo>
                      <a:lnTo>
                        <a:pt x="1351" y="421"/>
                      </a:lnTo>
                      <a:lnTo>
                        <a:pt x="1352" y="421"/>
                      </a:lnTo>
                      <a:lnTo>
                        <a:pt x="1352" y="420"/>
                      </a:lnTo>
                      <a:lnTo>
                        <a:pt x="1353" y="419"/>
                      </a:lnTo>
                      <a:lnTo>
                        <a:pt x="1353" y="417"/>
                      </a:lnTo>
                      <a:lnTo>
                        <a:pt x="1353" y="416"/>
                      </a:lnTo>
                      <a:lnTo>
                        <a:pt x="1354" y="416"/>
                      </a:lnTo>
                      <a:lnTo>
                        <a:pt x="1355" y="417"/>
                      </a:lnTo>
                      <a:lnTo>
                        <a:pt x="1355" y="418"/>
                      </a:lnTo>
                      <a:lnTo>
                        <a:pt x="1355" y="420"/>
                      </a:lnTo>
                      <a:lnTo>
                        <a:pt x="1356" y="420"/>
                      </a:lnTo>
                      <a:lnTo>
                        <a:pt x="1357" y="420"/>
                      </a:lnTo>
                      <a:lnTo>
                        <a:pt x="1356" y="419"/>
                      </a:lnTo>
                      <a:lnTo>
                        <a:pt x="1356" y="418"/>
                      </a:lnTo>
                      <a:lnTo>
                        <a:pt x="1356" y="417"/>
                      </a:lnTo>
                      <a:lnTo>
                        <a:pt x="1354" y="416"/>
                      </a:lnTo>
                      <a:lnTo>
                        <a:pt x="1354" y="415"/>
                      </a:lnTo>
                      <a:lnTo>
                        <a:pt x="1355" y="414"/>
                      </a:lnTo>
                      <a:lnTo>
                        <a:pt x="1356" y="415"/>
                      </a:lnTo>
                      <a:lnTo>
                        <a:pt x="1357" y="414"/>
                      </a:lnTo>
                      <a:lnTo>
                        <a:pt x="1358" y="414"/>
                      </a:lnTo>
                      <a:lnTo>
                        <a:pt x="1359" y="414"/>
                      </a:lnTo>
                      <a:lnTo>
                        <a:pt x="1358" y="414"/>
                      </a:lnTo>
                      <a:lnTo>
                        <a:pt x="1359" y="413"/>
                      </a:lnTo>
                      <a:lnTo>
                        <a:pt x="1358" y="414"/>
                      </a:lnTo>
                      <a:lnTo>
                        <a:pt x="1357" y="413"/>
                      </a:lnTo>
                      <a:lnTo>
                        <a:pt x="1357" y="412"/>
                      </a:lnTo>
                      <a:lnTo>
                        <a:pt x="1358" y="411"/>
                      </a:lnTo>
                      <a:lnTo>
                        <a:pt x="1358" y="410"/>
                      </a:lnTo>
                      <a:lnTo>
                        <a:pt x="1359" y="409"/>
                      </a:lnTo>
                      <a:lnTo>
                        <a:pt x="1359" y="408"/>
                      </a:lnTo>
                      <a:lnTo>
                        <a:pt x="1360" y="409"/>
                      </a:lnTo>
                      <a:lnTo>
                        <a:pt x="1360" y="410"/>
                      </a:lnTo>
                      <a:lnTo>
                        <a:pt x="1360" y="409"/>
                      </a:lnTo>
                      <a:lnTo>
                        <a:pt x="1360" y="408"/>
                      </a:lnTo>
                      <a:lnTo>
                        <a:pt x="1361" y="408"/>
                      </a:lnTo>
                      <a:lnTo>
                        <a:pt x="1361" y="407"/>
                      </a:lnTo>
                      <a:lnTo>
                        <a:pt x="1360" y="407"/>
                      </a:lnTo>
                      <a:lnTo>
                        <a:pt x="1359" y="408"/>
                      </a:lnTo>
                      <a:lnTo>
                        <a:pt x="1359" y="407"/>
                      </a:lnTo>
                      <a:lnTo>
                        <a:pt x="1358" y="407"/>
                      </a:lnTo>
                      <a:lnTo>
                        <a:pt x="1359" y="406"/>
                      </a:lnTo>
                      <a:lnTo>
                        <a:pt x="1360" y="406"/>
                      </a:lnTo>
                      <a:lnTo>
                        <a:pt x="1361" y="406"/>
                      </a:lnTo>
                      <a:lnTo>
                        <a:pt x="1362" y="406"/>
                      </a:lnTo>
                      <a:lnTo>
                        <a:pt x="1362" y="405"/>
                      </a:lnTo>
                      <a:lnTo>
                        <a:pt x="1363" y="405"/>
                      </a:lnTo>
                      <a:lnTo>
                        <a:pt x="1364" y="405"/>
                      </a:lnTo>
                      <a:lnTo>
                        <a:pt x="1365" y="404"/>
                      </a:lnTo>
                      <a:lnTo>
                        <a:pt x="1365" y="403"/>
                      </a:lnTo>
                      <a:lnTo>
                        <a:pt x="1366" y="403"/>
                      </a:lnTo>
                      <a:lnTo>
                        <a:pt x="1366" y="404"/>
                      </a:lnTo>
                      <a:lnTo>
                        <a:pt x="1367" y="404"/>
                      </a:lnTo>
                      <a:lnTo>
                        <a:pt x="1367" y="405"/>
                      </a:lnTo>
                      <a:lnTo>
                        <a:pt x="1367" y="406"/>
                      </a:lnTo>
                      <a:lnTo>
                        <a:pt x="1367" y="409"/>
                      </a:lnTo>
                      <a:lnTo>
                        <a:pt x="1366" y="408"/>
                      </a:lnTo>
                      <a:lnTo>
                        <a:pt x="1365" y="408"/>
                      </a:lnTo>
                      <a:lnTo>
                        <a:pt x="1365" y="409"/>
                      </a:lnTo>
                      <a:lnTo>
                        <a:pt x="1364" y="410"/>
                      </a:lnTo>
                      <a:lnTo>
                        <a:pt x="1365" y="410"/>
                      </a:lnTo>
                      <a:lnTo>
                        <a:pt x="1366" y="410"/>
                      </a:lnTo>
                      <a:lnTo>
                        <a:pt x="1366" y="411"/>
                      </a:lnTo>
                      <a:lnTo>
                        <a:pt x="1366" y="412"/>
                      </a:lnTo>
                      <a:lnTo>
                        <a:pt x="1365" y="412"/>
                      </a:lnTo>
                      <a:lnTo>
                        <a:pt x="1364" y="413"/>
                      </a:lnTo>
                      <a:lnTo>
                        <a:pt x="1364" y="412"/>
                      </a:lnTo>
                      <a:lnTo>
                        <a:pt x="1363" y="412"/>
                      </a:lnTo>
                      <a:lnTo>
                        <a:pt x="1364" y="413"/>
                      </a:lnTo>
                      <a:lnTo>
                        <a:pt x="1363" y="414"/>
                      </a:lnTo>
                      <a:lnTo>
                        <a:pt x="1362" y="413"/>
                      </a:lnTo>
                      <a:lnTo>
                        <a:pt x="1362" y="414"/>
                      </a:lnTo>
                      <a:lnTo>
                        <a:pt x="1361" y="415"/>
                      </a:lnTo>
                      <a:lnTo>
                        <a:pt x="1360" y="414"/>
                      </a:lnTo>
                      <a:lnTo>
                        <a:pt x="1360" y="415"/>
                      </a:lnTo>
                      <a:lnTo>
                        <a:pt x="1361" y="415"/>
                      </a:lnTo>
                      <a:lnTo>
                        <a:pt x="1362" y="415"/>
                      </a:lnTo>
                      <a:lnTo>
                        <a:pt x="1362" y="414"/>
                      </a:lnTo>
                      <a:lnTo>
                        <a:pt x="1364" y="414"/>
                      </a:lnTo>
                      <a:lnTo>
                        <a:pt x="1364" y="413"/>
                      </a:lnTo>
                      <a:lnTo>
                        <a:pt x="1364" y="414"/>
                      </a:lnTo>
                      <a:lnTo>
                        <a:pt x="1364" y="415"/>
                      </a:lnTo>
                      <a:lnTo>
                        <a:pt x="1364" y="416"/>
                      </a:lnTo>
                      <a:lnTo>
                        <a:pt x="1364" y="417"/>
                      </a:lnTo>
                      <a:lnTo>
                        <a:pt x="1363" y="417"/>
                      </a:lnTo>
                      <a:lnTo>
                        <a:pt x="1364" y="417"/>
                      </a:lnTo>
                      <a:lnTo>
                        <a:pt x="1365" y="417"/>
                      </a:lnTo>
                      <a:lnTo>
                        <a:pt x="1365" y="418"/>
                      </a:lnTo>
                      <a:lnTo>
                        <a:pt x="1365" y="419"/>
                      </a:lnTo>
                      <a:lnTo>
                        <a:pt x="1365" y="421"/>
                      </a:lnTo>
                      <a:lnTo>
                        <a:pt x="1364" y="421"/>
                      </a:lnTo>
                      <a:lnTo>
                        <a:pt x="1364" y="422"/>
                      </a:lnTo>
                      <a:lnTo>
                        <a:pt x="1363" y="423"/>
                      </a:lnTo>
                      <a:lnTo>
                        <a:pt x="1362" y="424"/>
                      </a:lnTo>
                      <a:lnTo>
                        <a:pt x="1360" y="426"/>
                      </a:lnTo>
                      <a:lnTo>
                        <a:pt x="1359" y="428"/>
                      </a:lnTo>
                      <a:lnTo>
                        <a:pt x="1359" y="429"/>
                      </a:lnTo>
                      <a:lnTo>
                        <a:pt x="1358" y="431"/>
                      </a:lnTo>
                      <a:lnTo>
                        <a:pt x="1357" y="433"/>
                      </a:lnTo>
                      <a:lnTo>
                        <a:pt x="1358" y="433"/>
                      </a:lnTo>
                      <a:lnTo>
                        <a:pt x="1358" y="432"/>
                      </a:lnTo>
                      <a:lnTo>
                        <a:pt x="1360" y="431"/>
                      </a:lnTo>
                      <a:lnTo>
                        <a:pt x="1360" y="430"/>
                      </a:lnTo>
                      <a:lnTo>
                        <a:pt x="1360" y="429"/>
                      </a:lnTo>
                      <a:lnTo>
                        <a:pt x="1361" y="429"/>
                      </a:lnTo>
                      <a:lnTo>
                        <a:pt x="1361" y="428"/>
                      </a:lnTo>
                      <a:lnTo>
                        <a:pt x="1362" y="426"/>
                      </a:lnTo>
                      <a:lnTo>
                        <a:pt x="1362" y="425"/>
                      </a:lnTo>
                      <a:lnTo>
                        <a:pt x="1363" y="425"/>
                      </a:lnTo>
                      <a:lnTo>
                        <a:pt x="1364" y="424"/>
                      </a:lnTo>
                      <a:lnTo>
                        <a:pt x="1365" y="424"/>
                      </a:lnTo>
                      <a:lnTo>
                        <a:pt x="1366" y="423"/>
                      </a:lnTo>
                      <a:lnTo>
                        <a:pt x="1366" y="422"/>
                      </a:lnTo>
                      <a:lnTo>
                        <a:pt x="1367" y="421"/>
                      </a:lnTo>
                      <a:lnTo>
                        <a:pt x="1367" y="418"/>
                      </a:lnTo>
                      <a:lnTo>
                        <a:pt x="1367" y="417"/>
                      </a:lnTo>
                      <a:lnTo>
                        <a:pt x="1368" y="416"/>
                      </a:lnTo>
                      <a:lnTo>
                        <a:pt x="1369" y="415"/>
                      </a:lnTo>
                      <a:lnTo>
                        <a:pt x="1370" y="415"/>
                      </a:lnTo>
                      <a:lnTo>
                        <a:pt x="1370" y="416"/>
                      </a:lnTo>
                      <a:lnTo>
                        <a:pt x="1371" y="416"/>
                      </a:lnTo>
                      <a:lnTo>
                        <a:pt x="1370" y="417"/>
                      </a:lnTo>
                      <a:lnTo>
                        <a:pt x="1370" y="418"/>
                      </a:lnTo>
                      <a:lnTo>
                        <a:pt x="1370" y="420"/>
                      </a:lnTo>
                      <a:lnTo>
                        <a:pt x="1370" y="421"/>
                      </a:lnTo>
                      <a:lnTo>
                        <a:pt x="1369" y="422"/>
                      </a:lnTo>
                      <a:lnTo>
                        <a:pt x="1369" y="423"/>
                      </a:lnTo>
                      <a:lnTo>
                        <a:pt x="1368" y="424"/>
                      </a:lnTo>
                      <a:lnTo>
                        <a:pt x="1367" y="425"/>
                      </a:lnTo>
                      <a:lnTo>
                        <a:pt x="1368" y="426"/>
                      </a:lnTo>
                      <a:lnTo>
                        <a:pt x="1367" y="427"/>
                      </a:lnTo>
                      <a:lnTo>
                        <a:pt x="1366" y="428"/>
                      </a:lnTo>
                      <a:lnTo>
                        <a:pt x="1365" y="428"/>
                      </a:lnTo>
                      <a:lnTo>
                        <a:pt x="1365" y="429"/>
                      </a:lnTo>
                      <a:lnTo>
                        <a:pt x="1366" y="429"/>
                      </a:lnTo>
                      <a:lnTo>
                        <a:pt x="1367" y="429"/>
                      </a:lnTo>
                      <a:lnTo>
                        <a:pt x="1368" y="431"/>
                      </a:lnTo>
                      <a:lnTo>
                        <a:pt x="1369" y="432"/>
                      </a:lnTo>
                      <a:lnTo>
                        <a:pt x="1368" y="432"/>
                      </a:lnTo>
                      <a:lnTo>
                        <a:pt x="1369" y="432"/>
                      </a:lnTo>
                      <a:lnTo>
                        <a:pt x="1369" y="431"/>
                      </a:lnTo>
                      <a:lnTo>
                        <a:pt x="1368" y="429"/>
                      </a:lnTo>
                      <a:lnTo>
                        <a:pt x="1367" y="428"/>
                      </a:lnTo>
                      <a:lnTo>
                        <a:pt x="1368" y="428"/>
                      </a:lnTo>
                      <a:lnTo>
                        <a:pt x="1368" y="427"/>
                      </a:lnTo>
                      <a:lnTo>
                        <a:pt x="1369" y="426"/>
                      </a:lnTo>
                      <a:lnTo>
                        <a:pt x="1369" y="425"/>
                      </a:lnTo>
                      <a:lnTo>
                        <a:pt x="1369" y="424"/>
                      </a:lnTo>
                      <a:lnTo>
                        <a:pt x="1370" y="424"/>
                      </a:lnTo>
                      <a:lnTo>
                        <a:pt x="1371" y="425"/>
                      </a:lnTo>
                      <a:lnTo>
                        <a:pt x="1371" y="426"/>
                      </a:lnTo>
                      <a:lnTo>
                        <a:pt x="1371" y="429"/>
                      </a:lnTo>
                      <a:lnTo>
                        <a:pt x="1370" y="430"/>
                      </a:lnTo>
                      <a:lnTo>
                        <a:pt x="1371" y="430"/>
                      </a:lnTo>
                      <a:lnTo>
                        <a:pt x="1371" y="429"/>
                      </a:lnTo>
                      <a:lnTo>
                        <a:pt x="1371" y="428"/>
                      </a:lnTo>
                      <a:lnTo>
                        <a:pt x="1372" y="429"/>
                      </a:lnTo>
                      <a:lnTo>
                        <a:pt x="1372" y="428"/>
                      </a:lnTo>
                      <a:lnTo>
                        <a:pt x="1371" y="428"/>
                      </a:lnTo>
                      <a:lnTo>
                        <a:pt x="1371" y="427"/>
                      </a:lnTo>
                      <a:lnTo>
                        <a:pt x="1371" y="425"/>
                      </a:lnTo>
                      <a:lnTo>
                        <a:pt x="1371" y="424"/>
                      </a:lnTo>
                      <a:lnTo>
                        <a:pt x="1371" y="423"/>
                      </a:lnTo>
                      <a:lnTo>
                        <a:pt x="1372" y="422"/>
                      </a:lnTo>
                      <a:lnTo>
                        <a:pt x="1376" y="420"/>
                      </a:lnTo>
                      <a:lnTo>
                        <a:pt x="1377" y="420"/>
                      </a:lnTo>
                      <a:lnTo>
                        <a:pt x="1378" y="420"/>
                      </a:lnTo>
                      <a:lnTo>
                        <a:pt x="1377" y="419"/>
                      </a:lnTo>
                      <a:lnTo>
                        <a:pt x="1378" y="418"/>
                      </a:lnTo>
                      <a:lnTo>
                        <a:pt x="1379" y="418"/>
                      </a:lnTo>
                      <a:lnTo>
                        <a:pt x="1379" y="419"/>
                      </a:lnTo>
                      <a:lnTo>
                        <a:pt x="1380" y="419"/>
                      </a:lnTo>
                      <a:lnTo>
                        <a:pt x="1379" y="420"/>
                      </a:lnTo>
                      <a:lnTo>
                        <a:pt x="1378" y="420"/>
                      </a:lnTo>
                      <a:lnTo>
                        <a:pt x="1377" y="421"/>
                      </a:lnTo>
                      <a:lnTo>
                        <a:pt x="1376" y="424"/>
                      </a:lnTo>
                      <a:lnTo>
                        <a:pt x="1377" y="424"/>
                      </a:lnTo>
                      <a:lnTo>
                        <a:pt x="1377" y="425"/>
                      </a:lnTo>
                      <a:lnTo>
                        <a:pt x="1378" y="426"/>
                      </a:lnTo>
                      <a:lnTo>
                        <a:pt x="1377" y="426"/>
                      </a:lnTo>
                      <a:lnTo>
                        <a:pt x="1378" y="426"/>
                      </a:lnTo>
                      <a:lnTo>
                        <a:pt x="1379" y="427"/>
                      </a:lnTo>
                      <a:lnTo>
                        <a:pt x="1379" y="428"/>
                      </a:lnTo>
                      <a:lnTo>
                        <a:pt x="1377" y="432"/>
                      </a:lnTo>
                      <a:lnTo>
                        <a:pt x="1376" y="433"/>
                      </a:lnTo>
                      <a:lnTo>
                        <a:pt x="1376" y="434"/>
                      </a:lnTo>
                      <a:lnTo>
                        <a:pt x="1376" y="436"/>
                      </a:lnTo>
                      <a:lnTo>
                        <a:pt x="1375" y="436"/>
                      </a:lnTo>
                      <a:lnTo>
                        <a:pt x="1373" y="437"/>
                      </a:lnTo>
                      <a:lnTo>
                        <a:pt x="1372" y="438"/>
                      </a:lnTo>
                      <a:lnTo>
                        <a:pt x="1371" y="439"/>
                      </a:lnTo>
                      <a:lnTo>
                        <a:pt x="1371" y="440"/>
                      </a:lnTo>
                      <a:lnTo>
                        <a:pt x="1372" y="441"/>
                      </a:lnTo>
                      <a:lnTo>
                        <a:pt x="1371" y="442"/>
                      </a:lnTo>
                      <a:lnTo>
                        <a:pt x="1370" y="443"/>
                      </a:lnTo>
                      <a:lnTo>
                        <a:pt x="1370" y="444"/>
                      </a:lnTo>
                      <a:lnTo>
                        <a:pt x="1371" y="446"/>
                      </a:lnTo>
                      <a:lnTo>
                        <a:pt x="1371" y="447"/>
                      </a:lnTo>
                      <a:lnTo>
                        <a:pt x="1373" y="447"/>
                      </a:lnTo>
                      <a:lnTo>
                        <a:pt x="1373" y="448"/>
                      </a:lnTo>
                      <a:lnTo>
                        <a:pt x="1373" y="449"/>
                      </a:lnTo>
                      <a:lnTo>
                        <a:pt x="1373" y="450"/>
                      </a:lnTo>
                      <a:lnTo>
                        <a:pt x="1374" y="450"/>
                      </a:lnTo>
                      <a:lnTo>
                        <a:pt x="1375" y="450"/>
                      </a:lnTo>
                      <a:lnTo>
                        <a:pt x="1376" y="450"/>
                      </a:lnTo>
                      <a:lnTo>
                        <a:pt x="1375" y="451"/>
                      </a:lnTo>
                      <a:lnTo>
                        <a:pt x="1374" y="452"/>
                      </a:lnTo>
                      <a:lnTo>
                        <a:pt x="1374" y="453"/>
                      </a:lnTo>
                      <a:lnTo>
                        <a:pt x="1374" y="454"/>
                      </a:lnTo>
                      <a:lnTo>
                        <a:pt x="1373" y="454"/>
                      </a:lnTo>
                      <a:lnTo>
                        <a:pt x="1372" y="455"/>
                      </a:lnTo>
                      <a:lnTo>
                        <a:pt x="1372" y="457"/>
                      </a:lnTo>
                      <a:lnTo>
                        <a:pt x="1371" y="458"/>
                      </a:lnTo>
                      <a:lnTo>
                        <a:pt x="1370" y="459"/>
                      </a:lnTo>
                      <a:lnTo>
                        <a:pt x="1372" y="461"/>
                      </a:lnTo>
                      <a:lnTo>
                        <a:pt x="1371" y="461"/>
                      </a:lnTo>
                      <a:lnTo>
                        <a:pt x="1370" y="462"/>
                      </a:lnTo>
                      <a:lnTo>
                        <a:pt x="1370" y="463"/>
                      </a:lnTo>
                      <a:lnTo>
                        <a:pt x="1368" y="464"/>
                      </a:lnTo>
                      <a:lnTo>
                        <a:pt x="1368" y="465"/>
                      </a:lnTo>
                      <a:lnTo>
                        <a:pt x="1368" y="466"/>
                      </a:lnTo>
                      <a:lnTo>
                        <a:pt x="1369" y="466"/>
                      </a:lnTo>
                      <a:lnTo>
                        <a:pt x="1369" y="467"/>
                      </a:lnTo>
                      <a:lnTo>
                        <a:pt x="1370" y="468"/>
                      </a:lnTo>
                      <a:lnTo>
                        <a:pt x="1370" y="469"/>
                      </a:lnTo>
                      <a:lnTo>
                        <a:pt x="1371" y="469"/>
                      </a:lnTo>
                      <a:lnTo>
                        <a:pt x="1371" y="471"/>
                      </a:lnTo>
                      <a:lnTo>
                        <a:pt x="1371" y="473"/>
                      </a:lnTo>
                      <a:lnTo>
                        <a:pt x="1371" y="474"/>
                      </a:lnTo>
                      <a:lnTo>
                        <a:pt x="1372" y="476"/>
                      </a:lnTo>
                      <a:lnTo>
                        <a:pt x="1371" y="476"/>
                      </a:lnTo>
                      <a:lnTo>
                        <a:pt x="1371" y="477"/>
                      </a:lnTo>
                      <a:lnTo>
                        <a:pt x="1370" y="477"/>
                      </a:lnTo>
                      <a:lnTo>
                        <a:pt x="1369" y="478"/>
                      </a:lnTo>
                      <a:lnTo>
                        <a:pt x="1370" y="478"/>
                      </a:lnTo>
                      <a:lnTo>
                        <a:pt x="1370" y="479"/>
                      </a:lnTo>
                      <a:lnTo>
                        <a:pt x="1369" y="480"/>
                      </a:lnTo>
                      <a:lnTo>
                        <a:pt x="1368" y="480"/>
                      </a:lnTo>
                      <a:lnTo>
                        <a:pt x="1368" y="482"/>
                      </a:lnTo>
                      <a:lnTo>
                        <a:pt x="1369" y="484"/>
                      </a:lnTo>
                      <a:lnTo>
                        <a:pt x="1369" y="485"/>
                      </a:lnTo>
                      <a:lnTo>
                        <a:pt x="1369" y="486"/>
                      </a:lnTo>
                      <a:lnTo>
                        <a:pt x="1368" y="488"/>
                      </a:lnTo>
                      <a:lnTo>
                        <a:pt x="1367" y="488"/>
                      </a:lnTo>
                      <a:lnTo>
                        <a:pt x="1367" y="489"/>
                      </a:lnTo>
                      <a:lnTo>
                        <a:pt x="1366" y="489"/>
                      </a:lnTo>
                      <a:lnTo>
                        <a:pt x="1365" y="489"/>
                      </a:lnTo>
                      <a:lnTo>
                        <a:pt x="1364" y="489"/>
                      </a:lnTo>
                      <a:lnTo>
                        <a:pt x="1364" y="490"/>
                      </a:lnTo>
                      <a:lnTo>
                        <a:pt x="1363" y="490"/>
                      </a:lnTo>
                      <a:lnTo>
                        <a:pt x="1363" y="491"/>
                      </a:lnTo>
                      <a:lnTo>
                        <a:pt x="1362" y="491"/>
                      </a:lnTo>
                      <a:lnTo>
                        <a:pt x="1359" y="490"/>
                      </a:lnTo>
                      <a:lnTo>
                        <a:pt x="1357" y="491"/>
                      </a:lnTo>
                      <a:lnTo>
                        <a:pt x="1354" y="490"/>
                      </a:lnTo>
                      <a:lnTo>
                        <a:pt x="1352" y="491"/>
                      </a:lnTo>
                      <a:lnTo>
                        <a:pt x="1351" y="494"/>
                      </a:lnTo>
                      <a:lnTo>
                        <a:pt x="1351" y="495"/>
                      </a:lnTo>
                      <a:lnTo>
                        <a:pt x="1351" y="497"/>
                      </a:lnTo>
                      <a:lnTo>
                        <a:pt x="1352" y="499"/>
                      </a:lnTo>
                      <a:lnTo>
                        <a:pt x="1353" y="498"/>
                      </a:lnTo>
                      <a:lnTo>
                        <a:pt x="1354" y="498"/>
                      </a:lnTo>
                      <a:lnTo>
                        <a:pt x="1355" y="498"/>
                      </a:lnTo>
                      <a:lnTo>
                        <a:pt x="1356" y="498"/>
                      </a:lnTo>
                      <a:lnTo>
                        <a:pt x="1357" y="498"/>
                      </a:lnTo>
                      <a:lnTo>
                        <a:pt x="1358" y="498"/>
                      </a:lnTo>
                      <a:lnTo>
                        <a:pt x="1359" y="499"/>
                      </a:lnTo>
                      <a:lnTo>
                        <a:pt x="1360" y="499"/>
                      </a:lnTo>
                      <a:lnTo>
                        <a:pt x="1361" y="500"/>
                      </a:lnTo>
                      <a:lnTo>
                        <a:pt x="1362" y="500"/>
                      </a:lnTo>
                      <a:lnTo>
                        <a:pt x="1363" y="503"/>
                      </a:lnTo>
                      <a:lnTo>
                        <a:pt x="1362" y="504"/>
                      </a:lnTo>
                      <a:lnTo>
                        <a:pt x="1359" y="507"/>
                      </a:lnTo>
                      <a:lnTo>
                        <a:pt x="1359" y="508"/>
                      </a:lnTo>
                      <a:lnTo>
                        <a:pt x="1361" y="508"/>
                      </a:lnTo>
                      <a:lnTo>
                        <a:pt x="1361" y="510"/>
                      </a:lnTo>
                      <a:lnTo>
                        <a:pt x="1361" y="511"/>
                      </a:lnTo>
                      <a:lnTo>
                        <a:pt x="1360" y="514"/>
                      </a:lnTo>
                      <a:lnTo>
                        <a:pt x="1360" y="516"/>
                      </a:lnTo>
                      <a:lnTo>
                        <a:pt x="1359" y="517"/>
                      </a:lnTo>
                      <a:lnTo>
                        <a:pt x="1358" y="520"/>
                      </a:lnTo>
                      <a:lnTo>
                        <a:pt x="1358" y="521"/>
                      </a:lnTo>
                      <a:lnTo>
                        <a:pt x="1358" y="522"/>
                      </a:lnTo>
                      <a:lnTo>
                        <a:pt x="1357" y="524"/>
                      </a:lnTo>
                      <a:lnTo>
                        <a:pt x="1357" y="525"/>
                      </a:lnTo>
                      <a:lnTo>
                        <a:pt x="1356" y="525"/>
                      </a:lnTo>
                      <a:lnTo>
                        <a:pt x="1355" y="526"/>
                      </a:lnTo>
                      <a:lnTo>
                        <a:pt x="1355" y="527"/>
                      </a:lnTo>
                      <a:lnTo>
                        <a:pt x="1355" y="528"/>
                      </a:lnTo>
                      <a:lnTo>
                        <a:pt x="1355" y="529"/>
                      </a:lnTo>
                      <a:lnTo>
                        <a:pt x="1355" y="530"/>
                      </a:lnTo>
                      <a:lnTo>
                        <a:pt x="1355" y="532"/>
                      </a:lnTo>
                      <a:lnTo>
                        <a:pt x="1355" y="533"/>
                      </a:lnTo>
                      <a:lnTo>
                        <a:pt x="1354" y="533"/>
                      </a:lnTo>
                      <a:lnTo>
                        <a:pt x="1354" y="534"/>
                      </a:lnTo>
                      <a:lnTo>
                        <a:pt x="1353" y="534"/>
                      </a:lnTo>
                      <a:lnTo>
                        <a:pt x="1352" y="535"/>
                      </a:lnTo>
                      <a:lnTo>
                        <a:pt x="1353" y="536"/>
                      </a:lnTo>
                      <a:lnTo>
                        <a:pt x="1354" y="536"/>
                      </a:lnTo>
                      <a:lnTo>
                        <a:pt x="1354" y="537"/>
                      </a:lnTo>
                      <a:lnTo>
                        <a:pt x="1352" y="538"/>
                      </a:lnTo>
                      <a:lnTo>
                        <a:pt x="1350" y="538"/>
                      </a:lnTo>
                      <a:lnTo>
                        <a:pt x="1349" y="539"/>
                      </a:lnTo>
                      <a:lnTo>
                        <a:pt x="1348" y="540"/>
                      </a:lnTo>
                      <a:lnTo>
                        <a:pt x="1347" y="542"/>
                      </a:lnTo>
                      <a:lnTo>
                        <a:pt x="1346" y="543"/>
                      </a:lnTo>
                      <a:lnTo>
                        <a:pt x="1345" y="543"/>
                      </a:lnTo>
                      <a:lnTo>
                        <a:pt x="1344" y="543"/>
                      </a:lnTo>
                      <a:lnTo>
                        <a:pt x="1343" y="545"/>
                      </a:lnTo>
                      <a:lnTo>
                        <a:pt x="1343" y="546"/>
                      </a:lnTo>
                      <a:lnTo>
                        <a:pt x="1342" y="546"/>
                      </a:lnTo>
                      <a:lnTo>
                        <a:pt x="1341" y="545"/>
                      </a:lnTo>
                      <a:lnTo>
                        <a:pt x="1340" y="544"/>
                      </a:lnTo>
                      <a:lnTo>
                        <a:pt x="1340" y="543"/>
                      </a:lnTo>
                      <a:lnTo>
                        <a:pt x="1339" y="543"/>
                      </a:lnTo>
                      <a:lnTo>
                        <a:pt x="1337" y="544"/>
                      </a:lnTo>
                      <a:lnTo>
                        <a:pt x="1338" y="545"/>
                      </a:lnTo>
                      <a:lnTo>
                        <a:pt x="1339" y="546"/>
                      </a:lnTo>
                      <a:lnTo>
                        <a:pt x="1339" y="548"/>
                      </a:lnTo>
                      <a:lnTo>
                        <a:pt x="1338" y="549"/>
                      </a:lnTo>
                      <a:lnTo>
                        <a:pt x="1338" y="550"/>
                      </a:lnTo>
                      <a:lnTo>
                        <a:pt x="1337" y="550"/>
                      </a:lnTo>
                      <a:lnTo>
                        <a:pt x="1337" y="551"/>
                      </a:lnTo>
                      <a:lnTo>
                        <a:pt x="1337" y="552"/>
                      </a:lnTo>
                      <a:lnTo>
                        <a:pt x="1337" y="553"/>
                      </a:lnTo>
                      <a:lnTo>
                        <a:pt x="1337" y="554"/>
                      </a:lnTo>
                      <a:lnTo>
                        <a:pt x="1335" y="555"/>
                      </a:lnTo>
                      <a:lnTo>
                        <a:pt x="1334" y="556"/>
                      </a:lnTo>
                      <a:lnTo>
                        <a:pt x="1334" y="557"/>
                      </a:lnTo>
                      <a:lnTo>
                        <a:pt x="1334" y="558"/>
                      </a:lnTo>
                      <a:lnTo>
                        <a:pt x="1335" y="559"/>
                      </a:lnTo>
                      <a:lnTo>
                        <a:pt x="1336" y="558"/>
                      </a:lnTo>
                      <a:lnTo>
                        <a:pt x="1337" y="557"/>
                      </a:lnTo>
                      <a:lnTo>
                        <a:pt x="1338" y="557"/>
                      </a:lnTo>
                      <a:lnTo>
                        <a:pt x="1339" y="557"/>
                      </a:lnTo>
                      <a:lnTo>
                        <a:pt x="1340" y="558"/>
                      </a:lnTo>
                      <a:lnTo>
                        <a:pt x="1338" y="559"/>
                      </a:lnTo>
                      <a:lnTo>
                        <a:pt x="1338" y="560"/>
                      </a:lnTo>
                      <a:lnTo>
                        <a:pt x="1337" y="561"/>
                      </a:lnTo>
                      <a:lnTo>
                        <a:pt x="1336" y="562"/>
                      </a:lnTo>
                      <a:lnTo>
                        <a:pt x="1336" y="564"/>
                      </a:lnTo>
                      <a:lnTo>
                        <a:pt x="1336" y="566"/>
                      </a:lnTo>
                      <a:lnTo>
                        <a:pt x="1336" y="567"/>
                      </a:lnTo>
                      <a:lnTo>
                        <a:pt x="1337" y="567"/>
                      </a:lnTo>
                      <a:lnTo>
                        <a:pt x="1337" y="568"/>
                      </a:lnTo>
                      <a:lnTo>
                        <a:pt x="1336" y="568"/>
                      </a:lnTo>
                      <a:lnTo>
                        <a:pt x="1336" y="569"/>
                      </a:lnTo>
                      <a:lnTo>
                        <a:pt x="1337" y="570"/>
                      </a:lnTo>
                      <a:lnTo>
                        <a:pt x="1337" y="571"/>
                      </a:lnTo>
                      <a:lnTo>
                        <a:pt x="1336" y="572"/>
                      </a:lnTo>
                      <a:lnTo>
                        <a:pt x="1336" y="573"/>
                      </a:lnTo>
                      <a:lnTo>
                        <a:pt x="1337" y="574"/>
                      </a:lnTo>
                      <a:lnTo>
                        <a:pt x="1338" y="574"/>
                      </a:lnTo>
                      <a:lnTo>
                        <a:pt x="1338" y="575"/>
                      </a:lnTo>
                      <a:lnTo>
                        <a:pt x="1337" y="575"/>
                      </a:lnTo>
                      <a:lnTo>
                        <a:pt x="1336" y="575"/>
                      </a:lnTo>
                      <a:lnTo>
                        <a:pt x="1335" y="575"/>
                      </a:lnTo>
                      <a:lnTo>
                        <a:pt x="1334" y="575"/>
                      </a:lnTo>
                      <a:lnTo>
                        <a:pt x="1334" y="576"/>
                      </a:lnTo>
                      <a:lnTo>
                        <a:pt x="1333" y="576"/>
                      </a:lnTo>
                      <a:lnTo>
                        <a:pt x="1332" y="576"/>
                      </a:lnTo>
                      <a:lnTo>
                        <a:pt x="1331" y="575"/>
                      </a:lnTo>
                      <a:lnTo>
                        <a:pt x="1330" y="575"/>
                      </a:lnTo>
                      <a:lnTo>
                        <a:pt x="1330" y="576"/>
                      </a:lnTo>
                      <a:lnTo>
                        <a:pt x="1329" y="576"/>
                      </a:lnTo>
                      <a:lnTo>
                        <a:pt x="1329" y="577"/>
                      </a:lnTo>
                      <a:lnTo>
                        <a:pt x="1330" y="578"/>
                      </a:lnTo>
                      <a:lnTo>
                        <a:pt x="1331" y="578"/>
                      </a:lnTo>
                      <a:lnTo>
                        <a:pt x="1330" y="579"/>
                      </a:lnTo>
                      <a:lnTo>
                        <a:pt x="1330" y="580"/>
                      </a:lnTo>
                      <a:lnTo>
                        <a:pt x="1329" y="579"/>
                      </a:lnTo>
                      <a:lnTo>
                        <a:pt x="1329" y="580"/>
                      </a:lnTo>
                      <a:lnTo>
                        <a:pt x="1328" y="580"/>
                      </a:lnTo>
                      <a:lnTo>
                        <a:pt x="1328" y="581"/>
                      </a:lnTo>
                      <a:lnTo>
                        <a:pt x="1328" y="582"/>
                      </a:lnTo>
                      <a:lnTo>
                        <a:pt x="1329" y="583"/>
                      </a:lnTo>
                      <a:lnTo>
                        <a:pt x="1328" y="583"/>
                      </a:lnTo>
                      <a:lnTo>
                        <a:pt x="1327" y="583"/>
                      </a:lnTo>
                      <a:lnTo>
                        <a:pt x="1326" y="584"/>
                      </a:lnTo>
                      <a:lnTo>
                        <a:pt x="1325" y="584"/>
                      </a:lnTo>
                      <a:lnTo>
                        <a:pt x="1324" y="584"/>
                      </a:lnTo>
                      <a:lnTo>
                        <a:pt x="1323" y="584"/>
                      </a:lnTo>
                      <a:lnTo>
                        <a:pt x="1322" y="584"/>
                      </a:lnTo>
                      <a:lnTo>
                        <a:pt x="1321" y="584"/>
                      </a:lnTo>
                      <a:lnTo>
                        <a:pt x="1320" y="584"/>
                      </a:lnTo>
                      <a:lnTo>
                        <a:pt x="1320" y="585"/>
                      </a:lnTo>
                      <a:lnTo>
                        <a:pt x="1319" y="587"/>
                      </a:lnTo>
                      <a:lnTo>
                        <a:pt x="1319" y="588"/>
                      </a:lnTo>
                      <a:lnTo>
                        <a:pt x="1318" y="586"/>
                      </a:lnTo>
                      <a:lnTo>
                        <a:pt x="1318" y="585"/>
                      </a:lnTo>
                      <a:lnTo>
                        <a:pt x="1317" y="585"/>
                      </a:lnTo>
                      <a:lnTo>
                        <a:pt x="1316" y="585"/>
                      </a:lnTo>
                      <a:lnTo>
                        <a:pt x="1316" y="586"/>
                      </a:lnTo>
                      <a:lnTo>
                        <a:pt x="1316" y="587"/>
                      </a:lnTo>
                      <a:lnTo>
                        <a:pt x="1316" y="588"/>
                      </a:lnTo>
                      <a:lnTo>
                        <a:pt x="1315" y="588"/>
                      </a:lnTo>
                      <a:lnTo>
                        <a:pt x="1315" y="589"/>
                      </a:lnTo>
                      <a:lnTo>
                        <a:pt x="1314" y="590"/>
                      </a:lnTo>
                      <a:lnTo>
                        <a:pt x="1314" y="589"/>
                      </a:lnTo>
                      <a:lnTo>
                        <a:pt x="1313" y="589"/>
                      </a:lnTo>
                      <a:lnTo>
                        <a:pt x="1313" y="590"/>
                      </a:lnTo>
                      <a:lnTo>
                        <a:pt x="1312" y="590"/>
                      </a:lnTo>
                      <a:lnTo>
                        <a:pt x="1311" y="590"/>
                      </a:lnTo>
                      <a:lnTo>
                        <a:pt x="1311" y="591"/>
                      </a:lnTo>
                      <a:lnTo>
                        <a:pt x="1311" y="592"/>
                      </a:lnTo>
                      <a:lnTo>
                        <a:pt x="1311" y="593"/>
                      </a:lnTo>
                      <a:lnTo>
                        <a:pt x="1311" y="594"/>
                      </a:lnTo>
                      <a:lnTo>
                        <a:pt x="1311" y="595"/>
                      </a:lnTo>
                      <a:lnTo>
                        <a:pt x="1312" y="594"/>
                      </a:lnTo>
                      <a:lnTo>
                        <a:pt x="1313" y="595"/>
                      </a:lnTo>
                      <a:lnTo>
                        <a:pt x="1312" y="595"/>
                      </a:lnTo>
                      <a:lnTo>
                        <a:pt x="1313" y="596"/>
                      </a:lnTo>
                      <a:lnTo>
                        <a:pt x="1313" y="597"/>
                      </a:lnTo>
                      <a:lnTo>
                        <a:pt x="1314" y="596"/>
                      </a:lnTo>
                      <a:lnTo>
                        <a:pt x="1314" y="597"/>
                      </a:lnTo>
                      <a:lnTo>
                        <a:pt x="1314" y="598"/>
                      </a:lnTo>
                      <a:lnTo>
                        <a:pt x="1315" y="598"/>
                      </a:lnTo>
                      <a:lnTo>
                        <a:pt x="1314" y="599"/>
                      </a:lnTo>
                      <a:lnTo>
                        <a:pt x="1314" y="600"/>
                      </a:lnTo>
                      <a:lnTo>
                        <a:pt x="1314" y="601"/>
                      </a:lnTo>
                      <a:lnTo>
                        <a:pt x="1315" y="602"/>
                      </a:lnTo>
                      <a:lnTo>
                        <a:pt x="1316" y="602"/>
                      </a:lnTo>
                      <a:lnTo>
                        <a:pt x="1317" y="602"/>
                      </a:lnTo>
                      <a:lnTo>
                        <a:pt x="1317" y="601"/>
                      </a:lnTo>
                      <a:lnTo>
                        <a:pt x="1318" y="601"/>
                      </a:lnTo>
                      <a:lnTo>
                        <a:pt x="1318" y="602"/>
                      </a:lnTo>
                      <a:lnTo>
                        <a:pt x="1318" y="603"/>
                      </a:lnTo>
                      <a:lnTo>
                        <a:pt x="1318" y="604"/>
                      </a:lnTo>
                      <a:lnTo>
                        <a:pt x="1319" y="604"/>
                      </a:lnTo>
                      <a:lnTo>
                        <a:pt x="1318" y="605"/>
                      </a:lnTo>
                      <a:lnTo>
                        <a:pt x="1319" y="605"/>
                      </a:lnTo>
                      <a:lnTo>
                        <a:pt x="1320" y="605"/>
                      </a:lnTo>
                      <a:lnTo>
                        <a:pt x="1319" y="606"/>
                      </a:lnTo>
                      <a:lnTo>
                        <a:pt x="1320" y="606"/>
                      </a:lnTo>
                      <a:lnTo>
                        <a:pt x="1319" y="606"/>
                      </a:lnTo>
                      <a:lnTo>
                        <a:pt x="1319" y="607"/>
                      </a:lnTo>
                      <a:lnTo>
                        <a:pt x="1318" y="606"/>
                      </a:lnTo>
                      <a:lnTo>
                        <a:pt x="1318" y="605"/>
                      </a:lnTo>
                      <a:lnTo>
                        <a:pt x="1317" y="605"/>
                      </a:lnTo>
                      <a:lnTo>
                        <a:pt x="1316" y="605"/>
                      </a:lnTo>
                      <a:lnTo>
                        <a:pt x="1316" y="606"/>
                      </a:lnTo>
                      <a:lnTo>
                        <a:pt x="1317" y="607"/>
                      </a:lnTo>
                      <a:lnTo>
                        <a:pt x="1316" y="607"/>
                      </a:lnTo>
                      <a:lnTo>
                        <a:pt x="1316" y="608"/>
                      </a:lnTo>
                      <a:lnTo>
                        <a:pt x="1315" y="608"/>
                      </a:lnTo>
                      <a:lnTo>
                        <a:pt x="1314" y="607"/>
                      </a:lnTo>
                      <a:lnTo>
                        <a:pt x="1313" y="607"/>
                      </a:lnTo>
                      <a:lnTo>
                        <a:pt x="1314" y="608"/>
                      </a:lnTo>
                      <a:lnTo>
                        <a:pt x="1313" y="608"/>
                      </a:lnTo>
                      <a:lnTo>
                        <a:pt x="1313" y="609"/>
                      </a:lnTo>
                      <a:lnTo>
                        <a:pt x="1314" y="609"/>
                      </a:lnTo>
                      <a:lnTo>
                        <a:pt x="1313" y="610"/>
                      </a:lnTo>
                      <a:lnTo>
                        <a:pt x="1312" y="610"/>
                      </a:lnTo>
                      <a:lnTo>
                        <a:pt x="1310" y="609"/>
                      </a:lnTo>
                      <a:lnTo>
                        <a:pt x="1309" y="610"/>
                      </a:lnTo>
                      <a:lnTo>
                        <a:pt x="1309" y="611"/>
                      </a:lnTo>
                      <a:lnTo>
                        <a:pt x="1310" y="611"/>
                      </a:lnTo>
                      <a:lnTo>
                        <a:pt x="1310" y="612"/>
                      </a:lnTo>
                      <a:lnTo>
                        <a:pt x="1311" y="612"/>
                      </a:lnTo>
                      <a:lnTo>
                        <a:pt x="1311" y="613"/>
                      </a:lnTo>
                      <a:lnTo>
                        <a:pt x="1311" y="614"/>
                      </a:lnTo>
                      <a:lnTo>
                        <a:pt x="1312" y="614"/>
                      </a:lnTo>
                      <a:lnTo>
                        <a:pt x="1312" y="615"/>
                      </a:lnTo>
                      <a:lnTo>
                        <a:pt x="1310" y="616"/>
                      </a:lnTo>
                      <a:lnTo>
                        <a:pt x="1310" y="617"/>
                      </a:lnTo>
                      <a:lnTo>
                        <a:pt x="1310" y="618"/>
                      </a:lnTo>
                      <a:lnTo>
                        <a:pt x="1311" y="618"/>
                      </a:lnTo>
                      <a:lnTo>
                        <a:pt x="1312" y="619"/>
                      </a:lnTo>
                      <a:lnTo>
                        <a:pt x="1312" y="620"/>
                      </a:lnTo>
                      <a:lnTo>
                        <a:pt x="1311" y="620"/>
                      </a:lnTo>
                      <a:lnTo>
                        <a:pt x="1312" y="620"/>
                      </a:lnTo>
                      <a:lnTo>
                        <a:pt x="1312" y="621"/>
                      </a:lnTo>
                      <a:lnTo>
                        <a:pt x="1312" y="622"/>
                      </a:lnTo>
                      <a:lnTo>
                        <a:pt x="1311" y="622"/>
                      </a:lnTo>
                      <a:lnTo>
                        <a:pt x="1310" y="622"/>
                      </a:lnTo>
                      <a:lnTo>
                        <a:pt x="1309" y="622"/>
                      </a:lnTo>
                      <a:lnTo>
                        <a:pt x="1309" y="623"/>
                      </a:lnTo>
                      <a:lnTo>
                        <a:pt x="1310" y="623"/>
                      </a:lnTo>
                      <a:lnTo>
                        <a:pt x="1310" y="624"/>
                      </a:lnTo>
                      <a:lnTo>
                        <a:pt x="1309" y="625"/>
                      </a:lnTo>
                      <a:lnTo>
                        <a:pt x="1310" y="626"/>
                      </a:lnTo>
                      <a:lnTo>
                        <a:pt x="1309" y="626"/>
                      </a:lnTo>
                      <a:lnTo>
                        <a:pt x="1309" y="627"/>
                      </a:lnTo>
                      <a:lnTo>
                        <a:pt x="1308" y="628"/>
                      </a:lnTo>
                      <a:lnTo>
                        <a:pt x="1309" y="629"/>
                      </a:lnTo>
                      <a:lnTo>
                        <a:pt x="1309" y="630"/>
                      </a:lnTo>
                      <a:lnTo>
                        <a:pt x="1308" y="630"/>
                      </a:lnTo>
                      <a:lnTo>
                        <a:pt x="1308" y="631"/>
                      </a:lnTo>
                      <a:lnTo>
                        <a:pt x="1308" y="632"/>
                      </a:lnTo>
                      <a:lnTo>
                        <a:pt x="1307" y="632"/>
                      </a:lnTo>
                      <a:lnTo>
                        <a:pt x="1306" y="632"/>
                      </a:lnTo>
                      <a:lnTo>
                        <a:pt x="1306" y="633"/>
                      </a:lnTo>
                      <a:lnTo>
                        <a:pt x="1305" y="633"/>
                      </a:lnTo>
                      <a:lnTo>
                        <a:pt x="1306" y="634"/>
                      </a:lnTo>
                      <a:lnTo>
                        <a:pt x="1306" y="635"/>
                      </a:lnTo>
                      <a:lnTo>
                        <a:pt x="1305" y="636"/>
                      </a:lnTo>
                      <a:lnTo>
                        <a:pt x="1304" y="635"/>
                      </a:lnTo>
                      <a:lnTo>
                        <a:pt x="1305" y="634"/>
                      </a:lnTo>
                      <a:lnTo>
                        <a:pt x="1304" y="634"/>
                      </a:lnTo>
                      <a:lnTo>
                        <a:pt x="1304" y="633"/>
                      </a:lnTo>
                      <a:lnTo>
                        <a:pt x="1303" y="634"/>
                      </a:lnTo>
                      <a:lnTo>
                        <a:pt x="1303" y="635"/>
                      </a:lnTo>
                      <a:lnTo>
                        <a:pt x="1302" y="634"/>
                      </a:lnTo>
                      <a:lnTo>
                        <a:pt x="1302" y="635"/>
                      </a:lnTo>
                      <a:lnTo>
                        <a:pt x="1301" y="634"/>
                      </a:lnTo>
                      <a:lnTo>
                        <a:pt x="1301" y="635"/>
                      </a:lnTo>
                      <a:lnTo>
                        <a:pt x="1301" y="636"/>
                      </a:lnTo>
                      <a:lnTo>
                        <a:pt x="1302" y="636"/>
                      </a:lnTo>
                      <a:lnTo>
                        <a:pt x="1303" y="635"/>
                      </a:lnTo>
                      <a:lnTo>
                        <a:pt x="1303" y="636"/>
                      </a:lnTo>
                      <a:lnTo>
                        <a:pt x="1303" y="637"/>
                      </a:lnTo>
                      <a:lnTo>
                        <a:pt x="1304" y="638"/>
                      </a:lnTo>
                      <a:lnTo>
                        <a:pt x="1303" y="639"/>
                      </a:lnTo>
                      <a:lnTo>
                        <a:pt x="1302" y="639"/>
                      </a:lnTo>
                      <a:lnTo>
                        <a:pt x="1301" y="639"/>
                      </a:lnTo>
                      <a:lnTo>
                        <a:pt x="1301" y="640"/>
                      </a:lnTo>
                      <a:lnTo>
                        <a:pt x="1301" y="641"/>
                      </a:lnTo>
                      <a:lnTo>
                        <a:pt x="1300" y="642"/>
                      </a:lnTo>
                      <a:lnTo>
                        <a:pt x="1300" y="641"/>
                      </a:lnTo>
                      <a:lnTo>
                        <a:pt x="1299" y="640"/>
                      </a:lnTo>
                      <a:lnTo>
                        <a:pt x="1298" y="640"/>
                      </a:lnTo>
                      <a:lnTo>
                        <a:pt x="1299" y="641"/>
                      </a:lnTo>
                      <a:lnTo>
                        <a:pt x="1300" y="641"/>
                      </a:lnTo>
                      <a:lnTo>
                        <a:pt x="1300" y="642"/>
                      </a:lnTo>
                      <a:lnTo>
                        <a:pt x="1298" y="642"/>
                      </a:lnTo>
                      <a:lnTo>
                        <a:pt x="1298" y="643"/>
                      </a:lnTo>
                      <a:lnTo>
                        <a:pt x="1300" y="644"/>
                      </a:lnTo>
                      <a:lnTo>
                        <a:pt x="1300" y="645"/>
                      </a:lnTo>
                      <a:lnTo>
                        <a:pt x="1299" y="644"/>
                      </a:lnTo>
                      <a:lnTo>
                        <a:pt x="1297" y="644"/>
                      </a:lnTo>
                      <a:lnTo>
                        <a:pt x="1297" y="645"/>
                      </a:lnTo>
                      <a:lnTo>
                        <a:pt x="1298" y="646"/>
                      </a:lnTo>
                      <a:lnTo>
                        <a:pt x="1297" y="647"/>
                      </a:lnTo>
                      <a:lnTo>
                        <a:pt x="1296" y="647"/>
                      </a:lnTo>
                      <a:lnTo>
                        <a:pt x="1296" y="646"/>
                      </a:lnTo>
                      <a:lnTo>
                        <a:pt x="1295" y="647"/>
                      </a:lnTo>
                      <a:lnTo>
                        <a:pt x="1294" y="647"/>
                      </a:lnTo>
                      <a:lnTo>
                        <a:pt x="1294" y="648"/>
                      </a:lnTo>
                      <a:lnTo>
                        <a:pt x="1295" y="649"/>
                      </a:lnTo>
                      <a:lnTo>
                        <a:pt x="1294" y="650"/>
                      </a:lnTo>
                      <a:lnTo>
                        <a:pt x="1293" y="649"/>
                      </a:lnTo>
                      <a:lnTo>
                        <a:pt x="1292" y="650"/>
                      </a:lnTo>
                      <a:lnTo>
                        <a:pt x="1293" y="650"/>
                      </a:lnTo>
                      <a:lnTo>
                        <a:pt x="1294" y="650"/>
                      </a:lnTo>
                      <a:lnTo>
                        <a:pt x="1294" y="651"/>
                      </a:lnTo>
                      <a:lnTo>
                        <a:pt x="1293" y="652"/>
                      </a:lnTo>
                      <a:lnTo>
                        <a:pt x="1292" y="652"/>
                      </a:lnTo>
                      <a:lnTo>
                        <a:pt x="1292" y="653"/>
                      </a:lnTo>
                      <a:lnTo>
                        <a:pt x="1293" y="653"/>
                      </a:lnTo>
                      <a:lnTo>
                        <a:pt x="1293" y="654"/>
                      </a:lnTo>
                      <a:lnTo>
                        <a:pt x="1292" y="654"/>
                      </a:lnTo>
                      <a:lnTo>
                        <a:pt x="1291" y="654"/>
                      </a:lnTo>
                      <a:lnTo>
                        <a:pt x="1290" y="655"/>
                      </a:lnTo>
                      <a:lnTo>
                        <a:pt x="1290" y="654"/>
                      </a:lnTo>
                      <a:lnTo>
                        <a:pt x="1289" y="655"/>
                      </a:lnTo>
                      <a:lnTo>
                        <a:pt x="1289" y="656"/>
                      </a:lnTo>
                      <a:lnTo>
                        <a:pt x="1289" y="657"/>
                      </a:lnTo>
                      <a:lnTo>
                        <a:pt x="1288" y="656"/>
                      </a:lnTo>
                      <a:lnTo>
                        <a:pt x="1288" y="655"/>
                      </a:lnTo>
                      <a:lnTo>
                        <a:pt x="1287" y="655"/>
                      </a:lnTo>
                      <a:lnTo>
                        <a:pt x="1287" y="656"/>
                      </a:lnTo>
                      <a:lnTo>
                        <a:pt x="1288" y="656"/>
                      </a:lnTo>
                      <a:lnTo>
                        <a:pt x="1287" y="657"/>
                      </a:lnTo>
                      <a:lnTo>
                        <a:pt x="1286" y="657"/>
                      </a:lnTo>
                      <a:lnTo>
                        <a:pt x="1286" y="656"/>
                      </a:lnTo>
                      <a:lnTo>
                        <a:pt x="1285" y="656"/>
                      </a:lnTo>
                      <a:lnTo>
                        <a:pt x="1285" y="657"/>
                      </a:lnTo>
                      <a:lnTo>
                        <a:pt x="1284" y="657"/>
                      </a:lnTo>
                      <a:lnTo>
                        <a:pt x="1284" y="658"/>
                      </a:lnTo>
                      <a:lnTo>
                        <a:pt x="1284" y="659"/>
                      </a:lnTo>
                      <a:lnTo>
                        <a:pt x="1283" y="660"/>
                      </a:lnTo>
                      <a:lnTo>
                        <a:pt x="1283" y="659"/>
                      </a:lnTo>
                      <a:lnTo>
                        <a:pt x="1282" y="659"/>
                      </a:lnTo>
                      <a:lnTo>
                        <a:pt x="1282" y="660"/>
                      </a:lnTo>
                      <a:lnTo>
                        <a:pt x="1281" y="660"/>
                      </a:lnTo>
                      <a:lnTo>
                        <a:pt x="1280" y="660"/>
                      </a:lnTo>
                      <a:lnTo>
                        <a:pt x="1279" y="660"/>
                      </a:lnTo>
                      <a:lnTo>
                        <a:pt x="1280" y="661"/>
                      </a:lnTo>
                      <a:lnTo>
                        <a:pt x="1280" y="662"/>
                      </a:lnTo>
                      <a:lnTo>
                        <a:pt x="1279" y="662"/>
                      </a:lnTo>
                      <a:lnTo>
                        <a:pt x="1279" y="663"/>
                      </a:lnTo>
                      <a:lnTo>
                        <a:pt x="1279" y="664"/>
                      </a:lnTo>
                      <a:lnTo>
                        <a:pt x="1279" y="665"/>
                      </a:lnTo>
                      <a:lnTo>
                        <a:pt x="1278" y="665"/>
                      </a:lnTo>
                      <a:lnTo>
                        <a:pt x="1278" y="666"/>
                      </a:lnTo>
                      <a:lnTo>
                        <a:pt x="1278" y="667"/>
                      </a:lnTo>
                      <a:lnTo>
                        <a:pt x="1279" y="667"/>
                      </a:lnTo>
                      <a:lnTo>
                        <a:pt x="1279" y="668"/>
                      </a:lnTo>
                      <a:lnTo>
                        <a:pt x="1278" y="668"/>
                      </a:lnTo>
                      <a:lnTo>
                        <a:pt x="1279" y="669"/>
                      </a:lnTo>
                      <a:lnTo>
                        <a:pt x="1278" y="669"/>
                      </a:lnTo>
                      <a:lnTo>
                        <a:pt x="1278" y="670"/>
                      </a:lnTo>
                      <a:lnTo>
                        <a:pt x="1279" y="670"/>
                      </a:lnTo>
                      <a:lnTo>
                        <a:pt x="1278" y="671"/>
                      </a:lnTo>
                      <a:lnTo>
                        <a:pt x="1278" y="670"/>
                      </a:lnTo>
                      <a:lnTo>
                        <a:pt x="1277" y="670"/>
                      </a:lnTo>
                      <a:lnTo>
                        <a:pt x="1276" y="670"/>
                      </a:lnTo>
                      <a:lnTo>
                        <a:pt x="1277" y="671"/>
                      </a:lnTo>
                      <a:lnTo>
                        <a:pt x="1277" y="672"/>
                      </a:lnTo>
                      <a:lnTo>
                        <a:pt x="1277" y="673"/>
                      </a:lnTo>
                      <a:lnTo>
                        <a:pt x="1276" y="672"/>
                      </a:lnTo>
                      <a:lnTo>
                        <a:pt x="1275" y="672"/>
                      </a:lnTo>
                      <a:lnTo>
                        <a:pt x="1275" y="673"/>
                      </a:lnTo>
                      <a:lnTo>
                        <a:pt x="1276" y="674"/>
                      </a:lnTo>
                      <a:lnTo>
                        <a:pt x="1276" y="675"/>
                      </a:lnTo>
                      <a:lnTo>
                        <a:pt x="1275" y="675"/>
                      </a:lnTo>
                      <a:lnTo>
                        <a:pt x="1275" y="676"/>
                      </a:lnTo>
                      <a:lnTo>
                        <a:pt x="1274" y="676"/>
                      </a:lnTo>
                      <a:lnTo>
                        <a:pt x="1274" y="677"/>
                      </a:lnTo>
                      <a:lnTo>
                        <a:pt x="1273" y="677"/>
                      </a:lnTo>
                      <a:lnTo>
                        <a:pt x="1272" y="676"/>
                      </a:lnTo>
                      <a:lnTo>
                        <a:pt x="1272" y="677"/>
                      </a:lnTo>
                      <a:lnTo>
                        <a:pt x="1271" y="678"/>
                      </a:lnTo>
                      <a:lnTo>
                        <a:pt x="1271" y="677"/>
                      </a:lnTo>
                      <a:lnTo>
                        <a:pt x="1271" y="678"/>
                      </a:lnTo>
                      <a:lnTo>
                        <a:pt x="1271" y="679"/>
                      </a:lnTo>
                      <a:lnTo>
                        <a:pt x="1270" y="680"/>
                      </a:lnTo>
                      <a:lnTo>
                        <a:pt x="1270" y="679"/>
                      </a:lnTo>
                      <a:lnTo>
                        <a:pt x="1269" y="679"/>
                      </a:lnTo>
                      <a:lnTo>
                        <a:pt x="1269" y="680"/>
                      </a:lnTo>
                      <a:lnTo>
                        <a:pt x="1269" y="681"/>
                      </a:lnTo>
                      <a:lnTo>
                        <a:pt x="1270" y="681"/>
                      </a:lnTo>
                      <a:lnTo>
                        <a:pt x="1269" y="681"/>
                      </a:lnTo>
                      <a:lnTo>
                        <a:pt x="1269" y="682"/>
                      </a:lnTo>
                      <a:lnTo>
                        <a:pt x="1269" y="683"/>
                      </a:lnTo>
                      <a:lnTo>
                        <a:pt x="1269" y="684"/>
                      </a:lnTo>
                      <a:lnTo>
                        <a:pt x="1268" y="685"/>
                      </a:lnTo>
                      <a:lnTo>
                        <a:pt x="1268" y="686"/>
                      </a:lnTo>
                      <a:lnTo>
                        <a:pt x="1267" y="686"/>
                      </a:lnTo>
                      <a:lnTo>
                        <a:pt x="1267" y="687"/>
                      </a:lnTo>
                      <a:lnTo>
                        <a:pt x="1268" y="687"/>
                      </a:lnTo>
                      <a:lnTo>
                        <a:pt x="1268" y="688"/>
                      </a:lnTo>
                      <a:lnTo>
                        <a:pt x="1267" y="688"/>
                      </a:lnTo>
                      <a:lnTo>
                        <a:pt x="1267" y="689"/>
                      </a:lnTo>
                      <a:lnTo>
                        <a:pt x="1267" y="690"/>
                      </a:lnTo>
                      <a:lnTo>
                        <a:pt x="1268" y="690"/>
                      </a:lnTo>
                      <a:lnTo>
                        <a:pt x="1269" y="691"/>
                      </a:lnTo>
                      <a:lnTo>
                        <a:pt x="1267" y="691"/>
                      </a:lnTo>
                      <a:lnTo>
                        <a:pt x="1267" y="692"/>
                      </a:lnTo>
                      <a:lnTo>
                        <a:pt x="1267" y="693"/>
                      </a:lnTo>
                      <a:lnTo>
                        <a:pt x="1268" y="694"/>
                      </a:lnTo>
                      <a:lnTo>
                        <a:pt x="1268" y="695"/>
                      </a:lnTo>
                      <a:lnTo>
                        <a:pt x="1267" y="696"/>
                      </a:lnTo>
                      <a:lnTo>
                        <a:pt x="1266" y="696"/>
                      </a:lnTo>
                      <a:lnTo>
                        <a:pt x="1266" y="697"/>
                      </a:lnTo>
                      <a:lnTo>
                        <a:pt x="1266" y="698"/>
                      </a:lnTo>
                      <a:lnTo>
                        <a:pt x="1266" y="699"/>
                      </a:lnTo>
                      <a:lnTo>
                        <a:pt x="1265" y="700"/>
                      </a:lnTo>
                      <a:lnTo>
                        <a:pt x="1265" y="701"/>
                      </a:lnTo>
                      <a:lnTo>
                        <a:pt x="1266" y="701"/>
                      </a:lnTo>
                      <a:lnTo>
                        <a:pt x="1266" y="702"/>
                      </a:lnTo>
                      <a:lnTo>
                        <a:pt x="1265" y="702"/>
                      </a:lnTo>
                      <a:lnTo>
                        <a:pt x="1265" y="703"/>
                      </a:lnTo>
                      <a:lnTo>
                        <a:pt x="1265" y="704"/>
                      </a:lnTo>
                      <a:lnTo>
                        <a:pt x="1264" y="704"/>
                      </a:lnTo>
                      <a:lnTo>
                        <a:pt x="1264" y="705"/>
                      </a:lnTo>
                      <a:lnTo>
                        <a:pt x="1264" y="706"/>
                      </a:lnTo>
                      <a:lnTo>
                        <a:pt x="1263" y="706"/>
                      </a:lnTo>
                      <a:lnTo>
                        <a:pt x="1263" y="707"/>
                      </a:lnTo>
                      <a:lnTo>
                        <a:pt x="1263" y="708"/>
                      </a:lnTo>
                      <a:lnTo>
                        <a:pt x="1263" y="709"/>
                      </a:lnTo>
                      <a:lnTo>
                        <a:pt x="1262" y="710"/>
                      </a:lnTo>
                      <a:lnTo>
                        <a:pt x="1261" y="710"/>
                      </a:lnTo>
                      <a:lnTo>
                        <a:pt x="1261" y="711"/>
                      </a:lnTo>
                      <a:lnTo>
                        <a:pt x="1260" y="712"/>
                      </a:lnTo>
                      <a:lnTo>
                        <a:pt x="1259" y="712"/>
                      </a:lnTo>
                      <a:lnTo>
                        <a:pt x="1258" y="712"/>
                      </a:lnTo>
                      <a:lnTo>
                        <a:pt x="1257" y="712"/>
                      </a:lnTo>
                      <a:lnTo>
                        <a:pt x="1257" y="713"/>
                      </a:lnTo>
                      <a:lnTo>
                        <a:pt x="1257" y="714"/>
                      </a:lnTo>
                      <a:lnTo>
                        <a:pt x="1256" y="714"/>
                      </a:lnTo>
                      <a:lnTo>
                        <a:pt x="1255" y="716"/>
                      </a:lnTo>
                      <a:lnTo>
                        <a:pt x="1254" y="716"/>
                      </a:lnTo>
                      <a:lnTo>
                        <a:pt x="1254" y="717"/>
                      </a:lnTo>
                      <a:lnTo>
                        <a:pt x="1253" y="717"/>
                      </a:lnTo>
                      <a:lnTo>
                        <a:pt x="1253" y="718"/>
                      </a:lnTo>
                      <a:lnTo>
                        <a:pt x="1252" y="718"/>
                      </a:lnTo>
                      <a:lnTo>
                        <a:pt x="1252" y="719"/>
                      </a:lnTo>
                      <a:lnTo>
                        <a:pt x="1252" y="720"/>
                      </a:lnTo>
                      <a:lnTo>
                        <a:pt x="1252" y="721"/>
                      </a:lnTo>
                      <a:lnTo>
                        <a:pt x="1251" y="721"/>
                      </a:lnTo>
                      <a:lnTo>
                        <a:pt x="1251" y="722"/>
                      </a:lnTo>
                      <a:lnTo>
                        <a:pt x="1250" y="721"/>
                      </a:lnTo>
                      <a:lnTo>
                        <a:pt x="1249" y="723"/>
                      </a:lnTo>
                      <a:lnTo>
                        <a:pt x="1248" y="723"/>
                      </a:lnTo>
                      <a:lnTo>
                        <a:pt x="1248" y="724"/>
                      </a:lnTo>
                      <a:lnTo>
                        <a:pt x="1247" y="724"/>
                      </a:lnTo>
                      <a:lnTo>
                        <a:pt x="1246" y="723"/>
                      </a:lnTo>
                      <a:lnTo>
                        <a:pt x="1246" y="724"/>
                      </a:lnTo>
                      <a:lnTo>
                        <a:pt x="1245" y="725"/>
                      </a:lnTo>
                      <a:lnTo>
                        <a:pt x="1244" y="726"/>
                      </a:lnTo>
                      <a:lnTo>
                        <a:pt x="1243" y="726"/>
                      </a:lnTo>
                      <a:lnTo>
                        <a:pt x="1243" y="727"/>
                      </a:lnTo>
                      <a:lnTo>
                        <a:pt x="1242" y="727"/>
                      </a:lnTo>
                      <a:lnTo>
                        <a:pt x="1241" y="727"/>
                      </a:lnTo>
                      <a:lnTo>
                        <a:pt x="1241" y="728"/>
                      </a:lnTo>
                      <a:lnTo>
                        <a:pt x="1240" y="728"/>
                      </a:lnTo>
                      <a:lnTo>
                        <a:pt x="1240" y="729"/>
                      </a:lnTo>
                      <a:lnTo>
                        <a:pt x="1239" y="729"/>
                      </a:lnTo>
                      <a:lnTo>
                        <a:pt x="1238" y="730"/>
                      </a:lnTo>
                      <a:lnTo>
                        <a:pt x="1238" y="729"/>
                      </a:lnTo>
                      <a:lnTo>
                        <a:pt x="1237" y="728"/>
                      </a:lnTo>
                      <a:lnTo>
                        <a:pt x="1237" y="729"/>
                      </a:lnTo>
                      <a:lnTo>
                        <a:pt x="1236" y="729"/>
                      </a:lnTo>
                      <a:lnTo>
                        <a:pt x="1237" y="730"/>
                      </a:lnTo>
                      <a:lnTo>
                        <a:pt x="1236" y="731"/>
                      </a:lnTo>
                      <a:lnTo>
                        <a:pt x="1235" y="732"/>
                      </a:lnTo>
                      <a:lnTo>
                        <a:pt x="1236" y="733"/>
                      </a:lnTo>
                      <a:lnTo>
                        <a:pt x="1235" y="733"/>
                      </a:lnTo>
                      <a:lnTo>
                        <a:pt x="1234" y="734"/>
                      </a:lnTo>
                      <a:lnTo>
                        <a:pt x="1234" y="735"/>
                      </a:lnTo>
                      <a:lnTo>
                        <a:pt x="1234" y="736"/>
                      </a:lnTo>
                      <a:lnTo>
                        <a:pt x="1234" y="737"/>
                      </a:lnTo>
                      <a:lnTo>
                        <a:pt x="1234" y="738"/>
                      </a:lnTo>
                      <a:lnTo>
                        <a:pt x="1234" y="739"/>
                      </a:lnTo>
                      <a:lnTo>
                        <a:pt x="1234" y="740"/>
                      </a:lnTo>
                      <a:lnTo>
                        <a:pt x="1234" y="741"/>
                      </a:lnTo>
                      <a:lnTo>
                        <a:pt x="1234" y="742"/>
                      </a:lnTo>
                      <a:lnTo>
                        <a:pt x="1233" y="742"/>
                      </a:lnTo>
                      <a:lnTo>
                        <a:pt x="1232" y="742"/>
                      </a:lnTo>
                      <a:lnTo>
                        <a:pt x="1232" y="743"/>
                      </a:lnTo>
                      <a:lnTo>
                        <a:pt x="1231" y="744"/>
                      </a:lnTo>
                      <a:lnTo>
                        <a:pt x="1232" y="744"/>
                      </a:lnTo>
                      <a:lnTo>
                        <a:pt x="1232" y="745"/>
                      </a:lnTo>
                      <a:lnTo>
                        <a:pt x="1231" y="745"/>
                      </a:lnTo>
                      <a:lnTo>
                        <a:pt x="1231" y="746"/>
                      </a:lnTo>
                      <a:lnTo>
                        <a:pt x="1230" y="746"/>
                      </a:lnTo>
                      <a:lnTo>
                        <a:pt x="1230" y="747"/>
                      </a:lnTo>
                      <a:lnTo>
                        <a:pt x="1231" y="747"/>
                      </a:lnTo>
                      <a:lnTo>
                        <a:pt x="1231" y="748"/>
                      </a:lnTo>
                      <a:lnTo>
                        <a:pt x="1231" y="749"/>
                      </a:lnTo>
                      <a:lnTo>
                        <a:pt x="1230" y="749"/>
                      </a:lnTo>
                      <a:lnTo>
                        <a:pt x="1229" y="749"/>
                      </a:lnTo>
                      <a:lnTo>
                        <a:pt x="1229" y="750"/>
                      </a:lnTo>
                      <a:lnTo>
                        <a:pt x="1228" y="750"/>
                      </a:lnTo>
                      <a:lnTo>
                        <a:pt x="1227" y="751"/>
                      </a:lnTo>
                      <a:lnTo>
                        <a:pt x="1226" y="752"/>
                      </a:lnTo>
                      <a:lnTo>
                        <a:pt x="1225" y="752"/>
                      </a:lnTo>
                      <a:lnTo>
                        <a:pt x="1225" y="753"/>
                      </a:lnTo>
                      <a:lnTo>
                        <a:pt x="1224" y="753"/>
                      </a:lnTo>
                      <a:lnTo>
                        <a:pt x="1223" y="753"/>
                      </a:lnTo>
                      <a:lnTo>
                        <a:pt x="1223" y="754"/>
                      </a:lnTo>
                      <a:lnTo>
                        <a:pt x="1222" y="754"/>
                      </a:lnTo>
                      <a:lnTo>
                        <a:pt x="1222" y="755"/>
                      </a:lnTo>
                      <a:lnTo>
                        <a:pt x="1221" y="755"/>
                      </a:lnTo>
                      <a:lnTo>
                        <a:pt x="1220" y="755"/>
                      </a:lnTo>
                      <a:lnTo>
                        <a:pt x="1220" y="756"/>
                      </a:lnTo>
                      <a:lnTo>
                        <a:pt x="1219" y="756"/>
                      </a:lnTo>
                      <a:lnTo>
                        <a:pt x="1219" y="757"/>
                      </a:lnTo>
                      <a:lnTo>
                        <a:pt x="1219" y="758"/>
                      </a:lnTo>
                      <a:lnTo>
                        <a:pt x="1220" y="758"/>
                      </a:lnTo>
                      <a:lnTo>
                        <a:pt x="1219" y="759"/>
                      </a:lnTo>
                      <a:lnTo>
                        <a:pt x="1219" y="760"/>
                      </a:lnTo>
                      <a:lnTo>
                        <a:pt x="1218" y="761"/>
                      </a:lnTo>
                      <a:lnTo>
                        <a:pt x="1218" y="762"/>
                      </a:lnTo>
                      <a:lnTo>
                        <a:pt x="1217" y="763"/>
                      </a:lnTo>
                      <a:lnTo>
                        <a:pt x="1217" y="764"/>
                      </a:lnTo>
                      <a:lnTo>
                        <a:pt x="1217" y="765"/>
                      </a:lnTo>
                      <a:lnTo>
                        <a:pt x="1216" y="766"/>
                      </a:lnTo>
                      <a:lnTo>
                        <a:pt x="1215" y="767"/>
                      </a:lnTo>
                      <a:lnTo>
                        <a:pt x="1213" y="769"/>
                      </a:lnTo>
                      <a:lnTo>
                        <a:pt x="1211" y="771"/>
                      </a:lnTo>
                      <a:lnTo>
                        <a:pt x="1210" y="771"/>
                      </a:lnTo>
                      <a:lnTo>
                        <a:pt x="1210" y="772"/>
                      </a:lnTo>
                      <a:lnTo>
                        <a:pt x="1209" y="773"/>
                      </a:lnTo>
                      <a:lnTo>
                        <a:pt x="1209" y="774"/>
                      </a:lnTo>
                      <a:lnTo>
                        <a:pt x="1208" y="775"/>
                      </a:lnTo>
                      <a:lnTo>
                        <a:pt x="1208" y="776"/>
                      </a:lnTo>
                      <a:lnTo>
                        <a:pt x="1207" y="777"/>
                      </a:lnTo>
                      <a:lnTo>
                        <a:pt x="1207" y="778"/>
                      </a:lnTo>
                      <a:lnTo>
                        <a:pt x="1205" y="779"/>
                      </a:lnTo>
                      <a:lnTo>
                        <a:pt x="1205" y="780"/>
                      </a:lnTo>
                      <a:lnTo>
                        <a:pt x="1204" y="781"/>
                      </a:lnTo>
                      <a:lnTo>
                        <a:pt x="1203" y="781"/>
                      </a:lnTo>
                      <a:lnTo>
                        <a:pt x="1202" y="781"/>
                      </a:lnTo>
                      <a:lnTo>
                        <a:pt x="1201" y="782"/>
                      </a:lnTo>
                      <a:lnTo>
                        <a:pt x="1200" y="783"/>
                      </a:lnTo>
                      <a:lnTo>
                        <a:pt x="1199" y="783"/>
                      </a:lnTo>
                      <a:lnTo>
                        <a:pt x="1199" y="784"/>
                      </a:lnTo>
                      <a:lnTo>
                        <a:pt x="1198" y="785"/>
                      </a:lnTo>
                      <a:lnTo>
                        <a:pt x="1197" y="785"/>
                      </a:lnTo>
                      <a:lnTo>
                        <a:pt x="1195" y="785"/>
                      </a:lnTo>
                      <a:lnTo>
                        <a:pt x="1193" y="785"/>
                      </a:lnTo>
                      <a:lnTo>
                        <a:pt x="1193" y="784"/>
                      </a:lnTo>
                      <a:lnTo>
                        <a:pt x="1192" y="784"/>
                      </a:lnTo>
                      <a:lnTo>
                        <a:pt x="1192" y="785"/>
                      </a:lnTo>
                      <a:lnTo>
                        <a:pt x="1191" y="784"/>
                      </a:lnTo>
                      <a:lnTo>
                        <a:pt x="1190" y="784"/>
                      </a:lnTo>
                      <a:lnTo>
                        <a:pt x="1189" y="784"/>
                      </a:lnTo>
                      <a:lnTo>
                        <a:pt x="1189" y="783"/>
                      </a:lnTo>
                      <a:lnTo>
                        <a:pt x="1188" y="783"/>
                      </a:lnTo>
                      <a:lnTo>
                        <a:pt x="1187" y="783"/>
                      </a:lnTo>
                      <a:lnTo>
                        <a:pt x="1186" y="782"/>
                      </a:lnTo>
                      <a:lnTo>
                        <a:pt x="1185" y="782"/>
                      </a:lnTo>
                      <a:lnTo>
                        <a:pt x="1184" y="783"/>
                      </a:lnTo>
                      <a:lnTo>
                        <a:pt x="1183" y="784"/>
                      </a:lnTo>
                      <a:lnTo>
                        <a:pt x="1182" y="785"/>
                      </a:lnTo>
                      <a:lnTo>
                        <a:pt x="1162" y="799"/>
                      </a:lnTo>
                      <a:lnTo>
                        <a:pt x="1160" y="801"/>
                      </a:lnTo>
                      <a:lnTo>
                        <a:pt x="1156" y="803"/>
                      </a:lnTo>
                      <a:lnTo>
                        <a:pt x="1141" y="814"/>
                      </a:lnTo>
                      <a:lnTo>
                        <a:pt x="1139" y="815"/>
                      </a:lnTo>
                      <a:lnTo>
                        <a:pt x="1128" y="823"/>
                      </a:lnTo>
                      <a:lnTo>
                        <a:pt x="1122" y="828"/>
                      </a:lnTo>
                      <a:lnTo>
                        <a:pt x="1120" y="828"/>
                      </a:lnTo>
                      <a:lnTo>
                        <a:pt x="1119" y="830"/>
                      </a:lnTo>
                      <a:lnTo>
                        <a:pt x="1117" y="831"/>
                      </a:lnTo>
                      <a:lnTo>
                        <a:pt x="1116" y="830"/>
                      </a:lnTo>
                      <a:lnTo>
                        <a:pt x="1115" y="830"/>
                      </a:lnTo>
                      <a:lnTo>
                        <a:pt x="1115" y="831"/>
                      </a:lnTo>
                      <a:lnTo>
                        <a:pt x="1115" y="832"/>
                      </a:lnTo>
                      <a:lnTo>
                        <a:pt x="1114" y="832"/>
                      </a:lnTo>
                      <a:lnTo>
                        <a:pt x="1114" y="833"/>
                      </a:lnTo>
                      <a:lnTo>
                        <a:pt x="1113" y="833"/>
                      </a:lnTo>
                      <a:lnTo>
                        <a:pt x="1113" y="834"/>
                      </a:lnTo>
                      <a:lnTo>
                        <a:pt x="1112" y="834"/>
                      </a:lnTo>
                      <a:lnTo>
                        <a:pt x="1109" y="837"/>
                      </a:lnTo>
                      <a:lnTo>
                        <a:pt x="1080" y="856"/>
                      </a:lnTo>
                      <a:lnTo>
                        <a:pt x="1080" y="857"/>
                      </a:lnTo>
                      <a:lnTo>
                        <a:pt x="1080" y="858"/>
                      </a:lnTo>
                      <a:lnTo>
                        <a:pt x="1081" y="859"/>
                      </a:lnTo>
                      <a:lnTo>
                        <a:pt x="1082" y="859"/>
                      </a:lnTo>
                      <a:lnTo>
                        <a:pt x="1083" y="860"/>
                      </a:lnTo>
                      <a:lnTo>
                        <a:pt x="1084" y="859"/>
                      </a:lnTo>
                      <a:lnTo>
                        <a:pt x="1084" y="860"/>
                      </a:lnTo>
                      <a:lnTo>
                        <a:pt x="1085" y="860"/>
                      </a:lnTo>
                      <a:lnTo>
                        <a:pt x="1087" y="860"/>
                      </a:lnTo>
                      <a:lnTo>
                        <a:pt x="1088" y="860"/>
                      </a:lnTo>
                      <a:lnTo>
                        <a:pt x="1091" y="861"/>
                      </a:lnTo>
                      <a:lnTo>
                        <a:pt x="1092" y="861"/>
                      </a:lnTo>
                      <a:lnTo>
                        <a:pt x="1093" y="864"/>
                      </a:lnTo>
                      <a:lnTo>
                        <a:pt x="1094" y="864"/>
                      </a:lnTo>
                      <a:lnTo>
                        <a:pt x="1095" y="865"/>
                      </a:lnTo>
                      <a:lnTo>
                        <a:pt x="1097" y="865"/>
                      </a:lnTo>
                      <a:lnTo>
                        <a:pt x="1099" y="865"/>
                      </a:lnTo>
                      <a:lnTo>
                        <a:pt x="1106" y="864"/>
                      </a:lnTo>
                      <a:lnTo>
                        <a:pt x="1111" y="863"/>
                      </a:lnTo>
                      <a:lnTo>
                        <a:pt x="1112" y="863"/>
                      </a:lnTo>
                      <a:lnTo>
                        <a:pt x="1113" y="863"/>
                      </a:lnTo>
                      <a:lnTo>
                        <a:pt x="1113" y="865"/>
                      </a:lnTo>
                      <a:lnTo>
                        <a:pt x="1114" y="865"/>
                      </a:lnTo>
                      <a:lnTo>
                        <a:pt x="1115" y="865"/>
                      </a:lnTo>
                      <a:lnTo>
                        <a:pt x="1118" y="866"/>
                      </a:lnTo>
                      <a:lnTo>
                        <a:pt x="1119" y="866"/>
                      </a:lnTo>
                      <a:lnTo>
                        <a:pt x="1121" y="866"/>
                      </a:lnTo>
                      <a:lnTo>
                        <a:pt x="1122" y="867"/>
                      </a:lnTo>
                      <a:lnTo>
                        <a:pt x="1123" y="867"/>
                      </a:lnTo>
                      <a:lnTo>
                        <a:pt x="1123" y="868"/>
                      </a:lnTo>
                      <a:lnTo>
                        <a:pt x="1124" y="869"/>
                      </a:lnTo>
                      <a:lnTo>
                        <a:pt x="1124" y="871"/>
                      </a:lnTo>
                      <a:lnTo>
                        <a:pt x="1124" y="872"/>
                      </a:lnTo>
                      <a:lnTo>
                        <a:pt x="1126" y="873"/>
                      </a:lnTo>
                      <a:lnTo>
                        <a:pt x="1126" y="874"/>
                      </a:lnTo>
                      <a:lnTo>
                        <a:pt x="1126" y="875"/>
                      </a:lnTo>
                      <a:lnTo>
                        <a:pt x="1125" y="875"/>
                      </a:lnTo>
                      <a:lnTo>
                        <a:pt x="1127" y="878"/>
                      </a:lnTo>
                      <a:lnTo>
                        <a:pt x="1128" y="879"/>
                      </a:lnTo>
                      <a:lnTo>
                        <a:pt x="1129" y="880"/>
                      </a:lnTo>
                      <a:lnTo>
                        <a:pt x="1130" y="880"/>
                      </a:lnTo>
                      <a:lnTo>
                        <a:pt x="1131" y="881"/>
                      </a:lnTo>
                      <a:lnTo>
                        <a:pt x="1134" y="881"/>
                      </a:lnTo>
                      <a:lnTo>
                        <a:pt x="1135" y="881"/>
                      </a:lnTo>
                      <a:lnTo>
                        <a:pt x="1136" y="882"/>
                      </a:lnTo>
                      <a:lnTo>
                        <a:pt x="1138" y="884"/>
                      </a:lnTo>
                      <a:lnTo>
                        <a:pt x="1140" y="886"/>
                      </a:lnTo>
                      <a:lnTo>
                        <a:pt x="1141" y="887"/>
                      </a:lnTo>
                      <a:lnTo>
                        <a:pt x="1142" y="887"/>
                      </a:lnTo>
                      <a:lnTo>
                        <a:pt x="1144" y="889"/>
                      </a:lnTo>
                      <a:lnTo>
                        <a:pt x="1144" y="890"/>
                      </a:lnTo>
                      <a:lnTo>
                        <a:pt x="1145" y="891"/>
                      </a:lnTo>
                      <a:lnTo>
                        <a:pt x="1144" y="892"/>
                      </a:lnTo>
                      <a:lnTo>
                        <a:pt x="1143" y="895"/>
                      </a:lnTo>
                      <a:lnTo>
                        <a:pt x="1142" y="897"/>
                      </a:lnTo>
                      <a:lnTo>
                        <a:pt x="1141" y="898"/>
                      </a:lnTo>
                      <a:lnTo>
                        <a:pt x="1140" y="898"/>
                      </a:lnTo>
                      <a:lnTo>
                        <a:pt x="1138" y="899"/>
                      </a:lnTo>
                      <a:lnTo>
                        <a:pt x="1136" y="900"/>
                      </a:lnTo>
                      <a:lnTo>
                        <a:pt x="1134" y="900"/>
                      </a:lnTo>
                      <a:lnTo>
                        <a:pt x="1132" y="899"/>
                      </a:lnTo>
                      <a:lnTo>
                        <a:pt x="1131" y="899"/>
                      </a:lnTo>
                      <a:lnTo>
                        <a:pt x="1130" y="899"/>
                      </a:lnTo>
                      <a:lnTo>
                        <a:pt x="1129" y="900"/>
                      </a:lnTo>
                      <a:lnTo>
                        <a:pt x="1128" y="901"/>
                      </a:lnTo>
                      <a:lnTo>
                        <a:pt x="1128" y="902"/>
                      </a:lnTo>
                      <a:lnTo>
                        <a:pt x="1127" y="903"/>
                      </a:lnTo>
                      <a:lnTo>
                        <a:pt x="1127" y="905"/>
                      </a:lnTo>
                      <a:lnTo>
                        <a:pt x="1127" y="906"/>
                      </a:lnTo>
                      <a:lnTo>
                        <a:pt x="1127" y="908"/>
                      </a:lnTo>
                      <a:lnTo>
                        <a:pt x="1128" y="911"/>
                      </a:lnTo>
                      <a:lnTo>
                        <a:pt x="1128" y="912"/>
                      </a:lnTo>
                      <a:lnTo>
                        <a:pt x="1129" y="913"/>
                      </a:lnTo>
                      <a:lnTo>
                        <a:pt x="1130" y="914"/>
                      </a:lnTo>
                      <a:lnTo>
                        <a:pt x="1131" y="916"/>
                      </a:lnTo>
                      <a:lnTo>
                        <a:pt x="1132" y="917"/>
                      </a:lnTo>
                      <a:lnTo>
                        <a:pt x="1133" y="918"/>
                      </a:lnTo>
                      <a:lnTo>
                        <a:pt x="1133" y="919"/>
                      </a:lnTo>
                      <a:lnTo>
                        <a:pt x="1134" y="920"/>
                      </a:lnTo>
                      <a:lnTo>
                        <a:pt x="1134" y="921"/>
                      </a:lnTo>
                      <a:lnTo>
                        <a:pt x="1134" y="922"/>
                      </a:lnTo>
                      <a:lnTo>
                        <a:pt x="1134" y="923"/>
                      </a:lnTo>
                      <a:lnTo>
                        <a:pt x="1133" y="924"/>
                      </a:lnTo>
                      <a:lnTo>
                        <a:pt x="1131" y="924"/>
                      </a:lnTo>
                      <a:lnTo>
                        <a:pt x="1127" y="925"/>
                      </a:lnTo>
                      <a:lnTo>
                        <a:pt x="1125" y="925"/>
                      </a:lnTo>
                      <a:lnTo>
                        <a:pt x="1124" y="926"/>
                      </a:lnTo>
                      <a:lnTo>
                        <a:pt x="1123" y="928"/>
                      </a:lnTo>
                      <a:lnTo>
                        <a:pt x="1122" y="930"/>
                      </a:lnTo>
                      <a:lnTo>
                        <a:pt x="1122" y="931"/>
                      </a:lnTo>
                      <a:lnTo>
                        <a:pt x="1123" y="932"/>
                      </a:lnTo>
                      <a:lnTo>
                        <a:pt x="1125" y="932"/>
                      </a:lnTo>
                      <a:lnTo>
                        <a:pt x="1126" y="933"/>
                      </a:lnTo>
                      <a:lnTo>
                        <a:pt x="1127" y="935"/>
                      </a:lnTo>
                      <a:lnTo>
                        <a:pt x="1128" y="937"/>
                      </a:lnTo>
                      <a:lnTo>
                        <a:pt x="1127" y="938"/>
                      </a:lnTo>
                      <a:lnTo>
                        <a:pt x="1126" y="939"/>
                      </a:lnTo>
                      <a:lnTo>
                        <a:pt x="1126" y="940"/>
                      </a:lnTo>
                      <a:lnTo>
                        <a:pt x="1125" y="941"/>
                      </a:lnTo>
                      <a:lnTo>
                        <a:pt x="1123" y="942"/>
                      </a:lnTo>
                      <a:lnTo>
                        <a:pt x="1122" y="942"/>
                      </a:lnTo>
                      <a:lnTo>
                        <a:pt x="1119" y="943"/>
                      </a:lnTo>
                      <a:lnTo>
                        <a:pt x="1117" y="943"/>
                      </a:lnTo>
                      <a:lnTo>
                        <a:pt x="1116" y="943"/>
                      </a:lnTo>
                      <a:lnTo>
                        <a:pt x="1115" y="943"/>
                      </a:lnTo>
                      <a:lnTo>
                        <a:pt x="1114" y="944"/>
                      </a:lnTo>
                      <a:lnTo>
                        <a:pt x="1113" y="944"/>
                      </a:lnTo>
                      <a:lnTo>
                        <a:pt x="1112" y="945"/>
                      </a:lnTo>
                      <a:lnTo>
                        <a:pt x="1111" y="946"/>
                      </a:lnTo>
                      <a:lnTo>
                        <a:pt x="1111" y="947"/>
                      </a:lnTo>
                      <a:lnTo>
                        <a:pt x="1111" y="948"/>
                      </a:lnTo>
                      <a:lnTo>
                        <a:pt x="1112" y="950"/>
                      </a:lnTo>
                      <a:lnTo>
                        <a:pt x="1112" y="952"/>
                      </a:lnTo>
                      <a:lnTo>
                        <a:pt x="1112" y="953"/>
                      </a:lnTo>
                      <a:lnTo>
                        <a:pt x="1113" y="955"/>
                      </a:lnTo>
                      <a:lnTo>
                        <a:pt x="1113" y="957"/>
                      </a:lnTo>
                      <a:lnTo>
                        <a:pt x="1113" y="958"/>
                      </a:lnTo>
                      <a:lnTo>
                        <a:pt x="1113" y="959"/>
                      </a:lnTo>
                      <a:lnTo>
                        <a:pt x="1113" y="960"/>
                      </a:lnTo>
                      <a:lnTo>
                        <a:pt x="1114" y="960"/>
                      </a:lnTo>
                      <a:lnTo>
                        <a:pt x="1116" y="961"/>
                      </a:lnTo>
                      <a:lnTo>
                        <a:pt x="1116" y="962"/>
                      </a:lnTo>
                      <a:lnTo>
                        <a:pt x="1117" y="963"/>
                      </a:lnTo>
                      <a:lnTo>
                        <a:pt x="1117" y="964"/>
                      </a:lnTo>
                      <a:lnTo>
                        <a:pt x="1117" y="965"/>
                      </a:lnTo>
                      <a:lnTo>
                        <a:pt x="1116" y="966"/>
                      </a:lnTo>
                      <a:lnTo>
                        <a:pt x="1116" y="967"/>
                      </a:lnTo>
                      <a:lnTo>
                        <a:pt x="1114" y="967"/>
                      </a:lnTo>
                      <a:lnTo>
                        <a:pt x="1112" y="965"/>
                      </a:lnTo>
                      <a:lnTo>
                        <a:pt x="1110" y="964"/>
                      </a:lnTo>
                      <a:lnTo>
                        <a:pt x="1109" y="964"/>
                      </a:lnTo>
                      <a:lnTo>
                        <a:pt x="1107" y="964"/>
                      </a:lnTo>
                      <a:lnTo>
                        <a:pt x="1104" y="964"/>
                      </a:lnTo>
                      <a:lnTo>
                        <a:pt x="1103" y="964"/>
                      </a:lnTo>
                      <a:lnTo>
                        <a:pt x="1102" y="965"/>
                      </a:lnTo>
                      <a:lnTo>
                        <a:pt x="1101" y="966"/>
                      </a:lnTo>
                      <a:lnTo>
                        <a:pt x="1101" y="967"/>
                      </a:lnTo>
                      <a:lnTo>
                        <a:pt x="1100" y="968"/>
                      </a:lnTo>
                      <a:lnTo>
                        <a:pt x="1099" y="968"/>
                      </a:lnTo>
                      <a:lnTo>
                        <a:pt x="1099" y="969"/>
                      </a:lnTo>
                      <a:lnTo>
                        <a:pt x="1098" y="969"/>
                      </a:lnTo>
                      <a:lnTo>
                        <a:pt x="1097" y="970"/>
                      </a:lnTo>
                      <a:lnTo>
                        <a:pt x="1096" y="971"/>
                      </a:lnTo>
                      <a:lnTo>
                        <a:pt x="1094" y="972"/>
                      </a:lnTo>
                      <a:lnTo>
                        <a:pt x="1092" y="973"/>
                      </a:lnTo>
                      <a:lnTo>
                        <a:pt x="1091" y="974"/>
                      </a:lnTo>
                      <a:lnTo>
                        <a:pt x="1091" y="975"/>
                      </a:lnTo>
                      <a:lnTo>
                        <a:pt x="1090" y="976"/>
                      </a:lnTo>
                      <a:lnTo>
                        <a:pt x="1089" y="977"/>
                      </a:lnTo>
                      <a:lnTo>
                        <a:pt x="1089" y="978"/>
                      </a:lnTo>
                      <a:lnTo>
                        <a:pt x="1088" y="979"/>
                      </a:lnTo>
                      <a:lnTo>
                        <a:pt x="1088" y="980"/>
                      </a:lnTo>
                      <a:lnTo>
                        <a:pt x="1088" y="981"/>
                      </a:lnTo>
                      <a:lnTo>
                        <a:pt x="1086" y="983"/>
                      </a:lnTo>
                      <a:lnTo>
                        <a:pt x="1086" y="984"/>
                      </a:lnTo>
                      <a:lnTo>
                        <a:pt x="1085" y="986"/>
                      </a:lnTo>
                      <a:lnTo>
                        <a:pt x="1086" y="987"/>
                      </a:lnTo>
                      <a:lnTo>
                        <a:pt x="1087" y="989"/>
                      </a:lnTo>
                      <a:lnTo>
                        <a:pt x="1087" y="990"/>
                      </a:lnTo>
                      <a:lnTo>
                        <a:pt x="1087" y="993"/>
                      </a:lnTo>
                      <a:lnTo>
                        <a:pt x="1086" y="994"/>
                      </a:lnTo>
                      <a:lnTo>
                        <a:pt x="1085" y="996"/>
                      </a:lnTo>
                      <a:lnTo>
                        <a:pt x="1084" y="997"/>
                      </a:lnTo>
                      <a:lnTo>
                        <a:pt x="1083" y="997"/>
                      </a:lnTo>
                      <a:lnTo>
                        <a:pt x="1082" y="998"/>
                      </a:lnTo>
                      <a:lnTo>
                        <a:pt x="1078" y="998"/>
                      </a:lnTo>
                      <a:lnTo>
                        <a:pt x="1077" y="998"/>
                      </a:lnTo>
                      <a:lnTo>
                        <a:pt x="1077" y="999"/>
                      </a:lnTo>
                      <a:lnTo>
                        <a:pt x="1076" y="999"/>
                      </a:lnTo>
                      <a:lnTo>
                        <a:pt x="1075" y="1001"/>
                      </a:lnTo>
                      <a:lnTo>
                        <a:pt x="1074" y="1002"/>
                      </a:lnTo>
                      <a:lnTo>
                        <a:pt x="1073" y="1003"/>
                      </a:lnTo>
                      <a:lnTo>
                        <a:pt x="1071" y="1003"/>
                      </a:lnTo>
                      <a:lnTo>
                        <a:pt x="1069" y="1004"/>
                      </a:lnTo>
                      <a:lnTo>
                        <a:pt x="1068" y="1004"/>
                      </a:lnTo>
                      <a:lnTo>
                        <a:pt x="1067" y="1004"/>
                      </a:lnTo>
                      <a:lnTo>
                        <a:pt x="1066" y="1004"/>
                      </a:lnTo>
                      <a:lnTo>
                        <a:pt x="1065" y="1004"/>
                      </a:lnTo>
                      <a:lnTo>
                        <a:pt x="1060" y="1004"/>
                      </a:lnTo>
                      <a:lnTo>
                        <a:pt x="1059" y="1004"/>
                      </a:lnTo>
                      <a:lnTo>
                        <a:pt x="1058" y="1004"/>
                      </a:lnTo>
                      <a:lnTo>
                        <a:pt x="1057" y="1005"/>
                      </a:lnTo>
                      <a:lnTo>
                        <a:pt x="1056" y="1005"/>
                      </a:lnTo>
                      <a:lnTo>
                        <a:pt x="1055" y="1005"/>
                      </a:lnTo>
                      <a:lnTo>
                        <a:pt x="1053" y="1006"/>
                      </a:lnTo>
                      <a:lnTo>
                        <a:pt x="1052" y="1006"/>
                      </a:lnTo>
                      <a:lnTo>
                        <a:pt x="1051" y="1006"/>
                      </a:lnTo>
                      <a:lnTo>
                        <a:pt x="1049" y="1006"/>
                      </a:lnTo>
                      <a:lnTo>
                        <a:pt x="1048" y="1006"/>
                      </a:lnTo>
                      <a:lnTo>
                        <a:pt x="1047" y="1006"/>
                      </a:lnTo>
                      <a:lnTo>
                        <a:pt x="1047" y="1007"/>
                      </a:lnTo>
                      <a:lnTo>
                        <a:pt x="1046" y="1008"/>
                      </a:lnTo>
                      <a:lnTo>
                        <a:pt x="1045" y="1010"/>
                      </a:lnTo>
                      <a:lnTo>
                        <a:pt x="1042" y="1011"/>
                      </a:lnTo>
                      <a:lnTo>
                        <a:pt x="1040" y="1012"/>
                      </a:lnTo>
                      <a:lnTo>
                        <a:pt x="1038" y="1013"/>
                      </a:lnTo>
                      <a:lnTo>
                        <a:pt x="1037" y="1015"/>
                      </a:lnTo>
                      <a:lnTo>
                        <a:pt x="1033" y="1017"/>
                      </a:lnTo>
                      <a:lnTo>
                        <a:pt x="1032" y="1017"/>
                      </a:lnTo>
                      <a:lnTo>
                        <a:pt x="1031" y="1017"/>
                      </a:lnTo>
                      <a:lnTo>
                        <a:pt x="1030" y="1017"/>
                      </a:lnTo>
                      <a:lnTo>
                        <a:pt x="1029" y="1018"/>
                      </a:lnTo>
                      <a:lnTo>
                        <a:pt x="1029" y="1019"/>
                      </a:lnTo>
                      <a:lnTo>
                        <a:pt x="1028" y="1019"/>
                      </a:lnTo>
                      <a:lnTo>
                        <a:pt x="1026" y="1020"/>
                      </a:lnTo>
                      <a:lnTo>
                        <a:pt x="1026" y="1021"/>
                      </a:lnTo>
                      <a:lnTo>
                        <a:pt x="1026" y="1024"/>
                      </a:lnTo>
                      <a:lnTo>
                        <a:pt x="1026" y="1025"/>
                      </a:lnTo>
                      <a:lnTo>
                        <a:pt x="1026" y="1026"/>
                      </a:lnTo>
                      <a:lnTo>
                        <a:pt x="1027" y="1028"/>
                      </a:lnTo>
                      <a:lnTo>
                        <a:pt x="1027" y="1030"/>
                      </a:lnTo>
                      <a:lnTo>
                        <a:pt x="1028" y="1031"/>
                      </a:lnTo>
                      <a:lnTo>
                        <a:pt x="1028" y="1032"/>
                      </a:lnTo>
                      <a:lnTo>
                        <a:pt x="1028" y="1034"/>
                      </a:lnTo>
                      <a:lnTo>
                        <a:pt x="1028" y="1036"/>
                      </a:lnTo>
                      <a:lnTo>
                        <a:pt x="1028" y="1038"/>
                      </a:lnTo>
                      <a:lnTo>
                        <a:pt x="1027" y="1042"/>
                      </a:lnTo>
                      <a:lnTo>
                        <a:pt x="1028" y="1048"/>
                      </a:lnTo>
                      <a:lnTo>
                        <a:pt x="1028" y="1051"/>
                      </a:lnTo>
                      <a:lnTo>
                        <a:pt x="1028" y="1052"/>
                      </a:lnTo>
                      <a:lnTo>
                        <a:pt x="1028" y="1053"/>
                      </a:lnTo>
                      <a:lnTo>
                        <a:pt x="1027" y="1054"/>
                      </a:lnTo>
                      <a:lnTo>
                        <a:pt x="1026" y="1056"/>
                      </a:lnTo>
                      <a:lnTo>
                        <a:pt x="1025" y="1057"/>
                      </a:lnTo>
                      <a:lnTo>
                        <a:pt x="1025" y="1058"/>
                      </a:lnTo>
                      <a:lnTo>
                        <a:pt x="1025" y="1059"/>
                      </a:lnTo>
                      <a:lnTo>
                        <a:pt x="1023" y="1062"/>
                      </a:lnTo>
                      <a:lnTo>
                        <a:pt x="1022" y="1063"/>
                      </a:lnTo>
                      <a:lnTo>
                        <a:pt x="1020" y="1064"/>
                      </a:lnTo>
                      <a:lnTo>
                        <a:pt x="1019" y="1066"/>
                      </a:lnTo>
                      <a:lnTo>
                        <a:pt x="1018" y="1067"/>
                      </a:lnTo>
                      <a:lnTo>
                        <a:pt x="1017" y="1069"/>
                      </a:lnTo>
                      <a:lnTo>
                        <a:pt x="1016" y="1069"/>
                      </a:lnTo>
                      <a:lnTo>
                        <a:pt x="1015" y="1071"/>
                      </a:lnTo>
                      <a:lnTo>
                        <a:pt x="1014" y="1072"/>
                      </a:lnTo>
                      <a:lnTo>
                        <a:pt x="1013" y="1073"/>
                      </a:lnTo>
                      <a:lnTo>
                        <a:pt x="1012" y="1074"/>
                      </a:lnTo>
                      <a:lnTo>
                        <a:pt x="1007" y="1079"/>
                      </a:lnTo>
                      <a:lnTo>
                        <a:pt x="1007" y="1080"/>
                      </a:lnTo>
                      <a:lnTo>
                        <a:pt x="1006" y="1084"/>
                      </a:lnTo>
                      <a:lnTo>
                        <a:pt x="1006" y="1086"/>
                      </a:lnTo>
                      <a:lnTo>
                        <a:pt x="1006" y="1087"/>
                      </a:lnTo>
                      <a:lnTo>
                        <a:pt x="1007" y="1089"/>
                      </a:lnTo>
                      <a:lnTo>
                        <a:pt x="1008" y="1092"/>
                      </a:lnTo>
                      <a:lnTo>
                        <a:pt x="1009" y="1094"/>
                      </a:lnTo>
                      <a:lnTo>
                        <a:pt x="1010" y="1095"/>
                      </a:lnTo>
                      <a:lnTo>
                        <a:pt x="1010" y="1096"/>
                      </a:lnTo>
                      <a:lnTo>
                        <a:pt x="1010" y="1097"/>
                      </a:lnTo>
                      <a:lnTo>
                        <a:pt x="1011" y="1098"/>
                      </a:lnTo>
                      <a:lnTo>
                        <a:pt x="1011" y="1099"/>
                      </a:lnTo>
                      <a:lnTo>
                        <a:pt x="1012" y="1099"/>
                      </a:lnTo>
                      <a:lnTo>
                        <a:pt x="1015" y="1101"/>
                      </a:lnTo>
                      <a:lnTo>
                        <a:pt x="1015" y="1102"/>
                      </a:lnTo>
                      <a:lnTo>
                        <a:pt x="1016" y="1102"/>
                      </a:lnTo>
                      <a:lnTo>
                        <a:pt x="1017" y="1104"/>
                      </a:lnTo>
                      <a:lnTo>
                        <a:pt x="1020" y="1106"/>
                      </a:lnTo>
                      <a:lnTo>
                        <a:pt x="1021" y="1107"/>
                      </a:lnTo>
                      <a:lnTo>
                        <a:pt x="1022" y="1108"/>
                      </a:lnTo>
                      <a:lnTo>
                        <a:pt x="1025" y="1110"/>
                      </a:lnTo>
                      <a:lnTo>
                        <a:pt x="1026" y="1111"/>
                      </a:lnTo>
                      <a:lnTo>
                        <a:pt x="1028" y="1111"/>
                      </a:lnTo>
                      <a:lnTo>
                        <a:pt x="1029" y="1112"/>
                      </a:lnTo>
                      <a:lnTo>
                        <a:pt x="1030" y="1113"/>
                      </a:lnTo>
                      <a:lnTo>
                        <a:pt x="1030" y="1114"/>
                      </a:lnTo>
                      <a:lnTo>
                        <a:pt x="1028" y="1116"/>
                      </a:lnTo>
                      <a:lnTo>
                        <a:pt x="1028" y="1118"/>
                      </a:lnTo>
                      <a:lnTo>
                        <a:pt x="1027" y="1118"/>
                      </a:lnTo>
                      <a:lnTo>
                        <a:pt x="1028" y="1119"/>
                      </a:lnTo>
                      <a:lnTo>
                        <a:pt x="1027" y="1121"/>
                      </a:lnTo>
                      <a:lnTo>
                        <a:pt x="1028" y="1123"/>
                      </a:lnTo>
                      <a:lnTo>
                        <a:pt x="1028" y="1125"/>
                      </a:lnTo>
                      <a:lnTo>
                        <a:pt x="1027" y="1128"/>
                      </a:lnTo>
                      <a:lnTo>
                        <a:pt x="1027" y="1129"/>
                      </a:lnTo>
                      <a:lnTo>
                        <a:pt x="1026" y="1130"/>
                      </a:lnTo>
                      <a:lnTo>
                        <a:pt x="1026" y="1131"/>
                      </a:lnTo>
                      <a:lnTo>
                        <a:pt x="1026" y="1132"/>
                      </a:lnTo>
                      <a:lnTo>
                        <a:pt x="1026" y="1135"/>
                      </a:lnTo>
                      <a:lnTo>
                        <a:pt x="1026" y="1136"/>
                      </a:lnTo>
                      <a:lnTo>
                        <a:pt x="1026" y="1138"/>
                      </a:lnTo>
                      <a:lnTo>
                        <a:pt x="1026" y="1139"/>
                      </a:lnTo>
                      <a:lnTo>
                        <a:pt x="1026" y="1140"/>
                      </a:lnTo>
                      <a:lnTo>
                        <a:pt x="1025" y="1141"/>
                      </a:lnTo>
                      <a:lnTo>
                        <a:pt x="1024" y="1142"/>
                      </a:lnTo>
                      <a:lnTo>
                        <a:pt x="1023" y="1143"/>
                      </a:lnTo>
                      <a:lnTo>
                        <a:pt x="1023" y="1144"/>
                      </a:lnTo>
                      <a:lnTo>
                        <a:pt x="1023" y="1145"/>
                      </a:lnTo>
                      <a:lnTo>
                        <a:pt x="1022" y="1146"/>
                      </a:lnTo>
                      <a:lnTo>
                        <a:pt x="1022" y="1147"/>
                      </a:lnTo>
                      <a:lnTo>
                        <a:pt x="1023" y="1148"/>
                      </a:lnTo>
                      <a:lnTo>
                        <a:pt x="1022" y="1152"/>
                      </a:lnTo>
                      <a:lnTo>
                        <a:pt x="1021" y="1154"/>
                      </a:lnTo>
                      <a:lnTo>
                        <a:pt x="1020" y="1155"/>
                      </a:lnTo>
                      <a:lnTo>
                        <a:pt x="1019" y="1156"/>
                      </a:lnTo>
                      <a:lnTo>
                        <a:pt x="1019" y="1158"/>
                      </a:lnTo>
                      <a:lnTo>
                        <a:pt x="1017" y="1160"/>
                      </a:lnTo>
                      <a:lnTo>
                        <a:pt x="1017" y="1162"/>
                      </a:lnTo>
                      <a:lnTo>
                        <a:pt x="1017" y="1163"/>
                      </a:lnTo>
                      <a:lnTo>
                        <a:pt x="1016" y="1165"/>
                      </a:lnTo>
                      <a:lnTo>
                        <a:pt x="1015" y="1168"/>
                      </a:lnTo>
                      <a:lnTo>
                        <a:pt x="1014" y="1171"/>
                      </a:lnTo>
                      <a:lnTo>
                        <a:pt x="1013" y="1173"/>
                      </a:lnTo>
                      <a:lnTo>
                        <a:pt x="1012" y="1174"/>
                      </a:lnTo>
                      <a:lnTo>
                        <a:pt x="1012" y="1175"/>
                      </a:lnTo>
                      <a:lnTo>
                        <a:pt x="1010" y="1175"/>
                      </a:lnTo>
                      <a:lnTo>
                        <a:pt x="1008" y="1176"/>
                      </a:lnTo>
                      <a:lnTo>
                        <a:pt x="1006" y="1177"/>
                      </a:lnTo>
                      <a:lnTo>
                        <a:pt x="1003" y="1181"/>
                      </a:lnTo>
                      <a:lnTo>
                        <a:pt x="1002" y="1183"/>
                      </a:lnTo>
                      <a:lnTo>
                        <a:pt x="1002" y="1184"/>
                      </a:lnTo>
                      <a:lnTo>
                        <a:pt x="1001" y="1186"/>
                      </a:lnTo>
                      <a:lnTo>
                        <a:pt x="1001" y="1187"/>
                      </a:lnTo>
                      <a:lnTo>
                        <a:pt x="1001" y="1188"/>
                      </a:lnTo>
                      <a:lnTo>
                        <a:pt x="1000" y="1190"/>
                      </a:lnTo>
                      <a:lnTo>
                        <a:pt x="1001" y="1191"/>
                      </a:lnTo>
                      <a:lnTo>
                        <a:pt x="1000" y="1191"/>
                      </a:lnTo>
                      <a:lnTo>
                        <a:pt x="1000" y="1193"/>
                      </a:lnTo>
                      <a:lnTo>
                        <a:pt x="999" y="1194"/>
                      </a:lnTo>
                      <a:lnTo>
                        <a:pt x="998" y="1194"/>
                      </a:lnTo>
                      <a:lnTo>
                        <a:pt x="996" y="1195"/>
                      </a:lnTo>
                      <a:lnTo>
                        <a:pt x="994" y="1197"/>
                      </a:lnTo>
                      <a:lnTo>
                        <a:pt x="994" y="1199"/>
                      </a:lnTo>
                      <a:lnTo>
                        <a:pt x="993" y="1199"/>
                      </a:lnTo>
                      <a:lnTo>
                        <a:pt x="993" y="1200"/>
                      </a:lnTo>
                      <a:lnTo>
                        <a:pt x="991" y="1202"/>
                      </a:lnTo>
                      <a:lnTo>
                        <a:pt x="991" y="1203"/>
                      </a:lnTo>
                      <a:lnTo>
                        <a:pt x="991" y="1204"/>
                      </a:lnTo>
                      <a:lnTo>
                        <a:pt x="990" y="1205"/>
                      </a:lnTo>
                      <a:lnTo>
                        <a:pt x="989" y="1206"/>
                      </a:lnTo>
                      <a:lnTo>
                        <a:pt x="988" y="1208"/>
                      </a:lnTo>
                      <a:lnTo>
                        <a:pt x="986" y="1211"/>
                      </a:lnTo>
                      <a:lnTo>
                        <a:pt x="985" y="1211"/>
                      </a:lnTo>
                      <a:lnTo>
                        <a:pt x="984" y="1212"/>
                      </a:lnTo>
                      <a:lnTo>
                        <a:pt x="984" y="1213"/>
                      </a:lnTo>
                      <a:lnTo>
                        <a:pt x="982" y="1216"/>
                      </a:lnTo>
                      <a:lnTo>
                        <a:pt x="981" y="1217"/>
                      </a:lnTo>
                      <a:lnTo>
                        <a:pt x="980" y="1218"/>
                      </a:lnTo>
                      <a:lnTo>
                        <a:pt x="979" y="1220"/>
                      </a:lnTo>
                      <a:lnTo>
                        <a:pt x="978" y="1220"/>
                      </a:lnTo>
                      <a:lnTo>
                        <a:pt x="977" y="1220"/>
                      </a:lnTo>
                      <a:lnTo>
                        <a:pt x="975" y="1221"/>
                      </a:lnTo>
                      <a:lnTo>
                        <a:pt x="974" y="1220"/>
                      </a:lnTo>
                      <a:lnTo>
                        <a:pt x="969" y="1221"/>
                      </a:lnTo>
                      <a:lnTo>
                        <a:pt x="968" y="1223"/>
                      </a:lnTo>
                      <a:lnTo>
                        <a:pt x="967" y="1223"/>
                      </a:lnTo>
                      <a:lnTo>
                        <a:pt x="966" y="1224"/>
                      </a:lnTo>
                      <a:lnTo>
                        <a:pt x="964" y="1226"/>
                      </a:lnTo>
                      <a:lnTo>
                        <a:pt x="963" y="1226"/>
                      </a:lnTo>
                      <a:lnTo>
                        <a:pt x="962" y="1227"/>
                      </a:lnTo>
                      <a:lnTo>
                        <a:pt x="962" y="1228"/>
                      </a:lnTo>
                      <a:lnTo>
                        <a:pt x="960" y="1229"/>
                      </a:lnTo>
                      <a:lnTo>
                        <a:pt x="960" y="1230"/>
                      </a:lnTo>
                      <a:lnTo>
                        <a:pt x="959" y="1232"/>
                      </a:lnTo>
                      <a:lnTo>
                        <a:pt x="957" y="1234"/>
                      </a:lnTo>
                      <a:lnTo>
                        <a:pt x="956" y="1235"/>
                      </a:lnTo>
                      <a:lnTo>
                        <a:pt x="955" y="1235"/>
                      </a:lnTo>
                      <a:lnTo>
                        <a:pt x="955" y="1236"/>
                      </a:lnTo>
                      <a:lnTo>
                        <a:pt x="953" y="1238"/>
                      </a:lnTo>
                      <a:lnTo>
                        <a:pt x="952" y="1238"/>
                      </a:lnTo>
                      <a:lnTo>
                        <a:pt x="951" y="1239"/>
                      </a:lnTo>
                      <a:lnTo>
                        <a:pt x="951" y="1240"/>
                      </a:lnTo>
                      <a:lnTo>
                        <a:pt x="951" y="1242"/>
                      </a:lnTo>
                      <a:lnTo>
                        <a:pt x="951" y="1243"/>
                      </a:lnTo>
                      <a:lnTo>
                        <a:pt x="950" y="1244"/>
                      </a:lnTo>
                      <a:lnTo>
                        <a:pt x="950" y="1245"/>
                      </a:lnTo>
                      <a:lnTo>
                        <a:pt x="949" y="1246"/>
                      </a:lnTo>
                      <a:lnTo>
                        <a:pt x="947" y="1248"/>
                      </a:lnTo>
                      <a:lnTo>
                        <a:pt x="946" y="1250"/>
                      </a:lnTo>
                      <a:lnTo>
                        <a:pt x="945" y="1251"/>
                      </a:lnTo>
                      <a:lnTo>
                        <a:pt x="944" y="1251"/>
                      </a:lnTo>
                      <a:lnTo>
                        <a:pt x="944" y="1252"/>
                      </a:lnTo>
                      <a:lnTo>
                        <a:pt x="945" y="1252"/>
                      </a:lnTo>
                      <a:lnTo>
                        <a:pt x="945" y="1253"/>
                      </a:lnTo>
                      <a:lnTo>
                        <a:pt x="944" y="1254"/>
                      </a:lnTo>
                      <a:lnTo>
                        <a:pt x="943" y="1255"/>
                      </a:lnTo>
                      <a:lnTo>
                        <a:pt x="942" y="1255"/>
                      </a:lnTo>
                      <a:lnTo>
                        <a:pt x="941" y="1256"/>
                      </a:lnTo>
                      <a:lnTo>
                        <a:pt x="940" y="1256"/>
                      </a:lnTo>
                      <a:lnTo>
                        <a:pt x="939" y="1258"/>
                      </a:lnTo>
                      <a:lnTo>
                        <a:pt x="939" y="1259"/>
                      </a:lnTo>
                      <a:lnTo>
                        <a:pt x="938" y="1259"/>
                      </a:lnTo>
                      <a:lnTo>
                        <a:pt x="937" y="1259"/>
                      </a:lnTo>
                      <a:lnTo>
                        <a:pt x="936" y="1259"/>
                      </a:lnTo>
                      <a:lnTo>
                        <a:pt x="935" y="1259"/>
                      </a:lnTo>
                      <a:lnTo>
                        <a:pt x="935" y="1260"/>
                      </a:lnTo>
                      <a:lnTo>
                        <a:pt x="934" y="1262"/>
                      </a:lnTo>
                      <a:lnTo>
                        <a:pt x="934" y="1263"/>
                      </a:lnTo>
                      <a:lnTo>
                        <a:pt x="933" y="1264"/>
                      </a:lnTo>
                      <a:lnTo>
                        <a:pt x="932" y="1264"/>
                      </a:lnTo>
                      <a:lnTo>
                        <a:pt x="930" y="1265"/>
                      </a:lnTo>
                      <a:lnTo>
                        <a:pt x="930" y="1266"/>
                      </a:lnTo>
                      <a:lnTo>
                        <a:pt x="929" y="1267"/>
                      </a:lnTo>
                      <a:lnTo>
                        <a:pt x="928" y="1270"/>
                      </a:lnTo>
                      <a:lnTo>
                        <a:pt x="929" y="1271"/>
                      </a:lnTo>
                      <a:lnTo>
                        <a:pt x="929" y="1274"/>
                      </a:lnTo>
                      <a:lnTo>
                        <a:pt x="928" y="1274"/>
                      </a:lnTo>
                      <a:lnTo>
                        <a:pt x="928" y="1275"/>
                      </a:lnTo>
                      <a:lnTo>
                        <a:pt x="927" y="1277"/>
                      </a:lnTo>
                      <a:lnTo>
                        <a:pt x="926" y="1278"/>
                      </a:lnTo>
                      <a:lnTo>
                        <a:pt x="925" y="1278"/>
                      </a:lnTo>
                      <a:lnTo>
                        <a:pt x="924" y="1280"/>
                      </a:lnTo>
                      <a:lnTo>
                        <a:pt x="924" y="1281"/>
                      </a:lnTo>
                      <a:lnTo>
                        <a:pt x="924" y="1282"/>
                      </a:lnTo>
                      <a:lnTo>
                        <a:pt x="923" y="1284"/>
                      </a:lnTo>
                      <a:lnTo>
                        <a:pt x="923" y="1285"/>
                      </a:lnTo>
                      <a:lnTo>
                        <a:pt x="923" y="1286"/>
                      </a:lnTo>
                      <a:lnTo>
                        <a:pt x="923" y="1287"/>
                      </a:lnTo>
                      <a:lnTo>
                        <a:pt x="922" y="1287"/>
                      </a:lnTo>
                      <a:lnTo>
                        <a:pt x="922" y="1288"/>
                      </a:lnTo>
                      <a:lnTo>
                        <a:pt x="924" y="1290"/>
                      </a:lnTo>
                      <a:lnTo>
                        <a:pt x="924" y="1292"/>
                      </a:lnTo>
                      <a:lnTo>
                        <a:pt x="923" y="1293"/>
                      </a:lnTo>
                      <a:lnTo>
                        <a:pt x="923" y="1294"/>
                      </a:lnTo>
                      <a:lnTo>
                        <a:pt x="922" y="1294"/>
                      </a:lnTo>
                      <a:lnTo>
                        <a:pt x="922" y="1295"/>
                      </a:lnTo>
                      <a:lnTo>
                        <a:pt x="922" y="1296"/>
                      </a:lnTo>
                      <a:lnTo>
                        <a:pt x="922" y="1297"/>
                      </a:lnTo>
                      <a:lnTo>
                        <a:pt x="921" y="1298"/>
                      </a:lnTo>
                      <a:lnTo>
                        <a:pt x="920" y="1298"/>
                      </a:lnTo>
                      <a:lnTo>
                        <a:pt x="920" y="1299"/>
                      </a:lnTo>
                      <a:lnTo>
                        <a:pt x="919" y="1300"/>
                      </a:lnTo>
                      <a:lnTo>
                        <a:pt x="918" y="1300"/>
                      </a:lnTo>
                      <a:lnTo>
                        <a:pt x="918" y="1301"/>
                      </a:lnTo>
                      <a:lnTo>
                        <a:pt x="918" y="1302"/>
                      </a:lnTo>
                      <a:lnTo>
                        <a:pt x="918" y="1303"/>
                      </a:lnTo>
                      <a:lnTo>
                        <a:pt x="918" y="1304"/>
                      </a:lnTo>
                      <a:lnTo>
                        <a:pt x="917" y="1305"/>
                      </a:lnTo>
                      <a:lnTo>
                        <a:pt x="917" y="1306"/>
                      </a:lnTo>
                      <a:lnTo>
                        <a:pt x="917" y="1307"/>
                      </a:lnTo>
                      <a:lnTo>
                        <a:pt x="917" y="1308"/>
                      </a:lnTo>
                      <a:lnTo>
                        <a:pt x="916" y="1308"/>
                      </a:lnTo>
                      <a:lnTo>
                        <a:pt x="916" y="1309"/>
                      </a:lnTo>
                      <a:lnTo>
                        <a:pt x="914" y="1311"/>
                      </a:lnTo>
                      <a:lnTo>
                        <a:pt x="913" y="1312"/>
                      </a:lnTo>
                      <a:lnTo>
                        <a:pt x="912" y="1313"/>
                      </a:lnTo>
                      <a:lnTo>
                        <a:pt x="912" y="1314"/>
                      </a:lnTo>
                      <a:lnTo>
                        <a:pt x="912" y="1315"/>
                      </a:lnTo>
                      <a:lnTo>
                        <a:pt x="911" y="1317"/>
                      </a:lnTo>
                      <a:lnTo>
                        <a:pt x="911" y="1318"/>
                      </a:lnTo>
                      <a:lnTo>
                        <a:pt x="910" y="1319"/>
                      </a:lnTo>
                      <a:lnTo>
                        <a:pt x="910" y="1320"/>
                      </a:lnTo>
                      <a:lnTo>
                        <a:pt x="910" y="1321"/>
                      </a:lnTo>
                      <a:lnTo>
                        <a:pt x="909" y="1322"/>
                      </a:lnTo>
                      <a:lnTo>
                        <a:pt x="880" y="1319"/>
                      </a:lnTo>
                      <a:lnTo>
                        <a:pt x="844" y="1315"/>
                      </a:lnTo>
                      <a:lnTo>
                        <a:pt x="796" y="1310"/>
                      </a:lnTo>
                      <a:lnTo>
                        <a:pt x="723" y="1301"/>
                      </a:lnTo>
                      <a:lnTo>
                        <a:pt x="696" y="1298"/>
                      </a:lnTo>
                      <a:lnTo>
                        <a:pt x="658" y="1294"/>
                      </a:lnTo>
                      <a:lnTo>
                        <a:pt x="604" y="1288"/>
                      </a:lnTo>
                      <a:lnTo>
                        <a:pt x="556" y="1283"/>
                      </a:lnTo>
                      <a:lnTo>
                        <a:pt x="502" y="1277"/>
                      </a:lnTo>
                      <a:lnTo>
                        <a:pt x="448" y="1272"/>
                      </a:lnTo>
                      <a:lnTo>
                        <a:pt x="408" y="1267"/>
                      </a:lnTo>
                      <a:lnTo>
                        <a:pt x="325" y="1259"/>
                      </a:lnTo>
                      <a:lnTo>
                        <a:pt x="286" y="1255"/>
                      </a:lnTo>
                      <a:lnTo>
                        <a:pt x="274" y="1253"/>
                      </a:lnTo>
                      <a:lnTo>
                        <a:pt x="232" y="1249"/>
                      </a:lnTo>
                      <a:lnTo>
                        <a:pt x="231" y="1249"/>
                      </a:lnTo>
                      <a:lnTo>
                        <a:pt x="230" y="1249"/>
                      </a:lnTo>
                      <a:lnTo>
                        <a:pt x="229" y="1250"/>
                      </a:lnTo>
                      <a:lnTo>
                        <a:pt x="228" y="1250"/>
                      </a:lnTo>
                      <a:lnTo>
                        <a:pt x="227" y="1250"/>
                      </a:lnTo>
                      <a:lnTo>
                        <a:pt x="227" y="1251"/>
                      </a:lnTo>
                      <a:lnTo>
                        <a:pt x="226" y="1251"/>
                      </a:lnTo>
                      <a:lnTo>
                        <a:pt x="225" y="1252"/>
                      </a:lnTo>
                      <a:lnTo>
                        <a:pt x="224" y="1253"/>
                      </a:lnTo>
                      <a:lnTo>
                        <a:pt x="223" y="1253"/>
                      </a:lnTo>
                      <a:lnTo>
                        <a:pt x="222" y="1253"/>
                      </a:lnTo>
                      <a:lnTo>
                        <a:pt x="222" y="1252"/>
                      </a:lnTo>
                      <a:lnTo>
                        <a:pt x="221" y="1251"/>
                      </a:lnTo>
                      <a:lnTo>
                        <a:pt x="222" y="1251"/>
                      </a:lnTo>
                      <a:lnTo>
                        <a:pt x="222" y="1250"/>
                      </a:lnTo>
                      <a:lnTo>
                        <a:pt x="221" y="1249"/>
                      </a:lnTo>
                      <a:lnTo>
                        <a:pt x="221" y="1247"/>
                      </a:lnTo>
                      <a:lnTo>
                        <a:pt x="221" y="1246"/>
                      </a:lnTo>
                      <a:lnTo>
                        <a:pt x="221" y="1245"/>
                      </a:lnTo>
                      <a:lnTo>
                        <a:pt x="221" y="1244"/>
                      </a:lnTo>
                      <a:lnTo>
                        <a:pt x="220" y="1244"/>
                      </a:lnTo>
                      <a:lnTo>
                        <a:pt x="220" y="1241"/>
                      </a:lnTo>
                      <a:lnTo>
                        <a:pt x="219" y="1240"/>
                      </a:lnTo>
                      <a:lnTo>
                        <a:pt x="218" y="1240"/>
                      </a:lnTo>
                      <a:lnTo>
                        <a:pt x="218" y="1238"/>
                      </a:lnTo>
                      <a:lnTo>
                        <a:pt x="217" y="1237"/>
                      </a:lnTo>
                      <a:lnTo>
                        <a:pt x="216" y="1236"/>
                      </a:lnTo>
                      <a:lnTo>
                        <a:pt x="215" y="1236"/>
                      </a:lnTo>
                      <a:lnTo>
                        <a:pt x="214" y="1235"/>
                      </a:lnTo>
                      <a:lnTo>
                        <a:pt x="213" y="1235"/>
                      </a:lnTo>
                      <a:lnTo>
                        <a:pt x="212" y="1234"/>
                      </a:lnTo>
                      <a:lnTo>
                        <a:pt x="211" y="1235"/>
                      </a:lnTo>
                      <a:lnTo>
                        <a:pt x="210" y="1235"/>
                      </a:lnTo>
                      <a:lnTo>
                        <a:pt x="209" y="1235"/>
                      </a:lnTo>
                      <a:lnTo>
                        <a:pt x="207" y="1235"/>
                      </a:lnTo>
                      <a:lnTo>
                        <a:pt x="206" y="1234"/>
                      </a:lnTo>
                      <a:lnTo>
                        <a:pt x="204" y="1234"/>
                      </a:lnTo>
                      <a:lnTo>
                        <a:pt x="203" y="1233"/>
                      </a:lnTo>
                      <a:lnTo>
                        <a:pt x="202" y="1233"/>
                      </a:lnTo>
                      <a:lnTo>
                        <a:pt x="201" y="1233"/>
                      </a:lnTo>
                      <a:lnTo>
                        <a:pt x="200" y="1234"/>
                      </a:lnTo>
                      <a:lnTo>
                        <a:pt x="199" y="1234"/>
                      </a:lnTo>
                      <a:lnTo>
                        <a:pt x="198" y="1234"/>
                      </a:lnTo>
                      <a:lnTo>
                        <a:pt x="197" y="1234"/>
                      </a:lnTo>
                      <a:lnTo>
                        <a:pt x="197" y="1233"/>
                      </a:lnTo>
                      <a:lnTo>
                        <a:pt x="195" y="1233"/>
                      </a:lnTo>
                      <a:lnTo>
                        <a:pt x="194" y="1232"/>
                      </a:lnTo>
                      <a:lnTo>
                        <a:pt x="194" y="1231"/>
                      </a:lnTo>
                      <a:lnTo>
                        <a:pt x="193" y="1231"/>
                      </a:lnTo>
                      <a:lnTo>
                        <a:pt x="193" y="1230"/>
                      </a:lnTo>
                      <a:lnTo>
                        <a:pt x="192" y="1230"/>
                      </a:lnTo>
                      <a:lnTo>
                        <a:pt x="192" y="1229"/>
                      </a:lnTo>
                      <a:lnTo>
                        <a:pt x="191" y="1229"/>
                      </a:lnTo>
                      <a:lnTo>
                        <a:pt x="191" y="1228"/>
                      </a:lnTo>
                      <a:lnTo>
                        <a:pt x="192" y="1227"/>
                      </a:lnTo>
                      <a:lnTo>
                        <a:pt x="192" y="1226"/>
                      </a:lnTo>
                      <a:lnTo>
                        <a:pt x="192" y="1225"/>
                      </a:lnTo>
                      <a:lnTo>
                        <a:pt x="191" y="1225"/>
                      </a:lnTo>
                      <a:lnTo>
                        <a:pt x="191" y="1224"/>
                      </a:lnTo>
                      <a:lnTo>
                        <a:pt x="192" y="1223"/>
                      </a:lnTo>
                      <a:lnTo>
                        <a:pt x="193" y="1223"/>
                      </a:lnTo>
                      <a:lnTo>
                        <a:pt x="193" y="1222"/>
                      </a:lnTo>
                      <a:lnTo>
                        <a:pt x="194" y="1221"/>
                      </a:lnTo>
                      <a:lnTo>
                        <a:pt x="194" y="1220"/>
                      </a:lnTo>
                      <a:lnTo>
                        <a:pt x="193" y="1219"/>
                      </a:lnTo>
                      <a:lnTo>
                        <a:pt x="191" y="1218"/>
                      </a:lnTo>
                      <a:lnTo>
                        <a:pt x="191" y="1217"/>
                      </a:lnTo>
                      <a:lnTo>
                        <a:pt x="191" y="1216"/>
                      </a:lnTo>
                      <a:lnTo>
                        <a:pt x="190" y="1216"/>
                      </a:lnTo>
                      <a:lnTo>
                        <a:pt x="189" y="1215"/>
                      </a:lnTo>
                      <a:lnTo>
                        <a:pt x="189" y="1214"/>
                      </a:lnTo>
                      <a:lnTo>
                        <a:pt x="188" y="1214"/>
                      </a:lnTo>
                      <a:lnTo>
                        <a:pt x="188" y="1213"/>
                      </a:lnTo>
                      <a:lnTo>
                        <a:pt x="188" y="1212"/>
                      </a:lnTo>
                      <a:lnTo>
                        <a:pt x="188" y="1211"/>
                      </a:lnTo>
                      <a:lnTo>
                        <a:pt x="187" y="1211"/>
                      </a:lnTo>
                      <a:lnTo>
                        <a:pt x="186" y="1211"/>
                      </a:lnTo>
                      <a:lnTo>
                        <a:pt x="184" y="1210"/>
                      </a:lnTo>
                      <a:lnTo>
                        <a:pt x="183" y="1209"/>
                      </a:lnTo>
                      <a:lnTo>
                        <a:pt x="182" y="1208"/>
                      </a:lnTo>
                      <a:lnTo>
                        <a:pt x="181" y="1207"/>
                      </a:lnTo>
                      <a:lnTo>
                        <a:pt x="181" y="1206"/>
                      </a:lnTo>
                      <a:lnTo>
                        <a:pt x="179" y="1203"/>
                      </a:lnTo>
                      <a:lnTo>
                        <a:pt x="177" y="1202"/>
                      </a:lnTo>
                      <a:lnTo>
                        <a:pt x="176" y="1201"/>
                      </a:lnTo>
                      <a:lnTo>
                        <a:pt x="175" y="1201"/>
                      </a:lnTo>
                      <a:lnTo>
                        <a:pt x="174" y="1200"/>
                      </a:lnTo>
                      <a:lnTo>
                        <a:pt x="172" y="1200"/>
                      </a:lnTo>
                      <a:lnTo>
                        <a:pt x="172" y="1199"/>
                      </a:lnTo>
                      <a:lnTo>
                        <a:pt x="170" y="1200"/>
                      </a:lnTo>
                      <a:lnTo>
                        <a:pt x="168" y="1201"/>
                      </a:lnTo>
                      <a:lnTo>
                        <a:pt x="167" y="1201"/>
                      </a:lnTo>
                      <a:lnTo>
                        <a:pt x="166" y="1200"/>
                      </a:lnTo>
                      <a:lnTo>
                        <a:pt x="165" y="1199"/>
                      </a:lnTo>
                      <a:lnTo>
                        <a:pt x="165" y="1198"/>
                      </a:lnTo>
                      <a:lnTo>
                        <a:pt x="165" y="1197"/>
                      </a:lnTo>
                      <a:lnTo>
                        <a:pt x="164" y="1197"/>
                      </a:lnTo>
                      <a:lnTo>
                        <a:pt x="161" y="1197"/>
                      </a:lnTo>
                      <a:lnTo>
                        <a:pt x="160" y="1197"/>
                      </a:lnTo>
                      <a:lnTo>
                        <a:pt x="159" y="1197"/>
                      </a:lnTo>
                      <a:lnTo>
                        <a:pt x="158" y="1197"/>
                      </a:lnTo>
                      <a:lnTo>
                        <a:pt x="157" y="1197"/>
                      </a:lnTo>
                      <a:lnTo>
                        <a:pt x="155" y="1195"/>
                      </a:lnTo>
                      <a:lnTo>
                        <a:pt x="154" y="1195"/>
                      </a:lnTo>
                      <a:lnTo>
                        <a:pt x="154" y="1194"/>
                      </a:lnTo>
                      <a:lnTo>
                        <a:pt x="153" y="1194"/>
                      </a:lnTo>
                      <a:lnTo>
                        <a:pt x="153" y="1193"/>
                      </a:lnTo>
                      <a:lnTo>
                        <a:pt x="154" y="1192"/>
                      </a:lnTo>
                      <a:lnTo>
                        <a:pt x="154" y="1191"/>
                      </a:lnTo>
                      <a:lnTo>
                        <a:pt x="154" y="1189"/>
                      </a:lnTo>
                      <a:lnTo>
                        <a:pt x="154" y="1188"/>
                      </a:lnTo>
                      <a:lnTo>
                        <a:pt x="154" y="1187"/>
                      </a:lnTo>
                      <a:lnTo>
                        <a:pt x="153" y="1187"/>
                      </a:lnTo>
                      <a:lnTo>
                        <a:pt x="153" y="1186"/>
                      </a:lnTo>
                      <a:lnTo>
                        <a:pt x="152" y="1186"/>
                      </a:lnTo>
                      <a:lnTo>
                        <a:pt x="150" y="1187"/>
                      </a:lnTo>
                      <a:lnTo>
                        <a:pt x="149" y="1187"/>
                      </a:lnTo>
                      <a:lnTo>
                        <a:pt x="148" y="1186"/>
                      </a:lnTo>
                      <a:lnTo>
                        <a:pt x="147" y="1185"/>
                      </a:lnTo>
                      <a:lnTo>
                        <a:pt x="144" y="1184"/>
                      </a:lnTo>
                      <a:lnTo>
                        <a:pt x="144" y="1183"/>
                      </a:lnTo>
                      <a:lnTo>
                        <a:pt x="143" y="1183"/>
                      </a:lnTo>
                      <a:lnTo>
                        <a:pt x="142" y="1182"/>
                      </a:lnTo>
                      <a:lnTo>
                        <a:pt x="141" y="1183"/>
                      </a:lnTo>
                      <a:lnTo>
                        <a:pt x="139" y="1184"/>
                      </a:lnTo>
                      <a:lnTo>
                        <a:pt x="137" y="1184"/>
                      </a:lnTo>
                      <a:lnTo>
                        <a:pt x="136" y="1184"/>
                      </a:lnTo>
                      <a:lnTo>
                        <a:pt x="135" y="1183"/>
                      </a:lnTo>
                      <a:lnTo>
                        <a:pt x="135" y="1182"/>
                      </a:lnTo>
                      <a:lnTo>
                        <a:pt x="135" y="1179"/>
                      </a:lnTo>
                      <a:lnTo>
                        <a:pt x="135" y="1178"/>
                      </a:lnTo>
                      <a:lnTo>
                        <a:pt x="135" y="1176"/>
                      </a:lnTo>
                      <a:lnTo>
                        <a:pt x="134" y="1175"/>
                      </a:lnTo>
                      <a:lnTo>
                        <a:pt x="134" y="1174"/>
                      </a:lnTo>
                      <a:lnTo>
                        <a:pt x="134" y="1173"/>
                      </a:lnTo>
                      <a:lnTo>
                        <a:pt x="132" y="1172"/>
                      </a:lnTo>
                      <a:lnTo>
                        <a:pt x="132" y="1171"/>
                      </a:lnTo>
                      <a:lnTo>
                        <a:pt x="132" y="1169"/>
                      </a:lnTo>
                      <a:lnTo>
                        <a:pt x="132" y="1167"/>
                      </a:lnTo>
                      <a:lnTo>
                        <a:pt x="132" y="1166"/>
                      </a:lnTo>
                      <a:lnTo>
                        <a:pt x="131" y="1165"/>
                      </a:lnTo>
                      <a:lnTo>
                        <a:pt x="130" y="1165"/>
                      </a:lnTo>
                      <a:lnTo>
                        <a:pt x="130" y="1164"/>
                      </a:lnTo>
                      <a:lnTo>
                        <a:pt x="130" y="1163"/>
                      </a:lnTo>
                      <a:lnTo>
                        <a:pt x="129" y="1162"/>
                      </a:lnTo>
                      <a:lnTo>
                        <a:pt x="130" y="1161"/>
                      </a:lnTo>
                      <a:lnTo>
                        <a:pt x="131" y="1161"/>
                      </a:lnTo>
                      <a:lnTo>
                        <a:pt x="131" y="1159"/>
                      </a:lnTo>
                      <a:lnTo>
                        <a:pt x="131" y="1158"/>
                      </a:lnTo>
                      <a:lnTo>
                        <a:pt x="130" y="1157"/>
                      </a:lnTo>
                      <a:lnTo>
                        <a:pt x="129" y="1156"/>
                      </a:lnTo>
                      <a:lnTo>
                        <a:pt x="128" y="1156"/>
                      </a:lnTo>
                      <a:lnTo>
                        <a:pt x="128" y="1155"/>
                      </a:lnTo>
                      <a:lnTo>
                        <a:pt x="129" y="1155"/>
                      </a:lnTo>
                      <a:lnTo>
                        <a:pt x="129" y="1154"/>
                      </a:lnTo>
                      <a:lnTo>
                        <a:pt x="129" y="1153"/>
                      </a:lnTo>
                      <a:lnTo>
                        <a:pt x="128" y="1152"/>
                      </a:lnTo>
                      <a:lnTo>
                        <a:pt x="128" y="1151"/>
                      </a:lnTo>
                      <a:lnTo>
                        <a:pt x="127" y="1150"/>
                      </a:lnTo>
                      <a:lnTo>
                        <a:pt x="126" y="1149"/>
                      </a:lnTo>
                      <a:lnTo>
                        <a:pt x="126" y="1148"/>
                      </a:lnTo>
                      <a:lnTo>
                        <a:pt x="126" y="1147"/>
                      </a:lnTo>
                      <a:lnTo>
                        <a:pt x="126" y="1146"/>
                      </a:lnTo>
                      <a:lnTo>
                        <a:pt x="128" y="1144"/>
                      </a:lnTo>
                      <a:lnTo>
                        <a:pt x="128" y="1143"/>
                      </a:lnTo>
                      <a:lnTo>
                        <a:pt x="128" y="1142"/>
                      </a:lnTo>
                      <a:lnTo>
                        <a:pt x="128" y="1141"/>
                      </a:lnTo>
                      <a:lnTo>
                        <a:pt x="127" y="1139"/>
                      </a:lnTo>
                      <a:lnTo>
                        <a:pt x="127" y="1138"/>
                      </a:lnTo>
                      <a:lnTo>
                        <a:pt x="127" y="1137"/>
                      </a:lnTo>
                      <a:lnTo>
                        <a:pt x="127" y="1136"/>
                      </a:lnTo>
                      <a:lnTo>
                        <a:pt x="128" y="1135"/>
                      </a:lnTo>
                      <a:lnTo>
                        <a:pt x="128" y="1134"/>
                      </a:lnTo>
                      <a:lnTo>
                        <a:pt x="128" y="1133"/>
                      </a:lnTo>
                      <a:lnTo>
                        <a:pt x="128" y="1132"/>
                      </a:lnTo>
                      <a:lnTo>
                        <a:pt x="129" y="1131"/>
                      </a:lnTo>
                      <a:lnTo>
                        <a:pt x="130" y="1128"/>
                      </a:lnTo>
                      <a:lnTo>
                        <a:pt x="131" y="1127"/>
                      </a:lnTo>
                      <a:lnTo>
                        <a:pt x="131" y="1126"/>
                      </a:lnTo>
                      <a:lnTo>
                        <a:pt x="130" y="1125"/>
                      </a:lnTo>
                      <a:lnTo>
                        <a:pt x="129" y="1123"/>
                      </a:lnTo>
                      <a:lnTo>
                        <a:pt x="128" y="1122"/>
                      </a:lnTo>
                      <a:lnTo>
                        <a:pt x="127" y="1122"/>
                      </a:lnTo>
                      <a:lnTo>
                        <a:pt x="127" y="1121"/>
                      </a:lnTo>
                      <a:lnTo>
                        <a:pt x="126" y="1121"/>
                      </a:lnTo>
                      <a:lnTo>
                        <a:pt x="125" y="1121"/>
                      </a:lnTo>
                      <a:lnTo>
                        <a:pt x="124" y="1121"/>
                      </a:lnTo>
                      <a:lnTo>
                        <a:pt x="123" y="1121"/>
                      </a:lnTo>
                      <a:lnTo>
                        <a:pt x="123" y="1120"/>
                      </a:lnTo>
                      <a:lnTo>
                        <a:pt x="123" y="1119"/>
                      </a:lnTo>
                      <a:lnTo>
                        <a:pt x="122" y="1119"/>
                      </a:lnTo>
                      <a:lnTo>
                        <a:pt x="122" y="1118"/>
                      </a:lnTo>
                      <a:lnTo>
                        <a:pt x="122" y="1116"/>
                      </a:lnTo>
                      <a:lnTo>
                        <a:pt x="122" y="1114"/>
                      </a:lnTo>
                      <a:lnTo>
                        <a:pt x="122" y="1113"/>
                      </a:lnTo>
                      <a:lnTo>
                        <a:pt x="121" y="1113"/>
                      </a:lnTo>
                      <a:lnTo>
                        <a:pt x="119" y="1111"/>
                      </a:lnTo>
                      <a:lnTo>
                        <a:pt x="116" y="1109"/>
                      </a:lnTo>
                      <a:lnTo>
                        <a:pt x="115" y="1106"/>
                      </a:lnTo>
                      <a:lnTo>
                        <a:pt x="114" y="1104"/>
                      </a:lnTo>
                      <a:lnTo>
                        <a:pt x="113" y="1103"/>
                      </a:lnTo>
                      <a:lnTo>
                        <a:pt x="112" y="1102"/>
                      </a:lnTo>
                      <a:lnTo>
                        <a:pt x="111" y="1101"/>
                      </a:lnTo>
                      <a:lnTo>
                        <a:pt x="111" y="1100"/>
                      </a:lnTo>
                      <a:lnTo>
                        <a:pt x="111" y="1099"/>
                      </a:lnTo>
                      <a:lnTo>
                        <a:pt x="111" y="1098"/>
                      </a:lnTo>
                      <a:lnTo>
                        <a:pt x="111" y="1096"/>
                      </a:lnTo>
                      <a:lnTo>
                        <a:pt x="111" y="1094"/>
                      </a:lnTo>
                      <a:lnTo>
                        <a:pt x="111" y="1092"/>
                      </a:lnTo>
                      <a:lnTo>
                        <a:pt x="110" y="1091"/>
                      </a:lnTo>
                      <a:lnTo>
                        <a:pt x="110" y="1088"/>
                      </a:lnTo>
                      <a:lnTo>
                        <a:pt x="108" y="1086"/>
                      </a:lnTo>
                      <a:lnTo>
                        <a:pt x="107" y="1084"/>
                      </a:lnTo>
                      <a:lnTo>
                        <a:pt x="106" y="1082"/>
                      </a:lnTo>
                      <a:lnTo>
                        <a:pt x="106" y="1081"/>
                      </a:lnTo>
                      <a:lnTo>
                        <a:pt x="106" y="1080"/>
                      </a:lnTo>
                      <a:lnTo>
                        <a:pt x="106" y="1077"/>
                      </a:lnTo>
                      <a:lnTo>
                        <a:pt x="105" y="1075"/>
                      </a:lnTo>
                      <a:lnTo>
                        <a:pt x="105" y="1073"/>
                      </a:lnTo>
                      <a:lnTo>
                        <a:pt x="104" y="1069"/>
                      </a:lnTo>
                      <a:lnTo>
                        <a:pt x="104" y="1068"/>
                      </a:lnTo>
                      <a:lnTo>
                        <a:pt x="103" y="1068"/>
                      </a:lnTo>
                      <a:lnTo>
                        <a:pt x="102" y="1067"/>
                      </a:lnTo>
                      <a:lnTo>
                        <a:pt x="101" y="1067"/>
                      </a:lnTo>
                      <a:lnTo>
                        <a:pt x="100" y="1067"/>
                      </a:lnTo>
                      <a:lnTo>
                        <a:pt x="99" y="1066"/>
                      </a:lnTo>
                      <a:lnTo>
                        <a:pt x="99" y="1063"/>
                      </a:lnTo>
                      <a:lnTo>
                        <a:pt x="99" y="1061"/>
                      </a:lnTo>
                      <a:lnTo>
                        <a:pt x="98" y="1059"/>
                      </a:lnTo>
                      <a:lnTo>
                        <a:pt x="97" y="1056"/>
                      </a:lnTo>
                      <a:lnTo>
                        <a:pt x="96" y="1055"/>
                      </a:lnTo>
                      <a:lnTo>
                        <a:pt x="96" y="1054"/>
                      </a:lnTo>
                      <a:lnTo>
                        <a:pt x="95" y="1052"/>
                      </a:lnTo>
                      <a:lnTo>
                        <a:pt x="94" y="1051"/>
                      </a:lnTo>
                      <a:lnTo>
                        <a:pt x="93" y="1049"/>
                      </a:lnTo>
                      <a:lnTo>
                        <a:pt x="91" y="1048"/>
                      </a:lnTo>
                      <a:lnTo>
                        <a:pt x="90" y="1046"/>
                      </a:lnTo>
                      <a:lnTo>
                        <a:pt x="89" y="1045"/>
                      </a:lnTo>
                      <a:lnTo>
                        <a:pt x="88" y="1042"/>
                      </a:lnTo>
                      <a:lnTo>
                        <a:pt x="87" y="1039"/>
                      </a:lnTo>
                      <a:lnTo>
                        <a:pt x="85" y="1038"/>
                      </a:lnTo>
                      <a:lnTo>
                        <a:pt x="84" y="1037"/>
                      </a:lnTo>
                      <a:lnTo>
                        <a:pt x="81" y="1035"/>
                      </a:lnTo>
                      <a:lnTo>
                        <a:pt x="80" y="1035"/>
                      </a:lnTo>
                      <a:lnTo>
                        <a:pt x="79" y="1034"/>
                      </a:lnTo>
                      <a:lnTo>
                        <a:pt x="79" y="1035"/>
                      </a:lnTo>
                      <a:close/>
                      <a:moveTo>
                        <a:pt x="1359" y="408"/>
                      </a:moveTo>
                      <a:lnTo>
                        <a:pt x="1358" y="408"/>
                      </a:lnTo>
                      <a:lnTo>
                        <a:pt x="1359" y="408"/>
                      </a:lnTo>
                      <a:close/>
                      <a:moveTo>
                        <a:pt x="1365" y="409"/>
                      </a:moveTo>
                      <a:lnTo>
                        <a:pt x="1366" y="409"/>
                      </a:lnTo>
                      <a:lnTo>
                        <a:pt x="1365" y="409"/>
                      </a:lnTo>
                      <a:close/>
                      <a:moveTo>
                        <a:pt x="1354" y="414"/>
                      </a:moveTo>
                      <a:lnTo>
                        <a:pt x="1353" y="414"/>
                      </a:lnTo>
                      <a:lnTo>
                        <a:pt x="1352" y="413"/>
                      </a:lnTo>
                      <a:lnTo>
                        <a:pt x="1352" y="412"/>
                      </a:lnTo>
                      <a:lnTo>
                        <a:pt x="1352" y="411"/>
                      </a:lnTo>
                      <a:lnTo>
                        <a:pt x="1352" y="410"/>
                      </a:lnTo>
                      <a:lnTo>
                        <a:pt x="1351" y="409"/>
                      </a:lnTo>
                      <a:lnTo>
                        <a:pt x="1352" y="409"/>
                      </a:lnTo>
                      <a:lnTo>
                        <a:pt x="1352" y="408"/>
                      </a:lnTo>
                      <a:lnTo>
                        <a:pt x="1353" y="408"/>
                      </a:lnTo>
                      <a:lnTo>
                        <a:pt x="1354" y="408"/>
                      </a:lnTo>
                      <a:lnTo>
                        <a:pt x="1354" y="409"/>
                      </a:lnTo>
                      <a:lnTo>
                        <a:pt x="1354" y="410"/>
                      </a:lnTo>
                      <a:lnTo>
                        <a:pt x="1353" y="409"/>
                      </a:lnTo>
                      <a:lnTo>
                        <a:pt x="1353" y="410"/>
                      </a:lnTo>
                      <a:lnTo>
                        <a:pt x="1353" y="411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3"/>
                      </a:lnTo>
                      <a:lnTo>
                        <a:pt x="1355" y="413"/>
                      </a:lnTo>
                      <a:lnTo>
                        <a:pt x="1354" y="414"/>
                      </a:lnTo>
                      <a:close/>
                      <a:moveTo>
                        <a:pt x="1380" y="427"/>
                      </a:moveTo>
                      <a:lnTo>
                        <a:pt x="1379" y="426"/>
                      </a:lnTo>
                      <a:lnTo>
                        <a:pt x="1378" y="425"/>
                      </a:lnTo>
                      <a:lnTo>
                        <a:pt x="1377" y="423"/>
                      </a:lnTo>
                      <a:lnTo>
                        <a:pt x="1378" y="423"/>
                      </a:lnTo>
                      <a:lnTo>
                        <a:pt x="1378" y="422"/>
                      </a:lnTo>
                      <a:lnTo>
                        <a:pt x="1379" y="423"/>
                      </a:lnTo>
                      <a:lnTo>
                        <a:pt x="1379" y="424"/>
                      </a:lnTo>
                      <a:lnTo>
                        <a:pt x="1380" y="426"/>
                      </a:lnTo>
                      <a:lnTo>
                        <a:pt x="1380" y="427"/>
                      </a:lnTo>
                      <a:close/>
                      <a:moveTo>
                        <a:pt x="1260" y="371"/>
                      </a:moveTo>
                      <a:lnTo>
                        <a:pt x="1260" y="371"/>
                      </a:lnTo>
                      <a:lnTo>
                        <a:pt x="1260" y="370"/>
                      </a:lnTo>
                      <a:lnTo>
                        <a:pt x="1260" y="371"/>
                      </a:lnTo>
                      <a:close/>
                      <a:moveTo>
                        <a:pt x="1261" y="373"/>
                      </a:moveTo>
                      <a:lnTo>
                        <a:pt x="1261" y="373"/>
                      </a:lnTo>
                      <a:lnTo>
                        <a:pt x="1261" y="372"/>
                      </a:lnTo>
                      <a:lnTo>
                        <a:pt x="1262" y="372"/>
                      </a:lnTo>
                      <a:lnTo>
                        <a:pt x="1261" y="373"/>
                      </a:lnTo>
                      <a:close/>
                      <a:moveTo>
                        <a:pt x="1265" y="373"/>
                      </a:moveTo>
                      <a:lnTo>
                        <a:pt x="1266" y="374"/>
                      </a:lnTo>
                      <a:lnTo>
                        <a:pt x="1265" y="374"/>
                      </a:lnTo>
                      <a:lnTo>
                        <a:pt x="1264" y="373"/>
                      </a:lnTo>
                      <a:lnTo>
                        <a:pt x="1265" y="373"/>
                      </a:lnTo>
                      <a:close/>
                      <a:moveTo>
                        <a:pt x="1267" y="374"/>
                      </a:moveTo>
                      <a:lnTo>
                        <a:pt x="1267" y="374"/>
                      </a:lnTo>
                      <a:lnTo>
                        <a:pt x="1268" y="374"/>
                      </a:lnTo>
                      <a:lnTo>
                        <a:pt x="1269" y="374"/>
                      </a:lnTo>
                      <a:lnTo>
                        <a:pt x="1267" y="374"/>
                      </a:lnTo>
                      <a:close/>
                      <a:moveTo>
                        <a:pt x="1274" y="375"/>
                      </a:moveTo>
                      <a:lnTo>
                        <a:pt x="1274" y="375"/>
                      </a:lnTo>
                      <a:lnTo>
                        <a:pt x="1273" y="375"/>
                      </a:lnTo>
                      <a:lnTo>
                        <a:pt x="1274" y="375"/>
                      </a:lnTo>
                      <a:lnTo>
                        <a:pt x="1275" y="375"/>
                      </a:lnTo>
                      <a:lnTo>
                        <a:pt x="1274" y="375"/>
                      </a:lnTo>
                      <a:close/>
                      <a:moveTo>
                        <a:pt x="1275" y="376"/>
                      </a:moveTo>
                      <a:lnTo>
                        <a:pt x="1276" y="377"/>
                      </a:lnTo>
                      <a:lnTo>
                        <a:pt x="1275" y="378"/>
                      </a:lnTo>
                      <a:lnTo>
                        <a:pt x="1275" y="376"/>
                      </a:lnTo>
                      <a:close/>
                      <a:moveTo>
                        <a:pt x="1340" y="412"/>
                      </a:moveTo>
                      <a:lnTo>
                        <a:pt x="1340" y="412"/>
                      </a:lnTo>
                      <a:lnTo>
                        <a:pt x="1341" y="412"/>
                      </a:lnTo>
                      <a:lnTo>
                        <a:pt x="1341" y="411"/>
                      </a:lnTo>
                      <a:lnTo>
                        <a:pt x="1341" y="410"/>
                      </a:lnTo>
                      <a:lnTo>
                        <a:pt x="1342" y="410"/>
                      </a:lnTo>
                      <a:lnTo>
                        <a:pt x="1342" y="409"/>
                      </a:lnTo>
                      <a:lnTo>
                        <a:pt x="1343" y="409"/>
                      </a:lnTo>
                      <a:lnTo>
                        <a:pt x="1343" y="408"/>
                      </a:lnTo>
                      <a:lnTo>
                        <a:pt x="1343" y="407"/>
                      </a:lnTo>
                      <a:lnTo>
                        <a:pt x="1344" y="407"/>
                      </a:lnTo>
                      <a:lnTo>
                        <a:pt x="1345" y="408"/>
                      </a:lnTo>
                      <a:lnTo>
                        <a:pt x="1344" y="409"/>
                      </a:lnTo>
                      <a:lnTo>
                        <a:pt x="1345" y="409"/>
                      </a:lnTo>
                      <a:lnTo>
                        <a:pt x="1344" y="409"/>
                      </a:lnTo>
                      <a:lnTo>
                        <a:pt x="1344" y="410"/>
                      </a:lnTo>
                      <a:lnTo>
                        <a:pt x="1344" y="409"/>
                      </a:lnTo>
                      <a:lnTo>
                        <a:pt x="1343" y="410"/>
                      </a:lnTo>
                      <a:lnTo>
                        <a:pt x="1343" y="411"/>
                      </a:lnTo>
                      <a:lnTo>
                        <a:pt x="1340" y="412"/>
                      </a:lnTo>
                      <a:close/>
                      <a:moveTo>
                        <a:pt x="1336" y="410"/>
                      </a:moveTo>
                      <a:lnTo>
                        <a:pt x="1337" y="409"/>
                      </a:lnTo>
                      <a:lnTo>
                        <a:pt x="1337" y="410"/>
                      </a:lnTo>
                      <a:lnTo>
                        <a:pt x="1336" y="410"/>
                      </a:lnTo>
                      <a:close/>
                      <a:moveTo>
                        <a:pt x="1346" y="414"/>
                      </a:moveTo>
                      <a:lnTo>
                        <a:pt x="1346" y="413"/>
                      </a:lnTo>
                      <a:lnTo>
                        <a:pt x="1347" y="413"/>
                      </a:lnTo>
                      <a:lnTo>
                        <a:pt x="1348" y="413"/>
                      </a:lnTo>
                      <a:lnTo>
                        <a:pt x="1347" y="414"/>
                      </a:lnTo>
                      <a:lnTo>
                        <a:pt x="1347" y="415"/>
                      </a:lnTo>
                      <a:lnTo>
                        <a:pt x="1346" y="416"/>
                      </a:lnTo>
                      <a:lnTo>
                        <a:pt x="1346" y="414"/>
                      </a:lnTo>
                      <a:close/>
                      <a:moveTo>
                        <a:pt x="1339" y="415"/>
                      </a:moveTo>
                      <a:lnTo>
                        <a:pt x="1339" y="415"/>
                      </a:lnTo>
                      <a:lnTo>
                        <a:pt x="1339" y="414"/>
                      </a:lnTo>
                      <a:lnTo>
                        <a:pt x="1340" y="414"/>
                      </a:lnTo>
                      <a:lnTo>
                        <a:pt x="1341" y="414"/>
                      </a:lnTo>
                      <a:lnTo>
                        <a:pt x="1340" y="414"/>
                      </a:lnTo>
                      <a:lnTo>
                        <a:pt x="1341" y="415"/>
                      </a:lnTo>
                      <a:lnTo>
                        <a:pt x="1339" y="415"/>
                      </a:lnTo>
                      <a:close/>
                      <a:moveTo>
                        <a:pt x="1191" y="370"/>
                      </a:moveTo>
                      <a:lnTo>
                        <a:pt x="1191" y="370"/>
                      </a:lnTo>
                      <a:lnTo>
                        <a:pt x="1191" y="369"/>
                      </a:lnTo>
                      <a:lnTo>
                        <a:pt x="1192" y="369"/>
                      </a:lnTo>
                      <a:lnTo>
                        <a:pt x="1191" y="369"/>
                      </a:lnTo>
                      <a:lnTo>
                        <a:pt x="1191" y="370"/>
                      </a:lnTo>
                      <a:close/>
                      <a:moveTo>
                        <a:pt x="1278" y="378"/>
                      </a:move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9"/>
                      </a:lnTo>
                      <a:lnTo>
                        <a:pt x="1279" y="379"/>
                      </a:lnTo>
                      <a:lnTo>
                        <a:pt x="1278" y="379"/>
                      </a:lnTo>
                      <a:lnTo>
                        <a:pt x="1277" y="379"/>
                      </a:lnTo>
                      <a:lnTo>
                        <a:pt x="1277" y="378"/>
                      </a:lnTo>
                      <a:lnTo>
                        <a:pt x="1278" y="378"/>
                      </a:lnTo>
                      <a:close/>
                      <a:moveTo>
                        <a:pt x="1279" y="380"/>
                      </a:moveTo>
                      <a:lnTo>
                        <a:pt x="1279" y="380"/>
                      </a:lnTo>
                      <a:lnTo>
                        <a:pt x="1278" y="380"/>
                      </a:lnTo>
                      <a:lnTo>
                        <a:pt x="1279" y="380"/>
                      </a:lnTo>
                      <a:close/>
                      <a:moveTo>
                        <a:pt x="1277" y="380"/>
                      </a:moveTo>
                      <a:lnTo>
                        <a:pt x="1277" y="380"/>
                      </a:lnTo>
                      <a:lnTo>
                        <a:pt x="1277" y="381"/>
                      </a:lnTo>
                      <a:lnTo>
                        <a:pt x="1276" y="381"/>
                      </a:lnTo>
                      <a:lnTo>
                        <a:pt x="1276" y="380"/>
                      </a:lnTo>
                      <a:lnTo>
                        <a:pt x="1277" y="380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2" name="Freeform 478"/>
                <p:cNvSpPr>
                  <a:spLocks/>
                </p:cNvSpPr>
                <p:nvPr/>
              </p:nvSpPr>
              <p:spPr bwMode="auto">
                <a:xfrm>
                  <a:off x="2074863" y="5006975"/>
                  <a:ext cx="768350" cy="722313"/>
                </a:xfrm>
                <a:custGeom>
                  <a:avLst/>
                  <a:gdLst>
                    <a:gd name="T0" fmla="*/ 2147483646 w 747"/>
                    <a:gd name="T1" fmla="*/ 2147483646 h 703"/>
                    <a:gd name="T2" fmla="*/ 2147483646 w 747"/>
                    <a:gd name="T3" fmla="*/ 2147483646 h 703"/>
                    <a:gd name="T4" fmla="*/ 2147483646 w 747"/>
                    <a:gd name="T5" fmla="*/ 2147483646 h 703"/>
                    <a:gd name="T6" fmla="*/ 2147483646 w 747"/>
                    <a:gd name="T7" fmla="*/ 2147483646 h 703"/>
                    <a:gd name="T8" fmla="*/ 2147483646 w 747"/>
                    <a:gd name="T9" fmla="*/ 2147483646 h 703"/>
                    <a:gd name="T10" fmla="*/ 2147483646 w 747"/>
                    <a:gd name="T11" fmla="*/ 2147483646 h 703"/>
                    <a:gd name="T12" fmla="*/ 2147483646 w 747"/>
                    <a:gd name="T13" fmla="*/ 2147483646 h 703"/>
                    <a:gd name="T14" fmla="*/ 2147483646 w 747"/>
                    <a:gd name="T15" fmla="*/ 2147483646 h 703"/>
                    <a:gd name="T16" fmla="*/ 2147483646 w 747"/>
                    <a:gd name="T17" fmla="*/ 2147483646 h 703"/>
                    <a:gd name="T18" fmla="*/ 2147483646 w 747"/>
                    <a:gd name="T19" fmla="*/ 2147483646 h 703"/>
                    <a:gd name="T20" fmla="*/ 2147483646 w 747"/>
                    <a:gd name="T21" fmla="*/ 2147483646 h 703"/>
                    <a:gd name="T22" fmla="*/ 2147483646 w 747"/>
                    <a:gd name="T23" fmla="*/ 2147483646 h 703"/>
                    <a:gd name="T24" fmla="*/ 2147483646 w 747"/>
                    <a:gd name="T25" fmla="*/ 2147483646 h 703"/>
                    <a:gd name="T26" fmla="*/ 2147483646 w 747"/>
                    <a:gd name="T27" fmla="*/ 2147483646 h 703"/>
                    <a:gd name="T28" fmla="*/ 2147483646 w 747"/>
                    <a:gd name="T29" fmla="*/ 2147483646 h 703"/>
                    <a:gd name="T30" fmla="*/ 2147483646 w 747"/>
                    <a:gd name="T31" fmla="*/ 2147483646 h 703"/>
                    <a:gd name="T32" fmla="*/ 2147483646 w 747"/>
                    <a:gd name="T33" fmla="*/ 2147483646 h 703"/>
                    <a:gd name="T34" fmla="*/ 2147483646 w 747"/>
                    <a:gd name="T35" fmla="*/ 2147483646 h 703"/>
                    <a:gd name="T36" fmla="*/ 2147483646 w 747"/>
                    <a:gd name="T37" fmla="*/ 2147483646 h 703"/>
                    <a:gd name="T38" fmla="*/ 2147483646 w 747"/>
                    <a:gd name="T39" fmla="*/ 2147483646 h 703"/>
                    <a:gd name="T40" fmla="*/ 2147483646 w 747"/>
                    <a:gd name="T41" fmla="*/ 2147483646 h 703"/>
                    <a:gd name="T42" fmla="*/ 2147483646 w 747"/>
                    <a:gd name="T43" fmla="*/ 2147483646 h 703"/>
                    <a:gd name="T44" fmla="*/ 2147483646 w 747"/>
                    <a:gd name="T45" fmla="*/ 2147483646 h 703"/>
                    <a:gd name="T46" fmla="*/ 2147483646 w 747"/>
                    <a:gd name="T47" fmla="*/ 2147483646 h 703"/>
                    <a:gd name="T48" fmla="*/ 2147483646 w 747"/>
                    <a:gd name="T49" fmla="*/ 2147483646 h 703"/>
                    <a:gd name="T50" fmla="*/ 2147483646 w 747"/>
                    <a:gd name="T51" fmla="*/ 2147483646 h 703"/>
                    <a:gd name="T52" fmla="*/ 2147483646 w 747"/>
                    <a:gd name="T53" fmla="*/ 2147483646 h 703"/>
                    <a:gd name="T54" fmla="*/ 2147483646 w 747"/>
                    <a:gd name="T55" fmla="*/ 2147483646 h 703"/>
                    <a:gd name="T56" fmla="*/ 2147483646 w 747"/>
                    <a:gd name="T57" fmla="*/ 2147483646 h 703"/>
                    <a:gd name="T58" fmla="*/ 2147483646 w 747"/>
                    <a:gd name="T59" fmla="*/ 2147483646 h 703"/>
                    <a:gd name="T60" fmla="*/ 2147483646 w 747"/>
                    <a:gd name="T61" fmla="*/ 2147483646 h 703"/>
                    <a:gd name="T62" fmla="*/ 2147483646 w 747"/>
                    <a:gd name="T63" fmla="*/ 2147483646 h 703"/>
                    <a:gd name="T64" fmla="*/ 2147483646 w 747"/>
                    <a:gd name="T65" fmla="*/ 2147483646 h 703"/>
                    <a:gd name="T66" fmla="*/ 2147483646 w 747"/>
                    <a:gd name="T67" fmla="*/ 2147483646 h 703"/>
                    <a:gd name="T68" fmla="*/ 2147483646 w 747"/>
                    <a:gd name="T69" fmla="*/ 2147483646 h 703"/>
                    <a:gd name="T70" fmla="*/ 2147483646 w 747"/>
                    <a:gd name="T71" fmla="*/ 2147483646 h 703"/>
                    <a:gd name="T72" fmla="*/ 2147483646 w 747"/>
                    <a:gd name="T73" fmla="*/ 2147483646 h 703"/>
                    <a:gd name="T74" fmla="*/ 2147483646 w 747"/>
                    <a:gd name="T75" fmla="*/ 2147483646 h 703"/>
                    <a:gd name="T76" fmla="*/ 2147483646 w 747"/>
                    <a:gd name="T77" fmla="*/ 2147483646 h 703"/>
                    <a:gd name="T78" fmla="*/ 2147483646 w 747"/>
                    <a:gd name="T79" fmla="*/ 2147483646 h 703"/>
                    <a:gd name="T80" fmla="*/ 2147483646 w 747"/>
                    <a:gd name="T81" fmla="*/ 2147483646 h 703"/>
                    <a:gd name="T82" fmla="*/ 2147483646 w 747"/>
                    <a:gd name="T83" fmla="*/ 2147483646 h 703"/>
                    <a:gd name="T84" fmla="*/ 2147483646 w 747"/>
                    <a:gd name="T85" fmla="*/ 2147483646 h 703"/>
                    <a:gd name="T86" fmla="*/ 2147483646 w 747"/>
                    <a:gd name="T87" fmla="*/ 2147483646 h 703"/>
                    <a:gd name="T88" fmla="*/ 2147483646 w 747"/>
                    <a:gd name="T89" fmla="*/ 2147483646 h 703"/>
                    <a:gd name="T90" fmla="*/ 2147483646 w 747"/>
                    <a:gd name="T91" fmla="*/ 2147483646 h 703"/>
                    <a:gd name="T92" fmla="*/ 2147483646 w 747"/>
                    <a:gd name="T93" fmla="*/ 2147483646 h 703"/>
                    <a:gd name="T94" fmla="*/ 2147483646 w 747"/>
                    <a:gd name="T95" fmla="*/ 2147483646 h 703"/>
                    <a:gd name="T96" fmla="*/ 2147483646 w 747"/>
                    <a:gd name="T97" fmla="*/ 2147483646 h 703"/>
                    <a:gd name="T98" fmla="*/ 2147483646 w 747"/>
                    <a:gd name="T99" fmla="*/ 2147483646 h 703"/>
                    <a:gd name="T100" fmla="*/ 2147483646 w 747"/>
                    <a:gd name="T101" fmla="*/ 2147483646 h 703"/>
                    <a:gd name="T102" fmla="*/ 2147483646 w 747"/>
                    <a:gd name="T103" fmla="*/ 2147483646 h 703"/>
                    <a:gd name="T104" fmla="*/ 2147483646 w 747"/>
                    <a:gd name="T105" fmla="*/ 2147483646 h 703"/>
                    <a:gd name="T106" fmla="*/ 2147483646 w 747"/>
                    <a:gd name="T107" fmla="*/ 2147483646 h 703"/>
                    <a:gd name="T108" fmla="*/ 2147483646 w 747"/>
                    <a:gd name="T109" fmla="*/ 2147483646 h 703"/>
                    <a:gd name="T110" fmla="*/ 2147483646 w 747"/>
                    <a:gd name="T111" fmla="*/ 2147483646 h 703"/>
                    <a:gd name="T112" fmla="*/ 2147483646 w 747"/>
                    <a:gd name="T113" fmla="*/ 2147483646 h 703"/>
                    <a:gd name="T114" fmla="*/ 2147483646 w 747"/>
                    <a:gd name="T115" fmla="*/ 2147483646 h 703"/>
                    <a:gd name="T116" fmla="*/ 2147483646 w 747"/>
                    <a:gd name="T117" fmla="*/ 2147483646 h 703"/>
                    <a:gd name="T118" fmla="*/ 2147483646 w 747"/>
                    <a:gd name="T119" fmla="*/ 2147483646 h 703"/>
                    <a:gd name="T120" fmla="*/ 2147483646 w 747"/>
                    <a:gd name="T121" fmla="*/ 2147483646 h 703"/>
                    <a:gd name="T122" fmla="*/ 2147483646 w 747"/>
                    <a:gd name="T123" fmla="*/ 2147483646 h 703"/>
                    <a:gd name="T124" fmla="*/ 2147483646 w 747"/>
                    <a:gd name="T125" fmla="*/ 2147483646 h 70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47"/>
                    <a:gd name="T190" fmla="*/ 0 h 703"/>
                    <a:gd name="T191" fmla="*/ 747 w 747"/>
                    <a:gd name="T192" fmla="*/ 703 h 70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47" h="703">
                      <a:moveTo>
                        <a:pt x="360" y="687"/>
                      </a:moveTo>
                      <a:lnTo>
                        <a:pt x="361" y="686"/>
                      </a:lnTo>
                      <a:lnTo>
                        <a:pt x="361" y="679"/>
                      </a:lnTo>
                      <a:lnTo>
                        <a:pt x="362" y="676"/>
                      </a:lnTo>
                      <a:lnTo>
                        <a:pt x="362" y="672"/>
                      </a:lnTo>
                      <a:lnTo>
                        <a:pt x="364" y="661"/>
                      </a:lnTo>
                      <a:lnTo>
                        <a:pt x="363" y="652"/>
                      </a:lnTo>
                      <a:lnTo>
                        <a:pt x="363" y="650"/>
                      </a:lnTo>
                      <a:lnTo>
                        <a:pt x="363" y="640"/>
                      </a:lnTo>
                      <a:lnTo>
                        <a:pt x="365" y="637"/>
                      </a:lnTo>
                      <a:lnTo>
                        <a:pt x="371" y="630"/>
                      </a:lnTo>
                      <a:lnTo>
                        <a:pt x="379" y="625"/>
                      </a:lnTo>
                      <a:lnTo>
                        <a:pt x="383" y="625"/>
                      </a:lnTo>
                      <a:lnTo>
                        <a:pt x="389" y="618"/>
                      </a:lnTo>
                      <a:lnTo>
                        <a:pt x="390" y="618"/>
                      </a:lnTo>
                      <a:lnTo>
                        <a:pt x="387" y="617"/>
                      </a:lnTo>
                      <a:lnTo>
                        <a:pt x="384" y="616"/>
                      </a:lnTo>
                      <a:lnTo>
                        <a:pt x="386" y="614"/>
                      </a:lnTo>
                      <a:lnTo>
                        <a:pt x="386" y="615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5" y="615"/>
                      </a:lnTo>
                      <a:lnTo>
                        <a:pt x="386" y="616"/>
                      </a:lnTo>
                      <a:lnTo>
                        <a:pt x="387" y="616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7" y="616"/>
                      </a:lnTo>
                      <a:lnTo>
                        <a:pt x="387" y="615"/>
                      </a:lnTo>
                      <a:lnTo>
                        <a:pt x="387" y="614"/>
                      </a:lnTo>
                      <a:lnTo>
                        <a:pt x="387" y="615"/>
                      </a:lnTo>
                      <a:lnTo>
                        <a:pt x="386" y="615"/>
                      </a:lnTo>
                      <a:lnTo>
                        <a:pt x="386" y="614"/>
                      </a:lnTo>
                      <a:lnTo>
                        <a:pt x="395" y="609"/>
                      </a:lnTo>
                      <a:lnTo>
                        <a:pt x="397" y="608"/>
                      </a:lnTo>
                      <a:lnTo>
                        <a:pt x="398" y="605"/>
                      </a:lnTo>
                      <a:lnTo>
                        <a:pt x="399" y="603"/>
                      </a:lnTo>
                      <a:lnTo>
                        <a:pt x="401" y="602"/>
                      </a:lnTo>
                      <a:lnTo>
                        <a:pt x="402" y="602"/>
                      </a:lnTo>
                      <a:lnTo>
                        <a:pt x="403" y="602"/>
                      </a:lnTo>
                      <a:lnTo>
                        <a:pt x="404" y="602"/>
                      </a:lnTo>
                      <a:lnTo>
                        <a:pt x="405" y="602"/>
                      </a:lnTo>
                      <a:lnTo>
                        <a:pt x="406" y="599"/>
                      </a:lnTo>
                      <a:lnTo>
                        <a:pt x="406" y="598"/>
                      </a:lnTo>
                      <a:lnTo>
                        <a:pt x="398" y="589"/>
                      </a:lnTo>
                      <a:lnTo>
                        <a:pt x="397" y="589"/>
                      </a:lnTo>
                      <a:lnTo>
                        <a:pt x="397" y="588"/>
                      </a:lnTo>
                      <a:lnTo>
                        <a:pt x="397" y="587"/>
                      </a:lnTo>
                      <a:lnTo>
                        <a:pt x="396" y="587"/>
                      </a:lnTo>
                      <a:lnTo>
                        <a:pt x="394" y="587"/>
                      </a:lnTo>
                      <a:lnTo>
                        <a:pt x="392" y="586"/>
                      </a:lnTo>
                      <a:lnTo>
                        <a:pt x="392" y="585"/>
                      </a:lnTo>
                      <a:lnTo>
                        <a:pt x="391" y="583"/>
                      </a:lnTo>
                      <a:lnTo>
                        <a:pt x="390" y="583"/>
                      </a:lnTo>
                      <a:lnTo>
                        <a:pt x="389" y="583"/>
                      </a:lnTo>
                      <a:lnTo>
                        <a:pt x="389" y="584"/>
                      </a:lnTo>
                      <a:lnTo>
                        <a:pt x="388" y="584"/>
                      </a:lnTo>
                      <a:lnTo>
                        <a:pt x="388" y="585"/>
                      </a:lnTo>
                      <a:lnTo>
                        <a:pt x="387" y="584"/>
                      </a:lnTo>
                      <a:lnTo>
                        <a:pt x="386" y="583"/>
                      </a:lnTo>
                      <a:lnTo>
                        <a:pt x="385" y="582"/>
                      </a:lnTo>
                      <a:lnTo>
                        <a:pt x="384" y="581"/>
                      </a:lnTo>
                      <a:lnTo>
                        <a:pt x="383" y="581"/>
                      </a:lnTo>
                      <a:lnTo>
                        <a:pt x="382" y="581"/>
                      </a:lnTo>
                      <a:lnTo>
                        <a:pt x="381" y="580"/>
                      </a:lnTo>
                      <a:lnTo>
                        <a:pt x="381" y="579"/>
                      </a:lnTo>
                      <a:lnTo>
                        <a:pt x="380" y="579"/>
                      </a:lnTo>
                      <a:lnTo>
                        <a:pt x="379" y="580"/>
                      </a:lnTo>
                      <a:lnTo>
                        <a:pt x="379" y="581"/>
                      </a:lnTo>
                      <a:lnTo>
                        <a:pt x="377" y="580"/>
                      </a:lnTo>
                      <a:lnTo>
                        <a:pt x="376" y="579"/>
                      </a:lnTo>
                      <a:lnTo>
                        <a:pt x="376" y="578"/>
                      </a:lnTo>
                      <a:lnTo>
                        <a:pt x="376" y="577"/>
                      </a:lnTo>
                      <a:lnTo>
                        <a:pt x="375" y="578"/>
                      </a:lnTo>
                      <a:lnTo>
                        <a:pt x="375" y="577"/>
                      </a:lnTo>
                      <a:lnTo>
                        <a:pt x="374" y="576"/>
                      </a:lnTo>
                      <a:lnTo>
                        <a:pt x="374" y="574"/>
                      </a:lnTo>
                      <a:lnTo>
                        <a:pt x="373" y="574"/>
                      </a:lnTo>
                      <a:lnTo>
                        <a:pt x="373" y="573"/>
                      </a:lnTo>
                      <a:lnTo>
                        <a:pt x="373" y="572"/>
                      </a:lnTo>
                      <a:lnTo>
                        <a:pt x="372" y="572"/>
                      </a:lnTo>
                      <a:lnTo>
                        <a:pt x="372" y="571"/>
                      </a:lnTo>
                      <a:lnTo>
                        <a:pt x="372" y="570"/>
                      </a:lnTo>
                      <a:lnTo>
                        <a:pt x="372" y="569"/>
                      </a:lnTo>
                      <a:lnTo>
                        <a:pt x="371" y="569"/>
                      </a:lnTo>
                      <a:lnTo>
                        <a:pt x="370" y="569"/>
                      </a:lnTo>
                      <a:lnTo>
                        <a:pt x="369" y="569"/>
                      </a:lnTo>
                      <a:lnTo>
                        <a:pt x="368" y="569"/>
                      </a:lnTo>
                      <a:lnTo>
                        <a:pt x="368" y="570"/>
                      </a:lnTo>
                      <a:lnTo>
                        <a:pt x="368" y="569"/>
                      </a:lnTo>
                      <a:lnTo>
                        <a:pt x="367" y="569"/>
                      </a:lnTo>
                      <a:lnTo>
                        <a:pt x="366" y="569"/>
                      </a:lnTo>
                      <a:lnTo>
                        <a:pt x="365" y="568"/>
                      </a:lnTo>
                      <a:lnTo>
                        <a:pt x="364" y="568"/>
                      </a:lnTo>
                      <a:lnTo>
                        <a:pt x="363" y="566"/>
                      </a:lnTo>
                      <a:lnTo>
                        <a:pt x="362" y="566"/>
                      </a:lnTo>
                      <a:lnTo>
                        <a:pt x="362" y="565"/>
                      </a:lnTo>
                      <a:lnTo>
                        <a:pt x="362" y="564"/>
                      </a:lnTo>
                      <a:lnTo>
                        <a:pt x="361" y="563"/>
                      </a:lnTo>
                      <a:lnTo>
                        <a:pt x="360" y="563"/>
                      </a:lnTo>
                      <a:lnTo>
                        <a:pt x="359" y="562"/>
                      </a:lnTo>
                      <a:lnTo>
                        <a:pt x="360" y="560"/>
                      </a:lnTo>
                      <a:lnTo>
                        <a:pt x="359" y="559"/>
                      </a:lnTo>
                      <a:lnTo>
                        <a:pt x="358" y="559"/>
                      </a:lnTo>
                      <a:lnTo>
                        <a:pt x="357" y="558"/>
                      </a:lnTo>
                      <a:lnTo>
                        <a:pt x="357" y="557"/>
                      </a:lnTo>
                      <a:lnTo>
                        <a:pt x="358" y="556"/>
                      </a:lnTo>
                      <a:lnTo>
                        <a:pt x="358" y="555"/>
                      </a:lnTo>
                      <a:lnTo>
                        <a:pt x="357" y="553"/>
                      </a:lnTo>
                      <a:lnTo>
                        <a:pt x="357" y="552"/>
                      </a:lnTo>
                      <a:lnTo>
                        <a:pt x="356" y="552"/>
                      </a:lnTo>
                      <a:lnTo>
                        <a:pt x="356" y="551"/>
                      </a:lnTo>
                      <a:lnTo>
                        <a:pt x="357" y="551"/>
                      </a:lnTo>
                      <a:lnTo>
                        <a:pt x="357" y="549"/>
                      </a:lnTo>
                      <a:lnTo>
                        <a:pt x="356" y="548"/>
                      </a:lnTo>
                      <a:lnTo>
                        <a:pt x="356" y="547"/>
                      </a:lnTo>
                      <a:lnTo>
                        <a:pt x="355" y="546"/>
                      </a:lnTo>
                      <a:lnTo>
                        <a:pt x="355" y="545"/>
                      </a:lnTo>
                      <a:lnTo>
                        <a:pt x="355" y="544"/>
                      </a:lnTo>
                      <a:lnTo>
                        <a:pt x="354" y="543"/>
                      </a:lnTo>
                      <a:lnTo>
                        <a:pt x="355" y="543"/>
                      </a:lnTo>
                      <a:lnTo>
                        <a:pt x="355" y="542"/>
                      </a:lnTo>
                      <a:lnTo>
                        <a:pt x="354" y="541"/>
                      </a:lnTo>
                      <a:lnTo>
                        <a:pt x="353" y="540"/>
                      </a:lnTo>
                      <a:lnTo>
                        <a:pt x="353" y="539"/>
                      </a:lnTo>
                      <a:lnTo>
                        <a:pt x="352" y="539"/>
                      </a:lnTo>
                      <a:lnTo>
                        <a:pt x="352" y="538"/>
                      </a:lnTo>
                      <a:lnTo>
                        <a:pt x="353" y="538"/>
                      </a:lnTo>
                      <a:lnTo>
                        <a:pt x="353" y="537"/>
                      </a:lnTo>
                      <a:lnTo>
                        <a:pt x="352" y="537"/>
                      </a:lnTo>
                      <a:lnTo>
                        <a:pt x="352" y="536"/>
                      </a:lnTo>
                      <a:lnTo>
                        <a:pt x="351" y="536"/>
                      </a:lnTo>
                      <a:lnTo>
                        <a:pt x="351" y="535"/>
                      </a:lnTo>
                      <a:lnTo>
                        <a:pt x="352" y="534"/>
                      </a:lnTo>
                      <a:lnTo>
                        <a:pt x="352" y="533"/>
                      </a:lnTo>
                      <a:lnTo>
                        <a:pt x="351" y="533"/>
                      </a:lnTo>
                      <a:lnTo>
                        <a:pt x="350" y="533"/>
                      </a:lnTo>
                      <a:lnTo>
                        <a:pt x="351" y="533"/>
                      </a:lnTo>
                      <a:lnTo>
                        <a:pt x="351" y="532"/>
                      </a:lnTo>
                      <a:lnTo>
                        <a:pt x="350" y="531"/>
                      </a:lnTo>
                      <a:lnTo>
                        <a:pt x="349" y="530"/>
                      </a:lnTo>
                      <a:lnTo>
                        <a:pt x="349" y="529"/>
                      </a:lnTo>
                      <a:lnTo>
                        <a:pt x="350" y="529"/>
                      </a:lnTo>
                      <a:lnTo>
                        <a:pt x="350" y="528"/>
                      </a:lnTo>
                      <a:lnTo>
                        <a:pt x="351" y="528"/>
                      </a:lnTo>
                      <a:lnTo>
                        <a:pt x="351" y="527"/>
                      </a:lnTo>
                      <a:lnTo>
                        <a:pt x="350" y="527"/>
                      </a:lnTo>
                      <a:lnTo>
                        <a:pt x="349" y="527"/>
                      </a:lnTo>
                      <a:lnTo>
                        <a:pt x="349" y="526"/>
                      </a:lnTo>
                      <a:lnTo>
                        <a:pt x="349" y="525"/>
                      </a:lnTo>
                      <a:lnTo>
                        <a:pt x="349" y="526"/>
                      </a:lnTo>
                      <a:lnTo>
                        <a:pt x="348" y="525"/>
                      </a:lnTo>
                      <a:lnTo>
                        <a:pt x="348" y="526"/>
                      </a:lnTo>
                      <a:lnTo>
                        <a:pt x="347" y="525"/>
                      </a:lnTo>
                      <a:lnTo>
                        <a:pt x="346" y="525"/>
                      </a:lnTo>
                      <a:lnTo>
                        <a:pt x="345" y="525"/>
                      </a:lnTo>
                      <a:lnTo>
                        <a:pt x="346" y="524"/>
                      </a:lnTo>
                      <a:lnTo>
                        <a:pt x="345" y="524"/>
                      </a:lnTo>
                      <a:lnTo>
                        <a:pt x="344" y="525"/>
                      </a:lnTo>
                      <a:lnTo>
                        <a:pt x="344" y="524"/>
                      </a:lnTo>
                      <a:lnTo>
                        <a:pt x="343" y="524"/>
                      </a:lnTo>
                      <a:lnTo>
                        <a:pt x="343" y="523"/>
                      </a:lnTo>
                      <a:lnTo>
                        <a:pt x="342" y="523"/>
                      </a:lnTo>
                      <a:lnTo>
                        <a:pt x="341" y="522"/>
                      </a:lnTo>
                      <a:lnTo>
                        <a:pt x="342" y="522"/>
                      </a:lnTo>
                      <a:lnTo>
                        <a:pt x="341" y="521"/>
                      </a:lnTo>
                      <a:lnTo>
                        <a:pt x="341" y="520"/>
                      </a:lnTo>
                      <a:lnTo>
                        <a:pt x="340" y="520"/>
                      </a:lnTo>
                      <a:lnTo>
                        <a:pt x="340" y="519"/>
                      </a:lnTo>
                      <a:lnTo>
                        <a:pt x="340" y="518"/>
                      </a:lnTo>
                      <a:lnTo>
                        <a:pt x="340" y="517"/>
                      </a:lnTo>
                      <a:lnTo>
                        <a:pt x="340" y="516"/>
                      </a:lnTo>
                      <a:lnTo>
                        <a:pt x="339" y="516"/>
                      </a:lnTo>
                      <a:lnTo>
                        <a:pt x="339" y="517"/>
                      </a:lnTo>
                      <a:lnTo>
                        <a:pt x="338" y="516"/>
                      </a:lnTo>
                      <a:lnTo>
                        <a:pt x="337" y="516"/>
                      </a:lnTo>
                      <a:lnTo>
                        <a:pt x="336" y="515"/>
                      </a:lnTo>
                      <a:lnTo>
                        <a:pt x="336" y="514"/>
                      </a:lnTo>
                      <a:lnTo>
                        <a:pt x="335" y="514"/>
                      </a:lnTo>
                      <a:lnTo>
                        <a:pt x="335" y="513"/>
                      </a:lnTo>
                      <a:lnTo>
                        <a:pt x="334" y="513"/>
                      </a:lnTo>
                      <a:lnTo>
                        <a:pt x="333" y="513"/>
                      </a:lnTo>
                      <a:lnTo>
                        <a:pt x="333" y="512"/>
                      </a:lnTo>
                      <a:lnTo>
                        <a:pt x="332" y="512"/>
                      </a:lnTo>
                      <a:lnTo>
                        <a:pt x="331" y="512"/>
                      </a:lnTo>
                      <a:lnTo>
                        <a:pt x="330" y="511"/>
                      </a:lnTo>
                      <a:lnTo>
                        <a:pt x="329" y="510"/>
                      </a:lnTo>
                      <a:lnTo>
                        <a:pt x="330" y="510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1" y="508"/>
                      </a:lnTo>
                      <a:lnTo>
                        <a:pt x="330" y="508"/>
                      </a:lnTo>
                      <a:lnTo>
                        <a:pt x="329" y="508"/>
                      </a:lnTo>
                      <a:lnTo>
                        <a:pt x="328" y="508"/>
                      </a:lnTo>
                      <a:lnTo>
                        <a:pt x="327" y="507"/>
                      </a:lnTo>
                      <a:lnTo>
                        <a:pt x="327" y="508"/>
                      </a:lnTo>
                      <a:lnTo>
                        <a:pt x="327" y="507"/>
                      </a:lnTo>
                      <a:lnTo>
                        <a:pt x="326" y="507"/>
                      </a:lnTo>
                      <a:lnTo>
                        <a:pt x="326" y="506"/>
                      </a:lnTo>
                      <a:lnTo>
                        <a:pt x="325" y="506"/>
                      </a:lnTo>
                      <a:lnTo>
                        <a:pt x="325" y="505"/>
                      </a:lnTo>
                      <a:lnTo>
                        <a:pt x="324" y="505"/>
                      </a:lnTo>
                      <a:lnTo>
                        <a:pt x="324" y="506"/>
                      </a:lnTo>
                      <a:lnTo>
                        <a:pt x="323" y="506"/>
                      </a:lnTo>
                      <a:lnTo>
                        <a:pt x="322" y="507"/>
                      </a:lnTo>
                      <a:lnTo>
                        <a:pt x="322" y="508"/>
                      </a:lnTo>
                      <a:lnTo>
                        <a:pt x="321" y="508"/>
                      </a:lnTo>
                      <a:lnTo>
                        <a:pt x="320" y="508"/>
                      </a:lnTo>
                      <a:lnTo>
                        <a:pt x="320" y="509"/>
                      </a:lnTo>
                      <a:lnTo>
                        <a:pt x="319" y="509"/>
                      </a:lnTo>
                      <a:lnTo>
                        <a:pt x="318" y="509"/>
                      </a:lnTo>
                      <a:lnTo>
                        <a:pt x="318" y="508"/>
                      </a:lnTo>
                      <a:lnTo>
                        <a:pt x="318" y="507"/>
                      </a:lnTo>
                      <a:lnTo>
                        <a:pt x="317" y="506"/>
                      </a:lnTo>
                      <a:lnTo>
                        <a:pt x="316" y="506"/>
                      </a:lnTo>
                      <a:lnTo>
                        <a:pt x="316" y="505"/>
                      </a:lnTo>
                      <a:lnTo>
                        <a:pt x="315" y="505"/>
                      </a:lnTo>
                      <a:lnTo>
                        <a:pt x="314" y="504"/>
                      </a:lnTo>
                      <a:lnTo>
                        <a:pt x="314" y="503"/>
                      </a:lnTo>
                      <a:lnTo>
                        <a:pt x="313" y="503"/>
                      </a:lnTo>
                      <a:lnTo>
                        <a:pt x="287" y="478"/>
                      </a:lnTo>
                      <a:lnTo>
                        <a:pt x="287" y="477"/>
                      </a:lnTo>
                      <a:lnTo>
                        <a:pt x="288" y="477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7" y="475"/>
                      </a:lnTo>
                      <a:lnTo>
                        <a:pt x="287" y="474"/>
                      </a:lnTo>
                      <a:lnTo>
                        <a:pt x="286" y="474"/>
                      </a:lnTo>
                      <a:lnTo>
                        <a:pt x="287" y="474"/>
                      </a:lnTo>
                      <a:lnTo>
                        <a:pt x="287" y="473"/>
                      </a:lnTo>
                      <a:lnTo>
                        <a:pt x="288" y="473"/>
                      </a:lnTo>
                      <a:lnTo>
                        <a:pt x="287" y="472"/>
                      </a:lnTo>
                      <a:lnTo>
                        <a:pt x="287" y="471"/>
                      </a:lnTo>
                      <a:lnTo>
                        <a:pt x="287" y="472"/>
                      </a:lnTo>
                      <a:lnTo>
                        <a:pt x="286" y="472"/>
                      </a:lnTo>
                      <a:lnTo>
                        <a:pt x="286" y="471"/>
                      </a:lnTo>
                      <a:lnTo>
                        <a:pt x="286" y="470"/>
                      </a:lnTo>
                      <a:lnTo>
                        <a:pt x="286" y="469"/>
                      </a:lnTo>
                      <a:lnTo>
                        <a:pt x="285" y="469"/>
                      </a:lnTo>
                      <a:lnTo>
                        <a:pt x="284" y="469"/>
                      </a:lnTo>
                      <a:lnTo>
                        <a:pt x="284" y="468"/>
                      </a:lnTo>
                      <a:lnTo>
                        <a:pt x="284" y="467"/>
                      </a:lnTo>
                      <a:lnTo>
                        <a:pt x="284" y="466"/>
                      </a:lnTo>
                      <a:lnTo>
                        <a:pt x="283" y="465"/>
                      </a:lnTo>
                      <a:lnTo>
                        <a:pt x="284" y="465"/>
                      </a:lnTo>
                      <a:lnTo>
                        <a:pt x="283" y="465"/>
                      </a:lnTo>
                      <a:lnTo>
                        <a:pt x="283" y="464"/>
                      </a:lnTo>
                      <a:lnTo>
                        <a:pt x="283" y="463"/>
                      </a:lnTo>
                      <a:lnTo>
                        <a:pt x="282" y="463"/>
                      </a:lnTo>
                      <a:lnTo>
                        <a:pt x="282" y="462"/>
                      </a:lnTo>
                      <a:lnTo>
                        <a:pt x="281" y="462"/>
                      </a:lnTo>
                      <a:lnTo>
                        <a:pt x="281" y="461"/>
                      </a:lnTo>
                      <a:lnTo>
                        <a:pt x="280" y="461"/>
                      </a:lnTo>
                      <a:lnTo>
                        <a:pt x="279" y="461"/>
                      </a:lnTo>
                      <a:lnTo>
                        <a:pt x="278" y="461"/>
                      </a:lnTo>
                      <a:lnTo>
                        <a:pt x="278" y="460"/>
                      </a:lnTo>
                      <a:lnTo>
                        <a:pt x="277" y="460"/>
                      </a:lnTo>
                      <a:lnTo>
                        <a:pt x="277" y="458"/>
                      </a:lnTo>
                      <a:lnTo>
                        <a:pt x="276" y="458"/>
                      </a:lnTo>
                      <a:lnTo>
                        <a:pt x="276" y="457"/>
                      </a:lnTo>
                      <a:lnTo>
                        <a:pt x="269" y="457"/>
                      </a:lnTo>
                      <a:lnTo>
                        <a:pt x="268" y="456"/>
                      </a:lnTo>
                      <a:lnTo>
                        <a:pt x="267" y="456"/>
                      </a:lnTo>
                      <a:lnTo>
                        <a:pt x="266" y="455"/>
                      </a:lnTo>
                      <a:lnTo>
                        <a:pt x="265" y="455"/>
                      </a:lnTo>
                      <a:lnTo>
                        <a:pt x="264" y="455"/>
                      </a:lnTo>
                      <a:lnTo>
                        <a:pt x="264" y="454"/>
                      </a:lnTo>
                      <a:lnTo>
                        <a:pt x="263" y="454"/>
                      </a:lnTo>
                      <a:lnTo>
                        <a:pt x="262" y="453"/>
                      </a:lnTo>
                      <a:lnTo>
                        <a:pt x="262" y="454"/>
                      </a:lnTo>
                      <a:lnTo>
                        <a:pt x="261" y="453"/>
                      </a:lnTo>
                      <a:lnTo>
                        <a:pt x="260" y="453"/>
                      </a:lnTo>
                      <a:lnTo>
                        <a:pt x="259" y="453"/>
                      </a:lnTo>
                      <a:lnTo>
                        <a:pt x="258" y="454"/>
                      </a:lnTo>
                      <a:lnTo>
                        <a:pt x="257" y="453"/>
                      </a:lnTo>
                      <a:lnTo>
                        <a:pt x="257" y="454"/>
                      </a:lnTo>
                      <a:lnTo>
                        <a:pt x="257" y="453"/>
                      </a:lnTo>
                      <a:lnTo>
                        <a:pt x="256" y="453"/>
                      </a:lnTo>
                      <a:lnTo>
                        <a:pt x="256" y="454"/>
                      </a:lnTo>
                      <a:lnTo>
                        <a:pt x="254" y="454"/>
                      </a:lnTo>
                      <a:lnTo>
                        <a:pt x="254" y="455"/>
                      </a:lnTo>
                      <a:lnTo>
                        <a:pt x="253" y="454"/>
                      </a:lnTo>
                      <a:lnTo>
                        <a:pt x="253" y="453"/>
                      </a:lnTo>
                      <a:lnTo>
                        <a:pt x="252" y="453"/>
                      </a:lnTo>
                      <a:lnTo>
                        <a:pt x="252" y="452"/>
                      </a:lnTo>
                      <a:lnTo>
                        <a:pt x="251" y="452"/>
                      </a:lnTo>
                      <a:lnTo>
                        <a:pt x="252" y="451"/>
                      </a:lnTo>
                      <a:lnTo>
                        <a:pt x="251" y="451"/>
                      </a:lnTo>
                      <a:lnTo>
                        <a:pt x="251" y="450"/>
                      </a:lnTo>
                      <a:lnTo>
                        <a:pt x="250" y="450"/>
                      </a:lnTo>
                      <a:lnTo>
                        <a:pt x="249" y="449"/>
                      </a:lnTo>
                      <a:lnTo>
                        <a:pt x="249" y="448"/>
                      </a:lnTo>
                      <a:lnTo>
                        <a:pt x="249" y="447"/>
                      </a:lnTo>
                      <a:lnTo>
                        <a:pt x="248" y="447"/>
                      </a:lnTo>
                      <a:lnTo>
                        <a:pt x="248" y="448"/>
                      </a:lnTo>
                      <a:lnTo>
                        <a:pt x="247" y="448"/>
                      </a:lnTo>
                      <a:lnTo>
                        <a:pt x="246" y="448"/>
                      </a:lnTo>
                      <a:lnTo>
                        <a:pt x="245" y="448"/>
                      </a:lnTo>
                      <a:lnTo>
                        <a:pt x="244" y="448"/>
                      </a:lnTo>
                      <a:lnTo>
                        <a:pt x="245" y="447"/>
                      </a:lnTo>
                      <a:lnTo>
                        <a:pt x="244" y="447"/>
                      </a:lnTo>
                      <a:lnTo>
                        <a:pt x="245" y="447"/>
                      </a:lnTo>
                      <a:lnTo>
                        <a:pt x="245" y="446"/>
                      </a:lnTo>
                      <a:lnTo>
                        <a:pt x="245" y="445"/>
                      </a:lnTo>
                      <a:lnTo>
                        <a:pt x="244" y="445"/>
                      </a:lnTo>
                      <a:lnTo>
                        <a:pt x="243" y="445"/>
                      </a:lnTo>
                      <a:lnTo>
                        <a:pt x="243" y="444"/>
                      </a:lnTo>
                      <a:lnTo>
                        <a:pt x="242" y="444"/>
                      </a:lnTo>
                      <a:lnTo>
                        <a:pt x="243" y="444"/>
                      </a:lnTo>
                      <a:lnTo>
                        <a:pt x="243" y="443"/>
                      </a:lnTo>
                      <a:lnTo>
                        <a:pt x="243" y="442"/>
                      </a:lnTo>
                      <a:lnTo>
                        <a:pt x="242" y="441"/>
                      </a:lnTo>
                      <a:lnTo>
                        <a:pt x="241" y="441"/>
                      </a:lnTo>
                      <a:lnTo>
                        <a:pt x="241" y="440"/>
                      </a:lnTo>
                      <a:lnTo>
                        <a:pt x="241" y="439"/>
                      </a:lnTo>
                      <a:lnTo>
                        <a:pt x="241" y="438"/>
                      </a:lnTo>
                      <a:lnTo>
                        <a:pt x="240" y="438"/>
                      </a:lnTo>
                      <a:lnTo>
                        <a:pt x="240" y="437"/>
                      </a:lnTo>
                      <a:lnTo>
                        <a:pt x="239" y="437"/>
                      </a:lnTo>
                      <a:lnTo>
                        <a:pt x="239" y="436"/>
                      </a:lnTo>
                      <a:lnTo>
                        <a:pt x="238" y="436"/>
                      </a:lnTo>
                      <a:lnTo>
                        <a:pt x="237" y="436"/>
                      </a:lnTo>
                      <a:lnTo>
                        <a:pt x="236" y="436"/>
                      </a:lnTo>
                      <a:lnTo>
                        <a:pt x="237" y="437"/>
                      </a:lnTo>
                      <a:lnTo>
                        <a:pt x="236" y="437"/>
                      </a:lnTo>
                      <a:lnTo>
                        <a:pt x="236" y="438"/>
                      </a:lnTo>
                      <a:lnTo>
                        <a:pt x="236" y="439"/>
                      </a:lnTo>
                      <a:lnTo>
                        <a:pt x="235" y="439"/>
                      </a:lnTo>
                      <a:lnTo>
                        <a:pt x="235" y="440"/>
                      </a:lnTo>
                      <a:lnTo>
                        <a:pt x="234" y="440"/>
                      </a:lnTo>
                      <a:lnTo>
                        <a:pt x="234" y="441"/>
                      </a:lnTo>
                      <a:lnTo>
                        <a:pt x="233" y="441"/>
                      </a:lnTo>
                      <a:lnTo>
                        <a:pt x="234" y="442"/>
                      </a:lnTo>
                      <a:lnTo>
                        <a:pt x="233" y="442"/>
                      </a:lnTo>
                      <a:lnTo>
                        <a:pt x="232" y="442"/>
                      </a:lnTo>
                      <a:lnTo>
                        <a:pt x="232" y="441"/>
                      </a:lnTo>
                      <a:lnTo>
                        <a:pt x="231" y="441"/>
                      </a:lnTo>
                      <a:lnTo>
                        <a:pt x="230" y="440"/>
                      </a:lnTo>
                      <a:lnTo>
                        <a:pt x="229" y="440"/>
                      </a:lnTo>
                      <a:lnTo>
                        <a:pt x="228" y="440"/>
                      </a:lnTo>
                      <a:lnTo>
                        <a:pt x="228" y="439"/>
                      </a:lnTo>
                      <a:lnTo>
                        <a:pt x="227" y="439"/>
                      </a:lnTo>
                      <a:lnTo>
                        <a:pt x="226" y="438"/>
                      </a:lnTo>
                      <a:lnTo>
                        <a:pt x="225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4" y="436"/>
                      </a:lnTo>
                      <a:lnTo>
                        <a:pt x="224" y="435"/>
                      </a:lnTo>
                      <a:lnTo>
                        <a:pt x="223" y="435"/>
                      </a:lnTo>
                      <a:lnTo>
                        <a:pt x="222" y="435"/>
                      </a:lnTo>
                      <a:lnTo>
                        <a:pt x="221" y="435"/>
                      </a:lnTo>
                      <a:lnTo>
                        <a:pt x="221" y="434"/>
                      </a:lnTo>
                      <a:lnTo>
                        <a:pt x="220" y="434"/>
                      </a:lnTo>
                      <a:lnTo>
                        <a:pt x="218" y="434"/>
                      </a:lnTo>
                      <a:lnTo>
                        <a:pt x="217" y="434"/>
                      </a:lnTo>
                      <a:lnTo>
                        <a:pt x="218" y="434"/>
                      </a:lnTo>
                      <a:lnTo>
                        <a:pt x="217" y="433"/>
                      </a:lnTo>
                      <a:lnTo>
                        <a:pt x="217" y="432"/>
                      </a:lnTo>
                      <a:lnTo>
                        <a:pt x="217" y="431"/>
                      </a:lnTo>
                      <a:lnTo>
                        <a:pt x="217" y="430"/>
                      </a:lnTo>
                      <a:lnTo>
                        <a:pt x="217" y="429"/>
                      </a:lnTo>
                      <a:lnTo>
                        <a:pt x="216" y="429"/>
                      </a:lnTo>
                      <a:lnTo>
                        <a:pt x="217" y="428"/>
                      </a:lnTo>
                      <a:lnTo>
                        <a:pt x="216" y="428"/>
                      </a:lnTo>
                      <a:lnTo>
                        <a:pt x="216" y="427"/>
                      </a:lnTo>
                      <a:lnTo>
                        <a:pt x="215" y="427"/>
                      </a:lnTo>
                      <a:lnTo>
                        <a:pt x="214" y="427"/>
                      </a:lnTo>
                      <a:lnTo>
                        <a:pt x="214" y="426"/>
                      </a:lnTo>
                      <a:lnTo>
                        <a:pt x="215" y="425"/>
                      </a:lnTo>
                      <a:lnTo>
                        <a:pt x="214" y="424"/>
                      </a:lnTo>
                      <a:lnTo>
                        <a:pt x="213" y="424"/>
                      </a:lnTo>
                      <a:lnTo>
                        <a:pt x="213" y="423"/>
                      </a:lnTo>
                      <a:lnTo>
                        <a:pt x="214" y="423"/>
                      </a:lnTo>
                      <a:lnTo>
                        <a:pt x="213" y="422"/>
                      </a:lnTo>
                      <a:lnTo>
                        <a:pt x="212" y="422"/>
                      </a:lnTo>
                      <a:lnTo>
                        <a:pt x="211" y="422"/>
                      </a:lnTo>
                      <a:lnTo>
                        <a:pt x="211" y="421"/>
                      </a:lnTo>
                      <a:lnTo>
                        <a:pt x="210" y="421"/>
                      </a:lnTo>
                      <a:lnTo>
                        <a:pt x="209" y="420"/>
                      </a:lnTo>
                      <a:lnTo>
                        <a:pt x="209" y="419"/>
                      </a:lnTo>
                      <a:lnTo>
                        <a:pt x="210" y="419"/>
                      </a:lnTo>
                      <a:lnTo>
                        <a:pt x="210" y="418"/>
                      </a:lnTo>
                      <a:lnTo>
                        <a:pt x="210" y="417"/>
                      </a:lnTo>
                      <a:lnTo>
                        <a:pt x="210" y="416"/>
                      </a:lnTo>
                      <a:lnTo>
                        <a:pt x="209" y="415"/>
                      </a:lnTo>
                      <a:lnTo>
                        <a:pt x="209" y="414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8" y="413"/>
                      </a:lnTo>
                      <a:lnTo>
                        <a:pt x="208" y="412"/>
                      </a:lnTo>
                      <a:lnTo>
                        <a:pt x="208" y="411"/>
                      </a:lnTo>
                      <a:lnTo>
                        <a:pt x="208" y="410"/>
                      </a:lnTo>
                      <a:lnTo>
                        <a:pt x="208" y="411"/>
                      </a:lnTo>
                      <a:lnTo>
                        <a:pt x="207" y="410"/>
                      </a:lnTo>
                      <a:lnTo>
                        <a:pt x="206" y="410"/>
                      </a:lnTo>
                      <a:lnTo>
                        <a:pt x="206" y="409"/>
                      </a:lnTo>
                      <a:lnTo>
                        <a:pt x="206" y="408"/>
                      </a:lnTo>
                      <a:lnTo>
                        <a:pt x="206" y="409"/>
                      </a:lnTo>
                      <a:lnTo>
                        <a:pt x="205" y="409"/>
                      </a:lnTo>
                      <a:lnTo>
                        <a:pt x="204" y="409"/>
                      </a:lnTo>
                      <a:lnTo>
                        <a:pt x="203" y="409"/>
                      </a:lnTo>
                      <a:lnTo>
                        <a:pt x="203" y="408"/>
                      </a:lnTo>
                      <a:lnTo>
                        <a:pt x="202" y="408"/>
                      </a:lnTo>
                      <a:lnTo>
                        <a:pt x="202" y="407"/>
                      </a:lnTo>
                      <a:lnTo>
                        <a:pt x="201" y="407"/>
                      </a:lnTo>
                      <a:lnTo>
                        <a:pt x="201" y="406"/>
                      </a:lnTo>
                      <a:lnTo>
                        <a:pt x="201" y="405"/>
                      </a:lnTo>
                      <a:lnTo>
                        <a:pt x="202" y="404"/>
                      </a:lnTo>
                      <a:lnTo>
                        <a:pt x="201" y="404"/>
                      </a:lnTo>
                      <a:lnTo>
                        <a:pt x="201" y="403"/>
                      </a:lnTo>
                      <a:lnTo>
                        <a:pt x="201" y="402"/>
                      </a:lnTo>
                      <a:lnTo>
                        <a:pt x="200" y="402"/>
                      </a:lnTo>
                      <a:lnTo>
                        <a:pt x="199" y="402"/>
                      </a:lnTo>
                      <a:lnTo>
                        <a:pt x="199" y="401"/>
                      </a:lnTo>
                      <a:lnTo>
                        <a:pt x="198" y="401"/>
                      </a:lnTo>
                      <a:lnTo>
                        <a:pt x="197" y="401"/>
                      </a:lnTo>
                      <a:lnTo>
                        <a:pt x="196" y="401"/>
                      </a:lnTo>
                      <a:lnTo>
                        <a:pt x="196" y="400"/>
                      </a:lnTo>
                      <a:lnTo>
                        <a:pt x="196" y="399"/>
                      </a:lnTo>
                      <a:lnTo>
                        <a:pt x="196" y="398"/>
                      </a:lnTo>
                      <a:lnTo>
                        <a:pt x="195" y="398"/>
                      </a:lnTo>
                      <a:lnTo>
                        <a:pt x="194" y="398"/>
                      </a:lnTo>
                      <a:lnTo>
                        <a:pt x="194" y="396"/>
                      </a:lnTo>
                      <a:lnTo>
                        <a:pt x="194" y="395"/>
                      </a:lnTo>
                      <a:lnTo>
                        <a:pt x="193" y="395"/>
                      </a:lnTo>
                      <a:lnTo>
                        <a:pt x="192" y="395"/>
                      </a:lnTo>
                      <a:lnTo>
                        <a:pt x="191" y="394"/>
                      </a:lnTo>
                      <a:lnTo>
                        <a:pt x="190" y="394"/>
                      </a:lnTo>
                      <a:lnTo>
                        <a:pt x="190" y="393"/>
                      </a:lnTo>
                      <a:lnTo>
                        <a:pt x="189" y="392"/>
                      </a:lnTo>
                      <a:lnTo>
                        <a:pt x="189" y="391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8" y="389"/>
                      </a:lnTo>
                      <a:lnTo>
                        <a:pt x="188" y="388"/>
                      </a:lnTo>
                      <a:lnTo>
                        <a:pt x="187" y="389"/>
                      </a:lnTo>
                      <a:lnTo>
                        <a:pt x="186" y="390"/>
                      </a:lnTo>
                      <a:lnTo>
                        <a:pt x="185" y="390"/>
                      </a:lnTo>
                      <a:lnTo>
                        <a:pt x="185" y="389"/>
                      </a:lnTo>
                      <a:lnTo>
                        <a:pt x="184" y="389"/>
                      </a:lnTo>
                      <a:lnTo>
                        <a:pt x="183" y="389"/>
                      </a:lnTo>
                      <a:lnTo>
                        <a:pt x="182" y="390"/>
                      </a:lnTo>
                      <a:lnTo>
                        <a:pt x="182" y="391"/>
                      </a:lnTo>
                      <a:lnTo>
                        <a:pt x="181" y="391"/>
                      </a:lnTo>
                      <a:lnTo>
                        <a:pt x="181" y="392"/>
                      </a:lnTo>
                      <a:lnTo>
                        <a:pt x="181" y="393"/>
                      </a:lnTo>
                      <a:lnTo>
                        <a:pt x="181" y="394"/>
                      </a:lnTo>
                      <a:lnTo>
                        <a:pt x="181" y="395"/>
                      </a:lnTo>
                      <a:lnTo>
                        <a:pt x="181" y="396"/>
                      </a:lnTo>
                      <a:lnTo>
                        <a:pt x="182" y="396"/>
                      </a:lnTo>
                      <a:lnTo>
                        <a:pt x="182" y="397"/>
                      </a:lnTo>
                      <a:lnTo>
                        <a:pt x="181" y="397"/>
                      </a:lnTo>
                      <a:lnTo>
                        <a:pt x="181" y="398"/>
                      </a:lnTo>
                      <a:lnTo>
                        <a:pt x="180" y="398"/>
                      </a:lnTo>
                      <a:lnTo>
                        <a:pt x="180" y="399"/>
                      </a:lnTo>
                      <a:lnTo>
                        <a:pt x="180" y="400"/>
                      </a:lnTo>
                      <a:lnTo>
                        <a:pt x="180" y="401"/>
                      </a:lnTo>
                      <a:lnTo>
                        <a:pt x="179" y="401"/>
                      </a:lnTo>
                      <a:lnTo>
                        <a:pt x="178" y="400"/>
                      </a:lnTo>
                      <a:lnTo>
                        <a:pt x="177" y="400"/>
                      </a:lnTo>
                      <a:lnTo>
                        <a:pt x="176" y="401"/>
                      </a:lnTo>
                      <a:lnTo>
                        <a:pt x="176" y="400"/>
                      </a:lnTo>
                      <a:lnTo>
                        <a:pt x="175" y="399"/>
                      </a:lnTo>
                      <a:lnTo>
                        <a:pt x="175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4" y="401"/>
                      </a:lnTo>
                      <a:lnTo>
                        <a:pt x="174" y="402"/>
                      </a:lnTo>
                      <a:lnTo>
                        <a:pt x="174" y="403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2" y="404"/>
                      </a:lnTo>
                      <a:lnTo>
                        <a:pt x="172" y="405"/>
                      </a:lnTo>
                      <a:lnTo>
                        <a:pt x="171" y="405"/>
                      </a:lnTo>
                      <a:lnTo>
                        <a:pt x="170" y="405"/>
                      </a:lnTo>
                      <a:lnTo>
                        <a:pt x="169" y="405"/>
                      </a:lnTo>
                      <a:lnTo>
                        <a:pt x="170" y="406"/>
                      </a:lnTo>
                      <a:lnTo>
                        <a:pt x="169" y="407"/>
                      </a:lnTo>
                      <a:lnTo>
                        <a:pt x="168" y="407"/>
                      </a:lnTo>
                      <a:lnTo>
                        <a:pt x="167" y="407"/>
                      </a:lnTo>
                      <a:lnTo>
                        <a:pt x="166" y="407"/>
                      </a:lnTo>
                      <a:lnTo>
                        <a:pt x="166" y="408"/>
                      </a:lnTo>
                      <a:lnTo>
                        <a:pt x="165" y="408"/>
                      </a:lnTo>
                      <a:lnTo>
                        <a:pt x="165" y="409"/>
                      </a:lnTo>
                      <a:lnTo>
                        <a:pt x="164" y="409"/>
                      </a:lnTo>
                      <a:lnTo>
                        <a:pt x="164" y="410"/>
                      </a:lnTo>
                      <a:lnTo>
                        <a:pt x="163" y="410"/>
                      </a:lnTo>
                      <a:lnTo>
                        <a:pt x="163" y="409"/>
                      </a:lnTo>
                      <a:lnTo>
                        <a:pt x="162" y="410"/>
                      </a:lnTo>
                      <a:lnTo>
                        <a:pt x="161" y="411"/>
                      </a:lnTo>
                      <a:lnTo>
                        <a:pt x="161" y="412"/>
                      </a:lnTo>
                      <a:lnTo>
                        <a:pt x="160" y="412"/>
                      </a:lnTo>
                      <a:lnTo>
                        <a:pt x="160" y="413"/>
                      </a:lnTo>
                      <a:lnTo>
                        <a:pt x="159" y="413"/>
                      </a:lnTo>
                      <a:lnTo>
                        <a:pt x="158" y="412"/>
                      </a:lnTo>
                      <a:lnTo>
                        <a:pt x="157" y="413"/>
                      </a:lnTo>
                      <a:lnTo>
                        <a:pt x="156" y="413"/>
                      </a:lnTo>
                      <a:lnTo>
                        <a:pt x="155" y="413"/>
                      </a:lnTo>
                      <a:lnTo>
                        <a:pt x="155" y="414"/>
                      </a:lnTo>
                      <a:lnTo>
                        <a:pt x="154" y="414"/>
                      </a:lnTo>
                      <a:lnTo>
                        <a:pt x="154" y="413"/>
                      </a:lnTo>
                      <a:lnTo>
                        <a:pt x="153" y="413"/>
                      </a:lnTo>
                      <a:lnTo>
                        <a:pt x="152" y="413"/>
                      </a:lnTo>
                      <a:lnTo>
                        <a:pt x="151" y="412"/>
                      </a:lnTo>
                      <a:lnTo>
                        <a:pt x="150" y="413"/>
                      </a:lnTo>
                      <a:lnTo>
                        <a:pt x="149" y="413"/>
                      </a:lnTo>
                      <a:lnTo>
                        <a:pt x="148" y="413"/>
                      </a:lnTo>
                      <a:lnTo>
                        <a:pt x="148" y="412"/>
                      </a:lnTo>
                      <a:lnTo>
                        <a:pt x="147" y="411"/>
                      </a:lnTo>
                      <a:lnTo>
                        <a:pt x="147" y="410"/>
                      </a:lnTo>
                      <a:lnTo>
                        <a:pt x="147" y="409"/>
                      </a:lnTo>
                      <a:lnTo>
                        <a:pt x="147" y="408"/>
                      </a:lnTo>
                      <a:lnTo>
                        <a:pt x="147" y="407"/>
                      </a:lnTo>
                      <a:lnTo>
                        <a:pt x="147" y="405"/>
                      </a:lnTo>
                      <a:lnTo>
                        <a:pt x="148" y="404"/>
                      </a:lnTo>
                      <a:lnTo>
                        <a:pt x="148" y="403"/>
                      </a:lnTo>
                      <a:lnTo>
                        <a:pt x="148" y="402"/>
                      </a:lnTo>
                      <a:lnTo>
                        <a:pt x="148" y="401"/>
                      </a:lnTo>
                      <a:lnTo>
                        <a:pt x="148" y="400"/>
                      </a:lnTo>
                      <a:lnTo>
                        <a:pt x="148" y="399"/>
                      </a:lnTo>
                      <a:lnTo>
                        <a:pt x="148" y="398"/>
                      </a:lnTo>
                      <a:lnTo>
                        <a:pt x="148" y="397"/>
                      </a:lnTo>
                      <a:lnTo>
                        <a:pt x="149" y="396"/>
                      </a:lnTo>
                      <a:lnTo>
                        <a:pt x="148" y="396"/>
                      </a:lnTo>
                      <a:lnTo>
                        <a:pt x="148" y="395"/>
                      </a:lnTo>
                      <a:lnTo>
                        <a:pt x="149" y="394"/>
                      </a:lnTo>
                      <a:lnTo>
                        <a:pt x="148" y="393"/>
                      </a:lnTo>
                      <a:lnTo>
                        <a:pt x="149" y="392"/>
                      </a:lnTo>
                      <a:lnTo>
                        <a:pt x="150" y="391"/>
                      </a:lnTo>
                      <a:lnTo>
                        <a:pt x="150" y="390"/>
                      </a:lnTo>
                      <a:lnTo>
                        <a:pt x="150" y="389"/>
                      </a:lnTo>
                      <a:lnTo>
                        <a:pt x="150" y="388"/>
                      </a:lnTo>
                      <a:lnTo>
                        <a:pt x="149" y="388"/>
                      </a:lnTo>
                      <a:lnTo>
                        <a:pt x="149" y="387"/>
                      </a:lnTo>
                      <a:lnTo>
                        <a:pt x="149" y="386"/>
                      </a:lnTo>
                      <a:lnTo>
                        <a:pt x="148" y="386"/>
                      </a:lnTo>
                      <a:lnTo>
                        <a:pt x="148" y="385"/>
                      </a:lnTo>
                      <a:lnTo>
                        <a:pt x="148" y="384"/>
                      </a:lnTo>
                      <a:lnTo>
                        <a:pt x="147" y="384"/>
                      </a:lnTo>
                      <a:lnTo>
                        <a:pt x="147" y="383"/>
                      </a:lnTo>
                      <a:lnTo>
                        <a:pt x="148" y="383"/>
                      </a:lnTo>
                      <a:lnTo>
                        <a:pt x="148" y="382"/>
                      </a:lnTo>
                      <a:lnTo>
                        <a:pt x="147" y="382"/>
                      </a:lnTo>
                      <a:lnTo>
                        <a:pt x="146" y="382"/>
                      </a:lnTo>
                      <a:lnTo>
                        <a:pt x="146" y="381"/>
                      </a:lnTo>
                      <a:lnTo>
                        <a:pt x="145" y="381"/>
                      </a:lnTo>
                      <a:lnTo>
                        <a:pt x="144" y="381"/>
                      </a:lnTo>
                      <a:lnTo>
                        <a:pt x="144" y="380"/>
                      </a:lnTo>
                      <a:lnTo>
                        <a:pt x="144" y="379"/>
                      </a:lnTo>
                      <a:lnTo>
                        <a:pt x="144" y="378"/>
                      </a:lnTo>
                      <a:lnTo>
                        <a:pt x="143" y="378"/>
                      </a:lnTo>
                      <a:lnTo>
                        <a:pt x="142" y="378"/>
                      </a:lnTo>
                      <a:lnTo>
                        <a:pt x="142" y="379"/>
                      </a:lnTo>
                      <a:lnTo>
                        <a:pt x="141" y="379"/>
                      </a:lnTo>
                      <a:lnTo>
                        <a:pt x="141" y="378"/>
                      </a:lnTo>
                      <a:lnTo>
                        <a:pt x="140" y="377"/>
                      </a:lnTo>
                      <a:lnTo>
                        <a:pt x="140" y="376"/>
                      </a:lnTo>
                      <a:lnTo>
                        <a:pt x="139" y="376"/>
                      </a:lnTo>
                      <a:lnTo>
                        <a:pt x="139" y="377"/>
                      </a:lnTo>
                      <a:lnTo>
                        <a:pt x="138" y="377"/>
                      </a:lnTo>
                      <a:lnTo>
                        <a:pt x="138" y="376"/>
                      </a:lnTo>
                      <a:lnTo>
                        <a:pt x="138" y="375"/>
                      </a:lnTo>
                      <a:lnTo>
                        <a:pt x="138" y="374"/>
                      </a:lnTo>
                      <a:lnTo>
                        <a:pt x="137" y="374"/>
                      </a:lnTo>
                      <a:lnTo>
                        <a:pt x="136" y="373"/>
                      </a:lnTo>
                      <a:lnTo>
                        <a:pt x="136" y="372"/>
                      </a:lnTo>
                      <a:lnTo>
                        <a:pt x="137" y="372"/>
                      </a:lnTo>
                      <a:lnTo>
                        <a:pt x="137" y="371"/>
                      </a:lnTo>
                      <a:lnTo>
                        <a:pt x="137" y="370"/>
                      </a:lnTo>
                      <a:lnTo>
                        <a:pt x="137" y="371"/>
                      </a:lnTo>
                      <a:lnTo>
                        <a:pt x="136" y="370"/>
                      </a:lnTo>
                      <a:lnTo>
                        <a:pt x="135" y="369"/>
                      </a:lnTo>
                      <a:lnTo>
                        <a:pt x="134" y="368"/>
                      </a:lnTo>
                      <a:lnTo>
                        <a:pt x="134" y="367"/>
                      </a:lnTo>
                      <a:lnTo>
                        <a:pt x="135" y="367"/>
                      </a:lnTo>
                      <a:lnTo>
                        <a:pt x="135" y="366"/>
                      </a:lnTo>
                      <a:lnTo>
                        <a:pt x="134" y="366"/>
                      </a:lnTo>
                      <a:lnTo>
                        <a:pt x="133" y="365"/>
                      </a:lnTo>
                      <a:lnTo>
                        <a:pt x="134" y="364"/>
                      </a:lnTo>
                      <a:lnTo>
                        <a:pt x="134" y="363"/>
                      </a:lnTo>
                      <a:lnTo>
                        <a:pt x="133" y="362"/>
                      </a:lnTo>
                      <a:lnTo>
                        <a:pt x="132" y="362"/>
                      </a:lnTo>
                      <a:lnTo>
                        <a:pt x="131" y="363"/>
                      </a:lnTo>
                      <a:lnTo>
                        <a:pt x="130" y="363"/>
                      </a:lnTo>
                      <a:lnTo>
                        <a:pt x="130" y="362"/>
                      </a:lnTo>
                      <a:lnTo>
                        <a:pt x="129" y="361"/>
                      </a:lnTo>
                      <a:lnTo>
                        <a:pt x="129" y="360"/>
                      </a:lnTo>
                      <a:lnTo>
                        <a:pt x="130" y="360"/>
                      </a:lnTo>
                      <a:lnTo>
                        <a:pt x="129" y="360"/>
                      </a:lnTo>
                      <a:lnTo>
                        <a:pt x="129" y="359"/>
                      </a:lnTo>
                      <a:lnTo>
                        <a:pt x="128" y="359"/>
                      </a:lnTo>
                      <a:lnTo>
                        <a:pt x="127" y="359"/>
                      </a:lnTo>
                      <a:lnTo>
                        <a:pt x="127" y="361"/>
                      </a:lnTo>
                      <a:lnTo>
                        <a:pt x="126" y="360"/>
                      </a:lnTo>
                      <a:lnTo>
                        <a:pt x="126" y="359"/>
                      </a:lnTo>
                      <a:lnTo>
                        <a:pt x="127" y="358"/>
                      </a:lnTo>
                      <a:lnTo>
                        <a:pt x="126" y="357"/>
                      </a:lnTo>
                      <a:lnTo>
                        <a:pt x="125" y="358"/>
                      </a:lnTo>
                      <a:lnTo>
                        <a:pt x="124" y="358"/>
                      </a:lnTo>
                      <a:lnTo>
                        <a:pt x="125" y="357"/>
                      </a:lnTo>
                      <a:lnTo>
                        <a:pt x="125" y="356"/>
                      </a:lnTo>
                      <a:lnTo>
                        <a:pt x="124" y="356"/>
                      </a:lnTo>
                      <a:lnTo>
                        <a:pt x="124" y="355"/>
                      </a:lnTo>
                      <a:lnTo>
                        <a:pt x="124" y="354"/>
                      </a:lnTo>
                      <a:lnTo>
                        <a:pt x="124" y="353"/>
                      </a:lnTo>
                      <a:lnTo>
                        <a:pt x="124" y="354"/>
                      </a:lnTo>
                      <a:lnTo>
                        <a:pt x="123" y="354"/>
                      </a:lnTo>
                      <a:lnTo>
                        <a:pt x="122" y="354"/>
                      </a:lnTo>
                      <a:lnTo>
                        <a:pt x="121" y="354"/>
                      </a:lnTo>
                      <a:lnTo>
                        <a:pt x="120" y="354"/>
                      </a:lnTo>
                      <a:lnTo>
                        <a:pt x="120" y="353"/>
                      </a:lnTo>
                      <a:lnTo>
                        <a:pt x="119" y="353"/>
                      </a:lnTo>
                      <a:lnTo>
                        <a:pt x="120" y="353"/>
                      </a:lnTo>
                      <a:lnTo>
                        <a:pt x="120" y="352"/>
                      </a:lnTo>
                      <a:lnTo>
                        <a:pt x="119" y="352"/>
                      </a:lnTo>
                      <a:lnTo>
                        <a:pt x="118" y="351"/>
                      </a:lnTo>
                      <a:lnTo>
                        <a:pt x="118" y="350"/>
                      </a:lnTo>
                      <a:lnTo>
                        <a:pt x="117" y="350"/>
                      </a:lnTo>
                      <a:lnTo>
                        <a:pt x="117" y="351"/>
                      </a:lnTo>
                      <a:lnTo>
                        <a:pt x="116" y="351"/>
                      </a:lnTo>
                      <a:lnTo>
                        <a:pt x="115" y="351"/>
                      </a:lnTo>
                      <a:lnTo>
                        <a:pt x="115" y="350"/>
                      </a:lnTo>
                      <a:lnTo>
                        <a:pt x="114" y="349"/>
                      </a:lnTo>
                      <a:lnTo>
                        <a:pt x="114" y="348"/>
                      </a:lnTo>
                      <a:lnTo>
                        <a:pt x="113" y="348"/>
                      </a:lnTo>
                      <a:lnTo>
                        <a:pt x="113" y="347"/>
                      </a:lnTo>
                      <a:lnTo>
                        <a:pt x="114" y="347"/>
                      </a:lnTo>
                      <a:lnTo>
                        <a:pt x="114" y="346"/>
                      </a:lnTo>
                      <a:lnTo>
                        <a:pt x="114" y="345"/>
                      </a:lnTo>
                      <a:lnTo>
                        <a:pt x="113" y="345"/>
                      </a:lnTo>
                      <a:lnTo>
                        <a:pt x="113" y="344"/>
                      </a:lnTo>
                      <a:lnTo>
                        <a:pt x="112" y="344"/>
                      </a:lnTo>
                      <a:lnTo>
                        <a:pt x="111" y="344"/>
                      </a:lnTo>
                      <a:lnTo>
                        <a:pt x="110" y="344"/>
                      </a:lnTo>
                      <a:lnTo>
                        <a:pt x="110" y="343"/>
                      </a:lnTo>
                      <a:lnTo>
                        <a:pt x="109" y="343"/>
                      </a:lnTo>
                      <a:lnTo>
                        <a:pt x="109" y="342"/>
                      </a:lnTo>
                      <a:lnTo>
                        <a:pt x="110" y="342"/>
                      </a:lnTo>
                      <a:lnTo>
                        <a:pt x="110" y="341"/>
                      </a:lnTo>
                      <a:lnTo>
                        <a:pt x="109" y="340"/>
                      </a:lnTo>
                      <a:lnTo>
                        <a:pt x="109" y="339"/>
                      </a:lnTo>
                      <a:lnTo>
                        <a:pt x="108" y="339"/>
                      </a:lnTo>
                      <a:lnTo>
                        <a:pt x="107" y="339"/>
                      </a:lnTo>
                      <a:lnTo>
                        <a:pt x="107" y="340"/>
                      </a:lnTo>
                      <a:lnTo>
                        <a:pt x="106" y="340"/>
                      </a:lnTo>
                      <a:lnTo>
                        <a:pt x="105" y="339"/>
                      </a:lnTo>
                      <a:lnTo>
                        <a:pt x="104" y="338"/>
                      </a:lnTo>
                      <a:lnTo>
                        <a:pt x="105" y="337"/>
                      </a:lnTo>
                      <a:lnTo>
                        <a:pt x="104" y="337"/>
                      </a:lnTo>
                      <a:lnTo>
                        <a:pt x="104" y="336"/>
                      </a:lnTo>
                      <a:lnTo>
                        <a:pt x="103" y="336"/>
                      </a:lnTo>
                      <a:lnTo>
                        <a:pt x="102" y="336"/>
                      </a:lnTo>
                      <a:lnTo>
                        <a:pt x="101" y="336"/>
                      </a:lnTo>
                      <a:lnTo>
                        <a:pt x="101" y="335"/>
                      </a:lnTo>
                      <a:lnTo>
                        <a:pt x="100" y="334"/>
                      </a:lnTo>
                      <a:lnTo>
                        <a:pt x="101" y="334"/>
                      </a:lnTo>
                      <a:lnTo>
                        <a:pt x="101" y="333"/>
                      </a:lnTo>
                      <a:lnTo>
                        <a:pt x="102" y="333"/>
                      </a:lnTo>
                      <a:lnTo>
                        <a:pt x="101" y="332"/>
                      </a:lnTo>
                      <a:lnTo>
                        <a:pt x="101" y="331"/>
                      </a:lnTo>
                      <a:lnTo>
                        <a:pt x="100" y="332"/>
                      </a:lnTo>
                      <a:lnTo>
                        <a:pt x="100" y="331"/>
                      </a:lnTo>
                      <a:lnTo>
                        <a:pt x="98" y="330"/>
                      </a:lnTo>
                      <a:lnTo>
                        <a:pt x="98" y="329"/>
                      </a:lnTo>
                      <a:lnTo>
                        <a:pt x="98" y="328"/>
                      </a:lnTo>
                      <a:lnTo>
                        <a:pt x="97" y="328"/>
                      </a:lnTo>
                      <a:lnTo>
                        <a:pt x="96" y="329"/>
                      </a:lnTo>
                      <a:lnTo>
                        <a:pt x="95" y="329"/>
                      </a:lnTo>
                      <a:lnTo>
                        <a:pt x="95" y="330"/>
                      </a:lnTo>
                      <a:lnTo>
                        <a:pt x="94" y="330"/>
                      </a:lnTo>
                      <a:lnTo>
                        <a:pt x="94" y="329"/>
                      </a:lnTo>
                      <a:lnTo>
                        <a:pt x="95" y="328"/>
                      </a:lnTo>
                      <a:lnTo>
                        <a:pt x="95" y="327"/>
                      </a:lnTo>
                      <a:lnTo>
                        <a:pt x="95" y="326"/>
                      </a:lnTo>
                      <a:lnTo>
                        <a:pt x="95" y="325"/>
                      </a:lnTo>
                      <a:lnTo>
                        <a:pt x="94" y="326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4" y="324"/>
                      </a:lnTo>
                      <a:lnTo>
                        <a:pt x="92" y="322"/>
                      </a:lnTo>
                      <a:lnTo>
                        <a:pt x="92" y="321"/>
                      </a:lnTo>
                      <a:lnTo>
                        <a:pt x="91" y="321"/>
                      </a:lnTo>
                      <a:lnTo>
                        <a:pt x="90" y="321"/>
                      </a:lnTo>
                      <a:lnTo>
                        <a:pt x="90" y="320"/>
                      </a:lnTo>
                      <a:lnTo>
                        <a:pt x="91" y="320"/>
                      </a:lnTo>
                      <a:lnTo>
                        <a:pt x="92" y="320"/>
                      </a:lnTo>
                      <a:lnTo>
                        <a:pt x="92" y="319"/>
                      </a:lnTo>
                      <a:lnTo>
                        <a:pt x="91" y="319"/>
                      </a:lnTo>
                      <a:lnTo>
                        <a:pt x="90" y="318"/>
                      </a:lnTo>
                      <a:lnTo>
                        <a:pt x="89" y="319"/>
                      </a:lnTo>
                      <a:lnTo>
                        <a:pt x="89" y="318"/>
                      </a:lnTo>
                      <a:lnTo>
                        <a:pt x="88" y="318"/>
                      </a:lnTo>
                      <a:lnTo>
                        <a:pt x="88" y="319"/>
                      </a:lnTo>
                      <a:lnTo>
                        <a:pt x="87" y="319"/>
                      </a:lnTo>
                      <a:lnTo>
                        <a:pt x="87" y="318"/>
                      </a:lnTo>
                      <a:lnTo>
                        <a:pt x="86" y="317"/>
                      </a:lnTo>
                      <a:lnTo>
                        <a:pt x="87" y="317"/>
                      </a:lnTo>
                      <a:lnTo>
                        <a:pt x="87" y="316"/>
                      </a:lnTo>
                      <a:lnTo>
                        <a:pt x="86" y="316"/>
                      </a:lnTo>
                      <a:lnTo>
                        <a:pt x="85" y="317"/>
                      </a:lnTo>
                      <a:lnTo>
                        <a:pt x="84" y="316"/>
                      </a:lnTo>
                      <a:lnTo>
                        <a:pt x="83" y="315"/>
                      </a:lnTo>
                      <a:lnTo>
                        <a:pt x="82" y="314"/>
                      </a:lnTo>
                      <a:lnTo>
                        <a:pt x="81" y="314"/>
                      </a:lnTo>
                      <a:lnTo>
                        <a:pt x="80" y="315"/>
                      </a:lnTo>
                      <a:lnTo>
                        <a:pt x="80" y="314"/>
                      </a:lnTo>
                      <a:lnTo>
                        <a:pt x="79" y="313"/>
                      </a:lnTo>
                      <a:lnTo>
                        <a:pt x="80" y="313"/>
                      </a:lnTo>
                      <a:lnTo>
                        <a:pt x="80" y="312"/>
                      </a:lnTo>
                      <a:lnTo>
                        <a:pt x="80" y="311"/>
                      </a:lnTo>
                      <a:lnTo>
                        <a:pt x="79" y="310"/>
                      </a:lnTo>
                      <a:lnTo>
                        <a:pt x="78" y="310"/>
                      </a:lnTo>
                      <a:lnTo>
                        <a:pt x="78" y="309"/>
                      </a:lnTo>
                      <a:lnTo>
                        <a:pt x="77" y="308"/>
                      </a:lnTo>
                      <a:lnTo>
                        <a:pt x="77" y="309"/>
                      </a:lnTo>
                      <a:lnTo>
                        <a:pt x="76" y="309"/>
                      </a:lnTo>
                      <a:lnTo>
                        <a:pt x="76" y="308"/>
                      </a:lnTo>
                      <a:lnTo>
                        <a:pt x="75" y="307"/>
                      </a:lnTo>
                      <a:lnTo>
                        <a:pt x="74" y="307"/>
                      </a:lnTo>
                      <a:lnTo>
                        <a:pt x="73" y="307"/>
                      </a:lnTo>
                      <a:lnTo>
                        <a:pt x="72" y="307"/>
                      </a:lnTo>
                      <a:lnTo>
                        <a:pt x="71" y="307"/>
                      </a:lnTo>
                      <a:lnTo>
                        <a:pt x="71" y="306"/>
                      </a:lnTo>
                      <a:lnTo>
                        <a:pt x="70" y="306"/>
                      </a:lnTo>
                      <a:lnTo>
                        <a:pt x="70" y="307"/>
                      </a:lnTo>
                      <a:lnTo>
                        <a:pt x="69" y="308"/>
                      </a:lnTo>
                      <a:lnTo>
                        <a:pt x="69" y="309"/>
                      </a:lnTo>
                      <a:lnTo>
                        <a:pt x="68" y="309"/>
                      </a:lnTo>
                      <a:lnTo>
                        <a:pt x="67" y="309"/>
                      </a:lnTo>
                      <a:lnTo>
                        <a:pt x="67" y="308"/>
                      </a:lnTo>
                      <a:lnTo>
                        <a:pt x="68" y="308"/>
                      </a:lnTo>
                      <a:lnTo>
                        <a:pt x="67" y="308"/>
                      </a:lnTo>
                      <a:lnTo>
                        <a:pt x="67" y="307"/>
                      </a:lnTo>
                      <a:lnTo>
                        <a:pt x="66" y="307"/>
                      </a:lnTo>
                      <a:lnTo>
                        <a:pt x="65" y="307"/>
                      </a:lnTo>
                      <a:lnTo>
                        <a:pt x="64" y="308"/>
                      </a:lnTo>
                      <a:lnTo>
                        <a:pt x="63" y="307"/>
                      </a:lnTo>
                      <a:lnTo>
                        <a:pt x="62" y="307"/>
                      </a:lnTo>
                      <a:lnTo>
                        <a:pt x="61" y="307"/>
                      </a:lnTo>
                      <a:lnTo>
                        <a:pt x="61" y="306"/>
                      </a:lnTo>
                      <a:lnTo>
                        <a:pt x="60" y="306"/>
                      </a:lnTo>
                      <a:lnTo>
                        <a:pt x="59" y="306"/>
                      </a:lnTo>
                      <a:lnTo>
                        <a:pt x="57" y="306"/>
                      </a:lnTo>
                      <a:lnTo>
                        <a:pt x="57" y="307"/>
                      </a:lnTo>
                      <a:lnTo>
                        <a:pt x="57" y="308"/>
                      </a:lnTo>
                      <a:lnTo>
                        <a:pt x="56" y="308"/>
                      </a:lnTo>
                      <a:lnTo>
                        <a:pt x="55" y="308"/>
                      </a:lnTo>
                      <a:lnTo>
                        <a:pt x="54" y="307"/>
                      </a:lnTo>
                      <a:lnTo>
                        <a:pt x="53" y="308"/>
                      </a:lnTo>
                      <a:lnTo>
                        <a:pt x="53" y="307"/>
                      </a:lnTo>
                      <a:lnTo>
                        <a:pt x="53" y="306"/>
                      </a:lnTo>
                      <a:lnTo>
                        <a:pt x="54" y="306"/>
                      </a:lnTo>
                      <a:lnTo>
                        <a:pt x="53" y="306"/>
                      </a:lnTo>
                      <a:lnTo>
                        <a:pt x="52" y="306"/>
                      </a:lnTo>
                      <a:lnTo>
                        <a:pt x="52" y="307"/>
                      </a:lnTo>
                      <a:lnTo>
                        <a:pt x="51" y="308"/>
                      </a:lnTo>
                      <a:lnTo>
                        <a:pt x="51" y="309"/>
                      </a:lnTo>
                      <a:lnTo>
                        <a:pt x="52" y="309"/>
                      </a:lnTo>
                      <a:lnTo>
                        <a:pt x="51" y="310"/>
                      </a:lnTo>
                      <a:lnTo>
                        <a:pt x="51" y="309"/>
                      </a:lnTo>
                      <a:lnTo>
                        <a:pt x="50" y="309"/>
                      </a:lnTo>
                      <a:lnTo>
                        <a:pt x="49" y="309"/>
                      </a:lnTo>
                      <a:lnTo>
                        <a:pt x="49" y="310"/>
                      </a:lnTo>
                      <a:lnTo>
                        <a:pt x="50" y="310"/>
                      </a:lnTo>
                      <a:lnTo>
                        <a:pt x="50" y="311"/>
                      </a:lnTo>
                      <a:lnTo>
                        <a:pt x="49" y="312"/>
                      </a:lnTo>
                      <a:lnTo>
                        <a:pt x="48" y="312"/>
                      </a:lnTo>
                      <a:lnTo>
                        <a:pt x="47" y="312"/>
                      </a:lnTo>
                      <a:lnTo>
                        <a:pt x="47" y="313"/>
                      </a:lnTo>
                      <a:lnTo>
                        <a:pt x="46" y="314"/>
                      </a:lnTo>
                      <a:lnTo>
                        <a:pt x="46" y="315"/>
                      </a:lnTo>
                      <a:lnTo>
                        <a:pt x="45" y="316"/>
                      </a:lnTo>
                      <a:lnTo>
                        <a:pt x="45" y="317"/>
                      </a:lnTo>
                      <a:lnTo>
                        <a:pt x="44" y="317"/>
                      </a:lnTo>
                      <a:lnTo>
                        <a:pt x="44" y="318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5" y="321"/>
                      </a:lnTo>
                      <a:lnTo>
                        <a:pt x="45" y="322"/>
                      </a:lnTo>
                      <a:lnTo>
                        <a:pt x="44" y="322"/>
                      </a:lnTo>
                      <a:lnTo>
                        <a:pt x="44" y="323"/>
                      </a:lnTo>
                      <a:lnTo>
                        <a:pt x="43" y="323"/>
                      </a:lnTo>
                      <a:lnTo>
                        <a:pt x="42" y="324"/>
                      </a:lnTo>
                      <a:lnTo>
                        <a:pt x="41" y="325"/>
                      </a:lnTo>
                      <a:lnTo>
                        <a:pt x="41" y="326"/>
                      </a:lnTo>
                      <a:lnTo>
                        <a:pt x="40" y="326"/>
                      </a:lnTo>
                      <a:lnTo>
                        <a:pt x="40" y="327"/>
                      </a:lnTo>
                      <a:lnTo>
                        <a:pt x="39" y="327"/>
                      </a:lnTo>
                      <a:lnTo>
                        <a:pt x="38" y="327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6" y="325"/>
                      </a:lnTo>
                      <a:lnTo>
                        <a:pt x="35" y="325"/>
                      </a:lnTo>
                      <a:lnTo>
                        <a:pt x="34" y="325"/>
                      </a:lnTo>
                      <a:lnTo>
                        <a:pt x="34" y="326"/>
                      </a:lnTo>
                      <a:lnTo>
                        <a:pt x="34" y="327"/>
                      </a:lnTo>
                      <a:lnTo>
                        <a:pt x="33" y="327"/>
                      </a:lnTo>
                      <a:lnTo>
                        <a:pt x="32" y="327"/>
                      </a:lnTo>
                      <a:lnTo>
                        <a:pt x="32" y="326"/>
                      </a:lnTo>
                      <a:lnTo>
                        <a:pt x="31" y="326"/>
                      </a:lnTo>
                      <a:lnTo>
                        <a:pt x="31" y="325"/>
                      </a:lnTo>
                      <a:lnTo>
                        <a:pt x="31" y="324"/>
                      </a:lnTo>
                      <a:lnTo>
                        <a:pt x="30" y="324"/>
                      </a:lnTo>
                      <a:lnTo>
                        <a:pt x="29" y="325"/>
                      </a:lnTo>
                      <a:lnTo>
                        <a:pt x="28" y="325"/>
                      </a:lnTo>
                      <a:lnTo>
                        <a:pt x="27" y="326"/>
                      </a:lnTo>
                      <a:lnTo>
                        <a:pt x="26" y="326"/>
                      </a:lnTo>
                      <a:lnTo>
                        <a:pt x="26" y="325"/>
                      </a:lnTo>
                      <a:lnTo>
                        <a:pt x="25" y="325"/>
                      </a:lnTo>
                      <a:lnTo>
                        <a:pt x="24" y="325"/>
                      </a:lnTo>
                      <a:lnTo>
                        <a:pt x="24" y="326"/>
                      </a:lnTo>
                      <a:lnTo>
                        <a:pt x="24" y="327"/>
                      </a:lnTo>
                      <a:lnTo>
                        <a:pt x="23" y="327"/>
                      </a:lnTo>
                      <a:lnTo>
                        <a:pt x="23" y="328"/>
                      </a:lnTo>
                      <a:lnTo>
                        <a:pt x="22" y="328"/>
                      </a:lnTo>
                      <a:lnTo>
                        <a:pt x="21" y="328"/>
                      </a:lnTo>
                      <a:lnTo>
                        <a:pt x="20" y="328"/>
                      </a:lnTo>
                      <a:lnTo>
                        <a:pt x="20" y="327"/>
                      </a:lnTo>
                      <a:lnTo>
                        <a:pt x="20" y="326"/>
                      </a:lnTo>
                      <a:lnTo>
                        <a:pt x="21" y="326"/>
                      </a:lnTo>
                      <a:lnTo>
                        <a:pt x="21" y="325"/>
                      </a:lnTo>
                      <a:lnTo>
                        <a:pt x="20" y="325"/>
                      </a:lnTo>
                      <a:lnTo>
                        <a:pt x="18" y="325"/>
                      </a:lnTo>
                      <a:lnTo>
                        <a:pt x="17" y="325"/>
                      </a:lnTo>
                      <a:lnTo>
                        <a:pt x="17" y="324"/>
                      </a:lnTo>
                      <a:lnTo>
                        <a:pt x="16" y="324"/>
                      </a:lnTo>
                      <a:lnTo>
                        <a:pt x="15" y="324"/>
                      </a:lnTo>
                      <a:lnTo>
                        <a:pt x="14" y="324"/>
                      </a:lnTo>
                      <a:lnTo>
                        <a:pt x="14" y="325"/>
                      </a:lnTo>
                      <a:lnTo>
                        <a:pt x="13" y="326"/>
                      </a:lnTo>
                      <a:lnTo>
                        <a:pt x="13" y="327"/>
                      </a:lnTo>
                      <a:lnTo>
                        <a:pt x="12" y="326"/>
                      </a:lnTo>
                      <a:lnTo>
                        <a:pt x="11" y="326"/>
                      </a:lnTo>
                      <a:lnTo>
                        <a:pt x="10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7" y="323"/>
                      </a:lnTo>
                      <a:lnTo>
                        <a:pt x="7" y="322"/>
                      </a:lnTo>
                      <a:lnTo>
                        <a:pt x="8" y="321"/>
                      </a:lnTo>
                      <a:lnTo>
                        <a:pt x="8" y="319"/>
                      </a:lnTo>
                      <a:lnTo>
                        <a:pt x="8" y="318"/>
                      </a:lnTo>
                      <a:lnTo>
                        <a:pt x="3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3" y="315"/>
                      </a:lnTo>
                      <a:lnTo>
                        <a:pt x="4" y="315"/>
                      </a:lnTo>
                      <a:lnTo>
                        <a:pt x="6" y="314"/>
                      </a:lnTo>
                      <a:lnTo>
                        <a:pt x="7" y="314"/>
                      </a:lnTo>
                      <a:lnTo>
                        <a:pt x="9" y="313"/>
                      </a:lnTo>
                      <a:lnTo>
                        <a:pt x="10" y="312"/>
                      </a:lnTo>
                      <a:lnTo>
                        <a:pt x="14" y="310"/>
                      </a:lnTo>
                      <a:lnTo>
                        <a:pt x="15" y="309"/>
                      </a:lnTo>
                      <a:lnTo>
                        <a:pt x="16" y="308"/>
                      </a:lnTo>
                      <a:lnTo>
                        <a:pt x="17" y="307"/>
                      </a:lnTo>
                      <a:lnTo>
                        <a:pt x="17" y="306"/>
                      </a:lnTo>
                      <a:lnTo>
                        <a:pt x="18" y="305"/>
                      </a:lnTo>
                      <a:lnTo>
                        <a:pt x="18" y="304"/>
                      </a:lnTo>
                      <a:lnTo>
                        <a:pt x="19" y="302"/>
                      </a:lnTo>
                      <a:lnTo>
                        <a:pt x="23" y="299"/>
                      </a:lnTo>
                      <a:lnTo>
                        <a:pt x="24" y="298"/>
                      </a:lnTo>
                      <a:lnTo>
                        <a:pt x="27" y="297"/>
                      </a:lnTo>
                      <a:lnTo>
                        <a:pt x="29" y="295"/>
                      </a:lnTo>
                      <a:lnTo>
                        <a:pt x="29" y="294"/>
                      </a:lnTo>
                      <a:lnTo>
                        <a:pt x="29" y="293"/>
                      </a:lnTo>
                      <a:lnTo>
                        <a:pt x="30" y="293"/>
                      </a:lnTo>
                      <a:lnTo>
                        <a:pt x="30" y="290"/>
                      </a:lnTo>
                      <a:lnTo>
                        <a:pt x="30" y="289"/>
                      </a:lnTo>
                      <a:lnTo>
                        <a:pt x="30" y="287"/>
                      </a:lnTo>
                      <a:lnTo>
                        <a:pt x="30" y="286"/>
                      </a:lnTo>
                      <a:lnTo>
                        <a:pt x="30" y="284"/>
                      </a:lnTo>
                      <a:lnTo>
                        <a:pt x="30" y="283"/>
                      </a:lnTo>
                      <a:lnTo>
                        <a:pt x="31" y="282"/>
                      </a:lnTo>
                      <a:lnTo>
                        <a:pt x="33" y="279"/>
                      </a:lnTo>
                      <a:lnTo>
                        <a:pt x="34" y="277"/>
                      </a:lnTo>
                      <a:lnTo>
                        <a:pt x="36" y="276"/>
                      </a:lnTo>
                      <a:lnTo>
                        <a:pt x="38" y="274"/>
                      </a:lnTo>
                      <a:lnTo>
                        <a:pt x="39" y="273"/>
                      </a:lnTo>
                      <a:lnTo>
                        <a:pt x="40" y="273"/>
                      </a:lnTo>
                      <a:lnTo>
                        <a:pt x="42" y="273"/>
                      </a:lnTo>
                      <a:lnTo>
                        <a:pt x="45" y="274"/>
                      </a:lnTo>
                      <a:lnTo>
                        <a:pt x="48" y="272"/>
                      </a:lnTo>
                      <a:lnTo>
                        <a:pt x="51" y="270"/>
                      </a:lnTo>
                      <a:lnTo>
                        <a:pt x="56" y="266"/>
                      </a:lnTo>
                      <a:lnTo>
                        <a:pt x="57" y="265"/>
                      </a:lnTo>
                      <a:lnTo>
                        <a:pt x="58" y="264"/>
                      </a:lnTo>
                      <a:lnTo>
                        <a:pt x="59" y="263"/>
                      </a:lnTo>
                      <a:lnTo>
                        <a:pt x="59" y="262"/>
                      </a:lnTo>
                      <a:lnTo>
                        <a:pt x="60" y="261"/>
                      </a:lnTo>
                      <a:lnTo>
                        <a:pt x="60" y="260"/>
                      </a:lnTo>
                      <a:lnTo>
                        <a:pt x="61" y="260"/>
                      </a:lnTo>
                      <a:lnTo>
                        <a:pt x="63" y="259"/>
                      </a:lnTo>
                      <a:lnTo>
                        <a:pt x="64" y="259"/>
                      </a:lnTo>
                      <a:lnTo>
                        <a:pt x="64" y="258"/>
                      </a:lnTo>
                      <a:lnTo>
                        <a:pt x="63" y="257"/>
                      </a:lnTo>
                      <a:lnTo>
                        <a:pt x="64" y="255"/>
                      </a:lnTo>
                      <a:lnTo>
                        <a:pt x="65" y="253"/>
                      </a:lnTo>
                      <a:lnTo>
                        <a:pt x="66" y="252"/>
                      </a:lnTo>
                      <a:lnTo>
                        <a:pt x="67" y="252"/>
                      </a:lnTo>
                      <a:lnTo>
                        <a:pt x="68" y="251"/>
                      </a:lnTo>
                      <a:lnTo>
                        <a:pt x="68" y="250"/>
                      </a:lnTo>
                      <a:lnTo>
                        <a:pt x="69" y="248"/>
                      </a:lnTo>
                      <a:lnTo>
                        <a:pt x="70" y="248"/>
                      </a:lnTo>
                      <a:lnTo>
                        <a:pt x="71" y="247"/>
                      </a:lnTo>
                      <a:lnTo>
                        <a:pt x="73" y="246"/>
                      </a:lnTo>
                      <a:lnTo>
                        <a:pt x="73" y="245"/>
                      </a:lnTo>
                      <a:lnTo>
                        <a:pt x="76" y="244"/>
                      </a:lnTo>
                      <a:lnTo>
                        <a:pt x="77" y="243"/>
                      </a:lnTo>
                      <a:lnTo>
                        <a:pt x="78" y="243"/>
                      </a:lnTo>
                      <a:lnTo>
                        <a:pt x="79" y="242"/>
                      </a:lnTo>
                      <a:lnTo>
                        <a:pt x="79" y="241"/>
                      </a:lnTo>
                      <a:lnTo>
                        <a:pt x="80" y="240"/>
                      </a:lnTo>
                      <a:lnTo>
                        <a:pt x="80" y="239"/>
                      </a:lnTo>
                      <a:lnTo>
                        <a:pt x="81" y="238"/>
                      </a:lnTo>
                      <a:lnTo>
                        <a:pt x="82" y="237"/>
                      </a:lnTo>
                      <a:lnTo>
                        <a:pt x="82" y="236"/>
                      </a:lnTo>
                      <a:lnTo>
                        <a:pt x="82" y="235"/>
                      </a:lnTo>
                      <a:lnTo>
                        <a:pt x="82" y="233"/>
                      </a:lnTo>
                      <a:lnTo>
                        <a:pt x="83" y="232"/>
                      </a:lnTo>
                      <a:lnTo>
                        <a:pt x="83" y="231"/>
                      </a:lnTo>
                      <a:lnTo>
                        <a:pt x="84" y="231"/>
                      </a:lnTo>
                      <a:lnTo>
                        <a:pt x="88" y="230"/>
                      </a:lnTo>
                      <a:lnTo>
                        <a:pt x="89" y="230"/>
                      </a:lnTo>
                      <a:lnTo>
                        <a:pt x="90" y="229"/>
                      </a:lnTo>
                      <a:lnTo>
                        <a:pt x="90" y="228"/>
                      </a:lnTo>
                      <a:lnTo>
                        <a:pt x="91" y="227"/>
                      </a:lnTo>
                      <a:lnTo>
                        <a:pt x="92" y="225"/>
                      </a:lnTo>
                      <a:lnTo>
                        <a:pt x="92" y="224"/>
                      </a:lnTo>
                      <a:lnTo>
                        <a:pt x="94" y="221"/>
                      </a:lnTo>
                      <a:lnTo>
                        <a:pt x="95" y="219"/>
                      </a:lnTo>
                      <a:lnTo>
                        <a:pt x="94" y="218"/>
                      </a:lnTo>
                      <a:lnTo>
                        <a:pt x="94" y="217"/>
                      </a:lnTo>
                      <a:lnTo>
                        <a:pt x="94" y="216"/>
                      </a:lnTo>
                      <a:lnTo>
                        <a:pt x="94" y="215"/>
                      </a:lnTo>
                      <a:lnTo>
                        <a:pt x="95" y="213"/>
                      </a:lnTo>
                      <a:lnTo>
                        <a:pt x="95" y="212"/>
                      </a:lnTo>
                      <a:lnTo>
                        <a:pt x="97" y="211"/>
                      </a:lnTo>
                      <a:lnTo>
                        <a:pt x="98" y="209"/>
                      </a:lnTo>
                      <a:lnTo>
                        <a:pt x="100" y="207"/>
                      </a:lnTo>
                      <a:lnTo>
                        <a:pt x="100" y="205"/>
                      </a:lnTo>
                      <a:lnTo>
                        <a:pt x="101" y="204"/>
                      </a:lnTo>
                      <a:lnTo>
                        <a:pt x="102" y="204"/>
                      </a:lnTo>
                      <a:lnTo>
                        <a:pt x="104" y="204"/>
                      </a:lnTo>
                      <a:lnTo>
                        <a:pt x="105" y="204"/>
                      </a:lnTo>
                      <a:lnTo>
                        <a:pt x="107" y="202"/>
                      </a:lnTo>
                      <a:lnTo>
                        <a:pt x="108" y="202"/>
                      </a:lnTo>
                      <a:lnTo>
                        <a:pt x="115" y="201"/>
                      </a:lnTo>
                      <a:lnTo>
                        <a:pt x="116" y="201"/>
                      </a:lnTo>
                      <a:lnTo>
                        <a:pt x="117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9" y="194"/>
                      </a:lnTo>
                      <a:lnTo>
                        <a:pt x="118" y="194"/>
                      </a:lnTo>
                      <a:lnTo>
                        <a:pt x="117" y="193"/>
                      </a:lnTo>
                      <a:lnTo>
                        <a:pt x="117" y="192"/>
                      </a:lnTo>
                      <a:lnTo>
                        <a:pt x="118" y="190"/>
                      </a:lnTo>
                      <a:lnTo>
                        <a:pt x="118" y="189"/>
                      </a:lnTo>
                      <a:lnTo>
                        <a:pt x="120" y="188"/>
                      </a:lnTo>
                      <a:lnTo>
                        <a:pt x="121" y="187"/>
                      </a:lnTo>
                      <a:lnTo>
                        <a:pt x="122" y="187"/>
                      </a:lnTo>
                      <a:lnTo>
                        <a:pt x="123" y="186"/>
                      </a:lnTo>
                      <a:lnTo>
                        <a:pt x="125" y="186"/>
                      </a:lnTo>
                      <a:lnTo>
                        <a:pt x="125" y="185"/>
                      </a:lnTo>
                      <a:lnTo>
                        <a:pt x="126" y="184"/>
                      </a:lnTo>
                      <a:lnTo>
                        <a:pt x="127" y="183"/>
                      </a:lnTo>
                      <a:lnTo>
                        <a:pt x="128" y="182"/>
                      </a:lnTo>
                      <a:lnTo>
                        <a:pt x="128" y="181"/>
                      </a:lnTo>
                      <a:lnTo>
                        <a:pt x="128" y="179"/>
                      </a:lnTo>
                      <a:lnTo>
                        <a:pt x="129" y="179"/>
                      </a:lnTo>
                      <a:lnTo>
                        <a:pt x="129" y="178"/>
                      </a:lnTo>
                      <a:lnTo>
                        <a:pt x="129" y="175"/>
                      </a:lnTo>
                      <a:lnTo>
                        <a:pt x="128" y="174"/>
                      </a:lnTo>
                      <a:lnTo>
                        <a:pt x="128" y="173"/>
                      </a:lnTo>
                      <a:lnTo>
                        <a:pt x="128" y="172"/>
                      </a:lnTo>
                      <a:lnTo>
                        <a:pt x="129" y="171"/>
                      </a:lnTo>
                      <a:lnTo>
                        <a:pt x="130" y="170"/>
                      </a:lnTo>
                      <a:lnTo>
                        <a:pt x="132" y="169"/>
                      </a:lnTo>
                      <a:lnTo>
                        <a:pt x="133" y="169"/>
                      </a:lnTo>
                      <a:lnTo>
                        <a:pt x="135" y="169"/>
                      </a:lnTo>
                      <a:lnTo>
                        <a:pt x="137" y="169"/>
                      </a:lnTo>
                      <a:lnTo>
                        <a:pt x="138" y="169"/>
                      </a:lnTo>
                      <a:lnTo>
                        <a:pt x="139" y="169"/>
                      </a:lnTo>
                      <a:lnTo>
                        <a:pt x="139" y="168"/>
                      </a:lnTo>
                      <a:lnTo>
                        <a:pt x="140" y="168"/>
                      </a:lnTo>
                      <a:lnTo>
                        <a:pt x="141" y="167"/>
                      </a:lnTo>
                      <a:lnTo>
                        <a:pt x="142" y="165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4" y="162"/>
                      </a:lnTo>
                      <a:lnTo>
                        <a:pt x="145" y="160"/>
                      </a:lnTo>
                      <a:lnTo>
                        <a:pt x="146" y="159"/>
                      </a:lnTo>
                      <a:lnTo>
                        <a:pt x="147" y="159"/>
                      </a:lnTo>
                      <a:lnTo>
                        <a:pt x="149" y="156"/>
                      </a:lnTo>
                      <a:lnTo>
                        <a:pt x="151" y="155"/>
                      </a:lnTo>
                      <a:lnTo>
                        <a:pt x="152" y="154"/>
                      </a:lnTo>
                      <a:lnTo>
                        <a:pt x="153" y="154"/>
                      </a:lnTo>
                      <a:lnTo>
                        <a:pt x="153" y="153"/>
                      </a:lnTo>
                      <a:lnTo>
                        <a:pt x="155" y="153"/>
                      </a:lnTo>
                      <a:lnTo>
                        <a:pt x="156" y="152"/>
                      </a:lnTo>
                      <a:lnTo>
                        <a:pt x="157" y="152"/>
                      </a:lnTo>
                      <a:lnTo>
                        <a:pt x="157" y="151"/>
                      </a:lnTo>
                      <a:lnTo>
                        <a:pt x="157" y="150"/>
                      </a:lnTo>
                      <a:lnTo>
                        <a:pt x="157" y="149"/>
                      </a:lnTo>
                      <a:lnTo>
                        <a:pt x="157" y="148"/>
                      </a:lnTo>
                      <a:lnTo>
                        <a:pt x="155" y="146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2"/>
                      </a:lnTo>
                      <a:lnTo>
                        <a:pt x="156" y="141"/>
                      </a:lnTo>
                      <a:lnTo>
                        <a:pt x="157" y="141"/>
                      </a:lnTo>
                      <a:lnTo>
                        <a:pt x="158" y="140"/>
                      </a:lnTo>
                      <a:lnTo>
                        <a:pt x="159" y="140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5" y="139"/>
                      </a:lnTo>
                      <a:lnTo>
                        <a:pt x="166" y="139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68" y="137"/>
                      </a:lnTo>
                      <a:lnTo>
                        <a:pt x="168" y="136"/>
                      </a:lnTo>
                      <a:lnTo>
                        <a:pt x="168" y="133"/>
                      </a:lnTo>
                      <a:lnTo>
                        <a:pt x="167" y="132"/>
                      </a:lnTo>
                      <a:lnTo>
                        <a:pt x="167" y="131"/>
                      </a:lnTo>
                      <a:lnTo>
                        <a:pt x="167" y="130"/>
                      </a:lnTo>
                      <a:lnTo>
                        <a:pt x="168" y="129"/>
                      </a:lnTo>
                      <a:lnTo>
                        <a:pt x="169" y="127"/>
                      </a:lnTo>
                      <a:lnTo>
                        <a:pt x="169" y="126"/>
                      </a:lnTo>
                      <a:lnTo>
                        <a:pt x="170" y="126"/>
                      </a:lnTo>
                      <a:lnTo>
                        <a:pt x="171" y="126"/>
                      </a:lnTo>
                      <a:lnTo>
                        <a:pt x="172" y="126"/>
                      </a:lnTo>
                      <a:lnTo>
                        <a:pt x="173" y="126"/>
                      </a:lnTo>
                      <a:lnTo>
                        <a:pt x="174" y="127"/>
                      </a:lnTo>
                      <a:lnTo>
                        <a:pt x="176" y="127"/>
                      </a:lnTo>
                      <a:lnTo>
                        <a:pt x="180" y="127"/>
                      </a:lnTo>
                      <a:lnTo>
                        <a:pt x="181" y="127"/>
                      </a:lnTo>
                      <a:lnTo>
                        <a:pt x="182" y="128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4" y="133"/>
                      </a:lnTo>
                      <a:lnTo>
                        <a:pt x="185" y="133"/>
                      </a:lnTo>
                      <a:lnTo>
                        <a:pt x="186" y="134"/>
                      </a:lnTo>
                      <a:lnTo>
                        <a:pt x="187" y="133"/>
                      </a:lnTo>
                      <a:lnTo>
                        <a:pt x="187" y="132"/>
                      </a:lnTo>
                      <a:lnTo>
                        <a:pt x="187" y="131"/>
                      </a:lnTo>
                      <a:lnTo>
                        <a:pt x="187" y="130"/>
                      </a:lnTo>
                      <a:lnTo>
                        <a:pt x="188" y="127"/>
                      </a:lnTo>
                      <a:lnTo>
                        <a:pt x="189" y="126"/>
                      </a:lnTo>
                      <a:lnTo>
                        <a:pt x="189" y="125"/>
                      </a:lnTo>
                      <a:lnTo>
                        <a:pt x="189" y="124"/>
                      </a:lnTo>
                      <a:lnTo>
                        <a:pt x="189" y="123"/>
                      </a:lnTo>
                      <a:lnTo>
                        <a:pt x="188" y="122"/>
                      </a:lnTo>
                      <a:lnTo>
                        <a:pt x="187" y="122"/>
                      </a:lnTo>
                      <a:lnTo>
                        <a:pt x="186" y="121"/>
                      </a:lnTo>
                      <a:lnTo>
                        <a:pt x="185" y="120"/>
                      </a:lnTo>
                      <a:lnTo>
                        <a:pt x="183" y="119"/>
                      </a:lnTo>
                      <a:lnTo>
                        <a:pt x="182" y="118"/>
                      </a:lnTo>
                      <a:lnTo>
                        <a:pt x="180" y="118"/>
                      </a:lnTo>
                      <a:lnTo>
                        <a:pt x="179" y="117"/>
                      </a:lnTo>
                      <a:lnTo>
                        <a:pt x="179" y="116"/>
                      </a:lnTo>
                      <a:lnTo>
                        <a:pt x="179" y="115"/>
                      </a:lnTo>
                      <a:lnTo>
                        <a:pt x="179" y="114"/>
                      </a:lnTo>
                      <a:lnTo>
                        <a:pt x="180" y="114"/>
                      </a:lnTo>
                      <a:lnTo>
                        <a:pt x="182" y="113"/>
                      </a:lnTo>
                      <a:lnTo>
                        <a:pt x="183" y="113"/>
                      </a:lnTo>
                      <a:lnTo>
                        <a:pt x="186" y="112"/>
                      </a:lnTo>
                      <a:lnTo>
                        <a:pt x="187" y="112"/>
                      </a:lnTo>
                      <a:lnTo>
                        <a:pt x="187" y="111"/>
                      </a:lnTo>
                      <a:lnTo>
                        <a:pt x="188" y="111"/>
                      </a:lnTo>
                      <a:lnTo>
                        <a:pt x="190" y="109"/>
                      </a:lnTo>
                      <a:lnTo>
                        <a:pt x="191" y="108"/>
                      </a:lnTo>
                      <a:lnTo>
                        <a:pt x="192" y="108"/>
                      </a:lnTo>
                      <a:lnTo>
                        <a:pt x="193" y="107"/>
                      </a:lnTo>
                      <a:lnTo>
                        <a:pt x="194" y="106"/>
                      </a:lnTo>
                      <a:lnTo>
                        <a:pt x="194" y="105"/>
                      </a:lnTo>
                      <a:lnTo>
                        <a:pt x="194" y="104"/>
                      </a:lnTo>
                      <a:lnTo>
                        <a:pt x="194" y="103"/>
                      </a:lnTo>
                      <a:lnTo>
                        <a:pt x="195" y="102"/>
                      </a:lnTo>
                      <a:lnTo>
                        <a:pt x="195" y="101"/>
                      </a:lnTo>
                      <a:lnTo>
                        <a:pt x="196" y="101"/>
                      </a:lnTo>
                      <a:lnTo>
                        <a:pt x="197" y="101"/>
                      </a:lnTo>
                      <a:lnTo>
                        <a:pt x="198" y="102"/>
                      </a:lnTo>
                      <a:lnTo>
                        <a:pt x="197" y="103"/>
                      </a:lnTo>
                      <a:lnTo>
                        <a:pt x="197" y="104"/>
                      </a:lnTo>
                      <a:lnTo>
                        <a:pt x="199" y="105"/>
                      </a:lnTo>
                      <a:lnTo>
                        <a:pt x="199" y="106"/>
                      </a:lnTo>
                      <a:lnTo>
                        <a:pt x="200" y="106"/>
                      </a:lnTo>
                      <a:lnTo>
                        <a:pt x="201" y="106"/>
                      </a:lnTo>
                      <a:lnTo>
                        <a:pt x="201" y="105"/>
                      </a:lnTo>
                      <a:lnTo>
                        <a:pt x="201" y="103"/>
                      </a:lnTo>
                      <a:lnTo>
                        <a:pt x="202" y="102"/>
                      </a:lnTo>
                      <a:lnTo>
                        <a:pt x="203" y="101"/>
                      </a:lnTo>
                      <a:lnTo>
                        <a:pt x="204" y="101"/>
                      </a:lnTo>
                      <a:lnTo>
                        <a:pt x="205" y="100"/>
                      </a:lnTo>
                      <a:lnTo>
                        <a:pt x="205" y="99"/>
                      </a:lnTo>
                      <a:lnTo>
                        <a:pt x="206" y="98"/>
                      </a:lnTo>
                      <a:lnTo>
                        <a:pt x="206" y="97"/>
                      </a:lnTo>
                      <a:lnTo>
                        <a:pt x="207" y="97"/>
                      </a:lnTo>
                      <a:lnTo>
                        <a:pt x="208" y="98"/>
                      </a:lnTo>
                      <a:lnTo>
                        <a:pt x="209" y="99"/>
                      </a:lnTo>
                      <a:lnTo>
                        <a:pt x="210" y="99"/>
                      </a:lnTo>
                      <a:lnTo>
                        <a:pt x="211" y="99"/>
                      </a:lnTo>
                      <a:lnTo>
                        <a:pt x="212" y="98"/>
                      </a:lnTo>
                      <a:lnTo>
                        <a:pt x="212" y="97"/>
                      </a:lnTo>
                      <a:lnTo>
                        <a:pt x="213" y="97"/>
                      </a:lnTo>
                      <a:lnTo>
                        <a:pt x="213" y="96"/>
                      </a:lnTo>
                      <a:lnTo>
                        <a:pt x="214" y="95"/>
                      </a:lnTo>
                      <a:lnTo>
                        <a:pt x="215" y="94"/>
                      </a:lnTo>
                      <a:lnTo>
                        <a:pt x="217" y="94"/>
                      </a:lnTo>
                      <a:lnTo>
                        <a:pt x="218" y="93"/>
                      </a:lnTo>
                      <a:lnTo>
                        <a:pt x="218" y="92"/>
                      </a:lnTo>
                      <a:lnTo>
                        <a:pt x="218" y="91"/>
                      </a:lnTo>
                      <a:lnTo>
                        <a:pt x="218" y="90"/>
                      </a:lnTo>
                      <a:lnTo>
                        <a:pt x="217" y="89"/>
                      </a:lnTo>
                      <a:lnTo>
                        <a:pt x="217" y="88"/>
                      </a:lnTo>
                      <a:lnTo>
                        <a:pt x="218" y="87"/>
                      </a:lnTo>
                      <a:lnTo>
                        <a:pt x="220" y="87"/>
                      </a:lnTo>
                      <a:lnTo>
                        <a:pt x="221" y="86"/>
                      </a:lnTo>
                      <a:lnTo>
                        <a:pt x="222" y="86"/>
                      </a:lnTo>
                      <a:lnTo>
                        <a:pt x="222" y="85"/>
                      </a:lnTo>
                      <a:lnTo>
                        <a:pt x="222" y="84"/>
                      </a:lnTo>
                      <a:lnTo>
                        <a:pt x="222" y="82"/>
                      </a:lnTo>
                      <a:lnTo>
                        <a:pt x="223" y="82"/>
                      </a:lnTo>
                      <a:lnTo>
                        <a:pt x="223" y="81"/>
                      </a:lnTo>
                      <a:lnTo>
                        <a:pt x="224" y="81"/>
                      </a:lnTo>
                      <a:lnTo>
                        <a:pt x="225" y="81"/>
                      </a:lnTo>
                      <a:lnTo>
                        <a:pt x="225" y="82"/>
                      </a:lnTo>
                      <a:lnTo>
                        <a:pt x="226" y="82"/>
                      </a:lnTo>
                      <a:lnTo>
                        <a:pt x="227" y="83"/>
                      </a:lnTo>
                      <a:lnTo>
                        <a:pt x="228" y="82"/>
                      </a:lnTo>
                      <a:lnTo>
                        <a:pt x="229" y="82"/>
                      </a:lnTo>
                      <a:lnTo>
                        <a:pt x="230" y="81"/>
                      </a:lnTo>
                      <a:lnTo>
                        <a:pt x="231" y="80"/>
                      </a:lnTo>
                      <a:lnTo>
                        <a:pt x="232" y="78"/>
                      </a:lnTo>
                      <a:lnTo>
                        <a:pt x="232" y="77"/>
                      </a:lnTo>
                      <a:lnTo>
                        <a:pt x="233" y="76"/>
                      </a:lnTo>
                      <a:lnTo>
                        <a:pt x="234" y="75"/>
                      </a:lnTo>
                      <a:lnTo>
                        <a:pt x="235" y="75"/>
                      </a:lnTo>
                      <a:lnTo>
                        <a:pt x="236" y="75"/>
                      </a:lnTo>
                      <a:lnTo>
                        <a:pt x="237" y="75"/>
                      </a:lnTo>
                      <a:lnTo>
                        <a:pt x="238" y="75"/>
                      </a:lnTo>
                      <a:lnTo>
                        <a:pt x="238" y="76"/>
                      </a:lnTo>
                      <a:lnTo>
                        <a:pt x="239" y="77"/>
                      </a:lnTo>
                      <a:lnTo>
                        <a:pt x="240" y="78"/>
                      </a:lnTo>
                      <a:lnTo>
                        <a:pt x="241" y="79"/>
                      </a:lnTo>
                      <a:lnTo>
                        <a:pt x="242" y="79"/>
                      </a:lnTo>
                      <a:lnTo>
                        <a:pt x="242" y="78"/>
                      </a:lnTo>
                      <a:lnTo>
                        <a:pt x="242" y="77"/>
                      </a:lnTo>
                      <a:lnTo>
                        <a:pt x="242" y="76"/>
                      </a:lnTo>
                      <a:lnTo>
                        <a:pt x="242" y="75"/>
                      </a:lnTo>
                      <a:lnTo>
                        <a:pt x="243" y="74"/>
                      </a:lnTo>
                      <a:lnTo>
                        <a:pt x="244" y="74"/>
                      </a:lnTo>
                      <a:lnTo>
                        <a:pt x="246" y="73"/>
                      </a:lnTo>
                      <a:lnTo>
                        <a:pt x="247" y="74"/>
                      </a:lnTo>
                      <a:lnTo>
                        <a:pt x="248" y="74"/>
                      </a:lnTo>
                      <a:lnTo>
                        <a:pt x="249" y="75"/>
                      </a:lnTo>
                      <a:lnTo>
                        <a:pt x="250" y="75"/>
                      </a:lnTo>
                      <a:lnTo>
                        <a:pt x="251" y="75"/>
                      </a:lnTo>
                      <a:lnTo>
                        <a:pt x="252" y="74"/>
                      </a:lnTo>
                      <a:lnTo>
                        <a:pt x="252" y="73"/>
                      </a:lnTo>
                      <a:lnTo>
                        <a:pt x="251" y="72"/>
                      </a:lnTo>
                      <a:lnTo>
                        <a:pt x="249" y="71"/>
                      </a:lnTo>
                      <a:lnTo>
                        <a:pt x="247" y="69"/>
                      </a:lnTo>
                      <a:lnTo>
                        <a:pt x="246" y="69"/>
                      </a:lnTo>
                      <a:lnTo>
                        <a:pt x="246" y="68"/>
                      </a:lnTo>
                      <a:lnTo>
                        <a:pt x="246" y="67"/>
                      </a:lnTo>
                      <a:lnTo>
                        <a:pt x="247" y="66"/>
                      </a:lnTo>
                      <a:lnTo>
                        <a:pt x="249" y="66"/>
                      </a:lnTo>
                      <a:lnTo>
                        <a:pt x="250" y="66"/>
                      </a:lnTo>
                      <a:lnTo>
                        <a:pt x="251" y="68"/>
                      </a:lnTo>
                      <a:lnTo>
                        <a:pt x="252" y="68"/>
                      </a:lnTo>
                      <a:lnTo>
                        <a:pt x="252" y="69"/>
                      </a:lnTo>
                      <a:lnTo>
                        <a:pt x="253" y="69"/>
                      </a:lnTo>
                      <a:lnTo>
                        <a:pt x="254" y="69"/>
                      </a:lnTo>
                      <a:lnTo>
                        <a:pt x="254" y="68"/>
                      </a:lnTo>
                      <a:lnTo>
                        <a:pt x="255" y="67"/>
                      </a:lnTo>
                      <a:lnTo>
                        <a:pt x="256" y="66"/>
                      </a:lnTo>
                      <a:lnTo>
                        <a:pt x="257" y="67"/>
                      </a:lnTo>
                      <a:lnTo>
                        <a:pt x="258" y="67"/>
                      </a:lnTo>
                      <a:lnTo>
                        <a:pt x="259" y="67"/>
                      </a:lnTo>
                      <a:lnTo>
                        <a:pt x="260" y="67"/>
                      </a:lnTo>
                      <a:lnTo>
                        <a:pt x="260" y="66"/>
                      </a:lnTo>
                      <a:lnTo>
                        <a:pt x="261" y="65"/>
                      </a:lnTo>
                      <a:lnTo>
                        <a:pt x="261" y="64"/>
                      </a:lnTo>
                      <a:lnTo>
                        <a:pt x="263" y="62"/>
                      </a:lnTo>
                      <a:lnTo>
                        <a:pt x="263" y="61"/>
                      </a:lnTo>
                      <a:lnTo>
                        <a:pt x="264" y="59"/>
                      </a:lnTo>
                      <a:lnTo>
                        <a:pt x="264" y="58"/>
                      </a:lnTo>
                      <a:lnTo>
                        <a:pt x="264" y="57"/>
                      </a:lnTo>
                      <a:lnTo>
                        <a:pt x="263" y="54"/>
                      </a:lnTo>
                      <a:lnTo>
                        <a:pt x="263" y="53"/>
                      </a:lnTo>
                      <a:lnTo>
                        <a:pt x="264" y="52"/>
                      </a:lnTo>
                      <a:lnTo>
                        <a:pt x="265" y="51"/>
                      </a:lnTo>
                      <a:lnTo>
                        <a:pt x="266" y="51"/>
                      </a:lnTo>
                      <a:lnTo>
                        <a:pt x="268" y="52"/>
                      </a:lnTo>
                      <a:lnTo>
                        <a:pt x="269" y="51"/>
                      </a:lnTo>
                      <a:lnTo>
                        <a:pt x="270" y="50"/>
                      </a:lnTo>
                      <a:lnTo>
                        <a:pt x="270" y="49"/>
                      </a:lnTo>
                      <a:lnTo>
                        <a:pt x="270" y="47"/>
                      </a:lnTo>
                      <a:lnTo>
                        <a:pt x="271" y="44"/>
                      </a:lnTo>
                      <a:lnTo>
                        <a:pt x="272" y="42"/>
                      </a:lnTo>
                      <a:lnTo>
                        <a:pt x="273" y="41"/>
                      </a:lnTo>
                      <a:lnTo>
                        <a:pt x="274" y="41"/>
                      </a:lnTo>
                      <a:lnTo>
                        <a:pt x="274" y="42"/>
                      </a:lnTo>
                      <a:lnTo>
                        <a:pt x="275" y="43"/>
                      </a:lnTo>
                      <a:lnTo>
                        <a:pt x="275" y="44"/>
                      </a:lnTo>
                      <a:lnTo>
                        <a:pt x="275" y="45"/>
                      </a:lnTo>
                      <a:lnTo>
                        <a:pt x="275" y="46"/>
                      </a:lnTo>
                      <a:lnTo>
                        <a:pt x="275" y="47"/>
                      </a:lnTo>
                      <a:lnTo>
                        <a:pt x="276" y="47"/>
                      </a:lnTo>
                      <a:lnTo>
                        <a:pt x="277" y="47"/>
                      </a:lnTo>
                      <a:lnTo>
                        <a:pt x="278" y="46"/>
                      </a:lnTo>
                      <a:lnTo>
                        <a:pt x="279" y="45"/>
                      </a:lnTo>
                      <a:lnTo>
                        <a:pt x="280" y="45"/>
                      </a:lnTo>
                      <a:lnTo>
                        <a:pt x="281" y="45"/>
                      </a:lnTo>
                      <a:lnTo>
                        <a:pt x="282" y="46"/>
                      </a:lnTo>
                      <a:lnTo>
                        <a:pt x="283" y="46"/>
                      </a:lnTo>
                      <a:lnTo>
                        <a:pt x="284" y="46"/>
                      </a:lnTo>
                      <a:lnTo>
                        <a:pt x="285" y="46"/>
                      </a:lnTo>
                      <a:lnTo>
                        <a:pt x="286" y="46"/>
                      </a:lnTo>
                      <a:lnTo>
                        <a:pt x="286" y="45"/>
                      </a:lnTo>
                      <a:lnTo>
                        <a:pt x="286" y="44"/>
                      </a:lnTo>
                      <a:lnTo>
                        <a:pt x="285" y="42"/>
                      </a:lnTo>
                      <a:lnTo>
                        <a:pt x="285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8" y="40"/>
                      </a:lnTo>
                      <a:lnTo>
                        <a:pt x="288" y="42"/>
                      </a:lnTo>
                      <a:lnTo>
                        <a:pt x="289" y="43"/>
                      </a:lnTo>
                      <a:lnTo>
                        <a:pt x="289" y="44"/>
                      </a:lnTo>
                      <a:lnTo>
                        <a:pt x="290" y="44"/>
                      </a:lnTo>
                      <a:lnTo>
                        <a:pt x="291" y="43"/>
                      </a:lnTo>
                      <a:lnTo>
                        <a:pt x="291" y="42"/>
                      </a:lnTo>
                      <a:lnTo>
                        <a:pt x="292" y="42"/>
                      </a:lnTo>
                      <a:lnTo>
                        <a:pt x="292" y="40"/>
                      </a:lnTo>
                      <a:lnTo>
                        <a:pt x="292" y="39"/>
                      </a:lnTo>
                      <a:lnTo>
                        <a:pt x="293" y="39"/>
                      </a:lnTo>
                      <a:lnTo>
                        <a:pt x="293" y="38"/>
                      </a:lnTo>
                      <a:lnTo>
                        <a:pt x="294" y="37"/>
                      </a:lnTo>
                      <a:lnTo>
                        <a:pt x="294" y="35"/>
                      </a:lnTo>
                      <a:lnTo>
                        <a:pt x="294" y="34"/>
                      </a:lnTo>
                      <a:lnTo>
                        <a:pt x="295" y="34"/>
                      </a:lnTo>
                      <a:lnTo>
                        <a:pt x="296" y="34"/>
                      </a:lnTo>
                      <a:lnTo>
                        <a:pt x="297" y="35"/>
                      </a:lnTo>
                      <a:lnTo>
                        <a:pt x="298" y="37"/>
                      </a:lnTo>
                      <a:lnTo>
                        <a:pt x="299" y="39"/>
                      </a:lnTo>
                      <a:lnTo>
                        <a:pt x="299" y="40"/>
                      </a:lnTo>
                      <a:lnTo>
                        <a:pt x="300" y="40"/>
                      </a:lnTo>
                      <a:lnTo>
                        <a:pt x="301" y="39"/>
                      </a:lnTo>
                      <a:lnTo>
                        <a:pt x="302" y="38"/>
                      </a:lnTo>
                      <a:lnTo>
                        <a:pt x="302" y="37"/>
                      </a:lnTo>
                      <a:lnTo>
                        <a:pt x="303" y="37"/>
                      </a:lnTo>
                      <a:lnTo>
                        <a:pt x="305" y="37"/>
                      </a:lnTo>
                      <a:lnTo>
                        <a:pt x="306" y="37"/>
                      </a:lnTo>
                      <a:lnTo>
                        <a:pt x="307" y="37"/>
                      </a:lnTo>
                      <a:lnTo>
                        <a:pt x="308" y="37"/>
                      </a:lnTo>
                      <a:lnTo>
                        <a:pt x="308" y="36"/>
                      </a:lnTo>
                      <a:lnTo>
                        <a:pt x="308" y="35"/>
                      </a:lnTo>
                      <a:lnTo>
                        <a:pt x="307" y="34"/>
                      </a:lnTo>
                      <a:lnTo>
                        <a:pt x="306" y="33"/>
                      </a:lnTo>
                      <a:lnTo>
                        <a:pt x="306" y="32"/>
                      </a:lnTo>
                      <a:lnTo>
                        <a:pt x="306" y="31"/>
                      </a:lnTo>
                      <a:lnTo>
                        <a:pt x="307" y="31"/>
                      </a:lnTo>
                      <a:lnTo>
                        <a:pt x="308" y="31"/>
                      </a:lnTo>
                      <a:lnTo>
                        <a:pt x="309" y="31"/>
                      </a:lnTo>
                      <a:lnTo>
                        <a:pt x="310" y="31"/>
                      </a:lnTo>
                      <a:lnTo>
                        <a:pt x="311" y="30"/>
                      </a:lnTo>
                      <a:lnTo>
                        <a:pt x="312" y="30"/>
                      </a:lnTo>
                      <a:lnTo>
                        <a:pt x="313" y="31"/>
                      </a:lnTo>
                      <a:lnTo>
                        <a:pt x="314" y="32"/>
                      </a:lnTo>
                      <a:lnTo>
                        <a:pt x="314" y="33"/>
                      </a:lnTo>
                      <a:lnTo>
                        <a:pt x="315" y="35"/>
                      </a:lnTo>
                      <a:lnTo>
                        <a:pt x="316" y="36"/>
                      </a:lnTo>
                      <a:lnTo>
                        <a:pt x="317" y="36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4"/>
                      </a:lnTo>
                      <a:lnTo>
                        <a:pt x="318" y="34"/>
                      </a:lnTo>
                      <a:lnTo>
                        <a:pt x="318" y="33"/>
                      </a:lnTo>
                      <a:lnTo>
                        <a:pt x="318" y="32"/>
                      </a:lnTo>
                      <a:lnTo>
                        <a:pt x="318" y="31"/>
                      </a:lnTo>
                      <a:lnTo>
                        <a:pt x="318" y="30"/>
                      </a:lnTo>
                      <a:lnTo>
                        <a:pt x="318" y="29"/>
                      </a:lnTo>
                      <a:lnTo>
                        <a:pt x="319" y="30"/>
                      </a:lnTo>
                      <a:lnTo>
                        <a:pt x="320" y="30"/>
                      </a:lnTo>
                      <a:lnTo>
                        <a:pt x="321" y="32"/>
                      </a:lnTo>
                      <a:lnTo>
                        <a:pt x="322" y="33"/>
                      </a:lnTo>
                      <a:lnTo>
                        <a:pt x="322" y="34"/>
                      </a:lnTo>
                      <a:lnTo>
                        <a:pt x="323" y="34"/>
                      </a:lnTo>
                      <a:lnTo>
                        <a:pt x="324" y="34"/>
                      </a:lnTo>
                      <a:lnTo>
                        <a:pt x="325" y="33"/>
                      </a:lnTo>
                      <a:lnTo>
                        <a:pt x="325" y="32"/>
                      </a:lnTo>
                      <a:lnTo>
                        <a:pt x="325" y="31"/>
                      </a:lnTo>
                      <a:lnTo>
                        <a:pt x="325" y="30"/>
                      </a:lnTo>
                      <a:lnTo>
                        <a:pt x="325" y="29"/>
                      </a:lnTo>
                      <a:lnTo>
                        <a:pt x="326" y="29"/>
                      </a:lnTo>
                      <a:lnTo>
                        <a:pt x="327" y="29"/>
                      </a:lnTo>
                      <a:lnTo>
                        <a:pt x="328" y="29"/>
                      </a:lnTo>
                      <a:lnTo>
                        <a:pt x="329" y="29"/>
                      </a:lnTo>
                      <a:lnTo>
                        <a:pt x="329" y="28"/>
                      </a:lnTo>
                      <a:lnTo>
                        <a:pt x="330" y="28"/>
                      </a:lnTo>
                      <a:lnTo>
                        <a:pt x="330" y="27"/>
                      </a:lnTo>
                      <a:lnTo>
                        <a:pt x="330" y="25"/>
                      </a:lnTo>
                      <a:lnTo>
                        <a:pt x="331" y="24"/>
                      </a:lnTo>
                      <a:lnTo>
                        <a:pt x="331" y="23"/>
                      </a:lnTo>
                      <a:lnTo>
                        <a:pt x="333" y="20"/>
                      </a:lnTo>
                      <a:lnTo>
                        <a:pt x="333" y="19"/>
                      </a:lnTo>
                      <a:lnTo>
                        <a:pt x="333" y="18"/>
                      </a:lnTo>
                      <a:lnTo>
                        <a:pt x="333" y="17"/>
                      </a:lnTo>
                      <a:lnTo>
                        <a:pt x="333" y="16"/>
                      </a:lnTo>
                      <a:lnTo>
                        <a:pt x="333" y="15"/>
                      </a:lnTo>
                      <a:lnTo>
                        <a:pt x="334" y="15"/>
                      </a:lnTo>
                      <a:lnTo>
                        <a:pt x="335" y="14"/>
                      </a:lnTo>
                      <a:lnTo>
                        <a:pt x="336" y="15"/>
                      </a:lnTo>
                      <a:lnTo>
                        <a:pt x="336" y="16"/>
                      </a:lnTo>
                      <a:lnTo>
                        <a:pt x="336" y="17"/>
                      </a:lnTo>
                      <a:lnTo>
                        <a:pt x="336" y="18"/>
                      </a:lnTo>
                      <a:lnTo>
                        <a:pt x="336" y="19"/>
                      </a:lnTo>
                      <a:lnTo>
                        <a:pt x="338" y="19"/>
                      </a:lnTo>
                      <a:lnTo>
                        <a:pt x="339" y="19"/>
                      </a:lnTo>
                      <a:lnTo>
                        <a:pt x="340" y="20"/>
                      </a:lnTo>
                      <a:lnTo>
                        <a:pt x="341" y="20"/>
                      </a:lnTo>
                      <a:lnTo>
                        <a:pt x="343" y="19"/>
                      </a:lnTo>
                      <a:lnTo>
                        <a:pt x="344" y="19"/>
                      </a:lnTo>
                      <a:lnTo>
                        <a:pt x="345" y="17"/>
                      </a:lnTo>
                      <a:lnTo>
                        <a:pt x="346" y="16"/>
                      </a:lnTo>
                      <a:lnTo>
                        <a:pt x="347" y="15"/>
                      </a:lnTo>
                      <a:lnTo>
                        <a:pt x="348" y="15"/>
                      </a:lnTo>
                      <a:lnTo>
                        <a:pt x="349" y="15"/>
                      </a:lnTo>
                      <a:lnTo>
                        <a:pt x="348" y="14"/>
                      </a:lnTo>
                      <a:lnTo>
                        <a:pt x="349" y="12"/>
                      </a:lnTo>
                      <a:lnTo>
                        <a:pt x="349" y="10"/>
                      </a:lnTo>
                      <a:lnTo>
                        <a:pt x="349" y="9"/>
                      </a:lnTo>
                      <a:lnTo>
                        <a:pt x="350" y="9"/>
                      </a:lnTo>
                      <a:lnTo>
                        <a:pt x="351" y="9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5"/>
                      </a:lnTo>
                      <a:lnTo>
                        <a:pt x="356" y="4"/>
                      </a:lnTo>
                      <a:lnTo>
                        <a:pt x="357" y="4"/>
                      </a:lnTo>
                      <a:lnTo>
                        <a:pt x="358" y="5"/>
                      </a:lnTo>
                      <a:lnTo>
                        <a:pt x="359" y="7"/>
                      </a:lnTo>
                      <a:lnTo>
                        <a:pt x="360" y="7"/>
                      </a:lnTo>
                      <a:lnTo>
                        <a:pt x="361" y="6"/>
                      </a:lnTo>
                      <a:lnTo>
                        <a:pt x="362" y="6"/>
                      </a:lnTo>
                      <a:lnTo>
                        <a:pt x="362" y="5"/>
                      </a:lnTo>
                      <a:lnTo>
                        <a:pt x="362" y="3"/>
                      </a:lnTo>
                      <a:lnTo>
                        <a:pt x="363" y="2"/>
                      </a:lnTo>
                      <a:lnTo>
                        <a:pt x="364" y="2"/>
                      </a:lnTo>
                      <a:lnTo>
                        <a:pt x="365" y="2"/>
                      </a:lnTo>
                      <a:lnTo>
                        <a:pt x="365" y="3"/>
                      </a:lnTo>
                      <a:lnTo>
                        <a:pt x="366" y="5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7" y="7"/>
                      </a:lnTo>
                      <a:lnTo>
                        <a:pt x="368" y="7"/>
                      </a:lnTo>
                      <a:lnTo>
                        <a:pt x="369" y="7"/>
                      </a:lnTo>
                      <a:lnTo>
                        <a:pt x="370" y="7"/>
                      </a:lnTo>
                      <a:lnTo>
                        <a:pt x="372" y="5"/>
                      </a:lnTo>
                      <a:lnTo>
                        <a:pt x="373" y="4"/>
                      </a:lnTo>
                      <a:lnTo>
                        <a:pt x="373" y="5"/>
                      </a:lnTo>
                      <a:lnTo>
                        <a:pt x="374" y="5"/>
                      </a:lnTo>
                      <a:lnTo>
                        <a:pt x="374" y="6"/>
                      </a:lnTo>
                      <a:lnTo>
                        <a:pt x="375" y="9"/>
                      </a:lnTo>
                      <a:lnTo>
                        <a:pt x="376" y="9"/>
                      </a:lnTo>
                      <a:lnTo>
                        <a:pt x="377" y="9"/>
                      </a:lnTo>
                      <a:lnTo>
                        <a:pt x="378" y="8"/>
                      </a:lnTo>
                      <a:lnTo>
                        <a:pt x="379" y="7"/>
                      </a:lnTo>
                      <a:lnTo>
                        <a:pt x="381" y="6"/>
                      </a:lnTo>
                      <a:lnTo>
                        <a:pt x="382" y="6"/>
                      </a:lnTo>
                      <a:lnTo>
                        <a:pt x="383" y="6"/>
                      </a:lnTo>
                      <a:lnTo>
                        <a:pt x="384" y="7"/>
                      </a:lnTo>
                      <a:lnTo>
                        <a:pt x="384" y="8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4" y="12"/>
                      </a:lnTo>
                      <a:lnTo>
                        <a:pt x="385" y="13"/>
                      </a:lnTo>
                      <a:lnTo>
                        <a:pt x="386" y="12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8" y="9"/>
                      </a:lnTo>
                      <a:lnTo>
                        <a:pt x="389" y="10"/>
                      </a:lnTo>
                      <a:lnTo>
                        <a:pt x="390" y="9"/>
                      </a:lnTo>
                      <a:lnTo>
                        <a:pt x="391" y="9"/>
                      </a:lnTo>
                      <a:lnTo>
                        <a:pt x="392" y="8"/>
                      </a:lnTo>
                      <a:lnTo>
                        <a:pt x="393" y="8"/>
                      </a:lnTo>
                      <a:lnTo>
                        <a:pt x="394" y="8"/>
                      </a:lnTo>
                      <a:lnTo>
                        <a:pt x="396" y="11"/>
                      </a:lnTo>
                      <a:lnTo>
                        <a:pt x="397" y="11"/>
                      </a:lnTo>
                      <a:lnTo>
                        <a:pt x="399" y="12"/>
                      </a:lnTo>
                      <a:lnTo>
                        <a:pt x="399" y="11"/>
                      </a:lnTo>
                      <a:lnTo>
                        <a:pt x="400" y="11"/>
                      </a:lnTo>
                      <a:lnTo>
                        <a:pt x="400" y="10"/>
                      </a:lnTo>
                      <a:lnTo>
                        <a:pt x="400" y="9"/>
                      </a:lnTo>
                      <a:lnTo>
                        <a:pt x="398" y="7"/>
                      </a:lnTo>
                      <a:lnTo>
                        <a:pt x="398" y="6"/>
                      </a:lnTo>
                      <a:lnTo>
                        <a:pt x="398" y="5"/>
                      </a:lnTo>
                      <a:lnTo>
                        <a:pt x="399" y="4"/>
                      </a:lnTo>
                      <a:lnTo>
                        <a:pt x="400" y="4"/>
                      </a:lnTo>
                      <a:lnTo>
                        <a:pt x="401" y="4"/>
                      </a:lnTo>
                      <a:lnTo>
                        <a:pt x="401" y="5"/>
                      </a:lnTo>
                      <a:lnTo>
                        <a:pt x="402" y="6"/>
                      </a:lnTo>
                      <a:lnTo>
                        <a:pt x="403" y="6"/>
                      </a:lnTo>
                      <a:lnTo>
                        <a:pt x="403" y="7"/>
                      </a:lnTo>
                      <a:lnTo>
                        <a:pt x="403" y="6"/>
                      </a:lnTo>
                      <a:lnTo>
                        <a:pt x="405" y="6"/>
                      </a:lnTo>
                      <a:lnTo>
                        <a:pt x="407" y="5"/>
                      </a:lnTo>
                      <a:lnTo>
                        <a:pt x="408" y="4"/>
                      </a:lnTo>
                      <a:lnTo>
                        <a:pt x="409" y="2"/>
                      </a:lnTo>
                      <a:lnTo>
                        <a:pt x="410" y="1"/>
                      </a:lnTo>
                      <a:lnTo>
                        <a:pt x="410" y="0"/>
                      </a:lnTo>
                      <a:lnTo>
                        <a:pt x="411" y="0"/>
                      </a:lnTo>
                      <a:lnTo>
                        <a:pt x="412" y="0"/>
                      </a:lnTo>
                      <a:lnTo>
                        <a:pt x="412" y="1"/>
                      </a:lnTo>
                      <a:lnTo>
                        <a:pt x="413" y="2"/>
                      </a:lnTo>
                      <a:lnTo>
                        <a:pt x="413" y="3"/>
                      </a:lnTo>
                      <a:lnTo>
                        <a:pt x="414" y="3"/>
                      </a:lnTo>
                      <a:lnTo>
                        <a:pt x="415" y="3"/>
                      </a:lnTo>
                      <a:lnTo>
                        <a:pt x="416" y="3"/>
                      </a:lnTo>
                      <a:lnTo>
                        <a:pt x="417" y="3"/>
                      </a:lnTo>
                      <a:lnTo>
                        <a:pt x="418" y="4"/>
                      </a:lnTo>
                      <a:lnTo>
                        <a:pt x="419" y="5"/>
                      </a:lnTo>
                      <a:lnTo>
                        <a:pt x="419" y="6"/>
                      </a:lnTo>
                      <a:lnTo>
                        <a:pt x="418" y="6"/>
                      </a:lnTo>
                      <a:lnTo>
                        <a:pt x="417" y="9"/>
                      </a:lnTo>
                      <a:lnTo>
                        <a:pt x="416" y="11"/>
                      </a:lnTo>
                      <a:lnTo>
                        <a:pt x="415" y="12"/>
                      </a:lnTo>
                      <a:lnTo>
                        <a:pt x="415" y="13"/>
                      </a:lnTo>
                      <a:lnTo>
                        <a:pt x="416" y="13"/>
                      </a:lnTo>
                      <a:lnTo>
                        <a:pt x="416" y="14"/>
                      </a:lnTo>
                      <a:lnTo>
                        <a:pt x="417" y="14"/>
                      </a:lnTo>
                      <a:lnTo>
                        <a:pt x="418" y="12"/>
                      </a:lnTo>
                      <a:lnTo>
                        <a:pt x="420" y="11"/>
                      </a:lnTo>
                      <a:lnTo>
                        <a:pt x="421" y="10"/>
                      </a:lnTo>
                      <a:lnTo>
                        <a:pt x="422" y="10"/>
                      </a:lnTo>
                      <a:lnTo>
                        <a:pt x="423" y="9"/>
                      </a:lnTo>
                      <a:lnTo>
                        <a:pt x="424" y="9"/>
                      </a:lnTo>
                      <a:lnTo>
                        <a:pt x="427" y="11"/>
                      </a:lnTo>
                      <a:lnTo>
                        <a:pt x="428" y="11"/>
                      </a:lnTo>
                      <a:lnTo>
                        <a:pt x="429" y="11"/>
                      </a:lnTo>
                      <a:lnTo>
                        <a:pt x="429" y="10"/>
                      </a:lnTo>
                      <a:lnTo>
                        <a:pt x="430" y="9"/>
                      </a:lnTo>
                      <a:lnTo>
                        <a:pt x="430" y="8"/>
                      </a:lnTo>
                      <a:lnTo>
                        <a:pt x="430" y="7"/>
                      </a:lnTo>
                      <a:lnTo>
                        <a:pt x="430" y="6"/>
                      </a:lnTo>
                      <a:lnTo>
                        <a:pt x="431" y="6"/>
                      </a:lnTo>
                      <a:lnTo>
                        <a:pt x="432" y="6"/>
                      </a:lnTo>
                      <a:lnTo>
                        <a:pt x="432" y="7"/>
                      </a:lnTo>
                      <a:lnTo>
                        <a:pt x="433" y="10"/>
                      </a:lnTo>
                      <a:lnTo>
                        <a:pt x="434" y="10"/>
                      </a:lnTo>
                      <a:lnTo>
                        <a:pt x="436" y="9"/>
                      </a:lnTo>
                      <a:lnTo>
                        <a:pt x="438" y="9"/>
                      </a:lnTo>
                      <a:lnTo>
                        <a:pt x="439" y="9"/>
                      </a:lnTo>
                      <a:lnTo>
                        <a:pt x="440" y="8"/>
                      </a:lnTo>
                      <a:lnTo>
                        <a:pt x="440" y="7"/>
                      </a:lnTo>
                      <a:lnTo>
                        <a:pt x="440" y="6"/>
                      </a:lnTo>
                      <a:lnTo>
                        <a:pt x="439" y="4"/>
                      </a:lnTo>
                      <a:lnTo>
                        <a:pt x="439" y="3"/>
                      </a:lnTo>
                      <a:lnTo>
                        <a:pt x="440" y="2"/>
                      </a:lnTo>
                      <a:lnTo>
                        <a:pt x="440" y="1"/>
                      </a:lnTo>
                      <a:lnTo>
                        <a:pt x="441" y="1"/>
                      </a:lnTo>
                      <a:lnTo>
                        <a:pt x="442" y="1"/>
                      </a:lnTo>
                      <a:lnTo>
                        <a:pt x="443" y="0"/>
                      </a:lnTo>
                      <a:lnTo>
                        <a:pt x="444" y="1"/>
                      </a:lnTo>
                      <a:lnTo>
                        <a:pt x="445" y="1"/>
                      </a:lnTo>
                      <a:lnTo>
                        <a:pt x="445" y="2"/>
                      </a:lnTo>
                      <a:lnTo>
                        <a:pt x="444" y="3"/>
                      </a:lnTo>
                      <a:lnTo>
                        <a:pt x="444" y="4"/>
                      </a:lnTo>
                      <a:lnTo>
                        <a:pt x="443" y="5"/>
                      </a:lnTo>
                      <a:lnTo>
                        <a:pt x="442" y="5"/>
                      </a:lnTo>
                      <a:lnTo>
                        <a:pt x="442" y="6"/>
                      </a:lnTo>
                      <a:lnTo>
                        <a:pt x="442" y="8"/>
                      </a:lnTo>
                      <a:lnTo>
                        <a:pt x="443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7" y="7"/>
                      </a:lnTo>
                      <a:lnTo>
                        <a:pt x="448" y="8"/>
                      </a:lnTo>
                      <a:lnTo>
                        <a:pt x="448" y="9"/>
                      </a:lnTo>
                      <a:lnTo>
                        <a:pt x="447" y="10"/>
                      </a:lnTo>
                      <a:lnTo>
                        <a:pt x="446" y="11"/>
                      </a:lnTo>
                      <a:lnTo>
                        <a:pt x="446" y="12"/>
                      </a:lnTo>
                      <a:lnTo>
                        <a:pt x="446" y="14"/>
                      </a:lnTo>
                      <a:lnTo>
                        <a:pt x="446" y="15"/>
                      </a:lnTo>
                      <a:lnTo>
                        <a:pt x="447" y="15"/>
                      </a:lnTo>
                      <a:lnTo>
                        <a:pt x="448" y="16"/>
                      </a:lnTo>
                      <a:lnTo>
                        <a:pt x="449" y="15"/>
                      </a:lnTo>
                      <a:lnTo>
                        <a:pt x="449" y="14"/>
                      </a:lnTo>
                      <a:lnTo>
                        <a:pt x="449" y="12"/>
                      </a:lnTo>
                      <a:lnTo>
                        <a:pt x="449" y="11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51" y="9"/>
                      </a:lnTo>
                      <a:lnTo>
                        <a:pt x="452" y="10"/>
                      </a:lnTo>
                      <a:lnTo>
                        <a:pt x="452" y="11"/>
                      </a:lnTo>
                      <a:lnTo>
                        <a:pt x="452" y="13"/>
                      </a:lnTo>
                      <a:lnTo>
                        <a:pt x="453" y="14"/>
                      </a:lnTo>
                      <a:lnTo>
                        <a:pt x="454" y="14"/>
                      </a:lnTo>
                      <a:lnTo>
                        <a:pt x="455" y="13"/>
                      </a:lnTo>
                      <a:lnTo>
                        <a:pt x="456" y="13"/>
                      </a:lnTo>
                      <a:lnTo>
                        <a:pt x="457" y="12"/>
                      </a:lnTo>
                      <a:lnTo>
                        <a:pt x="458" y="11"/>
                      </a:lnTo>
                      <a:lnTo>
                        <a:pt x="459" y="10"/>
                      </a:lnTo>
                      <a:lnTo>
                        <a:pt x="460" y="10"/>
                      </a:lnTo>
                      <a:lnTo>
                        <a:pt x="461" y="11"/>
                      </a:lnTo>
                      <a:lnTo>
                        <a:pt x="461" y="12"/>
                      </a:lnTo>
                      <a:lnTo>
                        <a:pt x="461" y="13"/>
                      </a:lnTo>
                      <a:lnTo>
                        <a:pt x="460" y="14"/>
                      </a:lnTo>
                      <a:lnTo>
                        <a:pt x="461" y="15"/>
                      </a:lnTo>
                      <a:lnTo>
                        <a:pt x="462" y="15"/>
                      </a:lnTo>
                      <a:lnTo>
                        <a:pt x="463" y="14"/>
                      </a:lnTo>
                      <a:lnTo>
                        <a:pt x="464" y="14"/>
                      </a:lnTo>
                      <a:lnTo>
                        <a:pt x="465" y="14"/>
                      </a:lnTo>
                      <a:lnTo>
                        <a:pt x="466" y="15"/>
                      </a:lnTo>
                      <a:lnTo>
                        <a:pt x="468" y="15"/>
                      </a:lnTo>
                      <a:lnTo>
                        <a:pt x="469" y="16"/>
                      </a:lnTo>
                      <a:lnTo>
                        <a:pt x="468" y="18"/>
                      </a:lnTo>
                      <a:lnTo>
                        <a:pt x="468" y="19"/>
                      </a:lnTo>
                      <a:lnTo>
                        <a:pt x="469" y="20"/>
                      </a:lnTo>
                      <a:lnTo>
                        <a:pt x="470" y="20"/>
                      </a:lnTo>
                      <a:lnTo>
                        <a:pt x="471" y="19"/>
                      </a:lnTo>
                      <a:lnTo>
                        <a:pt x="471" y="18"/>
                      </a:lnTo>
                      <a:lnTo>
                        <a:pt x="472" y="18"/>
                      </a:lnTo>
                      <a:lnTo>
                        <a:pt x="473" y="18"/>
                      </a:lnTo>
                      <a:lnTo>
                        <a:pt x="473" y="19"/>
                      </a:lnTo>
                      <a:lnTo>
                        <a:pt x="473" y="20"/>
                      </a:lnTo>
                      <a:lnTo>
                        <a:pt x="473" y="21"/>
                      </a:lnTo>
                      <a:lnTo>
                        <a:pt x="473" y="22"/>
                      </a:lnTo>
                      <a:lnTo>
                        <a:pt x="473" y="23"/>
                      </a:lnTo>
                      <a:lnTo>
                        <a:pt x="474" y="23"/>
                      </a:lnTo>
                      <a:lnTo>
                        <a:pt x="475" y="23"/>
                      </a:lnTo>
                      <a:lnTo>
                        <a:pt x="476" y="22"/>
                      </a:lnTo>
                      <a:lnTo>
                        <a:pt x="476" y="21"/>
                      </a:lnTo>
                      <a:lnTo>
                        <a:pt x="476" y="20"/>
                      </a:lnTo>
                      <a:lnTo>
                        <a:pt x="476" y="19"/>
                      </a:lnTo>
                      <a:lnTo>
                        <a:pt x="477" y="19"/>
                      </a:lnTo>
                      <a:lnTo>
                        <a:pt x="478" y="19"/>
                      </a:lnTo>
                      <a:lnTo>
                        <a:pt x="479" y="20"/>
                      </a:lnTo>
                      <a:lnTo>
                        <a:pt x="479" y="21"/>
                      </a:lnTo>
                      <a:lnTo>
                        <a:pt x="480" y="22"/>
                      </a:lnTo>
                      <a:lnTo>
                        <a:pt x="481" y="22"/>
                      </a:lnTo>
                      <a:lnTo>
                        <a:pt x="482" y="22"/>
                      </a:lnTo>
                      <a:lnTo>
                        <a:pt x="483" y="21"/>
                      </a:lnTo>
                      <a:lnTo>
                        <a:pt x="484" y="20"/>
                      </a:lnTo>
                      <a:lnTo>
                        <a:pt x="485" y="20"/>
                      </a:lnTo>
                      <a:lnTo>
                        <a:pt x="486" y="20"/>
                      </a:lnTo>
                      <a:lnTo>
                        <a:pt x="487" y="20"/>
                      </a:lnTo>
                      <a:lnTo>
                        <a:pt x="488" y="19"/>
                      </a:lnTo>
                      <a:lnTo>
                        <a:pt x="489" y="19"/>
                      </a:lnTo>
                      <a:lnTo>
                        <a:pt x="489" y="20"/>
                      </a:lnTo>
                      <a:lnTo>
                        <a:pt x="489" y="21"/>
                      </a:lnTo>
                      <a:lnTo>
                        <a:pt x="490" y="22"/>
                      </a:lnTo>
                      <a:lnTo>
                        <a:pt x="491" y="22"/>
                      </a:lnTo>
                      <a:lnTo>
                        <a:pt x="494" y="23"/>
                      </a:lnTo>
                      <a:lnTo>
                        <a:pt x="495" y="23"/>
                      </a:lnTo>
                      <a:lnTo>
                        <a:pt x="495" y="22"/>
                      </a:lnTo>
                      <a:lnTo>
                        <a:pt x="495" y="21"/>
                      </a:lnTo>
                      <a:lnTo>
                        <a:pt x="495" y="20"/>
                      </a:lnTo>
                      <a:lnTo>
                        <a:pt x="495" y="19"/>
                      </a:lnTo>
                      <a:lnTo>
                        <a:pt x="497" y="19"/>
                      </a:lnTo>
                      <a:lnTo>
                        <a:pt x="498" y="18"/>
                      </a:lnTo>
                      <a:lnTo>
                        <a:pt x="498" y="17"/>
                      </a:lnTo>
                      <a:lnTo>
                        <a:pt x="499" y="17"/>
                      </a:lnTo>
                      <a:lnTo>
                        <a:pt x="499" y="18"/>
                      </a:lnTo>
                      <a:lnTo>
                        <a:pt x="500" y="18"/>
                      </a:lnTo>
                      <a:lnTo>
                        <a:pt x="499" y="19"/>
                      </a:lnTo>
                      <a:lnTo>
                        <a:pt x="499" y="20"/>
                      </a:lnTo>
                      <a:lnTo>
                        <a:pt x="498" y="21"/>
                      </a:lnTo>
                      <a:lnTo>
                        <a:pt x="498" y="22"/>
                      </a:lnTo>
                      <a:lnTo>
                        <a:pt x="499" y="22"/>
                      </a:lnTo>
                      <a:lnTo>
                        <a:pt x="499" y="23"/>
                      </a:lnTo>
                      <a:lnTo>
                        <a:pt x="500" y="24"/>
                      </a:lnTo>
                      <a:lnTo>
                        <a:pt x="502" y="25"/>
                      </a:lnTo>
                      <a:lnTo>
                        <a:pt x="502" y="26"/>
                      </a:lnTo>
                      <a:lnTo>
                        <a:pt x="503" y="25"/>
                      </a:lnTo>
                      <a:lnTo>
                        <a:pt x="502" y="23"/>
                      </a:lnTo>
                      <a:lnTo>
                        <a:pt x="502" y="22"/>
                      </a:lnTo>
                      <a:lnTo>
                        <a:pt x="503" y="22"/>
                      </a:lnTo>
                      <a:lnTo>
                        <a:pt x="503" y="21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4" y="26"/>
                      </a:lnTo>
                      <a:lnTo>
                        <a:pt x="504" y="27"/>
                      </a:lnTo>
                      <a:lnTo>
                        <a:pt x="505" y="27"/>
                      </a:lnTo>
                      <a:lnTo>
                        <a:pt x="506" y="27"/>
                      </a:lnTo>
                      <a:lnTo>
                        <a:pt x="506" y="26"/>
                      </a:lnTo>
                      <a:lnTo>
                        <a:pt x="507" y="25"/>
                      </a:lnTo>
                      <a:lnTo>
                        <a:pt x="508" y="26"/>
                      </a:lnTo>
                      <a:lnTo>
                        <a:pt x="509" y="27"/>
                      </a:lnTo>
                      <a:lnTo>
                        <a:pt x="510" y="28"/>
                      </a:lnTo>
                      <a:lnTo>
                        <a:pt x="511" y="29"/>
                      </a:lnTo>
                      <a:lnTo>
                        <a:pt x="512" y="29"/>
                      </a:lnTo>
                      <a:lnTo>
                        <a:pt x="512" y="28"/>
                      </a:lnTo>
                      <a:lnTo>
                        <a:pt x="512" y="27"/>
                      </a:lnTo>
                      <a:lnTo>
                        <a:pt x="511" y="25"/>
                      </a:lnTo>
                      <a:lnTo>
                        <a:pt x="511" y="23"/>
                      </a:lnTo>
                      <a:lnTo>
                        <a:pt x="512" y="23"/>
                      </a:lnTo>
                      <a:lnTo>
                        <a:pt x="512" y="22"/>
                      </a:lnTo>
                      <a:lnTo>
                        <a:pt x="513" y="23"/>
                      </a:lnTo>
                      <a:lnTo>
                        <a:pt x="514" y="23"/>
                      </a:lnTo>
                      <a:lnTo>
                        <a:pt x="515" y="23"/>
                      </a:lnTo>
                      <a:lnTo>
                        <a:pt x="516" y="23"/>
                      </a:lnTo>
                      <a:lnTo>
                        <a:pt x="518" y="23"/>
                      </a:lnTo>
                      <a:lnTo>
                        <a:pt x="518" y="24"/>
                      </a:lnTo>
                      <a:lnTo>
                        <a:pt x="517" y="25"/>
                      </a:lnTo>
                      <a:lnTo>
                        <a:pt x="516" y="25"/>
                      </a:lnTo>
                      <a:lnTo>
                        <a:pt x="515" y="25"/>
                      </a:lnTo>
                      <a:lnTo>
                        <a:pt x="514" y="26"/>
                      </a:lnTo>
                      <a:lnTo>
                        <a:pt x="514" y="27"/>
                      </a:lnTo>
                      <a:lnTo>
                        <a:pt x="516" y="27"/>
                      </a:lnTo>
                      <a:lnTo>
                        <a:pt x="517" y="28"/>
                      </a:lnTo>
                      <a:lnTo>
                        <a:pt x="518" y="28"/>
                      </a:lnTo>
                      <a:lnTo>
                        <a:pt x="518" y="30"/>
                      </a:lnTo>
                      <a:lnTo>
                        <a:pt x="519" y="30"/>
                      </a:lnTo>
                      <a:lnTo>
                        <a:pt x="519" y="31"/>
                      </a:lnTo>
                      <a:lnTo>
                        <a:pt x="520" y="31"/>
                      </a:lnTo>
                      <a:lnTo>
                        <a:pt x="520" y="30"/>
                      </a:lnTo>
                      <a:lnTo>
                        <a:pt x="521" y="30"/>
                      </a:lnTo>
                      <a:lnTo>
                        <a:pt x="522" y="26"/>
                      </a:lnTo>
                      <a:lnTo>
                        <a:pt x="523" y="25"/>
                      </a:lnTo>
                      <a:lnTo>
                        <a:pt x="524" y="25"/>
                      </a:lnTo>
                      <a:lnTo>
                        <a:pt x="525" y="25"/>
                      </a:lnTo>
                      <a:lnTo>
                        <a:pt x="525" y="26"/>
                      </a:lnTo>
                      <a:lnTo>
                        <a:pt x="524" y="27"/>
                      </a:lnTo>
                      <a:lnTo>
                        <a:pt x="524" y="28"/>
                      </a:lnTo>
                      <a:lnTo>
                        <a:pt x="524" y="29"/>
                      </a:lnTo>
                      <a:lnTo>
                        <a:pt x="526" y="29"/>
                      </a:lnTo>
                      <a:lnTo>
                        <a:pt x="527" y="28"/>
                      </a:lnTo>
                      <a:lnTo>
                        <a:pt x="528" y="28"/>
                      </a:lnTo>
                      <a:lnTo>
                        <a:pt x="529" y="28"/>
                      </a:lnTo>
                      <a:lnTo>
                        <a:pt x="529" y="29"/>
                      </a:lnTo>
                      <a:lnTo>
                        <a:pt x="530" y="29"/>
                      </a:lnTo>
                      <a:lnTo>
                        <a:pt x="530" y="30"/>
                      </a:lnTo>
                      <a:lnTo>
                        <a:pt x="529" y="31"/>
                      </a:lnTo>
                      <a:lnTo>
                        <a:pt x="529" y="32"/>
                      </a:lnTo>
                      <a:lnTo>
                        <a:pt x="530" y="33"/>
                      </a:lnTo>
                      <a:lnTo>
                        <a:pt x="531" y="33"/>
                      </a:lnTo>
                      <a:lnTo>
                        <a:pt x="532" y="32"/>
                      </a:lnTo>
                      <a:lnTo>
                        <a:pt x="533" y="32"/>
                      </a:lnTo>
                      <a:lnTo>
                        <a:pt x="534" y="32"/>
                      </a:lnTo>
                      <a:lnTo>
                        <a:pt x="535" y="33"/>
                      </a:lnTo>
                      <a:lnTo>
                        <a:pt x="536" y="33"/>
                      </a:lnTo>
                      <a:lnTo>
                        <a:pt x="538" y="32"/>
                      </a:lnTo>
                      <a:lnTo>
                        <a:pt x="539" y="32"/>
                      </a:lnTo>
                      <a:lnTo>
                        <a:pt x="539" y="33"/>
                      </a:lnTo>
                      <a:lnTo>
                        <a:pt x="538" y="34"/>
                      </a:lnTo>
                      <a:lnTo>
                        <a:pt x="537" y="34"/>
                      </a:lnTo>
                      <a:lnTo>
                        <a:pt x="537" y="35"/>
                      </a:lnTo>
                      <a:lnTo>
                        <a:pt x="538" y="35"/>
                      </a:lnTo>
                      <a:lnTo>
                        <a:pt x="540" y="37"/>
                      </a:lnTo>
                      <a:lnTo>
                        <a:pt x="541" y="36"/>
                      </a:lnTo>
                      <a:lnTo>
                        <a:pt x="542" y="36"/>
                      </a:lnTo>
                      <a:lnTo>
                        <a:pt x="543" y="36"/>
                      </a:lnTo>
                      <a:lnTo>
                        <a:pt x="544" y="37"/>
                      </a:lnTo>
                      <a:lnTo>
                        <a:pt x="544" y="38"/>
                      </a:lnTo>
                      <a:lnTo>
                        <a:pt x="544" y="39"/>
                      </a:lnTo>
                      <a:lnTo>
                        <a:pt x="543" y="38"/>
                      </a:lnTo>
                      <a:lnTo>
                        <a:pt x="542" y="38"/>
                      </a:lnTo>
                      <a:lnTo>
                        <a:pt x="541" y="38"/>
                      </a:lnTo>
                      <a:lnTo>
                        <a:pt x="540" y="38"/>
                      </a:lnTo>
                      <a:lnTo>
                        <a:pt x="539" y="38"/>
                      </a:lnTo>
                      <a:lnTo>
                        <a:pt x="539" y="39"/>
                      </a:lnTo>
                      <a:lnTo>
                        <a:pt x="538" y="39"/>
                      </a:lnTo>
                      <a:lnTo>
                        <a:pt x="539" y="39"/>
                      </a:lnTo>
                      <a:lnTo>
                        <a:pt x="539" y="40"/>
                      </a:lnTo>
                      <a:lnTo>
                        <a:pt x="542" y="40"/>
                      </a:lnTo>
                      <a:lnTo>
                        <a:pt x="543" y="40"/>
                      </a:lnTo>
                      <a:lnTo>
                        <a:pt x="545" y="42"/>
                      </a:lnTo>
                      <a:lnTo>
                        <a:pt x="545" y="43"/>
                      </a:lnTo>
                      <a:lnTo>
                        <a:pt x="545" y="44"/>
                      </a:lnTo>
                      <a:lnTo>
                        <a:pt x="544" y="45"/>
                      </a:lnTo>
                      <a:lnTo>
                        <a:pt x="542" y="46"/>
                      </a:lnTo>
                      <a:lnTo>
                        <a:pt x="542" y="47"/>
                      </a:lnTo>
                      <a:lnTo>
                        <a:pt x="543" y="47"/>
                      </a:lnTo>
                      <a:lnTo>
                        <a:pt x="544" y="47"/>
                      </a:lnTo>
                      <a:lnTo>
                        <a:pt x="545" y="47"/>
                      </a:lnTo>
                      <a:lnTo>
                        <a:pt x="545" y="46"/>
                      </a:lnTo>
                      <a:lnTo>
                        <a:pt x="547" y="46"/>
                      </a:lnTo>
                      <a:lnTo>
                        <a:pt x="548" y="46"/>
                      </a:lnTo>
                      <a:lnTo>
                        <a:pt x="548" y="48"/>
                      </a:lnTo>
                      <a:lnTo>
                        <a:pt x="548" y="49"/>
                      </a:lnTo>
                      <a:lnTo>
                        <a:pt x="548" y="50"/>
                      </a:lnTo>
                      <a:lnTo>
                        <a:pt x="549" y="52"/>
                      </a:lnTo>
                      <a:lnTo>
                        <a:pt x="550" y="52"/>
                      </a:lnTo>
                      <a:lnTo>
                        <a:pt x="550" y="51"/>
                      </a:lnTo>
                      <a:lnTo>
                        <a:pt x="550" y="49"/>
                      </a:lnTo>
                      <a:lnTo>
                        <a:pt x="551" y="48"/>
                      </a:lnTo>
                      <a:lnTo>
                        <a:pt x="552" y="48"/>
                      </a:lnTo>
                      <a:lnTo>
                        <a:pt x="553" y="48"/>
                      </a:lnTo>
                      <a:lnTo>
                        <a:pt x="553" y="49"/>
                      </a:lnTo>
                      <a:lnTo>
                        <a:pt x="553" y="50"/>
                      </a:lnTo>
                      <a:lnTo>
                        <a:pt x="552" y="52"/>
                      </a:lnTo>
                      <a:lnTo>
                        <a:pt x="552" y="53"/>
                      </a:lnTo>
                      <a:lnTo>
                        <a:pt x="553" y="53"/>
                      </a:lnTo>
                      <a:lnTo>
                        <a:pt x="554" y="53"/>
                      </a:lnTo>
                      <a:lnTo>
                        <a:pt x="555" y="52"/>
                      </a:lnTo>
                      <a:lnTo>
                        <a:pt x="556" y="52"/>
                      </a:lnTo>
                      <a:lnTo>
                        <a:pt x="556" y="53"/>
                      </a:lnTo>
                      <a:lnTo>
                        <a:pt x="557" y="53"/>
                      </a:lnTo>
                      <a:lnTo>
                        <a:pt x="558" y="54"/>
                      </a:lnTo>
                      <a:lnTo>
                        <a:pt x="559" y="54"/>
                      </a:lnTo>
                      <a:lnTo>
                        <a:pt x="559" y="53"/>
                      </a:lnTo>
                      <a:lnTo>
                        <a:pt x="558" y="52"/>
                      </a:lnTo>
                      <a:lnTo>
                        <a:pt x="557" y="51"/>
                      </a:lnTo>
                      <a:lnTo>
                        <a:pt x="557" y="50"/>
                      </a:lnTo>
                      <a:lnTo>
                        <a:pt x="558" y="50"/>
                      </a:lnTo>
                      <a:lnTo>
                        <a:pt x="559" y="50"/>
                      </a:lnTo>
                      <a:lnTo>
                        <a:pt x="560" y="49"/>
                      </a:lnTo>
                      <a:lnTo>
                        <a:pt x="561" y="49"/>
                      </a:lnTo>
                      <a:lnTo>
                        <a:pt x="562" y="49"/>
                      </a:lnTo>
                      <a:lnTo>
                        <a:pt x="562" y="50"/>
                      </a:lnTo>
                      <a:lnTo>
                        <a:pt x="563" y="50"/>
                      </a:lnTo>
                      <a:lnTo>
                        <a:pt x="564" y="52"/>
                      </a:lnTo>
                      <a:lnTo>
                        <a:pt x="565" y="52"/>
                      </a:lnTo>
                      <a:lnTo>
                        <a:pt x="566" y="51"/>
                      </a:lnTo>
                      <a:lnTo>
                        <a:pt x="566" y="49"/>
                      </a:lnTo>
                      <a:lnTo>
                        <a:pt x="567" y="49"/>
                      </a:lnTo>
                      <a:lnTo>
                        <a:pt x="568" y="49"/>
                      </a:lnTo>
                      <a:lnTo>
                        <a:pt x="569" y="49"/>
                      </a:lnTo>
                      <a:lnTo>
                        <a:pt x="569" y="50"/>
                      </a:lnTo>
                      <a:lnTo>
                        <a:pt x="570" y="50"/>
                      </a:lnTo>
                      <a:lnTo>
                        <a:pt x="569" y="51"/>
                      </a:lnTo>
                      <a:lnTo>
                        <a:pt x="569" y="52"/>
                      </a:lnTo>
                      <a:lnTo>
                        <a:pt x="570" y="53"/>
                      </a:lnTo>
                      <a:lnTo>
                        <a:pt x="571" y="53"/>
                      </a:lnTo>
                      <a:lnTo>
                        <a:pt x="572" y="53"/>
                      </a:lnTo>
                      <a:lnTo>
                        <a:pt x="572" y="52"/>
                      </a:lnTo>
                      <a:lnTo>
                        <a:pt x="572" y="51"/>
                      </a:lnTo>
                      <a:lnTo>
                        <a:pt x="573" y="50"/>
                      </a:lnTo>
                      <a:lnTo>
                        <a:pt x="574" y="51"/>
                      </a:lnTo>
                      <a:lnTo>
                        <a:pt x="574" y="52"/>
                      </a:lnTo>
                      <a:lnTo>
                        <a:pt x="574" y="53"/>
                      </a:lnTo>
                      <a:lnTo>
                        <a:pt x="573" y="54"/>
                      </a:lnTo>
                      <a:lnTo>
                        <a:pt x="573" y="55"/>
                      </a:lnTo>
                      <a:lnTo>
                        <a:pt x="573" y="56"/>
                      </a:lnTo>
                      <a:lnTo>
                        <a:pt x="574" y="56"/>
                      </a:lnTo>
                      <a:lnTo>
                        <a:pt x="575" y="56"/>
                      </a:lnTo>
                      <a:lnTo>
                        <a:pt x="576" y="55"/>
                      </a:lnTo>
                      <a:lnTo>
                        <a:pt x="577" y="54"/>
                      </a:lnTo>
                      <a:lnTo>
                        <a:pt x="578" y="54"/>
                      </a:lnTo>
                      <a:lnTo>
                        <a:pt x="578" y="55"/>
                      </a:lnTo>
                      <a:lnTo>
                        <a:pt x="578" y="56"/>
                      </a:lnTo>
                      <a:lnTo>
                        <a:pt x="577" y="58"/>
                      </a:lnTo>
                      <a:lnTo>
                        <a:pt x="577" y="59"/>
                      </a:lnTo>
                      <a:lnTo>
                        <a:pt x="578" y="60"/>
                      </a:lnTo>
                      <a:lnTo>
                        <a:pt x="579" y="61"/>
                      </a:lnTo>
                      <a:lnTo>
                        <a:pt x="580" y="60"/>
                      </a:lnTo>
                      <a:lnTo>
                        <a:pt x="580" y="59"/>
                      </a:lnTo>
                      <a:lnTo>
                        <a:pt x="580" y="58"/>
                      </a:lnTo>
                      <a:lnTo>
                        <a:pt x="581" y="58"/>
                      </a:lnTo>
                      <a:lnTo>
                        <a:pt x="582" y="58"/>
                      </a:lnTo>
                      <a:lnTo>
                        <a:pt x="583" y="58"/>
                      </a:lnTo>
                      <a:lnTo>
                        <a:pt x="584" y="58"/>
                      </a:lnTo>
                      <a:lnTo>
                        <a:pt x="585" y="58"/>
                      </a:lnTo>
                      <a:lnTo>
                        <a:pt x="586" y="58"/>
                      </a:lnTo>
                      <a:lnTo>
                        <a:pt x="587" y="59"/>
                      </a:lnTo>
                      <a:lnTo>
                        <a:pt x="587" y="60"/>
                      </a:lnTo>
                      <a:lnTo>
                        <a:pt x="587" y="61"/>
                      </a:lnTo>
                      <a:lnTo>
                        <a:pt x="587" y="62"/>
                      </a:lnTo>
                      <a:lnTo>
                        <a:pt x="587" y="63"/>
                      </a:lnTo>
                      <a:lnTo>
                        <a:pt x="588" y="63"/>
                      </a:lnTo>
                      <a:lnTo>
                        <a:pt x="589" y="63"/>
                      </a:lnTo>
                      <a:lnTo>
                        <a:pt x="589" y="64"/>
                      </a:lnTo>
                      <a:lnTo>
                        <a:pt x="590" y="65"/>
                      </a:lnTo>
                      <a:lnTo>
                        <a:pt x="591" y="66"/>
                      </a:lnTo>
                      <a:lnTo>
                        <a:pt x="591" y="67"/>
                      </a:lnTo>
                      <a:lnTo>
                        <a:pt x="591" y="68"/>
                      </a:lnTo>
                      <a:lnTo>
                        <a:pt x="591" y="69"/>
                      </a:lnTo>
                      <a:lnTo>
                        <a:pt x="592" y="69"/>
                      </a:lnTo>
                      <a:lnTo>
                        <a:pt x="593" y="69"/>
                      </a:lnTo>
                      <a:lnTo>
                        <a:pt x="593" y="68"/>
                      </a:lnTo>
                      <a:lnTo>
                        <a:pt x="593" y="67"/>
                      </a:lnTo>
                      <a:lnTo>
                        <a:pt x="594" y="67"/>
                      </a:lnTo>
                      <a:lnTo>
                        <a:pt x="594" y="66"/>
                      </a:lnTo>
                      <a:lnTo>
                        <a:pt x="595" y="66"/>
                      </a:lnTo>
                      <a:lnTo>
                        <a:pt x="596" y="66"/>
                      </a:lnTo>
                      <a:lnTo>
                        <a:pt x="597" y="67"/>
                      </a:lnTo>
                      <a:lnTo>
                        <a:pt x="597" y="68"/>
                      </a:lnTo>
                      <a:lnTo>
                        <a:pt x="596" y="69"/>
                      </a:lnTo>
                      <a:lnTo>
                        <a:pt x="596" y="70"/>
                      </a:lnTo>
                      <a:lnTo>
                        <a:pt x="597" y="71"/>
                      </a:lnTo>
                      <a:lnTo>
                        <a:pt x="598" y="72"/>
                      </a:lnTo>
                      <a:lnTo>
                        <a:pt x="599" y="72"/>
                      </a:lnTo>
                      <a:lnTo>
                        <a:pt x="600" y="71"/>
                      </a:lnTo>
                      <a:lnTo>
                        <a:pt x="601" y="71"/>
                      </a:lnTo>
                      <a:lnTo>
                        <a:pt x="602" y="71"/>
                      </a:lnTo>
                      <a:lnTo>
                        <a:pt x="602" y="72"/>
                      </a:lnTo>
                      <a:lnTo>
                        <a:pt x="602" y="73"/>
                      </a:lnTo>
                      <a:lnTo>
                        <a:pt x="602" y="74"/>
                      </a:lnTo>
                      <a:lnTo>
                        <a:pt x="603" y="74"/>
                      </a:lnTo>
                      <a:lnTo>
                        <a:pt x="603" y="75"/>
                      </a:lnTo>
                      <a:lnTo>
                        <a:pt x="602" y="76"/>
                      </a:lnTo>
                      <a:lnTo>
                        <a:pt x="603" y="77"/>
                      </a:lnTo>
                      <a:lnTo>
                        <a:pt x="604" y="77"/>
                      </a:lnTo>
                      <a:lnTo>
                        <a:pt x="605" y="77"/>
                      </a:lnTo>
                      <a:lnTo>
                        <a:pt x="606" y="77"/>
                      </a:lnTo>
                      <a:lnTo>
                        <a:pt x="606" y="78"/>
                      </a:lnTo>
                      <a:lnTo>
                        <a:pt x="605" y="79"/>
                      </a:lnTo>
                      <a:lnTo>
                        <a:pt x="605" y="80"/>
                      </a:lnTo>
                      <a:lnTo>
                        <a:pt x="606" y="80"/>
                      </a:lnTo>
                      <a:lnTo>
                        <a:pt x="607" y="80"/>
                      </a:lnTo>
                      <a:lnTo>
                        <a:pt x="608" y="81"/>
                      </a:lnTo>
                      <a:lnTo>
                        <a:pt x="608" y="82"/>
                      </a:lnTo>
                      <a:lnTo>
                        <a:pt x="608" y="83"/>
                      </a:lnTo>
                      <a:lnTo>
                        <a:pt x="609" y="83"/>
                      </a:lnTo>
                      <a:lnTo>
                        <a:pt x="610" y="82"/>
                      </a:lnTo>
                      <a:lnTo>
                        <a:pt x="611" y="83"/>
                      </a:lnTo>
                      <a:lnTo>
                        <a:pt x="612" y="83"/>
                      </a:lnTo>
                      <a:lnTo>
                        <a:pt x="613" y="83"/>
                      </a:lnTo>
                      <a:lnTo>
                        <a:pt x="614" y="84"/>
                      </a:lnTo>
                      <a:lnTo>
                        <a:pt x="616" y="86"/>
                      </a:lnTo>
                      <a:lnTo>
                        <a:pt x="618" y="86"/>
                      </a:lnTo>
                      <a:lnTo>
                        <a:pt x="618" y="87"/>
                      </a:lnTo>
                      <a:lnTo>
                        <a:pt x="618" y="88"/>
                      </a:lnTo>
                      <a:lnTo>
                        <a:pt x="618" y="89"/>
                      </a:lnTo>
                      <a:lnTo>
                        <a:pt x="619" y="89"/>
                      </a:lnTo>
                      <a:lnTo>
                        <a:pt x="620" y="89"/>
                      </a:lnTo>
                      <a:lnTo>
                        <a:pt x="621" y="89"/>
                      </a:lnTo>
                      <a:lnTo>
                        <a:pt x="622" y="89"/>
                      </a:lnTo>
                      <a:lnTo>
                        <a:pt x="623" y="90"/>
                      </a:lnTo>
                      <a:lnTo>
                        <a:pt x="623" y="91"/>
                      </a:lnTo>
                      <a:lnTo>
                        <a:pt x="623" y="92"/>
                      </a:lnTo>
                      <a:lnTo>
                        <a:pt x="623" y="93"/>
                      </a:lnTo>
                      <a:lnTo>
                        <a:pt x="624" y="93"/>
                      </a:lnTo>
                      <a:lnTo>
                        <a:pt x="625" y="93"/>
                      </a:lnTo>
                      <a:lnTo>
                        <a:pt x="625" y="95"/>
                      </a:lnTo>
                      <a:lnTo>
                        <a:pt x="625" y="96"/>
                      </a:lnTo>
                      <a:lnTo>
                        <a:pt x="624" y="97"/>
                      </a:lnTo>
                      <a:lnTo>
                        <a:pt x="625" y="97"/>
                      </a:lnTo>
                      <a:lnTo>
                        <a:pt x="625" y="98"/>
                      </a:lnTo>
                      <a:lnTo>
                        <a:pt x="626" y="98"/>
                      </a:lnTo>
                      <a:lnTo>
                        <a:pt x="627" y="98"/>
                      </a:lnTo>
                      <a:lnTo>
                        <a:pt x="628" y="99"/>
                      </a:lnTo>
                      <a:lnTo>
                        <a:pt x="628" y="100"/>
                      </a:lnTo>
                      <a:lnTo>
                        <a:pt x="628" y="101"/>
                      </a:lnTo>
                      <a:lnTo>
                        <a:pt x="628" y="102"/>
                      </a:lnTo>
                      <a:lnTo>
                        <a:pt x="628" y="103"/>
                      </a:lnTo>
                      <a:lnTo>
                        <a:pt x="629" y="104"/>
                      </a:lnTo>
                      <a:lnTo>
                        <a:pt x="630" y="103"/>
                      </a:lnTo>
                      <a:lnTo>
                        <a:pt x="630" y="102"/>
                      </a:lnTo>
                      <a:lnTo>
                        <a:pt x="631" y="102"/>
                      </a:lnTo>
                      <a:lnTo>
                        <a:pt x="632" y="102"/>
                      </a:lnTo>
                      <a:lnTo>
                        <a:pt x="632" y="103"/>
                      </a:lnTo>
                      <a:lnTo>
                        <a:pt x="634" y="104"/>
                      </a:lnTo>
                      <a:lnTo>
                        <a:pt x="635" y="105"/>
                      </a:lnTo>
                      <a:lnTo>
                        <a:pt x="636" y="105"/>
                      </a:lnTo>
                      <a:lnTo>
                        <a:pt x="637" y="106"/>
                      </a:lnTo>
                      <a:lnTo>
                        <a:pt x="636" y="106"/>
                      </a:lnTo>
                      <a:lnTo>
                        <a:pt x="636" y="107"/>
                      </a:lnTo>
                      <a:lnTo>
                        <a:pt x="636" y="108"/>
                      </a:lnTo>
                      <a:lnTo>
                        <a:pt x="637" y="108"/>
                      </a:lnTo>
                      <a:lnTo>
                        <a:pt x="636" y="109"/>
                      </a:lnTo>
                      <a:lnTo>
                        <a:pt x="637" y="109"/>
                      </a:lnTo>
                      <a:lnTo>
                        <a:pt x="637" y="110"/>
                      </a:lnTo>
                      <a:lnTo>
                        <a:pt x="638" y="110"/>
                      </a:lnTo>
                      <a:lnTo>
                        <a:pt x="639" y="111"/>
                      </a:lnTo>
                      <a:lnTo>
                        <a:pt x="641" y="113"/>
                      </a:lnTo>
                      <a:lnTo>
                        <a:pt x="641" y="114"/>
                      </a:lnTo>
                      <a:lnTo>
                        <a:pt x="640" y="115"/>
                      </a:lnTo>
                      <a:lnTo>
                        <a:pt x="639" y="116"/>
                      </a:lnTo>
                      <a:lnTo>
                        <a:pt x="638" y="116"/>
                      </a:lnTo>
                      <a:lnTo>
                        <a:pt x="638" y="117"/>
                      </a:lnTo>
                      <a:lnTo>
                        <a:pt x="638" y="118"/>
                      </a:lnTo>
                      <a:lnTo>
                        <a:pt x="639" y="118"/>
                      </a:lnTo>
                      <a:lnTo>
                        <a:pt x="640" y="118"/>
                      </a:lnTo>
                      <a:lnTo>
                        <a:pt x="641" y="119"/>
                      </a:lnTo>
                      <a:lnTo>
                        <a:pt x="641" y="120"/>
                      </a:lnTo>
                      <a:lnTo>
                        <a:pt x="641" y="121"/>
                      </a:lnTo>
                      <a:lnTo>
                        <a:pt x="640" y="122"/>
                      </a:lnTo>
                      <a:lnTo>
                        <a:pt x="640" y="123"/>
                      </a:lnTo>
                      <a:lnTo>
                        <a:pt x="641" y="123"/>
                      </a:lnTo>
                      <a:lnTo>
                        <a:pt x="643" y="122"/>
                      </a:lnTo>
                      <a:lnTo>
                        <a:pt x="644" y="121"/>
                      </a:lnTo>
                      <a:lnTo>
                        <a:pt x="645" y="121"/>
                      </a:lnTo>
                      <a:lnTo>
                        <a:pt x="645" y="122"/>
                      </a:lnTo>
                      <a:lnTo>
                        <a:pt x="645" y="123"/>
                      </a:lnTo>
                      <a:lnTo>
                        <a:pt x="645" y="124"/>
                      </a:lnTo>
                      <a:lnTo>
                        <a:pt x="646" y="124"/>
                      </a:lnTo>
                      <a:lnTo>
                        <a:pt x="647" y="123"/>
                      </a:lnTo>
                      <a:lnTo>
                        <a:pt x="648" y="124"/>
                      </a:lnTo>
                      <a:lnTo>
                        <a:pt x="648" y="125"/>
                      </a:lnTo>
                      <a:lnTo>
                        <a:pt x="648" y="126"/>
                      </a:lnTo>
                      <a:lnTo>
                        <a:pt x="648" y="127"/>
                      </a:lnTo>
                      <a:lnTo>
                        <a:pt x="648" y="128"/>
                      </a:lnTo>
                      <a:lnTo>
                        <a:pt x="648" y="129"/>
                      </a:lnTo>
                      <a:lnTo>
                        <a:pt x="648" y="130"/>
                      </a:lnTo>
                      <a:lnTo>
                        <a:pt x="649" y="130"/>
                      </a:lnTo>
                      <a:lnTo>
                        <a:pt x="650" y="129"/>
                      </a:lnTo>
                      <a:lnTo>
                        <a:pt x="650" y="130"/>
                      </a:lnTo>
                      <a:lnTo>
                        <a:pt x="650" y="131"/>
                      </a:lnTo>
                      <a:lnTo>
                        <a:pt x="651" y="132"/>
                      </a:lnTo>
                      <a:lnTo>
                        <a:pt x="651" y="133"/>
                      </a:lnTo>
                      <a:lnTo>
                        <a:pt x="651" y="134"/>
                      </a:lnTo>
                      <a:lnTo>
                        <a:pt x="651" y="135"/>
                      </a:lnTo>
                      <a:lnTo>
                        <a:pt x="652" y="136"/>
                      </a:lnTo>
                      <a:lnTo>
                        <a:pt x="653" y="136"/>
                      </a:lnTo>
                      <a:lnTo>
                        <a:pt x="654" y="137"/>
                      </a:lnTo>
                      <a:lnTo>
                        <a:pt x="655" y="138"/>
                      </a:lnTo>
                      <a:lnTo>
                        <a:pt x="656" y="138"/>
                      </a:lnTo>
                      <a:lnTo>
                        <a:pt x="656" y="139"/>
                      </a:lnTo>
                      <a:lnTo>
                        <a:pt x="656" y="140"/>
                      </a:lnTo>
                      <a:lnTo>
                        <a:pt x="657" y="141"/>
                      </a:lnTo>
                      <a:lnTo>
                        <a:pt x="658" y="142"/>
                      </a:lnTo>
                      <a:lnTo>
                        <a:pt x="659" y="144"/>
                      </a:lnTo>
                      <a:lnTo>
                        <a:pt x="658" y="145"/>
                      </a:lnTo>
                      <a:lnTo>
                        <a:pt x="659" y="146"/>
                      </a:lnTo>
                      <a:lnTo>
                        <a:pt x="660" y="147"/>
                      </a:lnTo>
                      <a:lnTo>
                        <a:pt x="661" y="148"/>
                      </a:lnTo>
                      <a:lnTo>
                        <a:pt x="661" y="149"/>
                      </a:lnTo>
                      <a:lnTo>
                        <a:pt x="661" y="150"/>
                      </a:lnTo>
                      <a:lnTo>
                        <a:pt x="661" y="151"/>
                      </a:lnTo>
                      <a:lnTo>
                        <a:pt x="662" y="151"/>
                      </a:lnTo>
                      <a:lnTo>
                        <a:pt x="663" y="151"/>
                      </a:lnTo>
                      <a:lnTo>
                        <a:pt x="664" y="151"/>
                      </a:lnTo>
                      <a:lnTo>
                        <a:pt x="664" y="150"/>
                      </a:lnTo>
                      <a:lnTo>
                        <a:pt x="665" y="150"/>
                      </a:lnTo>
                      <a:lnTo>
                        <a:pt x="665" y="151"/>
                      </a:lnTo>
                      <a:lnTo>
                        <a:pt x="666" y="152"/>
                      </a:lnTo>
                      <a:lnTo>
                        <a:pt x="667" y="153"/>
                      </a:lnTo>
                      <a:lnTo>
                        <a:pt x="667" y="154"/>
                      </a:lnTo>
                      <a:lnTo>
                        <a:pt x="668" y="155"/>
                      </a:lnTo>
                      <a:lnTo>
                        <a:pt x="669" y="155"/>
                      </a:lnTo>
                      <a:lnTo>
                        <a:pt x="670" y="156"/>
                      </a:lnTo>
                      <a:lnTo>
                        <a:pt x="670" y="155"/>
                      </a:lnTo>
                      <a:lnTo>
                        <a:pt x="670" y="154"/>
                      </a:lnTo>
                      <a:lnTo>
                        <a:pt x="670" y="153"/>
                      </a:lnTo>
                      <a:lnTo>
                        <a:pt x="671" y="153"/>
                      </a:lnTo>
                      <a:lnTo>
                        <a:pt x="672" y="153"/>
                      </a:lnTo>
                      <a:lnTo>
                        <a:pt x="673" y="154"/>
                      </a:lnTo>
                      <a:lnTo>
                        <a:pt x="674" y="154"/>
                      </a:lnTo>
                      <a:lnTo>
                        <a:pt x="676" y="154"/>
                      </a:lnTo>
                      <a:lnTo>
                        <a:pt x="677" y="154"/>
                      </a:lnTo>
                      <a:lnTo>
                        <a:pt x="678" y="155"/>
                      </a:lnTo>
                      <a:lnTo>
                        <a:pt x="678" y="156"/>
                      </a:lnTo>
                      <a:lnTo>
                        <a:pt x="679" y="156"/>
                      </a:lnTo>
                      <a:lnTo>
                        <a:pt x="680" y="157"/>
                      </a:lnTo>
                      <a:lnTo>
                        <a:pt x="682" y="157"/>
                      </a:lnTo>
                      <a:lnTo>
                        <a:pt x="683" y="157"/>
                      </a:lnTo>
                      <a:lnTo>
                        <a:pt x="683" y="158"/>
                      </a:lnTo>
                      <a:lnTo>
                        <a:pt x="684" y="158"/>
                      </a:lnTo>
                      <a:lnTo>
                        <a:pt x="685" y="157"/>
                      </a:lnTo>
                      <a:lnTo>
                        <a:pt x="685" y="156"/>
                      </a:lnTo>
                      <a:lnTo>
                        <a:pt x="686" y="156"/>
                      </a:lnTo>
                      <a:lnTo>
                        <a:pt x="687" y="156"/>
                      </a:lnTo>
                      <a:lnTo>
                        <a:pt x="687" y="157"/>
                      </a:lnTo>
                      <a:lnTo>
                        <a:pt x="687" y="158"/>
                      </a:lnTo>
                      <a:lnTo>
                        <a:pt x="687" y="159"/>
                      </a:lnTo>
                      <a:lnTo>
                        <a:pt x="687" y="160"/>
                      </a:lnTo>
                      <a:lnTo>
                        <a:pt x="688" y="160"/>
                      </a:lnTo>
                      <a:lnTo>
                        <a:pt x="688" y="159"/>
                      </a:lnTo>
                      <a:lnTo>
                        <a:pt x="688" y="158"/>
                      </a:lnTo>
                      <a:lnTo>
                        <a:pt x="689" y="158"/>
                      </a:lnTo>
                      <a:lnTo>
                        <a:pt x="690" y="158"/>
                      </a:lnTo>
                      <a:lnTo>
                        <a:pt x="691" y="158"/>
                      </a:lnTo>
                      <a:lnTo>
                        <a:pt x="692" y="158"/>
                      </a:lnTo>
                      <a:lnTo>
                        <a:pt x="692" y="159"/>
                      </a:lnTo>
                      <a:lnTo>
                        <a:pt x="694" y="160"/>
                      </a:lnTo>
                      <a:lnTo>
                        <a:pt x="695" y="160"/>
                      </a:lnTo>
                      <a:lnTo>
                        <a:pt x="696" y="159"/>
                      </a:lnTo>
                      <a:lnTo>
                        <a:pt x="695" y="159"/>
                      </a:lnTo>
                      <a:lnTo>
                        <a:pt x="696" y="158"/>
                      </a:lnTo>
                      <a:lnTo>
                        <a:pt x="696" y="157"/>
                      </a:lnTo>
                      <a:lnTo>
                        <a:pt x="697" y="157"/>
                      </a:lnTo>
                      <a:lnTo>
                        <a:pt x="697" y="158"/>
                      </a:lnTo>
                      <a:lnTo>
                        <a:pt x="697" y="159"/>
                      </a:lnTo>
                      <a:lnTo>
                        <a:pt x="697" y="160"/>
                      </a:lnTo>
                      <a:lnTo>
                        <a:pt x="697" y="161"/>
                      </a:lnTo>
                      <a:lnTo>
                        <a:pt x="698" y="161"/>
                      </a:lnTo>
                      <a:lnTo>
                        <a:pt x="699" y="161"/>
                      </a:lnTo>
                      <a:lnTo>
                        <a:pt x="700" y="160"/>
                      </a:lnTo>
                      <a:lnTo>
                        <a:pt x="700" y="159"/>
                      </a:lnTo>
                      <a:lnTo>
                        <a:pt x="701" y="159"/>
                      </a:lnTo>
                      <a:lnTo>
                        <a:pt x="702" y="160"/>
                      </a:lnTo>
                      <a:lnTo>
                        <a:pt x="703" y="160"/>
                      </a:lnTo>
                      <a:lnTo>
                        <a:pt x="704" y="162"/>
                      </a:lnTo>
                      <a:lnTo>
                        <a:pt x="704" y="163"/>
                      </a:lnTo>
                      <a:lnTo>
                        <a:pt x="704" y="165"/>
                      </a:lnTo>
                      <a:lnTo>
                        <a:pt x="705" y="165"/>
                      </a:lnTo>
                      <a:lnTo>
                        <a:pt x="706" y="165"/>
                      </a:lnTo>
                      <a:lnTo>
                        <a:pt x="706" y="163"/>
                      </a:lnTo>
                      <a:lnTo>
                        <a:pt x="704" y="162"/>
                      </a:lnTo>
                      <a:lnTo>
                        <a:pt x="704" y="161"/>
                      </a:lnTo>
                      <a:lnTo>
                        <a:pt x="705" y="161"/>
                      </a:lnTo>
                      <a:lnTo>
                        <a:pt x="706" y="161"/>
                      </a:lnTo>
                      <a:lnTo>
                        <a:pt x="706" y="160"/>
                      </a:lnTo>
                      <a:lnTo>
                        <a:pt x="707" y="159"/>
                      </a:lnTo>
                      <a:lnTo>
                        <a:pt x="708" y="159"/>
                      </a:lnTo>
                      <a:lnTo>
                        <a:pt x="707" y="158"/>
                      </a:lnTo>
                      <a:lnTo>
                        <a:pt x="708" y="158"/>
                      </a:lnTo>
                      <a:lnTo>
                        <a:pt x="709" y="159"/>
                      </a:lnTo>
                      <a:lnTo>
                        <a:pt x="709" y="160"/>
                      </a:lnTo>
                      <a:lnTo>
                        <a:pt x="709" y="161"/>
                      </a:lnTo>
                      <a:lnTo>
                        <a:pt x="708" y="161"/>
                      </a:lnTo>
                      <a:lnTo>
                        <a:pt x="708" y="162"/>
                      </a:lnTo>
                      <a:lnTo>
                        <a:pt x="707" y="162"/>
                      </a:lnTo>
                      <a:lnTo>
                        <a:pt x="708" y="163"/>
                      </a:lnTo>
                      <a:lnTo>
                        <a:pt x="709" y="163"/>
                      </a:lnTo>
                      <a:lnTo>
                        <a:pt x="710" y="164"/>
                      </a:lnTo>
                      <a:lnTo>
                        <a:pt x="711" y="163"/>
                      </a:lnTo>
                      <a:lnTo>
                        <a:pt x="712" y="163"/>
                      </a:lnTo>
                      <a:lnTo>
                        <a:pt x="713" y="164"/>
                      </a:lnTo>
                      <a:lnTo>
                        <a:pt x="713" y="163"/>
                      </a:lnTo>
                      <a:lnTo>
                        <a:pt x="714" y="163"/>
                      </a:lnTo>
                      <a:lnTo>
                        <a:pt x="715" y="164"/>
                      </a:lnTo>
                      <a:lnTo>
                        <a:pt x="716" y="164"/>
                      </a:lnTo>
                      <a:lnTo>
                        <a:pt x="717" y="163"/>
                      </a:lnTo>
                      <a:lnTo>
                        <a:pt x="717" y="162"/>
                      </a:lnTo>
                      <a:lnTo>
                        <a:pt x="717" y="161"/>
                      </a:lnTo>
                      <a:lnTo>
                        <a:pt x="718" y="161"/>
                      </a:lnTo>
                      <a:lnTo>
                        <a:pt x="719" y="162"/>
                      </a:lnTo>
                      <a:lnTo>
                        <a:pt x="721" y="162"/>
                      </a:lnTo>
                      <a:lnTo>
                        <a:pt x="721" y="161"/>
                      </a:lnTo>
                      <a:lnTo>
                        <a:pt x="721" y="160"/>
                      </a:lnTo>
                      <a:lnTo>
                        <a:pt x="722" y="160"/>
                      </a:lnTo>
                      <a:lnTo>
                        <a:pt x="722" y="161"/>
                      </a:lnTo>
                      <a:lnTo>
                        <a:pt x="722" y="162"/>
                      </a:lnTo>
                      <a:lnTo>
                        <a:pt x="723" y="162"/>
                      </a:lnTo>
                      <a:lnTo>
                        <a:pt x="723" y="161"/>
                      </a:lnTo>
                      <a:lnTo>
                        <a:pt x="724" y="161"/>
                      </a:lnTo>
                      <a:lnTo>
                        <a:pt x="724" y="163"/>
                      </a:lnTo>
                      <a:lnTo>
                        <a:pt x="724" y="164"/>
                      </a:lnTo>
                      <a:lnTo>
                        <a:pt x="724" y="165"/>
                      </a:lnTo>
                      <a:lnTo>
                        <a:pt x="725" y="165"/>
                      </a:lnTo>
                      <a:lnTo>
                        <a:pt x="725" y="164"/>
                      </a:lnTo>
                      <a:lnTo>
                        <a:pt x="726" y="164"/>
                      </a:lnTo>
                      <a:lnTo>
                        <a:pt x="726" y="163"/>
                      </a:lnTo>
                      <a:lnTo>
                        <a:pt x="725" y="162"/>
                      </a:lnTo>
                      <a:lnTo>
                        <a:pt x="726" y="162"/>
                      </a:lnTo>
                      <a:lnTo>
                        <a:pt x="727" y="162"/>
                      </a:lnTo>
                      <a:lnTo>
                        <a:pt x="728" y="163"/>
                      </a:lnTo>
                      <a:lnTo>
                        <a:pt x="729" y="163"/>
                      </a:lnTo>
                      <a:lnTo>
                        <a:pt x="730" y="163"/>
                      </a:lnTo>
                      <a:lnTo>
                        <a:pt x="730" y="162"/>
                      </a:lnTo>
                      <a:lnTo>
                        <a:pt x="729" y="162"/>
                      </a:lnTo>
                      <a:lnTo>
                        <a:pt x="729" y="161"/>
                      </a:lnTo>
                      <a:lnTo>
                        <a:pt x="730" y="161"/>
                      </a:lnTo>
                      <a:lnTo>
                        <a:pt x="731" y="161"/>
                      </a:lnTo>
                      <a:lnTo>
                        <a:pt x="732" y="161"/>
                      </a:lnTo>
                      <a:lnTo>
                        <a:pt x="733" y="161"/>
                      </a:lnTo>
                      <a:lnTo>
                        <a:pt x="733" y="162"/>
                      </a:lnTo>
                      <a:lnTo>
                        <a:pt x="732" y="162"/>
                      </a:lnTo>
                      <a:lnTo>
                        <a:pt x="731" y="162"/>
                      </a:lnTo>
                      <a:lnTo>
                        <a:pt x="731" y="163"/>
                      </a:lnTo>
                      <a:lnTo>
                        <a:pt x="732" y="163"/>
                      </a:lnTo>
                      <a:lnTo>
                        <a:pt x="732" y="164"/>
                      </a:lnTo>
                      <a:lnTo>
                        <a:pt x="731" y="165"/>
                      </a:lnTo>
                      <a:lnTo>
                        <a:pt x="732" y="166"/>
                      </a:lnTo>
                      <a:lnTo>
                        <a:pt x="733" y="166"/>
                      </a:lnTo>
                      <a:lnTo>
                        <a:pt x="734" y="166"/>
                      </a:lnTo>
                      <a:lnTo>
                        <a:pt x="733" y="167"/>
                      </a:lnTo>
                      <a:lnTo>
                        <a:pt x="734" y="167"/>
                      </a:lnTo>
                      <a:lnTo>
                        <a:pt x="735" y="167"/>
                      </a:lnTo>
                      <a:lnTo>
                        <a:pt x="735" y="166"/>
                      </a:lnTo>
                      <a:lnTo>
                        <a:pt x="736" y="165"/>
                      </a:lnTo>
                      <a:lnTo>
                        <a:pt x="736" y="166"/>
                      </a:lnTo>
                      <a:lnTo>
                        <a:pt x="737" y="166"/>
                      </a:lnTo>
                      <a:lnTo>
                        <a:pt x="736" y="165"/>
                      </a:lnTo>
                      <a:lnTo>
                        <a:pt x="736" y="164"/>
                      </a:lnTo>
                      <a:lnTo>
                        <a:pt x="737" y="164"/>
                      </a:lnTo>
                      <a:lnTo>
                        <a:pt x="738" y="165"/>
                      </a:lnTo>
                      <a:lnTo>
                        <a:pt x="738" y="166"/>
                      </a:lnTo>
                      <a:lnTo>
                        <a:pt x="738" y="167"/>
                      </a:lnTo>
                      <a:lnTo>
                        <a:pt x="739" y="167"/>
                      </a:lnTo>
                      <a:lnTo>
                        <a:pt x="739" y="166"/>
                      </a:lnTo>
                      <a:lnTo>
                        <a:pt x="740" y="165"/>
                      </a:lnTo>
                      <a:lnTo>
                        <a:pt x="740" y="164"/>
                      </a:lnTo>
                      <a:lnTo>
                        <a:pt x="741" y="164"/>
                      </a:lnTo>
                      <a:lnTo>
                        <a:pt x="741" y="163"/>
                      </a:lnTo>
                      <a:lnTo>
                        <a:pt x="741" y="164"/>
                      </a:lnTo>
                      <a:lnTo>
                        <a:pt x="741" y="165"/>
                      </a:lnTo>
                      <a:lnTo>
                        <a:pt x="741" y="166"/>
                      </a:lnTo>
                      <a:lnTo>
                        <a:pt x="740" y="167"/>
                      </a:lnTo>
                      <a:lnTo>
                        <a:pt x="741" y="168"/>
                      </a:lnTo>
                      <a:lnTo>
                        <a:pt x="742" y="168"/>
                      </a:lnTo>
                      <a:lnTo>
                        <a:pt x="743" y="167"/>
                      </a:lnTo>
                      <a:lnTo>
                        <a:pt x="743" y="168"/>
                      </a:lnTo>
                      <a:lnTo>
                        <a:pt x="743" y="169"/>
                      </a:lnTo>
                      <a:lnTo>
                        <a:pt x="744" y="169"/>
                      </a:lnTo>
                      <a:lnTo>
                        <a:pt x="744" y="170"/>
                      </a:lnTo>
                      <a:lnTo>
                        <a:pt x="743" y="170"/>
                      </a:lnTo>
                      <a:lnTo>
                        <a:pt x="743" y="171"/>
                      </a:lnTo>
                      <a:lnTo>
                        <a:pt x="742" y="172"/>
                      </a:lnTo>
                      <a:lnTo>
                        <a:pt x="742" y="173"/>
                      </a:lnTo>
                      <a:lnTo>
                        <a:pt x="743" y="173"/>
                      </a:lnTo>
                      <a:lnTo>
                        <a:pt x="744" y="173"/>
                      </a:lnTo>
                      <a:lnTo>
                        <a:pt x="744" y="175"/>
                      </a:lnTo>
                      <a:lnTo>
                        <a:pt x="744" y="176"/>
                      </a:lnTo>
                      <a:lnTo>
                        <a:pt x="745" y="176"/>
                      </a:lnTo>
                      <a:lnTo>
                        <a:pt x="746" y="177"/>
                      </a:lnTo>
                      <a:lnTo>
                        <a:pt x="745" y="177"/>
                      </a:lnTo>
                      <a:lnTo>
                        <a:pt x="745" y="178"/>
                      </a:lnTo>
                      <a:lnTo>
                        <a:pt x="745" y="179"/>
                      </a:lnTo>
                      <a:lnTo>
                        <a:pt x="746" y="179"/>
                      </a:lnTo>
                      <a:lnTo>
                        <a:pt x="746" y="180"/>
                      </a:lnTo>
                      <a:lnTo>
                        <a:pt x="747" y="181"/>
                      </a:lnTo>
                      <a:lnTo>
                        <a:pt x="747" y="182"/>
                      </a:lnTo>
                      <a:lnTo>
                        <a:pt x="746" y="182"/>
                      </a:lnTo>
                      <a:lnTo>
                        <a:pt x="745" y="182"/>
                      </a:lnTo>
                      <a:lnTo>
                        <a:pt x="745" y="181"/>
                      </a:lnTo>
                      <a:lnTo>
                        <a:pt x="744" y="181"/>
                      </a:lnTo>
                      <a:lnTo>
                        <a:pt x="743" y="181"/>
                      </a:lnTo>
                      <a:lnTo>
                        <a:pt x="742" y="181"/>
                      </a:lnTo>
                      <a:lnTo>
                        <a:pt x="741" y="182"/>
                      </a:lnTo>
                      <a:lnTo>
                        <a:pt x="741" y="181"/>
                      </a:lnTo>
                      <a:lnTo>
                        <a:pt x="741" y="180"/>
                      </a:lnTo>
                      <a:lnTo>
                        <a:pt x="740" y="180"/>
                      </a:lnTo>
                      <a:lnTo>
                        <a:pt x="739" y="180"/>
                      </a:lnTo>
                      <a:lnTo>
                        <a:pt x="740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8" y="180"/>
                      </a:lnTo>
                      <a:lnTo>
                        <a:pt x="738" y="179"/>
                      </a:lnTo>
                      <a:lnTo>
                        <a:pt x="738" y="180"/>
                      </a:lnTo>
                      <a:lnTo>
                        <a:pt x="737" y="180"/>
                      </a:lnTo>
                      <a:lnTo>
                        <a:pt x="737" y="181"/>
                      </a:lnTo>
                      <a:lnTo>
                        <a:pt x="736" y="181"/>
                      </a:lnTo>
                      <a:lnTo>
                        <a:pt x="736" y="182"/>
                      </a:lnTo>
                      <a:lnTo>
                        <a:pt x="735" y="182"/>
                      </a:lnTo>
                      <a:lnTo>
                        <a:pt x="735" y="183"/>
                      </a:lnTo>
                      <a:lnTo>
                        <a:pt x="735" y="184"/>
                      </a:lnTo>
                      <a:lnTo>
                        <a:pt x="734" y="184"/>
                      </a:lnTo>
                      <a:lnTo>
                        <a:pt x="734" y="185"/>
                      </a:lnTo>
                      <a:lnTo>
                        <a:pt x="733" y="185"/>
                      </a:lnTo>
                      <a:lnTo>
                        <a:pt x="732" y="185"/>
                      </a:lnTo>
                      <a:lnTo>
                        <a:pt x="732" y="186"/>
                      </a:lnTo>
                      <a:lnTo>
                        <a:pt x="733" y="186"/>
                      </a:lnTo>
                      <a:lnTo>
                        <a:pt x="733" y="187"/>
                      </a:lnTo>
                      <a:lnTo>
                        <a:pt x="732" y="187"/>
                      </a:lnTo>
                      <a:lnTo>
                        <a:pt x="733" y="187"/>
                      </a:lnTo>
                      <a:lnTo>
                        <a:pt x="734" y="187"/>
                      </a:lnTo>
                      <a:lnTo>
                        <a:pt x="735" y="187"/>
                      </a:lnTo>
                      <a:lnTo>
                        <a:pt x="734" y="188"/>
                      </a:lnTo>
                      <a:lnTo>
                        <a:pt x="733" y="188"/>
                      </a:lnTo>
                      <a:lnTo>
                        <a:pt x="732" y="188"/>
                      </a:lnTo>
                      <a:lnTo>
                        <a:pt x="732" y="189"/>
                      </a:lnTo>
                      <a:lnTo>
                        <a:pt x="732" y="190"/>
                      </a:lnTo>
                      <a:lnTo>
                        <a:pt x="732" y="189"/>
                      </a:lnTo>
                      <a:lnTo>
                        <a:pt x="731" y="189"/>
                      </a:lnTo>
                      <a:lnTo>
                        <a:pt x="730" y="189"/>
                      </a:lnTo>
                      <a:lnTo>
                        <a:pt x="730" y="188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1"/>
                      </a:lnTo>
                      <a:lnTo>
                        <a:pt x="728" y="192"/>
                      </a:lnTo>
                      <a:lnTo>
                        <a:pt x="728" y="193"/>
                      </a:lnTo>
                      <a:lnTo>
                        <a:pt x="729" y="193"/>
                      </a:lnTo>
                      <a:lnTo>
                        <a:pt x="728" y="193"/>
                      </a:lnTo>
                      <a:lnTo>
                        <a:pt x="727" y="193"/>
                      </a:lnTo>
                      <a:lnTo>
                        <a:pt x="728" y="192"/>
                      </a:lnTo>
                      <a:lnTo>
                        <a:pt x="727" y="192"/>
                      </a:lnTo>
                      <a:lnTo>
                        <a:pt x="728" y="191"/>
                      </a:lnTo>
                      <a:lnTo>
                        <a:pt x="728" y="190"/>
                      </a:lnTo>
                      <a:lnTo>
                        <a:pt x="727" y="190"/>
                      </a:lnTo>
                      <a:lnTo>
                        <a:pt x="727" y="191"/>
                      </a:lnTo>
                      <a:lnTo>
                        <a:pt x="727" y="190"/>
                      </a:lnTo>
                      <a:lnTo>
                        <a:pt x="726" y="190"/>
                      </a:lnTo>
                      <a:lnTo>
                        <a:pt x="725" y="190"/>
                      </a:lnTo>
                      <a:lnTo>
                        <a:pt x="726" y="190"/>
                      </a:lnTo>
                      <a:lnTo>
                        <a:pt x="726" y="189"/>
                      </a:lnTo>
                      <a:lnTo>
                        <a:pt x="725" y="189"/>
                      </a:lnTo>
                      <a:lnTo>
                        <a:pt x="725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3" y="191"/>
                      </a:lnTo>
                      <a:lnTo>
                        <a:pt x="724" y="191"/>
                      </a:lnTo>
                      <a:lnTo>
                        <a:pt x="723" y="192"/>
                      </a:lnTo>
                      <a:lnTo>
                        <a:pt x="724" y="192"/>
                      </a:lnTo>
                      <a:lnTo>
                        <a:pt x="724" y="193"/>
                      </a:lnTo>
                      <a:lnTo>
                        <a:pt x="724" y="194"/>
                      </a:lnTo>
                      <a:lnTo>
                        <a:pt x="723" y="194"/>
                      </a:lnTo>
                      <a:lnTo>
                        <a:pt x="722" y="193"/>
                      </a:lnTo>
                      <a:lnTo>
                        <a:pt x="722" y="194"/>
                      </a:lnTo>
                      <a:lnTo>
                        <a:pt x="721" y="194"/>
                      </a:lnTo>
                      <a:lnTo>
                        <a:pt x="721" y="195"/>
                      </a:lnTo>
                      <a:lnTo>
                        <a:pt x="720" y="195"/>
                      </a:lnTo>
                      <a:lnTo>
                        <a:pt x="721" y="196"/>
                      </a:lnTo>
                      <a:lnTo>
                        <a:pt x="720" y="196"/>
                      </a:lnTo>
                      <a:lnTo>
                        <a:pt x="721" y="196"/>
                      </a:lnTo>
                      <a:lnTo>
                        <a:pt x="721" y="197"/>
                      </a:lnTo>
                      <a:lnTo>
                        <a:pt x="721" y="198"/>
                      </a:lnTo>
                      <a:lnTo>
                        <a:pt x="720" y="198"/>
                      </a:lnTo>
                      <a:lnTo>
                        <a:pt x="720" y="199"/>
                      </a:lnTo>
                      <a:lnTo>
                        <a:pt x="719" y="200"/>
                      </a:lnTo>
                      <a:lnTo>
                        <a:pt x="719" y="201"/>
                      </a:lnTo>
                      <a:lnTo>
                        <a:pt x="720" y="201"/>
                      </a:lnTo>
                      <a:lnTo>
                        <a:pt x="720" y="202"/>
                      </a:lnTo>
                      <a:lnTo>
                        <a:pt x="720" y="203"/>
                      </a:lnTo>
                      <a:lnTo>
                        <a:pt x="720" y="204"/>
                      </a:lnTo>
                      <a:lnTo>
                        <a:pt x="721" y="204"/>
                      </a:lnTo>
                      <a:lnTo>
                        <a:pt x="720" y="204"/>
                      </a:lnTo>
                      <a:lnTo>
                        <a:pt x="720" y="205"/>
                      </a:lnTo>
                      <a:lnTo>
                        <a:pt x="719" y="205"/>
                      </a:lnTo>
                      <a:lnTo>
                        <a:pt x="719" y="206"/>
                      </a:lnTo>
                      <a:lnTo>
                        <a:pt x="720" y="206"/>
                      </a:lnTo>
                      <a:lnTo>
                        <a:pt x="720" y="205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0" y="207"/>
                      </a:lnTo>
                      <a:lnTo>
                        <a:pt x="721" y="206"/>
                      </a:lnTo>
                      <a:lnTo>
                        <a:pt x="722" y="206"/>
                      </a:lnTo>
                      <a:lnTo>
                        <a:pt x="722" y="207"/>
                      </a:lnTo>
                      <a:lnTo>
                        <a:pt x="721" y="207"/>
                      </a:lnTo>
                      <a:lnTo>
                        <a:pt x="720" y="208"/>
                      </a:lnTo>
                      <a:lnTo>
                        <a:pt x="721" y="208"/>
                      </a:lnTo>
                      <a:lnTo>
                        <a:pt x="720" y="208"/>
                      </a:lnTo>
                      <a:lnTo>
                        <a:pt x="720" y="209"/>
                      </a:lnTo>
                      <a:lnTo>
                        <a:pt x="719" y="209"/>
                      </a:lnTo>
                      <a:lnTo>
                        <a:pt x="719" y="210"/>
                      </a:lnTo>
                      <a:lnTo>
                        <a:pt x="719" y="211"/>
                      </a:lnTo>
                      <a:lnTo>
                        <a:pt x="718" y="211"/>
                      </a:lnTo>
                      <a:lnTo>
                        <a:pt x="719" y="211"/>
                      </a:lnTo>
                      <a:lnTo>
                        <a:pt x="719" y="212"/>
                      </a:lnTo>
                      <a:lnTo>
                        <a:pt x="720" y="211"/>
                      </a:lnTo>
                      <a:lnTo>
                        <a:pt x="720" y="212"/>
                      </a:lnTo>
                      <a:lnTo>
                        <a:pt x="719" y="212"/>
                      </a:lnTo>
                      <a:lnTo>
                        <a:pt x="719" y="213"/>
                      </a:lnTo>
                      <a:lnTo>
                        <a:pt x="719" y="214"/>
                      </a:lnTo>
                      <a:lnTo>
                        <a:pt x="719" y="215"/>
                      </a:lnTo>
                      <a:lnTo>
                        <a:pt x="720" y="215"/>
                      </a:lnTo>
                      <a:lnTo>
                        <a:pt x="721" y="216"/>
                      </a:lnTo>
                      <a:lnTo>
                        <a:pt x="721" y="217"/>
                      </a:lnTo>
                      <a:lnTo>
                        <a:pt x="722" y="217"/>
                      </a:lnTo>
                      <a:lnTo>
                        <a:pt x="721" y="217"/>
                      </a:lnTo>
                      <a:lnTo>
                        <a:pt x="721" y="218"/>
                      </a:lnTo>
                      <a:lnTo>
                        <a:pt x="721" y="217"/>
                      </a:lnTo>
                      <a:lnTo>
                        <a:pt x="720" y="217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19" y="219"/>
                      </a:lnTo>
                      <a:lnTo>
                        <a:pt x="719" y="220"/>
                      </a:lnTo>
                      <a:lnTo>
                        <a:pt x="718" y="221"/>
                      </a:lnTo>
                      <a:lnTo>
                        <a:pt x="718" y="222"/>
                      </a:lnTo>
                      <a:lnTo>
                        <a:pt x="719" y="222"/>
                      </a:lnTo>
                      <a:lnTo>
                        <a:pt x="720" y="222"/>
                      </a:lnTo>
                      <a:lnTo>
                        <a:pt x="719" y="222"/>
                      </a:lnTo>
                      <a:lnTo>
                        <a:pt x="719" y="223"/>
                      </a:lnTo>
                      <a:lnTo>
                        <a:pt x="718" y="223"/>
                      </a:lnTo>
                      <a:lnTo>
                        <a:pt x="719" y="224"/>
                      </a:lnTo>
                      <a:lnTo>
                        <a:pt x="718" y="224"/>
                      </a:lnTo>
                      <a:lnTo>
                        <a:pt x="718" y="225"/>
                      </a:lnTo>
                      <a:lnTo>
                        <a:pt x="717" y="225"/>
                      </a:lnTo>
                      <a:lnTo>
                        <a:pt x="716" y="226"/>
                      </a:lnTo>
                      <a:lnTo>
                        <a:pt x="715" y="226"/>
                      </a:lnTo>
                      <a:lnTo>
                        <a:pt x="714" y="226"/>
                      </a:lnTo>
                      <a:lnTo>
                        <a:pt x="714" y="227"/>
                      </a:lnTo>
                      <a:lnTo>
                        <a:pt x="715" y="227"/>
                      </a:lnTo>
                      <a:lnTo>
                        <a:pt x="715" y="228"/>
                      </a:lnTo>
                      <a:lnTo>
                        <a:pt x="716" y="227"/>
                      </a:lnTo>
                      <a:lnTo>
                        <a:pt x="715" y="227"/>
                      </a:lnTo>
                      <a:lnTo>
                        <a:pt x="716" y="227"/>
                      </a:lnTo>
                      <a:lnTo>
                        <a:pt x="717" y="226"/>
                      </a:lnTo>
                      <a:lnTo>
                        <a:pt x="717" y="227"/>
                      </a:lnTo>
                      <a:lnTo>
                        <a:pt x="718" y="226"/>
                      </a:lnTo>
                      <a:lnTo>
                        <a:pt x="718" y="227"/>
                      </a:lnTo>
                      <a:lnTo>
                        <a:pt x="718" y="226"/>
                      </a:lnTo>
                      <a:lnTo>
                        <a:pt x="719" y="226"/>
                      </a:lnTo>
                      <a:lnTo>
                        <a:pt x="720" y="226"/>
                      </a:lnTo>
                      <a:lnTo>
                        <a:pt x="719" y="226"/>
                      </a:lnTo>
                      <a:lnTo>
                        <a:pt x="719" y="227"/>
                      </a:lnTo>
                      <a:lnTo>
                        <a:pt x="718" y="227"/>
                      </a:lnTo>
                      <a:lnTo>
                        <a:pt x="718" y="228"/>
                      </a:lnTo>
                      <a:lnTo>
                        <a:pt x="718" y="229"/>
                      </a:lnTo>
                      <a:lnTo>
                        <a:pt x="717" y="228"/>
                      </a:lnTo>
                      <a:lnTo>
                        <a:pt x="717" y="229"/>
                      </a:lnTo>
                      <a:lnTo>
                        <a:pt x="717" y="230"/>
                      </a:lnTo>
                      <a:lnTo>
                        <a:pt x="717" y="231"/>
                      </a:lnTo>
                      <a:lnTo>
                        <a:pt x="717" y="232"/>
                      </a:lnTo>
                      <a:lnTo>
                        <a:pt x="716" y="232"/>
                      </a:lnTo>
                      <a:lnTo>
                        <a:pt x="715" y="232"/>
                      </a:lnTo>
                      <a:lnTo>
                        <a:pt x="715" y="233"/>
                      </a:lnTo>
                      <a:lnTo>
                        <a:pt x="715" y="234"/>
                      </a:lnTo>
                      <a:lnTo>
                        <a:pt x="715" y="233"/>
                      </a:lnTo>
                      <a:lnTo>
                        <a:pt x="714" y="233"/>
                      </a:lnTo>
                      <a:lnTo>
                        <a:pt x="713" y="233"/>
                      </a:lnTo>
                      <a:lnTo>
                        <a:pt x="713" y="232"/>
                      </a:lnTo>
                      <a:lnTo>
                        <a:pt x="712" y="233"/>
                      </a:lnTo>
                      <a:lnTo>
                        <a:pt x="713" y="233"/>
                      </a:lnTo>
                      <a:lnTo>
                        <a:pt x="713" y="234"/>
                      </a:lnTo>
                      <a:lnTo>
                        <a:pt x="713" y="235"/>
                      </a:lnTo>
                      <a:lnTo>
                        <a:pt x="713" y="236"/>
                      </a:lnTo>
                      <a:lnTo>
                        <a:pt x="712" y="235"/>
                      </a:lnTo>
                      <a:lnTo>
                        <a:pt x="712" y="236"/>
                      </a:lnTo>
                      <a:lnTo>
                        <a:pt x="712" y="237"/>
                      </a:lnTo>
                      <a:lnTo>
                        <a:pt x="711" y="237"/>
                      </a:lnTo>
                      <a:lnTo>
                        <a:pt x="711" y="236"/>
                      </a:lnTo>
                      <a:lnTo>
                        <a:pt x="711" y="237"/>
                      </a:lnTo>
                      <a:lnTo>
                        <a:pt x="711" y="238"/>
                      </a:lnTo>
                      <a:lnTo>
                        <a:pt x="710" y="238"/>
                      </a:lnTo>
                      <a:lnTo>
                        <a:pt x="709" y="238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7"/>
                      </a:lnTo>
                      <a:lnTo>
                        <a:pt x="707" y="238"/>
                      </a:lnTo>
                      <a:lnTo>
                        <a:pt x="707" y="239"/>
                      </a:lnTo>
                      <a:lnTo>
                        <a:pt x="706" y="239"/>
                      </a:lnTo>
                      <a:lnTo>
                        <a:pt x="706" y="238"/>
                      </a:lnTo>
                      <a:lnTo>
                        <a:pt x="706" y="237"/>
                      </a:lnTo>
                      <a:lnTo>
                        <a:pt x="705" y="237"/>
                      </a:lnTo>
                      <a:lnTo>
                        <a:pt x="705" y="236"/>
                      </a:lnTo>
                      <a:lnTo>
                        <a:pt x="706" y="236"/>
                      </a:lnTo>
                      <a:lnTo>
                        <a:pt x="705" y="236"/>
                      </a:lnTo>
                      <a:lnTo>
                        <a:pt x="704" y="237"/>
                      </a:lnTo>
                      <a:lnTo>
                        <a:pt x="705" y="237"/>
                      </a:lnTo>
                      <a:lnTo>
                        <a:pt x="704" y="238"/>
                      </a:lnTo>
                      <a:lnTo>
                        <a:pt x="705" y="238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40"/>
                      </a:lnTo>
                      <a:lnTo>
                        <a:pt x="705" y="240"/>
                      </a:lnTo>
                      <a:lnTo>
                        <a:pt x="705" y="241"/>
                      </a:lnTo>
                      <a:lnTo>
                        <a:pt x="704" y="242"/>
                      </a:lnTo>
                      <a:lnTo>
                        <a:pt x="705" y="242"/>
                      </a:lnTo>
                      <a:lnTo>
                        <a:pt x="705" y="243"/>
                      </a:lnTo>
                      <a:lnTo>
                        <a:pt x="704" y="243"/>
                      </a:lnTo>
                      <a:lnTo>
                        <a:pt x="704" y="244"/>
                      </a:lnTo>
                      <a:lnTo>
                        <a:pt x="704" y="243"/>
                      </a:lnTo>
                      <a:lnTo>
                        <a:pt x="704" y="242"/>
                      </a:lnTo>
                      <a:lnTo>
                        <a:pt x="704" y="243"/>
                      </a:lnTo>
                      <a:lnTo>
                        <a:pt x="703" y="243"/>
                      </a:lnTo>
                      <a:lnTo>
                        <a:pt x="703" y="244"/>
                      </a:lnTo>
                      <a:lnTo>
                        <a:pt x="702" y="244"/>
                      </a:lnTo>
                      <a:lnTo>
                        <a:pt x="703" y="243"/>
                      </a:lnTo>
                      <a:lnTo>
                        <a:pt x="703" y="242"/>
                      </a:lnTo>
                      <a:lnTo>
                        <a:pt x="703" y="243"/>
                      </a:lnTo>
                      <a:lnTo>
                        <a:pt x="704" y="242"/>
                      </a:lnTo>
                      <a:lnTo>
                        <a:pt x="704" y="241"/>
                      </a:lnTo>
                      <a:lnTo>
                        <a:pt x="703" y="241"/>
                      </a:lnTo>
                      <a:lnTo>
                        <a:pt x="702" y="241"/>
                      </a:lnTo>
                      <a:lnTo>
                        <a:pt x="702" y="240"/>
                      </a:lnTo>
                      <a:lnTo>
                        <a:pt x="703" y="240"/>
                      </a:lnTo>
                      <a:lnTo>
                        <a:pt x="702" y="240"/>
                      </a:lnTo>
                      <a:lnTo>
                        <a:pt x="701" y="240"/>
                      </a:lnTo>
                      <a:lnTo>
                        <a:pt x="702" y="239"/>
                      </a:lnTo>
                      <a:lnTo>
                        <a:pt x="701" y="239"/>
                      </a:lnTo>
                      <a:lnTo>
                        <a:pt x="700" y="239"/>
                      </a:lnTo>
                      <a:lnTo>
                        <a:pt x="701" y="239"/>
                      </a:lnTo>
                      <a:lnTo>
                        <a:pt x="701" y="238"/>
                      </a:lnTo>
                      <a:lnTo>
                        <a:pt x="700" y="238"/>
                      </a:lnTo>
                      <a:lnTo>
                        <a:pt x="700" y="239"/>
                      </a:lnTo>
                      <a:lnTo>
                        <a:pt x="699" y="240"/>
                      </a:lnTo>
                      <a:lnTo>
                        <a:pt x="700" y="240"/>
                      </a:lnTo>
                      <a:lnTo>
                        <a:pt x="701" y="240"/>
                      </a:lnTo>
                      <a:lnTo>
                        <a:pt x="701" y="241"/>
                      </a:lnTo>
                      <a:lnTo>
                        <a:pt x="700" y="241"/>
                      </a:lnTo>
                      <a:lnTo>
                        <a:pt x="699" y="241"/>
                      </a:lnTo>
                      <a:lnTo>
                        <a:pt x="699" y="242"/>
                      </a:lnTo>
                      <a:lnTo>
                        <a:pt x="700" y="242"/>
                      </a:lnTo>
                      <a:lnTo>
                        <a:pt x="699" y="243"/>
                      </a:lnTo>
                      <a:lnTo>
                        <a:pt x="700" y="243"/>
                      </a:lnTo>
                      <a:lnTo>
                        <a:pt x="700" y="244"/>
                      </a:lnTo>
                      <a:lnTo>
                        <a:pt x="699" y="244"/>
                      </a:lnTo>
                      <a:lnTo>
                        <a:pt x="698" y="244"/>
                      </a:lnTo>
                      <a:lnTo>
                        <a:pt x="697" y="244"/>
                      </a:lnTo>
                      <a:lnTo>
                        <a:pt x="697" y="245"/>
                      </a:lnTo>
                      <a:lnTo>
                        <a:pt x="698" y="245"/>
                      </a:lnTo>
                      <a:lnTo>
                        <a:pt x="699" y="245"/>
                      </a:lnTo>
                      <a:lnTo>
                        <a:pt x="699" y="246"/>
                      </a:lnTo>
                      <a:lnTo>
                        <a:pt x="699" y="245"/>
                      </a:lnTo>
                      <a:lnTo>
                        <a:pt x="700" y="245"/>
                      </a:lnTo>
                      <a:lnTo>
                        <a:pt x="699" y="246"/>
                      </a:lnTo>
                      <a:lnTo>
                        <a:pt x="699" y="247"/>
                      </a:lnTo>
                      <a:lnTo>
                        <a:pt x="699" y="248"/>
                      </a:lnTo>
                      <a:lnTo>
                        <a:pt x="699" y="249"/>
                      </a:lnTo>
                      <a:lnTo>
                        <a:pt x="700" y="249"/>
                      </a:lnTo>
                      <a:lnTo>
                        <a:pt x="700" y="250"/>
                      </a:lnTo>
                      <a:lnTo>
                        <a:pt x="700" y="251"/>
                      </a:lnTo>
                      <a:lnTo>
                        <a:pt x="700" y="250"/>
                      </a:lnTo>
                      <a:lnTo>
                        <a:pt x="701" y="250"/>
                      </a:lnTo>
                      <a:lnTo>
                        <a:pt x="700" y="249"/>
                      </a:lnTo>
                      <a:lnTo>
                        <a:pt x="701" y="249"/>
                      </a:lnTo>
                      <a:lnTo>
                        <a:pt x="700" y="249"/>
                      </a:lnTo>
                      <a:lnTo>
                        <a:pt x="701" y="248"/>
                      </a:lnTo>
                      <a:lnTo>
                        <a:pt x="701" y="249"/>
                      </a:lnTo>
                      <a:lnTo>
                        <a:pt x="702" y="249"/>
                      </a:lnTo>
                      <a:lnTo>
                        <a:pt x="701" y="250"/>
                      </a:lnTo>
                      <a:lnTo>
                        <a:pt x="702" y="250"/>
                      </a:lnTo>
                      <a:lnTo>
                        <a:pt x="703" y="250"/>
                      </a:lnTo>
                      <a:lnTo>
                        <a:pt x="702" y="251"/>
                      </a:lnTo>
                      <a:lnTo>
                        <a:pt x="703" y="251"/>
                      </a:lnTo>
                      <a:lnTo>
                        <a:pt x="703" y="252"/>
                      </a:lnTo>
                      <a:lnTo>
                        <a:pt x="704" y="252"/>
                      </a:lnTo>
                      <a:lnTo>
                        <a:pt x="704" y="253"/>
                      </a:lnTo>
                      <a:lnTo>
                        <a:pt x="705" y="253"/>
                      </a:lnTo>
                      <a:lnTo>
                        <a:pt x="706" y="253"/>
                      </a:lnTo>
                      <a:lnTo>
                        <a:pt x="705" y="253"/>
                      </a:lnTo>
                      <a:lnTo>
                        <a:pt x="707" y="253"/>
                      </a:lnTo>
                      <a:lnTo>
                        <a:pt x="707" y="254"/>
                      </a:lnTo>
                      <a:lnTo>
                        <a:pt x="706" y="254"/>
                      </a:lnTo>
                      <a:lnTo>
                        <a:pt x="707" y="254"/>
                      </a:lnTo>
                      <a:lnTo>
                        <a:pt x="706" y="255"/>
                      </a:lnTo>
                      <a:lnTo>
                        <a:pt x="707" y="255"/>
                      </a:lnTo>
                      <a:lnTo>
                        <a:pt x="708" y="255"/>
                      </a:lnTo>
                      <a:lnTo>
                        <a:pt x="708" y="256"/>
                      </a:lnTo>
                      <a:lnTo>
                        <a:pt x="709" y="256"/>
                      </a:lnTo>
                      <a:lnTo>
                        <a:pt x="708" y="255"/>
                      </a:lnTo>
                      <a:lnTo>
                        <a:pt x="708" y="254"/>
                      </a:lnTo>
                      <a:lnTo>
                        <a:pt x="707" y="254"/>
                      </a:lnTo>
                      <a:lnTo>
                        <a:pt x="707" y="253"/>
                      </a:lnTo>
                      <a:lnTo>
                        <a:pt x="707" y="252"/>
                      </a:lnTo>
                      <a:lnTo>
                        <a:pt x="706" y="252"/>
                      </a:lnTo>
                      <a:lnTo>
                        <a:pt x="705" y="251"/>
                      </a:lnTo>
                      <a:lnTo>
                        <a:pt x="704" y="251"/>
                      </a:lnTo>
                      <a:lnTo>
                        <a:pt x="704" y="250"/>
                      </a:lnTo>
                      <a:lnTo>
                        <a:pt x="703" y="249"/>
                      </a:lnTo>
                      <a:lnTo>
                        <a:pt x="702" y="248"/>
                      </a:lnTo>
                      <a:lnTo>
                        <a:pt x="702" y="247"/>
                      </a:lnTo>
                      <a:lnTo>
                        <a:pt x="702" y="246"/>
                      </a:lnTo>
                      <a:lnTo>
                        <a:pt x="703" y="246"/>
                      </a:lnTo>
                      <a:lnTo>
                        <a:pt x="703" y="245"/>
                      </a:lnTo>
                      <a:lnTo>
                        <a:pt x="703" y="246"/>
                      </a:lnTo>
                      <a:lnTo>
                        <a:pt x="704" y="245"/>
                      </a:lnTo>
                      <a:lnTo>
                        <a:pt x="705" y="246"/>
                      </a:lnTo>
                      <a:lnTo>
                        <a:pt x="705" y="245"/>
                      </a:lnTo>
                      <a:lnTo>
                        <a:pt x="706" y="245"/>
                      </a:lnTo>
                      <a:lnTo>
                        <a:pt x="707" y="245"/>
                      </a:lnTo>
                      <a:lnTo>
                        <a:pt x="708" y="244"/>
                      </a:lnTo>
                      <a:lnTo>
                        <a:pt x="708" y="245"/>
                      </a:lnTo>
                      <a:lnTo>
                        <a:pt x="709" y="244"/>
                      </a:lnTo>
                      <a:lnTo>
                        <a:pt x="710" y="244"/>
                      </a:lnTo>
                      <a:lnTo>
                        <a:pt x="711" y="244"/>
                      </a:lnTo>
                      <a:lnTo>
                        <a:pt x="711" y="243"/>
                      </a:lnTo>
                      <a:lnTo>
                        <a:pt x="712" y="243"/>
                      </a:lnTo>
                      <a:lnTo>
                        <a:pt x="713" y="243"/>
                      </a:lnTo>
                      <a:lnTo>
                        <a:pt x="715" y="243"/>
                      </a:lnTo>
                      <a:lnTo>
                        <a:pt x="715" y="242"/>
                      </a:lnTo>
                      <a:lnTo>
                        <a:pt x="716" y="242"/>
                      </a:lnTo>
                      <a:lnTo>
                        <a:pt x="716" y="241"/>
                      </a:lnTo>
                      <a:lnTo>
                        <a:pt x="717" y="241"/>
                      </a:lnTo>
                      <a:lnTo>
                        <a:pt x="718" y="241"/>
                      </a:lnTo>
                      <a:lnTo>
                        <a:pt x="719" y="242"/>
                      </a:lnTo>
                      <a:lnTo>
                        <a:pt x="720" y="242"/>
                      </a:lnTo>
                      <a:lnTo>
                        <a:pt x="720" y="241"/>
                      </a:lnTo>
                      <a:lnTo>
                        <a:pt x="721" y="242"/>
                      </a:lnTo>
                      <a:lnTo>
                        <a:pt x="722" y="242"/>
                      </a:lnTo>
                      <a:lnTo>
                        <a:pt x="722" y="243"/>
                      </a:lnTo>
                      <a:lnTo>
                        <a:pt x="723" y="243"/>
                      </a:lnTo>
                      <a:lnTo>
                        <a:pt x="724" y="243"/>
                      </a:lnTo>
                      <a:lnTo>
                        <a:pt x="724" y="244"/>
                      </a:lnTo>
                      <a:lnTo>
                        <a:pt x="725" y="244"/>
                      </a:lnTo>
                      <a:lnTo>
                        <a:pt x="726" y="245"/>
                      </a:lnTo>
                      <a:lnTo>
                        <a:pt x="726" y="246"/>
                      </a:lnTo>
                      <a:lnTo>
                        <a:pt x="727" y="246"/>
                      </a:lnTo>
                      <a:lnTo>
                        <a:pt x="727" y="247"/>
                      </a:lnTo>
                      <a:lnTo>
                        <a:pt x="726" y="246"/>
                      </a:lnTo>
                      <a:lnTo>
                        <a:pt x="726" y="247"/>
                      </a:lnTo>
                      <a:lnTo>
                        <a:pt x="727" y="248"/>
                      </a:lnTo>
                      <a:lnTo>
                        <a:pt x="727" y="249"/>
                      </a:lnTo>
                      <a:lnTo>
                        <a:pt x="728" y="250"/>
                      </a:lnTo>
                      <a:lnTo>
                        <a:pt x="728" y="249"/>
                      </a:lnTo>
                      <a:lnTo>
                        <a:pt x="729" y="250"/>
                      </a:lnTo>
                      <a:lnTo>
                        <a:pt x="729" y="251"/>
                      </a:lnTo>
                      <a:lnTo>
                        <a:pt x="730" y="251"/>
                      </a:lnTo>
                      <a:lnTo>
                        <a:pt x="731" y="251"/>
                      </a:lnTo>
                      <a:lnTo>
                        <a:pt x="732" y="251"/>
                      </a:lnTo>
                      <a:lnTo>
                        <a:pt x="733" y="251"/>
                      </a:lnTo>
                      <a:lnTo>
                        <a:pt x="733" y="252"/>
                      </a:lnTo>
                      <a:lnTo>
                        <a:pt x="734" y="252"/>
                      </a:lnTo>
                      <a:lnTo>
                        <a:pt x="735" y="252"/>
                      </a:lnTo>
                      <a:lnTo>
                        <a:pt x="736" y="252"/>
                      </a:lnTo>
                      <a:lnTo>
                        <a:pt x="737" y="253"/>
                      </a:lnTo>
                      <a:lnTo>
                        <a:pt x="736" y="253"/>
                      </a:lnTo>
                      <a:lnTo>
                        <a:pt x="736" y="254"/>
                      </a:lnTo>
                      <a:lnTo>
                        <a:pt x="737" y="254"/>
                      </a:lnTo>
                      <a:lnTo>
                        <a:pt x="737" y="255"/>
                      </a:lnTo>
                      <a:lnTo>
                        <a:pt x="736" y="255"/>
                      </a:lnTo>
                      <a:lnTo>
                        <a:pt x="736" y="256"/>
                      </a:lnTo>
                      <a:lnTo>
                        <a:pt x="737" y="255"/>
                      </a:lnTo>
                      <a:lnTo>
                        <a:pt x="737" y="256"/>
                      </a:lnTo>
                      <a:lnTo>
                        <a:pt x="738" y="255"/>
                      </a:lnTo>
                      <a:lnTo>
                        <a:pt x="739" y="255"/>
                      </a:lnTo>
                      <a:lnTo>
                        <a:pt x="739" y="256"/>
                      </a:lnTo>
                      <a:lnTo>
                        <a:pt x="737" y="258"/>
                      </a:lnTo>
                      <a:lnTo>
                        <a:pt x="737" y="259"/>
                      </a:lnTo>
                      <a:lnTo>
                        <a:pt x="736" y="259"/>
                      </a:lnTo>
                      <a:lnTo>
                        <a:pt x="735" y="261"/>
                      </a:lnTo>
                      <a:lnTo>
                        <a:pt x="733" y="263"/>
                      </a:lnTo>
                      <a:lnTo>
                        <a:pt x="731" y="266"/>
                      </a:lnTo>
                      <a:lnTo>
                        <a:pt x="729" y="267"/>
                      </a:lnTo>
                      <a:lnTo>
                        <a:pt x="725" y="273"/>
                      </a:lnTo>
                      <a:lnTo>
                        <a:pt x="722" y="277"/>
                      </a:lnTo>
                      <a:lnTo>
                        <a:pt x="720" y="280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6" y="286"/>
                      </a:lnTo>
                      <a:lnTo>
                        <a:pt x="711" y="293"/>
                      </a:lnTo>
                      <a:lnTo>
                        <a:pt x="710" y="296"/>
                      </a:lnTo>
                      <a:lnTo>
                        <a:pt x="709" y="296"/>
                      </a:lnTo>
                      <a:lnTo>
                        <a:pt x="709" y="297"/>
                      </a:lnTo>
                      <a:lnTo>
                        <a:pt x="708" y="298"/>
                      </a:lnTo>
                      <a:lnTo>
                        <a:pt x="708" y="299"/>
                      </a:lnTo>
                      <a:lnTo>
                        <a:pt x="707" y="301"/>
                      </a:lnTo>
                      <a:lnTo>
                        <a:pt x="705" y="304"/>
                      </a:lnTo>
                      <a:lnTo>
                        <a:pt x="704" y="306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1" y="312"/>
                      </a:lnTo>
                      <a:lnTo>
                        <a:pt x="698" y="317"/>
                      </a:lnTo>
                      <a:lnTo>
                        <a:pt x="697" y="319"/>
                      </a:lnTo>
                      <a:lnTo>
                        <a:pt x="696" y="322"/>
                      </a:lnTo>
                      <a:lnTo>
                        <a:pt x="695" y="324"/>
                      </a:lnTo>
                      <a:lnTo>
                        <a:pt x="693" y="328"/>
                      </a:lnTo>
                      <a:lnTo>
                        <a:pt x="690" y="334"/>
                      </a:lnTo>
                      <a:lnTo>
                        <a:pt x="687" y="340"/>
                      </a:lnTo>
                      <a:lnTo>
                        <a:pt x="685" y="346"/>
                      </a:lnTo>
                      <a:lnTo>
                        <a:pt x="684" y="348"/>
                      </a:lnTo>
                      <a:lnTo>
                        <a:pt x="683" y="350"/>
                      </a:lnTo>
                      <a:lnTo>
                        <a:pt x="682" y="352"/>
                      </a:lnTo>
                      <a:lnTo>
                        <a:pt x="682" y="354"/>
                      </a:lnTo>
                      <a:lnTo>
                        <a:pt x="681" y="356"/>
                      </a:lnTo>
                      <a:lnTo>
                        <a:pt x="678" y="363"/>
                      </a:lnTo>
                      <a:lnTo>
                        <a:pt x="677" y="365"/>
                      </a:lnTo>
                      <a:lnTo>
                        <a:pt x="676" y="366"/>
                      </a:lnTo>
                      <a:lnTo>
                        <a:pt x="676" y="367"/>
                      </a:lnTo>
                      <a:lnTo>
                        <a:pt x="675" y="370"/>
                      </a:lnTo>
                      <a:lnTo>
                        <a:pt x="674" y="372"/>
                      </a:lnTo>
                      <a:lnTo>
                        <a:pt x="672" y="376"/>
                      </a:lnTo>
                      <a:lnTo>
                        <a:pt x="669" y="380"/>
                      </a:lnTo>
                      <a:lnTo>
                        <a:pt x="668" y="380"/>
                      </a:lnTo>
                      <a:lnTo>
                        <a:pt x="668" y="381"/>
                      </a:lnTo>
                      <a:lnTo>
                        <a:pt x="666" y="383"/>
                      </a:lnTo>
                      <a:lnTo>
                        <a:pt x="666" y="384"/>
                      </a:lnTo>
                      <a:lnTo>
                        <a:pt x="665" y="386"/>
                      </a:lnTo>
                      <a:lnTo>
                        <a:pt x="659" y="392"/>
                      </a:lnTo>
                      <a:lnTo>
                        <a:pt x="657" y="396"/>
                      </a:lnTo>
                      <a:lnTo>
                        <a:pt x="655" y="398"/>
                      </a:lnTo>
                      <a:lnTo>
                        <a:pt x="648" y="408"/>
                      </a:lnTo>
                      <a:lnTo>
                        <a:pt x="645" y="413"/>
                      </a:lnTo>
                      <a:lnTo>
                        <a:pt x="641" y="418"/>
                      </a:lnTo>
                      <a:lnTo>
                        <a:pt x="640" y="419"/>
                      </a:lnTo>
                      <a:lnTo>
                        <a:pt x="637" y="422"/>
                      </a:lnTo>
                      <a:lnTo>
                        <a:pt x="635" y="425"/>
                      </a:lnTo>
                      <a:lnTo>
                        <a:pt x="633" y="428"/>
                      </a:lnTo>
                      <a:lnTo>
                        <a:pt x="632" y="430"/>
                      </a:lnTo>
                      <a:lnTo>
                        <a:pt x="628" y="436"/>
                      </a:lnTo>
                      <a:lnTo>
                        <a:pt x="625" y="440"/>
                      </a:lnTo>
                      <a:lnTo>
                        <a:pt x="623" y="441"/>
                      </a:lnTo>
                      <a:lnTo>
                        <a:pt x="623" y="442"/>
                      </a:lnTo>
                      <a:lnTo>
                        <a:pt x="622" y="443"/>
                      </a:lnTo>
                      <a:lnTo>
                        <a:pt x="621" y="444"/>
                      </a:lnTo>
                      <a:lnTo>
                        <a:pt x="621" y="445"/>
                      </a:lnTo>
                      <a:lnTo>
                        <a:pt x="613" y="452"/>
                      </a:lnTo>
                      <a:lnTo>
                        <a:pt x="610" y="454"/>
                      </a:lnTo>
                      <a:lnTo>
                        <a:pt x="609" y="455"/>
                      </a:lnTo>
                      <a:lnTo>
                        <a:pt x="607" y="457"/>
                      </a:lnTo>
                      <a:lnTo>
                        <a:pt x="605" y="459"/>
                      </a:lnTo>
                      <a:lnTo>
                        <a:pt x="601" y="461"/>
                      </a:lnTo>
                      <a:lnTo>
                        <a:pt x="599" y="464"/>
                      </a:lnTo>
                      <a:lnTo>
                        <a:pt x="595" y="468"/>
                      </a:lnTo>
                      <a:lnTo>
                        <a:pt x="593" y="470"/>
                      </a:lnTo>
                      <a:lnTo>
                        <a:pt x="590" y="472"/>
                      </a:lnTo>
                      <a:lnTo>
                        <a:pt x="589" y="474"/>
                      </a:lnTo>
                      <a:lnTo>
                        <a:pt x="588" y="474"/>
                      </a:lnTo>
                      <a:lnTo>
                        <a:pt x="588" y="475"/>
                      </a:lnTo>
                      <a:lnTo>
                        <a:pt x="587" y="476"/>
                      </a:lnTo>
                      <a:lnTo>
                        <a:pt x="586" y="476"/>
                      </a:lnTo>
                      <a:lnTo>
                        <a:pt x="586" y="477"/>
                      </a:lnTo>
                      <a:lnTo>
                        <a:pt x="584" y="479"/>
                      </a:lnTo>
                      <a:lnTo>
                        <a:pt x="582" y="481"/>
                      </a:lnTo>
                      <a:lnTo>
                        <a:pt x="581" y="482"/>
                      </a:lnTo>
                      <a:lnTo>
                        <a:pt x="579" y="483"/>
                      </a:lnTo>
                      <a:lnTo>
                        <a:pt x="570" y="490"/>
                      </a:lnTo>
                      <a:lnTo>
                        <a:pt x="566" y="493"/>
                      </a:lnTo>
                      <a:lnTo>
                        <a:pt x="566" y="494"/>
                      </a:lnTo>
                      <a:lnTo>
                        <a:pt x="565" y="494"/>
                      </a:lnTo>
                      <a:lnTo>
                        <a:pt x="564" y="495"/>
                      </a:lnTo>
                      <a:lnTo>
                        <a:pt x="562" y="496"/>
                      </a:lnTo>
                      <a:lnTo>
                        <a:pt x="561" y="497"/>
                      </a:lnTo>
                      <a:lnTo>
                        <a:pt x="559" y="498"/>
                      </a:lnTo>
                      <a:lnTo>
                        <a:pt x="558" y="499"/>
                      </a:lnTo>
                      <a:lnTo>
                        <a:pt x="557" y="500"/>
                      </a:lnTo>
                      <a:lnTo>
                        <a:pt x="556" y="500"/>
                      </a:lnTo>
                      <a:lnTo>
                        <a:pt x="554" y="501"/>
                      </a:lnTo>
                      <a:lnTo>
                        <a:pt x="553" y="502"/>
                      </a:lnTo>
                      <a:lnTo>
                        <a:pt x="552" y="502"/>
                      </a:lnTo>
                      <a:lnTo>
                        <a:pt x="550" y="503"/>
                      </a:lnTo>
                      <a:lnTo>
                        <a:pt x="548" y="505"/>
                      </a:lnTo>
                      <a:lnTo>
                        <a:pt x="547" y="505"/>
                      </a:lnTo>
                      <a:lnTo>
                        <a:pt x="545" y="506"/>
                      </a:lnTo>
                      <a:lnTo>
                        <a:pt x="544" y="507"/>
                      </a:lnTo>
                      <a:lnTo>
                        <a:pt x="543" y="507"/>
                      </a:lnTo>
                      <a:lnTo>
                        <a:pt x="540" y="509"/>
                      </a:lnTo>
                      <a:lnTo>
                        <a:pt x="539" y="509"/>
                      </a:lnTo>
                      <a:lnTo>
                        <a:pt x="538" y="509"/>
                      </a:lnTo>
                      <a:lnTo>
                        <a:pt x="530" y="513"/>
                      </a:lnTo>
                      <a:lnTo>
                        <a:pt x="525" y="517"/>
                      </a:lnTo>
                      <a:lnTo>
                        <a:pt x="520" y="520"/>
                      </a:lnTo>
                      <a:lnTo>
                        <a:pt x="517" y="522"/>
                      </a:lnTo>
                      <a:lnTo>
                        <a:pt x="513" y="526"/>
                      </a:lnTo>
                      <a:lnTo>
                        <a:pt x="512" y="527"/>
                      </a:lnTo>
                      <a:lnTo>
                        <a:pt x="509" y="530"/>
                      </a:lnTo>
                      <a:lnTo>
                        <a:pt x="507" y="533"/>
                      </a:lnTo>
                      <a:lnTo>
                        <a:pt x="506" y="534"/>
                      </a:lnTo>
                      <a:lnTo>
                        <a:pt x="504" y="535"/>
                      </a:lnTo>
                      <a:lnTo>
                        <a:pt x="503" y="537"/>
                      </a:lnTo>
                      <a:lnTo>
                        <a:pt x="500" y="539"/>
                      </a:lnTo>
                      <a:lnTo>
                        <a:pt x="500" y="540"/>
                      </a:lnTo>
                      <a:lnTo>
                        <a:pt x="499" y="541"/>
                      </a:lnTo>
                      <a:lnTo>
                        <a:pt x="499" y="542"/>
                      </a:lnTo>
                      <a:lnTo>
                        <a:pt x="499" y="543"/>
                      </a:lnTo>
                      <a:lnTo>
                        <a:pt x="500" y="544"/>
                      </a:lnTo>
                      <a:lnTo>
                        <a:pt x="499" y="544"/>
                      </a:lnTo>
                      <a:lnTo>
                        <a:pt x="499" y="543"/>
                      </a:lnTo>
                      <a:lnTo>
                        <a:pt x="498" y="541"/>
                      </a:lnTo>
                      <a:lnTo>
                        <a:pt x="497" y="542"/>
                      </a:lnTo>
                      <a:lnTo>
                        <a:pt x="496" y="542"/>
                      </a:lnTo>
                      <a:lnTo>
                        <a:pt x="495" y="542"/>
                      </a:lnTo>
                      <a:lnTo>
                        <a:pt x="494" y="543"/>
                      </a:lnTo>
                      <a:lnTo>
                        <a:pt x="494" y="544"/>
                      </a:lnTo>
                      <a:lnTo>
                        <a:pt x="493" y="544"/>
                      </a:lnTo>
                      <a:lnTo>
                        <a:pt x="491" y="546"/>
                      </a:lnTo>
                      <a:lnTo>
                        <a:pt x="490" y="547"/>
                      </a:lnTo>
                      <a:lnTo>
                        <a:pt x="489" y="547"/>
                      </a:lnTo>
                      <a:lnTo>
                        <a:pt x="487" y="549"/>
                      </a:lnTo>
                      <a:lnTo>
                        <a:pt x="486" y="550"/>
                      </a:lnTo>
                      <a:lnTo>
                        <a:pt x="486" y="551"/>
                      </a:lnTo>
                      <a:lnTo>
                        <a:pt x="484" y="553"/>
                      </a:lnTo>
                      <a:lnTo>
                        <a:pt x="482" y="555"/>
                      </a:lnTo>
                      <a:lnTo>
                        <a:pt x="479" y="560"/>
                      </a:lnTo>
                      <a:lnTo>
                        <a:pt x="476" y="565"/>
                      </a:lnTo>
                      <a:lnTo>
                        <a:pt x="475" y="566"/>
                      </a:lnTo>
                      <a:lnTo>
                        <a:pt x="474" y="568"/>
                      </a:lnTo>
                      <a:lnTo>
                        <a:pt x="473" y="572"/>
                      </a:lnTo>
                      <a:lnTo>
                        <a:pt x="472" y="573"/>
                      </a:lnTo>
                      <a:lnTo>
                        <a:pt x="471" y="576"/>
                      </a:lnTo>
                      <a:lnTo>
                        <a:pt x="470" y="576"/>
                      </a:lnTo>
                      <a:lnTo>
                        <a:pt x="469" y="579"/>
                      </a:lnTo>
                      <a:lnTo>
                        <a:pt x="469" y="580"/>
                      </a:lnTo>
                      <a:lnTo>
                        <a:pt x="468" y="583"/>
                      </a:lnTo>
                      <a:lnTo>
                        <a:pt x="466" y="587"/>
                      </a:lnTo>
                      <a:lnTo>
                        <a:pt x="465" y="589"/>
                      </a:lnTo>
                      <a:lnTo>
                        <a:pt x="463" y="597"/>
                      </a:lnTo>
                      <a:lnTo>
                        <a:pt x="463" y="598"/>
                      </a:lnTo>
                      <a:lnTo>
                        <a:pt x="462" y="601"/>
                      </a:lnTo>
                      <a:lnTo>
                        <a:pt x="462" y="603"/>
                      </a:lnTo>
                      <a:lnTo>
                        <a:pt x="461" y="603"/>
                      </a:lnTo>
                      <a:lnTo>
                        <a:pt x="461" y="605"/>
                      </a:lnTo>
                      <a:lnTo>
                        <a:pt x="460" y="607"/>
                      </a:lnTo>
                      <a:lnTo>
                        <a:pt x="460" y="608"/>
                      </a:lnTo>
                      <a:lnTo>
                        <a:pt x="459" y="608"/>
                      </a:lnTo>
                      <a:lnTo>
                        <a:pt x="459" y="609"/>
                      </a:lnTo>
                      <a:lnTo>
                        <a:pt x="458" y="611"/>
                      </a:lnTo>
                      <a:lnTo>
                        <a:pt x="458" y="612"/>
                      </a:lnTo>
                      <a:lnTo>
                        <a:pt x="457" y="615"/>
                      </a:lnTo>
                      <a:lnTo>
                        <a:pt x="456" y="617"/>
                      </a:lnTo>
                      <a:lnTo>
                        <a:pt x="455" y="619"/>
                      </a:lnTo>
                      <a:lnTo>
                        <a:pt x="452" y="623"/>
                      </a:lnTo>
                      <a:lnTo>
                        <a:pt x="448" y="630"/>
                      </a:lnTo>
                      <a:lnTo>
                        <a:pt x="447" y="634"/>
                      </a:lnTo>
                      <a:lnTo>
                        <a:pt x="446" y="635"/>
                      </a:lnTo>
                      <a:lnTo>
                        <a:pt x="445" y="637"/>
                      </a:lnTo>
                      <a:lnTo>
                        <a:pt x="444" y="638"/>
                      </a:lnTo>
                      <a:lnTo>
                        <a:pt x="444" y="639"/>
                      </a:lnTo>
                      <a:lnTo>
                        <a:pt x="442" y="642"/>
                      </a:lnTo>
                      <a:lnTo>
                        <a:pt x="441" y="643"/>
                      </a:lnTo>
                      <a:lnTo>
                        <a:pt x="441" y="644"/>
                      </a:lnTo>
                      <a:lnTo>
                        <a:pt x="440" y="645"/>
                      </a:lnTo>
                      <a:lnTo>
                        <a:pt x="438" y="646"/>
                      </a:lnTo>
                      <a:lnTo>
                        <a:pt x="437" y="648"/>
                      </a:lnTo>
                      <a:lnTo>
                        <a:pt x="436" y="649"/>
                      </a:lnTo>
                      <a:lnTo>
                        <a:pt x="436" y="650"/>
                      </a:lnTo>
                      <a:lnTo>
                        <a:pt x="435" y="651"/>
                      </a:lnTo>
                      <a:lnTo>
                        <a:pt x="434" y="652"/>
                      </a:lnTo>
                      <a:lnTo>
                        <a:pt x="433" y="653"/>
                      </a:lnTo>
                      <a:lnTo>
                        <a:pt x="430" y="656"/>
                      </a:lnTo>
                      <a:lnTo>
                        <a:pt x="428" y="658"/>
                      </a:lnTo>
                      <a:lnTo>
                        <a:pt x="425" y="660"/>
                      </a:lnTo>
                      <a:lnTo>
                        <a:pt x="423" y="662"/>
                      </a:lnTo>
                      <a:lnTo>
                        <a:pt x="419" y="666"/>
                      </a:lnTo>
                      <a:lnTo>
                        <a:pt x="414" y="670"/>
                      </a:lnTo>
                      <a:lnTo>
                        <a:pt x="413" y="670"/>
                      </a:lnTo>
                      <a:lnTo>
                        <a:pt x="406" y="677"/>
                      </a:lnTo>
                      <a:lnTo>
                        <a:pt x="405" y="677"/>
                      </a:lnTo>
                      <a:lnTo>
                        <a:pt x="404" y="678"/>
                      </a:lnTo>
                      <a:lnTo>
                        <a:pt x="403" y="679"/>
                      </a:lnTo>
                      <a:lnTo>
                        <a:pt x="397" y="684"/>
                      </a:lnTo>
                      <a:lnTo>
                        <a:pt x="394" y="686"/>
                      </a:lnTo>
                      <a:lnTo>
                        <a:pt x="394" y="687"/>
                      </a:lnTo>
                      <a:lnTo>
                        <a:pt x="391" y="689"/>
                      </a:lnTo>
                      <a:lnTo>
                        <a:pt x="390" y="690"/>
                      </a:lnTo>
                      <a:lnTo>
                        <a:pt x="389" y="691"/>
                      </a:lnTo>
                      <a:lnTo>
                        <a:pt x="385" y="694"/>
                      </a:lnTo>
                      <a:lnTo>
                        <a:pt x="383" y="695"/>
                      </a:lnTo>
                      <a:lnTo>
                        <a:pt x="383" y="696"/>
                      </a:lnTo>
                      <a:lnTo>
                        <a:pt x="381" y="697"/>
                      </a:lnTo>
                      <a:lnTo>
                        <a:pt x="380" y="698"/>
                      </a:lnTo>
                      <a:lnTo>
                        <a:pt x="377" y="700"/>
                      </a:lnTo>
                      <a:lnTo>
                        <a:pt x="375" y="701"/>
                      </a:lnTo>
                      <a:lnTo>
                        <a:pt x="373" y="703"/>
                      </a:lnTo>
                      <a:lnTo>
                        <a:pt x="372" y="703"/>
                      </a:lnTo>
                      <a:lnTo>
                        <a:pt x="371" y="703"/>
                      </a:lnTo>
                      <a:lnTo>
                        <a:pt x="370" y="703"/>
                      </a:lnTo>
                      <a:lnTo>
                        <a:pt x="369" y="703"/>
                      </a:lnTo>
                      <a:lnTo>
                        <a:pt x="368" y="702"/>
                      </a:lnTo>
                      <a:lnTo>
                        <a:pt x="368" y="701"/>
                      </a:lnTo>
                      <a:lnTo>
                        <a:pt x="368" y="700"/>
                      </a:lnTo>
                      <a:lnTo>
                        <a:pt x="368" y="699"/>
                      </a:lnTo>
                      <a:lnTo>
                        <a:pt x="367" y="699"/>
                      </a:lnTo>
                      <a:lnTo>
                        <a:pt x="367" y="698"/>
                      </a:lnTo>
                      <a:lnTo>
                        <a:pt x="368" y="698"/>
                      </a:lnTo>
                      <a:lnTo>
                        <a:pt x="367" y="697"/>
                      </a:lnTo>
                      <a:lnTo>
                        <a:pt x="367" y="698"/>
                      </a:lnTo>
                      <a:lnTo>
                        <a:pt x="367" y="697"/>
                      </a:lnTo>
                      <a:lnTo>
                        <a:pt x="360" y="696"/>
                      </a:lnTo>
                      <a:lnTo>
                        <a:pt x="359" y="696"/>
                      </a:lnTo>
                      <a:lnTo>
                        <a:pt x="359" y="695"/>
                      </a:lnTo>
                      <a:lnTo>
                        <a:pt x="360" y="695"/>
                      </a:lnTo>
                      <a:lnTo>
                        <a:pt x="360" y="694"/>
                      </a:lnTo>
                      <a:lnTo>
                        <a:pt x="359" y="694"/>
                      </a:lnTo>
                      <a:lnTo>
                        <a:pt x="359" y="693"/>
                      </a:lnTo>
                      <a:lnTo>
                        <a:pt x="359" y="692"/>
                      </a:lnTo>
                      <a:lnTo>
                        <a:pt x="360" y="692"/>
                      </a:lnTo>
                      <a:lnTo>
                        <a:pt x="360" y="691"/>
                      </a:lnTo>
                      <a:lnTo>
                        <a:pt x="360" y="690"/>
                      </a:lnTo>
                      <a:lnTo>
                        <a:pt x="360" y="689"/>
                      </a:lnTo>
                      <a:lnTo>
                        <a:pt x="359" y="688"/>
                      </a:lnTo>
                      <a:lnTo>
                        <a:pt x="360" y="688"/>
                      </a:lnTo>
                      <a:lnTo>
                        <a:pt x="360" y="687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3" name="Freeform 481"/>
                <p:cNvSpPr>
                  <a:spLocks/>
                </p:cNvSpPr>
                <p:nvPr/>
              </p:nvSpPr>
              <p:spPr bwMode="auto">
                <a:xfrm>
                  <a:off x="2452688" y="4902200"/>
                  <a:ext cx="528637" cy="366713"/>
                </a:xfrm>
                <a:custGeom>
                  <a:avLst/>
                  <a:gdLst>
                    <a:gd name="T0" fmla="*/ 2147483646 w 514"/>
                    <a:gd name="T1" fmla="*/ 2147483646 h 357"/>
                    <a:gd name="T2" fmla="*/ 2147483646 w 514"/>
                    <a:gd name="T3" fmla="*/ 2147483646 h 357"/>
                    <a:gd name="T4" fmla="*/ 2147483646 w 514"/>
                    <a:gd name="T5" fmla="*/ 2147483646 h 357"/>
                    <a:gd name="T6" fmla="*/ 2147483646 w 514"/>
                    <a:gd name="T7" fmla="*/ 2147483646 h 357"/>
                    <a:gd name="T8" fmla="*/ 2147483646 w 514"/>
                    <a:gd name="T9" fmla="*/ 2147483646 h 357"/>
                    <a:gd name="T10" fmla="*/ 2147483646 w 514"/>
                    <a:gd name="T11" fmla="*/ 2147483646 h 357"/>
                    <a:gd name="T12" fmla="*/ 2147483646 w 514"/>
                    <a:gd name="T13" fmla="*/ 2147483646 h 357"/>
                    <a:gd name="T14" fmla="*/ 2147483646 w 514"/>
                    <a:gd name="T15" fmla="*/ 2147483646 h 357"/>
                    <a:gd name="T16" fmla="*/ 2147483646 w 514"/>
                    <a:gd name="T17" fmla="*/ 2147483646 h 357"/>
                    <a:gd name="T18" fmla="*/ 2147483646 w 514"/>
                    <a:gd name="T19" fmla="*/ 2147483646 h 357"/>
                    <a:gd name="T20" fmla="*/ 2147483646 w 514"/>
                    <a:gd name="T21" fmla="*/ 2147483646 h 357"/>
                    <a:gd name="T22" fmla="*/ 2147483646 w 514"/>
                    <a:gd name="T23" fmla="*/ 2147483646 h 357"/>
                    <a:gd name="T24" fmla="*/ 2147483646 w 514"/>
                    <a:gd name="T25" fmla="*/ 2147483646 h 357"/>
                    <a:gd name="T26" fmla="*/ 2147483646 w 514"/>
                    <a:gd name="T27" fmla="*/ 2147483646 h 357"/>
                    <a:gd name="T28" fmla="*/ 2147483646 w 514"/>
                    <a:gd name="T29" fmla="*/ 2147483646 h 357"/>
                    <a:gd name="T30" fmla="*/ 2147483646 w 514"/>
                    <a:gd name="T31" fmla="*/ 2147483646 h 357"/>
                    <a:gd name="T32" fmla="*/ 2147483646 w 514"/>
                    <a:gd name="T33" fmla="*/ 2147483646 h 357"/>
                    <a:gd name="T34" fmla="*/ 2147483646 w 514"/>
                    <a:gd name="T35" fmla="*/ 2147483646 h 357"/>
                    <a:gd name="T36" fmla="*/ 2147483646 w 514"/>
                    <a:gd name="T37" fmla="*/ 2147483646 h 357"/>
                    <a:gd name="T38" fmla="*/ 2147483646 w 514"/>
                    <a:gd name="T39" fmla="*/ 2147483646 h 357"/>
                    <a:gd name="T40" fmla="*/ 2147483646 w 514"/>
                    <a:gd name="T41" fmla="*/ 2147483646 h 357"/>
                    <a:gd name="T42" fmla="*/ 2147483646 w 514"/>
                    <a:gd name="T43" fmla="*/ 2147483646 h 357"/>
                    <a:gd name="T44" fmla="*/ 2147483646 w 514"/>
                    <a:gd name="T45" fmla="*/ 2147483646 h 357"/>
                    <a:gd name="T46" fmla="*/ 2147483646 w 514"/>
                    <a:gd name="T47" fmla="*/ 2147483646 h 357"/>
                    <a:gd name="T48" fmla="*/ 2147483646 w 514"/>
                    <a:gd name="T49" fmla="*/ 2147483646 h 357"/>
                    <a:gd name="T50" fmla="*/ 2147483646 w 514"/>
                    <a:gd name="T51" fmla="*/ 2147483646 h 357"/>
                    <a:gd name="T52" fmla="*/ 2147483646 w 514"/>
                    <a:gd name="T53" fmla="*/ 2147483646 h 357"/>
                    <a:gd name="T54" fmla="*/ 2147483646 w 514"/>
                    <a:gd name="T55" fmla="*/ 2147483646 h 357"/>
                    <a:gd name="T56" fmla="*/ 2147483646 w 514"/>
                    <a:gd name="T57" fmla="*/ 2147483646 h 357"/>
                    <a:gd name="T58" fmla="*/ 2147483646 w 514"/>
                    <a:gd name="T59" fmla="*/ 2147483646 h 357"/>
                    <a:gd name="T60" fmla="*/ 2147483646 w 514"/>
                    <a:gd name="T61" fmla="*/ 2147483646 h 357"/>
                    <a:gd name="T62" fmla="*/ 2147483646 w 514"/>
                    <a:gd name="T63" fmla="*/ 2147483646 h 357"/>
                    <a:gd name="T64" fmla="*/ 2147483646 w 514"/>
                    <a:gd name="T65" fmla="*/ 2147483646 h 357"/>
                    <a:gd name="T66" fmla="*/ 2147483646 w 514"/>
                    <a:gd name="T67" fmla="*/ 2147483646 h 357"/>
                    <a:gd name="T68" fmla="*/ 2147483646 w 514"/>
                    <a:gd name="T69" fmla="*/ 2147483646 h 357"/>
                    <a:gd name="T70" fmla="*/ 2147483646 w 514"/>
                    <a:gd name="T71" fmla="*/ 2147483646 h 357"/>
                    <a:gd name="T72" fmla="*/ 2147483646 w 514"/>
                    <a:gd name="T73" fmla="*/ 2147483646 h 357"/>
                    <a:gd name="T74" fmla="*/ 2147483646 w 514"/>
                    <a:gd name="T75" fmla="*/ 2147483646 h 357"/>
                    <a:gd name="T76" fmla="*/ 2147483646 w 514"/>
                    <a:gd name="T77" fmla="*/ 2147483646 h 357"/>
                    <a:gd name="T78" fmla="*/ 2147483646 w 514"/>
                    <a:gd name="T79" fmla="*/ 2147483646 h 357"/>
                    <a:gd name="T80" fmla="*/ 2147483646 w 514"/>
                    <a:gd name="T81" fmla="*/ 2147483646 h 357"/>
                    <a:gd name="T82" fmla="*/ 2147483646 w 514"/>
                    <a:gd name="T83" fmla="*/ 2147483646 h 357"/>
                    <a:gd name="T84" fmla="*/ 2147483646 w 514"/>
                    <a:gd name="T85" fmla="*/ 2147483646 h 357"/>
                    <a:gd name="T86" fmla="*/ 2147483646 w 514"/>
                    <a:gd name="T87" fmla="*/ 2147483646 h 357"/>
                    <a:gd name="T88" fmla="*/ 2147483646 w 514"/>
                    <a:gd name="T89" fmla="*/ 2147483646 h 357"/>
                    <a:gd name="T90" fmla="*/ 2147483646 w 514"/>
                    <a:gd name="T91" fmla="*/ 2147483646 h 357"/>
                    <a:gd name="T92" fmla="*/ 2147483646 w 514"/>
                    <a:gd name="T93" fmla="*/ 2147483646 h 357"/>
                    <a:gd name="T94" fmla="*/ 2147483646 w 514"/>
                    <a:gd name="T95" fmla="*/ 2147483646 h 357"/>
                    <a:gd name="T96" fmla="*/ 2147483646 w 514"/>
                    <a:gd name="T97" fmla="*/ 2147483646 h 357"/>
                    <a:gd name="T98" fmla="*/ 2147483646 w 514"/>
                    <a:gd name="T99" fmla="*/ 2147483646 h 357"/>
                    <a:gd name="T100" fmla="*/ 2147483646 w 514"/>
                    <a:gd name="T101" fmla="*/ 2147483646 h 357"/>
                    <a:gd name="T102" fmla="*/ 2147483646 w 514"/>
                    <a:gd name="T103" fmla="*/ 2147483646 h 357"/>
                    <a:gd name="T104" fmla="*/ 2147483646 w 514"/>
                    <a:gd name="T105" fmla="*/ 2147483646 h 357"/>
                    <a:gd name="T106" fmla="*/ 2147483646 w 514"/>
                    <a:gd name="T107" fmla="*/ 2147483646 h 357"/>
                    <a:gd name="T108" fmla="*/ 2147483646 w 514"/>
                    <a:gd name="T109" fmla="*/ 2147483646 h 357"/>
                    <a:gd name="T110" fmla="*/ 2147483646 w 514"/>
                    <a:gd name="T111" fmla="*/ 2147483646 h 357"/>
                    <a:gd name="T112" fmla="*/ 2147483646 w 514"/>
                    <a:gd name="T113" fmla="*/ 2147483646 h 357"/>
                    <a:gd name="T114" fmla="*/ 2147483646 w 514"/>
                    <a:gd name="T115" fmla="*/ 2147483646 h 357"/>
                    <a:gd name="T116" fmla="*/ 2147483646 w 514"/>
                    <a:gd name="T117" fmla="*/ 2147483646 h 357"/>
                    <a:gd name="T118" fmla="*/ 2147483646 w 514"/>
                    <a:gd name="T119" fmla="*/ 2147483646 h 357"/>
                    <a:gd name="T120" fmla="*/ 2147483646 w 514"/>
                    <a:gd name="T121" fmla="*/ 2147483646 h 357"/>
                    <a:gd name="T122" fmla="*/ 2147483646 w 514"/>
                    <a:gd name="T123" fmla="*/ 2147483646 h 357"/>
                    <a:gd name="T124" fmla="*/ 2147483646 w 514"/>
                    <a:gd name="T125" fmla="*/ 2147483646 h 35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14"/>
                    <a:gd name="T190" fmla="*/ 0 h 357"/>
                    <a:gd name="T191" fmla="*/ 514 w 514"/>
                    <a:gd name="T192" fmla="*/ 357 h 35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14" h="357">
                      <a:moveTo>
                        <a:pt x="372" y="356"/>
                      </a:moveTo>
                      <a:lnTo>
                        <a:pt x="371" y="356"/>
                      </a:lnTo>
                      <a:lnTo>
                        <a:pt x="370" y="357"/>
                      </a:lnTo>
                      <a:lnTo>
                        <a:pt x="370" y="356"/>
                      </a:lnTo>
                      <a:lnTo>
                        <a:pt x="369" y="357"/>
                      </a:lnTo>
                      <a:lnTo>
                        <a:pt x="369" y="356"/>
                      </a:lnTo>
                      <a:lnTo>
                        <a:pt x="370" y="356"/>
                      </a:lnTo>
                      <a:lnTo>
                        <a:pt x="370" y="355"/>
                      </a:lnTo>
                      <a:lnTo>
                        <a:pt x="369" y="355"/>
                      </a:lnTo>
                      <a:lnTo>
                        <a:pt x="369" y="354"/>
                      </a:lnTo>
                      <a:lnTo>
                        <a:pt x="370" y="354"/>
                      </a:lnTo>
                      <a:lnTo>
                        <a:pt x="369" y="353"/>
                      </a:lnTo>
                      <a:lnTo>
                        <a:pt x="368" y="353"/>
                      </a:lnTo>
                      <a:lnTo>
                        <a:pt x="367" y="353"/>
                      </a:lnTo>
                      <a:lnTo>
                        <a:pt x="366" y="353"/>
                      </a:lnTo>
                      <a:lnTo>
                        <a:pt x="366" y="352"/>
                      </a:lnTo>
                      <a:lnTo>
                        <a:pt x="365" y="352"/>
                      </a:lnTo>
                      <a:lnTo>
                        <a:pt x="364" y="352"/>
                      </a:lnTo>
                      <a:lnTo>
                        <a:pt x="363" y="352"/>
                      </a:lnTo>
                      <a:lnTo>
                        <a:pt x="362" y="352"/>
                      </a:lnTo>
                      <a:lnTo>
                        <a:pt x="362" y="351"/>
                      </a:lnTo>
                      <a:lnTo>
                        <a:pt x="361" y="350"/>
                      </a:lnTo>
                      <a:lnTo>
                        <a:pt x="361" y="351"/>
                      </a:lnTo>
                      <a:lnTo>
                        <a:pt x="360" y="350"/>
                      </a:lnTo>
                      <a:lnTo>
                        <a:pt x="360" y="349"/>
                      </a:lnTo>
                      <a:lnTo>
                        <a:pt x="359" y="348"/>
                      </a:lnTo>
                      <a:lnTo>
                        <a:pt x="359" y="347"/>
                      </a:lnTo>
                      <a:lnTo>
                        <a:pt x="360" y="348"/>
                      </a:lnTo>
                      <a:lnTo>
                        <a:pt x="360" y="347"/>
                      </a:lnTo>
                      <a:lnTo>
                        <a:pt x="359" y="347"/>
                      </a:lnTo>
                      <a:lnTo>
                        <a:pt x="359" y="346"/>
                      </a:lnTo>
                      <a:lnTo>
                        <a:pt x="358" y="345"/>
                      </a:lnTo>
                      <a:lnTo>
                        <a:pt x="357" y="345"/>
                      </a:lnTo>
                      <a:lnTo>
                        <a:pt x="357" y="344"/>
                      </a:lnTo>
                      <a:lnTo>
                        <a:pt x="356" y="344"/>
                      </a:lnTo>
                      <a:lnTo>
                        <a:pt x="355" y="344"/>
                      </a:lnTo>
                      <a:lnTo>
                        <a:pt x="355" y="343"/>
                      </a:lnTo>
                      <a:lnTo>
                        <a:pt x="354" y="343"/>
                      </a:lnTo>
                      <a:lnTo>
                        <a:pt x="353" y="342"/>
                      </a:lnTo>
                      <a:lnTo>
                        <a:pt x="353" y="343"/>
                      </a:lnTo>
                      <a:lnTo>
                        <a:pt x="352" y="343"/>
                      </a:lnTo>
                      <a:lnTo>
                        <a:pt x="351" y="342"/>
                      </a:lnTo>
                      <a:lnTo>
                        <a:pt x="350" y="342"/>
                      </a:lnTo>
                      <a:lnTo>
                        <a:pt x="349" y="342"/>
                      </a:lnTo>
                      <a:lnTo>
                        <a:pt x="349" y="343"/>
                      </a:lnTo>
                      <a:lnTo>
                        <a:pt x="348" y="343"/>
                      </a:lnTo>
                      <a:lnTo>
                        <a:pt x="348" y="344"/>
                      </a:lnTo>
                      <a:lnTo>
                        <a:pt x="346" y="344"/>
                      </a:lnTo>
                      <a:lnTo>
                        <a:pt x="345" y="344"/>
                      </a:lnTo>
                      <a:lnTo>
                        <a:pt x="344" y="344"/>
                      </a:lnTo>
                      <a:lnTo>
                        <a:pt x="344" y="345"/>
                      </a:lnTo>
                      <a:lnTo>
                        <a:pt x="343" y="345"/>
                      </a:lnTo>
                      <a:lnTo>
                        <a:pt x="342" y="345"/>
                      </a:lnTo>
                      <a:lnTo>
                        <a:pt x="341" y="346"/>
                      </a:lnTo>
                      <a:lnTo>
                        <a:pt x="341" y="345"/>
                      </a:lnTo>
                      <a:lnTo>
                        <a:pt x="340" y="346"/>
                      </a:lnTo>
                      <a:lnTo>
                        <a:pt x="339" y="346"/>
                      </a:lnTo>
                      <a:lnTo>
                        <a:pt x="338" y="346"/>
                      </a:lnTo>
                      <a:lnTo>
                        <a:pt x="338" y="347"/>
                      </a:lnTo>
                      <a:lnTo>
                        <a:pt x="337" y="346"/>
                      </a:lnTo>
                      <a:lnTo>
                        <a:pt x="336" y="347"/>
                      </a:lnTo>
                      <a:lnTo>
                        <a:pt x="336" y="346"/>
                      </a:lnTo>
                      <a:lnTo>
                        <a:pt x="336" y="347"/>
                      </a:lnTo>
                      <a:lnTo>
                        <a:pt x="335" y="347"/>
                      </a:lnTo>
                      <a:lnTo>
                        <a:pt x="335" y="348"/>
                      </a:lnTo>
                      <a:lnTo>
                        <a:pt x="335" y="349"/>
                      </a:lnTo>
                      <a:lnTo>
                        <a:pt x="336" y="350"/>
                      </a:lnTo>
                      <a:lnTo>
                        <a:pt x="337" y="351"/>
                      </a:lnTo>
                      <a:lnTo>
                        <a:pt x="337" y="352"/>
                      </a:lnTo>
                      <a:lnTo>
                        <a:pt x="338" y="352"/>
                      </a:lnTo>
                      <a:lnTo>
                        <a:pt x="339" y="353"/>
                      </a:lnTo>
                      <a:lnTo>
                        <a:pt x="340" y="353"/>
                      </a:lnTo>
                      <a:lnTo>
                        <a:pt x="340" y="354"/>
                      </a:lnTo>
                      <a:lnTo>
                        <a:pt x="340" y="355"/>
                      </a:lnTo>
                      <a:lnTo>
                        <a:pt x="341" y="355"/>
                      </a:lnTo>
                      <a:lnTo>
                        <a:pt x="341" y="356"/>
                      </a:lnTo>
                      <a:lnTo>
                        <a:pt x="342" y="357"/>
                      </a:lnTo>
                      <a:lnTo>
                        <a:pt x="341" y="357"/>
                      </a:lnTo>
                      <a:lnTo>
                        <a:pt x="341" y="356"/>
                      </a:lnTo>
                      <a:lnTo>
                        <a:pt x="340" y="356"/>
                      </a:lnTo>
                      <a:lnTo>
                        <a:pt x="339" y="356"/>
                      </a:lnTo>
                      <a:lnTo>
                        <a:pt x="340" y="355"/>
                      </a:lnTo>
                      <a:lnTo>
                        <a:pt x="339" y="355"/>
                      </a:lnTo>
                      <a:lnTo>
                        <a:pt x="340" y="355"/>
                      </a:lnTo>
                      <a:lnTo>
                        <a:pt x="340" y="354"/>
                      </a:lnTo>
                      <a:lnTo>
                        <a:pt x="338" y="354"/>
                      </a:lnTo>
                      <a:lnTo>
                        <a:pt x="339" y="354"/>
                      </a:lnTo>
                      <a:lnTo>
                        <a:pt x="338" y="354"/>
                      </a:lnTo>
                      <a:lnTo>
                        <a:pt x="337" y="354"/>
                      </a:lnTo>
                      <a:lnTo>
                        <a:pt x="337" y="353"/>
                      </a:lnTo>
                      <a:lnTo>
                        <a:pt x="336" y="353"/>
                      </a:lnTo>
                      <a:lnTo>
                        <a:pt x="336" y="352"/>
                      </a:lnTo>
                      <a:lnTo>
                        <a:pt x="335" y="352"/>
                      </a:lnTo>
                      <a:lnTo>
                        <a:pt x="336" y="351"/>
                      </a:lnTo>
                      <a:lnTo>
                        <a:pt x="335" y="351"/>
                      </a:lnTo>
                      <a:lnTo>
                        <a:pt x="334" y="351"/>
                      </a:lnTo>
                      <a:lnTo>
                        <a:pt x="335" y="350"/>
                      </a:lnTo>
                      <a:lnTo>
                        <a:pt x="334" y="350"/>
                      </a:lnTo>
                      <a:lnTo>
                        <a:pt x="334" y="349"/>
                      </a:lnTo>
                      <a:lnTo>
                        <a:pt x="333" y="350"/>
                      </a:lnTo>
                      <a:lnTo>
                        <a:pt x="334" y="350"/>
                      </a:lnTo>
                      <a:lnTo>
                        <a:pt x="333" y="350"/>
                      </a:lnTo>
                      <a:lnTo>
                        <a:pt x="334" y="351"/>
                      </a:lnTo>
                      <a:lnTo>
                        <a:pt x="333" y="351"/>
                      </a:lnTo>
                      <a:lnTo>
                        <a:pt x="333" y="352"/>
                      </a:lnTo>
                      <a:lnTo>
                        <a:pt x="333" y="351"/>
                      </a:lnTo>
                      <a:lnTo>
                        <a:pt x="333" y="350"/>
                      </a:lnTo>
                      <a:lnTo>
                        <a:pt x="332" y="350"/>
                      </a:lnTo>
                      <a:lnTo>
                        <a:pt x="332" y="349"/>
                      </a:lnTo>
                      <a:lnTo>
                        <a:pt x="332" y="348"/>
                      </a:lnTo>
                      <a:lnTo>
                        <a:pt x="332" y="347"/>
                      </a:lnTo>
                      <a:lnTo>
                        <a:pt x="333" y="346"/>
                      </a:lnTo>
                      <a:lnTo>
                        <a:pt x="332" y="346"/>
                      </a:lnTo>
                      <a:lnTo>
                        <a:pt x="332" y="347"/>
                      </a:lnTo>
                      <a:lnTo>
                        <a:pt x="332" y="346"/>
                      </a:lnTo>
                      <a:lnTo>
                        <a:pt x="331" y="346"/>
                      </a:lnTo>
                      <a:lnTo>
                        <a:pt x="330" y="346"/>
                      </a:lnTo>
                      <a:lnTo>
                        <a:pt x="330" y="345"/>
                      </a:lnTo>
                      <a:lnTo>
                        <a:pt x="331" y="345"/>
                      </a:lnTo>
                      <a:lnTo>
                        <a:pt x="332" y="345"/>
                      </a:lnTo>
                      <a:lnTo>
                        <a:pt x="333" y="345"/>
                      </a:lnTo>
                      <a:lnTo>
                        <a:pt x="333" y="344"/>
                      </a:lnTo>
                      <a:lnTo>
                        <a:pt x="332" y="344"/>
                      </a:lnTo>
                      <a:lnTo>
                        <a:pt x="333" y="343"/>
                      </a:lnTo>
                      <a:lnTo>
                        <a:pt x="332" y="343"/>
                      </a:lnTo>
                      <a:lnTo>
                        <a:pt x="332" y="342"/>
                      </a:lnTo>
                      <a:lnTo>
                        <a:pt x="333" y="342"/>
                      </a:lnTo>
                      <a:lnTo>
                        <a:pt x="334" y="342"/>
                      </a:lnTo>
                      <a:lnTo>
                        <a:pt x="334" y="341"/>
                      </a:lnTo>
                      <a:lnTo>
                        <a:pt x="333" y="341"/>
                      </a:lnTo>
                      <a:lnTo>
                        <a:pt x="332" y="341"/>
                      </a:lnTo>
                      <a:lnTo>
                        <a:pt x="333" y="340"/>
                      </a:lnTo>
                      <a:lnTo>
                        <a:pt x="333" y="339"/>
                      </a:lnTo>
                      <a:lnTo>
                        <a:pt x="334" y="339"/>
                      </a:lnTo>
                      <a:lnTo>
                        <a:pt x="334" y="340"/>
                      </a:lnTo>
                      <a:lnTo>
                        <a:pt x="333" y="340"/>
                      </a:lnTo>
                      <a:lnTo>
                        <a:pt x="334" y="340"/>
                      </a:lnTo>
                      <a:lnTo>
                        <a:pt x="335" y="340"/>
                      </a:lnTo>
                      <a:lnTo>
                        <a:pt x="334" y="341"/>
                      </a:lnTo>
                      <a:lnTo>
                        <a:pt x="335" y="341"/>
                      </a:lnTo>
                      <a:lnTo>
                        <a:pt x="336" y="341"/>
                      </a:lnTo>
                      <a:lnTo>
                        <a:pt x="335" y="341"/>
                      </a:lnTo>
                      <a:lnTo>
                        <a:pt x="335" y="342"/>
                      </a:lnTo>
                      <a:lnTo>
                        <a:pt x="336" y="342"/>
                      </a:lnTo>
                      <a:lnTo>
                        <a:pt x="337" y="342"/>
                      </a:lnTo>
                      <a:lnTo>
                        <a:pt x="337" y="343"/>
                      </a:lnTo>
                      <a:lnTo>
                        <a:pt x="336" y="344"/>
                      </a:lnTo>
                      <a:lnTo>
                        <a:pt x="336" y="343"/>
                      </a:lnTo>
                      <a:lnTo>
                        <a:pt x="336" y="344"/>
                      </a:lnTo>
                      <a:lnTo>
                        <a:pt x="335" y="345"/>
                      </a:lnTo>
                      <a:lnTo>
                        <a:pt x="336" y="345"/>
                      </a:lnTo>
                      <a:lnTo>
                        <a:pt x="336" y="344"/>
                      </a:lnTo>
                      <a:lnTo>
                        <a:pt x="337" y="344"/>
                      </a:lnTo>
                      <a:lnTo>
                        <a:pt x="337" y="343"/>
                      </a:lnTo>
                      <a:lnTo>
                        <a:pt x="337" y="344"/>
                      </a:lnTo>
                      <a:lnTo>
                        <a:pt x="337" y="345"/>
                      </a:lnTo>
                      <a:lnTo>
                        <a:pt x="337" y="344"/>
                      </a:lnTo>
                      <a:lnTo>
                        <a:pt x="338" y="344"/>
                      </a:lnTo>
                      <a:lnTo>
                        <a:pt x="338" y="343"/>
                      </a:lnTo>
                      <a:lnTo>
                        <a:pt x="337" y="343"/>
                      </a:lnTo>
                      <a:lnTo>
                        <a:pt x="338" y="342"/>
                      </a:lnTo>
                      <a:lnTo>
                        <a:pt x="338" y="341"/>
                      </a:lnTo>
                      <a:lnTo>
                        <a:pt x="337" y="341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39"/>
                      </a:lnTo>
                      <a:lnTo>
                        <a:pt x="337" y="339"/>
                      </a:lnTo>
                      <a:lnTo>
                        <a:pt x="338" y="338"/>
                      </a:lnTo>
                      <a:lnTo>
                        <a:pt x="337" y="338"/>
                      </a:lnTo>
                      <a:lnTo>
                        <a:pt x="338" y="337"/>
                      </a:lnTo>
                      <a:lnTo>
                        <a:pt x="339" y="337"/>
                      </a:lnTo>
                      <a:lnTo>
                        <a:pt x="338" y="337"/>
                      </a:lnTo>
                      <a:lnTo>
                        <a:pt x="338" y="338"/>
                      </a:lnTo>
                      <a:lnTo>
                        <a:pt x="339" y="338"/>
                      </a:lnTo>
                      <a:lnTo>
                        <a:pt x="339" y="339"/>
                      </a:lnTo>
                      <a:lnTo>
                        <a:pt x="339" y="340"/>
                      </a:lnTo>
                      <a:lnTo>
                        <a:pt x="340" y="340"/>
                      </a:lnTo>
                      <a:lnTo>
                        <a:pt x="340" y="339"/>
                      </a:lnTo>
                      <a:lnTo>
                        <a:pt x="341" y="338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2" y="339"/>
                      </a:lnTo>
                      <a:lnTo>
                        <a:pt x="343" y="339"/>
                      </a:lnTo>
                      <a:lnTo>
                        <a:pt x="344" y="339"/>
                      </a:lnTo>
                      <a:lnTo>
                        <a:pt x="344" y="338"/>
                      </a:lnTo>
                      <a:lnTo>
                        <a:pt x="344" y="337"/>
                      </a:lnTo>
                      <a:lnTo>
                        <a:pt x="344" y="338"/>
                      </a:lnTo>
                      <a:lnTo>
                        <a:pt x="345" y="338"/>
                      </a:lnTo>
                      <a:lnTo>
                        <a:pt x="345" y="337"/>
                      </a:lnTo>
                      <a:lnTo>
                        <a:pt x="345" y="336"/>
                      </a:lnTo>
                      <a:lnTo>
                        <a:pt x="346" y="337"/>
                      </a:lnTo>
                      <a:lnTo>
                        <a:pt x="346" y="336"/>
                      </a:lnTo>
                      <a:lnTo>
                        <a:pt x="346" y="335"/>
                      </a:lnTo>
                      <a:lnTo>
                        <a:pt x="346" y="334"/>
                      </a:lnTo>
                      <a:lnTo>
                        <a:pt x="345" y="334"/>
                      </a:lnTo>
                      <a:lnTo>
                        <a:pt x="346" y="333"/>
                      </a:lnTo>
                      <a:lnTo>
                        <a:pt x="346" y="334"/>
                      </a:lnTo>
                      <a:lnTo>
                        <a:pt x="347" y="334"/>
                      </a:lnTo>
                      <a:lnTo>
                        <a:pt x="348" y="334"/>
                      </a:lnTo>
                      <a:lnTo>
                        <a:pt x="348" y="335"/>
                      </a:lnTo>
                      <a:lnTo>
                        <a:pt x="348" y="334"/>
                      </a:lnTo>
                      <a:lnTo>
                        <a:pt x="348" y="333"/>
                      </a:lnTo>
                      <a:lnTo>
                        <a:pt x="349" y="333"/>
                      </a:lnTo>
                      <a:lnTo>
                        <a:pt x="350" y="333"/>
                      </a:lnTo>
                      <a:lnTo>
                        <a:pt x="350" y="332"/>
                      </a:lnTo>
                      <a:lnTo>
                        <a:pt x="350" y="331"/>
                      </a:lnTo>
                      <a:lnTo>
                        <a:pt x="350" y="330"/>
                      </a:lnTo>
                      <a:lnTo>
                        <a:pt x="350" y="329"/>
                      </a:lnTo>
                      <a:lnTo>
                        <a:pt x="351" y="330"/>
                      </a:lnTo>
                      <a:lnTo>
                        <a:pt x="351" y="329"/>
                      </a:lnTo>
                      <a:lnTo>
                        <a:pt x="351" y="328"/>
                      </a:lnTo>
                      <a:lnTo>
                        <a:pt x="352" y="328"/>
                      </a:lnTo>
                      <a:lnTo>
                        <a:pt x="352" y="327"/>
                      </a:lnTo>
                      <a:lnTo>
                        <a:pt x="353" y="327"/>
                      </a:lnTo>
                      <a:lnTo>
                        <a:pt x="352" y="327"/>
                      </a:lnTo>
                      <a:lnTo>
                        <a:pt x="351" y="327"/>
                      </a:lnTo>
                      <a:lnTo>
                        <a:pt x="351" y="328"/>
                      </a:lnTo>
                      <a:lnTo>
                        <a:pt x="351" y="327"/>
                      </a:lnTo>
                      <a:lnTo>
                        <a:pt x="350" y="328"/>
                      </a:lnTo>
                      <a:lnTo>
                        <a:pt x="350" y="327"/>
                      </a:lnTo>
                      <a:lnTo>
                        <a:pt x="349" y="328"/>
                      </a:lnTo>
                      <a:lnTo>
                        <a:pt x="348" y="328"/>
                      </a:lnTo>
                      <a:lnTo>
                        <a:pt x="349" y="328"/>
                      </a:lnTo>
                      <a:lnTo>
                        <a:pt x="348" y="329"/>
                      </a:lnTo>
                      <a:lnTo>
                        <a:pt x="348" y="328"/>
                      </a:lnTo>
                      <a:lnTo>
                        <a:pt x="347" y="328"/>
                      </a:lnTo>
                      <a:lnTo>
                        <a:pt x="347" y="327"/>
                      </a:lnTo>
                      <a:lnTo>
                        <a:pt x="348" y="327"/>
                      </a:lnTo>
                      <a:lnTo>
                        <a:pt x="349" y="327"/>
                      </a:lnTo>
                      <a:lnTo>
                        <a:pt x="350" y="326"/>
                      </a:lnTo>
                      <a:lnTo>
                        <a:pt x="351" y="326"/>
                      </a:lnTo>
                      <a:lnTo>
                        <a:pt x="351" y="325"/>
                      </a:lnTo>
                      <a:lnTo>
                        <a:pt x="352" y="325"/>
                      </a:lnTo>
                      <a:lnTo>
                        <a:pt x="351" y="324"/>
                      </a:lnTo>
                      <a:lnTo>
                        <a:pt x="352" y="324"/>
                      </a:lnTo>
                      <a:lnTo>
                        <a:pt x="352" y="323"/>
                      </a:lnTo>
                      <a:lnTo>
                        <a:pt x="353" y="323"/>
                      </a:lnTo>
                      <a:lnTo>
                        <a:pt x="352" y="323"/>
                      </a:lnTo>
                      <a:lnTo>
                        <a:pt x="351" y="323"/>
                      </a:lnTo>
                      <a:lnTo>
                        <a:pt x="351" y="322"/>
                      </a:lnTo>
                      <a:lnTo>
                        <a:pt x="352" y="321"/>
                      </a:lnTo>
                      <a:lnTo>
                        <a:pt x="352" y="320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18"/>
                      </a:lnTo>
                      <a:lnTo>
                        <a:pt x="354" y="318"/>
                      </a:lnTo>
                      <a:lnTo>
                        <a:pt x="354" y="319"/>
                      </a:lnTo>
                      <a:lnTo>
                        <a:pt x="354" y="318"/>
                      </a:lnTo>
                      <a:lnTo>
                        <a:pt x="355" y="318"/>
                      </a:lnTo>
                      <a:lnTo>
                        <a:pt x="354" y="318"/>
                      </a:lnTo>
                      <a:lnTo>
                        <a:pt x="354" y="317"/>
                      </a:lnTo>
                      <a:lnTo>
                        <a:pt x="353" y="316"/>
                      </a:lnTo>
                      <a:lnTo>
                        <a:pt x="352" y="316"/>
                      </a:lnTo>
                      <a:lnTo>
                        <a:pt x="352" y="315"/>
                      </a:lnTo>
                      <a:lnTo>
                        <a:pt x="352" y="314"/>
                      </a:lnTo>
                      <a:lnTo>
                        <a:pt x="352" y="313"/>
                      </a:lnTo>
                      <a:lnTo>
                        <a:pt x="353" y="313"/>
                      </a:lnTo>
                      <a:lnTo>
                        <a:pt x="353" y="312"/>
                      </a:lnTo>
                      <a:lnTo>
                        <a:pt x="352" y="313"/>
                      </a:lnTo>
                      <a:lnTo>
                        <a:pt x="352" y="312"/>
                      </a:lnTo>
                      <a:lnTo>
                        <a:pt x="351" y="312"/>
                      </a:lnTo>
                      <a:lnTo>
                        <a:pt x="352" y="312"/>
                      </a:lnTo>
                      <a:lnTo>
                        <a:pt x="352" y="311"/>
                      </a:lnTo>
                      <a:lnTo>
                        <a:pt x="352" y="310"/>
                      </a:lnTo>
                      <a:lnTo>
                        <a:pt x="353" y="310"/>
                      </a:lnTo>
                      <a:lnTo>
                        <a:pt x="353" y="309"/>
                      </a:lnTo>
                      <a:lnTo>
                        <a:pt x="354" y="309"/>
                      </a:lnTo>
                      <a:lnTo>
                        <a:pt x="353" y="309"/>
                      </a:lnTo>
                      <a:lnTo>
                        <a:pt x="354" y="308"/>
                      </a:lnTo>
                      <a:lnTo>
                        <a:pt x="355" y="308"/>
                      </a:lnTo>
                      <a:lnTo>
                        <a:pt x="355" y="307"/>
                      </a:lnTo>
                      <a:lnTo>
                        <a:pt x="354" y="307"/>
                      </a:lnTo>
                      <a:lnTo>
                        <a:pt x="353" y="308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6"/>
                      </a:lnTo>
                      <a:lnTo>
                        <a:pt x="353" y="307"/>
                      </a:lnTo>
                      <a:lnTo>
                        <a:pt x="352" y="307"/>
                      </a:lnTo>
                      <a:lnTo>
                        <a:pt x="352" y="306"/>
                      </a:lnTo>
                      <a:lnTo>
                        <a:pt x="353" y="306"/>
                      </a:lnTo>
                      <a:lnTo>
                        <a:pt x="353" y="305"/>
                      </a:lnTo>
                      <a:lnTo>
                        <a:pt x="354" y="305"/>
                      </a:lnTo>
                      <a:lnTo>
                        <a:pt x="353" y="305"/>
                      </a:lnTo>
                      <a:lnTo>
                        <a:pt x="353" y="304"/>
                      </a:lnTo>
                      <a:lnTo>
                        <a:pt x="353" y="303"/>
                      </a:lnTo>
                      <a:lnTo>
                        <a:pt x="353" y="302"/>
                      </a:lnTo>
                      <a:lnTo>
                        <a:pt x="352" y="302"/>
                      </a:lnTo>
                      <a:lnTo>
                        <a:pt x="352" y="301"/>
                      </a:lnTo>
                      <a:lnTo>
                        <a:pt x="353" y="300"/>
                      </a:lnTo>
                      <a:lnTo>
                        <a:pt x="353" y="299"/>
                      </a:lnTo>
                      <a:lnTo>
                        <a:pt x="354" y="299"/>
                      </a:lnTo>
                      <a:lnTo>
                        <a:pt x="354" y="298"/>
                      </a:lnTo>
                      <a:lnTo>
                        <a:pt x="354" y="297"/>
                      </a:lnTo>
                      <a:lnTo>
                        <a:pt x="353" y="297"/>
                      </a:lnTo>
                      <a:lnTo>
                        <a:pt x="354" y="297"/>
                      </a:lnTo>
                      <a:lnTo>
                        <a:pt x="353" y="296"/>
                      </a:lnTo>
                      <a:lnTo>
                        <a:pt x="354" y="296"/>
                      </a:lnTo>
                      <a:lnTo>
                        <a:pt x="354" y="295"/>
                      </a:lnTo>
                      <a:lnTo>
                        <a:pt x="355" y="295"/>
                      </a:lnTo>
                      <a:lnTo>
                        <a:pt x="355" y="294"/>
                      </a:lnTo>
                      <a:lnTo>
                        <a:pt x="356" y="295"/>
                      </a:lnTo>
                      <a:lnTo>
                        <a:pt x="357" y="295"/>
                      </a:lnTo>
                      <a:lnTo>
                        <a:pt x="357" y="294"/>
                      </a:lnTo>
                      <a:lnTo>
                        <a:pt x="357" y="293"/>
                      </a:lnTo>
                      <a:lnTo>
                        <a:pt x="356" y="293"/>
                      </a:lnTo>
                      <a:lnTo>
                        <a:pt x="357" y="292"/>
                      </a:lnTo>
                      <a:lnTo>
                        <a:pt x="356" y="292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8" y="291"/>
                      </a:lnTo>
                      <a:lnTo>
                        <a:pt x="358" y="290"/>
                      </a:lnTo>
                      <a:lnTo>
                        <a:pt x="359" y="290"/>
                      </a:lnTo>
                      <a:lnTo>
                        <a:pt x="359" y="291"/>
                      </a:lnTo>
                      <a:lnTo>
                        <a:pt x="358" y="291"/>
                      </a:lnTo>
                      <a:lnTo>
                        <a:pt x="359" y="291"/>
                      </a:lnTo>
                      <a:lnTo>
                        <a:pt x="360" y="291"/>
                      </a:lnTo>
                      <a:lnTo>
                        <a:pt x="360" y="292"/>
                      </a:lnTo>
                      <a:lnTo>
                        <a:pt x="360" y="291"/>
                      </a:lnTo>
                      <a:lnTo>
                        <a:pt x="361" y="291"/>
                      </a:lnTo>
                      <a:lnTo>
                        <a:pt x="361" y="292"/>
                      </a:lnTo>
                      <a:lnTo>
                        <a:pt x="360" y="293"/>
                      </a:lnTo>
                      <a:lnTo>
                        <a:pt x="361" y="293"/>
                      </a:lnTo>
                      <a:lnTo>
                        <a:pt x="360" y="294"/>
                      </a:lnTo>
                      <a:lnTo>
                        <a:pt x="361" y="294"/>
                      </a:lnTo>
                      <a:lnTo>
                        <a:pt x="362" y="294"/>
                      </a:lnTo>
                      <a:lnTo>
                        <a:pt x="361" y="294"/>
                      </a:lnTo>
                      <a:lnTo>
                        <a:pt x="361" y="293"/>
                      </a:lnTo>
                      <a:lnTo>
                        <a:pt x="362" y="292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89"/>
                      </a:lnTo>
                      <a:lnTo>
                        <a:pt x="363" y="290"/>
                      </a:lnTo>
                      <a:lnTo>
                        <a:pt x="364" y="290"/>
                      </a:lnTo>
                      <a:lnTo>
                        <a:pt x="365" y="290"/>
                      </a:lnTo>
                      <a:lnTo>
                        <a:pt x="365" y="291"/>
                      </a:lnTo>
                      <a:lnTo>
                        <a:pt x="365" y="290"/>
                      </a:lnTo>
                      <a:lnTo>
                        <a:pt x="365" y="289"/>
                      </a:lnTo>
                      <a:lnTo>
                        <a:pt x="366" y="289"/>
                      </a:lnTo>
                      <a:lnTo>
                        <a:pt x="367" y="289"/>
                      </a:lnTo>
                      <a:lnTo>
                        <a:pt x="368" y="288"/>
                      </a:lnTo>
                      <a:lnTo>
                        <a:pt x="367" y="288"/>
                      </a:lnTo>
                      <a:lnTo>
                        <a:pt x="366" y="288"/>
                      </a:lnTo>
                      <a:lnTo>
                        <a:pt x="365" y="288"/>
                      </a:lnTo>
                      <a:lnTo>
                        <a:pt x="366" y="288"/>
                      </a:lnTo>
                      <a:lnTo>
                        <a:pt x="366" y="287"/>
                      </a:lnTo>
                      <a:lnTo>
                        <a:pt x="365" y="287"/>
                      </a:lnTo>
                      <a:lnTo>
                        <a:pt x="365" y="286"/>
                      </a:lnTo>
                      <a:lnTo>
                        <a:pt x="366" y="286"/>
                      </a:lnTo>
                      <a:lnTo>
                        <a:pt x="367" y="286"/>
                      </a:lnTo>
                      <a:lnTo>
                        <a:pt x="367" y="285"/>
                      </a:lnTo>
                      <a:lnTo>
                        <a:pt x="368" y="285"/>
                      </a:lnTo>
                      <a:lnTo>
                        <a:pt x="368" y="284"/>
                      </a:lnTo>
                      <a:lnTo>
                        <a:pt x="368" y="283"/>
                      </a:lnTo>
                      <a:lnTo>
                        <a:pt x="369" y="283"/>
                      </a:lnTo>
                      <a:lnTo>
                        <a:pt x="369" y="282"/>
                      </a:lnTo>
                      <a:lnTo>
                        <a:pt x="370" y="282"/>
                      </a:lnTo>
                      <a:lnTo>
                        <a:pt x="370" y="281"/>
                      </a:lnTo>
                      <a:lnTo>
                        <a:pt x="371" y="281"/>
                      </a:lnTo>
                      <a:lnTo>
                        <a:pt x="371" y="280"/>
                      </a:lnTo>
                      <a:lnTo>
                        <a:pt x="371" y="281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3" y="282"/>
                      </a:lnTo>
                      <a:lnTo>
                        <a:pt x="372" y="281"/>
                      </a:lnTo>
                      <a:lnTo>
                        <a:pt x="373" y="281"/>
                      </a:lnTo>
                      <a:lnTo>
                        <a:pt x="374" y="281"/>
                      </a:lnTo>
                      <a:lnTo>
                        <a:pt x="374" y="282"/>
                      </a:lnTo>
                      <a:lnTo>
                        <a:pt x="374" y="283"/>
                      </a:lnTo>
                      <a:lnTo>
                        <a:pt x="375" y="282"/>
                      </a:lnTo>
                      <a:lnTo>
                        <a:pt x="376" y="282"/>
                      </a:lnTo>
                      <a:lnTo>
                        <a:pt x="377" y="282"/>
                      </a:lnTo>
                      <a:lnTo>
                        <a:pt x="378" y="282"/>
                      </a:lnTo>
                      <a:lnTo>
                        <a:pt x="378" y="283"/>
                      </a:lnTo>
                      <a:lnTo>
                        <a:pt x="379" y="283"/>
                      </a:lnTo>
                      <a:lnTo>
                        <a:pt x="380" y="283"/>
                      </a:lnTo>
                      <a:lnTo>
                        <a:pt x="380" y="282"/>
                      </a:lnTo>
                      <a:lnTo>
                        <a:pt x="379" y="281"/>
                      </a:lnTo>
                      <a:lnTo>
                        <a:pt x="379" y="280"/>
                      </a:lnTo>
                      <a:lnTo>
                        <a:pt x="378" y="280"/>
                      </a:lnTo>
                      <a:lnTo>
                        <a:pt x="378" y="279"/>
                      </a:lnTo>
                      <a:lnTo>
                        <a:pt x="378" y="278"/>
                      </a:lnTo>
                      <a:lnTo>
                        <a:pt x="379" y="278"/>
                      </a:lnTo>
                      <a:lnTo>
                        <a:pt x="378" y="277"/>
                      </a:lnTo>
                      <a:lnTo>
                        <a:pt x="377" y="277"/>
                      </a:lnTo>
                      <a:lnTo>
                        <a:pt x="377" y="276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5" y="274"/>
                      </a:lnTo>
                      <a:lnTo>
                        <a:pt x="375" y="273"/>
                      </a:lnTo>
                      <a:lnTo>
                        <a:pt x="376" y="272"/>
                      </a:lnTo>
                      <a:lnTo>
                        <a:pt x="376" y="271"/>
                      </a:lnTo>
                      <a:lnTo>
                        <a:pt x="377" y="271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6" y="269"/>
                      </a:lnTo>
                      <a:lnTo>
                        <a:pt x="376" y="268"/>
                      </a:lnTo>
                      <a:lnTo>
                        <a:pt x="375" y="269"/>
                      </a:lnTo>
                      <a:lnTo>
                        <a:pt x="374" y="269"/>
                      </a:lnTo>
                      <a:lnTo>
                        <a:pt x="373" y="268"/>
                      </a:lnTo>
                      <a:lnTo>
                        <a:pt x="374" y="267"/>
                      </a:lnTo>
                      <a:lnTo>
                        <a:pt x="374" y="266"/>
                      </a:lnTo>
                      <a:lnTo>
                        <a:pt x="374" y="265"/>
                      </a:lnTo>
                      <a:lnTo>
                        <a:pt x="374" y="264"/>
                      </a:lnTo>
                      <a:lnTo>
                        <a:pt x="374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2" y="267"/>
                      </a:lnTo>
                      <a:lnTo>
                        <a:pt x="372" y="268"/>
                      </a:lnTo>
                      <a:lnTo>
                        <a:pt x="371" y="268"/>
                      </a:lnTo>
                      <a:lnTo>
                        <a:pt x="371" y="267"/>
                      </a:lnTo>
                      <a:lnTo>
                        <a:pt x="371" y="266"/>
                      </a:lnTo>
                      <a:lnTo>
                        <a:pt x="370" y="265"/>
                      </a:lnTo>
                      <a:lnTo>
                        <a:pt x="369" y="265"/>
                      </a:lnTo>
                      <a:lnTo>
                        <a:pt x="369" y="266"/>
                      </a:lnTo>
                      <a:lnTo>
                        <a:pt x="370" y="267"/>
                      </a:lnTo>
                      <a:lnTo>
                        <a:pt x="369" y="267"/>
                      </a:lnTo>
                      <a:lnTo>
                        <a:pt x="369" y="266"/>
                      </a:lnTo>
                      <a:lnTo>
                        <a:pt x="368" y="267"/>
                      </a:lnTo>
                      <a:lnTo>
                        <a:pt x="368" y="268"/>
                      </a:lnTo>
                      <a:lnTo>
                        <a:pt x="367" y="268"/>
                      </a:lnTo>
                      <a:lnTo>
                        <a:pt x="366" y="268"/>
                      </a:lnTo>
                      <a:lnTo>
                        <a:pt x="367" y="267"/>
                      </a:lnTo>
                      <a:lnTo>
                        <a:pt x="366" y="267"/>
                      </a:lnTo>
                      <a:lnTo>
                        <a:pt x="365" y="267"/>
                      </a:lnTo>
                      <a:lnTo>
                        <a:pt x="364" y="266"/>
                      </a:lnTo>
                      <a:lnTo>
                        <a:pt x="365" y="265"/>
                      </a:lnTo>
                      <a:lnTo>
                        <a:pt x="365" y="264"/>
                      </a:lnTo>
                      <a:lnTo>
                        <a:pt x="364" y="264"/>
                      </a:lnTo>
                      <a:lnTo>
                        <a:pt x="364" y="263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6" y="262"/>
                      </a:lnTo>
                      <a:lnTo>
                        <a:pt x="365" y="262"/>
                      </a:lnTo>
                      <a:lnTo>
                        <a:pt x="364" y="262"/>
                      </a:lnTo>
                      <a:lnTo>
                        <a:pt x="363" y="262"/>
                      </a:lnTo>
                      <a:lnTo>
                        <a:pt x="362" y="262"/>
                      </a:lnTo>
                      <a:lnTo>
                        <a:pt x="362" y="263"/>
                      </a:lnTo>
                      <a:lnTo>
                        <a:pt x="363" y="263"/>
                      </a:lnTo>
                      <a:lnTo>
                        <a:pt x="363" y="264"/>
                      </a:lnTo>
                      <a:lnTo>
                        <a:pt x="362" y="264"/>
                      </a:lnTo>
                      <a:lnTo>
                        <a:pt x="361" y="264"/>
                      </a:lnTo>
                      <a:lnTo>
                        <a:pt x="360" y="263"/>
                      </a:lnTo>
                      <a:lnTo>
                        <a:pt x="359" y="263"/>
                      </a:lnTo>
                      <a:lnTo>
                        <a:pt x="358" y="263"/>
                      </a:lnTo>
                      <a:lnTo>
                        <a:pt x="359" y="264"/>
                      </a:lnTo>
                      <a:lnTo>
                        <a:pt x="359" y="265"/>
                      </a:lnTo>
                      <a:lnTo>
                        <a:pt x="358" y="265"/>
                      </a:lnTo>
                      <a:lnTo>
                        <a:pt x="358" y="266"/>
                      </a:lnTo>
                      <a:lnTo>
                        <a:pt x="357" y="266"/>
                      </a:lnTo>
                      <a:lnTo>
                        <a:pt x="357" y="265"/>
                      </a:lnTo>
                      <a:lnTo>
                        <a:pt x="357" y="264"/>
                      </a:lnTo>
                      <a:lnTo>
                        <a:pt x="357" y="262"/>
                      </a:lnTo>
                      <a:lnTo>
                        <a:pt x="356" y="262"/>
                      </a:lnTo>
                      <a:lnTo>
                        <a:pt x="356" y="263"/>
                      </a:lnTo>
                      <a:lnTo>
                        <a:pt x="355" y="263"/>
                      </a:lnTo>
                      <a:lnTo>
                        <a:pt x="355" y="262"/>
                      </a:lnTo>
                      <a:lnTo>
                        <a:pt x="355" y="261"/>
                      </a:lnTo>
                      <a:lnTo>
                        <a:pt x="354" y="261"/>
                      </a:lnTo>
                      <a:lnTo>
                        <a:pt x="354" y="262"/>
                      </a:lnTo>
                      <a:lnTo>
                        <a:pt x="354" y="263"/>
                      </a:lnTo>
                      <a:lnTo>
                        <a:pt x="352" y="263"/>
                      </a:lnTo>
                      <a:lnTo>
                        <a:pt x="351" y="262"/>
                      </a:lnTo>
                      <a:lnTo>
                        <a:pt x="350" y="262"/>
                      </a:lnTo>
                      <a:lnTo>
                        <a:pt x="350" y="263"/>
                      </a:lnTo>
                      <a:lnTo>
                        <a:pt x="350" y="264"/>
                      </a:lnTo>
                      <a:lnTo>
                        <a:pt x="349" y="265"/>
                      </a:lnTo>
                      <a:lnTo>
                        <a:pt x="348" y="265"/>
                      </a:lnTo>
                      <a:lnTo>
                        <a:pt x="347" y="264"/>
                      </a:lnTo>
                      <a:lnTo>
                        <a:pt x="346" y="264"/>
                      </a:lnTo>
                      <a:lnTo>
                        <a:pt x="346" y="265"/>
                      </a:lnTo>
                      <a:lnTo>
                        <a:pt x="345" y="264"/>
                      </a:lnTo>
                      <a:lnTo>
                        <a:pt x="344" y="264"/>
                      </a:lnTo>
                      <a:lnTo>
                        <a:pt x="343" y="265"/>
                      </a:lnTo>
                      <a:lnTo>
                        <a:pt x="342" y="264"/>
                      </a:lnTo>
                      <a:lnTo>
                        <a:pt x="341" y="264"/>
                      </a:lnTo>
                      <a:lnTo>
                        <a:pt x="340" y="263"/>
                      </a:lnTo>
                      <a:lnTo>
                        <a:pt x="341" y="263"/>
                      </a:lnTo>
                      <a:lnTo>
                        <a:pt x="341" y="262"/>
                      </a:lnTo>
                      <a:lnTo>
                        <a:pt x="342" y="262"/>
                      </a:lnTo>
                      <a:lnTo>
                        <a:pt x="342" y="261"/>
                      </a:lnTo>
                      <a:lnTo>
                        <a:pt x="342" y="260"/>
                      </a:lnTo>
                      <a:lnTo>
                        <a:pt x="341" y="259"/>
                      </a:lnTo>
                      <a:lnTo>
                        <a:pt x="340" y="259"/>
                      </a:lnTo>
                      <a:lnTo>
                        <a:pt x="341" y="260"/>
                      </a:lnTo>
                      <a:lnTo>
                        <a:pt x="340" y="260"/>
                      </a:lnTo>
                      <a:lnTo>
                        <a:pt x="339" y="261"/>
                      </a:lnTo>
                      <a:lnTo>
                        <a:pt x="339" y="262"/>
                      </a:lnTo>
                      <a:lnTo>
                        <a:pt x="338" y="262"/>
                      </a:lnTo>
                      <a:lnTo>
                        <a:pt x="337" y="262"/>
                      </a:lnTo>
                      <a:lnTo>
                        <a:pt x="337" y="263"/>
                      </a:lnTo>
                      <a:lnTo>
                        <a:pt x="339" y="264"/>
                      </a:lnTo>
                      <a:lnTo>
                        <a:pt x="339" y="266"/>
                      </a:lnTo>
                      <a:lnTo>
                        <a:pt x="338" y="266"/>
                      </a:lnTo>
                      <a:lnTo>
                        <a:pt x="337" y="266"/>
                      </a:lnTo>
                      <a:lnTo>
                        <a:pt x="337" y="264"/>
                      </a:lnTo>
                      <a:lnTo>
                        <a:pt x="337" y="263"/>
                      </a:lnTo>
                      <a:lnTo>
                        <a:pt x="336" y="261"/>
                      </a:lnTo>
                      <a:lnTo>
                        <a:pt x="335" y="261"/>
                      </a:lnTo>
                      <a:lnTo>
                        <a:pt x="334" y="260"/>
                      </a:lnTo>
                      <a:lnTo>
                        <a:pt x="333" y="260"/>
                      </a:lnTo>
                      <a:lnTo>
                        <a:pt x="333" y="261"/>
                      </a:lnTo>
                      <a:lnTo>
                        <a:pt x="332" y="262"/>
                      </a:lnTo>
                      <a:lnTo>
                        <a:pt x="331" y="262"/>
                      </a:lnTo>
                      <a:lnTo>
                        <a:pt x="330" y="262"/>
                      </a:lnTo>
                      <a:lnTo>
                        <a:pt x="330" y="261"/>
                      </a:lnTo>
                      <a:lnTo>
                        <a:pt x="330" y="260"/>
                      </a:lnTo>
                      <a:lnTo>
                        <a:pt x="330" y="259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60"/>
                      </a:lnTo>
                      <a:lnTo>
                        <a:pt x="329" y="260"/>
                      </a:lnTo>
                      <a:lnTo>
                        <a:pt x="328" y="261"/>
                      </a:lnTo>
                      <a:lnTo>
                        <a:pt x="327" y="261"/>
                      </a:lnTo>
                      <a:lnTo>
                        <a:pt x="325" y="260"/>
                      </a:lnTo>
                      <a:lnTo>
                        <a:pt x="325" y="259"/>
                      </a:lnTo>
                      <a:lnTo>
                        <a:pt x="324" y="259"/>
                      </a:lnTo>
                      <a:lnTo>
                        <a:pt x="323" y="259"/>
                      </a:lnTo>
                      <a:lnTo>
                        <a:pt x="322" y="259"/>
                      </a:lnTo>
                      <a:lnTo>
                        <a:pt x="321" y="259"/>
                      </a:lnTo>
                      <a:lnTo>
                        <a:pt x="321" y="260"/>
                      </a:lnTo>
                      <a:lnTo>
                        <a:pt x="321" y="261"/>
                      </a:lnTo>
                      <a:lnTo>
                        <a:pt x="320" y="261"/>
                      </a:lnTo>
                      <a:lnTo>
                        <a:pt x="320" y="260"/>
                      </a:lnTo>
                      <a:lnTo>
                        <a:pt x="320" y="259"/>
                      </a:lnTo>
                      <a:lnTo>
                        <a:pt x="320" y="258"/>
                      </a:lnTo>
                      <a:lnTo>
                        <a:pt x="320" y="257"/>
                      </a:lnTo>
                      <a:lnTo>
                        <a:pt x="319" y="257"/>
                      </a:lnTo>
                      <a:lnTo>
                        <a:pt x="318" y="257"/>
                      </a:lnTo>
                      <a:lnTo>
                        <a:pt x="318" y="258"/>
                      </a:lnTo>
                      <a:lnTo>
                        <a:pt x="317" y="259"/>
                      </a:lnTo>
                      <a:lnTo>
                        <a:pt x="316" y="259"/>
                      </a:lnTo>
                      <a:lnTo>
                        <a:pt x="316" y="258"/>
                      </a:lnTo>
                      <a:lnTo>
                        <a:pt x="315" y="258"/>
                      </a:lnTo>
                      <a:lnTo>
                        <a:pt x="313" y="258"/>
                      </a:lnTo>
                      <a:lnTo>
                        <a:pt x="312" y="257"/>
                      </a:lnTo>
                      <a:lnTo>
                        <a:pt x="311" y="257"/>
                      </a:lnTo>
                      <a:lnTo>
                        <a:pt x="311" y="256"/>
                      </a:lnTo>
                      <a:lnTo>
                        <a:pt x="310" y="255"/>
                      </a:lnTo>
                      <a:lnTo>
                        <a:pt x="309" y="255"/>
                      </a:lnTo>
                      <a:lnTo>
                        <a:pt x="307" y="255"/>
                      </a:lnTo>
                      <a:lnTo>
                        <a:pt x="306" y="255"/>
                      </a:lnTo>
                      <a:lnTo>
                        <a:pt x="305" y="254"/>
                      </a:lnTo>
                      <a:lnTo>
                        <a:pt x="304" y="254"/>
                      </a:lnTo>
                      <a:lnTo>
                        <a:pt x="303" y="254"/>
                      </a:lnTo>
                      <a:lnTo>
                        <a:pt x="303" y="255"/>
                      </a:lnTo>
                      <a:lnTo>
                        <a:pt x="303" y="256"/>
                      </a:lnTo>
                      <a:lnTo>
                        <a:pt x="303" y="257"/>
                      </a:lnTo>
                      <a:lnTo>
                        <a:pt x="302" y="256"/>
                      </a:lnTo>
                      <a:lnTo>
                        <a:pt x="301" y="256"/>
                      </a:lnTo>
                      <a:lnTo>
                        <a:pt x="300" y="255"/>
                      </a:lnTo>
                      <a:lnTo>
                        <a:pt x="300" y="254"/>
                      </a:lnTo>
                      <a:lnTo>
                        <a:pt x="299" y="253"/>
                      </a:lnTo>
                      <a:lnTo>
                        <a:pt x="298" y="252"/>
                      </a:lnTo>
                      <a:lnTo>
                        <a:pt x="298" y="251"/>
                      </a:lnTo>
                      <a:lnTo>
                        <a:pt x="297" y="251"/>
                      </a:lnTo>
                      <a:lnTo>
                        <a:pt x="297" y="252"/>
                      </a:lnTo>
                      <a:lnTo>
                        <a:pt x="296" y="252"/>
                      </a:lnTo>
                      <a:lnTo>
                        <a:pt x="295" y="252"/>
                      </a:lnTo>
                      <a:lnTo>
                        <a:pt x="294" y="252"/>
                      </a:lnTo>
                      <a:lnTo>
                        <a:pt x="294" y="251"/>
                      </a:lnTo>
                      <a:lnTo>
                        <a:pt x="294" y="250"/>
                      </a:lnTo>
                      <a:lnTo>
                        <a:pt x="294" y="249"/>
                      </a:lnTo>
                      <a:lnTo>
                        <a:pt x="293" y="248"/>
                      </a:lnTo>
                      <a:lnTo>
                        <a:pt x="292" y="247"/>
                      </a:lnTo>
                      <a:lnTo>
                        <a:pt x="291" y="246"/>
                      </a:lnTo>
                      <a:lnTo>
                        <a:pt x="292" y="245"/>
                      </a:lnTo>
                      <a:lnTo>
                        <a:pt x="291" y="243"/>
                      </a:lnTo>
                      <a:lnTo>
                        <a:pt x="290" y="242"/>
                      </a:lnTo>
                      <a:lnTo>
                        <a:pt x="289" y="241"/>
                      </a:lnTo>
                      <a:lnTo>
                        <a:pt x="289" y="240"/>
                      </a:lnTo>
                      <a:lnTo>
                        <a:pt x="289" y="239"/>
                      </a:lnTo>
                      <a:lnTo>
                        <a:pt x="288" y="239"/>
                      </a:lnTo>
                      <a:lnTo>
                        <a:pt x="287" y="238"/>
                      </a:lnTo>
                      <a:lnTo>
                        <a:pt x="286" y="237"/>
                      </a:lnTo>
                      <a:lnTo>
                        <a:pt x="285" y="237"/>
                      </a:lnTo>
                      <a:lnTo>
                        <a:pt x="284" y="236"/>
                      </a:lnTo>
                      <a:lnTo>
                        <a:pt x="284" y="235"/>
                      </a:lnTo>
                      <a:lnTo>
                        <a:pt x="284" y="234"/>
                      </a:lnTo>
                      <a:lnTo>
                        <a:pt x="284" y="233"/>
                      </a:lnTo>
                      <a:lnTo>
                        <a:pt x="283" y="232"/>
                      </a:lnTo>
                      <a:lnTo>
                        <a:pt x="283" y="231"/>
                      </a:lnTo>
                      <a:lnTo>
                        <a:pt x="283" y="230"/>
                      </a:lnTo>
                      <a:lnTo>
                        <a:pt x="282" y="231"/>
                      </a:lnTo>
                      <a:lnTo>
                        <a:pt x="281" y="231"/>
                      </a:lnTo>
                      <a:lnTo>
                        <a:pt x="281" y="230"/>
                      </a:lnTo>
                      <a:lnTo>
                        <a:pt x="281" y="229"/>
                      </a:lnTo>
                      <a:lnTo>
                        <a:pt x="281" y="228"/>
                      </a:lnTo>
                      <a:lnTo>
                        <a:pt x="281" y="227"/>
                      </a:lnTo>
                      <a:lnTo>
                        <a:pt x="281" y="226"/>
                      </a:lnTo>
                      <a:lnTo>
                        <a:pt x="281" y="225"/>
                      </a:lnTo>
                      <a:lnTo>
                        <a:pt x="280" y="224"/>
                      </a:lnTo>
                      <a:lnTo>
                        <a:pt x="279" y="225"/>
                      </a:lnTo>
                      <a:lnTo>
                        <a:pt x="278" y="225"/>
                      </a:lnTo>
                      <a:lnTo>
                        <a:pt x="278" y="224"/>
                      </a:lnTo>
                      <a:lnTo>
                        <a:pt x="278" y="223"/>
                      </a:lnTo>
                      <a:lnTo>
                        <a:pt x="278" y="222"/>
                      </a:lnTo>
                      <a:lnTo>
                        <a:pt x="277" y="222"/>
                      </a:lnTo>
                      <a:lnTo>
                        <a:pt x="276" y="223"/>
                      </a:lnTo>
                      <a:lnTo>
                        <a:pt x="274" y="224"/>
                      </a:lnTo>
                      <a:lnTo>
                        <a:pt x="273" y="224"/>
                      </a:lnTo>
                      <a:lnTo>
                        <a:pt x="273" y="223"/>
                      </a:lnTo>
                      <a:lnTo>
                        <a:pt x="274" y="222"/>
                      </a:lnTo>
                      <a:lnTo>
                        <a:pt x="274" y="221"/>
                      </a:lnTo>
                      <a:lnTo>
                        <a:pt x="274" y="220"/>
                      </a:lnTo>
                      <a:lnTo>
                        <a:pt x="273" y="219"/>
                      </a:lnTo>
                      <a:lnTo>
                        <a:pt x="272" y="219"/>
                      </a:lnTo>
                      <a:lnTo>
                        <a:pt x="271" y="219"/>
                      </a:lnTo>
                      <a:lnTo>
                        <a:pt x="271" y="218"/>
                      </a:lnTo>
                      <a:lnTo>
                        <a:pt x="271" y="217"/>
                      </a:lnTo>
                      <a:lnTo>
                        <a:pt x="272" y="217"/>
                      </a:lnTo>
                      <a:lnTo>
                        <a:pt x="273" y="216"/>
                      </a:lnTo>
                      <a:lnTo>
                        <a:pt x="274" y="215"/>
                      </a:lnTo>
                      <a:lnTo>
                        <a:pt x="274" y="214"/>
                      </a:lnTo>
                      <a:lnTo>
                        <a:pt x="272" y="212"/>
                      </a:lnTo>
                      <a:lnTo>
                        <a:pt x="271" y="211"/>
                      </a:lnTo>
                      <a:lnTo>
                        <a:pt x="270" y="211"/>
                      </a:lnTo>
                      <a:lnTo>
                        <a:pt x="270" y="210"/>
                      </a:lnTo>
                      <a:lnTo>
                        <a:pt x="269" y="210"/>
                      </a:lnTo>
                      <a:lnTo>
                        <a:pt x="270" y="209"/>
                      </a:lnTo>
                      <a:lnTo>
                        <a:pt x="269" y="209"/>
                      </a:lnTo>
                      <a:lnTo>
                        <a:pt x="269" y="208"/>
                      </a:lnTo>
                      <a:lnTo>
                        <a:pt x="269" y="207"/>
                      </a:lnTo>
                      <a:lnTo>
                        <a:pt x="270" y="207"/>
                      </a:lnTo>
                      <a:lnTo>
                        <a:pt x="269" y="206"/>
                      </a:lnTo>
                      <a:lnTo>
                        <a:pt x="268" y="206"/>
                      </a:lnTo>
                      <a:lnTo>
                        <a:pt x="267" y="205"/>
                      </a:lnTo>
                      <a:lnTo>
                        <a:pt x="265" y="204"/>
                      </a:lnTo>
                      <a:lnTo>
                        <a:pt x="265" y="203"/>
                      </a:lnTo>
                      <a:lnTo>
                        <a:pt x="264" y="203"/>
                      </a:lnTo>
                      <a:lnTo>
                        <a:pt x="263" y="203"/>
                      </a:lnTo>
                      <a:lnTo>
                        <a:pt x="263" y="204"/>
                      </a:lnTo>
                      <a:lnTo>
                        <a:pt x="262" y="205"/>
                      </a:lnTo>
                      <a:lnTo>
                        <a:pt x="261" y="204"/>
                      </a:lnTo>
                      <a:lnTo>
                        <a:pt x="261" y="203"/>
                      </a:lnTo>
                      <a:lnTo>
                        <a:pt x="261" y="202"/>
                      </a:lnTo>
                      <a:lnTo>
                        <a:pt x="261" y="201"/>
                      </a:lnTo>
                      <a:lnTo>
                        <a:pt x="261" y="200"/>
                      </a:lnTo>
                      <a:lnTo>
                        <a:pt x="260" y="199"/>
                      </a:lnTo>
                      <a:lnTo>
                        <a:pt x="259" y="199"/>
                      </a:lnTo>
                      <a:lnTo>
                        <a:pt x="258" y="199"/>
                      </a:lnTo>
                      <a:lnTo>
                        <a:pt x="258" y="198"/>
                      </a:lnTo>
                      <a:lnTo>
                        <a:pt x="257" y="198"/>
                      </a:lnTo>
                      <a:lnTo>
                        <a:pt x="258" y="197"/>
                      </a:lnTo>
                      <a:lnTo>
                        <a:pt x="258" y="196"/>
                      </a:lnTo>
                      <a:lnTo>
                        <a:pt x="258" y="194"/>
                      </a:lnTo>
                      <a:lnTo>
                        <a:pt x="257" y="194"/>
                      </a:lnTo>
                      <a:lnTo>
                        <a:pt x="256" y="194"/>
                      </a:lnTo>
                      <a:lnTo>
                        <a:pt x="256" y="193"/>
                      </a:lnTo>
                      <a:lnTo>
                        <a:pt x="256" y="192"/>
                      </a:lnTo>
                      <a:lnTo>
                        <a:pt x="256" y="191"/>
                      </a:lnTo>
                      <a:lnTo>
                        <a:pt x="255" y="190"/>
                      </a:lnTo>
                      <a:lnTo>
                        <a:pt x="254" y="190"/>
                      </a:lnTo>
                      <a:lnTo>
                        <a:pt x="253" y="190"/>
                      </a:lnTo>
                      <a:lnTo>
                        <a:pt x="252" y="190"/>
                      </a:lnTo>
                      <a:lnTo>
                        <a:pt x="251" y="190"/>
                      </a:lnTo>
                      <a:lnTo>
                        <a:pt x="251" y="189"/>
                      </a:lnTo>
                      <a:lnTo>
                        <a:pt x="251" y="188"/>
                      </a:lnTo>
                      <a:lnTo>
                        <a:pt x="251" y="187"/>
                      </a:lnTo>
                      <a:lnTo>
                        <a:pt x="249" y="187"/>
                      </a:lnTo>
                      <a:lnTo>
                        <a:pt x="247" y="185"/>
                      </a:lnTo>
                      <a:lnTo>
                        <a:pt x="246" y="184"/>
                      </a:lnTo>
                      <a:lnTo>
                        <a:pt x="245" y="184"/>
                      </a:lnTo>
                      <a:lnTo>
                        <a:pt x="244" y="184"/>
                      </a:lnTo>
                      <a:lnTo>
                        <a:pt x="243" y="183"/>
                      </a:lnTo>
                      <a:lnTo>
                        <a:pt x="242" y="184"/>
                      </a:lnTo>
                      <a:lnTo>
                        <a:pt x="241" y="184"/>
                      </a:lnTo>
                      <a:lnTo>
                        <a:pt x="241" y="183"/>
                      </a:lnTo>
                      <a:lnTo>
                        <a:pt x="241" y="182"/>
                      </a:lnTo>
                      <a:lnTo>
                        <a:pt x="240" y="181"/>
                      </a:lnTo>
                      <a:lnTo>
                        <a:pt x="239" y="181"/>
                      </a:lnTo>
                      <a:lnTo>
                        <a:pt x="238" y="181"/>
                      </a:lnTo>
                      <a:lnTo>
                        <a:pt x="238" y="180"/>
                      </a:lnTo>
                      <a:lnTo>
                        <a:pt x="239" y="179"/>
                      </a:lnTo>
                      <a:lnTo>
                        <a:pt x="239" y="178"/>
                      </a:lnTo>
                      <a:lnTo>
                        <a:pt x="238" y="178"/>
                      </a:lnTo>
                      <a:lnTo>
                        <a:pt x="237" y="178"/>
                      </a:lnTo>
                      <a:lnTo>
                        <a:pt x="236" y="178"/>
                      </a:lnTo>
                      <a:lnTo>
                        <a:pt x="235" y="177"/>
                      </a:lnTo>
                      <a:lnTo>
                        <a:pt x="236" y="176"/>
                      </a:lnTo>
                      <a:lnTo>
                        <a:pt x="236" y="175"/>
                      </a:lnTo>
                      <a:lnTo>
                        <a:pt x="235" y="175"/>
                      </a:lnTo>
                      <a:lnTo>
                        <a:pt x="235" y="174"/>
                      </a:lnTo>
                      <a:lnTo>
                        <a:pt x="235" y="173"/>
                      </a:lnTo>
                      <a:lnTo>
                        <a:pt x="235" y="172"/>
                      </a:lnTo>
                      <a:lnTo>
                        <a:pt x="234" y="172"/>
                      </a:lnTo>
                      <a:lnTo>
                        <a:pt x="233" y="172"/>
                      </a:lnTo>
                      <a:lnTo>
                        <a:pt x="232" y="173"/>
                      </a:lnTo>
                      <a:lnTo>
                        <a:pt x="231" y="173"/>
                      </a:lnTo>
                      <a:lnTo>
                        <a:pt x="230" y="172"/>
                      </a:lnTo>
                      <a:lnTo>
                        <a:pt x="229" y="171"/>
                      </a:lnTo>
                      <a:lnTo>
                        <a:pt x="229" y="170"/>
                      </a:lnTo>
                      <a:lnTo>
                        <a:pt x="230" y="169"/>
                      </a:lnTo>
                      <a:lnTo>
                        <a:pt x="230" y="168"/>
                      </a:lnTo>
                      <a:lnTo>
                        <a:pt x="229" y="167"/>
                      </a:lnTo>
                      <a:lnTo>
                        <a:pt x="228" y="167"/>
                      </a:lnTo>
                      <a:lnTo>
                        <a:pt x="227" y="167"/>
                      </a:lnTo>
                      <a:lnTo>
                        <a:pt x="227" y="168"/>
                      </a:lnTo>
                      <a:lnTo>
                        <a:pt x="226" y="168"/>
                      </a:lnTo>
                      <a:lnTo>
                        <a:pt x="226" y="169"/>
                      </a:lnTo>
                      <a:lnTo>
                        <a:pt x="226" y="170"/>
                      </a:lnTo>
                      <a:lnTo>
                        <a:pt x="225" y="170"/>
                      </a:lnTo>
                      <a:lnTo>
                        <a:pt x="224" y="170"/>
                      </a:lnTo>
                      <a:lnTo>
                        <a:pt x="224" y="169"/>
                      </a:lnTo>
                      <a:lnTo>
                        <a:pt x="224" y="168"/>
                      </a:lnTo>
                      <a:lnTo>
                        <a:pt x="224" y="167"/>
                      </a:lnTo>
                      <a:lnTo>
                        <a:pt x="223" y="166"/>
                      </a:lnTo>
                      <a:lnTo>
                        <a:pt x="222" y="165"/>
                      </a:lnTo>
                      <a:lnTo>
                        <a:pt x="222" y="164"/>
                      </a:lnTo>
                      <a:lnTo>
                        <a:pt x="221" y="164"/>
                      </a:lnTo>
                      <a:lnTo>
                        <a:pt x="220" y="164"/>
                      </a:lnTo>
                      <a:lnTo>
                        <a:pt x="220" y="163"/>
                      </a:lnTo>
                      <a:lnTo>
                        <a:pt x="220" y="162"/>
                      </a:lnTo>
                      <a:lnTo>
                        <a:pt x="220" y="161"/>
                      </a:lnTo>
                      <a:lnTo>
                        <a:pt x="220" y="160"/>
                      </a:lnTo>
                      <a:lnTo>
                        <a:pt x="219" y="159"/>
                      </a:lnTo>
                      <a:lnTo>
                        <a:pt x="218" y="159"/>
                      </a:lnTo>
                      <a:lnTo>
                        <a:pt x="217" y="159"/>
                      </a:lnTo>
                      <a:lnTo>
                        <a:pt x="216" y="159"/>
                      </a:lnTo>
                      <a:lnTo>
                        <a:pt x="215" y="159"/>
                      </a:lnTo>
                      <a:lnTo>
                        <a:pt x="214" y="159"/>
                      </a:lnTo>
                      <a:lnTo>
                        <a:pt x="213" y="159"/>
                      </a:lnTo>
                      <a:lnTo>
                        <a:pt x="213" y="160"/>
                      </a:lnTo>
                      <a:lnTo>
                        <a:pt x="213" y="161"/>
                      </a:lnTo>
                      <a:lnTo>
                        <a:pt x="212" y="162"/>
                      </a:lnTo>
                      <a:lnTo>
                        <a:pt x="211" y="161"/>
                      </a:lnTo>
                      <a:lnTo>
                        <a:pt x="210" y="160"/>
                      </a:lnTo>
                      <a:lnTo>
                        <a:pt x="210" y="159"/>
                      </a:lnTo>
                      <a:lnTo>
                        <a:pt x="211" y="157"/>
                      </a:lnTo>
                      <a:lnTo>
                        <a:pt x="211" y="156"/>
                      </a:lnTo>
                      <a:lnTo>
                        <a:pt x="211" y="155"/>
                      </a:lnTo>
                      <a:lnTo>
                        <a:pt x="210" y="155"/>
                      </a:lnTo>
                      <a:lnTo>
                        <a:pt x="209" y="156"/>
                      </a:lnTo>
                      <a:lnTo>
                        <a:pt x="208" y="157"/>
                      </a:lnTo>
                      <a:lnTo>
                        <a:pt x="207" y="157"/>
                      </a:lnTo>
                      <a:lnTo>
                        <a:pt x="206" y="157"/>
                      </a:lnTo>
                      <a:lnTo>
                        <a:pt x="206" y="156"/>
                      </a:lnTo>
                      <a:lnTo>
                        <a:pt x="206" y="155"/>
                      </a:lnTo>
                      <a:lnTo>
                        <a:pt x="207" y="154"/>
                      </a:lnTo>
                      <a:lnTo>
                        <a:pt x="207" y="153"/>
                      </a:lnTo>
                      <a:lnTo>
                        <a:pt x="207" y="152"/>
                      </a:lnTo>
                      <a:lnTo>
                        <a:pt x="206" y="151"/>
                      </a:lnTo>
                      <a:lnTo>
                        <a:pt x="205" y="152"/>
                      </a:lnTo>
                      <a:lnTo>
                        <a:pt x="205" y="153"/>
                      </a:lnTo>
                      <a:lnTo>
                        <a:pt x="205" y="154"/>
                      </a:lnTo>
                      <a:lnTo>
                        <a:pt x="204" y="154"/>
                      </a:lnTo>
                      <a:lnTo>
                        <a:pt x="203" y="154"/>
                      </a:lnTo>
                      <a:lnTo>
                        <a:pt x="202" y="153"/>
                      </a:lnTo>
                      <a:lnTo>
                        <a:pt x="202" y="152"/>
                      </a:lnTo>
                      <a:lnTo>
                        <a:pt x="203" y="151"/>
                      </a:lnTo>
                      <a:lnTo>
                        <a:pt x="202" y="151"/>
                      </a:lnTo>
                      <a:lnTo>
                        <a:pt x="202" y="150"/>
                      </a:lnTo>
                      <a:lnTo>
                        <a:pt x="201" y="150"/>
                      </a:lnTo>
                      <a:lnTo>
                        <a:pt x="200" y="150"/>
                      </a:lnTo>
                      <a:lnTo>
                        <a:pt x="199" y="150"/>
                      </a:lnTo>
                      <a:lnTo>
                        <a:pt x="199" y="152"/>
                      </a:lnTo>
                      <a:lnTo>
                        <a:pt x="198" y="153"/>
                      </a:lnTo>
                      <a:lnTo>
                        <a:pt x="197" y="153"/>
                      </a:lnTo>
                      <a:lnTo>
                        <a:pt x="196" y="151"/>
                      </a:lnTo>
                      <a:lnTo>
                        <a:pt x="195" y="151"/>
                      </a:lnTo>
                      <a:lnTo>
                        <a:pt x="195" y="150"/>
                      </a:lnTo>
                      <a:lnTo>
                        <a:pt x="194" y="150"/>
                      </a:lnTo>
                      <a:lnTo>
                        <a:pt x="193" y="150"/>
                      </a:lnTo>
                      <a:lnTo>
                        <a:pt x="192" y="151"/>
                      </a:lnTo>
                      <a:lnTo>
                        <a:pt x="191" y="151"/>
                      </a:lnTo>
                      <a:lnTo>
                        <a:pt x="190" y="151"/>
                      </a:lnTo>
                      <a:lnTo>
                        <a:pt x="190" y="152"/>
                      </a:lnTo>
                      <a:lnTo>
                        <a:pt x="191" y="153"/>
                      </a:lnTo>
                      <a:lnTo>
                        <a:pt x="192" y="154"/>
                      </a:lnTo>
                      <a:lnTo>
                        <a:pt x="192" y="155"/>
                      </a:lnTo>
                      <a:lnTo>
                        <a:pt x="191" y="155"/>
                      </a:lnTo>
                      <a:lnTo>
                        <a:pt x="190" y="154"/>
                      </a:lnTo>
                      <a:lnTo>
                        <a:pt x="189" y="154"/>
                      </a:lnTo>
                      <a:lnTo>
                        <a:pt x="189" y="153"/>
                      </a:lnTo>
                      <a:lnTo>
                        <a:pt x="188" y="153"/>
                      </a:lnTo>
                      <a:lnTo>
                        <a:pt x="187" y="154"/>
                      </a:lnTo>
                      <a:lnTo>
                        <a:pt x="186" y="154"/>
                      </a:lnTo>
                      <a:lnTo>
                        <a:pt x="185" y="154"/>
                      </a:lnTo>
                      <a:lnTo>
                        <a:pt x="185" y="153"/>
                      </a:lnTo>
                      <a:lnTo>
                        <a:pt x="186" y="151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5" y="149"/>
                      </a:lnTo>
                      <a:lnTo>
                        <a:pt x="184" y="149"/>
                      </a:lnTo>
                      <a:lnTo>
                        <a:pt x="183" y="150"/>
                      </a:lnTo>
                      <a:lnTo>
                        <a:pt x="183" y="152"/>
                      </a:lnTo>
                      <a:lnTo>
                        <a:pt x="183" y="153"/>
                      </a:lnTo>
                      <a:lnTo>
                        <a:pt x="182" y="153"/>
                      </a:lnTo>
                      <a:lnTo>
                        <a:pt x="181" y="151"/>
                      </a:lnTo>
                      <a:lnTo>
                        <a:pt x="181" y="150"/>
                      </a:lnTo>
                      <a:lnTo>
                        <a:pt x="181" y="149"/>
                      </a:lnTo>
                      <a:lnTo>
                        <a:pt x="181" y="147"/>
                      </a:lnTo>
                      <a:lnTo>
                        <a:pt x="180" y="147"/>
                      </a:lnTo>
                      <a:lnTo>
                        <a:pt x="178" y="147"/>
                      </a:lnTo>
                      <a:lnTo>
                        <a:pt x="178" y="148"/>
                      </a:lnTo>
                      <a:lnTo>
                        <a:pt x="177" y="148"/>
                      </a:lnTo>
                      <a:lnTo>
                        <a:pt x="176" y="148"/>
                      </a:lnTo>
                      <a:lnTo>
                        <a:pt x="175" y="148"/>
                      </a:lnTo>
                      <a:lnTo>
                        <a:pt x="175" y="147"/>
                      </a:lnTo>
                      <a:lnTo>
                        <a:pt x="177" y="146"/>
                      </a:lnTo>
                      <a:lnTo>
                        <a:pt x="178" y="145"/>
                      </a:lnTo>
                      <a:lnTo>
                        <a:pt x="178" y="144"/>
                      </a:lnTo>
                      <a:lnTo>
                        <a:pt x="178" y="143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2" y="141"/>
                      </a:lnTo>
                      <a:lnTo>
                        <a:pt x="172" y="140"/>
                      </a:lnTo>
                      <a:lnTo>
                        <a:pt x="171" y="140"/>
                      </a:lnTo>
                      <a:lnTo>
                        <a:pt x="172" y="140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4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7" y="140"/>
                      </a:lnTo>
                      <a:lnTo>
                        <a:pt x="177" y="139"/>
                      </a:lnTo>
                      <a:lnTo>
                        <a:pt x="177" y="138"/>
                      </a:lnTo>
                      <a:lnTo>
                        <a:pt x="176" y="137"/>
                      </a:lnTo>
                      <a:lnTo>
                        <a:pt x="175" y="137"/>
                      </a:lnTo>
                      <a:lnTo>
                        <a:pt x="174" y="137"/>
                      </a:lnTo>
                      <a:lnTo>
                        <a:pt x="173" y="138"/>
                      </a:lnTo>
                      <a:lnTo>
                        <a:pt x="171" y="136"/>
                      </a:lnTo>
                      <a:lnTo>
                        <a:pt x="170" y="136"/>
                      </a:lnTo>
                      <a:lnTo>
                        <a:pt x="170" y="135"/>
                      </a:lnTo>
                      <a:lnTo>
                        <a:pt x="171" y="135"/>
                      </a:lnTo>
                      <a:lnTo>
                        <a:pt x="172" y="134"/>
                      </a:lnTo>
                      <a:lnTo>
                        <a:pt x="172" y="133"/>
                      </a:lnTo>
                      <a:lnTo>
                        <a:pt x="171" y="133"/>
                      </a:lnTo>
                      <a:lnTo>
                        <a:pt x="169" y="134"/>
                      </a:lnTo>
                      <a:lnTo>
                        <a:pt x="168" y="134"/>
                      </a:lnTo>
                      <a:lnTo>
                        <a:pt x="167" y="133"/>
                      </a:lnTo>
                      <a:lnTo>
                        <a:pt x="166" y="133"/>
                      </a:lnTo>
                      <a:lnTo>
                        <a:pt x="165" y="133"/>
                      </a:lnTo>
                      <a:lnTo>
                        <a:pt x="164" y="134"/>
                      </a:lnTo>
                      <a:lnTo>
                        <a:pt x="163" y="134"/>
                      </a:lnTo>
                      <a:lnTo>
                        <a:pt x="162" y="133"/>
                      </a:lnTo>
                      <a:lnTo>
                        <a:pt x="162" y="132"/>
                      </a:lnTo>
                      <a:lnTo>
                        <a:pt x="163" y="131"/>
                      </a:lnTo>
                      <a:lnTo>
                        <a:pt x="163" y="130"/>
                      </a:lnTo>
                      <a:lnTo>
                        <a:pt x="162" y="130"/>
                      </a:lnTo>
                      <a:lnTo>
                        <a:pt x="162" y="129"/>
                      </a:lnTo>
                      <a:lnTo>
                        <a:pt x="161" y="129"/>
                      </a:lnTo>
                      <a:lnTo>
                        <a:pt x="160" y="129"/>
                      </a:lnTo>
                      <a:lnTo>
                        <a:pt x="159" y="130"/>
                      </a:lnTo>
                      <a:lnTo>
                        <a:pt x="157" y="130"/>
                      </a:lnTo>
                      <a:lnTo>
                        <a:pt x="157" y="129"/>
                      </a:lnTo>
                      <a:lnTo>
                        <a:pt x="157" y="128"/>
                      </a:lnTo>
                      <a:lnTo>
                        <a:pt x="158" y="127"/>
                      </a:lnTo>
                      <a:lnTo>
                        <a:pt x="158" y="126"/>
                      </a:lnTo>
                      <a:lnTo>
                        <a:pt x="157" y="126"/>
                      </a:lnTo>
                      <a:lnTo>
                        <a:pt x="156" y="126"/>
                      </a:lnTo>
                      <a:lnTo>
                        <a:pt x="155" y="127"/>
                      </a:lnTo>
                      <a:lnTo>
                        <a:pt x="154" y="131"/>
                      </a:lnTo>
                      <a:lnTo>
                        <a:pt x="153" y="131"/>
                      </a:lnTo>
                      <a:lnTo>
                        <a:pt x="153" y="132"/>
                      </a:lnTo>
                      <a:lnTo>
                        <a:pt x="152" y="132"/>
                      </a:lnTo>
                      <a:lnTo>
                        <a:pt x="152" y="131"/>
                      </a:lnTo>
                      <a:lnTo>
                        <a:pt x="151" y="131"/>
                      </a:lnTo>
                      <a:lnTo>
                        <a:pt x="151" y="129"/>
                      </a:lnTo>
                      <a:lnTo>
                        <a:pt x="150" y="129"/>
                      </a:lnTo>
                      <a:lnTo>
                        <a:pt x="149" y="128"/>
                      </a:lnTo>
                      <a:lnTo>
                        <a:pt x="147" y="128"/>
                      </a:lnTo>
                      <a:lnTo>
                        <a:pt x="147" y="127"/>
                      </a:lnTo>
                      <a:lnTo>
                        <a:pt x="148" y="126"/>
                      </a:lnTo>
                      <a:lnTo>
                        <a:pt x="149" y="126"/>
                      </a:lnTo>
                      <a:lnTo>
                        <a:pt x="150" y="126"/>
                      </a:lnTo>
                      <a:lnTo>
                        <a:pt x="151" y="125"/>
                      </a:lnTo>
                      <a:lnTo>
                        <a:pt x="151" y="124"/>
                      </a:lnTo>
                      <a:lnTo>
                        <a:pt x="149" y="124"/>
                      </a:lnTo>
                      <a:lnTo>
                        <a:pt x="148" y="124"/>
                      </a:lnTo>
                      <a:lnTo>
                        <a:pt x="147" y="124"/>
                      </a:lnTo>
                      <a:lnTo>
                        <a:pt x="146" y="124"/>
                      </a:lnTo>
                      <a:lnTo>
                        <a:pt x="145" y="123"/>
                      </a:lnTo>
                      <a:lnTo>
                        <a:pt x="145" y="124"/>
                      </a:lnTo>
                      <a:lnTo>
                        <a:pt x="144" y="124"/>
                      </a:lnTo>
                      <a:lnTo>
                        <a:pt x="144" y="126"/>
                      </a:lnTo>
                      <a:lnTo>
                        <a:pt x="145" y="128"/>
                      </a:lnTo>
                      <a:lnTo>
                        <a:pt x="145" y="129"/>
                      </a:lnTo>
                      <a:lnTo>
                        <a:pt x="145" y="130"/>
                      </a:lnTo>
                      <a:lnTo>
                        <a:pt x="144" y="130"/>
                      </a:lnTo>
                      <a:lnTo>
                        <a:pt x="143" y="129"/>
                      </a:lnTo>
                      <a:lnTo>
                        <a:pt x="142" y="128"/>
                      </a:lnTo>
                      <a:lnTo>
                        <a:pt x="141" y="127"/>
                      </a:lnTo>
                      <a:lnTo>
                        <a:pt x="140" y="126"/>
                      </a:lnTo>
                      <a:lnTo>
                        <a:pt x="139" y="127"/>
                      </a:lnTo>
                      <a:lnTo>
                        <a:pt x="139" y="128"/>
                      </a:lnTo>
                      <a:lnTo>
                        <a:pt x="138" y="128"/>
                      </a:lnTo>
                      <a:lnTo>
                        <a:pt x="137" y="128"/>
                      </a:lnTo>
                      <a:lnTo>
                        <a:pt x="137" y="127"/>
                      </a:lnTo>
                      <a:lnTo>
                        <a:pt x="137" y="126"/>
                      </a:lnTo>
                      <a:lnTo>
                        <a:pt x="137" y="123"/>
                      </a:lnTo>
                      <a:lnTo>
                        <a:pt x="136" y="122"/>
                      </a:lnTo>
                      <a:lnTo>
                        <a:pt x="136" y="123"/>
                      </a:lnTo>
                      <a:lnTo>
                        <a:pt x="135" y="123"/>
                      </a:lnTo>
                      <a:lnTo>
                        <a:pt x="135" y="124"/>
                      </a:lnTo>
                      <a:lnTo>
                        <a:pt x="136" y="126"/>
                      </a:lnTo>
                      <a:lnTo>
                        <a:pt x="135" y="127"/>
                      </a:lnTo>
                      <a:lnTo>
                        <a:pt x="135" y="126"/>
                      </a:lnTo>
                      <a:lnTo>
                        <a:pt x="133" y="125"/>
                      </a:lnTo>
                      <a:lnTo>
                        <a:pt x="132" y="124"/>
                      </a:lnTo>
                      <a:lnTo>
                        <a:pt x="132" y="123"/>
                      </a:lnTo>
                      <a:lnTo>
                        <a:pt x="131" y="123"/>
                      </a:lnTo>
                      <a:lnTo>
                        <a:pt x="131" y="122"/>
                      </a:lnTo>
                      <a:lnTo>
                        <a:pt x="132" y="121"/>
                      </a:lnTo>
                      <a:lnTo>
                        <a:pt x="132" y="120"/>
                      </a:lnTo>
                      <a:lnTo>
                        <a:pt x="133" y="119"/>
                      </a:lnTo>
                      <a:lnTo>
                        <a:pt x="132" y="119"/>
                      </a:lnTo>
                      <a:lnTo>
                        <a:pt x="132" y="118"/>
                      </a:lnTo>
                      <a:lnTo>
                        <a:pt x="131" y="118"/>
                      </a:lnTo>
                      <a:lnTo>
                        <a:pt x="131" y="119"/>
                      </a:lnTo>
                      <a:lnTo>
                        <a:pt x="130" y="120"/>
                      </a:lnTo>
                      <a:lnTo>
                        <a:pt x="128" y="120"/>
                      </a:lnTo>
                      <a:lnTo>
                        <a:pt x="128" y="121"/>
                      </a:lnTo>
                      <a:lnTo>
                        <a:pt x="128" y="122"/>
                      </a:lnTo>
                      <a:lnTo>
                        <a:pt x="128" y="123"/>
                      </a:lnTo>
                      <a:lnTo>
                        <a:pt x="128" y="124"/>
                      </a:lnTo>
                      <a:lnTo>
                        <a:pt x="127" y="124"/>
                      </a:lnTo>
                      <a:lnTo>
                        <a:pt x="124" y="123"/>
                      </a:lnTo>
                      <a:lnTo>
                        <a:pt x="123" y="123"/>
                      </a:lnTo>
                      <a:lnTo>
                        <a:pt x="122" y="122"/>
                      </a:lnTo>
                      <a:lnTo>
                        <a:pt x="122" y="121"/>
                      </a:lnTo>
                      <a:lnTo>
                        <a:pt x="122" y="120"/>
                      </a:lnTo>
                      <a:lnTo>
                        <a:pt x="121" y="120"/>
                      </a:lnTo>
                      <a:lnTo>
                        <a:pt x="120" y="121"/>
                      </a:lnTo>
                      <a:lnTo>
                        <a:pt x="119" y="121"/>
                      </a:lnTo>
                      <a:lnTo>
                        <a:pt x="118" y="121"/>
                      </a:lnTo>
                      <a:lnTo>
                        <a:pt x="117" y="121"/>
                      </a:lnTo>
                      <a:lnTo>
                        <a:pt x="116" y="122"/>
                      </a:lnTo>
                      <a:lnTo>
                        <a:pt x="115" y="123"/>
                      </a:lnTo>
                      <a:lnTo>
                        <a:pt x="114" y="123"/>
                      </a:lnTo>
                      <a:lnTo>
                        <a:pt x="113" y="123"/>
                      </a:lnTo>
                      <a:lnTo>
                        <a:pt x="112" y="122"/>
                      </a:lnTo>
                      <a:lnTo>
                        <a:pt x="112" y="121"/>
                      </a:lnTo>
                      <a:lnTo>
                        <a:pt x="111" y="120"/>
                      </a:lnTo>
                      <a:lnTo>
                        <a:pt x="110" y="120"/>
                      </a:lnTo>
                      <a:lnTo>
                        <a:pt x="109" y="120"/>
                      </a:lnTo>
                      <a:lnTo>
                        <a:pt x="109" y="121"/>
                      </a:lnTo>
                      <a:lnTo>
                        <a:pt x="109" y="122"/>
                      </a:lnTo>
                      <a:lnTo>
                        <a:pt x="109" y="123"/>
                      </a:lnTo>
                      <a:lnTo>
                        <a:pt x="108" y="124"/>
                      </a:lnTo>
                      <a:lnTo>
                        <a:pt x="107" y="124"/>
                      </a:lnTo>
                      <a:lnTo>
                        <a:pt x="106" y="124"/>
                      </a:lnTo>
                      <a:lnTo>
                        <a:pt x="106" y="123"/>
                      </a:lnTo>
                      <a:lnTo>
                        <a:pt x="106" y="122"/>
                      </a:lnTo>
                      <a:lnTo>
                        <a:pt x="106" y="121"/>
                      </a:lnTo>
                      <a:lnTo>
                        <a:pt x="106" y="120"/>
                      </a:lnTo>
                      <a:lnTo>
                        <a:pt x="106" y="119"/>
                      </a:lnTo>
                      <a:lnTo>
                        <a:pt x="105" y="119"/>
                      </a:lnTo>
                      <a:lnTo>
                        <a:pt x="104" y="119"/>
                      </a:lnTo>
                      <a:lnTo>
                        <a:pt x="104" y="120"/>
                      </a:lnTo>
                      <a:lnTo>
                        <a:pt x="103" y="121"/>
                      </a:lnTo>
                      <a:lnTo>
                        <a:pt x="102" y="121"/>
                      </a:lnTo>
                      <a:lnTo>
                        <a:pt x="101" y="120"/>
                      </a:lnTo>
                      <a:lnTo>
                        <a:pt x="101" y="119"/>
                      </a:lnTo>
                      <a:lnTo>
                        <a:pt x="102" y="117"/>
                      </a:lnTo>
                      <a:lnTo>
                        <a:pt x="101" y="116"/>
                      </a:lnTo>
                      <a:lnTo>
                        <a:pt x="99" y="116"/>
                      </a:lnTo>
                      <a:lnTo>
                        <a:pt x="98" y="115"/>
                      </a:lnTo>
                      <a:lnTo>
                        <a:pt x="97" y="115"/>
                      </a:lnTo>
                      <a:lnTo>
                        <a:pt x="96" y="115"/>
                      </a:lnTo>
                      <a:lnTo>
                        <a:pt x="95" y="116"/>
                      </a:lnTo>
                      <a:lnTo>
                        <a:pt x="94" y="116"/>
                      </a:lnTo>
                      <a:lnTo>
                        <a:pt x="93" y="115"/>
                      </a:lnTo>
                      <a:lnTo>
                        <a:pt x="94" y="114"/>
                      </a:lnTo>
                      <a:lnTo>
                        <a:pt x="94" y="113"/>
                      </a:lnTo>
                      <a:lnTo>
                        <a:pt x="94" y="112"/>
                      </a:lnTo>
                      <a:lnTo>
                        <a:pt x="93" y="111"/>
                      </a:lnTo>
                      <a:lnTo>
                        <a:pt x="92" y="111"/>
                      </a:lnTo>
                      <a:lnTo>
                        <a:pt x="91" y="112"/>
                      </a:lnTo>
                      <a:lnTo>
                        <a:pt x="90" y="113"/>
                      </a:lnTo>
                      <a:lnTo>
                        <a:pt x="89" y="114"/>
                      </a:lnTo>
                      <a:lnTo>
                        <a:pt x="88" y="114"/>
                      </a:lnTo>
                      <a:lnTo>
                        <a:pt x="87" y="115"/>
                      </a:lnTo>
                      <a:lnTo>
                        <a:pt x="86" y="115"/>
                      </a:lnTo>
                      <a:lnTo>
                        <a:pt x="85" y="114"/>
                      </a:lnTo>
                      <a:lnTo>
                        <a:pt x="85" y="112"/>
                      </a:lnTo>
                      <a:lnTo>
                        <a:pt x="85" y="111"/>
                      </a:lnTo>
                      <a:lnTo>
                        <a:pt x="84" y="110"/>
                      </a:lnTo>
                      <a:lnTo>
                        <a:pt x="83" y="110"/>
                      </a:lnTo>
                      <a:lnTo>
                        <a:pt x="83" y="111"/>
                      </a:lnTo>
                      <a:lnTo>
                        <a:pt x="82" y="112"/>
                      </a:lnTo>
                      <a:lnTo>
                        <a:pt x="82" y="113"/>
                      </a:lnTo>
                      <a:lnTo>
                        <a:pt x="82" y="115"/>
                      </a:lnTo>
                      <a:lnTo>
                        <a:pt x="82" y="116"/>
                      </a:lnTo>
                      <a:lnTo>
                        <a:pt x="81" y="117"/>
                      </a:lnTo>
                      <a:lnTo>
                        <a:pt x="80" y="116"/>
                      </a:lnTo>
                      <a:lnTo>
                        <a:pt x="79" y="116"/>
                      </a:lnTo>
                      <a:lnTo>
                        <a:pt x="79" y="115"/>
                      </a:lnTo>
                      <a:lnTo>
                        <a:pt x="79" y="113"/>
                      </a:lnTo>
                      <a:lnTo>
                        <a:pt x="79" y="112"/>
                      </a:lnTo>
                      <a:lnTo>
                        <a:pt x="80" y="111"/>
                      </a:lnTo>
                      <a:lnTo>
                        <a:pt x="81" y="110"/>
                      </a:lnTo>
                      <a:lnTo>
                        <a:pt x="81" y="109"/>
                      </a:lnTo>
                      <a:lnTo>
                        <a:pt x="80" y="108"/>
                      </a:lnTo>
                      <a:lnTo>
                        <a:pt x="80" y="107"/>
                      </a:lnTo>
                      <a:lnTo>
                        <a:pt x="79" y="107"/>
                      </a:lnTo>
                      <a:lnTo>
                        <a:pt x="78" y="108"/>
                      </a:lnTo>
                      <a:lnTo>
                        <a:pt x="77" y="109"/>
                      </a:lnTo>
                      <a:lnTo>
                        <a:pt x="76" y="109"/>
                      </a:lnTo>
                      <a:lnTo>
                        <a:pt x="75" y="109"/>
                      </a:lnTo>
                      <a:lnTo>
                        <a:pt x="75" y="107"/>
                      </a:lnTo>
                      <a:lnTo>
                        <a:pt x="75" y="106"/>
                      </a:lnTo>
                      <a:lnTo>
                        <a:pt x="76" y="106"/>
                      </a:lnTo>
                      <a:lnTo>
                        <a:pt x="77" y="105"/>
                      </a:lnTo>
                      <a:lnTo>
                        <a:pt x="77" y="104"/>
                      </a:lnTo>
                      <a:lnTo>
                        <a:pt x="78" y="103"/>
                      </a:lnTo>
                      <a:lnTo>
                        <a:pt x="78" y="102"/>
                      </a:lnTo>
                      <a:lnTo>
                        <a:pt x="77" y="102"/>
                      </a:lnTo>
                      <a:lnTo>
                        <a:pt x="76" y="101"/>
                      </a:lnTo>
                      <a:lnTo>
                        <a:pt x="75" y="102"/>
                      </a:lnTo>
                      <a:lnTo>
                        <a:pt x="74" y="102"/>
                      </a:lnTo>
                      <a:lnTo>
                        <a:pt x="73" y="102"/>
                      </a:lnTo>
                      <a:lnTo>
                        <a:pt x="73" y="103"/>
                      </a:lnTo>
                      <a:lnTo>
                        <a:pt x="72" y="104"/>
                      </a:lnTo>
                      <a:lnTo>
                        <a:pt x="72" y="105"/>
                      </a:lnTo>
                      <a:lnTo>
                        <a:pt x="73" y="107"/>
                      </a:lnTo>
                      <a:lnTo>
                        <a:pt x="73" y="108"/>
                      </a:lnTo>
                      <a:lnTo>
                        <a:pt x="73" y="109"/>
                      </a:lnTo>
                      <a:lnTo>
                        <a:pt x="72" y="110"/>
                      </a:lnTo>
                      <a:lnTo>
                        <a:pt x="71" y="110"/>
                      </a:lnTo>
                      <a:lnTo>
                        <a:pt x="69" y="110"/>
                      </a:lnTo>
                      <a:lnTo>
                        <a:pt x="67" y="111"/>
                      </a:lnTo>
                      <a:lnTo>
                        <a:pt x="66" y="111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4" y="107"/>
                      </a:lnTo>
                      <a:lnTo>
                        <a:pt x="63" y="107"/>
                      </a:lnTo>
                      <a:lnTo>
                        <a:pt x="63" y="108"/>
                      </a:lnTo>
                      <a:lnTo>
                        <a:pt x="63" y="109"/>
                      </a:lnTo>
                      <a:lnTo>
                        <a:pt x="63" y="110"/>
                      </a:lnTo>
                      <a:lnTo>
                        <a:pt x="62" y="111"/>
                      </a:lnTo>
                      <a:lnTo>
                        <a:pt x="62" y="112"/>
                      </a:lnTo>
                      <a:lnTo>
                        <a:pt x="61" y="112"/>
                      </a:lnTo>
                      <a:lnTo>
                        <a:pt x="60" y="112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5" y="111"/>
                      </a:lnTo>
                      <a:lnTo>
                        <a:pt x="54" y="111"/>
                      </a:lnTo>
                      <a:lnTo>
                        <a:pt x="53" y="112"/>
                      </a:lnTo>
                      <a:lnTo>
                        <a:pt x="51" y="113"/>
                      </a:lnTo>
                      <a:lnTo>
                        <a:pt x="50" y="115"/>
                      </a:lnTo>
                      <a:lnTo>
                        <a:pt x="49" y="115"/>
                      </a:lnTo>
                      <a:lnTo>
                        <a:pt x="49" y="114"/>
                      </a:lnTo>
                      <a:lnTo>
                        <a:pt x="48" y="114"/>
                      </a:lnTo>
                      <a:lnTo>
                        <a:pt x="48" y="113"/>
                      </a:lnTo>
                      <a:lnTo>
                        <a:pt x="49" y="112"/>
                      </a:lnTo>
                      <a:lnTo>
                        <a:pt x="50" y="110"/>
                      </a:lnTo>
                      <a:lnTo>
                        <a:pt x="51" y="107"/>
                      </a:lnTo>
                      <a:lnTo>
                        <a:pt x="52" y="107"/>
                      </a:lnTo>
                      <a:lnTo>
                        <a:pt x="52" y="106"/>
                      </a:lnTo>
                      <a:lnTo>
                        <a:pt x="51" y="105"/>
                      </a:lnTo>
                      <a:lnTo>
                        <a:pt x="50" y="104"/>
                      </a:lnTo>
                      <a:lnTo>
                        <a:pt x="49" y="104"/>
                      </a:lnTo>
                      <a:lnTo>
                        <a:pt x="48" y="104"/>
                      </a:lnTo>
                      <a:lnTo>
                        <a:pt x="47" y="104"/>
                      </a:lnTo>
                      <a:lnTo>
                        <a:pt x="46" y="104"/>
                      </a:lnTo>
                      <a:lnTo>
                        <a:pt x="46" y="103"/>
                      </a:lnTo>
                      <a:lnTo>
                        <a:pt x="45" y="102"/>
                      </a:lnTo>
                      <a:lnTo>
                        <a:pt x="45" y="101"/>
                      </a:lnTo>
                      <a:lnTo>
                        <a:pt x="44" y="101"/>
                      </a:lnTo>
                      <a:lnTo>
                        <a:pt x="43" y="101"/>
                      </a:lnTo>
                      <a:lnTo>
                        <a:pt x="43" y="102"/>
                      </a:lnTo>
                      <a:lnTo>
                        <a:pt x="42" y="103"/>
                      </a:lnTo>
                      <a:lnTo>
                        <a:pt x="41" y="105"/>
                      </a:lnTo>
                      <a:lnTo>
                        <a:pt x="40" y="106"/>
                      </a:lnTo>
                      <a:lnTo>
                        <a:pt x="38" y="107"/>
                      </a:lnTo>
                      <a:lnTo>
                        <a:pt x="36" y="107"/>
                      </a:lnTo>
                      <a:lnTo>
                        <a:pt x="36" y="108"/>
                      </a:lnTo>
                      <a:lnTo>
                        <a:pt x="36" y="107"/>
                      </a:lnTo>
                      <a:lnTo>
                        <a:pt x="35" y="107"/>
                      </a:lnTo>
                      <a:lnTo>
                        <a:pt x="34" y="106"/>
                      </a:lnTo>
                      <a:lnTo>
                        <a:pt x="34" y="105"/>
                      </a:lnTo>
                      <a:lnTo>
                        <a:pt x="33" y="105"/>
                      </a:lnTo>
                      <a:lnTo>
                        <a:pt x="32" y="105"/>
                      </a:lnTo>
                      <a:lnTo>
                        <a:pt x="31" y="106"/>
                      </a:lnTo>
                      <a:lnTo>
                        <a:pt x="31" y="107"/>
                      </a:lnTo>
                      <a:lnTo>
                        <a:pt x="31" y="108"/>
                      </a:lnTo>
                      <a:lnTo>
                        <a:pt x="33" y="110"/>
                      </a:lnTo>
                      <a:lnTo>
                        <a:pt x="33" y="111"/>
                      </a:lnTo>
                      <a:lnTo>
                        <a:pt x="33" y="112"/>
                      </a:lnTo>
                      <a:lnTo>
                        <a:pt x="32" y="112"/>
                      </a:lnTo>
                      <a:lnTo>
                        <a:pt x="32" y="113"/>
                      </a:lnTo>
                      <a:lnTo>
                        <a:pt x="30" y="112"/>
                      </a:lnTo>
                      <a:lnTo>
                        <a:pt x="29" y="112"/>
                      </a:lnTo>
                      <a:lnTo>
                        <a:pt x="27" y="109"/>
                      </a:lnTo>
                      <a:lnTo>
                        <a:pt x="26" y="109"/>
                      </a:lnTo>
                      <a:lnTo>
                        <a:pt x="25" y="109"/>
                      </a:lnTo>
                      <a:lnTo>
                        <a:pt x="24" y="110"/>
                      </a:lnTo>
                      <a:lnTo>
                        <a:pt x="23" y="110"/>
                      </a:lnTo>
                      <a:lnTo>
                        <a:pt x="22" y="111"/>
                      </a:lnTo>
                      <a:lnTo>
                        <a:pt x="21" y="110"/>
                      </a:lnTo>
                      <a:lnTo>
                        <a:pt x="20" y="111"/>
                      </a:lnTo>
                      <a:lnTo>
                        <a:pt x="20" y="112"/>
                      </a:lnTo>
                      <a:lnTo>
                        <a:pt x="19" y="113"/>
                      </a:lnTo>
                      <a:lnTo>
                        <a:pt x="18" y="114"/>
                      </a:lnTo>
                      <a:lnTo>
                        <a:pt x="17" y="113"/>
                      </a:lnTo>
                      <a:lnTo>
                        <a:pt x="18" y="111"/>
                      </a:lnTo>
                      <a:lnTo>
                        <a:pt x="18" y="110"/>
                      </a:lnTo>
                      <a:lnTo>
                        <a:pt x="17" y="109"/>
                      </a:lnTo>
                      <a:lnTo>
                        <a:pt x="17" y="108"/>
                      </a:lnTo>
                      <a:lnTo>
                        <a:pt x="16" y="107"/>
                      </a:lnTo>
                      <a:lnTo>
                        <a:pt x="15" y="107"/>
                      </a:lnTo>
                      <a:lnTo>
                        <a:pt x="14" y="107"/>
                      </a:lnTo>
                      <a:lnTo>
                        <a:pt x="12" y="108"/>
                      </a:lnTo>
                      <a:lnTo>
                        <a:pt x="11" y="109"/>
                      </a:lnTo>
                      <a:lnTo>
                        <a:pt x="10" y="110"/>
                      </a:lnTo>
                      <a:lnTo>
                        <a:pt x="9" y="110"/>
                      </a:lnTo>
                      <a:lnTo>
                        <a:pt x="8" y="110"/>
                      </a:lnTo>
                      <a:lnTo>
                        <a:pt x="7" y="107"/>
                      </a:lnTo>
                      <a:lnTo>
                        <a:pt x="7" y="106"/>
                      </a:lnTo>
                      <a:lnTo>
                        <a:pt x="6" y="106"/>
                      </a:lnTo>
                      <a:lnTo>
                        <a:pt x="6" y="105"/>
                      </a:lnTo>
                      <a:lnTo>
                        <a:pt x="5" y="106"/>
                      </a:lnTo>
                      <a:lnTo>
                        <a:pt x="3" y="108"/>
                      </a:lnTo>
                      <a:lnTo>
                        <a:pt x="2" y="108"/>
                      </a:lnTo>
                      <a:lnTo>
                        <a:pt x="1" y="108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6"/>
                      </a:lnTo>
                      <a:lnTo>
                        <a:pt x="1" y="105"/>
                      </a:lnTo>
                      <a:lnTo>
                        <a:pt x="2" y="105"/>
                      </a:lnTo>
                      <a:lnTo>
                        <a:pt x="3" y="105"/>
                      </a:lnTo>
                      <a:lnTo>
                        <a:pt x="4" y="105"/>
                      </a:lnTo>
                      <a:lnTo>
                        <a:pt x="4" y="104"/>
                      </a:lnTo>
                      <a:lnTo>
                        <a:pt x="3" y="104"/>
                      </a:lnTo>
                      <a:lnTo>
                        <a:pt x="2" y="104"/>
                      </a:lnTo>
                      <a:lnTo>
                        <a:pt x="1" y="104"/>
                      </a:lnTo>
                      <a:lnTo>
                        <a:pt x="1" y="103"/>
                      </a:lnTo>
                      <a:lnTo>
                        <a:pt x="2" y="103"/>
                      </a:lnTo>
                      <a:lnTo>
                        <a:pt x="3" y="103"/>
                      </a:lnTo>
                      <a:lnTo>
                        <a:pt x="3" y="102"/>
                      </a:lnTo>
                      <a:lnTo>
                        <a:pt x="2" y="101"/>
                      </a:lnTo>
                      <a:lnTo>
                        <a:pt x="2" y="100"/>
                      </a:lnTo>
                      <a:lnTo>
                        <a:pt x="3" y="100"/>
                      </a:lnTo>
                      <a:lnTo>
                        <a:pt x="3" y="101"/>
                      </a:lnTo>
                      <a:lnTo>
                        <a:pt x="4" y="101"/>
                      </a:lnTo>
                      <a:lnTo>
                        <a:pt x="5" y="101"/>
                      </a:lnTo>
                      <a:lnTo>
                        <a:pt x="6" y="101"/>
                      </a:lnTo>
                      <a:lnTo>
                        <a:pt x="6" y="100"/>
                      </a:lnTo>
                      <a:lnTo>
                        <a:pt x="4" y="99"/>
                      </a:lnTo>
                      <a:lnTo>
                        <a:pt x="3" y="98"/>
                      </a:lnTo>
                      <a:lnTo>
                        <a:pt x="4" y="97"/>
                      </a:lnTo>
                      <a:lnTo>
                        <a:pt x="5" y="97"/>
                      </a:lnTo>
                      <a:lnTo>
                        <a:pt x="5" y="98"/>
                      </a:lnTo>
                      <a:lnTo>
                        <a:pt x="6" y="98"/>
                      </a:lnTo>
                      <a:lnTo>
                        <a:pt x="7" y="98"/>
                      </a:lnTo>
                      <a:lnTo>
                        <a:pt x="7" y="97"/>
                      </a:lnTo>
                      <a:lnTo>
                        <a:pt x="6" y="97"/>
                      </a:lnTo>
                      <a:lnTo>
                        <a:pt x="5" y="97"/>
                      </a:lnTo>
                      <a:lnTo>
                        <a:pt x="4" y="96"/>
                      </a:lnTo>
                      <a:lnTo>
                        <a:pt x="4" y="95"/>
                      </a:lnTo>
                      <a:lnTo>
                        <a:pt x="4" y="94"/>
                      </a:lnTo>
                      <a:lnTo>
                        <a:pt x="5" y="94"/>
                      </a:lnTo>
                      <a:lnTo>
                        <a:pt x="5" y="96"/>
                      </a:lnTo>
                      <a:lnTo>
                        <a:pt x="7" y="97"/>
                      </a:lnTo>
                      <a:lnTo>
                        <a:pt x="8" y="97"/>
                      </a:lnTo>
                      <a:lnTo>
                        <a:pt x="8" y="96"/>
                      </a:lnTo>
                      <a:lnTo>
                        <a:pt x="7" y="96"/>
                      </a:lnTo>
                      <a:lnTo>
                        <a:pt x="6" y="95"/>
                      </a:lnTo>
                      <a:lnTo>
                        <a:pt x="6" y="94"/>
                      </a:lnTo>
                      <a:lnTo>
                        <a:pt x="6" y="93"/>
                      </a:lnTo>
                      <a:lnTo>
                        <a:pt x="5" y="93"/>
                      </a:lnTo>
                      <a:lnTo>
                        <a:pt x="6" y="92"/>
                      </a:lnTo>
                      <a:lnTo>
                        <a:pt x="6" y="93"/>
                      </a:lnTo>
                      <a:lnTo>
                        <a:pt x="7" y="93"/>
                      </a:lnTo>
                      <a:lnTo>
                        <a:pt x="7" y="95"/>
                      </a:lnTo>
                      <a:lnTo>
                        <a:pt x="8" y="95"/>
                      </a:lnTo>
                      <a:lnTo>
                        <a:pt x="8" y="93"/>
                      </a:lnTo>
                      <a:lnTo>
                        <a:pt x="9" y="93"/>
                      </a:lnTo>
                      <a:lnTo>
                        <a:pt x="9" y="92"/>
                      </a:lnTo>
                      <a:lnTo>
                        <a:pt x="8" y="92"/>
                      </a:lnTo>
                      <a:lnTo>
                        <a:pt x="8" y="91"/>
                      </a:lnTo>
                      <a:lnTo>
                        <a:pt x="8" y="90"/>
                      </a:lnTo>
                      <a:lnTo>
                        <a:pt x="9" y="90"/>
                      </a:lnTo>
                      <a:lnTo>
                        <a:pt x="10" y="91"/>
                      </a:lnTo>
                      <a:lnTo>
                        <a:pt x="11" y="91"/>
                      </a:lnTo>
                      <a:lnTo>
                        <a:pt x="11" y="90"/>
                      </a:lnTo>
                      <a:lnTo>
                        <a:pt x="10" y="90"/>
                      </a:lnTo>
                      <a:lnTo>
                        <a:pt x="10" y="89"/>
                      </a:lnTo>
                      <a:lnTo>
                        <a:pt x="11" y="89"/>
                      </a:lnTo>
                      <a:lnTo>
                        <a:pt x="12" y="89"/>
                      </a:lnTo>
                      <a:lnTo>
                        <a:pt x="12" y="88"/>
                      </a:lnTo>
                      <a:lnTo>
                        <a:pt x="10" y="88"/>
                      </a:lnTo>
                      <a:lnTo>
                        <a:pt x="10" y="87"/>
                      </a:lnTo>
                      <a:lnTo>
                        <a:pt x="11" y="87"/>
                      </a:lnTo>
                      <a:lnTo>
                        <a:pt x="11" y="86"/>
                      </a:lnTo>
                      <a:lnTo>
                        <a:pt x="12" y="86"/>
                      </a:lnTo>
                      <a:lnTo>
                        <a:pt x="13" y="86"/>
                      </a:lnTo>
                      <a:lnTo>
                        <a:pt x="14" y="86"/>
                      </a:lnTo>
                      <a:lnTo>
                        <a:pt x="14" y="85"/>
                      </a:lnTo>
                      <a:lnTo>
                        <a:pt x="13" y="84"/>
                      </a:lnTo>
                      <a:lnTo>
                        <a:pt x="13" y="83"/>
                      </a:lnTo>
                      <a:lnTo>
                        <a:pt x="14" y="83"/>
                      </a:lnTo>
                      <a:lnTo>
                        <a:pt x="15" y="83"/>
                      </a:lnTo>
                      <a:lnTo>
                        <a:pt x="15" y="84"/>
                      </a:lnTo>
                      <a:lnTo>
                        <a:pt x="16" y="84"/>
                      </a:lnTo>
                      <a:lnTo>
                        <a:pt x="17" y="84"/>
                      </a:lnTo>
                      <a:lnTo>
                        <a:pt x="16" y="84"/>
                      </a:lnTo>
                      <a:lnTo>
                        <a:pt x="15" y="83"/>
                      </a:lnTo>
                      <a:lnTo>
                        <a:pt x="14" y="83"/>
                      </a:lnTo>
                      <a:lnTo>
                        <a:pt x="14" y="82"/>
                      </a:lnTo>
                      <a:lnTo>
                        <a:pt x="15" y="82"/>
                      </a:lnTo>
                      <a:lnTo>
                        <a:pt x="16" y="81"/>
                      </a:lnTo>
                      <a:lnTo>
                        <a:pt x="17" y="81"/>
                      </a:lnTo>
                      <a:lnTo>
                        <a:pt x="16" y="81"/>
                      </a:lnTo>
                      <a:lnTo>
                        <a:pt x="16" y="80"/>
                      </a:lnTo>
                      <a:lnTo>
                        <a:pt x="17" y="79"/>
                      </a:lnTo>
                      <a:lnTo>
                        <a:pt x="15" y="78"/>
                      </a:lnTo>
                      <a:lnTo>
                        <a:pt x="15" y="77"/>
                      </a:lnTo>
                      <a:lnTo>
                        <a:pt x="16" y="77"/>
                      </a:lnTo>
                      <a:lnTo>
                        <a:pt x="16" y="76"/>
                      </a:lnTo>
                      <a:lnTo>
                        <a:pt x="15" y="76"/>
                      </a:lnTo>
                      <a:lnTo>
                        <a:pt x="15" y="75"/>
                      </a:lnTo>
                      <a:lnTo>
                        <a:pt x="16" y="75"/>
                      </a:lnTo>
                      <a:lnTo>
                        <a:pt x="17" y="76"/>
                      </a:lnTo>
                      <a:lnTo>
                        <a:pt x="18" y="76"/>
                      </a:lnTo>
                      <a:lnTo>
                        <a:pt x="18" y="75"/>
                      </a:lnTo>
                      <a:lnTo>
                        <a:pt x="17" y="75"/>
                      </a:lnTo>
                      <a:lnTo>
                        <a:pt x="17" y="74"/>
                      </a:lnTo>
                      <a:lnTo>
                        <a:pt x="16" y="74"/>
                      </a:lnTo>
                      <a:lnTo>
                        <a:pt x="15" y="74"/>
                      </a:lnTo>
                      <a:lnTo>
                        <a:pt x="15" y="73"/>
                      </a:lnTo>
                      <a:lnTo>
                        <a:pt x="16" y="73"/>
                      </a:lnTo>
                      <a:lnTo>
                        <a:pt x="15" y="72"/>
                      </a:lnTo>
                      <a:lnTo>
                        <a:pt x="15" y="71"/>
                      </a:lnTo>
                      <a:lnTo>
                        <a:pt x="14" y="70"/>
                      </a:lnTo>
                      <a:lnTo>
                        <a:pt x="15" y="70"/>
                      </a:lnTo>
                      <a:lnTo>
                        <a:pt x="15" y="69"/>
                      </a:lnTo>
                      <a:lnTo>
                        <a:pt x="14" y="69"/>
                      </a:lnTo>
                      <a:lnTo>
                        <a:pt x="13" y="68"/>
                      </a:lnTo>
                      <a:lnTo>
                        <a:pt x="13" y="67"/>
                      </a:lnTo>
                      <a:lnTo>
                        <a:pt x="14" y="66"/>
                      </a:lnTo>
                      <a:lnTo>
                        <a:pt x="15" y="66"/>
                      </a:lnTo>
                      <a:lnTo>
                        <a:pt x="14" y="65"/>
                      </a:lnTo>
                      <a:lnTo>
                        <a:pt x="13" y="66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12" y="65"/>
                      </a:lnTo>
                      <a:lnTo>
                        <a:pt x="13" y="64"/>
                      </a:lnTo>
                      <a:lnTo>
                        <a:pt x="14" y="64"/>
                      </a:lnTo>
                      <a:lnTo>
                        <a:pt x="14" y="63"/>
                      </a:lnTo>
                      <a:lnTo>
                        <a:pt x="13" y="63"/>
                      </a:lnTo>
                      <a:lnTo>
                        <a:pt x="12" y="63"/>
                      </a:lnTo>
                      <a:lnTo>
                        <a:pt x="12" y="62"/>
                      </a:lnTo>
                      <a:lnTo>
                        <a:pt x="12" y="63"/>
                      </a:lnTo>
                      <a:lnTo>
                        <a:pt x="11" y="63"/>
                      </a:lnTo>
                      <a:lnTo>
                        <a:pt x="10" y="63"/>
                      </a:lnTo>
                      <a:lnTo>
                        <a:pt x="10" y="62"/>
                      </a:lnTo>
                      <a:lnTo>
                        <a:pt x="11" y="62"/>
                      </a:lnTo>
                      <a:lnTo>
                        <a:pt x="11" y="61"/>
                      </a:lnTo>
                      <a:lnTo>
                        <a:pt x="10" y="61"/>
                      </a:lnTo>
                      <a:lnTo>
                        <a:pt x="10" y="60"/>
                      </a:lnTo>
                      <a:lnTo>
                        <a:pt x="10" y="59"/>
                      </a:lnTo>
                      <a:lnTo>
                        <a:pt x="10" y="60"/>
                      </a:lnTo>
                      <a:lnTo>
                        <a:pt x="11" y="60"/>
                      </a:lnTo>
                      <a:lnTo>
                        <a:pt x="12" y="60"/>
                      </a:lnTo>
                      <a:lnTo>
                        <a:pt x="12" y="59"/>
                      </a:lnTo>
                      <a:lnTo>
                        <a:pt x="12" y="58"/>
                      </a:lnTo>
                      <a:lnTo>
                        <a:pt x="11" y="57"/>
                      </a:lnTo>
                      <a:lnTo>
                        <a:pt x="11" y="56"/>
                      </a:lnTo>
                      <a:lnTo>
                        <a:pt x="12" y="56"/>
                      </a:lnTo>
                      <a:lnTo>
                        <a:pt x="12" y="57"/>
                      </a:lnTo>
                      <a:lnTo>
                        <a:pt x="13" y="57"/>
                      </a:lnTo>
                      <a:lnTo>
                        <a:pt x="14" y="56"/>
                      </a:lnTo>
                      <a:lnTo>
                        <a:pt x="13" y="56"/>
                      </a:lnTo>
                      <a:lnTo>
                        <a:pt x="12" y="56"/>
                      </a:lnTo>
                      <a:lnTo>
                        <a:pt x="13" y="55"/>
                      </a:lnTo>
                      <a:lnTo>
                        <a:pt x="14" y="55"/>
                      </a:lnTo>
                      <a:lnTo>
                        <a:pt x="14" y="54"/>
                      </a:lnTo>
                      <a:lnTo>
                        <a:pt x="13" y="53"/>
                      </a:lnTo>
                      <a:lnTo>
                        <a:pt x="14" y="53"/>
                      </a:lnTo>
                      <a:lnTo>
                        <a:pt x="13" y="53"/>
                      </a:lnTo>
                      <a:lnTo>
                        <a:pt x="13" y="54"/>
                      </a:lnTo>
                      <a:lnTo>
                        <a:pt x="12" y="54"/>
                      </a:lnTo>
                      <a:lnTo>
                        <a:pt x="12" y="53"/>
                      </a:lnTo>
                      <a:lnTo>
                        <a:pt x="12" y="52"/>
                      </a:lnTo>
                      <a:lnTo>
                        <a:pt x="11" y="53"/>
                      </a:lnTo>
                      <a:lnTo>
                        <a:pt x="10" y="52"/>
                      </a:lnTo>
                      <a:lnTo>
                        <a:pt x="11" y="51"/>
                      </a:lnTo>
                      <a:lnTo>
                        <a:pt x="11" y="52"/>
                      </a:lnTo>
                      <a:lnTo>
                        <a:pt x="12" y="52"/>
                      </a:lnTo>
                      <a:lnTo>
                        <a:pt x="12" y="51"/>
                      </a:lnTo>
                      <a:lnTo>
                        <a:pt x="12" y="50"/>
                      </a:lnTo>
                      <a:lnTo>
                        <a:pt x="13" y="50"/>
                      </a:lnTo>
                      <a:lnTo>
                        <a:pt x="13" y="49"/>
                      </a:lnTo>
                      <a:lnTo>
                        <a:pt x="12" y="49"/>
                      </a:lnTo>
                      <a:lnTo>
                        <a:pt x="12" y="48"/>
                      </a:lnTo>
                      <a:lnTo>
                        <a:pt x="13" y="48"/>
                      </a:lnTo>
                      <a:lnTo>
                        <a:pt x="13" y="47"/>
                      </a:lnTo>
                      <a:lnTo>
                        <a:pt x="13" y="46"/>
                      </a:lnTo>
                      <a:lnTo>
                        <a:pt x="13" y="47"/>
                      </a:lnTo>
                      <a:lnTo>
                        <a:pt x="14" y="46"/>
                      </a:lnTo>
                      <a:lnTo>
                        <a:pt x="14" y="45"/>
                      </a:lnTo>
                      <a:lnTo>
                        <a:pt x="14" y="44"/>
                      </a:lnTo>
                      <a:lnTo>
                        <a:pt x="15" y="44"/>
                      </a:lnTo>
                      <a:lnTo>
                        <a:pt x="15" y="43"/>
                      </a:lnTo>
                      <a:lnTo>
                        <a:pt x="14" y="43"/>
                      </a:lnTo>
                      <a:lnTo>
                        <a:pt x="14" y="44"/>
                      </a:lnTo>
                      <a:lnTo>
                        <a:pt x="13" y="44"/>
                      </a:lnTo>
                      <a:lnTo>
                        <a:pt x="12" y="44"/>
                      </a:lnTo>
                      <a:lnTo>
                        <a:pt x="12" y="43"/>
                      </a:lnTo>
                      <a:lnTo>
                        <a:pt x="13" y="43"/>
                      </a:lnTo>
                      <a:lnTo>
                        <a:pt x="14" y="43"/>
                      </a:lnTo>
                      <a:lnTo>
                        <a:pt x="13" y="42"/>
                      </a:lnTo>
                      <a:lnTo>
                        <a:pt x="12" y="42"/>
                      </a:lnTo>
                      <a:lnTo>
                        <a:pt x="12" y="41"/>
                      </a:lnTo>
                      <a:lnTo>
                        <a:pt x="13" y="41"/>
                      </a:lnTo>
                      <a:lnTo>
                        <a:pt x="14" y="42"/>
                      </a:lnTo>
                      <a:lnTo>
                        <a:pt x="14" y="41"/>
                      </a:lnTo>
                      <a:lnTo>
                        <a:pt x="14" y="40"/>
                      </a:lnTo>
                      <a:lnTo>
                        <a:pt x="13" y="39"/>
                      </a:lnTo>
                      <a:lnTo>
                        <a:pt x="13" y="38"/>
                      </a:lnTo>
                      <a:lnTo>
                        <a:pt x="14" y="37"/>
                      </a:lnTo>
                      <a:lnTo>
                        <a:pt x="14" y="38"/>
                      </a:lnTo>
                      <a:lnTo>
                        <a:pt x="15" y="38"/>
                      </a:lnTo>
                      <a:lnTo>
                        <a:pt x="16" y="38"/>
                      </a:lnTo>
                      <a:lnTo>
                        <a:pt x="15" y="37"/>
                      </a:lnTo>
                      <a:lnTo>
                        <a:pt x="16" y="37"/>
                      </a:lnTo>
                      <a:lnTo>
                        <a:pt x="16" y="36"/>
                      </a:lnTo>
                      <a:lnTo>
                        <a:pt x="17" y="36"/>
                      </a:lnTo>
                      <a:lnTo>
                        <a:pt x="16" y="36"/>
                      </a:lnTo>
                      <a:lnTo>
                        <a:pt x="16" y="35"/>
                      </a:lnTo>
                      <a:lnTo>
                        <a:pt x="17" y="35"/>
                      </a:lnTo>
                      <a:lnTo>
                        <a:pt x="16" y="34"/>
                      </a:lnTo>
                      <a:lnTo>
                        <a:pt x="16" y="35"/>
                      </a:lnTo>
                      <a:lnTo>
                        <a:pt x="15" y="34"/>
                      </a:lnTo>
                      <a:lnTo>
                        <a:pt x="16" y="33"/>
                      </a:lnTo>
                      <a:lnTo>
                        <a:pt x="16" y="34"/>
                      </a:lnTo>
                      <a:lnTo>
                        <a:pt x="17" y="34"/>
                      </a:lnTo>
                      <a:lnTo>
                        <a:pt x="16" y="33"/>
                      </a:lnTo>
                      <a:lnTo>
                        <a:pt x="17" y="33"/>
                      </a:lnTo>
                      <a:lnTo>
                        <a:pt x="17" y="32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7" y="31"/>
                      </a:lnTo>
                      <a:lnTo>
                        <a:pt x="18" y="31"/>
                      </a:lnTo>
                      <a:lnTo>
                        <a:pt x="18" y="30"/>
                      </a:lnTo>
                      <a:lnTo>
                        <a:pt x="17" y="30"/>
                      </a:lnTo>
                      <a:lnTo>
                        <a:pt x="17" y="29"/>
                      </a:lnTo>
                      <a:lnTo>
                        <a:pt x="17" y="28"/>
                      </a:lnTo>
                      <a:lnTo>
                        <a:pt x="16" y="28"/>
                      </a:lnTo>
                      <a:lnTo>
                        <a:pt x="16" y="27"/>
                      </a:lnTo>
                      <a:lnTo>
                        <a:pt x="16" y="28"/>
                      </a:lnTo>
                      <a:lnTo>
                        <a:pt x="17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17" y="25"/>
                      </a:lnTo>
                      <a:lnTo>
                        <a:pt x="17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7" y="22"/>
                      </a:lnTo>
                      <a:lnTo>
                        <a:pt x="18" y="22"/>
                      </a:lnTo>
                      <a:lnTo>
                        <a:pt x="18" y="21"/>
                      </a:lnTo>
                      <a:lnTo>
                        <a:pt x="18" y="20"/>
                      </a:lnTo>
                      <a:lnTo>
                        <a:pt x="19" y="20"/>
                      </a:lnTo>
                      <a:lnTo>
                        <a:pt x="19" y="19"/>
                      </a:lnTo>
                      <a:lnTo>
                        <a:pt x="19" y="20"/>
                      </a:lnTo>
                      <a:lnTo>
                        <a:pt x="20" y="19"/>
                      </a:lnTo>
                      <a:lnTo>
                        <a:pt x="19" y="19"/>
                      </a:lnTo>
                      <a:lnTo>
                        <a:pt x="20" y="19"/>
                      </a:lnTo>
                      <a:lnTo>
                        <a:pt x="20" y="18"/>
                      </a:lnTo>
                      <a:lnTo>
                        <a:pt x="21" y="17"/>
                      </a:lnTo>
                      <a:lnTo>
                        <a:pt x="21" y="16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4"/>
                      </a:lnTo>
                      <a:lnTo>
                        <a:pt x="23" y="13"/>
                      </a:lnTo>
                      <a:lnTo>
                        <a:pt x="23" y="12"/>
                      </a:lnTo>
                      <a:lnTo>
                        <a:pt x="23" y="11"/>
                      </a:lnTo>
                      <a:lnTo>
                        <a:pt x="23" y="12"/>
                      </a:lnTo>
                      <a:lnTo>
                        <a:pt x="24" y="12"/>
                      </a:lnTo>
                      <a:lnTo>
                        <a:pt x="25" y="12"/>
                      </a:lnTo>
                      <a:lnTo>
                        <a:pt x="26" y="12"/>
                      </a:lnTo>
                      <a:lnTo>
                        <a:pt x="27" y="12"/>
                      </a:lnTo>
                      <a:lnTo>
                        <a:pt x="28" y="12"/>
                      </a:lnTo>
                      <a:lnTo>
                        <a:pt x="28" y="13"/>
                      </a:lnTo>
                      <a:lnTo>
                        <a:pt x="29" y="14"/>
                      </a:lnTo>
                      <a:lnTo>
                        <a:pt x="30" y="14"/>
                      </a:lnTo>
                      <a:lnTo>
                        <a:pt x="30" y="15"/>
                      </a:lnTo>
                      <a:lnTo>
                        <a:pt x="31" y="15"/>
                      </a:lnTo>
                      <a:lnTo>
                        <a:pt x="31" y="16"/>
                      </a:lnTo>
                      <a:lnTo>
                        <a:pt x="32" y="16"/>
                      </a:lnTo>
                      <a:lnTo>
                        <a:pt x="33" y="16"/>
                      </a:lnTo>
                      <a:lnTo>
                        <a:pt x="34" y="16"/>
                      </a:lnTo>
                      <a:lnTo>
                        <a:pt x="35" y="16"/>
                      </a:lnTo>
                      <a:lnTo>
                        <a:pt x="35" y="17"/>
                      </a:lnTo>
                      <a:lnTo>
                        <a:pt x="37" y="17"/>
                      </a:lnTo>
                      <a:lnTo>
                        <a:pt x="38" y="17"/>
                      </a:lnTo>
                      <a:lnTo>
                        <a:pt x="38" y="16"/>
                      </a:lnTo>
                      <a:lnTo>
                        <a:pt x="39" y="16"/>
                      </a:lnTo>
                      <a:lnTo>
                        <a:pt x="39" y="17"/>
                      </a:lnTo>
                      <a:lnTo>
                        <a:pt x="40" y="17"/>
                      </a:lnTo>
                      <a:lnTo>
                        <a:pt x="40" y="16"/>
                      </a:lnTo>
                      <a:lnTo>
                        <a:pt x="41" y="16"/>
                      </a:lnTo>
                      <a:lnTo>
                        <a:pt x="41" y="15"/>
                      </a:lnTo>
                      <a:lnTo>
                        <a:pt x="42" y="15"/>
                      </a:lnTo>
                      <a:lnTo>
                        <a:pt x="42" y="16"/>
                      </a:lnTo>
                      <a:lnTo>
                        <a:pt x="43" y="16"/>
                      </a:lnTo>
                      <a:lnTo>
                        <a:pt x="43" y="15"/>
                      </a:lnTo>
                      <a:lnTo>
                        <a:pt x="44" y="15"/>
                      </a:lnTo>
                      <a:lnTo>
                        <a:pt x="44" y="14"/>
                      </a:lnTo>
                      <a:lnTo>
                        <a:pt x="45" y="14"/>
                      </a:lnTo>
                      <a:lnTo>
                        <a:pt x="46" y="14"/>
                      </a:lnTo>
                      <a:lnTo>
                        <a:pt x="46" y="13"/>
                      </a:lnTo>
                      <a:lnTo>
                        <a:pt x="45" y="13"/>
                      </a:lnTo>
                      <a:lnTo>
                        <a:pt x="46" y="13"/>
                      </a:lnTo>
                      <a:lnTo>
                        <a:pt x="46" y="12"/>
                      </a:lnTo>
                      <a:lnTo>
                        <a:pt x="47" y="12"/>
                      </a:lnTo>
                      <a:lnTo>
                        <a:pt x="47" y="11"/>
                      </a:lnTo>
                      <a:lnTo>
                        <a:pt x="48" y="12"/>
                      </a:lnTo>
                      <a:lnTo>
                        <a:pt x="48" y="11"/>
                      </a:lnTo>
                      <a:lnTo>
                        <a:pt x="49" y="12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1" y="13"/>
                      </a:lnTo>
                      <a:lnTo>
                        <a:pt x="51" y="12"/>
                      </a:lnTo>
                      <a:lnTo>
                        <a:pt x="52" y="12"/>
                      </a:lnTo>
                      <a:lnTo>
                        <a:pt x="52" y="13"/>
                      </a:lnTo>
                      <a:lnTo>
                        <a:pt x="53" y="13"/>
                      </a:lnTo>
                      <a:lnTo>
                        <a:pt x="54" y="13"/>
                      </a:lnTo>
                      <a:lnTo>
                        <a:pt x="55" y="13"/>
                      </a:lnTo>
                      <a:lnTo>
                        <a:pt x="56" y="13"/>
                      </a:lnTo>
                      <a:lnTo>
                        <a:pt x="56" y="12"/>
                      </a:lnTo>
                      <a:lnTo>
                        <a:pt x="56" y="13"/>
                      </a:lnTo>
                      <a:lnTo>
                        <a:pt x="57" y="12"/>
                      </a:lnTo>
                      <a:lnTo>
                        <a:pt x="58" y="12"/>
                      </a:lnTo>
                      <a:lnTo>
                        <a:pt x="57" y="13"/>
                      </a:lnTo>
                      <a:lnTo>
                        <a:pt x="57" y="14"/>
                      </a:lnTo>
                      <a:lnTo>
                        <a:pt x="58" y="13"/>
                      </a:lnTo>
                      <a:lnTo>
                        <a:pt x="58" y="14"/>
                      </a:lnTo>
                      <a:lnTo>
                        <a:pt x="59" y="14"/>
                      </a:lnTo>
                      <a:lnTo>
                        <a:pt x="59" y="15"/>
                      </a:lnTo>
                      <a:lnTo>
                        <a:pt x="59" y="16"/>
                      </a:lnTo>
                      <a:lnTo>
                        <a:pt x="59" y="17"/>
                      </a:lnTo>
                      <a:lnTo>
                        <a:pt x="60" y="17"/>
                      </a:lnTo>
                      <a:lnTo>
                        <a:pt x="60" y="18"/>
                      </a:lnTo>
                      <a:lnTo>
                        <a:pt x="61" y="18"/>
                      </a:lnTo>
                      <a:lnTo>
                        <a:pt x="61" y="19"/>
                      </a:lnTo>
                      <a:lnTo>
                        <a:pt x="62" y="19"/>
                      </a:lnTo>
                      <a:lnTo>
                        <a:pt x="61" y="20"/>
                      </a:lnTo>
                      <a:lnTo>
                        <a:pt x="62" y="19"/>
                      </a:lnTo>
                      <a:lnTo>
                        <a:pt x="62" y="20"/>
                      </a:lnTo>
                      <a:lnTo>
                        <a:pt x="63" y="20"/>
                      </a:lnTo>
                      <a:lnTo>
                        <a:pt x="63" y="21"/>
                      </a:lnTo>
                      <a:lnTo>
                        <a:pt x="64" y="21"/>
                      </a:lnTo>
                      <a:lnTo>
                        <a:pt x="65" y="21"/>
                      </a:lnTo>
                      <a:lnTo>
                        <a:pt x="66" y="22"/>
                      </a:lnTo>
                      <a:lnTo>
                        <a:pt x="66" y="23"/>
                      </a:lnTo>
                      <a:lnTo>
                        <a:pt x="67" y="23"/>
                      </a:lnTo>
                      <a:lnTo>
                        <a:pt x="68" y="24"/>
                      </a:lnTo>
                      <a:lnTo>
                        <a:pt x="68" y="23"/>
                      </a:lnTo>
                      <a:lnTo>
                        <a:pt x="69" y="23"/>
                      </a:lnTo>
                      <a:lnTo>
                        <a:pt x="70" y="23"/>
                      </a:lnTo>
                      <a:lnTo>
                        <a:pt x="70" y="24"/>
                      </a:lnTo>
                      <a:lnTo>
                        <a:pt x="71" y="25"/>
                      </a:lnTo>
                      <a:lnTo>
                        <a:pt x="71" y="26"/>
                      </a:lnTo>
                      <a:lnTo>
                        <a:pt x="72" y="27"/>
                      </a:lnTo>
                      <a:lnTo>
                        <a:pt x="73" y="27"/>
                      </a:lnTo>
                      <a:lnTo>
                        <a:pt x="74" y="27"/>
                      </a:lnTo>
                      <a:lnTo>
                        <a:pt x="75" y="27"/>
                      </a:lnTo>
                      <a:lnTo>
                        <a:pt x="75" y="28"/>
                      </a:lnTo>
                      <a:lnTo>
                        <a:pt x="76" y="28"/>
                      </a:lnTo>
                      <a:lnTo>
                        <a:pt x="77" y="28"/>
                      </a:lnTo>
                      <a:lnTo>
                        <a:pt x="78" y="28"/>
                      </a:lnTo>
                      <a:lnTo>
                        <a:pt x="78" y="27"/>
                      </a:lnTo>
                      <a:lnTo>
                        <a:pt x="79" y="27"/>
                      </a:lnTo>
                      <a:lnTo>
                        <a:pt x="80" y="27"/>
                      </a:lnTo>
                      <a:lnTo>
                        <a:pt x="80" y="26"/>
                      </a:lnTo>
                      <a:lnTo>
                        <a:pt x="81" y="26"/>
                      </a:lnTo>
                      <a:lnTo>
                        <a:pt x="82" y="25"/>
                      </a:lnTo>
                      <a:lnTo>
                        <a:pt x="83" y="25"/>
                      </a:lnTo>
                      <a:lnTo>
                        <a:pt x="84" y="24"/>
                      </a:lnTo>
                      <a:lnTo>
                        <a:pt x="85" y="24"/>
                      </a:lnTo>
                      <a:lnTo>
                        <a:pt x="86" y="24"/>
                      </a:lnTo>
                      <a:lnTo>
                        <a:pt x="86" y="25"/>
                      </a:lnTo>
                      <a:lnTo>
                        <a:pt x="87" y="25"/>
                      </a:lnTo>
                      <a:lnTo>
                        <a:pt x="87" y="26"/>
                      </a:lnTo>
                      <a:lnTo>
                        <a:pt x="88" y="26"/>
                      </a:lnTo>
                      <a:lnTo>
                        <a:pt x="89" y="26"/>
                      </a:lnTo>
                      <a:lnTo>
                        <a:pt x="90" y="26"/>
                      </a:lnTo>
                      <a:lnTo>
                        <a:pt x="91" y="26"/>
                      </a:lnTo>
                      <a:lnTo>
                        <a:pt x="91" y="25"/>
                      </a:lnTo>
                      <a:lnTo>
                        <a:pt x="92" y="26"/>
                      </a:lnTo>
                      <a:lnTo>
                        <a:pt x="93" y="26"/>
                      </a:lnTo>
                      <a:lnTo>
                        <a:pt x="94" y="26"/>
                      </a:lnTo>
                      <a:lnTo>
                        <a:pt x="95" y="26"/>
                      </a:lnTo>
                      <a:lnTo>
                        <a:pt x="96" y="26"/>
                      </a:lnTo>
                      <a:lnTo>
                        <a:pt x="97" y="25"/>
                      </a:lnTo>
                      <a:lnTo>
                        <a:pt x="98" y="25"/>
                      </a:lnTo>
                      <a:lnTo>
                        <a:pt x="98" y="24"/>
                      </a:lnTo>
                      <a:lnTo>
                        <a:pt x="99" y="25"/>
                      </a:lnTo>
                      <a:lnTo>
                        <a:pt x="99" y="24"/>
                      </a:lnTo>
                      <a:lnTo>
                        <a:pt x="100" y="24"/>
                      </a:lnTo>
                      <a:lnTo>
                        <a:pt x="101" y="24"/>
                      </a:lnTo>
                      <a:lnTo>
                        <a:pt x="102" y="25"/>
                      </a:lnTo>
                      <a:lnTo>
                        <a:pt x="103" y="25"/>
                      </a:lnTo>
                      <a:lnTo>
                        <a:pt x="104" y="25"/>
                      </a:lnTo>
                      <a:lnTo>
                        <a:pt x="105" y="25"/>
                      </a:lnTo>
                      <a:lnTo>
                        <a:pt x="106" y="25"/>
                      </a:lnTo>
                      <a:lnTo>
                        <a:pt x="106" y="26"/>
                      </a:lnTo>
                      <a:lnTo>
                        <a:pt x="107" y="26"/>
                      </a:lnTo>
                      <a:lnTo>
                        <a:pt x="107" y="25"/>
                      </a:lnTo>
                      <a:lnTo>
                        <a:pt x="108" y="25"/>
                      </a:lnTo>
                      <a:lnTo>
                        <a:pt x="109" y="25"/>
                      </a:lnTo>
                      <a:lnTo>
                        <a:pt x="110" y="25"/>
                      </a:lnTo>
                      <a:lnTo>
                        <a:pt x="110" y="26"/>
                      </a:lnTo>
                      <a:lnTo>
                        <a:pt x="111" y="26"/>
                      </a:lnTo>
                      <a:lnTo>
                        <a:pt x="112" y="26"/>
                      </a:lnTo>
                      <a:lnTo>
                        <a:pt x="113" y="26"/>
                      </a:lnTo>
                      <a:lnTo>
                        <a:pt x="114" y="26"/>
                      </a:lnTo>
                      <a:lnTo>
                        <a:pt x="115" y="26"/>
                      </a:lnTo>
                      <a:lnTo>
                        <a:pt x="115" y="27"/>
                      </a:lnTo>
                      <a:lnTo>
                        <a:pt x="116" y="28"/>
                      </a:lnTo>
                      <a:lnTo>
                        <a:pt x="117" y="29"/>
                      </a:lnTo>
                      <a:lnTo>
                        <a:pt x="118" y="29"/>
                      </a:lnTo>
                      <a:lnTo>
                        <a:pt x="118" y="30"/>
                      </a:lnTo>
                      <a:lnTo>
                        <a:pt x="119" y="31"/>
                      </a:lnTo>
                      <a:lnTo>
                        <a:pt x="120" y="32"/>
                      </a:lnTo>
                      <a:lnTo>
                        <a:pt x="121" y="33"/>
                      </a:lnTo>
                      <a:lnTo>
                        <a:pt x="122" y="33"/>
                      </a:lnTo>
                      <a:lnTo>
                        <a:pt x="123" y="32"/>
                      </a:lnTo>
                      <a:lnTo>
                        <a:pt x="124" y="32"/>
                      </a:lnTo>
                      <a:lnTo>
                        <a:pt x="125" y="33"/>
                      </a:lnTo>
                      <a:lnTo>
                        <a:pt x="125" y="32"/>
                      </a:lnTo>
                      <a:lnTo>
                        <a:pt x="125" y="33"/>
                      </a:lnTo>
                      <a:lnTo>
                        <a:pt x="126" y="33"/>
                      </a:lnTo>
                      <a:lnTo>
                        <a:pt x="126" y="32"/>
                      </a:lnTo>
                      <a:lnTo>
                        <a:pt x="127" y="32"/>
                      </a:lnTo>
                      <a:lnTo>
                        <a:pt x="128" y="32"/>
                      </a:lnTo>
                      <a:lnTo>
                        <a:pt x="129" y="32"/>
                      </a:lnTo>
                      <a:lnTo>
                        <a:pt x="130" y="33"/>
                      </a:lnTo>
                      <a:lnTo>
                        <a:pt x="131" y="33"/>
                      </a:lnTo>
                      <a:lnTo>
                        <a:pt x="131" y="34"/>
                      </a:lnTo>
                      <a:lnTo>
                        <a:pt x="132" y="34"/>
                      </a:lnTo>
                      <a:lnTo>
                        <a:pt x="133" y="34"/>
                      </a:lnTo>
                      <a:lnTo>
                        <a:pt x="134" y="35"/>
                      </a:lnTo>
                      <a:lnTo>
                        <a:pt x="134" y="36"/>
                      </a:lnTo>
                      <a:lnTo>
                        <a:pt x="135" y="36"/>
                      </a:lnTo>
                      <a:lnTo>
                        <a:pt x="136" y="36"/>
                      </a:lnTo>
                      <a:lnTo>
                        <a:pt x="137" y="36"/>
                      </a:lnTo>
                      <a:lnTo>
                        <a:pt x="138" y="36"/>
                      </a:lnTo>
                      <a:lnTo>
                        <a:pt x="139" y="36"/>
                      </a:lnTo>
                      <a:lnTo>
                        <a:pt x="139" y="35"/>
                      </a:lnTo>
                      <a:lnTo>
                        <a:pt x="140" y="35"/>
                      </a:lnTo>
                      <a:lnTo>
                        <a:pt x="141" y="35"/>
                      </a:lnTo>
                      <a:lnTo>
                        <a:pt x="141" y="36"/>
                      </a:lnTo>
                      <a:lnTo>
                        <a:pt x="142" y="37"/>
                      </a:lnTo>
                      <a:lnTo>
                        <a:pt x="143" y="36"/>
                      </a:lnTo>
                      <a:lnTo>
                        <a:pt x="144" y="36"/>
                      </a:lnTo>
                      <a:lnTo>
                        <a:pt x="145" y="37"/>
                      </a:lnTo>
                      <a:lnTo>
                        <a:pt x="145" y="36"/>
                      </a:lnTo>
                      <a:lnTo>
                        <a:pt x="146" y="36"/>
                      </a:lnTo>
                      <a:lnTo>
                        <a:pt x="146" y="37"/>
                      </a:lnTo>
                      <a:lnTo>
                        <a:pt x="147" y="37"/>
                      </a:lnTo>
                      <a:lnTo>
                        <a:pt x="148" y="37"/>
                      </a:lnTo>
                      <a:lnTo>
                        <a:pt x="149" y="37"/>
                      </a:lnTo>
                      <a:lnTo>
                        <a:pt x="150" y="38"/>
                      </a:lnTo>
                      <a:lnTo>
                        <a:pt x="151" y="39"/>
                      </a:lnTo>
                      <a:lnTo>
                        <a:pt x="152" y="39"/>
                      </a:lnTo>
                      <a:lnTo>
                        <a:pt x="153" y="39"/>
                      </a:lnTo>
                      <a:lnTo>
                        <a:pt x="154" y="39"/>
                      </a:lnTo>
                      <a:lnTo>
                        <a:pt x="155" y="39"/>
                      </a:lnTo>
                      <a:lnTo>
                        <a:pt x="155" y="40"/>
                      </a:lnTo>
                      <a:lnTo>
                        <a:pt x="156" y="40"/>
                      </a:lnTo>
                      <a:lnTo>
                        <a:pt x="157" y="40"/>
                      </a:lnTo>
                      <a:lnTo>
                        <a:pt x="159" y="39"/>
                      </a:lnTo>
                      <a:lnTo>
                        <a:pt x="160" y="38"/>
                      </a:lnTo>
                      <a:lnTo>
                        <a:pt x="161" y="38"/>
                      </a:lnTo>
                      <a:lnTo>
                        <a:pt x="161" y="39"/>
                      </a:lnTo>
                      <a:lnTo>
                        <a:pt x="162" y="40"/>
                      </a:lnTo>
                      <a:lnTo>
                        <a:pt x="163" y="41"/>
                      </a:lnTo>
                      <a:lnTo>
                        <a:pt x="164" y="41"/>
                      </a:lnTo>
                      <a:lnTo>
                        <a:pt x="165" y="41"/>
                      </a:lnTo>
                      <a:lnTo>
                        <a:pt x="166" y="41"/>
                      </a:lnTo>
                      <a:lnTo>
                        <a:pt x="166" y="42"/>
                      </a:lnTo>
                      <a:lnTo>
                        <a:pt x="167" y="42"/>
                      </a:lnTo>
                      <a:lnTo>
                        <a:pt x="167" y="41"/>
                      </a:lnTo>
                      <a:lnTo>
                        <a:pt x="169" y="42"/>
                      </a:lnTo>
                      <a:lnTo>
                        <a:pt x="169" y="43"/>
                      </a:lnTo>
                      <a:lnTo>
                        <a:pt x="169" y="44"/>
                      </a:lnTo>
                      <a:lnTo>
                        <a:pt x="169" y="45"/>
                      </a:lnTo>
                      <a:lnTo>
                        <a:pt x="169" y="46"/>
                      </a:lnTo>
                      <a:lnTo>
                        <a:pt x="170" y="45"/>
                      </a:lnTo>
                      <a:lnTo>
                        <a:pt x="170" y="46"/>
                      </a:lnTo>
                      <a:lnTo>
                        <a:pt x="170" y="47"/>
                      </a:lnTo>
                      <a:lnTo>
                        <a:pt x="171" y="47"/>
                      </a:lnTo>
                      <a:lnTo>
                        <a:pt x="172" y="48"/>
                      </a:lnTo>
                      <a:lnTo>
                        <a:pt x="172" y="47"/>
                      </a:lnTo>
                      <a:lnTo>
                        <a:pt x="173" y="47"/>
                      </a:lnTo>
                      <a:lnTo>
                        <a:pt x="173" y="48"/>
                      </a:lnTo>
                      <a:lnTo>
                        <a:pt x="174" y="48"/>
                      </a:lnTo>
                      <a:lnTo>
                        <a:pt x="175" y="49"/>
                      </a:lnTo>
                      <a:lnTo>
                        <a:pt x="175" y="50"/>
                      </a:lnTo>
                      <a:lnTo>
                        <a:pt x="176" y="50"/>
                      </a:lnTo>
                      <a:lnTo>
                        <a:pt x="176" y="51"/>
                      </a:lnTo>
                      <a:lnTo>
                        <a:pt x="176" y="52"/>
                      </a:lnTo>
                      <a:lnTo>
                        <a:pt x="177" y="52"/>
                      </a:lnTo>
                      <a:lnTo>
                        <a:pt x="179" y="52"/>
                      </a:lnTo>
                      <a:lnTo>
                        <a:pt x="180" y="52"/>
                      </a:lnTo>
                      <a:lnTo>
                        <a:pt x="181" y="52"/>
                      </a:lnTo>
                      <a:lnTo>
                        <a:pt x="181" y="53"/>
                      </a:lnTo>
                      <a:lnTo>
                        <a:pt x="182" y="53"/>
                      </a:lnTo>
                      <a:lnTo>
                        <a:pt x="182" y="52"/>
                      </a:lnTo>
                      <a:lnTo>
                        <a:pt x="183" y="52"/>
                      </a:lnTo>
                      <a:lnTo>
                        <a:pt x="183" y="53"/>
                      </a:lnTo>
                      <a:lnTo>
                        <a:pt x="184" y="54"/>
                      </a:lnTo>
                      <a:lnTo>
                        <a:pt x="185" y="54"/>
                      </a:lnTo>
                      <a:lnTo>
                        <a:pt x="187" y="54"/>
                      </a:lnTo>
                      <a:lnTo>
                        <a:pt x="188" y="54"/>
                      </a:lnTo>
                      <a:lnTo>
                        <a:pt x="189" y="55"/>
                      </a:lnTo>
                      <a:lnTo>
                        <a:pt x="189" y="56"/>
                      </a:lnTo>
                      <a:lnTo>
                        <a:pt x="190" y="56"/>
                      </a:lnTo>
                      <a:lnTo>
                        <a:pt x="191" y="55"/>
                      </a:lnTo>
                      <a:lnTo>
                        <a:pt x="192" y="55"/>
                      </a:lnTo>
                      <a:lnTo>
                        <a:pt x="192" y="56"/>
                      </a:lnTo>
                      <a:lnTo>
                        <a:pt x="192" y="55"/>
                      </a:lnTo>
                      <a:lnTo>
                        <a:pt x="195" y="54"/>
                      </a:lnTo>
                      <a:lnTo>
                        <a:pt x="196" y="55"/>
                      </a:lnTo>
                      <a:lnTo>
                        <a:pt x="197" y="55"/>
                      </a:lnTo>
                      <a:lnTo>
                        <a:pt x="198" y="55"/>
                      </a:lnTo>
                      <a:lnTo>
                        <a:pt x="199" y="55"/>
                      </a:lnTo>
                      <a:lnTo>
                        <a:pt x="200" y="55"/>
                      </a:lnTo>
                      <a:lnTo>
                        <a:pt x="201" y="55"/>
                      </a:lnTo>
                      <a:lnTo>
                        <a:pt x="202" y="55"/>
                      </a:lnTo>
                      <a:lnTo>
                        <a:pt x="203" y="55"/>
                      </a:lnTo>
                      <a:lnTo>
                        <a:pt x="202" y="55"/>
                      </a:lnTo>
                      <a:lnTo>
                        <a:pt x="203" y="54"/>
                      </a:lnTo>
                      <a:lnTo>
                        <a:pt x="204" y="54"/>
                      </a:lnTo>
                      <a:lnTo>
                        <a:pt x="205" y="55"/>
                      </a:lnTo>
                      <a:lnTo>
                        <a:pt x="206" y="55"/>
                      </a:lnTo>
                      <a:lnTo>
                        <a:pt x="207" y="55"/>
                      </a:lnTo>
                      <a:lnTo>
                        <a:pt x="208" y="54"/>
                      </a:lnTo>
                      <a:lnTo>
                        <a:pt x="209" y="53"/>
                      </a:lnTo>
                      <a:lnTo>
                        <a:pt x="209" y="52"/>
                      </a:lnTo>
                      <a:lnTo>
                        <a:pt x="210" y="53"/>
                      </a:lnTo>
                      <a:lnTo>
                        <a:pt x="210" y="54"/>
                      </a:lnTo>
                      <a:lnTo>
                        <a:pt x="211" y="54"/>
                      </a:lnTo>
                      <a:lnTo>
                        <a:pt x="211" y="55"/>
                      </a:lnTo>
                      <a:lnTo>
                        <a:pt x="212" y="55"/>
                      </a:lnTo>
                      <a:lnTo>
                        <a:pt x="212" y="56"/>
                      </a:lnTo>
                      <a:lnTo>
                        <a:pt x="213" y="56"/>
                      </a:lnTo>
                      <a:lnTo>
                        <a:pt x="214" y="56"/>
                      </a:lnTo>
                      <a:lnTo>
                        <a:pt x="215" y="56"/>
                      </a:lnTo>
                      <a:lnTo>
                        <a:pt x="216" y="56"/>
                      </a:lnTo>
                      <a:lnTo>
                        <a:pt x="216" y="55"/>
                      </a:lnTo>
                      <a:lnTo>
                        <a:pt x="216" y="56"/>
                      </a:lnTo>
                      <a:lnTo>
                        <a:pt x="217" y="56"/>
                      </a:lnTo>
                      <a:lnTo>
                        <a:pt x="218" y="56"/>
                      </a:lnTo>
                      <a:lnTo>
                        <a:pt x="219" y="56"/>
                      </a:lnTo>
                      <a:lnTo>
                        <a:pt x="220" y="56"/>
                      </a:lnTo>
                      <a:lnTo>
                        <a:pt x="220" y="57"/>
                      </a:lnTo>
                      <a:lnTo>
                        <a:pt x="221" y="56"/>
                      </a:lnTo>
                      <a:lnTo>
                        <a:pt x="222" y="57"/>
                      </a:lnTo>
                      <a:lnTo>
                        <a:pt x="223" y="57"/>
                      </a:lnTo>
                      <a:lnTo>
                        <a:pt x="224" y="56"/>
                      </a:lnTo>
                      <a:lnTo>
                        <a:pt x="225" y="57"/>
                      </a:lnTo>
                      <a:lnTo>
                        <a:pt x="226" y="58"/>
                      </a:lnTo>
                      <a:lnTo>
                        <a:pt x="226" y="59"/>
                      </a:lnTo>
                      <a:lnTo>
                        <a:pt x="225" y="60"/>
                      </a:lnTo>
                      <a:lnTo>
                        <a:pt x="226" y="60"/>
                      </a:lnTo>
                      <a:lnTo>
                        <a:pt x="226" y="61"/>
                      </a:lnTo>
                      <a:lnTo>
                        <a:pt x="227" y="60"/>
                      </a:lnTo>
                      <a:lnTo>
                        <a:pt x="228" y="61"/>
                      </a:lnTo>
                      <a:lnTo>
                        <a:pt x="228" y="62"/>
                      </a:lnTo>
                      <a:lnTo>
                        <a:pt x="229" y="62"/>
                      </a:lnTo>
                      <a:lnTo>
                        <a:pt x="229" y="63"/>
                      </a:lnTo>
                      <a:lnTo>
                        <a:pt x="228" y="63"/>
                      </a:lnTo>
                      <a:lnTo>
                        <a:pt x="229" y="63"/>
                      </a:lnTo>
                      <a:lnTo>
                        <a:pt x="229" y="64"/>
                      </a:lnTo>
                      <a:lnTo>
                        <a:pt x="229" y="65"/>
                      </a:lnTo>
                      <a:lnTo>
                        <a:pt x="230" y="65"/>
                      </a:lnTo>
                      <a:lnTo>
                        <a:pt x="230" y="66"/>
                      </a:lnTo>
                      <a:lnTo>
                        <a:pt x="231" y="68"/>
                      </a:lnTo>
                      <a:lnTo>
                        <a:pt x="232" y="68"/>
                      </a:lnTo>
                      <a:lnTo>
                        <a:pt x="233" y="69"/>
                      </a:lnTo>
                      <a:lnTo>
                        <a:pt x="233" y="70"/>
                      </a:lnTo>
                      <a:lnTo>
                        <a:pt x="232" y="70"/>
                      </a:lnTo>
                      <a:lnTo>
                        <a:pt x="232" y="71"/>
                      </a:lnTo>
                      <a:lnTo>
                        <a:pt x="233" y="70"/>
                      </a:lnTo>
                      <a:lnTo>
                        <a:pt x="234" y="70"/>
                      </a:lnTo>
                      <a:lnTo>
                        <a:pt x="234" y="69"/>
                      </a:lnTo>
                      <a:lnTo>
                        <a:pt x="234" y="68"/>
                      </a:lnTo>
                      <a:lnTo>
                        <a:pt x="234" y="67"/>
                      </a:lnTo>
                      <a:lnTo>
                        <a:pt x="233" y="67"/>
                      </a:lnTo>
                      <a:lnTo>
                        <a:pt x="233" y="66"/>
                      </a:lnTo>
                      <a:lnTo>
                        <a:pt x="234" y="66"/>
                      </a:lnTo>
                      <a:lnTo>
                        <a:pt x="235" y="65"/>
                      </a:lnTo>
                      <a:lnTo>
                        <a:pt x="236" y="65"/>
                      </a:lnTo>
                      <a:lnTo>
                        <a:pt x="237" y="65"/>
                      </a:lnTo>
                      <a:lnTo>
                        <a:pt x="238" y="64"/>
                      </a:lnTo>
                      <a:lnTo>
                        <a:pt x="239" y="64"/>
                      </a:lnTo>
                      <a:lnTo>
                        <a:pt x="240" y="64"/>
                      </a:lnTo>
                      <a:lnTo>
                        <a:pt x="241" y="64"/>
                      </a:lnTo>
                      <a:lnTo>
                        <a:pt x="241" y="65"/>
                      </a:lnTo>
                      <a:lnTo>
                        <a:pt x="242" y="64"/>
                      </a:lnTo>
                      <a:lnTo>
                        <a:pt x="243" y="65"/>
                      </a:lnTo>
                      <a:lnTo>
                        <a:pt x="243" y="64"/>
                      </a:lnTo>
                      <a:lnTo>
                        <a:pt x="243" y="65"/>
                      </a:lnTo>
                      <a:lnTo>
                        <a:pt x="244" y="65"/>
                      </a:lnTo>
                      <a:lnTo>
                        <a:pt x="245" y="64"/>
                      </a:lnTo>
                      <a:lnTo>
                        <a:pt x="245" y="65"/>
                      </a:lnTo>
                      <a:lnTo>
                        <a:pt x="245" y="64"/>
                      </a:lnTo>
                      <a:lnTo>
                        <a:pt x="245" y="63"/>
                      </a:lnTo>
                      <a:lnTo>
                        <a:pt x="246" y="63"/>
                      </a:lnTo>
                      <a:lnTo>
                        <a:pt x="247" y="63"/>
                      </a:lnTo>
                      <a:lnTo>
                        <a:pt x="247" y="62"/>
                      </a:lnTo>
                      <a:lnTo>
                        <a:pt x="248" y="62"/>
                      </a:lnTo>
                      <a:lnTo>
                        <a:pt x="249" y="62"/>
                      </a:lnTo>
                      <a:lnTo>
                        <a:pt x="250" y="62"/>
                      </a:lnTo>
                      <a:lnTo>
                        <a:pt x="250" y="61"/>
                      </a:lnTo>
                      <a:lnTo>
                        <a:pt x="250" y="60"/>
                      </a:lnTo>
                      <a:lnTo>
                        <a:pt x="250" y="59"/>
                      </a:lnTo>
                      <a:lnTo>
                        <a:pt x="251" y="59"/>
                      </a:lnTo>
                      <a:lnTo>
                        <a:pt x="251" y="58"/>
                      </a:lnTo>
                      <a:lnTo>
                        <a:pt x="251" y="57"/>
                      </a:lnTo>
                      <a:lnTo>
                        <a:pt x="251" y="56"/>
                      </a:lnTo>
                      <a:lnTo>
                        <a:pt x="252" y="56"/>
                      </a:lnTo>
                      <a:lnTo>
                        <a:pt x="251" y="56"/>
                      </a:lnTo>
                      <a:lnTo>
                        <a:pt x="251" y="55"/>
                      </a:lnTo>
                      <a:lnTo>
                        <a:pt x="251" y="54"/>
                      </a:lnTo>
                      <a:lnTo>
                        <a:pt x="250" y="53"/>
                      </a:lnTo>
                      <a:lnTo>
                        <a:pt x="249" y="53"/>
                      </a:lnTo>
                      <a:lnTo>
                        <a:pt x="249" y="51"/>
                      </a:lnTo>
                      <a:lnTo>
                        <a:pt x="249" y="50"/>
                      </a:lnTo>
                      <a:lnTo>
                        <a:pt x="248" y="50"/>
                      </a:lnTo>
                      <a:lnTo>
                        <a:pt x="248" y="49"/>
                      </a:lnTo>
                      <a:lnTo>
                        <a:pt x="247" y="49"/>
                      </a:lnTo>
                      <a:lnTo>
                        <a:pt x="247" y="48"/>
                      </a:lnTo>
                      <a:lnTo>
                        <a:pt x="247" y="47"/>
                      </a:lnTo>
                      <a:lnTo>
                        <a:pt x="248" y="47"/>
                      </a:lnTo>
                      <a:lnTo>
                        <a:pt x="248" y="48"/>
                      </a:lnTo>
                      <a:lnTo>
                        <a:pt x="248" y="47"/>
                      </a:lnTo>
                      <a:lnTo>
                        <a:pt x="248" y="46"/>
                      </a:lnTo>
                      <a:lnTo>
                        <a:pt x="249" y="46"/>
                      </a:lnTo>
                      <a:lnTo>
                        <a:pt x="248" y="46"/>
                      </a:lnTo>
                      <a:lnTo>
                        <a:pt x="248" y="45"/>
                      </a:lnTo>
                      <a:lnTo>
                        <a:pt x="249" y="45"/>
                      </a:lnTo>
                      <a:lnTo>
                        <a:pt x="249" y="44"/>
                      </a:lnTo>
                      <a:lnTo>
                        <a:pt x="248" y="44"/>
                      </a:lnTo>
                      <a:lnTo>
                        <a:pt x="247" y="44"/>
                      </a:lnTo>
                      <a:lnTo>
                        <a:pt x="247" y="43"/>
                      </a:lnTo>
                      <a:lnTo>
                        <a:pt x="247" y="42"/>
                      </a:lnTo>
                      <a:lnTo>
                        <a:pt x="246" y="42"/>
                      </a:lnTo>
                      <a:lnTo>
                        <a:pt x="246" y="41"/>
                      </a:lnTo>
                      <a:lnTo>
                        <a:pt x="245" y="40"/>
                      </a:lnTo>
                      <a:lnTo>
                        <a:pt x="246" y="39"/>
                      </a:lnTo>
                      <a:lnTo>
                        <a:pt x="246" y="38"/>
                      </a:lnTo>
                      <a:lnTo>
                        <a:pt x="247" y="38"/>
                      </a:lnTo>
                      <a:lnTo>
                        <a:pt x="248" y="38"/>
                      </a:lnTo>
                      <a:lnTo>
                        <a:pt x="247" y="37"/>
                      </a:lnTo>
                      <a:lnTo>
                        <a:pt x="248" y="36"/>
                      </a:lnTo>
                      <a:lnTo>
                        <a:pt x="249" y="36"/>
                      </a:lnTo>
                      <a:lnTo>
                        <a:pt x="250" y="35"/>
                      </a:lnTo>
                      <a:lnTo>
                        <a:pt x="249" y="35"/>
                      </a:lnTo>
                      <a:lnTo>
                        <a:pt x="249" y="34"/>
                      </a:lnTo>
                      <a:lnTo>
                        <a:pt x="250" y="33"/>
                      </a:lnTo>
                      <a:lnTo>
                        <a:pt x="250" y="32"/>
                      </a:lnTo>
                      <a:lnTo>
                        <a:pt x="250" y="31"/>
                      </a:lnTo>
                      <a:lnTo>
                        <a:pt x="251" y="31"/>
                      </a:lnTo>
                      <a:lnTo>
                        <a:pt x="251" y="30"/>
                      </a:lnTo>
                      <a:lnTo>
                        <a:pt x="252" y="30"/>
                      </a:lnTo>
                      <a:lnTo>
                        <a:pt x="253" y="30"/>
                      </a:lnTo>
                      <a:lnTo>
                        <a:pt x="253" y="29"/>
                      </a:lnTo>
                      <a:lnTo>
                        <a:pt x="254" y="29"/>
                      </a:lnTo>
                      <a:lnTo>
                        <a:pt x="254" y="28"/>
                      </a:lnTo>
                      <a:lnTo>
                        <a:pt x="255" y="27"/>
                      </a:lnTo>
                      <a:lnTo>
                        <a:pt x="256" y="28"/>
                      </a:lnTo>
                      <a:lnTo>
                        <a:pt x="257" y="27"/>
                      </a:lnTo>
                      <a:lnTo>
                        <a:pt x="258" y="27"/>
                      </a:lnTo>
                      <a:lnTo>
                        <a:pt x="259" y="27"/>
                      </a:lnTo>
                      <a:lnTo>
                        <a:pt x="259" y="26"/>
                      </a:lnTo>
                      <a:lnTo>
                        <a:pt x="260" y="26"/>
                      </a:lnTo>
                      <a:lnTo>
                        <a:pt x="261" y="26"/>
                      </a:lnTo>
                      <a:lnTo>
                        <a:pt x="262" y="26"/>
                      </a:lnTo>
                      <a:lnTo>
                        <a:pt x="263" y="26"/>
                      </a:lnTo>
                      <a:lnTo>
                        <a:pt x="264" y="25"/>
                      </a:lnTo>
                      <a:lnTo>
                        <a:pt x="265" y="26"/>
                      </a:lnTo>
                      <a:lnTo>
                        <a:pt x="265" y="25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6" y="23"/>
                      </a:lnTo>
                      <a:lnTo>
                        <a:pt x="267" y="22"/>
                      </a:lnTo>
                      <a:lnTo>
                        <a:pt x="267" y="21"/>
                      </a:lnTo>
                      <a:lnTo>
                        <a:pt x="268" y="22"/>
                      </a:lnTo>
                      <a:lnTo>
                        <a:pt x="269" y="22"/>
                      </a:lnTo>
                      <a:lnTo>
                        <a:pt x="270" y="23"/>
                      </a:lnTo>
                      <a:lnTo>
                        <a:pt x="275" y="21"/>
                      </a:lnTo>
                      <a:lnTo>
                        <a:pt x="276" y="22"/>
                      </a:lnTo>
                      <a:lnTo>
                        <a:pt x="277" y="23"/>
                      </a:lnTo>
                      <a:lnTo>
                        <a:pt x="277" y="24"/>
                      </a:lnTo>
                      <a:lnTo>
                        <a:pt x="277" y="25"/>
                      </a:lnTo>
                      <a:lnTo>
                        <a:pt x="278" y="25"/>
                      </a:lnTo>
                      <a:lnTo>
                        <a:pt x="279" y="26"/>
                      </a:lnTo>
                      <a:lnTo>
                        <a:pt x="280" y="27"/>
                      </a:lnTo>
                      <a:lnTo>
                        <a:pt x="281" y="27"/>
                      </a:lnTo>
                      <a:lnTo>
                        <a:pt x="281" y="26"/>
                      </a:lnTo>
                      <a:lnTo>
                        <a:pt x="281" y="25"/>
                      </a:lnTo>
                      <a:lnTo>
                        <a:pt x="281" y="24"/>
                      </a:lnTo>
                      <a:lnTo>
                        <a:pt x="280" y="23"/>
                      </a:lnTo>
                      <a:lnTo>
                        <a:pt x="281" y="22"/>
                      </a:lnTo>
                      <a:lnTo>
                        <a:pt x="282" y="22"/>
                      </a:lnTo>
                      <a:lnTo>
                        <a:pt x="283" y="24"/>
                      </a:lnTo>
                      <a:lnTo>
                        <a:pt x="284" y="24"/>
                      </a:lnTo>
                      <a:lnTo>
                        <a:pt x="284" y="25"/>
                      </a:lnTo>
                      <a:lnTo>
                        <a:pt x="284" y="26"/>
                      </a:lnTo>
                      <a:lnTo>
                        <a:pt x="283" y="28"/>
                      </a:lnTo>
                      <a:lnTo>
                        <a:pt x="284" y="28"/>
                      </a:lnTo>
                      <a:lnTo>
                        <a:pt x="285" y="28"/>
                      </a:lnTo>
                      <a:lnTo>
                        <a:pt x="286" y="27"/>
                      </a:lnTo>
                      <a:lnTo>
                        <a:pt x="286" y="26"/>
                      </a:lnTo>
                      <a:lnTo>
                        <a:pt x="286" y="25"/>
                      </a:lnTo>
                      <a:lnTo>
                        <a:pt x="287" y="23"/>
                      </a:lnTo>
                      <a:lnTo>
                        <a:pt x="288" y="23"/>
                      </a:lnTo>
                      <a:lnTo>
                        <a:pt x="289" y="24"/>
                      </a:lnTo>
                      <a:lnTo>
                        <a:pt x="289" y="26"/>
                      </a:lnTo>
                      <a:lnTo>
                        <a:pt x="290" y="27"/>
                      </a:lnTo>
                      <a:lnTo>
                        <a:pt x="291" y="26"/>
                      </a:lnTo>
                      <a:lnTo>
                        <a:pt x="291" y="24"/>
                      </a:lnTo>
                      <a:lnTo>
                        <a:pt x="293" y="23"/>
                      </a:lnTo>
                      <a:lnTo>
                        <a:pt x="295" y="22"/>
                      </a:lnTo>
                      <a:lnTo>
                        <a:pt x="296" y="22"/>
                      </a:lnTo>
                      <a:lnTo>
                        <a:pt x="297" y="22"/>
                      </a:lnTo>
                      <a:lnTo>
                        <a:pt x="298" y="22"/>
                      </a:lnTo>
                      <a:lnTo>
                        <a:pt x="299" y="22"/>
                      </a:lnTo>
                      <a:lnTo>
                        <a:pt x="299" y="23"/>
                      </a:lnTo>
                      <a:lnTo>
                        <a:pt x="299" y="24"/>
                      </a:lnTo>
                      <a:lnTo>
                        <a:pt x="299" y="25"/>
                      </a:lnTo>
                      <a:lnTo>
                        <a:pt x="300" y="25"/>
                      </a:lnTo>
                      <a:lnTo>
                        <a:pt x="302" y="24"/>
                      </a:lnTo>
                      <a:lnTo>
                        <a:pt x="302" y="23"/>
                      </a:lnTo>
                      <a:lnTo>
                        <a:pt x="301" y="21"/>
                      </a:lnTo>
                      <a:lnTo>
                        <a:pt x="301" y="20"/>
                      </a:lnTo>
                      <a:lnTo>
                        <a:pt x="302" y="19"/>
                      </a:lnTo>
                      <a:lnTo>
                        <a:pt x="304" y="18"/>
                      </a:lnTo>
                      <a:lnTo>
                        <a:pt x="305" y="17"/>
                      </a:lnTo>
                      <a:lnTo>
                        <a:pt x="306" y="14"/>
                      </a:lnTo>
                      <a:lnTo>
                        <a:pt x="308" y="13"/>
                      </a:lnTo>
                      <a:lnTo>
                        <a:pt x="309" y="13"/>
                      </a:lnTo>
                      <a:lnTo>
                        <a:pt x="309" y="12"/>
                      </a:lnTo>
                      <a:lnTo>
                        <a:pt x="309" y="10"/>
                      </a:lnTo>
                      <a:lnTo>
                        <a:pt x="308" y="10"/>
                      </a:lnTo>
                      <a:lnTo>
                        <a:pt x="309" y="9"/>
                      </a:lnTo>
                      <a:lnTo>
                        <a:pt x="310" y="9"/>
                      </a:lnTo>
                      <a:lnTo>
                        <a:pt x="310" y="8"/>
                      </a:lnTo>
                      <a:lnTo>
                        <a:pt x="310" y="7"/>
                      </a:lnTo>
                      <a:lnTo>
                        <a:pt x="311" y="6"/>
                      </a:lnTo>
                      <a:lnTo>
                        <a:pt x="312" y="6"/>
                      </a:lnTo>
                      <a:lnTo>
                        <a:pt x="313" y="6"/>
                      </a:lnTo>
                      <a:lnTo>
                        <a:pt x="314" y="7"/>
                      </a:lnTo>
                      <a:lnTo>
                        <a:pt x="315" y="7"/>
                      </a:lnTo>
                      <a:lnTo>
                        <a:pt x="317" y="6"/>
                      </a:lnTo>
                      <a:lnTo>
                        <a:pt x="318" y="6"/>
                      </a:lnTo>
                      <a:lnTo>
                        <a:pt x="319" y="6"/>
                      </a:lnTo>
                      <a:lnTo>
                        <a:pt x="319" y="5"/>
                      </a:lnTo>
                      <a:lnTo>
                        <a:pt x="319" y="4"/>
                      </a:lnTo>
                      <a:lnTo>
                        <a:pt x="318" y="4"/>
                      </a:lnTo>
                      <a:lnTo>
                        <a:pt x="317" y="4"/>
                      </a:lnTo>
                      <a:lnTo>
                        <a:pt x="316" y="4"/>
                      </a:lnTo>
                      <a:lnTo>
                        <a:pt x="315" y="4"/>
                      </a:lnTo>
                      <a:lnTo>
                        <a:pt x="315" y="3"/>
                      </a:lnTo>
                      <a:lnTo>
                        <a:pt x="315" y="2"/>
                      </a:lnTo>
                      <a:lnTo>
                        <a:pt x="317" y="0"/>
                      </a:lnTo>
                      <a:lnTo>
                        <a:pt x="318" y="0"/>
                      </a:lnTo>
                      <a:lnTo>
                        <a:pt x="318" y="1"/>
                      </a:lnTo>
                      <a:lnTo>
                        <a:pt x="319" y="2"/>
                      </a:lnTo>
                      <a:lnTo>
                        <a:pt x="319" y="3"/>
                      </a:lnTo>
                      <a:lnTo>
                        <a:pt x="319" y="4"/>
                      </a:lnTo>
                      <a:lnTo>
                        <a:pt x="320" y="4"/>
                      </a:lnTo>
                      <a:lnTo>
                        <a:pt x="320" y="3"/>
                      </a:lnTo>
                      <a:lnTo>
                        <a:pt x="321" y="3"/>
                      </a:lnTo>
                      <a:lnTo>
                        <a:pt x="323" y="3"/>
                      </a:lnTo>
                      <a:lnTo>
                        <a:pt x="324" y="2"/>
                      </a:lnTo>
                      <a:lnTo>
                        <a:pt x="325" y="3"/>
                      </a:lnTo>
                      <a:lnTo>
                        <a:pt x="326" y="3"/>
                      </a:lnTo>
                      <a:lnTo>
                        <a:pt x="326" y="2"/>
                      </a:lnTo>
                      <a:lnTo>
                        <a:pt x="327" y="2"/>
                      </a:lnTo>
                      <a:lnTo>
                        <a:pt x="327" y="3"/>
                      </a:lnTo>
                      <a:lnTo>
                        <a:pt x="328" y="3"/>
                      </a:lnTo>
                      <a:lnTo>
                        <a:pt x="328" y="4"/>
                      </a:lnTo>
                      <a:lnTo>
                        <a:pt x="328" y="3"/>
                      </a:lnTo>
                      <a:lnTo>
                        <a:pt x="329" y="4"/>
                      </a:lnTo>
                      <a:lnTo>
                        <a:pt x="329" y="5"/>
                      </a:lnTo>
                      <a:lnTo>
                        <a:pt x="330" y="6"/>
                      </a:lnTo>
                      <a:lnTo>
                        <a:pt x="330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3" y="6"/>
                      </a:lnTo>
                      <a:lnTo>
                        <a:pt x="333" y="7"/>
                      </a:lnTo>
                      <a:lnTo>
                        <a:pt x="335" y="8"/>
                      </a:lnTo>
                      <a:lnTo>
                        <a:pt x="335" y="9"/>
                      </a:lnTo>
                      <a:lnTo>
                        <a:pt x="336" y="9"/>
                      </a:lnTo>
                      <a:lnTo>
                        <a:pt x="336" y="10"/>
                      </a:lnTo>
                      <a:lnTo>
                        <a:pt x="337" y="11"/>
                      </a:lnTo>
                      <a:lnTo>
                        <a:pt x="336" y="12"/>
                      </a:lnTo>
                      <a:lnTo>
                        <a:pt x="337" y="12"/>
                      </a:lnTo>
                      <a:lnTo>
                        <a:pt x="337" y="13"/>
                      </a:lnTo>
                      <a:lnTo>
                        <a:pt x="338" y="14"/>
                      </a:lnTo>
                      <a:lnTo>
                        <a:pt x="339" y="14"/>
                      </a:lnTo>
                      <a:lnTo>
                        <a:pt x="339" y="15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0" y="14"/>
                      </a:lnTo>
                      <a:lnTo>
                        <a:pt x="339" y="14"/>
                      </a:lnTo>
                      <a:lnTo>
                        <a:pt x="340" y="14"/>
                      </a:lnTo>
                      <a:lnTo>
                        <a:pt x="340" y="13"/>
                      </a:lnTo>
                      <a:lnTo>
                        <a:pt x="339" y="12"/>
                      </a:lnTo>
                      <a:lnTo>
                        <a:pt x="340" y="11"/>
                      </a:lnTo>
                      <a:lnTo>
                        <a:pt x="340" y="10"/>
                      </a:lnTo>
                      <a:lnTo>
                        <a:pt x="340" y="9"/>
                      </a:lnTo>
                      <a:lnTo>
                        <a:pt x="341" y="9"/>
                      </a:lnTo>
                      <a:lnTo>
                        <a:pt x="341" y="8"/>
                      </a:lnTo>
                      <a:lnTo>
                        <a:pt x="342" y="8"/>
                      </a:lnTo>
                      <a:lnTo>
                        <a:pt x="342" y="7"/>
                      </a:lnTo>
                      <a:lnTo>
                        <a:pt x="343" y="7"/>
                      </a:lnTo>
                      <a:lnTo>
                        <a:pt x="344" y="7"/>
                      </a:lnTo>
                      <a:lnTo>
                        <a:pt x="345" y="6"/>
                      </a:lnTo>
                      <a:lnTo>
                        <a:pt x="346" y="6"/>
                      </a:lnTo>
                      <a:lnTo>
                        <a:pt x="347" y="6"/>
                      </a:lnTo>
                      <a:lnTo>
                        <a:pt x="347" y="7"/>
                      </a:lnTo>
                      <a:lnTo>
                        <a:pt x="348" y="7"/>
                      </a:lnTo>
                      <a:lnTo>
                        <a:pt x="348" y="6"/>
                      </a:lnTo>
                      <a:lnTo>
                        <a:pt x="347" y="6"/>
                      </a:lnTo>
                      <a:lnTo>
                        <a:pt x="347" y="5"/>
                      </a:lnTo>
                      <a:lnTo>
                        <a:pt x="348" y="5"/>
                      </a:lnTo>
                      <a:lnTo>
                        <a:pt x="348" y="4"/>
                      </a:lnTo>
                      <a:lnTo>
                        <a:pt x="348" y="5"/>
                      </a:lnTo>
                      <a:lnTo>
                        <a:pt x="349" y="5"/>
                      </a:lnTo>
                      <a:lnTo>
                        <a:pt x="349" y="6"/>
                      </a:lnTo>
                      <a:lnTo>
                        <a:pt x="350" y="7"/>
                      </a:lnTo>
                      <a:lnTo>
                        <a:pt x="350" y="8"/>
                      </a:lnTo>
                      <a:lnTo>
                        <a:pt x="351" y="7"/>
                      </a:lnTo>
                      <a:lnTo>
                        <a:pt x="352" y="8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4" y="10"/>
                      </a:lnTo>
                      <a:lnTo>
                        <a:pt x="355" y="10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6" y="8"/>
                      </a:lnTo>
                      <a:lnTo>
                        <a:pt x="357" y="7"/>
                      </a:lnTo>
                      <a:lnTo>
                        <a:pt x="357" y="6"/>
                      </a:lnTo>
                      <a:lnTo>
                        <a:pt x="356" y="5"/>
                      </a:lnTo>
                      <a:lnTo>
                        <a:pt x="356" y="6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4"/>
                      </a:lnTo>
                      <a:lnTo>
                        <a:pt x="356" y="5"/>
                      </a:lnTo>
                      <a:lnTo>
                        <a:pt x="357" y="4"/>
                      </a:lnTo>
                      <a:lnTo>
                        <a:pt x="358" y="4"/>
                      </a:lnTo>
                      <a:lnTo>
                        <a:pt x="358" y="5"/>
                      </a:lnTo>
                      <a:lnTo>
                        <a:pt x="358" y="6"/>
                      </a:lnTo>
                      <a:lnTo>
                        <a:pt x="357" y="7"/>
                      </a:lnTo>
                      <a:lnTo>
                        <a:pt x="357" y="8"/>
                      </a:lnTo>
                      <a:lnTo>
                        <a:pt x="358" y="8"/>
                      </a:lnTo>
                      <a:lnTo>
                        <a:pt x="358" y="7"/>
                      </a:lnTo>
                      <a:lnTo>
                        <a:pt x="359" y="6"/>
                      </a:lnTo>
                      <a:lnTo>
                        <a:pt x="360" y="7"/>
                      </a:lnTo>
                      <a:lnTo>
                        <a:pt x="360" y="9"/>
                      </a:lnTo>
                      <a:lnTo>
                        <a:pt x="360" y="8"/>
                      </a:lnTo>
                      <a:lnTo>
                        <a:pt x="361" y="7"/>
                      </a:lnTo>
                      <a:lnTo>
                        <a:pt x="361" y="8"/>
                      </a:lnTo>
                      <a:lnTo>
                        <a:pt x="362" y="7"/>
                      </a:lnTo>
                      <a:lnTo>
                        <a:pt x="363" y="7"/>
                      </a:lnTo>
                      <a:lnTo>
                        <a:pt x="363" y="6"/>
                      </a:lnTo>
                      <a:lnTo>
                        <a:pt x="363" y="5"/>
                      </a:lnTo>
                      <a:lnTo>
                        <a:pt x="364" y="5"/>
                      </a:lnTo>
                      <a:lnTo>
                        <a:pt x="364" y="7"/>
                      </a:lnTo>
                      <a:lnTo>
                        <a:pt x="365" y="7"/>
                      </a:lnTo>
                      <a:lnTo>
                        <a:pt x="365" y="6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8" y="6"/>
                      </a:lnTo>
                      <a:lnTo>
                        <a:pt x="368" y="5"/>
                      </a:lnTo>
                      <a:lnTo>
                        <a:pt x="369" y="6"/>
                      </a:lnTo>
                      <a:lnTo>
                        <a:pt x="370" y="6"/>
                      </a:lnTo>
                      <a:lnTo>
                        <a:pt x="370" y="7"/>
                      </a:lnTo>
                      <a:lnTo>
                        <a:pt x="371" y="7"/>
                      </a:lnTo>
                      <a:lnTo>
                        <a:pt x="371" y="5"/>
                      </a:lnTo>
                      <a:lnTo>
                        <a:pt x="371" y="4"/>
                      </a:lnTo>
                      <a:lnTo>
                        <a:pt x="372" y="4"/>
                      </a:lnTo>
                      <a:lnTo>
                        <a:pt x="373" y="4"/>
                      </a:lnTo>
                      <a:lnTo>
                        <a:pt x="374" y="4"/>
                      </a:lnTo>
                      <a:lnTo>
                        <a:pt x="375" y="5"/>
                      </a:lnTo>
                      <a:lnTo>
                        <a:pt x="375" y="6"/>
                      </a:lnTo>
                      <a:lnTo>
                        <a:pt x="375" y="7"/>
                      </a:lnTo>
                      <a:lnTo>
                        <a:pt x="374" y="8"/>
                      </a:lnTo>
                      <a:lnTo>
                        <a:pt x="374" y="9"/>
                      </a:lnTo>
                      <a:lnTo>
                        <a:pt x="375" y="9"/>
                      </a:lnTo>
                      <a:lnTo>
                        <a:pt x="375" y="8"/>
                      </a:lnTo>
                      <a:lnTo>
                        <a:pt x="376" y="8"/>
                      </a:lnTo>
                      <a:lnTo>
                        <a:pt x="376" y="7"/>
                      </a:lnTo>
                      <a:lnTo>
                        <a:pt x="376" y="6"/>
                      </a:lnTo>
                      <a:lnTo>
                        <a:pt x="377" y="6"/>
                      </a:lnTo>
                      <a:lnTo>
                        <a:pt x="376" y="6"/>
                      </a:lnTo>
                      <a:lnTo>
                        <a:pt x="376" y="5"/>
                      </a:lnTo>
                      <a:lnTo>
                        <a:pt x="377" y="4"/>
                      </a:lnTo>
                      <a:lnTo>
                        <a:pt x="378" y="5"/>
                      </a:lnTo>
                      <a:lnTo>
                        <a:pt x="377" y="6"/>
                      </a:lnTo>
                      <a:lnTo>
                        <a:pt x="378" y="6"/>
                      </a:lnTo>
                      <a:lnTo>
                        <a:pt x="380" y="6"/>
                      </a:lnTo>
                      <a:lnTo>
                        <a:pt x="381" y="6"/>
                      </a:lnTo>
                      <a:lnTo>
                        <a:pt x="381" y="7"/>
                      </a:lnTo>
                      <a:lnTo>
                        <a:pt x="382" y="6"/>
                      </a:lnTo>
                      <a:lnTo>
                        <a:pt x="384" y="7"/>
                      </a:lnTo>
                      <a:lnTo>
                        <a:pt x="385" y="7"/>
                      </a:lnTo>
                      <a:lnTo>
                        <a:pt x="384" y="8"/>
                      </a:lnTo>
                      <a:lnTo>
                        <a:pt x="384" y="9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6" y="11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7" y="9"/>
                      </a:lnTo>
                      <a:lnTo>
                        <a:pt x="388" y="9"/>
                      </a:lnTo>
                      <a:lnTo>
                        <a:pt x="387" y="10"/>
                      </a:lnTo>
                      <a:lnTo>
                        <a:pt x="387" y="11"/>
                      </a:lnTo>
                      <a:lnTo>
                        <a:pt x="386" y="11"/>
                      </a:lnTo>
                      <a:lnTo>
                        <a:pt x="386" y="12"/>
                      </a:lnTo>
                      <a:lnTo>
                        <a:pt x="387" y="12"/>
                      </a:lnTo>
                      <a:lnTo>
                        <a:pt x="387" y="11"/>
                      </a:lnTo>
                      <a:lnTo>
                        <a:pt x="388" y="11"/>
                      </a:lnTo>
                      <a:lnTo>
                        <a:pt x="388" y="12"/>
                      </a:lnTo>
                      <a:lnTo>
                        <a:pt x="387" y="13"/>
                      </a:lnTo>
                      <a:lnTo>
                        <a:pt x="388" y="14"/>
                      </a:lnTo>
                      <a:lnTo>
                        <a:pt x="389" y="14"/>
                      </a:lnTo>
                      <a:lnTo>
                        <a:pt x="389" y="13"/>
                      </a:lnTo>
                      <a:lnTo>
                        <a:pt x="390" y="13"/>
                      </a:lnTo>
                      <a:lnTo>
                        <a:pt x="390" y="14"/>
                      </a:lnTo>
                      <a:lnTo>
                        <a:pt x="390" y="15"/>
                      </a:lnTo>
                      <a:lnTo>
                        <a:pt x="390" y="16"/>
                      </a:lnTo>
                      <a:lnTo>
                        <a:pt x="391" y="16"/>
                      </a:lnTo>
                      <a:lnTo>
                        <a:pt x="391" y="15"/>
                      </a:lnTo>
                      <a:lnTo>
                        <a:pt x="391" y="14"/>
                      </a:lnTo>
                      <a:lnTo>
                        <a:pt x="392" y="16"/>
                      </a:lnTo>
                      <a:lnTo>
                        <a:pt x="392" y="17"/>
                      </a:lnTo>
                      <a:lnTo>
                        <a:pt x="393" y="17"/>
                      </a:lnTo>
                      <a:lnTo>
                        <a:pt x="393" y="16"/>
                      </a:lnTo>
                      <a:lnTo>
                        <a:pt x="392" y="16"/>
                      </a:lnTo>
                      <a:lnTo>
                        <a:pt x="392" y="15"/>
                      </a:lnTo>
                      <a:lnTo>
                        <a:pt x="393" y="15"/>
                      </a:lnTo>
                      <a:lnTo>
                        <a:pt x="393" y="16"/>
                      </a:lnTo>
                      <a:lnTo>
                        <a:pt x="394" y="17"/>
                      </a:lnTo>
                      <a:lnTo>
                        <a:pt x="395" y="17"/>
                      </a:lnTo>
                      <a:lnTo>
                        <a:pt x="395" y="18"/>
                      </a:lnTo>
                      <a:lnTo>
                        <a:pt x="395" y="19"/>
                      </a:lnTo>
                      <a:lnTo>
                        <a:pt x="396" y="19"/>
                      </a:lnTo>
                      <a:lnTo>
                        <a:pt x="397" y="19"/>
                      </a:lnTo>
                      <a:lnTo>
                        <a:pt x="397" y="20"/>
                      </a:lnTo>
                      <a:lnTo>
                        <a:pt x="396" y="21"/>
                      </a:lnTo>
                      <a:lnTo>
                        <a:pt x="397" y="23"/>
                      </a:lnTo>
                      <a:lnTo>
                        <a:pt x="397" y="22"/>
                      </a:lnTo>
                      <a:lnTo>
                        <a:pt x="398" y="21"/>
                      </a:lnTo>
                      <a:lnTo>
                        <a:pt x="399" y="21"/>
                      </a:lnTo>
                      <a:lnTo>
                        <a:pt x="399" y="22"/>
                      </a:lnTo>
                      <a:lnTo>
                        <a:pt x="400" y="23"/>
                      </a:lnTo>
                      <a:lnTo>
                        <a:pt x="400" y="24"/>
                      </a:lnTo>
                      <a:lnTo>
                        <a:pt x="401" y="23"/>
                      </a:lnTo>
                      <a:lnTo>
                        <a:pt x="401" y="24"/>
                      </a:lnTo>
                      <a:lnTo>
                        <a:pt x="400" y="24"/>
                      </a:lnTo>
                      <a:lnTo>
                        <a:pt x="400" y="25"/>
                      </a:lnTo>
                      <a:lnTo>
                        <a:pt x="401" y="24"/>
                      </a:lnTo>
                      <a:lnTo>
                        <a:pt x="401" y="25"/>
                      </a:lnTo>
                      <a:lnTo>
                        <a:pt x="402" y="25"/>
                      </a:lnTo>
                      <a:lnTo>
                        <a:pt x="401" y="25"/>
                      </a:lnTo>
                      <a:lnTo>
                        <a:pt x="402" y="24"/>
                      </a:lnTo>
                      <a:lnTo>
                        <a:pt x="402" y="25"/>
                      </a:lnTo>
                      <a:lnTo>
                        <a:pt x="403" y="25"/>
                      </a:lnTo>
                      <a:lnTo>
                        <a:pt x="404" y="25"/>
                      </a:lnTo>
                      <a:lnTo>
                        <a:pt x="403" y="25"/>
                      </a:lnTo>
                      <a:lnTo>
                        <a:pt x="404" y="26"/>
                      </a:lnTo>
                      <a:lnTo>
                        <a:pt x="404" y="27"/>
                      </a:lnTo>
                      <a:lnTo>
                        <a:pt x="405" y="26"/>
                      </a:lnTo>
                      <a:lnTo>
                        <a:pt x="405" y="25"/>
                      </a:lnTo>
                      <a:lnTo>
                        <a:pt x="406" y="25"/>
                      </a:lnTo>
                      <a:lnTo>
                        <a:pt x="406" y="26"/>
                      </a:lnTo>
                      <a:lnTo>
                        <a:pt x="406" y="27"/>
                      </a:lnTo>
                      <a:lnTo>
                        <a:pt x="405" y="27"/>
                      </a:lnTo>
                      <a:lnTo>
                        <a:pt x="406" y="27"/>
                      </a:lnTo>
                      <a:lnTo>
                        <a:pt x="406" y="28"/>
                      </a:lnTo>
                      <a:lnTo>
                        <a:pt x="407" y="28"/>
                      </a:lnTo>
                      <a:lnTo>
                        <a:pt x="407" y="27"/>
                      </a:lnTo>
                      <a:lnTo>
                        <a:pt x="407" y="28"/>
                      </a:lnTo>
                      <a:lnTo>
                        <a:pt x="408" y="28"/>
                      </a:lnTo>
                      <a:lnTo>
                        <a:pt x="408" y="29"/>
                      </a:lnTo>
                      <a:lnTo>
                        <a:pt x="408" y="30"/>
                      </a:lnTo>
                      <a:lnTo>
                        <a:pt x="408" y="29"/>
                      </a:lnTo>
                      <a:lnTo>
                        <a:pt x="409" y="29"/>
                      </a:lnTo>
                      <a:lnTo>
                        <a:pt x="409" y="28"/>
                      </a:lnTo>
                      <a:lnTo>
                        <a:pt x="409" y="29"/>
                      </a:lnTo>
                      <a:lnTo>
                        <a:pt x="409" y="30"/>
                      </a:lnTo>
                      <a:lnTo>
                        <a:pt x="410" y="30"/>
                      </a:lnTo>
                      <a:lnTo>
                        <a:pt x="410" y="29"/>
                      </a:lnTo>
                      <a:lnTo>
                        <a:pt x="410" y="28"/>
                      </a:lnTo>
                      <a:lnTo>
                        <a:pt x="411" y="28"/>
                      </a:lnTo>
                      <a:lnTo>
                        <a:pt x="411" y="29"/>
                      </a:lnTo>
                      <a:lnTo>
                        <a:pt x="411" y="30"/>
                      </a:lnTo>
                      <a:lnTo>
                        <a:pt x="412" y="31"/>
                      </a:lnTo>
                      <a:lnTo>
                        <a:pt x="413" y="31"/>
                      </a:lnTo>
                      <a:lnTo>
                        <a:pt x="413" y="30"/>
                      </a:lnTo>
                      <a:lnTo>
                        <a:pt x="413" y="29"/>
                      </a:lnTo>
                      <a:lnTo>
                        <a:pt x="414" y="30"/>
                      </a:lnTo>
                      <a:lnTo>
                        <a:pt x="414" y="29"/>
                      </a:lnTo>
                      <a:lnTo>
                        <a:pt x="414" y="28"/>
                      </a:lnTo>
                      <a:lnTo>
                        <a:pt x="415" y="29"/>
                      </a:lnTo>
                      <a:lnTo>
                        <a:pt x="415" y="30"/>
                      </a:lnTo>
                      <a:lnTo>
                        <a:pt x="415" y="29"/>
                      </a:lnTo>
                      <a:lnTo>
                        <a:pt x="416" y="29"/>
                      </a:lnTo>
                      <a:lnTo>
                        <a:pt x="416" y="30"/>
                      </a:lnTo>
                      <a:lnTo>
                        <a:pt x="417" y="29"/>
                      </a:lnTo>
                      <a:lnTo>
                        <a:pt x="417" y="30"/>
                      </a:lnTo>
                      <a:lnTo>
                        <a:pt x="417" y="29"/>
                      </a:lnTo>
                      <a:lnTo>
                        <a:pt x="418" y="29"/>
                      </a:lnTo>
                      <a:lnTo>
                        <a:pt x="419" y="28"/>
                      </a:lnTo>
                      <a:lnTo>
                        <a:pt x="418" y="28"/>
                      </a:lnTo>
                      <a:lnTo>
                        <a:pt x="418" y="27"/>
                      </a:lnTo>
                      <a:lnTo>
                        <a:pt x="419" y="27"/>
                      </a:lnTo>
                      <a:lnTo>
                        <a:pt x="419" y="26"/>
                      </a:lnTo>
                      <a:lnTo>
                        <a:pt x="420" y="25"/>
                      </a:lnTo>
                      <a:lnTo>
                        <a:pt x="419" y="25"/>
                      </a:lnTo>
                      <a:lnTo>
                        <a:pt x="420" y="25"/>
                      </a:lnTo>
                      <a:lnTo>
                        <a:pt x="420" y="26"/>
                      </a:lnTo>
                      <a:lnTo>
                        <a:pt x="421" y="25"/>
                      </a:lnTo>
                      <a:lnTo>
                        <a:pt x="421" y="24"/>
                      </a:lnTo>
                      <a:lnTo>
                        <a:pt x="422" y="25"/>
                      </a:lnTo>
                      <a:lnTo>
                        <a:pt x="422" y="24"/>
                      </a:lnTo>
                      <a:lnTo>
                        <a:pt x="422" y="23"/>
                      </a:lnTo>
                      <a:lnTo>
                        <a:pt x="423" y="23"/>
                      </a:lnTo>
                      <a:lnTo>
                        <a:pt x="423" y="24"/>
                      </a:lnTo>
                      <a:lnTo>
                        <a:pt x="424" y="24"/>
                      </a:lnTo>
                      <a:lnTo>
                        <a:pt x="424" y="25"/>
                      </a:lnTo>
                      <a:lnTo>
                        <a:pt x="425" y="24"/>
                      </a:lnTo>
                      <a:lnTo>
                        <a:pt x="426" y="24"/>
                      </a:lnTo>
                      <a:lnTo>
                        <a:pt x="426" y="23"/>
                      </a:lnTo>
                      <a:lnTo>
                        <a:pt x="427" y="23"/>
                      </a:lnTo>
                      <a:lnTo>
                        <a:pt x="427" y="24"/>
                      </a:lnTo>
                      <a:lnTo>
                        <a:pt x="427" y="23"/>
                      </a:lnTo>
                      <a:lnTo>
                        <a:pt x="428" y="23"/>
                      </a:lnTo>
                      <a:lnTo>
                        <a:pt x="429" y="24"/>
                      </a:lnTo>
                      <a:lnTo>
                        <a:pt x="429" y="23"/>
                      </a:lnTo>
                      <a:lnTo>
                        <a:pt x="430" y="23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2" y="22"/>
                      </a:lnTo>
                      <a:lnTo>
                        <a:pt x="432" y="21"/>
                      </a:lnTo>
                      <a:lnTo>
                        <a:pt x="433" y="21"/>
                      </a:lnTo>
                      <a:lnTo>
                        <a:pt x="433" y="20"/>
                      </a:lnTo>
                      <a:lnTo>
                        <a:pt x="434" y="21"/>
                      </a:lnTo>
                      <a:lnTo>
                        <a:pt x="434" y="20"/>
                      </a:lnTo>
                      <a:lnTo>
                        <a:pt x="435" y="19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8" y="19"/>
                      </a:lnTo>
                      <a:lnTo>
                        <a:pt x="438" y="18"/>
                      </a:lnTo>
                      <a:lnTo>
                        <a:pt x="439" y="18"/>
                      </a:lnTo>
                      <a:lnTo>
                        <a:pt x="438" y="18"/>
                      </a:lnTo>
                      <a:lnTo>
                        <a:pt x="438" y="17"/>
                      </a:lnTo>
                      <a:lnTo>
                        <a:pt x="438" y="16"/>
                      </a:lnTo>
                      <a:lnTo>
                        <a:pt x="439" y="16"/>
                      </a:lnTo>
                      <a:lnTo>
                        <a:pt x="440" y="16"/>
                      </a:lnTo>
                      <a:lnTo>
                        <a:pt x="441" y="16"/>
                      </a:lnTo>
                      <a:lnTo>
                        <a:pt x="441" y="15"/>
                      </a:lnTo>
                      <a:lnTo>
                        <a:pt x="441" y="14"/>
                      </a:lnTo>
                      <a:lnTo>
                        <a:pt x="442" y="15"/>
                      </a:lnTo>
                      <a:lnTo>
                        <a:pt x="442" y="14"/>
                      </a:lnTo>
                      <a:lnTo>
                        <a:pt x="443" y="14"/>
                      </a:lnTo>
                      <a:lnTo>
                        <a:pt x="443" y="13"/>
                      </a:lnTo>
                      <a:lnTo>
                        <a:pt x="443" y="12"/>
                      </a:lnTo>
                      <a:lnTo>
                        <a:pt x="444" y="12"/>
                      </a:lnTo>
                      <a:lnTo>
                        <a:pt x="444" y="11"/>
                      </a:lnTo>
                      <a:lnTo>
                        <a:pt x="445" y="11"/>
                      </a:lnTo>
                      <a:lnTo>
                        <a:pt x="446" y="11"/>
                      </a:lnTo>
                      <a:lnTo>
                        <a:pt x="446" y="10"/>
                      </a:lnTo>
                      <a:lnTo>
                        <a:pt x="447" y="10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9" y="9"/>
                      </a:lnTo>
                      <a:lnTo>
                        <a:pt x="450" y="9"/>
                      </a:lnTo>
                      <a:lnTo>
                        <a:pt x="450" y="8"/>
                      </a:lnTo>
                      <a:lnTo>
                        <a:pt x="451" y="8"/>
                      </a:lnTo>
                      <a:lnTo>
                        <a:pt x="452" y="9"/>
                      </a:lnTo>
                      <a:lnTo>
                        <a:pt x="453" y="9"/>
                      </a:lnTo>
                      <a:lnTo>
                        <a:pt x="453" y="10"/>
                      </a:lnTo>
                      <a:lnTo>
                        <a:pt x="453" y="9"/>
                      </a:lnTo>
                      <a:lnTo>
                        <a:pt x="454" y="10"/>
                      </a:lnTo>
                      <a:lnTo>
                        <a:pt x="454" y="9"/>
                      </a:lnTo>
                      <a:lnTo>
                        <a:pt x="455" y="9"/>
                      </a:lnTo>
                      <a:lnTo>
                        <a:pt x="455" y="8"/>
                      </a:lnTo>
                      <a:lnTo>
                        <a:pt x="456" y="8"/>
                      </a:lnTo>
                      <a:lnTo>
                        <a:pt x="456" y="9"/>
                      </a:lnTo>
                      <a:lnTo>
                        <a:pt x="457" y="9"/>
                      </a:lnTo>
                      <a:lnTo>
                        <a:pt x="457" y="8"/>
                      </a:lnTo>
                      <a:lnTo>
                        <a:pt x="457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9" y="9"/>
                      </a:lnTo>
                      <a:lnTo>
                        <a:pt x="460" y="9"/>
                      </a:lnTo>
                      <a:lnTo>
                        <a:pt x="461" y="9"/>
                      </a:lnTo>
                      <a:lnTo>
                        <a:pt x="460" y="10"/>
                      </a:lnTo>
                      <a:lnTo>
                        <a:pt x="461" y="10"/>
                      </a:lnTo>
                      <a:lnTo>
                        <a:pt x="461" y="11"/>
                      </a:lnTo>
                      <a:lnTo>
                        <a:pt x="462" y="11"/>
                      </a:lnTo>
                      <a:lnTo>
                        <a:pt x="463" y="11"/>
                      </a:lnTo>
                      <a:lnTo>
                        <a:pt x="463" y="10"/>
                      </a:lnTo>
                      <a:lnTo>
                        <a:pt x="463" y="9"/>
                      </a:lnTo>
                      <a:lnTo>
                        <a:pt x="464" y="9"/>
                      </a:lnTo>
                      <a:lnTo>
                        <a:pt x="465" y="10"/>
                      </a:lnTo>
                      <a:lnTo>
                        <a:pt x="465" y="11"/>
                      </a:lnTo>
                      <a:lnTo>
                        <a:pt x="466" y="10"/>
                      </a:lnTo>
                      <a:lnTo>
                        <a:pt x="466" y="11"/>
                      </a:lnTo>
                      <a:lnTo>
                        <a:pt x="467" y="10"/>
                      </a:lnTo>
                      <a:lnTo>
                        <a:pt x="468" y="10"/>
                      </a:lnTo>
                      <a:lnTo>
                        <a:pt x="469" y="10"/>
                      </a:lnTo>
                      <a:lnTo>
                        <a:pt x="469" y="9"/>
                      </a:lnTo>
                      <a:lnTo>
                        <a:pt x="469" y="8"/>
                      </a:lnTo>
                      <a:lnTo>
                        <a:pt x="470" y="8"/>
                      </a:lnTo>
                      <a:lnTo>
                        <a:pt x="471" y="8"/>
                      </a:lnTo>
                      <a:lnTo>
                        <a:pt x="471" y="9"/>
                      </a:lnTo>
                      <a:lnTo>
                        <a:pt x="472" y="9"/>
                      </a:lnTo>
                      <a:lnTo>
                        <a:pt x="471" y="7"/>
                      </a:lnTo>
                      <a:lnTo>
                        <a:pt x="493" y="9"/>
                      </a:lnTo>
                      <a:lnTo>
                        <a:pt x="498" y="9"/>
                      </a:lnTo>
                      <a:lnTo>
                        <a:pt x="499" y="9"/>
                      </a:lnTo>
                      <a:lnTo>
                        <a:pt x="500" y="9"/>
                      </a:lnTo>
                      <a:lnTo>
                        <a:pt x="500" y="8"/>
                      </a:lnTo>
                      <a:lnTo>
                        <a:pt x="501" y="8"/>
                      </a:lnTo>
                      <a:lnTo>
                        <a:pt x="501" y="7"/>
                      </a:lnTo>
                      <a:lnTo>
                        <a:pt x="502" y="7"/>
                      </a:lnTo>
                      <a:lnTo>
                        <a:pt x="502" y="8"/>
                      </a:lnTo>
                      <a:lnTo>
                        <a:pt x="502" y="9"/>
                      </a:lnTo>
                      <a:lnTo>
                        <a:pt x="503" y="9"/>
                      </a:lnTo>
                      <a:lnTo>
                        <a:pt x="503" y="10"/>
                      </a:lnTo>
                      <a:lnTo>
                        <a:pt x="504" y="10"/>
                      </a:lnTo>
                      <a:lnTo>
                        <a:pt x="505" y="10"/>
                      </a:lnTo>
                      <a:lnTo>
                        <a:pt x="506" y="10"/>
                      </a:lnTo>
                      <a:lnTo>
                        <a:pt x="505" y="12"/>
                      </a:lnTo>
                      <a:lnTo>
                        <a:pt x="505" y="13"/>
                      </a:lnTo>
                      <a:lnTo>
                        <a:pt x="504" y="17"/>
                      </a:lnTo>
                      <a:lnTo>
                        <a:pt x="504" y="19"/>
                      </a:lnTo>
                      <a:lnTo>
                        <a:pt x="505" y="19"/>
                      </a:lnTo>
                      <a:lnTo>
                        <a:pt x="505" y="20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5" y="26"/>
                      </a:lnTo>
                      <a:lnTo>
                        <a:pt x="505" y="28"/>
                      </a:lnTo>
                      <a:lnTo>
                        <a:pt x="506" y="30"/>
                      </a:lnTo>
                      <a:lnTo>
                        <a:pt x="506" y="31"/>
                      </a:lnTo>
                      <a:lnTo>
                        <a:pt x="507" y="32"/>
                      </a:lnTo>
                      <a:lnTo>
                        <a:pt x="508" y="30"/>
                      </a:lnTo>
                      <a:lnTo>
                        <a:pt x="509" y="30"/>
                      </a:lnTo>
                      <a:lnTo>
                        <a:pt x="510" y="30"/>
                      </a:lnTo>
                      <a:lnTo>
                        <a:pt x="511" y="30"/>
                      </a:lnTo>
                      <a:lnTo>
                        <a:pt x="510" y="32"/>
                      </a:lnTo>
                      <a:lnTo>
                        <a:pt x="510" y="33"/>
                      </a:lnTo>
                      <a:lnTo>
                        <a:pt x="510" y="34"/>
                      </a:lnTo>
                      <a:lnTo>
                        <a:pt x="511" y="34"/>
                      </a:lnTo>
                      <a:lnTo>
                        <a:pt x="511" y="35"/>
                      </a:lnTo>
                      <a:lnTo>
                        <a:pt x="511" y="36"/>
                      </a:lnTo>
                      <a:lnTo>
                        <a:pt x="512" y="36"/>
                      </a:lnTo>
                      <a:lnTo>
                        <a:pt x="513" y="36"/>
                      </a:lnTo>
                      <a:lnTo>
                        <a:pt x="514" y="36"/>
                      </a:lnTo>
                      <a:lnTo>
                        <a:pt x="513" y="36"/>
                      </a:lnTo>
                      <a:lnTo>
                        <a:pt x="513" y="37"/>
                      </a:lnTo>
                      <a:lnTo>
                        <a:pt x="513" y="38"/>
                      </a:lnTo>
                      <a:lnTo>
                        <a:pt x="512" y="38"/>
                      </a:lnTo>
                      <a:lnTo>
                        <a:pt x="510" y="41"/>
                      </a:lnTo>
                      <a:lnTo>
                        <a:pt x="508" y="44"/>
                      </a:lnTo>
                      <a:lnTo>
                        <a:pt x="507" y="47"/>
                      </a:lnTo>
                      <a:lnTo>
                        <a:pt x="506" y="48"/>
                      </a:lnTo>
                      <a:lnTo>
                        <a:pt x="506" y="49"/>
                      </a:lnTo>
                      <a:lnTo>
                        <a:pt x="506" y="50"/>
                      </a:lnTo>
                      <a:lnTo>
                        <a:pt x="503" y="53"/>
                      </a:lnTo>
                      <a:lnTo>
                        <a:pt x="502" y="55"/>
                      </a:lnTo>
                      <a:lnTo>
                        <a:pt x="502" y="56"/>
                      </a:lnTo>
                      <a:lnTo>
                        <a:pt x="502" y="57"/>
                      </a:lnTo>
                      <a:lnTo>
                        <a:pt x="502" y="59"/>
                      </a:lnTo>
                      <a:lnTo>
                        <a:pt x="502" y="60"/>
                      </a:lnTo>
                      <a:lnTo>
                        <a:pt x="500" y="62"/>
                      </a:lnTo>
                      <a:lnTo>
                        <a:pt x="499" y="64"/>
                      </a:lnTo>
                      <a:lnTo>
                        <a:pt x="498" y="66"/>
                      </a:lnTo>
                      <a:lnTo>
                        <a:pt x="496" y="69"/>
                      </a:lnTo>
                      <a:lnTo>
                        <a:pt x="495" y="70"/>
                      </a:lnTo>
                      <a:lnTo>
                        <a:pt x="495" y="72"/>
                      </a:lnTo>
                      <a:lnTo>
                        <a:pt x="494" y="72"/>
                      </a:lnTo>
                      <a:lnTo>
                        <a:pt x="494" y="73"/>
                      </a:lnTo>
                      <a:lnTo>
                        <a:pt x="493" y="74"/>
                      </a:lnTo>
                      <a:lnTo>
                        <a:pt x="493" y="75"/>
                      </a:lnTo>
                      <a:lnTo>
                        <a:pt x="493" y="76"/>
                      </a:lnTo>
                      <a:lnTo>
                        <a:pt x="492" y="77"/>
                      </a:lnTo>
                      <a:lnTo>
                        <a:pt x="492" y="78"/>
                      </a:lnTo>
                      <a:lnTo>
                        <a:pt x="492" y="79"/>
                      </a:lnTo>
                      <a:lnTo>
                        <a:pt x="492" y="80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1" y="84"/>
                      </a:lnTo>
                      <a:lnTo>
                        <a:pt x="491" y="85"/>
                      </a:lnTo>
                      <a:lnTo>
                        <a:pt x="492" y="85"/>
                      </a:lnTo>
                      <a:lnTo>
                        <a:pt x="491" y="86"/>
                      </a:lnTo>
                      <a:lnTo>
                        <a:pt x="491" y="87"/>
                      </a:lnTo>
                      <a:lnTo>
                        <a:pt x="491" y="88"/>
                      </a:lnTo>
                      <a:lnTo>
                        <a:pt x="491" y="89"/>
                      </a:lnTo>
                      <a:lnTo>
                        <a:pt x="491" y="91"/>
                      </a:lnTo>
                      <a:lnTo>
                        <a:pt x="492" y="92"/>
                      </a:lnTo>
                      <a:lnTo>
                        <a:pt x="493" y="93"/>
                      </a:lnTo>
                      <a:lnTo>
                        <a:pt x="494" y="92"/>
                      </a:lnTo>
                      <a:lnTo>
                        <a:pt x="495" y="92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6" y="95"/>
                      </a:lnTo>
                      <a:lnTo>
                        <a:pt x="497" y="95"/>
                      </a:lnTo>
                      <a:lnTo>
                        <a:pt x="498" y="95"/>
                      </a:lnTo>
                      <a:lnTo>
                        <a:pt x="498" y="94"/>
                      </a:lnTo>
                      <a:lnTo>
                        <a:pt x="499" y="93"/>
                      </a:lnTo>
                      <a:lnTo>
                        <a:pt x="499" y="94"/>
                      </a:lnTo>
                      <a:lnTo>
                        <a:pt x="499" y="95"/>
                      </a:lnTo>
                      <a:lnTo>
                        <a:pt x="500" y="95"/>
                      </a:lnTo>
                      <a:lnTo>
                        <a:pt x="500" y="96"/>
                      </a:lnTo>
                      <a:lnTo>
                        <a:pt x="499" y="96"/>
                      </a:lnTo>
                      <a:lnTo>
                        <a:pt x="499" y="97"/>
                      </a:lnTo>
                      <a:lnTo>
                        <a:pt x="498" y="98"/>
                      </a:lnTo>
                      <a:lnTo>
                        <a:pt x="498" y="99"/>
                      </a:lnTo>
                      <a:lnTo>
                        <a:pt x="497" y="99"/>
                      </a:lnTo>
                      <a:lnTo>
                        <a:pt x="496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4" y="102"/>
                      </a:lnTo>
                      <a:lnTo>
                        <a:pt x="494" y="105"/>
                      </a:lnTo>
                      <a:lnTo>
                        <a:pt x="493" y="107"/>
                      </a:lnTo>
                      <a:lnTo>
                        <a:pt x="493" y="108"/>
                      </a:lnTo>
                      <a:lnTo>
                        <a:pt x="493" y="109"/>
                      </a:lnTo>
                      <a:lnTo>
                        <a:pt x="494" y="109"/>
                      </a:lnTo>
                      <a:lnTo>
                        <a:pt x="494" y="110"/>
                      </a:lnTo>
                      <a:lnTo>
                        <a:pt x="495" y="110"/>
                      </a:lnTo>
                      <a:lnTo>
                        <a:pt x="494" y="110"/>
                      </a:lnTo>
                      <a:lnTo>
                        <a:pt x="494" y="112"/>
                      </a:lnTo>
                      <a:lnTo>
                        <a:pt x="494" y="113"/>
                      </a:lnTo>
                      <a:lnTo>
                        <a:pt x="494" y="114"/>
                      </a:lnTo>
                      <a:lnTo>
                        <a:pt x="493" y="114"/>
                      </a:lnTo>
                      <a:lnTo>
                        <a:pt x="493" y="115"/>
                      </a:lnTo>
                      <a:lnTo>
                        <a:pt x="493" y="116"/>
                      </a:lnTo>
                      <a:lnTo>
                        <a:pt x="494" y="116"/>
                      </a:lnTo>
                      <a:lnTo>
                        <a:pt x="494" y="117"/>
                      </a:lnTo>
                      <a:lnTo>
                        <a:pt x="495" y="118"/>
                      </a:lnTo>
                      <a:lnTo>
                        <a:pt x="496" y="118"/>
                      </a:lnTo>
                      <a:lnTo>
                        <a:pt x="496" y="117"/>
                      </a:lnTo>
                      <a:lnTo>
                        <a:pt x="497" y="117"/>
                      </a:lnTo>
                      <a:lnTo>
                        <a:pt x="498" y="117"/>
                      </a:lnTo>
                      <a:lnTo>
                        <a:pt x="498" y="118"/>
                      </a:lnTo>
                      <a:lnTo>
                        <a:pt x="498" y="119"/>
                      </a:lnTo>
                      <a:lnTo>
                        <a:pt x="499" y="119"/>
                      </a:lnTo>
                      <a:lnTo>
                        <a:pt x="499" y="120"/>
                      </a:lnTo>
                      <a:lnTo>
                        <a:pt x="498" y="120"/>
                      </a:lnTo>
                      <a:lnTo>
                        <a:pt x="498" y="121"/>
                      </a:lnTo>
                      <a:lnTo>
                        <a:pt x="498" y="122"/>
                      </a:lnTo>
                      <a:lnTo>
                        <a:pt x="497" y="123"/>
                      </a:lnTo>
                      <a:lnTo>
                        <a:pt x="497" y="124"/>
                      </a:lnTo>
                      <a:lnTo>
                        <a:pt x="496" y="124"/>
                      </a:lnTo>
                      <a:lnTo>
                        <a:pt x="496" y="125"/>
                      </a:lnTo>
                      <a:lnTo>
                        <a:pt x="496" y="126"/>
                      </a:lnTo>
                      <a:lnTo>
                        <a:pt x="497" y="126"/>
                      </a:lnTo>
                      <a:lnTo>
                        <a:pt x="496" y="126"/>
                      </a:lnTo>
                      <a:lnTo>
                        <a:pt x="496" y="127"/>
                      </a:lnTo>
                      <a:lnTo>
                        <a:pt x="495" y="128"/>
                      </a:lnTo>
                      <a:lnTo>
                        <a:pt x="495" y="127"/>
                      </a:lnTo>
                      <a:lnTo>
                        <a:pt x="494" y="128"/>
                      </a:lnTo>
                      <a:lnTo>
                        <a:pt x="495" y="130"/>
                      </a:lnTo>
                      <a:lnTo>
                        <a:pt x="495" y="131"/>
                      </a:lnTo>
                      <a:lnTo>
                        <a:pt x="496" y="132"/>
                      </a:lnTo>
                      <a:lnTo>
                        <a:pt x="497" y="133"/>
                      </a:lnTo>
                      <a:lnTo>
                        <a:pt x="497" y="134"/>
                      </a:lnTo>
                      <a:lnTo>
                        <a:pt x="498" y="134"/>
                      </a:lnTo>
                      <a:lnTo>
                        <a:pt x="499" y="134"/>
                      </a:lnTo>
                      <a:lnTo>
                        <a:pt x="499" y="135"/>
                      </a:lnTo>
                      <a:lnTo>
                        <a:pt x="500" y="135"/>
                      </a:lnTo>
                      <a:lnTo>
                        <a:pt x="501" y="134"/>
                      </a:lnTo>
                      <a:lnTo>
                        <a:pt x="501" y="133"/>
                      </a:lnTo>
                      <a:lnTo>
                        <a:pt x="502" y="133"/>
                      </a:lnTo>
                      <a:lnTo>
                        <a:pt x="502" y="132"/>
                      </a:lnTo>
                      <a:lnTo>
                        <a:pt x="502" y="131"/>
                      </a:lnTo>
                      <a:lnTo>
                        <a:pt x="503" y="131"/>
                      </a:lnTo>
                      <a:lnTo>
                        <a:pt x="504" y="131"/>
                      </a:lnTo>
                      <a:lnTo>
                        <a:pt x="504" y="130"/>
                      </a:lnTo>
                      <a:lnTo>
                        <a:pt x="504" y="131"/>
                      </a:lnTo>
                      <a:lnTo>
                        <a:pt x="505" y="131"/>
                      </a:lnTo>
                      <a:lnTo>
                        <a:pt x="504" y="131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3"/>
                      </a:lnTo>
                      <a:lnTo>
                        <a:pt x="505" y="134"/>
                      </a:lnTo>
                      <a:lnTo>
                        <a:pt x="506" y="134"/>
                      </a:lnTo>
                      <a:lnTo>
                        <a:pt x="507" y="134"/>
                      </a:lnTo>
                      <a:lnTo>
                        <a:pt x="507" y="133"/>
                      </a:lnTo>
                      <a:lnTo>
                        <a:pt x="506" y="133"/>
                      </a:lnTo>
                      <a:lnTo>
                        <a:pt x="507" y="133"/>
                      </a:lnTo>
                      <a:lnTo>
                        <a:pt x="507" y="134"/>
                      </a:lnTo>
                      <a:lnTo>
                        <a:pt x="508" y="134"/>
                      </a:lnTo>
                      <a:lnTo>
                        <a:pt x="507" y="134"/>
                      </a:lnTo>
                      <a:lnTo>
                        <a:pt x="507" y="135"/>
                      </a:lnTo>
                      <a:lnTo>
                        <a:pt x="506" y="135"/>
                      </a:lnTo>
                      <a:lnTo>
                        <a:pt x="506" y="136"/>
                      </a:lnTo>
                      <a:lnTo>
                        <a:pt x="505" y="136"/>
                      </a:lnTo>
                      <a:lnTo>
                        <a:pt x="504" y="137"/>
                      </a:lnTo>
                      <a:lnTo>
                        <a:pt x="504" y="138"/>
                      </a:lnTo>
                      <a:lnTo>
                        <a:pt x="504" y="139"/>
                      </a:lnTo>
                      <a:lnTo>
                        <a:pt x="505" y="139"/>
                      </a:lnTo>
                      <a:lnTo>
                        <a:pt x="505" y="140"/>
                      </a:lnTo>
                      <a:lnTo>
                        <a:pt x="506" y="140"/>
                      </a:lnTo>
                      <a:lnTo>
                        <a:pt x="506" y="141"/>
                      </a:lnTo>
                      <a:lnTo>
                        <a:pt x="505" y="141"/>
                      </a:lnTo>
                      <a:lnTo>
                        <a:pt x="504" y="141"/>
                      </a:lnTo>
                      <a:lnTo>
                        <a:pt x="503" y="141"/>
                      </a:lnTo>
                      <a:lnTo>
                        <a:pt x="503" y="142"/>
                      </a:lnTo>
                      <a:lnTo>
                        <a:pt x="502" y="142"/>
                      </a:lnTo>
                      <a:lnTo>
                        <a:pt x="502" y="141"/>
                      </a:lnTo>
                      <a:lnTo>
                        <a:pt x="503" y="141"/>
                      </a:lnTo>
                      <a:lnTo>
                        <a:pt x="504" y="140"/>
                      </a:lnTo>
                      <a:lnTo>
                        <a:pt x="504" y="139"/>
                      </a:lnTo>
                      <a:lnTo>
                        <a:pt x="503" y="139"/>
                      </a:lnTo>
                      <a:lnTo>
                        <a:pt x="503" y="138"/>
                      </a:lnTo>
                      <a:lnTo>
                        <a:pt x="502" y="138"/>
                      </a:lnTo>
                      <a:lnTo>
                        <a:pt x="501" y="137"/>
                      </a:lnTo>
                      <a:lnTo>
                        <a:pt x="501" y="138"/>
                      </a:lnTo>
                      <a:lnTo>
                        <a:pt x="500" y="138"/>
                      </a:lnTo>
                      <a:lnTo>
                        <a:pt x="499" y="138"/>
                      </a:lnTo>
                      <a:lnTo>
                        <a:pt x="499" y="139"/>
                      </a:lnTo>
                      <a:lnTo>
                        <a:pt x="498" y="139"/>
                      </a:lnTo>
                      <a:lnTo>
                        <a:pt x="497" y="140"/>
                      </a:lnTo>
                      <a:lnTo>
                        <a:pt x="496" y="140"/>
                      </a:lnTo>
                      <a:lnTo>
                        <a:pt x="495" y="141"/>
                      </a:lnTo>
                      <a:lnTo>
                        <a:pt x="494" y="141"/>
                      </a:lnTo>
                      <a:lnTo>
                        <a:pt x="493" y="142"/>
                      </a:lnTo>
                      <a:lnTo>
                        <a:pt x="493" y="143"/>
                      </a:lnTo>
                      <a:lnTo>
                        <a:pt x="493" y="144"/>
                      </a:lnTo>
                      <a:lnTo>
                        <a:pt x="493" y="145"/>
                      </a:lnTo>
                      <a:lnTo>
                        <a:pt x="492" y="145"/>
                      </a:lnTo>
                      <a:lnTo>
                        <a:pt x="492" y="146"/>
                      </a:lnTo>
                      <a:lnTo>
                        <a:pt x="493" y="148"/>
                      </a:lnTo>
                      <a:lnTo>
                        <a:pt x="493" y="150"/>
                      </a:lnTo>
                      <a:lnTo>
                        <a:pt x="494" y="151"/>
                      </a:lnTo>
                      <a:lnTo>
                        <a:pt x="494" y="152"/>
                      </a:lnTo>
                      <a:lnTo>
                        <a:pt x="495" y="152"/>
                      </a:lnTo>
                      <a:lnTo>
                        <a:pt x="495" y="151"/>
                      </a:lnTo>
                      <a:lnTo>
                        <a:pt x="496" y="151"/>
                      </a:lnTo>
                      <a:lnTo>
                        <a:pt x="497" y="151"/>
                      </a:lnTo>
                      <a:lnTo>
                        <a:pt x="497" y="152"/>
                      </a:lnTo>
                      <a:lnTo>
                        <a:pt x="497" y="151"/>
                      </a:lnTo>
                      <a:lnTo>
                        <a:pt x="498" y="151"/>
                      </a:lnTo>
                      <a:lnTo>
                        <a:pt x="498" y="150"/>
                      </a:lnTo>
                      <a:lnTo>
                        <a:pt x="499" y="150"/>
                      </a:lnTo>
                      <a:lnTo>
                        <a:pt x="499" y="151"/>
                      </a:lnTo>
                      <a:lnTo>
                        <a:pt x="499" y="152"/>
                      </a:lnTo>
                      <a:lnTo>
                        <a:pt x="500" y="154"/>
                      </a:lnTo>
                      <a:lnTo>
                        <a:pt x="501" y="154"/>
                      </a:lnTo>
                      <a:lnTo>
                        <a:pt x="500" y="154"/>
                      </a:lnTo>
                      <a:lnTo>
                        <a:pt x="500" y="155"/>
                      </a:lnTo>
                      <a:lnTo>
                        <a:pt x="499" y="155"/>
                      </a:lnTo>
                      <a:lnTo>
                        <a:pt x="499" y="156"/>
                      </a:lnTo>
                      <a:lnTo>
                        <a:pt x="499" y="157"/>
                      </a:lnTo>
                      <a:lnTo>
                        <a:pt x="499" y="158"/>
                      </a:lnTo>
                      <a:lnTo>
                        <a:pt x="500" y="158"/>
                      </a:lnTo>
                      <a:lnTo>
                        <a:pt x="500" y="159"/>
                      </a:lnTo>
                      <a:lnTo>
                        <a:pt x="499" y="158"/>
                      </a:lnTo>
                      <a:lnTo>
                        <a:pt x="499" y="159"/>
                      </a:lnTo>
                      <a:lnTo>
                        <a:pt x="499" y="158"/>
                      </a:lnTo>
                      <a:lnTo>
                        <a:pt x="498" y="158"/>
                      </a:lnTo>
                      <a:lnTo>
                        <a:pt x="498" y="157"/>
                      </a:lnTo>
                      <a:lnTo>
                        <a:pt x="499" y="157"/>
                      </a:lnTo>
                      <a:lnTo>
                        <a:pt x="498" y="157"/>
                      </a:lnTo>
                      <a:lnTo>
                        <a:pt x="497" y="157"/>
                      </a:lnTo>
                      <a:lnTo>
                        <a:pt x="497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6" y="161"/>
                      </a:lnTo>
                      <a:lnTo>
                        <a:pt x="496" y="162"/>
                      </a:lnTo>
                      <a:lnTo>
                        <a:pt x="496" y="163"/>
                      </a:lnTo>
                      <a:lnTo>
                        <a:pt x="495" y="163"/>
                      </a:lnTo>
                      <a:lnTo>
                        <a:pt x="494" y="163"/>
                      </a:lnTo>
                      <a:lnTo>
                        <a:pt x="495" y="164"/>
                      </a:lnTo>
                      <a:lnTo>
                        <a:pt x="494" y="164"/>
                      </a:lnTo>
                      <a:lnTo>
                        <a:pt x="493" y="163"/>
                      </a:lnTo>
                      <a:lnTo>
                        <a:pt x="492" y="163"/>
                      </a:lnTo>
                      <a:lnTo>
                        <a:pt x="491" y="163"/>
                      </a:lnTo>
                      <a:lnTo>
                        <a:pt x="490" y="163"/>
                      </a:lnTo>
                      <a:lnTo>
                        <a:pt x="490" y="164"/>
                      </a:lnTo>
                      <a:lnTo>
                        <a:pt x="490" y="165"/>
                      </a:lnTo>
                      <a:lnTo>
                        <a:pt x="489" y="165"/>
                      </a:lnTo>
                      <a:lnTo>
                        <a:pt x="489" y="166"/>
                      </a:lnTo>
                      <a:lnTo>
                        <a:pt x="488" y="167"/>
                      </a:lnTo>
                      <a:lnTo>
                        <a:pt x="489" y="167"/>
                      </a:lnTo>
                      <a:lnTo>
                        <a:pt x="488" y="167"/>
                      </a:lnTo>
                      <a:lnTo>
                        <a:pt x="488" y="168"/>
                      </a:lnTo>
                      <a:lnTo>
                        <a:pt x="488" y="169"/>
                      </a:lnTo>
                      <a:lnTo>
                        <a:pt x="488" y="170"/>
                      </a:lnTo>
                      <a:lnTo>
                        <a:pt x="488" y="171"/>
                      </a:lnTo>
                      <a:lnTo>
                        <a:pt x="488" y="172"/>
                      </a:lnTo>
                      <a:lnTo>
                        <a:pt x="489" y="172"/>
                      </a:lnTo>
                      <a:lnTo>
                        <a:pt x="489" y="173"/>
                      </a:lnTo>
                      <a:lnTo>
                        <a:pt x="489" y="174"/>
                      </a:lnTo>
                      <a:lnTo>
                        <a:pt x="490" y="175"/>
                      </a:lnTo>
                      <a:lnTo>
                        <a:pt x="490" y="176"/>
                      </a:lnTo>
                      <a:lnTo>
                        <a:pt x="490" y="177"/>
                      </a:lnTo>
                      <a:lnTo>
                        <a:pt x="491" y="178"/>
                      </a:lnTo>
                      <a:lnTo>
                        <a:pt x="492" y="179"/>
                      </a:lnTo>
                      <a:lnTo>
                        <a:pt x="493" y="179"/>
                      </a:lnTo>
                      <a:lnTo>
                        <a:pt x="493" y="180"/>
                      </a:lnTo>
                      <a:lnTo>
                        <a:pt x="494" y="181"/>
                      </a:lnTo>
                      <a:lnTo>
                        <a:pt x="494" y="182"/>
                      </a:lnTo>
                      <a:lnTo>
                        <a:pt x="493" y="182"/>
                      </a:lnTo>
                      <a:lnTo>
                        <a:pt x="493" y="183"/>
                      </a:lnTo>
                      <a:lnTo>
                        <a:pt x="492" y="183"/>
                      </a:lnTo>
                      <a:lnTo>
                        <a:pt x="491" y="183"/>
                      </a:lnTo>
                      <a:lnTo>
                        <a:pt x="491" y="182"/>
                      </a:lnTo>
                      <a:lnTo>
                        <a:pt x="490" y="181"/>
                      </a:lnTo>
                      <a:lnTo>
                        <a:pt x="489" y="182"/>
                      </a:lnTo>
                      <a:lnTo>
                        <a:pt x="488" y="182"/>
                      </a:lnTo>
                      <a:lnTo>
                        <a:pt x="488" y="183"/>
                      </a:lnTo>
                      <a:lnTo>
                        <a:pt x="488" y="184"/>
                      </a:lnTo>
                      <a:lnTo>
                        <a:pt x="488" y="185"/>
                      </a:lnTo>
                      <a:lnTo>
                        <a:pt x="487" y="185"/>
                      </a:lnTo>
                      <a:lnTo>
                        <a:pt x="486" y="185"/>
                      </a:lnTo>
                      <a:lnTo>
                        <a:pt x="485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6" y="187"/>
                      </a:lnTo>
                      <a:lnTo>
                        <a:pt x="486" y="188"/>
                      </a:lnTo>
                      <a:lnTo>
                        <a:pt x="487" y="188"/>
                      </a:lnTo>
                      <a:lnTo>
                        <a:pt x="487" y="189"/>
                      </a:lnTo>
                      <a:lnTo>
                        <a:pt x="486" y="190"/>
                      </a:lnTo>
                      <a:lnTo>
                        <a:pt x="487" y="190"/>
                      </a:lnTo>
                      <a:lnTo>
                        <a:pt x="488" y="191"/>
                      </a:lnTo>
                      <a:lnTo>
                        <a:pt x="487" y="191"/>
                      </a:lnTo>
                      <a:lnTo>
                        <a:pt x="487" y="192"/>
                      </a:lnTo>
                      <a:lnTo>
                        <a:pt x="486" y="192"/>
                      </a:lnTo>
                      <a:lnTo>
                        <a:pt x="487" y="193"/>
                      </a:lnTo>
                      <a:lnTo>
                        <a:pt x="486" y="194"/>
                      </a:lnTo>
                      <a:lnTo>
                        <a:pt x="486" y="195"/>
                      </a:lnTo>
                      <a:lnTo>
                        <a:pt x="487" y="196"/>
                      </a:lnTo>
                      <a:lnTo>
                        <a:pt x="486" y="196"/>
                      </a:lnTo>
                      <a:lnTo>
                        <a:pt x="487" y="197"/>
                      </a:lnTo>
                      <a:lnTo>
                        <a:pt x="488" y="197"/>
                      </a:lnTo>
                      <a:lnTo>
                        <a:pt x="488" y="198"/>
                      </a:lnTo>
                      <a:lnTo>
                        <a:pt x="488" y="199"/>
                      </a:lnTo>
                      <a:lnTo>
                        <a:pt x="487" y="199"/>
                      </a:lnTo>
                      <a:lnTo>
                        <a:pt x="486" y="199"/>
                      </a:lnTo>
                      <a:lnTo>
                        <a:pt x="486" y="200"/>
                      </a:lnTo>
                      <a:lnTo>
                        <a:pt x="486" y="201"/>
                      </a:lnTo>
                      <a:lnTo>
                        <a:pt x="486" y="202"/>
                      </a:lnTo>
                      <a:lnTo>
                        <a:pt x="487" y="202"/>
                      </a:lnTo>
                      <a:lnTo>
                        <a:pt x="487" y="201"/>
                      </a:lnTo>
                      <a:lnTo>
                        <a:pt x="488" y="201"/>
                      </a:lnTo>
                      <a:lnTo>
                        <a:pt x="487" y="202"/>
                      </a:lnTo>
                      <a:lnTo>
                        <a:pt x="487" y="203"/>
                      </a:lnTo>
                      <a:lnTo>
                        <a:pt x="487" y="204"/>
                      </a:lnTo>
                      <a:lnTo>
                        <a:pt x="487" y="205"/>
                      </a:lnTo>
                      <a:lnTo>
                        <a:pt x="490" y="205"/>
                      </a:lnTo>
                      <a:lnTo>
                        <a:pt x="490" y="207"/>
                      </a:lnTo>
                      <a:lnTo>
                        <a:pt x="491" y="207"/>
                      </a:lnTo>
                      <a:lnTo>
                        <a:pt x="491" y="208"/>
                      </a:lnTo>
                      <a:lnTo>
                        <a:pt x="490" y="208"/>
                      </a:lnTo>
                      <a:lnTo>
                        <a:pt x="489" y="208"/>
                      </a:lnTo>
                      <a:lnTo>
                        <a:pt x="488" y="209"/>
                      </a:lnTo>
                      <a:lnTo>
                        <a:pt x="488" y="210"/>
                      </a:lnTo>
                      <a:lnTo>
                        <a:pt x="488" y="211"/>
                      </a:lnTo>
                      <a:lnTo>
                        <a:pt x="489" y="212"/>
                      </a:lnTo>
                      <a:lnTo>
                        <a:pt x="489" y="211"/>
                      </a:lnTo>
                      <a:lnTo>
                        <a:pt x="490" y="211"/>
                      </a:lnTo>
                      <a:lnTo>
                        <a:pt x="491" y="211"/>
                      </a:lnTo>
                      <a:lnTo>
                        <a:pt x="491" y="212"/>
                      </a:lnTo>
                      <a:lnTo>
                        <a:pt x="491" y="213"/>
                      </a:lnTo>
                      <a:lnTo>
                        <a:pt x="490" y="213"/>
                      </a:lnTo>
                      <a:lnTo>
                        <a:pt x="490" y="214"/>
                      </a:lnTo>
                      <a:lnTo>
                        <a:pt x="489" y="214"/>
                      </a:lnTo>
                      <a:lnTo>
                        <a:pt x="488" y="215"/>
                      </a:lnTo>
                      <a:lnTo>
                        <a:pt x="487" y="216"/>
                      </a:lnTo>
                      <a:lnTo>
                        <a:pt x="486" y="217"/>
                      </a:lnTo>
                      <a:lnTo>
                        <a:pt x="486" y="218"/>
                      </a:lnTo>
                      <a:lnTo>
                        <a:pt x="485" y="219"/>
                      </a:lnTo>
                      <a:lnTo>
                        <a:pt x="486" y="219"/>
                      </a:lnTo>
                      <a:lnTo>
                        <a:pt x="486" y="220"/>
                      </a:lnTo>
                      <a:lnTo>
                        <a:pt x="485" y="221"/>
                      </a:lnTo>
                      <a:lnTo>
                        <a:pt x="484" y="224"/>
                      </a:lnTo>
                      <a:lnTo>
                        <a:pt x="484" y="225"/>
                      </a:lnTo>
                      <a:lnTo>
                        <a:pt x="485" y="225"/>
                      </a:lnTo>
                      <a:lnTo>
                        <a:pt x="485" y="226"/>
                      </a:lnTo>
                      <a:lnTo>
                        <a:pt x="486" y="226"/>
                      </a:lnTo>
                      <a:lnTo>
                        <a:pt x="486" y="225"/>
                      </a:lnTo>
                      <a:lnTo>
                        <a:pt x="486" y="226"/>
                      </a:lnTo>
                      <a:lnTo>
                        <a:pt x="487" y="226"/>
                      </a:lnTo>
                      <a:lnTo>
                        <a:pt x="487" y="227"/>
                      </a:lnTo>
                      <a:lnTo>
                        <a:pt x="486" y="227"/>
                      </a:lnTo>
                      <a:lnTo>
                        <a:pt x="486" y="228"/>
                      </a:lnTo>
                      <a:lnTo>
                        <a:pt x="486" y="229"/>
                      </a:lnTo>
                      <a:lnTo>
                        <a:pt x="486" y="230"/>
                      </a:lnTo>
                      <a:lnTo>
                        <a:pt x="485" y="231"/>
                      </a:lnTo>
                      <a:lnTo>
                        <a:pt x="484" y="231"/>
                      </a:lnTo>
                      <a:lnTo>
                        <a:pt x="484" y="232"/>
                      </a:lnTo>
                      <a:lnTo>
                        <a:pt x="483" y="233"/>
                      </a:lnTo>
                      <a:lnTo>
                        <a:pt x="484" y="233"/>
                      </a:lnTo>
                      <a:lnTo>
                        <a:pt x="483" y="233"/>
                      </a:lnTo>
                      <a:lnTo>
                        <a:pt x="483" y="234"/>
                      </a:lnTo>
                      <a:lnTo>
                        <a:pt x="483" y="235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2" y="236"/>
                      </a:lnTo>
                      <a:lnTo>
                        <a:pt x="482" y="237"/>
                      </a:lnTo>
                      <a:lnTo>
                        <a:pt x="482" y="238"/>
                      </a:lnTo>
                      <a:lnTo>
                        <a:pt x="483" y="238"/>
                      </a:lnTo>
                      <a:lnTo>
                        <a:pt x="482" y="238"/>
                      </a:lnTo>
                      <a:lnTo>
                        <a:pt x="482" y="239"/>
                      </a:lnTo>
                      <a:lnTo>
                        <a:pt x="481" y="239"/>
                      </a:lnTo>
                      <a:lnTo>
                        <a:pt x="481" y="240"/>
                      </a:lnTo>
                      <a:lnTo>
                        <a:pt x="480" y="242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5"/>
                      </a:lnTo>
                      <a:lnTo>
                        <a:pt x="479" y="245"/>
                      </a:lnTo>
                      <a:lnTo>
                        <a:pt x="479" y="246"/>
                      </a:lnTo>
                      <a:lnTo>
                        <a:pt x="479" y="247"/>
                      </a:lnTo>
                      <a:lnTo>
                        <a:pt x="479" y="248"/>
                      </a:lnTo>
                      <a:lnTo>
                        <a:pt x="480" y="248"/>
                      </a:lnTo>
                      <a:lnTo>
                        <a:pt x="480" y="247"/>
                      </a:lnTo>
                      <a:lnTo>
                        <a:pt x="481" y="248"/>
                      </a:lnTo>
                      <a:lnTo>
                        <a:pt x="480" y="248"/>
                      </a:lnTo>
                      <a:lnTo>
                        <a:pt x="480" y="249"/>
                      </a:lnTo>
                      <a:lnTo>
                        <a:pt x="479" y="249"/>
                      </a:lnTo>
                      <a:lnTo>
                        <a:pt x="478" y="250"/>
                      </a:lnTo>
                      <a:lnTo>
                        <a:pt x="476" y="252"/>
                      </a:lnTo>
                      <a:lnTo>
                        <a:pt x="475" y="255"/>
                      </a:lnTo>
                      <a:lnTo>
                        <a:pt x="474" y="257"/>
                      </a:lnTo>
                      <a:lnTo>
                        <a:pt x="474" y="258"/>
                      </a:lnTo>
                      <a:lnTo>
                        <a:pt x="474" y="259"/>
                      </a:lnTo>
                      <a:lnTo>
                        <a:pt x="475" y="259"/>
                      </a:lnTo>
                      <a:lnTo>
                        <a:pt x="474" y="259"/>
                      </a:lnTo>
                      <a:lnTo>
                        <a:pt x="473" y="260"/>
                      </a:lnTo>
                      <a:lnTo>
                        <a:pt x="472" y="261"/>
                      </a:lnTo>
                      <a:lnTo>
                        <a:pt x="471" y="264"/>
                      </a:lnTo>
                      <a:lnTo>
                        <a:pt x="470" y="265"/>
                      </a:lnTo>
                      <a:lnTo>
                        <a:pt x="470" y="267"/>
                      </a:lnTo>
                      <a:lnTo>
                        <a:pt x="470" y="268"/>
                      </a:lnTo>
                      <a:lnTo>
                        <a:pt x="469" y="269"/>
                      </a:lnTo>
                      <a:lnTo>
                        <a:pt x="468" y="270"/>
                      </a:lnTo>
                      <a:lnTo>
                        <a:pt x="467" y="271"/>
                      </a:lnTo>
                      <a:lnTo>
                        <a:pt x="467" y="273"/>
                      </a:lnTo>
                      <a:lnTo>
                        <a:pt x="467" y="275"/>
                      </a:lnTo>
                      <a:lnTo>
                        <a:pt x="468" y="275"/>
                      </a:lnTo>
                      <a:lnTo>
                        <a:pt x="469" y="275"/>
                      </a:lnTo>
                      <a:lnTo>
                        <a:pt x="469" y="276"/>
                      </a:lnTo>
                      <a:lnTo>
                        <a:pt x="468" y="276"/>
                      </a:lnTo>
                      <a:lnTo>
                        <a:pt x="468" y="277"/>
                      </a:lnTo>
                      <a:lnTo>
                        <a:pt x="467" y="277"/>
                      </a:lnTo>
                      <a:lnTo>
                        <a:pt x="467" y="278"/>
                      </a:lnTo>
                      <a:lnTo>
                        <a:pt x="467" y="279"/>
                      </a:lnTo>
                      <a:lnTo>
                        <a:pt x="467" y="280"/>
                      </a:lnTo>
                      <a:lnTo>
                        <a:pt x="467" y="279"/>
                      </a:lnTo>
                      <a:lnTo>
                        <a:pt x="465" y="280"/>
                      </a:lnTo>
                      <a:lnTo>
                        <a:pt x="465" y="281"/>
                      </a:lnTo>
                      <a:lnTo>
                        <a:pt x="464" y="281"/>
                      </a:lnTo>
                      <a:lnTo>
                        <a:pt x="464" y="282"/>
                      </a:lnTo>
                      <a:lnTo>
                        <a:pt x="465" y="282"/>
                      </a:lnTo>
                      <a:lnTo>
                        <a:pt x="464" y="283"/>
                      </a:lnTo>
                      <a:lnTo>
                        <a:pt x="464" y="282"/>
                      </a:lnTo>
                      <a:lnTo>
                        <a:pt x="463" y="283"/>
                      </a:lnTo>
                      <a:lnTo>
                        <a:pt x="462" y="284"/>
                      </a:lnTo>
                      <a:lnTo>
                        <a:pt x="462" y="285"/>
                      </a:lnTo>
                      <a:lnTo>
                        <a:pt x="461" y="285"/>
                      </a:lnTo>
                      <a:lnTo>
                        <a:pt x="462" y="286"/>
                      </a:lnTo>
                      <a:lnTo>
                        <a:pt x="461" y="286"/>
                      </a:lnTo>
                      <a:lnTo>
                        <a:pt x="461" y="287"/>
                      </a:lnTo>
                      <a:lnTo>
                        <a:pt x="461" y="286"/>
                      </a:lnTo>
                      <a:lnTo>
                        <a:pt x="460" y="286"/>
                      </a:lnTo>
                      <a:lnTo>
                        <a:pt x="460" y="287"/>
                      </a:lnTo>
                      <a:lnTo>
                        <a:pt x="459" y="287"/>
                      </a:lnTo>
                      <a:lnTo>
                        <a:pt x="458" y="287"/>
                      </a:lnTo>
                      <a:lnTo>
                        <a:pt x="452" y="289"/>
                      </a:lnTo>
                      <a:lnTo>
                        <a:pt x="446" y="292"/>
                      </a:lnTo>
                      <a:lnTo>
                        <a:pt x="433" y="300"/>
                      </a:lnTo>
                      <a:lnTo>
                        <a:pt x="429" y="302"/>
                      </a:lnTo>
                      <a:lnTo>
                        <a:pt x="426" y="304"/>
                      </a:lnTo>
                      <a:lnTo>
                        <a:pt x="425" y="305"/>
                      </a:lnTo>
                      <a:lnTo>
                        <a:pt x="422" y="307"/>
                      </a:lnTo>
                      <a:lnTo>
                        <a:pt x="419" y="309"/>
                      </a:lnTo>
                      <a:lnTo>
                        <a:pt x="415" y="312"/>
                      </a:lnTo>
                      <a:lnTo>
                        <a:pt x="413" y="314"/>
                      </a:lnTo>
                      <a:lnTo>
                        <a:pt x="411" y="315"/>
                      </a:lnTo>
                      <a:lnTo>
                        <a:pt x="411" y="316"/>
                      </a:lnTo>
                      <a:lnTo>
                        <a:pt x="409" y="317"/>
                      </a:lnTo>
                      <a:lnTo>
                        <a:pt x="406" y="319"/>
                      </a:lnTo>
                      <a:lnTo>
                        <a:pt x="401" y="324"/>
                      </a:lnTo>
                      <a:lnTo>
                        <a:pt x="398" y="327"/>
                      </a:lnTo>
                      <a:lnTo>
                        <a:pt x="394" y="331"/>
                      </a:lnTo>
                      <a:lnTo>
                        <a:pt x="393" y="332"/>
                      </a:lnTo>
                      <a:lnTo>
                        <a:pt x="392" y="333"/>
                      </a:lnTo>
                      <a:lnTo>
                        <a:pt x="391" y="334"/>
                      </a:lnTo>
                      <a:lnTo>
                        <a:pt x="390" y="336"/>
                      </a:lnTo>
                      <a:lnTo>
                        <a:pt x="388" y="337"/>
                      </a:lnTo>
                      <a:lnTo>
                        <a:pt x="386" y="340"/>
                      </a:lnTo>
                      <a:lnTo>
                        <a:pt x="384" y="342"/>
                      </a:lnTo>
                      <a:lnTo>
                        <a:pt x="378" y="349"/>
                      </a:lnTo>
                      <a:lnTo>
                        <a:pt x="372" y="355"/>
                      </a:lnTo>
                      <a:lnTo>
                        <a:pt x="372" y="356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4" name="Freeform 533"/>
                <p:cNvSpPr>
                  <a:spLocks/>
                </p:cNvSpPr>
                <p:nvPr/>
              </p:nvSpPr>
              <p:spPr bwMode="auto">
                <a:xfrm>
                  <a:off x="2382838" y="4513263"/>
                  <a:ext cx="652462" cy="461962"/>
                </a:xfrm>
                <a:custGeom>
                  <a:avLst/>
                  <a:gdLst>
                    <a:gd name="T0" fmla="*/ 2147483646 w 634"/>
                    <a:gd name="T1" fmla="*/ 2147483646 h 449"/>
                    <a:gd name="T2" fmla="*/ 2147483646 w 634"/>
                    <a:gd name="T3" fmla="*/ 2147483646 h 449"/>
                    <a:gd name="T4" fmla="*/ 2147483646 w 634"/>
                    <a:gd name="T5" fmla="*/ 2147483646 h 449"/>
                    <a:gd name="T6" fmla="*/ 2147483646 w 634"/>
                    <a:gd name="T7" fmla="*/ 2147483646 h 449"/>
                    <a:gd name="T8" fmla="*/ 2147483646 w 634"/>
                    <a:gd name="T9" fmla="*/ 2147483646 h 449"/>
                    <a:gd name="T10" fmla="*/ 2147483646 w 634"/>
                    <a:gd name="T11" fmla="*/ 2147483646 h 449"/>
                    <a:gd name="T12" fmla="*/ 2147483646 w 634"/>
                    <a:gd name="T13" fmla="*/ 2147483646 h 449"/>
                    <a:gd name="T14" fmla="*/ 2147483646 w 634"/>
                    <a:gd name="T15" fmla="*/ 2147483646 h 449"/>
                    <a:gd name="T16" fmla="*/ 2147483646 w 634"/>
                    <a:gd name="T17" fmla="*/ 2147483646 h 449"/>
                    <a:gd name="T18" fmla="*/ 2147483646 w 634"/>
                    <a:gd name="T19" fmla="*/ 2147483646 h 449"/>
                    <a:gd name="T20" fmla="*/ 2147483646 w 634"/>
                    <a:gd name="T21" fmla="*/ 2147483646 h 449"/>
                    <a:gd name="T22" fmla="*/ 2147483646 w 634"/>
                    <a:gd name="T23" fmla="*/ 2147483646 h 449"/>
                    <a:gd name="T24" fmla="*/ 2147483646 w 634"/>
                    <a:gd name="T25" fmla="*/ 2147483646 h 449"/>
                    <a:gd name="T26" fmla="*/ 2147483646 w 634"/>
                    <a:gd name="T27" fmla="*/ 2147483646 h 449"/>
                    <a:gd name="T28" fmla="*/ 2147483646 w 634"/>
                    <a:gd name="T29" fmla="*/ 2147483646 h 449"/>
                    <a:gd name="T30" fmla="*/ 2147483646 w 634"/>
                    <a:gd name="T31" fmla="*/ 2147483646 h 449"/>
                    <a:gd name="T32" fmla="*/ 2147483646 w 634"/>
                    <a:gd name="T33" fmla="*/ 2147483646 h 449"/>
                    <a:gd name="T34" fmla="*/ 2147483646 w 634"/>
                    <a:gd name="T35" fmla="*/ 2147483646 h 449"/>
                    <a:gd name="T36" fmla="*/ 2147483646 w 634"/>
                    <a:gd name="T37" fmla="*/ 2147483646 h 449"/>
                    <a:gd name="T38" fmla="*/ 2147483646 w 634"/>
                    <a:gd name="T39" fmla="*/ 2147483646 h 449"/>
                    <a:gd name="T40" fmla="*/ 2147483646 w 634"/>
                    <a:gd name="T41" fmla="*/ 2147483646 h 449"/>
                    <a:gd name="T42" fmla="*/ 2147483646 w 634"/>
                    <a:gd name="T43" fmla="*/ 2147483646 h 449"/>
                    <a:gd name="T44" fmla="*/ 2147483646 w 634"/>
                    <a:gd name="T45" fmla="*/ 2147483646 h 449"/>
                    <a:gd name="T46" fmla="*/ 2147483646 w 634"/>
                    <a:gd name="T47" fmla="*/ 2147483646 h 449"/>
                    <a:gd name="T48" fmla="*/ 2147483646 w 634"/>
                    <a:gd name="T49" fmla="*/ 2147483646 h 449"/>
                    <a:gd name="T50" fmla="*/ 2147483646 w 634"/>
                    <a:gd name="T51" fmla="*/ 2147483646 h 449"/>
                    <a:gd name="T52" fmla="*/ 2147483646 w 634"/>
                    <a:gd name="T53" fmla="*/ 2147483646 h 449"/>
                    <a:gd name="T54" fmla="*/ 2147483646 w 634"/>
                    <a:gd name="T55" fmla="*/ 2147483646 h 449"/>
                    <a:gd name="T56" fmla="*/ 2147483646 w 634"/>
                    <a:gd name="T57" fmla="*/ 2147483646 h 449"/>
                    <a:gd name="T58" fmla="*/ 2147483646 w 634"/>
                    <a:gd name="T59" fmla="*/ 2147483646 h 449"/>
                    <a:gd name="T60" fmla="*/ 2147483646 w 634"/>
                    <a:gd name="T61" fmla="*/ 2147483646 h 449"/>
                    <a:gd name="T62" fmla="*/ 2147483646 w 634"/>
                    <a:gd name="T63" fmla="*/ 2147483646 h 449"/>
                    <a:gd name="T64" fmla="*/ 2147483646 w 634"/>
                    <a:gd name="T65" fmla="*/ 2147483646 h 449"/>
                    <a:gd name="T66" fmla="*/ 2147483646 w 634"/>
                    <a:gd name="T67" fmla="*/ 2147483646 h 449"/>
                    <a:gd name="T68" fmla="*/ 2147483646 w 634"/>
                    <a:gd name="T69" fmla="*/ 2147483646 h 449"/>
                    <a:gd name="T70" fmla="*/ 2147483646 w 634"/>
                    <a:gd name="T71" fmla="*/ 2147483646 h 449"/>
                    <a:gd name="T72" fmla="*/ 2147483646 w 634"/>
                    <a:gd name="T73" fmla="*/ 2147483646 h 449"/>
                    <a:gd name="T74" fmla="*/ 2147483646 w 634"/>
                    <a:gd name="T75" fmla="*/ 2147483646 h 449"/>
                    <a:gd name="T76" fmla="*/ 2147483646 w 634"/>
                    <a:gd name="T77" fmla="*/ 2147483646 h 449"/>
                    <a:gd name="T78" fmla="*/ 2147483646 w 634"/>
                    <a:gd name="T79" fmla="*/ 2147483646 h 449"/>
                    <a:gd name="T80" fmla="*/ 2147483646 w 634"/>
                    <a:gd name="T81" fmla="*/ 2147483646 h 449"/>
                    <a:gd name="T82" fmla="*/ 2147483646 w 634"/>
                    <a:gd name="T83" fmla="*/ 2147483646 h 449"/>
                    <a:gd name="T84" fmla="*/ 2147483646 w 634"/>
                    <a:gd name="T85" fmla="*/ 2147483646 h 449"/>
                    <a:gd name="T86" fmla="*/ 2147483646 w 634"/>
                    <a:gd name="T87" fmla="*/ 2147483646 h 449"/>
                    <a:gd name="T88" fmla="*/ 2147483646 w 634"/>
                    <a:gd name="T89" fmla="*/ 2147483646 h 449"/>
                    <a:gd name="T90" fmla="*/ 2147483646 w 634"/>
                    <a:gd name="T91" fmla="*/ 2147483646 h 449"/>
                    <a:gd name="T92" fmla="*/ 2147483646 w 634"/>
                    <a:gd name="T93" fmla="*/ 2147483646 h 449"/>
                    <a:gd name="T94" fmla="*/ 2147483646 w 634"/>
                    <a:gd name="T95" fmla="*/ 2147483646 h 449"/>
                    <a:gd name="T96" fmla="*/ 2147483646 w 634"/>
                    <a:gd name="T97" fmla="*/ 2147483646 h 449"/>
                    <a:gd name="T98" fmla="*/ 2147483646 w 634"/>
                    <a:gd name="T99" fmla="*/ 2147483646 h 449"/>
                    <a:gd name="T100" fmla="*/ 2147483646 w 634"/>
                    <a:gd name="T101" fmla="*/ 2147483646 h 449"/>
                    <a:gd name="T102" fmla="*/ 2147483646 w 634"/>
                    <a:gd name="T103" fmla="*/ 2147483646 h 449"/>
                    <a:gd name="T104" fmla="*/ 2147483646 w 634"/>
                    <a:gd name="T105" fmla="*/ 2147483646 h 449"/>
                    <a:gd name="T106" fmla="*/ 2147483646 w 634"/>
                    <a:gd name="T107" fmla="*/ 2147483646 h 449"/>
                    <a:gd name="T108" fmla="*/ 2147483646 w 634"/>
                    <a:gd name="T109" fmla="*/ 2147483646 h 449"/>
                    <a:gd name="T110" fmla="*/ 2147483646 w 634"/>
                    <a:gd name="T111" fmla="*/ 2147483646 h 449"/>
                    <a:gd name="T112" fmla="*/ 2147483646 w 634"/>
                    <a:gd name="T113" fmla="*/ 2147483646 h 449"/>
                    <a:gd name="T114" fmla="*/ 2147483646 w 634"/>
                    <a:gd name="T115" fmla="*/ 2147483646 h 449"/>
                    <a:gd name="T116" fmla="*/ 2147483646 w 634"/>
                    <a:gd name="T117" fmla="*/ 2147483646 h 449"/>
                    <a:gd name="T118" fmla="*/ 2147483646 w 634"/>
                    <a:gd name="T119" fmla="*/ 2147483646 h 449"/>
                    <a:gd name="T120" fmla="*/ 2147483646 w 634"/>
                    <a:gd name="T121" fmla="*/ 2147483646 h 449"/>
                    <a:gd name="T122" fmla="*/ 2147483646 w 634"/>
                    <a:gd name="T123" fmla="*/ 2147483646 h 449"/>
                    <a:gd name="T124" fmla="*/ 2147483646 w 634"/>
                    <a:gd name="T125" fmla="*/ 2147483646 h 44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34"/>
                    <a:gd name="T190" fmla="*/ 0 h 449"/>
                    <a:gd name="T191" fmla="*/ 634 w 634"/>
                    <a:gd name="T192" fmla="*/ 449 h 44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34" h="449">
                      <a:moveTo>
                        <a:pt x="159" y="7"/>
                      </a:moveTo>
                      <a:lnTo>
                        <a:pt x="160" y="7"/>
                      </a:lnTo>
                      <a:lnTo>
                        <a:pt x="160" y="9"/>
                      </a:lnTo>
                      <a:lnTo>
                        <a:pt x="161" y="9"/>
                      </a:lnTo>
                      <a:lnTo>
                        <a:pt x="161" y="11"/>
                      </a:lnTo>
                      <a:lnTo>
                        <a:pt x="162" y="9"/>
                      </a:lnTo>
                      <a:lnTo>
                        <a:pt x="163" y="9"/>
                      </a:lnTo>
                      <a:lnTo>
                        <a:pt x="164" y="8"/>
                      </a:lnTo>
                      <a:lnTo>
                        <a:pt x="165" y="8"/>
                      </a:lnTo>
                      <a:lnTo>
                        <a:pt x="165" y="7"/>
                      </a:lnTo>
                      <a:lnTo>
                        <a:pt x="166" y="7"/>
                      </a:lnTo>
                      <a:lnTo>
                        <a:pt x="167" y="6"/>
                      </a:lnTo>
                      <a:lnTo>
                        <a:pt x="168" y="5"/>
                      </a:lnTo>
                      <a:lnTo>
                        <a:pt x="169" y="5"/>
                      </a:lnTo>
                      <a:lnTo>
                        <a:pt x="170" y="4"/>
                      </a:lnTo>
                      <a:lnTo>
                        <a:pt x="171" y="3"/>
                      </a:lnTo>
                      <a:lnTo>
                        <a:pt x="173" y="2"/>
                      </a:lnTo>
                      <a:lnTo>
                        <a:pt x="176" y="2"/>
                      </a:lnTo>
                      <a:lnTo>
                        <a:pt x="177" y="2"/>
                      </a:lnTo>
                      <a:lnTo>
                        <a:pt x="178" y="2"/>
                      </a:lnTo>
                      <a:lnTo>
                        <a:pt x="179" y="3"/>
                      </a:lnTo>
                      <a:lnTo>
                        <a:pt x="181" y="4"/>
                      </a:lnTo>
                      <a:lnTo>
                        <a:pt x="183" y="6"/>
                      </a:lnTo>
                      <a:lnTo>
                        <a:pt x="184" y="7"/>
                      </a:lnTo>
                      <a:lnTo>
                        <a:pt x="185" y="7"/>
                      </a:lnTo>
                      <a:lnTo>
                        <a:pt x="185" y="6"/>
                      </a:lnTo>
                      <a:lnTo>
                        <a:pt x="187" y="6"/>
                      </a:lnTo>
                      <a:lnTo>
                        <a:pt x="188" y="5"/>
                      </a:lnTo>
                      <a:lnTo>
                        <a:pt x="189" y="6"/>
                      </a:lnTo>
                      <a:lnTo>
                        <a:pt x="191" y="6"/>
                      </a:lnTo>
                      <a:lnTo>
                        <a:pt x="193" y="7"/>
                      </a:lnTo>
                      <a:lnTo>
                        <a:pt x="194" y="7"/>
                      </a:lnTo>
                      <a:lnTo>
                        <a:pt x="196" y="9"/>
                      </a:lnTo>
                      <a:lnTo>
                        <a:pt x="197" y="9"/>
                      </a:lnTo>
                      <a:lnTo>
                        <a:pt x="198" y="9"/>
                      </a:lnTo>
                      <a:lnTo>
                        <a:pt x="199" y="9"/>
                      </a:lnTo>
                      <a:lnTo>
                        <a:pt x="200" y="9"/>
                      </a:lnTo>
                      <a:lnTo>
                        <a:pt x="203" y="8"/>
                      </a:lnTo>
                      <a:lnTo>
                        <a:pt x="205" y="6"/>
                      </a:lnTo>
                      <a:lnTo>
                        <a:pt x="206" y="6"/>
                      </a:lnTo>
                      <a:lnTo>
                        <a:pt x="207" y="5"/>
                      </a:lnTo>
                      <a:lnTo>
                        <a:pt x="208" y="4"/>
                      </a:lnTo>
                      <a:lnTo>
                        <a:pt x="209" y="4"/>
                      </a:lnTo>
                      <a:lnTo>
                        <a:pt x="210" y="3"/>
                      </a:lnTo>
                      <a:lnTo>
                        <a:pt x="211" y="3"/>
                      </a:lnTo>
                      <a:lnTo>
                        <a:pt x="212" y="4"/>
                      </a:lnTo>
                      <a:lnTo>
                        <a:pt x="212" y="5"/>
                      </a:lnTo>
                      <a:lnTo>
                        <a:pt x="212" y="6"/>
                      </a:lnTo>
                      <a:lnTo>
                        <a:pt x="214" y="7"/>
                      </a:lnTo>
                      <a:lnTo>
                        <a:pt x="214" y="8"/>
                      </a:lnTo>
                      <a:lnTo>
                        <a:pt x="215" y="9"/>
                      </a:lnTo>
                      <a:lnTo>
                        <a:pt x="216" y="9"/>
                      </a:lnTo>
                      <a:lnTo>
                        <a:pt x="218" y="11"/>
                      </a:lnTo>
                      <a:lnTo>
                        <a:pt x="219" y="11"/>
                      </a:lnTo>
                      <a:lnTo>
                        <a:pt x="220" y="11"/>
                      </a:lnTo>
                      <a:lnTo>
                        <a:pt x="222" y="9"/>
                      </a:lnTo>
                      <a:lnTo>
                        <a:pt x="223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7" y="9"/>
                      </a:lnTo>
                      <a:lnTo>
                        <a:pt x="228" y="9"/>
                      </a:lnTo>
                      <a:lnTo>
                        <a:pt x="230" y="10"/>
                      </a:lnTo>
                      <a:lnTo>
                        <a:pt x="231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6" y="11"/>
                      </a:lnTo>
                      <a:lnTo>
                        <a:pt x="237" y="12"/>
                      </a:lnTo>
                      <a:lnTo>
                        <a:pt x="238" y="12"/>
                      </a:lnTo>
                      <a:lnTo>
                        <a:pt x="239" y="11"/>
                      </a:lnTo>
                      <a:lnTo>
                        <a:pt x="241" y="10"/>
                      </a:lnTo>
                      <a:lnTo>
                        <a:pt x="242" y="10"/>
                      </a:lnTo>
                      <a:lnTo>
                        <a:pt x="243" y="10"/>
                      </a:lnTo>
                      <a:lnTo>
                        <a:pt x="244" y="11"/>
                      </a:lnTo>
                      <a:lnTo>
                        <a:pt x="245" y="11"/>
                      </a:lnTo>
                      <a:lnTo>
                        <a:pt x="245" y="12"/>
                      </a:lnTo>
                      <a:lnTo>
                        <a:pt x="245" y="13"/>
                      </a:lnTo>
                      <a:lnTo>
                        <a:pt x="245" y="14"/>
                      </a:lnTo>
                      <a:lnTo>
                        <a:pt x="245" y="16"/>
                      </a:lnTo>
                      <a:lnTo>
                        <a:pt x="246" y="17"/>
                      </a:lnTo>
                      <a:lnTo>
                        <a:pt x="246" y="16"/>
                      </a:lnTo>
                      <a:lnTo>
                        <a:pt x="247" y="16"/>
                      </a:lnTo>
                      <a:lnTo>
                        <a:pt x="248" y="15"/>
                      </a:lnTo>
                      <a:lnTo>
                        <a:pt x="249" y="15"/>
                      </a:lnTo>
                      <a:lnTo>
                        <a:pt x="250" y="14"/>
                      </a:lnTo>
                      <a:lnTo>
                        <a:pt x="252" y="14"/>
                      </a:lnTo>
                      <a:lnTo>
                        <a:pt x="252" y="13"/>
                      </a:lnTo>
                      <a:lnTo>
                        <a:pt x="252" y="12"/>
                      </a:lnTo>
                      <a:lnTo>
                        <a:pt x="252" y="11"/>
                      </a:lnTo>
                      <a:lnTo>
                        <a:pt x="252" y="10"/>
                      </a:lnTo>
                      <a:lnTo>
                        <a:pt x="252" y="9"/>
                      </a:lnTo>
                      <a:lnTo>
                        <a:pt x="252" y="7"/>
                      </a:lnTo>
                      <a:lnTo>
                        <a:pt x="253" y="6"/>
                      </a:lnTo>
                      <a:lnTo>
                        <a:pt x="253" y="5"/>
                      </a:lnTo>
                      <a:lnTo>
                        <a:pt x="254" y="3"/>
                      </a:lnTo>
                      <a:lnTo>
                        <a:pt x="255" y="2"/>
                      </a:lnTo>
                      <a:lnTo>
                        <a:pt x="255" y="1"/>
                      </a:lnTo>
                      <a:lnTo>
                        <a:pt x="256" y="0"/>
                      </a:lnTo>
                      <a:lnTo>
                        <a:pt x="257" y="0"/>
                      </a:lnTo>
                      <a:lnTo>
                        <a:pt x="258" y="0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2" y="2"/>
                      </a:lnTo>
                      <a:lnTo>
                        <a:pt x="262" y="3"/>
                      </a:lnTo>
                      <a:lnTo>
                        <a:pt x="263" y="3"/>
                      </a:lnTo>
                      <a:lnTo>
                        <a:pt x="265" y="3"/>
                      </a:lnTo>
                      <a:lnTo>
                        <a:pt x="267" y="3"/>
                      </a:lnTo>
                      <a:lnTo>
                        <a:pt x="268" y="4"/>
                      </a:lnTo>
                      <a:lnTo>
                        <a:pt x="269" y="4"/>
                      </a:lnTo>
                      <a:lnTo>
                        <a:pt x="272" y="6"/>
                      </a:lnTo>
                      <a:lnTo>
                        <a:pt x="274" y="6"/>
                      </a:lnTo>
                      <a:lnTo>
                        <a:pt x="274" y="7"/>
                      </a:lnTo>
                      <a:lnTo>
                        <a:pt x="275" y="7"/>
                      </a:lnTo>
                      <a:lnTo>
                        <a:pt x="276" y="9"/>
                      </a:lnTo>
                      <a:lnTo>
                        <a:pt x="277" y="10"/>
                      </a:lnTo>
                      <a:lnTo>
                        <a:pt x="278" y="10"/>
                      </a:lnTo>
                      <a:lnTo>
                        <a:pt x="278" y="11"/>
                      </a:lnTo>
                      <a:lnTo>
                        <a:pt x="279" y="11"/>
                      </a:lnTo>
                      <a:lnTo>
                        <a:pt x="280" y="13"/>
                      </a:lnTo>
                      <a:lnTo>
                        <a:pt x="281" y="13"/>
                      </a:lnTo>
                      <a:lnTo>
                        <a:pt x="282" y="14"/>
                      </a:lnTo>
                      <a:lnTo>
                        <a:pt x="283" y="14"/>
                      </a:lnTo>
                      <a:lnTo>
                        <a:pt x="284" y="13"/>
                      </a:lnTo>
                      <a:lnTo>
                        <a:pt x="285" y="13"/>
                      </a:lnTo>
                      <a:lnTo>
                        <a:pt x="286" y="13"/>
                      </a:lnTo>
                      <a:lnTo>
                        <a:pt x="288" y="13"/>
                      </a:lnTo>
                      <a:lnTo>
                        <a:pt x="289" y="13"/>
                      </a:lnTo>
                      <a:lnTo>
                        <a:pt x="289" y="12"/>
                      </a:lnTo>
                      <a:lnTo>
                        <a:pt x="290" y="12"/>
                      </a:lnTo>
                      <a:lnTo>
                        <a:pt x="292" y="13"/>
                      </a:lnTo>
                      <a:lnTo>
                        <a:pt x="293" y="13"/>
                      </a:lnTo>
                      <a:lnTo>
                        <a:pt x="294" y="13"/>
                      </a:lnTo>
                      <a:lnTo>
                        <a:pt x="294" y="16"/>
                      </a:lnTo>
                      <a:lnTo>
                        <a:pt x="294" y="17"/>
                      </a:lnTo>
                      <a:lnTo>
                        <a:pt x="295" y="18"/>
                      </a:lnTo>
                      <a:lnTo>
                        <a:pt x="296" y="18"/>
                      </a:lnTo>
                      <a:lnTo>
                        <a:pt x="297" y="18"/>
                      </a:lnTo>
                      <a:lnTo>
                        <a:pt x="298" y="18"/>
                      </a:lnTo>
                      <a:lnTo>
                        <a:pt x="299" y="18"/>
                      </a:lnTo>
                      <a:lnTo>
                        <a:pt x="301" y="17"/>
                      </a:lnTo>
                      <a:lnTo>
                        <a:pt x="302" y="17"/>
                      </a:lnTo>
                      <a:lnTo>
                        <a:pt x="304" y="18"/>
                      </a:lnTo>
                      <a:lnTo>
                        <a:pt x="304" y="17"/>
                      </a:lnTo>
                      <a:lnTo>
                        <a:pt x="304" y="18"/>
                      </a:lnTo>
                      <a:lnTo>
                        <a:pt x="305" y="18"/>
                      </a:lnTo>
                      <a:lnTo>
                        <a:pt x="307" y="20"/>
                      </a:lnTo>
                      <a:lnTo>
                        <a:pt x="308" y="21"/>
                      </a:lnTo>
                      <a:lnTo>
                        <a:pt x="309" y="21"/>
                      </a:lnTo>
                      <a:lnTo>
                        <a:pt x="310" y="22"/>
                      </a:lnTo>
                      <a:lnTo>
                        <a:pt x="311" y="22"/>
                      </a:lnTo>
                      <a:lnTo>
                        <a:pt x="312" y="21"/>
                      </a:lnTo>
                      <a:lnTo>
                        <a:pt x="313" y="21"/>
                      </a:lnTo>
                      <a:lnTo>
                        <a:pt x="314" y="21"/>
                      </a:lnTo>
                      <a:lnTo>
                        <a:pt x="315" y="21"/>
                      </a:lnTo>
                      <a:lnTo>
                        <a:pt x="315" y="22"/>
                      </a:lnTo>
                      <a:lnTo>
                        <a:pt x="316" y="22"/>
                      </a:lnTo>
                      <a:lnTo>
                        <a:pt x="318" y="21"/>
                      </a:lnTo>
                      <a:lnTo>
                        <a:pt x="319" y="20"/>
                      </a:lnTo>
                      <a:lnTo>
                        <a:pt x="320" y="20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3" y="18"/>
                      </a:lnTo>
                      <a:lnTo>
                        <a:pt x="324" y="18"/>
                      </a:lnTo>
                      <a:lnTo>
                        <a:pt x="324" y="19"/>
                      </a:lnTo>
                      <a:lnTo>
                        <a:pt x="325" y="19"/>
                      </a:lnTo>
                      <a:lnTo>
                        <a:pt x="326" y="20"/>
                      </a:lnTo>
                      <a:lnTo>
                        <a:pt x="327" y="20"/>
                      </a:lnTo>
                      <a:lnTo>
                        <a:pt x="328" y="20"/>
                      </a:lnTo>
                      <a:lnTo>
                        <a:pt x="328" y="19"/>
                      </a:lnTo>
                      <a:lnTo>
                        <a:pt x="329" y="19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3" y="20"/>
                      </a:lnTo>
                      <a:lnTo>
                        <a:pt x="335" y="21"/>
                      </a:lnTo>
                      <a:lnTo>
                        <a:pt x="336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40" y="21"/>
                      </a:lnTo>
                      <a:lnTo>
                        <a:pt x="341" y="22"/>
                      </a:lnTo>
                      <a:lnTo>
                        <a:pt x="342" y="23"/>
                      </a:lnTo>
                      <a:lnTo>
                        <a:pt x="342" y="24"/>
                      </a:lnTo>
                      <a:lnTo>
                        <a:pt x="342" y="25"/>
                      </a:lnTo>
                      <a:lnTo>
                        <a:pt x="343" y="26"/>
                      </a:lnTo>
                      <a:lnTo>
                        <a:pt x="344" y="27"/>
                      </a:lnTo>
                      <a:lnTo>
                        <a:pt x="345" y="27"/>
                      </a:lnTo>
                      <a:lnTo>
                        <a:pt x="346" y="27"/>
                      </a:lnTo>
                      <a:lnTo>
                        <a:pt x="347" y="27"/>
                      </a:lnTo>
                      <a:lnTo>
                        <a:pt x="347" y="28"/>
                      </a:lnTo>
                      <a:lnTo>
                        <a:pt x="348" y="28"/>
                      </a:lnTo>
                      <a:lnTo>
                        <a:pt x="349" y="30"/>
                      </a:lnTo>
                      <a:lnTo>
                        <a:pt x="350" y="30"/>
                      </a:lnTo>
                      <a:lnTo>
                        <a:pt x="352" y="31"/>
                      </a:lnTo>
                      <a:lnTo>
                        <a:pt x="353" y="31"/>
                      </a:lnTo>
                      <a:lnTo>
                        <a:pt x="355" y="31"/>
                      </a:lnTo>
                      <a:lnTo>
                        <a:pt x="356" y="31"/>
                      </a:lnTo>
                      <a:lnTo>
                        <a:pt x="357" y="32"/>
                      </a:lnTo>
                      <a:lnTo>
                        <a:pt x="358" y="32"/>
                      </a:lnTo>
                      <a:lnTo>
                        <a:pt x="359" y="32"/>
                      </a:lnTo>
                      <a:lnTo>
                        <a:pt x="360" y="33"/>
                      </a:lnTo>
                      <a:lnTo>
                        <a:pt x="364" y="35"/>
                      </a:lnTo>
                      <a:lnTo>
                        <a:pt x="365" y="35"/>
                      </a:lnTo>
                      <a:lnTo>
                        <a:pt x="366" y="34"/>
                      </a:lnTo>
                      <a:lnTo>
                        <a:pt x="367" y="34"/>
                      </a:lnTo>
                      <a:lnTo>
                        <a:pt x="368" y="35"/>
                      </a:lnTo>
                      <a:lnTo>
                        <a:pt x="369" y="35"/>
                      </a:lnTo>
                      <a:lnTo>
                        <a:pt x="369" y="36"/>
                      </a:lnTo>
                      <a:lnTo>
                        <a:pt x="370" y="37"/>
                      </a:lnTo>
                      <a:lnTo>
                        <a:pt x="371" y="37"/>
                      </a:lnTo>
                      <a:lnTo>
                        <a:pt x="372" y="36"/>
                      </a:lnTo>
                      <a:lnTo>
                        <a:pt x="373" y="36"/>
                      </a:lnTo>
                      <a:lnTo>
                        <a:pt x="375" y="36"/>
                      </a:lnTo>
                      <a:lnTo>
                        <a:pt x="376" y="36"/>
                      </a:lnTo>
                      <a:lnTo>
                        <a:pt x="377" y="37"/>
                      </a:lnTo>
                      <a:lnTo>
                        <a:pt x="378" y="38"/>
                      </a:lnTo>
                      <a:lnTo>
                        <a:pt x="379" y="39"/>
                      </a:lnTo>
                      <a:lnTo>
                        <a:pt x="380" y="40"/>
                      </a:lnTo>
                      <a:lnTo>
                        <a:pt x="380" y="41"/>
                      </a:lnTo>
                      <a:lnTo>
                        <a:pt x="380" y="43"/>
                      </a:lnTo>
                      <a:lnTo>
                        <a:pt x="381" y="43"/>
                      </a:lnTo>
                      <a:lnTo>
                        <a:pt x="381" y="44"/>
                      </a:lnTo>
                      <a:lnTo>
                        <a:pt x="382" y="45"/>
                      </a:lnTo>
                      <a:lnTo>
                        <a:pt x="383" y="46"/>
                      </a:lnTo>
                      <a:lnTo>
                        <a:pt x="384" y="46"/>
                      </a:lnTo>
                      <a:lnTo>
                        <a:pt x="384" y="47"/>
                      </a:lnTo>
                      <a:lnTo>
                        <a:pt x="384" y="48"/>
                      </a:lnTo>
                      <a:lnTo>
                        <a:pt x="384" y="49"/>
                      </a:lnTo>
                      <a:lnTo>
                        <a:pt x="383" y="50"/>
                      </a:lnTo>
                      <a:lnTo>
                        <a:pt x="383" y="51"/>
                      </a:lnTo>
                      <a:lnTo>
                        <a:pt x="383" y="52"/>
                      </a:lnTo>
                      <a:lnTo>
                        <a:pt x="383" y="53"/>
                      </a:lnTo>
                      <a:lnTo>
                        <a:pt x="384" y="53"/>
                      </a:lnTo>
                      <a:lnTo>
                        <a:pt x="385" y="53"/>
                      </a:lnTo>
                      <a:lnTo>
                        <a:pt x="386" y="53"/>
                      </a:lnTo>
                      <a:lnTo>
                        <a:pt x="387" y="53"/>
                      </a:lnTo>
                      <a:lnTo>
                        <a:pt x="388" y="53"/>
                      </a:lnTo>
                      <a:lnTo>
                        <a:pt x="388" y="54"/>
                      </a:lnTo>
                      <a:lnTo>
                        <a:pt x="389" y="54"/>
                      </a:lnTo>
                      <a:lnTo>
                        <a:pt x="389" y="55"/>
                      </a:lnTo>
                      <a:lnTo>
                        <a:pt x="390" y="55"/>
                      </a:lnTo>
                      <a:lnTo>
                        <a:pt x="390" y="54"/>
                      </a:lnTo>
                      <a:lnTo>
                        <a:pt x="392" y="54"/>
                      </a:lnTo>
                      <a:lnTo>
                        <a:pt x="392" y="53"/>
                      </a:lnTo>
                      <a:lnTo>
                        <a:pt x="393" y="53"/>
                      </a:lnTo>
                      <a:lnTo>
                        <a:pt x="394" y="50"/>
                      </a:lnTo>
                      <a:lnTo>
                        <a:pt x="395" y="49"/>
                      </a:lnTo>
                      <a:lnTo>
                        <a:pt x="396" y="48"/>
                      </a:lnTo>
                      <a:lnTo>
                        <a:pt x="397" y="48"/>
                      </a:lnTo>
                      <a:lnTo>
                        <a:pt x="398" y="48"/>
                      </a:lnTo>
                      <a:lnTo>
                        <a:pt x="399" y="48"/>
                      </a:lnTo>
                      <a:lnTo>
                        <a:pt x="399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4" y="50"/>
                      </a:lnTo>
                      <a:lnTo>
                        <a:pt x="405" y="49"/>
                      </a:lnTo>
                      <a:lnTo>
                        <a:pt x="406" y="49"/>
                      </a:lnTo>
                      <a:lnTo>
                        <a:pt x="407" y="50"/>
                      </a:lnTo>
                      <a:lnTo>
                        <a:pt x="409" y="50"/>
                      </a:lnTo>
                      <a:lnTo>
                        <a:pt x="410" y="51"/>
                      </a:lnTo>
                      <a:lnTo>
                        <a:pt x="410" y="53"/>
                      </a:lnTo>
                      <a:lnTo>
                        <a:pt x="411" y="54"/>
                      </a:lnTo>
                      <a:lnTo>
                        <a:pt x="412" y="54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4" y="53"/>
                      </a:lnTo>
                      <a:lnTo>
                        <a:pt x="416" y="54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9" y="55"/>
                      </a:lnTo>
                      <a:lnTo>
                        <a:pt x="420" y="54"/>
                      </a:lnTo>
                      <a:lnTo>
                        <a:pt x="421" y="53"/>
                      </a:lnTo>
                      <a:lnTo>
                        <a:pt x="421" y="52"/>
                      </a:lnTo>
                      <a:lnTo>
                        <a:pt x="421" y="51"/>
                      </a:lnTo>
                      <a:lnTo>
                        <a:pt x="423" y="50"/>
                      </a:lnTo>
                      <a:lnTo>
                        <a:pt x="424" y="51"/>
                      </a:lnTo>
                      <a:lnTo>
                        <a:pt x="424" y="50"/>
                      </a:lnTo>
                      <a:lnTo>
                        <a:pt x="425" y="51"/>
                      </a:lnTo>
                      <a:lnTo>
                        <a:pt x="426" y="52"/>
                      </a:lnTo>
                      <a:lnTo>
                        <a:pt x="428" y="54"/>
                      </a:lnTo>
                      <a:lnTo>
                        <a:pt x="428" y="55"/>
                      </a:lnTo>
                      <a:lnTo>
                        <a:pt x="429" y="55"/>
                      </a:lnTo>
                      <a:lnTo>
                        <a:pt x="430" y="56"/>
                      </a:lnTo>
                      <a:lnTo>
                        <a:pt x="431" y="55"/>
                      </a:lnTo>
                      <a:lnTo>
                        <a:pt x="432" y="55"/>
                      </a:lnTo>
                      <a:lnTo>
                        <a:pt x="432" y="54"/>
                      </a:lnTo>
                      <a:lnTo>
                        <a:pt x="433" y="54"/>
                      </a:lnTo>
                      <a:lnTo>
                        <a:pt x="434" y="54"/>
                      </a:lnTo>
                      <a:lnTo>
                        <a:pt x="435" y="54"/>
                      </a:lnTo>
                      <a:lnTo>
                        <a:pt x="436" y="55"/>
                      </a:lnTo>
                      <a:lnTo>
                        <a:pt x="437" y="55"/>
                      </a:lnTo>
                      <a:lnTo>
                        <a:pt x="437" y="56"/>
                      </a:lnTo>
                      <a:lnTo>
                        <a:pt x="438" y="56"/>
                      </a:lnTo>
                      <a:lnTo>
                        <a:pt x="439" y="56"/>
                      </a:lnTo>
                      <a:lnTo>
                        <a:pt x="440" y="56"/>
                      </a:lnTo>
                      <a:lnTo>
                        <a:pt x="441" y="57"/>
                      </a:lnTo>
                      <a:lnTo>
                        <a:pt x="442" y="56"/>
                      </a:lnTo>
                      <a:lnTo>
                        <a:pt x="443" y="57"/>
                      </a:lnTo>
                      <a:lnTo>
                        <a:pt x="444" y="56"/>
                      </a:lnTo>
                      <a:lnTo>
                        <a:pt x="445" y="56"/>
                      </a:lnTo>
                      <a:lnTo>
                        <a:pt x="446" y="55"/>
                      </a:lnTo>
                      <a:lnTo>
                        <a:pt x="447" y="55"/>
                      </a:lnTo>
                      <a:lnTo>
                        <a:pt x="448" y="56"/>
                      </a:lnTo>
                      <a:lnTo>
                        <a:pt x="449" y="56"/>
                      </a:lnTo>
                      <a:lnTo>
                        <a:pt x="450" y="56"/>
                      </a:lnTo>
                      <a:lnTo>
                        <a:pt x="451" y="55"/>
                      </a:lnTo>
                      <a:lnTo>
                        <a:pt x="452" y="54"/>
                      </a:lnTo>
                      <a:lnTo>
                        <a:pt x="454" y="54"/>
                      </a:lnTo>
                      <a:lnTo>
                        <a:pt x="454" y="55"/>
                      </a:lnTo>
                      <a:lnTo>
                        <a:pt x="455" y="55"/>
                      </a:lnTo>
                      <a:lnTo>
                        <a:pt x="455" y="54"/>
                      </a:lnTo>
                      <a:lnTo>
                        <a:pt x="456" y="54"/>
                      </a:lnTo>
                      <a:lnTo>
                        <a:pt x="457" y="52"/>
                      </a:lnTo>
                      <a:lnTo>
                        <a:pt x="458" y="53"/>
                      </a:lnTo>
                      <a:lnTo>
                        <a:pt x="459" y="53"/>
                      </a:lnTo>
                      <a:lnTo>
                        <a:pt x="460" y="53"/>
                      </a:lnTo>
                      <a:lnTo>
                        <a:pt x="460" y="54"/>
                      </a:lnTo>
                      <a:lnTo>
                        <a:pt x="461" y="55"/>
                      </a:lnTo>
                      <a:lnTo>
                        <a:pt x="462" y="55"/>
                      </a:lnTo>
                      <a:lnTo>
                        <a:pt x="462" y="54"/>
                      </a:lnTo>
                      <a:lnTo>
                        <a:pt x="462" y="53"/>
                      </a:lnTo>
                      <a:lnTo>
                        <a:pt x="462" y="52"/>
                      </a:lnTo>
                      <a:lnTo>
                        <a:pt x="463" y="52"/>
                      </a:lnTo>
                      <a:lnTo>
                        <a:pt x="464" y="52"/>
                      </a:lnTo>
                      <a:lnTo>
                        <a:pt x="464" y="53"/>
                      </a:lnTo>
                      <a:lnTo>
                        <a:pt x="465" y="54"/>
                      </a:lnTo>
                      <a:lnTo>
                        <a:pt x="465" y="55"/>
                      </a:lnTo>
                      <a:lnTo>
                        <a:pt x="465" y="56"/>
                      </a:lnTo>
                      <a:lnTo>
                        <a:pt x="465" y="57"/>
                      </a:lnTo>
                      <a:lnTo>
                        <a:pt x="464" y="58"/>
                      </a:lnTo>
                      <a:lnTo>
                        <a:pt x="464" y="59"/>
                      </a:lnTo>
                      <a:lnTo>
                        <a:pt x="465" y="60"/>
                      </a:lnTo>
                      <a:lnTo>
                        <a:pt x="466" y="61"/>
                      </a:lnTo>
                      <a:lnTo>
                        <a:pt x="467" y="61"/>
                      </a:lnTo>
                      <a:lnTo>
                        <a:pt x="468" y="61"/>
                      </a:lnTo>
                      <a:lnTo>
                        <a:pt x="468" y="62"/>
                      </a:lnTo>
                      <a:lnTo>
                        <a:pt x="469" y="62"/>
                      </a:lnTo>
                      <a:lnTo>
                        <a:pt x="470" y="63"/>
                      </a:lnTo>
                      <a:lnTo>
                        <a:pt x="471" y="63"/>
                      </a:lnTo>
                      <a:lnTo>
                        <a:pt x="471" y="64"/>
                      </a:lnTo>
                      <a:lnTo>
                        <a:pt x="470" y="64"/>
                      </a:lnTo>
                      <a:lnTo>
                        <a:pt x="470" y="65"/>
                      </a:lnTo>
                      <a:lnTo>
                        <a:pt x="469" y="66"/>
                      </a:lnTo>
                      <a:lnTo>
                        <a:pt x="469" y="67"/>
                      </a:lnTo>
                      <a:lnTo>
                        <a:pt x="469" y="69"/>
                      </a:lnTo>
                      <a:lnTo>
                        <a:pt x="470" y="69"/>
                      </a:lnTo>
                      <a:lnTo>
                        <a:pt x="471" y="70"/>
                      </a:lnTo>
                      <a:lnTo>
                        <a:pt x="472" y="70"/>
                      </a:lnTo>
                      <a:lnTo>
                        <a:pt x="473" y="71"/>
                      </a:lnTo>
                      <a:lnTo>
                        <a:pt x="474" y="71"/>
                      </a:lnTo>
                      <a:lnTo>
                        <a:pt x="475" y="71"/>
                      </a:lnTo>
                      <a:lnTo>
                        <a:pt x="476" y="71"/>
                      </a:lnTo>
                      <a:lnTo>
                        <a:pt x="477" y="71"/>
                      </a:lnTo>
                      <a:lnTo>
                        <a:pt x="477" y="72"/>
                      </a:lnTo>
                      <a:lnTo>
                        <a:pt x="478" y="72"/>
                      </a:lnTo>
                      <a:lnTo>
                        <a:pt x="479" y="72"/>
                      </a:lnTo>
                      <a:lnTo>
                        <a:pt x="479" y="73"/>
                      </a:lnTo>
                      <a:lnTo>
                        <a:pt x="479" y="74"/>
                      </a:lnTo>
                      <a:lnTo>
                        <a:pt x="480" y="74"/>
                      </a:lnTo>
                      <a:lnTo>
                        <a:pt x="481" y="75"/>
                      </a:lnTo>
                      <a:lnTo>
                        <a:pt x="482" y="75"/>
                      </a:lnTo>
                      <a:lnTo>
                        <a:pt x="483" y="75"/>
                      </a:lnTo>
                      <a:lnTo>
                        <a:pt x="484" y="75"/>
                      </a:lnTo>
                      <a:lnTo>
                        <a:pt x="485" y="75"/>
                      </a:lnTo>
                      <a:lnTo>
                        <a:pt x="486" y="75"/>
                      </a:lnTo>
                      <a:lnTo>
                        <a:pt x="486" y="76"/>
                      </a:lnTo>
                      <a:lnTo>
                        <a:pt x="487" y="76"/>
                      </a:lnTo>
                      <a:lnTo>
                        <a:pt x="487" y="77"/>
                      </a:lnTo>
                      <a:lnTo>
                        <a:pt x="486" y="78"/>
                      </a:lnTo>
                      <a:lnTo>
                        <a:pt x="486" y="79"/>
                      </a:lnTo>
                      <a:lnTo>
                        <a:pt x="486" y="80"/>
                      </a:lnTo>
                      <a:lnTo>
                        <a:pt x="487" y="80"/>
                      </a:lnTo>
                      <a:lnTo>
                        <a:pt x="488" y="80"/>
                      </a:lnTo>
                      <a:lnTo>
                        <a:pt x="488" y="81"/>
                      </a:lnTo>
                      <a:lnTo>
                        <a:pt x="489" y="81"/>
                      </a:lnTo>
                      <a:lnTo>
                        <a:pt x="489" y="82"/>
                      </a:lnTo>
                      <a:lnTo>
                        <a:pt x="490" y="82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2" y="84"/>
                      </a:lnTo>
                      <a:lnTo>
                        <a:pt x="492" y="85"/>
                      </a:lnTo>
                      <a:lnTo>
                        <a:pt x="493" y="86"/>
                      </a:lnTo>
                      <a:lnTo>
                        <a:pt x="493" y="87"/>
                      </a:lnTo>
                      <a:lnTo>
                        <a:pt x="493" y="88"/>
                      </a:lnTo>
                      <a:lnTo>
                        <a:pt x="493" y="89"/>
                      </a:lnTo>
                      <a:lnTo>
                        <a:pt x="493" y="90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4" y="92"/>
                      </a:lnTo>
                      <a:lnTo>
                        <a:pt x="494" y="93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5" y="95"/>
                      </a:lnTo>
                      <a:lnTo>
                        <a:pt x="495" y="96"/>
                      </a:lnTo>
                      <a:lnTo>
                        <a:pt x="495" y="97"/>
                      </a:lnTo>
                      <a:lnTo>
                        <a:pt x="495" y="98"/>
                      </a:lnTo>
                      <a:lnTo>
                        <a:pt x="495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5" y="102"/>
                      </a:lnTo>
                      <a:lnTo>
                        <a:pt x="494" y="102"/>
                      </a:lnTo>
                      <a:lnTo>
                        <a:pt x="494" y="101"/>
                      </a:lnTo>
                      <a:lnTo>
                        <a:pt x="494" y="102"/>
                      </a:lnTo>
                      <a:lnTo>
                        <a:pt x="494" y="103"/>
                      </a:lnTo>
                      <a:lnTo>
                        <a:pt x="495" y="103"/>
                      </a:lnTo>
                      <a:lnTo>
                        <a:pt x="496" y="102"/>
                      </a:lnTo>
                      <a:lnTo>
                        <a:pt x="496" y="103"/>
                      </a:lnTo>
                      <a:lnTo>
                        <a:pt x="497" y="103"/>
                      </a:lnTo>
                      <a:lnTo>
                        <a:pt x="497" y="104"/>
                      </a:lnTo>
                      <a:lnTo>
                        <a:pt x="498" y="104"/>
                      </a:lnTo>
                      <a:lnTo>
                        <a:pt x="497" y="105"/>
                      </a:lnTo>
                      <a:lnTo>
                        <a:pt x="498" y="106"/>
                      </a:lnTo>
                      <a:lnTo>
                        <a:pt x="498" y="107"/>
                      </a:lnTo>
                      <a:lnTo>
                        <a:pt x="498" y="106"/>
                      </a:lnTo>
                      <a:lnTo>
                        <a:pt x="497" y="106"/>
                      </a:lnTo>
                      <a:lnTo>
                        <a:pt x="496" y="106"/>
                      </a:lnTo>
                      <a:lnTo>
                        <a:pt x="495" y="106"/>
                      </a:lnTo>
                      <a:lnTo>
                        <a:pt x="495" y="107"/>
                      </a:lnTo>
                      <a:lnTo>
                        <a:pt x="496" y="107"/>
                      </a:lnTo>
                      <a:lnTo>
                        <a:pt x="497" y="107"/>
                      </a:lnTo>
                      <a:lnTo>
                        <a:pt x="497" y="108"/>
                      </a:lnTo>
                      <a:lnTo>
                        <a:pt x="497" y="109"/>
                      </a:lnTo>
                      <a:lnTo>
                        <a:pt x="498" y="108"/>
                      </a:lnTo>
                      <a:lnTo>
                        <a:pt x="498" y="109"/>
                      </a:lnTo>
                      <a:lnTo>
                        <a:pt x="498" y="110"/>
                      </a:lnTo>
                      <a:lnTo>
                        <a:pt x="499" y="109"/>
                      </a:lnTo>
                      <a:lnTo>
                        <a:pt x="499" y="110"/>
                      </a:lnTo>
                      <a:lnTo>
                        <a:pt x="498" y="111"/>
                      </a:lnTo>
                      <a:lnTo>
                        <a:pt x="499" y="111"/>
                      </a:lnTo>
                      <a:lnTo>
                        <a:pt x="500" y="111"/>
                      </a:lnTo>
                      <a:lnTo>
                        <a:pt x="500" y="112"/>
                      </a:lnTo>
                      <a:lnTo>
                        <a:pt x="499" y="112"/>
                      </a:lnTo>
                      <a:lnTo>
                        <a:pt x="498" y="112"/>
                      </a:lnTo>
                      <a:lnTo>
                        <a:pt x="497" y="112"/>
                      </a:lnTo>
                      <a:lnTo>
                        <a:pt x="497" y="113"/>
                      </a:lnTo>
                      <a:lnTo>
                        <a:pt x="496" y="113"/>
                      </a:lnTo>
                      <a:lnTo>
                        <a:pt x="497" y="114"/>
                      </a:lnTo>
                      <a:lnTo>
                        <a:pt x="496" y="114"/>
                      </a:lnTo>
                      <a:lnTo>
                        <a:pt x="496" y="115"/>
                      </a:lnTo>
                      <a:lnTo>
                        <a:pt x="497" y="116"/>
                      </a:lnTo>
                      <a:lnTo>
                        <a:pt x="496" y="116"/>
                      </a:lnTo>
                      <a:lnTo>
                        <a:pt x="495" y="115"/>
                      </a:lnTo>
                      <a:lnTo>
                        <a:pt x="495" y="116"/>
                      </a:lnTo>
                      <a:lnTo>
                        <a:pt x="495" y="117"/>
                      </a:lnTo>
                      <a:lnTo>
                        <a:pt x="494" y="117"/>
                      </a:lnTo>
                      <a:lnTo>
                        <a:pt x="494" y="118"/>
                      </a:lnTo>
                      <a:lnTo>
                        <a:pt x="495" y="118"/>
                      </a:lnTo>
                      <a:lnTo>
                        <a:pt x="495" y="119"/>
                      </a:lnTo>
                      <a:lnTo>
                        <a:pt x="494" y="119"/>
                      </a:lnTo>
                      <a:lnTo>
                        <a:pt x="493" y="119"/>
                      </a:lnTo>
                      <a:lnTo>
                        <a:pt x="493" y="120"/>
                      </a:lnTo>
                      <a:lnTo>
                        <a:pt x="494" y="121"/>
                      </a:lnTo>
                      <a:lnTo>
                        <a:pt x="495" y="121"/>
                      </a:lnTo>
                      <a:lnTo>
                        <a:pt x="496" y="122"/>
                      </a:lnTo>
                      <a:lnTo>
                        <a:pt x="496" y="123"/>
                      </a:lnTo>
                      <a:lnTo>
                        <a:pt x="495" y="123"/>
                      </a:lnTo>
                      <a:lnTo>
                        <a:pt x="496" y="123"/>
                      </a:lnTo>
                      <a:lnTo>
                        <a:pt x="496" y="124"/>
                      </a:lnTo>
                      <a:lnTo>
                        <a:pt x="495" y="125"/>
                      </a:lnTo>
                      <a:lnTo>
                        <a:pt x="496" y="126"/>
                      </a:lnTo>
                      <a:lnTo>
                        <a:pt x="495" y="127"/>
                      </a:lnTo>
                      <a:lnTo>
                        <a:pt x="495" y="128"/>
                      </a:lnTo>
                      <a:lnTo>
                        <a:pt x="494" y="128"/>
                      </a:lnTo>
                      <a:lnTo>
                        <a:pt x="493" y="130"/>
                      </a:lnTo>
                      <a:lnTo>
                        <a:pt x="494" y="130"/>
                      </a:lnTo>
                      <a:lnTo>
                        <a:pt x="494" y="131"/>
                      </a:lnTo>
                      <a:lnTo>
                        <a:pt x="495" y="131"/>
                      </a:lnTo>
                      <a:lnTo>
                        <a:pt x="495" y="132"/>
                      </a:lnTo>
                      <a:lnTo>
                        <a:pt x="494" y="133"/>
                      </a:lnTo>
                      <a:lnTo>
                        <a:pt x="495" y="133"/>
                      </a:lnTo>
                      <a:lnTo>
                        <a:pt x="495" y="134"/>
                      </a:lnTo>
                      <a:lnTo>
                        <a:pt x="496" y="135"/>
                      </a:lnTo>
                      <a:lnTo>
                        <a:pt x="496" y="136"/>
                      </a:lnTo>
                      <a:lnTo>
                        <a:pt x="497" y="136"/>
                      </a:lnTo>
                      <a:lnTo>
                        <a:pt x="497" y="137"/>
                      </a:lnTo>
                      <a:lnTo>
                        <a:pt x="497" y="138"/>
                      </a:lnTo>
                      <a:lnTo>
                        <a:pt x="498" y="138"/>
                      </a:lnTo>
                      <a:lnTo>
                        <a:pt x="499" y="138"/>
                      </a:lnTo>
                      <a:lnTo>
                        <a:pt x="498" y="138"/>
                      </a:lnTo>
                      <a:lnTo>
                        <a:pt x="499" y="139"/>
                      </a:lnTo>
                      <a:lnTo>
                        <a:pt x="499" y="140"/>
                      </a:lnTo>
                      <a:lnTo>
                        <a:pt x="500" y="140"/>
                      </a:lnTo>
                      <a:lnTo>
                        <a:pt x="500" y="141"/>
                      </a:lnTo>
                      <a:lnTo>
                        <a:pt x="499" y="141"/>
                      </a:lnTo>
                      <a:lnTo>
                        <a:pt x="499" y="142"/>
                      </a:lnTo>
                      <a:lnTo>
                        <a:pt x="499" y="143"/>
                      </a:lnTo>
                      <a:lnTo>
                        <a:pt x="500" y="143"/>
                      </a:lnTo>
                      <a:lnTo>
                        <a:pt x="500" y="144"/>
                      </a:lnTo>
                      <a:lnTo>
                        <a:pt x="499" y="144"/>
                      </a:lnTo>
                      <a:lnTo>
                        <a:pt x="498" y="143"/>
                      </a:lnTo>
                      <a:lnTo>
                        <a:pt x="498" y="144"/>
                      </a:lnTo>
                      <a:lnTo>
                        <a:pt x="498" y="145"/>
                      </a:lnTo>
                      <a:lnTo>
                        <a:pt x="497" y="145"/>
                      </a:lnTo>
                      <a:lnTo>
                        <a:pt x="497" y="146"/>
                      </a:lnTo>
                      <a:lnTo>
                        <a:pt x="498" y="146"/>
                      </a:lnTo>
                      <a:lnTo>
                        <a:pt x="498" y="147"/>
                      </a:lnTo>
                      <a:lnTo>
                        <a:pt x="497" y="147"/>
                      </a:lnTo>
                      <a:lnTo>
                        <a:pt x="497" y="148"/>
                      </a:lnTo>
                      <a:lnTo>
                        <a:pt x="498" y="149"/>
                      </a:lnTo>
                      <a:lnTo>
                        <a:pt x="498" y="150"/>
                      </a:lnTo>
                      <a:lnTo>
                        <a:pt x="498" y="151"/>
                      </a:lnTo>
                      <a:lnTo>
                        <a:pt x="498" y="152"/>
                      </a:lnTo>
                      <a:lnTo>
                        <a:pt x="497" y="152"/>
                      </a:lnTo>
                      <a:lnTo>
                        <a:pt x="497" y="153"/>
                      </a:lnTo>
                      <a:lnTo>
                        <a:pt x="496" y="153"/>
                      </a:lnTo>
                      <a:lnTo>
                        <a:pt x="495" y="153"/>
                      </a:lnTo>
                      <a:lnTo>
                        <a:pt x="494" y="153"/>
                      </a:lnTo>
                      <a:lnTo>
                        <a:pt x="494" y="154"/>
                      </a:lnTo>
                      <a:lnTo>
                        <a:pt x="495" y="154"/>
                      </a:lnTo>
                      <a:lnTo>
                        <a:pt x="495" y="155"/>
                      </a:lnTo>
                      <a:lnTo>
                        <a:pt x="494" y="154"/>
                      </a:lnTo>
                      <a:lnTo>
                        <a:pt x="493" y="154"/>
                      </a:lnTo>
                      <a:lnTo>
                        <a:pt x="494" y="155"/>
                      </a:lnTo>
                      <a:lnTo>
                        <a:pt x="493" y="155"/>
                      </a:lnTo>
                      <a:lnTo>
                        <a:pt x="493" y="156"/>
                      </a:lnTo>
                      <a:lnTo>
                        <a:pt x="494" y="156"/>
                      </a:lnTo>
                      <a:lnTo>
                        <a:pt x="493" y="157"/>
                      </a:lnTo>
                      <a:lnTo>
                        <a:pt x="494" y="158"/>
                      </a:lnTo>
                      <a:lnTo>
                        <a:pt x="494" y="159"/>
                      </a:lnTo>
                      <a:lnTo>
                        <a:pt x="495" y="160"/>
                      </a:lnTo>
                      <a:lnTo>
                        <a:pt x="495" y="159"/>
                      </a:lnTo>
                      <a:lnTo>
                        <a:pt x="496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7" y="162"/>
                      </a:lnTo>
                      <a:lnTo>
                        <a:pt x="498" y="163"/>
                      </a:lnTo>
                      <a:lnTo>
                        <a:pt x="497" y="163"/>
                      </a:lnTo>
                      <a:lnTo>
                        <a:pt x="498" y="163"/>
                      </a:lnTo>
                      <a:lnTo>
                        <a:pt x="498" y="164"/>
                      </a:lnTo>
                      <a:lnTo>
                        <a:pt x="499" y="164"/>
                      </a:lnTo>
                      <a:lnTo>
                        <a:pt x="500" y="164"/>
                      </a:lnTo>
                      <a:lnTo>
                        <a:pt x="500" y="163"/>
                      </a:lnTo>
                      <a:lnTo>
                        <a:pt x="501" y="163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2" y="165"/>
                      </a:lnTo>
                      <a:lnTo>
                        <a:pt x="501" y="165"/>
                      </a:lnTo>
                      <a:lnTo>
                        <a:pt x="500" y="165"/>
                      </a:lnTo>
                      <a:lnTo>
                        <a:pt x="501" y="166"/>
                      </a:lnTo>
                      <a:lnTo>
                        <a:pt x="502" y="166"/>
                      </a:lnTo>
                      <a:lnTo>
                        <a:pt x="502" y="167"/>
                      </a:lnTo>
                      <a:lnTo>
                        <a:pt x="503" y="168"/>
                      </a:lnTo>
                      <a:lnTo>
                        <a:pt x="502" y="168"/>
                      </a:lnTo>
                      <a:lnTo>
                        <a:pt x="501" y="168"/>
                      </a:lnTo>
                      <a:lnTo>
                        <a:pt x="501" y="169"/>
                      </a:lnTo>
                      <a:lnTo>
                        <a:pt x="502" y="169"/>
                      </a:lnTo>
                      <a:lnTo>
                        <a:pt x="502" y="168"/>
                      </a:lnTo>
                      <a:lnTo>
                        <a:pt x="502" y="169"/>
                      </a:lnTo>
                      <a:lnTo>
                        <a:pt x="503" y="169"/>
                      </a:lnTo>
                      <a:lnTo>
                        <a:pt x="503" y="170"/>
                      </a:lnTo>
                      <a:lnTo>
                        <a:pt x="502" y="171"/>
                      </a:lnTo>
                      <a:lnTo>
                        <a:pt x="503" y="171"/>
                      </a:lnTo>
                      <a:lnTo>
                        <a:pt x="503" y="172"/>
                      </a:lnTo>
                      <a:lnTo>
                        <a:pt x="504" y="172"/>
                      </a:lnTo>
                      <a:lnTo>
                        <a:pt x="503" y="173"/>
                      </a:lnTo>
                      <a:lnTo>
                        <a:pt x="504" y="173"/>
                      </a:lnTo>
                      <a:lnTo>
                        <a:pt x="503" y="173"/>
                      </a:lnTo>
                      <a:lnTo>
                        <a:pt x="503" y="174"/>
                      </a:lnTo>
                      <a:lnTo>
                        <a:pt x="503" y="175"/>
                      </a:lnTo>
                      <a:lnTo>
                        <a:pt x="504" y="175"/>
                      </a:lnTo>
                      <a:lnTo>
                        <a:pt x="504" y="174"/>
                      </a:lnTo>
                      <a:lnTo>
                        <a:pt x="505" y="174"/>
                      </a:lnTo>
                      <a:lnTo>
                        <a:pt x="504" y="175"/>
                      </a:lnTo>
                      <a:lnTo>
                        <a:pt x="505" y="175"/>
                      </a:lnTo>
                      <a:lnTo>
                        <a:pt x="506" y="175"/>
                      </a:lnTo>
                      <a:lnTo>
                        <a:pt x="506" y="176"/>
                      </a:lnTo>
                      <a:lnTo>
                        <a:pt x="505" y="176"/>
                      </a:lnTo>
                      <a:lnTo>
                        <a:pt x="506" y="177"/>
                      </a:lnTo>
                      <a:lnTo>
                        <a:pt x="507" y="178"/>
                      </a:lnTo>
                      <a:lnTo>
                        <a:pt x="508" y="178"/>
                      </a:lnTo>
                      <a:lnTo>
                        <a:pt x="508" y="179"/>
                      </a:lnTo>
                      <a:lnTo>
                        <a:pt x="508" y="180"/>
                      </a:lnTo>
                      <a:lnTo>
                        <a:pt x="509" y="180"/>
                      </a:lnTo>
                      <a:lnTo>
                        <a:pt x="508" y="180"/>
                      </a:lnTo>
                      <a:lnTo>
                        <a:pt x="508" y="181"/>
                      </a:lnTo>
                      <a:lnTo>
                        <a:pt x="509" y="181"/>
                      </a:lnTo>
                      <a:lnTo>
                        <a:pt x="508" y="181"/>
                      </a:lnTo>
                      <a:lnTo>
                        <a:pt x="508" y="182"/>
                      </a:lnTo>
                      <a:lnTo>
                        <a:pt x="509" y="182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4"/>
                      </a:lnTo>
                      <a:lnTo>
                        <a:pt x="511" y="184"/>
                      </a:lnTo>
                      <a:lnTo>
                        <a:pt x="512" y="185"/>
                      </a:lnTo>
                      <a:lnTo>
                        <a:pt x="513" y="185"/>
                      </a:lnTo>
                      <a:lnTo>
                        <a:pt x="514" y="185"/>
                      </a:lnTo>
                      <a:lnTo>
                        <a:pt x="515" y="185"/>
                      </a:lnTo>
                      <a:lnTo>
                        <a:pt x="515" y="186"/>
                      </a:lnTo>
                      <a:lnTo>
                        <a:pt x="514" y="186"/>
                      </a:lnTo>
                      <a:lnTo>
                        <a:pt x="515" y="186"/>
                      </a:lnTo>
                      <a:lnTo>
                        <a:pt x="515" y="187"/>
                      </a:lnTo>
                      <a:lnTo>
                        <a:pt x="516" y="187"/>
                      </a:lnTo>
                      <a:lnTo>
                        <a:pt x="516" y="188"/>
                      </a:lnTo>
                      <a:lnTo>
                        <a:pt x="517" y="188"/>
                      </a:lnTo>
                      <a:lnTo>
                        <a:pt x="517" y="187"/>
                      </a:lnTo>
                      <a:lnTo>
                        <a:pt x="517" y="188"/>
                      </a:lnTo>
                      <a:lnTo>
                        <a:pt x="517" y="189"/>
                      </a:lnTo>
                      <a:lnTo>
                        <a:pt x="516" y="190"/>
                      </a:lnTo>
                      <a:lnTo>
                        <a:pt x="516" y="191"/>
                      </a:lnTo>
                      <a:lnTo>
                        <a:pt x="516" y="193"/>
                      </a:lnTo>
                      <a:lnTo>
                        <a:pt x="516" y="194"/>
                      </a:lnTo>
                      <a:lnTo>
                        <a:pt x="516" y="195"/>
                      </a:lnTo>
                      <a:lnTo>
                        <a:pt x="515" y="195"/>
                      </a:lnTo>
                      <a:lnTo>
                        <a:pt x="515" y="196"/>
                      </a:lnTo>
                      <a:lnTo>
                        <a:pt x="516" y="197"/>
                      </a:lnTo>
                      <a:lnTo>
                        <a:pt x="517" y="198"/>
                      </a:lnTo>
                      <a:lnTo>
                        <a:pt x="518" y="198"/>
                      </a:lnTo>
                      <a:lnTo>
                        <a:pt x="518" y="199"/>
                      </a:lnTo>
                      <a:lnTo>
                        <a:pt x="519" y="199"/>
                      </a:lnTo>
                      <a:lnTo>
                        <a:pt x="519" y="200"/>
                      </a:lnTo>
                      <a:lnTo>
                        <a:pt x="519" y="201"/>
                      </a:lnTo>
                      <a:lnTo>
                        <a:pt x="520" y="202"/>
                      </a:lnTo>
                      <a:lnTo>
                        <a:pt x="519" y="202"/>
                      </a:lnTo>
                      <a:lnTo>
                        <a:pt x="519" y="203"/>
                      </a:lnTo>
                      <a:lnTo>
                        <a:pt x="520" y="203"/>
                      </a:lnTo>
                      <a:lnTo>
                        <a:pt x="519" y="203"/>
                      </a:lnTo>
                      <a:lnTo>
                        <a:pt x="520" y="204"/>
                      </a:lnTo>
                      <a:lnTo>
                        <a:pt x="519" y="204"/>
                      </a:lnTo>
                      <a:lnTo>
                        <a:pt x="520" y="204"/>
                      </a:lnTo>
                      <a:lnTo>
                        <a:pt x="520" y="205"/>
                      </a:lnTo>
                      <a:lnTo>
                        <a:pt x="521" y="205"/>
                      </a:lnTo>
                      <a:lnTo>
                        <a:pt x="520" y="205"/>
                      </a:lnTo>
                      <a:lnTo>
                        <a:pt x="521" y="206"/>
                      </a:lnTo>
                      <a:lnTo>
                        <a:pt x="522" y="206"/>
                      </a:lnTo>
                      <a:lnTo>
                        <a:pt x="523" y="207"/>
                      </a:lnTo>
                      <a:lnTo>
                        <a:pt x="524" y="207"/>
                      </a:lnTo>
                      <a:lnTo>
                        <a:pt x="524" y="208"/>
                      </a:lnTo>
                      <a:lnTo>
                        <a:pt x="524" y="209"/>
                      </a:lnTo>
                      <a:lnTo>
                        <a:pt x="525" y="209"/>
                      </a:lnTo>
                      <a:lnTo>
                        <a:pt x="526" y="209"/>
                      </a:lnTo>
                      <a:lnTo>
                        <a:pt x="526" y="210"/>
                      </a:lnTo>
                      <a:lnTo>
                        <a:pt x="527" y="210"/>
                      </a:lnTo>
                      <a:lnTo>
                        <a:pt x="528" y="210"/>
                      </a:lnTo>
                      <a:lnTo>
                        <a:pt x="529" y="210"/>
                      </a:lnTo>
                      <a:lnTo>
                        <a:pt x="528" y="211"/>
                      </a:lnTo>
                      <a:lnTo>
                        <a:pt x="527" y="211"/>
                      </a:lnTo>
                      <a:lnTo>
                        <a:pt x="526" y="212"/>
                      </a:lnTo>
                      <a:lnTo>
                        <a:pt x="525" y="213"/>
                      </a:lnTo>
                      <a:lnTo>
                        <a:pt x="525" y="214"/>
                      </a:lnTo>
                      <a:lnTo>
                        <a:pt x="524" y="214"/>
                      </a:lnTo>
                      <a:lnTo>
                        <a:pt x="524" y="215"/>
                      </a:lnTo>
                      <a:lnTo>
                        <a:pt x="523" y="216"/>
                      </a:lnTo>
                      <a:lnTo>
                        <a:pt x="523" y="217"/>
                      </a:lnTo>
                      <a:lnTo>
                        <a:pt x="524" y="217"/>
                      </a:lnTo>
                      <a:lnTo>
                        <a:pt x="524" y="216"/>
                      </a:lnTo>
                      <a:lnTo>
                        <a:pt x="524" y="217"/>
                      </a:lnTo>
                      <a:lnTo>
                        <a:pt x="525" y="217"/>
                      </a:lnTo>
                      <a:lnTo>
                        <a:pt x="524" y="218"/>
                      </a:lnTo>
                      <a:lnTo>
                        <a:pt x="523" y="219"/>
                      </a:lnTo>
                      <a:lnTo>
                        <a:pt x="523" y="220"/>
                      </a:lnTo>
                      <a:lnTo>
                        <a:pt x="523" y="221"/>
                      </a:lnTo>
                      <a:lnTo>
                        <a:pt x="523" y="222"/>
                      </a:lnTo>
                      <a:lnTo>
                        <a:pt x="523" y="223"/>
                      </a:lnTo>
                      <a:lnTo>
                        <a:pt x="523" y="224"/>
                      </a:lnTo>
                      <a:lnTo>
                        <a:pt x="522" y="223"/>
                      </a:lnTo>
                      <a:lnTo>
                        <a:pt x="522" y="224"/>
                      </a:lnTo>
                      <a:lnTo>
                        <a:pt x="521" y="224"/>
                      </a:lnTo>
                      <a:lnTo>
                        <a:pt x="520" y="225"/>
                      </a:lnTo>
                      <a:lnTo>
                        <a:pt x="521" y="225"/>
                      </a:lnTo>
                      <a:lnTo>
                        <a:pt x="520" y="225"/>
                      </a:lnTo>
                      <a:lnTo>
                        <a:pt x="521" y="226"/>
                      </a:lnTo>
                      <a:lnTo>
                        <a:pt x="519" y="226"/>
                      </a:lnTo>
                      <a:lnTo>
                        <a:pt x="518" y="226"/>
                      </a:lnTo>
                      <a:lnTo>
                        <a:pt x="518" y="227"/>
                      </a:lnTo>
                      <a:lnTo>
                        <a:pt x="519" y="227"/>
                      </a:lnTo>
                      <a:lnTo>
                        <a:pt x="519" y="228"/>
                      </a:lnTo>
                      <a:lnTo>
                        <a:pt x="519" y="229"/>
                      </a:lnTo>
                      <a:lnTo>
                        <a:pt x="519" y="230"/>
                      </a:lnTo>
                      <a:lnTo>
                        <a:pt x="519" y="231"/>
                      </a:lnTo>
                      <a:lnTo>
                        <a:pt x="518" y="231"/>
                      </a:lnTo>
                      <a:lnTo>
                        <a:pt x="518" y="232"/>
                      </a:lnTo>
                      <a:lnTo>
                        <a:pt x="517" y="232"/>
                      </a:lnTo>
                      <a:lnTo>
                        <a:pt x="517" y="231"/>
                      </a:lnTo>
                      <a:lnTo>
                        <a:pt x="517" y="232"/>
                      </a:lnTo>
                      <a:lnTo>
                        <a:pt x="516" y="231"/>
                      </a:lnTo>
                      <a:lnTo>
                        <a:pt x="516" y="232"/>
                      </a:lnTo>
                      <a:lnTo>
                        <a:pt x="516" y="233"/>
                      </a:lnTo>
                      <a:lnTo>
                        <a:pt x="516" y="234"/>
                      </a:lnTo>
                      <a:lnTo>
                        <a:pt x="516" y="235"/>
                      </a:lnTo>
                      <a:lnTo>
                        <a:pt x="515" y="235"/>
                      </a:lnTo>
                      <a:lnTo>
                        <a:pt x="516" y="236"/>
                      </a:lnTo>
                      <a:lnTo>
                        <a:pt x="517" y="237"/>
                      </a:lnTo>
                      <a:lnTo>
                        <a:pt x="516" y="237"/>
                      </a:lnTo>
                      <a:lnTo>
                        <a:pt x="516" y="238"/>
                      </a:lnTo>
                      <a:lnTo>
                        <a:pt x="515" y="238"/>
                      </a:lnTo>
                      <a:lnTo>
                        <a:pt x="516" y="239"/>
                      </a:lnTo>
                      <a:lnTo>
                        <a:pt x="516" y="240"/>
                      </a:lnTo>
                      <a:lnTo>
                        <a:pt x="515" y="240"/>
                      </a:lnTo>
                      <a:lnTo>
                        <a:pt x="515" y="241"/>
                      </a:lnTo>
                      <a:lnTo>
                        <a:pt x="516" y="241"/>
                      </a:lnTo>
                      <a:lnTo>
                        <a:pt x="516" y="242"/>
                      </a:lnTo>
                      <a:lnTo>
                        <a:pt x="517" y="242"/>
                      </a:lnTo>
                      <a:lnTo>
                        <a:pt x="517" y="243"/>
                      </a:lnTo>
                      <a:lnTo>
                        <a:pt x="516" y="243"/>
                      </a:lnTo>
                      <a:lnTo>
                        <a:pt x="515" y="243"/>
                      </a:lnTo>
                      <a:lnTo>
                        <a:pt x="515" y="244"/>
                      </a:lnTo>
                      <a:lnTo>
                        <a:pt x="516" y="244"/>
                      </a:lnTo>
                      <a:lnTo>
                        <a:pt x="516" y="245"/>
                      </a:lnTo>
                      <a:lnTo>
                        <a:pt x="517" y="245"/>
                      </a:lnTo>
                      <a:lnTo>
                        <a:pt x="517" y="246"/>
                      </a:lnTo>
                      <a:lnTo>
                        <a:pt x="518" y="247"/>
                      </a:lnTo>
                      <a:lnTo>
                        <a:pt x="519" y="247"/>
                      </a:lnTo>
                      <a:lnTo>
                        <a:pt x="520" y="247"/>
                      </a:lnTo>
                      <a:lnTo>
                        <a:pt x="522" y="247"/>
                      </a:lnTo>
                      <a:lnTo>
                        <a:pt x="522" y="248"/>
                      </a:lnTo>
                      <a:lnTo>
                        <a:pt x="524" y="248"/>
                      </a:lnTo>
                      <a:lnTo>
                        <a:pt x="525" y="248"/>
                      </a:lnTo>
                      <a:lnTo>
                        <a:pt x="525" y="247"/>
                      </a:lnTo>
                      <a:lnTo>
                        <a:pt x="526" y="246"/>
                      </a:lnTo>
                      <a:lnTo>
                        <a:pt x="527" y="246"/>
                      </a:lnTo>
                      <a:lnTo>
                        <a:pt x="527" y="245"/>
                      </a:lnTo>
                      <a:lnTo>
                        <a:pt x="528" y="245"/>
                      </a:lnTo>
                      <a:lnTo>
                        <a:pt x="529" y="246"/>
                      </a:lnTo>
                      <a:lnTo>
                        <a:pt x="530" y="245"/>
                      </a:lnTo>
                      <a:lnTo>
                        <a:pt x="531" y="246"/>
                      </a:lnTo>
                      <a:lnTo>
                        <a:pt x="532" y="246"/>
                      </a:lnTo>
                      <a:lnTo>
                        <a:pt x="533" y="247"/>
                      </a:lnTo>
                      <a:lnTo>
                        <a:pt x="534" y="247"/>
                      </a:lnTo>
                      <a:lnTo>
                        <a:pt x="535" y="247"/>
                      </a:lnTo>
                      <a:lnTo>
                        <a:pt x="535" y="246"/>
                      </a:lnTo>
                      <a:lnTo>
                        <a:pt x="536" y="246"/>
                      </a:lnTo>
                      <a:lnTo>
                        <a:pt x="536" y="247"/>
                      </a:lnTo>
                      <a:lnTo>
                        <a:pt x="537" y="247"/>
                      </a:lnTo>
                      <a:lnTo>
                        <a:pt x="537" y="246"/>
                      </a:lnTo>
                      <a:lnTo>
                        <a:pt x="538" y="246"/>
                      </a:lnTo>
                      <a:lnTo>
                        <a:pt x="538" y="247"/>
                      </a:lnTo>
                      <a:lnTo>
                        <a:pt x="539" y="247"/>
                      </a:lnTo>
                      <a:lnTo>
                        <a:pt x="540" y="247"/>
                      </a:lnTo>
                      <a:lnTo>
                        <a:pt x="541" y="246"/>
                      </a:lnTo>
                      <a:lnTo>
                        <a:pt x="542" y="245"/>
                      </a:lnTo>
                      <a:lnTo>
                        <a:pt x="541" y="244"/>
                      </a:lnTo>
                      <a:lnTo>
                        <a:pt x="542" y="244"/>
                      </a:lnTo>
                      <a:lnTo>
                        <a:pt x="542" y="243"/>
                      </a:lnTo>
                      <a:lnTo>
                        <a:pt x="541" y="243"/>
                      </a:lnTo>
                      <a:lnTo>
                        <a:pt x="542" y="242"/>
                      </a:lnTo>
                      <a:lnTo>
                        <a:pt x="543" y="242"/>
                      </a:lnTo>
                      <a:lnTo>
                        <a:pt x="543" y="243"/>
                      </a:lnTo>
                      <a:lnTo>
                        <a:pt x="544" y="243"/>
                      </a:lnTo>
                      <a:lnTo>
                        <a:pt x="545" y="242"/>
                      </a:lnTo>
                      <a:lnTo>
                        <a:pt x="546" y="243"/>
                      </a:lnTo>
                      <a:lnTo>
                        <a:pt x="545" y="243"/>
                      </a:lnTo>
                      <a:lnTo>
                        <a:pt x="545" y="244"/>
                      </a:lnTo>
                      <a:lnTo>
                        <a:pt x="544" y="245"/>
                      </a:lnTo>
                      <a:lnTo>
                        <a:pt x="545" y="245"/>
                      </a:lnTo>
                      <a:lnTo>
                        <a:pt x="546" y="245"/>
                      </a:lnTo>
                      <a:lnTo>
                        <a:pt x="546" y="246"/>
                      </a:lnTo>
                      <a:lnTo>
                        <a:pt x="547" y="246"/>
                      </a:lnTo>
                      <a:lnTo>
                        <a:pt x="548" y="246"/>
                      </a:lnTo>
                      <a:lnTo>
                        <a:pt x="548" y="247"/>
                      </a:lnTo>
                      <a:lnTo>
                        <a:pt x="549" y="247"/>
                      </a:lnTo>
                      <a:lnTo>
                        <a:pt x="549" y="248"/>
                      </a:lnTo>
                      <a:lnTo>
                        <a:pt x="550" y="247"/>
                      </a:lnTo>
                      <a:lnTo>
                        <a:pt x="551" y="247"/>
                      </a:lnTo>
                      <a:lnTo>
                        <a:pt x="552" y="247"/>
                      </a:lnTo>
                      <a:lnTo>
                        <a:pt x="553" y="247"/>
                      </a:lnTo>
                      <a:lnTo>
                        <a:pt x="553" y="248"/>
                      </a:lnTo>
                      <a:lnTo>
                        <a:pt x="554" y="248"/>
                      </a:lnTo>
                      <a:lnTo>
                        <a:pt x="554" y="247"/>
                      </a:lnTo>
                      <a:lnTo>
                        <a:pt x="556" y="247"/>
                      </a:lnTo>
                      <a:lnTo>
                        <a:pt x="557" y="247"/>
                      </a:lnTo>
                      <a:lnTo>
                        <a:pt x="558" y="247"/>
                      </a:lnTo>
                      <a:lnTo>
                        <a:pt x="559" y="247"/>
                      </a:lnTo>
                      <a:lnTo>
                        <a:pt x="559" y="248"/>
                      </a:lnTo>
                      <a:lnTo>
                        <a:pt x="560" y="248"/>
                      </a:lnTo>
                      <a:lnTo>
                        <a:pt x="560" y="247"/>
                      </a:lnTo>
                      <a:lnTo>
                        <a:pt x="559" y="247"/>
                      </a:lnTo>
                      <a:lnTo>
                        <a:pt x="559" y="246"/>
                      </a:lnTo>
                      <a:lnTo>
                        <a:pt x="560" y="246"/>
                      </a:lnTo>
                      <a:lnTo>
                        <a:pt x="560" y="247"/>
                      </a:lnTo>
                      <a:lnTo>
                        <a:pt x="561" y="247"/>
                      </a:lnTo>
                      <a:lnTo>
                        <a:pt x="562" y="246"/>
                      </a:lnTo>
                      <a:lnTo>
                        <a:pt x="563" y="246"/>
                      </a:lnTo>
                      <a:lnTo>
                        <a:pt x="563" y="247"/>
                      </a:lnTo>
                      <a:lnTo>
                        <a:pt x="563" y="248"/>
                      </a:lnTo>
                      <a:lnTo>
                        <a:pt x="564" y="248"/>
                      </a:lnTo>
                      <a:lnTo>
                        <a:pt x="565" y="248"/>
                      </a:lnTo>
                      <a:lnTo>
                        <a:pt x="566" y="249"/>
                      </a:lnTo>
                      <a:lnTo>
                        <a:pt x="566" y="250"/>
                      </a:lnTo>
                      <a:lnTo>
                        <a:pt x="567" y="250"/>
                      </a:lnTo>
                      <a:lnTo>
                        <a:pt x="568" y="250"/>
                      </a:lnTo>
                      <a:lnTo>
                        <a:pt x="568" y="249"/>
                      </a:lnTo>
                      <a:lnTo>
                        <a:pt x="569" y="249"/>
                      </a:lnTo>
                      <a:lnTo>
                        <a:pt x="569" y="250"/>
                      </a:lnTo>
                      <a:lnTo>
                        <a:pt x="570" y="250"/>
                      </a:lnTo>
                      <a:lnTo>
                        <a:pt x="571" y="249"/>
                      </a:lnTo>
                      <a:lnTo>
                        <a:pt x="571" y="250"/>
                      </a:lnTo>
                      <a:lnTo>
                        <a:pt x="572" y="250"/>
                      </a:lnTo>
                      <a:lnTo>
                        <a:pt x="572" y="249"/>
                      </a:lnTo>
                      <a:lnTo>
                        <a:pt x="573" y="249"/>
                      </a:lnTo>
                      <a:lnTo>
                        <a:pt x="573" y="250"/>
                      </a:lnTo>
                      <a:lnTo>
                        <a:pt x="574" y="249"/>
                      </a:lnTo>
                      <a:lnTo>
                        <a:pt x="574" y="250"/>
                      </a:lnTo>
                      <a:lnTo>
                        <a:pt x="575" y="251"/>
                      </a:lnTo>
                      <a:lnTo>
                        <a:pt x="575" y="250"/>
                      </a:lnTo>
                      <a:lnTo>
                        <a:pt x="575" y="249"/>
                      </a:lnTo>
                      <a:lnTo>
                        <a:pt x="575" y="248"/>
                      </a:lnTo>
                      <a:lnTo>
                        <a:pt x="576" y="248"/>
                      </a:lnTo>
                      <a:lnTo>
                        <a:pt x="576" y="249"/>
                      </a:lnTo>
                      <a:lnTo>
                        <a:pt x="577" y="249"/>
                      </a:lnTo>
                      <a:lnTo>
                        <a:pt x="576" y="250"/>
                      </a:lnTo>
                      <a:lnTo>
                        <a:pt x="577" y="250"/>
                      </a:lnTo>
                      <a:lnTo>
                        <a:pt x="576" y="251"/>
                      </a:lnTo>
                      <a:lnTo>
                        <a:pt x="577" y="251"/>
                      </a:lnTo>
                      <a:lnTo>
                        <a:pt x="577" y="252"/>
                      </a:lnTo>
                      <a:lnTo>
                        <a:pt x="576" y="251"/>
                      </a:lnTo>
                      <a:lnTo>
                        <a:pt x="576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8" y="251"/>
                      </a:lnTo>
                      <a:lnTo>
                        <a:pt x="579" y="251"/>
                      </a:lnTo>
                      <a:lnTo>
                        <a:pt x="580" y="251"/>
                      </a:lnTo>
                      <a:lnTo>
                        <a:pt x="580" y="250"/>
                      </a:lnTo>
                      <a:lnTo>
                        <a:pt x="579" y="250"/>
                      </a:lnTo>
                      <a:lnTo>
                        <a:pt x="580" y="250"/>
                      </a:lnTo>
                      <a:lnTo>
                        <a:pt x="580" y="249"/>
                      </a:lnTo>
                      <a:lnTo>
                        <a:pt x="581" y="249"/>
                      </a:lnTo>
                      <a:lnTo>
                        <a:pt x="581" y="250"/>
                      </a:lnTo>
                      <a:lnTo>
                        <a:pt x="582" y="249"/>
                      </a:lnTo>
                      <a:lnTo>
                        <a:pt x="583" y="249"/>
                      </a:lnTo>
                      <a:lnTo>
                        <a:pt x="584" y="249"/>
                      </a:lnTo>
                      <a:lnTo>
                        <a:pt x="584" y="250"/>
                      </a:lnTo>
                      <a:lnTo>
                        <a:pt x="585" y="250"/>
                      </a:lnTo>
                      <a:lnTo>
                        <a:pt x="585" y="249"/>
                      </a:lnTo>
                      <a:lnTo>
                        <a:pt x="585" y="251"/>
                      </a:lnTo>
                      <a:lnTo>
                        <a:pt x="586" y="251"/>
                      </a:lnTo>
                      <a:lnTo>
                        <a:pt x="586" y="252"/>
                      </a:lnTo>
                      <a:lnTo>
                        <a:pt x="587" y="252"/>
                      </a:lnTo>
                      <a:lnTo>
                        <a:pt x="586" y="252"/>
                      </a:lnTo>
                      <a:lnTo>
                        <a:pt x="587" y="253"/>
                      </a:lnTo>
                      <a:lnTo>
                        <a:pt x="587" y="254"/>
                      </a:lnTo>
                      <a:lnTo>
                        <a:pt x="588" y="253"/>
                      </a:lnTo>
                      <a:lnTo>
                        <a:pt x="588" y="254"/>
                      </a:lnTo>
                      <a:lnTo>
                        <a:pt x="589" y="254"/>
                      </a:lnTo>
                      <a:lnTo>
                        <a:pt x="589" y="255"/>
                      </a:lnTo>
                      <a:lnTo>
                        <a:pt x="590" y="256"/>
                      </a:lnTo>
                      <a:lnTo>
                        <a:pt x="590" y="257"/>
                      </a:lnTo>
                      <a:lnTo>
                        <a:pt x="591" y="256"/>
                      </a:lnTo>
                      <a:lnTo>
                        <a:pt x="592" y="257"/>
                      </a:lnTo>
                      <a:lnTo>
                        <a:pt x="592" y="256"/>
                      </a:lnTo>
                      <a:lnTo>
                        <a:pt x="592" y="257"/>
                      </a:lnTo>
                      <a:lnTo>
                        <a:pt x="593" y="257"/>
                      </a:lnTo>
                      <a:lnTo>
                        <a:pt x="592" y="257"/>
                      </a:lnTo>
                      <a:lnTo>
                        <a:pt x="592" y="258"/>
                      </a:lnTo>
                      <a:lnTo>
                        <a:pt x="592" y="259"/>
                      </a:lnTo>
                      <a:lnTo>
                        <a:pt x="592" y="260"/>
                      </a:lnTo>
                      <a:lnTo>
                        <a:pt x="591" y="260"/>
                      </a:lnTo>
                      <a:lnTo>
                        <a:pt x="591" y="261"/>
                      </a:lnTo>
                      <a:lnTo>
                        <a:pt x="590" y="261"/>
                      </a:lnTo>
                      <a:lnTo>
                        <a:pt x="589" y="262"/>
                      </a:lnTo>
                      <a:lnTo>
                        <a:pt x="588" y="263"/>
                      </a:lnTo>
                      <a:lnTo>
                        <a:pt x="587" y="264"/>
                      </a:lnTo>
                      <a:lnTo>
                        <a:pt x="586" y="265"/>
                      </a:lnTo>
                      <a:lnTo>
                        <a:pt x="587" y="266"/>
                      </a:lnTo>
                      <a:lnTo>
                        <a:pt x="586" y="266"/>
                      </a:lnTo>
                      <a:lnTo>
                        <a:pt x="586" y="267"/>
                      </a:lnTo>
                      <a:lnTo>
                        <a:pt x="585" y="267"/>
                      </a:lnTo>
                      <a:lnTo>
                        <a:pt x="585" y="268"/>
                      </a:lnTo>
                      <a:lnTo>
                        <a:pt x="585" y="269"/>
                      </a:lnTo>
                      <a:lnTo>
                        <a:pt x="585" y="270"/>
                      </a:lnTo>
                      <a:lnTo>
                        <a:pt x="587" y="270"/>
                      </a:lnTo>
                      <a:lnTo>
                        <a:pt x="587" y="271"/>
                      </a:lnTo>
                      <a:lnTo>
                        <a:pt x="587" y="272"/>
                      </a:lnTo>
                      <a:lnTo>
                        <a:pt x="586" y="272"/>
                      </a:lnTo>
                      <a:lnTo>
                        <a:pt x="586" y="273"/>
                      </a:lnTo>
                      <a:lnTo>
                        <a:pt x="586" y="274"/>
                      </a:lnTo>
                      <a:lnTo>
                        <a:pt x="585" y="274"/>
                      </a:lnTo>
                      <a:lnTo>
                        <a:pt x="585" y="273"/>
                      </a:lnTo>
                      <a:lnTo>
                        <a:pt x="584" y="273"/>
                      </a:lnTo>
                      <a:lnTo>
                        <a:pt x="584" y="274"/>
                      </a:lnTo>
                      <a:lnTo>
                        <a:pt x="585" y="274"/>
                      </a:lnTo>
                      <a:lnTo>
                        <a:pt x="585" y="275"/>
                      </a:lnTo>
                      <a:lnTo>
                        <a:pt x="585" y="276"/>
                      </a:lnTo>
                      <a:lnTo>
                        <a:pt x="584" y="276"/>
                      </a:lnTo>
                      <a:lnTo>
                        <a:pt x="584" y="277"/>
                      </a:lnTo>
                      <a:lnTo>
                        <a:pt x="585" y="277"/>
                      </a:lnTo>
                      <a:lnTo>
                        <a:pt x="585" y="278"/>
                      </a:lnTo>
                      <a:lnTo>
                        <a:pt x="584" y="278"/>
                      </a:lnTo>
                      <a:lnTo>
                        <a:pt x="585" y="279"/>
                      </a:lnTo>
                      <a:lnTo>
                        <a:pt x="584" y="279"/>
                      </a:lnTo>
                      <a:lnTo>
                        <a:pt x="584" y="280"/>
                      </a:lnTo>
                      <a:lnTo>
                        <a:pt x="584" y="281"/>
                      </a:lnTo>
                      <a:lnTo>
                        <a:pt x="584" y="282"/>
                      </a:lnTo>
                      <a:lnTo>
                        <a:pt x="583" y="282"/>
                      </a:lnTo>
                      <a:lnTo>
                        <a:pt x="583" y="283"/>
                      </a:lnTo>
                      <a:lnTo>
                        <a:pt x="582" y="283"/>
                      </a:lnTo>
                      <a:lnTo>
                        <a:pt x="582" y="284"/>
                      </a:lnTo>
                      <a:lnTo>
                        <a:pt x="581" y="283"/>
                      </a:lnTo>
                      <a:lnTo>
                        <a:pt x="581" y="284"/>
                      </a:lnTo>
                      <a:lnTo>
                        <a:pt x="581" y="285"/>
                      </a:lnTo>
                      <a:lnTo>
                        <a:pt x="581" y="286"/>
                      </a:lnTo>
                      <a:lnTo>
                        <a:pt x="582" y="286"/>
                      </a:lnTo>
                      <a:lnTo>
                        <a:pt x="582" y="287"/>
                      </a:lnTo>
                      <a:lnTo>
                        <a:pt x="582" y="288"/>
                      </a:lnTo>
                      <a:lnTo>
                        <a:pt x="582" y="289"/>
                      </a:lnTo>
                      <a:lnTo>
                        <a:pt x="582" y="290"/>
                      </a:lnTo>
                      <a:lnTo>
                        <a:pt x="583" y="289"/>
                      </a:lnTo>
                      <a:lnTo>
                        <a:pt x="583" y="290"/>
                      </a:lnTo>
                      <a:lnTo>
                        <a:pt x="584" y="290"/>
                      </a:lnTo>
                      <a:lnTo>
                        <a:pt x="584" y="291"/>
                      </a:lnTo>
                      <a:lnTo>
                        <a:pt x="584" y="292"/>
                      </a:lnTo>
                      <a:lnTo>
                        <a:pt x="584" y="293"/>
                      </a:lnTo>
                      <a:lnTo>
                        <a:pt x="586" y="295"/>
                      </a:lnTo>
                      <a:lnTo>
                        <a:pt x="587" y="295"/>
                      </a:lnTo>
                      <a:lnTo>
                        <a:pt x="588" y="294"/>
                      </a:lnTo>
                      <a:lnTo>
                        <a:pt x="589" y="294"/>
                      </a:lnTo>
                      <a:lnTo>
                        <a:pt x="589" y="293"/>
                      </a:lnTo>
                      <a:lnTo>
                        <a:pt x="589" y="292"/>
                      </a:lnTo>
                      <a:lnTo>
                        <a:pt x="590" y="291"/>
                      </a:lnTo>
                      <a:lnTo>
                        <a:pt x="591" y="291"/>
                      </a:lnTo>
                      <a:lnTo>
                        <a:pt x="591" y="290"/>
                      </a:lnTo>
                      <a:lnTo>
                        <a:pt x="592" y="290"/>
                      </a:lnTo>
                      <a:lnTo>
                        <a:pt x="591" y="290"/>
                      </a:lnTo>
                      <a:lnTo>
                        <a:pt x="591" y="289"/>
                      </a:lnTo>
                      <a:lnTo>
                        <a:pt x="592" y="289"/>
                      </a:lnTo>
                      <a:lnTo>
                        <a:pt x="592" y="288"/>
                      </a:lnTo>
                      <a:lnTo>
                        <a:pt x="593" y="287"/>
                      </a:lnTo>
                      <a:lnTo>
                        <a:pt x="593" y="286"/>
                      </a:lnTo>
                      <a:lnTo>
                        <a:pt x="594" y="286"/>
                      </a:lnTo>
                      <a:lnTo>
                        <a:pt x="594" y="285"/>
                      </a:lnTo>
                      <a:lnTo>
                        <a:pt x="595" y="285"/>
                      </a:lnTo>
                      <a:lnTo>
                        <a:pt x="596" y="285"/>
                      </a:lnTo>
                      <a:lnTo>
                        <a:pt x="597" y="284"/>
                      </a:lnTo>
                      <a:lnTo>
                        <a:pt x="598" y="284"/>
                      </a:lnTo>
                      <a:lnTo>
                        <a:pt x="599" y="284"/>
                      </a:lnTo>
                      <a:lnTo>
                        <a:pt x="599" y="283"/>
                      </a:lnTo>
                      <a:lnTo>
                        <a:pt x="600" y="283"/>
                      </a:lnTo>
                      <a:lnTo>
                        <a:pt x="600" y="284"/>
                      </a:lnTo>
                      <a:lnTo>
                        <a:pt x="601" y="284"/>
                      </a:lnTo>
                      <a:lnTo>
                        <a:pt x="602" y="285"/>
                      </a:lnTo>
                      <a:lnTo>
                        <a:pt x="602" y="286"/>
                      </a:lnTo>
                      <a:lnTo>
                        <a:pt x="603" y="286"/>
                      </a:lnTo>
                      <a:lnTo>
                        <a:pt x="603" y="287"/>
                      </a:lnTo>
                      <a:lnTo>
                        <a:pt x="604" y="287"/>
                      </a:lnTo>
                      <a:lnTo>
                        <a:pt x="604" y="288"/>
                      </a:lnTo>
                      <a:lnTo>
                        <a:pt x="605" y="289"/>
                      </a:lnTo>
                      <a:lnTo>
                        <a:pt x="604" y="289"/>
                      </a:lnTo>
                      <a:lnTo>
                        <a:pt x="604" y="290"/>
                      </a:lnTo>
                      <a:lnTo>
                        <a:pt x="605" y="290"/>
                      </a:lnTo>
                      <a:lnTo>
                        <a:pt x="605" y="289"/>
                      </a:lnTo>
                      <a:lnTo>
                        <a:pt x="605" y="290"/>
                      </a:lnTo>
                      <a:lnTo>
                        <a:pt x="606" y="290"/>
                      </a:lnTo>
                      <a:lnTo>
                        <a:pt x="607" y="290"/>
                      </a:lnTo>
                      <a:lnTo>
                        <a:pt x="607" y="291"/>
                      </a:lnTo>
                      <a:lnTo>
                        <a:pt x="607" y="292"/>
                      </a:lnTo>
                      <a:lnTo>
                        <a:pt x="608" y="291"/>
                      </a:lnTo>
                      <a:lnTo>
                        <a:pt x="609" y="291"/>
                      </a:lnTo>
                      <a:lnTo>
                        <a:pt x="609" y="290"/>
                      </a:lnTo>
                      <a:lnTo>
                        <a:pt x="610" y="290"/>
                      </a:lnTo>
                      <a:lnTo>
                        <a:pt x="610" y="289"/>
                      </a:lnTo>
                      <a:lnTo>
                        <a:pt x="610" y="290"/>
                      </a:lnTo>
                      <a:lnTo>
                        <a:pt x="611" y="290"/>
                      </a:lnTo>
                      <a:lnTo>
                        <a:pt x="612" y="289"/>
                      </a:lnTo>
                      <a:lnTo>
                        <a:pt x="612" y="288"/>
                      </a:lnTo>
                      <a:lnTo>
                        <a:pt x="612" y="287"/>
                      </a:lnTo>
                      <a:lnTo>
                        <a:pt x="613" y="286"/>
                      </a:lnTo>
                      <a:lnTo>
                        <a:pt x="613" y="285"/>
                      </a:lnTo>
                      <a:lnTo>
                        <a:pt x="613" y="286"/>
                      </a:lnTo>
                      <a:lnTo>
                        <a:pt x="614" y="286"/>
                      </a:lnTo>
                      <a:lnTo>
                        <a:pt x="614" y="285"/>
                      </a:lnTo>
                      <a:lnTo>
                        <a:pt x="614" y="284"/>
                      </a:lnTo>
                      <a:lnTo>
                        <a:pt x="615" y="284"/>
                      </a:lnTo>
                      <a:lnTo>
                        <a:pt x="615" y="285"/>
                      </a:lnTo>
                      <a:lnTo>
                        <a:pt x="616" y="285"/>
                      </a:lnTo>
                      <a:lnTo>
                        <a:pt x="616" y="286"/>
                      </a:lnTo>
                      <a:lnTo>
                        <a:pt x="616" y="287"/>
                      </a:lnTo>
                      <a:lnTo>
                        <a:pt x="616" y="288"/>
                      </a:lnTo>
                      <a:lnTo>
                        <a:pt x="617" y="287"/>
                      </a:lnTo>
                      <a:lnTo>
                        <a:pt x="617" y="288"/>
                      </a:lnTo>
                      <a:lnTo>
                        <a:pt x="616" y="288"/>
                      </a:lnTo>
                      <a:lnTo>
                        <a:pt x="616" y="289"/>
                      </a:lnTo>
                      <a:lnTo>
                        <a:pt x="617" y="289"/>
                      </a:lnTo>
                      <a:lnTo>
                        <a:pt x="618" y="290"/>
                      </a:lnTo>
                      <a:lnTo>
                        <a:pt x="618" y="291"/>
                      </a:lnTo>
                      <a:lnTo>
                        <a:pt x="617" y="291"/>
                      </a:lnTo>
                      <a:lnTo>
                        <a:pt x="617" y="292"/>
                      </a:lnTo>
                      <a:lnTo>
                        <a:pt x="618" y="293"/>
                      </a:lnTo>
                      <a:lnTo>
                        <a:pt x="618" y="294"/>
                      </a:lnTo>
                      <a:lnTo>
                        <a:pt x="617" y="294"/>
                      </a:lnTo>
                      <a:lnTo>
                        <a:pt x="617" y="295"/>
                      </a:lnTo>
                      <a:lnTo>
                        <a:pt x="618" y="295"/>
                      </a:lnTo>
                      <a:lnTo>
                        <a:pt x="617" y="295"/>
                      </a:lnTo>
                      <a:lnTo>
                        <a:pt x="617" y="296"/>
                      </a:lnTo>
                      <a:lnTo>
                        <a:pt x="618" y="296"/>
                      </a:lnTo>
                      <a:lnTo>
                        <a:pt x="618" y="297"/>
                      </a:lnTo>
                      <a:lnTo>
                        <a:pt x="619" y="298"/>
                      </a:lnTo>
                      <a:lnTo>
                        <a:pt x="619" y="299"/>
                      </a:lnTo>
                      <a:lnTo>
                        <a:pt x="619" y="300"/>
                      </a:lnTo>
                      <a:lnTo>
                        <a:pt x="620" y="301"/>
                      </a:lnTo>
                      <a:lnTo>
                        <a:pt x="621" y="302"/>
                      </a:lnTo>
                      <a:lnTo>
                        <a:pt x="622" y="303"/>
                      </a:lnTo>
                      <a:lnTo>
                        <a:pt x="622" y="302"/>
                      </a:lnTo>
                      <a:lnTo>
                        <a:pt x="622" y="303"/>
                      </a:lnTo>
                      <a:lnTo>
                        <a:pt x="621" y="303"/>
                      </a:lnTo>
                      <a:lnTo>
                        <a:pt x="621" y="304"/>
                      </a:lnTo>
                      <a:lnTo>
                        <a:pt x="621" y="305"/>
                      </a:lnTo>
                      <a:lnTo>
                        <a:pt x="620" y="305"/>
                      </a:lnTo>
                      <a:lnTo>
                        <a:pt x="620" y="306"/>
                      </a:lnTo>
                      <a:lnTo>
                        <a:pt x="619" y="307"/>
                      </a:lnTo>
                      <a:lnTo>
                        <a:pt x="618" y="307"/>
                      </a:lnTo>
                      <a:lnTo>
                        <a:pt x="618" y="308"/>
                      </a:lnTo>
                      <a:lnTo>
                        <a:pt x="619" y="308"/>
                      </a:lnTo>
                      <a:lnTo>
                        <a:pt x="619" y="309"/>
                      </a:lnTo>
                      <a:lnTo>
                        <a:pt x="620" y="309"/>
                      </a:lnTo>
                      <a:lnTo>
                        <a:pt x="621" y="309"/>
                      </a:lnTo>
                      <a:lnTo>
                        <a:pt x="621" y="310"/>
                      </a:lnTo>
                      <a:lnTo>
                        <a:pt x="622" y="311"/>
                      </a:lnTo>
                      <a:lnTo>
                        <a:pt x="623" y="312"/>
                      </a:lnTo>
                      <a:lnTo>
                        <a:pt x="624" y="312"/>
                      </a:lnTo>
                      <a:lnTo>
                        <a:pt x="624" y="313"/>
                      </a:lnTo>
                      <a:lnTo>
                        <a:pt x="625" y="313"/>
                      </a:lnTo>
                      <a:lnTo>
                        <a:pt x="625" y="314"/>
                      </a:lnTo>
                      <a:lnTo>
                        <a:pt x="626" y="314"/>
                      </a:lnTo>
                      <a:lnTo>
                        <a:pt x="626" y="313"/>
                      </a:lnTo>
                      <a:lnTo>
                        <a:pt x="627" y="313"/>
                      </a:lnTo>
                      <a:lnTo>
                        <a:pt x="628" y="313"/>
                      </a:lnTo>
                      <a:lnTo>
                        <a:pt x="628" y="314"/>
                      </a:lnTo>
                      <a:lnTo>
                        <a:pt x="629" y="313"/>
                      </a:lnTo>
                      <a:lnTo>
                        <a:pt x="630" y="313"/>
                      </a:lnTo>
                      <a:lnTo>
                        <a:pt x="631" y="313"/>
                      </a:lnTo>
                      <a:lnTo>
                        <a:pt x="631" y="312"/>
                      </a:lnTo>
                      <a:lnTo>
                        <a:pt x="631" y="311"/>
                      </a:lnTo>
                      <a:lnTo>
                        <a:pt x="631" y="312"/>
                      </a:lnTo>
                      <a:lnTo>
                        <a:pt x="632" y="312"/>
                      </a:lnTo>
                      <a:lnTo>
                        <a:pt x="632" y="311"/>
                      </a:lnTo>
                      <a:lnTo>
                        <a:pt x="633" y="311"/>
                      </a:lnTo>
                      <a:lnTo>
                        <a:pt x="634" y="311"/>
                      </a:lnTo>
                      <a:lnTo>
                        <a:pt x="634" y="312"/>
                      </a:lnTo>
                      <a:lnTo>
                        <a:pt x="634" y="313"/>
                      </a:lnTo>
                      <a:lnTo>
                        <a:pt x="633" y="313"/>
                      </a:lnTo>
                      <a:lnTo>
                        <a:pt x="631" y="314"/>
                      </a:lnTo>
                      <a:lnTo>
                        <a:pt x="631" y="316"/>
                      </a:lnTo>
                      <a:lnTo>
                        <a:pt x="629" y="317"/>
                      </a:lnTo>
                      <a:lnTo>
                        <a:pt x="627" y="318"/>
                      </a:lnTo>
                      <a:lnTo>
                        <a:pt x="626" y="319"/>
                      </a:lnTo>
                      <a:lnTo>
                        <a:pt x="626" y="320"/>
                      </a:lnTo>
                      <a:lnTo>
                        <a:pt x="626" y="321"/>
                      </a:lnTo>
                      <a:lnTo>
                        <a:pt x="627" y="321"/>
                      </a:lnTo>
                      <a:lnTo>
                        <a:pt x="626" y="321"/>
                      </a:lnTo>
                      <a:lnTo>
                        <a:pt x="625" y="322"/>
                      </a:lnTo>
                      <a:lnTo>
                        <a:pt x="623" y="324"/>
                      </a:lnTo>
                      <a:lnTo>
                        <a:pt x="619" y="327"/>
                      </a:lnTo>
                      <a:lnTo>
                        <a:pt x="618" y="328"/>
                      </a:lnTo>
                      <a:lnTo>
                        <a:pt x="618" y="329"/>
                      </a:lnTo>
                      <a:lnTo>
                        <a:pt x="616" y="331"/>
                      </a:lnTo>
                      <a:lnTo>
                        <a:pt x="616" y="332"/>
                      </a:lnTo>
                      <a:lnTo>
                        <a:pt x="615" y="333"/>
                      </a:lnTo>
                      <a:lnTo>
                        <a:pt x="614" y="335"/>
                      </a:lnTo>
                      <a:lnTo>
                        <a:pt x="614" y="336"/>
                      </a:lnTo>
                      <a:lnTo>
                        <a:pt x="613" y="337"/>
                      </a:lnTo>
                      <a:lnTo>
                        <a:pt x="610" y="337"/>
                      </a:lnTo>
                      <a:lnTo>
                        <a:pt x="609" y="337"/>
                      </a:lnTo>
                      <a:lnTo>
                        <a:pt x="607" y="338"/>
                      </a:lnTo>
                      <a:lnTo>
                        <a:pt x="605" y="338"/>
                      </a:lnTo>
                      <a:lnTo>
                        <a:pt x="604" y="338"/>
                      </a:lnTo>
                      <a:lnTo>
                        <a:pt x="604" y="339"/>
                      </a:lnTo>
                      <a:lnTo>
                        <a:pt x="604" y="340"/>
                      </a:lnTo>
                      <a:lnTo>
                        <a:pt x="604" y="342"/>
                      </a:lnTo>
                      <a:lnTo>
                        <a:pt x="604" y="343"/>
                      </a:lnTo>
                      <a:lnTo>
                        <a:pt x="605" y="343"/>
                      </a:lnTo>
                      <a:lnTo>
                        <a:pt x="605" y="344"/>
                      </a:lnTo>
                      <a:lnTo>
                        <a:pt x="605" y="343"/>
                      </a:lnTo>
                      <a:lnTo>
                        <a:pt x="606" y="343"/>
                      </a:lnTo>
                      <a:lnTo>
                        <a:pt x="606" y="344"/>
                      </a:lnTo>
                      <a:lnTo>
                        <a:pt x="605" y="344"/>
                      </a:lnTo>
                      <a:lnTo>
                        <a:pt x="605" y="345"/>
                      </a:lnTo>
                      <a:lnTo>
                        <a:pt x="605" y="346"/>
                      </a:lnTo>
                      <a:lnTo>
                        <a:pt x="604" y="346"/>
                      </a:lnTo>
                      <a:lnTo>
                        <a:pt x="604" y="347"/>
                      </a:lnTo>
                      <a:lnTo>
                        <a:pt x="603" y="347"/>
                      </a:lnTo>
                      <a:lnTo>
                        <a:pt x="600" y="346"/>
                      </a:lnTo>
                      <a:lnTo>
                        <a:pt x="600" y="347"/>
                      </a:lnTo>
                      <a:lnTo>
                        <a:pt x="599" y="347"/>
                      </a:lnTo>
                      <a:lnTo>
                        <a:pt x="598" y="348"/>
                      </a:lnTo>
                      <a:lnTo>
                        <a:pt x="597" y="349"/>
                      </a:lnTo>
                      <a:lnTo>
                        <a:pt x="595" y="350"/>
                      </a:lnTo>
                      <a:lnTo>
                        <a:pt x="593" y="352"/>
                      </a:lnTo>
                      <a:lnTo>
                        <a:pt x="592" y="353"/>
                      </a:lnTo>
                      <a:lnTo>
                        <a:pt x="591" y="354"/>
                      </a:lnTo>
                      <a:lnTo>
                        <a:pt x="589" y="356"/>
                      </a:lnTo>
                      <a:lnTo>
                        <a:pt x="588" y="358"/>
                      </a:lnTo>
                      <a:lnTo>
                        <a:pt x="587" y="360"/>
                      </a:lnTo>
                      <a:lnTo>
                        <a:pt x="583" y="366"/>
                      </a:lnTo>
                      <a:lnTo>
                        <a:pt x="581" y="369"/>
                      </a:lnTo>
                      <a:lnTo>
                        <a:pt x="581" y="371"/>
                      </a:lnTo>
                      <a:lnTo>
                        <a:pt x="580" y="373"/>
                      </a:lnTo>
                      <a:lnTo>
                        <a:pt x="580" y="374"/>
                      </a:lnTo>
                      <a:lnTo>
                        <a:pt x="580" y="375"/>
                      </a:lnTo>
                      <a:lnTo>
                        <a:pt x="580" y="374"/>
                      </a:lnTo>
                      <a:lnTo>
                        <a:pt x="579" y="374"/>
                      </a:lnTo>
                      <a:lnTo>
                        <a:pt x="578" y="375"/>
                      </a:lnTo>
                      <a:lnTo>
                        <a:pt x="577" y="375"/>
                      </a:lnTo>
                      <a:lnTo>
                        <a:pt x="577" y="376"/>
                      </a:lnTo>
                      <a:lnTo>
                        <a:pt x="577" y="377"/>
                      </a:lnTo>
                      <a:lnTo>
                        <a:pt x="576" y="378"/>
                      </a:lnTo>
                      <a:lnTo>
                        <a:pt x="577" y="378"/>
                      </a:lnTo>
                      <a:lnTo>
                        <a:pt x="576" y="380"/>
                      </a:lnTo>
                      <a:lnTo>
                        <a:pt x="575" y="382"/>
                      </a:lnTo>
                      <a:lnTo>
                        <a:pt x="573" y="385"/>
                      </a:lnTo>
                      <a:lnTo>
                        <a:pt x="573" y="387"/>
                      </a:lnTo>
                      <a:lnTo>
                        <a:pt x="573" y="388"/>
                      </a:lnTo>
                      <a:lnTo>
                        <a:pt x="572" y="388"/>
                      </a:lnTo>
                      <a:lnTo>
                        <a:pt x="571" y="388"/>
                      </a:lnTo>
                      <a:lnTo>
                        <a:pt x="570" y="388"/>
                      </a:lnTo>
                      <a:lnTo>
                        <a:pt x="570" y="387"/>
                      </a:lnTo>
                      <a:lnTo>
                        <a:pt x="569" y="387"/>
                      </a:lnTo>
                      <a:lnTo>
                        <a:pt x="569" y="386"/>
                      </a:lnTo>
                      <a:lnTo>
                        <a:pt x="569" y="385"/>
                      </a:lnTo>
                      <a:lnTo>
                        <a:pt x="568" y="385"/>
                      </a:lnTo>
                      <a:lnTo>
                        <a:pt x="568" y="386"/>
                      </a:lnTo>
                      <a:lnTo>
                        <a:pt x="567" y="386"/>
                      </a:lnTo>
                      <a:lnTo>
                        <a:pt x="567" y="387"/>
                      </a:lnTo>
                      <a:lnTo>
                        <a:pt x="566" y="387"/>
                      </a:lnTo>
                      <a:lnTo>
                        <a:pt x="565" y="387"/>
                      </a:lnTo>
                      <a:lnTo>
                        <a:pt x="560" y="387"/>
                      </a:lnTo>
                      <a:lnTo>
                        <a:pt x="538" y="385"/>
                      </a:lnTo>
                      <a:lnTo>
                        <a:pt x="539" y="387"/>
                      </a:lnTo>
                      <a:lnTo>
                        <a:pt x="538" y="387"/>
                      </a:lnTo>
                      <a:lnTo>
                        <a:pt x="538" y="386"/>
                      </a:lnTo>
                      <a:lnTo>
                        <a:pt x="537" y="386"/>
                      </a:lnTo>
                      <a:lnTo>
                        <a:pt x="536" y="386"/>
                      </a:lnTo>
                      <a:lnTo>
                        <a:pt x="536" y="387"/>
                      </a:lnTo>
                      <a:lnTo>
                        <a:pt x="536" y="388"/>
                      </a:lnTo>
                      <a:lnTo>
                        <a:pt x="535" y="388"/>
                      </a:lnTo>
                      <a:lnTo>
                        <a:pt x="534" y="388"/>
                      </a:lnTo>
                      <a:lnTo>
                        <a:pt x="533" y="389"/>
                      </a:lnTo>
                      <a:lnTo>
                        <a:pt x="533" y="388"/>
                      </a:lnTo>
                      <a:lnTo>
                        <a:pt x="532" y="389"/>
                      </a:lnTo>
                      <a:lnTo>
                        <a:pt x="532" y="388"/>
                      </a:lnTo>
                      <a:lnTo>
                        <a:pt x="531" y="387"/>
                      </a:lnTo>
                      <a:lnTo>
                        <a:pt x="530" y="387"/>
                      </a:lnTo>
                      <a:lnTo>
                        <a:pt x="530" y="388"/>
                      </a:lnTo>
                      <a:lnTo>
                        <a:pt x="530" y="389"/>
                      </a:lnTo>
                      <a:lnTo>
                        <a:pt x="529" y="389"/>
                      </a:lnTo>
                      <a:lnTo>
                        <a:pt x="528" y="389"/>
                      </a:lnTo>
                      <a:lnTo>
                        <a:pt x="528" y="388"/>
                      </a:lnTo>
                      <a:lnTo>
                        <a:pt x="527" y="388"/>
                      </a:lnTo>
                      <a:lnTo>
                        <a:pt x="528" y="387"/>
                      </a:lnTo>
                      <a:lnTo>
                        <a:pt x="527" y="387"/>
                      </a:lnTo>
                      <a:lnTo>
                        <a:pt x="526" y="387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4" y="387"/>
                      </a:lnTo>
                      <a:lnTo>
                        <a:pt x="524" y="386"/>
                      </a:lnTo>
                      <a:lnTo>
                        <a:pt x="524" y="387"/>
                      </a:lnTo>
                      <a:lnTo>
                        <a:pt x="523" y="387"/>
                      </a:lnTo>
                      <a:lnTo>
                        <a:pt x="523" y="386"/>
                      </a:lnTo>
                      <a:lnTo>
                        <a:pt x="522" y="386"/>
                      </a:lnTo>
                      <a:lnTo>
                        <a:pt x="522" y="387"/>
                      </a:lnTo>
                      <a:lnTo>
                        <a:pt x="521" y="387"/>
                      </a:lnTo>
                      <a:lnTo>
                        <a:pt x="521" y="388"/>
                      </a:lnTo>
                      <a:lnTo>
                        <a:pt x="520" y="387"/>
                      </a:lnTo>
                      <a:lnTo>
                        <a:pt x="520" y="388"/>
                      </a:lnTo>
                      <a:lnTo>
                        <a:pt x="520" y="387"/>
                      </a:lnTo>
                      <a:lnTo>
                        <a:pt x="519" y="387"/>
                      </a:lnTo>
                      <a:lnTo>
                        <a:pt x="518" y="386"/>
                      </a:lnTo>
                      <a:lnTo>
                        <a:pt x="517" y="386"/>
                      </a:lnTo>
                      <a:lnTo>
                        <a:pt x="517" y="387"/>
                      </a:lnTo>
                      <a:lnTo>
                        <a:pt x="516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4" y="388"/>
                      </a:lnTo>
                      <a:lnTo>
                        <a:pt x="513" y="388"/>
                      </a:lnTo>
                      <a:lnTo>
                        <a:pt x="513" y="389"/>
                      </a:lnTo>
                      <a:lnTo>
                        <a:pt x="512" y="389"/>
                      </a:lnTo>
                      <a:lnTo>
                        <a:pt x="511" y="389"/>
                      </a:lnTo>
                      <a:lnTo>
                        <a:pt x="511" y="390"/>
                      </a:lnTo>
                      <a:lnTo>
                        <a:pt x="510" y="390"/>
                      </a:lnTo>
                      <a:lnTo>
                        <a:pt x="510" y="391"/>
                      </a:lnTo>
                      <a:lnTo>
                        <a:pt x="510" y="392"/>
                      </a:lnTo>
                      <a:lnTo>
                        <a:pt x="509" y="392"/>
                      </a:lnTo>
                      <a:lnTo>
                        <a:pt x="509" y="393"/>
                      </a:lnTo>
                      <a:lnTo>
                        <a:pt x="508" y="392"/>
                      </a:lnTo>
                      <a:lnTo>
                        <a:pt x="508" y="393"/>
                      </a:lnTo>
                      <a:lnTo>
                        <a:pt x="508" y="394"/>
                      </a:lnTo>
                      <a:lnTo>
                        <a:pt x="507" y="394"/>
                      </a:lnTo>
                      <a:lnTo>
                        <a:pt x="506" y="394"/>
                      </a:lnTo>
                      <a:lnTo>
                        <a:pt x="505" y="394"/>
                      </a:lnTo>
                      <a:lnTo>
                        <a:pt x="505" y="395"/>
                      </a:lnTo>
                      <a:lnTo>
                        <a:pt x="505" y="396"/>
                      </a:lnTo>
                      <a:lnTo>
                        <a:pt x="506" y="396"/>
                      </a:lnTo>
                      <a:lnTo>
                        <a:pt x="505" y="396"/>
                      </a:lnTo>
                      <a:lnTo>
                        <a:pt x="505" y="397"/>
                      </a:lnTo>
                      <a:lnTo>
                        <a:pt x="504" y="397"/>
                      </a:lnTo>
                      <a:lnTo>
                        <a:pt x="503" y="397"/>
                      </a:lnTo>
                      <a:lnTo>
                        <a:pt x="502" y="397"/>
                      </a:lnTo>
                      <a:lnTo>
                        <a:pt x="501" y="398"/>
                      </a:lnTo>
                      <a:lnTo>
                        <a:pt x="501" y="399"/>
                      </a:lnTo>
                      <a:lnTo>
                        <a:pt x="500" y="398"/>
                      </a:lnTo>
                      <a:lnTo>
                        <a:pt x="500" y="399"/>
                      </a:lnTo>
                      <a:lnTo>
                        <a:pt x="499" y="399"/>
                      </a:lnTo>
                      <a:lnTo>
                        <a:pt x="499" y="400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7" y="401"/>
                      </a:lnTo>
                      <a:lnTo>
                        <a:pt x="496" y="401"/>
                      </a:lnTo>
                      <a:lnTo>
                        <a:pt x="496" y="402"/>
                      </a:lnTo>
                      <a:lnTo>
                        <a:pt x="495" y="401"/>
                      </a:lnTo>
                      <a:lnTo>
                        <a:pt x="494" y="401"/>
                      </a:lnTo>
                      <a:lnTo>
                        <a:pt x="494" y="402"/>
                      </a:lnTo>
                      <a:lnTo>
                        <a:pt x="494" y="401"/>
                      </a:lnTo>
                      <a:lnTo>
                        <a:pt x="493" y="401"/>
                      </a:lnTo>
                      <a:lnTo>
                        <a:pt x="493" y="402"/>
                      </a:lnTo>
                      <a:lnTo>
                        <a:pt x="492" y="402"/>
                      </a:lnTo>
                      <a:lnTo>
                        <a:pt x="491" y="403"/>
                      </a:lnTo>
                      <a:lnTo>
                        <a:pt x="491" y="402"/>
                      </a:lnTo>
                      <a:lnTo>
                        <a:pt x="490" y="402"/>
                      </a:lnTo>
                      <a:lnTo>
                        <a:pt x="490" y="401"/>
                      </a:lnTo>
                      <a:lnTo>
                        <a:pt x="489" y="401"/>
                      </a:lnTo>
                      <a:lnTo>
                        <a:pt x="489" y="402"/>
                      </a:lnTo>
                      <a:lnTo>
                        <a:pt x="489" y="403"/>
                      </a:lnTo>
                      <a:lnTo>
                        <a:pt x="488" y="402"/>
                      </a:lnTo>
                      <a:lnTo>
                        <a:pt x="488" y="403"/>
                      </a:lnTo>
                      <a:lnTo>
                        <a:pt x="487" y="404"/>
                      </a:lnTo>
                      <a:lnTo>
                        <a:pt x="487" y="403"/>
                      </a:lnTo>
                      <a:lnTo>
                        <a:pt x="486" y="403"/>
                      </a:lnTo>
                      <a:lnTo>
                        <a:pt x="487" y="403"/>
                      </a:lnTo>
                      <a:lnTo>
                        <a:pt x="486" y="404"/>
                      </a:lnTo>
                      <a:lnTo>
                        <a:pt x="486" y="405"/>
                      </a:lnTo>
                      <a:lnTo>
                        <a:pt x="485" y="405"/>
                      </a:lnTo>
                      <a:lnTo>
                        <a:pt x="485" y="406"/>
                      </a:lnTo>
                      <a:lnTo>
                        <a:pt x="486" y="406"/>
                      </a:lnTo>
                      <a:lnTo>
                        <a:pt x="485" y="407"/>
                      </a:lnTo>
                      <a:lnTo>
                        <a:pt x="484" y="407"/>
                      </a:lnTo>
                      <a:lnTo>
                        <a:pt x="484" y="408"/>
                      </a:lnTo>
                      <a:lnTo>
                        <a:pt x="484" y="407"/>
                      </a:lnTo>
                      <a:lnTo>
                        <a:pt x="483" y="408"/>
                      </a:lnTo>
                      <a:lnTo>
                        <a:pt x="483" y="407"/>
                      </a:lnTo>
                      <a:lnTo>
                        <a:pt x="482" y="407"/>
                      </a:lnTo>
                      <a:lnTo>
                        <a:pt x="482" y="408"/>
                      </a:lnTo>
                      <a:lnTo>
                        <a:pt x="482" y="407"/>
                      </a:lnTo>
                      <a:lnTo>
                        <a:pt x="481" y="406"/>
                      </a:lnTo>
                      <a:lnTo>
                        <a:pt x="481" y="407"/>
                      </a:lnTo>
                      <a:lnTo>
                        <a:pt x="481" y="408"/>
                      </a:lnTo>
                      <a:lnTo>
                        <a:pt x="480" y="407"/>
                      </a:lnTo>
                      <a:lnTo>
                        <a:pt x="480" y="408"/>
                      </a:lnTo>
                      <a:lnTo>
                        <a:pt x="480" y="409"/>
                      </a:lnTo>
                      <a:lnTo>
                        <a:pt x="479" y="409"/>
                      </a:lnTo>
                      <a:lnTo>
                        <a:pt x="478" y="408"/>
                      </a:lnTo>
                      <a:lnTo>
                        <a:pt x="478" y="407"/>
                      </a:lnTo>
                      <a:lnTo>
                        <a:pt x="478" y="406"/>
                      </a:lnTo>
                      <a:lnTo>
                        <a:pt x="477" y="406"/>
                      </a:lnTo>
                      <a:lnTo>
                        <a:pt x="477" y="407"/>
                      </a:lnTo>
                      <a:lnTo>
                        <a:pt x="477" y="408"/>
                      </a:lnTo>
                      <a:lnTo>
                        <a:pt x="476" y="408"/>
                      </a:lnTo>
                      <a:lnTo>
                        <a:pt x="476" y="407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7"/>
                      </a:lnTo>
                      <a:lnTo>
                        <a:pt x="475" y="408"/>
                      </a:lnTo>
                      <a:lnTo>
                        <a:pt x="475" y="407"/>
                      </a:lnTo>
                      <a:lnTo>
                        <a:pt x="475" y="406"/>
                      </a:lnTo>
                      <a:lnTo>
                        <a:pt x="474" y="406"/>
                      </a:lnTo>
                      <a:lnTo>
                        <a:pt x="474" y="405"/>
                      </a:lnTo>
                      <a:lnTo>
                        <a:pt x="474" y="406"/>
                      </a:lnTo>
                      <a:lnTo>
                        <a:pt x="473" y="406"/>
                      </a:lnTo>
                      <a:lnTo>
                        <a:pt x="473" y="405"/>
                      </a:lnTo>
                      <a:lnTo>
                        <a:pt x="472" y="405"/>
                      </a:lnTo>
                      <a:lnTo>
                        <a:pt x="473" y="405"/>
                      </a:lnTo>
                      <a:lnTo>
                        <a:pt x="473" y="404"/>
                      </a:lnTo>
                      <a:lnTo>
                        <a:pt x="473" y="403"/>
                      </a:lnTo>
                      <a:lnTo>
                        <a:pt x="472" y="403"/>
                      </a:lnTo>
                      <a:lnTo>
                        <a:pt x="472" y="404"/>
                      </a:lnTo>
                      <a:lnTo>
                        <a:pt x="471" y="405"/>
                      </a:lnTo>
                      <a:lnTo>
                        <a:pt x="471" y="404"/>
                      </a:lnTo>
                      <a:lnTo>
                        <a:pt x="470" y="403"/>
                      </a:lnTo>
                      <a:lnTo>
                        <a:pt x="471" y="403"/>
                      </a:lnTo>
                      <a:lnTo>
                        <a:pt x="470" y="403"/>
                      </a:lnTo>
                      <a:lnTo>
                        <a:pt x="469" y="403"/>
                      </a:lnTo>
                      <a:lnTo>
                        <a:pt x="469" y="402"/>
                      </a:lnTo>
                      <a:lnTo>
                        <a:pt x="468" y="403"/>
                      </a:lnTo>
                      <a:lnTo>
                        <a:pt x="469" y="403"/>
                      </a:lnTo>
                      <a:lnTo>
                        <a:pt x="468" y="403"/>
                      </a:lnTo>
                      <a:lnTo>
                        <a:pt x="468" y="402"/>
                      </a:lnTo>
                      <a:lnTo>
                        <a:pt x="467" y="403"/>
                      </a:lnTo>
                      <a:lnTo>
                        <a:pt x="467" y="402"/>
                      </a:lnTo>
                      <a:lnTo>
                        <a:pt x="468" y="402"/>
                      </a:lnTo>
                      <a:lnTo>
                        <a:pt x="468" y="401"/>
                      </a:lnTo>
                      <a:lnTo>
                        <a:pt x="467" y="402"/>
                      </a:lnTo>
                      <a:lnTo>
                        <a:pt x="467" y="401"/>
                      </a:lnTo>
                      <a:lnTo>
                        <a:pt x="466" y="400"/>
                      </a:lnTo>
                      <a:lnTo>
                        <a:pt x="466" y="399"/>
                      </a:lnTo>
                      <a:lnTo>
                        <a:pt x="465" y="399"/>
                      </a:lnTo>
                      <a:lnTo>
                        <a:pt x="464" y="400"/>
                      </a:lnTo>
                      <a:lnTo>
                        <a:pt x="464" y="401"/>
                      </a:lnTo>
                      <a:lnTo>
                        <a:pt x="463" y="399"/>
                      </a:lnTo>
                      <a:lnTo>
                        <a:pt x="464" y="398"/>
                      </a:lnTo>
                      <a:lnTo>
                        <a:pt x="464" y="397"/>
                      </a:lnTo>
                      <a:lnTo>
                        <a:pt x="463" y="397"/>
                      </a:lnTo>
                      <a:lnTo>
                        <a:pt x="462" y="397"/>
                      </a:lnTo>
                      <a:lnTo>
                        <a:pt x="462" y="396"/>
                      </a:lnTo>
                      <a:lnTo>
                        <a:pt x="462" y="395"/>
                      </a:lnTo>
                      <a:lnTo>
                        <a:pt x="461" y="395"/>
                      </a:lnTo>
                      <a:lnTo>
                        <a:pt x="460" y="394"/>
                      </a:lnTo>
                      <a:lnTo>
                        <a:pt x="460" y="393"/>
                      </a:lnTo>
                      <a:lnTo>
                        <a:pt x="459" y="393"/>
                      </a:lnTo>
                      <a:lnTo>
                        <a:pt x="459" y="394"/>
                      </a:lnTo>
                      <a:lnTo>
                        <a:pt x="460" y="394"/>
                      </a:lnTo>
                      <a:lnTo>
                        <a:pt x="460" y="395"/>
                      </a:lnTo>
                      <a:lnTo>
                        <a:pt x="459" y="395"/>
                      </a:lnTo>
                      <a:lnTo>
                        <a:pt x="459" y="394"/>
                      </a:lnTo>
                      <a:lnTo>
                        <a:pt x="458" y="392"/>
                      </a:lnTo>
                      <a:lnTo>
                        <a:pt x="458" y="393"/>
                      </a:lnTo>
                      <a:lnTo>
                        <a:pt x="458" y="394"/>
                      </a:lnTo>
                      <a:lnTo>
                        <a:pt x="457" y="394"/>
                      </a:lnTo>
                      <a:lnTo>
                        <a:pt x="457" y="393"/>
                      </a:lnTo>
                      <a:lnTo>
                        <a:pt x="457" y="392"/>
                      </a:lnTo>
                      <a:lnTo>
                        <a:pt x="457" y="391"/>
                      </a:lnTo>
                      <a:lnTo>
                        <a:pt x="456" y="391"/>
                      </a:lnTo>
                      <a:lnTo>
                        <a:pt x="456" y="392"/>
                      </a:lnTo>
                      <a:lnTo>
                        <a:pt x="455" y="392"/>
                      </a:lnTo>
                      <a:lnTo>
                        <a:pt x="454" y="391"/>
                      </a:lnTo>
                      <a:lnTo>
                        <a:pt x="455" y="390"/>
                      </a:lnTo>
                      <a:lnTo>
                        <a:pt x="455" y="389"/>
                      </a:lnTo>
                      <a:lnTo>
                        <a:pt x="454" y="389"/>
                      </a:lnTo>
                      <a:lnTo>
                        <a:pt x="454" y="390"/>
                      </a:lnTo>
                      <a:lnTo>
                        <a:pt x="453" y="390"/>
                      </a:lnTo>
                      <a:lnTo>
                        <a:pt x="453" y="389"/>
                      </a:lnTo>
                      <a:lnTo>
                        <a:pt x="454" y="389"/>
                      </a:lnTo>
                      <a:lnTo>
                        <a:pt x="454" y="388"/>
                      </a:lnTo>
                      <a:lnTo>
                        <a:pt x="455" y="387"/>
                      </a:lnTo>
                      <a:lnTo>
                        <a:pt x="454" y="387"/>
                      </a:lnTo>
                      <a:lnTo>
                        <a:pt x="454" y="388"/>
                      </a:lnTo>
                      <a:lnTo>
                        <a:pt x="454" y="389"/>
                      </a:lnTo>
                      <a:lnTo>
                        <a:pt x="453" y="389"/>
                      </a:lnTo>
                      <a:lnTo>
                        <a:pt x="452" y="388"/>
                      </a:lnTo>
                      <a:lnTo>
                        <a:pt x="452" y="387"/>
                      </a:lnTo>
                      <a:lnTo>
                        <a:pt x="451" y="387"/>
                      </a:lnTo>
                      <a:lnTo>
                        <a:pt x="451" y="386"/>
                      </a:lnTo>
                      <a:lnTo>
                        <a:pt x="452" y="385"/>
                      </a:lnTo>
                      <a:lnTo>
                        <a:pt x="451" y="385"/>
                      </a:lnTo>
                      <a:lnTo>
                        <a:pt x="449" y="384"/>
                      </a:lnTo>
                      <a:lnTo>
                        <a:pt x="448" y="385"/>
                      </a:lnTo>
                      <a:lnTo>
                        <a:pt x="448" y="384"/>
                      </a:lnTo>
                      <a:lnTo>
                        <a:pt x="447" y="384"/>
                      </a:lnTo>
                      <a:lnTo>
                        <a:pt x="445" y="384"/>
                      </a:lnTo>
                      <a:lnTo>
                        <a:pt x="444" y="384"/>
                      </a:lnTo>
                      <a:lnTo>
                        <a:pt x="445" y="383"/>
                      </a:lnTo>
                      <a:lnTo>
                        <a:pt x="444" y="382"/>
                      </a:lnTo>
                      <a:lnTo>
                        <a:pt x="443" y="383"/>
                      </a:lnTo>
                      <a:lnTo>
                        <a:pt x="443" y="384"/>
                      </a:lnTo>
                      <a:lnTo>
                        <a:pt x="444" y="384"/>
                      </a:lnTo>
                      <a:lnTo>
                        <a:pt x="443" y="384"/>
                      </a:lnTo>
                      <a:lnTo>
                        <a:pt x="443" y="385"/>
                      </a:lnTo>
                      <a:lnTo>
                        <a:pt x="443" y="386"/>
                      </a:lnTo>
                      <a:lnTo>
                        <a:pt x="442" y="386"/>
                      </a:lnTo>
                      <a:lnTo>
                        <a:pt x="442" y="387"/>
                      </a:lnTo>
                      <a:lnTo>
                        <a:pt x="441" y="387"/>
                      </a:lnTo>
                      <a:lnTo>
                        <a:pt x="441" y="386"/>
                      </a:lnTo>
                      <a:lnTo>
                        <a:pt x="442" y="385"/>
                      </a:lnTo>
                      <a:lnTo>
                        <a:pt x="442" y="384"/>
                      </a:lnTo>
                      <a:lnTo>
                        <a:pt x="442" y="383"/>
                      </a:lnTo>
                      <a:lnTo>
                        <a:pt x="441" y="382"/>
                      </a:lnTo>
                      <a:lnTo>
                        <a:pt x="440" y="382"/>
                      </a:lnTo>
                      <a:lnTo>
                        <a:pt x="439" y="382"/>
                      </a:lnTo>
                      <a:lnTo>
                        <a:pt x="438" y="382"/>
                      </a:lnTo>
                      <a:lnTo>
                        <a:pt x="438" y="383"/>
                      </a:lnTo>
                      <a:lnTo>
                        <a:pt x="438" y="385"/>
                      </a:lnTo>
                      <a:lnTo>
                        <a:pt x="437" y="385"/>
                      </a:lnTo>
                      <a:lnTo>
                        <a:pt x="437" y="384"/>
                      </a:lnTo>
                      <a:lnTo>
                        <a:pt x="436" y="384"/>
                      </a:lnTo>
                      <a:lnTo>
                        <a:pt x="435" y="383"/>
                      </a:lnTo>
                      <a:lnTo>
                        <a:pt x="435" y="384"/>
                      </a:lnTo>
                      <a:lnTo>
                        <a:pt x="434" y="384"/>
                      </a:lnTo>
                      <a:lnTo>
                        <a:pt x="433" y="384"/>
                      </a:lnTo>
                      <a:lnTo>
                        <a:pt x="432" y="384"/>
                      </a:lnTo>
                      <a:lnTo>
                        <a:pt x="432" y="385"/>
                      </a:lnTo>
                      <a:lnTo>
                        <a:pt x="431" y="385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5"/>
                      </a:lnTo>
                      <a:lnTo>
                        <a:pt x="428" y="386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7" y="387"/>
                      </a:lnTo>
                      <a:lnTo>
                        <a:pt x="427" y="385"/>
                      </a:lnTo>
                      <a:lnTo>
                        <a:pt x="426" y="384"/>
                      </a:lnTo>
                      <a:lnTo>
                        <a:pt x="425" y="385"/>
                      </a:lnTo>
                      <a:lnTo>
                        <a:pt x="425" y="386"/>
                      </a:lnTo>
                      <a:lnTo>
                        <a:pt x="424" y="386"/>
                      </a:lnTo>
                      <a:lnTo>
                        <a:pt x="424" y="385"/>
                      </a:lnTo>
                      <a:lnTo>
                        <a:pt x="425" y="384"/>
                      </a:lnTo>
                      <a:lnTo>
                        <a:pt x="425" y="383"/>
                      </a:lnTo>
                      <a:lnTo>
                        <a:pt x="425" y="382"/>
                      </a:lnTo>
                      <a:lnTo>
                        <a:pt x="424" y="382"/>
                      </a:lnTo>
                      <a:lnTo>
                        <a:pt x="423" y="383"/>
                      </a:lnTo>
                      <a:lnTo>
                        <a:pt x="423" y="382"/>
                      </a:lnTo>
                      <a:lnTo>
                        <a:pt x="422" y="383"/>
                      </a:lnTo>
                      <a:lnTo>
                        <a:pt x="422" y="384"/>
                      </a:lnTo>
                      <a:lnTo>
                        <a:pt x="423" y="384"/>
                      </a:lnTo>
                      <a:lnTo>
                        <a:pt x="423" y="383"/>
                      </a:lnTo>
                      <a:lnTo>
                        <a:pt x="424" y="384"/>
                      </a:lnTo>
                      <a:lnTo>
                        <a:pt x="424" y="385"/>
                      </a:lnTo>
                      <a:lnTo>
                        <a:pt x="423" y="386"/>
                      </a:lnTo>
                      <a:lnTo>
                        <a:pt x="422" y="386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7"/>
                      </a:lnTo>
                      <a:lnTo>
                        <a:pt x="420" y="387"/>
                      </a:lnTo>
                      <a:lnTo>
                        <a:pt x="419" y="386"/>
                      </a:lnTo>
                      <a:lnTo>
                        <a:pt x="418" y="385"/>
                      </a:lnTo>
                      <a:lnTo>
                        <a:pt x="417" y="386"/>
                      </a:lnTo>
                      <a:lnTo>
                        <a:pt x="417" y="385"/>
                      </a:lnTo>
                      <a:lnTo>
                        <a:pt x="416" y="384"/>
                      </a:lnTo>
                      <a:lnTo>
                        <a:pt x="416" y="383"/>
                      </a:lnTo>
                      <a:lnTo>
                        <a:pt x="415" y="383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5" y="384"/>
                      </a:lnTo>
                      <a:lnTo>
                        <a:pt x="415" y="385"/>
                      </a:lnTo>
                      <a:lnTo>
                        <a:pt x="414" y="385"/>
                      </a:lnTo>
                      <a:lnTo>
                        <a:pt x="414" y="384"/>
                      </a:lnTo>
                      <a:lnTo>
                        <a:pt x="413" y="384"/>
                      </a:lnTo>
                      <a:lnTo>
                        <a:pt x="412" y="384"/>
                      </a:lnTo>
                      <a:lnTo>
                        <a:pt x="411" y="385"/>
                      </a:lnTo>
                      <a:lnTo>
                        <a:pt x="410" y="385"/>
                      </a:lnTo>
                      <a:lnTo>
                        <a:pt x="409" y="385"/>
                      </a:lnTo>
                      <a:lnTo>
                        <a:pt x="409" y="386"/>
                      </a:lnTo>
                      <a:lnTo>
                        <a:pt x="408" y="386"/>
                      </a:lnTo>
                      <a:lnTo>
                        <a:pt x="408" y="387"/>
                      </a:lnTo>
                      <a:lnTo>
                        <a:pt x="407" y="387"/>
                      </a:lnTo>
                      <a:lnTo>
                        <a:pt x="407" y="388"/>
                      </a:lnTo>
                      <a:lnTo>
                        <a:pt x="407" y="389"/>
                      </a:lnTo>
                      <a:lnTo>
                        <a:pt x="406" y="390"/>
                      </a:lnTo>
                      <a:lnTo>
                        <a:pt x="407" y="391"/>
                      </a:lnTo>
                      <a:lnTo>
                        <a:pt x="407" y="392"/>
                      </a:lnTo>
                      <a:lnTo>
                        <a:pt x="406" y="392"/>
                      </a:lnTo>
                      <a:lnTo>
                        <a:pt x="407" y="392"/>
                      </a:lnTo>
                      <a:lnTo>
                        <a:pt x="407" y="393"/>
                      </a:lnTo>
                      <a:lnTo>
                        <a:pt x="407" y="392"/>
                      </a:lnTo>
                      <a:lnTo>
                        <a:pt x="406" y="393"/>
                      </a:lnTo>
                      <a:lnTo>
                        <a:pt x="406" y="392"/>
                      </a:lnTo>
                      <a:lnTo>
                        <a:pt x="405" y="392"/>
                      </a:lnTo>
                      <a:lnTo>
                        <a:pt x="404" y="391"/>
                      </a:lnTo>
                      <a:lnTo>
                        <a:pt x="404" y="390"/>
                      </a:lnTo>
                      <a:lnTo>
                        <a:pt x="403" y="390"/>
                      </a:lnTo>
                      <a:lnTo>
                        <a:pt x="404" y="389"/>
                      </a:lnTo>
                      <a:lnTo>
                        <a:pt x="403" y="388"/>
                      </a:lnTo>
                      <a:lnTo>
                        <a:pt x="403" y="387"/>
                      </a:lnTo>
                      <a:lnTo>
                        <a:pt x="402" y="387"/>
                      </a:lnTo>
                      <a:lnTo>
                        <a:pt x="402" y="386"/>
                      </a:lnTo>
                      <a:lnTo>
                        <a:pt x="400" y="385"/>
                      </a:lnTo>
                      <a:lnTo>
                        <a:pt x="400" y="384"/>
                      </a:lnTo>
                      <a:lnTo>
                        <a:pt x="400" y="385"/>
                      </a:lnTo>
                      <a:lnTo>
                        <a:pt x="399" y="385"/>
                      </a:lnTo>
                      <a:lnTo>
                        <a:pt x="397" y="385"/>
                      </a:lnTo>
                      <a:lnTo>
                        <a:pt x="397" y="384"/>
                      </a:lnTo>
                      <a:lnTo>
                        <a:pt x="396" y="383"/>
                      </a:lnTo>
                      <a:lnTo>
                        <a:pt x="396" y="382"/>
                      </a:lnTo>
                      <a:lnTo>
                        <a:pt x="395" y="381"/>
                      </a:lnTo>
                      <a:lnTo>
                        <a:pt x="395" y="382"/>
                      </a:lnTo>
                      <a:lnTo>
                        <a:pt x="395" y="381"/>
                      </a:lnTo>
                      <a:lnTo>
                        <a:pt x="394" y="381"/>
                      </a:lnTo>
                      <a:lnTo>
                        <a:pt x="394" y="380"/>
                      </a:lnTo>
                      <a:lnTo>
                        <a:pt x="393" y="380"/>
                      </a:lnTo>
                      <a:lnTo>
                        <a:pt x="393" y="381"/>
                      </a:lnTo>
                      <a:lnTo>
                        <a:pt x="392" y="381"/>
                      </a:lnTo>
                      <a:lnTo>
                        <a:pt x="391" y="380"/>
                      </a:lnTo>
                      <a:lnTo>
                        <a:pt x="390" y="381"/>
                      </a:lnTo>
                      <a:lnTo>
                        <a:pt x="388" y="381"/>
                      </a:lnTo>
                      <a:lnTo>
                        <a:pt x="387" y="381"/>
                      </a:lnTo>
                      <a:lnTo>
                        <a:pt x="387" y="382"/>
                      </a:lnTo>
                      <a:lnTo>
                        <a:pt x="386" y="382"/>
                      </a:lnTo>
                      <a:lnTo>
                        <a:pt x="386" y="381"/>
                      </a:lnTo>
                      <a:lnTo>
                        <a:pt x="386" y="380"/>
                      </a:lnTo>
                      <a:lnTo>
                        <a:pt x="385" y="379"/>
                      </a:lnTo>
                      <a:lnTo>
                        <a:pt x="385" y="378"/>
                      </a:lnTo>
                      <a:lnTo>
                        <a:pt x="384" y="378"/>
                      </a:lnTo>
                      <a:lnTo>
                        <a:pt x="382" y="380"/>
                      </a:lnTo>
                      <a:lnTo>
                        <a:pt x="382" y="381"/>
                      </a:lnTo>
                      <a:lnTo>
                        <a:pt x="382" y="382"/>
                      </a:lnTo>
                      <a:lnTo>
                        <a:pt x="383" y="382"/>
                      </a:lnTo>
                      <a:lnTo>
                        <a:pt x="384" y="382"/>
                      </a:lnTo>
                      <a:lnTo>
                        <a:pt x="385" y="382"/>
                      </a:lnTo>
                      <a:lnTo>
                        <a:pt x="386" y="382"/>
                      </a:lnTo>
                      <a:lnTo>
                        <a:pt x="386" y="383"/>
                      </a:lnTo>
                      <a:lnTo>
                        <a:pt x="386" y="384"/>
                      </a:lnTo>
                      <a:lnTo>
                        <a:pt x="385" y="384"/>
                      </a:lnTo>
                      <a:lnTo>
                        <a:pt x="384" y="384"/>
                      </a:lnTo>
                      <a:lnTo>
                        <a:pt x="382" y="385"/>
                      </a:lnTo>
                      <a:lnTo>
                        <a:pt x="381" y="385"/>
                      </a:lnTo>
                      <a:lnTo>
                        <a:pt x="380" y="384"/>
                      </a:lnTo>
                      <a:lnTo>
                        <a:pt x="379" y="384"/>
                      </a:lnTo>
                      <a:lnTo>
                        <a:pt x="378" y="384"/>
                      </a:lnTo>
                      <a:lnTo>
                        <a:pt x="377" y="385"/>
                      </a:lnTo>
                      <a:lnTo>
                        <a:pt x="377" y="386"/>
                      </a:lnTo>
                      <a:lnTo>
                        <a:pt x="377" y="387"/>
                      </a:lnTo>
                      <a:lnTo>
                        <a:pt x="376" y="387"/>
                      </a:lnTo>
                      <a:lnTo>
                        <a:pt x="375" y="388"/>
                      </a:lnTo>
                      <a:lnTo>
                        <a:pt x="376" y="388"/>
                      </a:lnTo>
                      <a:lnTo>
                        <a:pt x="376" y="390"/>
                      </a:lnTo>
                      <a:lnTo>
                        <a:pt x="376" y="391"/>
                      </a:lnTo>
                      <a:lnTo>
                        <a:pt x="375" y="391"/>
                      </a:lnTo>
                      <a:lnTo>
                        <a:pt x="373" y="392"/>
                      </a:lnTo>
                      <a:lnTo>
                        <a:pt x="372" y="395"/>
                      </a:lnTo>
                      <a:lnTo>
                        <a:pt x="371" y="396"/>
                      </a:lnTo>
                      <a:lnTo>
                        <a:pt x="369" y="397"/>
                      </a:lnTo>
                      <a:lnTo>
                        <a:pt x="368" y="398"/>
                      </a:lnTo>
                      <a:lnTo>
                        <a:pt x="368" y="399"/>
                      </a:lnTo>
                      <a:lnTo>
                        <a:pt x="369" y="401"/>
                      </a:lnTo>
                      <a:lnTo>
                        <a:pt x="369" y="402"/>
                      </a:lnTo>
                      <a:lnTo>
                        <a:pt x="367" y="403"/>
                      </a:lnTo>
                      <a:lnTo>
                        <a:pt x="366" y="403"/>
                      </a:lnTo>
                      <a:lnTo>
                        <a:pt x="366" y="402"/>
                      </a:lnTo>
                      <a:lnTo>
                        <a:pt x="366" y="401"/>
                      </a:lnTo>
                      <a:lnTo>
                        <a:pt x="366" y="400"/>
                      </a:lnTo>
                      <a:lnTo>
                        <a:pt x="365" y="400"/>
                      </a:lnTo>
                      <a:lnTo>
                        <a:pt x="364" y="400"/>
                      </a:lnTo>
                      <a:lnTo>
                        <a:pt x="363" y="400"/>
                      </a:lnTo>
                      <a:lnTo>
                        <a:pt x="362" y="400"/>
                      </a:lnTo>
                      <a:lnTo>
                        <a:pt x="360" y="401"/>
                      </a:lnTo>
                      <a:lnTo>
                        <a:pt x="358" y="402"/>
                      </a:lnTo>
                      <a:lnTo>
                        <a:pt x="358" y="404"/>
                      </a:lnTo>
                      <a:lnTo>
                        <a:pt x="357" y="405"/>
                      </a:lnTo>
                      <a:lnTo>
                        <a:pt x="356" y="404"/>
                      </a:lnTo>
                      <a:lnTo>
                        <a:pt x="356" y="402"/>
                      </a:lnTo>
                      <a:lnTo>
                        <a:pt x="355" y="401"/>
                      </a:lnTo>
                      <a:lnTo>
                        <a:pt x="354" y="401"/>
                      </a:lnTo>
                      <a:lnTo>
                        <a:pt x="353" y="403"/>
                      </a:lnTo>
                      <a:lnTo>
                        <a:pt x="353" y="404"/>
                      </a:lnTo>
                      <a:lnTo>
                        <a:pt x="353" y="405"/>
                      </a:lnTo>
                      <a:lnTo>
                        <a:pt x="352" y="406"/>
                      </a:lnTo>
                      <a:lnTo>
                        <a:pt x="351" y="406"/>
                      </a:lnTo>
                      <a:lnTo>
                        <a:pt x="350" y="406"/>
                      </a:lnTo>
                      <a:lnTo>
                        <a:pt x="351" y="404"/>
                      </a:lnTo>
                      <a:lnTo>
                        <a:pt x="351" y="403"/>
                      </a:lnTo>
                      <a:lnTo>
                        <a:pt x="351" y="402"/>
                      </a:lnTo>
                      <a:lnTo>
                        <a:pt x="350" y="402"/>
                      </a:lnTo>
                      <a:lnTo>
                        <a:pt x="349" y="400"/>
                      </a:lnTo>
                      <a:lnTo>
                        <a:pt x="348" y="400"/>
                      </a:lnTo>
                      <a:lnTo>
                        <a:pt x="347" y="401"/>
                      </a:lnTo>
                      <a:lnTo>
                        <a:pt x="348" y="402"/>
                      </a:lnTo>
                      <a:lnTo>
                        <a:pt x="348" y="403"/>
                      </a:lnTo>
                      <a:lnTo>
                        <a:pt x="348" y="404"/>
                      </a:lnTo>
                      <a:lnTo>
                        <a:pt x="348" y="405"/>
                      </a:lnTo>
                      <a:lnTo>
                        <a:pt x="347" y="405"/>
                      </a:lnTo>
                      <a:lnTo>
                        <a:pt x="346" y="404"/>
                      </a:lnTo>
                      <a:lnTo>
                        <a:pt x="345" y="403"/>
                      </a:lnTo>
                      <a:lnTo>
                        <a:pt x="344" y="403"/>
                      </a:lnTo>
                      <a:lnTo>
                        <a:pt x="344" y="402"/>
                      </a:lnTo>
                      <a:lnTo>
                        <a:pt x="344" y="401"/>
                      </a:lnTo>
                      <a:lnTo>
                        <a:pt x="343" y="400"/>
                      </a:lnTo>
                      <a:lnTo>
                        <a:pt x="342" y="399"/>
                      </a:lnTo>
                      <a:lnTo>
                        <a:pt x="337" y="401"/>
                      </a:lnTo>
                      <a:lnTo>
                        <a:pt x="336" y="400"/>
                      </a:lnTo>
                      <a:lnTo>
                        <a:pt x="335" y="400"/>
                      </a:lnTo>
                      <a:lnTo>
                        <a:pt x="334" y="399"/>
                      </a:lnTo>
                      <a:lnTo>
                        <a:pt x="334" y="400"/>
                      </a:lnTo>
                      <a:lnTo>
                        <a:pt x="333" y="401"/>
                      </a:lnTo>
                      <a:lnTo>
                        <a:pt x="333" y="402"/>
                      </a:lnTo>
                      <a:lnTo>
                        <a:pt x="332" y="402"/>
                      </a:lnTo>
                      <a:lnTo>
                        <a:pt x="332" y="403"/>
                      </a:lnTo>
                      <a:lnTo>
                        <a:pt x="332" y="404"/>
                      </a:lnTo>
                      <a:lnTo>
                        <a:pt x="331" y="403"/>
                      </a:lnTo>
                      <a:lnTo>
                        <a:pt x="330" y="404"/>
                      </a:lnTo>
                      <a:lnTo>
                        <a:pt x="329" y="404"/>
                      </a:lnTo>
                      <a:lnTo>
                        <a:pt x="328" y="404"/>
                      </a:lnTo>
                      <a:lnTo>
                        <a:pt x="327" y="404"/>
                      </a:lnTo>
                      <a:lnTo>
                        <a:pt x="326" y="404"/>
                      </a:lnTo>
                      <a:lnTo>
                        <a:pt x="326" y="405"/>
                      </a:lnTo>
                      <a:lnTo>
                        <a:pt x="325" y="405"/>
                      </a:lnTo>
                      <a:lnTo>
                        <a:pt x="324" y="405"/>
                      </a:lnTo>
                      <a:lnTo>
                        <a:pt x="323" y="406"/>
                      </a:lnTo>
                      <a:lnTo>
                        <a:pt x="322" y="405"/>
                      </a:lnTo>
                      <a:lnTo>
                        <a:pt x="321" y="406"/>
                      </a:lnTo>
                      <a:lnTo>
                        <a:pt x="321" y="407"/>
                      </a:lnTo>
                      <a:lnTo>
                        <a:pt x="320" y="407"/>
                      </a:lnTo>
                      <a:lnTo>
                        <a:pt x="320" y="408"/>
                      </a:lnTo>
                      <a:lnTo>
                        <a:pt x="319" y="408"/>
                      </a:lnTo>
                      <a:lnTo>
                        <a:pt x="318" y="408"/>
                      </a:lnTo>
                      <a:lnTo>
                        <a:pt x="318" y="409"/>
                      </a:lnTo>
                      <a:lnTo>
                        <a:pt x="317" y="409"/>
                      </a:lnTo>
                      <a:lnTo>
                        <a:pt x="317" y="410"/>
                      </a:lnTo>
                      <a:lnTo>
                        <a:pt x="317" y="411"/>
                      </a:lnTo>
                      <a:lnTo>
                        <a:pt x="316" y="412"/>
                      </a:lnTo>
                      <a:lnTo>
                        <a:pt x="316" y="413"/>
                      </a:lnTo>
                      <a:lnTo>
                        <a:pt x="317" y="413"/>
                      </a:lnTo>
                      <a:lnTo>
                        <a:pt x="316" y="414"/>
                      </a:lnTo>
                      <a:lnTo>
                        <a:pt x="315" y="414"/>
                      </a:lnTo>
                      <a:lnTo>
                        <a:pt x="314" y="415"/>
                      </a:lnTo>
                      <a:lnTo>
                        <a:pt x="315" y="416"/>
                      </a:lnTo>
                      <a:lnTo>
                        <a:pt x="314" y="416"/>
                      </a:lnTo>
                      <a:lnTo>
                        <a:pt x="313" y="416"/>
                      </a:lnTo>
                      <a:lnTo>
                        <a:pt x="313" y="417"/>
                      </a:lnTo>
                      <a:lnTo>
                        <a:pt x="312" y="418"/>
                      </a:lnTo>
                      <a:lnTo>
                        <a:pt x="313" y="419"/>
                      </a:lnTo>
                      <a:lnTo>
                        <a:pt x="313" y="420"/>
                      </a:lnTo>
                      <a:lnTo>
                        <a:pt x="314" y="420"/>
                      </a:lnTo>
                      <a:lnTo>
                        <a:pt x="314" y="421"/>
                      </a:lnTo>
                      <a:lnTo>
                        <a:pt x="314" y="422"/>
                      </a:lnTo>
                      <a:lnTo>
                        <a:pt x="315" y="422"/>
                      </a:lnTo>
                      <a:lnTo>
                        <a:pt x="316" y="422"/>
                      </a:lnTo>
                      <a:lnTo>
                        <a:pt x="316" y="423"/>
                      </a:lnTo>
                      <a:lnTo>
                        <a:pt x="315" y="423"/>
                      </a:lnTo>
                      <a:lnTo>
                        <a:pt x="315" y="424"/>
                      </a:lnTo>
                      <a:lnTo>
                        <a:pt x="316" y="424"/>
                      </a:lnTo>
                      <a:lnTo>
                        <a:pt x="315" y="424"/>
                      </a:lnTo>
                      <a:lnTo>
                        <a:pt x="315" y="425"/>
                      </a:lnTo>
                      <a:lnTo>
                        <a:pt x="315" y="426"/>
                      </a:lnTo>
                      <a:lnTo>
                        <a:pt x="315" y="425"/>
                      </a:lnTo>
                      <a:lnTo>
                        <a:pt x="314" y="425"/>
                      </a:lnTo>
                      <a:lnTo>
                        <a:pt x="314" y="426"/>
                      </a:lnTo>
                      <a:lnTo>
                        <a:pt x="314" y="427"/>
                      </a:lnTo>
                      <a:lnTo>
                        <a:pt x="315" y="427"/>
                      </a:lnTo>
                      <a:lnTo>
                        <a:pt x="315" y="428"/>
                      </a:lnTo>
                      <a:lnTo>
                        <a:pt x="316" y="428"/>
                      </a:lnTo>
                      <a:lnTo>
                        <a:pt x="316" y="429"/>
                      </a:lnTo>
                      <a:lnTo>
                        <a:pt x="316" y="431"/>
                      </a:lnTo>
                      <a:lnTo>
                        <a:pt x="317" y="431"/>
                      </a:lnTo>
                      <a:lnTo>
                        <a:pt x="318" y="432"/>
                      </a:lnTo>
                      <a:lnTo>
                        <a:pt x="318" y="433"/>
                      </a:lnTo>
                      <a:lnTo>
                        <a:pt x="318" y="434"/>
                      </a:lnTo>
                      <a:lnTo>
                        <a:pt x="319" y="434"/>
                      </a:lnTo>
                      <a:lnTo>
                        <a:pt x="318" y="434"/>
                      </a:lnTo>
                      <a:lnTo>
                        <a:pt x="318" y="435"/>
                      </a:lnTo>
                      <a:lnTo>
                        <a:pt x="318" y="436"/>
                      </a:lnTo>
                      <a:lnTo>
                        <a:pt x="318" y="437"/>
                      </a:lnTo>
                      <a:lnTo>
                        <a:pt x="317" y="437"/>
                      </a:lnTo>
                      <a:lnTo>
                        <a:pt x="317" y="438"/>
                      </a:lnTo>
                      <a:lnTo>
                        <a:pt x="317" y="439"/>
                      </a:lnTo>
                      <a:lnTo>
                        <a:pt x="317" y="440"/>
                      </a:lnTo>
                      <a:lnTo>
                        <a:pt x="316" y="440"/>
                      </a:lnTo>
                      <a:lnTo>
                        <a:pt x="315" y="440"/>
                      </a:lnTo>
                      <a:lnTo>
                        <a:pt x="314" y="440"/>
                      </a:lnTo>
                      <a:lnTo>
                        <a:pt x="314" y="441"/>
                      </a:lnTo>
                      <a:lnTo>
                        <a:pt x="313" y="441"/>
                      </a:lnTo>
                      <a:lnTo>
                        <a:pt x="312" y="441"/>
                      </a:lnTo>
                      <a:lnTo>
                        <a:pt x="312" y="442"/>
                      </a:lnTo>
                      <a:lnTo>
                        <a:pt x="312" y="443"/>
                      </a:lnTo>
                      <a:lnTo>
                        <a:pt x="312" y="442"/>
                      </a:lnTo>
                      <a:lnTo>
                        <a:pt x="311" y="443"/>
                      </a:lnTo>
                      <a:lnTo>
                        <a:pt x="310" y="443"/>
                      </a:lnTo>
                      <a:lnTo>
                        <a:pt x="310" y="442"/>
                      </a:lnTo>
                      <a:lnTo>
                        <a:pt x="310" y="443"/>
                      </a:lnTo>
                      <a:lnTo>
                        <a:pt x="309" y="442"/>
                      </a:lnTo>
                      <a:lnTo>
                        <a:pt x="308" y="443"/>
                      </a:lnTo>
                      <a:lnTo>
                        <a:pt x="308" y="442"/>
                      </a:lnTo>
                      <a:lnTo>
                        <a:pt x="307" y="442"/>
                      </a:lnTo>
                      <a:lnTo>
                        <a:pt x="306" y="442"/>
                      </a:lnTo>
                      <a:lnTo>
                        <a:pt x="305" y="442"/>
                      </a:lnTo>
                      <a:lnTo>
                        <a:pt x="304" y="443"/>
                      </a:lnTo>
                      <a:lnTo>
                        <a:pt x="303" y="443"/>
                      </a:lnTo>
                      <a:lnTo>
                        <a:pt x="302" y="443"/>
                      </a:lnTo>
                      <a:lnTo>
                        <a:pt x="301" y="444"/>
                      </a:lnTo>
                      <a:lnTo>
                        <a:pt x="300" y="444"/>
                      </a:lnTo>
                      <a:lnTo>
                        <a:pt x="300" y="445"/>
                      </a:lnTo>
                      <a:lnTo>
                        <a:pt x="301" y="445"/>
                      </a:lnTo>
                      <a:lnTo>
                        <a:pt x="301" y="446"/>
                      </a:lnTo>
                      <a:lnTo>
                        <a:pt x="301" y="447"/>
                      </a:lnTo>
                      <a:lnTo>
                        <a:pt x="301" y="448"/>
                      </a:lnTo>
                      <a:lnTo>
                        <a:pt x="300" y="448"/>
                      </a:lnTo>
                      <a:lnTo>
                        <a:pt x="299" y="449"/>
                      </a:lnTo>
                      <a:lnTo>
                        <a:pt x="299" y="448"/>
                      </a:lnTo>
                      <a:lnTo>
                        <a:pt x="300" y="448"/>
                      </a:lnTo>
                      <a:lnTo>
                        <a:pt x="300" y="447"/>
                      </a:lnTo>
                      <a:lnTo>
                        <a:pt x="299" y="446"/>
                      </a:lnTo>
                      <a:lnTo>
                        <a:pt x="298" y="446"/>
                      </a:lnTo>
                      <a:lnTo>
                        <a:pt x="297" y="444"/>
                      </a:lnTo>
                      <a:lnTo>
                        <a:pt x="297" y="443"/>
                      </a:lnTo>
                      <a:lnTo>
                        <a:pt x="296" y="443"/>
                      </a:lnTo>
                      <a:lnTo>
                        <a:pt x="296" y="442"/>
                      </a:lnTo>
                      <a:lnTo>
                        <a:pt x="296" y="441"/>
                      </a:lnTo>
                      <a:lnTo>
                        <a:pt x="295" y="441"/>
                      </a:lnTo>
                      <a:lnTo>
                        <a:pt x="296" y="441"/>
                      </a:lnTo>
                      <a:lnTo>
                        <a:pt x="296" y="440"/>
                      </a:lnTo>
                      <a:lnTo>
                        <a:pt x="295" y="440"/>
                      </a:lnTo>
                      <a:lnTo>
                        <a:pt x="295" y="439"/>
                      </a:lnTo>
                      <a:lnTo>
                        <a:pt x="294" y="438"/>
                      </a:lnTo>
                      <a:lnTo>
                        <a:pt x="293" y="439"/>
                      </a:lnTo>
                      <a:lnTo>
                        <a:pt x="293" y="438"/>
                      </a:lnTo>
                      <a:lnTo>
                        <a:pt x="292" y="438"/>
                      </a:lnTo>
                      <a:lnTo>
                        <a:pt x="293" y="437"/>
                      </a:lnTo>
                      <a:lnTo>
                        <a:pt x="293" y="436"/>
                      </a:lnTo>
                      <a:lnTo>
                        <a:pt x="292" y="435"/>
                      </a:lnTo>
                      <a:lnTo>
                        <a:pt x="291" y="434"/>
                      </a:lnTo>
                      <a:lnTo>
                        <a:pt x="290" y="435"/>
                      </a:lnTo>
                      <a:lnTo>
                        <a:pt x="289" y="435"/>
                      </a:lnTo>
                      <a:lnTo>
                        <a:pt x="288" y="434"/>
                      </a:lnTo>
                      <a:lnTo>
                        <a:pt x="287" y="435"/>
                      </a:lnTo>
                      <a:lnTo>
                        <a:pt x="287" y="434"/>
                      </a:lnTo>
                      <a:lnTo>
                        <a:pt x="286" y="434"/>
                      </a:lnTo>
                      <a:lnTo>
                        <a:pt x="285" y="434"/>
                      </a:lnTo>
                      <a:lnTo>
                        <a:pt x="284" y="434"/>
                      </a:lnTo>
                      <a:lnTo>
                        <a:pt x="283" y="434"/>
                      </a:lnTo>
                      <a:lnTo>
                        <a:pt x="283" y="433"/>
                      </a:lnTo>
                      <a:lnTo>
                        <a:pt x="283" y="434"/>
                      </a:lnTo>
                      <a:lnTo>
                        <a:pt x="282" y="434"/>
                      </a:lnTo>
                      <a:lnTo>
                        <a:pt x="281" y="434"/>
                      </a:lnTo>
                      <a:lnTo>
                        <a:pt x="280" y="434"/>
                      </a:lnTo>
                      <a:lnTo>
                        <a:pt x="279" y="434"/>
                      </a:lnTo>
                      <a:lnTo>
                        <a:pt x="279" y="433"/>
                      </a:lnTo>
                      <a:lnTo>
                        <a:pt x="278" y="433"/>
                      </a:lnTo>
                      <a:lnTo>
                        <a:pt x="278" y="432"/>
                      </a:lnTo>
                      <a:lnTo>
                        <a:pt x="277" y="432"/>
                      </a:lnTo>
                      <a:lnTo>
                        <a:pt x="277" y="431"/>
                      </a:lnTo>
                      <a:lnTo>
                        <a:pt x="276" y="430"/>
                      </a:lnTo>
                      <a:lnTo>
                        <a:pt x="276" y="431"/>
                      </a:lnTo>
                      <a:lnTo>
                        <a:pt x="275" y="432"/>
                      </a:lnTo>
                      <a:lnTo>
                        <a:pt x="274" y="433"/>
                      </a:lnTo>
                      <a:lnTo>
                        <a:pt x="273" y="433"/>
                      </a:lnTo>
                      <a:lnTo>
                        <a:pt x="272" y="433"/>
                      </a:lnTo>
                      <a:lnTo>
                        <a:pt x="271" y="432"/>
                      </a:lnTo>
                      <a:lnTo>
                        <a:pt x="270" y="432"/>
                      </a:lnTo>
                      <a:lnTo>
                        <a:pt x="269" y="433"/>
                      </a:lnTo>
                      <a:lnTo>
                        <a:pt x="270" y="433"/>
                      </a:lnTo>
                      <a:lnTo>
                        <a:pt x="269" y="433"/>
                      </a:lnTo>
                      <a:lnTo>
                        <a:pt x="268" y="433"/>
                      </a:lnTo>
                      <a:lnTo>
                        <a:pt x="267" y="433"/>
                      </a:lnTo>
                      <a:lnTo>
                        <a:pt x="266" y="433"/>
                      </a:lnTo>
                      <a:lnTo>
                        <a:pt x="265" y="433"/>
                      </a:lnTo>
                      <a:lnTo>
                        <a:pt x="264" y="433"/>
                      </a:lnTo>
                      <a:lnTo>
                        <a:pt x="263" y="433"/>
                      </a:lnTo>
                      <a:lnTo>
                        <a:pt x="262" y="432"/>
                      </a:lnTo>
                      <a:lnTo>
                        <a:pt x="259" y="433"/>
                      </a:lnTo>
                      <a:lnTo>
                        <a:pt x="259" y="434"/>
                      </a:lnTo>
                      <a:lnTo>
                        <a:pt x="259" y="433"/>
                      </a:lnTo>
                      <a:lnTo>
                        <a:pt x="258" y="433"/>
                      </a:lnTo>
                      <a:lnTo>
                        <a:pt x="257" y="434"/>
                      </a:lnTo>
                      <a:lnTo>
                        <a:pt x="256" y="434"/>
                      </a:lnTo>
                      <a:lnTo>
                        <a:pt x="256" y="433"/>
                      </a:lnTo>
                      <a:lnTo>
                        <a:pt x="255" y="432"/>
                      </a:lnTo>
                      <a:lnTo>
                        <a:pt x="254" y="432"/>
                      </a:lnTo>
                      <a:lnTo>
                        <a:pt x="252" y="432"/>
                      </a:lnTo>
                      <a:lnTo>
                        <a:pt x="251" y="432"/>
                      </a:lnTo>
                      <a:lnTo>
                        <a:pt x="250" y="431"/>
                      </a:lnTo>
                      <a:lnTo>
                        <a:pt x="250" y="430"/>
                      </a:lnTo>
                      <a:lnTo>
                        <a:pt x="249" y="430"/>
                      </a:lnTo>
                      <a:lnTo>
                        <a:pt x="249" y="431"/>
                      </a:lnTo>
                      <a:lnTo>
                        <a:pt x="248" y="431"/>
                      </a:lnTo>
                      <a:lnTo>
                        <a:pt x="248" y="430"/>
                      </a:lnTo>
                      <a:lnTo>
                        <a:pt x="247" y="430"/>
                      </a:lnTo>
                      <a:lnTo>
                        <a:pt x="246" y="430"/>
                      </a:lnTo>
                      <a:lnTo>
                        <a:pt x="244" y="430"/>
                      </a:lnTo>
                      <a:lnTo>
                        <a:pt x="243" y="430"/>
                      </a:lnTo>
                      <a:lnTo>
                        <a:pt x="243" y="429"/>
                      </a:lnTo>
                      <a:lnTo>
                        <a:pt x="243" y="428"/>
                      </a:lnTo>
                      <a:lnTo>
                        <a:pt x="242" y="428"/>
                      </a:lnTo>
                      <a:lnTo>
                        <a:pt x="242" y="427"/>
                      </a:lnTo>
                      <a:lnTo>
                        <a:pt x="241" y="426"/>
                      </a:lnTo>
                      <a:lnTo>
                        <a:pt x="240" y="426"/>
                      </a:lnTo>
                      <a:lnTo>
                        <a:pt x="240" y="425"/>
                      </a:lnTo>
                      <a:lnTo>
                        <a:pt x="239" y="425"/>
                      </a:lnTo>
                      <a:lnTo>
                        <a:pt x="239" y="426"/>
                      </a:lnTo>
                      <a:lnTo>
                        <a:pt x="238" y="425"/>
                      </a:lnTo>
                      <a:lnTo>
                        <a:pt x="237" y="425"/>
                      </a:lnTo>
                      <a:lnTo>
                        <a:pt x="237" y="424"/>
                      </a:lnTo>
                      <a:lnTo>
                        <a:pt x="237" y="423"/>
                      </a:lnTo>
                      <a:lnTo>
                        <a:pt x="236" y="424"/>
                      </a:lnTo>
                      <a:lnTo>
                        <a:pt x="236" y="423"/>
                      </a:lnTo>
                      <a:lnTo>
                        <a:pt x="236" y="422"/>
                      </a:lnTo>
                      <a:lnTo>
                        <a:pt x="236" y="421"/>
                      </a:lnTo>
                      <a:lnTo>
                        <a:pt x="236" y="420"/>
                      </a:lnTo>
                      <a:lnTo>
                        <a:pt x="234" y="419"/>
                      </a:lnTo>
                      <a:lnTo>
                        <a:pt x="234" y="420"/>
                      </a:lnTo>
                      <a:lnTo>
                        <a:pt x="233" y="420"/>
                      </a:lnTo>
                      <a:lnTo>
                        <a:pt x="233" y="419"/>
                      </a:lnTo>
                      <a:lnTo>
                        <a:pt x="232" y="419"/>
                      </a:lnTo>
                      <a:lnTo>
                        <a:pt x="231" y="419"/>
                      </a:lnTo>
                      <a:lnTo>
                        <a:pt x="230" y="419"/>
                      </a:lnTo>
                      <a:lnTo>
                        <a:pt x="229" y="418"/>
                      </a:lnTo>
                      <a:lnTo>
                        <a:pt x="228" y="417"/>
                      </a:lnTo>
                      <a:lnTo>
                        <a:pt x="228" y="416"/>
                      </a:lnTo>
                      <a:lnTo>
                        <a:pt x="227" y="416"/>
                      </a:lnTo>
                      <a:lnTo>
                        <a:pt x="226" y="417"/>
                      </a:lnTo>
                      <a:lnTo>
                        <a:pt x="224" y="418"/>
                      </a:lnTo>
                      <a:lnTo>
                        <a:pt x="223" y="418"/>
                      </a:lnTo>
                      <a:lnTo>
                        <a:pt x="222" y="418"/>
                      </a:lnTo>
                      <a:lnTo>
                        <a:pt x="222" y="417"/>
                      </a:lnTo>
                      <a:lnTo>
                        <a:pt x="221" y="417"/>
                      </a:lnTo>
                      <a:lnTo>
                        <a:pt x="220" y="417"/>
                      </a:lnTo>
                      <a:lnTo>
                        <a:pt x="219" y="417"/>
                      </a:lnTo>
                      <a:lnTo>
                        <a:pt x="218" y="417"/>
                      </a:lnTo>
                      <a:lnTo>
                        <a:pt x="217" y="416"/>
                      </a:lnTo>
                      <a:lnTo>
                        <a:pt x="216" y="415"/>
                      </a:lnTo>
                      <a:lnTo>
                        <a:pt x="215" y="415"/>
                      </a:lnTo>
                      <a:lnTo>
                        <a:pt x="214" y="415"/>
                      </a:lnTo>
                      <a:lnTo>
                        <a:pt x="213" y="415"/>
                      </a:lnTo>
                      <a:lnTo>
                        <a:pt x="213" y="414"/>
                      </a:lnTo>
                      <a:lnTo>
                        <a:pt x="212" y="414"/>
                      </a:lnTo>
                      <a:lnTo>
                        <a:pt x="212" y="415"/>
                      </a:lnTo>
                      <a:lnTo>
                        <a:pt x="211" y="414"/>
                      </a:lnTo>
                      <a:lnTo>
                        <a:pt x="210" y="414"/>
                      </a:lnTo>
                      <a:lnTo>
                        <a:pt x="209" y="415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6" y="413"/>
                      </a:lnTo>
                      <a:lnTo>
                        <a:pt x="206" y="414"/>
                      </a:lnTo>
                      <a:lnTo>
                        <a:pt x="205" y="414"/>
                      </a:lnTo>
                      <a:lnTo>
                        <a:pt x="204" y="414"/>
                      </a:lnTo>
                      <a:lnTo>
                        <a:pt x="203" y="414"/>
                      </a:lnTo>
                      <a:lnTo>
                        <a:pt x="202" y="414"/>
                      </a:lnTo>
                      <a:lnTo>
                        <a:pt x="201" y="414"/>
                      </a:lnTo>
                      <a:lnTo>
                        <a:pt x="201" y="413"/>
                      </a:lnTo>
                      <a:lnTo>
                        <a:pt x="200" y="412"/>
                      </a:lnTo>
                      <a:lnTo>
                        <a:pt x="199" y="412"/>
                      </a:lnTo>
                      <a:lnTo>
                        <a:pt x="198" y="412"/>
                      </a:lnTo>
                      <a:lnTo>
                        <a:pt x="198" y="411"/>
                      </a:lnTo>
                      <a:lnTo>
                        <a:pt x="197" y="411"/>
                      </a:lnTo>
                      <a:lnTo>
                        <a:pt x="196" y="410"/>
                      </a:lnTo>
                      <a:lnTo>
                        <a:pt x="195" y="410"/>
                      </a:lnTo>
                      <a:lnTo>
                        <a:pt x="194" y="410"/>
                      </a:lnTo>
                      <a:lnTo>
                        <a:pt x="193" y="410"/>
                      </a:lnTo>
                      <a:lnTo>
                        <a:pt x="193" y="411"/>
                      </a:lnTo>
                      <a:lnTo>
                        <a:pt x="192" y="411"/>
                      </a:lnTo>
                      <a:lnTo>
                        <a:pt x="192" y="410"/>
                      </a:lnTo>
                      <a:lnTo>
                        <a:pt x="192" y="411"/>
                      </a:lnTo>
                      <a:lnTo>
                        <a:pt x="191" y="410"/>
                      </a:lnTo>
                      <a:lnTo>
                        <a:pt x="190" y="410"/>
                      </a:lnTo>
                      <a:lnTo>
                        <a:pt x="189" y="411"/>
                      </a:lnTo>
                      <a:lnTo>
                        <a:pt x="188" y="411"/>
                      </a:lnTo>
                      <a:lnTo>
                        <a:pt x="187" y="410"/>
                      </a:lnTo>
                      <a:lnTo>
                        <a:pt x="186" y="409"/>
                      </a:lnTo>
                      <a:lnTo>
                        <a:pt x="185" y="408"/>
                      </a:lnTo>
                      <a:lnTo>
                        <a:pt x="185" y="407"/>
                      </a:lnTo>
                      <a:lnTo>
                        <a:pt x="184" y="407"/>
                      </a:lnTo>
                      <a:lnTo>
                        <a:pt x="183" y="406"/>
                      </a:lnTo>
                      <a:lnTo>
                        <a:pt x="182" y="405"/>
                      </a:lnTo>
                      <a:lnTo>
                        <a:pt x="182" y="404"/>
                      </a:lnTo>
                      <a:lnTo>
                        <a:pt x="181" y="404"/>
                      </a:lnTo>
                      <a:lnTo>
                        <a:pt x="180" y="404"/>
                      </a:lnTo>
                      <a:lnTo>
                        <a:pt x="179" y="404"/>
                      </a:lnTo>
                      <a:lnTo>
                        <a:pt x="178" y="404"/>
                      </a:lnTo>
                      <a:lnTo>
                        <a:pt x="177" y="404"/>
                      </a:lnTo>
                      <a:lnTo>
                        <a:pt x="177" y="403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4" y="404"/>
                      </a:lnTo>
                      <a:lnTo>
                        <a:pt x="173" y="404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1" y="403"/>
                      </a:lnTo>
                      <a:lnTo>
                        <a:pt x="170" y="403"/>
                      </a:lnTo>
                      <a:lnTo>
                        <a:pt x="169" y="403"/>
                      </a:lnTo>
                      <a:lnTo>
                        <a:pt x="168" y="402"/>
                      </a:lnTo>
                      <a:lnTo>
                        <a:pt x="167" y="402"/>
                      </a:lnTo>
                      <a:lnTo>
                        <a:pt x="166" y="402"/>
                      </a:lnTo>
                      <a:lnTo>
                        <a:pt x="166" y="403"/>
                      </a:lnTo>
                      <a:lnTo>
                        <a:pt x="165" y="402"/>
                      </a:lnTo>
                      <a:lnTo>
                        <a:pt x="165" y="403"/>
                      </a:lnTo>
                      <a:lnTo>
                        <a:pt x="164" y="403"/>
                      </a:lnTo>
                      <a:lnTo>
                        <a:pt x="163" y="404"/>
                      </a:lnTo>
                      <a:lnTo>
                        <a:pt x="162" y="404"/>
                      </a:lnTo>
                      <a:lnTo>
                        <a:pt x="161" y="404"/>
                      </a:lnTo>
                      <a:lnTo>
                        <a:pt x="160" y="404"/>
                      </a:lnTo>
                      <a:lnTo>
                        <a:pt x="159" y="404"/>
                      </a:lnTo>
                      <a:lnTo>
                        <a:pt x="158" y="403"/>
                      </a:lnTo>
                      <a:lnTo>
                        <a:pt x="158" y="404"/>
                      </a:lnTo>
                      <a:lnTo>
                        <a:pt x="157" y="404"/>
                      </a:lnTo>
                      <a:lnTo>
                        <a:pt x="156" y="404"/>
                      </a:lnTo>
                      <a:lnTo>
                        <a:pt x="155" y="404"/>
                      </a:lnTo>
                      <a:lnTo>
                        <a:pt x="154" y="404"/>
                      </a:lnTo>
                      <a:lnTo>
                        <a:pt x="154" y="403"/>
                      </a:lnTo>
                      <a:lnTo>
                        <a:pt x="153" y="403"/>
                      </a:lnTo>
                      <a:lnTo>
                        <a:pt x="153" y="402"/>
                      </a:lnTo>
                      <a:lnTo>
                        <a:pt x="152" y="402"/>
                      </a:lnTo>
                      <a:lnTo>
                        <a:pt x="151" y="402"/>
                      </a:lnTo>
                      <a:lnTo>
                        <a:pt x="150" y="403"/>
                      </a:lnTo>
                      <a:lnTo>
                        <a:pt x="149" y="403"/>
                      </a:lnTo>
                      <a:lnTo>
                        <a:pt x="148" y="404"/>
                      </a:lnTo>
                      <a:lnTo>
                        <a:pt x="147" y="404"/>
                      </a:lnTo>
                      <a:lnTo>
                        <a:pt x="147" y="405"/>
                      </a:lnTo>
                      <a:lnTo>
                        <a:pt x="146" y="405"/>
                      </a:lnTo>
                      <a:lnTo>
                        <a:pt x="145" y="405"/>
                      </a:lnTo>
                      <a:lnTo>
                        <a:pt x="145" y="406"/>
                      </a:lnTo>
                      <a:lnTo>
                        <a:pt x="144" y="406"/>
                      </a:lnTo>
                      <a:lnTo>
                        <a:pt x="143" y="406"/>
                      </a:lnTo>
                      <a:lnTo>
                        <a:pt x="142" y="406"/>
                      </a:lnTo>
                      <a:lnTo>
                        <a:pt x="142" y="405"/>
                      </a:lnTo>
                      <a:lnTo>
                        <a:pt x="141" y="405"/>
                      </a:lnTo>
                      <a:lnTo>
                        <a:pt x="140" y="405"/>
                      </a:lnTo>
                      <a:lnTo>
                        <a:pt x="139" y="405"/>
                      </a:lnTo>
                      <a:lnTo>
                        <a:pt x="138" y="404"/>
                      </a:lnTo>
                      <a:lnTo>
                        <a:pt x="138" y="403"/>
                      </a:lnTo>
                      <a:lnTo>
                        <a:pt x="137" y="402"/>
                      </a:lnTo>
                      <a:lnTo>
                        <a:pt x="137" y="401"/>
                      </a:lnTo>
                      <a:lnTo>
                        <a:pt x="136" y="401"/>
                      </a:lnTo>
                      <a:lnTo>
                        <a:pt x="135" y="401"/>
                      </a:lnTo>
                      <a:lnTo>
                        <a:pt x="135" y="402"/>
                      </a:lnTo>
                      <a:lnTo>
                        <a:pt x="134" y="401"/>
                      </a:lnTo>
                      <a:lnTo>
                        <a:pt x="133" y="401"/>
                      </a:lnTo>
                      <a:lnTo>
                        <a:pt x="133" y="400"/>
                      </a:lnTo>
                      <a:lnTo>
                        <a:pt x="132" y="399"/>
                      </a:lnTo>
                      <a:lnTo>
                        <a:pt x="131" y="399"/>
                      </a:lnTo>
                      <a:lnTo>
                        <a:pt x="130" y="399"/>
                      </a:lnTo>
                      <a:lnTo>
                        <a:pt x="130" y="398"/>
                      </a:lnTo>
                      <a:lnTo>
                        <a:pt x="129" y="398"/>
                      </a:lnTo>
                      <a:lnTo>
                        <a:pt x="129" y="397"/>
                      </a:lnTo>
                      <a:lnTo>
                        <a:pt x="128" y="398"/>
                      </a:lnTo>
                      <a:lnTo>
                        <a:pt x="129" y="397"/>
                      </a:lnTo>
                      <a:lnTo>
                        <a:pt x="128" y="397"/>
                      </a:lnTo>
                      <a:lnTo>
                        <a:pt x="128" y="396"/>
                      </a:lnTo>
                      <a:lnTo>
                        <a:pt x="127" y="396"/>
                      </a:lnTo>
                      <a:lnTo>
                        <a:pt x="127" y="395"/>
                      </a:lnTo>
                      <a:lnTo>
                        <a:pt x="126" y="395"/>
                      </a:lnTo>
                      <a:lnTo>
                        <a:pt x="126" y="394"/>
                      </a:lnTo>
                      <a:lnTo>
                        <a:pt x="126" y="393"/>
                      </a:lnTo>
                      <a:lnTo>
                        <a:pt x="126" y="392"/>
                      </a:lnTo>
                      <a:lnTo>
                        <a:pt x="125" y="392"/>
                      </a:lnTo>
                      <a:lnTo>
                        <a:pt x="125" y="391"/>
                      </a:lnTo>
                      <a:lnTo>
                        <a:pt x="124" y="392"/>
                      </a:lnTo>
                      <a:lnTo>
                        <a:pt x="124" y="391"/>
                      </a:lnTo>
                      <a:lnTo>
                        <a:pt x="125" y="390"/>
                      </a:lnTo>
                      <a:lnTo>
                        <a:pt x="124" y="390"/>
                      </a:lnTo>
                      <a:lnTo>
                        <a:pt x="123" y="391"/>
                      </a:lnTo>
                      <a:lnTo>
                        <a:pt x="123" y="390"/>
                      </a:lnTo>
                      <a:lnTo>
                        <a:pt x="123" y="391"/>
                      </a:lnTo>
                      <a:lnTo>
                        <a:pt x="122" y="391"/>
                      </a:lnTo>
                      <a:lnTo>
                        <a:pt x="121" y="391"/>
                      </a:lnTo>
                      <a:lnTo>
                        <a:pt x="120" y="391"/>
                      </a:lnTo>
                      <a:lnTo>
                        <a:pt x="119" y="391"/>
                      </a:lnTo>
                      <a:lnTo>
                        <a:pt x="119" y="390"/>
                      </a:lnTo>
                      <a:lnTo>
                        <a:pt x="118" y="390"/>
                      </a:lnTo>
                      <a:lnTo>
                        <a:pt x="118" y="391"/>
                      </a:lnTo>
                      <a:lnTo>
                        <a:pt x="118" y="390"/>
                      </a:lnTo>
                      <a:lnTo>
                        <a:pt x="117" y="390"/>
                      </a:lnTo>
                      <a:lnTo>
                        <a:pt x="116" y="390"/>
                      </a:lnTo>
                      <a:lnTo>
                        <a:pt x="115" y="389"/>
                      </a:lnTo>
                      <a:lnTo>
                        <a:pt x="115" y="390"/>
                      </a:lnTo>
                      <a:lnTo>
                        <a:pt x="114" y="389"/>
                      </a:lnTo>
                      <a:lnTo>
                        <a:pt x="114" y="390"/>
                      </a:lnTo>
                      <a:lnTo>
                        <a:pt x="113" y="390"/>
                      </a:lnTo>
                      <a:lnTo>
                        <a:pt x="113" y="391"/>
                      </a:lnTo>
                      <a:lnTo>
                        <a:pt x="112" y="391"/>
                      </a:lnTo>
                      <a:lnTo>
                        <a:pt x="113" y="391"/>
                      </a:lnTo>
                      <a:lnTo>
                        <a:pt x="113" y="392"/>
                      </a:lnTo>
                      <a:lnTo>
                        <a:pt x="112" y="392"/>
                      </a:lnTo>
                      <a:lnTo>
                        <a:pt x="111" y="392"/>
                      </a:lnTo>
                      <a:lnTo>
                        <a:pt x="111" y="393"/>
                      </a:lnTo>
                      <a:lnTo>
                        <a:pt x="110" y="393"/>
                      </a:lnTo>
                      <a:lnTo>
                        <a:pt x="110" y="394"/>
                      </a:lnTo>
                      <a:lnTo>
                        <a:pt x="109" y="394"/>
                      </a:lnTo>
                      <a:lnTo>
                        <a:pt x="109" y="393"/>
                      </a:lnTo>
                      <a:lnTo>
                        <a:pt x="108" y="393"/>
                      </a:lnTo>
                      <a:lnTo>
                        <a:pt x="108" y="394"/>
                      </a:lnTo>
                      <a:lnTo>
                        <a:pt x="107" y="394"/>
                      </a:lnTo>
                      <a:lnTo>
                        <a:pt x="107" y="395"/>
                      </a:lnTo>
                      <a:lnTo>
                        <a:pt x="106" y="395"/>
                      </a:lnTo>
                      <a:lnTo>
                        <a:pt x="106" y="394"/>
                      </a:lnTo>
                      <a:lnTo>
                        <a:pt x="105" y="394"/>
                      </a:lnTo>
                      <a:lnTo>
                        <a:pt x="105" y="395"/>
                      </a:lnTo>
                      <a:lnTo>
                        <a:pt x="104" y="395"/>
                      </a:lnTo>
                      <a:lnTo>
                        <a:pt x="102" y="395"/>
                      </a:lnTo>
                      <a:lnTo>
                        <a:pt x="102" y="394"/>
                      </a:lnTo>
                      <a:lnTo>
                        <a:pt x="101" y="394"/>
                      </a:lnTo>
                      <a:lnTo>
                        <a:pt x="100" y="394"/>
                      </a:lnTo>
                      <a:lnTo>
                        <a:pt x="99" y="394"/>
                      </a:lnTo>
                      <a:lnTo>
                        <a:pt x="98" y="394"/>
                      </a:lnTo>
                      <a:lnTo>
                        <a:pt x="98" y="393"/>
                      </a:lnTo>
                      <a:lnTo>
                        <a:pt x="97" y="393"/>
                      </a:lnTo>
                      <a:lnTo>
                        <a:pt x="97" y="392"/>
                      </a:lnTo>
                      <a:lnTo>
                        <a:pt x="96" y="392"/>
                      </a:lnTo>
                      <a:lnTo>
                        <a:pt x="95" y="391"/>
                      </a:lnTo>
                      <a:lnTo>
                        <a:pt x="95" y="390"/>
                      </a:lnTo>
                      <a:lnTo>
                        <a:pt x="94" y="390"/>
                      </a:lnTo>
                      <a:lnTo>
                        <a:pt x="93" y="390"/>
                      </a:lnTo>
                      <a:lnTo>
                        <a:pt x="92" y="390"/>
                      </a:lnTo>
                      <a:lnTo>
                        <a:pt x="91" y="390"/>
                      </a:lnTo>
                      <a:lnTo>
                        <a:pt x="90" y="390"/>
                      </a:lnTo>
                      <a:lnTo>
                        <a:pt x="90" y="389"/>
                      </a:lnTo>
                      <a:lnTo>
                        <a:pt x="90" y="388"/>
                      </a:lnTo>
                      <a:lnTo>
                        <a:pt x="89" y="388"/>
                      </a:lnTo>
                      <a:lnTo>
                        <a:pt x="89" y="387"/>
                      </a:lnTo>
                      <a:lnTo>
                        <a:pt x="90" y="386"/>
                      </a:lnTo>
                      <a:lnTo>
                        <a:pt x="90" y="385"/>
                      </a:lnTo>
                      <a:lnTo>
                        <a:pt x="89" y="384"/>
                      </a:lnTo>
                      <a:lnTo>
                        <a:pt x="89" y="383"/>
                      </a:lnTo>
                      <a:lnTo>
                        <a:pt x="89" y="382"/>
                      </a:lnTo>
                      <a:lnTo>
                        <a:pt x="88" y="382"/>
                      </a:lnTo>
                      <a:lnTo>
                        <a:pt x="88" y="381"/>
                      </a:lnTo>
                      <a:lnTo>
                        <a:pt x="87" y="381"/>
                      </a:lnTo>
                      <a:lnTo>
                        <a:pt x="87" y="380"/>
                      </a:lnTo>
                      <a:lnTo>
                        <a:pt x="86" y="380"/>
                      </a:lnTo>
                      <a:lnTo>
                        <a:pt x="86" y="379"/>
                      </a:lnTo>
                      <a:lnTo>
                        <a:pt x="85" y="378"/>
                      </a:lnTo>
                      <a:lnTo>
                        <a:pt x="84" y="378"/>
                      </a:lnTo>
                      <a:lnTo>
                        <a:pt x="84" y="377"/>
                      </a:lnTo>
                      <a:lnTo>
                        <a:pt x="84" y="376"/>
                      </a:lnTo>
                      <a:lnTo>
                        <a:pt x="83" y="376"/>
                      </a:lnTo>
                      <a:lnTo>
                        <a:pt x="82" y="376"/>
                      </a:lnTo>
                      <a:lnTo>
                        <a:pt x="82" y="375"/>
                      </a:lnTo>
                      <a:lnTo>
                        <a:pt x="81" y="375"/>
                      </a:lnTo>
                      <a:lnTo>
                        <a:pt x="81" y="374"/>
                      </a:lnTo>
                      <a:lnTo>
                        <a:pt x="82" y="373"/>
                      </a:lnTo>
                      <a:lnTo>
                        <a:pt x="81" y="373"/>
                      </a:lnTo>
                      <a:lnTo>
                        <a:pt x="82" y="372"/>
                      </a:lnTo>
                      <a:lnTo>
                        <a:pt x="81" y="372"/>
                      </a:lnTo>
                      <a:lnTo>
                        <a:pt x="81" y="371"/>
                      </a:lnTo>
                      <a:lnTo>
                        <a:pt x="82" y="370"/>
                      </a:lnTo>
                      <a:lnTo>
                        <a:pt x="82" y="369"/>
                      </a:lnTo>
                      <a:lnTo>
                        <a:pt x="83" y="369"/>
                      </a:lnTo>
                      <a:lnTo>
                        <a:pt x="82" y="368"/>
                      </a:lnTo>
                      <a:lnTo>
                        <a:pt x="82" y="367"/>
                      </a:lnTo>
                      <a:lnTo>
                        <a:pt x="81" y="366"/>
                      </a:lnTo>
                      <a:lnTo>
                        <a:pt x="81" y="367"/>
                      </a:lnTo>
                      <a:lnTo>
                        <a:pt x="81" y="366"/>
                      </a:lnTo>
                      <a:lnTo>
                        <a:pt x="80" y="366"/>
                      </a:lnTo>
                      <a:lnTo>
                        <a:pt x="80" y="367"/>
                      </a:lnTo>
                      <a:lnTo>
                        <a:pt x="80" y="366"/>
                      </a:lnTo>
                      <a:lnTo>
                        <a:pt x="80" y="365"/>
                      </a:lnTo>
                      <a:lnTo>
                        <a:pt x="79" y="366"/>
                      </a:lnTo>
                      <a:lnTo>
                        <a:pt x="79" y="365"/>
                      </a:lnTo>
                      <a:lnTo>
                        <a:pt x="78" y="365"/>
                      </a:lnTo>
                      <a:lnTo>
                        <a:pt x="78" y="364"/>
                      </a:lnTo>
                      <a:lnTo>
                        <a:pt x="78" y="363"/>
                      </a:lnTo>
                      <a:lnTo>
                        <a:pt x="77" y="363"/>
                      </a:lnTo>
                      <a:lnTo>
                        <a:pt x="77" y="362"/>
                      </a:lnTo>
                      <a:lnTo>
                        <a:pt x="76" y="362"/>
                      </a:lnTo>
                      <a:lnTo>
                        <a:pt x="76" y="361"/>
                      </a:lnTo>
                      <a:lnTo>
                        <a:pt x="76" y="360"/>
                      </a:lnTo>
                      <a:lnTo>
                        <a:pt x="75" y="360"/>
                      </a:lnTo>
                      <a:lnTo>
                        <a:pt x="75" y="361"/>
                      </a:lnTo>
                      <a:lnTo>
                        <a:pt x="74" y="361"/>
                      </a:lnTo>
                      <a:lnTo>
                        <a:pt x="74" y="360"/>
                      </a:lnTo>
                      <a:lnTo>
                        <a:pt x="75" y="360"/>
                      </a:lnTo>
                      <a:lnTo>
                        <a:pt x="74" y="359"/>
                      </a:lnTo>
                      <a:lnTo>
                        <a:pt x="73" y="359"/>
                      </a:lnTo>
                      <a:lnTo>
                        <a:pt x="73" y="358"/>
                      </a:lnTo>
                      <a:lnTo>
                        <a:pt x="74" y="358"/>
                      </a:lnTo>
                      <a:lnTo>
                        <a:pt x="73" y="358"/>
                      </a:lnTo>
                      <a:lnTo>
                        <a:pt x="73" y="357"/>
                      </a:lnTo>
                      <a:lnTo>
                        <a:pt x="72" y="357"/>
                      </a:lnTo>
                      <a:lnTo>
                        <a:pt x="72" y="356"/>
                      </a:lnTo>
                      <a:lnTo>
                        <a:pt x="72" y="355"/>
                      </a:lnTo>
                      <a:lnTo>
                        <a:pt x="73" y="355"/>
                      </a:lnTo>
                      <a:lnTo>
                        <a:pt x="73" y="354"/>
                      </a:lnTo>
                      <a:lnTo>
                        <a:pt x="73" y="353"/>
                      </a:lnTo>
                      <a:lnTo>
                        <a:pt x="73" y="354"/>
                      </a:lnTo>
                      <a:lnTo>
                        <a:pt x="74" y="354"/>
                      </a:lnTo>
                      <a:lnTo>
                        <a:pt x="74" y="353"/>
                      </a:lnTo>
                      <a:lnTo>
                        <a:pt x="75" y="353"/>
                      </a:lnTo>
                      <a:lnTo>
                        <a:pt x="74" y="352"/>
                      </a:lnTo>
                      <a:lnTo>
                        <a:pt x="73" y="353"/>
                      </a:lnTo>
                      <a:lnTo>
                        <a:pt x="73" y="352"/>
                      </a:lnTo>
                      <a:lnTo>
                        <a:pt x="74" y="352"/>
                      </a:lnTo>
                      <a:lnTo>
                        <a:pt x="75" y="351"/>
                      </a:lnTo>
                      <a:lnTo>
                        <a:pt x="74" y="351"/>
                      </a:lnTo>
                      <a:lnTo>
                        <a:pt x="73" y="351"/>
                      </a:lnTo>
                      <a:lnTo>
                        <a:pt x="73" y="350"/>
                      </a:lnTo>
                      <a:lnTo>
                        <a:pt x="72" y="350"/>
                      </a:lnTo>
                      <a:lnTo>
                        <a:pt x="72" y="349"/>
                      </a:lnTo>
                      <a:lnTo>
                        <a:pt x="73" y="349"/>
                      </a:lnTo>
                      <a:lnTo>
                        <a:pt x="74" y="349"/>
                      </a:lnTo>
                      <a:lnTo>
                        <a:pt x="74" y="348"/>
                      </a:lnTo>
                      <a:lnTo>
                        <a:pt x="73" y="348"/>
                      </a:lnTo>
                      <a:lnTo>
                        <a:pt x="74" y="347"/>
                      </a:lnTo>
                      <a:lnTo>
                        <a:pt x="73" y="347"/>
                      </a:lnTo>
                      <a:lnTo>
                        <a:pt x="72" y="347"/>
                      </a:lnTo>
                      <a:lnTo>
                        <a:pt x="73" y="347"/>
                      </a:lnTo>
                      <a:lnTo>
                        <a:pt x="73" y="346"/>
                      </a:lnTo>
                      <a:lnTo>
                        <a:pt x="73" y="345"/>
                      </a:lnTo>
                      <a:lnTo>
                        <a:pt x="72" y="345"/>
                      </a:lnTo>
                      <a:lnTo>
                        <a:pt x="72" y="344"/>
                      </a:lnTo>
                      <a:lnTo>
                        <a:pt x="73" y="344"/>
                      </a:lnTo>
                      <a:lnTo>
                        <a:pt x="73" y="343"/>
                      </a:lnTo>
                      <a:lnTo>
                        <a:pt x="73" y="342"/>
                      </a:lnTo>
                      <a:lnTo>
                        <a:pt x="74" y="342"/>
                      </a:lnTo>
                      <a:lnTo>
                        <a:pt x="75" y="342"/>
                      </a:lnTo>
                      <a:lnTo>
                        <a:pt x="74" y="342"/>
                      </a:lnTo>
                      <a:lnTo>
                        <a:pt x="74" y="341"/>
                      </a:lnTo>
                      <a:lnTo>
                        <a:pt x="75" y="341"/>
                      </a:lnTo>
                      <a:lnTo>
                        <a:pt x="75" y="340"/>
                      </a:lnTo>
                      <a:lnTo>
                        <a:pt x="74" y="340"/>
                      </a:lnTo>
                      <a:lnTo>
                        <a:pt x="73" y="340"/>
                      </a:lnTo>
                      <a:lnTo>
                        <a:pt x="73" y="339"/>
                      </a:lnTo>
                      <a:lnTo>
                        <a:pt x="74" y="339"/>
                      </a:lnTo>
                      <a:lnTo>
                        <a:pt x="74" y="338"/>
                      </a:lnTo>
                      <a:lnTo>
                        <a:pt x="73" y="338"/>
                      </a:lnTo>
                      <a:lnTo>
                        <a:pt x="72" y="337"/>
                      </a:lnTo>
                      <a:lnTo>
                        <a:pt x="72" y="336"/>
                      </a:lnTo>
                      <a:lnTo>
                        <a:pt x="73" y="336"/>
                      </a:lnTo>
                      <a:lnTo>
                        <a:pt x="73" y="337"/>
                      </a:lnTo>
                      <a:lnTo>
                        <a:pt x="73" y="336"/>
                      </a:lnTo>
                      <a:lnTo>
                        <a:pt x="73" y="335"/>
                      </a:lnTo>
                      <a:lnTo>
                        <a:pt x="74" y="336"/>
                      </a:lnTo>
                      <a:lnTo>
                        <a:pt x="74" y="335"/>
                      </a:lnTo>
                      <a:lnTo>
                        <a:pt x="73" y="335"/>
                      </a:lnTo>
                      <a:lnTo>
                        <a:pt x="72" y="334"/>
                      </a:lnTo>
                      <a:lnTo>
                        <a:pt x="72" y="335"/>
                      </a:lnTo>
                      <a:lnTo>
                        <a:pt x="71" y="335"/>
                      </a:lnTo>
                      <a:lnTo>
                        <a:pt x="71" y="334"/>
                      </a:lnTo>
                      <a:lnTo>
                        <a:pt x="71" y="333"/>
                      </a:lnTo>
                      <a:lnTo>
                        <a:pt x="72" y="333"/>
                      </a:lnTo>
                      <a:lnTo>
                        <a:pt x="72" y="332"/>
                      </a:lnTo>
                      <a:lnTo>
                        <a:pt x="71" y="332"/>
                      </a:lnTo>
                      <a:lnTo>
                        <a:pt x="71" y="331"/>
                      </a:lnTo>
                      <a:lnTo>
                        <a:pt x="70" y="331"/>
                      </a:lnTo>
                      <a:lnTo>
                        <a:pt x="71" y="331"/>
                      </a:lnTo>
                      <a:lnTo>
                        <a:pt x="71" y="330"/>
                      </a:lnTo>
                      <a:lnTo>
                        <a:pt x="70" y="330"/>
                      </a:lnTo>
                      <a:lnTo>
                        <a:pt x="70" y="329"/>
                      </a:lnTo>
                      <a:lnTo>
                        <a:pt x="72" y="330"/>
                      </a:lnTo>
                      <a:lnTo>
                        <a:pt x="72" y="331"/>
                      </a:lnTo>
                      <a:lnTo>
                        <a:pt x="72" y="330"/>
                      </a:lnTo>
                      <a:lnTo>
                        <a:pt x="72" y="329"/>
                      </a:lnTo>
                      <a:lnTo>
                        <a:pt x="73" y="329"/>
                      </a:lnTo>
                      <a:lnTo>
                        <a:pt x="73" y="328"/>
                      </a:lnTo>
                      <a:lnTo>
                        <a:pt x="72" y="328"/>
                      </a:lnTo>
                      <a:lnTo>
                        <a:pt x="72" y="327"/>
                      </a:lnTo>
                      <a:lnTo>
                        <a:pt x="72" y="326"/>
                      </a:lnTo>
                      <a:lnTo>
                        <a:pt x="70" y="325"/>
                      </a:lnTo>
                      <a:lnTo>
                        <a:pt x="71" y="325"/>
                      </a:lnTo>
                      <a:lnTo>
                        <a:pt x="70" y="325"/>
                      </a:lnTo>
                      <a:lnTo>
                        <a:pt x="69" y="326"/>
                      </a:lnTo>
                      <a:lnTo>
                        <a:pt x="69" y="325"/>
                      </a:lnTo>
                      <a:lnTo>
                        <a:pt x="70" y="324"/>
                      </a:lnTo>
                      <a:lnTo>
                        <a:pt x="69" y="324"/>
                      </a:lnTo>
                      <a:lnTo>
                        <a:pt x="69" y="323"/>
                      </a:lnTo>
                      <a:lnTo>
                        <a:pt x="69" y="322"/>
                      </a:lnTo>
                      <a:lnTo>
                        <a:pt x="68" y="322"/>
                      </a:lnTo>
                      <a:lnTo>
                        <a:pt x="67" y="323"/>
                      </a:lnTo>
                      <a:lnTo>
                        <a:pt x="67" y="322"/>
                      </a:lnTo>
                      <a:lnTo>
                        <a:pt x="67" y="323"/>
                      </a:lnTo>
                      <a:lnTo>
                        <a:pt x="66" y="323"/>
                      </a:lnTo>
                      <a:lnTo>
                        <a:pt x="66" y="322"/>
                      </a:lnTo>
                      <a:lnTo>
                        <a:pt x="67" y="322"/>
                      </a:lnTo>
                      <a:lnTo>
                        <a:pt x="67" y="321"/>
                      </a:lnTo>
                      <a:lnTo>
                        <a:pt x="66" y="321"/>
                      </a:lnTo>
                      <a:lnTo>
                        <a:pt x="65" y="321"/>
                      </a:lnTo>
                      <a:lnTo>
                        <a:pt x="64" y="321"/>
                      </a:lnTo>
                      <a:lnTo>
                        <a:pt x="64" y="320"/>
                      </a:lnTo>
                      <a:lnTo>
                        <a:pt x="63" y="321"/>
                      </a:lnTo>
                      <a:lnTo>
                        <a:pt x="63" y="322"/>
                      </a:lnTo>
                      <a:lnTo>
                        <a:pt x="64" y="322"/>
                      </a:lnTo>
                      <a:lnTo>
                        <a:pt x="64" y="323"/>
                      </a:lnTo>
                      <a:lnTo>
                        <a:pt x="63" y="324"/>
                      </a:lnTo>
                      <a:lnTo>
                        <a:pt x="62" y="324"/>
                      </a:lnTo>
                      <a:lnTo>
                        <a:pt x="62" y="323"/>
                      </a:lnTo>
                      <a:lnTo>
                        <a:pt x="62" y="322"/>
                      </a:lnTo>
                      <a:lnTo>
                        <a:pt x="62" y="321"/>
                      </a:lnTo>
                      <a:lnTo>
                        <a:pt x="62" y="320"/>
                      </a:lnTo>
                      <a:lnTo>
                        <a:pt x="61" y="320"/>
                      </a:lnTo>
                      <a:lnTo>
                        <a:pt x="61" y="319"/>
                      </a:lnTo>
                      <a:lnTo>
                        <a:pt x="62" y="319"/>
                      </a:lnTo>
                      <a:lnTo>
                        <a:pt x="61" y="319"/>
                      </a:lnTo>
                      <a:lnTo>
                        <a:pt x="61" y="318"/>
                      </a:lnTo>
                      <a:lnTo>
                        <a:pt x="60" y="318"/>
                      </a:lnTo>
                      <a:lnTo>
                        <a:pt x="60" y="317"/>
                      </a:lnTo>
                      <a:lnTo>
                        <a:pt x="58" y="317"/>
                      </a:lnTo>
                      <a:lnTo>
                        <a:pt x="58" y="316"/>
                      </a:lnTo>
                      <a:lnTo>
                        <a:pt x="58" y="315"/>
                      </a:lnTo>
                      <a:lnTo>
                        <a:pt x="57" y="315"/>
                      </a:lnTo>
                      <a:lnTo>
                        <a:pt x="56" y="315"/>
                      </a:lnTo>
                      <a:lnTo>
                        <a:pt x="56" y="316"/>
                      </a:lnTo>
                      <a:lnTo>
                        <a:pt x="55" y="316"/>
                      </a:lnTo>
                      <a:lnTo>
                        <a:pt x="55" y="317"/>
                      </a:lnTo>
                      <a:lnTo>
                        <a:pt x="54" y="317"/>
                      </a:lnTo>
                      <a:lnTo>
                        <a:pt x="53" y="317"/>
                      </a:lnTo>
                      <a:lnTo>
                        <a:pt x="53" y="316"/>
                      </a:lnTo>
                      <a:lnTo>
                        <a:pt x="53" y="315"/>
                      </a:lnTo>
                      <a:lnTo>
                        <a:pt x="52" y="314"/>
                      </a:lnTo>
                      <a:lnTo>
                        <a:pt x="51" y="314"/>
                      </a:lnTo>
                      <a:lnTo>
                        <a:pt x="51" y="315"/>
                      </a:lnTo>
                      <a:lnTo>
                        <a:pt x="51" y="316"/>
                      </a:lnTo>
                      <a:lnTo>
                        <a:pt x="50" y="317"/>
                      </a:lnTo>
                      <a:lnTo>
                        <a:pt x="50" y="319"/>
                      </a:lnTo>
                      <a:lnTo>
                        <a:pt x="50" y="320"/>
                      </a:lnTo>
                      <a:lnTo>
                        <a:pt x="49" y="320"/>
                      </a:lnTo>
                      <a:lnTo>
                        <a:pt x="48" y="319"/>
                      </a:lnTo>
                      <a:lnTo>
                        <a:pt x="47" y="317"/>
                      </a:lnTo>
                      <a:lnTo>
                        <a:pt x="47" y="315"/>
                      </a:lnTo>
                      <a:lnTo>
                        <a:pt x="47" y="314"/>
                      </a:lnTo>
                      <a:lnTo>
                        <a:pt x="47" y="313"/>
                      </a:lnTo>
                      <a:lnTo>
                        <a:pt x="49" y="312"/>
                      </a:lnTo>
                      <a:lnTo>
                        <a:pt x="50" y="310"/>
                      </a:lnTo>
                      <a:lnTo>
                        <a:pt x="50" y="309"/>
                      </a:lnTo>
                      <a:lnTo>
                        <a:pt x="50" y="308"/>
                      </a:lnTo>
                      <a:lnTo>
                        <a:pt x="50" y="307"/>
                      </a:lnTo>
                      <a:lnTo>
                        <a:pt x="49" y="307"/>
                      </a:lnTo>
                      <a:lnTo>
                        <a:pt x="48" y="307"/>
                      </a:lnTo>
                      <a:lnTo>
                        <a:pt x="47" y="309"/>
                      </a:lnTo>
                      <a:lnTo>
                        <a:pt x="45" y="310"/>
                      </a:lnTo>
                      <a:lnTo>
                        <a:pt x="44" y="311"/>
                      </a:lnTo>
                      <a:lnTo>
                        <a:pt x="44" y="312"/>
                      </a:lnTo>
                      <a:lnTo>
                        <a:pt x="43" y="312"/>
                      </a:lnTo>
                      <a:lnTo>
                        <a:pt x="42" y="312"/>
                      </a:lnTo>
                      <a:lnTo>
                        <a:pt x="41" y="311"/>
                      </a:lnTo>
                      <a:lnTo>
                        <a:pt x="40" y="311"/>
                      </a:lnTo>
                      <a:lnTo>
                        <a:pt x="39" y="312"/>
                      </a:lnTo>
                      <a:lnTo>
                        <a:pt x="39" y="313"/>
                      </a:lnTo>
                      <a:lnTo>
                        <a:pt x="39" y="314"/>
                      </a:lnTo>
                      <a:lnTo>
                        <a:pt x="40" y="314"/>
                      </a:lnTo>
                      <a:lnTo>
                        <a:pt x="41" y="314"/>
                      </a:lnTo>
                      <a:lnTo>
                        <a:pt x="42" y="315"/>
                      </a:lnTo>
                      <a:lnTo>
                        <a:pt x="42" y="316"/>
                      </a:lnTo>
                      <a:lnTo>
                        <a:pt x="42" y="317"/>
                      </a:lnTo>
                      <a:lnTo>
                        <a:pt x="41" y="317"/>
                      </a:lnTo>
                      <a:lnTo>
                        <a:pt x="40" y="316"/>
                      </a:lnTo>
                      <a:lnTo>
                        <a:pt x="39" y="316"/>
                      </a:lnTo>
                      <a:lnTo>
                        <a:pt x="37" y="314"/>
                      </a:lnTo>
                      <a:lnTo>
                        <a:pt x="36" y="314"/>
                      </a:lnTo>
                      <a:lnTo>
                        <a:pt x="36" y="315"/>
                      </a:lnTo>
                      <a:lnTo>
                        <a:pt x="36" y="316"/>
                      </a:lnTo>
                      <a:lnTo>
                        <a:pt x="36" y="317"/>
                      </a:lnTo>
                      <a:lnTo>
                        <a:pt x="36" y="318"/>
                      </a:lnTo>
                      <a:lnTo>
                        <a:pt x="35" y="318"/>
                      </a:lnTo>
                      <a:lnTo>
                        <a:pt x="34" y="317"/>
                      </a:lnTo>
                      <a:lnTo>
                        <a:pt x="33" y="316"/>
                      </a:lnTo>
                      <a:lnTo>
                        <a:pt x="32" y="314"/>
                      </a:lnTo>
                      <a:lnTo>
                        <a:pt x="32" y="313"/>
                      </a:lnTo>
                      <a:lnTo>
                        <a:pt x="31" y="313"/>
                      </a:lnTo>
                      <a:lnTo>
                        <a:pt x="29" y="314"/>
                      </a:lnTo>
                      <a:lnTo>
                        <a:pt x="28" y="314"/>
                      </a:lnTo>
                      <a:lnTo>
                        <a:pt x="27" y="315"/>
                      </a:lnTo>
                      <a:lnTo>
                        <a:pt x="26" y="317"/>
                      </a:lnTo>
                      <a:lnTo>
                        <a:pt x="26" y="318"/>
                      </a:lnTo>
                      <a:lnTo>
                        <a:pt x="25" y="318"/>
                      </a:lnTo>
                      <a:lnTo>
                        <a:pt x="24" y="318"/>
                      </a:lnTo>
                      <a:lnTo>
                        <a:pt x="24" y="317"/>
                      </a:lnTo>
                      <a:lnTo>
                        <a:pt x="23" y="317"/>
                      </a:lnTo>
                      <a:lnTo>
                        <a:pt x="22" y="317"/>
                      </a:lnTo>
                      <a:lnTo>
                        <a:pt x="21" y="318"/>
                      </a:lnTo>
                      <a:lnTo>
                        <a:pt x="21" y="319"/>
                      </a:lnTo>
                      <a:lnTo>
                        <a:pt x="21" y="320"/>
                      </a:lnTo>
                      <a:lnTo>
                        <a:pt x="21" y="321"/>
                      </a:lnTo>
                      <a:lnTo>
                        <a:pt x="20" y="322"/>
                      </a:lnTo>
                      <a:lnTo>
                        <a:pt x="18" y="323"/>
                      </a:lnTo>
                      <a:lnTo>
                        <a:pt x="18" y="324"/>
                      </a:lnTo>
                      <a:lnTo>
                        <a:pt x="17" y="324"/>
                      </a:lnTo>
                      <a:lnTo>
                        <a:pt x="17" y="325"/>
                      </a:lnTo>
                      <a:lnTo>
                        <a:pt x="18" y="326"/>
                      </a:lnTo>
                      <a:lnTo>
                        <a:pt x="18" y="327"/>
                      </a:lnTo>
                      <a:lnTo>
                        <a:pt x="17" y="327"/>
                      </a:lnTo>
                      <a:lnTo>
                        <a:pt x="16" y="327"/>
                      </a:lnTo>
                      <a:lnTo>
                        <a:pt x="16" y="326"/>
                      </a:lnTo>
                      <a:lnTo>
                        <a:pt x="16" y="325"/>
                      </a:lnTo>
                      <a:lnTo>
                        <a:pt x="16" y="324"/>
                      </a:lnTo>
                      <a:lnTo>
                        <a:pt x="14" y="322"/>
                      </a:lnTo>
                      <a:lnTo>
                        <a:pt x="14" y="321"/>
                      </a:lnTo>
                      <a:lnTo>
                        <a:pt x="12" y="320"/>
                      </a:lnTo>
                      <a:lnTo>
                        <a:pt x="11" y="319"/>
                      </a:lnTo>
                      <a:lnTo>
                        <a:pt x="10" y="319"/>
                      </a:lnTo>
                      <a:lnTo>
                        <a:pt x="9" y="320"/>
                      </a:lnTo>
                      <a:lnTo>
                        <a:pt x="8" y="320"/>
                      </a:lnTo>
                      <a:lnTo>
                        <a:pt x="7" y="319"/>
                      </a:lnTo>
                      <a:lnTo>
                        <a:pt x="7" y="318"/>
                      </a:lnTo>
                      <a:lnTo>
                        <a:pt x="7" y="317"/>
                      </a:lnTo>
                      <a:lnTo>
                        <a:pt x="7" y="316"/>
                      </a:lnTo>
                      <a:lnTo>
                        <a:pt x="6" y="316"/>
                      </a:lnTo>
                      <a:lnTo>
                        <a:pt x="5" y="316"/>
                      </a:lnTo>
                      <a:lnTo>
                        <a:pt x="4" y="316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2" y="315"/>
                      </a:lnTo>
                      <a:lnTo>
                        <a:pt x="2" y="312"/>
                      </a:lnTo>
                      <a:lnTo>
                        <a:pt x="2" y="311"/>
                      </a:lnTo>
                      <a:lnTo>
                        <a:pt x="2" y="310"/>
                      </a:lnTo>
                      <a:lnTo>
                        <a:pt x="2" y="309"/>
                      </a:lnTo>
                      <a:lnTo>
                        <a:pt x="1" y="309"/>
                      </a:lnTo>
                      <a:lnTo>
                        <a:pt x="2" y="307"/>
                      </a:lnTo>
                      <a:lnTo>
                        <a:pt x="1" y="306"/>
                      </a:lnTo>
                      <a:lnTo>
                        <a:pt x="2" y="305"/>
                      </a:lnTo>
                      <a:lnTo>
                        <a:pt x="1" y="304"/>
                      </a:lnTo>
                      <a:lnTo>
                        <a:pt x="0" y="304"/>
                      </a:lnTo>
                      <a:lnTo>
                        <a:pt x="0" y="303"/>
                      </a:lnTo>
                      <a:lnTo>
                        <a:pt x="0" y="301"/>
                      </a:lnTo>
                      <a:lnTo>
                        <a:pt x="1" y="301"/>
                      </a:lnTo>
                      <a:lnTo>
                        <a:pt x="1" y="300"/>
                      </a:lnTo>
                      <a:lnTo>
                        <a:pt x="2" y="299"/>
                      </a:lnTo>
                      <a:lnTo>
                        <a:pt x="2" y="298"/>
                      </a:lnTo>
                      <a:lnTo>
                        <a:pt x="3" y="297"/>
                      </a:lnTo>
                      <a:lnTo>
                        <a:pt x="3" y="296"/>
                      </a:lnTo>
                      <a:lnTo>
                        <a:pt x="3" y="295"/>
                      </a:lnTo>
                      <a:lnTo>
                        <a:pt x="4" y="294"/>
                      </a:lnTo>
                      <a:lnTo>
                        <a:pt x="5" y="293"/>
                      </a:lnTo>
                      <a:lnTo>
                        <a:pt x="5" y="292"/>
                      </a:lnTo>
                      <a:lnTo>
                        <a:pt x="7" y="291"/>
                      </a:lnTo>
                      <a:lnTo>
                        <a:pt x="8" y="290"/>
                      </a:lnTo>
                      <a:lnTo>
                        <a:pt x="9" y="289"/>
                      </a:lnTo>
                      <a:lnTo>
                        <a:pt x="9" y="288"/>
                      </a:lnTo>
                      <a:lnTo>
                        <a:pt x="10" y="287"/>
                      </a:lnTo>
                      <a:lnTo>
                        <a:pt x="11" y="286"/>
                      </a:lnTo>
                      <a:lnTo>
                        <a:pt x="12" y="285"/>
                      </a:lnTo>
                      <a:lnTo>
                        <a:pt x="13" y="283"/>
                      </a:lnTo>
                      <a:lnTo>
                        <a:pt x="13" y="282"/>
                      </a:lnTo>
                      <a:lnTo>
                        <a:pt x="13" y="280"/>
                      </a:lnTo>
                      <a:lnTo>
                        <a:pt x="14" y="278"/>
                      </a:lnTo>
                      <a:lnTo>
                        <a:pt x="15" y="276"/>
                      </a:lnTo>
                      <a:lnTo>
                        <a:pt x="15" y="275"/>
                      </a:lnTo>
                      <a:lnTo>
                        <a:pt x="16" y="274"/>
                      </a:lnTo>
                      <a:lnTo>
                        <a:pt x="17" y="273"/>
                      </a:lnTo>
                      <a:lnTo>
                        <a:pt x="17" y="272"/>
                      </a:lnTo>
                      <a:lnTo>
                        <a:pt x="18" y="272"/>
                      </a:lnTo>
                      <a:lnTo>
                        <a:pt x="19" y="272"/>
                      </a:lnTo>
                      <a:lnTo>
                        <a:pt x="19" y="271"/>
                      </a:lnTo>
                      <a:lnTo>
                        <a:pt x="19" y="270"/>
                      </a:lnTo>
                      <a:lnTo>
                        <a:pt x="19" y="268"/>
                      </a:lnTo>
                      <a:lnTo>
                        <a:pt x="18" y="267"/>
                      </a:lnTo>
                      <a:lnTo>
                        <a:pt x="17" y="266"/>
                      </a:lnTo>
                      <a:lnTo>
                        <a:pt x="17" y="265"/>
                      </a:lnTo>
                      <a:lnTo>
                        <a:pt x="17" y="264"/>
                      </a:lnTo>
                      <a:lnTo>
                        <a:pt x="17" y="263"/>
                      </a:lnTo>
                      <a:lnTo>
                        <a:pt x="17" y="262"/>
                      </a:lnTo>
                      <a:lnTo>
                        <a:pt x="17" y="261"/>
                      </a:lnTo>
                      <a:lnTo>
                        <a:pt x="17" y="260"/>
                      </a:lnTo>
                      <a:lnTo>
                        <a:pt x="17" y="258"/>
                      </a:lnTo>
                      <a:lnTo>
                        <a:pt x="17" y="256"/>
                      </a:lnTo>
                      <a:lnTo>
                        <a:pt x="18" y="255"/>
                      </a:lnTo>
                      <a:lnTo>
                        <a:pt x="19" y="253"/>
                      </a:lnTo>
                      <a:lnTo>
                        <a:pt x="19" y="250"/>
                      </a:lnTo>
                      <a:lnTo>
                        <a:pt x="19" y="249"/>
                      </a:lnTo>
                      <a:lnTo>
                        <a:pt x="19" y="248"/>
                      </a:lnTo>
                      <a:lnTo>
                        <a:pt x="20" y="246"/>
                      </a:lnTo>
                      <a:lnTo>
                        <a:pt x="20" y="245"/>
                      </a:lnTo>
                      <a:lnTo>
                        <a:pt x="21" y="244"/>
                      </a:lnTo>
                      <a:lnTo>
                        <a:pt x="22" y="241"/>
                      </a:lnTo>
                      <a:lnTo>
                        <a:pt x="22" y="240"/>
                      </a:lnTo>
                      <a:lnTo>
                        <a:pt x="23" y="238"/>
                      </a:lnTo>
                      <a:lnTo>
                        <a:pt x="23" y="237"/>
                      </a:lnTo>
                      <a:lnTo>
                        <a:pt x="24" y="235"/>
                      </a:lnTo>
                      <a:lnTo>
                        <a:pt x="24" y="234"/>
                      </a:lnTo>
                      <a:lnTo>
                        <a:pt x="24" y="232"/>
                      </a:lnTo>
                      <a:lnTo>
                        <a:pt x="25" y="231"/>
                      </a:lnTo>
                      <a:lnTo>
                        <a:pt x="25" y="230"/>
                      </a:lnTo>
                      <a:lnTo>
                        <a:pt x="27" y="228"/>
                      </a:lnTo>
                      <a:lnTo>
                        <a:pt x="28" y="227"/>
                      </a:lnTo>
                      <a:lnTo>
                        <a:pt x="28" y="226"/>
                      </a:lnTo>
                      <a:lnTo>
                        <a:pt x="29" y="224"/>
                      </a:lnTo>
                      <a:lnTo>
                        <a:pt x="30" y="222"/>
                      </a:lnTo>
                      <a:lnTo>
                        <a:pt x="30" y="221"/>
                      </a:lnTo>
                      <a:lnTo>
                        <a:pt x="31" y="218"/>
                      </a:lnTo>
                      <a:lnTo>
                        <a:pt x="31" y="217"/>
                      </a:lnTo>
                      <a:lnTo>
                        <a:pt x="32" y="216"/>
                      </a:lnTo>
                      <a:lnTo>
                        <a:pt x="32" y="213"/>
                      </a:lnTo>
                      <a:lnTo>
                        <a:pt x="32" y="211"/>
                      </a:lnTo>
                      <a:lnTo>
                        <a:pt x="32" y="209"/>
                      </a:lnTo>
                      <a:lnTo>
                        <a:pt x="32" y="206"/>
                      </a:lnTo>
                      <a:lnTo>
                        <a:pt x="31" y="205"/>
                      </a:lnTo>
                      <a:lnTo>
                        <a:pt x="31" y="204"/>
                      </a:lnTo>
                      <a:lnTo>
                        <a:pt x="31" y="201"/>
                      </a:lnTo>
                      <a:lnTo>
                        <a:pt x="32" y="199"/>
                      </a:lnTo>
                      <a:lnTo>
                        <a:pt x="32" y="198"/>
                      </a:lnTo>
                      <a:lnTo>
                        <a:pt x="32" y="197"/>
                      </a:lnTo>
                      <a:lnTo>
                        <a:pt x="35" y="194"/>
                      </a:lnTo>
                      <a:lnTo>
                        <a:pt x="35" y="193"/>
                      </a:lnTo>
                      <a:lnTo>
                        <a:pt x="36" y="193"/>
                      </a:lnTo>
                      <a:lnTo>
                        <a:pt x="36" y="192"/>
                      </a:lnTo>
                      <a:lnTo>
                        <a:pt x="37" y="190"/>
                      </a:lnTo>
                      <a:lnTo>
                        <a:pt x="38" y="190"/>
                      </a:lnTo>
                      <a:lnTo>
                        <a:pt x="38" y="189"/>
                      </a:lnTo>
                      <a:lnTo>
                        <a:pt x="39" y="187"/>
                      </a:lnTo>
                      <a:lnTo>
                        <a:pt x="39" y="186"/>
                      </a:lnTo>
                      <a:lnTo>
                        <a:pt x="39" y="185"/>
                      </a:lnTo>
                      <a:lnTo>
                        <a:pt x="39" y="183"/>
                      </a:lnTo>
                      <a:lnTo>
                        <a:pt x="38" y="181"/>
                      </a:lnTo>
                      <a:lnTo>
                        <a:pt x="38" y="180"/>
                      </a:lnTo>
                      <a:lnTo>
                        <a:pt x="37" y="178"/>
                      </a:lnTo>
                      <a:lnTo>
                        <a:pt x="36" y="177"/>
                      </a:lnTo>
                      <a:lnTo>
                        <a:pt x="34" y="175"/>
                      </a:lnTo>
                      <a:lnTo>
                        <a:pt x="33" y="175"/>
                      </a:lnTo>
                      <a:lnTo>
                        <a:pt x="33" y="174"/>
                      </a:lnTo>
                      <a:lnTo>
                        <a:pt x="33" y="171"/>
                      </a:lnTo>
                      <a:lnTo>
                        <a:pt x="33" y="170"/>
                      </a:lnTo>
                      <a:lnTo>
                        <a:pt x="33" y="168"/>
                      </a:lnTo>
                      <a:lnTo>
                        <a:pt x="33" y="167"/>
                      </a:lnTo>
                      <a:lnTo>
                        <a:pt x="32" y="167"/>
                      </a:lnTo>
                      <a:lnTo>
                        <a:pt x="32" y="166"/>
                      </a:lnTo>
                      <a:lnTo>
                        <a:pt x="32" y="165"/>
                      </a:lnTo>
                      <a:lnTo>
                        <a:pt x="32" y="163"/>
                      </a:lnTo>
                      <a:lnTo>
                        <a:pt x="32" y="162"/>
                      </a:lnTo>
                      <a:lnTo>
                        <a:pt x="33" y="161"/>
                      </a:lnTo>
                      <a:lnTo>
                        <a:pt x="33" y="160"/>
                      </a:lnTo>
                      <a:lnTo>
                        <a:pt x="34" y="160"/>
                      </a:lnTo>
                      <a:lnTo>
                        <a:pt x="35" y="159"/>
                      </a:lnTo>
                      <a:lnTo>
                        <a:pt x="36" y="158"/>
                      </a:lnTo>
                      <a:lnTo>
                        <a:pt x="37" y="156"/>
                      </a:lnTo>
                      <a:lnTo>
                        <a:pt x="38" y="156"/>
                      </a:lnTo>
                      <a:lnTo>
                        <a:pt x="39" y="155"/>
                      </a:lnTo>
                      <a:lnTo>
                        <a:pt x="40" y="155"/>
                      </a:lnTo>
                      <a:lnTo>
                        <a:pt x="41" y="155"/>
                      </a:lnTo>
                      <a:lnTo>
                        <a:pt x="41" y="154"/>
                      </a:lnTo>
                      <a:lnTo>
                        <a:pt x="43" y="154"/>
                      </a:lnTo>
                      <a:lnTo>
                        <a:pt x="44" y="153"/>
                      </a:lnTo>
                      <a:lnTo>
                        <a:pt x="45" y="152"/>
                      </a:lnTo>
                      <a:lnTo>
                        <a:pt x="46" y="151"/>
                      </a:lnTo>
                      <a:lnTo>
                        <a:pt x="49" y="149"/>
                      </a:lnTo>
                      <a:lnTo>
                        <a:pt x="51" y="148"/>
                      </a:lnTo>
                      <a:lnTo>
                        <a:pt x="52" y="148"/>
                      </a:lnTo>
                      <a:lnTo>
                        <a:pt x="53" y="147"/>
                      </a:lnTo>
                      <a:lnTo>
                        <a:pt x="54" y="147"/>
                      </a:lnTo>
                      <a:lnTo>
                        <a:pt x="54" y="146"/>
                      </a:lnTo>
                      <a:lnTo>
                        <a:pt x="55" y="145"/>
                      </a:lnTo>
                      <a:lnTo>
                        <a:pt x="56" y="144"/>
                      </a:lnTo>
                      <a:lnTo>
                        <a:pt x="58" y="139"/>
                      </a:lnTo>
                      <a:lnTo>
                        <a:pt x="58" y="138"/>
                      </a:lnTo>
                      <a:lnTo>
                        <a:pt x="58" y="137"/>
                      </a:lnTo>
                      <a:lnTo>
                        <a:pt x="58" y="135"/>
                      </a:lnTo>
                      <a:lnTo>
                        <a:pt x="58" y="134"/>
                      </a:lnTo>
                      <a:lnTo>
                        <a:pt x="58" y="133"/>
                      </a:lnTo>
                      <a:lnTo>
                        <a:pt x="58" y="132"/>
                      </a:lnTo>
                      <a:lnTo>
                        <a:pt x="58" y="131"/>
                      </a:lnTo>
                      <a:lnTo>
                        <a:pt x="58" y="130"/>
                      </a:lnTo>
                      <a:lnTo>
                        <a:pt x="58" y="128"/>
                      </a:lnTo>
                      <a:lnTo>
                        <a:pt x="59" y="126"/>
                      </a:lnTo>
                      <a:lnTo>
                        <a:pt x="59" y="124"/>
                      </a:lnTo>
                      <a:lnTo>
                        <a:pt x="60" y="124"/>
                      </a:lnTo>
                      <a:lnTo>
                        <a:pt x="60" y="123"/>
                      </a:lnTo>
                      <a:lnTo>
                        <a:pt x="60" y="122"/>
                      </a:lnTo>
                      <a:lnTo>
                        <a:pt x="61" y="122"/>
                      </a:lnTo>
                      <a:lnTo>
                        <a:pt x="61" y="121"/>
                      </a:lnTo>
                      <a:lnTo>
                        <a:pt x="62" y="120"/>
                      </a:lnTo>
                      <a:lnTo>
                        <a:pt x="62" y="119"/>
                      </a:lnTo>
                      <a:lnTo>
                        <a:pt x="62" y="116"/>
                      </a:lnTo>
                      <a:lnTo>
                        <a:pt x="62" y="114"/>
                      </a:lnTo>
                      <a:lnTo>
                        <a:pt x="63" y="113"/>
                      </a:lnTo>
                      <a:lnTo>
                        <a:pt x="64" y="112"/>
                      </a:lnTo>
                      <a:lnTo>
                        <a:pt x="64" y="111"/>
                      </a:lnTo>
                      <a:lnTo>
                        <a:pt x="64" y="110"/>
                      </a:lnTo>
                      <a:lnTo>
                        <a:pt x="64" y="109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5" y="105"/>
                      </a:lnTo>
                      <a:lnTo>
                        <a:pt x="66" y="104"/>
                      </a:lnTo>
                      <a:lnTo>
                        <a:pt x="66" y="103"/>
                      </a:lnTo>
                      <a:lnTo>
                        <a:pt x="67" y="102"/>
                      </a:lnTo>
                      <a:lnTo>
                        <a:pt x="67" y="99"/>
                      </a:lnTo>
                      <a:lnTo>
                        <a:pt x="67" y="98"/>
                      </a:lnTo>
                      <a:lnTo>
                        <a:pt x="68" y="96"/>
                      </a:lnTo>
                      <a:lnTo>
                        <a:pt x="69" y="93"/>
                      </a:lnTo>
                      <a:lnTo>
                        <a:pt x="70" y="92"/>
                      </a:lnTo>
                      <a:lnTo>
                        <a:pt x="71" y="91"/>
                      </a:lnTo>
                      <a:lnTo>
                        <a:pt x="72" y="90"/>
                      </a:lnTo>
                      <a:lnTo>
                        <a:pt x="72" y="91"/>
                      </a:lnTo>
                      <a:lnTo>
                        <a:pt x="74" y="91"/>
                      </a:lnTo>
                      <a:lnTo>
                        <a:pt x="75" y="91"/>
                      </a:lnTo>
                      <a:lnTo>
                        <a:pt x="77" y="90"/>
                      </a:lnTo>
                      <a:lnTo>
                        <a:pt x="78" y="89"/>
                      </a:lnTo>
                      <a:lnTo>
                        <a:pt x="80" y="88"/>
                      </a:lnTo>
                      <a:lnTo>
                        <a:pt x="82" y="87"/>
                      </a:lnTo>
                      <a:lnTo>
                        <a:pt x="86" y="85"/>
                      </a:lnTo>
                      <a:lnTo>
                        <a:pt x="88" y="85"/>
                      </a:lnTo>
                      <a:lnTo>
                        <a:pt x="89" y="84"/>
                      </a:lnTo>
                      <a:lnTo>
                        <a:pt x="90" y="84"/>
                      </a:lnTo>
                      <a:lnTo>
                        <a:pt x="91" y="84"/>
                      </a:lnTo>
                      <a:lnTo>
                        <a:pt x="91" y="83"/>
                      </a:lnTo>
                      <a:lnTo>
                        <a:pt x="92" y="83"/>
                      </a:lnTo>
                      <a:lnTo>
                        <a:pt x="92" y="82"/>
                      </a:lnTo>
                      <a:lnTo>
                        <a:pt x="93" y="81"/>
                      </a:lnTo>
                      <a:lnTo>
                        <a:pt x="94" y="80"/>
                      </a:lnTo>
                      <a:lnTo>
                        <a:pt x="97" y="75"/>
                      </a:lnTo>
                      <a:lnTo>
                        <a:pt x="98" y="73"/>
                      </a:lnTo>
                      <a:lnTo>
                        <a:pt x="98" y="71"/>
                      </a:lnTo>
                      <a:lnTo>
                        <a:pt x="99" y="68"/>
                      </a:lnTo>
                      <a:lnTo>
                        <a:pt x="100" y="66"/>
                      </a:lnTo>
                      <a:lnTo>
                        <a:pt x="100" y="65"/>
                      </a:lnTo>
                      <a:lnTo>
                        <a:pt x="101" y="64"/>
                      </a:lnTo>
                      <a:lnTo>
                        <a:pt x="103" y="62"/>
                      </a:lnTo>
                      <a:lnTo>
                        <a:pt x="103" y="61"/>
                      </a:lnTo>
                      <a:lnTo>
                        <a:pt x="103" y="60"/>
                      </a:lnTo>
                      <a:lnTo>
                        <a:pt x="104" y="59"/>
                      </a:lnTo>
                      <a:lnTo>
                        <a:pt x="105" y="58"/>
                      </a:lnTo>
                      <a:lnTo>
                        <a:pt x="105" y="57"/>
                      </a:lnTo>
                      <a:lnTo>
                        <a:pt x="105" y="56"/>
                      </a:lnTo>
                      <a:lnTo>
                        <a:pt x="106" y="53"/>
                      </a:lnTo>
                      <a:lnTo>
                        <a:pt x="106" y="52"/>
                      </a:lnTo>
                      <a:lnTo>
                        <a:pt x="106" y="49"/>
                      </a:lnTo>
                      <a:lnTo>
                        <a:pt x="106" y="48"/>
                      </a:lnTo>
                      <a:lnTo>
                        <a:pt x="106" y="47"/>
                      </a:lnTo>
                      <a:lnTo>
                        <a:pt x="106" y="46"/>
                      </a:lnTo>
                      <a:lnTo>
                        <a:pt x="106" y="45"/>
                      </a:lnTo>
                      <a:lnTo>
                        <a:pt x="108" y="41"/>
                      </a:lnTo>
                      <a:lnTo>
                        <a:pt x="110" y="40"/>
                      </a:lnTo>
                      <a:lnTo>
                        <a:pt x="111" y="40"/>
                      </a:lnTo>
                      <a:lnTo>
                        <a:pt x="111" y="39"/>
                      </a:lnTo>
                      <a:lnTo>
                        <a:pt x="113" y="37"/>
                      </a:lnTo>
                      <a:lnTo>
                        <a:pt x="114" y="35"/>
                      </a:lnTo>
                      <a:lnTo>
                        <a:pt x="115" y="35"/>
                      </a:lnTo>
                      <a:lnTo>
                        <a:pt x="116" y="35"/>
                      </a:lnTo>
                      <a:lnTo>
                        <a:pt x="116" y="34"/>
                      </a:lnTo>
                      <a:lnTo>
                        <a:pt x="117" y="33"/>
                      </a:lnTo>
                      <a:lnTo>
                        <a:pt x="119" y="32"/>
                      </a:lnTo>
                      <a:lnTo>
                        <a:pt x="120" y="32"/>
                      </a:lnTo>
                      <a:lnTo>
                        <a:pt x="121" y="31"/>
                      </a:lnTo>
                      <a:lnTo>
                        <a:pt x="122" y="31"/>
                      </a:lnTo>
                      <a:lnTo>
                        <a:pt x="125" y="30"/>
                      </a:lnTo>
                      <a:lnTo>
                        <a:pt x="126" y="28"/>
                      </a:lnTo>
                      <a:lnTo>
                        <a:pt x="127" y="27"/>
                      </a:lnTo>
                      <a:lnTo>
                        <a:pt x="128" y="27"/>
                      </a:lnTo>
                      <a:lnTo>
                        <a:pt x="129" y="26"/>
                      </a:lnTo>
                      <a:lnTo>
                        <a:pt x="129" y="25"/>
                      </a:lnTo>
                      <a:lnTo>
                        <a:pt x="130" y="25"/>
                      </a:lnTo>
                      <a:lnTo>
                        <a:pt x="132" y="25"/>
                      </a:lnTo>
                      <a:lnTo>
                        <a:pt x="133" y="24"/>
                      </a:lnTo>
                      <a:lnTo>
                        <a:pt x="134" y="23"/>
                      </a:lnTo>
                      <a:lnTo>
                        <a:pt x="134" y="22"/>
                      </a:lnTo>
                      <a:lnTo>
                        <a:pt x="136" y="22"/>
                      </a:lnTo>
                      <a:lnTo>
                        <a:pt x="137" y="21"/>
                      </a:lnTo>
                      <a:lnTo>
                        <a:pt x="141" y="20"/>
                      </a:lnTo>
                      <a:lnTo>
                        <a:pt x="145" y="18"/>
                      </a:lnTo>
                      <a:lnTo>
                        <a:pt x="146" y="18"/>
                      </a:lnTo>
                      <a:lnTo>
                        <a:pt x="147" y="18"/>
                      </a:lnTo>
                      <a:lnTo>
                        <a:pt x="148" y="18"/>
                      </a:lnTo>
                      <a:lnTo>
                        <a:pt x="150" y="18"/>
                      </a:lnTo>
                      <a:lnTo>
                        <a:pt x="151" y="17"/>
                      </a:lnTo>
                      <a:lnTo>
                        <a:pt x="153" y="14"/>
                      </a:lnTo>
                      <a:lnTo>
                        <a:pt x="154" y="14"/>
                      </a:lnTo>
                      <a:lnTo>
                        <a:pt x="155" y="13"/>
                      </a:lnTo>
                      <a:lnTo>
                        <a:pt x="155" y="12"/>
                      </a:lnTo>
                      <a:lnTo>
                        <a:pt x="157" y="11"/>
                      </a:lnTo>
                      <a:lnTo>
                        <a:pt x="158" y="8"/>
                      </a:lnTo>
                      <a:lnTo>
                        <a:pt x="159" y="7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5" name="Freeform 538"/>
                <p:cNvSpPr>
                  <a:spLocks/>
                </p:cNvSpPr>
                <p:nvPr/>
              </p:nvSpPr>
              <p:spPr bwMode="auto">
                <a:xfrm>
                  <a:off x="327025" y="2873375"/>
                  <a:ext cx="808038" cy="406400"/>
                </a:xfrm>
                <a:custGeom>
                  <a:avLst/>
                  <a:gdLst>
                    <a:gd name="T0" fmla="*/ 2147483646 w 785"/>
                    <a:gd name="T1" fmla="*/ 2147483646 h 395"/>
                    <a:gd name="T2" fmla="*/ 2147483646 w 785"/>
                    <a:gd name="T3" fmla="*/ 2147483646 h 395"/>
                    <a:gd name="T4" fmla="*/ 2147483646 w 785"/>
                    <a:gd name="T5" fmla="*/ 2147483646 h 395"/>
                    <a:gd name="T6" fmla="*/ 2147483646 w 785"/>
                    <a:gd name="T7" fmla="*/ 2147483646 h 395"/>
                    <a:gd name="T8" fmla="*/ 2147483646 w 785"/>
                    <a:gd name="T9" fmla="*/ 2147483646 h 395"/>
                    <a:gd name="T10" fmla="*/ 2147483646 w 785"/>
                    <a:gd name="T11" fmla="*/ 2147483646 h 395"/>
                    <a:gd name="T12" fmla="*/ 2147483646 w 785"/>
                    <a:gd name="T13" fmla="*/ 2147483646 h 395"/>
                    <a:gd name="T14" fmla="*/ 2147483646 w 785"/>
                    <a:gd name="T15" fmla="*/ 2147483646 h 395"/>
                    <a:gd name="T16" fmla="*/ 2147483646 w 785"/>
                    <a:gd name="T17" fmla="*/ 2147483646 h 395"/>
                    <a:gd name="T18" fmla="*/ 2147483646 w 785"/>
                    <a:gd name="T19" fmla="*/ 2147483646 h 395"/>
                    <a:gd name="T20" fmla="*/ 2147483646 w 785"/>
                    <a:gd name="T21" fmla="*/ 2147483646 h 395"/>
                    <a:gd name="T22" fmla="*/ 2147483646 w 785"/>
                    <a:gd name="T23" fmla="*/ 2147483646 h 395"/>
                    <a:gd name="T24" fmla="*/ 2147483646 w 785"/>
                    <a:gd name="T25" fmla="*/ 2147483646 h 395"/>
                    <a:gd name="T26" fmla="*/ 2147483646 w 785"/>
                    <a:gd name="T27" fmla="*/ 2147483646 h 395"/>
                    <a:gd name="T28" fmla="*/ 2147483646 w 785"/>
                    <a:gd name="T29" fmla="*/ 2147483646 h 395"/>
                    <a:gd name="T30" fmla="*/ 2147483646 w 785"/>
                    <a:gd name="T31" fmla="*/ 2147483646 h 395"/>
                    <a:gd name="T32" fmla="*/ 2147483646 w 785"/>
                    <a:gd name="T33" fmla="*/ 2147483646 h 395"/>
                    <a:gd name="T34" fmla="*/ 2147483646 w 785"/>
                    <a:gd name="T35" fmla="*/ 2147483646 h 395"/>
                    <a:gd name="T36" fmla="*/ 2147483646 w 785"/>
                    <a:gd name="T37" fmla="*/ 2147483646 h 395"/>
                    <a:gd name="T38" fmla="*/ 2147483646 w 785"/>
                    <a:gd name="T39" fmla="*/ 2147483646 h 395"/>
                    <a:gd name="T40" fmla="*/ 2147483646 w 785"/>
                    <a:gd name="T41" fmla="*/ 2147483646 h 395"/>
                    <a:gd name="T42" fmla="*/ 2147483646 w 785"/>
                    <a:gd name="T43" fmla="*/ 2147483646 h 395"/>
                    <a:gd name="T44" fmla="*/ 2147483646 w 785"/>
                    <a:gd name="T45" fmla="*/ 2147483646 h 395"/>
                    <a:gd name="T46" fmla="*/ 2147483646 w 785"/>
                    <a:gd name="T47" fmla="*/ 2147483646 h 395"/>
                    <a:gd name="T48" fmla="*/ 2147483646 w 785"/>
                    <a:gd name="T49" fmla="*/ 2147483646 h 395"/>
                    <a:gd name="T50" fmla="*/ 2147483646 w 785"/>
                    <a:gd name="T51" fmla="*/ 2147483646 h 395"/>
                    <a:gd name="T52" fmla="*/ 2147483646 w 785"/>
                    <a:gd name="T53" fmla="*/ 2147483646 h 395"/>
                    <a:gd name="T54" fmla="*/ 2147483646 w 785"/>
                    <a:gd name="T55" fmla="*/ 2147483646 h 395"/>
                    <a:gd name="T56" fmla="*/ 2147483646 w 785"/>
                    <a:gd name="T57" fmla="*/ 2147483646 h 395"/>
                    <a:gd name="T58" fmla="*/ 2147483646 w 785"/>
                    <a:gd name="T59" fmla="*/ 2147483646 h 395"/>
                    <a:gd name="T60" fmla="*/ 2147483646 w 785"/>
                    <a:gd name="T61" fmla="*/ 2147483646 h 395"/>
                    <a:gd name="T62" fmla="*/ 2147483646 w 785"/>
                    <a:gd name="T63" fmla="*/ 2147483646 h 395"/>
                    <a:gd name="T64" fmla="*/ 2147483646 w 785"/>
                    <a:gd name="T65" fmla="*/ 2147483646 h 395"/>
                    <a:gd name="T66" fmla="*/ 2147483646 w 785"/>
                    <a:gd name="T67" fmla="*/ 2147483646 h 395"/>
                    <a:gd name="T68" fmla="*/ 2147483646 w 785"/>
                    <a:gd name="T69" fmla="*/ 2147483646 h 395"/>
                    <a:gd name="T70" fmla="*/ 2147483646 w 785"/>
                    <a:gd name="T71" fmla="*/ 2147483646 h 395"/>
                    <a:gd name="T72" fmla="*/ 2147483646 w 785"/>
                    <a:gd name="T73" fmla="*/ 2147483646 h 395"/>
                    <a:gd name="T74" fmla="*/ 2147483646 w 785"/>
                    <a:gd name="T75" fmla="*/ 2147483646 h 395"/>
                    <a:gd name="T76" fmla="*/ 2147483646 w 785"/>
                    <a:gd name="T77" fmla="*/ 2147483646 h 395"/>
                    <a:gd name="T78" fmla="*/ 2147483646 w 785"/>
                    <a:gd name="T79" fmla="*/ 2147483646 h 395"/>
                    <a:gd name="T80" fmla="*/ 2147483646 w 785"/>
                    <a:gd name="T81" fmla="*/ 2147483646 h 395"/>
                    <a:gd name="T82" fmla="*/ 2147483646 w 785"/>
                    <a:gd name="T83" fmla="*/ 2147483646 h 395"/>
                    <a:gd name="T84" fmla="*/ 2147483646 w 785"/>
                    <a:gd name="T85" fmla="*/ 2147483646 h 395"/>
                    <a:gd name="T86" fmla="*/ 2147483646 w 785"/>
                    <a:gd name="T87" fmla="*/ 2147483646 h 395"/>
                    <a:gd name="T88" fmla="*/ 2147483646 w 785"/>
                    <a:gd name="T89" fmla="*/ 2147483646 h 395"/>
                    <a:gd name="T90" fmla="*/ 2147483646 w 785"/>
                    <a:gd name="T91" fmla="*/ 2147483646 h 395"/>
                    <a:gd name="T92" fmla="*/ 2147483646 w 785"/>
                    <a:gd name="T93" fmla="*/ 2147483646 h 395"/>
                    <a:gd name="T94" fmla="*/ 2147483646 w 785"/>
                    <a:gd name="T95" fmla="*/ 2147483646 h 395"/>
                    <a:gd name="T96" fmla="*/ 2147483646 w 785"/>
                    <a:gd name="T97" fmla="*/ 2147483646 h 395"/>
                    <a:gd name="T98" fmla="*/ 2147483646 w 785"/>
                    <a:gd name="T99" fmla="*/ 2147483646 h 395"/>
                    <a:gd name="T100" fmla="*/ 2147483646 w 785"/>
                    <a:gd name="T101" fmla="*/ 2147483646 h 395"/>
                    <a:gd name="T102" fmla="*/ 2147483646 w 785"/>
                    <a:gd name="T103" fmla="*/ 2147483646 h 395"/>
                    <a:gd name="T104" fmla="*/ 2147483646 w 785"/>
                    <a:gd name="T105" fmla="*/ 2147483646 h 395"/>
                    <a:gd name="T106" fmla="*/ 2147483646 w 785"/>
                    <a:gd name="T107" fmla="*/ 2147483646 h 395"/>
                    <a:gd name="T108" fmla="*/ 2147483646 w 785"/>
                    <a:gd name="T109" fmla="*/ 2147483646 h 395"/>
                    <a:gd name="T110" fmla="*/ 2147483646 w 785"/>
                    <a:gd name="T111" fmla="*/ 2147483646 h 395"/>
                    <a:gd name="T112" fmla="*/ 2147483646 w 785"/>
                    <a:gd name="T113" fmla="*/ 2147483646 h 395"/>
                    <a:gd name="T114" fmla="*/ 2147483646 w 785"/>
                    <a:gd name="T115" fmla="*/ 2147483646 h 395"/>
                    <a:gd name="T116" fmla="*/ 2147483646 w 785"/>
                    <a:gd name="T117" fmla="*/ 2147483646 h 395"/>
                    <a:gd name="T118" fmla="*/ 2147483646 w 785"/>
                    <a:gd name="T119" fmla="*/ 2147483646 h 395"/>
                    <a:gd name="T120" fmla="*/ 2147483646 w 785"/>
                    <a:gd name="T121" fmla="*/ 2147483646 h 395"/>
                    <a:gd name="T122" fmla="*/ 2147483646 w 785"/>
                    <a:gd name="T123" fmla="*/ 2147483646 h 39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785"/>
                    <a:gd name="T187" fmla="*/ 0 h 395"/>
                    <a:gd name="T188" fmla="*/ 785 w 785"/>
                    <a:gd name="T189" fmla="*/ 395 h 39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785" h="395">
                      <a:moveTo>
                        <a:pt x="18" y="0"/>
                      </a:moveTo>
                      <a:lnTo>
                        <a:pt x="25" y="2"/>
                      </a:lnTo>
                      <a:lnTo>
                        <a:pt x="118" y="37"/>
                      </a:lnTo>
                      <a:lnTo>
                        <a:pt x="141" y="46"/>
                      </a:lnTo>
                      <a:lnTo>
                        <a:pt x="193" y="54"/>
                      </a:lnTo>
                      <a:lnTo>
                        <a:pt x="211" y="58"/>
                      </a:lnTo>
                      <a:lnTo>
                        <a:pt x="263" y="65"/>
                      </a:lnTo>
                      <a:lnTo>
                        <a:pt x="264" y="66"/>
                      </a:lnTo>
                      <a:lnTo>
                        <a:pt x="292" y="71"/>
                      </a:lnTo>
                      <a:lnTo>
                        <a:pt x="314" y="75"/>
                      </a:lnTo>
                      <a:lnTo>
                        <a:pt x="362" y="82"/>
                      </a:lnTo>
                      <a:lnTo>
                        <a:pt x="370" y="84"/>
                      </a:lnTo>
                      <a:lnTo>
                        <a:pt x="384" y="86"/>
                      </a:lnTo>
                      <a:lnTo>
                        <a:pt x="450" y="117"/>
                      </a:lnTo>
                      <a:lnTo>
                        <a:pt x="472" y="128"/>
                      </a:lnTo>
                      <a:lnTo>
                        <a:pt x="485" y="134"/>
                      </a:lnTo>
                      <a:lnTo>
                        <a:pt x="531" y="156"/>
                      </a:lnTo>
                      <a:lnTo>
                        <a:pt x="559" y="168"/>
                      </a:lnTo>
                      <a:lnTo>
                        <a:pt x="618" y="190"/>
                      </a:lnTo>
                      <a:lnTo>
                        <a:pt x="644" y="200"/>
                      </a:lnTo>
                      <a:lnTo>
                        <a:pt x="709" y="225"/>
                      </a:lnTo>
                      <a:lnTo>
                        <a:pt x="710" y="225"/>
                      </a:lnTo>
                      <a:lnTo>
                        <a:pt x="730" y="232"/>
                      </a:lnTo>
                      <a:lnTo>
                        <a:pt x="733" y="234"/>
                      </a:lnTo>
                      <a:lnTo>
                        <a:pt x="765" y="246"/>
                      </a:lnTo>
                      <a:lnTo>
                        <a:pt x="785" y="254"/>
                      </a:lnTo>
                      <a:lnTo>
                        <a:pt x="784" y="254"/>
                      </a:lnTo>
                      <a:lnTo>
                        <a:pt x="784" y="255"/>
                      </a:lnTo>
                      <a:lnTo>
                        <a:pt x="783" y="256"/>
                      </a:lnTo>
                      <a:lnTo>
                        <a:pt x="784" y="256"/>
                      </a:lnTo>
                      <a:lnTo>
                        <a:pt x="784" y="257"/>
                      </a:lnTo>
                      <a:lnTo>
                        <a:pt x="783" y="257"/>
                      </a:lnTo>
                      <a:lnTo>
                        <a:pt x="784" y="258"/>
                      </a:lnTo>
                      <a:lnTo>
                        <a:pt x="783" y="258"/>
                      </a:lnTo>
                      <a:lnTo>
                        <a:pt x="783" y="259"/>
                      </a:lnTo>
                      <a:lnTo>
                        <a:pt x="783" y="260"/>
                      </a:lnTo>
                      <a:lnTo>
                        <a:pt x="782" y="260"/>
                      </a:lnTo>
                      <a:lnTo>
                        <a:pt x="782" y="259"/>
                      </a:lnTo>
                      <a:lnTo>
                        <a:pt x="781" y="258"/>
                      </a:lnTo>
                      <a:lnTo>
                        <a:pt x="781" y="259"/>
                      </a:lnTo>
                      <a:lnTo>
                        <a:pt x="781" y="258"/>
                      </a:lnTo>
                      <a:lnTo>
                        <a:pt x="780" y="259"/>
                      </a:lnTo>
                      <a:lnTo>
                        <a:pt x="780" y="260"/>
                      </a:lnTo>
                      <a:lnTo>
                        <a:pt x="780" y="261"/>
                      </a:lnTo>
                      <a:lnTo>
                        <a:pt x="779" y="261"/>
                      </a:lnTo>
                      <a:lnTo>
                        <a:pt x="779" y="260"/>
                      </a:lnTo>
                      <a:lnTo>
                        <a:pt x="779" y="261"/>
                      </a:lnTo>
                      <a:lnTo>
                        <a:pt x="779" y="262"/>
                      </a:lnTo>
                      <a:lnTo>
                        <a:pt x="778" y="262"/>
                      </a:lnTo>
                      <a:lnTo>
                        <a:pt x="777" y="262"/>
                      </a:lnTo>
                      <a:lnTo>
                        <a:pt x="776" y="262"/>
                      </a:lnTo>
                      <a:lnTo>
                        <a:pt x="776" y="263"/>
                      </a:lnTo>
                      <a:lnTo>
                        <a:pt x="775" y="263"/>
                      </a:lnTo>
                      <a:lnTo>
                        <a:pt x="774" y="263"/>
                      </a:lnTo>
                      <a:lnTo>
                        <a:pt x="774" y="264"/>
                      </a:lnTo>
                      <a:lnTo>
                        <a:pt x="773" y="263"/>
                      </a:lnTo>
                      <a:lnTo>
                        <a:pt x="773" y="264"/>
                      </a:lnTo>
                      <a:lnTo>
                        <a:pt x="772" y="265"/>
                      </a:lnTo>
                      <a:lnTo>
                        <a:pt x="771" y="265"/>
                      </a:lnTo>
                      <a:lnTo>
                        <a:pt x="770" y="265"/>
                      </a:lnTo>
                      <a:lnTo>
                        <a:pt x="770" y="266"/>
                      </a:lnTo>
                      <a:lnTo>
                        <a:pt x="769" y="266"/>
                      </a:lnTo>
                      <a:lnTo>
                        <a:pt x="769" y="267"/>
                      </a:lnTo>
                      <a:lnTo>
                        <a:pt x="768" y="267"/>
                      </a:lnTo>
                      <a:lnTo>
                        <a:pt x="767" y="268"/>
                      </a:lnTo>
                      <a:lnTo>
                        <a:pt x="766" y="268"/>
                      </a:lnTo>
                      <a:lnTo>
                        <a:pt x="766" y="269"/>
                      </a:lnTo>
                      <a:lnTo>
                        <a:pt x="765" y="270"/>
                      </a:lnTo>
                      <a:lnTo>
                        <a:pt x="766" y="270"/>
                      </a:lnTo>
                      <a:lnTo>
                        <a:pt x="765" y="270"/>
                      </a:lnTo>
                      <a:lnTo>
                        <a:pt x="765" y="271"/>
                      </a:lnTo>
                      <a:lnTo>
                        <a:pt x="764" y="271"/>
                      </a:lnTo>
                      <a:lnTo>
                        <a:pt x="764" y="272"/>
                      </a:lnTo>
                      <a:lnTo>
                        <a:pt x="763" y="272"/>
                      </a:lnTo>
                      <a:lnTo>
                        <a:pt x="762" y="272"/>
                      </a:lnTo>
                      <a:lnTo>
                        <a:pt x="762" y="273"/>
                      </a:lnTo>
                      <a:lnTo>
                        <a:pt x="762" y="274"/>
                      </a:lnTo>
                      <a:lnTo>
                        <a:pt x="761" y="275"/>
                      </a:lnTo>
                      <a:lnTo>
                        <a:pt x="761" y="274"/>
                      </a:lnTo>
                      <a:lnTo>
                        <a:pt x="760" y="274"/>
                      </a:lnTo>
                      <a:lnTo>
                        <a:pt x="759" y="274"/>
                      </a:lnTo>
                      <a:lnTo>
                        <a:pt x="759" y="275"/>
                      </a:lnTo>
                      <a:lnTo>
                        <a:pt x="759" y="274"/>
                      </a:lnTo>
                      <a:lnTo>
                        <a:pt x="758" y="274"/>
                      </a:lnTo>
                      <a:lnTo>
                        <a:pt x="759" y="275"/>
                      </a:lnTo>
                      <a:lnTo>
                        <a:pt x="758" y="275"/>
                      </a:lnTo>
                      <a:lnTo>
                        <a:pt x="759" y="276"/>
                      </a:lnTo>
                      <a:lnTo>
                        <a:pt x="758" y="277"/>
                      </a:lnTo>
                      <a:lnTo>
                        <a:pt x="758" y="276"/>
                      </a:lnTo>
                      <a:lnTo>
                        <a:pt x="758" y="277"/>
                      </a:lnTo>
                      <a:lnTo>
                        <a:pt x="757" y="277"/>
                      </a:lnTo>
                      <a:lnTo>
                        <a:pt x="757" y="276"/>
                      </a:lnTo>
                      <a:lnTo>
                        <a:pt x="757" y="277"/>
                      </a:lnTo>
                      <a:lnTo>
                        <a:pt x="757" y="278"/>
                      </a:lnTo>
                      <a:lnTo>
                        <a:pt x="756" y="278"/>
                      </a:lnTo>
                      <a:lnTo>
                        <a:pt x="756" y="279"/>
                      </a:lnTo>
                      <a:lnTo>
                        <a:pt x="755" y="279"/>
                      </a:lnTo>
                      <a:lnTo>
                        <a:pt x="755" y="280"/>
                      </a:lnTo>
                      <a:lnTo>
                        <a:pt x="754" y="280"/>
                      </a:lnTo>
                      <a:lnTo>
                        <a:pt x="755" y="281"/>
                      </a:lnTo>
                      <a:lnTo>
                        <a:pt x="754" y="281"/>
                      </a:lnTo>
                      <a:lnTo>
                        <a:pt x="753" y="281"/>
                      </a:lnTo>
                      <a:lnTo>
                        <a:pt x="753" y="282"/>
                      </a:lnTo>
                      <a:lnTo>
                        <a:pt x="752" y="281"/>
                      </a:lnTo>
                      <a:lnTo>
                        <a:pt x="752" y="282"/>
                      </a:lnTo>
                      <a:lnTo>
                        <a:pt x="751" y="282"/>
                      </a:lnTo>
                      <a:lnTo>
                        <a:pt x="751" y="283"/>
                      </a:lnTo>
                      <a:lnTo>
                        <a:pt x="751" y="284"/>
                      </a:lnTo>
                      <a:lnTo>
                        <a:pt x="751" y="285"/>
                      </a:lnTo>
                      <a:lnTo>
                        <a:pt x="751" y="286"/>
                      </a:lnTo>
                      <a:lnTo>
                        <a:pt x="750" y="286"/>
                      </a:lnTo>
                      <a:lnTo>
                        <a:pt x="749" y="285"/>
                      </a:lnTo>
                      <a:lnTo>
                        <a:pt x="749" y="286"/>
                      </a:lnTo>
                      <a:lnTo>
                        <a:pt x="748" y="286"/>
                      </a:lnTo>
                      <a:lnTo>
                        <a:pt x="747" y="286"/>
                      </a:lnTo>
                      <a:lnTo>
                        <a:pt x="748" y="286"/>
                      </a:lnTo>
                      <a:lnTo>
                        <a:pt x="748" y="287"/>
                      </a:lnTo>
                      <a:lnTo>
                        <a:pt x="747" y="287"/>
                      </a:lnTo>
                      <a:lnTo>
                        <a:pt x="746" y="288"/>
                      </a:lnTo>
                      <a:lnTo>
                        <a:pt x="746" y="287"/>
                      </a:lnTo>
                      <a:lnTo>
                        <a:pt x="746" y="288"/>
                      </a:lnTo>
                      <a:lnTo>
                        <a:pt x="746" y="289"/>
                      </a:lnTo>
                      <a:lnTo>
                        <a:pt x="747" y="289"/>
                      </a:lnTo>
                      <a:lnTo>
                        <a:pt x="747" y="290"/>
                      </a:lnTo>
                      <a:lnTo>
                        <a:pt x="746" y="290"/>
                      </a:lnTo>
                      <a:lnTo>
                        <a:pt x="746" y="291"/>
                      </a:lnTo>
                      <a:lnTo>
                        <a:pt x="746" y="290"/>
                      </a:lnTo>
                      <a:lnTo>
                        <a:pt x="745" y="291"/>
                      </a:lnTo>
                      <a:lnTo>
                        <a:pt x="745" y="292"/>
                      </a:lnTo>
                      <a:lnTo>
                        <a:pt x="745" y="293"/>
                      </a:lnTo>
                      <a:lnTo>
                        <a:pt x="744" y="293"/>
                      </a:lnTo>
                      <a:lnTo>
                        <a:pt x="743" y="293"/>
                      </a:lnTo>
                      <a:lnTo>
                        <a:pt x="743" y="294"/>
                      </a:lnTo>
                      <a:lnTo>
                        <a:pt x="742" y="294"/>
                      </a:lnTo>
                      <a:lnTo>
                        <a:pt x="741" y="294"/>
                      </a:lnTo>
                      <a:lnTo>
                        <a:pt x="741" y="295"/>
                      </a:lnTo>
                      <a:lnTo>
                        <a:pt x="741" y="294"/>
                      </a:lnTo>
                      <a:lnTo>
                        <a:pt x="740" y="295"/>
                      </a:lnTo>
                      <a:lnTo>
                        <a:pt x="741" y="295"/>
                      </a:lnTo>
                      <a:lnTo>
                        <a:pt x="740" y="296"/>
                      </a:lnTo>
                      <a:lnTo>
                        <a:pt x="739" y="296"/>
                      </a:lnTo>
                      <a:lnTo>
                        <a:pt x="738" y="296"/>
                      </a:lnTo>
                      <a:lnTo>
                        <a:pt x="738" y="297"/>
                      </a:lnTo>
                      <a:lnTo>
                        <a:pt x="737" y="297"/>
                      </a:lnTo>
                      <a:lnTo>
                        <a:pt x="736" y="297"/>
                      </a:lnTo>
                      <a:lnTo>
                        <a:pt x="737" y="297"/>
                      </a:lnTo>
                      <a:lnTo>
                        <a:pt x="735" y="296"/>
                      </a:lnTo>
                      <a:lnTo>
                        <a:pt x="735" y="297"/>
                      </a:lnTo>
                      <a:lnTo>
                        <a:pt x="734" y="297"/>
                      </a:lnTo>
                      <a:lnTo>
                        <a:pt x="734" y="298"/>
                      </a:lnTo>
                      <a:lnTo>
                        <a:pt x="733" y="298"/>
                      </a:lnTo>
                      <a:lnTo>
                        <a:pt x="732" y="298"/>
                      </a:lnTo>
                      <a:lnTo>
                        <a:pt x="731" y="298"/>
                      </a:lnTo>
                      <a:lnTo>
                        <a:pt x="731" y="299"/>
                      </a:lnTo>
                      <a:lnTo>
                        <a:pt x="731" y="300"/>
                      </a:lnTo>
                      <a:lnTo>
                        <a:pt x="732" y="300"/>
                      </a:lnTo>
                      <a:lnTo>
                        <a:pt x="731" y="300"/>
                      </a:lnTo>
                      <a:lnTo>
                        <a:pt x="731" y="301"/>
                      </a:lnTo>
                      <a:lnTo>
                        <a:pt x="730" y="301"/>
                      </a:lnTo>
                      <a:lnTo>
                        <a:pt x="730" y="302"/>
                      </a:lnTo>
                      <a:lnTo>
                        <a:pt x="729" y="301"/>
                      </a:lnTo>
                      <a:lnTo>
                        <a:pt x="729" y="302"/>
                      </a:lnTo>
                      <a:lnTo>
                        <a:pt x="728" y="302"/>
                      </a:lnTo>
                      <a:lnTo>
                        <a:pt x="727" y="303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5" y="302"/>
                      </a:lnTo>
                      <a:lnTo>
                        <a:pt x="725" y="301"/>
                      </a:lnTo>
                      <a:lnTo>
                        <a:pt x="724" y="301"/>
                      </a:lnTo>
                      <a:lnTo>
                        <a:pt x="723" y="301"/>
                      </a:lnTo>
                      <a:lnTo>
                        <a:pt x="722" y="300"/>
                      </a:lnTo>
                      <a:lnTo>
                        <a:pt x="722" y="301"/>
                      </a:lnTo>
                      <a:lnTo>
                        <a:pt x="721" y="301"/>
                      </a:lnTo>
                      <a:lnTo>
                        <a:pt x="720" y="301"/>
                      </a:lnTo>
                      <a:lnTo>
                        <a:pt x="720" y="302"/>
                      </a:lnTo>
                      <a:lnTo>
                        <a:pt x="719" y="302"/>
                      </a:lnTo>
                      <a:lnTo>
                        <a:pt x="718" y="302"/>
                      </a:lnTo>
                      <a:lnTo>
                        <a:pt x="717" y="302"/>
                      </a:lnTo>
                      <a:lnTo>
                        <a:pt x="717" y="301"/>
                      </a:lnTo>
                      <a:lnTo>
                        <a:pt x="716" y="301"/>
                      </a:lnTo>
                      <a:lnTo>
                        <a:pt x="715" y="301"/>
                      </a:lnTo>
                      <a:lnTo>
                        <a:pt x="715" y="302"/>
                      </a:lnTo>
                      <a:lnTo>
                        <a:pt x="715" y="301"/>
                      </a:lnTo>
                      <a:lnTo>
                        <a:pt x="714" y="301"/>
                      </a:lnTo>
                      <a:lnTo>
                        <a:pt x="714" y="302"/>
                      </a:lnTo>
                      <a:lnTo>
                        <a:pt x="714" y="301"/>
                      </a:lnTo>
                      <a:lnTo>
                        <a:pt x="713" y="301"/>
                      </a:lnTo>
                      <a:lnTo>
                        <a:pt x="712" y="301"/>
                      </a:lnTo>
                      <a:lnTo>
                        <a:pt x="712" y="302"/>
                      </a:lnTo>
                      <a:lnTo>
                        <a:pt x="712" y="303"/>
                      </a:lnTo>
                      <a:lnTo>
                        <a:pt x="712" y="304"/>
                      </a:lnTo>
                      <a:lnTo>
                        <a:pt x="713" y="304"/>
                      </a:lnTo>
                      <a:lnTo>
                        <a:pt x="713" y="305"/>
                      </a:lnTo>
                      <a:lnTo>
                        <a:pt x="712" y="306"/>
                      </a:lnTo>
                      <a:lnTo>
                        <a:pt x="713" y="306"/>
                      </a:lnTo>
                      <a:lnTo>
                        <a:pt x="713" y="307"/>
                      </a:lnTo>
                      <a:lnTo>
                        <a:pt x="712" y="308"/>
                      </a:lnTo>
                      <a:lnTo>
                        <a:pt x="711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09" y="308"/>
                      </a:lnTo>
                      <a:lnTo>
                        <a:pt x="709" y="309"/>
                      </a:lnTo>
                      <a:lnTo>
                        <a:pt x="708" y="308"/>
                      </a:lnTo>
                      <a:lnTo>
                        <a:pt x="708" y="307"/>
                      </a:lnTo>
                      <a:lnTo>
                        <a:pt x="707" y="307"/>
                      </a:lnTo>
                      <a:lnTo>
                        <a:pt x="707" y="308"/>
                      </a:lnTo>
                      <a:lnTo>
                        <a:pt x="706" y="308"/>
                      </a:lnTo>
                      <a:lnTo>
                        <a:pt x="705" y="308"/>
                      </a:lnTo>
                      <a:lnTo>
                        <a:pt x="705" y="307"/>
                      </a:lnTo>
                      <a:lnTo>
                        <a:pt x="705" y="308"/>
                      </a:lnTo>
                      <a:lnTo>
                        <a:pt x="704" y="308"/>
                      </a:lnTo>
                      <a:lnTo>
                        <a:pt x="704" y="307"/>
                      </a:lnTo>
                      <a:lnTo>
                        <a:pt x="703" y="307"/>
                      </a:lnTo>
                      <a:lnTo>
                        <a:pt x="703" y="308"/>
                      </a:lnTo>
                      <a:lnTo>
                        <a:pt x="702" y="308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3" y="310"/>
                      </a:lnTo>
                      <a:lnTo>
                        <a:pt x="703" y="311"/>
                      </a:lnTo>
                      <a:lnTo>
                        <a:pt x="703" y="312"/>
                      </a:lnTo>
                      <a:lnTo>
                        <a:pt x="703" y="313"/>
                      </a:lnTo>
                      <a:lnTo>
                        <a:pt x="702" y="313"/>
                      </a:lnTo>
                      <a:lnTo>
                        <a:pt x="701" y="313"/>
                      </a:lnTo>
                      <a:lnTo>
                        <a:pt x="701" y="314"/>
                      </a:lnTo>
                      <a:lnTo>
                        <a:pt x="700" y="314"/>
                      </a:lnTo>
                      <a:lnTo>
                        <a:pt x="701" y="315"/>
                      </a:lnTo>
                      <a:lnTo>
                        <a:pt x="700" y="316"/>
                      </a:lnTo>
                      <a:lnTo>
                        <a:pt x="699" y="316"/>
                      </a:lnTo>
                      <a:lnTo>
                        <a:pt x="697" y="317"/>
                      </a:lnTo>
                      <a:lnTo>
                        <a:pt x="696" y="317"/>
                      </a:lnTo>
                      <a:lnTo>
                        <a:pt x="695" y="318"/>
                      </a:lnTo>
                      <a:lnTo>
                        <a:pt x="694" y="318"/>
                      </a:lnTo>
                      <a:lnTo>
                        <a:pt x="693" y="318"/>
                      </a:lnTo>
                      <a:lnTo>
                        <a:pt x="693" y="319"/>
                      </a:lnTo>
                      <a:lnTo>
                        <a:pt x="692" y="319"/>
                      </a:lnTo>
                      <a:lnTo>
                        <a:pt x="692" y="320"/>
                      </a:lnTo>
                      <a:lnTo>
                        <a:pt x="691" y="320"/>
                      </a:lnTo>
                      <a:lnTo>
                        <a:pt x="690" y="320"/>
                      </a:lnTo>
                      <a:lnTo>
                        <a:pt x="689" y="320"/>
                      </a:lnTo>
                      <a:lnTo>
                        <a:pt x="688" y="321"/>
                      </a:lnTo>
                      <a:lnTo>
                        <a:pt x="687" y="321"/>
                      </a:lnTo>
                      <a:lnTo>
                        <a:pt x="686" y="321"/>
                      </a:lnTo>
                      <a:lnTo>
                        <a:pt x="686" y="322"/>
                      </a:lnTo>
                      <a:lnTo>
                        <a:pt x="685" y="322"/>
                      </a:lnTo>
                      <a:lnTo>
                        <a:pt x="684" y="324"/>
                      </a:lnTo>
                      <a:lnTo>
                        <a:pt x="684" y="325"/>
                      </a:lnTo>
                      <a:lnTo>
                        <a:pt x="683" y="326"/>
                      </a:lnTo>
                      <a:lnTo>
                        <a:pt x="682" y="327"/>
                      </a:lnTo>
                      <a:lnTo>
                        <a:pt x="682" y="328"/>
                      </a:lnTo>
                      <a:lnTo>
                        <a:pt x="682" y="329"/>
                      </a:lnTo>
                      <a:lnTo>
                        <a:pt x="680" y="330"/>
                      </a:lnTo>
                      <a:lnTo>
                        <a:pt x="680" y="331"/>
                      </a:lnTo>
                      <a:lnTo>
                        <a:pt x="680" y="332"/>
                      </a:lnTo>
                      <a:lnTo>
                        <a:pt x="679" y="332"/>
                      </a:lnTo>
                      <a:lnTo>
                        <a:pt x="678" y="333"/>
                      </a:lnTo>
                      <a:lnTo>
                        <a:pt x="677" y="334"/>
                      </a:lnTo>
                      <a:lnTo>
                        <a:pt x="676" y="333"/>
                      </a:lnTo>
                      <a:lnTo>
                        <a:pt x="673" y="344"/>
                      </a:lnTo>
                      <a:lnTo>
                        <a:pt x="672" y="344"/>
                      </a:lnTo>
                      <a:lnTo>
                        <a:pt x="671" y="344"/>
                      </a:lnTo>
                      <a:lnTo>
                        <a:pt x="670" y="344"/>
                      </a:lnTo>
                      <a:lnTo>
                        <a:pt x="670" y="345"/>
                      </a:lnTo>
                      <a:lnTo>
                        <a:pt x="670" y="344"/>
                      </a:lnTo>
                      <a:lnTo>
                        <a:pt x="669" y="344"/>
                      </a:lnTo>
                      <a:lnTo>
                        <a:pt x="669" y="343"/>
                      </a:lnTo>
                      <a:lnTo>
                        <a:pt x="668" y="343"/>
                      </a:lnTo>
                      <a:lnTo>
                        <a:pt x="668" y="342"/>
                      </a:lnTo>
                      <a:lnTo>
                        <a:pt x="667" y="342"/>
                      </a:lnTo>
                      <a:lnTo>
                        <a:pt x="666" y="342"/>
                      </a:lnTo>
                      <a:lnTo>
                        <a:pt x="665" y="341"/>
                      </a:lnTo>
                      <a:lnTo>
                        <a:pt x="666" y="341"/>
                      </a:lnTo>
                      <a:lnTo>
                        <a:pt x="665" y="341"/>
                      </a:lnTo>
                      <a:lnTo>
                        <a:pt x="664" y="341"/>
                      </a:lnTo>
                      <a:lnTo>
                        <a:pt x="663" y="341"/>
                      </a:lnTo>
                      <a:lnTo>
                        <a:pt x="663" y="340"/>
                      </a:lnTo>
                      <a:lnTo>
                        <a:pt x="662" y="340"/>
                      </a:lnTo>
                      <a:lnTo>
                        <a:pt x="662" y="339"/>
                      </a:lnTo>
                      <a:lnTo>
                        <a:pt x="661" y="340"/>
                      </a:lnTo>
                      <a:lnTo>
                        <a:pt x="661" y="339"/>
                      </a:lnTo>
                      <a:lnTo>
                        <a:pt x="661" y="338"/>
                      </a:lnTo>
                      <a:lnTo>
                        <a:pt x="660" y="339"/>
                      </a:lnTo>
                      <a:lnTo>
                        <a:pt x="660" y="338"/>
                      </a:lnTo>
                      <a:lnTo>
                        <a:pt x="659" y="338"/>
                      </a:lnTo>
                      <a:lnTo>
                        <a:pt x="659" y="339"/>
                      </a:lnTo>
                      <a:lnTo>
                        <a:pt x="659" y="338"/>
                      </a:lnTo>
                      <a:lnTo>
                        <a:pt x="658" y="338"/>
                      </a:lnTo>
                      <a:lnTo>
                        <a:pt x="657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5" y="338"/>
                      </a:lnTo>
                      <a:lnTo>
                        <a:pt x="655" y="337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3" y="337"/>
                      </a:lnTo>
                      <a:lnTo>
                        <a:pt x="654" y="338"/>
                      </a:lnTo>
                      <a:lnTo>
                        <a:pt x="653" y="338"/>
                      </a:lnTo>
                      <a:lnTo>
                        <a:pt x="652" y="338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8" y="339"/>
                      </a:lnTo>
                      <a:lnTo>
                        <a:pt x="647" y="339"/>
                      </a:lnTo>
                      <a:lnTo>
                        <a:pt x="646" y="339"/>
                      </a:lnTo>
                      <a:lnTo>
                        <a:pt x="645" y="339"/>
                      </a:lnTo>
                      <a:lnTo>
                        <a:pt x="645" y="340"/>
                      </a:lnTo>
                      <a:lnTo>
                        <a:pt x="644" y="340"/>
                      </a:lnTo>
                      <a:lnTo>
                        <a:pt x="644" y="339"/>
                      </a:lnTo>
                      <a:lnTo>
                        <a:pt x="643" y="339"/>
                      </a:lnTo>
                      <a:lnTo>
                        <a:pt x="642" y="339"/>
                      </a:lnTo>
                      <a:lnTo>
                        <a:pt x="641" y="339"/>
                      </a:lnTo>
                      <a:lnTo>
                        <a:pt x="640" y="339"/>
                      </a:lnTo>
                      <a:lnTo>
                        <a:pt x="640" y="340"/>
                      </a:lnTo>
                      <a:lnTo>
                        <a:pt x="639" y="339"/>
                      </a:lnTo>
                      <a:lnTo>
                        <a:pt x="639" y="340"/>
                      </a:lnTo>
                      <a:lnTo>
                        <a:pt x="639" y="341"/>
                      </a:lnTo>
                      <a:lnTo>
                        <a:pt x="638" y="341"/>
                      </a:lnTo>
                      <a:lnTo>
                        <a:pt x="637" y="341"/>
                      </a:lnTo>
                      <a:lnTo>
                        <a:pt x="637" y="342"/>
                      </a:lnTo>
                      <a:lnTo>
                        <a:pt x="636" y="341"/>
                      </a:lnTo>
                      <a:lnTo>
                        <a:pt x="636" y="342"/>
                      </a:lnTo>
                      <a:lnTo>
                        <a:pt x="635" y="342"/>
                      </a:lnTo>
                      <a:lnTo>
                        <a:pt x="636" y="343"/>
                      </a:lnTo>
                      <a:lnTo>
                        <a:pt x="635" y="343"/>
                      </a:lnTo>
                      <a:lnTo>
                        <a:pt x="634" y="343"/>
                      </a:lnTo>
                      <a:lnTo>
                        <a:pt x="634" y="344"/>
                      </a:lnTo>
                      <a:lnTo>
                        <a:pt x="633" y="344"/>
                      </a:lnTo>
                      <a:lnTo>
                        <a:pt x="633" y="345"/>
                      </a:lnTo>
                      <a:lnTo>
                        <a:pt x="632" y="345"/>
                      </a:lnTo>
                      <a:lnTo>
                        <a:pt x="632" y="346"/>
                      </a:lnTo>
                      <a:lnTo>
                        <a:pt x="631" y="346"/>
                      </a:lnTo>
                      <a:lnTo>
                        <a:pt x="631" y="347"/>
                      </a:lnTo>
                      <a:lnTo>
                        <a:pt x="631" y="348"/>
                      </a:lnTo>
                      <a:lnTo>
                        <a:pt x="631" y="349"/>
                      </a:lnTo>
                      <a:lnTo>
                        <a:pt x="632" y="349"/>
                      </a:lnTo>
                      <a:lnTo>
                        <a:pt x="632" y="350"/>
                      </a:lnTo>
                      <a:lnTo>
                        <a:pt x="632" y="351"/>
                      </a:lnTo>
                      <a:lnTo>
                        <a:pt x="631" y="351"/>
                      </a:lnTo>
                      <a:lnTo>
                        <a:pt x="631" y="352"/>
                      </a:lnTo>
                      <a:lnTo>
                        <a:pt x="632" y="353"/>
                      </a:lnTo>
                      <a:lnTo>
                        <a:pt x="631" y="353"/>
                      </a:lnTo>
                      <a:lnTo>
                        <a:pt x="630" y="353"/>
                      </a:lnTo>
                      <a:lnTo>
                        <a:pt x="630" y="354"/>
                      </a:lnTo>
                      <a:lnTo>
                        <a:pt x="629" y="355"/>
                      </a:lnTo>
                      <a:lnTo>
                        <a:pt x="628" y="356"/>
                      </a:lnTo>
                      <a:lnTo>
                        <a:pt x="628" y="357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6" y="358"/>
                      </a:lnTo>
                      <a:lnTo>
                        <a:pt x="626" y="359"/>
                      </a:lnTo>
                      <a:lnTo>
                        <a:pt x="625" y="359"/>
                      </a:lnTo>
                      <a:lnTo>
                        <a:pt x="625" y="360"/>
                      </a:lnTo>
                      <a:lnTo>
                        <a:pt x="624" y="360"/>
                      </a:lnTo>
                      <a:lnTo>
                        <a:pt x="624" y="361"/>
                      </a:lnTo>
                      <a:lnTo>
                        <a:pt x="624" y="362"/>
                      </a:lnTo>
                      <a:lnTo>
                        <a:pt x="623" y="362"/>
                      </a:lnTo>
                      <a:lnTo>
                        <a:pt x="622" y="362"/>
                      </a:lnTo>
                      <a:lnTo>
                        <a:pt x="622" y="363"/>
                      </a:lnTo>
                      <a:lnTo>
                        <a:pt x="622" y="364"/>
                      </a:lnTo>
                      <a:lnTo>
                        <a:pt x="621" y="364"/>
                      </a:lnTo>
                      <a:lnTo>
                        <a:pt x="622" y="365"/>
                      </a:lnTo>
                      <a:lnTo>
                        <a:pt x="622" y="366"/>
                      </a:lnTo>
                      <a:lnTo>
                        <a:pt x="621" y="366"/>
                      </a:lnTo>
                      <a:lnTo>
                        <a:pt x="621" y="367"/>
                      </a:lnTo>
                      <a:lnTo>
                        <a:pt x="620" y="367"/>
                      </a:lnTo>
                      <a:lnTo>
                        <a:pt x="619" y="368"/>
                      </a:lnTo>
                      <a:lnTo>
                        <a:pt x="619" y="369"/>
                      </a:lnTo>
                      <a:lnTo>
                        <a:pt x="619" y="370"/>
                      </a:lnTo>
                      <a:lnTo>
                        <a:pt x="619" y="371"/>
                      </a:lnTo>
                      <a:lnTo>
                        <a:pt x="619" y="372"/>
                      </a:lnTo>
                      <a:lnTo>
                        <a:pt x="618" y="372"/>
                      </a:lnTo>
                      <a:lnTo>
                        <a:pt x="618" y="373"/>
                      </a:lnTo>
                      <a:lnTo>
                        <a:pt x="617" y="373"/>
                      </a:lnTo>
                      <a:lnTo>
                        <a:pt x="616" y="374"/>
                      </a:lnTo>
                      <a:lnTo>
                        <a:pt x="615" y="375"/>
                      </a:lnTo>
                      <a:lnTo>
                        <a:pt x="615" y="376"/>
                      </a:lnTo>
                      <a:lnTo>
                        <a:pt x="614" y="376"/>
                      </a:lnTo>
                      <a:lnTo>
                        <a:pt x="613" y="376"/>
                      </a:lnTo>
                      <a:lnTo>
                        <a:pt x="612" y="376"/>
                      </a:lnTo>
                      <a:lnTo>
                        <a:pt x="611" y="377"/>
                      </a:lnTo>
                      <a:lnTo>
                        <a:pt x="610" y="377"/>
                      </a:lnTo>
                      <a:lnTo>
                        <a:pt x="609" y="378"/>
                      </a:lnTo>
                      <a:lnTo>
                        <a:pt x="609" y="379"/>
                      </a:lnTo>
                      <a:lnTo>
                        <a:pt x="608" y="379"/>
                      </a:lnTo>
                      <a:lnTo>
                        <a:pt x="608" y="378"/>
                      </a:lnTo>
                      <a:lnTo>
                        <a:pt x="607" y="378"/>
                      </a:lnTo>
                      <a:lnTo>
                        <a:pt x="606" y="378"/>
                      </a:lnTo>
                      <a:lnTo>
                        <a:pt x="605" y="378"/>
                      </a:lnTo>
                      <a:lnTo>
                        <a:pt x="605" y="379"/>
                      </a:lnTo>
                      <a:lnTo>
                        <a:pt x="604" y="379"/>
                      </a:lnTo>
                      <a:lnTo>
                        <a:pt x="603" y="380"/>
                      </a:lnTo>
                      <a:lnTo>
                        <a:pt x="602" y="381"/>
                      </a:lnTo>
                      <a:lnTo>
                        <a:pt x="603" y="382"/>
                      </a:lnTo>
                      <a:lnTo>
                        <a:pt x="602" y="383"/>
                      </a:lnTo>
                      <a:lnTo>
                        <a:pt x="601" y="383"/>
                      </a:lnTo>
                      <a:lnTo>
                        <a:pt x="601" y="384"/>
                      </a:lnTo>
                      <a:lnTo>
                        <a:pt x="601" y="383"/>
                      </a:lnTo>
                      <a:lnTo>
                        <a:pt x="601" y="382"/>
                      </a:lnTo>
                      <a:lnTo>
                        <a:pt x="600" y="382"/>
                      </a:lnTo>
                      <a:lnTo>
                        <a:pt x="599" y="382"/>
                      </a:lnTo>
                      <a:lnTo>
                        <a:pt x="598" y="381"/>
                      </a:lnTo>
                      <a:lnTo>
                        <a:pt x="598" y="382"/>
                      </a:lnTo>
                      <a:lnTo>
                        <a:pt x="597" y="382"/>
                      </a:lnTo>
                      <a:lnTo>
                        <a:pt x="597" y="383"/>
                      </a:lnTo>
                      <a:lnTo>
                        <a:pt x="596" y="383"/>
                      </a:lnTo>
                      <a:lnTo>
                        <a:pt x="595" y="383"/>
                      </a:lnTo>
                      <a:lnTo>
                        <a:pt x="594" y="383"/>
                      </a:lnTo>
                      <a:lnTo>
                        <a:pt x="594" y="384"/>
                      </a:lnTo>
                      <a:lnTo>
                        <a:pt x="593" y="383"/>
                      </a:lnTo>
                      <a:lnTo>
                        <a:pt x="593" y="384"/>
                      </a:lnTo>
                      <a:lnTo>
                        <a:pt x="591" y="385"/>
                      </a:lnTo>
                      <a:lnTo>
                        <a:pt x="591" y="386"/>
                      </a:lnTo>
                      <a:lnTo>
                        <a:pt x="590" y="386"/>
                      </a:lnTo>
                      <a:lnTo>
                        <a:pt x="590" y="387"/>
                      </a:lnTo>
                      <a:lnTo>
                        <a:pt x="589" y="388"/>
                      </a:lnTo>
                      <a:lnTo>
                        <a:pt x="588" y="388"/>
                      </a:lnTo>
                      <a:lnTo>
                        <a:pt x="587" y="388"/>
                      </a:lnTo>
                      <a:lnTo>
                        <a:pt x="587" y="389"/>
                      </a:lnTo>
                      <a:lnTo>
                        <a:pt x="587" y="390"/>
                      </a:lnTo>
                      <a:lnTo>
                        <a:pt x="569" y="395"/>
                      </a:lnTo>
                      <a:lnTo>
                        <a:pt x="569" y="394"/>
                      </a:lnTo>
                      <a:lnTo>
                        <a:pt x="569" y="393"/>
                      </a:lnTo>
                      <a:lnTo>
                        <a:pt x="569" y="392"/>
                      </a:lnTo>
                      <a:lnTo>
                        <a:pt x="568" y="391"/>
                      </a:lnTo>
                      <a:lnTo>
                        <a:pt x="568" y="390"/>
                      </a:lnTo>
                      <a:lnTo>
                        <a:pt x="567" y="390"/>
                      </a:lnTo>
                      <a:lnTo>
                        <a:pt x="567" y="389"/>
                      </a:lnTo>
                      <a:lnTo>
                        <a:pt x="566" y="389"/>
                      </a:lnTo>
                      <a:lnTo>
                        <a:pt x="565" y="389"/>
                      </a:lnTo>
                      <a:lnTo>
                        <a:pt x="564" y="389"/>
                      </a:lnTo>
                      <a:lnTo>
                        <a:pt x="565" y="388"/>
                      </a:lnTo>
                      <a:lnTo>
                        <a:pt x="564" y="387"/>
                      </a:lnTo>
                      <a:lnTo>
                        <a:pt x="564" y="386"/>
                      </a:lnTo>
                      <a:lnTo>
                        <a:pt x="563" y="385"/>
                      </a:lnTo>
                      <a:lnTo>
                        <a:pt x="564" y="385"/>
                      </a:lnTo>
                      <a:lnTo>
                        <a:pt x="564" y="384"/>
                      </a:lnTo>
                      <a:lnTo>
                        <a:pt x="565" y="384"/>
                      </a:lnTo>
                      <a:lnTo>
                        <a:pt x="565" y="383"/>
                      </a:lnTo>
                      <a:lnTo>
                        <a:pt x="565" y="382"/>
                      </a:lnTo>
                      <a:lnTo>
                        <a:pt x="565" y="381"/>
                      </a:lnTo>
                      <a:lnTo>
                        <a:pt x="565" y="380"/>
                      </a:lnTo>
                      <a:lnTo>
                        <a:pt x="564" y="381"/>
                      </a:lnTo>
                      <a:lnTo>
                        <a:pt x="564" y="382"/>
                      </a:lnTo>
                      <a:lnTo>
                        <a:pt x="564" y="381"/>
                      </a:lnTo>
                      <a:lnTo>
                        <a:pt x="564" y="380"/>
                      </a:lnTo>
                      <a:lnTo>
                        <a:pt x="563" y="380"/>
                      </a:lnTo>
                      <a:lnTo>
                        <a:pt x="562" y="380"/>
                      </a:lnTo>
                      <a:lnTo>
                        <a:pt x="561" y="380"/>
                      </a:lnTo>
                      <a:lnTo>
                        <a:pt x="561" y="381"/>
                      </a:lnTo>
                      <a:lnTo>
                        <a:pt x="561" y="380"/>
                      </a:lnTo>
                      <a:lnTo>
                        <a:pt x="560" y="380"/>
                      </a:lnTo>
                      <a:lnTo>
                        <a:pt x="560" y="379"/>
                      </a:lnTo>
                      <a:lnTo>
                        <a:pt x="559" y="379"/>
                      </a:lnTo>
                      <a:lnTo>
                        <a:pt x="558" y="379"/>
                      </a:lnTo>
                      <a:lnTo>
                        <a:pt x="559" y="380"/>
                      </a:lnTo>
                      <a:lnTo>
                        <a:pt x="558" y="380"/>
                      </a:lnTo>
                      <a:lnTo>
                        <a:pt x="557" y="380"/>
                      </a:lnTo>
                      <a:lnTo>
                        <a:pt x="557" y="381"/>
                      </a:lnTo>
                      <a:lnTo>
                        <a:pt x="556" y="380"/>
                      </a:lnTo>
                      <a:lnTo>
                        <a:pt x="557" y="380"/>
                      </a:lnTo>
                      <a:lnTo>
                        <a:pt x="556" y="379"/>
                      </a:lnTo>
                      <a:lnTo>
                        <a:pt x="556" y="380"/>
                      </a:lnTo>
                      <a:lnTo>
                        <a:pt x="555" y="380"/>
                      </a:lnTo>
                      <a:lnTo>
                        <a:pt x="555" y="379"/>
                      </a:lnTo>
                      <a:lnTo>
                        <a:pt x="554" y="379"/>
                      </a:lnTo>
                      <a:lnTo>
                        <a:pt x="554" y="380"/>
                      </a:lnTo>
                      <a:lnTo>
                        <a:pt x="553" y="381"/>
                      </a:lnTo>
                      <a:lnTo>
                        <a:pt x="553" y="382"/>
                      </a:lnTo>
                      <a:lnTo>
                        <a:pt x="552" y="382"/>
                      </a:lnTo>
                      <a:lnTo>
                        <a:pt x="552" y="381"/>
                      </a:lnTo>
                      <a:lnTo>
                        <a:pt x="551" y="381"/>
                      </a:lnTo>
                      <a:lnTo>
                        <a:pt x="551" y="382"/>
                      </a:lnTo>
                      <a:lnTo>
                        <a:pt x="551" y="381"/>
                      </a:lnTo>
                      <a:lnTo>
                        <a:pt x="552" y="381"/>
                      </a:lnTo>
                      <a:lnTo>
                        <a:pt x="552" y="382"/>
                      </a:lnTo>
                      <a:lnTo>
                        <a:pt x="551" y="382"/>
                      </a:lnTo>
                      <a:lnTo>
                        <a:pt x="550" y="381"/>
                      </a:lnTo>
                      <a:lnTo>
                        <a:pt x="549" y="382"/>
                      </a:lnTo>
                      <a:lnTo>
                        <a:pt x="548" y="382"/>
                      </a:lnTo>
                      <a:lnTo>
                        <a:pt x="547" y="382"/>
                      </a:lnTo>
                      <a:lnTo>
                        <a:pt x="546" y="382"/>
                      </a:lnTo>
                      <a:lnTo>
                        <a:pt x="546" y="381"/>
                      </a:lnTo>
                      <a:lnTo>
                        <a:pt x="545" y="381"/>
                      </a:lnTo>
                      <a:lnTo>
                        <a:pt x="545" y="382"/>
                      </a:lnTo>
                      <a:lnTo>
                        <a:pt x="544" y="382"/>
                      </a:lnTo>
                      <a:lnTo>
                        <a:pt x="544" y="381"/>
                      </a:lnTo>
                      <a:lnTo>
                        <a:pt x="543" y="381"/>
                      </a:lnTo>
                      <a:lnTo>
                        <a:pt x="544" y="380"/>
                      </a:lnTo>
                      <a:lnTo>
                        <a:pt x="544" y="379"/>
                      </a:lnTo>
                      <a:lnTo>
                        <a:pt x="543" y="380"/>
                      </a:lnTo>
                      <a:lnTo>
                        <a:pt x="542" y="379"/>
                      </a:lnTo>
                      <a:lnTo>
                        <a:pt x="541" y="380"/>
                      </a:lnTo>
                      <a:lnTo>
                        <a:pt x="540" y="380"/>
                      </a:lnTo>
                      <a:lnTo>
                        <a:pt x="540" y="381"/>
                      </a:lnTo>
                      <a:lnTo>
                        <a:pt x="540" y="382"/>
                      </a:lnTo>
                      <a:lnTo>
                        <a:pt x="539" y="382"/>
                      </a:lnTo>
                      <a:lnTo>
                        <a:pt x="539" y="381"/>
                      </a:lnTo>
                      <a:lnTo>
                        <a:pt x="538" y="381"/>
                      </a:lnTo>
                      <a:lnTo>
                        <a:pt x="537" y="381"/>
                      </a:lnTo>
                      <a:lnTo>
                        <a:pt x="538" y="380"/>
                      </a:lnTo>
                      <a:lnTo>
                        <a:pt x="537" y="380"/>
                      </a:lnTo>
                      <a:lnTo>
                        <a:pt x="536" y="380"/>
                      </a:lnTo>
                      <a:lnTo>
                        <a:pt x="536" y="379"/>
                      </a:lnTo>
                      <a:lnTo>
                        <a:pt x="535" y="379"/>
                      </a:lnTo>
                      <a:lnTo>
                        <a:pt x="535" y="378"/>
                      </a:lnTo>
                      <a:lnTo>
                        <a:pt x="534" y="379"/>
                      </a:lnTo>
                      <a:lnTo>
                        <a:pt x="533" y="379"/>
                      </a:lnTo>
                      <a:lnTo>
                        <a:pt x="534" y="378"/>
                      </a:lnTo>
                      <a:lnTo>
                        <a:pt x="533" y="378"/>
                      </a:lnTo>
                      <a:lnTo>
                        <a:pt x="533" y="379"/>
                      </a:lnTo>
                      <a:lnTo>
                        <a:pt x="532" y="379"/>
                      </a:lnTo>
                      <a:lnTo>
                        <a:pt x="531" y="378"/>
                      </a:lnTo>
                      <a:lnTo>
                        <a:pt x="530" y="378"/>
                      </a:lnTo>
                      <a:lnTo>
                        <a:pt x="529" y="379"/>
                      </a:lnTo>
                      <a:lnTo>
                        <a:pt x="528" y="379"/>
                      </a:lnTo>
                      <a:lnTo>
                        <a:pt x="528" y="378"/>
                      </a:lnTo>
                      <a:lnTo>
                        <a:pt x="527" y="378"/>
                      </a:lnTo>
                      <a:lnTo>
                        <a:pt x="527" y="379"/>
                      </a:lnTo>
                      <a:lnTo>
                        <a:pt x="526" y="379"/>
                      </a:lnTo>
                      <a:lnTo>
                        <a:pt x="526" y="378"/>
                      </a:lnTo>
                      <a:lnTo>
                        <a:pt x="524" y="379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2" y="377"/>
                      </a:lnTo>
                      <a:lnTo>
                        <a:pt x="523" y="377"/>
                      </a:lnTo>
                      <a:lnTo>
                        <a:pt x="522" y="377"/>
                      </a:lnTo>
                      <a:lnTo>
                        <a:pt x="522" y="378"/>
                      </a:lnTo>
                      <a:lnTo>
                        <a:pt x="521" y="378"/>
                      </a:lnTo>
                      <a:lnTo>
                        <a:pt x="521" y="377"/>
                      </a:lnTo>
                      <a:lnTo>
                        <a:pt x="520" y="377"/>
                      </a:lnTo>
                      <a:lnTo>
                        <a:pt x="519" y="376"/>
                      </a:lnTo>
                      <a:lnTo>
                        <a:pt x="518" y="376"/>
                      </a:lnTo>
                      <a:lnTo>
                        <a:pt x="517" y="376"/>
                      </a:lnTo>
                      <a:lnTo>
                        <a:pt x="516" y="377"/>
                      </a:lnTo>
                      <a:lnTo>
                        <a:pt x="515" y="376"/>
                      </a:lnTo>
                      <a:lnTo>
                        <a:pt x="514" y="375"/>
                      </a:lnTo>
                      <a:lnTo>
                        <a:pt x="514" y="376"/>
                      </a:lnTo>
                      <a:lnTo>
                        <a:pt x="514" y="377"/>
                      </a:lnTo>
                      <a:lnTo>
                        <a:pt x="513" y="377"/>
                      </a:lnTo>
                      <a:lnTo>
                        <a:pt x="512" y="377"/>
                      </a:lnTo>
                      <a:lnTo>
                        <a:pt x="512" y="376"/>
                      </a:lnTo>
                      <a:lnTo>
                        <a:pt x="513" y="376"/>
                      </a:lnTo>
                      <a:lnTo>
                        <a:pt x="512" y="376"/>
                      </a:lnTo>
                      <a:lnTo>
                        <a:pt x="511" y="376"/>
                      </a:lnTo>
                      <a:lnTo>
                        <a:pt x="510" y="376"/>
                      </a:lnTo>
                      <a:lnTo>
                        <a:pt x="510" y="377"/>
                      </a:lnTo>
                      <a:lnTo>
                        <a:pt x="509" y="376"/>
                      </a:lnTo>
                      <a:lnTo>
                        <a:pt x="509" y="377"/>
                      </a:lnTo>
                      <a:lnTo>
                        <a:pt x="508" y="377"/>
                      </a:lnTo>
                      <a:lnTo>
                        <a:pt x="507" y="377"/>
                      </a:lnTo>
                      <a:lnTo>
                        <a:pt x="506" y="377"/>
                      </a:lnTo>
                      <a:lnTo>
                        <a:pt x="505" y="376"/>
                      </a:lnTo>
                      <a:lnTo>
                        <a:pt x="504" y="376"/>
                      </a:lnTo>
                      <a:lnTo>
                        <a:pt x="504" y="377"/>
                      </a:lnTo>
                      <a:lnTo>
                        <a:pt x="504" y="376"/>
                      </a:lnTo>
                      <a:lnTo>
                        <a:pt x="503" y="376"/>
                      </a:lnTo>
                      <a:lnTo>
                        <a:pt x="503" y="377"/>
                      </a:lnTo>
                      <a:lnTo>
                        <a:pt x="502" y="377"/>
                      </a:lnTo>
                      <a:lnTo>
                        <a:pt x="502" y="376"/>
                      </a:lnTo>
                      <a:lnTo>
                        <a:pt x="501" y="376"/>
                      </a:lnTo>
                      <a:lnTo>
                        <a:pt x="501" y="377"/>
                      </a:lnTo>
                      <a:lnTo>
                        <a:pt x="500" y="376"/>
                      </a:lnTo>
                      <a:lnTo>
                        <a:pt x="500" y="377"/>
                      </a:lnTo>
                      <a:lnTo>
                        <a:pt x="500" y="378"/>
                      </a:lnTo>
                      <a:lnTo>
                        <a:pt x="499" y="378"/>
                      </a:lnTo>
                      <a:lnTo>
                        <a:pt x="499" y="377"/>
                      </a:lnTo>
                      <a:lnTo>
                        <a:pt x="499" y="376"/>
                      </a:lnTo>
                      <a:lnTo>
                        <a:pt x="499" y="377"/>
                      </a:lnTo>
                      <a:lnTo>
                        <a:pt x="498" y="377"/>
                      </a:lnTo>
                      <a:lnTo>
                        <a:pt x="498" y="376"/>
                      </a:lnTo>
                      <a:lnTo>
                        <a:pt x="497" y="376"/>
                      </a:lnTo>
                      <a:lnTo>
                        <a:pt x="498" y="377"/>
                      </a:lnTo>
                      <a:lnTo>
                        <a:pt x="497" y="377"/>
                      </a:lnTo>
                      <a:lnTo>
                        <a:pt x="497" y="376"/>
                      </a:lnTo>
                      <a:lnTo>
                        <a:pt x="497" y="375"/>
                      </a:lnTo>
                      <a:lnTo>
                        <a:pt x="496" y="375"/>
                      </a:lnTo>
                      <a:lnTo>
                        <a:pt x="496" y="376"/>
                      </a:lnTo>
                      <a:lnTo>
                        <a:pt x="495" y="376"/>
                      </a:lnTo>
                      <a:lnTo>
                        <a:pt x="495" y="375"/>
                      </a:lnTo>
                      <a:lnTo>
                        <a:pt x="494" y="375"/>
                      </a:lnTo>
                      <a:lnTo>
                        <a:pt x="494" y="376"/>
                      </a:lnTo>
                      <a:lnTo>
                        <a:pt x="493" y="376"/>
                      </a:lnTo>
                      <a:lnTo>
                        <a:pt x="492" y="376"/>
                      </a:lnTo>
                      <a:lnTo>
                        <a:pt x="491" y="377"/>
                      </a:lnTo>
                      <a:lnTo>
                        <a:pt x="491" y="378"/>
                      </a:lnTo>
                      <a:lnTo>
                        <a:pt x="491" y="377"/>
                      </a:lnTo>
                      <a:lnTo>
                        <a:pt x="490" y="377"/>
                      </a:lnTo>
                      <a:lnTo>
                        <a:pt x="491" y="378"/>
                      </a:lnTo>
                      <a:lnTo>
                        <a:pt x="490" y="378"/>
                      </a:lnTo>
                      <a:lnTo>
                        <a:pt x="489" y="377"/>
                      </a:lnTo>
                      <a:lnTo>
                        <a:pt x="489" y="378"/>
                      </a:lnTo>
                      <a:lnTo>
                        <a:pt x="488" y="378"/>
                      </a:lnTo>
                      <a:lnTo>
                        <a:pt x="487" y="378"/>
                      </a:lnTo>
                      <a:lnTo>
                        <a:pt x="486" y="377"/>
                      </a:lnTo>
                      <a:lnTo>
                        <a:pt x="485" y="377"/>
                      </a:lnTo>
                      <a:lnTo>
                        <a:pt x="484" y="377"/>
                      </a:lnTo>
                      <a:lnTo>
                        <a:pt x="483" y="377"/>
                      </a:lnTo>
                      <a:lnTo>
                        <a:pt x="482" y="377"/>
                      </a:lnTo>
                      <a:lnTo>
                        <a:pt x="482" y="378"/>
                      </a:lnTo>
                      <a:lnTo>
                        <a:pt x="481" y="378"/>
                      </a:lnTo>
                      <a:lnTo>
                        <a:pt x="480" y="378"/>
                      </a:lnTo>
                      <a:lnTo>
                        <a:pt x="479" y="378"/>
                      </a:lnTo>
                      <a:lnTo>
                        <a:pt x="478" y="377"/>
                      </a:lnTo>
                      <a:lnTo>
                        <a:pt x="477" y="378"/>
                      </a:lnTo>
                      <a:lnTo>
                        <a:pt x="478" y="378"/>
                      </a:lnTo>
                      <a:lnTo>
                        <a:pt x="477" y="378"/>
                      </a:lnTo>
                      <a:lnTo>
                        <a:pt x="476" y="378"/>
                      </a:lnTo>
                      <a:lnTo>
                        <a:pt x="475" y="378"/>
                      </a:lnTo>
                      <a:lnTo>
                        <a:pt x="475" y="379"/>
                      </a:lnTo>
                      <a:lnTo>
                        <a:pt x="474" y="379"/>
                      </a:lnTo>
                      <a:lnTo>
                        <a:pt x="473" y="379"/>
                      </a:lnTo>
                      <a:lnTo>
                        <a:pt x="472" y="379"/>
                      </a:lnTo>
                      <a:lnTo>
                        <a:pt x="470" y="379"/>
                      </a:lnTo>
                      <a:lnTo>
                        <a:pt x="469" y="380"/>
                      </a:lnTo>
                      <a:lnTo>
                        <a:pt x="468" y="380"/>
                      </a:lnTo>
                      <a:lnTo>
                        <a:pt x="467" y="380"/>
                      </a:lnTo>
                      <a:lnTo>
                        <a:pt x="466" y="380"/>
                      </a:lnTo>
                      <a:lnTo>
                        <a:pt x="466" y="381"/>
                      </a:lnTo>
                      <a:lnTo>
                        <a:pt x="465" y="381"/>
                      </a:lnTo>
                      <a:lnTo>
                        <a:pt x="464" y="382"/>
                      </a:lnTo>
                      <a:lnTo>
                        <a:pt x="463" y="381"/>
                      </a:lnTo>
                      <a:lnTo>
                        <a:pt x="462" y="382"/>
                      </a:lnTo>
                      <a:lnTo>
                        <a:pt x="461" y="382"/>
                      </a:lnTo>
                      <a:lnTo>
                        <a:pt x="461" y="381"/>
                      </a:lnTo>
                      <a:lnTo>
                        <a:pt x="462" y="381"/>
                      </a:lnTo>
                      <a:lnTo>
                        <a:pt x="461" y="381"/>
                      </a:lnTo>
                      <a:lnTo>
                        <a:pt x="460" y="380"/>
                      </a:lnTo>
                      <a:lnTo>
                        <a:pt x="460" y="379"/>
                      </a:lnTo>
                      <a:lnTo>
                        <a:pt x="459" y="378"/>
                      </a:lnTo>
                      <a:lnTo>
                        <a:pt x="459" y="379"/>
                      </a:lnTo>
                      <a:lnTo>
                        <a:pt x="458" y="378"/>
                      </a:lnTo>
                      <a:lnTo>
                        <a:pt x="458" y="377"/>
                      </a:lnTo>
                      <a:lnTo>
                        <a:pt x="458" y="378"/>
                      </a:lnTo>
                      <a:lnTo>
                        <a:pt x="457" y="378"/>
                      </a:lnTo>
                      <a:lnTo>
                        <a:pt x="456" y="378"/>
                      </a:lnTo>
                      <a:lnTo>
                        <a:pt x="455" y="378"/>
                      </a:lnTo>
                      <a:lnTo>
                        <a:pt x="455" y="377"/>
                      </a:lnTo>
                      <a:lnTo>
                        <a:pt x="454" y="377"/>
                      </a:lnTo>
                      <a:lnTo>
                        <a:pt x="454" y="378"/>
                      </a:lnTo>
                      <a:lnTo>
                        <a:pt x="453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0" y="377"/>
                      </a:lnTo>
                      <a:lnTo>
                        <a:pt x="449" y="377"/>
                      </a:lnTo>
                      <a:lnTo>
                        <a:pt x="449" y="378"/>
                      </a:lnTo>
                      <a:lnTo>
                        <a:pt x="448" y="377"/>
                      </a:lnTo>
                      <a:lnTo>
                        <a:pt x="448" y="378"/>
                      </a:lnTo>
                      <a:lnTo>
                        <a:pt x="447" y="378"/>
                      </a:lnTo>
                      <a:lnTo>
                        <a:pt x="447" y="377"/>
                      </a:lnTo>
                      <a:lnTo>
                        <a:pt x="446" y="377"/>
                      </a:lnTo>
                      <a:lnTo>
                        <a:pt x="444" y="377"/>
                      </a:lnTo>
                      <a:lnTo>
                        <a:pt x="443" y="377"/>
                      </a:lnTo>
                      <a:lnTo>
                        <a:pt x="443" y="378"/>
                      </a:lnTo>
                      <a:lnTo>
                        <a:pt x="442" y="378"/>
                      </a:lnTo>
                      <a:lnTo>
                        <a:pt x="441" y="378"/>
                      </a:lnTo>
                      <a:lnTo>
                        <a:pt x="441" y="377"/>
                      </a:lnTo>
                      <a:lnTo>
                        <a:pt x="440" y="378"/>
                      </a:lnTo>
                      <a:lnTo>
                        <a:pt x="439" y="378"/>
                      </a:lnTo>
                      <a:lnTo>
                        <a:pt x="439" y="379"/>
                      </a:lnTo>
                      <a:lnTo>
                        <a:pt x="438" y="379"/>
                      </a:lnTo>
                      <a:lnTo>
                        <a:pt x="437" y="380"/>
                      </a:lnTo>
                      <a:lnTo>
                        <a:pt x="436" y="380"/>
                      </a:lnTo>
                      <a:lnTo>
                        <a:pt x="436" y="381"/>
                      </a:lnTo>
                      <a:lnTo>
                        <a:pt x="435" y="381"/>
                      </a:lnTo>
                      <a:lnTo>
                        <a:pt x="435" y="382"/>
                      </a:lnTo>
                      <a:lnTo>
                        <a:pt x="434" y="382"/>
                      </a:lnTo>
                      <a:lnTo>
                        <a:pt x="433" y="382"/>
                      </a:lnTo>
                      <a:lnTo>
                        <a:pt x="433" y="383"/>
                      </a:lnTo>
                      <a:lnTo>
                        <a:pt x="432" y="383"/>
                      </a:lnTo>
                      <a:lnTo>
                        <a:pt x="431" y="383"/>
                      </a:lnTo>
                      <a:lnTo>
                        <a:pt x="431" y="384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29" y="384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4"/>
                      </a:lnTo>
                      <a:lnTo>
                        <a:pt x="429" y="385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6" y="385"/>
                      </a:lnTo>
                      <a:lnTo>
                        <a:pt x="425" y="385"/>
                      </a:lnTo>
                      <a:lnTo>
                        <a:pt x="424" y="385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3" y="387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9"/>
                      </a:lnTo>
                      <a:lnTo>
                        <a:pt x="420" y="389"/>
                      </a:lnTo>
                      <a:lnTo>
                        <a:pt x="420" y="390"/>
                      </a:lnTo>
                      <a:lnTo>
                        <a:pt x="419" y="390"/>
                      </a:lnTo>
                      <a:lnTo>
                        <a:pt x="418" y="391"/>
                      </a:lnTo>
                      <a:lnTo>
                        <a:pt x="417" y="391"/>
                      </a:lnTo>
                      <a:lnTo>
                        <a:pt x="416" y="391"/>
                      </a:lnTo>
                      <a:lnTo>
                        <a:pt x="416" y="392"/>
                      </a:lnTo>
                      <a:lnTo>
                        <a:pt x="415" y="392"/>
                      </a:lnTo>
                      <a:lnTo>
                        <a:pt x="414" y="393"/>
                      </a:lnTo>
                      <a:lnTo>
                        <a:pt x="413" y="392"/>
                      </a:lnTo>
                      <a:lnTo>
                        <a:pt x="412" y="393"/>
                      </a:lnTo>
                      <a:lnTo>
                        <a:pt x="411" y="393"/>
                      </a:lnTo>
                      <a:lnTo>
                        <a:pt x="411" y="392"/>
                      </a:lnTo>
                      <a:lnTo>
                        <a:pt x="410" y="393"/>
                      </a:lnTo>
                      <a:lnTo>
                        <a:pt x="409" y="392"/>
                      </a:lnTo>
                      <a:lnTo>
                        <a:pt x="409" y="393"/>
                      </a:lnTo>
                      <a:lnTo>
                        <a:pt x="408" y="393"/>
                      </a:lnTo>
                      <a:lnTo>
                        <a:pt x="407" y="393"/>
                      </a:lnTo>
                      <a:lnTo>
                        <a:pt x="407" y="394"/>
                      </a:lnTo>
                      <a:lnTo>
                        <a:pt x="406" y="394"/>
                      </a:lnTo>
                      <a:lnTo>
                        <a:pt x="405" y="394"/>
                      </a:lnTo>
                      <a:lnTo>
                        <a:pt x="404" y="394"/>
                      </a:lnTo>
                      <a:lnTo>
                        <a:pt x="404" y="395"/>
                      </a:lnTo>
                      <a:lnTo>
                        <a:pt x="403" y="395"/>
                      </a:lnTo>
                      <a:lnTo>
                        <a:pt x="402" y="395"/>
                      </a:lnTo>
                      <a:lnTo>
                        <a:pt x="401" y="395"/>
                      </a:lnTo>
                      <a:lnTo>
                        <a:pt x="400" y="395"/>
                      </a:lnTo>
                      <a:lnTo>
                        <a:pt x="399" y="395"/>
                      </a:lnTo>
                      <a:lnTo>
                        <a:pt x="398" y="395"/>
                      </a:lnTo>
                      <a:lnTo>
                        <a:pt x="398" y="394"/>
                      </a:lnTo>
                      <a:lnTo>
                        <a:pt x="397" y="394"/>
                      </a:lnTo>
                      <a:lnTo>
                        <a:pt x="396" y="394"/>
                      </a:lnTo>
                      <a:lnTo>
                        <a:pt x="395" y="394"/>
                      </a:lnTo>
                      <a:lnTo>
                        <a:pt x="394" y="393"/>
                      </a:lnTo>
                      <a:lnTo>
                        <a:pt x="393" y="393"/>
                      </a:lnTo>
                      <a:lnTo>
                        <a:pt x="392" y="393"/>
                      </a:lnTo>
                      <a:lnTo>
                        <a:pt x="391" y="393"/>
                      </a:lnTo>
                      <a:lnTo>
                        <a:pt x="390" y="393"/>
                      </a:lnTo>
                      <a:lnTo>
                        <a:pt x="390" y="392"/>
                      </a:lnTo>
                      <a:lnTo>
                        <a:pt x="390" y="393"/>
                      </a:lnTo>
                      <a:lnTo>
                        <a:pt x="389" y="393"/>
                      </a:lnTo>
                      <a:lnTo>
                        <a:pt x="388" y="392"/>
                      </a:lnTo>
                      <a:lnTo>
                        <a:pt x="389" y="392"/>
                      </a:lnTo>
                      <a:lnTo>
                        <a:pt x="389" y="391"/>
                      </a:lnTo>
                      <a:lnTo>
                        <a:pt x="388" y="391"/>
                      </a:lnTo>
                      <a:lnTo>
                        <a:pt x="388" y="390"/>
                      </a:lnTo>
                      <a:lnTo>
                        <a:pt x="388" y="389"/>
                      </a:lnTo>
                      <a:lnTo>
                        <a:pt x="387" y="389"/>
                      </a:lnTo>
                      <a:lnTo>
                        <a:pt x="387" y="388"/>
                      </a:lnTo>
                      <a:lnTo>
                        <a:pt x="386" y="387"/>
                      </a:lnTo>
                      <a:lnTo>
                        <a:pt x="385" y="387"/>
                      </a:lnTo>
                      <a:lnTo>
                        <a:pt x="385" y="386"/>
                      </a:lnTo>
                      <a:lnTo>
                        <a:pt x="384" y="386"/>
                      </a:lnTo>
                      <a:lnTo>
                        <a:pt x="384" y="385"/>
                      </a:lnTo>
                      <a:lnTo>
                        <a:pt x="383" y="385"/>
                      </a:lnTo>
                      <a:lnTo>
                        <a:pt x="381" y="384"/>
                      </a:lnTo>
                      <a:lnTo>
                        <a:pt x="380" y="384"/>
                      </a:lnTo>
                      <a:lnTo>
                        <a:pt x="380" y="383"/>
                      </a:lnTo>
                      <a:lnTo>
                        <a:pt x="379" y="382"/>
                      </a:lnTo>
                      <a:lnTo>
                        <a:pt x="370" y="389"/>
                      </a:lnTo>
                      <a:lnTo>
                        <a:pt x="368" y="359"/>
                      </a:lnTo>
                      <a:lnTo>
                        <a:pt x="367" y="322"/>
                      </a:lnTo>
                      <a:lnTo>
                        <a:pt x="366" y="292"/>
                      </a:lnTo>
                      <a:lnTo>
                        <a:pt x="364" y="265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7" y="263"/>
                      </a:lnTo>
                      <a:lnTo>
                        <a:pt x="368" y="262"/>
                      </a:lnTo>
                      <a:lnTo>
                        <a:pt x="368" y="261"/>
                      </a:lnTo>
                      <a:lnTo>
                        <a:pt x="368" y="260"/>
                      </a:lnTo>
                      <a:lnTo>
                        <a:pt x="369" y="260"/>
                      </a:lnTo>
                      <a:lnTo>
                        <a:pt x="370" y="261"/>
                      </a:lnTo>
                      <a:lnTo>
                        <a:pt x="371" y="260"/>
                      </a:lnTo>
                      <a:lnTo>
                        <a:pt x="372" y="260"/>
                      </a:lnTo>
                      <a:lnTo>
                        <a:pt x="372" y="259"/>
                      </a:lnTo>
                      <a:lnTo>
                        <a:pt x="373" y="258"/>
                      </a:lnTo>
                      <a:lnTo>
                        <a:pt x="372" y="257"/>
                      </a:lnTo>
                      <a:lnTo>
                        <a:pt x="373" y="256"/>
                      </a:lnTo>
                      <a:lnTo>
                        <a:pt x="373" y="255"/>
                      </a:lnTo>
                      <a:lnTo>
                        <a:pt x="374" y="254"/>
                      </a:lnTo>
                      <a:lnTo>
                        <a:pt x="373" y="253"/>
                      </a:lnTo>
                      <a:lnTo>
                        <a:pt x="374" y="253"/>
                      </a:lnTo>
                      <a:lnTo>
                        <a:pt x="373" y="252"/>
                      </a:lnTo>
                      <a:lnTo>
                        <a:pt x="372" y="250"/>
                      </a:lnTo>
                      <a:lnTo>
                        <a:pt x="371" y="249"/>
                      </a:lnTo>
                      <a:lnTo>
                        <a:pt x="371" y="248"/>
                      </a:lnTo>
                      <a:lnTo>
                        <a:pt x="370" y="248"/>
                      </a:lnTo>
                      <a:lnTo>
                        <a:pt x="369" y="248"/>
                      </a:lnTo>
                      <a:lnTo>
                        <a:pt x="369" y="247"/>
                      </a:lnTo>
                      <a:lnTo>
                        <a:pt x="368" y="247"/>
                      </a:lnTo>
                      <a:lnTo>
                        <a:pt x="368" y="246"/>
                      </a:lnTo>
                      <a:lnTo>
                        <a:pt x="367" y="246"/>
                      </a:lnTo>
                      <a:lnTo>
                        <a:pt x="367" y="245"/>
                      </a:lnTo>
                      <a:lnTo>
                        <a:pt x="367" y="244"/>
                      </a:lnTo>
                      <a:lnTo>
                        <a:pt x="366" y="243"/>
                      </a:lnTo>
                      <a:lnTo>
                        <a:pt x="366" y="242"/>
                      </a:lnTo>
                      <a:lnTo>
                        <a:pt x="367" y="241"/>
                      </a:lnTo>
                      <a:lnTo>
                        <a:pt x="367" y="240"/>
                      </a:lnTo>
                      <a:lnTo>
                        <a:pt x="367" y="239"/>
                      </a:lnTo>
                      <a:lnTo>
                        <a:pt x="367" y="238"/>
                      </a:lnTo>
                      <a:lnTo>
                        <a:pt x="366" y="238"/>
                      </a:lnTo>
                      <a:lnTo>
                        <a:pt x="366" y="237"/>
                      </a:lnTo>
                      <a:lnTo>
                        <a:pt x="366" y="236"/>
                      </a:lnTo>
                      <a:lnTo>
                        <a:pt x="367" y="236"/>
                      </a:lnTo>
                      <a:lnTo>
                        <a:pt x="367" y="237"/>
                      </a:lnTo>
                      <a:lnTo>
                        <a:pt x="367" y="238"/>
                      </a:lnTo>
                      <a:lnTo>
                        <a:pt x="368" y="237"/>
                      </a:lnTo>
                      <a:lnTo>
                        <a:pt x="368" y="238"/>
                      </a:lnTo>
                      <a:lnTo>
                        <a:pt x="369" y="238"/>
                      </a:lnTo>
                      <a:lnTo>
                        <a:pt x="370" y="238"/>
                      </a:lnTo>
                      <a:lnTo>
                        <a:pt x="370" y="237"/>
                      </a:lnTo>
                      <a:lnTo>
                        <a:pt x="369" y="237"/>
                      </a:lnTo>
                      <a:lnTo>
                        <a:pt x="369" y="236"/>
                      </a:lnTo>
                      <a:lnTo>
                        <a:pt x="369" y="235"/>
                      </a:lnTo>
                      <a:lnTo>
                        <a:pt x="369" y="234"/>
                      </a:lnTo>
                      <a:lnTo>
                        <a:pt x="370" y="235"/>
                      </a:lnTo>
                      <a:lnTo>
                        <a:pt x="371" y="235"/>
                      </a:lnTo>
                      <a:lnTo>
                        <a:pt x="371" y="234"/>
                      </a:lnTo>
                      <a:lnTo>
                        <a:pt x="372" y="234"/>
                      </a:lnTo>
                      <a:lnTo>
                        <a:pt x="371" y="234"/>
                      </a:lnTo>
                      <a:lnTo>
                        <a:pt x="371" y="232"/>
                      </a:lnTo>
                      <a:lnTo>
                        <a:pt x="372" y="232"/>
                      </a:lnTo>
                      <a:lnTo>
                        <a:pt x="372" y="231"/>
                      </a:lnTo>
                      <a:lnTo>
                        <a:pt x="373" y="231"/>
                      </a:lnTo>
                      <a:lnTo>
                        <a:pt x="374" y="230"/>
                      </a:lnTo>
                      <a:lnTo>
                        <a:pt x="375" y="231"/>
                      </a:lnTo>
                      <a:lnTo>
                        <a:pt x="375" y="230"/>
                      </a:lnTo>
                      <a:lnTo>
                        <a:pt x="374" y="229"/>
                      </a:lnTo>
                      <a:lnTo>
                        <a:pt x="373" y="228"/>
                      </a:lnTo>
                      <a:lnTo>
                        <a:pt x="373" y="227"/>
                      </a:lnTo>
                      <a:lnTo>
                        <a:pt x="372" y="227"/>
                      </a:lnTo>
                      <a:lnTo>
                        <a:pt x="373" y="227"/>
                      </a:lnTo>
                      <a:lnTo>
                        <a:pt x="373" y="226"/>
                      </a:lnTo>
                      <a:lnTo>
                        <a:pt x="374" y="227"/>
                      </a:lnTo>
                      <a:lnTo>
                        <a:pt x="375" y="227"/>
                      </a:lnTo>
                      <a:lnTo>
                        <a:pt x="375" y="226"/>
                      </a:lnTo>
                      <a:lnTo>
                        <a:pt x="374" y="225"/>
                      </a:lnTo>
                      <a:lnTo>
                        <a:pt x="375" y="224"/>
                      </a:lnTo>
                      <a:lnTo>
                        <a:pt x="376" y="224"/>
                      </a:lnTo>
                      <a:lnTo>
                        <a:pt x="376" y="223"/>
                      </a:lnTo>
                      <a:lnTo>
                        <a:pt x="376" y="222"/>
                      </a:lnTo>
                      <a:lnTo>
                        <a:pt x="376" y="223"/>
                      </a:lnTo>
                      <a:lnTo>
                        <a:pt x="375" y="223"/>
                      </a:lnTo>
                      <a:lnTo>
                        <a:pt x="375" y="222"/>
                      </a:lnTo>
                      <a:lnTo>
                        <a:pt x="374" y="222"/>
                      </a:lnTo>
                      <a:lnTo>
                        <a:pt x="374" y="223"/>
                      </a:lnTo>
                      <a:lnTo>
                        <a:pt x="373" y="223"/>
                      </a:lnTo>
                      <a:lnTo>
                        <a:pt x="372" y="224"/>
                      </a:lnTo>
                      <a:lnTo>
                        <a:pt x="373" y="223"/>
                      </a:lnTo>
                      <a:lnTo>
                        <a:pt x="372" y="223"/>
                      </a:lnTo>
                      <a:lnTo>
                        <a:pt x="371" y="224"/>
                      </a:lnTo>
                      <a:lnTo>
                        <a:pt x="371" y="223"/>
                      </a:lnTo>
                      <a:lnTo>
                        <a:pt x="370" y="223"/>
                      </a:lnTo>
                      <a:lnTo>
                        <a:pt x="370" y="224"/>
                      </a:lnTo>
                      <a:lnTo>
                        <a:pt x="369" y="224"/>
                      </a:lnTo>
                      <a:lnTo>
                        <a:pt x="369" y="223"/>
                      </a:lnTo>
                      <a:lnTo>
                        <a:pt x="369" y="224"/>
                      </a:lnTo>
                      <a:lnTo>
                        <a:pt x="368" y="224"/>
                      </a:lnTo>
                      <a:lnTo>
                        <a:pt x="368" y="223"/>
                      </a:lnTo>
                      <a:lnTo>
                        <a:pt x="368" y="224"/>
                      </a:lnTo>
                      <a:lnTo>
                        <a:pt x="367" y="224"/>
                      </a:lnTo>
                      <a:lnTo>
                        <a:pt x="366" y="225"/>
                      </a:lnTo>
                      <a:lnTo>
                        <a:pt x="365" y="224"/>
                      </a:lnTo>
                      <a:lnTo>
                        <a:pt x="365" y="225"/>
                      </a:lnTo>
                      <a:lnTo>
                        <a:pt x="365" y="227"/>
                      </a:lnTo>
                      <a:lnTo>
                        <a:pt x="364" y="227"/>
                      </a:lnTo>
                      <a:lnTo>
                        <a:pt x="364" y="228"/>
                      </a:lnTo>
                      <a:lnTo>
                        <a:pt x="363" y="228"/>
                      </a:lnTo>
                      <a:lnTo>
                        <a:pt x="363" y="229"/>
                      </a:lnTo>
                      <a:lnTo>
                        <a:pt x="362" y="229"/>
                      </a:lnTo>
                      <a:lnTo>
                        <a:pt x="361" y="230"/>
                      </a:lnTo>
                      <a:lnTo>
                        <a:pt x="362" y="230"/>
                      </a:lnTo>
                      <a:lnTo>
                        <a:pt x="362" y="231"/>
                      </a:lnTo>
                      <a:lnTo>
                        <a:pt x="361" y="231"/>
                      </a:lnTo>
                      <a:lnTo>
                        <a:pt x="360" y="231"/>
                      </a:lnTo>
                      <a:lnTo>
                        <a:pt x="360" y="232"/>
                      </a:lnTo>
                      <a:lnTo>
                        <a:pt x="359" y="233"/>
                      </a:lnTo>
                      <a:lnTo>
                        <a:pt x="360" y="233"/>
                      </a:lnTo>
                      <a:lnTo>
                        <a:pt x="359" y="233"/>
                      </a:lnTo>
                      <a:lnTo>
                        <a:pt x="359" y="234"/>
                      </a:lnTo>
                      <a:lnTo>
                        <a:pt x="358" y="234"/>
                      </a:lnTo>
                      <a:lnTo>
                        <a:pt x="358" y="233"/>
                      </a:lnTo>
                      <a:lnTo>
                        <a:pt x="358" y="234"/>
                      </a:lnTo>
                      <a:lnTo>
                        <a:pt x="358" y="235"/>
                      </a:lnTo>
                      <a:lnTo>
                        <a:pt x="358" y="234"/>
                      </a:lnTo>
                      <a:lnTo>
                        <a:pt x="357" y="235"/>
                      </a:lnTo>
                      <a:lnTo>
                        <a:pt x="356" y="235"/>
                      </a:lnTo>
                      <a:lnTo>
                        <a:pt x="355" y="236"/>
                      </a:lnTo>
                      <a:lnTo>
                        <a:pt x="354" y="236"/>
                      </a:lnTo>
                      <a:lnTo>
                        <a:pt x="353" y="237"/>
                      </a:lnTo>
                      <a:lnTo>
                        <a:pt x="352" y="237"/>
                      </a:lnTo>
                      <a:lnTo>
                        <a:pt x="353" y="238"/>
                      </a:lnTo>
                      <a:lnTo>
                        <a:pt x="352" y="238"/>
                      </a:lnTo>
                      <a:lnTo>
                        <a:pt x="351" y="238"/>
                      </a:lnTo>
                      <a:lnTo>
                        <a:pt x="350" y="238"/>
                      </a:lnTo>
                      <a:lnTo>
                        <a:pt x="350" y="239"/>
                      </a:lnTo>
                      <a:lnTo>
                        <a:pt x="349" y="239"/>
                      </a:lnTo>
                      <a:lnTo>
                        <a:pt x="349" y="240"/>
                      </a:lnTo>
                      <a:lnTo>
                        <a:pt x="349" y="241"/>
                      </a:lnTo>
                      <a:lnTo>
                        <a:pt x="349" y="242"/>
                      </a:lnTo>
                      <a:lnTo>
                        <a:pt x="349" y="243"/>
                      </a:lnTo>
                      <a:lnTo>
                        <a:pt x="348" y="243"/>
                      </a:lnTo>
                      <a:lnTo>
                        <a:pt x="347" y="243"/>
                      </a:lnTo>
                      <a:lnTo>
                        <a:pt x="347" y="244"/>
                      </a:lnTo>
                      <a:lnTo>
                        <a:pt x="346" y="244"/>
                      </a:lnTo>
                      <a:lnTo>
                        <a:pt x="346" y="245"/>
                      </a:lnTo>
                      <a:lnTo>
                        <a:pt x="345" y="245"/>
                      </a:lnTo>
                      <a:lnTo>
                        <a:pt x="346" y="245"/>
                      </a:lnTo>
                      <a:lnTo>
                        <a:pt x="345" y="246"/>
                      </a:lnTo>
                      <a:lnTo>
                        <a:pt x="345" y="247"/>
                      </a:lnTo>
                      <a:lnTo>
                        <a:pt x="344" y="247"/>
                      </a:lnTo>
                      <a:lnTo>
                        <a:pt x="343" y="246"/>
                      </a:lnTo>
                      <a:lnTo>
                        <a:pt x="343" y="247"/>
                      </a:lnTo>
                      <a:lnTo>
                        <a:pt x="342" y="247"/>
                      </a:lnTo>
                      <a:lnTo>
                        <a:pt x="341" y="248"/>
                      </a:lnTo>
                      <a:lnTo>
                        <a:pt x="341" y="249"/>
                      </a:lnTo>
                      <a:lnTo>
                        <a:pt x="340" y="248"/>
                      </a:lnTo>
                      <a:lnTo>
                        <a:pt x="340" y="249"/>
                      </a:lnTo>
                      <a:lnTo>
                        <a:pt x="340" y="248"/>
                      </a:lnTo>
                      <a:lnTo>
                        <a:pt x="339" y="249"/>
                      </a:lnTo>
                      <a:lnTo>
                        <a:pt x="338" y="249"/>
                      </a:lnTo>
                      <a:lnTo>
                        <a:pt x="337" y="250"/>
                      </a:lnTo>
                      <a:lnTo>
                        <a:pt x="338" y="250"/>
                      </a:lnTo>
                      <a:lnTo>
                        <a:pt x="337" y="250"/>
                      </a:lnTo>
                      <a:lnTo>
                        <a:pt x="337" y="251"/>
                      </a:lnTo>
                      <a:lnTo>
                        <a:pt x="336" y="251"/>
                      </a:lnTo>
                      <a:lnTo>
                        <a:pt x="336" y="252"/>
                      </a:lnTo>
                      <a:lnTo>
                        <a:pt x="335" y="254"/>
                      </a:lnTo>
                      <a:lnTo>
                        <a:pt x="335" y="255"/>
                      </a:lnTo>
                      <a:lnTo>
                        <a:pt x="334" y="255"/>
                      </a:lnTo>
                      <a:lnTo>
                        <a:pt x="334" y="256"/>
                      </a:lnTo>
                      <a:lnTo>
                        <a:pt x="333" y="256"/>
                      </a:lnTo>
                      <a:lnTo>
                        <a:pt x="333" y="258"/>
                      </a:lnTo>
                      <a:lnTo>
                        <a:pt x="332" y="258"/>
                      </a:lnTo>
                      <a:lnTo>
                        <a:pt x="331" y="258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59"/>
                      </a:lnTo>
                      <a:lnTo>
                        <a:pt x="327" y="260"/>
                      </a:lnTo>
                      <a:lnTo>
                        <a:pt x="325" y="264"/>
                      </a:lnTo>
                      <a:lnTo>
                        <a:pt x="325" y="265"/>
                      </a:lnTo>
                      <a:lnTo>
                        <a:pt x="325" y="266"/>
                      </a:lnTo>
                      <a:lnTo>
                        <a:pt x="324" y="266"/>
                      </a:lnTo>
                      <a:lnTo>
                        <a:pt x="323" y="266"/>
                      </a:lnTo>
                      <a:lnTo>
                        <a:pt x="322" y="266"/>
                      </a:lnTo>
                      <a:lnTo>
                        <a:pt x="322" y="267"/>
                      </a:lnTo>
                      <a:lnTo>
                        <a:pt x="321" y="267"/>
                      </a:lnTo>
                      <a:lnTo>
                        <a:pt x="320" y="267"/>
                      </a:lnTo>
                      <a:lnTo>
                        <a:pt x="319" y="267"/>
                      </a:lnTo>
                      <a:lnTo>
                        <a:pt x="319" y="268"/>
                      </a:lnTo>
                      <a:lnTo>
                        <a:pt x="318" y="268"/>
                      </a:lnTo>
                      <a:lnTo>
                        <a:pt x="316" y="268"/>
                      </a:lnTo>
                      <a:lnTo>
                        <a:pt x="314" y="268"/>
                      </a:lnTo>
                      <a:lnTo>
                        <a:pt x="313" y="268"/>
                      </a:lnTo>
                      <a:lnTo>
                        <a:pt x="312" y="269"/>
                      </a:lnTo>
                      <a:lnTo>
                        <a:pt x="312" y="270"/>
                      </a:lnTo>
                      <a:lnTo>
                        <a:pt x="311" y="271"/>
                      </a:lnTo>
                      <a:lnTo>
                        <a:pt x="311" y="272"/>
                      </a:lnTo>
                      <a:lnTo>
                        <a:pt x="308" y="274"/>
                      </a:lnTo>
                      <a:lnTo>
                        <a:pt x="308" y="275"/>
                      </a:lnTo>
                      <a:lnTo>
                        <a:pt x="307" y="275"/>
                      </a:lnTo>
                      <a:lnTo>
                        <a:pt x="306" y="278"/>
                      </a:lnTo>
                      <a:lnTo>
                        <a:pt x="305" y="279"/>
                      </a:lnTo>
                      <a:lnTo>
                        <a:pt x="305" y="281"/>
                      </a:lnTo>
                      <a:lnTo>
                        <a:pt x="304" y="282"/>
                      </a:lnTo>
                      <a:lnTo>
                        <a:pt x="303" y="284"/>
                      </a:lnTo>
                      <a:lnTo>
                        <a:pt x="301" y="284"/>
                      </a:lnTo>
                      <a:lnTo>
                        <a:pt x="300" y="284"/>
                      </a:lnTo>
                      <a:lnTo>
                        <a:pt x="299" y="284"/>
                      </a:lnTo>
                      <a:lnTo>
                        <a:pt x="299" y="285"/>
                      </a:lnTo>
                      <a:lnTo>
                        <a:pt x="298" y="285"/>
                      </a:lnTo>
                      <a:lnTo>
                        <a:pt x="297" y="285"/>
                      </a:lnTo>
                      <a:lnTo>
                        <a:pt x="296" y="286"/>
                      </a:lnTo>
                      <a:lnTo>
                        <a:pt x="295" y="286"/>
                      </a:lnTo>
                      <a:lnTo>
                        <a:pt x="294" y="287"/>
                      </a:lnTo>
                      <a:lnTo>
                        <a:pt x="293" y="287"/>
                      </a:lnTo>
                      <a:lnTo>
                        <a:pt x="292" y="287"/>
                      </a:lnTo>
                      <a:lnTo>
                        <a:pt x="290" y="285"/>
                      </a:lnTo>
                      <a:lnTo>
                        <a:pt x="289" y="285"/>
                      </a:lnTo>
                      <a:lnTo>
                        <a:pt x="289" y="286"/>
                      </a:lnTo>
                      <a:lnTo>
                        <a:pt x="288" y="287"/>
                      </a:lnTo>
                      <a:lnTo>
                        <a:pt x="287" y="287"/>
                      </a:lnTo>
                      <a:lnTo>
                        <a:pt x="286" y="288"/>
                      </a:lnTo>
                      <a:lnTo>
                        <a:pt x="240" y="291"/>
                      </a:lnTo>
                      <a:lnTo>
                        <a:pt x="221" y="292"/>
                      </a:lnTo>
                      <a:lnTo>
                        <a:pt x="202" y="294"/>
                      </a:lnTo>
                      <a:lnTo>
                        <a:pt x="202" y="293"/>
                      </a:lnTo>
                      <a:lnTo>
                        <a:pt x="202" y="292"/>
                      </a:lnTo>
                      <a:lnTo>
                        <a:pt x="203" y="291"/>
                      </a:lnTo>
                      <a:lnTo>
                        <a:pt x="204" y="291"/>
                      </a:lnTo>
                      <a:lnTo>
                        <a:pt x="204" y="290"/>
                      </a:lnTo>
                      <a:lnTo>
                        <a:pt x="204" y="289"/>
                      </a:lnTo>
                      <a:lnTo>
                        <a:pt x="204" y="288"/>
                      </a:lnTo>
                      <a:lnTo>
                        <a:pt x="204" y="287"/>
                      </a:lnTo>
                      <a:lnTo>
                        <a:pt x="203" y="287"/>
                      </a:lnTo>
                      <a:lnTo>
                        <a:pt x="202" y="287"/>
                      </a:lnTo>
                      <a:lnTo>
                        <a:pt x="202" y="286"/>
                      </a:lnTo>
                      <a:lnTo>
                        <a:pt x="202" y="285"/>
                      </a:lnTo>
                      <a:lnTo>
                        <a:pt x="203" y="285"/>
                      </a:lnTo>
                      <a:lnTo>
                        <a:pt x="203" y="284"/>
                      </a:lnTo>
                      <a:lnTo>
                        <a:pt x="204" y="283"/>
                      </a:lnTo>
                      <a:lnTo>
                        <a:pt x="204" y="282"/>
                      </a:lnTo>
                      <a:lnTo>
                        <a:pt x="205" y="281"/>
                      </a:lnTo>
                      <a:lnTo>
                        <a:pt x="206" y="280"/>
                      </a:lnTo>
                      <a:lnTo>
                        <a:pt x="204" y="279"/>
                      </a:lnTo>
                      <a:lnTo>
                        <a:pt x="204" y="278"/>
                      </a:lnTo>
                      <a:lnTo>
                        <a:pt x="204" y="277"/>
                      </a:lnTo>
                      <a:lnTo>
                        <a:pt x="204" y="276"/>
                      </a:lnTo>
                      <a:lnTo>
                        <a:pt x="203" y="276"/>
                      </a:lnTo>
                      <a:lnTo>
                        <a:pt x="203" y="275"/>
                      </a:lnTo>
                      <a:lnTo>
                        <a:pt x="203" y="274"/>
                      </a:lnTo>
                      <a:lnTo>
                        <a:pt x="204" y="274"/>
                      </a:lnTo>
                      <a:lnTo>
                        <a:pt x="204" y="273"/>
                      </a:lnTo>
                      <a:lnTo>
                        <a:pt x="204" y="272"/>
                      </a:lnTo>
                      <a:lnTo>
                        <a:pt x="203" y="271"/>
                      </a:lnTo>
                      <a:lnTo>
                        <a:pt x="202" y="271"/>
                      </a:lnTo>
                      <a:lnTo>
                        <a:pt x="200" y="270"/>
                      </a:lnTo>
                      <a:lnTo>
                        <a:pt x="199" y="270"/>
                      </a:lnTo>
                      <a:lnTo>
                        <a:pt x="198" y="270"/>
                      </a:lnTo>
                      <a:lnTo>
                        <a:pt x="197" y="270"/>
                      </a:lnTo>
                      <a:lnTo>
                        <a:pt x="196" y="269"/>
                      </a:lnTo>
                      <a:lnTo>
                        <a:pt x="195" y="269"/>
                      </a:lnTo>
                      <a:lnTo>
                        <a:pt x="194" y="269"/>
                      </a:lnTo>
                      <a:lnTo>
                        <a:pt x="193" y="268"/>
                      </a:lnTo>
                      <a:lnTo>
                        <a:pt x="192" y="268"/>
                      </a:lnTo>
                      <a:lnTo>
                        <a:pt x="191" y="267"/>
                      </a:lnTo>
                      <a:lnTo>
                        <a:pt x="191" y="266"/>
                      </a:lnTo>
                      <a:lnTo>
                        <a:pt x="192" y="266"/>
                      </a:lnTo>
                      <a:lnTo>
                        <a:pt x="192" y="265"/>
                      </a:lnTo>
                      <a:lnTo>
                        <a:pt x="192" y="264"/>
                      </a:lnTo>
                      <a:lnTo>
                        <a:pt x="192" y="263"/>
                      </a:lnTo>
                      <a:lnTo>
                        <a:pt x="193" y="261"/>
                      </a:lnTo>
                      <a:lnTo>
                        <a:pt x="193" y="260"/>
                      </a:lnTo>
                      <a:lnTo>
                        <a:pt x="193" y="259"/>
                      </a:lnTo>
                      <a:lnTo>
                        <a:pt x="194" y="258"/>
                      </a:lnTo>
                      <a:lnTo>
                        <a:pt x="193" y="257"/>
                      </a:lnTo>
                      <a:lnTo>
                        <a:pt x="192" y="256"/>
                      </a:lnTo>
                      <a:lnTo>
                        <a:pt x="192" y="255"/>
                      </a:lnTo>
                      <a:lnTo>
                        <a:pt x="193" y="253"/>
                      </a:lnTo>
                      <a:lnTo>
                        <a:pt x="192" y="253"/>
                      </a:lnTo>
                      <a:lnTo>
                        <a:pt x="191" y="253"/>
                      </a:lnTo>
                      <a:lnTo>
                        <a:pt x="190" y="253"/>
                      </a:lnTo>
                      <a:lnTo>
                        <a:pt x="189" y="252"/>
                      </a:lnTo>
                      <a:lnTo>
                        <a:pt x="189" y="251"/>
                      </a:lnTo>
                      <a:lnTo>
                        <a:pt x="189" y="250"/>
                      </a:lnTo>
                      <a:lnTo>
                        <a:pt x="189" y="249"/>
                      </a:lnTo>
                      <a:lnTo>
                        <a:pt x="189" y="248"/>
                      </a:lnTo>
                      <a:lnTo>
                        <a:pt x="189" y="247"/>
                      </a:lnTo>
                      <a:lnTo>
                        <a:pt x="189" y="246"/>
                      </a:lnTo>
                      <a:lnTo>
                        <a:pt x="188" y="245"/>
                      </a:lnTo>
                      <a:lnTo>
                        <a:pt x="187" y="245"/>
                      </a:lnTo>
                      <a:lnTo>
                        <a:pt x="186" y="246"/>
                      </a:lnTo>
                      <a:lnTo>
                        <a:pt x="185" y="246"/>
                      </a:lnTo>
                      <a:lnTo>
                        <a:pt x="184" y="245"/>
                      </a:lnTo>
                      <a:lnTo>
                        <a:pt x="183" y="244"/>
                      </a:lnTo>
                      <a:lnTo>
                        <a:pt x="183" y="243"/>
                      </a:lnTo>
                      <a:lnTo>
                        <a:pt x="183" y="242"/>
                      </a:lnTo>
                      <a:lnTo>
                        <a:pt x="182" y="242"/>
                      </a:lnTo>
                      <a:lnTo>
                        <a:pt x="182" y="241"/>
                      </a:lnTo>
                      <a:lnTo>
                        <a:pt x="181" y="241"/>
                      </a:lnTo>
                      <a:lnTo>
                        <a:pt x="180" y="241"/>
                      </a:lnTo>
                      <a:lnTo>
                        <a:pt x="179" y="241"/>
                      </a:lnTo>
                      <a:lnTo>
                        <a:pt x="178" y="241"/>
                      </a:lnTo>
                      <a:lnTo>
                        <a:pt x="177" y="241"/>
                      </a:lnTo>
                      <a:lnTo>
                        <a:pt x="176" y="240"/>
                      </a:lnTo>
                      <a:lnTo>
                        <a:pt x="175" y="240"/>
                      </a:lnTo>
                      <a:lnTo>
                        <a:pt x="174" y="240"/>
                      </a:lnTo>
                      <a:lnTo>
                        <a:pt x="174" y="241"/>
                      </a:lnTo>
                      <a:lnTo>
                        <a:pt x="174" y="240"/>
                      </a:lnTo>
                      <a:lnTo>
                        <a:pt x="173" y="240"/>
                      </a:lnTo>
                      <a:lnTo>
                        <a:pt x="172" y="240"/>
                      </a:lnTo>
                      <a:lnTo>
                        <a:pt x="171" y="240"/>
                      </a:lnTo>
                      <a:lnTo>
                        <a:pt x="171" y="241"/>
                      </a:lnTo>
                      <a:lnTo>
                        <a:pt x="170" y="241"/>
                      </a:lnTo>
                      <a:lnTo>
                        <a:pt x="169" y="241"/>
                      </a:lnTo>
                      <a:lnTo>
                        <a:pt x="168" y="241"/>
                      </a:lnTo>
                      <a:lnTo>
                        <a:pt x="167" y="241"/>
                      </a:lnTo>
                      <a:lnTo>
                        <a:pt x="166" y="241"/>
                      </a:lnTo>
                      <a:lnTo>
                        <a:pt x="165" y="241"/>
                      </a:lnTo>
                      <a:lnTo>
                        <a:pt x="165" y="242"/>
                      </a:lnTo>
                      <a:lnTo>
                        <a:pt x="164" y="242"/>
                      </a:lnTo>
                      <a:lnTo>
                        <a:pt x="164" y="241"/>
                      </a:lnTo>
                      <a:lnTo>
                        <a:pt x="163" y="241"/>
                      </a:lnTo>
                      <a:lnTo>
                        <a:pt x="163" y="240"/>
                      </a:lnTo>
                      <a:lnTo>
                        <a:pt x="162" y="241"/>
                      </a:lnTo>
                      <a:lnTo>
                        <a:pt x="162" y="240"/>
                      </a:lnTo>
                      <a:lnTo>
                        <a:pt x="162" y="239"/>
                      </a:lnTo>
                      <a:lnTo>
                        <a:pt x="161" y="240"/>
                      </a:lnTo>
                      <a:lnTo>
                        <a:pt x="161" y="239"/>
                      </a:lnTo>
                      <a:lnTo>
                        <a:pt x="161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59" y="240"/>
                      </a:lnTo>
                      <a:lnTo>
                        <a:pt x="159" y="239"/>
                      </a:lnTo>
                      <a:lnTo>
                        <a:pt x="158" y="239"/>
                      </a:lnTo>
                      <a:lnTo>
                        <a:pt x="157" y="239"/>
                      </a:lnTo>
                      <a:lnTo>
                        <a:pt x="156" y="239"/>
                      </a:lnTo>
                      <a:lnTo>
                        <a:pt x="155" y="239"/>
                      </a:lnTo>
                      <a:lnTo>
                        <a:pt x="155" y="238"/>
                      </a:lnTo>
                      <a:lnTo>
                        <a:pt x="154" y="238"/>
                      </a:lnTo>
                      <a:lnTo>
                        <a:pt x="154" y="239"/>
                      </a:lnTo>
                      <a:lnTo>
                        <a:pt x="153" y="238"/>
                      </a:lnTo>
                      <a:lnTo>
                        <a:pt x="152" y="238"/>
                      </a:lnTo>
                      <a:lnTo>
                        <a:pt x="151" y="238"/>
                      </a:lnTo>
                      <a:lnTo>
                        <a:pt x="150" y="238"/>
                      </a:lnTo>
                      <a:lnTo>
                        <a:pt x="150" y="239"/>
                      </a:lnTo>
                      <a:lnTo>
                        <a:pt x="149" y="238"/>
                      </a:lnTo>
                      <a:lnTo>
                        <a:pt x="148" y="238"/>
                      </a:lnTo>
                      <a:lnTo>
                        <a:pt x="149" y="238"/>
                      </a:lnTo>
                      <a:lnTo>
                        <a:pt x="148" y="237"/>
                      </a:lnTo>
                      <a:lnTo>
                        <a:pt x="147" y="238"/>
                      </a:lnTo>
                      <a:lnTo>
                        <a:pt x="147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5" y="237"/>
                      </a:lnTo>
                      <a:lnTo>
                        <a:pt x="144" y="237"/>
                      </a:lnTo>
                      <a:lnTo>
                        <a:pt x="143" y="236"/>
                      </a:lnTo>
                      <a:lnTo>
                        <a:pt x="143" y="235"/>
                      </a:lnTo>
                      <a:lnTo>
                        <a:pt x="92" y="238"/>
                      </a:lnTo>
                      <a:lnTo>
                        <a:pt x="91" y="239"/>
                      </a:lnTo>
                      <a:lnTo>
                        <a:pt x="91" y="238"/>
                      </a:lnTo>
                      <a:lnTo>
                        <a:pt x="92" y="237"/>
                      </a:lnTo>
                      <a:lnTo>
                        <a:pt x="93" y="236"/>
                      </a:lnTo>
                      <a:lnTo>
                        <a:pt x="93" y="234"/>
                      </a:lnTo>
                      <a:lnTo>
                        <a:pt x="94" y="233"/>
                      </a:lnTo>
                      <a:lnTo>
                        <a:pt x="96" y="232"/>
                      </a:lnTo>
                      <a:lnTo>
                        <a:pt x="97" y="232"/>
                      </a:lnTo>
                      <a:lnTo>
                        <a:pt x="98" y="230"/>
                      </a:lnTo>
                      <a:lnTo>
                        <a:pt x="98" y="229"/>
                      </a:lnTo>
                      <a:lnTo>
                        <a:pt x="99" y="228"/>
                      </a:lnTo>
                      <a:lnTo>
                        <a:pt x="100" y="227"/>
                      </a:lnTo>
                      <a:lnTo>
                        <a:pt x="102" y="227"/>
                      </a:lnTo>
                      <a:lnTo>
                        <a:pt x="102" y="226"/>
                      </a:lnTo>
                      <a:lnTo>
                        <a:pt x="102" y="225"/>
                      </a:lnTo>
                      <a:lnTo>
                        <a:pt x="101" y="224"/>
                      </a:lnTo>
                      <a:lnTo>
                        <a:pt x="101" y="223"/>
                      </a:lnTo>
                      <a:lnTo>
                        <a:pt x="103" y="222"/>
                      </a:lnTo>
                      <a:lnTo>
                        <a:pt x="104" y="220"/>
                      </a:lnTo>
                      <a:lnTo>
                        <a:pt x="104" y="219"/>
                      </a:lnTo>
                      <a:lnTo>
                        <a:pt x="106" y="218"/>
                      </a:lnTo>
                      <a:lnTo>
                        <a:pt x="107" y="218"/>
                      </a:lnTo>
                      <a:lnTo>
                        <a:pt x="108" y="219"/>
                      </a:lnTo>
                      <a:lnTo>
                        <a:pt x="110" y="218"/>
                      </a:lnTo>
                      <a:lnTo>
                        <a:pt x="110" y="217"/>
                      </a:lnTo>
                      <a:lnTo>
                        <a:pt x="112" y="216"/>
                      </a:lnTo>
                      <a:lnTo>
                        <a:pt x="112" y="215"/>
                      </a:lnTo>
                      <a:lnTo>
                        <a:pt x="113" y="214"/>
                      </a:lnTo>
                      <a:lnTo>
                        <a:pt x="111" y="213"/>
                      </a:lnTo>
                      <a:lnTo>
                        <a:pt x="111" y="212"/>
                      </a:lnTo>
                      <a:lnTo>
                        <a:pt x="112" y="211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6" y="209"/>
                      </a:lnTo>
                      <a:lnTo>
                        <a:pt x="117" y="207"/>
                      </a:lnTo>
                      <a:lnTo>
                        <a:pt x="118" y="205"/>
                      </a:lnTo>
                      <a:lnTo>
                        <a:pt x="118" y="204"/>
                      </a:lnTo>
                      <a:lnTo>
                        <a:pt x="118" y="203"/>
                      </a:lnTo>
                      <a:lnTo>
                        <a:pt x="118" y="202"/>
                      </a:lnTo>
                      <a:lnTo>
                        <a:pt x="117" y="201"/>
                      </a:lnTo>
                      <a:lnTo>
                        <a:pt x="118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7" y="196"/>
                      </a:lnTo>
                      <a:lnTo>
                        <a:pt x="116" y="195"/>
                      </a:lnTo>
                      <a:lnTo>
                        <a:pt x="116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8" y="192"/>
                      </a:lnTo>
                      <a:lnTo>
                        <a:pt x="117" y="191"/>
                      </a:lnTo>
                      <a:lnTo>
                        <a:pt x="116" y="191"/>
                      </a:lnTo>
                      <a:lnTo>
                        <a:pt x="115" y="191"/>
                      </a:lnTo>
                      <a:lnTo>
                        <a:pt x="114" y="191"/>
                      </a:lnTo>
                      <a:lnTo>
                        <a:pt x="114" y="190"/>
                      </a:lnTo>
                      <a:lnTo>
                        <a:pt x="113" y="188"/>
                      </a:lnTo>
                      <a:lnTo>
                        <a:pt x="113" y="187"/>
                      </a:lnTo>
                      <a:lnTo>
                        <a:pt x="112" y="186"/>
                      </a:lnTo>
                      <a:lnTo>
                        <a:pt x="112" y="185"/>
                      </a:lnTo>
                      <a:lnTo>
                        <a:pt x="111" y="185"/>
                      </a:lnTo>
                      <a:lnTo>
                        <a:pt x="110" y="184"/>
                      </a:lnTo>
                      <a:lnTo>
                        <a:pt x="109" y="184"/>
                      </a:lnTo>
                      <a:lnTo>
                        <a:pt x="106" y="185"/>
                      </a:lnTo>
                      <a:lnTo>
                        <a:pt x="105" y="184"/>
                      </a:lnTo>
                      <a:lnTo>
                        <a:pt x="104" y="183"/>
                      </a:lnTo>
                      <a:lnTo>
                        <a:pt x="104" y="181"/>
                      </a:lnTo>
                      <a:lnTo>
                        <a:pt x="103" y="180"/>
                      </a:lnTo>
                      <a:lnTo>
                        <a:pt x="103" y="179"/>
                      </a:lnTo>
                      <a:lnTo>
                        <a:pt x="102" y="177"/>
                      </a:lnTo>
                      <a:lnTo>
                        <a:pt x="101" y="177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2"/>
                      </a:lnTo>
                      <a:lnTo>
                        <a:pt x="98" y="172"/>
                      </a:lnTo>
                      <a:lnTo>
                        <a:pt x="98" y="171"/>
                      </a:lnTo>
                      <a:lnTo>
                        <a:pt x="97" y="171"/>
                      </a:lnTo>
                      <a:lnTo>
                        <a:pt x="97" y="170"/>
                      </a:lnTo>
                      <a:lnTo>
                        <a:pt x="96" y="170"/>
                      </a:lnTo>
                      <a:lnTo>
                        <a:pt x="96" y="168"/>
                      </a:lnTo>
                      <a:lnTo>
                        <a:pt x="96" y="167"/>
                      </a:lnTo>
                      <a:lnTo>
                        <a:pt x="95" y="166"/>
                      </a:lnTo>
                      <a:lnTo>
                        <a:pt x="95" y="165"/>
                      </a:lnTo>
                      <a:lnTo>
                        <a:pt x="94" y="164"/>
                      </a:lnTo>
                      <a:lnTo>
                        <a:pt x="92" y="163"/>
                      </a:lnTo>
                      <a:lnTo>
                        <a:pt x="92" y="162"/>
                      </a:lnTo>
                      <a:lnTo>
                        <a:pt x="91" y="162"/>
                      </a:lnTo>
                      <a:lnTo>
                        <a:pt x="91" y="161"/>
                      </a:lnTo>
                      <a:lnTo>
                        <a:pt x="89" y="162"/>
                      </a:lnTo>
                      <a:lnTo>
                        <a:pt x="88" y="161"/>
                      </a:lnTo>
                      <a:lnTo>
                        <a:pt x="87" y="161"/>
                      </a:lnTo>
                      <a:lnTo>
                        <a:pt x="85" y="162"/>
                      </a:lnTo>
                      <a:lnTo>
                        <a:pt x="84" y="162"/>
                      </a:lnTo>
                      <a:lnTo>
                        <a:pt x="83" y="162"/>
                      </a:lnTo>
                      <a:lnTo>
                        <a:pt x="83" y="161"/>
                      </a:lnTo>
                      <a:lnTo>
                        <a:pt x="82" y="161"/>
                      </a:lnTo>
                      <a:lnTo>
                        <a:pt x="81" y="160"/>
                      </a:lnTo>
                      <a:lnTo>
                        <a:pt x="80" y="160"/>
                      </a:lnTo>
                      <a:lnTo>
                        <a:pt x="79" y="160"/>
                      </a:lnTo>
                      <a:lnTo>
                        <a:pt x="78" y="159"/>
                      </a:lnTo>
                      <a:lnTo>
                        <a:pt x="78" y="158"/>
                      </a:lnTo>
                      <a:lnTo>
                        <a:pt x="78" y="157"/>
                      </a:lnTo>
                      <a:lnTo>
                        <a:pt x="77" y="157"/>
                      </a:lnTo>
                      <a:lnTo>
                        <a:pt x="77" y="156"/>
                      </a:lnTo>
                      <a:lnTo>
                        <a:pt x="77" y="155"/>
                      </a:lnTo>
                      <a:lnTo>
                        <a:pt x="76" y="155"/>
                      </a:lnTo>
                      <a:lnTo>
                        <a:pt x="74" y="156"/>
                      </a:lnTo>
                      <a:lnTo>
                        <a:pt x="74" y="155"/>
                      </a:lnTo>
                      <a:lnTo>
                        <a:pt x="73" y="154"/>
                      </a:lnTo>
                      <a:lnTo>
                        <a:pt x="73" y="153"/>
                      </a:lnTo>
                      <a:lnTo>
                        <a:pt x="74" y="151"/>
                      </a:lnTo>
                      <a:lnTo>
                        <a:pt x="74" y="150"/>
                      </a:lnTo>
                      <a:lnTo>
                        <a:pt x="74" y="149"/>
                      </a:lnTo>
                      <a:lnTo>
                        <a:pt x="74" y="147"/>
                      </a:lnTo>
                      <a:lnTo>
                        <a:pt x="74" y="146"/>
                      </a:lnTo>
                      <a:lnTo>
                        <a:pt x="75" y="145"/>
                      </a:lnTo>
                      <a:lnTo>
                        <a:pt x="74" y="143"/>
                      </a:lnTo>
                      <a:lnTo>
                        <a:pt x="74" y="141"/>
                      </a:lnTo>
                      <a:lnTo>
                        <a:pt x="74" y="140"/>
                      </a:lnTo>
                      <a:lnTo>
                        <a:pt x="74" y="139"/>
                      </a:lnTo>
                      <a:lnTo>
                        <a:pt x="72" y="140"/>
                      </a:lnTo>
                      <a:lnTo>
                        <a:pt x="72" y="139"/>
                      </a:lnTo>
                      <a:lnTo>
                        <a:pt x="71" y="139"/>
                      </a:lnTo>
                      <a:lnTo>
                        <a:pt x="70" y="139"/>
                      </a:lnTo>
                      <a:lnTo>
                        <a:pt x="70" y="140"/>
                      </a:lnTo>
                      <a:lnTo>
                        <a:pt x="69" y="140"/>
                      </a:lnTo>
                      <a:lnTo>
                        <a:pt x="69" y="139"/>
                      </a:lnTo>
                      <a:lnTo>
                        <a:pt x="69" y="140"/>
                      </a:lnTo>
                      <a:lnTo>
                        <a:pt x="68" y="140"/>
                      </a:lnTo>
                      <a:lnTo>
                        <a:pt x="67" y="138"/>
                      </a:lnTo>
                      <a:lnTo>
                        <a:pt x="66" y="137"/>
                      </a:lnTo>
                      <a:lnTo>
                        <a:pt x="66" y="135"/>
                      </a:lnTo>
                      <a:lnTo>
                        <a:pt x="65" y="134"/>
                      </a:lnTo>
                      <a:lnTo>
                        <a:pt x="64" y="134"/>
                      </a:lnTo>
                      <a:lnTo>
                        <a:pt x="63" y="134"/>
                      </a:lnTo>
                      <a:lnTo>
                        <a:pt x="62" y="134"/>
                      </a:lnTo>
                      <a:lnTo>
                        <a:pt x="61" y="134"/>
                      </a:lnTo>
                      <a:lnTo>
                        <a:pt x="61" y="133"/>
                      </a:lnTo>
                      <a:lnTo>
                        <a:pt x="60" y="133"/>
                      </a:lnTo>
                      <a:lnTo>
                        <a:pt x="59" y="133"/>
                      </a:lnTo>
                      <a:lnTo>
                        <a:pt x="58" y="132"/>
                      </a:lnTo>
                      <a:lnTo>
                        <a:pt x="57" y="132"/>
                      </a:lnTo>
                      <a:lnTo>
                        <a:pt x="57" y="131"/>
                      </a:lnTo>
                      <a:lnTo>
                        <a:pt x="56" y="131"/>
                      </a:lnTo>
                      <a:lnTo>
                        <a:pt x="55" y="131"/>
                      </a:lnTo>
                      <a:lnTo>
                        <a:pt x="54" y="130"/>
                      </a:lnTo>
                      <a:lnTo>
                        <a:pt x="53" y="129"/>
                      </a:lnTo>
                      <a:lnTo>
                        <a:pt x="52" y="128"/>
                      </a:lnTo>
                      <a:lnTo>
                        <a:pt x="52" y="126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2" y="123"/>
                      </a:lnTo>
                      <a:lnTo>
                        <a:pt x="51" y="123"/>
                      </a:lnTo>
                      <a:lnTo>
                        <a:pt x="51" y="122"/>
                      </a:lnTo>
                      <a:lnTo>
                        <a:pt x="52" y="121"/>
                      </a:lnTo>
                      <a:lnTo>
                        <a:pt x="52" y="120"/>
                      </a:lnTo>
                      <a:lnTo>
                        <a:pt x="51" y="119"/>
                      </a:lnTo>
                      <a:lnTo>
                        <a:pt x="50" y="119"/>
                      </a:lnTo>
                      <a:lnTo>
                        <a:pt x="50" y="118"/>
                      </a:lnTo>
                      <a:lnTo>
                        <a:pt x="49" y="118"/>
                      </a:lnTo>
                      <a:lnTo>
                        <a:pt x="49" y="117"/>
                      </a:lnTo>
                      <a:lnTo>
                        <a:pt x="48" y="116"/>
                      </a:lnTo>
                      <a:lnTo>
                        <a:pt x="47" y="116"/>
                      </a:lnTo>
                      <a:lnTo>
                        <a:pt x="47" y="115"/>
                      </a:lnTo>
                      <a:lnTo>
                        <a:pt x="47" y="114"/>
                      </a:lnTo>
                      <a:lnTo>
                        <a:pt x="46" y="114"/>
                      </a:lnTo>
                      <a:lnTo>
                        <a:pt x="45" y="114"/>
                      </a:lnTo>
                      <a:lnTo>
                        <a:pt x="45" y="113"/>
                      </a:lnTo>
                      <a:lnTo>
                        <a:pt x="46" y="112"/>
                      </a:lnTo>
                      <a:lnTo>
                        <a:pt x="46" y="111"/>
                      </a:lnTo>
                      <a:lnTo>
                        <a:pt x="46" y="110"/>
                      </a:lnTo>
                      <a:lnTo>
                        <a:pt x="46" y="109"/>
                      </a:lnTo>
                      <a:lnTo>
                        <a:pt x="45" y="108"/>
                      </a:lnTo>
                      <a:lnTo>
                        <a:pt x="45" y="107"/>
                      </a:lnTo>
                      <a:lnTo>
                        <a:pt x="45" y="106"/>
                      </a:lnTo>
                      <a:lnTo>
                        <a:pt x="46" y="106"/>
                      </a:lnTo>
                      <a:lnTo>
                        <a:pt x="46" y="105"/>
                      </a:lnTo>
                      <a:lnTo>
                        <a:pt x="45" y="102"/>
                      </a:lnTo>
                      <a:lnTo>
                        <a:pt x="43" y="101"/>
                      </a:lnTo>
                      <a:lnTo>
                        <a:pt x="42" y="100"/>
                      </a:lnTo>
                      <a:lnTo>
                        <a:pt x="41" y="99"/>
                      </a:lnTo>
                      <a:lnTo>
                        <a:pt x="40" y="99"/>
                      </a:lnTo>
                      <a:lnTo>
                        <a:pt x="40" y="98"/>
                      </a:lnTo>
                      <a:lnTo>
                        <a:pt x="41" y="97"/>
                      </a:lnTo>
                      <a:lnTo>
                        <a:pt x="41" y="96"/>
                      </a:lnTo>
                      <a:lnTo>
                        <a:pt x="41" y="95"/>
                      </a:lnTo>
                      <a:lnTo>
                        <a:pt x="41" y="94"/>
                      </a:lnTo>
                      <a:lnTo>
                        <a:pt x="40" y="94"/>
                      </a:lnTo>
                      <a:lnTo>
                        <a:pt x="39" y="93"/>
                      </a:lnTo>
                      <a:lnTo>
                        <a:pt x="38" y="93"/>
                      </a:lnTo>
                      <a:lnTo>
                        <a:pt x="37" y="93"/>
                      </a:lnTo>
                      <a:lnTo>
                        <a:pt x="36" y="93"/>
                      </a:lnTo>
                      <a:lnTo>
                        <a:pt x="35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4" y="90"/>
                      </a:lnTo>
                      <a:lnTo>
                        <a:pt x="34" y="89"/>
                      </a:lnTo>
                      <a:lnTo>
                        <a:pt x="33" y="88"/>
                      </a:lnTo>
                      <a:lnTo>
                        <a:pt x="32" y="88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0"/>
                      </a:lnTo>
                      <a:lnTo>
                        <a:pt x="29" y="89"/>
                      </a:lnTo>
                      <a:lnTo>
                        <a:pt x="28" y="88"/>
                      </a:lnTo>
                      <a:lnTo>
                        <a:pt x="28" y="87"/>
                      </a:lnTo>
                      <a:lnTo>
                        <a:pt x="28" y="86"/>
                      </a:lnTo>
                      <a:lnTo>
                        <a:pt x="27" y="85"/>
                      </a:lnTo>
                      <a:lnTo>
                        <a:pt x="26" y="84"/>
                      </a:lnTo>
                      <a:lnTo>
                        <a:pt x="25" y="83"/>
                      </a:lnTo>
                      <a:lnTo>
                        <a:pt x="25" y="82"/>
                      </a:lnTo>
                      <a:lnTo>
                        <a:pt x="26" y="82"/>
                      </a:lnTo>
                      <a:lnTo>
                        <a:pt x="27" y="82"/>
                      </a:lnTo>
                      <a:lnTo>
                        <a:pt x="27" y="81"/>
                      </a:lnTo>
                      <a:lnTo>
                        <a:pt x="26" y="80"/>
                      </a:lnTo>
                      <a:lnTo>
                        <a:pt x="25" y="80"/>
                      </a:lnTo>
                      <a:lnTo>
                        <a:pt x="25" y="79"/>
                      </a:lnTo>
                      <a:lnTo>
                        <a:pt x="26" y="78"/>
                      </a:lnTo>
                      <a:lnTo>
                        <a:pt x="27" y="79"/>
                      </a:lnTo>
                      <a:lnTo>
                        <a:pt x="28" y="79"/>
                      </a:lnTo>
                      <a:lnTo>
                        <a:pt x="28" y="80"/>
                      </a:lnTo>
                      <a:lnTo>
                        <a:pt x="31" y="80"/>
                      </a:lnTo>
                      <a:lnTo>
                        <a:pt x="32" y="79"/>
                      </a:lnTo>
                      <a:lnTo>
                        <a:pt x="33" y="79"/>
                      </a:lnTo>
                      <a:lnTo>
                        <a:pt x="33" y="78"/>
                      </a:lnTo>
                      <a:lnTo>
                        <a:pt x="34" y="76"/>
                      </a:lnTo>
                      <a:lnTo>
                        <a:pt x="34" y="75"/>
                      </a:lnTo>
                      <a:lnTo>
                        <a:pt x="34" y="74"/>
                      </a:lnTo>
                      <a:lnTo>
                        <a:pt x="33" y="74"/>
                      </a:lnTo>
                      <a:lnTo>
                        <a:pt x="34" y="72"/>
                      </a:lnTo>
                      <a:lnTo>
                        <a:pt x="34" y="71"/>
                      </a:lnTo>
                      <a:lnTo>
                        <a:pt x="34" y="70"/>
                      </a:lnTo>
                      <a:lnTo>
                        <a:pt x="34" y="69"/>
                      </a:lnTo>
                      <a:lnTo>
                        <a:pt x="33" y="68"/>
                      </a:lnTo>
                      <a:lnTo>
                        <a:pt x="32" y="68"/>
                      </a:lnTo>
                      <a:lnTo>
                        <a:pt x="31" y="67"/>
                      </a:lnTo>
                      <a:lnTo>
                        <a:pt x="30" y="67"/>
                      </a:lnTo>
                      <a:lnTo>
                        <a:pt x="29" y="66"/>
                      </a:lnTo>
                      <a:lnTo>
                        <a:pt x="28" y="66"/>
                      </a:lnTo>
                      <a:lnTo>
                        <a:pt x="27" y="65"/>
                      </a:lnTo>
                      <a:lnTo>
                        <a:pt x="26" y="65"/>
                      </a:lnTo>
                      <a:lnTo>
                        <a:pt x="25" y="65"/>
                      </a:lnTo>
                      <a:lnTo>
                        <a:pt x="23" y="64"/>
                      </a:lnTo>
                      <a:lnTo>
                        <a:pt x="20" y="64"/>
                      </a:lnTo>
                      <a:lnTo>
                        <a:pt x="19" y="64"/>
                      </a:lnTo>
                      <a:lnTo>
                        <a:pt x="18" y="63"/>
                      </a:lnTo>
                      <a:lnTo>
                        <a:pt x="18" y="62"/>
                      </a:lnTo>
                      <a:lnTo>
                        <a:pt x="17" y="61"/>
                      </a:lnTo>
                      <a:lnTo>
                        <a:pt x="16" y="60"/>
                      </a:lnTo>
                      <a:lnTo>
                        <a:pt x="16" y="59"/>
                      </a:lnTo>
                      <a:lnTo>
                        <a:pt x="15" y="60"/>
                      </a:lnTo>
                      <a:lnTo>
                        <a:pt x="14" y="60"/>
                      </a:lnTo>
                      <a:lnTo>
                        <a:pt x="12" y="58"/>
                      </a:lnTo>
                      <a:lnTo>
                        <a:pt x="12" y="57"/>
                      </a:lnTo>
                      <a:lnTo>
                        <a:pt x="12" y="56"/>
                      </a:lnTo>
                      <a:lnTo>
                        <a:pt x="12" y="55"/>
                      </a:lnTo>
                      <a:lnTo>
                        <a:pt x="11" y="55"/>
                      </a:lnTo>
                      <a:lnTo>
                        <a:pt x="9" y="54"/>
                      </a:lnTo>
                      <a:lnTo>
                        <a:pt x="7" y="53"/>
                      </a:lnTo>
                      <a:lnTo>
                        <a:pt x="6" y="52"/>
                      </a:lnTo>
                      <a:lnTo>
                        <a:pt x="5" y="52"/>
                      </a:lnTo>
                      <a:lnTo>
                        <a:pt x="5" y="51"/>
                      </a:lnTo>
                      <a:lnTo>
                        <a:pt x="4" y="50"/>
                      </a:lnTo>
                      <a:lnTo>
                        <a:pt x="3" y="49"/>
                      </a:lnTo>
                      <a:lnTo>
                        <a:pt x="2" y="49"/>
                      </a:lnTo>
                      <a:lnTo>
                        <a:pt x="1" y="49"/>
                      </a:lnTo>
                      <a:lnTo>
                        <a:pt x="1" y="48"/>
                      </a:lnTo>
                      <a:lnTo>
                        <a:pt x="0" y="46"/>
                      </a:lnTo>
                      <a:lnTo>
                        <a:pt x="1" y="45"/>
                      </a:lnTo>
                      <a:lnTo>
                        <a:pt x="2" y="45"/>
                      </a:lnTo>
                      <a:lnTo>
                        <a:pt x="3" y="45"/>
                      </a:lnTo>
                      <a:lnTo>
                        <a:pt x="4" y="45"/>
                      </a:lnTo>
                      <a:lnTo>
                        <a:pt x="5" y="44"/>
                      </a:lnTo>
                      <a:lnTo>
                        <a:pt x="5" y="43"/>
                      </a:lnTo>
                      <a:lnTo>
                        <a:pt x="6" y="41"/>
                      </a:lnTo>
                      <a:lnTo>
                        <a:pt x="6" y="39"/>
                      </a:lnTo>
                      <a:lnTo>
                        <a:pt x="7" y="38"/>
                      </a:lnTo>
                      <a:lnTo>
                        <a:pt x="7" y="37"/>
                      </a:lnTo>
                      <a:lnTo>
                        <a:pt x="6" y="36"/>
                      </a:lnTo>
                      <a:lnTo>
                        <a:pt x="6" y="34"/>
                      </a:lnTo>
                      <a:lnTo>
                        <a:pt x="4" y="32"/>
                      </a:lnTo>
                      <a:lnTo>
                        <a:pt x="4" y="31"/>
                      </a:lnTo>
                      <a:lnTo>
                        <a:pt x="3" y="29"/>
                      </a:lnTo>
                      <a:lnTo>
                        <a:pt x="2" y="28"/>
                      </a:lnTo>
                      <a:lnTo>
                        <a:pt x="2" y="27"/>
                      </a:lnTo>
                      <a:lnTo>
                        <a:pt x="2" y="26"/>
                      </a:lnTo>
                      <a:lnTo>
                        <a:pt x="3" y="25"/>
                      </a:lnTo>
                      <a:lnTo>
                        <a:pt x="4" y="27"/>
                      </a:lnTo>
                      <a:lnTo>
                        <a:pt x="5" y="26"/>
                      </a:lnTo>
                      <a:lnTo>
                        <a:pt x="7" y="27"/>
                      </a:lnTo>
                      <a:lnTo>
                        <a:pt x="8" y="28"/>
                      </a:lnTo>
                      <a:lnTo>
                        <a:pt x="8" y="29"/>
                      </a:lnTo>
                      <a:lnTo>
                        <a:pt x="9" y="29"/>
                      </a:lnTo>
                      <a:lnTo>
                        <a:pt x="10" y="28"/>
                      </a:lnTo>
                      <a:lnTo>
                        <a:pt x="11" y="28"/>
                      </a:lnTo>
                      <a:lnTo>
                        <a:pt x="12" y="28"/>
                      </a:lnTo>
                      <a:lnTo>
                        <a:pt x="13" y="28"/>
                      </a:lnTo>
                      <a:lnTo>
                        <a:pt x="13" y="27"/>
                      </a:lnTo>
                      <a:lnTo>
                        <a:pt x="13" y="25"/>
                      </a:lnTo>
                      <a:lnTo>
                        <a:pt x="14" y="25"/>
                      </a:lnTo>
                      <a:lnTo>
                        <a:pt x="15" y="24"/>
                      </a:lnTo>
                      <a:lnTo>
                        <a:pt x="16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9" y="24"/>
                      </a:lnTo>
                      <a:lnTo>
                        <a:pt x="20" y="24"/>
                      </a:lnTo>
                      <a:lnTo>
                        <a:pt x="21" y="24"/>
                      </a:lnTo>
                      <a:lnTo>
                        <a:pt x="21" y="23"/>
                      </a:lnTo>
                      <a:lnTo>
                        <a:pt x="22" y="23"/>
                      </a:lnTo>
                      <a:lnTo>
                        <a:pt x="23" y="23"/>
                      </a:lnTo>
                      <a:lnTo>
                        <a:pt x="24" y="23"/>
                      </a:lnTo>
                      <a:lnTo>
                        <a:pt x="23" y="24"/>
                      </a:lnTo>
                      <a:lnTo>
                        <a:pt x="24" y="24"/>
                      </a:lnTo>
                      <a:lnTo>
                        <a:pt x="25" y="24"/>
                      </a:lnTo>
                      <a:lnTo>
                        <a:pt x="27" y="23"/>
                      </a:lnTo>
                      <a:lnTo>
                        <a:pt x="28" y="22"/>
                      </a:lnTo>
                      <a:lnTo>
                        <a:pt x="29" y="21"/>
                      </a:lnTo>
                      <a:lnTo>
                        <a:pt x="29" y="20"/>
                      </a:lnTo>
                      <a:lnTo>
                        <a:pt x="30" y="19"/>
                      </a:lnTo>
                      <a:lnTo>
                        <a:pt x="30" y="18"/>
                      </a:lnTo>
                      <a:lnTo>
                        <a:pt x="29" y="17"/>
                      </a:lnTo>
                      <a:lnTo>
                        <a:pt x="28" y="16"/>
                      </a:lnTo>
                      <a:lnTo>
                        <a:pt x="28" y="15"/>
                      </a:lnTo>
                      <a:lnTo>
                        <a:pt x="28" y="14"/>
                      </a:lnTo>
                      <a:lnTo>
                        <a:pt x="28" y="13"/>
                      </a:lnTo>
                      <a:lnTo>
                        <a:pt x="28" y="12"/>
                      </a:lnTo>
                      <a:lnTo>
                        <a:pt x="27" y="10"/>
                      </a:lnTo>
                      <a:lnTo>
                        <a:pt x="26" y="10"/>
                      </a:lnTo>
                      <a:lnTo>
                        <a:pt x="24" y="9"/>
                      </a:lnTo>
                      <a:lnTo>
                        <a:pt x="23" y="8"/>
                      </a:lnTo>
                      <a:lnTo>
                        <a:pt x="23" y="6"/>
                      </a:lnTo>
                      <a:lnTo>
                        <a:pt x="22" y="5"/>
                      </a:lnTo>
                      <a:lnTo>
                        <a:pt x="21" y="4"/>
                      </a:lnTo>
                      <a:lnTo>
                        <a:pt x="21" y="3"/>
                      </a:lnTo>
                      <a:lnTo>
                        <a:pt x="20" y="3"/>
                      </a:lnTo>
                      <a:lnTo>
                        <a:pt x="19" y="2"/>
                      </a:lnTo>
                      <a:lnTo>
                        <a:pt x="19" y="1"/>
                      </a:lnTo>
                      <a:lnTo>
                        <a:pt x="19" y="0"/>
                      </a:lnTo>
                      <a:lnTo>
                        <a:pt x="18" y="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6" name="Freeform 539"/>
                <p:cNvSpPr>
                  <a:spLocks/>
                </p:cNvSpPr>
                <p:nvPr/>
              </p:nvSpPr>
              <p:spPr bwMode="auto">
                <a:xfrm>
                  <a:off x="1114425" y="2916238"/>
                  <a:ext cx="758825" cy="619125"/>
                </a:xfrm>
                <a:custGeom>
                  <a:avLst/>
                  <a:gdLst>
                    <a:gd name="T0" fmla="*/ 2147483646 w 739"/>
                    <a:gd name="T1" fmla="*/ 2147483646 h 601"/>
                    <a:gd name="T2" fmla="*/ 2147483646 w 739"/>
                    <a:gd name="T3" fmla="*/ 2147483646 h 601"/>
                    <a:gd name="T4" fmla="*/ 2147483646 w 739"/>
                    <a:gd name="T5" fmla="*/ 2147483646 h 601"/>
                    <a:gd name="T6" fmla="*/ 2147483646 w 739"/>
                    <a:gd name="T7" fmla="*/ 2147483646 h 601"/>
                    <a:gd name="T8" fmla="*/ 2147483646 w 739"/>
                    <a:gd name="T9" fmla="*/ 2147483646 h 601"/>
                    <a:gd name="T10" fmla="*/ 2147483646 w 739"/>
                    <a:gd name="T11" fmla="*/ 2147483646 h 601"/>
                    <a:gd name="T12" fmla="*/ 2147483646 w 739"/>
                    <a:gd name="T13" fmla="*/ 2147483646 h 601"/>
                    <a:gd name="T14" fmla="*/ 2147483646 w 739"/>
                    <a:gd name="T15" fmla="*/ 2147483646 h 601"/>
                    <a:gd name="T16" fmla="*/ 2147483646 w 739"/>
                    <a:gd name="T17" fmla="*/ 2147483646 h 601"/>
                    <a:gd name="T18" fmla="*/ 2147483646 w 739"/>
                    <a:gd name="T19" fmla="*/ 2147483646 h 601"/>
                    <a:gd name="T20" fmla="*/ 2147483646 w 739"/>
                    <a:gd name="T21" fmla="*/ 2147483646 h 601"/>
                    <a:gd name="T22" fmla="*/ 2147483646 w 739"/>
                    <a:gd name="T23" fmla="*/ 2147483646 h 601"/>
                    <a:gd name="T24" fmla="*/ 2147483646 w 739"/>
                    <a:gd name="T25" fmla="*/ 2147483646 h 601"/>
                    <a:gd name="T26" fmla="*/ 2147483646 w 739"/>
                    <a:gd name="T27" fmla="*/ 2147483646 h 601"/>
                    <a:gd name="T28" fmla="*/ 2147483646 w 739"/>
                    <a:gd name="T29" fmla="*/ 2147483646 h 601"/>
                    <a:gd name="T30" fmla="*/ 2147483646 w 739"/>
                    <a:gd name="T31" fmla="*/ 2147483646 h 601"/>
                    <a:gd name="T32" fmla="*/ 2147483646 w 739"/>
                    <a:gd name="T33" fmla="*/ 2147483646 h 601"/>
                    <a:gd name="T34" fmla="*/ 2147483646 w 739"/>
                    <a:gd name="T35" fmla="*/ 2147483646 h 601"/>
                    <a:gd name="T36" fmla="*/ 2147483646 w 739"/>
                    <a:gd name="T37" fmla="*/ 2147483646 h 601"/>
                    <a:gd name="T38" fmla="*/ 2147483646 w 739"/>
                    <a:gd name="T39" fmla="*/ 2147483646 h 601"/>
                    <a:gd name="T40" fmla="*/ 2147483646 w 739"/>
                    <a:gd name="T41" fmla="*/ 2147483646 h 601"/>
                    <a:gd name="T42" fmla="*/ 2147483646 w 739"/>
                    <a:gd name="T43" fmla="*/ 2147483646 h 601"/>
                    <a:gd name="T44" fmla="*/ 2147483646 w 739"/>
                    <a:gd name="T45" fmla="*/ 2147483646 h 601"/>
                    <a:gd name="T46" fmla="*/ 2147483646 w 739"/>
                    <a:gd name="T47" fmla="*/ 2147483646 h 601"/>
                    <a:gd name="T48" fmla="*/ 2147483646 w 739"/>
                    <a:gd name="T49" fmla="*/ 2147483646 h 601"/>
                    <a:gd name="T50" fmla="*/ 2147483646 w 739"/>
                    <a:gd name="T51" fmla="*/ 2147483646 h 601"/>
                    <a:gd name="T52" fmla="*/ 2147483646 w 739"/>
                    <a:gd name="T53" fmla="*/ 2147483646 h 601"/>
                    <a:gd name="T54" fmla="*/ 2147483646 w 739"/>
                    <a:gd name="T55" fmla="*/ 2147483646 h 601"/>
                    <a:gd name="T56" fmla="*/ 2147483646 w 739"/>
                    <a:gd name="T57" fmla="*/ 2147483646 h 601"/>
                    <a:gd name="T58" fmla="*/ 2147483646 w 739"/>
                    <a:gd name="T59" fmla="*/ 2147483646 h 601"/>
                    <a:gd name="T60" fmla="*/ 2147483646 w 739"/>
                    <a:gd name="T61" fmla="*/ 2147483646 h 601"/>
                    <a:gd name="T62" fmla="*/ 2147483646 w 739"/>
                    <a:gd name="T63" fmla="*/ 2147483646 h 601"/>
                    <a:gd name="T64" fmla="*/ 2147483646 w 739"/>
                    <a:gd name="T65" fmla="*/ 2147483646 h 601"/>
                    <a:gd name="T66" fmla="*/ 2147483646 w 739"/>
                    <a:gd name="T67" fmla="*/ 2147483646 h 601"/>
                    <a:gd name="T68" fmla="*/ 2147483646 w 739"/>
                    <a:gd name="T69" fmla="*/ 2147483646 h 601"/>
                    <a:gd name="T70" fmla="*/ 2147483646 w 739"/>
                    <a:gd name="T71" fmla="*/ 2147483646 h 601"/>
                    <a:gd name="T72" fmla="*/ 2147483646 w 739"/>
                    <a:gd name="T73" fmla="*/ 2147483646 h 601"/>
                    <a:gd name="T74" fmla="*/ 2147483646 w 739"/>
                    <a:gd name="T75" fmla="*/ 2147483646 h 601"/>
                    <a:gd name="T76" fmla="*/ 2147483646 w 739"/>
                    <a:gd name="T77" fmla="*/ 2147483646 h 601"/>
                    <a:gd name="T78" fmla="*/ 2147483646 w 739"/>
                    <a:gd name="T79" fmla="*/ 2147483646 h 601"/>
                    <a:gd name="T80" fmla="*/ 2147483646 w 739"/>
                    <a:gd name="T81" fmla="*/ 2147483646 h 601"/>
                    <a:gd name="T82" fmla="*/ 2147483646 w 739"/>
                    <a:gd name="T83" fmla="*/ 2147483646 h 601"/>
                    <a:gd name="T84" fmla="*/ 2147483646 w 739"/>
                    <a:gd name="T85" fmla="*/ 2147483646 h 601"/>
                    <a:gd name="T86" fmla="*/ 2147483646 w 739"/>
                    <a:gd name="T87" fmla="*/ 2147483646 h 601"/>
                    <a:gd name="T88" fmla="*/ 2147483646 w 739"/>
                    <a:gd name="T89" fmla="*/ 2147483646 h 601"/>
                    <a:gd name="T90" fmla="*/ 2147483646 w 739"/>
                    <a:gd name="T91" fmla="*/ 2147483646 h 601"/>
                    <a:gd name="T92" fmla="*/ 2147483646 w 739"/>
                    <a:gd name="T93" fmla="*/ 2147483646 h 601"/>
                    <a:gd name="T94" fmla="*/ 2147483646 w 739"/>
                    <a:gd name="T95" fmla="*/ 2147483646 h 601"/>
                    <a:gd name="T96" fmla="*/ 2147483646 w 739"/>
                    <a:gd name="T97" fmla="*/ 2147483646 h 601"/>
                    <a:gd name="T98" fmla="*/ 2147483646 w 739"/>
                    <a:gd name="T99" fmla="*/ 2147483646 h 601"/>
                    <a:gd name="T100" fmla="*/ 2147483646 w 739"/>
                    <a:gd name="T101" fmla="*/ 2147483646 h 601"/>
                    <a:gd name="T102" fmla="*/ 2147483646 w 739"/>
                    <a:gd name="T103" fmla="*/ 2147483646 h 601"/>
                    <a:gd name="T104" fmla="*/ 2147483646 w 739"/>
                    <a:gd name="T105" fmla="*/ 2147483646 h 601"/>
                    <a:gd name="T106" fmla="*/ 2147483646 w 739"/>
                    <a:gd name="T107" fmla="*/ 2147483646 h 601"/>
                    <a:gd name="T108" fmla="*/ 2147483646 w 739"/>
                    <a:gd name="T109" fmla="*/ 2147483646 h 601"/>
                    <a:gd name="T110" fmla="*/ 2147483646 w 739"/>
                    <a:gd name="T111" fmla="*/ 2147483646 h 601"/>
                    <a:gd name="T112" fmla="*/ 2147483646 w 739"/>
                    <a:gd name="T113" fmla="*/ 2147483646 h 601"/>
                    <a:gd name="T114" fmla="*/ 2147483646 w 739"/>
                    <a:gd name="T115" fmla="*/ 2147483646 h 601"/>
                    <a:gd name="T116" fmla="*/ 2147483646 w 739"/>
                    <a:gd name="T117" fmla="*/ 2147483646 h 601"/>
                    <a:gd name="T118" fmla="*/ 2147483646 w 739"/>
                    <a:gd name="T119" fmla="*/ 2147483646 h 601"/>
                    <a:gd name="T120" fmla="*/ 2147483646 w 739"/>
                    <a:gd name="T121" fmla="*/ 2147483646 h 601"/>
                    <a:gd name="T122" fmla="*/ 2147483646 w 739"/>
                    <a:gd name="T123" fmla="*/ 2147483646 h 601"/>
                    <a:gd name="T124" fmla="*/ 2147483646 w 739"/>
                    <a:gd name="T125" fmla="*/ 2147483646 h 60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39"/>
                    <a:gd name="T190" fmla="*/ 0 h 601"/>
                    <a:gd name="T191" fmla="*/ 739 w 739"/>
                    <a:gd name="T192" fmla="*/ 601 h 60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39" h="601">
                      <a:moveTo>
                        <a:pt x="0" y="204"/>
                      </a:moveTo>
                      <a:lnTo>
                        <a:pt x="1" y="202"/>
                      </a:lnTo>
                      <a:lnTo>
                        <a:pt x="2" y="202"/>
                      </a:lnTo>
                      <a:lnTo>
                        <a:pt x="2" y="201"/>
                      </a:lnTo>
                      <a:lnTo>
                        <a:pt x="3" y="199"/>
                      </a:lnTo>
                      <a:lnTo>
                        <a:pt x="2" y="198"/>
                      </a:lnTo>
                      <a:lnTo>
                        <a:pt x="3" y="197"/>
                      </a:lnTo>
                      <a:lnTo>
                        <a:pt x="4" y="198"/>
                      </a:lnTo>
                      <a:lnTo>
                        <a:pt x="5" y="198"/>
                      </a:lnTo>
                      <a:lnTo>
                        <a:pt x="6" y="198"/>
                      </a:lnTo>
                      <a:lnTo>
                        <a:pt x="7" y="197"/>
                      </a:lnTo>
                      <a:lnTo>
                        <a:pt x="8" y="197"/>
                      </a:lnTo>
                      <a:lnTo>
                        <a:pt x="9" y="197"/>
                      </a:lnTo>
                      <a:lnTo>
                        <a:pt x="10" y="197"/>
                      </a:lnTo>
                      <a:lnTo>
                        <a:pt x="11" y="196"/>
                      </a:lnTo>
                      <a:lnTo>
                        <a:pt x="12" y="195"/>
                      </a:lnTo>
                      <a:lnTo>
                        <a:pt x="12" y="194"/>
                      </a:lnTo>
                      <a:lnTo>
                        <a:pt x="12" y="193"/>
                      </a:lnTo>
                      <a:lnTo>
                        <a:pt x="13" y="192"/>
                      </a:lnTo>
                      <a:lnTo>
                        <a:pt x="14" y="192"/>
                      </a:lnTo>
                      <a:lnTo>
                        <a:pt x="15" y="191"/>
                      </a:lnTo>
                      <a:lnTo>
                        <a:pt x="19" y="189"/>
                      </a:lnTo>
                      <a:lnTo>
                        <a:pt x="19" y="188"/>
                      </a:lnTo>
                      <a:lnTo>
                        <a:pt x="20" y="187"/>
                      </a:lnTo>
                      <a:lnTo>
                        <a:pt x="21" y="187"/>
                      </a:lnTo>
                      <a:lnTo>
                        <a:pt x="22" y="188"/>
                      </a:lnTo>
                      <a:lnTo>
                        <a:pt x="23" y="188"/>
                      </a:lnTo>
                      <a:lnTo>
                        <a:pt x="24" y="187"/>
                      </a:lnTo>
                      <a:lnTo>
                        <a:pt x="25" y="187"/>
                      </a:lnTo>
                      <a:lnTo>
                        <a:pt x="26" y="186"/>
                      </a:lnTo>
                      <a:lnTo>
                        <a:pt x="27" y="186"/>
                      </a:lnTo>
                      <a:lnTo>
                        <a:pt x="28" y="185"/>
                      </a:lnTo>
                      <a:lnTo>
                        <a:pt x="29" y="185"/>
                      </a:lnTo>
                      <a:lnTo>
                        <a:pt x="30" y="184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2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3" y="179"/>
                      </a:lnTo>
                      <a:lnTo>
                        <a:pt x="35" y="178"/>
                      </a:lnTo>
                      <a:lnTo>
                        <a:pt x="36" y="177"/>
                      </a:lnTo>
                      <a:lnTo>
                        <a:pt x="38" y="175"/>
                      </a:lnTo>
                      <a:lnTo>
                        <a:pt x="38" y="174"/>
                      </a:lnTo>
                      <a:lnTo>
                        <a:pt x="39" y="173"/>
                      </a:lnTo>
                      <a:lnTo>
                        <a:pt x="39" y="172"/>
                      </a:lnTo>
                      <a:lnTo>
                        <a:pt x="40" y="171"/>
                      </a:lnTo>
                      <a:lnTo>
                        <a:pt x="41" y="170"/>
                      </a:lnTo>
                      <a:lnTo>
                        <a:pt x="42" y="169"/>
                      </a:lnTo>
                      <a:lnTo>
                        <a:pt x="42" y="167"/>
                      </a:lnTo>
                      <a:lnTo>
                        <a:pt x="43" y="165"/>
                      </a:lnTo>
                      <a:lnTo>
                        <a:pt x="42" y="164"/>
                      </a:lnTo>
                      <a:lnTo>
                        <a:pt x="42" y="163"/>
                      </a:lnTo>
                      <a:lnTo>
                        <a:pt x="41" y="162"/>
                      </a:lnTo>
                      <a:lnTo>
                        <a:pt x="40" y="162"/>
                      </a:lnTo>
                      <a:lnTo>
                        <a:pt x="40" y="161"/>
                      </a:lnTo>
                      <a:lnTo>
                        <a:pt x="40" y="160"/>
                      </a:lnTo>
                      <a:lnTo>
                        <a:pt x="40" y="159"/>
                      </a:lnTo>
                      <a:lnTo>
                        <a:pt x="41" y="160"/>
                      </a:lnTo>
                      <a:lnTo>
                        <a:pt x="42" y="160"/>
                      </a:lnTo>
                      <a:lnTo>
                        <a:pt x="44" y="161"/>
                      </a:lnTo>
                      <a:lnTo>
                        <a:pt x="45" y="161"/>
                      </a:lnTo>
                      <a:lnTo>
                        <a:pt x="46" y="161"/>
                      </a:lnTo>
                      <a:lnTo>
                        <a:pt x="46" y="160"/>
                      </a:lnTo>
                      <a:lnTo>
                        <a:pt x="47" y="161"/>
                      </a:lnTo>
                      <a:lnTo>
                        <a:pt x="48" y="161"/>
                      </a:lnTo>
                      <a:lnTo>
                        <a:pt x="49" y="161"/>
                      </a:lnTo>
                      <a:lnTo>
                        <a:pt x="50" y="160"/>
                      </a:lnTo>
                      <a:lnTo>
                        <a:pt x="51" y="161"/>
                      </a:lnTo>
                      <a:lnTo>
                        <a:pt x="51" y="162"/>
                      </a:lnTo>
                      <a:lnTo>
                        <a:pt x="52" y="162"/>
                      </a:lnTo>
                      <a:lnTo>
                        <a:pt x="53" y="162"/>
                      </a:lnTo>
                      <a:lnTo>
                        <a:pt x="54" y="162"/>
                      </a:lnTo>
                      <a:lnTo>
                        <a:pt x="53" y="161"/>
                      </a:lnTo>
                      <a:lnTo>
                        <a:pt x="53" y="160"/>
                      </a:lnTo>
                      <a:lnTo>
                        <a:pt x="55" y="159"/>
                      </a:lnTo>
                      <a:lnTo>
                        <a:pt x="56" y="159"/>
                      </a:lnTo>
                      <a:lnTo>
                        <a:pt x="58" y="161"/>
                      </a:lnTo>
                      <a:lnTo>
                        <a:pt x="59" y="161"/>
                      </a:lnTo>
                      <a:lnTo>
                        <a:pt x="60" y="161"/>
                      </a:lnTo>
                      <a:lnTo>
                        <a:pt x="61" y="161"/>
                      </a:lnTo>
                      <a:lnTo>
                        <a:pt x="62" y="161"/>
                      </a:lnTo>
                      <a:lnTo>
                        <a:pt x="63" y="161"/>
                      </a:lnTo>
                      <a:lnTo>
                        <a:pt x="64" y="161"/>
                      </a:lnTo>
                      <a:lnTo>
                        <a:pt x="65" y="161"/>
                      </a:lnTo>
                      <a:lnTo>
                        <a:pt x="67" y="161"/>
                      </a:lnTo>
                      <a:lnTo>
                        <a:pt x="67" y="160"/>
                      </a:lnTo>
                      <a:lnTo>
                        <a:pt x="70" y="159"/>
                      </a:lnTo>
                      <a:lnTo>
                        <a:pt x="71" y="159"/>
                      </a:lnTo>
                      <a:lnTo>
                        <a:pt x="73" y="159"/>
                      </a:lnTo>
                      <a:lnTo>
                        <a:pt x="74" y="159"/>
                      </a:lnTo>
                      <a:lnTo>
                        <a:pt x="76" y="159"/>
                      </a:lnTo>
                      <a:lnTo>
                        <a:pt x="77" y="159"/>
                      </a:lnTo>
                      <a:lnTo>
                        <a:pt x="78" y="159"/>
                      </a:lnTo>
                      <a:lnTo>
                        <a:pt x="79" y="158"/>
                      </a:lnTo>
                      <a:lnTo>
                        <a:pt x="80" y="158"/>
                      </a:lnTo>
                      <a:lnTo>
                        <a:pt x="81" y="158"/>
                      </a:lnTo>
                      <a:lnTo>
                        <a:pt x="83" y="158"/>
                      </a:lnTo>
                      <a:lnTo>
                        <a:pt x="84" y="158"/>
                      </a:lnTo>
                      <a:lnTo>
                        <a:pt x="85" y="159"/>
                      </a:lnTo>
                      <a:lnTo>
                        <a:pt x="86" y="159"/>
                      </a:lnTo>
                      <a:lnTo>
                        <a:pt x="87" y="159"/>
                      </a:lnTo>
                      <a:lnTo>
                        <a:pt x="88" y="160"/>
                      </a:lnTo>
                      <a:lnTo>
                        <a:pt x="89" y="160"/>
                      </a:lnTo>
                      <a:lnTo>
                        <a:pt x="89" y="161"/>
                      </a:lnTo>
                      <a:lnTo>
                        <a:pt x="90" y="162"/>
                      </a:lnTo>
                      <a:lnTo>
                        <a:pt x="91" y="162"/>
                      </a:lnTo>
                      <a:lnTo>
                        <a:pt x="91" y="163"/>
                      </a:lnTo>
                      <a:lnTo>
                        <a:pt x="91" y="164"/>
                      </a:lnTo>
                      <a:lnTo>
                        <a:pt x="92" y="165"/>
                      </a:lnTo>
                      <a:lnTo>
                        <a:pt x="93" y="166"/>
                      </a:lnTo>
                      <a:lnTo>
                        <a:pt x="94" y="166"/>
                      </a:lnTo>
                      <a:lnTo>
                        <a:pt x="95" y="166"/>
                      </a:lnTo>
                      <a:lnTo>
                        <a:pt x="96" y="166"/>
                      </a:lnTo>
                      <a:lnTo>
                        <a:pt x="97" y="167"/>
                      </a:lnTo>
                      <a:lnTo>
                        <a:pt x="98" y="168"/>
                      </a:lnTo>
                      <a:lnTo>
                        <a:pt x="99" y="168"/>
                      </a:lnTo>
                      <a:lnTo>
                        <a:pt x="100" y="169"/>
                      </a:lnTo>
                      <a:lnTo>
                        <a:pt x="100" y="170"/>
                      </a:lnTo>
                      <a:lnTo>
                        <a:pt x="100" y="171"/>
                      </a:lnTo>
                      <a:lnTo>
                        <a:pt x="101" y="171"/>
                      </a:lnTo>
                      <a:lnTo>
                        <a:pt x="102" y="171"/>
                      </a:lnTo>
                      <a:lnTo>
                        <a:pt x="103" y="171"/>
                      </a:lnTo>
                      <a:lnTo>
                        <a:pt x="103" y="172"/>
                      </a:lnTo>
                      <a:lnTo>
                        <a:pt x="103" y="173"/>
                      </a:lnTo>
                      <a:lnTo>
                        <a:pt x="103" y="174"/>
                      </a:lnTo>
                      <a:lnTo>
                        <a:pt x="104" y="174"/>
                      </a:lnTo>
                      <a:lnTo>
                        <a:pt x="104" y="175"/>
                      </a:lnTo>
                      <a:lnTo>
                        <a:pt x="105" y="175"/>
                      </a:lnTo>
                      <a:lnTo>
                        <a:pt x="105" y="176"/>
                      </a:lnTo>
                      <a:lnTo>
                        <a:pt x="106" y="176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10" y="174"/>
                      </a:lnTo>
                      <a:lnTo>
                        <a:pt x="110" y="173"/>
                      </a:lnTo>
                      <a:lnTo>
                        <a:pt x="111" y="173"/>
                      </a:lnTo>
                      <a:lnTo>
                        <a:pt x="112" y="174"/>
                      </a:lnTo>
                      <a:lnTo>
                        <a:pt x="113" y="173"/>
                      </a:lnTo>
                      <a:lnTo>
                        <a:pt x="114" y="172"/>
                      </a:lnTo>
                      <a:lnTo>
                        <a:pt x="115" y="169"/>
                      </a:lnTo>
                      <a:lnTo>
                        <a:pt x="116" y="168"/>
                      </a:lnTo>
                      <a:lnTo>
                        <a:pt x="117" y="167"/>
                      </a:lnTo>
                      <a:lnTo>
                        <a:pt x="117" y="163"/>
                      </a:lnTo>
                      <a:lnTo>
                        <a:pt x="117" y="162"/>
                      </a:lnTo>
                      <a:lnTo>
                        <a:pt x="118" y="161"/>
                      </a:lnTo>
                      <a:lnTo>
                        <a:pt x="120" y="161"/>
                      </a:lnTo>
                      <a:lnTo>
                        <a:pt x="121" y="160"/>
                      </a:lnTo>
                      <a:lnTo>
                        <a:pt x="122" y="159"/>
                      </a:lnTo>
                      <a:lnTo>
                        <a:pt x="123" y="159"/>
                      </a:lnTo>
                      <a:lnTo>
                        <a:pt x="124" y="159"/>
                      </a:lnTo>
                      <a:lnTo>
                        <a:pt x="125" y="158"/>
                      </a:lnTo>
                      <a:lnTo>
                        <a:pt x="126" y="158"/>
                      </a:lnTo>
                      <a:lnTo>
                        <a:pt x="127" y="158"/>
                      </a:lnTo>
                      <a:lnTo>
                        <a:pt x="129" y="158"/>
                      </a:lnTo>
                      <a:lnTo>
                        <a:pt x="130" y="158"/>
                      </a:lnTo>
                      <a:lnTo>
                        <a:pt x="131" y="159"/>
                      </a:lnTo>
                      <a:lnTo>
                        <a:pt x="132" y="160"/>
                      </a:lnTo>
                      <a:lnTo>
                        <a:pt x="134" y="161"/>
                      </a:lnTo>
                      <a:lnTo>
                        <a:pt x="135" y="161"/>
                      </a:lnTo>
                      <a:lnTo>
                        <a:pt x="136" y="161"/>
                      </a:lnTo>
                      <a:lnTo>
                        <a:pt x="136" y="163"/>
                      </a:lnTo>
                      <a:lnTo>
                        <a:pt x="137" y="164"/>
                      </a:lnTo>
                      <a:lnTo>
                        <a:pt x="138" y="164"/>
                      </a:lnTo>
                      <a:lnTo>
                        <a:pt x="139" y="163"/>
                      </a:lnTo>
                      <a:lnTo>
                        <a:pt x="140" y="162"/>
                      </a:lnTo>
                      <a:lnTo>
                        <a:pt x="141" y="163"/>
                      </a:lnTo>
                      <a:lnTo>
                        <a:pt x="142" y="163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3" y="161"/>
                      </a:lnTo>
                      <a:lnTo>
                        <a:pt x="142" y="159"/>
                      </a:lnTo>
                      <a:lnTo>
                        <a:pt x="142" y="158"/>
                      </a:lnTo>
                      <a:lnTo>
                        <a:pt x="141" y="157"/>
                      </a:lnTo>
                      <a:lnTo>
                        <a:pt x="141" y="156"/>
                      </a:lnTo>
                      <a:lnTo>
                        <a:pt x="141" y="154"/>
                      </a:lnTo>
                      <a:lnTo>
                        <a:pt x="142" y="153"/>
                      </a:lnTo>
                      <a:lnTo>
                        <a:pt x="142" y="152"/>
                      </a:lnTo>
                      <a:lnTo>
                        <a:pt x="142" y="150"/>
                      </a:lnTo>
                      <a:lnTo>
                        <a:pt x="142" y="149"/>
                      </a:lnTo>
                      <a:lnTo>
                        <a:pt x="142" y="148"/>
                      </a:lnTo>
                      <a:lnTo>
                        <a:pt x="141" y="148"/>
                      </a:lnTo>
                      <a:lnTo>
                        <a:pt x="142" y="147"/>
                      </a:lnTo>
                      <a:lnTo>
                        <a:pt x="142" y="146"/>
                      </a:lnTo>
                      <a:lnTo>
                        <a:pt x="143" y="146"/>
                      </a:lnTo>
                      <a:lnTo>
                        <a:pt x="144" y="147"/>
                      </a:lnTo>
                      <a:lnTo>
                        <a:pt x="145" y="147"/>
                      </a:lnTo>
                      <a:lnTo>
                        <a:pt x="146" y="147"/>
                      </a:lnTo>
                      <a:lnTo>
                        <a:pt x="147" y="149"/>
                      </a:lnTo>
                      <a:lnTo>
                        <a:pt x="148" y="149"/>
                      </a:lnTo>
                      <a:lnTo>
                        <a:pt x="149" y="148"/>
                      </a:lnTo>
                      <a:lnTo>
                        <a:pt x="149" y="147"/>
                      </a:lnTo>
                      <a:lnTo>
                        <a:pt x="152" y="147"/>
                      </a:lnTo>
                      <a:lnTo>
                        <a:pt x="153" y="146"/>
                      </a:lnTo>
                      <a:lnTo>
                        <a:pt x="154" y="145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4"/>
                      </a:lnTo>
                      <a:lnTo>
                        <a:pt x="157" y="143"/>
                      </a:lnTo>
                      <a:lnTo>
                        <a:pt x="158" y="142"/>
                      </a:lnTo>
                      <a:lnTo>
                        <a:pt x="159" y="142"/>
                      </a:lnTo>
                      <a:lnTo>
                        <a:pt x="160" y="141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4" y="141"/>
                      </a:lnTo>
                      <a:lnTo>
                        <a:pt x="165" y="141"/>
                      </a:lnTo>
                      <a:lnTo>
                        <a:pt x="166" y="142"/>
                      </a:lnTo>
                      <a:lnTo>
                        <a:pt x="167" y="143"/>
                      </a:lnTo>
                      <a:lnTo>
                        <a:pt x="167" y="144"/>
                      </a:lnTo>
                      <a:lnTo>
                        <a:pt x="167" y="145"/>
                      </a:lnTo>
                      <a:lnTo>
                        <a:pt x="168" y="147"/>
                      </a:lnTo>
                      <a:lnTo>
                        <a:pt x="169" y="148"/>
                      </a:lnTo>
                      <a:lnTo>
                        <a:pt x="169" y="149"/>
                      </a:lnTo>
                      <a:lnTo>
                        <a:pt x="169" y="151"/>
                      </a:lnTo>
                      <a:lnTo>
                        <a:pt x="168" y="151"/>
                      </a:lnTo>
                      <a:lnTo>
                        <a:pt x="168" y="152"/>
                      </a:lnTo>
                      <a:lnTo>
                        <a:pt x="171" y="153"/>
                      </a:lnTo>
                      <a:lnTo>
                        <a:pt x="170" y="154"/>
                      </a:lnTo>
                      <a:lnTo>
                        <a:pt x="169" y="156"/>
                      </a:lnTo>
                      <a:lnTo>
                        <a:pt x="169" y="157"/>
                      </a:lnTo>
                      <a:lnTo>
                        <a:pt x="169" y="158"/>
                      </a:lnTo>
                      <a:lnTo>
                        <a:pt x="170" y="158"/>
                      </a:lnTo>
                      <a:lnTo>
                        <a:pt x="171" y="158"/>
                      </a:lnTo>
                      <a:lnTo>
                        <a:pt x="172" y="159"/>
                      </a:lnTo>
                      <a:lnTo>
                        <a:pt x="173" y="159"/>
                      </a:lnTo>
                      <a:lnTo>
                        <a:pt x="174" y="160"/>
                      </a:lnTo>
                      <a:lnTo>
                        <a:pt x="176" y="159"/>
                      </a:lnTo>
                      <a:lnTo>
                        <a:pt x="177" y="158"/>
                      </a:lnTo>
                      <a:lnTo>
                        <a:pt x="179" y="158"/>
                      </a:lnTo>
                      <a:lnTo>
                        <a:pt x="179" y="157"/>
                      </a:lnTo>
                      <a:lnTo>
                        <a:pt x="179" y="156"/>
                      </a:lnTo>
                      <a:lnTo>
                        <a:pt x="180" y="155"/>
                      </a:lnTo>
                      <a:lnTo>
                        <a:pt x="181" y="155"/>
                      </a:lnTo>
                      <a:lnTo>
                        <a:pt x="183" y="155"/>
                      </a:lnTo>
                      <a:lnTo>
                        <a:pt x="184" y="154"/>
                      </a:lnTo>
                      <a:lnTo>
                        <a:pt x="184" y="153"/>
                      </a:lnTo>
                      <a:lnTo>
                        <a:pt x="185" y="152"/>
                      </a:lnTo>
                      <a:lnTo>
                        <a:pt x="185" y="150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7" y="148"/>
                      </a:lnTo>
                      <a:lnTo>
                        <a:pt x="188" y="148"/>
                      </a:lnTo>
                      <a:lnTo>
                        <a:pt x="188" y="147"/>
                      </a:lnTo>
                      <a:lnTo>
                        <a:pt x="187" y="147"/>
                      </a:lnTo>
                      <a:lnTo>
                        <a:pt x="188" y="146"/>
                      </a:lnTo>
                      <a:lnTo>
                        <a:pt x="189" y="146"/>
                      </a:lnTo>
                      <a:lnTo>
                        <a:pt x="189" y="144"/>
                      </a:lnTo>
                      <a:lnTo>
                        <a:pt x="190" y="144"/>
                      </a:lnTo>
                      <a:lnTo>
                        <a:pt x="190" y="143"/>
                      </a:lnTo>
                      <a:lnTo>
                        <a:pt x="191" y="143"/>
                      </a:lnTo>
                      <a:lnTo>
                        <a:pt x="192" y="143"/>
                      </a:lnTo>
                      <a:lnTo>
                        <a:pt x="193" y="143"/>
                      </a:lnTo>
                      <a:lnTo>
                        <a:pt x="193" y="142"/>
                      </a:lnTo>
                      <a:lnTo>
                        <a:pt x="193" y="141"/>
                      </a:lnTo>
                      <a:lnTo>
                        <a:pt x="194" y="140"/>
                      </a:lnTo>
                      <a:lnTo>
                        <a:pt x="195" y="140"/>
                      </a:lnTo>
                      <a:lnTo>
                        <a:pt x="195" y="139"/>
                      </a:lnTo>
                      <a:lnTo>
                        <a:pt x="196" y="137"/>
                      </a:lnTo>
                      <a:lnTo>
                        <a:pt x="197" y="136"/>
                      </a:lnTo>
                      <a:lnTo>
                        <a:pt x="197" y="135"/>
                      </a:lnTo>
                      <a:lnTo>
                        <a:pt x="196" y="134"/>
                      </a:lnTo>
                      <a:lnTo>
                        <a:pt x="197" y="133"/>
                      </a:lnTo>
                      <a:lnTo>
                        <a:pt x="196" y="131"/>
                      </a:lnTo>
                      <a:lnTo>
                        <a:pt x="196" y="130"/>
                      </a:lnTo>
                      <a:lnTo>
                        <a:pt x="195" y="129"/>
                      </a:lnTo>
                      <a:lnTo>
                        <a:pt x="195" y="128"/>
                      </a:lnTo>
                      <a:lnTo>
                        <a:pt x="195" y="127"/>
                      </a:lnTo>
                      <a:lnTo>
                        <a:pt x="195" y="125"/>
                      </a:lnTo>
                      <a:lnTo>
                        <a:pt x="196" y="123"/>
                      </a:lnTo>
                      <a:lnTo>
                        <a:pt x="196" y="122"/>
                      </a:lnTo>
                      <a:lnTo>
                        <a:pt x="197" y="121"/>
                      </a:lnTo>
                      <a:lnTo>
                        <a:pt x="197" y="120"/>
                      </a:lnTo>
                      <a:lnTo>
                        <a:pt x="197" y="119"/>
                      </a:lnTo>
                      <a:lnTo>
                        <a:pt x="197" y="118"/>
                      </a:lnTo>
                      <a:lnTo>
                        <a:pt x="197" y="117"/>
                      </a:lnTo>
                      <a:lnTo>
                        <a:pt x="197" y="116"/>
                      </a:lnTo>
                      <a:lnTo>
                        <a:pt x="198" y="117"/>
                      </a:lnTo>
                      <a:lnTo>
                        <a:pt x="199" y="117"/>
                      </a:lnTo>
                      <a:lnTo>
                        <a:pt x="199" y="116"/>
                      </a:lnTo>
                      <a:lnTo>
                        <a:pt x="200" y="115"/>
                      </a:lnTo>
                      <a:lnTo>
                        <a:pt x="201" y="115"/>
                      </a:lnTo>
                      <a:lnTo>
                        <a:pt x="202" y="113"/>
                      </a:lnTo>
                      <a:lnTo>
                        <a:pt x="203" y="113"/>
                      </a:lnTo>
                      <a:lnTo>
                        <a:pt x="204" y="111"/>
                      </a:lnTo>
                      <a:lnTo>
                        <a:pt x="205" y="111"/>
                      </a:lnTo>
                      <a:lnTo>
                        <a:pt x="207" y="110"/>
                      </a:lnTo>
                      <a:lnTo>
                        <a:pt x="209" y="110"/>
                      </a:lnTo>
                      <a:lnTo>
                        <a:pt x="210" y="110"/>
                      </a:lnTo>
                      <a:lnTo>
                        <a:pt x="211" y="110"/>
                      </a:lnTo>
                      <a:lnTo>
                        <a:pt x="212" y="111"/>
                      </a:lnTo>
                      <a:lnTo>
                        <a:pt x="212" y="112"/>
                      </a:lnTo>
                      <a:lnTo>
                        <a:pt x="213" y="114"/>
                      </a:lnTo>
                      <a:lnTo>
                        <a:pt x="214" y="114"/>
                      </a:lnTo>
                      <a:lnTo>
                        <a:pt x="216" y="113"/>
                      </a:lnTo>
                      <a:lnTo>
                        <a:pt x="217" y="113"/>
                      </a:lnTo>
                      <a:lnTo>
                        <a:pt x="218" y="112"/>
                      </a:lnTo>
                      <a:lnTo>
                        <a:pt x="218" y="111"/>
                      </a:lnTo>
                      <a:lnTo>
                        <a:pt x="219" y="110"/>
                      </a:lnTo>
                      <a:lnTo>
                        <a:pt x="220" y="110"/>
                      </a:lnTo>
                      <a:lnTo>
                        <a:pt x="221" y="110"/>
                      </a:lnTo>
                      <a:lnTo>
                        <a:pt x="221" y="111"/>
                      </a:lnTo>
                      <a:lnTo>
                        <a:pt x="222" y="111"/>
                      </a:lnTo>
                      <a:lnTo>
                        <a:pt x="222" y="112"/>
                      </a:lnTo>
                      <a:lnTo>
                        <a:pt x="223" y="113"/>
                      </a:lnTo>
                      <a:lnTo>
                        <a:pt x="224" y="112"/>
                      </a:lnTo>
                      <a:lnTo>
                        <a:pt x="226" y="112"/>
                      </a:lnTo>
                      <a:lnTo>
                        <a:pt x="228" y="113"/>
                      </a:lnTo>
                      <a:lnTo>
                        <a:pt x="229" y="113"/>
                      </a:lnTo>
                      <a:lnTo>
                        <a:pt x="230" y="113"/>
                      </a:lnTo>
                      <a:lnTo>
                        <a:pt x="231" y="112"/>
                      </a:lnTo>
                      <a:lnTo>
                        <a:pt x="232" y="112"/>
                      </a:lnTo>
                      <a:lnTo>
                        <a:pt x="233" y="111"/>
                      </a:lnTo>
                      <a:lnTo>
                        <a:pt x="233" y="110"/>
                      </a:lnTo>
                      <a:lnTo>
                        <a:pt x="234" y="110"/>
                      </a:lnTo>
                      <a:lnTo>
                        <a:pt x="235" y="109"/>
                      </a:lnTo>
                      <a:lnTo>
                        <a:pt x="237" y="108"/>
                      </a:lnTo>
                      <a:lnTo>
                        <a:pt x="239" y="109"/>
                      </a:lnTo>
                      <a:lnTo>
                        <a:pt x="241" y="109"/>
                      </a:lnTo>
                      <a:lnTo>
                        <a:pt x="243" y="108"/>
                      </a:lnTo>
                      <a:lnTo>
                        <a:pt x="244" y="108"/>
                      </a:lnTo>
                      <a:lnTo>
                        <a:pt x="245" y="108"/>
                      </a:lnTo>
                      <a:lnTo>
                        <a:pt x="246" y="108"/>
                      </a:lnTo>
                      <a:lnTo>
                        <a:pt x="247" y="108"/>
                      </a:lnTo>
                      <a:lnTo>
                        <a:pt x="248" y="107"/>
                      </a:lnTo>
                      <a:lnTo>
                        <a:pt x="250" y="107"/>
                      </a:lnTo>
                      <a:lnTo>
                        <a:pt x="253" y="105"/>
                      </a:lnTo>
                      <a:lnTo>
                        <a:pt x="255" y="104"/>
                      </a:lnTo>
                      <a:lnTo>
                        <a:pt x="258" y="103"/>
                      </a:lnTo>
                      <a:lnTo>
                        <a:pt x="259" y="103"/>
                      </a:lnTo>
                      <a:lnTo>
                        <a:pt x="260" y="103"/>
                      </a:lnTo>
                      <a:lnTo>
                        <a:pt x="261" y="103"/>
                      </a:lnTo>
                      <a:lnTo>
                        <a:pt x="261" y="105"/>
                      </a:lnTo>
                      <a:lnTo>
                        <a:pt x="259" y="108"/>
                      </a:lnTo>
                      <a:lnTo>
                        <a:pt x="259" y="109"/>
                      </a:lnTo>
                      <a:lnTo>
                        <a:pt x="260" y="110"/>
                      </a:lnTo>
                      <a:lnTo>
                        <a:pt x="261" y="110"/>
                      </a:lnTo>
                      <a:lnTo>
                        <a:pt x="262" y="110"/>
                      </a:lnTo>
                      <a:lnTo>
                        <a:pt x="263" y="110"/>
                      </a:lnTo>
                      <a:lnTo>
                        <a:pt x="264" y="110"/>
                      </a:lnTo>
                      <a:lnTo>
                        <a:pt x="265" y="109"/>
                      </a:lnTo>
                      <a:lnTo>
                        <a:pt x="266" y="109"/>
                      </a:lnTo>
                      <a:lnTo>
                        <a:pt x="268" y="109"/>
                      </a:lnTo>
                      <a:lnTo>
                        <a:pt x="269" y="109"/>
                      </a:lnTo>
                      <a:lnTo>
                        <a:pt x="271" y="108"/>
                      </a:lnTo>
                      <a:lnTo>
                        <a:pt x="275" y="106"/>
                      </a:lnTo>
                      <a:lnTo>
                        <a:pt x="276" y="106"/>
                      </a:lnTo>
                      <a:lnTo>
                        <a:pt x="278" y="106"/>
                      </a:lnTo>
                      <a:lnTo>
                        <a:pt x="278" y="105"/>
                      </a:lnTo>
                      <a:lnTo>
                        <a:pt x="279" y="104"/>
                      </a:lnTo>
                      <a:lnTo>
                        <a:pt x="278" y="103"/>
                      </a:lnTo>
                      <a:lnTo>
                        <a:pt x="278" y="102"/>
                      </a:lnTo>
                      <a:lnTo>
                        <a:pt x="278" y="100"/>
                      </a:lnTo>
                      <a:lnTo>
                        <a:pt x="277" y="99"/>
                      </a:lnTo>
                      <a:lnTo>
                        <a:pt x="277" y="98"/>
                      </a:lnTo>
                      <a:lnTo>
                        <a:pt x="278" y="97"/>
                      </a:lnTo>
                      <a:lnTo>
                        <a:pt x="277" y="96"/>
                      </a:lnTo>
                      <a:lnTo>
                        <a:pt x="277" y="95"/>
                      </a:lnTo>
                      <a:lnTo>
                        <a:pt x="277" y="94"/>
                      </a:lnTo>
                      <a:lnTo>
                        <a:pt x="277" y="93"/>
                      </a:lnTo>
                      <a:lnTo>
                        <a:pt x="278" y="92"/>
                      </a:lnTo>
                      <a:lnTo>
                        <a:pt x="279" y="91"/>
                      </a:lnTo>
                      <a:lnTo>
                        <a:pt x="279" y="90"/>
                      </a:lnTo>
                      <a:lnTo>
                        <a:pt x="280" y="89"/>
                      </a:lnTo>
                      <a:lnTo>
                        <a:pt x="279" y="89"/>
                      </a:lnTo>
                      <a:lnTo>
                        <a:pt x="278" y="87"/>
                      </a:lnTo>
                      <a:lnTo>
                        <a:pt x="278" y="85"/>
                      </a:lnTo>
                      <a:lnTo>
                        <a:pt x="278" y="84"/>
                      </a:lnTo>
                      <a:lnTo>
                        <a:pt x="278" y="83"/>
                      </a:lnTo>
                      <a:lnTo>
                        <a:pt x="279" y="81"/>
                      </a:lnTo>
                      <a:lnTo>
                        <a:pt x="280" y="80"/>
                      </a:lnTo>
                      <a:lnTo>
                        <a:pt x="281" y="80"/>
                      </a:lnTo>
                      <a:lnTo>
                        <a:pt x="282" y="81"/>
                      </a:lnTo>
                      <a:lnTo>
                        <a:pt x="283" y="81"/>
                      </a:lnTo>
                      <a:lnTo>
                        <a:pt x="284" y="81"/>
                      </a:lnTo>
                      <a:lnTo>
                        <a:pt x="285" y="80"/>
                      </a:lnTo>
                      <a:lnTo>
                        <a:pt x="286" y="79"/>
                      </a:lnTo>
                      <a:lnTo>
                        <a:pt x="287" y="79"/>
                      </a:lnTo>
                      <a:lnTo>
                        <a:pt x="288" y="79"/>
                      </a:lnTo>
                      <a:lnTo>
                        <a:pt x="289" y="79"/>
                      </a:lnTo>
                      <a:lnTo>
                        <a:pt x="289" y="80"/>
                      </a:lnTo>
                      <a:lnTo>
                        <a:pt x="290" y="80"/>
                      </a:lnTo>
                      <a:lnTo>
                        <a:pt x="290" y="79"/>
                      </a:lnTo>
                      <a:lnTo>
                        <a:pt x="290" y="78"/>
                      </a:lnTo>
                      <a:lnTo>
                        <a:pt x="289" y="78"/>
                      </a:lnTo>
                      <a:lnTo>
                        <a:pt x="290" y="77"/>
                      </a:lnTo>
                      <a:lnTo>
                        <a:pt x="290" y="76"/>
                      </a:lnTo>
                      <a:lnTo>
                        <a:pt x="291" y="75"/>
                      </a:lnTo>
                      <a:lnTo>
                        <a:pt x="291" y="74"/>
                      </a:lnTo>
                      <a:lnTo>
                        <a:pt x="291" y="73"/>
                      </a:lnTo>
                      <a:lnTo>
                        <a:pt x="292" y="73"/>
                      </a:lnTo>
                      <a:lnTo>
                        <a:pt x="293" y="72"/>
                      </a:lnTo>
                      <a:lnTo>
                        <a:pt x="292" y="71"/>
                      </a:lnTo>
                      <a:lnTo>
                        <a:pt x="293" y="70"/>
                      </a:lnTo>
                      <a:lnTo>
                        <a:pt x="294" y="69"/>
                      </a:lnTo>
                      <a:lnTo>
                        <a:pt x="294" y="66"/>
                      </a:lnTo>
                      <a:lnTo>
                        <a:pt x="295" y="66"/>
                      </a:lnTo>
                      <a:lnTo>
                        <a:pt x="296" y="66"/>
                      </a:lnTo>
                      <a:lnTo>
                        <a:pt x="297" y="66"/>
                      </a:lnTo>
                      <a:lnTo>
                        <a:pt x="297" y="67"/>
                      </a:lnTo>
                      <a:lnTo>
                        <a:pt x="298" y="68"/>
                      </a:lnTo>
                      <a:lnTo>
                        <a:pt x="299" y="68"/>
                      </a:lnTo>
                      <a:lnTo>
                        <a:pt x="300" y="67"/>
                      </a:lnTo>
                      <a:lnTo>
                        <a:pt x="300" y="66"/>
                      </a:lnTo>
                      <a:lnTo>
                        <a:pt x="301" y="65"/>
                      </a:lnTo>
                      <a:lnTo>
                        <a:pt x="301" y="64"/>
                      </a:lnTo>
                      <a:lnTo>
                        <a:pt x="301" y="63"/>
                      </a:lnTo>
                      <a:lnTo>
                        <a:pt x="299" y="63"/>
                      </a:lnTo>
                      <a:lnTo>
                        <a:pt x="299" y="62"/>
                      </a:lnTo>
                      <a:lnTo>
                        <a:pt x="299" y="61"/>
                      </a:lnTo>
                      <a:lnTo>
                        <a:pt x="299" y="60"/>
                      </a:lnTo>
                      <a:lnTo>
                        <a:pt x="297" y="58"/>
                      </a:lnTo>
                      <a:lnTo>
                        <a:pt x="296" y="57"/>
                      </a:lnTo>
                      <a:lnTo>
                        <a:pt x="295" y="56"/>
                      </a:lnTo>
                      <a:lnTo>
                        <a:pt x="296" y="55"/>
                      </a:lnTo>
                      <a:lnTo>
                        <a:pt x="297" y="54"/>
                      </a:lnTo>
                      <a:lnTo>
                        <a:pt x="299" y="52"/>
                      </a:lnTo>
                      <a:lnTo>
                        <a:pt x="299" y="51"/>
                      </a:lnTo>
                      <a:lnTo>
                        <a:pt x="299" y="50"/>
                      </a:lnTo>
                      <a:lnTo>
                        <a:pt x="298" y="49"/>
                      </a:lnTo>
                      <a:lnTo>
                        <a:pt x="296" y="49"/>
                      </a:lnTo>
                      <a:lnTo>
                        <a:pt x="295" y="49"/>
                      </a:lnTo>
                      <a:lnTo>
                        <a:pt x="295" y="47"/>
                      </a:lnTo>
                      <a:lnTo>
                        <a:pt x="296" y="47"/>
                      </a:lnTo>
                      <a:lnTo>
                        <a:pt x="297" y="46"/>
                      </a:lnTo>
                      <a:lnTo>
                        <a:pt x="298" y="45"/>
                      </a:lnTo>
                      <a:lnTo>
                        <a:pt x="299" y="44"/>
                      </a:lnTo>
                      <a:lnTo>
                        <a:pt x="299" y="43"/>
                      </a:lnTo>
                      <a:lnTo>
                        <a:pt x="298" y="41"/>
                      </a:lnTo>
                      <a:lnTo>
                        <a:pt x="298" y="40"/>
                      </a:lnTo>
                      <a:lnTo>
                        <a:pt x="299" y="39"/>
                      </a:lnTo>
                      <a:lnTo>
                        <a:pt x="300" y="38"/>
                      </a:lnTo>
                      <a:lnTo>
                        <a:pt x="302" y="39"/>
                      </a:lnTo>
                      <a:lnTo>
                        <a:pt x="303" y="38"/>
                      </a:lnTo>
                      <a:lnTo>
                        <a:pt x="303" y="37"/>
                      </a:lnTo>
                      <a:lnTo>
                        <a:pt x="304" y="36"/>
                      </a:lnTo>
                      <a:lnTo>
                        <a:pt x="305" y="35"/>
                      </a:lnTo>
                      <a:lnTo>
                        <a:pt x="306" y="35"/>
                      </a:lnTo>
                      <a:lnTo>
                        <a:pt x="307" y="35"/>
                      </a:lnTo>
                      <a:lnTo>
                        <a:pt x="309" y="35"/>
                      </a:lnTo>
                      <a:lnTo>
                        <a:pt x="311" y="36"/>
                      </a:lnTo>
                      <a:lnTo>
                        <a:pt x="313" y="38"/>
                      </a:lnTo>
                      <a:lnTo>
                        <a:pt x="314" y="39"/>
                      </a:lnTo>
                      <a:lnTo>
                        <a:pt x="315" y="39"/>
                      </a:lnTo>
                      <a:lnTo>
                        <a:pt x="316" y="39"/>
                      </a:lnTo>
                      <a:lnTo>
                        <a:pt x="316" y="38"/>
                      </a:lnTo>
                      <a:lnTo>
                        <a:pt x="317" y="37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2"/>
                      </a:lnTo>
                      <a:lnTo>
                        <a:pt x="322" y="30"/>
                      </a:lnTo>
                      <a:lnTo>
                        <a:pt x="321" y="29"/>
                      </a:lnTo>
                      <a:lnTo>
                        <a:pt x="320" y="28"/>
                      </a:lnTo>
                      <a:lnTo>
                        <a:pt x="319" y="26"/>
                      </a:lnTo>
                      <a:lnTo>
                        <a:pt x="319" y="25"/>
                      </a:lnTo>
                      <a:lnTo>
                        <a:pt x="320" y="24"/>
                      </a:lnTo>
                      <a:lnTo>
                        <a:pt x="321" y="23"/>
                      </a:lnTo>
                      <a:lnTo>
                        <a:pt x="322" y="22"/>
                      </a:lnTo>
                      <a:lnTo>
                        <a:pt x="325" y="21"/>
                      </a:lnTo>
                      <a:lnTo>
                        <a:pt x="326" y="19"/>
                      </a:lnTo>
                      <a:lnTo>
                        <a:pt x="326" y="18"/>
                      </a:lnTo>
                      <a:lnTo>
                        <a:pt x="327" y="17"/>
                      </a:lnTo>
                      <a:lnTo>
                        <a:pt x="328" y="14"/>
                      </a:lnTo>
                      <a:lnTo>
                        <a:pt x="327" y="13"/>
                      </a:lnTo>
                      <a:lnTo>
                        <a:pt x="328" y="12"/>
                      </a:lnTo>
                      <a:lnTo>
                        <a:pt x="329" y="11"/>
                      </a:lnTo>
                      <a:lnTo>
                        <a:pt x="330" y="10"/>
                      </a:lnTo>
                      <a:lnTo>
                        <a:pt x="330" y="9"/>
                      </a:lnTo>
                      <a:lnTo>
                        <a:pt x="332" y="8"/>
                      </a:lnTo>
                      <a:lnTo>
                        <a:pt x="332" y="7"/>
                      </a:lnTo>
                      <a:lnTo>
                        <a:pt x="332" y="5"/>
                      </a:lnTo>
                      <a:lnTo>
                        <a:pt x="332" y="4"/>
                      </a:lnTo>
                      <a:lnTo>
                        <a:pt x="332" y="3"/>
                      </a:lnTo>
                      <a:lnTo>
                        <a:pt x="332" y="2"/>
                      </a:lnTo>
                      <a:lnTo>
                        <a:pt x="332" y="0"/>
                      </a:lnTo>
                      <a:lnTo>
                        <a:pt x="345" y="1"/>
                      </a:lnTo>
                      <a:lnTo>
                        <a:pt x="386" y="0"/>
                      </a:lnTo>
                      <a:lnTo>
                        <a:pt x="412" y="0"/>
                      </a:lnTo>
                      <a:lnTo>
                        <a:pt x="413" y="0"/>
                      </a:lnTo>
                      <a:lnTo>
                        <a:pt x="414" y="1"/>
                      </a:lnTo>
                      <a:lnTo>
                        <a:pt x="415" y="2"/>
                      </a:lnTo>
                      <a:lnTo>
                        <a:pt x="416" y="2"/>
                      </a:lnTo>
                      <a:lnTo>
                        <a:pt x="417" y="4"/>
                      </a:lnTo>
                      <a:lnTo>
                        <a:pt x="418" y="4"/>
                      </a:lnTo>
                      <a:lnTo>
                        <a:pt x="418" y="5"/>
                      </a:lnTo>
                      <a:lnTo>
                        <a:pt x="419" y="5"/>
                      </a:lnTo>
                      <a:lnTo>
                        <a:pt x="420" y="5"/>
                      </a:lnTo>
                      <a:lnTo>
                        <a:pt x="421" y="5"/>
                      </a:lnTo>
                      <a:lnTo>
                        <a:pt x="421" y="6"/>
                      </a:lnTo>
                      <a:lnTo>
                        <a:pt x="422" y="6"/>
                      </a:lnTo>
                      <a:lnTo>
                        <a:pt x="423" y="6"/>
                      </a:lnTo>
                      <a:lnTo>
                        <a:pt x="424" y="6"/>
                      </a:lnTo>
                      <a:lnTo>
                        <a:pt x="424" y="7"/>
                      </a:lnTo>
                      <a:lnTo>
                        <a:pt x="425" y="7"/>
                      </a:lnTo>
                      <a:lnTo>
                        <a:pt x="426" y="7"/>
                      </a:lnTo>
                      <a:lnTo>
                        <a:pt x="427" y="9"/>
                      </a:lnTo>
                      <a:lnTo>
                        <a:pt x="428" y="10"/>
                      </a:lnTo>
                      <a:lnTo>
                        <a:pt x="429" y="11"/>
                      </a:lnTo>
                      <a:lnTo>
                        <a:pt x="430" y="11"/>
                      </a:lnTo>
                      <a:lnTo>
                        <a:pt x="431" y="12"/>
                      </a:lnTo>
                      <a:lnTo>
                        <a:pt x="431" y="13"/>
                      </a:lnTo>
                      <a:lnTo>
                        <a:pt x="432" y="13"/>
                      </a:lnTo>
                      <a:lnTo>
                        <a:pt x="432" y="14"/>
                      </a:lnTo>
                      <a:lnTo>
                        <a:pt x="431" y="14"/>
                      </a:lnTo>
                      <a:lnTo>
                        <a:pt x="432" y="15"/>
                      </a:lnTo>
                      <a:lnTo>
                        <a:pt x="432" y="16"/>
                      </a:lnTo>
                      <a:lnTo>
                        <a:pt x="433" y="16"/>
                      </a:lnTo>
                      <a:lnTo>
                        <a:pt x="433" y="17"/>
                      </a:lnTo>
                      <a:lnTo>
                        <a:pt x="432" y="18"/>
                      </a:lnTo>
                      <a:lnTo>
                        <a:pt x="432" y="19"/>
                      </a:lnTo>
                      <a:lnTo>
                        <a:pt x="431" y="20"/>
                      </a:lnTo>
                      <a:lnTo>
                        <a:pt x="432" y="21"/>
                      </a:lnTo>
                      <a:lnTo>
                        <a:pt x="432" y="22"/>
                      </a:lnTo>
                      <a:lnTo>
                        <a:pt x="433" y="22"/>
                      </a:lnTo>
                      <a:lnTo>
                        <a:pt x="434" y="23"/>
                      </a:lnTo>
                      <a:lnTo>
                        <a:pt x="435" y="25"/>
                      </a:lnTo>
                      <a:lnTo>
                        <a:pt x="435" y="26"/>
                      </a:lnTo>
                      <a:lnTo>
                        <a:pt x="435" y="27"/>
                      </a:lnTo>
                      <a:lnTo>
                        <a:pt x="436" y="27"/>
                      </a:lnTo>
                      <a:lnTo>
                        <a:pt x="437" y="28"/>
                      </a:lnTo>
                      <a:lnTo>
                        <a:pt x="438" y="28"/>
                      </a:lnTo>
                      <a:lnTo>
                        <a:pt x="439" y="29"/>
                      </a:lnTo>
                      <a:lnTo>
                        <a:pt x="440" y="30"/>
                      </a:lnTo>
                      <a:lnTo>
                        <a:pt x="441" y="31"/>
                      </a:lnTo>
                      <a:lnTo>
                        <a:pt x="442" y="31"/>
                      </a:lnTo>
                      <a:lnTo>
                        <a:pt x="442" y="30"/>
                      </a:lnTo>
                      <a:lnTo>
                        <a:pt x="443" y="31"/>
                      </a:lnTo>
                      <a:lnTo>
                        <a:pt x="444" y="32"/>
                      </a:lnTo>
                      <a:lnTo>
                        <a:pt x="445" y="32"/>
                      </a:lnTo>
                      <a:lnTo>
                        <a:pt x="445" y="33"/>
                      </a:lnTo>
                      <a:lnTo>
                        <a:pt x="445" y="34"/>
                      </a:lnTo>
                      <a:lnTo>
                        <a:pt x="445" y="35"/>
                      </a:lnTo>
                      <a:lnTo>
                        <a:pt x="445" y="36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39"/>
                      </a:lnTo>
                      <a:lnTo>
                        <a:pt x="448" y="41"/>
                      </a:lnTo>
                      <a:lnTo>
                        <a:pt x="449" y="41"/>
                      </a:lnTo>
                      <a:lnTo>
                        <a:pt x="449" y="42"/>
                      </a:lnTo>
                      <a:lnTo>
                        <a:pt x="451" y="41"/>
                      </a:lnTo>
                      <a:lnTo>
                        <a:pt x="451" y="40"/>
                      </a:lnTo>
                      <a:lnTo>
                        <a:pt x="452" y="40"/>
                      </a:lnTo>
                      <a:lnTo>
                        <a:pt x="453" y="40"/>
                      </a:lnTo>
                      <a:lnTo>
                        <a:pt x="454" y="38"/>
                      </a:lnTo>
                      <a:lnTo>
                        <a:pt x="455" y="37"/>
                      </a:lnTo>
                      <a:lnTo>
                        <a:pt x="456" y="38"/>
                      </a:lnTo>
                      <a:lnTo>
                        <a:pt x="457" y="40"/>
                      </a:lnTo>
                      <a:lnTo>
                        <a:pt x="458" y="40"/>
                      </a:lnTo>
                      <a:lnTo>
                        <a:pt x="459" y="41"/>
                      </a:lnTo>
                      <a:lnTo>
                        <a:pt x="460" y="41"/>
                      </a:lnTo>
                      <a:lnTo>
                        <a:pt x="461" y="41"/>
                      </a:lnTo>
                      <a:lnTo>
                        <a:pt x="462" y="41"/>
                      </a:lnTo>
                      <a:lnTo>
                        <a:pt x="463" y="41"/>
                      </a:lnTo>
                      <a:lnTo>
                        <a:pt x="464" y="41"/>
                      </a:lnTo>
                      <a:lnTo>
                        <a:pt x="465" y="42"/>
                      </a:lnTo>
                      <a:lnTo>
                        <a:pt x="466" y="43"/>
                      </a:lnTo>
                      <a:lnTo>
                        <a:pt x="466" y="44"/>
                      </a:lnTo>
                      <a:lnTo>
                        <a:pt x="466" y="46"/>
                      </a:lnTo>
                      <a:lnTo>
                        <a:pt x="465" y="48"/>
                      </a:lnTo>
                      <a:lnTo>
                        <a:pt x="465" y="49"/>
                      </a:lnTo>
                      <a:lnTo>
                        <a:pt x="466" y="52"/>
                      </a:lnTo>
                      <a:lnTo>
                        <a:pt x="466" y="53"/>
                      </a:lnTo>
                      <a:lnTo>
                        <a:pt x="466" y="54"/>
                      </a:lnTo>
                      <a:lnTo>
                        <a:pt x="466" y="55"/>
                      </a:lnTo>
                      <a:lnTo>
                        <a:pt x="467" y="56"/>
                      </a:lnTo>
                      <a:lnTo>
                        <a:pt x="468" y="56"/>
                      </a:lnTo>
                      <a:lnTo>
                        <a:pt x="469" y="56"/>
                      </a:lnTo>
                      <a:lnTo>
                        <a:pt x="469" y="57"/>
                      </a:lnTo>
                      <a:lnTo>
                        <a:pt x="469" y="58"/>
                      </a:lnTo>
                      <a:lnTo>
                        <a:pt x="469" y="59"/>
                      </a:lnTo>
                      <a:lnTo>
                        <a:pt x="470" y="61"/>
                      </a:lnTo>
                      <a:lnTo>
                        <a:pt x="470" y="62"/>
                      </a:lnTo>
                      <a:lnTo>
                        <a:pt x="469" y="62"/>
                      </a:lnTo>
                      <a:lnTo>
                        <a:pt x="468" y="63"/>
                      </a:lnTo>
                      <a:lnTo>
                        <a:pt x="468" y="64"/>
                      </a:lnTo>
                      <a:lnTo>
                        <a:pt x="468" y="65"/>
                      </a:lnTo>
                      <a:lnTo>
                        <a:pt x="469" y="66"/>
                      </a:lnTo>
                      <a:lnTo>
                        <a:pt x="471" y="67"/>
                      </a:lnTo>
                      <a:lnTo>
                        <a:pt x="472" y="67"/>
                      </a:lnTo>
                      <a:lnTo>
                        <a:pt x="474" y="69"/>
                      </a:lnTo>
                      <a:lnTo>
                        <a:pt x="475" y="69"/>
                      </a:lnTo>
                      <a:lnTo>
                        <a:pt x="475" y="68"/>
                      </a:lnTo>
                      <a:lnTo>
                        <a:pt x="474" y="67"/>
                      </a:lnTo>
                      <a:lnTo>
                        <a:pt x="474" y="66"/>
                      </a:lnTo>
                      <a:lnTo>
                        <a:pt x="473" y="65"/>
                      </a:lnTo>
                      <a:lnTo>
                        <a:pt x="473" y="64"/>
                      </a:lnTo>
                      <a:lnTo>
                        <a:pt x="474" y="64"/>
                      </a:lnTo>
                      <a:lnTo>
                        <a:pt x="475" y="63"/>
                      </a:lnTo>
                      <a:lnTo>
                        <a:pt x="476" y="62"/>
                      </a:lnTo>
                      <a:lnTo>
                        <a:pt x="478" y="62"/>
                      </a:lnTo>
                      <a:lnTo>
                        <a:pt x="479" y="62"/>
                      </a:lnTo>
                      <a:lnTo>
                        <a:pt x="480" y="63"/>
                      </a:lnTo>
                      <a:lnTo>
                        <a:pt x="480" y="64"/>
                      </a:lnTo>
                      <a:lnTo>
                        <a:pt x="482" y="64"/>
                      </a:lnTo>
                      <a:lnTo>
                        <a:pt x="483" y="64"/>
                      </a:lnTo>
                      <a:lnTo>
                        <a:pt x="484" y="64"/>
                      </a:lnTo>
                      <a:lnTo>
                        <a:pt x="485" y="64"/>
                      </a:lnTo>
                      <a:lnTo>
                        <a:pt x="486" y="67"/>
                      </a:lnTo>
                      <a:lnTo>
                        <a:pt x="486" y="68"/>
                      </a:lnTo>
                      <a:lnTo>
                        <a:pt x="484" y="68"/>
                      </a:lnTo>
                      <a:lnTo>
                        <a:pt x="483" y="69"/>
                      </a:lnTo>
                      <a:lnTo>
                        <a:pt x="484" y="70"/>
                      </a:lnTo>
                      <a:lnTo>
                        <a:pt x="485" y="71"/>
                      </a:lnTo>
                      <a:lnTo>
                        <a:pt x="486" y="71"/>
                      </a:lnTo>
                      <a:lnTo>
                        <a:pt x="487" y="73"/>
                      </a:lnTo>
                      <a:lnTo>
                        <a:pt x="487" y="74"/>
                      </a:lnTo>
                      <a:lnTo>
                        <a:pt x="486" y="74"/>
                      </a:lnTo>
                      <a:lnTo>
                        <a:pt x="487" y="75"/>
                      </a:lnTo>
                      <a:lnTo>
                        <a:pt x="488" y="76"/>
                      </a:lnTo>
                      <a:lnTo>
                        <a:pt x="489" y="77"/>
                      </a:lnTo>
                      <a:lnTo>
                        <a:pt x="488" y="78"/>
                      </a:lnTo>
                      <a:lnTo>
                        <a:pt x="488" y="79"/>
                      </a:lnTo>
                      <a:lnTo>
                        <a:pt x="491" y="85"/>
                      </a:lnTo>
                      <a:lnTo>
                        <a:pt x="491" y="86"/>
                      </a:lnTo>
                      <a:lnTo>
                        <a:pt x="493" y="86"/>
                      </a:lnTo>
                      <a:lnTo>
                        <a:pt x="494" y="86"/>
                      </a:lnTo>
                      <a:lnTo>
                        <a:pt x="495" y="86"/>
                      </a:lnTo>
                      <a:lnTo>
                        <a:pt x="496" y="86"/>
                      </a:lnTo>
                      <a:lnTo>
                        <a:pt x="497" y="85"/>
                      </a:lnTo>
                      <a:lnTo>
                        <a:pt x="499" y="85"/>
                      </a:lnTo>
                      <a:lnTo>
                        <a:pt x="500" y="85"/>
                      </a:lnTo>
                      <a:lnTo>
                        <a:pt x="501" y="85"/>
                      </a:lnTo>
                      <a:lnTo>
                        <a:pt x="502" y="86"/>
                      </a:lnTo>
                      <a:lnTo>
                        <a:pt x="502" y="88"/>
                      </a:lnTo>
                      <a:lnTo>
                        <a:pt x="503" y="88"/>
                      </a:lnTo>
                      <a:lnTo>
                        <a:pt x="504" y="89"/>
                      </a:lnTo>
                      <a:lnTo>
                        <a:pt x="505" y="90"/>
                      </a:lnTo>
                      <a:lnTo>
                        <a:pt x="506" y="92"/>
                      </a:lnTo>
                      <a:lnTo>
                        <a:pt x="506" y="93"/>
                      </a:lnTo>
                      <a:lnTo>
                        <a:pt x="506" y="94"/>
                      </a:lnTo>
                      <a:lnTo>
                        <a:pt x="507" y="93"/>
                      </a:lnTo>
                      <a:lnTo>
                        <a:pt x="508" y="93"/>
                      </a:lnTo>
                      <a:lnTo>
                        <a:pt x="509" y="93"/>
                      </a:lnTo>
                      <a:lnTo>
                        <a:pt x="510" y="94"/>
                      </a:lnTo>
                      <a:lnTo>
                        <a:pt x="511" y="94"/>
                      </a:lnTo>
                      <a:lnTo>
                        <a:pt x="512" y="94"/>
                      </a:lnTo>
                      <a:lnTo>
                        <a:pt x="513" y="93"/>
                      </a:lnTo>
                      <a:lnTo>
                        <a:pt x="514" y="93"/>
                      </a:lnTo>
                      <a:lnTo>
                        <a:pt x="515" y="93"/>
                      </a:lnTo>
                      <a:lnTo>
                        <a:pt x="515" y="92"/>
                      </a:lnTo>
                      <a:lnTo>
                        <a:pt x="517" y="92"/>
                      </a:lnTo>
                      <a:lnTo>
                        <a:pt x="518" y="91"/>
                      </a:lnTo>
                      <a:lnTo>
                        <a:pt x="519" y="91"/>
                      </a:lnTo>
                      <a:lnTo>
                        <a:pt x="519" y="89"/>
                      </a:lnTo>
                      <a:lnTo>
                        <a:pt x="519" y="88"/>
                      </a:lnTo>
                      <a:lnTo>
                        <a:pt x="520" y="87"/>
                      </a:lnTo>
                      <a:lnTo>
                        <a:pt x="519" y="86"/>
                      </a:lnTo>
                      <a:lnTo>
                        <a:pt x="520" y="85"/>
                      </a:lnTo>
                      <a:lnTo>
                        <a:pt x="520" y="84"/>
                      </a:lnTo>
                      <a:lnTo>
                        <a:pt x="521" y="84"/>
                      </a:lnTo>
                      <a:lnTo>
                        <a:pt x="521" y="83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1" y="79"/>
                      </a:lnTo>
                      <a:lnTo>
                        <a:pt x="522" y="78"/>
                      </a:lnTo>
                      <a:lnTo>
                        <a:pt x="523" y="78"/>
                      </a:lnTo>
                      <a:lnTo>
                        <a:pt x="524" y="79"/>
                      </a:lnTo>
                      <a:lnTo>
                        <a:pt x="525" y="80"/>
                      </a:lnTo>
                      <a:lnTo>
                        <a:pt x="527" y="79"/>
                      </a:lnTo>
                      <a:lnTo>
                        <a:pt x="528" y="80"/>
                      </a:lnTo>
                      <a:lnTo>
                        <a:pt x="529" y="79"/>
                      </a:lnTo>
                      <a:lnTo>
                        <a:pt x="530" y="79"/>
                      </a:lnTo>
                      <a:lnTo>
                        <a:pt x="530" y="78"/>
                      </a:lnTo>
                      <a:lnTo>
                        <a:pt x="531" y="77"/>
                      </a:lnTo>
                      <a:lnTo>
                        <a:pt x="532" y="76"/>
                      </a:lnTo>
                      <a:lnTo>
                        <a:pt x="532" y="75"/>
                      </a:lnTo>
                      <a:lnTo>
                        <a:pt x="532" y="74"/>
                      </a:lnTo>
                      <a:lnTo>
                        <a:pt x="533" y="74"/>
                      </a:lnTo>
                      <a:lnTo>
                        <a:pt x="535" y="73"/>
                      </a:lnTo>
                      <a:lnTo>
                        <a:pt x="535" y="75"/>
                      </a:lnTo>
                      <a:lnTo>
                        <a:pt x="536" y="75"/>
                      </a:lnTo>
                      <a:lnTo>
                        <a:pt x="537" y="75"/>
                      </a:lnTo>
                      <a:lnTo>
                        <a:pt x="539" y="75"/>
                      </a:lnTo>
                      <a:lnTo>
                        <a:pt x="540" y="75"/>
                      </a:lnTo>
                      <a:lnTo>
                        <a:pt x="542" y="76"/>
                      </a:lnTo>
                      <a:lnTo>
                        <a:pt x="542" y="77"/>
                      </a:lnTo>
                      <a:lnTo>
                        <a:pt x="543" y="76"/>
                      </a:lnTo>
                      <a:lnTo>
                        <a:pt x="544" y="77"/>
                      </a:lnTo>
                      <a:lnTo>
                        <a:pt x="544" y="78"/>
                      </a:lnTo>
                      <a:lnTo>
                        <a:pt x="544" y="80"/>
                      </a:lnTo>
                      <a:lnTo>
                        <a:pt x="544" y="81"/>
                      </a:lnTo>
                      <a:lnTo>
                        <a:pt x="545" y="82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8" y="84"/>
                      </a:lnTo>
                      <a:lnTo>
                        <a:pt x="549" y="85"/>
                      </a:lnTo>
                      <a:lnTo>
                        <a:pt x="550" y="85"/>
                      </a:lnTo>
                      <a:lnTo>
                        <a:pt x="551" y="86"/>
                      </a:lnTo>
                      <a:lnTo>
                        <a:pt x="552" y="86"/>
                      </a:lnTo>
                      <a:lnTo>
                        <a:pt x="553" y="87"/>
                      </a:lnTo>
                      <a:lnTo>
                        <a:pt x="554" y="87"/>
                      </a:lnTo>
                      <a:lnTo>
                        <a:pt x="555" y="87"/>
                      </a:lnTo>
                      <a:lnTo>
                        <a:pt x="555" y="88"/>
                      </a:lnTo>
                      <a:lnTo>
                        <a:pt x="556" y="89"/>
                      </a:lnTo>
                      <a:lnTo>
                        <a:pt x="556" y="90"/>
                      </a:lnTo>
                      <a:lnTo>
                        <a:pt x="556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3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60" y="97"/>
                      </a:lnTo>
                      <a:lnTo>
                        <a:pt x="561" y="97"/>
                      </a:lnTo>
                      <a:lnTo>
                        <a:pt x="560" y="99"/>
                      </a:lnTo>
                      <a:lnTo>
                        <a:pt x="559" y="99"/>
                      </a:lnTo>
                      <a:lnTo>
                        <a:pt x="558" y="100"/>
                      </a:lnTo>
                      <a:lnTo>
                        <a:pt x="558" y="101"/>
                      </a:lnTo>
                      <a:lnTo>
                        <a:pt x="557" y="102"/>
                      </a:lnTo>
                      <a:lnTo>
                        <a:pt x="556" y="103"/>
                      </a:lnTo>
                      <a:lnTo>
                        <a:pt x="556" y="104"/>
                      </a:lnTo>
                      <a:lnTo>
                        <a:pt x="556" y="105"/>
                      </a:lnTo>
                      <a:lnTo>
                        <a:pt x="555" y="106"/>
                      </a:lnTo>
                      <a:lnTo>
                        <a:pt x="555" y="107"/>
                      </a:lnTo>
                      <a:lnTo>
                        <a:pt x="555" y="108"/>
                      </a:lnTo>
                      <a:lnTo>
                        <a:pt x="554" y="110"/>
                      </a:lnTo>
                      <a:lnTo>
                        <a:pt x="554" y="111"/>
                      </a:lnTo>
                      <a:lnTo>
                        <a:pt x="553" y="111"/>
                      </a:lnTo>
                      <a:lnTo>
                        <a:pt x="553" y="112"/>
                      </a:lnTo>
                      <a:lnTo>
                        <a:pt x="553" y="113"/>
                      </a:lnTo>
                      <a:lnTo>
                        <a:pt x="552" y="115"/>
                      </a:lnTo>
                      <a:lnTo>
                        <a:pt x="552" y="116"/>
                      </a:lnTo>
                      <a:lnTo>
                        <a:pt x="552" y="117"/>
                      </a:lnTo>
                      <a:lnTo>
                        <a:pt x="551" y="118"/>
                      </a:lnTo>
                      <a:lnTo>
                        <a:pt x="552" y="120"/>
                      </a:lnTo>
                      <a:lnTo>
                        <a:pt x="552" y="121"/>
                      </a:lnTo>
                      <a:lnTo>
                        <a:pt x="553" y="121"/>
                      </a:lnTo>
                      <a:lnTo>
                        <a:pt x="553" y="122"/>
                      </a:lnTo>
                      <a:lnTo>
                        <a:pt x="554" y="123"/>
                      </a:lnTo>
                      <a:lnTo>
                        <a:pt x="554" y="124"/>
                      </a:lnTo>
                      <a:lnTo>
                        <a:pt x="555" y="125"/>
                      </a:lnTo>
                      <a:lnTo>
                        <a:pt x="555" y="126"/>
                      </a:lnTo>
                      <a:lnTo>
                        <a:pt x="555" y="127"/>
                      </a:lnTo>
                      <a:lnTo>
                        <a:pt x="555" y="128"/>
                      </a:lnTo>
                      <a:lnTo>
                        <a:pt x="555" y="130"/>
                      </a:lnTo>
                      <a:lnTo>
                        <a:pt x="555" y="131"/>
                      </a:lnTo>
                      <a:lnTo>
                        <a:pt x="555" y="132"/>
                      </a:lnTo>
                      <a:lnTo>
                        <a:pt x="554" y="132"/>
                      </a:lnTo>
                      <a:lnTo>
                        <a:pt x="553" y="132"/>
                      </a:lnTo>
                      <a:lnTo>
                        <a:pt x="552" y="132"/>
                      </a:lnTo>
                      <a:lnTo>
                        <a:pt x="551" y="131"/>
                      </a:lnTo>
                      <a:lnTo>
                        <a:pt x="550" y="131"/>
                      </a:lnTo>
                      <a:lnTo>
                        <a:pt x="549" y="131"/>
                      </a:lnTo>
                      <a:lnTo>
                        <a:pt x="548" y="132"/>
                      </a:lnTo>
                      <a:lnTo>
                        <a:pt x="548" y="133"/>
                      </a:lnTo>
                      <a:lnTo>
                        <a:pt x="547" y="133"/>
                      </a:lnTo>
                      <a:lnTo>
                        <a:pt x="545" y="133"/>
                      </a:lnTo>
                      <a:lnTo>
                        <a:pt x="544" y="133"/>
                      </a:lnTo>
                      <a:lnTo>
                        <a:pt x="544" y="134"/>
                      </a:lnTo>
                      <a:lnTo>
                        <a:pt x="544" y="135"/>
                      </a:lnTo>
                      <a:lnTo>
                        <a:pt x="544" y="136"/>
                      </a:lnTo>
                      <a:lnTo>
                        <a:pt x="545" y="136"/>
                      </a:lnTo>
                      <a:lnTo>
                        <a:pt x="546" y="135"/>
                      </a:lnTo>
                      <a:lnTo>
                        <a:pt x="546" y="136"/>
                      </a:lnTo>
                      <a:lnTo>
                        <a:pt x="546" y="137"/>
                      </a:lnTo>
                      <a:lnTo>
                        <a:pt x="546" y="138"/>
                      </a:lnTo>
                      <a:lnTo>
                        <a:pt x="546" y="139"/>
                      </a:lnTo>
                      <a:lnTo>
                        <a:pt x="546" y="140"/>
                      </a:lnTo>
                      <a:lnTo>
                        <a:pt x="545" y="140"/>
                      </a:lnTo>
                      <a:lnTo>
                        <a:pt x="545" y="142"/>
                      </a:lnTo>
                      <a:lnTo>
                        <a:pt x="544" y="143"/>
                      </a:lnTo>
                      <a:lnTo>
                        <a:pt x="544" y="144"/>
                      </a:lnTo>
                      <a:lnTo>
                        <a:pt x="545" y="144"/>
                      </a:lnTo>
                      <a:lnTo>
                        <a:pt x="546" y="144"/>
                      </a:lnTo>
                      <a:lnTo>
                        <a:pt x="547" y="145"/>
                      </a:lnTo>
                      <a:lnTo>
                        <a:pt x="548" y="145"/>
                      </a:lnTo>
                      <a:lnTo>
                        <a:pt x="550" y="145"/>
                      </a:lnTo>
                      <a:lnTo>
                        <a:pt x="551" y="146"/>
                      </a:lnTo>
                      <a:lnTo>
                        <a:pt x="552" y="147"/>
                      </a:lnTo>
                      <a:lnTo>
                        <a:pt x="551" y="148"/>
                      </a:lnTo>
                      <a:lnTo>
                        <a:pt x="551" y="149"/>
                      </a:lnTo>
                      <a:lnTo>
                        <a:pt x="552" y="150"/>
                      </a:lnTo>
                      <a:lnTo>
                        <a:pt x="552" y="152"/>
                      </a:lnTo>
                      <a:lnTo>
                        <a:pt x="551" y="152"/>
                      </a:lnTo>
                      <a:lnTo>
                        <a:pt x="551" y="153"/>
                      </a:lnTo>
                      <a:lnTo>
                        <a:pt x="550" y="153"/>
                      </a:lnTo>
                      <a:lnTo>
                        <a:pt x="550" y="154"/>
                      </a:lnTo>
                      <a:lnTo>
                        <a:pt x="549" y="154"/>
                      </a:lnTo>
                      <a:lnTo>
                        <a:pt x="550" y="155"/>
                      </a:lnTo>
                      <a:lnTo>
                        <a:pt x="550" y="156"/>
                      </a:lnTo>
                      <a:lnTo>
                        <a:pt x="551" y="156"/>
                      </a:lnTo>
                      <a:lnTo>
                        <a:pt x="551" y="157"/>
                      </a:lnTo>
                      <a:lnTo>
                        <a:pt x="552" y="158"/>
                      </a:lnTo>
                      <a:lnTo>
                        <a:pt x="553" y="158"/>
                      </a:lnTo>
                      <a:lnTo>
                        <a:pt x="554" y="158"/>
                      </a:lnTo>
                      <a:lnTo>
                        <a:pt x="555" y="159"/>
                      </a:lnTo>
                      <a:lnTo>
                        <a:pt x="554" y="159"/>
                      </a:lnTo>
                      <a:lnTo>
                        <a:pt x="553" y="160"/>
                      </a:lnTo>
                      <a:lnTo>
                        <a:pt x="553" y="161"/>
                      </a:lnTo>
                      <a:lnTo>
                        <a:pt x="554" y="161"/>
                      </a:lnTo>
                      <a:lnTo>
                        <a:pt x="554" y="162"/>
                      </a:lnTo>
                      <a:lnTo>
                        <a:pt x="555" y="162"/>
                      </a:lnTo>
                      <a:lnTo>
                        <a:pt x="557" y="162"/>
                      </a:lnTo>
                      <a:lnTo>
                        <a:pt x="556" y="163"/>
                      </a:lnTo>
                      <a:lnTo>
                        <a:pt x="557" y="163"/>
                      </a:lnTo>
                      <a:lnTo>
                        <a:pt x="557" y="164"/>
                      </a:lnTo>
                      <a:lnTo>
                        <a:pt x="557" y="166"/>
                      </a:lnTo>
                      <a:lnTo>
                        <a:pt x="558" y="166"/>
                      </a:lnTo>
                      <a:lnTo>
                        <a:pt x="558" y="167"/>
                      </a:lnTo>
                      <a:lnTo>
                        <a:pt x="558" y="168"/>
                      </a:lnTo>
                      <a:lnTo>
                        <a:pt x="558" y="169"/>
                      </a:lnTo>
                      <a:lnTo>
                        <a:pt x="558" y="170"/>
                      </a:lnTo>
                      <a:lnTo>
                        <a:pt x="558" y="171"/>
                      </a:lnTo>
                      <a:lnTo>
                        <a:pt x="558" y="172"/>
                      </a:lnTo>
                      <a:lnTo>
                        <a:pt x="559" y="172"/>
                      </a:lnTo>
                      <a:lnTo>
                        <a:pt x="560" y="172"/>
                      </a:lnTo>
                      <a:lnTo>
                        <a:pt x="560" y="173"/>
                      </a:lnTo>
                      <a:lnTo>
                        <a:pt x="559" y="174"/>
                      </a:lnTo>
                      <a:lnTo>
                        <a:pt x="559" y="175"/>
                      </a:lnTo>
                      <a:lnTo>
                        <a:pt x="558" y="175"/>
                      </a:lnTo>
                      <a:lnTo>
                        <a:pt x="557" y="176"/>
                      </a:lnTo>
                      <a:lnTo>
                        <a:pt x="558" y="176"/>
                      </a:lnTo>
                      <a:lnTo>
                        <a:pt x="558" y="178"/>
                      </a:lnTo>
                      <a:lnTo>
                        <a:pt x="557" y="179"/>
                      </a:lnTo>
                      <a:lnTo>
                        <a:pt x="556" y="179"/>
                      </a:lnTo>
                      <a:lnTo>
                        <a:pt x="555" y="180"/>
                      </a:lnTo>
                      <a:lnTo>
                        <a:pt x="555" y="181"/>
                      </a:lnTo>
                      <a:lnTo>
                        <a:pt x="554" y="181"/>
                      </a:lnTo>
                      <a:lnTo>
                        <a:pt x="553" y="181"/>
                      </a:lnTo>
                      <a:lnTo>
                        <a:pt x="552" y="181"/>
                      </a:lnTo>
                      <a:lnTo>
                        <a:pt x="551" y="181"/>
                      </a:lnTo>
                      <a:lnTo>
                        <a:pt x="550" y="182"/>
                      </a:lnTo>
                      <a:lnTo>
                        <a:pt x="551" y="183"/>
                      </a:lnTo>
                      <a:lnTo>
                        <a:pt x="552" y="183"/>
                      </a:lnTo>
                      <a:lnTo>
                        <a:pt x="554" y="184"/>
                      </a:lnTo>
                      <a:lnTo>
                        <a:pt x="555" y="184"/>
                      </a:lnTo>
                      <a:lnTo>
                        <a:pt x="554" y="185"/>
                      </a:lnTo>
                      <a:lnTo>
                        <a:pt x="554" y="186"/>
                      </a:lnTo>
                      <a:lnTo>
                        <a:pt x="554" y="187"/>
                      </a:lnTo>
                      <a:lnTo>
                        <a:pt x="554" y="188"/>
                      </a:lnTo>
                      <a:lnTo>
                        <a:pt x="553" y="189"/>
                      </a:lnTo>
                      <a:lnTo>
                        <a:pt x="554" y="189"/>
                      </a:lnTo>
                      <a:lnTo>
                        <a:pt x="554" y="190"/>
                      </a:lnTo>
                      <a:lnTo>
                        <a:pt x="555" y="190"/>
                      </a:lnTo>
                      <a:lnTo>
                        <a:pt x="555" y="191"/>
                      </a:lnTo>
                      <a:lnTo>
                        <a:pt x="555" y="192"/>
                      </a:lnTo>
                      <a:lnTo>
                        <a:pt x="555" y="193"/>
                      </a:lnTo>
                      <a:lnTo>
                        <a:pt x="556" y="193"/>
                      </a:lnTo>
                      <a:lnTo>
                        <a:pt x="556" y="194"/>
                      </a:lnTo>
                      <a:lnTo>
                        <a:pt x="556" y="195"/>
                      </a:lnTo>
                      <a:lnTo>
                        <a:pt x="557" y="196"/>
                      </a:lnTo>
                      <a:lnTo>
                        <a:pt x="557" y="197"/>
                      </a:lnTo>
                      <a:lnTo>
                        <a:pt x="557" y="198"/>
                      </a:lnTo>
                      <a:lnTo>
                        <a:pt x="557" y="199"/>
                      </a:lnTo>
                      <a:lnTo>
                        <a:pt x="557" y="200"/>
                      </a:lnTo>
                      <a:lnTo>
                        <a:pt x="556" y="201"/>
                      </a:lnTo>
                      <a:lnTo>
                        <a:pt x="555" y="202"/>
                      </a:lnTo>
                      <a:lnTo>
                        <a:pt x="555" y="203"/>
                      </a:lnTo>
                      <a:lnTo>
                        <a:pt x="556" y="204"/>
                      </a:lnTo>
                      <a:lnTo>
                        <a:pt x="555" y="204"/>
                      </a:lnTo>
                      <a:lnTo>
                        <a:pt x="555" y="205"/>
                      </a:lnTo>
                      <a:lnTo>
                        <a:pt x="556" y="206"/>
                      </a:lnTo>
                      <a:lnTo>
                        <a:pt x="555" y="206"/>
                      </a:lnTo>
                      <a:lnTo>
                        <a:pt x="554" y="207"/>
                      </a:lnTo>
                      <a:lnTo>
                        <a:pt x="554" y="208"/>
                      </a:lnTo>
                      <a:lnTo>
                        <a:pt x="555" y="208"/>
                      </a:lnTo>
                      <a:lnTo>
                        <a:pt x="555" y="209"/>
                      </a:lnTo>
                      <a:lnTo>
                        <a:pt x="555" y="210"/>
                      </a:lnTo>
                      <a:lnTo>
                        <a:pt x="554" y="211"/>
                      </a:lnTo>
                      <a:lnTo>
                        <a:pt x="554" y="212"/>
                      </a:lnTo>
                      <a:lnTo>
                        <a:pt x="553" y="213"/>
                      </a:lnTo>
                      <a:lnTo>
                        <a:pt x="553" y="215"/>
                      </a:lnTo>
                      <a:lnTo>
                        <a:pt x="552" y="216"/>
                      </a:lnTo>
                      <a:lnTo>
                        <a:pt x="551" y="216"/>
                      </a:lnTo>
                      <a:lnTo>
                        <a:pt x="550" y="217"/>
                      </a:lnTo>
                      <a:lnTo>
                        <a:pt x="549" y="218"/>
                      </a:lnTo>
                      <a:lnTo>
                        <a:pt x="550" y="219"/>
                      </a:lnTo>
                      <a:lnTo>
                        <a:pt x="550" y="220"/>
                      </a:lnTo>
                      <a:lnTo>
                        <a:pt x="549" y="221"/>
                      </a:lnTo>
                      <a:lnTo>
                        <a:pt x="550" y="222"/>
                      </a:lnTo>
                      <a:lnTo>
                        <a:pt x="549" y="222"/>
                      </a:lnTo>
                      <a:lnTo>
                        <a:pt x="549" y="223"/>
                      </a:lnTo>
                      <a:lnTo>
                        <a:pt x="548" y="224"/>
                      </a:lnTo>
                      <a:lnTo>
                        <a:pt x="549" y="224"/>
                      </a:lnTo>
                      <a:lnTo>
                        <a:pt x="548" y="225"/>
                      </a:lnTo>
                      <a:lnTo>
                        <a:pt x="548" y="226"/>
                      </a:lnTo>
                      <a:lnTo>
                        <a:pt x="548" y="227"/>
                      </a:lnTo>
                      <a:lnTo>
                        <a:pt x="547" y="228"/>
                      </a:lnTo>
                      <a:lnTo>
                        <a:pt x="548" y="229"/>
                      </a:lnTo>
                      <a:lnTo>
                        <a:pt x="549" y="229"/>
                      </a:lnTo>
                      <a:lnTo>
                        <a:pt x="550" y="229"/>
                      </a:lnTo>
                      <a:lnTo>
                        <a:pt x="551" y="229"/>
                      </a:lnTo>
                      <a:lnTo>
                        <a:pt x="552" y="230"/>
                      </a:lnTo>
                      <a:lnTo>
                        <a:pt x="552" y="231"/>
                      </a:lnTo>
                      <a:lnTo>
                        <a:pt x="552" y="232"/>
                      </a:lnTo>
                      <a:lnTo>
                        <a:pt x="553" y="232"/>
                      </a:lnTo>
                      <a:lnTo>
                        <a:pt x="552" y="232"/>
                      </a:lnTo>
                      <a:lnTo>
                        <a:pt x="552" y="233"/>
                      </a:lnTo>
                      <a:lnTo>
                        <a:pt x="551" y="233"/>
                      </a:lnTo>
                      <a:lnTo>
                        <a:pt x="551" y="235"/>
                      </a:lnTo>
                      <a:lnTo>
                        <a:pt x="550" y="235"/>
                      </a:lnTo>
                      <a:lnTo>
                        <a:pt x="550" y="236"/>
                      </a:lnTo>
                      <a:lnTo>
                        <a:pt x="550" y="237"/>
                      </a:lnTo>
                      <a:lnTo>
                        <a:pt x="550" y="238"/>
                      </a:lnTo>
                      <a:lnTo>
                        <a:pt x="551" y="239"/>
                      </a:lnTo>
                      <a:lnTo>
                        <a:pt x="552" y="240"/>
                      </a:lnTo>
                      <a:lnTo>
                        <a:pt x="553" y="241"/>
                      </a:lnTo>
                      <a:lnTo>
                        <a:pt x="553" y="242"/>
                      </a:lnTo>
                      <a:lnTo>
                        <a:pt x="554" y="243"/>
                      </a:lnTo>
                      <a:lnTo>
                        <a:pt x="553" y="244"/>
                      </a:lnTo>
                      <a:lnTo>
                        <a:pt x="553" y="245"/>
                      </a:lnTo>
                      <a:lnTo>
                        <a:pt x="554" y="245"/>
                      </a:lnTo>
                      <a:lnTo>
                        <a:pt x="554" y="246"/>
                      </a:lnTo>
                      <a:lnTo>
                        <a:pt x="555" y="246"/>
                      </a:lnTo>
                      <a:lnTo>
                        <a:pt x="556" y="246"/>
                      </a:lnTo>
                      <a:lnTo>
                        <a:pt x="557" y="247"/>
                      </a:lnTo>
                      <a:lnTo>
                        <a:pt x="557" y="248"/>
                      </a:lnTo>
                      <a:lnTo>
                        <a:pt x="558" y="249"/>
                      </a:lnTo>
                      <a:lnTo>
                        <a:pt x="558" y="250"/>
                      </a:lnTo>
                      <a:lnTo>
                        <a:pt x="558" y="251"/>
                      </a:lnTo>
                      <a:lnTo>
                        <a:pt x="559" y="252"/>
                      </a:lnTo>
                      <a:lnTo>
                        <a:pt x="560" y="253"/>
                      </a:lnTo>
                      <a:lnTo>
                        <a:pt x="560" y="254"/>
                      </a:lnTo>
                      <a:lnTo>
                        <a:pt x="561" y="254"/>
                      </a:lnTo>
                      <a:lnTo>
                        <a:pt x="561" y="255"/>
                      </a:lnTo>
                      <a:lnTo>
                        <a:pt x="561" y="256"/>
                      </a:lnTo>
                      <a:lnTo>
                        <a:pt x="562" y="255"/>
                      </a:lnTo>
                      <a:lnTo>
                        <a:pt x="562" y="256"/>
                      </a:lnTo>
                      <a:lnTo>
                        <a:pt x="562" y="257"/>
                      </a:lnTo>
                      <a:lnTo>
                        <a:pt x="562" y="259"/>
                      </a:lnTo>
                      <a:lnTo>
                        <a:pt x="561" y="259"/>
                      </a:lnTo>
                      <a:lnTo>
                        <a:pt x="561" y="260"/>
                      </a:lnTo>
                      <a:lnTo>
                        <a:pt x="561" y="261"/>
                      </a:lnTo>
                      <a:lnTo>
                        <a:pt x="561" y="262"/>
                      </a:lnTo>
                      <a:lnTo>
                        <a:pt x="560" y="263"/>
                      </a:lnTo>
                      <a:lnTo>
                        <a:pt x="560" y="264"/>
                      </a:lnTo>
                      <a:lnTo>
                        <a:pt x="561" y="264"/>
                      </a:lnTo>
                      <a:lnTo>
                        <a:pt x="560" y="266"/>
                      </a:lnTo>
                      <a:lnTo>
                        <a:pt x="561" y="267"/>
                      </a:lnTo>
                      <a:lnTo>
                        <a:pt x="561" y="268"/>
                      </a:lnTo>
                      <a:lnTo>
                        <a:pt x="562" y="268"/>
                      </a:lnTo>
                      <a:lnTo>
                        <a:pt x="562" y="269"/>
                      </a:lnTo>
                      <a:lnTo>
                        <a:pt x="562" y="270"/>
                      </a:lnTo>
                      <a:lnTo>
                        <a:pt x="561" y="271"/>
                      </a:lnTo>
                      <a:lnTo>
                        <a:pt x="560" y="272"/>
                      </a:lnTo>
                      <a:lnTo>
                        <a:pt x="561" y="273"/>
                      </a:lnTo>
                      <a:lnTo>
                        <a:pt x="561" y="274"/>
                      </a:lnTo>
                      <a:lnTo>
                        <a:pt x="560" y="274"/>
                      </a:lnTo>
                      <a:lnTo>
                        <a:pt x="561" y="275"/>
                      </a:lnTo>
                      <a:lnTo>
                        <a:pt x="561" y="276"/>
                      </a:lnTo>
                      <a:lnTo>
                        <a:pt x="560" y="277"/>
                      </a:lnTo>
                      <a:lnTo>
                        <a:pt x="560" y="278"/>
                      </a:lnTo>
                      <a:lnTo>
                        <a:pt x="561" y="279"/>
                      </a:lnTo>
                      <a:lnTo>
                        <a:pt x="561" y="280"/>
                      </a:lnTo>
                      <a:lnTo>
                        <a:pt x="560" y="280"/>
                      </a:lnTo>
                      <a:lnTo>
                        <a:pt x="561" y="281"/>
                      </a:lnTo>
                      <a:lnTo>
                        <a:pt x="560" y="282"/>
                      </a:lnTo>
                      <a:lnTo>
                        <a:pt x="559" y="283"/>
                      </a:lnTo>
                      <a:lnTo>
                        <a:pt x="559" y="284"/>
                      </a:lnTo>
                      <a:lnTo>
                        <a:pt x="559" y="285"/>
                      </a:lnTo>
                      <a:lnTo>
                        <a:pt x="559" y="286"/>
                      </a:lnTo>
                      <a:lnTo>
                        <a:pt x="560" y="286"/>
                      </a:lnTo>
                      <a:lnTo>
                        <a:pt x="561" y="287"/>
                      </a:lnTo>
                      <a:lnTo>
                        <a:pt x="561" y="288"/>
                      </a:lnTo>
                      <a:lnTo>
                        <a:pt x="560" y="288"/>
                      </a:lnTo>
                      <a:lnTo>
                        <a:pt x="560" y="289"/>
                      </a:lnTo>
                      <a:lnTo>
                        <a:pt x="560" y="290"/>
                      </a:lnTo>
                      <a:lnTo>
                        <a:pt x="561" y="290"/>
                      </a:lnTo>
                      <a:lnTo>
                        <a:pt x="560" y="291"/>
                      </a:lnTo>
                      <a:lnTo>
                        <a:pt x="560" y="292"/>
                      </a:lnTo>
                      <a:lnTo>
                        <a:pt x="561" y="292"/>
                      </a:lnTo>
                      <a:lnTo>
                        <a:pt x="561" y="293"/>
                      </a:lnTo>
                      <a:lnTo>
                        <a:pt x="561" y="294"/>
                      </a:lnTo>
                      <a:lnTo>
                        <a:pt x="561" y="295"/>
                      </a:lnTo>
                      <a:lnTo>
                        <a:pt x="561" y="296"/>
                      </a:lnTo>
                      <a:lnTo>
                        <a:pt x="560" y="296"/>
                      </a:lnTo>
                      <a:lnTo>
                        <a:pt x="559" y="295"/>
                      </a:lnTo>
                      <a:lnTo>
                        <a:pt x="559" y="294"/>
                      </a:lnTo>
                      <a:lnTo>
                        <a:pt x="558" y="294"/>
                      </a:lnTo>
                      <a:lnTo>
                        <a:pt x="558" y="295"/>
                      </a:lnTo>
                      <a:lnTo>
                        <a:pt x="558" y="297"/>
                      </a:lnTo>
                      <a:lnTo>
                        <a:pt x="558" y="298"/>
                      </a:lnTo>
                      <a:lnTo>
                        <a:pt x="557" y="298"/>
                      </a:lnTo>
                      <a:lnTo>
                        <a:pt x="558" y="299"/>
                      </a:lnTo>
                      <a:lnTo>
                        <a:pt x="558" y="300"/>
                      </a:lnTo>
                      <a:lnTo>
                        <a:pt x="557" y="300"/>
                      </a:lnTo>
                      <a:lnTo>
                        <a:pt x="556" y="300"/>
                      </a:lnTo>
                      <a:lnTo>
                        <a:pt x="556" y="302"/>
                      </a:lnTo>
                      <a:lnTo>
                        <a:pt x="556" y="304"/>
                      </a:lnTo>
                      <a:lnTo>
                        <a:pt x="556" y="305"/>
                      </a:lnTo>
                      <a:lnTo>
                        <a:pt x="557" y="305"/>
                      </a:lnTo>
                      <a:lnTo>
                        <a:pt x="557" y="306"/>
                      </a:lnTo>
                      <a:lnTo>
                        <a:pt x="556" y="307"/>
                      </a:lnTo>
                      <a:lnTo>
                        <a:pt x="557" y="307"/>
                      </a:lnTo>
                      <a:lnTo>
                        <a:pt x="557" y="308"/>
                      </a:lnTo>
                      <a:lnTo>
                        <a:pt x="557" y="309"/>
                      </a:lnTo>
                      <a:lnTo>
                        <a:pt x="556" y="310"/>
                      </a:lnTo>
                      <a:lnTo>
                        <a:pt x="557" y="310"/>
                      </a:lnTo>
                      <a:lnTo>
                        <a:pt x="556" y="310"/>
                      </a:lnTo>
                      <a:lnTo>
                        <a:pt x="556" y="311"/>
                      </a:lnTo>
                      <a:lnTo>
                        <a:pt x="557" y="311"/>
                      </a:lnTo>
                      <a:lnTo>
                        <a:pt x="556" y="312"/>
                      </a:lnTo>
                      <a:lnTo>
                        <a:pt x="556" y="313"/>
                      </a:lnTo>
                      <a:lnTo>
                        <a:pt x="556" y="314"/>
                      </a:lnTo>
                      <a:lnTo>
                        <a:pt x="555" y="315"/>
                      </a:lnTo>
                      <a:lnTo>
                        <a:pt x="555" y="314"/>
                      </a:lnTo>
                      <a:lnTo>
                        <a:pt x="554" y="315"/>
                      </a:lnTo>
                      <a:lnTo>
                        <a:pt x="553" y="315"/>
                      </a:lnTo>
                      <a:lnTo>
                        <a:pt x="566" y="315"/>
                      </a:lnTo>
                      <a:lnTo>
                        <a:pt x="611" y="316"/>
                      </a:lnTo>
                      <a:lnTo>
                        <a:pt x="668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70" y="318"/>
                      </a:lnTo>
                      <a:lnTo>
                        <a:pt x="670" y="319"/>
                      </a:lnTo>
                      <a:lnTo>
                        <a:pt x="669" y="319"/>
                      </a:lnTo>
                      <a:lnTo>
                        <a:pt x="669" y="320"/>
                      </a:lnTo>
                      <a:lnTo>
                        <a:pt x="669" y="321"/>
                      </a:lnTo>
                      <a:lnTo>
                        <a:pt x="670" y="321"/>
                      </a:lnTo>
                      <a:lnTo>
                        <a:pt x="671" y="320"/>
                      </a:lnTo>
                      <a:lnTo>
                        <a:pt x="672" y="321"/>
                      </a:lnTo>
                      <a:lnTo>
                        <a:pt x="673" y="321"/>
                      </a:lnTo>
                      <a:lnTo>
                        <a:pt x="673" y="322"/>
                      </a:lnTo>
                      <a:lnTo>
                        <a:pt x="673" y="323"/>
                      </a:lnTo>
                      <a:lnTo>
                        <a:pt x="673" y="324"/>
                      </a:lnTo>
                      <a:lnTo>
                        <a:pt x="674" y="324"/>
                      </a:lnTo>
                      <a:lnTo>
                        <a:pt x="674" y="325"/>
                      </a:lnTo>
                      <a:lnTo>
                        <a:pt x="675" y="326"/>
                      </a:lnTo>
                      <a:lnTo>
                        <a:pt x="676" y="326"/>
                      </a:lnTo>
                      <a:lnTo>
                        <a:pt x="677" y="326"/>
                      </a:lnTo>
                      <a:lnTo>
                        <a:pt x="677" y="327"/>
                      </a:lnTo>
                      <a:lnTo>
                        <a:pt x="678" y="327"/>
                      </a:lnTo>
                      <a:lnTo>
                        <a:pt x="679" y="327"/>
                      </a:lnTo>
                      <a:lnTo>
                        <a:pt x="679" y="328"/>
                      </a:lnTo>
                      <a:lnTo>
                        <a:pt x="680" y="328"/>
                      </a:lnTo>
                      <a:lnTo>
                        <a:pt x="680" y="327"/>
                      </a:lnTo>
                      <a:lnTo>
                        <a:pt x="680" y="326"/>
                      </a:lnTo>
                      <a:lnTo>
                        <a:pt x="680" y="325"/>
                      </a:lnTo>
                      <a:lnTo>
                        <a:pt x="680" y="324"/>
                      </a:lnTo>
                      <a:lnTo>
                        <a:pt x="681" y="325"/>
                      </a:lnTo>
                      <a:lnTo>
                        <a:pt x="682" y="324"/>
                      </a:lnTo>
                      <a:lnTo>
                        <a:pt x="682" y="323"/>
                      </a:lnTo>
                      <a:lnTo>
                        <a:pt x="683" y="323"/>
                      </a:lnTo>
                      <a:lnTo>
                        <a:pt x="684" y="323"/>
                      </a:lnTo>
                      <a:lnTo>
                        <a:pt x="684" y="322"/>
                      </a:lnTo>
                      <a:lnTo>
                        <a:pt x="685" y="323"/>
                      </a:lnTo>
                      <a:lnTo>
                        <a:pt x="686" y="323"/>
                      </a:lnTo>
                      <a:lnTo>
                        <a:pt x="687" y="323"/>
                      </a:lnTo>
                      <a:lnTo>
                        <a:pt x="687" y="324"/>
                      </a:lnTo>
                      <a:lnTo>
                        <a:pt x="687" y="325"/>
                      </a:lnTo>
                      <a:lnTo>
                        <a:pt x="687" y="326"/>
                      </a:lnTo>
                      <a:lnTo>
                        <a:pt x="688" y="327"/>
                      </a:lnTo>
                      <a:lnTo>
                        <a:pt x="688" y="326"/>
                      </a:lnTo>
                      <a:lnTo>
                        <a:pt x="690" y="326"/>
                      </a:lnTo>
                      <a:lnTo>
                        <a:pt x="691" y="326"/>
                      </a:lnTo>
                      <a:lnTo>
                        <a:pt x="692" y="327"/>
                      </a:lnTo>
                      <a:lnTo>
                        <a:pt x="694" y="328"/>
                      </a:lnTo>
                      <a:lnTo>
                        <a:pt x="695" y="328"/>
                      </a:lnTo>
                      <a:lnTo>
                        <a:pt x="696" y="328"/>
                      </a:lnTo>
                      <a:lnTo>
                        <a:pt x="697" y="327"/>
                      </a:lnTo>
                      <a:lnTo>
                        <a:pt x="698" y="327"/>
                      </a:lnTo>
                      <a:lnTo>
                        <a:pt x="699" y="326"/>
                      </a:lnTo>
                      <a:lnTo>
                        <a:pt x="700" y="327"/>
                      </a:lnTo>
                      <a:lnTo>
                        <a:pt x="701" y="327"/>
                      </a:lnTo>
                      <a:lnTo>
                        <a:pt x="702" y="327"/>
                      </a:lnTo>
                      <a:lnTo>
                        <a:pt x="703" y="328"/>
                      </a:lnTo>
                      <a:lnTo>
                        <a:pt x="704" y="327"/>
                      </a:lnTo>
                      <a:lnTo>
                        <a:pt x="705" y="327"/>
                      </a:lnTo>
                      <a:lnTo>
                        <a:pt x="705" y="328"/>
                      </a:lnTo>
                      <a:lnTo>
                        <a:pt x="706" y="328"/>
                      </a:lnTo>
                      <a:lnTo>
                        <a:pt x="707" y="328"/>
                      </a:lnTo>
                      <a:lnTo>
                        <a:pt x="706" y="327"/>
                      </a:lnTo>
                      <a:lnTo>
                        <a:pt x="707" y="326"/>
                      </a:lnTo>
                      <a:lnTo>
                        <a:pt x="707" y="327"/>
                      </a:lnTo>
                      <a:lnTo>
                        <a:pt x="708" y="327"/>
                      </a:lnTo>
                      <a:lnTo>
                        <a:pt x="709" y="329"/>
                      </a:lnTo>
                      <a:lnTo>
                        <a:pt x="710" y="329"/>
                      </a:lnTo>
                      <a:lnTo>
                        <a:pt x="710" y="330"/>
                      </a:lnTo>
                      <a:lnTo>
                        <a:pt x="711" y="329"/>
                      </a:lnTo>
                      <a:lnTo>
                        <a:pt x="712" y="329"/>
                      </a:lnTo>
                      <a:lnTo>
                        <a:pt x="713" y="330"/>
                      </a:lnTo>
                      <a:lnTo>
                        <a:pt x="714" y="330"/>
                      </a:lnTo>
                      <a:lnTo>
                        <a:pt x="714" y="329"/>
                      </a:lnTo>
                      <a:lnTo>
                        <a:pt x="715" y="329"/>
                      </a:lnTo>
                      <a:lnTo>
                        <a:pt x="716" y="329"/>
                      </a:lnTo>
                      <a:lnTo>
                        <a:pt x="717" y="329"/>
                      </a:lnTo>
                      <a:lnTo>
                        <a:pt x="717" y="328"/>
                      </a:lnTo>
                      <a:lnTo>
                        <a:pt x="718" y="329"/>
                      </a:lnTo>
                      <a:lnTo>
                        <a:pt x="718" y="330"/>
                      </a:lnTo>
                      <a:lnTo>
                        <a:pt x="718" y="331"/>
                      </a:lnTo>
                      <a:lnTo>
                        <a:pt x="717" y="331"/>
                      </a:lnTo>
                      <a:lnTo>
                        <a:pt x="718" y="332"/>
                      </a:lnTo>
                      <a:lnTo>
                        <a:pt x="717" y="332"/>
                      </a:lnTo>
                      <a:lnTo>
                        <a:pt x="716" y="332"/>
                      </a:lnTo>
                      <a:lnTo>
                        <a:pt x="716" y="333"/>
                      </a:lnTo>
                      <a:lnTo>
                        <a:pt x="717" y="333"/>
                      </a:lnTo>
                      <a:lnTo>
                        <a:pt x="717" y="334"/>
                      </a:lnTo>
                      <a:lnTo>
                        <a:pt x="718" y="335"/>
                      </a:lnTo>
                      <a:lnTo>
                        <a:pt x="719" y="335"/>
                      </a:lnTo>
                      <a:lnTo>
                        <a:pt x="719" y="336"/>
                      </a:lnTo>
                      <a:lnTo>
                        <a:pt x="720" y="336"/>
                      </a:lnTo>
                      <a:lnTo>
                        <a:pt x="720" y="337"/>
                      </a:lnTo>
                      <a:lnTo>
                        <a:pt x="719" y="337"/>
                      </a:lnTo>
                      <a:lnTo>
                        <a:pt x="718" y="337"/>
                      </a:lnTo>
                      <a:lnTo>
                        <a:pt x="718" y="338"/>
                      </a:lnTo>
                      <a:lnTo>
                        <a:pt x="718" y="339"/>
                      </a:lnTo>
                      <a:lnTo>
                        <a:pt x="718" y="340"/>
                      </a:lnTo>
                      <a:lnTo>
                        <a:pt x="718" y="341"/>
                      </a:lnTo>
                      <a:lnTo>
                        <a:pt x="718" y="342"/>
                      </a:lnTo>
                      <a:lnTo>
                        <a:pt x="719" y="342"/>
                      </a:lnTo>
                      <a:lnTo>
                        <a:pt x="719" y="343"/>
                      </a:lnTo>
                      <a:lnTo>
                        <a:pt x="719" y="344"/>
                      </a:lnTo>
                      <a:lnTo>
                        <a:pt x="720" y="345"/>
                      </a:lnTo>
                      <a:lnTo>
                        <a:pt x="720" y="346"/>
                      </a:lnTo>
                      <a:lnTo>
                        <a:pt x="720" y="347"/>
                      </a:lnTo>
                      <a:lnTo>
                        <a:pt x="721" y="348"/>
                      </a:lnTo>
                      <a:lnTo>
                        <a:pt x="723" y="349"/>
                      </a:lnTo>
                      <a:lnTo>
                        <a:pt x="724" y="349"/>
                      </a:lnTo>
                      <a:lnTo>
                        <a:pt x="724" y="350"/>
                      </a:lnTo>
                      <a:lnTo>
                        <a:pt x="724" y="351"/>
                      </a:lnTo>
                      <a:lnTo>
                        <a:pt x="725" y="352"/>
                      </a:lnTo>
                      <a:lnTo>
                        <a:pt x="725" y="353"/>
                      </a:lnTo>
                      <a:lnTo>
                        <a:pt x="724" y="353"/>
                      </a:lnTo>
                      <a:lnTo>
                        <a:pt x="724" y="354"/>
                      </a:lnTo>
                      <a:lnTo>
                        <a:pt x="724" y="356"/>
                      </a:lnTo>
                      <a:lnTo>
                        <a:pt x="724" y="357"/>
                      </a:lnTo>
                      <a:lnTo>
                        <a:pt x="724" y="358"/>
                      </a:lnTo>
                      <a:lnTo>
                        <a:pt x="724" y="359"/>
                      </a:lnTo>
                      <a:lnTo>
                        <a:pt x="724" y="360"/>
                      </a:lnTo>
                      <a:lnTo>
                        <a:pt x="723" y="361"/>
                      </a:lnTo>
                      <a:lnTo>
                        <a:pt x="722" y="361"/>
                      </a:lnTo>
                      <a:lnTo>
                        <a:pt x="722" y="362"/>
                      </a:lnTo>
                      <a:lnTo>
                        <a:pt x="721" y="362"/>
                      </a:lnTo>
                      <a:lnTo>
                        <a:pt x="720" y="362"/>
                      </a:lnTo>
                      <a:lnTo>
                        <a:pt x="720" y="363"/>
                      </a:lnTo>
                      <a:lnTo>
                        <a:pt x="718" y="363"/>
                      </a:lnTo>
                      <a:lnTo>
                        <a:pt x="718" y="364"/>
                      </a:lnTo>
                      <a:lnTo>
                        <a:pt x="718" y="365"/>
                      </a:lnTo>
                      <a:lnTo>
                        <a:pt x="718" y="366"/>
                      </a:lnTo>
                      <a:lnTo>
                        <a:pt x="717" y="366"/>
                      </a:lnTo>
                      <a:lnTo>
                        <a:pt x="716" y="367"/>
                      </a:lnTo>
                      <a:lnTo>
                        <a:pt x="715" y="367"/>
                      </a:lnTo>
                      <a:lnTo>
                        <a:pt x="714" y="368"/>
                      </a:lnTo>
                      <a:lnTo>
                        <a:pt x="714" y="369"/>
                      </a:lnTo>
                      <a:lnTo>
                        <a:pt x="713" y="368"/>
                      </a:lnTo>
                      <a:lnTo>
                        <a:pt x="713" y="369"/>
                      </a:lnTo>
                      <a:lnTo>
                        <a:pt x="712" y="369"/>
                      </a:lnTo>
                      <a:lnTo>
                        <a:pt x="713" y="369"/>
                      </a:lnTo>
                      <a:lnTo>
                        <a:pt x="713" y="370"/>
                      </a:lnTo>
                      <a:lnTo>
                        <a:pt x="712" y="370"/>
                      </a:lnTo>
                      <a:lnTo>
                        <a:pt x="712" y="371"/>
                      </a:lnTo>
                      <a:lnTo>
                        <a:pt x="711" y="372"/>
                      </a:lnTo>
                      <a:lnTo>
                        <a:pt x="710" y="372"/>
                      </a:lnTo>
                      <a:lnTo>
                        <a:pt x="711" y="372"/>
                      </a:lnTo>
                      <a:lnTo>
                        <a:pt x="710" y="373"/>
                      </a:lnTo>
                      <a:lnTo>
                        <a:pt x="709" y="374"/>
                      </a:lnTo>
                      <a:lnTo>
                        <a:pt x="708" y="374"/>
                      </a:lnTo>
                      <a:lnTo>
                        <a:pt x="708" y="375"/>
                      </a:lnTo>
                      <a:lnTo>
                        <a:pt x="707" y="375"/>
                      </a:lnTo>
                      <a:lnTo>
                        <a:pt x="706" y="375"/>
                      </a:lnTo>
                      <a:lnTo>
                        <a:pt x="706" y="376"/>
                      </a:lnTo>
                      <a:lnTo>
                        <a:pt x="707" y="376"/>
                      </a:lnTo>
                      <a:lnTo>
                        <a:pt x="706" y="376"/>
                      </a:lnTo>
                      <a:lnTo>
                        <a:pt x="706" y="377"/>
                      </a:lnTo>
                      <a:lnTo>
                        <a:pt x="705" y="377"/>
                      </a:lnTo>
                      <a:lnTo>
                        <a:pt x="706" y="378"/>
                      </a:lnTo>
                      <a:lnTo>
                        <a:pt x="705" y="378"/>
                      </a:lnTo>
                      <a:lnTo>
                        <a:pt x="704" y="378"/>
                      </a:lnTo>
                      <a:lnTo>
                        <a:pt x="704" y="379"/>
                      </a:lnTo>
                      <a:lnTo>
                        <a:pt x="704" y="380"/>
                      </a:lnTo>
                      <a:lnTo>
                        <a:pt x="704" y="381"/>
                      </a:lnTo>
                      <a:lnTo>
                        <a:pt x="704" y="382"/>
                      </a:lnTo>
                      <a:lnTo>
                        <a:pt x="704" y="383"/>
                      </a:lnTo>
                      <a:lnTo>
                        <a:pt x="704" y="384"/>
                      </a:lnTo>
                      <a:lnTo>
                        <a:pt x="704" y="385"/>
                      </a:lnTo>
                      <a:lnTo>
                        <a:pt x="704" y="386"/>
                      </a:lnTo>
                      <a:lnTo>
                        <a:pt x="704" y="387"/>
                      </a:lnTo>
                      <a:lnTo>
                        <a:pt x="703" y="387"/>
                      </a:lnTo>
                      <a:lnTo>
                        <a:pt x="704" y="388"/>
                      </a:lnTo>
                      <a:lnTo>
                        <a:pt x="703" y="388"/>
                      </a:lnTo>
                      <a:lnTo>
                        <a:pt x="703" y="389"/>
                      </a:lnTo>
                      <a:lnTo>
                        <a:pt x="704" y="389"/>
                      </a:lnTo>
                      <a:lnTo>
                        <a:pt x="704" y="390"/>
                      </a:lnTo>
                      <a:lnTo>
                        <a:pt x="704" y="391"/>
                      </a:lnTo>
                      <a:lnTo>
                        <a:pt x="703" y="391"/>
                      </a:lnTo>
                      <a:lnTo>
                        <a:pt x="704" y="392"/>
                      </a:lnTo>
                      <a:lnTo>
                        <a:pt x="704" y="393"/>
                      </a:lnTo>
                      <a:lnTo>
                        <a:pt x="704" y="394"/>
                      </a:lnTo>
                      <a:lnTo>
                        <a:pt x="704" y="395"/>
                      </a:lnTo>
                      <a:lnTo>
                        <a:pt x="705" y="395"/>
                      </a:lnTo>
                      <a:lnTo>
                        <a:pt x="704" y="396"/>
                      </a:lnTo>
                      <a:lnTo>
                        <a:pt x="704" y="397"/>
                      </a:lnTo>
                      <a:lnTo>
                        <a:pt x="705" y="397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400"/>
                      </a:lnTo>
                      <a:lnTo>
                        <a:pt x="706" y="400"/>
                      </a:lnTo>
                      <a:lnTo>
                        <a:pt x="706" y="401"/>
                      </a:lnTo>
                      <a:lnTo>
                        <a:pt x="705" y="400"/>
                      </a:lnTo>
                      <a:lnTo>
                        <a:pt x="705" y="401"/>
                      </a:lnTo>
                      <a:lnTo>
                        <a:pt x="706" y="401"/>
                      </a:lnTo>
                      <a:lnTo>
                        <a:pt x="705" y="402"/>
                      </a:lnTo>
                      <a:lnTo>
                        <a:pt x="706" y="402"/>
                      </a:lnTo>
                      <a:lnTo>
                        <a:pt x="706" y="403"/>
                      </a:lnTo>
                      <a:lnTo>
                        <a:pt x="705" y="403"/>
                      </a:lnTo>
                      <a:lnTo>
                        <a:pt x="706" y="404"/>
                      </a:lnTo>
                      <a:lnTo>
                        <a:pt x="705" y="404"/>
                      </a:lnTo>
                      <a:lnTo>
                        <a:pt x="705" y="405"/>
                      </a:lnTo>
                      <a:lnTo>
                        <a:pt x="705" y="404"/>
                      </a:lnTo>
                      <a:lnTo>
                        <a:pt x="706" y="405"/>
                      </a:lnTo>
                      <a:lnTo>
                        <a:pt x="706" y="406"/>
                      </a:lnTo>
                      <a:lnTo>
                        <a:pt x="706" y="407"/>
                      </a:lnTo>
                      <a:lnTo>
                        <a:pt x="706" y="406"/>
                      </a:lnTo>
                      <a:lnTo>
                        <a:pt x="707" y="406"/>
                      </a:lnTo>
                      <a:lnTo>
                        <a:pt x="706" y="407"/>
                      </a:lnTo>
                      <a:lnTo>
                        <a:pt x="707" y="407"/>
                      </a:lnTo>
                      <a:lnTo>
                        <a:pt x="708" y="407"/>
                      </a:lnTo>
                      <a:lnTo>
                        <a:pt x="707" y="408"/>
                      </a:lnTo>
                      <a:lnTo>
                        <a:pt x="708" y="408"/>
                      </a:lnTo>
                      <a:lnTo>
                        <a:pt x="708" y="409"/>
                      </a:lnTo>
                      <a:lnTo>
                        <a:pt x="708" y="410"/>
                      </a:lnTo>
                      <a:lnTo>
                        <a:pt x="709" y="410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1" y="411"/>
                      </a:lnTo>
                      <a:lnTo>
                        <a:pt x="711" y="410"/>
                      </a:lnTo>
                      <a:lnTo>
                        <a:pt x="712" y="410"/>
                      </a:lnTo>
                      <a:lnTo>
                        <a:pt x="712" y="411"/>
                      </a:lnTo>
                      <a:lnTo>
                        <a:pt x="713" y="411"/>
                      </a:lnTo>
                      <a:lnTo>
                        <a:pt x="714" y="411"/>
                      </a:lnTo>
                      <a:lnTo>
                        <a:pt x="714" y="410"/>
                      </a:lnTo>
                      <a:lnTo>
                        <a:pt x="715" y="410"/>
                      </a:lnTo>
                      <a:lnTo>
                        <a:pt x="715" y="411"/>
                      </a:lnTo>
                      <a:lnTo>
                        <a:pt x="716" y="411"/>
                      </a:lnTo>
                      <a:lnTo>
                        <a:pt x="716" y="412"/>
                      </a:lnTo>
                      <a:lnTo>
                        <a:pt x="717" y="412"/>
                      </a:lnTo>
                      <a:lnTo>
                        <a:pt x="717" y="413"/>
                      </a:lnTo>
                      <a:lnTo>
                        <a:pt x="718" y="413"/>
                      </a:lnTo>
                      <a:lnTo>
                        <a:pt x="717" y="414"/>
                      </a:lnTo>
                      <a:lnTo>
                        <a:pt x="717" y="415"/>
                      </a:lnTo>
                      <a:lnTo>
                        <a:pt x="718" y="415"/>
                      </a:lnTo>
                      <a:lnTo>
                        <a:pt x="718" y="416"/>
                      </a:lnTo>
                      <a:lnTo>
                        <a:pt x="718" y="417"/>
                      </a:lnTo>
                      <a:lnTo>
                        <a:pt x="717" y="417"/>
                      </a:lnTo>
                      <a:lnTo>
                        <a:pt x="718" y="418"/>
                      </a:lnTo>
                      <a:lnTo>
                        <a:pt x="719" y="418"/>
                      </a:lnTo>
                      <a:lnTo>
                        <a:pt x="719" y="419"/>
                      </a:lnTo>
                      <a:lnTo>
                        <a:pt x="719" y="420"/>
                      </a:lnTo>
                      <a:lnTo>
                        <a:pt x="719" y="421"/>
                      </a:lnTo>
                      <a:lnTo>
                        <a:pt x="718" y="421"/>
                      </a:lnTo>
                      <a:lnTo>
                        <a:pt x="719" y="421"/>
                      </a:lnTo>
                      <a:lnTo>
                        <a:pt x="719" y="422"/>
                      </a:lnTo>
                      <a:lnTo>
                        <a:pt x="719" y="423"/>
                      </a:lnTo>
                      <a:lnTo>
                        <a:pt x="718" y="424"/>
                      </a:lnTo>
                      <a:lnTo>
                        <a:pt x="718" y="425"/>
                      </a:lnTo>
                      <a:lnTo>
                        <a:pt x="719" y="425"/>
                      </a:lnTo>
                      <a:lnTo>
                        <a:pt x="719" y="426"/>
                      </a:lnTo>
                      <a:lnTo>
                        <a:pt x="720" y="427"/>
                      </a:lnTo>
                      <a:lnTo>
                        <a:pt x="720" y="428"/>
                      </a:lnTo>
                      <a:lnTo>
                        <a:pt x="721" y="428"/>
                      </a:lnTo>
                      <a:lnTo>
                        <a:pt x="721" y="429"/>
                      </a:lnTo>
                      <a:lnTo>
                        <a:pt x="722" y="430"/>
                      </a:lnTo>
                      <a:lnTo>
                        <a:pt x="723" y="430"/>
                      </a:lnTo>
                      <a:lnTo>
                        <a:pt x="724" y="430"/>
                      </a:lnTo>
                      <a:lnTo>
                        <a:pt x="724" y="431"/>
                      </a:lnTo>
                      <a:lnTo>
                        <a:pt x="724" y="432"/>
                      </a:lnTo>
                      <a:lnTo>
                        <a:pt x="725" y="432"/>
                      </a:lnTo>
                      <a:lnTo>
                        <a:pt x="726" y="434"/>
                      </a:lnTo>
                      <a:lnTo>
                        <a:pt x="726" y="435"/>
                      </a:lnTo>
                      <a:lnTo>
                        <a:pt x="726" y="437"/>
                      </a:lnTo>
                      <a:lnTo>
                        <a:pt x="726" y="439"/>
                      </a:lnTo>
                      <a:lnTo>
                        <a:pt x="726" y="440"/>
                      </a:lnTo>
                      <a:lnTo>
                        <a:pt x="725" y="441"/>
                      </a:lnTo>
                      <a:lnTo>
                        <a:pt x="726" y="443"/>
                      </a:lnTo>
                      <a:lnTo>
                        <a:pt x="726" y="444"/>
                      </a:lnTo>
                      <a:lnTo>
                        <a:pt x="726" y="445"/>
                      </a:lnTo>
                      <a:lnTo>
                        <a:pt x="727" y="446"/>
                      </a:lnTo>
                      <a:lnTo>
                        <a:pt x="727" y="447"/>
                      </a:lnTo>
                      <a:lnTo>
                        <a:pt x="727" y="448"/>
                      </a:lnTo>
                      <a:lnTo>
                        <a:pt x="728" y="448"/>
                      </a:lnTo>
                      <a:lnTo>
                        <a:pt x="739" y="458"/>
                      </a:lnTo>
                      <a:lnTo>
                        <a:pt x="738" y="458"/>
                      </a:lnTo>
                      <a:lnTo>
                        <a:pt x="738" y="459"/>
                      </a:lnTo>
                      <a:lnTo>
                        <a:pt x="737" y="459"/>
                      </a:lnTo>
                      <a:lnTo>
                        <a:pt x="737" y="460"/>
                      </a:lnTo>
                      <a:lnTo>
                        <a:pt x="736" y="460"/>
                      </a:lnTo>
                      <a:lnTo>
                        <a:pt x="736" y="461"/>
                      </a:lnTo>
                      <a:lnTo>
                        <a:pt x="735" y="461"/>
                      </a:lnTo>
                      <a:lnTo>
                        <a:pt x="735" y="462"/>
                      </a:lnTo>
                      <a:lnTo>
                        <a:pt x="735" y="463"/>
                      </a:lnTo>
                      <a:lnTo>
                        <a:pt x="734" y="463"/>
                      </a:lnTo>
                      <a:lnTo>
                        <a:pt x="734" y="464"/>
                      </a:lnTo>
                      <a:lnTo>
                        <a:pt x="733" y="464"/>
                      </a:lnTo>
                      <a:lnTo>
                        <a:pt x="733" y="465"/>
                      </a:lnTo>
                      <a:lnTo>
                        <a:pt x="732" y="467"/>
                      </a:lnTo>
                      <a:lnTo>
                        <a:pt x="732" y="468"/>
                      </a:lnTo>
                      <a:lnTo>
                        <a:pt x="733" y="468"/>
                      </a:lnTo>
                      <a:lnTo>
                        <a:pt x="732" y="469"/>
                      </a:lnTo>
                      <a:lnTo>
                        <a:pt x="732" y="470"/>
                      </a:lnTo>
                      <a:lnTo>
                        <a:pt x="732" y="471"/>
                      </a:lnTo>
                      <a:lnTo>
                        <a:pt x="732" y="472"/>
                      </a:lnTo>
                      <a:lnTo>
                        <a:pt x="731" y="472"/>
                      </a:lnTo>
                      <a:lnTo>
                        <a:pt x="730" y="472"/>
                      </a:lnTo>
                      <a:lnTo>
                        <a:pt x="730" y="473"/>
                      </a:lnTo>
                      <a:lnTo>
                        <a:pt x="728" y="472"/>
                      </a:lnTo>
                      <a:lnTo>
                        <a:pt x="727" y="472"/>
                      </a:lnTo>
                      <a:lnTo>
                        <a:pt x="726" y="472"/>
                      </a:lnTo>
                      <a:lnTo>
                        <a:pt x="725" y="472"/>
                      </a:lnTo>
                      <a:lnTo>
                        <a:pt x="724" y="472"/>
                      </a:lnTo>
                      <a:lnTo>
                        <a:pt x="724" y="473"/>
                      </a:lnTo>
                      <a:lnTo>
                        <a:pt x="723" y="473"/>
                      </a:lnTo>
                      <a:lnTo>
                        <a:pt x="723" y="474"/>
                      </a:lnTo>
                      <a:lnTo>
                        <a:pt x="721" y="474"/>
                      </a:lnTo>
                      <a:lnTo>
                        <a:pt x="720" y="475"/>
                      </a:lnTo>
                      <a:lnTo>
                        <a:pt x="720" y="476"/>
                      </a:lnTo>
                      <a:lnTo>
                        <a:pt x="719" y="477"/>
                      </a:lnTo>
                      <a:lnTo>
                        <a:pt x="719" y="478"/>
                      </a:lnTo>
                      <a:lnTo>
                        <a:pt x="718" y="478"/>
                      </a:lnTo>
                      <a:lnTo>
                        <a:pt x="717" y="478"/>
                      </a:lnTo>
                      <a:lnTo>
                        <a:pt x="716" y="478"/>
                      </a:lnTo>
                      <a:lnTo>
                        <a:pt x="715" y="479"/>
                      </a:lnTo>
                      <a:lnTo>
                        <a:pt x="714" y="480"/>
                      </a:lnTo>
                      <a:lnTo>
                        <a:pt x="713" y="481"/>
                      </a:lnTo>
                      <a:lnTo>
                        <a:pt x="713" y="482"/>
                      </a:lnTo>
                      <a:lnTo>
                        <a:pt x="713" y="483"/>
                      </a:lnTo>
                      <a:lnTo>
                        <a:pt x="713" y="484"/>
                      </a:lnTo>
                      <a:lnTo>
                        <a:pt x="712" y="485"/>
                      </a:lnTo>
                      <a:lnTo>
                        <a:pt x="711" y="485"/>
                      </a:lnTo>
                      <a:lnTo>
                        <a:pt x="710" y="486"/>
                      </a:lnTo>
                      <a:lnTo>
                        <a:pt x="709" y="486"/>
                      </a:lnTo>
                      <a:lnTo>
                        <a:pt x="709" y="487"/>
                      </a:lnTo>
                      <a:lnTo>
                        <a:pt x="710" y="488"/>
                      </a:lnTo>
                      <a:lnTo>
                        <a:pt x="710" y="489"/>
                      </a:lnTo>
                      <a:lnTo>
                        <a:pt x="709" y="490"/>
                      </a:lnTo>
                      <a:lnTo>
                        <a:pt x="708" y="491"/>
                      </a:lnTo>
                      <a:lnTo>
                        <a:pt x="708" y="492"/>
                      </a:lnTo>
                      <a:lnTo>
                        <a:pt x="708" y="493"/>
                      </a:lnTo>
                      <a:lnTo>
                        <a:pt x="708" y="494"/>
                      </a:lnTo>
                      <a:lnTo>
                        <a:pt x="708" y="495"/>
                      </a:lnTo>
                      <a:lnTo>
                        <a:pt x="708" y="496"/>
                      </a:lnTo>
                      <a:lnTo>
                        <a:pt x="707" y="497"/>
                      </a:lnTo>
                      <a:lnTo>
                        <a:pt x="706" y="499"/>
                      </a:lnTo>
                      <a:lnTo>
                        <a:pt x="706" y="500"/>
                      </a:lnTo>
                      <a:lnTo>
                        <a:pt x="707" y="500"/>
                      </a:lnTo>
                      <a:lnTo>
                        <a:pt x="708" y="502"/>
                      </a:lnTo>
                      <a:lnTo>
                        <a:pt x="708" y="503"/>
                      </a:lnTo>
                      <a:lnTo>
                        <a:pt x="708" y="504"/>
                      </a:lnTo>
                      <a:lnTo>
                        <a:pt x="708" y="506"/>
                      </a:lnTo>
                      <a:lnTo>
                        <a:pt x="707" y="508"/>
                      </a:lnTo>
                      <a:lnTo>
                        <a:pt x="707" y="509"/>
                      </a:lnTo>
                      <a:lnTo>
                        <a:pt x="707" y="510"/>
                      </a:lnTo>
                      <a:lnTo>
                        <a:pt x="708" y="514"/>
                      </a:lnTo>
                      <a:lnTo>
                        <a:pt x="708" y="515"/>
                      </a:lnTo>
                      <a:lnTo>
                        <a:pt x="707" y="516"/>
                      </a:lnTo>
                      <a:lnTo>
                        <a:pt x="707" y="517"/>
                      </a:lnTo>
                      <a:lnTo>
                        <a:pt x="705" y="518"/>
                      </a:lnTo>
                      <a:lnTo>
                        <a:pt x="705" y="519"/>
                      </a:lnTo>
                      <a:lnTo>
                        <a:pt x="705" y="520"/>
                      </a:lnTo>
                      <a:lnTo>
                        <a:pt x="704" y="522"/>
                      </a:lnTo>
                      <a:lnTo>
                        <a:pt x="704" y="523"/>
                      </a:lnTo>
                      <a:lnTo>
                        <a:pt x="703" y="523"/>
                      </a:lnTo>
                      <a:lnTo>
                        <a:pt x="702" y="523"/>
                      </a:lnTo>
                      <a:lnTo>
                        <a:pt x="702" y="524"/>
                      </a:lnTo>
                      <a:lnTo>
                        <a:pt x="701" y="524"/>
                      </a:lnTo>
                      <a:lnTo>
                        <a:pt x="700" y="524"/>
                      </a:lnTo>
                      <a:lnTo>
                        <a:pt x="699" y="524"/>
                      </a:lnTo>
                      <a:lnTo>
                        <a:pt x="698" y="524"/>
                      </a:lnTo>
                      <a:lnTo>
                        <a:pt x="697" y="524"/>
                      </a:lnTo>
                      <a:lnTo>
                        <a:pt x="696" y="524"/>
                      </a:lnTo>
                      <a:lnTo>
                        <a:pt x="696" y="525"/>
                      </a:lnTo>
                      <a:lnTo>
                        <a:pt x="695" y="526"/>
                      </a:lnTo>
                      <a:lnTo>
                        <a:pt x="695" y="527"/>
                      </a:lnTo>
                      <a:lnTo>
                        <a:pt x="694" y="528"/>
                      </a:lnTo>
                      <a:lnTo>
                        <a:pt x="694" y="529"/>
                      </a:lnTo>
                      <a:lnTo>
                        <a:pt x="694" y="530"/>
                      </a:lnTo>
                      <a:lnTo>
                        <a:pt x="693" y="530"/>
                      </a:lnTo>
                      <a:lnTo>
                        <a:pt x="693" y="531"/>
                      </a:lnTo>
                      <a:lnTo>
                        <a:pt x="692" y="531"/>
                      </a:lnTo>
                      <a:lnTo>
                        <a:pt x="691" y="531"/>
                      </a:lnTo>
                      <a:lnTo>
                        <a:pt x="691" y="532"/>
                      </a:lnTo>
                      <a:lnTo>
                        <a:pt x="690" y="532"/>
                      </a:lnTo>
                      <a:lnTo>
                        <a:pt x="690" y="533"/>
                      </a:lnTo>
                      <a:lnTo>
                        <a:pt x="689" y="534"/>
                      </a:lnTo>
                      <a:lnTo>
                        <a:pt x="689" y="535"/>
                      </a:lnTo>
                      <a:lnTo>
                        <a:pt x="688" y="535"/>
                      </a:lnTo>
                      <a:lnTo>
                        <a:pt x="688" y="536"/>
                      </a:lnTo>
                      <a:lnTo>
                        <a:pt x="687" y="536"/>
                      </a:lnTo>
                      <a:lnTo>
                        <a:pt x="686" y="536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8"/>
                      </a:lnTo>
                      <a:lnTo>
                        <a:pt x="687" y="538"/>
                      </a:lnTo>
                      <a:lnTo>
                        <a:pt x="687" y="539"/>
                      </a:lnTo>
                      <a:lnTo>
                        <a:pt x="687" y="540"/>
                      </a:lnTo>
                      <a:lnTo>
                        <a:pt x="687" y="541"/>
                      </a:lnTo>
                      <a:lnTo>
                        <a:pt x="687" y="542"/>
                      </a:lnTo>
                      <a:lnTo>
                        <a:pt x="688" y="542"/>
                      </a:lnTo>
                      <a:lnTo>
                        <a:pt x="688" y="543"/>
                      </a:lnTo>
                      <a:lnTo>
                        <a:pt x="687" y="543"/>
                      </a:lnTo>
                      <a:lnTo>
                        <a:pt x="687" y="544"/>
                      </a:lnTo>
                      <a:lnTo>
                        <a:pt x="686" y="545"/>
                      </a:lnTo>
                      <a:lnTo>
                        <a:pt x="687" y="545"/>
                      </a:lnTo>
                      <a:lnTo>
                        <a:pt x="686" y="545"/>
                      </a:lnTo>
                      <a:lnTo>
                        <a:pt x="685" y="546"/>
                      </a:lnTo>
                      <a:lnTo>
                        <a:pt x="684" y="546"/>
                      </a:lnTo>
                      <a:lnTo>
                        <a:pt x="684" y="547"/>
                      </a:lnTo>
                      <a:lnTo>
                        <a:pt x="684" y="548"/>
                      </a:lnTo>
                      <a:lnTo>
                        <a:pt x="684" y="549"/>
                      </a:lnTo>
                      <a:lnTo>
                        <a:pt x="683" y="549"/>
                      </a:lnTo>
                      <a:lnTo>
                        <a:pt x="683" y="550"/>
                      </a:lnTo>
                      <a:lnTo>
                        <a:pt x="682" y="551"/>
                      </a:lnTo>
                      <a:lnTo>
                        <a:pt x="682" y="552"/>
                      </a:lnTo>
                      <a:lnTo>
                        <a:pt x="682" y="553"/>
                      </a:lnTo>
                      <a:lnTo>
                        <a:pt x="682" y="554"/>
                      </a:lnTo>
                      <a:lnTo>
                        <a:pt x="681" y="555"/>
                      </a:lnTo>
                      <a:lnTo>
                        <a:pt x="681" y="556"/>
                      </a:lnTo>
                      <a:lnTo>
                        <a:pt x="680" y="556"/>
                      </a:lnTo>
                      <a:lnTo>
                        <a:pt x="679" y="557"/>
                      </a:lnTo>
                      <a:lnTo>
                        <a:pt x="680" y="558"/>
                      </a:lnTo>
                      <a:lnTo>
                        <a:pt x="679" y="558"/>
                      </a:lnTo>
                      <a:lnTo>
                        <a:pt x="678" y="559"/>
                      </a:lnTo>
                      <a:lnTo>
                        <a:pt x="678" y="560"/>
                      </a:lnTo>
                      <a:lnTo>
                        <a:pt x="678" y="561"/>
                      </a:lnTo>
                      <a:lnTo>
                        <a:pt x="677" y="561"/>
                      </a:lnTo>
                      <a:lnTo>
                        <a:pt x="677" y="562"/>
                      </a:lnTo>
                      <a:lnTo>
                        <a:pt x="678" y="563"/>
                      </a:lnTo>
                      <a:lnTo>
                        <a:pt x="678" y="564"/>
                      </a:lnTo>
                      <a:lnTo>
                        <a:pt x="677" y="564"/>
                      </a:lnTo>
                      <a:lnTo>
                        <a:pt x="677" y="565"/>
                      </a:lnTo>
                      <a:lnTo>
                        <a:pt x="678" y="565"/>
                      </a:lnTo>
                      <a:lnTo>
                        <a:pt x="677" y="566"/>
                      </a:lnTo>
                      <a:lnTo>
                        <a:pt x="677" y="567"/>
                      </a:lnTo>
                      <a:lnTo>
                        <a:pt x="677" y="568"/>
                      </a:lnTo>
                      <a:lnTo>
                        <a:pt x="677" y="569"/>
                      </a:lnTo>
                      <a:lnTo>
                        <a:pt x="677" y="570"/>
                      </a:lnTo>
                      <a:lnTo>
                        <a:pt x="677" y="571"/>
                      </a:lnTo>
                      <a:lnTo>
                        <a:pt x="676" y="572"/>
                      </a:lnTo>
                      <a:lnTo>
                        <a:pt x="677" y="572"/>
                      </a:lnTo>
                      <a:lnTo>
                        <a:pt x="676" y="573"/>
                      </a:lnTo>
                      <a:lnTo>
                        <a:pt x="677" y="573"/>
                      </a:lnTo>
                      <a:lnTo>
                        <a:pt x="676" y="573"/>
                      </a:lnTo>
                      <a:lnTo>
                        <a:pt x="676" y="574"/>
                      </a:lnTo>
                      <a:lnTo>
                        <a:pt x="676" y="575"/>
                      </a:lnTo>
                      <a:lnTo>
                        <a:pt x="675" y="575"/>
                      </a:lnTo>
                      <a:lnTo>
                        <a:pt x="674" y="576"/>
                      </a:lnTo>
                      <a:lnTo>
                        <a:pt x="673" y="576"/>
                      </a:lnTo>
                      <a:lnTo>
                        <a:pt x="673" y="577"/>
                      </a:lnTo>
                      <a:lnTo>
                        <a:pt x="672" y="578"/>
                      </a:lnTo>
                      <a:lnTo>
                        <a:pt x="671" y="578"/>
                      </a:lnTo>
                      <a:lnTo>
                        <a:pt x="671" y="579"/>
                      </a:lnTo>
                      <a:lnTo>
                        <a:pt x="670" y="579"/>
                      </a:lnTo>
                      <a:lnTo>
                        <a:pt x="669" y="580"/>
                      </a:lnTo>
                      <a:lnTo>
                        <a:pt x="668" y="579"/>
                      </a:lnTo>
                      <a:lnTo>
                        <a:pt x="667" y="579"/>
                      </a:lnTo>
                      <a:lnTo>
                        <a:pt x="666" y="579"/>
                      </a:lnTo>
                      <a:lnTo>
                        <a:pt x="666" y="580"/>
                      </a:lnTo>
                      <a:lnTo>
                        <a:pt x="665" y="580"/>
                      </a:lnTo>
                      <a:lnTo>
                        <a:pt x="664" y="580"/>
                      </a:lnTo>
                      <a:lnTo>
                        <a:pt x="663" y="581"/>
                      </a:lnTo>
                      <a:lnTo>
                        <a:pt x="662" y="582"/>
                      </a:lnTo>
                      <a:lnTo>
                        <a:pt x="661" y="582"/>
                      </a:lnTo>
                      <a:lnTo>
                        <a:pt x="661" y="583"/>
                      </a:lnTo>
                      <a:lnTo>
                        <a:pt x="661" y="584"/>
                      </a:lnTo>
                      <a:lnTo>
                        <a:pt x="660" y="584"/>
                      </a:lnTo>
                      <a:lnTo>
                        <a:pt x="659" y="584"/>
                      </a:lnTo>
                      <a:lnTo>
                        <a:pt x="659" y="585"/>
                      </a:lnTo>
                      <a:lnTo>
                        <a:pt x="658" y="586"/>
                      </a:lnTo>
                      <a:lnTo>
                        <a:pt x="659" y="586"/>
                      </a:lnTo>
                      <a:lnTo>
                        <a:pt x="658" y="586"/>
                      </a:lnTo>
                      <a:lnTo>
                        <a:pt x="657" y="586"/>
                      </a:lnTo>
                      <a:lnTo>
                        <a:pt x="657" y="587"/>
                      </a:lnTo>
                      <a:lnTo>
                        <a:pt x="656" y="587"/>
                      </a:lnTo>
                      <a:lnTo>
                        <a:pt x="655" y="587"/>
                      </a:lnTo>
                      <a:lnTo>
                        <a:pt x="655" y="588"/>
                      </a:lnTo>
                      <a:lnTo>
                        <a:pt x="654" y="588"/>
                      </a:lnTo>
                      <a:lnTo>
                        <a:pt x="653" y="588"/>
                      </a:lnTo>
                      <a:lnTo>
                        <a:pt x="653" y="587"/>
                      </a:lnTo>
                      <a:lnTo>
                        <a:pt x="652" y="588"/>
                      </a:lnTo>
                      <a:lnTo>
                        <a:pt x="651" y="588"/>
                      </a:lnTo>
                      <a:lnTo>
                        <a:pt x="650" y="588"/>
                      </a:lnTo>
                      <a:lnTo>
                        <a:pt x="650" y="589"/>
                      </a:lnTo>
                      <a:lnTo>
                        <a:pt x="649" y="589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48" y="591"/>
                      </a:lnTo>
                      <a:lnTo>
                        <a:pt x="647" y="591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6" y="593"/>
                      </a:lnTo>
                      <a:lnTo>
                        <a:pt x="645" y="593"/>
                      </a:lnTo>
                      <a:lnTo>
                        <a:pt x="645" y="594"/>
                      </a:lnTo>
                      <a:lnTo>
                        <a:pt x="645" y="595"/>
                      </a:lnTo>
                      <a:lnTo>
                        <a:pt x="644" y="596"/>
                      </a:lnTo>
                      <a:lnTo>
                        <a:pt x="644" y="597"/>
                      </a:lnTo>
                      <a:lnTo>
                        <a:pt x="643" y="597"/>
                      </a:lnTo>
                      <a:lnTo>
                        <a:pt x="644" y="597"/>
                      </a:lnTo>
                      <a:lnTo>
                        <a:pt x="644" y="598"/>
                      </a:lnTo>
                      <a:lnTo>
                        <a:pt x="643" y="598"/>
                      </a:lnTo>
                      <a:lnTo>
                        <a:pt x="643" y="599"/>
                      </a:lnTo>
                      <a:lnTo>
                        <a:pt x="642" y="599"/>
                      </a:lnTo>
                      <a:lnTo>
                        <a:pt x="642" y="600"/>
                      </a:lnTo>
                      <a:lnTo>
                        <a:pt x="642" y="601"/>
                      </a:lnTo>
                      <a:lnTo>
                        <a:pt x="640" y="600"/>
                      </a:lnTo>
                      <a:lnTo>
                        <a:pt x="639" y="600"/>
                      </a:lnTo>
                      <a:lnTo>
                        <a:pt x="638" y="600"/>
                      </a:lnTo>
                      <a:lnTo>
                        <a:pt x="637" y="600"/>
                      </a:lnTo>
                      <a:lnTo>
                        <a:pt x="636" y="600"/>
                      </a:lnTo>
                      <a:lnTo>
                        <a:pt x="636" y="599"/>
                      </a:lnTo>
                      <a:lnTo>
                        <a:pt x="636" y="598"/>
                      </a:lnTo>
                      <a:lnTo>
                        <a:pt x="636" y="597"/>
                      </a:lnTo>
                      <a:lnTo>
                        <a:pt x="635" y="597"/>
                      </a:lnTo>
                      <a:lnTo>
                        <a:pt x="634" y="597"/>
                      </a:lnTo>
                      <a:lnTo>
                        <a:pt x="633" y="597"/>
                      </a:lnTo>
                      <a:lnTo>
                        <a:pt x="632" y="597"/>
                      </a:lnTo>
                      <a:lnTo>
                        <a:pt x="632" y="595"/>
                      </a:lnTo>
                      <a:lnTo>
                        <a:pt x="631" y="595"/>
                      </a:lnTo>
                      <a:lnTo>
                        <a:pt x="630" y="594"/>
                      </a:lnTo>
                      <a:lnTo>
                        <a:pt x="629" y="594"/>
                      </a:lnTo>
                      <a:lnTo>
                        <a:pt x="628" y="594"/>
                      </a:lnTo>
                      <a:lnTo>
                        <a:pt x="627" y="594"/>
                      </a:lnTo>
                      <a:lnTo>
                        <a:pt x="625" y="593"/>
                      </a:lnTo>
                      <a:lnTo>
                        <a:pt x="624" y="592"/>
                      </a:lnTo>
                      <a:lnTo>
                        <a:pt x="624" y="591"/>
                      </a:lnTo>
                      <a:lnTo>
                        <a:pt x="623" y="590"/>
                      </a:lnTo>
                      <a:lnTo>
                        <a:pt x="622" y="590"/>
                      </a:lnTo>
                      <a:lnTo>
                        <a:pt x="622" y="589"/>
                      </a:lnTo>
                      <a:lnTo>
                        <a:pt x="620" y="588"/>
                      </a:lnTo>
                      <a:lnTo>
                        <a:pt x="620" y="586"/>
                      </a:lnTo>
                      <a:lnTo>
                        <a:pt x="621" y="586"/>
                      </a:lnTo>
                      <a:lnTo>
                        <a:pt x="621" y="585"/>
                      </a:lnTo>
                      <a:lnTo>
                        <a:pt x="620" y="585"/>
                      </a:lnTo>
                      <a:lnTo>
                        <a:pt x="619" y="585"/>
                      </a:lnTo>
                      <a:lnTo>
                        <a:pt x="618" y="586"/>
                      </a:lnTo>
                      <a:lnTo>
                        <a:pt x="617" y="586"/>
                      </a:lnTo>
                      <a:lnTo>
                        <a:pt x="616" y="585"/>
                      </a:lnTo>
                      <a:lnTo>
                        <a:pt x="616" y="584"/>
                      </a:lnTo>
                      <a:lnTo>
                        <a:pt x="615" y="584"/>
                      </a:lnTo>
                      <a:lnTo>
                        <a:pt x="615" y="585"/>
                      </a:lnTo>
                      <a:lnTo>
                        <a:pt x="614" y="585"/>
                      </a:lnTo>
                      <a:lnTo>
                        <a:pt x="614" y="586"/>
                      </a:lnTo>
                      <a:lnTo>
                        <a:pt x="613" y="586"/>
                      </a:lnTo>
                      <a:lnTo>
                        <a:pt x="612" y="586"/>
                      </a:lnTo>
                      <a:lnTo>
                        <a:pt x="611" y="584"/>
                      </a:lnTo>
                      <a:lnTo>
                        <a:pt x="611" y="583"/>
                      </a:lnTo>
                      <a:lnTo>
                        <a:pt x="612" y="583"/>
                      </a:lnTo>
                      <a:lnTo>
                        <a:pt x="612" y="584"/>
                      </a:lnTo>
                      <a:lnTo>
                        <a:pt x="612" y="583"/>
                      </a:lnTo>
                      <a:lnTo>
                        <a:pt x="612" y="582"/>
                      </a:lnTo>
                      <a:lnTo>
                        <a:pt x="611" y="582"/>
                      </a:lnTo>
                      <a:lnTo>
                        <a:pt x="611" y="581"/>
                      </a:lnTo>
                      <a:lnTo>
                        <a:pt x="612" y="581"/>
                      </a:lnTo>
                      <a:lnTo>
                        <a:pt x="612" y="580"/>
                      </a:lnTo>
                      <a:lnTo>
                        <a:pt x="613" y="581"/>
                      </a:lnTo>
                      <a:lnTo>
                        <a:pt x="613" y="580"/>
                      </a:lnTo>
                      <a:lnTo>
                        <a:pt x="612" y="580"/>
                      </a:lnTo>
                      <a:lnTo>
                        <a:pt x="611" y="580"/>
                      </a:lnTo>
                      <a:lnTo>
                        <a:pt x="611" y="579"/>
                      </a:lnTo>
                      <a:lnTo>
                        <a:pt x="610" y="579"/>
                      </a:lnTo>
                      <a:lnTo>
                        <a:pt x="609" y="579"/>
                      </a:lnTo>
                      <a:lnTo>
                        <a:pt x="608" y="579"/>
                      </a:lnTo>
                      <a:lnTo>
                        <a:pt x="607" y="579"/>
                      </a:lnTo>
                      <a:lnTo>
                        <a:pt x="607" y="580"/>
                      </a:lnTo>
                      <a:lnTo>
                        <a:pt x="609" y="580"/>
                      </a:lnTo>
                      <a:lnTo>
                        <a:pt x="609" y="581"/>
                      </a:lnTo>
                      <a:lnTo>
                        <a:pt x="608" y="581"/>
                      </a:lnTo>
                      <a:lnTo>
                        <a:pt x="607" y="582"/>
                      </a:lnTo>
                      <a:lnTo>
                        <a:pt x="606" y="582"/>
                      </a:lnTo>
                      <a:lnTo>
                        <a:pt x="606" y="581"/>
                      </a:lnTo>
                      <a:lnTo>
                        <a:pt x="605" y="581"/>
                      </a:lnTo>
                      <a:lnTo>
                        <a:pt x="604" y="580"/>
                      </a:lnTo>
                      <a:lnTo>
                        <a:pt x="603" y="580"/>
                      </a:lnTo>
                      <a:lnTo>
                        <a:pt x="602" y="580"/>
                      </a:lnTo>
                      <a:lnTo>
                        <a:pt x="602" y="581"/>
                      </a:lnTo>
                      <a:lnTo>
                        <a:pt x="602" y="582"/>
                      </a:lnTo>
                      <a:lnTo>
                        <a:pt x="602" y="583"/>
                      </a:lnTo>
                      <a:lnTo>
                        <a:pt x="602" y="584"/>
                      </a:lnTo>
                      <a:lnTo>
                        <a:pt x="601" y="584"/>
                      </a:lnTo>
                      <a:lnTo>
                        <a:pt x="600" y="583"/>
                      </a:lnTo>
                      <a:lnTo>
                        <a:pt x="599" y="583"/>
                      </a:lnTo>
                      <a:lnTo>
                        <a:pt x="598" y="584"/>
                      </a:lnTo>
                      <a:lnTo>
                        <a:pt x="598" y="583"/>
                      </a:lnTo>
                      <a:lnTo>
                        <a:pt x="598" y="582"/>
                      </a:lnTo>
                      <a:lnTo>
                        <a:pt x="597" y="582"/>
                      </a:lnTo>
                      <a:lnTo>
                        <a:pt x="597" y="584"/>
                      </a:lnTo>
                      <a:lnTo>
                        <a:pt x="596" y="584"/>
                      </a:lnTo>
                      <a:lnTo>
                        <a:pt x="596" y="583"/>
                      </a:lnTo>
                      <a:lnTo>
                        <a:pt x="596" y="582"/>
                      </a:lnTo>
                      <a:lnTo>
                        <a:pt x="595" y="582"/>
                      </a:lnTo>
                      <a:lnTo>
                        <a:pt x="594" y="582"/>
                      </a:lnTo>
                      <a:lnTo>
                        <a:pt x="593" y="582"/>
                      </a:lnTo>
                      <a:lnTo>
                        <a:pt x="594" y="581"/>
                      </a:lnTo>
                      <a:lnTo>
                        <a:pt x="593" y="581"/>
                      </a:lnTo>
                      <a:lnTo>
                        <a:pt x="593" y="582"/>
                      </a:lnTo>
                      <a:lnTo>
                        <a:pt x="593" y="583"/>
                      </a:lnTo>
                      <a:lnTo>
                        <a:pt x="593" y="584"/>
                      </a:lnTo>
                      <a:lnTo>
                        <a:pt x="592" y="584"/>
                      </a:lnTo>
                      <a:lnTo>
                        <a:pt x="591" y="584"/>
                      </a:lnTo>
                      <a:lnTo>
                        <a:pt x="591" y="583"/>
                      </a:lnTo>
                      <a:lnTo>
                        <a:pt x="590" y="584"/>
                      </a:lnTo>
                      <a:lnTo>
                        <a:pt x="589" y="584"/>
                      </a:lnTo>
                      <a:lnTo>
                        <a:pt x="588" y="583"/>
                      </a:lnTo>
                      <a:lnTo>
                        <a:pt x="588" y="582"/>
                      </a:lnTo>
                      <a:lnTo>
                        <a:pt x="587" y="582"/>
                      </a:lnTo>
                      <a:lnTo>
                        <a:pt x="587" y="581"/>
                      </a:lnTo>
                      <a:lnTo>
                        <a:pt x="587" y="580"/>
                      </a:lnTo>
                      <a:lnTo>
                        <a:pt x="585" y="580"/>
                      </a:lnTo>
                      <a:lnTo>
                        <a:pt x="584" y="581"/>
                      </a:lnTo>
                      <a:lnTo>
                        <a:pt x="583" y="581"/>
                      </a:lnTo>
                      <a:lnTo>
                        <a:pt x="583" y="580"/>
                      </a:lnTo>
                      <a:lnTo>
                        <a:pt x="582" y="579"/>
                      </a:lnTo>
                      <a:lnTo>
                        <a:pt x="582" y="578"/>
                      </a:lnTo>
                      <a:lnTo>
                        <a:pt x="581" y="578"/>
                      </a:lnTo>
                      <a:lnTo>
                        <a:pt x="581" y="579"/>
                      </a:lnTo>
                      <a:lnTo>
                        <a:pt x="581" y="580"/>
                      </a:lnTo>
                      <a:lnTo>
                        <a:pt x="581" y="581"/>
                      </a:lnTo>
                      <a:lnTo>
                        <a:pt x="580" y="581"/>
                      </a:lnTo>
                      <a:lnTo>
                        <a:pt x="578" y="581"/>
                      </a:lnTo>
                      <a:lnTo>
                        <a:pt x="577" y="581"/>
                      </a:lnTo>
                      <a:lnTo>
                        <a:pt x="577" y="582"/>
                      </a:lnTo>
                      <a:lnTo>
                        <a:pt x="577" y="583"/>
                      </a:lnTo>
                      <a:lnTo>
                        <a:pt x="576" y="583"/>
                      </a:lnTo>
                      <a:lnTo>
                        <a:pt x="573" y="583"/>
                      </a:lnTo>
                      <a:lnTo>
                        <a:pt x="572" y="583"/>
                      </a:lnTo>
                      <a:lnTo>
                        <a:pt x="571" y="583"/>
                      </a:lnTo>
                      <a:lnTo>
                        <a:pt x="570" y="584"/>
                      </a:lnTo>
                      <a:lnTo>
                        <a:pt x="571" y="585"/>
                      </a:lnTo>
                      <a:lnTo>
                        <a:pt x="570" y="585"/>
                      </a:lnTo>
                      <a:lnTo>
                        <a:pt x="569" y="585"/>
                      </a:lnTo>
                      <a:lnTo>
                        <a:pt x="568" y="586"/>
                      </a:lnTo>
                      <a:lnTo>
                        <a:pt x="565" y="586"/>
                      </a:lnTo>
                      <a:lnTo>
                        <a:pt x="564" y="587"/>
                      </a:lnTo>
                      <a:lnTo>
                        <a:pt x="563" y="586"/>
                      </a:lnTo>
                      <a:lnTo>
                        <a:pt x="561" y="586"/>
                      </a:lnTo>
                      <a:lnTo>
                        <a:pt x="560" y="586"/>
                      </a:lnTo>
                      <a:lnTo>
                        <a:pt x="559" y="585"/>
                      </a:lnTo>
                      <a:lnTo>
                        <a:pt x="558" y="585"/>
                      </a:lnTo>
                      <a:lnTo>
                        <a:pt x="557" y="585"/>
                      </a:lnTo>
                      <a:lnTo>
                        <a:pt x="557" y="584"/>
                      </a:lnTo>
                      <a:lnTo>
                        <a:pt x="555" y="584"/>
                      </a:lnTo>
                      <a:lnTo>
                        <a:pt x="555" y="583"/>
                      </a:lnTo>
                      <a:lnTo>
                        <a:pt x="554" y="583"/>
                      </a:lnTo>
                      <a:lnTo>
                        <a:pt x="553" y="583"/>
                      </a:lnTo>
                      <a:lnTo>
                        <a:pt x="553" y="582"/>
                      </a:lnTo>
                      <a:lnTo>
                        <a:pt x="552" y="582"/>
                      </a:lnTo>
                      <a:lnTo>
                        <a:pt x="552" y="581"/>
                      </a:lnTo>
                      <a:lnTo>
                        <a:pt x="553" y="580"/>
                      </a:lnTo>
                      <a:lnTo>
                        <a:pt x="552" y="580"/>
                      </a:lnTo>
                      <a:lnTo>
                        <a:pt x="552" y="581"/>
                      </a:lnTo>
                      <a:lnTo>
                        <a:pt x="551" y="581"/>
                      </a:lnTo>
                      <a:lnTo>
                        <a:pt x="550" y="581"/>
                      </a:lnTo>
                      <a:lnTo>
                        <a:pt x="549" y="582"/>
                      </a:lnTo>
                      <a:lnTo>
                        <a:pt x="548" y="582"/>
                      </a:lnTo>
                      <a:lnTo>
                        <a:pt x="548" y="581"/>
                      </a:lnTo>
                      <a:lnTo>
                        <a:pt x="547" y="581"/>
                      </a:lnTo>
                      <a:lnTo>
                        <a:pt x="548" y="582"/>
                      </a:lnTo>
                      <a:lnTo>
                        <a:pt x="547" y="582"/>
                      </a:lnTo>
                      <a:lnTo>
                        <a:pt x="546" y="582"/>
                      </a:lnTo>
                      <a:lnTo>
                        <a:pt x="545" y="582"/>
                      </a:lnTo>
                      <a:lnTo>
                        <a:pt x="545" y="583"/>
                      </a:lnTo>
                      <a:lnTo>
                        <a:pt x="544" y="582"/>
                      </a:lnTo>
                      <a:lnTo>
                        <a:pt x="543" y="582"/>
                      </a:lnTo>
                      <a:lnTo>
                        <a:pt x="543" y="581"/>
                      </a:lnTo>
                      <a:lnTo>
                        <a:pt x="542" y="582"/>
                      </a:lnTo>
                      <a:lnTo>
                        <a:pt x="541" y="582"/>
                      </a:lnTo>
                      <a:lnTo>
                        <a:pt x="540" y="581"/>
                      </a:lnTo>
                      <a:lnTo>
                        <a:pt x="540" y="582"/>
                      </a:lnTo>
                      <a:lnTo>
                        <a:pt x="539" y="582"/>
                      </a:lnTo>
                      <a:lnTo>
                        <a:pt x="539" y="583"/>
                      </a:lnTo>
                      <a:lnTo>
                        <a:pt x="538" y="583"/>
                      </a:lnTo>
                      <a:lnTo>
                        <a:pt x="537" y="583"/>
                      </a:lnTo>
                      <a:lnTo>
                        <a:pt x="536" y="583"/>
                      </a:lnTo>
                      <a:lnTo>
                        <a:pt x="537" y="584"/>
                      </a:lnTo>
                      <a:lnTo>
                        <a:pt x="536" y="584"/>
                      </a:lnTo>
                      <a:lnTo>
                        <a:pt x="535" y="584"/>
                      </a:lnTo>
                      <a:lnTo>
                        <a:pt x="535" y="583"/>
                      </a:lnTo>
                      <a:lnTo>
                        <a:pt x="534" y="583"/>
                      </a:lnTo>
                      <a:lnTo>
                        <a:pt x="534" y="584"/>
                      </a:lnTo>
                      <a:lnTo>
                        <a:pt x="534" y="585"/>
                      </a:lnTo>
                      <a:lnTo>
                        <a:pt x="533" y="585"/>
                      </a:lnTo>
                      <a:lnTo>
                        <a:pt x="533" y="584"/>
                      </a:lnTo>
                      <a:lnTo>
                        <a:pt x="532" y="583"/>
                      </a:lnTo>
                      <a:lnTo>
                        <a:pt x="532" y="584"/>
                      </a:lnTo>
                      <a:lnTo>
                        <a:pt x="532" y="585"/>
                      </a:lnTo>
                      <a:lnTo>
                        <a:pt x="531" y="585"/>
                      </a:lnTo>
                      <a:lnTo>
                        <a:pt x="530" y="585"/>
                      </a:lnTo>
                      <a:lnTo>
                        <a:pt x="529" y="584"/>
                      </a:lnTo>
                      <a:lnTo>
                        <a:pt x="528" y="584"/>
                      </a:lnTo>
                      <a:lnTo>
                        <a:pt x="528" y="585"/>
                      </a:lnTo>
                      <a:lnTo>
                        <a:pt x="527" y="585"/>
                      </a:lnTo>
                      <a:lnTo>
                        <a:pt x="526" y="585"/>
                      </a:lnTo>
                      <a:lnTo>
                        <a:pt x="525" y="586"/>
                      </a:lnTo>
                      <a:lnTo>
                        <a:pt x="525" y="585"/>
                      </a:lnTo>
                      <a:lnTo>
                        <a:pt x="525" y="584"/>
                      </a:lnTo>
                      <a:lnTo>
                        <a:pt x="524" y="584"/>
                      </a:lnTo>
                      <a:lnTo>
                        <a:pt x="524" y="585"/>
                      </a:lnTo>
                      <a:lnTo>
                        <a:pt x="523" y="585"/>
                      </a:lnTo>
                      <a:lnTo>
                        <a:pt x="522" y="584"/>
                      </a:lnTo>
                      <a:lnTo>
                        <a:pt x="522" y="582"/>
                      </a:lnTo>
                      <a:lnTo>
                        <a:pt x="521" y="581"/>
                      </a:lnTo>
                      <a:lnTo>
                        <a:pt x="521" y="580"/>
                      </a:lnTo>
                      <a:lnTo>
                        <a:pt x="521" y="579"/>
                      </a:lnTo>
                      <a:lnTo>
                        <a:pt x="521" y="577"/>
                      </a:lnTo>
                      <a:lnTo>
                        <a:pt x="520" y="576"/>
                      </a:lnTo>
                      <a:lnTo>
                        <a:pt x="520" y="575"/>
                      </a:lnTo>
                      <a:lnTo>
                        <a:pt x="520" y="574"/>
                      </a:lnTo>
                      <a:lnTo>
                        <a:pt x="519" y="573"/>
                      </a:lnTo>
                      <a:lnTo>
                        <a:pt x="518" y="574"/>
                      </a:lnTo>
                      <a:lnTo>
                        <a:pt x="517" y="574"/>
                      </a:lnTo>
                      <a:lnTo>
                        <a:pt x="516" y="574"/>
                      </a:lnTo>
                      <a:lnTo>
                        <a:pt x="516" y="573"/>
                      </a:lnTo>
                      <a:lnTo>
                        <a:pt x="516" y="572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3" y="572"/>
                      </a:lnTo>
                      <a:lnTo>
                        <a:pt x="512" y="572"/>
                      </a:lnTo>
                      <a:lnTo>
                        <a:pt x="511" y="571"/>
                      </a:lnTo>
                      <a:lnTo>
                        <a:pt x="512" y="570"/>
                      </a:lnTo>
                      <a:lnTo>
                        <a:pt x="512" y="569"/>
                      </a:lnTo>
                      <a:lnTo>
                        <a:pt x="511" y="570"/>
                      </a:lnTo>
                      <a:lnTo>
                        <a:pt x="511" y="568"/>
                      </a:lnTo>
                      <a:lnTo>
                        <a:pt x="511" y="567"/>
                      </a:lnTo>
                      <a:lnTo>
                        <a:pt x="510" y="567"/>
                      </a:lnTo>
                      <a:lnTo>
                        <a:pt x="509" y="567"/>
                      </a:lnTo>
                      <a:lnTo>
                        <a:pt x="509" y="568"/>
                      </a:lnTo>
                      <a:lnTo>
                        <a:pt x="508" y="568"/>
                      </a:lnTo>
                      <a:lnTo>
                        <a:pt x="508" y="567"/>
                      </a:lnTo>
                      <a:lnTo>
                        <a:pt x="507" y="566"/>
                      </a:lnTo>
                      <a:lnTo>
                        <a:pt x="507" y="565"/>
                      </a:lnTo>
                      <a:lnTo>
                        <a:pt x="507" y="564"/>
                      </a:lnTo>
                      <a:lnTo>
                        <a:pt x="507" y="563"/>
                      </a:lnTo>
                      <a:lnTo>
                        <a:pt x="506" y="563"/>
                      </a:lnTo>
                      <a:lnTo>
                        <a:pt x="506" y="564"/>
                      </a:lnTo>
                      <a:lnTo>
                        <a:pt x="505" y="564"/>
                      </a:lnTo>
                      <a:lnTo>
                        <a:pt x="505" y="563"/>
                      </a:lnTo>
                      <a:lnTo>
                        <a:pt x="504" y="563"/>
                      </a:lnTo>
                      <a:lnTo>
                        <a:pt x="504" y="562"/>
                      </a:lnTo>
                      <a:lnTo>
                        <a:pt x="503" y="562"/>
                      </a:lnTo>
                      <a:lnTo>
                        <a:pt x="503" y="561"/>
                      </a:lnTo>
                      <a:lnTo>
                        <a:pt x="502" y="560"/>
                      </a:lnTo>
                      <a:lnTo>
                        <a:pt x="503" y="560"/>
                      </a:lnTo>
                      <a:lnTo>
                        <a:pt x="502" y="559"/>
                      </a:lnTo>
                      <a:lnTo>
                        <a:pt x="501" y="560"/>
                      </a:lnTo>
                      <a:lnTo>
                        <a:pt x="501" y="559"/>
                      </a:lnTo>
                      <a:lnTo>
                        <a:pt x="500" y="559"/>
                      </a:lnTo>
                      <a:lnTo>
                        <a:pt x="500" y="558"/>
                      </a:lnTo>
                      <a:lnTo>
                        <a:pt x="499" y="558"/>
                      </a:lnTo>
                      <a:lnTo>
                        <a:pt x="498" y="557"/>
                      </a:lnTo>
                      <a:lnTo>
                        <a:pt x="497" y="557"/>
                      </a:lnTo>
                      <a:lnTo>
                        <a:pt x="496" y="556"/>
                      </a:lnTo>
                      <a:lnTo>
                        <a:pt x="497" y="556"/>
                      </a:lnTo>
                      <a:lnTo>
                        <a:pt x="497" y="555"/>
                      </a:lnTo>
                      <a:lnTo>
                        <a:pt x="497" y="554"/>
                      </a:lnTo>
                      <a:lnTo>
                        <a:pt x="497" y="553"/>
                      </a:lnTo>
                      <a:lnTo>
                        <a:pt x="497" y="552"/>
                      </a:lnTo>
                      <a:lnTo>
                        <a:pt x="496" y="551"/>
                      </a:lnTo>
                      <a:lnTo>
                        <a:pt x="496" y="550"/>
                      </a:lnTo>
                      <a:lnTo>
                        <a:pt x="496" y="549"/>
                      </a:lnTo>
                      <a:lnTo>
                        <a:pt x="496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5" y="544"/>
                      </a:lnTo>
                      <a:lnTo>
                        <a:pt x="494" y="544"/>
                      </a:lnTo>
                      <a:lnTo>
                        <a:pt x="493" y="546"/>
                      </a:lnTo>
                      <a:lnTo>
                        <a:pt x="493" y="545"/>
                      </a:lnTo>
                      <a:lnTo>
                        <a:pt x="492" y="544"/>
                      </a:lnTo>
                      <a:lnTo>
                        <a:pt x="491" y="543"/>
                      </a:lnTo>
                      <a:lnTo>
                        <a:pt x="491" y="542"/>
                      </a:lnTo>
                      <a:lnTo>
                        <a:pt x="491" y="541"/>
                      </a:lnTo>
                      <a:lnTo>
                        <a:pt x="490" y="541"/>
                      </a:lnTo>
                      <a:lnTo>
                        <a:pt x="489" y="541"/>
                      </a:lnTo>
                      <a:lnTo>
                        <a:pt x="489" y="542"/>
                      </a:lnTo>
                      <a:lnTo>
                        <a:pt x="489" y="543"/>
                      </a:lnTo>
                      <a:lnTo>
                        <a:pt x="490" y="543"/>
                      </a:lnTo>
                      <a:lnTo>
                        <a:pt x="490" y="544"/>
                      </a:lnTo>
                      <a:lnTo>
                        <a:pt x="489" y="544"/>
                      </a:lnTo>
                      <a:lnTo>
                        <a:pt x="488" y="545"/>
                      </a:lnTo>
                      <a:lnTo>
                        <a:pt x="487" y="545"/>
                      </a:lnTo>
                      <a:lnTo>
                        <a:pt x="487" y="544"/>
                      </a:lnTo>
                      <a:lnTo>
                        <a:pt x="488" y="543"/>
                      </a:lnTo>
                      <a:lnTo>
                        <a:pt x="487" y="542"/>
                      </a:lnTo>
                      <a:lnTo>
                        <a:pt x="487" y="541"/>
                      </a:lnTo>
                      <a:lnTo>
                        <a:pt x="486" y="540"/>
                      </a:lnTo>
                      <a:lnTo>
                        <a:pt x="485" y="540"/>
                      </a:lnTo>
                      <a:lnTo>
                        <a:pt x="485" y="541"/>
                      </a:lnTo>
                      <a:lnTo>
                        <a:pt x="484" y="542"/>
                      </a:lnTo>
                      <a:lnTo>
                        <a:pt x="484" y="541"/>
                      </a:lnTo>
                      <a:lnTo>
                        <a:pt x="483" y="541"/>
                      </a:lnTo>
                      <a:lnTo>
                        <a:pt x="483" y="542"/>
                      </a:lnTo>
                      <a:lnTo>
                        <a:pt x="483" y="543"/>
                      </a:lnTo>
                      <a:lnTo>
                        <a:pt x="483" y="544"/>
                      </a:lnTo>
                      <a:lnTo>
                        <a:pt x="482" y="544"/>
                      </a:lnTo>
                      <a:lnTo>
                        <a:pt x="481" y="544"/>
                      </a:lnTo>
                      <a:lnTo>
                        <a:pt x="481" y="545"/>
                      </a:lnTo>
                      <a:lnTo>
                        <a:pt x="480" y="545"/>
                      </a:lnTo>
                      <a:lnTo>
                        <a:pt x="480" y="544"/>
                      </a:lnTo>
                      <a:lnTo>
                        <a:pt x="480" y="545"/>
                      </a:lnTo>
                      <a:lnTo>
                        <a:pt x="479" y="545"/>
                      </a:lnTo>
                      <a:lnTo>
                        <a:pt x="479" y="544"/>
                      </a:lnTo>
                      <a:lnTo>
                        <a:pt x="478" y="544"/>
                      </a:lnTo>
                      <a:lnTo>
                        <a:pt x="478" y="545"/>
                      </a:lnTo>
                      <a:lnTo>
                        <a:pt x="477" y="545"/>
                      </a:lnTo>
                      <a:lnTo>
                        <a:pt x="477" y="544"/>
                      </a:lnTo>
                      <a:lnTo>
                        <a:pt x="475" y="543"/>
                      </a:lnTo>
                      <a:lnTo>
                        <a:pt x="475" y="544"/>
                      </a:lnTo>
                      <a:lnTo>
                        <a:pt x="475" y="545"/>
                      </a:lnTo>
                      <a:lnTo>
                        <a:pt x="474" y="545"/>
                      </a:lnTo>
                      <a:lnTo>
                        <a:pt x="474" y="544"/>
                      </a:lnTo>
                      <a:lnTo>
                        <a:pt x="473" y="545"/>
                      </a:lnTo>
                      <a:lnTo>
                        <a:pt x="473" y="544"/>
                      </a:lnTo>
                      <a:lnTo>
                        <a:pt x="472" y="543"/>
                      </a:lnTo>
                      <a:lnTo>
                        <a:pt x="472" y="544"/>
                      </a:lnTo>
                      <a:lnTo>
                        <a:pt x="471" y="544"/>
                      </a:lnTo>
                      <a:lnTo>
                        <a:pt x="470" y="544"/>
                      </a:lnTo>
                      <a:lnTo>
                        <a:pt x="469" y="544"/>
                      </a:lnTo>
                      <a:lnTo>
                        <a:pt x="469" y="543"/>
                      </a:lnTo>
                      <a:lnTo>
                        <a:pt x="468" y="543"/>
                      </a:lnTo>
                      <a:lnTo>
                        <a:pt x="467" y="543"/>
                      </a:lnTo>
                      <a:lnTo>
                        <a:pt x="467" y="542"/>
                      </a:lnTo>
                      <a:lnTo>
                        <a:pt x="467" y="541"/>
                      </a:lnTo>
                      <a:lnTo>
                        <a:pt x="466" y="542"/>
                      </a:lnTo>
                      <a:lnTo>
                        <a:pt x="465" y="543"/>
                      </a:lnTo>
                      <a:lnTo>
                        <a:pt x="465" y="542"/>
                      </a:lnTo>
                      <a:lnTo>
                        <a:pt x="465" y="541"/>
                      </a:lnTo>
                      <a:lnTo>
                        <a:pt x="463" y="540"/>
                      </a:lnTo>
                      <a:lnTo>
                        <a:pt x="463" y="539"/>
                      </a:lnTo>
                      <a:lnTo>
                        <a:pt x="463" y="538"/>
                      </a:lnTo>
                      <a:lnTo>
                        <a:pt x="463" y="537"/>
                      </a:lnTo>
                      <a:lnTo>
                        <a:pt x="462" y="537"/>
                      </a:lnTo>
                      <a:lnTo>
                        <a:pt x="461" y="538"/>
                      </a:lnTo>
                      <a:lnTo>
                        <a:pt x="460" y="538"/>
                      </a:lnTo>
                      <a:lnTo>
                        <a:pt x="461" y="537"/>
                      </a:lnTo>
                      <a:lnTo>
                        <a:pt x="461" y="536"/>
                      </a:lnTo>
                      <a:lnTo>
                        <a:pt x="460" y="536"/>
                      </a:lnTo>
                      <a:lnTo>
                        <a:pt x="460" y="537"/>
                      </a:lnTo>
                      <a:lnTo>
                        <a:pt x="459" y="537"/>
                      </a:lnTo>
                      <a:lnTo>
                        <a:pt x="459" y="536"/>
                      </a:lnTo>
                      <a:lnTo>
                        <a:pt x="459" y="535"/>
                      </a:lnTo>
                      <a:lnTo>
                        <a:pt x="458" y="535"/>
                      </a:lnTo>
                      <a:lnTo>
                        <a:pt x="458" y="536"/>
                      </a:lnTo>
                      <a:lnTo>
                        <a:pt x="458" y="537"/>
                      </a:lnTo>
                      <a:lnTo>
                        <a:pt x="457" y="538"/>
                      </a:lnTo>
                      <a:lnTo>
                        <a:pt x="456" y="538"/>
                      </a:lnTo>
                      <a:lnTo>
                        <a:pt x="455" y="537"/>
                      </a:lnTo>
                      <a:lnTo>
                        <a:pt x="454" y="537"/>
                      </a:lnTo>
                      <a:lnTo>
                        <a:pt x="454" y="536"/>
                      </a:lnTo>
                      <a:lnTo>
                        <a:pt x="453" y="537"/>
                      </a:lnTo>
                      <a:lnTo>
                        <a:pt x="452" y="537"/>
                      </a:lnTo>
                      <a:lnTo>
                        <a:pt x="451" y="537"/>
                      </a:lnTo>
                      <a:lnTo>
                        <a:pt x="450" y="536"/>
                      </a:lnTo>
                      <a:lnTo>
                        <a:pt x="449" y="536"/>
                      </a:lnTo>
                      <a:lnTo>
                        <a:pt x="448" y="535"/>
                      </a:lnTo>
                      <a:lnTo>
                        <a:pt x="447" y="535"/>
                      </a:lnTo>
                      <a:lnTo>
                        <a:pt x="446" y="534"/>
                      </a:lnTo>
                      <a:lnTo>
                        <a:pt x="445" y="534"/>
                      </a:lnTo>
                      <a:lnTo>
                        <a:pt x="444" y="533"/>
                      </a:lnTo>
                      <a:lnTo>
                        <a:pt x="444" y="532"/>
                      </a:lnTo>
                      <a:lnTo>
                        <a:pt x="446" y="531"/>
                      </a:lnTo>
                      <a:lnTo>
                        <a:pt x="445" y="531"/>
                      </a:lnTo>
                      <a:lnTo>
                        <a:pt x="445" y="530"/>
                      </a:lnTo>
                      <a:lnTo>
                        <a:pt x="444" y="531"/>
                      </a:lnTo>
                      <a:lnTo>
                        <a:pt x="443" y="531"/>
                      </a:lnTo>
                      <a:lnTo>
                        <a:pt x="442" y="531"/>
                      </a:lnTo>
                      <a:lnTo>
                        <a:pt x="442" y="530"/>
                      </a:lnTo>
                      <a:lnTo>
                        <a:pt x="443" y="529"/>
                      </a:lnTo>
                      <a:lnTo>
                        <a:pt x="443" y="528"/>
                      </a:lnTo>
                      <a:lnTo>
                        <a:pt x="442" y="528"/>
                      </a:lnTo>
                      <a:lnTo>
                        <a:pt x="441" y="529"/>
                      </a:lnTo>
                      <a:lnTo>
                        <a:pt x="441" y="528"/>
                      </a:lnTo>
                      <a:lnTo>
                        <a:pt x="440" y="528"/>
                      </a:lnTo>
                      <a:lnTo>
                        <a:pt x="441" y="528"/>
                      </a:lnTo>
                      <a:lnTo>
                        <a:pt x="441" y="527"/>
                      </a:lnTo>
                      <a:lnTo>
                        <a:pt x="441" y="526"/>
                      </a:lnTo>
                      <a:lnTo>
                        <a:pt x="440" y="526"/>
                      </a:lnTo>
                      <a:lnTo>
                        <a:pt x="439" y="526"/>
                      </a:lnTo>
                      <a:lnTo>
                        <a:pt x="439" y="527"/>
                      </a:lnTo>
                      <a:lnTo>
                        <a:pt x="439" y="528"/>
                      </a:lnTo>
                      <a:lnTo>
                        <a:pt x="438" y="528"/>
                      </a:lnTo>
                      <a:lnTo>
                        <a:pt x="437" y="529"/>
                      </a:lnTo>
                      <a:lnTo>
                        <a:pt x="436" y="529"/>
                      </a:lnTo>
                      <a:lnTo>
                        <a:pt x="436" y="530"/>
                      </a:lnTo>
                      <a:lnTo>
                        <a:pt x="435" y="529"/>
                      </a:lnTo>
                      <a:lnTo>
                        <a:pt x="435" y="530"/>
                      </a:lnTo>
                      <a:lnTo>
                        <a:pt x="434" y="530"/>
                      </a:lnTo>
                      <a:lnTo>
                        <a:pt x="433" y="530"/>
                      </a:lnTo>
                      <a:lnTo>
                        <a:pt x="432" y="530"/>
                      </a:lnTo>
                      <a:lnTo>
                        <a:pt x="433" y="531"/>
                      </a:lnTo>
                      <a:lnTo>
                        <a:pt x="432" y="532"/>
                      </a:lnTo>
                      <a:lnTo>
                        <a:pt x="431" y="531"/>
                      </a:lnTo>
                      <a:lnTo>
                        <a:pt x="431" y="530"/>
                      </a:lnTo>
                      <a:lnTo>
                        <a:pt x="431" y="529"/>
                      </a:lnTo>
                      <a:lnTo>
                        <a:pt x="430" y="529"/>
                      </a:lnTo>
                      <a:lnTo>
                        <a:pt x="430" y="530"/>
                      </a:lnTo>
                      <a:lnTo>
                        <a:pt x="430" y="531"/>
                      </a:lnTo>
                      <a:lnTo>
                        <a:pt x="429" y="531"/>
                      </a:lnTo>
                      <a:lnTo>
                        <a:pt x="428" y="531"/>
                      </a:lnTo>
                      <a:lnTo>
                        <a:pt x="427" y="531"/>
                      </a:lnTo>
                      <a:lnTo>
                        <a:pt x="426" y="530"/>
                      </a:lnTo>
                      <a:lnTo>
                        <a:pt x="426" y="529"/>
                      </a:lnTo>
                      <a:lnTo>
                        <a:pt x="425" y="528"/>
                      </a:lnTo>
                      <a:lnTo>
                        <a:pt x="424" y="526"/>
                      </a:lnTo>
                      <a:lnTo>
                        <a:pt x="424" y="525"/>
                      </a:lnTo>
                      <a:lnTo>
                        <a:pt x="425" y="524"/>
                      </a:lnTo>
                      <a:lnTo>
                        <a:pt x="424" y="523"/>
                      </a:lnTo>
                      <a:lnTo>
                        <a:pt x="423" y="523"/>
                      </a:lnTo>
                      <a:lnTo>
                        <a:pt x="422" y="523"/>
                      </a:lnTo>
                      <a:lnTo>
                        <a:pt x="421" y="524"/>
                      </a:lnTo>
                      <a:lnTo>
                        <a:pt x="420" y="524"/>
                      </a:lnTo>
                      <a:lnTo>
                        <a:pt x="420" y="523"/>
                      </a:lnTo>
                      <a:lnTo>
                        <a:pt x="420" y="522"/>
                      </a:lnTo>
                      <a:lnTo>
                        <a:pt x="419" y="521"/>
                      </a:lnTo>
                      <a:lnTo>
                        <a:pt x="418" y="521"/>
                      </a:lnTo>
                      <a:lnTo>
                        <a:pt x="418" y="520"/>
                      </a:lnTo>
                      <a:lnTo>
                        <a:pt x="417" y="520"/>
                      </a:lnTo>
                      <a:lnTo>
                        <a:pt x="417" y="519"/>
                      </a:lnTo>
                      <a:lnTo>
                        <a:pt x="416" y="518"/>
                      </a:lnTo>
                      <a:lnTo>
                        <a:pt x="416" y="517"/>
                      </a:lnTo>
                      <a:lnTo>
                        <a:pt x="415" y="517"/>
                      </a:lnTo>
                      <a:lnTo>
                        <a:pt x="415" y="516"/>
                      </a:lnTo>
                      <a:lnTo>
                        <a:pt x="415" y="515"/>
                      </a:lnTo>
                      <a:lnTo>
                        <a:pt x="414" y="514"/>
                      </a:lnTo>
                      <a:lnTo>
                        <a:pt x="413" y="513"/>
                      </a:lnTo>
                      <a:lnTo>
                        <a:pt x="412" y="513"/>
                      </a:lnTo>
                      <a:lnTo>
                        <a:pt x="410" y="513"/>
                      </a:lnTo>
                      <a:lnTo>
                        <a:pt x="410" y="514"/>
                      </a:lnTo>
                      <a:lnTo>
                        <a:pt x="409" y="515"/>
                      </a:lnTo>
                      <a:lnTo>
                        <a:pt x="409" y="514"/>
                      </a:lnTo>
                      <a:lnTo>
                        <a:pt x="408" y="514"/>
                      </a:lnTo>
                      <a:lnTo>
                        <a:pt x="407" y="515"/>
                      </a:lnTo>
                      <a:lnTo>
                        <a:pt x="406" y="515"/>
                      </a:lnTo>
                      <a:lnTo>
                        <a:pt x="406" y="514"/>
                      </a:lnTo>
                      <a:lnTo>
                        <a:pt x="406" y="513"/>
                      </a:lnTo>
                      <a:lnTo>
                        <a:pt x="405" y="513"/>
                      </a:lnTo>
                      <a:lnTo>
                        <a:pt x="404" y="513"/>
                      </a:lnTo>
                      <a:lnTo>
                        <a:pt x="403" y="513"/>
                      </a:lnTo>
                      <a:lnTo>
                        <a:pt x="403" y="512"/>
                      </a:lnTo>
                      <a:lnTo>
                        <a:pt x="403" y="511"/>
                      </a:lnTo>
                      <a:lnTo>
                        <a:pt x="403" y="510"/>
                      </a:lnTo>
                      <a:lnTo>
                        <a:pt x="402" y="509"/>
                      </a:lnTo>
                      <a:lnTo>
                        <a:pt x="402" y="508"/>
                      </a:lnTo>
                      <a:lnTo>
                        <a:pt x="400" y="507"/>
                      </a:lnTo>
                      <a:lnTo>
                        <a:pt x="400" y="506"/>
                      </a:lnTo>
                      <a:lnTo>
                        <a:pt x="400" y="505"/>
                      </a:lnTo>
                      <a:lnTo>
                        <a:pt x="400" y="504"/>
                      </a:lnTo>
                      <a:lnTo>
                        <a:pt x="400" y="503"/>
                      </a:lnTo>
                      <a:lnTo>
                        <a:pt x="399" y="503"/>
                      </a:lnTo>
                      <a:lnTo>
                        <a:pt x="398" y="502"/>
                      </a:lnTo>
                      <a:lnTo>
                        <a:pt x="398" y="501"/>
                      </a:lnTo>
                      <a:lnTo>
                        <a:pt x="397" y="501"/>
                      </a:lnTo>
                      <a:lnTo>
                        <a:pt x="397" y="502"/>
                      </a:lnTo>
                      <a:lnTo>
                        <a:pt x="396" y="502"/>
                      </a:lnTo>
                      <a:lnTo>
                        <a:pt x="396" y="501"/>
                      </a:lnTo>
                      <a:lnTo>
                        <a:pt x="395" y="501"/>
                      </a:lnTo>
                      <a:lnTo>
                        <a:pt x="395" y="500"/>
                      </a:lnTo>
                      <a:lnTo>
                        <a:pt x="395" y="499"/>
                      </a:lnTo>
                      <a:lnTo>
                        <a:pt x="396" y="498"/>
                      </a:lnTo>
                      <a:lnTo>
                        <a:pt x="397" y="498"/>
                      </a:lnTo>
                      <a:lnTo>
                        <a:pt x="398" y="497"/>
                      </a:lnTo>
                      <a:lnTo>
                        <a:pt x="397" y="497"/>
                      </a:lnTo>
                      <a:lnTo>
                        <a:pt x="397" y="496"/>
                      </a:lnTo>
                      <a:lnTo>
                        <a:pt x="396" y="496"/>
                      </a:lnTo>
                      <a:lnTo>
                        <a:pt x="396" y="497"/>
                      </a:lnTo>
                      <a:lnTo>
                        <a:pt x="395" y="497"/>
                      </a:lnTo>
                      <a:lnTo>
                        <a:pt x="394" y="497"/>
                      </a:lnTo>
                      <a:lnTo>
                        <a:pt x="394" y="496"/>
                      </a:lnTo>
                      <a:lnTo>
                        <a:pt x="394" y="495"/>
                      </a:lnTo>
                      <a:lnTo>
                        <a:pt x="394" y="494"/>
                      </a:lnTo>
                      <a:lnTo>
                        <a:pt x="393" y="494"/>
                      </a:lnTo>
                      <a:lnTo>
                        <a:pt x="392" y="494"/>
                      </a:lnTo>
                      <a:lnTo>
                        <a:pt x="391" y="494"/>
                      </a:lnTo>
                      <a:lnTo>
                        <a:pt x="391" y="493"/>
                      </a:lnTo>
                      <a:lnTo>
                        <a:pt x="390" y="493"/>
                      </a:lnTo>
                      <a:lnTo>
                        <a:pt x="389" y="493"/>
                      </a:lnTo>
                      <a:lnTo>
                        <a:pt x="389" y="492"/>
                      </a:lnTo>
                      <a:lnTo>
                        <a:pt x="388" y="492"/>
                      </a:lnTo>
                      <a:lnTo>
                        <a:pt x="388" y="491"/>
                      </a:lnTo>
                      <a:lnTo>
                        <a:pt x="388" y="490"/>
                      </a:lnTo>
                      <a:lnTo>
                        <a:pt x="387" y="489"/>
                      </a:lnTo>
                      <a:lnTo>
                        <a:pt x="386" y="490"/>
                      </a:lnTo>
                      <a:lnTo>
                        <a:pt x="386" y="491"/>
                      </a:lnTo>
                      <a:lnTo>
                        <a:pt x="387" y="491"/>
                      </a:lnTo>
                      <a:lnTo>
                        <a:pt x="387" y="492"/>
                      </a:lnTo>
                      <a:lnTo>
                        <a:pt x="386" y="492"/>
                      </a:lnTo>
                      <a:lnTo>
                        <a:pt x="385" y="492"/>
                      </a:lnTo>
                      <a:lnTo>
                        <a:pt x="385" y="491"/>
                      </a:lnTo>
                      <a:lnTo>
                        <a:pt x="384" y="490"/>
                      </a:lnTo>
                      <a:lnTo>
                        <a:pt x="383" y="491"/>
                      </a:lnTo>
                      <a:lnTo>
                        <a:pt x="384" y="492"/>
                      </a:lnTo>
                      <a:lnTo>
                        <a:pt x="384" y="493"/>
                      </a:lnTo>
                      <a:lnTo>
                        <a:pt x="383" y="494"/>
                      </a:lnTo>
                      <a:lnTo>
                        <a:pt x="382" y="494"/>
                      </a:lnTo>
                      <a:lnTo>
                        <a:pt x="381" y="494"/>
                      </a:lnTo>
                      <a:lnTo>
                        <a:pt x="380" y="495"/>
                      </a:lnTo>
                      <a:lnTo>
                        <a:pt x="379" y="495"/>
                      </a:lnTo>
                      <a:lnTo>
                        <a:pt x="378" y="494"/>
                      </a:lnTo>
                      <a:lnTo>
                        <a:pt x="378" y="495"/>
                      </a:lnTo>
                      <a:lnTo>
                        <a:pt x="379" y="495"/>
                      </a:lnTo>
                      <a:lnTo>
                        <a:pt x="379" y="496"/>
                      </a:lnTo>
                      <a:lnTo>
                        <a:pt x="380" y="497"/>
                      </a:lnTo>
                      <a:lnTo>
                        <a:pt x="379" y="497"/>
                      </a:lnTo>
                      <a:lnTo>
                        <a:pt x="379" y="498"/>
                      </a:lnTo>
                      <a:lnTo>
                        <a:pt x="378" y="497"/>
                      </a:lnTo>
                      <a:lnTo>
                        <a:pt x="377" y="497"/>
                      </a:lnTo>
                      <a:lnTo>
                        <a:pt x="376" y="497"/>
                      </a:lnTo>
                      <a:lnTo>
                        <a:pt x="375" y="497"/>
                      </a:lnTo>
                      <a:lnTo>
                        <a:pt x="373" y="497"/>
                      </a:lnTo>
                      <a:lnTo>
                        <a:pt x="370" y="496"/>
                      </a:lnTo>
                      <a:lnTo>
                        <a:pt x="369" y="495"/>
                      </a:lnTo>
                      <a:lnTo>
                        <a:pt x="367" y="494"/>
                      </a:lnTo>
                      <a:lnTo>
                        <a:pt x="366" y="494"/>
                      </a:lnTo>
                      <a:lnTo>
                        <a:pt x="365" y="495"/>
                      </a:lnTo>
                      <a:lnTo>
                        <a:pt x="364" y="494"/>
                      </a:lnTo>
                      <a:lnTo>
                        <a:pt x="362" y="492"/>
                      </a:lnTo>
                      <a:lnTo>
                        <a:pt x="361" y="490"/>
                      </a:lnTo>
                      <a:lnTo>
                        <a:pt x="361" y="489"/>
                      </a:lnTo>
                      <a:lnTo>
                        <a:pt x="360" y="489"/>
                      </a:lnTo>
                      <a:lnTo>
                        <a:pt x="359" y="489"/>
                      </a:lnTo>
                      <a:lnTo>
                        <a:pt x="358" y="489"/>
                      </a:lnTo>
                      <a:lnTo>
                        <a:pt x="358" y="488"/>
                      </a:lnTo>
                      <a:lnTo>
                        <a:pt x="359" y="488"/>
                      </a:lnTo>
                      <a:lnTo>
                        <a:pt x="358" y="487"/>
                      </a:lnTo>
                      <a:lnTo>
                        <a:pt x="358" y="486"/>
                      </a:lnTo>
                      <a:lnTo>
                        <a:pt x="358" y="485"/>
                      </a:lnTo>
                      <a:lnTo>
                        <a:pt x="356" y="484"/>
                      </a:lnTo>
                      <a:lnTo>
                        <a:pt x="355" y="485"/>
                      </a:lnTo>
                      <a:lnTo>
                        <a:pt x="354" y="484"/>
                      </a:lnTo>
                      <a:lnTo>
                        <a:pt x="353" y="485"/>
                      </a:lnTo>
                      <a:lnTo>
                        <a:pt x="352" y="485"/>
                      </a:lnTo>
                      <a:lnTo>
                        <a:pt x="351" y="485"/>
                      </a:lnTo>
                      <a:lnTo>
                        <a:pt x="350" y="484"/>
                      </a:lnTo>
                      <a:lnTo>
                        <a:pt x="349" y="483"/>
                      </a:lnTo>
                      <a:lnTo>
                        <a:pt x="348" y="482"/>
                      </a:lnTo>
                      <a:lnTo>
                        <a:pt x="347" y="480"/>
                      </a:lnTo>
                      <a:lnTo>
                        <a:pt x="346" y="479"/>
                      </a:lnTo>
                      <a:lnTo>
                        <a:pt x="345" y="479"/>
                      </a:lnTo>
                      <a:lnTo>
                        <a:pt x="344" y="478"/>
                      </a:lnTo>
                      <a:lnTo>
                        <a:pt x="342" y="477"/>
                      </a:lnTo>
                      <a:lnTo>
                        <a:pt x="340" y="477"/>
                      </a:lnTo>
                      <a:lnTo>
                        <a:pt x="339" y="476"/>
                      </a:lnTo>
                      <a:lnTo>
                        <a:pt x="339" y="475"/>
                      </a:lnTo>
                      <a:lnTo>
                        <a:pt x="337" y="475"/>
                      </a:lnTo>
                      <a:lnTo>
                        <a:pt x="335" y="474"/>
                      </a:lnTo>
                      <a:lnTo>
                        <a:pt x="334" y="474"/>
                      </a:lnTo>
                      <a:lnTo>
                        <a:pt x="333" y="474"/>
                      </a:lnTo>
                      <a:lnTo>
                        <a:pt x="332" y="473"/>
                      </a:lnTo>
                      <a:lnTo>
                        <a:pt x="331" y="473"/>
                      </a:lnTo>
                      <a:lnTo>
                        <a:pt x="327" y="472"/>
                      </a:lnTo>
                      <a:lnTo>
                        <a:pt x="326" y="472"/>
                      </a:lnTo>
                      <a:lnTo>
                        <a:pt x="324" y="472"/>
                      </a:lnTo>
                      <a:lnTo>
                        <a:pt x="323" y="472"/>
                      </a:lnTo>
                      <a:lnTo>
                        <a:pt x="322" y="471"/>
                      </a:lnTo>
                      <a:lnTo>
                        <a:pt x="321" y="471"/>
                      </a:lnTo>
                      <a:lnTo>
                        <a:pt x="320" y="473"/>
                      </a:lnTo>
                      <a:lnTo>
                        <a:pt x="319" y="473"/>
                      </a:lnTo>
                      <a:lnTo>
                        <a:pt x="318" y="473"/>
                      </a:lnTo>
                      <a:lnTo>
                        <a:pt x="317" y="474"/>
                      </a:lnTo>
                      <a:lnTo>
                        <a:pt x="317" y="475"/>
                      </a:lnTo>
                      <a:lnTo>
                        <a:pt x="316" y="475"/>
                      </a:lnTo>
                      <a:lnTo>
                        <a:pt x="315" y="474"/>
                      </a:lnTo>
                      <a:lnTo>
                        <a:pt x="313" y="473"/>
                      </a:lnTo>
                      <a:lnTo>
                        <a:pt x="312" y="473"/>
                      </a:lnTo>
                      <a:lnTo>
                        <a:pt x="311" y="473"/>
                      </a:lnTo>
                      <a:lnTo>
                        <a:pt x="311" y="474"/>
                      </a:lnTo>
                      <a:lnTo>
                        <a:pt x="311" y="475"/>
                      </a:lnTo>
                      <a:lnTo>
                        <a:pt x="310" y="476"/>
                      </a:lnTo>
                      <a:lnTo>
                        <a:pt x="310" y="477"/>
                      </a:lnTo>
                      <a:lnTo>
                        <a:pt x="310" y="478"/>
                      </a:lnTo>
                      <a:lnTo>
                        <a:pt x="310" y="479"/>
                      </a:lnTo>
                      <a:lnTo>
                        <a:pt x="309" y="480"/>
                      </a:lnTo>
                      <a:lnTo>
                        <a:pt x="308" y="480"/>
                      </a:lnTo>
                      <a:lnTo>
                        <a:pt x="306" y="482"/>
                      </a:lnTo>
                      <a:lnTo>
                        <a:pt x="304" y="482"/>
                      </a:lnTo>
                      <a:lnTo>
                        <a:pt x="303" y="482"/>
                      </a:lnTo>
                      <a:lnTo>
                        <a:pt x="302" y="481"/>
                      </a:lnTo>
                      <a:lnTo>
                        <a:pt x="301" y="480"/>
                      </a:lnTo>
                      <a:lnTo>
                        <a:pt x="300" y="480"/>
                      </a:lnTo>
                      <a:lnTo>
                        <a:pt x="300" y="479"/>
                      </a:lnTo>
                      <a:lnTo>
                        <a:pt x="299" y="479"/>
                      </a:lnTo>
                      <a:lnTo>
                        <a:pt x="299" y="481"/>
                      </a:lnTo>
                      <a:lnTo>
                        <a:pt x="298" y="481"/>
                      </a:lnTo>
                      <a:lnTo>
                        <a:pt x="298" y="480"/>
                      </a:lnTo>
                      <a:lnTo>
                        <a:pt x="297" y="480"/>
                      </a:lnTo>
                      <a:lnTo>
                        <a:pt x="297" y="481"/>
                      </a:lnTo>
                      <a:lnTo>
                        <a:pt x="296" y="481"/>
                      </a:lnTo>
                      <a:lnTo>
                        <a:pt x="295" y="481"/>
                      </a:lnTo>
                      <a:lnTo>
                        <a:pt x="295" y="480"/>
                      </a:lnTo>
                      <a:lnTo>
                        <a:pt x="295" y="479"/>
                      </a:lnTo>
                      <a:lnTo>
                        <a:pt x="294" y="479"/>
                      </a:lnTo>
                      <a:lnTo>
                        <a:pt x="294" y="478"/>
                      </a:lnTo>
                      <a:lnTo>
                        <a:pt x="293" y="478"/>
                      </a:lnTo>
                      <a:lnTo>
                        <a:pt x="292" y="479"/>
                      </a:lnTo>
                      <a:lnTo>
                        <a:pt x="291" y="479"/>
                      </a:lnTo>
                      <a:lnTo>
                        <a:pt x="290" y="479"/>
                      </a:lnTo>
                      <a:lnTo>
                        <a:pt x="290" y="478"/>
                      </a:lnTo>
                      <a:lnTo>
                        <a:pt x="289" y="478"/>
                      </a:lnTo>
                      <a:lnTo>
                        <a:pt x="289" y="479"/>
                      </a:lnTo>
                      <a:lnTo>
                        <a:pt x="288" y="479"/>
                      </a:lnTo>
                      <a:lnTo>
                        <a:pt x="287" y="480"/>
                      </a:lnTo>
                      <a:lnTo>
                        <a:pt x="286" y="480"/>
                      </a:lnTo>
                      <a:lnTo>
                        <a:pt x="287" y="479"/>
                      </a:lnTo>
                      <a:lnTo>
                        <a:pt x="287" y="478"/>
                      </a:lnTo>
                      <a:lnTo>
                        <a:pt x="286" y="477"/>
                      </a:lnTo>
                      <a:lnTo>
                        <a:pt x="285" y="477"/>
                      </a:lnTo>
                      <a:lnTo>
                        <a:pt x="284" y="477"/>
                      </a:lnTo>
                      <a:lnTo>
                        <a:pt x="284" y="478"/>
                      </a:lnTo>
                      <a:lnTo>
                        <a:pt x="284" y="479"/>
                      </a:lnTo>
                      <a:lnTo>
                        <a:pt x="284" y="480"/>
                      </a:lnTo>
                      <a:lnTo>
                        <a:pt x="283" y="481"/>
                      </a:lnTo>
                      <a:lnTo>
                        <a:pt x="282" y="481"/>
                      </a:lnTo>
                      <a:lnTo>
                        <a:pt x="282" y="480"/>
                      </a:lnTo>
                      <a:lnTo>
                        <a:pt x="281" y="479"/>
                      </a:lnTo>
                      <a:lnTo>
                        <a:pt x="282" y="478"/>
                      </a:lnTo>
                      <a:lnTo>
                        <a:pt x="282" y="476"/>
                      </a:lnTo>
                      <a:lnTo>
                        <a:pt x="281" y="476"/>
                      </a:lnTo>
                      <a:lnTo>
                        <a:pt x="280" y="476"/>
                      </a:lnTo>
                      <a:lnTo>
                        <a:pt x="280" y="477"/>
                      </a:lnTo>
                      <a:lnTo>
                        <a:pt x="279" y="477"/>
                      </a:lnTo>
                      <a:lnTo>
                        <a:pt x="278" y="476"/>
                      </a:lnTo>
                      <a:lnTo>
                        <a:pt x="278" y="475"/>
                      </a:lnTo>
                      <a:lnTo>
                        <a:pt x="277" y="475"/>
                      </a:lnTo>
                      <a:lnTo>
                        <a:pt x="276" y="475"/>
                      </a:lnTo>
                      <a:lnTo>
                        <a:pt x="275" y="475"/>
                      </a:lnTo>
                      <a:lnTo>
                        <a:pt x="274" y="476"/>
                      </a:lnTo>
                      <a:lnTo>
                        <a:pt x="273" y="477"/>
                      </a:lnTo>
                      <a:lnTo>
                        <a:pt x="272" y="478"/>
                      </a:lnTo>
                      <a:lnTo>
                        <a:pt x="271" y="478"/>
                      </a:lnTo>
                      <a:lnTo>
                        <a:pt x="271" y="479"/>
                      </a:lnTo>
                      <a:lnTo>
                        <a:pt x="271" y="480"/>
                      </a:lnTo>
                      <a:lnTo>
                        <a:pt x="270" y="480"/>
                      </a:lnTo>
                      <a:lnTo>
                        <a:pt x="269" y="480"/>
                      </a:lnTo>
                      <a:lnTo>
                        <a:pt x="269" y="479"/>
                      </a:lnTo>
                      <a:lnTo>
                        <a:pt x="268" y="479"/>
                      </a:lnTo>
                      <a:lnTo>
                        <a:pt x="268" y="478"/>
                      </a:lnTo>
                      <a:lnTo>
                        <a:pt x="269" y="478"/>
                      </a:lnTo>
                      <a:lnTo>
                        <a:pt x="269" y="477"/>
                      </a:lnTo>
                      <a:lnTo>
                        <a:pt x="269" y="476"/>
                      </a:lnTo>
                      <a:lnTo>
                        <a:pt x="269" y="475"/>
                      </a:lnTo>
                      <a:lnTo>
                        <a:pt x="268" y="475"/>
                      </a:lnTo>
                      <a:lnTo>
                        <a:pt x="266" y="475"/>
                      </a:lnTo>
                      <a:lnTo>
                        <a:pt x="263" y="476"/>
                      </a:lnTo>
                      <a:lnTo>
                        <a:pt x="262" y="475"/>
                      </a:lnTo>
                      <a:lnTo>
                        <a:pt x="261" y="475"/>
                      </a:lnTo>
                      <a:lnTo>
                        <a:pt x="259" y="475"/>
                      </a:lnTo>
                      <a:lnTo>
                        <a:pt x="258" y="475"/>
                      </a:lnTo>
                      <a:lnTo>
                        <a:pt x="257" y="474"/>
                      </a:lnTo>
                      <a:lnTo>
                        <a:pt x="256" y="474"/>
                      </a:lnTo>
                      <a:lnTo>
                        <a:pt x="256" y="473"/>
                      </a:lnTo>
                      <a:lnTo>
                        <a:pt x="255" y="472"/>
                      </a:lnTo>
                      <a:lnTo>
                        <a:pt x="254" y="472"/>
                      </a:lnTo>
                      <a:lnTo>
                        <a:pt x="253" y="471"/>
                      </a:lnTo>
                      <a:lnTo>
                        <a:pt x="252" y="470"/>
                      </a:lnTo>
                      <a:lnTo>
                        <a:pt x="252" y="469"/>
                      </a:lnTo>
                      <a:lnTo>
                        <a:pt x="251" y="468"/>
                      </a:lnTo>
                      <a:lnTo>
                        <a:pt x="249" y="467"/>
                      </a:lnTo>
                      <a:lnTo>
                        <a:pt x="248" y="467"/>
                      </a:lnTo>
                      <a:lnTo>
                        <a:pt x="248" y="466"/>
                      </a:lnTo>
                      <a:lnTo>
                        <a:pt x="247" y="466"/>
                      </a:lnTo>
                      <a:lnTo>
                        <a:pt x="246" y="465"/>
                      </a:lnTo>
                      <a:lnTo>
                        <a:pt x="246" y="464"/>
                      </a:lnTo>
                      <a:lnTo>
                        <a:pt x="246" y="463"/>
                      </a:lnTo>
                      <a:lnTo>
                        <a:pt x="247" y="462"/>
                      </a:lnTo>
                      <a:lnTo>
                        <a:pt x="247" y="461"/>
                      </a:lnTo>
                      <a:lnTo>
                        <a:pt x="248" y="460"/>
                      </a:lnTo>
                      <a:lnTo>
                        <a:pt x="248" y="458"/>
                      </a:lnTo>
                      <a:lnTo>
                        <a:pt x="247" y="455"/>
                      </a:lnTo>
                      <a:lnTo>
                        <a:pt x="247" y="454"/>
                      </a:lnTo>
                      <a:lnTo>
                        <a:pt x="247" y="453"/>
                      </a:lnTo>
                      <a:lnTo>
                        <a:pt x="247" y="452"/>
                      </a:lnTo>
                      <a:lnTo>
                        <a:pt x="246" y="451"/>
                      </a:lnTo>
                      <a:lnTo>
                        <a:pt x="244" y="451"/>
                      </a:lnTo>
                      <a:lnTo>
                        <a:pt x="244" y="452"/>
                      </a:lnTo>
                      <a:lnTo>
                        <a:pt x="243" y="452"/>
                      </a:lnTo>
                      <a:lnTo>
                        <a:pt x="242" y="453"/>
                      </a:lnTo>
                      <a:lnTo>
                        <a:pt x="241" y="453"/>
                      </a:lnTo>
                      <a:lnTo>
                        <a:pt x="240" y="452"/>
                      </a:lnTo>
                      <a:lnTo>
                        <a:pt x="240" y="451"/>
                      </a:lnTo>
                      <a:lnTo>
                        <a:pt x="239" y="450"/>
                      </a:lnTo>
                      <a:lnTo>
                        <a:pt x="238" y="450"/>
                      </a:lnTo>
                      <a:lnTo>
                        <a:pt x="237" y="450"/>
                      </a:lnTo>
                      <a:lnTo>
                        <a:pt x="236" y="451"/>
                      </a:lnTo>
                      <a:lnTo>
                        <a:pt x="235" y="450"/>
                      </a:lnTo>
                      <a:lnTo>
                        <a:pt x="232" y="450"/>
                      </a:lnTo>
                      <a:lnTo>
                        <a:pt x="232" y="449"/>
                      </a:lnTo>
                      <a:lnTo>
                        <a:pt x="230" y="449"/>
                      </a:lnTo>
                      <a:lnTo>
                        <a:pt x="229" y="448"/>
                      </a:lnTo>
                      <a:lnTo>
                        <a:pt x="227" y="448"/>
                      </a:lnTo>
                      <a:lnTo>
                        <a:pt x="226" y="448"/>
                      </a:lnTo>
                      <a:lnTo>
                        <a:pt x="226" y="447"/>
                      </a:lnTo>
                      <a:lnTo>
                        <a:pt x="225" y="446"/>
                      </a:lnTo>
                      <a:lnTo>
                        <a:pt x="224" y="446"/>
                      </a:lnTo>
                      <a:lnTo>
                        <a:pt x="224" y="444"/>
                      </a:lnTo>
                      <a:lnTo>
                        <a:pt x="224" y="443"/>
                      </a:lnTo>
                      <a:lnTo>
                        <a:pt x="224" y="442"/>
                      </a:lnTo>
                      <a:lnTo>
                        <a:pt x="225" y="441"/>
                      </a:lnTo>
                      <a:lnTo>
                        <a:pt x="225" y="440"/>
                      </a:lnTo>
                      <a:lnTo>
                        <a:pt x="226" y="439"/>
                      </a:lnTo>
                      <a:lnTo>
                        <a:pt x="226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3" y="437"/>
                      </a:lnTo>
                      <a:lnTo>
                        <a:pt x="222" y="438"/>
                      </a:lnTo>
                      <a:lnTo>
                        <a:pt x="222" y="439"/>
                      </a:lnTo>
                      <a:lnTo>
                        <a:pt x="222" y="440"/>
                      </a:lnTo>
                      <a:lnTo>
                        <a:pt x="222" y="443"/>
                      </a:lnTo>
                      <a:lnTo>
                        <a:pt x="221" y="444"/>
                      </a:lnTo>
                      <a:lnTo>
                        <a:pt x="221" y="445"/>
                      </a:lnTo>
                      <a:lnTo>
                        <a:pt x="220" y="445"/>
                      </a:lnTo>
                      <a:lnTo>
                        <a:pt x="219" y="444"/>
                      </a:lnTo>
                      <a:lnTo>
                        <a:pt x="219" y="443"/>
                      </a:lnTo>
                      <a:lnTo>
                        <a:pt x="219" y="442"/>
                      </a:lnTo>
                      <a:lnTo>
                        <a:pt x="220" y="441"/>
                      </a:lnTo>
                      <a:lnTo>
                        <a:pt x="220" y="440"/>
                      </a:lnTo>
                      <a:lnTo>
                        <a:pt x="220" y="439"/>
                      </a:lnTo>
                      <a:lnTo>
                        <a:pt x="219" y="438"/>
                      </a:lnTo>
                      <a:lnTo>
                        <a:pt x="217" y="437"/>
                      </a:lnTo>
                      <a:lnTo>
                        <a:pt x="215" y="437"/>
                      </a:lnTo>
                      <a:lnTo>
                        <a:pt x="214" y="438"/>
                      </a:lnTo>
                      <a:lnTo>
                        <a:pt x="214" y="439"/>
                      </a:lnTo>
                      <a:lnTo>
                        <a:pt x="214" y="440"/>
                      </a:lnTo>
                      <a:lnTo>
                        <a:pt x="213" y="441"/>
                      </a:lnTo>
                      <a:lnTo>
                        <a:pt x="212" y="441"/>
                      </a:lnTo>
                      <a:lnTo>
                        <a:pt x="211" y="440"/>
                      </a:lnTo>
                      <a:lnTo>
                        <a:pt x="211" y="439"/>
                      </a:lnTo>
                      <a:lnTo>
                        <a:pt x="211" y="438"/>
                      </a:lnTo>
                      <a:lnTo>
                        <a:pt x="212" y="437"/>
                      </a:lnTo>
                      <a:lnTo>
                        <a:pt x="212" y="436"/>
                      </a:lnTo>
                      <a:lnTo>
                        <a:pt x="213" y="436"/>
                      </a:lnTo>
                      <a:lnTo>
                        <a:pt x="214" y="436"/>
                      </a:lnTo>
                      <a:lnTo>
                        <a:pt x="214" y="435"/>
                      </a:lnTo>
                      <a:lnTo>
                        <a:pt x="214" y="434"/>
                      </a:lnTo>
                      <a:lnTo>
                        <a:pt x="214" y="433"/>
                      </a:lnTo>
                      <a:lnTo>
                        <a:pt x="213" y="431"/>
                      </a:lnTo>
                      <a:lnTo>
                        <a:pt x="212" y="430"/>
                      </a:lnTo>
                      <a:lnTo>
                        <a:pt x="211" y="429"/>
                      </a:lnTo>
                      <a:lnTo>
                        <a:pt x="210" y="429"/>
                      </a:lnTo>
                      <a:lnTo>
                        <a:pt x="209" y="430"/>
                      </a:lnTo>
                      <a:lnTo>
                        <a:pt x="207" y="430"/>
                      </a:lnTo>
                      <a:lnTo>
                        <a:pt x="206" y="430"/>
                      </a:lnTo>
                      <a:lnTo>
                        <a:pt x="205" y="430"/>
                      </a:lnTo>
                      <a:lnTo>
                        <a:pt x="205" y="431"/>
                      </a:lnTo>
                      <a:lnTo>
                        <a:pt x="204" y="431"/>
                      </a:lnTo>
                      <a:lnTo>
                        <a:pt x="203" y="431"/>
                      </a:lnTo>
                      <a:lnTo>
                        <a:pt x="202" y="431"/>
                      </a:lnTo>
                      <a:lnTo>
                        <a:pt x="201" y="429"/>
                      </a:lnTo>
                      <a:lnTo>
                        <a:pt x="200" y="429"/>
                      </a:lnTo>
                      <a:lnTo>
                        <a:pt x="200" y="428"/>
                      </a:lnTo>
                      <a:lnTo>
                        <a:pt x="199" y="428"/>
                      </a:lnTo>
                      <a:lnTo>
                        <a:pt x="198" y="429"/>
                      </a:lnTo>
                      <a:lnTo>
                        <a:pt x="197" y="430"/>
                      </a:lnTo>
                      <a:lnTo>
                        <a:pt x="197" y="431"/>
                      </a:lnTo>
                      <a:lnTo>
                        <a:pt x="196" y="430"/>
                      </a:lnTo>
                      <a:lnTo>
                        <a:pt x="195" y="429"/>
                      </a:lnTo>
                      <a:lnTo>
                        <a:pt x="194" y="428"/>
                      </a:lnTo>
                      <a:lnTo>
                        <a:pt x="193" y="428"/>
                      </a:lnTo>
                      <a:lnTo>
                        <a:pt x="192" y="429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1" y="427"/>
                      </a:lnTo>
                      <a:lnTo>
                        <a:pt x="191" y="426"/>
                      </a:lnTo>
                      <a:lnTo>
                        <a:pt x="192" y="426"/>
                      </a:lnTo>
                      <a:lnTo>
                        <a:pt x="191" y="426"/>
                      </a:lnTo>
                      <a:lnTo>
                        <a:pt x="191" y="425"/>
                      </a:lnTo>
                      <a:lnTo>
                        <a:pt x="190" y="426"/>
                      </a:lnTo>
                      <a:lnTo>
                        <a:pt x="190" y="425"/>
                      </a:lnTo>
                      <a:lnTo>
                        <a:pt x="190" y="424"/>
                      </a:lnTo>
                      <a:lnTo>
                        <a:pt x="191" y="424"/>
                      </a:lnTo>
                      <a:lnTo>
                        <a:pt x="191" y="423"/>
                      </a:lnTo>
                      <a:lnTo>
                        <a:pt x="192" y="420"/>
                      </a:lnTo>
                      <a:lnTo>
                        <a:pt x="192" y="419"/>
                      </a:lnTo>
                      <a:lnTo>
                        <a:pt x="192" y="418"/>
                      </a:lnTo>
                      <a:lnTo>
                        <a:pt x="192" y="417"/>
                      </a:lnTo>
                      <a:lnTo>
                        <a:pt x="191" y="417"/>
                      </a:lnTo>
                      <a:lnTo>
                        <a:pt x="189" y="417"/>
                      </a:lnTo>
                      <a:lnTo>
                        <a:pt x="188" y="416"/>
                      </a:lnTo>
                      <a:lnTo>
                        <a:pt x="187" y="416"/>
                      </a:lnTo>
                      <a:lnTo>
                        <a:pt x="187" y="415"/>
                      </a:lnTo>
                      <a:lnTo>
                        <a:pt x="186" y="415"/>
                      </a:lnTo>
                      <a:lnTo>
                        <a:pt x="186" y="414"/>
                      </a:lnTo>
                      <a:lnTo>
                        <a:pt x="187" y="410"/>
                      </a:lnTo>
                      <a:lnTo>
                        <a:pt x="187" y="408"/>
                      </a:lnTo>
                      <a:lnTo>
                        <a:pt x="187" y="407"/>
                      </a:lnTo>
                      <a:lnTo>
                        <a:pt x="187" y="406"/>
                      </a:lnTo>
                      <a:lnTo>
                        <a:pt x="187" y="404"/>
                      </a:lnTo>
                      <a:lnTo>
                        <a:pt x="186" y="403"/>
                      </a:lnTo>
                      <a:lnTo>
                        <a:pt x="185" y="401"/>
                      </a:lnTo>
                      <a:lnTo>
                        <a:pt x="185" y="399"/>
                      </a:lnTo>
                      <a:lnTo>
                        <a:pt x="184" y="398"/>
                      </a:lnTo>
                      <a:lnTo>
                        <a:pt x="183" y="398"/>
                      </a:lnTo>
                      <a:lnTo>
                        <a:pt x="182" y="398"/>
                      </a:lnTo>
                      <a:lnTo>
                        <a:pt x="181" y="399"/>
                      </a:lnTo>
                      <a:lnTo>
                        <a:pt x="180" y="400"/>
                      </a:lnTo>
                      <a:lnTo>
                        <a:pt x="175" y="400"/>
                      </a:lnTo>
                      <a:lnTo>
                        <a:pt x="174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5" y="402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2" y="403"/>
                      </a:lnTo>
                      <a:lnTo>
                        <a:pt x="171" y="402"/>
                      </a:lnTo>
                      <a:lnTo>
                        <a:pt x="168" y="401"/>
                      </a:lnTo>
                      <a:lnTo>
                        <a:pt x="168" y="400"/>
                      </a:lnTo>
                      <a:lnTo>
                        <a:pt x="167" y="399"/>
                      </a:lnTo>
                      <a:lnTo>
                        <a:pt x="166" y="399"/>
                      </a:lnTo>
                      <a:lnTo>
                        <a:pt x="166" y="398"/>
                      </a:lnTo>
                      <a:lnTo>
                        <a:pt x="167" y="398"/>
                      </a:lnTo>
                      <a:lnTo>
                        <a:pt x="167" y="397"/>
                      </a:lnTo>
                      <a:lnTo>
                        <a:pt x="168" y="396"/>
                      </a:lnTo>
                      <a:lnTo>
                        <a:pt x="169" y="395"/>
                      </a:lnTo>
                      <a:lnTo>
                        <a:pt x="170" y="394"/>
                      </a:lnTo>
                      <a:lnTo>
                        <a:pt x="171" y="393"/>
                      </a:lnTo>
                      <a:lnTo>
                        <a:pt x="171" y="392"/>
                      </a:lnTo>
                      <a:lnTo>
                        <a:pt x="171" y="391"/>
                      </a:lnTo>
                      <a:lnTo>
                        <a:pt x="169" y="390"/>
                      </a:lnTo>
                      <a:lnTo>
                        <a:pt x="169" y="389"/>
                      </a:lnTo>
                      <a:lnTo>
                        <a:pt x="170" y="388"/>
                      </a:lnTo>
                      <a:lnTo>
                        <a:pt x="170" y="387"/>
                      </a:lnTo>
                      <a:lnTo>
                        <a:pt x="170" y="386"/>
                      </a:lnTo>
                      <a:lnTo>
                        <a:pt x="169" y="385"/>
                      </a:lnTo>
                      <a:lnTo>
                        <a:pt x="169" y="384"/>
                      </a:lnTo>
                      <a:lnTo>
                        <a:pt x="169" y="383"/>
                      </a:lnTo>
                      <a:lnTo>
                        <a:pt x="170" y="382"/>
                      </a:lnTo>
                      <a:lnTo>
                        <a:pt x="171" y="382"/>
                      </a:lnTo>
                      <a:lnTo>
                        <a:pt x="171" y="381"/>
                      </a:lnTo>
                      <a:lnTo>
                        <a:pt x="171" y="380"/>
                      </a:lnTo>
                      <a:lnTo>
                        <a:pt x="171" y="379"/>
                      </a:lnTo>
                      <a:lnTo>
                        <a:pt x="170" y="379"/>
                      </a:lnTo>
                      <a:lnTo>
                        <a:pt x="170" y="378"/>
                      </a:lnTo>
                      <a:lnTo>
                        <a:pt x="166" y="378"/>
                      </a:lnTo>
                      <a:lnTo>
                        <a:pt x="165" y="378"/>
                      </a:lnTo>
                      <a:lnTo>
                        <a:pt x="163" y="377"/>
                      </a:lnTo>
                      <a:lnTo>
                        <a:pt x="162" y="377"/>
                      </a:lnTo>
                      <a:lnTo>
                        <a:pt x="161" y="377"/>
                      </a:lnTo>
                      <a:lnTo>
                        <a:pt x="161" y="376"/>
                      </a:lnTo>
                      <a:lnTo>
                        <a:pt x="161" y="375"/>
                      </a:lnTo>
                      <a:lnTo>
                        <a:pt x="160" y="371"/>
                      </a:lnTo>
                      <a:lnTo>
                        <a:pt x="159" y="366"/>
                      </a:lnTo>
                      <a:lnTo>
                        <a:pt x="159" y="365"/>
                      </a:lnTo>
                      <a:lnTo>
                        <a:pt x="158" y="363"/>
                      </a:lnTo>
                      <a:lnTo>
                        <a:pt x="158" y="361"/>
                      </a:lnTo>
                      <a:lnTo>
                        <a:pt x="158" y="360"/>
                      </a:lnTo>
                      <a:lnTo>
                        <a:pt x="159" y="360"/>
                      </a:lnTo>
                      <a:lnTo>
                        <a:pt x="162" y="359"/>
                      </a:lnTo>
                      <a:lnTo>
                        <a:pt x="162" y="358"/>
                      </a:lnTo>
                      <a:lnTo>
                        <a:pt x="162" y="357"/>
                      </a:lnTo>
                      <a:lnTo>
                        <a:pt x="158" y="357"/>
                      </a:lnTo>
                      <a:lnTo>
                        <a:pt x="157" y="357"/>
                      </a:lnTo>
                      <a:lnTo>
                        <a:pt x="156" y="356"/>
                      </a:lnTo>
                      <a:lnTo>
                        <a:pt x="155" y="351"/>
                      </a:lnTo>
                      <a:lnTo>
                        <a:pt x="155" y="350"/>
                      </a:lnTo>
                      <a:lnTo>
                        <a:pt x="155" y="348"/>
                      </a:lnTo>
                      <a:lnTo>
                        <a:pt x="155" y="347"/>
                      </a:lnTo>
                      <a:lnTo>
                        <a:pt x="156" y="346"/>
                      </a:lnTo>
                      <a:lnTo>
                        <a:pt x="157" y="346"/>
                      </a:lnTo>
                      <a:lnTo>
                        <a:pt x="158" y="346"/>
                      </a:lnTo>
                      <a:lnTo>
                        <a:pt x="159" y="346"/>
                      </a:lnTo>
                      <a:lnTo>
                        <a:pt x="159" y="345"/>
                      </a:lnTo>
                      <a:lnTo>
                        <a:pt x="159" y="344"/>
                      </a:lnTo>
                      <a:lnTo>
                        <a:pt x="158" y="344"/>
                      </a:lnTo>
                      <a:lnTo>
                        <a:pt x="157" y="344"/>
                      </a:lnTo>
                      <a:lnTo>
                        <a:pt x="156" y="344"/>
                      </a:lnTo>
                      <a:lnTo>
                        <a:pt x="155" y="342"/>
                      </a:lnTo>
                      <a:lnTo>
                        <a:pt x="154" y="340"/>
                      </a:lnTo>
                      <a:lnTo>
                        <a:pt x="154" y="339"/>
                      </a:lnTo>
                      <a:lnTo>
                        <a:pt x="155" y="338"/>
                      </a:lnTo>
                      <a:lnTo>
                        <a:pt x="156" y="337"/>
                      </a:lnTo>
                      <a:lnTo>
                        <a:pt x="157" y="336"/>
                      </a:lnTo>
                      <a:lnTo>
                        <a:pt x="158" y="335"/>
                      </a:lnTo>
                      <a:lnTo>
                        <a:pt x="159" y="335"/>
                      </a:lnTo>
                      <a:lnTo>
                        <a:pt x="162" y="334"/>
                      </a:lnTo>
                      <a:lnTo>
                        <a:pt x="163" y="333"/>
                      </a:lnTo>
                      <a:lnTo>
                        <a:pt x="163" y="332"/>
                      </a:lnTo>
                      <a:lnTo>
                        <a:pt x="163" y="331"/>
                      </a:lnTo>
                      <a:lnTo>
                        <a:pt x="163" y="330"/>
                      </a:lnTo>
                      <a:lnTo>
                        <a:pt x="161" y="328"/>
                      </a:lnTo>
                      <a:lnTo>
                        <a:pt x="161" y="327"/>
                      </a:lnTo>
                      <a:lnTo>
                        <a:pt x="164" y="324"/>
                      </a:lnTo>
                      <a:lnTo>
                        <a:pt x="165" y="323"/>
                      </a:lnTo>
                      <a:lnTo>
                        <a:pt x="166" y="323"/>
                      </a:lnTo>
                      <a:lnTo>
                        <a:pt x="166" y="322"/>
                      </a:lnTo>
                      <a:lnTo>
                        <a:pt x="165" y="321"/>
                      </a:lnTo>
                      <a:lnTo>
                        <a:pt x="164" y="320"/>
                      </a:lnTo>
                      <a:lnTo>
                        <a:pt x="163" y="319"/>
                      </a:lnTo>
                      <a:lnTo>
                        <a:pt x="163" y="318"/>
                      </a:lnTo>
                      <a:lnTo>
                        <a:pt x="162" y="317"/>
                      </a:lnTo>
                      <a:lnTo>
                        <a:pt x="162" y="316"/>
                      </a:lnTo>
                      <a:lnTo>
                        <a:pt x="162" y="315"/>
                      </a:lnTo>
                      <a:lnTo>
                        <a:pt x="163" y="315"/>
                      </a:lnTo>
                      <a:lnTo>
                        <a:pt x="163" y="316"/>
                      </a:lnTo>
                      <a:lnTo>
                        <a:pt x="164" y="316"/>
                      </a:lnTo>
                      <a:lnTo>
                        <a:pt x="164" y="315"/>
                      </a:lnTo>
                      <a:lnTo>
                        <a:pt x="164" y="313"/>
                      </a:lnTo>
                      <a:lnTo>
                        <a:pt x="163" y="311"/>
                      </a:lnTo>
                      <a:lnTo>
                        <a:pt x="163" y="310"/>
                      </a:lnTo>
                      <a:lnTo>
                        <a:pt x="161" y="309"/>
                      </a:lnTo>
                      <a:lnTo>
                        <a:pt x="160" y="307"/>
                      </a:lnTo>
                      <a:lnTo>
                        <a:pt x="158" y="306"/>
                      </a:lnTo>
                      <a:lnTo>
                        <a:pt x="158" y="305"/>
                      </a:lnTo>
                      <a:lnTo>
                        <a:pt x="157" y="305"/>
                      </a:lnTo>
                      <a:lnTo>
                        <a:pt x="156" y="304"/>
                      </a:lnTo>
                      <a:lnTo>
                        <a:pt x="155" y="304"/>
                      </a:lnTo>
                      <a:lnTo>
                        <a:pt x="154" y="303"/>
                      </a:lnTo>
                      <a:lnTo>
                        <a:pt x="153" y="303"/>
                      </a:lnTo>
                      <a:lnTo>
                        <a:pt x="153" y="302"/>
                      </a:lnTo>
                      <a:lnTo>
                        <a:pt x="153" y="301"/>
                      </a:lnTo>
                      <a:lnTo>
                        <a:pt x="154" y="301"/>
                      </a:lnTo>
                      <a:lnTo>
                        <a:pt x="155" y="301"/>
                      </a:lnTo>
                      <a:lnTo>
                        <a:pt x="155" y="300"/>
                      </a:lnTo>
                      <a:lnTo>
                        <a:pt x="155" y="299"/>
                      </a:lnTo>
                      <a:lnTo>
                        <a:pt x="155" y="297"/>
                      </a:lnTo>
                      <a:lnTo>
                        <a:pt x="155" y="294"/>
                      </a:lnTo>
                      <a:lnTo>
                        <a:pt x="155" y="292"/>
                      </a:lnTo>
                      <a:lnTo>
                        <a:pt x="155" y="291"/>
                      </a:lnTo>
                      <a:lnTo>
                        <a:pt x="155" y="289"/>
                      </a:lnTo>
                      <a:lnTo>
                        <a:pt x="154" y="288"/>
                      </a:lnTo>
                      <a:lnTo>
                        <a:pt x="153" y="287"/>
                      </a:lnTo>
                      <a:lnTo>
                        <a:pt x="152" y="287"/>
                      </a:lnTo>
                      <a:lnTo>
                        <a:pt x="150" y="287"/>
                      </a:lnTo>
                      <a:lnTo>
                        <a:pt x="149" y="287"/>
                      </a:lnTo>
                      <a:lnTo>
                        <a:pt x="149" y="286"/>
                      </a:lnTo>
                      <a:lnTo>
                        <a:pt x="148" y="285"/>
                      </a:lnTo>
                      <a:lnTo>
                        <a:pt x="148" y="284"/>
                      </a:lnTo>
                      <a:lnTo>
                        <a:pt x="148" y="282"/>
                      </a:lnTo>
                      <a:lnTo>
                        <a:pt x="149" y="281"/>
                      </a:lnTo>
                      <a:lnTo>
                        <a:pt x="150" y="281"/>
                      </a:lnTo>
                      <a:lnTo>
                        <a:pt x="149" y="280"/>
                      </a:lnTo>
                      <a:lnTo>
                        <a:pt x="149" y="279"/>
                      </a:lnTo>
                      <a:lnTo>
                        <a:pt x="149" y="277"/>
                      </a:lnTo>
                      <a:lnTo>
                        <a:pt x="148" y="277"/>
                      </a:lnTo>
                      <a:lnTo>
                        <a:pt x="147" y="276"/>
                      </a:lnTo>
                      <a:lnTo>
                        <a:pt x="147" y="275"/>
                      </a:lnTo>
                      <a:lnTo>
                        <a:pt x="147" y="274"/>
                      </a:lnTo>
                      <a:lnTo>
                        <a:pt x="148" y="273"/>
                      </a:lnTo>
                      <a:lnTo>
                        <a:pt x="148" y="272"/>
                      </a:lnTo>
                      <a:lnTo>
                        <a:pt x="147" y="272"/>
                      </a:lnTo>
                      <a:lnTo>
                        <a:pt x="147" y="271"/>
                      </a:lnTo>
                      <a:lnTo>
                        <a:pt x="146" y="270"/>
                      </a:lnTo>
                      <a:lnTo>
                        <a:pt x="146" y="269"/>
                      </a:lnTo>
                      <a:lnTo>
                        <a:pt x="146" y="268"/>
                      </a:lnTo>
                      <a:lnTo>
                        <a:pt x="147" y="268"/>
                      </a:lnTo>
                      <a:lnTo>
                        <a:pt x="148" y="268"/>
                      </a:lnTo>
                      <a:lnTo>
                        <a:pt x="149" y="268"/>
                      </a:lnTo>
                      <a:lnTo>
                        <a:pt x="150" y="266"/>
                      </a:lnTo>
                      <a:lnTo>
                        <a:pt x="151" y="264"/>
                      </a:lnTo>
                      <a:lnTo>
                        <a:pt x="151" y="263"/>
                      </a:lnTo>
                      <a:lnTo>
                        <a:pt x="151" y="262"/>
                      </a:lnTo>
                      <a:lnTo>
                        <a:pt x="151" y="261"/>
                      </a:lnTo>
                      <a:lnTo>
                        <a:pt x="150" y="260"/>
                      </a:lnTo>
                      <a:lnTo>
                        <a:pt x="150" y="259"/>
                      </a:lnTo>
                      <a:lnTo>
                        <a:pt x="150" y="258"/>
                      </a:lnTo>
                      <a:lnTo>
                        <a:pt x="150" y="257"/>
                      </a:lnTo>
                      <a:lnTo>
                        <a:pt x="151" y="256"/>
                      </a:lnTo>
                      <a:lnTo>
                        <a:pt x="153" y="255"/>
                      </a:lnTo>
                      <a:lnTo>
                        <a:pt x="154" y="252"/>
                      </a:lnTo>
                      <a:lnTo>
                        <a:pt x="155" y="252"/>
                      </a:lnTo>
                      <a:lnTo>
                        <a:pt x="156" y="251"/>
                      </a:lnTo>
                      <a:lnTo>
                        <a:pt x="157" y="250"/>
                      </a:lnTo>
                      <a:lnTo>
                        <a:pt x="157" y="249"/>
                      </a:lnTo>
                      <a:lnTo>
                        <a:pt x="157" y="248"/>
                      </a:lnTo>
                      <a:lnTo>
                        <a:pt x="158" y="246"/>
                      </a:lnTo>
                      <a:lnTo>
                        <a:pt x="158" y="245"/>
                      </a:lnTo>
                      <a:lnTo>
                        <a:pt x="160" y="244"/>
                      </a:lnTo>
                      <a:lnTo>
                        <a:pt x="160" y="243"/>
                      </a:lnTo>
                      <a:lnTo>
                        <a:pt x="160" y="242"/>
                      </a:lnTo>
                      <a:lnTo>
                        <a:pt x="160" y="240"/>
                      </a:lnTo>
                      <a:lnTo>
                        <a:pt x="159" y="238"/>
                      </a:lnTo>
                      <a:lnTo>
                        <a:pt x="158" y="236"/>
                      </a:lnTo>
                      <a:lnTo>
                        <a:pt x="158" y="235"/>
                      </a:lnTo>
                      <a:lnTo>
                        <a:pt x="159" y="234"/>
                      </a:lnTo>
                      <a:lnTo>
                        <a:pt x="159" y="233"/>
                      </a:lnTo>
                      <a:lnTo>
                        <a:pt x="158" y="231"/>
                      </a:lnTo>
                      <a:lnTo>
                        <a:pt x="159" y="230"/>
                      </a:lnTo>
                      <a:lnTo>
                        <a:pt x="159" y="229"/>
                      </a:lnTo>
                      <a:lnTo>
                        <a:pt x="158" y="229"/>
                      </a:lnTo>
                      <a:lnTo>
                        <a:pt x="157" y="228"/>
                      </a:lnTo>
                      <a:lnTo>
                        <a:pt x="157" y="227"/>
                      </a:lnTo>
                      <a:lnTo>
                        <a:pt x="156" y="225"/>
                      </a:lnTo>
                      <a:lnTo>
                        <a:pt x="155" y="224"/>
                      </a:lnTo>
                      <a:lnTo>
                        <a:pt x="155" y="223"/>
                      </a:lnTo>
                      <a:lnTo>
                        <a:pt x="156" y="219"/>
                      </a:lnTo>
                      <a:lnTo>
                        <a:pt x="156" y="218"/>
                      </a:lnTo>
                      <a:lnTo>
                        <a:pt x="156" y="216"/>
                      </a:lnTo>
                      <a:lnTo>
                        <a:pt x="155" y="215"/>
                      </a:lnTo>
                      <a:lnTo>
                        <a:pt x="155" y="214"/>
                      </a:lnTo>
                      <a:lnTo>
                        <a:pt x="155" y="213"/>
                      </a:lnTo>
                      <a:lnTo>
                        <a:pt x="155" y="212"/>
                      </a:lnTo>
                      <a:lnTo>
                        <a:pt x="155" y="211"/>
                      </a:lnTo>
                      <a:lnTo>
                        <a:pt x="156" y="209"/>
                      </a:lnTo>
                      <a:lnTo>
                        <a:pt x="157" y="207"/>
                      </a:lnTo>
                      <a:lnTo>
                        <a:pt x="159" y="206"/>
                      </a:lnTo>
                      <a:lnTo>
                        <a:pt x="159" y="204"/>
                      </a:lnTo>
                      <a:lnTo>
                        <a:pt x="160" y="203"/>
                      </a:lnTo>
                      <a:lnTo>
                        <a:pt x="160" y="202"/>
                      </a:lnTo>
                      <a:lnTo>
                        <a:pt x="159" y="201"/>
                      </a:lnTo>
                      <a:lnTo>
                        <a:pt x="157" y="200"/>
                      </a:lnTo>
                      <a:lnTo>
                        <a:pt x="156" y="199"/>
                      </a:lnTo>
                      <a:lnTo>
                        <a:pt x="155" y="195"/>
                      </a:lnTo>
                      <a:lnTo>
                        <a:pt x="153" y="193"/>
                      </a:lnTo>
                      <a:lnTo>
                        <a:pt x="153" y="191"/>
                      </a:lnTo>
                      <a:lnTo>
                        <a:pt x="152" y="189"/>
                      </a:lnTo>
                      <a:lnTo>
                        <a:pt x="151" y="188"/>
                      </a:lnTo>
                      <a:lnTo>
                        <a:pt x="150" y="187"/>
                      </a:lnTo>
                      <a:lnTo>
                        <a:pt x="148" y="186"/>
                      </a:lnTo>
                      <a:lnTo>
                        <a:pt x="146" y="185"/>
                      </a:lnTo>
                      <a:lnTo>
                        <a:pt x="144" y="185"/>
                      </a:lnTo>
                      <a:lnTo>
                        <a:pt x="143" y="184"/>
                      </a:lnTo>
                      <a:lnTo>
                        <a:pt x="142" y="184"/>
                      </a:lnTo>
                      <a:lnTo>
                        <a:pt x="142" y="185"/>
                      </a:lnTo>
                      <a:lnTo>
                        <a:pt x="143" y="185"/>
                      </a:lnTo>
                      <a:lnTo>
                        <a:pt x="143" y="186"/>
                      </a:lnTo>
                      <a:lnTo>
                        <a:pt x="142" y="187"/>
                      </a:lnTo>
                      <a:lnTo>
                        <a:pt x="141" y="188"/>
                      </a:lnTo>
                      <a:lnTo>
                        <a:pt x="140" y="189"/>
                      </a:lnTo>
                      <a:lnTo>
                        <a:pt x="139" y="189"/>
                      </a:lnTo>
                      <a:lnTo>
                        <a:pt x="139" y="188"/>
                      </a:lnTo>
                      <a:lnTo>
                        <a:pt x="138" y="188"/>
                      </a:lnTo>
                      <a:lnTo>
                        <a:pt x="138" y="189"/>
                      </a:lnTo>
                      <a:lnTo>
                        <a:pt x="139" y="190"/>
                      </a:lnTo>
                      <a:lnTo>
                        <a:pt x="138" y="190"/>
                      </a:lnTo>
                      <a:lnTo>
                        <a:pt x="137" y="190"/>
                      </a:lnTo>
                      <a:lnTo>
                        <a:pt x="137" y="191"/>
                      </a:lnTo>
                      <a:lnTo>
                        <a:pt x="137" y="192"/>
                      </a:lnTo>
                      <a:lnTo>
                        <a:pt x="136" y="193"/>
                      </a:lnTo>
                      <a:lnTo>
                        <a:pt x="136" y="195"/>
                      </a:lnTo>
                      <a:lnTo>
                        <a:pt x="137" y="195"/>
                      </a:lnTo>
                      <a:lnTo>
                        <a:pt x="137" y="196"/>
                      </a:lnTo>
                      <a:lnTo>
                        <a:pt x="136" y="197"/>
                      </a:lnTo>
                      <a:lnTo>
                        <a:pt x="135" y="197"/>
                      </a:lnTo>
                      <a:lnTo>
                        <a:pt x="134" y="197"/>
                      </a:lnTo>
                      <a:lnTo>
                        <a:pt x="134" y="196"/>
                      </a:lnTo>
                      <a:lnTo>
                        <a:pt x="133" y="196"/>
                      </a:lnTo>
                      <a:lnTo>
                        <a:pt x="133" y="197"/>
                      </a:lnTo>
                      <a:lnTo>
                        <a:pt x="133" y="198"/>
                      </a:lnTo>
                      <a:lnTo>
                        <a:pt x="132" y="199"/>
                      </a:lnTo>
                      <a:lnTo>
                        <a:pt x="131" y="199"/>
                      </a:lnTo>
                      <a:lnTo>
                        <a:pt x="130" y="199"/>
                      </a:lnTo>
                      <a:lnTo>
                        <a:pt x="130" y="200"/>
                      </a:lnTo>
                      <a:lnTo>
                        <a:pt x="131" y="201"/>
                      </a:lnTo>
                      <a:lnTo>
                        <a:pt x="132" y="202"/>
                      </a:lnTo>
                      <a:lnTo>
                        <a:pt x="131" y="202"/>
                      </a:lnTo>
                      <a:lnTo>
                        <a:pt x="131" y="203"/>
                      </a:lnTo>
                      <a:lnTo>
                        <a:pt x="130" y="202"/>
                      </a:lnTo>
                      <a:lnTo>
                        <a:pt x="127" y="203"/>
                      </a:lnTo>
                      <a:lnTo>
                        <a:pt x="127" y="202"/>
                      </a:lnTo>
                      <a:lnTo>
                        <a:pt x="127" y="201"/>
                      </a:lnTo>
                      <a:lnTo>
                        <a:pt x="126" y="201"/>
                      </a:lnTo>
                      <a:lnTo>
                        <a:pt x="124" y="202"/>
                      </a:lnTo>
                      <a:lnTo>
                        <a:pt x="123" y="202"/>
                      </a:lnTo>
                      <a:lnTo>
                        <a:pt x="123" y="200"/>
                      </a:lnTo>
                      <a:lnTo>
                        <a:pt x="123" y="199"/>
                      </a:lnTo>
                      <a:lnTo>
                        <a:pt x="122" y="199"/>
                      </a:lnTo>
                      <a:lnTo>
                        <a:pt x="122" y="200"/>
                      </a:lnTo>
                      <a:lnTo>
                        <a:pt x="121" y="200"/>
                      </a:lnTo>
                      <a:lnTo>
                        <a:pt x="121" y="199"/>
                      </a:lnTo>
                      <a:lnTo>
                        <a:pt x="122" y="198"/>
                      </a:lnTo>
                      <a:lnTo>
                        <a:pt x="121" y="197"/>
                      </a:lnTo>
                      <a:lnTo>
                        <a:pt x="120" y="198"/>
                      </a:lnTo>
                      <a:lnTo>
                        <a:pt x="120" y="197"/>
                      </a:lnTo>
                      <a:lnTo>
                        <a:pt x="119" y="196"/>
                      </a:lnTo>
                      <a:lnTo>
                        <a:pt x="119" y="197"/>
                      </a:lnTo>
                      <a:lnTo>
                        <a:pt x="118" y="198"/>
                      </a:lnTo>
                      <a:lnTo>
                        <a:pt x="117" y="199"/>
                      </a:lnTo>
                      <a:lnTo>
                        <a:pt x="117" y="200"/>
                      </a:lnTo>
                      <a:lnTo>
                        <a:pt x="116" y="200"/>
                      </a:lnTo>
                      <a:lnTo>
                        <a:pt x="115" y="199"/>
                      </a:lnTo>
                      <a:lnTo>
                        <a:pt x="116" y="198"/>
                      </a:lnTo>
                      <a:lnTo>
                        <a:pt x="116" y="197"/>
                      </a:lnTo>
                      <a:lnTo>
                        <a:pt x="115" y="196"/>
                      </a:lnTo>
                      <a:lnTo>
                        <a:pt x="115" y="195"/>
                      </a:lnTo>
                      <a:lnTo>
                        <a:pt x="116" y="195"/>
                      </a:lnTo>
                      <a:lnTo>
                        <a:pt x="117" y="195"/>
                      </a:lnTo>
                      <a:lnTo>
                        <a:pt x="118" y="195"/>
                      </a:lnTo>
                      <a:lnTo>
                        <a:pt x="118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7" y="193"/>
                      </a:lnTo>
                      <a:lnTo>
                        <a:pt x="116" y="193"/>
                      </a:lnTo>
                      <a:lnTo>
                        <a:pt x="115" y="194"/>
                      </a:lnTo>
                      <a:lnTo>
                        <a:pt x="114" y="194"/>
                      </a:lnTo>
                      <a:lnTo>
                        <a:pt x="113" y="194"/>
                      </a:lnTo>
                      <a:lnTo>
                        <a:pt x="112" y="195"/>
                      </a:lnTo>
                      <a:lnTo>
                        <a:pt x="112" y="196"/>
                      </a:lnTo>
                      <a:lnTo>
                        <a:pt x="112" y="197"/>
                      </a:lnTo>
                      <a:lnTo>
                        <a:pt x="111" y="197"/>
                      </a:lnTo>
                      <a:lnTo>
                        <a:pt x="111" y="196"/>
                      </a:lnTo>
                      <a:lnTo>
                        <a:pt x="110" y="195"/>
                      </a:lnTo>
                      <a:lnTo>
                        <a:pt x="109" y="195"/>
                      </a:lnTo>
                      <a:lnTo>
                        <a:pt x="108" y="194"/>
                      </a:lnTo>
                      <a:lnTo>
                        <a:pt x="109" y="192"/>
                      </a:lnTo>
                      <a:lnTo>
                        <a:pt x="108" y="192"/>
                      </a:lnTo>
                      <a:lnTo>
                        <a:pt x="107" y="193"/>
                      </a:lnTo>
                      <a:lnTo>
                        <a:pt x="108" y="194"/>
                      </a:lnTo>
                      <a:lnTo>
                        <a:pt x="108" y="195"/>
                      </a:lnTo>
                      <a:lnTo>
                        <a:pt x="107" y="196"/>
                      </a:lnTo>
                      <a:lnTo>
                        <a:pt x="107" y="197"/>
                      </a:lnTo>
                      <a:lnTo>
                        <a:pt x="106" y="197"/>
                      </a:lnTo>
                      <a:lnTo>
                        <a:pt x="106" y="198"/>
                      </a:lnTo>
                      <a:lnTo>
                        <a:pt x="106" y="197"/>
                      </a:lnTo>
                      <a:lnTo>
                        <a:pt x="105" y="198"/>
                      </a:lnTo>
                      <a:lnTo>
                        <a:pt x="105" y="197"/>
                      </a:lnTo>
                      <a:lnTo>
                        <a:pt x="104" y="196"/>
                      </a:lnTo>
                      <a:lnTo>
                        <a:pt x="105" y="196"/>
                      </a:lnTo>
                      <a:lnTo>
                        <a:pt x="105" y="195"/>
                      </a:lnTo>
                      <a:lnTo>
                        <a:pt x="105" y="194"/>
                      </a:lnTo>
                      <a:lnTo>
                        <a:pt x="105" y="195"/>
                      </a:lnTo>
                      <a:lnTo>
                        <a:pt x="104" y="195"/>
                      </a:lnTo>
                      <a:lnTo>
                        <a:pt x="104" y="194"/>
                      </a:lnTo>
                      <a:lnTo>
                        <a:pt x="103" y="194"/>
                      </a:lnTo>
                      <a:lnTo>
                        <a:pt x="103" y="195"/>
                      </a:lnTo>
                      <a:lnTo>
                        <a:pt x="102" y="195"/>
                      </a:lnTo>
                      <a:lnTo>
                        <a:pt x="102" y="196"/>
                      </a:lnTo>
                      <a:lnTo>
                        <a:pt x="101" y="197"/>
                      </a:lnTo>
                      <a:lnTo>
                        <a:pt x="101" y="198"/>
                      </a:lnTo>
                      <a:lnTo>
                        <a:pt x="100" y="198"/>
                      </a:lnTo>
                      <a:lnTo>
                        <a:pt x="100" y="199"/>
                      </a:lnTo>
                      <a:lnTo>
                        <a:pt x="99" y="199"/>
                      </a:lnTo>
                      <a:lnTo>
                        <a:pt x="98" y="198"/>
                      </a:lnTo>
                      <a:lnTo>
                        <a:pt x="98" y="197"/>
                      </a:lnTo>
                      <a:lnTo>
                        <a:pt x="98" y="196"/>
                      </a:lnTo>
                      <a:lnTo>
                        <a:pt x="99" y="196"/>
                      </a:lnTo>
                      <a:lnTo>
                        <a:pt x="98" y="195"/>
                      </a:lnTo>
                      <a:lnTo>
                        <a:pt x="98" y="194"/>
                      </a:lnTo>
                      <a:lnTo>
                        <a:pt x="97" y="194"/>
                      </a:lnTo>
                      <a:lnTo>
                        <a:pt x="96" y="194"/>
                      </a:lnTo>
                      <a:lnTo>
                        <a:pt x="96" y="195"/>
                      </a:lnTo>
                      <a:lnTo>
                        <a:pt x="95" y="195"/>
                      </a:lnTo>
                      <a:lnTo>
                        <a:pt x="95" y="196"/>
                      </a:lnTo>
                      <a:lnTo>
                        <a:pt x="93" y="195"/>
                      </a:lnTo>
                      <a:lnTo>
                        <a:pt x="93" y="194"/>
                      </a:lnTo>
                      <a:lnTo>
                        <a:pt x="92" y="194"/>
                      </a:lnTo>
                      <a:lnTo>
                        <a:pt x="92" y="195"/>
                      </a:lnTo>
                      <a:lnTo>
                        <a:pt x="92" y="196"/>
                      </a:lnTo>
                      <a:lnTo>
                        <a:pt x="91" y="196"/>
                      </a:lnTo>
                      <a:lnTo>
                        <a:pt x="91" y="195"/>
                      </a:lnTo>
                      <a:lnTo>
                        <a:pt x="90" y="195"/>
                      </a:lnTo>
                      <a:lnTo>
                        <a:pt x="90" y="196"/>
                      </a:lnTo>
                      <a:lnTo>
                        <a:pt x="89" y="196"/>
                      </a:lnTo>
                      <a:lnTo>
                        <a:pt x="88" y="196"/>
                      </a:lnTo>
                      <a:lnTo>
                        <a:pt x="87" y="197"/>
                      </a:lnTo>
                      <a:lnTo>
                        <a:pt x="87" y="198"/>
                      </a:lnTo>
                      <a:lnTo>
                        <a:pt x="87" y="199"/>
                      </a:lnTo>
                      <a:lnTo>
                        <a:pt x="88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5" y="200"/>
                      </a:lnTo>
                      <a:lnTo>
                        <a:pt x="84" y="200"/>
                      </a:lnTo>
                      <a:lnTo>
                        <a:pt x="85" y="199"/>
                      </a:lnTo>
                      <a:lnTo>
                        <a:pt x="84" y="199"/>
                      </a:lnTo>
                      <a:lnTo>
                        <a:pt x="83" y="200"/>
                      </a:lnTo>
                      <a:lnTo>
                        <a:pt x="83" y="201"/>
                      </a:lnTo>
                      <a:lnTo>
                        <a:pt x="82" y="201"/>
                      </a:lnTo>
                      <a:lnTo>
                        <a:pt x="82" y="200"/>
                      </a:lnTo>
                      <a:lnTo>
                        <a:pt x="81" y="200"/>
                      </a:lnTo>
                      <a:lnTo>
                        <a:pt x="81" y="199"/>
                      </a:lnTo>
                      <a:lnTo>
                        <a:pt x="81" y="198"/>
                      </a:lnTo>
                      <a:lnTo>
                        <a:pt x="80" y="198"/>
                      </a:lnTo>
                      <a:lnTo>
                        <a:pt x="79" y="198"/>
                      </a:lnTo>
                      <a:lnTo>
                        <a:pt x="78" y="198"/>
                      </a:lnTo>
                      <a:lnTo>
                        <a:pt x="77" y="198"/>
                      </a:lnTo>
                      <a:lnTo>
                        <a:pt x="75" y="199"/>
                      </a:lnTo>
                      <a:lnTo>
                        <a:pt x="76" y="199"/>
                      </a:lnTo>
                      <a:lnTo>
                        <a:pt x="76" y="200"/>
                      </a:lnTo>
                      <a:lnTo>
                        <a:pt x="75" y="201"/>
                      </a:lnTo>
                      <a:lnTo>
                        <a:pt x="74" y="201"/>
                      </a:lnTo>
                      <a:lnTo>
                        <a:pt x="74" y="200"/>
                      </a:lnTo>
                      <a:lnTo>
                        <a:pt x="74" y="199"/>
                      </a:lnTo>
                      <a:lnTo>
                        <a:pt x="74" y="198"/>
                      </a:lnTo>
                      <a:lnTo>
                        <a:pt x="73" y="198"/>
                      </a:lnTo>
                      <a:lnTo>
                        <a:pt x="73" y="199"/>
                      </a:lnTo>
                      <a:lnTo>
                        <a:pt x="72" y="199"/>
                      </a:lnTo>
                      <a:lnTo>
                        <a:pt x="71" y="199"/>
                      </a:lnTo>
                      <a:lnTo>
                        <a:pt x="70" y="199"/>
                      </a:lnTo>
                      <a:lnTo>
                        <a:pt x="69" y="199"/>
                      </a:lnTo>
                      <a:lnTo>
                        <a:pt x="68" y="199"/>
                      </a:lnTo>
                      <a:lnTo>
                        <a:pt x="67" y="199"/>
                      </a:lnTo>
                      <a:lnTo>
                        <a:pt x="66" y="199"/>
                      </a:lnTo>
                      <a:lnTo>
                        <a:pt x="66" y="200"/>
                      </a:lnTo>
                      <a:lnTo>
                        <a:pt x="66" y="201"/>
                      </a:lnTo>
                      <a:lnTo>
                        <a:pt x="65" y="201"/>
                      </a:lnTo>
                      <a:lnTo>
                        <a:pt x="64" y="201"/>
                      </a:lnTo>
                      <a:lnTo>
                        <a:pt x="64" y="202"/>
                      </a:lnTo>
                      <a:lnTo>
                        <a:pt x="65" y="202"/>
                      </a:lnTo>
                      <a:lnTo>
                        <a:pt x="65" y="203"/>
                      </a:lnTo>
                      <a:lnTo>
                        <a:pt x="64" y="202"/>
                      </a:lnTo>
                      <a:lnTo>
                        <a:pt x="64" y="203"/>
                      </a:lnTo>
                      <a:lnTo>
                        <a:pt x="63" y="204"/>
                      </a:lnTo>
                      <a:lnTo>
                        <a:pt x="62" y="204"/>
                      </a:lnTo>
                      <a:lnTo>
                        <a:pt x="61" y="202"/>
                      </a:lnTo>
                      <a:lnTo>
                        <a:pt x="60" y="202"/>
                      </a:lnTo>
                      <a:lnTo>
                        <a:pt x="59" y="202"/>
                      </a:lnTo>
                      <a:lnTo>
                        <a:pt x="59" y="203"/>
                      </a:lnTo>
                      <a:lnTo>
                        <a:pt x="58" y="203"/>
                      </a:lnTo>
                      <a:lnTo>
                        <a:pt x="58" y="204"/>
                      </a:lnTo>
                      <a:lnTo>
                        <a:pt x="57" y="204"/>
                      </a:lnTo>
                      <a:lnTo>
                        <a:pt x="56" y="204"/>
                      </a:lnTo>
                      <a:lnTo>
                        <a:pt x="55" y="204"/>
                      </a:lnTo>
                      <a:lnTo>
                        <a:pt x="56" y="203"/>
                      </a:lnTo>
                      <a:lnTo>
                        <a:pt x="55" y="203"/>
                      </a:lnTo>
                      <a:lnTo>
                        <a:pt x="55" y="204"/>
                      </a:lnTo>
                      <a:lnTo>
                        <a:pt x="55" y="205"/>
                      </a:lnTo>
                      <a:lnTo>
                        <a:pt x="54" y="205"/>
                      </a:lnTo>
                      <a:lnTo>
                        <a:pt x="53" y="204"/>
                      </a:lnTo>
                      <a:lnTo>
                        <a:pt x="52" y="205"/>
                      </a:lnTo>
                      <a:lnTo>
                        <a:pt x="52" y="204"/>
                      </a:lnTo>
                      <a:lnTo>
                        <a:pt x="51" y="204"/>
                      </a:lnTo>
                      <a:lnTo>
                        <a:pt x="50" y="204"/>
                      </a:lnTo>
                      <a:lnTo>
                        <a:pt x="49" y="205"/>
                      </a:lnTo>
                      <a:lnTo>
                        <a:pt x="48" y="205"/>
                      </a:lnTo>
                      <a:lnTo>
                        <a:pt x="48" y="206"/>
                      </a:lnTo>
                      <a:lnTo>
                        <a:pt x="47" y="206"/>
                      </a:lnTo>
                      <a:lnTo>
                        <a:pt x="47" y="207"/>
                      </a:lnTo>
                      <a:lnTo>
                        <a:pt x="47" y="208"/>
                      </a:lnTo>
                      <a:lnTo>
                        <a:pt x="46" y="208"/>
                      </a:lnTo>
                      <a:lnTo>
                        <a:pt x="45" y="208"/>
                      </a:lnTo>
                      <a:lnTo>
                        <a:pt x="43" y="208"/>
                      </a:lnTo>
                      <a:lnTo>
                        <a:pt x="42" y="208"/>
                      </a:lnTo>
                      <a:lnTo>
                        <a:pt x="42" y="209"/>
                      </a:lnTo>
                      <a:lnTo>
                        <a:pt x="41" y="209"/>
                      </a:lnTo>
                      <a:lnTo>
                        <a:pt x="41" y="210"/>
                      </a:lnTo>
                      <a:lnTo>
                        <a:pt x="40" y="210"/>
                      </a:lnTo>
                      <a:lnTo>
                        <a:pt x="40" y="211"/>
                      </a:lnTo>
                      <a:lnTo>
                        <a:pt x="41" y="211"/>
                      </a:lnTo>
                      <a:lnTo>
                        <a:pt x="40" y="211"/>
                      </a:lnTo>
                      <a:lnTo>
                        <a:pt x="39" y="211"/>
                      </a:lnTo>
                      <a:lnTo>
                        <a:pt x="40" y="209"/>
                      </a:lnTo>
                      <a:lnTo>
                        <a:pt x="40" y="208"/>
                      </a:lnTo>
                      <a:lnTo>
                        <a:pt x="39" y="208"/>
                      </a:lnTo>
                      <a:lnTo>
                        <a:pt x="38" y="208"/>
                      </a:lnTo>
                      <a:lnTo>
                        <a:pt x="38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5" y="208"/>
                      </a:lnTo>
                      <a:lnTo>
                        <a:pt x="34" y="208"/>
                      </a:lnTo>
                      <a:lnTo>
                        <a:pt x="33" y="209"/>
                      </a:lnTo>
                      <a:lnTo>
                        <a:pt x="33" y="210"/>
                      </a:lnTo>
                      <a:lnTo>
                        <a:pt x="32" y="210"/>
                      </a:lnTo>
                      <a:lnTo>
                        <a:pt x="32" y="209"/>
                      </a:lnTo>
                      <a:lnTo>
                        <a:pt x="31" y="209"/>
                      </a:lnTo>
                      <a:lnTo>
                        <a:pt x="31" y="210"/>
                      </a:lnTo>
                      <a:lnTo>
                        <a:pt x="30" y="210"/>
                      </a:lnTo>
                      <a:lnTo>
                        <a:pt x="29" y="210"/>
                      </a:lnTo>
                      <a:lnTo>
                        <a:pt x="28" y="210"/>
                      </a:lnTo>
                      <a:lnTo>
                        <a:pt x="27" y="210"/>
                      </a:lnTo>
                      <a:lnTo>
                        <a:pt x="27" y="211"/>
                      </a:lnTo>
                      <a:lnTo>
                        <a:pt x="26" y="210"/>
                      </a:lnTo>
                      <a:lnTo>
                        <a:pt x="25" y="210"/>
                      </a:lnTo>
                      <a:lnTo>
                        <a:pt x="25" y="211"/>
                      </a:lnTo>
                      <a:lnTo>
                        <a:pt x="26" y="211"/>
                      </a:lnTo>
                      <a:lnTo>
                        <a:pt x="25" y="211"/>
                      </a:lnTo>
                      <a:lnTo>
                        <a:pt x="24" y="211"/>
                      </a:lnTo>
                      <a:lnTo>
                        <a:pt x="24" y="212"/>
                      </a:lnTo>
                      <a:lnTo>
                        <a:pt x="24" y="213"/>
                      </a:lnTo>
                      <a:lnTo>
                        <a:pt x="23" y="212"/>
                      </a:lnTo>
                      <a:lnTo>
                        <a:pt x="22" y="212"/>
                      </a:lnTo>
                      <a:lnTo>
                        <a:pt x="21" y="212"/>
                      </a:lnTo>
                      <a:lnTo>
                        <a:pt x="20" y="212"/>
                      </a:lnTo>
                      <a:lnTo>
                        <a:pt x="0" y="204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7" name="Freeform 541"/>
                <p:cNvSpPr>
                  <a:spLocks/>
                </p:cNvSpPr>
                <p:nvPr/>
              </p:nvSpPr>
              <p:spPr bwMode="auto">
                <a:xfrm>
                  <a:off x="346075" y="1817688"/>
                  <a:ext cx="1936750" cy="1308100"/>
                </a:xfrm>
                <a:custGeom>
                  <a:avLst/>
                  <a:gdLst>
                    <a:gd name="T0" fmla="*/ 2147483646 w 1883"/>
                    <a:gd name="T1" fmla="*/ 2147483646 h 1272"/>
                    <a:gd name="T2" fmla="*/ 2147483646 w 1883"/>
                    <a:gd name="T3" fmla="*/ 2147483646 h 1272"/>
                    <a:gd name="T4" fmla="*/ 2147483646 w 1883"/>
                    <a:gd name="T5" fmla="*/ 2147483646 h 1272"/>
                    <a:gd name="T6" fmla="*/ 2147483646 w 1883"/>
                    <a:gd name="T7" fmla="*/ 2147483646 h 1272"/>
                    <a:gd name="T8" fmla="*/ 2147483646 w 1883"/>
                    <a:gd name="T9" fmla="*/ 2147483646 h 1272"/>
                    <a:gd name="T10" fmla="*/ 2147483646 w 1883"/>
                    <a:gd name="T11" fmla="*/ 2147483646 h 1272"/>
                    <a:gd name="T12" fmla="*/ 2147483646 w 1883"/>
                    <a:gd name="T13" fmla="*/ 2147483646 h 1272"/>
                    <a:gd name="T14" fmla="*/ 2147483646 w 1883"/>
                    <a:gd name="T15" fmla="*/ 2147483646 h 1272"/>
                    <a:gd name="T16" fmla="*/ 2147483646 w 1883"/>
                    <a:gd name="T17" fmla="*/ 2147483646 h 1272"/>
                    <a:gd name="T18" fmla="*/ 2147483646 w 1883"/>
                    <a:gd name="T19" fmla="*/ 2147483646 h 1272"/>
                    <a:gd name="T20" fmla="*/ 2147483646 w 1883"/>
                    <a:gd name="T21" fmla="*/ 2147483646 h 1272"/>
                    <a:gd name="T22" fmla="*/ 2147483646 w 1883"/>
                    <a:gd name="T23" fmla="*/ 2147483646 h 1272"/>
                    <a:gd name="T24" fmla="*/ 2147483646 w 1883"/>
                    <a:gd name="T25" fmla="*/ 2147483646 h 1272"/>
                    <a:gd name="T26" fmla="*/ 2147483646 w 1883"/>
                    <a:gd name="T27" fmla="*/ 2147483646 h 1272"/>
                    <a:gd name="T28" fmla="*/ 2147483646 w 1883"/>
                    <a:gd name="T29" fmla="*/ 2147483646 h 1272"/>
                    <a:gd name="T30" fmla="*/ 2147483646 w 1883"/>
                    <a:gd name="T31" fmla="*/ 2147483646 h 1272"/>
                    <a:gd name="T32" fmla="*/ 2147483646 w 1883"/>
                    <a:gd name="T33" fmla="*/ 2147483646 h 1272"/>
                    <a:gd name="T34" fmla="*/ 2147483646 w 1883"/>
                    <a:gd name="T35" fmla="*/ 2147483646 h 1272"/>
                    <a:gd name="T36" fmla="*/ 2147483646 w 1883"/>
                    <a:gd name="T37" fmla="*/ 2147483646 h 1272"/>
                    <a:gd name="T38" fmla="*/ 2147483646 w 1883"/>
                    <a:gd name="T39" fmla="*/ 2147483646 h 1272"/>
                    <a:gd name="T40" fmla="*/ 2147483646 w 1883"/>
                    <a:gd name="T41" fmla="*/ 2147483646 h 1272"/>
                    <a:gd name="T42" fmla="*/ 2147483646 w 1883"/>
                    <a:gd name="T43" fmla="*/ 2147483646 h 1272"/>
                    <a:gd name="T44" fmla="*/ 2147483646 w 1883"/>
                    <a:gd name="T45" fmla="*/ 2147483646 h 1272"/>
                    <a:gd name="T46" fmla="*/ 2147483646 w 1883"/>
                    <a:gd name="T47" fmla="*/ 2147483646 h 1272"/>
                    <a:gd name="T48" fmla="*/ 2147483646 w 1883"/>
                    <a:gd name="T49" fmla="*/ 2147483646 h 1272"/>
                    <a:gd name="T50" fmla="*/ 2147483646 w 1883"/>
                    <a:gd name="T51" fmla="*/ 2147483646 h 1272"/>
                    <a:gd name="T52" fmla="*/ 2147483646 w 1883"/>
                    <a:gd name="T53" fmla="*/ 2147483646 h 1272"/>
                    <a:gd name="T54" fmla="*/ 2147483646 w 1883"/>
                    <a:gd name="T55" fmla="*/ 2147483646 h 1272"/>
                    <a:gd name="T56" fmla="*/ 2147483646 w 1883"/>
                    <a:gd name="T57" fmla="*/ 2147483646 h 1272"/>
                    <a:gd name="T58" fmla="*/ 2147483646 w 1883"/>
                    <a:gd name="T59" fmla="*/ 2147483646 h 1272"/>
                    <a:gd name="T60" fmla="*/ 2147483646 w 1883"/>
                    <a:gd name="T61" fmla="*/ 2147483646 h 1272"/>
                    <a:gd name="T62" fmla="*/ 2147483646 w 1883"/>
                    <a:gd name="T63" fmla="*/ 2147483646 h 1272"/>
                    <a:gd name="T64" fmla="*/ 2147483646 w 1883"/>
                    <a:gd name="T65" fmla="*/ 2147483646 h 1272"/>
                    <a:gd name="T66" fmla="*/ 2147483646 w 1883"/>
                    <a:gd name="T67" fmla="*/ 2147483646 h 1272"/>
                    <a:gd name="T68" fmla="*/ 2147483646 w 1883"/>
                    <a:gd name="T69" fmla="*/ 2147483646 h 1272"/>
                    <a:gd name="T70" fmla="*/ 2147483646 w 1883"/>
                    <a:gd name="T71" fmla="*/ 2147483646 h 1272"/>
                    <a:gd name="T72" fmla="*/ 2147483646 w 1883"/>
                    <a:gd name="T73" fmla="*/ 2147483646 h 1272"/>
                    <a:gd name="T74" fmla="*/ 2147483646 w 1883"/>
                    <a:gd name="T75" fmla="*/ 2147483646 h 1272"/>
                    <a:gd name="T76" fmla="*/ 2147483646 w 1883"/>
                    <a:gd name="T77" fmla="*/ 2147483646 h 1272"/>
                    <a:gd name="T78" fmla="*/ 2147483646 w 1883"/>
                    <a:gd name="T79" fmla="*/ 2147483646 h 1272"/>
                    <a:gd name="T80" fmla="*/ 2147483646 w 1883"/>
                    <a:gd name="T81" fmla="*/ 2147483646 h 1272"/>
                    <a:gd name="T82" fmla="*/ 2147483646 w 1883"/>
                    <a:gd name="T83" fmla="*/ 2147483646 h 1272"/>
                    <a:gd name="T84" fmla="*/ 2147483646 w 1883"/>
                    <a:gd name="T85" fmla="*/ 2147483646 h 1272"/>
                    <a:gd name="T86" fmla="*/ 2147483646 w 1883"/>
                    <a:gd name="T87" fmla="*/ 2147483646 h 1272"/>
                    <a:gd name="T88" fmla="*/ 2147483646 w 1883"/>
                    <a:gd name="T89" fmla="*/ 2147483646 h 1272"/>
                    <a:gd name="T90" fmla="*/ 2147483646 w 1883"/>
                    <a:gd name="T91" fmla="*/ 2147483646 h 1272"/>
                    <a:gd name="T92" fmla="*/ 2147483646 w 1883"/>
                    <a:gd name="T93" fmla="*/ 2147483646 h 1272"/>
                    <a:gd name="T94" fmla="*/ 2147483646 w 1883"/>
                    <a:gd name="T95" fmla="*/ 2147483646 h 1272"/>
                    <a:gd name="T96" fmla="*/ 2147483646 w 1883"/>
                    <a:gd name="T97" fmla="*/ 2147483646 h 1272"/>
                    <a:gd name="T98" fmla="*/ 2147483646 w 1883"/>
                    <a:gd name="T99" fmla="*/ 2147483646 h 1272"/>
                    <a:gd name="T100" fmla="*/ 2147483646 w 1883"/>
                    <a:gd name="T101" fmla="*/ 2147483646 h 1272"/>
                    <a:gd name="T102" fmla="*/ 2147483646 w 1883"/>
                    <a:gd name="T103" fmla="*/ 2147483646 h 1272"/>
                    <a:gd name="T104" fmla="*/ 2147483646 w 1883"/>
                    <a:gd name="T105" fmla="*/ 2147483646 h 1272"/>
                    <a:gd name="T106" fmla="*/ 2147483646 w 1883"/>
                    <a:gd name="T107" fmla="*/ 2147483646 h 1272"/>
                    <a:gd name="T108" fmla="*/ 2147483646 w 1883"/>
                    <a:gd name="T109" fmla="*/ 2147483646 h 1272"/>
                    <a:gd name="T110" fmla="*/ 2147483646 w 1883"/>
                    <a:gd name="T111" fmla="*/ 2147483646 h 1272"/>
                    <a:gd name="T112" fmla="*/ 2147483646 w 1883"/>
                    <a:gd name="T113" fmla="*/ 2147483646 h 1272"/>
                    <a:gd name="T114" fmla="*/ 2147483646 w 1883"/>
                    <a:gd name="T115" fmla="*/ 2147483646 h 1272"/>
                    <a:gd name="T116" fmla="*/ 2147483646 w 1883"/>
                    <a:gd name="T117" fmla="*/ 2147483646 h 1272"/>
                    <a:gd name="T118" fmla="*/ 2147483646 w 1883"/>
                    <a:gd name="T119" fmla="*/ 2147483646 h 1272"/>
                    <a:gd name="T120" fmla="*/ 2147483646 w 1883"/>
                    <a:gd name="T121" fmla="*/ 2147483646 h 1272"/>
                    <a:gd name="T122" fmla="*/ 2147483646 w 1883"/>
                    <a:gd name="T123" fmla="*/ 2147483646 h 1272"/>
                    <a:gd name="T124" fmla="*/ 2147483646 w 1883"/>
                    <a:gd name="T125" fmla="*/ 2147483646 h 127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883"/>
                    <a:gd name="T190" fmla="*/ 0 h 1272"/>
                    <a:gd name="T191" fmla="*/ 1883 w 1883"/>
                    <a:gd name="T192" fmla="*/ 1272 h 127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883" h="1272">
                      <a:moveTo>
                        <a:pt x="1582" y="203"/>
                      </a:moveTo>
                      <a:lnTo>
                        <a:pt x="1582" y="232"/>
                      </a:lnTo>
                      <a:lnTo>
                        <a:pt x="1583" y="233"/>
                      </a:lnTo>
                      <a:lnTo>
                        <a:pt x="1583" y="234"/>
                      </a:lnTo>
                      <a:lnTo>
                        <a:pt x="1583" y="235"/>
                      </a:lnTo>
                      <a:lnTo>
                        <a:pt x="1583" y="236"/>
                      </a:lnTo>
                      <a:lnTo>
                        <a:pt x="1583" y="237"/>
                      </a:lnTo>
                      <a:lnTo>
                        <a:pt x="1584" y="237"/>
                      </a:lnTo>
                      <a:lnTo>
                        <a:pt x="1585" y="237"/>
                      </a:lnTo>
                      <a:lnTo>
                        <a:pt x="1586" y="238"/>
                      </a:lnTo>
                      <a:lnTo>
                        <a:pt x="1586" y="240"/>
                      </a:lnTo>
                      <a:lnTo>
                        <a:pt x="1586" y="241"/>
                      </a:lnTo>
                      <a:lnTo>
                        <a:pt x="1585" y="245"/>
                      </a:lnTo>
                      <a:lnTo>
                        <a:pt x="1586" y="245"/>
                      </a:lnTo>
                      <a:lnTo>
                        <a:pt x="1586" y="246"/>
                      </a:lnTo>
                      <a:lnTo>
                        <a:pt x="1586" y="247"/>
                      </a:lnTo>
                      <a:lnTo>
                        <a:pt x="1586" y="248"/>
                      </a:lnTo>
                      <a:lnTo>
                        <a:pt x="1584" y="249"/>
                      </a:lnTo>
                      <a:lnTo>
                        <a:pt x="1584" y="250"/>
                      </a:lnTo>
                      <a:lnTo>
                        <a:pt x="1584" y="251"/>
                      </a:lnTo>
                      <a:lnTo>
                        <a:pt x="1584" y="254"/>
                      </a:lnTo>
                      <a:lnTo>
                        <a:pt x="1585" y="257"/>
                      </a:lnTo>
                      <a:lnTo>
                        <a:pt x="1585" y="258"/>
                      </a:lnTo>
                      <a:lnTo>
                        <a:pt x="1586" y="258"/>
                      </a:lnTo>
                      <a:lnTo>
                        <a:pt x="1586" y="259"/>
                      </a:lnTo>
                      <a:lnTo>
                        <a:pt x="1585" y="260"/>
                      </a:lnTo>
                      <a:lnTo>
                        <a:pt x="1584" y="261"/>
                      </a:lnTo>
                      <a:lnTo>
                        <a:pt x="1584" y="262"/>
                      </a:lnTo>
                      <a:lnTo>
                        <a:pt x="1584" y="263"/>
                      </a:lnTo>
                      <a:lnTo>
                        <a:pt x="1585" y="264"/>
                      </a:lnTo>
                      <a:lnTo>
                        <a:pt x="1585" y="265"/>
                      </a:lnTo>
                      <a:lnTo>
                        <a:pt x="1584" y="265"/>
                      </a:lnTo>
                      <a:lnTo>
                        <a:pt x="1585" y="266"/>
                      </a:lnTo>
                      <a:lnTo>
                        <a:pt x="1585" y="267"/>
                      </a:lnTo>
                      <a:lnTo>
                        <a:pt x="1588" y="269"/>
                      </a:lnTo>
                      <a:lnTo>
                        <a:pt x="1590" y="269"/>
                      </a:lnTo>
                      <a:lnTo>
                        <a:pt x="1591" y="270"/>
                      </a:lnTo>
                      <a:lnTo>
                        <a:pt x="1592" y="270"/>
                      </a:lnTo>
                      <a:lnTo>
                        <a:pt x="1593" y="271"/>
                      </a:lnTo>
                      <a:lnTo>
                        <a:pt x="1594" y="271"/>
                      </a:lnTo>
                      <a:lnTo>
                        <a:pt x="1595" y="271"/>
                      </a:lnTo>
                      <a:lnTo>
                        <a:pt x="1595" y="272"/>
                      </a:lnTo>
                      <a:lnTo>
                        <a:pt x="1596" y="272"/>
                      </a:lnTo>
                      <a:lnTo>
                        <a:pt x="1596" y="273"/>
                      </a:lnTo>
                      <a:lnTo>
                        <a:pt x="1598" y="273"/>
                      </a:lnTo>
                      <a:lnTo>
                        <a:pt x="1599" y="274"/>
                      </a:lnTo>
                      <a:lnTo>
                        <a:pt x="1599" y="276"/>
                      </a:lnTo>
                      <a:lnTo>
                        <a:pt x="1600" y="276"/>
                      </a:lnTo>
                      <a:lnTo>
                        <a:pt x="1601" y="277"/>
                      </a:lnTo>
                      <a:lnTo>
                        <a:pt x="1600" y="277"/>
                      </a:lnTo>
                      <a:lnTo>
                        <a:pt x="1600" y="278"/>
                      </a:lnTo>
                      <a:lnTo>
                        <a:pt x="1600" y="279"/>
                      </a:lnTo>
                      <a:lnTo>
                        <a:pt x="1600" y="280"/>
                      </a:lnTo>
                      <a:lnTo>
                        <a:pt x="1600" y="281"/>
                      </a:lnTo>
                      <a:lnTo>
                        <a:pt x="1601" y="283"/>
                      </a:lnTo>
                      <a:lnTo>
                        <a:pt x="1602" y="283"/>
                      </a:lnTo>
                      <a:lnTo>
                        <a:pt x="1602" y="285"/>
                      </a:lnTo>
                      <a:lnTo>
                        <a:pt x="1602" y="287"/>
                      </a:lnTo>
                      <a:lnTo>
                        <a:pt x="1602" y="288"/>
                      </a:lnTo>
                      <a:lnTo>
                        <a:pt x="1601" y="289"/>
                      </a:lnTo>
                      <a:lnTo>
                        <a:pt x="1600" y="289"/>
                      </a:lnTo>
                      <a:lnTo>
                        <a:pt x="1600" y="290"/>
                      </a:lnTo>
                      <a:lnTo>
                        <a:pt x="1600" y="291"/>
                      </a:lnTo>
                      <a:lnTo>
                        <a:pt x="1600" y="292"/>
                      </a:lnTo>
                      <a:lnTo>
                        <a:pt x="1600" y="293"/>
                      </a:lnTo>
                      <a:lnTo>
                        <a:pt x="1600" y="294"/>
                      </a:lnTo>
                      <a:lnTo>
                        <a:pt x="1600" y="296"/>
                      </a:lnTo>
                      <a:lnTo>
                        <a:pt x="1601" y="297"/>
                      </a:lnTo>
                      <a:lnTo>
                        <a:pt x="1601" y="298"/>
                      </a:lnTo>
                      <a:lnTo>
                        <a:pt x="1602" y="298"/>
                      </a:lnTo>
                      <a:lnTo>
                        <a:pt x="1602" y="299"/>
                      </a:lnTo>
                      <a:lnTo>
                        <a:pt x="1602" y="300"/>
                      </a:lnTo>
                      <a:lnTo>
                        <a:pt x="1603" y="300"/>
                      </a:lnTo>
                      <a:lnTo>
                        <a:pt x="1603" y="301"/>
                      </a:lnTo>
                      <a:lnTo>
                        <a:pt x="1604" y="302"/>
                      </a:lnTo>
                      <a:lnTo>
                        <a:pt x="1605" y="302"/>
                      </a:lnTo>
                      <a:lnTo>
                        <a:pt x="1606" y="304"/>
                      </a:lnTo>
                      <a:lnTo>
                        <a:pt x="1607" y="304"/>
                      </a:lnTo>
                      <a:lnTo>
                        <a:pt x="1607" y="305"/>
                      </a:lnTo>
                      <a:lnTo>
                        <a:pt x="1608" y="305"/>
                      </a:lnTo>
                      <a:lnTo>
                        <a:pt x="1609" y="305"/>
                      </a:lnTo>
                      <a:lnTo>
                        <a:pt x="1610" y="305"/>
                      </a:lnTo>
                      <a:lnTo>
                        <a:pt x="1610" y="306"/>
                      </a:lnTo>
                      <a:lnTo>
                        <a:pt x="1612" y="308"/>
                      </a:lnTo>
                      <a:lnTo>
                        <a:pt x="1612" y="309"/>
                      </a:lnTo>
                      <a:lnTo>
                        <a:pt x="1613" y="310"/>
                      </a:lnTo>
                      <a:lnTo>
                        <a:pt x="1614" y="310"/>
                      </a:lnTo>
                      <a:lnTo>
                        <a:pt x="1615" y="310"/>
                      </a:lnTo>
                      <a:lnTo>
                        <a:pt x="1615" y="311"/>
                      </a:lnTo>
                      <a:lnTo>
                        <a:pt x="1616" y="312"/>
                      </a:lnTo>
                      <a:lnTo>
                        <a:pt x="1617" y="313"/>
                      </a:lnTo>
                      <a:lnTo>
                        <a:pt x="1618" y="314"/>
                      </a:lnTo>
                      <a:lnTo>
                        <a:pt x="1619" y="315"/>
                      </a:lnTo>
                      <a:lnTo>
                        <a:pt x="1620" y="315"/>
                      </a:lnTo>
                      <a:lnTo>
                        <a:pt x="1621" y="316"/>
                      </a:lnTo>
                      <a:lnTo>
                        <a:pt x="1622" y="317"/>
                      </a:lnTo>
                      <a:lnTo>
                        <a:pt x="1623" y="317"/>
                      </a:lnTo>
                      <a:lnTo>
                        <a:pt x="1623" y="318"/>
                      </a:lnTo>
                      <a:lnTo>
                        <a:pt x="1624" y="318"/>
                      </a:lnTo>
                      <a:lnTo>
                        <a:pt x="1625" y="318"/>
                      </a:lnTo>
                      <a:lnTo>
                        <a:pt x="1626" y="317"/>
                      </a:lnTo>
                      <a:lnTo>
                        <a:pt x="1625" y="319"/>
                      </a:lnTo>
                      <a:lnTo>
                        <a:pt x="1626" y="320"/>
                      </a:lnTo>
                      <a:lnTo>
                        <a:pt x="1627" y="320"/>
                      </a:lnTo>
                      <a:lnTo>
                        <a:pt x="1627" y="321"/>
                      </a:lnTo>
                      <a:lnTo>
                        <a:pt x="1628" y="322"/>
                      </a:lnTo>
                      <a:lnTo>
                        <a:pt x="1628" y="321"/>
                      </a:lnTo>
                      <a:lnTo>
                        <a:pt x="1629" y="321"/>
                      </a:lnTo>
                      <a:lnTo>
                        <a:pt x="1631" y="322"/>
                      </a:lnTo>
                      <a:lnTo>
                        <a:pt x="1632" y="323"/>
                      </a:lnTo>
                      <a:lnTo>
                        <a:pt x="1632" y="324"/>
                      </a:lnTo>
                      <a:lnTo>
                        <a:pt x="1631" y="324"/>
                      </a:lnTo>
                      <a:lnTo>
                        <a:pt x="1630" y="324"/>
                      </a:lnTo>
                      <a:lnTo>
                        <a:pt x="1630" y="325"/>
                      </a:lnTo>
                      <a:lnTo>
                        <a:pt x="1630" y="326"/>
                      </a:lnTo>
                      <a:lnTo>
                        <a:pt x="1630" y="327"/>
                      </a:lnTo>
                      <a:lnTo>
                        <a:pt x="1631" y="328"/>
                      </a:lnTo>
                      <a:lnTo>
                        <a:pt x="1632" y="330"/>
                      </a:lnTo>
                      <a:lnTo>
                        <a:pt x="1633" y="331"/>
                      </a:lnTo>
                      <a:lnTo>
                        <a:pt x="1634" y="332"/>
                      </a:lnTo>
                      <a:lnTo>
                        <a:pt x="1634" y="333"/>
                      </a:lnTo>
                      <a:lnTo>
                        <a:pt x="1633" y="334"/>
                      </a:lnTo>
                      <a:lnTo>
                        <a:pt x="1633" y="335"/>
                      </a:lnTo>
                      <a:lnTo>
                        <a:pt x="1633" y="336"/>
                      </a:lnTo>
                      <a:lnTo>
                        <a:pt x="1633" y="337"/>
                      </a:lnTo>
                      <a:lnTo>
                        <a:pt x="1632" y="338"/>
                      </a:lnTo>
                      <a:lnTo>
                        <a:pt x="1633" y="339"/>
                      </a:lnTo>
                      <a:lnTo>
                        <a:pt x="1634" y="340"/>
                      </a:lnTo>
                      <a:lnTo>
                        <a:pt x="1635" y="339"/>
                      </a:lnTo>
                      <a:lnTo>
                        <a:pt x="1636" y="340"/>
                      </a:lnTo>
                      <a:lnTo>
                        <a:pt x="1636" y="339"/>
                      </a:lnTo>
                      <a:lnTo>
                        <a:pt x="1637" y="340"/>
                      </a:lnTo>
                      <a:lnTo>
                        <a:pt x="1639" y="342"/>
                      </a:lnTo>
                      <a:lnTo>
                        <a:pt x="1639" y="343"/>
                      </a:lnTo>
                      <a:lnTo>
                        <a:pt x="1640" y="345"/>
                      </a:lnTo>
                      <a:lnTo>
                        <a:pt x="1640" y="346"/>
                      </a:lnTo>
                      <a:lnTo>
                        <a:pt x="1641" y="347"/>
                      </a:lnTo>
                      <a:lnTo>
                        <a:pt x="1641" y="346"/>
                      </a:lnTo>
                      <a:lnTo>
                        <a:pt x="1643" y="348"/>
                      </a:lnTo>
                      <a:lnTo>
                        <a:pt x="1644" y="349"/>
                      </a:lnTo>
                      <a:lnTo>
                        <a:pt x="1644" y="350"/>
                      </a:lnTo>
                      <a:lnTo>
                        <a:pt x="1645" y="350"/>
                      </a:lnTo>
                      <a:lnTo>
                        <a:pt x="1646" y="350"/>
                      </a:lnTo>
                      <a:lnTo>
                        <a:pt x="1649" y="350"/>
                      </a:lnTo>
                      <a:lnTo>
                        <a:pt x="1650" y="349"/>
                      </a:lnTo>
                      <a:lnTo>
                        <a:pt x="1651" y="349"/>
                      </a:lnTo>
                      <a:lnTo>
                        <a:pt x="1652" y="351"/>
                      </a:lnTo>
                      <a:lnTo>
                        <a:pt x="1653" y="352"/>
                      </a:lnTo>
                      <a:lnTo>
                        <a:pt x="1655" y="352"/>
                      </a:lnTo>
                      <a:lnTo>
                        <a:pt x="1656" y="353"/>
                      </a:lnTo>
                      <a:lnTo>
                        <a:pt x="1657" y="355"/>
                      </a:lnTo>
                      <a:lnTo>
                        <a:pt x="1658" y="356"/>
                      </a:lnTo>
                      <a:lnTo>
                        <a:pt x="1659" y="357"/>
                      </a:lnTo>
                      <a:lnTo>
                        <a:pt x="1661" y="359"/>
                      </a:lnTo>
                      <a:lnTo>
                        <a:pt x="1662" y="359"/>
                      </a:lnTo>
                      <a:lnTo>
                        <a:pt x="1665" y="355"/>
                      </a:lnTo>
                      <a:lnTo>
                        <a:pt x="1666" y="355"/>
                      </a:lnTo>
                      <a:lnTo>
                        <a:pt x="1666" y="353"/>
                      </a:lnTo>
                      <a:lnTo>
                        <a:pt x="1665" y="352"/>
                      </a:lnTo>
                      <a:lnTo>
                        <a:pt x="1666" y="352"/>
                      </a:lnTo>
                      <a:lnTo>
                        <a:pt x="1667" y="352"/>
                      </a:lnTo>
                      <a:lnTo>
                        <a:pt x="1668" y="352"/>
                      </a:lnTo>
                      <a:lnTo>
                        <a:pt x="1670" y="351"/>
                      </a:lnTo>
                      <a:lnTo>
                        <a:pt x="1670" y="350"/>
                      </a:lnTo>
                      <a:lnTo>
                        <a:pt x="1670" y="348"/>
                      </a:lnTo>
                      <a:lnTo>
                        <a:pt x="1674" y="346"/>
                      </a:lnTo>
                      <a:lnTo>
                        <a:pt x="1675" y="346"/>
                      </a:lnTo>
                      <a:lnTo>
                        <a:pt x="1677" y="346"/>
                      </a:lnTo>
                      <a:lnTo>
                        <a:pt x="1678" y="348"/>
                      </a:lnTo>
                      <a:lnTo>
                        <a:pt x="1677" y="349"/>
                      </a:lnTo>
                      <a:lnTo>
                        <a:pt x="1677" y="350"/>
                      </a:lnTo>
                      <a:lnTo>
                        <a:pt x="1678" y="351"/>
                      </a:lnTo>
                      <a:lnTo>
                        <a:pt x="1679" y="351"/>
                      </a:lnTo>
                      <a:lnTo>
                        <a:pt x="1681" y="351"/>
                      </a:lnTo>
                      <a:lnTo>
                        <a:pt x="1682" y="352"/>
                      </a:lnTo>
                      <a:lnTo>
                        <a:pt x="1682" y="354"/>
                      </a:lnTo>
                      <a:lnTo>
                        <a:pt x="1681" y="356"/>
                      </a:lnTo>
                      <a:lnTo>
                        <a:pt x="1682" y="357"/>
                      </a:lnTo>
                      <a:lnTo>
                        <a:pt x="1682" y="358"/>
                      </a:lnTo>
                      <a:lnTo>
                        <a:pt x="1682" y="359"/>
                      </a:lnTo>
                      <a:lnTo>
                        <a:pt x="1681" y="360"/>
                      </a:lnTo>
                      <a:lnTo>
                        <a:pt x="1681" y="361"/>
                      </a:lnTo>
                      <a:lnTo>
                        <a:pt x="1681" y="362"/>
                      </a:lnTo>
                      <a:lnTo>
                        <a:pt x="1680" y="365"/>
                      </a:lnTo>
                      <a:lnTo>
                        <a:pt x="1680" y="366"/>
                      </a:lnTo>
                      <a:lnTo>
                        <a:pt x="1680" y="367"/>
                      </a:lnTo>
                      <a:lnTo>
                        <a:pt x="1680" y="368"/>
                      </a:lnTo>
                      <a:lnTo>
                        <a:pt x="1679" y="369"/>
                      </a:lnTo>
                      <a:lnTo>
                        <a:pt x="1679" y="370"/>
                      </a:lnTo>
                      <a:lnTo>
                        <a:pt x="1679" y="371"/>
                      </a:lnTo>
                      <a:lnTo>
                        <a:pt x="1680" y="372"/>
                      </a:lnTo>
                      <a:lnTo>
                        <a:pt x="1682" y="373"/>
                      </a:lnTo>
                      <a:lnTo>
                        <a:pt x="1681" y="374"/>
                      </a:lnTo>
                      <a:lnTo>
                        <a:pt x="1681" y="375"/>
                      </a:lnTo>
                      <a:lnTo>
                        <a:pt x="1683" y="375"/>
                      </a:lnTo>
                      <a:lnTo>
                        <a:pt x="1683" y="377"/>
                      </a:lnTo>
                      <a:lnTo>
                        <a:pt x="1684" y="378"/>
                      </a:lnTo>
                      <a:lnTo>
                        <a:pt x="1685" y="377"/>
                      </a:lnTo>
                      <a:lnTo>
                        <a:pt x="1687" y="377"/>
                      </a:lnTo>
                      <a:lnTo>
                        <a:pt x="1688" y="378"/>
                      </a:lnTo>
                      <a:lnTo>
                        <a:pt x="1687" y="379"/>
                      </a:lnTo>
                      <a:lnTo>
                        <a:pt x="1688" y="380"/>
                      </a:lnTo>
                      <a:lnTo>
                        <a:pt x="1689" y="380"/>
                      </a:lnTo>
                      <a:lnTo>
                        <a:pt x="1690" y="381"/>
                      </a:lnTo>
                      <a:lnTo>
                        <a:pt x="1691" y="380"/>
                      </a:lnTo>
                      <a:lnTo>
                        <a:pt x="1694" y="380"/>
                      </a:lnTo>
                      <a:lnTo>
                        <a:pt x="1695" y="380"/>
                      </a:lnTo>
                      <a:lnTo>
                        <a:pt x="1696" y="381"/>
                      </a:lnTo>
                      <a:lnTo>
                        <a:pt x="1697" y="382"/>
                      </a:lnTo>
                      <a:lnTo>
                        <a:pt x="1698" y="383"/>
                      </a:lnTo>
                      <a:lnTo>
                        <a:pt x="1699" y="383"/>
                      </a:lnTo>
                      <a:lnTo>
                        <a:pt x="1699" y="385"/>
                      </a:lnTo>
                      <a:lnTo>
                        <a:pt x="1700" y="385"/>
                      </a:lnTo>
                      <a:lnTo>
                        <a:pt x="1700" y="386"/>
                      </a:lnTo>
                      <a:lnTo>
                        <a:pt x="1701" y="387"/>
                      </a:lnTo>
                      <a:lnTo>
                        <a:pt x="1702" y="386"/>
                      </a:lnTo>
                      <a:lnTo>
                        <a:pt x="1702" y="388"/>
                      </a:lnTo>
                      <a:lnTo>
                        <a:pt x="1702" y="389"/>
                      </a:lnTo>
                      <a:lnTo>
                        <a:pt x="1703" y="389"/>
                      </a:lnTo>
                      <a:lnTo>
                        <a:pt x="1704" y="388"/>
                      </a:lnTo>
                      <a:lnTo>
                        <a:pt x="1705" y="389"/>
                      </a:lnTo>
                      <a:lnTo>
                        <a:pt x="1706" y="388"/>
                      </a:lnTo>
                      <a:lnTo>
                        <a:pt x="1708" y="389"/>
                      </a:lnTo>
                      <a:lnTo>
                        <a:pt x="1709" y="388"/>
                      </a:lnTo>
                      <a:lnTo>
                        <a:pt x="1709" y="389"/>
                      </a:lnTo>
                      <a:lnTo>
                        <a:pt x="1710" y="391"/>
                      </a:lnTo>
                      <a:lnTo>
                        <a:pt x="1710" y="392"/>
                      </a:lnTo>
                      <a:lnTo>
                        <a:pt x="1710" y="393"/>
                      </a:lnTo>
                      <a:lnTo>
                        <a:pt x="1711" y="394"/>
                      </a:lnTo>
                      <a:lnTo>
                        <a:pt x="1710" y="396"/>
                      </a:lnTo>
                      <a:lnTo>
                        <a:pt x="1711" y="396"/>
                      </a:lnTo>
                      <a:lnTo>
                        <a:pt x="1713" y="398"/>
                      </a:lnTo>
                      <a:lnTo>
                        <a:pt x="1715" y="397"/>
                      </a:lnTo>
                      <a:lnTo>
                        <a:pt x="1716" y="396"/>
                      </a:lnTo>
                      <a:lnTo>
                        <a:pt x="1716" y="397"/>
                      </a:lnTo>
                      <a:lnTo>
                        <a:pt x="1717" y="397"/>
                      </a:lnTo>
                      <a:lnTo>
                        <a:pt x="1718" y="397"/>
                      </a:lnTo>
                      <a:lnTo>
                        <a:pt x="1719" y="397"/>
                      </a:lnTo>
                      <a:lnTo>
                        <a:pt x="1720" y="397"/>
                      </a:lnTo>
                      <a:lnTo>
                        <a:pt x="1720" y="396"/>
                      </a:lnTo>
                      <a:lnTo>
                        <a:pt x="1721" y="395"/>
                      </a:lnTo>
                      <a:lnTo>
                        <a:pt x="1723" y="396"/>
                      </a:lnTo>
                      <a:lnTo>
                        <a:pt x="1722" y="397"/>
                      </a:lnTo>
                      <a:lnTo>
                        <a:pt x="1722" y="398"/>
                      </a:lnTo>
                      <a:lnTo>
                        <a:pt x="1723" y="398"/>
                      </a:lnTo>
                      <a:lnTo>
                        <a:pt x="1725" y="399"/>
                      </a:lnTo>
                      <a:lnTo>
                        <a:pt x="1727" y="399"/>
                      </a:lnTo>
                      <a:lnTo>
                        <a:pt x="1727" y="400"/>
                      </a:lnTo>
                      <a:lnTo>
                        <a:pt x="1728" y="401"/>
                      </a:lnTo>
                      <a:lnTo>
                        <a:pt x="1730" y="401"/>
                      </a:lnTo>
                      <a:lnTo>
                        <a:pt x="1730" y="402"/>
                      </a:lnTo>
                      <a:lnTo>
                        <a:pt x="1729" y="404"/>
                      </a:lnTo>
                      <a:lnTo>
                        <a:pt x="1732" y="403"/>
                      </a:lnTo>
                      <a:lnTo>
                        <a:pt x="1732" y="404"/>
                      </a:lnTo>
                      <a:lnTo>
                        <a:pt x="1733" y="405"/>
                      </a:lnTo>
                      <a:lnTo>
                        <a:pt x="1734" y="404"/>
                      </a:lnTo>
                      <a:lnTo>
                        <a:pt x="1734" y="405"/>
                      </a:lnTo>
                      <a:lnTo>
                        <a:pt x="1735" y="407"/>
                      </a:lnTo>
                      <a:lnTo>
                        <a:pt x="1736" y="407"/>
                      </a:lnTo>
                      <a:lnTo>
                        <a:pt x="1737" y="406"/>
                      </a:lnTo>
                      <a:lnTo>
                        <a:pt x="1739" y="406"/>
                      </a:lnTo>
                      <a:lnTo>
                        <a:pt x="1739" y="407"/>
                      </a:lnTo>
                      <a:lnTo>
                        <a:pt x="1739" y="408"/>
                      </a:lnTo>
                      <a:lnTo>
                        <a:pt x="1740" y="408"/>
                      </a:lnTo>
                      <a:lnTo>
                        <a:pt x="1741" y="407"/>
                      </a:lnTo>
                      <a:lnTo>
                        <a:pt x="1742" y="406"/>
                      </a:lnTo>
                      <a:lnTo>
                        <a:pt x="1743" y="407"/>
                      </a:lnTo>
                      <a:lnTo>
                        <a:pt x="1743" y="408"/>
                      </a:lnTo>
                      <a:lnTo>
                        <a:pt x="1744" y="409"/>
                      </a:lnTo>
                      <a:lnTo>
                        <a:pt x="1744" y="410"/>
                      </a:lnTo>
                      <a:lnTo>
                        <a:pt x="1743" y="411"/>
                      </a:lnTo>
                      <a:lnTo>
                        <a:pt x="1744" y="412"/>
                      </a:lnTo>
                      <a:lnTo>
                        <a:pt x="1745" y="411"/>
                      </a:lnTo>
                      <a:lnTo>
                        <a:pt x="1746" y="411"/>
                      </a:lnTo>
                      <a:lnTo>
                        <a:pt x="1748" y="413"/>
                      </a:lnTo>
                      <a:lnTo>
                        <a:pt x="1749" y="412"/>
                      </a:lnTo>
                      <a:lnTo>
                        <a:pt x="1749" y="411"/>
                      </a:lnTo>
                      <a:lnTo>
                        <a:pt x="1751" y="411"/>
                      </a:lnTo>
                      <a:lnTo>
                        <a:pt x="1752" y="412"/>
                      </a:lnTo>
                      <a:lnTo>
                        <a:pt x="1753" y="412"/>
                      </a:lnTo>
                      <a:lnTo>
                        <a:pt x="1754" y="411"/>
                      </a:lnTo>
                      <a:lnTo>
                        <a:pt x="1755" y="410"/>
                      </a:lnTo>
                      <a:lnTo>
                        <a:pt x="1757" y="410"/>
                      </a:lnTo>
                      <a:lnTo>
                        <a:pt x="1757" y="411"/>
                      </a:lnTo>
                      <a:lnTo>
                        <a:pt x="1758" y="411"/>
                      </a:lnTo>
                      <a:lnTo>
                        <a:pt x="1758" y="410"/>
                      </a:lnTo>
                      <a:lnTo>
                        <a:pt x="1758" y="409"/>
                      </a:lnTo>
                      <a:lnTo>
                        <a:pt x="1759" y="409"/>
                      </a:lnTo>
                      <a:lnTo>
                        <a:pt x="1760" y="410"/>
                      </a:lnTo>
                      <a:lnTo>
                        <a:pt x="1759" y="411"/>
                      </a:lnTo>
                      <a:lnTo>
                        <a:pt x="1760" y="412"/>
                      </a:lnTo>
                      <a:lnTo>
                        <a:pt x="1761" y="412"/>
                      </a:lnTo>
                      <a:lnTo>
                        <a:pt x="1762" y="412"/>
                      </a:lnTo>
                      <a:lnTo>
                        <a:pt x="1763" y="411"/>
                      </a:lnTo>
                      <a:lnTo>
                        <a:pt x="1764" y="411"/>
                      </a:lnTo>
                      <a:lnTo>
                        <a:pt x="1764" y="412"/>
                      </a:lnTo>
                      <a:lnTo>
                        <a:pt x="1765" y="412"/>
                      </a:lnTo>
                      <a:lnTo>
                        <a:pt x="1766" y="412"/>
                      </a:lnTo>
                      <a:lnTo>
                        <a:pt x="1767" y="413"/>
                      </a:lnTo>
                      <a:lnTo>
                        <a:pt x="1768" y="412"/>
                      </a:lnTo>
                      <a:lnTo>
                        <a:pt x="1769" y="413"/>
                      </a:lnTo>
                      <a:lnTo>
                        <a:pt x="1768" y="413"/>
                      </a:lnTo>
                      <a:lnTo>
                        <a:pt x="1768" y="415"/>
                      </a:lnTo>
                      <a:lnTo>
                        <a:pt x="1769" y="415"/>
                      </a:lnTo>
                      <a:lnTo>
                        <a:pt x="1769" y="417"/>
                      </a:lnTo>
                      <a:lnTo>
                        <a:pt x="1770" y="416"/>
                      </a:lnTo>
                      <a:lnTo>
                        <a:pt x="1772" y="416"/>
                      </a:lnTo>
                      <a:lnTo>
                        <a:pt x="1774" y="419"/>
                      </a:lnTo>
                      <a:lnTo>
                        <a:pt x="1776" y="417"/>
                      </a:lnTo>
                      <a:lnTo>
                        <a:pt x="1777" y="418"/>
                      </a:lnTo>
                      <a:lnTo>
                        <a:pt x="1777" y="419"/>
                      </a:lnTo>
                      <a:lnTo>
                        <a:pt x="1777" y="420"/>
                      </a:lnTo>
                      <a:lnTo>
                        <a:pt x="1778" y="420"/>
                      </a:lnTo>
                      <a:lnTo>
                        <a:pt x="1779" y="421"/>
                      </a:lnTo>
                      <a:lnTo>
                        <a:pt x="1779" y="422"/>
                      </a:lnTo>
                      <a:lnTo>
                        <a:pt x="1778" y="423"/>
                      </a:lnTo>
                      <a:lnTo>
                        <a:pt x="1779" y="426"/>
                      </a:lnTo>
                      <a:lnTo>
                        <a:pt x="1780" y="427"/>
                      </a:lnTo>
                      <a:lnTo>
                        <a:pt x="1781" y="428"/>
                      </a:lnTo>
                      <a:lnTo>
                        <a:pt x="1781" y="429"/>
                      </a:lnTo>
                      <a:lnTo>
                        <a:pt x="1782" y="430"/>
                      </a:lnTo>
                      <a:lnTo>
                        <a:pt x="1782" y="431"/>
                      </a:lnTo>
                      <a:lnTo>
                        <a:pt x="1782" y="432"/>
                      </a:lnTo>
                      <a:lnTo>
                        <a:pt x="1783" y="432"/>
                      </a:lnTo>
                      <a:lnTo>
                        <a:pt x="1785" y="432"/>
                      </a:lnTo>
                      <a:lnTo>
                        <a:pt x="1787" y="431"/>
                      </a:lnTo>
                      <a:lnTo>
                        <a:pt x="1788" y="432"/>
                      </a:lnTo>
                      <a:lnTo>
                        <a:pt x="1788" y="433"/>
                      </a:lnTo>
                      <a:lnTo>
                        <a:pt x="1789" y="434"/>
                      </a:lnTo>
                      <a:lnTo>
                        <a:pt x="1790" y="434"/>
                      </a:lnTo>
                      <a:lnTo>
                        <a:pt x="1790" y="435"/>
                      </a:lnTo>
                      <a:lnTo>
                        <a:pt x="1790" y="436"/>
                      </a:lnTo>
                      <a:lnTo>
                        <a:pt x="1791" y="437"/>
                      </a:lnTo>
                      <a:lnTo>
                        <a:pt x="1792" y="437"/>
                      </a:lnTo>
                      <a:lnTo>
                        <a:pt x="1793" y="437"/>
                      </a:lnTo>
                      <a:lnTo>
                        <a:pt x="1794" y="437"/>
                      </a:lnTo>
                      <a:lnTo>
                        <a:pt x="1795" y="438"/>
                      </a:lnTo>
                      <a:lnTo>
                        <a:pt x="1797" y="439"/>
                      </a:lnTo>
                      <a:lnTo>
                        <a:pt x="1798" y="440"/>
                      </a:lnTo>
                      <a:lnTo>
                        <a:pt x="1799" y="440"/>
                      </a:lnTo>
                      <a:lnTo>
                        <a:pt x="1800" y="442"/>
                      </a:lnTo>
                      <a:lnTo>
                        <a:pt x="1801" y="443"/>
                      </a:lnTo>
                      <a:lnTo>
                        <a:pt x="1802" y="443"/>
                      </a:lnTo>
                      <a:lnTo>
                        <a:pt x="1803" y="443"/>
                      </a:lnTo>
                      <a:lnTo>
                        <a:pt x="1806" y="444"/>
                      </a:lnTo>
                      <a:lnTo>
                        <a:pt x="1808" y="444"/>
                      </a:lnTo>
                      <a:lnTo>
                        <a:pt x="1810" y="443"/>
                      </a:lnTo>
                      <a:lnTo>
                        <a:pt x="1811" y="442"/>
                      </a:lnTo>
                      <a:lnTo>
                        <a:pt x="1812" y="442"/>
                      </a:lnTo>
                      <a:lnTo>
                        <a:pt x="1813" y="443"/>
                      </a:lnTo>
                      <a:lnTo>
                        <a:pt x="1814" y="443"/>
                      </a:lnTo>
                      <a:lnTo>
                        <a:pt x="1815" y="444"/>
                      </a:lnTo>
                      <a:lnTo>
                        <a:pt x="1815" y="445"/>
                      </a:lnTo>
                      <a:lnTo>
                        <a:pt x="1816" y="445"/>
                      </a:lnTo>
                      <a:lnTo>
                        <a:pt x="1816" y="447"/>
                      </a:lnTo>
                      <a:lnTo>
                        <a:pt x="1816" y="448"/>
                      </a:lnTo>
                      <a:lnTo>
                        <a:pt x="1815" y="450"/>
                      </a:lnTo>
                      <a:lnTo>
                        <a:pt x="1815" y="451"/>
                      </a:lnTo>
                      <a:lnTo>
                        <a:pt x="1812" y="453"/>
                      </a:lnTo>
                      <a:lnTo>
                        <a:pt x="1811" y="456"/>
                      </a:lnTo>
                      <a:lnTo>
                        <a:pt x="1811" y="457"/>
                      </a:lnTo>
                      <a:lnTo>
                        <a:pt x="1811" y="459"/>
                      </a:lnTo>
                      <a:lnTo>
                        <a:pt x="1812" y="460"/>
                      </a:lnTo>
                      <a:lnTo>
                        <a:pt x="1813" y="460"/>
                      </a:lnTo>
                      <a:lnTo>
                        <a:pt x="1814" y="460"/>
                      </a:lnTo>
                      <a:lnTo>
                        <a:pt x="1815" y="460"/>
                      </a:lnTo>
                      <a:lnTo>
                        <a:pt x="1816" y="460"/>
                      </a:lnTo>
                      <a:lnTo>
                        <a:pt x="1817" y="461"/>
                      </a:lnTo>
                      <a:lnTo>
                        <a:pt x="1818" y="463"/>
                      </a:lnTo>
                      <a:lnTo>
                        <a:pt x="1819" y="463"/>
                      </a:lnTo>
                      <a:lnTo>
                        <a:pt x="1820" y="464"/>
                      </a:lnTo>
                      <a:lnTo>
                        <a:pt x="1821" y="464"/>
                      </a:lnTo>
                      <a:lnTo>
                        <a:pt x="1823" y="464"/>
                      </a:lnTo>
                      <a:lnTo>
                        <a:pt x="1825" y="463"/>
                      </a:lnTo>
                      <a:lnTo>
                        <a:pt x="1826" y="463"/>
                      </a:lnTo>
                      <a:lnTo>
                        <a:pt x="1827" y="464"/>
                      </a:lnTo>
                      <a:lnTo>
                        <a:pt x="1828" y="463"/>
                      </a:lnTo>
                      <a:lnTo>
                        <a:pt x="1829" y="461"/>
                      </a:lnTo>
                      <a:lnTo>
                        <a:pt x="1829" y="460"/>
                      </a:lnTo>
                      <a:lnTo>
                        <a:pt x="1830" y="460"/>
                      </a:lnTo>
                      <a:lnTo>
                        <a:pt x="1831" y="461"/>
                      </a:lnTo>
                      <a:lnTo>
                        <a:pt x="1832" y="460"/>
                      </a:lnTo>
                      <a:lnTo>
                        <a:pt x="1834" y="459"/>
                      </a:lnTo>
                      <a:lnTo>
                        <a:pt x="1834" y="458"/>
                      </a:lnTo>
                      <a:lnTo>
                        <a:pt x="1835" y="458"/>
                      </a:lnTo>
                      <a:lnTo>
                        <a:pt x="1836" y="457"/>
                      </a:lnTo>
                      <a:lnTo>
                        <a:pt x="1837" y="456"/>
                      </a:lnTo>
                      <a:lnTo>
                        <a:pt x="1838" y="456"/>
                      </a:lnTo>
                      <a:lnTo>
                        <a:pt x="1839" y="457"/>
                      </a:lnTo>
                      <a:lnTo>
                        <a:pt x="1840" y="458"/>
                      </a:lnTo>
                      <a:lnTo>
                        <a:pt x="1841" y="459"/>
                      </a:lnTo>
                      <a:lnTo>
                        <a:pt x="1842" y="460"/>
                      </a:lnTo>
                      <a:lnTo>
                        <a:pt x="1843" y="459"/>
                      </a:lnTo>
                      <a:lnTo>
                        <a:pt x="1844" y="458"/>
                      </a:lnTo>
                      <a:lnTo>
                        <a:pt x="1845" y="458"/>
                      </a:lnTo>
                      <a:lnTo>
                        <a:pt x="1846" y="458"/>
                      </a:lnTo>
                      <a:lnTo>
                        <a:pt x="1847" y="458"/>
                      </a:lnTo>
                      <a:lnTo>
                        <a:pt x="1847" y="459"/>
                      </a:lnTo>
                      <a:lnTo>
                        <a:pt x="1848" y="460"/>
                      </a:lnTo>
                      <a:lnTo>
                        <a:pt x="1849" y="460"/>
                      </a:lnTo>
                      <a:lnTo>
                        <a:pt x="1851" y="459"/>
                      </a:lnTo>
                      <a:lnTo>
                        <a:pt x="1852" y="458"/>
                      </a:lnTo>
                      <a:lnTo>
                        <a:pt x="1852" y="457"/>
                      </a:lnTo>
                      <a:lnTo>
                        <a:pt x="1853" y="457"/>
                      </a:lnTo>
                      <a:lnTo>
                        <a:pt x="1854" y="456"/>
                      </a:lnTo>
                      <a:lnTo>
                        <a:pt x="1856" y="458"/>
                      </a:lnTo>
                      <a:lnTo>
                        <a:pt x="1857" y="458"/>
                      </a:lnTo>
                      <a:lnTo>
                        <a:pt x="1858" y="457"/>
                      </a:lnTo>
                      <a:lnTo>
                        <a:pt x="1859" y="457"/>
                      </a:lnTo>
                      <a:lnTo>
                        <a:pt x="1860" y="456"/>
                      </a:lnTo>
                      <a:lnTo>
                        <a:pt x="1860" y="455"/>
                      </a:lnTo>
                      <a:lnTo>
                        <a:pt x="1861" y="455"/>
                      </a:lnTo>
                      <a:lnTo>
                        <a:pt x="1861" y="454"/>
                      </a:lnTo>
                      <a:lnTo>
                        <a:pt x="1862" y="453"/>
                      </a:lnTo>
                      <a:lnTo>
                        <a:pt x="1863" y="452"/>
                      </a:lnTo>
                      <a:lnTo>
                        <a:pt x="1866" y="451"/>
                      </a:lnTo>
                      <a:lnTo>
                        <a:pt x="1867" y="451"/>
                      </a:lnTo>
                      <a:lnTo>
                        <a:pt x="1868" y="449"/>
                      </a:lnTo>
                      <a:lnTo>
                        <a:pt x="1869" y="448"/>
                      </a:lnTo>
                      <a:lnTo>
                        <a:pt x="1870" y="449"/>
                      </a:lnTo>
                      <a:lnTo>
                        <a:pt x="1871" y="449"/>
                      </a:lnTo>
                      <a:lnTo>
                        <a:pt x="1872" y="448"/>
                      </a:lnTo>
                      <a:lnTo>
                        <a:pt x="1873" y="448"/>
                      </a:lnTo>
                      <a:lnTo>
                        <a:pt x="1874" y="447"/>
                      </a:lnTo>
                      <a:lnTo>
                        <a:pt x="1875" y="447"/>
                      </a:lnTo>
                      <a:lnTo>
                        <a:pt x="1876" y="447"/>
                      </a:lnTo>
                      <a:lnTo>
                        <a:pt x="1878" y="447"/>
                      </a:lnTo>
                      <a:lnTo>
                        <a:pt x="1879" y="446"/>
                      </a:lnTo>
                      <a:lnTo>
                        <a:pt x="1882" y="445"/>
                      </a:lnTo>
                      <a:lnTo>
                        <a:pt x="1883" y="445"/>
                      </a:lnTo>
                      <a:lnTo>
                        <a:pt x="1883" y="447"/>
                      </a:lnTo>
                      <a:lnTo>
                        <a:pt x="1883" y="448"/>
                      </a:lnTo>
                      <a:lnTo>
                        <a:pt x="1881" y="450"/>
                      </a:lnTo>
                      <a:lnTo>
                        <a:pt x="1880" y="450"/>
                      </a:lnTo>
                      <a:lnTo>
                        <a:pt x="1878" y="453"/>
                      </a:lnTo>
                      <a:lnTo>
                        <a:pt x="1875" y="458"/>
                      </a:lnTo>
                      <a:lnTo>
                        <a:pt x="1874" y="459"/>
                      </a:lnTo>
                      <a:lnTo>
                        <a:pt x="1871" y="462"/>
                      </a:lnTo>
                      <a:lnTo>
                        <a:pt x="1870" y="463"/>
                      </a:lnTo>
                      <a:lnTo>
                        <a:pt x="1868" y="464"/>
                      </a:lnTo>
                      <a:lnTo>
                        <a:pt x="1865" y="465"/>
                      </a:lnTo>
                      <a:lnTo>
                        <a:pt x="1860" y="468"/>
                      </a:lnTo>
                      <a:lnTo>
                        <a:pt x="1857" y="469"/>
                      </a:lnTo>
                      <a:lnTo>
                        <a:pt x="1856" y="469"/>
                      </a:lnTo>
                      <a:lnTo>
                        <a:pt x="1854" y="469"/>
                      </a:lnTo>
                      <a:lnTo>
                        <a:pt x="1853" y="470"/>
                      </a:lnTo>
                      <a:lnTo>
                        <a:pt x="1852" y="470"/>
                      </a:lnTo>
                      <a:lnTo>
                        <a:pt x="1851" y="471"/>
                      </a:lnTo>
                      <a:lnTo>
                        <a:pt x="1849" y="476"/>
                      </a:lnTo>
                      <a:lnTo>
                        <a:pt x="1849" y="477"/>
                      </a:lnTo>
                      <a:lnTo>
                        <a:pt x="1848" y="478"/>
                      </a:lnTo>
                      <a:lnTo>
                        <a:pt x="1848" y="479"/>
                      </a:lnTo>
                      <a:lnTo>
                        <a:pt x="1848" y="480"/>
                      </a:lnTo>
                      <a:lnTo>
                        <a:pt x="1843" y="486"/>
                      </a:lnTo>
                      <a:lnTo>
                        <a:pt x="1843" y="487"/>
                      </a:lnTo>
                      <a:lnTo>
                        <a:pt x="1844" y="487"/>
                      </a:lnTo>
                      <a:lnTo>
                        <a:pt x="1846" y="488"/>
                      </a:lnTo>
                      <a:lnTo>
                        <a:pt x="1847" y="489"/>
                      </a:lnTo>
                      <a:lnTo>
                        <a:pt x="1848" y="489"/>
                      </a:lnTo>
                      <a:lnTo>
                        <a:pt x="1849" y="489"/>
                      </a:lnTo>
                      <a:lnTo>
                        <a:pt x="1850" y="490"/>
                      </a:lnTo>
                      <a:lnTo>
                        <a:pt x="1847" y="494"/>
                      </a:lnTo>
                      <a:lnTo>
                        <a:pt x="1839" y="511"/>
                      </a:lnTo>
                      <a:lnTo>
                        <a:pt x="1827" y="535"/>
                      </a:lnTo>
                      <a:lnTo>
                        <a:pt x="1822" y="546"/>
                      </a:lnTo>
                      <a:lnTo>
                        <a:pt x="1810" y="571"/>
                      </a:lnTo>
                      <a:lnTo>
                        <a:pt x="1805" y="581"/>
                      </a:lnTo>
                      <a:lnTo>
                        <a:pt x="1797" y="598"/>
                      </a:lnTo>
                      <a:lnTo>
                        <a:pt x="1794" y="605"/>
                      </a:lnTo>
                      <a:lnTo>
                        <a:pt x="1790" y="615"/>
                      </a:lnTo>
                      <a:lnTo>
                        <a:pt x="1785" y="625"/>
                      </a:lnTo>
                      <a:lnTo>
                        <a:pt x="1721" y="755"/>
                      </a:lnTo>
                      <a:lnTo>
                        <a:pt x="1691" y="817"/>
                      </a:lnTo>
                      <a:lnTo>
                        <a:pt x="1672" y="859"/>
                      </a:lnTo>
                      <a:lnTo>
                        <a:pt x="1648" y="908"/>
                      </a:lnTo>
                      <a:lnTo>
                        <a:pt x="1647" y="909"/>
                      </a:lnTo>
                      <a:lnTo>
                        <a:pt x="1645" y="911"/>
                      </a:lnTo>
                      <a:lnTo>
                        <a:pt x="1644" y="911"/>
                      </a:lnTo>
                      <a:lnTo>
                        <a:pt x="1643" y="911"/>
                      </a:lnTo>
                      <a:lnTo>
                        <a:pt x="1642" y="911"/>
                      </a:lnTo>
                      <a:lnTo>
                        <a:pt x="1641" y="911"/>
                      </a:lnTo>
                      <a:lnTo>
                        <a:pt x="1641" y="913"/>
                      </a:lnTo>
                      <a:lnTo>
                        <a:pt x="1640" y="915"/>
                      </a:lnTo>
                      <a:lnTo>
                        <a:pt x="1640" y="916"/>
                      </a:lnTo>
                      <a:lnTo>
                        <a:pt x="1639" y="917"/>
                      </a:lnTo>
                      <a:lnTo>
                        <a:pt x="1639" y="918"/>
                      </a:lnTo>
                      <a:lnTo>
                        <a:pt x="1638" y="918"/>
                      </a:lnTo>
                      <a:lnTo>
                        <a:pt x="1636" y="919"/>
                      </a:lnTo>
                      <a:lnTo>
                        <a:pt x="1635" y="920"/>
                      </a:lnTo>
                      <a:lnTo>
                        <a:pt x="1634" y="921"/>
                      </a:lnTo>
                      <a:lnTo>
                        <a:pt x="1632" y="922"/>
                      </a:lnTo>
                      <a:lnTo>
                        <a:pt x="1631" y="923"/>
                      </a:lnTo>
                      <a:lnTo>
                        <a:pt x="1630" y="923"/>
                      </a:lnTo>
                      <a:lnTo>
                        <a:pt x="1628" y="927"/>
                      </a:lnTo>
                      <a:lnTo>
                        <a:pt x="1626" y="929"/>
                      </a:lnTo>
                      <a:lnTo>
                        <a:pt x="1626" y="930"/>
                      </a:lnTo>
                      <a:lnTo>
                        <a:pt x="1625" y="932"/>
                      </a:lnTo>
                      <a:lnTo>
                        <a:pt x="1625" y="933"/>
                      </a:lnTo>
                      <a:lnTo>
                        <a:pt x="1625" y="935"/>
                      </a:lnTo>
                      <a:lnTo>
                        <a:pt x="1625" y="937"/>
                      </a:lnTo>
                      <a:lnTo>
                        <a:pt x="1625" y="939"/>
                      </a:lnTo>
                      <a:lnTo>
                        <a:pt x="1624" y="941"/>
                      </a:lnTo>
                      <a:lnTo>
                        <a:pt x="1626" y="943"/>
                      </a:lnTo>
                      <a:lnTo>
                        <a:pt x="1626" y="946"/>
                      </a:lnTo>
                      <a:lnTo>
                        <a:pt x="1628" y="951"/>
                      </a:lnTo>
                      <a:lnTo>
                        <a:pt x="1630" y="954"/>
                      </a:lnTo>
                      <a:lnTo>
                        <a:pt x="1631" y="955"/>
                      </a:lnTo>
                      <a:lnTo>
                        <a:pt x="1632" y="957"/>
                      </a:lnTo>
                      <a:lnTo>
                        <a:pt x="1634" y="958"/>
                      </a:lnTo>
                      <a:lnTo>
                        <a:pt x="1634" y="959"/>
                      </a:lnTo>
                      <a:lnTo>
                        <a:pt x="1634" y="960"/>
                      </a:lnTo>
                      <a:lnTo>
                        <a:pt x="1635" y="961"/>
                      </a:lnTo>
                      <a:lnTo>
                        <a:pt x="1638" y="961"/>
                      </a:lnTo>
                      <a:lnTo>
                        <a:pt x="1639" y="961"/>
                      </a:lnTo>
                      <a:lnTo>
                        <a:pt x="1640" y="962"/>
                      </a:lnTo>
                      <a:lnTo>
                        <a:pt x="1641" y="964"/>
                      </a:lnTo>
                      <a:lnTo>
                        <a:pt x="1642" y="966"/>
                      </a:lnTo>
                      <a:lnTo>
                        <a:pt x="1644" y="968"/>
                      </a:lnTo>
                      <a:lnTo>
                        <a:pt x="1645" y="970"/>
                      </a:lnTo>
                      <a:lnTo>
                        <a:pt x="1646" y="971"/>
                      </a:lnTo>
                      <a:lnTo>
                        <a:pt x="1647" y="972"/>
                      </a:lnTo>
                      <a:lnTo>
                        <a:pt x="1649" y="972"/>
                      </a:lnTo>
                      <a:lnTo>
                        <a:pt x="1649" y="973"/>
                      </a:lnTo>
                      <a:lnTo>
                        <a:pt x="1650" y="974"/>
                      </a:lnTo>
                      <a:lnTo>
                        <a:pt x="1651" y="975"/>
                      </a:lnTo>
                      <a:lnTo>
                        <a:pt x="1652" y="977"/>
                      </a:lnTo>
                      <a:lnTo>
                        <a:pt x="1653" y="977"/>
                      </a:lnTo>
                      <a:lnTo>
                        <a:pt x="1653" y="978"/>
                      </a:lnTo>
                      <a:lnTo>
                        <a:pt x="1654" y="979"/>
                      </a:lnTo>
                      <a:lnTo>
                        <a:pt x="1654" y="980"/>
                      </a:lnTo>
                      <a:lnTo>
                        <a:pt x="1656" y="982"/>
                      </a:lnTo>
                      <a:lnTo>
                        <a:pt x="1656" y="983"/>
                      </a:lnTo>
                      <a:lnTo>
                        <a:pt x="1656" y="984"/>
                      </a:lnTo>
                      <a:lnTo>
                        <a:pt x="1658" y="988"/>
                      </a:lnTo>
                      <a:lnTo>
                        <a:pt x="1658" y="989"/>
                      </a:lnTo>
                      <a:lnTo>
                        <a:pt x="1658" y="990"/>
                      </a:lnTo>
                      <a:lnTo>
                        <a:pt x="1657" y="992"/>
                      </a:lnTo>
                      <a:lnTo>
                        <a:pt x="1657" y="996"/>
                      </a:lnTo>
                      <a:lnTo>
                        <a:pt x="1657" y="997"/>
                      </a:lnTo>
                      <a:lnTo>
                        <a:pt x="1658" y="998"/>
                      </a:lnTo>
                      <a:lnTo>
                        <a:pt x="1659" y="999"/>
                      </a:lnTo>
                      <a:lnTo>
                        <a:pt x="1660" y="1000"/>
                      </a:lnTo>
                      <a:lnTo>
                        <a:pt x="1661" y="1001"/>
                      </a:lnTo>
                      <a:lnTo>
                        <a:pt x="1660" y="1002"/>
                      </a:lnTo>
                      <a:lnTo>
                        <a:pt x="1660" y="1003"/>
                      </a:lnTo>
                      <a:lnTo>
                        <a:pt x="1658" y="1004"/>
                      </a:lnTo>
                      <a:lnTo>
                        <a:pt x="1657" y="1005"/>
                      </a:lnTo>
                      <a:lnTo>
                        <a:pt x="1654" y="1010"/>
                      </a:lnTo>
                      <a:lnTo>
                        <a:pt x="1653" y="1012"/>
                      </a:lnTo>
                      <a:lnTo>
                        <a:pt x="1653" y="1013"/>
                      </a:lnTo>
                      <a:lnTo>
                        <a:pt x="1653" y="1015"/>
                      </a:lnTo>
                      <a:lnTo>
                        <a:pt x="1653" y="1016"/>
                      </a:lnTo>
                      <a:lnTo>
                        <a:pt x="1652" y="1019"/>
                      </a:lnTo>
                      <a:lnTo>
                        <a:pt x="1652" y="1021"/>
                      </a:lnTo>
                      <a:lnTo>
                        <a:pt x="1652" y="1022"/>
                      </a:lnTo>
                      <a:lnTo>
                        <a:pt x="1654" y="1026"/>
                      </a:lnTo>
                      <a:lnTo>
                        <a:pt x="1654" y="1027"/>
                      </a:lnTo>
                      <a:lnTo>
                        <a:pt x="1654" y="1028"/>
                      </a:lnTo>
                      <a:lnTo>
                        <a:pt x="1654" y="1029"/>
                      </a:lnTo>
                      <a:lnTo>
                        <a:pt x="1653" y="1030"/>
                      </a:lnTo>
                      <a:lnTo>
                        <a:pt x="1652" y="1030"/>
                      </a:lnTo>
                      <a:lnTo>
                        <a:pt x="1650" y="1033"/>
                      </a:lnTo>
                      <a:lnTo>
                        <a:pt x="1648" y="1035"/>
                      </a:lnTo>
                      <a:lnTo>
                        <a:pt x="1646" y="1037"/>
                      </a:lnTo>
                      <a:lnTo>
                        <a:pt x="1645" y="1038"/>
                      </a:lnTo>
                      <a:lnTo>
                        <a:pt x="1645" y="1039"/>
                      </a:lnTo>
                      <a:lnTo>
                        <a:pt x="1645" y="1042"/>
                      </a:lnTo>
                      <a:lnTo>
                        <a:pt x="1644" y="1044"/>
                      </a:lnTo>
                      <a:lnTo>
                        <a:pt x="1644" y="1045"/>
                      </a:lnTo>
                      <a:lnTo>
                        <a:pt x="1643" y="1046"/>
                      </a:lnTo>
                      <a:lnTo>
                        <a:pt x="1642" y="1047"/>
                      </a:lnTo>
                      <a:lnTo>
                        <a:pt x="1640" y="1048"/>
                      </a:lnTo>
                      <a:lnTo>
                        <a:pt x="1639" y="1049"/>
                      </a:lnTo>
                      <a:lnTo>
                        <a:pt x="1636" y="1049"/>
                      </a:lnTo>
                      <a:lnTo>
                        <a:pt x="1636" y="1050"/>
                      </a:lnTo>
                      <a:lnTo>
                        <a:pt x="1635" y="1051"/>
                      </a:lnTo>
                      <a:lnTo>
                        <a:pt x="1634" y="1051"/>
                      </a:lnTo>
                      <a:lnTo>
                        <a:pt x="1634" y="1052"/>
                      </a:lnTo>
                      <a:lnTo>
                        <a:pt x="1634" y="1053"/>
                      </a:lnTo>
                      <a:lnTo>
                        <a:pt x="1635" y="1055"/>
                      </a:lnTo>
                      <a:lnTo>
                        <a:pt x="1635" y="1058"/>
                      </a:lnTo>
                      <a:lnTo>
                        <a:pt x="1635" y="1059"/>
                      </a:lnTo>
                      <a:lnTo>
                        <a:pt x="1636" y="1061"/>
                      </a:lnTo>
                      <a:lnTo>
                        <a:pt x="1637" y="1063"/>
                      </a:lnTo>
                      <a:lnTo>
                        <a:pt x="1638" y="1064"/>
                      </a:lnTo>
                      <a:lnTo>
                        <a:pt x="1640" y="1065"/>
                      </a:lnTo>
                      <a:lnTo>
                        <a:pt x="1640" y="1066"/>
                      </a:lnTo>
                      <a:lnTo>
                        <a:pt x="1640" y="1068"/>
                      </a:lnTo>
                      <a:lnTo>
                        <a:pt x="1640" y="1070"/>
                      </a:lnTo>
                      <a:lnTo>
                        <a:pt x="1641" y="1071"/>
                      </a:lnTo>
                      <a:lnTo>
                        <a:pt x="1644" y="1077"/>
                      </a:lnTo>
                      <a:lnTo>
                        <a:pt x="1645" y="1078"/>
                      </a:lnTo>
                      <a:lnTo>
                        <a:pt x="1644" y="1079"/>
                      </a:lnTo>
                      <a:lnTo>
                        <a:pt x="1644" y="1080"/>
                      </a:lnTo>
                      <a:lnTo>
                        <a:pt x="1644" y="1081"/>
                      </a:lnTo>
                      <a:lnTo>
                        <a:pt x="1644" y="1082"/>
                      </a:lnTo>
                      <a:lnTo>
                        <a:pt x="1644" y="1083"/>
                      </a:lnTo>
                      <a:lnTo>
                        <a:pt x="1643" y="1084"/>
                      </a:lnTo>
                      <a:lnTo>
                        <a:pt x="1642" y="1085"/>
                      </a:lnTo>
                      <a:lnTo>
                        <a:pt x="1641" y="1085"/>
                      </a:lnTo>
                      <a:lnTo>
                        <a:pt x="1641" y="1087"/>
                      </a:lnTo>
                      <a:lnTo>
                        <a:pt x="1641" y="1088"/>
                      </a:lnTo>
                      <a:lnTo>
                        <a:pt x="1641" y="1089"/>
                      </a:lnTo>
                      <a:lnTo>
                        <a:pt x="1642" y="1091"/>
                      </a:lnTo>
                      <a:lnTo>
                        <a:pt x="1641" y="1092"/>
                      </a:lnTo>
                      <a:lnTo>
                        <a:pt x="1641" y="1093"/>
                      </a:lnTo>
                      <a:lnTo>
                        <a:pt x="1641" y="1095"/>
                      </a:lnTo>
                      <a:lnTo>
                        <a:pt x="1641" y="1096"/>
                      </a:lnTo>
                      <a:lnTo>
                        <a:pt x="1641" y="1097"/>
                      </a:lnTo>
                      <a:lnTo>
                        <a:pt x="1640" y="1098"/>
                      </a:lnTo>
                      <a:lnTo>
                        <a:pt x="1640" y="1099"/>
                      </a:lnTo>
                      <a:lnTo>
                        <a:pt x="1640" y="1100"/>
                      </a:lnTo>
                      <a:lnTo>
                        <a:pt x="1641" y="1100"/>
                      </a:lnTo>
                      <a:lnTo>
                        <a:pt x="1641" y="1101"/>
                      </a:lnTo>
                      <a:lnTo>
                        <a:pt x="1641" y="1102"/>
                      </a:lnTo>
                      <a:lnTo>
                        <a:pt x="1641" y="1103"/>
                      </a:lnTo>
                      <a:lnTo>
                        <a:pt x="1641" y="1104"/>
                      </a:lnTo>
                      <a:lnTo>
                        <a:pt x="1640" y="1104"/>
                      </a:lnTo>
                      <a:lnTo>
                        <a:pt x="1639" y="1104"/>
                      </a:lnTo>
                      <a:lnTo>
                        <a:pt x="1638" y="1105"/>
                      </a:lnTo>
                      <a:lnTo>
                        <a:pt x="1638" y="1106"/>
                      </a:lnTo>
                      <a:lnTo>
                        <a:pt x="1638" y="1108"/>
                      </a:lnTo>
                      <a:lnTo>
                        <a:pt x="1637" y="1108"/>
                      </a:lnTo>
                      <a:lnTo>
                        <a:pt x="1637" y="1109"/>
                      </a:lnTo>
                      <a:lnTo>
                        <a:pt x="1637" y="1110"/>
                      </a:lnTo>
                      <a:lnTo>
                        <a:pt x="1636" y="1112"/>
                      </a:lnTo>
                      <a:lnTo>
                        <a:pt x="1635" y="1114"/>
                      </a:lnTo>
                      <a:lnTo>
                        <a:pt x="1634" y="1115"/>
                      </a:lnTo>
                      <a:lnTo>
                        <a:pt x="1633" y="1115"/>
                      </a:lnTo>
                      <a:lnTo>
                        <a:pt x="1633" y="1116"/>
                      </a:lnTo>
                      <a:lnTo>
                        <a:pt x="1632" y="1118"/>
                      </a:lnTo>
                      <a:lnTo>
                        <a:pt x="1630" y="1121"/>
                      </a:lnTo>
                      <a:lnTo>
                        <a:pt x="1630" y="1122"/>
                      </a:lnTo>
                      <a:lnTo>
                        <a:pt x="1631" y="1123"/>
                      </a:lnTo>
                      <a:lnTo>
                        <a:pt x="1631" y="1124"/>
                      </a:lnTo>
                      <a:lnTo>
                        <a:pt x="1632" y="1125"/>
                      </a:lnTo>
                      <a:lnTo>
                        <a:pt x="1632" y="1126"/>
                      </a:lnTo>
                      <a:lnTo>
                        <a:pt x="1631" y="1127"/>
                      </a:lnTo>
                      <a:lnTo>
                        <a:pt x="1631" y="1128"/>
                      </a:lnTo>
                      <a:lnTo>
                        <a:pt x="1631" y="1129"/>
                      </a:lnTo>
                      <a:lnTo>
                        <a:pt x="1632" y="1129"/>
                      </a:lnTo>
                      <a:lnTo>
                        <a:pt x="1632" y="1130"/>
                      </a:lnTo>
                      <a:lnTo>
                        <a:pt x="1633" y="1130"/>
                      </a:lnTo>
                      <a:lnTo>
                        <a:pt x="1633" y="1131"/>
                      </a:lnTo>
                      <a:lnTo>
                        <a:pt x="1633" y="1132"/>
                      </a:lnTo>
                      <a:lnTo>
                        <a:pt x="1632" y="1133"/>
                      </a:lnTo>
                      <a:lnTo>
                        <a:pt x="1632" y="1134"/>
                      </a:lnTo>
                      <a:lnTo>
                        <a:pt x="1632" y="1135"/>
                      </a:lnTo>
                      <a:lnTo>
                        <a:pt x="1631" y="1136"/>
                      </a:lnTo>
                      <a:lnTo>
                        <a:pt x="1630" y="1140"/>
                      </a:lnTo>
                      <a:lnTo>
                        <a:pt x="1629" y="1141"/>
                      </a:lnTo>
                      <a:lnTo>
                        <a:pt x="1628" y="1142"/>
                      </a:lnTo>
                      <a:lnTo>
                        <a:pt x="1628" y="1143"/>
                      </a:lnTo>
                      <a:lnTo>
                        <a:pt x="1629" y="1143"/>
                      </a:lnTo>
                      <a:lnTo>
                        <a:pt x="1629" y="1144"/>
                      </a:lnTo>
                      <a:lnTo>
                        <a:pt x="1631" y="1145"/>
                      </a:lnTo>
                      <a:lnTo>
                        <a:pt x="1632" y="1144"/>
                      </a:lnTo>
                      <a:lnTo>
                        <a:pt x="1633" y="1143"/>
                      </a:lnTo>
                      <a:lnTo>
                        <a:pt x="1634" y="1143"/>
                      </a:lnTo>
                      <a:lnTo>
                        <a:pt x="1635" y="1143"/>
                      </a:lnTo>
                      <a:lnTo>
                        <a:pt x="1636" y="1143"/>
                      </a:lnTo>
                      <a:lnTo>
                        <a:pt x="1637" y="1143"/>
                      </a:lnTo>
                      <a:lnTo>
                        <a:pt x="1639" y="1143"/>
                      </a:lnTo>
                      <a:lnTo>
                        <a:pt x="1640" y="1144"/>
                      </a:lnTo>
                      <a:lnTo>
                        <a:pt x="1640" y="1145"/>
                      </a:lnTo>
                      <a:lnTo>
                        <a:pt x="1639" y="1145"/>
                      </a:lnTo>
                      <a:lnTo>
                        <a:pt x="1638" y="1146"/>
                      </a:lnTo>
                      <a:lnTo>
                        <a:pt x="1637" y="1146"/>
                      </a:lnTo>
                      <a:lnTo>
                        <a:pt x="1636" y="1147"/>
                      </a:lnTo>
                      <a:lnTo>
                        <a:pt x="1636" y="1148"/>
                      </a:lnTo>
                      <a:lnTo>
                        <a:pt x="1635" y="1148"/>
                      </a:lnTo>
                      <a:lnTo>
                        <a:pt x="1634" y="1150"/>
                      </a:lnTo>
                      <a:lnTo>
                        <a:pt x="1633" y="1150"/>
                      </a:lnTo>
                      <a:lnTo>
                        <a:pt x="1633" y="1151"/>
                      </a:lnTo>
                      <a:lnTo>
                        <a:pt x="1630" y="1152"/>
                      </a:lnTo>
                      <a:lnTo>
                        <a:pt x="1629" y="1152"/>
                      </a:lnTo>
                      <a:lnTo>
                        <a:pt x="1627" y="1153"/>
                      </a:lnTo>
                      <a:lnTo>
                        <a:pt x="1622" y="1153"/>
                      </a:lnTo>
                      <a:lnTo>
                        <a:pt x="1555" y="1153"/>
                      </a:lnTo>
                      <a:lnTo>
                        <a:pt x="1516" y="1153"/>
                      </a:lnTo>
                      <a:lnTo>
                        <a:pt x="1463" y="1152"/>
                      </a:lnTo>
                      <a:lnTo>
                        <a:pt x="1419" y="1152"/>
                      </a:lnTo>
                      <a:lnTo>
                        <a:pt x="1304" y="1153"/>
                      </a:lnTo>
                      <a:lnTo>
                        <a:pt x="1296" y="1153"/>
                      </a:lnTo>
                      <a:lnTo>
                        <a:pt x="1295" y="1152"/>
                      </a:lnTo>
                      <a:lnTo>
                        <a:pt x="1293" y="1153"/>
                      </a:lnTo>
                      <a:lnTo>
                        <a:pt x="1293" y="1152"/>
                      </a:lnTo>
                      <a:lnTo>
                        <a:pt x="1292" y="1150"/>
                      </a:lnTo>
                      <a:lnTo>
                        <a:pt x="1291" y="1149"/>
                      </a:lnTo>
                      <a:lnTo>
                        <a:pt x="1291" y="1148"/>
                      </a:lnTo>
                      <a:lnTo>
                        <a:pt x="1291" y="1146"/>
                      </a:lnTo>
                      <a:lnTo>
                        <a:pt x="1291" y="1145"/>
                      </a:lnTo>
                      <a:lnTo>
                        <a:pt x="1290" y="1144"/>
                      </a:lnTo>
                      <a:lnTo>
                        <a:pt x="1289" y="1145"/>
                      </a:lnTo>
                      <a:lnTo>
                        <a:pt x="1289" y="1144"/>
                      </a:lnTo>
                      <a:lnTo>
                        <a:pt x="1287" y="1143"/>
                      </a:lnTo>
                      <a:lnTo>
                        <a:pt x="1286" y="1143"/>
                      </a:lnTo>
                      <a:lnTo>
                        <a:pt x="1284" y="1143"/>
                      </a:lnTo>
                      <a:lnTo>
                        <a:pt x="1283" y="1143"/>
                      </a:lnTo>
                      <a:lnTo>
                        <a:pt x="1282" y="1143"/>
                      </a:lnTo>
                      <a:lnTo>
                        <a:pt x="1282" y="1141"/>
                      </a:lnTo>
                      <a:lnTo>
                        <a:pt x="1280" y="1142"/>
                      </a:lnTo>
                      <a:lnTo>
                        <a:pt x="1279" y="1142"/>
                      </a:lnTo>
                      <a:lnTo>
                        <a:pt x="1279" y="1143"/>
                      </a:lnTo>
                      <a:lnTo>
                        <a:pt x="1279" y="1144"/>
                      </a:lnTo>
                      <a:lnTo>
                        <a:pt x="1278" y="1145"/>
                      </a:lnTo>
                      <a:lnTo>
                        <a:pt x="1277" y="1146"/>
                      </a:lnTo>
                      <a:lnTo>
                        <a:pt x="1277" y="1147"/>
                      </a:lnTo>
                      <a:lnTo>
                        <a:pt x="1276" y="1147"/>
                      </a:lnTo>
                      <a:lnTo>
                        <a:pt x="1275" y="1148"/>
                      </a:lnTo>
                      <a:lnTo>
                        <a:pt x="1274" y="1147"/>
                      </a:lnTo>
                      <a:lnTo>
                        <a:pt x="1272" y="1148"/>
                      </a:lnTo>
                      <a:lnTo>
                        <a:pt x="1271" y="1147"/>
                      </a:lnTo>
                      <a:lnTo>
                        <a:pt x="1270" y="1146"/>
                      </a:lnTo>
                      <a:lnTo>
                        <a:pt x="1269" y="1146"/>
                      </a:lnTo>
                      <a:lnTo>
                        <a:pt x="1268" y="1147"/>
                      </a:lnTo>
                      <a:lnTo>
                        <a:pt x="1268" y="1148"/>
                      </a:lnTo>
                      <a:lnTo>
                        <a:pt x="1268" y="1149"/>
                      </a:lnTo>
                      <a:lnTo>
                        <a:pt x="1268" y="1151"/>
                      </a:lnTo>
                      <a:lnTo>
                        <a:pt x="1268" y="1152"/>
                      </a:lnTo>
                      <a:lnTo>
                        <a:pt x="1267" y="1152"/>
                      </a:lnTo>
                      <a:lnTo>
                        <a:pt x="1267" y="1153"/>
                      </a:lnTo>
                      <a:lnTo>
                        <a:pt x="1266" y="1154"/>
                      </a:lnTo>
                      <a:lnTo>
                        <a:pt x="1267" y="1155"/>
                      </a:lnTo>
                      <a:lnTo>
                        <a:pt x="1266" y="1156"/>
                      </a:lnTo>
                      <a:lnTo>
                        <a:pt x="1266" y="1157"/>
                      </a:lnTo>
                      <a:lnTo>
                        <a:pt x="1266" y="1159"/>
                      </a:lnTo>
                      <a:lnTo>
                        <a:pt x="1265" y="1159"/>
                      </a:lnTo>
                      <a:lnTo>
                        <a:pt x="1264" y="1160"/>
                      </a:lnTo>
                      <a:lnTo>
                        <a:pt x="1262" y="1160"/>
                      </a:lnTo>
                      <a:lnTo>
                        <a:pt x="1262" y="1161"/>
                      </a:lnTo>
                      <a:lnTo>
                        <a:pt x="1261" y="1161"/>
                      </a:lnTo>
                      <a:lnTo>
                        <a:pt x="1260" y="1161"/>
                      </a:lnTo>
                      <a:lnTo>
                        <a:pt x="1259" y="1162"/>
                      </a:lnTo>
                      <a:lnTo>
                        <a:pt x="1258" y="1162"/>
                      </a:lnTo>
                      <a:lnTo>
                        <a:pt x="1257" y="1162"/>
                      </a:lnTo>
                      <a:lnTo>
                        <a:pt x="1256" y="1161"/>
                      </a:lnTo>
                      <a:lnTo>
                        <a:pt x="1255" y="1161"/>
                      </a:lnTo>
                      <a:lnTo>
                        <a:pt x="1254" y="1161"/>
                      </a:lnTo>
                      <a:lnTo>
                        <a:pt x="1253" y="1162"/>
                      </a:lnTo>
                      <a:lnTo>
                        <a:pt x="1253" y="1161"/>
                      </a:lnTo>
                      <a:lnTo>
                        <a:pt x="1253" y="1160"/>
                      </a:lnTo>
                      <a:lnTo>
                        <a:pt x="1252" y="1158"/>
                      </a:lnTo>
                      <a:lnTo>
                        <a:pt x="1251" y="1157"/>
                      </a:lnTo>
                      <a:lnTo>
                        <a:pt x="1250" y="1156"/>
                      </a:lnTo>
                      <a:lnTo>
                        <a:pt x="1249" y="1156"/>
                      </a:lnTo>
                      <a:lnTo>
                        <a:pt x="1249" y="1154"/>
                      </a:lnTo>
                      <a:lnTo>
                        <a:pt x="1248" y="1153"/>
                      </a:lnTo>
                      <a:lnTo>
                        <a:pt x="1247" y="1153"/>
                      </a:lnTo>
                      <a:lnTo>
                        <a:pt x="1246" y="1153"/>
                      </a:lnTo>
                      <a:lnTo>
                        <a:pt x="1244" y="1153"/>
                      </a:lnTo>
                      <a:lnTo>
                        <a:pt x="1243" y="1154"/>
                      </a:lnTo>
                      <a:lnTo>
                        <a:pt x="1242" y="1154"/>
                      </a:lnTo>
                      <a:lnTo>
                        <a:pt x="1241" y="1154"/>
                      </a:lnTo>
                      <a:lnTo>
                        <a:pt x="1240" y="1154"/>
                      </a:lnTo>
                      <a:lnTo>
                        <a:pt x="1238" y="1154"/>
                      </a:lnTo>
                      <a:lnTo>
                        <a:pt x="1238" y="1153"/>
                      </a:lnTo>
                      <a:lnTo>
                        <a:pt x="1235" y="1147"/>
                      </a:lnTo>
                      <a:lnTo>
                        <a:pt x="1235" y="1146"/>
                      </a:lnTo>
                      <a:lnTo>
                        <a:pt x="1236" y="1145"/>
                      </a:lnTo>
                      <a:lnTo>
                        <a:pt x="1235" y="1144"/>
                      </a:lnTo>
                      <a:lnTo>
                        <a:pt x="1234" y="1143"/>
                      </a:lnTo>
                      <a:lnTo>
                        <a:pt x="1233" y="1142"/>
                      </a:lnTo>
                      <a:lnTo>
                        <a:pt x="1234" y="1142"/>
                      </a:lnTo>
                      <a:lnTo>
                        <a:pt x="1234" y="1141"/>
                      </a:lnTo>
                      <a:lnTo>
                        <a:pt x="1233" y="1139"/>
                      </a:lnTo>
                      <a:lnTo>
                        <a:pt x="1232" y="1139"/>
                      </a:lnTo>
                      <a:lnTo>
                        <a:pt x="1231" y="1138"/>
                      </a:lnTo>
                      <a:lnTo>
                        <a:pt x="1230" y="1137"/>
                      </a:lnTo>
                      <a:lnTo>
                        <a:pt x="1231" y="1136"/>
                      </a:lnTo>
                      <a:lnTo>
                        <a:pt x="1233" y="1136"/>
                      </a:lnTo>
                      <a:lnTo>
                        <a:pt x="1233" y="1135"/>
                      </a:lnTo>
                      <a:lnTo>
                        <a:pt x="1232" y="1132"/>
                      </a:lnTo>
                      <a:lnTo>
                        <a:pt x="1231" y="1132"/>
                      </a:lnTo>
                      <a:lnTo>
                        <a:pt x="1230" y="1132"/>
                      </a:lnTo>
                      <a:lnTo>
                        <a:pt x="1229" y="1132"/>
                      </a:lnTo>
                      <a:lnTo>
                        <a:pt x="1227" y="1132"/>
                      </a:lnTo>
                      <a:lnTo>
                        <a:pt x="1227" y="1131"/>
                      </a:lnTo>
                      <a:lnTo>
                        <a:pt x="1226" y="1130"/>
                      </a:lnTo>
                      <a:lnTo>
                        <a:pt x="1225" y="1130"/>
                      </a:lnTo>
                      <a:lnTo>
                        <a:pt x="1223" y="1130"/>
                      </a:lnTo>
                      <a:lnTo>
                        <a:pt x="1222" y="1131"/>
                      </a:lnTo>
                      <a:lnTo>
                        <a:pt x="1221" y="1132"/>
                      </a:lnTo>
                      <a:lnTo>
                        <a:pt x="1220" y="1132"/>
                      </a:lnTo>
                      <a:lnTo>
                        <a:pt x="1220" y="1133"/>
                      </a:lnTo>
                      <a:lnTo>
                        <a:pt x="1221" y="1134"/>
                      </a:lnTo>
                      <a:lnTo>
                        <a:pt x="1221" y="1135"/>
                      </a:lnTo>
                      <a:lnTo>
                        <a:pt x="1222" y="1136"/>
                      </a:lnTo>
                      <a:lnTo>
                        <a:pt x="1222" y="1137"/>
                      </a:lnTo>
                      <a:lnTo>
                        <a:pt x="1221" y="1137"/>
                      </a:lnTo>
                      <a:lnTo>
                        <a:pt x="1219" y="1135"/>
                      </a:lnTo>
                      <a:lnTo>
                        <a:pt x="1218" y="1135"/>
                      </a:lnTo>
                      <a:lnTo>
                        <a:pt x="1216" y="1134"/>
                      </a:lnTo>
                      <a:lnTo>
                        <a:pt x="1215" y="1133"/>
                      </a:lnTo>
                      <a:lnTo>
                        <a:pt x="1215" y="1132"/>
                      </a:lnTo>
                      <a:lnTo>
                        <a:pt x="1215" y="1131"/>
                      </a:lnTo>
                      <a:lnTo>
                        <a:pt x="1216" y="1130"/>
                      </a:lnTo>
                      <a:lnTo>
                        <a:pt x="1217" y="1130"/>
                      </a:lnTo>
                      <a:lnTo>
                        <a:pt x="1217" y="1129"/>
                      </a:lnTo>
                      <a:lnTo>
                        <a:pt x="1216" y="1127"/>
                      </a:lnTo>
                      <a:lnTo>
                        <a:pt x="1216" y="1126"/>
                      </a:lnTo>
                      <a:lnTo>
                        <a:pt x="1216" y="1125"/>
                      </a:lnTo>
                      <a:lnTo>
                        <a:pt x="1216" y="1124"/>
                      </a:lnTo>
                      <a:lnTo>
                        <a:pt x="1215" y="1124"/>
                      </a:lnTo>
                      <a:lnTo>
                        <a:pt x="1214" y="1124"/>
                      </a:lnTo>
                      <a:lnTo>
                        <a:pt x="1213" y="1123"/>
                      </a:lnTo>
                      <a:lnTo>
                        <a:pt x="1213" y="1122"/>
                      </a:lnTo>
                      <a:lnTo>
                        <a:pt x="1213" y="1121"/>
                      </a:lnTo>
                      <a:lnTo>
                        <a:pt x="1213" y="1120"/>
                      </a:lnTo>
                      <a:lnTo>
                        <a:pt x="1212" y="1117"/>
                      </a:lnTo>
                      <a:lnTo>
                        <a:pt x="1212" y="1116"/>
                      </a:lnTo>
                      <a:lnTo>
                        <a:pt x="1213" y="1114"/>
                      </a:lnTo>
                      <a:lnTo>
                        <a:pt x="1213" y="1112"/>
                      </a:lnTo>
                      <a:lnTo>
                        <a:pt x="1213" y="1111"/>
                      </a:lnTo>
                      <a:lnTo>
                        <a:pt x="1212" y="1110"/>
                      </a:lnTo>
                      <a:lnTo>
                        <a:pt x="1211" y="1109"/>
                      </a:lnTo>
                      <a:lnTo>
                        <a:pt x="1210" y="1109"/>
                      </a:lnTo>
                      <a:lnTo>
                        <a:pt x="1209" y="1109"/>
                      </a:lnTo>
                      <a:lnTo>
                        <a:pt x="1208" y="1109"/>
                      </a:lnTo>
                      <a:lnTo>
                        <a:pt x="1207" y="1109"/>
                      </a:lnTo>
                      <a:lnTo>
                        <a:pt x="1206" y="1109"/>
                      </a:lnTo>
                      <a:lnTo>
                        <a:pt x="1205" y="1108"/>
                      </a:lnTo>
                      <a:lnTo>
                        <a:pt x="1204" y="1108"/>
                      </a:lnTo>
                      <a:lnTo>
                        <a:pt x="1203" y="1106"/>
                      </a:lnTo>
                      <a:lnTo>
                        <a:pt x="1202" y="1105"/>
                      </a:lnTo>
                      <a:lnTo>
                        <a:pt x="1201" y="1106"/>
                      </a:lnTo>
                      <a:lnTo>
                        <a:pt x="1200" y="1108"/>
                      </a:lnTo>
                      <a:lnTo>
                        <a:pt x="1199" y="1108"/>
                      </a:lnTo>
                      <a:lnTo>
                        <a:pt x="1198" y="1108"/>
                      </a:lnTo>
                      <a:lnTo>
                        <a:pt x="1198" y="1109"/>
                      </a:lnTo>
                      <a:lnTo>
                        <a:pt x="1196" y="1110"/>
                      </a:lnTo>
                      <a:lnTo>
                        <a:pt x="1196" y="1109"/>
                      </a:lnTo>
                      <a:lnTo>
                        <a:pt x="1195" y="1109"/>
                      </a:lnTo>
                      <a:lnTo>
                        <a:pt x="1194" y="1107"/>
                      </a:lnTo>
                      <a:lnTo>
                        <a:pt x="1193" y="1107"/>
                      </a:lnTo>
                      <a:lnTo>
                        <a:pt x="1193" y="1106"/>
                      </a:lnTo>
                      <a:lnTo>
                        <a:pt x="1192" y="1104"/>
                      </a:lnTo>
                      <a:lnTo>
                        <a:pt x="1192" y="1103"/>
                      </a:lnTo>
                      <a:lnTo>
                        <a:pt x="1192" y="1102"/>
                      </a:lnTo>
                      <a:lnTo>
                        <a:pt x="1192" y="1101"/>
                      </a:lnTo>
                      <a:lnTo>
                        <a:pt x="1192" y="1100"/>
                      </a:lnTo>
                      <a:lnTo>
                        <a:pt x="1191" y="1100"/>
                      </a:lnTo>
                      <a:lnTo>
                        <a:pt x="1190" y="1099"/>
                      </a:lnTo>
                      <a:lnTo>
                        <a:pt x="1189" y="1098"/>
                      </a:lnTo>
                      <a:lnTo>
                        <a:pt x="1189" y="1099"/>
                      </a:lnTo>
                      <a:lnTo>
                        <a:pt x="1188" y="1099"/>
                      </a:lnTo>
                      <a:lnTo>
                        <a:pt x="1187" y="1098"/>
                      </a:lnTo>
                      <a:lnTo>
                        <a:pt x="1186" y="1097"/>
                      </a:lnTo>
                      <a:lnTo>
                        <a:pt x="1185" y="1096"/>
                      </a:lnTo>
                      <a:lnTo>
                        <a:pt x="1184" y="1096"/>
                      </a:lnTo>
                      <a:lnTo>
                        <a:pt x="1183" y="1095"/>
                      </a:lnTo>
                      <a:lnTo>
                        <a:pt x="1182" y="1095"/>
                      </a:lnTo>
                      <a:lnTo>
                        <a:pt x="1182" y="1094"/>
                      </a:lnTo>
                      <a:lnTo>
                        <a:pt x="1182" y="1093"/>
                      </a:lnTo>
                      <a:lnTo>
                        <a:pt x="1181" y="1091"/>
                      </a:lnTo>
                      <a:lnTo>
                        <a:pt x="1180" y="1090"/>
                      </a:lnTo>
                      <a:lnTo>
                        <a:pt x="1179" y="1090"/>
                      </a:lnTo>
                      <a:lnTo>
                        <a:pt x="1179" y="1089"/>
                      </a:lnTo>
                      <a:lnTo>
                        <a:pt x="1178" y="1088"/>
                      </a:lnTo>
                      <a:lnTo>
                        <a:pt x="1179" y="1087"/>
                      </a:lnTo>
                      <a:lnTo>
                        <a:pt x="1179" y="1086"/>
                      </a:lnTo>
                      <a:lnTo>
                        <a:pt x="1180" y="1085"/>
                      </a:lnTo>
                      <a:lnTo>
                        <a:pt x="1180" y="1084"/>
                      </a:lnTo>
                      <a:lnTo>
                        <a:pt x="1179" y="1084"/>
                      </a:lnTo>
                      <a:lnTo>
                        <a:pt x="1179" y="1083"/>
                      </a:lnTo>
                      <a:lnTo>
                        <a:pt x="1178" y="1082"/>
                      </a:lnTo>
                      <a:lnTo>
                        <a:pt x="1179" y="1082"/>
                      </a:lnTo>
                      <a:lnTo>
                        <a:pt x="1179" y="1081"/>
                      </a:lnTo>
                      <a:lnTo>
                        <a:pt x="1178" y="1081"/>
                      </a:lnTo>
                      <a:lnTo>
                        <a:pt x="1178" y="1080"/>
                      </a:lnTo>
                      <a:lnTo>
                        <a:pt x="1177" y="1079"/>
                      </a:lnTo>
                      <a:lnTo>
                        <a:pt x="1176" y="1079"/>
                      </a:lnTo>
                      <a:lnTo>
                        <a:pt x="1175" y="1078"/>
                      </a:lnTo>
                      <a:lnTo>
                        <a:pt x="1174" y="1077"/>
                      </a:lnTo>
                      <a:lnTo>
                        <a:pt x="1173" y="1075"/>
                      </a:lnTo>
                      <a:lnTo>
                        <a:pt x="1172" y="1075"/>
                      </a:lnTo>
                      <a:lnTo>
                        <a:pt x="1171" y="1075"/>
                      </a:lnTo>
                      <a:lnTo>
                        <a:pt x="1171" y="1074"/>
                      </a:lnTo>
                      <a:lnTo>
                        <a:pt x="1170" y="1074"/>
                      </a:lnTo>
                      <a:lnTo>
                        <a:pt x="1169" y="1074"/>
                      </a:lnTo>
                      <a:lnTo>
                        <a:pt x="1168" y="1074"/>
                      </a:lnTo>
                      <a:lnTo>
                        <a:pt x="1168" y="1073"/>
                      </a:lnTo>
                      <a:lnTo>
                        <a:pt x="1167" y="1073"/>
                      </a:lnTo>
                      <a:lnTo>
                        <a:pt x="1166" y="1073"/>
                      </a:lnTo>
                      <a:lnTo>
                        <a:pt x="1165" y="1073"/>
                      </a:lnTo>
                      <a:lnTo>
                        <a:pt x="1165" y="1072"/>
                      </a:lnTo>
                      <a:lnTo>
                        <a:pt x="1164" y="1072"/>
                      </a:lnTo>
                      <a:lnTo>
                        <a:pt x="1163" y="1070"/>
                      </a:lnTo>
                      <a:lnTo>
                        <a:pt x="1162" y="1070"/>
                      </a:lnTo>
                      <a:lnTo>
                        <a:pt x="1161" y="1069"/>
                      </a:lnTo>
                      <a:lnTo>
                        <a:pt x="1160" y="1068"/>
                      </a:lnTo>
                      <a:lnTo>
                        <a:pt x="1159" y="1068"/>
                      </a:lnTo>
                      <a:lnTo>
                        <a:pt x="1133" y="1068"/>
                      </a:lnTo>
                      <a:lnTo>
                        <a:pt x="1092" y="1069"/>
                      </a:lnTo>
                      <a:lnTo>
                        <a:pt x="1079" y="1068"/>
                      </a:lnTo>
                      <a:lnTo>
                        <a:pt x="1079" y="1070"/>
                      </a:lnTo>
                      <a:lnTo>
                        <a:pt x="1079" y="1071"/>
                      </a:lnTo>
                      <a:lnTo>
                        <a:pt x="1079" y="1072"/>
                      </a:lnTo>
                      <a:lnTo>
                        <a:pt x="1079" y="1073"/>
                      </a:lnTo>
                      <a:lnTo>
                        <a:pt x="1079" y="1075"/>
                      </a:lnTo>
                      <a:lnTo>
                        <a:pt x="1079" y="1076"/>
                      </a:lnTo>
                      <a:lnTo>
                        <a:pt x="1077" y="1077"/>
                      </a:lnTo>
                      <a:lnTo>
                        <a:pt x="1077" y="1078"/>
                      </a:lnTo>
                      <a:lnTo>
                        <a:pt x="1076" y="1079"/>
                      </a:lnTo>
                      <a:lnTo>
                        <a:pt x="1075" y="1080"/>
                      </a:lnTo>
                      <a:lnTo>
                        <a:pt x="1074" y="1081"/>
                      </a:lnTo>
                      <a:lnTo>
                        <a:pt x="1075" y="1082"/>
                      </a:lnTo>
                      <a:lnTo>
                        <a:pt x="1074" y="1085"/>
                      </a:lnTo>
                      <a:lnTo>
                        <a:pt x="1073" y="1086"/>
                      </a:lnTo>
                      <a:lnTo>
                        <a:pt x="1073" y="1087"/>
                      </a:lnTo>
                      <a:lnTo>
                        <a:pt x="1072" y="1089"/>
                      </a:lnTo>
                      <a:lnTo>
                        <a:pt x="1069" y="1090"/>
                      </a:lnTo>
                      <a:lnTo>
                        <a:pt x="1068" y="1091"/>
                      </a:lnTo>
                      <a:lnTo>
                        <a:pt x="1067" y="1092"/>
                      </a:lnTo>
                      <a:lnTo>
                        <a:pt x="1066" y="1093"/>
                      </a:lnTo>
                      <a:lnTo>
                        <a:pt x="1066" y="1094"/>
                      </a:lnTo>
                      <a:lnTo>
                        <a:pt x="1067" y="1096"/>
                      </a:lnTo>
                      <a:lnTo>
                        <a:pt x="1068" y="1097"/>
                      </a:lnTo>
                      <a:lnTo>
                        <a:pt x="1069" y="1098"/>
                      </a:lnTo>
                      <a:lnTo>
                        <a:pt x="1066" y="1100"/>
                      </a:lnTo>
                      <a:lnTo>
                        <a:pt x="1065" y="1103"/>
                      </a:lnTo>
                      <a:lnTo>
                        <a:pt x="1065" y="1104"/>
                      </a:lnTo>
                      <a:lnTo>
                        <a:pt x="1064" y="1105"/>
                      </a:lnTo>
                      <a:lnTo>
                        <a:pt x="1063" y="1106"/>
                      </a:lnTo>
                      <a:lnTo>
                        <a:pt x="1063" y="1107"/>
                      </a:lnTo>
                      <a:lnTo>
                        <a:pt x="1062" y="1107"/>
                      </a:lnTo>
                      <a:lnTo>
                        <a:pt x="1061" y="1107"/>
                      </a:lnTo>
                      <a:lnTo>
                        <a:pt x="1060" y="1106"/>
                      </a:lnTo>
                      <a:lnTo>
                        <a:pt x="1058" y="1104"/>
                      </a:lnTo>
                      <a:lnTo>
                        <a:pt x="1056" y="1103"/>
                      </a:lnTo>
                      <a:lnTo>
                        <a:pt x="1054" y="1103"/>
                      </a:lnTo>
                      <a:lnTo>
                        <a:pt x="1053" y="1103"/>
                      </a:lnTo>
                      <a:lnTo>
                        <a:pt x="1052" y="1103"/>
                      </a:lnTo>
                      <a:lnTo>
                        <a:pt x="1051" y="1104"/>
                      </a:lnTo>
                      <a:lnTo>
                        <a:pt x="1050" y="1105"/>
                      </a:lnTo>
                      <a:lnTo>
                        <a:pt x="1050" y="1106"/>
                      </a:lnTo>
                      <a:lnTo>
                        <a:pt x="1049" y="1107"/>
                      </a:lnTo>
                      <a:lnTo>
                        <a:pt x="1047" y="1106"/>
                      </a:lnTo>
                      <a:lnTo>
                        <a:pt x="1046" y="1107"/>
                      </a:lnTo>
                      <a:lnTo>
                        <a:pt x="1045" y="1108"/>
                      </a:lnTo>
                      <a:lnTo>
                        <a:pt x="1045" y="1109"/>
                      </a:lnTo>
                      <a:lnTo>
                        <a:pt x="1046" y="1111"/>
                      </a:lnTo>
                      <a:lnTo>
                        <a:pt x="1046" y="1112"/>
                      </a:lnTo>
                      <a:lnTo>
                        <a:pt x="1045" y="1113"/>
                      </a:lnTo>
                      <a:lnTo>
                        <a:pt x="1044" y="1114"/>
                      </a:lnTo>
                      <a:lnTo>
                        <a:pt x="1043" y="1115"/>
                      </a:lnTo>
                      <a:lnTo>
                        <a:pt x="1042" y="1115"/>
                      </a:lnTo>
                      <a:lnTo>
                        <a:pt x="1042" y="1117"/>
                      </a:lnTo>
                      <a:lnTo>
                        <a:pt x="1043" y="1117"/>
                      </a:lnTo>
                      <a:lnTo>
                        <a:pt x="1045" y="1117"/>
                      </a:lnTo>
                      <a:lnTo>
                        <a:pt x="1046" y="1118"/>
                      </a:lnTo>
                      <a:lnTo>
                        <a:pt x="1046" y="1119"/>
                      </a:lnTo>
                      <a:lnTo>
                        <a:pt x="1046" y="1120"/>
                      </a:lnTo>
                      <a:lnTo>
                        <a:pt x="1044" y="1122"/>
                      </a:lnTo>
                      <a:lnTo>
                        <a:pt x="1043" y="1123"/>
                      </a:lnTo>
                      <a:lnTo>
                        <a:pt x="1042" y="1124"/>
                      </a:lnTo>
                      <a:lnTo>
                        <a:pt x="1043" y="1125"/>
                      </a:lnTo>
                      <a:lnTo>
                        <a:pt x="1044" y="1126"/>
                      </a:lnTo>
                      <a:lnTo>
                        <a:pt x="1046" y="1128"/>
                      </a:lnTo>
                      <a:lnTo>
                        <a:pt x="1046" y="1129"/>
                      </a:lnTo>
                      <a:lnTo>
                        <a:pt x="1046" y="1130"/>
                      </a:lnTo>
                      <a:lnTo>
                        <a:pt x="1046" y="1131"/>
                      </a:lnTo>
                      <a:lnTo>
                        <a:pt x="1048" y="1131"/>
                      </a:lnTo>
                      <a:lnTo>
                        <a:pt x="1048" y="1132"/>
                      </a:lnTo>
                      <a:lnTo>
                        <a:pt x="1048" y="1133"/>
                      </a:lnTo>
                      <a:lnTo>
                        <a:pt x="1047" y="1134"/>
                      </a:lnTo>
                      <a:lnTo>
                        <a:pt x="1047" y="1135"/>
                      </a:lnTo>
                      <a:lnTo>
                        <a:pt x="1046" y="1136"/>
                      </a:lnTo>
                      <a:lnTo>
                        <a:pt x="1045" y="1136"/>
                      </a:lnTo>
                      <a:lnTo>
                        <a:pt x="1044" y="1135"/>
                      </a:lnTo>
                      <a:lnTo>
                        <a:pt x="1044" y="1134"/>
                      </a:lnTo>
                      <a:lnTo>
                        <a:pt x="1043" y="1134"/>
                      </a:lnTo>
                      <a:lnTo>
                        <a:pt x="1042" y="1134"/>
                      </a:lnTo>
                      <a:lnTo>
                        <a:pt x="1041" y="1134"/>
                      </a:lnTo>
                      <a:lnTo>
                        <a:pt x="1041" y="1137"/>
                      </a:lnTo>
                      <a:lnTo>
                        <a:pt x="1040" y="1138"/>
                      </a:lnTo>
                      <a:lnTo>
                        <a:pt x="1039" y="1139"/>
                      </a:lnTo>
                      <a:lnTo>
                        <a:pt x="1040" y="1140"/>
                      </a:lnTo>
                      <a:lnTo>
                        <a:pt x="1039" y="1141"/>
                      </a:lnTo>
                      <a:lnTo>
                        <a:pt x="1038" y="1141"/>
                      </a:lnTo>
                      <a:lnTo>
                        <a:pt x="1038" y="1142"/>
                      </a:lnTo>
                      <a:lnTo>
                        <a:pt x="1038" y="1143"/>
                      </a:lnTo>
                      <a:lnTo>
                        <a:pt x="1037" y="1144"/>
                      </a:lnTo>
                      <a:lnTo>
                        <a:pt x="1037" y="1145"/>
                      </a:lnTo>
                      <a:lnTo>
                        <a:pt x="1036" y="1146"/>
                      </a:lnTo>
                      <a:lnTo>
                        <a:pt x="1037" y="1146"/>
                      </a:lnTo>
                      <a:lnTo>
                        <a:pt x="1037" y="1147"/>
                      </a:lnTo>
                      <a:lnTo>
                        <a:pt x="1037" y="1148"/>
                      </a:lnTo>
                      <a:lnTo>
                        <a:pt x="1036" y="1148"/>
                      </a:lnTo>
                      <a:lnTo>
                        <a:pt x="1036" y="1147"/>
                      </a:lnTo>
                      <a:lnTo>
                        <a:pt x="1035" y="1147"/>
                      </a:lnTo>
                      <a:lnTo>
                        <a:pt x="1034" y="1147"/>
                      </a:lnTo>
                      <a:lnTo>
                        <a:pt x="1033" y="1147"/>
                      </a:lnTo>
                      <a:lnTo>
                        <a:pt x="1032" y="1148"/>
                      </a:lnTo>
                      <a:lnTo>
                        <a:pt x="1031" y="1149"/>
                      </a:lnTo>
                      <a:lnTo>
                        <a:pt x="1030" y="1149"/>
                      </a:lnTo>
                      <a:lnTo>
                        <a:pt x="1029" y="1149"/>
                      </a:lnTo>
                      <a:lnTo>
                        <a:pt x="1028" y="1148"/>
                      </a:lnTo>
                      <a:lnTo>
                        <a:pt x="1027" y="1148"/>
                      </a:lnTo>
                      <a:lnTo>
                        <a:pt x="1026" y="1149"/>
                      </a:lnTo>
                      <a:lnTo>
                        <a:pt x="1025" y="1151"/>
                      </a:lnTo>
                      <a:lnTo>
                        <a:pt x="1025" y="1152"/>
                      </a:lnTo>
                      <a:lnTo>
                        <a:pt x="1025" y="1153"/>
                      </a:lnTo>
                      <a:lnTo>
                        <a:pt x="1025" y="1155"/>
                      </a:lnTo>
                      <a:lnTo>
                        <a:pt x="1026" y="1157"/>
                      </a:lnTo>
                      <a:lnTo>
                        <a:pt x="1027" y="1157"/>
                      </a:lnTo>
                      <a:lnTo>
                        <a:pt x="1026" y="1158"/>
                      </a:lnTo>
                      <a:lnTo>
                        <a:pt x="1026" y="1159"/>
                      </a:lnTo>
                      <a:lnTo>
                        <a:pt x="1025" y="1160"/>
                      </a:lnTo>
                      <a:lnTo>
                        <a:pt x="1024" y="1161"/>
                      </a:lnTo>
                      <a:lnTo>
                        <a:pt x="1024" y="1162"/>
                      </a:lnTo>
                      <a:lnTo>
                        <a:pt x="1024" y="1163"/>
                      </a:lnTo>
                      <a:lnTo>
                        <a:pt x="1024" y="1164"/>
                      </a:lnTo>
                      <a:lnTo>
                        <a:pt x="1025" y="1165"/>
                      </a:lnTo>
                      <a:lnTo>
                        <a:pt x="1024" y="1166"/>
                      </a:lnTo>
                      <a:lnTo>
                        <a:pt x="1024" y="1167"/>
                      </a:lnTo>
                      <a:lnTo>
                        <a:pt x="1025" y="1168"/>
                      </a:lnTo>
                      <a:lnTo>
                        <a:pt x="1025" y="1170"/>
                      </a:lnTo>
                      <a:lnTo>
                        <a:pt x="1025" y="1171"/>
                      </a:lnTo>
                      <a:lnTo>
                        <a:pt x="1026" y="1172"/>
                      </a:lnTo>
                      <a:lnTo>
                        <a:pt x="1025" y="1173"/>
                      </a:lnTo>
                      <a:lnTo>
                        <a:pt x="1025" y="1174"/>
                      </a:lnTo>
                      <a:lnTo>
                        <a:pt x="1023" y="1174"/>
                      </a:lnTo>
                      <a:lnTo>
                        <a:pt x="1022" y="1174"/>
                      </a:lnTo>
                      <a:lnTo>
                        <a:pt x="1018" y="1176"/>
                      </a:lnTo>
                      <a:lnTo>
                        <a:pt x="1016" y="1177"/>
                      </a:lnTo>
                      <a:lnTo>
                        <a:pt x="1015" y="1177"/>
                      </a:lnTo>
                      <a:lnTo>
                        <a:pt x="1013" y="1177"/>
                      </a:lnTo>
                      <a:lnTo>
                        <a:pt x="1012" y="1177"/>
                      </a:lnTo>
                      <a:lnTo>
                        <a:pt x="1011" y="1178"/>
                      </a:lnTo>
                      <a:lnTo>
                        <a:pt x="1010" y="1178"/>
                      </a:lnTo>
                      <a:lnTo>
                        <a:pt x="1009" y="1178"/>
                      </a:lnTo>
                      <a:lnTo>
                        <a:pt x="1008" y="1178"/>
                      </a:lnTo>
                      <a:lnTo>
                        <a:pt x="1007" y="1178"/>
                      </a:lnTo>
                      <a:lnTo>
                        <a:pt x="1006" y="1177"/>
                      </a:lnTo>
                      <a:lnTo>
                        <a:pt x="1006" y="1176"/>
                      </a:lnTo>
                      <a:lnTo>
                        <a:pt x="1008" y="1173"/>
                      </a:lnTo>
                      <a:lnTo>
                        <a:pt x="1008" y="1171"/>
                      </a:lnTo>
                      <a:lnTo>
                        <a:pt x="1007" y="1171"/>
                      </a:lnTo>
                      <a:lnTo>
                        <a:pt x="1006" y="1171"/>
                      </a:lnTo>
                      <a:lnTo>
                        <a:pt x="1005" y="1171"/>
                      </a:lnTo>
                      <a:lnTo>
                        <a:pt x="1002" y="1172"/>
                      </a:lnTo>
                      <a:lnTo>
                        <a:pt x="1000" y="1173"/>
                      </a:lnTo>
                      <a:lnTo>
                        <a:pt x="997" y="1175"/>
                      </a:lnTo>
                      <a:lnTo>
                        <a:pt x="995" y="1175"/>
                      </a:lnTo>
                      <a:lnTo>
                        <a:pt x="994" y="1176"/>
                      </a:lnTo>
                      <a:lnTo>
                        <a:pt x="993" y="1176"/>
                      </a:lnTo>
                      <a:lnTo>
                        <a:pt x="992" y="1176"/>
                      </a:lnTo>
                      <a:lnTo>
                        <a:pt x="991" y="1176"/>
                      </a:lnTo>
                      <a:lnTo>
                        <a:pt x="990" y="1176"/>
                      </a:lnTo>
                      <a:lnTo>
                        <a:pt x="988" y="1177"/>
                      </a:lnTo>
                      <a:lnTo>
                        <a:pt x="986" y="1177"/>
                      </a:lnTo>
                      <a:lnTo>
                        <a:pt x="984" y="1176"/>
                      </a:lnTo>
                      <a:lnTo>
                        <a:pt x="982" y="1177"/>
                      </a:lnTo>
                      <a:lnTo>
                        <a:pt x="981" y="1178"/>
                      </a:lnTo>
                      <a:lnTo>
                        <a:pt x="980" y="1178"/>
                      </a:lnTo>
                      <a:lnTo>
                        <a:pt x="980" y="1179"/>
                      </a:lnTo>
                      <a:lnTo>
                        <a:pt x="979" y="1180"/>
                      </a:lnTo>
                      <a:lnTo>
                        <a:pt x="978" y="1180"/>
                      </a:lnTo>
                      <a:lnTo>
                        <a:pt x="977" y="1181"/>
                      </a:lnTo>
                      <a:lnTo>
                        <a:pt x="976" y="1181"/>
                      </a:lnTo>
                      <a:lnTo>
                        <a:pt x="975" y="1181"/>
                      </a:lnTo>
                      <a:lnTo>
                        <a:pt x="973" y="1180"/>
                      </a:lnTo>
                      <a:lnTo>
                        <a:pt x="971" y="1180"/>
                      </a:lnTo>
                      <a:lnTo>
                        <a:pt x="970" y="1181"/>
                      </a:lnTo>
                      <a:lnTo>
                        <a:pt x="969" y="1180"/>
                      </a:lnTo>
                      <a:lnTo>
                        <a:pt x="969" y="1179"/>
                      </a:lnTo>
                      <a:lnTo>
                        <a:pt x="968" y="1179"/>
                      </a:lnTo>
                      <a:lnTo>
                        <a:pt x="968" y="1178"/>
                      </a:lnTo>
                      <a:lnTo>
                        <a:pt x="967" y="1178"/>
                      </a:lnTo>
                      <a:lnTo>
                        <a:pt x="966" y="1178"/>
                      </a:lnTo>
                      <a:lnTo>
                        <a:pt x="965" y="1179"/>
                      </a:lnTo>
                      <a:lnTo>
                        <a:pt x="965" y="1180"/>
                      </a:lnTo>
                      <a:lnTo>
                        <a:pt x="964" y="1181"/>
                      </a:lnTo>
                      <a:lnTo>
                        <a:pt x="963" y="1181"/>
                      </a:lnTo>
                      <a:lnTo>
                        <a:pt x="961" y="1182"/>
                      </a:lnTo>
                      <a:lnTo>
                        <a:pt x="960" y="1182"/>
                      </a:lnTo>
                      <a:lnTo>
                        <a:pt x="959" y="1180"/>
                      </a:lnTo>
                      <a:lnTo>
                        <a:pt x="959" y="1179"/>
                      </a:lnTo>
                      <a:lnTo>
                        <a:pt x="958" y="1178"/>
                      </a:lnTo>
                      <a:lnTo>
                        <a:pt x="957" y="1178"/>
                      </a:lnTo>
                      <a:lnTo>
                        <a:pt x="956" y="1178"/>
                      </a:lnTo>
                      <a:lnTo>
                        <a:pt x="954" y="1178"/>
                      </a:lnTo>
                      <a:lnTo>
                        <a:pt x="952" y="1179"/>
                      </a:lnTo>
                      <a:lnTo>
                        <a:pt x="951" y="1179"/>
                      </a:lnTo>
                      <a:lnTo>
                        <a:pt x="950" y="1181"/>
                      </a:lnTo>
                      <a:lnTo>
                        <a:pt x="949" y="1181"/>
                      </a:lnTo>
                      <a:lnTo>
                        <a:pt x="948" y="1183"/>
                      </a:lnTo>
                      <a:lnTo>
                        <a:pt x="947" y="1183"/>
                      </a:lnTo>
                      <a:lnTo>
                        <a:pt x="946" y="1184"/>
                      </a:lnTo>
                      <a:lnTo>
                        <a:pt x="946" y="1185"/>
                      </a:lnTo>
                      <a:lnTo>
                        <a:pt x="945" y="1185"/>
                      </a:lnTo>
                      <a:lnTo>
                        <a:pt x="944" y="1184"/>
                      </a:lnTo>
                      <a:lnTo>
                        <a:pt x="944" y="1185"/>
                      </a:lnTo>
                      <a:lnTo>
                        <a:pt x="944" y="1186"/>
                      </a:lnTo>
                      <a:lnTo>
                        <a:pt x="944" y="1187"/>
                      </a:lnTo>
                      <a:lnTo>
                        <a:pt x="944" y="1188"/>
                      </a:lnTo>
                      <a:lnTo>
                        <a:pt x="944" y="1189"/>
                      </a:lnTo>
                      <a:lnTo>
                        <a:pt x="943" y="1190"/>
                      </a:lnTo>
                      <a:lnTo>
                        <a:pt x="943" y="1191"/>
                      </a:lnTo>
                      <a:lnTo>
                        <a:pt x="942" y="1193"/>
                      </a:lnTo>
                      <a:lnTo>
                        <a:pt x="942" y="1195"/>
                      </a:lnTo>
                      <a:lnTo>
                        <a:pt x="942" y="1196"/>
                      </a:lnTo>
                      <a:lnTo>
                        <a:pt x="942" y="1197"/>
                      </a:lnTo>
                      <a:lnTo>
                        <a:pt x="943" y="1198"/>
                      </a:lnTo>
                      <a:lnTo>
                        <a:pt x="943" y="1199"/>
                      </a:lnTo>
                      <a:lnTo>
                        <a:pt x="944" y="1201"/>
                      </a:lnTo>
                      <a:lnTo>
                        <a:pt x="943" y="1202"/>
                      </a:lnTo>
                      <a:lnTo>
                        <a:pt x="944" y="1203"/>
                      </a:lnTo>
                      <a:lnTo>
                        <a:pt x="944" y="1204"/>
                      </a:lnTo>
                      <a:lnTo>
                        <a:pt x="943" y="1205"/>
                      </a:lnTo>
                      <a:lnTo>
                        <a:pt x="942" y="1207"/>
                      </a:lnTo>
                      <a:lnTo>
                        <a:pt x="942" y="1208"/>
                      </a:lnTo>
                      <a:lnTo>
                        <a:pt x="941" y="1208"/>
                      </a:lnTo>
                      <a:lnTo>
                        <a:pt x="940" y="1209"/>
                      </a:lnTo>
                      <a:lnTo>
                        <a:pt x="940" y="1210"/>
                      </a:lnTo>
                      <a:lnTo>
                        <a:pt x="940" y="1211"/>
                      </a:lnTo>
                      <a:lnTo>
                        <a:pt x="939" y="1211"/>
                      </a:lnTo>
                      <a:lnTo>
                        <a:pt x="938" y="1211"/>
                      </a:lnTo>
                      <a:lnTo>
                        <a:pt x="937" y="1211"/>
                      </a:lnTo>
                      <a:lnTo>
                        <a:pt x="937" y="1212"/>
                      </a:lnTo>
                      <a:lnTo>
                        <a:pt x="936" y="1212"/>
                      </a:lnTo>
                      <a:lnTo>
                        <a:pt x="936" y="1214"/>
                      </a:lnTo>
                      <a:lnTo>
                        <a:pt x="935" y="1214"/>
                      </a:lnTo>
                      <a:lnTo>
                        <a:pt x="934" y="1215"/>
                      </a:lnTo>
                      <a:lnTo>
                        <a:pt x="935" y="1215"/>
                      </a:lnTo>
                      <a:lnTo>
                        <a:pt x="935" y="1216"/>
                      </a:lnTo>
                      <a:lnTo>
                        <a:pt x="934" y="1216"/>
                      </a:lnTo>
                      <a:lnTo>
                        <a:pt x="933" y="1217"/>
                      </a:lnTo>
                      <a:lnTo>
                        <a:pt x="933" y="1218"/>
                      </a:lnTo>
                      <a:lnTo>
                        <a:pt x="932" y="1218"/>
                      </a:lnTo>
                      <a:lnTo>
                        <a:pt x="932" y="1220"/>
                      </a:lnTo>
                      <a:lnTo>
                        <a:pt x="931" y="1221"/>
                      </a:lnTo>
                      <a:lnTo>
                        <a:pt x="931" y="1222"/>
                      </a:lnTo>
                      <a:lnTo>
                        <a:pt x="930" y="1223"/>
                      </a:lnTo>
                      <a:lnTo>
                        <a:pt x="928" y="1223"/>
                      </a:lnTo>
                      <a:lnTo>
                        <a:pt x="927" y="1223"/>
                      </a:lnTo>
                      <a:lnTo>
                        <a:pt x="926" y="1224"/>
                      </a:lnTo>
                      <a:lnTo>
                        <a:pt x="926" y="1225"/>
                      </a:lnTo>
                      <a:lnTo>
                        <a:pt x="926" y="1226"/>
                      </a:lnTo>
                      <a:lnTo>
                        <a:pt x="924" y="1226"/>
                      </a:lnTo>
                      <a:lnTo>
                        <a:pt x="923" y="1227"/>
                      </a:lnTo>
                      <a:lnTo>
                        <a:pt x="921" y="1228"/>
                      </a:lnTo>
                      <a:lnTo>
                        <a:pt x="920" y="1227"/>
                      </a:lnTo>
                      <a:lnTo>
                        <a:pt x="919" y="1227"/>
                      </a:lnTo>
                      <a:lnTo>
                        <a:pt x="918" y="1226"/>
                      </a:lnTo>
                      <a:lnTo>
                        <a:pt x="917" y="1226"/>
                      </a:lnTo>
                      <a:lnTo>
                        <a:pt x="916" y="1226"/>
                      </a:lnTo>
                      <a:lnTo>
                        <a:pt x="916" y="1225"/>
                      </a:lnTo>
                      <a:lnTo>
                        <a:pt x="916" y="1224"/>
                      </a:lnTo>
                      <a:lnTo>
                        <a:pt x="917" y="1222"/>
                      </a:lnTo>
                      <a:lnTo>
                        <a:pt x="918" y="1221"/>
                      </a:lnTo>
                      <a:lnTo>
                        <a:pt x="915" y="1220"/>
                      </a:lnTo>
                      <a:lnTo>
                        <a:pt x="915" y="1219"/>
                      </a:lnTo>
                      <a:lnTo>
                        <a:pt x="916" y="1219"/>
                      </a:lnTo>
                      <a:lnTo>
                        <a:pt x="916" y="1217"/>
                      </a:lnTo>
                      <a:lnTo>
                        <a:pt x="916" y="1216"/>
                      </a:lnTo>
                      <a:lnTo>
                        <a:pt x="915" y="1215"/>
                      </a:lnTo>
                      <a:lnTo>
                        <a:pt x="914" y="1213"/>
                      </a:lnTo>
                      <a:lnTo>
                        <a:pt x="914" y="1212"/>
                      </a:lnTo>
                      <a:lnTo>
                        <a:pt x="914" y="1211"/>
                      </a:lnTo>
                      <a:lnTo>
                        <a:pt x="913" y="1210"/>
                      </a:lnTo>
                      <a:lnTo>
                        <a:pt x="912" y="1209"/>
                      </a:lnTo>
                      <a:lnTo>
                        <a:pt x="911" y="1209"/>
                      </a:lnTo>
                      <a:lnTo>
                        <a:pt x="910" y="1208"/>
                      </a:lnTo>
                      <a:lnTo>
                        <a:pt x="909" y="1208"/>
                      </a:lnTo>
                      <a:lnTo>
                        <a:pt x="907" y="1209"/>
                      </a:lnTo>
                      <a:lnTo>
                        <a:pt x="906" y="1210"/>
                      </a:lnTo>
                      <a:lnTo>
                        <a:pt x="905" y="1210"/>
                      </a:lnTo>
                      <a:lnTo>
                        <a:pt x="904" y="1211"/>
                      </a:lnTo>
                      <a:lnTo>
                        <a:pt x="903" y="1212"/>
                      </a:lnTo>
                      <a:lnTo>
                        <a:pt x="902" y="1212"/>
                      </a:lnTo>
                      <a:lnTo>
                        <a:pt x="902" y="1213"/>
                      </a:lnTo>
                      <a:lnTo>
                        <a:pt x="901" y="1213"/>
                      </a:lnTo>
                      <a:lnTo>
                        <a:pt x="900" y="1214"/>
                      </a:lnTo>
                      <a:lnTo>
                        <a:pt x="899" y="1215"/>
                      </a:lnTo>
                      <a:lnTo>
                        <a:pt x="896" y="1215"/>
                      </a:lnTo>
                      <a:lnTo>
                        <a:pt x="896" y="1216"/>
                      </a:lnTo>
                      <a:lnTo>
                        <a:pt x="895" y="1217"/>
                      </a:lnTo>
                      <a:lnTo>
                        <a:pt x="894" y="1217"/>
                      </a:lnTo>
                      <a:lnTo>
                        <a:pt x="893" y="1215"/>
                      </a:lnTo>
                      <a:lnTo>
                        <a:pt x="892" y="1215"/>
                      </a:lnTo>
                      <a:lnTo>
                        <a:pt x="891" y="1215"/>
                      </a:lnTo>
                      <a:lnTo>
                        <a:pt x="890" y="1214"/>
                      </a:lnTo>
                      <a:lnTo>
                        <a:pt x="889" y="1214"/>
                      </a:lnTo>
                      <a:lnTo>
                        <a:pt x="889" y="1215"/>
                      </a:lnTo>
                      <a:lnTo>
                        <a:pt x="888" y="1216"/>
                      </a:lnTo>
                      <a:lnTo>
                        <a:pt x="889" y="1216"/>
                      </a:lnTo>
                      <a:lnTo>
                        <a:pt x="889" y="1217"/>
                      </a:lnTo>
                      <a:lnTo>
                        <a:pt x="889" y="1218"/>
                      </a:lnTo>
                      <a:lnTo>
                        <a:pt x="889" y="1220"/>
                      </a:lnTo>
                      <a:lnTo>
                        <a:pt x="889" y="1221"/>
                      </a:lnTo>
                      <a:lnTo>
                        <a:pt x="888" y="1222"/>
                      </a:lnTo>
                      <a:lnTo>
                        <a:pt x="888" y="1224"/>
                      </a:lnTo>
                      <a:lnTo>
                        <a:pt x="888" y="1225"/>
                      </a:lnTo>
                      <a:lnTo>
                        <a:pt x="889" y="1226"/>
                      </a:lnTo>
                      <a:lnTo>
                        <a:pt x="889" y="1227"/>
                      </a:lnTo>
                      <a:lnTo>
                        <a:pt x="890" y="1229"/>
                      </a:lnTo>
                      <a:lnTo>
                        <a:pt x="890" y="1230"/>
                      </a:lnTo>
                      <a:lnTo>
                        <a:pt x="890" y="1231"/>
                      </a:lnTo>
                      <a:lnTo>
                        <a:pt x="889" y="1231"/>
                      </a:lnTo>
                      <a:lnTo>
                        <a:pt x="888" y="1231"/>
                      </a:lnTo>
                      <a:lnTo>
                        <a:pt x="887" y="1230"/>
                      </a:lnTo>
                      <a:lnTo>
                        <a:pt x="886" y="1231"/>
                      </a:lnTo>
                      <a:lnTo>
                        <a:pt x="885" y="1232"/>
                      </a:lnTo>
                      <a:lnTo>
                        <a:pt x="884" y="1232"/>
                      </a:lnTo>
                      <a:lnTo>
                        <a:pt x="883" y="1231"/>
                      </a:lnTo>
                      <a:lnTo>
                        <a:pt x="883" y="1229"/>
                      </a:lnTo>
                      <a:lnTo>
                        <a:pt x="882" y="1229"/>
                      </a:lnTo>
                      <a:lnTo>
                        <a:pt x="881" y="1229"/>
                      </a:lnTo>
                      <a:lnTo>
                        <a:pt x="879" y="1228"/>
                      </a:lnTo>
                      <a:lnTo>
                        <a:pt x="878" y="1227"/>
                      </a:lnTo>
                      <a:lnTo>
                        <a:pt x="877" y="1226"/>
                      </a:lnTo>
                      <a:lnTo>
                        <a:pt x="876" y="1226"/>
                      </a:lnTo>
                      <a:lnTo>
                        <a:pt x="874" y="1226"/>
                      </a:lnTo>
                      <a:lnTo>
                        <a:pt x="873" y="1226"/>
                      </a:lnTo>
                      <a:lnTo>
                        <a:pt x="872" y="1226"/>
                      </a:lnTo>
                      <a:lnTo>
                        <a:pt x="871" y="1227"/>
                      </a:lnTo>
                      <a:lnTo>
                        <a:pt x="870" y="1227"/>
                      </a:lnTo>
                      <a:lnTo>
                        <a:pt x="869" y="1227"/>
                      </a:lnTo>
                      <a:lnTo>
                        <a:pt x="868" y="1228"/>
                      </a:lnTo>
                      <a:lnTo>
                        <a:pt x="867" y="1229"/>
                      </a:lnTo>
                      <a:lnTo>
                        <a:pt x="865" y="1229"/>
                      </a:lnTo>
                      <a:lnTo>
                        <a:pt x="864" y="1230"/>
                      </a:lnTo>
                      <a:lnTo>
                        <a:pt x="864" y="1231"/>
                      </a:lnTo>
                      <a:lnTo>
                        <a:pt x="864" y="1235"/>
                      </a:lnTo>
                      <a:lnTo>
                        <a:pt x="863" y="1236"/>
                      </a:lnTo>
                      <a:lnTo>
                        <a:pt x="862" y="1237"/>
                      </a:lnTo>
                      <a:lnTo>
                        <a:pt x="861" y="1240"/>
                      </a:lnTo>
                      <a:lnTo>
                        <a:pt x="860" y="1241"/>
                      </a:lnTo>
                      <a:lnTo>
                        <a:pt x="859" y="1242"/>
                      </a:lnTo>
                      <a:lnTo>
                        <a:pt x="858" y="1241"/>
                      </a:lnTo>
                      <a:lnTo>
                        <a:pt x="857" y="1241"/>
                      </a:lnTo>
                      <a:lnTo>
                        <a:pt x="857" y="1242"/>
                      </a:lnTo>
                      <a:lnTo>
                        <a:pt x="855" y="1242"/>
                      </a:lnTo>
                      <a:lnTo>
                        <a:pt x="854" y="1243"/>
                      </a:lnTo>
                      <a:lnTo>
                        <a:pt x="854" y="1244"/>
                      </a:lnTo>
                      <a:lnTo>
                        <a:pt x="853" y="1244"/>
                      </a:lnTo>
                      <a:lnTo>
                        <a:pt x="852" y="1244"/>
                      </a:lnTo>
                      <a:lnTo>
                        <a:pt x="852" y="1243"/>
                      </a:lnTo>
                      <a:lnTo>
                        <a:pt x="851" y="1243"/>
                      </a:lnTo>
                      <a:lnTo>
                        <a:pt x="851" y="1242"/>
                      </a:lnTo>
                      <a:lnTo>
                        <a:pt x="850" y="1242"/>
                      </a:lnTo>
                      <a:lnTo>
                        <a:pt x="850" y="1241"/>
                      </a:lnTo>
                      <a:lnTo>
                        <a:pt x="850" y="1240"/>
                      </a:lnTo>
                      <a:lnTo>
                        <a:pt x="850" y="1239"/>
                      </a:lnTo>
                      <a:lnTo>
                        <a:pt x="849" y="1239"/>
                      </a:lnTo>
                      <a:lnTo>
                        <a:pt x="848" y="1239"/>
                      </a:lnTo>
                      <a:lnTo>
                        <a:pt x="847" y="1239"/>
                      </a:lnTo>
                      <a:lnTo>
                        <a:pt x="847" y="1238"/>
                      </a:lnTo>
                      <a:lnTo>
                        <a:pt x="847" y="1237"/>
                      </a:lnTo>
                      <a:lnTo>
                        <a:pt x="846" y="1236"/>
                      </a:lnTo>
                      <a:lnTo>
                        <a:pt x="845" y="1236"/>
                      </a:lnTo>
                      <a:lnTo>
                        <a:pt x="844" y="1235"/>
                      </a:lnTo>
                      <a:lnTo>
                        <a:pt x="843" y="1234"/>
                      </a:lnTo>
                      <a:lnTo>
                        <a:pt x="842" y="1234"/>
                      </a:lnTo>
                      <a:lnTo>
                        <a:pt x="841" y="1234"/>
                      </a:lnTo>
                      <a:lnTo>
                        <a:pt x="840" y="1234"/>
                      </a:lnTo>
                      <a:lnTo>
                        <a:pt x="839" y="1233"/>
                      </a:lnTo>
                      <a:lnTo>
                        <a:pt x="838" y="1232"/>
                      </a:lnTo>
                      <a:lnTo>
                        <a:pt x="838" y="1231"/>
                      </a:lnTo>
                      <a:lnTo>
                        <a:pt x="838" y="1230"/>
                      </a:lnTo>
                      <a:lnTo>
                        <a:pt x="837" y="1230"/>
                      </a:lnTo>
                      <a:lnTo>
                        <a:pt x="836" y="1229"/>
                      </a:lnTo>
                      <a:lnTo>
                        <a:pt x="836" y="1228"/>
                      </a:lnTo>
                      <a:lnTo>
                        <a:pt x="835" y="1228"/>
                      </a:lnTo>
                      <a:lnTo>
                        <a:pt x="834" y="1227"/>
                      </a:lnTo>
                      <a:lnTo>
                        <a:pt x="833" y="1227"/>
                      </a:lnTo>
                      <a:lnTo>
                        <a:pt x="832" y="1227"/>
                      </a:lnTo>
                      <a:lnTo>
                        <a:pt x="831" y="1226"/>
                      </a:lnTo>
                      <a:lnTo>
                        <a:pt x="830" y="1226"/>
                      </a:lnTo>
                      <a:lnTo>
                        <a:pt x="828" y="1226"/>
                      </a:lnTo>
                      <a:lnTo>
                        <a:pt x="827" y="1226"/>
                      </a:lnTo>
                      <a:lnTo>
                        <a:pt x="826" y="1226"/>
                      </a:lnTo>
                      <a:lnTo>
                        <a:pt x="825" y="1227"/>
                      </a:lnTo>
                      <a:lnTo>
                        <a:pt x="824" y="1227"/>
                      </a:lnTo>
                      <a:lnTo>
                        <a:pt x="823" y="1227"/>
                      </a:lnTo>
                      <a:lnTo>
                        <a:pt x="821" y="1227"/>
                      </a:lnTo>
                      <a:lnTo>
                        <a:pt x="820" y="1227"/>
                      </a:lnTo>
                      <a:lnTo>
                        <a:pt x="818" y="1227"/>
                      </a:lnTo>
                      <a:lnTo>
                        <a:pt x="817" y="1227"/>
                      </a:lnTo>
                      <a:lnTo>
                        <a:pt x="814" y="1228"/>
                      </a:lnTo>
                      <a:lnTo>
                        <a:pt x="814" y="1229"/>
                      </a:lnTo>
                      <a:lnTo>
                        <a:pt x="812" y="1229"/>
                      </a:lnTo>
                      <a:lnTo>
                        <a:pt x="811" y="1229"/>
                      </a:lnTo>
                      <a:lnTo>
                        <a:pt x="810" y="1229"/>
                      </a:lnTo>
                      <a:lnTo>
                        <a:pt x="809" y="1229"/>
                      </a:lnTo>
                      <a:lnTo>
                        <a:pt x="808" y="1229"/>
                      </a:lnTo>
                      <a:lnTo>
                        <a:pt x="807" y="1229"/>
                      </a:lnTo>
                      <a:lnTo>
                        <a:pt x="806" y="1229"/>
                      </a:lnTo>
                      <a:lnTo>
                        <a:pt x="805" y="1229"/>
                      </a:lnTo>
                      <a:lnTo>
                        <a:pt x="803" y="1227"/>
                      </a:lnTo>
                      <a:lnTo>
                        <a:pt x="802" y="1227"/>
                      </a:lnTo>
                      <a:lnTo>
                        <a:pt x="800" y="1228"/>
                      </a:lnTo>
                      <a:lnTo>
                        <a:pt x="800" y="1229"/>
                      </a:lnTo>
                      <a:lnTo>
                        <a:pt x="801" y="1230"/>
                      </a:lnTo>
                      <a:lnTo>
                        <a:pt x="800" y="1230"/>
                      </a:lnTo>
                      <a:lnTo>
                        <a:pt x="799" y="1230"/>
                      </a:lnTo>
                      <a:lnTo>
                        <a:pt x="798" y="1230"/>
                      </a:lnTo>
                      <a:lnTo>
                        <a:pt x="798" y="1229"/>
                      </a:lnTo>
                      <a:lnTo>
                        <a:pt x="797" y="1228"/>
                      </a:lnTo>
                      <a:lnTo>
                        <a:pt x="796" y="1229"/>
                      </a:lnTo>
                      <a:lnTo>
                        <a:pt x="795" y="1229"/>
                      </a:lnTo>
                      <a:lnTo>
                        <a:pt x="794" y="1229"/>
                      </a:lnTo>
                      <a:lnTo>
                        <a:pt x="793" y="1228"/>
                      </a:lnTo>
                      <a:lnTo>
                        <a:pt x="793" y="1229"/>
                      </a:lnTo>
                      <a:lnTo>
                        <a:pt x="792" y="1229"/>
                      </a:lnTo>
                      <a:lnTo>
                        <a:pt x="791" y="1229"/>
                      </a:lnTo>
                      <a:lnTo>
                        <a:pt x="789" y="1228"/>
                      </a:lnTo>
                      <a:lnTo>
                        <a:pt x="788" y="1228"/>
                      </a:lnTo>
                      <a:lnTo>
                        <a:pt x="787" y="1227"/>
                      </a:lnTo>
                      <a:lnTo>
                        <a:pt x="787" y="1228"/>
                      </a:lnTo>
                      <a:lnTo>
                        <a:pt x="787" y="1229"/>
                      </a:lnTo>
                      <a:lnTo>
                        <a:pt x="787" y="1230"/>
                      </a:lnTo>
                      <a:lnTo>
                        <a:pt x="788" y="1230"/>
                      </a:lnTo>
                      <a:lnTo>
                        <a:pt x="789" y="1231"/>
                      </a:lnTo>
                      <a:lnTo>
                        <a:pt x="789" y="1232"/>
                      </a:lnTo>
                      <a:lnTo>
                        <a:pt x="790" y="1233"/>
                      </a:lnTo>
                      <a:lnTo>
                        <a:pt x="789" y="1235"/>
                      </a:lnTo>
                      <a:lnTo>
                        <a:pt x="789" y="1237"/>
                      </a:lnTo>
                      <a:lnTo>
                        <a:pt x="788" y="1238"/>
                      </a:lnTo>
                      <a:lnTo>
                        <a:pt x="787" y="1239"/>
                      </a:lnTo>
                      <a:lnTo>
                        <a:pt x="786" y="1240"/>
                      </a:lnTo>
                      <a:lnTo>
                        <a:pt x="786" y="1241"/>
                      </a:lnTo>
                      <a:lnTo>
                        <a:pt x="785" y="1242"/>
                      </a:lnTo>
                      <a:lnTo>
                        <a:pt x="785" y="1243"/>
                      </a:lnTo>
                      <a:lnTo>
                        <a:pt x="783" y="1245"/>
                      </a:lnTo>
                      <a:lnTo>
                        <a:pt x="782" y="1246"/>
                      </a:lnTo>
                      <a:lnTo>
                        <a:pt x="780" y="1247"/>
                      </a:lnTo>
                      <a:lnTo>
                        <a:pt x="779" y="1248"/>
                      </a:lnTo>
                      <a:lnTo>
                        <a:pt x="779" y="1249"/>
                      </a:lnTo>
                      <a:lnTo>
                        <a:pt x="779" y="1250"/>
                      </a:lnTo>
                      <a:lnTo>
                        <a:pt x="779" y="1251"/>
                      </a:lnTo>
                      <a:lnTo>
                        <a:pt x="778" y="1252"/>
                      </a:lnTo>
                      <a:lnTo>
                        <a:pt x="777" y="1252"/>
                      </a:lnTo>
                      <a:lnTo>
                        <a:pt x="776" y="1253"/>
                      </a:lnTo>
                      <a:lnTo>
                        <a:pt x="775" y="1253"/>
                      </a:lnTo>
                      <a:lnTo>
                        <a:pt x="774" y="1254"/>
                      </a:lnTo>
                      <a:lnTo>
                        <a:pt x="773" y="1254"/>
                      </a:lnTo>
                      <a:lnTo>
                        <a:pt x="772" y="1255"/>
                      </a:lnTo>
                      <a:lnTo>
                        <a:pt x="771" y="1255"/>
                      </a:lnTo>
                      <a:lnTo>
                        <a:pt x="770" y="1256"/>
                      </a:lnTo>
                      <a:lnTo>
                        <a:pt x="769" y="1256"/>
                      </a:lnTo>
                      <a:lnTo>
                        <a:pt x="768" y="1255"/>
                      </a:lnTo>
                      <a:lnTo>
                        <a:pt x="767" y="1255"/>
                      </a:lnTo>
                      <a:lnTo>
                        <a:pt x="766" y="1256"/>
                      </a:lnTo>
                      <a:lnTo>
                        <a:pt x="766" y="1257"/>
                      </a:lnTo>
                      <a:lnTo>
                        <a:pt x="762" y="1259"/>
                      </a:lnTo>
                      <a:lnTo>
                        <a:pt x="761" y="1260"/>
                      </a:lnTo>
                      <a:lnTo>
                        <a:pt x="760" y="1260"/>
                      </a:lnTo>
                      <a:lnTo>
                        <a:pt x="759" y="1261"/>
                      </a:lnTo>
                      <a:lnTo>
                        <a:pt x="759" y="1262"/>
                      </a:lnTo>
                      <a:lnTo>
                        <a:pt x="759" y="1263"/>
                      </a:lnTo>
                      <a:lnTo>
                        <a:pt x="758" y="1264"/>
                      </a:lnTo>
                      <a:lnTo>
                        <a:pt x="757" y="1265"/>
                      </a:lnTo>
                      <a:lnTo>
                        <a:pt x="756" y="1265"/>
                      </a:lnTo>
                      <a:lnTo>
                        <a:pt x="755" y="1265"/>
                      </a:lnTo>
                      <a:lnTo>
                        <a:pt x="754" y="1265"/>
                      </a:lnTo>
                      <a:lnTo>
                        <a:pt x="753" y="1266"/>
                      </a:lnTo>
                      <a:lnTo>
                        <a:pt x="752" y="1266"/>
                      </a:lnTo>
                      <a:lnTo>
                        <a:pt x="751" y="1266"/>
                      </a:lnTo>
                      <a:lnTo>
                        <a:pt x="750" y="1265"/>
                      </a:lnTo>
                      <a:lnTo>
                        <a:pt x="749" y="1266"/>
                      </a:lnTo>
                      <a:lnTo>
                        <a:pt x="750" y="1267"/>
                      </a:lnTo>
                      <a:lnTo>
                        <a:pt x="749" y="1269"/>
                      </a:lnTo>
                      <a:lnTo>
                        <a:pt x="749" y="1270"/>
                      </a:lnTo>
                      <a:lnTo>
                        <a:pt x="748" y="1270"/>
                      </a:lnTo>
                      <a:lnTo>
                        <a:pt x="747" y="1272"/>
                      </a:lnTo>
                      <a:lnTo>
                        <a:pt x="715" y="1260"/>
                      </a:lnTo>
                      <a:lnTo>
                        <a:pt x="712" y="1258"/>
                      </a:lnTo>
                      <a:lnTo>
                        <a:pt x="692" y="1251"/>
                      </a:lnTo>
                      <a:lnTo>
                        <a:pt x="691" y="1251"/>
                      </a:lnTo>
                      <a:lnTo>
                        <a:pt x="626" y="1226"/>
                      </a:lnTo>
                      <a:lnTo>
                        <a:pt x="600" y="1216"/>
                      </a:lnTo>
                      <a:lnTo>
                        <a:pt x="541" y="1194"/>
                      </a:lnTo>
                      <a:lnTo>
                        <a:pt x="513" y="1182"/>
                      </a:lnTo>
                      <a:lnTo>
                        <a:pt x="467" y="1160"/>
                      </a:lnTo>
                      <a:lnTo>
                        <a:pt x="454" y="1154"/>
                      </a:lnTo>
                      <a:lnTo>
                        <a:pt x="432" y="1143"/>
                      </a:lnTo>
                      <a:lnTo>
                        <a:pt x="366" y="1112"/>
                      </a:lnTo>
                      <a:lnTo>
                        <a:pt x="352" y="1110"/>
                      </a:lnTo>
                      <a:lnTo>
                        <a:pt x="344" y="1108"/>
                      </a:lnTo>
                      <a:lnTo>
                        <a:pt x="296" y="1101"/>
                      </a:lnTo>
                      <a:lnTo>
                        <a:pt x="274" y="1097"/>
                      </a:lnTo>
                      <a:lnTo>
                        <a:pt x="246" y="1092"/>
                      </a:lnTo>
                      <a:lnTo>
                        <a:pt x="245" y="1091"/>
                      </a:lnTo>
                      <a:lnTo>
                        <a:pt x="193" y="1084"/>
                      </a:lnTo>
                      <a:lnTo>
                        <a:pt x="175" y="1080"/>
                      </a:lnTo>
                      <a:lnTo>
                        <a:pt x="123" y="1072"/>
                      </a:lnTo>
                      <a:lnTo>
                        <a:pt x="100" y="1063"/>
                      </a:lnTo>
                      <a:lnTo>
                        <a:pt x="7" y="1028"/>
                      </a:lnTo>
                      <a:lnTo>
                        <a:pt x="0" y="1026"/>
                      </a:lnTo>
                      <a:lnTo>
                        <a:pt x="1" y="1025"/>
                      </a:lnTo>
                      <a:lnTo>
                        <a:pt x="1" y="1024"/>
                      </a:lnTo>
                      <a:lnTo>
                        <a:pt x="2" y="1023"/>
                      </a:lnTo>
                      <a:lnTo>
                        <a:pt x="3" y="1022"/>
                      </a:lnTo>
                      <a:lnTo>
                        <a:pt x="6" y="1019"/>
                      </a:lnTo>
                      <a:lnTo>
                        <a:pt x="6" y="1018"/>
                      </a:lnTo>
                      <a:lnTo>
                        <a:pt x="8" y="1015"/>
                      </a:lnTo>
                      <a:lnTo>
                        <a:pt x="7" y="1015"/>
                      </a:lnTo>
                      <a:lnTo>
                        <a:pt x="7" y="1014"/>
                      </a:lnTo>
                      <a:lnTo>
                        <a:pt x="6" y="1013"/>
                      </a:lnTo>
                      <a:lnTo>
                        <a:pt x="6" y="1012"/>
                      </a:lnTo>
                      <a:lnTo>
                        <a:pt x="6" y="1011"/>
                      </a:lnTo>
                      <a:lnTo>
                        <a:pt x="6" y="1010"/>
                      </a:lnTo>
                      <a:lnTo>
                        <a:pt x="4" y="1007"/>
                      </a:lnTo>
                      <a:lnTo>
                        <a:pt x="5" y="1006"/>
                      </a:lnTo>
                      <a:lnTo>
                        <a:pt x="5" y="1005"/>
                      </a:lnTo>
                      <a:lnTo>
                        <a:pt x="5" y="1004"/>
                      </a:lnTo>
                      <a:lnTo>
                        <a:pt x="6" y="1004"/>
                      </a:lnTo>
                      <a:lnTo>
                        <a:pt x="6" y="1003"/>
                      </a:lnTo>
                      <a:lnTo>
                        <a:pt x="8" y="1001"/>
                      </a:lnTo>
                      <a:lnTo>
                        <a:pt x="8" y="999"/>
                      </a:lnTo>
                      <a:lnTo>
                        <a:pt x="8" y="998"/>
                      </a:lnTo>
                      <a:lnTo>
                        <a:pt x="9" y="996"/>
                      </a:lnTo>
                      <a:lnTo>
                        <a:pt x="10" y="996"/>
                      </a:lnTo>
                      <a:lnTo>
                        <a:pt x="11" y="995"/>
                      </a:lnTo>
                      <a:lnTo>
                        <a:pt x="11" y="994"/>
                      </a:lnTo>
                      <a:lnTo>
                        <a:pt x="12" y="994"/>
                      </a:lnTo>
                      <a:lnTo>
                        <a:pt x="12" y="993"/>
                      </a:lnTo>
                      <a:lnTo>
                        <a:pt x="13" y="992"/>
                      </a:lnTo>
                      <a:lnTo>
                        <a:pt x="13" y="991"/>
                      </a:lnTo>
                      <a:lnTo>
                        <a:pt x="14" y="990"/>
                      </a:lnTo>
                      <a:lnTo>
                        <a:pt x="15" y="989"/>
                      </a:lnTo>
                      <a:lnTo>
                        <a:pt x="15" y="988"/>
                      </a:lnTo>
                      <a:lnTo>
                        <a:pt x="15" y="987"/>
                      </a:lnTo>
                      <a:lnTo>
                        <a:pt x="17" y="986"/>
                      </a:lnTo>
                      <a:lnTo>
                        <a:pt x="18" y="986"/>
                      </a:lnTo>
                      <a:lnTo>
                        <a:pt x="18" y="985"/>
                      </a:lnTo>
                      <a:lnTo>
                        <a:pt x="19" y="985"/>
                      </a:lnTo>
                      <a:lnTo>
                        <a:pt x="20" y="984"/>
                      </a:lnTo>
                      <a:lnTo>
                        <a:pt x="21" y="983"/>
                      </a:lnTo>
                      <a:lnTo>
                        <a:pt x="22" y="983"/>
                      </a:lnTo>
                      <a:lnTo>
                        <a:pt x="24" y="982"/>
                      </a:lnTo>
                      <a:lnTo>
                        <a:pt x="25" y="981"/>
                      </a:lnTo>
                      <a:lnTo>
                        <a:pt x="26" y="980"/>
                      </a:lnTo>
                      <a:lnTo>
                        <a:pt x="26" y="979"/>
                      </a:lnTo>
                      <a:lnTo>
                        <a:pt x="27" y="979"/>
                      </a:lnTo>
                      <a:lnTo>
                        <a:pt x="28" y="978"/>
                      </a:lnTo>
                      <a:lnTo>
                        <a:pt x="28" y="977"/>
                      </a:lnTo>
                      <a:lnTo>
                        <a:pt x="30" y="977"/>
                      </a:lnTo>
                      <a:lnTo>
                        <a:pt x="31" y="977"/>
                      </a:lnTo>
                      <a:lnTo>
                        <a:pt x="32" y="977"/>
                      </a:lnTo>
                      <a:lnTo>
                        <a:pt x="33" y="976"/>
                      </a:lnTo>
                      <a:lnTo>
                        <a:pt x="34" y="976"/>
                      </a:lnTo>
                      <a:lnTo>
                        <a:pt x="36" y="975"/>
                      </a:lnTo>
                      <a:lnTo>
                        <a:pt x="37" y="974"/>
                      </a:lnTo>
                      <a:lnTo>
                        <a:pt x="38" y="974"/>
                      </a:lnTo>
                      <a:lnTo>
                        <a:pt x="39" y="973"/>
                      </a:lnTo>
                      <a:lnTo>
                        <a:pt x="40" y="973"/>
                      </a:lnTo>
                      <a:lnTo>
                        <a:pt x="42" y="972"/>
                      </a:lnTo>
                      <a:lnTo>
                        <a:pt x="42" y="971"/>
                      </a:lnTo>
                      <a:lnTo>
                        <a:pt x="43" y="970"/>
                      </a:lnTo>
                      <a:lnTo>
                        <a:pt x="43" y="969"/>
                      </a:lnTo>
                      <a:lnTo>
                        <a:pt x="44" y="969"/>
                      </a:lnTo>
                      <a:lnTo>
                        <a:pt x="45" y="968"/>
                      </a:lnTo>
                      <a:lnTo>
                        <a:pt x="46" y="968"/>
                      </a:lnTo>
                      <a:lnTo>
                        <a:pt x="47" y="967"/>
                      </a:lnTo>
                      <a:lnTo>
                        <a:pt x="48" y="968"/>
                      </a:lnTo>
                      <a:lnTo>
                        <a:pt x="48" y="967"/>
                      </a:lnTo>
                      <a:lnTo>
                        <a:pt x="49" y="967"/>
                      </a:lnTo>
                      <a:lnTo>
                        <a:pt x="50" y="967"/>
                      </a:lnTo>
                      <a:lnTo>
                        <a:pt x="51" y="967"/>
                      </a:lnTo>
                      <a:lnTo>
                        <a:pt x="52" y="966"/>
                      </a:lnTo>
                      <a:lnTo>
                        <a:pt x="53" y="966"/>
                      </a:lnTo>
                      <a:lnTo>
                        <a:pt x="54" y="966"/>
                      </a:lnTo>
                      <a:lnTo>
                        <a:pt x="55" y="966"/>
                      </a:lnTo>
                      <a:lnTo>
                        <a:pt x="56" y="966"/>
                      </a:lnTo>
                      <a:lnTo>
                        <a:pt x="58" y="965"/>
                      </a:lnTo>
                      <a:lnTo>
                        <a:pt x="58" y="964"/>
                      </a:lnTo>
                      <a:lnTo>
                        <a:pt x="59" y="963"/>
                      </a:lnTo>
                      <a:lnTo>
                        <a:pt x="59" y="964"/>
                      </a:lnTo>
                      <a:lnTo>
                        <a:pt x="60" y="965"/>
                      </a:lnTo>
                      <a:lnTo>
                        <a:pt x="61" y="964"/>
                      </a:lnTo>
                      <a:lnTo>
                        <a:pt x="61" y="963"/>
                      </a:lnTo>
                      <a:lnTo>
                        <a:pt x="61" y="962"/>
                      </a:lnTo>
                      <a:lnTo>
                        <a:pt x="61" y="961"/>
                      </a:lnTo>
                      <a:lnTo>
                        <a:pt x="62" y="961"/>
                      </a:lnTo>
                      <a:lnTo>
                        <a:pt x="63" y="961"/>
                      </a:lnTo>
                      <a:lnTo>
                        <a:pt x="63" y="959"/>
                      </a:lnTo>
                      <a:lnTo>
                        <a:pt x="64" y="958"/>
                      </a:lnTo>
                      <a:lnTo>
                        <a:pt x="65" y="959"/>
                      </a:lnTo>
                      <a:lnTo>
                        <a:pt x="66" y="958"/>
                      </a:lnTo>
                      <a:lnTo>
                        <a:pt x="66" y="957"/>
                      </a:lnTo>
                      <a:lnTo>
                        <a:pt x="67" y="957"/>
                      </a:lnTo>
                      <a:lnTo>
                        <a:pt x="67" y="956"/>
                      </a:lnTo>
                      <a:lnTo>
                        <a:pt x="67" y="955"/>
                      </a:lnTo>
                      <a:lnTo>
                        <a:pt x="67" y="954"/>
                      </a:lnTo>
                      <a:lnTo>
                        <a:pt x="68" y="954"/>
                      </a:lnTo>
                      <a:lnTo>
                        <a:pt x="68" y="953"/>
                      </a:lnTo>
                      <a:lnTo>
                        <a:pt x="69" y="952"/>
                      </a:lnTo>
                      <a:lnTo>
                        <a:pt x="69" y="951"/>
                      </a:lnTo>
                      <a:lnTo>
                        <a:pt x="69" y="950"/>
                      </a:lnTo>
                      <a:lnTo>
                        <a:pt x="69" y="949"/>
                      </a:lnTo>
                      <a:lnTo>
                        <a:pt x="69" y="948"/>
                      </a:lnTo>
                      <a:lnTo>
                        <a:pt x="70" y="947"/>
                      </a:lnTo>
                      <a:lnTo>
                        <a:pt x="70" y="946"/>
                      </a:lnTo>
                      <a:lnTo>
                        <a:pt x="69" y="945"/>
                      </a:lnTo>
                      <a:lnTo>
                        <a:pt x="68" y="944"/>
                      </a:lnTo>
                      <a:lnTo>
                        <a:pt x="67" y="944"/>
                      </a:lnTo>
                      <a:lnTo>
                        <a:pt x="67" y="943"/>
                      </a:lnTo>
                      <a:lnTo>
                        <a:pt x="67" y="942"/>
                      </a:lnTo>
                      <a:lnTo>
                        <a:pt x="66" y="941"/>
                      </a:lnTo>
                      <a:lnTo>
                        <a:pt x="66" y="940"/>
                      </a:lnTo>
                      <a:lnTo>
                        <a:pt x="66" y="939"/>
                      </a:lnTo>
                      <a:lnTo>
                        <a:pt x="66" y="938"/>
                      </a:lnTo>
                      <a:lnTo>
                        <a:pt x="65" y="937"/>
                      </a:lnTo>
                      <a:lnTo>
                        <a:pt x="65" y="938"/>
                      </a:lnTo>
                      <a:lnTo>
                        <a:pt x="64" y="937"/>
                      </a:lnTo>
                      <a:lnTo>
                        <a:pt x="64" y="936"/>
                      </a:lnTo>
                      <a:lnTo>
                        <a:pt x="64" y="935"/>
                      </a:lnTo>
                      <a:lnTo>
                        <a:pt x="64" y="934"/>
                      </a:lnTo>
                      <a:lnTo>
                        <a:pt x="64" y="933"/>
                      </a:lnTo>
                      <a:lnTo>
                        <a:pt x="64" y="932"/>
                      </a:lnTo>
                      <a:lnTo>
                        <a:pt x="63" y="932"/>
                      </a:lnTo>
                      <a:lnTo>
                        <a:pt x="62" y="931"/>
                      </a:lnTo>
                      <a:lnTo>
                        <a:pt x="61" y="931"/>
                      </a:lnTo>
                      <a:lnTo>
                        <a:pt x="60" y="930"/>
                      </a:lnTo>
                      <a:lnTo>
                        <a:pt x="60" y="929"/>
                      </a:lnTo>
                      <a:lnTo>
                        <a:pt x="59" y="928"/>
                      </a:lnTo>
                      <a:lnTo>
                        <a:pt x="58" y="927"/>
                      </a:lnTo>
                      <a:lnTo>
                        <a:pt x="58" y="926"/>
                      </a:lnTo>
                      <a:lnTo>
                        <a:pt x="58" y="925"/>
                      </a:lnTo>
                      <a:lnTo>
                        <a:pt x="58" y="923"/>
                      </a:lnTo>
                      <a:lnTo>
                        <a:pt x="57" y="923"/>
                      </a:lnTo>
                      <a:lnTo>
                        <a:pt x="56" y="921"/>
                      </a:lnTo>
                      <a:lnTo>
                        <a:pt x="55" y="921"/>
                      </a:lnTo>
                      <a:lnTo>
                        <a:pt x="54" y="919"/>
                      </a:lnTo>
                      <a:lnTo>
                        <a:pt x="54" y="918"/>
                      </a:lnTo>
                      <a:lnTo>
                        <a:pt x="54" y="916"/>
                      </a:lnTo>
                      <a:lnTo>
                        <a:pt x="54" y="915"/>
                      </a:lnTo>
                      <a:lnTo>
                        <a:pt x="55" y="914"/>
                      </a:lnTo>
                      <a:lnTo>
                        <a:pt x="56" y="913"/>
                      </a:lnTo>
                      <a:lnTo>
                        <a:pt x="55" y="912"/>
                      </a:lnTo>
                      <a:lnTo>
                        <a:pt x="56" y="912"/>
                      </a:lnTo>
                      <a:lnTo>
                        <a:pt x="55" y="910"/>
                      </a:lnTo>
                      <a:lnTo>
                        <a:pt x="55" y="909"/>
                      </a:lnTo>
                      <a:lnTo>
                        <a:pt x="55" y="907"/>
                      </a:lnTo>
                      <a:lnTo>
                        <a:pt x="56" y="907"/>
                      </a:lnTo>
                      <a:lnTo>
                        <a:pt x="56" y="906"/>
                      </a:lnTo>
                      <a:lnTo>
                        <a:pt x="57" y="906"/>
                      </a:lnTo>
                      <a:lnTo>
                        <a:pt x="57" y="905"/>
                      </a:lnTo>
                      <a:lnTo>
                        <a:pt x="58" y="904"/>
                      </a:lnTo>
                      <a:lnTo>
                        <a:pt x="59" y="904"/>
                      </a:lnTo>
                      <a:lnTo>
                        <a:pt x="60" y="904"/>
                      </a:lnTo>
                      <a:lnTo>
                        <a:pt x="60" y="903"/>
                      </a:lnTo>
                      <a:lnTo>
                        <a:pt x="59" y="902"/>
                      </a:lnTo>
                      <a:lnTo>
                        <a:pt x="60" y="900"/>
                      </a:lnTo>
                      <a:lnTo>
                        <a:pt x="61" y="900"/>
                      </a:lnTo>
                      <a:lnTo>
                        <a:pt x="60" y="899"/>
                      </a:lnTo>
                      <a:lnTo>
                        <a:pt x="60" y="898"/>
                      </a:lnTo>
                      <a:lnTo>
                        <a:pt x="60" y="897"/>
                      </a:lnTo>
                      <a:lnTo>
                        <a:pt x="60" y="896"/>
                      </a:lnTo>
                      <a:lnTo>
                        <a:pt x="61" y="896"/>
                      </a:lnTo>
                      <a:lnTo>
                        <a:pt x="61" y="895"/>
                      </a:lnTo>
                      <a:lnTo>
                        <a:pt x="62" y="894"/>
                      </a:lnTo>
                      <a:lnTo>
                        <a:pt x="62" y="893"/>
                      </a:lnTo>
                      <a:lnTo>
                        <a:pt x="62" y="892"/>
                      </a:lnTo>
                      <a:lnTo>
                        <a:pt x="63" y="891"/>
                      </a:lnTo>
                      <a:lnTo>
                        <a:pt x="63" y="890"/>
                      </a:lnTo>
                      <a:lnTo>
                        <a:pt x="64" y="889"/>
                      </a:lnTo>
                      <a:lnTo>
                        <a:pt x="65" y="888"/>
                      </a:lnTo>
                      <a:lnTo>
                        <a:pt x="66" y="888"/>
                      </a:lnTo>
                      <a:lnTo>
                        <a:pt x="67" y="888"/>
                      </a:lnTo>
                      <a:lnTo>
                        <a:pt x="67" y="886"/>
                      </a:lnTo>
                      <a:lnTo>
                        <a:pt x="67" y="885"/>
                      </a:lnTo>
                      <a:lnTo>
                        <a:pt x="68" y="885"/>
                      </a:lnTo>
                      <a:lnTo>
                        <a:pt x="69" y="884"/>
                      </a:lnTo>
                      <a:lnTo>
                        <a:pt x="69" y="883"/>
                      </a:lnTo>
                      <a:lnTo>
                        <a:pt x="71" y="882"/>
                      </a:lnTo>
                      <a:lnTo>
                        <a:pt x="72" y="880"/>
                      </a:lnTo>
                      <a:lnTo>
                        <a:pt x="73" y="880"/>
                      </a:lnTo>
                      <a:lnTo>
                        <a:pt x="73" y="879"/>
                      </a:lnTo>
                      <a:lnTo>
                        <a:pt x="74" y="878"/>
                      </a:lnTo>
                      <a:lnTo>
                        <a:pt x="74" y="877"/>
                      </a:lnTo>
                      <a:lnTo>
                        <a:pt x="74" y="876"/>
                      </a:lnTo>
                      <a:lnTo>
                        <a:pt x="75" y="876"/>
                      </a:lnTo>
                      <a:lnTo>
                        <a:pt x="76" y="876"/>
                      </a:lnTo>
                      <a:lnTo>
                        <a:pt x="77" y="875"/>
                      </a:lnTo>
                      <a:lnTo>
                        <a:pt x="77" y="874"/>
                      </a:lnTo>
                      <a:lnTo>
                        <a:pt x="78" y="873"/>
                      </a:lnTo>
                      <a:lnTo>
                        <a:pt x="79" y="873"/>
                      </a:lnTo>
                      <a:lnTo>
                        <a:pt x="79" y="872"/>
                      </a:lnTo>
                      <a:lnTo>
                        <a:pt x="78" y="872"/>
                      </a:lnTo>
                      <a:lnTo>
                        <a:pt x="80" y="871"/>
                      </a:lnTo>
                      <a:lnTo>
                        <a:pt x="80" y="870"/>
                      </a:lnTo>
                      <a:lnTo>
                        <a:pt x="80" y="869"/>
                      </a:lnTo>
                      <a:lnTo>
                        <a:pt x="80" y="868"/>
                      </a:lnTo>
                      <a:lnTo>
                        <a:pt x="80" y="867"/>
                      </a:lnTo>
                      <a:lnTo>
                        <a:pt x="81" y="866"/>
                      </a:lnTo>
                      <a:lnTo>
                        <a:pt x="82" y="866"/>
                      </a:lnTo>
                      <a:lnTo>
                        <a:pt x="83" y="866"/>
                      </a:lnTo>
                      <a:lnTo>
                        <a:pt x="82" y="865"/>
                      </a:lnTo>
                      <a:lnTo>
                        <a:pt x="82" y="864"/>
                      </a:lnTo>
                      <a:lnTo>
                        <a:pt x="82" y="863"/>
                      </a:lnTo>
                      <a:lnTo>
                        <a:pt x="81" y="863"/>
                      </a:lnTo>
                      <a:lnTo>
                        <a:pt x="81" y="861"/>
                      </a:lnTo>
                      <a:lnTo>
                        <a:pt x="82" y="859"/>
                      </a:lnTo>
                      <a:lnTo>
                        <a:pt x="84" y="858"/>
                      </a:lnTo>
                      <a:lnTo>
                        <a:pt x="83" y="857"/>
                      </a:lnTo>
                      <a:lnTo>
                        <a:pt x="83" y="856"/>
                      </a:lnTo>
                      <a:lnTo>
                        <a:pt x="83" y="855"/>
                      </a:lnTo>
                      <a:lnTo>
                        <a:pt x="83" y="854"/>
                      </a:lnTo>
                      <a:lnTo>
                        <a:pt x="83" y="853"/>
                      </a:lnTo>
                      <a:lnTo>
                        <a:pt x="82" y="852"/>
                      </a:lnTo>
                      <a:lnTo>
                        <a:pt x="82" y="851"/>
                      </a:lnTo>
                      <a:lnTo>
                        <a:pt x="82" y="850"/>
                      </a:lnTo>
                      <a:lnTo>
                        <a:pt x="82" y="849"/>
                      </a:lnTo>
                      <a:lnTo>
                        <a:pt x="83" y="848"/>
                      </a:lnTo>
                      <a:lnTo>
                        <a:pt x="82" y="848"/>
                      </a:lnTo>
                      <a:lnTo>
                        <a:pt x="83" y="846"/>
                      </a:lnTo>
                      <a:lnTo>
                        <a:pt x="83" y="845"/>
                      </a:lnTo>
                      <a:lnTo>
                        <a:pt x="83" y="844"/>
                      </a:lnTo>
                      <a:lnTo>
                        <a:pt x="83" y="843"/>
                      </a:lnTo>
                      <a:lnTo>
                        <a:pt x="84" y="843"/>
                      </a:lnTo>
                      <a:lnTo>
                        <a:pt x="84" y="842"/>
                      </a:lnTo>
                      <a:lnTo>
                        <a:pt x="85" y="841"/>
                      </a:lnTo>
                      <a:lnTo>
                        <a:pt x="85" y="840"/>
                      </a:lnTo>
                      <a:lnTo>
                        <a:pt x="85" y="839"/>
                      </a:lnTo>
                      <a:lnTo>
                        <a:pt x="86" y="838"/>
                      </a:lnTo>
                      <a:lnTo>
                        <a:pt x="86" y="837"/>
                      </a:lnTo>
                      <a:lnTo>
                        <a:pt x="87" y="836"/>
                      </a:lnTo>
                      <a:lnTo>
                        <a:pt x="87" y="835"/>
                      </a:lnTo>
                      <a:lnTo>
                        <a:pt x="88" y="833"/>
                      </a:lnTo>
                      <a:lnTo>
                        <a:pt x="88" y="832"/>
                      </a:lnTo>
                      <a:lnTo>
                        <a:pt x="89" y="831"/>
                      </a:lnTo>
                      <a:lnTo>
                        <a:pt x="89" y="830"/>
                      </a:lnTo>
                      <a:lnTo>
                        <a:pt x="89" y="829"/>
                      </a:lnTo>
                      <a:lnTo>
                        <a:pt x="90" y="829"/>
                      </a:lnTo>
                      <a:lnTo>
                        <a:pt x="91" y="828"/>
                      </a:lnTo>
                      <a:lnTo>
                        <a:pt x="91" y="827"/>
                      </a:lnTo>
                      <a:lnTo>
                        <a:pt x="91" y="826"/>
                      </a:lnTo>
                      <a:lnTo>
                        <a:pt x="92" y="825"/>
                      </a:lnTo>
                      <a:lnTo>
                        <a:pt x="91" y="824"/>
                      </a:lnTo>
                      <a:lnTo>
                        <a:pt x="91" y="823"/>
                      </a:lnTo>
                      <a:lnTo>
                        <a:pt x="92" y="821"/>
                      </a:lnTo>
                      <a:lnTo>
                        <a:pt x="91" y="821"/>
                      </a:lnTo>
                      <a:lnTo>
                        <a:pt x="91" y="819"/>
                      </a:lnTo>
                      <a:lnTo>
                        <a:pt x="91" y="818"/>
                      </a:lnTo>
                      <a:lnTo>
                        <a:pt x="90" y="818"/>
                      </a:lnTo>
                      <a:lnTo>
                        <a:pt x="91" y="817"/>
                      </a:lnTo>
                      <a:lnTo>
                        <a:pt x="90" y="816"/>
                      </a:lnTo>
                      <a:lnTo>
                        <a:pt x="90" y="815"/>
                      </a:lnTo>
                      <a:lnTo>
                        <a:pt x="89" y="814"/>
                      </a:lnTo>
                      <a:lnTo>
                        <a:pt x="90" y="813"/>
                      </a:lnTo>
                      <a:lnTo>
                        <a:pt x="90" y="812"/>
                      </a:lnTo>
                      <a:lnTo>
                        <a:pt x="91" y="812"/>
                      </a:lnTo>
                      <a:lnTo>
                        <a:pt x="92" y="811"/>
                      </a:lnTo>
                      <a:lnTo>
                        <a:pt x="93" y="811"/>
                      </a:lnTo>
                      <a:lnTo>
                        <a:pt x="93" y="812"/>
                      </a:lnTo>
                      <a:lnTo>
                        <a:pt x="94" y="811"/>
                      </a:lnTo>
                      <a:lnTo>
                        <a:pt x="95" y="811"/>
                      </a:lnTo>
                      <a:lnTo>
                        <a:pt x="96" y="810"/>
                      </a:lnTo>
                      <a:lnTo>
                        <a:pt x="96" y="807"/>
                      </a:lnTo>
                      <a:lnTo>
                        <a:pt x="98" y="808"/>
                      </a:lnTo>
                      <a:lnTo>
                        <a:pt x="99" y="807"/>
                      </a:lnTo>
                      <a:lnTo>
                        <a:pt x="100" y="807"/>
                      </a:lnTo>
                      <a:lnTo>
                        <a:pt x="100" y="806"/>
                      </a:lnTo>
                      <a:lnTo>
                        <a:pt x="101" y="806"/>
                      </a:lnTo>
                      <a:lnTo>
                        <a:pt x="102" y="806"/>
                      </a:lnTo>
                      <a:lnTo>
                        <a:pt x="102" y="805"/>
                      </a:lnTo>
                      <a:lnTo>
                        <a:pt x="103" y="804"/>
                      </a:lnTo>
                      <a:lnTo>
                        <a:pt x="104" y="805"/>
                      </a:lnTo>
                      <a:lnTo>
                        <a:pt x="104" y="804"/>
                      </a:lnTo>
                      <a:lnTo>
                        <a:pt x="105" y="803"/>
                      </a:lnTo>
                      <a:lnTo>
                        <a:pt x="105" y="802"/>
                      </a:lnTo>
                      <a:lnTo>
                        <a:pt x="106" y="802"/>
                      </a:lnTo>
                      <a:lnTo>
                        <a:pt x="106" y="801"/>
                      </a:lnTo>
                      <a:lnTo>
                        <a:pt x="107" y="801"/>
                      </a:lnTo>
                      <a:lnTo>
                        <a:pt x="107" y="800"/>
                      </a:lnTo>
                      <a:lnTo>
                        <a:pt x="108" y="801"/>
                      </a:lnTo>
                      <a:lnTo>
                        <a:pt x="109" y="802"/>
                      </a:lnTo>
                      <a:lnTo>
                        <a:pt x="110" y="800"/>
                      </a:lnTo>
                      <a:lnTo>
                        <a:pt x="112" y="800"/>
                      </a:lnTo>
                      <a:lnTo>
                        <a:pt x="113" y="801"/>
                      </a:lnTo>
                      <a:lnTo>
                        <a:pt x="114" y="800"/>
                      </a:lnTo>
                      <a:lnTo>
                        <a:pt x="115" y="801"/>
                      </a:lnTo>
                      <a:lnTo>
                        <a:pt x="116" y="800"/>
                      </a:lnTo>
                      <a:lnTo>
                        <a:pt x="118" y="798"/>
                      </a:lnTo>
                      <a:lnTo>
                        <a:pt x="118" y="796"/>
                      </a:lnTo>
                      <a:lnTo>
                        <a:pt x="118" y="795"/>
                      </a:lnTo>
                      <a:lnTo>
                        <a:pt x="118" y="794"/>
                      </a:lnTo>
                      <a:lnTo>
                        <a:pt x="119" y="793"/>
                      </a:lnTo>
                      <a:lnTo>
                        <a:pt x="120" y="793"/>
                      </a:lnTo>
                      <a:lnTo>
                        <a:pt x="121" y="792"/>
                      </a:lnTo>
                      <a:lnTo>
                        <a:pt x="122" y="792"/>
                      </a:lnTo>
                      <a:lnTo>
                        <a:pt x="122" y="791"/>
                      </a:lnTo>
                      <a:lnTo>
                        <a:pt x="123" y="791"/>
                      </a:lnTo>
                      <a:lnTo>
                        <a:pt x="123" y="790"/>
                      </a:lnTo>
                      <a:lnTo>
                        <a:pt x="124" y="790"/>
                      </a:lnTo>
                      <a:lnTo>
                        <a:pt x="125" y="790"/>
                      </a:lnTo>
                      <a:lnTo>
                        <a:pt x="126" y="789"/>
                      </a:lnTo>
                      <a:lnTo>
                        <a:pt x="127" y="788"/>
                      </a:lnTo>
                      <a:lnTo>
                        <a:pt x="127" y="787"/>
                      </a:lnTo>
                      <a:lnTo>
                        <a:pt x="128" y="787"/>
                      </a:lnTo>
                      <a:lnTo>
                        <a:pt x="128" y="788"/>
                      </a:lnTo>
                      <a:lnTo>
                        <a:pt x="129" y="789"/>
                      </a:lnTo>
                      <a:lnTo>
                        <a:pt x="130" y="788"/>
                      </a:lnTo>
                      <a:lnTo>
                        <a:pt x="130" y="787"/>
                      </a:lnTo>
                      <a:lnTo>
                        <a:pt x="131" y="787"/>
                      </a:lnTo>
                      <a:lnTo>
                        <a:pt x="130" y="788"/>
                      </a:lnTo>
                      <a:lnTo>
                        <a:pt x="131" y="789"/>
                      </a:lnTo>
                      <a:lnTo>
                        <a:pt x="132" y="788"/>
                      </a:lnTo>
                      <a:lnTo>
                        <a:pt x="131" y="786"/>
                      </a:lnTo>
                      <a:lnTo>
                        <a:pt x="132" y="785"/>
                      </a:lnTo>
                      <a:lnTo>
                        <a:pt x="134" y="785"/>
                      </a:lnTo>
                      <a:lnTo>
                        <a:pt x="134" y="784"/>
                      </a:lnTo>
                      <a:lnTo>
                        <a:pt x="133" y="784"/>
                      </a:lnTo>
                      <a:lnTo>
                        <a:pt x="132" y="783"/>
                      </a:lnTo>
                      <a:lnTo>
                        <a:pt x="133" y="782"/>
                      </a:lnTo>
                      <a:lnTo>
                        <a:pt x="134" y="782"/>
                      </a:lnTo>
                      <a:lnTo>
                        <a:pt x="134" y="783"/>
                      </a:lnTo>
                      <a:lnTo>
                        <a:pt x="135" y="783"/>
                      </a:lnTo>
                      <a:lnTo>
                        <a:pt x="135" y="784"/>
                      </a:lnTo>
                      <a:lnTo>
                        <a:pt x="136" y="784"/>
                      </a:lnTo>
                      <a:lnTo>
                        <a:pt x="136" y="783"/>
                      </a:lnTo>
                      <a:lnTo>
                        <a:pt x="137" y="782"/>
                      </a:lnTo>
                      <a:lnTo>
                        <a:pt x="137" y="781"/>
                      </a:lnTo>
                      <a:lnTo>
                        <a:pt x="137" y="780"/>
                      </a:lnTo>
                      <a:lnTo>
                        <a:pt x="138" y="781"/>
                      </a:lnTo>
                      <a:lnTo>
                        <a:pt x="139" y="780"/>
                      </a:lnTo>
                      <a:lnTo>
                        <a:pt x="141" y="779"/>
                      </a:lnTo>
                      <a:lnTo>
                        <a:pt x="141" y="778"/>
                      </a:lnTo>
                      <a:lnTo>
                        <a:pt x="141" y="777"/>
                      </a:lnTo>
                      <a:lnTo>
                        <a:pt x="141" y="776"/>
                      </a:lnTo>
                      <a:lnTo>
                        <a:pt x="141" y="775"/>
                      </a:lnTo>
                      <a:lnTo>
                        <a:pt x="142" y="775"/>
                      </a:lnTo>
                      <a:lnTo>
                        <a:pt x="142" y="772"/>
                      </a:lnTo>
                      <a:lnTo>
                        <a:pt x="144" y="772"/>
                      </a:lnTo>
                      <a:lnTo>
                        <a:pt x="145" y="772"/>
                      </a:lnTo>
                      <a:lnTo>
                        <a:pt x="146" y="771"/>
                      </a:lnTo>
                      <a:lnTo>
                        <a:pt x="147" y="771"/>
                      </a:lnTo>
                      <a:lnTo>
                        <a:pt x="147" y="770"/>
                      </a:lnTo>
                      <a:lnTo>
                        <a:pt x="147" y="769"/>
                      </a:lnTo>
                      <a:lnTo>
                        <a:pt x="148" y="769"/>
                      </a:lnTo>
                      <a:lnTo>
                        <a:pt x="149" y="770"/>
                      </a:lnTo>
                      <a:lnTo>
                        <a:pt x="150" y="769"/>
                      </a:lnTo>
                      <a:lnTo>
                        <a:pt x="152" y="769"/>
                      </a:lnTo>
                      <a:lnTo>
                        <a:pt x="152" y="770"/>
                      </a:lnTo>
                      <a:lnTo>
                        <a:pt x="152" y="771"/>
                      </a:lnTo>
                      <a:lnTo>
                        <a:pt x="153" y="771"/>
                      </a:lnTo>
                      <a:lnTo>
                        <a:pt x="154" y="769"/>
                      </a:lnTo>
                      <a:lnTo>
                        <a:pt x="154" y="768"/>
                      </a:lnTo>
                      <a:lnTo>
                        <a:pt x="154" y="767"/>
                      </a:lnTo>
                      <a:lnTo>
                        <a:pt x="155" y="768"/>
                      </a:lnTo>
                      <a:lnTo>
                        <a:pt x="155" y="769"/>
                      </a:lnTo>
                      <a:lnTo>
                        <a:pt x="157" y="768"/>
                      </a:lnTo>
                      <a:lnTo>
                        <a:pt x="159" y="767"/>
                      </a:lnTo>
                      <a:lnTo>
                        <a:pt x="159" y="766"/>
                      </a:lnTo>
                      <a:lnTo>
                        <a:pt x="160" y="765"/>
                      </a:lnTo>
                      <a:lnTo>
                        <a:pt x="160" y="766"/>
                      </a:lnTo>
                      <a:lnTo>
                        <a:pt x="161" y="766"/>
                      </a:lnTo>
                      <a:lnTo>
                        <a:pt x="161" y="765"/>
                      </a:lnTo>
                      <a:lnTo>
                        <a:pt x="162" y="765"/>
                      </a:lnTo>
                      <a:lnTo>
                        <a:pt x="164" y="763"/>
                      </a:lnTo>
                      <a:lnTo>
                        <a:pt x="164" y="764"/>
                      </a:lnTo>
                      <a:lnTo>
                        <a:pt x="164" y="763"/>
                      </a:lnTo>
                      <a:lnTo>
                        <a:pt x="165" y="762"/>
                      </a:lnTo>
                      <a:lnTo>
                        <a:pt x="166" y="762"/>
                      </a:lnTo>
                      <a:lnTo>
                        <a:pt x="166" y="761"/>
                      </a:lnTo>
                      <a:lnTo>
                        <a:pt x="167" y="762"/>
                      </a:lnTo>
                      <a:lnTo>
                        <a:pt x="168" y="762"/>
                      </a:lnTo>
                      <a:lnTo>
                        <a:pt x="170" y="760"/>
                      </a:lnTo>
                      <a:lnTo>
                        <a:pt x="171" y="760"/>
                      </a:lnTo>
                      <a:lnTo>
                        <a:pt x="171" y="759"/>
                      </a:lnTo>
                      <a:lnTo>
                        <a:pt x="172" y="758"/>
                      </a:lnTo>
                      <a:lnTo>
                        <a:pt x="173" y="757"/>
                      </a:lnTo>
                      <a:lnTo>
                        <a:pt x="173" y="756"/>
                      </a:lnTo>
                      <a:lnTo>
                        <a:pt x="174" y="754"/>
                      </a:lnTo>
                      <a:lnTo>
                        <a:pt x="175" y="754"/>
                      </a:lnTo>
                      <a:lnTo>
                        <a:pt x="176" y="754"/>
                      </a:lnTo>
                      <a:lnTo>
                        <a:pt x="177" y="753"/>
                      </a:lnTo>
                      <a:lnTo>
                        <a:pt x="177" y="752"/>
                      </a:lnTo>
                      <a:lnTo>
                        <a:pt x="177" y="751"/>
                      </a:lnTo>
                      <a:lnTo>
                        <a:pt x="179" y="752"/>
                      </a:lnTo>
                      <a:lnTo>
                        <a:pt x="180" y="752"/>
                      </a:lnTo>
                      <a:lnTo>
                        <a:pt x="181" y="753"/>
                      </a:lnTo>
                      <a:lnTo>
                        <a:pt x="181" y="752"/>
                      </a:lnTo>
                      <a:lnTo>
                        <a:pt x="181" y="751"/>
                      </a:lnTo>
                      <a:lnTo>
                        <a:pt x="182" y="751"/>
                      </a:lnTo>
                      <a:lnTo>
                        <a:pt x="183" y="751"/>
                      </a:lnTo>
                      <a:lnTo>
                        <a:pt x="183" y="750"/>
                      </a:lnTo>
                      <a:lnTo>
                        <a:pt x="184" y="749"/>
                      </a:lnTo>
                      <a:lnTo>
                        <a:pt x="185" y="749"/>
                      </a:lnTo>
                      <a:lnTo>
                        <a:pt x="187" y="748"/>
                      </a:lnTo>
                      <a:lnTo>
                        <a:pt x="186" y="748"/>
                      </a:lnTo>
                      <a:lnTo>
                        <a:pt x="187" y="747"/>
                      </a:lnTo>
                      <a:lnTo>
                        <a:pt x="187" y="746"/>
                      </a:lnTo>
                      <a:lnTo>
                        <a:pt x="187" y="745"/>
                      </a:lnTo>
                      <a:lnTo>
                        <a:pt x="188" y="745"/>
                      </a:lnTo>
                      <a:lnTo>
                        <a:pt x="188" y="744"/>
                      </a:lnTo>
                      <a:lnTo>
                        <a:pt x="189" y="744"/>
                      </a:lnTo>
                      <a:lnTo>
                        <a:pt x="189" y="743"/>
                      </a:lnTo>
                      <a:lnTo>
                        <a:pt x="189" y="742"/>
                      </a:lnTo>
                      <a:lnTo>
                        <a:pt x="190" y="741"/>
                      </a:lnTo>
                      <a:lnTo>
                        <a:pt x="190" y="742"/>
                      </a:lnTo>
                      <a:lnTo>
                        <a:pt x="191" y="742"/>
                      </a:lnTo>
                      <a:lnTo>
                        <a:pt x="191" y="740"/>
                      </a:lnTo>
                      <a:lnTo>
                        <a:pt x="192" y="741"/>
                      </a:lnTo>
                      <a:lnTo>
                        <a:pt x="193" y="741"/>
                      </a:lnTo>
                      <a:lnTo>
                        <a:pt x="193" y="739"/>
                      </a:lnTo>
                      <a:lnTo>
                        <a:pt x="194" y="739"/>
                      </a:lnTo>
                      <a:lnTo>
                        <a:pt x="195" y="740"/>
                      </a:lnTo>
                      <a:lnTo>
                        <a:pt x="196" y="739"/>
                      </a:lnTo>
                      <a:lnTo>
                        <a:pt x="196" y="738"/>
                      </a:lnTo>
                      <a:lnTo>
                        <a:pt x="199" y="737"/>
                      </a:lnTo>
                      <a:lnTo>
                        <a:pt x="201" y="736"/>
                      </a:lnTo>
                      <a:lnTo>
                        <a:pt x="202" y="735"/>
                      </a:lnTo>
                      <a:lnTo>
                        <a:pt x="203" y="735"/>
                      </a:lnTo>
                      <a:lnTo>
                        <a:pt x="204" y="735"/>
                      </a:lnTo>
                      <a:lnTo>
                        <a:pt x="205" y="736"/>
                      </a:lnTo>
                      <a:lnTo>
                        <a:pt x="205" y="737"/>
                      </a:lnTo>
                      <a:lnTo>
                        <a:pt x="206" y="737"/>
                      </a:lnTo>
                      <a:lnTo>
                        <a:pt x="207" y="736"/>
                      </a:lnTo>
                      <a:lnTo>
                        <a:pt x="207" y="735"/>
                      </a:lnTo>
                      <a:lnTo>
                        <a:pt x="207" y="734"/>
                      </a:lnTo>
                      <a:lnTo>
                        <a:pt x="207" y="733"/>
                      </a:lnTo>
                      <a:lnTo>
                        <a:pt x="208" y="735"/>
                      </a:lnTo>
                      <a:lnTo>
                        <a:pt x="208" y="736"/>
                      </a:lnTo>
                      <a:lnTo>
                        <a:pt x="210" y="736"/>
                      </a:lnTo>
                      <a:lnTo>
                        <a:pt x="210" y="737"/>
                      </a:lnTo>
                      <a:lnTo>
                        <a:pt x="211" y="737"/>
                      </a:lnTo>
                      <a:lnTo>
                        <a:pt x="212" y="737"/>
                      </a:lnTo>
                      <a:lnTo>
                        <a:pt x="213" y="737"/>
                      </a:lnTo>
                      <a:lnTo>
                        <a:pt x="214" y="736"/>
                      </a:lnTo>
                      <a:lnTo>
                        <a:pt x="215" y="736"/>
                      </a:lnTo>
                      <a:lnTo>
                        <a:pt x="216" y="737"/>
                      </a:lnTo>
                      <a:lnTo>
                        <a:pt x="216" y="736"/>
                      </a:lnTo>
                      <a:lnTo>
                        <a:pt x="217" y="735"/>
                      </a:lnTo>
                      <a:lnTo>
                        <a:pt x="218" y="736"/>
                      </a:lnTo>
                      <a:lnTo>
                        <a:pt x="219" y="735"/>
                      </a:lnTo>
                      <a:lnTo>
                        <a:pt x="220" y="734"/>
                      </a:lnTo>
                      <a:lnTo>
                        <a:pt x="220" y="733"/>
                      </a:lnTo>
                      <a:lnTo>
                        <a:pt x="221" y="732"/>
                      </a:lnTo>
                      <a:lnTo>
                        <a:pt x="222" y="733"/>
                      </a:lnTo>
                      <a:lnTo>
                        <a:pt x="222" y="734"/>
                      </a:lnTo>
                      <a:lnTo>
                        <a:pt x="221" y="736"/>
                      </a:lnTo>
                      <a:lnTo>
                        <a:pt x="220" y="737"/>
                      </a:lnTo>
                      <a:lnTo>
                        <a:pt x="221" y="738"/>
                      </a:lnTo>
                      <a:lnTo>
                        <a:pt x="222" y="739"/>
                      </a:lnTo>
                      <a:lnTo>
                        <a:pt x="223" y="739"/>
                      </a:lnTo>
                      <a:lnTo>
                        <a:pt x="224" y="739"/>
                      </a:lnTo>
                      <a:lnTo>
                        <a:pt x="225" y="737"/>
                      </a:lnTo>
                      <a:lnTo>
                        <a:pt x="226" y="736"/>
                      </a:lnTo>
                      <a:lnTo>
                        <a:pt x="227" y="735"/>
                      </a:lnTo>
                      <a:lnTo>
                        <a:pt x="228" y="733"/>
                      </a:lnTo>
                      <a:lnTo>
                        <a:pt x="229" y="733"/>
                      </a:lnTo>
                      <a:lnTo>
                        <a:pt x="229" y="732"/>
                      </a:lnTo>
                      <a:lnTo>
                        <a:pt x="230" y="732"/>
                      </a:lnTo>
                      <a:lnTo>
                        <a:pt x="231" y="732"/>
                      </a:lnTo>
                      <a:lnTo>
                        <a:pt x="233" y="732"/>
                      </a:lnTo>
                      <a:lnTo>
                        <a:pt x="233" y="733"/>
                      </a:lnTo>
                      <a:lnTo>
                        <a:pt x="235" y="733"/>
                      </a:lnTo>
                      <a:lnTo>
                        <a:pt x="235" y="732"/>
                      </a:lnTo>
                      <a:lnTo>
                        <a:pt x="234" y="732"/>
                      </a:lnTo>
                      <a:lnTo>
                        <a:pt x="233" y="731"/>
                      </a:lnTo>
                      <a:lnTo>
                        <a:pt x="233" y="730"/>
                      </a:lnTo>
                      <a:lnTo>
                        <a:pt x="233" y="729"/>
                      </a:lnTo>
                      <a:lnTo>
                        <a:pt x="234" y="729"/>
                      </a:lnTo>
                      <a:lnTo>
                        <a:pt x="235" y="730"/>
                      </a:lnTo>
                      <a:lnTo>
                        <a:pt x="236" y="730"/>
                      </a:lnTo>
                      <a:lnTo>
                        <a:pt x="236" y="729"/>
                      </a:lnTo>
                      <a:lnTo>
                        <a:pt x="237" y="728"/>
                      </a:lnTo>
                      <a:lnTo>
                        <a:pt x="238" y="728"/>
                      </a:lnTo>
                      <a:lnTo>
                        <a:pt x="239" y="729"/>
                      </a:lnTo>
                      <a:lnTo>
                        <a:pt x="240" y="729"/>
                      </a:lnTo>
                      <a:lnTo>
                        <a:pt x="240" y="730"/>
                      </a:lnTo>
                      <a:lnTo>
                        <a:pt x="241" y="731"/>
                      </a:lnTo>
                      <a:lnTo>
                        <a:pt x="243" y="731"/>
                      </a:lnTo>
                      <a:lnTo>
                        <a:pt x="243" y="730"/>
                      </a:lnTo>
                      <a:lnTo>
                        <a:pt x="244" y="729"/>
                      </a:lnTo>
                      <a:lnTo>
                        <a:pt x="244" y="728"/>
                      </a:lnTo>
                      <a:lnTo>
                        <a:pt x="245" y="727"/>
                      </a:lnTo>
                      <a:lnTo>
                        <a:pt x="246" y="726"/>
                      </a:lnTo>
                      <a:lnTo>
                        <a:pt x="247" y="727"/>
                      </a:lnTo>
                      <a:lnTo>
                        <a:pt x="249" y="727"/>
                      </a:lnTo>
                      <a:lnTo>
                        <a:pt x="249" y="726"/>
                      </a:lnTo>
                      <a:lnTo>
                        <a:pt x="250" y="727"/>
                      </a:lnTo>
                      <a:lnTo>
                        <a:pt x="250" y="728"/>
                      </a:lnTo>
                      <a:lnTo>
                        <a:pt x="251" y="728"/>
                      </a:lnTo>
                      <a:lnTo>
                        <a:pt x="252" y="728"/>
                      </a:lnTo>
                      <a:lnTo>
                        <a:pt x="253" y="728"/>
                      </a:lnTo>
                      <a:lnTo>
                        <a:pt x="254" y="728"/>
                      </a:lnTo>
                      <a:lnTo>
                        <a:pt x="253" y="729"/>
                      </a:lnTo>
                      <a:lnTo>
                        <a:pt x="255" y="728"/>
                      </a:lnTo>
                      <a:lnTo>
                        <a:pt x="254" y="727"/>
                      </a:lnTo>
                      <a:lnTo>
                        <a:pt x="253" y="727"/>
                      </a:lnTo>
                      <a:lnTo>
                        <a:pt x="252" y="725"/>
                      </a:lnTo>
                      <a:lnTo>
                        <a:pt x="254" y="725"/>
                      </a:lnTo>
                      <a:lnTo>
                        <a:pt x="255" y="727"/>
                      </a:lnTo>
                      <a:lnTo>
                        <a:pt x="257" y="727"/>
                      </a:lnTo>
                      <a:lnTo>
                        <a:pt x="258" y="726"/>
                      </a:lnTo>
                      <a:lnTo>
                        <a:pt x="259" y="726"/>
                      </a:lnTo>
                      <a:lnTo>
                        <a:pt x="258" y="725"/>
                      </a:lnTo>
                      <a:lnTo>
                        <a:pt x="258" y="722"/>
                      </a:lnTo>
                      <a:lnTo>
                        <a:pt x="257" y="722"/>
                      </a:lnTo>
                      <a:lnTo>
                        <a:pt x="258" y="721"/>
                      </a:lnTo>
                      <a:lnTo>
                        <a:pt x="259" y="721"/>
                      </a:lnTo>
                      <a:lnTo>
                        <a:pt x="260" y="722"/>
                      </a:lnTo>
                      <a:lnTo>
                        <a:pt x="261" y="721"/>
                      </a:lnTo>
                      <a:lnTo>
                        <a:pt x="262" y="721"/>
                      </a:lnTo>
                      <a:lnTo>
                        <a:pt x="262" y="722"/>
                      </a:lnTo>
                      <a:lnTo>
                        <a:pt x="262" y="723"/>
                      </a:lnTo>
                      <a:lnTo>
                        <a:pt x="263" y="723"/>
                      </a:lnTo>
                      <a:lnTo>
                        <a:pt x="263" y="721"/>
                      </a:lnTo>
                      <a:lnTo>
                        <a:pt x="264" y="720"/>
                      </a:lnTo>
                      <a:lnTo>
                        <a:pt x="265" y="720"/>
                      </a:lnTo>
                      <a:lnTo>
                        <a:pt x="265" y="721"/>
                      </a:lnTo>
                      <a:lnTo>
                        <a:pt x="265" y="722"/>
                      </a:lnTo>
                      <a:lnTo>
                        <a:pt x="266" y="725"/>
                      </a:lnTo>
                      <a:lnTo>
                        <a:pt x="267" y="724"/>
                      </a:lnTo>
                      <a:lnTo>
                        <a:pt x="267" y="722"/>
                      </a:lnTo>
                      <a:lnTo>
                        <a:pt x="267" y="721"/>
                      </a:lnTo>
                      <a:lnTo>
                        <a:pt x="268" y="722"/>
                      </a:lnTo>
                      <a:lnTo>
                        <a:pt x="269" y="721"/>
                      </a:lnTo>
                      <a:lnTo>
                        <a:pt x="270" y="722"/>
                      </a:lnTo>
                      <a:lnTo>
                        <a:pt x="270" y="723"/>
                      </a:lnTo>
                      <a:lnTo>
                        <a:pt x="271" y="722"/>
                      </a:lnTo>
                      <a:lnTo>
                        <a:pt x="271" y="721"/>
                      </a:lnTo>
                      <a:lnTo>
                        <a:pt x="271" y="720"/>
                      </a:lnTo>
                      <a:lnTo>
                        <a:pt x="272" y="721"/>
                      </a:lnTo>
                      <a:lnTo>
                        <a:pt x="273" y="721"/>
                      </a:lnTo>
                      <a:lnTo>
                        <a:pt x="273" y="722"/>
                      </a:lnTo>
                      <a:lnTo>
                        <a:pt x="274" y="723"/>
                      </a:lnTo>
                      <a:lnTo>
                        <a:pt x="275" y="722"/>
                      </a:lnTo>
                      <a:lnTo>
                        <a:pt x="275" y="720"/>
                      </a:lnTo>
                      <a:lnTo>
                        <a:pt x="276" y="719"/>
                      </a:lnTo>
                      <a:lnTo>
                        <a:pt x="277" y="719"/>
                      </a:lnTo>
                      <a:lnTo>
                        <a:pt x="278" y="720"/>
                      </a:lnTo>
                      <a:lnTo>
                        <a:pt x="278" y="721"/>
                      </a:lnTo>
                      <a:lnTo>
                        <a:pt x="281" y="720"/>
                      </a:lnTo>
                      <a:lnTo>
                        <a:pt x="281" y="719"/>
                      </a:lnTo>
                      <a:lnTo>
                        <a:pt x="282" y="719"/>
                      </a:lnTo>
                      <a:lnTo>
                        <a:pt x="282" y="720"/>
                      </a:lnTo>
                      <a:lnTo>
                        <a:pt x="281" y="721"/>
                      </a:lnTo>
                      <a:lnTo>
                        <a:pt x="282" y="722"/>
                      </a:lnTo>
                      <a:lnTo>
                        <a:pt x="283" y="721"/>
                      </a:lnTo>
                      <a:lnTo>
                        <a:pt x="284" y="720"/>
                      </a:lnTo>
                      <a:lnTo>
                        <a:pt x="285" y="720"/>
                      </a:lnTo>
                      <a:lnTo>
                        <a:pt x="286" y="720"/>
                      </a:lnTo>
                      <a:lnTo>
                        <a:pt x="287" y="720"/>
                      </a:lnTo>
                      <a:lnTo>
                        <a:pt x="288" y="718"/>
                      </a:lnTo>
                      <a:lnTo>
                        <a:pt x="288" y="717"/>
                      </a:lnTo>
                      <a:lnTo>
                        <a:pt x="287" y="716"/>
                      </a:lnTo>
                      <a:lnTo>
                        <a:pt x="287" y="715"/>
                      </a:lnTo>
                      <a:lnTo>
                        <a:pt x="288" y="716"/>
                      </a:lnTo>
                      <a:lnTo>
                        <a:pt x="289" y="717"/>
                      </a:lnTo>
                      <a:lnTo>
                        <a:pt x="290" y="719"/>
                      </a:lnTo>
                      <a:lnTo>
                        <a:pt x="291" y="719"/>
                      </a:lnTo>
                      <a:lnTo>
                        <a:pt x="292" y="719"/>
                      </a:lnTo>
                      <a:lnTo>
                        <a:pt x="293" y="719"/>
                      </a:lnTo>
                      <a:lnTo>
                        <a:pt x="294" y="718"/>
                      </a:lnTo>
                      <a:lnTo>
                        <a:pt x="293" y="717"/>
                      </a:lnTo>
                      <a:lnTo>
                        <a:pt x="294" y="716"/>
                      </a:lnTo>
                      <a:lnTo>
                        <a:pt x="295" y="717"/>
                      </a:lnTo>
                      <a:lnTo>
                        <a:pt x="296" y="716"/>
                      </a:lnTo>
                      <a:lnTo>
                        <a:pt x="296" y="714"/>
                      </a:lnTo>
                      <a:lnTo>
                        <a:pt x="297" y="713"/>
                      </a:lnTo>
                      <a:lnTo>
                        <a:pt x="298" y="713"/>
                      </a:lnTo>
                      <a:lnTo>
                        <a:pt x="299" y="712"/>
                      </a:lnTo>
                      <a:lnTo>
                        <a:pt x="299" y="711"/>
                      </a:lnTo>
                      <a:lnTo>
                        <a:pt x="299" y="710"/>
                      </a:lnTo>
                      <a:lnTo>
                        <a:pt x="299" y="709"/>
                      </a:lnTo>
                      <a:lnTo>
                        <a:pt x="302" y="708"/>
                      </a:lnTo>
                      <a:lnTo>
                        <a:pt x="303" y="708"/>
                      </a:lnTo>
                      <a:lnTo>
                        <a:pt x="301" y="707"/>
                      </a:lnTo>
                      <a:lnTo>
                        <a:pt x="301" y="706"/>
                      </a:lnTo>
                      <a:lnTo>
                        <a:pt x="300" y="705"/>
                      </a:lnTo>
                      <a:lnTo>
                        <a:pt x="302" y="704"/>
                      </a:lnTo>
                      <a:lnTo>
                        <a:pt x="303" y="705"/>
                      </a:lnTo>
                      <a:lnTo>
                        <a:pt x="304" y="705"/>
                      </a:lnTo>
                      <a:lnTo>
                        <a:pt x="304" y="704"/>
                      </a:lnTo>
                      <a:lnTo>
                        <a:pt x="305" y="703"/>
                      </a:lnTo>
                      <a:lnTo>
                        <a:pt x="304" y="701"/>
                      </a:lnTo>
                      <a:lnTo>
                        <a:pt x="305" y="699"/>
                      </a:lnTo>
                      <a:lnTo>
                        <a:pt x="306" y="699"/>
                      </a:lnTo>
                      <a:lnTo>
                        <a:pt x="307" y="697"/>
                      </a:lnTo>
                      <a:lnTo>
                        <a:pt x="308" y="698"/>
                      </a:lnTo>
                      <a:lnTo>
                        <a:pt x="310" y="696"/>
                      </a:lnTo>
                      <a:lnTo>
                        <a:pt x="311" y="695"/>
                      </a:lnTo>
                      <a:lnTo>
                        <a:pt x="312" y="695"/>
                      </a:lnTo>
                      <a:lnTo>
                        <a:pt x="313" y="695"/>
                      </a:lnTo>
                      <a:lnTo>
                        <a:pt x="314" y="697"/>
                      </a:lnTo>
                      <a:lnTo>
                        <a:pt x="315" y="697"/>
                      </a:lnTo>
                      <a:lnTo>
                        <a:pt x="316" y="697"/>
                      </a:lnTo>
                      <a:lnTo>
                        <a:pt x="317" y="697"/>
                      </a:lnTo>
                      <a:lnTo>
                        <a:pt x="318" y="697"/>
                      </a:lnTo>
                      <a:lnTo>
                        <a:pt x="319" y="698"/>
                      </a:lnTo>
                      <a:lnTo>
                        <a:pt x="320" y="698"/>
                      </a:lnTo>
                      <a:lnTo>
                        <a:pt x="321" y="697"/>
                      </a:lnTo>
                      <a:lnTo>
                        <a:pt x="321" y="695"/>
                      </a:lnTo>
                      <a:lnTo>
                        <a:pt x="321" y="693"/>
                      </a:lnTo>
                      <a:lnTo>
                        <a:pt x="322" y="693"/>
                      </a:lnTo>
                      <a:lnTo>
                        <a:pt x="322" y="694"/>
                      </a:lnTo>
                      <a:lnTo>
                        <a:pt x="323" y="695"/>
                      </a:lnTo>
                      <a:lnTo>
                        <a:pt x="323" y="693"/>
                      </a:lnTo>
                      <a:lnTo>
                        <a:pt x="323" y="692"/>
                      </a:lnTo>
                      <a:lnTo>
                        <a:pt x="323" y="691"/>
                      </a:lnTo>
                      <a:lnTo>
                        <a:pt x="324" y="691"/>
                      </a:lnTo>
                      <a:lnTo>
                        <a:pt x="325" y="690"/>
                      </a:lnTo>
                      <a:lnTo>
                        <a:pt x="326" y="691"/>
                      </a:lnTo>
                      <a:lnTo>
                        <a:pt x="326" y="692"/>
                      </a:lnTo>
                      <a:lnTo>
                        <a:pt x="325" y="695"/>
                      </a:lnTo>
                      <a:lnTo>
                        <a:pt x="325" y="696"/>
                      </a:lnTo>
                      <a:lnTo>
                        <a:pt x="325" y="697"/>
                      </a:lnTo>
                      <a:lnTo>
                        <a:pt x="326" y="697"/>
                      </a:lnTo>
                      <a:lnTo>
                        <a:pt x="327" y="697"/>
                      </a:lnTo>
                      <a:lnTo>
                        <a:pt x="328" y="697"/>
                      </a:lnTo>
                      <a:lnTo>
                        <a:pt x="330" y="696"/>
                      </a:lnTo>
                      <a:lnTo>
                        <a:pt x="331" y="695"/>
                      </a:lnTo>
                      <a:lnTo>
                        <a:pt x="333" y="694"/>
                      </a:lnTo>
                      <a:lnTo>
                        <a:pt x="334" y="693"/>
                      </a:lnTo>
                      <a:lnTo>
                        <a:pt x="334" y="692"/>
                      </a:lnTo>
                      <a:lnTo>
                        <a:pt x="334" y="691"/>
                      </a:lnTo>
                      <a:lnTo>
                        <a:pt x="336" y="691"/>
                      </a:lnTo>
                      <a:lnTo>
                        <a:pt x="337" y="691"/>
                      </a:lnTo>
                      <a:lnTo>
                        <a:pt x="338" y="692"/>
                      </a:lnTo>
                      <a:lnTo>
                        <a:pt x="338" y="694"/>
                      </a:lnTo>
                      <a:lnTo>
                        <a:pt x="338" y="695"/>
                      </a:lnTo>
                      <a:lnTo>
                        <a:pt x="337" y="697"/>
                      </a:lnTo>
                      <a:lnTo>
                        <a:pt x="338" y="697"/>
                      </a:lnTo>
                      <a:lnTo>
                        <a:pt x="339" y="697"/>
                      </a:lnTo>
                      <a:lnTo>
                        <a:pt x="340" y="694"/>
                      </a:lnTo>
                      <a:lnTo>
                        <a:pt x="341" y="693"/>
                      </a:lnTo>
                      <a:lnTo>
                        <a:pt x="342" y="694"/>
                      </a:lnTo>
                      <a:lnTo>
                        <a:pt x="342" y="695"/>
                      </a:lnTo>
                      <a:lnTo>
                        <a:pt x="343" y="694"/>
                      </a:lnTo>
                      <a:lnTo>
                        <a:pt x="344" y="693"/>
                      </a:lnTo>
                      <a:lnTo>
                        <a:pt x="345" y="693"/>
                      </a:lnTo>
                      <a:lnTo>
                        <a:pt x="346" y="693"/>
                      </a:lnTo>
                      <a:lnTo>
                        <a:pt x="346" y="692"/>
                      </a:lnTo>
                      <a:lnTo>
                        <a:pt x="345" y="691"/>
                      </a:lnTo>
                      <a:lnTo>
                        <a:pt x="346" y="690"/>
                      </a:lnTo>
                      <a:lnTo>
                        <a:pt x="347" y="690"/>
                      </a:lnTo>
                      <a:lnTo>
                        <a:pt x="348" y="691"/>
                      </a:lnTo>
                      <a:lnTo>
                        <a:pt x="351" y="691"/>
                      </a:lnTo>
                      <a:lnTo>
                        <a:pt x="351" y="690"/>
                      </a:lnTo>
                      <a:lnTo>
                        <a:pt x="353" y="691"/>
                      </a:lnTo>
                      <a:lnTo>
                        <a:pt x="353" y="692"/>
                      </a:lnTo>
                      <a:lnTo>
                        <a:pt x="354" y="693"/>
                      </a:lnTo>
                      <a:lnTo>
                        <a:pt x="355" y="695"/>
                      </a:lnTo>
                      <a:lnTo>
                        <a:pt x="356" y="695"/>
                      </a:lnTo>
                      <a:lnTo>
                        <a:pt x="357" y="694"/>
                      </a:lnTo>
                      <a:lnTo>
                        <a:pt x="358" y="693"/>
                      </a:lnTo>
                      <a:lnTo>
                        <a:pt x="357" y="692"/>
                      </a:lnTo>
                      <a:lnTo>
                        <a:pt x="358" y="691"/>
                      </a:lnTo>
                      <a:lnTo>
                        <a:pt x="359" y="692"/>
                      </a:lnTo>
                      <a:lnTo>
                        <a:pt x="361" y="693"/>
                      </a:lnTo>
                      <a:lnTo>
                        <a:pt x="362" y="694"/>
                      </a:lnTo>
                      <a:lnTo>
                        <a:pt x="362" y="695"/>
                      </a:lnTo>
                      <a:lnTo>
                        <a:pt x="361" y="696"/>
                      </a:lnTo>
                      <a:lnTo>
                        <a:pt x="363" y="700"/>
                      </a:lnTo>
                      <a:lnTo>
                        <a:pt x="362" y="701"/>
                      </a:lnTo>
                      <a:lnTo>
                        <a:pt x="361" y="701"/>
                      </a:lnTo>
                      <a:lnTo>
                        <a:pt x="360" y="702"/>
                      </a:lnTo>
                      <a:lnTo>
                        <a:pt x="359" y="703"/>
                      </a:lnTo>
                      <a:lnTo>
                        <a:pt x="360" y="704"/>
                      </a:lnTo>
                      <a:lnTo>
                        <a:pt x="362" y="704"/>
                      </a:lnTo>
                      <a:lnTo>
                        <a:pt x="362" y="705"/>
                      </a:lnTo>
                      <a:lnTo>
                        <a:pt x="361" y="706"/>
                      </a:lnTo>
                      <a:lnTo>
                        <a:pt x="363" y="706"/>
                      </a:lnTo>
                      <a:lnTo>
                        <a:pt x="366" y="704"/>
                      </a:lnTo>
                      <a:lnTo>
                        <a:pt x="366" y="705"/>
                      </a:lnTo>
                      <a:lnTo>
                        <a:pt x="366" y="706"/>
                      </a:lnTo>
                      <a:lnTo>
                        <a:pt x="365" y="706"/>
                      </a:lnTo>
                      <a:lnTo>
                        <a:pt x="364" y="707"/>
                      </a:lnTo>
                      <a:lnTo>
                        <a:pt x="365" y="708"/>
                      </a:lnTo>
                      <a:lnTo>
                        <a:pt x="366" y="708"/>
                      </a:lnTo>
                      <a:lnTo>
                        <a:pt x="367" y="709"/>
                      </a:lnTo>
                      <a:lnTo>
                        <a:pt x="368" y="709"/>
                      </a:lnTo>
                      <a:lnTo>
                        <a:pt x="369" y="709"/>
                      </a:lnTo>
                      <a:lnTo>
                        <a:pt x="370" y="708"/>
                      </a:lnTo>
                      <a:lnTo>
                        <a:pt x="371" y="709"/>
                      </a:lnTo>
                      <a:lnTo>
                        <a:pt x="371" y="711"/>
                      </a:lnTo>
                      <a:lnTo>
                        <a:pt x="371" y="712"/>
                      </a:lnTo>
                      <a:lnTo>
                        <a:pt x="372" y="713"/>
                      </a:lnTo>
                      <a:lnTo>
                        <a:pt x="373" y="713"/>
                      </a:lnTo>
                      <a:lnTo>
                        <a:pt x="374" y="712"/>
                      </a:lnTo>
                      <a:lnTo>
                        <a:pt x="374" y="711"/>
                      </a:lnTo>
                      <a:lnTo>
                        <a:pt x="375" y="711"/>
                      </a:lnTo>
                      <a:lnTo>
                        <a:pt x="376" y="710"/>
                      </a:lnTo>
                      <a:lnTo>
                        <a:pt x="377" y="710"/>
                      </a:lnTo>
                      <a:lnTo>
                        <a:pt x="377" y="709"/>
                      </a:lnTo>
                      <a:lnTo>
                        <a:pt x="376" y="708"/>
                      </a:lnTo>
                      <a:lnTo>
                        <a:pt x="375" y="708"/>
                      </a:lnTo>
                      <a:lnTo>
                        <a:pt x="375" y="707"/>
                      </a:lnTo>
                      <a:lnTo>
                        <a:pt x="376" y="706"/>
                      </a:lnTo>
                      <a:lnTo>
                        <a:pt x="376" y="705"/>
                      </a:lnTo>
                      <a:lnTo>
                        <a:pt x="377" y="704"/>
                      </a:lnTo>
                      <a:lnTo>
                        <a:pt x="378" y="704"/>
                      </a:lnTo>
                      <a:lnTo>
                        <a:pt x="379" y="705"/>
                      </a:lnTo>
                      <a:lnTo>
                        <a:pt x="380" y="705"/>
                      </a:lnTo>
                      <a:lnTo>
                        <a:pt x="381" y="704"/>
                      </a:lnTo>
                      <a:lnTo>
                        <a:pt x="381" y="703"/>
                      </a:lnTo>
                      <a:lnTo>
                        <a:pt x="382" y="702"/>
                      </a:lnTo>
                      <a:lnTo>
                        <a:pt x="382" y="703"/>
                      </a:lnTo>
                      <a:lnTo>
                        <a:pt x="382" y="705"/>
                      </a:lnTo>
                      <a:lnTo>
                        <a:pt x="383" y="705"/>
                      </a:lnTo>
                      <a:lnTo>
                        <a:pt x="384" y="705"/>
                      </a:lnTo>
                      <a:lnTo>
                        <a:pt x="385" y="705"/>
                      </a:lnTo>
                      <a:lnTo>
                        <a:pt x="384" y="707"/>
                      </a:lnTo>
                      <a:lnTo>
                        <a:pt x="385" y="708"/>
                      </a:lnTo>
                      <a:lnTo>
                        <a:pt x="385" y="709"/>
                      </a:lnTo>
                      <a:lnTo>
                        <a:pt x="387" y="709"/>
                      </a:lnTo>
                      <a:lnTo>
                        <a:pt x="388" y="709"/>
                      </a:lnTo>
                      <a:lnTo>
                        <a:pt x="389" y="710"/>
                      </a:lnTo>
                      <a:lnTo>
                        <a:pt x="389" y="711"/>
                      </a:lnTo>
                      <a:lnTo>
                        <a:pt x="390" y="711"/>
                      </a:lnTo>
                      <a:lnTo>
                        <a:pt x="391" y="710"/>
                      </a:lnTo>
                      <a:lnTo>
                        <a:pt x="392" y="709"/>
                      </a:lnTo>
                      <a:lnTo>
                        <a:pt x="393" y="709"/>
                      </a:lnTo>
                      <a:lnTo>
                        <a:pt x="395" y="708"/>
                      </a:lnTo>
                      <a:lnTo>
                        <a:pt x="396" y="707"/>
                      </a:lnTo>
                      <a:lnTo>
                        <a:pt x="397" y="706"/>
                      </a:lnTo>
                      <a:lnTo>
                        <a:pt x="397" y="705"/>
                      </a:lnTo>
                      <a:lnTo>
                        <a:pt x="398" y="703"/>
                      </a:lnTo>
                      <a:lnTo>
                        <a:pt x="398" y="701"/>
                      </a:lnTo>
                      <a:lnTo>
                        <a:pt x="398" y="697"/>
                      </a:lnTo>
                      <a:lnTo>
                        <a:pt x="399" y="696"/>
                      </a:lnTo>
                      <a:lnTo>
                        <a:pt x="400" y="696"/>
                      </a:lnTo>
                      <a:lnTo>
                        <a:pt x="404" y="673"/>
                      </a:lnTo>
                      <a:lnTo>
                        <a:pt x="409" y="640"/>
                      </a:lnTo>
                      <a:lnTo>
                        <a:pt x="421" y="567"/>
                      </a:lnTo>
                      <a:lnTo>
                        <a:pt x="430" y="508"/>
                      </a:lnTo>
                      <a:lnTo>
                        <a:pt x="438" y="462"/>
                      </a:lnTo>
                      <a:lnTo>
                        <a:pt x="445" y="412"/>
                      </a:lnTo>
                      <a:lnTo>
                        <a:pt x="445" y="411"/>
                      </a:lnTo>
                      <a:lnTo>
                        <a:pt x="445" y="410"/>
                      </a:lnTo>
                      <a:lnTo>
                        <a:pt x="445" y="408"/>
                      </a:lnTo>
                      <a:lnTo>
                        <a:pt x="446" y="407"/>
                      </a:lnTo>
                      <a:lnTo>
                        <a:pt x="447" y="406"/>
                      </a:lnTo>
                      <a:lnTo>
                        <a:pt x="447" y="404"/>
                      </a:lnTo>
                      <a:lnTo>
                        <a:pt x="447" y="403"/>
                      </a:lnTo>
                      <a:lnTo>
                        <a:pt x="447" y="400"/>
                      </a:lnTo>
                      <a:lnTo>
                        <a:pt x="447" y="398"/>
                      </a:lnTo>
                      <a:lnTo>
                        <a:pt x="448" y="397"/>
                      </a:lnTo>
                      <a:lnTo>
                        <a:pt x="448" y="396"/>
                      </a:lnTo>
                      <a:lnTo>
                        <a:pt x="450" y="395"/>
                      </a:lnTo>
                      <a:lnTo>
                        <a:pt x="451" y="395"/>
                      </a:lnTo>
                      <a:lnTo>
                        <a:pt x="451" y="393"/>
                      </a:lnTo>
                      <a:lnTo>
                        <a:pt x="450" y="391"/>
                      </a:lnTo>
                      <a:lnTo>
                        <a:pt x="450" y="387"/>
                      </a:lnTo>
                      <a:lnTo>
                        <a:pt x="449" y="386"/>
                      </a:lnTo>
                      <a:lnTo>
                        <a:pt x="449" y="384"/>
                      </a:lnTo>
                      <a:lnTo>
                        <a:pt x="448" y="383"/>
                      </a:lnTo>
                      <a:lnTo>
                        <a:pt x="447" y="382"/>
                      </a:lnTo>
                      <a:lnTo>
                        <a:pt x="447" y="381"/>
                      </a:lnTo>
                      <a:lnTo>
                        <a:pt x="447" y="380"/>
                      </a:lnTo>
                      <a:lnTo>
                        <a:pt x="448" y="378"/>
                      </a:lnTo>
                      <a:lnTo>
                        <a:pt x="448" y="377"/>
                      </a:lnTo>
                      <a:lnTo>
                        <a:pt x="449" y="376"/>
                      </a:lnTo>
                      <a:lnTo>
                        <a:pt x="449" y="375"/>
                      </a:lnTo>
                      <a:lnTo>
                        <a:pt x="449" y="373"/>
                      </a:lnTo>
                      <a:lnTo>
                        <a:pt x="450" y="372"/>
                      </a:lnTo>
                      <a:lnTo>
                        <a:pt x="450" y="371"/>
                      </a:lnTo>
                      <a:lnTo>
                        <a:pt x="451" y="370"/>
                      </a:lnTo>
                      <a:lnTo>
                        <a:pt x="451" y="369"/>
                      </a:lnTo>
                      <a:lnTo>
                        <a:pt x="450" y="368"/>
                      </a:lnTo>
                      <a:lnTo>
                        <a:pt x="448" y="365"/>
                      </a:lnTo>
                      <a:lnTo>
                        <a:pt x="447" y="364"/>
                      </a:lnTo>
                      <a:lnTo>
                        <a:pt x="448" y="362"/>
                      </a:lnTo>
                      <a:lnTo>
                        <a:pt x="447" y="361"/>
                      </a:lnTo>
                      <a:lnTo>
                        <a:pt x="446" y="360"/>
                      </a:lnTo>
                      <a:lnTo>
                        <a:pt x="445" y="359"/>
                      </a:lnTo>
                      <a:lnTo>
                        <a:pt x="446" y="359"/>
                      </a:lnTo>
                      <a:lnTo>
                        <a:pt x="447" y="358"/>
                      </a:lnTo>
                      <a:lnTo>
                        <a:pt x="448" y="357"/>
                      </a:lnTo>
                      <a:lnTo>
                        <a:pt x="448" y="356"/>
                      </a:lnTo>
                      <a:lnTo>
                        <a:pt x="446" y="356"/>
                      </a:lnTo>
                      <a:lnTo>
                        <a:pt x="445" y="356"/>
                      </a:lnTo>
                      <a:lnTo>
                        <a:pt x="444" y="356"/>
                      </a:lnTo>
                      <a:lnTo>
                        <a:pt x="443" y="355"/>
                      </a:lnTo>
                      <a:lnTo>
                        <a:pt x="443" y="354"/>
                      </a:lnTo>
                      <a:lnTo>
                        <a:pt x="443" y="353"/>
                      </a:lnTo>
                      <a:lnTo>
                        <a:pt x="442" y="352"/>
                      </a:lnTo>
                      <a:lnTo>
                        <a:pt x="441" y="351"/>
                      </a:lnTo>
                      <a:lnTo>
                        <a:pt x="440" y="351"/>
                      </a:lnTo>
                      <a:lnTo>
                        <a:pt x="439" y="351"/>
                      </a:lnTo>
                      <a:lnTo>
                        <a:pt x="438" y="350"/>
                      </a:lnTo>
                      <a:lnTo>
                        <a:pt x="437" y="349"/>
                      </a:lnTo>
                      <a:lnTo>
                        <a:pt x="436" y="349"/>
                      </a:lnTo>
                      <a:lnTo>
                        <a:pt x="437" y="345"/>
                      </a:lnTo>
                      <a:lnTo>
                        <a:pt x="436" y="344"/>
                      </a:lnTo>
                      <a:lnTo>
                        <a:pt x="435" y="343"/>
                      </a:lnTo>
                      <a:lnTo>
                        <a:pt x="435" y="342"/>
                      </a:lnTo>
                      <a:lnTo>
                        <a:pt x="434" y="342"/>
                      </a:lnTo>
                      <a:lnTo>
                        <a:pt x="432" y="341"/>
                      </a:lnTo>
                      <a:lnTo>
                        <a:pt x="431" y="341"/>
                      </a:lnTo>
                      <a:lnTo>
                        <a:pt x="432" y="340"/>
                      </a:lnTo>
                      <a:lnTo>
                        <a:pt x="433" y="338"/>
                      </a:lnTo>
                      <a:lnTo>
                        <a:pt x="432" y="337"/>
                      </a:lnTo>
                      <a:lnTo>
                        <a:pt x="431" y="336"/>
                      </a:lnTo>
                      <a:lnTo>
                        <a:pt x="430" y="336"/>
                      </a:lnTo>
                      <a:lnTo>
                        <a:pt x="430" y="335"/>
                      </a:lnTo>
                      <a:lnTo>
                        <a:pt x="429" y="335"/>
                      </a:lnTo>
                      <a:lnTo>
                        <a:pt x="427" y="333"/>
                      </a:lnTo>
                      <a:lnTo>
                        <a:pt x="427" y="332"/>
                      </a:lnTo>
                      <a:lnTo>
                        <a:pt x="426" y="332"/>
                      </a:lnTo>
                      <a:lnTo>
                        <a:pt x="426" y="331"/>
                      </a:lnTo>
                      <a:lnTo>
                        <a:pt x="425" y="331"/>
                      </a:lnTo>
                      <a:lnTo>
                        <a:pt x="426" y="330"/>
                      </a:lnTo>
                      <a:lnTo>
                        <a:pt x="426" y="329"/>
                      </a:lnTo>
                      <a:lnTo>
                        <a:pt x="427" y="328"/>
                      </a:lnTo>
                      <a:lnTo>
                        <a:pt x="428" y="328"/>
                      </a:lnTo>
                      <a:lnTo>
                        <a:pt x="427" y="327"/>
                      </a:lnTo>
                      <a:lnTo>
                        <a:pt x="428" y="326"/>
                      </a:lnTo>
                      <a:lnTo>
                        <a:pt x="429" y="325"/>
                      </a:lnTo>
                      <a:lnTo>
                        <a:pt x="430" y="324"/>
                      </a:lnTo>
                      <a:lnTo>
                        <a:pt x="430" y="323"/>
                      </a:lnTo>
                      <a:lnTo>
                        <a:pt x="430" y="322"/>
                      </a:lnTo>
                      <a:lnTo>
                        <a:pt x="431" y="321"/>
                      </a:lnTo>
                      <a:lnTo>
                        <a:pt x="431" y="320"/>
                      </a:lnTo>
                      <a:lnTo>
                        <a:pt x="432" y="319"/>
                      </a:lnTo>
                      <a:lnTo>
                        <a:pt x="431" y="319"/>
                      </a:lnTo>
                      <a:lnTo>
                        <a:pt x="431" y="318"/>
                      </a:lnTo>
                      <a:lnTo>
                        <a:pt x="430" y="317"/>
                      </a:lnTo>
                      <a:lnTo>
                        <a:pt x="429" y="318"/>
                      </a:lnTo>
                      <a:lnTo>
                        <a:pt x="429" y="316"/>
                      </a:lnTo>
                      <a:lnTo>
                        <a:pt x="428" y="316"/>
                      </a:lnTo>
                      <a:lnTo>
                        <a:pt x="427" y="315"/>
                      </a:lnTo>
                      <a:lnTo>
                        <a:pt x="428" y="314"/>
                      </a:lnTo>
                      <a:lnTo>
                        <a:pt x="428" y="313"/>
                      </a:lnTo>
                      <a:lnTo>
                        <a:pt x="428" y="312"/>
                      </a:lnTo>
                      <a:lnTo>
                        <a:pt x="428" y="311"/>
                      </a:lnTo>
                      <a:lnTo>
                        <a:pt x="427" y="310"/>
                      </a:lnTo>
                      <a:lnTo>
                        <a:pt x="427" y="309"/>
                      </a:lnTo>
                      <a:lnTo>
                        <a:pt x="426" y="309"/>
                      </a:lnTo>
                      <a:lnTo>
                        <a:pt x="426" y="308"/>
                      </a:lnTo>
                      <a:lnTo>
                        <a:pt x="426" y="307"/>
                      </a:lnTo>
                      <a:lnTo>
                        <a:pt x="427" y="306"/>
                      </a:lnTo>
                      <a:lnTo>
                        <a:pt x="426" y="306"/>
                      </a:lnTo>
                      <a:lnTo>
                        <a:pt x="425" y="305"/>
                      </a:lnTo>
                      <a:lnTo>
                        <a:pt x="424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3" y="303"/>
                      </a:lnTo>
                      <a:lnTo>
                        <a:pt x="422" y="303"/>
                      </a:lnTo>
                      <a:lnTo>
                        <a:pt x="421" y="302"/>
                      </a:lnTo>
                      <a:lnTo>
                        <a:pt x="420" y="302"/>
                      </a:lnTo>
                      <a:lnTo>
                        <a:pt x="419" y="302"/>
                      </a:lnTo>
                      <a:lnTo>
                        <a:pt x="418" y="302"/>
                      </a:lnTo>
                      <a:lnTo>
                        <a:pt x="418" y="301"/>
                      </a:lnTo>
                      <a:lnTo>
                        <a:pt x="417" y="301"/>
                      </a:lnTo>
                      <a:lnTo>
                        <a:pt x="416" y="301"/>
                      </a:lnTo>
                      <a:lnTo>
                        <a:pt x="415" y="301"/>
                      </a:lnTo>
                      <a:lnTo>
                        <a:pt x="414" y="300"/>
                      </a:lnTo>
                      <a:lnTo>
                        <a:pt x="413" y="300"/>
                      </a:lnTo>
                      <a:lnTo>
                        <a:pt x="413" y="299"/>
                      </a:lnTo>
                      <a:lnTo>
                        <a:pt x="412" y="298"/>
                      </a:lnTo>
                      <a:lnTo>
                        <a:pt x="411" y="298"/>
                      </a:lnTo>
                      <a:lnTo>
                        <a:pt x="411" y="297"/>
                      </a:lnTo>
                      <a:lnTo>
                        <a:pt x="410" y="296"/>
                      </a:lnTo>
                      <a:lnTo>
                        <a:pt x="409" y="296"/>
                      </a:lnTo>
                      <a:lnTo>
                        <a:pt x="409" y="295"/>
                      </a:lnTo>
                      <a:lnTo>
                        <a:pt x="408" y="295"/>
                      </a:lnTo>
                      <a:lnTo>
                        <a:pt x="407" y="295"/>
                      </a:lnTo>
                      <a:lnTo>
                        <a:pt x="407" y="294"/>
                      </a:lnTo>
                      <a:lnTo>
                        <a:pt x="405" y="294"/>
                      </a:lnTo>
                      <a:lnTo>
                        <a:pt x="404" y="293"/>
                      </a:lnTo>
                      <a:lnTo>
                        <a:pt x="403" y="293"/>
                      </a:lnTo>
                      <a:lnTo>
                        <a:pt x="402" y="291"/>
                      </a:lnTo>
                      <a:lnTo>
                        <a:pt x="401" y="290"/>
                      </a:lnTo>
                      <a:lnTo>
                        <a:pt x="400" y="290"/>
                      </a:lnTo>
                      <a:lnTo>
                        <a:pt x="399" y="290"/>
                      </a:lnTo>
                      <a:lnTo>
                        <a:pt x="398" y="290"/>
                      </a:lnTo>
                      <a:lnTo>
                        <a:pt x="397" y="290"/>
                      </a:lnTo>
                      <a:lnTo>
                        <a:pt x="396" y="290"/>
                      </a:lnTo>
                      <a:lnTo>
                        <a:pt x="395" y="290"/>
                      </a:lnTo>
                      <a:lnTo>
                        <a:pt x="394" y="290"/>
                      </a:lnTo>
                      <a:lnTo>
                        <a:pt x="394" y="289"/>
                      </a:lnTo>
                      <a:lnTo>
                        <a:pt x="393" y="289"/>
                      </a:lnTo>
                      <a:lnTo>
                        <a:pt x="391" y="287"/>
                      </a:lnTo>
                      <a:lnTo>
                        <a:pt x="391" y="286"/>
                      </a:lnTo>
                      <a:lnTo>
                        <a:pt x="390" y="286"/>
                      </a:lnTo>
                      <a:lnTo>
                        <a:pt x="389" y="285"/>
                      </a:lnTo>
                      <a:lnTo>
                        <a:pt x="388" y="284"/>
                      </a:lnTo>
                      <a:lnTo>
                        <a:pt x="387" y="283"/>
                      </a:lnTo>
                      <a:lnTo>
                        <a:pt x="386" y="281"/>
                      </a:lnTo>
                      <a:lnTo>
                        <a:pt x="385" y="281"/>
                      </a:lnTo>
                      <a:lnTo>
                        <a:pt x="384" y="279"/>
                      </a:lnTo>
                      <a:lnTo>
                        <a:pt x="384" y="278"/>
                      </a:lnTo>
                      <a:lnTo>
                        <a:pt x="382" y="277"/>
                      </a:lnTo>
                      <a:lnTo>
                        <a:pt x="381" y="276"/>
                      </a:lnTo>
                      <a:lnTo>
                        <a:pt x="380" y="276"/>
                      </a:lnTo>
                      <a:lnTo>
                        <a:pt x="380" y="275"/>
                      </a:lnTo>
                      <a:lnTo>
                        <a:pt x="379" y="275"/>
                      </a:lnTo>
                      <a:lnTo>
                        <a:pt x="378" y="274"/>
                      </a:lnTo>
                      <a:lnTo>
                        <a:pt x="378" y="271"/>
                      </a:lnTo>
                      <a:lnTo>
                        <a:pt x="379" y="270"/>
                      </a:lnTo>
                      <a:lnTo>
                        <a:pt x="380" y="268"/>
                      </a:lnTo>
                      <a:lnTo>
                        <a:pt x="380" y="266"/>
                      </a:lnTo>
                      <a:lnTo>
                        <a:pt x="379" y="266"/>
                      </a:lnTo>
                      <a:lnTo>
                        <a:pt x="379" y="258"/>
                      </a:lnTo>
                      <a:lnTo>
                        <a:pt x="379" y="257"/>
                      </a:lnTo>
                      <a:lnTo>
                        <a:pt x="379" y="248"/>
                      </a:lnTo>
                      <a:lnTo>
                        <a:pt x="378" y="196"/>
                      </a:lnTo>
                      <a:lnTo>
                        <a:pt x="379" y="196"/>
                      </a:lnTo>
                      <a:lnTo>
                        <a:pt x="380" y="196"/>
                      </a:lnTo>
                      <a:lnTo>
                        <a:pt x="381" y="198"/>
                      </a:lnTo>
                      <a:lnTo>
                        <a:pt x="383" y="198"/>
                      </a:lnTo>
                      <a:lnTo>
                        <a:pt x="383" y="197"/>
                      </a:lnTo>
                      <a:lnTo>
                        <a:pt x="384" y="196"/>
                      </a:lnTo>
                      <a:lnTo>
                        <a:pt x="383" y="195"/>
                      </a:lnTo>
                      <a:lnTo>
                        <a:pt x="384" y="195"/>
                      </a:lnTo>
                      <a:lnTo>
                        <a:pt x="386" y="195"/>
                      </a:lnTo>
                      <a:lnTo>
                        <a:pt x="387" y="195"/>
                      </a:lnTo>
                      <a:lnTo>
                        <a:pt x="388" y="196"/>
                      </a:lnTo>
                      <a:lnTo>
                        <a:pt x="389" y="196"/>
                      </a:lnTo>
                      <a:lnTo>
                        <a:pt x="391" y="195"/>
                      </a:lnTo>
                      <a:lnTo>
                        <a:pt x="392" y="193"/>
                      </a:lnTo>
                      <a:lnTo>
                        <a:pt x="393" y="193"/>
                      </a:lnTo>
                      <a:lnTo>
                        <a:pt x="394" y="193"/>
                      </a:lnTo>
                      <a:lnTo>
                        <a:pt x="395" y="194"/>
                      </a:lnTo>
                      <a:lnTo>
                        <a:pt x="397" y="193"/>
                      </a:lnTo>
                      <a:lnTo>
                        <a:pt x="398" y="193"/>
                      </a:lnTo>
                      <a:lnTo>
                        <a:pt x="399" y="192"/>
                      </a:lnTo>
                      <a:lnTo>
                        <a:pt x="401" y="193"/>
                      </a:lnTo>
                      <a:lnTo>
                        <a:pt x="401" y="192"/>
                      </a:lnTo>
                      <a:lnTo>
                        <a:pt x="402" y="192"/>
                      </a:lnTo>
                      <a:lnTo>
                        <a:pt x="403" y="193"/>
                      </a:lnTo>
                      <a:lnTo>
                        <a:pt x="404" y="194"/>
                      </a:lnTo>
                      <a:lnTo>
                        <a:pt x="404" y="193"/>
                      </a:lnTo>
                      <a:lnTo>
                        <a:pt x="405" y="192"/>
                      </a:lnTo>
                      <a:lnTo>
                        <a:pt x="406" y="191"/>
                      </a:lnTo>
                      <a:lnTo>
                        <a:pt x="407" y="190"/>
                      </a:lnTo>
                      <a:lnTo>
                        <a:pt x="408" y="190"/>
                      </a:lnTo>
                      <a:lnTo>
                        <a:pt x="410" y="188"/>
                      </a:lnTo>
                      <a:lnTo>
                        <a:pt x="411" y="189"/>
                      </a:lnTo>
                      <a:lnTo>
                        <a:pt x="412" y="189"/>
                      </a:lnTo>
                      <a:lnTo>
                        <a:pt x="413" y="188"/>
                      </a:lnTo>
                      <a:lnTo>
                        <a:pt x="413" y="186"/>
                      </a:lnTo>
                      <a:lnTo>
                        <a:pt x="414" y="185"/>
                      </a:lnTo>
                      <a:lnTo>
                        <a:pt x="415" y="185"/>
                      </a:lnTo>
                      <a:lnTo>
                        <a:pt x="416" y="185"/>
                      </a:lnTo>
                      <a:lnTo>
                        <a:pt x="416" y="183"/>
                      </a:lnTo>
                      <a:lnTo>
                        <a:pt x="417" y="183"/>
                      </a:lnTo>
                      <a:lnTo>
                        <a:pt x="419" y="183"/>
                      </a:lnTo>
                      <a:lnTo>
                        <a:pt x="420" y="183"/>
                      </a:lnTo>
                      <a:lnTo>
                        <a:pt x="421" y="184"/>
                      </a:lnTo>
                      <a:lnTo>
                        <a:pt x="422" y="186"/>
                      </a:lnTo>
                      <a:lnTo>
                        <a:pt x="423" y="186"/>
                      </a:lnTo>
                      <a:lnTo>
                        <a:pt x="424" y="187"/>
                      </a:lnTo>
                      <a:lnTo>
                        <a:pt x="425" y="187"/>
                      </a:lnTo>
                      <a:lnTo>
                        <a:pt x="425" y="186"/>
                      </a:lnTo>
                      <a:lnTo>
                        <a:pt x="426" y="186"/>
                      </a:lnTo>
                      <a:lnTo>
                        <a:pt x="427" y="185"/>
                      </a:lnTo>
                      <a:lnTo>
                        <a:pt x="427" y="184"/>
                      </a:lnTo>
                      <a:lnTo>
                        <a:pt x="428" y="183"/>
                      </a:lnTo>
                      <a:lnTo>
                        <a:pt x="430" y="182"/>
                      </a:lnTo>
                      <a:lnTo>
                        <a:pt x="430" y="181"/>
                      </a:lnTo>
                      <a:lnTo>
                        <a:pt x="432" y="181"/>
                      </a:lnTo>
                      <a:lnTo>
                        <a:pt x="433" y="181"/>
                      </a:lnTo>
                      <a:lnTo>
                        <a:pt x="433" y="180"/>
                      </a:lnTo>
                      <a:lnTo>
                        <a:pt x="433" y="179"/>
                      </a:lnTo>
                      <a:lnTo>
                        <a:pt x="434" y="178"/>
                      </a:lnTo>
                      <a:lnTo>
                        <a:pt x="435" y="178"/>
                      </a:lnTo>
                      <a:lnTo>
                        <a:pt x="436" y="177"/>
                      </a:lnTo>
                      <a:lnTo>
                        <a:pt x="437" y="176"/>
                      </a:lnTo>
                      <a:lnTo>
                        <a:pt x="439" y="175"/>
                      </a:lnTo>
                      <a:lnTo>
                        <a:pt x="440" y="175"/>
                      </a:lnTo>
                      <a:lnTo>
                        <a:pt x="441" y="176"/>
                      </a:lnTo>
                      <a:lnTo>
                        <a:pt x="441" y="177"/>
                      </a:lnTo>
                      <a:lnTo>
                        <a:pt x="442" y="177"/>
                      </a:lnTo>
                      <a:lnTo>
                        <a:pt x="443" y="178"/>
                      </a:lnTo>
                      <a:lnTo>
                        <a:pt x="444" y="179"/>
                      </a:lnTo>
                      <a:lnTo>
                        <a:pt x="445" y="180"/>
                      </a:lnTo>
                      <a:lnTo>
                        <a:pt x="446" y="181"/>
                      </a:lnTo>
                      <a:lnTo>
                        <a:pt x="447" y="183"/>
                      </a:lnTo>
                      <a:lnTo>
                        <a:pt x="449" y="185"/>
                      </a:lnTo>
                      <a:lnTo>
                        <a:pt x="451" y="186"/>
                      </a:lnTo>
                      <a:lnTo>
                        <a:pt x="452" y="187"/>
                      </a:lnTo>
                      <a:lnTo>
                        <a:pt x="453" y="187"/>
                      </a:lnTo>
                      <a:lnTo>
                        <a:pt x="454" y="186"/>
                      </a:lnTo>
                      <a:lnTo>
                        <a:pt x="454" y="185"/>
                      </a:lnTo>
                      <a:lnTo>
                        <a:pt x="456" y="185"/>
                      </a:lnTo>
                      <a:lnTo>
                        <a:pt x="457" y="185"/>
                      </a:lnTo>
                      <a:lnTo>
                        <a:pt x="458" y="183"/>
                      </a:lnTo>
                      <a:lnTo>
                        <a:pt x="460" y="184"/>
                      </a:lnTo>
                      <a:lnTo>
                        <a:pt x="459" y="185"/>
                      </a:lnTo>
                      <a:lnTo>
                        <a:pt x="460" y="186"/>
                      </a:lnTo>
                      <a:lnTo>
                        <a:pt x="459" y="187"/>
                      </a:lnTo>
                      <a:lnTo>
                        <a:pt x="459" y="188"/>
                      </a:lnTo>
                      <a:lnTo>
                        <a:pt x="460" y="188"/>
                      </a:lnTo>
                      <a:lnTo>
                        <a:pt x="461" y="188"/>
                      </a:lnTo>
                      <a:lnTo>
                        <a:pt x="462" y="187"/>
                      </a:lnTo>
                      <a:lnTo>
                        <a:pt x="463" y="188"/>
                      </a:lnTo>
                      <a:lnTo>
                        <a:pt x="464" y="187"/>
                      </a:lnTo>
                      <a:lnTo>
                        <a:pt x="465" y="188"/>
                      </a:lnTo>
                      <a:lnTo>
                        <a:pt x="468" y="187"/>
                      </a:lnTo>
                      <a:lnTo>
                        <a:pt x="469" y="187"/>
                      </a:lnTo>
                      <a:lnTo>
                        <a:pt x="469" y="186"/>
                      </a:lnTo>
                      <a:lnTo>
                        <a:pt x="469" y="185"/>
                      </a:lnTo>
                      <a:lnTo>
                        <a:pt x="469" y="184"/>
                      </a:lnTo>
                      <a:lnTo>
                        <a:pt x="470" y="183"/>
                      </a:lnTo>
                      <a:lnTo>
                        <a:pt x="471" y="182"/>
                      </a:lnTo>
                      <a:lnTo>
                        <a:pt x="472" y="183"/>
                      </a:lnTo>
                      <a:lnTo>
                        <a:pt x="474" y="183"/>
                      </a:lnTo>
                      <a:lnTo>
                        <a:pt x="475" y="183"/>
                      </a:lnTo>
                      <a:lnTo>
                        <a:pt x="476" y="183"/>
                      </a:lnTo>
                      <a:lnTo>
                        <a:pt x="477" y="184"/>
                      </a:lnTo>
                      <a:lnTo>
                        <a:pt x="478" y="184"/>
                      </a:lnTo>
                      <a:lnTo>
                        <a:pt x="478" y="182"/>
                      </a:lnTo>
                      <a:lnTo>
                        <a:pt x="478" y="181"/>
                      </a:lnTo>
                      <a:lnTo>
                        <a:pt x="477" y="180"/>
                      </a:lnTo>
                      <a:lnTo>
                        <a:pt x="475" y="177"/>
                      </a:lnTo>
                      <a:lnTo>
                        <a:pt x="474" y="176"/>
                      </a:lnTo>
                      <a:lnTo>
                        <a:pt x="473" y="176"/>
                      </a:lnTo>
                      <a:lnTo>
                        <a:pt x="471" y="175"/>
                      </a:lnTo>
                      <a:lnTo>
                        <a:pt x="470" y="174"/>
                      </a:lnTo>
                      <a:lnTo>
                        <a:pt x="470" y="172"/>
                      </a:lnTo>
                      <a:lnTo>
                        <a:pt x="471" y="172"/>
                      </a:lnTo>
                      <a:lnTo>
                        <a:pt x="472" y="171"/>
                      </a:lnTo>
                      <a:lnTo>
                        <a:pt x="473" y="171"/>
                      </a:lnTo>
                      <a:lnTo>
                        <a:pt x="474" y="171"/>
                      </a:lnTo>
                      <a:lnTo>
                        <a:pt x="475" y="169"/>
                      </a:lnTo>
                      <a:lnTo>
                        <a:pt x="475" y="168"/>
                      </a:lnTo>
                      <a:lnTo>
                        <a:pt x="474" y="167"/>
                      </a:lnTo>
                      <a:lnTo>
                        <a:pt x="474" y="166"/>
                      </a:lnTo>
                      <a:lnTo>
                        <a:pt x="473" y="165"/>
                      </a:lnTo>
                      <a:lnTo>
                        <a:pt x="473" y="164"/>
                      </a:lnTo>
                      <a:lnTo>
                        <a:pt x="473" y="163"/>
                      </a:lnTo>
                      <a:lnTo>
                        <a:pt x="473" y="162"/>
                      </a:lnTo>
                      <a:lnTo>
                        <a:pt x="474" y="161"/>
                      </a:lnTo>
                      <a:lnTo>
                        <a:pt x="475" y="161"/>
                      </a:lnTo>
                      <a:lnTo>
                        <a:pt x="476" y="160"/>
                      </a:lnTo>
                      <a:lnTo>
                        <a:pt x="476" y="159"/>
                      </a:lnTo>
                      <a:lnTo>
                        <a:pt x="475" y="158"/>
                      </a:lnTo>
                      <a:lnTo>
                        <a:pt x="474" y="158"/>
                      </a:lnTo>
                      <a:lnTo>
                        <a:pt x="473" y="157"/>
                      </a:lnTo>
                      <a:lnTo>
                        <a:pt x="472" y="156"/>
                      </a:lnTo>
                      <a:lnTo>
                        <a:pt x="470" y="156"/>
                      </a:lnTo>
                      <a:lnTo>
                        <a:pt x="470" y="155"/>
                      </a:lnTo>
                      <a:lnTo>
                        <a:pt x="470" y="154"/>
                      </a:lnTo>
                      <a:lnTo>
                        <a:pt x="470" y="153"/>
                      </a:lnTo>
                      <a:lnTo>
                        <a:pt x="470" y="152"/>
                      </a:lnTo>
                      <a:lnTo>
                        <a:pt x="472" y="152"/>
                      </a:lnTo>
                      <a:lnTo>
                        <a:pt x="473" y="152"/>
                      </a:lnTo>
                      <a:lnTo>
                        <a:pt x="471" y="150"/>
                      </a:lnTo>
                      <a:lnTo>
                        <a:pt x="470" y="150"/>
                      </a:lnTo>
                      <a:lnTo>
                        <a:pt x="468" y="149"/>
                      </a:lnTo>
                      <a:lnTo>
                        <a:pt x="467" y="148"/>
                      </a:lnTo>
                      <a:lnTo>
                        <a:pt x="466" y="148"/>
                      </a:lnTo>
                      <a:lnTo>
                        <a:pt x="468" y="146"/>
                      </a:lnTo>
                      <a:lnTo>
                        <a:pt x="468" y="145"/>
                      </a:lnTo>
                      <a:lnTo>
                        <a:pt x="467" y="144"/>
                      </a:lnTo>
                      <a:lnTo>
                        <a:pt x="466" y="143"/>
                      </a:lnTo>
                      <a:lnTo>
                        <a:pt x="464" y="142"/>
                      </a:lnTo>
                      <a:lnTo>
                        <a:pt x="463" y="141"/>
                      </a:lnTo>
                      <a:lnTo>
                        <a:pt x="461" y="140"/>
                      </a:lnTo>
                      <a:lnTo>
                        <a:pt x="460" y="140"/>
                      </a:lnTo>
                      <a:lnTo>
                        <a:pt x="459" y="140"/>
                      </a:lnTo>
                      <a:lnTo>
                        <a:pt x="458" y="139"/>
                      </a:lnTo>
                      <a:lnTo>
                        <a:pt x="457" y="139"/>
                      </a:lnTo>
                      <a:lnTo>
                        <a:pt x="457" y="138"/>
                      </a:lnTo>
                      <a:lnTo>
                        <a:pt x="455" y="137"/>
                      </a:lnTo>
                      <a:lnTo>
                        <a:pt x="454" y="137"/>
                      </a:lnTo>
                      <a:lnTo>
                        <a:pt x="452" y="137"/>
                      </a:lnTo>
                      <a:lnTo>
                        <a:pt x="451" y="138"/>
                      </a:lnTo>
                      <a:lnTo>
                        <a:pt x="450" y="137"/>
                      </a:lnTo>
                      <a:lnTo>
                        <a:pt x="449" y="137"/>
                      </a:lnTo>
                      <a:lnTo>
                        <a:pt x="448" y="138"/>
                      </a:lnTo>
                      <a:lnTo>
                        <a:pt x="447" y="139"/>
                      </a:lnTo>
                      <a:lnTo>
                        <a:pt x="446" y="141"/>
                      </a:lnTo>
                      <a:lnTo>
                        <a:pt x="445" y="142"/>
                      </a:lnTo>
                      <a:lnTo>
                        <a:pt x="443" y="141"/>
                      </a:lnTo>
                      <a:lnTo>
                        <a:pt x="443" y="140"/>
                      </a:lnTo>
                      <a:lnTo>
                        <a:pt x="443" y="139"/>
                      </a:lnTo>
                      <a:lnTo>
                        <a:pt x="442" y="139"/>
                      </a:lnTo>
                      <a:lnTo>
                        <a:pt x="441" y="139"/>
                      </a:lnTo>
                      <a:lnTo>
                        <a:pt x="439" y="138"/>
                      </a:lnTo>
                      <a:lnTo>
                        <a:pt x="438" y="138"/>
                      </a:lnTo>
                      <a:lnTo>
                        <a:pt x="437" y="138"/>
                      </a:lnTo>
                      <a:lnTo>
                        <a:pt x="435" y="139"/>
                      </a:lnTo>
                      <a:lnTo>
                        <a:pt x="434" y="139"/>
                      </a:lnTo>
                      <a:lnTo>
                        <a:pt x="433" y="140"/>
                      </a:lnTo>
                      <a:lnTo>
                        <a:pt x="432" y="139"/>
                      </a:lnTo>
                      <a:lnTo>
                        <a:pt x="430" y="139"/>
                      </a:lnTo>
                      <a:lnTo>
                        <a:pt x="429" y="140"/>
                      </a:lnTo>
                      <a:lnTo>
                        <a:pt x="427" y="139"/>
                      </a:lnTo>
                      <a:lnTo>
                        <a:pt x="426" y="138"/>
                      </a:lnTo>
                      <a:lnTo>
                        <a:pt x="425" y="137"/>
                      </a:lnTo>
                      <a:lnTo>
                        <a:pt x="423" y="137"/>
                      </a:lnTo>
                      <a:lnTo>
                        <a:pt x="422" y="138"/>
                      </a:lnTo>
                      <a:lnTo>
                        <a:pt x="420" y="138"/>
                      </a:lnTo>
                      <a:lnTo>
                        <a:pt x="419" y="139"/>
                      </a:lnTo>
                      <a:lnTo>
                        <a:pt x="418" y="139"/>
                      </a:lnTo>
                      <a:lnTo>
                        <a:pt x="416" y="141"/>
                      </a:lnTo>
                      <a:lnTo>
                        <a:pt x="415" y="140"/>
                      </a:lnTo>
                      <a:lnTo>
                        <a:pt x="414" y="140"/>
                      </a:lnTo>
                      <a:lnTo>
                        <a:pt x="413" y="139"/>
                      </a:lnTo>
                      <a:lnTo>
                        <a:pt x="414" y="137"/>
                      </a:lnTo>
                      <a:lnTo>
                        <a:pt x="413" y="135"/>
                      </a:lnTo>
                      <a:lnTo>
                        <a:pt x="412" y="136"/>
                      </a:lnTo>
                      <a:lnTo>
                        <a:pt x="411" y="137"/>
                      </a:lnTo>
                      <a:lnTo>
                        <a:pt x="410" y="136"/>
                      </a:lnTo>
                      <a:lnTo>
                        <a:pt x="409" y="136"/>
                      </a:lnTo>
                      <a:lnTo>
                        <a:pt x="407" y="137"/>
                      </a:lnTo>
                      <a:lnTo>
                        <a:pt x="405" y="138"/>
                      </a:lnTo>
                      <a:lnTo>
                        <a:pt x="404" y="140"/>
                      </a:lnTo>
                      <a:lnTo>
                        <a:pt x="404" y="141"/>
                      </a:lnTo>
                      <a:lnTo>
                        <a:pt x="403" y="142"/>
                      </a:lnTo>
                      <a:lnTo>
                        <a:pt x="401" y="142"/>
                      </a:lnTo>
                      <a:lnTo>
                        <a:pt x="400" y="141"/>
                      </a:lnTo>
                      <a:lnTo>
                        <a:pt x="399" y="140"/>
                      </a:lnTo>
                      <a:lnTo>
                        <a:pt x="398" y="97"/>
                      </a:lnTo>
                      <a:lnTo>
                        <a:pt x="398" y="74"/>
                      </a:lnTo>
                      <a:lnTo>
                        <a:pt x="400" y="74"/>
                      </a:lnTo>
                      <a:lnTo>
                        <a:pt x="400" y="75"/>
                      </a:lnTo>
                      <a:lnTo>
                        <a:pt x="401" y="76"/>
                      </a:lnTo>
                      <a:lnTo>
                        <a:pt x="402" y="75"/>
                      </a:lnTo>
                      <a:lnTo>
                        <a:pt x="404" y="75"/>
                      </a:lnTo>
                      <a:lnTo>
                        <a:pt x="405" y="74"/>
                      </a:lnTo>
                      <a:lnTo>
                        <a:pt x="405" y="73"/>
                      </a:lnTo>
                      <a:lnTo>
                        <a:pt x="406" y="73"/>
                      </a:lnTo>
                      <a:lnTo>
                        <a:pt x="408" y="72"/>
                      </a:lnTo>
                      <a:lnTo>
                        <a:pt x="409" y="71"/>
                      </a:lnTo>
                      <a:lnTo>
                        <a:pt x="411" y="71"/>
                      </a:lnTo>
                      <a:lnTo>
                        <a:pt x="412" y="71"/>
                      </a:lnTo>
                      <a:lnTo>
                        <a:pt x="412" y="70"/>
                      </a:lnTo>
                      <a:lnTo>
                        <a:pt x="414" y="71"/>
                      </a:lnTo>
                      <a:lnTo>
                        <a:pt x="416" y="71"/>
                      </a:lnTo>
                      <a:lnTo>
                        <a:pt x="416" y="72"/>
                      </a:lnTo>
                      <a:lnTo>
                        <a:pt x="417" y="71"/>
                      </a:lnTo>
                      <a:lnTo>
                        <a:pt x="418" y="71"/>
                      </a:lnTo>
                      <a:lnTo>
                        <a:pt x="420" y="71"/>
                      </a:lnTo>
                      <a:lnTo>
                        <a:pt x="421" y="71"/>
                      </a:lnTo>
                      <a:lnTo>
                        <a:pt x="421" y="70"/>
                      </a:lnTo>
                      <a:lnTo>
                        <a:pt x="422" y="70"/>
                      </a:lnTo>
                      <a:lnTo>
                        <a:pt x="424" y="68"/>
                      </a:lnTo>
                      <a:lnTo>
                        <a:pt x="426" y="68"/>
                      </a:lnTo>
                      <a:lnTo>
                        <a:pt x="427" y="67"/>
                      </a:lnTo>
                      <a:lnTo>
                        <a:pt x="428" y="67"/>
                      </a:lnTo>
                      <a:lnTo>
                        <a:pt x="429" y="66"/>
                      </a:lnTo>
                      <a:lnTo>
                        <a:pt x="430" y="65"/>
                      </a:lnTo>
                      <a:lnTo>
                        <a:pt x="433" y="66"/>
                      </a:lnTo>
                      <a:lnTo>
                        <a:pt x="434" y="67"/>
                      </a:lnTo>
                      <a:lnTo>
                        <a:pt x="435" y="67"/>
                      </a:lnTo>
                      <a:lnTo>
                        <a:pt x="436" y="68"/>
                      </a:lnTo>
                      <a:lnTo>
                        <a:pt x="437" y="67"/>
                      </a:lnTo>
                      <a:lnTo>
                        <a:pt x="437" y="68"/>
                      </a:lnTo>
                      <a:lnTo>
                        <a:pt x="438" y="68"/>
                      </a:lnTo>
                      <a:lnTo>
                        <a:pt x="438" y="67"/>
                      </a:lnTo>
                      <a:lnTo>
                        <a:pt x="439" y="68"/>
                      </a:lnTo>
                      <a:lnTo>
                        <a:pt x="440" y="68"/>
                      </a:lnTo>
                      <a:lnTo>
                        <a:pt x="441" y="68"/>
                      </a:lnTo>
                      <a:lnTo>
                        <a:pt x="443" y="68"/>
                      </a:lnTo>
                      <a:lnTo>
                        <a:pt x="444" y="69"/>
                      </a:lnTo>
                      <a:lnTo>
                        <a:pt x="445" y="69"/>
                      </a:lnTo>
                      <a:lnTo>
                        <a:pt x="446" y="70"/>
                      </a:lnTo>
                      <a:lnTo>
                        <a:pt x="447" y="71"/>
                      </a:lnTo>
                      <a:lnTo>
                        <a:pt x="447" y="72"/>
                      </a:lnTo>
                      <a:lnTo>
                        <a:pt x="448" y="71"/>
                      </a:lnTo>
                      <a:lnTo>
                        <a:pt x="470" y="70"/>
                      </a:lnTo>
                      <a:lnTo>
                        <a:pt x="489" y="69"/>
                      </a:lnTo>
                      <a:lnTo>
                        <a:pt x="580" y="66"/>
                      </a:lnTo>
                      <a:lnTo>
                        <a:pt x="580" y="65"/>
                      </a:lnTo>
                      <a:lnTo>
                        <a:pt x="580" y="64"/>
                      </a:lnTo>
                      <a:lnTo>
                        <a:pt x="578" y="63"/>
                      </a:lnTo>
                      <a:lnTo>
                        <a:pt x="579" y="62"/>
                      </a:lnTo>
                      <a:lnTo>
                        <a:pt x="578" y="61"/>
                      </a:lnTo>
                      <a:lnTo>
                        <a:pt x="577" y="60"/>
                      </a:lnTo>
                      <a:lnTo>
                        <a:pt x="575" y="60"/>
                      </a:lnTo>
                      <a:lnTo>
                        <a:pt x="575" y="61"/>
                      </a:lnTo>
                      <a:lnTo>
                        <a:pt x="574" y="62"/>
                      </a:lnTo>
                      <a:lnTo>
                        <a:pt x="572" y="62"/>
                      </a:lnTo>
                      <a:lnTo>
                        <a:pt x="571" y="61"/>
                      </a:lnTo>
                      <a:lnTo>
                        <a:pt x="571" y="59"/>
                      </a:lnTo>
                      <a:lnTo>
                        <a:pt x="571" y="58"/>
                      </a:lnTo>
                      <a:lnTo>
                        <a:pt x="572" y="57"/>
                      </a:lnTo>
                      <a:lnTo>
                        <a:pt x="572" y="56"/>
                      </a:lnTo>
                      <a:lnTo>
                        <a:pt x="571" y="56"/>
                      </a:lnTo>
                      <a:lnTo>
                        <a:pt x="568" y="56"/>
                      </a:lnTo>
                      <a:lnTo>
                        <a:pt x="568" y="54"/>
                      </a:lnTo>
                      <a:lnTo>
                        <a:pt x="569" y="54"/>
                      </a:lnTo>
                      <a:lnTo>
                        <a:pt x="569" y="53"/>
                      </a:lnTo>
                      <a:lnTo>
                        <a:pt x="570" y="51"/>
                      </a:lnTo>
                      <a:lnTo>
                        <a:pt x="571" y="46"/>
                      </a:lnTo>
                      <a:lnTo>
                        <a:pt x="572" y="44"/>
                      </a:lnTo>
                      <a:lnTo>
                        <a:pt x="573" y="44"/>
                      </a:lnTo>
                      <a:lnTo>
                        <a:pt x="574" y="43"/>
                      </a:lnTo>
                      <a:lnTo>
                        <a:pt x="575" y="42"/>
                      </a:lnTo>
                      <a:lnTo>
                        <a:pt x="576" y="42"/>
                      </a:lnTo>
                      <a:lnTo>
                        <a:pt x="577" y="41"/>
                      </a:lnTo>
                      <a:lnTo>
                        <a:pt x="577" y="40"/>
                      </a:lnTo>
                      <a:lnTo>
                        <a:pt x="579" y="39"/>
                      </a:lnTo>
                      <a:lnTo>
                        <a:pt x="580" y="40"/>
                      </a:lnTo>
                      <a:lnTo>
                        <a:pt x="582" y="39"/>
                      </a:lnTo>
                      <a:lnTo>
                        <a:pt x="583" y="40"/>
                      </a:lnTo>
                      <a:lnTo>
                        <a:pt x="583" y="41"/>
                      </a:lnTo>
                      <a:lnTo>
                        <a:pt x="584" y="41"/>
                      </a:lnTo>
                      <a:lnTo>
                        <a:pt x="585" y="43"/>
                      </a:lnTo>
                      <a:lnTo>
                        <a:pt x="586" y="44"/>
                      </a:lnTo>
                      <a:lnTo>
                        <a:pt x="587" y="47"/>
                      </a:lnTo>
                      <a:lnTo>
                        <a:pt x="588" y="48"/>
                      </a:lnTo>
                      <a:lnTo>
                        <a:pt x="589" y="48"/>
                      </a:lnTo>
                      <a:lnTo>
                        <a:pt x="590" y="48"/>
                      </a:lnTo>
                      <a:lnTo>
                        <a:pt x="592" y="48"/>
                      </a:lnTo>
                      <a:lnTo>
                        <a:pt x="594" y="49"/>
                      </a:lnTo>
                      <a:lnTo>
                        <a:pt x="597" y="52"/>
                      </a:lnTo>
                      <a:lnTo>
                        <a:pt x="600" y="54"/>
                      </a:lnTo>
                      <a:lnTo>
                        <a:pt x="601" y="55"/>
                      </a:lnTo>
                      <a:lnTo>
                        <a:pt x="604" y="55"/>
                      </a:lnTo>
                      <a:lnTo>
                        <a:pt x="605" y="54"/>
                      </a:lnTo>
                      <a:lnTo>
                        <a:pt x="605" y="53"/>
                      </a:lnTo>
                      <a:lnTo>
                        <a:pt x="606" y="52"/>
                      </a:lnTo>
                      <a:lnTo>
                        <a:pt x="607" y="52"/>
                      </a:lnTo>
                      <a:lnTo>
                        <a:pt x="607" y="51"/>
                      </a:lnTo>
                      <a:lnTo>
                        <a:pt x="607" y="49"/>
                      </a:lnTo>
                      <a:lnTo>
                        <a:pt x="606" y="47"/>
                      </a:lnTo>
                      <a:lnTo>
                        <a:pt x="608" y="47"/>
                      </a:lnTo>
                      <a:lnTo>
                        <a:pt x="610" y="47"/>
                      </a:lnTo>
                      <a:lnTo>
                        <a:pt x="612" y="45"/>
                      </a:lnTo>
                      <a:lnTo>
                        <a:pt x="613" y="44"/>
                      </a:lnTo>
                      <a:lnTo>
                        <a:pt x="615" y="42"/>
                      </a:lnTo>
                      <a:lnTo>
                        <a:pt x="615" y="41"/>
                      </a:lnTo>
                      <a:lnTo>
                        <a:pt x="617" y="40"/>
                      </a:lnTo>
                      <a:lnTo>
                        <a:pt x="618" y="38"/>
                      </a:lnTo>
                      <a:lnTo>
                        <a:pt x="619" y="37"/>
                      </a:lnTo>
                      <a:lnTo>
                        <a:pt x="621" y="33"/>
                      </a:lnTo>
                      <a:lnTo>
                        <a:pt x="622" y="32"/>
                      </a:lnTo>
                      <a:lnTo>
                        <a:pt x="624" y="32"/>
                      </a:lnTo>
                      <a:lnTo>
                        <a:pt x="627" y="33"/>
                      </a:lnTo>
                      <a:lnTo>
                        <a:pt x="630" y="34"/>
                      </a:lnTo>
                      <a:lnTo>
                        <a:pt x="633" y="34"/>
                      </a:lnTo>
                      <a:lnTo>
                        <a:pt x="636" y="34"/>
                      </a:lnTo>
                      <a:lnTo>
                        <a:pt x="638" y="33"/>
                      </a:lnTo>
                      <a:lnTo>
                        <a:pt x="639" y="32"/>
                      </a:lnTo>
                      <a:lnTo>
                        <a:pt x="640" y="30"/>
                      </a:lnTo>
                      <a:lnTo>
                        <a:pt x="642" y="27"/>
                      </a:lnTo>
                      <a:lnTo>
                        <a:pt x="643" y="25"/>
                      </a:lnTo>
                      <a:lnTo>
                        <a:pt x="645" y="24"/>
                      </a:lnTo>
                      <a:lnTo>
                        <a:pt x="645" y="23"/>
                      </a:lnTo>
                      <a:lnTo>
                        <a:pt x="645" y="21"/>
                      </a:lnTo>
                      <a:lnTo>
                        <a:pt x="647" y="19"/>
                      </a:lnTo>
                      <a:lnTo>
                        <a:pt x="649" y="18"/>
                      </a:lnTo>
                      <a:lnTo>
                        <a:pt x="651" y="17"/>
                      </a:lnTo>
                      <a:lnTo>
                        <a:pt x="653" y="15"/>
                      </a:lnTo>
                      <a:lnTo>
                        <a:pt x="655" y="14"/>
                      </a:lnTo>
                      <a:lnTo>
                        <a:pt x="656" y="13"/>
                      </a:lnTo>
                      <a:lnTo>
                        <a:pt x="657" y="12"/>
                      </a:lnTo>
                      <a:lnTo>
                        <a:pt x="657" y="11"/>
                      </a:lnTo>
                      <a:lnTo>
                        <a:pt x="658" y="10"/>
                      </a:lnTo>
                      <a:lnTo>
                        <a:pt x="661" y="9"/>
                      </a:lnTo>
                      <a:lnTo>
                        <a:pt x="663" y="9"/>
                      </a:lnTo>
                      <a:lnTo>
                        <a:pt x="665" y="11"/>
                      </a:lnTo>
                      <a:lnTo>
                        <a:pt x="668" y="13"/>
                      </a:lnTo>
                      <a:lnTo>
                        <a:pt x="668" y="15"/>
                      </a:lnTo>
                      <a:lnTo>
                        <a:pt x="668" y="19"/>
                      </a:lnTo>
                      <a:lnTo>
                        <a:pt x="669" y="23"/>
                      </a:lnTo>
                      <a:lnTo>
                        <a:pt x="669" y="24"/>
                      </a:lnTo>
                      <a:lnTo>
                        <a:pt x="669" y="27"/>
                      </a:lnTo>
                      <a:lnTo>
                        <a:pt x="669" y="28"/>
                      </a:lnTo>
                      <a:lnTo>
                        <a:pt x="670" y="31"/>
                      </a:lnTo>
                      <a:lnTo>
                        <a:pt x="671" y="35"/>
                      </a:lnTo>
                      <a:lnTo>
                        <a:pt x="672" y="38"/>
                      </a:lnTo>
                      <a:lnTo>
                        <a:pt x="673" y="42"/>
                      </a:lnTo>
                      <a:lnTo>
                        <a:pt x="674" y="45"/>
                      </a:lnTo>
                      <a:lnTo>
                        <a:pt x="674" y="46"/>
                      </a:lnTo>
                      <a:lnTo>
                        <a:pt x="675" y="48"/>
                      </a:lnTo>
                      <a:lnTo>
                        <a:pt x="677" y="48"/>
                      </a:lnTo>
                      <a:lnTo>
                        <a:pt x="679" y="49"/>
                      </a:lnTo>
                      <a:lnTo>
                        <a:pt x="680" y="49"/>
                      </a:lnTo>
                      <a:lnTo>
                        <a:pt x="683" y="49"/>
                      </a:lnTo>
                      <a:lnTo>
                        <a:pt x="686" y="49"/>
                      </a:lnTo>
                      <a:lnTo>
                        <a:pt x="688" y="50"/>
                      </a:lnTo>
                      <a:lnTo>
                        <a:pt x="690" y="52"/>
                      </a:lnTo>
                      <a:lnTo>
                        <a:pt x="692" y="55"/>
                      </a:lnTo>
                      <a:lnTo>
                        <a:pt x="693" y="58"/>
                      </a:lnTo>
                      <a:lnTo>
                        <a:pt x="695" y="62"/>
                      </a:lnTo>
                      <a:lnTo>
                        <a:pt x="694" y="64"/>
                      </a:lnTo>
                      <a:lnTo>
                        <a:pt x="695" y="67"/>
                      </a:lnTo>
                      <a:lnTo>
                        <a:pt x="696" y="70"/>
                      </a:lnTo>
                      <a:lnTo>
                        <a:pt x="697" y="71"/>
                      </a:lnTo>
                      <a:lnTo>
                        <a:pt x="697" y="75"/>
                      </a:lnTo>
                      <a:lnTo>
                        <a:pt x="697" y="77"/>
                      </a:lnTo>
                      <a:lnTo>
                        <a:pt x="697" y="81"/>
                      </a:lnTo>
                      <a:lnTo>
                        <a:pt x="697" y="86"/>
                      </a:lnTo>
                      <a:lnTo>
                        <a:pt x="698" y="89"/>
                      </a:lnTo>
                      <a:lnTo>
                        <a:pt x="698" y="92"/>
                      </a:lnTo>
                      <a:lnTo>
                        <a:pt x="697" y="96"/>
                      </a:lnTo>
                      <a:lnTo>
                        <a:pt x="697" y="100"/>
                      </a:lnTo>
                      <a:lnTo>
                        <a:pt x="696" y="104"/>
                      </a:lnTo>
                      <a:lnTo>
                        <a:pt x="696" y="108"/>
                      </a:lnTo>
                      <a:lnTo>
                        <a:pt x="697" y="111"/>
                      </a:lnTo>
                      <a:lnTo>
                        <a:pt x="696" y="114"/>
                      </a:lnTo>
                      <a:lnTo>
                        <a:pt x="697" y="117"/>
                      </a:lnTo>
                      <a:lnTo>
                        <a:pt x="697" y="119"/>
                      </a:lnTo>
                      <a:lnTo>
                        <a:pt x="696" y="121"/>
                      </a:lnTo>
                      <a:lnTo>
                        <a:pt x="721" y="113"/>
                      </a:lnTo>
                      <a:lnTo>
                        <a:pt x="749" y="136"/>
                      </a:lnTo>
                      <a:lnTo>
                        <a:pt x="780" y="161"/>
                      </a:lnTo>
                      <a:lnTo>
                        <a:pt x="791" y="158"/>
                      </a:lnTo>
                      <a:lnTo>
                        <a:pt x="792" y="158"/>
                      </a:lnTo>
                      <a:lnTo>
                        <a:pt x="794" y="158"/>
                      </a:lnTo>
                      <a:lnTo>
                        <a:pt x="794" y="159"/>
                      </a:lnTo>
                      <a:lnTo>
                        <a:pt x="796" y="161"/>
                      </a:lnTo>
                      <a:lnTo>
                        <a:pt x="797" y="162"/>
                      </a:lnTo>
                      <a:lnTo>
                        <a:pt x="798" y="162"/>
                      </a:lnTo>
                      <a:lnTo>
                        <a:pt x="799" y="161"/>
                      </a:lnTo>
                      <a:lnTo>
                        <a:pt x="800" y="161"/>
                      </a:lnTo>
                      <a:lnTo>
                        <a:pt x="801" y="161"/>
                      </a:lnTo>
                      <a:lnTo>
                        <a:pt x="802" y="159"/>
                      </a:lnTo>
                      <a:lnTo>
                        <a:pt x="803" y="159"/>
                      </a:lnTo>
                      <a:lnTo>
                        <a:pt x="805" y="160"/>
                      </a:lnTo>
                      <a:lnTo>
                        <a:pt x="806" y="159"/>
                      </a:lnTo>
                      <a:lnTo>
                        <a:pt x="806" y="158"/>
                      </a:lnTo>
                      <a:lnTo>
                        <a:pt x="806" y="157"/>
                      </a:lnTo>
                      <a:lnTo>
                        <a:pt x="806" y="156"/>
                      </a:lnTo>
                      <a:lnTo>
                        <a:pt x="807" y="155"/>
                      </a:lnTo>
                      <a:lnTo>
                        <a:pt x="808" y="155"/>
                      </a:lnTo>
                      <a:lnTo>
                        <a:pt x="810" y="154"/>
                      </a:lnTo>
                      <a:lnTo>
                        <a:pt x="812" y="156"/>
                      </a:lnTo>
                      <a:lnTo>
                        <a:pt x="814" y="155"/>
                      </a:lnTo>
                      <a:lnTo>
                        <a:pt x="815" y="155"/>
                      </a:lnTo>
                      <a:lnTo>
                        <a:pt x="816" y="155"/>
                      </a:lnTo>
                      <a:lnTo>
                        <a:pt x="817" y="154"/>
                      </a:lnTo>
                      <a:lnTo>
                        <a:pt x="817" y="155"/>
                      </a:lnTo>
                      <a:lnTo>
                        <a:pt x="818" y="154"/>
                      </a:lnTo>
                      <a:lnTo>
                        <a:pt x="818" y="153"/>
                      </a:lnTo>
                      <a:lnTo>
                        <a:pt x="819" y="151"/>
                      </a:lnTo>
                      <a:lnTo>
                        <a:pt x="820" y="150"/>
                      </a:lnTo>
                      <a:lnTo>
                        <a:pt x="821" y="149"/>
                      </a:lnTo>
                      <a:lnTo>
                        <a:pt x="821" y="148"/>
                      </a:lnTo>
                      <a:lnTo>
                        <a:pt x="821" y="147"/>
                      </a:lnTo>
                      <a:lnTo>
                        <a:pt x="822" y="146"/>
                      </a:lnTo>
                      <a:lnTo>
                        <a:pt x="823" y="146"/>
                      </a:lnTo>
                      <a:lnTo>
                        <a:pt x="824" y="146"/>
                      </a:lnTo>
                      <a:lnTo>
                        <a:pt x="825" y="147"/>
                      </a:lnTo>
                      <a:lnTo>
                        <a:pt x="825" y="145"/>
                      </a:lnTo>
                      <a:lnTo>
                        <a:pt x="827" y="144"/>
                      </a:lnTo>
                      <a:lnTo>
                        <a:pt x="827" y="143"/>
                      </a:lnTo>
                      <a:lnTo>
                        <a:pt x="828" y="142"/>
                      </a:lnTo>
                      <a:lnTo>
                        <a:pt x="827" y="141"/>
                      </a:lnTo>
                      <a:lnTo>
                        <a:pt x="829" y="141"/>
                      </a:lnTo>
                      <a:lnTo>
                        <a:pt x="831" y="141"/>
                      </a:lnTo>
                      <a:lnTo>
                        <a:pt x="832" y="140"/>
                      </a:lnTo>
                      <a:lnTo>
                        <a:pt x="833" y="140"/>
                      </a:lnTo>
                      <a:lnTo>
                        <a:pt x="834" y="139"/>
                      </a:lnTo>
                      <a:lnTo>
                        <a:pt x="835" y="139"/>
                      </a:lnTo>
                      <a:lnTo>
                        <a:pt x="836" y="139"/>
                      </a:lnTo>
                      <a:lnTo>
                        <a:pt x="837" y="138"/>
                      </a:lnTo>
                      <a:lnTo>
                        <a:pt x="838" y="138"/>
                      </a:lnTo>
                      <a:lnTo>
                        <a:pt x="839" y="138"/>
                      </a:lnTo>
                      <a:lnTo>
                        <a:pt x="839" y="137"/>
                      </a:lnTo>
                      <a:lnTo>
                        <a:pt x="840" y="136"/>
                      </a:lnTo>
                      <a:lnTo>
                        <a:pt x="841" y="136"/>
                      </a:lnTo>
                      <a:lnTo>
                        <a:pt x="842" y="134"/>
                      </a:lnTo>
                      <a:lnTo>
                        <a:pt x="843" y="134"/>
                      </a:lnTo>
                      <a:lnTo>
                        <a:pt x="844" y="134"/>
                      </a:lnTo>
                      <a:lnTo>
                        <a:pt x="845" y="134"/>
                      </a:lnTo>
                      <a:lnTo>
                        <a:pt x="846" y="134"/>
                      </a:lnTo>
                      <a:lnTo>
                        <a:pt x="847" y="133"/>
                      </a:lnTo>
                      <a:lnTo>
                        <a:pt x="848" y="134"/>
                      </a:lnTo>
                      <a:lnTo>
                        <a:pt x="848" y="135"/>
                      </a:lnTo>
                      <a:lnTo>
                        <a:pt x="849" y="135"/>
                      </a:lnTo>
                      <a:lnTo>
                        <a:pt x="849" y="134"/>
                      </a:lnTo>
                      <a:lnTo>
                        <a:pt x="850" y="133"/>
                      </a:lnTo>
                      <a:lnTo>
                        <a:pt x="852" y="132"/>
                      </a:lnTo>
                      <a:lnTo>
                        <a:pt x="852" y="133"/>
                      </a:lnTo>
                      <a:lnTo>
                        <a:pt x="853" y="134"/>
                      </a:lnTo>
                      <a:lnTo>
                        <a:pt x="854" y="135"/>
                      </a:lnTo>
                      <a:lnTo>
                        <a:pt x="854" y="133"/>
                      </a:lnTo>
                      <a:lnTo>
                        <a:pt x="855" y="133"/>
                      </a:lnTo>
                      <a:lnTo>
                        <a:pt x="856" y="132"/>
                      </a:lnTo>
                      <a:lnTo>
                        <a:pt x="857" y="133"/>
                      </a:lnTo>
                      <a:lnTo>
                        <a:pt x="858" y="133"/>
                      </a:lnTo>
                      <a:lnTo>
                        <a:pt x="859" y="133"/>
                      </a:lnTo>
                      <a:lnTo>
                        <a:pt x="860" y="135"/>
                      </a:lnTo>
                      <a:lnTo>
                        <a:pt x="861" y="134"/>
                      </a:lnTo>
                      <a:lnTo>
                        <a:pt x="862" y="134"/>
                      </a:lnTo>
                      <a:lnTo>
                        <a:pt x="861" y="135"/>
                      </a:lnTo>
                      <a:lnTo>
                        <a:pt x="862" y="136"/>
                      </a:lnTo>
                      <a:lnTo>
                        <a:pt x="864" y="136"/>
                      </a:lnTo>
                      <a:lnTo>
                        <a:pt x="864" y="137"/>
                      </a:lnTo>
                      <a:lnTo>
                        <a:pt x="865" y="138"/>
                      </a:lnTo>
                      <a:lnTo>
                        <a:pt x="864" y="139"/>
                      </a:lnTo>
                      <a:lnTo>
                        <a:pt x="865" y="140"/>
                      </a:lnTo>
                      <a:lnTo>
                        <a:pt x="866" y="141"/>
                      </a:lnTo>
                      <a:lnTo>
                        <a:pt x="867" y="142"/>
                      </a:lnTo>
                      <a:lnTo>
                        <a:pt x="867" y="143"/>
                      </a:lnTo>
                      <a:lnTo>
                        <a:pt x="867" y="144"/>
                      </a:lnTo>
                      <a:lnTo>
                        <a:pt x="867" y="145"/>
                      </a:lnTo>
                      <a:lnTo>
                        <a:pt x="868" y="145"/>
                      </a:lnTo>
                      <a:lnTo>
                        <a:pt x="869" y="145"/>
                      </a:lnTo>
                      <a:lnTo>
                        <a:pt x="868" y="147"/>
                      </a:lnTo>
                      <a:lnTo>
                        <a:pt x="868" y="149"/>
                      </a:lnTo>
                      <a:lnTo>
                        <a:pt x="868" y="150"/>
                      </a:lnTo>
                      <a:lnTo>
                        <a:pt x="867" y="150"/>
                      </a:lnTo>
                      <a:lnTo>
                        <a:pt x="866" y="150"/>
                      </a:lnTo>
                      <a:lnTo>
                        <a:pt x="865" y="151"/>
                      </a:lnTo>
                      <a:lnTo>
                        <a:pt x="866" y="151"/>
                      </a:lnTo>
                      <a:lnTo>
                        <a:pt x="865" y="154"/>
                      </a:lnTo>
                      <a:lnTo>
                        <a:pt x="864" y="154"/>
                      </a:lnTo>
                      <a:lnTo>
                        <a:pt x="864" y="155"/>
                      </a:lnTo>
                      <a:lnTo>
                        <a:pt x="864" y="156"/>
                      </a:lnTo>
                      <a:lnTo>
                        <a:pt x="863" y="157"/>
                      </a:lnTo>
                      <a:lnTo>
                        <a:pt x="862" y="157"/>
                      </a:lnTo>
                      <a:lnTo>
                        <a:pt x="861" y="157"/>
                      </a:lnTo>
                      <a:lnTo>
                        <a:pt x="860" y="158"/>
                      </a:lnTo>
                      <a:lnTo>
                        <a:pt x="860" y="159"/>
                      </a:lnTo>
                      <a:lnTo>
                        <a:pt x="860" y="160"/>
                      </a:lnTo>
                      <a:lnTo>
                        <a:pt x="859" y="161"/>
                      </a:lnTo>
                      <a:lnTo>
                        <a:pt x="858" y="162"/>
                      </a:lnTo>
                      <a:lnTo>
                        <a:pt x="859" y="163"/>
                      </a:lnTo>
                      <a:lnTo>
                        <a:pt x="860" y="163"/>
                      </a:lnTo>
                      <a:lnTo>
                        <a:pt x="861" y="165"/>
                      </a:lnTo>
                      <a:lnTo>
                        <a:pt x="861" y="166"/>
                      </a:lnTo>
                      <a:lnTo>
                        <a:pt x="861" y="167"/>
                      </a:lnTo>
                      <a:lnTo>
                        <a:pt x="862" y="168"/>
                      </a:lnTo>
                      <a:lnTo>
                        <a:pt x="863" y="169"/>
                      </a:lnTo>
                      <a:lnTo>
                        <a:pt x="864" y="170"/>
                      </a:lnTo>
                      <a:lnTo>
                        <a:pt x="865" y="169"/>
                      </a:lnTo>
                      <a:lnTo>
                        <a:pt x="865" y="168"/>
                      </a:lnTo>
                      <a:lnTo>
                        <a:pt x="866" y="168"/>
                      </a:lnTo>
                      <a:lnTo>
                        <a:pt x="867" y="168"/>
                      </a:lnTo>
                      <a:lnTo>
                        <a:pt x="868" y="167"/>
                      </a:lnTo>
                      <a:lnTo>
                        <a:pt x="869" y="167"/>
                      </a:lnTo>
                      <a:lnTo>
                        <a:pt x="870" y="167"/>
                      </a:lnTo>
                      <a:lnTo>
                        <a:pt x="870" y="166"/>
                      </a:lnTo>
                      <a:lnTo>
                        <a:pt x="871" y="166"/>
                      </a:lnTo>
                      <a:lnTo>
                        <a:pt x="873" y="166"/>
                      </a:lnTo>
                      <a:lnTo>
                        <a:pt x="874" y="165"/>
                      </a:lnTo>
                      <a:lnTo>
                        <a:pt x="875" y="164"/>
                      </a:lnTo>
                      <a:lnTo>
                        <a:pt x="876" y="164"/>
                      </a:lnTo>
                      <a:lnTo>
                        <a:pt x="876" y="163"/>
                      </a:lnTo>
                      <a:lnTo>
                        <a:pt x="877" y="161"/>
                      </a:lnTo>
                      <a:lnTo>
                        <a:pt x="878" y="160"/>
                      </a:lnTo>
                      <a:lnTo>
                        <a:pt x="877" y="159"/>
                      </a:lnTo>
                      <a:lnTo>
                        <a:pt x="878" y="158"/>
                      </a:lnTo>
                      <a:lnTo>
                        <a:pt x="879" y="159"/>
                      </a:lnTo>
                      <a:lnTo>
                        <a:pt x="880" y="158"/>
                      </a:lnTo>
                      <a:lnTo>
                        <a:pt x="879" y="157"/>
                      </a:lnTo>
                      <a:lnTo>
                        <a:pt x="880" y="156"/>
                      </a:lnTo>
                      <a:lnTo>
                        <a:pt x="879" y="156"/>
                      </a:lnTo>
                      <a:lnTo>
                        <a:pt x="879" y="155"/>
                      </a:lnTo>
                      <a:lnTo>
                        <a:pt x="879" y="154"/>
                      </a:lnTo>
                      <a:lnTo>
                        <a:pt x="878" y="153"/>
                      </a:lnTo>
                      <a:lnTo>
                        <a:pt x="878" y="152"/>
                      </a:lnTo>
                      <a:lnTo>
                        <a:pt x="879" y="152"/>
                      </a:lnTo>
                      <a:lnTo>
                        <a:pt x="879" y="151"/>
                      </a:lnTo>
                      <a:lnTo>
                        <a:pt x="880" y="149"/>
                      </a:lnTo>
                      <a:lnTo>
                        <a:pt x="881" y="149"/>
                      </a:lnTo>
                      <a:lnTo>
                        <a:pt x="881" y="148"/>
                      </a:lnTo>
                      <a:lnTo>
                        <a:pt x="882" y="147"/>
                      </a:lnTo>
                      <a:lnTo>
                        <a:pt x="883" y="147"/>
                      </a:lnTo>
                      <a:lnTo>
                        <a:pt x="884" y="146"/>
                      </a:lnTo>
                      <a:lnTo>
                        <a:pt x="884" y="145"/>
                      </a:lnTo>
                      <a:lnTo>
                        <a:pt x="885" y="144"/>
                      </a:lnTo>
                      <a:lnTo>
                        <a:pt x="885" y="143"/>
                      </a:lnTo>
                      <a:lnTo>
                        <a:pt x="886" y="142"/>
                      </a:lnTo>
                      <a:lnTo>
                        <a:pt x="887" y="140"/>
                      </a:lnTo>
                      <a:lnTo>
                        <a:pt x="889" y="139"/>
                      </a:lnTo>
                      <a:lnTo>
                        <a:pt x="892" y="139"/>
                      </a:lnTo>
                      <a:lnTo>
                        <a:pt x="893" y="138"/>
                      </a:lnTo>
                      <a:lnTo>
                        <a:pt x="894" y="140"/>
                      </a:lnTo>
                      <a:lnTo>
                        <a:pt x="893" y="140"/>
                      </a:lnTo>
                      <a:lnTo>
                        <a:pt x="894" y="141"/>
                      </a:lnTo>
                      <a:lnTo>
                        <a:pt x="894" y="140"/>
                      </a:lnTo>
                      <a:lnTo>
                        <a:pt x="895" y="141"/>
                      </a:lnTo>
                      <a:lnTo>
                        <a:pt x="896" y="141"/>
                      </a:lnTo>
                      <a:lnTo>
                        <a:pt x="897" y="140"/>
                      </a:lnTo>
                      <a:lnTo>
                        <a:pt x="898" y="140"/>
                      </a:lnTo>
                      <a:lnTo>
                        <a:pt x="900" y="140"/>
                      </a:lnTo>
                      <a:lnTo>
                        <a:pt x="900" y="141"/>
                      </a:lnTo>
                      <a:lnTo>
                        <a:pt x="900" y="142"/>
                      </a:lnTo>
                      <a:lnTo>
                        <a:pt x="901" y="142"/>
                      </a:lnTo>
                      <a:lnTo>
                        <a:pt x="902" y="141"/>
                      </a:lnTo>
                      <a:lnTo>
                        <a:pt x="903" y="139"/>
                      </a:lnTo>
                      <a:lnTo>
                        <a:pt x="904" y="139"/>
                      </a:lnTo>
                      <a:lnTo>
                        <a:pt x="904" y="137"/>
                      </a:lnTo>
                      <a:lnTo>
                        <a:pt x="904" y="135"/>
                      </a:lnTo>
                      <a:lnTo>
                        <a:pt x="905" y="135"/>
                      </a:lnTo>
                      <a:lnTo>
                        <a:pt x="905" y="134"/>
                      </a:lnTo>
                      <a:lnTo>
                        <a:pt x="906" y="132"/>
                      </a:lnTo>
                      <a:lnTo>
                        <a:pt x="906" y="131"/>
                      </a:lnTo>
                      <a:lnTo>
                        <a:pt x="905" y="131"/>
                      </a:lnTo>
                      <a:lnTo>
                        <a:pt x="904" y="131"/>
                      </a:lnTo>
                      <a:lnTo>
                        <a:pt x="904" y="130"/>
                      </a:lnTo>
                      <a:lnTo>
                        <a:pt x="905" y="129"/>
                      </a:lnTo>
                      <a:lnTo>
                        <a:pt x="905" y="128"/>
                      </a:lnTo>
                      <a:lnTo>
                        <a:pt x="905" y="127"/>
                      </a:lnTo>
                      <a:lnTo>
                        <a:pt x="905" y="124"/>
                      </a:lnTo>
                      <a:lnTo>
                        <a:pt x="905" y="123"/>
                      </a:lnTo>
                      <a:lnTo>
                        <a:pt x="906" y="122"/>
                      </a:lnTo>
                      <a:lnTo>
                        <a:pt x="906" y="121"/>
                      </a:lnTo>
                      <a:lnTo>
                        <a:pt x="906" y="120"/>
                      </a:lnTo>
                      <a:lnTo>
                        <a:pt x="905" y="119"/>
                      </a:lnTo>
                      <a:lnTo>
                        <a:pt x="907" y="119"/>
                      </a:lnTo>
                      <a:lnTo>
                        <a:pt x="908" y="119"/>
                      </a:lnTo>
                      <a:lnTo>
                        <a:pt x="909" y="118"/>
                      </a:lnTo>
                      <a:lnTo>
                        <a:pt x="909" y="117"/>
                      </a:lnTo>
                      <a:lnTo>
                        <a:pt x="910" y="116"/>
                      </a:lnTo>
                      <a:lnTo>
                        <a:pt x="911" y="116"/>
                      </a:lnTo>
                      <a:lnTo>
                        <a:pt x="912" y="117"/>
                      </a:lnTo>
                      <a:lnTo>
                        <a:pt x="914" y="117"/>
                      </a:lnTo>
                      <a:lnTo>
                        <a:pt x="914" y="116"/>
                      </a:lnTo>
                      <a:lnTo>
                        <a:pt x="915" y="118"/>
                      </a:lnTo>
                      <a:lnTo>
                        <a:pt x="915" y="119"/>
                      </a:lnTo>
                      <a:lnTo>
                        <a:pt x="915" y="120"/>
                      </a:lnTo>
                      <a:lnTo>
                        <a:pt x="916" y="120"/>
                      </a:lnTo>
                      <a:lnTo>
                        <a:pt x="917" y="120"/>
                      </a:lnTo>
                      <a:lnTo>
                        <a:pt x="920" y="120"/>
                      </a:lnTo>
                      <a:lnTo>
                        <a:pt x="920" y="119"/>
                      </a:lnTo>
                      <a:lnTo>
                        <a:pt x="921" y="119"/>
                      </a:lnTo>
                      <a:lnTo>
                        <a:pt x="923" y="116"/>
                      </a:lnTo>
                      <a:lnTo>
                        <a:pt x="925" y="114"/>
                      </a:lnTo>
                      <a:lnTo>
                        <a:pt x="926" y="112"/>
                      </a:lnTo>
                      <a:lnTo>
                        <a:pt x="926" y="111"/>
                      </a:lnTo>
                      <a:lnTo>
                        <a:pt x="925" y="109"/>
                      </a:lnTo>
                      <a:lnTo>
                        <a:pt x="926" y="108"/>
                      </a:lnTo>
                      <a:lnTo>
                        <a:pt x="927" y="108"/>
                      </a:lnTo>
                      <a:lnTo>
                        <a:pt x="928" y="108"/>
                      </a:lnTo>
                      <a:lnTo>
                        <a:pt x="928" y="109"/>
                      </a:lnTo>
                      <a:lnTo>
                        <a:pt x="929" y="110"/>
                      </a:lnTo>
                      <a:lnTo>
                        <a:pt x="930" y="109"/>
                      </a:lnTo>
                      <a:lnTo>
                        <a:pt x="931" y="109"/>
                      </a:lnTo>
                      <a:lnTo>
                        <a:pt x="931" y="108"/>
                      </a:lnTo>
                      <a:lnTo>
                        <a:pt x="931" y="107"/>
                      </a:lnTo>
                      <a:lnTo>
                        <a:pt x="932" y="107"/>
                      </a:lnTo>
                      <a:lnTo>
                        <a:pt x="932" y="106"/>
                      </a:lnTo>
                      <a:lnTo>
                        <a:pt x="933" y="105"/>
                      </a:lnTo>
                      <a:lnTo>
                        <a:pt x="934" y="106"/>
                      </a:lnTo>
                      <a:lnTo>
                        <a:pt x="934" y="107"/>
                      </a:lnTo>
                      <a:lnTo>
                        <a:pt x="934" y="108"/>
                      </a:lnTo>
                      <a:lnTo>
                        <a:pt x="935" y="108"/>
                      </a:lnTo>
                      <a:lnTo>
                        <a:pt x="936" y="107"/>
                      </a:lnTo>
                      <a:lnTo>
                        <a:pt x="938" y="104"/>
                      </a:lnTo>
                      <a:lnTo>
                        <a:pt x="937" y="104"/>
                      </a:lnTo>
                      <a:lnTo>
                        <a:pt x="938" y="103"/>
                      </a:lnTo>
                      <a:lnTo>
                        <a:pt x="939" y="102"/>
                      </a:lnTo>
                      <a:lnTo>
                        <a:pt x="940" y="102"/>
                      </a:lnTo>
                      <a:lnTo>
                        <a:pt x="941" y="101"/>
                      </a:lnTo>
                      <a:lnTo>
                        <a:pt x="941" y="100"/>
                      </a:lnTo>
                      <a:lnTo>
                        <a:pt x="942" y="99"/>
                      </a:lnTo>
                      <a:lnTo>
                        <a:pt x="943" y="99"/>
                      </a:lnTo>
                      <a:lnTo>
                        <a:pt x="945" y="102"/>
                      </a:lnTo>
                      <a:lnTo>
                        <a:pt x="944" y="102"/>
                      </a:lnTo>
                      <a:lnTo>
                        <a:pt x="944" y="104"/>
                      </a:lnTo>
                      <a:lnTo>
                        <a:pt x="946" y="105"/>
                      </a:lnTo>
                      <a:lnTo>
                        <a:pt x="946" y="106"/>
                      </a:lnTo>
                      <a:lnTo>
                        <a:pt x="947" y="107"/>
                      </a:lnTo>
                      <a:lnTo>
                        <a:pt x="948" y="108"/>
                      </a:lnTo>
                      <a:lnTo>
                        <a:pt x="949" y="108"/>
                      </a:lnTo>
                      <a:lnTo>
                        <a:pt x="950" y="107"/>
                      </a:lnTo>
                      <a:lnTo>
                        <a:pt x="951" y="107"/>
                      </a:lnTo>
                      <a:lnTo>
                        <a:pt x="952" y="106"/>
                      </a:lnTo>
                      <a:lnTo>
                        <a:pt x="953" y="105"/>
                      </a:lnTo>
                      <a:lnTo>
                        <a:pt x="953" y="103"/>
                      </a:lnTo>
                      <a:lnTo>
                        <a:pt x="954" y="102"/>
                      </a:lnTo>
                      <a:lnTo>
                        <a:pt x="954" y="101"/>
                      </a:lnTo>
                      <a:lnTo>
                        <a:pt x="956" y="102"/>
                      </a:lnTo>
                      <a:lnTo>
                        <a:pt x="957" y="101"/>
                      </a:lnTo>
                      <a:lnTo>
                        <a:pt x="958" y="101"/>
                      </a:lnTo>
                      <a:lnTo>
                        <a:pt x="959" y="101"/>
                      </a:lnTo>
                      <a:lnTo>
                        <a:pt x="959" y="100"/>
                      </a:lnTo>
                      <a:lnTo>
                        <a:pt x="960" y="99"/>
                      </a:lnTo>
                      <a:lnTo>
                        <a:pt x="961" y="98"/>
                      </a:lnTo>
                      <a:lnTo>
                        <a:pt x="962" y="97"/>
                      </a:lnTo>
                      <a:lnTo>
                        <a:pt x="964" y="96"/>
                      </a:lnTo>
                      <a:lnTo>
                        <a:pt x="965" y="96"/>
                      </a:lnTo>
                      <a:lnTo>
                        <a:pt x="966" y="96"/>
                      </a:lnTo>
                      <a:lnTo>
                        <a:pt x="967" y="95"/>
                      </a:lnTo>
                      <a:lnTo>
                        <a:pt x="968" y="94"/>
                      </a:lnTo>
                      <a:lnTo>
                        <a:pt x="967" y="94"/>
                      </a:lnTo>
                      <a:lnTo>
                        <a:pt x="967" y="93"/>
                      </a:lnTo>
                      <a:lnTo>
                        <a:pt x="967" y="92"/>
                      </a:lnTo>
                      <a:lnTo>
                        <a:pt x="968" y="91"/>
                      </a:lnTo>
                      <a:lnTo>
                        <a:pt x="968" y="90"/>
                      </a:lnTo>
                      <a:lnTo>
                        <a:pt x="969" y="89"/>
                      </a:lnTo>
                      <a:lnTo>
                        <a:pt x="969" y="88"/>
                      </a:lnTo>
                      <a:lnTo>
                        <a:pt x="970" y="87"/>
                      </a:lnTo>
                      <a:lnTo>
                        <a:pt x="972" y="87"/>
                      </a:lnTo>
                      <a:lnTo>
                        <a:pt x="973" y="87"/>
                      </a:lnTo>
                      <a:lnTo>
                        <a:pt x="973" y="86"/>
                      </a:lnTo>
                      <a:lnTo>
                        <a:pt x="973" y="85"/>
                      </a:lnTo>
                      <a:lnTo>
                        <a:pt x="974" y="85"/>
                      </a:lnTo>
                      <a:lnTo>
                        <a:pt x="976" y="85"/>
                      </a:lnTo>
                      <a:lnTo>
                        <a:pt x="977" y="84"/>
                      </a:lnTo>
                      <a:lnTo>
                        <a:pt x="978" y="83"/>
                      </a:lnTo>
                      <a:lnTo>
                        <a:pt x="978" y="82"/>
                      </a:lnTo>
                      <a:lnTo>
                        <a:pt x="981" y="81"/>
                      </a:lnTo>
                      <a:lnTo>
                        <a:pt x="982" y="81"/>
                      </a:lnTo>
                      <a:lnTo>
                        <a:pt x="983" y="81"/>
                      </a:lnTo>
                      <a:lnTo>
                        <a:pt x="984" y="80"/>
                      </a:lnTo>
                      <a:lnTo>
                        <a:pt x="984" y="79"/>
                      </a:lnTo>
                      <a:lnTo>
                        <a:pt x="985" y="79"/>
                      </a:lnTo>
                      <a:lnTo>
                        <a:pt x="986" y="78"/>
                      </a:lnTo>
                      <a:lnTo>
                        <a:pt x="986" y="77"/>
                      </a:lnTo>
                      <a:lnTo>
                        <a:pt x="987" y="76"/>
                      </a:lnTo>
                      <a:lnTo>
                        <a:pt x="988" y="76"/>
                      </a:lnTo>
                      <a:lnTo>
                        <a:pt x="989" y="76"/>
                      </a:lnTo>
                      <a:lnTo>
                        <a:pt x="990" y="76"/>
                      </a:lnTo>
                      <a:lnTo>
                        <a:pt x="991" y="76"/>
                      </a:lnTo>
                      <a:lnTo>
                        <a:pt x="992" y="77"/>
                      </a:lnTo>
                      <a:lnTo>
                        <a:pt x="992" y="78"/>
                      </a:lnTo>
                      <a:lnTo>
                        <a:pt x="992" y="79"/>
                      </a:lnTo>
                      <a:lnTo>
                        <a:pt x="991" y="80"/>
                      </a:lnTo>
                      <a:lnTo>
                        <a:pt x="990" y="81"/>
                      </a:lnTo>
                      <a:lnTo>
                        <a:pt x="989" y="82"/>
                      </a:lnTo>
                      <a:lnTo>
                        <a:pt x="989" y="83"/>
                      </a:lnTo>
                      <a:lnTo>
                        <a:pt x="989" y="84"/>
                      </a:lnTo>
                      <a:lnTo>
                        <a:pt x="988" y="84"/>
                      </a:lnTo>
                      <a:lnTo>
                        <a:pt x="988" y="85"/>
                      </a:lnTo>
                      <a:lnTo>
                        <a:pt x="988" y="86"/>
                      </a:lnTo>
                      <a:lnTo>
                        <a:pt x="987" y="86"/>
                      </a:lnTo>
                      <a:lnTo>
                        <a:pt x="987" y="87"/>
                      </a:lnTo>
                      <a:lnTo>
                        <a:pt x="987" y="88"/>
                      </a:lnTo>
                      <a:lnTo>
                        <a:pt x="987" y="89"/>
                      </a:lnTo>
                      <a:lnTo>
                        <a:pt x="987" y="90"/>
                      </a:lnTo>
                      <a:lnTo>
                        <a:pt x="988" y="90"/>
                      </a:lnTo>
                      <a:lnTo>
                        <a:pt x="989" y="90"/>
                      </a:lnTo>
                      <a:lnTo>
                        <a:pt x="991" y="90"/>
                      </a:lnTo>
                      <a:lnTo>
                        <a:pt x="991" y="91"/>
                      </a:lnTo>
                      <a:lnTo>
                        <a:pt x="993" y="92"/>
                      </a:lnTo>
                      <a:lnTo>
                        <a:pt x="994" y="93"/>
                      </a:lnTo>
                      <a:lnTo>
                        <a:pt x="994" y="92"/>
                      </a:lnTo>
                      <a:lnTo>
                        <a:pt x="993" y="91"/>
                      </a:lnTo>
                      <a:lnTo>
                        <a:pt x="994" y="90"/>
                      </a:lnTo>
                      <a:lnTo>
                        <a:pt x="994" y="89"/>
                      </a:lnTo>
                      <a:lnTo>
                        <a:pt x="995" y="89"/>
                      </a:lnTo>
                      <a:lnTo>
                        <a:pt x="995" y="88"/>
                      </a:lnTo>
                      <a:lnTo>
                        <a:pt x="994" y="87"/>
                      </a:lnTo>
                      <a:lnTo>
                        <a:pt x="995" y="85"/>
                      </a:lnTo>
                      <a:lnTo>
                        <a:pt x="996" y="85"/>
                      </a:lnTo>
                      <a:lnTo>
                        <a:pt x="996" y="84"/>
                      </a:lnTo>
                      <a:lnTo>
                        <a:pt x="996" y="83"/>
                      </a:lnTo>
                      <a:lnTo>
                        <a:pt x="997" y="83"/>
                      </a:lnTo>
                      <a:lnTo>
                        <a:pt x="997" y="82"/>
                      </a:lnTo>
                      <a:lnTo>
                        <a:pt x="999" y="81"/>
                      </a:lnTo>
                      <a:lnTo>
                        <a:pt x="1000" y="80"/>
                      </a:lnTo>
                      <a:lnTo>
                        <a:pt x="1001" y="80"/>
                      </a:lnTo>
                      <a:lnTo>
                        <a:pt x="1001" y="79"/>
                      </a:lnTo>
                      <a:lnTo>
                        <a:pt x="1002" y="78"/>
                      </a:lnTo>
                      <a:lnTo>
                        <a:pt x="1003" y="77"/>
                      </a:lnTo>
                      <a:lnTo>
                        <a:pt x="1004" y="77"/>
                      </a:lnTo>
                      <a:lnTo>
                        <a:pt x="1006" y="77"/>
                      </a:lnTo>
                      <a:lnTo>
                        <a:pt x="1007" y="77"/>
                      </a:lnTo>
                      <a:lnTo>
                        <a:pt x="1008" y="76"/>
                      </a:lnTo>
                      <a:lnTo>
                        <a:pt x="1009" y="76"/>
                      </a:lnTo>
                      <a:lnTo>
                        <a:pt x="1009" y="75"/>
                      </a:lnTo>
                      <a:lnTo>
                        <a:pt x="1009" y="74"/>
                      </a:lnTo>
                      <a:lnTo>
                        <a:pt x="1010" y="73"/>
                      </a:lnTo>
                      <a:lnTo>
                        <a:pt x="1010" y="72"/>
                      </a:lnTo>
                      <a:lnTo>
                        <a:pt x="1011" y="72"/>
                      </a:lnTo>
                      <a:lnTo>
                        <a:pt x="1011" y="71"/>
                      </a:lnTo>
                      <a:lnTo>
                        <a:pt x="1012" y="70"/>
                      </a:lnTo>
                      <a:lnTo>
                        <a:pt x="1013" y="70"/>
                      </a:lnTo>
                      <a:lnTo>
                        <a:pt x="1014" y="70"/>
                      </a:lnTo>
                      <a:lnTo>
                        <a:pt x="1015" y="70"/>
                      </a:lnTo>
                      <a:lnTo>
                        <a:pt x="1016" y="70"/>
                      </a:lnTo>
                      <a:lnTo>
                        <a:pt x="1017" y="69"/>
                      </a:lnTo>
                      <a:lnTo>
                        <a:pt x="1018" y="69"/>
                      </a:lnTo>
                      <a:lnTo>
                        <a:pt x="1018" y="68"/>
                      </a:lnTo>
                      <a:lnTo>
                        <a:pt x="1018" y="67"/>
                      </a:lnTo>
                      <a:lnTo>
                        <a:pt x="1020" y="66"/>
                      </a:lnTo>
                      <a:lnTo>
                        <a:pt x="1020" y="63"/>
                      </a:lnTo>
                      <a:lnTo>
                        <a:pt x="1022" y="62"/>
                      </a:lnTo>
                      <a:lnTo>
                        <a:pt x="1023" y="60"/>
                      </a:lnTo>
                      <a:lnTo>
                        <a:pt x="1023" y="59"/>
                      </a:lnTo>
                      <a:lnTo>
                        <a:pt x="1023" y="58"/>
                      </a:lnTo>
                      <a:lnTo>
                        <a:pt x="1023" y="57"/>
                      </a:lnTo>
                      <a:lnTo>
                        <a:pt x="1023" y="56"/>
                      </a:lnTo>
                      <a:lnTo>
                        <a:pt x="1022" y="55"/>
                      </a:lnTo>
                      <a:lnTo>
                        <a:pt x="1023" y="54"/>
                      </a:lnTo>
                      <a:lnTo>
                        <a:pt x="1023" y="53"/>
                      </a:lnTo>
                      <a:lnTo>
                        <a:pt x="1022" y="52"/>
                      </a:lnTo>
                      <a:lnTo>
                        <a:pt x="1021" y="51"/>
                      </a:lnTo>
                      <a:lnTo>
                        <a:pt x="1022" y="50"/>
                      </a:lnTo>
                      <a:lnTo>
                        <a:pt x="1023" y="48"/>
                      </a:lnTo>
                      <a:lnTo>
                        <a:pt x="1023" y="47"/>
                      </a:lnTo>
                      <a:lnTo>
                        <a:pt x="1023" y="46"/>
                      </a:lnTo>
                      <a:lnTo>
                        <a:pt x="1024" y="45"/>
                      </a:lnTo>
                      <a:lnTo>
                        <a:pt x="1023" y="44"/>
                      </a:lnTo>
                      <a:lnTo>
                        <a:pt x="1024" y="44"/>
                      </a:lnTo>
                      <a:lnTo>
                        <a:pt x="1024" y="43"/>
                      </a:lnTo>
                      <a:lnTo>
                        <a:pt x="1024" y="42"/>
                      </a:lnTo>
                      <a:lnTo>
                        <a:pt x="1023" y="42"/>
                      </a:lnTo>
                      <a:lnTo>
                        <a:pt x="1022" y="41"/>
                      </a:lnTo>
                      <a:lnTo>
                        <a:pt x="1022" y="40"/>
                      </a:lnTo>
                      <a:lnTo>
                        <a:pt x="1023" y="38"/>
                      </a:lnTo>
                      <a:lnTo>
                        <a:pt x="1023" y="36"/>
                      </a:lnTo>
                      <a:lnTo>
                        <a:pt x="1023" y="35"/>
                      </a:lnTo>
                      <a:lnTo>
                        <a:pt x="1023" y="34"/>
                      </a:lnTo>
                      <a:lnTo>
                        <a:pt x="1023" y="33"/>
                      </a:lnTo>
                      <a:lnTo>
                        <a:pt x="1024" y="33"/>
                      </a:lnTo>
                      <a:lnTo>
                        <a:pt x="1025" y="33"/>
                      </a:lnTo>
                      <a:lnTo>
                        <a:pt x="1025" y="32"/>
                      </a:lnTo>
                      <a:lnTo>
                        <a:pt x="1026" y="32"/>
                      </a:lnTo>
                      <a:lnTo>
                        <a:pt x="1028" y="31"/>
                      </a:lnTo>
                      <a:lnTo>
                        <a:pt x="1028" y="30"/>
                      </a:lnTo>
                      <a:lnTo>
                        <a:pt x="1029" y="30"/>
                      </a:lnTo>
                      <a:lnTo>
                        <a:pt x="1030" y="28"/>
                      </a:lnTo>
                      <a:lnTo>
                        <a:pt x="1031" y="28"/>
                      </a:lnTo>
                      <a:lnTo>
                        <a:pt x="1032" y="27"/>
                      </a:lnTo>
                      <a:lnTo>
                        <a:pt x="1033" y="27"/>
                      </a:lnTo>
                      <a:lnTo>
                        <a:pt x="1034" y="27"/>
                      </a:lnTo>
                      <a:lnTo>
                        <a:pt x="1035" y="27"/>
                      </a:lnTo>
                      <a:lnTo>
                        <a:pt x="1036" y="27"/>
                      </a:lnTo>
                      <a:lnTo>
                        <a:pt x="1037" y="27"/>
                      </a:lnTo>
                      <a:lnTo>
                        <a:pt x="1038" y="27"/>
                      </a:lnTo>
                      <a:lnTo>
                        <a:pt x="1039" y="27"/>
                      </a:lnTo>
                      <a:lnTo>
                        <a:pt x="1040" y="27"/>
                      </a:lnTo>
                      <a:lnTo>
                        <a:pt x="1041" y="26"/>
                      </a:lnTo>
                      <a:lnTo>
                        <a:pt x="1041" y="27"/>
                      </a:lnTo>
                      <a:lnTo>
                        <a:pt x="1042" y="27"/>
                      </a:lnTo>
                      <a:lnTo>
                        <a:pt x="1043" y="28"/>
                      </a:lnTo>
                      <a:lnTo>
                        <a:pt x="1044" y="28"/>
                      </a:lnTo>
                      <a:lnTo>
                        <a:pt x="1045" y="28"/>
                      </a:lnTo>
                      <a:lnTo>
                        <a:pt x="1046" y="28"/>
                      </a:lnTo>
                      <a:lnTo>
                        <a:pt x="1046" y="29"/>
                      </a:lnTo>
                      <a:lnTo>
                        <a:pt x="1047" y="29"/>
                      </a:lnTo>
                      <a:lnTo>
                        <a:pt x="1048" y="29"/>
                      </a:lnTo>
                      <a:lnTo>
                        <a:pt x="1049" y="27"/>
                      </a:lnTo>
                      <a:lnTo>
                        <a:pt x="1049" y="26"/>
                      </a:lnTo>
                      <a:lnTo>
                        <a:pt x="1050" y="26"/>
                      </a:lnTo>
                      <a:lnTo>
                        <a:pt x="1051" y="27"/>
                      </a:lnTo>
                      <a:lnTo>
                        <a:pt x="1052" y="27"/>
                      </a:lnTo>
                      <a:lnTo>
                        <a:pt x="1053" y="27"/>
                      </a:lnTo>
                      <a:lnTo>
                        <a:pt x="1054" y="27"/>
                      </a:lnTo>
                      <a:lnTo>
                        <a:pt x="1054" y="26"/>
                      </a:lnTo>
                      <a:lnTo>
                        <a:pt x="1055" y="25"/>
                      </a:lnTo>
                      <a:lnTo>
                        <a:pt x="1056" y="25"/>
                      </a:lnTo>
                      <a:lnTo>
                        <a:pt x="1056" y="26"/>
                      </a:lnTo>
                      <a:lnTo>
                        <a:pt x="1058" y="25"/>
                      </a:lnTo>
                      <a:lnTo>
                        <a:pt x="1058" y="24"/>
                      </a:lnTo>
                      <a:lnTo>
                        <a:pt x="1059" y="23"/>
                      </a:lnTo>
                      <a:lnTo>
                        <a:pt x="1060" y="22"/>
                      </a:lnTo>
                      <a:lnTo>
                        <a:pt x="1062" y="20"/>
                      </a:lnTo>
                      <a:lnTo>
                        <a:pt x="1063" y="21"/>
                      </a:lnTo>
                      <a:lnTo>
                        <a:pt x="1063" y="22"/>
                      </a:lnTo>
                      <a:lnTo>
                        <a:pt x="1063" y="23"/>
                      </a:lnTo>
                      <a:lnTo>
                        <a:pt x="1065" y="23"/>
                      </a:lnTo>
                      <a:lnTo>
                        <a:pt x="1066" y="23"/>
                      </a:lnTo>
                      <a:lnTo>
                        <a:pt x="1066" y="22"/>
                      </a:lnTo>
                      <a:lnTo>
                        <a:pt x="1066" y="19"/>
                      </a:lnTo>
                      <a:lnTo>
                        <a:pt x="1066" y="18"/>
                      </a:lnTo>
                      <a:lnTo>
                        <a:pt x="1067" y="18"/>
                      </a:lnTo>
                      <a:lnTo>
                        <a:pt x="1068" y="18"/>
                      </a:lnTo>
                      <a:lnTo>
                        <a:pt x="1069" y="18"/>
                      </a:lnTo>
                      <a:lnTo>
                        <a:pt x="1069" y="17"/>
                      </a:lnTo>
                      <a:lnTo>
                        <a:pt x="1070" y="16"/>
                      </a:lnTo>
                      <a:lnTo>
                        <a:pt x="1071" y="15"/>
                      </a:lnTo>
                      <a:lnTo>
                        <a:pt x="1071" y="14"/>
                      </a:lnTo>
                      <a:lnTo>
                        <a:pt x="1072" y="14"/>
                      </a:lnTo>
                      <a:lnTo>
                        <a:pt x="1073" y="13"/>
                      </a:lnTo>
                      <a:lnTo>
                        <a:pt x="1074" y="13"/>
                      </a:lnTo>
                      <a:lnTo>
                        <a:pt x="1075" y="13"/>
                      </a:lnTo>
                      <a:lnTo>
                        <a:pt x="1076" y="12"/>
                      </a:lnTo>
                      <a:lnTo>
                        <a:pt x="1077" y="11"/>
                      </a:lnTo>
                      <a:lnTo>
                        <a:pt x="1079" y="12"/>
                      </a:lnTo>
                      <a:lnTo>
                        <a:pt x="1080" y="11"/>
                      </a:lnTo>
                      <a:lnTo>
                        <a:pt x="1081" y="12"/>
                      </a:lnTo>
                      <a:lnTo>
                        <a:pt x="1082" y="12"/>
                      </a:lnTo>
                      <a:lnTo>
                        <a:pt x="1083" y="13"/>
                      </a:lnTo>
                      <a:lnTo>
                        <a:pt x="1084" y="13"/>
                      </a:lnTo>
                      <a:lnTo>
                        <a:pt x="1085" y="13"/>
                      </a:lnTo>
                      <a:lnTo>
                        <a:pt x="1085" y="12"/>
                      </a:lnTo>
                      <a:lnTo>
                        <a:pt x="1087" y="12"/>
                      </a:lnTo>
                      <a:lnTo>
                        <a:pt x="1087" y="11"/>
                      </a:lnTo>
                      <a:lnTo>
                        <a:pt x="1087" y="10"/>
                      </a:lnTo>
                      <a:lnTo>
                        <a:pt x="1088" y="11"/>
                      </a:lnTo>
                      <a:lnTo>
                        <a:pt x="1089" y="12"/>
                      </a:lnTo>
                      <a:lnTo>
                        <a:pt x="1090" y="12"/>
                      </a:lnTo>
                      <a:lnTo>
                        <a:pt x="1091" y="12"/>
                      </a:lnTo>
                      <a:lnTo>
                        <a:pt x="1092" y="11"/>
                      </a:lnTo>
                      <a:lnTo>
                        <a:pt x="1093" y="11"/>
                      </a:lnTo>
                      <a:lnTo>
                        <a:pt x="1094" y="10"/>
                      </a:lnTo>
                      <a:lnTo>
                        <a:pt x="1095" y="9"/>
                      </a:lnTo>
                      <a:lnTo>
                        <a:pt x="1095" y="8"/>
                      </a:lnTo>
                      <a:lnTo>
                        <a:pt x="1096" y="7"/>
                      </a:lnTo>
                      <a:lnTo>
                        <a:pt x="1096" y="6"/>
                      </a:lnTo>
                      <a:lnTo>
                        <a:pt x="1095" y="5"/>
                      </a:lnTo>
                      <a:lnTo>
                        <a:pt x="1095" y="4"/>
                      </a:lnTo>
                      <a:lnTo>
                        <a:pt x="1096" y="4"/>
                      </a:lnTo>
                      <a:lnTo>
                        <a:pt x="1098" y="3"/>
                      </a:lnTo>
                      <a:lnTo>
                        <a:pt x="1097" y="2"/>
                      </a:lnTo>
                      <a:lnTo>
                        <a:pt x="1097" y="0"/>
                      </a:lnTo>
                      <a:lnTo>
                        <a:pt x="1098" y="1"/>
                      </a:lnTo>
                      <a:lnTo>
                        <a:pt x="1100" y="3"/>
                      </a:lnTo>
                      <a:lnTo>
                        <a:pt x="1101" y="5"/>
                      </a:lnTo>
                      <a:lnTo>
                        <a:pt x="1102" y="6"/>
                      </a:lnTo>
                      <a:lnTo>
                        <a:pt x="1103" y="6"/>
                      </a:lnTo>
                      <a:lnTo>
                        <a:pt x="1106" y="7"/>
                      </a:lnTo>
                      <a:lnTo>
                        <a:pt x="1107" y="8"/>
                      </a:lnTo>
                      <a:lnTo>
                        <a:pt x="1108" y="9"/>
                      </a:lnTo>
                      <a:lnTo>
                        <a:pt x="1109" y="9"/>
                      </a:lnTo>
                      <a:lnTo>
                        <a:pt x="1110" y="9"/>
                      </a:lnTo>
                      <a:lnTo>
                        <a:pt x="1111" y="9"/>
                      </a:lnTo>
                      <a:lnTo>
                        <a:pt x="1115" y="7"/>
                      </a:lnTo>
                      <a:lnTo>
                        <a:pt x="1118" y="7"/>
                      </a:lnTo>
                      <a:lnTo>
                        <a:pt x="1120" y="6"/>
                      </a:lnTo>
                      <a:lnTo>
                        <a:pt x="1121" y="6"/>
                      </a:lnTo>
                      <a:lnTo>
                        <a:pt x="1123" y="6"/>
                      </a:lnTo>
                      <a:lnTo>
                        <a:pt x="1124" y="7"/>
                      </a:lnTo>
                      <a:lnTo>
                        <a:pt x="1125" y="7"/>
                      </a:lnTo>
                      <a:lnTo>
                        <a:pt x="1126" y="8"/>
                      </a:lnTo>
                      <a:lnTo>
                        <a:pt x="1125" y="11"/>
                      </a:lnTo>
                      <a:lnTo>
                        <a:pt x="1126" y="12"/>
                      </a:lnTo>
                      <a:lnTo>
                        <a:pt x="1126" y="13"/>
                      </a:lnTo>
                      <a:lnTo>
                        <a:pt x="1127" y="14"/>
                      </a:lnTo>
                      <a:lnTo>
                        <a:pt x="1128" y="15"/>
                      </a:lnTo>
                      <a:lnTo>
                        <a:pt x="1129" y="18"/>
                      </a:lnTo>
                      <a:lnTo>
                        <a:pt x="1130" y="18"/>
                      </a:lnTo>
                      <a:lnTo>
                        <a:pt x="1131" y="19"/>
                      </a:lnTo>
                      <a:lnTo>
                        <a:pt x="1132" y="20"/>
                      </a:lnTo>
                      <a:lnTo>
                        <a:pt x="1133" y="21"/>
                      </a:lnTo>
                      <a:lnTo>
                        <a:pt x="1136" y="22"/>
                      </a:lnTo>
                      <a:lnTo>
                        <a:pt x="1137" y="23"/>
                      </a:lnTo>
                      <a:lnTo>
                        <a:pt x="1138" y="23"/>
                      </a:lnTo>
                      <a:lnTo>
                        <a:pt x="1139" y="23"/>
                      </a:lnTo>
                      <a:lnTo>
                        <a:pt x="1140" y="23"/>
                      </a:lnTo>
                      <a:lnTo>
                        <a:pt x="1141" y="23"/>
                      </a:lnTo>
                      <a:lnTo>
                        <a:pt x="1142" y="23"/>
                      </a:lnTo>
                      <a:lnTo>
                        <a:pt x="1143" y="23"/>
                      </a:lnTo>
                      <a:lnTo>
                        <a:pt x="1143" y="22"/>
                      </a:lnTo>
                      <a:lnTo>
                        <a:pt x="1144" y="22"/>
                      </a:lnTo>
                      <a:lnTo>
                        <a:pt x="1146" y="21"/>
                      </a:lnTo>
                      <a:lnTo>
                        <a:pt x="1147" y="22"/>
                      </a:lnTo>
                      <a:lnTo>
                        <a:pt x="1148" y="22"/>
                      </a:lnTo>
                      <a:lnTo>
                        <a:pt x="1149" y="22"/>
                      </a:lnTo>
                      <a:lnTo>
                        <a:pt x="1153" y="22"/>
                      </a:lnTo>
                      <a:lnTo>
                        <a:pt x="1155" y="23"/>
                      </a:lnTo>
                      <a:lnTo>
                        <a:pt x="1157" y="23"/>
                      </a:lnTo>
                      <a:lnTo>
                        <a:pt x="1158" y="23"/>
                      </a:lnTo>
                      <a:lnTo>
                        <a:pt x="1159" y="24"/>
                      </a:lnTo>
                      <a:lnTo>
                        <a:pt x="1160" y="25"/>
                      </a:lnTo>
                      <a:lnTo>
                        <a:pt x="1161" y="25"/>
                      </a:lnTo>
                      <a:lnTo>
                        <a:pt x="1162" y="26"/>
                      </a:lnTo>
                      <a:lnTo>
                        <a:pt x="1164" y="26"/>
                      </a:lnTo>
                      <a:lnTo>
                        <a:pt x="1167" y="27"/>
                      </a:lnTo>
                      <a:lnTo>
                        <a:pt x="1169" y="28"/>
                      </a:lnTo>
                      <a:lnTo>
                        <a:pt x="1170" y="29"/>
                      </a:lnTo>
                      <a:lnTo>
                        <a:pt x="1171" y="30"/>
                      </a:lnTo>
                      <a:lnTo>
                        <a:pt x="1172" y="31"/>
                      </a:lnTo>
                      <a:lnTo>
                        <a:pt x="1172" y="32"/>
                      </a:lnTo>
                      <a:lnTo>
                        <a:pt x="1172" y="33"/>
                      </a:lnTo>
                      <a:lnTo>
                        <a:pt x="1172" y="35"/>
                      </a:lnTo>
                      <a:lnTo>
                        <a:pt x="1172" y="36"/>
                      </a:lnTo>
                      <a:lnTo>
                        <a:pt x="1171" y="38"/>
                      </a:lnTo>
                      <a:lnTo>
                        <a:pt x="1170" y="40"/>
                      </a:lnTo>
                      <a:lnTo>
                        <a:pt x="1169" y="42"/>
                      </a:lnTo>
                      <a:lnTo>
                        <a:pt x="1169" y="43"/>
                      </a:lnTo>
                      <a:lnTo>
                        <a:pt x="1168" y="44"/>
                      </a:lnTo>
                      <a:lnTo>
                        <a:pt x="1169" y="45"/>
                      </a:lnTo>
                      <a:lnTo>
                        <a:pt x="1169" y="48"/>
                      </a:lnTo>
                      <a:lnTo>
                        <a:pt x="1169" y="49"/>
                      </a:lnTo>
                      <a:lnTo>
                        <a:pt x="1170" y="50"/>
                      </a:lnTo>
                      <a:lnTo>
                        <a:pt x="1170" y="53"/>
                      </a:lnTo>
                      <a:lnTo>
                        <a:pt x="1170" y="54"/>
                      </a:lnTo>
                      <a:lnTo>
                        <a:pt x="1169" y="55"/>
                      </a:lnTo>
                      <a:lnTo>
                        <a:pt x="1169" y="56"/>
                      </a:lnTo>
                      <a:lnTo>
                        <a:pt x="1168" y="57"/>
                      </a:lnTo>
                      <a:lnTo>
                        <a:pt x="1167" y="57"/>
                      </a:lnTo>
                      <a:lnTo>
                        <a:pt x="1166" y="58"/>
                      </a:lnTo>
                      <a:lnTo>
                        <a:pt x="1165" y="59"/>
                      </a:lnTo>
                      <a:lnTo>
                        <a:pt x="1163" y="61"/>
                      </a:lnTo>
                      <a:lnTo>
                        <a:pt x="1162" y="62"/>
                      </a:lnTo>
                      <a:lnTo>
                        <a:pt x="1161" y="63"/>
                      </a:lnTo>
                      <a:lnTo>
                        <a:pt x="1161" y="64"/>
                      </a:lnTo>
                      <a:lnTo>
                        <a:pt x="1160" y="65"/>
                      </a:lnTo>
                      <a:lnTo>
                        <a:pt x="1160" y="66"/>
                      </a:lnTo>
                      <a:lnTo>
                        <a:pt x="1161" y="67"/>
                      </a:lnTo>
                      <a:lnTo>
                        <a:pt x="1161" y="68"/>
                      </a:lnTo>
                      <a:lnTo>
                        <a:pt x="1162" y="68"/>
                      </a:lnTo>
                      <a:lnTo>
                        <a:pt x="1163" y="69"/>
                      </a:lnTo>
                      <a:lnTo>
                        <a:pt x="1166" y="72"/>
                      </a:lnTo>
                      <a:lnTo>
                        <a:pt x="1167" y="73"/>
                      </a:lnTo>
                      <a:lnTo>
                        <a:pt x="1167" y="74"/>
                      </a:lnTo>
                      <a:lnTo>
                        <a:pt x="1167" y="76"/>
                      </a:lnTo>
                      <a:lnTo>
                        <a:pt x="1168" y="77"/>
                      </a:lnTo>
                      <a:lnTo>
                        <a:pt x="1170" y="78"/>
                      </a:lnTo>
                      <a:lnTo>
                        <a:pt x="1171" y="78"/>
                      </a:lnTo>
                      <a:lnTo>
                        <a:pt x="1172" y="80"/>
                      </a:lnTo>
                      <a:lnTo>
                        <a:pt x="1173" y="80"/>
                      </a:lnTo>
                      <a:lnTo>
                        <a:pt x="1175" y="81"/>
                      </a:lnTo>
                      <a:lnTo>
                        <a:pt x="1176" y="81"/>
                      </a:lnTo>
                      <a:lnTo>
                        <a:pt x="1177" y="82"/>
                      </a:lnTo>
                      <a:lnTo>
                        <a:pt x="1178" y="83"/>
                      </a:lnTo>
                      <a:lnTo>
                        <a:pt x="1178" y="85"/>
                      </a:lnTo>
                      <a:lnTo>
                        <a:pt x="1179" y="86"/>
                      </a:lnTo>
                      <a:lnTo>
                        <a:pt x="1179" y="87"/>
                      </a:lnTo>
                      <a:lnTo>
                        <a:pt x="1179" y="90"/>
                      </a:lnTo>
                      <a:lnTo>
                        <a:pt x="1180" y="91"/>
                      </a:lnTo>
                      <a:lnTo>
                        <a:pt x="1181" y="92"/>
                      </a:lnTo>
                      <a:lnTo>
                        <a:pt x="1181" y="93"/>
                      </a:lnTo>
                      <a:lnTo>
                        <a:pt x="1181" y="94"/>
                      </a:lnTo>
                      <a:lnTo>
                        <a:pt x="1182" y="95"/>
                      </a:lnTo>
                      <a:lnTo>
                        <a:pt x="1182" y="97"/>
                      </a:lnTo>
                      <a:lnTo>
                        <a:pt x="1182" y="99"/>
                      </a:lnTo>
                      <a:lnTo>
                        <a:pt x="1184" y="104"/>
                      </a:lnTo>
                      <a:lnTo>
                        <a:pt x="1186" y="108"/>
                      </a:lnTo>
                      <a:lnTo>
                        <a:pt x="1186" y="109"/>
                      </a:lnTo>
                      <a:lnTo>
                        <a:pt x="1187" y="113"/>
                      </a:lnTo>
                      <a:lnTo>
                        <a:pt x="1188" y="115"/>
                      </a:lnTo>
                      <a:lnTo>
                        <a:pt x="1189" y="118"/>
                      </a:lnTo>
                      <a:lnTo>
                        <a:pt x="1190" y="119"/>
                      </a:lnTo>
                      <a:lnTo>
                        <a:pt x="1193" y="119"/>
                      </a:lnTo>
                      <a:lnTo>
                        <a:pt x="1194" y="118"/>
                      </a:lnTo>
                      <a:lnTo>
                        <a:pt x="1196" y="119"/>
                      </a:lnTo>
                      <a:lnTo>
                        <a:pt x="1195" y="120"/>
                      </a:lnTo>
                      <a:lnTo>
                        <a:pt x="1195" y="122"/>
                      </a:lnTo>
                      <a:lnTo>
                        <a:pt x="1195" y="123"/>
                      </a:lnTo>
                      <a:lnTo>
                        <a:pt x="1195" y="125"/>
                      </a:lnTo>
                      <a:lnTo>
                        <a:pt x="1195" y="126"/>
                      </a:lnTo>
                      <a:lnTo>
                        <a:pt x="1196" y="127"/>
                      </a:lnTo>
                      <a:lnTo>
                        <a:pt x="1197" y="128"/>
                      </a:lnTo>
                      <a:lnTo>
                        <a:pt x="1197" y="129"/>
                      </a:lnTo>
                      <a:lnTo>
                        <a:pt x="1198" y="129"/>
                      </a:lnTo>
                      <a:lnTo>
                        <a:pt x="1198" y="130"/>
                      </a:lnTo>
                      <a:lnTo>
                        <a:pt x="1199" y="131"/>
                      </a:lnTo>
                      <a:lnTo>
                        <a:pt x="1199" y="132"/>
                      </a:lnTo>
                      <a:lnTo>
                        <a:pt x="1198" y="133"/>
                      </a:lnTo>
                      <a:lnTo>
                        <a:pt x="1198" y="134"/>
                      </a:lnTo>
                      <a:lnTo>
                        <a:pt x="1196" y="135"/>
                      </a:lnTo>
                      <a:lnTo>
                        <a:pt x="1196" y="136"/>
                      </a:lnTo>
                      <a:lnTo>
                        <a:pt x="1195" y="138"/>
                      </a:lnTo>
                      <a:lnTo>
                        <a:pt x="1194" y="140"/>
                      </a:lnTo>
                      <a:lnTo>
                        <a:pt x="1194" y="141"/>
                      </a:lnTo>
                      <a:lnTo>
                        <a:pt x="1194" y="142"/>
                      </a:lnTo>
                      <a:lnTo>
                        <a:pt x="1194" y="143"/>
                      </a:lnTo>
                      <a:lnTo>
                        <a:pt x="1194" y="144"/>
                      </a:lnTo>
                      <a:lnTo>
                        <a:pt x="1196" y="145"/>
                      </a:lnTo>
                      <a:lnTo>
                        <a:pt x="1197" y="146"/>
                      </a:lnTo>
                      <a:lnTo>
                        <a:pt x="1197" y="148"/>
                      </a:lnTo>
                      <a:lnTo>
                        <a:pt x="1197" y="150"/>
                      </a:lnTo>
                      <a:lnTo>
                        <a:pt x="1197" y="151"/>
                      </a:lnTo>
                      <a:lnTo>
                        <a:pt x="1195" y="152"/>
                      </a:lnTo>
                      <a:lnTo>
                        <a:pt x="1192" y="154"/>
                      </a:lnTo>
                      <a:lnTo>
                        <a:pt x="1191" y="155"/>
                      </a:lnTo>
                      <a:lnTo>
                        <a:pt x="1190" y="157"/>
                      </a:lnTo>
                      <a:lnTo>
                        <a:pt x="1190" y="158"/>
                      </a:lnTo>
                      <a:lnTo>
                        <a:pt x="1189" y="159"/>
                      </a:lnTo>
                      <a:lnTo>
                        <a:pt x="1188" y="161"/>
                      </a:lnTo>
                      <a:lnTo>
                        <a:pt x="1189" y="164"/>
                      </a:lnTo>
                      <a:lnTo>
                        <a:pt x="1190" y="166"/>
                      </a:lnTo>
                      <a:lnTo>
                        <a:pt x="1190" y="167"/>
                      </a:lnTo>
                      <a:lnTo>
                        <a:pt x="1190" y="169"/>
                      </a:lnTo>
                      <a:lnTo>
                        <a:pt x="1191" y="170"/>
                      </a:lnTo>
                      <a:lnTo>
                        <a:pt x="1191" y="171"/>
                      </a:lnTo>
                      <a:lnTo>
                        <a:pt x="1190" y="172"/>
                      </a:lnTo>
                      <a:lnTo>
                        <a:pt x="1190" y="174"/>
                      </a:lnTo>
                      <a:lnTo>
                        <a:pt x="1190" y="175"/>
                      </a:lnTo>
                      <a:lnTo>
                        <a:pt x="1189" y="177"/>
                      </a:lnTo>
                      <a:lnTo>
                        <a:pt x="1189" y="178"/>
                      </a:lnTo>
                      <a:lnTo>
                        <a:pt x="1189" y="179"/>
                      </a:lnTo>
                      <a:lnTo>
                        <a:pt x="1189" y="180"/>
                      </a:lnTo>
                      <a:lnTo>
                        <a:pt x="1190" y="181"/>
                      </a:lnTo>
                      <a:lnTo>
                        <a:pt x="1190" y="184"/>
                      </a:lnTo>
                      <a:lnTo>
                        <a:pt x="1191" y="185"/>
                      </a:lnTo>
                      <a:lnTo>
                        <a:pt x="1192" y="186"/>
                      </a:lnTo>
                      <a:lnTo>
                        <a:pt x="1193" y="185"/>
                      </a:lnTo>
                      <a:lnTo>
                        <a:pt x="1194" y="184"/>
                      </a:lnTo>
                      <a:lnTo>
                        <a:pt x="1196" y="187"/>
                      </a:lnTo>
                      <a:lnTo>
                        <a:pt x="1197" y="188"/>
                      </a:lnTo>
                      <a:lnTo>
                        <a:pt x="1197" y="189"/>
                      </a:lnTo>
                      <a:lnTo>
                        <a:pt x="1197" y="190"/>
                      </a:lnTo>
                      <a:lnTo>
                        <a:pt x="1197" y="191"/>
                      </a:lnTo>
                      <a:lnTo>
                        <a:pt x="1198" y="191"/>
                      </a:lnTo>
                      <a:lnTo>
                        <a:pt x="1198" y="192"/>
                      </a:lnTo>
                      <a:lnTo>
                        <a:pt x="1198" y="193"/>
                      </a:lnTo>
                      <a:lnTo>
                        <a:pt x="1197" y="194"/>
                      </a:lnTo>
                      <a:lnTo>
                        <a:pt x="1197" y="195"/>
                      </a:lnTo>
                      <a:lnTo>
                        <a:pt x="1197" y="196"/>
                      </a:lnTo>
                      <a:lnTo>
                        <a:pt x="1196" y="197"/>
                      </a:lnTo>
                      <a:lnTo>
                        <a:pt x="1197" y="199"/>
                      </a:lnTo>
                      <a:lnTo>
                        <a:pt x="1197" y="202"/>
                      </a:lnTo>
                      <a:lnTo>
                        <a:pt x="1196" y="203"/>
                      </a:lnTo>
                      <a:lnTo>
                        <a:pt x="1196" y="204"/>
                      </a:lnTo>
                      <a:lnTo>
                        <a:pt x="1197" y="204"/>
                      </a:lnTo>
                      <a:lnTo>
                        <a:pt x="1197" y="205"/>
                      </a:lnTo>
                      <a:lnTo>
                        <a:pt x="1198" y="206"/>
                      </a:lnTo>
                      <a:lnTo>
                        <a:pt x="1198" y="208"/>
                      </a:lnTo>
                      <a:lnTo>
                        <a:pt x="1198" y="210"/>
                      </a:lnTo>
                      <a:lnTo>
                        <a:pt x="1198" y="211"/>
                      </a:lnTo>
                      <a:lnTo>
                        <a:pt x="1199" y="211"/>
                      </a:lnTo>
                      <a:lnTo>
                        <a:pt x="1200" y="212"/>
                      </a:lnTo>
                      <a:lnTo>
                        <a:pt x="1200" y="213"/>
                      </a:lnTo>
                      <a:lnTo>
                        <a:pt x="1201" y="215"/>
                      </a:lnTo>
                      <a:lnTo>
                        <a:pt x="1201" y="216"/>
                      </a:lnTo>
                      <a:lnTo>
                        <a:pt x="1201" y="218"/>
                      </a:lnTo>
                      <a:lnTo>
                        <a:pt x="1200" y="218"/>
                      </a:lnTo>
                      <a:lnTo>
                        <a:pt x="1200" y="219"/>
                      </a:lnTo>
                      <a:lnTo>
                        <a:pt x="1201" y="220"/>
                      </a:lnTo>
                      <a:lnTo>
                        <a:pt x="1201" y="221"/>
                      </a:lnTo>
                      <a:lnTo>
                        <a:pt x="1201" y="222"/>
                      </a:lnTo>
                      <a:lnTo>
                        <a:pt x="1202" y="224"/>
                      </a:lnTo>
                      <a:lnTo>
                        <a:pt x="1204" y="225"/>
                      </a:lnTo>
                      <a:lnTo>
                        <a:pt x="1205" y="225"/>
                      </a:lnTo>
                      <a:lnTo>
                        <a:pt x="1206" y="226"/>
                      </a:lnTo>
                      <a:lnTo>
                        <a:pt x="1207" y="226"/>
                      </a:lnTo>
                      <a:lnTo>
                        <a:pt x="1207" y="227"/>
                      </a:lnTo>
                      <a:lnTo>
                        <a:pt x="1208" y="227"/>
                      </a:lnTo>
                      <a:lnTo>
                        <a:pt x="1209" y="228"/>
                      </a:lnTo>
                      <a:lnTo>
                        <a:pt x="1210" y="230"/>
                      </a:lnTo>
                      <a:lnTo>
                        <a:pt x="1211" y="232"/>
                      </a:lnTo>
                      <a:lnTo>
                        <a:pt x="1212" y="233"/>
                      </a:lnTo>
                      <a:lnTo>
                        <a:pt x="1212" y="234"/>
                      </a:lnTo>
                      <a:lnTo>
                        <a:pt x="1212" y="235"/>
                      </a:lnTo>
                      <a:lnTo>
                        <a:pt x="1212" y="238"/>
                      </a:lnTo>
                      <a:lnTo>
                        <a:pt x="1211" y="238"/>
                      </a:lnTo>
                      <a:lnTo>
                        <a:pt x="1212" y="239"/>
                      </a:lnTo>
                      <a:lnTo>
                        <a:pt x="1213" y="240"/>
                      </a:lnTo>
                      <a:lnTo>
                        <a:pt x="1212" y="242"/>
                      </a:lnTo>
                      <a:lnTo>
                        <a:pt x="1213" y="243"/>
                      </a:lnTo>
                      <a:lnTo>
                        <a:pt x="1214" y="244"/>
                      </a:lnTo>
                      <a:lnTo>
                        <a:pt x="1215" y="244"/>
                      </a:lnTo>
                      <a:lnTo>
                        <a:pt x="1215" y="245"/>
                      </a:lnTo>
                      <a:lnTo>
                        <a:pt x="1215" y="246"/>
                      </a:lnTo>
                      <a:lnTo>
                        <a:pt x="1216" y="247"/>
                      </a:lnTo>
                      <a:lnTo>
                        <a:pt x="1217" y="247"/>
                      </a:lnTo>
                      <a:lnTo>
                        <a:pt x="1217" y="248"/>
                      </a:lnTo>
                      <a:lnTo>
                        <a:pt x="1218" y="248"/>
                      </a:lnTo>
                      <a:lnTo>
                        <a:pt x="1219" y="249"/>
                      </a:lnTo>
                      <a:lnTo>
                        <a:pt x="1220" y="249"/>
                      </a:lnTo>
                      <a:lnTo>
                        <a:pt x="1220" y="250"/>
                      </a:lnTo>
                      <a:lnTo>
                        <a:pt x="1221" y="250"/>
                      </a:lnTo>
                      <a:lnTo>
                        <a:pt x="1220" y="251"/>
                      </a:lnTo>
                      <a:lnTo>
                        <a:pt x="1220" y="253"/>
                      </a:lnTo>
                      <a:lnTo>
                        <a:pt x="1220" y="254"/>
                      </a:lnTo>
                      <a:lnTo>
                        <a:pt x="1220" y="255"/>
                      </a:lnTo>
                      <a:lnTo>
                        <a:pt x="1220" y="256"/>
                      </a:lnTo>
                      <a:lnTo>
                        <a:pt x="1220" y="257"/>
                      </a:lnTo>
                      <a:lnTo>
                        <a:pt x="1220" y="258"/>
                      </a:lnTo>
                      <a:lnTo>
                        <a:pt x="1221" y="258"/>
                      </a:lnTo>
                      <a:lnTo>
                        <a:pt x="1220" y="260"/>
                      </a:lnTo>
                      <a:lnTo>
                        <a:pt x="1220" y="261"/>
                      </a:lnTo>
                      <a:lnTo>
                        <a:pt x="1220" y="262"/>
                      </a:lnTo>
                      <a:lnTo>
                        <a:pt x="1220" y="263"/>
                      </a:lnTo>
                      <a:lnTo>
                        <a:pt x="1221" y="263"/>
                      </a:lnTo>
                      <a:lnTo>
                        <a:pt x="1221" y="264"/>
                      </a:lnTo>
                      <a:lnTo>
                        <a:pt x="1222" y="264"/>
                      </a:lnTo>
                      <a:lnTo>
                        <a:pt x="1223" y="264"/>
                      </a:lnTo>
                      <a:lnTo>
                        <a:pt x="1224" y="264"/>
                      </a:lnTo>
                      <a:lnTo>
                        <a:pt x="1226" y="265"/>
                      </a:lnTo>
                      <a:lnTo>
                        <a:pt x="1227" y="266"/>
                      </a:lnTo>
                      <a:lnTo>
                        <a:pt x="1226" y="266"/>
                      </a:lnTo>
                      <a:lnTo>
                        <a:pt x="1226" y="269"/>
                      </a:lnTo>
                      <a:lnTo>
                        <a:pt x="1225" y="270"/>
                      </a:lnTo>
                      <a:lnTo>
                        <a:pt x="1225" y="271"/>
                      </a:lnTo>
                      <a:lnTo>
                        <a:pt x="1225" y="272"/>
                      </a:lnTo>
                      <a:lnTo>
                        <a:pt x="1224" y="272"/>
                      </a:lnTo>
                      <a:lnTo>
                        <a:pt x="1224" y="273"/>
                      </a:lnTo>
                      <a:lnTo>
                        <a:pt x="1224" y="274"/>
                      </a:lnTo>
                      <a:lnTo>
                        <a:pt x="1223" y="274"/>
                      </a:lnTo>
                      <a:lnTo>
                        <a:pt x="1222" y="276"/>
                      </a:lnTo>
                      <a:lnTo>
                        <a:pt x="1221" y="276"/>
                      </a:lnTo>
                      <a:lnTo>
                        <a:pt x="1220" y="277"/>
                      </a:lnTo>
                      <a:lnTo>
                        <a:pt x="1219" y="278"/>
                      </a:lnTo>
                      <a:lnTo>
                        <a:pt x="1217" y="279"/>
                      </a:lnTo>
                      <a:lnTo>
                        <a:pt x="1217" y="280"/>
                      </a:lnTo>
                      <a:lnTo>
                        <a:pt x="1218" y="280"/>
                      </a:lnTo>
                      <a:lnTo>
                        <a:pt x="1217" y="281"/>
                      </a:lnTo>
                      <a:lnTo>
                        <a:pt x="1216" y="281"/>
                      </a:lnTo>
                      <a:lnTo>
                        <a:pt x="1216" y="282"/>
                      </a:lnTo>
                      <a:lnTo>
                        <a:pt x="1216" y="283"/>
                      </a:lnTo>
                      <a:lnTo>
                        <a:pt x="1215" y="284"/>
                      </a:lnTo>
                      <a:lnTo>
                        <a:pt x="1214" y="284"/>
                      </a:lnTo>
                      <a:lnTo>
                        <a:pt x="1214" y="285"/>
                      </a:lnTo>
                      <a:lnTo>
                        <a:pt x="1214" y="287"/>
                      </a:lnTo>
                      <a:lnTo>
                        <a:pt x="1213" y="287"/>
                      </a:lnTo>
                      <a:lnTo>
                        <a:pt x="1214" y="288"/>
                      </a:lnTo>
                      <a:lnTo>
                        <a:pt x="1213" y="289"/>
                      </a:lnTo>
                      <a:lnTo>
                        <a:pt x="1213" y="290"/>
                      </a:lnTo>
                      <a:lnTo>
                        <a:pt x="1214" y="291"/>
                      </a:lnTo>
                      <a:lnTo>
                        <a:pt x="1214" y="292"/>
                      </a:lnTo>
                      <a:lnTo>
                        <a:pt x="1214" y="293"/>
                      </a:lnTo>
                      <a:lnTo>
                        <a:pt x="1215" y="293"/>
                      </a:lnTo>
                      <a:lnTo>
                        <a:pt x="1216" y="294"/>
                      </a:lnTo>
                      <a:lnTo>
                        <a:pt x="1215" y="295"/>
                      </a:lnTo>
                      <a:lnTo>
                        <a:pt x="1214" y="296"/>
                      </a:lnTo>
                      <a:lnTo>
                        <a:pt x="1215" y="296"/>
                      </a:lnTo>
                      <a:lnTo>
                        <a:pt x="1216" y="297"/>
                      </a:lnTo>
                      <a:lnTo>
                        <a:pt x="1216" y="298"/>
                      </a:lnTo>
                      <a:lnTo>
                        <a:pt x="1216" y="299"/>
                      </a:lnTo>
                      <a:lnTo>
                        <a:pt x="1215" y="299"/>
                      </a:lnTo>
                      <a:lnTo>
                        <a:pt x="1214" y="300"/>
                      </a:lnTo>
                      <a:lnTo>
                        <a:pt x="1213" y="300"/>
                      </a:lnTo>
                      <a:lnTo>
                        <a:pt x="1212" y="300"/>
                      </a:lnTo>
                      <a:lnTo>
                        <a:pt x="1211" y="300"/>
                      </a:lnTo>
                      <a:lnTo>
                        <a:pt x="1211" y="301"/>
                      </a:lnTo>
                      <a:lnTo>
                        <a:pt x="1210" y="302"/>
                      </a:lnTo>
                      <a:lnTo>
                        <a:pt x="1210" y="301"/>
                      </a:lnTo>
                      <a:lnTo>
                        <a:pt x="1209" y="302"/>
                      </a:lnTo>
                      <a:lnTo>
                        <a:pt x="1208" y="302"/>
                      </a:lnTo>
                      <a:lnTo>
                        <a:pt x="1207" y="302"/>
                      </a:lnTo>
                      <a:lnTo>
                        <a:pt x="1207" y="303"/>
                      </a:lnTo>
                      <a:lnTo>
                        <a:pt x="1207" y="304"/>
                      </a:lnTo>
                      <a:lnTo>
                        <a:pt x="1208" y="304"/>
                      </a:lnTo>
                      <a:lnTo>
                        <a:pt x="1208" y="305"/>
                      </a:lnTo>
                      <a:lnTo>
                        <a:pt x="1207" y="306"/>
                      </a:lnTo>
                      <a:lnTo>
                        <a:pt x="1207" y="305"/>
                      </a:lnTo>
                      <a:lnTo>
                        <a:pt x="1206" y="305"/>
                      </a:lnTo>
                      <a:lnTo>
                        <a:pt x="1205" y="305"/>
                      </a:lnTo>
                      <a:lnTo>
                        <a:pt x="1205" y="307"/>
                      </a:lnTo>
                      <a:lnTo>
                        <a:pt x="1203" y="307"/>
                      </a:lnTo>
                      <a:lnTo>
                        <a:pt x="1203" y="306"/>
                      </a:lnTo>
                      <a:lnTo>
                        <a:pt x="1202" y="305"/>
                      </a:lnTo>
                      <a:lnTo>
                        <a:pt x="1201" y="305"/>
                      </a:lnTo>
                      <a:lnTo>
                        <a:pt x="1201" y="304"/>
                      </a:lnTo>
                      <a:lnTo>
                        <a:pt x="1200" y="304"/>
                      </a:lnTo>
                      <a:lnTo>
                        <a:pt x="1198" y="304"/>
                      </a:lnTo>
                      <a:lnTo>
                        <a:pt x="1197" y="303"/>
                      </a:lnTo>
                      <a:lnTo>
                        <a:pt x="1196" y="304"/>
                      </a:lnTo>
                      <a:lnTo>
                        <a:pt x="1196" y="303"/>
                      </a:lnTo>
                      <a:lnTo>
                        <a:pt x="1194" y="303"/>
                      </a:lnTo>
                      <a:lnTo>
                        <a:pt x="1194" y="304"/>
                      </a:lnTo>
                      <a:lnTo>
                        <a:pt x="1194" y="305"/>
                      </a:lnTo>
                      <a:lnTo>
                        <a:pt x="1193" y="305"/>
                      </a:lnTo>
                      <a:lnTo>
                        <a:pt x="1192" y="306"/>
                      </a:lnTo>
                      <a:lnTo>
                        <a:pt x="1193" y="307"/>
                      </a:lnTo>
                      <a:lnTo>
                        <a:pt x="1192" y="308"/>
                      </a:lnTo>
                      <a:lnTo>
                        <a:pt x="1193" y="308"/>
                      </a:lnTo>
                      <a:lnTo>
                        <a:pt x="1193" y="309"/>
                      </a:lnTo>
                      <a:lnTo>
                        <a:pt x="1194" y="310"/>
                      </a:lnTo>
                      <a:lnTo>
                        <a:pt x="1193" y="310"/>
                      </a:lnTo>
                      <a:lnTo>
                        <a:pt x="1192" y="311"/>
                      </a:lnTo>
                      <a:lnTo>
                        <a:pt x="1193" y="312"/>
                      </a:lnTo>
                      <a:lnTo>
                        <a:pt x="1193" y="313"/>
                      </a:lnTo>
                      <a:lnTo>
                        <a:pt x="1194" y="314"/>
                      </a:lnTo>
                      <a:lnTo>
                        <a:pt x="1195" y="314"/>
                      </a:lnTo>
                      <a:lnTo>
                        <a:pt x="1196" y="314"/>
                      </a:lnTo>
                      <a:lnTo>
                        <a:pt x="1197" y="314"/>
                      </a:lnTo>
                      <a:lnTo>
                        <a:pt x="1197" y="315"/>
                      </a:lnTo>
                      <a:lnTo>
                        <a:pt x="1198" y="315"/>
                      </a:lnTo>
                      <a:lnTo>
                        <a:pt x="1199" y="316"/>
                      </a:lnTo>
                      <a:lnTo>
                        <a:pt x="1199" y="315"/>
                      </a:lnTo>
                      <a:lnTo>
                        <a:pt x="1200" y="315"/>
                      </a:lnTo>
                      <a:lnTo>
                        <a:pt x="1201" y="316"/>
                      </a:lnTo>
                      <a:lnTo>
                        <a:pt x="1202" y="316"/>
                      </a:lnTo>
                      <a:lnTo>
                        <a:pt x="1204" y="317"/>
                      </a:lnTo>
                      <a:lnTo>
                        <a:pt x="1205" y="318"/>
                      </a:lnTo>
                      <a:lnTo>
                        <a:pt x="1207" y="319"/>
                      </a:lnTo>
                      <a:lnTo>
                        <a:pt x="1206" y="319"/>
                      </a:lnTo>
                      <a:lnTo>
                        <a:pt x="1207" y="320"/>
                      </a:lnTo>
                      <a:lnTo>
                        <a:pt x="1207" y="321"/>
                      </a:lnTo>
                      <a:lnTo>
                        <a:pt x="1207" y="322"/>
                      </a:lnTo>
                      <a:lnTo>
                        <a:pt x="1208" y="322"/>
                      </a:lnTo>
                      <a:lnTo>
                        <a:pt x="1208" y="323"/>
                      </a:lnTo>
                      <a:lnTo>
                        <a:pt x="1209" y="323"/>
                      </a:lnTo>
                      <a:lnTo>
                        <a:pt x="1210" y="324"/>
                      </a:lnTo>
                      <a:lnTo>
                        <a:pt x="1210" y="325"/>
                      </a:lnTo>
                      <a:lnTo>
                        <a:pt x="1211" y="326"/>
                      </a:lnTo>
                      <a:lnTo>
                        <a:pt x="1212" y="327"/>
                      </a:lnTo>
                      <a:lnTo>
                        <a:pt x="1213" y="327"/>
                      </a:lnTo>
                      <a:lnTo>
                        <a:pt x="1213" y="328"/>
                      </a:lnTo>
                      <a:lnTo>
                        <a:pt x="1215" y="329"/>
                      </a:lnTo>
                      <a:lnTo>
                        <a:pt x="1215" y="330"/>
                      </a:lnTo>
                      <a:lnTo>
                        <a:pt x="1216" y="330"/>
                      </a:lnTo>
                      <a:lnTo>
                        <a:pt x="1217" y="330"/>
                      </a:lnTo>
                      <a:lnTo>
                        <a:pt x="1218" y="331"/>
                      </a:lnTo>
                      <a:lnTo>
                        <a:pt x="1218" y="332"/>
                      </a:lnTo>
                      <a:lnTo>
                        <a:pt x="1219" y="332"/>
                      </a:lnTo>
                      <a:lnTo>
                        <a:pt x="1219" y="333"/>
                      </a:lnTo>
                      <a:lnTo>
                        <a:pt x="1221" y="333"/>
                      </a:lnTo>
                      <a:lnTo>
                        <a:pt x="1223" y="333"/>
                      </a:lnTo>
                      <a:lnTo>
                        <a:pt x="1224" y="334"/>
                      </a:lnTo>
                      <a:lnTo>
                        <a:pt x="1225" y="334"/>
                      </a:lnTo>
                      <a:lnTo>
                        <a:pt x="1226" y="336"/>
                      </a:lnTo>
                      <a:lnTo>
                        <a:pt x="1229" y="336"/>
                      </a:lnTo>
                      <a:lnTo>
                        <a:pt x="1229" y="337"/>
                      </a:lnTo>
                      <a:lnTo>
                        <a:pt x="1230" y="337"/>
                      </a:lnTo>
                      <a:lnTo>
                        <a:pt x="1230" y="338"/>
                      </a:lnTo>
                      <a:lnTo>
                        <a:pt x="1232" y="339"/>
                      </a:lnTo>
                      <a:lnTo>
                        <a:pt x="1233" y="339"/>
                      </a:lnTo>
                      <a:lnTo>
                        <a:pt x="1234" y="339"/>
                      </a:lnTo>
                      <a:lnTo>
                        <a:pt x="1234" y="340"/>
                      </a:lnTo>
                      <a:lnTo>
                        <a:pt x="1235" y="342"/>
                      </a:lnTo>
                      <a:lnTo>
                        <a:pt x="1235" y="343"/>
                      </a:lnTo>
                      <a:lnTo>
                        <a:pt x="1234" y="343"/>
                      </a:lnTo>
                      <a:lnTo>
                        <a:pt x="1235" y="344"/>
                      </a:lnTo>
                      <a:lnTo>
                        <a:pt x="1236" y="344"/>
                      </a:lnTo>
                      <a:lnTo>
                        <a:pt x="1236" y="345"/>
                      </a:lnTo>
                      <a:lnTo>
                        <a:pt x="1238" y="346"/>
                      </a:lnTo>
                      <a:lnTo>
                        <a:pt x="1240" y="346"/>
                      </a:lnTo>
                      <a:lnTo>
                        <a:pt x="1241" y="346"/>
                      </a:lnTo>
                      <a:lnTo>
                        <a:pt x="1242" y="347"/>
                      </a:lnTo>
                      <a:lnTo>
                        <a:pt x="1243" y="348"/>
                      </a:lnTo>
                      <a:lnTo>
                        <a:pt x="1245" y="350"/>
                      </a:lnTo>
                      <a:lnTo>
                        <a:pt x="1246" y="351"/>
                      </a:lnTo>
                      <a:lnTo>
                        <a:pt x="1248" y="356"/>
                      </a:lnTo>
                      <a:lnTo>
                        <a:pt x="1249" y="358"/>
                      </a:lnTo>
                      <a:lnTo>
                        <a:pt x="1251" y="361"/>
                      </a:lnTo>
                      <a:lnTo>
                        <a:pt x="1252" y="363"/>
                      </a:lnTo>
                      <a:lnTo>
                        <a:pt x="1252" y="364"/>
                      </a:lnTo>
                      <a:lnTo>
                        <a:pt x="1253" y="366"/>
                      </a:lnTo>
                      <a:lnTo>
                        <a:pt x="1253" y="367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7" y="372"/>
                      </a:lnTo>
                      <a:lnTo>
                        <a:pt x="1257" y="375"/>
                      </a:lnTo>
                      <a:lnTo>
                        <a:pt x="1258" y="376"/>
                      </a:lnTo>
                      <a:lnTo>
                        <a:pt x="1258" y="377"/>
                      </a:lnTo>
                      <a:lnTo>
                        <a:pt x="1261" y="377"/>
                      </a:lnTo>
                      <a:lnTo>
                        <a:pt x="1264" y="377"/>
                      </a:lnTo>
                      <a:lnTo>
                        <a:pt x="1265" y="377"/>
                      </a:lnTo>
                      <a:lnTo>
                        <a:pt x="1266" y="377"/>
                      </a:lnTo>
                      <a:lnTo>
                        <a:pt x="1267" y="377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2" y="375"/>
                      </a:lnTo>
                      <a:lnTo>
                        <a:pt x="1273" y="375"/>
                      </a:lnTo>
                      <a:lnTo>
                        <a:pt x="1275" y="376"/>
                      </a:lnTo>
                      <a:lnTo>
                        <a:pt x="1277" y="377"/>
                      </a:ln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8"/>
                      </a:lnTo>
                      <a:lnTo>
                        <a:pt x="1281" y="379"/>
                      </a:lnTo>
                      <a:lnTo>
                        <a:pt x="1282" y="379"/>
                      </a:lnTo>
                      <a:lnTo>
                        <a:pt x="1284" y="380"/>
                      </a:lnTo>
                      <a:lnTo>
                        <a:pt x="1285" y="380"/>
                      </a:lnTo>
                      <a:lnTo>
                        <a:pt x="1287" y="380"/>
                      </a:lnTo>
                      <a:lnTo>
                        <a:pt x="1290" y="382"/>
                      </a:lnTo>
                      <a:lnTo>
                        <a:pt x="1292" y="383"/>
                      </a:lnTo>
                      <a:lnTo>
                        <a:pt x="1293" y="385"/>
                      </a:lnTo>
                      <a:lnTo>
                        <a:pt x="1295" y="387"/>
                      </a:lnTo>
                      <a:lnTo>
                        <a:pt x="1297" y="390"/>
                      </a:lnTo>
                      <a:lnTo>
                        <a:pt x="1300" y="393"/>
                      </a:lnTo>
                      <a:lnTo>
                        <a:pt x="1301" y="393"/>
                      </a:lnTo>
                      <a:lnTo>
                        <a:pt x="1301" y="394"/>
                      </a:lnTo>
                      <a:lnTo>
                        <a:pt x="1302" y="395"/>
                      </a:lnTo>
                      <a:lnTo>
                        <a:pt x="1303" y="395"/>
                      </a:lnTo>
                      <a:lnTo>
                        <a:pt x="1304" y="395"/>
                      </a:lnTo>
                      <a:lnTo>
                        <a:pt x="1304" y="394"/>
                      </a:lnTo>
                      <a:lnTo>
                        <a:pt x="1304" y="393"/>
                      </a:lnTo>
                      <a:lnTo>
                        <a:pt x="1305" y="392"/>
                      </a:lnTo>
                      <a:lnTo>
                        <a:pt x="1305" y="391"/>
                      </a:lnTo>
                      <a:lnTo>
                        <a:pt x="1304" y="390"/>
                      </a:lnTo>
                      <a:lnTo>
                        <a:pt x="1303" y="389"/>
                      </a:lnTo>
                      <a:lnTo>
                        <a:pt x="1302" y="388"/>
                      </a:lnTo>
                      <a:lnTo>
                        <a:pt x="1300" y="388"/>
                      </a:lnTo>
                      <a:lnTo>
                        <a:pt x="1300" y="387"/>
                      </a:lnTo>
                      <a:lnTo>
                        <a:pt x="1299" y="386"/>
                      </a:lnTo>
                      <a:lnTo>
                        <a:pt x="1298" y="385"/>
                      </a:lnTo>
                      <a:lnTo>
                        <a:pt x="1298" y="384"/>
                      </a:lnTo>
                      <a:lnTo>
                        <a:pt x="1298" y="382"/>
                      </a:lnTo>
                      <a:lnTo>
                        <a:pt x="1297" y="381"/>
                      </a:lnTo>
                      <a:lnTo>
                        <a:pt x="1297" y="380"/>
                      </a:lnTo>
                      <a:lnTo>
                        <a:pt x="1296" y="380"/>
                      </a:lnTo>
                      <a:lnTo>
                        <a:pt x="1293" y="380"/>
                      </a:lnTo>
                      <a:lnTo>
                        <a:pt x="1293" y="379"/>
                      </a:lnTo>
                      <a:lnTo>
                        <a:pt x="1292" y="378"/>
                      </a:lnTo>
                      <a:lnTo>
                        <a:pt x="1291" y="377"/>
                      </a:lnTo>
                      <a:lnTo>
                        <a:pt x="1290" y="378"/>
                      </a:lnTo>
                      <a:lnTo>
                        <a:pt x="1289" y="377"/>
                      </a:lnTo>
                      <a:lnTo>
                        <a:pt x="1289" y="376"/>
                      </a:lnTo>
                      <a:lnTo>
                        <a:pt x="1289" y="375"/>
                      </a:lnTo>
                      <a:lnTo>
                        <a:pt x="1291" y="373"/>
                      </a:lnTo>
                      <a:lnTo>
                        <a:pt x="1292" y="373"/>
                      </a:lnTo>
                      <a:lnTo>
                        <a:pt x="1292" y="372"/>
                      </a:lnTo>
                      <a:lnTo>
                        <a:pt x="1292" y="370"/>
                      </a:lnTo>
                      <a:lnTo>
                        <a:pt x="1291" y="369"/>
                      </a:lnTo>
                      <a:lnTo>
                        <a:pt x="1289" y="367"/>
                      </a:lnTo>
                      <a:lnTo>
                        <a:pt x="1288" y="367"/>
                      </a:lnTo>
                      <a:lnTo>
                        <a:pt x="1287" y="366"/>
                      </a:lnTo>
                      <a:lnTo>
                        <a:pt x="1290" y="364"/>
                      </a:lnTo>
                      <a:lnTo>
                        <a:pt x="1290" y="363"/>
                      </a:lnTo>
                      <a:lnTo>
                        <a:pt x="1290" y="361"/>
                      </a:lnTo>
                      <a:lnTo>
                        <a:pt x="1291" y="358"/>
                      </a:lnTo>
                      <a:lnTo>
                        <a:pt x="1291" y="357"/>
                      </a:lnTo>
                      <a:lnTo>
                        <a:pt x="1292" y="356"/>
                      </a:lnTo>
                      <a:lnTo>
                        <a:pt x="1292" y="355"/>
                      </a:lnTo>
                      <a:lnTo>
                        <a:pt x="1293" y="354"/>
                      </a:lnTo>
                      <a:lnTo>
                        <a:pt x="1293" y="353"/>
                      </a:lnTo>
                      <a:lnTo>
                        <a:pt x="1292" y="352"/>
                      </a:lnTo>
                      <a:lnTo>
                        <a:pt x="1293" y="351"/>
                      </a:lnTo>
                      <a:lnTo>
                        <a:pt x="1294" y="350"/>
                      </a:lnTo>
                      <a:lnTo>
                        <a:pt x="1294" y="349"/>
                      </a:lnTo>
                      <a:lnTo>
                        <a:pt x="1293" y="348"/>
                      </a:lnTo>
                      <a:lnTo>
                        <a:pt x="1293" y="347"/>
                      </a:lnTo>
                      <a:lnTo>
                        <a:pt x="1293" y="346"/>
                      </a:lnTo>
                      <a:lnTo>
                        <a:pt x="1294" y="345"/>
                      </a:lnTo>
                      <a:lnTo>
                        <a:pt x="1293" y="345"/>
                      </a:lnTo>
                      <a:lnTo>
                        <a:pt x="1293" y="344"/>
                      </a:lnTo>
                      <a:lnTo>
                        <a:pt x="1293" y="343"/>
                      </a:lnTo>
                      <a:lnTo>
                        <a:pt x="1294" y="343"/>
                      </a:lnTo>
                      <a:lnTo>
                        <a:pt x="1295" y="343"/>
                      </a:lnTo>
                      <a:lnTo>
                        <a:pt x="1296" y="342"/>
                      </a:lnTo>
                      <a:lnTo>
                        <a:pt x="1296" y="341"/>
                      </a:lnTo>
                      <a:lnTo>
                        <a:pt x="1297" y="339"/>
                      </a:lnTo>
                      <a:lnTo>
                        <a:pt x="1296" y="337"/>
                      </a:lnTo>
                      <a:lnTo>
                        <a:pt x="1295" y="336"/>
                      </a:lnTo>
                      <a:lnTo>
                        <a:pt x="1294" y="335"/>
                      </a:lnTo>
                      <a:lnTo>
                        <a:pt x="1295" y="334"/>
                      </a:lnTo>
                      <a:lnTo>
                        <a:pt x="1293" y="334"/>
                      </a:lnTo>
                      <a:lnTo>
                        <a:pt x="1292" y="333"/>
                      </a:lnTo>
                      <a:lnTo>
                        <a:pt x="1292" y="332"/>
                      </a:lnTo>
                      <a:lnTo>
                        <a:pt x="1293" y="330"/>
                      </a:lnTo>
                      <a:lnTo>
                        <a:pt x="1292" y="329"/>
                      </a:lnTo>
                      <a:lnTo>
                        <a:pt x="1292" y="328"/>
                      </a:lnTo>
                      <a:lnTo>
                        <a:pt x="1292" y="327"/>
                      </a:lnTo>
                      <a:lnTo>
                        <a:pt x="1293" y="326"/>
                      </a:lnTo>
                      <a:lnTo>
                        <a:pt x="1293" y="325"/>
                      </a:lnTo>
                      <a:lnTo>
                        <a:pt x="1295" y="324"/>
                      </a:lnTo>
                      <a:lnTo>
                        <a:pt x="1295" y="323"/>
                      </a:lnTo>
                      <a:lnTo>
                        <a:pt x="1295" y="322"/>
                      </a:lnTo>
                      <a:lnTo>
                        <a:pt x="1295" y="321"/>
                      </a:lnTo>
                      <a:lnTo>
                        <a:pt x="1296" y="320"/>
                      </a:lnTo>
                      <a:lnTo>
                        <a:pt x="1296" y="319"/>
                      </a:lnTo>
                      <a:lnTo>
                        <a:pt x="1296" y="318"/>
                      </a:lnTo>
                      <a:lnTo>
                        <a:pt x="1295" y="316"/>
                      </a:lnTo>
                      <a:lnTo>
                        <a:pt x="1295" y="315"/>
                      </a:lnTo>
                      <a:lnTo>
                        <a:pt x="1295" y="314"/>
                      </a:lnTo>
                      <a:lnTo>
                        <a:pt x="1296" y="312"/>
                      </a:lnTo>
                      <a:lnTo>
                        <a:pt x="1297" y="310"/>
                      </a:lnTo>
                      <a:lnTo>
                        <a:pt x="1297" y="309"/>
                      </a:lnTo>
                      <a:lnTo>
                        <a:pt x="1298" y="309"/>
                      </a:lnTo>
                      <a:lnTo>
                        <a:pt x="1299" y="308"/>
                      </a:lnTo>
                      <a:lnTo>
                        <a:pt x="1300" y="308"/>
                      </a:lnTo>
                      <a:lnTo>
                        <a:pt x="1301" y="307"/>
                      </a:lnTo>
                      <a:lnTo>
                        <a:pt x="1302" y="306"/>
                      </a:lnTo>
                      <a:lnTo>
                        <a:pt x="1303" y="305"/>
                      </a:lnTo>
                      <a:lnTo>
                        <a:pt x="1304" y="304"/>
                      </a:lnTo>
                      <a:lnTo>
                        <a:pt x="1304" y="302"/>
                      </a:lnTo>
                      <a:lnTo>
                        <a:pt x="1305" y="300"/>
                      </a:lnTo>
                      <a:lnTo>
                        <a:pt x="1306" y="299"/>
                      </a:lnTo>
                      <a:lnTo>
                        <a:pt x="1307" y="299"/>
                      </a:lnTo>
                      <a:lnTo>
                        <a:pt x="1308" y="299"/>
                      </a:lnTo>
                      <a:lnTo>
                        <a:pt x="1309" y="299"/>
                      </a:lnTo>
                      <a:lnTo>
                        <a:pt x="1308" y="298"/>
                      </a:lnTo>
                      <a:lnTo>
                        <a:pt x="1309" y="297"/>
                      </a:lnTo>
                      <a:lnTo>
                        <a:pt x="1311" y="296"/>
                      </a:lnTo>
                      <a:lnTo>
                        <a:pt x="1313" y="295"/>
                      </a:lnTo>
                      <a:lnTo>
                        <a:pt x="1315" y="294"/>
                      </a:lnTo>
                      <a:lnTo>
                        <a:pt x="1316" y="293"/>
                      </a:lnTo>
                      <a:lnTo>
                        <a:pt x="1318" y="293"/>
                      </a:lnTo>
                      <a:lnTo>
                        <a:pt x="1319" y="293"/>
                      </a:lnTo>
                      <a:lnTo>
                        <a:pt x="1320" y="293"/>
                      </a:lnTo>
                      <a:lnTo>
                        <a:pt x="1321" y="292"/>
                      </a:lnTo>
                      <a:lnTo>
                        <a:pt x="1322" y="292"/>
                      </a:lnTo>
                      <a:lnTo>
                        <a:pt x="1323" y="291"/>
                      </a:lnTo>
                      <a:lnTo>
                        <a:pt x="1324" y="290"/>
                      </a:lnTo>
                      <a:lnTo>
                        <a:pt x="1325" y="291"/>
                      </a:lnTo>
                      <a:lnTo>
                        <a:pt x="1327" y="290"/>
                      </a:lnTo>
                      <a:lnTo>
                        <a:pt x="1328" y="290"/>
                      </a:lnTo>
                      <a:lnTo>
                        <a:pt x="1329" y="290"/>
                      </a:lnTo>
                      <a:lnTo>
                        <a:pt x="1330" y="289"/>
                      </a:lnTo>
                      <a:lnTo>
                        <a:pt x="1331" y="289"/>
                      </a:lnTo>
                      <a:lnTo>
                        <a:pt x="1331" y="287"/>
                      </a:lnTo>
                      <a:lnTo>
                        <a:pt x="1332" y="286"/>
                      </a:lnTo>
                      <a:lnTo>
                        <a:pt x="1331" y="285"/>
                      </a:lnTo>
                      <a:lnTo>
                        <a:pt x="1331" y="283"/>
                      </a:lnTo>
                      <a:lnTo>
                        <a:pt x="1333" y="282"/>
                      </a:lnTo>
                      <a:lnTo>
                        <a:pt x="1334" y="283"/>
                      </a:lnTo>
                      <a:lnTo>
                        <a:pt x="1335" y="283"/>
                      </a:lnTo>
                      <a:lnTo>
                        <a:pt x="1336" y="283"/>
                      </a:lnTo>
                      <a:lnTo>
                        <a:pt x="1337" y="284"/>
                      </a:lnTo>
                      <a:lnTo>
                        <a:pt x="1338" y="284"/>
                      </a:lnTo>
                      <a:lnTo>
                        <a:pt x="1338" y="283"/>
                      </a:lnTo>
                      <a:lnTo>
                        <a:pt x="1339" y="283"/>
                      </a:lnTo>
                      <a:lnTo>
                        <a:pt x="1341" y="282"/>
                      </a:lnTo>
                      <a:lnTo>
                        <a:pt x="1342" y="283"/>
                      </a:lnTo>
                      <a:lnTo>
                        <a:pt x="1343" y="283"/>
                      </a:lnTo>
                      <a:lnTo>
                        <a:pt x="1344" y="283"/>
                      </a:lnTo>
                      <a:lnTo>
                        <a:pt x="1345" y="283"/>
                      </a:lnTo>
                      <a:lnTo>
                        <a:pt x="1346" y="283"/>
                      </a:lnTo>
                      <a:lnTo>
                        <a:pt x="1347" y="283"/>
                      </a:lnTo>
                      <a:lnTo>
                        <a:pt x="1348" y="284"/>
                      </a:lnTo>
                      <a:lnTo>
                        <a:pt x="1349" y="285"/>
                      </a:lnTo>
                      <a:lnTo>
                        <a:pt x="1349" y="286"/>
                      </a:lnTo>
                      <a:lnTo>
                        <a:pt x="1350" y="287"/>
                      </a:lnTo>
                      <a:lnTo>
                        <a:pt x="1351" y="288"/>
                      </a:lnTo>
                      <a:lnTo>
                        <a:pt x="1352" y="287"/>
                      </a:lnTo>
                      <a:lnTo>
                        <a:pt x="1353" y="288"/>
                      </a:lnTo>
                      <a:lnTo>
                        <a:pt x="1354" y="288"/>
                      </a:lnTo>
                      <a:lnTo>
                        <a:pt x="1355" y="289"/>
                      </a:lnTo>
                      <a:lnTo>
                        <a:pt x="1358" y="289"/>
                      </a:lnTo>
                      <a:lnTo>
                        <a:pt x="1359" y="289"/>
                      </a:lnTo>
                      <a:lnTo>
                        <a:pt x="1360" y="288"/>
                      </a:lnTo>
                      <a:lnTo>
                        <a:pt x="1361" y="289"/>
                      </a:lnTo>
                      <a:lnTo>
                        <a:pt x="1362" y="289"/>
                      </a:lnTo>
                      <a:lnTo>
                        <a:pt x="1363" y="288"/>
                      </a:lnTo>
                      <a:lnTo>
                        <a:pt x="1364" y="288"/>
                      </a:lnTo>
                      <a:lnTo>
                        <a:pt x="1364" y="290"/>
                      </a:lnTo>
                      <a:lnTo>
                        <a:pt x="1364" y="291"/>
                      </a:lnTo>
                      <a:lnTo>
                        <a:pt x="1364" y="292"/>
                      </a:lnTo>
                      <a:lnTo>
                        <a:pt x="1364" y="294"/>
                      </a:lnTo>
                      <a:lnTo>
                        <a:pt x="1365" y="294"/>
                      </a:lnTo>
                      <a:lnTo>
                        <a:pt x="1365" y="295"/>
                      </a:lnTo>
                      <a:lnTo>
                        <a:pt x="1366" y="296"/>
                      </a:lnTo>
                      <a:lnTo>
                        <a:pt x="1366" y="297"/>
                      </a:lnTo>
                      <a:lnTo>
                        <a:pt x="1367" y="297"/>
                      </a:lnTo>
                      <a:lnTo>
                        <a:pt x="1368" y="298"/>
                      </a:lnTo>
                      <a:lnTo>
                        <a:pt x="1369" y="298"/>
                      </a:lnTo>
                      <a:lnTo>
                        <a:pt x="1370" y="297"/>
                      </a:lnTo>
                      <a:lnTo>
                        <a:pt x="1371" y="298"/>
                      </a:lnTo>
                      <a:lnTo>
                        <a:pt x="1371" y="299"/>
                      </a:lnTo>
                      <a:lnTo>
                        <a:pt x="1371" y="301"/>
                      </a:lnTo>
                      <a:lnTo>
                        <a:pt x="1372" y="302"/>
                      </a:lnTo>
                      <a:lnTo>
                        <a:pt x="1373" y="302"/>
                      </a:lnTo>
                      <a:lnTo>
                        <a:pt x="1374" y="302"/>
                      </a:lnTo>
                      <a:lnTo>
                        <a:pt x="1375" y="302"/>
                      </a:lnTo>
                      <a:lnTo>
                        <a:pt x="1377" y="303"/>
                      </a:lnTo>
                      <a:lnTo>
                        <a:pt x="1377" y="304"/>
                      </a:lnTo>
                      <a:lnTo>
                        <a:pt x="1377" y="305"/>
                      </a:lnTo>
                      <a:lnTo>
                        <a:pt x="1377" y="306"/>
                      </a:lnTo>
                      <a:lnTo>
                        <a:pt x="1377" y="307"/>
                      </a:lnTo>
                      <a:lnTo>
                        <a:pt x="1377" y="308"/>
                      </a:lnTo>
                      <a:lnTo>
                        <a:pt x="1378" y="308"/>
                      </a:lnTo>
                      <a:lnTo>
                        <a:pt x="1379" y="308"/>
                      </a:lnTo>
                      <a:lnTo>
                        <a:pt x="1379" y="309"/>
                      </a:lnTo>
                      <a:lnTo>
                        <a:pt x="1380" y="309"/>
                      </a:lnTo>
                      <a:lnTo>
                        <a:pt x="1381" y="310"/>
                      </a:lnTo>
                      <a:lnTo>
                        <a:pt x="1380" y="311"/>
                      </a:lnTo>
                      <a:lnTo>
                        <a:pt x="1379" y="312"/>
                      </a:lnTo>
                      <a:lnTo>
                        <a:pt x="1379" y="313"/>
                      </a:lnTo>
                      <a:lnTo>
                        <a:pt x="1380" y="313"/>
                      </a:lnTo>
                      <a:lnTo>
                        <a:pt x="1381" y="313"/>
                      </a:lnTo>
                      <a:lnTo>
                        <a:pt x="1381" y="315"/>
                      </a:lnTo>
                      <a:lnTo>
                        <a:pt x="1382" y="316"/>
                      </a:lnTo>
                      <a:lnTo>
                        <a:pt x="1381" y="317"/>
                      </a:lnTo>
                      <a:lnTo>
                        <a:pt x="1381" y="318"/>
                      </a:lnTo>
                      <a:lnTo>
                        <a:pt x="1382" y="319"/>
                      </a:lnTo>
                      <a:lnTo>
                        <a:pt x="1382" y="320"/>
                      </a:lnTo>
                      <a:lnTo>
                        <a:pt x="1383" y="320"/>
                      </a:lnTo>
                      <a:lnTo>
                        <a:pt x="1384" y="320"/>
                      </a:lnTo>
                      <a:lnTo>
                        <a:pt x="1385" y="320"/>
                      </a:lnTo>
                      <a:lnTo>
                        <a:pt x="1386" y="321"/>
                      </a:lnTo>
                      <a:lnTo>
                        <a:pt x="1387" y="320"/>
                      </a:lnTo>
                      <a:lnTo>
                        <a:pt x="1388" y="321"/>
                      </a:lnTo>
                      <a:lnTo>
                        <a:pt x="1389" y="321"/>
                      </a:lnTo>
                      <a:lnTo>
                        <a:pt x="1390" y="321"/>
                      </a:lnTo>
                      <a:lnTo>
                        <a:pt x="1391" y="322"/>
                      </a:lnTo>
                      <a:lnTo>
                        <a:pt x="1390" y="323"/>
                      </a:lnTo>
                      <a:lnTo>
                        <a:pt x="1391" y="323"/>
                      </a:lnTo>
                      <a:lnTo>
                        <a:pt x="1392" y="323"/>
                      </a:lnTo>
                      <a:lnTo>
                        <a:pt x="1392" y="322"/>
                      </a:lnTo>
                      <a:lnTo>
                        <a:pt x="1394" y="322"/>
                      </a:lnTo>
                      <a:lnTo>
                        <a:pt x="1395" y="321"/>
                      </a:lnTo>
                      <a:lnTo>
                        <a:pt x="1396" y="321"/>
                      </a:lnTo>
                      <a:lnTo>
                        <a:pt x="1396" y="320"/>
                      </a:lnTo>
                      <a:lnTo>
                        <a:pt x="1397" y="320"/>
                      </a:lnTo>
                      <a:lnTo>
                        <a:pt x="1399" y="321"/>
                      </a:lnTo>
                      <a:lnTo>
                        <a:pt x="1399" y="320"/>
                      </a:lnTo>
                      <a:lnTo>
                        <a:pt x="1399" y="319"/>
                      </a:lnTo>
                      <a:lnTo>
                        <a:pt x="1400" y="319"/>
                      </a:lnTo>
                      <a:lnTo>
                        <a:pt x="1401" y="320"/>
                      </a:lnTo>
                      <a:lnTo>
                        <a:pt x="1402" y="320"/>
                      </a:lnTo>
                      <a:lnTo>
                        <a:pt x="1403" y="320"/>
                      </a:lnTo>
                      <a:lnTo>
                        <a:pt x="1403" y="321"/>
                      </a:lnTo>
                      <a:lnTo>
                        <a:pt x="1404" y="321"/>
                      </a:lnTo>
                      <a:lnTo>
                        <a:pt x="1405" y="321"/>
                      </a:lnTo>
                      <a:lnTo>
                        <a:pt x="1406" y="321"/>
                      </a:lnTo>
                      <a:lnTo>
                        <a:pt x="1407" y="320"/>
                      </a:lnTo>
                      <a:lnTo>
                        <a:pt x="1408" y="319"/>
                      </a:lnTo>
                      <a:lnTo>
                        <a:pt x="1409" y="318"/>
                      </a:lnTo>
                      <a:lnTo>
                        <a:pt x="1407" y="317"/>
                      </a:lnTo>
                      <a:lnTo>
                        <a:pt x="1408" y="316"/>
                      </a:lnTo>
                      <a:lnTo>
                        <a:pt x="1409" y="316"/>
                      </a:lnTo>
                      <a:lnTo>
                        <a:pt x="1410" y="315"/>
                      </a:lnTo>
                      <a:lnTo>
                        <a:pt x="1409" y="314"/>
                      </a:lnTo>
                      <a:lnTo>
                        <a:pt x="1410" y="313"/>
                      </a:lnTo>
                      <a:lnTo>
                        <a:pt x="1409" y="312"/>
                      </a:lnTo>
                      <a:lnTo>
                        <a:pt x="1410" y="312"/>
                      </a:lnTo>
                      <a:lnTo>
                        <a:pt x="1411" y="311"/>
                      </a:lnTo>
                      <a:lnTo>
                        <a:pt x="1413" y="310"/>
                      </a:lnTo>
                      <a:lnTo>
                        <a:pt x="1414" y="311"/>
                      </a:lnTo>
                      <a:lnTo>
                        <a:pt x="1415" y="311"/>
                      </a:lnTo>
                      <a:lnTo>
                        <a:pt x="1416" y="311"/>
                      </a:lnTo>
                      <a:lnTo>
                        <a:pt x="1417" y="311"/>
                      </a:lnTo>
                      <a:lnTo>
                        <a:pt x="1418" y="310"/>
                      </a:lnTo>
                      <a:lnTo>
                        <a:pt x="1419" y="309"/>
                      </a:lnTo>
                      <a:lnTo>
                        <a:pt x="1420" y="309"/>
                      </a:lnTo>
                      <a:lnTo>
                        <a:pt x="1421" y="309"/>
                      </a:lnTo>
                      <a:lnTo>
                        <a:pt x="1422" y="309"/>
                      </a:lnTo>
                      <a:lnTo>
                        <a:pt x="1422" y="308"/>
                      </a:lnTo>
                      <a:lnTo>
                        <a:pt x="1425" y="308"/>
                      </a:lnTo>
                      <a:lnTo>
                        <a:pt x="1426" y="308"/>
                      </a:lnTo>
                      <a:lnTo>
                        <a:pt x="1426" y="307"/>
                      </a:lnTo>
                      <a:lnTo>
                        <a:pt x="1429" y="305"/>
                      </a:lnTo>
                      <a:lnTo>
                        <a:pt x="1430" y="306"/>
                      </a:lnTo>
                      <a:lnTo>
                        <a:pt x="1430" y="304"/>
                      </a:lnTo>
                      <a:lnTo>
                        <a:pt x="1430" y="303"/>
                      </a:lnTo>
                      <a:lnTo>
                        <a:pt x="1430" y="302"/>
                      </a:lnTo>
                      <a:lnTo>
                        <a:pt x="1430" y="301"/>
                      </a:lnTo>
                      <a:lnTo>
                        <a:pt x="1430" y="300"/>
                      </a:lnTo>
                      <a:lnTo>
                        <a:pt x="1429" y="299"/>
                      </a:lnTo>
                      <a:lnTo>
                        <a:pt x="1429" y="298"/>
                      </a:lnTo>
                      <a:lnTo>
                        <a:pt x="1429" y="297"/>
                      </a:lnTo>
                      <a:lnTo>
                        <a:pt x="1428" y="297"/>
                      </a:lnTo>
                      <a:lnTo>
                        <a:pt x="1427" y="296"/>
                      </a:lnTo>
                      <a:lnTo>
                        <a:pt x="1426" y="295"/>
                      </a:lnTo>
                      <a:lnTo>
                        <a:pt x="1425" y="295"/>
                      </a:lnTo>
                      <a:lnTo>
                        <a:pt x="1424" y="293"/>
                      </a:lnTo>
                      <a:lnTo>
                        <a:pt x="1423" y="292"/>
                      </a:lnTo>
                      <a:lnTo>
                        <a:pt x="1423" y="291"/>
                      </a:lnTo>
                      <a:lnTo>
                        <a:pt x="1422" y="292"/>
                      </a:lnTo>
                      <a:lnTo>
                        <a:pt x="1421" y="291"/>
                      </a:lnTo>
                      <a:lnTo>
                        <a:pt x="1422" y="290"/>
                      </a:lnTo>
                      <a:lnTo>
                        <a:pt x="1422" y="289"/>
                      </a:lnTo>
                      <a:lnTo>
                        <a:pt x="1422" y="288"/>
                      </a:lnTo>
                      <a:lnTo>
                        <a:pt x="1420" y="288"/>
                      </a:lnTo>
                      <a:lnTo>
                        <a:pt x="1420" y="287"/>
                      </a:lnTo>
                      <a:lnTo>
                        <a:pt x="1420" y="285"/>
                      </a:lnTo>
                      <a:lnTo>
                        <a:pt x="1420" y="284"/>
                      </a:lnTo>
                      <a:lnTo>
                        <a:pt x="1420" y="283"/>
                      </a:lnTo>
                      <a:lnTo>
                        <a:pt x="1421" y="283"/>
                      </a:lnTo>
                      <a:lnTo>
                        <a:pt x="1421" y="282"/>
                      </a:lnTo>
                      <a:lnTo>
                        <a:pt x="1421" y="281"/>
                      </a:lnTo>
                      <a:lnTo>
                        <a:pt x="1422" y="280"/>
                      </a:lnTo>
                      <a:lnTo>
                        <a:pt x="1422" y="279"/>
                      </a:lnTo>
                      <a:lnTo>
                        <a:pt x="1422" y="278"/>
                      </a:lnTo>
                      <a:lnTo>
                        <a:pt x="1424" y="277"/>
                      </a:lnTo>
                      <a:lnTo>
                        <a:pt x="1425" y="277"/>
                      </a:lnTo>
                      <a:lnTo>
                        <a:pt x="1426" y="276"/>
                      </a:lnTo>
                      <a:lnTo>
                        <a:pt x="1426" y="275"/>
                      </a:lnTo>
                      <a:lnTo>
                        <a:pt x="1426" y="274"/>
                      </a:lnTo>
                      <a:lnTo>
                        <a:pt x="1426" y="273"/>
                      </a:lnTo>
                      <a:lnTo>
                        <a:pt x="1425" y="273"/>
                      </a:lnTo>
                      <a:lnTo>
                        <a:pt x="1426" y="272"/>
                      </a:lnTo>
                      <a:lnTo>
                        <a:pt x="1427" y="271"/>
                      </a:lnTo>
                      <a:lnTo>
                        <a:pt x="1427" y="270"/>
                      </a:lnTo>
                      <a:lnTo>
                        <a:pt x="1428" y="270"/>
                      </a:lnTo>
                      <a:lnTo>
                        <a:pt x="1428" y="269"/>
                      </a:lnTo>
                      <a:lnTo>
                        <a:pt x="1429" y="268"/>
                      </a:lnTo>
                      <a:lnTo>
                        <a:pt x="1429" y="266"/>
                      </a:lnTo>
                      <a:lnTo>
                        <a:pt x="1428" y="265"/>
                      </a:lnTo>
                      <a:lnTo>
                        <a:pt x="1429" y="265"/>
                      </a:lnTo>
                      <a:lnTo>
                        <a:pt x="1429" y="264"/>
                      </a:lnTo>
                      <a:lnTo>
                        <a:pt x="1430" y="264"/>
                      </a:lnTo>
                      <a:lnTo>
                        <a:pt x="1430" y="262"/>
                      </a:lnTo>
                      <a:lnTo>
                        <a:pt x="1431" y="261"/>
                      </a:lnTo>
                      <a:lnTo>
                        <a:pt x="1432" y="261"/>
                      </a:lnTo>
                      <a:lnTo>
                        <a:pt x="1431" y="260"/>
                      </a:lnTo>
                      <a:lnTo>
                        <a:pt x="1431" y="259"/>
                      </a:lnTo>
                      <a:lnTo>
                        <a:pt x="1430" y="258"/>
                      </a:lnTo>
                      <a:lnTo>
                        <a:pt x="1431" y="257"/>
                      </a:lnTo>
                      <a:lnTo>
                        <a:pt x="1431" y="254"/>
                      </a:lnTo>
                      <a:lnTo>
                        <a:pt x="1431" y="253"/>
                      </a:lnTo>
                      <a:lnTo>
                        <a:pt x="1431" y="252"/>
                      </a:lnTo>
                      <a:lnTo>
                        <a:pt x="1431" y="251"/>
                      </a:lnTo>
                      <a:lnTo>
                        <a:pt x="1432" y="252"/>
                      </a:lnTo>
                      <a:lnTo>
                        <a:pt x="1433" y="251"/>
                      </a:lnTo>
                      <a:lnTo>
                        <a:pt x="1434" y="250"/>
                      </a:lnTo>
                      <a:lnTo>
                        <a:pt x="1434" y="249"/>
                      </a:lnTo>
                      <a:lnTo>
                        <a:pt x="1435" y="248"/>
                      </a:lnTo>
                      <a:lnTo>
                        <a:pt x="1436" y="248"/>
                      </a:lnTo>
                      <a:lnTo>
                        <a:pt x="1438" y="245"/>
                      </a:lnTo>
                      <a:lnTo>
                        <a:pt x="1439" y="245"/>
                      </a:lnTo>
                      <a:lnTo>
                        <a:pt x="1439" y="244"/>
                      </a:lnTo>
                      <a:lnTo>
                        <a:pt x="1438" y="243"/>
                      </a:lnTo>
                      <a:lnTo>
                        <a:pt x="1439" y="243"/>
                      </a:lnTo>
                      <a:lnTo>
                        <a:pt x="1438" y="242"/>
                      </a:lnTo>
                      <a:lnTo>
                        <a:pt x="1438" y="241"/>
                      </a:lnTo>
                      <a:lnTo>
                        <a:pt x="1439" y="240"/>
                      </a:lnTo>
                      <a:lnTo>
                        <a:pt x="1439" y="239"/>
                      </a:lnTo>
                      <a:lnTo>
                        <a:pt x="1439" y="238"/>
                      </a:lnTo>
                      <a:lnTo>
                        <a:pt x="1440" y="237"/>
                      </a:lnTo>
                      <a:lnTo>
                        <a:pt x="1441" y="236"/>
                      </a:lnTo>
                      <a:lnTo>
                        <a:pt x="1441" y="235"/>
                      </a:lnTo>
                      <a:lnTo>
                        <a:pt x="1441" y="234"/>
                      </a:lnTo>
                      <a:lnTo>
                        <a:pt x="1442" y="233"/>
                      </a:lnTo>
                      <a:lnTo>
                        <a:pt x="1443" y="231"/>
                      </a:lnTo>
                      <a:lnTo>
                        <a:pt x="1443" y="230"/>
                      </a:lnTo>
                      <a:lnTo>
                        <a:pt x="1444" y="230"/>
                      </a:lnTo>
                      <a:lnTo>
                        <a:pt x="1445" y="229"/>
                      </a:lnTo>
                      <a:lnTo>
                        <a:pt x="1446" y="228"/>
                      </a:lnTo>
                      <a:lnTo>
                        <a:pt x="1447" y="228"/>
                      </a:lnTo>
                      <a:lnTo>
                        <a:pt x="1448" y="227"/>
                      </a:lnTo>
                      <a:lnTo>
                        <a:pt x="1448" y="226"/>
                      </a:lnTo>
                      <a:lnTo>
                        <a:pt x="1448" y="225"/>
                      </a:lnTo>
                      <a:lnTo>
                        <a:pt x="1448" y="223"/>
                      </a:lnTo>
                      <a:lnTo>
                        <a:pt x="1449" y="222"/>
                      </a:lnTo>
                      <a:lnTo>
                        <a:pt x="1450" y="222"/>
                      </a:lnTo>
                      <a:lnTo>
                        <a:pt x="1449" y="221"/>
                      </a:lnTo>
                      <a:lnTo>
                        <a:pt x="1448" y="220"/>
                      </a:lnTo>
                      <a:lnTo>
                        <a:pt x="1448" y="219"/>
                      </a:lnTo>
                      <a:lnTo>
                        <a:pt x="1450" y="217"/>
                      </a:lnTo>
                      <a:lnTo>
                        <a:pt x="1450" y="216"/>
                      </a:lnTo>
                      <a:lnTo>
                        <a:pt x="1451" y="216"/>
                      </a:lnTo>
                      <a:lnTo>
                        <a:pt x="1453" y="215"/>
                      </a:lnTo>
                      <a:lnTo>
                        <a:pt x="1454" y="215"/>
                      </a:lnTo>
                      <a:lnTo>
                        <a:pt x="1455" y="214"/>
                      </a:lnTo>
                      <a:lnTo>
                        <a:pt x="1457" y="213"/>
                      </a:lnTo>
                      <a:lnTo>
                        <a:pt x="1457" y="212"/>
                      </a:lnTo>
                      <a:lnTo>
                        <a:pt x="1457" y="211"/>
                      </a:lnTo>
                      <a:lnTo>
                        <a:pt x="1458" y="207"/>
                      </a:lnTo>
                      <a:lnTo>
                        <a:pt x="1458" y="206"/>
                      </a:lnTo>
                      <a:lnTo>
                        <a:pt x="1458" y="204"/>
                      </a:lnTo>
                      <a:lnTo>
                        <a:pt x="1459" y="203"/>
                      </a:lnTo>
                      <a:lnTo>
                        <a:pt x="1524" y="203"/>
                      </a:lnTo>
                      <a:lnTo>
                        <a:pt x="1550" y="203"/>
                      </a:lnTo>
                      <a:lnTo>
                        <a:pt x="1582" y="20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8" name="Freeform 545"/>
                <p:cNvSpPr>
                  <a:spLocks/>
                </p:cNvSpPr>
                <p:nvPr/>
              </p:nvSpPr>
              <p:spPr bwMode="auto">
                <a:xfrm>
                  <a:off x="1673225" y="2846388"/>
                  <a:ext cx="1235075" cy="1174750"/>
                </a:xfrm>
                <a:custGeom>
                  <a:avLst/>
                  <a:gdLst>
                    <a:gd name="T0" fmla="*/ 2147483646 w 1200"/>
                    <a:gd name="T1" fmla="*/ 2147483646 h 1142"/>
                    <a:gd name="T2" fmla="*/ 2147483646 w 1200"/>
                    <a:gd name="T3" fmla="*/ 2147483646 h 1142"/>
                    <a:gd name="T4" fmla="*/ 2147483646 w 1200"/>
                    <a:gd name="T5" fmla="*/ 2147483646 h 1142"/>
                    <a:gd name="T6" fmla="*/ 2147483646 w 1200"/>
                    <a:gd name="T7" fmla="*/ 2147483646 h 1142"/>
                    <a:gd name="T8" fmla="*/ 2147483646 w 1200"/>
                    <a:gd name="T9" fmla="*/ 2147483646 h 1142"/>
                    <a:gd name="T10" fmla="*/ 2147483646 w 1200"/>
                    <a:gd name="T11" fmla="*/ 2147483646 h 1142"/>
                    <a:gd name="T12" fmla="*/ 2147483646 w 1200"/>
                    <a:gd name="T13" fmla="*/ 2147483646 h 1142"/>
                    <a:gd name="T14" fmla="*/ 2147483646 w 1200"/>
                    <a:gd name="T15" fmla="*/ 2147483646 h 1142"/>
                    <a:gd name="T16" fmla="*/ 2147483646 w 1200"/>
                    <a:gd name="T17" fmla="*/ 2147483646 h 1142"/>
                    <a:gd name="T18" fmla="*/ 2147483646 w 1200"/>
                    <a:gd name="T19" fmla="*/ 2147483646 h 1142"/>
                    <a:gd name="T20" fmla="*/ 2147483646 w 1200"/>
                    <a:gd name="T21" fmla="*/ 2147483646 h 1142"/>
                    <a:gd name="T22" fmla="*/ 2147483646 w 1200"/>
                    <a:gd name="T23" fmla="*/ 2147483646 h 1142"/>
                    <a:gd name="T24" fmla="*/ 2147483646 w 1200"/>
                    <a:gd name="T25" fmla="*/ 2147483646 h 1142"/>
                    <a:gd name="T26" fmla="*/ 2147483646 w 1200"/>
                    <a:gd name="T27" fmla="*/ 2147483646 h 1142"/>
                    <a:gd name="T28" fmla="*/ 2147483646 w 1200"/>
                    <a:gd name="T29" fmla="*/ 2147483646 h 1142"/>
                    <a:gd name="T30" fmla="*/ 2147483646 w 1200"/>
                    <a:gd name="T31" fmla="*/ 2147483646 h 1142"/>
                    <a:gd name="T32" fmla="*/ 2147483646 w 1200"/>
                    <a:gd name="T33" fmla="*/ 2147483646 h 1142"/>
                    <a:gd name="T34" fmla="*/ 2147483646 w 1200"/>
                    <a:gd name="T35" fmla="*/ 2147483646 h 1142"/>
                    <a:gd name="T36" fmla="*/ 2147483646 w 1200"/>
                    <a:gd name="T37" fmla="*/ 2147483646 h 1142"/>
                    <a:gd name="T38" fmla="*/ 2147483646 w 1200"/>
                    <a:gd name="T39" fmla="*/ 2147483646 h 1142"/>
                    <a:gd name="T40" fmla="*/ 2147483646 w 1200"/>
                    <a:gd name="T41" fmla="*/ 2147483646 h 1142"/>
                    <a:gd name="T42" fmla="*/ 2147483646 w 1200"/>
                    <a:gd name="T43" fmla="*/ 2147483646 h 1142"/>
                    <a:gd name="T44" fmla="*/ 2147483646 w 1200"/>
                    <a:gd name="T45" fmla="*/ 2147483646 h 1142"/>
                    <a:gd name="T46" fmla="*/ 2147483646 w 1200"/>
                    <a:gd name="T47" fmla="*/ 2147483646 h 1142"/>
                    <a:gd name="T48" fmla="*/ 2147483646 w 1200"/>
                    <a:gd name="T49" fmla="*/ 2147483646 h 1142"/>
                    <a:gd name="T50" fmla="*/ 2147483646 w 1200"/>
                    <a:gd name="T51" fmla="*/ 2147483646 h 1142"/>
                    <a:gd name="T52" fmla="*/ 2147483646 w 1200"/>
                    <a:gd name="T53" fmla="*/ 2147483646 h 1142"/>
                    <a:gd name="T54" fmla="*/ 2147483646 w 1200"/>
                    <a:gd name="T55" fmla="*/ 2147483646 h 1142"/>
                    <a:gd name="T56" fmla="*/ 2147483646 w 1200"/>
                    <a:gd name="T57" fmla="*/ 2147483646 h 1142"/>
                    <a:gd name="T58" fmla="*/ 2147483646 w 1200"/>
                    <a:gd name="T59" fmla="*/ 2147483646 h 1142"/>
                    <a:gd name="T60" fmla="*/ 2147483646 w 1200"/>
                    <a:gd name="T61" fmla="*/ 2147483646 h 1142"/>
                    <a:gd name="T62" fmla="*/ 2147483646 w 1200"/>
                    <a:gd name="T63" fmla="*/ 2147483646 h 1142"/>
                    <a:gd name="T64" fmla="*/ 2147483646 w 1200"/>
                    <a:gd name="T65" fmla="*/ 2147483646 h 1142"/>
                    <a:gd name="T66" fmla="*/ 2147483646 w 1200"/>
                    <a:gd name="T67" fmla="*/ 2147483646 h 1142"/>
                    <a:gd name="T68" fmla="*/ 2147483646 w 1200"/>
                    <a:gd name="T69" fmla="*/ 2147483646 h 1142"/>
                    <a:gd name="T70" fmla="*/ 2147483646 w 1200"/>
                    <a:gd name="T71" fmla="*/ 2147483646 h 1142"/>
                    <a:gd name="T72" fmla="*/ 2147483646 w 1200"/>
                    <a:gd name="T73" fmla="*/ 2147483646 h 1142"/>
                    <a:gd name="T74" fmla="*/ 2147483646 w 1200"/>
                    <a:gd name="T75" fmla="*/ 2147483646 h 1142"/>
                    <a:gd name="T76" fmla="*/ 2147483646 w 1200"/>
                    <a:gd name="T77" fmla="*/ 2147483646 h 1142"/>
                    <a:gd name="T78" fmla="*/ 2147483646 w 1200"/>
                    <a:gd name="T79" fmla="*/ 2147483646 h 1142"/>
                    <a:gd name="T80" fmla="*/ 2147483646 w 1200"/>
                    <a:gd name="T81" fmla="*/ 2147483646 h 1142"/>
                    <a:gd name="T82" fmla="*/ 2147483646 w 1200"/>
                    <a:gd name="T83" fmla="*/ 2147483646 h 1142"/>
                    <a:gd name="T84" fmla="*/ 2147483646 w 1200"/>
                    <a:gd name="T85" fmla="*/ 2147483646 h 1142"/>
                    <a:gd name="T86" fmla="*/ 2147483646 w 1200"/>
                    <a:gd name="T87" fmla="*/ 2147483646 h 1142"/>
                    <a:gd name="T88" fmla="*/ 2147483646 w 1200"/>
                    <a:gd name="T89" fmla="*/ 2147483646 h 1142"/>
                    <a:gd name="T90" fmla="*/ 2147483646 w 1200"/>
                    <a:gd name="T91" fmla="*/ 2147483646 h 1142"/>
                    <a:gd name="T92" fmla="*/ 2147483646 w 1200"/>
                    <a:gd name="T93" fmla="*/ 2147483646 h 1142"/>
                    <a:gd name="T94" fmla="*/ 2147483646 w 1200"/>
                    <a:gd name="T95" fmla="*/ 2147483646 h 1142"/>
                    <a:gd name="T96" fmla="*/ 2147483646 w 1200"/>
                    <a:gd name="T97" fmla="*/ 2147483646 h 1142"/>
                    <a:gd name="T98" fmla="*/ 2147483646 w 1200"/>
                    <a:gd name="T99" fmla="*/ 2147483646 h 1142"/>
                    <a:gd name="T100" fmla="*/ 2147483646 w 1200"/>
                    <a:gd name="T101" fmla="*/ 2147483646 h 1142"/>
                    <a:gd name="T102" fmla="*/ 2147483646 w 1200"/>
                    <a:gd name="T103" fmla="*/ 2147483646 h 1142"/>
                    <a:gd name="T104" fmla="*/ 2147483646 w 1200"/>
                    <a:gd name="T105" fmla="*/ 2147483646 h 1142"/>
                    <a:gd name="T106" fmla="*/ 2147483646 w 1200"/>
                    <a:gd name="T107" fmla="*/ 2147483646 h 1142"/>
                    <a:gd name="T108" fmla="*/ 2147483646 w 1200"/>
                    <a:gd name="T109" fmla="*/ 2147483646 h 1142"/>
                    <a:gd name="T110" fmla="*/ 2147483646 w 1200"/>
                    <a:gd name="T111" fmla="*/ 2147483646 h 1142"/>
                    <a:gd name="T112" fmla="*/ 2147483646 w 1200"/>
                    <a:gd name="T113" fmla="*/ 2147483646 h 1142"/>
                    <a:gd name="T114" fmla="*/ 2147483646 w 1200"/>
                    <a:gd name="T115" fmla="*/ 2147483646 h 1142"/>
                    <a:gd name="T116" fmla="*/ 2147483646 w 1200"/>
                    <a:gd name="T117" fmla="*/ 2147483646 h 1142"/>
                    <a:gd name="T118" fmla="*/ 2147483646 w 1200"/>
                    <a:gd name="T119" fmla="*/ 2147483646 h 1142"/>
                    <a:gd name="T120" fmla="*/ 2147483646 w 1200"/>
                    <a:gd name="T121" fmla="*/ 2147483646 h 1142"/>
                    <a:gd name="T122" fmla="*/ 2147483646 w 1200"/>
                    <a:gd name="T123" fmla="*/ 2147483646 h 1142"/>
                    <a:gd name="T124" fmla="*/ 2147483646 w 1200"/>
                    <a:gd name="T125" fmla="*/ 2147483646 h 114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200"/>
                    <a:gd name="T190" fmla="*/ 0 h 1142"/>
                    <a:gd name="T191" fmla="*/ 1200 w 1200"/>
                    <a:gd name="T192" fmla="*/ 1142 h 114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200" h="1142">
                      <a:moveTo>
                        <a:pt x="5" y="153"/>
                      </a:moveTo>
                      <a:lnTo>
                        <a:pt x="13" y="153"/>
                      </a:lnTo>
                      <a:lnTo>
                        <a:pt x="128" y="152"/>
                      </a:lnTo>
                      <a:lnTo>
                        <a:pt x="172" y="152"/>
                      </a:lnTo>
                      <a:lnTo>
                        <a:pt x="225" y="153"/>
                      </a:lnTo>
                      <a:lnTo>
                        <a:pt x="264" y="153"/>
                      </a:lnTo>
                      <a:lnTo>
                        <a:pt x="331" y="153"/>
                      </a:lnTo>
                      <a:lnTo>
                        <a:pt x="336" y="153"/>
                      </a:lnTo>
                      <a:lnTo>
                        <a:pt x="338" y="152"/>
                      </a:lnTo>
                      <a:lnTo>
                        <a:pt x="339" y="152"/>
                      </a:lnTo>
                      <a:lnTo>
                        <a:pt x="342" y="151"/>
                      </a:lnTo>
                      <a:lnTo>
                        <a:pt x="342" y="150"/>
                      </a:lnTo>
                      <a:lnTo>
                        <a:pt x="343" y="150"/>
                      </a:lnTo>
                      <a:lnTo>
                        <a:pt x="344" y="148"/>
                      </a:lnTo>
                      <a:lnTo>
                        <a:pt x="345" y="148"/>
                      </a:lnTo>
                      <a:lnTo>
                        <a:pt x="345" y="147"/>
                      </a:lnTo>
                      <a:lnTo>
                        <a:pt x="346" y="146"/>
                      </a:lnTo>
                      <a:lnTo>
                        <a:pt x="347" y="146"/>
                      </a:lnTo>
                      <a:lnTo>
                        <a:pt x="348" y="145"/>
                      </a:lnTo>
                      <a:lnTo>
                        <a:pt x="349" y="145"/>
                      </a:lnTo>
                      <a:lnTo>
                        <a:pt x="349" y="144"/>
                      </a:lnTo>
                      <a:lnTo>
                        <a:pt x="348" y="143"/>
                      </a:lnTo>
                      <a:lnTo>
                        <a:pt x="346" y="143"/>
                      </a:lnTo>
                      <a:lnTo>
                        <a:pt x="345" y="143"/>
                      </a:lnTo>
                      <a:lnTo>
                        <a:pt x="344" y="143"/>
                      </a:lnTo>
                      <a:lnTo>
                        <a:pt x="343" y="143"/>
                      </a:lnTo>
                      <a:lnTo>
                        <a:pt x="342" y="143"/>
                      </a:lnTo>
                      <a:lnTo>
                        <a:pt x="341" y="144"/>
                      </a:lnTo>
                      <a:lnTo>
                        <a:pt x="340" y="145"/>
                      </a:lnTo>
                      <a:lnTo>
                        <a:pt x="338" y="144"/>
                      </a:lnTo>
                      <a:lnTo>
                        <a:pt x="338" y="143"/>
                      </a:lnTo>
                      <a:lnTo>
                        <a:pt x="337" y="143"/>
                      </a:lnTo>
                      <a:lnTo>
                        <a:pt x="337" y="142"/>
                      </a:lnTo>
                      <a:lnTo>
                        <a:pt x="338" y="141"/>
                      </a:lnTo>
                      <a:lnTo>
                        <a:pt x="339" y="140"/>
                      </a:lnTo>
                      <a:lnTo>
                        <a:pt x="340" y="136"/>
                      </a:lnTo>
                      <a:lnTo>
                        <a:pt x="341" y="135"/>
                      </a:lnTo>
                      <a:lnTo>
                        <a:pt x="341" y="134"/>
                      </a:lnTo>
                      <a:lnTo>
                        <a:pt x="341" y="133"/>
                      </a:lnTo>
                      <a:lnTo>
                        <a:pt x="342" y="132"/>
                      </a:lnTo>
                      <a:lnTo>
                        <a:pt x="342" y="131"/>
                      </a:lnTo>
                      <a:lnTo>
                        <a:pt x="342" y="130"/>
                      </a:lnTo>
                      <a:lnTo>
                        <a:pt x="341" y="130"/>
                      </a:lnTo>
                      <a:lnTo>
                        <a:pt x="341" y="129"/>
                      </a:lnTo>
                      <a:lnTo>
                        <a:pt x="340" y="129"/>
                      </a:lnTo>
                      <a:lnTo>
                        <a:pt x="340" y="128"/>
                      </a:lnTo>
                      <a:lnTo>
                        <a:pt x="340" y="127"/>
                      </a:lnTo>
                      <a:lnTo>
                        <a:pt x="341" y="126"/>
                      </a:lnTo>
                      <a:lnTo>
                        <a:pt x="341" y="125"/>
                      </a:lnTo>
                      <a:lnTo>
                        <a:pt x="340" y="124"/>
                      </a:lnTo>
                      <a:lnTo>
                        <a:pt x="340" y="123"/>
                      </a:lnTo>
                      <a:lnTo>
                        <a:pt x="339" y="122"/>
                      </a:lnTo>
                      <a:lnTo>
                        <a:pt x="339" y="121"/>
                      </a:lnTo>
                      <a:lnTo>
                        <a:pt x="341" y="118"/>
                      </a:lnTo>
                      <a:lnTo>
                        <a:pt x="342" y="116"/>
                      </a:lnTo>
                      <a:lnTo>
                        <a:pt x="342" y="115"/>
                      </a:lnTo>
                      <a:lnTo>
                        <a:pt x="343" y="115"/>
                      </a:lnTo>
                      <a:lnTo>
                        <a:pt x="344" y="114"/>
                      </a:lnTo>
                      <a:lnTo>
                        <a:pt x="345" y="112"/>
                      </a:lnTo>
                      <a:lnTo>
                        <a:pt x="346" y="110"/>
                      </a:lnTo>
                      <a:lnTo>
                        <a:pt x="346" y="109"/>
                      </a:lnTo>
                      <a:lnTo>
                        <a:pt x="346" y="108"/>
                      </a:lnTo>
                      <a:lnTo>
                        <a:pt x="347" y="108"/>
                      </a:lnTo>
                      <a:lnTo>
                        <a:pt x="347" y="106"/>
                      </a:lnTo>
                      <a:lnTo>
                        <a:pt x="347" y="105"/>
                      </a:lnTo>
                      <a:lnTo>
                        <a:pt x="348" y="104"/>
                      </a:lnTo>
                      <a:lnTo>
                        <a:pt x="349" y="104"/>
                      </a:lnTo>
                      <a:lnTo>
                        <a:pt x="350" y="104"/>
                      </a:lnTo>
                      <a:lnTo>
                        <a:pt x="350" y="103"/>
                      </a:lnTo>
                      <a:lnTo>
                        <a:pt x="350" y="102"/>
                      </a:lnTo>
                      <a:lnTo>
                        <a:pt x="350" y="101"/>
                      </a:lnTo>
                      <a:lnTo>
                        <a:pt x="350" y="100"/>
                      </a:lnTo>
                      <a:lnTo>
                        <a:pt x="349" y="100"/>
                      </a:lnTo>
                      <a:lnTo>
                        <a:pt x="349" y="99"/>
                      </a:lnTo>
                      <a:lnTo>
                        <a:pt x="349" y="98"/>
                      </a:lnTo>
                      <a:lnTo>
                        <a:pt x="350" y="97"/>
                      </a:lnTo>
                      <a:lnTo>
                        <a:pt x="350" y="96"/>
                      </a:lnTo>
                      <a:lnTo>
                        <a:pt x="350" y="95"/>
                      </a:lnTo>
                      <a:lnTo>
                        <a:pt x="350" y="93"/>
                      </a:lnTo>
                      <a:lnTo>
                        <a:pt x="350" y="92"/>
                      </a:lnTo>
                      <a:lnTo>
                        <a:pt x="351" y="91"/>
                      </a:lnTo>
                      <a:lnTo>
                        <a:pt x="350" y="89"/>
                      </a:lnTo>
                      <a:lnTo>
                        <a:pt x="350" y="88"/>
                      </a:lnTo>
                      <a:lnTo>
                        <a:pt x="350" y="87"/>
                      </a:lnTo>
                      <a:lnTo>
                        <a:pt x="350" y="85"/>
                      </a:lnTo>
                      <a:lnTo>
                        <a:pt x="351" y="85"/>
                      </a:lnTo>
                      <a:lnTo>
                        <a:pt x="352" y="84"/>
                      </a:lnTo>
                      <a:lnTo>
                        <a:pt x="353" y="83"/>
                      </a:lnTo>
                      <a:lnTo>
                        <a:pt x="353" y="82"/>
                      </a:lnTo>
                      <a:lnTo>
                        <a:pt x="353" y="81"/>
                      </a:lnTo>
                      <a:lnTo>
                        <a:pt x="353" y="80"/>
                      </a:lnTo>
                      <a:lnTo>
                        <a:pt x="353" y="79"/>
                      </a:lnTo>
                      <a:lnTo>
                        <a:pt x="354" y="78"/>
                      </a:lnTo>
                      <a:lnTo>
                        <a:pt x="353" y="77"/>
                      </a:lnTo>
                      <a:lnTo>
                        <a:pt x="350" y="71"/>
                      </a:lnTo>
                      <a:lnTo>
                        <a:pt x="349" y="70"/>
                      </a:lnTo>
                      <a:lnTo>
                        <a:pt x="349" y="68"/>
                      </a:lnTo>
                      <a:lnTo>
                        <a:pt x="349" y="66"/>
                      </a:lnTo>
                      <a:lnTo>
                        <a:pt x="349" y="65"/>
                      </a:lnTo>
                      <a:lnTo>
                        <a:pt x="347" y="64"/>
                      </a:lnTo>
                      <a:lnTo>
                        <a:pt x="346" y="63"/>
                      </a:lnTo>
                      <a:lnTo>
                        <a:pt x="345" y="61"/>
                      </a:lnTo>
                      <a:lnTo>
                        <a:pt x="344" y="59"/>
                      </a:lnTo>
                      <a:lnTo>
                        <a:pt x="344" y="58"/>
                      </a:lnTo>
                      <a:lnTo>
                        <a:pt x="344" y="55"/>
                      </a:lnTo>
                      <a:lnTo>
                        <a:pt x="343" y="53"/>
                      </a:lnTo>
                      <a:lnTo>
                        <a:pt x="343" y="52"/>
                      </a:lnTo>
                      <a:lnTo>
                        <a:pt x="343" y="51"/>
                      </a:lnTo>
                      <a:lnTo>
                        <a:pt x="344" y="51"/>
                      </a:lnTo>
                      <a:lnTo>
                        <a:pt x="345" y="50"/>
                      </a:lnTo>
                      <a:lnTo>
                        <a:pt x="345" y="49"/>
                      </a:lnTo>
                      <a:lnTo>
                        <a:pt x="348" y="49"/>
                      </a:lnTo>
                      <a:lnTo>
                        <a:pt x="349" y="48"/>
                      </a:lnTo>
                      <a:lnTo>
                        <a:pt x="351" y="47"/>
                      </a:lnTo>
                      <a:lnTo>
                        <a:pt x="352" y="46"/>
                      </a:lnTo>
                      <a:lnTo>
                        <a:pt x="353" y="45"/>
                      </a:lnTo>
                      <a:lnTo>
                        <a:pt x="353" y="44"/>
                      </a:lnTo>
                      <a:lnTo>
                        <a:pt x="354" y="42"/>
                      </a:lnTo>
                      <a:lnTo>
                        <a:pt x="354" y="39"/>
                      </a:lnTo>
                      <a:lnTo>
                        <a:pt x="354" y="38"/>
                      </a:lnTo>
                      <a:lnTo>
                        <a:pt x="355" y="37"/>
                      </a:lnTo>
                      <a:lnTo>
                        <a:pt x="357" y="35"/>
                      </a:lnTo>
                      <a:lnTo>
                        <a:pt x="359" y="33"/>
                      </a:lnTo>
                      <a:lnTo>
                        <a:pt x="361" y="30"/>
                      </a:lnTo>
                      <a:lnTo>
                        <a:pt x="362" y="30"/>
                      </a:lnTo>
                      <a:lnTo>
                        <a:pt x="363" y="29"/>
                      </a:lnTo>
                      <a:lnTo>
                        <a:pt x="363" y="28"/>
                      </a:lnTo>
                      <a:lnTo>
                        <a:pt x="363" y="27"/>
                      </a:lnTo>
                      <a:lnTo>
                        <a:pt x="363" y="26"/>
                      </a:lnTo>
                      <a:lnTo>
                        <a:pt x="361" y="22"/>
                      </a:lnTo>
                      <a:lnTo>
                        <a:pt x="361" y="21"/>
                      </a:lnTo>
                      <a:lnTo>
                        <a:pt x="361" y="19"/>
                      </a:lnTo>
                      <a:lnTo>
                        <a:pt x="362" y="16"/>
                      </a:lnTo>
                      <a:lnTo>
                        <a:pt x="362" y="15"/>
                      </a:lnTo>
                      <a:lnTo>
                        <a:pt x="362" y="13"/>
                      </a:lnTo>
                      <a:lnTo>
                        <a:pt x="362" y="12"/>
                      </a:lnTo>
                      <a:lnTo>
                        <a:pt x="363" y="10"/>
                      </a:lnTo>
                      <a:lnTo>
                        <a:pt x="366" y="5"/>
                      </a:lnTo>
                      <a:lnTo>
                        <a:pt x="367" y="4"/>
                      </a:lnTo>
                      <a:lnTo>
                        <a:pt x="369" y="3"/>
                      </a:lnTo>
                      <a:lnTo>
                        <a:pt x="369" y="2"/>
                      </a:lnTo>
                      <a:lnTo>
                        <a:pt x="370" y="1"/>
                      </a:lnTo>
                      <a:lnTo>
                        <a:pt x="370" y="0"/>
                      </a:lnTo>
                      <a:lnTo>
                        <a:pt x="371" y="1"/>
                      </a:lnTo>
                      <a:lnTo>
                        <a:pt x="372" y="1"/>
                      </a:lnTo>
                      <a:lnTo>
                        <a:pt x="375" y="3"/>
                      </a:lnTo>
                      <a:lnTo>
                        <a:pt x="376" y="4"/>
                      </a:lnTo>
                      <a:lnTo>
                        <a:pt x="378" y="5"/>
                      </a:lnTo>
                      <a:lnTo>
                        <a:pt x="379" y="8"/>
                      </a:lnTo>
                      <a:lnTo>
                        <a:pt x="380" y="11"/>
                      </a:lnTo>
                      <a:lnTo>
                        <a:pt x="381" y="12"/>
                      </a:lnTo>
                      <a:lnTo>
                        <a:pt x="382" y="14"/>
                      </a:lnTo>
                      <a:lnTo>
                        <a:pt x="384" y="15"/>
                      </a:lnTo>
                      <a:lnTo>
                        <a:pt x="385" y="17"/>
                      </a:lnTo>
                      <a:lnTo>
                        <a:pt x="386" y="18"/>
                      </a:lnTo>
                      <a:lnTo>
                        <a:pt x="387" y="20"/>
                      </a:lnTo>
                      <a:lnTo>
                        <a:pt x="387" y="21"/>
                      </a:lnTo>
                      <a:lnTo>
                        <a:pt x="388" y="22"/>
                      </a:lnTo>
                      <a:lnTo>
                        <a:pt x="389" y="25"/>
                      </a:lnTo>
                      <a:lnTo>
                        <a:pt x="390" y="27"/>
                      </a:lnTo>
                      <a:lnTo>
                        <a:pt x="390" y="29"/>
                      </a:lnTo>
                      <a:lnTo>
                        <a:pt x="390" y="32"/>
                      </a:lnTo>
                      <a:lnTo>
                        <a:pt x="391" y="33"/>
                      </a:lnTo>
                      <a:lnTo>
                        <a:pt x="392" y="33"/>
                      </a:lnTo>
                      <a:lnTo>
                        <a:pt x="393" y="33"/>
                      </a:lnTo>
                      <a:lnTo>
                        <a:pt x="394" y="34"/>
                      </a:lnTo>
                      <a:lnTo>
                        <a:pt x="395" y="34"/>
                      </a:lnTo>
                      <a:lnTo>
                        <a:pt x="395" y="35"/>
                      </a:lnTo>
                      <a:lnTo>
                        <a:pt x="396" y="39"/>
                      </a:lnTo>
                      <a:lnTo>
                        <a:pt x="396" y="41"/>
                      </a:lnTo>
                      <a:lnTo>
                        <a:pt x="397" y="43"/>
                      </a:lnTo>
                      <a:lnTo>
                        <a:pt x="397" y="46"/>
                      </a:lnTo>
                      <a:lnTo>
                        <a:pt x="397" y="47"/>
                      </a:lnTo>
                      <a:lnTo>
                        <a:pt x="397" y="48"/>
                      </a:lnTo>
                      <a:lnTo>
                        <a:pt x="398" y="50"/>
                      </a:lnTo>
                      <a:lnTo>
                        <a:pt x="399" y="52"/>
                      </a:lnTo>
                      <a:lnTo>
                        <a:pt x="401" y="54"/>
                      </a:lnTo>
                      <a:lnTo>
                        <a:pt x="401" y="57"/>
                      </a:lnTo>
                      <a:lnTo>
                        <a:pt x="402" y="58"/>
                      </a:lnTo>
                      <a:lnTo>
                        <a:pt x="402" y="60"/>
                      </a:lnTo>
                      <a:lnTo>
                        <a:pt x="402" y="62"/>
                      </a:lnTo>
                      <a:lnTo>
                        <a:pt x="402" y="64"/>
                      </a:lnTo>
                      <a:lnTo>
                        <a:pt x="402" y="65"/>
                      </a:lnTo>
                      <a:lnTo>
                        <a:pt x="402" y="66"/>
                      </a:lnTo>
                      <a:lnTo>
                        <a:pt x="402" y="67"/>
                      </a:lnTo>
                      <a:lnTo>
                        <a:pt x="403" y="68"/>
                      </a:lnTo>
                      <a:lnTo>
                        <a:pt x="404" y="69"/>
                      </a:lnTo>
                      <a:lnTo>
                        <a:pt x="405" y="70"/>
                      </a:lnTo>
                      <a:lnTo>
                        <a:pt x="406" y="72"/>
                      </a:lnTo>
                      <a:lnTo>
                        <a:pt x="407" y="75"/>
                      </a:lnTo>
                      <a:lnTo>
                        <a:pt x="410" y="77"/>
                      </a:lnTo>
                      <a:lnTo>
                        <a:pt x="412" y="79"/>
                      </a:lnTo>
                      <a:lnTo>
                        <a:pt x="413" y="79"/>
                      </a:lnTo>
                      <a:lnTo>
                        <a:pt x="413" y="80"/>
                      </a:lnTo>
                      <a:lnTo>
                        <a:pt x="413" y="82"/>
                      </a:lnTo>
                      <a:lnTo>
                        <a:pt x="413" y="84"/>
                      </a:lnTo>
                      <a:lnTo>
                        <a:pt x="413" y="85"/>
                      </a:lnTo>
                      <a:lnTo>
                        <a:pt x="414" y="85"/>
                      </a:lnTo>
                      <a:lnTo>
                        <a:pt x="414" y="86"/>
                      </a:lnTo>
                      <a:lnTo>
                        <a:pt x="414" y="87"/>
                      </a:lnTo>
                      <a:lnTo>
                        <a:pt x="415" y="87"/>
                      </a:lnTo>
                      <a:lnTo>
                        <a:pt x="416" y="87"/>
                      </a:lnTo>
                      <a:lnTo>
                        <a:pt x="417" y="87"/>
                      </a:lnTo>
                      <a:lnTo>
                        <a:pt x="418" y="87"/>
                      </a:lnTo>
                      <a:lnTo>
                        <a:pt x="418" y="88"/>
                      </a:lnTo>
                      <a:lnTo>
                        <a:pt x="419" y="88"/>
                      </a:lnTo>
                      <a:lnTo>
                        <a:pt x="420" y="89"/>
                      </a:lnTo>
                      <a:lnTo>
                        <a:pt x="421" y="91"/>
                      </a:lnTo>
                      <a:lnTo>
                        <a:pt x="422" y="92"/>
                      </a:lnTo>
                      <a:lnTo>
                        <a:pt x="422" y="93"/>
                      </a:lnTo>
                      <a:lnTo>
                        <a:pt x="421" y="94"/>
                      </a:lnTo>
                      <a:lnTo>
                        <a:pt x="420" y="97"/>
                      </a:lnTo>
                      <a:lnTo>
                        <a:pt x="419" y="98"/>
                      </a:lnTo>
                      <a:lnTo>
                        <a:pt x="419" y="99"/>
                      </a:lnTo>
                      <a:lnTo>
                        <a:pt x="419" y="100"/>
                      </a:lnTo>
                      <a:lnTo>
                        <a:pt x="419" y="101"/>
                      </a:lnTo>
                      <a:lnTo>
                        <a:pt x="418" y="102"/>
                      </a:lnTo>
                      <a:lnTo>
                        <a:pt x="418" y="103"/>
                      </a:lnTo>
                      <a:lnTo>
                        <a:pt x="418" y="104"/>
                      </a:lnTo>
                      <a:lnTo>
                        <a:pt x="418" y="105"/>
                      </a:lnTo>
                      <a:lnTo>
                        <a:pt x="419" y="107"/>
                      </a:lnTo>
                      <a:lnTo>
                        <a:pt x="419" y="108"/>
                      </a:lnTo>
                      <a:lnTo>
                        <a:pt x="419" y="109"/>
                      </a:lnTo>
                      <a:lnTo>
                        <a:pt x="419" y="110"/>
                      </a:lnTo>
                      <a:lnTo>
                        <a:pt x="417" y="112"/>
                      </a:lnTo>
                      <a:lnTo>
                        <a:pt x="417" y="113"/>
                      </a:lnTo>
                      <a:lnTo>
                        <a:pt x="417" y="114"/>
                      </a:lnTo>
                      <a:lnTo>
                        <a:pt x="417" y="115"/>
                      </a:lnTo>
                      <a:lnTo>
                        <a:pt x="418" y="116"/>
                      </a:lnTo>
                      <a:lnTo>
                        <a:pt x="419" y="117"/>
                      </a:lnTo>
                      <a:lnTo>
                        <a:pt x="419" y="118"/>
                      </a:lnTo>
                      <a:lnTo>
                        <a:pt x="420" y="119"/>
                      </a:lnTo>
                      <a:lnTo>
                        <a:pt x="420" y="120"/>
                      </a:lnTo>
                      <a:lnTo>
                        <a:pt x="420" y="121"/>
                      </a:lnTo>
                      <a:lnTo>
                        <a:pt x="419" y="121"/>
                      </a:lnTo>
                      <a:lnTo>
                        <a:pt x="419" y="122"/>
                      </a:lnTo>
                      <a:lnTo>
                        <a:pt x="420" y="122"/>
                      </a:lnTo>
                      <a:lnTo>
                        <a:pt x="421" y="123"/>
                      </a:lnTo>
                      <a:lnTo>
                        <a:pt x="422" y="124"/>
                      </a:lnTo>
                      <a:lnTo>
                        <a:pt x="422" y="125"/>
                      </a:lnTo>
                      <a:lnTo>
                        <a:pt x="422" y="127"/>
                      </a:lnTo>
                      <a:lnTo>
                        <a:pt x="421" y="127"/>
                      </a:lnTo>
                      <a:lnTo>
                        <a:pt x="420" y="128"/>
                      </a:lnTo>
                      <a:lnTo>
                        <a:pt x="421" y="129"/>
                      </a:lnTo>
                      <a:lnTo>
                        <a:pt x="421" y="130"/>
                      </a:lnTo>
                      <a:lnTo>
                        <a:pt x="421" y="131"/>
                      </a:lnTo>
                      <a:lnTo>
                        <a:pt x="422" y="131"/>
                      </a:lnTo>
                      <a:lnTo>
                        <a:pt x="423" y="132"/>
                      </a:lnTo>
                      <a:lnTo>
                        <a:pt x="423" y="133"/>
                      </a:lnTo>
                      <a:lnTo>
                        <a:pt x="423" y="135"/>
                      </a:lnTo>
                      <a:lnTo>
                        <a:pt x="423" y="137"/>
                      </a:lnTo>
                      <a:lnTo>
                        <a:pt x="423" y="138"/>
                      </a:lnTo>
                      <a:lnTo>
                        <a:pt x="425" y="139"/>
                      </a:lnTo>
                      <a:lnTo>
                        <a:pt x="425" y="140"/>
                      </a:lnTo>
                      <a:lnTo>
                        <a:pt x="425" y="141"/>
                      </a:lnTo>
                      <a:lnTo>
                        <a:pt x="426" y="142"/>
                      </a:lnTo>
                      <a:lnTo>
                        <a:pt x="426" y="144"/>
                      </a:lnTo>
                      <a:lnTo>
                        <a:pt x="426" y="145"/>
                      </a:lnTo>
                      <a:lnTo>
                        <a:pt x="426" y="148"/>
                      </a:lnTo>
                      <a:lnTo>
                        <a:pt x="426" y="149"/>
                      </a:lnTo>
                      <a:lnTo>
                        <a:pt x="427" y="150"/>
                      </a:lnTo>
                      <a:lnTo>
                        <a:pt x="428" y="150"/>
                      </a:lnTo>
                      <a:lnTo>
                        <a:pt x="430" y="150"/>
                      </a:lnTo>
                      <a:lnTo>
                        <a:pt x="432" y="149"/>
                      </a:lnTo>
                      <a:lnTo>
                        <a:pt x="433" y="148"/>
                      </a:lnTo>
                      <a:lnTo>
                        <a:pt x="434" y="149"/>
                      </a:lnTo>
                      <a:lnTo>
                        <a:pt x="435" y="149"/>
                      </a:lnTo>
                      <a:lnTo>
                        <a:pt x="435" y="150"/>
                      </a:lnTo>
                      <a:lnTo>
                        <a:pt x="438" y="151"/>
                      </a:lnTo>
                      <a:lnTo>
                        <a:pt x="439" y="152"/>
                      </a:lnTo>
                      <a:lnTo>
                        <a:pt x="440" y="153"/>
                      </a:lnTo>
                      <a:lnTo>
                        <a:pt x="441" y="153"/>
                      </a:lnTo>
                      <a:lnTo>
                        <a:pt x="443" y="152"/>
                      </a:lnTo>
                      <a:lnTo>
                        <a:pt x="444" y="152"/>
                      </a:lnTo>
                      <a:lnTo>
                        <a:pt x="444" y="153"/>
                      </a:lnTo>
                      <a:lnTo>
                        <a:pt x="445" y="153"/>
                      </a:lnTo>
                      <a:lnTo>
                        <a:pt x="445" y="154"/>
                      </a:lnTo>
                      <a:lnTo>
                        <a:pt x="445" y="155"/>
                      </a:lnTo>
                      <a:lnTo>
                        <a:pt x="445" y="157"/>
                      </a:lnTo>
                      <a:lnTo>
                        <a:pt x="445" y="158"/>
                      </a:lnTo>
                      <a:lnTo>
                        <a:pt x="444" y="159"/>
                      </a:lnTo>
                      <a:lnTo>
                        <a:pt x="444" y="160"/>
                      </a:lnTo>
                      <a:lnTo>
                        <a:pt x="445" y="160"/>
                      </a:lnTo>
                      <a:lnTo>
                        <a:pt x="445" y="161"/>
                      </a:lnTo>
                      <a:lnTo>
                        <a:pt x="446" y="161"/>
                      </a:lnTo>
                      <a:lnTo>
                        <a:pt x="448" y="163"/>
                      </a:lnTo>
                      <a:lnTo>
                        <a:pt x="449" y="163"/>
                      </a:lnTo>
                      <a:lnTo>
                        <a:pt x="450" y="163"/>
                      </a:lnTo>
                      <a:lnTo>
                        <a:pt x="451" y="163"/>
                      </a:lnTo>
                      <a:lnTo>
                        <a:pt x="452" y="163"/>
                      </a:lnTo>
                      <a:lnTo>
                        <a:pt x="455" y="163"/>
                      </a:lnTo>
                      <a:lnTo>
                        <a:pt x="456" y="163"/>
                      </a:lnTo>
                      <a:lnTo>
                        <a:pt x="456" y="164"/>
                      </a:lnTo>
                      <a:lnTo>
                        <a:pt x="456" y="165"/>
                      </a:lnTo>
                      <a:lnTo>
                        <a:pt x="457" y="166"/>
                      </a:lnTo>
                      <a:lnTo>
                        <a:pt x="458" y="167"/>
                      </a:lnTo>
                      <a:lnTo>
                        <a:pt x="459" y="167"/>
                      </a:lnTo>
                      <a:lnTo>
                        <a:pt x="461" y="166"/>
                      </a:lnTo>
                      <a:lnTo>
                        <a:pt x="463" y="165"/>
                      </a:lnTo>
                      <a:lnTo>
                        <a:pt x="463" y="166"/>
                      </a:lnTo>
                      <a:lnTo>
                        <a:pt x="465" y="166"/>
                      </a:lnTo>
                      <a:lnTo>
                        <a:pt x="466" y="167"/>
                      </a:lnTo>
                      <a:lnTo>
                        <a:pt x="467" y="167"/>
                      </a:lnTo>
                      <a:lnTo>
                        <a:pt x="468" y="168"/>
                      </a:lnTo>
                      <a:lnTo>
                        <a:pt x="470" y="169"/>
                      </a:lnTo>
                      <a:lnTo>
                        <a:pt x="472" y="172"/>
                      </a:lnTo>
                      <a:lnTo>
                        <a:pt x="472" y="173"/>
                      </a:lnTo>
                      <a:lnTo>
                        <a:pt x="473" y="174"/>
                      </a:lnTo>
                      <a:lnTo>
                        <a:pt x="474" y="175"/>
                      </a:lnTo>
                      <a:lnTo>
                        <a:pt x="475" y="176"/>
                      </a:lnTo>
                      <a:lnTo>
                        <a:pt x="477" y="177"/>
                      </a:lnTo>
                      <a:lnTo>
                        <a:pt x="478" y="177"/>
                      </a:lnTo>
                      <a:lnTo>
                        <a:pt x="479" y="177"/>
                      </a:lnTo>
                      <a:lnTo>
                        <a:pt x="479" y="178"/>
                      </a:lnTo>
                      <a:lnTo>
                        <a:pt x="479" y="179"/>
                      </a:lnTo>
                      <a:lnTo>
                        <a:pt x="479" y="180"/>
                      </a:lnTo>
                      <a:lnTo>
                        <a:pt x="480" y="180"/>
                      </a:lnTo>
                      <a:lnTo>
                        <a:pt x="480" y="181"/>
                      </a:lnTo>
                      <a:lnTo>
                        <a:pt x="481" y="182"/>
                      </a:lnTo>
                      <a:lnTo>
                        <a:pt x="482" y="182"/>
                      </a:lnTo>
                      <a:lnTo>
                        <a:pt x="482" y="183"/>
                      </a:lnTo>
                      <a:lnTo>
                        <a:pt x="482" y="184"/>
                      </a:lnTo>
                      <a:lnTo>
                        <a:pt x="484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4" y="188"/>
                      </a:lnTo>
                      <a:lnTo>
                        <a:pt x="484" y="189"/>
                      </a:lnTo>
                      <a:lnTo>
                        <a:pt x="483" y="189"/>
                      </a:lnTo>
                      <a:lnTo>
                        <a:pt x="482" y="190"/>
                      </a:lnTo>
                      <a:lnTo>
                        <a:pt x="482" y="191"/>
                      </a:lnTo>
                      <a:lnTo>
                        <a:pt x="483" y="191"/>
                      </a:lnTo>
                      <a:lnTo>
                        <a:pt x="483" y="192"/>
                      </a:lnTo>
                      <a:lnTo>
                        <a:pt x="483" y="193"/>
                      </a:lnTo>
                      <a:lnTo>
                        <a:pt x="482" y="194"/>
                      </a:lnTo>
                      <a:lnTo>
                        <a:pt x="482" y="195"/>
                      </a:lnTo>
                      <a:lnTo>
                        <a:pt x="483" y="195"/>
                      </a:lnTo>
                      <a:lnTo>
                        <a:pt x="483" y="196"/>
                      </a:lnTo>
                      <a:lnTo>
                        <a:pt x="484" y="196"/>
                      </a:lnTo>
                      <a:lnTo>
                        <a:pt x="484" y="197"/>
                      </a:lnTo>
                      <a:lnTo>
                        <a:pt x="485" y="197"/>
                      </a:lnTo>
                      <a:lnTo>
                        <a:pt x="485" y="198"/>
                      </a:lnTo>
                      <a:lnTo>
                        <a:pt x="486" y="199"/>
                      </a:lnTo>
                      <a:lnTo>
                        <a:pt x="488" y="199"/>
                      </a:lnTo>
                      <a:lnTo>
                        <a:pt x="488" y="200"/>
                      </a:lnTo>
                      <a:lnTo>
                        <a:pt x="489" y="200"/>
                      </a:lnTo>
                      <a:lnTo>
                        <a:pt x="490" y="200"/>
                      </a:lnTo>
                      <a:lnTo>
                        <a:pt x="491" y="200"/>
                      </a:lnTo>
                      <a:lnTo>
                        <a:pt x="492" y="199"/>
                      </a:lnTo>
                      <a:lnTo>
                        <a:pt x="493" y="199"/>
                      </a:lnTo>
                      <a:lnTo>
                        <a:pt x="494" y="199"/>
                      </a:lnTo>
                      <a:lnTo>
                        <a:pt x="495" y="200"/>
                      </a:lnTo>
                      <a:lnTo>
                        <a:pt x="497" y="200"/>
                      </a:lnTo>
                      <a:lnTo>
                        <a:pt x="498" y="201"/>
                      </a:lnTo>
                      <a:lnTo>
                        <a:pt x="500" y="201"/>
                      </a:lnTo>
                      <a:lnTo>
                        <a:pt x="501" y="201"/>
                      </a:lnTo>
                      <a:lnTo>
                        <a:pt x="502" y="201"/>
                      </a:lnTo>
                      <a:lnTo>
                        <a:pt x="503" y="200"/>
                      </a:lnTo>
                      <a:lnTo>
                        <a:pt x="504" y="201"/>
                      </a:lnTo>
                      <a:lnTo>
                        <a:pt x="505" y="201"/>
                      </a:lnTo>
                      <a:lnTo>
                        <a:pt x="506" y="202"/>
                      </a:lnTo>
                      <a:lnTo>
                        <a:pt x="507" y="202"/>
                      </a:lnTo>
                      <a:lnTo>
                        <a:pt x="508" y="203"/>
                      </a:lnTo>
                      <a:lnTo>
                        <a:pt x="509" y="204"/>
                      </a:lnTo>
                      <a:lnTo>
                        <a:pt x="509" y="206"/>
                      </a:lnTo>
                      <a:lnTo>
                        <a:pt x="510" y="206"/>
                      </a:lnTo>
                      <a:lnTo>
                        <a:pt x="511" y="207"/>
                      </a:lnTo>
                      <a:lnTo>
                        <a:pt x="511" y="210"/>
                      </a:lnTo>
                      <a:lnTo>
                        <a:pt x="512" y="210"/>
                      </a:lnTo>
                      <a:lnTo>
                        <a:pt x="512" y="211"/>
                      </a:lnTo>
                      <a:lnTo>
                        <a:pt x="512" y="212"/>
                      </a:lnTo>
                      <a:lnTo>
                        <a:pt x="512" y="213"/>
                      </a:lnTo>
                      <a:lnTo>
                        <a:pt x="512" y="215"/>
                      </a:lnTo>
                      <a:lnTo>
                        <a:pt x="513" y="216"/>
                      </a:lnTo>
                      <a:lnTo>
                        <a:pt x="513" y="217"/>
                      </a:lnTo>
                      <a:lnTo>
                        <a:pt x="512" y="217"/>
                      </a:lnTo>
                      <a:lnTo>
                        <a:pt x="513" y="218"/>
                      </a:lnTo>
                      <a:lnTo>
                        <a:pt x="513" y="219"/>
                      </a:lnTo>
                      <a:lnTo>
                        <a:pt x="514" y="219"/>
                      </a:lnTo>
                      <a:lnTo>
                        <a:pt x="515" y="219"/>
                      </a:lnTo>
                      <a:lnTo>
                        <a:pt x="516" y="218"/>
                      </a:lnTo>
                      <a:lnTo>
                        <a:pt x="517" y="217"/>
                      </a:lnTo>
                      <a:lnTo>
                        <a:pt x="518" y="217"/>
                      </a:lnTo>
                      <a:lnTo>
                        <a:pt x="518" y="216"/>
                      </a:lnTo>
                      <a:lnTo>
                        <a:pt x="519" y="216"/>
                      </a:lnTo>
                      <a:lnTo>
                        <a:pt x="520" y="216"/>
                      </a:lnTo>
                      <a:lnTo>
                        <a:pt x="521" y="215"/>
                      </a:lnTo>
                      <a:lnTo>
                        <a:pt x="522" y="215"/>
                      </a:lnTo>
                      <a:lnTo>
                        <a:pt x="523" y="215"/>
                      </a:lnTo>
                      <a:lnTo>
                        <a:pt x="565" y="219"/>
                      </a:lnTo>
                      <a:lnTo>
                        <a:pt x="577" y="221"/>
                      </a:lnTo>
                      <a:lnTo>
                        <a:pt x="616" y="225"/>
                      </a:lnTo>
                      <a:lnTo>
                        <a:pt x="699" y="233"/>
                      </a:lnTo>
                      <a:lnTo>
                        <a:pt x="739" y="238"/>
                      </a:lnTo>
                      <a:lnTo>
                        <a:pt x="793" y="243"/>
                      </a:lnTo>
                      <a:lnTo>
                        <a:pt x="847" y="249"/>
                      </a:lnTo>
                      <a:lnTo>
                        <a:pt x="895" y="254"/>
                      </a:lnTo>
                      <a:lnTo>
                        <a:pt x="949" y="260"/>
                      </a:lnTo>
                      <a:lnTo>
                        <a:pt x="987" y="264"/>
                      </a:lnTo>
                      <a:lnTo>
                        <a:pt x="1014" y="267"/>
                      </a:lnTo>
                      <a:lnTo>
                        <a:pt x="1087" y="276"/>
                      </a:lnTo>
                      <a:lnTo>
                        <a:pt x="1135" y="281"/>
                      </a:lnTo>
                      <a:lnTo>
                        <a:pt x="1171" y="285"/>
                      </a:lnTo>
                      <a:lnTo>
                        <a:pt x="1200" y="288"/>
                      </a:lnTo>
                      <a:lnTo>
                        <a:pt x="1199" y="289"/>
                      </a:lnTo>
                      <a:lnTo>
                        <a:pt x="1200" y="289"/>
                      </a:lnTo>
                      <a:lnTo>
                        <a:pt x="1200" y="290"/>
                      </a:lnTo>
                      <a:lnTo>
                        <a:pt x="1199" y="290"/>
                      </a:lnTo>
                      <a:lnTo>
                        <a:pt x="1198" y="291"/>
                      </a:lnTo>
                      <a:lnTo>
                        <a:pt x="1196" y="293"/>
                      </a:lnTo>
                      <a:lnTo>
                        <a:pt x="1195" y="295"/>
                      </a:lnTo>
                      <a:lnTo>
                        <a:pt x="1195" y="296"/>
                      </a:lnTo>
                      <a:lnTo>
                        <a:pt x="1195" y="297"/>
                      </a:lnTo>
                      <a:lnTo>
                        <a:pt x="1195" y="298"/>
                      </a:lnTo>
                      <a:lnTo>
                        <a:pt x="1194" y="299"/>
                      </a:lnTo>
                      <a:lnTo>
                        <a:pt x="1194" y="300"/>
                      </a:lnTo>
                      <a:lnTo>
                        <a:pt x="1193" y="301"/>
                      </a:lnTo>
                      <a:lnTo>
                        <a:pt x="1194" y="302"/>
                      </a:lnTo>
                      <a:lnTo>
                        <a:pt x="1193" y="303"/>
                      </a:lnTo>
                      <a:lnTo>
                        <a:pt x="1192" y="303"/>
                      </a:lnTo>
                      <a:lnTo>
                        <a:pt x="1192" y="304"/>
                      </a:lnTo>
                      <a:lnTo>
                        <a:pt x="1192" y="305"/>
                      </a:lnTo>
                      <a:lnTo>
                        <a:pt x="1192" y="306"/>
                      </a:lnTo>
                      <a:lnTo>
                        <a:pt x="1191" y="308"/>
                      </a:lnTo>
                      <a:lnTo>
                        <a:pt x="1190" y="309"/>
                      </a:lnTo>
                      <a:lnTo>
                        <a:pt x="1188" y="310"/>
                      </a:lnTo>
                      <a:lnTo>
                        <a:pt x="1187" y="311"/>
                      </a:lnTo>
                      <a:lnTo>
                        <a:pt x="1185" y="312"/>
                      </a:lnTo>
                      <a:lnTo>
                        <a:pt x="1185" y="313"/>
                      </a:lnTo>
                      <a:lnTo>
                        <a:pt x="1185" y="314"/>
                      </a:lnTo>
                      <a:lnTo>
                        <a:pt x="1184" y="315"/>
                      </a:lnTo>
                      <a:lnTo>
                        <a:pt x="1183" y="315"/>
                      </a:lnTo>
                      <a:lnTo>
                        <a:pt x="1183" y="316"/>
                      </a:lnTo>
                      <a:lnTo>
                        <a:pt x="1182" y="317"/>
                      </a:lnTo>
                      <a:lnTo>
                        <a:pt x="1181" y="318"/>
                      </a:lnTo>
                      <a:lnTo>
                        <a:pt x="1180" y="320"/>
                      </a:lnTo>
                      <a:lnTo>
                        <a:pt x="1180" y="321"/>
                      </a:lnTo>
                      <a:lnTo>
                        <a:pt x="1180" y="322"/>
                      </a:lnTo>
                      <a:lnTo>
                        <a:pt x="1181" y="323"/>
                      </a:lnTo>
                      <a:lnTo>
                        <a:pt x="1182" y="327"/>
                      </a:lnTo>
                      <a:lnTo>
                        <a:pt x="1181" y="329"/>
                      </a:lnTo>
                      <a:lnTo>
                        <a:pt x="1180" y="330"/>
                      </a:lnTo>
                      <a:lnTo>
                        <a:pt x="1180" y="331"/>
                      </a:lnTo>
                      <a:lnTo>
                        <a:pt x="1180" y="332"/>
                      </a:lnTo>
                      <a:lnTo>
                        <a:pt x="1179" y="334"/>
                      </a:lnTo>
                      <a:lnTo>
                        <a:pt x="1178" y="337"/>
                      </a:lnTo>
                      <a:lnTo>
                        <a:pt x="1177" y="339"/>
                      </a:lnTo>
                      <a:lnTo>
                        <a:pt x="1177" y="340"/>
                      </a:lnTo>
                      <a:lnTo>
                        <a:pt x="1177" y="341"/>
                      </a:lnTo>
                      <a:lnTo>
                        <a:pt x="1177" y="342"/>
                      </a:lnTo>
                      <a:lnTo>
                        <a:pt x="1175" y="343"/>
                      </a:lnTo>
                      <a:lnTo>
                        <a:pt x="1175" y="344"/>
                      </a:lnTo>
                      <a:lnTo>
                        <a:pt x="1174" y="345"/>
                      </a:lnTo>
                      <a:lnTo>
                        <a:pt x="1173" y="346"/>
                      </a:lnTo>
                      <a:lnTo>
                        <a:pt x="1172" y="346"/>
                      </a:lnTo>
                      <a:lnTo>
                        <a:pt x="1171" y="347"/>
                      </a:lnTo>
                      <a:lnTo>
                        <a:pt x="1171" y="348"/>
                      </a:lnTo>
                      <a:lnTo>
                        <a:pt x="1171" y="350"/>
                      </a:lnTo>
                      <a:lnTo>
                        <a:pt x="1170" y="353"/>
                      </a:lnTo>
                      <a:lnTo>
                        <a:pt x="1170" y="354"/>
                      </a:lnTo>
                      <a:lnTo>
                        <a:pt x="1170" y="355"/>
                      </a:lnTo>
                      <a:lnTo>
                        <a:pt x="1170" y="356"/>
                      </a:lnTo>
                      <a:lnTo>
                        <a:pt x="1169" y="356"/>
                      </a:lnTo>
                      <a:lnTo>
                        <a:pt x="1168" y="356"/>
                      </a:lnTo>
                      <a:lnTo>
                        <a:pt x="1167" y="356"/>
                      </a:lnTo>
                      <a:lnTo>
                        <a:pt x="1167" y="357"/>
                      </a:lnTo>
                      <a:lnTo>
                        <a:pt x="1166" y="357"/>
                      </a:lnTo>
                      <a:lnTo>
                        <a:pt x="1166" y="358"/>
                      </a:lnTo>
                      <a:lnTo>
                        <a:pt x="1167" y="359"/>
                      </a:lnTo>
                      <a:lnTo>
                        <a:pt x="1166" y="361"/>
                      </a:lnTo>
                      <a:lnTo>
                        <a:pt x="1166" y="362"/>
                      </a:lnTo>
                      <a:lnTo>
                        <a:pt x="1166" y="363"/>
                      </a:lnTo>
                      <a:lnTo>
                        <a:pt x="1166" y="364"/>
                      </a:lnTo>
                      <a:lnTo>
                        <a:pt x="1165" y="364"/>
                      </a:lnTo>
                      <a:lnTo>
                        <a:pt x="1164" y="365"/>
                      </a:lnTo>
                      <a:lnTo>
                        <a:pt x="1164" y="366"/>
                      </a:lnTo>
                      <a:lnTo>
                        <a:pt x="1164" y="367"/>
                      </a:lnTo>
                      <a:lnTo>
                        <a:pt x="1164" y="368"/>
                      </a:lnTo>
                      <a:lnTo>
                        <a:pt x="1163" y="368"/>
                      </a:lnTo>
                      <a:lnTo>
                        <a:pt x="1162" y="368"/>
                      </a:lnTo>
                      <a:lnTo>
                        <a:pt x="1161" y="368"/>
                      </a:lnTo>
                      <a:lnTo>
                        <a:pt x="1160" y="369"/>
                      </a:lnTo>
                      <a:lnTo>
                        <a:pt x="1160" y="370"/>
                      </a:lnTo>
                      <a:lnTo>
                        <a:pt x="1159" y="370"/>
                      </a:lnTo>
                      <a:lnTo>
                        <a:pt x="1159" y="371"/>
                      </a:lnTo>
                      <a:lnTo>
                        <a:pt x="1158" y="372"/>
                      </a:lnTo>
                      <a:lnTo>
                        <a:pt x="1157" y="372"/>
                      </a:lnTo>
                      <a:lnTo>
                        <a:pt x="1157" y="373"/>
                      </a:lnTo>
                      <a:lnTo>
                        <a:pt x="1157" y="374"/>
                      </a:lnTo>
                      <a:lnTo>
                        <a:pt x="1157" y="375"/>
                      </a:lnTo>
                      <a:lnTo>
                        <a:pt x="1158" y="375"/>
                      </a:lnTo>
                      <a:lnTo>
                        <a:pt x="1158" y="376"/>
                      </a:lnTo>
                      <a:lnTo>
                        <a:pt x="1158" y="377"/>
                      </a:lnTo>
                      <a:lnTo>
                        <a:pt x="1158" y="378"/>
                      </a:lnTo>
                      <a:lnTo>
                        <a:pt x="1159" y="378"/>
                      </a:lnTo>
                      <a:lnTo>
                        <a:pt x="1159" y="379"/>
                      </a:lnTo>
                      <a:lnTo>
                        <a:pt x="1159" y="380"/>
                      </a:lnTo>
                      <a:lnTo>
                        <a:pt x="1159" y="381"/>
                      </a:lnTo>
                      <a:lnTo>
                        <a:pt x="1160" y="382"/>
                      </a:lnTo>
                      <a:lnTo>
                        <a:pt x="1160" y="383"/>
                      </a:lnTo>
                      <a:lnTo>
                        <a:pt x="1159" y="384"/>
                      </a:lnTo>
                      <a:lnTo>
                        <a:pt x="1159" y="385"/>
                      </a:lnTo>
                      <a:lnTo>
                        <a:pt x="1158" y="385"/>
                      </a:lnTo>
                      <a:lnTo>
                        <a:pt x="1158" y="386"/>
                      </a:lnTo>
                      <a:lnTo>
                        <a:pt x="1158" y="388"/>
                      </a:lnTo>
                      <a:lnTo>
                        <a:pt x="1157" y="388"/>
                      </a:lnTo>
                      <a:lnTo>
                        <a:pt x="1156" y="388"/>
                      </a:lnTo>
                      <a:lnTo>
                        <a:pt x="1155" y="389"/>
                      </a:lnTo>
                      <a:lnTo>
                        <a:pt x="1155" y="390"/>
                      </a:lnTo>
                      <a:lnTo>
                        <a:pt x="1155" y="391"/>
                      </a:lnTo>
                      <a:lnTo>
                        <a:pt x="1154" y="392"/>
                      </a:lnTo>
                      <a:lnTo>
                        <a:pt x="1154" y="394"/>
                      </a:lnTo>
                      <a:lnTo>
                        <a:pt x="1155" y="394"/>
                      </a:lnTo>
                      <a:lnTo>
                        <a:pt x="1155" y="395"/>
                      </a:lnTo>
                      <a:lnTo>
                        <a:pt x="1156" y="395"/>
                      </a:lnTo>
                      <a:lnTo>
                        <a:pt x="1156" y="396"/>
                      </a:lnTo>
                      <a:lnTo>
                        <a:pt x="1156" y="397"/>
                      </a:lnTo>
                      <a:lnTo>
                        <a:pt x="1156" y="398"/>
                      </a:lnTo>
                      <a:lnTo>
                        <a:pt x="1155" y="399"/>
                      </a:lnTo>
                      <a:lnTo>
                        <a:pt x="1154" y="400"/>
                      </a:lnTo>
                      <a:lnTo>
                        <a:pt x="1153" y="401"/>
                      </a:lnTo>
                      <a:lnTo>
                        <a:pt x="1153" y="402"/>
                      </a:lnTo>
                      <a:lnTo>
                        <a:pt x="1153" y="403"/>
                      </a:lnTo>
                      <a:lnTo>
                        <a:pt x="1153" y="404"/>
                      </a:lnTo>
                      <a:lnTo>
                        <a:pt x="1154" y="405"/>
                      </a:lnTo>
                      <a:lnTo>
                        <a:pt x="1153" y="407"/>
                      </a:lnTo>
                      <a:lnTo>
                        <a:pt x="1154" y="408"/>
                      </a:lnTo>
                      <a:lnTo>
                        <a:pt x="1154" y="409"/>
                      </a:lnTo>
                      <a:lnTo>
                        <a:pt x="1154" y="410"/>
                      </a:lnTo>
                      <a:lnTo>
                        <a:pt x="1154" y="411"/>
                      </a:lnTo>
                      <a:lnTo>
                        <a:pt x="1154" y="412"/>
                      </a:lnTo>
                      <a:lnTo>
                        <a:pt x="1154" y="413"/>
                      </a:lnTo>
                      <a:lnTo>
                        <a:pt x="1155" y="413"/>
                      </a:lnTo>
                      <a:lnTo>
                        <a:pt x="1155" y="416"/>
                      </a:lnTo>
                      <a:lnTo>
                        <a:pt x="1154" y="416"/>
                      </a:lnTo>
                      <a:lnTo>
                        <a:pt x="1154" y="417"/>
                      </a:lnTo>
                      <a:lnTo>
                        <a:pt x="1154" y="418"/>
                      </a:lnTo>
                      <a:lnTo>
                        <a:pt x="1152" y="418"/>
                      </a:lnTo>
                      <a:lnTo>
                        <a:pt x="1152" y="419"/>
                      </a:lnTo>
                      <a:lnTo>
                        <a:pt x="1151" y="421"/>
                      </a:lnTo>
                      <a:lnTo>
                        <a:pt x="1150" y="422"/>
                      </a:lnTo>
                      <a:lnTo>
                        <a:pt x="1149" y="422"/>
                      </a:lnTo>
                      <a:lnTo>
                        <a:pt x="1149" y="423"/>
                      </a:lnTo>
                      <a:lnTo>
                        <a:pt x="1149" y="424"/>
                      </a:lnTo>
                      <a:lnTo>
                        <a:pt x="1148" y="426"/>
                      </a:lnTo>
                      <a:lnTo>
                        <a:pt x="1149" y="428"/>
                      </a:lnTo>
                      <a:lnTo>
                        <a:pt x="1149" y="429"/>
                      </a:lnTo>
                      <a:lnTo>
                        <a:pt x="1149" y="430"/>
                      </a:lnTo>
                      <a:lnTo>
                        <a:pt x="1149" y="431"/>
                      </a:lnTo>
                      <a:lnTo>
                        <a:pt x="1149" y="434"/>
                      </a:lnTo>
                      <a:lnTo>
                        <a:pt x="1149" y="435"/>
                      </a:lnTo>
                      <a:lnTo>
                        <a:pt x="1148" y="436"/>
                      </a:lnTo>
                      <a:lnTo>
                        <a:pt x="1148" y="438"/>
                      </a:lnTo>
                      <a:lnTo>
                        <a:pt x="1147" y="439"/>
                      </a:lnTo>
                      <a:lnTo>
                        <a:pt x="1147" y="440"/>
                      </a:lnTo>
                      <a:lnTo>
                        <a:pt x="1144" y="440"/>
                      </a:lnTo>
                      <a:lnTo>
                        <a:pt x="1144" y="441"/>
                      </a:lnTo>
                      <a:lnTo>
                        <a:pt x="1143" y="443"/>
                      </a:lnTo>
                      <a:lnTo>
                        <a:pt x="1143" y="444"/>
                      </a:lnTo>
                      <a:lnTo>
                        <a:pt x="1143" y="446"/>
                      </a:lnTo>
                      <a:lnTo>
                        <a:pt x="1142" y="447"/>
                      </a:lnTo>
                      <a:lnTo>
                        <a:pt x="1141" y="448"/>
                      </a:lnTo>
                      <a:lnTo>
                        <a:pt x="1141" y="449"/>
                      </a:lnTo>
                      <a:lnTo>
                        <a:pt x="1141" y="451"/>
                      </a:lnTo>
                      <a:lnTo>
                        <a:pt x="1141" y="452"/>
                      </a:lnTo>
                      <a:lnTo>
                        <a:pt x="1140" y="454"/>
                      </a:lnTo>
                      <a:lnTo>
                        <a:pt x="1140" y="455"/>
                      </a:lnTo>
                      <a:lnTo>
                        <a:pt x="1139" y="456"/>
                      </a:lnTo>
                      <a:lnTo>
                        <a:pt x="1139" y="457"/>
                      </a:lnTo>
                      <a:lnTo>
                        <a:pt x="1140" y="458"/>
                      </a:lnTo>
                      <a:lnTo>
                        <a:pt x="1139" y="461"/>
                      </a:lnTo>
                      <a:lnTo>
                        <a:pt x="1140" y="461"/>
                      </a:lnTo>
                      <a:lnTo>
                        <a:pt x="1140" y="462"/>
                      </a:lnTo>
                      <a:lnTo>
                        <a:pt x="1140" y="463"/>
                      </a:lnTo>
                      <a:lnTo>
                        <a:pt x="1139" y="464"/>
                      </a:lnTo>
                      <a:lnTo>
                        <a:pt x="1139" y="465"/>
                      </a:lnTo>
                      <a:lnTo>
                        <a:pt x="1140" y="466"/>
                      </a:lnTo>
                      <a:lnTo>
                        <a:pt x="1140" y="467"/>
                      </a:lnTo>
                      <a:lnTo>
                        <a:pt x="1141" y="468"/>
                      </a:lnTo>
                      <a:lnTo>
                        <a:pt x="1141" y="469"/>
                      </a:lnTo>
                      <a:lnTo>
                        <a:pt x="1142" y="470"/>
                      </a:lnTo>
                      <a:lnTo>
                        <a:pt x="1143" y="470"/>
                      </a:lnTo>
                      <a:lnTo>
                        <a:pt x="1144" y="470"/>
                      </a:lnTo>
                      <a:lnTo>
                        <a:pt x="1145" y="470"/>
                      </a:lnTo>
                      <a:lnTo>
                        <a:pt x="1146" y="470"/>
                      </a:lnTo>
                      <a:lnTo>
                        <a:pt x="1147" y="470"/>
                      </a:lnTo>
                      <a:lnTo>
                        <a:pt x="1147" y="471"/>
                      </a:lnTo>
                      <a:lnTo>
                        <a:pt x="1148" y="471"/>
                      </a:lnTo>
                      <a:lnTo>
                        <a:pt x="1148" y="472"/>
                      </a:lnTo>
                      <a:lnTo>
                        <a:pt x="1147" y="472"/>
                      </a:lnTo>
                      <a:lnTo>
                        <a:pt x="1147" y="474"/>
                      </a:lnTo>
                      <a:lnTo>
                        <a:pt x="1147" y="475"/>
                      </a:lnTo>
                      <a:lnTo>
                        <a:pt x="1147" y="476"/>
                      </a:lnTo>
                      <a:lnTo>
                        <a:pt x="1147" y="478"/>
                      </a:lnTo>
                      <a:lnTo>
                        <a:pt x="1147" y="479"/>
                      </a:lnTo>
                      <a:lnTo>
                        <a:pt x="1147" y="480"/>
                      </a:lnTo>
                      <a:lnTo>
                        <a:pt x="1146" y="481"/>
                      </a:lnTo>
                      <a:lnTo>
                        <a:pt x="1145" y="482"/>
                      </a:lnTo>
                      <a:lnTo>
                        <a:pt x="1144" y="482"/>
                      </a:lnTo>
                      <a:lnTo>
                        <a:pt x="1143" y="482"/>
                      </a:lnTo>
                      <a:lnTo>
                        <a:pt x="1143" y="483"/>
                      </a:lnTo>
                      <a:lnTo>
                        <a:pt x="1142" y="483"/>
                      </a:lnTo>
                      <a:lnTo>
                        <a:pt x="1141" y="485"/>
                      </a:lnTo>
                      <a:lnTo>
                        <a:pt x="1140" y="485"/>
                      </a:lnTo>
                      <a:lnTo>
                        <a:pt x="1140" y="486"/>
                      </a:lnTo>
                      <a:lnTo>
                        <a:pt x="1141" y="488"/>
                      </a:lnTo>
                      <a:lnTo>
                        <a:pt x="1142" y="489"/>
                      </a:lnTo>
                      <a:lnTo>
                        <a:pt x="1142" y="492"/>
                      </a:lnTo>
                      <a:lnTo>
                        <a:pt x="1142" y="493"/>
                      </a:lnTo>
                      <a:lnTo>
                        <a:pt x="1143" y="494"/>
                      </a:lnTo>
                      <a:lnTo>
                        <a:pt x="1143" y="496"/>
                      </a:lnTo>
                      <a:lnTo>
                        <a:pt x="1143" y="497"/>
                      </a:lnTo>
                      <a:lnTo>
                        <a:pt x="1143" y="498"/>
                      </a:lnTo>
                      <a:lnTo>
                        <a:pt x="1143" y="499"/>
                      </a:lnTo>
                      <a:lnTo>
                        <a:pt x="1144" y="499"/>
                      </a:lnTo>
                      <a:lnTo>
                        <a:pt x="1144" y="500"/>
                      </a:lnTo>
                      <a:lnTo>
                        <a:pt x="1145" y="500"/>
                      </a:lnTo>
                      <a:lnTo>
                        <a:pt x="1146" y="500"/>
                      </a:lnTo>
                      <a:lnTo>
                        <a:pt x="1147" y="501"/>
                      </a:lnTo>
                      <a:lnTo>
                        <a:pt x="1148" y="501"/>
                      </a:lnTo>
                      <a:lnTo>
                        <a:pt x="1148" y="502"/>
                      </a:lnTo>
                      <a:lnTo>
                        <a:pt x="1148" y="503"/>
                      </a:lnTo>
                      <a:lnTo>
                        <a:pt x="1148" y="504"/>
                      </a:lnTo>
                      <a:lnTo>
                        <a:pt x="1147" y="504"/>
                      </a:lnTo>
                      <a:lnTo>
                        <a:pt x="1146" y="505"/>
                      </a:lnTo>
                      <a:lnTo>
                        <a:pt x="1145" y="506"/>
                      </a:lnTo>
                      <a:lnTo>
                        <a:pt x="1145" y="507"/>
                      </a:lnTo>
                      <a:lnTo>
                        <a:pt x="1146" y="508"/>
                      </a:lnTo>
                      <a:lnTo>
                        <a:pt x="1146" y="509"/>
                      </a:lnTo>
                      <a:lnTo>
                        <a:pt x="1146" y="510"/>
                      </a:lnTo>
                      <a:lnTo>
                        <a:pt x="1146" y="511"/>
                      </a:lnTo>
                      <a:lnTo>
                        <a:pt x="1145" y="512"/>
                      </a:lnTo>
                      <a:lnTo>
                        <a:pt x="1144" y="512"/>
                      </a:lnTo>
                      <a:lnTo>
                        <a:pt x="1144" y="513"/>
                      </a:lnTo>
                      <a:lnTo>
                        <a:pt x="1143" y="513"/>
                      </a:lnTo>
                      <a:lnTo>
                        <a:pt x="1143" y="514"/>
                      </a:lnTo>
                      <a:lnTo>
                        <a:pt x="1143" y="515"/>
                      </a:lnTo>
                      <a:lnTo>
                        <a:pt x="1143" y="516"/>
                      </a:lnTo>
                      <a:lnTo>
                        <a:pt x="1144" y="516"/>
                      </a:lnTo>
                      <a:lnTo>
                        <a:pt x="1143" y="517"/>
                      </a:lnTo>
                      <a:lnTo>
                        <a:pt x="1143" y="518"/>
                      </a:lnTo>
                      <a:lnTo>
                        <a:pt x="1143" y="519"/>
                      </a:lnTo>
                      <a:lnTo>
                        <a:pt x="1143" y="520"/>
                      </a:lnTo>
                      <a:lnTo>
                        <a:pt x="1144" y="520"/>
                      </a:lnTo>
                      <a:lnTo>
                        <a:pt x="1144" y="521"/>
                      </a:lnTo>
                      <a:lnTo>
                        <a:pt x="1144" y="522"/>
                      </a:lnTo>
                      <a:lnTo>
                        <a:pt x="1144" y="523"/>
                      </a:lnTo>
                      <a:lnTo>
                        <a:pt x="1144" y="524"/>
                      </a:lnTo>
                      <a:lnTo>
                        <a:pt x="1144" y="525"/>
                      </a:lnTo>
                      <a:lnTo>
                        <a:pt x="1144" y="526"/>
                      </a:lnTo>
                      <a:lnTo>
                        <a:pt x="1143" y="526"/>
                      </a:lnTo>
                      <a:lnTo>
                        <a:pt x="1143" y="527"/>
                      </a:lnTo>
                      <a:lnTo>
                        <a:pt x="1143" y="528"/>
                      </a:lnTo>
                      <a:lnTo>
                        <a:pt x="1144" y="528"/>
                      </a:lnTo>
                      <a:lnTo>
                        <a:pt x="1144" y="529"/>
                      </a:lnTo>
                      <a:lnTo>
                        <a:pt x="1143" y="530"/>
                      </a:lnTo>
                      <a:lnTo>
                        <a:pt x="1143" y="531"/>
                      </a:lnTo>
                      <a:lnTo>
                        <a:pt x="1143" y="532"/>
                      </a:lnTo>
                      <a:lnTo>
                        <a:pt x="1143" y="534"/>
                      </a:lnTo>
                      <a:lnTo>
                        <a:pt x="1142" y="535"/>
                      </a:lnTo>
                      <a:lnTo>
                        <a:pt x="1142" y="537"/>
                      </a:lnTo>
                      <a:lnTo>
                        <a:pt x="1143" y="537"/>
                      </a:lnTo>
                      <a:lnTo>
                        <a:pt x="1144" y="537"/>
                      </a:lnTo>
                      <a:lnTo>
                        <a:pt x="1145" y="537"/>
                      </a:lnTo>
                      <a:lnTo>
                        <a:pt x="1146" y="538"/>
                      </a:lnTo>
                      <a:lnTo>
                        <a:pt x="1146" y="539"/>
                      </a:lnTo>
                      <a:lnTo>
                        <a:pt x="1145" y="540"/>
                      </a:lnTo>
                      <a:lnTo>
                        <a:pt x="1145" y="541"/>
                      </a:lnTo>
                      <a:lnTo>
                        <a:pt x="1146" y="541"/>
                      </a:lnTo>
                      <a:lnTo>
                        <a:pt x="1147" y="543"/>
                      </a:lnTo>
                      <a:lnTo>
                        <a:pt x="1148" y="543"/>
                      </a:lnTo>
                      <a:lnTo>
                        <a:pt x="1148" y="544"/>
                      </a:lnTo>
                      <a:lnTo>
                        <a:pt x="1147" y="545"/>
                      </a:lnTo>
                      <a:lnTo>
                        <a:pt x="1146" y="545"/>
                      </a:lnTo>
                      <a:lnTo>
                        <a:pt x="1145" y="546"/>
                      </a:lnTo>
                      <a:lnTo>
                        <a:pt x="1146" y="547"/>
                      </a:lnTo>
                      <a:lnTo>
                        <a:pt x="1146" y="548"/>
                      </a:lnTo>
                      <a:lnTo>
                        <a:pt x="1147" y="549"/>
                      </a:lnTo>
                      <a:lnTo>
                        <a:pt x="1146" y="549"/>
                      </a:lnTo>
                      <a:lnTo>
                        <a:pt x="1146" y="550"/>
                      </a:lnTo>
                      <a:lnTo>
                        <a:pt x="1146" y="551"/>
                      </a:lnTo>
                      <a:lnTo>
                        <a:pt x="1146" y="552"/>
                      </a:lnTo>
                      <a:lnTo>
                        <a:pt x="1147" y="553"/>
                      </a:lnTo>
                      <a:lnTo>
                        <a:pt x="1147" y="554"/>
                      </a:lnTo>
                      <a:lnTo>
                        <a:pt x="1147" y="555"/>
                      </a:lnTo>
                      <a:lnTo>
                        <a:pt x="1147" y="556"/>
                      </a:lnTo>
                      <a:lnTo>
                        <a:pt x="1147" y="557"/>
                      </a:lnTo>
                      <a:lnTo>
                        <a:pt x="1147" y="558"/>
                      </a:lnTo>
                      <a:lnTo>
                        <a:pt x="1147" y="559"/>
                      </a:lnTo>
                      <a:lnTo>
                        <a:pt x="1148" y="559"/>
                      </a:lnTo>
                      <a:lnTo>
                        <a:pt x="1148" y="560"/>
                      </a:lnTo>
                      <a:lnTo>
                        <a:pt x="1148" y="561"/>
                      </a:lnTo>
                      <a:lnTo>
                        <a:pt x="1148" y="562"/>
                      </a:lnTo>
                      <a:lnTo>
                        <a:pt x="1147" y="563"/>
                      </a:lnTo>
                      <a:lnTo>
                        <a:pt x="1146" y="562"/>
                      </a:lnTo>
                      <a:lnTo>
                        <a:pt x="1145" y="562"/>
                      </a:lnTo>
                      <a:lnTo>
                        <a:pt x="1144" y="563"/>
                      </a:lnTo>
                      <a:lnTo>
                        <a:pt x="1144" y="564"/>
                      </a:lnTo>
                      <a:lnTo>
                        <a:pt x="1145" y="564"/>
                      </a:lnTo>
                      <a:lnTo>
                        <a:pt x="1145" y="565"/>
                      </a:lnTo>
                      <a:lnTo>
                        <a:pt x="1145" y="566"/>
                      </a:lnTo>
                      <a:lnTo>
                        <a:pt x="1144" y="566"/>
                      </a:lnTo>
                      <a:lnTo>
                        <a:pt x="1144" y="567"/>
                      </a:lnTo>
                      <a:lnTo>
                        <a:pt x="1143" y="568"/>
                      </a:lnTo>
                      <a:lnTo>
                        <a:pt x="1143" y="570"/>
                      </a:lnTo>
                      <a:lnTo>
                        <a:pt x="1143" y="571"/>
                      </a:lnTo>
                      <a:lnTo>
                        <a:pt x="1141" y="572"/>
                      </a:lnTo>
                      <a:lnTo>
                        <a:pt x="1140" y="574"/>
                      </a:lnTo>
                      <a:lnTo>
                        <a:pt x="1140" y="575"/>
                      </a:lnTo>
                      <a:lnTo>
                        <a:pt x="1141" y="575"/>
                      </a:lnTo>
                      <a:lnTo>
                        <a:pt x="1142" y="575"/>
                      </a:lnTo>
                      <a:lnTo>
                        <a:pt x="1142" y="576"/>
                      </a:lnTo>
                      <a:lnTo>
                        <a:pt x="1142" y="577"/>
                      </a:lnTo>
                      <a:lnTo>
                        <a:pt x="1142" y="578"/>
                      </a:lnTo>
                      <a:lnTo>
                        <a:pt x="1141" y="577"/>
                      </a:lnTo>
                      <a:lnTo>
                        <a:pt x="1140" y="577"/>
                      </a:lnTo>
                      <a:lnTo>
                        <a:pt x="1139" y="577"/>
                      </a:lnTo>
                      <a:lnTo>
                        <a:pt x="1138" y="577"/>
                      </a:lnTo>
                      <a:lnTo>
                        <a:pt x="1138" y="578"/>
                      </a:lnTo>
                      <a:lnTo>
                        <a:pt x="1138" y="579"/>
                      </a:lnTo>
                      <a:lnTo>
                        <a:pt x="1139" y="580"/>
                      </a:lnTo>
                      <a:lnTo>
                        <a:pt x="1139" y="581"/>
                      </a:lnTo>
                      <a:lnTo>
                        <a:pt x="1138" y="582"/>
                      </a:lnTo>
                      <a:lnTo>
                        <a:pt x="1139" y="583"/>
                      </a:lnTo>
                      <a:lnTo>
                        <a:pt x="1140" y="583"/>
                      </a:lnTo>
                      <a:lnTo>
                        <a:pt x="1141" y="583"/>
                      </a:lnTo>
                      <a:lnTo>
                        <a:pt x="1142" y="583"/>
                      </a:lnTo>
                      <a:lnTo>
                        <a:pt x="1143" y="583"/>
                      </a:lnTo>
                      <a:lnTo>
                        <a:pt x="1144" y="583"/>
                      </a:lnTo>
                      <a:lnTo>
                        <a:pt x="1144" y="584"/>
                      </a:lnTo>
                      <a:lnTo>
                        <a:pt x="1143" y="585"/>
                      </a:lnTo>
                      <a:lnTo>
                        <a:pt x="1143" y="586"/>
                      </a:lnTo>
                      <a:lnTo>
                        <a:pt x="1144" y="588"/>
                      </a:lnTo>
                      <a:lnTo>
                        <a:pt x="1144" y="589"/>
                      </a:lnTo>
                      <a:lnTo>
                        <a:pt x="1145" y="589"/>
                      </a:lnTo>
                      <a:lnTo>
                        <a:pt x="1146" y="589"/>
                      </a:lnTo>
                      <a:lnTo>
                        <a:pt x="1145" y="589"/>
                      </a:lnTo>
                      <a:lnTo>
                        <a:pt x="1145" y="590"/>
                      </a:lnTo>
                      <a:lnTo>
                        <a:pt x="1145" y="591"/>
                      </a:lnTo>
                      <a:lnTo>
                        <a:pt x="1146" y="591"/>
                      </a:lnTo>
                      <a:lnTo>
                        <a:pt x="1146" y="592"/>
                      </a:lnTo>
                      <a:lnTo>
                        <a:pt x="1146" y="594"/>
                      </a:lnTo>
                      <a:lnTo>
                        <a:pt x="1146" y="595"/>
                      </a:lnTo>
                      <a:lnTo>
                        <a:pt x="1145" y="595"/>
                      </a:lnTo>
                      <a:lnTo>
                        <a:pt x="1145" y="596"/>
                      </a:lnTo>
                      <a:lnTo>
                        <a:pt x="1147" y="596"/>
                      </a:lnTo>
                      <a:lnTo>
                        <a:pt x="1147" y="597"/>
                      </a:lnTo>
                      <a:lnTo>
                        <a:pt x="1147" y="598"/>
                      </a:lnTo>
                      <a:lnTo>
                        <a:pt x="1146" y="598"/>
                      </a:lnTo>
                      <a:lnTo>
                        <a:pt x="1146" y="599"/>
                      </a:lnTo>
                      <a:lnTo>
                        <a:pt x="1145" y="600"/>
                      </a:lnTo>
                      <a:lnTo>
                        <a:pt x="1146" y="601"/>
                      </a:lnTo>
                      <a:lnTo>
                        <a:pt x="1147" y="601"/>
                      </a:lnTo>
                      <a:lnTo>
                        <a:pt x="1148" y="600"/>
                      </a:lnTo>
                      <a:lnTo>
                        <a:pt x="1148" y="599"/>
                      </a:lnTo>
                      <a:lnTo>
                        <a:pt x="1149" y="599"/>
                      </a:lnTo>
                      <a:lnTo>
                        <a:pt x="1150" y="599"/>
                      </a:lnTo>
                      <a:lnTo>
                        <a:pt x="1150" y="600"/>
                      </a:lnTo>
                      <a:lnTo>
                        <a:pt x="1149" y="601"/>
                      </a:lnTo>
                      <a:lnTo>
                        <a:pt x="1148" y="601"/>
                      </a:lnTo>
                      <a:lnTo>
                        <a:pt x="1148" y="602"/>
                      </a:lnTo>
                      <a:lnTo>
                        <a:pt x="1150" y="603"/>
                      </a:lnTo>
                      <a:lnTo>
                        <a:pt x="1152" y="604"/>
                      </a:lnTo>
                      <a:lnTo>
                        <a:pt x="1154" y="604"/>
                      </a:lnTo>
                      <a:lnTo>
                        <a:pt x="1155" y="604"/>
                      </a:lnTo>
                      <a:lnTo>
                        <a:pt x="1156" y="603"/>
                      </a:lnTo>
                      <a:lnTo>
                        <a:pt x="1157" y="604"/>
                      </a:lnTo>
                      <a:lnTo>
                        <a:pt x="1157" y="606"/>
                      </a:lnTo>
                      <a:lnTo>
                        <a:pt x="1158" y="607"/>
                      </a:lnTo>
                      <a:lnTo>
                        <a:pt x="1158" y="608"/>
                      </a:lnTo>
                      <a:lnTo>
                        <a:pt x="1158" y="609"/>
                      </a:lnTo>
                      <a:lnTo>
                        <a:pt x="1157" y="610"/>
                      </a:lnTo>
                      <a:lnTo>
                        <a:pt x="1157" y="611"/>
                      </a:lnTo>
                      <a:lnTo>
                        <a:pt x="1156" y="612"/>
                      </a:lnTo>
                      <a:lnTo>
                        <a:pt x="1156" y="614"/>
                      </a:lnTo>
                      <a:lnTo>
                        <a:pt x="1155" y="614"/>
                      </a:lnTo>
                      <a:lnTo>
                        <a:pt x="1155" y="615"/>
                      </a:lnTo>
                      <a:lnTo>
                        <a:pt x="1155" y="617"/>
                      </a:lnTo>
                      <a:lnTo>
                        <a:pt x="1155" y="618"/>
                      </a:lnTo>
                      <a:lnTo>
                        <a:pt x="1155" y="619"/>
                      </a:lnTo>
                      <a:lnTo>
                        <a:pt x="1154" y="619"/>
                      </a:lnTo>
                      <a:lnTo>
                        <a:pt x="1153" y="619"/>
                      </a:lnTo>
                      <a:lnTo>
                        <a:pt x="1152" y="620"/>
                      </a:lnTo>
                      <a:lnTo>
                        <a:pt x="1152" y="621"/>
                      </a:lnTo>
                      <a:lnTo>
                        <a:pt x="1151" y="621"/>
                      </a:lnTo>
                      <a:lnTo>
                        <a:pt x="1150" y="620"/>
                      </a:lnTo>
                      <a:lnTo>
                        <a:pt x="1149" y="620"/>
                      </a:lnTo>
                      <a:lnTo>
                        <a:pt x="1148" y="621"/>
                      </a:lnTo>
                      <a:lnTo>
                        <a:pt x="1149" y="623"/>
                      </a:lnTo>
                      <a:lnTo>
                        <a:pt x="1150" y="624"/>
                      </a:lnTo>
                      <a:lnTo>
                        <a:pt x="1150" y="625"/>
                      </a:lnTo>
                      <a:lnTo>
                        <a:pt x="1150" y="626"/>
                      </a:lnTo>
                      <a:lnTo>
                        <a:pt x="1149" y="626"/>
                      </a:lnTo>
                      <a:lnTo>
                        <a:pt x="1148" y="626"/>
                      </a:lnTo>
                      <a:lnTo>
                        <a:pt x="1147" y="626"/>
                      </a:lnTo>
                      <a:lnTo>
                        <a:pt x="1146" y="626"/>
                      </a:lnTo>
                      <a:lnTo>
                        <a:pt x="1146" y="627"/>
                      </a:lnTo>
                      <a:lnTo>
                        <a:pt x="1146" y="628"/>
                      </a:lnTo>
                      <a:lnTo>
                        <a:pt x="1147" y="629"/>
                      </a:lnTo>
                      <a:lnTo>
                        <a:pt x="1147" y="630"/>
                      </a:lnTo>
                      <a:lnTo>
                        <a:pt x="1148" y="631"/>
                      </a:lnTo>
                      <a:lnTo>
                        <a:pt x="1148" y="632"/>
                      </a:lnTo>
                      <a:lnTo>
                        <a:pt x="1148" y="633"/>
                      </a:lnTo>
                      <a:lnTo>
                        <a:pt x="1148" y="634"/>
                      </a:lnTo>
                      <a:lnTo>
                        <a:pt x="1147" y="635"/>
                      </a:lnTo>
                      <a:lnTo>
                        <a:pt x="1147" y="636"/>
                      </a:lnTo>
                      <a:lnTo>
                        <a:pt x="1147" y="637"/>
                      </a:lnTo>
                      <a:lnTo>
                        <a:pt x="1147" y="638"/>
                      </a:lnTo>
                      <a:lnTo>
                        <a:pt x="1147" y="639"/>
                      </a:lnTo>
                      <a:lnTo>
                        <a:pt x="1146" y="641"/>
                      </a:lnTo>
                      <a:lnTo>
                        <a:pt x="1147" y="642"/>
                      </a:lnTo>
                      <a:lnTo>
                        <a:pt x="1148" y="642"/>
                      </a:lnTo>
                      <a:lnTo>
                        <a:pt x="1148" y="643"/>
                      </a:lnTo>
                      <a:lnTo>
                        <a:pt x="1148" y="644"/>
                      </a:lnTo>
                      <a:lnTo>
                        <a:pt x="1148" y="645"/>
                      </a:lnTo>
                      <a:lnTo>
                        <a:pt x="1148" y="647"/>
                      </a:lnTo>
                      <a:lnTo>
                        <a:pt x="1147" y="647"/>
                      </a:lnTo>
                      <a:lnTo>
                        <a:pt x="1147" y="648"/>
                      </a:lnTo>
                      <a:lnTo>
                        <a:pt x="1146" y="649"/>
                      </a:lnTo>
                      <a:lnTo>
                        <a:pt x="1145" y="650"/>
                      </a:lnTo>
                      <a:lnTo>
                        <a:pt x="1146" y="650"/>
                      </a:lnTo>
                      <a:lnTo>
                        <a:pt x="1145" y="653"/>
                      </a:lnTo>
                      <a:lnTo>
                        <a:pt x="1145" y="654"/>
                      </a:lnTo>
                      <a:lnTo>
                        <a:pt x="1144" y="655"/>
                      </a:lnTo>
                      <a:lnTo>
                        <a:pt x="1143" y="656"/>
                      </a:lnTo>
                      <a:lnTo>
                        <a:pt x="1142" y="657"/>
                      </a:lnTo>
                      <a:lnTo>
                        <a:pt x="1141" y="658"/>
                      </a:lnTo>
                      <a:lnTo>
                        <a:pt x="1140" y="659"/>
                      </a:lnTo>
                      <a:lnTo>
                        <a:pt x="1139" y="660"/>
                      </a:lnTo>
                      <a:lnTo>
                        <a:pt x="1139" y="661"/>
                      </a:lnTo>
                      <a:lnTo>
                        <a:pt x="1138" y="662"/>
                      </a:lnTo>
                      <a:lnTo>
                        <a:pt x="1139" y="664"/>
                      </a:lnTo>
                      <a:lnTo>
                        <a:pt x="1139" y="666"/>
                      </a:lnTo>
                      <a:lnTo>
                        <a:pt x="1139" y="667"/>
                      </a:lnTo>
                      <a:lnTo>
                        <a:pt x="1138" y="667"/>
                      </a:lnTo>
                      <a:lnTo>
                        <a:pt x="1137" y="667"/>
                      </a:lnTo>
                      <a:lnTo>
                        <a:pt x="1136" y="668"/>
                      </a:lnTo>
                      <a:lnTo>
                        <a:pt x="1136" y="670"/>
                      </a:lnTo>
                      <a:lnTo>
                        <a:pt x="1135" y="670"/>
                      </a:lnTo>
                      <a:lnTo>
                        <a:pt x="1135" y="671"/>
                      </a:lnTo>
                      <a:lnTo>
                        <a:pt x="1133" y="672"/>
                      </a:lnTo>
                      <a:lnTo>
                        <a:pt x="1132" y="672"/>
                      </a:lnTo>
                      <a:lnTo>
                        <a:pt x="1132" y="673"/>
                      </a:lnTo>
                      <a:lnTo>
                        <a:pt x="1131" y="673"/>
                      </a:lnTo>
                      <a:lnTo>
                        <a:pt x="1130" y="673"/>
                      </a:lnTo>
                      <a:lnTo>
                        <a:pt x="1129" y="675"/>
                      </a:lnTo>
                      <a:lnTo>
                        <a:pt x="1128" y="675"/>
                      </a:lnTo>
                      <a:lnTo>
                        <a:pt x="1128" y="676"/>
                      </a:lnTo>
                      <a:lnTo>
                        <a:pt x="1128" y="678"/>
                      </a:lnTo>
                      <a:lnTo>
                        <a:pt x="1128" y="680"/>
                      </a:lnTo>
                      <a:lnTo>
                        <a:pt x="1127" y="681"/>
                      </a:lnTo>
                      <a:lnTo>
                        <a:pt x="1127" y="682"/>
                      </a:lnTo>
                      <a:lnTo>
                        <a:pt x="1127" y="683"/>
                      </a:lnTo>
                      <a:lnTo>
                        <a:pt x="1126" y="684"/>
                      </a:lnTo>
                      <a:lnTo>
                        <a:pt x="1126" y="685"/>
                      </a:lnTo>
                      <a:lnTo>
                        <a:pt x="1125" y="688"/>
                      </a:lnTo>
                      <a:lnTo>
                        <a:pt x="1125" y="690"/>
                      </a:lnTo>
                      <a:lnTo>
                        <a:pt x="1124" y="691"/>
                      </a:lnTo>
                      <a:lnTo>
                        <a:pt x="1123" y="692"/>
                      </a:lnTo>
                      <a:lnTo>
                        <a:pt x="1123" y="693"/>
                      </a:lnTo>
                      <a:lnTo>
                        <a:pt x="1122" y="693"/>
                      </a:lnTo>
                      <a:lnTo>
                        <a:pt x="1122" y="694"/>
                      </a:lnTo>
                      <a:lnTo>
                        <a:pt x="1121" y="695"/>
                      </a:lnTo>
                      <a:lnTo>
                        <a:pt x="1120" y="694"/>
                      </a:lnTo>
                      <a:lnTo>
                        <a:pt x="1119" y="695"/>
                      </a:lnTo>
                      <a:lnTo>
                        <a:pt x="1118" y="695"/>
                      </a:lnTo>
                      <a:lnTo>
                        <a:pt x="1117" y="695"/>
                      </a:lnTo>
                      <a:lnTo>
                        <a:pt x="1116" y="696"/>
                      </a:lnTo>
                      <a:lnTo>
                        <a:pt x="1116" y="697"/>
                      </a:lnTo>
                      <a:lnTo>
                        <a:pt x="1117" y="698"/>
                      </a:lnTo>
                      <a:lnTo>
                        <a:pt x="1117" y="699"/>
                      </a:lnTo>
                      <a:lnTo>
                        <a:pt x="1118" y="700"/>
                      </a:lnTo>
                      <a:lnTo>
                        <a:pt x="1118" y="701"/>
                      </a:lnTo>
                      <a:lnTo>
                        <a:pt x="1118" y="702"/>
                      </a:lnTo>
                      <a:lnTo>
                        <a:pt x="1117" y="703"/>
                      </a:lnTo>
                      <a:lnTo>
                        <a:pt x="1118" y="704"/>
                      </a:lnTo>
                      <a:lnTo>
                        <a:pt x="1118" y="705"/>
                      </a:lnTo>
                      <a:lnTo>
                        <a:pt x="1117" y="706"/>
                      </a:lnTo>
                      <a:lnTo>
                        <a:pt x="1117" y="707"/>
                      </a:lnTo>
                      <a:lnTo>
                        <a:pt x="1118" y="708"/>
                      </a:lnTo>
                      <a:lnTo>
                        <a:pt x="1118" y="709"/>
                      </a:lnTo>
                      <a:lnTo>
                        <a:pt x="1119" y="710"/>
                      </a:lnTo>
                      <a:lnTo>
                        <a:pt x="1119" y="711"/>
                      </a:lnTo>
                      <a:lnTo>
                        <a:pt x="1119" y="713"/>
                      </a:lnTo>
                      <a:lnTo>
                        <a:pt x="1118" y="714"/>
                      </a:lnTo>
                      <a:lnTo>
                        <a:pt x="1118" y="715"/>
                      </a:lnTo>
                      <a:lnTo>
                        <a:pt x="1118" y="716"/>
                      </a:lnTo>
                      <a:lnTo>
                        <a:pt x="1118" y="717"/>
                      </a:lnTo>
                      <a:lnTo>
                        <a:pt x="1118" y="718"/>
                      </a:lnTo>
                      <a:lnTo>
                        <a:pt x="1118" y="719"/>
                      </a:lnTo>
                      <a:lnTo>
                        <a:pt x="1117" y="719"/>
                      </a:lnTo>
                      <a:lnTo>
                        <a:pt x="1116" y="720"/>
                      </a:lnTo>
                      <a:lnTo>
                        <a:pt x="1116" y="721"/>
                      </a:lnTo>
                      <a:lnTo>
                        <a:pt x="1116" y="722"/>
                      </a:lnTo>
                      <a:lnTo>
                        <a:pt x="1116" y="723"/>
                      </a:lnTo>
                      <a:lnTo>
                        <a:pt x="1117" y="724"/>
                      </a:lnTo>
                      <a:lnTo>
                        <a:pt x="1117" y="725"/>
                      </a:lnTo>
                      <a:lnTo>
                        <a:pt x="1117" y="726"/>
                      </a:lnTo>
                      <a:lnTo>
                        <a:pt x="1117" y="727"/>
                      </a:lnTo>
                      <a:lnTo>
                        <a:pt x="1117" y="728"/>
                      </a:lnTo>
                      <a:lnTo>
                        <a:pt x="1117" y="729"/>
                      </a:lnTo>
                      <a:lnTo>
                        <a:pt x="1118" y="731"/>
                      </a:lnTo>
                      <a:lnTo>
                        <a:pt x="1118" y="732"/>
                      </a:lnTo>
                      <a:lnTo>
                        <a:pt x="1119" y="732"/>
                      </a:lnTo>
                      <a:lnTo>
                        <a:pt x="1119" y="733"/>
                      </a:lnTo>
                      <a:lnTo>
                        <a:pt x="1119" y="734"/>
                      </a:lnTo>
                      <a:lnTo>
                        <a:pt x="1118" y="734"/>
                      </a:lnTo>
                      <a:lnTo>
                        <a:pt x="1118" y="736"/>
                      </a:lnTo>
                      <a:lnTo>
                        <a:pt x="1117" y="737"/>
                      </a:lnTo>
                      <a:lnTo>
                        <a:pt x="1115" y="738"/>
                      </a:lnTo>
                      <a:lnTo>
                        <a:pt x="1114" y="738"/>
                      </a:lnTo>
                      <a:lnTo>
                        <a:pt x="1112" y="738"/>
                      </a:lnTo>
                      <a:lnTo>
                        <a:pt x="1111" y="737"/>
                      </a:lnTo>
                      <a:lnTo>
                        <a:pt x="1111" y="736"/>
                      </a:lnTo>
                      <a:lnTo>
                        <a:pt x="1110" y="736"/>
                      </a:lnTo>
                      <a:lnTo>
                        <a:pt x="1110" y="737"/>
                      </a:lnTo>
                      <a:lnTo>
                        <a:pt x="1109" y="737"/>
                      </a:lnTo>
                      <a:lnTo>
                        <a:pt x="1109" y="738"/>
                      </a:lnTo>
                      <a:lnTo>
                        <a:pt x="1110" y="740"/>
                      </a:lnTo>
                      <a:lnTo>
                        <a:pt x="1110" y="741"/>
                      </a:lnTo>
                      <a:lnTo>
                        <a:pt x="1110" y="742"/>
                      </a:lnTo>
                      <a:lnTo>
                        <a:pt x="1110" y="743"/>
                      </a:lnTo>
                      <a:lnTo>
                        <a:pt x="1108" y="744"/>
                      </a:lnTo>
                      <a:lnTo>
                        <a:pt x="1108" y="745"/>
                      </a:lnTo>
                      <a:lnTo>
                        <a:pt x="1108" y="746"/>
                      </a:lnTo>
                      <a:lnTo>
                        <a:pt x="1107" y="746"/>
                      </a:lnTo>
                      <a:lnTo>
                        <a:pt x="1107" y="747"/>
                      </a:lnTo>
                      <a:lnTo>
                        <a:pt x="1106" y="748"/>
                      </a:lnTo>
                      <a:lnTo>
                        <a:pt x="1105" y="750"/>
                      </a:lnTo>
                      <a:lnTo>
                        <a:pt x="1105" y="751"/>
                      </a:lnTo>
                      <a:lnTo>
                        <a:pt x="1104" y="752"/>
                      </a:lnTo>
                      <a:lnTo>
                        <a:pt x="1104" y="753"/>
                      </a:lnTo>
                      <a:lnTo>
                        <a:pt x="1103" y="754"/>
                      </a:lnTo>
                      <a:lnTo>
                        <a:pt x="1103" y="755"/>
                      </a:lnTo>
                      <a:lnTo>
                        <a:pt x="1103" y="756"/>
                      </a:lnTo>
                      <a:lnTo>
                        <a:pt x="1103" y="757"/>
                      </a:lnTo>
                      <a:lnTo>
                        <a:pt x="1103" y="759"/>
                      </a:lnTo>
                      <a:lnTo>
                        <a:pt x="1103" y="760"/>
                      </a:lnTo>
                      <a:lnTo>
                        <a:pt x="1103" y="761"/>
                      </a:lnTo>
                      <a:lnTo>
                        <a:pt x="1102" y="762"/>
                      </a:lnTo>
                      <a:lnTo>
                        <a:pt x="1101" y="762"/>
                      </a:lnTo>
                      <a:lnTo>
                        <a:pt x="1101" y="763"/>
                      </a:lnTo>
                      <a:lnTo>
                        <a:pt x="1101" y="764"/>
                      </a:lnTo>
                      <a:lnTo>
                        <a:pt x="1101" y="766"/>
                      </a:lnTo>
                      <a:lnTo>
                        <a:pt x="1101" y="767"/>
                      </a:lnTo>
                      <a:lnTo>
                        <a:pt x="1100" y="767"/>
                      </a:lnTo>
                      <a:lnTo>
                        <a:pt x="1100" y="768"/>
                      </a:lnTo>
                      <a:lnTo>
                        <a:pt x="1100" y="769"/>
                      </a:lnTo>
                      <a:lnTo>
                        <a:pt x="1101" y="770"/>
                      </a:lnTo>
                      <a:lnTo>
                        <a:pt x="1101" y="771"/>
                      </a:lnTo>
                      <a:lnTo>
                        <a:pt x="1101" y="772"/>
                      </a:lnTo>
                      <a:lnTo>
                        <a:pt x="1101" y="773"/>
                      </a:lnTo>
                      <a:lnTo>
                        <a:pt x="1102" y="773"/>
                      </a:lnTo>
                      <a:lnTo>
                        <a:pt x="1102" y="774"/>
                      </a:lnTo>
                      <a:lnTo>
                        <a:pt x="1103" y="775"/>
                      </a:lnTo>
                      <a:lnTo>
                        <a:pt x="1102" y="777"/>
                      </a:lnTo>
                      <a:lnTo>
                        <a:pt x="1103" y="779"/>
                      </a:lnTo>
                      <a:lnTo>
                        <a:pt x="1103" y="780"/>
                      </a:lnTo>
                      <a:lnTo>
                        <a:pt x="1103" y="781"/>
                      </a:lnTo>
                      <a:lnTo>
                        <a:pt x="1102" y="782"/>
                      </a:lnTo>
                      <a:lnTo>
                        <a:pt x="1100" y="784"/>
                      </a:lnTo>
                      <a:lnTo>
                        <a:pt x="1099" y="785"/>
                      </a:lnTo>
                      <a:lnTo>
                        <a:pt x="1099" y="786"/>
                      </a:lnTo>
                      <a:lnTo>
                        <a:pt x="1100" y="786"/>
                      </a:lnTo>
                      <a:lnTo>
                        <a:pt x="1100" y="787"/>
                      </a:lnTo>
                      <a:lnTo>
                        <a:pt x="1100" y="788"/>
                      </a:lnTo>
                      <a:lnTo>
                        <a:pt x="1100" y="789"/>
                      </a:lnTo>
                      <a:lnTo>
                        <a:pt x="1099" y="791"/>
                      </a:lnTo>
                      <a:lnTo>
                        <a:pt x="1098" y="791"/>
                      </a:lnTo>
                      <a:lnTo>
                        <a:pt x="1098" y="793"/>
                      </a:lnTo>
                      <a:lnTo>
                        <a:pt x="1097" y="793"/>
                      </a:lnTo>
                      <a:lnTo>
                        <a:pt x="1097" y="794"/>
                      </a:lnTo>
                      <a:lnTo>
                        <a:pt x="1096" y="794"/>
                      </a:lnTo>
                      <a:lnTo>
                        <a:pt x="1096" y="795"/>
                      </a:lnTo>
                      <a:lnTo>
                        <a:pt x="1095" y="796"/>
                      </a:lnTo>
                      <a:lnTo>
                        <a:pt x="1096" y="798"/>
                      </a:lnTo>
                      <a:lnTo>
                        <a:pt x="1096" y="799"/>
                      </a:lnTo>
                      <a:lnTo>
                        <a:pt x="1095" y="800"/>
                      </a:lnTo>
                      <a:lnTo>
                        <a:pt x="1094" y="800"/>
                      </a:lnTo>
                      <a:lnTo>
                        <a:pt x="1094" y="801"/>
                      </a:lnTo>
                      <a:lnTo>
                        <a:pt x="1093" y="802"/>
                      </a:lnTo>
                      <a:lnTo>
                        <a:pt x="1093" y="803"/>
                      </a:lnTo>
                      <a:lnTo>
                        <a:pt x="1093" y="804"/>
                      </a:lnTo>
                      <a:lnTo>
                        <a:pt x="1093" y="805"/>
                      </a:lnTo>
                      <a:lnTo>
                        <a:pt x="1093" y="806"/>
                      </a:lnTo>
                      <a:lnTo>
                        <a:pt x="1094" y="807"/>
                      </a:lnTo>
                      <a:lnTo>
                        <a:pt x="1094" y="808"/>
                      </a:lnTo>
                      <a:lnTo>
                        <a:pt x="1093" y="808"/>
                      </a:lnTo>
                      <a:lnTo>
                        <a:pt x="1093" y="809"/>
                      </a:lnTo>
                      <a:lnTo>
                        <a:pt x="1092" y="809"/>
                      </a:lnTo>
                      <a:lnTo>
                        <a:pt x="1091" y="810"/>
                      </a:lnTo>
                      <a:lnTo>
                        <a:pt x="1090" y="810"/>
                      </a:lnTo>
                      <a:lnTo>
                        <a:pt x="1090" y="811"/>
                      </a:lnTo>
                      <a:lnTo>
                        <a:pt x="1089" y="812"/>
                      </a:lnTo>
                      <a:lnTo>
                        <a:pt x="1089" y="813"/>
                      </a:lnTo>
                      <a:lnTo>
                        <a:pt x="1089" y="814"/>
                      </a:lnTo>
                      <a:lnTo>
                        <a:pt x="1089" y="815"/>
                      </a:lnTo>
                      <a:lnTo>
                        <a:pt x="1088" y="816"/>
                      </a:lnTo>
                      <a:lnTo>
                        <a:pt x="1088" y="818"/>
                      </a:lnTo>
                      <a:lnTo>
                        <a:pt x="1089" y="819"/>
                      </a:lnTo>
                      <a:lnTo>
                        <a:pt x="1089" y="820"/>
                      </a:lnTo>
                      <a:lnTo>
                        <a:pt x="1089" y="821"/>
                      </a:lnTo>
                      <a:lnTo>
                        <a:pt x="1088" y="821"/>
                      </a:lnTo>
                      <a:lnTo>
                        <a:pt x="1087" y="821"/>
                      </a:lnTo>
                      <a:lnTo>
                        <a:pt x="1086" y="822"/>
                      </a:lnTo>
                      <a:lnTo>
                        <a:pt x="1085" y="822"/>
                      </a:lnTo>
                      <a:lnTo>
                        <a:pt x="1084" y="823"/>
                      </a:lnTo>
                      <a:lnTo>
                        <a:pt x="1082" y="825"/>
                      </a:lnTo>
                      <a:lnTo>
                        <a:pt x="1082" y="826"/>
                      </a:lnTo>
                      <a:lnTo>
                        <a:pt x="1082" y="827"/>
                      </a:lnTo>
                      <a:lnTo>
                        <a:pt x="1081" y="828"/>
                      </a:lnTo>
                      <a:lnTo>
                        <a:pt x="1079" y="828"/>
                      </a:lnTo>
                      <a:lnTo>
                        <a:pt x="1079" y="829"/>
                      </a:lnTo>
                      <a:lnTo>
                        <a:pt x="1078" y="829"/>
                      </a:lnTo>
                      <a:lnTo>
                        <a:pt x="1077" y="829"/>
                      </a:lnTo>
                      <a:lnTo>
                        <a:pt x="1076" y="830"/>
                      </a:lnTo>
                      <a:lnTo>
                        <a:pt x="1075" y="830"/>
                      </a:lnTo>
                      <a:lnTo>
                        <a:pt x="1075" y="831"/>
                      </a:lnTo>
                      <a:lnTo>
                        <a:pt x="1073" y="832"/>
                      </a:lnTo>
                      <a:lnTo>
                        <a:pt x="1072" y="832"/>
                      </a:lnTo>
                      <a:lnTo>
                        <a:pt x="1072" y="833"/>
                      </a:lnTo>
                      <a:lnTo>
                        <a:pt x="1071" y="832"/>
                      </a:lnTo>
                      <a:lnTo>
                        <a:pt x="1069" y="833"/>
                      </a:lnTo>
                      <a:lnTo>
                        <a:pt x="1068" y="833"/>
                      </a:lnTo>
                      <a:lnTo>
                        <a:pt x="1067" y="832"/>
                      </a:lnTo>
                      <a:lnTo>
                        <a:pt x="1067" y="831"/>
                      </a:lnTo>
                      <a:lnTo>
                        <a:pt x="1066" y="829"/>
                      </a:lnTo>
                      <a:lnTo>
                        <a:pt x="1067" y="828"/>
                      </a:lnTo>
                      <a:lnTo>
                        <a:pt x="1066" y="827"/>
                      </a:lnTo>
                      <a:lnTo>
                        <a:pt x="1066" y="826"/>
                      </a:lnTo>
                      <a:lnTo>
                        <a:pt x="1065" y="826"/>
                      </a:lnTo>
                      <a:lnTo>
                        <a:pt x="1064" y="825"/>
                      </a:lnTo>
                      <a:lnTo>
                        <a:pt x="1063" y="825"/>
                      </a:lnTo>
                      <a:lnTo>
                        <a:pt x="1062" y="827"/>
                      </a:lnTo>
                      <a:lnTo>
                        <a:pt x="1061" y="828"/>
                      </a:lnTo>
                      <a:lnTo>
                        <a:pt x="1059" y="829"/>
                      </a:lnTo>
                      <a:lnTo>
                        <a:pt x="1058" y="829"/>
                      </a:lnTo>
                      <a:lnTo>
                        <a:pt x="1057" y="829"/>
                      </a:lnTo>
                      <a:lnTo>
                        <a:pt x="1056" y="828"/>
                      </a:lnTo>
                      <a:lnTo>
                        <a:pt x="1055" y="828"/>
                      </a:lnTo>
                      <a:lnTo>
                        <a:pt x="1054" y="828"/>
                      </a:lnTo>
                      <a:lnTo>
                        <a:pt x="1053" y="829"/>
                      </a:lnTo>
                      <a:lnTo>
                        <a:pt x="1052" y="831"/>
                      </a:lnTo>
                      <a:lnTo>
                        <a:pt x="1051" y="831"/>
                      </a:lnTo>
                      <a:lnTo>
                        <a:pt x="1050" y="832"/>
                      </a:lnTo>
                      <a:lnTo>
                        <a:pt x="1049" y="833"/>
                      </a:lnTo>
                      <a:lnTo>
                        <a:pt x="1048" y="834"/>
                      </a:lnTo>
                      <a:lnTo>
                        <a:pt x="1047" y="834"/>
                      </a:lnTo>
                      <a:lnTo>
                        <a:pt x="1046" y="833"/>
                      </a:lnTo>
                      <a:lnTo>
                        <a:pt x="1045" y="833"/>
                      </a:lnTo>
                      <a:lnTo>
                        <a:pt x="1044" y="833"/>
                      </a:lnTo>
                      <a:lnTo>
                        <a:pt x="1043" y="834"/>
                      </a:lnTo>
                      <a:lnTo>
                        <a:pt x="1042" y="834"/>
                      </a:lnTo>
                      <a:lnTo>
                        <a:pt x="1042" y="835"/>
                      </a:lnTo>
                      <a:lnTo>
                        <a:pt x="1041" y="836"/>
                      </a:lnTo>
                      <a:lnTo>
                        <a:pt x="1041" y="837"/>
                      </a:lnTo>
                      <a:lnTo>
                        <a:pt x="1041" y="838"/>
                      </a:lnTo>
                      <a:lnTo>
                        <a:pt x="1040" y="838"/>
                      </a:lnTo>
                      <a:lnTo>
                        <a:pt x="1040" y="839"/>
                      </a:lnTo>
                      <a:lnTo>
                        <a:pt x="1038" y="839"/>
                      </a:lnTo>
                      <a:lnTo>
                        <a:pt x="1037" y="840"/>
                      </a:lnTo>
                      <a:lnTo>
                        <a:pt x="1036" y="842"/>
                      </a:lnTo>
                      <a:lnTo>
                        <a:pt x="1035" y="843"/>
                      </a:lnTo>
                      <a:lnTo>
                        <a:pt x="1035" y="844"/>
                      </a:lnTo>
                      <a:lnTo>
                        <a:pt x="1034" y="844"/>
                      </a:lnTo>
                      <a:lnTo>
                        <a:pt x="1033" y="844"/>
                      </a:lnTo>
                      <a:lnTo>
                        <a:pt x="1032" y="844"/>
                      </a:lnTo>
                      <a:lnTo>
                        <a:pt x="1031" y="845"/>
                      </a:lnTo>
                      <a:lnTo>
                        <a:pt x="1029" y="846"/>
                      </a:lnTo>
                      <a:lnTo>
                        <a:pt x="1029" y="847"/>
                      </a:lnTo>
                      <a:lnTo>
                        <a:pt x="1029" y="849"/>
                      </a:lnTo>
                      <a:lnTo>
                        <a:pt x="1028" y="850"/>
                      </a:lnTo>
                      <a:lnTo>
                        <a:pt x="1028" y="852"/>
                      </a:lnTo>
                      <a:lnTo>
                        <a:pt x="1028" y="853"/>
                      </a:lnTo>
                      <a:lnTo>
                        <a:pt x="1028" y="854"/>
                      </a:lnTo>
                      <a:lnTo>
                        <a:pt x="1029" y="854"/>
                      </a:lnTo>
                      <a:lnTo>
                        <a:pt x="1030" y="854"/>
                      </a:lnTo>
                      <a:lnTo>
                        <a:pt x="1030" y="855"/>
                      </a:lnTo>
                      <a:lnTo>
                        <a:pt x="1029" y="855"/>
                      </a:lnTo>
                      <a:lnTo>
                        <a:pt x="1028" y="856"/>
                      </a:lnTo>
                      <a:lnTo>
                        <a:pt x="1027" y="857"/>
                      </a:lnTo>
                      <a:lnTo>
                        <a:pt x="1026" y="857"/>
                      </a:lnTo>
                      <a:lnTo>
                        <a:pt x="1026" y="858"/>
                      </a:lnTo>
                      <a:lnTo>
                        <a:pt x="1025" y="859"/>
                      </a:lnTo>
                      <a:lnTo>
                        <a:pt x="1025" y="860"/>
                      </a:lnTo>
                      <a:lnTo>
                        <a:pt x="1025" y="862"/>
                      </a:lnTo>
                      <a:lnTo>
                        <a:pt x="1025" y="863"/>
                      </a:lnTo>
                      <a:lnTo>
                        <a:pt x="1026" y="864"/>
                      </a:lnTo>
                      <a:lnTo>
                        <a:pt x="1027" y="864"/>
                      </a:lnTo>
                      <a:lnTo>
                        <a:pt x="1027" y="865"/>
                      </a:lnTo>
                      <a:lnTo>
                        <a:pt x="1027" y="866"/>
                      </a:lnTo>
                      <a:lnTo>
                        <a:pt x="1026" y="867"/>
                      </a:lnTo>
                      <a:lnTo>
                        <a:pt x="1025" y="868"/>
                      </a:lnTo>
                      <a:lnTo>
                        <a:pt x="1024" y="869"/>
                      </a:lnTo>
                      <a:lnTo>
                        <a:pt x="1024" y="870"/>
                      </a:lnTo>
                      <a:lnTo>
                        <a:pt x="1024" y="871"/>
                      </a:lnTo>
                      <a:lnTo>
                        <a:pt x="1024" y="872"/>
                      </a:lnTo>
                      <a:lnTo>
                        <a:pt x="1023" y="874"/>
                      </a:lnTo>
                      <a:lnTo>
                        <a:pt x="1022" y="875"/>
                      </a:lnTo>
                      <a:lnTo>
                        <a:pt x="1023" y="876"/>
                      </a:lnTo>
                      <a:lnTo>
                        <a:pt x="1023" y="877"/>
                      </a:lnTo>
                      <a:lnTo>
                        <a:pt x="1023" y="878"/>
                      </a:lnTo>
                      <a:lnTo>
                        <a:pt x="1023" y="879"/>
                      </a:lnTo>
                      <a:lnTo>
                        <a:pt x="1022" y="879"/>
                      </a:lnTo>
                      <a:lnTo>
                        <a:pt x="1021" y="879"/>
                      </a:lnTo>
                      <a:lnTo>
                        <a:pt x="1020" y="880"/>
                      </a:lnTo>
                      <a:lnTo>
                        <a:pt x="1020" y="881"/>
                      </a:lnTo>
                      <a:lnTo>
                        <a:pt x="1019" y="881"/>
                      </a:lnTo>
                      <a:lnTo>
                        <a:pt x="1019" y="882"/>
                      </a:lnTo>
                      <a:lnTo>
                        <a:pt x="1020" y="883"/>
                      </a:lnTo>
                      <a:lnTo>
                        <a:pt x="1020" y="884"/>
                      </a:lnTo>
                      <a:lnTo>
                        <a:pt x="1020" y="885"/>
                      </a:lnTo>
                      <a:lnTo>
                        <a:pt x="1019" y="885"/>
                      </a:lnTo>
                      <a:lnTo>
                        <a:pt x="1018" y="885"/>
                      </a:lnTo>
                      <a:lnTo>
                        <a:pt x="1017" y="885"/>
                      </a:lnTo>
                      <a:lnTo>
                        <a:pt x="1017" y="884"/>
                      </a:lnTo>
                      <a:lnTo>
                        <a:pt x="1017" y="883"/>
                      </a:lnTo>
                      <a:lnTo>
                        <a:pt x="1016" y="882"/>
                      </a:lnTo>
                      <a:lnTo>
                        <a:pt x="1016" y="883"/>
                      </a:lnTo>
                      <a:lnTo>
                        <a:pt x="1015" y="883"/>
                      </a:lnTo>
                      <a:lnTo>
                        <a:pt x="1015" y="884"/>
                      </a:lnTo>
                      <a:lnTo>
                        <a:pt x="1015" y="885"/>
                      </a:lnTo>
                      <a:lnTo>
                        <a:pt x="1017" y="891"/>
                      </a:lnTo>
                      <a:lnTo>
                        <a:pt x="1017" y="892"/>
                      </a:lnTo>
                      <a:lnTo>
                        <a:pt x="1017" y="894"/>
                      </a:lnTo>
                      <a:lnTo>
                        <a:pt x="1016" y="895"/>
                      </a:lnTo>
                      <a:lnTo>
                        <a:pt x="1012" y="900"/>
                      </a:lnTo>
                      <a:lnTo>
                        <a:pt x="1012" y="901"/>
                      </a:lnTo>
                      <a:lnTo>
                        <a:pt x="1012" y="902"/>
                      </a:lnTo>
                      <a:lnTo>
                        <a:pt x="1012" y="903"/>
                      </a:lnTo>
                      <a:lnTo>
                        <a:pt x="1011" y="903"/>
                      </a:lnTo>
                      <a:lnTo>
                        <a:pt x="1010" y="903"/>
                      </a:lnTo>
                      <a:lnTo>
                        <a:pt x="1010" y="904"/>
                      </a:lnTo>
                      <a:lnTo>
                        <a:pt x="1008" y="905"/>
                      </a:lnTo>
                      <a:lnTo>
                        <a:pt x="1007" y="907"/>
                      </a:lnTo>
                      <a:lnTo>
                        <a:pt x="1006" y="909"/>
                      </a:lnTo>
                      <a:lnTo>
                        <a:pt x="1005" y="910"/>
                      </a:lnTo>
                      <a:lnTo>
                        <a:pt x="1004" y="910"/>
                      </a:lnTo>
                      <a:lnTo>
                        <a:pt x="1004" y="911"/>
                      </a:lnTo>
                      <a:lnTo>
                        <a:pt x="1004" y="912"/>
                      </a:lnTo>
                      <a:lnTo>
                        <a:pt x="1004" y="913"/>
                      </a:lnTo>
                      <a:lnTo>
                        <a:pt x="1003" y="913"/>
                      </a:lnTo>
                      <a:lnTo>
                        <a:pt x="1003" y="914"/>
                      </a:lnTo>
                      <a:lnTo>
                        <a:pt x="1002" y="914"/>
                      </a:lnTo>
                      <a:lnTo>
                        <a:pt x="1002" y="913"/>
                      </a:lnTo>
                      <a:lnTo>
                        <a:pt x="1001" y="912"/>
                      </a:lnTo>
                      <a:lnTo>
                        <a:pt x="1000" y="912"/>
                      </a:lnTo>
                      <a:lnTo>
                        <a:pt x="998" y="911"/>
                      </a:lnTo>
                      <a:lnTo>
                        <a:pt x="996" y="911"/>
                      </a:lnTo>
                      <a:lnTo>
                        <a:pt x="996" y="912"/>
                      </a:lnTo>
                      <a:lnTo>
                        <a:pt x="996" y="913"/>
                      </a:lnTo>
                      <a:lnTo>
                        <a:pt x="996" y="914"/>
                      </a:lnTo>
                      <a:lnTo>
                        <a:pt x="995" y="914"/>
                      </a:lnTo>
                      <a:lnTo>
                        <a:pt x="994" y="914"/>
                      </a:lnTo>
                      <a:lnTo>
                        <a:pt x="993" y="914"/>
                      </a:lnTo>
                      <a:lnTo>
                        <a:pt x="993" y="915"/>
                      </a:lnTo>
                      <a:lnTo>
                        <a:pt x="992" y="916"/>
                      </a:lnTo>
                      <a:lnTo>
                        <a:pt x="991" y="917"/>
                      </a:lnTo>
                      <a:lnTo>
                        <a:pt x="991" y="918"/>
                      </a:lnTo>
                      <a:lnTo>
                        <a:pt x="990" y="918"/>
                      </a:lnTo>
                      <a:lnTo>
                        <a:pt x="990" y="919"/>
                      </a:lnTo>
                      <a:lnTo>
                        <a:pt x="989" y="919"/>
                      </a:lnTo>
                      <a:lnTo>
                        <a:pt x="988" y="919"/>
                      </a:lnTo>
                      <a:lnTo>
                        <a:pt x="987" y="919"/>
                      </a:lnTo>
                      <a:lnTo>
                        <a:pt x="986" y="919"/>
                      </a:lnTo>
                      <a:lnTo>
                        <a:pt x="985" y="919"/>
                      </a:lnTo>
                      <a:lnTo>
                        <a:pt x="984" y="919"/>
                      </a:lnTo>
                      <a:lnTo>
                        <a:pt x="984" y="918"/>
                      </a:lnTo>
                      <a:lnTo>
                        <a:pt x="983" y="918"/>
                      </a:lnTo>
                      <a:lnTo>
                        <a:pt x="982" y="918"/>
                      </a:lnTo>
                      <a:lnTo>
                        <a:pt x="981" y="919"/>
                      </a:lnTo>
                      <a:lnTo>
                        <a:pt x="980" y="919"/>
                      </a:lnTo>
                      <a:lnTo>
                        <a:pt x="980" y="918"/>
                      </a:lnTo>
                      <a:lnTo>
                        <a:pt x="979" y="918"/>
                      </a:lnTo>
                      <a:lnTo>
                        <a:pt x="978" y="919"/>
                      </a:lnTo>
                      <a:lnTo>
                        <a:pt x="977" y="919"/>
                      </a:lnTo>
                      <a:lnTo>
                        <a:pt x="976" y="919"/>
                      </a:lnTo>
                      <a:lnTo>
                        <a:pt x="975" y="919"/>
                      </a:lnTo>
                      <a:lnTo>
                        <a:pt x="973" y="918"/>
                      </a:lnTo>
                      <a:lnTo>
                        <a:pt x="972" y="918"/>
                      </a:lnTo>
                      <a:lnTo>
                        <a:pt x="971" y="918"/>
                      </a:lnTo>
                      <a:lnTo>
                        <a:pt x="970" y="918"/>
                      </a:lnTo>
                      <a:lnTo>
                        <a:pt x="969" y="918"/>
                      </a:lnTo>
                      <a:lnTo>
                        <a:pt x="968" y="918"/>
                      </a:lnTo>
                      <a:lnTo>
                        <a:pt x="967" y="918"/>
                      </a:lnTo>
                      <a:lnTo>
                        <a:pt x="966" y="918"/>
                      </a:lnTo>
                      <a:lnTo>
                        <a:pt x="965" y="919"/>
                      </a:lnTo>
                      <a:lnTo>
                        <a:pt x="965" y="920"/>
                      </a:lnTo>
                      <a:lnTo>
                        <a:pt x="965" y="921"/>
                      </a:lnTo>
                      <a:lnTo>
                        <a:pt x="964" y="922"/>
                      </a:lnTo>
                      <a:lnTo>
                        <a:pt x="964" y="923"/>
                      </a:lnTo>
                      <a:lnTo>
                        <a:pt x="963" y="924"/>
                      </a:lnTo>
                      <a:lnTo>
                        <a:pt x="962" y="925"/>
                      </a:lnTo>
                      <a:lnTo>
                        <a:pt x="961" y="926"/>
                      </a:lnTo>
                      <a:lnTo>
                        <a:pt x="961" y="927"/>
                      </a:lnTo>
                      <a:lnTo>
                        <a:pt x="961" y="928"/>
                      </a:lnTo>
                      <a:lnTo>
                        <a:pt x="960" y="929"/>
                      </a:lnTo>
                      <a:lnTo>
                        <a:pt x="959" y="930"/>
                      </a:lnTo>
                      <a:lnTo>
                        <a:pt x="958" y="931"/>
                      </a:lnTo>
                      <a:lnTo>
                        <a:pt x="958" y="933"/>
                      </a:lnTo>
                      <a:lnTo>
                        <a:pt x="957" y="933"/>
                      </a:lnTo>
                      <a:lnTo>
                        <a:pt x="957" y="934"/>
                      </a:lnTo>
                      <a:lnTo>
                        <a:pt x="957" y="935"/>
                      </a:lnTo>
                      <a:lnTo>
                        <a:pt x="957" y="937"/>
                      </a:lnTo>
                      <a:lnTo>
                        <a:pt x="956" y="937"/>
                      </a:lnTo>
                      <a:lnTo>
                        <a:pt x="955" y="938"/>
                      </a:lnTo>
                      <a:lnTo>
                        <a:pt x="954" y="938"/>
                      </a:lnTo>
                      <a:lnTo>
                        <a:pt x="953" y="938"/>
                      </a:lnTo>
                      <a:lnTo>
                        <a:pt x="952" y="939"/>
                      </a:lnTo>
                      <a:lnTo>
                        <a:pt x="952" y="940"/>
                      </a:lnTo>
                      <a:lnTo>
                        <a:pt x="951" y="940"/>
                      </a:lnTo>
                      <a:lnTo>
                        <a:pt x="950" y="939"/>
                      </a:lnTo>
                      <a:lnTo>
                        <a:pt x="949" y="939"/>
                      </a:lnTo>
                      <a:lnTo>
                        <a:pt x="948" y="940"/>
                      </a:lnTo>
                      <a:lnTo>
                        <a:pt x="947" y="940"/>
                      </a:lnTo>
                      <a:lnTo>
                        <a:pt x="946" y="940"/>
                      </a:lnTo>
                      <a:lnTo>
                        <a:pt x="945" y="941"/>
                      </a:lnTo>
                      <a:lnTo>
                        <a:pt x="944" y="941"/>
                      </a:lnTo>
                      <a:lnTo>
                        <a:pt x="943" y="942"/>
                      </a:lnTo>
                      <a:lnTo>
                        <a:pt x="942" y="942"/>
                      </a:lnTo>
                      <a:lnTo>
                        <a:pt x="941" y="942"/>
                      </a:lnTo>
                      <a:lnTo>
                        <a:pt x="941" y="943"/>
                      </a:lnTo>
                      <a:lnTo>
                        <a:pt x="940" y="943"/>
                      </a:lnTo>
                      <a:lnTo>
                        <a:pt x="939" y="944"/>
                      </a:lnTo>
                      <a:lnTo>
                        <a:pt x="938" y="944"/>
                      </a:lnTo>
                      <a:lnTo>
                        <a:pt x="938" y="943"/>
                      </a:lnTo>
                      <a:lnTo>
                        <a:pt x="937" y="943"/>
                      </a:lnTo>
                      <a:lnTo>
                        <a:pt x="936" y="943"/>
                      </a:lnTo>
                      <a:lnTo>
                        <a:pt x="936" y="944"/>
                      </a:lnTo>
                      <a:lnTo>
                        <a:pt x="936" y="945"/>
                      </a:lnTo>
                      <a:lnTo>
                        <a:pt x="935" y="946"/>
                      </a:lnTo>
                      <a:lnTo>
                        <a:pt x="934" y="946"/>
                      </a:lnTo>
                      <a:lnTo>
                        <a:pt x="934" y="947"/>
                      </a:lnTo>
                      <a:lnTo>
                        <a:pt x="934" y="948"/>
                      </a:lnTo>
                      <a:lnTo>
                        <a:pt x="933" y="948"/>
                      </a:lnTo>
                      <a:lnTo>
                        <a:pt x="933" y="949"/>
                      </a:lnTo>
                      <a:lnTo>
                        <a:pt x="934" y="950"/>
                      </a:lnTo>
                      <a:lnTo>
                        <a:pt x="934" y="951"/>
                      </a:lnTo>
                      <a:lnTo>
                        <a:pt x="934" y="952"/>
                      </a:lnTo>
                      <a:lnTo>
                        <a:pt x="933" y="952"/>
                      </a:lnTo>
                      <a:lnTo>
                        <a:pt x="933" y="953"/>
                      </a:lnTo>
                      <a:lnTo>
                        <a:pt x="932" y="952"/>
                      </a:lnTo>
                      <a:lnTo>
                        <a:pt x="931" y="953"/>
                      </a:lnTo>
                      <a:lnTo>
                        <a:pt x="932" y="954"/>
                      </a:lnTo>
                      <a:lnTo>
                        <a:pt x="932" y="955"/>
                      </a:lnTo>
                      <a:lnTo>
                        <a:pt x="933" y="955"/>
                      </a:lnTo>
                      <a:lnTo>
                        <a:pt x="934" y="956"/>
                      </a:lnTo>
                      <a:lnTo>
                        <a:pt x="933" y="956"/>
                      </a:lnTo>
                      <a:lnTo>
                        <a:pt x="933" y="957"/>
                      </a:lnTo>
                      <a:lnTo>
                        <a:pt x="932" y="957"/>
                      </a:lnTo>
                      <a:lnTo>
                        <a:pt x="932" y="956"/>
                      </a:lnTo>
                      <a:lnTo>
                        <a:pt x="931" y="955"/>
                      </a:lnTo>
                      <a:lnTo>
                        <a:pt x="930" y="955"/>
                      </a:lnTo>
                      <a:lnTo>
                        <a:pt x="930" y="956"/>
                      </a:lnTo>
                      <a:lnTo>
                        <a:pt x="930" y="957"/>
                      </a:lnTo>
                      <a:lnTo>
                        <a:pt x="929" y="957"/>
                      </a:lnTo>
                      <a:lnTo>
                        <a:pt x="927" y="957"/>
                      </a:lnTo>
                      <a:lnTo>
                        <a:pt x="926" y="958"/>
                      </a:lnTo>
                      <a:lnTo>
                        <a:pt x="926" y="959"/>
                      </a:lnTo>
                      <a:lnTo>
                        <a:pt x="925" y="959"/>
                      </a:lnTo>
                      <a:lnTo>
                        <a:pt x="925" y="958"/>
                      </a:lnTo>
                      <a:lnTo>
                        <a:pt x="924" y="958"/>
                      </a:lnTo>
                      <a:lnTo>
                        <a:pt x="923" y="958"/>
                      </a:lnTo>
                      <a:lnTo>
                        <a:pt x="922" y="958"/>
                      </a:lnTo>
                      <a:lnTo>
                        <a:pt x="921" y="958"/>
                      </a:lnTo>
                      <a:lnTo>
                        <a:pt x="921" y="959"/>
                      </a:lnTo>
                      <a:lnTo>
                        <a:pt x="920" y="959"/>
                      </a:lnTo>
                      <a:lnTo>
                        <a:pt x="920" y="960"/>
                      </a:lnTo>
                      <a:lnTo>
                        <a:pt x="919" y="960"/>
                      </a:lnTo>
                      <a:lnTo>
                        <a:pt x="919" y="961"/>
                      </a:lnTo>
                      <a:lnTo>
                        <a:pt x="919" y="962"/>
                      </a:lnTo>
                      <a:lnTo>
                        <a:pt x="919" y="963"/>
                      </a:lnTo>
                      <a:lnTo>
                        <a:pt x="919" y="964"/>
                      </a:lnTo>
                      <a:lnTo>
                        <a:pt x="918" y="965"/>
                      </a:lnTo>
                      <a:lnTo>
                        <a:pt x="918" y="966"/>
                      </a:lnTo>
                      <a:lnTo>
                        <a:pt x="919" y="966"/>
                      </a:lnTo>
                      <a:lnTo>
                        <a:pt x="918" y="967"/>
                      </a:lnTo>
                      <a:lnTo>
                        <a:pt x="919" y="967"/>
                      </a:lnTo>
                      <a:lnTo>
                        <a:pt x="919" y="968"/>
                      </a:lnTo>
                      <a:lnTo>
                        <a:pt x="920" y="968"/>
                      </a:lnTo>
                      <a:lnTo>
                        <a:pt x="919" y="969"/>
                      </a:lnTo>
                      <a:lnTo>
                        <a:pt x="918" y="970"/>
                      </a:lnTo>
                      <a:lnTo>
                        <a:pt x="920" y="972"/>
                      </a:lnTo>
                      <a:lnTo>
                        <a:pt x="922" y="971"/>
                      </a:lnTo>
                      <a:lnTo>
                        <a:pt x="923" y="972"/>
                      </a:lnTo>
                      <a:lnTo>
                        <a:pt x="923" y="973"/>
                      </a:lnTo>
                      <a:lnTo>
                        <a:pt x="923" y="974"/>
                      </a:lnTo>
                      <a:lnTo>
                        <a:pt x="923" y="975"/>
                      </a:lnTo>
                      <a:lnTo>
                        <a:pt x="924" y="975"/>
                      </a:lnTo>
                      <a:lnTo>
                        <a:pt x="925" y="975"/>
                      </a:lnTo>
                      <a:lnTo>
                        <a:pt x="925" y="976"/>
                      </a:lnTo>
                      <a:lnTo>
                        <a:pt x="926" y="976"/>
                      </a:lnTo>
                      <a:lnTo>
                        <a:pt x="925" y="977"/>
                      </a:lnTo>
                      <a:lnTo>
                        <a:pt x="925" y="978"/>
                      </a:lnTo>
                      <a:lnTo>
                        <a:pt x="925" y="977"/>
                      </a:lnTo>
                      <a:lnTo>
                        <a:pt x="926" y="977"/>
                      </a:lnTo>
                      <a:lnTo>
                        <a:pt x="927" y="977"/>
                      </a:lnTo>
                      <a:lnTo>
                        <a:pt x="927" y="978"/>
                      </a:lnTo>
                      <a:lnTo>
                        <a:pt x="926" y="978"/>
                      </a:lnTo>
                      <a:lnTo>
                        <a:pt x="926" y="979"/>
                      </a:lnTo>
                      <a:lnTo>
                        <a:pt x="927" y="979"/>
                      </a:lnTo>
                      <a:lnTo>
                        <a:pt x="926" y="979"/>
                      </a:lnTo>
                      <a:lnTo>
                        <a:pt x="927" y="980"/>
                      </a:lnTo>
                      <a:lnTo>
                        <a:pt x="926" y="981"/>
                      </a:lnTo>
                      <a:lnTo>
                        <a:pt x="926" y="982"/>
                      </a:lnTo>
                      <a:lnTo>
                        <a:pt x="925" y="982"/>
                      </a:lnTo>
                      <a:lnTo>
                        <a:pt x="924" y="982"/>
                      </a:lnTo>
                      <a:lnTo>
                        <a:pt x="924" y="981"/>
                      </a:lnTo>
                      <a:lnTo>
                        <a:pt x="923" y="981"/>
                      </a:lnTo>
                      <a:lnTo>
                        <a:pt x="923" y="982"/>
                      </a:lnTo>
                      <a:lnTo>
                        <a:pt x="923" y="983"/>
                      </a:lnTo>
                      <a:lnTo>
                        <a:pt x="924" y="983"/>
                      </a:lnTo>
                      <a:lnTo>
                        <a:pt x="924" y="984"/>
                      </a:lnTo>
                      <a:lnTo>
                        <a:pt x="924" y="985"/>
                      </a:lnTo>
                      <a:lnTo>
                        <a:pt x="923" y="985"/>
                      </a:lnTo>
                      <a:lnTo>
                        <a:pt x="923" y="987"/>
                      </a:lnTo>
                      <a:lnTo>
                        <a:pt x="923" y="986"/>
                      </a:lnTo>
                      <a:lnTo>
                        <a:pt x="922" y="986"/>
                      </a:lnTo>
                      <a:lnTo>
                        <a:pt x="922" y="987"/>
                      </a:lnTo>
                      <a:lnTo>
                        <a:pt x="922" y="988"/>
                      </a:lnTo>
                      <a:lnTo>
                        <a:pt x="921" y="988"/>
                      </a:lnTo>
                      <a:lnTo>
                        <a:pt x="920" y="986"/>
                      </a:lnTo>
                      <a:lnTo>
                        <a:pt x="920" y="987"/>
                      </a:lnTo>
                      <a:lnTo>
                        <a:pt x="920" y="988"/>
                      </a:lnTo>
                      <a:lnTo>
                        <a:pt x="921" y="989"/>
                      </a:lnTo>
                      <a:lnTo>
                        <a:pt x="920" y="989"/>
                      </a:lnTo>
                      <a:lnTo>
                        <a:pt x="920" y="988"/>
                      </a:lnTo>
                      <a:lnTo>
                        <a:pt x="919" y="988"/>
                      </a:lnTo>
                      <a:lnTo>
                        <a:pt x="919" y="989"/>
                      </a:lnTo>
                      <a:lnTo>
                        <a:pt x="920" y="990"/>
                      </a:lnTo>
                      <a:lnTo>
                        <a:pt x="919" y="990"/>
                      </a:lnTo>
                      <a:lnTo>
                        <a:pt x="918" y="990"/>
                      </a:lnTo>
                      <a:lnTo>
                        <a:pt x="917" y="990"/>
                      </a:lnTo>
                      <a:lnTo>
                        <a:pt x="917" y="988"/>
                      </a:lnTo>
                      <a:lnTo>
                        <a:pt x="916" y="988"/>
                      </a:lnTo>
                      <a:lnTo>
                        <a:pt x="916" y="989"/>
                      </a:lnTo>
                      <a:lnTo>
                        <a:pt x="916" y="990"/>
                      </a:lnTo>
                      <a:lnTo>
                        <a:pt x="916" y="991"/>
                      </a:lnTo>
                      <a:lnTo>
                        <a:pt x="915" y="991"/>
                      </a:lnTo>
                      <a:lnTo>
                        <a:pt x="914" y="990"/>
                      </a:lnTo>
                      <a:lnTo>
                        <a:pt x="913" y="990"/>
                      </a:lnTo>
                      <a:lnTo>
                        <a:pt x="912" y="990"/>
                      </a:lnTo>
                      <a:lnTo>
                        <a:pt x="913" y="991"/>
                      </a:lnTo>
                      <a:lnTo>
                        <a:pt x="912" y="992"/>
                      </a:lnTo>
                      <a:lnTo>
                        <a:pt x="913" y="993"/>
                      </a:lnTo>
                      <a:lnTo>
                        <a:pt x="914" y="993"/>
                      </a:lnTo>
                      <a:lnTo>
                        <a:pt x="914" y="994"/>
                      </a:lnTo>
                      <a:lnTo>
                        <a:pt x="915" y="995"/>
                      </a:lnTo>
                      <a:lnTo>
                        <a:pt x="915" y="996"/>
                      </a:lnTo>
                      <a:lnTo>
                        <a:pt x="914" y="996"/>
                      </a:lnTo>
                      <a:lnTo>
                        <a:pt x="913" y="996"/>
                      </a:lnTo>
                      <a:lnTo>
                        <a:pt x="913" y="995"/>
                      </a:lnTo>
                      <a:lnTo>
                        <a:pt x="912" y="995"/>
                      </a:lnTo>
                      <a:lnTo>
                        <a:pt x="912" y="994"/>
                      </a:lnTo>
                      <a:lnTo>
                        <a:pt x="912" y="995"/>
                      </a:lnTo>
                      <a:lnTo>
                        <a:pt x="911" y="995"/>
                      </a:lnTo>
                      <a:lnTo>
                        <a:pt x="912" y="996"/>
                      </a:lnTo>
                      <a:lnTo>
                        <a:pt x="912" y="997"/>
                      </a:lnTo>
                      <a:lnTo>
                        <a:pt x="911" y="997"/>
                      </a:lnTo>
                      <a:lnTo>
                        <a:pt x="911" y="998"/>
                      </a:lnTo>
                      <a:lnTo>
                        <a:pt x="910" y="998"/>
                      </a:lnTo>
                      <a:lnTo>
                        <a:pt x="909" y="998"/>
                      </a:lnTo>
                      <a:lnTo>
                        <a:pt x="909" y="999"/>
                      </a:lnTo>
                      <a:lnTo>
                        <a:pt x="910" y="999"/>
                      </a:lnTo>
                      <a:lnTo>
                        <a:pt x="911" y="999"/>
                      </a:lnTo>
                      <a:lnTo>
                        <a:pt x="910" y="999"/>
                      </a:lnTo>
                      <a:lnTo>
                        <a:pt x="910" y="1000"/>
                      </a:lnTo>
                      <a:lnTo>
                        <a:pt x="910" y="1001"/>
                      </a:lnTo>
                      <a:lnTo>
                        <a:pt x="910" y="1002"/>
                      </a:lnTo>
                      <a:lnTo>
                        <a:pt x="910" y="1003"/>
                      </a:lnTo>
                      <a:lnTo>
                        <a:pt x="909" y="1002"/>
                      </a:lnTo>
                      <a:lnTo>
                        <a:pt x="908" y="1003"/>
                      </a:lnTo>
                      <a:lnTo>
                        <a:pt x="907" y="1003"/>
                      </a:lnTo>
                      <a:lnTo>
                        <a:pt x="907" y="1004"/>
                      </a:lnTo>
                      <a:lnTo>
                        <a:pt x="907" y="1005"/>
                      </a:lnTo>
                      <a:lnTo>
                        <a:pt x="907" y="1006"/>
                      </a:lnTo>
                      <a:lnTo>
                        <a:pt x="906" y="1006"/>
                      </a:lnTo>
                      <a:lnTo>
                        <a:pt x="906" y="1007"/>
                      </a:lnTo>
                      <a:lnTo>
                        <a:pt x="905" y="1007"/>
                      </a:lnTo>
                      <a:lnTo>
                        <a:pt x="905" y="1006"/>
                      </a:lnTo>
                      <a:lnTo>
                        <a:pt x="904" y="1006"/>
                      </a:lnTo>
                      <a:lnTo>
                        <a:pt x="904" y="1007"/>
                      </a:lnTo>
                      <a:lnTo>
                        <a:pt x="903" y="1008"/>
                      </a:lnTo>
                      <a:lnTo>
                        <a:pt x="903" y="1009"/>
                      </a:lnTo>
                      <a:lnTo>
                        <a:pt x="902" y="1009"/>
                      </a:lnTo>
                      <a:lnTo>
                        <a:pt x="901" y="1009"/>
                      </a:lnTo>
                      <a:lnTo>
                        <a:pt x="900" y="1009"/>
                      </a:lnTo>
                      <a:lnTo>
                        <a:pt x="899" y="1009"/>
                      </a:lnTo>
                      <a:lnTo>
                        <a:pt x="899" y="1010"/>
                      </a:lnTo>
                      <a:lnTo>
                        <a:pt x="898" y="1010"/>
                      </a:lnTo>
                      <a:lnTo>
                        <a:pt x="897" y="1009"/>
                      </a:lnTo>
                      <a:lnTo>
                        <a:pt x="897" y="1010"/>
                      </a:lnTo>
                      <a:lnTo>
                        <a:pt x="896" y="1010"/>
                      </a:lnTo>
                      <a:lnTo>
                        <a:pt x="897" y="1011"/>
                      </a:lnTo>
                      <a:lnTo>
                        <a:pt x="896" y="1011"/>
                      </a:lnTo>
                      <a:lnTo>
                        <a:pt x="895" y="1011"/>
                      </a:lnTo>
                      <a:lnTo>
                        <a:pt x="895" y="1012"/>
                      </a:lnTo>
                      <a:lnTo>
                        <a:pt x="895" y="1013"/>
                      </a:lnTo>
                      <a:lnTo>
                        <a:pt x="894" y="1013"/>
                      </a:lnTo>
                      <a:lnTo>
                        <a:pt x="893" y="1014"/>
                      </a:lnTo>
                      <a:lnTo>
                        <a:pt x="892" y="1014"/>
                      </a:lnTo>
                      <a:lnTo>
                        <a:pt x="892" y="1013"/>
                      </a:lnTo>
                      <a:lnTo>
                        <a:pt x="893" y="1013"/>
                      </a:lnTo>
                      <a:lnTo>
                        <a:pt x="893" y="1012"/>
                      </a:lnTo>
                      <a:lnTo>
                        <a:pt x="892" y="1012"/>
                      </a:lnTo>
                      <a:lnTo>
                        <a:pt x="892" y="1013"/>
                      </a:lnTo>
                      <a:lnTo>
                        <a:pt x="891" y="1013"/>
                      </a:lnTo>
                      <a:lnTo>
                        <a:pt x="892" y="1014"/>
                      </a:lnTo>
                      <a:lnTo>
                        <a:pt x="892" y="1015"/>
                      </a:lnTo>
                      <a:lnTo>
                        <a:pt x="892" y="1016"/>
                      </a:lnTo>
                      <a:lnTo>
                        <a:pt x="891" y="1016"/>
                      </a:lnTo>
                      <a:lnTo>
                        <a:pt x="890" y="1016"/>
                      </a:lnTo>
                      <a:lnTo>
                        <a:pt x="890" y="1017"/>
                      </a:lnTo>
                      <a:lnTo>
                        <a:pt x="891" y="1017"/>
                      </a:lnTo>
                      <a:lnTo>
                        <a:pt x="891" y="1018"/>
                      </a:lnTo>
                      <a:lnTo>
                        <a:pt x="890" y="1018"/>
                      </a:lnTo>
                      <a:lnTo>
                        <a:pt x="890" y="1017"/>
                      </a:lnTo>
                      <a:lnTo>
                        <a:pt x="889" y="1017"/>
                      </a:lnTo>
                      <a:lnTo>
                        <a:pt x="890" y="1017"/>
                      </a:lnTo>
                      <a:lnTo>
                        <a:pt x="890" y="1018"/>
                      </a:lnTo>
                      <a:lnTo>
                        <a:pt x="889" y="1018"/>
                      </a:lnTo>
                      <a:lnTo>
                        <a:pt x="888" y="1018"/>
                      </a:lnTo>
                      <a:lnTo>
                        <a:pt x="889" y="1018"/>
                      </a:lnTo>
                      <a:lnTo>
                        <a:pt x="889" y="1019"/>
                      </a:lnTo>
                      <a:lnTo>
                        <a:pt x="888" y="1019"/>
                      </a:lnTo>
                      <a:lnTo>
                        <a:pt x="887" y="1018"/>
                      </a:lnTo>
                      <a:lnTo>
                        <a:pt x="886" y="1019"/>
                      </a:lnTo>
                      <a:lnTo>
                        <a:pt x="886" y="1018"/>
                      </a:lnTo>
                      <a:lnTo>
                        <a:pt x="885" y="1018"/>
                      </a:lnTo>
                      <a:lnTo>
                        <a:pt x="884" y="1018"/>
                      </a:lnTo>
                      <a:lnTo>
                        <a:pt x="883" y="1018"/>
                      </a:lnTo>
                      <a:lnTo>
                        <a:pt x="884" y="1019"/>
                      </a:lnTo>
                      <a:lnTo>
                        <a:pt x="883" y="1019"/>
                      </a:lnTo>
                      <a:lnTo>
                        <a:pt x="883" y="1020"/>
                      </a:lnTo>
                      <a:lnTo>
                        <a:pt x="884" y="1020"/>
                      </a:lnTo>
                      <a:lnTo>
                        <a:pt x="883" y="1020"/>
                      </a:lnTo>
                      <a:lnTo>
                        <a:pt x="883" y="1021"/>
                      </a:lnTo>
                      <a:lnTo>
                        <a:pt x="883" y="1022"/>
                      </a:lnTo>
                      <a:lnTo>
                        <a:pt x="882" y="1022"/>
                      </a:lnTo>
                      <a:lnTo>
                        <a:pt x="882" y="1023"/>
                      </a:lnTo>
                      <a:lnTo>
                        <a:pt x="881" y="1023"/>
                      </a:lnTo>
                      <a:lnTo>
                        <a:pt x="881" y="1024"/>
                      </a:lnTo>
                      <a:lnTo>
                        <a:pt x="881" y="1025"/>
                      </a:lnTo>
                      <a:lnTo>
                        <a:pt x="881" y="1026"/>
                      </a:lnTo>
                      <a:lnTo>
                        <a:pt x="881" y="1027"/>
                      </a:lnTo>
                      <a:lnTo>
                        <a:pt x="880" y="1027"/>
                      </a:lnTo>
                      <a:lnTo>
                        <a:pt x="880" y="1028"/>
                      </a:lnTo>
                      <a:lnTo>
                        <a:pt x="880" y="1029"/>
                      </a:lnTo>
                      <a:lnTo>
                        <a:pt x="879" y="1029"/>
                      </a:lnTo>
                      <a:lnTo>
                        <a:pt x="879" y="1028"/>
                      </a:lnTo>
                      <a:lnTo>
                        <a:pt x="879" y="1030"/>
                      </a:lnTo>
                      <a:lnTo>
                        <a:pt x="879" y="1031"/>
                      </a:lnTo>
                      <a:lnTo>
                        <a:pt x="879" y="1032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4"/>
                      </a:lnTo>
                      <a:lnTo>
                        <a:pt x="878" y="1034"/>
                      </a:lnTo>
                      <a:lnTo>
                        <a:pt x="879" y="1034"/>
                      </a:lnTo>
                      <a:lnTo>
                        <a:pt x="878" y="1035"/>
                      </a:lnTo>
                      <a:lnTo>
                        <a:pt x="878" y="1034"/>
                      </a:lnTo>
                      <a:lnTo>
                        <a:pt x="878" y="1035"/>
                      </a:lnTo>
                      <a:lnTo>
                        <a:pt x="878" y="1036"/>
                      </a:lnTo>
                      <a:lnTo>
                        <a:pt x="877" y="1035"/>
                      </a:lnTo>
                      <a:lnTo>
                        <a:pt x="877" y="1036"/>
                      </a:lnTo>
                      <a:lnTo>
                        <a:pt x="877" y="1037"/>
                      </a:lnTo>
                      <a:lnTo>
                        <a:pt x="877" y="1038"/>
                      </a:lnTo>
                      <a:lnTo>
                        <a:pt x="877" y="1037"/>
                      </a:lnTo>
                      <a:lnTo>
                        <a:pt x="878" y="1037"/>
                      </a:lnTo>
                      <a:lnTo>
                        <a:pt x="878" y="1038"/>
                      </a:lnTo>
                      <a:lnTo>
                        <a:pt x="877" y="1038"/>
                      </a:lnTo>
                      <a:lnTo>
                        <a:pt x="877" y="1039"/>
                      </a:lnTo>
                      <a:lnTo>
                        <a:pt x="878" y="1038"/>
                      </a:lnTo>
                      <a:lnTo>
                        <a:pt x="878" y="1039"/>
                      </a:lnTo>
                      <a:lnTo>
                        <a:pt x="878" y="1040"/>
                      </a:lnTo>
                      <a:lnTo>
                        <a:pt x="878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6" y="1041"/>
                      </a:lnTo>
                      <a:lnTo>
                        <a:pt x="876" y="1042"/>
                      </a:lnTo>
                      <a:lnTo>
                        <a:pt x="875" y="1041"/>
                      </a:lnTo>
                      <a:lnTo>
                        <a:pt x="875" y="1042"/>
                      </a:lnTo>
                      <a:lnTo>
                        <a:pt x="875" y="1043"/>
                      </a:lnTo>
                      <a:lnTo>
                        <a:pt x="874" y="1043"/>
                      </a:lnTo>
                      <a:lnTo>
                        <a:pt x="874" y="1044"/>
                      </a:lnTo>
                      <a:lnTo>
                        <a:pt x="873" y="1043"/>
                      </a:lnTo>
                      <a:lnTo>
                        <a:pt x="873" y="1044"/>
                      </a:lnTo>
                      <a:lnTo>
                        <a:pt x="872" y="1044"/>
                      </a:lnTo>
                      <a:lnTo>
                        <a:pt x="872" y="1045"/>
                      </a:lnTo>
                      <a:lnTo>
                        <a:pt x="872" y="1046"/>
                      </a:lnTo>
                      <a:lnTo>
                        <a:pt x="871" y="1047"/>
                      </a:lnTo>
                      <a:lnTo>
                        <a:pt x="870" y="1047"/>
                      </a:lnTo>
                      <a:lnTo>
                        <a:pt x="871" y="1048"/>
                      </a:lnTo>
                      <a:lnTo>
                        <a:pt x="870" y="1049"/>
                      </a:lnTo>
                      <a:lnTo>
                        <a:pt x="869" y="1049"/>
                      </a:lnTo>
                      <a:lnTo>
                        <a:pt x="869" y="1050"/>
                      </a:lnTo>
                      <a:lnTo>
                        <a:pt x="868" y="1050"/>
                      </a:lnTo>
                      <a:lnTo>
                        <a:pt x="868" y="1051"/>
                      </a:lnTo>
                      <a:lnTo>
                        <a:pt x="868" y="1052"/>
                      </a:lnTo>
                      <a:lnTo>
                        <a:pt x="867" y="1053"/>
                      </a:lnTo>
                      <a:lnTo>
                        <a:pt x="867" y="1054"/>
                      </a:lnTo>
                      <a:lnTo>
                        <a:pt x="867" y="1055"/>
                      </a:lnTo>
                      <a:lnTo>
                        <a:pt x="866" y="1055"/>
                      </a:lnTo>
                      <a:lnTo>
                        <a:pt x="866" y="1057"/>
                      </a:lnTo>
                      <a:lnTo>
                        <a:pt x="865" y="1058"/>
                      </a:lnTo>
                      <a:lnTo>
                        <a:pt x="865" y="1059"/>
                      </a:lnTo>
                      <a:lnTo>
                        <a:pt x="864" y="1059"/>
                      </a:lnTo>
                      <a:lnTo>
                        <a:pt x="863" y="1059"/>
                      </a:lnTo>
                      <a:lnTo>
                        <a:pt x="863" y="1060"/>
                      </a:lnTo>
                      <a:lnTo>
                        <a:pt x="863" y="1061"/>
                      </a:lnTo>
                      <a:lnTo>
                        <a:pt x="863" y="1062"/>
                      </a:lnTo>
                      <a:lnTo>
                        <a:pt x="862" y="1062"/>
                      </a:lnTo>
                      <a:lnTo>
                        <a:pt x="862" y="1063"/>
                      </a:lnTo>
                      <a:lnTo>
                        <a:pt x="861" y="1063"/>
                      </a:lnTo>
                      <a:lnTo>
                        <a:pt x="861" y="1064"/>
                      </a:lnTo>
                      <a:lnTo>
                        <a:pt x="862" y="1065"/>
                      </a:lnTo>
                      <a:lnTo>
                        <a:pt x="861" y="1065"/>
                      </a:lnTo>
                      <a:lnTo>
                        <a:pt x="862" y="1065"/>
                      </a:lnTo>
                      <a:lnTo>
                        <a:pt x="861" y="1066"/>
                      </a:lnTo>
                      <a:lnTo>
                        <a:pt x="861" y="1067"/>
                      </a:lnTo>
                      <a:lnTo>
                        <a:pt x="862" y="1067"/>
                      </a:lnTo>
                      <a:lnTo>
                        <a:pt x="862" y="1068"/>
                      </a:lnTo>
                      <a:lnTo>
                        <a:pt x="863" y="1068"/>
                      </a:lnTo>
                      <a:lnTo>
                        <a:pt x="862" y="1069"/>
                      </a:lnTo>
                      <a:lnTo>
                        <a:pt x="863" y="1069"/>
                      </a:lnTo>
                      <a:lnTo>
                        <a:pt x="862" y="1069"/>
                      </a:lnTo>
                      <a:lnTo>
                        <a:pt x="862" y="1070"/>
                      </a:lnTo>
                      <a:lnTo>
                        <a:pt x="863" y="1070"/>
                      </a:lnTo>
                      <a:lnTo>
                        <a:pt x="863" y="1071"/>
                      </a:lnTo>
                      <a:lnTo>
                        <a:pt x="862" y="1071"/>
                      </a:lnTo>
                      <a:lnTo>
                        <a:pt x="863" y="1072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4"/>
                      </a:lnTo>
                      <a:lnTo>
                        <a:pt x="861" y="1073"/>
                      </a:lnTo>
                      <a:lnTo>
                        <a:pt x="861" y="1074"/>
                      </a:lnTo>
                      <a:lnTo>
                        <a:pt x="862" y="1074"/>
                      </a:lnTo>
                      <a:lnTo>
                        <a:pt x="861" y="1075"/>
                      </a:lnTo>
                      <a:lnTo>
                        <a:pt x="861" y="1076"/>
                      </a:lnTo>
                      <a:lnTo>
                        <a:pt x="860" y="1075"/>
                      </a:lnTo>
                      <a:lnTo>
                        <a:pt x="860" y="1076"/>
                      </a:lnTo>
                      <a:lnTo>
                        <a:pt x="860" y="1077"/>
                      </a:lnTo>
                      <a:lnTo>
                        <a:pt x="859" y="1077"/>
                      </a:lnTo>
                      <a:lnTo>
                        <a:pt x="860" y="1078"/>
                      </a:lnTo>
                      <a:lnTo>
                        <a:pt x="859" y="1077"/>
                      </a:lnTo>
                      <a:lnTo>
                        <a:pt x="859" y="1078"/>
                      </a:lnTo>
                      <a:lnTo>
                        <a:pt x="859" y="1079"/>
                      </a:lnTo>
                      <a:lnTo>
                        <a:pt x="860" y="1079"/>
                      </a:lnTo>
                      <a:lnTo>
                        <a:pt x="860" y="1080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59" y="1082"/>
                      </a:lnTo>
                      <a:lnTo>
                        <a:pt x="859" y="1083"/>
                      </a:lnTo>
                      <a:lnTo>
                        <a:pt x="858" y="1083"/>
                      </a:lnTo>
                      <a:lnTo>
                        <a:pt x="858" y="1084"/>
                      </a:lnTo>
                      <a:lnTo>
                        <a:pt x="858" y="1085"/>
                      </a:lnTo>
                      <a:lnTo>
                        <a:pt x="858" y="1086"/>
                      </a:lnTo>
                      <a:lnTo>
                        <a:pt x="858" y="1087"/>
                      </a:lnTo>
                      <a:lnTo>
                        <a:pt x="857" y="1087"/>
                      </a:lnTo>
                      <a:lnTo>
                        <a:pt x="858" y="1087"/>
                      </a:lnTo>
                      <a:lnTo>
                        <a:pt x="857" y="1088"/>
                      </a:lnTo>
                      <a:lnTo>
                        <a:pt x="858" y="1088"/>
                      </a:lnTo>
                      <a:lnTo>
                        <a:pt x="857" y="1088"/>
                      </a:lnTo>
                      <a:lnTo>
                        <a:pt x="857" y="1089"/>
                      </a:lnTo>
                      <a:lnTo>
                        <a:pt x="858" y="1089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1"/>
                      </a:lnTo>
                      <a:lnTo>
                        <a:pt x="858" y="1092"/>
                      </a:lnTo>
                      <a:lnTo>
                        <a:pt x="858" y="1093"/>
                      </a:lnTo>
                      <a:lnTo>
                        <a:pt x="858" y="1094"/>
                      </a:lnTo>
                      <a:lnTo>
                        <a:pt x="857" y="1095"/>
                      </a:lnTo>
                      <a:lnTo>
                        <a:pt x="858" y="1095"/>
                      </a:lnTo>
                      <a:lnTo>
                        <a:pt x="857" y="1095"/>
                      </a:lnTo>
                      <a:lnTo>
                        <a:pt x="857" y="1096"/>
                      </a:lnTo>
                      <a:lnTo>
                        <a:pt x="857" y="1097"/>
                      </a:lnTo>
                      <a:lnTo>
                        <a:pt x="856" y="1097"/>
                      </a:lnTo>
                      <a:lnTo>
                        <a:pt x="857" y="1098"/>
                      </a:lnTo>
                      <a:lnTo>
                        <a:pt x="856" y="1098"/>
                      </a:lnTo>
                      <a:lnTo>
                        <a:pt x="857" y="1099"/>
                      </a:lnTo>
                      <a:lnTo>
                        <a:pt x="856" y="1099"/>
                      </a:lnTo>
                      <a:lnTo>
                        <a:pt x="856" y="1100"/>
                      </a:lnTo>
                      <a:lnTo>
                        <a:pt x="856" y="1101"/>
                      </a:lnTo>
                      <a:lnTo>
                        <a:pt x="857" y="1101"/>
                      </a:lnTo>
                      <a:lnTo>
                        <a:pt x="857" y="1100"/>
                      </a:lnTo>
                      <a:lnTo>
                        <a:pt x="857" y="1101"/>
                      </a:lnTo>
                      <a:lnTo>
                        <a:pt x="857" y="1102"/>
                      </a:lnTo>
                      <a:lnTo>
                        <a:pt x="857" y="1103"/>
                      </a:lnTo>
                      <a:lnTo>
                        <a:pt x="857" y="1104"/>
                      </a:lnTo>
                      <a:lnTo>
                        <a:pt x="857" y="1105"/>
                      </a:lnTo>
                      <a:lnTo>
                        <a:pt x="857" y="1106"/>
                      </a:lnTo>
                      <a:lnTo>
                        <a:pt x="858" y="1107"/>
                      </a:lnTo>
                      <a:lnTo>
                        <a:pt x="857" y="1107"/>
                      </a:lnTo>
                      <a:lnTo>
                        <a:pt x="858" y="1107"/>
                      </a:lnTo>
                      <a:lnTo>
                        <a:pt x="858" y="1108"/>
                      </a:lnTo>
                      <a:lnTo>
                        <a:pt x="859" y="1108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1" y="1109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2" y="1111"/>
                      </a:lnTo>
                      <a:lnTo>
                        <a:pt x="862" y="1112"/>
                      </a:lnTo>
                      <a:lnTo>
                        <a:pt x="863" y="1111"/>
                      </a:lnTo>
                      <a:lnTo>
                        <a:pt x="863" y="1112"/>
                      </a:lnTo>
                      <a:lnTo>
                        <a:pt x="864" y="1112"/>
                      </a:lnTo>
                      <a:lnTo>
                        <a:pt x="863" y="1113"/>
                      </a:lnTo>
                      <a:lnTo>
                        <a:pt x="864" y="1113"/>
                      </a:lnTo>
                      <a:lnTo>
                        <a:pt x="864" y="1114"/>
                      </a:lnTo>
                      <a:lnTo>
                        <a:pt x="865" y="1114"/>
                      </a:lnTo>
                      <a:lnTo>
                        <a:pt x="865" y="1115"/>
                      </a:lnTo>
                      <a:lnTo>
                        <a:pt x="865" y="1116"/>
                      </a:lnTo>
                      <a:lnTo>
                        <a:pt x="865" y="1117"/>
                      </a:lnTo>
                      <a:lnTo>
                        <a:pt x="865" y="1118"/>
                      </a:lnTo>
                      <a:lnTo>
                        <a:pt x="866" y="1118"/>
                      </a:lnTo>
                      <a:lnTo>
                        <a:pt x="866" y="1119"/>
                      </a:lnTo>
                      <a:lnTo>
                        <a:pt x="866" y="1120"/>
                      </a:lnTo>
                      <a:lnTo>
                        <a:pt x="867" y="1120"/>
                      </a:lnTo>
                      <a:lnTo>
                        <a:pt x="867" y="1121"/>
                      </a:lnTo>
                      <a:lnTo>
                        <a:pt x="867" y="1122"/>
                      </a:lnTo>
                      <a:lnTo>
                        <a:pt x="867" y="1123"/>
                      </a:lnTo>
                      <a:lnTo>
                        <a:pt x="867" y="1124"/>
                      </a:lnTo>
                      <a:lnTo>
                        <a:pt x="866" y="1124"/>
                      </a:lnTo>
                      <a:lnTo>
                        <a:pt x="867" y="1125"/>
                      </a:lnTo>
                      <a:lnTo>
                        <a:pt x="867" y="1126"/>
                      </a:lnTo>
                      <a:lnTo>
                        <a:pt x="868" y="1126"/>
                      </a:lnTo>
                      <a:lnTo>
                        <a:pt x="867" y="1126"/>
                      </a:lnTo>
                      <a:lnTo>
                        <a:pt x="868" y="1127"/>
                      </a:lnTo>
                      <a:lnTo>
                        <a:pt x="868" y="1128"/>
                      </a:lnTo>
                      <a:lnTo>
                        <a:pt x="867" y="1128"/>
                      </a:lnTo>
                      <a:lnTo>
                        <a:pt x="867" y="1129"/>
                      </a:lnTo>
                      <a:lnTo>
                        <a:pt x="868" y="1130"/>
                      </a:lnTo>
                      <a:lnTo>
                        <a:pt x="869" y="1130"/>
                      </a:lnTo>
                      <a:lnTo>
                        <a:pt x="869" y="1131"/>
                      </a:lnTo>
                      <a:lnTo>
                        <a:pt x="870" y="1131"/>
                      </a:lnTo>
                      <a:lnTo>
                        <a:pt x="871" y="1132"/>
                      </a:lnTo>
                      <a:lnTo>
                        <a:pt x="871" y="1133"/>
                      </a:lnTo>
                      <a:lnTo>
                        <a:pt x="872" y="1134"/>
                      </a:lnTo>
                      <a:lnTo>
                        <a:pt x="873" y="1135"/>
                      </a:lnTo>
                      <a:lnTo>
                        <a:pt x="873" y="1137"/>
                      </a:lnTo>
                      <a:lnTo>
                        <a:pt x="873" y="1138"/>
                      </a:lnTo>
                      <a:lnTo>
                        <a:pt x="873" y="1139"/>
                      </a:lnTo>
                      <a:lnTo>
                        <a:pt x="873" y="1140"/>
                      </a:lnTo>
                      <a:lnTo>
                        <a:pt x="873" y="1141"/>
                      </a:lnTo>
                      <a:lnTo>
                        <a:pt x="873" y="1142"/>
                      </a:lnTo>
                      <a:lnTo>
                        <a:pt x="862" y="1142"/>
                      </a:lnTo>
                      <a:lnTo>
                        <a:pt x="861" y="1142"/>
                      </a:lnTo>
                      <a:lnTo>
                        <a:pt x="861" y="1141"/>
                      </a:lnTo>
                      <a:lnTo>
                        <a:pt x="860" y="1140"/>
                      </a:lnTo>
                      <a:lnTo>
                        <a:pt x="859" y="1140"/>
                      </a:lnTo>
                      <a:lnTo>
                        <a:pt x="858" y="1139"/>
                      </a:lnTo>
                      <a:lnTo>
                        <a:pt x="857" y="1139"/>
                      </a:lnTo>
                      <a:lnTo>
                        <a:pt x="856" y="1138"/>
                      </a:lnTo>
                      <a:lnTo>
                        <a:pt x="851" y="1137"/>
                      </a:lnTo>
                      <a:lnTo>
                        <a:pt x="850" y="1137"/>
                      </a:lnTo>
                      <a:lnTo>
                        <a:pt x="849" y="1137"/>
                      </a:lnTo>
                      <a:lnTo>
                        <a:pt x="848" y="1137"/>
                      </a:lnTo>
                      <a:lnTo>
                        <a:pt x="847" y="1137"/>
                      </a:lnTo>
                      <a:lnTo>
                        <a:pt x="847" y="1138"/>
                      </a:lnTo>
                      <a:lnTo>
                        <a:pt x="846" y="1138"/>
                      </a:lnTo>
                      <a:lnTo>
                        <a:pt x="845" y="1138"/>
                      </a:lnTo>
                      <a:lnTo>
                        <a:pt x="844" y="1138"/>
                      </a:lnTo>
                      <a:lnTo>
                        <a:pt x="843" y="1138"/>
                      </a:lnTo>
                      <a:lnTo>
                        <a:pt x="842" y="1138"/>
                      </a:lnTo>
                      <a:lnTo>
                        <a:pt x="840" y="1137"/>
                      </a:lnTo>
                      <a:lnTo>
                        <a:pt x="840" y="1136"/>
                      </a:lnTo>
                      <a:lnTo>
                        <a:pt x="839" y="1136"/>
                      </a:lnTo>
                      <a:lnTo>
                        <a:pt x="838" y="1136"/>
                      </a:lnTo>
                      <a:lnTo>
                        <a:pt x="838" y="1135"/>
                      </a:lnTo>
                      <a:lnTo>
                        <a:pt x="837" y="1135"/>
                      </a:lnTo>
                      <a:lnTo>
                        <a:pt x="837" y="1136"/>
                      </a:lnTo>
                      <a:lnTo>
                        <a:pt x="837" y="1135"/>
                      </a:lnTo>
                      <a:lnTo>
                        <a:pt x="836" y="1135"/>
                      </a:lnTo>
                      <a:lnTo>
                        <a:pt x="836" y="1136"/>
                      </a:lnTo>
                      <a:lnTo>
                        <a:pt x="835" y="1136"/>
                      </a:lnTo>
                      <a:lnTo>
                        <a:pt x="835" y="1137"/>
                      </a:lnTo>
                      <a:lnTo>
                        <a:pt x="834" y="1136"/>
                      </a:lnTo>
                      <a:lnTo>
                        <a:pt x="834" y="1137"/>
                      </a:lnTo>
                      <a:lnTo>
                        <a:pt x="834" y="1138"/>
                      </a:lnTo>
                      <a:lnTo>
                        <a:pt x="834" y="1139"/>
                      </a:lnTo>
                      <a:lnTo>
                        <a:pt x="833" y="1139"/>
                      </a:lnTo>
                      <a:lnTo>
                        <a:pt x="833" y="1140"/>
                      </a:lnTo>
                      <a:lnTo>
                        <a:pt x="832" y="1141"/>
                      </a:lnTo>
                      <a:lnTo>
                        <a:pt x="832" y="1140"/>
                      </a:lnTo>
                      <a:lnTo>
                        <a:pt x="832" y="1141"/>
                      </a:lnTo>
                      <a:lnTo>
                        <a:pt x="831" y="1141"/>
                      </a:lnTo>
                      <a:lnTo>
                        <a:pt x="830" y="1140"/>
                      </a:lnTo>
                      <a:lnTo>
                        <a:pt x="829" y="1140"/>
                      </a:lnTo>
                      <a:lnTo>
                        <a:pt x="829" y="1139"/>
                      </a:lnTo>
                      <a:lnTo>
                        <a:pt x="828" y="1139"/>
                      </a:lnTo>
                      <a:lnTo>
                        <a:pt x="827" y="1139"/>
                      </a:lnTo>
                      <a:lnTo>
                        <a:pt x="825" y="1138"/>
                      </a:lnTo>
                      <a:lnTo>
                        <a:pt x="824" y="1138"/>
                      </a:lnTo>
                      <a:lnTo>
                        <a:pt x="824" y="1137"/>
                      </a:lnTo>
                      <a:lnTo>
                        <a:pt x="823" y="1137"/>
                      </a:lnTo>
                      <a:lnTo>
                        <a:pt x="822" y="1138"/>
                      </a:lnTo>
                      <a:lnTo>
                        <a:pt x="822" y="1137"/>
                      </a:lnTo>
                      <a:lnTo>
                        <a:pt x="821" y="1137"/>
                      </a:lnTo>
                      <a:lnTo>
                        <a:pt x="821" y="1138"/>
                      </a:lnTo>
                      <a:lnTo>
                        <a:pt x="821" y="1137"/>
                      </a:lnTo>
                      <a:lnTo>
                        <a:pt x="820" y="1136"/>
                      </a:lnTo>
                      <a:lnTo>
                        <a:pt x="819" y="1136"/>
                      </a:lnTo>
                      <a:lnTo>
                        <a:pt x="819" y="1135"/>
                      </a:lnTo>
                      <a:lnTo>
                        <a:pt x="819" y="1134"/>
                      </a:lnTo>
                      <a:lnTo>
                        <a:pt x="818" y="1134"/>
                      </a:lnTo>
                      <a:lnTo>
                        <a:pt x="817" y="1134"/>
                      </a:lnTo>
                      <a:lnTo>
                        <a:pt x="816" y="1134"/>
                      </a:lnTo>
                      <a:lnTo>
                        <a:pt x="815" y="1134"/>
                      </a:lnTo>
                      <a:lnTo>
                        <a:pt x="815" y="1133"/>
                      </a:lnTo>
                      <a:lnTo>
                        <a:pt x="814" y="1134"/>
                      </a:lnTo>
                      <a:lnTo>
                        <a:pt x="813" y="1134"/>
                      </a:lnTo>
                      <a:lnTo>
                        <a:pt x="813" y="1135"/>
                      </a:lnTo>
                      <a:lnTo>
                        <a:pt x="812" y="1135"/>
                      </a:lnTo>
                      <a:lnTo>
                        <a:pt x="811" y="1136"/>
                      </a:lnTo>
                      <a:lnTo>
                        <a:pt x="810" y="1136"/>
                      </a:lnTo>
                      <a:lnTo>
                        <a:pt x="811" y="1137"/>
                      </a:lnTo>
                      <a:lnTo>
                        <a:pt x="810" y="1137"/>
                      </a:lnTo>
                      <a:lnTo>
                        <a:pt x="810" y="1136"/>
                      </a:lnTo>
                      <a:lnTo>
                        <a:pt x="809" y="1136"/>
                      </a:lnTo>
                      <a:lnTo>
                        <a:pt x="808" y="1136"/>
                      </a:lnTo>
                      <a:lnTo>
                        <a:pt x="808" y="1135"/>
                      </a:lnTo>
                      <a:lnTo>
                        <a:pt x="807" y="1136"/>
                      </a:lnTo>
                      <a:lnTo>
                        <a:pt x="807" y="1135"/>
                      </a:lnTo>
                      <a:lnTo>
                        <a:pt x="806" y="1135"/>
                      </a:lnTo>
                      <a:lnTo>
                        <a:pt x="805" y="1135"/>
                      </a:lnTo>
                      <a:lnTo>
                        <a:pt x="804" y="1135"/>
                      </a:lnTo>
                      <a:lnTo>
                        <a:pt x="803" y="1135"/>
                      </a:lnTo>
                      <a:lnTo>
                        <a:pt x="802" y="1136"/>
                      </a:lnTo>
                      <a:lnTo>
                        <a:pt x="802" y="1135"/>
                      </a:lnTo>
                      <a:lnTo>
                        <a:pt x="801" y="1135"/>
                      </a:lnTo>
                      <a:lnTo>
                        <a:pt x="801" y="1134"/>
                      </a:lnTo>
                      <a:lnTo>
                        <a:pt x="801" y="1133"/>
                      </a:lnTo>
                      <a:lnTo>
                        <a:pt x="800" y="1133"/>
                      </a:lnTo>
                      <a:lnTo>
                        <a:pt x="799" y="1133"/>
                      </a:lnTo>
                      <a:lnTo>
                        <a:pt x="799" y="1132"/>
                      </a:lnTo>
                      <a:lnTo>
                        <a:pt x="798" y="1132"/>
                      </a:lnTo>
                      <a:lnTo>
                        <a:pt x="798" y="1131"/>
                      </a:lnTo>
                      <a:lnTo>
                        <a:pt x="799" y="1131"/>
                      </a:lnTo>
                      <a:lnTo>
                        <a:pt x="798" y="1131"/>
                      </a:lnTo>
                      <a:lnTo>
                        <a:pt x="797" y="1131"/>
                      </a:lnTo>
                      <a:lnTo>
                        <a:pt x="797" y="1130"/>
                      </a:lnTo>
                      <a:lnTo>
                        <a:pt x="797" y="1129"/>
                      </a:lnTo>
                      <a:lnTo>
                        <a:pt x="796" y="1129"/>
                      </a:lnTo>
                      <a:lnTo>
                        <a:pt x="796" y="1130"/>
                      </a:lnTo>
                      <a:lnTo>
                        <a:pt x="796" y="1129"/>
                      </a:lnTo>
                      <a:lnTo>
                        <a:pt x="796" y="1128"/>
                      </a:lnTo>
                      <a:lnTo>
                        <a:pt x="796" y="1129"/>
                      </a:lnTo>
                      <a:lnTo>
                        <a:pt x="795" y="1129"/>
                      </a:lnTo>
                      <a:lnTo>
                        <a:pt x="795" y="1128"/>
                      </a:lnTo>
                      <a:lnTo>
                        <a:pt x="794" y="1127"/>
                      </a:lnTo>
                      <a:lnTo>
                        <a:pt x="793" y="1127"/>
                      </a:lnTo>
                      <a:lnTo>
                        <a:pt x="793" y="1126"/>
                      </a:lnTo>
                      <a:lnTo>
                        <a:pt x="792" y="1127"/>
                      </a:lnTo>
                      <a:lnTo>
                        <a:pt x="791" y="1126"/>
                      </a:lnTo>
                      <a:lnTo>
                        <a:pt x="790" y="1125"/>
                      </a:lnTo>
                      <a:lnTo>
                        <a:pt x="789" y="1126"/>
                      </a:lnTo>
                      <a:lnTo>
                        <a:pt x="790" y="1126"/>
                      </a:lnTo>
                      <a:lnTo>
                        <a:pt x="789" y="1126"/>
                      </a:lnTo>
                      <a:lnTo>
                        <a:pt x="788" y="1126"/>
                      </a:lnTo>
                      <a:lnTo>
                        <a:pt x="787" y="1127"/>
                      </a:lnTo>
                      <a:lnTo>
                        <a:pt x="787" y="1126"/>
                      </a:lnTo>
                      <a:lnTo>
                        <a:pt x="786" y="1126"/>
                      </a:lnTo>
                      <a:lnTo>
                        <a:pt x="785" y="1126"/>
                      </a:lnTo>
                      <a:lnTo>
                        <a:pt x="785" y="1127"/>
                      </a:lnTo>
                      <a:lnTo>
                        <a:pt x="785" y="1126"/>
                      </a:lnTo>
                      <a:lnTo>
                        <a:pt x="784" y="1126"/>
                      </a:lnTo>
                      <a:lnTo>
                        <a:pt x="785" y="1126"/>
                      </a:lnTo>
                      <a:lnTo>
                        <a:pt x="785" y="1125"/>
                      </a:lnTo>
                      <a:lnTo>
                        <a:pt x="784" y="1125"/>
                      </a:lnTo>
                      <a:lnTo>
                        <a:pt x="785" y="1124"/>
                      </a:lnTo>
                      <a:lnTo>
                        <a:pt x="784" y="1123"/>
                      </a:lnTo>
                      <a:lnTo>
                        <a:pt x="785" y="1123"/>
                      </a:lnTo>
                      <a:lnTo>
                        <a:pt x="784" y="1123"/>
                      </a:lnTo>
                      <a:lnTo>
                        <a:pt x="784" y="1122"/>
                      </a:lnTo>
                      <a:lnTo>
                        <a:pt x="784" y="1121"/>
                      </a:lnTo>
                      <a:lnTo>
                        <a:pt x="785" y="1121"/>
                      </a:lnTo>
                      <a:lnTo>
                        <a:pt x="785" y="1120"/>
                      </a:lnTo>
                      <a:lnTo>
                        <a:pt x="786" y="1119"/>
                      </a:lnTo>
                      <a:lnTo>
                        <a:pt x="786" y="1118"/>
                      </a:lnTo>
                      <a:lnTo>
                        <a:pt x="786" y="1117"/>
                      </a:lnTo>
                      <a:lnTo>
                        <a:pt x="787" y="1117"/>
                      </a:lnTo>
                      <a:lnTo>
                        <a:pt x="787" y="1116"/>
                      </a:lnTo>
                      <a:lnTo>
                        <a:pt x="788" y="1116"/>
                      </a:lnTo>
                      <a:lnTo>
                        <a:pt x="788" y="1115"/>
                      </a:lnTo>
                      <a:lnTo>
                        <a:pt x="789" y="1115"/>
                      </a:lnTo>
                      <a:lnTo>
                        <a:pt x="789" y="1114"/>
                      </a:lnTo>
                      <a:lnTo>
                        <a:pt x="789" y="1113"/>
                      </a:lnTo>
                      <a:lnTo>
                        <a:pt x="790" y="1113"/>
                      </a:lnTo>
                      <a:lnTo>
                        <a:pt x="790" y="1112"/>
                      </a:lnTo>
                      <a:lnTo>
                        <a:pt x="791" y="1111"/>
                      </a:lnTo>
                      <a:lnTo>
                        <a:pt x="791" y="1110"/>
                      </a:lnTo>
                      <a:lnTo>
                        <a:pt x="791" y="1109"/>
                      </a:lnTo>
                      <a:lnTo>
                        <a:pt x="792" y="1108"/>
                      </a:lnTo>
                      <a:lnTo>
                        <a:pt x="793" y="1107"/>
                      </a:lnTo>
                      <a:lnTo>
                        <a:pt x="794" y="1106"/>
                      </a:lnTo>
                      <a:lnTo>
                        <a:pt x="795" y="1104"/>
                      </a:lnTo>
                      <a:lnTo>
                        <a:pt x="796" y="1103"/>
                      </a:lnTo>
                      <a:lnTo>
                        <a:pt x="797" y="1103"/>
                      </a:lnTo>
                      <a:lnTo>
                        <a:pt x="797" y="1102"/>
                      </a:lnTo>
                      <a:lnTo>
                        <a:pt x="798" y="1102"/>
                      </a:lnTo>
                      <a:lnTo>
                        <a:pt x="799" y="1102"/>
                      </a:lnTo>
                      <a:lnTo>
                        <a:pt x="800" y="1101"/>
                      </a:lnTo>
                      <a:lnTo>
                        <a:pt x="801" y="1100"/>
                      </a:lnTo>
                      <a:lnTo>
                        <a:pt x="801" y="1101"/>
                      </a:lnTo>
                      <a:lnTo>
                        <a:pt x="802" y="1101"/>
                      </a:lnTo>
                      <a:lnTo>
                        <a:pt x="803" y="1101"/>
                      </a:lnTo>
                      <a:lnTo>
                        <a:pt x="804" y="1101"/>
                      </a:lnTo>
                      <a:lnTo>
                        <a:pt x="805" y="1101"/>
                      </a:lnTo>
                      <a:lnTo>
                        <a:pt x="806" y="1101"/>
                      </a:lnTo>
                      <a:lnTo>
                        <a:pt x="807" y="1100"/>
                      </a:lnTo>
                      <a:lnTo>
                        <a:pt x="808" y="1100"/>
                      </a:lnTo>
                      <a:lnTo>
                        <a:pt x="809" y="1100"/>
                      </a:lnTo>
                      <a:lnTo>
                        <a:pt x="809" y="1101"/>
                      </a:lnTo>
                      <a:lnTo>
                        <a:pt x="810" y="1100"/>
                      </a:lnTo>
                      <a:lnTo>
                        <a:pt x="812" y="1083"/>
                      </a:lnTo>
                      <a:lnTo>
                        <a:pt x="814" y="1057"/>
                      </a:lnTo>
                      <a:lnTo>
                        <a:pt x="813" y="1056"/>
                      </a:lnTo>
                      <a:lnTo>
                        <a:pt x="813" y="1055"/>
                      </a:lnTo>
                      <a:lnTo>
                        <a:pt x="812" y="1054"/>
                      </a:lnTo>
                      <a:lnTo>
                        <a:pt x="811" y="1054"/>
                      </a:lnTo>
                      <a:lnTo>
                        <a:pt x="810" y="1054"/>
                      </a:lnTo>
                      <a:lnTo>
                        <a:pt x="809" y="1054"/>
                      </a:lnTo>
                      <a:lnTo>
                        <a:pt x="808" y="1055"/>
                      </a:lnTo>
                      <a:lnTo>
                        <a:pt x="807" y="1055"/>
                      </a:lnTo>
                      <a:lnTo>
                        <a:pt x="806" y="1055"/>
                      </a:lnTo>
                      <a:lnTo>
                        <a:pt x="806" y="1056"/>
                      </a:lnTo>
                      <a:lnTo>
                        <a:pt x="806" y="1057"/>
                      </a:lnTo>
                      <a:lnTo>
                        <a:pt x="805" y="1057"/>
                      </a:lnTo>
                      <a:lnTo>
                        <a:pt x="805" y="1058"/>
                      </a:lnTo>
                      <a:lnTo>
                        <a:pt x="805" y="1059"/>
                      </a:lnTo>
                      <a:lnTo>
                        <a:pt x="804" y="1059"/>
                      </a:lnTo>
                      <a:lnTo>
                        <a:pt x="803" y="1060"/>
                      </a:lnTo>
                      <a:lnTo>
                        <a:pt x="802" y="1060"/>
                      </a:lnTo>
                      <a:lnTo>
                        <a:pt x="801" y="1060"/>
                      </a:lnTo>
                      <a:lnTo>
                        <a:pt x="800" y="1061"/>
                      </a:lnTo>
                      <a:lnTo>
                        <a:pt x="799" y="1063"/>
                      </a:lnTo>
                      <a:lnTo>
                        <a:pt x="799" y="1064"/>
                      </a:lnTo>
                      <a:lnTo>
                        <a:pt x="798" y="1064"/>
                      </a:lnTo>
                      <a:lnTo>
                        <a:pt x="798" y="1065"/>
                      </a:lnTo>
                      <a:lnTo>
                        <a:pt x="798" y="1066"/>
                      </a:lnTo>
                      <a:lnTo>
                        <a:pt x="799" y="1066"/>
                      </a:lnTo>
                      <a:lnTo>
                        <a:pt x="799" y="1067"/>
                      </a:lnTo>
                      <a:lnTo>
                        <a:pt x="798" y="1067"/>
                      </a:lnTo>
                      <a:lnTo>
                        <a:pt x="797" y="1068"/>
                      </a:lnTo>
                      <a:lnTo>
                        <a:pt x="796" y="1068"/>
                      </a:lnTo>
                      <a:lnTo>
                        <a:pt x="795" y="1068"/>
                      </a:lnTo>
                      <a:lnTo>
                        <a:pt x="794" y="1069"/>
                      </a:lnTo>
                      <a:lnTo>
                        <a:pt x="793" y="1070"/>
                      </a:lnTo>
                      <a:lnTo>
                        <a:pt x="793" y="1071"/>
                      </a:lnTo>
                      <a:lnTo>
                        <a:pt x="792" y="1071"/>
                      </a:lnTo>
                      <a:lnTo>
                        <a:pt x="791" y="1072"/>
                      </a:lnTo>
                      <a:lnTo>
                        <a:pt x="790" y="1073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89" y="1075"/>
                      </a:lnTo>
                      <a:lnTo>
                        <a:pt x="788" y="1075"/>
                      </a:lnTo>
                      <a:lnTo>
                        <a:pt x="788" y="1076"/>
                      </a:lnTo>
                      <a:lnTo>
                        <a:pt x="787" y="1076"/>
                      </a:lnTo>
                      <a:lnTo>
                        <a:pt x="787" y="1077"/>
                      </a:lnTo>
                      <a:lnTo>
                        <a:pt x="786" y="1078"/>
                      </a:lnTo>
                      <a:lnTo>
                        <a:pt x="786" y="1077"/>
                      </a:lnTo>
                      <a:lnTo>
                        <a:pt x="785" y="1078"/>
                      </a:lnTo>
                      <a:lnTo>
                        <a:pt x="784" y="1078"/>
                      </a:lnTo>
                      <a:lnTo>
                        <a:pt x="784" y="1079"/>
                      </a:lnTo>
                      <a:lnTo>
                        <a:pt x="783" y="1079"/>
                      </a:lnTo>
                      <a:lnTo>
                        <a:pt x="782" y="1079"/>
                      </a:lnTo>
                      <a:lnTo>
                        <a:pt x="782" y="1078"/>
                      </a:lnTo>
                      <a:lnTo>
                        <a:pt x="781" y="1078"/>
                      </a:lnTo>
                      <a:lnTo>
                        <a:pt x="781" y="1079"/>
                      </a:lnTo>
                      <a:lnTo>
                        <a:pt x="780" y="1079"/>
                      </a:lnTo>
                      <a:lnTo>
                        <a:pt x="779" y="1079"/>
                      </a:lnTo>
                      <a:lnTo>
                        <a:pt x="778" y="1080"/>
                      </a:lnTo>
                      <a:lnTo>
                        <a:pt x="777" y="1080"/>
                      </a:lnTo>
                      <a:lnTo>
                        <a:pt x="777" y="1081"/>
                      </a:lnTo>
                      <a:lnTo>
                        <a:pt x="777" y="1082"/>
                      </a:lnTo>
                      <a:lnTo>
                        <a:pt x="776" y="1082"/>
                      </a:lnTo>
                      <a:lnTo>
                        <a:pt x="775" y="1083"/>
                      </a:lnTo>
                      <a:lnTo>
                        <a:pt x="775" y="1084"/>
                      </a:lnTo>
                      <a:lnTo>
                        <a:pt x="776" y="1084"/>
                      </a:lnTo>
                      <a:lnTo>
                        <a:pt x="775" y="1085"/>
                      </a:lnTo>
                      <a:lnTo>
                        <a:pt x="776" y="1085"/>
                      </a:lnTo>
                      <a:lnTo>
                        <a:pt x="776" y="1086"/>
                      </a:lnTo>
                      <a:lnTo>
                        <a:pt x="776" y="1087"/>
                      </a:lnTo>
                      <a:lnTo>
                        <a:pt x="776" y="1088"/>
                      </a:lnTo>
                      <a:lnTo>
                        <a:pt x="775" y="1089"/>
                      </a:lnTo>
                      <a:lnTo>
                        <a:pt x="775" y="1090"/>
                      </a:lnTo>
                      <a:lnTo>
                        <a:pt x="774" y="1090"/>
                      </a:lnTo>
                      <a:lnTo>
                        <a:pt x="773" y="1091"/>
                      </a:lnTo>
                      <a:lnTo>
                        <a:pt x="773" y="1092"/>
                      </a:lnTo>
                      <a:lnTo>
                        <a:pt x="773" y="1093"/>
                      </a:lnTo>
                      <a:lnTo>
                        <a:pt x="773" y="1094"/>
                      </a:lnTo>
                      <a:lnTo>
                        <a:pt x="772" y="1094"/>
                      </a:lnTo>
                      <a:lnTo>
                        <a:pt x="771" y="1093"/>
                      </a:lnTo>
                      <a:lnTo>
                        <a:pt x="770" y="1093"/>
                      </a:lnTo>
                      <a:lnTo>
                        <a:pt x="769" y="1093"/>
                      </a:lnTo>
                      <a:lnTo>
                        <a:pt x="769" y="1094"/>
                      </a:lnTo>
                      <a:lnTo>
                        <a:pt x="768" y="1094"/>
                      </a:lnTo>
                      <a:lnTo>
                        <a:pt x="768" y="1093"/>
                      </a:lnTo>
                      <a:lnTo>
                        <a:pt x="768" y="1094"/>
                      </a:lnTo>
                      <a:lnTo>
                        <a:pt x="767" y="1093"/>
                      </a:lnTo>
                      <a:lnTo>
                        <a:pt x="767" y="1094"/>
                      </a:lnTo>
                      <a:lnTo>
                        <a:pt x="767" y="1093"/>
                      </a:lnTo>
                      <a:lnTo>
                        <a:pt x="766" y="1093"/>
                      </a:lnTo>
                      <a:lnTo>
                        <a:pt x="765" y="1093"/>
                      </a:lnTo>
                      <a:lnTo>
                        <a:pt x="765" y="1092"/>
                      </a:lnTo>
                      <a:lnTo>
                        <a:pt x="764" y="1092"/>
                      </a:lnTo>
                      <a:lnTo>
                        <a:pt x="764" y="1093"/>
                      </a:lnTo>
                      <a:lnTo>
                        <a:pt x="764" y="1092"/>
                      </a:lnTo>
                      <a:lnTo>
                        <a:pt x="763" y="1092"/>
                      </a:lnTo>
                      <a:lnTo>
                        <a:pt x="762" y="1092"/>
                      </a:lnTo>
                      <a:lnTo>
                        <a:pt x="761" y="1092"/>
                      </a:lnTo>
                      <a:lnTo>
                        <a:pt x="761" y="1093"/>
                      </a:lnTo>
                      <a:lnTo>
                        <a:pt x="760" y="1093"/>
                      </a:lnTo>
                      <a:lnTo>
                        <a:pt x="759" y="1093"/>
                      </a:lnTo>
                      <a:lnTo>
                        <a:pt x="759" y="1094"/>
                      </a:lnTo>
                      <a:lnTo>
                        <a:pt x="758" y="1094"/>
                      </a:lnTo>
                      <a:lnTo>
                        <a:pt x="757" y="1094"/>
                      </a:lnTo>
                      <a:lnTo>
                        <a:pt x="756" y="1095"/>
                      </a:lnTo>
                      <a:lnTo>
                        <a:pt x="755" y="1095"/>
                      </a:lnTo>
                      <a:lnTo>
                        <a:pt x="755" y="1096"/>
                      </a:lnTo>
                      <a:lnTo>
                        <a:pt x="754" y="1096"/>
                      </a:lnTo>
                      <a:lnTo>
                        <a:pt x="753" y="1097"/>
                      </a:lnTo>
                      <a:lnTo>
                        <a:pt x="752" y="1097"/>
                      </a:lnTo>
                      <a:lnTo>
                        <a:pt x="751" y="1097"/>
                      </a:lnTo>
                      <a:lnTo>
                        <a:pt x="750" y="1098"/>
                      </a:lnTo>
                      <a:lnTo>
                        <a:pt x="749" y="1098"/>
                      </a:lnTo>
                      <a:lnTo>
                        <a:pt x="748" y="1098"/>
                      </a:lnTo>
                      <a:lnTo>
                        <a:pt x="747" y="1098"/>
                      </a:lnTo>
                      <a:lnTo>
                        <a:pt x="747" y="1097"/>
                      </a:lnTo>
                      <a:lnTo>
                        <a:pt x="747" y="1098"/>
                      </a:lnTo>
                      <a:lnTo>
                        <a:pt x="746" y="1098"/>
                      </a:lnTo>
                      <a:lnTo>
                        <a:pt x="746" y="1097"/>
                      </a:lnTo>
                      <a:lnTo>
                        <a:pt x="745" y="1097"/>
                      </a:lnTo>
                      <a:lnTo>
                        <a:pt x="744" y="1096"/>
                      </a:lnTo>
                      <a:lnTo>
                        <a:pt x="744" y="1097"/>
                      </a:lnTo>
                      <a:lnTo>
                        <a:pt x="744" y="1096"/>
                      </a:lnTo>
                      <a:lnTo>
                        <a:pt x="743" y="1096"/>
                      </a:lnTo>
                      <a:lnTo>
                        <a:pt x="743" y="1095"/>
                      </a:lnTo>
                      <a:lnTo>
                        <a:pt x="742" y="1095"/>
                      </a:lnTo>
                      <a:lnTo>
                        <a:pt x="741" y="1095"/>
                      </a:lnTo>
                      <a:lnTo>
                        <a:pt x="741" y="1094"/>
                      </a:lnTo>
                      <a:lnTo>
                        <a:pt x="742" y="1094"/>
                      </a:lnTo>
                      <a:lnTo>
                        <a:pt x="742" y="1093"/>
                      </a:lnTo>
                      <a:lnTo>
                        <a:pt x="742" y="1092"/>
                      </a:lnTo>
                      <a:lnTo>
                        <a:pt x="743" y="1092"/>
                      </a:lnTo>
                      <a:lnTo>
                        <a:pt x="742" y="1092"/>
                      </a:lnTo>
                      <a:lnTo>
                        <a:pt x="742" y="1091"/>
                      </a:lnTo>
                      <a:lnTo>
                        <a:pt x="742" y="1090"/>
                      </a:lnTo>
                      <a:lnTo>
                        <a:pt x="742" y="1089"/>
                      </a:lnTo>
                      <a:lnTo>
                        <a:pt x="742" y="1088"/>
                      </a:lnTo>
                      <a:lnTo>
                        <a:pt x="741" y="1088"/>
                      </a:lnTo>
                      <a:lnTo>
                        <a:pt x="741" y="1087"/>
                      </a:lnTo>
                      <a:lnTo>
                        <a:pt x="740" y="1088"/>
                      </a:lnTo>
                      <a:lnTo>
                        <a:pt x="740" y="1087"/>
                      </a:lnTo>
                      <a:lnTo>
                        <a:pt x="740" y="1086"/>
                      </a:lnTo>
                      <a:lnTo>
                        <a:pt x="739" y="1086"/>
                      </a:lnTo>
                      <a:lnTo>
                        <a:pt x="739" y="1085"/>
                      </a:lnTo>
                      <a:lnTo>
                        <a:pt x="738" y="1084"/>
                      </a:lnTo>
                      <a:lnTo>
                        <a:pt x="737" y="1084"/>
                      </a:lnTo>
                      <a:lnTo>
                        <a:pt x="736" y="1084"/>
                      </a:lnTo>
                      <a:lnTo>
                        <a:pt x="735" y="1084"/>
                      </a:lnTo>
                      <a:lnTo>
                        <a:pt x="734" y="1083"/>
                      </a:lnTo>
                      <a:lnTo>
                        <a:pt x="733" y="1083"/>
                      </a:lnTo>
                      <a:lnTo>
                        <a:pt x="733" y="1082"/>
                      </a:lnTo>
                      <a:lnTo>
                        <a:pt x="732" y="1082"/>
                      </a:lnTo>
                      <a:lnTo>
                        <a:pt x="733" y="1081"/>
                      </a:lnTo>
                      <a:lnTo>
                        <a:pt x="732" y="1081"/>
                      </a:lnTo>
                      <a:lnTo>
                        <a:pt x="733" y="1081"/>
                      </a:lnTo>
                      <a:lnTo>
                        <a:pt x="733" y="1080"/>
                      </a:lnTo>
                      <a:lnTo>
                        <a:pt x="732" y="1080"/>
                      </a:lnTo>
                      <a:lnTo>
                        <a:pt x="732" y="1079"/>
                      </a:lnTo>
                      <a:lnTo>
                        <a:pt x="731" y="1079"/>
                      </a:lnTo>
                      <a:lnTo>
                        <a:pt x="731" y="1078"/>
                      </a:lnTo>
                      <a:lnTo>
                        <a:pt x="730" y="1078"/>
                      </a:lnTo>
                      <a:lnTo>
                        <a:pt x="729" y="1078"/>
                      </a:lnTo>
                      <a:lnTo>
                        <a:pt x="728" y="1078"/>
                      </a:lnTo>
                      <a:lnTo>
                        <a:pt x="727" y="1078"/>
                      </a:lnTo>
                      <a:lnTo>
                        <a:pt x="726" y="1078"/>
                      </a:lnTo>
                      <a:lnTo>
                        <a:pt x="725" y="1078"/>
                      </a:lnTo>
                      <a:lnTo>
                        <a:pt x="725" y="1079"/>
                      </a:lnTo>
                      <a:lnTo>
                        <a:pt x="725" y="1078"/>
                      </a:lnTo>
                      <a:lnTo>
                        <a:pt x="724" y="1078"/>
                      </a:lnTo>
                      <a:lnTo>
                        <a:pt x="723" y="1078"/>
                      </a:lnTo>
                      <a:lnTo>
                        <a:pt x="724" y="1077"/>
                      </a:lnTo>
                      <a:lnTo>
                        <a:pt x="723" y="1077"/>
                      </a:lnTo>
                      <a:lnTo>
                        <a:pt x="722" y="1077"/>
                      </a:lnTo>
                      <a:lnTo>
                        <a:pt x="722" y="1076"/>
                      </a:lnTo>
                      <a:lnTo>
                        <a:pt x="721" y="1077"/>
                      </a:lnTo>
                      <a:lnTo>
                        <a:pt x="721" y="1078"/>
                      </a:lnTo>
                      <a:lnTo>
                        <a:pt x="720" y="1078"/>
                      </a:lnTo>
                      <a:lnTo>
                        <a:pt x="719" y="1078"/>
                      </a:lnTo>
                      <a:lnTo>
                        <a:pt x="718" y="1079"/>
                      </a:lnTo>
                      <a:lnTo>
                        <a:pt x="718" y="1078"/>
                      </a:lnTo>
                      <a:lnTo>
                        <a:pt x="718" y="1079"/>
                      </a:lnTo>
                      <a:lnTo>
                        <a:pt x="717" y="1079"/>
                      </a:lnTo>
                      <a:lnTo>
                        <a:pt x="716" y="1079"/>
                      </a:lnTo>
                      <a:lnTo>
                        <a:pt x="715" y="1079"/>
                      </a:lnTo>
                      <a:lnTo>
                        <a:pt x="715" y="1078"/>
                      </a:lnTo>
                      <a:lnTo>
                        <a:pt x="715" y="1079"/>
                      </a:lnTo>
                      <a:lnTo>
                        <a:pt x="714" y="1079"/>
                      </a:lnTo>
                      <a:lnTo>
                        <a:pt x="713" y="1080"/>
                      </a:lnTo>
                      <a:lnTo>
                        <a:pt x="712" y="1080"/>
                      </a:lnTo>
                      <a:lnTo>
                        <a:pt x="711" y="1080"/>
                      </a:lnTo>
                      <a:lnTo>
                        <a:pt x="710" y="1080"/>
                      </a:lnTo>
                      <a:lnTo>
                        <a:pt x="710" y="1079"/>
                      </a:lnTo>
                      <a:lnTo>
                        <a:pt x="710" y="1080"/>
                      </a:lnTo>
                      <a:lnTo>
                        <a:pt x="709" y="1080"/>
                      </a:lnTo>
                      <a:lnTo>
                        <a:pt x="709" y="1081"/>
                      </a:lnTo>
                      <a:lnTo>
                        <a:pt x="708" y="1081"/>
                      </a:lnTo>
                      <a:lnTo>
                        <a:pt x="707" y="1081"/>
                      </a:lnTo>
                      <a:lnTo>
                        <a:pt x="706" y="1081"/>
                      </a:lnTo>
                      <a:lnTo>
                        <a:pt x="706" y="1082"/>
                      </a:lnTo>
                      <a:lnTo>
                        <a:pt x="705" y="1081"/>
                      </a:lnTo>
                      <a:lnTo>
                        <a:pt x="705" y="1082"/>
                      </a:lnTo>
                      <a:lnTo>
                        <a:pt x="704" y="1082"/>
                      </a:lnTo>
                      <a:lnTo>
                        <a:pt x="704" y="1083"/>
                      </a:lnTo>
                      <a:lnTo>
                        <a:pt x="704" y="1084"/>
                      </a:lnTo>
                      <a:lnTo>
                        <a:pt x="704" y="1085"/>
                      </a:lnTo>
                      <a:lnTo>
                        <a:pt x="704" y="1086"/>
                      </a:lnTo>
                      <a:lnTo>
                        <a:pt x="703" y="1086"/>
                      </a:lnTo>
                      <a:lnTo>
                        <a:pt x="702" y="1087"/>
                      </a:lnTo>
                      <a:lnTo>
                        <a:pt x="701" y="1087"/>
                      </a:lnTo>
                      <a:lnTo>
                        <a:pt x="701" y="1088"/>
                      </a:lnTo>
                      <a:lnTo>
                        <a:pt x="700" y="1088"/>
                      </a:lnTo>
                      <a:lnTo>
                        <a:pt x="699" y="1088"/>
                      </a:lnTo>
                      <a:lnTo>
                        <a:pt x="698" y="1089"/>
                      </a:lnTo>
                      <a:lnTo>
                        <a:pt x="697" y="1089"/>
                      </a:lnTo>
                      <a:lnTo>
                        <a:pt x="697" y="1090"/>
                      </a:lnTo>
                      <a:lnTo>
                        <a:pt x="697" y="1091"/>
                      </a:lnTo>
                      <a:lnTo>
                        <a:pt x="696" y="1091"/>
                      </a:lnTo>
                      <a:lnTo>
                        <a:pt x="694" y="1091"/>
                      </a:lnTo>
                      <a:lnTo>
                        <a:pt x="694" y="1092"/>
                      </a:lnTo>
                      <a:lnTo>
                        <a:pt x="693" y="1092"/>
                      </a:lnTo>
                      <a:lnTo>
                        <a:pt x="692" y="1091"/>
                      </a:lnTo>
                      <a:lnTo>
                        <a:pt x="691" y="1091"/>
                      </a:lnTo>
                      <a:lnTo>
                        <a:pt x="690" y="1092"/>
                      </a:lnTo>
                      <a:lnTo>
                        <a:pt x="689" y="1091"/>
                      </a:lnTo>
                      <a:lnTo>
                        <a:pt x="689" y="1090"/>
                      </a:lnTo>
                      <a:lnTo>
                        <a:pt x="688" y="1090"/>
                      </a:lnTo>
                      <a:lnTo>
                        <a:pt x="687" y="1090"/>
                      </a:lnTo>
                      <a:lnTo>
                        <a:pt x="686" y="1090"/>
                      </a:lnTo>
                      <a:lnTo>
                        <a:pt x="685" y="1090"/>
                      </a:lnTo>
                      <a:lnTo>
                        <a:pt x="685" y="1091"/>
                      </a:lnTo>
                      <a:lnTo>
                        <a:pt x="684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1" y="1092"/>
                      </a:lnTo>
                      <a:lnTo>
                        <a:pt x="680" y="1092"/>
                      </a:lnTo>
                      <a:lnTo>
                        <a:pt x="680" y="1093"/>
                      </a:lnTo>
                      <a:lnTo>
                        <a:pt x="679" y="1093"/>
                      </a:lnTo>
                      <a:lnTo>
                        <a:pt x="679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7" y="1092"/>
                      </a:lnTo>
                      <a:lnTo>
                        <a:pt x="678" y="1093"/>
                      </a:lnTo>
                      <a:lnTo>
                        <a:pt x="677" y="1093"/>
                      </a:lnTo>
                      <a:lnTo>
                        <a:pt x="676" y="1093"/>
                      </a:lnTo>
                      <a:lnTo>
                        <a:pt x="675" y="1093"/>
                      </a:lnTo>
                      <a:lnTo>
                        <a:pt x="674" y="1093"/>
                      </a:lnTo>
                      <a:lnTo>
                        <a:pt x="673" y="1093"/>
                      </a:lnTo>
                      <a:lnTo>
                        <a:pt x="672" y="1093"/>
                      </a:lnTo>
                      <a:lnTo>
                        <a:pt x="672" y="1092"/>
                      </a:lnTo>
                      <a:lnTo>
                        <a:pt x="671" y="1092"/>
                      </a:lnTo>
                      <a:lnTo>
                        <a:pt x="670" y="1092"/>
                      </a:lnTo>
                      <a:lnTo>
                        <a:pt x="670" y="1093"/>
                      </a:lnTo>
                      <a:lnTo>
                        <a:pt x="669" y="1092"/>
                      </a:lnTo>
                      <a:lnTo>
                        <a:pt x="670" y="1092"/>
                      </a:lnTo>
                      <a:lnTo>
                        <a:pt x="669" y="1092"/>
                      </a:lnTo>
                      <a:lnTo>
                        <a:pt x="668" y="1092"/>
                      </a:lnTo>
                      <a:lnTo>
                        <a:pt x="668" y="1093"/>
                      </a:lnTo>
                      <a:lnTo>
                        <a:pt x="667" y="1093"/>
                      </a:lnTo>
                      <a:lnTo>
                        <a:pt x="667" y="1094"/>
                      </a:lnTo>
                      <a:lnTo>
                        <a:pt x="666" y="1094"/>
                      </a:lnTo>
                      <a:lnTo>
                        <a:pt x="665" y="1094"/>
                      </a:lnTo>
                      <a:lnTo>
                        <a:pt x="665" y="1093"/>
                      </a:lnTo>
                      <a:lnTo>
                        <a:pt x="664" y="1093"/>
                      </a:lnTo>
                      <a:lnTo>
                        <a:pt x="663" y="1093"/>
                      </a:lnTo>
                      <a:lnTo>
                        <a:pt x="662" y="1093"/>
                      </a:lnTo>
                      <a:lnTo>
                        <a:pt x="662" y="1092"/>
                      </a:lnTo>
                      <a:lnTo>
                        <a:pt x="661" y="1092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0" y="1092"/>
                      </a:lnTo>
                      <a:lnTo>
                        <a:pt x="660" y="1091"/>
                      </a:lnTo>
                      <a:lnTo>
                        <a:pt x="659" y="1091"/>
                      </a:lnTo>
                      <a:lnTo>
                        <a:pt x="659" y="1090"/>
                      </a:lnTo>
                      <a:lnTo>
                        <a:pt x="658" y="1090"/>
                      </a:lnTo>
                      <a:lnTo>
                        <a:pt x="657" y="1090"/>
                      </a:lnTo>
                      <a:lnTo>
                        <a:pt x="656" y="1090"/>
                      </a:lnTo>
                      <a:lnTo>
                        <a:pt x="656" y="1089"/>
                      </a:lnTo>
                      <a:lnTo>
                        <a:pt x="657" y="1089"/>
                      </a:lnTo>
                      <a:lnTo>
                        <a:pt x="657" y="1090"/>
                      </a:lnTo>
                      <a:lnTo>
                        <a:pt x="657" y="1089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4" y="1089"/>
                      </a:lnTo>
                      <a:lnTo>
                        <a:pt x="654" y="1088"/>
                      </a:lnTo>
                      <a:lnTo>
                        <a:pt x="654" y="1087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3" y="1085"/>
                      </a:lnTo>
                      <a:lnTo>
                        <a:pt x="652" y="1085"/>
                      </a:lnTo>
                      <a:lnTo>
                        <a:pt x="653" y="1085"/>
                      </a:lnTo>
                      <a:lnTo>
                        <a:pt x="652" y="1084"/>
                      </a:lnTo>
                      <a:lnTo>
                        <a:pt x="652" y="1085"/>
                      </a:lnTo>
                      <a:lnTo>
                        <a:pt x="651" y="1085"/>
                      </a:lnTo>
                      <a:lnTo>
                        <a:pt x="651" y="1084"/>
                      </a:lnTo>
                      <a:lnTo>
                        <a:pt x="650" y="1084"/>
                      </a:lnTo>
                      <a:lnTo>
                        <a:pt x="651" y="1083"/>
                      </a:lnTo>
                      <a:lnTo>
                        <a:pt x="650" y="1083"/>
                      </a:lnTo>
                      <a:lnTo>
                        <a:pt x="649" y="1083"/>
                      </a:lnTo>
                      <a:lnTo>
                        <a:pt x="650" y="1082"/>
                      </a:lnTo>
                      <a:lnTo>
                        <a:pt x="649" y="1082"/>
                      </a:lnTo>
                      <a:lnTo>
                        <a:pt x="648" y="1082"/>
                      </a:lnTo>
                      <a:lnTo>
                        <a:pt x="648" y="1083"/>
                      </a:lnTo>
                      <a:lnTo>
                        <a:pt x="647" y="1082"/>
                      </a:lnTo>
                      <a:lnTo>
                        <a:pt x="646" y="1083"/>
                      </a:lnTo>
                      <a:lnTo>
                        <a:pt x="647" y="1083"/>
                      </a:lnTo>
                      <a:lnTo>
                        <a:pt x="646" y="1083"/>
                      </a:lnTo>
                      <a:lnTo>
                        <a:pt x="645" y="1083"/>
                      </a:lnTo>
                      <a:lnTo>
                        <a:pt x="645" y="1082"/>
                      </a:lnTo>
                      <a:lnTo>
                        <a:pt x="645" y="1083"/>
                      </a:lnTo>
                      <a:lnTo>
                        <a:pt x="644" y="1083"/>
                      </a:lnTo>
                      <a:lnTo>
                        <a:pt x="644" y="1082"/>
                      </a:lnTo>
                      <a:lnTo>
                        <a:pt x="644" y="1081"/>
                      </a:lnTo>
                      <a:lnTo>
                        <a:pt x="643" y="1080"/>
                      </a:lnTo>
                      <a:lnTo>
                        <a:pt x="642" y="1080"/>
                      </a:lnTo>
                      <a:lnTo>
                        <a:pt x="642" y="1079"/>
                      </a:lnTo>
                      <a:lnTo>
                        <a:pt x="641" y="1079"/>
                      </a:lnTo>
                      <a:lnTo>
                        <a:pt x="641" y="1080"/>
                      </a:lnTo>
                      <a:lnTo>
                        <a:pt x="641" y="1079"/>
                      </a:lnTo>
                      <a:lnTo>
                        <a:pt x="640" y="1079"/>
                      </a:lnTo>
                      <a:lnTo>
                        <a:pt x="640" y="1080"/>
                      </a:lnTo>
                      <a:lnTo>
                        <a:pt x="640" y="1079"/>
                      </a:lnTo>
                      <a:lnTo>
                        <a:pt x="639" y="1079"/>
                      </a:lnTo>
                      <a:lnTo>
                        <a:pt x="638" y="1079"/>
                      </a:lnTo>
                      <a:lnTo>
                        <a:pt x="637" y="1079"/>
                      </a:lnTo>
                      <a:lnTo>
                        <a:pt x="637" y="1078"/>
                      </a:lnTo>
                      <a:lnTo>
                        <a:pt x="636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4" y="1077"/>
                      </a:lnTo>
                      <a:lnTo>
                        <a:pt x="633" y="1077"/>
                      </a:lnTo>
                      <a:lnTo>
                        <a:pt x="633" y="1076"/>
                      </a:lnTo>
                      <a:lnTo>
                        <a:pt x="632" y="1076"/>
                      </a:lnTo>
                      <a:lnTo>
                        <a:pt x="632" y="1075"/>
                      </a:lnTo>
                      <a:lnTo>
                        <a:pt x="631" y="1076"/>
                      </a:lnTo>
                      <a:lnTo>
                        <a:pt x="631" y="1075"/>
                      </a:lnTo>
                      <a:lnTo>
                        <a:pt x="630" y="1075"/>
                      </a:lnTo>
                      <a:lnTo>
                        <a:pt x="630" y="1076"/>
                      </a:lnTo>
                      <a:lnTo>
                        <a:pt x="630" y="1075"/>
                      </a:lnTo>
                      <a:lnTo>
                        <a:pt x="629" y="1076"/>
                      </a:lnTo>
                      <a:lnTo>
                        <a:pt x="629" y="1075"/>
                      </a:lnTo>
                      <a:lnTo>
                        <a:pt x="629" y="1076"/>
                      </a:lnTo>
                      <a:lnTo>
                        <a:pt x="628" y="1076"/>
                      </a:lnTo>
                      <a:lnTo>
                        <a:pt x="629" y="1075"/>
                      </a:lnTo>
                      <a:lnTo>
                        <a:pt x="628" y="1075"/>
                      </a:lnTo>
                      <a:lnTo>
                        <a:pt x="627" y="1075"/>
                      </a:lnTo>
                      <a:lnTo>
                        <a:pt x="627" y="1074"/>
                      </a:lnTo>
                      <a:lnTo>
                        <a:pt x="626" y="1074"/>
                      </a:lnTo>
                      <a:lnTo>
                        <a:pt x="625" y="1074"/>
                      </a:lnTo>
                      <a:lnTo>
                        <a:pt x="625" y="1073"/>
                      </a:lnTo>
                      <a:lnTo>
                        <a:pt x="624" y="1073"/>
                      </a:lnTo>
                      <a:lnTo>
                        <a:pt x="625" y="1073"/>
                      </a:lnTo>
                      <a:lnTo>
                        <a:pt x="624" y="1072"/>
                      </a:lnTo>
                      <a:lnTo>
                        <a:pt x="623" y="1072"/>
                      </a:lnTo>
                      <a:lnTo>
                        <a:pt x="623" y="1071"/>
                      </a:lnTo>
                      <a:lnTo>
                        <a:pt x="624" y="1072"/>
                      </a:lnTo>
                      <a:lnTo>
                        <a:pt x="624" y="1071"/>
                      </a:lnTo>
                      <a:lnTo>
                        <a:pt x="623" y="1071"/>
                      </a:lnTo>
                      <a:lnTo>
                        <a:pt x="622" y="1071"/>
                      </a:lnTo>
                      <a:lnTo>
                        <a:pt x="622" y="1070"/>
                      </a:lnTo>
                      <a:lnTo>
                        <a:pt x="621" y="1070"/>
                      </a:lnTo>
                      <a:lnTo>
                        <a:pt x="621" y="1069"/>
                      </a:lnTo>
                      <a:lnTo>
                        <a:pt x="621" y="1068"/>
                      </a:lnTo>
                      <a:lnTo>
                        <a:pt x="621" y="1069"/>
                      </a:lnTo>
                      <a:lnTo>
                        <a:pt x="620" y="1069"/>
                      </a:lnTo>
                      <a:lnTo>
                        <a:pt x="620" y="1068"/>
                      </a:lnTo>
                      <a:lnTo>
                        <a:pt x="621" y="1067"/>
                      </a:lnTo>
                      <a:lnTo>
                        <a:pt x="620" y="1067"/>
                      </a:lnTo>
                      <a:lnTo>
                        <a:pt x="621" y="1067"/>
                      </a:lnTo>
                      <a:lnTo>
                        <a:pt x="620" y="1066"/>
                      </a:lnTo>
                      <a:lnTo>
                        <a:pt x="621" y="1066"/>
                      </a:lnTo>
                      <a:lnTo>
                        <a:pt x="621" y="1065"/>
                      </a:lnTo>
                      <a:lnTo>
                        <a:pt x="620" y="1065"/>
                      </a:lnTo>
                      <a:lnTo>
                        <a:pt x="621" y="1064"/>
                      </a:lnTo>
                      <a:lnTo>
                        <a:pt x="620" y="1064"/>
                      </a:lnTo>
                      <a:lnTo>
                        <a:pt x="621" y="1064"/>
                      </a:lnTo>
                      <a:lnTo>
                        <a:pt x="621" y="1063"/>
                      </a:lnTo>
                      <a:lnTo>
                        <a:pt x="620" y="1063"/>
                      </a:lnTo>
                      <a:lnTo>
                        <a:pt x="620" y="1064"/>
                      </a:lnTo>
                      <a:lnTo>
                        <a:pt x="620" y="1063"/>
                      </a:lnTo>
                      <a:lnTo>
                        <a:pt x="619" y="1063"/>
                      </a:lnTo>
                      <a:lnTo>
                        <a:pt x="618" y="1062"/>
                      </a:lnTo>
                      <a:lnTo>
                        <a:pt x="617" y="1062"/>
                      </a:lnTo>
                      <a:lnTo>
                        <a:pt x="618" y="1063"/>
                      </a:lnTo>
                      <a:lnTo>
                        <a:pt x="617" y="1063"/>
                      </a:lnTo>
                      <a:lnTo>
                        <a:pt x="616" y="1062"/>
                      </a:lnTo>
                      <a:lnTo>
                        <a:pt x="616" y="1061"/>
                      </a:lnTo>
                      <a:lnTo>
                        <a:pt x="615" y="1061"/>
                      </a:lnTo>
                      <a:lnTo>
                        <a:pt x="615" y="1060"/>
                      </a:lnTo>
                      <a:lnTo>
                        <a:pt x="615" y="1061"/>
                      </a:lnTo>
                      <a:lnTo>
                        <a:pt x="615" y="1062"/>
                      </a:lnTo>
                      <a:lnTo>
                        <a:pt x="614" y="1062"/>
                      </a:lnTo>
                      <a:lnTo>
                        <a:pt x="614" y="1061"/>
                      </a:lnTo>
                      <a:lnTo>
                        <a:pt x="613" y="1061"/>
                      </a:lnTo>
                      <a:lnTo>
                        <a:pt x="614" y="1060"/>
                      </a:lnTo>
                      <a:lnTo>
                        <a:pt x="613" y="1060"/>
                      </a:lnTo>
                      <a:lnTo>
                        <a:pt x="612" y="1061"/>
                      </a:lnTo>
                      <a:lnTo>
                        <a:pt x="612" y="1060"/>
                      </a:lnTo>
                      <a:lnTo>
                        <a:pt x="611" y="1060"/>
                      </a:lnTo>
                      <a:lnTo>
                        <a:pt x="611" y="1061"/>
                      </a:lnTo>
                      <a:lnTo>
                        <a:pt x="610" y="1061"/>
                      </a:lnTo>
                      <a:lnTo>
                        <a:pt x="610" y="1060"/>
                      </a:lnTo>
                      <a:lnTo>
                        <a:pt x="609" y="1061"/>
                      </a:lnTo>
                      <a:lnTo>
                        <a:pt x="608" y="1061"/>
                      </a:lnTo>
                      <a:lnTo>
                        <a:pt x="608" y="1060"/>
                      </a:lnTo>
                      <a:lnTo>
                        <a:pt x="608" y="1059"/>
                      </a:lnTo>
                      <a:lnTo>
                        <a:pt x="607" y="1060"/>
                      </a:lnTo>
                      <a:lnTo>
                        <a:pt x="607" y="1061"/>
                      </a:lnTo>
                      <a:lnTo>
                        <a:pt x="606" y="1060"/>
                      </a:lnTo>
                      <a:lnTo>
                        <a:pt x="606" y="1059"/>
                      </a:lnTo>
                      <a:lnTo>
                        <a:pt x="605" y="1059"/>
                      </a:lnTo>
                      <a:lnTo>
                        <a:pt x="604" y="1059"/>
                      </a:lnTo>
                      <a:lnTo>
                        <a:pt x="603" y="1058"/>
                      </a:lnTo>
                      <a:lnTo>
                        <a:pt x="602" y="1058"/>
                      </a:lnTo>
                      <a:lnTo>
                        <a:pt x="602" y="1059"/>
                      </a:lnTo>
                      <a:lnTo>
                        <a:pt x="601" y="1059"/>
                      </a:lnTo>
                      <a:lnTo>
                        <a:pt x="601" y="1058"/>
                      </a:lnTo>
                      <a:lnTo>
                        <a:pt x="601" y="1057"/>
                      </a:lnTo>
                      <a:lnTo>
                        <a:pt x="600" y="1058"/>
                      </a:lnTo>
                      <a:lnTo>
                        <a:pt x="601" y="1058"/>
                      </a:lnTo>
                      <a:lnTo>
                        <a:pt x="600" y="1059"/>
                      </a:lnTo>
                      <a:lnTo>
                        <a:pt x="600" y="1058"/>
                      </a:lnTo>
                      <a:lnTo>
                        <a:pt x="599" y="1057"/>
                      </a:lnTo>
                      <a:lnTo>
                        <a:pt x="598" y="1056"/>
                      </a:lnTo>
                      <a:lnTo>
                        <a:pt x="599" y="1055"/>
                      </a:lnTo>
                      <a:lnTo>
                        <a:pt x="598" y="1055"/>
                      </a:lnTo>
                      <a:lnTo>
                        <a:pt x="597" y="1055"/>
                      </a:lnTo>
                      <a:lnTo>
                        <a:pt x="596" y="1056"/>
                      </a:lnTo>
                      <a:lnTo>
                        <a:pt x="596" y="1055"/>
                      </a:lnTo>
                      <a:lnTo>
                        <a:pt x="596" y="1054"/>
                      </a:lnTo>
                      <a:lnTo>
                        <a:pt x="595" y="1054"/>
                      </a:lnTo>
                      <a:lnTo>
                        <a:pt x="595" y="1055"/>
                      </a:lnTo>
                      <a:lnTo>
                        <a:pt x="594" y="1055"/>
                      </a:lnTo>
                      <a:lnTo>
                        <a:pt x="594" y="1054"/>
                      </a:lnTo>
                      <a:lnTo>
                        <a:pt x="594" y="1053"/>
                      </a:lnTo>
                      <a:lnTo>
                        <a:pt x="593" y="1053"/>
                      </a:lnTo>
                      <a:lnTo>
                        <a:pt x="592" y="1052"/>
                      </a:lnTo>
                      <a:lnTo>
                        <a:pt x="591" y="1052"/>
                      </a:lnTo>
                      <a:lnTo>
                        <a:pt x="591" y="1053"/>
                      </a:lnTo>
                      <a:lnTo>
                        <a:pt x="590" y="1053"/>
                      </a:lnTo>
                      <a:lnTo>
                        <a:pt x="589" y="1053"/>
                      </a:lnTo>
                      <a:lnTo>
                        <a:pt x="590" y="1052"/>
                      </a:lnTo>
                      <a:lnTo>
                        <a:pt x="589" y="1052"/>
                      </a:lnTo>
                      <a:lnTo>
                        <a:pt x="589" y="1053"/>
                      </a:lnTo>
                      <a:lnTo>
                        <a:pt x="589" y="1052"/>
                      </a:lnTo>
                      <a:lnTo>
                        <a:pt x="590" y="1052"/>
                      </a:lnTo>
                      <a:lnTo>
                        <a:pt x="590" y="1051"/>
                      </a:lnTo>
                      <a:lnTo>
                        <a:pt x="589" y="1051"/>
                      </a:lnTo>
                      <a:lnTo>
                        <a:pt x="588" y="1051"/>
                      </a:lnTo>
                      <a:lnTo>
                        <a:pt x="587" y="1051"/>
                      </a:lnTo>
                      <a:lnTo>
                        <a:pt x="586" y="1050"/>
                      </a:lnTo>
                      <a:lnTo>
                        <a:pt x="586" y="1051"/>
                      </a:lnTo>
                      <a:lnTo>
                        <a:pt x="586" y="1052"/>
                      </a:lnTo>
                      <a:lnTo>
                        <a:pt x="585" y="1053"/>
                      </a:lnTo>
                      <a:lnTo>
                        <a:pt x="584" y="1052"/>
                      </a:lnTo>
                      <a:lnTo>
                        <a:pt x="584" y="1051"/>
                      </a:lnTo>
                      <a:lnTo>
                        <a:pt x="583" y="1050"/>
                      </a:lnTo>
                      <a:lnTo>
                        <a:pt x="584" y="1050"/>
                      </a:lnTo>
                      <a:lnTo>
                        <a:pt x="583" y="1049"/>
                      </a:lnTo>
                      <a:lnTo>
                        <a:pt x="582" y="1050"/>
                      </a:lnTo>
                      <a:lnTo>
                        <a:pt x="581" y="1050"/>
                      </a:lnTo>
                      <a:lnTo>
                        <a:pt x="581" y="1049"/>
                      </a:lnTo>
                      <a:lnTo>
                        <a:pt x="580" y="1049"/>
                      </a:lnTo>
                      <a:lnTo>
                        <a:pt x="580" y="1050"/>
                      </a:lnTo>
                      <a:lnTo>
                        <a:pt x="579" y="1050"/>
                      </a:lnTo>
                      <a:lnTo>
                        <a:pt x="580" y="1049"/>
                      </a:lnTo>
                      <a:lnTo>
                        <a:pt x="580" y="1048"/>
                      </a:lnTo>
                      <a:lnTo>
                        <a:pt x="579" y="1048"/>
                      </a:lnTo>
                      <a:lnTo>
                        <a:pt x="579" y="1049"/>
                      </a:lnTo>
                      <a:lnTo>
                        <a:pt x="578" y="1049"/>
                      </a:lnTo>
                      <a:lnTo>
                        <a:pt x="578" y="1048"/>
                      </a:lnTo>
                      <a:lnTo>
                        <a:pt x="578" y="1047"/>
                      </a:lnTo>
                      <a:lnTo>
                        <a:pt x="578" y="1046"/>
                      </a:lnTo>
                      <a:lnTo>
                        <a:pt x="577" y="1046"/>
                      </a:lnTo>
                      <a:lnTo>
                        <a:pt x="577" y="1045"/>
                      </a:lnTo>
                      <a:lnTo>
                        <a:pt x="578" y="1045"/>
                      </a:lnTo>
                      <a:lnTo>
                        <a:pt x="578" y="1044"/>
                      </a:lnTo>
                      <a:lnTo>
                        <a:pt x="577" y="1043"/>
                      </a:lnTo>
                      <a:lnTo>
                        <a:pt x="576" y="1043"/>
                      </a:lnTo>
                      <a:lnTo>
                        <a:pt x="576" y="1042"/>
                      </a:lnTo>
                      <a:lnTo>
                        <a:pt x="575" y="1042"/>
                      </a:lnTo>
                      <a:lnTo>
                        <a:pt x="575" y="1041"/>
                      </a:lnTo>
                      <a:lnTo>
                        <a:pt x="574" y="1041"/>
                      </a:lnTo>
                      <a:lnTo>
                        <a:pt x="574" y="1042"/>
                      </a:lnTo>
                      <a:lnTo>
                        <a:pt x="574" y="1043"/>
                      </a:lnTo>
                      <a:lnTo>
                        <a:pt x="573" y="1042"/>
                      </a:lnTo>
                      <a:lnTo>
                        <a:pt x="573" y="1041"/>
                      </a:lnTo>
                      <a:lnTo>
                        <a:pt x="572" y="1041"/>
                      </a:lnTo>
                      <a:lnTo>
                        <a:pt x="571" y="1041"/>
                      </a:lnTo>
                      <a:lnTo>
                        <a:pt x="570" y="1042"/>
                      </a:lnTo>
                      <a:lnTo>
                        <a:pt x="569" y="1041"/>
                      </a:lnTo>
                      <a:lnTo>
                        <a:pt x="568" y="1041"/>
                      </a:lnTo>
                      <a:lnTo>
                        <a:pt x="567" y="1040"/>
                      </a:lnTo>
                      <a:lnTo>
                        <a:pt x="567" y="1041"/>
                      </a:lnTo>
                      <a:lnTo>
                        <a:pt x="566" y="1041"/>
                      </a:lnTo>
                      <a:lnTo>
                        <a:pt x="566" y="1042"/>
                      </a:lnTo>
                      <a:lnTo>
                        <a:pt x="565" y="1042"/>
                      </a:lnTo>
                      <a:lnTo>
                        <a:pt x="565" y="1043"/>
                      </a:lnTo>
                      <a:lnTo>
                        <a:pt x="564" y="1043"/>
                      </a:lnTo>
                      <a:lnTo>
                        <a:pt x="564" y="1042"/>
                      </a:lnTo>
                      <a:lnTo>
                        <a:pt x="563" y="1042"/>
                      </a:lnTo>
                      <a:lnTo>
                        <a:pt x="562" y="1043"/>
                      </a:lnTo>
                      <a:lnTo>
                        <a:pt x="562" y="1042"/>
                      </a:lnTo>
                      <a:lnTo>
                        <a:pt x="561" y="1043"/>
                      </a:lnTo>
                      <a:lnTo>
                        <a:pt x="560" y="1043"/>
                      </a:lnTo>
                      <a:lnTo>
                        <a:pt x="560" y="1044"/>
                      </a:lnTo>
                      <a:lnTo>
                        <a:pt x="560" y="1045"/>
                      </a:lnTo>
                      <a:lnTo>
                        <a:pt x="559" y="1045"/>
                      </a:lnTo>
                      <a:lnTo>
                        <a:pt x="559" y="1044"/>
                      </a:lnTo>
                      <a:lnTo>
                        <a:pt x="558" y="1044"/>
                      </a:lnTo>
                      <a:lnTo>
                        <a:pt x="558" y="1045"/>
                      </a:lnTo>
                      <a:lnTo>
                        <a:pt x="557" y="1045"/>
                      </a:lnTo>
                      <a:lnTo>
                        <a:pt x="557" y="1046"/>
                      </a:lnTo>
                      <a:lnTo>
                        <a:pt x="558" y="1046"/>
                      </a:lnTo>
                      <a:lnTo>
                        <a:pt x="558" y="1047"/>
                      </a:lnTo>
                      <a:lnTo>
                        <a:pt x="557" y="1046"/>
                      </a:lnTo>
                      <a:lnTo>
                        <a:pt x="556" y="1046"/>
                      </a:lnTo>
                      <a:lnTo>
                        <a:pt x="556" y="1047"/>
                      </a:lnTo>
                      <a:lnTo>
                        <a:pt x="555" y="1047"/>
                      </a:lnTo>
                      <a:lnTo>
                        <a:pt x="555" y="1046"/>
                      </a:lnTo>
                      <a:lnTo>
                        <a:pt x="553" y="1046"/>
                      </a:lnTo>
                      <a:lnTo>
                        <a:pt x="553" y="1047"/>
                      </a:lnTo>
                      <a:lnTo>
                        <a:pt x="552" y="1047"/>
                      </a:lnTo>
                      <a:lnTo>
                        <a:pt x="552" y="1048"/>
                      </a:lnTo>
                      <a:lnTo>
                        <a:pt x="553" y="1048"/>
                      </a:lnTo>
                      <a:lnTo>
                        <a:pt x="552" y="1048"/>
                      </a:lnTo>
                      <a:lnTo>
                        <a:pt x="551" y="1048"/>
                      </a:lnTo>
                      <a:lnTo>
                        <a:pt x="551" y="1049"/>
                      </a:lnTo>
                      <a:lnTo>
                        <a:pt x="550" y="1048"/>
                      </a:lnTo>
                      <a:lnTo>
                        <a:pt x="550" y="1049"/>
                      </a:lnTo>
                      <a:lnTo>
                        <a:pt x="550" y="1050"/>
                      </a:lnTo>
                      <a:lnTo>
                        <a:pt x="550" y="1051"/>
                      </a:lnTo>
                      <a:lnTo>
                        <a:pt x="549" y="1051"/>
                      </a:lnTo>
                      <a:lnTo>
                        <a:pt x="548" y="1052"/>
                      </a:lnTo>
                      <a:lnTo>
                        <a:pt x="547" y="1051"/>
                      </a:lnTo>
                      <a:lnTo>
                        <a:pt x="546" y="1051"/>
                      </a:lnTo>
                      <a:lnTo>
                        <a:pt x="546" y="1052"/>
                      </a:lnTo>
                      <a:lnTo>
                        <a:pt x="546" y="1053"/>
                      </a:lnTo>
                      <a:lnTo>
                        <a:pt x="545" y="1053"/>
                      </a:lnTo>
                      <a:lnTo>
                        <a:pt x="545" y="1052"/>
                      </a:lnTo>
                      <a:lnTo>
                        <a:pt x="545" y="1053"/>
                      </a:lnTo>
                      <a:lnTo>
                        <a:pt x="544" y="1053"/>
                      </a:lnTo>
                      <a:lnTo>
                        <a:pt x="544" y="1052"/>
                      </a:lnTo>
                      <a:lnTo>
                        <a:pt x="543" y="1052"/>
                      </a:lnTo>
                      <a:lnTo>
                        <a:pt x="543" y="1051"/>
                      </a:lnTo>
                      <a:lnTo>
                        <a:pt x="544" y="1051"/>
                      </a:lnTo>
                      <a:lnTo>
                        <a:pt x="543" y="1051"/>
                      </a:lnTo>
                      <a:lnTo>
                        <a:pt x="543" y="1050"/>
                      </a:lnTo>
                      <a:lnTo>
                        <a:pt x="542" y="1050"/>
                      </a:lnTo>
                      <a:lnTo>
                        <a:pt x="542" y="1051"/>
                      </a:lnTo>
                      <a:lnTo>
                        <a:pt x="542" y="1052"/>
                      </a:lnTo>
                      <a:lnTo>
                        <a:pt x="541" y="1052"/>
                      </a:lnTo>
                      <a:lnTo>
                        <a:pt x="540" y="1053"/>
                      </a:lnTo>
                      <a:lnTo>
                        <a:pt x="539" y="1054"/>
                      </a:lnTo>
                      <a:lnTo>
                        <a:pt x="538" y="1054"/>
                      </a:lnTo>
                      <a:lnTo>
                        <a:pt x="537" y="1055"/>
                      </a:lnTo>
                      <a:lnTo>
                        <a:pt x="537" y="1056"/>
                      </a:lnTo>
                      <a:lnTo>
                        <a:pt x="536" y="1055"/>
                      </a:lnTo>
                      <a:lnTo>
                        <a:pt x="535" y="1056"/>
                      </a:lnTo>
                      <a:lnTo>
                        <a:pt x="534" y="1056"/>
                      </a:lnTo>
                      <a:lnTo>
                        <a:pt x="534" y="1057"/>
                      </a:lnTo>
                      <a:lnTo>
                        <a:pt x="533" y="1057"/>
                      </a:lnTo>
                      <a:lnTo>
                        <a:pt x="533" y="1056"/>
                      </a:lnTo>
                      <a:lnTo>
                        <a:pt x="533" y="1055"/>
                      </a:lnTo>
                      <a:lnTo>
                        <a:pt x="532" y="1055"/>
                      </a:lnTo>
                      <a:lnTo>
                        <a:pt x="531" y="1055"/>
                      </a:lnTo>
                      <a:lnTo>
                        <a:pt x="531" y="1054"/>
                      </a:lnTo>
                      <a:lnTo>
                        <a:pt x="531" y="1055"/>
                      </a:lnTo>
                      <a:lnTo>
                        <a:pt x="530" y="1055"/>
                      </a:lnTo>
                      <a:lnTo>
                        <a:pt x="530" y="1054"/>
                      </a:lnTo>
                      <a:lnTo>
                        <a:pt x="529" y="1054"/>
                      </a:lnTo>
                      <a:lnTo>
                        <a:pt x="528" y="1054"/>
                      </a:lnTo>
                      <a:lnTo>
                        <a:pt x="528" y="1053"/>
                      </a:lnTo>
                      <a:lnTo>
                        <a:pt x="528" y="1052"/>
                      </a:lnTo>
                      <a:lnTo>
                        <a:pt x="527" y="1053"/>
                      </a:lnTo>
                      <a:lnTo>
                        <a:pt x="526" y="1053"/>
                      </a:lnTo>
                      <a:lnTo>
                        <a:pt x="527" y="1054"/>
                      </a:lnTo>
                      <a:lnTo>
                        <a:pt x="526" y="1055"/>
                      </a:lnTo>
                      <a:lnTo>
                        <a:pt x="525" y="1055"/>
                      </a:lnTo>
                      <a:lnTo>
                        <a:pt x="525" y="1056"/>
                      </a:lnTo>
                      <a:lnTo>
                        <a:pt x="525" y="1055"/>
                      </a:lnTo>
                      <a:lnTo>
                        <a:pt x="524" y="1055"/>
                      </a:lnTo>
                      <a:lnTo>
                        <a:pt x="523" y="1055"/>
                      </a:lnTo>
                      <a:lnTo>
                        <a:pt x="523" y="1056"/>
                      </a:lnTo>
                      <a:lnTo>
                        <a:pt x="521" y="1055"/>
                      </a:lnTo>
                      <a:lnTo>
                        <a:pt x="520" y="1055"/>
                      </a:lnTo>
                      <a:lnTo>
                        <a:pt x="520" y="1056"/>
                      </a:lnTo>
                      <a:lnTo>
                        <a:pt x="520" y="1057"/>
                      </a:lnTo>
                      <a:lnTo>
                        <a:pt x="519" y="1056"/>
                      </a:lnTo>
                      <a:lnTo>
                        <a:pt x="518" y="1057"/>
                      </a:lnTo>
                      <a:lnTo>
                        <a:pt x="517" y="1056"/>
                      </a:lnTo>
                      <a:lnTo>
                        <a:pt x="516" y="1057"/>
                      </a:lnTo>
                      <a:lnTo>
                        <a:pt x="516" y="1056"/>
                      </a:lnTo>
                      <a:lnTo>
                        <a:pt x="515" y="1056"/>
                      </a:lnTo>
                      <a:lnTo>
                        <a:pt x="515" y="1057"/>
                      </a:lnTo>
                      <a:lnTo>
                        <a:pt x="514" y="1057"/>
                      </a:lnTo>
                      <a:lnTo>
                        <a:pt x="513" y="1056"/>
                      </a:lnTo>
                      <a:lnTo>
                        <a:pt x="513" y="1055"/>
                      </a:lnTo>
                      <a:lnTo>
                        <a:pt x="513" y="1056"/>
                      </a:lnTo>
                      <a:lnTo>
                        <a:pt x="513" y="1057"/>
                      </a:lnTo>
                      <a:lnTo>
                        <a:pt x="512" y="1056"/>
                      </a:lnTo>
                      <a:lnTo>
                        <a:pt x="511" y="1056"/>
                      </a:lnTo>
                      <a:lnTo>
                        <a:pt x="512" y="1057"/>
                      </a:lnTo>
                      <a:lnTo>
                        <a:pt x="511" y="1057"/>
                      </a:lnTo>
                      <a:lnTo>
                        <a:pt x="510" y="1057"/>
                      </a:lnTo>
                      <a:lnTo>
                        <a:pt x="510" y="1056"/>
                      </a:lnTo>
                      <a:lnTo>
                        <a:pt x="509" y="1055"/>
                      </a:lnTo>
                      <a:lnTo>
                        <a:pt x="508" y="1056"/>
                      </a:lnTo>
                      <a:lnTo>
                        <a:pt x="508" y="1055"/>
                      </a:lnTo>
                      <a:lnTo>
                        <a:pt x="507" y="1055"/>
                      </a:lnTo>
                      <a:lnTo>
                        <a:pt x="506" y="1055"/>
                      </a:lnTo>
                      <a:lnTo>
                        <a:pt x="506" y="1054"/>
                      </a:lnTo>
                      <a:lnTo>
                        <a:pt x="505" y="1054"/>
                      </a:lnTo>
                      <a:lnTo>
                        <a:pt x="504" y="1054"/>
                      </a:lnTo>
                      <a:lnTo>
                        <a:pt x="504" y="1055"/>
                      </a:lnTo>
                      <a:lnTo>
                        <a:pt x="504" y="1056"/>
                      </a:lnTo>
                      <a:lnTo>
                        <a:pt x="503" y="1056"/>
                      </a:lnTo>
                      <a:lnTo>
                        <a:pt x="502" y="1056"/>
                      </a:lnTo>
                      <a:lnTo>
                        <a:pt x="501" y="1056"/>
                      </a:lnTo>
                      <a:lnTo>
                        <a:pt x="502" y="1057"/>
                      </a:lnTo>
                      <a:lnTo>
                        <a:pt x="501" y="1057"/>
                      </a:lnTo>
                      <a:lnTo>
                        <a:pt x="500" y="1057"/>
                      </a:lnTo>
                      <a:lnTo>
                        <a:pt x="500" y="1058"/>
                      </a:lnTo>
                      <a:lnTo>
                        <a:pt x="501" y="1058"/>
                      </a:lnTo>
                      <a:lnTo>
                        <a:pt x="501" y="1059"/>
                      </a:lnTo>
                      <a:lnTo>
                        <a:pt x="501" y="1060"/>
                      </a:lnTo>
                      <a:lnTo>
                        <a:pt x="500" y="1060"/>
                      </a:lnTo>
                      <a:lnTo>
                        <a:pt x="499" y="1060"/>
                      </a:lnTo>
                      <a:lnTo>
                        <a:pt x="499" y="1061"/>
                      </a:lnTo>
                      <a:lnTo>
                        <a:pt x="498" y="1061"/>
                      </a:lnTo>
                      <a:lnTo>
                        <a:pt x="499" y="1062"/>
                      </a:lnTo>
                      <a:lnTo>
                        <a:pt x="498" y="1063"/>
                      </a:lnTo>
                      <a:lnTo>
                        <a:pt x="497" y="1062"/>
                      </a:lnTo>
                      <a:lnTo>
                        <a:pt x="495" y="1063"/>
                      </a:lnTo>
                      <a:lnTo>
                        <a:pt x="494" y="1062"/>
                      </a:lnTo>
                      <a:lnTo>
                        <a:pt x="494" y="1063"/>
                      </a:lnTo>
                      <a:lnTo>
                        <a:pt x="494" y="1064"/>
                      </a:lnTo>
                      <a:lnTo>
                        <a:pt x="494" y="1065"/>
                      </a:lnTo>
                      <a:lnTo>
                        <a:pt x="493" y="1065"/>
                      </a:lnTo>
                      <a:lnTo>
                        <a:pt x="493" y="1066"/>
                      </a:lnTo>
                      <a:lnTo>
                        <a:pt x="494" y="1066"/>
                      </a:lnTo>
                      <a:lnTo>
                        <a:pt x="495" y="1066"/>
                      </a:lnTo>
                      <a:lnTo>
                        <a:pt x="495" y="1067"/>
                      </a:lnTo>
                      <a:lnTo>
                        <a:pt x="495" y="1068"/>
                      </a:lnTo>
                      <a:lnTo>
                        <a:pt x="494" y="1068"/>
                      </a:lnTo>
                      <a:lnTo>
                        <a:pt x="494" y="1067"/>
                      </a:lnTo>
                      <a:lnTo>
                        <a:pt x="493" y="1067"/>
                      </a:lnTo>
                      <a:lnTo>
                        <a:pt x="493" y="1068"/>
                      </a:lnTo>
                      <a:lnTo>
                        <a:pt x="494" y="1069"/>
                      </a:lnTo>
                      <a:lnTo>
                        <a:pt x="494" y="1070"/>
                      </a:lnTo>
                      <a:lnTo>
                        <a:pt x="492" y="1070"/>
                      </a:lnTo>
                      <a:lnTo>
                        <a:pt x="492" y="1071"/>
                      </a:lnTo>
                      <a:lnTo>
                        <a:pt x="492" y="1072"/>
                      </a:lnTo>
                      <a:lnTo>
                        <a:pt x="492" y="1073"/>
                      </a:lnTo>
                      <a:lnTo>
                        <a:pt x="491" y="1072"/>
                      </a:lnTo>
                      <a:lnTo>
                        <a:pt x="490" y="1073"/>
                      </a:lnTo>
                      <a:lnTo>
                        <a:pt x="490" y="1074"/>
                      </a:lnTo>
                      <a:lnTo>
                        <a:pt x="491" y="1075"/>
                      </a:lnTo>
                      <a:lnTo>
                        <a:pt x="490" y="1076"/>
                      </a:lnTo>
                      <a:lnTo>
                        <a:pt x="489" y="1077"/>
                      </a:lnTo>
                      <a:lnTo>
                        <a:pt x="489" y="1078"/>
                      </a:lnTo>
                      <a:lnTo>
                        <a:pt x="489" y="1077"/>
                      </a:lnTo>
                      <a:lnTo>
                        <a:pt x="488" y="1078"/>
                      </a:lnTo>
                      <a:lnTo>
                        <a:pt x="487" y="1078"/>
                      </a:lnTo>
                      <a:lnTo>
                        <a:pt x="486" y="1078"/>
                      </a:lnTo>
                      <a:lnTo>
                        <a:pt x="486" y="1077"/>
                      </a:lnTo>
                      <a:lnTo>
                        <a:pt x="485" y="1078"/>
                      </a:lnTo>
                      <a:lnTo>
                        <a:pt x="484" y="1078"/>
                      </a:lnTo>
                      <a:lnTo>
                        <a:pt x="483" y="1079"/>
                      </a:lnTo>
                      <a:lnTo>
                        <a:pt x="482" y="1079"/>
                      </a:lnTo>
                      <a:lnTo>
                        <a:pt x="482" y="1080"/>
                      </a:lnTo>
                      <a:lnTo>
                        <a:pt x="482" y="1081"/>
                      </a:lnTo>
                      <a:lnTo>
                        <a:pt x="480" y="1082"/>
                      </a:lnTo>
                      <a:lnTo>
                        <a:pt x="479" y="1082"/>
                      </a:lnTo>
                      <a:lnTo>
                        <a:pt x="478" y="1082"/>
                      </a:lnTo>
                      <a:lnTo>
                        <a:pt x="479" y="1083"/>
                      </a:lnTo>
                      <a:lnTo>
                        <a:pt x="479" y="1084"/>
                      </a:lnTo>
                      <a:lnTo>
                        <a:pt x="478" y="1085"/>
                      </a:lnTo>
                      <a:lnTo>
                        <a:pt x="478" y="1086"/>
                      </a:lnTo>
                      <a:lnTo>
                        <a:pt x="479" y="1086"/>
                      </a:lnTo>
                      <a:lnTo>
                        <a:pt x="480" y="1085"/>
                      </a:lnTo>
                      <a:lnTo>
                        <a:pt x="481" y="1085"/>
                      </a:lnTo>
                      <a:lnTo>
                        <a:pt x="480" y="1086"/>
                      </a:lnTo>
                      <a:lnTo>
                        <a:pt x="480" y="1087"/>
                      </a:lnTo>
                      <a:lnTo>
                        <a:pt x="479" y="1088"/>
                      </a:lnTo>
                      <a:lnTo>
                        <a:pt x="478" y="1089"/>
                      </a:lnTo>
                      <a:lnTo>
                        <a:pt x="478" y="1090"/>
                      </a:lnTo>
                      <a:lnTo>
                        <a:pt x="478" y="1091"/>
                      </a:lnTo>
                      <a:lnTo>
                        <a:pt x="476" y="1092"/>
                      </a:lnTo>
                      <a:lnTo>
                        <a:pt x="475" y="1092"/>
                      </a:lnTo>
                      <a:lnTo>
                        <a:pt x="475" y="1093"/>
                      </a:lnTo>
                      <a:lnTo>
                        <a:pt x="474" y="1093"/>
                      </a:lnTo>
                      <a:lnTo>
                        <a:pt x="474" y="1094"/>
                      </a:lnTo>
                      <a:lnTo>
                        <a:pt x="473" y="1094"/>
                      </a:lnTo>
                      <a:lnTo>
                        <a:pt x="472" y="1095"/>
                      </a:lnTo>
                      <a:lnTo>
                        <a:pt x="472" y="1096"/>
                      </a:lnTo>
                      <a:lnTo>
                        <a:pt x="472" y="1097"/>
                      </a:lnTo>
                      <a:lnTo>
                        <a:pt x="472" y="1098"/>
                      </a:lnTo>
                      <a:lnTo>
                        <a:pt x="471" y="1098"/>
                      </a:lnTo>
                      <a:lnTo>
                        <a:pt x="470" y="1098"/>
                      </a:lnTo>
                      <a:lnTo>
                        <a:pt x="470" y="1099"/>
                      </a:lnTo>
                      <a:lnTo>
                        <a:pt x="469" y="1099"/>
                      </a:lnTo>
                      <a:lnTo>
                        <a:pt x="468" y="1099"/>
                      </a:lnTo>
                      <a:lnTo>
                        <a:pt x="468" y="1100"/>
                      </a:lnTo>
                      <a:lnTo>
                        <a:pt x="467" y="1100"/>
                      </a:lnTo>
                      <a:lnTo>
                        <a:pt x="466" y="1101"/>
                      </a:lnTo>
                      <a:lnTo>
                        <a:pt x="466" y="1102"/>
                      </a:lnTo>
                      <a:lnTo>
                        <a:pt x="466" y="1103"/>
                      </a:lnTo>
                      <a:lnTo>
                        <a:pt x="465" y="1103"/>
                      </a:lnTo>
                      <a:lnTo>
                        <a:pt x="465" y="1102"/>
                      </a:lnTo>
                      <a:lnTo>
                        <a:pt x="464" y="1103"/>
                      </a:lnTo>
                      <a:lnTo>
                        <a:pt x="465" y="1103"/>
                      </a:lnTo>
                      <a:lnTo>
                        <a:pt x="464" y="1103"/>
                      </a:lnTo>
                      <a:lnTo>
                        <a:pt x="463" y="1103"/>
                      </a:lnTo>
                      <a:lnTo>
                        <a:pt x="462" y="1102"/>
                      </a:lnTo>
                      <a:lnTo>
                        <a:pt x="461" y="1102"/>
                      </a:lnTo>
                      <a:lnTo>
                        <a:pt x="461" y="1103"/>
                      </a:lnTo>
                      <a:lnTo>
                        <a:pt x="460" y="1103"/>
                      </a:lnTo>
                      <a:lnTo>
                        <a:pt x="458" y="1103"/>
                      </a:lnTo>
                      <a:lnTo>
                        <a:pt x="457" y="1104"/>
                      </a:lnTo>
                      <a:lnTo>
                        <a:pt x="455" y="1104"/>
                      </a:lnTo>
                      <a:lnTo>
                        <a:pt x="454" y="1104"/>
                      </a:lnTo>
                      <a:lnTo>
                        <a:pt x="453" y="1103"/>
                      </a:lnTo>
                      <a:lnTo>
                        <a:pt x="453" y="1104"/>
                      </a:lnTo>
                      <a:lnTo>
                        <a:pt x="452" y="1104"/>
                      </a:lnTo>
                      <a:lnTo>
                        <a:pt x="452" y="1105"/>
                      </a:lnTo>
                      <a:lnTo>
                        <a:pt x="451" y="1105"/>
                      </a:lnTo>
                      <a:lnTo>
                        <a:pt x="451" y="1104"/>
                      </a:lnTo>
                      <a:lnTo>
                        <a:pt x="450" y="1105"/>
                      </a:lnTo>
                      <a:lnTo>
                        <a:pt x="451" y="1105"/>
                      </a:lnTo>
                      <a:lnTo>
                        <a:pt x="451" y="1106"/>
                      </a:lnTo>
                      <a:lnTo>
                        <a:pt x="452" y="1106"/>
                      </a:lnTo>
                      <a:lnTo>
                        <a:pt x="453" y="1106"/>
                      </a:lnTo>
                      <a:lnTo>
                        <a:pt x="450" y="1106"/>
                      </a:lnTo>
                      <a:lnTo>
                        <a:pt x="450" y="1107"/>
                      </a:lnTo>
                      <a:lnTo>
                        <a:pt x="449" y="1107"/>
                      </a:lnTo>
                      <a:lnTo>
                        <a:pt x="448" y="1107"/>
                      </a:lnTo>
                      <a:lnTo>
                        <a:pt x="447" y="1106"/>
                      </a:lnTo>
                      <a:lnTo>
                        <a:pt x="447" y="1107"/>
                      </a:lnTo>
                      <a:lnTo>
                        <a:pt x="446" y="1107"/>
                      </a:lnTo>
                      <a:lnTo>
                        <a:pt x="447" y="1107"/>
                      </a:lnTo>
                      <a:lnTo>
                        <a:pt x="447" y="1106"/>
                      </a:lnTo>
                      <a:lnTo>
                        <a:pt x="446" y="1106"/>
                      </a:lnTo>
                      <a:lnTo>
                        <a:pt x="446" y="1107"/>
                      </a:lnTo>
                      <a:lnTo>
                        <a:pt x="445" y="1106"/>
                      </a:lnTo>
                      <a:lnTo>
                        <a:pt x="444" y="1107"/>
                      </a:lnTo>
                      <a:lnTo>
                        <a:pt x="443" y="1108"/>
                      </a:lnTo>
                      <a:lnTo>
                        <a:pt x="442" y="1108"/>
                      </a:lnTo>
                      <a:lnTo>
                        <a:pt x="441" y="1108"/>
                      </a:lnTo>
                      <a:lnTo>
                        <a:pt x="441" y="1109"/>
                      </a:lnTo>
                      <a:lnTo>
                        <a:pt x="440" y="1109"/>
                      </a:lnTo>
                      <a:lnTo>
                        <a:pt x="439" y="1109"/>
                      </a:lnTo>
                      <a:lnTo>
                        <a:pt x="439" y="1108"/>
                      </a:lnTo>
                      <a:lnTo>
                        <a:pt x="438" y="1108"/>
                      </a:lnTo>
                      <a:lnTo>
                        <a:pt x="437" y="1108"/>
                      </a:lnTo>
                      <a:lnTo>
                        <a:pt x="437" y="1109"/>
                      </a:lnTo>
                      <a:lnTo>
                        <a:pt x="437" y="1110"/>
                      </a:lnTo>
                      <a:lnTo>
                        <a:pt x="436" y="1110"/>
                      </a:lnTo>
                      <a:lnTo>
                        <a:pt x="436" y="1109"/>
                      </a:lnTo>
                      <a:lnTo>
                        <a:pt x="435" y="1110"/>
                      </a:lnTo>
                      <a:lnTo>
                        <a:pt x="435" y="1111"/>
                      </a:lnTo>
                      <a:lnTo>
                        <a:pt x="434" y="1111"/>
                      </a:lnTo>
                      <a:lnTo>
                        <a:pt x="433" y="1111"/>
                      </a:lnTo>
                      <a:lnTo>
                        <a:pt x="432" y="1112"/>
                      </a:lnTo>
                      <a:lnTo>
                        <a:pt x="431" y="1113"/>
                      </a:lnTo>
                      <a:lnTo>
                        <a:pt x="431" y="1115"/>
                      </a:lnTo>
                      <a:lnTo>
                        <a:pt x="430" y="1116"/>
                      </a:lnTo>
                      <a:lnTo>
                        <a:pt x="429" y="1116"/>
                      </a:lnTo>
                      <a:lnTo>
                        <a:pt x="429" y="1115"/>
                      </a:lnTo>
                      <a:lnTo>
                        <a:pt x="429" y="1114"/>
                      </a:lnTo>
                      <a:lnTo>
                        <a:pt x="428" y="1114"/>
                      </a:lnTo>
                      <a:lnTo>
                        <a:pt x="427" y="1113"/>
                      </a:lnTo>
                      <a:lnTo>
                        <a:pt x="427" y="1112"/>
                      </a:lnTo>
                      <a:lnTo>
                        <a:pt x="428" y="1111"/>
                      </a:lnTo>
                      <a:lnTo>
                        <a:pt x="427" y="1111"/>
                      </a:lnTo>
                      <a:lnTo>
                        <a:pt x="426" y="1111"/>
                      </a:lnTo>
                      <a:lnTo>
                        <a:pt x="425" y="1111"/>
                      </a:lnTo>
                      <a:lnTo>
                        <a:pt x="424" y="1112"/>
                      </a:lnTo>
                      <a:lnTo>
                        <a:pt x="423" y="1111"/>
                      </a:lnTo>
                      <a:lnTo>
                        <a:pt x="422" y="1111"/>
                      </a:lnTo>
                      <a:lnTo>
                        <a:pt x="422" y="1110"/>
                      </a:lnTo>
                      <a:lnTo>
                        <a:pt x="422" y="1109"/>
                      </a:lnTo>
                      <a:lnTo>
                        <a:pt x="421" y="1108"/>
                      </a:lnTo>
                      <a:lnTo>
                        <a:pt x="420" y="1108"/>
                      </a:lnTo>
                      <a:lnTo>
                        <a:pt x="420" y="1107"/>
                      </a:lnTo>
                      <a:lnTo>
                        <a:pt x="419" y="1106"/>
                      </a:lnTo>
                      <a:lnTo>
                        <a:pt x="418" y="1106"/>
                      </a:lnTo>
                      <a:lnTo>
                        <a:pt x="418" y="1105"/>
                      </a:lnTo>
                      <a:lnTo>
                        <a:pt x="417" y="1105"/>
                      </a:lnTo>
                      <a:lnTo>
                        <a:pt x="415" y="1105"/>
                      </a:lnTo>
                      <a:lnTo>
                        <a:pt x="414" y="1104"/>
                      </a:lnTo>
                      <a:lnTo>
                        <a:pt x="414" y="1103"/>
                      </a:lnTo>
                      <a:lnTo>
                        <a:pt x="414" y="1102"/>
                      </a:lnTo>
                      <a:lnTo>
                        <a:pt x="415" y="1103"/>
                      </a:lnTo>
                      <a:lnTo>
                        <a:pt x="415" y="1102"/>
                      </a:lnTo>
                      <a:lnTo>
                        <a:pt x="414" y="1102"/>
                      </a:lnTo>
                      <a:lnTo>
                        <a:pt x="414" y="1101"/>
                      </a:lnTo>
                      <a:lnTo>
                        <a:pt x="413" y="1100"/>
                      </a:lnTo>
                      <a:lnTo>
                        <a:pt x="414" y="1100"/>
                      </a:lnTo>
                      <a:lnTo>
                        <a:pt x="414" y="1099"/>
                      </a:lnTo>
                      <a:lnTo>
                        <a:pt x="413" y="1099"/>
                      </a:lnTo>
                      <a:lnTo>
                        <a:pt x="413" y="1098"/>
                      </a:lnTo>
                      <a:lnTo>
                        <a:pt x="413" y="1097"/>
                      </a:lnTo>
                      <a:lnTo>
                        <a:pt x="411" y="1096"/>
                      </a:lnTo>
                      <a:lnTo>
                        <a:pt x="411" y="1097"/>
                      </a:lnTo>
                      <a:lnTo>
                        <a:pt x="410" y="1097"/>
                      </a:lnTo>
                      <a:lnTo>
                        <a:pt x="409" y="1097"/>
                      </a:lnTo>
                      <a:lnTo>
                        <a:pt x="408" y="1097"/>
                      </a:lnTo>
                      <a:lnTo>
                        <a:pt x="408" y="1096"/>
                      </a:lnTo>
                      <a:lnTo>
                        <a:pt x="407" y="1096"/>
                      </a:lnTo>
                      <a:lnTo>
                        <a:pt x="407" y="1095"/>
                      </a:lnTo>
                      <a:lnTo>
                        <a:pt x="407" y="1094"/>
                      </a:lnTo>
                      <a:lnTo>
                        <a:pt x="407" y="1093"/>
                      </a:lnTo>
                      <a:lnTo>
                        <a:pt x="407" y="1092"/>
                      </a:lnTo>
                      <a:lnTo>
                        <a:pt x="408" y="1092"/>
                      </a:lnTo>
                      <a:lnTo>
                        <a:pt x="408" y="1091"/>
                      </a:lnTo>
                      <a:lnTo>
                        <a:pt x="408" y="1090"/>
                      </a:lnTo>
                      <a:lnTo>
                        <a:pt x="407" y="1090"/>
                      </a:lnTo>
                      <a:lnTo>
                        <a:pt x="408" y="1089"/>
                      </a:lnTo>
                      <a:lnTo>
                        <a:pt x="407" y="1089"/>
                      </a:lnTo>
                      <a:lnTo>
                        <a:pt x="407" y="1088"/>
                      </a:lnTo>
                      <a:lnTo>
                        <a:pt x="406" y="1088"/>
                      </a:lnTo>
                      <a:lnTo>
                        <a:pt x="407" y="1087"/>
                      </a:lnTo>
                      <a:lnTo>
                        <a:pt x="407" y="1086"/>
                      </a:lnTo>
                      <a:lnTo>
                        <a:pt x="406" y="1086"/>
                      </a:lnTo>
                      <a:lnTo>
                        <a:pt x="406" y="1085"/>
                      </a:lnTo>
                      <a:lnTo>
                        <a:pt x="405" y="1084"/>
                      </a:lnTo>
                      <a:lnTo>
                        <a:pt x="405" y="1083"/>
                      </a:lnTo>
                      <a:lnTo>
                        <a:pt x="406" y="1083"/>
                      </a:lnTo>
                      <a:lnTo>
                        <a:pt x="405" y="1083"/>
                      </a:lnTo>
                      <a:lnTo>
                        <a:pt x="405" y="1082"/>
                      </a:lnTo>
                      <a:lnTo>
                        <a:pt x="405" y="1081"/>
                      </a:lnTo>
                      <a:lnTo>
                        <a:pt x="404" y="1080"/>
                      </a:lnTo>
                      <a:lnTo>
                        <a:pt x="405" y="1079"/>
                      </a:lnTo>
                      <a:lnTo>
                        <a:pt x="404" y="1079"/>
                      </a:lnTo>
                      <a:lnTo>
                        <a:pt x="404" y="1077"/>
                      </a:lnTo>
                      <a:lnTo>
                        <a:pt x="403" y="1076"/>
                      </a:lnTo>
                      <a:lnTo>
                        <a:pt x="402" y="1076"/>
                      </a:lnTo>
                      <a:lnTo>
                        <a:pt x="401" y="1077"/>
                      </a:lnTo>
                      <a:lnTo>
                        <a:pt x="401" y="1079"/>
                      </a:lnTo>
                      <a:lnTo>
                        <a:pt x="400" y="1079"/>
                      </a:lnTo>
                      <a:lnTo>
                        <a:pt x="387" y="1067"/>
                      </a:lnTo>
                      <a:lnTo>
                        <a:pt x="378" y="1073"/>
                      </a:lnTo>
                      <a:lnTo>
                        <a:pt x="377" y="1074"/>
                      </a:lnTo>
                      <a:lnTo>
                        <a:pt x="376" y="1074"/>
                      </a:lnTo>
                      <a:lnTo>
                        <a:pt x="375" y="1074"/>
                      </a:lnTo>
                      <a:lnTo>
                        <a:pt x="375" y="1073"/>
                      </a:lnTo>
                      <a:lnTo>
                        <a:pt x="374" y="1072"/>
                      </a:lnTo>
                      <a:lnTo>
                        <a:pt x="373" y="1072"/>
                      </a:lnTo>
                      <a:lnTo>
                        <a:pt x="372" y="1072"/>
                      </a:lnTo>
                      <a:lnTo>
                        <a:pt x="371" y="1072"/>
                      </a:lnTo>
                      <a:lnTo>
                        <a:pt x="371" y="1071"/>
                      </a:lnTo>
                      <a:lnTo>
                        <a:pt x="370" y="1071"/>
                      </a:lnTo>
                      <a:lnTo>
                        <a:pt x="371" y="1070"/>
                      </a:lnTo>
                      <a:lnTo>
                        <a:pt x="370" y="1070"/>
                      </a:lnTo>
                      <a:lnTo>
                        <a:pt x="370" y="1068"/>
                      </a:lnTo>
                      <a:lnTo>
                        <a:pt x="369" y="1068"/>
                      </a:lnTo>
                      <a:lnTo>
                        <a:pt x="369" y="1067"/>
                      </a:lnTo>
                      <a:lnTo>
                        <a:pt x="368" y="1067"/>
                      </a:lnTo>
                      <a:lnTo>
                        <a:pt x="367" y="1068"/>
                      </a:lnTo>
                      <a:lnTo>
                        <a:pt x="366" y="1068"/>
                      </a:lnTo>
                      <a:lnTo>
                        <a:pt x="365" y="1068"/>
                      </a:lnTo>
                      <a:lnTo>
                        <a:pt x="364" y="1067"/>
                      </a:lnTo>
                      <a:lnTo>
                        <a:pt x="363" y="1067"/>
                      </a:lnTo>
                      <a:lnTo>
                        <a:pt x="363" y="1066"/>
                      </a:lnTo>
                      <a:lnTo>
                        <a:pt x="363" y="1065"/>
                      </a:lnTo>
                      <a:lnTo>
                        <a:pt x="363" y="1063"/>
                      </a:lnTo>
                      <a:lnTo>
                        <a:pt x="362" y="1063"/>
                      </a:lnTo>
                      <a:lnTo>
                        <a:pt x="361" y="1063"/>
                      </a:lnTo>
                      <a:lnTo>
                        <a:pt x="360" y="1063"/>
                      </a:lnTo>
                      <a:lnTo>
                        <a:pt x="360" y="1062"/>
                      </a:lnTo>
                      <a:lnTo>
                        <a:pt x="360" y="1060"/>
                      </a:lnTo>
                      <a:lnTo>
                        <a:pt x="359" y="1060"/>
                      </a:lnTo>
                      <a:lnTo>
                        <a:pt x="358" y="1061"/>
                      </a:lnTo>
                      <a:lnTo>
                        <a:pt x="357" y="1061"/>
                      </a:lnTo>
                      <a:lnTo>
                        <a:pt x="356" y="1061"/>
                      </a:lnTo>
                      <a:lnTo>
                        <a:pt x="355" y="1060"/>
                      </a:lnTo>
                      <a:lnTo>
                        <a:pt x="355" y="1059"/>
                      </a:lnTo>
                      <a:lnTo>
                        <a:pt x="355" y="1058"/>
                      </a:lnTo>
                      <a:lnTo>
                        <a:pt x="355" y="1057"/>
                      </a:lnTo>
                      <a:lnTo>
                        <a:pt x="354" y="1057"/>
                      </a:lnTo>
                      <a:lnTo>
                        <a:pt x="353" y="1057"/>
                      </a:lnTo>
                      <a:lnTo>
                        <a:pt x="352" y="1057"/>
                      </a:lnTo>
                      <a:lnTo>
                        <a:pt x="352" y="1056"/>
                      </a:lnTo>
                      <a:lnTo>
                        <a:pt x="351" y="1056"/>
                      </a:lnTo>
                      <a:lnTo>
                        <a:pt x="350" y="1056"/>
                      </a:lnTo>
                      <a:lnTo>
                        <a:pt x="350" y="1057"/>
                      </a:lnTo>
                      <a:lnTo>
                        <a:pt x="349" y="1057"/>
                      </a:lnTo>
                      <a:lnTo>
                        <a:pt x="349" y="1056"/>
                      </a:lnTo>
                      <a:lnTo>
                        <a:pt x="348" y="1056"/>
                      </a:lnTo>
                      <a:lnTo>
                        <a:pt x="348" y="1055"/>
                      </a:lnTo>
                      <a:lnTo>
                        <a:pt x="349" y="1055"/>
                      </a:lnTo>
                      <a:lnTo>
                        <a:pt x="348" y="1054"/>
                      </a:lnTo>
                      <a:lnTo>
                        <a:pt x="347" y="1053"/>
                      </a:lnTo>
                      <a:lnTo>
                        <a:pt x="347" y="1052"/>
                      </a:lnTo>
                      <a:lnTo>
                        <a:pt x="347" y="1051"/>
                      </a:lnTo>
                      <a:lnTo>
                        <a:pt x="346" y="1051"/>
                      </a:lnTo>
                      <a:lnTo>
                        <a:pt x="345" y="1051"/>
                      </a:lnTo>
                      <a:lnTo>
                        <a:pt x="345" y="1050"/>
                      </a:lnTo>
                      <a:lnTo>
                        <a:pt x="346" y="1050"/>
                      </a:lnTo>
                      <a:lnTo>
                        <a:pt x="345" y="1049"/>
                      </a:lnTo>
                      <a:lnTo>
                        <a:pt x="345" y="1048"/>
                      </a:lnTo>
                      <a:lnTo>
                        <a:pt x="344" y="1047"/>
                      </a:lnTo>
                      <a:lnTo>
                        <a:pt x="343" y="1047"/>
                      </a:lnTo>
                      <a:lnTo>
                        <a:pt x="343" y="1046"/>
                      </a:lnTo>
                      <a:lnTo>
                        <a:pt x="342" y="1046"/>
                      </a:lnTo>
                      <a:lnTo>
                        <a:pt x="342" y="1045"/>
                      </a:lnTo>
                      <a:lnTo>
                        <a:pt x="341" y="1045"/>
                      </a:lnTo>
                      <a:lnTo>
                        <a:pt x="341" y="1044"/>
                      </a:lnTo>
                      <a:lnTo>
                        <a:pt x="340" y="1044"/>
                      </a:lnTo>
                      <a:lnTo>
                        <a:pt x="340" y="1043"/>
                      </a:lnTo>
                      <a:lnTo>
                        <a:pt x="340" y="1042"/>
                      </a:lnTo>
                      <a:lnTo>
                        <a:pt x="339" y="1042"/>
                      </a:lnTo>
                      <a:lnTo>
                        <a:pt x="339" y="1041"/>
                      </a:lnTo>
                      <a:lnTo>
                        <a:pt x="339" y="1042"/>
                      </a:lnTo>
                      <a:lnTo>
                        <a:pt x="338" y="1042"/>
                      </a:lnTo>
                      <a:lnTo>
                        <a:pt x="339" y="1041"/>
                      </a:lnTo>
                      <a:lnTo>
                        <a:pt x="338" y="1040"/>
                      </a:lnTo>
                      <a:lnTo>
                        <a:pt x="337" y="1040"/>
                      </a:lnTo>
                      <a:lnTo>
                        <a:pt x="336" y="1039"/>
                      </a:lnTo>
                      <a:lnTo>
                        <a:pt x="335" y="1039"/>
                      </a:lnTo>
                      <a:lnTo>
                        <a:pt x="335" y="1038"/>
                      </a:lnTo>
                      <a:lnTo>
                        <a:pt x="335" y="1035"/>
                      </a:lnTo>
                      <a:lnTo>
                        <a:pt x="335" y="1034"/>
                      </a:lnTo>
                      <a:lnTo>
                        <a:pt x="335" y="1033"/>
                      </a:lnTo>
                      <a:lnTo>
                        <a:pt x="336" y="1032"/>
                      </a:lnTo>
                      <a:lnTo>
                        <a:pt x="336" y="1031"/>
                      </a:lnTo>
                      <a:lnTo>
                        <a:pt x="336" y="1030"/>
                      </a:lnTo>
                      <a:lnTo>
                        <a:pt x="335" y="1030"/>
                      </a:lnTo>
                      <a:lnTo>
                        <a:pt x="334" y="1031"/>
                      </a:lnTo>
                      <a:lnTo>
                        <a:pt x="333" y="1031"/>
                      </a:lnTo>
                      <a:lnTo>
                        <a:pt x="332" y="1031"/>
                      </a:lnTo>
                      <a:lnTo>
                        <a:pt x="332" y="1030"/>
                      </a:lnTo>
                      <a:lnTo>
                        <a:pt x="332" y="1029"/>
                      </a:lnTo>
                      <a:lnTo>
                        <a:pt x="332" y="1028"/>
                      </a:lnTo>
                      <a:lnTo>
                        <a:pt x="331" y="1028"/>
                      </a:lnTo>
                      <a:lnTo>
                        <a:pt x="331" y="1027"/>
                      </a:lnTo>
                      <a:lnTo>
                        <a:pt x="332" y="1027"/>
                      </a:lnTo>
                      <a:lnTo>
                        <a:pt x="332" y="1026"/>
                      </a:lnTo>
                      <a:lnTo>
                        <a:pt x="332" y="1025"/>
                      </a:lnTo>
                      <a:lnTo>
                        <a:pt x="333" y="1025"/>
                      </a:lnTo>
                      <a:lnTo>
                        <a:pt x="333" y="1024"/>
                      </a:lnTo>
                      <a:lnTo>
                        <a:pt x="332" y="1024"/>
                      </a:lnTo>
                      <a:lnTo>
                        <a:pt x="331" y="1024"/>
                      </a:lnTo>
                      <a:lnTo>
                        <a:pt x="331" y="1023"/>
                      </a:lnTo>
                      <a:lnTo>
                        <a:pt x="332" y="1023"/>
                      </a:lnTo>
                      <a:lnTo>
                        <a:pt x="333" y="1023"/>
                      </a:lnTo>
                      <a:lnTo>
                        <a:pt x="333" y="1022"/>
                      </a:lnTo>
                      <a:lnTo>
                        <a:pt x="332" y="1022"/>
                      </a:lnTo>
                      <a:lnTo>
                        <a:pt x="331" y="1022"/>
                      </a:lnTo>
                      <a:lnTo>
                        <a:pt x="332" y="1021"/>
                      </a:lnTo>
                      <a:lnTo>
                        <a:pt x="331" y="1020"/>
                      </a:lnTo>
                      <a:lnTo>
                        <a:pt x="332" y="1019"/>
                      </a:lnTo>
                      <a:lnTo>
                        <a:pt x="333" y="1018"/>
                      </a:lnTo>
                      <a:lnTo>
                        <a:pt x="332" y="1018"/>
                      </a:lnTo>
                      <a:lnTo>
                        <a:pt x="331" y="1018"/>
                      </a:lnTo>
                      <a:lnTo>
                        <a:pt x="330" y="1017"/>
                      </a:lnTo>
                      <a:lnTo>
                        <a:pt x="330" y="1016"/>
                      </a:lnTo>
                      <a:lnTo>
                        <a:pt x="329" y="1016"/>
                      </a:lnTo>
                      <a:lnTo>
                        <a:pt x="329" y="1015"/>
                      </a:lnTo>
                      <a:lnTo>
                        <a:pt x="329" y="1014"/>
                      </a:lnTo>
                      <a:lnTo>
                        <a:pt x="329" y="1013"/>
                      </a:lnTo>
                      <a:lnTo>
                        <a:pt x="329" y="1012"/>
                      </a:lnTo>
                      <a:lnTo>
                        <a:pt x="328" y="1013"/>
                      </a:lnTo>
                      <a:lnTo>
                        <a:pt x="328" y="1012"/>
                      </a:lnTo>
                      <a:lnTo>
                        <a:pt x="327" y="1012"/>
                      </a:lnTo>
                      <a:lnTo>
                        <a:pt x="328" y="1011"/>
                      </a:lnTo>
                      <a:lnTo>
                        <a:pt x="327" y="1010"/>
                      </a:lnTo>
                      <a:lnTo>
                        <a:pt x="328" y="1010"/>
                      </a:lnTo>
                      <a:lnTo>
                        <a:pt x="329" y="1009"/>
                      </a:lnTo>
                      <a:lnTo>
                        <a:pt x="329" y="1008"/>
                      </a:lnTo>
                      <a:lnTo>
                        <a:pt x="328" y="1008"/>
                      </a:lnTo>
                      <a:lnTo>
                        <a:pt x="328" y="1007"/>
                      </a:lnTo>
                      <a:lnTo>
                        <a:pt x="328" y="1006"/>
                      </a:lnTo>
                      <a:lnTo>
                        <a:pt x="329" y="1006"/>
                      </a:lnTo>
                      <a:lnTo>
                        <a:pt x="328" y="1005"/>
                      </a:lnTo>
                      <a:lnTo>
                        <a:pt x="329" y="1005"/>
                      </a:lnTo>
                      <a:lnTo>
                        <a:pt x="329" y="1004"/>
                      </a:lnTo>
                      <a:lnTo>
                        <a:pt x="328" y="1004"/>
                      </a:lnTo>
                      <a:lnTo>
                        <a:pt x="329" y="1004"/>
                      </a:lnTo>
                      <a:lnTo>
                        <a:pt x="329" y="1003"/>
                      </a:lnTo>
                      <a:lnTo>
                        <a:pt x="328" y="1003"/>
                      </a:lnTo>
                      <a:lnTo>
                        <a:pt x="329" y="1003"/>
                      </a:lnTo>
                      <a:lnTo>
                        <a:pt x="329" y="1002"/>
                      </a:lnTo>
                      <a:lnTo>
                        <a:pt x="328" y="1001"/>
                      </a:lnTo>
                      <a:lnTo>
                        <a:pt x="327" y="1001"/>
                      </a:lnTo>
                      <a:lnTo>
                        <a:pt x="327" y="999"/>
                      </a:lnTo>
                      <a:lnTo>
                        <a:pt x="327" y="998"/>
                      </a:lnTo>
                      <a:lnTo>
                        <a:pt x="328" y="998"/>
                      </a:lnTo>
                      <a:lnTo>
                        <a:pt x="328" y="997"/>
                      </a:lnTo>
                      <a:lnTo>
                        <a:pt x="329" y="997"/>
                      </a:lnTo>
                      <a:lnTo>
                        <a:pt x="329" y="996"/>
                      </a:lnTo>
                      <a:lnTo>
                        <a:pt x="329" y="995"/>
                      </a:lnTo>
                      <a:lnTo>
                        <a:pt x="328" y="993"/>
                      </a:lnTo>
                      <a:lnTo>
                        <a:pt x="328" y="992"/>
                      </a:lnTo>
                      <a:lnTo>
                        <a:pt x="328" y="991"/>
                      </a:lnTo>
                      <a:lnTo>
                        <a:pt x="328" y="989"/>
                      </a:lnTo>
                      <a:lnTo>
                        <a:pt x="328" y="988"/>
                      </a:lnTo>
                      <a:lnTo>
                        <a:pt x="328" y="987"/>
                      </a:lnTo>
                      <a:lnTo>
                        <a:pt x="329" y="984"/>
                      </a:lnTo>
                      <a:lnTo>
                        <a:pt x="329" y="982"/>
                      </a:lnTo>
                      <a:lnTo>
                        <a:pt x="330" y="979"/>
                      </a:lnTo>
                      <a:lnTo>
                        <a:pt x="332" y="976"/>
                      </a:lnTo>
                      <a:lnTo>
                        <a:pt x="332" y="975"/>
                      </a:lnTo>
                      <a:lnTo>
                        <a:pt x="333" y="974"/>
                      </a:lnTo>
                      <a:lnTo>
                        <a:pt x="336" y="973"/>
                      </a:lnTo>
                      <a:lnTo>
                        <a:pt x="336" y="972"/>
                      </a:lnTo>
                      <a:lnTo>
                        <a:pt x="337" y="971"/>
                      </a:lnTo>
                      <a:lnTo>
                        <a:pt x="340" y="969"/>
                      </a:lnTo>
                      <a:lnTo>
                        <a:pt x="341" y="968"/>
                      </a:lnTo>
                      <a:lnTo>
                        <a:pt x="342" y="965"/>
                      </a:lnTo>
                      <a:lnTo>
                        <a:pt x="342" y="964"/>
                      </a:lnTo>
                      <a:lnTo>
                        <a:pt x="341" y="961"/>
                      </a:lnTo>
                      <a:lnTo>
                        <a:pt x="340" y="960"/>
                      </a:lnTo>
                      <a:lnTo>
                        <a:pt x="340" y="959"/>
                      </a:lnTo>
                      <a:lnTo>
                        <a:pt x="340" y="958"/>
                      </a:lnTo>
                      <a:lnTo>
                        <a:pt x="340" y="957"/>
                      </a:lnTo>
                      <a:lnTo>
                        <a:pt x="341" y="956"/>
                      </a:lnTo>
                      <a:lnTo>
                        <a:pt x="341" y="955"/>
                      </a:lnTo>
                      <a:lnTo>
                        <a:pt x="341" y="954"/>
                      </a:lnTo>
                      <a:lnTo>
                        <a:pt x="342" y="954"/>
                      </a:lnTo>
                      <a:lnTo>
                        <a:pt x="343" y="953"/>
                      </a:lnTo>
                      <a:lnTo>
                        <a:pt x="344" y="953"/>
                      </a:lnTo>
                      <a:lnTo>
                        <a:pt x="345" y="953"/>
                      </a:lnTo>
                      <a:lnTo>
                        <a:pt x="345" y="952"/>
                      </a:lnTo>
                      <a:lnTo>
                        <a:pt x="345" y="949"/>
                      </a:lnTo>
                      <a:lnTo>
                        <a:pt x="345" y="948"/>
                      </a:lnTo>
                      <a:lnTo>
                        <a:pt x="346" y="946"/>
                      </a:lnTo>
                      <a:lnTo>
                        <a:pt x="344" y="944"/>
                      </a:lnTo>
                      <a:lnTo>
                        <a:pt x="344" y="941"/>
                      </a:lnTo>
                      <a:lnTo>
                        <a:pt x="343" y="941"/>
                      </a:lnTo>
                      <a:lnTo>
                        <a:pt x="343" y="942"/>
                      </a:lnTo>
                      <a:lnTo>
                        <a:pt x="342" y="942"/>
                      </a:lnTo>
                      <a:lnTo>
                        <a:pt x="341" y="942"/>
                      </a:lnTo>
                      <a:lnTo>
                        <a:pt x="340" y="942"/>
                      </a:lnTo>
                      <a:lnTo>
                        <a:pt x="339" y="942"/>
                      </a:lnTo>
                      <a:lnTo>
                        <a:pt x="337" y="941"/>
                      </a:lnTo>
                      <a:lnTo>
                        <a:pt x="336" y="942"/>
                      </a:lnTo>
                      <a:lnTo>
                        <a:pt x="336" y="943"/>
                      </a:lnTo>
                      <a:lnTo>
                        <a:pt x="336" y="945"/>
                      </a:lnTo>
                      <a:lnTo>
                        <a:pt x="335" y="946"/>
                      </a:lnTo>
                      <a:lnTo>
                        <a:pt x="333" y="947"/>
                      </a:lnTo>
                      <a:lnTo>
                        <a:pt x="332" y="947"/>
                      </a:lnTo>
                      <a:lnTo>
                        <a:pt x="296" y="945"/>
                      </a:lnTo>
                      <a:lnTo>
                        <a:pt x="226" y="942"/>
                      </a:lnTo>
                      <a:lnTo>
                        <a:pt x="219" y="942"/>
                      </a:lnTo>
                      <a:lnTo>
                        <a:pt x="190" y="941"/>
                      </a:lnTo>
                      <a:lnTo>
                        <a:pt x="168" y="941"/>
                      </a:lnTo>
                      <a:lnTo>
                        <a:pt x="154" y="941"/>
                      </a:lnTo>
                      <a:lnTo>
                        <a:pt x="148" y="869"/>
                      </a:lnTo>
                      <a:lnTo>
                        <a:pt x="147" y="857"/>
                      </a:lnTo>
                      <a:lnTo>
                        <a:pt x="121" y="826"/>
                      </a:lnTo>
                      <a:lnTo>
                        <a:pt x="117" y="822"/>
                      </a:lnTo>
                      <a:lnTo>
                        <a:pt x="114" y="818"/>
                      </a:lnTo>
                      <a:lnTo>
                        <a:pt x="121" y="817"/>
                      </a:lnTo>
                      <a:lnTo>
                        <a:pt x="147" y="817"/>
                      </a:lnTo>
                      <a:lnTo>
                        <a:pt x="144" y="767"/>
                      </a:lnTo>
                      <a:lnTo>
                        <a:pt x="143" y="767"/>
                      </a:lnTo>
                      <a:lnTo>
                        <a:pt x="142" y="767"/>
                      </a:lnTo>
                      <a:lnTo>
                        <a:pt x="140" y="766"/>
                      </a:lnTo>
                      <a:lnTo>
                        <a:pt x="139" y="766"/>
                      </a:lnTo>
                      <a:lnTo>
                        <a:pt x="139" y="765"/>
                      </a:lnTo>
                      <a:lnTo>
                        <a:pt x="138" y="764"/>
                      </a:lnTo>
                      <a:lnTo>
                        <a:pt x="138" y="762"/>
                      </a:lnTo>
                      <a:lnTo>
                        <a:pt x="138" y="761"/>
                      </a:lnTo>
                      <a:lnTo>
                        <a:pt x="138" y="760"/>
                      </a:lnTo>
                      <a:lnTo>
                        <a:pt x="138" y="759"/>
                      </a:lnTo>
                      <a:lnTo>
                        <a:pt x="137" y="759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6"/>
                      </a:lnTo>
                      <a:lnTo>
                        <a:pt x="137" y="755"/>
                      </a:lnTo>
                      <a:lnTo>
                        <a:pt x="136" y="755"/>
                      </a:lnTo>
                      <a:lnTo>
                        <a:pt x="136" y="754"/>
                      </a:lnTo>
                      <a:lnTo>
                        <a:pt x="134" y="753"/>
                      </a:lnTo>
                      <a:lnTo>
                        <a:pt x="134" y="752"/>
                      </a:lnTo>
                      <a:lnTo>
                        <a:pt x="134" y="753"/>
                      </a:lnTo>
                      <a:lnTo>
                        <a:pt x="135" y="752"/>
                      </a:lnTo>
                      <a:lnTo>
                        <a:pt x="134" y="751"/>
                      </a:lnTo>
                      <a:lnTo>
                        <a:pt x="135" y="751"/>
                      </a:lnTo>
                      <a:lnTo>
                        <a:pt x="134" y="751"/>
                      </a:lnTo>
                      <a:lnTo>
                        <a:pt x="134" y="750"/>
                      </a:lnTo>
                      <a:lnTo>
                        <a:pt x="133" y="750"/>
                      </a:lnTo>
                      <a:lnTo>
                        <a:pt x="133" y="749"/>
                      </a:lnTo>
                      <a:lnTo>
                        <a:pt x="132" y="748"/>
                      </a:lnTo>
                      <a:lnTo>
                        <a:pt x="132" y="747"/>
                      </a:lnTo>
                      <a:lnTo>
                        <a:pt x="131" y="747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4"/>
                      </a:lnTo>
                      <a:lnTo>
                        <a:pt x="130" y="744"/>
                      </a:lnTo>
                      <a:lnTo>
                        <a:pt x="130" y="743"/>
                      </a:lnTo>
                      <a:lnTo>
                        <a:pt x="131" y="742"/>
                      </a:lnTo>
                      <a:lnTo>
                        <a:pt x="130" y="742"/>
                      </a:lnTo>
                      <a:lnTo>
                        <a:pt x="131" y="741"/>
                      </a:lnTo>
                      <a:lnTo>
                        <a:pt x="131" y="742"/>
                      </a:lnTo>
                      <a:lnTo>
                        <a:pt x="131" y="741"/>
                      </a:lnTo>
                      <a:lnTo>
                        <a:pt x="131" y="740"/>
                      </a:lnTo>
                      <a:lnTo>
                        <a:pt x="130" y="740"/>
                      </a:lnTo>
                      <a:lnTo>
                        <a:pt x="130" y="739"/>
                      </a:lnTo>
                      <a:lnTo>
                        <a:pt x="129" y="739"/>
                      </a:lnTo>
                      <a:lnTo>
                        <a:pt x="129" y="738"/>
                      </a:lnTo>
                      <a:lnTo>
                        <a:pt x="129" y="739"/>
                      </a:lnTo>
                      <a:lnTo>
                        <a:pt x="128" y="738"/>
                      </a:lnTo>
                      <a:lnTo>
                        <a:pt x="128" y="737"/>
                      </a:lnTo>
                      <a:lnTo>
                        <a:pt x="127" y="736"/>
                      </a:lnTo>
                      <a:lnTo>
                        <a:pt x="126" y="735"/>
                      </a:lnTo>
                      <a:lnTo>
                        <a:pt x="127" y="735"/>
                      </a:lnTo>
                      <a:lnTo>
                        <a:pt x="126" y="735"/>
                      </a:lnTo>
                      <a:lnTo>
                        <a:pt x="126" y="734"/>
                      </a:lnTo>
                      <a:lnTo>
                        <a:pt x="125" y="734"/>
                      </a:lnTo>
                      <a:lnTo>
                        <a:pt x="125" y="733"/>
                      </a:lnTo>
                      <a:lnTo>
                        <a:pt x="125" y="732"/>
                      </a:lnTo>
                      <a:lnTo>
                        <a:pt x="124" y="732"/>
                      </a:lnTo>
                      <a:lnTo>
                        <a:pt x="124" y="731"/>
                      </a:lnTo>
                      <a:lnTo>
                        <a:pt x="124" y="730"/>
                      </a:lnTo>
                      <a:lnTo>
                        <a:pt x="124" y="729"/>
                      </a:lnTo>
                      <a:lnTo>
                        <a:pt x="124" y="728"/>
                      </a:lnTo>
                      <a:lnTo>
                        <a:pt x="125" y="728"/>
                      </a:lnTo>
                      <a:lnTo>
                        <a:pt x="125" y="727"/>
                      </a:lnTo>
                      <a:lnTo>
                        <a:pt x="125" y="726"/>
                      </a:lnTo>
                      <a:lnTo>
                        <a:pt x="124" y="726"/>
                      </a:lnTo>
                      <a:lnTo>
                        <a:pt x="124" y="725"/>
                      </a:lnTo>
                      <a:lnTo>
                        <a:pt x="123" y="724"/>
                      </a:lnTo>
                      <a:lnTo>
                        <a:pt x="124" y="723"/>
                      </a:lnTo>
                      <a:lnTo>
                        <a:pt x="123" y="722"/>
                      </a:lnTo>
                      <a:lnTo>
                        <a:pt x="123" y="721"/>
                      </a:lnTo>
                      <a:lnTo>
                        <a:pt x="122" y="721"/>
                      </a:lnTo>
                      <a:lnTo>
                        <a:pt x="121" y="721"/>
                      </a:lnTo>
                      <a:lnTo>
                        <a:pt x="122" y="720"/>
                      </a:lnTo>
                      <a:lnTo>
                        <a:pt x="122" y="719"/>
                      </a:lnTo>
                      <a:lnTo>
                        <a:pt x="122" y="718"/>
                      </a:lnTo>
                      <a:lnTo>
                        <a:pt x="123" y="718"/>
                      </a:lnTo>
                      <a:lnTo>
                        <a:pt x="123" y="717"/>
                      </a:lnTo>
                      <a:lnTo>
                        <a:pt x="122" y="715"/>
                      </a:lnTo>
                      <a:lnTo>
                        <a:pt x="123" y="715"/>
                      </a:lnTo>
                      <a:lnTo>
                        <a:pt x="123" y="714"/>
                      </a:lnTo>
                      <a:lnTo>
                        <a:pt x="122" y="714"/>
                      </a:lnTo>
                      <a:lnTo>
                        <a:pt x="122" y="713"/>
                      </a:lnTo>
                      <a:lnTo>
                        <a:pt x="123" y="713"/>
                      </a:lnTo>
                      <a:lnTo>
                        <a:pt x="123" y="712"/>
                      </a:lnTo>
                      <a:lnTo>
                        <a:pt x="122" y="712"/>
                      </a:lnTo>
                      <a:lnTo>
                        <a:pt x="122" y="711"/>
                      </a:lnTo>
                      <a:lnTo>
                        <a:pt x="123" y="711"/>
                      </a:lnTo>
                      <a:lnTo>
                        <a:pt x="124" y="711"/>
                      </a:lnTo>
                      <a:lnTo>
                        <a:pt x="125" y="711"/>
                      </a:lnTo>
                      <a:lnTo>
                        <a:pt x="125" y="710"/>
                      </a:lnTo>
                      <a:lnTo>
                        <a:pt x="126" y="710"/>
                      </a:lnTo>
                      <a:lnTo>
                        <a:pt x="126" y="709"/>
                      </a:lnTo>
                      <a:lnTo>
                        <a:pt x="127" y="709"/>
                      </a:lnTo>
                      <a:lnTo>
                        <a:pt x="127" y="708"/>
                      </a:lnTo>
                      <a:lnTo>
                        <a:pt x="128" y="708"/>
                      </a:lnTo>
                      <a:lnTo>
                        <a:pt x="128" y="707"/>
                      </a:lnTo>
                      <a:lnTo>
                        <a:pt x="128" y="706"/>
                      </a:lnTo>
                      <a:lnTo>
                        <a:pt x="129" y="706"/>
                      </a:lnTo>
                      <a:lnTo>
                        <a:pt x="129" y="705"/>
                      </a:lnTo>
                      <a:lnTo>
                        <a:pt x="130" y="704"/>
                      </a:lnTo>
                      <a:lnTo>
                        <a:pt x="130" y="703"/>
                      </a:lnTo>
                      <a:lnTo>
                        <a:pt x="131" y="702"/>
                      </a:lnTo>
                      <a:lnTo>
                        <a:pt x="130" y="702"/>
                      </a:lnTo>
                      <a:lnTo>
                        <a:pt x="130" y="701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2" y="700"/>
                      </a:lnTo>
                      <a:lnTo>
                        <a:pt x="132" y="699"/>
                      </a:lnTo>
                      <a:lnTo>
                        <a:pt x="131" y="699"/>
                      </a:lnTo>
                      <a:lnTo>
                        <a:pt x="129" y="699"/>
                      </a:lnTo>
                      <a:lnTo>
                        <a:pt x="129" y="698"/>
                      </a:lnTo>
                      <a:lnTo>
                        <a:pt x="128" y="697"/>
                      </a:lnTo>
                      <a:lnTo>
                        <a:pt x="129" y="697"/>
                      </a:lnTo>
                      <a:lnTo>
                        <a:pt x="129" y="696"/>
                      </a:lnTo>
                      <a:lnTo>
                        <a:pt x="130" y="696"/>
                      </a:lnTo>
                      <a:lnTo>
                        <a:pt x="129" y="696"/>
                      </a:lnTo>
                      <a:lnTo>
                        <a:pt x="129" y="695"/>
                      </a:lnTo>
                      <a:lnTo>
                        <a:pt x="128" y="694"/>
                      </a:lnTo>
                      <a:lnTo>
                        <a:pt x="128" y="695"/>
                      </a:lnTo>
                      <a:lnTo>
                        <a:pt x="127" y="695"/>
                      </a:lnTo>
                      <a:lnTo>
                        <a:pt x="126" y="694"/>
                      </a:lnTo>
                      <a:lnTo>
                        <a:pt x="126" y="695"/>
                      </a:lnTo>
                      <a:lnTo>
                        <a:pt x="125" y="695"/>
                      </a:lnTo>
                      <a:lnTo>
                        <a:pt x="125" y="693"/>
                      </a:lnTo>
                      <a:lnTo>
                        <a:pt x="125" y="692"/>
                      </a:lnTo>
                      <a:lnTo>
                        <a:pt x="125" y="691"/>
                      </a:lnTo>
                      <a:lnTo>
                        <a:pt x="125" y="690"/>
                      </a:lnTo>
                      <a:lnTo>
                        <a:pt x="125" y="689"/>
                      </a:lnTo>
                      <a:lnTo>
                        <a:pt x="124" y="689"/>
                      </a:lnTo>
                      <a:lnTo>
                        <a:pt x="124" y="690"/>
                      </a:lnTo>
                      <a:lnTo>
                        <a:pt x="123" y="690"/>
                      </a:lnTo>
                      <a:lnTo>
                        <a:pt x="123" y="689"/>
                      </a:lnTo>
                      <a:lnTo>
                        <a:pt x="123" y="688"/>
                      </a:lnTo>
                      <a:lnTo>
                        <a:pt x="124" y="688"/>
                      </a:lnTo>
                      <a:lnTo>
                        <a:pt x="124" y="687"/>
                      </a:lnTo>
                      <a:lnTo>
                        <a:pt x="125" y="686"/>
                      </a:lnTo>
                      <a:lnTo>
                        <a:pt x="124" y="685"/>
                      </a:lnTo>
                      <a:lnTo>
                        <a:pt x="124" y="686"/>
                      </a:lnTo>
                      <a:lnTo>
                        <a:pt x="123" y="685"/>
                      </a:lnTo>
                      <a:lnTo>
                        <a:pt x="122" y="685"/>
                      </a:lnTo>
                      <a:lnTo>
                        <a:pt x="122" y="686"/>
                      </a:lnTo>
                      <a:lnTo>
                        <a:pt x="121" y="686"/>
                      </a:lnTo>
                      <a:lnTo>
                        <a:pt x="121" y="685"/>
                      </a:lnTo>
                      <a:lnTo>
                        <a:pt x="122" y="685"/>
                      </a:lnTo>
                      <a:lnTo>
                        <a:pt x="122" y="684"/>
                      </a:lnTo>
                      <a:lnTo>
                        <a:pt x="123" y="683"/>
                      </a:lnTo>
                      <a:lnTo>
                        <a:pt x="122" y="683"/>
                      </a:lnTo>
                      <a:lnTo>
                        <a:pt x="121" y="683"/>
                      </a:lnTo>
                      <a:lnTo>
                        <a:pt x="121" y="682"/>
                      </a:lnTo>
                      <a:lnTo>
                        <a:pt x="122" y="682"/>
                      </a:lnTo>
                      <a:lnTo>
                        <a:pt x="123" y="682"/>
                      </a:lnTo>
                      <a:lnTo>
                        <a:pt x="123" y="683"/>
                      </a:lnTo>
                      <a:lnTo>
                        <a:pt x="123" y="682"/>
                      </a:lnTo>
                      <a:lnTo>
                        <a:pt x="124" y="682"/>
                      </a:lnTo>
                      <a:lnTo>
                        <a:pt x="124" y="681"/>
                      </a:lnTo>
                      <a:lnTo>
                        <a:pt x="123" y="681"/>
                      </a:lnTo>
                      <a:lnTo>
                        <a:pt x="122" y="680"/>
                      </a:lnTo>
                      <a:lnTo>
                        <a:pt x="123" y="680"/>
                      </a:lnTo>
                      <a:lnTo>
                        <a:pt x="124" y="680"/>
                      </a:lnTo>
                      <a:lnTo>
                        <a:pt x="124" y="679"/>
                      </a:lnTo>
                      <a:lnTo>
                        <a:pt x="123" y="679"/>
                      </a:lnTo>
                      <a:lnTo>
                        <a:pt x="122" y="679"/>
                      </a:lnTo>
                      <a:lnTo>
                        <a:pt x="121" y="679"/>
                      </a:lnTo>
                      <a:lnTo>
                        <a:pt x="120" y="679"/>
                      </a:lnTo>
                      <a:lnTo>
                        <a:pt x="119" y="679"/>
                      </a:lnTo>
                      <a:lnTo>
                        <a:pt x="118" y="679"/>
                      </a:lnTo>
                      <a:lnTo>
                        <a:pt x="117" y="679"/>
                      </a:lnTo>
                      <a:lnTo>
                        <a:pt x="118" y="678"/>
                      </a:lnTo>
                      <a:lnTo>
                        <a:pt x="118" y="677"/>
                      </a:lnTo>
                      <a:lnTo>
                        <a:pt x="117" y="677"/>
                      </a:lnTo>
                      <a:lnTo>
                        <a:pt x="116" y="677"/>
                      </a:lnTo>
                      <a:lnTo>
                        <a:pt x="115" y="677"/>
                      </a:lnTo>
                      <a:lnTo>
                        <a:pt x="115" y="678"/>
                      </a:lnTo>
                      <a:lnTo>
                        <a:pt x="114" y="677"/>
                      </a:lnTo>
                      <a:lnTo>
                        <a:pt x="113" y="677"/>
                      </a:lnTo>
                      <a:lnTo>
                        <a:pt x="113" y="676"/>
                      </a:lnTo>
                      <a:lnTo>
                        <a:pt x="112" y="675"/>
                      </a:lnTo>
                      <a:lnTo>
                        <a:pt x="112" y="674"/>
                      </a:lnTo>
                      <a:lnTo>
                        <a:pt x="111" y="674"/>
                      </a:lnTo>
                      <a:lnTo>
                        <a:pt x="110" y="674"/>
                      </a:lnTo>
                      <a:lnTo>
                        <a:pt x="110" y="675"/>
                      </a:lnTo>
                      <a:lnTo>
                        <a:pt x="109" y="675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2"/>
                      </a:lnTo>
                      <a:lnTo>
                        <a:pt x="108" y="672"/>
                      </a:lnTo>
                      <a:lnTo>
                        <a:pt x="107" y="671"/>
                      </a:lnTo>
                      <a:lnTo>
                        <a:pt x="107" y="672"/>
                      </a:lnTo>
                      <a:lnTo>
                        <a:pt x="106" y="672"/>
                      </a:lnTo>
                      <a:lnTo>
                        <a:pt x="105" y="673"/>
                      </a:lnTo>
                      <a:lnTo>
                        <a:pt x="105" y="674"/>
                      </a:lnTo>
                      <a:lnTo>
                        <a:pt x="104" y="673"/>
                      </a:lnTo>
                      <a:lnTo>
                        <a:pt x="104" y="674"/>
                      </a:lnTo>
                      <a:lnTo>
                        <a:pt x="104" y="673"/>
                      </a:lnTo>
                      <a:lnTo>
                        <a:pt x="103" y="672"/>
                      </a:lnTo>
                      <a:lnTo>
                        <a:pt x="102" y="672"/>
                      </a:lnTo>
                      <a:lnTo>
                        <a:pt x="101" y="671"/>
                      </a:lnTo>
                      <a:lnTo>
                        <a:pt x="101" y="670"/>
                      </a:lnTo>
                      <a:lnTo>
                        <a:pt x="101" y="669"/>
                      </a:lnTo>
                      <a:lnTo>
                        <a:pt x="100" y="670"/>
                      </a:lnTo>
                      <a:lnTo>
                        <a:pt x="100" y="671"/>
                      </a:lnTo>
                      <a:lnTo>
                        <a:pt x="99" y="670"/>
                      </a:lnTo>
                      <a:lnTo>
                        <a:pt x="99" y="669"/>
                      </a:lnTo>
                      <a:lnTo>
                        <a:pt x="98" y="669"/>
                      </a:lnTo>
                      <a:lnTo>
                        <a:pt x="98" y="668"/>
                      </a:lnTo>
                      <a:lnTo>
                        <a:pt x="98" y="667"/>
                      </a:lnTo>
                      <a:lnTo>
                        <a:pt x="99" y="667"/>
                      </a:lnTo>
                      <a:lnTo>
                        <a:pt x="99" y="666"/>
                      </a:lnTo>
                      <a:lnTo>
                        <a:pt x="100" y="666"/>
                      </a:lnTo>
                      <a:lnTo>
                        <a:pt x="100" y="665"/>
                      </a:lnTo>
                      <a:lnTo>
                        <a:pt x="99" y="665"/>
                      </a:lnTo>
                      <a:lnTo>
                        <a:pt x="100" y="665"/>
                      </a:lnTo>
                      <a:lnTo>
                        <a:pt x="100" y="664"/>
                      </a:lnTo>
                      <a:lnTo>
                        <a:pt x="101" y="663"/>
                      </a:lnTo>
                      <a:lnTo>
                        <a:pt x="101" y="662"/>
                      </a:lnTo>
                      <a:lnTo>
                        <a:pt x="101" y="661"/>
                      </a:lnTo>
                      <a:lnTo>
                        <a:pt x="102" y="661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3" y="659"/>
                      </a:lnTo>
                      <a:lnTo>
                        <a:pt x="104" y="659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7"/>
                      </a:lnTo>
                      <a:lnTo>
                        <a:pt x="106" y="657"/>
                      </a:lnTo>
                      <a:lnTo>
                        <a:pt x="106" y="656"/>
                      </a:lnTo>
                      <a:lnTo>
                        <a:pt x="107" y="656"/>
                      </a:lnTo>
                      <a:lnTo>
                        <a:pt x="108" y="656"/>
                      </a:lnTo>
                      <a:lnTo>
                        <a:pt x="109" y="655"/>
                      </a:lnTo>
                      <a:lnTo>
                        <a:pt x="109" y="656"/>
                      </a:lnTo>
                      <a:lnTo>
                        <a:pt x="110" y="656"/>
                      </a:lnTo>
                      <a:lnTo>
                        <a:pt x="111" y="656"/>
                      </a:lnTo>
                      <a:lnTo>
                        <a:pt x="111" y="655"/>
                      </a:lnTo>
                      <a:lnTo>
                        <a:pt x="112" y="655"/>
                      </a:lnTo>
                      <a:lnTo>
                        <a:pt x="113" y="655"/>
                      </a:lnTo>
                      <a:lnTo>
                        <a:pt x="113" y="654"/>
                      </a:lnTo>
                      <a:lnTo>
                        <a:pt x="114" y="654"/>
                      </a:lnTo>
                      <a:lnTo>
                        <a:pt x="115" y="654"/>
                      </a:lnTo>
                      <a:lnTo>
                        <a:pt x="114" y="654"/>
                      </a:lnTo>
                      <a:lnTo>
                        <a:pt x="115" y="653"/>
                      </a:lnTo>
                      <a:lnTo>
                        <a:pt x="115" y="652"/>
                      </a:lnTo>
                      <a:lnTo>
                        <a:pt x="116" y="652"/>
                      </a:lnTo>
                      <a:lnTo>
                        <a:pt x="117" y="652"/>
                      </a:lnTo>
                      <a:lnTo>
                        <a:pt x="117" y="651"/>
                      </a:lnTo>
                      <a:lnTo>
                        <a:pt x="117" y="650"/>
                      </a:lnTo>
                      <a:lnTo>
                        <a:pt x="118" y="650"/>
                      </a:lnTo>
                      <a:lnTo>
                        <a:pt x="119" y="649"/>
                      </a:lnTo>
                      <a:lnTo>
                        <a:pt x="120" y="648"/>
                      </a:lnTo>
                      <a:lnTo>
                        <a:pt x="121" y="648"/>
                      </a:lnTo>
                      <a:lnTo>
                        <a:pt x="122" y="648"/>
                      </a:lnTo>
                      <a:lnTo>
                        <a:pt x="122" y="647"/>
                      </a:lnTo>
                      <a:lnTo>
                        <a:pt x="123" y="647"/>
                      </a:lnTo>
                      <a:lnTo>
                        <a:pt x="124" y="647"/>
                      </a:lnTo>
                      <a:lnTo>
                        <a:pt x="125" y="648"/>
                      </a:lnTo>
                      <a:lnTo>
                        <a:pt x="126" y="647"/>
                      </a:lnTo>
                      <a:lnTo>
                        <a:pt x="127" y="647"/>
                      </a:lnTo>
                      <a:lnTo>
                        <a:pt x="127" y="646"/>
                      </a:lnTo>
                      <a:lnTo>
                        <a:pt x="128" y="646"/>
                      </a:lnTo>
                      <a:lnTo>
                        <a:pt x="129" y="645"/>
                      </a:lnTo>
                      <a:lnTo>
                        <a:pt x="129" y="644"/>
                      </a:lnTo>
                      <a:lnTo>
                        <a:pt x="130" y="644"/>
                      </a:lnTo>
                      <a:lnTo>
                        <a:pt x="131" y="643"/>
                      </a:lnTo>
                      <a:lnTo>
                        <a:pt x="132" y="643"/>
                      </a:lnTo>
                      <a:lnTo>
                        <a:pt x="132" y="642"/>
                      </a:lnTo>
                      <a:lnTo>
                        <a:pt x="132" y="641"/>
                      </a:lnTo>
                      <a:lnTo>
                        <a:pt x="133" y="641"/>
                      </a:lnTo>
                      <a:lnTo>
                        <a:pt x="132" y="641"/>
                      </a:lnTo>
                      <a:lnTo>
                        <a:pt x="133" y="640"/>
                      </a:lnTo>
                      <a:lnTo>
                        <a:pt x="132" y="640"/>
                      </a:lnTo>
                      <a:lnTo>
                        <a:pt x="133" y="639"/>
                      </a:lnTo>
                      <a:lnTo>
                        <a:pt x="133" y="638"/>
                      </a:lnTo>
                      <a:lnTo>
                        <a:pt x="133" y="637"/>
                      </a:lnTo>
                      <a:lnTo>
                        <a:pt x="133" y="636"/>
                      </a:lnTo>
                      <a:lnTo>
                        <a:pt x="133" y="635"/>
                      </a:lnTo>
                      <a:lnTo>
                        <a:pt x="133" y="634"/>
                      </a:lnTo>
                      <a:lnTo>
                        <a:pt x="134" y="633"/>
                      </a:lnTo>
                      <a:lnTo>
                        <a:pt x="133" y="633"/>
                      </a:lnTo>
                      <a:lnTo>
                        <a:pt x="133" y="632"/>
                      </a:lnTo>
                      <a:lnTo>
                        <a:pt x="134" y="632"/>
                      </a:lnTo>
                      <a:lnTo>
                        <a:pt x="134" y="631"/>
                      </a:lnTo>
                      <a:lnTo>
                        <a:pt x="133" y="630"/>
                      </a:lnTo>
                      <a:lnTo>
                        <a:pt x="133" y="629"/>
                      </a:lnTo>
                      <a:lnTo>
                        <a:pt x="134" y="629"/>
                      </a:lnTo>
                      <a:lnTo>
                        <a:pt x="134" y="628"/>
                      </a:lnTo>
                      <a:lnTo>
                        <a:pt x="134" y="627"/>
                      </a:lnTo>
                      <a:lnTo>
                        <a:pt x="135" y="626"/>
                      </a:lnTo>
                      <a:lnTo>
                        <a:pt x="136" y="626"/>
                      </a:lnTo>
                      <a:lnTo>
                        <a:pt x="135" y="625"/>
                      </a:lnTo>
                      <a:lnTo>
                        <a:pt x="136" y="624"/>
                      </a:lnTo>
                      <a:lnTo>
                        <a:pt x="137" y="624"/>
                      </a:lnTo>
                      <a:lnTo>
                        <a:pt x="137" y="623"/>
                      </a:lnTo>
                      <a:lnTo>
                        <a:pt x="138" y="622"/>
                      </a:lnTo>
                      <a:lnTo>
                        <a:pt x="138" y="621"/>
                      </a:lnTo>
                      <a:lnTo>
                        <a:pt x="138" y="620"/>
                      </a:lnTo>
                      <a:lnTo>
                        <a:pt x="138" y="619"/>
                      </a:lnTo>
                      <a:lnTo>
                        <a:pt x="139" y="618"/>
                      </a:lnTo>
                      <a:lnTo>
                        <a:pt x="139" y="617"/>
                      </a:lnTo>
                      <a:lnTo>
                        <a:pt x="140" y="617"/>
                      </a:lnTo>
                      <a:lnTo>
                        <a:pt x="140" y="616"/>
                      </a:lnTo>
                      <a:lnTo>
                        <a:pt x="140" y="615"/>
                      </a:lnTo>
                      <a:lnTo>
                        <a:pt x="140" y="614"/>
                      </a:lnTo>
                      <a:lnTo>
                        <a:pt x="141" y="614"/>
                      </a:lnTo>
                      <a:lnTo>
                        <a:pt x="142" y="613"/>
                      </a:lnTo>
                      <a:lnTo>
                        <a:pt x="143" y="613"/>
                      </a:lnTo>
                      <a:lnTo>
                        <a:pt x="142" y="613"/>
                      </a:lnTo>
                      <a:lnTo>
                        <a:pt x="143" y="612"/>
                      </a:lnTo>
                      <a:lnTo>
                        <a:pt x="143" y="611"/>
                      </a:lnTo>
                      <a:lnTo>
                        <a:pt x="144" y="611"/>
                      </a:lnTo>
                      <a:lnTo>
                        <a:pt x="144" y="610"/>
                      </a:lnTo>
                      <a:lnTo>
                        <a:pt x="143" y="610"/>
                      </a:lnTo>
                      <a:lnTo>
                        <a:pt x="143" y="609"/>
                      </a:lnTo>
                      <a:lnTo>
                        <a:pt x="143" y="608"/>
                      </a:lnTo>
                      <a:lnTo>
                        <a:pt x="143" y="607"/>
                      </a:lnTo>
                      <a:lnTo>
                        <a:pt x="143" y="606"/>
                      </a:lnTo>
                      <a:lnTo>
                        <a:pt x="142" y="606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4"/>
                      </a:lnTo>
                      <a:lnTo>
                        <a:pt x="143" y="604"/>
                      </a:lnTo>
                      <a:lnTo>
                        <a:pt x="144" y="604"/>
                      </a:lnTo>
                      <a:lnTo>
                        <a:pt x="144" y="603"/>
                      </a:lnTo>
                      <a:lnTo>
                        <a:pt x="145" y="603"/>
                      </a:lnTo>
                      <a:lnTo>
                        <a:pt x="145" y="602"/>
                      </a:lnTo>
                      <a:lnTo>
                        <a:pt x="146" y="601"/>
                      </a:lnTo>
                      <a:lnTo>
                        <a:pt x="146" y="600"/>
                      </a:lnTo>
                      <a:lnTo>
                        <a:pt x="147" y="600"/>
                      </a:lnTo>
                      <a:lnTo>
                        <a:pt x="147" y="599"/>
                      </a:lnTo>
                      <a:lnTo>
                        <a:pt x="148" y="599"/>
                      </a:lnTo>
                      <a:lnTo>
                        <a:pt x="149" y="599"/>
                      </a:lnTo>
                      <a:lnTo>
                        <a:pt x="149" y="598"/>
                      </a:lnTo>
                      <a:lnTo>
                        <a:pt x="150" y="598"/>
                      </a:lnTo>
                      <a:lnTo>
                        <a:pt x="150" y="597"/>
                      </a:lnTo>
                      <a:lnTo>
                        <a:pt x="150" y="596"/>
                      </a:lnTo>
                      <a:lnTo>
                        <a:pt x="151" y="595"/>
                      </a:lnTo>
                      <a:lnTo>
                        <a:pt x="151" y="594"/>
                      </a:lnTo>
                      <a:lnTo>
                        <a:pt x="152" y="593"/>
                      </a:lnTo>
                      <a:lnTo>
                        <a:pt x="152" y="592"/>
                      </a:lnTo>
                      <a:lnTo>
                        <a:pt x="153" y="592"/>
                      </a:lnTo>
                      <a:lnTo>
                        <a:pt x="154" y="592"/>
                      </a:lnTo>
                      <a:lnTo>
                        <a:pt x="155" y="592"/>
                      </a:lnTo>
                      <a:lnTo>
                        <a:pt x="156" y="592"/>
                      </a:lnTo>
                      <a:lnTo>
                        <a:pt x="157" y="592"/>
                      </a:lnTo>
                      <a:lnTo>
                        <a:pt x="158" y="592"/>
                      </a:lnTo>
                      <a:lnTo>
                        <a:pt x="158" y="591"/>
                      </a:lnTo>
                      <a:lnTo>
                        <a:pt x="159" y="591"/>
                      </a:lnTo>
                      <a:lnTo>
                        <a:pt x="160" y="591"/>
                      </a:lnTo>
                      <a:lnTo>
                        <a:pt x="160" y="590"/>
                      </a:lnTo>
                      <a:lnTo>
                        <a:pt x="161" y="588"/>
                      </a:lnTo>
                      <a:lnTo>
                        <a:pt x="161" y="587"/>
                      </a:lnTo>
                      <a:lnTo>
                        <a:pt x="161" y="586"/>
                      </a:lnTo>
                      <a:lnTo>
                        <a:pt x="163" y="585"/>
                      </a:lnTo>
                      <a:lnTo>
                        <a:pt x="163" y="584"/>
                      </a:lnTo>
                      <a:lnTo>
                        <a:pt x="164" y="583"/>
                      </a:lnTo>
                      <a:lnTo>
                        <a:pt x="164" y="582"/>
                      </a:lnTo>
                      <a:lnTo>
                        <a:pt x="163" y="578"/>
                      </a:lnTo>
                      <a:lnTo>
                        <a:pt x="163" y="577"/>
                      </a:lnTo>
                      <a:lnTo>
                        <a:pt x="163" y="576"/>
                      </a:lnTo>
                      <a:lnTo>
                        <a:pt x="164" y="574"/>
                      </a:lnTo>
                      <a:lnTo>
                        <a:pt x="164" y="572"/>
                      </a:lnTo>
                      <a:lnTo>
                        <a:pt x="164" y="571"/>
                      </a:lnTo>
                      <a:lnTo>
                        <a:pt x="164" y="570"/>
                      </a:lnTo>
                      <a:lnTo>
                        <a:pt x="163" y="568"/>
                      </a:lnTo>
                      <a:lnTo>
                        <a:pt x="162" y="568"/>
                      </a:lnTo>
                      <a:lnTo>
                        <a:pt x="162" y="567"/>
                      </a:lnTo>
                      <a:lnTo>
                        <a:pt x="163" y="565"/>
                      </a:lnTo>
                      <a:lnTo>
                        <a:pt x="164" y="564"/>
                      </a:lnTo>
                      <a:lnTo>
                        <a:pt x="164" y="563"/>
                      </a:lnTo>
                      <a:lnTo>
                        <a:pt x="164" y="562"/>
                      </a:lnTo>
                      <a:lnTo>
                        <a:pt x="164" y="561"/>
                      </a:lnTo>
                      <a:lnTo>
                        <a:pt x="164" y="560"/>
                      </a:lnTo>
                      <a:lnTo>
                        <a:pt x="164" y="559"/>
                      </a:lnTo>
                      <a:lnTo>
                        <a:pt x="165" y="558"/>
                      </a:lnTo>
                      <a:lnTo>
                        <a:pt x="166" y="557"/>
                      </a:lnTo>
                      <a:lnTo>
                        <a:pt x="166" y="556"/>
                      </a:lnTo>
                      <a:lnTo>
                        <a:pt x="165" y="555"/>
                      </a:lnTo>
                      <a:lnTo>
                        <a:pt x="165" y="554"/>
                      </a:lnTo>
                      <a:lnTo>
                        <a:pt x="166" y="554"/>
                      </a:lnTo>
                      <a:lnTo>
                        <a:pt x="167" y="553"/>
                      </a:lnTo>
                      <a:lnTo>
                        <a:pt x="168" y="553"/>
                      </a:lnTo>
                      <a:lnTo>
                        <a:pt x="169" y="552"/>
                      </a:lnTo>
                      <a:lnTo>
                        <a:pt x="169" y="551"/>
                      </a:lnTo>
                      <a:lnTo>
                        <a:pt x="169" y="550"/>
                      </a:lnTo>
                      <a:lnTo>
                        <a:pt x="169" y="549"/>
                      </a:lnTo>
                      <a:lnTo>
                        <a:pt x="170" y="548"/>
                      </a:lnTo>
                      <a:lnTo>
                        <a:pt x="171" y="547"/>
                      </a:lnTo>
                      <a:lnTo>
                        <a:pt x="172" y="546"/>
                      </a:lnTo>
                      <a:lnTo>
                        <a:pt x="173" y="546"/>
                      </a:lnTo>
                      <a:lnTo>
                        <a:pt x="174" y="546"/>
                      </a:lnTo>
                      <a:lnTo>
                        <a:pt x="175" y="546"/>
                      </a:lnTo>
                      <a:lnTo>
                        <a:pt x="175" y="545"/>
                      </a:lnTo>
                      <a:lnTo>
                        <a:pt x="176" y="544"/>
                      </a:lnTo>
                      <a:lnTo>
                        <a:pt x="176" y="543"/>
                      </a:lnTo>
                      <a:lnTo>
                        <a:pt x="177" y="542"/>
                      </a:lnTo>
                      <a:lnTo>
                        <a:pt x="179" y="542"/>
                      </a:lnTo>
                      <a:lnTo>
                        <a:pt x="179" y="541"/>
                      </a:lnTo>
                      <a:lnTo>
                        <a:pt x="180" y="541"/>
                      </a:lnTo>
                      <a:lnTo>
                        <a:pt x="180" y="540"/>
                      </a:lnTo>
                      <a:lnTo>
                        <a:pt x="181" y="540"/>
                      </a:lnTo>
                      <a:lnTo>
                        <a:pt x="182" y="540"/>
                      </a:lnTo>
                      <a:lnTo>
                        <a:pt x="183" y="540"/>
                      </a:lnTo>
                      <a:lnTo>
                        <a:pt x="184" y="540"/>
                      </a:lnTo>
                      <a:lnTo>
                        <a:pt x="186" y="541"/>
                      </a:lnTo>
                      <a:lnTo>
                        <a:pt x="186" y="540"/>
                      </a:lnTo>
                      <a:lnTo>
                        <a:pt x="187" y="540"/>
                      </a:lnTo>
                      <a:lnTo>
                        <a:pt x="188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9" y="536"/>
                      </a:lnTo>
                      <a:lnTo>
                        <a:pt x="188" y="536"/>
                      </a:lnTo>
                      <a:lnTo>
                        <a:pt x="188" y="535"/>
                      </a:lnTo>
                      <a:lnTo>
                        <a:pt x="189" y="533"/>
                      </a:lnTo>
                      <a:lnTo>
                        <a:pt x="189" y="532"/>
                      </a:lnTo>
                      <a:lnTo>
                        <a:pt x="190" y="532"/>
                      </a:lnTo>
                      <a:lnTo>
                        <a:pt x="190" y="531"/>
                      </a:lnTo>
                      <a:lnTo>
                        <a:pt x="191" y="531"/>
                      </a:lnTo>
                      <a:lnTo>
                        <a:pt x="191" y="530"/>
                      </a:lnTo>
                      <a:lnTo>
                        <a:pt x="191" y="529"/>
                      </a:lnTo>
                      <a:lnTo>
                        <a:pt x="192" y="529"/>
                      </a:lnTo>
                      <a:lnTo>
                        <a:pt x="192" y="528"/>
                      </a:lnTo>
                      <a:lnTo>
                        <a:pt x="193" y="528"/>
                      </a:lnTo>
                      <a:lnTo>
                        <a:pt x="193" y="527"/>
                      </a:lnTo>
                      <a:lnTo>
                        <a:pt x="194" y="527"/>
                      </a:lnTo>
                      <a:lnTo>
                        <a:pt x="194" y="526"/>
                      </a:lnTo>
                      <a:lnTo>
                        <a:pt x="195" y="526"/>
                      </a:lnTo>
                      <a:lnTo>
                        <a:pt x="184" y="516"/>
                      </a:lnTo>
                      <a:lnTo>
                        <a:pt x="183" y="516"/>
                      </a:lnTo>
                      <a:lnTo>
                        <a:pt x="183" y="515"/>
                      </a:lnTo>
                      <a:lnTo>
                        <a:pt x="183" y="514"/>
                      </a:lnTo>
                      <a:lnTo>
                        <a:pt x="182" y="513"/>
                      </a:lnTo>
                      <a:lnTo>
                        <a:pt x="182" y="512"/>
                      </a:lnTo>
                      <a:lnTo>
                        <a:pt x="182" y="511"/>
                      </a:lnTo>
                      <a:lnTo>
                        <a:pt x="181" y="509"/>
                      </a:lnTo>
                      <a:lnTo>
                        <a:pt x="182" y="508"/>
                      </a:lnTo>
                      <a:lnTo>
                        <a:pt x="182" y="507"/>
                      </a:lnTo>
                      <a:lnTo>
                        <a:pt x="182" y="505"/>
                      </a:lnTo>
                      <a:lnTo>
                        <a:pt x="182" y="503"/>
                      </a:lnTo>
                      <a:lnTo>
                        <a:pt x="182" y="502"/>
                      </a:lnTo>
                      <a:lnTo>
                        <a:pt x="181" y="500"/>
                      </a:lnTo>
                      <a:lnTo>
                        <a:pt x="180" y="500"/>
                      </a:lnTo>
                      <a:lnTo>
                        <a:pt x="180" y="499"/>
                      </a:lnTo>
                      <a:lnTo>
                        <a:pt x="180" y="498"/>
                      </a:lnTo>
                      <a:lnTo>
                        <a:pt x="179" y="498"/>
                      </a:lnTo>
                      <a:lnTo>
                        <a:pt x="178" y="498"/>
                      </a:lnTo>
                      <a:lnTo>
                        <a:pt x="177" y="497"/>
                      </a:lnTo>
                      <a:lnTo>
                        <a:pt x="177" y="496"/>
                      </a:lnTo>
                      <a:lnTo>
                        <a:pt x="176" y="496"/>
                      </a:lnTo>
                      <a:lnTo>
                        <a:pt x="176" y="495"/>
                      </a:lnTo>
                      <a:lnTo>
                        <a:pt x="175" y="494"/>
                      </a:lnTo>
                      <a:lnTo>
                        <a:pt x="175" y="493"/>
                      </a:lnTo>
                      <a:lnTo>
                        <a:pt x="174" y="493"/>
                      </a:lnTo>
                      <a:lnTo>
                        <a:pt x="174" y="492"/>
                      </a:lnTo>
                      <a:lnTo>
                        <a:pt x="175" y="491"/>
                      </a:lnTo>
                      <a:lnTo>
                        <a:pt x="175" y="490"/>
                      </a:lnTo>
                      <a:lnTo>
                        <a:pt x="175" y="489"/>
                      </a:lnTo>
                      <a:lnTo>
                        <a:pt x="174" y="489"/>
                      </a:lnTo>
                      <a:lnTo>
                        <a:pt x="175" y="489"/>
                      </a:lnTo>
                      <a:lnTo>
                        <a:pt x="175" y="488"/>
                      </a:lnTo>
                      <a:lnTo>
                        <a:pt x="175" y="487"/>
                      </a:lnTo>
                      <a:lnTo>
                        <a:pt x="175" y="486"/>
                      </a:lnTo>
                      <a:lnTo>
                        <a:pt x="174" y="486"/>
                      </a:lnTo>
                      <a:lnTo>
                        <a:pt x="173" y="485"/>
                      </a:lnTo>
                      <a:lnTo>
                        <a:pt x="174" y="485"/>
                      </a:lnTo>
                      <a:lnTo>
                        <a:pt x="174" y="484"/>
                      </a:lnTo>
                      <a:lnTo>
                        <a:pt x="174" y="483"/>
                      </a:lnTo>
                      <a:lnTo>
                        <a:pt x="173" y="483"/>
                      </a:lnTo>
                      <a:lnTo>
                        <a:pt x="173" y="482"/>
                      </a:lnTo>
                      <a:lnTo>
                        <a:pt x="174" y="481"/>
                      </a:lnTo>
                      <a:lnTo>
                        <a:pt x="173" y="481"/>
                      </a:lnTo>
                      <a:lnTo>
                        <a:pt x="173" y="480"/>
                      </a:lnTo>
                      <a:lnTo>
                        <a:pt x="172" y="480"/>
                      </a:lnTo>
                      <a:lnTo>
                        <a:pt x="172" y="479"/>
                      </a:lnTo>
                      <a:lnTo>
                        <a:pt x="171" y="479"/>
                      </a:lnTo>
                      <a:lnTo>
                        <a:pt x="171" y="478"/>
                      </a:lnTo>
                      <a:lnTo>
                        <a:pt x="170" y="478"/>
                      </a:lnTo>
                      <a:lnTo>
                        <a:pt x="170" y="479"/>
                      </a:lnTo>
                      <a:lnTo>
                        <a:pt x="169" y="479"/>
                      </a:lnTo>
                      <a:lnTo>
                        <a:pt x="168" y="479"/>
                      </a:lnTo>
                      <a:lnTo>
                        <a:pt x="168" y="478"/>
                      </a:lnTo>
                      <a:lnTo>
                        <a:pt x="167" y="478"/>
                      </a:lnTo>
                      <a:lnTo>
                        <a:pt x="167" y="479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5" y="478"/>
                      </a:lnTo>
                      <a:lnTo>
                        <a:pt x="164" y="478"/>
                      </a:lnTo>
                      <a:lnTo>
                        <a:pt x="164" y="477"/>
                      </a:lnTo>
                      <a:lnTo>
                        <a:pt x="164" y="476"/>
                      </a:lnTo>
                      <a:lnTo>
                        <a:pt x="163" y="476"/>
                      </a:lnTo>
                      <a:lnTo>
                        <a:pt x="164" y="475"/>
                      </a:lnTo>
                      <a:lnTo>
                        <a:pt x="163" y="475"/>
                      </a:lnTo>
                      <a:lnTo>
                        <a:pt x="162" y="475"/>
                      </a:lnTo>
                      <a:lnTo>
                        <a:pt x="163" y="474"/>
                      </a:lnTo>
                      <a:lnTo>
                        <a:pt x="162" y="474"/>
                      </a:lnTo>
                      <a:lnTo>
                        <a:pt x="162" y="475"/>
                      </a:lnTo>
                      <a:lnTo>
                        <a:pt x="162" y="474"/>
                      </a:lnTo>
                      <a:lnTo>
                        <a:pt x="162" y="473"/>
                      </a:lnTo>
                      <a:lnTo>
                        <a:pt x="161" y="472"/>
                      </a:lnTo>
                      <a:lnTo>
                        <a:pt x="161" y="473"/>
                      </a:lnTo>
                      <a:lnTo>
                        <a:pt x="161" y="472"/>
                      </a:lnTo>
                      <a:lnTo>
                        <a:pt x="162" y="472"/>
                      </a:lnTo>
                      <a:lnTo>
                        <a:pt x="161" y="471"/>
                      </a:lnTo>
                      <a:lnTo>
                        <a:pt x="162" y="471"/>
                      </a:lnTo>
                      <a:lnTo>
                        <a:pt x="162" y="470"/>
                      </a:lnTo>
                      <a:lnTo>
                        <a:pt x="161" y="470"/>
                      </a:lnTo>
                      <a:lnTo>
                        <a:pt x="162" y="469"/>
                      </a:lnTo>
                      <a:lnTo>
                        <a:pt x="161" y="469"/>
                      </a:lnTo>
                      <a:lnTo>
                        <a:pt x="161" y="468"/>
                      </a:lnTo>
                      <a:lnTo>
                        <a:pt x="162" y="469"/>
                      </a:lnTo>
                      <a:lnTo>
                        <a:pt x="162" y="468"/>
                      </a:lnTo>
                      <a:lnTo>
                        <a:pt x="161" y="468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5"/>
                      </a:lnTo>
                      <a:lnTo>
                        <a:pt x="160" y="465"/>
                      </a:lnTo>
                      <a:lnTo>
                        <a:pt x="160" y="464"/>
                      </a:lnTo>
                      <a:lnTo>
                        <a:pt x="161" y="463"/>
                      </a:lnTo>
                      <a:lnTo>
                        <a:pt x="160" y="463"/>
                      </a:lnTo>
                      <a:lnTo>
                        <a:pt x="160" y="462"/>
                      </a:lnTo>
                      <a:lnTo>
                        <a:pt x="160" y="461"/>
                      </a:lnTo>
                      <a:lnTo>
                        <a:pt x="160" y="460"/>
                      </a:lnTo>
                      <a:lnTo>
                        <a:pt x="159" y="459"/>
                      </a:lnTo>
                      <a:lnTo>
                        <a:pt x="160" y="459"/>
                      </a:lnTo>
                      <a:lnTo>
                        <a:pt x="160" y="458"/>
                      </a:lnTo>
                      <a:lnTo>
                        <a:pt x="160" y="457"/>
                      </a:lnTo>
                      <a:lnTo>
                        <a:pt x="159" y="457"/>
                      </a:lnTo>
                      <a:lnTo>
                        <a:pt x="159" y="456"/>
                      </a:lnTo>
                      <a:lnTo>
                        <a:pt x="160" y="456"/>
                      </a:lnTo>
                      <a:lnTo>
                        <a:pt x="159" y="455"/>
                      </a:lnTo>
                      <a:lnTo>
                        <a:pt x="160" y="455"/>
                      </a:lnTo>
                      <a:lnTo>
                        <a:pt x="160" y="454"/>
                      </a:lnTo>
                      <a:lnTo>
                        <a:pt x="160" y="453"/>
                      </a:lnTo>
                      <a:lnTo>
                        <a:pt x="160" y="452"/>
                      </a:lnTo>
                      <a:lnTo>
                        <a:pt x="160" y="451"/>
                      </a:lnTo>
                      <a:lnTo>
                        <a:pt x="160" y="450"/>
                      </a:lnTo>
                      <a:lnTo>
                        <a:pt x="160" y="449"/>
                      </a:lnTo>
                      <a:lnTo>
                        <a:pt x="160" y="448"/>
                      </a:lnTo>
                      <a:lnTo>
                        <a:pt x="160" y="447"/>
                      </a:lnTo>
                      <a:lnTo>
                        <a:pt x="160" y="446"/>
                      </a:lnTo>
                      <a:lnTo>
                        <a:pt x="161" y="446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5"/>
                      </a:lnTo>
                      <a:lnTo>
                        <a:pt x="162" y="444"/>
                      </a:lnTo>
                      <a:lnTo>
                        <a:pt x="163" y="444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3" y="443"/>
                      </a:lnTo>
                      <a:lnTo>
                        <a:pt x="164" y="443"/>
                      </a:lnTo>
                      <a:lnTo>
                        <a:pt x="164" y="442"/>
                      </a:lnTo>
                      <a:lnTo>
                        <a:pt x="165" y="442"/>
                      </a:lnTo>
                      <a:lnTo>
                        <a:pt x="166" y="441"/>
                      </a:lnTo>
                      <a:lnTo>
                        <a:pt x="167" y="440"/>
                      </a:lnTo>
                      <a:lnTo>
                        <a:pt x="166" y="440"/>
                      </a:lnTo>
                      <a:lnTo>
                        <a:pt x="167" y="440"/>
                      </a:lnTo>
                      <a:lnTo>
                        <a:pt x="168" y="439"/>
                      </a:lnTo>
                      <a:lnTo>
                        <a:pt x="168" y="438"/>
                      </a:lnTo>
                      <a:lnTo>
                        <a:pt x="169" y="438"/>
                      </a:lnTo>
                      <a:lnTo>
                        <a:pt x="169" y="437"/>
                      </a:lnTo>
                      <a:lnTo>
                        <a:pt x="168" y="437"/>
                      </a:lnTo>
                      <a:lnTo>
                        <a:pt x="169" y="437"/>
                      </a:lnTo>
                      <a:lnTo>
                        <a:pt x="169" y="436"/>
                      </a:lnTo>
                      <a:lnTo>
                        <a:pt x="170" y="437"/>
                      </a:lnTo>
                      <a:lnTo>
                        <a:pt x="170" y="436"/>
                      </a:lnTo>
                      <a:lnTo>
                        <a:pt x="171" y="435"/>
                      </a:lnTo>
                      <a:lnTo>
                        <a:pt x="172" y="435"/>
                      </a:lnTo>
                      <a:lnTo>
                        <a:pt x="173" y="434"/>
                      </a:lnTo>
                      <a:lnTo>
                        <a:pt x="174" y="434"/>
                      </a:lnTo>
                      <a:lnTo>
                        <a:pt x="174" y="433"/>
                      </a:lnTo>
                      <a:lnTo>
                        <a:pt x="174" y="432"/>
                      </a:lnTo>
                      <a:lnTo>
                        <a:pt x="174" y="431"/>
                      </a:lnTo>
                      <a:lnTo>
                        <a:pt x="176" y="431"/>
                      </a:lnTo>
                      <a:lnTo>
                        <a:pt x="176" y="430"/>
                      </a:lnTo>
                      <a:lnTo>
                        <a:pt x="177" y="430"/>
                      </a:lnTo>
                      <a:lnTo>
                        <a:pt x="178" y="430"/>
                      </a:lnTo>
                      <a:lnTo>
                        <a:pt x="178" y="429"/>
                      </a:lnTo>
                      <a:lnTo>
                        <a:pt x="179" y="429"/>
                      </a:lnTo>
                      <a:lnTo>
                        <a:pt x="180" y="428"/>
                      </a:lnTo>
                      <a:lnTo>
                        <a:pt x="180" y="427"/>
                      </a:lnTo>
                      <a:lnTo>
                        <a:pt x="180" y="426"/>
                      </a:lnTo>
                      <a:lnTo>
                        <a:pt x="180" y="425"/>
                      </a:lnTo>
                      <a:lnTo>
                        <a:pt x="180" y="424"/>
                      </a:lnTo>
                      <a:lnTo>
                        <a:pt x="180" y="422"/>
                      </a:lnTo>
                      <a:lnTo>
                        <a:pt x="180" y="421"/>
                      </a:lnTo>
                      <a:lnTo>
                        <a:pt x="181" y="421"/>
                      </a:lnTo>
                      <a:lnTo>
                        <a:pt x="181" y="420"/>
                      </a:lnTo>
                      <a:lnTo>
                        <a:pt x="180" y="419"/>
                      </a:lnTo>
                      <a:lnTo>
                        <a:pt x="180" y="418"/>
                      </a:lnTo>
                      <a:lnTo>
                        <a:pt x="180" y="417"/>
                      </a:lnTo>
                      <a:lnTo>
                        <a:pt x="179" y="417"/>
                      </a:lnTo>
                      <a:lnTo>
                        <a:pt x="177" y="416"/>
                      </a:lnTo>
                      <a:lnTo>
                        <a:pt x="176" y="415"/>
                      </a:lnTo>
                      <a:lnTo>
                        <a:pt x="176" y="414"/>
                      </a:lnTo>
                      <a:lnTo>
                        <a:pt x="176" y="413"/>
                      </a:lnTo>
                      <a:lnTo>
                        <a:pt x="175" y="412"/>
                      </a:lnTo>
                      <a:lnTo>
                        <a:pt x="175" y="411"/>
                      </a:lnTo>
                      <a:lnTo>
                        <a:pt x="175" y="410"/>
                      </a:lnTo>
                      <a:lnTo>
                        <a:pt x="174" y="410"/>
                      </a:lnTo>
                      <a:lnTo>
                        <a:pt x="174" y="409"/>
                      </a:lnTo>
                      <a:lnTo>
                        <a:pt x="174" y="408"/>
                      </a:lnTo>
                      <a:lnTo>
                        <a:pt x="174" y="407"/>
                      </a:lnTo>
                      <a:lnTo>
                        <a:pt x="174" y="406"/>
                      </a:lnTo>
                      <a:lnTo>
                        <a:pt x="174" y="405"/>
                      </a:lnTo>
                      <a:lnTo>
                        <a:pt x="175" y="405"/>
                      </a:lnTo>
                      <a:lnTo>
                        <a:pt x="176" y="405"/>
                      </a:lnTo>
                      <a:lnTo>
                        <a:pt x="176" y="404"/>
                      </a:lnTo>
                      <a:lnTo>
                        <a:pt x="175" y="404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3" y="402"/>
                      </a:lnTo>
                      <a:lnTo>
                        <a:pt x="173" y="401"/>
                      </a:lnTo>
                      <a:lnTo>
                        <a:pt x="172" y="401"/>
                      </a:lnTo>
                      <a:lnTo>
                        <a:pt x="172" y="400"/>
                      </a:lnTo>
                      <a:lnTo>
                        <a:pt x="173" y="400"/>
                      </a:lnTo>
                      <a:lnTo>
                        <a:pt x="174" y="400"/>
                      </a:lnTo>
                      <a:lnTo>
                        <a:pt x="173" y="399"/>
                      </a:lnTo>
                      <a:lnTo>
                        <a:pt x="174" y="399"/>
                      </a:lnTo>
                      <a:lnTo>
                        <a:pt x="174" y="398"/>
                      </a:lnTo>
                      <a:lnTo>
                        <a:pt x="174" y="397"/>
                      </a:lnTo>
                      <a:lnTo>
                        <a:pt x="173" y="396"/>
                      </a:lnTo>
                      <a:lnTo>
                        <a:pt x="173" y="397"/>
                      </a:lnTo>
                      <a:lnTo>
                        <a:pt x="172" y="397"/>
                      </a:lnTo>
                      <a:lnTo>
                        <a:pt x="171" y="397"/>
                      </a:lnTo>
                      <a:lnTo>
                        <a:pt x="170" y="397"/>
                      </a:lnTo>
                      <a:lnTo>
                        <a:pt x="170" y="398"/>
                      </a:lnTo>
                      <a:lnTo>
                        <a:pt x="169" y="398"/>
                      </a:lnTo>
                      <a:lnTo>
                        <a:pt x="168" y="397"/>
                      </a:lnTo>
                      <a:lnTo>
                        <a:pt x="167" y="397"/>
                      </a:lnTo>
                      <a:lnTo>
                        <a:pt x="166" y="398"/>
                      </a:lnTo>
                      <a:lnTo>
                        <a:pt x="166" y="397"/>
                      </a:lnTo>
                      <a:lnTo>
                        <a:pt x="165" y="397"/>
                      </a:lnTo>
                      <a:lnTo>
                        <a:pt x="164" y="395"/>
                      </a:lnTo>
                      <a:lnTo>
                        <a:pt x="163" y="395"/>
                      </a:lnTo>
                      <a:lnTo>
                        <a:pt x="163" y="394"/>
                      </a:lnTo>
                      <a:lnTo>
                        <a:pt x="162" y="395"/>
                      </a:lnTo>
                      <a:lnTo>
                        <a:pt x="163" y="396"/>
                      </a:lnTo>
                      <a:lnTo>
                        <a:pt x="162" y="396"/>
                      </a:lnTo>
                      <a:lnTo>
                        <a:pt x="161" y="396"/>
                      </a:lnTo>
                      <a:lnTo>
                        <a:pt x="161" y="395"/>
                      </a:lnTo>
                      <a:lnTo>
                        <a:pt x="160" y="395"/>
                      </a:lnTo>
                      <a:lnTo>
                        <a:pt x="159" y="396"/>
                      </a:lnTo>
                      <a:lnTo>
                        <a:pt x="158" y="395"/>
                      </a:lnTo>
                      <a:lnTo>
                        <a:pt x="157" y="395"/>
                      </a:lnTo>
                      <a:lnTo>
                        <a:pt x="156" y="395"/>
                      </a:lnTo>
                      <a:lnTo>
                        <a:pt x="155" y="394"/>
                      </a:lnTo>
                      <a:lnTo>
                        <a:pt x="154" y="395"/>
                      </a:lnTo>
                      <a:lnTo>
                        <a:pt x="153" y="395"/>
                      </a:lnTo>
                      <a:lnTo>
                        <a:pt x="152" y="396"/>
                      </a:lnTo>
                      <a:lnTo>
                        <a:pt x="151" y="396"/>
                      </a:lnTo>
                      <a:lnTo>
                        <a:pt x="150" y="396"/>
                      </a:lnTo>
                      <a:lnTo>
                        <a:pt x="148" y="395"/>
                      </a:lnTo>
                      <a:lnTo>
                        <a:pt x="147" y="394"/>
                      </a:lnTo>
                      <a:lnTo>
                        <a:pt x="146" y="394"/>
                      </a:lnTo>
                      <a:lnTo>
                        <a:pt x="144" y="394"/>
                      </a:lnTo>
                      <a:lnTo>
                        <a:pt x="144" y="395"/>
                      </a:lnTo>
                      <a:lnTo>
                        <a:pt x="143" y="394"/>
                      </a:lnTo>
                      <a:lnTo>
                        <a:pt x="143" y="393"/>
                      </a:lnTo>
                      <a:lnTo>
                        <a:pt x="143" y="392"/>
                      </a:lnTo>
                      <a:lnTo>
                        <a:pt x="143" y="391"/>
                      </a:lnTo>
                      <a:lnTo>
                        <a:pt x="142" y="391"/>
                      </a:lnTo>
                      <a:lnTo>
                        <a:pt x="141" y="391"/>
                      </a:lnTo>
                      <a:lnTo>
                        <a:pt x="140" y="390"/>
                      </a:lnTo>
                      <a:lnTo>
                        <a:pt x="140" y="391"/>
                      </a:lnTo>
                      <a:lnTo>
                        <a:pt x="139" y="391"/>
                      </a:lnTo>
                      <a:lnTo>
                        <a:pt x="138" y="391"/>
                      </a:lnTo>
                      <a:lnTo>
                        <a:pt x="138" y="392"/>
                      </a:lnTo>
                      <a:lnTo>
                        <a:pt x="137" y="393"/>
                      </a:lnTo>
                      <a:lnTo>
                        <a:pt x="136" y="392"/>
                      </a:lnTo>
                      <a:lnTo>
                        <a:pt x="136" y="393"/>
                      </a:lnTo>
                      <a:lnTo>
                        <a:pt x="136" y="394"/>
                      </a:lnTo>
                      <a:lnTo>
                        <a:pt x="136" y="395"/>
                      </a:lnTo>
                      <a:lnTo>
                        <a:pt x="136" y="396"/>
                      </a:lnTo>
                      <a:lnTo>
                        <a:pt x="135" y="396"/>
                      </a:lnTo>
                      <a:lnTo>
                        <a:pt x="135" y="395"/>
                      </a:lnTo>
                      <a:lnTo>
                        <a:pt x="134" y="395"/>
                      </a:lnTo>
                      <a:lnTo>
                        <a:pt x="133" y="395"/>
                      </a:lnTo>
                      <a:lnTo>
                        <a:pt x="133" y="394"/>
                      </a:lnTo>
                      <a:lnTo>
                        <a:pt x="132" y="394"/>
                      </a:lnTo>
                      <a:lnTo>
                        <a:pt x="131" y="394"/>
                      </a:lnTo>
                      <a:lnTo>
                        <a:pt x="130" y="393"/>
                      </a:lnTo>
                      <a:lnTo>
                        <a:pt x="130" y="392"/>
                      </a:lnTo>
                      <a:lnTo>
                        <a:pt x="129" y="392"/>
                      </a:lnTo>
                      <a:lnTo>
                        <a:pt x="129" y="391"/>
                      </a:lnTo>
                      <a:lnTo>
                        <a:pt x="129" y="390"/>
                      </a:lnTo>
                      <a:lnTo>
                        <a:pt x="129" y="389"/>
                      </a:lnTo>
                      <a:lnTo>
                        <a:pt x="128" y="389"/>
                      </a:lnTo>
                      <a:lnTo>
                        <a:pt x="127" y="388"/>
                      </a:lnTo>
                      <a:lnTo>
                        <a:pt x="126" y="389"/>
                      </a:lnTo>
                      <a:lnTo>
                        <a:pt x="125" y="389"/>
                      </a:lnTo>
                      <a:lnTo>
                        <a:pt x="125" y="388"/>
                      </a:lnTo>
                      <a:lnTo>
                        <a:pt x="125" y="387"/>
                      </a:lnTo>
                      <a:lnTo>
                        <a:pt x="126" y="387"/>
                      </a:lnTo>
                      <a:lnTo>
                        <a:pt x="126" y="386"/>
                      </a:lnTo>
                      <a:lnTo>
                        <a:pt x="125" y="385"/>
                      </a:lnTo>
                      <a:lnTo>
                        <a:pt x="125" y="384"/>
                      </a:lnTo>
                      <a:lnTo>
                        <a:pt x="124" y="383"/>
                      </a:lnTo>
                      <a:lnTo>
                        <a:pt x="67" y="384"/>
                      </a:lnTo>
                      <a:lnTo>
                        <a:pt x="22" y="383"/>
                      </a:lnTo>
                      <a:lnTo>
                        <a:pt x="9" y="383"/>
                      </a:lnTo>
                      <a:lnTo>
                        <a:pt x="10" y="383"/>
                      </a:lnTo>
                      <a:lnTo>
                        <a:pt x="11" y="382"/>
                      </a:lnTo>
                      <a:lnTo>
                        <a:pt x="11" y="383"/>
                      </a:lnTo>
                      <a:lnTo>
                        <a:pt x="12" y="382"/>
                      </a:lnTo>
                      <a:lnTo>
                        <a:pt x="12" y="381"/>
                      </a:lnTo>
                      <a:lnTo>
                        <a:pt x="12" y="380"/>
                      </a:lnTo>
                      <a:lnTo>
                        <a:pt x="13" y="379"/>
                      </a:lnTo>
                      <a:lnTo>
                        <a:pt x="12" y="379"/>
                      </a:lnTo>
                      <a:lnTo>
                        <a:pt x="12" y="378"/>
                      </a:lnTo>
                      <a:lnTo>
                        <a:pt x="13" y="378"/>
                      </a:lnTo>
                      <a:lnTo>
                        <a:pt x="12" y="378"/>
                      </a:lnTo>
                      <a:lnTo>
                        <a:pt x="13" y="377"/>
                      </a:lnTo>
                      <a:lnTo>
                        <a:pt x="13" y="376"/>
                      </a:lnTo>
                      <a:lnTo>
                        <a:pt x="13" y="375"/>
                      </a:lnTo>
                      <a:lnTo>
                        <a:pt x="12" y="375"/>
                      </a:lnTo>
                      <a:lnTo>
                        <a:pt x="13" y="374"/>
                      </a:lnTo>
                      <a:lnTo>
                        <a:pt x="13" y="373"/>
                      </a:lnTo>
                      <a:lnTo>
                        <a:pt x="12" y="373"/>
                      </a:lnTo>
                      <a:lnTo>
                        <a:pt x="12" y="372"/>
                      </a:lnTo>
                      <a:lnTo>
                        <a:pt x="12" y="370"/>
                      </a:lnTo>
                      <a:lnTo>
                        <a:pt x="12" y="368"/>
                      </a:lnTo>
                      <a:lnTo>
                        <a:pt x="13" y="368"/>
                      </a:lnTo>
                      <a:lnTo>
                        <a:pt x="14" y="368"/>
                      </a:lnTo>
                      <a:lnTo>
                        <a:pt x="14" y="367"/>
                      </a:lnTo>
                      <a:lnTo>
                        <a:pt x="13" y="366"/>
                      </a:lnTo>
                      <a:lnTo>
                        <a:pt x="14" y="366"/>
                      </a:lnTo>
                      <a:lnTo>
                        <a:pt x="14" y="365"/>
                      </a:lnTo>
                      <a:lnTo>
                        <a:pt x="14" y="363"/>
                      </a:lnTo>
                      <a:lnTo>
                        <a:pt x="14" y="362"/>
                      </a:lnTo>
                      <a:lnTo>
                        <a:pt x="15" y="362"/>
                      </a:lnTo>
                      <a:lnTo>
                        <a:pt x="15" y="363"/>
                      </a:lnTo>
                      <a:lnTo>
                        <a:pt x="16" y="364"/>
                      </a:lnTo>
                      <a:lnTo>
                        <a:pt x="17" y="364"/>
                      </a:lnTo>
                      <a:lnTo>
                        <a:pt x="17" y="363"/>
                      </a:lnTo>
                      <a:lnTo>
                        <a:pt x="17" y="362"/>
                      </a:lnTo>
                      <a:lnTo>
                        <a:pt x="17" y="361"/>
                      </a:lnTo>
                      <a:lnTo>
                        <a:pt x="17" y="360"/>
                      </a:lnTo>
                      <a:lnTo>
                        <a:pt x="16" y="360"/>
                      </a:lnTo>
                      <a:lnTo>
                        <a:pt x="16" y="359"/>
                      </a:lnTo>
                      <a:lnTo>
                        <a:pt x="17" y="358"/>
                      </a:lnTo>
                      <a:lnTo>
                        <a:pt x="16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7" y="356"/>
                      </a:lnTo>
                      <a:lnTo>
                        <a:pt x="17" y="355"/>
                      </a:lnTo>
                      <a:lnTo>
                        <a:pt x="16" y="354"/>
                      </a:lnTo>
                      <a:lnTo>
                        <a:pt x="15" y="354"/>
                      </a:lnTo>
                      <a:lnTo>
                        <a:pt x="15" y="353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6" y="350"/>
                      </a:lnTo>
                      <a:lnTo>
                        <a:pt x="17" y="349"/>
                      </a:lnTo>
                      <a:lnTo>
                        <a:pt x="16" y="348"/>
                      </a:lnTo>
                      <a:lnTo>
                        <a:pt x="17" y="348"/>
                      </a:lnTo>
                      <a:lnTo>
                        <a:pt x="17" y="347"/>
                      </a:lnTo>
                      <a:lnTo>
                        <a:pt x="16" y="346"/>
                      </a:lnTo>
                      <a:lnTo>
                        <a:pt x="16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2"/>
                      </a:lnTo>
                      <a:lnTo>
                        <a:pt x="17" y="342"/>
                      </a:lnTo>
                      <a:lnTo>
                        <a:pt x="17" y="341"/>
                      </a:lnTo>
                      <a:lnTo>
                        <a:pt x="16" y="340"/>
                      </a:lnTo>
                      <a:lnTo>
                        <a:pt x="17" y="339"/>
                      </a:lnTo>
                      <a:lnTo>
                        <a:pt x="18" y="338"/>
                      </a:lnTo>
                      <a:lnTo>
                        <a:pt x="18" y="337"/>
                      </a:lnTo>
                      <a:lnTo>
                        <a:pt x="18" y="336"/>
                      </a:lnTo>
                      <a:lnTo>
                        <a:pt x="17" y="336"/>
                      </a:lnTo>
                      <a:lnTo>
                        <a:pt x="17" y="335"/>
                      </a:lnTo>
                      <a:lnTo>
                        <a:pt x="16" y="334"/>
                      </a:lnTo>
                      <a:lnTo>
                        <a:pt x="17" y="332"/>
                      </a:lnTo>
                      <a:lnTo>
                        <a:pt x="16" y="332"/>
                      </a:lnTo>
                      <a:lnTo>
                        <a:pt x="16" y="331"/>
                      </a:lnTo>
                      <a:lnTo>
                        <a:pt x="17" y="330"/>
                      </a:lnTo>
                      <a:lnTo>
                        <a:pt x="17" y="329"/>
                      </a:lnTo>
                      <a:lnTo>
                        <a:pt x="17" y="328"/>
                      </a:lnTo>
                      <a:lnTo>
                        <a:pt x="17" y="327"/>
                      </a:lnTo>
                      <a:lnTo>
                        <a:pt x="18" y="327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7" y="324"/>
                      </a:lnTo>
                      <a:lnTo>
                        <a:pt x="17" y="323"/>
                      </a:lnTo>
                      <a:lnTo>
                        <a:pt x="17" y="322"/>
                      </a:lnTo>
                      <a:lnTo>
                        <a:pt x="16" y="322"/>
                      </a:lnTo>
                      <a:lnTo>
                        <a:pt x="16" y="321"/>
                      </a:lnTo>
                      <a:lnTo>
                        <a:pt x="15" y="320"/>
                      </a:lnTo>
                      <a:lnTo>
                        <a:pt x="14" y="319"/>
                      </a:lnTo>
                      <a:lnTo>
                        <a:pt x="14" y="318"/>
                      </a:lnTo>
                      <a:lnTo>
                        <a:pt x="14" y="317"/>
                      </a:lnTo>
                      <a:lnTo>
                        <a:pt x="13" y="316"/>
                      </a:lnTo>
                      <a:lnTo>
                        <a:pt x="13" y="315"/>
                      </a:lnTo>
                      <a:lnTo>
                        <a:pt x="12" y="314"/>
                      </a:lnTo>
                      <a:lnTo>
                        <a:pt x="11" y="314"/>
                      </a:lnTo>
                      <a:lnTo>
                        <a:pt x="10" y="314"/>
                      </a:lnTo>
                      <a:lnTo>
                        <a:pt x="10" y="313"/>
                      </a:lnTo>
                      <a:lnTo>
                        <a:pt x="9" y="313"/>
                      </a:lnTo>
                      <a:lnTo>
                        <a:pt x="9" y="312"/>
                      </a:lnTo>
                      <a:lnTo>
                        <a:pt x="10" y="311"/>
                      </a:lnTo>
                      <a:lnTo>
                        <a:pt x="9" y="310"/>
                      </a:lnTo>
                      <a:lnTo>
                        <a:pt x="9" y="309"/>
                      </a:lnTo>
                      <a:lnTo>
                        <a:pt x="8" y="308"/>
                      </a:lnTo>
                      <a:lnTo>
                        <a:pt x="7" y="307"/>
                      </a:lnTo>
                      <a:lnTo>
                        <a:pt x="6" y="306"/>
                      </a:lnTo>
                      <a:lnTo>
                        <a:pt x="6" y="305"/>
                      </a:lnTo>
                      <a:lnTo>
                        <a:pt x="6" y="304"/>
                      </a:lnTo>
                      <a:lnTo>
                        <a:pt x="6" y="303"/>
                      </a:lnTo>
                      <a:lnTo>
                        <a:pt x="7" y="303"/>
                      </a:lnTo>
                      <a:lnTo>
                        <a:pt x="7" y="301"/>
                      </a:lnTo>
                      <a:lnTo>
                        <a:pt x="8" y="301"/>
                      </a:lnTo>
                      <a:lnTo>
                        <a:pt x="8" y="300"/>
                      </a:lnTo>
                      <a:lnTo>
                        <a:pt x="9" y="300"/>
                      </a:lnTo>
                      <a:lnTo>
                        <a:pt x="8" y="300"/>
                      </a:lnTo>
                      <a:lnTo>
                        <a:pt x="8" y="299"/>
                      </a:lnTo>
                      <a:lnTo>
                        <a:pt x="8" y="298"/>
                      </a:lnTo>
                      <a:lnTo>
                        <a:pt x="7" y="297"/>
                      </a:lnTo>
                      <a:lnTo>
                        <a:pt x="6" y="297"/>
                      </a:lnTo>
                      <a:lnTo>
                        <a:pt x="5" y="297"/>
                      </a:lnTo>
                      <a:lnTo>
                        <a:pt x="4" y="297"/>
                      </a:lnTo>
                      <a:lnTo>
                        <a:pt x="3" y="296"/>
                      </a:lnTo>
                      <a:lnTo>
                        <a:pt x="4" y="295"/>
                      </a:lnTo>
                      <a:lnTo>
                        <a:pt x="4" y="294"/>
                      </a:lnTo>
                      <a:lnTo>
                        <a:pt x="4" y="293"/>
                      </a:lnTo>
                      <a:lnTo>
                        <a:pt x="5" y="292"/>
                      </a:lnTo>
                      <a:lnTo>
                        <a:pt x="4" y="292"/>
                      </a:lnTo>
                      <a:lnTo>
                        <a:pt x="5" y="291"/>
                      </a:lnTo>
                      <a:lnTo>
                        <a:pt x="5" y="290"/>
                      </a:lnTo>
                      <a:lnTo>
                        <a:pt x="6" y="290"/>
                      </a:lnTo>
                      <a:lnTo>
                        <a:pt x="5" y="289"/>
                      </a:lnTo>
                      <a:lnTo>
                        <a:pt x="6" y="288"/>
                      </a:lnTo>
                      <a:lnTo>
                        <a:pt x="6" y="287"/>
                      </a:lnTo>
                      <a:lnTo>
                        <a:pt x="5" y="286"/>
                      </a:lnTo>
                      <a:lnTo>
                        <a:pt x="6" y="285"/>
                      </a:lnTo>
                      <a:lnTo>
                        <a:pt x="7" y="284"/>
                      </a:lnTo>
                      <a:lnTo>
                        <a:pt x="8" y="284"/>
                      </a:lnTo>
                      <a:lnTo>
                        <a:pt x="9" y="283"/>
                      </a:lnTo>
                      <a:lnTo>
                        <a:pt x="9" y="281"/>
                      </a:lnTo>
                      <a:lnTo>
                        <a:pt x="10" y="280"/>
                      </a:lnTo>
                      <a:lnTo>
                        <a:pt x="10" y="279"/>
                      </a:lnTo>
                      <a:lnTo>
                        <a:pt x="11" y="278"/>
                      </a:lnTo>
                      <a:lnTo>
                        <a:pt x="11" y="277"/>
                      </a:lnTo>
                      <a:lnTo>
                        <a:pt x="11" y="276"/>
                      </a:lnTo>
                      <a:lnTo>
                        <a:pt x="10" y="276"/>
                      </a:lnTo>
                      <a:lnTo>
                        <a:pt x="10" y="275"/>
                      </a:lnTo>
                      <a:lnTo>
                        <a:pt x="11" y="274"/>
                      </a:lnTo>
                      <a:lnTo>
                        <a:pt x="12" y="274"/>
                      </a:lnTo>
                      <a:lnTo>
                        <a:pt x="11" y="273"/>
                      </a:lnTo>
                      <a:lnTo>
                        <a:pt x="11" y="272"/>
                      </a:lnTo>
                      <a:lnTo>
                        <a:pt x="12" y="272"/>
                      </a:lnTo>
                      <a:lnTo>
                        <a:pt x="11" y="271"/>
                      </a:lnTo>
                      <a:lnTo>
                        <a:pt x="11" y="270"/>
                      </a:lnTo>
                      <a:lnTo>
                        <a:pt x="12" y="269"/>
                      </a:lnTo>
                      <a:lnTo>
                        <a:pt x="13" y="268"/>
                      </a:lnTo>
                      <a:lnTo>
                        <a:pt x="13" y="267"/>
                      </a:lnTo>
                      <a:lnTo>
                        <a:pt x="13" y="266"/>
                      </a:lnTo>
                      <a:lnTo>
                        <a:pt x="13" y="265"/>
                      </a:lnTo>
                      <a:lnTo>
                        <a:pt x="13" y="264"/>
                      </a:lnTo>
                      <a:lnTo>
                        <a:pt x="12" y="263"/>
                      </a:lnTo>
                      <a:lnTo>
                        <a:pt x="12" y="262"/>
                      </a:lnTo>
                      <a:lnTo>
                        <a:pt x="12" y="261"/>
                      </a:lnTo>
                      <a:lnTo>
                        <a:pt x="11" y="261"/>
                      </a:lnTo>
                      <a:lnTo>
                        <a:pt x="11" y="260"/>
                      </a:lnTo>
                      <a:lnTo>
                        <a:pt x="11" y="259"/>
                      </a:lnTo>
                      <a:lnTo>
                        <a:pt x="11" y="258"/>
                      </a:lnTo>
                      <a:lnTo>
                        <a:pt x="10" y="258"/>
                      </a:lnTo>
                      <a:lnTo>
                        <a:pt x="10" y="257"/>
                      </a:lnTo>
                      <a:lnTo>
                        <a:pt x="9" y="257"/>
                      </a:lnTo>
                      <a:lnTo>
                        <a:pt x="10" y="256"/>
                      </a:lnTo>
                      <a:lnTo>
                        <a:pt x="10" y="255"/>
                      </a:lnTo>
                      <a:lnTo>
                        <a:pt x="10" y="254"/>
                      </a:lnTo>
                      <a:lnTo>
                        <a:pt x="10" y="253"/>
                      </a:lnTo>
                      <a:lnTo>
                        <a:pt x="11" y="252"/>
                      </a:lnTo>
                      <a:lnTo>
                        <a:pt x="10" y="252"/>
                      </a:lnTo>
                      <a:lnTo>
                        <a:pt x="8" y="251"/>
                      </a:lnTo>
                      <a:lnTo>
                        <a:pt x="7" y="251"/>
                      </a:lnTo>
                      <a:lnTo>
                        <a:pt x="6" y="250"/>
                      </a:lnTo>
                      <a:lnTo>
                        <a:pt x="7" y="249"/>
                      </a:lnTo>
                      <a:lnTo>
                        <a:pt x="8" y="249"/>
                      </a:lnTo>
                      <a:lnTo>
                        <a:pt x="9" y="249"/>
                      </a:lnTo>
                      <a:lnTo>
                        <a:pt x="10" y="249"/>
                      </a:lnTo>
                      <a:lnTo>
                        <a:pt x="11" y="249"/>
                      </a:lnTo>
                      <a:lnTo>
                        <a:pt x="11" y="248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4" y="246"/>
                      </a:lnTo>
                      <a:lnTo>
                        <a:pt x="14" y="244"/>
                      </a:lnTo>
                      <a:lnTo>
                        <a:pt x="13" y="244"/>
                      </a:lnTo>
                      <a:lnTo>
                        <a:pt x="14" y="243"/>
                      </a:lnTo>
                      <a:lnTo>
                        <a:pt x="15" y="243"/>
                      </a:lnTo>
                      <a:lnTo>
                        <a:pt x="15" y="242"/>
                      </a:lnTo>
                      <a:lnTo>
                        <a:pt x="16" y="241"/>
                      </a:lnTo>
                      <a:lnTo>
                        <a:pt x="16" y="240"/>
                      </a:lnTo>
                      <a:lnTo>
                        <a:pt x="15" y="240"/>
                      </a:lnTo>
                      <a:lnTo>
                        <a:pt x="14" y="240"/>
                      </a:lnTo>
                      <a:lnTo>
                        <a:pt x="14" y="239"/>
                      </a:lnTo>
                      <a:lnTo>
                        <a:pt x="14" y="238"/>
                      </a:lnTo>
                      <a:lnTo>
                        <a:pt x="14" y="237"/>
                      </a:lnTo>
                      <a:lnTo>
                        <a:pt x="14" y="236"/>
                      </a:lnTo>
                      <a:lnTo>
                        <a:pt x="14" y="235"/>
                      </a:lnTo>
                      <a:lnTo>
                        <a:pt x="14" y="234"/>
                      </a:lnTo>
                      <a:lnTo>
                        <a:pt x="13" y="234"/>
                      </a:lnTo>
                      <a:lnTo>
                        <a:pt x="13" y="232"/>
                      </a:lnTo>
                      <a:lnTo>
                        <a:pt x="13" y="231"/>
                      </a:lnTo>
                      <a:lnTo>
                        <a:pt x="12" y="231"/>
                      </a:lnTo>
                      <a:lnTo>
                        <a:pt x="13" y="230"/>
                      </a:lnTo>
                      <a:lnTo>
                        <a:pt x="11" y="230"/>
                      </a:lnTo>
                      <a:lnTo>
                        <a:pt x="10" y="230"/>
                      </a:lnTo>
                      <a:lnTo>
                        <a:pt x="10" y="229"/>
                      </a:lnTo>
                      <a:lnTo>
                        <a:pt x="9" y="229"/>
                      </a:lnTo>
                      <a:lnTo>
                        <a:pt x="9" y="228"/>
                      </a:lnTo>
                      <a:lnTo>
                        <a:pt x="10" y="227"/>
                      </a:lnTo>
                      <a:lnTo>
                        <a:pt x="11" y="227"/>
                      </a:lnTo>
                      <a:lnTo>
                        <a:pt x="10" y="226"/>
                      </a:lnTo>
                      <a:lnTo>
                        <a:pt x="9" y="226"/>
                      </a:lnTo>
                      <a:lnTo>
                        <a:pt x="8" y="226"/>
                      </a:lnTo>
                      <a:lnTo>
                        <a:pt x="7" y="225"/>
                      </a:lnTo>
                      <a:lnTo>
                        <a:pt x="7" y="224"/>
                      </a:lnTo>
                      <a:lnTo>
                        <a:pt x="6" y="224"/>
                      </a:lnTo>
                      <a:lnTo>
                        <a:pt x="6" y="223"/>
                      </a:lnTo>
                      <a:lnTo>
                        <a:pt x="5" y="222"/>
                      </a:lnTo>
                      <a:lnTo>
                        <a:pt x="6" y="222"/>
                      </a:lnTo>
                      <a:lnTo>
                        <a:pt x="6" y="221"/>
                      </a:lnTo>
                      <a:lnTo>
                        <a:pt x="7" y="221"/>
                      </a:lnTo>
                      <a:lnTo>
                        <a:pt x="7" y="220"/>
                      </a:lnTo>
                      <a:lnTo>
                        <a:pt x="8" y="220"/>
                      </a:lnTo>
                      <a:lnTo>
                        <a:pt x="8" y="218"/>
                      </a:lnTo>
                      <a:lnTo>
                        <a:pt x="7" y="217"/>
                      </a:lnTo>
                      <a:lnTo>
                        <a:pt x="7" y="216"/>
                      </a:lnTo>
                      <a:lnTo>
                        <a:pt x="8" y="215"/>
                      </a:lnTo>
                      <a:lnTo>
                        <a:pt x="7" y="214"/>
                      </a:lnTo>
                      <a:lnTo>
                        <a:pt x="6" y="213"/>
                      </a:lnTo>
                      <a:lnTo>
                        <a:pt x="4" y="213"/>
                      </a:lnTo>
                      <a:lnTo>
                        <a:pt x="3" y="213"/>
                      </a:lnTo>
                      <a:lnTo>
                        <a:pt x="2" y="212"/>
                      </a:lnTo>
                      <a:lnTo>
                        <a:pt x="1" y="212"/>
                      </a:lnTo>
                      <a:lnTo>
                        <a:pt x="0" y="212"/>
                      </a:lnTo>
                      <a:lnTo>
                        <a:pt x="0" y="211"/>
                      </a:lnTo>
                      <a:lnTo>
                        <a:pt x="1" y="210"/>
                      </a:lnTo>
                      <a:lnTo>
                        <a:pt x="1" y="208"/>
                      </a:lnTo>
                      <a:lnTo>
                        <a:pt x="2" y="208"/>
                      </a:lnTo>
                      <a:lnTo>
                        <a:pt x="2" y="207"/>
                      </a:lnTo>
                      <a:lnTo>
                        <a:pt x="2" y="206"/>
                      </a:lnTo>
                      <a:lnTo>
                        <a:pt x="2" y="205"/>
                      </a:lnTo>
                      <a:lnTo>
                        <a:pt x="2" y="204"/>
                      </a:lnTo>
                      <a:lnTo>
                        <a:pt x="2" y="203"/>
                      </a:lnTo>
                      <a:lnTo>
                        <a:pt x="1" y="204"/>
                      </a:lnTo>
                      <a:lnTo>
                        <a:pt x="0" y="204"/>
                      </a:lnTo>
                      <a:lnTo>
                        <a:pt x="0" y="203"/>
                      </a:lnTo>
                      <a:lnTo>
                        <a:pt x="0" y="202"/>
                      </a:lnTo>
                      <a:lnTo>
                        <a:pt x="0" y="201"/>
                      </a:lnTo>
                      <a:lnTo>
                        <a:pt x="1" y="201"/>
                      </a:lnTo>
                      <a:lnTo>
                        <a:pt x="3" y="201"/>
                      </a:lnTo>
                      <a:lnTo>
                        <a:pt x="4" y="201"/>
                      </a:lnTo>
                      <a:lnTo>
                        <a:pt x="4" y="200"/>
                      </a:lnTo>
                      <a:lnTo>
                        <a:pt x="5" y="199"/>
                      </a:lnTo>
                      <a:lnTo>
                        <a:pt x="6" y="199"/>
                      </a:lnTo>
                      <a:lnTo>
                        <a:pt x="7" y="199"/>
                      </a:lnTo>
                      <a:lnTo>
                        <a:pt x="8" y="200"/>
                      </a:lnTo>
                      <a:lnTo>
                        <a:pt x="9" y="200"/>
                      </a:lnTo>
                      <a:lnTo>
                        <a:pt x="10" y="200"/>
                      </a:lnTo>
                      <a:lnTo>
                        <a:pt x="11" y="200"/>
                      </a:lnTo>
                      <a:lnTo>
                        <a:pt x="11" y="199"/>
                      </a:lnTo>
                      <a:lnTo>
                        <a:pt x="11" y="198"/>
                      </a:lnTo>
                      <a:lnTo>
                        <a:pt x="11" y="196"/>
                      </a:lnTo>
                      <a:lnTo>
                        <a:pt x="11" y="195"/>
                      </a:lnTo>
                      <a:lnTo>
                        <a:pt x="11" y="194"/>
                      </a:lnTo>
                      <a:lnTo>
                        <a:pt x="11" y="193"/>
                      </a:lnTo>
                      <a:lnTo>
                        <a:pt x="10" y="192"/>
                      </a:lnTo>
                      <a:lnTo>
                        <a:pt x="10" y="191"/>
                      </a:lnTo>
                      <a:lnTo>
                        <a:pt x="9" y="190"/>
                      </a:lnTo>
                      <a:lnTo>
                        <a:pt x="9" y="189"/>
                      </a:lnTo>
                      <a:lnTo>
                        <a:pt x="8" y="189"/>
                      </a:lnTo>
                      <a:lnTo>
                        <a:pt x="8" y="188"/>
                      </a:lnTo>
                      <a:lnTo>
                        <a:pt x="7" y="186"/>
                      </a:lnTo>
                      <a:lnTo>
                        <a:pt x="8" y="185"/>
                      </a:lnTo>
                      <a:lnTo>
                        <a:pt x="8" y="184"/>
                      </a:lnTo>
                      <a:lnTo>
                        <a:pt x="8" y="183"/>
                      </a:lnTo>
                      <a:lnTo>
                        <a:pt x="9" y="181"/>
                      </a:lnTo>
                      <a:lnTo>
                        <a:pt x="9" y="180"/>
                      </a:lnTo>
                      <a:lnTo>
                        <a:pt x="9" y="179"/>
                      </a:lnTo>
                      <a:lnTo>
                        <a:pt x="10" y="179"/>
                      </a:lnTo>
                      <a:lnTo>
                        <a:pt x="10" y="178"/>
                      </a:lnTo>
                      <a:lnTo>
                        <a:pt x="11" y="176"/>
                      </a:lnTo>
                      <a:lnTo>
                        <a:pt x="11" y="175"/>
                      </a:lnTo>
                      <a:lnTo>
                        <a:pt x="11" y="174"/>
                      </a:lnTo>
                      <a:lnTo>
                        <a:pt x="12" y="173"/>
                      </a:lnTo>
                      <a:lnTo>
                        <a:pt x="12" y="172"/>
                      </a:lnTo>
                      <a:lnTo>
                        <a:pt x="12" y="171"/>
                      </a:lnTo>
                      <a:lnTo>
                        <a:pt x="13" y="170"/>
                      </a:lnTo>
                      <a:lnTo>
                        <a:pt x="14" y="169"/>
                      </a:lnTo>
                      <a:lnTo>
                        <a:pt x="14" y="168"/>
                      </a:lnTo>
                      <a:lnTo>
                        <a:pt x="15" y="167"/>
                      </a:lnTo>
                      <a:lnTo>
                        <a:pt x="16" y="167"/>
                      </a:lnTo>
                      <a:lnTo>
                        <a:pt x="17" y="165"/>
                      </a:lnTo>
                      <a:lnTo>
                        <a:pt x="16" y="165"/>
                      </a:lnTo>
                      <a:lnTo>
                        <a:pt x="15" y="164"/>
                      </a:lnTo>
                      <a:lnTo>
                        <a:pt x="14" y="162"/>
                      </a:lnTo>
                      <a:lnTo>
                        <a:pt x="14" y="161"/>
                      </a:lnTo>
                      <a:lnTo>
                        <a:pt x="13" y="161"/>
                      </a:lnTo>
                      <a:lnTo>
                        <a:pt x="12" y="160"/>
                      </a:lnTo>
                      <a:lnTo>
                        <a:pt x="12" y="159"/>
                      </a:lnTo>
                      <a:lnTo>
                        <a:pt x="12" y="158"/>
                      </a:lnTo>
                      <a:lnTo>
                        <a:pt x="12" y="157"/>
                      </a:lnTo>
                      <a:lnTo>
                        <a:pt x="11" y="156"/>
                      </a:lnTo>
                      <a:lnTo>
                        <a:pt x="11" y="155"/>
                      </a:lnTo>
                      <a:lnTo>
                        <a:pt x="10" y="155"/>
                      </a:lnTo>
                      <a:lnTo>
                        <a:pt x="9" y="155"/>
                      </a:lnTo>
                      <a:lnTo>
                        <a:pt x="8" y="154"/>
                      </a:lnTo>
                      <a:lnTo>
                        <a:pt x="7" y="154"/>
                      </a:lnTo>
                      <a:lnTo>
                        <a:pt x="6" y="153"/>
                      </a:lnTo>
                      <a:lnTo>
                        <a:pt x="5" y="15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9" name="Freeform 547"/>
                <p:cNvSpPr>
                  <a:spLocks noEditPoints="1"/>
                </p:cNvSpPr>
                <p:nvPr/>
              </p:nvSpPr>
              <p:spPr bwMode="auto">
                <a:xfrm>
                  <a:off x="2546350" y="4224338"/>
                  <a:ext cx="898525" cy="619125"/>
                </a:xfrm>
                <a:custGeom>
                  <a:avLst/>
                  <a:gdLst>
                    <a:gd name="T0" fmla="*/ 2147483646 w 873"/>
                    <a:gd name="T1" fmla="*/ 2147483646 h 602"/>
                    <a:gd name="T2" fmla="*/ 2147483646 w 873"/>
                    <a:gd name="T3" fmla="*/ 2147483646 h 602"/>
                    <a:gd name="T4" fmla="*/ 2147483646 w 873"/>
                    <a:gd name="T5" fmla="*/ 2147483646 h 602"/>
                    <a:gd name="T6" fmla="*/ 2147483646 w 873"/>
                    <a:gd name="T7" fmla="*/ 2147483646 h 602"/>
                    <a:gd name="T8" fmla="*/ 2147483646 w 873"/>
                    <a:gd name="T9" fmla="*/ 2147483646 h 602"/>
                    <a:gd name="T10" fmla="*/ 2147483646 w 873"/>
                    <a:gd name="T11" fmla="*/ 2147483646 h 602"/>
                    <a:gd name="T12" fmla="*/ 2147483646 w 873"/>
                    <a:gd name="T13" fmla="*/ 2147483646 h 602"/>
                    <a:gd name="T14" fmla="*/ 2147483646 w 873"/>
                    <a:gd name="T15" fmla="*/ 2147483646 h 602"/>
                    <a:gd name="T16" fmla="*/ 2147483646 w 873"/>
                    <a:gd name="T17" fmla="*/ 2147483646 h 602"/>
                    <a:gd name="T18" fmla="*/ 2147483646 w 873"/>
                    <a:gd name="T19" fmla="*/ 2147483646 h 602"/>
                    <a:gd name="T20" fmla="*/ 2147483646 w 873"/>
                    <a:gd name="T21" fmla="*/ 2147483646 h 602"/>
                    <a:gd name="T22" fmla="*/ 2147483646 w 873"/>
                    <a:gd name="T23" fmla="*/ 2147483646 h 602"/>
                    <a:gd name="T24" fmla="*/ 2147483646 w 873"/>
                    <a:gd name="T25" fmla="*/ 2147483646 h 602"/>
                    <a:gd name="T26" fmla="*/ 2147483646 w 873"/>
                    <a:gd name="T27" fmla="*/ 2147483646 h 602"/>
                    <a:gd name="T28" fmla="*/ 2147483646 w 873"/>
                    <a:gd name="T29" fmla="*/ 2147483646 h 602"/>
                    <a:gd name="T30" fmla="*/ 2147483646 w 873"/>
                    <a:gd name="T31" fmla="*/ 2147483646 h 602"/>
                    <a:gd name="T32" fmla="*/ 2147483646 w 873"/>
                    <a:gd name="T33" fmla="*/ 2147483646 h 602"/>
                    <a:gd name="T34" fmla="*/ 2147483646 w 873"/>
                    <a:gd name="T35" fmla="*/ 2147483646 h 602"/>
                    <a:gd name="T36" fmla="*/ 2147483646 w 873"/>
                    <a:gd name="T37" fmla="*/ 2147483646 h 602"/>
                    <a:gd name="T38" fmla="*/ 2147483646 w 873"/>
                    <a:gd name="T39" fmla="*/ 2147483646 h 602"/>
                    <a:gd name="T40" fmla="*/ 2147483646 w 873"/>
                    <a:gd name="T41" fmla="*/ 2147483646 h 602"/>
                    <a:gd name="T42" fmla="*/ 2147483646 w 873"/>
                    <a:gd name="T43" fmla="*/ 2147483646 h 602"/>
                    <a:gd name="T44" fmla="*/ 2147483646 w 873"/>
                    <a:gd name="T45" fmla="*/ 2147483646 h 602"/>
                    <a:gd name="T46" fmla="*/ 2147483646 w 873"/>
                    <a:gd name="T47" fmla="*/ 2147483646 h 602"/>
                    <a:gd name="T48" fmla="*/ 2147483646 w 873"/>
                    <a:gd name="T49" fmla="*/ 2147483646 h 602"/>
                    <a:gd name="T50" fmla="*/ 2147483646 w 873"/>
                    <a:gd name="T51" fmla="*/ 2147483646 h 602"/>
                    <a:gd name="T52" fmla="*/ 2147483646 w 873"/>
                    <a:gd name="T53" fmla="*/ 2147483646 h 602"/>
                    <a:gd name="T54" fmla="*/ 2147483646 w 873"/>
                    <a:gd name="T55" fmla="*/ 2147483646 h 602"/>
                    <a:gd name="T56" fmla="*/ 2147483646 w 873"/>
                    <a:gd name="T57" fmla="*/ 2147483646 h 602"/>
                    <a:gd name="T58" fmla="*/ 2147483646 w 873"/>
                    <a:gd name="T59" fmla="*/ 2147483646 h 602"/>
                    <a:gd name="T60" fmla="*/ 2147483646 w 873"/>
                    <a:gd name="T61" fmla="*/ 2147483646 h 602"/>
                    <a:gd name="T62" fmla="*/ 2147483646 w 873"/>
                    <a:gd name="T63" fmla="*/ 2147483646 h 602"/>
                    <a:gd name="T64" fmla="*/ 2147483646 w 873"/>
                    <a:gd name="T65" fmla="*/ 2147483646 h 602"/>
                    <a:gd name="T66" fmla="*/ 2147483646 w 873"/>
                    <a:gd name="T67" fmla="*/ 2147483646 h 602"/>
                    <a:gd name="T68" fmla="*/ 2147483646 w 873"/>
                    <a:gd name="T69" fmla="*/ 2147483646 h 602"/>
                    <a:gd name="T70" fmla="*/ 2147483646 w 873"/>
                    <a:gd name="T71" fmla="*/ 2147483646 h 602"/>
                    <a:gd name="T72" fmla="*/ 2147483646 w 873"/>
                    <a:gd name="T73" fmla="*/ 2147483646 h 602"/>
                    <a:gd name="T74" fmla="*/ 2147483646 w 873"/>
                    <a:gd name="T75" fmla="*/ 2147483646 h 602"/>
                    <a:gd name="T76" fmla="*/ 2147483646 w 873"/>
                    <a:gd name="T77" fmla="*/ 2147483646 h 602"/>
                    <a:gd name="T78" fmla="*/ 2147483646 w 873"/>
                    <a:gd name="T79" fmla="*/ 2147483646 h 602"/>
                    <a:gd name="T80" fmla="*/ 2147483646 w 873"/>
                    <a:gd name="T81" fmla="*/ 2147483646 h 602"/>
                    <a:gd name="T82" fmla="*/ 2147483646 w 873"/>
                    <a:gd name="T83" fmla="*/ 2147483646 h 602"/>
                    <a:gd name="T84" fmla="*/ 2147483646 w 873"/>
                    <a:gd name="T85" fmla="*/ 2147483646 h 602"/>
                    <a:gd name="T86" fmla="*/ 2147483646 w 873"/>
                    <a:gd name="T87" fmla="*/ 2147483646 h 602"/>
                    <a:gd name="T88" fmla="*/ 2147483646 w 873"/>
                    <a:gd name="T89" fmla="*/ 2147483646 h 602"/>
                    <a:gd name="T90" fmla="*/ 2147483646 w 873"/>
                    <a:gd name="T91" fmla="*/ 2147483646 h 602"/>
                    <a:gd name="T92" fmla="*/ 2147483646 w 873"/>
                    <a:gd name="T93" fmla="*/ 2147483646 h 602"/>
                    <a:gd name="T94" fmla="*/ 2147483646 w 873"/>
                    <a:gd name="T95" fmla="*/ 2147483646 h 602"/>
                    <a:gd name="T96" fmla="*/ 2147483646 w 873"/>
                    <a:gd name="T97" fmla="*/ 2147483646 h 602"/>
                    <a:gd name="T98" fmla="*/ 2147483646 w 873"/>
                    <a:gd name="T99" fmla="*/ 2147483646 h 602"/>
                    <a:gd name="T100" fmla="*/ 2147483646 w 873"/>
                    <a:gd name="T101" fmla="*/ 2147483646 h 602"/>
                    <a:gd name="T102" fmla="*/ 2147483646 w 873"/>
                    <a:gd name="T103" fmla="*/ 2147483646 h 602"/>
                    <a:gd name="T104" fmla="*/ 2147483646 w 873"/>
                    <a:gd name="T105" fmla="*/ 2147483646 h 602"/>
                    <a:gd name="T106" fmla="*/ 2147483646 w 873"/>
                    <a:gd name="T107" fmla="*/ 2147483646 h 602"/>
                    <a:gd name="T108" fmla="*/ 2147483646 w 873"/>
                    <a:gd name="T109" fmla="*/ 2147483646 h 602"/>
                    <a:gd name="T110" fmla="*/ 2147483646 w 873"/>
                    <a:gd name="T111" fmla="*/ 2147483646 h 602"/>
                    <a:gd name="T112" fmla="*/ 2147483646 w 873"/>
                    <a:gd name="T113" fmla="*/ 2147483646 h 602"/>
                    <a:gd name="T114" fmla="*/ 2147483646 w 873"/>
                    <a:gd name="T115" fmla="*/ 2147483646 h 602"/>
                    <a:gd name="T116" fmla="*/ 2147483646 w 873"/>
                    <a:gd name="T117" fmla="*/ 2147483646 h 602"/>
                    <a:gd name="T118" fmla="*/ 2147483646 w 873"/>
                    <a:gd name="T119" fmla="*/ 2147483646 h 602"/>
                    <a:gd name="T120" fmla="*/ 2147483646 w 873"/>
                    <a:gd name="T121" fmla="*/ 2147483646 h 602"/>
                    <a:gd name="T122" fmla="*/ 2147483646 w 873"/>
                    <a:gd name="T123" fmla="*/ 2147483646 h 602"/>
                    <a:gd name="T124" fmla="*/ 2147483646 w 873"/>
                    <a:gd name="T125" fmla="*/ 2147483646 h 60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873"/>
                    <a:gd name="T190" fmla="*/ 0 h 602"/>
                    <a:gd name="T191" fmla="*/ 873 w 873"/>
                    <a:gd name="T192" fmla="*/ 602 h 60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873" h="602">
                      <a:moveTo>
                        <a:pt x="222" y="29"/>
                      </a:moveTo>
                      <a:lnTo>
                        <a:pt x="222" y="28"/>
                      </a:lnTo>
                      <a:lnTo>
                        <a:pt x="224" y="26"/>
                      </a:lnTo>
                      <a:lnTo>
                        <a:pt x="224" y="25"/>
                      </a:lnTo>
                      <a:lnTo>
                        <a:pt x="225" y="24"/>
                      </a:lnTo>
                      <a:lnTo>
                        <a:pt x="226" y="24"/>
                      </a:lnTo>
                      <a:lnTo>
                        <a:pt x="227" y="24"/>
                      </a:lnTo>
                      <a:lnTo>
                        <a:pt x="229" y="22"/>
                      </a:lnTo>
                      <a:lnTo>
                        <a:pt x="230" y="22"/>
                      </a:lnTo>
                      <a:lnTo>
                        <a:pt x="231" y="21"/>
                      </a:lnTo>
                      <a:lnTo>
                        <a:pt x="231" y="20"/>
                      </a:lnTo>
                      <a:lnTo>
                        <a:pt x="233" y="20"/>
                      </a:lnTo>
                      <a:lnTo>
                        <a:pt x="234" y="20"/>
                      </a:lnTo>
                      <a:lnTo>
                        <a:pt x="235" y="20"/>
                      </a:lnTo>
                      <a:lnTo>
                        <a:pt x="236" y="19"/>
                      </a:lnTo>
                      <a:lnTo>
                        <a:pt x="237" y="18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9" y="17"/>
                      </a:lnTo>
                      <a:lnTo>
                        <a:pt x="241" y="16"/>
                      </a:lnTo>
                      <a:lnTo>
                        <a:pt x="242" y="16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5" y="14"/>
                      </a:lnTo>
                      <a:lnTo>
                        <a:pt x="249" y="14"/>
                      </a:lnTo>
                      <a:lnTo>
                        <a:pt x="252" y="13"/>
                      </a:lnTo>
                      <a:lnTo>
                        <a:pt x="254" y="13"/>
                      </a:lnTo>
                      <a:lnTo>
                        <a:pt x="256" y="12"/>
                      </a:lnTo>
                      <a:lnTo>
                        <a:pt x="257" y="12"/>
                      </a:lnTo>
                      <a:lnTo>
                        <a:pt x="258" y="12"/>
                      </a:lnTo>
                      <a:lnTo>
                        <a:pt x="258" y="11"/>
                      </a:lnTo>
                      <a:lnTo>
                        <a:pt x="259" y="9"/>
                      </a:lnTo>
                      <a:lnTo>
                        <a:pt x="260" y="8"/>
                      </a:lnTo>
                      <a:lnTo>
                        <a:pt x="261" y="7"/>
                      </a:lnTo>
                      <a:lnTo>
                        <a:pt x="262" y="7"/>
                      </a:lnTo>
                      <a:lnTo>
                        <a:pt x="263" y="7"/>
                      </a:lnTo>
                      <a:lnTo>
                        <a:pt x="263" y="6"/>
                      </a:lnTo>
                      <a:lnTo>
                        <a:pt x="264" y="5"/>
                      </a:lnTo>
                      <a:lnTo>
                        <a:pt x="264" y="4"/>
                      </a:lnTo>
                      <a:lnTo>
                        <a:pt x="265" y="3"/>
                      </a:lnTo>
                      <a:lnTo>
                        <a:pt x="266" y="2"/>
                      </a:lnTo>
                      <a:lnTo>
                        <a:pt x="267" y="3"/>
                      </a:lnTo>
                      <a:lnTo>
                        <a:pt x="269" y="2"/>
                      </a:lnTo>
                      <a:lnTo>
                        <a:pt x="271" y="1"/>
                      </a:lnTo>
                      <a:lnTo>
                        <a:pt x="272" y="1"/>
                      </a:lnTo>
                      <a:lnTo>
                        <a:pt x="273" y="1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7" y="0"/>
                      </a:lnTo>
                      <a:lnTo>
                        <a:pt x="278" y="0"/>
                      </a:lnTo>
                      <a:lnTo>
                        <a:pt x="279" y="1"/>
                      </a:lnTo>
                      <a:lnTo>
                        <a:pt x="281" y="2"/>
                      </a:lnTo>
                      <a:lnTo>
                        <a:pt x="284" y="4"/>
                      </a:lnTo>
                      <a:lnTo>
                        <a:pt x="284" y="5"/>
                      </a:lnTo>
                      <a:lnTo>
                        <a:pt x="285" y="6"/>
                      </a:lnTo>
                      <a:lnTo>
                        <a:pt x="286" y="7"/>
                      </a:lnTo>
                      <a:lnTo>
                        <a:pt x="287" y="8"/>
                      </a:lnTo>
                      <a:lnTo>
                        <a:pt x="288" y="9"/>
                      </a:lnTo>
                      <a:lnTo>
                        <a:pt x="289" y="10"/>
                      </a:lnTo>
                      <a:lnTo>
                        <a:pt x="290" y="10"/>
                      </a:lnTo>
                      <a:lnTo>
                        <a:pt x="291" y="10"/>
                      </a:lnTo>
                      <a:lnTo>
                        <a:pt x="292" y="10"/>
                      </a:lnTo>
                      <a:lnTo>
                        <a:pt x="293" y="10"/>
                      </a:lnTo>
                      <a:lnTo>
                        <a:pt x="294" y="10"/>
                      </a:lnTo>
                      <a:lnTo>
                        <a:pt x="298" y="11"/>
                      </a:lnTo>
                      <a:lnTo>
                        <a:pt x="299" y="11"/>
                      </a:lnTo>
                      <a:lnTo>
                        <a:pt x="301" y="10"/>
                      </a:lnTo>
                      <a:lnTo>
                        <a:pt x="302" y="10"/>
                      </a:lnTo>
                      <a:lnTo>
                        <a:pt x="303" y="10"/>
                      </a:lnTo>
                      <a:lnTo>
                        <a:pt x="305" y="11"/>
                      </a:lnTo>
                      <a:lnTo>
                        <a:pt x="306" y="12"/>
                      </a:lnTo>
                      <a:lnTo>
                        <a:pt x="307" y="12"/>
                      </a:lnTo>
                      <a:lnTo>
                        <a:pt x="309" y="12"/>
                      </a:lnTo>
                      <a:lnTo>
                        <a:pt x="312" y="12"/>
                      </a:lnTo>
                      <a:lnTo>
                        <a:pt x="313" y="12"/>
                      </a:lnTo>
                      <a:lnTo>
                        <a:pt x="314" y="13"/>
                      </a:lnTo>
                      <a:lnTo>
                        <a:pt x="315" y="13"/>
                      </a:lnTo>
                      <a:lnTo>
                        <a:pt x="316" y="15"/>
                      </a:lnTo>
                      <a:lnTo>
                        <a:pt x="318" y="16"/>
                      </a:lnTo>
                      <a:lnTo>
                        <a:pt x="320" y="17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5" y="17"/>
                      </a:lnTo>
                      <a:lnTo>
                        <a:pt x="327" y="17"/>
                      </a:lnTo>
                      <a:lnTo>
                        <a:pt x="328" y="18"/>
                      </a:lnTo>
                      <a:lnTo>
                        <a:pt x="329" y="18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4" y="21"/>
                      </a:lnTo>
                      <a:lnTo>
                        <a:pt x="336" y="21"/>
                      </a:lnTo>
                      <a:lnTo>
                        <a:pt x="337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39" y="19"/>
                      </a:lnTo>
                      <a:lnTo>
                        <a:pt x="342" y="20"/>
                      </a:lnTo>
                      <a:lnTo>
                        <a:pt x="344" y="19"/>
                      </a:lnTo>
                      <a:lnTo>
                        <a:pt x="347" y="19"/>
                      </a:lnTo>
                      <a:lnTo>
                        <a:pt x="349" y="19"/>
                      </a:lnTo>
                      <a:lnTo>
                        <a:pt x="351" y="20"/>
                      </a:lnTo>
                      <a:lnTo>
                        <a:pt x="353" y="20"/>
                      </a:lnTo>
                      <a:lnTo>
                        <a:pt x="354" y="20"/>
                      </a:lnTo>
                      <a:lnTo>
                        <a:pt x="355" y="21"/>
                      </a:lnTo>
                      <a:lnTo>
                        <a:pt x="357" y="20"/>
                      </a:lnTo>
                      <a:lnTo>
                        <a:pt x="359" y="21"/>
                      </a:lnTo>
                      <a:lnTo>
                        <a:pt x="360" y="20"/>
                      </a:lnTo>
                      <a:lnTo>
                        <a:pt x="362" y="19"/>
                      </a:lnTo>
                      <a:lnTo>
                        <a:pt x="364" y="19"/>
                      </a:lnTo>
                      <a:lnTo>
                        <a:pt x="366" y="19"/>
                      </a:lnTo>
                      <a:lnTo>
                        <a:pt x="367" y="19"/>
                      </a:lnTo>
                      <a:lnTo>
                        <a:pt x="367" y="18"/>
                      </a:lnTo>
                      <a:lnTo>
                        <a:pt x="368" y="19"/>
                      </a:lnTo>
                      <a:lnTo>
                        <a:pt x="371" y="19"/>
                      </a:lnTo>
                      <a:lnTo>
                        <a:pt x="372" y="20"/>
                      </a:lnTo>
                      <a:lnTo>
                        <a:pt x="372" y="21"/>
                      </a:lnTo>
                      <a:lnTo>
                        <a:pt x="373" y="23"/>
                      </a:lnTo>
                      <a:lnTo>
                        <a:pt x="373" y="24"/>
                      </a:lnTo>
                      <a:lnTo>
                        <a:pt x="374" y="25"/>
                      </a:lnTo>
                      <a:lnTo>
                        <a:pt x="375" y="26"/>
                      </a:lnTo>
                      <a:lnTo>
                        <a:pt x="376" y="26"/>
                      </a:lnTo>
                      <a:lnTo>
                        <a:pt x="377" y="27"/>
                      </a:lnTo>
                      <a:lnTo>
                        <a:pt x="378" y="27"/>
                      </a:lnTo>
                      <a:lnTo>
                        <a:pt x="380" y="28"/>
                      </a:lnTo>
                      <a:lnTo>
                        <a:pt x="382" y="28"/>
                      </a:lnTo>
                      <a:lnTo>
                        <a:pt x="385" y="28"/>
                      </a:lnTo>
                      <a:lnTo>
                        <a:pt x="386" y="28"/>
                      </a:lnTo>
                      <a:lnTo>
                        <a:pt x="388" y="28"/>
                      </a:lnTo>
                      <a:lnTo>
                        <a:pt x="389" y="27"/>
                      </a:lnTo>
                      <a:lnTo>
                        <a:pt x="391" y="26"/>
                      </a:lnTo>
                      <a:lnTo>
                        <a:pt x="392" y="26"/>
                      </a:lnTo>
                      <a:lnTo>
                        <a:pt x="394" y="26"/>
                      </a:lnTo>
                      <a:lnTo>
                        <a:pt x="395" y="26"/>
                      </a:lnTo>
                      <a:lnTo>
                        <a:pt x="396" y="27"/>
                      </a:lnTo>
                      <a:lnTo>
                        <a:pt x="397" y="27"/>
                      </a:lnTo>
                      <a:lnTo>
                        <a:pt x="397" y="28"/>
                      </a:lnTo>
                      <a:lnTo>
                        <a:pt x="397" y="30"/>
                      </a:lnTo>
                      <a:lnTo>
                        <a:pt x="396" y="31"/>
                      </a:lnTo>
                      <a:lnTo>
                        <a:pt x="395" y="31"/>
                      </a:lnTo>
                      <a:lnTo>
                        <a:pt x="394" y="30"/>
                      </a:lnTo>
                      <a:lnTo>
                        <a:pt x="393" y="30"/>
                      </a:lnTo>
                      <a:lnTo>
                        <a:pt x="392" y="31"/>
                      </a:lnTo>
                      <a:lnTo>
                        <a:pt x="392" y="32"/>
                      </a:lnTo>
                      <a:lnTo>
                        <a:pt x="392" y="34"/>
                      </a:lnTo>
                      <a:lnTo>
                        <a:pt x="390" y="36"/>
                      </a:lnTo>
                      <a:lnTo>
                        <a:pt x="390" y="38"/>
                      </a:lnTo>
                      <a:lnTo>
                        <a:pt x="390" y="41"/>
                      </a:lnTo>
                      <a:lnTo>
                        <a:pt x="390" y="42"/>
                      </a:lnTo>
                      <a:lnTo>
                        <a:pt x="390" y="45"/>
                      </a:lnTo>
                      <a:lnTo>
                        <a:pt x="390" y="48"/>
                      </a:lnTo>
                      <a:lnTo>
                        <a:pt x="392" y="50"/>
                      </a:lnTo>
                      <a:lnTo>
                        <a:pt x="392" y="51"/>
                      </a:lnTo>
                      <a:lnTo>
                        <a:pt x="393" y="53"/>
                      </a:lnTo>
                      <a:lnTo>
                        <a:pt x="393" y="54"/>
                      </a:lnTo>
                      <a:lnTo>
                        <a:pt x="394" y="55"/>
                      </a:lnTo>
                      <a:lnTo>
                        <a:pt x="394" y="56"/>
                      </a:lnTo>
                      <a:lnTo>
                        <a:pt x="394" y="58"/>
                      </a:lnTo>
                      <a:lnTo>
                        <a:pt x="394" y="59"/>
                      </a:lnTo>
                      <a:lnTo>
                        <a:pt x="395" y="59"/>
                      </a:lnTo>
                      <a:lnTo>
                        <a:pt x="395" y="60"/>
                      </a:lnTo>
                      <a:lnTo>
                        <a:pt x="396" y="61"/>
                      </a:lnTo>
                      <a:lnTo>
                        <a:pt x="396" y="62"/>
                      </a:lnTo>
                      <a:lnTo>
                        <a:pt x="397" y="63"/>
                      </a:lnTo>
                      <a:lnTo>
                        <a:pt x="398" y="63"/>
                      </a:lnTo>
                      <a:lnTo>
                        <a:pt x="399" y="63"/>
                      </a:lnTo>
                      <a:lnTo>
                        <a:pt x="400" y="63"/>
                      </a:lnTo>
                      <a:lnTo>
                        <a:pt x="401" y="64"/>
                      </a:lnTo>
                      <a:lnTo>
                        <a:pt x="402" y="64"/>
                      </a:lnTo>
                      <a:lnTo>
                        <a:pt x="402" y="63"/>
                      </a:lnTo>
                      <a:lnTo>
                        <a:pt x="403" y="63"/>
                      </a:lnTo>
                      <a:lnTo>
                        <a:pt x="404" y="62"/>
                      </a:lnTo>
                      <a:lnTo>
                        <a:pt x="406" y="61"/>
                      </a:lnTo>
                      <a:lnTo>
                        <a:pt x="407" y="60"/>
                      </a:lnTo>
                      <a:lnTo>
                        <a:pt x="408" y="60"/>
                      </a:lnTo>
                      <a:lnTo>
                        <a:pt x="408" y="59"/>
                      </a:lnTo>
                      <a:lnTo>
                        <a:pt x="409" y="58"/>
                      </a:lnTo>
                      <a:lnTo>
                        <a:pt x="409" y="57"/>
                      </a:lnTo>
                      <a:lnTo>
                        <a:pt x="410" y="56"/>
                      </a:lnTo>
                      <a:lnTo>
                        <a:pt x="411" y="54"/>
                      </a:lnTo>
                      <a:lnTo>
                        <a:pt x="411" y="53"/>
                      </a:lnTo>
                      <a:lnTo>
                        <a:pt x="412" y="51"/>
                      </a:lnTo>
                      <a:lnTo>
                        <a:pt x="413" y="50"/>
                      </a:lnTo>
                      <a:lnTo>
                        <a:pt x="413" y="49"/>
                      </a:lnTo>
                      <a:lnTo>
                        <a:pt x="414" y="48"/>
                      </a:lnTo>
                      <a:lnTo>
                        <a:pt x="415" y="48"/>
                      </a:lnTo>
                      <a:lnTo>
                        <a:pt x="417" y="48"/>
                      </a:lnTo>
                      <a:lnTo>
                        <a:pt x="418" y="48"/>
                      </a:lnTo>
                      <a:lnTo>
                        <a:pt x="419" y="48"/>
                      </a:lnTo>
                      <a:lnTo>
                        <a:pt x="420" y="49"/>
                      </a:lnTo>
                      <a:lnTo>
                        <a:pt x="421" y="49"/>
                      </a:lnTo>
                      <a:lnTo>
                        <a:pt x="422" y="50"/>
                      </a:lnTo>
                      <a:lnTo>
                        <a:pt x="423" y="54"/>
                      </a:lnTo>
                      <a:lnTo>
                        <a:pt x="423" y="60"/>
                      </a:lnTo>
                      <a:lnTo>
                        <a:pt x="423" y="61"/>
                      </a:lnTo>
                      <a:lnTo>
                        <a:pt x="423" y="62"/>
                      </a:lnTo>
                      <a:lnTo>
                        <a:pt x="423" y="64"/>
                      </a:lnTo>
                      <a:lnTo>
                        <a:pt x="423" y="65"/>
                      </a:lnTo>
                      <a:lnTo>
                        <a:pt x="423" y="67"/>
                      </a:lnTo>
                      <a:lnTo>
                        <a:pt x="422" y="69"/>
                      </a:lnTo>
                      <a:lnTo>
                        <a:pt x="422" y="70"/>
                      </a:lnTo>
                      <a:lnTo>
                        <a:pt x="422" y="71"/>
                      </a:lnTo>
                      <a:lnTo>
                        <a:pt x="422" y="73"/>
                      </a:lnTo>
                      <a:lnTo>
                        <a:pt x="422" y="74"/>
                      </a:lnTo>
                      <a:lnTo>
                        <a:pt x="422" y="75"/>
                      </a:lnTo>
                      <a:lnTo>
                        <a:pt x="423" y="76"/>
                      </a:lnTo>
                      <a:lnTo>
                        <a:pt x="425" y="77"/>
                      </a:lnTo>
                      <a:lnTo>
                        <a:pt x="426" y="78"/>
                      </a:lnTo>
                      <a:lnTo>
                        <a:pt x="427" y="78"/>
                      </a:lnTo>
                      <a:lnTo>
                        <a:pt x="428" y="79"/>
                      </a:lnTo>
                      <a:lnTo>
                        <a:pt x="429" y="79"/>
                      </a:lnTo>
                      <a:lnTo>
                        <a:pt x="430" y="79"/>
                      </a:lnTo>
                      <a:lnTo>
                        <a:pt x="430" y="78"/>
                      </a:lnTo>
                      <a:lnTo>
                        <a:pt x="431" y="77"/>
                      </a:lnTo>
                      <a:lnTo>
                        <a:pt x="432" y="76"/>
                      </a:lnTo>
                      <a:lnTo>
                        <a:pt x="432" y="75"/>
                      </a:lnTo>
                      <a:lnTo>
                        <a:pt x="432" y="73"/>
                      </a:lnTo>
                      <a:lnTo>
                        <a:pt x="431" y="72"/>
                      </a:lnTo>
                      <a:lnTo>
                        <a:pt x="431" y="71"/>
                      </a:lnTo>
                      <a:lnTo>
                        <a:pt x="431" y="70"/>
                      </a:lnTo>
                      <a:lnTo>
                        <a:pt x="431" y="69"/>
                      </a:lnTo>
                      <a:lnTo>
                        <a:pt x="432" y="66"/>
                      </a:lnTo>
                      <a:lnTo>
                        <a:pt x="431" y="65"/>
                      </a:lnTo>
                      <a:lnTo>
                        <a:pt x="431" y="64"/>
                      </a:lnTo>
                      <a:lnTo>
                        <a:pt x="430" y="64"/>
                      </a:lnTo>
                      <a:lnTo>
                        <a:pt x="431" y="63"/>
                      </a:lnTo>
                      <a:lnTo>
                        <a:pt x="431" y="62"/>
                      </a:lnTo>
                      <a:lnTo>
                        <a:pt x="431" y="61"/>
                      </a:lnTo>
                      <a:lnTo>
                        <a:pt x="432" y="60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4" y="56"/>
                      </a:lnTo>
                      <a:lnTo>
                        <a:pt x="435" y="56"/>
                      </a:lnTo>
                      <a:lnTo>
                        <a:pt x="435" y="55"/>
                      </a:lnTo>
                      <a:lnTo>
                        <a:pt x="434" y="54"/>
                      </a:lnTo>
                      <a:lnTo>
                        <a:pt x="434" y="53"/>
                      </a:lnTo>
                      <a:lnTo>
                        <a:pt x="434" y="52"/>
                      </a:lnTo>
                      <a:lnTo>
                        <a:pt x="435" y="52"/>
                      </a:lnTo>
                      <a:lnTo>
                        <a:pt x="436" y="51"/>
                      </a:lnTo>
                      <a:lnTo>
                        <a:pt x="438" y="50"/>
                      </a:lnTo>
                      <a:lnTo>
                        <a:pt x="439" y="50"/>
                      </a:lnTo>
                      <a:lnTo>
                        <a:pt x="442" y="51"/>
                      </a:lnTo>
                      <a:lnTo>
                        <a:pt x="443" y="51"/>
                      </a:lnTo>
                      <a:lnTo>
                        <a:pt x="444" y="50"/>
                      </a:lnTo>
                      <a:lnTo>
                        <a:pt x="445" y="50"/>
                      </a:lnTo>
                      <a:lnTo>
                        <a:pt x="446" y="50"/>
                      </a:lnTo>
                      <a:lnTo>
                        <a:pt x="447" y="49"/>
                      </a:lnTo>
                      <a:lnTo>
                        <a:pt x="447" y="50"/>
                      </a:lnTo>
                      <a:lnTo>
                        <a:pt x="448" y="50"/>
                      </a:lnTo>
                      <a:lnTo>
                        <a:pt x="450" y="51"/>
                      </a:lnTo>
                      <a:lnTo>
                        <a:pt x="451" y="51"/>
                      </a:lnTo>
                      <a:lnTo>
                        <a:pt x="453" y="51"/>
                      </a:lnTo>
                      <a:lnTo>
                        <a:pt x="454" y="52"/>
                      </a:lnTo>
                      <a:lnTo>
                        <a:pt x="455" y="52"/>
                      </a:lnTo>
                      <a:lnTo>
                        <a:pt x="456" y="52"/>
                      </a:lnTo>
                      <a:lnTo>
                        <a:pt x="457" y="51"/>
                      </a:lnTo>
                      <a:lnTo>
                        <a:pt x="459" y="50"/>
                      </a:lnTo>
                      <a:lnTo>
                        <a:pt x="460" y="49"/>
                      </a:lnTo>
                      <a:lnTo>
                        <a:pt x="461" y="49"/>
                      </a:lnTo>
                      <a:lnTo>
                        <a:pt x="462" y="49"/>
                      </a:lnTo>
                      <a:lnTo>
                        <a:pt x="463" y="49"/>
                      </a:lnTo>
                      <a:lnTo>
                        <a:pt x="465" y="49"/>
                      </a:lnTo>
                      <a:lnTo>
                        <a:pt x="466" y="49"/>
                      </a:lnTo>
                      <a:lnTo>
                        <a:pt x="467" y="49"/>
                      </a:lnTo>
                      <a:lnTo>
                        <a:pt x="469" y="50"/>
                      </a:lnTo>
                      <a:lnTo>
                        <a:pt x="471" y="50"/>
                      </a:lnTo>
                      <a:lnTo>
                        <a:pt x="472" y="50"/>
                      </a:lnTo>
                      <a:lnTo>
                        <a:pt x="473" y="50"/>
                      </a:lnTo>
                      <a:lnTo>
                        <a:pt x="474" y="49"/>
                      </a:lnTo>
                      <a:lnTo>
                        <a:pt x="475" y="49"/>
                      </a:lnTo>
                      <a:lnTo>
                        <a:pt x="476" y="48"/>
                      </a:lnTo>
                      <a:lnTo>
                        <a:pt x="480" y="48"/>
                      </a:lnTo>
                      <a:lnTo>
                        <a:pt x="481" y="49"/>
                      </a:lnTo>
                      <a:lnTo>
                        <a:pt x="482" y="49"/>
                      </a:lnTo>
                      <a:lnTo>
                        <a:pt x="483" y="49"/>
                      </a:lnTo>
                      <a:lnTo>
                        <a:pt x="484" y="49"/>
                      </a:lnTo>
                      <a:lnTo>
                        <a:pt x="485" y="49"/>
                      </a:lnTo>
                      <a:lnTo>
                        <a:pt x="486" y="49"/>
                      </a:lnTo>
                      <a:lnTo>
                        <a:pt x="486" y="48"/>
                      </a:lnTo>
                      <a:lnTo>
                        <a:pt x="487" y="49"/>
                      </a:lnTo>
                      <a:lnTo>
                        <a:pt x="487" y="48"/>
                      </a:lnTo>
                      <a:lnTo>
                        <a:pt x="488" y="49"/>
                      </a:lnTo>
                      <a:lnTo>
                        <a:pt x="489" y="49"/>
                      </a:lnTo>
                      <a:lnTo>
                        <a:pt x="490" y="50"/>
                      </a:lnTo>
                      <a:lnTo>
                        <a:pt x="491" y="50"/>
                      </a:lnTo>
                      <a:lnTo>
                        <a:pt x="491" y="51"/>
                      </a:lnTo>
                      <a:lnTo>
                        <a:pt x="492" y="52"/>
                      </a:lnTo>
                      <a:lnTo>
                        <a:pt x="493" y="52"/>
                      </a:lnTo>
                      <a:lnTo>
                        <a:pt x="494" y="52"/>
                      </a:lnTo>
                      <a:lnTo>
                        <a:pt x="496" y="52"/>
                      </a:lnTo>
                      <a:lnTo>
                        <a:pt x="496" y="51"/>
                      </a:lnTo>
                      <a:lnTo>
                        <a:pt x="497" y="51"/>
                      </a:lnTo>
                      <a:lnTo>
                        <a:pt x="498" y="51"/>
                      </a:lnTo>
                      <a:lnTo>
                        <a:pt x="498" y="50"/>
                      </a:lnTo>
                      <a:lnTo>
                        <a:pt x="498" y="49"/>
                      </a:lnTo>
                      <a:lnTo>
                        <a:pt x="497" y="48"/>
                      </a:lnTo>
                      <a:lnTo>
                        <a:pt x="496" y="46"/>
                      </a:lnTo>
                      <a:lnTo>
                        <a:pt x="495" y="46"/>
                      </a:lnTo>
                      <a:lnTo>
                        <a:pt x="495" y="45"/>
                      </a:lnTo>
                      <a:lnTo>
                        <a:pt x="496" y="43"/>
                      </a:lnTo>
                      <a:lnTo>
                        <a:pt x="496" y="42"/>
                      </a:lnTo>
                      <a:lnTo>
                        <a:pt x="496" y="41"/>
                      </a:lnTo>
                      <a:lnTo>
                        <a:pt x="497" y="40"/>
                      </a:lnTo>
                      <a:lnTo>
                        <a:pt x="498" y="40"/>
                      </a:lnTo>
                      <a:lnTo>
                        <a:pt x="499" y="41"/>
                      </a:lnTo>
                      <a:lnTo>
                        <a:pt x="500" y="41"/>
                      </a:lnTo>
                      <a:lnTo>
                        <a:pt x="500" y="42"/>
                      </a:lnTo>
                      <a:lnTo>
                        <a:pt x="501" y="42"/>
                      </a:lnTo>
                      <a:lnTo>
                        <a:pt x="501" y="43"/>
                      </a:lnTo>
                      <a:lnTo>
                        <a:pt x="501" y="44"/>
                      </a:lnTo>
                      <a:lnTo>
                        <a:pt x="502" y="45"/>
                      </a:lnTo>
                      <a:lnTo>
                        <a:pt x="502" y="47"/>
                      </a:lnTo>
                      <a:lnTo>
                        <a:pt x="502" y="48"/>
                      </a:lnTo>
                      <a:lnTo>
                        <a:pt x="503" y="49"/>
                      </a:lnTo>
                      <a:lnTo>
                        <a:pt x="504" y="49"/>
                      </a:lnTo>
                      <a:lnTo>
                        <a:pt x="505" y="50"/>
                      </a:lnTo>
                      <a:lnTo>
                        <a:pt x="505" y="51"/>
                      </a:lnTo>
                      <a:lnTo>
                        <a:pt x="506" y="51"/>
                      </a:lnTo>
                      <a:lnTo>
                        <a:pt x="507" y="52"/>
                      </a:lnTo>
                      <a:lnTo>
                        <a:pt x="508" y="53"/>
                      </a:lnTo>
                      <a:lnTo>
                        <a:pt x="509" y="54"/>
                      </a:lnTo>
                      <a:lnTo>
                        <a:pt x="510" y="54"/>
                      </a:lnTo>
                      <a:lnTo>
                        <a:pt x="511" y="54"/>
                      </a:lnTo>
                      <a:lnTo>
                        <a:pt x="512" y="54"/>
                      </a:lnTo>
                      <a:lnTo>
                        <a:pt x="513" y="54"/>
                      </a:lnTo>
                      <a:lnTo>
                        <a:pt x="514" y="53"/>
                      </a:lnTo>
                      <a:lnTo>
                        <a:pt x="515" y="53"/>
                      </a:lnTo>
                      <a:lnTo>
                        <a:pt x="515" y="52"/>
                      </a:lnTo>
                      <a:lnTo>
                        <a:pt x="516" y="51"/>
                      </a:lnTo>
                      <a:lnTo>
                        <a:pt x="517" y="51"/>
                      </a:lnTo>
                      <a:lnTo>
                        <a:pt x="518" y="51"/>
                      </a:lnTo>
                      <a:lnTo>
                        <a:pt x="519" y="50"/>
                      </a:lnTo>
                      <a:lnTo>
                        <a:pt x="520" y="50"/>
                      </a:lnTo>
                      <a:lnTo>
                        <a:pt x="520" y="49"/>
                      </a:lnTo>
                      <a:lnTo>
                        <a:pt x="521" y="47"/>
                      </a:lnTo>
                      <a:lnTo>
                        <a:pt x="521" y="44"/>
                      </a:lnTo>
                      <a:lnTo>
                        <a:pt x="522" y="43"/>
                      </a:lnTo>
                      <a:lnTo>
                        <a:pt x="523" y="43"/>
                      </a:lnTo>
                      <a:lnTo>
                        <a:pt x="525" y="44"/>
                      </a:lnTo>
                      <a:lnTo>
                        <a:pt x="525" y="45"/>
                      </a:lnTo>
                      <a:lnTo>
                        <a:pt x="526" y="45"/>
                      </a:lnTo>
                      <a:lnTo>
                        <a:pt x="526" y="46"/>
                      </a:lnTo>
                      <a:lnTo>
                        <a:pt x="526" y="48"/>
                      </a:lnTo>
                      <a:lnTo>
                        <a:pt x="526" y="49"/>
                      </a:lnTo>
                      <a:lnTo>
                        <a:pt x="526" y="51"/>
                      </a:lnTo>
                      <a:lnTo>
                        <a:pt x="527" y="51"/>
                      </a:lnTo>
                      <a:lnTo>
                        <a:pt x="528" y="51"/>
                      </a:lnTo>
                      <a:lnTo>
                        <a:pt x="529" y="52"/>
                      </a:lnTo>
                      <a:lnTo>
                        <a:pt x="530" y="53"/>
                      </a:lnTo>
                      <a:lnTo>
                        <a:pt x="531" y="52"/>
                      </a:lnTo>
                      <a:lnTo>
                        <a:pt x="532" y="51"/>
                      </a:lnTo>
                      <a:lnTo>
                        <a:pt x="532" y="50"/>
                      </a:lnTo>
                      <a:lnTo>
                        <a:pt x="533" y="48"/>
                      </a:lnTo>
                      <a:lnTo>
                        <a:pt x="533" y="47"/>
                      </a:lnTo>
                      <a:lnTo>
                        <a:pt x="533" y="46"/>
                      </a:lnTo>
                      <a:lnTo>
                        <a:pt x="534" y="46"/>
                      </a:lnTo>
                      <a:lnTo>
                        <a:pt x="534" y="45"/>
                      </a:lnTo>
                      <a:lnTo>
                        <a:pt x="534" y="44"/>
                      </a:lnTo>
                      <a:lnTo>
                        <a:pt x="533" y="44"/>
                      </a:lnTo>
                      <a:lnTo>
                        <a:pt x="533" y="43"/>
                      </a:lnTo>
                      <a:lnTo>
                        <a:pt x="533" y="42"/>
                      </a:lnTo>
                      <a:lnTo>
                        <a:pt x="533" y="41"/>
                      </a:lnTo>
                      <a:lnTo>
                        <a:pt x="534" y="40"/>
                      </a:lnTo>
                      <a:lnTo>
                        <a:pt x="535" y="39"/>
                      </a:lnTo>
                      <a:lnTo>
                        <a:pt x="536" y="39"/>
                      </a:lnTo>
                      <a:lnTo>
                        <a:pt x="537" y="39"/>
                      </a:lnTo>
                      <a:lnTo>
                        <a:pt x="537" y="40"/>
                      </a:lnTo>
                      <a:lnTo>
                        <a:pt x="538" y="39"/>
                      </a:lnTo>
                      <a:lnTo>
                        <a:pt x="540" y="38"/>
                      </a:lnTo>
                      <a:lnTo>
                        <a:pt x="544" y="39"/>
                      </a:lnTo>
                      <a:lnTo>
                        <a:pt x="545" y="39"/>
                      </a:lnTo>
                      <a:lnTo>
                        <a:pt x="545" y="40"/>
                      </a:lnTo>
                      <a:lnTo>
                        <a:pt x="546" y="40"/>
                      </a:lnTo>
                      <a:lnTo>
                        <a:pt x="547" y="39"/>
                      </a:lnTo>
                      <a:lnTo>
                        <a:pt x="548" y="39"/>
                      </a:lnTo>
                      <a:lnTo>
                        <a:pt x="549" y="38"/>
                      </a:lnTo>
                      <a:lnTo>
                        <a:pt x="550" y="39"/>
                      </a:lnTo>
                      <a:lnTo>
                        <a:pt x="551" y="39"/>
                      </a:lnTo>
                      <a:lnTo>
                        <a:pt x="552" y="40"/>
                      </a:lnTo>
                      <a:lnTo>
                        <a:pt x="553" y="41"/>
                      </a:lnTo>
                      <a:lnTo>
                        <a:pt x="553" y="42"/>
                      </a:lnTo>
                      <a:lnTo>
                        <a:pt x="553" y="43"/>
                      </a:lnTo>
                      <a:lnTo>
                        <a:pt x="555" y="45"/>
                      </a:lnTo>
                      <a:lnTo>
                        <a:pt x="556" y="46"/>
                      </a:lnTo>
                      <a:lnTo>
                        <a:pt x="557" y="47"/>
                      </a:lnTo>
                      <a:lnTo>
                        <a:pt x="557" y="46"/>
                      </a:lnTo>
                      <a:lnTo>
                        <a:pt x="558" y="46"/>
                      </a:lnTo>
                      <a:lnTo>
                        <a:pt x="559" y="46"/>
                      </a:lnTo>
                      <a:lnTo>
                        <a:pt x="559" y="45"/>
                      </a:lnTo>
                      <a:lnTo>
                        <a:pt x="560" y="45"/>
                      </a:lnTo>
                      <a:lnTo>
                        <a:pt x="561" y="44"/>
                      </a:lnTo>
                      <a:lnTo>
                        <a:pt x="561" y="43"/>
                      </a:lnTo>
                      <a:lnTo>
                        <a:pt x="561" y="42"/>
                      </a:lnTo>
                      <a:lnTo>
                        <a:pt x="562" y="42"/>
                      </a:lnTo>
                      <a:lnTo>
                        <a:pt x="562" y="41"/>
                      </a:lnTo>
                      <a:lnTo>
                        <a:pt x="563" y="41"/>
                      </a:lnTo>
                      <a:lnTo>
                        <a:pt x="565" y="42"/>
                      </a:lnTo>
                      <a:lnTo>
                        <a:pt x="566" y="41"/>
                      </a:lnTo>
                      <a:lnTo>
                        <a:pt x="567" y="40"/>
                      </a:lnTo>
                      <a:lnTo>
                        <a:pt x="568" y="41"/>
                      </a:lnTo>
                      <a:lnTo>
                        <a:pt x="570" y="41"/>
                      </a:lnTo>
                      <a:lnTo>
                        <a:pt x="570" y="40"/>
                      </a:lnTo>
                      <a:lnTo>
                        <a:pt x="571" y="39"/>
                      </a:lnTo>
                      <a:lnTo>
                        <a:pt x="572" y="39"/>
                      </a:lnTo>
                      <a:lnTo>
                        <a:pt x="573" y="39"/>
                      </a:lnTo>
                      <a:lnTo>
                        <a:pt x="574" y="38"/>
                      </a:lnTo>
                      <a:lnTo>
                        <a:pt x="574" y="39"/>
                      </a:lnTo>
                      <a:lnTo>
                        <a:pt x="575" y="39"/>
                      </a:lnTo>
                      <a:lnTo>
                        <a:pt x="575" y="40"/>
                      </a:lnTo>
                      <a:lnTo>
                        <a:pt x="575" y="41"/>
                      </a:lnTo>
                      <a:lnTo>
                        <a:pt x="576" y="42"/>
                      </a:lnTo>
                      <a:lnTo>
                        <a:pt x="577" y="43"/>
                      </a:lnTo>
                      <a:lnTo>
                        <a:pt x="577" y="44"/>
                      </a:lnTo>
                      <a:lnTo>
                        <a:pt x="578" y="44"/>
                      </a:lnTo>
                      <a:lnTo>
                        <a:pt x="578" y="45"/>
                      </a:lnTo>
                      <a:lnTo>
                        <a:pt x="577" y="45"/>
                      </a:lnTo>
                      <a:lnTo>
                        <a:pt x="576" y="46"/>
                      </a:lnTo>
                      <a:lnTo>
                        <a:pt x="576" y="48"/>
                      </a:lnTo>
                      <a:lnTo>
                        <a:pt x="577" y="49"/>
                      </a:lnTo>
                      <a:lnTo>
                        <a:pt x="578" y="50"/>
                      </a:lnTo>
                      <a:lnTo>
                        <a:pt x="579" y="50"/>
                      </a:lnTo>
                      <a:lnTo>
                        <a:pt x="579" y="52"/>
                      </a:lnTo>
                      <a:lnTo>
                        <a:pt x="580" y="52"/>
                      </a:lnTo>
                      <a:lnTo>
                        <a:pt x="581" y="52"/>
                      </a:lnTo>
                      <a:lnTo>
                        <a:pt x="582" y="52"/>
                      </a:lnTo>
                      <a:lnTo>
                        <a:pt x="583" y="54"/>
                      </a:lnTo>
                      <a:lnTo>
                        <a:pt x="584" y="55"/>
                      </a:lnTo>
                      <a:lnTo>
                        <a:pt x="585" y="55"/>
                      </a:lnTo>
                      <a:lnTo>
                        <a:pt x="586" y="56"/>
                      </a:lnTo>
                      <a:lnTo>
                        <a:pt x="587" y="56"/>
                      </a:lnTo>
                      <a:lnTo>
                        <a:pt x="588" y="57"/>
                      </a:lnTo>
                      <a:lnTo>
                        <a:pt x="589" y="58"/>
                      </a:lnTo>
                      <a:lnTo>
                        <a:pt x="589" y="59"/>
                      </a:lnTo>
                      <a:lnTo>
                        <a:pt x="590" y="60"/>
                      </a:lnTo>
                      <a:lnTo>
                        <a:pt x="591" y="60"/>
                      </a:lnTo>
                      <a:lnTo>
                        <a:pt x="593" y="61"/>
                      </a:lnTo>
                      <a:lnTo>
                        <a:pt x="593" y="62"/>
                      </a:lnTo>
                      <a:lnTo>
                        <a:pt x="593" y="64"/>
                      </a:lnTo>
                      <a:lnTo>
                        <a:pt x="593" y="65"/>
                      </a:lnTo>
                      <a:lnTo>
                        <a:pt x="594" y="65"/>
                      </a:lnTo>
                      <a:lnTo>
                        <a:pt x="595" y="66"/>
                      </a:lnTo>
                      <a:lnTo>
                        <a:pt x="595" y="68"/>
                      </a:lnTo>
                      <a:lnTo>
                        <a:pt x="595" y="69"/>
                      </a:lnTo>
                      <a:lnTo>
                        <a:pt x="594" y="70"/>
                      </a:lnTo>
                      <a:lnTo>
                        <a:pt x="594" y="71"/>
                      </a:lnTo>
                      <a:lnTo>
                        <a:pt x="594" y="72"/>
                      </a:lnTo>
                      <a:lnTo>
                        <a:pt x="593" y="72"/>
                      </a:lnTo>
                      <a:lnTo>
                        <a:pt x="593" y="73"/>
                      </a:lnTo>
                      <a:lnTo>
                        <a:pt x="592" y="73"/>
                      </a:lnTo>
                      <a:lnTo>
                        <a:pt x="592" y="74"/>
                      </a:lnTo>
                      <a:lnTo>
                        <a:pt x="591" y="74"/>
                      </a:lnTo>
                      <a:lnTo>
                        <a:pt x="591" y="75"/>
                      </a:lnTo>
                      <a:lnTo>
                        <a:pt x="590" y="75"/>
                      </a:lnTo>
                      <a:lnTo>
                        <a:pt x="590" y="76"/>
                      </a:lnTo>
                      <a:lnTo>
                        <a:pt x="590" y="77"/>
                      </a:lnTo>
                      <a:lnTo>
                        <a:pt x="589" y="78"/>
                      </a:lnTo>
                      <a:lnTo>
                        <a:pt x="589" y="77"/>
                      </a:lnTo>
                      <a:lnTo>
                        <a:pt x="589" y="78"/>
                      </a:lnTo>
                      <a:lnTo>
                        <a:pt x="589" y="79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8" y="81"/>
                      </a:lnTo>
                      <a:lnTo>
                        <a:pt x="588" y="82"/>
                      </a:lnTo>
                      <a:lnTo>
                        <a:pt x="588" y="83"/>
                      </a:lnTo>
                      <a:lnTo>
                        <a:pt x="588" y="84"/>
                      </a:lnTo>
                      <a:lnTo>
                        <a:pt x="588" y="85"/>
                      </a:lnTo>
                      <a:lnTo>
                        <a:pt x="588" y="86"/>
                      </a:lnTo>
                      <a:lnTo>
                        <a:pt x="588" y="87"/>
                      </a:lnTo>
                      <a:lnTo>
                        <a:pt x="588" y="88"/>
                      </a:lnTo>
                      <a:lnTo>
                        <a:pt x="588" y="89"/>
                      </a:lnTo>
                      <a:lnTo>
                        <a:pt x="587" y="89"/>
                      </a:lnTo>
                      <a:lnTo>
                        <a:pt x="588" y="89"/>
                      </a:lnTo>
                      <a:lnTo>
                        <a:pt x="587" y="90"/>
                      </a:lnTo>
                      <a:lnTo>
                        <a:pt x="588" y="90"/>
                      </a:lnTo>
                      <a:lnTo>
                        <a:pt x="588" y="91"/>
                      </a:lnTo>
                      <a:lnTo>
                        <a:pt x="587" y="91"/>
                      </a:lnTo>
                      <a:lnTo>
                        <a:pt x="588" y="92"/>
                      </a:lnTo>
                      <a:lnTo>
                        <a:pt x="587" y="92"/>
                      </a:lnTo>
                      <a:lnTo>
                        <a:pt x="588" y="92"/>
                      </a:lnTo>
                      <a:lnTo>
                        <a:pt x="588" y="93"/>
                      </a:lnTo>
                      <a:lnTo>
                        <a:pt x="589" y="93"/>
                      </a:lnTo>
                      <a:lnTo>
                        <a:pt x="589" y="94"/>
                      </a:lnTo>
                      <a:lnTo>
                        <a:pt x="590" y="94"/>
                      </a:lnTo>
                      <a:lnTo>
                        <a:pt x="591" y="94"/>
                      </a:lnTo>
                      <a:lnTo>
                        <a:pt x="591" y="95"/>
                      </a:lnTo>
                      <a:lnTo>
                        <a:pt x="592" y="95"/>
                      </a:lnTo>
                      <a:lnTo>
                        <a:pt x="592" y="96"/>
                      </a:lnTo>
                      <a:lnTo>
                        <a:pt x="593" y="96"/>
                      </a:lnTo>
                      <a:lnTo>
                        <a:pt x="594" y="96"/>
                      </a:lnTo>
                      <a:lnTo>
                        <a:pt x="594" y="97"/>
                      </a:lnTo>
                      <a:lnTo>
                        <a:pt x="595" y="97"/>
                      </a:lnTo>
                      <a:lnTo>
                        <a:pt x="595" y="98"/>
                      </a:lnTo>
                      <a:lnTo>
                        <a:pt x="596" y="98"/>
                      </a:lnTo>
                      <a:lnTo>
                        <a:pt x="597" y="99"/>
                      </a:lnTo>
                      <a:lnTo>
                        <a:pt x="598" y="99"/>
                      </a:lnTo>
                      <a:lnTo>
                        <a:pt x="599" y="100"/>
                      </a:lnTo>
                      <a:lnTo>
                        <a:pt x="600" y="100"/>
                      </a:lnTo>
                      <a:lnTo>
                        <a:pt x="601" y="100"/>
                      </a:lnTo>
                      <a:lnTo>
                        <a:pt x="601" y="101"/>
                      </a:lnTo>
                      <a:lnTo>
                        <a:pt x="601" y="102"/>
                      </a:lnTo>
                      <a:lnTo>
                        <a:pt x="602" y="102"/>
                      </a:lnTo>
                      <a:lnTo>
                        <a:pt x="602" y="103"/>
                      </a:lnTo>
                      <a:lnTo>
                        <a:pt x="602" y="104"/>
                      </a:lnTo>
                      <a:lnTo>
                        <a:pt x="602" y="105"/>
                      </a:lnTo>
                      <a:lnTo>
                        <a:pt x="601" y="105"/>
                      </a:lnTo>
                      <a:lnTo>
                        <a:pt x="602" y="106"/>
                      </a:lnTo>
                      <a:lnTo>
                        <a:pt x="602" y="107"/>
                      </a:lnTo>
                      <a:lnTo>
                        <a:pt x="602" y="108"/>
                      </a:lnTo>
                      <a:lnTo>
                        <a:pt x="603" y="108"/>
                      </a:lnTo>
                      <a:lnTo>
                        <a:pt x="603" y="109"/>
                      </a:lnTo>
                      <a:lnTo>
                        <a:pt x="603" y="110"/>
                      </a:lnTo>
                      <a:lnTo>
                        <a:pt x="603" y="111"/>
                      </a:lnTo>
                      <a:lnTo>
                        <a:pt x="604" y="111"/>
                      </a:lnTo>
                      <a:lnTo>
                        <a:pt x="604" y="112"/>
                      </a:lnTo>
                      <a:lnTo>
                        <a:pt x="604" y="113"/>
                      </a:lnTo>
                      <a:lnTo>
                        <a:pt x="605" y="114"/>
                      </a:lnTo>
                      <a:lnTo>
                        <a:pt x="605" y="115"/>
                      </a:lnTo>
                      <a:lnTo>
                        <a:pt x="605" y="116"/>
                      </a:lnTo>
                      <a:lnTo>
                        <a:pt x="604" y="116"/>
                      </a:lnTo>
                      <a:lnTo>
                        <a:pt x="604" y="117"/>
                      </a:lnTo>
                      <a:lnTo>
                        <a:pt x="604" y="118"/>
                      </a:lnTo>
                      <a:lnTo>
                        <a:pt x="604" y="119"/>
                      </a:lnTo>
                      <a:lnTo>
                        <a:pt x="603" y="119"/>
                      </a:lnTo>
                      <a:lnTo>
                        <a:pt x="603" y="120"/>
                      </a:lnTo>
                      <a:lnTo>
                        <a:pt x="602" y="121"/>
                      </a:lnTo>
                      <a:lnTo>
                        <a:pt x="601" y="120"/>
                      </a:lnTo>
                      <a:lnTo>
                        <a:pt x="600" y="120"/>
                      </a:lnTo>
                      <a:lnTo>
                        <a:pt x="599" y="120"/>
                      </a:lnTo>
                      <a:lnTo>
                        <a:pt x="598" y="120"/>
                      </a:lnTo>
                      <a:lnTo>
                        <a:pt x="598" y="119"/>
                      </a:lnTo>
                      <a:lnTo>
                        <a:pt x="598" y="120"/>
                      </a:lnTo>
                      <a:lnTo>
                        <a:pt x="597" y="120"/>
                      </a:lnTo>
                      <a:lnTo>
                        <a:pt x="597" y="121"/>
                      </a:lnTo>
                      <a:lnTo>
                        <a:pt x="596" y="122"/>
                      </a:lnTo>
                      <a:lnTo>
                        <a:pt x="596" y="123"/>
                      </a:lnTo>
                      <a:lnTo>
                        <a:pt x="597" y="123"/>
                      </a:lnTo>
                      <a:lnTo>
                        <a:pt x="596" y="123"/>
                      </a:lnTo>
                      <a:lnTo>
                        <a:pt x="596" y="124"/>
                      </a:lnTo>
                      <a:lnTo>
                        <a:pt x="596" y="125"/>
                      </a:lnTo>
                      <a:lnTo>
                        <a:pt x="595" y="125"/>
                      </a:lnTo>
                      <a:lnTo>
                        <a:pt x="595" y="126"/>
                      </a:lnTo>
                      <a:lnTo>
                        <a:pt x="595" y="127"/>
                      </a:lnTo>
                      <a:lnTo>
                        <a:pt x="594" y="127"/>
                      </a:lnTo>
                      <a:lnTo>
                        <a:pt x="593" y="127"/>
                      </a:lnTo>
                      <a:lnTo>
                        <a:pt x="592" y="129"/>
                      </a:lnTo>
                      <a:lnTo>
                        <a:pt x="591" y="129"/>
                      </a:lnTo>
                      <a:lnTo>
                        <a:pt x="591" y="130"/>
                      </a:lnTo>
                      <a:lnTo>
                        <a:pt x="592" y="131"/>
                      </a:lnTo>
                      <a:lnTo>
                        <a:pt x="592" y="132"/>
                      </a:lnTo>
                      <a:lnTo>
                        <a:pt x="590" y="135"/>
                      </a:lnTo>
                      <a:lnTo>
                        <a:pt x="589" y="138"/>
                      </a:lnTo>
                      <a:lnTo>
                        <a:pt x="590" y="141"/>
                      </a:lnTo>
                      <a:lnTo>
                        <a:pt x="592" y="143"/>
                      </a:lnTo>
                      <a:lnTo>
                        <a:pt x="594" y="143"/>
                      </a:lnTo>
                      <a:lnTo>
                        <a:pt x="593" y="145"/>
                      </a:lnTo>
                      <a:lnTo>
                        <a:pt x="594" y="145"/>
                      </a:lnTo>
                      <a:lnTo>
                        <a:pt x="594" y="146"/>
                      </a:lnTo>
                      <a:lnTo>
                        <a:pt x="595" y="146"/>
                      </a:lnTo>
                      <a:lnTo>
                        <a:pt x="595" y="147"/>
                      </a:lnTo>
                      <a:lnTo>
                        <a:pt x="596" y="147"/>
                      </a:lnTo>
                      <a:lnTo>
                        <a:pt x="596" y="148"/>
                      </a:lnTo>
                      <a:lnTo>
                        <a:pt x="597" y="148"/>
                      </a:lnTo>
                      <a:lnTo>
                        <a:pt x="597" y="149"/>
                      </a:lnTo>
                      <a:lnTo>
                        <a:pt x="598" y="149"/>
                      </a:lnTo>
                      <a:lnTo>
                        <a:pt x="598" y="150"/>
                      </a:lnTo>
                      <a:lnTo>
                        <a:pt x="597" y="150"/>
                      </a:lnTo>
                      <a:lnTo>
                        <a:pt x="597" y="151"/>
                      </a:lnTo>
                      <a:lnTo>
                        <a:pt x="597" y="152"/>
                      </a:lnTo>
                      <a:lnTo>
                        <a:pt x="596" y="152"/>
                      </a:lnTo>
                      <a:lnTo>
                        <a:pt x="596" y="153"/>
                      </a:lnTo>
                      <a:lnTo>
                        <a:pt x="596" y="154"/>
                      </a:lnTo>
                      <a:lnTo>
                        <a:pt x="597" y="155"/>
                      </a:lnTo>
                      <a:lnTo>
                        <a:pt x="597" y="156"/>
                      </a:lnTo>
                      <a:lnTo>
                        <a:pt x="597" y="157"/>
                      </a:lnTo>
                      <a:lnTo>
                        <a:pt x="597" y="159"/>
                      </a:lnTo>
                      <a:lnTo>
                        <a:pt x="597" y="161"/>
                      </a:lnTo>
                      <a:lnTo>
                        <a:pt x="598" y="161"/>
                      </a:lnTo>
                      <a:lnTo>
                        <a:pt x="598" y="162"/>
                      </a:lnTo>
                      <a:lnTo>
                        <a:pt x="599" y="162"/>
                      </a:lnTo>
                      <a:lnTo>
                        <a:pt x="599" y="163"/>
                      </a:lnTo>
                      <a:lnTo>
                        <a:pt x="600" y="163"/>
                      </a:lnTo>
                      <a:lnTo>
                        <a:pt x="599" y="163"/>
                      </a:lnTo>
                      <a:lnTo>
                        <a:pt x="598" y="164"/>
                      </a:lnTo>
                      <a:lnTo>
                        <a:pt x="598" y="165"/>
                      </a:lnTo>
                      <a:lnTo>
                        <a:pt x="597" y="165"/>
                      </a:lnTo>
                      <a:lnTo>
                        <a:pt x="598" y="166"/>
                      </a:lnTo>
                      <a:lnTo>
                        <a:pt x="598" y="167"/>
                      </a:lnTo>
                      <a:lnTo>
                        <a:pt x="599" y="167"/>
                      </a:lnTo>
                      <a:lnTo>
                        <a:pt x="599" y="168"/>
                      </a:lnTo>
                      <a:lnTo>
                        <a:pt x="598" y="169"/>
                      </a:lnTo>
                      <a:lnTo>
                        <a:pt x="598" y="170"/>
                      </a:lnTo>
                      <a:lnTo>
                        <a:pt x="598" y="171"/>
                      </a:lnTo>
                      <a:lnTo>
                        <a:pt x="599" y="171"/>
                      </a:lnTo>
                      <a:lnTo>
                        <a:pt x="599" y="172"/>
                      </a:lnTo>
                      <a:lnTo>
                        <a:pt x="600" y="173"/>
                      </a:lnTo>
                      <a:lnTo>
                        <a:pt x="600" y="174"/>
                      </a:lnTo>
                      <a:lnTo>
                        <a:pt x="601" y="174"/>
                      </a:lnTo>
                      <a:lnTo>
                        <a:pt x="602" y="174"/>
                      </a:lnTo>
                      <a:lnTo>
                        <a:pt x="603" y="174"/>
                      </a:lnTo>
                      <a:lnTo>
                        <a:pt x="604" y="174"/>
                      </a:lnTo>
                      <a:lnTo>
                        <a:pt x="603" y="174"/>
                      </a:lnTo>
                      <a:lnTo>
                        <a:pt x="603" y="175"/>
                      </a:lnTo>
                      <a:lnTo>
                        <a:pt x="603" y="176"/>
                      </a:lnTo>
                      <a:lnTo>
                        <a:pt x="602" y="176"/>
                      </a:lnTo>
                      <a:lnTo>
                        <a:pt x="602" y="177"/>
                      </a:lnTo>
                      <a:lnTo>
                        <a:pt x="603" y="177"/>
                      </a:lnTo>
                      <a:lnTo>
                        <a:pt x="604" y="178"/>
                      </a:lnTo>
                      <a:lnTo>
                        <a:pt x="604" y="179"/>
                      </a:lnTo>
                      <a:lnTo>
                        <a:pt x="605" y="179"/>
                      </a:lnTo>
                      <a:lnTo>
                        <a:pt x="604" y="179"/>
                      </a:lnTo>
                      <a:lnTo>
                        <a:pt x="605" y="180"/>
                      </a:lnTo>
                      <a:lnTo>
                        <a:pt x="605" y="181"/>
                      </a:lnTo>
                      <a:lnTo>
                        <a:pt x="605" y="182"/>
                      </a:lnTo>
                      <a:lnTo>
                        <a:pt x="605" y="183"/>
                      </a:lnTo>
                      <a:lnTo>
                        <a:pt x="606" y="184"/>
                      </a:lnTo>
                      <a:lnTo>
                        <a:pt x="606" y="185"/>
                      </a:lnTo>
                      <a:lnTo>
                        <a:pt x="606" y="186"/>
                      </a:lnTo>
                      <a:lnTo>
                        <a:pt x="607" y="186"/>
                      </a:lnTo>
                      <a:lnTo>
                        <a:pt x="607" y="187"/>
                      </a:lnTo>
                      <a:lnTo>
                        <a:pt x="606" y="187"/>
                      </a:lnTo>
                      <a:lnTo>
                        <a:pt x="607" y="187"/>
                      </a:lnTo>
                      <a:lnTo>
                        <a:pt x="607" y="188"/>
                      </a:lnTo>
                      <a:lnTo>
                        <a:pt x="608" y="189"/>
                      </a:lnTo>
                      <a:lnTo>
                        <a:pt x="608" y="190"/>
                      </a:lnTo>
                      <a:lnTo>
                        <a:pt x="609" y="190"/>
                      </a:lnTo>
                      <a:lnTo>
                        <a:pt x="609" y="189"/>
                      </a:lnTo>
                      <a:lnTo>
                        <a:pt x="609" y="190"/>
                      </a:lnTo>
                      <a:lnTo>
                        <a:pt x="609" y="191"/>
                      </a:lnTo>
                      <a:lnTo>
                        <a:pt x="608" y="191"/>
                      </a:lnTo>
                      <a:lnTo>
                        <a:pt x="608" y="192"/>
                      </a:lnTo>
                      <a:lnTo>
                        <a:pt x="608" y="193"/>
                      </a:lnTo>
                      <a:lnTo>
                        <a:pt x="608" y="194"/>
                      </a:lnTo>
                      <a:lnTo>
                        <a:pt x="607" y="194"/>
                      </a:lnTo>
                      <a:lnTo>
                        <a:pt x="607" y="195"/>
                      </a:lnTo>
                      <a:lnTo>
                        <a:pt x="607" y="196"/>
                      </a:lnTo>
                      <a:lnTo>
                        <a:pt x="608" y="196"/>
                      </a:lnTo>
                      <a:lnTo>
                        <a:pt x="607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0" y="197"/>
                      </a:lnTo>
                      <a:lnTo>
                        <a:pt x="611" y="197"/>
                      </a:lnTo>
                      <a:lnTo>
                        <a:pt x="612" y="197"/>
                      </a:lnTo>
                      <a:lnTo>
                        <a:pt x="612" y="198"/>
                      </a:lnTo>
                      <a:lnTo>
                        <a:pt x="613" y="198"/>
                      </a:lnTo>
                      <a:lnTo>
                        <a:pt x="613" y="197"/>
                      </a:lnTo>
                      <a:lnTo>
                        <a:pt x="613" y="198"/>
                      </a:lnTo>
                      <a:lnTo>
                        <a:pt x="614" y="198"/>
                      </a:lnTo>
                      <a:lnTo>
                        <a:pt x="615" y="198"/>
                      </a:lnTo>
                      <a:lnTo>
                        <a:pt x="616" y="198"/>
                      </a:lnTo>
                      <a:lnTo>
                        <a:pt x="617" y="198"/>
                      </a:lnTo>
                      <a:lnTo>
                        <a:pt x="618" y="198"/>
                      </a:lnTo>
                      <a:lnTo>
                        <a:pt x="618" y="197"/>
                      </a:lnTo>
                      <a:lnTo>
                        <a:pt x="619" y="197"/>
                      </a:lnTo>
                      <a:lnTo>
                        <a:pt x="620" y="196"/>
                      </a:lnTo>
                      <a:lnTo>
                        <a:pt x="621" y="196"/>
                      </a:lnTo>
                      <a:lnTo>
                        <a:pt x="621" y="195"/>
                      </a:lnTo>
                      <a:lnTo>
                        <a:pt x="622" y="195"/>
                      </a:lnTo>
                      <a:lnTo>
                        <a:pt x="623" y="195"/>
                      </a:lnTo>
                      <a:lnTo>
                        <a:pt x="624" y="195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5" y="193"/>
                      </a:lnTo>
                      <a:lnTo>
                        <a:pt x="626" y="193"/>
                      </a:lnTo>
                      <a:lnTo>
                        <a:pt x="628" y="193"/>
                      </a:lnTo>
                      <a:lnTo>
                        <a:pt x="629" y="193"/>
                      </a:lnTo>
                      <a:lnTo>
                        <a:pt x="629" y="194"/>
                      </a:lnTo>
                      <a:lnTo>
                        <a:pt x="630" y="193"/>
                      </a:lnTo>
                      <a:lnTo>
                        <a:pt x="631" y="193"/>
                      </a:lnTo>
                      <a:lnTo>
                        <a:pt x="632" y="192"/>
                      </a:lnTo>
                      <a:lnTo>
                        <a:pt x="632" y="193"/>
                      </a:lnTo>
                      <a:lnTo>
                        <a:pt x="632" y="194"/>
                      </a:lnTo>
                      <a:lnTo>
                        <a:pt x="633" y="195"/>
                      </a:lnTo>
                      <a:lnTo>
                        <a:pt x="634" y="195"/>
                      </a:lnTo>
                      <a:lnTo>
                        <a:pt x="634" y="196"/>
                      </a:lnTo>
                      <a:lnTo>
                        <a:pt x="635" y="196"/>
                      </a:lnTo>
                      <a:lnTo>
                        <a:pt x="636" y="196"/>
                      </a:lnTo>
                      <a:lnTo>
                        <a:pt x="637" y="197"/>
                      </a:lnTo>
                      <a:lnTo>
                        <a:pt x="637" y="198"/>
                      </a:lnTo>
                      <a:lnTo>
                        <a:pt x="638" y="197"/>
                      </a:lnTo>
                      <a:lnTo>
                        <a:pt x="638" y="196"/>
                      </a:lnTo>
                      <a:lnTo>
                        <a:pt x="639" y="195"/>
                      </a:lnTo>
                      <a:lnTo>
                        <a:pt x="640" y="195"/>
                      </a:lnTo>
                      <a:lnTo>
                        <a:pt x="641" y="195"/>
                      </a:lnTo>
                      <a:lnTo>
                        <a:pt x="641" y="194"/>
                      </a:lnTo>
                      <a:lnTo>
                        <a:pt x="641" y="193"/>
                      </a:lnTo>
                      <a:lnTo>
                        <a:pt x="642" y="193"/>
                      </a:lnTo>
                      <a:lnTo>
                        <a:pt x="642" y="194"/>
                      </a:lnTo>
                      <a:lnTo>
                        <a:pt x="643" y="194"/>
                      </a:lnTo>
                      <a:lnTo>
                        <a:pt x="644" y="195"/>
                      </a:lnTo>
                      <a:lnTo>
                        <a:pt x="643" y="195"/>
                      </a:lnTo>
                      <a:lnTo>
                        <a:pt x="643" y="196"/>
                      </a:lnTo>
                      <a:lnTo>
                        <a:pt x="643" y="197"/>
                      </a:lnTo>
                      <a:lnTo>
                        <a:pt x="644" y="197"/>
                      </a:lnTo>
                      <a:lnTo>
                        <a:pt x="644" y="198"/>
                      </a:lnTo>
                      <a:lnTo>
                        <a:pt x="644" y="199"/>
                      </a:lnTo>
                      <a:lnTo>
                        <a:pt x="645" y="199"/>
                      </a:lnTo>
                      <a:lnTo>
                        <a:pt x="645" y="200"/>
                      </a:lnTo>
                      <a:lnTo>
                        <a:pt x="646" y="200"/>
                      </a:lnTo>
                      <a:lnTo>
                        <a:pt x="645" y="200"/>
                      </a:lnTo>
                      <a:lnTo>
                        <a:pt x="645" y="201"/>
                      </a:lnTo>
                      <a:lnTo>
                        <a:pt x="646" y="201"/>
                      </a:lnTo>
                      <a:lnTo>
                        <a:pt x="645" y="201"/>
                      </a:lnTo>
                      <a:lnTo>
                        <a:pt x="645" y="202"/>
                      </a:lnTo>
                      <a:lnTo>
                        <a:pt x="646" y="202"/>
                      </a:lnTo>
                      <a:lnTo>
                        <a:pt x="647" y="203"/>
                      </a:lnTo>
                      <a:lnTo>
                        <a:pt x="647" y="202"/>
                      </a:lnTo>
                      <a:lnTo>
                        <a:pt x="648" y="202"/>
                      </a:lnTo>
                      <a:lnTo>
                        <a:pt x="649" y="202"/>
                      </a:lnTo>
                      <a:lnTo>
                        <a:pt x="650" y="201"/>
                      </a:lnTo>
                      <a:lnTo>
                        <a:pt x="650" y="202"/>
                      </a:lnTo>
                      <a:lnTo>
                        <a:pt x="651" y="202"/>
                      </a:lnTo>
                      <a:lnTo>
                        <a:pt x="651" y="203"/>
                      </a:lnTo>
                      <a:lnTo>
                        <a:pt x="652" y="203"/>
                      </a:lnTo>
                      <a:lnTo>
                        <a:pt x="653" y="203"/>
                      </a:lnTo>
                      <a:lnTo>
                        <a:pt x="653" y="204"/>
                      </a:lnTo>
                      <a:lnTo>
                        <a:pt x="654" y="203"/>
                      </a:lnTo>
                      <a:lnTo>
                        <a:pt x="655" y="204"/>
                      </a:lnTo>
                      <a:lnTo>
                        <a:pt x="655" y="205"/>
                      </a:lnTo>
                      <a:lnTo>
                        <a:pt x="655" y="206"/>
                      </a:lnTo>
                      <a:lnTo>
                        <a:pt x="656" y="206"/>
                      </a:lnTo>
                      <a:lnTo>
                        <a:pt x="656" y="207"/>
                      </a:lnTo>
                      <a:lnTo>
                        <a:pt x="655" y="207"/>
                      </a:lnTo>
                      <a:lnTo>
                        <a:pt x="656" y="207"/>
                      </a:lnTo>
                      <a:lnTo>
                        <a:pt x="656" y="208"/>
                      </a:lnTo>
                      <a:lnTo>
                        <a:pt x="655" y="208"/>
                      </a:lnTo>
                      <a:lnTo>
                        <a:pt x="655" y="209"/>
                      </a:lnTo>
                      <a:lnTo>
                        <a:pt x="654" y="210"/>
                      </a:lnTo>
                      <a:lnTo>
                        <a:pt x="655" y="211"/>
                      </a:lnTo>
                      <a:lnTo>
                        <a:pt x="654" y="211"/>
                      </a:lnTo>
                      <a:lnTo>
                        <a:pt x="654" y="212"/>
                      </a:lnTo>
                      <a:lnTo>
                        <a:pt x="654" y="213"/>
                      </a:lnTo>
                      <a:lnTo>
                        <a:pt x="655" y="213"/>
                      </a:lnTo>
                      <a:lnTo>
                        <a:pt x="655" y="214"/>
                      </a:lnTo>
                      <a:lnTo>
                        <a:pt x="656" y="214"/>
                      </a:lnTo>
                      <a:lnTo>
                        <a:pt x="656" y="215"/>
                      </a:lnTo>
                      <a:lnTo>
                        <a:pt x="656" y="216"/>
                      </a:lnTo>
                      <a:lnTo>
                        <a:pt x="655" y="216"/>
                      </a:lnTo>
                      <a:lnTo>
                        <a:pt x="655" y="217"/>
                      </a:lnTo>
                      <a:lnTo>
                        <a:pt x="654" y="217"/>
                      </a:lnTo>
                      <a:lnTo>
                        <a:pt x="654" y="218"/>
                      </a:lnTo>
                      <a:lnTo>
                        <a:pt x="654" y="219"/>
                      </a:lnTo>
                      <a:lnTo>
                        <a:pt x="653" y="220"/>
                      </a:lnTo>
                      <a:lnTo>
                        <a:pt x="654" y="221"/>
                      </a:lnTo>
                      <a:lnTo>
                        <a:pt x="653" y="221"/>
                      </a:lnTo>
                      <a:lnTo>
                        <a:pt x="652" y="222"/>
                      </a:lnTo>
                      <a:lnTo>
                        <a:pt x="652" y="223"/>
                      </a:lnTo>
                      <a:lnTo>
                        <a:pt x="651" y="223"/>
                      </a:lnTo>
                      <a:lnTo>
                        <a:pt x="650" y="223"/>
                      </a:lnTo>
                      <a:lnTo>
                        <a:pt x="650" y="224"/>
                      </a:lnTo>
                      <a:lnTo>
                        <a:pt x="650" y="225"/>
                      </a:lnTo>
                      <a:lnTo>
                        <a:pt x="649" y="225"/>
                      </a:lnTo>
                      <a:lnTo>
                        <a:pt x="649" y="226"/>
                      </a:lnTo>
                      <a:lnTo>
                        <a:pt x="648" y="226"/>
                      </a:lnTo>
                      <a:lnTo>
                        <a:pt x="649" y="226"/>
                      </a:lnTo>
                      <a:lnTo>
                        <a:pt x="648" y="227"/>
                      </a:lnTo>
                      <a:lnTo>
                        <a:pt x="648" y="228"/>
                      </a:lnTo>
                      <a:lnTo>
                        <a:pt x="647" y="228"/>
                      </a:lnTo>
                      <a:lnTo>
                        <a:pt x="646" y="228"/>
                      </a:lnTo>
                      <a:lnTo>
                        <a:pt x="645" y="228"/>
                      </a:lnTo>
                      <a:lnTo>
                        <a:pt x="644" y="227"/>
                      </a:lnTo>
                      <a:lnTo>
                        <a:pt x="643" y="227"/>
                      </a:lnTo>
                      <a:lnTo>
                        <a:pt x="643" y="228"/>
                      </a:lnTo>
                      <a:lnTo>
                        <a:pt x="642" y="228"/>
                      </a:lnTo>
                      <a:lnTo>
                        <a:pt x="643" y="229"/>
                      </a:lnTo>
                      <a:lnTo>
                        <a:pt x="642" y="229"/>
                      </a:lnTo>
                      <a:lnTo>
                        <a:pt x="642" y="230"/>
                      </a:lnTo>
                      <a:lnTo>
                        <a:pt x="642" y="231"/>
                      </a:lnTo>
                      <a:lnTo>
                        <a:pt x="642" y="232"/>
                      </a:lnTo>
                      <a:lnTo>
                        <a:pt x="642" y="233"/>
                      </a:lnTo>
                      <a:lnTo>
                        <a:pt x="641" y="234"/>
                      </a:lnTo>
                      <a:lnTo>
                        <a:pt x="642" y="235"/>
                      </a:lnTo>
                      <a:lnTo>
                        <a:pt x="642" y="237"/>
                      </a:lnTo>
                      <a:lnTo>
                        <a:pt x="641" y="237"/>
                      </a:lnTo>
                      <a:lnTo>
                        <a:pt x="640" y="237"/>
                      </a:lnTo>
                      <a:lnTo>
                        <a:pt x="639" y="238"/>
                      </a:lnTo>
                      <a:lnTo>
                        <a:pt x="639" y="239"/>
                      </a:lnTo>
                      <a:lnTo>
                        <a:pt x="637" y="241"/>
                      </a:lnTo>
                      <a:lnTo>
                        <a:pt x="637" y="242"/>
                      </a:lnTo>
                      <a:lnTo>
                        <a:pt x="636" y="242"/>
                      </a:lnTo>
                      <a:lnTo>
                        <a:pt x="635" y="243"/>
                      </a:lnTo>
                      <a:lnTo>
                        <a:pt x="635" y="244"/>
                      </a:lnTo>
                      <a:lnTo>
                        <a:pt x="635" y="245"/>
                      </a:lnTo>
                      <a:lnTo>
                        <a:pt x="636" y="245"/>
                      </a:lnTo>
                      <a:lnTo>
                        <a:pt x="637" y="245"/>
                      </a:lnTo>
                      <a:lnTo>
                        <a:pt x="637" y="246"/>
                      </a:lnTo>
                      <a:lnTo>
                        <a:pt x="638" y="247"/>
                      </a:lnTo>
                      <a:lnTo>
                        <a:pt x="638" y="248"/>
                      </a:lnTo>
                      <a:lnTo>
                        <a:pt x="638" y="249"/>
                      </a:lnTo>
                      <a:lnTo>
                        <a:pt x="639" y="249"/>
                      </a:lnTo>
                      <a:lnTo>
                        <a:pt x="638" y="249"/>
                      </a:lnTo>
                      <a:lnTo>
                        <a:pt x="638" y="250"/>
                      </a:lnTo>
                      <a:lnTo>
                        <a:pt x="637" y="250"/>
                      </a:lnTo>
                      <a:lnTo>
                        <a:pt x="637" y="251"/>
                      </a:lnTo>
                      <a:lnTo>
                        <a:pt x="636" y="251"/>
                      </a:lnTo>
                      <a:lnTo>
                        <a:pt x="636" y="252"/>
                      </a:lnTo>
                      <a:lnTo>
                        <a:pt x="637" y="253"/>
                      </a:lnTo>
                      <a:lnTo>
                        <a:pt x="636" y="254"/>
                      </a:lnTo>
                      <a:lnTo>
                        <a:pt x="637" y="255"/>
                      </a:lnTo>
                      <a:lnTo>
                        <a:pt x="638" y="255"/>
                      </a:lnTo>
                      <a:lnTo>
                        <a:pt x="637" y="256"/>
                      </a:lnTo>
                      <a:lnTo>
                        <a:pt x="638" y="257"/>
                      </a:lnTo>
                      <a:lnTo>
                        <a:pt x="638" y="258"/>
                      </a:lnTo>
                      <a:lnTo>
                        <a:pt x="638" y="259"/>
                      </a:lnTo>
                      <a:lnTo>
                        <a:pt x="639" y="259"/>
                      </a:lnTo>
                      <a:lnTo>
                        <a:pt x="639" y="260"/>
                      </a:lnTo>
                      <a:lnTo>
                        <a:pt x="640" y="261"/>
                      </a:lnTo>
                      <a:lnTo>
                        <a:pt x="641" y="261"/>
                      </a:lnTo>
                      <a:lnTo>
                        <a:pt x="641" y="262"/>
                      </a:lnTo>
                      <a:lnTo>
                        <a:pt x="641" y="263"/>
                      </a:lnTo>
                      <a:lnTo>
                        <a:pt x="640" y="263"/>
                      </a:lnTo>
                      <a:lnTo>
                        <a:pt x="639" y="263"/>
                      </a:lnTo>
                      <a:lnTo>
                        <a:pt x="638" y="262"/>
                      </a:lnTo>
                      <a:lnTo>
                        <a:pt x="637" y="262"/>
                      </a:lnTo>
                      <a:lnTo>
                        <a:pt x="637" y="263"/>
                      </a:lnTo>
                      <a:lnTo>
                        <a:pt x="636" y="263"/>
                      </a:lnTo>
                      <a:lnTo>
                        <a:pt x="636" y="264"/>
                      </a:lnTo>
                      <a:lnTo>
                        <a:pt x="635" y="263"/>
                      </a:lnTo>
                      <a:lnTo>
                        <a:pt x="634" y="263"/>
                      </a:lnTo>
                      <a:lnTo>
                        <a:pt x="634" y="264"/>
                      </a:lnTo>
                      <a:lnTo>
                        <a:pt x="633" y="265"/>
                      </a:lnTo>
                      <a:lnTo>
                        <a:pt x="634" y="265"/>
                      </a:lnTo>
                      <a:lnTo>
                        <a:pt x="634" y="266"/>
                      </a:lnTo>
                      <a:lnTo>
                        <a:pt x="634" y="267"/>
                      </a:lnTo>
                      <a:lnTo>
                        <a:pt x="635" y="267"/>
                      </a:lnTo>
                      <a:lnTo>
                        <a:pt x="636" y="268"/>
                      </a:lnTo>
                      <a:lnTo>
                        <a:pt x="635" y="269"/>
                      </a:lnTo>
                      <a:lnTo>
                        <a:pt x="634" y="269"/>
                      </a:lnTo>
                      <a:lnTo>
                        <a:pt x="633" y="269"/>
                      </a:lnTo>
                      <a:lnTo>
                        <a:pt x="632" y="269"/>
                      </a:lnTo>
                      <a:lnTo>
                        <a:pt x="631" y="269"/>
                      </a:lnTo>
                      <a:lnTo>
                        <a:pt x="630" y="269"/>
                      </a:lnTo>
                      <a:lnTo>
                        <a:pt x="629" y="269"/>
                      </a:lnTo>
                      <a:lnTo>
                        <a:pt x="630" y="269"/>
                      </a:lnTo>
                      <a:lnTo>
                        <a:pt x="630" y="270"/>
                      </a:lnTo>
                      <a:lnTo>
                        <a:pt x="631" y="271"/>
                      </a:lnTo>
                      <a:lnTo>
                        <a:pt x="632" y="271"/>
                      </a:lnTo>
                      <a:lnTo>
                        <a:pt x="633" y="271"/>
                      </a:lnTo>
                      <a:lnTo>
                        <a:pt x="634" y="271"/>
                      </a:lnTo>
                      <a:lnTo>
                        <a:pt x="635" y="271"/>
                      </a:lnTo>
                      <a:lnTo>
                        <a:pt x="636" y="271"/>
                      </a:lnTo>
                      <a:lnTo>
                        <a:pt x="637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8" y="273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6"/>
                      </a:lnTo>
                      <a:lnTo>
                        <a:pt x="641" y="276"/>
                      </a:lnTo>
                      <a:lnTo>
                        <a:pt x="640" y="277"/>
                      </a:lnTo>
                      <a:lnTo>
                        <a:pt x="640" y="278"/>
                      </a:lnTo>
                      <a:lnTo>
                        <a:pt x="639" y="278"/>
                      </a:lnTo>
                      <a:lnTo>
                        <a:pt x="638" y="278"/>
                      </a:lnTo>
                      <a:lnTo>
                        <a:pt x="637" y="278"/>
                      </a:lnTo>
                      <a:lnTo>
                        <a:pt x="637" y="279"/>
                      </a:lnTo>
                      <a:lnTo>
                        <a:pt x="636" y="280"/>
                      </a:lnTo>
                      <a:lnTo>
                        <a:pt x="635" y="280"/>
                      </a:lnTo>
                      <a:lnTo>
                        <a:pt x="634" y="280"/>
                      </a:lnTo>
                      <a:lnTo>
                        <a:pt x="633" y="280"/>
                      </a:lnTo>
                      <a:lnTo>
                        <a:pt x="634" y="280"/>
                      </a:lnTo>
                      <a:lnTo>
                        <a:pt x="634" y="281"/>
                      </a:lnTo>
                      <a:lnTo>
                        <a:pt x="632" y="283"/>
                      </a:lnTo>
                      <a:lnTo>
                        <a:pt x="632" y="284"/>
                      </a:lnTo>
                      <a:lnTo>
                        <a:pt x="633" y="285"/>
                      </a:lnTo>
                      <a:lnTo>
                        <a:pt x="632" y="285"/>
                      </a:lnTo>
                      <a:lnTo>
                        <a:pt x="631" y="286"/>
                      </a:lnTo>
                      <a:lnTo>
                        <a:pt x="631" y="287"/>
                      </a:lnTo>
                      <a:lnTo>
                        <a:pt x="630" y="287"/>
                      </a:lnTo>
                      <a:lnTo>
                        <a:pt x="629" y="288"/>
                      </a:lnTo>
                      <a:lnTo>
                        <a:pt x="629" y="289"/>
                      </a:lnTo>
                      <a:lnTo>
                        <a:pt x="629" y="290"/>
                      </a:lnTo>
                      <a:lnTo>
                        <a:pt x="630" y="290"/>
                      </a:lnTo>
                      <a:lnTo>
                        <a:pt x="630" y="291"/>
                      </a:lnTo>
                      <a:lnTo>
                        <a:pt x="629" y="291"/>
                      </a:lnTo>
                      <a:lnTo>
                        <a:pt x="629" y="292"/>
                      </a:lnTo>
                      <a:lnTo>
                        <a:pt x="629" y="293"/>
                      </a:lnTo>
                      <a:lnTo>
                        <a:pt x="628" y="293"/>
                      </a:lnTo>
                      <a:lnTo>
                        <a:pt x="627" y="293"/>
                      </a:lnTo>
                      <a:lnTo>
                        <a:pt x="627" y="294"/>
                      </a:lnTo>
                      <a:lnTo>
                        <a:pt x="628" y="294"/>
                      </a:lnTo>
                      <a:lnTo>
                        <a:pt x="628" y="295"/>
                      </a:lnTo>
                      <a:lnTo>
                        <a:pt x="629" y="295"/>
                      </a:lnTo>
                      <a:lnTo>
                        <a:pt x="630" y="295"/>
                      </a:lnTo>
                      <a:lnTo>
                        <a:pt x="630" y="296"/>
                      </a:lnTo>
                      <a:lnTo>
                        <a:pt x="630" y="297"/>
                      </a:lnTo>
                      <a:lnTo>
                        <a:pt x="630" y="298"/>
                      </a:lnTo>
                      <a:lnTo>
                        <a:pt x="631" y="298"/>
                      </a:lnTo>
                      <a:lnTo>
                        <a:pt x="630" y="299"/>
                      </a:lnTo>
                      <a:lnTo>
                        <a:pt x="631" y="299"/>
                      </a:lnTo>
                      <a:lnTo>
                        <a:pt x="631" y="300"/>
                      </a:lnTo>
                      <a:lnTo>
                        <a:pt x="632" y="300"/>
                      </a:lnTo>
                      <a:lnTo>
                        <a:pt x="633" y="300"/>
                      </a:lnTo>
                      <a:lnTo>
                        <a:pt x="633" y="301"/>
                      </a:lnTo>
                      <a:lnTo>
                        <a:pt x="632" y="302"/>
                      </a:lnTo>
                      <a:lnTo>
                        <a:pt x="632" y="303"/>
                      </a:lnTo>
                      <a:lnTo>
                        <a:pt x="632" y="304"/>
                      </a:lnTo>
                      <a:lnTo>
                        <a:pt x="632" y="305"/>
                      </a:lnTo>
                      <a:lnTo>
                        <a:pt x="632" y="306"/>
                      </a:lnTo>
                      <a:lnTo>
                        <a:pt x="633" y="306"/>
                      </a:lnTo>
                      <a:lnTo>
                        <a:pt x="633" y="307"/>
                      </a:lnTo>
                      <a:lnTo>
                        <a:pt x="634" y="307"/>
                      </a:lnTo>
                      <a:lnTo>
                        <a:pt x="635" y="307"/>
                      </a:lnTo>
                      <a:lnTo>
                        <a:pt x="635" y="308"/>
                      </a:lnTo>
                      <a:lnTo>
                        <a:pt x="636" y="308"/>
                      </a:lnTo>
                      <a:lnTo>
                        <a:pt x="637" y="308"/>
                      </a:lnTo>
                      <a:lnTo>
                        <a:pt x="638" y="308"/>
                      </a:lnTo>
                      <a:lnTo>
                        <a:pt x="638" y="309"/>
                      </a:lnTo>
                      <a:lnTo>
                        <a:pt x="638" y="308"/>
                      </a:lnTo>
                      <a:lnTo>
                        <a:pt x="639" y="308"/>
                      </a:lnTo>
                      <a:lnTo>
                        <a:pt x="640" y="308"/>
                      </a:lnTo>
                      <a:lnTo>
                        <a:pt x="641" y="309"/>
                      </a:lnTo>
                      <a:lnTo>
                        <a:pt x="640" y="309"/>
                      </a:lnTo>
                      <a:lnTo>
                        <a:pt x="641" y="310"/>
                      </a:lnTo>
                      <a:lnTo>
                        <a:pt x="641" y="309"/>
                      </a:lnTo>
                      <a:lnTo>
                        <a:pt x="642" y="309"/>
                      </a:lnTo>
                      <a:lnTo>
                        <a:pt x="643" y="311"/>
                      </a:lnTo>
                      <a:lnTo>
                        <a:pt x="643" y="312"/>
                      </a:lnTo>
                      <a:lnTo>
                        <a:pt x="644" y="312"/>
                      </a:lnTo>
                      <a:lnTo>
                        <a:pt x="645" y="312"/>
                      </a:lnTo>
                      <a:lnTo>
                        <a:pt x="644" y="314"/>
                      </a:lnTo>
                      <a:lnTo>
                        <a:pt x="643" y="315"/>
                      </a:lnTo>
                      <a:lnTo>
                        <a:pt x="647" y="316"/>
                      </a:lnTo>
                      <a:lnTo>
                        <a:pt x="647" y="317"/>
                      </a:lnTo>
                      <a:lnTo>
                        <a:pt x="648" y="317"/>
                      </a:lnTo>
                      <a:lnTo>
                        <a:pt x="649" y="318"/>
                      </a:lnTo>
                      <a:lnTo>
                        <a:pt x="650" y="318"/>
                      </a:lnTo>
                      <a:lnTo>
                        <a:pt x="651" y="318"/>
                      </a:lnTo>
                      <a:lnTo>
                        <a:pt x="652" y="318"/>
                      </a:lnTo>
                      <a:lnTo>
                        <a:pt x="652" y="319"/>
                      </a:lnTo>
                      <a:lnTo>
                        <a:pt x="653" y="320"/>
                      </a:lnTo>
                      <a:lnTo>
                        <a:pt x="654" y="321"/>
                      </a:lnTo>
                      <a:lnTo>
                        <a:pt x="655" y="321"/>
                      </a:lnTo>
                      <a:lnTo>
                        <a:pt x="656" y="320"/>
                      </a:lnTo>
                      <a:lnTo>
                        <a:pt x="656" y="321"/>
                      </a:lnTo>
                      <a:lnTo>
                        <a:pt x="656" y="322"/>
                      </a:lnTo>
                      <a:lnTo>
                        <a:pt x="655" y="322"/>
                      </a:lnTo>
                      <a:lnTo>
                        <a:pt x="655" y="323"/>
                      </a:lnTo>
                      <a:lnTo>
                        <a:pt x="654" y="323"/>
                      </a:lnTo>
                      <a:lnTo>
                        <a:pt x="653" y="324"/>
                      </a:lnTo>
                      <a:lnTo>
                        <a:pt x="654" y="325"/>
                      </a:lnTo>
                      <a:lnTo>
                        <a:pt x="655" y="325"/>
                      </a:lnTo>
                      <a:lnTo>
                        <a:pt x="655" y="326"/>
                      </a:lnTo>
                      <a:lnTo>
                        <a:pt x="654" y="326"/>
                      </a:lnTo>
                      <a:lnTo>
                        <a:pt x="654" y="327"/>
                      </a:lnTo>
                      <a:lnTo>
                        <a:pt x="655" y="328"/>
                      </a:lnTo>
                      <a:lnTo>
                        <a:pt x="655" y="329"/>
                      </a:lnTo>
                      <a:lnTo>
                        <a:pt x="654" y="329"/>
                      </a:lnTo>
                      <a:lnTo>
                        <a:pt x="653" y="330"/>
                      </a:lnTo>
                      <a:lnTo>
                        <a:pt x="654" y="331"/>
                      </a:lnTo>
                      <a:lnTo>
                        <a:pt x="655" y="331"/>
                      </a:lnTo>
                      <a:lnTo>
                        <a:pt x="656" y="332"/>
                      </a:lnTo>
                      <a:lnTo>
                        <a:pt x="656" y="333"/>
                      </a:lnTo>
                      <a:lnTo>
                        <a:pt x="656" y="334"/>
                      </a:lnTo>
                      <a:lnTo>
                        <a:pt x="655" y="335"/>
                      </a:lnTo>
                      <a:lnTo>
                        <a:pt x="655" y="334"/>
                      </a:lnTo>
                      <a:lnTo>
                        <a:pt x="654" y="333"/>
                      </a:lnTo>
                      <a:lnTo>
                        <a:pt x="654" y="334"/>
                      </a:lnTo>
                      <a:lnTo>
                        <a:pt x="653" y="334"/>
                      </a:lnTo>
                      <a:lnTo>
                        <a:pt x="653" y="333"/>
                      </a:lnTo>
                      <a:lnTo>
                        <a:pt x="652" y="334"/>
                      </a:lnTo>
                      <a:lnTo>
                        <a:pt x="651" y="334"/>
                      </a:lnTo>
                      <a:lnTo>
                        <a:pt x="650" y="334"/>
                      </a:lnTo>
                      <a:lnTo>
                        <a:pt x="649" y="335"/>
                      </a:lnTo>
                      <a:lnTo>
                        <a:pt x="649" y="334"/>
                      </a:lnTo>
                      <a:lnTo>
                        <a:pt x="648" y="335"/>
                      </a:lnTo>
                      <a:lnTo>
                        <a:pt x="648" y="336"/>
                      </a:lnTo>
                      <a:lnTo>
                        <a:pt x="648" y="337"/>
                      </a:lnTo>
                      <a:lnTo>
                        <a:pt x="648" y="338"/>
                      </a:lnTo>
                      <a:lnTo>
                        <a:pt x="648" y="337"/>
                      </a:lnTo>
                      <a:lnTo>
                        <a:pt x="649" y="337"/>
                      </a:lnTo>
                      <a:lnTo>
                        <a:pt x="649" y="338"/>
                      </a:lnTo>
                      <a:lnTo>
                        <a:pt x="650" y="338"/>
                      </a:lnTo>
                      <a:lnTo>
                        <a:pt x="649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9" y="340"/>
                      </a:lnTo>
                      <a:lnTo>
                        <a:pt x="650" y="340"/>
                      </a:lnTo>
                      <a:lnTo>
                        <a:pt x="651" y="340"/>
                      </a:lnTo>
                      <a:lnTo>
                        <a:pt x="651" y="341"/>
                      </a:lnTo>
                      <a:lnTo>
                        <a:pt x="652" y="341"/>
                      </a:lnTo>
                      <a:lnTo>
                        <a:pt x="653" y="341"/>
                      </a:lnTo>
                      <a:lnTo>
                        <a:pt x="654" y="342"/>
                      </a:lnTo>
                      <a:lnTo>
                        <a:pt x="655" y="342"/>
                      </a:lnTo>
                      <a:lnTo>
                        <a:pt x="656" y="342"/>
                      </a:lnTo>
                      <a:lnTo>
                        <a:pt x="657" y="343"/>
                      </a:lnTo>
                      <a:lnTo>
                        <a:pt x="658" y="343"/>
                      </a:lnTo>
                      <a:lnTo>
                        <a:pt x="658" y="344"/>
                      </a:lnTo>
                      <a:lnTo>
                        <a:pt x="659" y="344"/>
                      </a:lnTo>
                      <a:lnTo>
                        <a:pt x="660" y="344"/>
                      </a:lnTo>
                      <a:lnTo>
                        <a:pt x="661" y="345"/>
                      </a:lnTo>
                      <a:lnTo>
                        <a:pt x="661" y="344"/>
                      </a:lnTo>
                      <a:lnTo>
                        <a:pt x="661" y="345"/>
                      </a:lnTo>
                      <a:lnTo>
                        <a:pt x="660" y="345"/>
                      </a:lnTo>
                      <a:lnTo>
                        <a:pt x="660" y="346"/>
                      </a:lnTo>
                      <a:lnTo>
                        <a:pt x="659" y="347"/>
                      </a:lnTo>
                      <a:lnTo>
                        <a:pt x="658" y="347"/>
                      </a:lnTo>
                      <a:lnTo>
                        <a:pt x="658" y="348"/>
                      </a:lnTo>
                      <a:lnTo>
                        <a:pt x="657" y="348"/>
                      </a:lnTo>
                      <a:lnTo>
                        <a:pt x="657" y="350"/>
                      </a:lnTo>
                      <a:lnTo>
                        <a:pt x="656" y="351"/>
                      </a:lnTo>
                      <a:lnTo>
                        <a:pt x="656" y="352"/>
                      </a:lnTo>
                      <a:lnTo>
                        <a:pt x="657" y="352"/>
                      </a:lnTo>
                      <a:lnTo>
                        <a:pt x="656" y="353"/>
                      </a:lnTo>
                      <a:lnTo>
                        <a:pt x="656" y="354"/>
                      </a:lnTo>
                      <a:lnTo>
                        <a:pt x="656" y="355"/>
                      </a:lnTo>
                      <a:lnTo>
                        <a:pt x="655" y="355"/>
                      </a:lnTo>
                      <a:lnTo>
                        <a:pt x="655" y="356"/>
                      </a:lnTo>
                      <a:lnTo>
                        <a:pt x="656" y="356"/>
                      </a:lnTo>
                      <a:lnTo>
                        <a:pt x="656" y="357"/>
                      </a:lnTo>
                      <a:lnTo>
                        <a:pt x="657" y="358"/>
                      </a:lnTo>
                      <a:lnTo>
                        <a:pt x="657" y="359"/>
                      </a:lnTo>
                      <a:lnTo>
                        <a:pt x="658" y="359"/>
                      </a:lnTo>
                      <a:lnTo>
                        <a:pt x="659" y="360"/>
                      </a:lnTo>
                      <a:lnTo>
                        <a:pt x="660" y="359"/>
                      </a:lnTo>
                      <a:lnTo>
                        <a:pt x="662" y="358"/>
                      </a:lnTo>
                      <a:lnTo>
                        <a:pt x="662" y="359"/>
                      </a:lnTo>
                      <a:lnTo>
                        <a:pt x="663" y="359"/>
                      </a:lnTo>
                      <a:lnTo>
                        <a:pt x="664" y="359"/>
                      </a:lnTo>
                      <a:lnTo>
                        <a:pt x="664" y="358"/>
                      </a:lnTo>
                      <a:lnTo>
                        <a:pt x="665" y="358"/>
                      </a:lnTo>
                      <a:lnTo>
                        <a:pt x="666" y="357"/>
                      </a:lnTo>
                      <a:lnTo>
                        <a:pt x="667" y="357"/>
                      </a:lnTo>
                      <a:lnTo>
                        <a:pt x="667" y="358"/>
                      </a:lnTo>
                      <a:lnTo>
                        <a:pt x="667" y="359"/>
                      </a:lnTo>
                      <a:lnTo>
                        <a:pt x="668" y="359"/>
                      </a:lnTo>
                      <a:lnTo>
                        <a:pt x="669" y="359"/>
                      </a:lnTo>
                      <a:lnTo>
                        <a:pt x="670" y="358"/>
                      </a:lnTo>
                      <a:lnTo>
                        <a:pt x="671" y="358"/>
                      </a:lnTo>
                      <a:lnTo>
                        <a:pt x="672" y="358"/>
                      </a:lnTo>
                      <a:lnTo>
                        <a:pt x="673" y="357"/>
                      </a:lnTo>
                      <a:lnTo>
                        <a:pt x="674" y="357"/>
                      </a:lnTo>
                      <a:lnTo>
                        <a:pt x="675" y="357"/>
                      </a:lnTo>
                      <a:lnTo>
                        <a:pt x="676" y="357"/>
                      </a:lnTo>
                      <a:lnTo>
                        <a:pt x="677" y="357"/>
                      </a:lnTo>
                      <a:lnTo>
                        <a:pt x="678" y="357"/>
                      </a:lnTo>
                      <a:lnTo>
                        <a:pt x="678" y="356"/>
                      </a:lnTo>
                      <a:lnTo>
                        <a:pt x="679" y="357"/>
                      </a:lnTo>
                      <a:lnTo>
                        <a:pt x="679" y="358"/>
                      </a:lnTo>
                      <a:lnTo>
                        <a:pt x="678" y="359"/>
                      </a:lnTo>
                      <a:lnTo>
                        <a:pt x="679" y="359"/>
                      </a:lnTo>
                      <a:lnTo>
                        <a:pt x="679" y="360"/>
                      </a:lnTo>
                      <a:lnTo>
                        <a:pt x="679" y="361"/>
                      </a:lnTo>
                      <a:lnTo>
                        <a:pt x="678" y="361"/>
                      </a:lnTo>
                      <a:lnTo>
                        <a:pt x="678" y="362"/>
                      </a:lnTo>
                      <a:lnTo>
                        <a:pt x="677" y="362"/>
                      </a:lnTo>
                      <a:lnTo>
                        <a:pt x="677" y="363"/>
                      </a:lnTo>
                      <a:lnTo>
                        <a:pt x="678" y="363"/>
                      </a:lnTo>
                      <a:lnTo>
                        <a:pt x="679" y="363"/>
                      </a:lnTo>
                      <a:lnTo>
                        <a:pt x="680" y="362"/>
                      </a:lnTo>
                      <a:lnTo>
                        <a:pt x="681" y="362"/>
                      </a:lnTo>
                      <a:lnTo>
                        <a:pt x="682" y="362"/>
                      </a:lnTo>
                      <a:lnTo>
                        <a:pt x="683" y="361"/>
                      </a:lnTo>
                      <a:lnTo>
                        <a:pt x="684" y="361"/>
                      </a:lnTo>
                      <a:lnTo>
                        <a:pt x="685" y="361"/>
                      </a:lnTo>
                      <a:lnTo>
                        <a:pt x="686" y="361"/>
                      </a:lnTo>
                      <a:lnTo>
                        <a:pt x="687" y="361"/>
                      </a:lnTo>
                      <a:lnTo>
                        <a:pt x="688" y="361"/>
                      </a:lnTo>
                      <a:lnTo>
                        <a:pt x="689" y="361"/>
                      </a:lnTo>
                      <a:lnTo>
                        <a:pt x="690" y="360"/>
                      </a:lnTo>
                      <a:lnTo>
                        <a:pt x="690" y="361"/>
                      </a:lnTo>
                      <a:lnTo>
                        <a:pt x="691" y="361"/>
                      </a:lnTo>
                      <a:lnTo>
                        <a:pt x="692" y="360"/>
                      </a:lnTo>
                      <a:lnTo>
                        <a:pt x="693" y="360"/>
                      </a:lnTo>
                      <a:lnTo>
                        <a:pt x="693" y="359"/>
                      </a:lnTo>
                      <a:lnTo>
                        <a:pt x="694" y="359"/>
                      </a:lnTo>
                      <a:lnTo>
                        <a:pt x="695" y="359"/>
                      </a:lnTo>
                      <a:lnTo>
                        <a:pt x="696" y="358"/>
                      </a:lnTo>
                      <a:lnTo>
                        <a:pt x="697" y="357"/>
                      </a:lnTo>
                      <a:lnTo>
                        <a:pt x="698" y="357"/>
                      </a:lnTo>
                      <a:lnTo>
                        <a:pt x="699" y="357"/>
                      </a:lnTo>
                      <a:lnTo>
                        <a:pt x="700" y="356"/>
                      </a:lnTo>
                      <a:lnTo>
                        <a:pt x="700" y="355"/>
                      </a:lnTo>
                      <a:lnTo>
                        <a:pt x="702" y="354"/>
                      </a:lnTo>
                      <a:lnTo>
                        <a:pt x="702" y="355"/>
                      </a:lnTo>
                      <a:lnTo>
                        <a:pt x="702" y="356"/>
                      </a:lnTo>
                      <a:lnTo>
                        <a:pt x="703" y="356"/>
                      </a:lnTo>
                      <a:lnTo>
                        <a:pt x="703" y="357"/>
                      </a:lnTo>
                      <a:lnTo>
                        <a:pt x="703" y="358"/>
                      </a:lnTo>
                      <a:lnTo>
                        <a:pt x="703" y="359"/>
                      </a:lnTo>
                      <a:lnTo>
                        <a:pt x="703" y="360"/>
                      </a:lnTo>
                      <a:lnTo>
                        <a:pt x="703" y="361"/>
                      </a:lnTo>
                      <a:lnTo>
                        <a:pt x="704" y="361"/>
                      </a:lnTo>
                      <a:lnTo>
                        <a:pt x="704" y="360"/>
                      </a:lnTo>
                      <a:lnTo>
                        <a:pt x="705" y="360"/>
                      </a:lnTo>
                      <a:lnTo>
                        <a:pt x="706" y="360"/>
                      </a:lnTo>
                      <a:lnTo>
                        <a:pt x="706" y="359"/>
                      </a:lnTo>
                      <a:lnTo>
                        <a:pt x="706" y="358"/>
                      </a:lnTo>
                      <a:lnTo>
                        <a:pt x="707" y="358"/>
                      </a:lnTo>
                      <a:lnTo>
                        <a:pt x="707" y="357"/>
                      </a:lnTo>
                      <a:lnTo>
                        <a:pt x="708" y="356"/>
                      </a:lnTo>
                      <a:lnTo>
                        <a:pt x="709" y="356"/>
                      </a:lnTo>
                      <a:lnTo>
                        <a:pt x="709" y="357"/>
                      </a:lnTo>
                      <a:lnTo>
                        <a:pt x="710" y="357"/>
                      </a:lnTo>
                      <a:lnTo>
                        <a:pt x="710" y="356"/>
                      </a:lnTo>
                      <a:lnTo>
                        <a:pt x="711" y="357"/>
                      </a:lnTo>
                      <a:lnTo>
                        <a:pt x="711" y="356"/>
                      </a:lnTo>
                      <a:lnTo>
                        <a:pt x="711" y="357"/>
                      </a:lnTo>
                      <a:lnTo>
                        <a:pt x="712" y="357"/>
                      </a:lnTo>
                      <a:lnTo>
                        <a:pt x="712" y="358"/>
                      </a:lnTo>
                      <a:lnTo>
                        <a:pt x="712" y="359"/>
                      </a:lnTo>
                      <a:lnTo>
                        <a:pt x="713" y="359"/>
                      </a:lnTo>
                      <a:lnTo>
                        <a:pt x="713" y="360"/>
                      </a:lnTo>
                      <a:lnTo>
                        <a:pt x="714" y="359"/>
                      </a:lnTo>
                      <a:lnTo>
                        <a:pt x="715" y="358"/>
                      </a:lnTo>
                      <a:lnTo>
                        <a:pt x="715" y="357"/>
                      </a:lnTo>
                      <a:lnTo>
                        <a:pt x="715" y="354"/>
                      </a:lnTo>
                      <a:lnTo>
                        <a:pt x="716" y="354"/>
                      </a:lnTo>
                      <a:lnTo>
                        <a:pt x="717" y="354"/>
                      </a:lnTo>
                      <a:lnTo>
                        <a:pt x="717" y="353"/>
                      </a:lnTo>
                      <a:lnTo>
                        <a:pt x="718" y="353"/>
                      </a:lnTo>
                      <a:lnTo>
                        <a:pt x="718" y="354"/>
                      </a:lnTo>
                      <a:lnTo>
                        <a:pt x="718" y="355"/>
                      </a:lnTo>
                      <a:lnTo>
                        <a:pt x="719" y="355"/>
                      </a:lnTo>
                      <a:lnTo>
                        <a:pt x="720" y="356"/>
                      </a:lnTo>
                      <a:lnTo>
                        <a:pt x="721" y="356"/>
                      </a:lnTo>
                      <a:lnTo>
                        <a:pt x="721" y="355"/>
                      </a:lnTo>
                      <a:lnTo>
                        <a:pt x="720" y="355"/>
                      </a:lnTo>
                      <a:lnTo>
                        <a:pt x="720" y="354"/>
                      </a:lnTo>
                      <a:lnTo>
                        <a:pt x="719" y="354"/>
                      </a:lnTo>
                      <a:lnTo>
                        <a:pt x="719" y="353"/>
                      </a:lnTo>
                      <a:lnTo>
                        <a:pt x="720" y="352"/>
                      </a:lnTo>
                      <a:lnTo>
                        <a:pt x="721" y="352"/>
                      </a:lnTo>
                      <a:lnTo>
                        <a:pt x="721" y="351"/>
                      </a:lnTo>
                      <a:lnTo>
                        <a:pt x="721" y="350"/>
                      </a:lnTo>
                      <a:lnTo>
                        <a:pt x="721" y="349"/>
                      </a:lnTo>
                      <a:lnTo>
                        <a:pt x="721" y="347"/>
                      </a:lnTo>
                      <a:lnTo>
                        <a:pt x="720" y="347"/>
                      </a:lnTo>
                      <a:lnTo>
                        <a:pt x="720" y="346"/>
                      </a:lnTo>
                      <a:lnTo>
                        <a:pt x="720" y="345"/>
                      </a:lnTo>
                      <a:lnTo>
                        <a:pt x="719" y="345"/>
                      </a:lnTo>
                      <a:lnTo>
                        <a:pt x="718" y="345"/>
                      </a:lnTo>
                      <a:lnTo>
                        <a:pt x="717" y="345"/>
                      </a:lnTo>
                      <a:lnTo>
                        <a:pt x="717" y="346"/>
                      </a:lnTo>
                      <a:lnTo>
                        <a:pt x="716" y="346"/>
                      </a:lnTo>
                      <a:lnTo>
                        <a:pt x="715" y="346"/>
                      </a:lnTo>
                      <a:lnTo>
                        <a:pt x="714" y="347"/>
                      </a:lnTo>
                      <a:lnTo>
                        <a:pt x="713" y="347"/>
                      </a:lnTo>
                      <a:lnTo>
                        <a:pt x="712" y="346"/>
                      </a:lnTo>
                      <a:lnTo>
                        <a:pt x="712" y="345"/>
                      </a:lnTo>
                      <a:lnTo>
                        <a:pt x="711" y="345"/>
                      </a:lnTo>
                      <a:lnTo>
                        <a:pt x="712" y="344"/>
                      </a:lnTo>
                      <a:lnTo>
                        <a:pt x="712" y="343"/>
                      </a:lnTo>
                      <a:lnTo>
                        <a:pt x="712" y="342"/>
                      </a:lnTo>
                      <a:lnTo>
                        <a:pt x="713" y="342"/>
                      </a:lnTo>
                      <a:lnTo>
                        <a:pt x="714" y="342"/>
                      </a:lnTo>
                      <a:lnTo>
                        <a:pt x="715" y="342"/>
                      </a:lnTo>
                      <a:lnTo>
                        <a:pt x="716" y="341"/>
                      </a:lnTo>
                      <a:lnTo>
                        <a:pt x="717" y="341"/>
                      </a:lnTo>
                      <a:lnTo>
                        <a:pt x="718" y="341"/>
                      </a:lnTo>
                      <a:lnTo>
                        <a:pt x="718" y="340"/>
                      </a:lnTo>
                      <a:lnTo>
                        <a:pt x="719" y="340"/>
                      </a:lnTo>
                      <a:lnTo>
                        <a:pt x="720" y="340"/>
                      </a:lnTo>
                      <a:lnTo>
                        <a:pt x="721" y="339"/>
                      </a:lnTo>
                      <a:lnTo>
                        <a:pt x="722" y="339"/>
                      </a:lnTo>
                      <a:lnTo>
                        <a:pt x="723" y="339"/>
                      </a:lnTo>
                      <a:lnTo>
                        <a:pt x="724" y="339"/>
                      </a:lnTo>
                      <a:lnTo>
                        <a:pt x="724" y="338"/>
                      </a:lnTo>
                      <a:lnTo>
                        <a:pt x="724" y="337"/>
                      </a:lnTo>
                      <a:lnTo>
                        <a:pt x="723" y="337"/>
                      </a:lnTo>
                      <a:lnTo>
                        <a:pt x="722" y="335"/>
                      </a:lnTo>
                      <a:lnTo>
                        <a:pt x="721" y="335"/>
                      </a:lnTo>
                      <a:lnTo>
                        <a:pt x="721" y="334"/>
                      </a:lnTo>
                      <a:lnTo>
                        <a:pt x="721" y="333"/>
                      </a:lnTo>
                      <a:lnTo>
                        <a:pt x="721" y="332"/>
                      </a:lnTo>
                      <a:lnTo>
                        <a:pt x="722" y="332"/>
                      </a:lnTo>
                      <a:lnTo>
                        <a:pt x="721" y="332"/>
                      </a:lnTo>
                      <a:lnTo>
                        <a:pt x="722" y="331"/>
                      </a:lnTo>
                      <a:lnTo>
                        <a:pt x="723" y="331"/>
                      </a:lnTo>
                      <a:lnTo>
                        <a:pt x="723" y="330"/>
                      </a:lnTo>
                      <a:lnTo>
                        <a:pt x="723" y="331"/>
                      </a:lnTo>
                      <a:lnTo>
                        <a:pt x="724" y="331"/>
                      </a:lnTo>
                      <a:lnTo>
                        <a:pt x="725" y="331"/>
                      </a:lnTo>
                      <a:lnTo>
                        <a:pt x="726" y="330"/>
                      </a:lnTo>
                      <a:lnTo>
                        <a:pt x="727" y="330"/>
                      </a:lnTo>
                      <a:lnTo>
                        <a:pt x="727" y="331"/>
                      </a:lnTo>
                      <a:lnTo>
                        <a:pt x="728" y="331"/>
                      </a:lnTo>
                      <a:lnTo>
                        <a:pt x="728" y="332"/>
                      </a:lnTo>
                      <a:lnTo>
                        <a:pt x="728" y="333"/>
                      </a:lnTo>
                      <a:lnTo>
                        <a:pt x="728" y="334"/>
                      </a:lnTo>
                      <a:lnTo>
                        <a:pt x="727" y="334"/>
                      </a:lnTo>
                      <a:lnTo>
                        <a:pt x="727" y="335"/>
                      </a:lnTo>
                      <a:lnTo>
                        <a:pt x="726" y="336"/>
                      </a:lnTo>
                      <a:lnTo>
                        <a:pt x="727" y="336"/>
                      </a:lnTo>
                      <a:lnTo>
                        <a:pt x="726" y="336"/>
                      </a:lnTo>
                      <a:lnTo>
                        <a:pt x="726" y="337"/>
                      </a:lnTo>
                      <a:lnTo>
                        <a:pt x="726" y="338"/>
                      </a:lnTo>
                      <a:lnTo>
                        <a:pt x="727" y="338"/>
                      </a:lnTo>
                      <a:lnTo>
                        <a:pt x="727" y="339"/>
                      </a:lnTo>
                      <a:lnTo>
                        <a:pt x="728" y="338"/>
                      </a:lnTo>
                      <a:lnTo>
                        <a:pt x="729" y="338"/>
                      </a:lnTo>
                      <a:lnTo>
                        <a:pt x="731" y="338"/>
                      </a:lnTo>
                      <a:lnTo>
                        <a:pt x="732" y="338"/>
                      </a:lnTo>
                      <a:lnTo>
                        <a:pt x="733" y="336"/>
                      </a:lnTo>
                      <a:lnTo>
                        <a:pt x="734" y="336"/>
                      </a:lnTo>
                      <a:lnTo>
                        <a:pt x="735" y="336"/>
                      </a:lnTo>
                      <a:lnTo>
                        <a:pt x="735" y="335"/>
                      </a:lnTo>
                      <a:lnTo>
                        <a:pt x="736" y="334"/>
                      </a:lnTo>
                      <a:lnTo>
                        <a:pt x="736" y="335"/>
                      </a:lnTo>
                      <a:lnTo>
                        <a:pt x="738" y="335"/>
                      </a:lnTo>
                      <a:lnTo>
                        <a:pt x="738" y="337"/>
                      </a:lnTo>
                      <a:lnTo>
                        <a:pt x="737" y="338"/>
                      </a:lnTo>
                      <a:lnTo>
                        <a:pt x="736" y="338"/>
                      </a:lnTo>
                      <a:lnTo>
                        <a:pt x="735" y="339"/>
                      </a:lnTo>
                      <a:lnTo>
                        <a:pt x="735" y="340"/>
                      </a:lnTo>
                      <a:lnTo>
                        <a:pt x="736" y="340"/>
                      </a:lnTo>
                      <a:lnTo>
                        <a:pt x="737" y="340"/>
                      </a:lnTo>
                      <a:lnTo>
                        <a:pt x="738" y="340"/>
                      </a:lnTo>
                      <a:lnTo>
                        <a:pt x="739" y="340"/>
                      </a:lnTo>
                      <a:lnTo>
                        <a:pt x="740" y="340"/>
                      </a:lnTo>
                      <a:lnTo>
                        <a:pt x="740" y="339"/>
                      </a:lnTo>
                      <a:lnTo>
                        <a:pt x="741" y="339"/>
                      </a:lnTo>
                      <a:lnTo>
                        <a:pt x="742" y="339"/>
                      </a:lnTo>
                      <a:lnTo>
                        <a:pt x="742" y="338"/>
                      </a:lnTo>
                      <a:lnTo>
                        <a:pt x="743" y="338"/>
                      </a:lnTo>
                      <a:lnTo>
                        <a:pt x="743" y="337"/>
                      </a:lnTo>
                      <a:lnTo>
                        <a:pt x="744" y="337"/>
                      </a:lnTo>
                      <a:lnTo>
                        <a:pt x="744" y="338"/>
                      </a:lnTo>
                      <a:lnTo>
                        <a:pt x="745" y="337"/>
                      </a:lnTo>
                      <a:lnTo>
                        <a:pt x="745" y="336"/>
                      </a:lnTo>
                      <a:lnTo>
                        <a:pt x="746" y="336"/>
                      </a:lnTo>
                      <a:lnTo>
                        <a:pt x="746" y="335"/>
                      </a:lnTo>
                      <a:lnTo>
                        <a:pt x="746" y="334"/>
                      </a:lnTo>
                      <a:lnTo>
                        <a:pt x="748" y="335"/>
                      </a:lnTo>
                      <a:lnTo>
                        <a:pt x="748" y="336"/>
                      </a:lnTo>
                      <a:lnTo>
                        <a:pt x="749" y="336"/>
                      </a:lnTo>
                      <a:lnTo>
                        <a:pt x="750" y="336"/>
                      </a:lnTo>
                      <a:lnTo>
                        <a:pt x="750" y="337"/>
                      </a:lnTo>
                      <a:lnTo>
                        <a:pt x="751" y="337"/>
                      </a:lnTo>
                      <a:lnTo>
                        <a:pt x="751" y="338"/>
                      </a:lnTo>
                      <a:lnTo>
                        <a:pt x="752" y="338"/>
                      </a:lnTo>
                      <a:lnTo>
                        <a:pt x="752" y="339"/>
                      </a:lnTo>
                      <a:lnTo>
                        <a:pt x="752" y="340"/>
                      </a:lnTo>
                      <a:lnTo>
                        <a:pt x="752" y="341"/>
                      </a:lnTo>
                      <a:lnTo>
                        <a:pt x="753" y="341"/>
                      </a:lnTo>
                      <a:lnTo>
                        <a:pt x="754" y="341"/>
                      </a:lnTo>
                      <a:lnTo>
                        <a:pt x="755" y="341"/>
                      </a:lnTo>
                      <a:lnTo>
                        <a:pt x="755" y="340"/>
                      </a:lnTo>
                      <a:lnTo>
                        <a:pt x="756" y="340"/>
                      </a:lnTo>
                      <a:lnTo>
                        <a:pt x="757" y="340"/>
                      </a:lnTo>
                      <a:lnTo>
                        <a:pt x="758" y="339"/>
                      </a:lnTo>
                      <a:lnTo>
                        <a:pt x="760" y="338"/>
                      </a:lnTo>
                      <a:lnTo>
                        <a:pt x="761" y="338"/>
                      </a:lnTo>
                      <a:lnTo>
                        <a:pt x="763" y="338"/>
                      </a:lnTo>
                      <a:lnTo>
                        <a:pt x="764" y="338"/>
                      </a:lnTo>
                      <a:lnTo>
                        <a:pt x="765" y="338"/>
                      </a:lnTo>
                      <a:lnTo>
                        <a:pt x="766" y="338"/>
                      </a:lnTo>
                      <a:lnTo>
                        <a:pt x="767" y="337"/>
                      </a:lnTo>
                      <a:lnTo>
                        <a:pt x="767" y="336"/>
                      </a:lnTo>
                      <a:lnTo>
                        <a:pt x="768" y="336"/>
                      </a:lnTo>
                      <a:lnTo>
                        <a:pt x="767" y="335"/>
                      </a:lnTo>
                      <a:lnTo>
                        <a:pt x="768" y="335"/>
                      </a:lnTo>
                      <a:lnTo>
                        <a:pt x="769" y="335"/>
                      </a:lnTo>
                      <a:lnTo>
                        <a:pt x="769" y="334"/>
                      </a:lnTo>
                      <a:lnTo>
                        <a:pt x="770" y="334"/>
                      </a:lnTo>
                      <a:lnTo>
                        <a:pt x="771" y="333"/>
                      </a:lnTo>
                      <a:lnTo>
                        <a:pt x="772" y="333"/>
                      </a:lnTo>
                      <a:lnTo>
                        <a:pt x="773" y="333"/>
                      </a:lnTo>
                      <a:lnTo>
                        <a:pt x="774" y="333"/>
                      </a:lnTo>
                      <a:lnTo>
                        <a:pt x="774" y="332"/>
                      </a:lnTo>
                      <a:lnTo>
                        <a:pt x="775" y="332"/>
                      </a:lnTo>
                      <a:lnTo>
                        <a:pt x="776" y="332"/>
                      </a:lnTo>
                      <a:lnTo>
                        <a:pt x="776" y="331"/>
                      </a:lnTo>
                      <a:lnTo>
                        <a:pt x="777" y="331"/>
                      </a:lnTo>
                      <a:lnTo>
                        <a:pt x="777" y="330"/>
                      </a:lnTo>
                      <a:lnTo>
                        <a:pt x="777" y="329"/>
                      </a:lnTo>
                      <a:lnTo>
                        <a:pt x="778" y="329"/>
                      </a:lnTo>
                      <a:lnTo>
                        <a:pt x="778" y="328"/>
                      </a:lnTo>
                      <a:lnTo>
                        <a:pt x="779" y="328"/>
                      </a:lnTo>
                      <a:lnTo>
                        <a:pt x="780" y="327"/>
                      </a:lnTo>
                      <a:lnTo>
                        <a:pt x="781" y="327"/>
                      </a:lnTo>
                      <a:lnTo>
                        <a:pt x="782" y="327"/>
                      </a:lnTo>
                      <a:lnTo>
                        <a:pt x="783" y="327"/>
                      </a:lnTo>
                      <a:lnTo>
                        <a:pt x="784" y="326"/>
                      </a:lnTo>
                      <a:lnTo>
                        <a:pt x="785" y="326"/>
                      </a:lnTo>
                      <a:lnTo>
                        <a:pt x="787" y="326"/>
                      </a:lnTo>
                      <a:lnTo>
                        <a:pt x="788" y="325"/>
                      </a:lnTo>
                      <a:lnTo>
                        <a:pt x="790" y="325"/>
                      </a:lnTo>
                      <a:lnTo>
                        <a:pt x="791" y="324"/>
                      </a:lnTo>
                      <a:lnTo>
                        <a:pt x="791" y="325"/>
                      </a:lnTo>
                      <a:lnTo>
                        <a:pt x="793" y="325"/>
                      </a:lnTo>
                      <a:lnTo>
                        <a:pt x="794" y="325"/>
                      </a:lnTo>
                      <a:lnTo>
                        <a:pt x="795" y="325"/>
                      </a:lnTo>
                      <a:lnTo>
                        <a:pt x="796" y="325"/>
                      </a:lnTo>
                      <a:lnTo>
                        <a:pt x="797" y="326"/>
                      </a:lnTo>
                      <a:lnTo>
                        <a:pt x="798" y="325"/>
                      </a:lnTo>
                      <a:lnTo>
                        <a:pt x="799" y="324"/>
                      </a:lnTo>
                      <a:lnTo>
                        <a:pt x="800" y="324"/>
                      </a:lnTo>
                      <a:lnTo>
                        <a:pt x="801" y="324"/>
                      </a:lnTo>
                      <a:lnTo>
                        <a:pt x="802" y="324"/>
                      </a:lnTo>
                      <a:lnTo>
                        <a:pt x="803" y="324"/>
                      </a:lnTo>
                      <a:lnTo>
                        <a:pt x="804" y="324"/>
                      </a:lnTo>
                      <a:lnTo>
                        <a:pt x="804" y="323"/>
                      </a:lnTo>
                      <a:lnTo>
                        <a:pt x="805" y="323"/>
                      </a:lnTo>
                      <a:lnTo>
                        <a:pt x="805" y="322"/>
                      </a:lnTo>
                      <a:lnTo>
                        <a:pt x="806" y="322"/>
                      </a:lnTo>
                      <a:lnTo>
                        <a:pt x="807" y="322"/>
                      </a:lnTo>
                      <a:lnTo>
                        <a:pt x="808" y="322"/>
                      </a:lnTo>
                      <a:lnTo>
                        <a:pt x="809" y="322"/>
                      </a:lnTo>
                      <a:lnTo>
                        <a:pt x="810" y="322"/>
                      </a:lnTo>
                      <a:lnTo>
                        <a:pt x="810" y="323"/>
                      </a:lnTo>
                      <a:lnTo>
                        <a:pt x="811" y="322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20"/>
                      </a:lnTo>
                      <a:lnTo>
                        <a:pt x="814" y="321"/>
                      </a:lnTo>
                      <a:lnTo>
                        <a:pt x="815" y="321"/>
                      </a:lnTo>
                      <a:lnTo>
                        <a:pt x="816" y="321"/>
                      </a:lnTo>
                      <a:lnTo>
                        <a:pt x="817" y="322"/>
                      </a:lnTo>
                      <a:lnTo>
                        <a:pt x="818" y="322"/>
                      </a:lnTo>
                      <a:lnTo>
                        <a:pt x="819" y="322"/>
                      </a:lnTo>
                      <a:lnTo>
                        <a:pt x="819" y="323"/>
                      </a:lnTo>
                      <a:lnTo>
                        <a:pt x="820" y="323"/>
                      </a:lnTo>
                      <a:lnTo>
                        <a:pt x="820" y="324"/>
                      </a:lnTo>
                      <a:lnTo>
                        <a:pt x="820" y="325"/>
                      </a:lnTo>
                      <a:lnTo>
                        <a:pt x="820" y="326"/>
                      </a:lnTo>
                      <a:lnTo>
                        <a:pt x="821" y="326"/>
                      </a:lnTo>
                      <a:lnTo>
                        <a:pt x="821" y="327"/>
                      </a:lnTo>
                      <a:lnTo>
                        <a:pt x="821" y="328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1" y="330"/>
                      </a:lnTo>
                      <a:lnTo>
                        <a:pt x="821" y="331"/>
                      </a:lnTo>
                      <a:lnTo>
                        <a:pt x="822" y="331"/>
                      </a:lnTo>
                      <a:lnTo>
                        <a:pt x="821" y="332"/>
                      </a:lnTo>
                      <a:lnTo>
                        <a:pt x="821" y="333"/>
                      </a:lnTo>
                      <a:lnTo>
                        <a:pt x="822" y="333"/>
                      </a:lnTo>
                      <a:lnTo>
                        <a:pt x="823" y="333"/>
                      </a:lnTo>
                      <a:lnTo>
                        <a:pt x="823" y="334"/>
                      </a:lnTo>
                      <a:lnTo>
                        <a:pt x="824" y="334"/>
                      </a:lnTo>
                      <a:lnTo>
                        <a:pt x="824" y="335"/>
                      </a:lnTo>
                      <a:lnTo>
                        <a:pt x="825" y="335"/>
                      </a:lnTo>
                      <a:lnTo>
                        <a:pt x="825" y="336"/>
                      </a:lnTo>
                      <a:lnTo>
                        <a:pt x="824" y="336"/>
                      </a:lnTo>
                      <a:lnTo>
                        <a:pt x="824" y="337"/>
                      </a:lnTo>
                      <a:lnTo>
                        <a:pt x="824" y="338"/>
                      </a:lnTo>
                      <a:lnTo>
                        <a:pt x="825" y="337"/>
                      </a:lnTo>
                      <a:lnTo>
                        <a:pt x="826" y="337"/>
                      </a:lnTo>
                      <a:lnTo>
                        <a:pt x="827" y="338"/>
                      </a:lnTo>
                      <a:lnTo>
                        <a:pt x="827" y="337"/>
                      </a:lnTo>
                      <a:lnTo>
                        <a:pt x="828" y="338"/>
                      </a:lnTo>
                      <a:lnTo>
                        <a:pt x="827" y="339"/>
                      </a:lnTo>
                      <a:lnTo>
                        <a:pt x="827" y="340"/>
                      </a:lnTo>
                      <a:lnTo>
                        <a:pt x="827" y="341"/>
                      </a:lnTo>
                      <a:lnTo>
                        <a:pt x="827" y="342"/>
                      </a:lnTo>
                      <a:lnTo>
                        <a:pt x="827" y="343"/>
                      </a:lnTo>
                      <a:lnTo>
                        <a:pt x="828" y="343"/>
                      </a:lnTo>
                      <a:lnTo>
                        <a:pt x="829" y="343"/>
                      </a:lnTo>
                      <a:lnTo>
                        <a:pt x="829" y="344"/>
                      </a:lnTo>
                      <a:lnTo>
                        <a:pt x="830" y="344"/>
                      </a:lnTo>
                      <a:lnTo>
                        <a:pt x="831" y="344"/>
                      </a:lnTo>
                      <a:lnTo>
                        <a:pt x="832" y="344"/>
                      </a:lnTo>
                      <a:lnTo>
                        <a:pt x="832" y="345"/>
                      </a:lnTo>
                      <a:lnTo>
                        <a:pt x="833" y="346"/>
                      </a:lnTo>
                      <a:lnTo>
                        <a:pt x="833" y="345"/>
                      </a:lnTo>
                      <a:lnTo>
                        <a:pt x="833" y="344"/>
                      </a:lnTo>
                      <a:lnTo>
                        <a:pt x="834" y="343"/>
                      </a:lnTo>
                      <a:lnTo>
                        <a:pt x="834" y="344"/>
                      </a:lnTo>
                      <a:lnTo>
                        <a:pt x="835" y="344"/>
                      </a:lnTo>
                      <a:lnTo>
                        <a:pt x="836" y="344"/>
                      </a:lnTo>
                      <a:lnTo>
                        <a:pt x="837" y="345"/>
                      </a:lnTo>
                      <a:lnTo>
                        <a:pt x="838" y="345"/>
                      </a:lnTo>
                      <a:lnTo>
                        <a:pt x="838" y="346"/>
                      </a:lnTo>
                      <a:lnTo>
                        <a:pt x="837" y="346"/>
                      </a:lnTo>
                      <a:lnTo>
                        <a:pt x="837" y="347"/>
                      </a:lnTo>
                      <a:lnTo>
                        <a:pt x="837" y="348"/>
                      </a:lnTo>
                      <a:lnTo>
                        <a:pt x="837" y="347"/>
                      </a:lnTo>
                      <a:lnTo>
                        <a:pt x="838" y="347"/>
                      </a:lnTo>
                      <a:lnTo>
                        <a:pt x="839" y="347"/>
                      </a:lnTo>
                      <a:lnTo>
                        <a:pt x="839" y="348"/>
                      </a:lnTo>
                      <a:lnTo>
                        <a:pt x="840" y="348"/>
                      </a:lnTo>
                      <a:lnTo>
                        <a:pt x="841" y="347"/>
                      </a:lnTo>
                      <a:lnTo>
                        <a:pt x="841" y="346"/>
                      </a:lnTo>
                      <a:lnTo>
                        <a:pt x="842" y="345"/>
                      </a:lnTo>
                      <a:lnTo>
                        <a:pt x="842" y="344"/>
                      </a:lnTo>
                      <a:lnTo>
                        <a:pt x="843" y="345"/>
                      </a:lnTo>
                      <a:lnTo>
                        <a:pt x="844" y="346"/>
                      </a:lnTo>
                      <a:lnTo>
                        <a:pt x="844" y="345"/>
                      </a:lnTo>
                      <a:lnTo>
                        <a:pt x="845" y="345"/>
                      </a:lnTo>
                      <a:lnTo>
                        <a:pt x="846" y="345"/>
                      </a:lnTo>
                      <a:lnTo>
                        <a:pt x="847" y="345"/>
                      </a:lnTo>
                      <a:lnTo>
                        <a:pt x="847" y="344"/>
                      </a:lnTo>
                      <a:lnTo>
                        <a:pt x="848" y="344"/>
                      </a:lnTo>
                      <a:lnTo>
                        <a:pt x="849" y="345"/>
                      </a:lnTo>
                      <a:lnTo>
                        <a:pt x="850" y="345"/>
                      </a:lnTo>
                      <a:lnTo>
                        <a:pt x="851" y="345"/>
                      </a:lnTo>
                      <a:lnTo>
                        <a:pt x="850" y="345"/>
                      </a:lnTo>
                      <a:lnTo>
                        <a:pt x="850" y="344"/>
                      </a:lnTo>
                      <a:lnTo>
                        <a:pt x="850" y="343"/>
                      </a:lnTo>
                      <a:lnTo>
                        <a:pt x="851" y="343"/>
                      </a:lnTo>
                      <a:lnTo>
                        <a:pt x="851" y="342"/>
                      </a:lnTo>
                      <a:lnTo>
                        <a:pt x="852" y="342"/>
                      </a:lnTo>
                      <a:lnTo>
                        <a:pt x="854" y="343"/>
                      </a:lnTo>
                      <a:lnTo>
                        <a:pt x="855" y="343"/>
                      </a:lnTo>
                      <a:lnTo>
                        <a:pt x="854" y="343"/>
                      </a:lnTo>
                      <a:lnTo>
                        <a:pt x="854" y="344"/>
                      </a:lnTo>
                      <a:lnTo>
                        <a:pt x="854" y="345"/>
                      </a:lnTo>
                      <a:lnTo>
                        <a:pt x="854" y="346"/>
                      </a:lnTo>
                      <a:lnTo>
                        <a:pt x="855" y="347"/>
                      </a:lnTo>
                      <a:lnTo>
                        <a:pt x="855" y="346"/>
                      </a:lnTo>
                      <a:lnTo>
                        <a:pt x="856" y="346"/>
                      </a:lnTo>
                      <a:lnTo>
                        <a:pt x="855" y="345"/>
                      </a:lnTo>
                      <a:lnTo>
                        <a:pt x="856" y="345"/>
                      </a:lnTo>
                      <a:lnTo>
                        <a:pt x="856" y="344"/>
                      </a:lnTo>
                      <a:lnTo>
                        <a:pt x="857" y="344"/>
                      </a:lnTo>
                      <a:lnTo>
                        <a:pt x="858" y="344"/>
                      </a:lnTo>
                      <a:lnTo>
                        <a:pt x="858" y="345"/>
                      </a:lnTo>
                      <a:lnTo>
                        <a:pt x="859" y="345"/>
                      </a:lnTo>
                      <a:lnTo>
                        <a:pt x="860" y="345"/>
                      </a:lnTo>
                      <a:lnTo>
                        <a:pt x="861" y="345"/>
                      </a:lnTo>
                      <a:lnTo>
                        <a:pt x="861" y="346"/>
                      </a:lnTo>
                      <a:lnTo>
                        <a:pt x="862" y="347"/>
                      </a:lnTo>
                      <a:lnTo>
                        <a:pt x="862" y="346"/>
                      </a:lnTo>
                      <a:lnTo>
                        <a:pt x="863" y="346"/>
                      </a:lnTo>
                      <a:lnTo>
                        <a:pt x="864" y="347"/>
                      </a:lnTo>
                      <a:lnTo>
                        <a:pt x="865" y="347"/>
                      </a:lnTo>
                      <a:lnTo>
                        <a:pt x="866" y="347"/>
                      </a:lnTo>
                      <a:lnTo>
                        <a:pt x="867" y="347"/>
                      </a:lnTo>
                      <a:lnTo>
                        <a:pt x="868" y="347"/>
                      </a:lnTo>
                      <a:lnTo>
                        <a:pt x="868" y="348"/>
                      </a:lnTo>
                      <a:lnTo>
                        <a:pt x="869" y="348"/>
                      </a:lnTo>
                      <a:lnTo>
                        <a:pt x="870" y="348"/>
                      </a:lnTo>
                      <a:lnTo>
                        <a:pt x="869" y="349"/>
                      </a:lnTo>
                      <a:lnTo>
                        <a:pt x="870" y="349"/>
                      </a:lnTo>
                      <a:lnTo>
                        <a:pt x="869" y="349"/>
                      </a:lnTo>
                      <a:lnTo>
                        <a:pt x="870" y="350"/>
                      </a:lnTo>
                      <a:lnTo>
                        <a:pt x="871" y="350"/>
                      </a:lnTo>
                      <a:lnTo>
                        <a:pt x="871" y="351"/>
                      </a:lnTo>
                      <a:lnTo>
                        <a:pt x="870" y="351"/>
                      </a:lnTo>
                      <a:lnTo>
                        <a:pt x="870" y="352"/>
                      </a:lnTo>
                      <a:lnTo>
                        <a:pt x="871" y="352"/>
                      </a:lnTo>
                      <a:lnTo>
                        <a:pt x="872" y="353"/>
                      </a:lnTo>
                      <a:lnTo>
                        <a:pt x="872" y="354"/>
                      </a:lnTo>
                      <a:lnTo>
                        <a:pt x="873" y="354"/>
                      </a:lnTo>
                      <a:lnTo>
                        <a:pt x="872" y="355"/>
                      </a:lnTo>
                      <a:lnTo>
                        <a:pt x="873" y="355"/>
                      </a:lnTo>
                      <a:lnTo>
                        <a:pt x="872" y="356"/>
                      </a:lnTo>
                      <a:lnTo>
                        <a:pt x="871" y="357"/>
                      </a:lnTo>
                      <a:lnTo>
                        <a:pt x="871" y="358"/>
                      </a:lnTo>
                      <a:lnTo>
                        <a:pt x="870" y="359"/>
                      </a:lnTo>
                      <a:lnTo>
                        <a:pt x="868" y="359"/>
                      </a:lnTo>
                      <a:lnTo>
                        <a:pt x="869" y="360"/>
                      </a:lnTo>
                      <a:lnTo>
                        <a:pt x="868" y="361"/>
                      </a:lnTo>
                      <a:lnTo>
                        <a:pt x="867" y="360"/>
                      </a:lnTo>
                      <a:lnTo>
                        <a:pt x="866" y="361"/>
                      </a:lnTo>
                      <a:lnTo>
                        <a:pt x="865" y="361"/>
                      </a:lnTo>
                      <a:lnTo>
                        <a:pt x="865" y="362"/>
                      </a:lnTo>
                      <a:lnTo>
                        <a:pt x="864" y="362"/>
                      </a:lnTo>
                      <a:lnTo>
                        <a:pt x="865" y="363"/>
                      </a:lnTo>
                      <a:lnTo>
                        <a:pt x="864" y="363"/>
                      </a:lnTo>
                      <a:lnTo>
                        <a:pt x="863" y="363"/>
                      </a:lnTo>
                      <a:lnTo>
                        <a:pt x="863" y="364"/>
                      </a:lnTo>
                      <a:lnTo>
                        <a:pt x="862" y="364"/>
                      </a:lnTo>
                      <a:lnTo>
                        <a:pt x="863" y="365"/>
                      </a:lnTo>
                      <a:lnTo>
                        <a:pt x="863" y="366"/>
                      </a:lnTo>
                      <a:lnTo>
                        <a:pt x="862" y="366"/>
                      </a:lnTo>
                      <a:lnTo>
                        <a:pt x="863" y="366"/>
                      </a:lnTo>
                      <a:lnTo>
                        <a:pt x="864" y="366"/>
                      </a:lnTo>
                      <a:lnTo>
                        <a:pt x="864" y="367"/>
                      </a:lnTo>
                      <a:lnTo>
                        <a:pt x="864" y="368"/>
                      </a:lnTo>
                      <a:lnTo>
                        <a:pt x="862" y="368"/>
                      </a:lnTo>
                      <a:lnTo>
                        <a:pt x="861" y="369"/>
                      </a:lnTo>
                      <a:lnTo>
                        <a:pt x="861" y="370"/>
                      </a:lnTo>
                      <a:lnTo>
                        <a:pt x="859" y="371"/>
                      </a:lnTo>
                      <a:lnTo>
                        <a:pt x="859" y="370"/>
                      </a:lnTo>
                      <a:lnTo>
                        <a:pt x="858" y="370"/>
                      </a:lnTo>
                      <a:lnTo>
                        <a:pt x="857" y="370"/>
                      </a:lnTo>
                      <a:lnTo>
                        <a:pt x="856" y="371"/>
                      </a:lnTo>
                      <a:lnTo>
                        <a:pt x="856" y="372"/>
                      </a:lnTo>
                      <a:lnTo>
                        <a:pt x="855" y="372"/>
                      </a:lnTo>
                      <a:lnTo>
                        <a:pt x="856" y="372"/>
                      </a:lnTo>
                      <a:lnTo>
                        <a:pt x="856" y="371"/>
                      </a:lnTo>
                      <a:lnTo>
                        <a:pt x="855" y="371"/>
                      </a:lnTo>
                      <a:lnTo>
                        <a:pt x="854" y="371"/>
                      </a:lnTo>
                      <a:lnTo>
                        <a:pt x="853" y="371"/>
                      </a:lnTo>
                      <a:lnTo>
                        <a:pt x="852" y="372"/>
                      </a:lnTo>
                      <a:lnTo>
                        <a:pt x="851" y="372"/>
                      </a:lnTo>
                      <a:lnTo>
                        <a:pt x="850" y="372"/>
                      </a:lnTo>
                      <a:lnTo>
                        <a:pt x="849" y="372"/>
                      </a:lnTo>
                      <a:lnTo>
                        <a:pt x="848" y="372"/>
                      </a:lnTo>
                      <a:lnTo>
                        <a:pt x="848" y="371"/>
                      </a:lnTo>
                      <a:lnTo>
                        <a:pt x="847" y="371"/>
                      </a:lnTo>
                      <a:lnTo>
                        <a:pt x="846" y="371"/>
                      </a:lnTo>
                      <a:lnTo>
                        <a:pt x="845" y="371"/>
                      </a:lnTo>
                      <a:lnTo>
                        <a:pt x="845" y="372"/>
                      </a:lnTo>
                      <a:lnTo>
                        <a:pt x="844" y="372"/>
                      </a:lnTo>
                      <a:lnTo>
                        <a:pt x="844" y="373"/>
                      </a:lnTo>
                      <a:lnTo>
                        <a:pt x="843" y="373"/>
                      </a:lnTo>
                      <a:lnTo>
                        <a:pt x="842" y="374"/>
                      </a:lnTo>
                      <a:lnTo>
                        <a:pt x="841" y="374"/>
                      </a:lnTo>
                      <a:lnTo>
                        <a:pt x="841" y="373"/>
                      </a:lnTo>
                      <a:lnTo>
                        <a:pt x="840" y="373"/>
                      </a:lnTo>
                      <a:lnTo>
                        <a:pt x="840" y="372"/>
                      </a:lnTo>
                      <a:lnTo>
                        <a:pt x="840" y="371"/>
                      </a:lnTo>
                      <a:lnTo>
                        <a:pt x="840" y="370"/>
                      </a:lnTo>
                      <a:lnTo>
                        <a:pt x="839" y="370"/>
                      </a:lnTo>
                      <a:lnTo>
                        <a:pt x="838" y="370"/>
                      </a:lnTo>
                      <a:lnTo>
                        <a:pt x="837" y="371"/>
                      </a:lnTo>
                      <a:lnTo>
                        <a:pt x="836" y="372"/>
                      </a:lnTo>
                      <a:lnTo>
                        <a:pt x="835" y="372"/>
                      </a:lnTo>
                      <a:lnTo>
                        <a:pt x="834" y="372"/>
                      </a:lnTo>
                      <a:lnTo>
                        <a:pt x="833" y="373"/>
                      </a:lnTo>
                      <a:lnTo>
                        <a:pt x="834" y="373"/>
                      </a:lnTo>
                      <a:lnTo>
                        <a:pt x="834" y="374"/>
                      </a:lnTo>
                      <a:lnTo>
                        <a:pt x="832" y="374"/>
                      </a:lnTo>
                      <a:lnTo>
                        <a:pt x="832" y="373"/>
                      </a:lnTo>
                      <a:lnTo>
                        <a:pt x="831" y="373"/>
                      </a:lnTo>
                      <a:lnTo>
                        <a:pt x="830" y="373"/>
                      </a:lnTo>
                      <a:lnTo>
                        <a:pt x="829" y="373"/>
                      </a:lnTo>
                      <a:lnTo>
                        <a:pt x="828" y="373"/>
                      </a:lnTo>
                      <a:lnTo>
                        <a:pt x="827" y="373"/>
                      </a:lnTo>
                      <a:lnTo>
                        <a:pt x="827" y="374"/>
                      </a:lnTo>
                      <a:lnTo>
                        <a:pt x="826" y="374"/>
                      </a:lnTo>
                      <a:lnTo>
                        <a:pt x="825" y="375"/>
                      </a:lnTo>
                      <a:lnTo>
                        <a:pt x="824" y="376"/>
                      </a:lnTo>
                      <a:lnTo>
                        <a:pt x="823" y="376"/>
                      </a:lnTo>
                      <a:lnTo>
                        <a:pt x="822" y="377"/>
                      </a:lnTo>
                      <a:lnTo>
                        <a:pt x="821" y="377"/>
                      </a:lnTo>
                      <a:lnTo>
                        <a:pt x="821" y="376"/>
                      </a:lnTo>
                      <a:lnTo>
                        <a:pt x="820" y="377"/>
                      </a:lnTo>
                      <a:lnTo>
                        <a:pt x="819" y="377"/>
                      </a:lnTo>
                      <a:lnTo>
                        <a:pt x="819" y="378"/>
                      </a:lnTo>
                      <a:lnTo>
                        <a:pt x="818" y="377"/>
                      </a:lnTo>
                      <a:lnTo>
                        <a:pt x="818" y="378"/>
                      </a:lnTo>
                      <a:lnTo>
                        <a:pt x="817" y="377"/>
                      </a:lnTo>
                      <a:lnTo>
                        <a:pt x="816" y="377"/>
                      </a:lnTo>
                      <a:lnTo>
                        <a:pt x="815" y="378"/>
                      </a:lnTo>
                      <a:lnTo>
                        <a:pt x="814" y="378"/>
                      </a:lnTo>
                      <a:lnTo>
                        <a:pt x="813" y="378"/>
                      </a:lnTo>
                      <a:lnTo>
                        <a:pt x="813" y="379"/>
                      </a:lnTo>
                      <a:lnTo>
                        <a:pt x="813" y="380"/>
                      </a:lnTo>
                      <a:lnTo>
                        <a:pt x="813" y="381"/>
                      </a:lnTo>
                      <a:lnTo>
                        <a:pt x="812" y="381"/>
                      </a:lnTo>
                      <a:lnTo>
                        <a:pt x="812" y="382"/>
                      </a:lnTo>
                      <a:lnTo>
                        <a:pt x="812" y="381"/>
                      </a:lnTo>
                      <a:lnTo>
                        <a:pt x="811" y="382"/>
                      </a:lnTo>
                      <a:lnTo>
                        <a:pt x="810" y="382"/>
                      </a:lnTo>
                      <a:lnTo>
                        <a:pt x="810" y="381"/>
                      </a:lnTo>
                      <a:lnTo>
                        <a:pt x="809" y="381"/>
                      </a:lnTo>
                      <a:lnTo>
                        <a:pt x="809" y="382"/>
                      </a:lnTo>
                      <a:lnTo>
                        <a:pt x="809" y="381"/>
                      </a:lnTo>
                      <a:lnTo>
                        <a:pt x="808" y="381"/>
                      </a:lnTo>
                      <a:lnTo>
                        <a:pt x="808" y="382"/>
                      </a:lnTo>
                      <a:lnTo>
                        <a:pt x="808" y="383"/>
                      </a:lnTo>
                      <a:lnTo>
                        <a:pt x="807" y="383"/>
                      </a:lnTo>
                      <a:lnTo>
                        <a:pt x="807" y="384"/>
                      </a:lnTo>
                      <a:lnTo>
                        <a:pt x="808" y="384"/>
                      </a:lnTo>
                      <a:lnTo>
                        <a:pt x="808" y="385"/>
                      </a:lnTo>
                      <a:lnTo>
                        <a:pt x="807" y="386"/>
                      </a:lnTo>
                      <a:lnTo>
                        <a:pt x="808" y="386"/>
                      </a:lnTo>
                      <a:lnTo>
                        <a:pt x="807" y="386"/>
                      </a:lnTo>
                      <a:lnTo>
                        <a:pt x="807" y="387"/>
                      </a:lnTo>
                      <a:lnTo>
                        <a:pt x="807" y="388"/>
                      </a:lnTo>
                      <a:lnTo>
                        <a:pt x="807" y="389"/>
                      </a:lnTo>
                      <a:lnTo>
                        <a:pt x="806" y="389"/>
                      </a:lnTo>
                      <a:lnTo>
                        <a:pt x="806" y="390"/>
                      </a:lnTo>
                      <a:lnTo>
                        <a:pt x="805" y="391"/>
                      </a:lnTo>
                      <a:lnTo>
                        <a:pt x="806" y="391"/>
                      </a:lnTo>
                      <a:lnTo>
                        <a:pt x="805" y="391"/>
                      </a:lnTo>
                      <a:lnTo>
                        <a:pt x="805" y="392"/>
                      </a:lnTo>
                      <a:lnTo>
                        <a:pt x="805" y="393"/>
                      </a:lnTo>
                      <a:lnTo>
                        <a:pt x="805" y="394"/>
                      </a:lnTo>
                      <a:lnTo>
                        <a:pt x="806" y="394"/>
                      </a:lnTo>
                      <a:lnTo>
                        <a:pt x="805" y="395"/>
                      </a:lnTo>
                      <a:lnTo>
                        <a:pt x="805" y="396"/>
                      </a:lnTo>
                      <a:lnTo>
                        <a:pt x="805" y="397"/>
                      </a:lnTo>
                      <a:lnTo>
                        <a:pt x="804" y="397"/>
                      </a:lnTo>
                      <a:lnTo>
                        <a:pt x="804" y="398"/>
                      </a:lnTo>
                      <a:lnTo>
                        <a:pt x="804" y="399"/>
                      </a:lnTo>
                      <a:lnTo>
                        <a:pt x="804" y="400"/>
                      </a:lnTo>
                      <a:lnTo>
                        <a:pt x="803" y="400"/>
                      </a:lnTo>
                      <a:lnTo>
                        <a:pt x="803" y="401"/>
                      </a:lnTo>
                      <a:lnTo>
                        <a:pt x="801" y="401"/>
                      </a:lnTo>
                      <a:lnTo>
                        <a:pt x="800" y="401"/>
                      </a:lnTo>
                      <a:lnTo>
                        <a:pt x="800" y="402"/>
                      </a:lnTo>
                      <a:lnTo>
                        <a:pt x="799" y="402"/>
                      </a:lnTo>
                      <a:lnTo>
                        <a:pt x="798" y="402"/>
                      </a:lnTo>
                      <a:lnTo>
                        <a:pt x="798" y="403"/>
                      </a:lnTo>
                      <a:lnTo>
                        <a:pt x="798" y="404"/>
                      </a:lnTo>
                      <a:lnTo>
                        <a:pt x="797" y="404"/>
                      </a:lnTo>
                      <a:lnTo>
                        <a:pt x="797" y="405"/>
                      </a:lnTo>
                      <a:lnTo>
                        <a:pt x="797" y="406"/>
                      </a:lnTo>
                      <a:lnTo>
                        <a:pt x="797" y="407"/>
                      </a:lnTo>
                      <a:lnTo>
                        <a:pt x="797" y="408"/>
                      </a:lnTo>
                      <a:lnTo>
                        <a:pt x="798" y="409"/>
                      </a:lnTo>
                      <a:lnTo>
                        <a:pt x="799" y="409"/>
                      </a:lnTo>
                      <a:lnTo>
                        <a:pt x="800" y="409"/>
                      </a:lnTo>
                      <a:lnTo>
                        <a:pt x="800" y="410"/>
                      </a:lnTo>
                      <a:lnTo>
                        <a:pt x="801" y="410"/>
                      </a:lnTo>
                      <a:lnTo>
                        <a:pt x="801" y="411"/>
                      </a:lnTo>
                      <a:lnTo>
                        <a:pt x="801" y="412"/>
                      </a:lnTo>
                      <a:lnTo>
                        <a:pt x="802" y="412"/>
                      </a:lnTo>
                      <a:lnTo>
                        <a:pt x="802" y="413"/>
                      </a:lnTo>
                      <a:lnTo>
                        <a:pt x="802" y="414"/>
                      </a:lnTo>
                      <a:lnTo>
                        <a:pt x="803" y="414"/>
                      </a:lnTo>
                      <a:lnTo>
                        <a:pt x="804" y="413"/>
                      </a:lnTo>
                      <a:lnTo>
                        <a:pt x="804" y="414"/>
                      </a:lnTo>
                      <a:lnTo>
                        <a:pt x="806" y="415"/>
                      </a:lnTo>
                      <a:lnTo>
                        <a:pt x="805" y="416"/>
                      </a:lnTo>
                      <a:lnTo>
                        <a:pt x="806" y="417"/>
                      </a:lnTo>
                      <a:lnTo>
                        <a:pt x="806" y="418"/>
                      </a:lnTo>
                      <a:lnTo>
                        <a:pt x="806" y="419"/>
                      </a:lnTo>
                      <a:lnTo>
                        <a:pt x="806" y="420"/>
                      </a:lnTo>
                      <a:lnTo>
                        <a:pt x="808" y="420"/>
                      </a:lnTo>
                      <a:lnTo>
                        <a:pt x="808" y="421"/>
                      </a:lnTo>
                      <a:lnTo>
                        <a:pt x="808" y="422"/>
                      </a:lnTo>
                      <a:lnTo>
                        <a:pt x="809" y="422"/>
                      </a:lnTo>
                      <a:lnTo>
                        <a:pt x="810" y="423"/>
                      </a:lnTo>
                      <a:lnTo>
                        <a:pt x="811" y="423"/>
                      </a:lnTo>
                      <a:lnTo>
                        <a:pt x="810" y="423"/>
                      </a:lnTo>
                      <a:lnTo>
                        <a:pt x="809" y="423"/>
                      </a:lnTo>
                      <a:lnTo>
                        <a:pt x="808" y="423"/>
                      </a:lnTo>
                      <a:lnTo>
                        <a:pt x="807" y="423"/>
                      </a:lnTo>
                      <a:lnTo>
                        <a:pt x="806" y="423"/>
                      </a:lnTo>
                      <a:lnTo>
                        <a:pt x="805" y="424"/>
                      </a:lnTo>
                      <a:lnTo>
                        <a:pt x="805" y="423"/>
                      </a:lnTo>
                      <a:lnTo>
                        <a:pt x="804" y="423"/>
                      </a:lnTo>
                      <a:lnTo>
                        <a:pt x="803" y="423"/>
                      </a:lnTo>
                      <a:lnTo>
                        <a:pt x="803" y="424"/>
                      </a:lnTo>
                      <a:lnTo>
                        <a:pt x="801" y="424"/>
                      </a:lnTo>
                      <a:lnTo>
                        <a:pt x="801" y="425"/>
                      </a:lnTo>
                      <a:lnTo>
                        <a:pt x="800" y="424"/>
                      </a:lnTo>
                      <a:lnTo>
                        <a:pt x="799" y="424"/>
                      </a:lnTo>
                      <a:lnTo>
                        <a:pt x="799" y="423"/>
                      </a:lnTo>
                      <a:lnTo>
                        <a:pt x="800" y="423"/>
                      </a:lnTo>
                      <a:lnTo>
                        <a:pt x="800" y="422"/>
                      </a:lnTo>
                      <a:lnTo>
                        <a:pt x="799" y="422"/>
                      </a:lnTo>
                      <a:lnTo>
                        <a:pt x="799" y="421"/>
                      </a:lnTo>
                      <a:lnTo>
                        <a:pt x="797" y="421"/>
                      </a:lnTo>
                      <a:lnTo>
                        <a:pt x="796" y="421"/>
                      </a:lnTo>
                      <a:lnTo>
                        <a:pt x="795" y="422"/>
                      </a:lnTo>
                      <a:lnTo>
                        <a:pt x="795" y="421"/>
                      </a:lnTo>
                      <a:lnTo>
                        <a:pt x="795" y="420"/>
                      </a:lnTo>
                      <a:lnTo>
                        <a:pt x="796" y="420"/>
                      </a:lnTo>
                      <a:lnTo>
                        <a:pt x="796" y="419"/>
                      </a:lnTo>
                      <a:lnTo>
                        <a:pt x="795" y="418"/>
                      </a:lnTo>
                      <a:lnTo>
                        <a:pt x="795" y="419"/>
                      </a:lnTo>
                      <a:lnTo>
                        <a:pt x="795" y="418"/>
                      </a:lnTo>
                      <a:lnTo>
                        <a:pt x="793" y="418"/>
                      </a:lnTo>
                      <a:lnTo>
                        <a:pt x="793" y="419"/>
                      </a:lnTo>
                      <a:lnTo>
                        <a:pt x="792" y="419"/>
                      </a:lnTo>
                      <a:lnTo>
                        <a:pt x="792" y="420"/>
                      </a:lnTo>
                      <a:lnTo>
                        <a:pt x="791" y="420"/>
                      </a:lnTo>
                      <a:lnTo>
                        <a:pt x="790" y="420"/>
                      </a:lnTo>
                      <a:lnTo>
                        <a:pt x="789" y="421"/>
                      </a:lnTo>
                      <a:lnTo>
                        <a:pt x="789" y="422"/>
                      </a:lnTo>
                      <a:lnTo>
                        <a:pt x="788" y="422"/>
                      </a:lnTo>
                      <a:lnTo>
                        <a:pt x="788" y="423"/>
                      </a:lnTo>
                      <a:lnTo>
                        <a:pt x="787" y="423"/>
                      </a:lnTo>
                      <a:lnTo>
                        <a:pt x="787" y="424"/>
                      </a:lnTo>
                      <a:lnTo>
                        <a:pt x="786" y="424"/>
                      </a:lnTo>
                      <a:lnTo>
                        <a:pt x="785" y="424"/>
                      </a:lnTo>
                      <a:lnTo>
                        <a:pt x="783" y="425"/>
                      </a:lnTo>
                      <a:lnTo>
                        <a:pt x="783" y="426"/>
                      </a:lnTo>
                      <a:lnTo>
                        <a:pt x="782" y="426"/>
                      </a:lnTo>
                      <a:lnTo>
                        <a:pt x="782" y="425"/>
                      </a:lnTo>
                      <a:lnTo>
                        <a:pt x="781" y="425"/>
                      </a:lnTo>
                      <a:lnTo>
                        <a:pt x="780" y="426"/>
                      </a:lnTo>
                      <a:lnTo>
                        <a:pt x="779" y="426"/>
                      </a:lnTo>
                      <a:lnTo>
                        <a:pt x="779" y="425"/>
                      </a:lnTo>
                      <a:lnTo>
                        <a:pt x="778" y="425"/>
                      </a:lnTo>
                      <a:lnTo>
                        <a:pt x="778" y="426"/>
                      </a:lnTo>
                      <a:lnTo>
                        <a:pt x="777" y="426"/>
                      </a:lnTo>
                      <a:lnTo>
                        <a:pt x="778" y="427"/>
                      </a:lnTo>
                      <a:lnTo>
                        <a:pt x="777" y="427"/>
                      </a:lnTo>
                      <a:lnTo>
                        <a:pt x="777" y="428"/>
                      </a:lnTo>
                      <a:lnTo>
                        <a:pt x="778" y="430"/>
                      </a:lnTo>
                      <a:lnTo>
                        <a:pt x="779" y="429"/>
                      </a:lnTo>
                      <a:lnTo>
                        <a:pt x="780" y="429"/>
                      </a:lnTo>
                      <a:lnTo>
                        <a:pt x="780" y="430"/>
                      </a:lnTo>
                      <a:lnTo>
                        <a:pt x="781" y="430"/>
                      </a:lnTo>
                      <a:lnTo>
                        <a:pt x="782" y="430"/>
                      </a:lnTo>
                      <a:lnTo>
                        <a:pt x="781" y="430"/>
                      </a:lnTo>
                      <a:lnTo>
                        <a:pt x="780" y="430"/>
                      </a:lnTo>
                      <a:lnTo>
                        <a:pt x="780" y="431"/>
                      </a:lnTo>
                      <a:lnTo>
                        <a:pt x="779" y="430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7" y="431"/>
                      </a:lnTo>
                      <a:lnTo>
                        <a:pt x="776" y="432"/>
                      </a:lnTo>
                      <a:lnTo>
                        <a:pt x="776" y="433"/>
                      </a:lnTo>
                      <a:lnTo>
                        <a:pt x="775" y="434"/>
                      </a:lnTo>
                      <a:lnTo>
                        <a:pt x="775" y="435"/>
                      </a:lnTo>
                      <a:lnTo>
                        <a:pt x="775" y="436"/>
                      </a:lnTo>
                      <a:lnTo>
                        <a:pt x="774" y="436"/>
                      </a:lnTo>
                      <a:lnTo>
                        <a:pt x="774" y="435"/>
                      </a:lnTo>
                      <a:lnTo>
                        <a:pt x="775" y="435"/>
                      </a:lnTo>
                      <a:lnTo>
                        <a:pt x="775" y="434"/>
                      </a:lnTo>
                      <a:lnTo>
                        <a:pt x="774" y="433"/>
                      </a:lnTo>
                      <a:lnTo>
                        <a:pt x="773" y="433"/>
                      </a:lnTo>
                      <a:lnTo>
                        <a:pt x="772" y="433"/>
                      </a:lnTo>
                      <a:lnTo>
                        <a:pt x="771" y="434"/>
                      </a:lnTo>
                      <a:lnTo>
                        <a:pt x="772" y="434"/>
                      </a:lnTo>
                      <a:lnTo>
                        <a:pt x="772" y="435"/>
                      </a:lnTo>
                      <a:lnTo>
                        <a:pt x="772" y="436"/>
                      </a:lnTo>
                      <a:lnTo>
                        <a:pt x="771" y="436"/>
                      </a:lnTo>
                      <a:lnTo>
                        <a:pt x="771" y="435"/>
                      </a:lnTo>
                      <a:lnTo>
                        <a:pt x="770" y="435"/>
                      </a:lnTo>
                      <a:lnTo>
                        <a:pt x="770" y="434"/>
                      </a:lnTo>
                      <a:lnTo>
                        <a:pt x="769" y="435"/>
                      </a:lnTo>
                      <a:lnTo>
                        <a:pt x="769" y="434"/>
                      </a:lnTo>
                      <a:lnTo>
                        <a:pt x="770" y="434"/>
                      </a:lnTo>
                      <a:lnTo>
                        <a:pt x="769" y="434"/>
                      </a:lnTo>
                      <a:lnTo>
                        <a:pt x="769" y="433"/>
                      </a:lnTo>
                      <a:lnTo>
                        <a:pt x="768" y="433"/>
                      </a:lnTo>
                      <a:lnTo>
                        <a:pt x="767" y="433"/>
                      </a:lnTo>
                      <a:lnTo>
                        <a:pt x="767" y="432"/>
                      </a:lnTo>
                      <a:lnTo>
                        <a:pt x="766" y="433"/>
                      </a:lnTo>
                      <a:lnTo>
                        <a:pt x="766" y="434"/>
                      </a:lnTo>
                      <a:lnTo>
                        <a:pt x="767" y="435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8"/>
                      </a:lnTo>
                      <a:lnTo>
                        <a:pt x="766" y="438"/>
                      </a:lnTo>
                      <a:lnTo>
                        <a:pt x="766" y="437"/>
                      </a:lnTo>
                      <a:lnTo>
                        <a:pt x="765" y="438"/>
                      </a:lnTo>
                      <a:lnTo>
                        <a:pt x="765" y="437"/>
                      </a:lnTo>
                      <a:lnTo>
                        <a:pt x="764" y="437"/>
                      </a:lnTo>
                      <a:lnTo>
                        <a:pt x="764" y="436"/>
                      </a:lnTo>
                      <a:lnTo>
                        <a:pt x="764" y="435"/>
                      </a:lnTo>
                      <a:lnTo>
                        <a:pt x="763" y="435"/>
                      </a:lnTo>
                      <a:lnTo>
                        <a:pt x="762" y="435"/>
                      </a:lnTo>
                      <a:lnTo>
                        <a:pt x="762" y="436"/>
                      </a:lnTo>
                      <a:lnTo>
                        <a:pt x="761" y="436"/>
                      </a:lnTo>
                      <a:lnTo>
                        <a:pt x="760" y="437"/>
                      </a:lnTo>
                      <a:lnTo>
                        <a:pt x="760" y="438"/>
                      </a:lnTo>
                      <a:lnTo>
                        <a:pt x="761" y="438"/>
                      </a:lnTo>
                      <a:lnTo>
                        <a:pt x="761" y="439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2" y="441"/>
                      </a:lnTo>
                      <a:lnTo>
                        <a:pt x="762" y="442"/>
                      </a:lnTo>
                      <a:lnTo>
                        <a:pt x="761" y="441"/>
                      </a:lnTo>
                      <a:lnTo>
                        <a:pt x="761" y="442"/>
                      </a:lnTo>
                      <a:lnTo>
                        <a:pt x="761" y="441"/>
                      </a:lnTo>
                      <a:lnTo>
                        <a:pt x="760" y="442"/>
                      </a:lnTo>
                      <a:lnTo>
                        <a:pt x="760" y="441"/>
                      </a:lnTo>
                      <a:lnTo>
                        <a:pt x="759" y="441"/>
                      </a:lnTo>
                      <a:lnTo>
                        <a:pt x="759" y="442"/>
                      </a:lnTo>
                      <a:lnTo>
                        <a:pt x="758" y="442"/>
                      </a:lnTo>
                      <a:lnTo>
                        <a:pt x="757" y="442"/>
                      </a:lnTo>
                      <a:lnTo>
                        <a:pt x="756" y="443"/>
                      </a:lnTo>
                      <a:lnTo>
                        <a:pt x="757" y="442"/>
                      </a:lnTo>
                      <a:lnTo>
                        <a:pt x="756" y="442"/>
                      </a:lnTo>
                      <a:lnTo>
                        <a:pt x="756" y="441"/>
                      </a:lnTo>
                      <a:lnTo>
                        <a:pt x="755" y="442"/>
                      </a:lnTo>
                      <a:lnTo>
                        <a:pt x="755" y="441"/>
                      </a:lnTo>
                      <a:lnTo>
                        <a:pt x="755" y="440"/>
                      </a:lnTo>
                      <a:lnTo>
                        <a:pt x="754" y="440"/>
                      </a:lnTo>
                      <a:lnTo>
                        <a:pt x="753" y="440"/>
                      </a:lnTo>
                      <a:lnTo>
                        <a:pt x="752" y="440"/>
                      </a:lnTo>
                      <a:lnTo>
                        <a:pt x="751" y="440"/>
                      </a:lnTo>
                      <a:lnTo>
                        <a:pt x="750" y="441"/>
                      </a:lnTo>
                      <a:lnTo>
                        <a:pt x="749" y="442"/>
                      </a:lnTo>
                      <a:lnTo>
                        <a:pt x="748" y="444"/>
                      </a:lnTo>
                      <a:lnTo>
                        <a:pt x="747" y="445"/>
                      </a:lnTo>
                      <a:lnTo>
                        <a:pt x="746" y="445"/>
                      </a:lnTo>
                      <a:lnTo>
                        <a:pt x="745" y="445"/>
                      </a:lnTo>
                      <a:lnTo>
                        <a:pt x="745" y="444"/>
                      </a:lnTo>
                      <a:lnTo>
                        <a:pt x="744" y="445"/>
                      </a:lnTo>
                      <a:lnTo>
                        <a:pt x="743" y="445"/>
                      </a:lnTo>
                      <a:lnTo>
                        <a:pt x="743" y="444"/>
                      </a:lnTo>
                      <a:lnTo>
                        <a:pt x="742" y="444"/>
                      </a:lnTo>
                      <a:lnTo>
                        <a:pt x="741" y="446"/>
                      </a:lnTo>
                      <a:lnTo>
                        <a:pt x="740" y="447"/>
                      </a:lnTo>
                      <a:lnTo>
                        <a:pt x="740" y="448"/>
                      </a:lnTo>
                      <a:lnTo>
                        <a:pt x="739" y="449"/>
                      </a:lnTo>
                      <a:lnTo>
                        <a:pt x="739" y="450"/>
                      </a:lnTo>
                      <a:lnTo>
                        <a:pt x="739" y="451"/>
                      </a:lnTo>
                      <a:lnTo>
                        <a:pt x="739" y="453"/>
                      </a:lnTo>
                      <a:lnTo>
                        <a:pt x="740" y="453"/>
                      </a:lnTo>
                      <a:lnTo>
                        <a:pt x="740" y="454"/>
                      </a:lnTo>
                      <a:lnTo>
                        <a:pt x="740" y="455"/>
                      </a:lnTo>
                      <a:lnTo>
                        <a:pt x="741" y="455"/>
                      </a:lnTo>
                      <a:lnTo>
                        <a:pt x="742" y="455"/>
                      </a:lnTo>
                      <a:lnTo>
                        <a:pt x="742" y="456"/>
                      </a:lnTo>
                      <a:lnTo>
                        <a:pt x="741" y="457"/>
                      </a:lnTo>
                      <a:lnTo>
                        <a:pt x="741" y="458"/>
                      </a:lnTo>
                      <a:lnTo>
                        <a:pt x="740" y="458"/>
                      </a:lnTo>
                      <a:lnTo>
                        <a:pt x="741" y="458"/>
                      </a:lnTo>
                      <a:lnTo>
                        <a:pt x="741" y="459"/>
                      </a:lnTo>
                      <a:lnTo>
                        <a:pt x="741" y="460"/>
                      </a:lnTo>
                      <a:lnTo>
                        <a:pt x="742" y="461"/>
                      </a:lnTo>
                      <a:lnTo>
                        <a:pt x="741" y="461"/>
                      </a:lnTo>
                      <a:lnTo>
                        <a:pt x="742" y="462"/>
                      </a:lnTo>
                      <a:lnTo>
                        <a:pt x="741" y="462"/>
                      </a:lnTo>
                      <a:lnTo>
                        <a:pt x="741" y="463"/>
                      </a:lnTo>
                      <a:lnTo>
                        <a:pt x="741" y="464"/>
                      </a:lnTo>
                      <a:lnTo>
                        <a:pt x="740" y="464"/>
                      </a:lnTo>
                      <a:lnTo>
                        <a:pt x="740" y="465"/>
                      </a:lnTo>
                      <a:lnTo>
                        <a:pt x="739" y="465"/>
                      </a:lnTo>
                      <a:lnTo>
                        <a:pt x="739" y="466"/>
                      </a:lnTo>
                      <a:lnTo>
                        <a:pt x="738" y="466"/>
                      </a:lnTo>
                      <a:lnTo>
                        <a:pt x="737" y="465"/>
                      </a:lnTo>
                      <a:lnTo>
                        <a:pt x="737" y="466"/>
                      </a:lnTo>
                      <a:lnTo>
                        <a:pt x="736" y="466"/>
                      </a:lnTo>
                      <a:lnTo>
                        <a:pt x="736" y="465"/>
                      </a:lnTo>
                      <a:lnTo>
                        <a:pt x="735" y="464"/>
                      </a:lnTo>
                      <a:lnTo>
                        <a:pt x="734" y="464"/>
                      </a:lnTo>
                      <a:lnTo>
                        <a:pt x="734" y="465"/>
                      </a:lnTo>
                      <a:lnTo>
                        <a:pt x="733" y="465"/>
                      </a:lnTo>
                      <a:lnTo>
                        <a:pt x="732" y="465"/>
                      </a:lnTo>
                      <a:lnTo>
                        <a:pt x="732" y="466"/>
                      </a:lnTo>
                      <a:lnTo>
                        <a:pt x="731" y="466"/>
                      </a:lnTo>
                      <a:lnTo>
                        <a:pt x="730" y="466"/>
                      </a:lnTo>
                      <a:lnTo>
                        <a:pt x="730" y="465"/>
                      </a:lnTo>
                      <a:lnTo>
                        <a:pt x="729" y="465"/>
                      </a:lnTo>
                      <a:lnTo>
                        <a:pt x="728" y="465"/>
                      </a:lnTo>
                      <a:lnTo>
                        <a:pt x="727" y="465"/>
                      </a:lnTo>
                      <a:lnTo>
                        <a:pt x="728" y="464"/>
                      </a:lnTo>
                      <a:lnTo>
                        <a:pt x="728" y="463"/>
                      </a:lnTo>
                      <a:lnTo>
                        <a:pt x="727" y="463"/>
                      </a:lnTo>
                      <a:lnTo>
                        <a:pt x="726" y="463"/>
                      </a:lnTo>
                      <a:lnTo>
                        <a:pt x="726" y="462"/>
                      </a:lnTo>
                      <a:lnTo>
                        <a:pt x="726" y="461"/>
                      </a:lnTo>
                      <a:lnTo>
                        <a:pt x="723" y="461"/>
                      </a:lnTo>
                      <a:lnTo>
                        <a:pt x="722" y="461"/>
                      </a:lnTo>
                      <a:lnTo>
                        <a:pt x="721" y="461"/>
                      </a:lnTo>
                      <a:lnTo>
                        <a:pt x="720" y="461"/>
                      </a:lnTo>
                      <a:lnTo>
                        <a:pt x="719" y="461"/>
                      </a:lnTo>
                      <a:lnTo>
                        <a:pt x="719" y="460"/>
                      </a:lnTo>
                      <a:lnTo>
                        <a:pt x="720" y="460"/>
                      </a:lnTo>
                      <a:lnTo>
                        <a:pt x="719" y="459"/>
                      </a:lnTo>
                      <a:lnTo>
                        <a:pt x="718" y="459"/>
                      </a:lnTo>
                      <a:lnTo>
                        <a:pt x="718" y="458"/>
                      </a:lnTo>
                      <a:lnTo>
                        <a:pt x="717" y="459"/>
                      </a:lnTo>
                      <a:lnTo>
                        <a:pt x="717" y="458"/>
                      </a:lnTo>
                      <a:lnTo>
                        <a:pt x="716" y="458"/>
                      </a:lnTo>
                      <a:lnTo>
                        <a:pt x="716" y="459"/>
                      </a:lnTo>
                      <a:lnTo>
                        <a:pt x="715" y="459"/>
                      </a:lnTo>
                      <a:lnTo>
                        <a:pt x="716" y="458"/>
                      </a:lnTo>
                      <a:lnTo>
                        <a:pt x="715" y="458"/>
                      </a:lnTo>
                      <a:lnTo>
                        <a:pt x="714" y="458"/>
                      </a:lnTo>
                      <a:lnTo>
                        <a:pt x="713" y="458"/>
                      </a:lnTo>
                      <a:lnTo>
                        <a:pt x="712" y="457"/>
                      </a:lnTo>
                      <a:lnTo>
                        <a:pt x="712" y="458"/>
                      </a:lnTo>
                      <a:lnTo>
                        <a:pt x="712" y="457"/>
                      </a:lnTo>
                      <a:lnTo>
                        <a:pt x="711" y="457"/>
                      </a:lnTo>
                      <a:lnTo>
                        <a:pt x="710" y="457"/>
                      </a:lnTo>
                      <a:lnTo>
                        <a:pt x="709" y="457"/>
                      </a:lnTo>
                      <a:lnTo>
                        <a:pt x="708" y="456"/>
                      </a:lnTo>
                      <a:lnTo>
                        <a:pt x="707" y="457"/>
                      </a:lnTo>
                      <a:lnTo>
                        <a:pt x="706" y="456"/>
                      </a:lnTo>
                      <a:lnTo>
                        <a:pt x="707" y="456"/>
                      </a:lnTo>
                      <a:lnTo>
                        <a:pt x="706" y="456"/>
                      </a:lnTo>
                      <a:lnTo>
                        <a:pt x="705" y="456"/>
                      </a:lnTo>
                      <a:lnTo>
                        <a:pt x="704" y="456"/>
                      </a:lnTo>
                      <a:lnTo>
                        <a:pt x="703" y="456"/>
                      </a:lnTo>
                      <a:lnTo>
                        <a:pt x="702" y="456"/>
                      </a:lnTo>
                      <a:lnTo>
                        <a:pt x="703" y="456"/>
                      </a:lnTo>
                      <a:lnTo>
                        <a:pt x="703" y="455"/>
                      </a:lnTo>
                      <a:lnTo>
                        <a:pt x="702" y="455"/>
                      </a:lnTo>
                      <a:lnTo>
                        <a:pt x="701" y="455"/>
                      </a:lnTo>
                      <a:lnTo>
                        <a:pt x="699" y="455"/>
                      </a:lnTo>
                      <a:lnTo>
                        <a:pt x="696" y="455"/>
                      </a:lnTo>
                      <a:lnTo>
                        <a:pt x="695" y="455"/>
                      </a:lnTo>
                      <a:lnTo>
                        <a:pt x="694" y="455"/>
                      </a:lnTo>
                      <a:lnTo>
                        <a:pt x="693" y="455"/>
                      </a:lnTo>
                      <a:lnTo>
                        <a:pt x="688" y="456"/>
                      </a:lnTo>
                      <a:lnTo>
                        <a:pt x="685" y="457"/>
                      </a:lnTo>
                      <a:lnTo>
                        <a:pt x="684" y="457"/>
                      </a:lnTo>
                      <a:lnTo>
                        <a:pt x="684" y="458"/>
                      </a:lnTo>
                      <a:lnTo>
                        <a:pt x="683" y="458"/>
                      </a:lnTo>
                      <a:lnTo>
                        <a:pt x="681" y="458"/>
                      </a:lnTo>
                      <a:lnTo>
                        <a:pt x="680" y="458"/>
                      </a:lnTo>
                      <a:lnTo>
                        <a:pt x="679" y="459"/>
                      </a:lnTo>
                      <a:lnTo>
                        <a:pt x="679" y="460"/>
                      </a:lnTo>
                      <a:lnTo>
                        <a:pt x="679" y="461"/>
                      </a:lnTo>
                      <a:lnTo>
                        <a:pt x="678" y="461"/>
                      </a:lnTo>
                      <a:lnTo>
                        <a:pt x="678" y="460"/>
                      </a:lnTo>
                      <a:lnTo>
                        <a:pt x="679" y="460"/>
                      </a:lnTo>
                      <a:lnTo>
                        <a:pt x="678" y="459"/>
                      </a:lnTo>
                      <a:lnTo>
                        <a:pt x="677" y="459"/>
                      </a:lnTo>
                      <a:lnTo>
                        <a:pt x="676" y="459"/>
                      </a:lnTo>
                      <a:lnTo>
                        <a:pt x="674" y="459"/>
                      </a:lnTo>
                      <a:lnTo>
                        <a:pt x="671" y="461"/>
                      </a:lnTo>
                      <a:lnTo>
                        <a:pt x="670" y="462"/>
                      </a:lnTo>
                      <a:lnTo>
                        <a:pt x="670" y="463"/>
                      </a:lnTo>
                      <a:lnTo>
                        <a:pt x="669" y="463"/>
                      </a:lnTo>
                      <a:lnTo>
                        <a:pt x="670" y="463"/>
                      </a:lnTo>
                      <a:lnTo>
                        <a:pt x="671" y="463"/>
                      </a:lnTo>
                      <a:lnTo>
                        <a:pt x="670" y="463"/>
                      </a:lnTo>
                      <a:lnTo>
                        <a:pt x="669" y="464"/>
                      </a:lnTo>
                      <a:lnTo>
                        <a:pt x="669" y="465"/>
                      </a:lnTo>
                      <a:lnTo>
                        <a:pt x="669" y="466"/>
                      </a:lnTo>
                      <a:lnTo>
                        <a:pt x="668" y="466"/>
                      </a:lnTo>
                      <a:lnTo>
                        <a:pt x="668" y="467"/>
                      </a:lnTo>
                      <a:lnTo>
                        <a:pt x="668" y="468"/>
                      </a:lnTo>
                      <a:lnTo>
                        <a:pt x="667" y="468"/>
                      </a:lnTo>
                      <a:lnTo>
                        <a:pt x="666" y="468"/>
                      </a:lnTo>
                      <a:lnTo>
                        <a:pt x="666" y="469"/>
                      </a:lnTo>
                      <a:lnTo>
                        <a:pt x="665" y="469"/>
                      </a:lnTo>
                      <a:lnTo>
                        <a:pt x="664" y="470"/>
                      </a:lnTo>
                      <a:lnTo>
                        <a:pt x="665" y="471"/>
                      </a:lnTo>
                      <a:lnTo>
                        <a:pt x="666" y="471"/>
                      </a:lnTo>
                      <a:lnTo>
                        <a:pt x="666" y="472"/>
                      </a:lnTo>
                      <a:lnTo>
                        <a:pt x="665" y="472"/>
                      </a:lnTo>
                      <a:lnTo>
                        <a:pt x="665" y="473"/>
                      </a:lnTo>
                      <a:lnTo>
                        <a:pt x="664" y="473"/>
                      </a:lnTo>
                      <a:lnTo>
                        <a:pt x="664" y="474"/>
                      </a:lnTo>
                      <a:lnTo>
                        <a:pt x="663" y="475"/>
                      </a:lnTo>
                      <a:lnTo>
                        <a:pt x="664" y="475"/>
                      </a:lnTo>
                      <a:lnTo>
                        <a:pt x="663" y="475"/>
                      </a:lnTo>
                      <a:lnTo>
                        <a:pt x="663" y="476"/>
                      </a:lnTo>
                      <a:lnTo>
                        <a:pt x="664" y="476"/>
                      </a:lnTo>
                      <a:lnTo>
                        <a:pt x="664" y="477"/>
                      </a:lnTo>
                      <a:lnTo>
                        <a:pt x="663" y="476"/>
                      </a:lnTo>
                      <a:lnTo>
                        <a:pt x="662" y="477"/>
                      </a:lnTo>
                      <a:lnTo>
                        <a:pt x="661" y="477"/>
                      </a:lnTo>
                      <a:lnTo>
                        <a:pt x="662" y="477"/>
                      </a:lnTo>
                      <a:lnTo>
                        <a:pt x="662" y="476"/>
                      </a:lnTo>
                      <a:lnTo>
                        <a:pt x="661" y="476"/>
                      </a:lnTo>
                      <a:lnTo>
                        <a:pt x="660" y="476"/>
                      </a:lnTo>
                      <a:lnTo>
                        <a:pt x="658" y="476"/>
                      </a:lnTo>
                      <a:lnTo>
                        <a:pt x="657" y="476"/>
                      </a:lnTo>
                      <a:lnTo>
                        <a:pt x="657" y="477"/>
                      </a:lnTo>
                      <a:lnTo>
                        <a:pt x="656" y="477"/>
                      </a:lnTo>
                      <a:lnTo>
                        <a:pt x="655" y="477"/>
                      </a:lnTo>
                      <a:lnTo>
                        <a:pt x="655" y="478"/>
                      </a:lnTo>
                      <a:lnTo>
                        <a:pt x="656" y="478"/>
                      </a:lnTo>
                      <a:lnTo>
                        <a:pt x="655" y="478"/>
                      </a:lnTo>
                      <a:lnTo>
                        <a:pt x="655" y="479"/>
                      </a:lnTo>
                      <a:lnTo>
                        <a:pt x="654" y="479"/>
                      </a:lnTo>
                      <a:lnTo>
                        <a:pt x="654" y="480"/>
                      </a:lnTo>
                      <a:lnTo>
                        <a:pt x="654" y="481"/>
                      </a:lnTo>
                      <a:lnTo>
                        <a:pt x="653" y="481"/>
                      </a:lnTo>
                      <a:lnTo>
                        <a:pt x="653" y="480"/>
                      </a:lnTo>
                      <a:lnTo>
                        <a:pt x="654" y="480"/>
                      </a:lnTo>
                      <a:lnTo>
                        <a:pt x="653" y="480"/>
                      </a:lnTo>
                      <a:lnTo>
                        <a:pt x="654" y="479"/>
                      </a:lnTo>
                      <a:lnTo>
                        <a:pt x="653" y="479"/>
                      </a:lnTo>
                      <a:lnTo>
                        <a:pt x="653" y="478"/>
                      </a:lnTo>
                      <a:lnTo>
                        <a:pt x="652" y="478"/>
                      </a:lnTo>
                      <a:lnTo>
                        <a:pt x="651" y="479"/>
                      </a:lnTo>
                      <a:lnTo>
                        <a:pt x="651" y="478"/>
                      </a:lnTo>
                      <a:lnTo>
                        <a:pt x="650" y="478"/>
                      </a:lnTo>
                      <a:lnTo>
                        <a:pt x="650" y="479"/>
                      </a:lnTo>
                      <a:lnTo>
                        <a:pt x="650" y="478"/>
                      </a:lnTo>
                      <a:lnTo>
                        <a:pt x="650" y="477"/>
                      </a:lnTo>
                      <a:lnTo>
                        <a:pt x="650" y="476"/>
                      </a:lnTo>
                      <a:lnTo>
                        <a:pt x="651" y="476"/>
                      </a:lnTo>
                      <a:lnTo>
                        <a:pt x="652" y="476"/>
                      </a:lnTo>
                      <a:lnTo>
                        <a:pt x="652" y="475"/>
                      </a:lnTo>
                      <a:lnTo>
                        <a:pt x="651" y="474"/>
                      </a:lnTo>
                      <a:lnTo>
                        <a:pt x="650" y="473"/>
                      </a:lnTo>
                      <a:lnTo>
                        <a:pt x="649" y="473"/>
                      </a:lnTo>
                      <a:lnTo>
                        <a:pt x="648" y="473"/>
                      </a:lnTo>
                      <a:lnTo>
                        <a:pt x="647" y="473"/>
                      </a:lnTo>
                      <a:lnTo>
                        <a:pt x="646" y="473"/>
                      </a:lnTo>
                      <a:lnTo>
                        <a:pt x="646" y="474"/>
                      </a:lnTo>
                      <a:lnTo>
                        <a:pt x="646" y="473"/>
                      </a:lnTo>
                      <a:lnTo>
                        <a:pt x="645" y="472"/>
                      </a:lnTo>
                      <a:lnTo>
                        <a:pt x="645" y="473"/>
                      </a:lnTo>
                      <a:lnTo>
                        <a:pt x="644" y="473"/>
                      </a:lnTo>
                      <a:lnTo>
                        <a:pt x="645" y="473"/>
                      </a:lnTo>
                      <a:lnTo>
                        <a:pt x="645" y="474"/>
                      </a:lnTo>
                      <a:lnTo>
                        <a:pt x="645" y="475"/>
                      </a:lnTo>
                      <a:lnTo>
                        <a:pt x="644" y="475"/>
                      </a:lnTo>
                      <a:lnTo>
                        <a:pt x="644" y="476"/>
                      </a:lnTo>
                      <a:lnTo>
                        <a:pt x="643" y="477"/>
                      </a:lnTo>
                      <a:lnTo>
                        <a:pt x="644" y="477"/>
                      </a:lnTo>
                      <a:lnTo>
                        <a:pt x="644" y="478"/>
                      </a:lnTo>
                      <a:lnTo>
                        <a:pt x="644" y="477"/>
                      </a:lnTo>
                      <a:lnTo>
                        <a:pt x="643" y="478"/>
                      </a:lnTo>
                      <a:lnTo>
                        <a:pt x="642" y="479"/>
                      </a:lnTo>
                      <a:lnTo>
                        <a:pt x="642" y="478"/>
                      </a:lnTo>
                      <a:lnTo>
                        <a:pt x="642" y="477"/>
                      </a:lnTo>
                      <a:lnTo>
                        <a:pt x="641" y="477"/>
                      </a:lnTo>
                      <a:lnTo>
                        <a:pt x="640" y="477"/>
                      </a:lnTo>
                      <a:lnTo>
                        <a:pt x="636" y="478"/>
                      </a:lnTo>
                      <a:lnTo>
                        <a:pt x="633" y="479"/>
                      </a:lnTo>
                      <a:lnTo>
                        <a:pt x="631" y="479"/>
                      </a:lnTo>
                      <a:lnTo>
                        <a:pt x="625" y="482"/>
                      </a:lnTo>
                      <a:lnTo>
                        <a:pt x="622" y="483"/>
                      </a:lnTo>
                      <a:lnTo>
                        <a:pt x="619" y="484"/>
                      </a:lnTo>
                      <a:lnTo>
                        <a:pt x="617" y="485"/>
                      </a:lnTo>
                      <a:lnTo>
                        <a:pt x="615" y="486"/>
                      </a:lnTo>
                      <a:lnTo>
                        <a:pt x="611" y="488"/>
                      </a:lnTo>
                      <a:lnTo>
                        <a:pt x="610" y="489"/>
                      </a:lnTo>
                      <a:lnTo>
                        <a:pt x="608" y="490"/>
                      </a:lnTo>
                      <a:lnTo>
                        <a:pt x="606" y="491"/>
                      </a:lnTo>
                      <a:lnTo>
                        <a:pt x="603" y="492"/>
                      </a:lnTo>
                      <a:lnTo>
                        <a:pt x="603" y="493"/>
                      </a:lnTo>
                      <a:lnTo>
                        <a:pt x="602" y="493"/>
                      </a:lnTo>
                      <a:lnTo>
                        <a:pt x="602" y="494"/>
                      </a:lnTo>
                      <a:lnTo>
                        <a:pt x="601" y="494"/>
                      </a:lnTo>
                      <a:lnTo>
                        <a:pt x="598" y="495"/>
                      </a:lnTo>
                      <a:lnTo>
                        <a:pt x="596" y="496"/>
                      </a:lnTo>
                      <a:lnTo>
                        <a:pt x="594" y="497"/>
                      </a:lnTo>
                      <a:lnTo>
                        <a:pt x="593" y="498"/>
                      </a:lnTo>
                      <a:lnTo>
                        <a:pt x="590" y="499"/>
                      </a:lnTo>
                      <a:lnTo>
                        <a:pt x="588" y="501"/>
                      </a:lnTo>
                      <a:lnTo>
                        <a:pt x="585" y="503"/>
                      </a:lnTo>
                      <a:lnTo>
                        <a:pt x="583" y="504"/>
                      </a:lnTo>
                      <a:lnTo>
                        <a:pt x="582" y="505"/>
                      </a:lnTo>
                      <a:lnTo>
                        <a:pt x="582" y="506"/>
                      </a:lnTo>
                      <a:lnTo>
                        <a:pt x="581" y="506"/>
                      </a:lnTo>
                      <a:lnTo>
                        <a:pt x="581" y="507"/>
                      </a:lnTo>
                      <a:lnTo>
                        <a:pt x="581" y="508"/>
                      </a:lnTo>
                      <a:lnTo>
                        <a:pt x="581" y="509"/>
                      </a:lnTo>
                      <a:lnTo>
                        <a:pt x="580" y="509"/>
                      </a:lnTo>
                      <a:lnTo>
                        <a:pt x="580" y="510"/>
                      </a:lnTo>
                      <a:lnTo>
                        <a:pt x="580" y="511"/>
                      </a:lnTo>
                      <a:lnTo>
                        <a:pt x="579" y="511"/>
                      </a:lnTo>
                      <a:lnTo>
                        <a:pt x="579" y="512"/>
                      </a:lnTo>
                      <a:lnTo>
                        <a:pt x="579" y="513"/>
                      </a:lnTo>
                      <a:lnTo>
                        <a:pt x="579" y="514"/>
                      </a:lnTo>
                      <a:lnTo>
                        <a:pt x="580" y="514"/>
                      </a:lnTo>
                      <a:lnTo>
                        <a:pt x="579" y="514"/>
                      </a:lnTo>
                      <a:lnTo>
                        <a:pt x="580" y="515"/>
                      </a:lnTo>
                      <a:lnTo>
                        <a:pt x="579" y="515"/>
                      </a:lnTo>
                      <a:lnTo>
                        <a:pt x="578" y="515"/>
                      </a:lnTo>
                      <a:lnTo>
                        <a:pt x="578" y="516"/>
                      </a:lnTo>
                      <a:lnTo>
                        <a:pt x="577" y="516"/>
                      </a:lnTo>
                      <a:lnTo>
                        <a:pt x="576" y="516"/>
                      </a:lnTo>
                      <a:lnTo>
                        <a:pt x="576" y="517"/>
                      </a:lnTo>
                      <a:lnTo>
                        <a:pt x="575" y="517"/>
                      </a:lnTo>
                      <a:lnTo>
                        <a:pt x="574" y="517"/>
                      </a:lnTo>
                      <a:lnTo>
                        <a:pt x="573" y="518"/>
                      </a:lnTo>
                      <a:lnTo>
                        <a:pt x="572" y="518"/>
                      </a:lnTo>
                      <a:lnTo>
                        <a:pt x="572" y="519"/>
                      </a:lnTo>
                      <a:lnTo>
                        <a:pt x="569" y="520"/>
                      </a:lnTo>
                      <a:lnTo>
                        <a:pt x="567" y="521"/>
                      </a:lnTo>
                      <a:lnTo>
                        <a:pt x="565" y="522"/>
                      </a:lnTo>
                      <a:lnTo>
                        <a:pt x="565" y="523"/>
                      </a:lnTo>
                      <a:lnTo>
                        <a:pt x="563" y="524"/>
                      </a:lnTo>
                      <a:lnTo>
                        <a:pt x="562" y="525"/>
                      </a:lnTo>
                      <a:lnTo>
                        <a:pt x="562" y="526"/>
                      </a:lnTo>
                      <a:lnTo>
                        <a:pt x="561" y="526"/>
                      </a:lnTo>
                      <a:lnTo>
                        <a:pt x="560" y="526"/>
                      </a:lnTo>
                      <a:lnTo>
                        <a:pt x="559" y="527"/>
                      </a:lnTo>
                      <a:lnTo>
                        <a:pt x="558" y="528"/>
                      </a:lnTo>
                      <a:lnTo>
                        <a:pt x="558" y="529"/>
                      </a:lnTo>
                      <a:lnTo>
                        <a:pt x="557" y="530"/>
                      </a:lnTo>
                      <a:lnTo>
                        <a:pt x="557" y="529"/>
                      </a:lnTo>
                      <a:lnTo>
                        <a:pt x="556" y="530"/>
                      </a:lnTo>
                      <a:lnTo>
                        <a:pt x="555" y="530"/>
                      </a:lnTo>
                      <a:lnTo>
                        <a:pt x="554" y="530"/>
                      </a:lnTo>
                      <a:lnTo>
                        <a:pt x="554" y="531"/>
                      </a:lnTo>
                      <a:lnTo>
                        <a:pt x="552" y="531"/>
                      </a:lnTo>
                      <a:lnTo>
                        <a:pt x="551" y="532"/>
                      </a:lnTo>
                      <a:lnTo>
                        <a:pt x="551" y="533"/>
                      </a:lnTo>
                      <a:lnTo>
                        <a:pt x="547" y="534"/>
                      </a:lnTo>
                      <a:lnTo>
                        <a:pt x="544" y="536"/>
                      </a:lnTo>
                      <a:lnTo>
                        <a:pt x="541" y="538"/>
                      </a:lnTo>
                      <a:lnTo>
                        <a:pt x="540" y="538"/>
                      </a:lnTo>
                      <a:lnTo>
                        <a:pt x="538" y="540"/>
                      </a:lnTo>
                      <a:lnTo>
                        <a:pt x="537" y="540"/>
                      </a:lnTo>
                      <a:lnTo>
                        <a:pt x="536" y="541"/>
                      </a:lnTo>
                      <a:lnTo>
                        <a:pt x="534" y="542"/>
                      </a:lnTo>
                      <a:lnTo>
                        <a:pt x="531" y="543"/>
                      </a:lnTo>
                      <a:lnTo>
                        <a:pt x="527" y="545"/>
                      </a:lnTo>
                      <a:lnTo>
                        <a:pt x="525" y="546"/>
                      </a:lnTo>
                      <a:lnTo>
                        <a:pt x="524" y="547"/>
                      </a:lnTo>
                      <a:lnTo>
                        <a:pt x="523" y="547"/>
                      </a:lnTo>
                      <a:lnTo>
                        <a:pt x="522" y="548"/>
                      </a:lnTo>
                      <a:lnTo>
                        <a:pt x="518" y="550"/>
                      </a:lnTo>
                      <a:lnTo>
                        <a:pt x="517" y="551"/>
                      </a:lnTo>
                      <a:lnTo>
                        <a:pt x="516" y="551"/>
                      </a:lnTo>
                      <a:lnTo>
                        <a:pt x="514" y="552"/>
                      </a:lnTo>
                      <a:lnTo>
                        <a:pt x="512" y="554"/>
                      </a:lnTo>
                      <a:lnTo>
                        <a:pt x="511" y="555"/>
                      </a:lnTo>
                      <a:lnTo>
                        <a:pt x="510" y="556"/>
                      </a:lnTo>
                      <a:lnTo>
                        <a:pt x="509" y="557"/>
                      </a:lnTo>
                      <a:lnTo>
                        <a:pt x="504" y="560"/>
                      </a:lnTo>
                      <a:lnTo>
                        <a:pt x="502" y="562"/>
                      </a:lnTo>
                      <a:lnTo>
                        <a:pt x="498" y="565"/>
                      </a:lnTo>
                      <a:lnTo>
                        <a:pt x="495" y="568"/>
                      </a:lnTo>
                      <a:lnTo>
                        <a:pt x="492" y="571"/>
                      </a:lnTo>
                      <a:lnTo>
                        <a:pt x="491" y="572"/>
                      </a:lnTo>
                      <a:lnTo>
                        <a:pt x="490" y="573"/>
                      </a:lnTo>
                      <a:lnTo>
                        <a:pt x="490" y="574"/>
                      </a:lnTo>
                      <a:lnTo>
                        <a:pt x="490" y="575"/>
                      </a:lnTo>
                      <a:lnTo>
                        <a:pt x="490" y="576"/>
                      </a:lnTo>
                      <a:lnTo>
                        <a:pt x="489" y="576"/>
                      </a:lnTo>
                      <a:lnTo>
                        <a:pt x="488" y="576"/>
                      </a:lnTo>
                      <a:lnTo>
                        <a:pt x="488" y="577"/>
                      </a:lnTo>
                      <a:lnTo>
                        <a:pt x="488" y="578"/>
                      </a:lnTo>
                      <a:lnTo>
                        <a:pt x="489" y="579"/>
                      </a:lnTo>
                      <a:lnTo>
                        <a:pt x="489" y="580"/>
                      </a:lnTo>
                      <a:lnTo>
                        <a:pt x="488" y="580"/>
                      </a:lnTo>
                      <a:lnTo>
                        <a:pt x="488" y="581"/>
                      </a:lnTo>
                      <a:lnTo>
                        <a:pt x="489" y="581"/>
                      </a:lnTo>
                      <a:lnTo>
                        <a:pt x="489" y="582"/>
                      </a:lnTo>
                      <a:lnTo>
                        <a:pt x="488" y="582"/>
                      </a:lnTo>
                      <a:lnTo>
                        <a:pt x="487" y="582"/>
                      </a:lnTo>
                      <a:lnTo>
                        <a:pt x="487" y="583"/>
                      </a:lnTo>
                      <a:lnTo>
                        <a:pt x="487" y="584"/>
                      </a:lnTo>
                      <a:lnTo>
                        <a:pt x="486" y="584"/>
                      </a:lnTo>
                      <a:lnTo>
                        <a:pt x="486" y="585"/>
                      </a:lnTo>
                      <a:lnTo>
                        <a:pt x="486" y="586"/>
                      </a:lnTo>
                      <a:lnTo>
                        <a:pt x="486" y="587"/>
                      </a:lnTo>
                      <a:lnTo>
                        <a:pt x="487" y="587"/>
                      </a:lnTo>
                      <a:lnTo>
                        <a:pt x="487" y="588"/>
                      </a:lnTo>
                      <a:lnTo>
                        <a:pt x="486" y="587"/>
                      </a:lnTo>
                      <a:lnTo>
                        <a:pt x="485" y="587"/>
                      </a:lnTo>
                      <a:lnTo>
                        <a:pt x="484" y="587"/>
                      </a:lnTo>
                      <a:lnTo>
                        <a:pt x="483" y="588"/>
                      </a:lnTo>
                      <a:lnTo>
                        <a:pt x="482" y="589"/>
                      </a:lnTo>
                      <a:lnTo>
                        <a:pt x="480" y="590"/>
                      </a:lnTo>
                      <a:lnTo>
                        <a:pt x="480" y="591"/>
                      </a:lnTo>
                      <a:lnTo>
                        <a:pt x="478" y="592"/>
                      </a:lnTo>
                      <a:lnTo>
                        <a:pt x="478" y="593"/>
                      </a:lnTo>
                      <a:lnTo>
                        <a:pt x="477" y="593"/>
                      </a:lnTo>
                      <a:lnTo>
                        <a:pt x="474" y="595"/>
                      </a:lnTo>
                      <a:lnTo>
                        <a:pt x="473" y="596"/>
                      </a:lnTo>
                      <a:lnTo>
                        <a:pt x="472" y="597"/>
                      </a:lnTo>
                      <a:lnTo>
                        <a:pt x="469" y="600"/>
                      </a:lnTo>
                      <a:lnTo>
                        <a:pt x="467" y="602"/>
                      </a:lnTo>
                      <a:lnTo>
                        <a:pt x="467" y="601"/>
                      </a:lnTo>
                      <a:lnTo>
                        <a:pt x="467" y="600"/>
                      </a:lnTo>
                      <a:lnTo>
                        <a:pt x="468" y="599"/>
                      </a:lnTo>
                      <a:lnTo>
                        <a:pt x="470" y="598"/>
                      </a:lnTo>
                      <a:lnTo>
                        <a:pt x="472" y="597"/>
                      </a:lnTo>
                      <a:lnTo>
                        <a:pt x="472" y="595"/>
                      </a:lnTo>
                      <a:lnTo>
                        <a:pt x="474" y="594"/>
                      </a:lnTo>
                      <a:lnTo>
                        <a:pt x="475" y="594"/>
                      </a:lnTo>
                      <a:lnTo>
                        <a:pt x="475" y="593"/>
                      </a:lnTo>
                      <a:lnTo>
                        <a:pt x="475" y="592"/>
                      </a:lnTo>
                      <a:lnTo>
                        <a:pt x="474" y="592"/>
                      </a:lnTo>
                      <a:lnTo>
                        <a:pt x="473" y="592"/>
                      </a:lnTo>
                      <a:lnTo>
                        <a:pt x="473" y="593"/>
                      </a:lnTo>
                      <a:lnTo>
                        <a:pt x="472" y="593"/>
                      </a:lnTo>
                      <a:lnTo>
                        <a:pt x="472" y="592"/>
                      </a:lnTo>
                      <a:lnTo>
                        <a:pt x="472" y="593"/>
                      </a:lnTo>
                      <a:lnTo>
                        <a:pt x="472" y="594"/>
                      </a:lnTo>
                      <a:lnTo>
                        <a:pt x="471" y="594"/>
                      </a:lnTo>
                      <a:lnTo>
                        <a:pt x="470" y="594"/>
                      </a:lnTo>
                      <a:lnTo>
                        <a:pt x="469" y="595"/>
                      </a:lnTo>
                      <a:lnTo>
                        <a:pt x="469" y="594"/>
                      </a:lnTo>
                      <a:lnTo>
                        <a:pt x="468" y="594"/>
                      </a:lnTo>
                      <a:lnTo>
                        <a:pt x="467" y="594"/>
                      </a:lnTo>
                      <a:lnTo>
                        <a:pt x="467" y="595"/>
                      </a:lnTo>
                      <a:lnTo>
                        <a:pt x="466" y="595"/>
                      </a:lnTo>
                      <a:lnTo>
                        <a:pt x="466" y="594"/>
                      </a:lnTo>
                      <a:lnTo>
                        <a:pt x="465" y="594"/>
                      </a:lnTo>
                      <a:lnTo>
                        <a:pt x="465" y="593"/>
                      </a:lnTo>
                      <a:lnTo>
                        <a:pt x="464" y="593"/>
                      </a:lnTo>
                      <a:lnTo>
                        <a:pt x="463" y="592"/>
                      </a:lnTo>
                      <a:lnTo>
                        <a:pt x="462" y="591"/>
                      </a:lnTo>
                      <a:lnTo>
                        <a:pt x="462" y="590"/>
                      </a:lnTo>
                      <a:lnTo>
                        <a:pt x="461" y="590"/>
                      </a:lnTo>
                      <a:lnTo>
                        <a:pt x="460" y="590"/>
                      </a:lnTo>
                      <a:lnTo>
                        <a:pt x="460" y="589"/>
                      </a:lnTo>
                      <a:lnTo>
                        <a:pt x="459" y="589"/>
                      </a:lnTo>
                      <a:lnTo>
                        <a:pt x="459" y="588"/>
                      </a:lnTo>
                      <a:lnTo>
                        <a:pt x="460" y="588"/>
                      </a:lnTo>
                      <a:lnTo>
                        <a:pt x="461" y="587"/>
                      </a:lnTo>
                      <a:lnTo>
                        <a:pt x="461" y="586"/>
                      </a:lnTo>
                      <a:lnTo>
                        <a:pt x="462" y="586"/>
                      </a:lnTo>
                      <a:lnTo>
                        <a:pt x="462" y="585"/>
                      </a:lnTo>
                      <a:lnTo>
                        <a:pt x="462" y="584"/>
                      </a:lnTo>
                      <a:lnTo>
                        <a:pt x="463" y="584"/>
                      </a:lnTo>
                      <a:lnTo>
                        <a:pt x="463" y="583"/>
                      </a:lnTo>
                      <a:lnTo>
                        <a:pt x="463" y="584"/>
                      </a:lnTo>
                      <a:lnTo>
                        <a:pt x="462" y="583"/>
                      </a:lnTo>
                      <a:lnTo>
                        <a:pt x="461" y="582"/>
                      </a:lnTo>
                      <a:lnTo>
                        <a:pt x="460" y="581"/>
                      </a:lnTo>
                      <a:lnTo>
                        <a:pt x="460" y="580"/>
                      </a:lnTo>
                      <a:lnTo>
                        <a:pt x="460" y="579"/>
                      </a:lnTo>
                      <a:lnTo>
                        <a:pt x="459" y="578"/>
                      </a:lnTo>
                      <a:lnTo>
                        <a:pt x="459" y="577"/>
                      </a:lnTo>
                      <a:lnTo>
                        <a:pt x="458" y="577"/>
                      </a:lnTo>
                      <a:lnTo>
                        <a:pt x="458" y="576"/>
                      </a:lnTo>
                      <a:lnTo>
                        <a:pt x="459" y="576"/>
                      </a:lnTo>
                      <a:lnTo>
                        <a:pt x="458" y="576"/>
                      </a:lnTo>
                      <a:lnTo>
                        <a:pt x="458" y="575"/>
                      </a:lnTo>
                      <a:lnTo>
                        <a:pt x="459" y="575"/>
                      </a:lnTo>
                      <a:lnTo>
                        <a:pt x="459" y="574"/>
                      </a:lnTo>
                      <a:lnTo>
                        <a:pt x="458" y="573"/>
                      </a:lnTo>
                      <a:lnTo>
                        <a:pt x="458" y="572"/>
                      </a:lnTo>
                      <a:lnTo>
                        <a:pt x="459" y="572"/>
                      </a:lnTo>
                      <a:lnTo>
                        <a:pt x="459" y="571"/>
                      </a:lnTo>
                      <a:lnTo>
                        <a:pt x="458" y="570"/>
                      </a:lnTo>
                      <a:lnTo>
                        <a:pt x="457" y="570"/>
                      </a:lnTo>
                      <a:lnTo>
                        <a:pt x="457" y="569"/>
                      </a:lnTo>
                      <a:lnTo>
                        <a:pt x="458" y="569"/>
                      </a:lnTo>
                      <a:lnTo>
                        <a:pt x="458" y="568"/>
                      </a:lnTo>
                      <a:lnTo>
                        <a:pt x="457" y="569"/>
                      </a:lnTo>
                      <a:lnTo>
                        <a:pt x="457" y="568"/>
                      </a:lnTo>
                      <a:lnTo>
                        <a:pt x="457" y="567"/>
                      </a:lnTo>
                      <a:lnTo>
                        <a:pt x="457" y="566"/>
                      </a:lnTo>
                      <a:lnTo>
                        <a:pt x="456" y="566"/>
                      </a:lnTo>
                      <a:lnTo>
                        <a:pt x="456" y="565"/>
                      </a:lnTo>
                      <a:lnTo>
                        <a:pt x="455" y="565"/>
                      </a:lnTo>
                      <a:lnTo>
                        <a:pt x="455" y="566"/>
                      </a:lnTo>
                      <a:lnTo>
                        <a:pt x="455" y="567"/>
                      </a:lnTo>
                      <a:lnTo>
                        <a:pt x="454" y="567"/>
                      </a:lnTo>
                      <a:lnTo>
                        <a:pt x="454" y="566"/>
                      </a:lnTo>
                      <a:lnTo>
                        <a:pt x="454" y="567"/>
                      </a:lnTo>
                      <a:lnTo>
                        <a:pt x="453" y="568"/>
                      </a:lnTo>
                      <a:lnTo>
                        <a:pt x="453" y="569"/>
                      </a:lnTo>
                      <a:lnTo>
                        <a:pt x="453" y="570"/>
                      </a:lnTo>
                      <a:lnTo>
                        <a:pt x="452" y="571"/>
                      </a:lnTo>
                      <a:lnTo>
                        <a:pt x="451" y="571"/>
                      </a:lnTo>
                      <a:lnTo>
                        <a:pt x="451" y="570"/>
                      </a:lnTo>
                      <a:lnTo>
                        <a:pt x="451" y="571"/>
                      </a:lnTo>
                      <a:lnTo>
                        <a:pt x="450" y="571"/>
                      </a:lnTo>
                      <a:lnTo>
                        <a:pt x="450" y="572"/>
                      </a:lnTo>
                      <a:lnTo>
                        <a:pt x="449" y="572"/>
                      </a:lnTo>
                      <a:lnTo>
                        <a:pt x="448" y="573"/>
                      </a:lnTo>
                      <a:lnTo>
                        <a:pt x="448" y="572"/>
                      </a:lnTo>
                      <a:lnTo>
                        <a:pt x="448" y="571"/>
                      </a:lnTo>
                      <a:lnTo>
                        <a:pt x="447" y="571"/>
                      </a:lnTo>
                      <a:lnTo>
                        <a:pt x="446" y="571"/>
                      </a:lnTo>
                      <a:lnTo>
                        <a:pt x="446" y="570"/>
                      </a:lnTo>
                      <a:lnTo>
                        <a:pt x="446" y="571"/>
                      </a:lnTo>
                      <a:lnTo>
                        <a:pt x="445" y="571"/>
                      </a:lnTo>
                      <a:lnTo>
                        <a:pt x="445" y="570"/>
                      </a:lnTo>
                      <a:lnTo>
                        <a:pt x="446" y="570"/>
                      </a:lnTo>
                      <a:lnTo>
                        <a:pt x="445" y="569"/>
                      </a:lnTo>
                      <a:lnTo>
                        <a:pt x="445" y="568"/>
                      </a:lnTo>
                      <a:lnTo>
                        <a:pt x="444" y="568"/>
                      </a:lnTo>
                      <a:lnTo>
                        <a:pt x="444" y="567"/>
                      </a:lnTo>
                      <a:lnTo>
                        <a:pt x="443" y="567"/>
                      </a:lnTo>
                      <a:lnTo>
                        <a:pt x="443" y="566"/>
                      </a:lnTo>
                      <a:lnTo>
                        <a:pt x="442" y="565"/>
                      </a:lnTo>
                      <a:lnTo>
                        <a:pt x="441" y="565"/>
                      </a:lnTo>
                      <a:lnTo>
                        <a:pt x="441" y="564"/>
                      </a:lnTo>
                      <a:lnTo>
                        <a:pt x="440" y="564"/>
                      </a:lnTo>
                      <a:lnTo>
                        <a:pt x="440" y="565"/>
                      </a:lnTo>
                      <a:lnTo>
                        <a:pt x="439" y="565"/>
                      </a:lnTo>
                      <a:lnTo>
                        <a:pt x="438" y="565"/>
                      </a:lnTo>
                      <a:lnTo>
                        <a:pt x="437" y="566"/>
                      </a:lnTo>
                      <a:lnTo>
                        <a:pt x="436" y="566"/>
                      </a:lnTo>
                      <a:lnTo>
                        <a:pt x="435" y="566"/>
                      </a:lnTo>
                      <a:lnTo>
                        <a:pt x="435" y="567"/>
                      </a:lnTo>
                      <a:lnTo>
                        <a:pt x="434" y="567"/>
                      </a:lnTo>
                      <a:lnTo>
                        <a:pt x="434" y="568"/>
                      </a:lnTo>
                      <a:lnTo>
                        <a:pt x="433" y="569"/>
                      </a:lnTo>
                      <a:lnTo>
                        <a:pt x="433" y="570"/>
                      </a:lnTo>
                      <a:lnTo>
                        <a:pt x="432" y="570"/>
                      </a:lnTo>
                      <a:lnTo>
                        <a:pt x="432" y="571"/>
                      </a:lnTo>
                      <a:lnTo>
                        <a:pt x="433" y="571"/>
                      </a:lnTo>
                      <a:lnTo>
                        <a:pt x="432" y="571"/>
                      </a:lnTo>
                      <a:lnTo>
                        <a:pt x="432" y="572"/>
                      </a:lnTo>
                      <a:lnTo>
                        <a:pt x="431" y="572"/>
                      </a:lnTo>
                      <a:lnTo>
                        <a:pt x="430" y="573"/>
                      </a:lnTo>
                      <a:lnTo>
                        <a:pt x="430" y="574"/>
                      </a:lnTo>
                      <a:lnTo>
                        <a:pt x="430" y="575"/>
                      </a:lnTo>
                      <a:lnTo>
                        <a:pt x="429" y="575"/>
                      </a:lnTo>
                      <a:lnTo>
                        <a:pt x="428" y="576"/>
                      </a:lnTo>
                      <a:lnTo>
                        <a:pt x="427" y="576"/>
                      </a:lnTo>
                      <a:lnTo>
                        <a:pt x="425" y="574"/>
                      </a:lnTo>
                      <a:lnTo>
                        <a:pt x="425" y="573"/>
                      </a:lnTo>
                      <a:lnTo>
                        <a:pt x="425" y="572"/>
                      </a:lnTo>
                      <a:lnTo>
                        <a:pt x="425" y="571"/>
                      </a:lnTo>
                      <a:lnTo>
                        <a:pt x="424" y="571"/>
                      </a:lnTo>
                      <a:lnTo>
                        <a:pt x="424" y="570"/>
                      </a:lnTo>
                      <a:lnTo>
                        <a:pt x="423" y="571"/>
                      </a:lnTo>
                      <a:lnTo>
                        <a:pt x="423" y="570"/>
                      </a:lnTo>
                      <a:lnTo>
                        <a:pt x="423" y="569"/>
                      </a:lnTo>
                      <a:lnTo>
                        <a:pt x="423" y="568"/>
                      </a:lnTo>
                      <a:lnTo>
                        <a:pt x="423" y="567"/>
                      </a:lnTo>
                      <a:lnTo>
                        <a:pt x="422" y="567"/>
                      </a:lnTo>
                      <a:lnTo>
                        <a:pt x="422" y="566"/>
                      </a:lnTo>
                      <a:lnTo>
                        <a:pt x="422" y="565"/>
                      </a:lnTo>
                      <a:lnTo>
                        <a:pt x="422" y="564"/>
                      </a:lnTo>
                      <a:lnTo>
                        <a:pt x="423" y="565"/>
                      </a:lnTo>
                      <a:lnTo>
                        <a:pt x="423" y="564"/>
                      </a:lnTo>
                      <a:lnTo>
                        <a:pt x="424" y="564"/>
                      </a:lnTo>
                      <a:lnTo>
                        <a:pt x="424" y="563"/>
                      </a:lnTo>
                      <a:lnTo>
                        <a:pt x="425" y="563"/>
                      </a:lnTo>
                      <a:lnTo>
                        <a:pt x="425" y="562"/>
                      </a:lnTo>
                      <a:lnTo>
                        <a:pt x="425" y="561"/>
                      </a:lnTo>
                      <a:lnTo>
                        <a:pt x="425" y="560"/>
                      </a:lnTo>
                      <a:lnTo>
                        <a:pt x="426" y="560"/>
                      </a:lnTo>
                      <a:lnTo>
                        <a:pt x="425" y="559"/>
                      </a:lnTo>
                      <a:lnTo>
                        <a:pt x="426" y="559"/>
                      </a:lnTo>
                      <a:lnTo>
                        <a:pt x="426" y="558"/>
                      </a:lnTo>
                      <a:lnTo>
                        <a:pt x="425" y="558"/>
                      </a:lnTo>
                      <a:lnTo>
                        <a:pt x="425" y="557"/>
                      </a:lnTo>
                      <a:lnTo>
                        <a:pt x="426" y="557"/>
                      </a:lnTo>
                      <a:lnTo>
                        <a:pt x="426" y="556"/>
                      </a:lnTo>
                      <a:lnTo>
                        <a:pt x="426" y="555"/>
                      </a:lnTo>
                      <a:lnTo>
                        <a:pt x="425" y="555"/>
                      </a:lnTo>
                      <a:lnTo>
                        <a:pt x="425" y="554"/>
                      </a:lnTo>
                      <a:lnTo>
                        <a:pt x="426" y="554"/>
                      </a:lnTo>
                      <a:lnTo>
                        <a:pt x="426" y="555"/>
                      </a:lnTo>
                      <a:lnTo>
                        <a:pt x="427" y="555"/>
                      </a:lnTo>
                      <a:lnTo>
                        <a:pt x="427" y="554"/>
                      </a:lnTo>
                      <a:lnTo>
                        <a:pt x="427" y="553"/>
                      </a:lnTo>
                      <a:lnTo>
                        <a:pt x="428" y="553"/>
                      </a:lnTo>
                      <a:lnTo>
                        <a:pt x="428" y="552"/>
                      </a:lnTo>
                      <a:lnTo>
                        <a:pt x="428" y="551"/>
                      </a:lnTo>
                      <a:lnTo>
                        <a:pt x="426" y="551"/>
                      </a:lnTo>
                      <a:lnTo>
                        <a:pt x="426" y="550"/>
                      </a:lnTo>
                      <a:lnTo>
                        <a:pt x="426" y="549"/>
                      </a:lnTo>
                      <a:lnTo>
                        <a:pt x="426" y="548"/>
                      </a:lnTo>
                      <a:lnTo>
                        <a:pt x="427" y="548"/>
                      </a:lnTo>
                      <a:lnTo>
                        <a:pt x="427" y="547"/>
                      </a:lnTo>
                      <a:lnTo>
                        <a:pt x="428" y="547"/>
                      </a:lnTo>
                      <a:lnTo>
                        <a:pt x="427" y="546"/>
                      </a:lnTo>
                      <a:lnTo>
                        <a:pt x="428" y="545"/>
                      </a:lnTo>
                      <a:lnTo>
                        <a:pt x="429" y="544"/>
                      </a:lnTo>
                      <a:lnTo>
                        <a:pt x="430" y="543"/>
                      </a:lnTo>
                      <a:lnTo>
                        <a:pt x="431" y="542"/>
                      </a:lnTo>
                      <a:lnTo>
                        <a:pt x="432" y="542"/>
                      </a:lnTo>
                      <a:lnTo>
                        <a:pt x="432" y="541"/>
                      </a:lnTo>
                      <a:lnTo>
                        <a:pt x="433" y="541"/>
                      </a:lnTo>
                      <a:lnTo>
                        <a:pt x="433" y="540"/>
                      </a:lnTo>
                      <a:lnTo>
                        <a:pt x="433" y="539"/>
                      </a:lnTo>
                      <a:lnTo>
                        <a:pt x="433" y="538"/>
                      </a:lnTo>
                      <a:lnTo>
                        <a:pt x="434" y="538"/>
                      </a:lnTo>
                      <a:lnTo>
                        <a:pt x="433" y="538"/>
                      </a:lnTo>
                      <a:lnTo>
                        <a:pt x="433" y="537"/>
                      </a:lnTo>
                      <a:lnTo>
                        <a:pt x="433" y="538"/>
                      </a:lnTo>
                      <a:lnTo>
                        <a:pt x="432" y="537"/>
                      </a:lnTo>
                      <a:lnTo>
                        <a:pt x="431" y="538"/>
                      </a:lnTo>
                      <a:lnTo>
                        <a:pt x="431" y="537"/>
                      </a:lnTo>
                      <a:lnTo>
                        <a:pt x="430" y="536"/>
                      </a:lnTo>
                      <a:lnTo>
                        <a:pt x="430" y="535"/>
                      </a:lnTo>
                      <a:lnTo>
                        <a:pt x="429" y="535"/>
                      </a:lnTo>
                      <a:lnTo>
                        <a:pt x="429" y="534"/>
                      </a:lnTo>
                      <a:lnTo>
                        <a:pt x="428" y="535"/>
                      </a:lnTo>
                      <a:lnTo>
                        <a:pt x="428" y="534"/>
                      </a:lnTo>
                      <a:lnTo>
                        <a:pt x="427" y="533"/>
                      </a:lnTo>
                      <a:lnTo>
                        <a:pt x="428" y="533"/>
                      </a:lnTo>
                      <a:lnTo>
                        <a:pt x="427" y="533"/>
                      </a:lnTo>
                      <a:lnTo>
                        <a:pt x="427" y="532"/>
                      </a:lnTo>
                      <a:lnTo>
                        <a:pt x="426" y="532"/>
                      </a:lnTo>
                      <a:lnTo>
                        <a:pt x="426" y="530"/>
                      </a:lnTo>
                      <a:lnTo>
                        <a:pt x="426" y="531"/>
                      </a:lnTo>
                      <a:lnTo>
                        <a:pt x="425" y="531"/>
                      </a:lnTo>
                      <a:lnTo>
                        <a:pt x="425" y="530"/>
                      </a:lnTo>
                      <a:lnTo>
                        <a:pt x="424" y="530"/>
                      </a:lnTo>
                      <a:lnTo>
                        <a:pt x="423" y="530"/>
                      </a:lnTo>
                      <a:lnTo>
                        <a:pt x="422" y="531"/>
                      </a:lnTo>
                      <a:lnTo>
                        <a:pt x="422" y="530"/>
                      </a:lnTo>
                      <a:lnTo>
                        <a:pt x="421" y="530"/>
                      </a:lnTo>
                      <a:lnTo>
                        <a:pt x="421" y="531"/>
                      </a:lnTo>
                      <a:lnTo>
                        <a:pt x="420" y="531"/>
                      </a:lnTo>
                      <a:lnTo>
                        <a:pt x="421" y="531"/>
                      </a:lnTo>
                      <a:lnTo>
                        <a:pt x="421" y="532"/>
                      </a:lnTo>
                      <a:lnTo>
                        <a:pt x="420" y="532"/>
                      </a:lnTo>
                      <a:lnTo>
                        <a:pt x="419" y="532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7" y="533"/>
                      </a:lnTo>
                      <a:lnTo>
                        <a:pt x="417" y="532"/>
                      </a:lnTo>
                      <a:lnTo>
                        <a:pt x="418" y="533"/>
                      </a:lnTo>
                      <a:lnTo>
                        <a:pt x="418" y="532"/>
                      </a:lnTo>
                      <a:lnTo>
                        <a:pt x="417" y="532"/>
                      </a:lnTo>
                      <a:lnTo>
                        <a:pt x="418" y="531"/>
                      </a:lnTo>
                      <a:lnTo>
                        <a:pt x="417" y="531"/>
                      </a:lnTo>
                      <a:lnTo>
                        <a:pt x="418" y="530"/>
                      </a:lnTo>
                      <a:lnTo>
                        <a:pt x="417" y="530"/>
                      </a:lnTo>
                      <a:lnTo>
                        <a:pt x="417" y="529"/>
                      </a:lnTo>
                      <a:lnTo>
                        <a:pt x="416" y="529"/>
                      </a:lnTo>
                      <a:lnTo>
                        <a:pt x="416" y="530"/>
                      </a:lnTo>
                      <a:lnTo>
                        <a:pt x="416" y="531"/>
                      </a:lnTo>
                      <a:lnTo>
                        <a:pt x="416" y="532"/>
                      </a:lnTo>
                      <a:lnTo>
                        <a:pt x="415" y="531"/>
                      </a:lnTo>
                      <a:lnTo>
                        <a:pt x="415" y="530"/>
                      </a:lnTo>
                      <a:lnTo>
                        <a:pt x="414" y="531"/>
                      </a:lnTo>
                      <a:lnTo>
                        <a:pt x="414" y="530"/>
                      </a:lnTo>
                      <a:lnTo>
                        <a:pt x="413" y="530"/>
                      </a:lnTo>
                      <a:lnTo>
                        <a:pt x="413" y="531"/>
                      </a:lnTo>
                      <a:lnTo>
                        <a:pt x="412" y="531"/>
                      </a:lnTo>
                      <a:lnTo>
                        <a:pt x="412" y="530"/>
                      </a:lnTo>
                      <a:lnTo>
                        <a:pt x="411" y="531"/>
                      </a:lnTo>
                      <a:lnTo>
                        <a:pt x="410" y="531"/>
                      </a:lnTo>
                      <a:lnTo>
                        <a:pt x="410" y="530"/>
                      </a:lnTo>
                      <a:lnTo>
                        <a:pt x="409" y="530"/>
                      </a:lnTo>
                      <a:lnTo>
                        <a:pt x="409" y="531"/>
                      </a:lnTo>
                      <a:lnTo>
                        <a:pt x="408" y="531"/>
                      </a:lnTo>
                      <a:lnTo>
                        <a:pt x="407" y="531"/>
                      </a:lnTo>
                      <a:lnTo>
                        <a:pt x="407" y="530"/>
                      </a:lnTo>
                      <a:lnTo>
                        <a:pt x="406" y="529"/>
                      </a:lnTo>
                      <a:lnTo>
                        <a:pt x="405" y="529"/>
                      </a:lnTo>
                      <a:lnTo>
                        <a:pt x="404" y="529"/>
                      </a:lnTo>
                      <a:lnTo>
                        <a:pt x="404" y="528"/>
                      </a:lnTo>
                      <a:lnTo>
                        <a:pt x="404" y="527"/>
                      </a:lnTo>
                      <a:lnTo>
                        <a:pt x="403" y="527"/>
                      </a:lnTo>
                      <a:lnTo>
                        <a:pt x="402" y="528"/>
                      </a:lnTo>
                      <a:lnTo>
                        <a:pt x="401" y="528"/>
                      </a:lnTo>
                      <a:lnTo>
                        <a:pt x="401" y="527"/>
                      </a:lnTo>
                      <a:lnTo>
                        <a:pt x="400" y="527"/>
                      </a:lnTo>
                      <a:lnTo>
                        <a:pt x="400" y="528"/>
                      </a:lnTo>
                      <a:lnTo>
                        <a:pt x="401" y="528"/>
                      </a:lnTo>
                      <a:lnTo>
                        <a:pt x="401" y="529"/>
                      </a:lnTo>
                      <a:lnTo>
                        <a:pt x="400" y="529"/>
                      </a:lnTo>
                      <a:lnTo>
                        <a:pt x="400" y="528"/>
                      </a:lnTo>
                      <a:lnTo>
                        <a:pt x="399" y="528"/>
                      </a:lnTo>
                      <a:lnTo>
                        <a:pt x="398" y="528"/>
                      </a:lnTo>
                      <a:lnTo>
                        <a:pt x="397" y="528"/>
                      </a:lnTo>
                      <a:lnTo>
                        <a:pt x="395" y="528"/>
                      </a:lnTo>
                      <a:lnTo>
                        <a:pt x="395" y="529"/>
                      </a:lnTo>
                      <a:lnTo>
                        <a:pt x="394" y="529"/>
                      </a:lnTo>
                      <a:lnTo>
                        <a:pt x="394" y="528"/>
                      </a:lnTo>
                      <a:lnTo>
                        <a:pt x="393" y="528"/>
                      </a:lnTo>
                      <a:lnTo>
                        <a:pt x="392" y="528"/>
                      </a:lnTo>
                      <a:lnTo>
                        <a:pt x="391" y="528"/>
                      </a:lnTo>
                      <a:lnTo>
                        <a:pt x="390" y="529"/>
                      </a:lnTo>
                      <a:lnTo>
                        <a:pt x="390" y="528"/>
                      </a:lnTo>
                      <a:lnTo>
                        <a:pt x="389" y="528"/>
                      </a:lnTo>
                      <a:lnTo>
                        <a:pt x="389" y="527"/>
                      </a:lnTo>
                      <a:lnTo>
                        <a:pt x="388" y="527"/>
                      </a:lnTo>
                      <a:lnTo>
                        <a:pt x="387" y="527"/>
                      </a:lnTo>
                      <a:lnTo>
                        <a:pt x="387" y="526"/>
                      </a:lnTo>
                      <a:lnTo>
                        <a:pt x="386" y="526"/>
                      </a:lnTo>
                      <a:lnTo>
                        <a:pt x="385" y="526"/>
                      </a:lnTo>
                      <a:lnTo>
                        <a:pt x="386" y="525"/>
                      </a:lnTo>
                      <a:lnTo>
                        <a:pt x="386" y="524"/>
                      </a:lnTo>
                      <a:lnTo>
                        <a:pt x="387" y="524"/>
                      </a:lnTo>
                      <a:lnTo>
                        <a:pt x="386" y="523"/>
                      </a:lnTo>
                      <a:lnTo>
                        <a:pt x="385" y="524"/>
                      </a:lnTo>
                      <a:lnTo>
                        <a:pt x="384" y="524"/>
                      </a:lnTo>
                      <a:lnTo>
                        <a:pt x="384" y="523"/>
                      </a:lnTo>
                      <a:lnTo>
                        <a:pt x="383" y="523"/>
                      </a:lnTo>
                      <a:lnTo>
                        <a:pt x="382" y="524"/>
                      </a:lnTo>
                      <a:lnTo>
                        <a:pt x="383" y="524"/>
                      </a:lnTo>
                      <a:lnTo>
                        <a:pt x="383" y="525"/>
                      </a:lnTo>
                      <a:lnTo>
                        <a:pt x="382" y="525"/>
                      </a:lnTo>
                      <a:lnTo>
                        <a:pt x="383" y="526"/>
                      </a:lnTo>
                      <a:lnTo>
                        <a:pt x="382" y="527"/>
                      </a:lnTo>
                      <a:lnTo>
                        <a:pt x="381" y="528"/>
                      </a:lnTo>
                      <a:lnTo>
                        <a:pt x="380" y="528"/>
                      </a:lnTo>
                      <a:lnTo>
                        <a:pt x="379" y="528"/>
                      </a:lnTo>
                      <a:lnTo>
                        <a:pt x="379" y="527"/>
                      </a:lnTo>
                      <a:lnTo>
                        <a:pt x="378" y="527"/>
                      </a:lnTo>
                      <a:lnTo>
                        <a:pt x="378" y="528"/>
                      </a:lnTo>
                      <a:lnTo>
                        <a:pt x="377" y="528"/>
                      </a:lnTo>
                      <a:lnTo>
                        <a:pt x="377" y="527"/>
                      </a:lnTo>
                      <a:lnTo>
                        <a:pt x="376" y="527"/>
                      </a:lnTo>
                      <a:lnTo>
                        <a:pt x="376" y="528"/>
                      </a:lnTo>
                      <a:lnTo>
                        <a:pt x="375" y="528"/>
                      </a:lnTo>
                      <a:lnTo>
                        <a:pt x="374" y="528"/>
                      </a:lnTo>
                      <a:lnTo>
                        <a:pt x="373" y="527"/>
                      </a:lnTo>
                      <a:lnTo>
                        <a:pt x="372" y="527"/>
                      </a:lnTo>
                      <a:lnTo>
                        <a:pt x="371" y="526"/>
                      </a:lnTo>
                      <a:lnTo>
                        <a:pt x="370" y="527"/>
                      </a:lnTo>
                      <a:lnTo>
                        <a:pt x="369" y="526"/>
                      </a:lnTo>
                      <a:lnTo>
                        <a:pt x="368" y="526"/>
                      </a:lnTo>
                      <a:lnTo>
                        <a:pt x="368" y="527"/>
                      </a:lnTo>
                      <a:lnTo>
                        <a:pt x="367" y="527"/>
                      </a:lnTo>
                      <a:lnTo>
                        <a:pt x="366" y="528"/>
                      </a:lnTo>
                      <a:lnTo>
                        <a:pt x="366" y="529"/>
                      </a:lnTo>
                      <a:lnTo>
                        <a:pt x="365" y="529"/>
                      </a:lnTo>
                      <a:lnTo>
                        <a:pt x="363" y="529"/>
                      </a:lnTo>
                      <a:lnTo>
                        <a:pt x="363" y="528"/>
                      </a:lnTo>
                      <a:lnTo>
                        <a:pt x="361" y="528"/>
                      </a:lnTo>
                      <a:lnTo>
                        <a:pt x="360" y="528"/>
                      </a:lnTo>
                      <a:lnTo>
                        <a:pt x="359" y="528"/>
                      </a:lnTo>
                      <a:lnTo>
                        <a:pt x="358" y="527"/>
                      </a:lnTo>
                      <a:lnTo>
                        <a:pt x="358" y="526"/>
                      </a:lnTo>
                      <a:lnTo>
                        <a:pt x="357" y="526"/>
                      </a:lnTo>
                      <a:lnTo>
                        <a:pt x="357" y="525"/>
                      </a:lnTo>
                      <a:lnTo>
                        <a:pt x="356" y="525"/>
                      </a:lnTo>
                      <a:lnTo>
                        <a:pt x="356" y="524"/>
                      </a:lnTo>
                      <a:lnTo>
                        <a:pt x="357" y="524"/>
                      </a:lnTo>
                      <a:lnTo>
                        <a:pt x="358" y="524"/>
                      </a:lnTo>
                      <a:lnTo>
                        <a:pt x="358" y="523"/>
                      </a:lnTo>
                      <a:lnTo>
                        <a:pt x="357" y="523"/>
                      </a:lnTo>
                      <a:lnTo>
                        <a:pt x="357" y="522"/>
                      </a:lnTo>
                      <a:lnTo>
                        <a:pt x="356" y="522"/>
                      </a:lnTo>
                      <a:lnTo>
                        <a:pt x="356" y="521"/>
                      </a:lnTo>
                      <a:lnTo>
                        <a:pt x="357" y="521"/>
                      </a:lnTo>
                      <a:lnTo>
                        <a:pt x="357" y="520"/>
                      </a:lnTo>
                      <a:lnTo>
                        <a:pt x="356" y="519"/>
                      </a:lnTo>
                      <a:lnTo>
                        <a:pt x="357" y="519"/>
                      </a:lnTo>
                      <a:lnTo>
                        <a:pt x="357" y="518"/>
                      </a:lnTo>
                      <a:lnTo>
                        <a:pt x="358" y="518"/>
                      </a:lnTo>
                      <a:lnTo>
                        <a:pt x="357" y="517"/>
                      </a:lnTo>
                      <a:lnTo>
                        <a:pt x="356" y="516"/>
                      </a:lnTo>
                      <a:lnTo>
                        <a:pt x="357" y="516"/>
                      </a:lnTo>
                      <a:lnTo>
                        <a:pt x="357" y="515"/>
                      </a:lnTo>
                      <a:lnTo>
                        <a:pt x="357" y="514"/>
                      </a:lnTo>
                      <a:lnTo>
                        <a:pt x="357" y="513"/>
                      </a:lnTo>
                      <a:lnTo>
                        <a:pt x="357" y="512"/>
                      </a:lnTo>
                      <a:lnTo>
                        <a:pt x="358" y="513"/>
                      </a:lnTo>
                      <a:lnTo>
                        <a:pt x="358" y="512"/>
                      </a:lnTo>
                      <a:lnTo>
                        <a:pt x="358" y="513"/>
                      </a:lnTo>
                      <a:lnTo>
                        <a:pt x="359" y="513"/>
                      </a:lnTo>
                      <a:lnTo>
                        <a:pt x="359" y="512"/>
                      </a:lnTo>
                      <a:lnTo>
                        <a:pt x="360" y="512"/>
                      </a:lnTo>
                      <a:lnTo>
                        <a:pt x="360" y="511"/>
                      </a:lnTo>
                      <a:lnTo>
                        <a:pt x="360" y="510"/>
                      </a:lnTo>
                      <a:lnTo>
                        <a:pt x="360" y="509"/>
                      </a:lnTo>
                      <a:lnTo>
                        <a:pt x="360" y="508"/>
                      </a:lnTo>
                      <a:lnTo>
                        <a:pt x="359" y="508"/>
                      </a:lnTo>
                      <a:lnTo>
                        <a:pt x="359" y="507"/>
                      </a:lnTo>
                      <a:lnTo>
                        <a:pt x="360" y="507"/>
                      </a:lnTo>
                      <a:lnTo>
                        <a:pt x="362" y="507"/>
                      </a:lnTo>
                      <a:lnTo>
                        <a:pt x="361" y="506"/>
                      </a:lnTo>
                      <a:lnTo>
                        <a:pt x="362" y="506"/>
                      </a:lnTo>
                      <a:lnTo>
                        <a:pt x="361" y="506"/>
                      </a:lnTo>
                      <a:lnTo>
                        <a:pt x="362" y="505"/>
                      </a:lnTo>
                      <a:lnTo>
                        <a:pt x="363" y="505"/>
                      </a:lnTo>
                      <a:lnTo>
                        <a:pt x="363" y="504"/>
                      </a:lnTo>
                      <a:lnTo>
                        <a:pt x="364" y="505"/>
                      </a:lnTo>
                      <a:lnTo>
                        <a:pt x="364" y="504"/>
                      </a:lnTo>
                      <a:lnTo>
                        <a:pt x="364" y="503"/>
                      </a:lnTo>
                      <a:lnTo>
                        <a:pt x="364" y="502"/>
                      </a:lnTo>
                      <a:lnTo>
                        <a:pt x="364" y="501"/>
                      </a:lnTo>
                      <a:lnTo>
                        <a:pt x="364" y="500"/>
                      </a:lnTo>
                      <a:lnTo>
                        <a:pt x="365" y="499"/>
                      </a:lnTo>
                      <a:lnTo>
                        <a:pt x="366" y="498"/>
                      </a:lnTo>
                      <a:lnTo>
                        <a:pt x="365" y="498"/>
                      </a:lnTo>
                      <a:lnTo>
                        <a:pt x="365" y="497"/>
                      </a:lnTo>
                      <a:lnTo>
                        <a:pt x="365" y="498"/>
                      </a:lnTo>
                      <a:lnTo>
                        <a:pt x="364" y="498"/>
                      </a:lnTo>
                      <a:lnTo>
                        <a:pt x="364" y="497"/>
                      </a:lnTo>
                      <a:lnTo>
                        <a:pt x="365" y="496"/>
                      </a:lnTo>
                      <a:lnTo>
                        <a:pt x="365" y="495"/>
                      </a:lnTo>
                      <a:lnTo>
                        <a:pt x="366" y="495"/>
                      </a:lnTo>
                      <a:lnTo>
                        <a:pt x="366" y="494"/>
                      </a:lnTo>
                      <a:lnTo>
                        <a:pt x="367" y="493"/>
                      </a:lnTo>
                      <a:lnTo>
                        <a:pt x="368" y="492"/>
                      </a:lnTo>
                      <a:lnTo>
                        <a:pt x="369" y="492"/>
                      </a:lnTo>
                      <a:lnTo>
                        <a:pt x="370" y="491"/>
                      </a:lnTo>
                      <a:lnTo>
                        <a:pt x="369" y="491"/>
                      </a:lnTo>
                      <a:lnTo>
                        <a:pt x="368" y="491"/>
                      </a:lnTo>
                      <a:lnTo>
                        <a:pt x="367" y="491"/>
                      </a:lnTo>
                      <a:lnTo>
                        <a:pt x="367" y="490"/>
                      </a:lnTo>
                      <a:lnTo>
                        <a:pt x="366" y="490"/>
                      </a:lnTo>
                      <a:lnTo>
                        <a:pt x="365" y="490"/>
                      </a:lnTo>
                      <a:lnTo>
                        <a:pt x="365" y="489"/>
                      </a:lnTo>
                      <a:lnTo>
                        <a:pt x="365" y="488"/>
                      </a:lnTo>
                      <a:lnTo>
                        <a:pt x="364" y="488"/>
                      </a:lnTo>
                      <a:lnTo>
                        <a:pt x="363" y="487"/>
                      </a:lnTo>
                      <a:lnTo>
                        <a:pt x="362" y="487"/>
                      </a:lnTo>
                      <a:lnTo>
                        <a:pt x="361" y="486"/>
                      </a:lnTo>
                      <a:lnTo>
                        <a:pt x="362" y="486"/>
                      </a:lnTo>
                      <a:lnTo>
                        <a:pt x="361" y="486"/>
                      </a:lnTo>
                      <a:lnTo>
                        <a:pt x="361" y="485"/>
                      </a:lnTo>
                      <a:lnTo>
                        <a:pt x="360" y="485"/>
                      </a:lnTo>
                      <a:lnTo>
                        <a:pt x="361" y="485"/>
                      </a:lnTo>
                      <a:lnTo>
                        <a:pt x="360" y="484"/>
                      </a:lnTo>
                      <a:lnTo>
                        <a:pt x="361" y="484"/>
                      </a:lnTo>
                      <a:lnTo>
                        <a:pt x="360" y="484"/>
                      </a:lnTo>
                      <a:lnTo>
                        <a:pt x="360" y="483"/>
                      </a:lnTo>
                      <a:lnTo>
                        <a:pt x="361" y="483"/>
                      </a:lnTo>
                      <a:lnTo>
                        <a:pt x="360" y="482"/>
                      </a:lnTo>
                      <a:lnTo>
                        <a:pt x="360" y="481"/>
                      </a:lnTo>
                      <a:lnTo>
                        <a:pt x="360" y="480"/>
                      </a:lnTo>
                      <a:lnTo>
                        <a:pt x="359" y="480"/>
                      </a:lnTo>
                      <a:lnTo>
                        <a:pt x="359" y="479"/>
                      </a:lnTo>
                      <a:lnTo>
                        <a:pt x="358" y="479"/>
                      </a:lnTo>
                      <a:lnTo>
                        <a:pt x="357" y="478"/>
                      </a:lnTo>
                      <a:lnTo>
                        <a:pt x="356" y="477"/>
                      </a:lnTo>
                      <a:lnTo>
                        <a:pt x="356" y="476"/>
                      </a:lnTo>
                      <a:lnTo>
                        <a:pt x="357" y="476"/>
                      </a:lnTo>
                      <a:lnTo>
                        <a:pt x="357" y="475"/>
                      </a:lnTo>
                      <a:lnTo>
                        <a:pt x="357" y="474"/>
                      </a:lnTo>
                      <a:lnTo>
                        <a:pt x="357" y="472"/>
                      </a:lnTo>
                      <a:lnTo>
                        <a:pt x="357" y="471"/>
                      </a:lnTo>
                      <a:lnTo>
                        <a:pt x="358" y="470"/>
                      </a:lnTo>
                      <a:lnTo>
                        <a:pt x="358" y="469"/>
                      </a:lnTo>
                      <a:lnTo>
                        <a:pt x="358" y="468"/>
                      </a:lnTo>
                      <a:lnTo>
                        <a:pt x="358" y="469"/>
                      </a:lnTo>
                      <a:lnTo>
                        <a:pt x="357" y="469"/>
                      </a:lnTo>
                      <a:lnTo>
                        <a:pt x="357" y="468"/>
                      </a:lnTo>
                      <a:lnTo>
                        <a:pt x="356" y="468"/>
                      </a:lnTo>
                      <a:lnTo>
                        <a:pt x="356" y="467"/>
                      </a:lnTo>
                      <a:lnTo>
                        <a:pt x="355" y="467"/>
                      </a:lnTo>
                      <a:lnTo>
                        <a:pt x="356" y="467"/>
                      </a:lnTo>
                      <a:lnTo>
                        <a:pt x="356" y="466"/>
                      </a:lnTo>
                      <a:lnTo>
                        <a:pt x="355" y="466"/>
                      </a:lnTo>
                      <a:lnTo>
                        <a:pt x="354" y="466"/>
                      </a:lnTo>
                      <a:lnTo>
                        <a:pt x="353" y="466"/>
                      </a:lnTo>
                      <a:lnTo>
                        <a:pt x="352" y="465"/>
                      </a:lnTo>
                      <a:lnTo>
                        <a:pt x="351" y="465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0" y="463"/>
                      </a:lnTo>
                      <a:lnTo>
                        <a:pt x="349" y="463"/>
                      </a:lnTo>
                      <a:lnTo>
                        <a:pt x="349" y="462"/>
                      </a:lnTo>
                      <a:lnTo>
                        <a:pt x="350" y="462"/>
                      </a:lnTo>
                      <a:lnTo>
                        <a:pt x="349" y="462"/>
                      </a:lnTo>
                      <a:lnTo>
                        <a:pt x="349" y="461"/>
                      </a:lnTo>
                      <a:lnTo>
                        <a:pt x="350" y="461"/>
                      </a:lnTo>
                      <a:lnTo>
                        <a:pt x="349" y="461"/>
                      </a:lnTo>
                      <a:lnTo>
                        <a:pt x="349" y="460"/>
                      </a:lnTo>
                      <a:lnTo>
                        <a:pt x="349" y="459"/>
                      </a:lnTo>
                      <a:lnTo>
                        <a:pt x="348" y="459"/>
                      </a:lnTo>
                      <a:lnTo>
                        <a:pt x="347" y="458"/>
                      </a:lnTo>
                      <a:lnTo>
                        <a:pt x="346" y="457"/>
                      </a:lnTo>
                      <a:lnTo>
                        <a:pt x="347" y="457"/>
                      </a:lnTo>
                      <a:lnTo>
                        <a:pt x="347" y="456"/>
                      </a:lnTo>
                      <a:lnTo>
                        <a:pt x="346" y="456"/>
                      </a:lnTo>
                      <a:lnTo>
                        <a:pt x="345" y="456"/>
                      </a:lnTo>
                      <a:lnTo>
                        <a:pt x="346" y="455"/>
                      </a:lnTo>
                      <a:lnTo>
                        <a:pt x="345" y="455"/>
                      </a:lnTo>
                      <a:lnTo>
                        <a:pt x="345" y="456"/>
                      </a:lnTo>
                      <a:lnTo>
                        <a:pt x="344" y="456"/>
                      </a:lnTo>
                      <a:lnTo>
                        <a:pt x="344" y="455"/>
                      </a:lnTo>
                      <a:lnTo>
                        <a:pt x="344" y="454"/>
                      </a:lnTo>
                      <a:lnTo>
                        <a:pt x="345" y="454"/>
                      </a:lnTo>
                      <a:lnTo>
                        <a:pt x="344" y="454"/>
                      </a:lnTo>
                      <a:lnTo>
                        <a:pt x="345" y="453"/>
                      </a:lnTo>
                      <a:lnTo>
                        <a:pt x="344" y="453"/>
                      </a:lnTo>
                      <a:lnTo>
                        <a:pt x="344" y="452"/>
                      </a:lnTo>
                      <a:lnTo>
                        <a:pt x="343" y="452"/>
                      </a:lnTo>
                      <a:lnTo>
                        <a:pt x="344" y="451"/>
                      </a:lnTo>
                      <a:lnTo>
                        <a:pt x="344" y="450"/>
                      </a:lnTo>
                      <a:lnTo>
                        <a:pt x="343" y="450"/>
                      </a:lnTo>
                      <a:lnTo>
                        <a:pt x="343" y="449"/>
                      </a:lnTo>
                      <a:lnTo>
                        <a:pt x="343" y="450"/>
                      </a:lnTo>
                      <a:lnTo>
                        <a:pt x="342" y="450"/>
                      </a:lnTo>
                      <a:lnTo>
                        <a:pt x="342" y="449"/>
                      </a:lnTo>
                      <a:lnTo>
                        <a:pt x="343" y="449"/>
                      </a:lnTo>
                      <a:lnTo>
                        <a:pt x="344" y="449"/>
                      </a:lnTo>
                      <a:lnTo>
                        <a:pt x="343" y="448"/>
                      </a:lnTo>
                      <a:lnTo>
                        <a:pt x="343" y="447"/>
                      </a:lnTo>
                      <a:lnTo>
                        <a:pt x="342" y="447"/>
                      </a:lnTo>
                      <a:lnTo>
                        <a:pt x="341" y="446"/>
                      </a:lnTo>
                      <a:lnTo>
                        <a:pt x="342" y="446"/>
                      </a:lnTo>
                      <a:lnTo>
                        <a:pt x="343" y="446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2" y="444"/>
                      </a:lnTo>
                      <a:lnTo>
                        <a:pt x="341" y="444"/>
                      </a:lnTo>
                      <a:lnTo>
                        <a:pt x="341" y="445"/>
                      </a:lnTo>
                      <a:lnTo>
                        <a:pt x="340" y="445"/>
                      </a:lnTo>
                      <a:lnTo>
                        <a:pt x="339" y="445"/>
                      </a:lnTo>
                      <a:lnTo>
                        <a:pt x="339" y="444"/>
                      </a:lnTo>
                      <a:lnTo>
                        <a:pt x="338" y="444"/>
                      </a:lnTo>
                      <a:lnTo>
                        <a:pt x="339" y="444"/>
                      </a:lnTo>
                      <a:lnTo>
                        <a:pt x="338" y="443"/>
                      </a:lnTo>
                      <a:lnTo>
                        <a:pt x="338" y="442"/>
                      </a:lnTo>
                      <a:lnTo>
                        <a:pt x="337" y="442"/>
                      </a:lnTo>
                      <a:lnTo>
                        <a:pt x="337" y="441"/>
                      </a:lnTo>
                      <a:lnTo>
                        <a:pt x="337" y="440"/>
                      </a:lnTo>
                      <a:lnTo>
                        <a:pt x="337" y="439"/>
                      </a:lnTo>
                      <a:lnTo>
                        <a:pt x="336" y="440"/>
                      </a:lnTo>
                      <a:lnTo>
                        <a:pt x="336" y="441"/>
                      </a:lnTo>
                      <a:lnTo>
                        <a:pt x="335" y="440"/>
                      </a:lnTo>
                      <a:lnTo>
                        <a:pt x="335" y="439"/>
                      </a:lnTo>
                      <a:lnTo>
                        <a:pt x="334" y="438"/>
                      </a:lnTo>
                      <a:lnTo>
                        <a:pt x="335" y="437"/>
                      </a:lnTo>
                      <a:lnTo>
                        <a:pt x="334" y="437"/>
                      </a:lnTo>
                      <a:lnTo>
                        <a:pt x="334" y="436"/>
                      </a:lnTo>
                      <a:lnTo>
                        <a:pt x="335" y="436"/>
                      </a:lnTo>
                      <a:lnTo>
                        <a:pt x="334" y="435"/>
                      </a:lnTo>
                      <a:lnTo>
                        <a:pt x="335" y="435"/>
                      </a:lnTo>
                      <a:lnTo>
                        <a:pt x="336" y="436"/>
                      </a:lnTo>
                      <a:lnTo>
                        <a:pt x="336" y="435"/>
                      </a:lnTo>
                      <a:lnTo>
                        <a:pt x="335" y="435"/>
                      </a:lnTo>
                      <a:lnTo>
                        <a:pt x="335" y="434"/>
                      </a:lnTo>
                      <a:lnTo>
                        <a:pt x="336" y="434"/>
                      </a:lnTo>
                      <a:lnTo>
                        <a:pt x="337" y="434"/>
                      </a:lnTo>
                      <a:lnTo>
                        <a:pt x="338" y="434"/>
                      </a:lnTo>
                      <a:lnTo>
                        <a:pt x="338" y="433"/>
                      </a:lnTo>
                      <a:lnTo>
                        <a:pt x="339" y="433"/>
                      </a:lnTo>
                      <a:lnTo>
                        <a:pt x="339" y="432"/>
                      </a:lnTo>
                      <a:lnTo>
                        <a:pt x="339" y="431"/>
                      </a:lnTo>
                      <a:lnTo>
                        <a:pt x="339" y="430"/>
                      </a:lnTo>
                      <a:lnTo>
                        <a:pt x="338" y="429"/>
                      </a:lnTo>
                      <a:lnTo>
                        <a:pt x="338" y="428"/>
                      </a:lnTo>
                      <a:lnTo>
                        <a:pt x="339" y="428"/>
                      </a:lnTo>
                      <a:lnTo>
                        <a:pt x="339" y="427"/>
                      </a:lnTo>
                      <a:lnTo>
                        <a:pt x="338" y="427"/>
                      </a:lnTo>
                      <a:lnTo>
                        <a:pt x="338" y="426"/>
                      </a:lnTo>
                      <a:lnTo>
                        <a:pt x="339" y="426"/>
                      </a:lnTo>
                      <a:lnTo>
                        <a:pt x="339" y="425"/>
                      </a:lnTo>
                      <a:lnTo>
                        <a:pt x="339" y="424"/>
                      </a:lnTo>
                      <a:lnTo>
                        <a:pt x="340" y="425"/>
                      </a:lnTo>
                      <a:lnTo>
                        <a:pt x="341" y="425"/>
                      </a:lnTo>
                      <a:lnTo>
                        <a:pt x="341" y="424"/>
                      </a:lnTo>
                      <a:lnTo>
                        <a:pt x="340" y="424"/>
                      </a:lnTo>
                      <a:lnTo>
                        <a:pt x="340" y="423"/>
                      </a:lnTo>
                      <a:lnTo>
                        <a:pt x="340" y="422"/>
                      </a:lnTo>
                      <a:lnTo>
                        <a:pt x="341" y="422"/>
                      </a:lnTo>
                      <a:lnTo>
                        <a:pt x="341" y="421"/>
                      </a:lnTo>
                      <a:lnTo>
                        <a:pt x="340" y="421"/>
                      </a:lnTo>
                      <a:lnTo>
                        <a:pt x="340" y="420"/>
                      </a:lnTo>
                      <a:lnTo>
                        <a:pt x="339" y="419"/>
                      </a:lnTo>
                      <a:lnTo>
                        <a:pt x="340" y="419"/>
                      </a:lnTo>
                      <a:lnTo>
                        <a:pt x="339" y="419"/>
                      </a:lnTo>
                      <a:lnTo>
                        <a:pt x="338" y="419"/>
                      </a:lnTo>
                      <a:lnTo>
                        <a:pt x="338" y="418"/>
                      </a:lnTo>
                      <a:lnTo>
                        <a:pt x="338" y="417"/>
                      </a:lnTo>
                      <a:lnTo>
                        <a:pt x="337" y="417"/>
                      </a:lnTo>
                      <a:lnTo>
                        <a:pt x="337" y="416"/>
                      </a:lnTo>
                      <a:lnTo>
                        <a:pt x="336" y="415"/>
                      </a:lnTo>
                      <a:lnTo>
                        <a:pt x="336" y="414"/>
                      </a:lnTo>
                      <a:lnTo>
                        <a:pt x="335" y="414"/>
                      </a:lnTo>
                      <a:lnTo>
                        <a:pt x="336" y="413"/>
                      </a:lnTo>
                      <a:lnTo>
                        <a:pt x="336" y="412"/>
                      </a:lnTo>
                      <a:lnTo>
                        <a:pt x="335" y="412"/>
                      </a:lnTo>
                      <a:lnTo>
                        <a:pt x="335" y="411"/>
                      </a:lnTo>
                      <a:lnTo>
                        <a:pt x="334" y="411"/>
                      </a:lnTo>
                      <a:lnTo>
                        <a:pt x="335" y="409"/>
                      </a:lnTo>
                      <a:lnTo>
                        <a:pt x="336" y="409"/>
                      </a:lnTo>
                      <a:lnTo>
                        <a:pt x="336" y="408"/>
                      </a:lnTo>
                      <a:lnTo>
                        <a:pt x="337" y="407"/>
                      </a:lnTo>
                      <a:lnTo>
                        <a:pt x="336" y="406"/>
                      </a:lnTo>
                      <a:lnTo>
                        <a:pt x="337" y="405"/>
                      </a:lnTo>
                      <a:lnTo>
                        <a:pt x="337" y="404"/>
                      </a:lnTo>
                      <a:lnTo>
                        <a:pt x="336" y="404"/>
                      </a:lnTo>
                      <a:lnTo>
                        <a:pt x="337" y="404"/>
                      </a:lnTo>
                      <a:lnTo>
                        <a:pt x="337" y="403"/>
                      </a:lnTo>
                      <a:lnTo>
                        <a:pt x="336" y="402"/>
                      </a:lnTo>
                      <a:lnTo>
                        <a:pt x="335" y="402"/>
                      </a:lnTo>
                      <a:lnTo>
                        <a:pt x="334" y="401"/>
                      </a:lnTo>
                      <a:lnTo>
                        <a:pt x="334" y="400"/>
                      </a:lnTo>
                      <a:lnTo>
                        <a:pt x="335" y="400"/>
                      </a:lnTo>
                      <a:lnTo>
                        <a:pt x="336" y="400"/>
                      </a:lnTo>
                      <a:lnTo>
                        <a:pt x="336" y="399"/>
                      </a:lnTo>
                      <a:lnTo>
                        <a:pt x="335" y="399"/>
                      </a:lnTo>
                      <a:lnTo>
                        <a:pt x="335" y="398"/>
                      </a:lnTo>
                      <a:lnTo>
                        <a:pt x="336" y="398"/>
                      </a:lnTo>
                      <a:lnTo>
                        <a:pt x="336" y="397"/>
                      </a:lnTo>
                      <a:lnTo>
                        <a:pt x="336" y="396"/>
                      </a:lnTo>
                      <a:lnTo>
                        <a:pt x="337" y="397"/>
                      </a:lnTo>
                      <a:lnTo>
                        <a:pt x="338" y="397"/>
                      </a:lnTo>
                      <a:lnTo>
                        <a:pt x="337" y="396"/>
                      </a:lnTo>
                      <a:lnTo>
                        <a:pt x="337" y="395"/>
                      </a:lnTo>
                      <a:lnTo>
                        <a:pt x="338" y="395"/>
                      </a:lnTo>
                      <a:lnTo>
                        <a:pt x="337" y="394"/>
                      </a:lnTo>
                      <a:lnTo>
                        <a:pt x="338" y="394"/>
                      </a:lnTo>
                      <a:lnTo>
                        <a:pt x="338" y="393"/>
                      </a:lnTo>
                      <a:lnTo>
                        <a:pt x="339" y="393"/>
                      </a:lnTo>
                      <a:lnTo>
                        <a:pt x="340" y="393"/>
                      </a:lnTo>
                      <a:lnTo>
                        <a:pt x="341" y="393"/>
                      </a:lnTo>
                      <a:lnTo>
                        <a:pt x="341" y="392"/>
                      </a:lnTo>
                      <a:lnTo>
                        <a:pt x="340" y="392"/>
                      </a:lnTo>
                      <a:lnTo>
                        <a:pt x="339" y="392"/>
                      </a:lnTo>
                      <a:lnTo>
                        <a:pt x="340" y="391"/>
                      </a:lnTo>
                      <a:lnTo>
                        <a:pt x="340" y="390"/>
                      </a:lnTo>
                      <a:lnTo>
                        <a:pt x="339" y="391"/>
                      </a:lnTo>
                      <a:lnTo>
                        <a:pt x="339" y="390"/>
                      </a:lnTo>
                      <a:lnTo>
                        <a:pt x="339" y="389"/>
                      </a:lnTo>
                      <a:lnTo>
                        <a:pt x="338" y="390"/>
                      </a:lnTo>
                      <a:lnTo>
                        <a:pt x="338" y="389"/>
                      </a:lnTo>
                      <a:lnTo>
                        <a:pt x="338" y="388"/>
                      </a:lnTo>
                      <a:lnTo>
                        <a:pt x="337" y="388"/>
                      </a:lnTo>
                      <a:lnTo>
                        <a:pt x="336" y="388"/>
                      </a:lnTo>
                      <a:lnTo>
                        <a:pt x="336" y="387"/>
                      </a:lnTo>
                      <a:lnTo>
                        <a:pt x="337" y="387"/>
                      </a:lnTo>
                      <a:lnTo>
                        <a:pt x="338" y="387"/>
                      </a:lnTo>
                      <a:lnTo>
                        <a:pt x="339" y="387"/>
                      </a:lnTo>
                      <a:lnTo>
                        <a:pt x="339" y="388"/>
                      </a:lnTo>
                      <a:lnTo>
                        <a:pt x="339" y="387"/>
                      </a:lnTo>
                      <a:lnTo>
                        <a:pt x="338" y="386"/>
                      </a:lnTo>
                      <a:lnTo>
                        <a:pt x="339" y="385"/>
                      </a:lnTo>
                      <a:lnTo>
                        <a:pt x="338" y="385"/>
                      </a:lnTo>
                      <a:lnTo>
                        <a:pt x="338" y="384"/>
                      </a:lnTo>
                      <a:lnTo>
                        <a:pt x="337" y="384"/>
                      </a:lnTo>
                      <a:lnTo>
                        <a:pt x="337" y="383"/>
                      </a:lnTo>
                      <a:lnTo>
                        <a:pt x="336" y="384"/>
                      </a:lnTo>
                      <a:lnTo>
                        <a:pt x="335" y="384"/>
                      </a:lnTo>
                      <a:lnTo>
                        <a:pt x="335" y="383"/>
                      </a:lnTo>
                      <a:lnTo>
                        <a:pt x="335" y="382"/>
                      </a:lnTo>
                      <a:lnTo>
                        <a:pt x="335" y="383"/>
                      </a:lnTo>
                      <a:lnTo>
                        <a:pt x="336" y="383"/>
                      </a:lnTo>
                      <a:lnTo>
                        <a:pt x="336" y="382"/>
                      </a:lnTo>
                      <a:lnTo>
                        <a:pt x="336" y="381"/>
                      </a:lnTo>
                      <a:lnTo>
                        <a:pt x="336" y="380"/>
                      </a:lnTo>
                      <a:lnTo>
                        <a:pt x="336" y="379"/>
                      </a:lnTo>
                      <a:lnTo>
                        <a:pt x="336" y="378"/>
                      </a:lnTo>
                      <a:lnTo>
                        <a:pt x="336" y="377"/>
                      </a:lnTo>
                      <a:lnTo>
                        <a:pt x="336" y="376"/>
                      </a:lnTo>
                      <a:lnTo>
                        <a:pt x="336" y="375"/>
                      </a:lnTo>
                      <a:lnTo>
                        <a:pt x="336" y="374"/>
                      </a:lnTo>
                      <a:lnTo>
                        <a:pt x="335" y="374"/>
                      </a:lnTo>
                      <a:lnTo>
                        <a:pt x="335" y="373"/>
                      </a:lnTo>
                      <a:lnTo>
                        <a:pt x="335" y="372"/>
                      </a:lnTo>
                      <a:lnTo>
                        <a:pt x="335" y="371"/>
                      </a:lnTo>
                      <a:lnTo>
                        <a:pt x="334" y="371"/>
                      </a:lnTo>
                      <a:lnTo>
                        <a:pt x="334" y="370"/>
                      </a:lnTo>
                      <a:lnTo>
                        <a:pt x="334" y="369"/>
                      </a:lnTo>
                      <a:lnTo>
                        <a:pt x="334" y="368"/>
                      </a:lnTo>
                      <a:lnTo>
                        <a:pt x="334" y="367"/>
                      </a:lnTo>
                      <a:lnTo>
                        <a:pt x="333" y="366"/>
                      </a:lnTo>
                      <a:lnTo>
                        <a:pt x="333" y="365"/>
                      </a:lnTo>
                      <a:lnTo>
                        <a:pt x="332" y="364"/>
                      </a:lnTo>
                      <a:lnTo>
                        <a:pt x="332" y="363"/>
                      </a:lnTo>
                      <a:lnTo>
                        <a:pt x="331" y="363"/>
                      </a:lnTo>
                      <a:lnTo>
                        <a:pt x="330" y="363"/>
                      </a:lnTo>
                      <a:lnTo>
                        <a:pt x="330" y="362"/>
                      </a:lnTo>
                      <a:lnTo>
                        <a:pt x="329" y="362"/>
                      </a:lnTo>
                      <a:lnTo>
                        <a:pt x="329" y="361"/>
                      </a:lnTo>
                      <a:lnTo>
                        <a:pt x="328" y="361"/>
                      </a:lnTo>
                      <a:lnTo>
                        <a:pt x="327" y="361"/>
                      </a:lnTo>
                      <a:lnTo>
                        <a:pt x="327" y="360"/>
                      </a:lnTo>
                      <a:lnTo>
                        <a:pt x="327" y="359"/>
                      </a:lnTo>
                      <a:lnTo>
                        <a:pt x="328" y="358"/>
                      </a:lnTo>
                      <a:lnTo>
                        <a:pt x="328" y="357"/>
                      </a:lnTo>
                      <a:lnTo>
                        <a:pt x="327" y="357"/>
                      </a:lnTo>
                      <a:lnTo>
                        <a:pt x="327" y="356"/>
                      </a:lnTo>
                      <a:lnTo>
                        <a:pt x="326" y="356"/>
                      </a:lnTo>
                      <a:lnTo>
                        <a:pt x="325" y="356"/>
                      </a:lnTo>
                      <a:lnTo>
                        <a:pt x="324" y="356"/>
                      </a:lnTo>
                      <a:lnTo>
                        <a:pt x="323" y="356"/>
                      </a:lnTo>
                      <a:lnTo>
                        <a:pt x="322" y="356"/>
                      </a:lnTo>
                      <a:lnTo>
                        <a:pt x="321" y="355"/>
                      </a:lnTo>
                      <a:lnTo>
                        <a:pt x="320" y="355"/>
                      </a:lnTo>
                      <a:lnTo>
                        <a:pt x="320" y="354"/>
                      </a:lnTo>
                      <a:lnTo>
                        <a:pt x="320" y="353"/>
                      </a:lnTo>
                      <a:lnTo>
                        <a:pt x="319" y="353"/>
                      </a:lnTo>
                      <a:lnTo>
                        <a:pt x="318" y="353"/>
                      </a:lnTo>
                      <a:lnTo>
                        <a:pt x="318" y="352"/>
                      </a:lnTo>
                      <a:lnTo>
                        <a:pt x="317" y="352"/>
                      </a:lnTo>
                      <a:lnTo>
                        <a:pt x="316" y="352"/>
                      </a:lnTo>
                      <a:lnTo>
                        <a:pt x="315" y="352"/>
                      </a:lnTo>
                      <a:lnTo>
                        <a:pt x="314" y="352"/>
                      </a:lnTo>
                      <a:lnTo>
                        <a:pt x="313" y="351"/>
                      </a:lnTo>
                      <a:lnTo>
                        <a:pt x="312" y="351"/>
                      </a:lnTo>
                      <a:lnTo>
                        <a:pt x="311" y="350"/>
                      </a:lnTo>
                      <a:lnTo>
                        <a:pt x="310" y="350"/>
                      </a:lnTo>
                      <a:lnTo>
                        <a:pt x="310" y="348"/>
                      </a:lnTo>
                      <a:lnTo>
                        <a:pt x="310" y="347"/>
                      </a:lnTo>
                      <a:lnTo>
                        <a:pt x="311" y="346"/>
                      </a:lnTo>
                      <a:lnTo>
                        <a:pt x="311" y="345"/>
                      </a:lnTo>
                      <a:lnTo>
                        <a:pt x="312" y="345"/>
                      </a:lnTo>
                      <a:lnTo>
                        <a:pt x="312" y="344"/>
                      </a:lnTo>
                      <a:lnTo>
                        <a:pt x="311" y="344"/>
                      </a:lnTo>
                      <a:lnTo>
                        <a:pt x="310" y="343"/>
                      </a:lnTo>
                      <a:lnTo>
                        <a:pt x="309" y="343"/>
                      </a:lnTo>
                      <a:lnTo>
                        <a:pt x="309" y="342"/>
                      </a:lnTo>
                      <a:lnTo>
                        <a:pt x="308" y="342"/>
                      </a:lnTo>
                      <a:lnTo>
                        <a:pt x="307" y="342"/>
                      </a:lnTo>
                      <a:lnTo>
                        <a:pt x="306" y="341"/>
                      </a:lnTo>
                      <a:lnTo>
                        <a:pt x="305" y="340"/>
                      </a:lnTo>
                      <a:lnTo>
                        <a:pt x="305" y="339"/>
                      </a:lnTo>
                      <a:lnTo>
                        <a:pt x="306" y="338"/>
                      </a:lnTo>
                      <a:lnTo>
                        <a:pt x="306" y="337"/>
                      </a:lnTo>
                      <a:lnTo>
                        <a:pt x="306" y="336"/>
                      </a:lnTo>
                      <a:lnTo>
                        <a:pt x="306" y="335"/>
                      </a:lnTo>
                      <a:lnTo>
                        <a:pt x="305" y="334"/>
                      </a:lnTo>
                      <a:lnTo>
                        <a:pt x="305" y="333"/>
                      </a:lnTo>
                      <a:lnTo>
                        <a:pt x="304" y="333"/>
                      </a:lnTo>
                      <a:lnTo>
                        <a:pt x="303" y="333"/>
                      </a:lnTo>
                      <a:lnTo>
                        <a:pt x="303" y="334"/>
                      </a:lnTo>
                      <a:lnTo>
                        <a:pt x="303" y="335"/>
                      </a:lnTo>
                      <a:lnTo>
                        <a:pt x="303" y="336"/>
                      </a:lnTo>
                      <a:lnTo>
                        <a:pt x="302" y="336"/>
                      </a:lnTo>
                      <a:lnTo>
                        <a:pt x="301" y="335"/>
                      </a:lnTo>
                      <a:lnTo>
                        <a:pt x="301" y="334"/>
                      </a:lnTo>
                      <a:lnTo>
                        <a:pt x="300" y="334"/>
                      </a:lnTo>
                      <a:lnTo>
                        <a:pt x="299" y="334"/>
                      </a:lnTo>
                      <a:lnTo>
                        <a:pt x="298" y="333"/>
                      </a:lnTo>
                      <a:lnTo>
                        <a:pt x="297" y="335"/>
                      </a:lnTo>
                      <a:lnTo>
                        <a:pt x="296" y="335"/>
                      </a:lnTo>
                      <a:lnTo>
                        <a:pt x="296" y="336"/>
                      </a:lnTo>
                      <a:lnTo>
                        <a:pt x="295" y="336"/>
                      </a:lnTo>
                      <a:lnTo>
                        <a:pt x="295" y="335"/>
                      </a:lnTo>
                      <a:lnTo>
                        <a:pt x="293" y="335"/>
                      </a:lnTo>
                      <a:lnTo>
                        <a:pt x="292" y="336"/>
                      </a:lnTo>
                      <a:lnTo>
                        <a:pt x="291" y="337"/>
                      </a:lnTo>
                      <a:lnTo>
                        <a:pt x="290" y="337"/>
                      </a:lnTo>
                      <a:lnTo>
                        <a:pt x="289" y="337"/>
                      </a:lnTo>
                      <a:lnTo>
                        <a:pt x="288" y="336"/>
                      </a:lnTo>
                      <a:lnTo>
                        <a:pt x="287" y="336"/>
                      </a:lnTo>
                      <a:lnTo>
                        <a:pt x="286" y="337"/>
                      </a:lnTo>
                      <a:lnTo>
                        <a:pt x="285" y="337"/>
                      </a:lnTo>
                      <a:lnTo>
                        <a:pt x="284" y="338"/>
                      </a:lnTo>
                      <a:lnTo>
                        <a:pt x="283" y="337"/>
                      </a:lnTo>
                      <a:lnTo>
                        <a:pt x="282" y="338"/>
                      </a:lnTo>
                      <a:lnTo>
                        <a:pt x="281" y="337"/>
                      </a:lnTo>
                      <a:lnTo>
                        <a:pt x="280" y="337"/>
                      </a:lnTo>
                      <a:lnTo>
                        <a:pt x="279" y="337"/>
                      </a:lnTo>
                      <a:lnTo>
                        <a:pt x="278" y="337"/>
                      </a:lnTo>
                      <a:lnTo>
                        <a:pt x="278" y="336"/>
                      </a:lnTo>
                      <a:lnTo>
                        <a:pt x="277" y="336"/>
                      </a:lnTo>
                      <a:lnTo>
                        <a:pt x="276" y="335"/>
                      </a:lnTo>
                      <a:lnTo>
                        <a:pt x="275" y="335"/>
                      </a:lnTo>
                      <a:lnTo>
                        <a:pt x="274" y="335"/>
                      </a:lnTo>
                      <a:lnTo>
                        <a:pt x="273" y="335"/>
                      </a:lnTo>
                      <a:lnTo>
                        <a:pt x="273" y="336"/>
                      </a:lnTo>
                      <a:lnTo>
                        <a:pt x="272" y="336"/>
                      </a:lnTo>
                      <a:lnTo>
                        <a:pt x="271" y="337"/>
                      </a:lnTo>
                      <a:lnTo>
                        <a:pt x="270" y="336"/>
                      </a:lnTo>
                      <a:lnTo>
                        <a:pt x="269" y="336"/>
                      </a:lnTo>
                      <a:lnTo>
                        <a:pt x="269" y="335"/>
                      </a:lnTo>
                      <a:lnTo>
                        <a:pt x="267" y="333"/>
                      </a:lnTo>
                      <a:lnTo>
                        <a:pt x="266" y="332"/>
                      </a:lnTo>
                      <a:lnTo>
                        <a:pt x="265" y="331"/>
                      </a:lnTo>
                      <a:lnTo>
                        <a:pt x="265" y="332"/>
                      </a:lnTo>
                      <a:lnTo>
                        <a:pt x="264" y="331"/>
                      </a:lnTo>
                      <a:lnTo>
                        <a:pt x="262" y="332"/>
                      </a:lnTo>
                      <a:lnTo>
                        <a:pt x="262" y="333"/>
                      </a:lnTo>
                      <a:lnTo>
                        <a:pt x="262" y="334"/>
                      </a:lnTo>
                      <a:lnTo>
                        <a:pt x="261" y="335"/>
                      </a:lnTo>
                      <a:lnTo>
                        <a:pt x="260" y="336"/>
                      </a:lnTo>
                      <a:lnTo>
                        <a:pt x="259" y="335"/>
                      </a:lnTo>
                      <a:lnTo>
                        <a:pt x="258" y="335"/>
                      </a:lnTo>
                      <a:lnTo>
                        <a:pt x="257" y="335"/>
                      </a:lnTo>
                      <a:lnTo>
                        <a:pt x="255" y="334"/>
                      </a:lnTo>
                      <a:lnTo>
                        <a:pt x="254" y="334"/>
                      </a:lnTo>
                      <a:lnTo>
                        <a:pt x="254" y="335"/>
                      </a:lnTo>
                      <a:lnTo>
                        <a:pt x="253" y="335"/>
                      </a:lnTo>
                      <a:lnTo>
                        <a:pt x="252" y="335"/>
                      </a:lnTo>
                      <a:lnTo>
                        <a:pt x="251" y="334"/>
                      </a:lnTo>
                      <a:lnTo>
                        <a:pt x="251" y="332"/>
                      </a:lnTo>
                      <a:lnTo>
                        <a:pt x="250" y="331"/>
                      </a:lnTo>
                      <a:lnTo>
                        <a:pt x="248" y="331"/>
                      </a:lnTo>
                      <a:lnTo>
                        <a:pt x="247" y="330"/>
                      </a:lnTo>
                      <a:lnTo>
                        <a:pt x="246" y="330"/>
                      </a:lnTo>
                      <a:lnTo>
                        <a:pt x="245" y="331"/>
                      </a:lnTo>
                      <a:lnTo>
                        <a:pt x="243" y="332"/>
                      </a:lnTo>
                      <a:lnTo>
                        <a:pt x="242" y="331"/>
                      </a:lnTo>
                      <a:lnTo>
                        <a:pt x="240" y="330"/>
                      </a:lnTo>
                      <a:lnTo>
                        <a:pt x="240" y="329"/>
                      </a:lnTo>
                      <a:lnTo>
                        <a:pt x="239" y="329"/>
                      </a:lnTo>
                      <a:lnTo>
                        <a:pt x="238" y="329"/>
                      </a:lnTo>
                      <a:lnTo>
                        <a:pt x="237" y="329"/>
                      </a:lnTo>
                      <a:lnTo>
                        <a:pt x="236" y="330"/>
                      </a:lnTo>
                      <a:lnTo>
                        <a:pt x="235" y="331"/>
                      </a:lnTo>
                      <a:lnTo>
                        <a:pt x="234" y="334"/>
                      </a:lnTo>
                      <a:lnTo>
                        <a:pt x="233" y="334"/>
                      </a:lnTo>
                      <a:lnTo>
                        <a:pt x="233" y="335"/>
                      </a:lnTo>
                      <a:lnTo>
                        <a:pt x="231" y="335"/>
                      </a:lnTo>
                      <a:lnTo>
                        <a:pt x="231" y="336"/>
                      </a:lnTo>
                      <a:lnTo>
                        <a:pt x="230" y="336"/>
                      </a:lnTo>
                      <a:lnTo>
                        <a:pt x="230" y="335"/>
                      </a:lnTo>
                      <a:lnTo>
                        <a:pt x="229" y="335"/>
                      </a:lnTo>
                      <a:lnTo>
                        <a:pt x="229" y="334"/>
                      </a:lnTo>
                      <a:lnTo>
                        <a:pt x="228" y="334"/>
                      </a:lnTo>
                      <a:lnTo>
                        <a:pt x="227" y="334"/>
                      </a:lnTo>
                      <a:lnTo>
                        <a:pt x="226" y="334"/>
                      </a:lnTo>
                      <a:lnTo>
                        <a:pt x="225" y="334"/>
                      </a:lnTo>
                      <a:lnTo>
                        <a:pt x="224" y="334"/>
                      </a:lnTo>
                      <a:lnTo>
                        <a:pt x="224" y="333"/>
                      </a:lnTo>
                      <a:lnTo>
                        <a:pt x="224" y="332"/>
                      </a:lnTo>
                      <a:lnTo>
                        <a:pt x="224" y="331"/>
                      </a:lnTo>
                      <a:lnTo>
                        <a:pt x="225" y="330"/>
                      </a:lnTo>
                      <a:lnTo>
                        <a:pt x="225" y="329"/>
                      </a:lnTo>
                      <a:lnTo>
                        <a:pt x="225" y="328"/>
                      </a:lnTo>
                      <a:lnTo>
                        <a:pt x="225" y="327"/>
                      </a:lnTo>
                      <a:lnTo>
                        <a:pt x="224" y="327"/>
                      </a:lnTo>
                      <a:lnTo>
                        <a:pt x="223" y="326"/>
                      </a:lnTo>
                      <a:lnTo>
                        <a:pt x="222" y="325"/>
                      </a:lnTo>
                      <a:lnTo>
                        <a:pt x="222" y="324"/>
                      </a:lnTo>
                      <a:lnTo>
                        <a:pt x="221" y="324"/>
                      </a:lnTo>
                      <a:lnTo>
                        <a:pt x="221" y="322"/>
                      </a:lnTo>
                      <a:lnTo>
                        <a:pt x="221" y="321"/>
                      </a:lnTo>
                      <a:lnTo>
                        <a:pt x="220" y="320"/>
                      </a:lnTo>
                      <a:lnTo>
                        <a:pt x="219" y="319"/>
                      </a:lnTo>
                      <a:lnTo>
                        <a:pt x="218" y="318"/>
                      </a:lnTo>
                      <a:lnTo>
                        <a:pt x="217" y="317"/>
                      </a:lnTo>
                      <a:lnTo>
                        <a:pt x="216" y="317"/>
                      </a:lnTo>
                      <a:lnTo>
                        <a:pt x="214" y="317"/>
                      </a:lnTo>
                      <a:lnTo>
                        <a:pt x="213" y="317"/>
                      </a:lnTo>
                      <a:lnTo>
                        <a:pt x="212" y="318"/>
                      </a:lnTo>
                      <a:lnTo>
                        <a:pt x="211" y="318"/>
                      </a:lnTo>
                      <a:lnTo>
                        <a:pt x="210" y="317"/>
                      </a:lnTo>
                      <a:lnTo>
                        <a:pt x="210" y="316"/>
                      </a:lnTo>
                      <a:lnTo>
                        <a:pt x="209" y="316"/>
                      </a:lnTo>
                      <a:lnTo>
                        <a:pt x="208" y="315"/>
                      </a:lnTo>
                      <a:lnTo>
                        <a:pt x="207" y="315"/>
                      </a:lnTo>
                      <a:lnTo>
                        <a:pt x="206" y="316"/>
                      </a:lnTo>
                      <a:lnTo>
                        <a:pt x="205" y="316"/>
                      </a:lnTo>
                      <a:lnTo>
                        <a:pt x="201" y="314"/>
                      </a:lnTo>
                      <a:lnTo>
                        <a:pt x="200" y="313"/>
                      </a:lnTo>
                      <a:lnTo>
                        <a:pt x="199" y="313"/>
                      </a:lnTo>
                      <a:lnTo>
                        <a:pt x="198" y="313"/>
                      </a:lnTo>
                      <a:lnTo>
                        <a:pt x="197" y="312"/>
                      </a:lnTo>
                      <a:lnTo>
                        <a:pt x="196" y="312"/>
                      </a:lnTo>
                      <a:lnTo>
                        <a:pt x="194" y="312"/>
                      </a:lnTo>
                      <a:lnTo>
                        <a:pt x="193" y="312"/>
                      </a:lnTo>
                      <a:lnTo>
                        <a:pt x="191" y="311"/>
                      </a:lnTo>
                      <a:lnTo>
                        <a:pt x="190" y="311"/>
                      </a:lnTo>
                      <a:lnTo>
                        <a:pt x="189" y="309"/>
                      </a:lnTo>
                      <a:lnTo>
                        <a:pt x="188" y="309"/>
                      </a:lnTo>
                      <a:lnTo>
                        <a:pt x="188" y="308"/>
                      </a:lnTo>
                      <a:lnTo>
                        <a:pt x="187" y="308"/>
                      </a:lnTo>
                      <a:lnTo>
                        <a:pt x="186" y="308"/>
                      </a:lnTo>
                      <a:lnTo>
                        <a:pt x="185" y="308"/>
                      </a:lnTo>
                      <a:lnTo>
                        <a:pt x="184" y="307"/>
                      </a:lnTo>
                      <a:lnTo>
                        <a:pt x="183" y="306"/>
                      </a:lnTo>
                      <a:lnTo>
                        <a:pt x="183" y="305"/>
                      </a:lnTo>
                      <a:lnTo>
                        <a:pt x="183" y="304"/>
                      </a:lnTo>
                      <a:lnTo>
                        <a:pt x="182" y="303"/>
                      </a:lnTo>
                      <a:lnTo>
                        <a:pt x="181" y="302"/>
                      </a:lnTo>
                      <a:lnTo>
                        <a:pt x="180" y="301"/>
                      </a:lnTo>
                      <a:lnTo>
                        <a:pt x="179" y="301"/>
                      </a:lnTo>
                      <a:lnTo>
                        <a:pt x="177" y="302"/>
                      </a:lnTo>
                      <a:lnTo>
                        <a:pt x="176" y="302"/>
                      </a:lnTo>
                      <a:lnTo>
                        <a:pt x="174" y="301"/>
                      </a:lnTo>
                      <a:lnTo>
                        <a:pt x="173" y="301"/>
                      </a:lnTo>
                      <a:lnTo>
                        <a:pt x="172" y="300"/>
                      </a:lnTo>
                      <a:lnTo>
                        <a:pt x="171" y="300"/>
                      </a:lnTo>
                      <a:lnTo>
                        <a:pt x="170" y="300"/>
                      </a:lnTo>
                      <a:lnTo>
                        <a:pt x="169" y="300"/>
                      </a:lnTo>
                      <a:lnTo>
                        <a:pt x="169" y="301"/>
                      </a:lnTo>
                      <a:lnTo>
                        <a:pt x="168" y="301"/>
                      </a:lnTo>
                      <a:lnTo>
                        <a:pt x="167" y="301"/>
                      </a:lnTo>
                      <a:lnTo>
                        <a:pt x="166" y="300"/>
                      </a:lnTo>
                      <a:lnTo>
                        <a:pt x="165" y="300"/>
                      </a:lnTo>
                      <a:lnTo>
                        <a:pt x="165" y="299"/>
                      </a:lnTo>
                      <a:lnTo>
                        <a:pt x="164" y="299"/>
                      </a:lnTo>
                      <a:lnTo>
                        <a:pt x="163" y="299"/>
                      </a:lnTo>
                      <a:lnTo>
                        <a:pt x="162" y="299"/>
                      </a:lnTo>
                      <a:lnTo>
                        <a:pt x="161" y="301"/>
                      </a:lnTo>
                      <a:lnTo>
                        <a:pt x="160" y="301"/>
                      </a:lnTo>
                      <a:lnTo>
                        <a:pt x="159" y="302"/>
                      </a:lnTo>
                      <a:lnTo>
                        <a:pt x="157" y="303"/>
                      </a:lnTo>
                      <a:lnTo>
                        <a:pt x="156" y="303"/>
                      </a:lnTo>
                      <a:lnTo>
                        <a:pt x="156" y="302"/>
                      </a:lnTo>
                      <a:lnTo>
                        <a:pt x="155" y="302"/>
                      </a:lnTo>
                      <a:lnTo>
                        <a:pt x="154" y="302"/>
                      </a:lnTo>
                      <a:lnTo>
                        <a:pt x="153" y="302"/>
                      </a:lnTo>
                      <a:lnTo>
                        <a:pt x="152" y="303"/>
                      </a:lnTo>
                      <a:lnTo>
                        <a:pt x="151" y="303"/>
                      </a:lnTo>
                      <a:lnTo>
                        <a:pt x="150" y="302"/>
                      </a:lnTo>
                      <a:lnTo>
                        <a:pt x="149" y="302"/>
                      </a:lnTo>
                      <a:lnTo>
                        <a:pt x="148" y="301"/>
                      </a:lnTo>
                      <a:lnTo>
                        <a:pt x="146" y="299"/>
                      </a:lnTo>
                      <a:lnTo>
                        <a:pt x="145" y="299"/>
                      </a:lnTo>
                      <a:lnTo>
                        <a:pt x="145" y="298"/>
                      </a:lnTo>
                      <a:lnTo>
                        <a:pt x="145" y="299"/>
                      </a:lnTo>
                      <a:lnTo>
                        <a:pt x="143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9" y="299"/>
                      </a:lnTo>
                      <a:lnTo>
                        <a:pt x="138" y="299"/>
                      </a:lnTo>
                      <a:lnTo>
                        <a:pt x="137" y="299"/>
                      </a:lnTo>
                      <a:lnTo>
                        <a:pt x="136" y="299"/>
                      </a:lnTo>
                      <a:lnTo>
                        <a:pt x="135" y="298"/>
                      </a:lnTo>
                      <a:lnTo>
                        <a:pt x="135" y="297"/>
                      </a:lnTo>
                      <a:lnTo>
                        <a:pt x="135" y="294"/>
                      </a:lnTo>
                      <a:lnTo>
                        <a:pt x="134" y="294"/>
                      </a:lnTo>
                      <a:lnTo>
                        <a:pt x="133" y="294"/>
                      </a:lnTo>
                      <a:lnTo>
                        <a:pt x="131" y="293"/>
                      </a:lnTo>
                      <a:lnTo>
                        <a:pt x="130" y="293"/>
                      </a:lnTo>
                      <a:lnTo>
                        <a:pt x="130" y="294"/>
                      </a:lnTo>
                      <a:lnTo>
                        <a:pt x="129" y="294"/>
                      </a:lnTo>
                      <a:lnTo>
                        <a:pt x="127" y="294"/>
                      </a:lnTo>
                      <a:lnTo>
                        <a:pt x="126" y="294"/>
                      </a:lnTo>
                      <a:lnTo>
                        <a:pt x="125" y="294"/>
                      </a:lnTo>
                      <a:lnTo>
                        <a:pt x="124" y="295"/>
                      </a:lnTo>
                      <a:lnTo>
                        <a:pt x="123" y="295"/>
                      </a:lnTo>
                      <a:lnTo>
                        <a:pt x="122" y="294"/>
                      </a:lnTo>
                      <a:lnTo>
                        <a:pt x="121" y="294"/>
                      </a:lnTo>
                      <a:lnTo>
                        <a:pt x="120" y="292"/>
                      </a:lnTo>
                      <a:lnTo>
                        <a:pt x="119" y="292"/>
                      </a:lnTo>
                      <a:lnTo>
                        <a:pt x="119" y="291"/>
                      </a:lnTo>
                      <a:lnTo>
                        <a:pt x="118" y="291"/>
                      </a:lnTo>
                      <a:lnTo>
                        <a:pt x="117" y="290"/>
                      </a:lnTo>
                      <a:lnTo>
                        <a:pt x="116" y="288"/>
                      </a:lnTo>
                      <a:lnTo>
                        <a:pt x="115" y="288"/>
                      </a:lnTo>
                      <a:lnTo>
                        <a:pt x="115" y="287"/>
                      </a:lnTo>
                      <a:lnTo>
                        <a:pt x="113" y="287"/>
                      </a:lnTo>
                      <a:lnTo>
                        <a:pt x="110" y="285"/>
                      </a:lnTo>
                      <a:lnTo>
                        <a:pt x="109" y="285"/>
                      </a:lnTo>
                      <a:lnTo>
                        <a:pt x="108" y="284"/>
                      </a:lnTo>
                      <a:lnTo>
                        <a:pt x="106" y="284"/>
                      </a:lnTo>
                      <a:lnTo>
                        <a:pt x="104" y="284"/>
                      </a:lnTo>
                      <a:lnTo>
                        <a:pt x="103" y="284"/>
                      </a:lnTo>
                      <a:lnTo>
                        <a:pt x="103" y="283"/>
                      </a:lnTo>
                      <a:lnTo>
                        <a:pt x="101" y="282"/>
                      </a:lnTo>
                      <a:lnTo>
                        <a:pt x="100" y="282"/>
                      </a:lnTo>
                      <a:lnTo>
                        <a:pt x="99" y="281"/>
                      </a:lnTo>
                      <a:lnTo>
                        <a:pt x="98" y="281"/>
                      </a:lnTo>
                      <a:lnTo>
                        <a:pt x="97" y="281"/>
                      </a:lnTo>
                      <a:lnTo>
                        <a:pt x="96" y="282"/>
                      </a:lnTo>
                      <a:lnTo>
                        <a:pt x="96" y="283"/>
                      </a:lnTo>
                      <a:lnTo>
                        <a:pt x="95" y="284"/>
                      </a:lnTo>
                      <a:lnTo>
                        <a:pt x="94" y="286"/>
                      </a:lnTo>
                      <a:lnTo>
                        <a:pt x="94" y="287"/>
                      </a:lnTo>
                      <a:lnTo>
                        <a:pt x="93" y="288"/>
                      </a:lnTo>
                      <a:lnTo>
                        <a:pt x="93" y="290"/>
                      </a:lnTo>
                      <a:lnTo>
                        <a:pt x="93" y="291"/>
                      </a:lnTo>
                      <a:lnTo>
                        <a:pt x="93" y="292"/>
                      </a:lnTo>
                      <a:lnTo>
                        <a:pt x="93" y="293"/>
                      </a:lnTo>
                      <a:lnTo>
                        <a:pt x="93" y="294"/>
                      </a:lnTo>
                      <a:lnTo>
                        <a:pt x="93" y="295"/>
                      </a:lnTo>
                      <a:lnTo>
                        <a:pt x="91" y="295"/>
                      </a:lnTo>
                      <a:lnTo>
                        <a:pt x="90" y="296"/>
                      </a:lnTo>
                      <a:lnTo>
                        <a:pt x="89" y="296"/>
                      </a:lnTo>
                      <a:lnTo>
                        <a:pt x="88" y="297"/>
                      </a:lnTo>
                      <a:lnTo>
                        <a:pt x="87" y="297"/>
                      </a:lnTo>
                      <a:lnTo>
                        <a:pt x="87" y="298"/>
                      </a:lnTo>
                      <a:lnTo>
                        <a:pt x="86" y="297"/>
                      </a:lnTo>
                      <a:lnTo>
                        <a:pt x="86" y="295"/>
                      </a:lnTo>
                      <a:lnTo>
                        <a:pt x="86" y="294"/>
                      </a:lnTo>
                      <a:lnTo>
                        <a:pt x="86" y="293"/>
                      </a:lnTo>
                      <a:lnTo>
                        <a:pt x="86" y="292"/>
                      </a:lnTo>
                      <a:lnTo>
                        <a:pt x="85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0" y="292"/>
                      </a:lnTo>
                      <a:lnTo>
                        <a:pt x="79" y="293"/>
                      </a:lnTo>
                      <a:lnTo>
                        <a:pt x="78" y="293"/>
                      </a:lnTo>
                      <a:lnTo>
                        <a:pt x="77" y="292"/>
                      </a:lnTo>
                      <a:lnTo>
                        <a:pt x="76" y="292"/>
                      </a:lnTo>
                      <a:lnTo>
                        <a:pt x="75" y="292"/>
                      </a:lnTo>
                      <a:lnTo>
                        <a:pt x="74" y="292"/>
                      </a:lnTo>
                      <a:lnTo>
                        <a:pt x="72" y="292"/>
                      </a:lnTo>
                      <a:lnTo>
                        <a:pt x="71" y="291"/>
                      </a:lnTo>
                      <a:lnTo>
                        <a:pt x="69" y="290"/>
                      </a:lnTo>
                      <a:lnTo>
                        <a:pt x="68" y="290"/>
                      </a:lnTo>
                      <a:lnTo>
                        <a:pt x="66" y="289"/>
                      </a:lnTo>
                      <a:lnTo>
                        <a:pt x="65" y="289"/>
                      </a:lnTo>
                      <a:lnTo>
                        <a:pt x="64" y="290"/>
                      </a:lnTo>
                      <a:lnTo>
                        <a:pt x="63" y="290"/>
                      </a:lnTo>
                      <a:lnTo>
                        <a:pt x="61" y="292"/>
                      </a:lnTo>
                      <a:lnTo>
                        <a:pt x="60" y="292"/>
                      </a:lnTo>
                      <a:lnTo>
                        <a:pt x="59" y="292"/>
                      </a:lnTo>
                      <a:lnTo>
                        <a:pt x="57" y="290"/>
                      </a:lnTo>
                      <a:lnTo>
                        <a:pt x="56" y="290"/>
                      </a:lnTo>
                      <a:lnTo>
                        <a:pt x="55" y="289"/>
                      </a:lnTo>
                      <a:lnTo>
                        <a:pt x="55" y="288"/>
                      </a:lnTo>
                      <a:lnTo>
                        <a:pt x="53" y="287"/>
                      </a:lnTo>
                      <a:lnTo>
                        <a:pt x="53" y="286"/>
                      </a:lnTo>
                      <a:lnTo>
                        <a:pt x="53" y="285"/>
                      </a:lnTo>
                      <a:lnTo>
                        <a:pt x="52" y="284"/>
                      </a:lnTo>
                      <a:lnTo>
                        <a:pt x="51" y="284"/>
                      </a:lnTo>
                      <a:lnTo>
                        <a:pt x="50" y="285"/>
                      </a:lnTo>
                      <a:lnTo>
                        <a:pt x="49" y="285"/>
                      </a:lnTo>
                      <a:lnTo>
                        <a:pt x="48" y="286"/>
                      </a:lnTo>
                      <a:lnTo>
                        <a:pt x="47" y="287"/>
                      </a:lnTo>
                      <a:lnTo>
                        <a:pt x="46" y="287"/>
                      </a:lnTo>
                      <a:lnTo>
                        <a:pt x="44" y="289"/>
                      </a:lnTo>
                      <a:lnTo>
                        <a:pt x="41" y="290"/>
                      </a:lnTo>
                      <a:lnTo>
                        <a:pt x="40" y="290"/>
                      </a:lnTo>
                      <a:lnTo>
                        <a:pt x="39" y="290"/>
                      </a:lnTo>
                      <a:lnTo>
                        <a:pt x="38" y="290"/>
                      </a:lnTo>
                      <a:lnTo>
                        <a:pt x="37" y="290"/>
                      </a:lnTo>
                      <a:lnTo>
                        <a:pt x="35" y="288"/>
                      </a:lnTo>
                      <a:lnTo>
                        <a:pt x="34" y="288"/>
                      </a:lnTo>
                      <a:lnTo>
                        <a:pt x="32" y="287"/>
                      </a:lnTo>
                      <a:lnTo>
                        <a:pt x="30" y="287"/>
                      </a:lnTo>
                      <a:lnTo>
                        <a:pt x="29" y="286"/>
                      </a:lnTo>
                      <a:lnTo>
                        <a:pt x="28" y="287"/>
                      </a:lnTo>
                      <a:lnTo>
                        <a:pt x="26" y="287"/>
                      </a:lnTo>
                      <a:lnTo>
                        <a:pt x="26" y="288"/>
                      </a:lnTo>
                      <a:lnTo>
                        <a:pt x="25" y="288"/>
                      </a:lnTo>
                      <a:lnTo>
                        <a:pt x="24" y="287"/>
                      </a:lnTo>
                      <a:lnTo>
                        <a:pt x="22" y="285"/>
                      </a:lnTo>
                      <a:lnTo>
                        <a:pt x="20" y="284"/>
                      </a:lnTo>
                      <a:lnTo>
                        <a:pt x="19" y="283"/>
                      </a:lnTo>
                      <a:lnTo>
                        <a:pt x="18" y="283"/>
                      </a:lnTo>
                      <a:lnTo>
                        <a:pt x="17" y="283"/>
                      </a:lnTo>
                      <a:lnTo>
                        <a:pt x="14" y="283"/>
                      </a:lnTo>
                      <a:lnTo>
                        <a:pt x="12" y="284"/>
                      </a:lnTo>
                      <a:lnTo>
                        <a:pt x="11" y="285"/>
                      </a:lnTo>
                      <a:lnTo>
                        <a:pt x="10" y="286"/>
                      </a:lnTo>
                      <a:lnTo>
                        <a:pt x="9" y="286"/>
                      </a:lnTo>
                      <a:lnTo>
                        <a:pt x="8" y="287"/>
                      </a:lnTo>
                      <a:lnTo>
                        <a:pt x="7" y="288"/>
                      </a:lnTo>
                      <a:lnTo>
                        <a:pt x="6" y="288"/>
                      </a:lnTo>
                      <a:lnTo>
                        <a:pt x="6" y="289"/>
                      </a:lnTo>
                      <a:lnTo>
                        <a:pt x="5" y="289"/>
                      </a:lnTo>
                      <a:lnTo>
                        <a:pt x="4" y="290"/>
                      </a:lnTo>
                      <a:lnTo>
                        <a:pt x="3" y="290"/>
                      </a:lnTo>
                      <a:lnTo>
                        <a:pt x="2" y="292"/>
                      </a:lnTo>
                      <a:lnTo>
                        <a:pt x="2" y="290"/>
                      </a:lnTo>
                      <a:lnTo>
                        <a:pt x="1" y="290"/>
                      </a:lnTo>
                      <a:lnTo>
                        <a:pt x="1" y="288"/>
                      </a:lnTo>
                      <a:lnTo>
                        <a:pt x="0" y="288"/>
                      </a:lnTo>
                      <a:lnTo>
                        <a:pt x="0" y="287"/>
                      </a:lnTo>
                      <a:lnTo>
                        <a:pt x="0" y="286"/>
                      </a:lnTo>
                      <a:lnTo>
                        <a:pt x="0" y="285"/>
                      </a:lnTo>
                      <a:lnTo>
                        <a:pt x="1" y="284"/>
                      </a:lnTo>
                      <a:lnTo>
                        <a:pt x="2" y="282"/>
                      </a:lnTo>
                      <a:lnTo>
                        <a:pt x="4" y="280"/>
                      </a:lnTo>
                      <a:lnTo>
                        <a:pt x="5" y="279"/>
                      </a:lnTo>
                      <a:lnTo>
                        <a:pt x="7" y="278"/>
                      </a:lnTo>
                      <a:lnTo>
                        <a:pt x="9" y="278"/>
                      </a:lnTo>
                      <a:lnTo>
                        <a:pt x="10" y="278"/>
                      </a:lnTo>
                      <a:lnTo>
                        <a:pt x="10" y="277"/>
                      </a:lnTo>
                      <a:lnTo>
                        <a:pt x="11" y="277"/>
                      </a:lnTo>
                      <a:lnTo>
                        <a:pt x="11" y="275"/>
                      </a:lnTo>
                      <a:lnTo>
                        <a:pt x="12" y="274"/>
                      </a:lnTo>
                      <a:lnTo>
                        <a:pt x="17" y="273"/>
                      </a:lnTo>
                      <a:lnTo>
                        <a:pt x="20" y="272"/>
                      </a:lnTo>
                      <a:lnTo>
                        <a:pt x="21" y="272"/>
                      </a:lnTo>
                      <a:lnTo>
                        <a:pt x="22" y="271"/>
                      </a:lnTo>
                      <a:lnTo>
                        <a:pt x="25" y="270"/>
                      </a:lnTo>
                      <a:lnTo>
                        <a:pt x="26" y="269"/>
                      </a:lnTo>
                      <a:lnTo>
                        <a:pt x="27" y="268"/>
                      </a:lnTo>
                      <a:lnTo>
                        <a:pt x="27" y="267"/>
                      </a:lnTo>
                      <a:lnTo>
                        <a:pt x="28" y="266"/>
                      </a:lnTo>
                      <a:lnTo>
                        <a:pt x="29" y="266"/>
                      </a:lnTo>
                      <a:lnTo>
                        <a:pt x="30" y="265"/>
                      </a:lnTo>
                      <a:lnTo>
                        <a:pt x="31" y="264"/>
                      </a:lnTo>
                      <a:lnTo>
                        <a:pt x="32" y="263"/>
                      </a:lnTo>
                      <a:lnTo>
                        <a:pt x="33" y="263"/>
                      </a:lnTo>
                      <a:lnTo>
                        <a:pt x="34" y="262"/>
                      </a:lnTo>
                      <a:lnTo>
                        <a:pt x="35" y="261"/>
                      </a:lnTo>
                      <a:lnTo>
                        <a:pt x="37" y="260"/>
                      </a:lnTo>
                      <a:lnTo>
                        <a:pt x="39" y="259"/>
                      </a:lnTo>
                      <a:lnTo>
                        <a:pt x="40" y="258"/>
                      </a:lnTo>
                      <a:lnTo>
                        <a:pt x="41" y="258"/>
                      </a:lnTo>
                      <a:lnTo>
                        <a:pt x="42" y="257"/>
                      </a:lnTo>
                      <a:lnTo>
                        <a:pt x="43" y="257"/>
                      </a:lnTo>
                      <a:lnTo>
                        <a:pt x="44" y="257"/>
                      </a:lnTo>
                      <a:lnTo>
                        <a:pt x="45" y="256"/>
                      </a:lnTo>
                      <a:lnTo>
                        <a:pt x="46" y="256"/>
                      </a:lnTo>
                      <a:lnTo>
                        <a:pt x="47" y="256"/>
                      </a:lnTo>
                      <a:lnTo>
                        <a:pt x="48" y="255"/>
                      </a:lnTo>
                      <a:lnTo>
                        <a:pt x="48" y="254"/>
                      </a:lnTo>
                      <a:lnTo>
                        <a:pt x="49" y="254"/>
                      </a:lnTo>
                      <a:lnTo>
                        <a:pt x="52" y="253"/>
                      </a:lnTo>
                      <a:lnTo>
                        <a:pt x="53" y="251"/>
                      </a:lnTo>
                      <a:lnTo>
                        <a:pt x="54" y="251"/>
                      </a:lnTo>
                      <a:lnTo>
                        <a:pt x="55" y="251"/>
                      </a:lnTo>
                      <a:lnTo>
                        <a:pt x="57" y="250"/>
                      </a:lnTo>
                      <a:lnTo>
                        <a:pt x="59" y="249"/>
                      </a:lnTo>
                      <a:lnTo>
                        <a:pt x="60" y="249"/>
                      </a:lnTo>
                      <a:lnTo>
                        <a:pt x="61" y="248"/>
                      </a:lnTo>
                      <a:lnTo>
                        <a:pt x="61" y="249"/>
                      </a:lnTo>
                      <a:lnTo>
                        <a:pt x="63" y="248"/>
                      </a:lnTo>
                      <a:lnTo>
                        <a:pt x="63" y="247"/>
                      </a:lnTo>
                      <a:lnTo>
                        <a:pt x="64" y="246"/>
                      </a:lnTo>
                      <a:lnTo>
                        <a:pt x="66" y="244"/>
                      </a:lnTo>
                      <a:lnTo>
                        <a:pt x="67" y="244"/>
                      </a:lnTo>
                      <a:lnTo>
                        <a:pt x="68" y="243"/>
                      </a:lnTo>
                      <a:lnTo>
                        <a:pt x="69" y="242"/>
                      </a:lnTo>
                      <a:lnTo>
                        <a:pt x="70" y="241"/>
                      </a:lnTo>
                      <a:lnTo>
                        <a:pt x="71" y="240"/>
                      </a:lnTo>
                      <a:lnTo>
                        <a:pt x="72" y="238"/>
                      </a:lnTo>
                      <a:lnTo>
                        <a:pt x="73" y="237"/>
                      </a:lnTo>
                      <a:lnTo>
                        <a:pt x="75" y="236"/>
                      </a:lnTo>
                      <a:lnTo>
                        <a:pt x="75" y="235"/>
                      </a:lnTo>
                      <a:lnTo>
                        <a:pt x="77" y="234"/>
                      </a:lnTo>
                      <a:lnTo>
                        <a:pt x="78" y="232"/>
                      </a:lnTo>
                      <a:lnTo>
                        <a:pt x="78" y="230"/>
                      </a:lnTo>
                      <a:lnTo>
                        <a:pt x="79" y="228"/>
                      </a:lnTo>
                      <a:lnTo>
                        <a:pt x="80" y="226"/>
                      </a:lnTo>
                      <a:lnTo>
                        <a:pt x="80" y="225"/>
                      </a:lnTo>
                      <a:lnTo>
                        <a:pt x="81" y="222"/>
                      </a:lnTo>
                      <a:lnTo>
                        <a:pt x="81" y="221"/>
                      </a:lnTo>
                      <a:lnTo>
                        <a:pt x="82" y="220"/>
                      </a:lnTo>
                      <a:lnTo>
                        <a:pt x="83" y="219"/>
                      </a:lnTo>
                      <a:lnTo>
                        <a:pt x="84" y="218"/>
                      </a:lnTo>
                      <a:lnTo>
                        <a:pt x="85" y="217"/>
                      </a:lnTo>
                      <a:lnTo>
                        <a:pt x="86" y="217"/>
                      </a:lnTo>
                      <a:lnTo>
                        <a:pt x="87" y="216"/>
                      </a:lnTo>
                      <a:lnTo>
                        <a:pt x="88" y="215"/>
                      </a:lnTo>
                      <a:lnTo>
                        <a:pt x="89" y="214"/>
                      </a:lnTo>
                      <a:lnTo>
                        <a:pt x="90" y="213"/>
                      </a:lnTo>
                      <a:lnTo>
                        <a:pt x="92" y="211"/>
                      </a:lnTo>
                      <a:lnTo>
                        <a:pt x="94" y="210"/>
                      </a:lnTo>
                      <a:lnTo>
                        <a:pt x="95" y="208"/>
                      </a:lnTo>
                      <a:lnTo>
                        <a:pt x="95" y="207"/>
                      </a:lnTo>
                      <a:lnTo>
                        <a:pt x="95" y="206"/>
                      </a:lnTo>
                      <a:lnTo>
                        <a:pt x="96" y="204"/>
                      </a:lnTo>
                      <a:lnTo>
                        <a:pt x="97" y="202"/>
                      </a:lnTo>
                      <a:lnTo>
                        <a:pt x="98" y="202"/>
                      </a:lnTo>
                      <a:lnTo>
                        <a:pt x="99" y="201"/>
                      </a:lnTo>
                      <a:lnTo>
                        <a:pt x="100" y="200"/>
                      </a:lnTo>
                      <a:lnTo>
                        <a:pt x="101" y="200"/>
                      </a:lnTo>
                      <a:lnTo>
                        <a:pt x="102" y="200"/>
                      </a:lnTo>
                      <a:lnTo>
                        <a:pt x="103" y="200"/>
                      </a:lnTo>
                      <a:lnTo>
                        <a:pt x="104" y="199"/>
                      </a:lnTo>
                      <a:lnTo>
                        <a:pt x="104" y="198"/>
                      </a:lnTo>
                      <a:lnTo>
                        <a:pt x="106" y="197"/>
                      </a:lnTo>
                      <a:lnTo>
                        <a:pt x="106" y="196"/>
                      </a:lnTo>
                      <a:lnTo>
                        <a:pt x="107" y="195"/>
                      </a:lnTo>
                      <a:lnTo>
                        <a:pt x="108" y="192"/>
                      </a:lnTo>
                      <a:lnTo>
                        <a:pt x="109" y="191"/>
                      </a:lnTo>
                      <a:lnTo>
                        <a:pt x="109" y="190"/>
                      </a:lnTo>
                      <a:lnTo>
                        <a:pt x="109" y="189"/>
                      </a:lnTo>
                      <a:lnTo>
                        <a:pt x="109" y="188"/>
                      </a:lnTo>
                      <a:lnTo>
                        <a:pt x="108" y="187"/>
                      </a:lnTo>
                      <a:lnTo>
                        <a:pt x="108" y="186"/>
                      </a:lnTo>
                      <a:lnTo>
                        <a:pt x="107" y="184"/>
                      </a:lnTo>
                      <a:lnTo>
                        <a:pt x="106" y="183"/>
                      </a:lnTo>
                      <a:lnTo>
                        <a:pt x="105" y="182"/>
                      </a:lnTo>
                      <a:lnTo>
                        <a:pt x="105" y="181"/>
                      </a:lnTo>
                      <a:lnTo>
                        <a:pt x="104" y="181"/>
                      </a:lnTo>
                      <a:lnTo>
                        <a:pt x="104" y="180"/>
                      </a:lnTo>
                      <a:lnTo>
                        <a:pt x="104" y="179"/>
                      </a:lnTo>
                      <a:lnTo>
                        <a:pt x="105" y="178"/>
                      </a:lnTo>
                      <a:lnTo>
                        <a:pt x="106" y="177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09" y="174"/>
                      </a:lnTo>
                      <a:lnTo>
                        <a:pt x="111" y="174"/>
                      </a:lnTo>
                      <a:lnTo>
                        <a:pt x="111" y="175"/>
                      </a:lnTo>
                      <a:lnTo>
                        <a:pt x="113" y="175"/>
                      </a:lnTo>
                      <a:lnTo>
                        <a:pt x="115" y="176"/>
                      </a:lnTo>
                      <a:lnTo>
                        <a:pt x="118" y="174"/>
                      </a:lnTo>
                      <a:lnTo>
                        <a:pt x="119" y="172"/>
                      </a:lnTo>
                      <a:lnTo>
                        <a:pt x="120" y="171"/>
                      </a:lnTo>
                      <a:lnTo>
                        <a:pt x="121" y="171"/>
                      </a:lnTo>
                      <a:lnTo>
                        <a:pt x="121" y="170"/>
                      </a:lnTo>
                      <a:lnTo>
                        <a:pt x="122" y="170"/>
                      </a:lnTo>
                      <a:lnTo>
                        <a:pt x="123" y="168"/>
                      </a:lnTo>
                      <a:lnTo>
                        <a:pt x="123" y="166"/>
                      </a:lnTo>
                      <a:lnTo>
                        <a:pt x="123" y="165"/>
                      </a:lnTo>
                      <a:lnTo>
                        <a:pt x="124" y="164"/>
                      </a:lnTo>
                      <a:lnTo>
                        <a:pt x="125" y="162"/>
                      </a:lnTo>
                      <a:lnTo>
                        <a:pt x="127" y="160"/>
                      </a:lnTo>
                      <a:lnTo>
                        <a:pt x="129" y="159"/>
                      </a:lnTo>
                      <a:lnTo>
                        <a:pt x="129" y="158"/>
                      </a:lnTo>
                      <a:lnTo>
                        <a:pt x="129" y="157"/>
                      </a:lnTo>
                      <a:lnTo>
                        <a:pt x="129" y="155"/>
                      </a:lnTo>
                      <a:lnTo>
                        <a:pt x="130" y="152"/>
                      </a:lnTo>
                      <a:lnTo>
                        <a:pt x="130" y="150"/>
                      </a:lnTo>
                      <a:lnTo>
                        <a:pt x="130" y="149"/>
                      </a:lnTo>
                      <a:lnTo>
                        <a:pt x="130" y="148"/>
                      </a:lnTo>
                      <a:lnTo>
                        <a:pt x="130" y="147"/>
                      </a:lnTo>
                      <a:lnTo>
                        <a:pt x="130" y="146"/>
                      </a:lnTo>
                      <a:lnTo>
                        <a:pt x="129" y="144"/>
                      </a:lnTo>
                      <a:lnTo>
                        <a:pt x="128" y="142"/>
                      </a:lnTo>
                      <a:lnTo>
                        <a:pt x="129" y="141"/>
                      </a:lnTo>
                      <a:lnTo>
                        <a:pt x="129" y="137"/>
                      </a:lnTo>
                      <a:lnTo>
                        <a:pt x="129" y="136"/>
                      </a:lnTo>
                      <a:lnTo>
                        <a:pt x="130" y="135"/>
                      </a:lnTo>
                      <a:lnTo>
                        <a:pt x="131" y="135"/>
                      </a:lnTo>
                      <a:lnTo>
                        <a:pt x="132" y="136"/>
                      </a:lnTo>
                      <a:lnTo>
                        <a:pt x="134" y="135"/>
                      </a:lnTo>
                      <a:lnTo>
                        <a:pt x="135" y="135"/>
                      </a:lnTo>
                      <a:lnTo>
                        <a:pt x="136" y="134"/>
                      </a:lnTo>
                      <a:lnTo>
                        <a:pt x="136" y="133"/>
                      </a:lnTo>
                      <a:lnTo>
                        <a:pt x="137" y="133"/>
                      </a:lnTo>
                      <a:lnTo>
                        <a:pt x="138" y="133"/>
                      </a:lnTo>
                      <a:lnTo>
                        <a:pt x="138" y="132"/>
                      </a:lnTo>
                      <a:lnTo>
                        <a:pt x="139" y="130"/>
                      </a:lnTo>
                      <a:lnTo>
                        <a:pt x="140" y="129"/>
                      </a:lnTo>
                      <a:lnTo>
                        <a:pt x="140" y="127"/>
                      </a:lnTo>
                      <a:lnTo>
                        <a:pt x="140" y="126"/>
                      </a:lnTo>
                      <a:lnTo>
                        <a:pt x="141" y="124"/>
                      </a:lnTo>
                      <a:lnTo>
                        <a:pt x="142" y="123"/>
                      </a:lnTo>
                      <a:lnTo>
                        <a:pt x="143" y="123"/>
                      </a:lnTo>
                      <a:lnTo>
                        <a:pt x="143" y="122"/>
                      </a:lnTo>
                      <a:lnTo>
                        <a:pt x="145" y="120"/>
                      </a:lnTo>
                      <a:lnTo>
                        <a:pt x="146" y="119"/>
                      </a:lnTo>
                      <a:lnTo>
                        <a:pt x="147" y="119"/>
                      </a:lnTo>
                      <a:lnTo>
                        <a:pt x="148" y="119"/>
                      </a:lnTo>
                      <a:lnTo>
                        <a:pt x="149" y="120"/>
                      </a:lnTo>
                      <a:lnTo>
                        <a:pt x="151" y="119"/>
                      </a:lnTo>
                      <a:lnTo>
                        <a:pt x="152" y="119"/>
                      </a:lnTo>
                      <a:lnTo>
                        <a:pt x="153" y="118"/>
                      </a:lnTo>
                      <a:lnTo>
                        <a:pt x="154" y="118"/>
                      </a:lnTo>
                      <a:lnTo>
                        <a:pt x="155" y="117"/>
                      </a:lnTo>
                      <a:lnTo>
                        <a:pt x="155" y="116"/>
                      </a:lnTo>
                      <a:lnTo>
                        <a:pt x="156" y="115"/>
                      </a:lnTo>
                      <a:lnTo>
                        <a:pt x="156" y="113"/>
                      </a:lnTo>
                      <a:lnTo>
                        <a:pt x="156" y="112"/>
                      </a:lnTo>
                      <a:lnTo>
                        <a:pt x="156" y="111"/>
                      </a:lnTo>
                      <a:lnTo>
                        <a:pt x="156" y="110"/>
                      </a:lnTo>
                      <a:lnTo>
                        <a:pt x="155" y="109"/>
                      </a:lnTo>
                      <a:lnTo>
                        <a:pt x="155" y="108"/>
                      </a:lnTo>
                      <a:lnTo>
                        <a:pt x="155" y="105"/>
                      </a:lnTo>
                      <a:lnTo>
                        <a:pt x="155" y="104"/>
                      </a:lnTo>
                      <a:lnTo>
                        <a:pt x="156" y="101"/>
                      </a:lnTo>
                      <a:lnTo>
                        <a:pt x="156" y="100"/>
                      </a:lnTo>
                      <a:lnTo>
                        <a:pt x="156" y="99"/>
                      </a:lnTo>
                      <a:lnTo>
                        <a:pt x="155" y="97"/>
                      </a:lnTo>
                      <a:lnTo>
                        <a:pt x="155" y="96"/>
                      </a:lnTo>
                      <a:lnTo>
                        <a:pt x="156" y="93"/>
                      </a:lnTo>
                      <a:lnTo>
                        <a:pt x="156" y="92"/>
                      </a:lnTo>
                      <a:lnTo>
                        <a:pt x="158" y="90"/>
                      </a:lnTo>
                      <a:lnTo>
                        <a:pt x="158" y="87"/>
                      </a:lnTo>
                      <a:lnTo>
                        <a:pt x="160" y="85"/>
                      </a:lnTo>
                      <a:lnTo>
                        <a:pt x="161" y="83"/>
                      </a:lnTo>
                      <a:lnTo>
                        <a:pt x="162" y="83"/>
                      </a:lnTo>
                      <a:lnTo>
                        <a:pt x="166" y="80"/>
                      </a:lnTo>
                      <a:lnTo>
                        <a:pt x="167" y="80"/>
                      </a:lnTo>
                      <a:lnTo>
                        <a:pt x="168" y="79"/>
                      </a:lnTo>
                      <a:lnTo>
                        <a:pt x="169" y="78"/>
                      </a:lnTo>
                      <a:lnTo>
                        <a:pt x="170" y="77"/>
                      </a:lnTo>
                      <a:lnTo>
                        <a:pt x="170" y="75"/>
                      </a:lnTo>
                      <a:lnTo>
                        <a:pt x="173" y="71"/>
                      </a:lnTo>
                      <a:lnTo>
                        <a:pt x="174" y="70"/>
                      </a:lnTo>
                      <a:lnTo>
                        <a:pt x="175" y="69"/>
                      </a:lnTo>
                      <a:lnTo>
                        <a:pt x="176" y="68"/>
                      </a:lnTo>
                      <a:lnTo>
                        <a:pt x="178" y="67"/>
                      </a:lnTo>
                      <a:lnTo>
                        <a:pt x="179" y="66"/>
                      </a:lnTo>
                      <a:lnTo>
                        <a:pt x="180" y="65"/>
                      </a:lnTo>
                      <a:lnTo>
                        <a:pt x="183" y="60"/>
                      </a:lnTo>
                      <a:lnTo>
                        <a:pt x="184" y="59"/>
                      </a:lnTo>
                      <a:lnTo>
                        <a:pt x="185" y="57"/>
                      </a:lnTo>
                      <a:lnTo>
                        <a:pt x="186" y="56"/>
                      </a:lnTo>
                      <a:lnTo>
                        <a:pt x="189" y="54"/>
                      </a:lnTo>
                      <a:lnTo>
                        <a:pt x="190" y="54"/>
                      </a:lnTo>
                      <a:lnTo>
                        <a:pt x="191" y="53"/>
                      </a:lnTo>
                      <a:lnTo>
                        <a:pt x="197" y="52"/>
                      </a:lnTo>
                      <a:lnTo>
                        <a:pt x="201" y="52"/>
                      </a:lnTo>
                      <a:lnTo>
                        <a:pt x="203" y="52"/>
                      </a:lnTo>
                      <a:lnTo>
                        <a:pt x="205" y="51"/>
                      </a:lnTo>
                      <a:lnTo>
                        <a:pt x="206" y="51"/>
                      </a:lnTo>
                      <a:lnTo>
                        <a:pt x="207" y="51"/>
                      </a:lnTo>
                      <a:lnTo>
                        <a:pt x="208" y="50"/>
                      </a:lnTo>
                      <a:lnTo>
                        <a:pt x="211" y="49"/>
                      </a:lnTo>
                      <a:lnTo>
                        <a:pt x="213" y="47"/>
                      </a:lnTo>
                      <a:lnTo>
                        <a:pt x="214" y="46"/>
                      </a:lnTo>
                      <a:lnTo>
                        <a:pt x="215" y="45"/>
                      </a:lnTo>
                      <a:lnTo>
                        <a:pt x="216" y="43"/>
                      </a:lnTo>
                      <a:lnTo>
                        <a:pt x="216" y="41"/>
                      </a:lnTo>
                      <a:lnTo>
                        <a:pt x="218" y="37"/>
                      </a:lnTo>
                      <a:lnTo>
                        <a:pt x="219" y="36"/>
                      </a:lnTo>
                      <a:lnTo>
                        <a:pt x="220" y="33"/>
                      </a:lnTo>
                      <a:lnTo>
                        <a:pt x="221" y="31"/>
                      </a:lnTo>
                      <a:lnTo>
                        <a:pt x="222" y="30"/>
                      </a:lnTo>
                      <a:lnTo>
                        <a:pt x="222" y="29"/>
                      </a:lnTo>
                      <a:close/>
                      <a:moveTo>
                        <a:pt x="664" y="474"/>
                      </a:moveTo>
                      <a:lnTo>
                        <a:pt x="664" y="474"/>
                      </a:lnTo>
                      <a:lnTo>
                        <a:pt x="664" y="475"/>
                      </a:lnTo>
                      <a:lnTo>
                        <a:pt x="664" y="474"/>
                      </a:lnTo>
                      <a:close/>
                      <a:moveTo>
                        <a:pt x="811" y="422"/>
                      </a:moveTo>
                      <a:lnTo>
                        <a:pt x="811" y="422"/>
                      </a:lnTo>
                      <a:lnTo>
                        <a:pt x="812" y="422"/>
                      </a:lnTo>
                      <a:lnTo>
                        <a:pt x="811" y="422"/>
                      </a:lnTo>
                      <a:close/>
                      <a:moveTo>
                        <a:pt x="793" y="423"/>
                      </a:moveTo>
                      <a:lnTo>
                        <a:pt x="793" y="423"/>
                      </a:lnTo>
                      <a:lnTo>
                        <a:pt x="793" y="422"/>
                      </a:lnTo>
                      <a:lnTo>
                        <a:pt x="794" y="422"/>
                      </a:lnTo>
                      <a:lnTo>
                        <a:pt x="794" y="423"/>
                      </a:lnTo>
                      <a:lnTo>
                        <a:pt x="793" y="423"/>
                      </a:lnTo>
                      <a:close/>
                      <a:moveTo>
                        <a:pt x="789" y="423"/>
                      </a:moveTo>
                      <a:lnTo>
                        <a:pt x="789" y="423"/>
                      </a:lnTo>
                      <a:lnTo>
                        <a:pt x="790" y="423"/>
                      </a:lnTo>
                      <a:lnTo>
                        <a:pt x="789" y="423"/>
                      </a:lnTo>
                      <a:close/>
                      <a:moveTo>
                        <a:pt x="790" y="423"/>
                      </a:moveTo>
                      <a:lnTo>
                        <a:pt x="790" y="423"/>
                      </a:lnTo>
                      <a:close/>
                      <a:moveTo>
                        <a:pt x="798" y="426"/>
                      </a:moveTo>
                      <a:lnTo>
                        <a:pt x="798" y="425"/>
                      </a:lnTo>
                      <a:lnTo>
                        <a:pt x="798" y="426"/>
                      </a:lnTo>
                      <a:close/>
                      <a:moveTo>
                        <a:pt x="798" y="427"/>
                      </a:moveTo>
                      <a:lnTo>
                        <a:pt x="798" y="428"/>
                      </a:lnTo>
                      <a:lnTo>
                        <a:pt x="797" y="428"/>
                      </a:lnTo>
                      <a:lnTo>
                        <a:pt x="798" y="428"/>
                      </a:lnTo>
                      <a:lnTo>
                        <a:pt x="797" y="427"/>
                      </a:lnTo>
                      <a:lnTo>
                        <a:pt x="798" y="427"/>
                      </a:lnTo>
                      <a:close/>
                      <a:moveTo>
                        <a:pt x="793" y="428"/>
                      </a:moveTo>
                      <a:lnTo>
                        <a:pt x="792" y="428"/>
                      </a:lnTo>
                      <a:lnTo>
                        <a:pt x="793" y="428"/>
                      </a:lnTo>
                      <a:close/>
                      <a:moveTo>
                        <a:pt x="773" y="433"/>
                      </a:moveTo>
                      <a:lnTo>
                        <a:pt x="773" y="434"/>
                      </a:lnTo>
                      <a:lnTo>
                        <a:pt x="773" y="433"/>
                      </a:lnTo>
                      <a:close/>
                      <a:moveTo>
                        <a:pt x="775" y="440"/>
                      </a:moveTo>
                      <a:lnTo>
                        <a:pt x="775" y="441"/>
                      </a:lnTo>
                      <a:lnTo>
                        <a:pt x="775" y="440"/>
                      </a:lnTo>
                      <a:lnTo>
                        <a:pt x="774" y="440"/>
                      </a:lnTo>
                      <a:lnTo>
                        <a:pt x="775" y="439"/>
                      </a:lnTo>
                      <a:lnTo>
                        <a:pt x="775" y="438"/>
                      </a:lnTo>
                      <a:lnTo>
                        <a:pt x="774" y="438"/>
                      </a:lnTo>
                      <a:lnTo>
                        <a:pt x="775" y="438"/>
                      </a:lnTo>
                      <a:lnTo>
                        <a:pt x="775" y="437"/>
                      </a:lnTo>
                      <a:lnTo>
                        <a:pt x="775" y="438"/>
                      </a:lnTo>
                      <a:lnTo>
                        <a:pt x="776" y="438"/>
                      </a:lnTo>
                      <a:lnTo>
                        <a:pt x="777" y="438"/>
                      </a:lnTo>
                      <a:lnTo>
                        <a:pt x="777" y="437"/>
                      </a:lnTo>
                      <a:lnTo>
                        <a:pt x="778" y="437"/>
                      </a:lnTo>
                      <a:lnTo>
                        <a:pt x="778" y="438"/>
                      </a:lnTo>
                      <a:lnTo>
                        <a:pt x="779" y="438"/>
                      </a:lnTo>
                      <a:lnTo>
                        <a:pt x="778" y="439"/>
                      </a:lnTo>
                      <a:lnTo>
                        <a:pt x="777" y="439"/>
                      </a:lnTo>
                      <a:lnTo>
                        <a:pt x="777" y="440"/>
                      </a:lnTo>
                      <a:lnTo>
                        <a:pt x="776" y="440"/>
                      </a:lnTo>
                      <a:lnTo>
                        <a:pt x="775" y="440"/>
                      </a:lnTo>
                      <a:close/>
                      <a:moveTo>
                        <a:pt x="761" y="438"/>
                      </a:moveTo>
                      <a:lnTo>
                        <a:pt x="762" y="438"/>
                      </a:lnTo>
                      <a:lnTo>
                        <a:pt x="761" y="438"/>
                      </a:lnTo>
                      <a:close/>
                      <a:moveTo>
                        <a:pt x="767" y="440"/>
                      </a:moveTo>
                      <a:lnTo>
                        <a:pt x="767" y="440"/>
                      </a:lnTo>
                      <a:lnTo>
                        <a:pt x="768" y="440"/>
                      </a:lnTo>
                      <a:lnTo>
                        <a:pt x="768" y="441"/>
                      </a:lnTo>
                      <a:lnTo>
                        <a:pt x="767" y="441"/>
                      </a:lnTo>
                      <a:lnTo>
                        <a:pt x="766" y="441"/>
                      </a:lnTo>
                      <a:lnTo>
                        <a:pt x="766" y="440"/>
                      </a:lnTo>
                      <a:lnTo>
                        <a:pt x="767" y="440"/>
                      </a:lnTo>
                      <a:close/>
                      <a:moveTo>
                        <a:pt x="756" y="459"/>
                      </a:moveTo>
                      <a:lnTo>
                        <a:pt x="756" y="459"/>
                      </a:lnTo>
                      <a:lnTo>
                        <a:pt x="755" y="459"/>
                      </a:lnTo>
                      <a:lnTo>
                        <a:pt x="755" y="460"/>
                      </a:lnTo>
                      <a:lnTo>
                        <a:pt x="756" y="461"/>
                      </a:lnTo>
                      <a:lnTo>
                        <a:pt x="756" y="460"/>
                      </a:lnTo>
                      <a:lnTo>
                        <a:pt x="757" y="461"/>
                      </a:lnTo>
                      <a:lnTo>
                        <a:pt x="757" y="462"/>
                      </a:lnTo>
                      <a:lnTo>
                        <a:pt x="758" y="462"/>
                      </a:lnTo>
                      <a:lnTo>
                        <a:pt x="757" y="462"/>
                      </a:lnTo>
                      <a:lnTo>
                        <a:pt x="757" y="463"/>
                      </a:lnTo>
                      <a:lnTo>
                        <a:pt x="757" y="464"/>
                      </a:lnTo>
                      <a:lnTo>
                        <a:pt x="756" y="465"/>
                      </a:lnTo>
                      <a:lnTo>
                        <a:pt x="756" y="466"/>
                      </a:lnTo>
                      <a:lnTo>
                        <a:pt x="757" y="465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6" y="467"/>
                      </a:lnTo>
                      <a:lnTo>
                        <a:pt x="755" y="467"/>
                      </a:lnTo>
                      <a:lnTo>
                        <a:pt x="756" y="467"/>
                      </a:lnTo>
                      <a:lnTo>
                        <a:pt x="756" y="468"/>
                      </a:lnTo>
                      <a:lnTo>
                        <a:pt x="756" y="469"/>
                      </a:lnTo>
                      <a:lnTo>
                        <a:pt x="757" y="468"/>
                      </a:lnTo>
                      <a:lnTo>
                        <a:pt x="757" y="469"/>
                      </a:lnTo>
                      <a:lnTo>
                        <a:pt x="756" y="469"/>
                      </a:lnTo>
                      <a:lnTo>
                        <a:pt x="756" y="468"/>
                      </a:lnTo>
                      <a:lnTo>
                        <a:pt x="755" y="469"/>
                      </a:lnTo>
                      <a:lnTo>
                        <a:pt x="755" y="468"/>
                      </a:lnTo>
                      <a:lnTo>
                        <a:pt x="754" y="468"/>
                      </a:lnTo>
                      <a:lnTo>
                        <a:pt x="753" y="468"/>
                      </a:lnTo>
                      <a:lnTo>
                        <a:pt x="753" y="469"/>
                      </a:lnTo>
                      <a:lnTo>
                        <a:pt x="752" y="469"/>
                      </a:lnTo>
                      <a:lnTo>
                        <a:pt x="751" y="469"/>
                      </a:lnTo>
                      <a:lnTo>
                        <a:pt x="751" y="470"/>
                      </a:lnTo>
                      <a:lnTo>
                        <a:pt x="751" y="471"/>
                      </a:lnTo>
                      <a:lnTo>
                        <a:pt x="751" y="472"/>
                      </a:lnTo>
                      <a:lnTo>
                        <a:pt x="753" y="472"/>
                      </a:lnTo>
                      <a:lnTo>
                        <a:pt x="753" y="473"/>
                      </a:lnTo>
                      <a:lnTo>
                        <a:pt x="753" y="472"/>
                      </a:lnTo>
                      <a:lnTo>
                        <a:pt x="752" y="473"/>
                      </a:lnTo>
                      <a:lnTo>
                        <a:pt x="752" y="474"/>
                      </a:lnTo>
                      <a:lnTo>
                        <a:pt x="753" y="474"/>
                      </a:lnTo>
                      <a:lnTo>
                        <a:pt x="754" y="474"/>
                      </a:lnTo>
                      <a:lnTo>
                        <a:pt x="754" y="475"/>
                      </a:lnTo>
                      <a:lnTo>
                        <a:pt x="755" y="475"/>
                      </a:lnTo>
                      <a:lnTo>
                        <a:pt x="755" y="474"/>
                      </a:lnTo>
                      <a:lnTo>
                        <a:pt x="756" y="475"/>
                      </a:lnTo>
                      <a:lnTo>
                        <a:pt x="757" y="475"/>
                      </a:lnTo>
                      <a:lnTo>
                        <a:pt x="757" y="476"/>
                      </a:lnTo>
                      <a:lnTo>
                        <a:pt x="756" y="476"/>
                      </a:lnTo>
                      <a:lnTo>
                        <a:pt x="755" y="476"/>
                      </a:lnTo>
                      <a:lnTo>
                        <a:pt x="755" y="477"/>
                      </a:lnTo>
                      <a:lnTo>
                        <a:pt x="756" y="477"/>
                      </a:lnTo>
                      <a:lnTo>
                        <a:pt x="755" y="477"/>
                      </a:lnTo>
                      <a:lnTo>
                        <a:pt x="755" y="478"/>
                      </a:lnTo>
                      <a:lnTo>
                        <a:pt x="756" y="478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80"/>
                      </a:lnTo>
                      <a:lnTo>
                        <a:pt x="755" y="481"/>
                      </a:lnTo>
                      <a:lnTo>
                        <a:pt x="754" y="482"/>
                      </a:lnTo>
                      <a:lnTo>
                        <a:pt x="753" y="482"/>
                      </a:lnTo>
                      <a:lnTo>
                        <a:pt x="752" y="481"/>
                      </a:lnTo>
                      <a:lnTo>
                        <a:pt x="751" y="480"/>
                      </a:lnTo>
                      <a:lnTo>
                        <a:pt x="751" y="479"/>
                      </a:lnTo>
                      <a:lnTo>
                        <a:pt x="750" y="479"/>
                      </a:lnTo>
                      <a:lnTo>
                        <a:pt x="751" y="478"/>
                      </a:lnTo>
                      <a:lnTo>
                        <a:pt x="751" y="477"/>
                      </a:lnTo>
                      <a:lnTo>
                        <a:pt x="751" y="476"/>
                      </a:lnTo>
                      <a:lnTo>
                        <a:pt x="750" y="476"/>
                      </a:lnTo>
                      <a:lnTo>
                        <a:pt x="749" y="476"/>
                      </a:lnTo>
                      <a:lnTo>
                        <a:pt x="749" y="475"/>
                      </a:lnTo>
                      <a:lnTo>
                        <a:pt x="749" y="476"/>
                      </a:lnTo>
                      <a:lnTo>
                        <a:pt x="748" y="476"/>
                      </a:lnTo>
                      <a:lnTo>
                        <a:pt x="747" y="476"/>
                      </a:lnTo>
                      <a:lnTo>
                        <a:pt x="746" y="476"/>
                      </a:lnTo>
                      <a:lnTo>
                        <a:pt x="746" y="477"/>
                      </a:lnTo>
                      <a:lnTo>
                        <a:pt x="745" y="477"/>
                      </a:lnTo>
                      <a:lnTo>
                        <a:pt x="745" y="476"/>
                      </a:lnTo>
                      <a:lnTo>
                        <a:pt x="744" y="476"/>
                      </a:lnTo>
                      <a:lnTo>
                        <a:pt x="744" y="477"/>
                      </a:lnTo>
                      <a:lnTo>
                        <a:pt x="743" y="477"/>
                      </a:lnTo>
                      <a:lnTo>
                        <a:pt x="742" y="477"/>
                      </a:lnTo>
                      <a:lnTo>
                        <a:pt x="740" y="477"/>
                      </a:lnTo>
                      <a:lnTo>
                        <a:pt x="739" y="477"/>
                      </a:lnTo>
                      <a:lnTo>
                        <a:pt x="739" y="478"/>
                      </a:lnTo>
                      <a:lnTo>
                        <a:pt x="737" y="477"/>
                      </a:lnTo>
                      <a:lnTo>
                        <a:pt x="737" y="478"/>
                      </a:lnTo>
                      <a:lnTo>
                        <a:pt x="736" y="477"/>
                      </a:lnTo>
                      <a:lnTo>
                        <a:pt x="735" y="477"/>
                      </a:lnTo>
                      <a:lnTo>
                        <a:pt x="735" y="476"/>
                      </a:lnTo>
                      <a:lnTo>
                        <a:pt x="735" y="475"/>
                      </a:lnTo>
                      <a:lnTo>
                        <a:pt x="734" y="475"/>
                      </a:lnTo>
                      <a:lnTo>
                        <a:pt x="734" y="474"/>
                      </a:lnTo>
                      <a:lnTo>
                        <a:pt x="734" y="473"/>
                      </a:lnTo>
                      <a:lnTo>
                        <a:pt x="734" y="472"/>
                      </a:lnTo>
                      <a:lnTo>
                        <a:pt x="735" y="471"/>
                      </a:lnTo>
                      <a:lnTo>
                        <a:pt x="736" y="471"/>
                      </a:lnTo>
                      <a:lnTo>
                        <a:pt x="736" y="470"/>
                      </a:lnTo>
                      <a:lnTo>
                        <a:pt x="737" y="470"/>
                      </a:lnTo>
                      <a:lnTo>
                        <a:pt x="738" y="469"/>
                      </a:lnTo>
                      <a:lnTo>
                        <a:pt x="737" y="469"/>
                      </a:lnTo>
                      <a:lnTo>
                        <a:pt x="738" y="469"/>
                      </a:lnTo>
                      <a:lnTo>
                        <a:pt x="739" y="469"/>
                      </a:lnTo>
                      <a:lnTo>
                        <a:pt x="739" y="468"/>
                      </a:lnTo>
                      <a:lnTo>
                        <a:pt x="740" y="468"/>
                      </a:lnTo>
                      <a:lnTo>
                        <a:pt x="741" y="467"/>
                      </a:lnTo>
                      <a:lnTo>
                        <a:pt x="741" y="466"/>
                      </a:lnTo>
                      <a:lnTo>
                        <a:pt x="742" y="466"/>
                      </a:lnTo>
                      <a:lnTo>
                        <a:pt x="743" y="465"/>
                      </a:lnTo>
                      <a:lnTo>
                        <a:pt x="744" y="465"/>
                      </a:lnTo>
                      <a:lnTo>
                        <a:pt x="744" y="464"/>
                      </a:lnTo>
                      <a:lnTo>
                        <a:pt x="744" y="463"/>
                      </a:lnTo>
                      <a:lnTo>
                        <a:pt x="745" y="462"/>
                      </a:lnTo>
                      <a:lnTo>
                        <a:pt x="745" y="461"/>
                      </a:lnTo>
                      <a:lnTo>
                        <a:pt x="746" y="461"/>
                      </a:lnTo>
                      <a:lnTo>
                        <a:pt x="746" y="460"/>
                      </a:lnTo>
                      <a:lnTo>
                        <a:pt x="746" y="459"/>
                      </a:lnTo>
                      <a:lnTo>
                        <a:pt x="747" y="458"/>
                      </a:lnTo>
                      <a:lnTo>
                        <a:pt x="747" y="457"/>
                      </a:lnTo>
                      <a:lnTo>
                        <a:pt x="747" y="456"/>
                      </a:lnTo>
                      <a:lnTo>
                        <a:pt x="748" y="456"/>
                      </a:lnTo>
                      <a:lnTo>
                        <a:pt x="748" y="455"/>
                      </a:lnTo>
                      <a:lnTo>
                        <a:pt x="749" y="455"/>
                      </a:lnTo>
                      <a:lnTo>
                        <a:pt x="749" y="456"/>
                      </a:lnTo>
                      <a:lnTo>
                        <a:pt x="750" y="456"/>
                      </a:lnTo>
                      <a:lnTo>
                        <a:pt x="751" y="456"/>
                      </a:lnTo>
                      <a:lnTo>
                        <a:pt x="751" y="457"/>
                      </a:lnTo>
                      <a:lnTo>
                        <a:pt x="752" y="457"/>
                      </a:lnTo>
                      <a:lnTo>
                        <a:pt x="753" y="457"/>
                      </a:lnTo>
                      <a:lnTo>
                        <a:pt x="754" y="457"/>
                      </a:lnTo>
                      <a:lnTo>
                        <a:pt x="754" y="458"/>
                      </a:lnTo>
                      <a:lnTo>
                        <a:pt x="755" y="458"/>
                      </a:lnTo>
                      <a:lnTo>
                        <a:pt x="756" y="459"/>
                      </a:lnTo>
                      <a:close/>
                      <a:moveTo>
                        <a:pt x="778" y="460"/>
                      </a:moveTo>
                      <a:lnTo>
                        <a:pt x="778" y="460"/>
                      </a:lnTo>
                      <a:lnTo>
                        <a:pt x="779" y="461"/>
                      </a:lnTo>
                      <a:lnTo>
                        <a:pt x="778" y="461"/>
                      </a:lnTo>
                      <a:lnTo>
                        <a:pt x="779" y="461"/>
                      </a:lnTo>
                      <a:lnTo>
                        <a:pt x="779" y="462"/>
                      </a:lnTo>
                      <a:lnTo>
                        <a:pt x="779" y="463"/>
                      </a:lnTo>
                      <a:lnTo>
                        <a:pt x="778" y="463"/>
                      </a:lnTo>
                      <a:lnTo>
                        <a:pt x="778" y="462"/>
                      </a:lnTo>
                      <a:lnTo>
                        <a:pt x="778" y="461"/>
                      </a:lnTo>
                      <a:lnTo>
                        <a:pt x="778" y="460"/>
                      </a:lnTo>
                      <a:close/>
                      <a:moveTo>
                        <a:pt x="777" y="460"/>
                      </a:moveTo>
                      <a:lnTo>
                        <a:pt x="777" y="460"/>
                      </a:lnTo>
                      <a:close/>
                      <a:moveTo>
                        <a:pt x="765" y="465"/>
                      </a:moveTo>
                      <a:lnTo>
                        <a:pt x="765" y="464"/>
                      </a:lnTo>
                      <a:lnTo>
                        <a:pt x="766" y="464"/>
                      </a:lnTo>
                      <a:lnTo>
                        <a:pt x="767" y="464"/>
                      </a:lnTo>
                      <a:lnTo>
                        <a:pt x="766" y="465"/>
                      </a:lnTo>
                      <a:lnTo>
                        <a:pt x="767" y="465"/>
                      </a:lnTo>
                      <a:lnTo>
                        <a:pt x="768" y="466"/>
                      </a:lnTo>
                      <a:lnTo>
                        <a:pt x="769" y="466"/>
                      </a:lnTo>
                      <a:lnTo>
                        <a:pt x="768" y="466"/>
                      </a:lnTo>
                      <a:lnTo>
                        <a:pt x="768" y="467"/>
                      </a:lnTo>
                      <a:lnTo>
                        <a:pt x="767" y="466"/>
                      </a:lnTo>
                      <a:lnTo>
                        <a:pt x="766" y="467"/>
                      </a:lnTo>
                      <a:lnTo>
                        <a:pt x="765" y="467"/>
                      </a:lnTo>
                      <a:lnTo>
                        <a:pt x="765" y="466"/>
                      </a:lnTo>
                      <a:lnTo>
                        <a:pt x="764" y="466"/>
                      </a:lnTo>
                      <a:lnTo>
                        <a:pt x="764" y="465"/>
                      </a:lnTo>
                      <a:lnTo>
                        <a:pt x="765" y="465"/>
                      </a:lnTo>
                      <a:close/>
                      <a:moveTo>
                        <a:pt x="765" y="468"/>
                      </a:moveTo>
                      <a:lnTo>
                        <a:pt x="764" y="468"/>
                      </a:lnTo>
                      <a:lnTo>
                        <a:pt x="765" y="468"/>
                      </a:lnTo>
                      <a:close/>
                      <a:moveTo>
                        <a:pt x="753" y="474"/>
                      </a:moveTo>
                      <a:lnTo>
                        <a:pt x="753" y="473"/>
                      </a:lnTo>
                      <a:lnTo>
                        <a:pt x="753" y="474"/>
                      </a:lnTo>
                      <a:close/>
                      <a:moveTo>
                        <a:pt x="754" y="442"/>
                      </a:moveTo>
                      <a:lnTo>
                        <a:pt x="754" y="442"/>
                      </a:lnTo>
                      <a:lnTo>
                        <a:pt x="755" y="442"/>
                      </a:lnTo>
                      <a:lnTo>
                        <a:pt x="754" y="443"/>
                      </a:lnTo>
                      <a:lnTo>
                        <a:pt x="753" y="443"/>
                      </a:lnTo>
                      <a:lnTo>
                        <a:pt x="753" y="442"/>
                      </a:lnTo>
                      <a:lnTo>
                        <a:pt x="754" y="442"/>
                      </a:lnTo>
                      <a:close/>
                      <a:moveTo>
                        <a:pt x="712" y="459"/>
                      </a:moveTo>
                      <a:lnTo>
                        <a:pt x="712" y="459"/>
                      </a:lnTo>
                      <a:close/>
                      <a:moveTo>
                        <a:pt x="711" y="459"/>
                      </a:moveTo>
                      <a:lnTo>
                        <a:pt x="711" y="459"/>
                      </a:lnTo>
                      <a:close/>
                      <a:moveTo>
                        <a:pt x="710" y="460"/>
                      </a:moveTo>
                      <a:lnTo>
                        <a:pt x="711" y="460"/>
                      </a:lnTo>
                      <a:lnTo>
                        <a:pt x="711" y="461"/>
                      </a:lnTo>
                      <a:lnTo>
                        <a:pt x="710" y="461"/>
                      </a:lnTo>
                      <a:lnTo>
                        <a:pt x="710" y="460"/>
                      </a:lnTo>
                      <a:close/>
                      <a:moveTo>
                        <a:pt x="729" y="467"/>
                      </a:moveTo>
                      <a:lnTo>
                        <a:pt x="729" y="467"/>
                      </a:lnTo>
                      <a:lnTo>
                        <a:pt x="728" y="468"/>
                      </a:lnTo>
                      <a:lnTo>
                        <a:pt x="728" y="467"/>
                      </a:lnTo>
                      <a:lnTo>
                        <a:pt x="729" y="467"/>
                      </a:lnTo>
                      <a:close/>
                      <a:moveTo>
                        <a:pt x="703" y="466"/>
                      </a:moveTo>
                      <a:lnTo>
                        <a:pt x="703" y="466"/>
                      </a:lnTo>
                      <a:lnTo>
                        <a:pt x="703" y="465"/>
                      </a:lnTo>
                      <a:lnTo>
                        <a:pt x="704" y="466"/>
                      </a:lnTo>
                      <a:lnTo>
                        <a:pt x="703" y="466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20" name="Freeform 577"/>
                <p:cNvSpPr>
                  <a:spLocks/>
                </p:cNvSpPr>
                <p:nvPr/>
              </p:nvSpPr>
              <p:spPr bwMode="auto">
                <a:xfrm>
                  <a:off x="2843213" y="2646363"/>
                  <a:ext cx="549275" cy="908050"/>
                </a:xfrm>
                <a:custGeom>
                  <a:avLst/>
                  <a:gdLst>
                    <a:gd name="T0" fmla="*/ 2147483646 w 533"/>
                    <a:gd name="T1" fmla="*/ 2147483646 h 882"/>
                    <a:gd name="T2" fmla="*/ 2147483646 w 533"/>
                    <a:gd name="T3" fmla="*/ 2147483646 h 882"/>
                    <a:gd name="T4" fmla="*/ 2147483646 w 533"/>
                    <a:gd name="T5" fmla="*/ 2147483646 h 882"/>
                    <a:gd name="T6" fmla="*/ 2147483646 w 533"/>
                    <a:gd name="T7" fmla="*/ 2147483646 h 882"/>
                    <a:gd name="T8" fmla="*/ 2147483646 w 533"/>
                    <a:gd name="T9" fmla="*/ 2147483646 h 882"/>
                    <a:gd name="T10" fmla="*/ 2147483646 w 533"/>
                    <a:gd name="T11" fmla="*/ 2147483646 h 882"/>
                    <a:gd name="T12" fmla="*/ 2147483646 w 533"/>
                    <a:gd name="T13" fmla="*/ 2147483646 h 882"/>
                    <a:gd name="T14" fmla="*/ 2147483646 w 533"/>
                    <a:gd name="T15" fmla="*/ 2147483646 h 882"/>
                    <a:gd name="T16" fmla="*/ 2147483646 w 533"/>
                    <a:gd name="T17" fmla="*/ 2147483646 h 882"/>
                    <a:gd name="T18" fmla="*/ 2147483646 w 533"/>
                    <a:gd name="T19" fmla="*/ 2147483646 h 882"/>
                    <a:gd name="T20" fmla="*/ 2147483646 w 533"/>
                    <a:gd name="T21" fmla="*/ 2147483646 h 882"/>
                    <a:gd name="T22" fmla="*/ 2147483646 w 533"/>
                    <a:gd name="T23" fmla="*/ 2147483646 h 882"/>
                    <a:gd name="T24" fmla="*/ 2147483646 w 533"/>
                    <a:gd name="T25" fmla="*/ 2147483646 h 882"/>
                    <a:gd name="T26" fmla="*/ 2147483646 w 533"/>
                    <a:gd name="T27" fmla="*/ 2147483646 h 882"/>
                    <a:gd name="T28" fmla="*/ 2147483646 w 533"/>
                    <a:gd name="T29" fmla="*/ 2147483646 h 882"/>
                    <a:gd name="T30" fmla="*/ 2147483646 w 533"/>
                    <a:gd name="T31" fmla="*/ 2147483646 h 882"/>
                    <a:gd name="T32" fmla="*/ 2147483646 w 533"/>
                    <a:gd name="T33" fmla="*/ 2147483646 h 882"/>
                    <a:gd name="T34" fmla="*/ 2147483646 w 533"/>
                    <a:gd name="T35" fmla="*/ 2147483646 h 882"/>
                    <a:gd name="T36" fmla="*/ 2147483646 w 533"/>
                    <a:gd name="T37" fmla="*/ 2147483646 h 882"/>
                    <a:gd name="T38" fmla="*/ 2147483646 w 533"/>
                    <a:gd name="T39" fmla="*/ 2147483646 h 882"/>
                    <a:gd name="T40" fmla="*/ 2147483646 w 533"/>
                    <a:gd name="T41" fmla="*/ 2147483646 h 882"/>
                    <a:gd name="T42" fmla="*/ 2147483646 w 533"/>
                    <a:gd name="T43" fmla="*/ 2147483646 h 882"/>
                    <a:gd name="T44" fmla="*/ 2147483646 w 533"/>
                    <a:gd name="T45" fmla="*/ 2147483646 h 882"/>
                    <a:gd name="T46" fmla="*/ 2147483646 w 533"/>
                    <a:gd name="T47" fmla="*/ 2147483646 h 882"/>
                    <a:gd name="T48" fmla="*/ 2147483646 w 533"/>
                    <a:gd name="T49" fmla="*/ 2147483646 h 882"/>
                    <a:gd name="T50" fmla="*/ 2147483646 w 533"/>
                    <a:gd name="T51" fmla="*/ 2147483646 h 882"/>
                    <a:gd name="T52" fmla="*/ 2147483646 w 533"/>
                    <a:gd name="T53" fmla="*/ 2147483646 h 882"/>
                    <a:gd name="T54" fmla="*/ 2147483646 w 533"/>
                    <a:gd name="T55" fmla="*/ 2147483646 h 882"/>
                    <a:gd name="T56" fmla="*/ 2147483646 w 533"/>
                    <a:gd name="T57" fmla="*/ 2147483646 h 882"/>
                    <a:gd name="T58" fmla="*/ 2147483646 w 533"/>
                    <a:gd name="T59" fmla="*/ 2147483646 h 882"/>
                    <a:gd name="T60" fmla="*/ 2147483646 w 533"/>
                    <a:gd name="T61" fmla="*/ 2147483646 h 882"/>
                    <a:gd name="T62" fmla="*/ 2147483646 w 533"/>
                    <a:gd name="T63" fmla="*/ 2147483646 h 882"/>
                    <a:gd name="T64" fmla="*/ 2147483646 w 533"/>
                    <a:gd name="T65" fmla="*/ 2147483646 h 882"/>
                    <a:gd name="T66" fmla="*/ 2147483646 w 533"/>
                    <a:gd name="T67" fmla="*/ 2147483646 h 882"/>
                    <a:gd name="T68" fmla="*/ 2147483646 w 533"/>
                    <a:gd name="T69" fmla="*/ 2147483646 h 882"/>
                    <a:gd name="T70" fmla="*/ 2147483646 w 533"/>
                    <a:gd name="T71" fmla="*/ 2147483646 h 882"/>
                    <a:gd name="T72" fmla="*/ 2147483646 w 533"/>
                    <a:gd name="T73" fmla="*/ 2147483646 h 882"/>
                    <a:gd name="T74" fmla="*/ 2147483646 w 533"/>
                    <a:gd name="T75" fmla="*/ 2147483646 h 882"/>
                    <a:gd name="T76" fmla="*/ 2147483646 w 533"/>
                    <a:gd name="T77" fmla="*/ 2147483646 h 882"/>
                    <a:gd name="T78" fmla="*/ 2147483646 w 533"/>
                    <a:gd name="T79" fmla="*/ 2147483646 h 882"/>
                    <a:gd name="T80" fmla="*/ 2147483646 w 533"/>
                    <a:gd name="T81" fmla="*/ 2147483646 h 882"/>
                    <a:gd name="T82" fmla="*/ 2147483646 w 533"/>
                    <a:gd name="T83" fmla="*/ 2147483646 h 882"/>
                    <a:gd name="T84" fmla="*/ 2147483646 w 533"/>
                    <a:gd name="T85" fmla="*/ 2147483646 h 882"/>
                    <a:gd name="T86" fmla="*/ 2147483646 w 533"/>
                    <a:gd name="T87" fmla="*/ 2147483646 h 882"/>
                    <a:gd name="T88" fmla="*/ 2147483646 w 533"/>
                    <a:gd name="T89" fmla="*/ 2147483646 h 882"/>
                    <a:gd name="T90" fmla="*/ 2147483646 w 533"/>
                    <a:gd name="T91" fmla="*/ 2147483646 h 882"/>
                    <a:gd name="T92" fmla="*/ 2147483646 w 533"/>
                    <a:gd name="T93" fmla="*/ 2147483646 h 882"/>
                    <a:gd name="T94" fmla="*/ 2147483646 w 533"/>
                    <a:gd name="T95" fmla="*/ 2147483646 h 882"/>
                    <a:gd name="T96" fmla="*/ 2147483646 w 533"/>
                    <a:gd name="T97" fmla="*/ 2147483646 h 882"/>
                    <a:gd name="T98" fmla="*/ 2147483646 w 533"/>
                    <a:gd name="T99" fmla="*/ 2147483646 h 882"/>
                    <a:gd name="T100" fmla="*/ 2147483646 w 533"/>
                    <a:gd name="T101" fmla="*/ 2147483646 h 882"/>
                    <a:gd name="T102" fmla="*/ 2147483646 w 533"/>
                    <a:gd name="T103" fmla="*/ 2147483646 h 882"/>
                    <a:gd name="T104" fmla="*/ 2147483646 w 533"/>
                    <a:gd name="T105" fmla="*/ 2147483646 h 882"/>
                    <a:gd name="T106" fmla="*/ 2147483646 w 533"/>
                    <a:gd name="T107" fmla="*/ 2147483646 h 882"/>
                    <a:gd name="T108" fmla="*/ 2147483646 w 533"/>
                    <a:gd name="T109" fmla="*/ 2147483646 h 882"/>
                    <a:gd name="T110" fmla="*/ 2147483646 w 533"/>
                    <a:gd name="T111" fmla="*/ 2147483646 h 882"/>
                    <a:gd name="T112" fmla="*/ 2147483646 w 533"/>
                    <a:gd name="T113" fmla="*/ 2147483646 h 882"/>
                    <a:gd name="T114" fmla="*/ 2147483646 w 533"/>
                    <a:gd name="T115" fmla="*/ 2147483646 h 882"/>
                    <a:gd name="T116" fmla="*/ 2147483646 w 533"/>
                    <a:gd name="T117" fmla="*/ 2147483646 h 882"/>
                    <a:gd name="T118" fmla="*/ 2147483646 w 533"/>
                    <a:gd name="T119" fmla="*/ 2147483646 h 882"/>
                    <a:gd name="T120" fmla="*/ 2147483646 w 533"/>
                    <a:gd name="T121" fmla="*/ 2147483646 h 882"/>
                    <a:gd name="T122" fmla="*/ 2147483646 w 533"/>
                    <a:gd name="T123" fmla="*/ 2147483646 h 882"/>
                    <a:gd name="T124" fmla="*/ 2147483646 w 533"/>
                    <a:gd name="T125" fmla="*/ 2147483646 h 88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33"/>
                    <a:gd name="T190" fmla="*/ 0 h 882"/>
                    <a:gd name="T191" fmla="*/ 533 w 533"/>
                    <a:gd name="T192" fmla="*/ 882 h 88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33" h="882">
                      <a:moveTo>
                        <a:pt x="62" y="482"/>
                      </a:moveTo>
                      <a:lnTo>
                        <a:pt x="62" y="482"/>
                      </a:lnTo>
                      <a:lnTo>
                        <a:pt x="63" y="481"/>
                      </a:lnTo>
                      <a:lnTo>
                        <a:pt x="63" y="480"/>
                      </a:lnTo>
                      <a:lnTo>
                        <a:pt x="63" y="479"/>
                      </a:lnTo>
                      <a:lnTo>
                        <a:pt x="64" y="478"/>
                      </a:lnTo>
                      <a:lnTo>
                        <a:pt x="64" y="477"/>
                      </a:lnTo>
                      <a:lnTo>
                        <a:pt x="65" y="475"/>
                      </a:lnTo>
                      <a:lnTo>
                        <a:pt x="65" y="474"/>
                      </a:lnTo>
                      <a:lnTo>
                        <a:pt x="65" y="473"/>
                      </a:lnTo>
                      <a:lnTo>
                        <a:pt x="66" y="472"/>
                      </a:lnTo>
                      <a:lnTo>
                        <a:pt x="67" y="471"/>
                      </a:lnTo>
                      <a:lnTo>
                        <a:pt x="69" y="469"/>
                      </a:lnTo>
                      <a:lnTo>
                        <a:pt x="69" y="468"/>
                      </a:lnTo>
                      <a:lnTo>
                        <a:pt x="70" y="468"/>
                      </a:lnTo>
                      <a:lnTo>
                        <a:pt x="70" y="467"/>
                      </a:lnTo>
                      <a:lnTo>
                        <a:pt x="70" y="466"/>
                      </a:lnTo>
                      <a:lnTo>
                        <a:pt x="70" y="465"/>
                      </a:lnTo>
                      <a:lnTo>
                        <a:pt x="71" y="464"/>
                      </a:lnTo>
                      <a:lnTo>
                        <a:pt x="71" y="463"/>
                      </a:lnTo>
                      <a:lnTo>
                        <a:pt x="71" y="462"/>
                      </a:lnTo>
                      <a:lnTo>
                        <a:pt x="71" y="461"/>
                      </a:lnTo>
                      <a:lnTo>
                        <a:pt x="71" y="460"/>
                      </a:lnTo>
                      <a:lnTo>
                        <a:pt x="72" y="460"/>
                      </a:lnTo>
                      <a:lnTo>
                        <a:pt x="73" y="459"/>
                      </a:lnTo>
                      <a:lnTo>
                        <a:pt x="73" y="458"/>
                      </a:lnTo>
                      <a:lnTo>
                        <a:pt x="74" y="458"/>
                      </a:lnTo>
                      <a:lnTo>
                        <a:pt x="75" y="457"/>
                      </a:lnTo>
                      <a:lnTo>
                        <a:pt x="75" y="456"/>
                      </a:lnTo>
                      <a:lnTo>
                        <a:pt x="75" y="455"/>
                      </a:lnTo>
                      <a:lnTo>
                        <a:pt x="75" y="454"/>
                      </a:lnTo>
                      <a:lnTo>
                        <a:pt x="76" y="454"/>
                      </a:lnTo>
                      <a:lnTo>
                        <a:pt x="76" y="453"/>
                      </a:lnTo>
                      <a:lnTo>
                        <a:pt x="77" y="452"/>
                      </a:lnTo>
                      <a:lnTo>
                        <a:pt x="77" y="450"/>
                      </a:lnTo>
                      <a:lnTo>
                        <a:pt x="75" y="448"/>
                      </a:lnTo>
                      <a:lnTo>
                        <a:pt x="75" y="447"/>
                      </a:lnTo>
                      <a:lnTo>
                        <a:pt x="76" y="447"/>
                      </a:lnTo>
                      <a:lnTo>
                        <a:pt x="76" y="446"/>
                      </a:lnTo>
                      <a:lnTo>
                        <a:pt x="76" y="445"/>
                      </a:lnTo>
                      <a:lnTo>
                        <a:pt x="76" y="444"/>
                      </a:lnTo>
                      <a:lnTo>
                        <a:pt x="77" y="442"/>
                      </a:lnTo>
                      <a:lnTo>
                        <a:pt x="77" y="441"/>
                      </a:lnTo>
                      <a:lnTo>
                        <a:pt x="77" y="440"/>
                      </a:lnTo>
                      <a:lnTo>
                        <a:pt x="78" y="438"/>
                      </a:lnTo>
                      <a:lnTo>
                        <a:pt x="79" y="438"/>
                      </a:lnTo>
                      <a:lnTo>
                        <a:pt x="80" y="437"/>
                      </a:lnTo>
                      <a:lnTo>
                        <a:pt x="81" y="435"/>
                      </a:lnTo>
                      <a:lnTo>
                        <a:pt x="81" y="434"/>
                      </a:lnTo>
                      <a:lnTo>
                        <a:pt x="82" y="434"/>
                      </a:lnTo>
                      <a:lnTo>
                        <a:pt x="82" y="431"/>
                      </a:lnTo>
                      <a:lnTo>
                        <a:pt x="81" y="430"/>
                      </a:lnTo>
                      <a:lnTo>
                        <a:pt x="82" y="427"/>
                      </a:lnTo>
                      <a:lnTo>
                        <a:pt x="83" y="426"/>
                      </a:lnTo>
                      <a:lnTo>
                        <a:pt x="83" y="425"/>
                      </a:lnTo>
                      <a:lnTo>
                        <a:pt x="85" y="424"/>
                      </a:lnTo>
                      <a:lnTo>
                        <a:pt x="86" y="424"/>
                      </a:lnTo>
                      <a:lnTo>
                        <a:pt x="87" y="423"/>
                      </a:lnTo>
                      <a:lnTo>
                        <a:pt x="87" y="422"/>
                      </a:lnTo>
                      <a:lnTo>
                        <a:pt x="88" y="420"/>
                      </a:lnTo>
                      <a:lnTo>
                        <a:pt x="88" y="419"/>
                      </a:lnTo>
                      <a:lnTo>
                        <a:pt x="89" y="419"/>
                      </a:lnTo>
                      <a:lnTo>
                        <a:pt x="90" y="419"/>
                      </a:lnTo>
                      <a:lnTo>
                        <a:pt x="91" y="419"/>
                      </a:lnTo>
                      <a:lnTo>
                        <a:pt x="92" y="419"/>
                      </a:lnTo>
                      <a:lnTo>
                        <a:pt x="92" y="418"/>
                      </a:lnTo>
                      <a:lnTo>
                        <a:pt x="93" y="416"/>
                      </a:lnTo>
                      <a:lnTo>
                        <a:pt x="94" y="416"/>
                      </a:lnTo>
                      <a:lnTo>
                        <a:pt x="95" y="415"/>
                      </a:lnTo>
                      <a:lnTo>
                        <a:pt x="96" y="415"/>
                      </a:lnTo>
                      <a:lnTo>
                        <a:pt x="97" y="414"/>
                      </a:lnTo>
                      <a:lnTo>
                        <a:pt x="98" y="413"/>
                      </a:lnTo>
                      <a:lnTo>
                        <a:pt x="98" y="412"/>
                      </a:lnTo>
                      <a:lnTo>
                        <a:pt x="97" y="412"/>
                      </a:lnTo>
                      <a:lnTo>
                        <a:pt x="97" y="411"/>
                      </a:lnTo>
                      <a:lnTo>
                        <a:pt x="98" y="411"/>
                      </a:lnTo>
                      <a:lnTo>
                        <a:pt x="99" y="410"/>
                      </a:lnTo>
                      <a:lnTo>
                        <a:pt x="100" y="408"/>
                      </a:lnTo>
                      <a:lnTo>
                        <a:pt x="102" y="406"/>
                      </a:lnTo>
                      <a:lnTo>
                        <a:pt x="103" y="405"/>
                      </a:lnTo>
                      <a:lnTo>
                        <a:pt x="103" y="404"/>
                      </a:lnTo>
                      <a:lnTo>
                        <a:pt x="104" y="403"/>
                      </a:lnTo>
                      <a:lnTo>
                        <a:pt x="104" y="402"/>
                      </a:lnTo>
                      <a:lnTo>
                        <a:pt x="104" y="400"/>
                      </a:lnTo>
                      <a:lnTo>
                        <a:pt x="104" y="399"/>
                      </a:lnTo>
                      <a:lnTo>
                        <a:pt x="105" y="398"/>
                      </a:lnTo>
                      <a:lnTo>
                        <a:pt x="106" y="398"/>
                      </a:lnTo>
                      <a:lnTo>
                        <a:pt x="108" y="396"/>
                      </a:lnTo>
                      <a:lnTo>
                        <a:pt x="108" y="395"/>
                      </a:lnTo>
                      <a:lnTo>
                        <a:pt x="109" y="395"/>
                      </a:lnTo>
                      <a:lnTo>
                        <a:pt x="110" y="394"/>
                      </a:lnTo>
                      <a:lnTo>
                        <a:pt x="112" y="392"/>
                      </a:lnTo>
                      <a:lnTo>
                        <a:pt x="113" y="390"/>
                      </a:lnTo>
                      <a:lnTo>
                        <a:pt x="113" y="389"/>
                      </a:lnTo>
                      <a:lnTo>
                        <a:pt x="115" y="388"/>
                      </a:lnTo>
                      <a:lnTo>
                        <a:pt x="115" y="387"/>
                      </a:lnTo>
                      <a:lnTo>
                        <a:pt x="116" y="386"/>
                      </a:lnTo>
                      <a:lnTo>
                        <a:pt x="117" y="386"/>
                      </a:lnTo>
                      <a:lnTo>
                        <a:pt x="119" y="384"/>
                      </a:lnTo>
                      <a:lnTo>
                        <a:pt x="120" y="383"/>
                      </a:lnTo>
                      <a:lnTo>
                        <a:pt x="121" y="383"/>
                      </a:lnTo>
                      <a:lnTo>
                        <a:pt x="122" y="381"/>
                      </a:lnTo>
                      <a:lnTo>
                        <a:pt x="127" y="380"/>
                      </a:lnTo>
                      <a:lnTo>
                        <a:pt x="128" y="381"/>
                      </a:lnTo>
                      <a:lnTo>
                        <a:pt x="130" y="380"/>
                      </a:lnTo>
                      <a:lnTo>
                        <a:pt x="131" y="380"/>
                      </a:lnTo>
                      <a:lnTo>
                        <a:pt x="132" y="380"/>
                      </a:lnTo>
                      <a:lnTo>
                        <a:pt x="133" y="378"/>
                      </a:lnTo>
                      <a:lnTo>
                        <a:pt x="134" y="377"/>
                      </a:lnTo>
                      <a:lnTo>
                        <a:pt x="135" y="376"/>
                      </a:lnTo>
                      <a:lnTo>
                        <a:pt x="137" y="373"/>
                      </a:lnTo>
                      <a:lnTo>
                        <a:pt x="137" y="372"/>
                      </a:lnTo>
                      <a:lnTo>
                        <a:pt x="138" y="371"/>
                      </a:lnTo>
                      <a:lnTo>
                        <a:pt x="139" y="371"/>
                      </a:lnTo>
                      <a:lnTo>
                        <a:pt x="141" y="368"/>
                      </a:lnTo>
                      <a:lnTo>
                        <a:pt x="142" y="366"/>
                      </a:lnTo>
                      <a:lnTo>
                        <a:pt x="143" y="365"/>
                      </a:lnTo>
                      <a:lnTo>
                        <a:pt x="144" y="364"/>
                      </a:lnTo>
                      <a:lnTo>
                        <a:pt x="144" y="363"/>
                      </a:lnTo>
                      <a:lnTo>
                        <a:pt x="144" y="362"/>
                      </a:lnTo>
                      <a:lnTo>
                        <a:pt x="146" y="360"/>
                      </a:lnTo>
                      <a:lnTo>
                        <a:pt x="146" y="359"/>
                      </a:lnTo>
                      <a:lnTo>
                        <a:pt x="147" y="359"/>
                      </a:lnTo>
                      <a:lnTo>
                        <a:pt x="147" y="357"/>
                      </a:lnTo>
                      <a:lnTo>
                        <a:pt x="149" y="355"/>
                      </a:lnTo>
                      <a:lnTo>
                        <a:pt x="151" y="354"/>
                      </a:lnTo>
                      <a:lnTo>
                        <a:pt x="152" y="354"/>
                      </a:lnTo>
                      <a:lnTo>
                        <a:pt x="153" y="353"/>
                      </a:lnTo>
                      <a:lnTo>
                        <a:pt x="153" y="351"/>
                      </a:lnTo>
                      <a:lnTo>
                        <a:pt x="154" y="351"/>
                      </a:lnTo>
                      <a:lnTo>
                        <a:pt x="153" y="350"/>
                      </a:lnTo>
                      <a:lnTo>
                        <a:pt x="154" y="348"/>
                      </a:lnTo>
                      <a:lnTo>
                        <a:pt x="154" y="347"/>
                      </a:lnTo>
                      <a:lnTo>
                        <a:pt x="154" y="346"/>
                      </a:lnTo>
                      <a:lnTo>
                        <a:pt x="155" y="344"/>
                      </a:lnTo>
                      <a:lnTo>
                        <a:pt x="155" y="343"/>
                      </a:lnTo>
                      <a:lnTo>
                        <a:pt x="156" y="341"/>
                      </a:lnTo>
                      <a:lnTo>
                        <a:pt x="159" y="337"/>
                      </a:lnTo>
                      <a:lnTo>
                        <a:pt x="161" y="336"/>
                      </a:lnTo>
                      <a:lnTo>
                        <a:pt x="163" y="335"/>
                      </a:lnTo>
                      <a:lnTo>
                        <a:pt x="165" y="335"/>
                      </a:lnTo>
                      <a:lnTo>
                        <a:pt x="165" y="334"/>
                      </a:lnTo>
                      <a:lnTo>
                        <a:pt x="166" y="333"/>
                      </a:lnTo>
                      <a:lnTo>
                        <a:pt x="167" y="331"/>
                      </a:lnTo>
                      <a:lnTo>
                        <a:pt x="168" y="328"/>
                      </a:lnTo>
                      <a:lnTo>
                        <a:pt x="169" y="325"/>
                      </a:lnTo>
                      <a:lnTo>
                        <a:pt x="170" y="323"/>
                      </a:lnTo>
                      <a:lnTo>
                        <a:pt x="170" y="322"/>
                      </a:lnTo>
                      <a:lnTo>
                        <a:pt x="170" y="320"/>
                      </a:lnTo>
                      <a:lnTo>
                        <a:pt x="172" y="318"/>
                      </a:lnTo>
                      <a:lnTo>
                        <a:pt x="172" y="316"/>
                      </a:lnTo>
                      <a:lnTo>
                        <a:pt x="173" y="315"/>
                      </a:lnTo>
                      <a:lnTo>
                        <a:pt x="174" y="314"/>
                      </a:lnTo>
                      <a:lnTo>
                        <a:pt x="175" y="312"/>
                      </a:lnTo>
                      <a:lnTo>
                        <a:pt x="176" y="308"/>
                      </a:lnTo>
                      <a:lnTo>
                        <a:pt x="175" y="307"/>
                      </a:lnTo>
                      <a:lnTo>
                        <a:pt x="175" y="306"/>
                      </a:lnTo>
                      <a:lnTo>
                        <a:pt x="176" y="305"/>
                      </a:lnTo>
                      <a:lnTo>
                        <a:pt x="176" y="304"/>
                      </a:lnTo>
                      <a:lnTo>
                        <a:pt x="176" y="303"/>
                      </a:lnTo>
                      <a:lnTo>
                        <a:pt x="177" y="302"/>
                      </a:lnTo>
                      <a:lnTo>
                        <a:pt x="178" y="301"/>
                      </a:lnTo>
                      <a:lnTo>
                        <a:pt x="179" y="300"/>
                      </a:lnTo>
                      <a:lnTo>
                        <a:pt x="179" y="299"/>
                      </a:lnTo>
                      <a:lnTo>
                        <a:pt x="179" y="298"/>
                      </a:lnTo>
                      <a:lnTo>
                        <a:pt x="179" y="296"/>
                      </a:lnTo>
                      <a:lnTo>
                        <a:pt x="179" y="295"/>
                      </a:lnTo>
                      <a:lnTo>
                        <a:pt x="179" y="292"/>
                      </a:lnTo>
                      <a:lnTo>
                        <a:pt x="179" y="291"/>
                      </a:lnTo>
                      <a:lnTo>
                        <a:pt x="179" y="290"/>
                      </a:lnTo>
                      <a:lnTo>
                        <a:pt x="180" y="289"/>
                      </a:lnTo>
                      <a:lnTo>
                        <a:pt x="180" y="288"/>
                      </a:lnTo>
                      <a:lnTo>
                        <a:pt x="181" y="285"/>
                      </a:lnTo>
                      <a:lnTo>
                        <a:pt x="181" y="283"/>
                      </a:lnTo>
                      <a:lnTo>
                        <a:pt x="180" y="281"/>
                      </a:lnTo>
                      <a:lnTo>
                        <a:pt x="181" y="279"/>
                      </a:lnTo>
                      <a:lnTo>
                        <a:pt x="180" y="278"/>
                      </a:lnTo>
                      <a:lnTo>
                        <a:pt x="181" y="278"/>
                      </a:lnTo>
                      <a:lnTo>
                        <a:pt x="181" y="276"/>
                      </a:lnTo>
                      <a:lnTo>
                        <a:pt x="183" y="274"/>
                      </a:lnTo>
                      <a:lnTo>
                        <a:pt x="183" y="273"/>
                      </a:lnTo>
                      <a:lnTo>
                        <a:pt x="182" y="272"/>
                      </a:lnTo>
                      <a:lnTo>
                        <a:pt x="181" y="271"/>
                      </a:lnTo>
                      <a:lnTo>
                        <a:pt x="179" y="271"/>
                      </a:lnTo>
                      <a:lnTo>
                        <a:pt x="178" y="270"/>
                      </a:lnTo>
                      <a:lnTo>
                        <a:pt x="175" y="268"/>
                      </a:lnTo>
                      <a:lnTo>
                        <a:pt x="174" y="267"/>
                      </a:lnTo>
                      <a:lnTo>
                        <a:pt x="173" y="266"/>
                      </a:lnTo>
                      <a:lnTo>
                        <a:pt x="170" y="264"/>
                      </a:lnTo>
                      <a:lnTo>
                        <a:pt x="169" y="262"/>
                      </a:lnTo>
                      <a:lnTo>
                        <a:pt x="168" y="262"/>
                      </a:lnTo>
                      <a:lnTo>
                        <a:pt x="168" y="261"/>
                      </a:lnTo>
                      <a:lnTo>
                        <a:pt x="165" y="259"/>
                      </a:lnTo>
                      <a:lnTo>
                        <a:pt x="164" y="259"/>
                      </a:lnTo>
                      <a:lnTo>
                        <a:pt x="164" y="258"/>
                      </a:lnTo>
                      <a:lnTo>
                        <a:pt x="163" y="257"/>
                      </a:lnTo>
                      <a:lnTo>
                        <a:pt x="163" y="256"/>
                      </a:lnTo>
                      <a:lnTo>
                        <a:pt x="163" y="255"/>
                      </a:lnTo>
                      <a:lnTo>
                        <a:pt x="162" y="254"/>
                      </a:lnTo>
                      <a:lnTo>
                        <a:pt x="161" y="252"/>
                      </a:lnTo>
                      <a:lnTo>
                        <a:pt x="160" y="249"/>
                      </a:lnTo>
                      <a:lnTo>
                        <a:pt x="159" y="247"/>
                      </a:lnTo>
                      <a:lnTo>
                        <a:pt x="159" y="246"/>
                      </a:lnTo>
                      <a:lnTo>
                        <a:pt x="159" y="244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5" y="234"/>
                      </a:lnTo>
                      <a:lnTo>
                        <a:pt x="166" y="233"/>
                      </a:lnTo>
                      <a:lnTo>
                        <a:pt x="167" y="232"/>
                      </a:lnTo>
                      <a:lnTo>
                        <a:pt x="168" y="231"/>
                      </a:lnTo>
                      <a:lnTo>
                        <a:pt x="169" y="229"/>
                      </a:lnTo>
                      <a:lnTo>
                        <a:pt x="170" y="229"/>
                      </a:lnTo>
                      <a:lnTo>
                        <a:pt x="171" y="227"/>
                      </a:lnTo>
                      <a:lnTo>
                        <a:pt x="172" y="226"/>
                      </a:lnTo>
                      <a:lnTo>
                        <a:pt x="173" y="224"/>
                      </a:lnTo>
                      <a:lnTo>
                        <a:pt x="175" y="223"/>
                      </a:lnTo>
                      <a:lnTo>
                        <a:pt x="176" y="222"/>
                      </a:lnTo>
                      <a:lnTo>
                        <a:pt x="178" y="219"/>
                      </a:lnTo>
                      <a:lnTo>
                        <a:pt x="178" y="218"/>
                      </a:lnTo>
                      <a:lnTo>
                        <a:pt x="178" y="217"/>
                      </a:lnTo>
                      <a:lnTo>
                        <a:pt x="179" y="216"/>
                      </a:lnTo>
                      <a:lnTo>
                        <a:pt x="180" y="214"/>
                      </a:lnTo>
                      <a:lnTo>
                        <a:pt x="181" y="213"/>
                      </a:lnTo>
                      <a:lnTo>
                        <a:pt x="181" y="212"/>
                      </a:lnTo>
                      <a:lnTo>
                        <a:pt x="181" y="211"/>
                      </a:lnTo>
                      <a:lnTo>
                        <a:pt x="181" y="208"/>
                      </a:lnTo>
                      <a:lnTo>
                        <a:pt x="180" y="202"/>
                      </a:lnTo>
                      <a:lnTo>
                        <a:pt x="181" y="198"/>
                      </a:lnTo>
                      <a:lnTo>
                        <a:pt x="181" y="196"/>
                      </a:lnTo>
                      <a:lnTo>
                        <a:pt x="181" y="194"/>
                      </a:lnTo>
                      <a:lnTo>
                        <a:pt x="181" y="192"/>
                      </a:lnTo>
                      <a:lnTo>
                        <a:pt x="181" y="191"/>
                      </a:lnTo>
                      <a:lnTo>
                        <a:pt x="180" y="190"/>
                      </a:lnTo>
                      <a:lnTo>
                        <a:pt x="180" y="188"/>
                      </a:lnTo>
                      <a:lnTo>
                        <a:pt x="179" y="186"/>
                      </a:lnTo>
                      <a:lnTo>
                        <a:pt x="179" y="185"/>
                      </a:lnTo>
                      <a:lnTo>
                        <a:pt x="179" y="184"/>
                      </a:lnTo>
                      <a:lnTo>
                        <a:pt x="179" y="181"/>
                      </a:lnTo>
                      <a:lnTo>
                        <a:pt x="179" y="180"/>
                      </a:lnTo>
                      <a:lnTo>
                        <a:pt x="181" y="179"/>
                      </a:lnTo>
                      <a:lnTo>
                        <a:pt x="182" y="179"/>
                      </a:lnTo>
                      <a:lnTo>
                        <a:pt x="182" y="178"/>
                      </a:lnTo>
                      <a:lnTo>
                        <a:pt x="183" y="177"/>
                      </a:lnTo>
                      <a:lnTo>
                        <a:pt x="184" y="177"/>
                      </a:lnTo>
                      <a:lnTo>
                        <a:pt x="185" y="177"/>
                      </a:lnTo>
                      <a:lnTo>
                        <a:pt x="186" y="177"/>
                      </a:lnTo>
                      <a:lnTo>
                        <a:pt x="190" y="175"/>
                      </a:lnTo>
                      <a:lnTo>
                        <a:pt x="191" y="173"/>
                      </a:lnTo>
                      <a:lnTo>
                        <a:pt x="193" y="172"/>
                      </a:lnTo>
                      <a:lnTo>
                        <a:pt x="195" y="171"/>
                      </a:lnTo>
                      <a:lnTo>
                        <a:pt x="198" y="170"/>
                      </a:lnTo>
                      <a:lnTo>
                        <a:pt x="199" y="168"/>
                      </a:lnTo>
                      <a:lnTo>
                        <a:pt x="200" y="167"/>
                      </a:lnTo>
                      <a:lnTo>
                        <a:pt x="200" y="166"/>
                      </a:lnTo>
                      <a:lnTo>
                        <a:pt x="201" y="166"/>
                      </a:lnTo>
                      <a:lnTo>
                        <a:pt x="202" y="166"/>
                      </a:lnTo>
                      <a:lnTo>
                        <a:pt x="204" y="166"/>
                      </a:lnTo>
                      <a:lnTo>
                        <a:pt x="205" y="166"/>
                      </a:lnTo>
                      <a:lnTo>
                        <a:pt x="206" y="166"/>
                      </a:lnTo>
                      <a:lnTo>
                        <a:pt x="208" y="165"/>
                      </a:lnTo>
                      <a:lnTo>
                        <a:pt x="209" y="165"/>
                      </a:lnTo>
                      <a:lnTo>
                        <a:pt x="210" y="165"/>
                      </a:lnTo>
                      <a:lnTo>
                        <a:pt x="211" y="164"/>
                      </a:lnTo>
                      <a:lnTo>
                        <a:pt x="212" y="164"/>
                      </a:lnTo>
                      <a:lnTo>
                        <a:pt x="213" y="164"/>
                      </a:lnTo>
                      <a:lnTo>
                        <a:pt x="218" y="164"/>
                      </a:lnTo>
                      <a:lnTo>
                        <a:pt x="219" y="164"/>
                      </a:lnTo>
                      <a:lnTo>
                        <a:pt x="220" y="164"/>
                      </a:lnTo>
                      <a:lnTo>
                        <a:pt x="221" y="164"/>
                      </a:lnTo>
                      <a:lnTo>
                        <a:pt x="222" y="164"/>
                      </a:lnTo>
                      <a:lnTo>
                        <a:pt x="224" y="163"/>
                      </a:lnTo>
                      <a:lnTo>
                        <a:pt x="226" y="163"/>
                      </a:lnTo>
                      <a:lnTo>
                        <a:pt x="227" y="162"/>
                      </a:lnTo>
                      <a:lnTo>
                        <a:pt x="228" y="161"/>
                      </a:lnTo>
                      <a:lnTo>
                        <a:pt x="229" y="159"/>
                      </a:lnTo>
                      <a:lnTo>
                        <a:pt x="230" y="159"/>
                      </a:lnTo>
                      <a:lnTo>
                        <a:pt x="230" y="158"/>
                      </a:lnTo>
                      <a:lnTo>
                        <a:pt x="231" y="158"/>
                      </a:lnTo>
                      <a:lnTo>
                        <a:pt x="235" y="158"/>
                      </a:lnTo>
                      <a:lnTo>
                        <a:pt x="236" y="157"/>
                      </a:lnTo>
                      <a:lnTo>
                        <a:pt x="237" y="157"/>
                      </a:lnTo>
                      <a:lnTo>
                        <a:pt x="238" y="156"/>
                      </a:lnTo>
                      <a:lnTo>
                        <a:pt x="239" y="154"/>
                      </a:lnTo>
                      <a:lnTo>
                        <a:pt x="240" y="153"/>
                      </a:lnTo>
                      <a:lnTo>
                        <a:pt x="240" y="150"/>
                      </a:lnTo>
                      <a:lnTo>
                        <a:pt x="240" y="149"/>
                      </a:lnTo>
                      <a:lnTo>
                        <a:pt x="239" y="147"/>
                      </a:lnTo>
                      <a:lnTo>
                        <a:pt x="238" y="146"/>
                      </a:lnTo>
                      <a:lnTo>
                        <a:pt x="239" y="144"/>
                      </a:lnTo>
                      <a:lnTo>
                        <a:pt x="239" y="143"/>
                      </a:lnTo>
                      <a:lnTo>
                        <a:pt x="241" y="141"/>
                      </a:lnTo>
                      <a:lnTo>
                        <a:pt x="241" y="140"/>
                      </a:lnTo>
                      <a:lnTo>
                        <a:pt x="241" y="139"/>
                      </a:lnTo>
                      <a:lnTo>
                        <a:pt x="242" y="138"/>
                      </a:lnTo>
                      <a:lnTo>
                        <a:pt x="242" y="137"/>
                      </a:lnTo>
                      <a:lnTo>
                        <a:pt x="243" y="136"/>
                      </a:lnTo>
                      <a:lnTo>
                        <a:pt x="244" y="135"/>
                      </a:lnTo>
                      <a:lnTo>
                        <a:pt x="244" y="134"/>
                      </a:lnTo>
                      <a:lnTo>
                        <a:pt x="245" y="133"/>
                      </a:lnTo>
                      <a:lnTo>
                        <a:pt x="247" y="132"/>
                      </a:lnTo>
                      <a:lnTo>
                        <a:pt x="249" y="131"/>
                      </a:lnTo>
                      <a:lnTo>
                        <a:pt x="250" y="130"/>
                      </a:lnTo>
                      <a:lnTo>
                        <a:pt x="251" y="129"/>
                      </a:lnTo>
                      <a:lnTo>
                        <a:pt x="252" y="129"/>
                      </a:lnTo>
                      <a:lnTo>
                        <a:pt x="252" y="128"/>
                      </a:lnTo>
                      <a:lnTo>
                        <a:pt x="253" y="128"/>
                      </a:lnTo>
                      <a:lnTo>
                        <a:pt x="254" y="127"/>
                      </a:lnTo>
                      <a:lnTo>
                        <a:pt x="254" y="126"/>
                      </a:lnTo>
                      <a:lnTo>
                        <a:pt x="255" y="125"/>
                      </a:lnTo>
                      <a:lnTo>
                        <a:pt x="256" y="124"/>
                      </a:lnTo>
                      <a:lnTo>
                        <a:pt x="257" y="124"/>
                      </a:lnTo>
                      <a:lnTo>
                        <a:pt x="260" y="124"/>
                      </a:lnTo>
                      <a:lnTo>
                        <a:pt x="262" y="124"/>
                      </a:lnTo>
                      <a:lnTo>
                        <a:pt x="263" y="124"/>
                      </a:lnTo>
                      <a:lnTo>
                        <a:pt x="265" y="125"/>
                      </a:lnTo>
                      <a:lnTo>
                        <a:pt x="267" y="127"/>
                      </a:lnTo>
                      <a:lnTo>
                        <a:pt x="269" y="127"/>
                      </a:lnTo>
                      <a:lnTo>
                        <a:pt x="269" y="126"/>
                      </a:lnTo>
                      <a:lnTo>
                        <a:pt x="270" y="125"/>
                      </a:lnTo>
                      <a:lnTo>
                        <a:pt x="270" y="124"/>
                      </a:lnTo>
                      <a:lnTo>
                        <a:pt x="270" y="123"/>
                      </a:lnTo>
                      <a:lnTo>
                        <a:pt x="269" y="122"/>
                      </a:lnTo>
                      <a:lnTo>
                        <a:pt x="269" y="121"/>
                      </a:lnTo>
                      <a:lnTo>
                        <a:pt x="267" y="120"/>
                      </a:lnTo>
                      <a:lnTo>
                        <a:pt x="266" y="120"/>
                      </a:lnTo>
                      <a:lnTo>
                        <a:pt x="266" y="119"/>
                      </a:lnTo>
                      <a:lnTo>
                        <a:pt x="266" y="118"/>
                      </a:lnTo>
                      <a:lnTo>
                        <a:pt x="266" y="117"/>
                      </a:lnTo>
                      <a:lnTo>
                        <a:pt x="266" y="115"/>
                      </a:lnTo>
                      <a:lnTo>
                        <a:pt x="265" y="113"/>
                      </a:lnTo>
                      <a:lnTo>
                        <a:pt x="265" y="112"/>
                      </a:lnTo>
                      <a:lnTo>
                        <a:pt x="265" y="110"/>
                      </a:lnTo>
                      <a:lnTo>
                        <a:pt x="264" y="108"/>
                      </a:lnTo>
                      <a:lnTo>
                        <a:pt x="264" y="107"/>
                      </a:lnTo>
                      <a:lnTo>
                        <a:pt x="264" y="106"/>
                      </a:lnTo>
                      <a:lnTo>
                        <a:pt x="265" y="105"/>
                      </a:lnTo>
                      <a:lnTo>
                        <a:pt x="266" y="104"/>
                      </a:lnTo>
                      <a:lnTo>
                        <a:pt x="267" y="104"/>
                      </a:lnTo>
                      <a:lnTo>
                        <a:pt x="268" y="103"/>
                      </a:lnTo>
                      <a:lnTo>
                        <a:pt x="269" y="103"/>
                      </a:lnTo>
                      <a:lnTo>
                        <a:pt x="270" y="103"/>
                      </a:lnTo>
                      <a:lnTo>
                        <a:pt x="272" y="103"/>
                      </a:lnTo>
                      <a:lnTo>
                        <a:pt x="275" y="102"/>
                      </a:lnTo>
                      <a:lnTo>
                        <a:pt x="276" y="102"/>
                      </a:lnTo>
                      <a:lnTo>
                        <a:pt x="278" y="101"/>
                      </a:lnTo>
                      <a:lnTo>
                        <a:pt x="279" y="100"/>
                      </a:lnTo>
                      <a:lnTo>
                        <a:pt x="279" y="99"/>
                      </a:lnTo>
                      <a:lnTo>
                        <a:pt x="280" y="98"/>
                      </a:lnTo>
                      <a:lnTo>
                        <a:pt x="281" y="97"/>
                      </a:lnTo>
                      <a:lnTo>
                        <a:pt x="280" y="95"/>
                      </a:lnTo>
                      <a:lnTo>
                        <a:pt x="279" y="93"/>
                      </a:lnTo>
                      <a:lnTo>
                        <a:pt x="278" y="92"/>
                      </a:lnTo>
                      <a:lnTo>
                        <a:pt x="276" y="92"/>
                      </a:lnTo>
                      <a:lnTo>
                        <a:pt x="275" y="91"/>
                      </a:lnTo>
                      <a:lnTo>
                        <a:pt x="275" y="90"/>
                      </a:lnTo>
                      <a:lnTo>
                        <a:pt x="276" y="88"/>
                      </a:lnTo>
                      <a:lnTo>
                        <a:pt x="277" y="86"/>
                      </a:lnTo>
                      <a:lnTo>
                        <a:pt x="278" y="85"/>
                      </a:lnTo>
                      <a:lnTo>
                        <a:pt x="280" y="85"/>
                      </a:lnTo>
                      <a:lnTo>
                        <a:pt x="284" y="84"/>
                      </a:lnTo>
                      <a:lnTo>
                        <a:pt x="286" y="84"/>
                      </a:lnTo>
                      <a:lnTo>
                        <a:pt x="287" y="83"/>
                      </a:lnTo>
                      <a:lnTo>
                        <a:pt x="287" y="82"/>
                      </a:lnTo>
                      <a:lnTo>
                        <a:pt x="287" y="81"/>
                      </a:lnTo>
                      <a:lnTo>
                        <a:pt x="287" y="80"/>
                      </a:lnTo>
                      <a:lnTo>
                        <a:pt x="286" y="79"/>
                      </a:lnTo>
                      <a:lnTo>
                        <a:pt x="286" y="78"/>
                      </a:lnTo>
                      <a:lnTo>
                        <a:pt x="285" y="77"/>
                      </a:lnTo>
                      <a:lnTo>
                        <a:pt x="284" y="76"/>
                      </a:lnTo>
                      <a:lnTo>
                        <a:pt x="283" y="74"/>
                      </a:lnTo>
                      <a:lnTo>
                        <a:pt x="282" y="73"/>
                      </a:lnTo>
                      <a:lnTo>
                        <a:pt x="281" y="72"/>
                      </a:lnTo>
                      <a:lnTo>
                        <a:pt x="281" y="71"/>
                      </a:lnTo>
                      <a:lnTo>
                        <a:pt x="280" y="68"/>
                      </a:lnTo>
                      <a:lnTo>
                        <a:pt x="280" y="66"/>
                      </a:lnTo>
                      <a:lnTo>
                        <a:pt x="280" y="65"/>
                      </a:lnTo>
                      <a:lnTo>
                        <a:pt x="280" y="63"/>
                      </a:lnTo>
                      <a:lnTo>
                        <a:pt x="281" y="62"/>
                      </a:lnTo>
                      <a:lnTo>
                        <a:pt x="281" y="61"/>
                      </a:lnTo>
                      <a:lnTo>
                        <a:pt x="282" y="60"/>
                      </a:lnTo>
                      <a:lnTo>
                        <a:pt x="283" y="59"/>
                      </a:lnTo>
                      <a:lnTo>
                        <a:pt x="284" y="59"/>
                      </a:lnTo>
                      <a:lnTo>
                        <a:pt x="285" y="59"/>
                      </a:lnTo>
                      <a:lnTo>
                        <a:pt x="287" y="60"/>
                      </a:lnTo>
                      <a:lnTo>
                        <a:pt x="289" y="60"/>
                      </a:lnTo>
                      <a:lnTo>
                        <a:pt x="291" y="59"/>
                      </a:lnTo>
                      <a:lnTo>
                        <a:pt x="293" y="58"/>
                      </a:lnTo>
                      <a:lnTo>
                        <a:pt x="294" y="58"/>
                      </a:lnTo>
                      <a:lnTo>
                        <a:pt x="295" y="57"/>
                      </a:lnTo>
                      <a:lnTo>
                        <a:pt x="296" y="55"/>
                      </a:lnTo>
                      <a:lnTo>
                        <a:pt x="297" y="52"/>
                      </a:lnTo>
                      <a:lnTo>
                        <a:pt x="298" y="51"/>
                      </a:lnTo>
                      <a:lnTo>
                        <a:pt x="297" y="50"/>
                      </a:lnTo>
                      <a:lnTo>
                        <a:pt x="297" y="49"/>
                      </a:lnTo>
                      <a:lnTo>
                        <a:pt x="295" y="47"/>
                      </a:lnTo>
                      <a:lnTo>
                        <a:pt x="294" y="47"/>
                      </a:lnTo>
                      <a:lnTo>
                        <a:pt x="293" y="46"/>
                      </a:lnTo>
                      <a:lnTo>
                        <a:pt x="291" y="44"/>
                      </a:lnTo>
                      <a:lnTo>
                        <a:pt x="289" y="42"/>
                      </a:lnTo>
                      <a:lnTo>
                        <a:pt x="288" y="41"/>
                      </a:lnTo>
                      <a:lnTo>
                        <a:pt x="287" y="41"/>
                      </a:lnTo>
                      <a:lnTo>
                        <a:pt x="284" y="41"/>
                      </a:lnTo>
                      <a:lnTo>
                        <a:pt x="283" y="40"/>
                      </a:lnTo>
                      <a:lnTo>
                        <a:pt x="282" y="40"/>
                      </a:lnTo>
                      <a:lnTo>
                        <a:pt x="281" y="39"/>
                      </a:lnTo>
                      <a:lnTo>
                        <a:pt x="280" y="38"/>
                      </a:lnTo>
                      <a:lnTo>
                        <a:pt x="278" y="35"/>
                      </a:lnTo>
                      <a:lnTo>
                        <a:pt x="279" y="35"/>
                      </a:lnTo>
                      <a:lnTo>
                        <a:pt x="279" y="34"/>
                      </a:lnTo>
                      <a:lnTo>
                        <a:pt x="279" y="33"/>
                      </a:lnTo>
                      <a:lnTo>
                        <a:pt x="277" y="32"/>
                      </a:lnTo>
                      <a:lnTo>
                        <a:pt x="277" y="31"/>
                      </a:lnTo>
                      <a:lnTo>
                        <a:pt x="277" y="29"/>
                      </a:lnTo>
                      <a:lnTo>
                        <a:pt x="276" y="28"/>
                      </a:lnTo>
                      <a:lnTo>
                        <a:pt x="276" y="27"/>
                      </a:lnTo>
                      <a:lnTo>
                        <a:pt x="275" y="27"/>
                      </a:lnTo>
                      <a:lnTo>
                        <a:pt x="274" y="26"/>
                      </a:lnTo>
                      <a:lnTo>
                        <a:pt x="272" y="26"/>
                      </a:lnTo>
                      <a:lnTo>
                        <a:pt x="271" y="26"/>
                      </a:lnTo>
                      <a:lnTo>
                        <a:pt x="268" y="25"/>
                      </a:lnTo>
                      <a:lnTo>
                        <a:pt x="267" y="25"/>
                      </a:lnTo>
                      <a:lnTo>
                        <a:pt x="266" y="25"/>
                      </a:lnTo>
                      <a:lnTo>
                        <a:pt x="266" y="23"/>
                      </a:lnTo>
                      <a:lnTo>
                        <a:pt x="265" y="23"/>
                      </a:lnTo>
                      <a:lnTo>
                        <a:pt x="264" y="23"/>
                      </a:lnTo>
                      <a:lnTo>
                        <a:pt x="259" y="24"/>
                      </a:lnTo>
                      <a:lnTo>
                        <a:pt x="252" y="25"/>
                      </a:lnTo>
                      <a:lnTo>
                        <a:pt x="250" y="25"/>
                      </a:lnTo>
                      <a:lnTo>
                        <a:pt x="248" y="25"/>
                      </a:lnTo>
                      <a:lnTo>
                        <a:pt x="247" y="24"/>
                      </a:lnTo>
                      <a:lnTo>
                        <a:pt x="246" y="24"/>
                      </a:lnTo>
                      <a:lnTo>
                        <a:pt x="245" y="21"/>
                      </a:lnTo>
                      <a:lnTo>
                        <a:pt x="244" y="21"/>
                      </a:lnTo>
                      <a:lnTo>
                        <a:pt x="241" y="20"/>
                      </a:lnTo>
                      <a:lnTo>
                        <a:pt x="240" y="20"/>
                      </a:lnTo>
                      <a:lnTo>
                        <a:pt x="238" y="20"/>
                      </a:lnTo>
                      <a:lnTo>
                        <a:pt x="237" y="20"/>
                      </a:lnTo>
                      <a:lnTo>
                        <a:pt x="237" y="19"/>
                      </a:lnTo>
                      <a:lnTo>
                        <a:pt x="236" y="20"/>
                      </a:lnTo>
                      <a:lnTo>
                        <a:pt x="235" y="19"/>
                      </a:lnTo>
                      <a:lnTo>
                        <a:pt x="234" y="19"/>
                      </a:lnTo>
                      <a:lnTo>
                        <a:pt x="233" y="18"/>
                      </a:lnTo>
                      <a:lnTo>
                        <a:pt x="233" y="17"/>
                      </a:lnTo>
                      <a:lnTo>
                        <a:pt x="233" y="16"/>
                      </a:lnTo>
                      <a:lnTo>
                        <a:pt x="235" y="17"/>
                      </a:lnTo>
                      <a:lnTo>
                        <a:pt x="236" y="17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8" y="16"/>
                      </a:lnTo>
                      <a:lnTo>
                        <a:pt x="239" y="15"/>
                      </a:lnTo>
                      <a:lnTo>
                        <a:pt x="239" y="14"/>
                      </a:lnTo>
                      <a:lnTo>
                        <a:pt x="240" y="13"/>
                      </a:lnTo>
                      <a:lnTo>
                        <a:pt x="241" y="12"/>
                      </a:lnTo>
                      <a:lnTo>
                        <a:pt x="243" y="13"/>
                      </a:lnTo>
                      <a:lnTo>
                        <a:pt x="244" y="13"/>
                      </a:lnTo>
                      <a:lnTo>
                        <a:pt x="245" y="14"/>
                      </a:lnTo>
                      <a:lnTo>
                        <a:pt x="246" y="14"/>
                      </a:lnTo>
                      <a:lnTo>
                        <a:pt x="246" y="15"/>
                      </a:lnTo>
                      <a:lnTo>
                        <a:pt x="247" y="16"/>
                      </a:lnTo>
                      <a:lnTo>
                        <a:pt x="248" y="16"/>
                      </a:lnTo>
                      <a:lnTo>
                        <a:pt x="249" y="16"/>
                      </a:lnTo>
                      <a:lnTo>
                        <a:pt x="250" y="16"/>
                      </a:lnTo>
                      <a:lnTo>
                        <a:pt x="250" y="15"/>
                      </a:lnTo>
                      <a:lnTo>
                        <a:pt x="251" y="14"/>
                      </a:lnTo>
                      <a:lnTo>
                        <a:pt x="253" y="11"/>
                      </a:lnTo>
                      <a:lnTo>
                        <a:pt x="253" y="10"/>
                      </a:lnTo>
                      <a:lnTo>
                        <a:pt x="253" y="9"/>
                      </a:lnTo>
                      <a:lnTo>
                        <a:pt x="253" y="8"/>
                      </a:lnTo>
                      <a:lnTo>
                        <a:pt x="254" y="7"/>
                      </a:lnTo>
                      <a:lnTo>
                        <a:pt x="254" y="5"/>
                      </a:lnTo>
                      <a:lnTo>
                        <a:pt x="255" y="5"/>
                      </a:lnTo>
                      <a:lnTo>
                        <a:pt x="256" y="4"/>
                      </a:lnTo>
                      <a:lnTo>
                        <a:pt x="257" y="3"/>
                      </a:lnTo>
                      <a:lnTo>
                        <a:pt x="257" y="2"/>
                      </a:lnTo>
                      <a:lnTo>
                        <a:pt x="258" y="2"/>
                      </a:lnTo>
                      <a:lnTo>
                        <a:pt x="258" y="1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1" y="2"/>
                      </a:lnTo>
                      <a:lnTo>
                        <a:pt x="262" y="2"/>
                      </a:lnTo>
                      <a:lnTo>
                        <a:pt x="264" y="1"/>
                      </a:lnTo>
                      <a:lnTo>
                        <a:pt x="265" y="1"/>
                      </a:lnTo>
                      <a:lnTo>
                        <a:pt x="267" y="1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4" y="0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8" y="2"/>
                      </a:lnTo>
                      <a:lnTo>
                        <a:pt x="279" y="3"/>
                      </a:lnTo>
                      <a:lnTo>
                        <a:pt x="280" y="4"/>
                      </a:lnTo>
                      <a:lnTo>
                        <a:pt x="282" y="4"/>
                      </a:lnTo>
                      <a:lnTo>
                        <a:pt x="283" y="4"/>
                      </a:lnTo>
                      <a:lnTo>
                        <a:pt x="284" y="5"/>
                      </a:lnTo>
                      <a:lnTo>
                        <a:pt x="285" y="5"/>
                      </a:lnTo>
                      <a:lnTo>
                        <a:pt x="287" y="6"/>
                      </a:lnTo>
                      <a:lnTo>
                        <a:pt x="289" y="7"/>
                      </a:lnTo>
                      <a:lnTo>
                        <a:pt x="290" y="8"/>
                      </a:lnTo>
                      <a:lnTo>
                        <a:pt x="292" y="9"/>
                      </a:lnTo>
                      <a:lnTo>
                        <a:pt x="293" y="9"/>
                      </a:lnTo>
                      <a:lnTo>
                        <a:pt x="293" y="10"/>
                      </a:lnTo>
                      <a:lnTo>
                        <a:pt x="295" y="11"/>
                      </a:lnTo>
                      <a:lnTo>
                        <a:pt x="298" y="11"/>
                      </a:lnTo>
                      <a:lnTo>
                        <a:pt x="302" y="12"/>
                      </a:lnTo>
                      <a:lnTo>
                        <a:pt x="305" y="13"/>
                      </a:lnTo>
                      <a:lnTo>
                        <a:pt x="306" y="13"/>
                      </a:lnTo>
                      <a:lnTo>
                        <a:pt x="308" y="12"/>
                      </a:lnTo>
                      <a:lnTo>
                        <a:pt x="309" y="12"/>
                      </a:lnTo>
                      <a:lnTo>
                        <a:pt x="310" y="10"/>
                      </a:lnTo>
                      <a:lnTo>
                        <a:pt x="311" y="10"/>
                      </a:lnTo>
                      <a:lnTo>
                        <a:pt x="312" y="9"/>
                      </a:lnTo>
                      <a:lnTo>
                        <a:pt x="313" y="9"/>
                      </a:lnTo>
                      <a:lnTo>
                        <a:pt x="314" y="9"/>
                      </a:lnTo>
                      <a:lnTo>
                        <a:pt x="315" y="9"/>
                      </a:lnTo>
                      <a:lnTo>
                        <a:pt x="318" y="10"/>
                      </a:lnTo>
                      <a:lnTo>
                        <a:pt x="320" y="10"/>
                      </a:lnTo>
                      <a:lnTo>
                        <a:pt x="321" y="10"/>
                      </a:lnTo>
                      <a:lnTo>
                        <a:pt x="322" y="11"/>
                      </a:lnTo>
                      <a:lnTo>
                        <a:pt x="323" y="11"/>
                      </a:lnTo>
                      <a:lnTo>
                        <a:pt x="326" y="13"/>
                      </a:lnTo>
                      <a:lnTo>
                        <a:pt x="327" y="14"/>
                      </a:lnTo>
                      <a:lnTo>
                        <a:pt x="327" y="15"/>
                      </a:lnTo>
                      <a:lnTo>
                        <a:pt x="328" y="17"/>
                      </a:lnTo>
                      <a:lnTo>
                        <a:pt x="328" y="19"/>
                      </a:lnTo>
                      <a:lnTo>
                        <a:pt x="327" y="20"/>
                      </a:lnTo>
                      <a:lnTo>
                        <a:pt x="328" y="21"/>
                      </a:lnTo>
                      <a:lnTo>
                        <a:pt x="327" y="21"/>
                      </a:lnTo>
                      <a:lnTo>
                        <a:pt x="328" y="22"/>
                      </a:lnTo>
                      <a:lnTo>
                        <a:pt x="329" y="23"/>
                      </a:lnTo>
                      <a:lnTo>
                        <a:pt x="330" y="25"/>
                      </a:lnTo>
                      <a:lnTo>
                        <a:pt x="331" y="26"/>
                      </a:lnTo>
                      <a:lnTo>
                        <a:pt x="332" y="26"/>
                      </a:lnTo>
                      <a:lnTo>
                        <a:pt x="334" y="26"/>
                      </a:lnTo>
                      <a:lnTo>
                        <a:pt x="335" y="26"/>
                      </a:lnTo>
                      <a:lnTo>
                        <a:pt x="336" y="26"/>
                      </a:lnTo>
                      <a:lnTo>
                        <a:pt x="337" y="26"/>
                      </a:lnTo>
                      <a:lnTo>
                        <a:pt x="338" y="26"/>
                      </a:lnTo>
                      <a:lnTo>
                        <a:pt x="339" y="26"/>
                      </a:lnTo>
                      <a:lnTo>
                        <a:pt x="340" y="26"/>
                      </a:lnTo>
                      <a:lnTo>
                        <a:pt x="341" y="26"/>
                      </a:lnTo>
                      <a:lnTo>
                        <a:pt x="342" y="27"/>
                      </a:lnTo>
                      <a:lnTo>
                        <a:pt x="343" y="28"/>
                      </a:lnTo>
                      <a:lnTo>
                        <a:pt x="346" y="30"/>
                      </a:lnTo>
                      <a:lnTo>
                        <a:pt x="347" y="30"/>
                      </a:lnTo>
                      <a:lnTo>
                        <a:pt x="348" y="30"/>
                      </a:lnTo>
                      <a:lnTo>
                        <a:pt x="349" y="31"/>
                      </a:lnTo>
                      <a:lnTo>
                        <a:pt x="350" y="33"/>
                      </a:lnTo>
                      <a:lnTo>
                        <a:pt x="351" y="33"/>
                      </a:lnTo>
                      <a:lnTo>
                        <a:pt x="353" y="35"/>
                      </a:lnTo>
                      <a:lnTo>
                        <a:pt x="354" y="35"/>
                      </a:lnTo>
                      <a:lnTo>
                        <a:pt x="355" y="36"/>
                      </a:lnTo>
                      <a:lnTo>
                        <a:pt x="357" y="37"/>
                      </a:lnTo>
                      <a:lnTo>
                        <a:pt x="358" y="37"/>
                      </a:lnTo>
                      <a:lnTo>
                        <a:pt x="358" y="36"/>
                      </a:lnTo>
                      <a:lnTo>
                        <a:pt x="359" y="36"/>
                      </a:lnTo>
                      <a:lnTo>
                        <a:pt x="360" y="36"/>
                      </a:lnTo>
                      <a:lnTo>
                        <a:pt x="361" y="37"/>
                      </a:lnTo>
                      <a:lnTo>
                        <a:pt x="362" y="38"/>
                      </a:lnTo>
                      <a:lnTo>
                        <a:pt x="363" y="39"/>
                      </a:lnTo>
                      <a:lnTo>
                        <a:pt x="363" y="40"/>
                      </a:lnTo>
                      <a:lnTo>
                        <a:pt x="364" y="41"/>
                      </a:lnTo>
                      <a:lnTo>
                        <a:pt x="366" y="43"/>
                      </a:lnTo>
                      <a:lnTo>
                        <a:pt x="367" y="45"/>
                      </a:lnTo>
                      <a:lnTo>
                        <a:pt x="367" y="47"/>
                      </a:lnTo>
                      <a:lnTo>
                        <a:pt x="367" y="50"/>
                      </a:lnTo>
                      <a:lnTo>
                        <a:pt x="367" y="52"/>
                      </a:lnTo>
                      <a:lnTo>
                        <a:pt x="367" y="53"/>
                      </a:lnTo>
                      <a:lnTo>
                        <a:pt x="368" y="55"/>
                      </a:lnTo>
                      <a:lnTo>
                        <a:pt x="368" y="57"/>
                      </a:lnTo>
                      <a:lnTo>
                        <a:pt x="367" y="60"/>
                      </a:lnTo>
                      <a:lnTo>
                        <a:pt x="366" y="62"/>
                      </a:lnTo>
                      <a:lnTo>
                        <a:pt x="366" y="63"/>
                      </a:lnTo>
                      <a:lnTo>
                        <a:pt x="365" y="64"/>
                      </a:lnTo>
                      <a:lnTo>
                        <a:pt x="365" y="65"/>
                      </a:lnTo>
                      <a:lnTo>
                        <a:pt x="365" y="66"/>
                      </a:lnTo>
                      <a:lnTo>
                        <a:pt x="366" y="67"/>
                      </a:lnTo>
                      <a:lnTo>
                        <a:pt x="368" y="69"/>
                      </a:lnTo>
                      <a:lnTo>
                        <a:pt x="368" y="70"/>
                      </a:lnTo>
                      <a:lnTo>
                        <a:pt x="368" y="71"/>
                      </a:lnTo>
                      <a:lnTo>
                        <a:pt x="369" y="72"/>
                      </a:lnTo>
                      <a:lnTo>
                        <a:pt x="370" y="73"/>
                      </a:lnTo>
                      <a:lnTo>
                        <a:pt x="370" y="74"/>
                      </a:lnTo>
                      <a:lnTo>
                        <a:pt x="371" y="76"/>
                      </a:lnTo>
                      <a:lnTo>
                        <a:pt x="371" y="78"/>
                      </a:lnTo>
                      <a:lnTo>
                        <a:pt x="372" y="79"/>
                      </a:lnTo>
                      <a:lnTo>
                        <a:pt x="372" y="80"/>
                      </a:lnTo>
                      <a:lnTo>
                        <a:pt x="372" y="81"/>
                      </a:lnTo>
                      <a:lnTo>
                        <a:pt x="372" y="82"/>
                      </a:lnTo>
                      <a:lnTo>
                        <a:pt x="372" y="85"/>
                      </a:lnTo>
                      <a:lnTo>
                        <a:pt x="372" y="86"/>
                      </a:lnTo>
                      <a:lnTo>
                        <a:pt x="371" y="88"/>
                      </a:lnTo>
                      <a:lnTo>
                        <a:pt x="370" y="90"/>
                      </a:lnTo>
                      <a:lnTo>
                        <a:pt x="370" y="91"/>
                      </a:lnTo>
                      <a:lnTo>
                        <a:pt x="370" y="92"/>
                      </a:lnTo>
                      <a:lnTo>
                        <a:pt x="370" y="93"/>
                      </a:lnTo>
                      <a:lnTo>
                        <a:pt x="370" y="95"/>
                      </a:lnTo>
                      <a:lnTo>
                        <a:pt x="371" y="96"/>
                      </a:lnTo>
                      <a:lnTo>
                        <a:pt x="371" y="97"/>
                      </a:lnTo>
                      <a:lnTo>
                        <a:pt x="371" y="98"/>
                      </a:lnTo>
                      <a:lnTo>
                        <a:pt x="371" y="101"/>
                      </a:lnTo>
                      <a:lnTo>
                        <a:pt x="371" y="103"/>
                      </a:lnTo>
                      <a:lnTo>
                        <a:pt x="371" y="105"/>
                      </a:lnTo>
                      <a:lnTo>
                        <a:pt x="371" y="107"/>
                      </a:lnTo>
                      <a:lnTo>
                        <a:pt x="371" y="111"/>
                      </a:lnTo>
                      <a:lnTo>
                        <a:pt x="372" y="112"/>
                      </a:lnTo>
                      <a:lnTo>
                        <a:pt x="374" y="116"/>
                      </a:lnTo>
                      <a:lnTo>
                        <a:pt x="374" y="117"/>
                      </a:lnTo>
                      <a:lnTo>
                        <a:pt x="375" y="118"/>
                      </a:lnTo>
                      <a:lnTo>
                        <a:pt x="376" y="120"/>
                      </a:lnTo>
                      <a:lnTo>
                        <a:pt x="376" y="121"/>
                      </a:lnTo>
                      <a:lnTo>
                        <a:pt x="376" y="122"/>
                      </a:lnTo>
                      <a:lnTo>
                        <a:pt x="376" y="123"/>
                      </a:lnTo>
                      <a:lnTo>
                        <a:pt x="374" y="126"/>
                      </a:lnTo>
                      <a:lnTo>
                        <a:pt x="372" y="128"/>
                      </a:lnTo>
                      <a:lnTo>
                        <a:pt x="372" y="129"/>
                      </a:lnTo>
                      <a:lnTo>
                        <a:pt x="372" y="130"/>
                      </a:lnTo>
                      <a:lnTo>
                        <a:pt x="372" y="131"/>
                      </a:lnTo>
                      <a:lnTo>
                        <a:pt x="372" y="133"/>
                      </a:lnTo>
                      <a:lnTo>
                        <a:pt x="372" y="134"/>
                      </a:lnTo>
                      <a:lnTo>
                        <a:pt x="371" y="136"/>
                      </a:lnTo>
                      <a:lnTo>
                        <a:pt x="370" y="138"/>
                      </a:lnTo>
                      <a:lnTo>
                        <a:pt x="369" y="139"/>
                      </a:lnTo>
                      <a:lnTo>
                        <a:pt x="369" y="140"/>
                      </a:lnTo>
                      <a:lnTo>
                        <a:pt x="371" y="143"/>
                      </a:lnTo>
                      <a:lnTo>
                        <a:pt x="371" y="145"/>
                      </a:lnTo>
                      <a:lnTo>
                        <a:pt x="370" y="146"/>
                      </a:lnTo>
                      <a:lnTo>
                        <a:pt x="369" y="147"/>
                      </a:lnTo>
                      <a:lnTo>
                        <a:pt x="368" y="148"/>
                      </a:lnTo>
                      <a:lnTo>
                        <a:pt x="368" y="150"/>
                      </a:lnTo>
                      <a:lnTo>
                        <a:pt x="367" y="151"/>
                      </a:lnTo>
                      <a:lnTo>
                        <a:pt x="366" y="152"/>
                      </a:lnTo>
                      <a:lnTo>
                        <a:pt x="365" y="154"/>
                      </a:lnTo>
                      <a:lnTo>
                        <a:pt x="365" y="155"/>
                      </a:lnTo>
                      <a:lnTo>
                        <a:pt x="366" y="157"/>
                      </a:lnTo>
                      <a:lnTo>
                        <a:pt x="365" y="158"/>
                      </a:lnTo>
                      <a:lnTo>
                        <a:pt x="365" y="159"/>
                      </a:lnTo>
                      <a:lnTo>
                        <a:pt x="364" y="159"/>
                      </a:lnTo>
                      <a:lnTo>
                        <a:pt x="363" y="161"/>
                      </a:lnTo>
                      <a:lnTo>
                        <a:pt x="362" y="163"/>
                      </a:lnTo>
                      <a:lnTo>
                        <a:pt x="361" y="164"/>
                      </a:lnTo>
                      <a:lnTo>
                        <a:pt x="362" y="165"/>
                      </a:lnTo>
                      <a:lnTo>
                        <a:pt x="362" y="166"/>
                      </a:lnTo>
                      <a:lnTo>
                        <a:pt x="361" y="167"/>
                      </a:lnTo>
                      <a:lnTo>
                        <a:pt x="361" y="170"/>
                      </a:lnTo>
                      <a:lnTo>
                        <a:pt x="361" y="171"/>
                      </a:lnTo>
                      <a:lnTo>
                        <a:pt x="362" y="172"/>
                      </a:lnTo>
                      <a:lnTo>
                        <a:pt x="361" y="173"/>
                      </a:lnTo>
                      <a:lnTo>
                        <a:pt x="361" y="174"/>
                      </a:lnTo>
                      <a:lnTo>
                        <a:pt x="359" y="176"/>
                      </a:lnTo>
                      <a:lnTo>
                        <a:pt x="359" y="177"/>
                      </a:lnTo>
                      <a:lnTo>
                        <a:pt x="358" y="178"/>
                      </a:lnTo>
                      <a:lnTo>
                        <a:pt x="358" y="180"/>
                      </a:lnTo>
                      <a:lnTo>
                        <a:pt x="358" y="181"/>
                      </a:lnTo>
                      <a:lnTo>
                        <a:pt x="358" y="182"/>
                      </a:lnTo>
                      <a:lnTo>
                        <a:pt x="359" y="182"/>
                      </a:lnTo>
                      <a:lnTo>
                        <a:pt x="360" y="185"/>
                      </a:lnTo>
                      <a:lnTo>
                        <a:pt x="360" y="186"/>
                      </a:lnTo>
                      <a:lnTo>
                        <a:pt x="360" y="188"/>
                      </a:lnTo>
                      <a:lnTo>
                        <a:pt x="359" y="189"/>
                      </a:lnTo>
                      <a:lnTo>
                        <a:pt x="359" y="190"/>
                      </a:lnTo>
                      <a:lnTo>
                        <a:pt x="358" y="191"/>
                      </a:lnTo>
                      <a:lnTo>
                        <a:pt x="357" y="192"/>
                      </a:lnTo>
                      <a:lnTo>
                        <a:pt x="357" y="193"/>
                      </a:lnTo>
                      <a:lnTo>
                        <a:pt x="357" y="194"/>
                      </a:lnTo>
                      <a:lnTo>
                        <a:pt x="357" y="195"/>
                      </a:lnTo>
                      <a:lnTo>
                        <a:pt x="357" y="196"/>
                      </a:lnTo>
                      <a:lnTo>
                        <a:pt x="357" y="197"/>
                      </a:lnTo>
                      <a:lnTo>
                        <a:pt x="355" y="198"/>
                      </a:lnTo>
                      <a:lnTo>
                        <a:pt x="353" y="199"/>
                      </a:lnTo>
                      <a:lnTo>
                        <a:pt x="352" y="200"/>
                      </a:lnTo>
                      <a:lnTo>
                        <a:pt x="351" y="200"/>
                      </a:lnTo>
                      <a:lnTo>
                        <a:pt x="351" y="201"/>
                      </a:lnTo>
                      <a:lnTo>
                        <a:pt x="350" y="202"/>
                      </a:lnTo>
                      <a:lnTo>
                        <a:pt x="350" y="203"/>
                      </a:lnTo>
                      <a:lnTo>
                        <a:pt x="350" y="204"/>
                      </a:lnTo>
                      <a:lnTo>
                        <a:pt x="348" y="206"/>
                      </a:lnTo>
                      <a:lnTo>
                        <a:pt x="347" y="207"/>
                      </a:lnTo>
                      <a:lnTo>
                        <a:pt x="346" y="209"/>
                      </a:lnTo>
                      <a:lnTo>
                        <a:pt x="346" y="210"/>
                      </a:lnTo>
                      <a:lnTo>
                        <a:pt x="346" y="211"/>
                      </a:lnTo>
                      <a:lnTo>
                        <a:pt x="345" y="211"/>
                      </a:lnTo>
                      <a:lnTo>
                        <a:pt x="345" y="212"/>
                      </a:lnTo>
                      <a:lnTo>
                        <a:pt x="344" y="213"/>
                      </a:lnTo>
                      <a:lnTo>
                        <a:pt x="343" y="213"/>
                      </a:lnTo>
                      <a:lnTo>
                        <a:pt x="342" y="213"/>
                      </a:lnTo>
                      <a:lnTo>
                        <a:pt x="341" y="213"/>
                      </a:lnTo>
                      <a:lnTo>
                        <a:pt x="339" y="212"/>
                      </a:lnTo>
                      <a:lnTo>
                        <a:pt x="338" y="212"/>
                      </a:lnTo>
                      <a:lnTo>
                        <a:pt x="337" y="212"/>
                      </a:lnTo>
                      <a:lnTo>
                        <a:pt x="335" y="213"/>
                      </a:lnTo>
                      <a:lnTo>
                        <a:pt x="334" y="214"/>
                      </a:lnTo>
                      <a:lnTo>
                        <a:pt x="333" y="214"/>
                      </a:lnTo>
                      <a:lnTo>
                        <a:pt x="333" y="215"/>
                      </a:lnTo>
                      <a:lnTo>
                        <a:pt x="333" y="216"/>
                      </a:lnTo>
                      <a:lnTo>
                        <a:pt x="333" y="218"/>
                      </a:lnTo>
                      <a:lnTo>
                        <a:pt x="333" y="219"/>
                      </a:lnTo>
                      <a:lnTo>
                        <a:pt x="334" y="220"/>
                      </a:lnTo>
                      <a:lnTo>
                        <a:pt x="335" y="220"/>
                      </a:lnTo>
                      <a:lnTo>
                        <a:pt x="335" y="221"/>
                      </a:lnTo>
                      <a:lnTo>
                        <a:pt x="337" y="221"/>
                      </a:lnTo>
                      <a:lnTo>
                        <a:pt x="339" y="222"/>
                      </a:lnTo>
                      <a:lnTo>
                        <a:pt x="340" y="224"/>
                      </a:lnTo>
                      <a:lnTo>
                        <a:pt x="341" y="225"/>
                      </a:lnTo>
                      <a:lnTo>
                        <a:pt x="341" y="226"/>
                      </a:lnTo>
                      <a:lnTo>
                        <a:pt x="342" y="228"/>
                      </a:lnTo>
                      <a:lnTo>
                        <a:pt x="342" y="229"/>
                      </a:lnTo>
                      <a:lnTo>
                        <a:pt x="343" y="229"/>
                      </a:lnTo>
                      <a:lnTo>
                        <a:pt x="343" y="230"/>
                      </a:lnTo>
                      <a:lnTo>
                        <a:pt x="344" y="230"/>
                      </a:lnTo>
                      <a:lnTo>
                        <a:pt x="345" y="229"/>
                      </a:lnTo>
                      <a:lnTo>
                        <a:pt x="346" y="229"/>
                      </a:lnTo>
                      <a:lnTo>
                        <a:pt x="346" y="228"/>
                      </a:lnTo>
                      <a:lnTo>
                        <a:pt x="347" y="227"/>
                      </a:lnTo>
                      <a:lnTo>
                        <a:pt x="348" y="227"/>
                      </a:lnTo>
                      <a:lnTo>
                        <a:pt x="348" y="226"/>
                      </a:lnTo>
                      <a:lnTo>
                        <a:pt x="349" y="226"/>
                      </a:lnTo>
                      <a:lnTo>
                        <a:pt x="350" y="226"/>
                      </a:lnTo>
                      <a:lnTo>
                        <a:pt x="351" y="226"/>
                      </a:lnTo>
                      <a:lnTo>
                        <a:pt x="352" y="226"/>
                      </a:lnTo>
                      <a:lnTo>
                        <a:pt x="353" y="226"/>
                      </a:lnTo>
                      <a:lnTo>
                        <a:pt x="355" y="226"/>
                      </a:lnTo>
                      <a:lnTo>
                        <a:pt x="356" y="227"/>
                      </a:lnTo>
                      <a:lnTo>
                        <a:pt x="356" y="228"/>
                      </a:lnTo>
                      <a:lnTo>
                        <a:pt x="358" y="229"/>
                      </a:lnTo>
                      <a:lnTo>
                        <a:pt x="359" y="230"/>
                      </a:lnTo>
                      <a:lnTo>
                        <a:pt x="360" y="231"/>
                      </a:lnTo>
                      <a:lnTo>
                        <a:pt x="360" y="233"/>
                      </a:lnTo>
                      <a:lnTo>
                        <a:pt x="361" y="234"/>
                      </a:lnTo>
                      <a:lnTo>
                        <a:pt x="361" y="235"/>
                      </a:lnTo>
                      <a:lnTo>
                        <a:pt x="360" y="237"/>
                      </a:lnTo>
                      <a:lnTo>
                        <a:pt x="359" y="238"/>
                      </a:lnTo>
                      <a:lnTo>
                        <a:pt x="356" y="240"/>
                      </a:lnTo>
                      <a:lnTo>
                        <a:pt x="355" y="240"/>
                      </a:lnTo>
                      <a:lnTo>
                        <a:pt x="354" y="240"/>
                      </a:lnTo>
                      <a:lnTo>
                        <a:pt x="352" y="241"/>
                      </a:lnTo>
                      <a:lnTo>
                        <a:pt x="351" y="241"/>
                      </a:lnTo>
                      <a:lnTo>
                        <a:pt x="350" y="242"/>
                      </a:lnTo>
                      <a:lnTo>
                        <a:pt x="349" y="243"/>
                      </a:lnTo>
                      <a:lnTo>
                        <a:pt x="349" y="244"/>
                      </a:lnTo>
                      <a:lnTo>
                        <a:pt x="349" y="245"/>
                      </a:lnTo>
                      <a:lnTo>
                        <a:pt x="350" y="245"/>
                      </a:lnTo>
                      <a:lnTo>
                        <a:pt x="351" y="245"/>
                      </a:lnTo>
                      <a:lnTo>
                        <a:pt x="351" y="246"/>
                      </a:lnTo>
                      <a:lnTo>
                        <a:pt x="352" y="245"/>
                      </a:lnTo>
                      <a:lnTo>
                        <a:pt x="353" y="245"/>
                      </a:lnTo>
                      <a:lnTo>
                        <a:pt x="354" y="244"/>
                      </a:lnTo>
                      <a:lnTo>
                        <a:pt x="355" y="244"/>
                      </a:lnTo>
                      <a:lnTo>
                        <a:pt x="356" y="244"/>
                      </a:lnTo>
                      <a:lnTo>
                        <a:pt x="358" y="245"/>
                      </a:lnTo>
                      <a:lnTo>
                        <a:pt x="358" y="246"/>
                      </a:lnTo>
                      <a:lnTo>
                        <a:pt x="358" y="247"/>
                      </a:lnTo>
                      <a:lnTo>
                        <a:pt x="358" y="248"/>
                      </a:lnTo>
                      <a:lnTo>
                        <a:pt x="358" y="249"/>
                      </a:lnTo>
                      <a:lnTo>
                        <a:pt x="360" y="250"/>
                      </a:lnTo>
                      <a:lnTo>
                        <a:pt x="360" y="251"/>
                      </a:lnTo>
                      <a:lnTo>
                        <a:pt x="360" y="253"/>
                      </a:lnTo>
                      <a:lnTo>
                        <a:pt x="360" y="254"/>
                      </a:lnTo>
                      <a:lnTo>
                        <a:pt x="360" y="255"/>
                      </a:lnTo>
                      <a:lnTo>
                        <a:pt x="361" y="255"/>
                      </a:lnTo>
                      <a:lnTo>
                        <a:pt x="361" y="254"/>
                      </a:lnTo>
                      <a:lnTo>
                        <a:pt x="362" y="254"/>
                      </a:lnTo>
                      <a:lnTo>
                        <a:pt x="363" y="254"/>
                      </a:lnTo>
                      <a:lnTo>
                        <a:pt x="364" y="254"/>
                      </a:lnTo>
                      <a:lnTo>
                        <a:pt x="365" y="255"/>
                      </a:lnTo>
                      <a:lnTo>
                        <a:pt x="366" y="255"/>
                      </a:lnTo>
                      <a:lnTo>
                        <a:pt x="366" y="256"/>
                      </a:lnTo>
                      <a:lnTo>
                        <a:pt x="365" y="257"/>
                      </a:lnTo>
                      <a:lnTo>
                        <a:pt x="364" y="257"/>
                      </a:lnTo>
                      <a:lnTo>
                        <a:pt x="364" y="258"/>
                      </a:lnTo>
                      <a:lnTo>
                        <a:pt x="365" y="258"/>
                      </a:lnTo>
                      <a:lnTo>
                        <a:pt x="366" y="258"/>
                      </a:lnTo>
                      <a:lnTo>
                        <a:pt x="366" y="259"/>
                      </a:lnTo>
                      <a:lnTo>
                        <a:pt x="367" y="259"/>
                      </a:lnTo>
                      <a:lnTo>
                        <a:pt x="368" y="259"/>
                      </a:lnTo>
                      <a:lnTo>
                        <a:pt x="368" y="260"/>
                      </a:lnTo>
                      <a:lnTo>
                        <a:pt x="368" y="261"/>
                      </a:lnTo>
                      <a:lnTo>
                        <a:pt x="367" y="261"/>
                      </a:lnTo>
                      <a:lnTo>
                        <a:pt x="370" y="262"/>
                      </a:lnTo>
                      <a:lnTo>
                        <a:pt x="370" y="263"/>
                      </a:lnTo>
                      <a:lnTo>
                        <a:pt x="370" y="264"/>
                      </a:lnTo>
                      <a:lnTo>
                        <a:pt x="370" y="265"/>
                      </a:lnTo>
                      <a:lnTo>
                        <a:pt x="369" y="266"/>
                      </a:lnTo>
                      <a:lnTo>
                        <a:pt x="369" y="268"/>
                      </a:lnTo>
                      <a:lnTo>
                        <a:pt x="370" y="269"/>
                      </a:lnTo>
                      <a:lnTo>
                        <a:pt x="371" y="269"/>
                      </a:lnTo>
                      <a:lnTo>
                        <a:pt x="372" y="268"/>
                      </a:lnTo>
                      <a:lnTo>
                        <a:pt x="373" y="268"/>
                      </a:lnTo>
                      <a:lnTo>
                        <a:pt x="373" y="267"/>
                      </a:lnTo>
                      <a:lnTo>
                        <a:pt x="372" y="267"/>
                      </a:lnTo>
                      <a:lnTo>
                        <a:pt x="371" y="266"/>
                      </a:lnTo>
                      <a:lnTo>
                        <a:pt x="371" y="265"/>
                      </a:lnTo>
                      <a:lnTo>
                        <a:pt x="372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4" y="267"/>
                      </a:lnTo>
                      <a:lnTo>
                        <a:pt x="375" y="268"/>
                      </a:lnTo>
                      <a:lnTo>
                        <a:pt x="376" y="269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5" y="270"/>
                      </a:lnTo>
                      <a:lnTo>
                        <a:pt x="374" y="270"/>
                      </a:lnTo>
                      <a:lnTo>
                        <a:pt x="375" y="271"/>
                      </a:lnTo>
                      <a:lnTo>
                        <a:pt x="375" y="272"/>
                      </a:lnTo>
                      <a:lnTo>
                        <a:pt x="376" y="272"/>
                      </a:lnTo>
                      <a:lnTo>
                        <a:pt x="377" y="273"/>
                      </a:lnTo>
                      <a:lnTo>
                        <a:pt x="378" y="273"/>
                      </a:lnTo>
                      <a:lnTo>
                        <a:pt x="378" y="274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7" y="275"/>
                      </a:lnTo>
                      <a:lnTo>
                        <a:pt x="377" y="276"/>
                      </a:lnTo>
                      <a:lnTo>
                        <a:pt x="376" y="276"/>
                      </a:lnTo>
                      <a:lnTo>
                        <a:pt x="376" y="277"/>
                      </a:lnTo>
                      <a:lnTo>
                        <a:pt x="377" y="277"/>
                      </a:lnTo>
                      <a:lnTo>
                        <a:pt x="377" y="278"/>
                      </a:lnTo>
                      <a:lnTo>
                        <a:pt x="378" y="277"/>
                      </a:lnTo>
                      <a:lnTo>
                        <a:pt x="379" y="277"/>
                      </a:lnTo>
                      <a:lnTo>
                        <a:pt x="380" y="278"/>
                      </a:lnTo>
                      <a:lnTo>
                        <a:pt x="380" y="277"/>
                      </a:lnTo>
                      <a:lnTo>
                        <a:pt x="381" y="277"/>
                      </a:lnTo>
                      <a:lnTo>
                        <a:pt x="381" y="278"/>
                      </a:lnTo>
                      <a:lnTo>
                        <a:pt x="381" y="279"/>
                      </a:lnTo>
                      <a:lnTo>
                        <a:pt x="381" y="278"/>
                      </a:lnTo>
                      <a:lnTo>
                        <a:pt x="382" y="278"/>
                      </a:lnTo>
                      <a:lnTo>
                        <a:pt x="382" y="279"/>
                      </a:lnTo>
                      <a:lnTo>
                        <a:pt x="382" y="280"/>
                      </a:lnTo>
                      <a:lnTo>
                        <a:pt x="381" y="280"/>
                      </a:lnTo>
                      <a:lnTo>
                        <a:pt x="381" y="281"/>
                      </a:lnTo>
                      <a:lnTo>
                        <a:pt x="382" y="280"/>
                      </a:lnTo>
                      <a:lnTo>
                        <a:pt x="383" y="280"/>
                      </a:lnTo>
                      <a:lnTo>
                        <a:pt x="384" y="280"/>
                      </a:lnTo>
                      <a:lnTo>
                        <a:pt x="383" y="281"/>
                      </a:lnTo>
                      <a:lnTo>
                        <a:pt x="382" y="281"/>
                      </a:lnTo>
                      <a:lnTo>
                        <a:pt x="383" y="281"/>
                      </a:lnTo>
                      <a:lnTo>
                        <a:pt x="383" y="282"/>
                      </a:lnTo>
                      <a:lnTo>
                        <a:pt x="384" y="283"/>
                      </a:lnTo>
                      <a:lnTo>
                        <a:pt x="383" y="283"/>
                      </a:lnTo>
                      <a:lnTo>
                        <a:pt x="383" y="284"/>
                      </a:lnTo>
                      <a:lnTo>
                        <a:pt x="384" y="284"/>
                      </a:lnTo>
                      <a:lnTo>
                        <a:pt x="384" y="285"/>
                      </a:lnTo>
                      <a:lnTo>
                        <a:pt x="383" y="285"/>
                      </a:lnTo>
                      <a:lnTo>
                        <a:pt x="384" y="285"/>
                      </a:lnTo>
                      <a:lnTo>
                        <a:pt x="384" y="286"/>
                      </a:lnTo>
                      <a:lnTo>
                        <a:pt x="383" y="286"/>
                      </a:lnTo>
                      <a:lnTo>
                        <a:pt x="384" y="287"/>
                      </a:lnTo>
                      <a:lnTo>
                        <a:pt x="384" y="286"/>
                      </a:lnTo>
                      <a:lnTo>
                        <a:pt x="384" y="287"/>
                      </a:lnTo>
                      <a:lnTo>
                        <a:pt x="385" y="287"/>
                      </a:lnTo>
                      <a:lnTo>
                        <a:pt x="384" y="287"/>
                      </a:lnTo>
                      <a:lnTo>
                        <a:pt x="385" y="288"/>
                      </a:lnTo>
                      <a:lnTo>
                        <a:pt x="386" y="288"/>
                      </a:lnTo>
                      <a:lnTo>
                        <a:pt x="386" y="289"/>
                      </a:lnTo>
                      <a:lnTo>
                        <a:pt x="387" y="289"/>
                      </a:lnTo>
                      <a:lnTo>
                        <a:pt x="388" y="289"/>
                      </a:lnTo>
                      <a:lnTo>
                        <a:pt x="388" y="290"/>
                      </a:lnTo>
                      <a:lnTo>
                        <a:pt x="389" y="290"/>
                      </a:lnTo>
                      <a:lnTo>
                        <a:pt x="389" y="291"/>
                      </a:lnTo>
                      <a:lnTo>
                        <a:pt x="390" y="291"/>
                      </a:lnTo>
                      <a:lnTo>
                        <a:pt x="390" y="292"/>
                      </a:lnTo>
                      <a:lnTo>
                        <a:pt x="390" y="293"/>
                      </a:lnTo>
                      <a:lnTo>
                        <a:pt x="391" y="293"/>
                      </a:lnTo>
                      <a:lnTo>
                        <a:pt x="392" y="294"/>
                      </a:lnTo>
                      <a:lnTo>
                        <a:pt x="392" y="295"/>
                      </a:lnTo>
                      <a:lnTo>
                        <a:pt x="393" y="296"/>
                      </a:lnTo>
                      <a:lnTo>
                        <a:pt x="393" y="295"/>
                      </a:lnTo>
                      <a:lnTo>
                        <a:pt x="393" y="296"/>
                      </a:lnTo>
                      <a:lnTo>
                        <a:pt x="394" y="295"/>
                      </a:lnTo>
                      <a:lnTo>
                        <a:pt x="394" y="296"/>
                      </a:lnTo>
                      <a:lnTo>
                        <a:pt x="393" y="297"/>
                      </a:lnTo>
                      <a:lnTo>
                        <a:pt x="394" y="298"/>
                      </a:lnTo>
                      <a:lnTo>
                        <a:pt x="394" y="299"/>
                      </a:lnTo>
                      <a:lnTo>
                        <a:pt x="395" y="298"/>
                      </a:lnTo>
                      <a:lnTo>
                        <a:pt x="395" y="299"/>
                      </a:lnTo>
                      <a:lnTo>
                        <a:pt x="396" y="299"/>
                      </a:lnTo>
                      <a:lnTo>
                        <a:pt x="396" y="300"/>
                      </a:lnTo>
                      <a:lnTo>
                        <a:pt x="397" y="300"/>
                      </a:lnTo>
                      <a:lnTo>
                        <a:pt x="397" y="301"/>
                      </a:lnTo>
                      <a:lnTo>
                        <a:pt x="396" y="302"/>
                      </a:lnTo>
                      <a:lnTo>
                        <a:pt x="397" y="302"/>
                      </a:lnTo>
                      <a:lnTo>
                        <a:pt x="398" y="302"/>
                      </a:lnTo>
                      <a:lnTo>
                        <a:pt x="398" y="303"/>
                      </a:lnTo>
                      <a:lnTo>
                        <a:pt x="397" y="303"/>
                      </a:lnTo>
                      <a:lnTo>
                        <a:pt x="398" y="303"/>
                      </a:lnTo>
                      <a:lnTo>
                        <a:pt x="397" y="304"/>
                      </a:lnTo>
                      <a:lnTo>
                        <a:pt x="398" y="305"/>
                      </a:lnTo>
                      <a:lnTo>
                        <a:pt x="397" y="306"/>
                      </a:lnTo>
                      <a:lnTo>
                        <a:pt x="399" y="306"/>
                      </a:lnTo>
                      <a:lnTo>
                        <a:pt x="400" y="306"/>
                      </a:lnTo>
                      <a:lnTo>
                        <a:pt x="400" y="307"/>
                      </a:lnTo>
                      <a:lnTo>
                        <a:pt x="401" y="307"/>
                      </a:lnTo>
                      <a:lnTo>
                        <a:pt x="402" y="308"/>
                      </a:lnTo>
                      <a:lnTo>
                        <a:pt x="402" y="309"/>
                      </a:lnTo>
                      <a:lnTo>
                        <a:pt x="402" y="310"/>
                      </a:lnTo>
                      <a:lnTo>
                        <a:pt x="402" y="311"/>
                      </a:lnTo>
                      <a:lnTo>
                        <a:pt x="403" y="311"/>
                      </a:lnTo>
                      <a:lnTo>
                        <a:pt x="402" y="312"/>
                      </a:lnTo>
                      <a:lnTo>
                        <a:pt x="403" y="312"/>
                      </a:lnTo>
                      <a:lnTo>
                        <a:pt x="403" y="313"/>
                      </a:lnTo>
                      <a:lnTo>
                        <a:pt x="404" y="313"/>
                      </a:lnTo>
                      <a:lnTo>
                        <a:pt x="405" y="313"/>
                      </a:lnTo>
                      <a:lnTo>
                        <a:pt x="406" y="314"/>
                      </a:lnTo>
                      <a:lnTo>
                        <a:pt x="407" y="314"/>
                      </a:lnTo>
                      <a:lnTo>
                        <a:pt x="408" y="314"/>
                      </a:lnTo>
                      <a:lnTo>
                        <a:pt x="408" y="315"/>
                      </a:lnTo>
                      <a:lnTo>
                        <a:pt x="408" y="314"/>
                      </a:lnTo>
                      <a:lnTo>
                        <a:pt x="409" y="314"/>
                      </a:lnTo>
                      <a:lnTo>
                        <a:pt x="409" y="313"/>
                      </a:lnTo>
                      <a:lnTo>
                        <a:pt x="410" y="313"/>
                      </a:lnTo>
                      <a:lnTo>
                        <a:pt x="411" y="313"/>
                      </a:lnTo>
                      <a:lnTo>
                        <a:pt x="411" y="312"/>
                      </a:lnTo>
                      <a:lnTo>
                        <a:pt x="412" y="312"/>
                      </a:lnTo>
                      <a:lnTo>
                        <a:pt x="412" y="311"/>
                      </a:lnTo>
                      <a:lnTo>
                        <a:pt x="413" y="311"/>
                      </a:lnTo>
                      <a:lnTo>
                        <a:pt x="413" y="310"/>
                      </a:lnTo>
                      <a:lnTo>
                        <a:pt x="413" y="309"/>
                      </a:lnTo>
                      <a:lnTo>
                        <a:pt x="414" y="309"/>
                      </a:lnTo>
                      <a:lnTo>
                        <a:pt x="414" y="308"/>
                      </a:lnTo>
                      <a:lnTo>
                        <a:pt x="415" y="308"/>
                      </a:lnTo>
                      <a:lnTo>
                        <a:pt x="416" y="307"/>
                      </a:lnTo>
                      <a:lnTo>
                        <a:pt x="416" y="308"/>
                      </a:lnTo>
                      <a:lnTo>
                        <a:pt x="417" y="308"/>
                      </a:lnTo>
                      <a:lnTo>
                        <a:pt x="417" y="307"/>
                      </a:lnTo>
                      <a:lnTo>
                        <a:pt x="416" y="307"/>
                      </a:lnTo>
                      <a:lnTo>
                        <a:pt x="417" y="306"/>
                      </a:lnTo>
                      <a:lnTo>
                        <a:pt x="418" y="306"/>
                      </a:lnTo>
                      <a:lnTo>
                        <a:pt x="418" y="307"/>
                      </a:lnTo>
                      <a:lnTo>
                        <a:pt x="419" y="307"/>
                      </a:lnTo>
                      <a:lnTo>
                        <a:pt x="420" y="306"/>
                      </a:lnTo>
                      <a:lnTo>
                        <a:pt x="421" y="306"/>
                      </a:lnTo>
                      <a:lnTo>
                        <a:pt x="421" y="305"/>
                      </a:lnTo>
                      <a:lnTo>
                        <a:pt x="421" y="304"/>
                      </a:lnTo>
                      <a:lnTo>
                        <a:pt x="422" y="304"/>
                      </a:lnTo>
                      <a:lnTo>
                        <a:pt x="422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4" y="304"/>
                      </a:lnTo>
                      <a:lnTo>
                        <a:pt x="425" y="305"/>
                      </a:lnTo>
                      <a:lnTo>
                        <a:pt x="426" y="305"/>
                      </a:lnTo>
                      <a:lnTo>
                        <a:pt x="427" y="305"/>
                      </a:lnTo>
                      <a:lnTo>
                        <a:pt x="427" y="304"/>
                      </a:lnTo>
                      <a:lnTo>
                        <a:pt x="428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31" y="304"/>
                      </a:lnTo>
                      <a:lnTo>
                        <a:pt x="431" y="303"/>
                      </a:lnTo>
                      <a:lnTo>
                        <a:pt x="432" y="303"/>
                      </a:lnTo>
                      <a:lnTo>
                        <a:pt x="433" y="303"/>
                      </a:lnTo>
                      <a:lnTo>
                        <a:pt x="433" y="302"/>
                      </a:lnTo>
                      <a:lnTo>
                        <a:pt x="433" y="303"/>
                      </a:lnTo>
                      <a:lnTo>
                        <a:pt x="434" y="302"/>
                      </a:lnTo>
                      <a:lnTo>
                        <a:pt x="434" y="301"/>
                      </a:lnTo>
                      <a:lnTo>
                        <a:pt x="435" y="301"/>
                      </a:lnTo>
                      <a:lnTo>
                        <a:pt x="435" y="302"/>
                      </a:lnTo>
                      <a:lnTo>
                        <a:pt x="436" y="301"/>
                      </a:lnTo>
                      <a:lnTo>
                        <a:pt x="437" y="301"/>
                      </a:lnTo>
                      <a:lnTo>
                        <a:pt x="438" y="301"/>
                      </a:lnTo>
                      <a:lnTo>
                        <a:pt x="439" y="300"/>
                      </a:lnTo>
                      <a:lnTo>
                        <a:pt x="439" y="301"/>
                      </a:lnTo>
                      <a:lnTo>
                        <a:pt x="439" y="300"/>
                      </a:lnTo>
                      <a:lnTo>
                        <a:pt x="440" y="300"/>
                      </a:lnTo>
                      <a:lnTo>
                        <a:pt x="440" y="301"/>
                      </a:lnTo>
                      <a:lnTo>
                        <a:pt x="441" y="301"/>
                      </a:lnTo>
                      <a:lnTo>
                        <a:pt x="442" y="301"/>
                      </a:lnTo>
                      <a:lnTo>
                        <a:pt x="443" y="301"/>
                      </a:lnTo>
                      <a:lnTo>
                        <a:pt x="444" y="300"/>
                      </a:lnTo>
                      <a:lnTo>
                        <a:pt x="445" y="300"/>
                      </a:lnTo>
                      <a:lnTo>
                        <a:pt x="446" y="300"/>
                      </a:lnTo>
                      <a:lnTo>
                        <a:pt x="447" y="300"/>
                      </a:lnTo>
                      <a:lnTo>
                        <a:pt x="448" y="300"/>
                      </a:lnTo>
                      <a:lnTo>
                        <a:pt x="449" y="299"/>
                      </a:lnTo>
                      <a:lnTo>
                        <a:pt x="450" y="300"/>
                      </a:lnTo>
                      <a:lnTo>
                        <a:pt x="450" y="299"/>
                      </a:lnTo>
                      <a:lnTo>
                        <a:pt x="451" y="300"/>
                      </a:lnTo>
                      <a:lnTo>
                        <a:pt x="452" y="301"/>
                      </a:lnTo>
                      <a:lnTo>
                        <a:pt x="453" y="301"/>
                      </a:lnTo>
                      <a:lnTo>
                        <a:pt x="453" y="302"/>
                      </a:lnTo>
                      <a:lnTo>
                        <a:pt x="454" y="302"/>
                      </a:lnTo>
                      <a:lnTo>
                        <a:pt x="455" y="302"/>
                      </a:lnTo>
                      <a:lnTo>
                        <a:pt x="455" y="303"/>
                      </a:lnTo>
                      <a:lnTo>
                        <a:pt x="455" y="304"/>
                      </a:lnTo>
                      <a:lnTo>
                        <a:pt x="455" y="305"/>
                      </a:lnTo>
                      <a:lnTo>
                        <a:pt x="456" y="306"/>
                      </a:lnTo>
                      <a:lnTo>
                        <a:pt x="457" y="305"/>
                      </a:lnTo>
                      <a:lnTo>
                        <a:pt x="457" y="306"/>
                      </a:lnTo>
                      <a:lnTo>
                        <a:pt x="458" y="306"/>
                      </a:lnTo>
                      <a:lnTo>
                        <a:pt x="459" y="307"/>
                      </a:lnTo>
                      <a:lnTo>
                        <a:pt x="460" y="307"/>
                      </a:lnTo>
                      <a:lnTo>
                        <a:pt x="460" y="308"/>
                      </a:lnTo>
                      <a:lnTo>
                        <a:pt x="461" y="308"/>
                      </a:lnTo>
                      <a:lnTo>
                        <a:pt x="461" y="309"/>
                      </a:lnTo>
                      <a:lnTo>
                        <a:pt x="462" y="309"/>
                      </a:lnTo>
                      <a:lnTo>
                        <a:pt x="462" y="311"/>
                      </a:lnTo>
                      <a:lnTo>
                        <a:pt x="462" y="312"/>
                      </a:lnTo>
                      <a:lnTo>
                        <a:pt x="463" y="313"/>
                      </a:lnTo>
                      <a:lnTo>
                        <a:pt x="463" y="315"/>
                      </a:lnTo>
                      <a:lnTo>
                        <a:pt x="463" y="316"/>
                      </a:lnTo>
                      <a:lnTo>
                        <a:pt x="463" y="317"/>
                      </a:lnTo>
                      <a:lnTo>
                        <a:pt x="463" y="318"/>
                      </a:lnTo>
                      <a:lnTo>
                        <a:pt x="464" y="318"/>
                      </a:lnTo>
                      <a:lnTo>
                        <a:pt x="464" y="319"/>
                      </a:lnTo>
                      <a:lnTo>
                        <a:pt x="464" y="320"/>
                      </a:lnTo>
                      <a:lnTo>
                        <a:pt x="463" y="321"/>
                      </a:lnTo>
                      <a:lnTo>
                        <a:pt x="462" y="321"/>
                      </a:lnTo>
                      <a:lnTo>
                        <a:pt x="461" y="322"/>
                      </a:lnTo>
                      <a:lnTo>
                        <a:pt x="461" y="323"/>
                      </a:lnTo>
                      <a:lnTo>
                        <a:pt x="461" y="324"/>
                      </a:lnTo>
                      <a:lnTo>
                        <a:pt x="460" y="325"/>
                      </a:lnTo>
                      <a:lnTo>
                        <a:pt x="459" y="327"/>
                      </a:lnTo>
                      <a:lnTo>
                        <a:pt x="459" y="328"/>
                      </a:lnTo>
                      <a:lnTo>
                        <a:pt x="459" y="329"/>
                      </a:lnTo>
                      <a:lnTo>
                        <a:pt x="458" y="329"/>
                      </a:lnTo>
                      <a:lnTo>
                        <a:pt x="458" y="330"/>
                      </a:lnTo>
                      <a:lnTo>
                        <a:pt x="459" y="330"/>
                      </a:lnTo>
                      <a:lnTo>
                        <a:pt x="459" y="331"/>
                      </a:lnTo>
                      <a:lnTo>
                        <a:pt x="460" y="331"/>
                      </a:lnTo>
                      <a:lnTo>
                        <a:pt x="461" y="332"/>
                      </a:lnTo>
                      <a:lnTo>
                        <a:pt x="461" y="333"/>
                      </a:lnTo>
                      <a:lnTo>
                        <a:pt x="460" y="334"/>
                      </a:lnTo>
                      <a:lnTo>
                        <a:pt x="459" y="334"/>
                      </a:lnTo>
                      <a:lnTo>
                        <a:pt x="459" y="336"/>
                      </a:lnTo>
                      <a:lnTo>
                        <a:pt x="459" y="337"/>
                      </a:lnTo>
                      <a:lnTo>
                        <a:pt x="459" y="338"/>
                      </a:lnTo>
                      <a:lnTo>
                        <a:pt x="459" y="339"/>
                      </a:lnTo>
                      <a:lnTo>
                        <a:pt x="459" y="340"/>
                      </a:lnTo>
                      <a:lnTo>
                        <a:pt x="458" y="340"/>
                      </a:lnTo>
                      <a:lnTo>
                        <a:pt x="458" y="341"/>
                      </a:lnTo>
                      <a:lnTo>
                        <a:pt x="458" y="342"/>
                      </a:lnTo>
                      <a:lnTo>
                        <a:pt x="457" y="342"/>
                      </a:lnTo>
                      <a:lnTo>
                        <a:pt x="456" y="343"/>
                      </a:lnTo>
                      <a:lnTo>
                        <a:pt x="455" y="344"/>
                      </a:lnTo>
                      <a:lnTo>
                        <a:pt x="455" y="345"/>
                      </a:lnTo>
                      <a:lnTo>
                        <a:pt x="454" y="345"/>
                      </a:lnTo>
                      <a:lnTo>
                        <a:pt x="453" y="345"/>
                      </a:lnTo>
                      <a:lnTo>
                        <a:pt x="452" y="345"/>
                      </a:lnTo>
                      <a:lnTo>
                        <a:pt x="451" y="345"/>
                      </a:lnTo>
                      <a:lnTo>
                        <a:pt x="450" y="345"/>
                      </a:lnTo>
                      <a:lnTo>
                        <a:pt x="449" y="345"/>
                      </a:lnTo>
                      <a:lnTo>
                        <a:pt x="448" y="345"/>
                      </a:lnTo>
                      <a:lnTo>
                        <a:pt x="447" y="345"/>
                      </a:lnTo>
                      <a:lnTo>
                        <a:pt x="446" y="344"/>
                      </a:lnTo>
                      <a:lnTo>
                        <a:pt x="445" y="344"/>
                      </a:lnTo>
                      <a:lnTo>
                        <a:pt x="444" y="344"/>
                      </a:lnTo>
                      <a:lnTo>
                        <a:pt x="443" y="345"/>
                      </a:lnTo>
                      <a:lnTo>
                        <a:pt x="441" y="345"/>
                      </a:lnTo>
                      <a:lnTo>
                        <a:pt x="440" y="345"/>
                      </a:lnTo>
                      <a:lnTo>
                        <a:pt x="440" y="346"/>
                      </a:lnTo>
                      <a:lnTo>
                        <a:pt x="439" y="347"/>
                      </a:lnTo>
                      <a:lnTo>
                        <a:pt x="438" y="347"/>
                      </a:lnTo>
                      <a:lnTo>
                        <a:pt x="437" y="347"/>
                      </a:lnTo>
                      <a:lnTo>
                        <a:pt x="437" y="348"/>
                      </a:lnTo>
                      <a:lnTo>
                        <a:pt x="436" y="348"/>
                      </a:lnTo>
                      <a:lnTo>
                        <a:pt x="436" y="349"/>
                      </a:lnTo>
                      <a:lnTo>
                        <a:pt x="435" y="350"/>
                      </a:lnTo>
                      <a:lnTo>
                        <a:pt x="434" y="350"/>
                      </a:lnTo>
                      <a:lnTo>
                        <a:pt x="434" y="349"/>
                      </a:lnTo>
                      <a:lnTo>
                        <a:pt x="433" y="349"/>
                      </a:lnTo>
                      <a:lnTo>
                        <a:pt x="432" y="349"/>
                      </a:lnTo>
                      <a:lnTo>
                        <a:pt x="431" y="349"/>
                      </a:lnTo>
                      <a:lnTo>
                        <a:pt x="430" y="349"/>
                      </a:lnTo>
                      <a:lnTo>
                        <a:pt x="430" y="348"/>
                      </a:lnTo>
                      <a:lnTo>
                        <a:pt x="429" y="348"/>
                      </a:lnTo>
                      <a:lnTo>
                        <a:pt x="429" y="349"/>
                      </a:lnTo>
                      <a:lnTo>
                        <a:pt x="429" y="350"/>
                      </a:lnTo>
                      <a:lnTo>
                        <a:pt x="428" y="350"/>
                      </a:lnTo>
                      <a:lnTo>
                        <a:pt x="429" y="350"/>
                      </a:lnTo>
                      <a:lnTo>
                        <a:pt x="429" y="351"/>
                      </a:lnTo>
                      <a:lnTo>
                        <a:pt x="428" y="352"/>
                      </a:lnTo>
                      <a:lnTo>
                        <a:pt x="427" y="351"/>
                      </a:lnTo>
                      <a:lnTo>
                        <a:pt x="427" y="352"/>
                      </a:lnTo>
                      <a:lnTo>
                        <a:pt x="428" y="353"/>
                      </a:lnTo>
                      <a:lnTo>
                        <a:pt x="427" y="354"/>
                      </a:lnTo>
                      <a:lnTo>
                        <a:pt x="428" y="355"/>
                      </a:lnTo>
                      <a:lnTo>
                        <a:pt x="427" y="356"/>
                      </a:lnTo>
                      <a:lnTo>
                        <a:pt x="428" y="356"/>
                      </a:lnTo>
                      <a:lnTo>
                        <a:pt x="427" y="357"/>
                      </a:lnTo>
                      <a:lnTo>
                        <a:pt x="426" y="358"/>
                      </a:lnTo>
                      <a:lnTo>
                        <a:pt x="425" y="359"/>
                      </a:lnTo>
                      <a:lnTo>
                        <a:pt x="425" y="358"/>
                      </a:lnTo>
                      <a:lnTo>
                        <a:pt x="425" y="359"/>
                      </a:lnTo>
                      <a:lnTo>
                        <a:pt x="424" y="359"/>
                      </a:lnTo>
                      <a:lnTo>
                        <a:pt x="424" y="358"/>
                      </a:lnTo>
                      <a:lnTo>
                        <a:pt x="423" y="358"/>
                      </a:lnTo>
                      <a:lnTo>
                        <a:pt x="423" y="359"/>
                      </a:lnTo>
                      <a:lnTo>
                        <a:pt x="422" y="359"/>
                      </a:lnTo>
                      <a:lnTo>
                        <a:pt x="422" y="360"/>
                      </a:lnTo>
                      <a:lnTo>
                        <a:pt x="422" y="361"/>
                      </a:lnTo>
                      <a:lnTo>
                        <a:pt x="422" y="362"/>
                      </a:lnTo>
                      <a:lnTo>
                        <a:pt x="422" y="363"/>
                      </a:lnTo>
                      <a:lnTo>
                        <a:pt x="421" y="363"/>
                      </a:lnTo>
                      <a:lnTo>
                        <a:pt x="422" y="364"/>
                      </a:lnTo>
                      <a:lnTo>
                        <a:pt x="421" y="364"/>
                      </a:lnTo>
                      <a:lnTo>
                        <a:pt x="422" y="365"/>
                      </a:lnTo>
                      <a:lnTo>
                        <a:pt x="421" y="365"/>
                      </a:lnTo>
                      <a:lnTo>
                        <a:pt x="421" y="366"/>
                      </a:lnTo>
                      <a:lnTo>
                        <a:pt x="420" y="366"/>
                      </a:lnTo>
                      <a:lnTo>
                        <a:pt x="421" y="367"/>
                      </a:lnTo>
                      <a:lnTo>
                        <a:pt x="420" y="367"/>
                      </a:lnTo>
                      <a:lnTo>
                        <a:pt x="420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8" y="368"/>
                      </a:lnTo>
                      <a:lnTo>
                        <a:pt x="419" y="368"/>
                      </a:lnTo>
                      <a:lnTo>
                        <a:pt x="419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7" y="369"/>
                      </a:lnTo>
                      <a:lnTo>
                        <a:pt x="417" y="370"/>
                      </a:lnTo>
                      <a:lnTo>
                        <a:pt x="416" y="369"/>
                      </a:lnTo>
                      <a:lnTo>
                        <a:pt x="416" y="370"/>
                      </a:lnTo>
                      <a:lnTo>
                        <a:pt x="416" y="371"/>
                      </a:lnTo>
                      <a:lnTo>
                        <a:pt x="415" y="371"/>
                      </a:lnTo>
                      <a:lnTo>
                        <a:pt x="415" y="370"/>
                      </a:lnTo>
                      <a:lnTo>
                        <a:pt x="415" y="371"/>
                      </a:lnTo>
                      <a:lnTo>
                        <a:pt x="414" y="371"/>
                      </a:lnTo>
                      <a:lnTo>
                        <a:pt x="415" y="371"/>
                      </a:lnTo>
                      <a:lnTo>
                        <a:pt x="415" y="372"/>
                      </a:lnTo>
                      <a:lnTo>
                        <a:pt x="415" y="371"/>
                      </a:lnTo>
                      <a:lnTo>
                        <a:pt x="416" y="371"/>
                      </a:lnTo>
                      <a:lnTo>
                        <a:pt x="416" y="372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5" y="374"/>
                      </a:lnTo>
                      <a:lnTo>
                        <a:pt x="414" y="375"/>
                      </a:lnTo>
                      <a:lnTo>
                        <a:pt x="415" y="375"/>
                      </a:lnTo>
                      <a:lnTo>
                        <a:pt x="414" y="375"/>
                      </a:lnTo>
                      <a:lnTo>
                        <a:pt x="414" y="376"/>
                      </a:lnTo>
                      <a:lnTo>
                        <a:pt x="415" y="376"/>
                      </a:lnTo>
                      <a:lnTo>
                        <a:pt x="414" y="376"/>
                      </a:lnTo>
                      <a:lnTo>
                        <a:pt x="414" y="377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6" y="378"/>
                      </a:lnTo>
                      <a:lnTo>
                        <a:pt x="416" y="379"/>
                      </a:lnTo>
                      <a:lnTo>
                        <a:pt x="417" y="379"/>
                      </a:lnTo>
                      <a:lnTo>
                        <a:pt x="417" y="380"/>
                      </a:lnTo>
                      <a:lnTo>
                        <a:pt x="417" y="381"/>
                      </a:lnTo>
                      <a:lnTo>
                        <a:pt x="416" y="381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4" y="385"/>
                      </a:lnTo>
                      <a:lnTo>
                        <a:pt x="413" y="385"/>
                      </a:lnTo>
                      <a:lnTo>
                        <a:pt x="412" y="385"/>
                      </a:lnTo>
                      <a:lnTo>
                        <a:pt x="413" y="386"/>
                      </a:lnTo>
                      <a:lnTo>
                        <a:pt x="413" y="387"/>
                      </a:lnTo>
                      <a:lnTo>
                        <a:pt x="413" y="388"/>
                      </a:lnTo>
                      <a:lnTo>
                        <a:pt x="413" y="389"/>
                      </a:lnTo>
                      <a:lnTo>
                        <a:pt x="414" y="389"/>
                      </a:lnTo>
                      <a:lnTo>
                        <a:pt x="414" y="390"/>
                      </a:lnTo>
                      <a:lnTo>
                        <a:pt x="415" y="390"/>
                      </a:lnTo>
                      <a:lnTo>
                        <a:pt x="415" y="391"/>
                      </a:lnTo>
                      <a:lnTo>
                        <a:pt x="414" y="391"/>
                      </a:lnTo>
                      <a:lnTo>
                        <a:pt x="415" y="392"/>
                      </a:lnTo>
                      <a:lnTo>
                        <a:pt x="414" y="392"/>
                      </a:lnTo>
                      <a:lnTo>
                        <a:pt x="414" y="393"/>
                      </a:lnTo>
                      <a:lnTo>
                        <a:pt x="415" y="394"/>
                      </a:lnTo>
                      <a:lnTo>
                        <a:pt x="414" y="394"/>
                      </a:lnTo>
                      <a:lnTo>
                        <a:pt x="415" y="394"/>
                      </a:lnTo>
                      <a:lnTo>
                        <a:pt x="414" y="395"/>
                      </a:lnTo>
                      <a:lnTo>
                        <a:pt x="413" y="395"/>
                      </a:lnTo>
                      <a:lnTo>
                        <a:pt x="414" y="396"/>
                      </a:lnTo>
                      <a:lnTo>
                        <a:pt x="414" y="397"/>
                      </a:lnTo>
                      <a:lnTo>
                        <a:pt x="413" y="397"/>
                      </a:lnTo>
                      <a:lnTo>
                        <a:pt x="413" y="398"/>
                      </a:lnTo>
                      <a:lnTo>
                        <a:pt x="413" y="399"/>
                      </a:lnTo>
                      <a:lnTo>
                        <a:pt x="412" y="399"/>
                      </a:lnTo>
                      <a:lnTo>
                        <a:pt x="411" y="399"/>
                      </a:lnTo>
                      <a:lnTo>
                        <a:pt x="410" y="399"/>
                      </a:lnTo>
                      <a:lnTo>
                        <a:pt x="409" y="400"/>
                      </a:lnTo>
                      <a:lnTo>
                        <a:pt x="408" y="400"/>
                      </a:lnTo>
                      <a:lnTo>
                        <a:pt x="407" y="399"/>
                      </a:lnTo>
                      <a:lnTo>
                        <a:pt x="406" y="400"/>
                      </a:lnTo>
                      <a:lnTo>
                        <a:pt x="405" y="400"/>
                      </a:lnTo>
                      <a:lnTo>
                        <a:pt x="405" y="401"/>
                      </a:lnTo>
                      <a:lnTo>
                        <a:pt x="406" y="402"/>
                      </a:lnTo>
                      <a:lnTo>
                        <a:pt x="405" y="402"/>
                      </a:lnTo>
                      <a:lnTo>
                        <a:pt x="406" y="402"/>
                      </a:lnTo>
                      <a:lnTo>
                        <a:pt x="405" y="403"/>
                      </a:lnTo>
                      <a:lnTo>
                        <a:pt x="406" y="403"/>
                      </a:lnTo>
                      <a:lnTo>
                        <a:pt x="407" y="403"/>
                      </a:lnTo>
                      <a:lnTo>
                        <a:pt x="407" y="404"/>
                      </a:lnTo>
                      <a:lnTo>
                        <a:pt x="407" y="405"/>
                      </a:lnTo>
                      <a:lnTo>
                        <a:pt x="406" y="405"/>
                      </a:lnTo>
                      <a:lnTo>
                        <a:pt x="406" y="406"/>
                      </a:lnTo>
                      <a:lnTo>
                        <a:pt x="405" y="406"/>
                      </a:lnTo>
                      <a:lnTo>
                        <a:pt x="404" y="406"/>
                      </a:lnTo>
                      <a:lnTo>
                        <a:pt x="404" y="407"/>
                      </a:lnTo>
                      <a:lnTo>
                        <a:pt x="404" y="408"/>
                      </a:lnTo>
                      <a:lnTo>
                        <a:pt x="403" y="408"/>
                      </a:lnTo>
                      <a:lnTo>
                        <a:pt x="402" y="408"/>
                      </a:lnTo>
                      <a:lnTo>
                        <a:pt x="402" y="409"/>
                      </a:lnTo>
                      <a:lnTo>
                        <a:pt x="402" y="410"/>
                      </a:lnTo>
                      <a:lnTo>
                        <a:pt x="402" y="411"/>
                      </a:lnTo>
                      <a:lnTo>
                        <a:pt x="401" y="411"/>
                      </a:lnTo>
                      <a:lnTo>
                        <a:pt x="401" y="412"/>
                      </a:lnTo>
                      <a:lnTo>
                        <a:pt x="400" y="412"/>
                      </a:lnTo>
                      <a:lnTo>
                        <a:pt x="400" y="411"/>
                      </a:lnTo>
                      <a:lnTo>
                        <a:pt x="400" y="412"/>
                      </a:lnTo>
                      <a:lnTo>
                        <a:pt x="400" y="413"/>
                      </a:lnTo>
                      <a:lnTo>
                        <a:pt x="399" y="413"/>
                      </a:lnTo>
                      <a:lnTo>
                        <a:pt x="399" y="414"/>
                      </a:lnTo>
                      <a:lnTo>
                        <a:pt x="398" y="414"/>
                      </a:lnTo>
                      <a:lnTo>
                        <a:pt x="397" y="414"/>
                      </a:lnTo>
                      <a:lnTo>
                        <a:pt x="396" y="414"/>
                      </a:lnTo>
                      <a:lnTo>
                        <a:pt x="397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9" y="416"/>
                      </a:lnTo>
                      <a:lnTo>
                        <a:pt x="398" y="416"/>
                      </a:lnTo>
                      <a:lnTo>
                        <a:pt x="398" y="417"/>
                      </a:lnTo>
                      <a:lnTo>
                        <a:pt x="397" y="418"/>
                      </a:lnTo>
                      <a:lnTo>
                        <a:pt x="397" y="419"/>
                      </a:lnTo>
                      <a:lnTo>
                        <a:pt x="396" y="419"/>
                      </a:lnTo>
                      <a:lnTo>
                        <a:pt x="396" y="420"/>
                      </a:lnTo>
                      <a:lnTo>
                        <a:pt x="397" y="420"/>
                      </a:lnTo>
                      <a:lnTo>
                        <a:pt x="398" y="421"/>
                      </a:lnTo>
                      <a:lnTo>
                        <a:pt x="398" y="420"/>
                      </a:lnTo>
                      <a:lnTo>
                        <a:pt x="399" y="420"/>
                      </a:lnTo>
                      <a:lnTo>
                        <a:pt x="399" y="421"/>
                      </a:lnTo>
                      <a:lnTo>
                        <a:pt x="400" y="421"/>
                      </a:lnTo>
                      <a:lnTo>
                        <a:pt x="401" y="421"/>
                      </a:lnTo>
                      <a:lnTo>
                        <a:pt x="402" y="421"/>
                      </a:lnTo>
                      <a:lnTo>
                        <a:pt x="402" y="422"/>
                      </a:lnTo>
                      <a:lnTo>
                        <a:pt x="403" y="422"/>
                      </a:lnTo>
                      <a:lnTo>
                        <a:pt x="403" y="421"/>
                      </a:lnTo>
                      <a:lnTo>
                        <a:pt x="404" y="421"/>
                      </a:lnTo>
                      <a:lnTo>
                        <a:pt x="406" y="422"/>
                      </a:lnTo>
                      <a:lnTo>
                        <a:pt x="407" y="422"/>
                      </a:lnTo>
                      <a:lnTo>
                        <a:pt x="408" y="421"/>
                      </a:lnTo>
                      <a:lnTo>
                        <a:pt x="409" y="421"/>
                      </a:lnTo>
                      <a:lnTo>
                        <a:pt x="410" y="421"/>
                      </a:lnTo>
                      <a:lnTo>
                        <a:pt x="411" y="421"/>
                      </a:lnTo>
                      <a:lnTo>
                        <a:pt x="412" y="422"/>
                      </a:lnTo>
                      <a:lnTo>
                        <a:pt x="412" y="423"/>
                      </a:lnTo>
                      <a:lnTo>
                        <a:pt x="411" y="423"/>
                      </a:lnTo>
                      <a:lnTo>
                        <a:pt x="410" y="423"/>
                      </a:lnTo>
                      <a:lnTo>
                        <a:pt x="410" y="424"/>
                      </a:lnTo>
                      <a:lnTo>
                        <a:pt x="411" y="424"/>
                      </a:lnTo>
                      <a:lnTo>
                        <a:pt x="411" y="425"/>
                      </a:lnTo>
                      <a:lnTo>
                        <a:pt x="410" y="425"/>
                      </a:lnTo>
                      <a:lnTo>
                        <a:pt x="410" y="426"/>
                      </a:lnTo>
                      <a:lnTo>
                        <a:pt x="411" y="426"/>
                      </a:lnTo>
                      <a:lnTo>
                        <a:pt x="411" y="427"/>
                      </a:lnTo>
                      <a:lnTo>
                        <a:pt x="410" y="427"/>
                      </a:lnTo>
                      <a:lnTo>
                        <a:pt x="410" y="428"/>
                      </a:lnTo>
                      <a:lnTo>
                        <a:pt x="411" y="428"/>
                      </a:lnTo>
                      <a:lnTo>
                        <a:pt x="412" y="428"/>
                      </a:lnTo>
                      <a:lnTo>
                        <a:pt x="413" y="428"/>
                      </a:lnTo>
                      <a:lnTo>
                        <a:pt x="413" y="427"/>
                      </a:lnTo>
                      <a:lnTo>
                        <a:pt x="414" y="427"/>
                      </a:lnTo>
                      <a:lnTo>
                        <a:pt x="415" y="428"/>
                      </a:lnTo>
                      <a:lnTo>
                        <a:pt x="414" y="429"/>
                      </a:lnTo>
                      <a:lnTo>
                        <a:pt x="415" y="429"/>
                      </a:lnTo>
                      <a:lnTo>
                        <a:pt x="416" y="429"/>
                      </a:lnTo>
                      <a:lnTo>
                        <a:pt x="416" y="430"/>
                      </a:lnTo>
                      <a:lnTo>
                        <a:pt x="417" y="430"/>
                      </a:lnTo>
                      <a:lnTo>
                        <a:pt x="418" y="430"/>
                      </a:lnTo>
                      <a:lnTo>
                        <a:pt x="418" y="431"/>
                      </a:lnTo>
                      <a:lnTo>
                        <a:pt x="418" y="432"/>
                      </a:lnTo>
                      <a:lnTo>
                        <a:pt x="419" y="432"/>
                      </a:lnTo>
                      <a:lnTo>
                        <a:pt x="418" y="434"/>
                      </a:lnTo>
                      <a:lnTo>
                        <a:pt x="418" y="435"/>
                      </a:lnTo>
                      <a:lnTo>
                        <a:pt x="419" y="435"/>
                      </a:lnTo>
                      <a:lnTo>
                        <a:pt x="420" y="435"/>
                      </a:lnTo>
                      <a:lnTo>
                        <a:pt x="421" y="435"/>
                      </a:lnTo>
                      <a:lnTo>
                        <a:pt x="421" y="436"/>
                      </a:lnTo>
                      <a:lnTo>
                        <a:pt x="421" y="437"/>
                      </a:lnTo>
                      <a:lnTo>
                        <a:pt x="421" y="438"/>
                      </a:lnTo>
                      <a:lnTo>
                        <a:pt x="420" y="440"/>
                      </a:lnTo>
                      <a:lnTo>
                        <a:pt x="421" y="441"/>
                      </a:lnTo>
                      <a:lnTo>
                        <a:pt x="421" y="442"/>
                      </a:lnTo>
                      <a:lnTo>
                        <a:pt x="421" y="443"/>
                      </a:lnTo>
                      <a:lnTo>
                        <a:pt x="420" y="443"/>
                      </a:lnTo>
                      <a:lnTo>
                        <a:pt x="420" y="444"/>
                      </a:lnTo>
                      <a:lnTo>
                        <a:pt x="418" y="444"/>
                      </a:lnTo>
                      <a:lnTo>
                        <a:pt x="418" y="445"/>
                      </a:lnTo>
                      <a:lnTo>
                        <a:pt x="418" y="446"/>
                      </a:lnTo>
                      <a:lnTo>
                        <a:pt x="418" y="447"/>
                      </a:lnTo>
                      <a:lnTo>
                        <a:pt x="419" y="447"/>
                      </a:lnTo>
                      <a:lnTo>
                        <a:pt x="420" y="447"/>
                      </a:lnTo>
                      <a:lnTo>
                        <a:pt x="421" y="447"/>
                      </a:lnTo>
                      <a:lnTo>
                        <a:pt x="422" y="447"/>
                      </a:lnTo>
                      <a:lnTo>
                        <a:pt x="422" y="448"/>
                      </a:lnTo>
                      <a:lnTo>
                        <a:pt x="422" y="449"/>
                      </a:lnTo>
                      <a:lnTo>
                        <a:pt x="423" y="451"/>
                      </a:lnTo>
                      <a:lnTo>
                        <a:pt x="424" y="451"/>
                      </a:lnTo>
                      <a:lnTo>
                        <a:pt x="424" y="452"/>
                      </a:lnTo>
                      <a:lnTo>
                        <a:pt x="425" y="453"/>
                      </a:lnTo>
                      <a:lnTo>
                        <a:pt x="426" y="454"/>
                      </a:lnTo>
                      <a:lnTo>
                        <a:pt x="427" y="455"/>
                      </a:lnTo>
                      <a:lnTo>
                        <a:pt x="427" y="456"/>
                      </a:lnTo>
                      <a:lnTo>
                        <a:pt x="426" y="458"/>
                      </a:lnTo>
                      <a:lnTo>
                        <a:pt x="427" y="459"/>
                      </a:lnTo>
                      <a:lnTo>
                        <a:pt x="428" y="459"/>
                      </a:lnTo>
                      <a:lnTo>
                        <a:pt x="429" y="459"/>
                      </a:lnTo>
                      <a:lnTo>
                        <a:pt x="429" y="458"/>
                      </a:lnTo>
                      <a:lnTo>
                        <a:pt x="430" y="457"/>
                      </a:lnTo>
                      <a:lnTo>
                        <a:pt x="431" y="457"/>
                      </a:lnTo>
                      <a:lnTo>
                        <a:pt x="432" y="458"/>
                      </a:lnTo>
                      <a:lnTo>
                        <a:pt x="433" y="458"/>
                      </a:lnTo>
                      <a:lnTo>
                        <a:pt x="435" y="457"/>
                      </a:lnTo>
                      <a:lnTo>
                        <a:pt x="436" y="457"/>
                      </a:lnTo>
                      <a:lnTo>
                        <a:pt x="437" y="458"/>
                      </a:lnTo>
                      <a:lnTo>
                        <a:pt x="438" y="459"/>
                      </a:lnTo>
                      <a:lnTo>
                        <a:pt x="439" y="459"/>
                      </a:lnTo>
                      <a:lnTo>
                        <a:pt x="440" y="460"/>
                      </a:lnTo>
                      <a:lnTo>
                        <a:pt x="439" y="460"/>
                      </a:lnTo>
                      <a:lnTo>
                        <a:pt x="438" y="461"/>
                      </a:lnTo>
                      <a:lnTo>
                        <a:pt x="438" y="463"/>
                      </a:lnTo>
                      <a:lnTo>
                        <a:pt x="439" y="464"/>
                      </a:lnTo>
                      <a:lnTo>
                        <a:pt x="439" y="465"/>
                      </a:lnTo>
                      <a:lnTo>
                        <a:pt x="440" y="465"/>
                      </a:lnTo>
                      <a:lnTo>
                        <a:pt x="442" y="465"/>
                      </a:lnTo>
                      <a:lnTo>
                        <a:pt x="443" y="466"/>
                      </a:lnTo>
                      <a:lnTo>
                        <a:pt x="443" y="467"/>
                      </a:lnTo>
                      <a:lnTo>
                        <a:pt x="444" y="468"/>
                      </a:lnTo>
                      <a:lnTo>
                        <a:pt x="445" y="467"/>
                      </a:lnTo>
                      <a:lnTo>
                        <a:pt x="446" y="467"/>
                      </a:lnTo>
                      <a:lnTo>
                        <a:pt x="447" y="467"/>
                      </a:lnTo>
                      <a:lnTo>
                        <a:pt x="447" y="468"/>
                      </a:lnTo>
                      <a:lnTo>
                        <a:pt x="447" y="469"/>
                      </a:lnTo>
                      <a:lnTo>
                        <a:pt x="446" y="470"/>
                      </a:lnTo>
                      <a:lnTo>
                        <a:pt x="445" y="470"/>
                      </a:lnTo>
                      <a:lnTo>
                        <a:pt x="445" y="471"/>
                      </a:lnTo>
                      <a:lnTo>
                        <a:pt x="445" y="472"/>
                      </a:lnTo>
                      <a:lnTo>
                        <a:pt x="446" y="472"/>
                      </a:lnTo>
                      <a:lnTo>
                        <a:pt x="447" y="473"/>
                      </a:lnTo>
                      <a:lnTo>
                        <a:pt x="447" y="474"/>
                      </a:lnTo>
                      <a:lnTo>
                        <a:pt x="449" y="475"/>
                      </a:lnTo>
                      <a:lnTo>
                        <a:pt x="449" y="476"/>
                      </a:lnTo>
                      <a:lnTo>
                        <a:pt x="446" y="477"/>
                      </a:lnTo>
                      <a:lnTo>
                        <a:pt x="446" y="478"/>
                      </a:lnTo>
                      <a:lnTo>
                        <a:pt x="445" y="478"/>
                      </a:lnTo>
                      <a:lnTo>
                        <a:pt x="444" y="478"/>
                      </a:lnTo>
                      <a:lnTo>
                        <a:pt x="443" y="478"/>
                      </a:lnTo>
                      <a:lnTo>
                        <a:pt x="443" y="479"/>
                      </a:lnTo>
                      <a:lnTo>
                        <a:pt x="443" y="480"/>
                      </a:lnTo>
                      <a:lnTo>
                        <a:pt x="443" y="481"/>
                      </a:lnTo>
                      <a:lnTo>
                        <a:pt x="442" y="483"/>
                      </a:lnTo>
                      <a:lnTo>
                        <a:pt x="442" y="485"/>
                      </a:lnTo>
                      <a:lnTo>
                        <a:pt x="441" y="485"/>
                      </a:lnTo>
                      <a:lnTo>
                        <a:pt x="441" y="486"/>
                      </a:lnTo>
                      <a:lnTo>
                        <a:pt x="440" y="487"/>
                      </a:lnTo>
                      <a:lnTo>
                        <a:pt x="438" y="488"/>
                      </a:lnTo>
                      <a:lnTo>
                        <a:pt x="436" y="489"/>
                      </a:lnTo>
                      <a:lnTo>
                        <a:pt x="437" y="490"/>
                      </a:lnTo>
                      <a:lnTo>
                        <a:pt x="436" y="491"/>
                      </a:lnTo>
                      <a:lnTo>
                        <a:pt x="437" y="491"/>
                      </a:lnTo>
                      <a:lnTo>
                        <a:pt x="437" y="492"/>
                      </a:lnTo>
                      <a:lnTo>
                        <a:pt x="437" y="493"/>
                      </a:lnTo>
                      <a:lnTo>
                        <a:pt x="437" y="494"/>
                      </a:lnTo>
                      <a:lnTo>
                        <a:pt x="437" y="495"/>
                      </a:lnTo>
                      <a:lnTo>
                        <a:pt x="438" y="495"/>
                      </a:lnTo>
                      <a:lnTo>
                        <a:pt x="439" y="495"/>
                      </a:lnTo>
                      <a:lnTo>
                        <a:pt x="441" y="495"/>
                      </a:lnTo>
                      <a:lnTo>
                        <a:pt x="442" y="495"/>
                      </a:lnTo>
                      <a:lnTo>
                        <a:pt x="442" y="496"/>
                      </a:lnTo>
                      <a:lnTo>
                        <a:pt x="443" y="496"/>
                      </a:lnTo>
                      <a:lnTo>
                        <a:pt x="444" y="497"/>
                      </a:lnTo>
                      <a:lnTo>
                        <a:pt x="445" y="498"/>
                      </a:lnTo>
                      <a:lnTo>
                        <a:pt x="444" y="499"/>
                      </a:lnTo>
                      <a:lnTo>
                        <a:pt x="443" y="501"/>
                      </a:lnTo>
                      <a:lnTo>
                        <a:pt x="444" y="502"/>
                      </a:lnTo>
                      <a:lnTo>
                        <a:pt x="445" y="502"/>
                      </a:lnTo>
                      <a:lnTo>
                        <a:pt x="447" y="502"/>
                      </a:lnTo>
                      <a:lnTo>
                        <a:pt x="448" y="502"/>
                      </a:lnTo>
                      <a:lnTo>
                        <a:pt x="449" y="502"/>
                      </a:lnTo>
                      <a:lnTo>
                        <a:pt x="450" y="501"/>
                      </a:lnTo>
                      <a:lnTo>
                        <a:pt x="451" y="501"/>
                      </a:lnTo>
                      <a:lnTo>
                        <a:pt x="451" y="502"/>
                      </a:lnTo>
                      <a:lnTo>
                        <a:pt x="451" y="503"/>
                      </a:lnTo>
                      <a:lnTo>
                        <a:pt x="451" y="504"/>
                      </a:lnTo>
                      <a:lnTo>
                        <a:pt x="452" y="505"/>
                      </a:lnTo>
                      <a:lnTo>
                        <a:pt x="452" y="506"/>
                      </a:lnTo>
                      <a:lnTo>
                        <a:pt x="452" y="507"/>
                      </a:lnTo>
                      <a:lnTo>
                        <a:pt x="453" y="507"/>
                      </a:lnTo>
                      <a:lnTo>
                        <a:pt x="453" y="508"/>
                      </a:lnTo>
                      <a:lnTo>
                        <a:pt x="452" y="508"/>
                      </a:lnTo>
                      <a:lnTo>
                        <a:pt x="452" y="509"/>
                      </a:lnTo>
                      <a:lnTo>
                        <a:pt x="453" y="510"/>
                      </a:lnTo>
                      <a:lnTo>
                        <a:pt x="454" y="510"/>
                      </a:lnTo>
                      <a:lnTo>
                        <a:pt x="454" y="512"/>
                      </a:lnTo>
                      <a:lnTo>
                        <a:pt x="454" y="513"/>
                      </a:lnTo>
                      <a:lnTo>
                        <a:pt x="453" y="515"/>
                      </a:lnTo>
                      <a:lnTo>
                        <a:pt x="454" y="516"/>
                      </a:lnTo>
                      <a:lnTo>
                        <a:pt x="454" y="517"/>
                      </a:lnTo>
                      <a:lnTo>
                        <a:pt x="453" y="518"/>
                      </a:lnTo>
                      <a:lnTo>
                        <a:pt x="453" y="519"/>
                      </a:lnTo>
                      <a:lnTo>
                        <a:pt x="454" y="520"/>
                      </a:lnTo>
                      <a:lnTo>
                        <a:pt x="453" y="521"/>
                      </a:lnTo>
                      <a:lnTo>
                        <a:pt x="453" y="522"/>
                      </a:lnTo>
                      <a:lnTo>
                        <a:pt x="454" y="523"/>
                      </a:lnTo>
                      <a:lnTo>
                        <a:pt x="454" y="524"/>
                      </a:lnTo>
                      <a:lnTo>
                        <a:pt x="455" y="525"/>
                      </a:lnTo>
                      <a:lnTo>
                        <a:pt x="455" y="527"/>
                      </a:lnTo>
                      <a:lnTo>
                        <a:pt x="455" y="528"/>
                      </a:lnTo>
                      <a:lnTo>
                        <a:pt x="455" y="529"/>
                      </a:lnTo>
                      <a:lnTo>
                        <a:pt x="456" y="530"/>
                      </a:lnTo>
                      <a:lnTo>
                        <a:pt x="456" y="531"/>
                      </a:lnTo>
                      <a:lnTo>
                        <a:pt x="456" y="532"/>
                      </a:lnTo>
                      <a:lnTo>
                        <a:pt x="457" y="532"/>
                      </a:lnTo>
                      <a:lnTo>
                        <a:pt x="458" y="532"/>
                      </a:lnTo>
                      <a:lnTo>
                        <a:pt x="459" y="533"/>
                      </a:lnTo>
                      <a:lnTo>
                        <a:pt x="460" y="535"/>
                      </a:lnTo>
                      <a:lnTo>
                        <a:pt x="461" y="535"/>
                      </a:lnTo>
                      <a:lnTo>
                        <a:pt x="462" y="536"/>
                      </a:lnTo>
                      <a:lnTo>
                        <a:pt x="462" y="537"/>
                      </a:lnTo>
                      <a:lnTo>
                        <a:pt x="463" y="540"/>
                      </a:lnTo>
                      <a:lnTo>
                        <a:pt x="463" y="541"/>
                      </a:lnTo>
                      <a:lnTo>
                        <a:pt x="464" y="542"/>
                      </a:lnTo>
                      <a:lnTo>
                        <a:pt x="465" y="542"/>
                      </a:lnTo>
                      <a:lnTo>
                        <a:pt x="466" y="543"/>
                      </a:lnTo>
                      <a:lnTo>
                        <a:pt x="467" y="543"/>
                      </a:lnTo>
                      <a:lnTo>
                        <a:pt x="468" y="544"/>
                      </a:lnTo>
                      <a:lnTo>
                        <a:pt x="468" y="543"/>
                      </a:lnTo>
                      <a:lnTo>
                        <a:pt x="469" y="543"/>
                      </a:lnTo>
                      <a:lnTo>
                        <a:pt x="470" y="543"/>
                      </a:lnTo>
                      <a:lnTo>
                        <a:pt x="472" y="543"/>
                      </a:lnTo>
                      <a:lnTo>
                        <a:pt x="473" y="544"/>
                      </a:lnTo>
                      <a:lnTo>
                        <a:pt x="474" y="544"/>
                      </a:lnTo>
                      <a:lnTo>
                        <a:pt x="477" y="543"/>
                      </a:lnTo>
                      <a:lnTo>
                        <a:pt x="478" y="543"/>
                      </a:lnTo>
                      <a:lnTo>
                        <a:pt x="480" y="543"/>
                      </a:lnTo>
                      <a:lnTo>
                        <a:pt x="481" y="544"/>
                      </a:lnTo>
                      <a:lnTo>
                        <a:pt x="482" y="545"/>
                      </a:lnTo>
                      <a:lnTo>
                        <a:pt x="483" y="546"/>
                      </a:lnTo>
                      <a:lnTo>
                        <a:pt x="483" y="547"/>
                      </a:lnTo>
                      <a:lnTo>
                        <a:pt x="484" y="548"/>
                      </a:lnTo>
                      <a:lnTo>
                        <a:pt x="485" y="548"/>
                      </a:lnTo>
                      <a:lnTo>
                        <a:pt x="486" y="548"/>
                      </a:lnTo>
                      <a:lnTo>
                        <a:pt x="487" y="548"/>
                      </a:lnTo>
                      <a:lnTo>
                        <a:pt x="488" y="548"/>
                      </a:lnTo>
                      <a:lnTo>
                        <a:pt x="490" y="548"/>
                      </a:lnTo>
                      <a:lnTo>
                        <a:pt x="491" y="548"/>
                      </a:lnTo>
                      <a:lnTo>
                        <a:pt x="492" y="548"/>
                      </a:lnTo>
                      <a:lnTo>
                        <a:pt x="494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7" y="545"/>
                      </a:lnTo>
                      <a:lnTo>
                        <a:pt x="498" y="545"/>
                      </a:lnTo>
                      <a:lnTo>
                        <a:pt x="499" y="545"/>
                      </a:lnTo>
                      <a:lnTo>
                        <a:pt x="499" y="546"/>
                      </a:lnTo>
                      <a:lnTo>
                        <a:pt x="499" y="547"/>
                      </a:lnTo>
                      <a:lnTo>
                        <a:pt x="500" y="548"/>
                      </a:lnTo>
                      <a:lnTo>
                        <a:pt x="500" y="550"/>
                      </a:lnTo>
                      <a:lnTo>
                        <a:pt x="500" y="551"/>
                      </a:lnTo>
                      <a:lnTo>
                        <a:pt x="500" y="552"/>
                      </a:lnTo>
                      <a:lnTo>
                        <a:pt x="500" y="553"/>
                      </a:lnTo>
                      <a:lnTo>
                        <a:pt x="501" y="554"/>
                      </a:lnTo>
                      <a:lnTo>
                        <a:pt x="502" y="553"/>
                      </a:lnTo>
                      <a:lnTo>
                        <a:pt x="504" y="553"/>
                      </a:lnTo>
                      <a:lnTo>
                        <a:pt x="507" y="555"/>
                      </a:lnTo>
                      <a:lnTo>
                        <a:pt x="508" y="554"/>
                      </a:lnTo>
                      <a:lnTo>
                        <a:pt x="509" y="554"/>
                      </a:lnTo>
                      <a:lnTo>
                        <a:pt x="512" y="553"/>
                      </a:lnTo>
                      <a:lnTo>
                        <a:pt x="514" y="553"/>
                      </a:lnTo>
                      <a:lnTo>
                        <a:pt x="516" y="554"/>
                      </a:lnTo>
                      <a:lnTo>
                        <a:pt x="517" y="555"/>
                      </a:lnTo>
                      <a:lnTo>
                        <a:pt x="518" y="556"/>
                      </a:lnTo>
                      <a:lnTo>
                        <a:pt x="523" y="557"/>
                      </a:lnTo>
                      <a:lnTo>
                        <a:pt x="526" y="555"/>
                      </a:lnTo>
                      <a:lnTo>
                        <a:pt x="528" y="554"/>
                      </a:lnTo>
                      <a:lnTo>
                        <a:pt x="529" y="553"/>
                      </a:lnTo>
                      <a:lnTo>
                        <a:pt x="530" y="551"/>
                      </a:lnTo>
                      <a:lnTo>
                        <a:pt x="530" y="550"/>
                      </a:lnTo>
                      <a:lnTo>
                        <a:pt x="530" y="549"/>
                      </a:lnTo>
                      <a:lnTo>
                        <a:pt x="529" y="548"/>
                      </a:lnTo>
                      <a:lnTo>
                        <a:pt x="529" y="547"/>
                      </a:lnTo>
                      <a:lnTo>
                        <a:pt x="530" y="546"/>
                      </a:lnTo>
                      <a:lnTo>
                        <a:pt x="530" y="545"/>
                      </a:lnTo>
                      <a:lnTo>
                        <a:pt x="531" y="545"/>
                      </a:lnTo>
                      <a:lnTo>
                        <a:pt x="531" y="546"/>
                      </a:lnTo>
                      <a:lnTo>
                        <a:pt x="531" y="547"/>
                      </a:lnTo>
                      <a:lnTo>
                        <a:pt x="532" y="547"/>
                      </a:lnTo>
                      <a:lnTo>
                        <a:pt x="533" y="547"/>
                      </a:lnTo>
                      <a:lnTo>
                        <a:pt x="533" y="548"/>
                      </a:lnTo>
                      <a:lnTo>
                        <a:pt x="532" y="549"/>
                      </a:lnTo>
                      <a:lnTo>
                        <a:pt x="533" y="550"/>
                      </a:lnTo>
                      <a:lnTo>
                        <a:pt x="533" y="552"/>
                      </a:lnTo>
                      <a:lnTo>
                        <a:pt x="533" y="554"/>
                      </a:lnTo>
                      <a:lnTo>
                        <a:pt x="533" y="556"/>
                      </a:lnTo>
                      <a:lnTo>
                        <a:pt x="533" y="557"/>
                      </a:lnTo>
                      <a:lnTo>
                        <a:pt x="532" y="558"/>
                      </a:lnTo>
                      <a:lnTo>
                        <a:pt x="531" y="559"/>
                      </a:lnTo>
                      <a:lnTo>
                        <a:pt x="530" y="560"/>
                      </a:lnTo>
                      <a:lnTo>
                        <a:pt x="530" y="562"/>
                      </a:lnTo>
                      <a:lnTo>
                        <a:pt x="528" y="565"/>
                      </a:lnTo>
                      <a:lnTo>
                        <a:pt x="527" y="565"/>
                      </a:lnTo>
                      <a:lnTo>
                        <a:pt x="527" y="566"/>
                      </a:lnTo>
                      <a:lnTo>
                        <a:pt x="524" y="566"/>
                      </a:lnTo>
                      <a:lnTo>
                        <a:pt x="522" y="566"/>
                      </a:lnTo>
                      <a:lnTo>
                        <a:pt x="520" y="566"/>
                      </a:lnTo>
                      <a:lnTo>
                        <a:pt x="519" y="567"/>
                      </a:lnTo>
                      <a:lnTo>
                        <a:pt x="518" y="568"/>
                      </a:lnTo>
                      <a:lnTo>
                        <a:pt x="518" y="569"/>
                      </a:lnTo>
                      <a:lnTo>
                        <a:pt x="518" y="570"/>
                      </a:lnTo>
                      <a:lnTo>
                        <a:pt x="518" y="571"/>
                      </a:lnTo>
                      <a:lnTo>
                        <a:pt x="519" y="571"/>
                      </a:lnTo>
                      <a:lnTo>
                        <a:pt x="519" y="572"/>
                      </a:lnTo>
                      <a:lnTo>
                        <a:pt x="518" y="574"/>
                      </a:lnTo>
                      <a:lnTo>
                        <a:pt x="517" y="575"/>
                      </a:lnTo>
                      <a:lnTo>
                        <a:pt x="516" y="574"/>
                      </a:lnTo>
                      <a:lnTo>
                        <a:pt x="514" y="574"/>
                      </a:lnTo>
                      <a:lnTo>
                        <a:pt x="512" y="575"/>
                      </a:lnTo>
                      <a:lnTo>
                        <a:pt x="511" y="576"/>
                      </a:lnTo>
                      <a:lnTo>
                        <a:pt x="510" y="576"/>
                      </a:lnTo>
                      <a:lnTo>
                        <a:pt x="510" y="577"/>
                      </a:lnTo>
                      <a:lnTo>
                        <a:pt x="510" y="578"/>
                      </a:lnTo>
                      <a:lnTo>
                        <a:pt x="507" y="579"/>
                      </a:lnTo>
                      <a:lnTo>
                        <a:pt x="505" y="580"/>
                      </a:lnTo>
                      <a:lnTo>
                        <a:pt x="505" y="581"/>
                      </a:lnTo>
                      <a:lnTo>
                        <a:pt x="504" y="581"/>
                      </a:lnTo>
                      <a:lnTo>
                        <a:pt x="503" y="582"/>
                      </a:lnTo>
                      <a:lnTo>
                        <a:pt x="503" y="583"/>
                      </a:lnTo>
                      <a:lnTo>
                        <a:pt x="502" y="583"/>
                      </a:lnTo>
                      <a:lnTo>
                        <a:pt x="501" y="583"/>
                      </a:lnTo>
                      <a:lnTo>
                        <a:pt x="500" y="584"/>
                      </a:lnTo>
                      <a:lnTo>
                        <a:pt x="500" y="583"/>
                      </a:lnTo>
                      <a:lnTo>
                        <a:pt x="498" y="583"/>
                      </a:lnTo>
                      <a:lnTo>
                        <a:pt x="498" y="584"/>
                      </a:lnTo>
                      <a:lnTo>
                        <a:pt x="497" y="584"/>
                      </a:lnTo>
                      <a:lnTo>
                        <a:pt x="497" y="585"/>
                      </a:lnTo>
                      <a:lnTo>
                        <a:pt x="497" y="586"/>
                      </a:lnTo>
                      <a:lnTo>
                        <a:pt x="497" y="587"/>
                      </a:lnTo>
                      <a:lnTo>
                        <a:pt x="496" y="587"/>
                      </a:lnTo>
                      <a:lnTo>
                        <a:pt x="494" y="587"/>
                      </a:lnTo>
                      <a:lnTo>
                        <a:pt x="493" y="587"/>
                      </a:lnTo>
                      <a:lnTo>
                        <a:pt x="493" y="589"/>
                      </a:lnTo>
                      <a:lnTo>
                        <a:pt x="493" y="590"/>
                      </a:lnTo>
                      <a:lnTo>
                        <a:pt x="492" y="590"/>
                      </a:lnTo>
                      <a:lnTo>
                        <a:pt x="491" y="590"/>
                      </a:lnTo>
                      <a:lnTo>
                        <a:pt x="489" y="590"/>
                      </a:lnTo>
                      <a:lnTo>
                        <a:pt x="488" y="591"/>
                      </a:lnTo>
                      <a:lnTo>
                        <a:pt x="486" y="592"/>
                      </a:lnTo>
                      <a:lnTo>
                        <a:pt x="485" y="592"/>
                      </a:lnTo>
                      <a:lnTo>
                        <a:pt x="483" y="592"/>
                      </a:lnTo>
                      <a:lnTo>
                        <a:pt x="482" y="591"/>
                      </a:lnTo>
                      <a:lnTo>
                        <a:pt x="481" y="591"/>
                      </a:lnTo>
                      <a:lnTo>
                        <a:pt x="480" y="592"/>
                      </a:lnTo>
                      <a:lnTo>
                        <a:pt x="479" y="592"/>
                      </a:lnTo>
                      <a:lnTo>
                        <a:pt x="479" y="593"/>
                      </a:lnTo>
                      <a:lnTo>
                        <a:pt x="478" y="593"/>
                      </a:lnTo>
                      <a:lnTo>
                        <a:pt x="478" y="594"/>
                      </a:lnTo>
                      <a:lnTo>
                        <a:pt x="477" y="594"/>
                      </a:lnTo>
                      <a:lnTo>
                        <a:pt x="477" y="595"/>
                      </a:lnTo>
                      <a:lnTo>
                        <a:pt x="478" y="595"/>
                      </a:lnTo>
                      <a:lnTo>
                        <a:pt x="478" y="596"/>
                      </a:lnTo>
                      <a:lnTo>
                        <a:pt x="479" y="598"/>
                      </a:lnTo>
                      <a:lnTo>
                        <a:pt x="479" y="599"/>
                      </a:lnTo>
                      <a:lnTo>
                        <a:pt x="477" y="601"/>
                      </a:lnTo>
                      <a:lnTo>
                        <a:pt x="476" y="602"/>
                      </a:lnTo>
                      <a:lnTo>
                        <a:pt x="475" y="602"/>
                      </a:lnTo>
                      <a:lnTo>
                        <a:pt x="474" y="602"/>
                      </a:lnTo>
                      <a:lnTo>
                        <a:pt x="473" y="603"/>
                      </a:lnTo>
                      <a:lnTo>
                        <a:pt x="471" y="604"/>
                      </a:lnTo>
                      <a:lnTo>
                        <a:pt x="470" y="604"/>
                      </a:lnTo>
                      <a:lnTo>
                        <a:pt x="470" y="605"/>
                      </a:lnTo>
                      <a:lnTo>
                        <a:pt x="470" y="606"/>
                      </a:lnTo>
                      <a:lnTo>
                        <a:pt x="471" y="607"/>
                      </a:lnTo>
                      <a:lnTo>
                        <a:pt x="472" y="607"/>
                      </a:lnTo>
                      <a:lnTo>
                        <a:pt x="472" y="608"/>
                      </a:lnTo>
                      <a:lnTo>
                        <a:pt x="473" y="608"/>
                      </a:lnTo>
                      <a:lnTo>
                        <a:pt x="474" y="608"/>
                      </a:lnTo>
                      <a:lnTo>
                        <a:pt x="475" y="608"/>
                      </a:lnTo>
                      <a:lnTo>
                        <a:pt x="474" y="610"/>
                      </a:lnTo>
                      <a:lnTo>
                        <a:pt x="471" y="611"/>
                      </a:lnTo>
                      <a:lnTo>
                        <a:pt x="470" y="612"/>
                      </a:lnTo>
                      <a:lnTo>
                        <a:pt x="469" y="611"/>
                      </a:lnTo>
                      <a:lnTo>
                        <a:pt x="468" y="612"/>
                      </a:lnTo>
                      <a:lnTo>
                        <a:pt x="468" y="613"/>
                      </a:lnTo>
                      <a:lnTo>
                        <a:pt x="466" y="615"/>
                      </a:lnTo>
                      <a:lnTo>
                        <a:pt x="466" y="616"/>
                      </a:lnTo>
                      <a:lnTo>
                        <a:pt x="466" y="617"/>
                      </a:lnTo>
                      <a:lnTo>
                        <a:pt x="466" y="618"/>
                      </a:lnTo>
                      <a:lnTo>
                        <a:pt x="467" y="619"/>
                      </a:lnTo>
                      <a:lnTo>
                        <a:pt x="468" y="620"/>
                      </a:lnTo>
                      <a:lnTo>
                        <a:pt x="467" y="621"/>
                      </a:lnTo>
                      <a:lnTo>
                        <a:pt x="466" y="621"/>
                      </a:lnTo>
                      <a:lnTo>
                        <a:pt x="465" y="622"/>
                      </a:lnTo>
                      <a:lnTo>
                        <a:pt x="463" y="622"/>
                      </a:lnTo>
                      <a:lnTo>
                        <a:pt x="461" y="622"/>
                      </a:lnTo>
                      <a:lnTo>
                        <a:pt x="460" y="621"/>
                      </a:lnTo>
                      <a:lnTo>
                        <a:pt x="459" y="622"/>
                      </a:lnTo>
                      <a:lnTo>
                        <a:pt x="458" y="623"/>
                      </a:lnTo>
                      <a:lnTo>
                        <a:pt x="458" y="624"/>
                      </a:lnTo>
                      <a:lnTo>
                        <a:pt x="458" y="625"/>
                      </a:lnTo>
                      <a:lnTo>
                        <a:pt x="457" y="625"/>
                      </a:lnTo>
                      <a:lnTo>
                        <a:pt x="456" y="625"/>
                      </a:lnTo>
                      <a:lnTo>
                        <a:pt x="455" y="625"/>
                      </a:lnTo>
                      <a:lnTo>
                        <a:pt x="454" y="626"/>
                      </a:lnTo>
                      <a:lnTo>
                        <a:pt x="453" y="627"/>
                      </a:lnTo>
                      <a:lnTo>
                        <a:pt x="453" y="626"/>
                      </a:lnTo>
                      <a:lnTo>
                        <a:pt x="452" y="627"/>
                      </a:lnTo>
                      <a:lnTo>
                        <a:pt x="451" y="627"/>
                      </a:lnTo>
                      <a:lnTo>
                        <a:pt x="450" y="628"/>
                      </a:lnTo>
                      <a:lnTo>
                        <a:pt x="449" y="628"/>
                      </a:lnTo>
                      <a:lnTo>
                        <a:pt x="448" y="629"/>
                      </a:lnTo>
                      <a:lnTo>
                        <a:pt x="448" y="630"/>
                      </a:lnTo>
                      <a:lnTo>
                        <a:pt x="447" y="630"/>
                      </a:lnTo>
                      <a:lnTo>
                        <a:pt x="446" y="631"/>
                      </a:lnTo>
                      <a:lnTo>
                        <a:pt x="445" y="632"/>
                      </a:lnTo>
                      <a:lnTo>
                        <a:pt x="444" y="633"/>
                      </a:lnTo>
                      <a:lnTo>
                        <a:pt x="444" y="634"/>
                      </a:lnTo>
                      <a:lnTo>
                        <a:pt x="443" y="635"/>
                      </a:lnTo>
                      <a:lnTo>
                        <a:pt x="444" y="636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8"/>
                      </a:lnTo>
                      <a:lnTo>
                        <a:pt x="444" y="638"/>
                      </a:lnTo>
                      <a:lnTo>
                        <a:pt x="445" y="638"/>
                      </a:lnTo>
                      <a:lnTo>
                        <a:pt x="445" y="639"/>
                      </a:lnTo>
                      <a:lnTo>
                        <a:pt x="445" y="640"/>
                      </a:lnTo>
                      <a:lnTo>
                        <a:pt x="445" y="641"/>
                      </a:lnTo>
                      <a:lnTo>
                        <a:pt x="446" y="642"/>
                      </a:lnTo>
                      <a:lnTo>
                        <a:pt x="446" y="643"/>
                      </a:lnTo>
                      <a:lnTo>
                        <a:pt x="445" y="644"/>
                      </a:lnTo>
                      <a:lnTo>
                        <a:pt x="444" y="646"/>
                      </a:lnTo>
                      <a:lnTo>
                        <a:pt x="443" y="646"/>
                      </a:lnTo>
                      <a:lnTo>
                        <a:pt x="442" y="647"/>
                      </a:lnTo>
                      <a:lnTo>
                        <a:pt x="441" y="647"/>
                      </a:lnTo>
                      <a:lnTo>
                        <a:pt x="440" y="647"/>
                      </a:lnTo>
                      <a:lnTo>
                        <a:pt x="440" y="648"/>
                      </a:lnTo>
                      <a:lnTo>
                        <a:pt x="440" y="649"/>
                      </a:lnTo>
                      <a:lnTo>
                        <a:pt x="439" y="649"/>
                      </a:lnTo>
                      <a:lnTo>
                        <a:pt x="438" y="649"/>
                      </a:lnTo>
                      <a:lnTo>
                        <a:pt x="438" y="648"/>
                      </a:lnTo>
                      <a:lnTo>
                        <a:pt x="437" y="649"/>
                      </a:lnTo>
                      <a:lnTo>
                        <a:pt x="438" y="650"/>
                      </a:lnTo>
                      <a:lnTo>
                        <a:pt x="437" y="651"/>
                      </a:lnTo>
                      <a:lnTo>
                        <a:pt x="436" y="652"/>
                      </a:lnTo>
                      <a:lnTo>
                        <a:pt x="435" y="652"/>
                      </a:lnTo>
                      <a:lnTo>
                        <a:pt x="435" y="653"/>
                      </a:lnTo>
                      <a:lnTo>
                        <a:pt x="434" y="654"/>
                      </a:lnTo>
                      <a:lnTo>
                        <a:pt x="433" y="655"/>
                      </a:lnTo>
                      <a:lnTo>
                        <a:pt x="432" y="655"/>
                      </a:lnTo>
                      <a:lnTo>
                        <a:pt x="432" y="656"/>
                      </a:lnTo>
                      <a:lnTo>
                        <a:pt x="431" y="656"/>
                      </a:lnTo>
                      <a:lnTo>
                        <a:pt x="432" y="657"/>
                      </a:lnTo>
                      <a:lnTo>
                        <a:pt x="432" y="658"/>
                      </a:lnTo>
                      <a:lnTo>
                        <a:pt x="431" y="658"/>
                      </a:lnTo>
                      <a:lnTo>
                        <a:pt x="430" y="658"/>
                      </a:lnTo>
                      <a:lnTo>
                        <a:pt x="430" y="659"/>
                      </a:lnTo>
                      <a:lnTo>
                        <a:pt x="430" y="660"/>
                      </a:lnTo>
                      <a:lnTo>
                        <a:pt x="431" y="661"/>
                      </a:lnTo>
                      <a:lnTo>
                        <a:pt x="432" y="662"/>
                      </a:lnTo>
                      <a:lnTo>
                        <a:pt x="432" y="664"/>
                      </a:lnTo>
                      <a:lnTo>
                        <a:pt x="432" y="665"/>
                      </a:lnTo>
                      <a:lnTo>
                        <a:pt x="433" y="666"/>
                      </a:lnTo>
                      <a:lnTo>
                        <a:pt x="434" y="667"/>
                      </a:lnTo>
                      <a:lnTo>
                        <a:pt x="436" y="668"/>
                      </a:lnTo>
                      <a:lnTo>
                        <a:pt x="437" y="668"/>
                      </a:lnTo>
                      <a:lnTo>
                        <a:pt x="438" y="669"/>
                      </a:lnTo>
                      <a:lnTo>
                        <a:pt x="438" y="672"/>
                      </a:lnTo>
                      <a:lnTo>
                        <a:pt x="438" y="673"/>
                      </a:lnTo>
                      <a:lnTo>
                        <a:pt x="439" y="673"/>
                      </a:lnTo>
                      <a:lnTo>
                        <a:pt x="440" y="673"/>
                      </a:lnTo>
                      <a:lnTo>
                        <a:pt x="440" y="675"/>
                      </a:lnTo>
                      <a:lnTo>
                        <a:pt x="440" y="676"/>
                      </a:lnTo>
                      <a:lnTo>
                        <a:pt x="439" y="677"/>
                      </a:lnTo>
                      <a:lnTo>
                        <a:pt x="439" y="678"/>
                      </a:lnTo>
                      <a:lnTo>
                        <a:pt x="440" y="680"/>
                      </a:lnTo>
                      <a:lnTo>
                        <a:pt x="441" y="681"/>
                      </a:lnTo>
                      <a:lnTo>
                        <a:pt x="442" y="682"/>
                      </a:lnTo>
                      <a:lnTo>
                        <a:pt x="443" y="682"/>
                      </a:lnTo>
                      <a:lnTo>
                        <a:pt x="444" y="683"/>
                      </a:lnTo>
                      <a:lnTo>
                        <a:pt x="444" y="684"/>
                      </a:lnTo>
                      <a:lnTo>
                        <a:pt x="445" y="684"/>
                      </a:lnTo>
                      <a:lnTo>
                        <a:pt x="446" y="684"/>
                      </a:lnTo>
                      <a:lnTo>
                        <a:pt x="448" y="684"/>
                      </a:lnTo>
                      <a:lnTo>
                        <a:pt x="449" y="685"/>
                      </a:lnTo>
                      <a:lnTo>
                        <a:pt x="450" y="685"/>
                      </a:lnTo>
                      <a:lnTo>
                        <a:pt x="450" y="686"/>
                      </a:lnTo>
                      <a:lnTo>
                        <a:pt x="450" y="687"/>
                      </a:lnTo>
                      <a:lnTo>
                        <a:pt x="451" y="687"/>
                      </a:lnTo>
                      <a:lnTo>
                        <a:pt x="452" y="687"/>
                      </a:lnTo>
                      <a:lnTo>
                        <a:pt x="453" y="686"/>
                      </a:lnTo>
                      <a:lnTo>
                        <a:pt x="454" y="686"/>
                      </a:lnTo>
                      <a:lnTo>
                        <a:pt x="455" y="686"/>
                      </a:lnTo>
                      <a:lnTo>
                        <a:pt x="456" y="687"/>
                      </a:lnTo>
                      <a:lnTo>
                        <a:pt x="458" y="688"/>
                      </a:lnTo>
                      <a:lnTo>
                        <a:pt x="459" y="687"/>
                      </a:lnTo>
                      <a:lnTo>
                        <a:pt x="461" y="687"/>
                      </a:lnTo>
                      <a:lnTo>
                        <a:pt x="462" y="688"/>
                      </a:lnTo>
                      <a:lnTo>
                        <a:pt x="464" y="689"/>
                      </a:lnTo>
                      <a:lnTo>
                        <a:pt x="465" y="689"/>
                      </a:lnTo>
                      <a:lnTo>
                        <a:pt x="466" y="690"/>
                      </a:lnTo>
                      <a:lnTo>
                        <a:pt x="467" y="690"/>
                      </a:lnTo>
                      <a:lnTo>
                        <a:pt x="468" y="691"/>
                      </a:lnTo>
                      <a:lnTo>
                        <a:pt x="469" y="691"/>
                      </a:lnTo>
                      <a:lnTo>
                        <a:pt x="470" y="691"/>
                      </a:lnTo>
                      <a:lnTo>
                        <a:pt x="470" y="692"/>
                      </a:lnTo>
                      <a:lnTo>
                        <a:pt x="471" y="692"/>
                      </a:lnTo>
                      <a:lnTo>
                        <a:pt x="471" y="693"/>
                      </a:lnTo>
                      <a:lnTo>
                        <a:pt x="471" y="694"/>
                      </a:lnTo>
                      <a:lnTo>
                        <a:pt x="472" y="695"/>
                      </a:lnTo>
                      <a:lnTo>
                        <a:pt x="473" y="695"/>
                      </a:lnTo>
                      <a:lnTo>
                        <a:pt x="474" y="695"/>
                      </a:lnTo>
                      <a:lnTo>
                        <a:pt x="476" y="695"/>
                      </a:lnTo>
                      <a:lnTo>
                        <a:pt x="477" y="696"/>
                      </a:lnTo>
                      <a:lnTo>
                        <a:pt x="478" y="696"/>
                      </a:lnTo>
                      <a:lnTo>
                        <a:pt x="479" y="696"/>
                      </a:lnTo>
                      <a:lnTo>
                        <a:pt x="480" y="696"/>
                      </a:lnTo>
                      <a:lnTo>
                        <a:pt x="482" y="696"/>
                      </a:lnTo>
                      <a:lnTo>
                        <a:pt x="482" y="697"/>
                      </a:lnTo>
                      <a:lnTo>
                        <a:pt x="483" y="697"/>
                      </a:lnTo>
                      <a:lnTo>
                        <a:pt x="484" y="697"/>
                      </a:lnTo>
                      <a:lnTo>
                        <a:pt x="484" y="698"/>
                      </a:lnTo>
                      <a:lnTo>
                        <a:pt x="484" y="699"/>
                      </a:lnTo>
                      <a:lnTo>
                        <a:pt x="485" y="699"/>
                      </a:lnTo>
                      <a:lnTo>
                        <a:pt x="484" y="700"/>
                      </a:lnTo>
                      <a:lnTo>
                        <a:pt x="483" y="700"/>
                      </a:lnTo>
                      <a:lnTo>
                        <a:pt x="482" y="700"/>
                      </a:lnTo>
                      <a:lnTo>
                        <a:pt x="481" y="700"/>
                      </a:lnTo>
                      <a:lnTo>
                        <a:pt x="480" y="700"/>
                      </a:lnTo>
                      <a:lnTo>
                        <a:pt x="479" y="700"/>
                      </a:lnTo>
                      <a:lnTo>
                        <a:pt x="478" y="701"/>
                      </a:lnTo>
                      <a:lnTo>
                        <a:pt x="477" y="701"/>
                      </a:lnTo>
                      <a:lnTo>
                        <a:pt x="476" y="701"/>
                      </a:lnTo>
                      <a:lnTo>
                        <a:pt x="475" y="700"/>
                      </a:lnTo>
                      <a:lnTo>
                        <a:pt x="474" y="700"/>
                      </a:lnTo>
                      <a:lnTo>
                        <a:pt x="474" y="701"/>
                      </a:lnTo>
                      <a:lnTo>
                        <a:pt x="473" y="701"/>
                      </a:lnTo>
                      <a:lnTo>
                        <a:pt x="473" y="700"/>
                      </a:lnTo>
                      <a:lnTo>
                        <a:pt x="472" y="700"/>
                      </a:lnTo>
                      <a:lnTo>
                        <a:pt x="471" y="700"/>
                      </a:lnTo>
                      <a:lnTo>
                        <a:pt x="470" y="699"/>
                      </a:lnTo>
                      <a:lnTo>
                        <a:pt x="467" y="697"/>
                      </a:lnTo>
                      <a:lnTo>
                        <a:pt x="466" y="697"/>
                      </a:lnTo>
                      <a:lnTo>
                        <a:pt x="465" y="697"/>
                      </a:lnTo>
                      <a:lnTo>
                        <a:pt x="464" y="697"/>
                      </a:lnTo>
                      <a:lnTo>
                        <a:pt x="463" y="697"/>
                      </a:lnTo>
                      <a:lnTo>
                        <a:pt x="462" y="697"/>
                      </a:lnTo>
                      <a:lnTo>
                        <a:pt x="461" y="697"/>
                      </a:lnTo>
                      <a:lnTo>
                        <a:pt x="460" y="697"/>
                      </a:lnTo>
                      <a:lnTo>
                        <a:pt x="460" y="698"/>
                      </a:lnTo>
                      <a:lnTo>
                        <a:pt x="460" y="699"/>
                      </a:lnTo>
                      <a:lnTo>
                        <a:pt x="462" y="700"/>
                      </a:lnTo>
                      <a:lnTo>
                        <a:pt x="462" y="701"/>
                      </a:lnTo>
                      <a:lnTo>
                        <a:pt x="462" y="702"/>
                      </a:lnTo>
                      <a:lnTo>
                        <a:pt x="462" y="703"/>
                      </a:lnTo>
                      <a:lnTo>
                        <a:pt x="462" y="704"/>
                      </a:lnTo>
                      <a:lnTo>
                        <a:pt x="461" y="705"/>
                      </a:lnTo>
                      <a:lnTo>
                        <a:pt x="460" y="706"/>
                      </a:lnTo>
                      <a:lnTo>
                        <a:pt x="459" y="707"/>
                      </a:lnTo>
                      <a:lnTo>
                        <a:pt x="459" y="708"/>
                      </a:lnTo>
                      <a:lnTo>
                        <a:pt x="458" y="708"/>
                      </a:lnTo>
                      <a:lnTo>
                        <a:pt x="456" y="709"/>
                      </a:lnTo>
                      <a:lnTo>
                        <a:pt x="454" y="709"/>
                      </a:lnTo>
                      <a:lnTo>
                        <a:pt x="454" y="710"/>
                      </a:lnTo>
                      <a:lnTo>
                        <a:pt x="454" y="711"/>
                      </a:lnTo>
                      <a:lnTo>
                        <a:pt x="455" y="710"/>
                      </a:lnTo>
                      <a:lnTo>
                        <a:pt x="456" y="710"/>
                      </a:lnTo>
                      <a:lnTo>
                        <a:pt x="457" y="710"/>
                      </a:lnTo>
                      <a:lnTo>
                        <a:pt x="457" y="711"/>
                      </a:lnTo>
                      <a:lnTo>
                        <a:pt x="458" y="712"/>
                      </a:lnTo>
                      <a:lnTo>
                        <a:pt x="459" y="712"/>
                      </a:lnTo>
                      <a:lnTo>
                        <a:pt x="459" y="713"/>
                      </a:lnTo>
                      <a:lnTo>
                        <a:pt x="458" y="713"/>
                      </a:lnTo>
                      <a:lnTo>
                        <a:pt x="457" y="713"/>
                      </a:lnTo>
                      <a:lnTo>
                        <a:pt x="457" y="714"/>
                      </a:lnTo>
                      <a:lnTo>
                        <a:pt x="458" y="715"/>
                      </a:lnTo>
                      <a:lnTo>
                        <a:pt x="458" y="716"/>
                      </a:lnTo>
                      <a:lnTo>
                        <a:pt x="457" y="716"/>
                      </a:lnTo>
                      <a:lnTo>
                        <a:pt x="457" y="717"/>
                      </a:lnTo>
                      <a:lnTo>
                        <a:pt x="456" y="717"/>
                      </a:lnTo>
                      <a:lnTo>
                        <a:pt x="455" y="717"/>
                      </a:lnTo>
                      <a:lnTo>
                        <a:pt x="455" y="718"/>
                      </a:lnTo>
                      <a:lnTo>
                        <a:pt x="456" y="718"/>
                      </a:lnTo>
                      <a:lnTo>
                        <a:pt x="456" y="719"/>
                      </a:lnTo>
                      <a:lnTo>
                        <a:pt x="455" y="719"/>
                      </a:lnTo>
                      <a:lnTo>
                        <a:pt x="454" y="718"/>
                      </a:lnTo>
                      <a:lnTo>
                        <a:pt x="453" y="719"/>
                      </a:lnTo>
                      <a:lnTo>
                        <a:pt x="453" y="720"/>
                      </a:lnTo>
                      <a:lnTo>
                        <a:pt x="453" y="722"/>
                      </a:lnTo>
                      <a:lnTo>
                        <a:pt x="454" y="724"/>
                      </a:lnTo>
                      <a:lnTo>
                        <a:pt x="454" y="723"/>
                      </a:lnTo>
                      <a:lnTo>
                        <a:pt x="455" y="723"/>
                      </a:lnTo>
                      <a:lnTo>
                        <a:pt x="456" y="724"/>
                      </a:lnTo>
                      <a:lnTo>
                        <a:pt x="457" y="725"/>
                      </a:lnTo>
                      <a:lnTo>
                        <a:pt x="458" y="725"/>
                      </a:lnTo>
                      <a:lnTo>
                        <a:pt x="459" y="726"/>
                      </a:lnTo>
                      <a:lnTo>
                        <a:pt x="460" y="725"/>
                      </a:lnTo>
                      <a:lnTo>
                        <a:pt x="461" y="725"/>
                      </a:lnTo>
                      <a:lnTo>
                        <a:pt x="462" y="724"/>
                      </a:lnTo>
                      <a:lnTo>
                        <a:pt x="463" y="725"/>
                      </a:lnTo>
                      <a:lnTo>
                        <a:pt x="464" y="725"/>
                      </a:lnTo>
                      <a:lnTo>
                        <a:pt x="465" y="726"/>
                      </a:lnTo>
                      <a:lnTo>
                        <a:pt x="466" y="726"/>
                      </a:lnTo>
                      <a:lnTo>
                        <a:pt x="467" y="727"/>
                      </a:lnTo>
                      <a:lnTo>
                        <a:pt x="468" y="726"/>
                      </a:lnTo>
                      <a:lnTo>
                        <a:pt x="469" y="726"/>
                      </a:lnTo>
                      <a:lnTo>
                        <a:pt x="470" y="726"/>
                      </a:lnTo>
                      <a:lnTo>
                        <a:pt x="471" y="725"/>
                      </a:lnTo>
                      <a:lnTo>
                        <a:pt x="472" y="725"/>
                      </a:lnTo>
                      <a:lnTo>
                        <a:pt x="473" y="725"/>
                      </a:lnTo>
                      <a:lnTo>
                        <a:pt x="473" y="726"/>
                      </a:lnTo>
                      <a:lnTo>
                        <a:pt x="474" y="727"/>
                      </a:lnTo>
                      <a:lnTo>
                        <a:pt x="473" y="728"/>
                      </a:lnTo>
                      <a:lnTo>
                        <a:pt x="471" y="730"/>
                      </a:lnTo>
                      <a:lnTo>
                        <a:pt x="470" y="730"/>
                      </a:lnTo>
                      <a:lnTo>
                        <a:pt x="469" y="730"/>
                      </a:lnTo>
                      <a:lnTo>
                        <a:pt x="468" y="730"/>
                      </a:lnTo>
                      <a:lnTo>
                        <a:pt x="467" y="731"/>
                      </a:lnTo>
                      <a:lnTo>
                        <a:pt x="466" y="731"/>
                      </a:lnTo>
                      <a:lnTo>
                        <a:pt x="464" y="731"/>
                      </a:lnTo>
                      <a:lnTo>
                        <a:pt x="462" y="731"/>
                      </a:lnTo>
                      <a:lnTo>
                        <a:pt x="461" y="731"/>
                      </a:lnTo>
                      <a:lnTo>
                        <a:pt x="459" y="731"/>
                      </a:lnTo>
                      <a:lnTo>
                        <a:pt x="458" y="732"/>
                      </a:lnTo>
                      <a:lnTo>
                        <a:pt x="457" y="732"/>
                      </a:lnTo>
                      <a:lnTo>
                        <a:pt x="455" y="733"/>
                      </a:lnTo>
                      <a:lnTo>
                        <a:pt x="455" y="734"/>
                      </a:lnTo>
                      <a:lnTo>
                        <a:pt x="454" y="734"/>
                      </a:lnTo>
                      <a:lnTo>
                        <a:pt x="454" y="735"/>
                      </a:lnTo>
                      <a:lnTo>
                        <a:pt x="453" y="735"/>
                      </a:lnTo>
                      <a:lnTo>
                        <a:pt x="452" y="736"/>
                      </a:lnTo>
                      <a:lnTo>
                        <a:pt x="452" y="737"/>
                      </a:lnTo>
                      <a:lnTo>
                        <a:pt x="450" y="739"/>
                      </a:lnTo>
                      <a:lnTo>
                        <a:pt x="449" y="740"/>
                      </a:lnTo>
                      <a:lnTo>
                        <a:pt x="450" y="740"/>
                      </a:lnTo>
                      <a:lnTo>
                        <a:pt x="450" y="741"/>
                      </a:lnTo>
                      <a:lnTo>
                        <a:pt x="451" y="741"/>
                      </a:lnTo>
                      <a:lnTo>
                        <a:pt x="451" y="742"/>
                      </a:lnTo>
                      <a:lnTo>
                        <a:pt x="451" y="743"/>
                      </a:lnTo>
                      <a:lnTo>
                        <a:pt x="450" y="743"/>
                      </a:lnTo>
                      <a:lnTo>
                        <a:pt x="450" y="744"/>
                      </a:lnTo>
                      <a:lnTo>
                        <a:pt x="451" y="744"/>
                      </a:lnTo>
                      <a:lnTo>
                        <a:pt x="451" y="745"/>
                      </a:lnTo>
                      <a:lnTo>
                        <a:pt x="450" y="745"/>
                      </a:lnTo>
                      <a:lnTo>
                        <a:pt x="450" y="746"/>
                      </a:lnTo>
                      <a:lnTo>
                        <a:pt x="451" y="746"/>
                      </a:lnTo>
                      <a:lnTo>
                        <a:pt x="452" y="746"/>
                      </a:lnTo>
                      <a:lnTo>
                        <a:pt x="452" y="747"/>
                      </a:lnTo>
                      <a:lnTo>
                        <a:pt x="452" y="748"/>
                      </a:lnTo>
                      <a:lnTo>
                        <a:pt x="452" y="749"/>
                      </a:lnTo>
                      <a:lnTo>
                        <a:pt x="452" y="750"/>
                      </a:lnTo>
                      <a:lnTo>
                        <a:pt x="451" y="751"/>
                      </a:lnTo>
                      <a:lnTo>
                        <a:pt x="451" y="752"/>
                      </a:lnTo>
                      <a:lnTo>
                        <a:pt x="451" y="753"/>
                      </a:lnTo>
                      <a:lnTo>
                        <a:pt x="450" y="753"/>
                      </a:lnTo>
                      <a:lnTo>
                        <a:pt x="450" y="754"/>
                      </a:lnTo>
                      <a:lnTo>
                        <a:pt x="450" y="755"/>
                      </a:lnTo>
                      <a:lnTo>
                        <a:pt x="450" y="756"/>
                      </a:lnTo>
                      <a:lnTo>
                        <a:pt x="449" y="756"/>
                      </a:lnTo>
                      <a:lnTo>
                        <a:pt x="450" y="757"/>
                      </a:lnTo>
                      <a:lnTo>
                        <a:pt x="451" y="757"/>
                      </a:lnTo>
                      <a:lnTo>
                        <a:pt x="452" y="757"/>
                      </a:lnTo>
                      <a:lnTo>
                        <a:pt x="451" y="759"/>
                      </a:lnTo>
                      <a:lnTo>
                        <a:pt x="452" y="759"/>
                      </a:lnTo>
                      <a:lnTo>
                        <a:pt x="452" y="760"/>
                      </a:lnTo>
                      <a:lnTo>
                        <a:pt x="451" y="762"/>
                      </a:lnTo>
                      <a:lnTo>
                        <a:pt x="450" y="762"/>
                      </a:lnTo>
                      <a:lnTo>
                        <a:pt x="450" y="763"/>
                      </a:lnTo>
                      <a:lnTo>
                        <a:pt x="451" y="763"/>
                      </a:lnTo>
                      <a:lnTo>
                        <a:pt x="451" y="764"/>
                      </a:lnTo>
                      <a:lnTo>
                        <a:pt x="451" y="765"/>
                      </a:lnTo>
                      <a:lnTo>
                        <a:pt x="450" y="766"/>
                      </a:lnTo>
                      <a:lnTo>
                        <a:pt x="451" y="767"/>
                      </a:lnTo>
                      <a:lnTo>
                        <a:pt x="452" y="767"/>
                      </a:lnTo>
                      <a:lnTo>
                        <a:pt x="453" y="768"/>
                      </a:lnTo>
                      <a:lnTo>
                        <a:pt x="454" y="768"/>
                      </a:lnTo>
                      <a:lnTo>
                        <a:pt x="455" y="768"/>
                      </a:lnTo>
                      <a:lnTo>
                        <a:pt x="455" y="769"/>
                      </a:lnTo>
                      <a:lnTo>
                        <a:pt x="454" y="769"/>
                      </a:lnTo>
                      <a:lnTo>
                        <a:pt x="453" y="769"/>
                      </a:lnTo>
                      <a:lnTo>
                        <a:pt x="453" y="770"/>
                      </a:lnTo>
                      <a:lnTo>
                        <a:pt x="452" y="770"/>
                      </a:lnTo>
                      <a:lnTo>
                        <a:pt x="453" y="771"/>
                      </a:lnTo>
                      <a:lnTo>
                        <a:pt x="452" y="771"/>
                      </a:lnTo>
                      <a:lnTo>
                        <a:pt x="452" y="772"/>
                      </a:lnTo>
                      <a:lnTo>
                        <a:pt x="453" y="772"/>
                      </a:lnTo>
                      <a:lnTo>
                        <a:pt x="454" y="772"/>
                      </a:lnTo>
                      <a:lnTo>
                        <a:pt x="455" y="774"/>
                      </a:lnTo>
                      <a:lnTo>
                        <a:pt x="456" y="774"/>
                      </a:lnTo>
                      <a:lnTo>
                        <a:pt x="458" y="775"/>
                      </a:lnTo>
                      <a:lnTo>
                        <a:pt x="459" y="777"/>
                      </a:lnTo>
                      <a:lnTo>
                        <a:pt x="458" y="777"/>
                      </a:lnTo>
                      <a:lnTo>
                        <a:pt x="458" y="778"/>
                      </a:lnTo>
                      <a:lnTo>
                        <a:pt x="458" y="779"/>
                      </a:lnTo>
                      <a:lnTo>
                        <a:pt x="457" y="779"/>
                      </a:lnTo>
                      <a:lnTo>
                        <a:pt x="457" y="780"/>
                      </a:lnTo>
                      <a:lnTo>
                        <a:pt x="457" y="781"/>
                      </a:lnTo>
                      <a:lnTo>
                        <a:pt x="458" y="781"/>
                      </a:lnTo>
                      <a:lnTo>
                        <a:pt x="459" y="780"/>
                      </a:lnTo>
                      <a:lnTo>
                        <a:pt x="460" y="780"/>
                      </a:lnTo>
                      <a:lnTo>
                        <a:pt x="461" y="780"/>
                      </a:lnTo>
                      <a:lnTo>
                        <a:pt x="461" y="781"/>
                      </a:lnTo>
                      <a:lnTo>
                        <a:pt x="462" y="782"/>
                      </a:lnTo>
                      <a:lnTo>
                        <a:pt x="462" y="783"/>
                      </a:lnTo>
                      <a:lnTo>
                        <a:pt x="462" y="784"/>
                      </a:lnTo>
                      <a:lnTo>
                        <a:pt x="462" y="785"/>
                      </a:lnTo>
                      <a:lnTo>
                        <a:pt x="462" y="786"/>
                      </a:lnTo>
                      <a:lnTo>
                        <a:pt x="461" y="787"/>
                      </a:lnTo>
                      <a:lnTo>
                        <a:pt x="462" y="788"/>
                      </a:lnTo>
                      <a:lnTo>
                        <a:pt x="461" y="789"/>
                      </a:lnTo>
                      <a:lnTo>
                        <a:pt x="462" y="790"/>
                      </a:lnTo>
                      <a:lnTo>
                        <a:pt x="463" y="790"/>
                      </a:lnTo>
                      <a:lnTo>
                        <a:pt x="464" y="790"/>
                      </a:lnTo>
                      <a:lnTo>
                        <a:pt x="465" y="790"/>
                      </a:lnTo>
                      <a:lnTo>
                        <a:pt x="466" y="789"/>
                      </a:lnTo>
                      <a:lnTo>
                        <a:pt x="468" y="788"/>
                      </a:lnTo>
                      <a:lnTo>
                        <a:pt x="470" y="788"/>
                      </a:lnTo>
                      <a:lnTo>
                        <a:pt x="471" y="788"/>
                      </a:lnTo>
                      <a:lnTo>
                        <a:pt x="472" y="788"/>
                      </a:lnTo>
                      <a:lnTo>
                        <a:pt x="472" y="789"/>
                      </a:lnTo>
                      <a:lnTo>
                        <a:pt x="471" y="790"/>
                      </a:lnTo>
                      <a:lnTo>
                        <a:pt x="472" y="791"/>
                      </a:lnTo>
                      <a:lnTo>
                        <a:pt x="472" y="792"/>
                      </a:lnTo>
                      <a:lnTo>
                        <a:pt x="472" y="793"/>
                      </a:lnTo>
                      <a:lnTo>
                        <a:pt x="471" y="793"/>
                      </a:lnTo>
                      <a:lnTo>
                        <a:pt x="470" y="794"/>
                      </a:lnTo>
                      <a:lnTo>
                        <a:pt x="469" y="794"/>
                      </a:lnTo>
                      <a:lnTo>
                        <a:pt x="467" y="793"/>
                      </a:lnTo>
                      <a:lnTo>
                        <a:pt x="464" y="794"/>
                      </a:lnTo>
                      <a:lnTo>
                        <a:pt x="462" y="795"/>
                      </a:lnTo>
                      <a:lnTo>
                        <a:pt x="461" y="795"/>
                      </a:lnTo>
                      <a:lnTo>
                        <a:pt x="460" y="795"/>
                      </a:lnTo>
                      <a:lnTo>
                        <a:pt x="460" y="796"/>
                      </a:lnTo>
                      <a:lnTo>
                        <a:pt x="460" y="797"/>
                      </a:lnTo>
                      <a:lnTo>
                        <a:pt x="459" y="798"/>
                      </a:lnTo>
                      <a:lnTo>
                        <a:pt x="458" y="798"/>
                      </a:lnTo>
                      <a:lnTo>
                        <a:pt x="458" y="799"/>
                      </a:lnTo>
                      <a:lnTo>
                        <a:pt x="459" y="799"/>
                      </a:lnTo>
                      <a:lnTo>
                        <a:pt x="459" y="800"/>
                      </a:lnTo>
                      <a:lnTo>
                        <a:pt x="458" y="800"/>
                      </a:lnTo>
                      <a:lnTo>
                        <a:pt x="458" y="802"/>
                      </a:lnTo>
                      <a:lnTo>
                        <a:pt x="457" y="803"/>
                      </a:lnTo>
                      <a:lnTo>
                        <a:pt x="457" y="804"/>
                      </a:lnTo>
                      <a:lnTo>
                        <a:pt x="458" y="804"/>
                      </a:lnTo>
                      <a:lnTo>
                        <a:pt x="459" y="804"/>
                      </a:lnTo>
                      <a:lnTo>
                        <a:pt x="459" y="805"/>
                      </a:lnTo>
                      <a:lnTo>
                        <a:pt x="460" y="805"/>
                      </a:lnTo>
                      <a:lnTo>
                        <a:pt x="460" y="806"/>
                      </a:lnTo>
                      <a:lnTo>
                        <a:pt x="460" y="807"/>
                      </a:lnTo>
                      <a:lnTo>
                        <a:pt x="459" y="807"/>
                      </a:lnTo>
                      <a:lnTo>
                        <a:pt x="458" y="808"/>
                      </a:lnTo>
                      <a:lnTo>
                        <a:pt x="457" y="808"/>
                      </a:lnTo>
                      <a:lnTo>
                        <a:pt x="457" y="809"/>
                      </a:lnTo>
                      <a:lnTo>
                        <a:pt x="456" y="809"/>
                      </a:lnTo>
                      <a:lnTo>
                        <a:pt x="456" y="810"/>
                      </a:lnTo>
                      <a:lnTo>
                        <a:pt x="457" y="811"/>
                      </a:lnTo>
                      <a:lnTo>
                        <a:pt x="458" y="811"/>
                      </a:lnTo>
                      <a:lnTo>
                        <a:pt x="459" y="812"/>
                      </a:lnTo>
                      <a:lnTo>
                        <a:pt x="459" y="813"/>
                      </a:lnTo>
                      <a:lnTo>
                        <a:pt x="459" y="815"/>
                      </a:lnTo>
                      <a:lnTo>
                        <a:pt x="458" y="815"/>
                      </a:lnTo>
                      <a:lnTo>
                        <a:pt x="457" y="816"/>
                      </a:lnTo>
                      <a:lnTo>
                        <a:pt x="458" y="817"/>
                      </a:lnTo>
                      <a:lnTo>
                        <a:pt x="458" y="818"/>
                      </a:lnTo>
                      <a:lnTo>
                        <a:pt x="458" y="819"/>
                      </a:lnTo>
                      <a:lnTo>
                        <a:pt x="457" y="819"/>
                      </a:lnTo>
                      <a:lnTo>
                        <a:pt x="457" y="820"/>
                      </a:lnTo>
                      <a:lnTo>
                        <a:pt x="457" y="821"/>
                      </a:lnTo>
                      <a:lnTo>
                        <a:pt x="457" y="822"/>
                      </a:lnTo>
                      <a:lnTo>
                        <a:pt x="458" y="823"/>
                      </a:lnTo>
                      <a:lnTo>
                        <a:pt x="458" y="824"/>
                      </a:lnTo>
                      <a:lnTo>
                        <a:pt x="458" y="825"/>
                      </a:lnTo>
                      <a:lnTo>
                        <a:pt x="457" y="827"/>
                      </a:lnTo>
                      <a:lnTo>
                        <a:pt x="455" y="828"/>
                      </a:lnTo>
                      <a:lnTo>
                        <a:pt x="456" y="829"/>
                      </a:lnTo>
                      <a:lnTo>
                        <a:pt x="456" y="830"/>
                      </a:lnTo>
                      <a:lnTo>
                        <a:pt x="455" y="831"/>
                      </a:lnTo>
                      <a:lnTo>
                        <a:pt x="455" y="832"/>
                      </a:lnTo>
                      <a:lnTo>
                        <a:pt x="454" y="833"/>
                      </a:lnTo>
                      <a:lnTo>
                        <a:pt x="455" y="833"/>
                      </a:lnTo>
                      <a:lnTo>
                        <a:pt x="455" y="834"/>
                      </a:lnTo>
                      <a:lnTo>
                        <a:pt x="454" y="835"/>
                      </a:lnTo>
                      <a:lnTo>
                        <a:pt x="454" y="836"/>
                      </a:lnTo>
                      <a:lnTo>
                        <a:pt x="453" y="837"/>
                      </a:lnTo>
                      <a:lnTo>
                        <a:pt x="454" y="837"/>
                      </a:lnTo>
                      <a:lnTo>
                        <a:pt x="455" y="837"/>
                      </a:lnTo>
                      <a:lnTo>
                        <a:pt x="456" y="836"/>
                      </a:lnTo>
                      <a:lnTo>
                        <a:pt x="457" y="836"/>
                      </a:lnTo>
                      <a:lnTo>
                        <a:pt x="457" y="835"/>
                      </a:lnTo>
                      <a:lnTo>
                        <a:pt x="458" y="836"/>
                      </a:lnTo>
                      <a:lnTo>
                        <a:pt x="459" y="836"/>
                      </a:lnTo>
                      <a:lnTo>
                        <a:pt x="461" y="837"/>
                      </a:lnTo>
                      <a:lnTo>
                        <a:pt x="462" y="837"/>
                      </a:lnTo>
                      <a:lnTo>
                        <a:pt x="463" y="836"/>
                      </a:lnTo>
                      <a:lnTo>
                        <a:pt x="464" y="835"/>
                      </a:lnTo>
                      <a:lnTo>
                        <a:pt x="466" y="835"/>
                      </a:lnTo>
                      <a:lnTo>
                        <a:pt x="467" y="835"/>
                      </a:lnTo>
                      <a:lnTo>
                        <a:pt x="468" y="835"/>
                      </a:lnTo>
                      <a:lnTo>
                        <a:pt x="469" y="835"/>
                      </a:lnTo>
                      <a:lnTo>
                        <a:pt x="471" y="834"/>
                      </a:lnTo>
                      <a:lnTo>
                        <a:pt x="472" y="834"/>
                      </a:lnTo>
                      <a:lnTo>
                        <a:pt x="473" y="835"/>
                      </a:lnTo>
                      <a:lnTo>
                        <a:pt x="473" y="836"/>
                      </a:lnTo>
                      <a:lnTo>
                        <a:pt x="472" y="836"/>
                      </a:lnTo>
                      <a:lnTo>
                        <a:pt x="471" y="836"/>
                      </a:lnTo>
                      <a:lnTo>
                        <a:pt x="470" y="837"/>
                      </a:lnTo>
                      <a:lnTo>
                        <a:pt x="469" y="837"/>
                      </a:lnTo>
                      <a:lnTo>
                        <a:pt x="468" y="837"/>
                      </a:lnTo>
                      <a:lnTo>
                        <a:pt x="468" y="836"/>
                      </a:lnTo>
                      <a:lnTo>
                        <a:pt x="467" y="837"/>
                      </a:lnTo>
                      <a:lnTo>
                        <a:pt x="466" y="837"/>
                      </a:lnTo>
                      <a:lnTo>
                        <a:pt x="466" y="838"/>
                      </a:lnTo>
                      <a:lnTo>
                        <a:pt x="465" y="838"/>
                      </a:lnTo>
                      <a:lnTo>
                        <a:pt x="465" y="839"/>
                      </a:lnTo>
                      <a:lnTo>
                        <a:pt x="463" y="839"/>
                      </a:lnTo>
                      <a:lnTo>
                        <a:pt x="461" y="839"/>
                      </a:lnTo>
                      <a:lnTo>
                        <a:pt x="460" y="839"/>
                      </a:lnTo>
                      <a:lnTo>
                        <a:pt x="458" y="839"/>
                      </a:lnTo>
                      <a:lnTo>
                        <a:pt x="457" y="839"/>
                      </a:lnTo>
                      <a:lnTo>
                        <a:pt x="456" y="839"/>
                      </a:lnTo>
                      <a:lnTo>
                        <a:pt x="456" y="840"/>
                      </a:lnTo>
                      <a:lnTo>
                        <a:pt x="456" y="839"/>
                      </a:lnTo>
                      <a:lnTo>
                        <a:pt x="455" y="839"/>
                      </a:lnTo>
                      <a:lnTo>
                        <a:pt x="455" y="840"/>
                      </a:lnTo>
                      <a:lnTo>
                        <a:pt x="454" y="840"/>
                      </a:lnTo>
                      <a:lnTo>
                        <a:pt x="453" y="840"/>
                      </a:lnTo>
                      <a:lnTo>
                        <a:pt x="452" y="840"/>
                      </a:lnTo>
                      <a:lnTo>
                        <a:pt x="451" y="840"/>
                      </a:lnTo>
                      <a:lnTo>
                        <a:pt x="450" y="840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8" y="841"/>
                      </a:lnTo>
                      <a:lnTo>
                        <a:pt x="447" y="841"/>
                      </a:lnTo>
                      <a:lnTo>
                        <a:pt x="446" y="841"/>
                      </a:lnTo>
                      <a:lnTo>
                        <a:pt x="446" y="840"/>
                      </a:lnTo>
                      <a:lnTo>
                        <a:pt x="446" y="839"/>
                      </a:lnTo>
                      <a:lnTo>
                        <a:pt x="447" y="839"/>
                      </a:lnTo>
                      <a:lnTo>
                        <a:pt x="446" y="839"/>
                      </a:lnTo>
                      <a:lnTo>
                        <a:pt x="446" y="838"/>
                      </a:lnTo>
                      <a:lnTo>
                        <a:pt x="446" y="837"/>
                      </a:lnTo>
                      <a:lnTo>
                        <a:pt x="447" y="837"/>
                      </a:lnTo>
                      <a:lnTo>
                        <a:pt x="446" y="836"/>
                      </a:lnTo>
                      <a:lnTo>
                        <a:pt x="447" y="835"/>
                      </a:lnTo>
                      <a:lnTo>
                        <a:pt x="447" y="834"/>
                      </a:lnTo>
                      <a:lnTo>
                        <a:pt x="447" y="833"/>
                      </a:lnTo>
                      <a:lnTo>
                        <a:pt x="448" y="832"/>
                      </a:lnTo>
                      <a:lnTo>
                        <a:pt x="447" y="832"/>
                      </a:lnTo>
                      <a:lnTo>
                        <a:pt x="447" y="831"/>
                      </a:lnTo>
                      <a:lnTo>
                        <a:pt x="447" y="830"/>
                      </a:lnTo>
                      <a:lnTo>
                        <a:pt x="448" y="830"/>
                      </a:lnTo>
                      <a:lnTo>
                        <a:pt x="447" y="830"/>
                      </a:lnTo>
                      <a:lnTo>
                        <a:pt x="448" y="829"/>
                      </a:lnTo>
                      <a:lnTo>
                        <a:pt x="447" y="829"/>
                      </a:lnTo>
                      <a:lnTo>
                        <a:pt x="447" y="828"/>
                      </a:lnTo>
                      <a:lnTo>
                        <a:pt x="447" y="827"/>
                      </a:lnTo>
                      <a:lnTo>
                        <a:pt x="447" y="826"/>
                      </a:lnTo>
                      <a:lnTo>
                        <a:pt x="446" y="826"/>
                      </a:lnTo>
                      <a:lnTo>
                        <a:pt x="445" y="826"/>
                      </a:lnTo>
                      <a:lnTo>
                        <a:pt x="444" y="826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3" y="824"/>
                      </a:lnTo>
                      <a:lnTo>
                        <a:pt x="443" y="823"/>
                      </a:lnTo>
                      <a:lnTo>
                        <a:pt x="437" y="834"/>
                      </a:lnTo>
                      <a:lnTo>
                        <a:pt x="436" y="836"/>
                      </a:lnTo>
                      <a:lnTo>
                        <a:pt x="424" y="835"/>
                      </a:lnTo>
                      <a:lnTo>
                        <a:pt x="422" y="834"/>
                      </a:lnTo>
                      <a:lnTo>
                        <a:pt x="401" y="839"/>
                      </a:lnTo>
                      <a:lnTo>
                        <a:pt x="400" y="839"/>
                      </a:lnTo>
                      <a:lnTo>
                        <a:pt x="400" y="840"/>
                      </a:lnTo>
                      <a:lnTo>
                        <a:pt x="399" y="840"/>
                      </a:lnTo>
                      <a:lnTo>
                        <a:pt x="399" y="841"/>
                      </a:lnTo>
                      <a:lnTo>
                        <a:pt x="398" y="842"/>
                      </a:lnTo>
                      <a:lnTo>
                        <a:pt x="397" y="842"/>
                      </a:lnTo>
                      <a:lnTo>
                        <a:pt x="397" y="843"/>
                      </a:lnTo>
                      <a:lnTo>
                        <a:pt x="397" y="844"/>
                      </a:lnTo>
                      <a:lnTo>
                        <a:pt x="396" y="844"/>
                      </a:lnTo>
                      <a:lnTo>
                        <a:pt x="396" y="845"/>
                      </a:lnTo>
                      <a:lnTo>
                        <a:pt x="394" y="845"/>
                      </a:lnTo>
                      <a:lnTo>
                        <a:pt x="394" y="844"/>
                      </a:lnTo>
                      <a:lnTo>
                        <a:pt x="394" y="845"/>
                      </a:lnTo>
                      <a:lnTo>
                        <a:pt x="393" y="844"/>
                      </a:lnTo>
                      <a:lnTo>
                        <a:pt x="394" y="843"/>
                      </a:lnTo>
                      <a:lnTo>
                        <a:pt x="393" y="843"/>
                      </a:lnTo>
                      <a:lnTo>
                        <a:pt x="392" y="843"/>
                      </a:lnTo>
                      <a:lnTo>
                        <a:pt x="392" y="844"/>
                      </a:lnTo>
                      <a:lnTo>
                        <a:pt x="391" y="844"/>
                      </a:lnTo>
                      <a:lnTo>
                        <a:pt x="391" y="845"/>
                      </a:lnTo>
                      <a:lnTo>
                        <a:pt x="390" y="845"/>
                      </a:lnTo>
                      <a:lnTo>
                        <a:pt x="390" y="846"/>
                      </a:lnTo>
                      <a:lnTo>
                        <a:pt x="389" y="846"/>
                      </a:lnTo>
                      <a:lnTo>
                        <a:pt x="388" y="847"/>
                      </a:lnTo>
                      <a:lnTo>
                        <a:pt x="388" y="848"/>
                      </a:lnTo>
                      <a:lnTo>
                        <a:pt x="387" y="848"/>
                      </a:lnTo>
                      <a:lnTo>
                        <a:pt x="386" y="848"/>
                      </a:lnTo>
                      <a:lnTo>
                        <a:pt x="386" y="849"/>
                      </a:lnTo>
                      <a:lnTo>
                        <a:pt x="385" y="849"/>
                      </a:lnTo>
                      <a:lnTo>
                        <a:pt x="384" y="849"/>
                      </a:lnTo>
                      <a:lnTo>
                        <a:pt x="384" y="850"/>
                      </a:lnTo>
                      <a:lnTo>
                        <a:pt x="383" y="850"/>
                      </a:lnTo>
                      <a:lnTo>
                        <a:pt x="383" y="851"/>
                      </a:lnTo>
                      <a:lnTo>
                        <a:pt x="382" y="851"/>
                      </a:lnTo>
                      <a:lnTo>
                        <a:pt x="382" y="850"/>
                      </a:lnTo>
                      <a:lnTo>
                        <a:pt x="381" y="850"/>
                      </a:lnTo>
                      <a:lnTo>
                        <a:pt x="380" y="850"/>
                      </a:lnTo>
                      <a:lnTo>
                        <a:pt x="380" y="851"/>
                      </a:lnTo>
                      <a:lnTo>
                        <a:pt x="380" y="852"/>
                      </a:lnTo>
                      <a:lnTo>
                        <a:pt x="379" y="852"/>
                      </a:lnTo>
                      <a:lnTo>
                        <a:pt x="378" y="852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6" y="853"/>
                      </a:lnTo>
                      <a:lnTo>
                        <a:pt x="376" y="852"/>
                      </a:lnTo>
                      <a:lnTo>
                        <a:pt x="376" y="853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4" y="854"/>
                      </a:lnTo>
                      <a:lnTo>
                        <a:pt x="373" y="853"/>
                      </a:lnTo>
                      <a:lnTo>
                        <a:pt x="373" y="854"/>
                      </a:lnTo>
                      <a:lnTo>
                        <a:pt x="372" y="854"/>
                      </a:lnTo>
                      <a:lnTo>
                        <a:pt x="372" y="855"/>
                      </a:lnTo>
                      <a:lnTo>
                        <a:pt x="372" y="856"/>
                      </a:lnTo>
                      <a:lnTo>
                        <a:pt x="371" y="856"/>
                      </a:lnTo>
                      <a:lnTo>
                        <a:pt x="371" y="855"/>
                      </a:lnTo>
                      <a:lnTo>
                        <a:pt x="370" y="855"/>
                      </a:lnTo>
                      <a:lnTo>
                        <a:pt x="369" y="856"/>
                      </a:lnTo>
                      <a:lnTo>
                        <a:pt x="369" y="855"/>
                      </a:lnTo>
                      <a:lnTo>
                        <a:pt x="368" y="855"/>
                      </a:lnTo>
                      <a:lnTo>
                        <a:pt x="367" y="855"/>
                      </a:lnTo>
                      <a:lnTo>
                        <a:pt x="366" y="856"/>
                      </a:lnTo>
                      <a:lnTo>
                        <a:pt x="366" y="857"/>
                      </a:lnTo>
                      <a:lnTo>
                        <a:pt x="366" y="858"/>
                      </a:lnTo>
                      <a:lnTo>
                        <a:pt x="365" y="858"/>
                      </a:lnTo>
                      <a:lnTo>
                        <a:pt x="364" y="858"/>
                      </a:lnTo>
                      <a:lnTo>
                        <a:pt x="363" y="858"/>
                      </a:lnTo>
                      <a:lnTo>
                        <a:pt x="362" y="858"/>
                      </a:lnTo>
                      <a:lnTo>
                        <a:pt x="361" y="858"/>
                      </a:lnTo>
                      <a:lnTo>
                        <a:pt x="361" y="857"/>
                      </a:lnTo>
                      <a:lnTo>
                        <a:pt x="362" y="857"/>
                      </a:lnTo>
                      <a:lnTo>
                        <a:pt x="362" y="856"/>
                      </a:lnTo>
                      <a:lnTo>
                        <a:pt x="361" y="856"/>
                      </a:lnTo>
                      <a:lnTo>
                        <a:pt x="360" y="856"/>
                      </a:lnTo>
                      <a:lnTo>
                        <a:pt x="358" y="856"/>
                      </a:lnTo>
                      <a:lnTo>
                        <a:pt x="357" y="856"/>
                      </a:lnTo>
                      <a:lnTo>
                        <a:pt x="356" y="857"/>
                      </a:lnTo>
                      <a:lnTo>
                        <a:pt x="355" y="857"/>
                      </a:lnTo>
                      <a:lnTo>
                        <a:pt x="355" y="858"/>
                      </a:lnTo>
                      <a:lnTo>
                        <a:pt x="354" y="858"/>
                      </a:lnTo>
                      <a:lnTo>
                        <a:pt x="354" y="859"/>
                      </a:lnTo>
                      <a:lnTo>
                        <a:pt x="354" y="860"/>
                      </a:lnTo>
                      <a:lnTo>
                        <a:pt x="353" y="860"/>
                      </a:lnTo>
                      <a:lnTo>
                        <a:pt x="352" y="861"/>
                      </a:lnTo>
                      <a:lnTo>
                        <a:pt x="352" y="862"/>
                      </a:lnTo>
                      <a:lnTo>
                        <a:pt x="351" y="862"/>
                      </a:lnTo>
                      <a:lnTo>
                        <a:pt x="351" y="863"/>
                      </a:lnTo>
                      <a:lnTo>
                        <a:pt x="350" y="863"/>
                      </a:lnTo>
                      <a:lnTo>
                        <a:pt x="350" y="862"/>
                      </a:lnTo>
                      <a:lnTo>
                        <a:pt x="349" y="861"/>
                      </a:lnTo>
                      <a:lnTo>
                        <a:pt x="349" y="862"/>
                      </a:lnTo>
                      <a:lnTo>
                        <a:pt x="349" y="861"/>
                      </a:lnTo>
                      <a:lnTo>
                        <a:pt x="348" y="862"/>
                      </a:lnTo>
                      <a:lnTo>
                        <a:pt x="347" y="862"/>
                      </a:lnTo>
                      <a:lnTo>
                        <a:pt x="346" y="862"/>
                      </a:lnTo>
                      <a:lnTo>
                        <a:pt x="345" y="861"/>
                      </a:lnTo>
                      <a:lnTo>
                        <a:pt x="344" y="861"/>
                      </a:lnTo>
                      <a:lnTo>
                        <a:pt x="343" y="861"/>
                      </a:lnTo>
                      <a:lnTo>
                        <a:pt x="342" y="859"/>
                      </a:lnTo>
                      <a:lnTo>
                        <a:pt x="341" y="859"/>
                      </a:lnTo>
                      <a:lnTo>
                        <a:pt x="340" y="860"/>
                      </a:lnTo>
                      <a:lnTo>
                        <a:pt x="339" y="861"/>
                      </a:lnTo>
                      <a:lnTo>
                        <a:pt x="339" y="862"/>
                      </a:lnTo>
                      <a:lnTo>
                        <a:pt x="337" y="863"/>
                      </a:lnTo>
                      <a:lnTo>
                        <a:pt x="336" y="863"/>
                      </a:lnTo>
                      <a:lnTo>
                        <a:pt x="336" y="864"/>
                      </a:lnTo>
                      <a:lnTo>
                        <a:pt x="336" y="865"/>
                      </a:lnTo>
                      <a:lnTo>
                        <a:pt x="335" y="865"/>
                      </a:lnTo>
                      <a:lnTo>
                        <a:pt x="335" y="864"/>
                      </a:lnTo>
                      <a:lnTo>
                        <a:pt x="335" y="863"/>
                      </a:lnTo>
                      <a:lnTo>
                        <a:pt x="335" y="862"/>
                      </a:lnTo>
                      <a:lnTo>
                        <a:pt x="333" y="861"/>
                      </a:lnTo>
                      <a:lnTo>
                        <a:pt x="333" y="860"/>
                      </a:lnTo>
                      <a:lnTo>
                        <a:pt x="334" y="859"/>
                      </a:lnTo>
                      <a:lnTo>
                        <a:pt x="335" y="859"/>
                      </a:lnTo>
                      <a:lnTo>
                        <a:pt x="335" y="858"/>
                      </a:lnTo>
                      <a:lnTo>
                        <a:pt x="334" y="857"/>
                      </a:lnTo>
                      <a:lnTo>
                        <a:pt x="332" y="858"/>
                      </a:lnTo>
                      <a:lnTo>
                        <a:pt x="331" y="858"/>
                      </a:lnTo>
                      <a:lnTo>
                        <a:pt x="330" y="857"/>
                      </a:lnTo>
                      <a:lnTo>
                        <a:pt x="330" y="856"/>
                      </a:lnTo>
                      <a:lnTo>
                        <a:pt x="330" y="855"/>
                      </a:lnTo>
                      <a:lnTo>
                        <a:pt x="331" y="854"/>
                      </a:lnTo>
                      <a:lnTo>
                        <a:pt x="331" y="853"/>
                      </a:lnTo>
                      <a:lnTo>
                        <a:pt x="330" y="853"/>
                      </a:lnTo>
                      <a:lnTo>
                        <a:pt x="329" y="853"/>
                      </a:lnTo>
                      <a:lnTo>
                        <a:pt x="329" y="854"/>
                      </a:lnTo>
                      <a:lnTo>
                        <a:pt x="328" y="854"/>
                      </a:lnTo>
                      <a:lnTo>
                        <a:pt x="327" y="854"/>
                      </a:lnTo>
                      <a:lnTo>
                        <a:pt x="327" y="853"/>
                      </a:lnTo>
                      <a:lnTo>
                        <a:pt x="326" y="853"/>
                      </a:lnTo>
                      <a:lnTo>
                        <a:pt x="325" y="853"/>
                      </a:lnTo>
                      <a:lnTo>
                        <a:pt x="324" y="854"/>
                      </a:lnTo>
                      <a:lnTo>
                        <a:pt x="322" y="853"/>
                      </a:lnTo>
                      <a:lnTo>
                        <a:pt x="322" y="852"/>
                      </a:lnTo>
                      <a:lnTo>
                        <a:pt x="322" y="850"/>
                      </a:lnTo>
                      <a:lnTo>
                        <a:pt x="322" y="849"/>
                      </a:lnTo>
                      <a:lnTo>
                        <a:pt x="322" y="848"/>
                      </a:lnTo>
                      <a:lnTo>
                        <a:pt x="323" y="847"/>
                      </a:lnTo>
                      <a:lnTo>
                        <a:pt x="323" y="846"/>
                      </a:lnTo>
                      <a:lnTo>
                        <a:pt x="322" y="846"/>
                      </a:lnTo>
                      <a:lnTo>
                        <a:pt x="322" y="845"/>
                      </a:lnTo>
                      <a:lnTo>
                        <a:pt x="321" y="845"/>
                      </a:lnTo>
                      <a:lnTo>
                        <a:pt x="320" y="845"/>
                      </a:lnTo>
                      <a:lnTo>
                        <a:pt x="319" y="844"/>
                      </a:lnTo>
                      <a:lnTo>
                        <a:pt x="318" y="844"/>
                      </a:lnTo>
                      <a:lnTo>
                        <a:pt x="317" y="844"/>
                      </a:lnTo>
                      <a:lnTo>
                        <a:pt x="316" y="844"/>
                      </a:lnTo>
                      <a:lnTo>
                        <a:pt x="315" y="843"/>
                      </a:lnTo>
                      <a:lnTo>
                        <a:pt x="315" y="844"/>
                      </a:lnTo>
                      <a:lnTo>
                        <a:pt x="315" y="845"/>
                      </a:lnTo>
                      <a:lnTo>
                        <a:pt x="314" y="845"/>
                      </a:lnTo>
                      <a:lnTo>
                        <a:pt x="314" y="846"/>
                      </a:lnTo>
                      <a:lnTo>
                        <a:pt x="313" y="847"/>
                      </a:lnTo>
                      <a:lnTo>
                        <a:pt x="314" y="847"/>
                      </a:lnTo>
                      <a:lnTo>
                        <a:pt x="314" y="848"/>
                      </a:lnTo>
                      <a:lnTo>
                        <a:pt x="313" y="848"/>
                      </a:lnTo>
                      <a:lnTo>
                        <a:pt x="313" y="849"/>
                      </a:lnTo>
                      <a:lnTo>
                        <a:pt x="312" y="849"/>
                      </a:lnTo>
                      <a:lnTo>
                        <a:pt x="311" y="850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3" y="851"/>
                      </a:lnTo>
                      <a:lnTo>
                        <a:pt x="313" y="852"/>
                      </a:lnTo>
                      <a:lnTo>
                        <a:pt x="312" y="852"/>
                      </a:lnTo>
                      <a:lnTo>
                        <a:pt x="312" y="853"/>
                      </a:lnTo>
                      <a:lnTo>
                        <a:pt x="312" y="854"/>
                      </a:lnTo>
                      <a:lnTo>
                        <a:pt x="312" y="855"/>
                      </a:lnTo>
                      <a:lnTo>
                        <a:pt x="311" y="854"/>
                      </a:lnTo>
                      <a:lnTo>
                        <a:pt x="311" y="855"/>
                      </a:lnTo>
                      <a:lnTo>
                        <a:pt x="312" y="855"/>
                      </a:lnTo>
                      <a:lnTo>
                        <a:pt x="311" y="855"/>
                      </a:lnTo>
                      <a:lnTo>
                        <a:pt x="311" y="856"/>
                      </a:lnTo>
                      <a:lnTo>
                        <a:pt x="312" y="856"/>
                      </a:lnTo>
                      <a:lnTo>
                        <a:pt x="313" y="856"/>
                      </a:lnTo>
                      <a:lnTo>
                        <a:pt x="312" y="856"/>
                      </a:lnTo>
                      <a:lnTo>
                        <a:pt x="313" y="857"/>
                      </a:lnTo>
                      <a:lnTo>
                        <a:pt x="312" y="857"/>
                      </a:lnTo>
                      <a:lnTo>
                        <a:pt x="313" y="858"/>
                      </a:lnTo>
                      <a:lnTo>
                        <a:pt x="313" y="859"/>
                      </a:lnTo>
                      <a:lnTo>
                        <a:pt x="314" y="861"/>
                      </a:lnTo>
                      <a:lnTo>
                        <a:pt x="313" y="861"/>
                      </a:lnTo>
                      <a:lnTo>
                        <a:pt x="313" y="862"/>
                      </a:lnTo>
                      <a:lnTo>
                        <a:pt x="312" y="862"/>
                      </a:lnTo>
                      <a:lnTo>
                        <a:pt x="312" y="863"/>
                      </a:lnTo>
                      <a:lnTo>
                        <a:pt x="312" y="864"/>
                      </a:lnTo>
                      <a:lnTo>
                        <a:pt x="311" y="864"/>
                      </a:lnTo>
                      <a:lnTo>
                        <a:pt x="311" y="865"/>
                      </a:lnTo>
                      <a:lnTo>
                        <a:pt x="312" y="865"/>
                      </a:lnTo>
                      <a:lnTo>
                        <a:pt x="312" y="866"/>
                      </a:lnTo>
                      <a:lnTo>
                        <a:pt x="312" y="867"/>
                      </a:lnTo>
                      <a:lnTo>
                        <a:pt x="312" y="868"/>
                      </a:lnTo>
                      <a:lnTo>
                        <a:pt x="312" y="869"/>
                      </a:lnTo>
                      <a:lnTo>
                        <a:pt x="312" y="870"/>
                      </a:lnTo>
                      <a:lnTo>
                        <a:pt x="313" y="870"/>
                      </a:lnTo>
                      <a:lnTo>
                        <a:pt x="313" y="871"/>
                      </a:lnTo>
                      <a:lnTo>
                        <a:pt x="314" y="871"/>
                      </a:lnTo>
                      <a:lnTo>
                        <a:pt x="315" y="872"/>
                      </a:lnTo>
                      <a:lnTo>
                        <a:pt x="315" y="873"/>
                      </a:lnTo>
                      <a:lnTo>
                        <a:pt x="314" y="873"/>
                      </a:lnTo>
                      <a:lnTo>
                        <a:pt x="314" y="874"/>
                      </a:lnTo>
                      <a:lnTo>
                        <a:pt x="313" y="874"/>
                      </a:lnTo>
                      <a:lnTo>
                        <a:pt x="313" y="875"/>
                      </a:lnTo>
                      <a:lnTo>
                        <a:pt x="313" y="876"/>
                      </a:lnTo>
                      <a:lnTo>
                        <a:pt x="312" y="876"/>
                      </a:lnTo>
                      <a:lnTo>
                        <a:pt x="311" y="876"/>
                      </a:lnTo>
                      <a:lnTo>
                        <a:pt x="311" y="877"/>
                      </a:lnTo>
                      <a:lnTo>
                        <a:pt x="311" y="878"/>
                      </a:lnTo>
                      <a:lnTo>
                        <a:pt x="310" y="878"/>
                      </a:lnTo>
                      <a:lnTo>
                        <a:pt x="310" y="879"/>
                      </a:lnTo>
                      <a:lnTo>
                        <a:pt x="309" y="879"/>
                      </a:lnTo>
                      <a:lnTo>
                        <a:pt x="309" y="880"/>
                      </a:lnTo>
                      <a:lnTo>
                        <a:pt x="309" y="882"/>
                      </a:lnTo>
                      <a:lnTo>
                        <a:pt x="297" y="867"/>
                      </a:lnTo>
                      <a:lnTo>
                        <a:pt x="297" y="866"/>
                      </a:lnTo>
                      <a:lnTo>
                        <a:pt x="296" y="866"/>
                      </a:lnTo>
                      <a:lnTo>
                        <a:pt x="296" y="865"/>
                      </a:lnTo>
                      <a:lnTo>
                        <a:pt x="295" y="865"/>
                      </a:lnTo>
                      <a:lnTo>
                        <a:pt x="295" y="864"/>
                      </a:lnTo>
                      <a:lnTo>
                        <a:pt x="294" y="864"/>
                      </a:lnTo>
                      <a:lnTo>
                        <a:pt x="292" y="865"/>
                      </a:lnTo>
                      <a:lnTo>
                        <a:pt x="292" y="864"/>
                      </a:lnTo>
                      <a:lnTo>
                        <a:pt x="291" y="864"/>
                      </a:lnTo>
                      <a:lnTo>
                        <a:pt x="290" y="864"/>
                      </a:lnTo>
                      <a:lnTo>
                        <a:pt x="290" y="865"/>
                      </a:lnTo>
                      <a:lnTo>
                        <a:pt x="289" y="865"/>
                      </a:lnTo>
                      <a:lnTo>
                        <a:pt x="288" y="865"/>
                      </a:lnTo>
                      <a:lnTo>
                        <a:pt x="288" y="864"/>
                      </a:lnTo>
                      <a:lnTo>
                        <a:pt x="287" y="864"/>
                      </a:lnTo>
                      <a:lnTo>
                        <a:pt x="287" y="863"/>
                      </a:lnTo>
                      <a:lnTo>
                        <a:pt x="287" y="864"/>
                      </a:lnTo>
                      <a:lnTo>
                        <a:pt x="286" y="864"/>
                      </a:lnTo>
                      <a:lnTo>
                        <a:pt x="286" y="863"/>
                      </a:lnTo>
                      <a:lnTo>
                        <a:pt x="286" y="862"/>
                      </a:lnTo>
                      <a:lnTo>
                        <a:pt x="285" y="862"/>
                      </a:lnTo>
                      <a:lnTo>
                        <a:pt x="284" y="862"/>
                      </a:lnTo>
                      <a:lnTo>
                        <a:pt x="284" y="861"/>
                      </a:lnTo>
                      <a:lnTo>
                        <a:pt x="284" y="862"/>
                      </a:lnTo>
                      <a:lnTo>
                        <a:pt x="283" y="861"/>
                      </a:lnTo>
                      <a:lnTo>
                        <a:pt x="283" y="862"/>
                      </a:lnTo>
                      <a:lnTo>
                        <a:pt x="282" y="862"/>
                      </a:lnTo>
                      <a:lnTo>
                        <a:pt x="282" y="863"/>
                      </a:lnTo>
                      <a:lnTo>
                        <a:pt x="281" y="863"/>
                      </a:lnTo>
                      <a:lnTo>
                        <a:pt x="280" y="863"/>
                      </a:lnTo>
                      <a:lnTo>
                        <a:pt x="280" y="864"/>
                      </a:lnTo>
                      <a:lnTo>
                        <a:pt x="280" y="863"/>
                      </a:lnTo>
                      <a:lnTo>
                        <a:pt x="279" y="863"/>
                      </a:lnTo>
                      <a:lnTo>
                        <a:pt x="279" y="862"/>
                      </a:lnTo>
                      <a:lnTo>
                        <a:pt x="279" y="861"/>
                      </a:lnTo>
                      <a:lnTo>
                        <a:pt x="278" y="860"/>
                      </a:lnTo>
                      <a:lnTo>
                        <a:pt x="278" y="859"/>
                      </a:lnTo>
                      <a:lnTo>
                        <a:pt x="277" y="859"/>
                      </a:lnTo>
                      <a:lnTo>
                        <a:pt x="275" y="859"/>
                      </a:lnTo>
                      <a:lnTo>
                        <a:pt x="274" y="859"/>
                      </a:lnTo>
                      <a:lnTo>
                        <a:pt x="273" y="859"/>
                      </a:lnTo>
                      <a:lnTo>
                        <a:pt x="273" y="858"/>
                      </a:lnTo>
                      <a:lnTo>
                        <a:pt x="274" y="858"/>
                      </a:lnTo>
                      <a:lnTo>
                        <a:pt x="273" y="858"/>
                      </a:lnTo>
                      <a:lnTo>
                        <a:pt x="273" y="857"/>
                      </a:lnTo>
                      <a:lnTo>
                        <a:pt x="271" y="857"/>
                      </a:lnTo>
                      <a:lnTo>
                        <a:pt x="271" y="856"/>
                      </a:lnTo>
                      <a:lnTo>
                        <a:pt x="271" y="855"/>
                      </a:lnTo>
                      <a:lnTo>
                        <a:pt x="270" y="855"/>
                      </a:lnTo>
                      <a:lnTo>
                        <a:pt x="269" y="855"/>
                      </a:lnTo>
                      <a:lnTo>
                        <a:pt x="269" y="856"/>
                      </a:lnTo>
                      <a:lnTo>
                        <a:pt x="269" y="857"/>
                      </a:lnTo>
                      <a:lnTo>
                        <a:pt x="269" y="858"/>
                      </a:lnTo>
                      <a:lnTo>
                        <a:pt x="269" y="859"/>
                      </a:lnTo>
                      <a:lnTo>
                        <a:pt x="269" y="858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60"/>
                      </a:lnTo>
                      <a:lnTo>
                        <a:pt x="267" y="860"/>
                      </a:lnTo>
                      <a:lnTo>
                        <a:pt x="266" y="860"/>
                      </a:lnTo>
                      <a:lnTo>
                        <a:pt x="265" y="860"/>
                      </a:lnTo>
                      <a:lnTo>
                        <a:pt x="264" y="860"/>
                      </a:lnTo>
                      <a:lnTo>
                        <a:pt x="264" y="861"/>
                      </a:lnTo>
                      <a:lnTo>
                        <a:pt x="262" y="861"/>
                      </a:lnTo>
                      <a:lnTo>
                        <a:pt x="262" y="862"/>
                      </a:lnTo>
                      <a:lnTo>
                        <a:pt x="261" y="861"/>
                      </a:lnTo>
                      <a:lnTo>
                        <a:pt x="261" y="862"/>
                      </a:lnTo>
                      <a:lnTo>
                        <a:pt x="260" y="861"/>
                      </a:lnTo>
                      <a:lnTo>
                        <a:pt x="260" y="862"/>
                      </a:lnTo>
                      <a:lnTo>
                        <a:pt x="260" y="861"/>
                      </a:lnTo>
                      <a:lnTo>
                        <a:pt x="259" y="861"/>
                      </a:lnTo>
                      <a:lnTo>
                        <a:pt x="259" y="860"/>
                      </a:lnTo>
                      <a:lnTo>
                        <a:pt x="260" y="860"/>
                      </a:lnTo>
                      <a:lnTo>
                        <a:pt x="260" y="859"/>
                      </a:lnTo>
                      <a:lnTo>
                        <a:pt x="261" y="859"/>
                      </a:lnTo>
                      <a:lnTo>
                        <a:pt x="260" y="857"/>
                      </a:lnTo>
                      <a:lnTo>
                        <a:pt x="261" y="856"/>
                      </a:lnTo>
                      <a:lnTo>
                        <a:pt x="260" y="855"/>
                      </a:lnTo>
                      <a:lnTo>
                        <a:pt x="259" y="855"/>
                      </a:lnTo>
                      <a:lnTo>
                        <a:pt x="259" y="854"/>
                      </a:lnTo>
                      <a:lnTo>
                        <a:pt x="260" y="854"/>
                      </a:lnTo>
                      <a:lnTo>
                        <a:pt x="261" y="852"/>
                      </a:lnTo>
                      <a:lnTo>
                        <a:pt x="260" y="851"/>
                      </a:lnTo>
                      <a:lnTo>
                        <a:pt x="260" y="850"/>
                      </a:lnTo>
                      <a:lnTo>
                        <a:pt x="260" y="849"/>
                      </a:lnTo>
                      <a:lnTo>
                        <a:pt x="260" y="848"/>
                      </a:lnTo>
                      <a:lnTo>
                        <a:pt x="261" y="848"/>
                      </a:lnTo>
                      <a:lnTo>
                        <a:pt x="261" y="847"/>
                      </a:lnTo>
                      <a:lnTo>
                        <a:pt x="261" y="846"/>
                      </a:lnTo>
                      <a:lnTo>
                        <a:pt x="262" y="846"/>
                      </a:lnTo>
                      <a:lnTo>
                        <a:pt x="262" y="845"/>
                      </a:lnTo>
                      <a:lnTo>
                        <a:pt x="261" y="846"/>
                      </a:lnTo>
                      <a:lnTo>
                        <a:pt x="260" y="845"/>
                      </a:lnTo>
                      <a:lnTo>
                        <a:pt x="260" y="846"/>
                      </a:lnTo>
                      <a:lnTo>
                        <a:pt x="259" y="845"/>
                      </a:lnTo>
                      <a:lnTo>
                        <a:pt x="260" y="845"/>
                      </a:lnTo>
                      <a:lnTo>
                        <a:pt x="259" y="845"/>
                      </a:lnTo>
                      <a:lnTo>
                        <a:pt x="258" y="845"/>
                      </a:lnTo>
                      <a:lnTo>
                        <a:pt x="258" y="846"/>
                      </a:lnTo>
                      <a:lnTo>
                        <a:pt x="257" y="846"/>
                      </a:lnTo>
                      <a:lnTo>
                        <a:pt x="257" y="847"/>
                      </a:lnTo>
                      <a:lnTo>
                        <a:pt x="256" y="847"/>
                      </a:lnTo>
                      <a:lnTo>
                        <a:pt x="255" y="847"/>
                      </a:lnTo>
                      <a:lnTo>
                        <a:pt x="254" y="847"/>
                      </a:lnTo>
                      <a:lnTo>
                        <a:pt x="254" y="846"/>
                      </a:lnTo>
                      <a:lnTo>
                        <a:pt x="253" y="846"/>
                      </a:lnTo>
                      <a:lnTo>
                        <a:pt x="253" y="847"/>
                      </a:lnTo>
                      <a:lnTo>
                        <a:pt x="252" y="848"/>
                      </a:lnTo>
                      <a:lnTo>
                        <a:pt x="252" y="849"/>
                      </a:lnTo>
                      <a:lnTo>
                        <a:pt x="251" y="849"/>
                      </a:lnTo>
                      <a:lnTo>
                        <a:pt x="250" y="849"/>
                      </a:lnTo>
                      <a:lnTo>
                        <a:pt x="250" y="850"/>
                      </a:lnTo>
                      <a:lnTo>
                        <a:pt x="249" y="850"/>
                      </a:lnTo>
                      <a:lnTo>
                        <a:pt x="248" y="850"/>
                      </a:lnTo>
                      <a:lnTo>
                        <a:pt x="249" y="850"/>
                      </a:lnTo>
                      <a:lnTo>
                        <a:pt x="249" y="849"/>
                      </a:lnTo>
                      <a:lnTo>
                        <a:pt x="248" y="849"/>
                      </a:lnTo>
                      <a:lnTo>
                        <a:pt x="248" y="850"/>
                      </a:lnTo>
                      <a:lnTo>
                        <a:pt x="247" y="850"/>
                      </a:lnTo>
                      <a:lnTo>
                        <a:pt x="247" y="851"/>
                      </a:lnTo>
                      <a:lnTo>
                        <a:pt x="245" y="852"/>
                      </a:lnTo>
                      <a:lnTo>
                        <a:pt x="245" y="853"/>
                      </a:lnTo>
                      <a:lnTo>
                        <a:pt x="244" y="853"/>
                      </a:lnTo>
                      <a:lnTo>
                        <a:pt x="244" y="852"/>
                      </a:lnTo>
                      <a:lnTo>
                        <a:pt x="243" y="852"/>
                      </a:lnTo>
                      <a:lnTo>
                        <a:pt x="242" y="852"/>
                      </a:lnTo>
                      <a:lnTo>
                        <a:pt x="242" y="853"/>
                      </a:lnTo>
                      <a:lnTo>
                        <a:pt x="241" y="853"/>
                      </a:lnTo>
                      <a:lnTo>
                        <a:pt x="242" y="853"/>
                      </a:lnTo>
                      <a:lnTo>
                        <a:pt x="242" y="854"/>
                      </a:lnTo>
                      <a:lnTo>
                        <a:pt x="241" y="854"/>
                      </a:lnTo>
                      <a:lnTo>
                        <a:pt x="241" y="853"/>
                      </a:lnTo>
                      <a:lnTo>
                        <a:pt x="240" y="853"/>
                      </a:lnTo>
                      <a:lnTo>
                        <a:pt x="240" y="854"/>
                      </a:lnTo>
                      <a:lnTo>
                        <a:pt x="240" y="853"/>
                      </a:lnTo>
                      <a:lnTo>
                        <a:pt x="239" y="854"/>
                      </a:lnTo>
                      <a:lnTo>
                        <a:pt x="238" y="854"/>
                      </a:lnTo>
                      <a:lnTo>
                        <a:pt x="238" y="855"/>
                      </a:lnTo>
                      <a:lnTo>
                        <a:pt x="237" y="855"/>
                      </a:lnTo>
                      <a:lnTo>
                        <a:pt x="237" y="856"/>
                      </a:lnTo>
                      <a:lnTo>
                        <a:pt x="237" y="855"/>
                      </a:lnTo>
                      <a:lnTo>
                        <a:pt x="236" y="855"/>
                      </a:lnTo>
                      <a:lnTo>
                        <a:pt x="236" y="856"/>
                      </a:lnTo>
                      <a:lnTo>
                        <a:pt x="235" y="856"/>
                      </a:lnTo>
                      <a:lnTo>
                        <a:pt x="234" y="856"/>
                      </a:lnTo>
                      <a:lnTo>
                        <a:pt x="233" y="856"/>
                      </a:lnTo>
                      <a:lnTo>
                        <a:pt x="232" y="856"/>
                      </a:lnTo>
                      <a:lnTo>
                        <a:pt x="232" y="857"/>
                      </a:lnTo>
                      <a:lnTo>
                        <a:pt x="231" y="857"/>
                      </a:lnTo>
                      <a:lnTo>
                        <a:pt x="232" y="858"/>
                      </a:lnTo>
                      <a:lnTo>
                        <a:pt x="231" y="858"/>
                      </a:lnTo>
                      <a:lnTo>
                        <a:pt x="230" y="857"/>
                      </a:lnTo>
                      <a:lnTo>
                        <a:pt x="229" y="857"/>
                      </a:lnTo>
                      <a:lnTo>
                        <a:pt x="229" y="856"/>
                      </a:lnTo>
                      <a:lnTo>
                        <a:pt x="229" y="855"/>
                      </a:lnTo>
                      <a:lnTo>
                        <a:pt x="230" y="855"/>
                      </a:lnTo>
                      <a:lnTo>
                        <a:pt x="229" y="854"/>
                      </a:lnTo>
                      <a:lnTo>
                        <a:pt x="230" y="853"/>
                      </a:lnTo>
                      <a:lnTo>
                        <a:pt x="229" y="853"/>
                      </a:lnTo>
                      <a:lnTo>
                        <a:pt x="228" y="853"/>
                      </a:lnTo>
                      <a:lnTo>
                        <a:pt x="229" y="852"/>
                      </a:lnTo>
                      <a:lnTo>
                        <a:pt x="228" y="852"/>
                      </a:lnTo>
                      <a:lnTo>
                        <a:pt x="228" y="851"/>
                      </a:lnTo>
                      <a:lnTo>
                        <a:pt x="228" y="850"/>
                      </a:lnTo>
                      <a:lnTo>
                        <a:pt x="228" y="849"/>
                      </a:lnTo>
                      <a:lnTo>
                        <a:pt x="228" y="848"/>
                      </a:lnTo>
                      <a:lnTo>
                        <a:pt x="228" y="847"/>
                      </a:lnTo>
                      <a:lnTo>
                        <a:pt x="228" y="846"/>
                      </a:lnTo>
                      <a:lnTo>
                        <a:pt x="228" y="845"/>
                      </a:lnTo>
                      <a:lnTo>
                        <a:pt x="229" y="845"/>
                      </a:lnTo>
                      <a:lnTo>
                        <a:pt x="228" y="845"/>
                      </a:lnTo>
                      <a:lnTo>
                        <a:pt x="228" y="844"/>
                      </a:lnTo>
                      <a:lnTo>
                        <a:pt x="229" y="844"/>
                      </a:lnTo>
                      <a:lnTo>
                        <a:pt x="229" y="843"/>
                      </a:lnTo>
                      <a:lnTo>
                        <a:pt x="229" y="841"/>
                      </a:lnTo>
                      <a:lnTo>
                        <a:pt x="228" y="841"/>
                      </a:lnTo>
                      <a:lnTo>
                        <a:pt x="228" y="842"/>
                      </a:lnTo>
                      <a:lnTo>
                        <a:pt x="227" y="842"/>
                      </a:lnTo>
                      <a:lnTo>
                        <a:pt x="226" y="841"/>
                      </a:lnTo>
                      <a:lnTo>
                        <a:pt x="225" y="841"/>
                      </a:lnTo>
                      <a:lnTo>
                        <a:pt x="225" y="840"/>
                      </a:lnTo>
                      <a:lnTo>
                        <a:pt x="225" y="841"/>
                      </a:lnTo>
                      <a:lnTo>
                        <a:pt x="224" y="841"/>
                      </a:lnTo>
                      <a:lnTo>
                        <a:pt x="223" y="842"/>
                      </a:lnTo>
                      <a:lnTo>
                        <a:pt x="224" y="842"/>
                      </a:lnTo>
                      <a:lnTo>
                        <a:pt x="223" y="842"/>
                      </a:lnTo>
                      <a:lnTo>
                        <a:pt x="223" y="843"/>
                      </a:lnTo>
                      <a:lnTo>
                        <a:pt x="223" y="844"/>
                      </a:lnTo>
                      <a:lnTo>
                        <a:pt x="223" y="845"/>
                      </a:lnTo>
                      <a:lnTo>
                        <a:pt x="222" y="846"/>
                      </a:lnTo>
                      <a:lnTo>
                        <a:pt x="222" y="847"/>
                      </a:lnTo>
                      <a:lnTo>
                        <a:pt x="221" y="847"/>
                      </a:lnTo>
                      <a:lnTo>
                        <a:pt x="220" y="847"/>
                      </a:lnTo>
                      <a:lnTo>
                        <a:pt x="220" y="848"/>
                      </a:lnTo>
                      <a:lnTo>
                        <a:pt x="220" y="850"/>
                      </a:lnTo>
                      <a:lnTo>
                        <a:pt x="220" y="851"/>
                      </a:lnTo>
                      <a:lnTo>
                        <a:pt x="220" y="852"/>
                      </a:lnTo>
                      <a:lnTo>
                        <a:pt x="219" y="853"/>
                      </a:lnTo>
                      <a:lnTo>
                        <a:pt x="220" y="853"/>
                      </a:lnTo>
                      <a:lnTo>
                        <a:pt x="219" y="854"/>
                      </a:lnTo>
                      <a:lnTo>
                        <a:pt x="220" y="854"/>
                      </a:lnTo>
                      <a:lnTo>
                        <a:pt x="219" y="854"/>
                      </a:lnTo>
                      <a:lnTo>
                        <a:pt x="219" y="855"/>
                      </a:lnTo>
                      <a:lnTo>
                        <a:pt x="219" y="856"/>
                      </a:lnTo>
                      <a:lnTo>
                        <a:pt x="220" y="856"/>
                      </a:lnTo>
                      <a:lnTo>
                        <a:pt x="219" y="856"/>
                      </a:lnTo>
                      <a:lnTo>
                        <a:pt x="219" y="858"/>
                      </a:lnTo>
                      <a:lnTo>
                        <a:pt x="218" y="859"/>
                      </a:lnTo>
                      <a:lnTo>
                        <a:pt x="217" y="859"/>
                      </a:lnTo>
                      <a:lnTo>
                        <a:pt x="216" y="860"/>
                      </a:lnTo>
                      <a:lnTo>
                        <a:pt x="216" y="859"/>
                      </a:lnTo>
                      <a:lnTo>
                        <a:pt x="215" y="858"/>
                      </a:lnTo>
                      <a:lnTo>
                        <a:pt x="215" y="857"/>
                      </a:lnTo>
                      <a:lnTo>
                        <a:pt x="215" y="856"/>
                      </a:lnTo>
                      <a:lnTo>
                        <a:pt x="215" y="855"/>
                      </a:lnTo>
                      <a:lnTo>
                        <a:pt x="216" y="854"/>
                      </a:lnTo>
                      <a:lnTo>
                        <a:pt x="216" y="853"/>
                      </a:lnTo>
                      <a:lnTo>
                        <a:pt x="215" y="852"/>
                      </a:lnTo>
                      <a:lnTo>
                        <a:pt x="215" y="851"/>
                      </a:lnTo>
                      <a:lnTo>
                        <a:pt x="216" y="851"/>
                      </a:lnTo>
                      <a:lnTo>
                        <a:pt x="216" y="850"/>
                      </a:lnTo>
                      <a:lnTo>
                        <a:pt x="217" y="849"/>
                      </a:lnTo>
                      <a:lnTo>
                        <a:pt x="217" y="848"/>
                      </a:lnTo>
                      <a:lnTo>
                        <a:pt x="218" y="847"/>
                      </a:lnTo>
                      <a:lnTo>
                        <a:pt x="217" y="847"/>
                      </a:lnTo>
                      <a:lnTo>
                        <a:pt x="218" y="846"/>
                      </a:lnTo>
                      <a:lnTo>
                        <a:pt x="217" y="846"/>
                      </a:lnTo>
                      <a:lnTo>
                        <a:pt x="217" y="845"/>
                      </a:lnTo>
                      <a:lnTo>
                        <a:pt x="218" y="845"/>
                      </a:lnTo>
                      <a:lnTo>
                        <a:pt x="218" y="844"/>
                      </a:lnTo>
                      <a:lnTo>
                        <a:pt x="217" y="844"/>
                      </a:lnTo>
                      <a:lnTo>
                        <a:pt x="217" y="843"/>
                      </a:lnTo>
                      <a:lnTo>
                        <a:pt x="216" y="843"/>
                      </a:lnTo>
                      <a:lnTo>
                        <a:pt x="216" y="842"/>
                      </a:lnTo>
                      <a:lnTo>
                        <a:pt x="217" y="842"/>
                      </a:lnTo>
                      <a:lnTo>
                        <a:pt x="216" y="842"/>
                      </a:lnTo>
                      <a:lnTo>
                        <a:pt x="217" y="841"/>
                      </a:lnTo>
                      <a:lnTo>
                        <a:pt x="218" y="841"/>
                      </a:lnTo>
                      <a:lnTo>
                        <a:pt x="218" y="840"/>
                      </a:lnTo>
                      <a:lnTo>
                        <a:pt x="218" y="839"/>
                      </a:lnTo>
                      <a:lnTo>
                        <a:pt x="217" y="839"/>
                      </a:lnTo>
                      <a:lnTo>
                        <a:pt x="218" y="838"/>
                      </a:lnTo>
                      <a:lnTo>
                        <a:pt x="217" y="838"/>
                      </a:lnTo>
                      <a:lnTo>
                        <a:pt x="218" y="838"/>
                      </a:lnTo>
                      <a:lnTo>
                        <a:pt x="217" y="837"/>
                      </a:lnTo>
                      <a:lnTo>
                        <a:pt x="216" y="837"/>
                      </a:lnTo>
                      <a:lnTo>
                        <a:pt x="217" y="837"/>
                      </a:lnTo>
                      <a:lnTo>
                        <a:pt x="216" y="836"/>
                      </a:lnTo>
                      <a:lnTo>
                        <a:pt x="217" y="836"/>
                      </a:lnTo>
                      <a:lnTo>
                        <a:pt x="216" y="836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5" y="834"/>
                      </a:lnTo>
                      <a:lnTo>
                        <a:pt x="216" y="834"/>
                      </a:lnTo>
                      <a:lnTo>
                        <a:pt x="216" y="833"/>
                      </a:lnTo>
                      <a:lnTo>
                        <a:pt x="216" y="832"/>
                      </a:lnTo>
                      <a:lnTo>
                        <a:pt x="215" y="832"/>
                      </a:lnTo>
                      <a:lnTo>
                        <a:pt x="214" y="832"/>
                      </a:lnTo>
                      <a:lnTo>
                        <a:pt x="213" y="832"/>
                      </a:lnTo>
                      <a:lnTo>
                        <a:pt x="213" y="831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2" y="829"/>
                      </a:lnTo>
                      <a:lnTo>
                        <a:pt x="212" y="828"/>
                      </a:lnTo>
                      <a:lnTo>
                        <a:pt x="212" y="827"/>
                      </a:lnTo>
                      <a:lnTo>
                        <a:pt x="211" y="827"/>
                      </a:lnTo>
                      <a:lnTo>
                        <a:pt x="210" y="827"/>
                      </a:lnTo>
                      <a:lnTo>
                        <a:pt x="210" y="826"/>
                      </a:lnTo>
                      <a:lnTo>
                        <a:pt x="209" y="826"/>
                      </a:lnTo>
                      <a:lnTo>
                        <a:pt x="209" y="825"/>
                      </a:lnTo>
                      <a:lnTo>
                        <a:pt x="208" y="825"/>
                      </a:lnTo>
                      <a:lnTo>
                        <a:pt x="207" y="825"/>
                      </a:lnTo>
                      <a:lnTo>
                        <a:pt x="207" y="826"/>
                      </a:lnTo>
                      <a:lnTo>
                        <a:pt x="207" y="825"/>
                      </a:lnTo>
                      <a:lnTo>
                        <a:pt x="206" y="825"/>
                      </a:lnTo>
                      <a:lnTo>
                        <a:pt x="205" y="826"/>
                      </a:lnTo>
                      <a:lnTo>
                        <a:pt x="205" y="825"/>
                      </a:lnTo>
                      <a:lnTo>
                        <a:pt x="205" y="826"/>
                      </a:lnTo>
                      <a:lnTo>
                        <a:pt x="204" y="826"/>
                      </a:lnTo>
                      <a:lnTo>
                        <a:pt x="204" y="825"/>
                      </a:lnTo>
                      <a:lnTo>
                        <a:pt x="203" y="825"/>
                      </a:lnTo>
                      <a:lnTo>
                        <a:pt x="203" y="824"/>
                      </a:lnTo>
                      <a:lnTo>
                        <a:pt x="202" y="823"/>
                      </a:lnTo>
                      <a:lnTo>
                        <a:pt x="203" y="823"/>
                      </a:lnTo>
                      <a:lnTo>
                        <a:pt x="202" y="823"/>
                      </a:lnTo>
                      <a:lnTo>
                        <a:pt x="203" y="822"/>
                      </a:lnTo>
                      <a:lnTo>
                        <a:pt x="202" y="822"/>
                      </a:lnTo>
                      <a:lnTo>
                        <a:pt x="203" y="822"/>
                      </a:lnTo>
                      <a:lnTo>
                        <a:pt x="203" y="821"/>
                      </a:lnTo>
                      <a:lnTo>
                        <a:pt x="203" y="820"/>
                      </a:lnTo>
                      <a:lnTo>
                        <a:pt x="202" y="820"/>
                      </a:lnTo>
                      <a:lnTo>
                        <a:pt x="202" y="819"/>
                      </a:lnTo>
                      <a:lnTo>
                        <a:pt x="203" y="819"/>
                      </a:lnTo>
                      <a:lnTo>
                        <a:pt x="203" y="818"/>
                      </a:lnTo>
                      <a:lnTo>
                        <a:pt x="202" y="818"/>
                      </a:lnTo>
                      <a:lnTo>
                        <a:pt x="202" y="817"/>
                      </a:lnTo>
                      <a:lnTo>
                        <a:pt x="202" y="816"/>
                      </a:lnTo>
                      <a:lnTo>
                        <a:pt x="201" y="816"/>
                      </a:lnTo>
                      <a:lnTo>
                        <a:pt x="201" y="815"/>
                      </a:lnTo>
                      <a:lnTo>
                        <a:pt x="200" y="815"/>
                      </a:lnTo>
                      <a:lnTo>
                        <a:pt x="200" y="814"/>
                      </a:lnTo>
                      <a:lnTo>
                        <a:pt x="199" y="814"/>
                      </a:lnTo>
                      <a:lnTo>
                        <a:pt x="199" y="813"/>
                      </a:lnTo>
                      <a:lnTo>
                        <a:pt x="198" y="813"/>
                      </a:lnTo>
                      <a:lnTo>
                        <a:pt x="198" y="812"/>
                      </a:lnTo>
                      <a:lnTo>
                        <a:pt x="198" y="813"/>
                      </a:lnTo>
                      <a:lnTo>
                        <a:pt x="197" y="813"/>
                      </a:lnTo>
                      <a:lnTo>
                        <a:pt x="197" y="812"/>
                      </a:lnTo>
                      <a:lnTo>
                        <a:pt x="196" y="812"/>
                      </a:lnTo>
                      <a:lnTo>
                        <a:pt x="196" y="811"/>
                      </a:lnTo>
                      <a:lnTo>
                        <a:pt x="195" y="811"/>
                      </a:lnTo>
                      <a:lnTo>
                        <a:pt x="195" y="810"/>
                      </a:lnTo>
                      <a:lnTo>
                        <a:pt x="195" y="809"/>
                      </a:lnTo>
                      <a:lnTo>
                        <a:pt x="194" y="809"/>
                      </a:lnTo>
                      <a:lnTo>
                        <a:pt x="194" y="808"/>
                      </a:lnTo>
                      <a:lnTo>
                        <a:pt x="193" y="808"/>
                      </a:lnTo>
                      <a:lnTo>
                        <a:pt x="192" y="808"/>
                      </a:lnTo>
                      <a:lnTo>
                        <a:pt x="192" y="807"/>
                      </a:lnTo>
                      <a:lnTo>
                        <a:pt x="192" y="806"/>
                      </a:lnTo>
                      <a:lnTo>
                        <a:pt x="192" y="805"/>
                      </a:lnTo>
                      <a:lnTo>
                        <a:pt x="192" y="804"/>
                      </a:lnTo>
                      <a:lnTo>
                        <a:pt x="191" y="804"/>
                      </a:lnTo>
                      <a:lnTo>
                        <a:pt x="190" y="804"/>
                      </a:lnTo>
                      <a:lnTo>
                        <a:pt x="189" y="804"/>
                      </a:lnTo>
                      <a:lnTo>
                        <a:pt x="190" y="805"/>
                      </a:lnTo>
                      <a:lnTo>
                        <a:pt x="189" y="805"/>
                      </a:lnTo>
                      <a:lnTo>
                        <a:pt x="188" y="805"/>
                      </a:lnTo>
                      <a:lnTo>
                        <a:pt x="178" y="819"/>
                      </a:lnTo>
                      <a:lnTo>
                        <a:pt x="177" y="818"/>
                      </a:lnTo>
                      <a:lnTo>
                        <a:pt x="176" y="818"/>
                      </a:lnTo>
                      <a:lnTo>
                        <a:pt x="176" y="817"/>
                      </a:lnTo>
                      <a:lnTo>
                        <a:pt x="175" y="817"/>
                      </a:lnTo>
                      <a:lnTo>
                        <a:pt x="175" y="816"/>
                      </a:lnTo>
                      <a:lnTo>
                        <a:pt x="174" y="815"/>
                      </a:lnTo>
                      <a:lnTo>
                        <a:pt x="174" y="814"/>
                      </a:lnTo>
                      <a:lnTo>
                        <a:pt x="173" y="814"/>
                      </a:lnTo>
                      <a:lnTo>
                        <a:pt x="172" y="813"/>
                      </a:lnTo>
                      <a:lnTo>
                        <a:pt x="171" y="813"/>
                      </a:lnTo>
                      <a:lnTo>
                        <a:pt x="171" y="814"/>
                      </a:lnTo>
                      <a:lnTo>
                        <a:pt x="170" y="814"/>
                      </a:lnTo>
                      <a:lnTo>
                        <a:pt x="169" y="813"/>
                      </a:lnTo>
                      <a:lnTo>
                        <a:pt x="168" y="813"/>
                      </a:lnTo>
                      <a:lnTo>
                        <a:pt x="167" y="813"/>
                      </a:lnTo>
                      <a:lnTo>
                        <a:pt x="167" y="812"/>
                      </a:lnTo>
                      <a:lnTo>
                        <a:pt x="166" y="812"/>
                      </a:lnTo>
                      <a:lnTo>
                        <a:pt x="166" y="811"/>
                      </a:lnTo>
                      <a:lnTo>
                        <a:pt x="167" y="811"/>
                      </a:lnTo>
                      <a:lnTo>
                        <a:pt x="167" y="810"/>
                      </a:lnTo>
                      <a:lnTo>
                        <a:pt x="168" y="810"/>
                      </a:lnTo>
                      <a:lnTo>
                        <a:pt x="168" y="809"/>
                      </a:lnTo>
                      <a:lnTo>
                        <a:pt x="168" y="808"/>
                      </a:lnTo>
                      <a:lnTo>
                        <a:pt x="168" y="807"/>
                      </a:lnTo>
                      <a:lnTo>
                        <a:pt x="169" y="807"/>
                      </a:lnTo>
                      <a:lnTo>
                        <a:pt x="167" y="807"/>
                      </a:lnTo>
                      <a:lnTo>
                        <a:pt x="166" y="806"/>
                      </a:lnTo>
                      <a:lnTo>
                        <a:pt x="165" y="806"/>
                      </a:lnTo>
                      <a:lnTo>
                        <a:pt x="164" y="801"/>
                      </a:lnTo>
                      <a:lnTo>
                        <a:pt x="163" y="801"/>
                      </a:lnTo>
                      <a:lnTo>
                        <a:pt x="162" y="802"/>
                      </a:lnTo>
                      <a:lnTo>
                        <a:pt x="161" y="802"/>
                      </a:lnTo>
                      <a:lnTo>
                        <a:pt x="161" y="803"/>
                      </a:lnTo>
                      <a:lnTo>
                        <a:pt x="161" y="804"/>
                      </a:lnTo>
                      <a:lnTo>
                        <a:pt x="160" y="804"/>
                      </a:lnTo>
                      <a:lnTo>
                        <a:pt x="159" y="805"/>
                      </a:lnTo>
                      <a:lnTo>
                        <a:pt x="158" y="805"/>
                      </a:lnTo>
                      <a:lnTo>
                        <a:pt x="158" y="806"/>
                      </a:lnTo>
                      <a:lnTo>
                        <a:pt x="157" y="806"/>
                      </a:lnTo>
                      <a:lnTo>
                        <a:pt x="156" y="807"/>
                      </a:lnTo>
                      <a:lnTo>
                        <a:pt x="155" y="808"/>
                      </a:lnTo>
                      <a:lnTo>
                        <a:pt x="154" y="809"/>
                      </a:lnTo>
                      <a:lnTo>
                        <a:pt x="153" y="809"/>
                      </a:lnTo>
                      <a:lnTo>
                        <a:pt x="152" y="809"/>
                      </a:lnTo>
                      <a:lnTo>
                        <a:pt x="152" y="810"/>
                      </a:lnTo>
                      <a:lnTo>
                        <a:pt x="151" y="810"/>
                      </a:lnTo>
                      <a:lnTo>
                        <a:pt x="151" y="811"/>
                      </a:lnTo>
                      <a:lnTo>
                        <a:pt x="150" y="811"/>
                      </a:lnTo>
                      <a:lnTo>
                        <a:pt x="150" y="812"/>
                      </a:lnTo>
                      <a:lnTo>
                        <a:pt x="150" y="813"/>
                      </a:lnTo>
                      <a:lnTo>
                        <a:pt x="149" y="814"/>
                      </a:lnTo>
                      <a:lnTo>
                        <a:pt x="149" y="815"/>
                      </a:lnTo>
                      <a:lnTo>
                        <a:pt x="149" y="816"/>
                      </a:lnTo>
                      <a:lnTo>
                        <a:pt x="148" y="816"/>
                      </a:lnTo>
                      <a:lnTo>
                        <a:pt x="147" y="817"/>
                      </a:lnTo>
                      <a:lnTo>
                        <a:pt x="146" y="819"/>
                      </a:lnTo>
                      <a:lnTo>
                        <a:pt x="147" y="820"/>
                      </a:lnTo>
                      <a:lnTo>
                        <a:pt x="146" y="820"/>
                      </a:lnTo>
                      <a:lnTo>
                        <a:pt x="146" y="821"/>
                      </a:lnTo>
                      <a:lnTo>
                        <a:pt x="145" y="822"/>
                      </a:lnTo>
                      <a:lnTo>
                        <a:pt x="144" y="823"/>
                      </a:lnTo>
                      <a:lnTo>
                        <a:pt x="144" y="824"/>
                      </a:lnTo>
                      <a:lnTo>
                        <a:pt x="143" y="825"/>
                      </a:lnTo>
                      <a:lnTo>
                        <a:pt x="142" y="825"/>
                      </a:lnTo>
                      <a:lnTo>
                        <a:pt x="142" y="826"/>
                      </a:lnTo>
                      <a:lnTo>
                        <a:pt x="141" y="827"/>
                      </a:lnTo>
                      <a:lnTo>
                        <a:pt x="141" y="828"/>
                      </a:lnTo>
                      <a:lnTo>
                        <a:pt x="140" y="828"/>
                      </a:lnTo>
                      <a:lnTo>
                        <a:pt x="140" y="829"/>
                      </a:lnTo>
                      <a:lnTo>
                        <a:pt x="139" y="829"/>
                      </a:lnTo>
                      <a:lnTo>
                        <a:pt x="139" y="830"/>
                      </a:lnTo>
                      <a:lnTo>
                        <a:pt x="139" y="831"/>
                      </a:lnTo>
                      <a:lnTo>
                        <a:pt x="138" y="831"/>
                      </a:lnTo>
                      <a:lnTo>
                        <a:pt x="138" y="832"/>
                      </a:lnTo>
                      <a:lnTo>
                        <a:pt x="138" y="833"/>
                      </a:lnTo>
                      <a:lnTo>
                        <a:pt x="138" y="834"/>
                      </a:lnTo>
                      <a:lnTo>
                        <a:pt x="139" y="834"/>
                      </a:lnTo>
                      <a:lnTo>
                        <a:pt x="139" y="835"/>
                      </a:lnTo>
                      <a:lnTo>
                        <a:pt x="139" y="836"/>
                      </a:lnTo>
                      <a:lnTo>
                        <a:pt x="138" y="837"/>
                      </a:lnTo>
                      <a:lnTo>
                        <a:pt x="137" y="838"/>
                      </a:lnTo>
                      <a:lnTo>
                        <a:pt x="138" y="839"/>
                      </a:lnTo>
                      <a:lnTo>
                        <a:pt x="138" y="840"/>
                      </a:lnTo>
                      <a:lnTo>
                        <a:pt x="138" y="841"/>
                      </a:lnTo>
                      <a:lnTo>
                        <a:pt x="138" y="842"/>
                      </a:lnTo>
                      <a:lnTo>
                        <a:pt x="138" y="843"/>
                      </a:lnTo>
                      <a:lnTo>
                        <a:pt x="138" y="844"/>
                      </a:lnTo>
                      <a:lnTo>
                        <a:pt x="138" y="846"/>
                      </a:lnTo>
                      <a:lnTo>
                        <a:pt x="139" y="846"/>
                      </a:lnTo>
                      <a:lnTo>
                        <a:pt x="139" y="848"/>
                      </a:lnTo>
                      <a:lnTo>
                        <a:pt x="138" y="849"/>
                      </a:lnTo>
                      <a:lnTo>
                        <a:pt x="137" y="849"/>
                      </a:lnTo>
                      <a:lnTo>
                        <a:pt x="135" y="850"/>
                      </a:lnTo>
                      <a:lnTo>
                        <a:pt x="122" y="842"/>
                      </a:lnTo>
                      <a:lnTo>
                        <a:pt x="81" y="815"/>
                      </a:lnTo>
                      <a:lnTo>
                        <a:pt x="81" y="814"/>
                      </a:lnTo>
                      <a:lnTo>
                        <a:pt x="80" y="814"/>
                      </a:lnTo>
                      <a:lnTo>
                        <a:pt x="79" y="814"/>
                      </a:lnTo>
                      <a:lnTo>
                        <a:pt x="78" y="813"/>
                      </a:lnTo>
                      <a:lnTo>
                        <a:pt x="77" y="814"/>
                      </a:lnTo>
                      <a:lnTo>
                        <a:pt x="76" y="813"/>
                      </a:lnTo>
                      <a:lnTo>
                        <a:pt x="75" y="813"/>
                      </a:lnTo>
                      <a:lnTo>
                        <a:pt x="75" y="812"/>
                      </a:lnTo>
                      <a:lnTo>
                        <a:pt x="74" y="812"/>
                      </a:lnTo>
                      <a:lnTo>
                        <a:pt x="74" y="811"/>
                      </a:lnTo>
                      <a:lnTo>
                        <a:pt x="74" y="812"/>
                      </a:lnTo>
                      <a:lnTo>
                        <a:pt x="73" y="812"/>
                      </a:lnTo>
                      <a:lnTo>
                        <a:pt x="72" y="812"/>
                      </a:lnTo>
                      <a:lnTo>
                        <a:pt x="72" y="811"/>
                      </a:lnTo>
                      <a:lnTo>
                        <a:pt x="71" y="811"/>
                      </a:lnTo>
                      <a:lnTo>
                        <a:pt x="71" y="810"/>
                      </a:lnTo>
                      <a:lnTo>
                        <a:pt x="70" y="810"/>
                      </a:lnTo>
                      <a:lnTo>
                        <a:pt x="69" y="810"/>
                      </a:lnTo>
                      <a:lnTo>
                        <a:pt x="68" y="811"/>
                      </a:lnTo>
                      <a:lnTo>
                        <a:pt x="67" y="810"/>
                      </a:lnTo>
                      <a:lnTo>
                        <a:pt x="67" y="809"/>
                      </a:lnTo>
                      <a:lnTo>
                        <a:pt x="66" y="809"/>
                      </a:lnTo>
                      <a:lnTo>
                        <a:pt x="65" y="809"/>
                      </a:lnTo>
                      <a:lnTo>
                        <a:pt x="64" y="808"/>
                      </a:lnTo>
                      <a:lnTo>
                        <a:pt x="64" y="807"/>
                      </a:lnTo>
                      <a:lnTo>
                        <a:pt x="63" y="807"/>
                      </a:lnTo>
                      <a:lnTo>
                        <a:pt x="62" y="807"/>
                      </a:lnTo>
                      <a:lnTo>
                        <a:pt x="61" y="807"/>
                      </a:lnTo>
                      <a:lnTo>
                        <a:pt x="61" y="808"/>
                      </a:lnTo>
                      <a:lnTo>
                        <a:pt x="60" y="807"/>
                      </a:lnTo>
                      <a:lnTo>
                        <a:pt x="59" y="807"/>
                      </a:lnTo>
                      <a:lnTo>
                        <a:pt x="58" y="807"/>
                      </a:lnTo>
                      <a:lnTo>
                        <a:pt x="57" y="807"/>
                      </a:lnTo>
                      <a:lnTo>
                        <a:pt x="57" y="806"/>
                      </a:lnTo>
                      <a:lnTo>
                        <a:pt x="56" y="806"/>
                      </a:lnTo>
                      <a:lnTo>
                        <a:pt x="55" y="805"/>
                      </a:lnTo>
                      <a:lnTo>
                        <a:pt x="55" y="806"/>
                      </a:lnTo>
                      <a:lnTo>
                        <a:pt x="54" y="806"/>
                      </a:lnTo>
                      <a:lnTo>
                        <a:pt x="54" y="805"/>
                      </a:lnTo>
                      <a:lnTo>
                        <a:pt x="53" y="805"/>
                      </a:lnTo>
                      <a:lnTo>
                        <a:pt x="53" y="806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1" y="804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49" y="803"/>
                      </a:lnTo>
                      <a:lnTo>
                        <a:pt x="49" y="802"/>
                      </a:lnTo>
                      <a:lnTo>
                        <a:pt x="49" y="801"/>
                      </a:lnTo>
                      <a:lnTo>
                        <a:pt x="49" y="802"/>
                      </a:lnTo>
                      <a:lnTo>
                        <a:pt x="48" y="801"/>
                      </a:lnTo>
                      <a:lnTo>
                        <a:pt x="47" y="801"/>
                      </a:lnTo>
                      <a:lnTo>
                        <a:pt x="46" y="801"/>
                      </a:lnTo>
                      <a:lnTo>
                        <a:pt x="46" y="800"/>
                      </a:lnTo>
                      <a:lnTo>
                        <a:pt x="45" y="800"/>
                      </a:lnTo>
                      <a:lnTo>
                        <a:pt x="45" y="799"/>
                      </a:lnTo>
                      <a:lnTo>
                        <a:pt x="44" y="799"/>
                      </a:lnTo>
                      <a:lnTo>
                        <a:pt x="44" y="800"/>
                      </a:lnTo>
                      <a:lnTo>
                        <a:pt x="43" y="799"/>
                      </a:lnTo>
                      <a:lnTo>
                        <a:pt x="42" y="799"/>
                      </a:lnTo>
                      <a:lnTo>
                        <a:pt x="42" y="798"/>
                      </a:lnTo>
                      <a:lnTo>
                        <a:pt x="41" y="798"/>
                      </a:lnTo>
                      <a:lnTo>
                        <a:pt x="41" y="797"/>
                      </a:lnTo>
                      <a:lnTo>
                        <a:pt x="41" y="796"/>
                      </a:lnTo>
                      <a:lnTo>
                        <a:pt x="41" y="795"/>
                      </a:lnTo>
                      <a:lnTo>
                        <a:pt x="40" y="795"/>
                      </a:lnTo>
                      <a:lnTo>
                        <a:pt x="40" y="794"/>
                      </a:lnTo>
                      <a:lnTo>
                        <a:pt x="41" y="793"/>
                      </a:lnTo>
                      <a:lnTo>
                        <a:pt x="41" y="792"/>
                      </a:lnTo>
                      <a:lnTo>
                        <a:pt x="41" y="791"/>
                      </a:lnTo>
                      <a:lnTo>
                        <a:pt x="41" y="790"/>
                      </a:lnTo>
                      <a:lnTo>
                        <a:pt x="42" y="790"/>
                      </a:lnTo>
                      <a:lnTo>
                        <a:pt x="42" y="789"/>
                      </a:lnTo>
                      <a:lnTo>
                        <a:pt x="41" y="789"/>
                      </a:lnTo>
                      <a:lnTo>
                        <a:pt x="42" y="789"/>
                      </a:lnTo>
                      <a:lnTo>
                        <a:pt x="42" y="788"/>
                      </a:lnTo>
                      <a:lnTo>
                        <a:pt x="42" y="789"/>
                      </a:lnTo>
                      <a:lnTo>
                        <a:pt x="43" y="788"/>
                      </a:lnTo>
                      <a:lnTo>
                        <a:pt x="43" y="787"/>
                      </a:lnTo>
                      <a:lnTo>
                        <a:pt x="43" y="786"/>
                      </a:lnTo>
                      <a:lnTo>
                        <a:pt x="43" y="785"/>
                      </a:lnTo>
                      <a:lnTo>
                        <a:pt x="42" y="785"/>
                      </a:lnTo>
                      <a:lnTo>
                        <a:pt x="42" y="784"/>
                      </a:lnTo>
                      <a:lnTo>
                        <a:pt x="42" y="783"/>
                      </a:lnTo>
                      <a:lnTo>
                        <a:pt x="42" y="782"/>
                      </a:lnTo>
                      <a:lnTo>
                        <a:pt x="43" y="782"/>
                      </a:lnTo>
                      <a:lnTo>
                        <a:pt x="42" y="782"/>
                      </a:lnTo>
                      <a:lnTo>
                        <a:pt x="42" y="783"/>
                      </a:lnTo>
                      <a:lnTo>
                        <a:pt x="43" y="783"/>
                      </a:lnTo>
                      <a:lnTo>
                        <a:pt x="43" y="782"/>
                      </a:lnTo>
                      <a:lnTo>
                        <a:pt x="43" y="783"/>
                      </a:lnTo>
                      <a:lnTo>
                        <a:pt x="44" y="783"/>
                      </a:lnTo>
                      <a:lnTo>
                        <a:pt x="44" y="782"/>
                      </a:lnTo>
                      <a:lnTo>
                        <a:pt x="45" y="783"/>
                      </a:lnTo>
                      <a:lnTo>
                        <a:pt x="45" y="782"/>
                      </a:lnTo>
                      <a:lnTo>
                        <a:pt x="46" y="781"/>
                      </a:lnTo>
                      <a:lnTo>
                        <a:pt x="46" y="780"/>
                      </a:lnTo>
                      <a:lnTo>
                        <a:pt x="45" y="780"/>
                      </a:lnTo>
                      <a:lnTo>
                        <a:pt x="45" y="779"/>
                      </a:lnTo>
                      <a:lnTo>
                        <a:pt x="46" y="779"/>
                      </a:lnTo>
                      <a:lnTo>
                        <a:pt x="46" y="778"/>
                      </a:lnTo>
                      <a:lnTo>
                        <a:pt x="47" y="778"/>
                      </a:lnTo>
                      <a:lnTo>
                        <a:pt x="47" y="777"/>
                      </a:lnTo>
                      <a:lnTo>
                        <a:pt x="47" y="776"/>
                      </a:lnTo>
                      <a:lnTo>
                        <a:pt x="47" y="777"/>
                      </a:lnTo>
                      <a:lnTo>
                        <a:pt x="48" y="777"/>
                      </a:lnTo>
                      <a:lnTo>
                        <a:pt x="49" y="777"/>
                      </a:lnTo>
                      <a:lnTo>
                        <a:pt x="49" y="776"/>
                      </a:lnTo>
                      <a:lnTo>
                        <a:pt x="48" y="775"/>
                      </a:lnTo>
                      <a:lnTo>
                        <a:pt x="48" y="774"/>
                      </a:lnTo>
                      <a:lnTo>
                        <a:pt x="48" y="773"/>
                      </a:lnTo>
                      <a:lnTo>
                        <a:pt x="49" y="772"/>
                      </a:lnTo>
                      <a:lnTo>
                        <a:pt x="50" y="773"/>
                      </a:lnTo>
                      <a:lnTo>
                        <a:pt x="50" y="772"/>
                      </a:lnTo>
                      <a:lnTo>
                        <a:pt x="51" y="771"/>
                      </a:lnTo>
                      <a:lnTo>
                        <a:pt x="52" y="771"/>
                      </a:lnTo>
                      <a:lnTo>
                        <a:pt x="52" y="770"/>
                      </a:lnTo>
                      <a:lnTo>
                        <a:pt x="53" y="770"/>
                      </a:lnTo>
                      <a:lnTo>
                        <a:pt x="54" y="770"/>
                      </a:lnTo>
                      <a:lnTo>
                        <a:pt x="53" y="770"/>
                      </a:lnTo>
                      <a:lnTo>
                        <a:pt x="53" y="769"/>
                      </a:lnTo>
                      <a:lnTo>
                        <a:pt x="52" y="769"/>
                      </a:lnTo>
                      <a:lnTo>
                        <a:pt x="52" y="770"/>
                      </a:lnTo>
                      <a:lnTo>
                        <a:pt x="52" y="769"/>
                      </a:lnTo>
                      <a:lnTo>
                        <a:pt x="51" y="769"/>
                      </a:lnTo>
                      <a:lnTo>
                        <a:pt x="52" y="769"/>
                      </a:lnTo>
                      <a:lnTo>
                        <a:pt x="51" y="768"/>
                      </a:lnTo>
                      <a:lnTo>
                        <a:pt x="50" y="768"/>
                      </a:lnTo>
                      <a:lnTo>
                        <a:pt x="50" y="767"/>
                      </a:lnTo>
                      <a:lnTo>
                        <a:pt x="51" y="765"/>
                      </a:lnTo>
                      <a:lnTo>
                        <a:pt x="51" y="764"/>
                      </a:lnTo>
                      <a:lnTo>
                        <a:pt x="51" y="763"/>
                      </a:lnTo>
                      <a:lnTo>
                        <a:pt x="51" y="762"/>
                      </a:lnTo>
                      <a:lnTo>
                        <a:pt x="52" y="762"/>
                      </a:lnTo>
                      <a:lnTo>
                        <a:pt x="52" y="761"/>
                      </a:lnTo>
                      <a:lnTo>
                        <a:pt x="53" y="761"/>
                      </a:lnTo>
                      <a:lnTo>
                        <a:pt x="53" y="760"/>
                      </a:lnTo>
                      <a:lnTo>
                        <a:pt x="53" y="759"/>
                      </a:lnTo>
                      <a:lnTo>
                        <a:pt x="54" y="759"/>
                      </a:lnTo>
                      <a:lnTo>
                        <a:pt x="55" y="759"/>
                      </a:lnTo>
                      <a:lnTo>
                        <a:pt x="55" y="758"/>
                      </a:lnTo>
                      <a:lnTo>
                        <a:pt x="55" y="757"/>
                      </a:lnTo>
                      <a:lnTo>
                        <a:pt x="57" y="757"/>
                      </a:lnTo>
                      <a:lnTo>
                        <a:pt x="58" y="756"/>
                      </a:lnTo>
                      <a:lnTo>
                        <a:pt x="58" y="755"/>
                      </a:lnTo>
                      <a:lnTo>
                        <a:pt x="59" y="754"/>
                      </a:lnTo>
                      <a:lnTo>
                        <a:pt x="60" y="753"/>
                      </a:lnTo>
                      <a:lnTo>
                        <a:pt x="59" y="753"/>
                      </a:lnTo>
                      <a:lnTo>
                        <a:pt x="58" y="753"/>
                      </a:lnTo>
                      <a:lnTo>
                        <a:pt x="58" y="754"/>
                      </a:lnTo>
                      <a:lnTo>
                        <a:pt x="57" y="754"/>
                      </a:lnTo>
                      <a:lnTo>
                        <a:pt x="56" y="754"/>
                      </a:lnTo>
                      <a:lnTo>
                        <a:pt x="56" y="755"/>
                      </a:lnTo>
                      <a:lnTo>
                        <a:pt x="56" y="756"/>
                      </a:lnTo>
                      <a:lnTo>
                        <a:pt x="55" y="756"/>
                      </a:lnTo>
                      <a:lnTo>
                        <a:pt x="55" y="755"/>
                      </a:lnTo>
                      <a:lnTo>
                        <a:pt x="54" y="754"/>
                      </a:lnTo>
                      <a:lnTo>
                        <a:pt x="54" y="755"/>
                      </a:lnTo>
                      <a:lnTo>
                        <a:pt x="55" y="755"/>
                      </a:lnTo>
                      <a:lnTo>
                        <a:pt x="55" y="756"/>
                      </a:lnTo>
                      <a:lnTo>
                        <a:pt x="55" y="757"/>
                      </a:lnTo>
                      <a:lnTo>
                        <a:pt x="54" y="756"/>
                      </a:lnTo>
                      <a:lnTo>
                        <a:pt x="52" y="757"/>
                      </a:lnTo>
                      <a:lnTo>
                        <a:pt x="53" y="757"/>
                      </a:lnTo>
                      <a:lnTo>
                        <a:pt x="53" y="758"/>
                      </a:lnTo>
                      <a:lnTo>
                        <a:pt x="52" y="758"/>
                      </a:lnTo>
                      <a:lnTo>
                        <a:pt x="51" y="758"/>
                      </a:lnTo>
                      <a:lnTo>
                        <a:pt x="50" y="758"/>
                      </a:lnTo>
                      <a:lnTo>
                        <a:pt x="50" y="759"/>
                      </a:lnTo>
                      <a:lnTo>
                        <a:pt x="48" y="759"/>
                      </a:lnTo>
                      <a:lnTo>
                        <a:pt x="47" y="761"/>
                      </a:lnTo>
                      <a:lnTo>
                        <a:pt x="46" y="761"/>
                      </a:lnTo>
                      <a:lnTo>
                        <a:pt x="45" y="761"/>
                      </a:lnTo>
                      <a:lnTo>
                        <a:pt x="44" y="762"/>
                      </a:lnTo>
                      <a:lnTo>
                        <a:pt x="43" y="762"/>
                      </a:lnTo>
                      <a:lnTo>
                        <a:pt x="42" y="763"/>
                      </a:lnTo>
                      <a:lnTo>
                        <a:pt x="41" y="763"/>
                      </a:lnTo>
                      <a:lnTo>
                        <a:pt x="40" y="764"/>
                      </a:lnTo>
                      <a:lnTo>
                        <a:pt x="41" y="764"/>
                      </a:lnTo>
                      <a:lnTo>
                        <a:pt x="41" y="765"/>
                      </a:lnTo>
                      <a:lnTo>
                        <a:pt x="40" y="765"/>
                      </a:lnTo>
                      <a:lnTo>
                        <a:pt x="40" y="764"/>
                      </a:lnTo>
                      <a:lnTo>
                        <a:pt x="39" y="765"/>
                      </a:lnTo>
                      <a:lnTo>
                        <a:pt x="39" y="766"/>
                      </a:lnTo>
                      <a:lnTo>
                        <a:pt x="39" y="767"/>
                      </a:lnTo>
                      <a:lnTo>
                        <a:pt x="38" y="766"/>
                      </a:lnTo>
                      <a:lnTo>
                        <a:pt x="38" y="767"/>
                      </a:lnTo>
                      <a:lnTo>
                        <a:pt x="37" y="767"/>
                      </a:lnTo>
                      <a:lnTo>
                        <a:pt x="36" y="767"/>
                      </a:lnTo>
                      <a:lnTo>
                        <a:pt x="36" y="768"/>
                      </a:lnTo>
                      <a:lnTo>
                        <a:pt x="36" y="769"/>
                      </a:lnTo>
                      <a:lnTo>
                        <a:pt x="36" y="768"/>
                      </a:lnTo>
                      <a:lnTo>
                        <a:pt x="35" y="769"/>
                      </a:lnTo>
                      <a:lnTo>
                        <a:pt x="36" y="770"/>
                      </a:lnTo>
                      <a:lnTo>
                        <a:pt x="35" y="770"/>
                      </a:lnTo>
                      <a:lnTo>
                        <a:pt x="35" y="771"/>
                      </a:lnTo>
                      <a:lnTo>
                        <a:pt x="34" y="771"/>
                      </a:lnTo>
                      <a:lnTo>
                        <a:pt x="33" y="772"/>
                      </a:lnTo>
                      <a:lnTo>
                        <a:pt x="32" y="773"/>
                      </a:lnTo>
                      <a:lnTo>
                        <a:pt x="33" y="774"/>
                      </a:lnTo>
                      <a:lnTo>
                        <a:pt x="33" y="775"/>
                      </a:lnTo>
                      <a:lnTo>
                        <a:pt x="32" y="775"/>
                      </a:lnTo>
                      <a:lnTo>
                        <a:pt x="31" y="775"/>
                      </a:lnTo>
                      <a:lnTo>
                        <a:pt x="30" y="776"/>
                      </a:lnTo>
                      <a:lnTo>
                        <a:pt x="30" y="777"/>
                      </a:lnTo>
                      <a:lnTo>
                        <a:pt x="31" y="778"/>
                      </a:lnTo>
                      <a:lnTo>
                        <a:pt x="30" y="778"/>
                      </a:lnTo>
                      <a:lnTo>
                        <a:pt x="29" y="777"/>
                      </a:lnTo>
                      <a:lnTo>
                        <a:pt x="28" y="778"/>
                      </a:lnTo>
                      <a:lnTo>
                        <a:pt x="27" y="778"/>
                      </a:lnTo>
                      <a:lnTo>
                        <a:pt x="27" y="779"/>
                      </a:lnTo>
                      <a:lnTo>
                        <a:pt x="28" y="779"/>
                      </a:lnTo>
                      <a:lnTo>
                        <a:pt x="28" y="778"/>
                      </a:lnTo>
                      <a:lnTo>
                        <a:pt x="29" y="778"/>
                      </a:lnTo>
                      <a:lnTo>
                        <a:pt x="29" y="779"/>
                      </a:lnTo>
                      <a:lnTo>
                        <a:pt x="28" y="779"/>
                      </a:lnTo>
                      <a:lnTo>
                        <a:pt x="28" y="780"/>
                      </a:lnTo>
                      <a:lnTo>
                        <a:pt x="28" y="781"/>
                      </a:lnTo>
                      <a:lnTo>
                        <a:pt x="28" y="782"/>
                      </a:lnTo>
                      <a:lnTo>
                        <a:pt x="28" y="783"/>
                      </a:lnTo>
                      <a:lnTo>
                        <a:pt x="27" y="783"/>
                      </a:lnTo>
                      <a:lnTo>
                        <a:pt x="26" y="783"/>
                      </a:lnTo>
                      <a:lnTo>
                        <a:pt x="25" y="783"/>
                      </a:lnTo>
                      <a:lnTo>
                        <a:pt x="25" y="784"/>
                      </a:lnTo>
                      <a:lnTo>
                        <a:pt x="24" y="784"/>
                      </a:lnTo>
                      <a:lnTo>
                        <a:pt x="23" y="784"/>
                      </a:lnTo>
                      <a:lnTo>
                        <a:pt x="23" y="785"/>
                      </a:lnTo>
                      <a:lnTo>
                        <a:pt x="24" y="785"/>
                      </a:lnTo>
                      <a:lnTo>
                        <a:pt x="25" y="786"/>
                      </a:lnTo>
                      <a:lnTo>
                        <a:pt x="25" y="787"/>
                      </a:lnTo>
                      <a:lnTo>
                        <a:pt x="24" y="787"/>
                      </a:lnTo>
                      <a:lnTo>
                        <a:pt x="23" y="787"/>
                      </a:lnTo>
                      <a:lnTo>
                        <a:pt x="23" y="788"/>
                      </a:lnTo>
                      <a:lnTo>
                        <a:pt x="22" y="788"/>
                      </a:lnTo>
                      <a:lnTo>
                        <a:pt x="23" y="789"/>
                      </a:lnTo>
                      <a:lnTo>
                        <a:pt x="24" y="789"/>
                      </a:lnTo>
                      <a:lnTo>
                        <a:pt x="23" y="790"/>
                      </a:lnTo>
                      <a:lnTo>
                        <a:pt x="23" y="791"/>
                      </a:lnTo>
                      <a:lnTo>
                        <a:pt x="22" y="791"/>
                      </a:lnTo>
                      <a:lnTo>
                        <a:pt x="22" y="792"/>
                      </a:lnTo>
                      <a:lnTo>
                        <a:pt x="21" y="792"/>
                      </a:lnTo>
                      <a:lnTo>
                        <a:pt x="21" y="793"/>
                      </a:lnTo>
                      <a:lnTo>
                        <a:pt x="22" y="794"/>
                      </a:lnTo>
                      <a:lnTo>
                        <a:pt x="22" y="795"/>
                      </a:lnTo>
                      <a:lnTo>
                        <a:pt x="21" y="795"/>
                      </a:lnTo>
                      <a:lnTo>
                        <a:pt x="21" y="796"/>
                      </a:lnTo>
                      <a:lnTo>
                        <a:pt x="21" y="797"/>
                      </a:lnTo>
                      <a:lnTo>
                        <a:pt x="21" y="798"/>
                      </a:lnTo>
                      <a:lnTo>
                        <a:pt x="20" y="799"/>
                      </a:lnTo>
                      <a:lnTo>
                        <a:pt x="19" y="800"/>
                      </a:lnTo>
                      <a:lnTo>
                        <a:pt x="19" y="798"/>
                      </a:lnTo>
                      <a:lnTo>
                        <a:pt x="18" y="797"/>
                      </a:lnTo>
                      <a:lnTo>
                        <a:pt x="17" y="798"/>
                      </a:lnTo>
                      <a:lnTo>
                        <a:pt x="16" y="798"/>
                      </a:lnTo>
                      <a:lnTo>
                        <a:pt x="14" y="798"/>
                      </a:lnTo>
                      <a:lnTo>
                        <a:pt x="12" y="797"/>
                      </a:lnTo>
                      <a:lnTo>
                        <a:pt x="10" y="796"/>
                      </a:lnTo>
                      <a:lnTo>
                        <a:pt x="10" y="795"/>
                      </a:lnTo>
                      <a:lnTo>
                        <a:pt x="11" y="795"/>
                      </a:lnTo>
                      <a:lnTo>
                        <a:pt x="12" y="794"/>
                      </a:lnTo>
                      <a:lnTo>
                        <a:pt x="12" y="793"/>
                      </a:lnTo>
                      <a:lnTo>
                        <a:pt x="11" y="793"/>
                      </a:lnTo>
                      <a:lnTo>
                        <a:pt x="10" y="793"/>
                      </a:lnTo>
                      <a:lnTo>
                        <a:pt x="10" y="794"/>
                      </a:lnTo>
                      <a:lnTo>
                        <a:pt x="9" y="795"/>
                      </a:lnTo>
                      <a:lnTo>
                        <a:pt x="8" y="795"/>
                      </a:lnTo>
                      <a:lnTo>
                        <a:pt x="7" y="794"/>
                      </a:lnTo>
                      <a:lnTo>
                        <a:pt x="8" y="793"/>
                      </a:lnTo>
                      <a:lnTo>
                        <a:pt x="8" y="792"/>
                      </a:lnTo>
                      <a:lnTo>
                        <a:pt x="9" y="792"/>
                      </a:lnTo>
                      <a:lnTo>
                        <a:pt x="9" y="791"/>
                      </a:lnTo>
                      <a:lnTo>
                        <a:pt x="9" y="790"/>
                      </a:lnTo>
                      <a:lnTo>
                        <a:pt x="7" y="790"/>
                      </a:lnTo>
                      <a:lnTo>
                        <a:pt x="7" y="789"/>
                      </a:lnTo>
                      <a:lnTo>
                        <a:pt x="8" y="789"/>
                      </a:lnTo>
                      <a:lnTo>
                        <a:pt x="8" y="788"/>
                      </a:lnTo>
                      <a:lnTo>
                        <a:pt x="8" y="786"/>
                      </a:lnTo>
                      <a:lnTo>
                        <a:pt x="8" y="785"/>
                      </a:lnTo>
                      <a:lnTo>
                        <a:pt x="7" y="785"/>
                      </a:lnTo>
                      <a:lnTo>
                        <a:pt x="7" y="784"/>
                      </a:lnTo>
                      <a:lnTo>
                        <a:pt x="7" y="783"/>
                      </a:lnTo>
                      <a:lnTo>
                        <a:pt x="8" y="783"/>
                      </a:lnTo>
                      <a:lnTo>
                        <a:pt x="7" y="783"/>
                      </a:lnTo>
                      <a:lnTo>
                        <a:pt x="6" y="783"/>
                      </a:lnTo>
                      <a:lnTo>
                        <a:pt x="6" y="782"/>
                      </a:lnTo>
                      <a:lnTo>
                        <a:pt x="5" y="780"/>
                      </a:lnTo>
                      <a:lnTo>
                        <a:pt x="5" y="779"/>
                      </a:lnTo>
                      <a:lnTo>
                        <a:pt x="6" y="778"/>
                      </a:lnTo>
                      <a:lnTo>
                        <a:pt x="6" y="777"/>
                      </a:lnTo>
                      <a:lnTo>
                        <a:pt x="5" y="777"/>
                      </a:lnTo>
                      <a:lnTo>
                        <a:pt x="4" y="777"/>
                      </a:lnTo>
                      <a:lnTo>
                        <a:pt x="3" y="777"/>
                      </a:lnTo>
                      <a:lnTo>
                        <a:pt x="2" y="777"/>
                      </a:lnTo>
                      <a:lnTo>
                        <a:pt x="1" y="777"/>
                      </a:lnTo>
                      <a:lnTo>
                        <a:pt x="0" y="776"/>
                      </a:lnTo>
                      <a:lnTo>
                        <a:pt x="1" y="775"/>
                      </a:lnTo>
                      <a:lnTo>
                        <a:pt x="1" y="774"/>
                      </a:lnTo>
                      <a:lnTo>
                        <a:pt x="0" y="773"/>
                      </a:lnTo>
                      <a:lnTo>
                        <a:pt x="0" y="772"/>
                      </a:lnTo>
                      <a:lnTo>
                        <a:pt x="0" y="771"/>
                      </a:lnTo>
                      <a:lnTo>
                        <a:pt x="1" y="771"/>
                      </a:lnTo>
                      <a:lnTo>
                        <a:pt x="2" y="771"/>
                      </a:lnTo>
                      <a:lnTo>
                        <a:pt x="3" y="771"/>
                      </a:lnTo>
                      <a:lnTo>
                        <a:pt x="4" y="772"/>
                      </a:lnTo>
                      <a:lnTo>
                        <a:pt x="4" y="771"/>
                      </a:lnTo>
                      <a:lnTo>
                        <a:pt x="4" y="770"/>
                      </a:lnTo>
                      <a:lnTo>
                        <a:pt x="4" y="769"/>
                      </a:lnTo>
                      <a:lnTo>
                        <a:pt x="3" y="769"/>
                      </a:lnTo>
                      <a:lnTo>
                        <a:pt x="2" y="769"/>
                      </a:lnTo>
                      <a:lnTo>
                        <a:pt x="2" y="768"/>
                      </a:lnTo>
                      <a:lnTo>
                        <a:pt x="3" y="766"/>
                      </a:lnTo>
                      <a:lnTo>
                        <a:pt x="5" y="765"/>
                      </a:lnTo>
                      <a:lnTo>
                        <a:pt x="5" y="764"/>
                      </a:lnTo>
                      <a:lnTo>
                        <a:pt x="5" y="762"/>
                      </a:lnTo>
                      <a:lnTo>
                        <a:pt x="6" y="761"/>
                      </a:lnTo>
                      <a:lnTo>
                        <a:pt x="6" y="760"/>
                      </a:lnTo>
                      <a:lnTo>
                        <a:pt x="7" y="760"/>
                      </a:lnTo>
                      <a:lnTo>
                        <a:pt x="7" y="759"/>
                      </a:lnTo>
                      <a:lnTo>
                        <a:pt x="7" y="758"/>
                      </a:lnTo>
                      <a:lnTo>
                        <a:pt x="6" y="758"/>
                      </a:lnTo>
                      <a:lnTo>
                        <a:pt x="6" y="757"/>
                      </a:lnTo>
                      <a:lnTo>
                        <a:pt x="7" y="756"/>
                      </a:lnTo>
                      <a:lnTo>
                        <a:pt x="8" y="756"/>
                      </a:lnTo>
                      <a:lnTo>
                        <a:pt x="9" y="757"/>
                      </a:lnTo>
                      <a:lnTo>
                        <a:pt x="10" y="756"/>
                      </a:lnTo>
                      <a:lnTo>
                        <a:pt x="10" y="755"/>
                      </a:lnTo>
                      <a:lnTo>
                        <a:pt x="10" y="754"/>
                      </a:lnTo>
                      <a:lnTo>
                        <a:pt x="10" y="753"/>
                      </a:lnTo>
                      <a:lnTo>
                        <a:pt x="9" y="753"/>
                      </a:lnTo>
                      <a:lnTo>
                        <a:pt x="9" y="752"/>
                      </a:lnTo>
                      <a:lnTo>
                        <a:pt x="9" y="751"/>
                      </a:lnTo>
                      <a:lnTo>
                        <a:pt x="9" y="750"/>
                      </a:lnTo>
                      <a:lnTo>
                        <a:pt x="9" y="749"/>
                      </a:lnTo>
                      <a:lnTo>
                        <a:pt x="9" y="748"/>
                      </a:lnTo>
                      <a:lnTo>
                        <a:pt x="9" y="747"/>
                      </a:lnTo>
                      <a:lnTo>
                        <a:pt x="8" y="746"/>
                      </a:lnTo>
                      <a:lnTo>
                        <a:pt x="8" y="745"/>
                      </a:lnTo>
                      <a:lnTo>
                        <a:pt x="8" y="744"/>
                      </a:lnTo>
                      <a:lnTo>
                        <a:pt x="8" y="743"/>
                      </a:lnTo>
                      <a:lnTo>
                        <a:pt x="9" y="743"/>
                      </a:lnTo>
                      <a:lnTo>
                        <a:pt x="8" y="742"/>
                      </a:lnTo>
                      <a:lnTo>
                        <a:pt x="8" y="741"/>
                      </a:lnTo>
                      <a:lnTo>
                        <a:pt x="7" y="740"/>
                      </a:lnTo>
                      <a:lnTo>
                        <a:pt x="8" y="739"/>
                      </a:lnTo>
                      <a:lnTo>
                        <a:pt x="9" y="739"/>
                      </a:lnTo>
                      <a:lnTo>
                        <a:pt x="10" y="738"/>
                      </a:lnTo>
                      <a:lnTo>
                        <a:pt x="10" y="737"/>
                      </a:lnTo>
                      <a:lnTo>
                        <a:pt x="9" y="737"/>
                      </a:lnTo>
                      <a:lnTo>
                        <a:pt x="8" y="735"/>
                      </a:lnTo>
                      <a:lnTo>
                        <a:pt x="7" y="735"/>
                      </a:lnTo>
                      <a:lnTo>
                        <a:pt x="7" y="734"/>
                      </a:lnTo>
                      <a:lnTo>
                        <a:pt x="8" y="733"/>
                      </a:lnTo>
                      <a:lnTo>
                        <a:pt x="8" y="732"/>
                      </a:lnTo>
                      <a:lnTo>
                        <a:pt x="7" y="731"/>
                      </a:lnTo>
                      <a:lnTo>
                        <a:pt x="6" y="731"/>
                      </a:lnTo>
                      <a:lnTo>
                        <a:pt x="5" y="731"/>
                      </a:lnTo>
                      <a:lnTo>
                        <a:pt x="4" y="731"/>
                      </a:lnTo>
                      <a:lnTo>
                        <a:pt x="4" y="729"/>
                      </a:lnTo>
                      <a:lnTo>
                        <a:pt x="5" y="728"/>
                      </a:lnTo>
                      <a:lnTo>
                        <a:pt x="5" y="726"/>
                      </a:lnTo>
                      <a:lnTo>
                        <a:pt x="5" y="725"/>
                      </a:lnTo>
                      <a:lnTo>
                        <a:pt x="5" y="724"/>
                      </a:lnTo>
                      <a:lnTo>
                        <a:pt x="6" y="723"/>
                      </a:lnTo>
                      <a:lnTo>
                        <a:pt x="6" y="722"/>
                      </a:lnTo>
                      <a:lnTo>
                        <a:pt x="5" y="722"/>
                      </a:lnTo>
                      <a:lnTo>
                        <a:pt x="5" y="721"/>
                      </a:lnTo>
                      <a:lnTo>
                        <a:pt x="5" y="720"/>
                      </a:lnTo>
                      <a:lnTo>
                        <a:pt x="6" y="720"/>
                      </a:lnTo>
                      <a:lnTo>
                        <a:pt x="6" y="719"/>
                      </a:lnTo>
                      <a:lnTo>
                        <a:pt x="6" y="718"/>
                      </a:lnTo>
                      <a:lnTo>
                        <a:pt x="6" y="717"/>
                      </a:lnTo>
                      <a:lnTo>
                        <a:pt x="6" y="716"/>
                      </a:lnTo>
                      <a:lnTo>
                        <a:pt x="6" y="715"/>
                      </a:lnTo>
                      <a:lnTo>
                        <a:pt x="6" y="714"/>
                      </a:lnTo>
                      <a:lnTo>
                        <a:pt x="5" y="714"/>
                      </a:lnTo>
                      <a:lnTo>
                        <a:pt x="5" y="713"/>
                      </a:lnTo>
                      <a:lnTo>
                        <a:pt x="5" y="712"/>
                      </a:lnTo>
                      <a:lnTo>
                        <a:pt x="5" y="711"/>
                      </a:lnTo>
                      <a:lnTo>
                        <a:pt x="6" y="710"/>
                      </a:lnTo>
                      <a:lnTo>
                        <a:pt x="5" y="710"/>
                      </a:lnTo>
                      <a:lnTo>
                        <a:pt x="5" y="709"/>
                      </a:lnTo>
                      <a:lnTo>
                        <a:pt x="5" y="708"/>
                      </a:lnTo>
                      <a:lnTo>
                        <a:pt x="5" y="707"/>
                      </a:lnTo>
                      <a:lnTo>
                        <a:pt x="6" y="707"/>
                      </a:lnTo>
                      <a:lnTo>
                        <a:pt x="6" y="706"/>
                      </a:lnTo>
                      <a:lnTo>
                        <a:pt x="7" y="706"/>
                      </a:lnTo>
                      <a:lnTo>
                        <a:pt x="8" y="705"/>
                      </a:lnTo>
                      <a:lnTo>
                        <a:pt x="8" y="704"/>
                      </a:lnTo>
                      <a:lnTo>
                        <a:pt x="8" y="703"/>
                      </a:lnTo>
                      <a:lnTo>
                        <a:pt x="8" y="702"/>
                      </a:lnTo>
                      <a:lnTo>
                        <a:pt x="7" y="701"/>
                      </a:lnTo>
                      <a:lnTo>
                        <a:pt x="7" y="700"/>
                      </a:lnTo>
                      <a:lnTo>
                        <a:pt x="8" y="699"/>
                      </a:lnTo>
                      <a:lnTo>
                        <a:pt x="9" y="698"/>
                      </a:lnTo>
                      <a:lnTo>
                        <a:pt x="10" y="698"/>
                      </a:lnTo>
                      <a:lnTo>
                        <a:pt x="10" y="697"/>
                      </a:lnTo>
                      <a:lnTo>
                        <a:pt x="10" y="696"/>
                      </a:lnTo>
                      <a:lnTo>
                        <a:pt x="10" y="695"/>
                      </a:lnTo>
                      <a:lnTo>
                        <a:pt x="9" y="695"/>
                      </a:lnTo>
                      <a:lnTo>
                        <a:pt x="8" y="694"/>
                      </a:lnTo>
                      <a:lnTo>
                        <a:pt x="7" y="694"/>
                      </a:lnTo>
                      <a:lnTo>
                        <a:pt x="6" y="694"/>
                      </a:lnTo>
                      <a:lnTo>
                        <a:pt x="6" y="693"/>
                      </a:lnTo>
                      <a:lnTo>
                        <a:pt x="5" y="693"/>
                      </a:lnTo>
                      <a:lnTo>
                        <a:pt x="5" y="692"/>
                      </a:lnTo>
                      <a:lnTo>
                        <a:pt x="5" y="691"/>
                      </a:lnTo>
                      <a:lnTo>
                        <a:pt x="5" y="690"/>
                      </a:lnTo>
                      <a:lnTo>
                        <a:pt x="5" y="688"/>
                      </a:lnTo>
                      <a:lnTo>
                        <a:pt x="4" y="687"/>
                      </a:lnTo>
                      <a:lnTo>
                        <a:pt x="4" y="686"/>
                      </a:lnTo>
                      <a:lnTo>
                        <a:pt x="4" y="683"/>
                      </a:lnTo>
                      <a:lnTo>
                        <a:pt x="3" y="682"/>
                      </a:lnTo>
                      <a:lnTo>
                        <a:pt x="2" y="680"/>
                      </a:lnTo>
                      <a:lnTo>
                        <a:pt x="2" y="679"/>
                      </a:lnTo>
                      <a:lnTo>
                        <a:pt x="3" y="679"/>
                      </a:lnTo>
                      <a:lnTo>
                        <a:pt x="4" y="677"/>
                      </a:lnTo>
                      <a:lnTo>
                        <a:pt x="5" y="677"/>
                      </a:lnTo>
                      <a:lnTo>
                        <a:pt x="5" y="676"/>
                      </a:lnTo>
                      <a:lnTo>
                        <a:pt x="6" y="676"/>
                      </a:lnTo>
                      <a:lnTo>
                        <a:pt x="7" y="676"/>
                      </a:lnTo>
                      <a:lnTo>
                        <a:pt x="8" y="675"/>
                      </a:lnTo>
                      <a:lnTo>
                        <a:pt x="9" y="674"/>
                      </a:lnTo>
                      <a:lnTo>
                        <a:pt x="9" y="673"/>
                      </a:lnTo>
                      <a:lnTo>
                        <a:pt x="9" y="672"/>
                      </a:lnTo>
                      <a:lnTo>
                        <a:pt x="9" y="670"/>
                      </a:lnTo>
                      <a:lnTo>
                        <a:pt x="9" y="669"/>
                      </a:lnTo>
                      <a:lnTo>
                        <a:pt x="9" y="668"/>
                      </a:lnTo>
                      <a:lnTo>
                        <a:pt x="9" y="666"/>
                      </a:lnTo>
                      <a:lnTo>
                        <a:pt x="10" y="666"/>
                      </a:lnTo>
                      <a:lnTo>
                        <a:pt x="10" y="665"/>
                      </a:lnTo>
                      <a:lnTo>
                        <a:pt x="9" y="665"/>
                      </a:lnTo>
                      <a:lnTo>
                        <a:pt x="9" y="664"/>
                      </a:lnTo>
                      <a:lnTo>
                        <a:pt x="8" y="664"/>
                      </a:lnTo>
                      <a:lnTo>
                        <a:pt x="7" y="664"/>
                      </a:lnTo>
                      <a:lnTo>
                        <a:pt x="6" y="664"/>
                      </a:lnTo>
                      <a:lnTo>
                        <a:pt x="5" y="664"/>
                      </a:lnTo>
                      <a:lnTo>
                        <a:pt x="4" y="664"/>
                      </a:lnTo>
                      <a:lnTo>
                        <a:pt x="3" y="663"/>
                      </a:lnTo>
                      <a:lnTo>
                        <a:pt x="3" y="662"/>
                      </a:lnTo>
                      <a:lnTo>
                        <a:pt x="2" y="661"/>
                      </a:lnTo>
                      <a:lnTo>
                        <a:pt x="2" y="660"/>
                      </a:lnTo>
                      <a:lnTo>
                        <a:pt x="1" y="659"/>
                      </a:lnTo>
                      <a:lnTo>
                        <a:pt x="1" y="658"/>
                      </a:lnTo>
                      <a:lnTo>
                        <a:pt x="2" y="657"/>
                      </a:lnTo>
                      <a:lnTo>
                        <a:pt x="2" y="656"/>
                      </a:lnTo>
                      <a:lnTo>
                        <a:pt x="2" y="655"/>
                      </a:lnTo>
                      <a:lnTo>
                        <a:pt x="1" y="655"/>
                      </a:lnTo>
                      <a:lnTo>
                        <a:pt x="2" y="652"/>
                      </a:lnTo>
                      <a:lnTo>
                        <a:pt x="1" y="651"/>
                      </a:lnTo>
                      <a:lnTo>
                        <a:pt x="1" y="650"/>
                      </a:lnTo>
                      <a:lnTo>
                        <a:pt x="2" y="649"/>
                      </a:lnTo>
                      <a:lnTo>
                        <a:pt x="2" y="648"/>
                      </a:lnTo>
                      <a:lnTo>
                        <a:pt x="3" y="646"/>
                      </a:lnTo>
                      <a:lnTo>
                        <a:pt x="3" y="645"/>
                      </a:lnTo>
                      <a:lnTo>
                        <a:pt x="3" y="643"/>
                      </a:lnTo>
                      <a:lnTo>
                        <a:pt x="3" y="642"/>
                      </a:lnTo>
                      <a:lnTo>
                        <a:pt x="4" y="641"/>
                      </a:lnTo>
                      <a:lnTo>
                        <a:pt x="5" y="640"/>
                      </a:lnTo>
                      <a:lnTo>
                        <a:pt x="5" y="638"/>
                      </a:lnTo>
                      <a:lnTo>
                        <a:pt x="5" y="637"/>
                      </a:lnTo>
                      <a:lnTo>
                        <a:pt x="6" y="635"/>
                      </a:lnTo>
                      <a:lnTo>
                        <a:pt x="6" y="634"/>
                      </a:lnTo>
                      <a:lnTo>
                        <a:pt x="9" y="634"/>
                      </a:lnTo>
                      <a:lnTo>
                        <a:pt x="9" y="633"/>
                      </a:lnTo>
                      <a:lnTo>
                        <a:pt x="10" y="632"/>
                      </a:lnTo>
                      <a:lnTo>
                        <a:pt x="10" y="630"/>
                      </a:lnTo>
                      <a:lnTo>
                        <a:pt x="11" y="629"/>
                      </a:lnTo>
                      <a:lnTo>
                        <a:pt x="11" y="628"/>
                      </a:lnTo>
                      <a:lnTo>
                        <a:pt x="11" y="625"/>
                      </a:lnTo>
                      <a:lnTo>
                        <a:pt x="11" y="624"/>
                      </a:lnTo>
                      <a:lnTo>
                        <a:pt x="11" y="623"/>
                      </a:lnTo>
                      <a:lnTo>
                        <a:pt x="11" y="622"/>
                      </a:lnTo>
                      <a:lnTo>
                        <a:pt x="10" y="620"/>
                      </a:lnTo>
                      <a:lnTo>
                        <a:pt x="11" y="618"/>
                      </a:lnTo>
                      <a:lnTo>
                        <a:pt x="11" y="617"/>
                      </a:lnTo>
                      <a:lnTo>
                        <a:pt x="11" y="616"/>
                      </a:lnTo>
                      <a:lnTo>
                        <a:pt x="12" y="616"/>
                      </a:lnTo>
                      <a:lnTo>
                        <a:pt x="13" y="615"/>
                      </a:lnTo>
                      <a:lnTo>
                        <a:pt x="14" y="613"/>
                      </a:lnTo>
                      <a:lnTo>
                        <a:pt x="14" y="612"/>
                      </a:lnTo>
                      <a:lnTo>
                        <a:pt x="16" y="612"/>
                      </a:lnTo>
                      <a:lnTo>
                        <a:pt x="16" y="611"/>
                      </a:lnTo>
                      <a:lnTo>
                        <a:pt x="16" y="610"/>
                      </a:lnTo>
                      <a:lnTo>
                        <a:pt x="17" y="610"/>
                      </a:lnTo>
                      <a:lnTo>
                        <a:pt x="17" y="607"/>
                      </a:lnTo>
                      <a:lnTo>
                        <a:pt x="16" y="607"/>
                      </a:lnTo>
                      <a:lnTo>
                        <a:pt x="16" y="606"/>
                      </a:lnTo>
                      <a:lnTo>
                        <a:pt x="16" y="605"/>
                      </a:lnTo>
                      <a:lnTo>
                        <a:pt x="16" y="604"/>
                      </a:lnTo>
                      <a:lnTo>
                        <a:pt x="16" y="603"/>
                      </a:lnTo>
                      <a:lnTo>
                        <a:pt x="16" y="602"/>
                      </a:lnTo>
                      <a:lnTo>
                        <a:pt x="15" y="601"/>
                      </a:lnTo>
                      <a:lnTo>
                        <a:pt x="16" y="599"/>
                      </a:lnTo>
                      <a:lnTo>
                        <a:pt x="15" y="598"/>
                      </a:lnTo>
                      <a:lnTo>
                        <a:pt x="15" y="597"/>
                      </a:lnTo>
                      <a:lnTo>
                        <a:pt x="15" y="596"/>
                      </a:lnTo>
                      <a:lnTo>
                        <a:pt x="15" y="595"/>
                      </a:lnTo>
                      <a:lnTo>
                        <a:pt x="16" y="594"/>
                      </a:lnTo>
                      <a:lnTo>
                        <a:pt x="17" y="593"/>
                      </a:lnTo>
                      <a:lnTo>
                        <a:pt x="18" y="592"/>
                      </a:lnTo>
                      <a:lnTo>
                        <a:pt x="18" y="591"/>
                      </a:lnTo>
                      <a:lnTo>
                        <a:pt x="18" y="590"/>
                      </a:lnTo>
                      <a:lnTo>
                        <a:pt x="18" y="589"/>
                      </a:lnTo>
                      <a:lnTo>
                        <a:pt x="17" y="589"/>
                      </a:lnTo>
                      <a:lnTo>
                        <a:pt x="17" y="588"/>
                      </a:lnTo>
                      <a:lnTo>
                        <a:pt x="16" y="588"/>
                      </a:lnTo>
                      <a:lnTo>
                        <a:pt x="16" y="586"/>
                      </a:lnTo>
                      <a:lnTo>
                        <a:pt x="17" y="585"/>
                      </a:lnTo>
                      <a:lnTo>
                        <a:pt x="17" y="584"/>
                      </a:lnTo>
                      <a:lnTo>
                        <a:pt x="17" y="583"/>
                      </a:lnTo>
                      <a:lnTo>
                        <a:pt x="18" y="582"/>
                      </a:lnTo>
                      <a:lnTo>
                        <a:pt x="19" y="582"/>
                      </a:lnTo>
                      <a:lnTo>
                        <a:pt x="20" y="582"/>
                      </a:lnTo>
                      <a:lnTo>
                        <a:pt x="20" y="580"/>
                      </a:lnTo>
                      <a:lnTo>
                        <a:pt x="20" y="579"/>
                      </a:lnTo>
                      <a:lnTo>
                        <a:pt x="21" y="579"/>
                      </a:lnTo>
                      <a:lnTo>
                        <a:pt x="21" y="578"/>
                      </a:lnTo>
                      <a:lnTo>
                        <a:pt x="22" y="577"/>
                      </a:lnTo>
                      <a:lnTo>
                        <a:pt x="22" y="576"/>
                      </a:lnTo>
                      <a:lnTo>
                        <a:pt x="21" y="575"/>
                      </a:lnTo>
                      <a:lnTo>
                        <a:pt x="21" y="574"/>
                      </a:lnTo>
                      <a:lnTo>
                        <a:pt x="21" y="573"/>
                      </a:lnTo>
                      <a:lnTo>
                        <a:pt x="21" y="572"/>
                      </a:lnTo>
                      <a:lnTo>
                        <a:pt x="20" y="572"/>
                      </a:lnTo>
                      <a:lnTo>
                        <a:pt x="20" y="571"/>
                      </a:lnTo>
                      <a:lnTo>
                        <a:pt x="20" y="570"/>
                      </a:lnTo>
                      <a:lnTo>
                        <a:pt x="20" y="569"/>
                      </a:lnTo>
                      <a:lnTo>
                        <a:pt x="19" y="569"/>
                      </a:lnTo>
                      <a:lnTo>
                        <a:pt x="19" y="568"/>
                      </a:lnTo>
                      <a:lnTo>
                        <a:pt x="19" y="567"/>
                      </a:lnTo>
                      <a:lnTo>
                        <a:pt x="19" y="566"/>
                      </a:lnTo>
                      <a:lnTo>
                        <a:pt x="20" y="566"/>
                      </a:lnTo>
                      <a:lnTo>
                        <a:pt x="21" y="565"/>
                      </a:lnTo>
                      <a:lnTo>
                        <a:pt x="21" y="564"/>
                      </a:lnTo>
                      <a:lnTo>
                        <a:pt x="22" y="564"/>
                      </a:lnTo>
                      <a:lnTo>
                        <a:pt x="22" y="563"/>
                      </a:lnTo>
                      <a:lnTo>
                        <a:pt x="23" y="562"/>
                      </a:lnTo>
                      <a:lnTo>
                        <a:pt x="24" y="562"/>
                      </a:lnTo>
                      <a:lnTo>
                        <a:pt x="25" y="562"/>
                      </a:lnTo>
                      <a:lnTo>
                        <a:pt x="26" y="562"/>
                      </a:lnTo>
                      <a:lnTo>
                        <a:pt x="26" y="561"/>
                      </a:lnTo>
                      <a:lnTo>
                        <a:pt x="26" y="560"/>
                      </a:lnTo>
                      <a:lnTo>
                        <a:pt x="26" y="559"/>
                      </a:lnTo>
                      <a:lnTo>
                        <a:pt x="27" y="558"/>
                      </a:lnTo>
                      <a:lnTo>
                        <a:pt x="28" y="558"/>
                      </a:lnTo>
                      <a:lnTo>
                        <a:pt x="28" y="557"/>
                      </a:lnTo>
                      <a:lnTo>
                        <a:pt x="28" y="556"/>
                      </a:lnTo>
                      <a:lnTo>
                        <a:pt x="28" y="555"/>
                      </a:lnTo>
                      <a:lnTo>
                        <a:pt x="29" y="553"/>
                      </a:lnTo>
                      <a:lnTo>
                        <a:pt x="28" y="552"/>
                      </a:lnTo>
                      <a:lnTo>
                        <a:pt x="28" y="551"/>
                      </a:lnTo>
                      <a:lnTo>
                        <a:pt x="29" y="551"/>
                      </a:lnTo>
                      <a:lnTo>
                        <a:pt x="29" y="550"/>
                      </a:lnTo>
                      <a:lnTo>
                        <a:pt x="30" y="550"/>
                      </a:lnTo>
                      <a:lnTo>
                        <a:pt x="31" y="550"/>
                      </a:lnTo>
                      <a:lnTo>
                        <a:pt x="32" y="550"/>
                      </a:lnTo>
                      <a:lnTo>
                        <a:pt x="32" y="549"/>
                      </a:lnTo>
                      <a:lnTo>
                        <a:pt x="32" y="548"/>
                      </a:lnTo>
                      <a:lnTo>
                        <a:pt x="32" y="547"/>
                      </a:lnTo>
                      <a:lnTo>
                        <a:pt x="33" y="544"/>
                      </a:lnTo>
                      <a:lnTo>
                        <a:pt x="33" y="542"/>
                      </a:lnTo>
                      <a:lnTo>
                        <a:pt x="33" y="541"/>
                      </a:lnTo>
                      <a:lnTo>
                        <a:pt x="34" y="540"/>
                      </a:lnTo>
                      <a:lnTo>
                        <a:pt x="35" y="540"/>
                      </a:lnTo>
                      <a:lnTo>
                        <a:pt x="36" y="539"/>
                      </a:lnTo>
                      <a:lnTo>
                        <a:pt x="37" y="538"/>
                      </a:lnTo>
                      <a:lnTo>
                        <a:pt x="37" y="537"/>
                      </a:lnTo>
                      <a:lnTo>
                        <a:pt x="39" y="536"/>
                      </a:lnTo>
                      <a:lnTo>
                        <a:pt x="39" y="535"/>
                      </a:lnTo>
                      <a:lnTo>
                        <a:pt x="39" y="534"/>
                      </a:lnTo>
                      <a:lnTo>
                        <a:pt x="39" y="533"/>
                      </a:lnTo>
                      <a:lnTo>
                        <a:pt x="40" y="531"/>
                      </a:lnTo>
                      <a:lnTo>
                        <a:pt x="41" y="528"/>
                      </a:lnTo>
                      <a:lnTo>
                        <a:pt x="42" y="526"/>
                      </a:lnTo>
                      <a:lnTo>
                        <a:pt x="42" y="525"/>
                      </a:lnTo>
                      <a:lnTo>
                        <a:pt x="42" y="524"/>
                      </a:lnTo>
                      <a:lnTo>
                        <a:pt x="43" y="523"/>
                      </a:lnTo>
                      <a:lnTo>
                        <a:pt x="44" y="521"/>
                      </a:lnTo>
                      <a:lnTo>
                        <a:pt x="43" y="517"/>
                      </a:lnTo>
                      <a:lnTo>
                        <a:pt x="42" y="516"/>
                      </a:lnTo>
                      <a:lnTo>
                        <a:pt x="42" y="515"/>
                      </a:lnTo>
                      <a:lnTo>
                        <a:pt x="42" y="514"/>
                      </a:lnTo>
                      <a:lnTo>
                        <a:pt x="43" y="512"/>
                      </a:lnTo>
                      <a:lnTo>
                        <a:pt x="44" y="511"/>
                      </a:lnTo>
                      <a:lnTo>
                        <a:pt x="45" y="510"/>
                      </a:lnTo>
                      <a:lnTo>
                        <a:pt x="45" y="509"/>
                      </a:lnTo>
                      <a:lnTo>
                        <a:pt x="46" y="509"/>
                      </a:lnTo>
                      <a:lnTo>
                        <a:pt x="47" y="508"/>
                      </a:lnTo>
                      <a:lnTo>
                        <a:pt x="47" y="507"/>
                      </a:lnTo>
                      <a:lnTo>
                        <a:pt x="47" y="506"/>
                      </a:lnTo>
                      <a:lnTo>
                        <a:pt x="49" y="505"/>
                      </a:lnTo>
                      <a:lnTo>
                        <a:pt x="50" y="504"/>
                      </a:lnTo>
                      <a:lnTo>
                        <a:pt x="52" y="503"/>
                      </a:lnTo>
                      <a:lnTo>
                        <a:pt x="53" y="502"/>
                      </a:lnTo>
                      <a:lnTo>
                        <a:pt x="54" y="500"/>
                      </a:lnTo>
                      <a:lnTo>
                        <a:pt x="54" y="499"/>
                      </a:lnTo>
                      <a:lnTo>
                        <a:pt x="54" y="498"/>
                      </a:lnTo>
                      <a:lnTo>
                        <a:pt x="54" y="497"/>
                      </a:lnTo>
                      <a:lnTo>
                        <a:pt x="55" y="497"/>
                      </a:lnTo>
                      <a:lnTo>
                        <a:pt x="56" y="496"/>
                      </a:lnTo>
                      <a:lnTo>
                        <a:pt x="55" y="495"/>
                      </a:lnTo>
                      <a:lnTo>
                        <a:pt x="56" y="494"/>
                      </a:lnTo>
                      <a:lnTo>
                        <a:pt x="56" y="493"/>
                      </a:lnTo>
                      <a:lnTo>
                        <a:pt x="57" y="492"/>
                      </a:lnTo>
                      <a:lnTo>
                        <a:pt x="57" y="491"/>
                      </a:lnTo>
                      <a:lnTo>
                        <a:pt x="57" y="490"/>
                      </a:lnTo>
                      <a:lnTo>
                        <a:pt x="57" y="489"/>
                      </a:lnTo>
                      <a:lnTo>
                        <a:pt x="58" y="487"/>
                      </a:lnTo>
                      <a:lnTo>
                        <a:pt x="60" y="485"/>
                      </a:lnTo>
                      <a:lnTo>
                        <a:pt x="61" y="484"/>
                      </a:lnTo>
                      <a:lnTo>
                        <a:pt x="62" y="484"/>
                      </a:lnTo>
                      <a:lnTo>
                        <a:pt x="62" y="483"/>
                      </a:lnTo>
                      <a:lnTo>
                        <a:pt x="61" y="483"/>
                      </a:lnTo>
                      <a:lnTo>
                        <a:pt x="62" y="482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21" name="Freeform 580"/>
                <p:cNvSpPr>
                  <a:spLocks/>
                </p:cNvSpPr>
                <p:nvPr/>
              </p:nvSpPr>
              <p:spPr bwMode="auto">
                <a:xfrm>
                  <a:off x="1311275" y="1492250"/>
                  <a:ext cx="661988" cy="731838"/>
                </a:xfrm>
                <a:custGeom>
                  <a:avLst/>
                  <a:gdLst>
                    <a:gd name="T0" fmla="*/ 2147483646 w 644"/>
                    <a:gd name="T1" fmla="*/ 2147483646 h 712"/>
                    <a:gd name="T2" fmla="*/ 2147483646 w 644"/>
                    <a:gd name="T3" fmla="*/ 2147483646 h 712"/>
                    <a:gd name="T4" fmla="*/ 2147483646 w 644"/>
                    <a:gd name="T5" fmla="*/ 2147483646 h 712"/>
                    <a:gd name="T6" fmla="*/ 2147483646 w 644"/>
                    <a:gd name="T7" fmla="*/ 2147483646 h 712"/>
                    <a:gd name="T8" fmla="*/ 2147483646 w 644"/>
                    <a:gd name="T9" fmla="*/ 2147483646 h 712"/>
                    <a:gd name="T10" fmla="*/ 2147483646 w 644"/>
                    <a:gd name="T11" fmla="*/ 2147483646 h 712"/>
                    <a:gd name="T12" fmla="*/ 2147483646 w 644"/>
                    <a:gd name="T13" fmla="*/ 2147483646 h 712"/>
                    <a:gd name="T14" fmla="*/ 2147483646 w 644"/>
                    <a:gd name="T15" fmla="*/ 2147483646 h 712"/>
                    <a:gd name="T16" fmla="*/ 2147483646 w 644"/>
                    <a:gd name="T17" fmla="*/ 2147483646 h 712"/>
                    <a:gd name="T18" fmla="*/ 2147483646 w 644"/>
                    <a:gd name="T19" fmla="*/ 2147483646 h 712"/>
                    <a:gd name="T20" fmla="*/ 2147483646 w 644"/>
                    <a:gd name="T21" fmla="*/ 2147483646 h 712"/>
                    <a:gd name="T22" fmla="*/ 2147483646 w 644"/>
                    <a:gd name="T23" fmla="*/ 2147483646 h 712"/>
                    <a:gd name="T24" fmla="*/ 2147483646 w 644"/>
                    <a:gd name="T25" fmla="*/ 2147483646 h 712"/>
                    <a:gd name="T26" fmla="*/ 2147483646 w 644"/>
                    <a:gd name="T27" fmla="*/ 2147483646 h 712"/>
                    <a:gd name="T28" fmla="*/ 2147483646 w 644"/>
                    <a:gd name="T29" fmla="*/ 2147483646 h 712"/>
                    <a:gd name="T30" fmla="*/ 2147483646 w 644"/>
                    <a:gd name="T31" fmla="*/ 2147483646 h 712"/>
                    <a:gd name="T32" fmla="*/ 2147483646 w 644"/>
                    <a:gd name="T33" fmla="*/ 2147483646 h 712"/>
                    <a:gd name="T34" fmla="*/ 2147483646 w 644"/>
                    <a:gd name="T35" fmla="*/ 2147483646 h 712"/>
                    <a:gd name="T36" fmla="*/ 2147483646 w 644"/>
                    <a:gd name="T37" fmla="*/ 2147483646 h 712"/>
                    <a:gd name="T38" fmla="*/ 2147483646 w 644"/>
                    <a:gd name="T39" fmla="*/ 2147483646 h 712"/>
                    <a:gd name="T40" fmla="*/ 2147483646 w 644"/>
                    <a:gd name="T41" fmla="*/ 2147483646 h 712"/>
                    <a:gd name="T42" fmla="*/ 2147483646 w 644"/>
                    <a:gd name="T43" fmla="*/ 2147483646 h 712"/>
                    <a:gd name="T44" fmla="*/ 2147483646 w 644"/>
                    <a:gd name="T45" fmla="*/ 2147483646 h 712"/>
                    <a:gd name="T46" fmla="*/ 2147483646 w 644"/>
                    <a:gd name="T47" fmla="*/ 2147483646 h 712"/>
                    <a:gd name="T48" fmla="*/ 2147483646 w 644"/>
                    <a:gd name="T49" fmla="*/ 2147483646 h 712"/>
                    <a:gd name="T50" fmla="*/ 2147483646 w 644"/>
                    <a:gd name="T51" fmla="*/ 2147483646 h 712"/>
                    <a:gd name="T52" fmla="*/ 2147483646 w 644"/>
                    <a:gd name="T53" fmla="*/ 2147483646 h 712"/>
                    <a:gd name="T54" fmla="*/ 2147483646 w 644"/>
                    <a:gd name="T55" fmla="*/ 2147483646 h 712"/>
                    <a:gd name="T56" fmla="*/ 2147483646 w 644"/>
                    <a:gd name="T57" fmla="*/ 2147483646 h 712"/>
                    <a:gd name="T58" fmla="*/ 2147483646 w 644"/>
                    <a:gd name="T59" fmla="*/ 2147483646 h 712"/>
                    <a:gd name="T60" fmla="*/ 2147483646 w 644"/>
                    <a:gd name="T61" fmla="*/ 2147483646 h 712"/>
                    <a:gd name="T62" fmla="*/ 2147483646 w 644"/>
                    <a:gd name="T63" fmla="*/ 2147483646 h 712"/>
                    <a:gd name="T64" fmla="*/ 2147483646 w 644"/>
                    <a:gd name="T65" fmla="*/ 2147483646 h 712"/>
                    <a:gd name="T66" fmla="*/ 2147483646 w 644"/>
                    <a:gd name="T67" fmla="*/ 2147483646 h 712"/>
                    <a:gd name="T68" fmla="*/ 2147483646 w 644"/>
                    <a:gd name="T69" fmla="*/ 2147483646 h 712"/>
                    <a:gd name="T70" fmla="*/ 2147483646 w 644"/>
                    <a:gd name="T71" fmla="*/ 2147483646 h 712"/>
                    <a:gd name="T72" fmla="*/ 2147483646 w 644"/>
                    <a:gd name="T73" fmla="*/ 2147483646 h 712"/>
                    <a:gd name="T74" fmla="*/ 2147483646 w 644"/>
                    <a:gd name="T75" fmla="*/ 2147483646 h 712"/>
                    <a:gd name="T76" fmla="*/ 2147483646 w 644"/>
                    <a:gd name="T77" fmla="*/ 2147483646 h 712"/>
                    <a:gd name="T78" fmla="*/ 2147483646 w 644"/>
                    <a:gd name="T79" fmla="*/ 2147483646 h 712"/>
                    <a:gd name="T80" fmla="*/ 2147483646 w 644"/>
                    <a:gd name="T81" fmla="*/ 2147483646 h 712"/>
                    <a:gd name="T82" fmla="*/ 2147483646 w 644"/>
                    <a:gd name="T83" fmla="*/ 2147483646 h 712"/>
                    <a:gd name="T84" fmla="*/ 2147483646 w 644"/>
                    <a:gd name="T85" fmla="*/ 2147483646 h 712"/>
                    <a:gd name="T86" fmla="*/ 2147483646 w 644"/>
                    <a:gd name="T87" fmla="*/ 2147483646 h 712"/>
                    <a:gd name="T88" fmla="*/ 2147483646 w 644"/>
                    <a:gd name="T89" fmla="*/ 2147483646 h 712"/>
                    <a:gd name="T90" fmla="*/ 2147483646 w 644"/>
                    <a:gd name="T91" fmla="*/ 2147483646 h 712"/>
                    <a:gd name="T92" fmla="*/ 2147483646 w 644"/>
                    <a:gd name="T93" fmla="*/ 2147483646 h 712"/>
                    <a:gd name="T94" fmla="*/ 2147483646 w 644"/>
                    <a:gd name="T95" fmla="*/ 2147483646 h 712"/>
                    <a:gd name="T96" fmla="*/ 2147483646 w 644"/>
                    <a:gd name="T97" fmla="*/ 2147483646 h 712"/>
                    <a:gd name="T98" fmla="*/ 2147483646 w 644"/>
                    <a:gd name="T99" fmla="*/ 2147483646 h 712"/>
                    <a:gd name="T100" fmla="*/ 2147483646 w 644"/>
                    <a:gd name="T101" fmla="*/ 2147483646 h 712"/>
                    <a:gd name="T102" fmla="*/ 2147483646 w 644"/>
                    <a:gd name="T103" fmla="*/ 2147483646 h 712"/>
                    <a:gd name="T104" fmla="*/ 2147483646 w 644"/>
                    <a:gd name="T105" fmla="*/ 2147483646 h 712"/>
                    <a:gd name="T106" fmla="*/ 2147483646 w 644"/>
                    <a:gd name="T107" fmla="*/ 2147483646 h 712"/>
                    <a:gd name="T108" fmla="*/ 2147483646 w 644"/>
                    <a:gd name="T109" fmla="*/ 2147483646 h 712"/>
                    <a:gd name="T110" fmla="*/ 2147483646 w 644"/>
                    <a:gd name="T111" fmla="*/ 2147483646 h 712"/>
                    <a:gd name="T112" fmla="*/ 2147483646 w 644"/>
                    <a:gd name="T113" fmla="*/ 2147483646 h 712"/>
                    <a:gd name="T114" fmla="*/ 2147483646 w 644"/>
                    <a:gd name="T115" fmla="*/ 2147483646 h 712"/>
                    <a:gd name="T116" fmla="*/ 2147483646 w 644"/>
                    <a:gd name="T117" fmla="*/ 2147483646 h 712"/>
                    <a:gd name="T118" fmla="*/ 2147483646 w 644"/>
                    <a:gd name="T119" fmla="*/ 2147483646 h 712"/>
                    <a:gd name="T120" fmla="*/ 2147483646 w 644"/>
                    <a:gd name="T121" fmla="*/ 2147483646 h 712"/>
                    <a:gd name="T122" fmla="*/ 2147483646 w 644"/>
                    <a:gd name="T123" fmla="*/ 2147483646 h 712"/>
                    <a:gd name="T124" fmla="*/ 2147483646 w 644"/>
                    <a:gd name="T125" fmla="*/ 2147483646 h 71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44"/>
                    <a:gd name="T190" fmla="*/ 0 h 712"/>
                    <a:gd name="T191" fmla="*/ 644 w 644"/>
                    <a:gd name="T192" fmla="*/ 712 h 71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44" h="712">
                      <a:moveTo>
                        <a:pt x="643" y="520"/>
                      </a:moveTo>
                      <a:lnTo>
                        <a:pt x="611" y="520"/>
                      </a:lnTo>
                      <a:lnTo>
                        <a:pt x="585" y="520"/>
                      </a:lnTo>
                      <a:lnTo>
                        <a:pt x="520" y="520"/>
                      </a:lnTo>
                      <a:lnTo>
                        <a:pt x="519" y="521"/>
                      </a:lnTo>
                      <a:lnTo>
                        <a:pt x="519" y="523"/>
                      </a:lnTo>
                      <a:lnTo>
                        <a:pt x="519" y="524"/>
                      </a:lnTo>
                      <a:lnTo>
                        <a:pt x="518" y="528"/>
                      </a:lnTo>
                      <a:lnTo>
                        <a:pt x="518" y="529"/>
                      </a:lnTo>
                      <a:lnTo>
                        <a:pt x="518" y="530"/>
                      </a:lnTo>
                      <a:lnTo>
                        <a:pt x="516" y="531"/>
                      </a:lnTo>
                      <a:lnTo>
                        <a:pt x="515" y="532"/>
                      </a:lnTo>
                      <a:lnTo>
                        <a:pt x="514" y="532"/>
                      </a:lnTo>
                      <a:lnTo>
                        <a:pt x="512" y="533"/>
                      </a:lnTo>
                      <a:lnTo>
                        <a:pt x="511" y="533"/>
                      </a:lnTo>
                      <a:lnTo>
                        <a:pt x="511" y="534"/>
                      </a:lnTo>
                      <a:lnTo>
                        <a:pt x="509" y="536"/>
                      </a:lnTo>
                      <a:lnTo>
                        <a:pt x="509" y="537"/>
                      </a:lnTo>
                      <a:lnTo>
                        <a:pt x="510" y="538"/>
                      </a:lnTo>
                      <a:lnTo>
                        <a:pt x="511" y="539"/>
                      </a:lnTo>
                      <a:lnTo>
                        <a:pt x="510" y="539"/>
                      </a:lnTo>
                      <a:lnTo>
                        <a:pt x="509" y="540"/>
                      </a:lnTo>
                      <a:lnTo>
                        <a:pt x="509" y="542"/>
                      </a:lnTo>
                      <a:lnTo>
                        <a:pt x="509" y="543"/>
                      </a:lnTo>
                      <a:lnTo>
                        <a:pt x="509" y="544"/>
                      </a:lnTo>
                      <a:lnTo>
                        <a:pt x="508" y="545"/>
                      </a:lnTo>
                      <a:lnTo>
                        <a:pt x="507" y="545"/>
                      </a:lnTo>
                      <a:lnTo>
                        <a:pt x="506" y="546"/>
                      </a:lnTo>
                      <a:lnTo>
                        <a:pt x="505" y="547"/>
                      </a:lnTo>
                      <a:lnTo>
                        <a:pt x="504" y="547"/>
                      </a:lnTo>
                      <a:lnTo>
                        <a:pt x="504" y="548"/>
                      </a:lnTo>
                      <a:lnTo>
                        <a:pt x="503" y="550"/>
                      </a:lnTo>
                      <a:lnTo>
                        <a:pt x="502" y="551"/>
                      </a:lnTo>
                      <a:lnTo>
                        <a:pt x="502" y="552"/>
                      </a:lnTo>
                      <a:lnTo>
                        <a:pt x="502" y="553"/>
                      </a:lnTo>
                      <a:lnTo>
                        <a:pt x="501" y="554"/>
                      </a:lnTo>
                      <a:lnTo>
                        <a:pt x="500" y="555"/>
                      </a:lnTo>
                      <a:lnTo>
                        <a:pt x="500" y="556"/>
                      </a:lnTo>
                      <a:lnTo>
                        <a:pt x="500" y="557"/>
                      </a:lnTo>
                      <a:lnTo>
                        <a:pt x="499" y="558"/>
                      </a:lnTo>
                      <a:lnTo>
                        <a:pt x="499" y="559"/>
                      </a:lnTo>
                      <a:lnTo>
                        <a:pt x="500" y="560"/>
                      </a:lnTo>
                      <a:lnTo>
                        <a:pt x="499" y="560"/>
                      </a:lnTo>
                      <a:lnTo>
                        <a:pt x="500" y="561"/>
                      </a:lnTo>
                      <a:lnTo>
                        <a:pt x="500" y="562"/>
                      </a:lnTo>
                      <a:lnTo>
                        <a:pt x="499" y="562"/>
                      </a:lnTo>
                      <a:lnTo>
                        <a:pt x="497" y="565"/>
                      </a:lnTo>
                      <a:lnTo>
                        <a:pt x="496" y="565"/>
                      </a:lnTo>
                      <a:lnTo>
                        <a:pt x="495" y="566"/>
                      </a:lnTo>
                      <a:lnTo>
                        <a:pt x="495" y="567"/>
                      </a:lnTo>
                      <a:lnTo>
                        <a:pt x="494" y="568"/>
                      </a:lnTo>
                      <a:lnTo>
                        <a:pt x="493" y="569"/>
                      </a:lnTo>
                      <a:lnTo>
                        <a:pt x="492" y="568"/>
                      </a:lnTo>
                      <a:lnTo>
                        <a:pt x="492" y="569"/>
                      </a:lnTo>
                      <a:lnTo>
                        <a:pt x="492" y="570"/>
                      </a:lnTo>
                      <a:lnTo>
                        <a:pt x="492" y="571"/>
                      </a:lnTo>
                      <a:lnTo>
                        <a:pt x="492" y="574"/>
                      </a:lnTo>
                      <a:lnTo>
                        <a:pt x="491" y="575"/>
                      </a:lnTo>
                      <a:lnTo>
                        <a:pt x="492" y="576"/>
                      </a:lnTo>
                      <a:lnTo>
                        <a:pt x="492" y="577"/>
                      </a:lnTo>
                      <a:lnTo>
                        <a:pt x="493" y="578"/>
                      </a:lnTo>
                      <a:lnTo>
                        <a:pt x="492" y="578"/>
                      </a:lnTo>
                      <a:lnTo>
                        <a:pt x="491" y="579"/>
                      </a:lnTo>
                      <a:lnTo>
                        <a:pt x="491" y="581"/>
                      </a:lnTo>
                      <a:lnTo>
                        <a:pt x="490" y="581"/>
                      </a:lnTo>
                      <a:lnTo>
                        <a:pt x="490" y="582"/>
                      </a:lnTo>
                      <a:lnTo>
                        <a:pt x="489" y="582"/>
                      </a:lnTo>
                      <a:lnTo>
                        <a:pt x="490" y="583"/>
                      </a:lnTo>
                      <a:lnTo>
                        <a:pt x="490" y="585"/>
                      </a:lnTo>
                      <a:lnTo>
                        <a:pt x="489" y="586"/>
                      </a:lnTo>
                      <a:lnTo>
                        <a:pt x="489" y="587"/>
                      </a:lnTo>
                      <a:lnTo>
                        <a:pt x="488" y="587"/>
                      </a:lnTo>
                      <a:lnTo>
                        <a:pt x="488" y="588"/>
                      </a:lnTo>
                      <a:lnTo>
                        <a:pt x="487" y="589"/>
                      </a:lnTo>
                      <a:lnTo>
                        <a:pt x="486" y="590"/>
                      </a:lnTo>
                      <a:lnTo>
                        <a:pt x="487" y="590"/>
                      </a:lnTo>
                      <a:lnTo>
                        <a:pt x="487" y="591"/>
                      </a:lnTo>
                      <a:lnTo>
                        <a:pt x="487" y="592"/>
                      </a:lnTo>
                      <a:lnTo>
                        <a:pt x="487" y="593"/>
                      </a:lnTo>
                      <a:lnTo>
                        <a:pt x="486" y="594"/>
                      </a:lnTo>
                      <a:lnTo>
                        <a:pt x="485" y="594"/>
                      </a:lnTo>
                      <a:lnTo>
                        <a:pt x="483" y="595"/>
                      </a:lnTo>
                      <a:lnTo>
                        <a:pt x="483" y="596"/>
                      </a:lnTo>
                      <a:lnTo>
                        <a:pt x="483" y="597"/>
                      </a:lnTo>
                      <a:lnTo>
                        <a:pt x="482" y="598"/>
                      </a:lnTo>
                      <a:lnTo>
                        <a:pt x="482" y="599"/>
                      </a:lnTo>
                      <a:lnTo>
                        <a:pt x="482" y="600"/>
                      </a:lnTo>
                      <a:lnTo>
                        <a:pt x="481" y="600"/>
                      </a:lnTo>
                      <a:lnTo>
                        <a:pt x="481" y="601"/>
                      </a:lnTo>
                      <a:lnTo>
                        <a:pt x="481" y="602"/>
                      </a:lnTo>
                      <a:lnTo>
                        <a:pt x="481" y="604"/>
                      </a:lnTo>
                      <a:lnTo>
                        <a:pt x="481" y="605"/>
                      </a:lnTo>
                      <a:lnTo>
                        <a:pt x="483" y="605"/>
                      </a:lnTo>
                      <a:lnTo>
                        <a:pt x="483" y="606"/>
                      </a:lnTo>
                      <a:lnTo>
                        <a:pt x="483" y="607"/>
                      </a:lnTo>
                      <a:lnTo>
                        <a:pt x="482" y="608"/>
                      </a:lnTo>
                      <a:lnTo>
                        <a:pt x="483" y="609"/>
                      </a:lnTo>
                      <a:lnTo>
                        <a:pt x="484" y="608"/>
                      </a:lnTo>
                      <a:lnTo>
                        <a:pt x="484" y="609"/>
                      </a:lnTo>
                      <a:lnTo>
                        <a:pt x="485" y="610"/>
                      </a:lnTo>
                      <a:lnTo>
                        <a:pt x="486" y="612"/>
                      </a:lnTo>
                      <a:lnTo>
                        <a:pt x="487" y="612"/>
                      </a:lnTo>
                      <a:lnTo>
                        <a:pt x="488" y="613"/>
                      </a:lnTo>
                      <a:lnTo>
                        <a:pt x="489" y="614"/>
                      </a:lnTo>
                      <a:lnTo>
                        <a:pt x="490" y="614"/>
                      </a:lnTo>
                      <a:lnTo>
                        <a:pt x="490" y="615"/>
                      </a:lnTo>
                      <a:lnTo>
                        <a:pt x="490" y="616"/>
                      </a:lnTo>
                      <a:lnTo>
                        <a:pt x="491" y="617"/>
                      </a:lnTo>
                      <a:lnTo>
                        <a:pt x="491" y="618"/>
                      </a:lnTo>
                      <a:lnTo>
                        <a:pt x="491" y="619"/>
                      </a:lnTo>
                      <a:lnTo>
                        <a:pt x="491" y="620"/>
                      </a:lnTo>
                      <a:lnTo>
                        <a:pt x="491" y="621"/>
                      </a:lnTo>
                      <a:lnTo>
                        <a:pt x="491" y="623"/>
                      </a:lnTo>
                      <a:lnTo>
                        <a:pt x="490" y="622"/>
                      </a:lnTo>
                      <a:lnTo>
                        <a:pt x="487" y="624"/>
                      </a:lnTo>
                      <a:lnTo>
                        <a:pt x="487" y="625"/>
                      </a:lnTo>
                      <a:lnTo>
                        <a:pt x="486" y="625"/>
                      </a:lnTo>
                      <a:lnTo>
                        <a:pt x="483" y="625"/>
                      </a:lnTo>
                      <a:lnTo>
                        <a:pt x="483" y="626"/>
                      </a:lnTo>
                      <a:lnTo>
                        <a:pt x="482" y="626"/>
                      </a:lnTo>
                      <a:lnTo>
                        <a:pt x="481" y="626"/>
                      </a:lnTo>
                      <a:lnTo>
                        <a:pt x="480" y="626"/>
                      </a:lnTo>
                      <a:lnTo>
                        <a:pt x="479" y="627"/>
                      </a:lnTo>
                      <a:lnTo>
                        <a:pt x="478" y="628"/>
                      </a:lnTo>
                      <a:lnTo>
                        <a:pt x="477" y="628"/>
                      </a:lnTo>
                      <a:lnTo>
                        <a:pt x="476" y="628"/>
                      </a:lnTo>
                      <a:lnTo>
                        <a:pt x="475" y="628"/>
                      </a:lnTo>
                      <a:lnTo>
                        <a:pt x="474" y="627"/>
                      </a:lnTo>
                      <a:lnTo>
                        <a:pt x="472" y="628"/>
                      </a:lnTo>
                      <a:lnTo>
                        <a:pt x="471" y="629"/>
                      </a:lnTo>
                      <a:lnTo>
                        <a:pt x="470" y="629"/>
                      </a:lnTo>
                      <a:lnTo>
                        <a:pt x="471" y="630"/>
                      </a:lnTo>
                      <a:lnTo>
                        <a:pt x="470" y="631"/>
                      </a:lnTo>
                      <a:lnTo>
                        <a:pt x="471" y="632"/>
                      </a:lnTo>
                      <a:lnTo>
                        <a:pt x="470" y="633"/>
                      </a:lnTo>
                      <a:lnTo>
                        <a:pt x="469" y="633"/>
                      </a:lnTo>
                      <a:lnTo>
                        <a:pt x="468" y="634"/>
                      </a:lnTo>
                      <a:lnTo>
                        <a:pt x="470" y="635"/>
                      </a:lnTo>
                      <a:lnTo>
                        <a:pt x="469" y="636"/>
                      </a:lnTo>
                      <a:lnTo>
                        <a:pt x="468" y="637"/>
                      </a:lnTo>
                      <a:lnTo>
                        <a:pt x="467" y="638"/>
                      </a:lnTo>
                      <a:lnTo>
                        <a:pt x="466" y="638"/>
                      </a:lnTo>
                      <a:lnTo>
                        <a:pt x="465" y="638"/>
                      </a:lnTo>
                      <a:lnTo>
                        <a:pt x="464" y="638"/>
                      </a:lnTo>
                      <a:lnTo>
                        <a:pt x="464" y="637"/>
                      </a:lnTo>
                      <a:lnTo>
                        <a:pt x="463" y="637"/>
                      </a:lnTo>
                      <a:lnTo>
                        <a:pt x="462" y="637"/>
                      </a:lnTo>
                      <a:lnTo>
                        <a:pt x="461" y="636"/>
                      </a:lnTo>
                      <a:lnTo>
                        <a:pt x="460" y="636"/>
                      </a:lnTo>
                      <a:lnTo>
                        <a:pt x="460" y="637"/>
                      </a:lnTo>
                      <a:lnTo>
                        <a:pt x="460" y="638"/>
                      </a:lnTo>
                      <a:lnTo>
                        <a:pt x="458" y="637"/>
                      </a:lnTo>
                      <a:lnTo>
                        <a:pt x="457" y="637"/>
                      </a:lnTo>
                      <a:lnTo>
                        <a:pt x="457" y="638"/>
                      </a:lnTo>
                      <a:lnTo>
                        <a:pt x="456" y="638"/>
                      </a:lnTo>
                      <a:lnTo>
                        <a:pt x="455" y="639"/>
                      </a:lnTo>
                      <a:lnTo>
                        <a:pt x="453" y="639"/>
                      </a:lnTo>
                      <a:lnTo>
                        <a:pt x="453" y="640"/>
                      </a:lnTo>
                      <a:lnTo>
                        <a:pt x="452" y="640"/>
                      </a:lnTo>
                      <a:lnTo>
                        <a:pt x="451" y="640"/>
                      </a:lnTo>
                      <a:lnTo>
                        <a:pt x="452" y="639"/>
                      </a:lnTo>
                      <a:lnTo>
                        <a:pt x="451" y="638"/>
                      </a:lnTo>
                      <a:lnTo>
                        <a:pt x="450" y="638"/>
                      </a:lnTo>
                      <a:lnTo>
                        <a:pt x="449" y="638"/>
                      </a:lnTo>
                      <a:lnTo>
                        <a:pt x="448" y="637"/>
                      </a:lnTo>
                      <a:lnTo>
                        <a:pt x="447" y="638"/>
                      </a:lnTo>
                      <a:lnTo>
                        <a:pt x="446" y="637"/>
                      </a:lnTo>
                      <a:lnTo>
                        <a:pt x="445" y="637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6"/>
                      </a:lnTo>
                      <a:lnTo>
                        <a:pt x="442" y="635"/>
                      </a:lnTo>
                      <a:lnTo>
                        <a:pt x="442" y="634"/>
                      </a:lnTo>
                      <a:lnTo>
                        <a:pt x="443" y="633"/>
                      </a:lnTo>
                      <a:lnTo>
                        <a:pt x="442" y="632"/>
                      </a:lnTo>
                      <a:lnTo>
                        <a:pt x="442" y="630"/>
                      </a:lnTo>
                      <a:lnTo>
                        <a:pt x="441" y="630"/>
                      </a:lnTo>
                      <a:lnTo>
                        <a:pt x="440" y="630"/>
                      </a:lnTo>
                      <a:lnTo>
                        <a:pt x="440" y="629"/>
                      </a:lnTo>
                      <a:lnTo>
                        <a:pt x="441" y="628"/>
                      </a:lnTo>
                      <a:lnTo>
                        <a:pt x="442" y="627"/>
                      </a:lnTo>
                      <a:lnTo>
                        <a:pt x="441" y="626"/>
                      </a:lnTo>
                      <a:lnTo>
                        <a:pt x="440" y="626"/>
                      </a:lnTo>
                      <a:lnTo>
                        <a:pt x="440" y="625"/>
                      </a:lnTo>
                      <a:lnTo>
                        <a:pt x="439" y="625"/>
                      </a:lnTo>
                      <a:lnTo>
                        <a:pt x="438" y="625"/>
                      </a:lnTo>
                      <a:lnTo>
                        <a:pt x="438" y="624"/>
                      </a:lnTo>
                      <a:lnTo>
                        <a:pt x="438" y="623"/>
                      </a:lnTo>
                      <a:lnTo>
                        <a:pt x="438" y="622"/>
                      </a:lnTo>
                      <a:lnTo>
                        <a:pt x="438" y="621"/>
                      </a:lnTo>
                      <a:lnTo>
                        <a:pt x="438" y="620"/>
                      </a:lnTo>
                      <a:lnTo>
                        <a:pt x="436" y="619"/>
                      </a:lnTo>
                      <a:lnTo>
                        <a:pt x="435" y="619"/>
                      </a:lnTo>
                      <a:lnTo>
                        <a:pt x="434" y="619"/>
                      </a:lnTo>
                      <a:lnTo>
                        <a:pt x="433" y="619"/>
                      </a:lnTo>
                      <a:lnTo>
                        <a:pt x="432" y="618"/>
                      </a:lnTo>
                      <a:lnTo>
                        <a:pt x="432" y="616"/>
                      </a:lnTo>
                      <a:lnTo>
                        <a:pt x="432" y="615"/>
                      </a:lnTo>
                      <a:lnTo>
                        <a:pt x="431" y="614"/>
                      </a:lnTo>
                      <a:lnTo>
                        <a:pt x="430" y="615"/>
                      </a:lnTo>
                      <a:lnTo>
                        <a:pt x="429" y="615"/>
                      </a:lnTo>
                      <a:lnTo>
                        <a:pt x="428" y="614"/>
                      </a:lnTo>
                      <a:lnTo>
                        <a:pt x="427" y="614"/>
                      </a:lnTo>
                      <a:lnTo>
                        <a:pt x="427" y="613"/>
                      </a:lnTo>
                      <a:lnTo>
                        <a:pt x="426" y="612"/>
                      </a:lnTo>
                      <a:lnTo>
                        <a:pt x="426" y="611"/>
                      </a:lnTo>
                      <a:lnTo>
                        <a:pt x="425" y="611"/>
                      </a:lnTo>
                      <a:lnTo>
                        <a:pt x="425" y="609"/>
                      </a:lnTo>
                      <a:lnTo>
                        <a:pt x="425" y="608"/>
                      </a:lnTo>
                      <a:lnTo>
                        <a:pt x="425" y="607"/>
                      </a:lnTo>
                      <a:lnTo>
                        <a:pt x="425" y="605"/>
                      </a:lnTo>
                      <a:lnTo>
                        <a:pt x="424" y="605"/>
                      </a:lnTo>
                      <a:lnTo>
                        <a:pt x="423" y="606"/>
                      </a:lnTo>
                      <a:lnTo>
                        <a:pt x="422" y="606"/>
                      </a:lnTo>
                      <a:lnTo>
                        <a:pt x="421" y="605"/>
                      </a:lnTo>
                      <a:lnTo>
                        <a:pt x="420" y="606"/>
                      </a:lnTo>
                      <a:lnTo>
                        <a:pt x="419" y="606"/>
                      </a:lnTo>
                      <a:lnTo>
                        <a:pt x="416" y="606"/>
                      </a:lnTo>
                      <a:lnTo>
                        <a:pt x="415" y="605"/>
                      </a:lnTo>
                      <a:lnTo>
                        <a:pt x="414" y="605"/>
                      </a:lnTo>
                      <a:lnTo>
                        <a:pt x="413" y="604"/>
                      </a:lnTo>
                      <a:lnTo>
                        <a:pt x="412" y="605"/>
                      </a:lnTo>
                      <a:lnTo>
                        <a:pt x="411" y="604"/>
                      </a:lnTo>
                      <a:lnTo>
                        <a:pt x="410" y="603"/>
                      </a:lnTo>
                      <a:lnTo>
                        <a:pt x="410" y="602"/>
                      </a:lnTo>
                      <a:lnTo>
                        <a:pt x="409" y="601"/>
                      </a:lnTo>
                      <a:lnTo>
                        <a:pt x="408" y="600"/>
                      </a:lnTo>
                      <a:lnTo>
                        <a:pt x="407" y="600"/>
                      </a:lnTo>
                      <a:lnTo>
                        <a:pt x="406" y="600"/>
                      </a:lnTo>
                      <a:lnTo>
                        <a:pt x="405" y="600"/>
                      </a:lnTo>
                      <a:lnTo>
                        <a:pt x="404" y="600"/>
                      </a:lnTo>
                      <a:lnTo>
                        <a:pt x="403" y="600"/>
                      </a:lnTo>
                      <a:lnTo>
                        <a:pt x="402" y="599"/>
                      </a:lnTo>
                      <a:lnTo>
                        <a:pt x="400" y="600"/>
                      </a:lnTo>
                      <a:lnTo>
                        <a:pt x="399" y="600"/>
                      </a:lnTo>
                      <a:lnTo>
                        <a:pt x="399" y="601"/>
                      </a:lnTo>
                      <a:lnTo>
                        <a:pt x="398" y="601"/>
                      </a:lnTo>
                      <a:lnTo>
                        <a:pt x="397" y="600"/>
                      </a:lnTo>
                      <a:lnTo>
                        <a:pt x="396" y="600"/>
                      </a:lnTo>
                      <a:lnTo>
                        <a:pt x="395" y="600"/>
                      </a:lnTo>
                      <a:lnTo>
                        <a:pt x="394" y="599"/>
                      </a:lnTo>
                      <a:lnTo>
                        <a:pt x="392" y="600"/>
                      </a:lnTo>
                      <a:lnTo>
                        <a:pt x="392" y="602"/>
                      </a:lnTo>
                      <a:lnTo>
                        <a:pt x="393" y="603"/>
                      </a:lnTo>
                      <a:lnTo>
                        <a:pt x="392" y="604"/>
                      </a:lnTo>
                      <a:lnTo>
                        <a:pt x="392" y="606"/>
                      </a:lnTo>
                      <a:lnTo>
                        <a:pt x="391" y="606"/>
                      </a:lnTo>
                      <a:lnTo>
                        <a:pt x="390" y="607"/>
                      </a:lnTo>
                      <a:lnTo>
                        <a:pt x="389" y="607"/>
                      </a:lnTo>
                      <a:lnTo>
                        <a:pt x="388" y="607"/>
                      </a:lnTo>
                      <a:lnTo>
                        <a:pt x="386" y="608"/>
                      </a:lnTo>
                      <a:lnTo>
                        <a:pt x="385" y="607"/>
                      </a:lnTo>
                      <a:lnTo>
                        <a:pt x="384" y="608"/>
                      </a:lnTo>
                      <a:lnTo>
                        <a:pt x="383" y="609"/>
                      </a:lnTo>
                      <a:lnTo>
                        <a:pt x="382" y="609"/>
                      </a:lnTo>
                      <a:lnTo>
                        <a:pt x="381" y="610"/>
                      </a:lnTo>
                      <a:lnTo>
                        <a:pt x="380" y="610"/>
                      </a:lnTo>
                      <a:lnTo>
                        <a:pt x="379" y="610"/>
                      </a:lnTo>
                      <a:lnTo>
                        <a:pt x="377" y="610"/>
                      </a:lnTo>
                      <a:lnTo>
                        <a:pt x="376" y="611"/>
                      </a:lnTo>
                      <a:lnTo>
                        <a:pt x="374" y="612"/>
                      </a:lnTo>
                      <a:lnTo>
                        <a:pt x="372" y="613"/>
                      </a:lnTo>
                      <a:lnTo>
                        <a:pt x="370" y="614"/>
                      </a:lnTo>
                      <a:lnTo>
                        <a:pt x="369" y="615"/>
                      </a:lnTo>
                      <a:lnTo>
                        <a:pt x="370" y="616"/>
                      </a:lnTo>
                      <a:lnTo>
                        <a:pt x="369" y="616"/>
                      </a:lnTo>
                      <a:lnTo>
                        <a:pt x="368" y="616"/>
                      </a:lnTo>
                      <a:lnTo>
                        <a:pt x="367" y="616"/>
                      </a:lnTo>
                      <a:lnTo>
                        <a:pt x="366" y="617"/>
                      </a:lnTo>
                      <a:lnTo>
                        <a:pt x="365" y="619"/>
                      </a:lnTo>
                      <a:lnTo>
                        <a:pt x="365" y="621"/>
                      </a:lnTo>
                      <a:lnTo>
                        <a:pt x="364" y="622"/>
                      </a:lnTo>
                      <a:lnTo>
                        <a:pt x="363" y="623"/>
                      </a:lnTo>
                      <a:lnTo>
                        <a:pt x="362" y="624"/>
                      </a:lnTo>
                      <a:lnTo>
                        <a:pt x="361" y="625"/>
                      </a:lnTo>
                      <a:lnTo>
                        <a:pt x="360" y="625"/>
                      </a:lnTo>
                      <a:lnTo>
                        <a:pt x="359" y="626"/>
                      </a:lnTo>
                      <a:lnTo>
                        <a:pt x="358" y="626"/>
                      </a:lnTo>
                      <a:lnTo>
                        <a:pt x="358" y="627"/>
                      </a:lnTo>
                      <a:lnTo>
                        <a:pt x="357" y="629"/>
                      </a:lnTo>
                      <a:lnTo>
                        <a:pt x="356" y="631"/>
                      </a:lnTo>
                      <a:lnTo>
                        <a:pt x="356" y="632"/>
                      </a:lnTo>
                      <a:lnTo>
                        <a:pt x="356" y="633"/>
                      </a:lnTo>
                      <a:lnTo>
                        <a:pt x="357" y="635"/>
                      </a:lnTo>
                      <a:lnTo>
                        <a:pt x="357" y="636"/>
                      </a:lnTo>
                      <a:lnTo>
                        <a:pt x="357" y="637"/>
                      </a:lnTo>
                      <a:lnTo>
                        <a:pt x="356" y="638"/>
                      </a:lnTo>
                      <a:lnTo>
                        <a:pt x="356" y="639"/>
                      </a:lnTo>
                      <a:lnTo>
                        <a:pt x="356" y="640"/>
                      </a:lnTo>
                      <a:lnTo>
                        <a:pt x="356" y="641"/>
                      </a:lnTo>
                      <a:lnTo>
                        <a:pt x="354" y="642"/>
                      </a:lnTo>
                      <a:lnTo>
                        <a:pt x="354" y="643"/>
                      </a:lnTo>
                      <a:lnTo>
                        <a:pt x="353" y="644"/>
                      </a:lnTo>
                      <a:lnTo>
                        <a:pt x="353" y="645"/>
                      </a:lnTo>
                      <a:lnTo>
                        <a:pt x="353" y="646"/>
                      </a:lnTo>
                      <a:lnTo>
                        <a:pt x="354" y="647"/>
                      </a:lnTo>
                      <a:lnTo>
                        <a:pt x="353" y="649"/>
                      </a:lnTo>
                      <a:lnTo>
                        <a:pt x="353" y="650"/>
                      </a:lnTo>
                      <a:lnTo>
                        <a:pt x="354" y="651"/>
                      </a:lnTo>
                      <a:lnTo>
                        <a:pt x="356" y="651"/>
                      </a:lnTo>
                      <a:lnTo>
                        <a:pt x="355" y="652"/>
                      </a:lnTo>
                      <a:lnTo>
                        <a:pt x="356" y="653"/>
                      </a:lnTo>
                      <a:lnTo>
                        <a:pt x="357" y="654"/>
                      </a:lnTo>
                      <a:lnTo>
                        <a:pt x="358" y="656"/>
                      </a:lnTo>
                      <a:lnTo>
                        <a:pt x="357" y="658"/>
                      </a:lnTo>
                      <a:lnTo>
                        <a:pt x="357" y="659"/>
                      </a:lnTo>
                      <a:lnTo>
                        <a:pt x="356" y="660"/>
                      </a:lnTo>
                      <a:lnTo>
                        <a:pt x="355" y="660"/>
                      </a:lnTo>
                      <a:lnTo>
                        <a:pt x="354" y="660"/>
                      </a:lnTo>
                      <a:lnTo>
                        <a:pt x="354" y="661"/>
                      </a:lnTo>
                      <a:lnTo>
                        <a:pt x="354" y="662"/>
                      </a:lnTo>
                      <a:lnTo>
                        <a:pt x="355" y="662"/>
                      </a:lnTo>
                      <a:lnTo>
                        <a:pt x="354" y="663"/>
                      </a:lnTo>
                      <a:lnTo>
                        <a:pt x="354" y="664"/>
                      </a:lnTo>
                      <a:lnTo>
                        <a:pt x="354" y="665"/>
                      </a:lnTo>
                      <a:lnTo>
                        <a:pt x="355" y="666"/>
                      </a:lnTo>
                      <a:lnTo>
                        <a:pt x="355" y="667"/>
                      </a:lnTo>
                      <a:lnTo>
                        <a:pt x="354" y="668"/>
                      </a:lnTo>
                      <a:lnTo>
                        <a:pt x="353" y="669"/>
                      </a:lnTo>
                      <a:lnTo>
                        <a:pt x="354" y="670"/>
                      </a:lnTo>
                      <a:lnTo>
                        <a:pt x="354" y="671"/>
                      </a:lnTo>
                      <a:lnTo>
                        <a:pt x="353" y="672"/>
                      </a:lnTo>
                      <a:lnTo>
                        <a:pt x="353" y="673"/>
                      </a:lnTo>
                      <a:lnTo>
                        <a:pt x="352" y="674"/>
                      </a:lnTo>
                      <a:lnTo>
                        <a:pt x="352" y="675"/>
                      </a:lnTo>
                      <a:lnTo>
                        <a:pt x="351" y="678"/>
                      </a:lnTo>
                      <a:lnTo>
                        <a:pt x="351" y="680"/>
                      </a:lnTo>
                      <a:lnTo>
                        <a:pt x="351" y="681"/>
                      </a:lnTo>
                      <a:lnTo>
                        <a:pt x="348" y="683"/>
                      </a:lnTo>
                      <a:lnTo>
                        <a:pt x="349" y="684"/>
                      </a:lnTo>
                      <a:lnTo>
                        <a:pt x="350" y="684"/>
                      </a:lnTo>
                      <a:lnTo>
                        <a:pt x="352" y="686"/>
                      </a:lnTo>
                      <a:lnTo>
                        <a:pt x="353" y="687"/>
                      </a:lnTo>
                      <a:lnTo>
                        <a:pt x="353" y="689"/>
                      </a:lnTo>
                      <a:lnTo>
                        <a:pt x="353" y="690"/>
                      </a:lnTo>
                      <a:lnTo>
                        <a:pt x="352" y="690"/>
                      </a:lnTo>
                      <a:lnTo>
                        <a:pt x="350" y="692"/>
                      </a:lnTo>
                      <a:lnTo>
                        <a:pt x="350" y="693"/>
                      </a:lnTo>
                      <a:lnTo>
                        <a:pt x="350" y="694"/>
                      </a:lnTo>
                      <a:lnTo>
                        <a:pt x="351" y="695"/>
                      </a:lnTo>
                      <a:lnTo>
                        <a:pt x="352" y="694"/>
                      </a:lnTo>
                      <a:lnTo>
                        <a:pt x="353" y="695"/>
                      </a:lnTo>
                      <a:lnTo>
                        <a:pt x="354" y="696"/>
                      </a:lnTo>
                      <a:lnTo>
                        <a:pt x="354" y="697"/>
                      </a:lnTo>
                      <a:lnTo>
                        <a:pt x="357" y="697"/>
                      </a:lnTo>
                      <a:lnTo>
                        <a:pt x="358" y="697"/>
                      </a:lnTo>
                      <a:lnTo>
                        <a:pt x="358" y="698"/>
                      </a:lnTo>
                      <a:lnTo>
                        <a:pt x="359" y="699"/>
                      </a:lnTo>
                      <a:lnTo>
                        <a:pt x="359" y="701"/>
                      </a:lnTo>
                      <a:lnTo>
                        <a:pt x="359" y="702"/>
                      </a:lnTo>
                      <a:lnTo>
                        <a:pt x="360" y="703"/>
                      </a:lnTo>
                      <a:lnTo>
                        <a:pt x="361" y="704"/>
                      </a:lnTo>
                      <a:lnTo>
                        <a:pt x="361" y="705"/>
                      </a:lnTo>
                      <a:lnTo>
                        <a:pt x="363" y="705"/>
                      </a:lnTo>
                      <a:lnTo>
                        <a:pt x="364" y="706"/>
                      </a:lnTo>
                      <a:lnTo>
                        <a:pt x="365" y="707"/>
                      </a:lnTo>
                      <a:lnTo>
                        <a:pt x="366" y="708"/>
                      </a:lnTo>
                      <a:lnTo>
                        <a:pt x="366" y="709"/>
                      </a:lnTo>
                      <a:lnTo>
                        <a:pt x="365" y="710"/>
                      </a:lnTo>
                      <a:lnTo>
                        <a:pt x="365" y="711"/>
                      </a:lnTo>
                      <a:lnTo>
                        <a:pt x="365" y="712"/>
                      </a:lnTo>
                      <a:lnTo>
                        <a:pt x="364" y="712"/>
                      </a:lnTo>
                      <a:lnTo>
                        <a:pt x="363" y="712"/>
                      </a:lnTo>
                      <a:lnTo>
                        <a:pt x="362" y="711"/>
                      </a:lnTo>
                      <a:lnTo>
                        <a:pt x="362" y="710"/>
                      </a:lnTo>
                      <a:lnTo>
                        <a:pt x="361" y="710"/>
                      </a:lnTo>
                      <a:lnTo>
                        <a:pt x="358" y="707"/>
                      </a:lnTo>
                      <a:lnTo>
                        <a:pt x="356" y="704"/>
                      </a:lnTo>
                      <a:lnTo>
                        <a:pt x="354" y="702"/>
                      </a:lnTo>
                      <a:lnTo>
                        <a:pt x="353" y="700"/>
                      </a:lnTo>
                      <a:lnTo>
                        <a:pt x="351" y="699"/>
                      </a:lnTo>
                      <a:lnTo>
                        <a:pt x="348" y="697"/>
                      </a:lnTo>
                      <a:lnTo>
                        <a:pt x="346" y="697"/>
                      </a:lnTo>
                      <a:lnTo>
                        <a:pt x="345" y="697"/>
                      </a:lnTo>
                      <a:lnTo>
                        <a:pt x="343" y="696"/>
                      </a:lnTo>
                      <a:lnTo>
                        <a:pt x="342" y="696"/>
                      </a:lnTo>
                      <a:lnTo>
                        <a:pt x="341" y="695"/>
                      </a:lnTo>
                      <a:lnTo>
                        <a:pt x="340" y="695"/>
                      </a:lnTo>
                      <a:lnTo>
                        <a:pt x="339" y="695"/>
                      </a:lnTo>
                      <a:lnTo>
                        <a:pt x="338" y="694"/>
                      </a:lnTo>
                      <a:lnTo>
                        <a:pt x="336" y="693"/>
                      </a:lnTo>
                      <a:lnTo>
                        <a:pt x="334" y="692"/>
                      </a:lnTo>
                      <a:lnTo>
                        <a:pt x="333" y="692"/>
                      </a:lnTo>
                      <a:lnTo>
                        <a:pt x="331" y="692"/>
                      </a:lnTo>
                      <a:lnTo>
                        <a:pt x="330" y="692"/>
                      </a:lnTo>
                      <a:lnTo>
                        <a:pt x="328" y="694"/>
                      </a:lnTo>
                      <a:lnTo>
                        <a:pt x="327" y="694"/>
                      </a:lnTo>
                      <a:lnTo>
                        <a:pt x="326" y="694"/>
                      </a:lnTo>
                      <a:lnTo>
                        <a:pt x="325" y="694"/>
                      </a:lnTo>
                      <a:lnTo>
                        <a:pt x="322" y="694"/>
                      </a:lnTo>
                      <a:lnTo>
                        <a:pt x="319" y="694"/>
                      </a:lnTo>
                      <a:lnTo>
                        <a:pt x="319" y="693"/>
                      </a:lnTo>
                      <a:lnTo>
                        <a:pt x="318" y="692"/>
                      </a:lnTo>
                      <a:lnTo>
                        <a:pt x="318" y="689"/>
                      </a:lnTo>
                      <a:lnTo>
                        <a:pt x="317" y="687"/>
                      </a:lnTo>
                      <a:lnTo>
                        <a:pt x="316" y="686"/>
                      </a:lnTo>
                      <a:lnTo>
                        <a:pt x="314" y="684"/>
                      </a:lnTo>
                      <a:lnTo>
                        <a:pt x="314" y="683"/>
                      </a:lnTo>
                      <a:lnTo>
                        <a:pt x="313" y="681"/>
                      </a:lnTo>
                      <a:lnTo>
                        <a:pt x="313" y="680"/>
                      </a:lnTo>
                      <a:lnTo>
                        <a:pt x="312" y="678"/>
                      </a:lnTo>
                      <a:lnTo>
                        <a:pt x="310" y="675"/>
                      </a:lnTo>
                      <a:lnTo>
                        <a:pt x="309" y="673"/>
                      </a:lnTo>
                      <a:lnTo>
                        <a:pt x="307" y="668"/>
                      </a:lnTo>
                      <a:lnTo>
                        <a:pt x="306" y="667"/>
                      </a:lnTo>
                      <a:lnTo>
                        <a:pt x="304" y="665"/>
                      </a:lnTo>
                      <a:lnTo>
                        <a:pt x="303" y="664"/>
                      </a:lnTo>
                      <a:lnTo>
                        <a:pt x="302" y="663"/>
                      </a:lnTo>
                      <a:lnTo>
                        <a:pt x="301" y="663"/>
                      </a:lnTo>
                      <a:lnTo>
                        <a:pt x="299" y="663"/>
                      </a:lnTo>
                      <a:lnTo>
                        <a:pt x="297" y="662"/>
                      </a:lnTo>
                      <a:lnTo>
                        <a:pt x="297" y="661"/>
                      </a:lnTo>
                      <a:lnTo>
                        <a:pt x="296" y="661"/>
                      </a:lnTo>
                      <a:lnTo>
                        <a:pt x="295" y="660"/>
                      </a:lnTo>
                      <a:lnTo>
                        <a:pt x="296" y="660"/>
                      </a:lnTo>
                      <a:lnTo>
                        <a:pt x="296" y="659"/>
                      </a:lnTo>
                      <a:lnTo>
                        <a:pt x="295" y="657"/>
                      </a:lnTo>
                      <a:lnTo>
                        <a:pt x="295" y="656"/>
                      </a:lnTo>
                      <a:lnTo>
                        <a:pt x="294" y="656"/>
                      </a:lnTo>
                      <a:lnTo>
                        <a:pt x="293" y="656"/>
                      </a:lnTo>
                      <a:lnTo>
                        <a:pt x="291" y="655"/>
                      </a:lnTo>
                      <a:lnTo>
                        <a:pt x="291" y="654"/>
                      </a:lnTo>
                      <a:lnTo>
                        <a:pt x="290" y="654"/>
                      </a:lnTo>
                      <a:lnTo>
                        <a:pt x="290" y="653"/>
                      </a:lnTo>
                      <a:lnTo>
                        <a:pt x="287" y="653"/>
                      </a:lnTo>
                      <a:lnTo>
                        <a:pt x="286" y="651"/>
                      </a:lnTo>
                      <a:lnTo>
                        <a:pt x="285" y="651"/>
                      </a:lnTo>
                      <a:lnTo>
                        <a:pt x="284" y="650"/>
                      </a:lnTo>
                      <a:lnTo>
                        <a:pt x="282" y="650"/>
                      </a:lnTo>
                      <a:lnTo>
                        <a:pt x="280" y="650"/>
                      </a:lnTo>
                      <a:lnTo>
                        <a:pt x="280" y="649"/>
                      </a:lnTo>
                      <a:lnTo>
                        <a:pt x="279" y="649"/>
                      </a:lnTo>
                      <a:lnTo>
                        <a:pt x="279" y="648"/>
                      </a:lnTo>
                      <a:lnTo>
                        <a:pt x="278" y="647"/>
                      </a:lnTo>
                      <a:lnTo>
                        <a:pt x="277" y="647"/>
                      </a:lnTo>
                      <a:lnTo>
                        <a:pt x="276" y="647"/>
                      </a:lnTo>
                      <a:lnTo>
                        <a:pt x="276" y="646"/>
                      </a:lnTo>
                      <a:lnTo>
                        <a:pt x="274" y="645"/>
                      </a:lnTo>
                      <a:lnTo>
                        <a:pt x="274" y="644"/>
                      </a:lnTo>
                      <a:lnTo>
                        <a:pt x="273" y="644"/>
                      </a:lnTo>
                      <a:lnTo>
                        <a:pt x="272" y="643"/>
                      </a:lnTo>
                      <a:lnTo>
                        <a:pt x="271" y="642"/>
                      </a:lnTo>
                      <a:lnTo>
                        <a:pt x="271" y="641"/>
                      </a:lnTo>
                      <a:lnTo>
                        <a:pt x="270" y="640"/>
                      </a:lnTo>
                      <a:lnTo>
                        <a:pt x="269" y="640"/>
                      </a:lnTo>
                      <a:lnTo>
                        <a:pt x="269" y="639"/>
                      </a:lnTo>
                      <a:lnTo>
                        <a:pt x="268" y="639"/>
                      </a:lnTo>
                      <a:lnTo>
                        <a:pt x="268" y="638"/>
                      </a:lnTo>
                      <a:lnTo>
                        <a:pt x="268" y="637"/>
                      </a:lnTo>
                      <a:lnTo>
                        <a:pt x="267" y="636"/>
                      </a:lnTo>
                      <a:lnTo>
                        <a:pt x="268" y="636"/>
                      </a:lnTo>
                      <a:lnTo>
                        <a:pt x="266" y="635"/>
                      </a:lnTo>
                      <a:lnTo>
                        <a:pt x="265" y="634"/>
                      </a:lnTo>
                      <a:lnTo>
                        <a:pt x="263" y="633"/>
                      </a:lnTo>
                      <a:lnTo>
                        <a:pt x="262" y="633"/>
                      </a:lnTo>
                      <a:lnTo>
                        <a:pt x="261" y="632"/>
                      </a:lnTo>
                      <a:lnTo>
                        <a:pt x="260" y="632"/>
                      </a:lnTo>
                      <a:lnTo>
                        <a:pt x="260" y="633"/>
                      </a:lnTo>
                      <a:lnTo>
                        <a:pt x="259" y="632"/>
                      </a:lnTo>
                      <a:lnTo>
                        <a:pt x="258" y="632"/>
                      </a:lnTo>
                      <a:lnTo>
                        <a:pt x="258" y="631"/>
                      </a:lnTo>
                      <a:lnTo>
                        <a:pt x="257" y="631"/>
                      </a:lnTo>
                      <a:lnTo>
                        <a:pt x="256" y="631"/>
                      </a:lnTo>
                      <a:lnTo>
                        <a:pt x="255" y="631"/>
                      </a:lnTo>
                      <a:lnTo>
                        <a:pt x="254" y="630"/>
                      </a:lnTo>
                      <a:lnTo>
                        <a:pt x="254" y="629"/>
                      </a:lnTo>
                      <a:lnTo>
                        <a:pt x="253" y="628"/>
                      </a:lnTo>
                      <a:lnTo>
                        <a:pt x="254" y="627"/>
                      </a:lnTo>
                      <a:lnTo>
                        <a:pt x="255" y="627"/>
                      </a:lnTo>
                      <a:lnTo>
                        <a:pt x="254" y="626"/>
                      </a:lnTo>
                      <a:lnTo>
                        <a:pt x="254" y="625"/>
                      </a:lnTo>
                      <a:lnTo>
                        <a:pt x="253" y="625"/>
                      </a:lnTo>
                      <a:lnTo>
                        <a:pt x="254" y="624"/>
                      </a:lnTo>
                      <a:lnTo>
                        <a:pt x="253" y="623"/>
                      </a:lnTo>
                      <a:lnTo>
                        <a:pt x="254" y="622"/>
                      </a:lnTo>
                      <a:lnTo>
                        <a:pt x="255" y="622"/>
                      </a:lnTo>
                      <a:lnTo>
                        <a:pt x="255" y="621"/>
                      </a:lnTo>
                      <a:lnTo>
                        <a:pt x="255" y="620"/>
                      </a:lnTo>
                      <a:lnTo>
                        <a:pt x="257" y="620"/>
                      </a:lnTo>
                      <a:lnTo>
                        <a:pt x="257" y="621"/>
                      </a:lnTo>
                      <a:lnTo>
                        <a:pt x="258" y="620"/>
                      </a:lnTo>
                      <a:lnTo>
                        <a:pt x="259" y="621"/>
                      </a:lnTo>
                      <a:lnTo>
                        <a:pt x="261" y="621"/>
                      </a:lnTo>
                      <a:lnTo>
                        <a:pt x="262" y="621"/>
                      </a:lnTo>
                      <a:lnTo>
                        <a:pt x="262" y="622"/>
                      </a:lnTo>
                      <a:lnTo>
                        <a:pt x="263" y="622"/>
                      </a:lnTo>
                      <a:lnTo>
                        <a:pt x="264" y="623"/>
                      </a:lnTo>
                      <a:lnTo>
                        <a:pt x="264" y="624"/>
                      </a:lnTo>
                      <a:lnTo>
                        <a:pt x="266" y="624"/>
                      </a:lnTo>
                      <a:lnTo>
                        <a:pt x="266" y="622"/>
                      </a:lnTo>
                      <a:lnTo>
                        <a:pt x="267" y="622"/>
                      </a:lnTo>
                      <a:lnTo>
                        <a:pt x="268" y="622"/>
                      </a:lnTo>
                      <a:lnTo>
                        <a:pt x="268" y="623"/>
                      </a:lnTo>
                      <a:lnTo>
                        <a:pt x="269" y="622"/>
                      </a:lnTo>
                      <a:lnTo>
                        <a:pt x="269" y="621"/>
                      </a:lnTo>
                      <a:lnTo>
                        <a:pt x="268" y="621"/>
                      </a:lnTo>
                      <a:lnTo>
                        <a:pt x="268" y="620"/>
                      </a:lnTo>
                      <a:lnTo>
                        <a:pt x="268" y="619"/>
                      </a:lnTo>
                      <a:lnTo>
                        <a:pt x="269" y="619"/>
                      </a:lnTo>
                      <a:lnTo>
                        <a:pt x="270" y="619"/>
                      </a:lnTo>
                      <a:lnTo>
                        <a:pt x="271" y="618"/>
                      </a:lnTo>
                      <a:lnTo>
                        <a:pt x="271" y="619"/>
                      </a:lnTo>
                      <a:lnTo>
                        <a:pt x="272" y="618"/>
                      </a:lnTo>
                      <a:lnTo>
                        <a:pt x="272" y="617"/>
                      </a:lnTo>
                      <a:lnTo>
                        <a:pt x="273" y="617"/>
                      </a:lnTo>
                      <a:lnTo>
                        <a:pt x="274" y="617"/>
                      </a:lnTo>
                      <a:lnTo>
                        <a:pt x="275" y="617"/>
                      </a:lnTo>
                      <a:lnTo>
                        <a:pt x="276" y="616"/>
                      </a:lnTo>
                      <a:lnTo>
                        <a:pt x="277" y="616"/>
                      </a:lnTo>
                      <a:lnTo>
                        <a:pt x="277" y="615"/>
                      </a:lnTo>
                      <a:lnTo>
                        <a:pt x="277" y="614"/>
                      </a:lnTo>
                      <a:lnTo>
                        <a:pt x="276" y="613"/>
                      </a:lnTo>
                      <a:lnTo>
                        <a:pt x="275" y="613"/>
                      </a:lnTo>
                      <a:lnTo>
                        <a:pt x="276" y="612"/>
                      </a:lnTo>
                      <a:lnTo>
                        <a:pt x="277" y="611"/>
                      </a:lnTo>
                      <a:lnTo>
                        <a:pt x="276" y="610"/>
                      </a:lnTo>
                      <a:lnTo>
                        <a:pt x="275" y="610"/>
                      </a:lnTo>
                      <a:lnTo>
                        <a:pt x="275" y="609"/>
                      </a:lnTo>
                      <a:lnTo>
                        <a:pt x="275" y="608"/>
                      </a:lnTo>
                      <a:lnTo>
                        <a:pt x="274" y="607"/>
                      </a:lnTo>
                      <a:lnTo>
                        <a:pt x="274" y="606"/>
                      </a:lnTo>
                      <a:lnTo>
                        <a:pt x="275" y="605"/>
                      </a:lnTo>
                      <a:lnTo>
                        <a:pt x="274" y="604"/>
                      </a:lnTo>
                      <a:lnTo>
                        <a:pt x="275" y="604"/>
                      </a:lnTo>
                      <a:lnTo>
                        <a:pt x="275" y="602"/>
                      </a:lnTo>
                      <a:lnTo>
                        <a:pt x="275" y="601"/>
                      </a:lnTo>
                      <a:lnTo>
                        <a:pt x="276" y="601"/>
                      </a:lnTo>
                      <a:lnTo>
                        <a:pt x="277" y="600"/>
                      </a:lnTo>
                      <a:lnTo>
                        <a:pt x="277" y="599"/>
                      </a:lnTo>
                      <a:lnTo>
                        <a:pt x="277" y="598"/>
                      </a:lnTo>
                      <a:lnTo>
                        <a:pt x="278" y="598"/>
                      </a:lnTo>
                      <a:lnTo>
                        <a:pt x="279" y="597"/>
                      </a:lnTo>
                      <a:lnTo>
                        <a:pt x="278" y="597"/>
                      </a:lnTo>
                      <a:lnTo>
                        <a:pt x="278" y="596"/>
                      </a:lnTo>
                      <a:lnTo>
                        <a:pt x="280" y="595"/>
                      </a:lnTo>
                      <a:lnTo>
                        <a:pt x="281" y="594"/>
                      </a:lnTo>
                      <a:lnTo>
                        <a:pt x="282" y="593"/>
                      </a:lnTo>
                      <a:lnTo>
                        <a:pt x="283" y="593"/>
                      </a:lnTo>
                      <a:lnTo>
                        <a:pt x="284" y="591"/>
                      </a:lnTo>
                      <a:lnTo>
                        <a:pt x="285" y="591"/>
                      </a:lnTo>
                      <a:lnTo>
                        <a:pt x="285" y="590"/>
                      </a:lnTo>
                      <a:lnTo>
                        <a:pt x="285" y="589"/>
                      </a:lnTo>
                      <a:lnTo>
                        <a:pt x="286" y="589"/>
                      </a:lnTo>
                      <a:lnTo>
                        <a:pt x="286" y="588"/>
                      </a:lnTo>
                      <a:lnTo>
                        <a:pt x="286" y="587"/>
                      </a:lnTo>
                      <a:lnTo>
                        <a:pt x="287" y="586"/>
                      </a:lnTo>
                      <a:lnTo>
                        <a:pt x="287" y="583"/>
                      </a:lnTo>
                      <a:lnTo>
                        <a:pt x="288" y="583"/>
                      </a:lnTo>
                      <a:lnTo>
                        <a:pt x="287" y="582"/>
                      </a:lnTo>
                      <a:lnTo>
                        <a:pt x="285" y="581"/>
                      </a:lnTo>
                      <a:lnTo>
                        <a:pt x="284" y="581"/>
                      </a:lnTo>
                      <a:lnTo>
                        <a:pt x="283" y="581"/>
                      </a:lnTo>
                      <a:lnTo>
                        <a:pt x="282" y="581"/>
                      </a:lnTo>
                      <a:lnTo>
                        <a:pt x="282" y="580"/>
                      </a:lnTo>
                      <a:lnTo>
                        <a:pt x="281" y="580"/>
                      </a:lnTo>
                      <a:lnTo>
                        <a:pt x="281" y="579"/>
                      </a:lnTo>
                      <a:lnTo>
                        <a:pt x="281" y="578"/>
                      </a:lnTo>
                      <a:lnTo>
                        <a:pt x="281" y="577"/>
                      </a:lnTo>
                      <a:lnTo>
                        <a:pt x="282" y="575"/>
                      </a:lnTo>
                      <a:lnTo>
                        <a:pt x="281" y="575"/>
                      </a:lnTo>
                      <a:lnTo>
                        <a:pt x="281" y="574"/>
                      </a:lnTo>
                      <a:lnTo>
                        <a:pt x="281" y="573"/>
                      </a:lnTo>
                      <a:lnTo>
                        <a:pt x="281" y="572"/>
                      </a:lnTo>
                      <a:lnTo>
                        <a:pt x="281" y="571"/>
                      </a:lnTo>
                      <a:lnTo>
                        <a:pt x="281" y="570"/>
                      </a:lnTo>
                      <a:lnTo>
                        <a:pt x="281" y="568"/>
                      </a:lnTo>
                      <a:lnTo>
                        <a:pt x="282" y="567"/>
                      </a:lnTo>
                      <a:lnTo>
                        <a:pt x="281" y="567"/>
                      </a:lnTo>
                      <a:lnTo>
                        <a:pt x="281" y="566"/>
                      </a:lnTo>
                      <a:lnTo>
                        <a:pt x="280" y="566"/>
                      </a:lnTo>
                      <a:lnTo>
                        <a:pt x="279" y="565"/>
                      </a:lnTo>
                      <a:lnTo>
                        <a:pt x="278" y="565"/>
                      </a:lnTo>
                      <a:lnTo>
                        <a:pt x="278" y="564"/>
                      </a:lnTo>
                      <a:lnTo>
                        <a:pt x="277" y="564"/>
                      </a:lnTo>
                      <a:lnTo>
                        <a:pt x="276" y="563"/>
                      </a:lnTo>
                      <a:lnTo>
                        <a:pt x="276" y="562"/>
                      </a:lnTo>
                      <a:lnTo>
                        <a:pt x="276" y="561"/>
                      </a:lnTo>
                      <a:lnTo>
                        <a:pt x="275" y="561"/>
                      </a:lnTo>
                      <a:lnTo>
                        <a:pt x="274" y="560"/>
                      </a:lnTo>
                      <a:lnTo>
                        <a:pt x="273" y="559"/>
                      </a:lnTo>
                      <a:lnTo>
                        <a:pt x="274" y="557"/>
                      </a:lnTo>
                      <a:lnTo>
                        <a:pt x="273" y="556"/>
                      </a:lnTo>
                      <a:lnTo>
                        <a:pt x="272" y="555"/>
                      </a:lnTo>
                      <a:lnTo>
                        <a:pt x="273" y="555"/>
                      </a:lnTo>
                      <a:lnTo>
                        <a:pt x="273" y="552"/>
                      </a:lnTo>
                      <a:lnTo>
                        <a:pt x="273" y="551"/>
                      </a:lnTo>
                      <a:lnTo>
                        <a:pt x="273" y="550"/>
                      </a:lnTo>
                      <a:lnTo>
                        <a:pt x="272" y="549"/>
                      </a:lnTo>
                      <a:lnTo>
                        <a:pt x="271" y="547"/>
                      </a:lnTo>
                      <a:lnTo>
                        <a:pt x="270" y="545"/>
                      </a:lnTo>
                      <a:lnTo>
                        <a:pt x="269" y="544"/>
                      </a:lnTo>
                      <a:lnTo>
                        <a:pt x="268" y="544"/>
                      </a:lnTo>
                      <a:lnTo>
                        <a:pt x="268" y="543"/>
                      </a:lnTo>
                      <a:lnTo>
                        <a:pt x="267" y="543"/>
                      </a:lnTo>
                      <a:lnTo>
                        <a:pt x="266" y="542"/>
                      </a:lnTo>
                      <a:lnTo>
                        <a:pt x="265" y="542"/>
                      </a:lnTo>
                      <a:lnTo>
                        <a:pt x="263" y="541"/>
                      </a:lnTo>
                      <a:lnTo>
                        <a:pt x="262" y="539"/>
                      </a:lnTo>
                      <a:lnTo>
                        <a:pt x="262" y="538"/>
                      </a:lnTo>
                      <a:lnTo>
                        <a:pt x="262" y="537"/>
                      </a:lnTo>
                      <a:lnTo>
                        <a:pt x="261" y="536"/>
                      </a:lnTo>
                      <a:lnTo>
                        <a:pt x="261" y="535"/>
                      </a:lnTo>
                      <a:lnTo>
                        <a:pt x="262" y="535"/>
                      </a:lnTo>
                      <a:lnTo>
                        <a:pt x="262" y="533"/>
                      </a:lnTo>
                      <a:lnTo>
                        <a:pt x="262" y="532"/>
                      </a:lnTo>
                      <a:lnTo>
                        <a:pt x="261" y="530"/>
                      </a:lnTo>
                      <a:lnTo>
                        <a:pt x="261" y="529"/>
                      </a:lnTo>
                      <a:lnTo>
                        <a:pt x="260" y="528"/>
                      </a:lnTo>
                      <a:lnTo>
                        <a:pt x="259" y="528"/>
                      </a:lnTo>
                      <a:lnTo>
                        <a:pt x="259" y="527"/>
                      </a:lnTo>
                      <a:lnTo>
                        <a:pt x="259" y="525"/>
                      </a:lnTo>
                      <a:lnTo>
                        <a:pt x="259" y="523"/>
                      </a:lnTo>
                      <a:lnTo>
                        <a:pt x="258" y="522"/>
                      </a:lnTo>
                      <a:lnTo>
                        <a:pt x="258" y="521"/>
                      </a:lnTo>
                      <a:lnTo>
                        <a:pt x="257" y="521"/>
                      </a:lnTo>
                      <a:lnTo>
                        <a:pt x="257" y="520"/>
                      </a:lnTo>
                      <a:lnTo>
                        <a:pt x="258" y="519"/>
                      </a:lnTo>
                      <a:lnTo>
                        <a:pt x="258" y="516"/>
                      </a:lnTo>
                      <a:lnTo>
                        <a:pt x="257" y="514"/>
                      </a:lnTo>
                      <a:lnTo>
                        <a:pt x="258" y="513"/>
                      </a:lnTo>
                      <a:lnTo>
                        <a:pt x="258" y="512"/>
                      </a:lnTo>
                      <a:lnTo>
                        <a:pt x="258" y="511"/>
                      </a:lnTo>
                      <a:lnTo>
                        <a:pt x="259" y="510"/>
                      </a:lnTo>
                      <a:lnTo>
                        <a:pt x="259" y="509"/>
                      </a:lnTo>
                      <a:lnTo>
                        <a:pt x="259" y="508"/>
                      </a:lnTo>
                      <a:lnTo>
                        <a:pt x="258" y="508"/>
                      </a:lnTo>
                      <a:lnTo>
                        <a:pt x="258" y="507"/>
                      </a:lnTo>
                      <a:lnTo>
                        <a:pt x="258" y="506"/>
                      </a:lnTo>
                      <a:lnTo>
                        <a:pt x="258" y="505"/>
                      </a:lnTo>
                      <a:lnTo>
                        <a:pt x="257" y="504"/>
                      </a:lnTo>
                      <a:lnTo>
                        <a:pt x="255" y="501"/>
                      </a:lnTo>
                      <a:lnTo>
                        <a:pt x="254" y="502"/>
                      </a:lnTo>
                      <a:lnTo>
                        <a:pt x="253" y="503"/>
                      </a:lnTo>
                      <a:lnTo>
                        <a:pt x="252" y="502"/>
                      </a:lnTo>
                      <a:lnTo>
                        <a:pt x="251" y="501"/>
                      </a:lnTo>
                      <a:lnTo>
                        <a:pt x="251" y="498"/>
                      </a:lnTo>
                      <a:lnTo>
                        <a:pt x="250" y="497"/>
                      </a:lnTo>
                      <a:lnTo>
                        <a:pt x="250" y="496"/>
                      </a:lnTo>
                      <a:lnTo>
                        <a:pt x="250" y="495"/>
                      </a:lnTo>
                      <a:lnTo>
                        <a:pt x="250" y="494"/>
                      </a:lnTo>
                      <a:lnTo>
                        <a:pt x="251" y="492"/>
                      </a:lnTo>
                      <a:lnTo>
                        <a:pt x="251" y="491"/>
                      </a:lnTo>
                      <a:lnTo>
                        <a:pt x="251" y="489"/>
                      </a:lnTo>
                      <a:lnTo>
                        <a:pt x="252" y="488"/>
                      </a:lnTo>
                      <a:lnTo>
                        <a:pt x="252" y="487"/>
                      </a:lnTo>
                      <a:lnTo>
                        <a:pt x="251" y="486"/>
                      </a:lnTo>
                      <a:lnTo>
                        <a:pt x="251" y="484"/>
                      </a:lnTo>
                      <a:lnTo>
                        <a:pt x="251" y="483"/>
                      </a:lnTo>
                      <a:lnTo>
                        <a:pt x="250" y="481"/>
                      </a:lnTo>
                      <a:lnTo>
                        <a:pt x="249" y="478"/>
                      </a:lnTo>
                      <a:lnTo>
                        <a:pt x="250" y="476"/>
                      </a:lnTo>
                      <a:lnTo>
                        <a:pt x="251" y="475"/>
                      </a:lnTo>
                      <a:lnTo>
                        <a:pt x="251" y="474"/>
                      </a:lnTo>
                      <a:lnTo>
                        <a:pt x="252" y="472"/>
                      </a:lnTo>
                      <a:lnTo>
                        <a:pt x="253" y="471"/>
                      </a:lnTo>
                      <a:lnTo>
                        <a:pt x="256" y="469"/>
                      </a:lnTo>
                      <a:lnTo>
                        <a:pt x="258" y="468"/>
                      </a:lnTo>
                      <a:lnTo>
                        <a:pt x="258" y="467"/>
                      </a:lnTo>
                      <a:lnTo>
                        <a:pt x="258" y="465"/>
                      </a:lnTo>
                      <a:lnTo>
                        <a:pt x="258" y="463"/>
                      </a:lnTo>
                      <a:lnTo>
                        <a:pt x="257" y="462"/>
                      </a:lnTo>
                      <a:lnTo>
                        <a:pt x="255" y="461"/>
                      </a:lnTo>
                      <a:lnTo>
                        <a:pt x="255" y="460"/>
                      </a:lnTo>
                      <a:lnTo>
                        <a:pt x="255" y="459"/>
                      </a:lnTo>
                      <a:lnTo>
                        <a:pt x="255" y="458"/>
                      </a:lnTo>
                      <a:lnTo>
                        <a:pt x="255" y="457"/>
                      </a:lnTo>
                      <a:lnTo>
                        <a:pt x="256" y="455"/>
                      </a:lnTo>
                      <a:lnTo>
                        <a:pt x="257" y="453"/>
                      </a:lnTo>
                      <a:lnTo>
                        <a:pt x="257" y="452"/>
                      </a:lnTo>
                      <a:lnTo>
                        <a:pt x="259" y="451"/>
                      </a:lnTo>
                      <a:lnTo>
                        <a:pt x="259" y="450"/>
                      </a:lnTo>
                      <a:lnTo>
                        <a:pt x="260" y="449"/>
                      </a:lnTo>
                      <a:lnTo>
                        <a:pt x="260" y="448"/>
                      </a:lnTo>
                      <a:lnTo>
                        <a:pt x="259" y="447"/>
                      </a:lnTo>
                      <a:lnTo>
                        <a:pt x="259" y="446"/>
                      </a:lnTo>
                      <a:lnTo>
                        <a:pt x="258" y="446"/>
                      </a:lnTo>
                      <a:lnTo>
                        <a:pt x="258" y="445"/>
                      </a:lnTo>
                      <a:lnTo>
                        <a:pt x="257" y="444"/>
                      </a:lnTo>
                      <a:lnTo>
                        <a:pt x="256" y="443"/>
                      </a:lnTo>
                      <a:lnTo>
                        <a:pt x="256" y="442"/>
                      </a:lnTo>
                      <a:lnTo>
                        <a:pt x="256" y="440"/>
                      </a:lnTo>
                      <a:lnTo>
                        <a:pt x="256" y="439"/>
                      </a:lnTo>
                      <a:lnTo>
                        <a:pt x="256" y="437"/>
                      </a:lnTo>
                      <a:lnTo>
                        <a:pt x="257" y="436"/>
                      </a:lnTo>
                      <a:lnTo>
                        <a:pt x="255" y="435"/>
                      </a:lnTo>
                      <a:lnTo>
                        <a:pt x="254" y="436"/>
                      </a:lnTo>
                      <a:lnTo>
                        <a:pt x="251" y="436"/>
                      </a:lnTo>
                      <a:lnTo>
                        <a:pt x="250" y="435"/>
                      </a:lnTo>
                      <a:lnTo>
                        <a:pt x="249" y="432"/>
                      </a:lnTo>
                      <a:lnTo>
                        <a:pt x="248" y="430"/>
                      </a:lnTo>
                      <a:lnTo>
                        <a:pt x="247" y="426"/>
                      </a:lnTo>
                      <a:lnTo>
                        <a:pt x="247" y="425"/>
                      </a:lnTo>
                      <a:lnTo>
                        <a:pt x="245" y="421"/>
                      </a:lnTo>
                      <a:lnTo>
                        <a:pt x="243" y="416"/>
                      </a:lnTo>
                      <a:lnTo>
                        <a:pt x="243" y="414"/>
                      </a:lnTo>
                      <a:lnTo>
                        <a:pt x="243" y="412"/>
                      </a:lnTo>
                      <a:lnTo>
                        <a:pt x="242" y="411"/>
                      </a:lnTo>
                      <a:lnTo>
                        <a:pt x="242" y="410"/>
                      </a:lnTo>
                      <a:lnTo>
                        <a:pt x="242" y="409"/>
                      </a:lnTo>
                      <a:lnTo>
                        <a:pt x="241" y="408"/>
                      </a:lnTo>
                      <a:lnTo>
                        <a:pt x="240" y="407"/>
                      </a:lnTo>
                      <a:lnTo>
                        <a:pt x="240" y="404"/>
                      </a:lnTo>
                      <a:lnTo>
                        <a:pt x="240" y="403"/>
                      </a:lnTo>
                      <a:lnTo>
                        <a:pt x="239" y="402"/>
                      </a:lnTo>
                      <a:lnTo>
                        <a:pt x="239" y="400"/>
                      </a:lnTo>
                      <a:lnTo>
                        <a:pt x="238" y="399"/>
                      </a:lnTo>
                      <a:lnTo>
                        <a:pt x="237" y="398"/>
                      </a:lnTo>
                      <a:lnTo>
                        <a:pt x="236" y="398"/>
                      </a:lnTo>
                      <a:lnTo>
                        <a:pt x="234" y="397"/>
                      </a:lnTo>
                      <a:lnTo>
                        <a:pt x="233" y="397"/>
                      </a:lnTo>
                      <a:lnTo>
                        <a:pt x="232" y="395"/>
                      </a:lnTo>
                      <a:lnTo>
                        <a:pt x="231" y="395"/>
                      </a:lnTo>
                      <a:lnTo>
                        <a:pt x="229" y="394"/>
                      </a:lnTo>
                      <a:lnTo>
                        <a:pt x="228" y="393"/>
                      </a:lnTo>
                      <a:lnTo>
                        <a:pt x="228" y="391"/>
                      </a:lnTo>
                      <a:lnTo>
                        <a:pt x="228" y="390"/>
                      </a:lnTo>
                      <a:lnTo>
                        <a:pt x="227" y="389"/>
                      </a:lnTo>
                      <a:lnTo>
                        <a:pt x="224" y="386"/>
                      </a:lnTo>
                      <a:lnTo>
                        <a:pt x="223" y="385"/>
                      </a:lnTo>
                      <a:lnTo>
                        <a:pt x="222" y="385"/>
                      </a:lnTo>
                      <a:lnTo>
                        <a:pt x="222" y="384"/>
                      </a:lnTo>
                      <a:lnTo>
                        <a:pt x="221" y="383"/>
                      </a:lnTo>
                      <a:lnTo>
                        <a:pt x="221" y="382"/>
                      </a:lnTo>
                      <a:lnTo>
                        <a:pt x="222" y="381"/>
                      </a:lnTo>
                      <a:lnTo>
                        <a:pt x="222" y="380"/>
                      </a:lnTo>
                      <a:lnTo>
                        <a:pt x="223" y="379"/>
                      </a:lnTo>
                      <a:lnTo>
                        <a:pt x="224" y="378"/>
                      </a:lnTo>
                      <a:lnTo>
                        <a:pt x="226" y="376"/>
                      </a:lnTo>
                      <a:lnTo>
                        <a:pt x="227" y="375"/>
                      </a:lnTo>
                      <a:lnTo>
                        <a:pt x="228" y="374"/>
                      </a:lnTo>
                      <a:lnTo>
                        <a:pt x="229" y="374"/>
                      </a:lnTo>
                      <a:lnTo>
                        <a:pt x="230" y="373"/>
                      </a:lnTo>
                      <a:lnTo>
                        <a:pt x="230" y="372"/>
                      </a:lnTo>
                      <a:lnTo>
                        <a:pt x="231" y="371"/>
                      </a:lnTo>
                      <a:lnTo>
                        <a:pt x="231" y="370"/>
                      </a:lnTo>
                      <a:lnTo>
                        <a:pt x="231" y="367"/>
                      </a:lnTo>
                      <a:lnTo>
                        <a:pt x="230" y="366"/>
                      </a:lnTo>
                      <a:lnTo>
                        <a:pt x="230" y="365"/>
                      </a:lnTo>
                      <a:lnTo>
                        <a:pt x="230" y="362"/>
                      </a:lnTo>
                      <a:lnTo>
                        <a:pt x="229" y="361"/>
                      </a:lnTo>
                      <a:lnTo>
                        <a:pt x="230" y="360"/>
                      </a:lnTo>
                      <a:lnTo>
                        <a:pt x="230" y="359"/>
                      </a:lnTo>
                      <a:lnTo>
                        <a:pt x="231" y="357"/>
                      </a:lnTo>
                      <a:lnTo>
                        <a:pt x="232" y="355"/>
                      </a:lnTo>
                      <a:lnTo>
                        <a:pt x="233" y="353"/>
                      </a:lnTo>
                      <a:lnTo>
                        <a:pt x="233" y="352"/>
                      </a:lnTo>
                      <a:lnTo>
                        <a:pt x="233" y="350"/>
                      </a:lnTo>
                      <a:lnTo>
                        <a:pt x="233" y="349"/>
                      </a:lnTo>
                      <a:lnTo>
                        <a:pt x="233" y="348"/>
                      </a:lnTo>
                      <a:lnTo>
                        <a:pt x="232" y="347"/>
                      </a:lnTo>
                      <a:lnTo>
                        <a:pt x="231" y="346"/>
                      </a:lnTo>
                      <a:lnTo>
                        <a:pt x="230" y="345"/>
                      </a:lnTo>
                      <a:lnTo>
                        <a:pt x="228" y="344"/>
                      </a:lnTo>
                      <a:lnTo>
                        <a:pt x="225" y="343"/>
                      </a:lnTo>
                      <a:lnTo>
                        <a:pt x="223" y="343"/>
                      </a:lnTo>
                      <a:lnTo>
                        <a:pt x="222" y="342"/>
                      </a:lnTo>
                      <a:lnTo>
                        <a:pt x="221" y="342"/>
                      </a:lnTo>
                      <a:lnTo>
                        <a:pt x="220" y="341"/>
                      </a:lnTo>
                      <a:lnTo>
                        <a:pt x="219" y="340"/>
                      </a:lnTo>
                      <a:lnTo>
                        <a:pt x="218" y="340"/>
                      </a:lnTo>
                      <a:lnTo>
                        <a:pt x="216" y="340"/>
                      </a:lnTo>
                      <a:lnTo>
                        <a:pt x="214" y="339"/>
                      </a:lnTo>
                      <a:lnTo>
                        <a:pt x="210" y="339"/>
                      </a:lnTo>
                      <a:lnTo>
                        <a:pt x="209" y="339"/>
                      </a:lnTo>
                      <a:lnTo>
                        <a:pt x="208" y="339"/>
                      </a:lnTo>
                      <a:lnTo>
                        <a:pt x="207" y="338"/>
                      </a:lnTo>
                      <a:lnTo>
                        <a:pt x="205" y="339"/>
                      </a:lnTo>
                      <a:lnTo>
                        <a:pt x="204" y="339"/>
                      </a:lnTo>
                      <a:lnTo>
                        <a:pt x="204" y="340"/>
                      </a:lnTo>
                      <a:lnTo>
                        <a:pt x="203" y="340"/>
                      </a:lnTo>
                      <a:lnTo>
                        <a:pt x="202" y="340"/>
                      </a:lnTo>
                      <a:lnTo>
                        <a:pt x="201" y="340"/>
                      </a:lnTo>
                      <a:lnTo>
                        <a:pt x="200" y="340"/>
                      </a:lnTo>
                      <a:lnTo>
                        <a:pt x="199" y="340"/>
                      </a:lnTo>
                      <a:lnTo>
                        <a:pt x="198" y="340"/>
                      </a:lnTo>
                      <a:lnTo>
                        <a:pt x="197" y="339"/>
                      </a:lnTo>
                      <a:lnTo>
                        <a:pt x="194" y="338"/>
                      </a:lnTo>
                      <a:lnTo>
                        <a:pt x="193" y="337"/>
                      </a:lnTo>
                      <a:lnTo>
                        <a:pt x="192" y="336"/>
                      </a:lnTo>
                      <a:lnTo>
                        <a:pt x="191" y="335"/>
                      </a:lnTo>
                      <a:lnTo>
                        <a:pt x="190" y="335"/>
                      </a:lnTo>
                      <a:lnTo>
                        <a:pt x="189" y="332"/>
                      </a:lnTo>
                      <a:lnTo>
                        <a:pt x="188" y="331"/>
                      </a:lnTo>
                      <a:lnTo>
                        <a:pt x="187" y="330"/>
                      </a:lnTo>
                      <a:lnTo>
                        <a:pt x="187" y="329"/>
                      </a:lnTo>
                      <a:lnTo>
                        <a:pt x="186" y="328"/>
                      </a:lnTo>
                      <a:lnTo>
                        <a:pt x="187" y="325"/>
                      </a:lnTo>
                      <a:lnTo>
                        <a:pt x="186" y="324"/>
                      </a:lnTo>
                      <a:lnTo>
                        <a:pt x="185" y="324"/>
                      </a:lnTo>
                      <a:lnTo>
                        <a:pt x="184" y="323"/>
                      </a:lnTo>
                      <a:lnTo>
                        <a:pt x="182" y="323"/>
                      </a:lnTo>
                      <a:lnTo>
                        <a:pt x="181" y="323"/>
                      </a:lnTo>
                      <a:lnTo>
                        <a:pt x="179" y="324"/>
                      </a:lnTo>
                      <a:lnTo>
                        <a:pt x="176" y="324"/>
                      </a:lnTo>
                      <a:lnTo>
                        <a:pt x="172" y="326"/>
                      </a:lnTo>
                      <a:lnTo>
                        <a:pt x="171" y="326"/>
                      </a:lnTo>
                      <a:lnTo>
                        <a:pt x="170" y="326"/>
                      </a:lnTo>
                      <a:lnTo>
                        <a:pt x="169" y="326"/>
                      </a:lnTo>
                      <a:lnTo>
                        <a:pt x="168" y="325"/>
                      </a:lnTo>
                      <a:lnTo>
                        <a:pt x="167" y="324"/>
                      </a:lnTo>
                      <a:lnTo>
                        <a:pt x="164" y="323"/>
                      </a:lnTo>
                      <a:lnTo>
                        <a:pt x="163" y="323"/>
                      </a:lnTo>
                      <a:lnTo>
                        <a:pt x="162" y="322"/>
                      </a:lnTo>
                      <a:lnTo>
                        <a:pt x="161" y="320"/>
                      </a:lnTo>
                      <a:lnTo>
                        <a:pt x="159" y="318"/>
                      </a:lnTo>
                      <a:lnTo>
                        <a:pt x="158" y="317"/>
                      </a:lnTo>
                      <a:lnTo>
                        <a:pt x="158" y="316"/>
                      </a:lnTo>
                      <a:lnTo>
                        <a:pt x="159" y="315"/>
                      </a:lnTo>
                      <a:lnTo>
                        <a:pt x="159" y="314"/>
                      </a:lnTo>
                      <a:lnTo>
                        <a:pt x="160" y="313"/>
                      </a:lnTo>
                      <a:lnTo>
                        <a:pt x="160" y="312"/>
                      </a:lnTo>
                      <a:lnTo>
                        <a:pt x="160" y="310"/>
                      </a:lnTo>
                      <a:lnTo>
                        <a:pt x="160" y="308"/>
                      </a:lnTo>
                      <a:lnTo>
                        <a:pt x="159" y="307"/>
                      </a:lnTo>
                      <a:lnTo>
                        <a:pt x="158" y="306"/>
                      </a:lnTo>
                      <a:lnTo>
                        <a:pt x="159" y="304"/>
                      </a:lnTo>
                      <a:lnTo>
                        <a:pt x="160" y="302"/>
                      </a:lnTo>
                      <a:lnTo>
                        <a:pt x="160" y="301"/>
                      </a:lnTo>
                      <a:lnTo>
                        <a:pt x="159" y="299"/>
                      </a:lnTo>
                      <a:lnTo>
                        <a:pt x="158" y="297"/>
                      </a:lnTo>
                      <a:lnTo>
                        <a:pt x="157" y="297"/>
                      </a:lnTo>
                      <a:lnTo>
                        <a:pt x="156" y="297"/>
                      </a:lnTo>
                      <a:lnTo>
                        <a:pt x="153" y="296"/>
                      </a:lnTo>
                      <a:lnTo>
                        <a:pt x="152" y="297"/>
                      </a:lnTo>
                      <a:lnTo>
                        <a:pt x="148" y="297"/>
                      </a:lnTo>
                      <a:lnTo>
                        <a:pt x="145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7" y="300"/>
                      </a:lnTo>
                      <a:lnTo>
                        <a:pt x="136" y="300"/>
                      </a:lnTo>
                      <a:lnTo>
                        <a:pt x="133" y="301"/>
                      </a:lnTo>
                      <a:lnTo>
                        <a:pt x="129" y="302"/>
                      </a:lnTo>
                      <a:lnTo>
                        <a:pt x="125" y="303"/>
                      </a:lnTo>
                      <a:lnTo>
                        <a:pt x="122" y="303"/>
                      </a:lnTo>
                      <a:lnTo>
                        <a:pt x="119" y="303"/>
                      </a:lnTo>
                      <a:lnTo>
                        <a:pt x="118" y="302"/>
                      </a:lnTo>
                      <a:lnTo>
                        <a:pt x="116" y="302"/>
                      </a:lnTo>
                      <a:lnTo>
                        <a:pt x="114" y="301"/>
                      </a:lnTo>
                      <a:lnTo>
                        <a:pt x="111" y="300"/>
                      </a:lnTo>
                      <a:lnTo>
                        <a:pt x="108" y="299"/>
                      </a:lnTo>
                      <a:lnTo>
                        <a:pt x="105" y="298"/>
                      </a:lnTo>
                      <a:lnTo>
                        <a:pt x="102" y="297"/>
                      </a:lnTo>
                      <a:lnTo>
                        <a:pt x="100" y="296"/>
                      </a:lnTo>
                      <a:lnTo>
                        <a:pt x="97" y="295"/>
                      </a:lnTo>
                      <a:lnTo>
                        <a:pt x="96" y="295"/>
                      </a:lnTo>
                      <a:lnTo>
                        <a:pt x="95" y="295"/>
                      </a:lnTo>
                      <a:lnTo>
                        <a:pt x="95" y="294"/>
                      </a:lnTo>
                      <a:lnTo>
                        <a:pt x="93" y="294"/>
                      </a:lnTo>
                      <a:lnTo>
                        <a:pt x="92" y="294"/>
                      </a:lnTo>
                      <a:lnTo>
                        <a:pt x="91" y="293"/>
                      </a:lnTo>
                      <a:lnTo>
                        <a:pt x="90" y="293"/>
                      </a:lnTo>
                      <a:lnTo>
                        <a:pt x="89" y="293"/>
                      </a:lnTo>
                      <a:lnTo>
                        <a:pt x="89" y="294"/>
                      </a:lnTo>
                      <a:lnTo>
                        <a:pt x="88" y="294"/>
                      </a:lnTo>
                      <a:lnTo>
                        <a:pt x="87" y="294"/>
                      </a:lnTo>
                      <a:lnTo>
                        <a:pt x="87" y="293"/>
                      </a:lnTo>
                      <a:lnTo>
                        <a:pt x="86" y="292"/>
                      </a:lnTo>
                      <a:lnTo>
                        <a:pt x="86" y="291"/>
                      </a:lnTo>
                      <a:lnTo>
                        <a:pt x="85" y="291"/>
                      </a:lnTo>
                      <a:lnTo>
                        <a:pt x="84" y="291"/>
                      </a:lnTo>
                      <a:lnTo>
                        <a:pt x="84" y="290"/>
                      </a:lnTo>
                      <a:lnTo>
                        <a:pt x="84" y="289"/>
                      </a:lnTo>
                      <a:lnTo>
                        <a:pt x="85" y="289"/>
                      </a:lnTo>
                      <a:lnTo>
                        <a:pt x="85" y="288"/>
                      </a:lnTo>
                      <a:lnTo>
                        <a:pt x="86" y="288"/>
                      </a:lnTo>
                      <a:lnTo>
                        <a:pt x="85" y="287"/>
                      </a:lnTo>
                      <a:lnTo>
                        <a:pt x="85" y="286"/>
                      </a:lnTo>
                      <a:lnTo>
                        <a:pt x="86" y="285"/>
                      </a:lnTo>
                      <a:lnTo>
                        <a:pt x="86" y="284"/>
                      </a:lnTo>
                      <a:lnTo>
                        <a:pt x="86" y="283"/>
                      </a:lnTo>
                      <a:lnTo>
                        <a:pt x="87" y="283"/>
                      </a:lnTo>
                      <a:lnTo>
                        <a:pt x="88" y="283"/>
                      </a:lnTo>
                      <a:lnTo>
                        <a:pt x="88" y="281"/>
                      </a:lnTo>
                      <a:lnTo>
                        <a:pt x="89" y="280"/>
                      </a:lnTo>
                      <a:lnTo>
                        <a:pt x="90" y="280"/>
                      </a:lnTo>
                      <a:lnTo>
                        <a:pt x="90" y="279"/>
                      </a:lnTo>
                      <a:lnTo>
                        <a:pt x="89" y="279"/>
                      </a:lnTo>
                      <a:lnTo>
                        <a:pt x="89" y="278"/>
                      </a:lnTo>
                      <a:lnTo>
                        <a:pt x="90" y="278"/>
                      </a:lnTo>
                      <a:lnTo>
                        <a:pt x="90" y="277"/>
                      </a:lnTo>
                      <a:lnTo>
                        <a:pt x="91" y="277"/>
                      </a:lnTo>
                      <a:lnTo>
                        <a:pt x="92" y="276"/>
                      </a:lnTo>
                      <a:lnTo>
                        <a:pt x="92" y="275"/>
                      </a:lnTo>
                      <a:lnTo>
                        <a:pt x="92" y="274"/>
                      </a:lnTo>
                      <a:lnTo>
                        <a:pt x="91" y="273"/>
                      </a:lnTo>
                      <a:lnTo>
                        <a:pt x="92" y="273"/>
                      </a:lnTo>
                      <a:lnTo>
                        <a:pt x="92" y="272"/>
                      </a:lnTo>
                      <a:lnTo>
                        <a:pt x="92" y="271"/>
                      </a:lnTo>
                      <a:lnTo>
                        <a:pt x="90" y="270"/>
                      </a:lnTo>
                      <a:lnTo>
                        <a:pt x="90" y="269"/>
                      </a:lnTo>
                      <a:lnTo>
                        <a:pt x="91" y="269"/>
                      </a:lnTo>
                      <a:lnTo>
                        <a:pt x="92" y="268"/>
                      </a:lnTo>
                      <a:lnTo>
                        <a:pt x="92" y="267"/>
                      </a:lnTo>
                      <a:lnTo>
                        <a:pt x="91" y="266"/>
                      </a:lnTo>
                      <a:lnTo>
                        <a:pt x="90" y="266"/>
                      </a:lnTo>
                      <a:lnTo>
                        <a:pt x="91" y="264"/>
                      </a:lnTo>
                      <a:lnTo>
                        <a:pt x="91" y="263"/>
                      </a:lnTo>
                      <a:lnTo>
                        <a:pt x="90" y="262"/>
                      </a:lnTo>
                      <a:lnTo>
                        <a:pt x="89" y="262"/>
                      </a:lnTo>
                      <a:lnTo>
                        <a:pt x="89" y="261"/>
                      </a:lnTo>
                      <a:lnTo>
                        <a:pt x="89" y="260"/>
                      </a:lnTo>
                      <a:lnTo>
                        <a:pt x="89" y="259"/>
                      </a:lnTo>
                      <a:lnTo>
                        <a:pt x="89" y="258"/>
                      </a:lnTo>
                      <a:lnTo>
                        <a:pt x="88" y="257"/>
                      </a:lnTo>
                      <a:lnTo>
                        <a:pt x="87" y="257"/>
                      </a:lnTo>
                      <a:lnTo>
                        <a:pt x="86" y="257"/>
                      </a:lnTo>
                      <a:lnTo>
                        <a:pt x="85" y="256"/>
                      </a:lnTo>
                      <a:lnTo>
                        <a:pt x="85" y="255"/>
                      </a:lnTo>
                      <a:lnTo>
                        <a:pt x="84" y="255"/>
                      </a:lnTo>
                      <a:lnTo>
                        <a:pt x="83" y="253"/>
                      </a:lnTo>
                      <a:lnTo>
                        <a:pt x="83" y="252"/>
                      </a:lnTo>
                      <a:lnTo>
                        <a:pt x="83" y="248"/>
                      </a:lnTo>
                      <a:lnTo>
                        <a:pt x="83" y="246"/>
                      </a:lnTo>
                      <a:lnTo>
                        <a:pt x="82" y="245"/>
                      </a:lnTo>
                      <a:lnTo>
                        <a:pt x="80" y="245"/>
                      </a:lnTo>
                      <a:lnTo>
                        <a:pt x="79" y="244"/>
                      </a:lnTo>
                      <a:lnTo>
                        <a:pt x="78" y="243"/>
                      </a:lnTo>
                      <a:lnTo>
                        <a:pt x="77" y="241"/>
                      </a:lnTo>
                      <a:lnTo>
                        <a:pt x="77" y="240"/>
                      </a:lnTo>
                      <a:lnTo>
                        <a:pt x="76" y="239"/>
                      </a:lnTo>
                      <a:lnTo>
                        <a:pt x="75" y="238"/>
                      </a:lnTo>
                      <a:lnTo>
                        <a:pt x="73" y="236"/>
                      </a:lnTo>
                      <a:lnTo>
                        <a:pt x="72" y="234"/>
                      </a:lnTo>
                      <a:lnTo>
                        <a:pt x="71" y="233"/>
                      </a:lnTo>
                      <a:lnTo>
                        <a:pt x="71" y="232"/>
                      </a:lnTo>
                      <a:lnTo>
                        <a:pt x="70" y="232"/>
                      </a:lnTo>
                      <a:lnTo>
                        <a:pt x="69" y="231"/>
                      </a:lnTo>
                      <a:lnTo>
                        <a:pt x="68" y="230"/>
                      </a:lnTo>
                      <a:lnTo>
                        <a:pt x="66" y="230"/>
                      </a:lnTo>
                      <a:lnTo>
                        <a:pt x="65" y="228"/>
                      </a:lnTo>
                      <a:lnTo>
                        <a:pt x="65" y="227"/>
                      </a:lnTo>
                      <a:lnTo>
                        <a:pt x="65" y="226"/>
                      </a:lnTo>
                      <a:lnTo>
                        <a:pt x="66" y="225"/>
                      </a:lnTo>
                      <a:lnTo>
                        <a:pt x="66" y="224"/>
                      </a:lnTo>
                      <a:lnTo>
                        <a:pt x="67" y="222"/>
                      </a:lnTo>
                      <a:lnTo>
                        <a:pt x="68" y="220"/>
                      </a:lnTo>
                      <a:lnTo>
                        <a:pt x="67" y="219"/>
                      </a:lnTo>
                      <a:lnTo>
                        <a:pt x="67" y="218"/>
                      </a:lnTo>
                      <a:lnTo>
                        <a:pt x="67" y="216"/>
                      </a:lnTo>
                      <a:lnTo>
                        <a:pt x="67" y="215"/>
                      </a:lnTo>
                      <a:lnTo>
                        <a:pt x="67" y="214"/>
                      </a:lnTo>
                      <a:lnTo>
                        <a:pt x="64" y="208"/>
                      </a:lnTo>
                      <a:lnTo>
                        <a:pt x="64" y="207"/>
                      </a:lnTo>
                      <a:lnTo>
                        <a:pt x="64" y="205"/>
                      </a:lnTo>
                      <a:lnTo>
                        <a:pt x="65" y="201"/>
                      </a:lnTo>
                      <a:lnTo>
                        <a:pt x="65" y="200"/>
                      </a:lnTo>
                      <a:lnTo>
                        <a:pt x="65" y="199"/>
                      </a:lnTo>
                      <a:lnTo>
                        <a:pt x="63" y="198"/>
                      </a:lnTo>
                      <a:lnTo>
                        <a:pt x="62" y="197"/>
                      </a:lnTo>
                      <a:lnTo>
                        <a:pt x="63" y="196"/>
                      </a:lnTo>
                      <a:lnTo>
                        <a:pt x="63" y="195"/>
                      </a:lnTo>
                      <a:lnTo>
                        <a:pt x="64" y="194"/>
                      </a:lnTo>
                      <a:lnTo>
                        <a:pt x="68" y="190"/>
                      </a:lnTo>
                      <a:lnTo>
                        <a:pt x="69" y="189"/>
                      </a:lnTo>
                      <a:lnTo>
                        <a:pt x="70" y="188"/>
                      </a:lnTo>
                      <a:lnTo>
                        <a:pt x="70" y="186"/>
                      </a:lnTo>
                      <a:lnTo>
                        <a:pt x="70" y="185"/>
                      </a:lnTo>
                      <a:lnTo>
                        <a:pt x="70" y="183"/>
                      </a:lnTo>
                      <a:lnTo>
                        <a:pt x="70" y="182"/>
                      </a:lnTo>
                      <a:lnTo>
                        <a:pt x="70" y="181"/>
                      </a:lnTo>
                      <a:lnTo>
                        <a:pt x="69" y="179"/>
                      </a:lnTo>
                      <a:lnTo>
                        <a:pt x="68" y="178"/>
                      </a:lnTo>
                      <a:lnTo>
                        <a:pt x="64" y="175"/>
                      </a:lnTo>
                      <a:lnTo>
                        <a:pt x="63" y="174"/>
                      </a:lnTo>
                      <a:lnTo>
                        <a:pt x="63" y="173"/>
                      </a:lnTo>
                      <a:lnTo>
                        <a:pt x="62" y="172"/>
                      </a:lnTo>
                      <a:lnTo>
                        <a:pt x="60" y="171"/>
                      </a:lnTo>
                      <a:lnTo>
                        <a:pt x="59" y="170"/>
                      </a:lnTo>
                      <a:lnTo>
                        <a:pt x="59" y="169"/>
                      </a:lnTo>
                      <a:lnTo>
                        <a:pt x="59" y="168"/>
                      </a:lnTo>
                      <a:lnTo>
                        <a:pt x="59" y="167"/>
                      </a:lnTo>
                      <a:lnTo>
                        <a:pt x="55" y="165"/>
                      </a:lnTo>
                      <a:lnTo>
                        <a:pt x="54" y="165"/>
                      </a:lnTo>
                      <a:lnTo>
                        <a:pt x="54" y="164"/>
                      </a:lnTo>
                      <a:lnTo>
                        <a:pt x="53" y="164"/>
                      </a:lnTo>
                      <a:lnTo>
                        <a:pt x="52" y="163"/>
                      </a:lnTo>
                      <a:lnTo>
                        <a:pt x="51" y="163"/>
                      </a:lnTo>
                      <a:lnTo>
                        <a:pt x="50" y="162"/>
                      </a:lnTo>
                      <a:lnTo>
                        <a:pt x="49" y="162"/>
                      </a:lnTo>
                      <a:lnTo>
                        <a:pt x="48" y="161"/>
                      </a:lnTo>
                      <a:lnTo>
                        <a:pt x="47" y="161"/>
                      </a:lnTo>
                      <a:lnTo>
                        <a:pt x="46" y="160"/>
                      </a:lnTo>
                      <a:lnTo>
                        <a:pt x="44" y="159"/>
                      </a:lnTo>
                      <a:lnTo>
                        <a:pt x="42" y="159"/>
                      </a:lnTo>
                      <a:lnTo>
                        <a:pt x="40" y="159"/>
                      </a:lnTo>
                      <a:lnTo>
                        <a:pt x="39" y="159"/>
                      </a:lnTo>
                      <a:lnTo>
                        <a:pt x="38" y="159"/>
                      </a:lnTo>
                      <a:lnTo>
                        <a:pt x="37" y="158"/>
                      </a:lnTo>
                      <a:lnTo>
                        <a:pt x="36" y="157"/>
                      </a:lnTo>
                      <a:lnTo>
                        <a:pt x="35" y="155"/>
                      </a:lnTo>
                      <a:lnTo>
                        <a:pt x="33" y="153"/>
                      </a:lnTo>
                      <a:lnTo>
                        <a:pt x="30" y="151"/>
                      </a:lnTo>
                      <a:lnTo>
                        <a:pt x="29" y="150"/>
                      </a:lnTo>
                      <a:lnTo>
                        <a:pt x="28" y="149"/>
                      </a:lnTo>
                      <a:lnTo>
                        <a:pt x="27" y="144"/>
                      </a:lnTo>
                      <a:lnTo>
                        <a:pt x="25" y="143"/>
                      </a:lnTo>
                      <a:lnTo>
                        <a:pt x="25" y="142"/>
                      </a:lnTo>
                      <a:lnTo>
                        <a:pt x="23" y="142"/>
                      </a:lnTo>
                      <a:lnTo>
                        <a:pt x="22" y="141"/>
                      </a:lnTo>
                      <a:lnTo>
                        <a:pt x="22" y="140"/>
                      </a:lnTo>
                      <a:lnTo>
                        <a:pt x="21" y="139"/>
                      </a:lnTo>
                      <a:lnTo>
                        <a:pt x="20" y="138"/>
                      </a:lnTo>
                      <a:lnTo>
                        <a:pt x="19" y="137"/>
                      </a:lnTo>
                      <a:lnTo>
                        <a:pt x="17" y="136"/>
                      </a:lnTo>
                      <a:lnTo>
                        <a:pt x="17" y="135"/>
                      </a:lnTo>
                      <a:lnTo>
                        <a:pt x="16" y="135"/>
                      </a:lnTo>
                      <a:lnTo>
                        <a:pt x="16" y="132"/>
                      </a:lnTo>
                      <a:lnTo>
                        <a:pt x="15" y="132"/>
                      </a:lnTo>
                      <a:lnTo>
                        <a:pt x="15" y="131"/>
                      </a:lnTo>
                      <a:lnTo>
                        <a:pt x="13" y="130"/>
                      </a:lnTo>
                      <a:lnTo>
                        <a:pt x="13" y="129"/>
                      </a:lnTo>
                      <a:lnTo>
                        <a:pt x="12" y="128"/>
                      </a:lnTo>
                      <a:lnTo>
                        <a:pt x="12" y="126"/>
                      </a:lnTo>
                      <a:lnTo>
                        <a:pt x="11" y="124"/>
                      </a:lnTo>
                      <a:lnTo>
                        <a:pt x="10" y="124"/>
                      </a:lnTo>
                      <a:lnTo>
                        <a:pt x="8" y="123"/>
                      </a:lnTo>
                      <a:lnTo>
                        <a:pt x="5" y="121"/>
                      </a:lnTo>
                      <a:lnTo>
                        <a:pt x="3" y="120"/>
                      </a:lnTo>
                      <a:lnTo>
                        <a:pt x="2" y="119"/>
                      </a:lnTo>
                      <a:lnTo>
                        <a:pt x="2" y="118"/>
                      </a:lnTo>
                      <a:lnTo>
                        <a:pt x="1" y="115"/>
                      </a:lnTo>
                      <a:lnTo>
                        <a:pt x="1" y="114"/>
                      </a:lnTo>
                      <a:lnTo>
                        <a:pt x="0" y="112"/>
                      </a:lnTo>
                      <a:lnTo>
                        <a:pt x="1" y="110"/>
                      </a:lnTo>
                      <a:lnTo>
                        <a:pt x="2" y="109"/>
                      </a:lnTo>
                      <a:lnTo>
                        <a:pt x="3" y="108"/>
                      </a:lnTo>
                      <a:lnTo>
                        <a:pt x="4" y="107"/>
                      </a:lnTo>
                      <a:lnTo>
                        <a:pt x="5" y="107"/>
                      </a:lnTo>
                      <a:lnTo>
                        <a:pt x="7" y="108"/>
                      </a:lnTo>
                      <a:lnTo>
                        <a:pt x="8" y="108"/>
                      </a:lnTo>
                      <a:lnTo>
                        <a:pt x="11" y="110"/>
                      </a:lnTo>
                      <a:lnTo>
                        <a:pt x="14" y="111"/>
                      </a:lnTo>
                      <a:lnTo>
                        <a:pt x="16" y="112"/>
                      </a:lnTo>
                      <a:lnTo>
                        <a:pt x="19" y="115"/>
                      </a:lnTo>
                      <a:lnTo>
                        <a:pt x="20" y="119"/>
                      </a:lnTo>
                      <a:lnTo>
                        <a:pt x="21" y="122"/>
                      </a:lnTo>
                      <a:lnTo>
                        <a:pt x="22" y="122"/>
                      </a:lnTo>
                      <a:lnTo>
                        <a:pt x="22" y="123"/>
                      </a:lnTo>
                      <a:lnTo>
                        <a:pt x="24" y="123"/>
                      </a:lnTo>
                      <a:lnTo>
                        <a:pt x="26" y="125"/>
                      </a:lnTo>
                      <a:lnTo>
                        <a:pt x="29" y="126"/>
                      </a:lnTo>
                      <a:lnTo>
                        <a:pt x="30" y="125"/>
                      </a:lnTo>
                      <a:lnTo>
                        <a:pt x="31" y="125"/>
                      </a:lnTo>
                      <a:lnTo>
                        <a:pt x="33" y="124"/>
                      </a:lnTo>
                      <a:lnTo>
                        <a:pt x="34" y="124"/>
                      </a:lnTo>
                      <a:lnTo>
                        <a:pt x="34" y="125"/>
                      </a:lnTo>
                      <a:lnTo>
                        <a:pt x="36" y="125"/>
                      </a:lnTo>
                      <a:lnTo>
                        <a:pt x="39" y="124"/>
                      </a:lnTo>
                      <a:lnTo>
                        <a:pt x="40" y="124"/>
                      </a:lnTo>
                      <a:lnTo>
                        <a:pt x="41" y="123"/>
                      </a:lnTo>
                      <a:lnTo>
                        <a:pt x="42" y="123"/>
                      </a:lnTo>
                      <a:lnTo>
                        <a:pt x="43" y="122"/>
                      </a:lnTo>
                      <a:lnTo>
                        <a:pt x="46" y="122"/>
                      </a:lnTo>
                      <a:lnTo>
                        <a:pt x="48" y="122"/>
                      </a:lnTo>
                      <a:lnTo>
                        <a:pt x="54" y="123"/>
                      </a:lnTo>
                      <a:lnTo>
                        <a:pt x="56" y="122"/>
                      </a:lnTo>
                      <a:lnTo>
                        <a:pt x="57" y="122"/>
                      </a:lnTo>
                      <a:lnTo>
                        <a:pt x="58" y="121"/>
                      </a:lnTo>
                      <a:lnTo>
                        <a:pt x="60" y="121"/>
                      </a:lnTo>
                      <a:lnTo>
                        <a:pt x="60" y="122"/>
                      </a:lnTo>
                      <a:lnTo>
                        <a:pt x="61" y="123"/>
                      </a:lnTo>
                      <a:lnTo>
                        <a:pt x="62" y="123"/>
                      </a:lnTo>
                      <a:lnTo>
                        <a:pt x="63" y="122"/>
                      </a:lnTo>
                      <a:lnTo>
                        <a:pt x="64" y="123"/>
                      </a:lnTo>
                      <a:lnTo>
                        <a:pt x="65" y="123"/>
                      </a:lnTo>
                      <a:lnTo>
                        <a:pt x="66" y="124"/>
                      </a:lnTo>
                      <a:lnTo>
                        <a:pt x="67" y="124"/>
                      </a:lnTo>
                      <a:lnTo>
                        <a:pt x="69" y="124"/>
                      </a:lnTo>
                      <a:lnTo>
                        <a:pt x="70" y="123"/>
                      </a:lnTo>
                      <a:lnTo>
                        <a:pt x="71" y="123"/>
                      </a:lnTo>
                      <a:lnTo>
                        <a:pt x="71" y="122"/>
                      </a:lnTo>
                      <a:lnTo>
                        <a:pt x="72" y="122"/>
                      </a:lnTo>
                      <a:lnTo>
                        <a:pt x="72" y="123"/>
                      </a:lnTo>
                      <a:lnTo>
                        <a:pt x="73" y="123"/>
                      </a:lnTo>
                      <a:lnTo>
                        <a:pt x="73" y="124"/>
                      </a:lnTo>
                      <a:lnTo>
                        <a:pt x="74" y="124"/>
                      </a:lnTo>
                      <a:lnTo>
                        <a:pt x="75" y="124"/>
                      </a:lnTo>
                      <a:lnTo>
                        <a:pt x="76" y="125"/>
                      </a:lnTo>
                      <a:lnTo>
                        <a:pt x="77" y="126"/>
                      </a:lnTo>
                      <a:lnTo>
                        <a:pt x="78" y="126"/>
                      </a:lnTo>
                      <a:lnTo>
                        <a:pt x="78" y="127"/>
                      </a:lnTo>
                      <a:lnTo>
                        <a:pt x="79" y="128"/>
                      </a:lnTo>
                      <a:lnTo>
                        <a:pt x="79" y="129"/>
                      </a:lnTo>
                      <a:lnTo>
                        <a:pt x="79" y="130"/>
                      </a:lnTo>
                      <a:lnTo>
                        <a:pt x="80" y="131"/>
                      </a:lnTo>
                      <a:lnTo>
                        <a:pt x="79" y="132"/>
                      </a:lnTo>
                      <a:lnTo>
                        <a:pt x="79" y="133"/>
                      </a:lnTo>
                      <a:lnTo>
                        <a:pt x="80" y="133"/>
                      </a:lnTo>
                      <a:lnTo>
                        <a:pt x="82" y="136"/>
                      </a:lnTo>
                      <a:lnTo>
                        <a:pt x="83" y="137"/>
                      </a:lnTo>
                      <a:lnTo>
                        <a:pt x="84" y="140"/>
                      </a:lnTo>
                      <a:lnTo>
                        <a:pt x="84" y="141"/>
                      </a:lnTo>
                      <a:lnTo>
                        <a:pt x="85" y="141"/>
                      </a:lnTo>
                      <a:lnTo>
                        <a:pt x="86" y="141"/>
                      </a:lnTo>
                      <a:lnTo>
                        <a:pt x="86" y="142"/>
                      </a:lnTo>
                      <a:lnTo>
                        <a:pt x="90" y="142"/>
                      </a:lnTo>
                      <a:lnTo>
                        <a:pt x="90" y="143"/>
                      </a:lnTo>
                      <a:lnTo>
                        <a:pt x="90" y="145"/>
                      </a:lnTo>
                      <a:lnTo>
                        <a:pt x="91" y="145"/>
                      </a:lnTo>
                      <a:lnTo>
                        <a:pt x="91" y="146"/>
                      </a:lnTo>
                      <a:lnTo>
                        <a:pt x="92" y="146"/>
                      </a:lnTo>
                      <a:lnTo>
                        <a:pt x="93" y="146"/>
                      </a:lnTo>
                      <a:lnTo>
                        <a:pt x="93" y="147"/>
                      </a:lnTo>
                      <a:lnTo>
                        <a:pt x="93" y="148"/>
                      </a:lnTo>
                      <a:lnTo>
                        <a:pt x="94" y="148"/>
                      </a:lnTo>
                      <a:lnTo>
                        <a:pt x="94" y="149"/>
                      </a:lnTo>
                      <a:lnTo>
                        <a:pt x="94" y="148"/>
                      </a:lnTo>
                      <a:lnTo>
                        <a:pt x="94" y="147"/>
                      </a:lnTo>
                      <a:lnTo>
                        <a:pt x="95" y="147"/>
                      </a:lnTo>
                      <a:lnTo>
                        <a:pt x="96" y="146"/>
                      </a:lnTo>
                      <a:lnTo>
                        <a:pt x="97" y="145"/>
                      </a:lnTo>
                      <a:lnTo>
                        <a:pt x="97" y="144"/>
                      </a:lnTo>
                      <a:lnTo>
                        <a:pt x="98" y="143"/>
                      </a:lnTo>
                      <a:lnTo>
                        <a:pt x="99" y="143"/>
                      </a:lnTo>
                      <a:lnTo>
                        <a:pt x="100" y="142"/>
                      </a:lnTo>
                      <a:lnTo>
                        <a:pt x="101" y="142"/>
                      </a:lnTo>
                      <a:lnTo>
                        <a:pt x="102" y="142"/>
                      </a:lnTo>
                      <a:lnTo>
                        <a:pt x="103" y="142"/>
                      </a:lnTo>
                      <a:lnTo>
                        <a:pt x="104" y="141"/>
                      </a:lnTo>
                      <a:lnTo>
                        <a:pt x="105" y="141"/>
                      </a:lnTo>
                      <a:lnTo>
                        <a:pt x="105" y="140"/>
                      </a:lnTo>
                      <a:lnTo>
                        <a:pt x="106" y="141"/>
                      </a:lnTo>
                      <a:lnTo>
                        <a:pt x="106" y="140"/>
                      </a:lnTo>
                      <a:lnTo>
                        <a:pt x="107" y="141"/>
                      </a:lnTo>
                      <a:lnTo>
                        <a:pt x="108" y="141"/>
                      </a:lnTo>
                      <a:lnTo>
                        <a:pt x="109" y="141"/>
                      </a:lnTo>
                      <a:lnTo>
                        <a:pt x="110" y="141"/>
                      </a:lnTo>
                      <a:lnTo>
                        <a:pt x="111" y="141"/>
                      </a:lnTo>
                      <a:lnTo>
                        <a:pt x="112" y="142"/>
                      </a:lnTo>
                      <a:lnTo>
                        <a:pt x="113" y="142"/>
                      </a:lnTo>
                      <a:lnTo>
                        <a:pt x="114" y="142"/>
                      </a:lnTo>
                      <a:lnTo>
                        <a:pt x="115" y="141"/>
                      </a:lnTo>
                      <a:lnTo>
                        <a:pt x="116" y="141"/>
                      </a:lnTo>
                      <a:lnTo>
                        <a:pt x="118" y="142"/>
                      </a:lnTo>
                      <a:lnTo>
                        <a:pt x="118" y="143"/>
                      </a:lnTo>
                      <a:lnTo>
                        <a:pt x="118" y="144"/>
                      </a:lnTo>
                      <a:lnTo>
                        <a:pt x="119" y="144"/>
                      </a:lnTo>
                      <a:lnTo>
                        <a:pt x="120" y="144"/>
                      </a:lnTo>
                      <a:lnTo>
                        <a:pt x="121" y="145"/>
                      </a:lnTo>
                      <a:lnTo>
                        <a:pt x="121" y="144"/>
                      </a:lnTo>
                      <a:lnTo>
                        <a:pt x="122" y="144"/>
                      </a:lnTo>
                      <a:lnTo>
                        <a:pt x="123" y="144"/>
                      </a:lnTo>
                      <a:lnTo>
                        <a:pt x="124" y="144"/>
                      </a:lnTo>
                      <a:lnTo>
                        <a:pt x="125" y="144"/>
                      </a:lnTo>
                      <a:lnTo>
                        <a:pt x="126" y="143"/>
                      </a:lnTo>
                      <a:lnTo>
                        <a:pt x="127" y="143"/>
                      </a:lnTo>
                      <a:lnTo>
                        <a:pt x="126" y="143"/>
                      </a:lnTo>
                      <a:lnTo>
                        <a:pt x="125" y="143"/>
                      </a:lnTo>
                      <a:lnTo>
                        <a:pt x="125" y="142"/>
                      </a:lnTo>
                      <a:lnTo>
                        <a:pt x="124" y="141"/>
                      </a:lnTo>
                      <a:lnTo>
                        <a:pt x="124" y="142"/>
                      </a:lnTo>
                      <a:lnTo>
                        <a:pt x="123" y="141"/>
                      </a:lnTo>
                      <a:lnTo>
                        <a:pt x="122" y="140"/>
                      </a:lnTo>
                      <a:lnTo>
                        <a:pt x="123" y="139"/>
                      </a:lnTo>
                      <a:lnTo>
                        <a:pt x="123" y="138"/>
                      </a:lnTo>
                      <a:lnTo>
                        <a:pt x="123" y="137"/>
                      </a:lnTo>
                      <a:lnTo>
                        <a:pt x="123" y="136"/>
                      </a:lnTo>
                      <a:lnTo>
                        <a:pt x="124" y="136"/>
                      </a:lnTo>
                      <a:lnTo>
                        <a:pt x="124" y="135"/>
                      </a:lnTo>
                      <a:lnTo>
                        <a:pt x="124" y="134"/>
                      </a:lnTo>
                      <a:lnTo>
                        <a:pt x="124" y="133"/>
                      </a:lnTo>
                      <a:lnTo>
                        <a:pt x="125" y="133"/>
                      </a:lnTo>
                      <a:lnTo>
                        <a:pt x="126" y="134"/>
                      </a:lnTo>
                      <a:lnTo>
                        <a:pt x="127" y="134"/>
                      </a:lnTo>
                      <a:lnTo>
                        <a:pt x="128" y="134"/>
                      </a:lnTo>
                      <a:lnTo>
                        <a:pt x="128" y="135"/>
                      </a:lnTo>
                      <a:lnTo>
                        <a:pt x="129" y="137"/>
                      </a:lnTo>
                      <a:lnTo>
                        <a:pt x="131" y="139"/>
                      </a:lnTo>
                      <a:lnTo>
                        <a:pt x="132" y="140"/>
                      </a:lnTo>
                      <a:lnTo>
                        <a:pt x="133" y="141"/>
                      </a:lnTo>
                      <a:lnTo>
                        <a:pt x="134" y="141"/>
                      </a:lnTo>
                      <a:lnTo>
                        <a:pt x="134" y="142"/>
                      </a:lnTo>
                      <a:lnTo>
                        <a:pt x="135" y="143"/>
                      </a:lnTo>
                      <a:lnTo>
                        <a:pt x="134" y="144"/>
                      </a:lnTo>
                      <a:lnTo>
                        <a:pt x="134" y="145"/>
                      </a:lnTo>
                      <a:lnTo>
                        <a:pt x="135" y="145"/>
                      </a:lnTo>
                      <a:lnTo>
                        <a:pt x="135" y="146"/>
                      </a:lnTo>
                      <a:lnTo>
                        <a:pt x="134" y="146"/>
                      </a:lnTo>
                      <a:lnTo>
                        <a:pt x="135" y="147"/>
                      </a:lnTo>
                      <a:lnTo>
                        <a:pt x="135" y="146"/>
                      </a:lnTo>
                      <a:lnTo>
                        <a:pt x="136" y="147"/>
                      </a:lnTo>
                      <a:lnTo>
                        <a:pt x="137" y="146"/>
                      </a:lnTo>
                      <a:lnTo>
                        <a:pt x="138" y="146"/>
                      </a:lnTo>
                      <a:lnTo>
                        <a:pt x="138" y="147"/>
                      </a:lnTo>
                      <a:lnTo>
                        <a:pt x="138" y="148"/>
                      </a:lnTo>
                      <a:lnTo>
                        <a:pt x="139" y="148"/>
                      </a:lnTo>
                      <a:lnTo>
                        <a:pt x="139" y="149"/>
                      </a:lnTo>
                      <a:lnTo>
                        <a:pt x="140" y="148"/>
                      </a:lnTo>
                      <a:lnTo>
                        <a:pt x="141" y="149"/>
                      </a:lnTo>
                      <a:lnTo>
                        <a:pt x="142" y="149"/>
                      </a:lnTo>
                      <a:lnTo>
                        <a:pt x="142" y="150"/>
                      </a:lnTo>
                      <a:lnTo>
                        <a:pt x="143" y="150"/>
                      </a:lnTo>
                      <a:lnTo>
                        <a:pt x="144" y="150"/>
                      </a:lnTo>
                      <a:lnTo>
                        <a:pt x="144" y="151"/>
                      </a:lnTo>
                      <a:lnTo>
                        <a:pt x="145" y="151"/>
                      </a:lnTo>
                      <a:lnTo>
                        <a:pt x="145" y="150"/>
                      </a:lnTo>
                      <a:lnTo>
                        <a:pt x="144" y="149"/>
                      </a:lnTo>
                      <a:lnTo>
                        <a:pt x="144" y="148"/>
                      </a:lnTo>
                      <a:lnTo>
                        <a:pt x="145" y="148"/>
                      </a:lnTo>
                      <a:lnTo>
                        <a:pt x="145" y="147"/>
                      </a:lnTo>
                      <a:lnTo>
                        <a:pt x="145" y="148"/>
                      </a:lnTo>
                      <a:lnTo>
                        <a:pt x="146" y="147"/>
                      </a:lnTo>
                      <a:lnTo>
                        <a:pt x="148" y="148"/>
                      </a:lnTo>
                      <a:lnTo>
                        <a:pt x="148" y="149"/>
                      </a:lnTo>
                      <a:lnTo>
                        <a:pt x="149" y="149"/>
                      </a:lnTo>
                      <a:lnTo>
                        <a:pt x="150" y="149"/>
                      </a:lnTo>
                      <a:lnTo>
                        <a:pt x="150" y="148"/>
                      </a:lnTo>
                      <a:lnTo>
                        <a:pt x="151" y="149"/>
                      </a:lnTo>
                      <a:lnTo>
                        <a:pt x="151" y="148"/>
                      </a:lnTo>
                      <a:lnTo>
                        <a:pt x="151" y="147"/>
                      </a:lnTo>
                      <a:lnTo>
                        <a:pt x="151" y="146"/>
                      </a:lnTo>
                      <a:lnTo>
                        <a:pt x="152" y="145"/>
                      </a:lnTo>
                      <a:lnTo>
                        <a:pt x="153" y="145"/>
                      </a:lnTo>
                      <a:lnTo>
                        <a:pt x="154" y="144"/>
                      </a:lnTo>
                      <a:lnTo>
                        <a:pt x="154" y="143"/>
                      </a:lnTo>
                      <a:lnTo>
                        <a:pt x="153" y="143"/>
                      </a:lnTo>
                      <a:lnTo>
                        <a:pt x="153" y="142"/>
                      </a:lnTo>
                      <a:lnTo>
                        <a:pt x="153" y="141"/>
                      </a:lnTo>
                      <a:lnTo>
                        <a:pt x="152" y="141"/>
                      </a:lnTo>
                      <a:lnTo>
                        <a:pt x="151" y="141"/>
                      </a:lnTo>
                      <a:lnTo>
                        <a:pt x="150" y="141"/>
                      </a:lnTo>
                      <a:lnTo>
                        <a:pt x="151" y="140"/>
                      </a:lnTo>
                      <a:lnTo>
                        <a:pt x="150" y="139"/>
                      </a:lnTo>
                      <a:lnTo>
                        <a:pt x="149" y="139"/>
                      </a:lnTo>
                      <a:lnTo>
                        <a:pt x="150" y="138"/>
                      </a:lnTo>
                      <a:lnTo>
                        <a:pt x="151" y="138"/>
                      </a:lnTo>
                      <a:lnTo>
                        <a:pt x="152" y="137"/>
                      </a:lnTo>
                      <a:lnTo>
                        <a:pt x="153" y="137"/>
                      </a:lnTo>
                      <a:lnTo>
                        <a:pt x="155" y="137"/>
                      </a:lnTo>
                      <a:lnTo>
                        <a:pt x="156" y="136"/>
                      </a:lnTo>
                      <a:lnTo>
                        <a:pt x="157" y="137"/>
                      </a:lnTo>
                      <a:lnTo>
                        <a:pt x="158" y="137"/>
                      </a:lnTo>
                      <a:lnTo>
                        <a:pt x="159" y="138"/>
                      </a:lnTo>
                      <a:lnTo>
                        <a:pt x="160" y="138"/>
                      </a:lnTo>
                      <a:lnTo>
                        <a:pt x="161" y="138"/>
                      </a:lnTo>
                      <a:lnTo>
                        <a:pt x="162" y="139"/>
                      </a:lnTo>
                      <a:lnTo>
                        <a:pt x="163" y="138"/>
                      </a:lnTo>
                      <a:lnTo>
                        <a:pt x="164" y="138"/>
                      </a:lnTo>
                      <a:lnTo>
                        <a:pt x="165" y="138"/>
                      </a:lnTo>
                      <a:lnTo>
                        <a:pt x="164" y="137"/>
                      </a:lnTo>
                      <a:lnTo>
                        <a:pt x="164" y="136"/>
                      </a:lnTo>
                      <a:lnTo>
                        <a:pt x="165" y="136"/>
                      </a:lnTo>
                      <a:lnTo>
                        <a:pt x="166" y="137"/>
                      </a:lnTo>
                      <a:lnTo>
                        <a:pt x="167" y="137"/>
                      </a:lnTo>
                      <a:lnTo>
                        <a:pt x="168" y="138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70" y="138"/>
                      </a:lnTo>
                      <a:lnTo>
                        <a:pt x="171" y="138"/>
                      </a:lnTo>
                      <a:lnTo>
                        <a:pt x="171" y="139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6" y="140"/>
                      </a:lnTo>
                      <a:lnTo>
                        <a:pt x="175" y="141"/>
                      </a:lnTo>
                      <a:lnTo>
                        <a:pt x="175" y="142"/>
                      </a:lnTo>
                      <a:lnTo>
                        <a:pt x="174" y="144"/>
                      </a:lnTo>
                      <a:lnTo>
                        <a:pt x="174" y="145"/>
                      </a:lnTo>
                      <a:lnTo>
                        <a:pt x="174" y="146"/>
                      </a:lnTo>
                      <a:lnTo>
                        <a:pt x="173" y="146"/>
                      </a:lnTo>
                      <a:lnTo>
                        <a:pt x="173" y="147"/>
                      </a:lnTo>
                      <a:lnTo>
                        <a:pt x="173" y="148"/>
                      </a:lnTo>
                      <a:lnTo>
                        <a:pt x="173" y="149"/>
                      </a:lnTo>
                      <a:lnTo>
                        <a:pt x="173" y="150"/>
                      </a:lnTo>
                      <a:lnTo>
                        <a:pt x="174" y="150"/>
                      </a:lnTo>
                      <a:lnTo>
                        <a:pt x="174" y="151"/>
                      </a:lnTo>
                      <a:lnTo>
                        <a:pt x="174" y="152"/>
                      </a:lnTo>
                      <a:lnTo>
                        <a:pt x="175" y="152"/>
                      </a:lnTo>
                      <a:lnTo>
                        <a:pt x="175" y="153"/>
                      </a:lnTo>
                      <a:lnTo>
                        <a:pt x="176" y="153"/>
                      </a:lnTo>
                      <a:lnTo>
                        <a:pt x="177" y="153"/>
                      </a:lnTo>
                      <a:lnTo>
                        <a:pt x="178" y="153"/>
                      </a:lnTo>
                      <a:lnTo>
                        <a:pt x="179" y="153"/>
                      </a:lnTo>
                      <a:lnTo>
                        <a:pt x="180" y="154"/>
                      </a:lnTo>
                      <a:lnTo>
                        <a:pt x="181" y="154"/>
                      </a:lnTo>
                      <a:lnTo>
                        <a:pt x="182" y="154"/>
                      </a:lnTo>
                      <a:lnTo>
                        <a:pt x="183" y="154"/>
                      </a:lnTo>
                      <a:lnTo>
                        <a:pt x="184" y="154"/>
                      </a:lnTo>
                      <a:lnTo>
                        <a:pt x="185" y="154"/>
                      </a:lnTo>
                      <a:lnTo>
                        <a:pt x="186" y="154"/>
                      </a:lnTo>
                      <a:lnTo>
                        <a:pt x="186" y="155"/>
                      </a:lnTo>
                      <a:lnTo>
                        <a:pt x="187" y="155"/>
                      </a:lnTo>
                      <a:lnTo>
                        <a:pt x="188" y="156"/>
                      </a:lnTo>
                      <a:lnTo>
                        <a:pt x="189" y="157"/>
                      </a:lnTo>
                      <a:lnTo>
                        <a:pt x="189" y="158"/>
                      </a:lnTo>
                      <a:lnTo>
                        <a:pt x="190" y="158"/>
                      </a:lnTo>
                      <a:lnTo>
                        <a:pt x="191" y="159"/>
                      </a:lnTo>
                      <a:lnTo>
                        <a:pt x="191" y="160"/>
                      </a:lnTo>
                      <a:lnTo>
                        <a:pt x="192" y="160"/>
                      </a:lnTo>
                      <a:lnTo>
                        <a:pt x="192" y="161"/>
                      </a:lnTo>
                      <a:lnTo>
                        <a:pt x="192" y="162"/>
                      </a:lnTo>
                      <a:lnTo>
                        <a:pt x="192" y="164"/>
                      </a:lnTo>
                      <a:lnTo>
                        <a:pt x="191" y="165"/>
                      </a:lnTo>
                      <a:lnTo>
                        <a:pt x="190" y="165"/>
                      </a:lnTo>
                      <a:lnTo>
                        <a:pt x="190" y="166"/>
                      </a:lnTo>
                      <a:lnTo>
                        <a:pt x="192" y="167"/>
                      </a:lnTo>
                      <a:lnTo>
                        <a:pt x="193" y="168"/>
                      </a:lnTo>
                      <a:lnTo>
                        <a:pt x="195" y="168"/>
                      </a:lnTo>
                      <a:lnTo>
                        <a:pt x="195" y="169"/>
                      </a:lnTo>
                      <a:lnTo>
                        <a:pt x="195" y="170"/>
                      </a:lnTo>
                      <a:lnTo>
                        <a:pt x="196" y="170"/>
                      </a:lnTo>
                      <a:lnTo>
                        <a:pt x="197" y="170"/>
                      </a:lnTo>
                      <a:lnTo>
                        <a:pt x="197" y="171"/>
                      </a:lnTo>
                      <a:lnTo>
                        <a:pt x="198" y="173"/>
                      </a:lnTo>
                      <a:lnTo>
                        <a:pt x="199" y="173"/>
                      </a:lnTo>
                      <a:lnTo>
                        <a:pt x="199" y="174"/>
                      </a:lnTo>
                      <a:lnTo>
                        <a:pt x="200" y="174"/>
                      </a:lnTo>
                      <a:lnTo>
                        <a:pt x="201" y="174"/>
                      </a:lnTo>
                      <a:lnTo>
                        <a:pt x="202" y="174"/>
                      </a:lnTo>
                      <a:lnTo>
                        <a:pt x="203" y="174"/>
                      </a:lnTo>
                      <a:lnTo>
                        <a:pt x="204" y="174"/>
                      </a:lnTo>
                      <a:lnTo>
                        <a:pt x="204" y="173"/>
                      </a:lnTo>
                      <a:lnTo>
                        <a:pt x="205" y="173"/>
                      </a:lnTo>
                      <a:lnTo>
                        <a:pt x="205" y="172"/>
                      </a:lnTo>
                      <a:lnTo>
                        <a:pt x="206" y="171"/>
                      </a:lnTo>
                      <a:lnTo>
                        <a:pt x="206" y="170"/>
                      </a:lnTo>
                      <a:lnTo>
                        <a:pt x="207" y="170"/>
                      </a:lnTo>
                      <a:lnTo>
                        <a:pt x="207" y="168"/>
                      </a:lnTo>
                      <a:lnTo>
                        <a:pt x="207" y="167"/>
                      </a:lnTo>
                      <a:lnTo>
                        <a:pt x="208" y="168"/>
                      </a:lnTo>
                      <a:lnTo>
                        <a:pt x="209" y="167"/>
                      </a:lnTo>
                      <a:lnTo>
                        <a:pt x="210" y="167"/>
                      </a:lnTo>
                      <a:lnTo>
                        <a:pt x="211" y="166"/>
                      </a:lnTo>
                      <a:lnTo>
                        <a:pt x="212" y="165"/>
                      </a:lnTo>
                      <a:lnTo>
                        <a:pt x="214" y="163"/>
                      </a:lnTo>
                      <a:lnTo>
                        <a:pt x="215" y="163"/>
                      </a:lnTo>
                      <a:lnTo>
                        <a:pt x="215" y="162"/>
                      </a:lnTo>
                      <a:lnTo>
                        <a:pt x="216" y="162"/>
                      </a:lnTo>
                      <a:lnTo>
                        <a:pt x="216" y="161"/>
                      </a:lnTo>
                      <a:lnTo>
                        <a:pt x="217" y="161"/>
                      </a:lnTo>
                      <a:lnTo>
                        <a:pt x="218" y="161"/>
                      </a:lnTo>
                      <a:lnTo>
                        <a:pt x="219" y="161"/>
                      </a:lnTo>
                      <a:lnTo>
                        <a:pt x="220" y="161"/>
                      </a:lnTo>
                      <a:lnTo>
                        <a:pt x="220" y="162"/>
                      </a:lnTo>
                      <a:lnTo>
                        <a:pt x="221" y="163"/>
                      </a:lnTo>
                      <a:lnTo>
                        <a:pt x="222" y="163"/>
                      </a:lnTo>
                      <a:lnTo>
                        <a:pt x="222" y="165"/>
                      </a:lnTo>
                      <a:lnTo>
                        <a:pt x="223" y="165"/>
                      </a:lnTo>
                      <a:lnTo>
                        <a:pt x="223" y="166"/>
                      </a:lnTo>
                      <a:lnTo>
                        <a:pt x="224" y="166"/>
                      </a:lnTo>
                      <a:lnTo>
                        <a:pt x="225" y="167"/>
                      </a:lnTo>
                      <a:lnTo>
                        <a:pt x="226" y="167"/>
                      </a:lnTo>
                      <a:lnTo>
                        <a:pt x="226" y="166"/>
                      </a:lnTo>
                      <a:lnTo>
                        <a:pt x="227" y="166"/>
                      </a:lnTo>
                      <a:lnTo>
                        <a:pt x="227" y="165"/>
                      </a:lnTo>
                      <a:lnTo>
                        <a:pt x="228" y="164"/>
                      </a:lnTo>
                      <a:lnTo>
                        <a:pt x="227" y="162"/>
                      </a:lnTo>
                      <a:lnTo>
                        <a:pt x="227" y="161"/>
                      </a:lnTo>
                      <a:lnTo>
                        <a:pt x="227" y="160"/>
                      </a:lnTo>
                      <a:lnTo>
                        <a:pt x="227" y="159"/>
                      </a:lnTo>
                      <a:lnTo>
                        <a:pt x="227" y="158"/>
                      </a:lnTo>
                      <a:lnTo>
                        <a:pt x="227" y="157"/>
                      </a:lnTo>
                      <a:lnTo>
                        <a:pt x="227" y="156"/>
                      </a:lnTo>
                      <a:lnTo>
                        <a:pt x="226" y="156"/>
                      </a:lnTo>
                      <a:lnTo>
                        <a:pt x="226" y="155"/>
                      </a:lnTo>
                      <a:lnTo>
                        <a:pt x="227" y="155"/>
                      </a:lnTo>
                      <a:lnTo>
                        <a:pt x="228" y="154"/>
                      </a:lnTo>
                      <a:lnTo>
                        <a:pt x="226" y="153"/>
                      </a:lnTo>
                      <a:lnTo>
                        <a:pt x="226" y="152"/>
                      </a:lnTo>
                      <a:lnTo>
                        <a:pt x="225" y="152"/>
                      </a:lnTo>
                      <a:lnTo>
                        <a:pt x="224" y="151"/>
                      </a:lnTo>
                      <a:lnTo>
                        <a:pt x="223" y="151"/>
                      </a:lnTo>
                      <a:lnTo>
                        <a:pt x="223" y="150"/>
                      </a:lnTo>
                      <a:lnTo>
                        <a:pt x="224" y="150"/>
                      </a:lnTo>
                      <a:lnTo>
                        <a:pt x="225" y="149"/>
                      </a:lnTo>
                      <a:lnTo>
                        <a:pt x="225" y="148"/>
                      </a:lnTo>
                      <a:lnTo>
                        <a:pt x="223" y="147"/>
                      </a:lnTo>
                      <a:lnTo>
                        <a:pt x="223" y="146"/>
                      </a:lnTo>
                      <a:lnTo>
                        <a:pt x="222" y="145"/>
                      </a:lnTo>
                      <a:lnTo>
                        <a:pt x="221" y="145"/>
                      </a:lnTo>
                      <a:lnTo>
                        <a:pt x="221" y="144"/>
                      </a:lnTo>
                      <a:lnTo>
                        <a:pt x="221" y="143"/>
                      </a:lnTo>
                      <a:lnTo>
                        <a:pt x="222" y="142"/>
                      </a:lnTo>
                      <a:lnTo>
                        <a:pt x="222" y="141"/>
                      </a:lnTo>
                      <a:lnTo>
                        <a:pt x="222" y="140"/>
                      </a:lnTo>
                      <a:lnTo>
                        <a:pt x="224" y="139"/>
                      </a:lnTo>
                      <a:lnTo>
                        <a:pt x="225" y="139"/>
                      </a:lnTo>
                      <a:lnTo>
                        <a:pt x="225" y="137"/>
                      </a:lnTo>
                      <a:lnTo>
                        <a:pt x="226" y="136"/>
                      </a:lnTo>
                      <a:lnTo>
                        <a:pt x="225" y="136"/>
                      </a:lnTo>
                      <a:lnTo>
                        <a:pt x="224" y="135"/>
                      </a:lnTo>
                      <a:lnTo>
                        <a:pt x="224" y="134"/>
                      </a:lnTo>
                      <a:lnTo>
                        <a:pt x="224" y="133"/>
                      </a:lnTo>
                      <a:lnTo>
                        <a:pt x="223" y="133"/>
                      </a:lnTo>
                      <a:lnTo>
                        <a:pt x="224" y="132"/>
                      </a:lnTo>
                      <a:lnTo>
                        <a:pt x="225" y="131"/>
                      </a:lnTo>
                      <a:lnTo>
                        <a:pt x="226" y="131"/>
                      </a:lnTo>
                      <a:lnTo>
                        <a:pt x="225" y="131"/>
                      </a:lnTo>
                      <a:lnTo>
                        <a:pt x="225" y="130"/>
                      </a:lnTo>
                      <a:lnTo>
                        <a:pt x="226" y="130"/>
                      </a:lnTo>
                      <a:lnTo>
                        <a:pt x="227" y="130"/>
                      </a:lnTo>
                      <a:lnTo>
                        <a:pt x="227" y="129"/>
                      </a:lnTo>
                      <a:lnTo>
                        <a:pt x="229" y="130"/>
                      </a:lnTo>
                      <a:lnTo>
                        <a:pt x="230" y="130"/>
                      </a:lnTo>
                      <a:lnTo>
                        <a:pt x="231" y="130"/>
                      </a:lnTo>
                      <a:lnTo>
                        <a:pt x="232" y="130"/>
                      </a:lnTo>
                      <a:lnTo>
                        <a:pt x="233" y="129"/>
                      </a:lnTo>
                      <a:lnTo>
                        <a:pt x="234" y="130"/>
                      </a:lnTo>
                      <a:lnTo>
                        <a:pt x="235" y="130"/>
                      </a:lnTo>
                      <a:lnTo>
                        <a:pt x="236" y="130"/>
                      </a:lnTo>
                      <a:lnTo>
                        <a:pt x="236" y="129"/>
                      </a:lnTo>
                      <a:lnTo>
                        <a:pt x="237" y="129"/>
                      </a:lnTo>
                      <a:lnTo>
                        <a:pt x="238" y="129"/>
                      </a:lnTo>
                      <a:lnTo>
                        <a:pt x="239" y="129"/>
                      </a:lnTo>
                      <a:lnTo>
                        <a:pt x="240" y="129"/>
                      </a:lnTo>
                      <a:lnTo>
                        <a:pt x="241" y="129"/>
                      </a:lnTo>
                      <a:lnTo>
                        <a:pt x="242" y="130"/>
                      </a:lnTo>
                      <a:lnTo>
                        <a:pt x="243" y="130"/>
                      </a:lnTo>
                      <a:lnTo>
                        <a:pt x="244" y="131"/>
                      </a:lnTo>
                      <a:lnTo>
                        <a:pt x="245" y="132"/>
                      </a:lnTo>
                      <a:lnTo>
                        <a:pt x="246" y="131"/>
                      </a:lnTo>
                      <a:lnTo>
                        <a:pt x="247" y="131"/>
                      </a:lnTo>
                      <a:lnTo>
                        <a:pt x="246" y="131"/>
                      </a:lnTo>
                      <a:lnTo>
                        <a:pt x="246" y="130"/>
                      </a:lnTo>
                      <a:lnTo>
                        <a:pt x="246" y="129"/>
                      </a:lnTo>
                      <a:lnTo>
                        <a:pt x="247" y="129"/>
                      </a:lnTo>
                      <a:lnTo>
                        <a:pt x="249" y="129"/>
                      </a:lnTo>
                      <a:lnTo>
                        <a:pt x="249" y="128"/>
                      </a:lnTo>
                      <a:lnTo>
                        <a:pt x="248" y="127"/>
                      </a:lnTo>
                      <a:lnTo>
                        <a:pt x="248" y="126"/>
                      </a:lnTo>
                      <a:lnTo>
                        <a:pt x="248" y="125"/>
                      </a:lnTo>
                      <a:lnTo>
                        <a:pt x="247" y="125"/>
                      </a:lnTo>
                      <a:lnTo>
                        <a:pt x="246" y="125"/>
                      </a:lnTo>
                      <a:lnTo>
                        <a:pt x="247" y="125"/>
                      </a:lnTo>
                      <a:lnTo>
                        <a:pt x="247" y="124"/>
                      </a:lnTo>
                      <a:lnTo>
                        <a:pt x="247" y="123"/>
                      </a:lnTo>
                      <a:lnTo>
                        <a:pt x="248" y="123"/>
                      </a:lnTo>
                      <a:lnTo>
                        <a:pt x="247" y="123"/>
                      </a:lnTo>
                      <a:lnTo>
                        <a:pt x="247" y="122"/>
                      </a:lnTo>
                      <a:lnTo>
                        <a:pt x="248" y="122"/>
                      </a:lnTo>
                      <a:lnTo>
                        <a:pt x="249" y="121"/>
                      </a:lnTo>
                      <a:lnTo>
                        <a:pt x="250" y="121"/>
                      </a:lnTo>
                      <a:lnTo>
                        <a:pt x="250" y="120"/>
                      </a:lnTo>
                      <a:lnTo>
                        <a:pt x="249" y="119"/>
                      </a:lnTo>
                      <a:lnTo>
                        <a:pt x="250" y="119"/>
                      </a:lnTo>
                      <a:lnTo>
                        <a:pt x="251" y="120"/>
                      </a:lnTo>
                      <a:lnTo>
                        <a:pt x="252" y="120"/>
                      </a:lnTo>
                      <a:lnTo>
                        <a:pt x="252" y="119"/>
                      </a:lnTo>
                      <a:lnTo>
                        <a:pt x="252" y="118"/>
                      </a:lnTo>
                      <a:lnTo>
                        <a:pt x="253" y="118"/>
                      </a:lnTo>
                      <a:lnTo>
                        <a:pt x="254" y="119"/>
                      </a:lnTo>
                      <a:lnTo>
                        <a:pt x="255" y="119"/>
                      </a:lnTo>
                      <a:lnTo>
                        <a:pt x="256" y="119"/>
                      </a:lnTo>
                      <a:lnTo>
                        <a:pt x="257" y="118"/>
                      </a:lnTo>
                      <a:lnTo>
                        <a:pt x="257" y="117"/>
                      </a:lnTo>
                      <a:lnTo>
                        <a:pt x="258" y="117"/>
                      </a:lnTo>
                      <a:lnTo>
                        <a:pt x="257" y="117"/>
                      </a:lnTo>
                      <a:lnTo>
                        <a:pt x="257" y="116"/>
                      </a:lnTo>
                      <a:lnTo>
                        <a:pt x="256" y="116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8" y="115"/>
                      </a:lnTo>
                      <a:lnTo>
                        <a:pt x="259" y="115"/>
                      </a:lnTo>
                      <a:lnTo>
                        <a:pt x="259" y="114"/>
                      </a:lnTo>
                      <a:lnTo>
                        <a:pt x="260" y="114"/>
                      </a:lnTo>
                      <a:lnTo>
                        <a:pt x="261" y="114"/>
                      </a:lnTo>
                      <a:lnTo>
                        <a:pt x="262" y="114"/>
                      </a:lnTo>
                      <a:lnTo>
                        <a:pt x="263" y="115"/>
                      </a:lnTo>
                      <a:lnTo>
                        <a:pt x="264" y="115"/>
                      </a:lnTo>
                      <a:lnTo>
                        <a:pt x="265" y="115"/>
                      </a:lnTo>
                      <a:lnTo>
                        <a:pt x="266" y="116"/>
                      </a:lnTo>
                      <a:lnTo>
                        <a:pt x="267" y="116"/>
                      </a:lnTo>
                      <a:lnTo>
                        <a:pt x="268" y="116"/>
                      </a:lnTo>
                      <a:lnTo>
                        <a:pt x="268" y="117"/>
                      </a:lnTo>
                      <a:lnTo>
                        <a:pt x="269" y="117"/>
                      </a:lnTo>
                      <a:lnTo>
                        <a:pt x="270" y="118"/>
                      </a:lnTo>
                      <a:lnTo>
                        <a:pt x="270" y="119"/>
                      </a:lnTo>
                      <a:lnTo>
                        <a:pt x="271" y="119"/>
                      </a:lnTo>
                      <a:lnTo>
                        <a:pt x="272" y="118"/>
                      </a:lnTo>
                      <a:lnTo>
                        <a:pt x="273" y="119"/>
                      </a:lnTo>
                      <a:lnTo>
                        <a:pt x="274" y="119"/>
                      </a:lnTo>
                      <a:lnTo>
                        <a:pt x="275" y="118"/>
                      </a:lnTo>
                      <a:lnTo>
                        <a:pt x="276" y="119"/>
                      </a:lnTo>
                      <a:lnTo>
                        <a:pt x="277" y="119"/>
                      </a:lnTo>
                      <a:lnTo>
                        <a:pt x="278" y="119"/>
                      </a:lnTo>
                      <a:lnTo>
                        <a:pt x="279" y="120"/>
                      </a:lnTo>
                      <a:lnTo>
                        <a:pt x="280" y="119"/>
                      </a:lnTo>
                      <a:lnTo>
                        <a:pt x="280" y="120"/>
                      </a:lnTo>
                      <a:lnTo>
                        <a:pt x="280" y="121"/>
                      </a:lnTo>
                      <a:lnTo>
                        <a:pt x="281" y="121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2"/>
                      </a:lnTo>
                      <a:lnTo>
                        <a:pt x="284" y="121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6" y="123"/>
                      </a:lnTo>
                      <a:lnTo>
                        <a:pt x="288" y="123"/>
                      </a:lnTo>
                      <a:lnTo>
                        <a:pt x="289" y="123"/>
                      </a:lnTo>
                      <a:lnTo>
                        <a:pt x="289" y="124"/>
                      </a:lnTo>
                      <a:lnTo>
                        <a:pt x="291" y="125"/>
                      </a:lnTo>
                      <a:lnTo>
                        <a:pt x="291" y="124"/>
                      </a:lnTo>
                      <a:lnTo>
                        <a:pt x="292" y="124"/>
                      </a:lnTo>
                      <a:lnTo>
                        <a:pt x="293" y="124"/>
                      </a:lnTo>
                      <a:lnTo>
                        <a:pt x="295" y="124"/>
                      </a:lnTo>
                      <a:lnTo>
                        <a:pt x="295" y="123"/>
                      </a:lnTo>
                      <a:lnTo>
                        <a:pt x="294" y="123"/>
                      </a:lnTo>
                      <a:lnTo>
                        <a:pt x="295" y="122"/>
                      </a:lnTo>
                      <a:lnTo>
                        <a:pt x="294" y="122"/>
                      </a:lnTo>
                      <a:lnTo>
                        <a:pt x="294" y="121"/>
                      </a:lnTo>
                      <a:lnTo>
                        <a:pt x="295" y="121"/>
                      </a:lnTo>
                      <a:lnTo>
                        <a:pt x="296" y="121"/>
                      </a:lnTo>
                      <a:lnTo>
                        <a:pt x="296" y="120"/>
                      </a:lnTo>
                      <a:lnTo>
                        <a:pt x="296" y="119"/>
                      </a:lnTo>
                      <a:lnTo>
                        <a:pt x="297" y="119"/>
                      </a:lnTo>
                      <a:lnTo>
                        <a:pt x="297" y="120"/>
                      </a:lnTo>
                      <a:lnTo>
                        <a:pt x="298" y="120"/>
                      </a:lnTo>
                      <a:lnTo>
                        <a:pt x="299" y="120"/>
                      </a:lnTo>
                      <a:lnTo>
                        <a:pt x="299" y="119"/>
                      </a:lnTo>
                      <a:lnTo>
                        <a:pt x="298" y="119"/>
                      </a:lnTo>
                      <a:lnTo>
                        <a:pt x="298" y="118"/>
                      </a:lnTo>
                      <a:lnTo>
                        <a:pt x="298" y="117"/>
                      </a:lnTo>
                      <a:lnTo>
                        <a:pt x="299" y="116"/>
                      </a:lnTo>
                      <a:lnTo>
                        <a:pt x="300" y="116"/>
                      </a:lnTo>
                      <a:lnTo>
                        <a:pt x="301" y="117"/>
                      </a:lnTo>
                      <a:lnTo>
                        <a:pt x="302" y="117"/>
                      </a:lnTo>
                      <a:lnTo>
                        <a:pt x="302" y="116"/>
                      </a:lnTo>
                      <a:lnTo>
                        <a:pt x="303" y="116"/>
                      </a:lnTo>
                      <a:lnTo>
                        <a:pt x="303" y="117"/>
                      </a:lnTo>
                      <a:lnTo>
                        <a:pt x="304" y="117"/>
                      </a:lnTo>
                      <a:lnTo>
                        <a:pt x="304" y="116"/>
                      </a:lnTo>
                      <a:lnTo>
                        <a:pt x="305" y="117"/>
                      </a:lnTo>
                      <a:lnTo>
                        <a:pt x="306" y="116"/>
                      </a:lnTo>
                      <a:lnTo>
                        <a:pt x="306" y="115"/>
                      </a:lnTo>
                      <a:lnTo>
                        <a:pt x="307" y="116"/>
                      </a:lnTo>
                      <a:lnTo>
                        <a:pt x="308" y="115"/>
                      </a:lnTo>
                      <a:lnTo>
                        <a:pt x="309" y="114"/>
                      </a:lnTo>
                      <a:lnTo>
                        <a:pt x="309" y="115"/>
                      </a:lnTo>
                      <a:lnTo>
                        <a:pt x="309" y="116"/>
                      </a:lnTo>
                      <a:lnTo>
                        <a:pt x="310" y="117"/>
                      </a:lnTo>
                      <a:lnTo>
                        <a:pt x="311" y="118"/>
                      </a:lnTo>
                      <a:lnTo>
                        <a:pt x="312" y="119"/>
                      </a:lnTo>
                      <a:lnTo>
                        <a:pt x="312" y="120"/>
                      </a:lnTo>
                      <a:lnTo>
                        <a:pt x="312" y="121"/>
                      </a:lnTo>
                      <a:lnTo>
                        <a:pt x="313" y="121"/>
                      </a:lnTo>
                      <a:lnTo>
                        <a:pt x="314" y="122"/>
                      </a:lnTo>
                      <a:lnTo>
                        <a:pt x="315" y="122"/>
                      </a:lnTo>
                      <a:lnTo>
                        <a:pt x="315" y="121"/>
                      </a:lnTo>
                      <a:lnTo>
                        <a:pt x="314" y="121"/>
                      </a:lnTo>
                      <a:lnTo>
                        <a:pt x="315" y="120"/>
                      </a:lnTo>
                      <a:lnTo>
                        <a:pt x="315" y="119"/>
                      </a:lnTo>
                      <a:lnTo>
                        <a:pt x="315" y="118"/>
                      </a:lnTo>
                      <a:lnTo>
                        <a:pt x="315" y="117"/>
                      </a:lnTo>
                      <a:lnTo>
                        <a:pt x="316" y="117"/>
                      </a:lnTo>
                      <a:lnTo>
                        <a:pt x="315" y="117"/>
                      </a:lnTo>
                      <a:lnTo>
                        <a:pt x="315" y="116"/>
                      </a:lnTo>
                      <a:lnTo>
                        <a:pt x="316" y="116"/>
                      </a:lnTo>
                      <a:lnTo>
                        <a:pt x="317" y="116"/>
                      </a:lnTo>
                      <a:lnTo>
                        <a:pt x="318" y="116"/>
                      </a:lnTo>
                      <a:lnTo>
                        <a:pt x="319" y="116"/>
                      </a:lnTo>
                      <a:lnTo>
                        <a:pt x="319" y="117"/>
                      </a:lnTo>
                      <a:lnTo>
                        <a:pt x="320" y="116"/>
                      </a:lnTo>
                      <a:lnTo>
                        <a:pt x="321" y="117"/>
                      </a:lnTo>
                      <a:lnTo>
                        <a:pt x="321" y="116"/>
                      </a:lnTo>
                      <a:lnTo>
                        <a:pt x="320" y="115"/>
                      </a:lnTo>
                      <a:lnTo>
                        <a:pt x="321" y="115"/>
                      </a:lnTo>
                      <a:lnTo>
                        <a:pt x="322" y="115"/>
                      </a:lnTo>
                      <a:lnTo>
                        <a:pt x="323" y="115"/>
                      </a:lnTo>
                      <a:lnTo>
                        <a:pt x="324" y="115"/>
                      </a:lnTo>
                      <a:lnTo>
                        <a:pt x="324" y="116"/>
                      </a:lnTo>
                      <a:lnTo>
                        <a:pt x="325" y="116"/>
                      </a:lnTo>
                      <a:lnTo>
                        <a:pt x="326" y="116"/>
                      </a:lnTo>
                      <a:lnTo>
                        <a:pt x="326" y="115"/>
                      </a:lnTo>
                      <a:lnTo>
                        <a:pt x="327" y="115"/>
                      </a:lnTo>
                      <a:lnTo>
                        <a:pt x="327" y="114"/>
                      </a:lnTo>
                      <a:lnTo>
                        <a:pt x="327" y="113"/>
                      </a:lnTo>
                      <a:lnTo>
                        <a:pt x="326" y="112"/>
                      </a:lnTo>
                      <a:lnTo>
                        <a:pt x="327" y="112"/>
                      </a:lnTo>
                      <a:lnTo>
                        <a:pt x="328" y="111"/>
                      </a:lnTo>
                      <a:lnTo>
                        <a:pt x="328" y="110"/>
                      </a:lnTo>
                      <a:lnTo>
                        <a:pt x="329" y="110"/>
                      </a:lnTo>
                      <a:lnTo>
                        <a:pt x="329" y="109"/>
                      </a:lnTo>
                      <a:lnTo>
                        <a:pt x="328" y="109"/>
                      </a:lnTo>
                      <a:lnTo>
                        <a:pt x="329" y="109"/>
                      </a:lnTo>
                      <a:lnTo>
                        <a:pt x="330" y="109"/>
                      </a:lnTo>
                      <a:lnTo>
                        <a:pt x="330" y="108"/>
                      </a:lnTo>
                      <a:lnTo>
                        <a:pt x="330" y="109"/>
                      </a:lnTo>
                      <a:lnTo>
                        <a:pt x="332" y="109"/>
                      </a:lnTo>
                      <a:lnTo>
                        <a:pt x="332" y="108"/>
                      </a:lnTo>
                      <a:lnTo>
                        <a:pt x="331" y="107"/>
                      </a:lnTo>
                      <a:lnTo>
                        <a:pt x="332" y="107"/>
                      </a:lnTo>
                      <a:lnTo>
                        <a:pt x="333" y="107"/>
                      </a:lnTo>
                      <a:lnTo>
                        <a:pt x="334" y="106"/>
                      </a:lnTo>
                      <a:lnTo>
                        <a:pt x="335" y="106"/>
                      </a:lnTo>
                      <a:lnTo>
                        <a:pt x="336" y="105"/>
                      </a:lnTo>
                      <a:lnTo>
                        <a:pt x="337" y="104"/>
                      </a:lnTo>
                      <a:lnTo>
                        <a:pt x="337" y="105"/>
                      </a:lnTo>
                      <a:lnTo>
                        <a:pt x="337" y="106"/>
                      </a:lnTo>
                      <a:lnTo>
                        <a:pt x="336" y="106"/>
                      </a:lnTo>
                      <a:lnTo>
                        <a:pt x="336" y="107"/>
                      </a:lnTo>
                      <a:lnTo>
                        <a:pt x="337" y="107"/>
                      </a:lnTo>
                      <a:lnTo>
                        <a:pt x="338" y="107"/>
                      </a:lnTo>
                      <a:lnTo>
                        <a:pt x="338" y="106"/>
                      </a:lnTo>
                      <a:lnTo>
                        <a:pt x="339" y="106"/>
                      </a:lnTo>
                      <a:lnTo>
                        <a:pt x="340" y="106"/>
                      </a:lnTo>
                      <a:lnTo>
                        <a:pt x="341" y="106"/>
                      </a:lnTo>
                      <a:lnTo>
                        <a:pt x="342" y="106"/>
                      </a:lnTo>
                      <a:lnTo>
                        <a:pt x="342" y="105"/>
                      </a:lnTo>
                      <a:lnTo>
                        <a:pt x="343" y="105"/>
                      </a:lnTo>
                      <a:lnTo>
                        <a:pt x="344" y="105"/>
                      </a:lnTo>
                      <a:lnTo>
                        <a:pt x="344" y="106"/>
                      </a:lnTo>
                      <a:lnTo>
                        <a:pt x="345" y="106"/>
                      </a:lnTo>
                      <a:lnTo>
                        <a:pt x="345" y="107"/>
                      </a:lnTo>
                      <a:lnTo>
                        <a:pt x="346" y="108"/>
                      </a:lnTo>
                      <a:lnTo>
                        <a:pt x="347" y="107"/>
                      </a:lnTo>
                      <a:lnTo>
                        <a:pt x="347" y="106"/>
                      </a:lnTo>
                      <a:lnTo>
                        <a:pt x="348" y="106"/>
                      </a:lnTo>
                      <a:lnTo>
                        <a:pt x="349" y="105"/>
                      </a:lnTo>
                      <a:lnTo>
                        <a:pt x="350" y="106"/>
                      </a:lnTo>
                      <a:lnTo>
                        <a:pt x="350" y="107"/>
                      </a:lnTo>
                      <a:lnTo>
                        <a:pt x="351" y="107"/>
                      </a:lnTo>
                      <a:lnTo>
                        <a:pt x="352" y="107"/>
                      </a:lnTo>
                      <a:lnTo>
                        <a:pt x="353" y="107"/>
                      </a:lnTo>
                      <a:lnTo>
                        <a:pt x="353" y="106"/>
                      </a:lnTo>
                      <a:lnTo>
                        <a:pt x="354" y="106"/>
                      </a:lnTo>
                      <a:lnTo>
                        <a:pt x="355" y="106"/>
                      </a:lnTo>
                      <a:lnTo>
                        <a:pt x="355" y="105"/>
                      </a:lnTo>
                      <a:lnTo>
                        <a:pt x="357" y="104"/>
                      </a:lnTo>
                      <a:lnTo>
                        <a:pt x="358" y="103"/>
                      </a:lnTo>
                      <a:lnTo>
                        <a:pt x="358" y="102"/>
                      </a:lnTo>
                      <a:lnTo>
                        <a:pt x="359" y="102"/>
                      </a:lnTo>
                      <a:lnTo>
                        <a:pt x="358" y="102"/>
                      </a:lnTo>
                      <a:lnTo>
                        <a:pt x="359" y="101"/>
                      </a:lnTo>
                      <a:lnTo>
                        <a:pt x="359" y="100"/>
                      </a:lnTo>
                      <a:lnTo>
                        <a:pt x="360" y="100"/>
                      </a:lnTo>
                      <a:lnTo>
                        <a:pt x="360" y="99"/>
                      </a:lnTo>
                      <a:lnTo>
                        <a:pt x="359" y="98"/>
                      </a:lnTo>
                      <a:lnTo>
                        <a:pt x="359" y="97"/>
                      </a:lnTo>
                      <a:lnTo>
                        <a:pt x="358" y="97"/>
                      </a:lnTo>
                      <a:lnTo>
                        <a:pt x="358" y="96"/>
                      </a:lnTo>
                      <a:lnTo>
                        <a:pt x="359" y="96"/>
                      </a:lnTo>
                      <a:lnTo>
                        <a:pt x="359" y="95"/>
                      </a:lnTo>
                      <a:lnTo>
                        <a:pt x="359" y="94"/>
                      </a:lnTo>
                      <a:lnTo>
                        <a:pt x="359" y="93"/>
                      </a:lnTo>
                      <a:lnTo>
                        <a:pt x="359" y="92"/>
                      </a:lnTo>
                      <a:lnTo>
                        <a:pt x="360" y="92"/>
                      </a:lnTo>
                      <a:lnTo>
                        <a:pt x="359" y="91"/>
                      </a:lnTo>
                      <a:lnTo>
                        <a:pt x="360" y="90"/>
                      </a:lnTo>
                      <a:lnTo>
                        <a:pt x="361" y="90"/>
                      </a:lnTo>
                      <a:lnTo>
                        <a:pt x="362" y="90"/>
                      </a:lnTo>
                      <a:lnTo>
                        <a:pt x="363" y="90"/>
                      </a:lnTo>
                      <a:lnTo>
                        <a:pt x="363" y="89"/>
                      </a:lnTo>
                      <a:lnTo>
                        <a:pt x="364" y="89"/>
                      </a:lnTo>
                      <a:lnTo>
                        <a:pt x="364" y="88"/>
                      </a:lnTo>
                      <a:lnTo>
                        <a:pt x="365" y="88"/>
                      </a:lnTo>
                      <a:lnTo>
                        <a:pt x="365" y="87"/>
                      </a:lnTo>
                      <a:lnTo>
                        <a:pt x="366" y="87"/>
                      </a:lnTo>
                      <a:lnTo>
                        <a:pt x="367" y="87"/>
                      </a:lnTo>
                      <a:lnTo>
                        <a:pt x="368" y="87"/>
                      </a:lnTo>
                      <a:lnTo>
                        <a:pt x="368" y="88"/>
                      </a:lnTo>
                      <a:lnTo>
                        <a:pt x="367" y="88"/>
                      </a:lnTo>
                      <a:lnTo>
                        <a:pt x="368" y="88"/>
                      </a:lnTo>
                      <a:lnTo>
                        <a:pt x="369" y="88"/>
                      </a:lnTo>
                      <a:lnTo>
                        <a:pt x="370" y="87"/>
                      </a:lnTo>
                      <a:lnTo>
                        <a:pt x="370" y="88"/>
                      </a:lnTo>
                      <a:lnTo>
                        <a:pt x="370" y="87"/>
                      </a:lnTo>
                      <a:lnTo>
                        <a:pt x="371" y="88"/>
                      </a:lnTo>
                      <a:lnTo>
                        <a:pt x="372" y="88"/>
                      </a:lnTo>
                      <a:lnTo>
                        <a:pt x="373" y="88"/>
                      </a:lnTo>
                      <a:lnTo>
                        <a:pt x="374" y="88"/>
                      </a:lnTo>
                      <a:lnTo>
                        <a:pt x="375" y="88"/>
                      </a:lnTo>
                      <a:lnTo>
                        <a:pt x="376" y="88"/>
                      </a:lnTo>
                      <a:lnTo>
                        <a:pt x="377" y="89"/>
                      </a:lnTo>
                      <a:lnTo>
                        <a:pt x="378" y="89"/>
                      </a:lnTo>
                      <a:lnTo>
                        <a:pt x="379" y="89"/>
                      </a:lnTo>
                      <a:lnTo>
                        <a:pt x="379" y="88"/>
                      </a:lnTo>
                      <a:lnTo>
                        <a:pt x="380" y="88"/>
                      </a:lnTo>
                      <a:lnTo>
                        <a:pt x="381" y="88"/>
                      </a:lnTo>
                      <a:lnTo>
                        <a:pt x="381" y="87"/>
                      </a:lnTo>
                      <a:lnTo>
                        <a:pt x="380" y="87"/>
                      </a:lnTo>
                      <a:lnTo>
                        <a:pt x="380" y="86"/>
                      </a:lnTo>
                      <a:lnTo>
                        <a:pt x="381" y="86"/>
                      </a:lnTo>
                      <a:lnTo>
                        <a:pt x="381" y="85"/>
                      </a:lnTo>
                      <a:lnTo>
                        <a:pt x="382" y="85"/>
                      </a:lnTo>
                      <a:lnTo>
                        <a:pt x="382" y="84"/>
                      </a:lnTo>
                      <a:lnTo>
                        <a:pt x="383" y="85"/>
                      </a:lnTo>
                      <a:lnTo>
                        <a:pt x="384" y="85"/>
                      </a:lnTo>
                      <a:lnTo>
                        <a:pt x="384" y="84"/>
                      </a:lnTo>
                      <a:lnTo>
                        <a:pt x="385" y="84"/>
                      </a:lnTo>
                      <a:lnTo>
                        <a:pt x="385" y="83"/>
                      </a:lnTo>
                      <a:lnTo>
                        <a:pt x="385" y="82"/>
                      </a:lnTo>
                      <a:lnTo>
                        <a:pt x="384" y="83"/>
                      </a:lnTo>
                      <a:lnTo>
                        <a:pt x="383" y="82"/>
                      </a:lnTo>
                      <a:lnTo>
                        <a:pt x="383" y="81"/>
                      </a:lnTo>
                      <a:lnTo>
                        <a:pt x="382" y="81"/>
                      </a:lnTo>
                      <a:lnTo>
                        <a:pt x="382" y="80"/>
                      </a:lnTo>
                      <a:lnTo>
                        <a:pt x="381" y="80"/>
                      </a:lnTo>
                      <a:lnTo>
                        <a:pt x="380" y="80"/>
                      </a:lnTo>
                      <a:lnTo>
                        <a:pt x="380" y="79"/>
                      </a:lnTo>
                      <a:lnTo>
                        <a:pt x="380" y="78"/>
                      </a:lnTo>
                      <a:lnTo>
                        <a:pt x="380" y="77"/>
                      </a:lnTo>
                      <a:lnTo>
                        <a:pt x="381" y="77"/>
                      </a:lnTo>
                      <a:lnTo>
                        <a:pt x="382" y="77"/>
                      </a:lnTo>
                      <a:lnTo>
                        <a:pt x="382" y="76"/>
                      </a:lnTo>
                      <a:lnTo>
                        <a:pt x="383" y="76"/>
                      </a:lnTo>
                      <a:lnTo>
                        <a:pt x="383" y="77"/>
                      </a:lnTo>
                      <a:lnTo>
                        <a:pt x="383" y="76"/>
                      </a:lnTo>
                      <a:lnTo>
                        <a:pt x="384" y="77"/>
                      </a:lnTo>
                      <a:lnTo>
                        <a:pt x="384" y="76"/>
                      </a:lnTo>
                      <a:lnTo>
                        <a:pt x="385" y="76"/>
                      </a:lnTo>
                      <a:lnTo>
                        <a:pt x="385" y="77"/>
                      </a:lnTo>
                      <a:lnTo>
                        <a:pt x="386" y="77"/>
                      </a:lnTo>
                      <a:lnTo>
                        <a:pt x="386" y="76"/>
                      </a:lnTo>
                      <a:lnTo>
                        <a:pt x="387" y="76"/>
                      </a:lnTo>
                      <a:lnTo>
                        <a:pt x="388" y="76"/>
                      </a:lnTo>
                      <a:lnTo>
                        <a:pt x="388" y="77"/>
                      </a:lnTo>
                      <a:lnTo>
                        <a:pt x="388" y="78"/>
                      </a:lnTo>
                      <a:lnTo>
                        <a:pt x="388" y="77"/>
                      </a:lnTo>
                      <a:lnTo>
                        <a:pt x="389" y="77"/>
                      </a:lnTo>
                      <a:lnTo>
                        <a:pt x="391" y="77"/>
                      </a:lnTo>
                      <a:lnTo>
                        <a:pt x="391" y="78"/>
                      </a:lnTo>
                      <a:lnTo>
                        <a:pt x="392" y="78"/>
                      </a:lnTo>
                      <a:lnTo>
                        <a:pt x="391" y="77"/>
                      </a:lnTo>
                      <a:lnTo>
                        <a:pt x="392" y="77"/>
                      </a:lnTo>
                      <a:lnTo>
                        <a:pt x="394" y="79"/>
                      </a:lnTo>
                      <a:lnTo>
                        <a:pt x="394" y="78"/>
                      </a:lnTo>
                      <a:lnTo>
                        <a:pt x="395" y="78"/>
                      </a:lnTo>
                      <a:lnTo>
                        <a:pt x="395" y="79"/>
                      </a:lnTo>
                      <a:lnTo>
                        <a:pt x="396" y="79"/>
                      </a:lnTo>
                      <a:lnTo>
                        <a:pt x="397" y="80"/>
                      </a:lnTo>
                      <a:lnTo>
                        <a:pt x="398" y="80"/>
                      </a:lnTo>
                      <a:lnTo>
                        <a:pt x="398" y="81"/>
                      </a:lnTo>
                      <a:lnTo>
                        <a:pt x="399" y="81"/>
                      </a:lnTo>
                      <a:lnTo>
                        <a:pt x="399" y="82"/>
                      </a:lnTo>
                      <a:lnTo>
                        <a:pt x="400" y="81"/>
                      </a:lnTo>
                      <a:lnTo>
                        <a:pt x="401" y="81"/>
                      </a:lnTo>
                      <a:lnTo>
                        <a:pt x="401" y="80"/>
                      </a:lnTo>
                      <a:lnTo>
                        <a:pt x="402" y="80"/>
                      </a:lnTo>
                      <a:lnTo>
                        <a:pt x="403" y="79"/>
                      </a:lnTo>
                      <a:lnTo>
                        <a:pt x="404" y="79"/>
                      </a:lnTo>
                      <a:lnTo>
                        <a:pt x="405" y="78"/>
                      </a:lnTo>
                      <a:lnTo>
                        <a:pt x="406" y="78"/>
                      </a:lnTo>
                      <a:lnTo>
                        <a:pt x="407" y="78"/>
                      </a:lnTo>
                      <a:lnTo>
                        <a:pt x="408" y="78"/>
                      </a:lnTo>
                      <a:lnTo>
                        <a:pt x="410" y="78"/>
                      </a:lnTo>
                      <a:lnTo>
                        <a:pt x="411" y="78"/>
                      </a:lnTo>
                      <a:lnTo>
                        <a:pt x="412" y="78"/>
                      </a:lnTo>
                      <a:lnTo>
                        <a:pt x="413" y="78"/>
                      </a:lnTo>
                      <a:lnTo>
                        <a:pt x="413" y="79"/>
                      </a:lnTo>
                      <a:lnTo>
                        <a:pt x="414" y="78"/>
                      </a:lnTo>
                      <a:lnTo>
                        <a:pt x="415" y="78"/>
                      </a:lnTo>
                      <a:lnTo>
                        <a:pt x="416" y="78"/>
                      </a:lnTo>
                      <a:lnTo>
                        <a:pt x="416" y="77"/>
                      </a:lnTo>
                      <a:lnTo>
                        <a:pt x="417" y="76"/>
                      </a:lnTo>
                      <a:lnTo>
                        <a:pt x="419" y="76"/>
                      </a:lnTo>
                      <a:lnTo>
                        <a:pt x="420" y="75"/>
                      </a:lnTo>
                      <a:lnTo>
                        <a:pt x="420" y="74"/>
                      </a:lnTo>
                      <a:lnTo>
                        <a:pt x="420" y="73"/>
                      </a:lnTo>
                      <a:lnTo>
                        <a:pt x="420" y="72"/>
                      </a:lnTo>
                      <a:lnTo>
                        <a:pt x="421" y="72"/>
                      </a:lnTo>
                      <a:lnTo>
                        <a:pt x="422" y="72"/>
                      </a:lnTo>
                      <a:lnTo>
                        <a:pt x="422" y="71"/>
                      </a:lnTo>
                      <a:lnTo>
                        <a:pt x="423" y="71"/>
                      </a:lnTo>
                      <a:lnTo>
                        <a:pt x="422" y="70"/>
                      </a:lnTo>
                      <a:lnTo>
                        <a:pt x="421" y="70"/>
                      </a:lnTo>
                      <a:lnTo>
                        <a:pt x="422" y="69"/>
                      </a:lnTo>
                      <a:lnTo>
                        <a:pt x="423" y="68"/>
                      </a:lnTo>
                      <a:lnTo>
                        <a:pt x="422" y="68"/>
                      </a:lnTo>
                      <a:lnTo>
                        <a:pt x="422" y="67"/>
                      </a:lnTo>
                      <a:lnTo>
                        <a:pt x="422" y="66"/>
                      </a:lnTo>
                      <a:lnTo>
                        <a:pt x="421" y="66"/>
                      </a:lnTo>
                      <a:lnTo>
                        <a:pt x="421" y="65"/>
                      </a:lnTo>
                      <a:lnTo>
                        <a:pt x="421" y="64"/>
                      </a:lnTo>
                      <a:lnTo>
                        <a:pt x="422" y="64"/>
                      </a:lnTo>
                      <a:lnTo>
                        <a:pt x="423" y="64"/>
                      </a:lnTo>
                      <a:lnTo>
                        <a:pt x="423" y="63"/>
                      </a:lnTo>
                      <a:lnTo>
                        <a:pt x="424" y="63"/>
                      </a:lnTo>
                      <a:lnTo>
                        <a:pt x="425" y="63"/>
                      </a:lnTo>
                      <a:lnTo>
                        <a:pt x="425" y="62"/>
                      </a:lnTo>
                      <a:lnTo>
                        <a:pt x="425" y="61"/>
                      </a:lnTo>
                      <a:lnTo>
                        <a:pt x="425" y="60"/>
                      </a:lnTo>
                      <a:lnTo>
                        <a:pt x="425" y="59"/>
                      </a:lnTo>
                      <a:lnTo>
                        <a:pt x="426" y="58"/>
                      </a:lnTo>
                      <a:lnTo>
                        <a:pt x="427" y="58"/>
                      </a:lnTo>
                      <a:lnTo>
                        <a:pt x="428" y="58"/>
                      </a:lnTo>
                      <a:lnTo>
                        <a:pt x="429" y="58"/>
                      </a:lnTo>
                      <a:lnTo>
                        <a:pt x="430" y="59"/>
                      </a:lnTo>
                      <a:lnTo>
                        <a:pt x="431" y="59"/>
                      </a:lnTo>
                      <a:lnTo>
                        <a:pt x="432" y="59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5" y="57"/>
                      </a:lnTo>
                      <a:lnTo>
                        <a:pt x="436" y="56"/>
                      </a:lnTo>
                      <a:lnTo>
                        <a:pt x="436" y="55"/>
                      </a:lnTo>
                      <a:lnTo>
                        <a:pt x="436" y="54"/>
                      </a:lnTo>
                      <a:lnTo>
                        <a:pt x="437" y="54"/>
                      </a:lnTo>
                      <a:lnTo>
                        <a:pt x="438" y="54"/>
                      </a:lnTo>
                      <a:lnTo>
                        <a:pt x="440" y="54"/>
                      </a:lnTo>
                      <a:lnTo>
                        <a:pt x="441" y="54"/>
                      </a:lnTo>
                      <a:lnTo>
                        <a:pt x="441" y="53"/>
                      </a:lnTo>
                      <a:lnTo>
                        <a:pt x="442" y="54"/>
                      </a:lnTo>
                      <a:lnTo>
                        <a:pt x="443" y="53"/>
                      </a:lnTo>
                      <a:lnTo>
                        <a:pt x="444" y="52"/>
                      </a:lnTo>
                      <a:lnTo>
                        <a:pt x="445" y="52"/>
                      </a:lnTo>
                      <a:lnTo>
                        <a:pt x="446" y="51"/>
                      </a:lnTo>
                      <a:lnTo>
                        <a:pt x="445" y="51"/>
                      </a:lnTo>
                      <a:lnTo>
                        <a:pt x="445" y="50"/>
                      </a:lnTo>
                      <a:lnTo>
                        <a:pt x="446" y="49"/>
                      </a:lnTo>
                      <a:lnTo>
                        <a:pt x="447" y="48"/>
                      </a:lnTo>
                      <a:lnTo>
                        <a:pt x="448" y="48"/>
                      </a:lnTo>
                      <a:lnTo>
                        <a:pt x="449" y="47"/>
                      </a:lnTo>
                      <a:lnTo>
                        <a:pt x="449" y="46"/>
                      </a:lnTo>
                      <a:lnTo>
                        <a:pt x="450" y="46"/>
                      </a:lnTo>
                      <a:lnTo>
                        <a:pt x="451" y="45"/>
                      </a:lnTo>
                      <a:lnTo>
                        <a:pt x="452" y="44"/>
                      </a:lnTo>
                      <a:lnTo>
                        <a:pt x="452" y="43"/>
                      </a:lnTo>
                      <a:lnTo>
                        <a:pt x="453" y="42"/>
                      </a:lnTo>
                      <a:lnTo>
                        <a:pt x="454" y="42"/>
                      </a:lnTo>
                      <a:lnTo>
                        <a:pt x="454" y="41"/>
                      </a:lnTo>
                      <a:lnTo>
                        <a:pt x="453" y="41"/>
                      </a:lnTo>
                      <a:lnTo>
                        <a:pt x="453" y="40"/>
                      </a:lnTo>
                      <a:lnTo>
                        <a:pt x="454" y="40"/>
                      </a:lnTo>
                      <a:lnTo>
                        <a:pt x="455" y="40"/>
                      </a:lnTo>
                      <a:lnTo>
                        <a:pt x="456" y="40"/>
                      </a:lnTo>
                      <a:lnTo>
                        <a:pt x="456" y="39"/>
                      </a:lnTo>
                      <a:lnTo>
                        <a:pt x="456" y="38"/>
                      </a:lnTo>
                      <a:lnTo>
                        <a:pt x="457" y="37"/>
                      </a:lnTo>
                      <a:lnTo>
                        <a:pt x="458" y="36"/>
                      </a:lnTo>
                      <a:lnTo>
                        <a:pt x="459" y="36"/>
                      </a:lnTo>
                      <a:lnTo>
                        <a:pt x="460" y="36"/>
                      </a:lnTo>
                      <a:lnTo>
                        <a:pt x="460" y="34"/>
                      </a:lnTo>
                      <a:lnTo>
                        <a:pt x="461" y="33"/>
                      </a:lnTo>
                      <a:lnTo>
                        <a:pt x="460" y="31"/>
                      </a:lnTo>
                      <a:lnTo>
                        <a:pt x="460" y="30"/>
                      </a:lnTo>
                      <a:lnTo>
                        <a:pt x="459" y="29"/>
                      </a:lnTo>
                      <a:lnTo>
                        <a:pt x="459" y="28"/>
                      </a:lnTo>
                      <a:lnTo>
                        <a:pt x="458" y="28"/>
                      </a:lnTo>
                      <a:lnTo>
                        <a:pt x="457" y="28"/>
                      </a:lnTo>
                      <a:lnTo>
                        <a:pt x="457" y="27"/>
                      </a:lnTo>
                      <a:lnTo>
                        <a:pt x="457" y="26"/>
                      </a:lnTo>
                      <a:lnTo>
                        <a:pt x="456" y="26"/>
                      </a:lnTo>
                      <a:lnTo>
                        <a:pt x="456" y="25"/>
                      </a:lnTo>
                      <a:lnTo>
                        <a:pt x="456" y="24"/>
                      </a:lnTo>
                      <a:lnTo>
                        <a:pt x="455" y="23"/>
                      </a:lnTo>
                      <a:lnTo>
                        <a:pt x="454" y="23"/>
                      </a:lnTo>
                      <a:lnTo>
                        <a:pt x="454" y="22"/>
                      </a:lnTo>
                      <a:lnTo>
                        <a:pt x="454" y="21"/>
                      </a:lnTo>
                      <a:lnTo>
                        <a:pt x="454" y="20"/>
                      </a:lnTo>
                      <a:lnTo>
                        <a:pt x="454" y="19"/>
                      </a:lnTo>
                      <a:lnTo>
                        <a:pt x="454" y="18"/>
                      </a:lnTo>
                      <a:lnTo>
                        <a:pt x="454" y="17"/>
                      </a:lnTo>
                      <a:lnTo>
                        <a:pt x="454" y="16"/>
                      </a:lnTo>
                      <a:lnTo>
                        <a:pt x="453" y="16"/>
                      </a:lnTo>
                      <a:lnTo>
                        <a:pt x="453" y="17"/>
                      </a:lnTo>
                      <a:lnTo>
                        <a:pt x="453" y="16"/>
                      </a:lnTo>
                      <a:lnTo>
                        <a:pt x="453" y="15"/>
                      </a:lnTo>
                      <a:lnTo>
                        <a:pt x="453" y="14"/>
                      </a:lnTo>
                      <a:lnTo>
                        <a:pt x="453" y="13"/>
                      </a:lnTo>
                      <a:lnTo>
                        <a:pt x="453" y="12"/>
                      </a:lnTo>
                      <a:lnTo>
                        <a:pt x="452" y="11"/>
                      </a:lnTo>
                      <a:lnTo>
                        <a:pt x="451" y="11"/>
                      </a:lnTo>
                      <a:lnTo>
                        <a:pt x="451" y="10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49" y="8"/>
                      </a:lnTo>
                      <a:lnTo>
                        <a:pt x="448" y="8"/>
                      </a:lnTo>
                      <a:lnTo>
                        <a:pt x="447" y="8"/>
                      </a:lnTo>
                      <a:lnTo>
                        <a:pt x="446" y="8"/>
                      </a:lnTo>
                      <a:lnTo>
                        <a:pt x="445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5" y="6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8" y="5"/>
                      </a:lnTo>
                      <a:lnTo>
                        <a:pt x="450" y="4"/>
                      </a:lnTo>
                      <a:lnTo>
                        <a:pt x="451" y="4"/>
                      </a:lnTo>
                      <a:lnTo>
                        <a:pt x="452" y="5"/>
                      </a:lnTo>
                      <a:lnTo>
                        <a:pt x="453" y="5"/>
                      </a:lnTo>
                      <a:lnTo>
                        <a:pt x="454" y="5"/>
                      </a:lnTo>
                      <a:lnTo>
                        <a:pt x="455" y="6"/>
                      </a:lnTo>
                      <a:lnTo>
                        <a:pt x="456" y="6"/>
                      </a:lnTo>
                      <a:lnTo>
                        <a:pt x="457" y="6"/>
                      </a:lnTo>
                      <a:lnTo>
                        <a:pt x="458" y="6"/>
                      </a:lnTo>
                      <a:lnTo>
                        <a:pt x="459" y="6"/>
                      </a:lnTo>
                      <a:lnTo>
                        <a:pt x="459" y="5"/>
                      </a:lnTo>
                      <a:lnTo>
                        <a:pt x="460" y="6"/>
                      </a:lnTo>
                      <a:lnTo>
                        <a:pt x="460" y="7"/>
                      </a:lnTo>
                      <a:lnTo>
                        <a:pt x="461" y="8"/>
                      </a:lnTo>
                      <a:lnTo>
                        <a:pt x="462" y="8"/>
                      </a:lnTo>
                      <a:lnTo>
                        <a:pt x="465" y="8"/>
                      </a:lnTo>
                      <a:lnTo>
                        <a:pt x="465" y="7"/>
                      </a:lnTo>
                      <a:lnTo>
                        <a:pt x="466" y="7"/>
                      </a:lnTo>
                      <a:lnTo>
                        <a:pt x="467" y="7"/>
                      </a:lnTo>
                      <a:lnTo>
                        <a:pt x="468" y="7"/>
                      </a:lnTo>
                      <a:lnTo>
                        <a:pt x="469" y="7"/>
                      </a:lnTo>
                      <a:lnTo>
                        <a:pt x="470" y="7"/>
                      </a:lnTo>
                      <a:lnTo>
                        <a:pt x="472" y="7"/>
                      </a:lnTo>
                      <a:lnTo>
                        <a:pt x="473" y="8"/>
                      </a:lnTo>
                      <a:lnTo>
                        <a:pt x="473" y="7"/>
                      </a:lnTo>
                      <a:lnTo>
                        <a:pt x="473" y="8"/>
                      </a:lnTo>
                      <a:lnTo>
                        <a:pt x="474" y="8"/>
                      </a:lnTo>
                      <a:lnTo>
                        <a:pt x="475" y="7"/>
                      </a:lnTo>
                      <a:lnTo>
                        <a:pt x="475" y="8"/>
                      </a:lnTo>
                      <a:lnTo>
                        <a:pt x="475" y="9"/>
                      </a:lnTo>
                      <a:lnTo>
                        <a:pt x="477" y="10"/>
                      </a:lnTo>
                      <a:lnTo>
                        <a:pt x="477" y="9"/>
                      </a:lnTo>
                      <a:lnTo>
                        <a:pt x="478" y="9"/>
                      </a:lnTo>
                      <a:lnTo>
                        <a:pt x="478" y="8"/>
                      </a:lnTo>
                      <a:lnTo>
                        <a:pt x="478" y="7"/>
                      </a:lnTo>
                      <a:lnTo>
                        <a:pt x="479" y="6"/>
                      </a:lnTo>
                      <a:lnTo>
                        <a:pt x="480" y="7"/>
                      </a:lnTo>
                      <a:lnTo>
                        <a:pt x="481" y="6"/>
                      </a:lnTo>
                      <a:lnTo>
                        <a:pt x="482" y="6"/>
                      </a:lnTo>
                      <a:lnTo>
                        <a:pt x="482" y="5"/>
                      </a:lnTo>
                      <a:lnTo>
                        <a:pt x="483" y="5"/>
                      </a:lnTo>
                      <a:lnTo>
                        <a:pt x="483" y="6"/>
                      </a:lnTo>
                      <a:lnTo>
                        <a:pt x="484" y="6"/>
                      </a:lnTo>
                      <a:lnTo>
                        <a:pt x="484" y="7"/>
                      </a:lnTo>
                      <a:lnTo>
                        <a:pt x="485" y="7"/>
                      </a:lnTo>
                      <a:lnTo>
                        <a:pt x="486" y="7"/>
                      </a:lnTo>
                      <a:lnTo>
                        <a:pt x="487" y="7"/>
                      </a:lnTo>
                      <a:lnTo>
                        <a:pt x="488" y="7"/>
                      </a:lnTo>
                      <a:lnTo>
                        <a:pt x="489" y="7"/>
                      </a:lnTo>
                      <a:lnTo>
                        <a:pt x="490" y="7"/>
                      </a:lnTo>
                      <a:lnTo>
                        <a:pt x="490" y="6"/>
                      </a:lnTo>
                      <a:lnTo>
                        <a:pt x="491" y="5"/>
                      </a:lnTo>
                      <a:lnTo>
                        <a:pt x="492" y="5"/>
                      </a:lnTo>
                      <a:lnTo>
                        <a:pt x="493" y="5"/>
                      </a:lnTo>
                      <a:lnTo>
                        <a:pt x="494" y="4"/>
                      </a:lnTo>
                      <a:lnTo>
                        <a:pt x="495" y="4"/>
                      </a:lnTo>
                      <a:lnTo>
                        <a:pt x="495" y="3"/>
                      </a:lnTo>
                      <a:lnTo>
                        <a:pt x="495" y="2"/>
                      </a:lnTo>
                      <a:lnTo>
                        <a:pt x="496" y="2"/>
                      </a:lnTo>
                      <a:lnTo>
                        <a:pt x="497" y="2"/>
                      </a:lnTo>
                      <a:lnTo>
                        <a:pt x="498" y="1"/>
                      </a:lnTo>
                      <a:lnTo>
                        <a:pt x="499" y="1"/>
                      </a:lnTo>
                      <a:lnTo>
                        <a:pt x="500" y="1"/>
                      </a:lnTo>
                      <a:lnTo>
                        <a:pt x="501" y="0"/>
                      </a:lnTo>
                      <a:lnTo>
                        <a:pt x="502" y="1"/>
                      </a:lnTo>
                      <a:lnTo>
                        <a:pt x="503" y="2"/>
                      </a:lnTo>
                      <a:lnTo>
                        <a:pt x="503" y="3"/>
                      </a:lnTo>
                      <a:lnTo>
                        <a:pt x="503" y="4"/>
                      </a:lnTo>
                      <a:lnTo>
                        <a:pt x="504" y="4"/>
                      </a:lnTo>
                      <a:lnTo>
                        <a:pt x="505" y="4"/>
                      </a:lnTo>
                      <a:lnTo>
                        <a:pt x="505" y="5"/>
                      </a:lnTo>
                      <a:lnTo>
                        <a:pt x="506" y="4"/>
                      </a:lnTo>
                      <a:lnTo>
                        <a:pt x="507" y="4"/>
                      </a:lnTo>
                      <a:lnTo>
                        <a:pt x="509" y="3"/>
                      </a:lnTo>
                      <a:lnTo>
                        <a:pt x="509" y="4"/>
                      </a:lnTo>
                      <a:lnTo>
                        <a:pt x="510" y="5"/>
                      </a:lnTo>
                      <a:lnTo>
                        <a:pt x="510" y="6"/>
                      </a:lnTo>
                      <a:lnTo>
                        <a:pt x="511" y="7"/>
                      </a:lnTo>
                      <a:lnTo>
                        <a:pt x="512" y="8"/>
                      </a:lnTo>
                      <a:lnTo>
                        <a:pt x="513" y="10"/>
                      </a:lnTo>
                      <a:lnTo>
                        <a:pt x="513" y="11"/>
                      </a:lnTo>
                      <a:lnTo>
                        <a:pt x="513" y="12"/>
                      </a:lnTo>
                      <a:lnTo>
                        <a:pt x="513" y="13"/>
                      </a:lnTo>
                      <a:lnTo>
                        <a:pt x="514" y="14"/>
                      </a:lnTo>
                      <a:lnTo>
                        <a:pt x="515" y="14"/>
                      </a:lnTo>
                      <a:lnTo>
                        <a:pt x="516" y="14"/>
                      </a:lnTo>
                      <a:lnTo>
                        <a:pt x="517" y="15"/>
                      </a:lnTo>
                      <a:lnTo>
                        <a:pt x="518" y="16"/>
                      </a:lnTo>
                      <a:lnTo>
                        <a:pt x="517" y="16"/>
                      </a:lnTo>
                      <a:lnTo>
                        <a:pt x="518" y="16"/>
                      </a:lnTo>
                      <a:lnTo>
                        <a:pt x="518" y="17"/>
                      </a:lnTo>
                      <a:lnTo>
                        <a:pt x="519" y="17"/>
                      </a:lnTo>
                      <a:lnTo>
                        <a:pt x="521" y="18"/>
                      </a:lnTo>
                      <a:lnTo>
                        <a:pt x="521" y="19"/>
                      </a:lnTo>
                      <a:lnTo>
                        <a:pt x="522" y="19"/>
                      </a:lnTo>
                      <a:lnTo>
                        <a:pt x="523" y="19"/>
                      </a:lnTo>
                      <a:lnTo>
                        <a:pt x="524" y="19"/>
                      </a:lnTo>
                      <a:lnTo>
                        <a:pt x="524" y="20"/>
                      </a:lnTo>
                      <a:lnTo>
                        <a:pt x="524" y="21"/>
                      </a:lnTo>
                      <a:lnTo>
                        <a:pt x="523" y="22"/>
                      </a:lnTo>
                      <a:lnTo>
                        <a:pt x="524" y="23"/>
                      </a:lnTo>
                      <a:lnTo>
                        <a:pt x="524" y="24"/>
                      </a:lnTo>
                      <a:lnTo>
                        <a:pt x="524" y="25"/>
                      </a:lnTo>
                      <a:lnTo>
                        <a:pt x="524" y="26"/>
                      </a:lnTo>
                      <a:lnTo>
                        <a:pt x="524" y="27"/>
                      </a:lnTo>
                      <a:lnTo>
                        <a:pt x="525" y="30"/>
                      </a:lnTo>
                      <a:lnTo>
                        <a:pt x="525" y="31"/>
                      </a:lnTo>
                      <a:lnTo>
                        <a:pt x="524" y="32"/>
                      </a:lnTo>
                      <a:lnTo>
                        <a:pt x="525" y="33"/>
                      </a:lnTo>
                      <a:lnTo>
                        <a:pt x="525" y="34"/>
                      </a:lnTo>
                      <a:lnTo>
                        <a:pt x="525" y="35"/>
                      </a:lnTo>
                      <a:lnTo>
                        <a:pt x="524" y="36"/>
                      </a:lnTo>
                      <a:lnTo>
                        <a:pt x="524" y="37"/>
                      </a:lnTo>
                      <a:lnTo>
                        <a:pt x="523" y="38"/>
                      </a:lnTo>
                      <a:lnTo>
                        <a:pt x="523" y="39"/>
                      </a:lnTo>
                      <a:lnTo>
                        <a:pt x="522" y="40"/>
                      </a:lnTo>
                      <a:lnTo>
                        <a:pt x="523" y="41"/>
                      </a:lnTo>
                      <a:lnTo>
                        <a:pt x="522" y="43"/>
                      </a:lnTo>
                      <a:lnTo>
                        <a:pt x="522" y="45"/>
                      </a:lnTo>
                      <a:lnTo>
                        <a:pt x="522" y="46"/>
                      </a:lnTo>
                      <a:lnTo>
                        <a:pt x="521" y="46"/>
                      </a:lnTo>
                      <a:lnTo>
                        <a:pt x="521" y="47"/>
                      </a:lnTo>
                      <a:lnTo>
                        <a:pt x="520" y="48"/>
                      </a:lnTo>
                      <a:lnTo>
                        <a:pt x="521" y="48"/>
                      </a:lnTo>
                      <a:lnTo>
                        <a:pt x="520" y="49"/>
                      </a:lnTo>
                      <a:lnTo>
                        <a:pt x="520" y="50"/>
                      </a:lnTo>
                      <a:lnTo>
                        <a:pt x="520" y="51"/>
                      </a:lnTo>
                      <a:lnTo>
                        <a:pt x="521" y="51"/>
                      </a:lnTo>
                      <a:lnTo>
                        <a:pt x="521" y="52"/>
                      </a:lnTo>
                      <a:lnTo>
                        <a:pt x="521" y="53"/>
                      </a:lnTo>
                      <a:lnTo>
                        <a:pt x="521" y="54"/>
                      </a:lnTo>
                      <a:lnTo>
                        <a:pt x="521" y="55"/>
                      </a:lnTo>
                      <a:lnTo>
                        <a:pt x="520" y="56"/>
                      </a:lnTo>
                      <a:lnTo>
                        <a:pt x="520" y="57"/>
                      </a:lnTo>
                      <a:lnTo>
                        <a:pt x="519" y="57"/>
                      </a:lnTo>
                      <a:lnTo>
                        <a:pt x="519" y="58"/>
                      </a:lnTo>
                      <a:lnTo>
                        <a:pt x="520" y="58"/>
                      </a:lnTo>
                      <a:lnTo>
                        <a:pt x="521" y="59"/>
                      </a:lnTo>
                      <a:lnTo>
                        <a:pt x="520" y="60"/>
                      </a:lnTo>
                      <a:lnTo>
                        <a:pt x="519" y="60"/>
                      </a:lnTo>
                      <a:lnTo>
                        <a:pt x="518" y="62"/>
                      </a:lnTo>
                      <a:lnTo>
                        <a:pt x="517" y="62"/>
                      </a:lnTo>
                      <a:lnTo>
                        <a:pt x="517" y="63"/>
                      </a:lnTo>
                      <a:lnTo>
                        <a:pt x="515" y="65"/>
                      </a:lnTo>
                      <a:lnTo>
                        <a:pt x="516" y="66"/>
                      </a:lnTo>
                      <a:lnTo>
                        <a:pt x="516" y="67"/>
                      </a:lnTo>
                      <a:lnTo>
                        <a:pt x="515" y="67"/>
                      </a:lnTo>
                      <a:lnTo>
                        <a:pt x="516" y="68"/>
                      </a:lnTo>
                      <a:lnTo>
                        <a:pt x="516" y="69"/>
                      </a:lnTo>
                      <a:lnTo>
                        <a:pt x="515" y="69"/>
                      </a:lnTo>
                      <a:lnTo>
                        <a:pt x="514" y="69"/>
                      </a:lnTo>
                      <a:lnTo>
                        <a:pt x="514" y="70"/>
                      </a:lnTo>
                      <a:lnTo>
                        <a:pt x="513" y="70"/>
                      </a:lnTo>
                      <a:lnTo>
                        <a:pt x="512" y="69"/>
                      </a:lnTo>
                      <a:lnTo>
                        <a:pt x="512" y="70"/>
                      </a:lnTo>
                      <a:lnTo>
                        <a:pt x="511" y="70"/>
                      </a:lnTo>
                      <a:lnTo>
                        <a:pt x="510" y="70"/>
                      </a:lnTo>
                      <a:lnTo>
                        <a:pt x="509" y="71"/>
                      </a:lnTo>
                      <a:lnTo>
                        <a:pt x="510" y="72"/>
                      </a:lnTo>
                      <a:lnTo>
                        <a:pt x="510" y="73"/>
                      </a:lnTo>
                      <a:lnTo>
                        <a:pt x="509" y="73"/>
                      </a:lnTo>
                      <a:lnTo>
                        <a:pt x="508" y="73"/>
                      </a:lnTo>
                      <a:lnTo>
                        <a:pt x="509" y="74"/>
                      </a:lnTo>
                      <a:lnTo>
                        <a:pt x="508" y="74"/>
                      </a:lnTo>
                      <a:lnTo>
                        <a:pt x="507" y="73"/>
                      </a:lnTo>
                      <a:lnTo>
                        <a:pt x="506" y="74"/>
                      </a:lnTo>
                      <a:lnTo>
                        <a:pt x="506" y="75"/>
                      </a:lnTo>
                      <a:lnTo>
                        <a:pt x="507" y="76"/>
                      </a:lnTo>
                      <a:lnTo>
                        <a:pt x="506" y="77"/>
                      </a:lnTo>
                      <a:lnTo>
                        <a:pt x="506" y="78"/>
                      </a:lnTo>
                      <a:lnTo>
                        <a:pt x="506" y="79"/>
                      </a:lnTo>
                      <a:lnTo>
                        <a:pt x="507" y="80"/>
                      </a:lnTo>
                      <a:lnTo>
                        <a:pt x="509" y="79"/>
                      </a:lnTo>
                      <a:lnTo>
                        <a:pt x="509" y="80"/>
                      </a:lnTo>
                      <a:lnTo>
                        <a:pt x="510" y="80"/>
                      </a:lnTo>
                      <a:lnTo>
                        <a:pt x="513" y="80"/>
                      </a:lnTo>
                      <a:lnTo>
                        <a:pt x="513" y="79"/>
                      </a:lnTo>
                      <a:lnTo>
                        <a:pt x="512" y="78"/>
                      </a:lnTo>
                      <a:lnTo>
                        <a:pt x="513" y="78"/>
                      </a:lnTo>
                      <a:lnTo>
                        <a:pt x="514" y="77"/>
                      </a:lnTo>
                      <a:lnTo>
                        <a:pt x="514" y="78"/>
                      </a:lnTo>
                      <a:lnTo>
                        <a:pt x="514" y="79"/>
                      </a:lnTo>
                      <a:lnTo>
                        <a:pt x="515" y="79"/>
                      </a:lnTo>
                      <a:lnTo>
                        <a:pt x="516" y="78"/>
                      </a:lnTo>
                      <a:lnTo>
                        <a:pt x="517" y="79"/>
                      </a:lnTo>
                      <a:lnTo>
                        <a:pt x="516" y="79"/>
                      </a:lnTo>
                      <a:lnTo>
                        <a:pt x="516" y="80"/>
                      </a:lnTo>
                      <a:lnTo>
                        <a:pt x="516" y="81"/>
                      </a:lnTo>
                      <a:lnTo>
                        <a:pt x="517" y="80"/>
                      </a:lnTo>
                      <a:lnTo>
                        <a:pt x="518" y="80"/>
                      </a:lnTo>
                      <a:lnTo>
                        <a:pt x="519" y="81"/>
                      </a:lnTo>
                      <a:lnTo>
                        <a:pt x="519" y="80"/>
                      </a:lnTo>
                      <a:lnTo>
                        <a:pt x="519" y="81"/>
                      </a:lnTo>
                      <a:lnTo>
                        <a:pt x="520" y="81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2" y="81"/>
                      </a:lnTo>
                      <a:lnTo>
                        <a:pt x="523" y="80"/>
                      </a:lnTo>
                      <a:lnTo>
                        <a:pt x="524" y="80"/>
                      </a:lnTo>
                      <a:lnTo>
                        <a:pt x="524" y="81"/>
                      </a:lnTo>
                      <a:lnTo>
                        <a:pt x="525" y="82"/>
                      </a:lnTo>
                      <a:lnTo>
                        <a:pt x="526" y="82"/>
                      </a:lnTo>
                      <a:lnTo>
                        <a:pt x="527" y="82"/>
                      </a:lnTo>
                      <a:lnTo>
                        <a:pt x="527" y="80"/>
                      </a:lnTo>
                      <a:lnTo>
                        <a:pt x="528" y="80"/>
                      </a:lnTo>
                      <a:lnTo>
                        <a:pt x="529" y="80"/>
                      </a:lnTo>
                      <a:lnTo>
                        <a:pt x="529" y="81"/>
                      </a:lnTo>
                      <a:lnTo>
                        <a:pt x="531" y="81"/>
                      </a:lnTo>
                      <a:lnTo>
                        <a:pt x="532" y="81"/>
                      </a:lnTo>
                      <a:lnTo>
                        <a:pt x="532" y="82"/>
                      </a:lnTo>
                      <a:lnTo>
                        <a:pt x="532" y="83"/>
                      </a:lnTo>
                      <a:lnTo>
                        <a:pt x="533" y="83"/>
                      </a:lnTo>
                      <a:lnTo>
                        <a:pt x="534" y="83"/>
                      </a:lnTo>
                      <a:lnTo>
                        <a:pt x="533" y="84"/>
                      </a:lnTo>
                      <a:lnTo>
                        <a:pt x="534" y="84"/>
                      </a:lnTo>
                      <a:lnTo>
                        <a:pt x="534" y="85"/>
                      </a:lnTo>
                      <a:lnTo>
                        <a:pt x="535" y="84"/>
                      </a:lnTo>
                      <a:lnTo>
                        <a:pt x="535" y="83"/>
                      </a:lnTo>
                      <a:lnTo>
                        <a:pt x="536" y="83"/>
                      </a:lnTo>
                      <a:lnTo>
                        <a:pt x="537" y="83"/>
                      </a:lnTo>
                      <a:lnTo>
                        <a:pt x="538" y="82"/>
                      </a:lnTo>
                      <a:lnTo>
                        <a:pt x="538" y="83"/>
                      </a:lnTo>
                      <a:lnTo>
                        <a:pt x="539" y="83"/>
                      </a:lnTo>
                      <a:lnTo>
                        <a:pt x="539" y="84"/>
                      </a:lnTo>
                      <a:lnTo>
                        <a:pt x="538" y="84"/>
                      </a:lnTo>
                      <a:lnTo>
                        <a:pt x="538" y="85"/>
                      </a:lnTo>
                      <a:lnTo>
                        <a:pt x="539" y="85"/>
                      </a:lnTo>
                      <a:lnTo>
                        <a:pt x="540" y="85"/>
                      </a:lnTo>
                      <a:lnTo>
                        <a:pt x="541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3" y="86"/>
                      </a:lnTo>
                      <a:lnTo>
                        <a:pt x="544" y="86"/>
                      </a:lnTo>
                      <a:lnTo>
                        <a:pt x="545" y="85"/>
                      </a:lnTo>
                      <a:lnTo>
                        <a:pt x="545" y="84"/>
                      </a:lnTo>
                      <a:lnTo>
                        <a:pt x="546" y="84"/>
                      </a:lnTo>
                      <a:lnTo>
                        <a:pt x="546" y="83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6" y="86"/>
                      </a:lnTo>
                      <a:lnTo>
                        <a:pt x="547" y="85"/>
                      </a:lnTo>
                      <a:lnTo>
                        <a:pt x="548" y="86"/>
                      </a:lnTo>
                      <a:lnTo>
                        <a:pt x="549" y="87"/>
                      </a:lnTo>
                      <a:lnTo>
                        <a:pt x="550" y="87"/>
                      </a:lnTo>
                      <a:lnTo>
                        <a:pt x="550" y="88"/>
                      </a:lnTo>
                      <a:lnTo>
                        <a:pt x="551" y="88"/>
                      </a:lnTo>
                      <a:lnTo>
                        <a:pt x="552" y="88"/>
                      </a:lnTo>
                      <a:lnTo>
                        <a:pt x="553" y="88"/>
                      </a:lnTo>
                      <a:lnTo>
                        <a:pt x="553" y="89"/>
                      </a:lnTo>
                      <a:lnTo>
                        <a:pt x="554" y="89"/>
                      </a:lnTo>
                      <a:lnTo>
                        <a:pt x="554" y="90"/>
                      </a:lnTo>
                      <a:lnTo>
                        <a:pt x="554" y="91"/>
                      </a:lnTo>
                      <a:lnTo>
                        <a:pt x="555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2"/>
                      </a:lnTo>
                      <a:lnTo>
                        <a:pt x="559" y="93"/>
                      </a:lnTo>
                      <a:lnTo>
                        <a:pt x="560" y="93"/>
                      </a:lnTo>
                      <a:lnTo>
                        <a:pt x="559" y="93"/>
                      </a:lnTo>
                      <a:lnTo>
                        <a:pt x="559" y="94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58" y="97"/>
                      </a:lnTo>
                      <a:lnTo>
                        <a:pt x="557" y="97"/>
                      </a:lnTo>
                      <a:lnTo>
                        <a:pt x="557" y="98"/>
                      </a:lnTo>
                      <a:lnTo>
                        <a:pt x="556" y="99"/>
                      </a:lnTo>
                      <a:lnTo>
                        <a:pt x="556" y="100"/>
                      </a:lnTo>
                      <a:lnTo>
                        <a:pt x="555" y="100"/>
                      </a:lnTo>
                      <a:lnTo>
                        <a:pt x="554" y="101"/>
                      </a:lnTo>
                      <a:lnTo>
                        <a:pt x="554" y="102"/>
                      </a:lnTo>
                      <a:lnTo>
                        <a:pt x="553" y="102"/>
                      </a:lnTo>
                      <a:lnTo>
                        <a:pt x="554" y="103"/>
                      </a:lnTo>
                      <a:lnTo>
                        <a:pt x="553" y="103"/>
                      </a:lnTo>
                      <a:lnTo>
                        <a:pt x="553" y="104"/>
                      </a:lnTo>
                      <a:lnTo>
                        <a:pt x="554" y="104"/>
                      </a:lnTo>
                      <a:lnTo>
                        <a:pt x="555" y="103"/>
                      </a:lnTo>
                      <a:lnTo>
                        <a:pt x="555" y="104"/>
                      </a:lnTo>
                      <a:lnTo>
                        <a:pt x="556" y="104"/>
                      </a:lnTo>
                      <a:lnTo>
                        <a:pt x="555" y="104"/>
                      </a:lnTo>
                      <a:lnTo>
                        <a:pt x="553" y="108"/>
                      </a:lnTo>
                      <a:lnTo>
                        <a:pt x="553" y="110"/>
                      </a:lnTo>
                      <a:lnTo>
                        <a:pt x="553" y="111"/>
                      </a:lnTo>
                      <a:lnTo>
                        <a:pt x="554" y="111"/>
                      </a:lnTo>
                      <a:lnTo>
                        <a:pt x="554" y="112"/>
                      </a:lnTo>
                      <a:lnTo>
                        <a:pt x="554" y="113"/>
                      </a:lnTo>
                      <a:lnTo>
                        <a:pt x="554" y="114"/>
                      </a:lnTo>
                      <a:lnTo>
                        <a:pt x="555" y="114"/>
                      </a:lnTo>
                      <a:lnTo>
                        <a:pt x="555" y="115"/>
                      </a:lnTo>
                      <a:lnTo>
                        <a:pt x="556" y="115"/>
                      </a:lnTo>
                      <a:lnTo>
                        <a:pt x="557" y="116"/>
                      </a:lnTo>
                      <a:lnTo>
                        <a:pt x="558" y="116"/>
                      </a:lnTo>
                      <a:lnTo>
                        <a:pt x="559" y="117"/>
                      </a:lnTo>
                      <a:lnTo>
                        <a:pt x="561" y="117"/>
                      </a:lnTo>
                      <a:lnTo>
                        <a:pt x="561" y="116"/>
                      </a:lnTo>
                      <a:lnTo>
                        <a:pt x="563" y="117"/>
                      </a:lnTo>
                      <a:lnTo>
                        <a:pt x="564" y="117"/>
                      </a:lnTo>
                      <a:lnTo>
                        <a:pt x="565" y="118"/>
                      </a:lnTo>
                      <a:lnTo>
                        <a:pt x="565" y="119"/>
                      </a:lnTo>
                      <a:lnTo>
                        <a:pt x="564" y="120"/>
                      </a:lnTo>
                      <a:lnTo>
                        <a:pt x="564" y="121"/>
                      </a:lnTo>
                      <a:lnTo>
                        <a:pt x="563" y="122"/>
                      </a:lnTo>
                      <a:lnTo>
                        <a:pt x="563" y="123"/>
                      </a:lnTo>
                      <a:lnTo>
                        <a:pt x="562" y="123"/>
                      </a:lnTo>
                      <a:lnTo>
                        <a:pt x="562" y="124"/>
                      </a:lnTo>
                      <a:lnTo>
                        <a:pt x="563" y="124"/>
                      </a:lnTo>
                      <a:lnTo>
                        <a:pt x="563" y="125"/>
                      </a:lnTo>
                      <a:lnTo>
                        <a:pt x="564" y="126"/>
                      </a:lnTo>
                      <a:lnTo>
                        <a:pt x="565" y="126"/>
                      </a:lnTo>
                      <a:lnTo>
                        <a:pt x="566" y="126"/>
                      </a:lnTo>
                      <a:lnTo>
                        <a:pt x="565" y="126"/>
                      </a:lnTo>
                      <a:lnTo>
                        <a:pt x="566" y="127"/>
                      </a:lnTo>
                      <a:lnTo>
                        <a:pt x="566" y="128"/>
                      </a:lnTo>
                      <a:lnTo>
                        <a:pt x="567" y="128"/>
                      </a:lnTo>
                      <a:lnTo>
                        <a:pt x="568" y="129"/>
                      </a:lnTo>
                      <a:lnTo>
                        <a:pt x="568" y="130"/>
                      </a:lnTo>
                      <a:lnTo>
                        <a:pt x="567" y="130"/>
                      </a:lnTo>
                      <a:lnTo>
                        <a:pt x="566" y="130"/>
                      </a:lnTo>
                      <a:lnTo>
                        <a:pt x="567" y="130"/>
                      </a:lnTo>
                      <a:lnTo>
                        <a:pt x="567" y="131"/>
                      </a:lnTo>
                      <a:lnTo>
                        <a:pt x="568" y="130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8" y="132"/>
                      </a:lnTo>
                      <a:lnTo>
                        <a:pt x="569" y="132"/>
                      </a:lnTo>
                      <a:lnTo>
                        <a:pt x="570" y="131"/>
                      </a:lnTo>
                      <a:lnTo>
                        <a:pt x="570" y="132"/>
                      </a:lnTo>
                      <a:lnTo>
                        <a:pt x="570" y="133"/>
                      </a:lnTo>
                      <a:lnTo>
                        <a:pt x="569" y="133"/>
                      </a:lnTo>
                      <a:lnTo>
                        <a:pt x="569" y="134"/>
                      </a:lnTo>
                      <a:lnTo>
                        <a:pt x="569" y="135"/>
                      </a:lnTo>
                      <a:lnTo>
                        <a:pt x="570" y="135"/>
                      </a:lnTo>
                      <a:lnTo>
                        <a:pt x="571" y="135"/>
                      </a:lnTo>
                      <a:lnTo>
                        <a:pt x="572" y="134"/>
                      </a:lnTo>
                      <a:lnTo>
                        <a:pt x="573" y="134"/>
                      </a:lnTo>
                      <a:lnTo>
                        <a:pt x="575" y="135"/>
                      </a:lnTo>
                      <a:lnTo>
                        <a:pt x="576" y="136"/>
                      </a:lnTo>
                      <a:lnTo>
                        <a:pt x="576" y="137"/>
                      </a:lnTo>
                      <a:lnTo>
                        <a:pt x="576" y="138"/>
                      </a:lnTo>
                      <a:lnTo>
                        <a:pt x="575" y="138"/>
                      </a:lnTo>
                      <a:lnTo>
                        <a:pt x="576" y="139"/>
                      </a:lnTo>
                      <a:lnTo>
                        <a:pt x="575" y="139"/>
                      </a:lnTo>
                      <a:lnTo>
                        <a:pt x="575" y="140"/>
                      </a:lnTo>
                      <a:lnTo>
                        <a:pt x="574" y="139"/>
                      </a:lnTo>
                      <a:lnTo>
                        <a:pt x="574" y="140"/>
                      </a:lnTo>
                      <a:lnTo>
                        <a:pt x="573" y="140"/>
                      </a:lnTo>
                      <a:lnTo>
                        <a:pt x="572" y="140"/>
                      </a:lnTo>
                      <a:lnTo>
                        <a:pt x="571" y="140"/>
                      </a:lnTo>
                      <a:lnTo>
                        <a:pt x="571" y="141"/>
                      </a:lnTo>
                      <a:lnTo>
                        <a:pt x="571" y="142"/>
                      </a:lnTo>
                      <a:lnTo>
                        <a:pt x="571" y="143"/>
                      </a:lnTo>
                      <a:lnTo>
                        <a:pt x="570" y="142"/>
                      </a:lnTo>
                      <a:lnTo>
                        <a:pt x="570" y="143"/>
                      </a:lnTo>
                      <a:lnTo>
                        <a:pt x="569" y="143"/>
                      </a:lnTo>
                      <a:lnTo>
                        <a:pt x="568" y="143"/>
                      </a:lnTo>
                      <a:lnTo>
                        <a:pt x="568" y="144"/>
                      </a:lnTo>
                      <a:lnTo>
                        <a:pt x="568" y="145"/>
                      </a:lnTo>
                      <a:lnTo>
                        <a:pt x="568" y="146"/>
                      </a:lnTo>
                      <a:lnTo>
                        <a:pt x="569" y="146"/>
                      </a:lnTo>
                      <a:lnTo>
                        <a:pt x="568" y="147"/>
                      </a:lnTo>
                      <a:lnTo>
                        <a:pt x="569" y="148"/>
                      </a:lnTo>
                      <a:lnTo>
                        <a:pt x="569" y="149"/>
                      </a:lnTo>
                      <a:lnTo>
                        <a:pt x="570" y="149"/>
                      </a:lnTo>
                      <a:lnTo>
                        <a:pt x="570" y="151"/>
                      </a:lnTo>
                      <a:lnTo>
                        <a:pt x="569" y="151"/>
                      </a:lnTo>
                      <a:lnTo>
                        <a:pt x="569" y="150"/>
                      </a:lnTo>
                      <a:lnTo>
                        <a:pt x="568" y="151"/>
                      </a:lnTo>
                      <a:lnTo>
                        <a:pt x="568" y="152"/>
                      </a:lnTo>
                      <a:lnTo>
                        <a:pt x="568" y="153"/>
                      </a:lnTo>
                      <a:lnTo>
                        <a:pt x="567" y="153"/>
                      </a:lnTo>
                      <a:lnTo>
                        <a:pt x="567" y="152"/>
                      </a:lnTo>
                      <a:lnTo>
                        <a:pt x="566" y="152"/>
                      </a:lnTo>
                      <a:lnTo>
                        <a:pt x="565" y="153"/>
                      </a:lnTo>
                      <a:lnTo>
                        <a:pt x="564" y="154"/>
                      </a:lnTo>
                      <a:lnTo>
                        <a:pt x="564" y="153"/>
                      </a:lnTo>
                      <a:lnTo>
                        <a:pt x="563" y="153"/>
                      </a:lnTo>
                      <a:lnTo>
                        <a:pt x="563" y="154"/>
                      </a:lnTo>
                      <a:lnTo>
                        <a:pt x="562" y="154"/>
                      </a:lnTo>
                      <a:lnTo>
                        <a:pt x="561" y="154"/>
                      </a:lnTo>
                      <a:lnTo>
                        <a:pt x="560" y="154"/>
                      </a:lnTo>
                      <a:lnTo>
                        <a:pt x="560" y="155"/>
                      </a:lnTo>
                      <a:lnTo>
                        <a:pt x="560" y="156"/>
                      </a:lnTo>
                      <a:lnTo>
                        <a:pt x="559" y="156"/>
                      </a:lnTo>
                      <a:lnTo>
                        <a:pt x="559" y="157"/>
                      </a:lnTo>
                      <a:lnTo>
                        <a:pt x="558" y="157"/>
                      </a:lnTo>
                      <a:lnTo>
                        <a:pt x="559" y="157"/>
                      </a:lnTo>
                      <a:lnTo>
                        <a:pt x="560" y="157"/>
                      </a:lnTo>
                      <a:lnTo>
                        <a:pt x="560" y="158"/>
                      </a:lnTo>
                      <a:lnTo>
                        <a:pt x="559" y="158"/>
                      </a:lnTo>
                      <a:lnTo>
                        <a:pt x="560" y="158"/>
                      </a:lnTo>
                      <a:lnTo>
                        <a:pt x="560" y="159"/>
                      </a:lnTo>
                      <a:lnTo>
                        <a:pt x="560" y="160"/>
                      </a:lnTo>
                      <a:lnTo>
                        <a:pt x="560" y="161"/>
                      </a:lnTo>
                      <a:lnTo>
                        <a:pt x="561" y="161"/>
                      </a:lnTo>
                      <a:lnTo>
                        <a:pt x="560" y="162"/>
                      </a:lnTo>
                      <a:lnTo>
                        <a:pt x="559" y="163"/>
                      </a:lnTo>
                      <a:lnTo>
                        <a:pt x="558" y="163"/>
                      </a:lnTo>
                      <a:lnTo>
                        <a:pt x="558" y="164"/>
                      </a:lnTo>
                      <a:lnTo>
                        <a:pt x="557" y="164"/>
                      </a:lnTo>
                      <a:lnTo>
                        <a:pt x="556" y="164"/>
                      </a:lnTo>
                      <a:lnTo>
                        <a:pt x="555" y="165"/>
                      </a:lnTo>
                      <a:lnTo>
                        <a:pt x="554" y="165"/>
                      </a:lnTo>
                      <a:lnTo>
                        <a:pt x="554" y="166"/>
                      </a:lnTo>
                      <a:lnTo>
                        <a:pt x="554" y="167"/>
                      </a:lnTo>
                      <a:lnTo>
                        <a:pt x="553" y="167"/>
                      </a:lnTo>
                      <a:lnTo>
                        <a:pt x="552" y="167"/>
                      </a:lnTo>
                      <a:lnTo>
                        <a:pt x="551" y="167"/>
                      </a:lnTo>
                      <a:lnTo>
                        <a:pt x="551" y="168"/>
                      </a:lnTo>
                      <a:lnTo>
                        <a:pt x="550" y="168"/>
                      </a:lnTo>
                      <a:lnTo>
                        <a:pt x="550" y="169"/>
                      </a:lnTo>
                      <a:lnTo>
                        <a:pt x="550" y="170"/>
                      </a:lnTo>
                      <a:lnTo>
                        <a:pt x="549" y="170"/>
                      </a:lnTo>
                      <a:lnTo>
                        <a:pt x="549" y="171"/>
                      </a:lnTo>
                      <a:lnTo>
                        <a:pt x="548" y="171"/>
                      </a:lnTo>
                      <a:lnTo>
                        <a:pt x="547" y="171"/>
                      </a:lnTo>
                      <a:lnTo>
                        <a:pt x="546" y="171"/>
                      </a:lnTo>
                      <a:lnTo>
                        <a:pt x="545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3" y="172"/>
                      </a:lnTo>
                      <a:lnTo>
                        <a:pt x="541" y="173"/>
                      </a:lnTo>
                      <a:lnTo>
                        <a:pt x="540" y="173"/>
                      </a:lnTo>
                      <a:lnTo>
                        <a:pt x="540" y="174"/>
                      </a:lnTo>
                      <a:lnTo>
                        <a:pt x="539" y="175"/>
                      </a:lnTo>
                      <a:lnTo>
                        <a:pt x="538" y="176"/>
                      </a:lnTo>
                      <a:lnTo>
                        <a:pt x="539" y="176"/>
                      </a:lnTo>
                      <a:lnTo>
                        <a:pt x="538" y="177"/>
                      </a:lnTo>
                      <a:lnTo>
                        <a:pt x="539" y="178"/>
                      </a:lnTo>
                      <a:lnTo>
                        <a:pt x="540" y="178"/>
                      </a:lnTo>
                      <a:lnTo>
                        <a:pt x="541" y="178"/>
                      </a:lnTo>
                      <a:lnTo>
                        <a:pt x="541" y="179"/>
                      </a:lnTo>
                      <a:lnTo>
                        <a:pt x="542" y="180"/>
                      </a:lnTo>
                      <a:lnTo>
                        <a:pt x="542" y="181"/>
                      </a:lnTo>
                      <a:lnTo>
                        <a:pt x="543" y="181"/>
                      </a:lnTo>
                      <a:lnTo>
                        <a:pt x="544" y="181"/>
                      </a:lnTo>
                      <a:lnTo>
                        <a:pt x="545" y="182"/>
                      </a:lnTo>
                      <a:lnTo>
                        <a:pt x="545" y="183"/>
                      </a:lnTo>
                      <a:lnTo>
                        <a:pt x="546" y="184"/>
                      </a:lnTo>
                      <a:lnTo>
                        <a:pt x="545" y="184"/>
                      </a:lnTo>
                      <a:lnTo>
                        <a:pt x="544" y="185"/>
                      </a:lnTo>
                      <a:lnTo>
                        <a:pt x="543" y="185"/>
                      </a:lnTo>
                      <a:lnTo>
                        <a:pt x="543" y="186"/>
                      </a:lnTo>
                      <a:lnTo>
                        <a:pt x="544" y="186"/>
                      </a:lnTo>
                      <a:lnTo>
                        <a:pt x="545" y="186"/>
                      </a:lnTo>
                      <a:lnTo>
                        <a:pt x="545" y="187"/>
                      </a:lnTo>
                      <a:lnTo>
                        <a:pt x="544" y="187"/>
                      </a:lnTo>
                      <a:lnTo>
                        <a:pt x="544" y="186"/>
                      </a:lnTo>
                      <a:lnTo>
                        <a:pt x="543" y="187"/>
                      </a:lnTo>
                      <a:lnTo>
                        <a:pt x="542" y="188"/>
                      </a:lnTo>
                      <a:lnTo>
                        <a:pt x="542" y="189"/>
                      </a:lnTo>
                      <a:lnTo>
                        <a:pt x="541" y="189"/>
                      </a:lnTo>
                      <a:lnTo>
                        <a:pt x="541" y="190"/>
                      </a:lnTo>
                      <a:lnTo>
                        <a:pt x="541" y="191"/>
                      </a:lnTo>
                      <a:lnTo>
                        <a:pt x="542" y="191"/>
                      </a:lnTo>
                      <a:lnTo>
                        <a:pt x="543" y="191"/>
                      </a:lnTo>
                      <a:lnTo>
                        <a:pt x="544" y="191"/>
                      </a:lnTo>
                      <a:lnTo>
                        <a:pt x="544" y="192"/>
                      </a:lnTo>
                      <a:lnTo>
                        <a:pt x="543" y="193"/>
                      </a:lnTo>
                      <a:lnTo>
                        <a:pt x="544" y="194"/>
                      </a:lnTo>
                      <a:lnTo>
                        <a:pt x="544" y="195"/>
                      </a:lnTo>
                      <a:lnTo>
                        <a:pt x="545" y="196"/>
                      </a:lnTo>
                      <a:lnTo>
                        <a:pt x="545" y="197"/>
                      </a:lnTo>
                      <a:lnTo>
                        <a:pt x="545" y="198"/>
                      </a:lnTo>
                      <a:lnTo>
                        <a:pt x="545" y="199"/>
                      </a:lnTo>
                      <a:lnTo>
                        <a:pt x="544" y="199"/>
                      </a:lnTo>
                      <a:lnTo>
                        <a:pt x="543" y="198"/>
                      </a:lnTo>
                      <a:lnTo>
                        <a:pt x="542" y="198"/>
                      </a:lnTo>
                      <a:lnTo>
                        <a:pt x="542" y="199"/>
                      </a:lnTo>
                      <a:lnTo>
                        <a:pt x="543" y="201"/>
                      </a:lnTo>
                      <a:lnTo>
                        <a:pt x="542" y="202"/>
                      </a:lnTo>
                      <a:lnTo>
                        <a:pt x="541" y="202"/>
                      </a:lnTo>
                      <a:lnTo>
                        <a:pt x="541" y="203"/>
                      </a:lnTo>
                      <a:lnTo>
                        <a:pt x="540" y="204"/>
                      </a:lnTo>
                      <a:lnTo>
                        <a:pt x="540" y="205"/>
                      </a:lnTo>
                      <a:lnTo>
                        <a:pt x="539" y="207"/>
                      </a:lnTo>
                      <a:lnTo>
                        <a:pt x="538" y="206"/>
                      </a:lnTo>
                      <a:lnTo>
                        <a:pt x="538" y="207"/>
                      </a:lnTo>
                      <a:lnTo>
                        <a:pt x="537" y="208"/>
                      </a:lnTo>
                      <a:lnTo>
                        <a:pt x="537" y="209"/>
                      </a:lnTo>
                      <a:lnTo>
                        <a:pt x="537" y="210"/>
                      </a:lnTo>
                      <a:lnTo>
                        <a:pt x="536" y="210"/>
                      </a:lnTo>
                      <a:lnTo>
                        <a:pt x="536" y="211"/>
                      </a:lnTo>
                      <a:lnTo>
                        <a:pt x="538" y="211"/>
                      </a:lnTo>
                      <a:lnTo>
                        <a:pt x="538" y="212"/>
                      </a:lnTo>
                      <a:lnTo>
                        <a:pt x="536" y="212"/>
                      </a:lnTo>
                      <a:lnTo>
                        <a:pt x="536" y="213"/>
                      </a:lnTo>
                      <a:lnTo>
                        <a:pt x="534" y="213"/>
                      </a:lnTo>
                      <a:lnTo>
                        <a:pt x="534" y="214"/>
                      </a:lnTo>
                      <a:lnTo>
                        <a:pt x="533" y="215"/>
                      </a:lnTo>
                      <a:lnTo>
                        <a:pt x="533" y="216"/>
                      </a:lnTo>
                      <a:lnTo>
                        <a:pt x="534" y="218"/>
                      </a:lnTo>
                      <a:lnTo>
                        <a:pt x="535" y="218"/>
                      </a:lnTo>
                      <a:lnTo>
                        <a:pt x="535" y="219"/>
                      </a:lnTo>
                      <a:lnTo>
                        <a:pt x="535" y="220"/>
                      </a:lnTo>
                      <a:lnTo>
                        <a:pt x="534" y="220"/>
                      </a:lnTo>
                      <a:lnTo>
                        <a:pt x="533" y="220"/>
                      </a:lnTo>
                      <a:lnTo>
                        <a:pt x="534" y="220"/>
                      </a:lnTo>
                      <a:lnTo>
                        <a:pt x="534" y="221"/>
                      </a:lnTo>
                      <a:lnTo>
                        <a:pt x="533" y="221"/>
                      </a:lnTo>
                      <a:lnTo>
                        <a:pt x="533" y="222"/>
                      </a:lnTo>
                      <a:lnTo>
                        <a:pt x="534" y="222"/>
                      </a:lnTo>
                      <a:lnTo>
                        <a:pt x="534" y="223"/>
                      </a:lnTo>
                      <a:lnTo>
                        <a:pt x="534" y="224"/>
                      </a:lnTo>
                      <a:lnTo>
                        <a:pt x="533" y="224"/>
                      </a:lnTo>
                      <a:lnTo>
                        <a:pt x="533" y="223"/>
                      </a:lnTo>
                      <a:lnTo>
                        <a:pt x="532" y="224"/>
                      </a:lnTo>
                      <a:lnTo>
                        <a:pt x="531" y="224"/>
                      </a:lnTo>
                      <a:lnTo>
                        <a:pt x="531" y="225"/>
                      </a:lnTo>
                      <a:lnTo>
                        <a:pt x="531" y="226"/>
                      </a:lnTo>
                      <a:lnTo>
                        <a:pt x="530" y="226"/>
                      </a:lnTo>
                      <a:lnTo>
                        <a:pt x="529" y="227"/>
                      </a:lnTo>
                      <a:lnTo>
                        <a:pt x="529" y="228"/>
                      </a:lnTo>
                      <a:lnTo>
                        <a:pt x="529" y="230"/>
                      </a:lnTo>
                      <a:lnTo>
                        <a:pt x="529" y="231"/>
                      </a:lnTo>
                      <a:lnTo>
                        <a:pt x="529" y="232"/>
                      </a:lnTo>
                      <a:lnTo>
                        <a:pt x="528" y="232"/>
                      </a:lnTo>
                      <a:lnTo>
                        <a:pt x="528" y="233"/>
                      </a:lnTo>
                      <a:lnTo>
                        <a:pt x="528" y="234"/>
                      </a:lnTo>
                      <a:lnTo>
                        <a:pt x="530" y="235"/>
                      </a:lnTo>
                      <a:lnTo>
                        <a:pt x="530" y="236"/>
                      </a:lnTo>
                      <a:lnTo>
                        <a:pt x="529" y="236"/>
                      </a:lnTo>
                      <a:lnTo>
                        <a:pt x="529" y="237"/>
                      </a:lnTo>
                      <a:lnTo>
                        <a:pt x="528" y="238"/>
                      </a:lnTo>
                      <a:lnTo>
                        <a:pt x="528" y="239"/>
                      </a:lnTo>
                      <a:lnTo>
                        <a:pt x="528" y="240"/>
                      </a:lnTo>
                      <a:lnTo>
                        <a:pt x="527" y="241"/>
                      </a:lnTo>
                      <a:lnTo>
                        <a:pt x="526" y="242"/>
                      </a:lnTo>
                      <a:lnTo>
                        <a:pt x="526" y="243"/>
                      </a:lnTo>
                      <a:lnTo>
                        <a:pt x="526" y="244"/>
                      </a:lnTo>
                      <a:lnTo>
                        <a:pt x="526" y="245"/>
                      </a:lnTo>
                      <a:lnTo>
                        <a:pt x="526" y="246"/>
                      </a:lnTo>
                      <a:lnTo>
                        <a:pt x="525" y="247"/>
                      </a:lnTo>
                      <a:lnTo>
                        <a:pt x="526" y="248"/>
                      </a:lnTo>
                      <a:lnTo>
                        <a:pt x="526" y="249"/>
                      </a:lnTo>
                      <a:lnTo>
                        <a:pt x="525" y="249"/>
                      </a:lnTo>
                      <a:lnTo>
                        <a:pt x="526" y="250"/>
                      </a:lnTo>
                      <a:lnTo>
                        <a:pt x="526" y="251"/>
                      </a:lnTo>
                      <a:lnTo>
                        <a:pt x="525" y="251"/>
                      </a:lnTo>
                      <a:lnTo>
                        <a:pt x="525" y="252"/>
                      </a:lnTo>
                      <a:lnTo>
                        <a:pt x="525" y="255"/>
                      </a:lnTo>
                      <a:lnTo>
                        <a:pt x="525" y="256"/>
                      </a:lnTo>
                      <a:lnTo>
                        <a:pt x="525" y="258"/>
                      </a:lnTo>
                      <a:lnTo>
                        <a:pt x="525" y="260"/>
                      </a:lnTo>
                      <a:lnTo>
                        <a:pt x="525" y="261"/>
                      </a:lnTo>
                      <a:lnTo>
                        <a:pt x="525" y="262"/>
                      </a:lnTo>
                      <a:lnTo>
                        <a:pt x="525" y="263"/>
                      </a:lnTo>
                      <a:lnTo>
                        <a:pt x="525" y="264"/>
                      </a:lnTo>
                      <a:lnTo>
                        <a:pt x="525" y="265"/>
                      </a:lnTo>
                      <a:lnTo>
                        <a:pt x="525" y="266"/>
                      </a:lnTo>
                      <a:lnTo>
                        <a:pt x="525" y="267"/>
                      </a:lnTo>
                      <a:lnTo>
                        <a:pt x="525" y="268"/>
                      </a:lnTo>
                      <a:lnTo>
                        <a:pt x="525" y="269"/>
                      </a:lnTo>
                      <a:lnTo>
                        <a:pt x="526" y="269"/>
                      </a:lnTo>
                      <a:lnTo>
                        <a:pt x="527" y="270"/>
                      </a:lnTo>
                      <a:lnTo>
                        <a:pt x="527" y="271"/>
                      </a:lnTo>
                      <a:lnTo>
                        <a:pt x="527" y="272"/>
                      </a:lnTo>
                      <a:lnTo>
                        <a:pt x="527" y="273"/>
                      </a:lnTo>
                      <a:lnTo>
                        <a:pt x="527" y="274"/>
                      </a:lnTo>
                      <a:lnTo>
                        <a:pt x="528" y="274"/>
                      </a:lnTo>
                      <a:lnTo>
                        <a:pt x="528" y="275"/>
                      </a:lnTo>
                      <a:lnTo>
                        <a:pt x="529" y="276"/>
                      </a:lnTo>
                      <a:lnTo>
                        <a:pt x="528" y="276"/>
                      </a:lnTo>
                      <a:lnTo>
                        <a:pt x="527" y="277"/>
                      </a:lnTo>
                      <a:lnTo>
                        <a:pt x="527" y="278"/>
                      </a:lnTo>
                      <a:lnTo>
                        <a:pt x="528" y="278"/>
                      </a:lnTo>
                      <a:lnTo>
                        <a:pt x="529" y="278"/>
                      </a:lnTo>
                      <a:lnTo>
                        <a:pt x="530" y="278"/>
                      </a:lnTo>
                      <a:lnTo>
                        <a:pt x="531" y="279"/>
                      </a:lnTo>
                      <a:lnTo>
                        <a:pt x="531" y="280"/>
                      </a:lnTo>
                      <a:lnTo>
                        <a:pt x="532" y="280"/>
                      </a:lnTo>
                      <a:lnTo>
                        <a:pt x="531" y="281"/>
                      </a:lnTo>
                      <a:lnTo>
                        <a:pt x="531" y="282"/>
                      </a:lnTo>
                      <a:lnTo>
                        <a:pt x="532" y="283"/>
                      </a:lnTo>
                      <a:lnTo>
                        <a:pt x="533" y="284"/>
                      </a:lnTo>
                      <a:lnTo>
                        <a:pt x="533" y="285"/>
                      </a:lnTo>
                      <a:lnTo>
                        <a:pt x="533" y="286"/>
                      </a:lnTo>
                      <a:lnTo>
                        <a:pt x="533" y="287"/>
                      </a:lnTo>
                      <a:lnTo>
                        <a:pt x="534" y="287"/>
                      </a:lnTo>
                      <a:lnTo>
                        <a:pt x="534" y="288"/>
                      </a:lnTo>
                      <a:lnTo>
                        <a:pt x="535" y="289"/>
                      </a:lnTo>
                      <a:lnTo>
                        <a:pt x="535" y="290"/>
                      </a:lnTo>
                      <a:lnTo>
                        <a:pt x="536" y="291"/>
                      </a:lnTo>
                      <a:lnTo>
                        <a:pt x="536" y="292"/>
                      </a:lnTo>
                      <a:lnTo>
                        <a:pt x="535" y="292"/>
                      </a:lnTo>
                      <a:lnTo>
                        <a:pt x="535" y="293"/>
                      </a:lnTo>
                      <a:lnTo>
                        <a:pt x="535" y="294"/>
                      </a:lnTo>
                      <a:lnTo>
                        <a:pt x="536" y="295"/>
                      </a:lnTo>
                      <a:lnTo>
                        <a:pt x="535" y="295"/>
                      </a:lnTo>
                      <a:lnTo>
                        <a:pt x="535" y="296"/>
                      </a:lnTo>
                      <a:lnTo>
                        <a:pt x="535" y="297"/>
                      </a:lnTo>
                      <a:lnTo>
                        <a:pt x="534" y="298"/>
                      </a:lnTo>
                      <a:lnTo>
                        <a:pt x="534" y="299"/>
                      </a:lnTo>
                      <a:lnTo>
                        <a:pt x="534" y="300"/>
                      </a:lnTo>
                      <a:lnTo>
                        <a:pt x="535" y="301"/>
                      </a:lnTo>
                      <a:lnTo>
                        <a:pt x="535" y="302"/>
                      </a:lnTo>
                      <a:lnTo>
                        <a:pt x="536" y="302"/>
                      </a:lnTo>
                      <a:lnTo>
                        <a:pt x="537" y="302"/>
                      </a:lnTo>
                      <a:lnTo>
                        <a:pt x="538" y="302"/>
                      </a:lnTo>
                      <a:lnTo>
                        <a:pt x="538" y="303"/>
                      </a:lnTo>
                      <a:lnTo>
                        <a:pt x="540" y="304"/>
                      </a:lnTo>
                      <a:lnTo>
                        <a:pt x="540" y="305"/>
                      </a:lnTo>
                      <a:lnTo>
                        <a:pt x="541" y="305"/>
                      </a:lnTo>
                      <a:lnTo>
                        <a:pt x="541" y="306"/>
                      </a:lnTo>
                      <a:lnTo>
                        <a:pt x="542" y="306"/>
                      </a:lnTo>
                      <a:lnTo>
                        <a:pt x="542" y="305"/>
                      </a:lnTo>
                      <a:lnTo>
                        <a:pt x="543" y="305"/>
                      </a:lnTo>
                      <a:lnTo>
                        <a:pt x="543" y="306"/>
                      </a:lnTo>
                      <a:lnTo>
                        <a:pt x="544" y="306"/>
                      </a:lnTo>
                      <a:lnTo>
                        <a:pt x="544" y="307"/>
                      </a:lnTo>
                      <a:lnTo>
                        <a:pt x="545" y="307"/>
                      </a:lnTo>
                      <a:lnTo>
                        <a:pt x="545" y="308"/>
                      </a:lnTo>
                      <a:lnTo>
                        <a:pt x="546" y="308"/>
                      </a:lnTo>
                      <a:lnTo>
                        <a:pt x="547" y="309"/>
                      </a:lnTo>
                      <a:lnTo>
                        <a:pt x="547" y="310"/>
                      </a:lnTo>
                      <a:lnTo>
                        <a:pt x="548" y="309"/>
                      </a:lnTo>
                      <a:lnTo>
                        <a:pt x="549" y="309"/>
                      </a:lnTo>
                      <a:lnTo>
                        <a:pt x="550" y="309"/>
                      </a:lnTo>
                      <a:lnTo>
                        <a:pt x="551" y="309"/>
                      </a:lnTo>
                      <a:lnTo>
                        <a:pt x="552" y="309"/>
                      </a:lnTo>
                      <a:lnTo>
                        <a:pt x="553" y="309"/>
                      </a:lnTo>
                      <a:lnTo>
                        <a:pt x="554" y="310"/>
                      </a:lnTo>
                      <a:lnTo>
                        <a:pt x="554" y="311"/>
                      </a:lnTo>
                      <a:lnTo>
                        <a:pt x="554" y="312"/>
                      </a:lnTo>
                      <a:lnTo>
                        <a:pt x="554" y="313"/>
                      </a:lnTo>
                      <a:lnTo>
                        <a:pt x="554" y="314"/>
                      </a:lnTo>
                      <a:lnTo>
                        <a:pt x="554" y="315"/>
                      </a:lnTo>
                      <a:lnTo>
                        <a:pt x="553" y="316"/>
                      </a:lnTo>
                      <a:lnTo>
                        <a:pt x="554" y="317"/>
                      </a:lnTo>
                      <a:lnTo>
                        <a:pt x="554" y="318"/>
                      </a:lnTo>
                      <a:lnTo>
                        <a:pt x="553" y="318"/>
                      </a:lnTo>
                      <a:lnTo>
                        <a:pt x="554" y="318"/>
                      </a:lnTo>
                      <a:lnTo>
                        <a:pt x="554" y="319"/>
                      </a:lnTo>
                      <a:lnTo>
                        <a:pt x="553" y="319"/>
                      </a:lnTo>
                      <a:lnTo>
                        <a:pt x="553" y="320"/>
                      </a:lnTo>
                      <a:lnTo>
                        <a:pt x="552" y="321"/>
                      </a:lnTo>
                      <a:lnTo>
                        <a:pt x="553" y="321"/>
                      </a:lnTo>
                      <a:lnTo>
                        <a:pt x="552" y="321"/>
                      </a:lnTo>
                      <a:lnTo>
                        <a:pt x="552" y="322"/>
                      </a:lnTo>
                      <a:lnTo>
                        <a:pt x="553" y="323"/>
                      </a:lnTo>
                      <a:lnTo>
                        <a:pt x="552" y="323"/>
                      </a:lnTo>
                      <a:lnTo>
                        <a:pt x="552" y="324"/>
                      </a:lnTo>
                      <a:lnTo>
                        <a:pt x="553" y="324"/>
                      </a:lnTo>
                      <a:lnTo>
                        <a:pt x="553" y="325"/>
                      </a:lnTo>
                      <a:lnTo>
                        <a:pt x="554" y="325"/>
                      </a:lnTo>
                      <a:lnTo>
                        <a:pt x="554" y="326"/>
                      </a:lnTo>
                      <a:lnTo>
                        <a:pt x="554" y="327"/>
                      </a:lnTo>
                      <a:lnTo>
                        <a:pt x="554" y="328"/>
                      </a:lnTo>
                      <a:lnTo>
                        <a:pt x="554" y="329"/>
                      </a:lnTo>
                      <a:lnTo>
                        <a:pt x="553" y="330"/>
                      </a:lnTo>
                      <a:lnTo>
                        <a:pt x="553" y="331"/>
                      </a:lnTo>
                      <a:lnTo>
                        <a:pt x="552" y="331"/>
                      </a:lnTo>
                      <a:lnTo>
                        <a:pt x="552" y="332"/>
                      </a:lnTo>
                      <a:lnTo>
                        <a:pt x="552" y="333"/>
                      </a:lnTo>
                      <a:lnTo>
                        <a:pt x="553" y="334"/>
                      </a:lnTo>
                      <a:lnTo>
                        <a:pt x="553" y="335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4" y="337"/>
                      </a:lnTo>
                      <a:lnTo>
                        <a:pt x="553" y="337"/>
                      </a:lnTo>
                      <a:lnTo>
                        <a:pt x="553" y="338"/>
                      </a:lnTo>
                      <a:lnTo>
                        <a:pt x="553" y="339"/>
                      </a:lnTo>
                      <a:lnTo>
                        <a:pt x="553" y="340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2" y="342"/>
                      </a:lnTo>
                      <a:lnTo>
                        <a:pt x="553" y="343"/>
                      </a:lnTo>
                      <a:lnTo>
                        <a:pt x="552" y="343"/>
                      </a:lnTo>
                      <a:lnTo>
                        <a:pt x="552" y="344"/>
                      </a:lnTo>
                      <a:lnTo>
                        <a:pt x="552" y="345"/>
                      </a:lnTo>
                      <a:lnTo>
                        <a:pt x="551" y="345"/>
                      </a:lnTo>
                      <a:lnTo>
                        <a:pt x="551" y="346"/>
                      </a:lnTo>
                      <a:lnTo>
                        <a:pt x="551" y="347"/>
                      </a:lnTo>
                      <a:lnTo>
                        <a:pt x="550" y="347"/>
                      </a:lnTo>
                      <a:lnTo>
                        <a:pt x="551" y="348"/>
                      </a:lnTo>
                      <a:lnTo>
                        <a:pt x="550" y="348"/>
                      </a:lnTo>
                      <a:lnTo>
                        <a:pt x="550" y="349"/>
                      </a:lnTo>
                      <a:lnTo>
                        <a:pt x="550" y="350"/>
                      </a:lnTo>
                      <a:lnTo>
                        <a:pt x="551" y="351"/>
                      </a:lnTo>
                      <a:lnTo>
                        <a:pt x="551" y="352"/>
                      </a:lnTo>
                      <a:lnTo>
                        <a:pt x="551" y="353"/>
                      </a:lnTo>
                      <a:lnTo>
                        <a:pt x="551" y="354"/>
                      </a:lnTo>
                      <a:lnTo>
                        <a:pt x="553" y="354"/>
                      </a:lnTo>
                      <a:lnTo>
                        <a:pt x="553" y="355"/>
                      </a:lnTo>
                      <a:lnTo>
                        <a:pt x="553" y="354"/>
                      </a:lnTo>
                      <a:lnTo>
                        <a:pt x="554" y="355"/>
                      </a:lnTo>
                      <a:lnTo>
                        <a:pt x="555" y="354"/>
                      </a:lnTo>
                      <a:lnTo>
                        <a:pt x="557" y="354"/>
                      </a:lnTo>
                      <a:lnTo>
                        <a:pt x="558" y="355"/>
                      </a:lnTo>
                      <a:lnTo>
                        <a:pt x="559" y="356"/>
                      </a:lnTo>
                      <a:lnTo>
                        <a:pt x="560" y="355"/>
                      </a:lnTo>
                      <a:lnTo>
                        <a:pt x="560" y="354"/>
                      </a:lnTo>
                      <a:lnTo>
                        <a:pt x="560" y="353"/>
                      </a:lnTo>
                      <a:lnTo>
                        <a:pt x="561" y="353"/>
                      </a:lnTo>
                      <a:lnTo>
                        <a:pt x="561" y="354"/>
                      </a:lnTo>
                      <a:lnTo>
                        <a:pt x="562" y="355"/>
                      </a:lnTo>
                      <a:lnTo>
                        <a:pt x="562" y="356"/>
                      </a:lnTo>
                      <a:lnTo>
                        <a:pt x="561" y="357"/>
                      </a:lnTo>
                      <a:lnTo>
                        <a:pt x="561" y="358"/>
                      </a:lnTo>
                      <a:lnTo>
                        <a:pt x="561" y="359"/>
                      </a:lnTo>
                      <a:lnTo>
                        <a:pt x="560" y="358"/>
                      </a:lnTo>
                      <a:lnTo>
                        <a:pt x="560" y="359"/>
                      </a:lnTo>
                      <a:lnTo>
                        <a:pt x="559" y="359"/>
                      </a:lnTo>
                      <a:lnTo>
                        <a:pt x="558" y="360"/>
                      </a:lnTo>
                      <a:lnTo>
                        <a:pt x="559" y="361"/>
                      </a:lnTo>
                      <a:lnTo>
                        <a:pt x="558" y="361"/>
                      </a:lnTo>
                      <a:lnTo>
                        <a:pt x="558" y="362"/>
                      </a:lnTo>
                      <a:lnTo>
                        <a:pt x="557" y="364"/>
                      </a:lnTo>
                      <a:lnTo>
                        <a:pt x="558" y="365"/>
                      </a:lnTo>
                      <a:lnTo>
                        <a:pt x="559" y="364"/>
                      </a:lnTo>
                      <a:lnTo>
                        <a:pt x="560" y="364"/>
                      </a:lnTo>
                      <a:lnTo>
                        <a:pt x="560" y="365"/>
                      </a:lnTo>
                      <a:lnTo>
                        <a:pt x="561" y="366"/>
                      </a:lnTo>
                      <a:lnTo>
                        <a:pt x="560" y="366"/>
                      </a:lnTo>
                      <a:lnTo>
                        <a:pt x="561" y="366"/>
                      </a:lnTo>
                      <a:lnTo>
                        <a:pt x="562" y="366"/>
                      </a:lnTo>
                      <a:lnTo>
                        <a:pt x="563" y="366"/>
                      </a:lnTo>
                      <a:lnTo>
                        <a:pt x="564" y="366"/>
                      </a:lnTo>
                      <a:lnTo>
                        <a:pt x="564" y="367"/>
                      </a:lnTo>
                      <a:lnTo>
                        <a:pt x="565" y="368"/>
                      </a:lnTo>
                      <a:lnTo>
                        <a:pt x="565" y="369"/>
                      </a:lnTo>
                      <a:lnTo>
                        <a:pt x="565" y="368"/>
                      </a:lnTo>
                      <a:lnTo>
                        <a:pt x="566" y="368"/>
                      </a:lnTo>
                      <a:lnTo>
                        <a:pt x="567" y="368"/>
                      </a:lnTo>
                      <a:lnTo>
                        <a:pt x="568" y="368"/>
                      </a:lnTo>
                      <a:lnTo>
                        <a:pt x="569" y="367"/>
                      </a:lnTo>
                      <a:lnTo>
                        <a:pt x="570" y="367"/>
                      </a:lnTo>
                      <a:lnTo>
                        <a:pt x="571" y="367"/>
                      </a:lnTo>
                      <a:lnTo>
                        <a:pt x="572" y="367"/>
                      </a:lnTo>
                      <a:lnTo>
                        <a:pt x="572" y="368"/>
                      </a:lnTo>
                      <a:lnTo>
                        <a:pt x="572" y="367"/>
                      </a:lnTo>
                      <a:lnTo>
                        <a:pt x="573" y="367"/>
                      </a:lnTo>
                      <a:lnTo>
                        <a:pt x="573" y="368"/>
                      </a:lnTo>
                      <a:lnTo>
                        <a:pt x="574" y="368"/>
                      </a:lnTo>
                      <a:lnTo>
                        <a:pt x="575" y="369"/>
                      </a:lnTo>
                      <a:lnTo>
                        <a:pt x="574" y="369"/>
                      </a:lnTo>
                      <a:lnTo>
                        <a:pt x="575" y="370"/>
                      </a:lnTo>
                      <a:lnTo>
                        <a:pt x="575" y="371"/>
                      </a:lnTo>
                      <a:lnTo>
                        <a:pt x="576" y="372"/>
                      </a:lnTo>
                      <a:lnTo>
                        <a:pt x="577" y="372"/>
                      </a:lnTo>
                      <a:lnTo>
                        <a:pt x="577" y="374"/>
                      </a:lnTo>
                      <a:lnTo>
                        <a:pt x="577" y="373"/>
                      </a:lnTo>
                      <a:lnTo>
                        <a:pt x="578" y="373"/>
                      </a:lnTo>
                      <a:lnTo>
                        <a:pt x="579" y="373"/>
                      </a:lnTo>
                      <a:lnTo>
                        <a:pt x="579" y="374"/>
                      </a:lnTo>
                      <a:lnTo>
                        <a:pt x="579" y="375"/>
                      </a:lnTo>
                      <a:lnTo>
                        <a:pt x="578" y="375"/>
                      </a:lnTo>
                      <a:lnTo>
                        <a:pt x="579" y="376"/>
                      </a:lnTo>
                      <a:lnTo>
                        <a:pt x="579" y="377"/>
                      </a:lnTo>
                      <a:lnTo>
                        <a:pt x="580" y="377"/>
                      </a:lnTo>
                      <a:lnTo>
                        <a:pt x="580" y="378"/>
                      </a:lnTo>
                      <a:lnTo>
                        <a:pt x="581" y="379"/>
                      </a:lnTo>
                      <a:lnTo>
                        <a:pt x="582" y="379"/>
                      </a:lnTo>
                      <a:lnTo>
                        <a:pt x="584" y="379"/>
                      </a:lnTo>
                      <a:lnTo>
                        <a:pt x="584" y="380"/>
                      </a:lnTo>
                      <a:lnTo>
                        <a:pt x="585" y="381"/>
                      </a:lnTo>
                      <a:lnTo>
                        <a:pt x="586" y="382"/>
                      </a:lnTo>
                      <a:lnTo>
                        <a:pt x="586" y="383"/>
                      </a:lnTo>
                      <a:lnTo>
                        <a:pt x="585" y="384"/>
                      </a:lnTo>
                      <a:lnTo>
                        <a:pt x="586" y="384"/>
                      </a:lnTo>
                      <a:lnTo>
                        <a:pt x="586" y="385"/>
                      </a:lnTo>
                      <a:lnTo>
                        <a:pt x="587" y="385"/>
                      </a:lnTo>
                      <a:lnTo>
                        <a:pt x="587" y="386"/>
                      </a:lnTo>
                      <a:lnTo>
                        <a:pt x="589" y="385"/>
                      </a:lnTo>
                      <a:lnTo>
                        <a:pt x="590" y="386"/>
                      </a:lnTo>
                      <a:lnTo>
                        <a:pt x="589" y="387"/>
                      </a:lnTo>
                      <a:lnTo>
                        <a:pt x="590" y="387"/>
                      </a:lnTo>
                      <a:lnTo>
                        <a:pt x="591" y="388"/>
                      </a:lnTo>
                      <a:lnTo>
                        <a:pt x="591" y="389"/>
                      </a:lnTo>
                      <a:lnTo>
                        <a:pt x="591" y="390"/>
                      </a:lnTo>
                      <a:lnTo>
                        <a:pt x="592" y="390"/>
                      </a:lnTo>
                      <a:lnTo>
                        <a:pt x="593" y="390"/>
                      </a:lnTo>
                      <a:lnTo>
                        <a:pt x="593" y="391"/>
                      </a:lnTo>
                      <a:lnTo>
                        <a:pt x="593" y="390"/>
                      </a:lnTo>
                      <a:lnTo>
                        <a:pt x="593" y="389"/>
                      </a:lnTo>
                      <a:lnTo>
                        <a:pt x="594" y="389"/>
                      </a:lnTo>
                      <a:lnTo>
                        <a:pt x="595" y="389"/>
                      </a:lnTo>
                      <a:lnTo>
                        <a:pt x="596" y="389"/>
                      </a:lnTo>
                      <a:lnTo>
                        <a:pt x="596" y="390"/>
                      </a:lnTo>
                      <a:lnTo>
                        <a:pt x="597" y="390"/>
                      </a:lnTo>
                      <a:lnTo>
                        <a:pt x="596" y="390"/>
                      </a:lnTo>
                      <a:lnTo>
                        <a:pt x="597" y="391"/>
                      </a:lnTo>
                      <a:lnTo>
                        <a:pt x="597" y="393"/>
                      </a:lnTo>
                      <a:lnTo>
                        <a:pt x="597" y="394"/>
                      </a:lnTo>
                      <a:lnTo>
                        <a:pt x="597" y="395"/>
                      </a:lnTo>
                      <a:lnTo>
                        <a:pt x="598" y="395"/>
                      </a:lnTo>
                      <a:lnTo>
                        <a:pt x="599" y="395"/>
                      </a:lnTo>
                      <a:lnTo>
                        <a:pt x="600" y="395"/>
                      </a:lnTo>
                      <a:lnTo>
                        <a:pt x="601" y="396"/>
                      </a:lnTo>
                      <a:lnTo>
                        <a:pt x="601" y="397"/>
                      </a:lnTo>
                      <a:lnTo>
                        <a:pt x="601" y="398"/>
                      </a:lnTo>
                      <a:lnTo>
                        <a:pt x="602" y="398"/>
                      </a:lnTo>
                      <a:lnTo>
                        <a:pt x="602" y="399"/>
                      </a:lnTo>
                      <a:lnTo>
                        <a:pt x="603" y="400"/>
                      </a:lnTo>
                      <a:lnTo>
                        <a:pt x="602" y="400"/>
                      </a:lnTo>
                      <a:lnTo>
                        <a:pt x="602" y="401"/>
                      </a:lnTo>
                      <a:lnTo>
                        <a:pt x="603" y="401"/>
                      </a:lnTo>
                      <a:lnTo>
                        <a:pt x="604" y="402"/>
                      </a:lnTo>
                      <a:lnTo>
                        <a:pt x="605" y="403"/>
                      </a:lnTo>
                      <a:lnTo>
                        <a:pt x="606" y="403"/>
                      </a:lnTo>
                      <a:lnTo>
                        <a:pt x="607" y="403"/>
                      </a:lnTo>
                      <a:lnTo>
                        <a:pt x="608" y="404"/>
                      </a:lnTo>
                      <a:lnTo>
                        <a:pt x="609" y="404"/>
                      </a:lnTo>
                      <a:lnTo>
                        <a:pt x="610" y="404"/>
                      </a:lnTo>
                      <a:lnTo>
                        <a:pt x="611" y="404"/>
                      </a:lnTo>
                      <a:lnTo>
                        <a:pt x="612" y="404"/>
                      </a:lnTo>
                      <a:lnTo>
                        <a:pt x="612" y="405"/>
                      </a:lnTo>
                      <a:lnTo>
                        <a:pt x="613" y="405"/>
                      </a:lnTo>
                      <a:lnTo>
                        <a:pt x="613" y="406"/>
                      </a:lnTo>
                      <a:lnTo>
                        <a:pt x="614" y="406"/>
                      </a:lnTo>
                      <a:lnTo>
                        <a:pt x="615" y="406"/>
                      </a:lnTo>
                      <a:lnTo>
                        <a:pt x="615" y="407"/>
                      </a:lnTo>
                      <a:lnTo>
                        <a:pt x="616" y="407"/>
                      </a:lnTo>
                      <a:lnTo>
                        <a:pt x="617" y="407"/>
                      </a:lnTo>
                      <a:lnTo>
                        <a:pt x="618" y="407"/>
                      </a:lnTo>
                      <a:lnTo>
                        <a:pt x="619" y="407"/>
                      </a:lnTo>
                      <a:lnTo>
                        <a:pt x="619" y="408"/>
                      </a:lnTo>
                      <a:lnTo>
                        <a:pt x="620" y="408"/>
                      </a:lnTo>
                      <a:lnTo>
                        <a:pt x="620" y="407"/>
                      </a:lnTo>
                      <a:lnTo>
                        <a:pt x="621" y="407"/>
                      </a:lnTo>
                      <a:lnTo>
                        <a:pt x="622" y="407"/>
                      </a:lnTo>
                      <a:lnTo>
                        <a:pt x="623" y="408"/>
                      </a:lnTo>
                      <a:lnTo>
                        <a:pt x="624" y="409"/>
                      </a:lnTo>
                      <a:lnTo>
                        <a:pt x="625" y="409"/>
                      </a:lnTo>
                      <a:lnTo>
                        <a:pt x="625" y="408"/>
                      </a:lnTo>
                      <a:lnTo>
                        <a:pt x="626" y="408"/>
                      </a:lnTo>
                      <a:lnTo>
                        <a:pt x="626" y="409"/>
                      </a:lnTo>
                      <a:lnTo>
                        <a:pt x="627" y="409"/>
                      </a:lnTo>
                      <a:lnTo>
                        <a:pt x="627" y="410"/>
                      </a:lnTo>
                      <a:lnTo>
                        <a:pt x="628" y="409"/>
                      </a:lnTo>
                      <a:lnTo>
                        <a:pt x="629" y="409"/>
                      </a:lnTo>
                      <a:lnTo>
                        <a:pt x="630" y="409"/>
                      </a:lnTo>
                      <a:lnTo>
                        <a:pt x="631" y="410"/>
                      </a:lnTo>
                      <a:lnTo>
                        <a:pt x="632" y="409"/>
                      </a:lnTo>
                      <a:lnTo>
                        <a:pt x="632" y="410"/>
                      </a:lnTo>
                      <a:lnTo>
                        <a:pt x="633" y="409"/>
                      </a:lnTo>
                      <a:lnTo>
                        <a:pt x="633" y="410"/>
                      </a:lnTo>
                      <a:lnTo>
                        <a:pt x="634" y="411"/>
                      </a:lnTo>
                      <a:lnTo>
                        <a:pt x="635" y="412"/>
                      </a:lnTo>
                      <a:lnTo>
                        <a:pt x="635" y="411"/>
                      </a:lnTo>
                      <a:lnTo>
                        <a:pt x="636" y="411"/>
                      </a:lnTo>
                      <a:lnTo>
                        <a:pt x="637" y="411"/>
                      </a:lnTo>
                      <a:lnTo>
                        <a:pt x="638" y="411"/>
                      </a:lnTo>
                      <a:lnTo>
                        <a:pt x="638" y="410"/>
                      </a:lnTo>
                      <a:lnTo>
                        <a:pt x="639" y="410"/>
                      </a:lnTo>
                      <a:lnTo>
                        <a:pt x="640" y="410"/>
                      </a:lnTo>
                      <a:lnTo>
                        <a:pt x="641" y="410"/>
                      </a:lnTo>
                      <a:lnTo>
                        <a:pt x="641" y="411"/>
                      </a:lnTo>
                      <a:lnTo>
                        <a:pt x="641" y="412"/>
                      </a:lnTo>
                      <a:lnTo>
                        <a:pt x="641" y="413"/>
                      </a:lnTo>
                      <a:lnTo>
                        <a:pt x="641" y="414"/>
                      </a:lnTo>
                      <a:lnTo>
                        <a:pt x="643" y="414"/>
                      </a:lnTo>
                      <a:lnTo>
                        <a:pt x="644" y="415"/>
                      </a:lnTo>
                      <a:lnTo>
                        <a:pt x="644" y="416"/>
                      </a:lnTo>
                      <a:lnTo>
                        <a:pt x="644" y="417"/>
                      </a:lnTo>
                      <a:lnTo>
                        <a:pt x="643" y="417"/>
                      </a:lnTo>
                      <a:lnTo>
                        <a:pt x="642" y="417"/>
                      </a:lnTo>
                      <a:lnTo>
                        <a:pt x="643" y="418"/>
                      </a:lnTo>
                      <a:lnTo>
                        <a:pt x="642" y="418"/>
                      </a:lnTo>
                      <a:lnTo>
                        <a:pt x="642" y="419"/>
                      </a:lnTo>
                      <a:lnTo>
                        <a:pt x="643" y="419"/>
                      </a:lnTo>
                      <a:lnTo>
                        <a:pt x="643" y="420"/>
                      </a:lnTo>
                      <a:lnTo>
                        <a:pt x="643" y="52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322" name="Group 877"/>
                <p:cNvGrpSpPr>
                  <a:grpSpLocks/>
                </p:cNvGrpSpPr>
                <p:nvPr/>
              </p:nvGrpSpPr>
              <p:grpSpPr bwMode="auto">
                <a:xfrm>
                  <a:off x="2771775" y="2216150"/>
                  <a:ext cx="2092325" cy="2443163"/>
                  <a:chOff x="3377" y="787"/>
                  <a:chExt cx="2034" cy="2376"/>
                </a:xfrm>
                <a:grpFill/>
              </p:grpSpPr>
              <p:sp>
                <p:nvSpPr>
                  <p:cNvPr id="325" name="Freeform 677"/>
                  <p:cNvSpPr>
                    <a:spLocks/>
                  </p:cNvSpPr>
                  <p:nvPr/>
                </p:nvSpPr>
                <p:spPr bwMode="auto">
                  <a:xfrm>
                    <a:off x="4011" y="313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6" name="Rectangle 678"/>
                  <p:cNvSpPr>
                    <a:spLocks noChangeArrowheads="1"/>
                  </p:cNvSpPr>
                  <p:nvPr/>
                </p:nvSpPr>
                <p:spPr bwMode="auto">
                  <a:xfrm>
                    <a:off x="4002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27" name="Freeform 679"/>
                  <p:cNvSpPr>
                    <a:spLocks/>
                  </p:cNvSpPr>
                  <p:nvPr/>
                </p:nvSpPr>
                <p:spPr bwMode="auto">
                  <a:xfrm>
                    <a:off x="4004" y="313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8" name="Freeform 680"/>
                  <p:cNvSpPr>
                    <a:spLocks/>
                  </p:cNvSpPr>
                  <p:nvPr/>
                </p:nvSpPr>
                <p:spPr bwMode="auto">
                  <a:xfrm>
                    <a:off x="4017" y="313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9" name="Freeform 681"/>
                  <p:cNvSpPr>
                    <a:spLocks/>
                  </p:cNvSpPr>
                  <p:nvPr/>
                </p:nvSpPr>
                <p:spPr bwMode="auto">
                  <a:xfrm>
                    <a:off x="4019" y="313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0 w 1"/>
                      <a:gd name="T19" fmla="*/ 1 h 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1"/>
                      <a:gd name="T32" fmla="*/ 1 w 1"/>
                      <a:gd name="T33" fmla="*/ 1 h 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0" name="Freeform 682"/>
                  <p:cNvSpPr>
                    <a:spLocks/>
                  </p:cNvSpPr>
                  <p:nvPr/>
                </p:nvSpPr>
                <p:spPr bwMode="auto">
                  <a:xfrm>
                    <a:off x="4010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1" name="Rectangle 683"/>
                  <p:cNvSpPr>
                    <a:spLocks noChangeArrowheads="1"/>
                  </p:cNvSpPr>
                  <p:nvPr/>
                </p:nvSpPr>
                <p:spPr bwMode="auto">
                  <a:xfrm>
                    <a:off x="4019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32" name="Freeform 684"/>
                  <p:cNvSpPr>
                    <a:spLocks/>
                  </p:cNvSpPr>
                  <p:nvPr/>
                </p:nvSpPr>
                <p:spPr bwMode="auto">
                  <a:xfrm>
                    <a:off x="4012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3" name="Freeform 685"/>
                  <p:cNvSpPr>
                    <a:spLocks/>
                  </p:cNvSpPr>
                  <p:nvPr/>
                </p:nvSpPr>
                <p:spPr bwMode="auto">
                  <a:xfrm>
                    <a:off x="4004" y="3138"/>
                    <a:ext cx="28" cy="14"/>
                  </a:xfrm>
                  <a:custGeom>
                    <a:avLst/>
                    <a:gdLst>
                      <a:gd name="T0" fmla="*/ 13 w 28"/>
                      <a:gd name="T1" fmla="*/ 1 h 14"/>
                      <a:gd name="T2" fmla="*/ 15 w 28"/>
                      <a:gd name="T3" fmla="*/ 0 h 14"/>
                      <a:gd name="T4" fmla="*/ 17 w 28"/>
                      <a:gd name="T5" fmla="*/ 0 h 14"/>
                      <a:gd name="T6" fmla="*/ 18 w 28"/>
                      <a:gd name="T7" fmla="*/ 1 h 14"/>
                      <a:gd name="T8" fmla="*/ 19 w 28"/>
                      <a:gd name="T9" fmla="*/ 2 h 14"/>
                      <a:gd name="T10" fmla="*/ 19 w 28"/>
                      <a:gd name="T11" fmla="*/ 2 h 14"/>
                      <a:gd name="T12" fmla="*/ 18 w 28"/>
                      <a:gd name="T13" fmla="*/ 2 h 14"/>
                      <a:gd name="T14" fmla="*/ 17 w 28"/>
                      <a:gd name="T15" fmla="*/ 3 h 14"/>
                      <a:gd name="T16" fmla="*/ 18 w 28"/>
                      <a:gd name="T17" fmla="*/ 3 h 14"/>
                      <a:gd name="T18" fmla="*/ 20 w 28"/>
                      <a:gd name="T19" fmla="*/ 4 h 14"/>
                      <a:gd name="T20" fmla="*/ 21 w 28"/>
                      <a:gd name="T21" fmla="*/ 4 h 14"/>
                      <a:gd name="T22" fmla="*/ 21 w 28"/>
                      <a:gd name="T23" fmla="*/ 6 h 14"/>
                      <a:gd name="T24" fmla="*/ 22 w 28"/>
                      <a:gd name="T25" fmla="*/ 6 h 14"/>
                      <a:gd name="T26" fmla="*/ 23 w 28"/>
                      <a:gd name="T27" fmla="*/ 6 h 14"/>
                      <a:gd name="T28" fmla="*/ 25 w 28"/>
                      <a:gd name="T29" fmla="*/ 5 h 14"/>
                      <a:gd name="T30" fmla="*/ 24 w 28"/>
                      <a:gd name="T31" fmla="*/ 6 h 14"/>
                      <a:gd name="T32" fmla="*/ 24 w 28"/>
                      <a:gd name="T33" fmla="*/ 7 h 14"/>
                      <a:gd name="T34" fmla="*/ 24 w 28"/>
                      <a:gd name="T35" fmla="*/ 8 h 14"/>
                      <a:gd name="T36" fmla="*/ 26 w 28"/>
                      <a:gd name="T37" fmla="*/ 8 h 14"/>
                      <a:gd name="T38" fmla="*/ 26 w 28"/>
                      <a:gd name="T39" fmla="*/ 9 h 14"/>
                      <a:gd name="T40" fmla="*/ 28 w 28"/>
                      <a:gd name="T41" fmla="*/ 10 h 14"/>
                      <a:gd name="T42" fmla="*/ 28 w 28"/>
                      <a:gd name="T43" fmla="*/ 11 h 14"/>
                      <a:gd name="T44" fmla="*/ 26 w 28"/>
                      <a:gd name="T45" fmla="*/ 11 h 14"/>
                      <a:gd name="T46" fmla="*/ 24 w 28"/>
                      <a:gd name="T47" fmla="*/ 12 h 14"/>
                      <a:gd name="T48" fmla="*/ 25 w 28"/>
                      <a:gd name="T49" fmla="*/ 10 h 14"/>
                      <a:gd name="T50" fmla="*/ 22 w 28"/>
                      <a:gd name="T51" fmla="*/ 10 h 14"/>
                      <a:gd name="T52" fmla="*/ 20 w 28"/>
                      <a:gd name="T53" fmla="*/ 11 h 14"/>
                      <a:gd name="T54" fmla="*/ 20 w 28"/>
                      <a:gd name="T55" fmla="*/ 10 h 14"/>
                      <a:gd name="T56" fmla="*/ 19 w 28"/>
                      <a:gd name="T57" fmla="*/ 11 h 14"/>
                      <a:gd name="T58" fmla="*/ 18 w 28"/>
                      <a:gd name="T59" fmla="*/ 13 h 14"/>
                      <a:gd name="T60" fmla="*/ 17 w 28"/>
                      <a:gd name="T61" fmla="*/ 12 h 14"/>
                      <a:gd name="T62" fmla="*/ 15 w 28"/>
                      <a:gd name="T63" fmla="*/ 12 h 14"/>
                      <a:gd name="T64" fmla="*/ 13 w 28"/>
                      <a:gd name="T65" fmla="*/ 12 h 14"/>
                      <a:gd name="T66" fmla="*/ 12 w 28"/>
                      <a:gd name="T67" fmla="*/ 12 h 14"/>
                      <a:gd name="T68" fmla="*/ 12 w 28"/>
                      <a:gd name="T69" fmla="*/ 11 h 14"/>
                      <a:gd name="T70" fmla="*/ 10 w 28"/>
                      <a:gd name="T71" fmla="*/ 11 h 14"/>
                      <a:gd name="T72" fmla="*/ 11 w 28"/>
                      <a:gd name="T73" fmla="*/ 10 h 14"/>
                      <a:gd name="T74" fmla="*/ 9 w 28"/>
                      <a:gd name="T75" fmla="*/ 9 h 14"/>
                      <a:gd name="T76" fmla="*/ 8 w 28"/>
                      <a:gd name="T77" fmla="*/ 9 h 14"/>
                      <a:gd name="T78" fmla="*/ 6 w 28"/>
                      <a:gd name="T79" fmla="*/ 10 h 14"/>
                      <a:gd name="T80" fmla="*/ 4 w 28"/>
                      <a:gd name="T81" fmla="*/ 13 h 14"/>
                      <a:gd name="T82" fmla="*/ 3 w 28"/>
                      <a:gd name="T83" fmla="*/ 14 h 14"/>
                      <a:gd name="T84" fmla="*/ 3 w 28"/>
                      <a:gd name="T85" fmla="*/ 13 h 14"/>
                      <a:gd name="T86" fmla="*/ 3 w 28"/>
                      <a:gd name="T87" fmla="*/ 12 h 14"/>
                      <a:gd name="T88" fmla="*/ 4 w 28"/>
                      <a:gd name="T89" fmla="*/ 10 h 14"/>
                      <a:gd name="T90" fmla="*/ 3 w 28"/>
                      <a:gd name="T91" fmla="*/ 9 h 14"/>
                      <a:gd name="T92" fmla="*/ 2 w 28"/>
                      <a:gd name="T93" fmla="*/ 9 h 14"/>
                      <a:gd name="T94" fmla="*/ 1 w 28"/>
                      <a:gd name="T95" fmla="*/ 9 h 14"/>
                      <a:gd name="T96" fmla="*/ 1 w 28"/>
                      <a:gd name="T97" fmla="*/ 8 h 14"/>
                      <a:gd name="T98" fmla="*/ 2 w 28"/>
                      <a:gd name="T99" fmla="*/ 7 h 14"/>
                      <a:gd name="T100" fmla="*/ 3 w 28"/>
                      <a:gd name="T101" fmla="*/ 7 h 14"/>
                      <a:gd name="T102" fmla="*/ 6 w 28"/>
                      <a:gd name="T103" fmla="*/ 6 h 14"/>
                      <a:gd name="T104" fmla="*/ 6 w 28"/>
                      <a:gd name="T105" fmla="*/ 5 h 14"/>
                      <a:gd name="T106" fmla="*/ 7 w 28"/>
                      <a:gd name="T107" fmla="*/ 4 h 14"/>
                      <a:gd name="T108" fmla="*/ 9 w 28"/>
                      <a:gd name="T109" fmla="*/ 3 h 14"/>
                      <a:gd name="T110" fmla="*/ 9 w 28"/>
                      <a:gd name="T111" fmla="*/ 4 h 14"/>
                      <a:gd name="T112" fmla="*/ 10 w 28"/>
                      <a:gd name="T113" fmla="*/ 5 h 14"/>
                      <a:gd name="T114" fmla="*/ 10 w 28"/>
                      <a:gd name="T115" fmla="*/ 4 h 14"/>
                      <a:gd name="T116" fmla="*/ 12 w 28"/>
                      <a:gd name="T117" fmla="*/ 3 h 14"/>
                      <a:gd name="T118" fmla="*/ 13 w 28"/>
                      <a:gd name="T119" fmla="*/ 2 h 1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28"/>
                      <a:gd name="T181" fmla="*/ 0 h 14"/>
                      <a:gd name="T182" fmla="*/ 28 w 28"/>
                      <a:gd name="T183" fmla="*/ 14 h 1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28" h="14">
                        <a:moveTo>
                          <a:pt x="13" y="1"/>
                        </a:moveTo>
                        <a:lnTo>
                          <a:pt x="13" y="1"/>
                        </a:lnTo>
                        <a:lnTo>
                          <a:pt x="14" y="1"/>
                        </a:lnTo>
                        <a:lnTo>
                          <a:pt x="15" y="1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9" y="2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7" y="2"/>
                        </a:lnTo>
                        <a:lnTo>
                          <a:pt x="17" y="3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8" y="3"/>
                        </a:lnTo>
                        <a:lnTo>
                          <a:pt x="18" y="4"/>
                        </a:lnTo>
                        <a:lnTo>
                          <a:pt x="19" y="4"/>
                        </a:lnTo>
                        <a:lnTo>
                          <a:pt x="20" y="4"/>
                        </a:lnTo>
                        <a:lnTo>
                          <a:pt x="21" y="4"/>
                        </a:lnTo>
                        <a:lnTo>
                          <a:pt x="21" y="5"/>
                        </a:lnTo>
                        <a:lnTo>
                          <a:pt x="21" y="6"/>
                        </a:lnTo>
                        <a:lnTo>
                          <a:pt x="22" y="7"/>
                        </a:lnTo>
                        <a:lnTo>
                          <a:pt x="22" y="6"/>
                        </a:lnTo>
                        <a:lnTo>
                          <a:pt x="23" y="6"/>
                        </a:lnTo>
                        <a:lnTo>
                          <a:pt x="23" y="5"/>
                        </a:lnTo>
                        <a:lnTo>
                          <a:pt x="24" y="5"/>
                        </a:lnTo>
                        <a:lnTo>
                          <a:pt x="25" y="5"/>
                        </a:lnTo>
                        <a:lnTo>
                          <a:pt x="25" y="4"/>
                        </a:lnTo>
                        <a:lnTo>
                          <a:pt x="25" y="5"/>
                        </a:lnTo>
                        <a:lnTo>
                          <a:pt x="24" y="6"/>
                        </a:lnTo>
                        <a:lnTo>
                          <a:pt x="24" y="7"/>
                        </a:lnTo>
                        <a:lnTo>
                          <a:pt x="24" y="8"/>
                        </a:lnTo>
                        <a:lnTo>
                          <a:pt x="24" y="9"/>
                        </a:lnTo>
                        <a:lnTo>
                          <a:pt x="24" y="8"/>
                        </a:lnTo>
                        <a:lnTo>
                          <a:pt x="25" y="8"/>
                        </a:lnTo>
                        <a:lnTo>
                          <a:pt x="26" y="8"/>
                        </a:lnTo>
                        <a:lnTo>
                          <a:pt x="26" y="9"/>
                        </a:lnTo>
                        <a:lnTo>
                          <a:pt x="27" y="9"/>
                        </a:lnTo>
                        <a:lnTo>
                          <a:pt x="28" y="9"/>
                        </a:lnTo>
                        <a:lnTo>
                          <a:pt x="28" y="10"/>
                        </a:lnTo>
                        <a:lnTo>
                          <a:pt x="28" y="11"/>
                        </a:lnTo>
                        <a:lnTo>
                          <a:pt x="27" y="11"/>
                        </a:lnTo>
                        <a:lnTo>
                          <a:pt x="26" y="11"/>
                        </a:lnTo>
                        <a:lnTo>
                          <a:pt x="25" y="12"/>
                        </a:lnTo>
                        <a:lnTo>
                          <a:pt x="25" y="11"/>
                        </a:lnTo>
                        <a:lnTo>
                          <a:pt x="24" y="12"/>
                        </a:lnTo>
                        <a:lnTo>
                          <a:pt x="24" y="11"/>
                        </a:lnTo>
                        <a:lnTo>
                          <a:pt x="25" y="11"/>
                        </a:lnTo>
                        <a:lnTo>
                          <a:pt x="25" y="10"/>
                        </a:lnTo>
                        <a:lnTo>
                          <a:pt x="24" y="10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21" y="10"/>
                        </a:lnTo>
                        <a:lnTo>
                          <a:pt x="20" y="11"/>
                        </a:lnTo>
                        <a:lnTo>
                          <a:pt x="21" y="11"/>
                        </a:lnTo>
                        <a:lnTo>
                          <a:pt x="20" y="11"/>
                        </a:lnTo>
                        <a:lnTo>
                          <a:pt x="20" y="10"/>
                        </a:lnTo>
                        <a:lnTo>
                          <a:pt x="19" y="10"/>
                        </a:lnTo>
                        <a:lnTo>
                          <a:pt x="19" y="11"/>
                        </a:lnTo>
                        <a:lnTo>
                          <a:pt x="18" y="11"/>
                        </a:lnTo>
                        <a:lnTo>
                          <a:pt x="19" y="11"/>
                        </a:lnTo>
                        <a:lnTo>
                          <a:pt x="19" y="12"/>
                        </a:lnTo>
                        <a:lnTo>
                          <a:pt x="18" y="12"/>
                        </a:lnTo>
                        <a:lnTo>
                          <a:pt x="18" y="13"/>
                        </a:lnTo>
                        <a:lnTo>
                          <a:pt x="18" y="12"/>
                        </a:lnTo>
                        <a:lnTo>
                          <a:pt x="17" y="12"/>
                        </a:lnTo>
                        <a:lnTo>
                          <a:pt x="17" y="11"/>
                        </a:lnTo>
                        <a:lnTo>
                          <a:pt x="16" y="12"/>
                        </a:lnTo>
                        <a:lnTo>
                          <a:pt x="16" y="11"/>
                        </a:lnTo>
                        <a:lnTo>
                          <a:pt x="15" y="12"/>
                        </a:lnTo>
                        <a:lnTo>
                          <a:pt x="14" y="12"/>
                        </a:lnTo>
                        <a:lnTo>
                          <a:pt x="13" y="12"/>
                        </a:lnTo>
                        <a:lnTo>
                          <a:pt x="12" y="12"/>
                        </a:lnTo>
                        <a:lnTo>
                          <a:pt x="12" y="11"/>
                        </a:lnTo>
                        <a:lnTo>
                          <a:pt x="11" y="11"/>
                        </a:lnTo>
                        <a:lnTo>
                          <a:pt x="10" y="11"/>
                        </a:lnTo>
                        <a:lnTo>
                          <a:pt x="11" y="11"/>
                        </a:lnTo>
                        <a:lnTo>
                          <a:pt x="11" y="10"/>
                        </a:lnTo>
                        <a:lnTo>
                          <a:pt x="10" y="9"/>
                        </a:lnTo>
                        <a:lnTo>
                          <a:pt x="9" y="9"/>
                        </a:lnTo>
                        <a:lnTo>
                          <a:pt x="8" y="9"/>
                        </a:lnTo>
                        <a:lnTo>
                          <a:pt x="7" y="9"/>
                        </a:lnTo>
                        <a:lnTo>
                          <a:pt x="6" y="10"/>
                        </a:lnTo>
                        <a:lnTo>
                          <a:pt x="5" y="11"/>
                        </a:lnTo>
                        <a:lnTo>
                          <a:pt x="5" y="12"/>
                        </a:ln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4" y="14"/>
                        </a:lnTo>
                        <a:lnTo>
                          <a:pt x="4" y="13"/>
                        </a:lnTo>
                        <a:lnTo>
                          <a:pt x="3" y="14"/>
                        </a:lnTo>
                        <a:lnTo>
                          <a:pt x="3" y="13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3" y="12"/>
                        </a:lnTo>
                        <a:lnTo>
                          <a:pt x="3" y="11"/>
                        </a:lnTo>
                        <a:lnTo>
                          <a:pt x="4" y="10"/>
                        </a:lnTo>
                        <a:lnTo>
                          <a:pt x="4" y="9"/>
                        </a:lnTo>
                        <a:lnTo>
                          <a:pt x="3" y="9"/>
                        </a:lnTo>
                        <a:lnTo>
                          <a:pt x="2" y="10"/>
                        </a:lnTo>
                        <a:lnTo>
                          <a:pt x="2" y="9"/>
                        </a:lnTo>
                        <a:lnTo>
                          <a:pt x="2" y="8"/>
                        </a:lnTo>
                        <a:lnTo>
                          <a:pt x="2" y="9"/>
                        </a:lnTo>
                        <a:lnTo>
                          <a:pt x="1" y="9"/>
                        </a:lnTo>
                        <a:lnTo>
                          <a:pt x="1" y="8"/>
                        </a:lnTo>
                        <a:lnTo>
                          <a:pt x="0" y="8"/>
                        </a:lnTo>
                        <a:lnTo>
                          <a:pt x="1" y="8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3" y="7"/>
                        </a:lnTo>
                        <a:lnTo>
                          <a:pt x="4" y="7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6" y="6"/>
                        </a:lnTo>
                        <a:lnTo>
                          <a:pt x="6" y="5"/>
                        </a:lnTo>
                        <a:lnTo>
                          <a:pt x="6" y="4"/>
                        </a:lnTo>
                        <a:lnTo>
                          <a:pt x="7" y="4"/>
                        </a:lnTo>
                        <a:lnTo>
                          <a:pt x="7" y="5"/>
                        </a:lnTo>
                        <a:lnTo>
                          <a:pt x="7" y="4"/>
                        </a:lnTo>
                        <a:lnTo>
                          <a:pt x="8" y="3"/>
                        </a:lnTo>
                        <a:lnTo>
                          <a:pt x="9" y="3"/>
                        </a:lnTo>
                        <a:lnTo>
                          <a:pt x="9" y="2"/>
                        </a:lnTo>
                        <a:lnTo>
                          <a:pt x="9" y="3"/>
                        </a:lnTo>
                        <a:lnTo>
                          <a:pt x="9" y="4"/>
                        </a:lnTo>
                        <a:lnTo>
                          <a:pt x="9" y="5"/>
                        </a:lnTo>
                        <a:lnTo>
                          <a:pt x="10" y="5"/>
                        </a:lnTo>
                        <a:lnTo>
                          <a:pt x="10" y="4"/>
                        </a:lnTo>
                        <a:lnTo>
                          <a:pt x="11" y="4"/>
                        </a:lnTo>
                        <a:lnTo>
                          <a:pt x="11" y="3"/>
                        </a:lnTo>
                        <a:lnTo>
                          <a:pt x="12" y="3"/>
                        </a:lnTo>
                        <a:lnTo>
                          <a:pt x="13" y="3"/>
                        </a:lnTo>
                        <a:lnTo>
                          <a:pt x="13" y="2"/>
                        </a:lnTo>
                        <a:lnTo>
                          <a:pt x="14" y="2"/>
                        </a:lnTo>
                        <a:lnTo>
                          <a:pt x="1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4" name="Freeform 686"/>
                  <p:cNvSpPr>
                    <a:spLocks/>
                  </p:cNvSpPr>
                  <p:nvPr/>
                </p:nvSpPr>
                <p:spPr bwMode="auto">
                  <a:xfrm>
                    <a:off x="4019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5" name="Freeform 687"/>
                  <p:cNvSpPr>
                    <a:spLocks/>
                  </p:cNvSpPr>
                  <p:nvPr/>
                </p:nvSpPr>
                <p:spPr bwMode="auto">
                  <a:xfrm>
                    <a:off x="4031" y="31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6" name="Freeform 688"/>
                  <p:cNvSpPr>
                    <a:spLocks/>
                  </p:cNvSpPr>
                  <p:nvPr/>
                </p:nvSpPr>
                <p:spPr bwMode="auto">
                  <a:xfrm>
                    <a:off x="4010" y="314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7" name="Rectangle 689"/>
                  <p:cNvSpPr>
                    <a:spLocks noChangeArrowheads="1"/>
                  </p:cNvSpPr>
                  <p:nvPr/>
                </p:nvSpPr>
                <p:spPr bwMode="auto">
                  <a:xfrm>
                    <a:off x="4006" y="3150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38" name="Freeform 690"/>
                  <p:cNvSpPr>
                    <a:spLocks/>
                  </p:cNvSpPr>
                  <p:nvPr/>
                </p:nvSpPr>
                <p:spPr bwMode="auto">
                  <a:xfrm>
                    <a:off x="4025" y="315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1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1 h 2"/>
                      <a:gd name="T18" fmla="*/ 1 w 1"/>
                      <a:gd name="T19" fmla="*/ 0 h 2"/>
                      <a:gd name="T20" fmla="*/ 1 w 1"/>
                      <a:gd name="T21" fmla="*/ 1 h 2"/>
                      <a:gd name="T22" fmla="*/ 1 w 1"/>
                      <a:gd name="T23" fmla="*/ 1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0 w 1"/>
                      <a:gd name="T29" fmla="*/ 1 h 2"/>
                      <a:gd name="T30" fmla="*/ 0 w 1"/>
                      <a:gd name="T31" fmla="*/ 2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1"/>
                      <a:gd name="T49" fmla="*/ 0 h 2"/>
                      <a:gd name="T50" fmla="*/ 1 w 1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9" name="Freeform 691"/>
                  <p:cNvSpPr>
                    <a:spLocks/>
                  </p:cNvSpPr>
                  <p:nvPr/>
                </p:nvSpPr>
                <p:spPr bwMode="auto">
                  <a:xfrm>
                    <a:off x="4052" y="3124"/>
                    <a:ext cx="5" cy="3"/>
                  </a:xfrm>
                  <a:custGeom>
                    <a:avLst/>
                    <a:gdLst>
                      <a:gd name="T0" fmla="*/ 3 w 5"/>
                      <a:gd name="T1" fmla="*/ 3 h 3"/>
                      <a:gd name="T2" fmla="*/ 3 w 5"/>
                      <a:gd name="T3" fmla="*/ 3 h 3"/>
                      <a:gd name="T4" fmla="*/ 2 w 5"/>
                      <a:gd name="T5" fmla="*/ 3 h 3"/>
                      <a:gd name="T6" fmla="*/ 2 w 5"/>
                      <a:gd name="T7" fmla="*/ 3 h 3"/>
                      <a:gd name="T8" fmla="*/ 2 w 5"/>
                      <a:gd name="T9" fmla="*/ 3 h 3"/>
                      <a:gd name="T10" fmla="*/ 1 w 5"/>
                      <a:gd name="T11" fmla="*/ 3 h 3"/>
                      <a:gd name="T12" fmla="*/ 1 w 5"/>
                      <a:gd name="T13" fmla="*/ 3 h 3"/>
                      <a:gd name="T14" fmla="*/ 0 w 5"/>
                      <a:gd name="T15" fmla="*/ 3 h 3"/>
                      <a:gd name="T16" fmla="*/ 0 w 5"/>
                      <a:gd name="T17" fmla="*/ 3 h 3"/>
                      <a:gd name="T18" fmla="*/ 0 w 5"/>
                      <a:gd name="T19" fmla="*/ 3 h 3"/>
                      <a:gd name="T20" fmla="*/ 1 w 5"/>
                      <a:gd name="T21" fmla="*/ 3 h 3"/>
                      <a:gd name="T22" fmla="*/ 1 w 5"/>
                      <a:gd name="T23" fmla="*/ 2 h 3"/>
                      <a:gd name="T24" fmla="*/ 0 w 5"/>
                      <a:gd name="T25" fmla="*/ 2 h 3"/>
                      <a:gd name="T26" fmla="*/ 0 w 5"/>
                      <a:gd name="T27" fmla="*/ 2 h 3"/>
                      <a:gd name="T28" fmla="*/ 0 w 5"/>
                      <a:gd name="T29" fmla="*/ 1 h 3"/>
                      <a:gd name="T30" fmla="*/ 0 w 5"/>
                      <a:gd name="T31" fmla="*/ 1 h 3"/>
                      <a:gd name="T32" fmla="*/ 0 w 5"/>
                      <a:gd name="T33" fmla="*/ 1 h 3"/>
                      <a:gd name="T34" fmla="*/ 0 w 5"/>
                      <a:gd name="T35" fmla="*/ 1 h 3"/>
                      <a:gd name="T36" fmla="*/ 0 w 5"/>
                      <a:gd name="T37" fmla="*/ 1 h 3"/>
                      <a:gd name="T38" fmla="*/ 1 w 5"/>
                      <a:gd name="T39" fmla="*/ 1 h 3"/>
                      <a:gd name="T40" fmla="*/ 1 w 5"/>
                      <a:gd name="T41" fmla="*/ 1 h 3"/>
                      <a:gd name="T42" fmla="*/ 1 w 5"/>
                      <a:gd name="T43" fmla="*/ 1 h 3"/>
                      <a:gd name="T44" fmla="*/ 1 w 5"/>
                      <a:gd name="T45" fmla="*/ 1 h 3"/>
                      <a:gd name="T46" fmla="*/ 2 w 5"/>
                      <a:gd name="T47" fmla="*/ 1 h 3"/>
                      <a:gd name="T48" fmla="*/ 2 w 5"/>
                      <a:gd name="T49" fmla="*/ 1 h 3"/>
                      <a:gd name="T50" fmla="*/ 2 w 5"/>
                      <a:gd name="T51" fmla="*/ 1 h 3"/>
                      <a:gd name="T52" fmla="*/ 2 w 5"/>
                      <a:gd name="T53" fmla="*/ 0 h 3"/>
                      <a:gd name="T54" fmla="*/ 3 w 5"/>
                      <a:gd name="T55" fmla="*/ 1 h 3"/>
                      <a:gd name="T56" fmla="*/ 3 w 5"/>
                      <a:gd name="T57" fmla="*/ 1 h 3"/>
                      <a:gd name="T58" fmla="*/ 3 w 5"/>
                      <a:gd name="T59" fmla="*/ 0 h 3"/>
                      <a:gd name="T60" fmla="*/ 3 w 5"/>
                      <a:gd name="T61" fmla="*/ 0 h 3"/>
                      <a:gd name="T62" fmla="*/ 4 w 5"/>
                      <a:gd name="T63" fmla="*/ 0 h 3"/>
                      <a:gd name="T64" fmla="*/ 4 w 5"/>
                      <a:gd name="T65" fmla="*/ 0 h 3"/>
                      <a:gd name="T66" fmla="*/ 5 w 5"/>
                      <a:gd name="T67" fmla="*/ 0 h 3"/>
                      <a:gd name="T68" fmla="*/ 4 w 5"/>
                      <a:gd name="T69" fmla="*/ 1 h 3"/>
                      <a:gd name="T70" fmla="*/ 4 w 5"/>
                      <a:gd name="T71" fmla="*/ 1 h 3"/>
                      <a:gd name="T72" fmla="*/ 3 w 5"/>
                      <a:gd name="T73" fmla="*/ 2 h 3"/>
                      <a:gd name="T74" fmla="*/ 4 w 5"/>
                      <a:gd name="T75" fmla="*/ 2 h 3"/>
                      <a:gd name="T76" fmla="*/ 4 w 5"/>
                      <a:gd name="T77" fmla="*/ 2 h 3"/>
                      <a:gd name="T78" fmla="*/ 4 w 5"/>
                      <a:gd name="T79" fmla="*/ 2 h 3"/>
                      <a:gd name="T80" fmla="*/ 4 w 5"/>
                      <a:gd name="T81" fmla="*/ 2 h 3"/>
                      <a:gd name="T82" fmla="*/ 4 w 5"/>
                      <a:gd name="T83" fmla="*/ 3 h 3"/>
                      <a:gd name="T84" fmla="*/ 3 w 5"/>
                      <a:gd name="T85" fmla="*/ 3 h 3"/>
                      <a:gd name="T86" fmla="*/ 3 w 5"/>
                      <a:gd name="T87" fmla="*/ 3 h 3"/>
                      <a:gd name="T88" fmla="*/ 3 w 5"/>
                      <a:gd name="T89" fmla="*/ 3 h 3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5"/>
                      <a:gd name="T136" fmla="*/ 0 h 3"/>
                      <a:gd name="T137" fmla="*/ 5 w 5"/>
                      <a:gd name="T138" fmla="*/ 3 h 3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5" h="3">
                        <a:moveTo>
                          <a:pt x="3" y="3"/>
                        </a:move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0" name="Freeform 692"/>
                  <p:cNvSpPr>
                    <a:spLocks/>
                  </p:cNvSpPr>
                  <p:nvPr/>
                </p:nvSpPr>
                <p:spPr bwMode="auto">
                  <a:xfrm>
                    <a:off x="4051" y="31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1" name="Freeform 693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2" name="Freeform 694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3" name="Freeform 695"/>
                  <p:cNvSpPr>
                    <a:spLocks/>
                  </p:cNvSpPr>
                  <p:nvPr/>
                </p:nvSpPr>
                <p:spPr bwMode="auto">
                  <a:xfrm>
                    <a:off x="4043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4" name="Freeform 696"/>
                  <p:cNvSpPr>
                    <a:spLocks/>
                  </p:cNvSpPr>
                  <p:nvPr/>
                </p:nvSpPr>
                <p:spPr bwMode="auto">
                  <a:xfrm>
                    <a:off x="4048" y="312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5" name="Freeform 697"/>
                  <p:cNvSpPr>
                    <a:spLocks/>
                  </p:cNvSpPr>
                  <p:nvPr/>
                </p:nvSpPr>
                <p:spPr bwMode="auto">
                  <a:xfrm>
                    <a:off x="4051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6" name="Freeform 698"/>
                  <p:cNvSpPr>
                    <a:spLocks/>
                  </p:cNvSpPr>
                  <p:nvPr/>
                </p:nvSpPr>
                <p:spPr bwMode="auto">
                  <a:xfrm>
                    <a:off x="4050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7" name="Freeform 699"/>
                  <p:cNvSpPr>
                    <a:spLocks/>
                  </p:cNvSpPr>
                  <p:nvPr/>
                </p:nvSpPr>
                <p:spPr bwMode="auto">
                  <a:xfrm>
                    <a:off x="4039" y="312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8" name="Freeform 700"/>
                  <p:cNvSpPr>
                    <a:spLocks/>
                  </p:cNvSpPr>
                  <p:nvPr/>
                </p:nvSpPr>
                <p:spPr bwMode="auto">
                  <a:xfrm>
                    <a:off x="4049" y="313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  <a:gd name="T6" fmla="*/ 1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0 h 2"/>
                      <a:gd name="T22" fmla="*/ 1 w 2"/>
                      <a:gd name="T23" fmla="*/ 0 h 2"/>
                      <a:gd name="T24" fmla="*/ 1 w 2"/>
                      <a:gd name="T25" fmla="*/ 0 h 2"/>
                      <a:gd name="T26" fmla="*/ 2 w 2"/>
                      <a:gd name="T27" fmla="*/ 0 h 2"/>
                      <a:gd name="T28" fmla="*/ 2 w 2"/>
                      <a:gd name="T29" fmla="*/ 0 h 2"/>
                      <a:gd name="T30" fmla="*/ 1 w 2"/>
                      <a:gd name="T31" fmla="*/ 1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2"/>
                      <a:gd name="T50" fmla="*/ 2 w 2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2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9" name="Freeform 701"/>
                  <p:cNvSpPr>
                    <a:spLocks/>
                  </p:cNvSpPr>
                  <p:nvPr/>
                </p:nvSpPr>
                <p:spPr bwMode="auto">
                  <a:xfrm>
                    <a:off x="4051" y="313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0" name="Line 702"/>
                  <p:cNvSpPr>
                    <a:spLocks noChangeShapeType="1"/>
                  </p:cNvSpPr>
                  <p:nvPr/>
                </p:nvSpPr>
                <p:spPr bwMode="auto">
                  <a:xfrm>
                    <a:off x="4051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1" name="Freeform 703"/>
                  <p:cNvSpPr>
                    <a:spLocks/>
                  </p:cNvSpPr>
                  <p:nvPr/>
                </p:nvSpPr>
                <p:spPr bwMode="auto">
                  <a:xfrm>
                    <a:off x="4038" y="3130"/>
                    <a:ext cx="2" cy="2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1 h 2"/>
                      <a:gd name="T4" fmla="*/ 2 w 2"/>
                      <a:gd name="T5" fmla="*/ 1 h 2"/>
                      <a:gd name="T6" fmla="*/ 1 w 2"/>
                      <a:gd name="T7" fmla="*/ 2 h 2"/>
                      <a:gd name="T8" fmla="*/ 1 w 2"/>
                      <a:gd name="T9" fmla="*/ 2 h 2"/>
                      <a:gd name="T10" fmla="*/ 1 w 2"/>
                      <a:gd name="T11" fmla="*/ 1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0 w 2"/>
                      <a:gd name="T19" fmla="*/ 1 h 2"/>
                      <a:gd name="T20" fmla="*/ 0 w 2"/>
                      <a:gd name="T21" fmla="*/ 1 h 2"/>
                      <a:gd name="T22" fmla="*/ 1 w 2"/>
                      <a:gd name="T23" fmla="*/ 1 h 2"/>
                      <a:gd name="T24" fmla="*/ 2 w 2"/>
                      <a:gd name="T25" fmla="*/ 0 h 2"/>
                      <a:gd name="T26" fmla="*/ 2 w 2"/>
                      <a:gd name="T27" fmla="*/ 1 h 2"/>
                      <a:gd name="T28" fmla="*/ 2 w 2"/>
                      <a:gd name="T29" fmla="*/ 1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2" name="Freeform 704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3" name="Freeform 705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4" name="Freeform 706"/>
                  <p:cNvSpPr>
                    <a:spLocks/>
                  </p:cNvSpPr>
                  <p:nvPr/>
                </p:nvSpPr>
                <p:spPr bwMode="auto">
                  <a:xfrm>
                    <a:off x="4048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5" name="Rectangle 707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313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56" name="Freeform 708"/>
                  <p:cNvSpPr>
                    <a:spLocks/>
                  </p:cNvSpPr>
                  <p:nvPr/>
                </p:nvSpPr>
                <p:spPr bwMode="auto">
                  <a:xfrm>
                    <a:off x="4047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7" name="Freeform 709"/>
                  <p:cNvSpPr>
                    <a:spLocks/>
                  </p:cNvSpPr>
                  <p:nvPr/>
                </p:nvSpPr>
                <p:spPr bwMode="auto">
                  <a:xfrm>
                    <a:off x="4030" y="313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8" name="Rectangle 710"/>
                  <p:cNvSpPr>
                    <a:spLocks noChangeArrowheads="1"/>
                  </p:cNvSpPr>
                  <p:nvPr/>
                </p:nvSpPr>
                <p:spPr bwMode="auto">
                  <a:xfrm>
                    <a:off x="4029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59" name="Freeform 711"/>
                  <p:cNvSpPr>
                    <a:spLocks/>
                  </p:cNvSpPr>
                  <p:nvPr/>
                </p:nvSpPr>
                <p:spPr bwMode="auto">
                  <a:xfrm>
                    <a:off x="3992" y="313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0" name="Freeform 712"/>
                  <p:cNvSpPr>
                    <a:spLocks/>
                  </p:cNvSpPr>
                  <p:nvPr/>
                </p:nvSpPr>
                <p:spPr bwMode="auto">
                  <a:xfrm>
                    <a:off x="3990" y="3131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1" name="Rectangle 713"/>
                  <p:cNvSpPr>
                    <a:spLocks noChangeArrowheads="1"/>
                  </p:cNvSpPr>
                  <p:nvPr/>
                </p:nvSpPr>
                <p:spPr bwMode="auto">
                  <a:xfrm>
                    <a:off x="3988" y="3131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62" name="Freeform 714"/>
                  <p:cNvSpPr>
                    <a:spLocks/>
                  </p:cNvSpPr>
                  <p:nvPr/>
                </p:nvSpPr>
                <p:spPr bwMode="auto">
                  <a:xfrm>
                    <a:off x="3988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0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3" name="Freeform 715"/>
                  <p:cNvSpPr>
                    <a:spLocks/>
                  </p:cNvSpPr>
                  <p:nvPr/>
                </p:nvSpPr>
                <p:spPr bwMode="auto">
                  <a:xfrm>
                    <a:off x="3983" y="31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4" name="Freeform 716"/>
                  <p:cNvSpPr>
                    <a:spLocks/>
                  </p:cNvSpPr>
                  <p:nvPr/>
                </p:nvSpPr>
                <p:spPr bwMode="auto">
                  <a:xfrm>
                    <a:off x="3982" y="313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5" name="Line 717"/>
                  <p:cNvSpPr>
                    <a:spLocks noChangeShapeType="1"/>
                  </p:cNvSpPr>
                  <p:nvPr/>
                </p:nvSpPr>
                <p:spPr bwMode="auto">
                  <a:xfrm>
                    <a:off x="3978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6" name="Freeform 718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7" name="Freeform 719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8" name="Freeform 720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9" name="Freeform 721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0" name="Freeform 722"/>
                  <p:cNvSpPr>
                    <a:spLocks/>
                  </p:cNvSpPr>
                  <p:nvPr/>
                </p:nvSpPr>
                <p:spPr bwMode="auto">
                  <a:xfrm>
                    <a:off x="3980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1" name="Freeform 723"/>
                  <p:cNvSpPr>
                    <a:spLocks/>
                  </p:cNvSpPr>
                  <p:nvPr/>
                </p:nvSpPr>
                <p:spPr bwMode="auto">
                  <a:xfrm>
                    <a:off x="3984" y="313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2" name="Freeform 724"/>
                  <p:cNvSpPr>
                    <a:spLocks/>
                  </p:cNvSpPr>
                  <p:nvPr/>
                </p:nvSpPr>
                <p:spPr bwMode="auto">
                  <a:xfrm>
                    <a:off x="3976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3" name="Rectangle 725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35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4" name="Rectangle 726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5" name="Freeform 727"/>
                  <p:cNvSpPr>
                    <a:spLocks/>
                  </p:cNvSpPr>
                  <p:nvPr/>
                </p:nvSpPr>
                <p:spPr bwMode="auto">
                  <a:xfrm>
                    <a:off x="3976" y="313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6" name="Rectangle 728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7" name="Rectangle 729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8" name="Rectangle 730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9" name="Freeform 731"/>
                  <p:cNvSpPr>
                    <a:spLocks/>
                  </p:cNvSpPr>
                  <p:nvPr/>
                </p:nvSpPr>
                <p:spPr bwMode="auto">
                  <a:xfrm>
                    <a:off x="3976" y="313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0" name="Freeform 732"/>
                  <p:cNvSpPr>
                    <a:spLocks/>
                  </p:cNvSpPr>
                  <p:nvPr/>
                </p:nvSpPr>
                <p:spPr bwMode="auto">
                  <a:xfrm>
                    <a:off x="3974" y="314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0 h 1"/>
                      <a:gd name="T22" fmla="*/ 1 w 1"/>
                      <a:gd name="T23" fmla="*/ 0 h 1"/>
                      <a:gd name="T24" fmla="*/ 0 w 1"/>
                      <a:gd name="T25" fmla="*/ 1 h 1"/>
                      <a:gd name="T26" fmla="*/ 0 w 1"/>
                      <a:gd name="T27" fmla="*/ 1 h 1"/>
                      <a:gd name="T28" fmla="*/ 0 w 1"/>
                      <a:gd name="T29" fmla="*/ 1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1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4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82" name="Freeform 734"/>
                  <p:cNvSpPr>
                    <a:spLocks/>
                  </p:cNvSpPr>
                  <p:nvPr/>
                </p:nvSpPr>
                <p:spPr bwMode="auto">
                  <a:xfrm>
                    <a:off x="3975" y="314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3" name="Freeform 735"/>
                  <p:cNvSpPr>
                    <a:spLocks/>
                  </p:cNvSpPr>
                  <p:nvPr/>
                </p:nvSpPr>
                <p:spPr bwMode="auto">
                  <a:xfrm>
                    <a:off x="3977" y="314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0 h 1"/>
                      <a:gd name="T5" fmla="*/ 0 h 1"/>
                      <a:gd name="T6" fmla="*/ 1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4" name="Freeform 736"/>
                  <p:cNvSpPr>
                    <a:spLocks/>
                  </p:cNvSpPr>
                  <p:nvPr/>
                </p:nvSpPr>
                <p:spPr bwMode="auto">
                  <a:xfrm>
                    <a:off x="3985" y="314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5" name="Freeform 737"/>
                  <p:cNvSpPr>
                    <a:spLocks/>
                  </p:cNvSpPr>
                  <p:nvPr/>
                </p:nvSpPr>
                <p:spPr bwMode="auto">
                  <a:xfrm>
                    <a:off x="3984" y="314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1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6" name="Freeform 738"/>
                  <p:cNvSpPr>
                    <a:spLocks/>
                  </p:cNvSpPr>
                  <p:nvPr/>
                </p:nvSpPr>
                <p:spPr bwMode="auto">
                  <a:xfrm>
                    <a:off x="3980" y="3147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2 w 4"/>
                      <a:gd name="T9" fmla="*/ 1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3 w 4"/>
                      <a:gd name="T15" fmla="*/ 0 h 2"/>
                      <a:gd name="T16" fmla="*/ 4 w 4"/>
                      <a:gd name="T17" fmla="*/ 0 h 2"/>
                      <a:gd name="T18" fmla="*/ 4 w 4"/>
                      <a:gd name="T19" fmla="*/ 0 h 2"/>
                      <a:gd name="T20" fmla="*/ 4 w 4"/>
                      <a:gd name="T21" fmla="*/ 0 h 2"/>
                      <a:gd name="T22" fmla="*/ 4 w 4"/>
                      <a:gd name="T23" fmla="*/ 0 h 2"/>
                      <a:gd name="T24" fmla="*/ 4 w 4"/>
                      <a:gd name="T25" fmla="*/ 0 h 2"/>
                      <a:gd name="T26" fmla="*/ 4 w 4"/>
                      <a:gd name="T27" fmla="*/ 0 h 2"/>
                      <a:gd name="T28" fmla="*/ 4 w 4"/>
                      <a:gd name="T29" fmla="*/ 1 h 2"/>
                      <a:gd name="T30" fmla="*/ 4 w 4"/>
                      <a:gd name="T31" fmla="*/ 1 h 2"/>
                      <a:gd name="T32" fmla="*/ 3 w 4"/>
                      <a:gd name="T33" fmla="*/ 1 h 2"/>
                      <a:gd name="T34" fmla="*/ 3 w 4"/>
                      <a:gd name="T35" fmla="*/ 1 h 2"/>
                      <a:gd name="T36" fmla="*/ 3 w 4"/>
                      <a:gd name="T37" fmla="*/ 1 h 2"/>
                      <a:gd name="T38" fmla="*/ 3 w 4"/>
                      <a:gd name="T39" fmla="*/ 2 h 2"/>
                      <a:gd name="T40" fmla="*/ 2 w 4"/>
                      <a:gd name="T41" fmla="*/ 2 h 2"/>
                      <a:gd name="T42" fmla="*/ 2 w 4"/>
                      <a:gd name="T43" fmla="*/ 2 h 2"/>
                      <a:gd name="T44" fmla="*/ 2 w 4"/>
                      <a:gd name="T45" fmla="*/ 2 h 2"/>
                      <a:gd name="T46" fmla="*/ 1 w 4"/>
                      <a:gd name="T47" fmla="*/ 2 h 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4"/>
                      <a:gd name="T73" fmla="*/ 0 h 2"/>
                      <a:gd name="T74" fmla="*/ 4 w 4"/>
                      <a:gd name="T75" fmla="*/ 2 h 2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7" name="Freeform 739"/>
                  <p:cNvSpPr>
                    <a:spLocks/>
                  </p:cNvSpPr>
                  <p:nvPr/>
                </p:nvSpPr>
                <p:spPr bwMode="auto">
                  <a:xfrm>
                    <a:off x="3972" y="314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8" name="Freeform 740"/>
                  <p:cNvSpPr>
                    <a:spLocks/>
                  </p:cNvSpPr>
                  <p:nvPr/>
                </p:nvSpPr>
                <p:spPr bwMode="auto">
                  <a:xfrm>
                    <a:off x="3984" y="314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9" name="Rectangle 741"/>
                  <p:cNvSpPr>
                    <a:spLocks noChangeArrowheads="1"/>
                  </p:cNvSpPr>
                  <p:nvPr/>
                </p:nvSpPr>
                <p:spPr bwMode="auto">
                  <a:xfrm>
                    <a:off x="3973" y="314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90" name="Rectangle 742"/>
                  <p:cNvSpPr>
                    <a:spLocks noChangeArrowheads="1"/>
                  </p:cNvSpPr>
                  <p:nvPr/>
                </p:nvSpPr>
                <p:spPr bwMode="auto">
                  <a:xfrm>
                    <a:off x="3987" y="3149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91" name="Freeform 743"/>
                  <p:cNvSpPr>
                    <a:spLocks/>
                  </p:cNvSpPr>
                  <p:nvPr/>
                </p:nvSpPr>
                <p:spPr bwMode="auto">
                  <a:xfrm>
                    <a:off x="3978" y="314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w 1"/>
                      <a:gd name="T8" fmla="*/ 0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2" name="Freeform 744"/>
                  <p:cNvSpPr>
                    <a:spLocks/>
                  </p:cNvSpPr>
                  <p:nvPr/>
                </p:nvSpPr>
                <p:spPr bwMode="auto">
                  <a:xfrm>
                    <a:off x="3975" y="315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3" name="Freeform 745"/>
                  <p:cNvSpPr>
                    <a:spLocks/>
                  </p:cNvSpPr>
                  <p:nvPr/>
                </p:nvSpPr>
                <p:spPr bwMode="auto">
                  <a:xfrm>
                    <a:off x="3985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4" name="Freeform 746"/>
                  <p:cNvSpPr>
                    <a:spLocks/>
                  </p:cNvSpPr>
                  <p:nvPr/>
                </p:nvSpPr>
                <p:spPr bwMode="auto">
                  <a:xfrm>
                    <a:off x="3979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5" name="Freeform 747"/>
                  <p:cNvSpPr>
                    <a:spLocks/>
                  </p:cNvSpPr>
                  <p:nvPr/>
                </p:nvSpPr>
                <p:spPr bwMode="auto">
                  <a:xfrm>
                    <a:off x="3984" y="316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6" name="Freeform 748"/>
                  <p:cNvSpPr>
                    <a:spLocks/>
                  </p:cNvSpPr>
                  <p:nvPr/>
                </p:nvSpPr>
                <p:spPr bwMode="auto">
                  <a:xfrm>
                    <a:off x="3974" y="31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7" name="Freeform 749"/>
                  <p:cNvSpPr>
                    <a:spLocks/>
                  </p:cNvSpPr>
                  <p:nvPr/>
                </p:nvSpPr>
                <p:spPr bwMode="auto">
                  <a:xfrm>
                    <a:off x="4131" y="311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1 h 2"/>
                      <a:gd name="T4" fmla="*/ 1 w 1"/>
                      <a:gd name="T5" fmla="*/ 1 h 2"/>
                      <a:gd name="T6" fmla="*/ 1 w 1"/>
                      <a:gd name="T7" fmla="*/ 1 h 2"/>
                      <a:gd name="T8" fmla="*/ 1 w 1"/>
                      <a:gd name="T9" fmla="*/ 2 h 2"/>
                      <a:gd name="T10" fmla="*/ 1 w 1"/>
                      <a:gd name="T11" fmla="*/ 2 h 2"/>
                      <a:gd name="T12" fmla="*/ 1 w 1"/>
                      <a:gd name="T13" fmla="*/ 2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1 w 1"/>
                      <a:gd name="T21" fmla="*/ 2 h 2"/>
                      <a:gd name="T22" fmla="*/ 1 w 1"/>
                      <a:gd name="T23" fmla="*/ 2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1 w 1"/>
                      <a:gd name="T29" fmla="*/ 1 h 2"/>
                      <a:gd name="T30" fmla="*/ 1 w 1"/>
                      <a:gd name="T31" fmla="*/ 0 h 2"/>
                      <a:gd name="T32" fmla="*/ 1 w 1"/>
                      <a:gd name="T33" fmla="*/ 0 h 2"/>
                      <a:gd name="T34" fmla="*/ 1 w 1"/>
                      <a:gd name="T35" fmla="*/ 0 h 2"/>
                      <a:gd name="T36" fmla="*/ 1 w 1"/>
                      <a:gd name="T37" fmla="*/ 0 h 2"/>
                      <a:gd name="T38" fmla="*/ 1 w 1"/>
                      <a:gd name="T39" fmla="*/ 0 h 2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1"/>
                      <a:gd name="T61" fmla="*/ 0 h 2"/>
                      <a:gd name="T62" fmla="*/ 1 w 1"/>
                      <a:gd name="T63" fmla="*/ 2 h 2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1" h="2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8" name="Freeform 750"/>
                  <p:cNvSpPr>
                    <a:spLocks/>
                  </p:cNvSpPr>
                  <p:nvPr/>
                </p:nvSpPr>
                <p:spPr bwMode="auto">
                  <a:xfrm>
                    <a:off x="4132" y="31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9" name="Freeform 751"/>
                  <p:cNvSpPr>
                    <a:spLocks/>
                  </p:cNvSpPr>
                  <p:nvPr/>
                </p:nvSpPr>
                <p:spPr bwMode="auto">
                  <a:xfrm>
                    <a:off x="4130" y="31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1 h 1"/>
                      <a:gd name="T20" fmla="*/ 1 w 1"/>
                      <a:gd name="T21" fmla="*/ 1 h 1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"/>
                      <a:gd name="T34" fmla="*/ 0 h 1"/>
                      <a:gd name="T35" fmla="*/ 1 w 1"/>
                      <a:gd name="T36" fmla="*/ 1 h 1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0" name="Freeform 752"/>
                  <p:cNvSpPr>
                    <a:spLocks/>
                  </p:cNvSpPr>
                  <p:nvPr/>
                </p:nvSpPr>
                <p:spPr bwMode="auto">
                  <a:xfrm>
                    <a:off x="4131" y="312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1" name="Rectangle 753"/>
                  <p:cNvSpPr>
                    <a:spLocks noChangeArrowheads="1"/>
                  </p:cNvSpPr>
                  <p:nvPr/>
                </p:nvSpPr>
                <p:spPr bwMode="auto">
                  <a:xfrm>
                    <a:off x="4131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02" name="Freeform 754"/>
                  <p:cNvSpPr>
                    <a:spLocks/>
                  </p:cNvSpPr>
                  <p:nvPr/>
                </p:nvSpPr>
                <p:spPr bwMode="auto">
                  <a:xfrm>
                    <a:off x="4131" y="312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3" name="Freeform 755"/>
                  <p:cNvSpPr>
                    <a:spLocks/>
                  </p:cNvSpPr>
                  <p:nvPr/>
                </p:nvSpPr>
                <p:spPr bwMode="auto">
                  <a:xfrm>
                    <a:off x="4148" y="314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4" name="Freeform 756"/>
                  <p:cNvSpPr>
                    <a:spLocks/>
                  </p:cNvSpPr>
                  <p:nvPr/>
                </p:nvSpPr>
                <p:spPr bwMode="auto">
                  <a:xfrm>
                    <a:off x="4147" y="314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5" name="Rectangle 757"/>
                  <p:cNvSpPr>
                    <a:spLocks noChangeArrowheads="1"/>
                  </p:cNvSpPr>
                  <p:nvPr/>
                </p:nvSpPr>
                <p:spPr bwMode="auto">
                  <a:xfrm>
                    <a:off x="4146" y="314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06" name="Freeform 758"/>
                  <p:cNvSpPr>
                    <a:spLocks/>
                  </p:cNvSpPr>
                  <p:nvPr/>
                </p:nvSpPr>
                <p:spPr bwMode="auto">
                  <a:xfrm>
                    <a:off x="4129" y="31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7" name="Freeform 759"/>
                  <p:cNvSpPr>
                    <a:spLocks/>
                  </p:cNvSpPr>
                  <p:nvPr/>
                </p:nvSpPr>
                <p:spPr bwMode="auto">
                  <a:xfrm>
                    <a:off x="4128" y="3125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8" name="Freeform 760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9" name="Freeform 761"/>
                  <p:cNvSpPr>
                    <a:spLocks/>
                  </p:cNvSpPr>
                  <p:nvPr/>
                </p:nvSpPr>
                <p:spPr bwMode="auto">
                  <a:xfrm>
                    <a:off x="4128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0" name="Rectangle 762"/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31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11" name="Freeform 763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"/>
                      <a:gd name="T22" fmla="*/ 0 h 1"/>
                      <a:gd name="T23" fmla="*/ 1 w 1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2" name="Freeform 764"/>
                  <p:cNvSpPr>
                    <a:spLocks/>
                  </p:cNvSpPr>
                  <p:nvPr/>
                </p:nvSpPr>
                <p:spPr bwMode="auto">
                  <a:xfrm>
                    <a:off x="4135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3" name="Freeform 765"/>
                  <p:cNvSpPr>
                    <a:spLocks/>
                  </p:cNvSpPr>
                  <p:nvPr/>
                </p:nvSpPr>
                <p:spPr bwMode="auto">
                  <a:xfrm>
                    <a:off x="4133" y="313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4" name="Freeform 766"/>
                  <p:cNvSpPr>
                    <a:spLocks/>
                  </p:cNvSpPr>
                  <p:nvPr/>
                </p:nvSpPr>
                <p:spPr bwMode="auto">
                  <a:xfrm>
                    <a:off x="4131" y="313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0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5" name="Freeform 767"/>
                  <p:cNvSpPr>
                    <a:spLocks/>
                  </p:cNvSpPr>
                  <p:nvPr/>
                </p:nvSpPr>
                <p:spPr bwMode="auto">
                  <a:xfrm>
                    <a:off x="4057" y="312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6" name="Freeform 768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7" name="Freeform 769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2"/>
                  </a:xfrm>
                  <a:custGeom>
                    <a:avLst/>
                    <a:gdLst>
                      <a:gd name="T0" fmla="*/ 1 h 2"/>
                      <a:gd name="T1" fmla="*/ 2 h 2"/>
                      <a:gd name="T2" fmla="*/ 1 h 2"/>
                      <a:gd name="T3" fmla="*/ 1 h 2"/>
                      <a:gd name="T4" fmla="*/ 1 h 2"/>
                      <a:gd name="T5" fmla="*/ 1 h 2"/>
                      <a:gd name="T6" fmla="*/ 1 h 2"/>
                      <a:gd name="T7" fmla="*/ 1 h 2"/>
                      <a:gd name="T8" fmla="*/ 0 h 2"/>
                      <a:gd name="T9" fmla="*/ 0 h 2"/>
                      <a:gd name="T10" fmla="*/ 1 h 2"/>
                      <a:gd name="T11" fmla="*/ 1 h 2"/>
                      <a:gd name="T12" fmla="*/ 1 h 2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h 2"/>
                      <a:gd name="T27" fmla="*/ 2 h 2"/>
                    </a:gdLst>
                    <a:ahLst/>
                    <a:cxnLst>
                      <a:cxn ang="T13">
                        <a:pos x="0" y="T0"/>
                      </a:cxn>
                      <a:cxn ang="T14">
                        <a:pos x="0" y="T1"/>
                      </a:cxn>
                      <a:cxn ang="T15">
                        <a:pos x="0" y="T2"/>
                      </a:cxn>
                      <a:cxn ang="T16">
                        <a:pos x="0" y="T3"/>
                      </a:cxn>
                      <a:cxn ang="T17">
                        <a:pos x="0" y="T4"/>
                      </a:cxn>
                      <a:cxn ang="T18">
                        <a:pos x="0" y="T5"/>
                      </a:cxn>
                      <a:cxn ang="T19">
                        <a:pos x="0" y="T6"/>
                      </a:cxn>
                      <a:cxn ang="T20">
                        <a:pos x="0" y="T7"/>
                      </a:cxn>
                      <a:cxn ang="T21">
                        <a:pos x="0" y="T8"/>
                      </a:cxn>
                      <a:cxn ang="T22">
                        <a:pos x="0" y="T9"/>
                      </a:cxn>
                      <a:cxn ang="T23">
                        <a:pos x="0" y="T10"/>
                      </a:cxn>
                      <a:cxn ang="T24">
                        <a:pos x="0" y="T11"/>
                      </a:cxn>
                      <a:cxn ang="T25">
                        <a:pos x="0" y="T12"/>
                      </a:cxn>
                    </a:cxnLst>
                    <a:rect l="0" t="T26" r="0" b="T27"/>
                    <a:pathLst>
                      <a:path h="2">
                        <a:moveTo>
                          <a:pt x="0" y="1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8" name="Freeform 770"/>
                  <p:cNvSpPr>
                    <a:spLocks/>
                  </p:cNvSpPr>
                  <p:nvPr/>
                </p:nvSpPr>
                <p:spPr bwMode="auto">
                  <a:xfrm>
                    <a:off x="4237" y="314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9" name="Freeform 771"/>
                  <p:cNvSpPr>
                    <a:spLocks/>
                  </p:cNvSpPr>
                  <p:nvPr/>
                </p:nvSpPr>
                <p:spPr bwMode="auto">
                  <a:xfrm>
                    <a:off x="4235" y="3149"/>
                    <a:ext cx="3" cy="3"/>
                  </a:xfrm>
                  <a:custGeom>
                    <a:avLst/>
                    <a:gdLst>
                      <a:gd name="T0" fmla="*/ 1 w 3"/>
                      <a:gd name="T1" fmla="*/ 2 h 3"/>
                      <a:gd name="T2" fmla="*/ 1 w 3"/>
                      <a:gd name="T3" fmla="*/ 1 h 3"/>
                      <a:gd name="T4" fmla="*/ 2 w 3"/>
                      <a:gd name="T5" fmla="*/ 1 h 3"/>
                      <a:gd name="T6" fmla="*/ 3 w 3"/>
                      <a:gd name="T7" fmla="*/ 1 h 3"/>
                      <a:gd name="T8" fmla="*/ 3 w 3"/>
                      <a:gd name="T9" fmla="*/ 0 h 3"/>
                      <a:gd name="T10" fmla="*/ 3 w 3"/>
                      <a:gd name="T11" fmla="*/ 0 h 3"/>
                      <a:gd name="T12" fmla="*/ 3 w 3"/>
                      <a:gd name="T13" fmla="*/ 1 h 3"/>
                      <a:gd name="T14" fmla="*/ 3 w 3"/>
                      <a:gd name="T15" fmla="*/ 1 h 3"/>
                      <a:gd name="T16" fmla="*/ 3 w 3"/>
                      <a:gd name="T17" fmla="*/ 2 h 3"/>
                      <a:gd name="T18" fmla="*/ 3 w 3"/>
                      <a:gd name="T19" fmla="*/ 2 h 3"/>
                      <a:gd name="T20" fmla="*/ 3 w 3"/>
                      <a:gd name="T21" fmla="*/ 2 h 3"/>
                      <a:gd name="T22" fmla="*/ 3 w 3"/>
                      <a:gd name="T23" fmla="*/ 2 h 3"/>
                      <a:gd name="T24" fmla="*/ 2 w 3"/>
                      <a:gd name="T25" fmla="*/ 3 h 3"/>
                      <a:gd name="T26" fmla="*/ 2 w 3"/>
                      <a:gd name="T27" fmla="*/ 3 h 3"/>
                      <a:gd name="T28" fmla="*/ 2 w 3"/>
                      <a:gd name="T29" fmla="*/ 3 h 3"/>
                      <a:gd name="T30" fmla="*/ 1 w 3"/>
                      <a:gd name="T31" fmla="*/ 3 h 3"/>
                      <a:gd name="T32" fmla="*/ 1 w 3"/>
                      <a:gd name="T33" fmla="*/ 3 h 3"/>
                      <a:gd name="T34" fmla="*/ 1 w 3"/>
                      <a:gd name="T35" fmla="*/ 3 h 3"/>
                      <a:gd name="T36" fmla="*/ 0 w 3"/>
                      <a:gd name="T37" fmla="*/ 3 h 3"/>
                      <a:gd name="T38" fmla="*/ 0 w 3"/>
                      <a:gd name="T39" fmla="*/ 3 h 3"/>
                      <a:gd name="T40" fmla="*/ 0 w 3"/>
                      <a:gd name="T41" fmla="*/ 2 h 3"/>
                      <a:gd name="T42" fmla="*/ 0 w 3"/>
                      <a:gd name="T43" fmla="*/ 3 h 3"/>
                      <a:gd name="T44" fmla="*/ 1 w 3"/>
                      <a:gd name="T45" fmla="*/ 3 h 3"/>
                      <a:gd name="T46" fmla="*/ 1 w 3"/>
                      <a:gd name="T47" fmla="*/ 2 h 3"/>
                      <a:gd name="T48" fmla="*/ 1 w 3"/>
                      <a:gd name="T49" fmla="*/ 2 h 3"/>
                      <a:gd name="T50" fmla="*/ 1 w 3"/>
                      <a:gd name="T51" fmla="*/ 2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0" name="Freeform 772"/>
                  <p:cNvSpPr>
                    <a:spLocks/>
                  </p:cNvSpPr>
                  <p:nvPr/>
                </p:nvSpPr>
                <p:spPr bwMode="auto">
                  <a:xfrm>
                    <a:off x="4084" y="314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1 h 1"/>
                      <a:gd name="T5" fmla="*/ 1 h 1"/>
                      <a:gd name="T6" fmla="*/ 1 h 1"/>
                      <a:gd name="T7" fmla="*/ 0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1" name="Freeform 773"/>
                  <p:cNvSpPr>
                    <a:spLocks/>
                  </p:cNvSpPr>
                  <p:nvPr/>
                </p:nvSpPr>
                <p:spPr bwMode="auto">
                  <a:xfrm>
                    <a:off x="4003" y="312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2" name="Rectangle 774"/>
                  <p:cNvSpPr>
                    <a:spLocks noChangeArrowheads="1"/>
                  </p:cNvSpPr>
                  <p:nvPr/>
                </p:nvSpPr>
                <p:spPr bwMode="auto">
                  <a:xfrm>
                    <a:off x="4014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23" name="Freeform 775"/>
                  <p:cNvSpPr>
                    <a:spLocks/>
                  </p:cNvSpPr>
                  <p:nvPr/>
                </p:nvSpPr>
                <p:spPr bwMode="auto">
                  <a:xfrm>
                    <a:off x="4013" y="312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4" name="Freeform 776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5" name="Freeform 777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6" name="Freeform 778"/>
                  <p:cNvSpPr>
                    <a:spLocks noEditPoints="1"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7 h 359"/>
                      <a:gd name="T4" fmla="*/ 218 w 247"/>
                      <a:gd name="T5" fmla="*/ 192 h 359"/>
                      <a:gd name="T6" fmla="*/ 187 w 247"/>
                      <a:gd name="T7" fmla="*/ 217 h 359"/>
                      <a:gd name="T8" fmla="*/ 177 w 247"/>
                      <a:gd name="T9" fmla="*/ 223 h 359"/>
                      <a:gd name="T10" fmla="*/ 176 w 247"/>
                      <a:gd name="T11" fmla="*/ 233 h 359"/>
                      <a:gd name="T12" fmla="*/ 170 w 247"/>
                      <a:gd name="T13" fmla="*/ 253 h 359"/>
                      <a:gd name="T14" fmla="*/ 162 w 247"/>
                      <a:gd name="T15" fmla="*/ 261 h 359"/>
                      <a:gd name="T16" fmla="*/ 159 w 247"/>
                      <a:gd name="T17" fmla="*/ 255 h 359"/>
                      <a:gd name="T18" fmla="*/ 158 w 247"/>
                      <a:gd name="T19" fmla="*/ 254 h 359"/>
                      <a:gd name="T20" fmla="*/ 153 w 247"/>
                      <a:gd name="T21" fmla="*/ 260 h 359"/>
                      <a:gd name="T22" fmla="*/ 162 w 247"/>
                      <a:gd name="T23" fmla="*/ 263 h 359"/>
                      <a:gd name="T24" fmla="*/ 146 w 247"/>
                      <a:gd name="T25" fmla="*/ 291 h 359"/>
                      <a:gd name="T26" fmla="*/ 140 w 247"/>
                      <a:gd name="T27" fmla="*/ 293 h 359"/>
                      <a:gd name="T28" fmla="*/ 135 w 247"/>
                      <a:gd name="T29" fmla="*/ 296 h 359"/>
                      <a:gd name="T30" fmla="*/ 136 w 247"/>
                      <a:gd name="T31" fmla="*/ 297 h 359"/>
                      <a:gd name="T32" fmla="*/ 131 w 247"/>
                      <a:gd name="T33" fmla="*/ 303 h 359"/>
                      <a:gd name="T34" fmla="*/ 121 w 247"/>
                      <a:gd name="T35" fmla="*/ 307 h 359"/>
                      <a:gd name="T36" fmla="*/ 113 w 247"/>
                      <a:gd name="T37" fmla="*/ 313 h 359"/>
                      <a:gd name="T38" fmla="*/ 103 w 247"/>
                      <a:gd name="T39" fmla="*/ 322 h 359"/>
                      <a:gd name="T40" fmla="*/ 82 w 247"/>
                      <a:gd name="T41" fmla="*/ 357 h 359"/>
                      <a:gd name="T42" fmla="*/ 73 w 247"/>
                      <a:gd name="T43" fmla="*/ 350 h 359"/>
                      <a:gd name="T44" fmla="*/ 63 w 247"/>
                      <a:gd name="T45" fmla="*/ 350 h 359"/>
                      <a:gd name="T46" fmla="*/ 55 w 247"/>
                      <a:gd name="T47" fmla="*/ 348 h 359"/>
                      <a:gd name="T48" fmla="*/ 45 w 247"/>
                      <a:gd name="T49" fmla="*/ 343 h 359"/>
                      <a:gd name="T50" fmla="*/ 32 w 247"/>
                      <a:gd name="T51" fmla="*/ 340 h 359"/>
                      <a:gd name="T52" fmla="*/ 18 w 247"/>
                      <a:gd name="T53" fmla="*/ 333 h 359"/>
                      <a:gd name="T54" fmla="*/ 10 w 247"/>
                      <a:gd name="T55" fmla="*/ 329 h 359"/>
                      <a:gd name="T56" fmla="*/ 14 w 247"/>
                      <a:gd name="T57" fmla="*/ 317 h 359"/>
                      <a:gd name="T58" fmla="*/ 12 w 247"/>
                      <a:gd name="T59" fmla="*/ 303 h 359"/>
                      <a:gd name="T60" fmla="*/ 6 w 247"/>
                      <a:gd name="T61" fmla="*/ 296 h 359"/>
                      <a:gd name="T62" fmla="*/ 2 w 247"/>
                      <a:gd name="T63" fmla="*/ 288 h 359"/>
                      <a:gd name="T64" fmla="*/ 8 w 247"/>
                      <a:gd name="T65" fmla="*/ 279 h 359"/>
                      <a:gd name="T66" fmla="*/ 10 w 247"/>
                      <a:gd name="T67" fmla="*/ 267 h 359"/>
                      <a:gd name="T68" fmla="*/ 8 w 247"/>
                      <a:gd name="T69" fmla="*/ 252 h 359"/>
                      <a:gd name="T70" fmla="*/ 13 w 247"/>
                      <a:gd name="T71" fmla="*/ 243 h 359"/>
                      <a:gd name="T72" fmla="*/ 52 w 247"/>
                      <a:gd name="T73" fmla="*/ 236 h 359"/>
                      <a:gd name="T74" fmla="*/ 62 w 247"/>
                      <a:gd name="T75" fmla="*/ 224 h 359"/>
                      <a:gd name="T76" fmla="*/ 72 w 247"/>
                      <a:gd name="T77" fmla="*/ 210 h 359"/>
                      <a:gd name="T78" fmla="*/ 81 w 247"/>
                      <a:gd name="T79" fmla="*/ 193 h 359"/>
                      <a:gd name="T80" fmla="*/ 92 w 247"/>
                      <a:gd name="T81" fmla="*/ 175 h 359"/>
                      <a:gd name="T82" fmla="*/ 107 w 247"/>
                      <a:gd name="T83" fmla="*/ 163 h 359"/>
                      <a:gd name="T84" fmla="*/ 112 w 247"/>
                      <a:gd name="T85" fmla="*/ 147 h 359"/>
                      <a:gd name="T86" fmla="*/ 112 w 247"/>
                      <a:gd name="T87" fmla="*/ 137 h 359"/>
                      <a:gd name="T88" fmla="*/ 108 w 247"/>
                      <a:gd name="T89" fmla="*/ 125 h 359"/>
                      <a:gd name="T90" fmla="*/ 100 w 247"/>
                      <a:gd name="T91" fmla="*/ 116 h 359"/>
                      <a:gd name="T92" fmla="*/ 98 w 247"/>
                      <a:gd name="T93" fmla="*/ 105 h 359"/>
                      <a:gd name="T94" fmla="*/ 87 w 247"/>
                      <a:gd name="T95" fmla="*/ 97 h 359"/>
                      <a:gd name="T96" fmla="*/ 99 w 247"/>
                      <a:gd name="T97" fmla="*/ 95 h 359"/>
                      <a:gd name="T98" fmla="*/ 113 w 247"/>
                      <a:gd name="T99" fmla="*/ 79 h 359"/>
                      <a:gd name="T100" fmla="*/ 96 w 247"/>
                      <a:gd name="T101" fmla="*/ 51 h 359"/>
                      <a:gd name="T102" fmla="*/ 101 w 247"/>
                      <a:gd name="T103" fmla="*/ 37 h 359"/>
                      <a:gd name="T104" fmla="*/ 112 w 247"/>
                      <a:gd name="T105" fmla="*/ 24 h 359"/>
                      <a:gd name="T106" fmla="*/ 122 w 247"/>
                      <a:gd name="T107" fmla="*/ 21 h 359"/>
                      <a:gd name="T108" fmla="*/ 140 w 247"/>
                      <a:gd name="T109" fmla="*/ 25 h 359"/>
                      <a:gd name="T110" fmla="*/ 141 w 247"/>
                      <a:gd name="T111" fmla="*/ 7 h 359"/>
                      <a:gd name="T112" fmla="*/ 156 w 247"/>
                      <a:gd name="T113" fmla="*/ 10 h 359"/>
                      <a:gd name="T114" fmla="*/ 172 w 247"/>
                      <a:gd name="T115" fmla="*/ 4 h 359"/>
                      <a:gd name="T116" fmla="*/ 195 w 247"/>
                      <a:gd name="T117" fmla="*/ 13 h 359"/>
                      <a:gd name="T118" fmla="*/ 163 w 247"/>
                      <a:gd name="T119" fmla="*/ 262 h 359"/>
                      <a:gd name="T120" fmla="*/ 147 w 247"/>
                      <a:gd name="T121" fmla="*/ 290 h 359"/>
                      <a:gd name="T122" fmla="*/ 136 w 247"/>
                      <a:gd name="T123" fmla="*/ 296 h 359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247"/>
                      <a:gd name="T187" fmla="*/ 0 h 359"/>
                      <a:gd name="T188" fmla="*/ 247 w 247"/>
                      <a:gd name="T189" fmla="*/ 359 h 359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  <a:close/>
                        <a:moveTo>
                          <a:pt x="108" y="321"/>
                        </a:moveTo>
                        <a:lnTo>
                          <a:pt x="108" y="321"/>
                        </a:lnTo>
                        <a:close/>
                        <a:moveTo>
                          <a:pt x="162" y="259"/>
                        </a:moveTo>
                        <a:lnTo>
                          <a:pt x="162" y="259"/>
                        </a:lnTo>
                        <a:close/>
                        <a:moveTo>
                          <a:pt x="162" y="260"/>
                        </a:moveTo>
                        <a:lnTo>
                          <a:pt x="162" y="260"/>
                        </a:lnTo>
                        <a:lnTo>
                          <a:pt x="163" y="260"/>
                        </a:lnTo>
                        <a:lnTo>
                          <a:pt x="162" y="260"/>
                        </a:lnTo>
                        <a:close/>
                        <a:moveTo>
                          <a:pt x="163" y="261"/>
                        </a:move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63" y="261"/>
                        </a:moveTo>
                        <a:lnTo>
                          <a:pt x="163" y="261"/>
                        </a:ln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59" y="261"/>
                        </a:moveTo>
                        <a:lnTo>
                          <a:pt x="159" y="261"/>
                        </a:lnTo>
                        <a:close/>
                        <a:moveTo>
                          <a:pt x="159" y="262"/>
                        </a:moveTo>
                        <a:lnTo>
                          <a:pt x="159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58" y="262"/>
                        </a:moveTo>
                        <a:lnTo>
                          <a:pt x="158" y="262"/>
                        </a:lnTo>
                        <a:lnTo>
                          <a:pt x="158" y="261"/>
                        </a:lnTo>
                        <a:lnTo>
                          <a:pt x="158" y="262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1" y="266"/>
                        </a:moveTo>
                        <a:lnTo>
                          <a:pt x="161" y="265"/>
                        </a:lnTo>
                        <a:lnTo>
                          <a:pt x="161" y="266"/>
                        </a:lnTo>
                        <a:close/>
                        <a:moveTo>
                          <a:pt x="161" y="266"/>
                        </a:moveTo>
                        <a:lnTo>
                          <a:pt x="161" y="266"/>
                        </a:lnTo>
                        <a:close/>
                        <a:moveTo>
                          <a:pt x="162" y="267"/>
                        </a:moveTo>
                        <a:lnTo>
                          <a:pt x="161" y="267"/>
                        </a:lnTo>
                        <a:lnTo>
                          <a:pt x="162" y="267"/>
                        </a:lnTo>
                        <a:close/>
                        <a:moveTo>
                          <a:pt x="160" y="268"/>
                        </a:moveTo>
                        <a:lnTo>
                          <a:pt x="159" y="268"/>
                        </a:lnTo>
                        <a:lnTo>
                          <a:pt x="160" y="268"/>
                        </a:lnTo>
                        <a:close/>
                        <a:moveTo>
                          <a:pt x="158" y="272"/>
                        </a:moveTo>
                        <a:lnTo>
                          <a:pt x="158" y="272"/>
                        </a:lnTo>
                        <a:close/>
                        <a:moveTo>
                          <a:pt x="152" y="283"/>
                        </a:moveTo>
                        <a:lnTo>
                          <a:pt x="152" y="283"/>
                        </a:lnTo>
                        <a:close/>
                        <a:moveTo>
                          <a:pt x="148" y="290"/>
                        </a:moveTo>
                        <a:lnTo>
                          <a:pt x="147" y="290"/>
                        </a:lnTo>
                        <a:lnTo>
                          <a:pt x="148" y="290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2" y="294"/>
                        </a:moveTo>
                        <a:lnTo>
                          <a:pt x="142" y="294"/>
                        </a:lnTo>
                        <a:close/>
                        <a:moveTo>
                          <a:pt x="142" y="294"/>
                        </a:moveTo>
                        <a:lnTo>
                          <a:pt x="143" y="294"/>
                        </a:lnTo>
                        <a:lnTo>
                          <a:pt x="142" y="294"/>
                        </a:lnTo>
                        <a:close/>
                        <a:moveTo>
                          <a:pt x="139" y="296"/>
                        </a:moveTo>
                        <a:lnTo>
                          <a:pt x="139" y="296"/>
                        </a:lnTo>
                        <a:close/>
                        <a:moveTo>
                          <a:pt x="136" y="296"/>
                        </a:moveTo>
                        <a:lnTo>
                          <a:pt x="136" y="296"/>
                        </a:lnTo>
                        <a:close/>
                        <a:moveTo>
                          <a:pt x="120" y="308"/>
                        </a:moveTo>
                        <a:lnTo>
                          <a:pt x="120" y="307"/>
                        </a:lnTo>
                        <a:lnTo>
                          <a:pt x="121" y="307"/>
                        </a:lnTo>
                        <a:lnTo>
                          <a:pt x="120" y="308"/>
                        </a:lnTo>
                        <a:close/>
                        <a:moveTo>
                          <a:pt x="125" y="310"/>
                        </a:moveTo>
                        <a:lnTo>
                          <a:pt x="125" y="310"/>
                        </a:lnTo>
                        <a:close/>
                        <a:moveTo>
                          <a:pt x="113" y="312"/>
                        </a:move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close/>
                        <a:moveTo>
                          <a:pt x="112" y="313"/>
                        </a:moveTo>
                        <a:lnTo>
                          <a:pt x="112" y="313"/>
                        </a:lnTo>
                        <a:close/>
                        <a:moveTo>
                          <a:pt x="112" y="314"/>
                        </a:moveTo>
                        <a:lnTo>
                          <a:pt x="112" y="3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7" name="Freeform 779"/>
                  <p:cNvSpPr>
                    <a:spLocks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3 h 359"/>
                      <a:gd name="T4" fmla="*/ 217 w 247"/>
                      <a:gd name="T5" fmla="*/ 196 h 359"/>
                      <a:gd name="T6" fmla="*/ 190 w 247"/>
                      <a:gd name="T7" fmla="*/ 211 h 359"/>
                      <a:gd name="T8" fmla="*/ 180 w 247"/>
                      <a:gd name="T9" fmla="*/ 223 h 359"/>
                      <a:gd name="T10" fmla="*/ 179 w 247"/>
                      <a:gd name="T11" fmla="*/ 230 h 359"/>
                      <a:gd name="T12" fmla="*/ 174 w 247"/>
                      <a:gd name="T13" fmla="*/ 245 h 359"/>
                      <a:gd name="T14" fmla="*/ 165 w 247"/>
                      <a:gd name="T15" fmla="*/ 257 h 359"/>
                      <a:gd name="T16" fmla="*/ 159 w 247"/>
                      <a:gd name="T17" fmla="*/ 261 h 359"/>
                      <a:gd name="T18" fmla="*/ 160 w 247"/>
                      <a:gd name="T19" fmla="*/ 254 h 359"/>
                      <a:gd name="T20" fmla="*/ 156 w 247"/>
                      <a:gd name="T21" fmla="*/ 256 h 359"/>
                      <a:gd name="T22" fmla="*/ 156 w 247"/>
                      <a:gd name="T23" fmla="*/ 262 h 359"/>
                      <a:gd name="T24" fmla="*/ 161 w 247"/>
                      <a:gd name="T25" fmla="*/ 265 h 359"/>
                      <a:gd name="T26" fmla="*/ 146 w 247"/>
                      <a:gd name="T27" fmla="*/ 291 h 359"/>
                      <a:gd name="T28" fmla="*/ 140 w 247"/>
                      <a:gd name="T29" fmla="*/ 293 h 359"/>
                      <a:gd name="T30" fmla="*/ 136 w 247"/>
                      <a:gd name="T31" fmla="*/ 296 h 359"/>
                      <a:gd name="T32" fmla="*/ 133 w 247"/>
                      <a:gd name="T33" fmla="*/ 297 h 359"/>
                      <a:gd name="T34" fmla="*/ 132 w 247"/>
                      <a:gd name="T35" fmla="*/ 303 h 359"/>
                      <a:gd name="T36" fmla="*/ 122 w 247"/>
                      <a:gd name="T37" fmla="*/ 313 h 359"/>
                      <a:gd name="T38" fmla="*/ 116 w 247"/>
                      <a:gd name="T39" fmla="*/ 311 h 359"/>
                      <a:gd name="T40" fmla="*/ 109 w 247"/>
                      <a:gd name="T41" fmla="*/ 313 h 359"/>
                      <a:gd name="T42" fmla="*/ 95 w 247"/>
                      <a:gd name="T43" fmla="*/ 342 h 359"/>
                      <a:gd name="T44" fmla="*/ 80 w 247"/>
                      <a:gd name="T45" fmla="*/ 354 h 359"/>
                      <a:gd name="T46" fmla="*/ 71 w 247"/>
                      <a:gd name="T47" fmla="*/ 348 h 359"/>
                      <a:gd name="T48" fmla="*/ 62 w 247"/>
                      <a:gd name="T49" fmla="*/ 350 h 359"/>
                      <a:gd name="T50" fmla="*/ 54 w 247"/>
                      <a:gd name="T51" fmla="*/ 348 h 359"/>
                      <a:gd name="T52" fmla="*/ 44 w 247"/>
                      <a:gd name="T53" fmla="*/ 343 h 359"/>
                      <a:gd name="T54" fmla="*/ 32 w 247"/>
                      <a:gd name="T55" fmla="*/ 340 h 359"/>
                      <a:gd name="T56" fmla="*/ 19 w 247"/>
                      <a:gd name="T57" fmla="*/ 334 h 359"/>
                      <a:gd name="T58" fmla="*/ 12 w 247"/>
                      <a:gd name="T59" fmla="*/ 329 h 359"/>
                      <a:gd name="T60" fmla="*/ 13 w 247"/>
                      <a:gd name="T61" fmla="*/ 320 h 359"/>
                      <a:gd name="T62" fmla="*/ 15 w 247"/>
                      <a:gd name="T63" fmla="*/ 304 h 359"/>
                      <a:gd name="T64" fmla="*/ 11 w 247"/>
                      <a:gd name="T65" fmla="*/ 296 h 359"/>
                      <a:gd name="T66" fmla="*/ 0 w 247"/>
                      <a:gd name="T67" fmla="*/ 290 h 359"/>
                      <a:gd name="T68" fmla="*/ 5 w 247"/>
                      <a:gd name="T69" fmla="*/ 283 h 359"/>
                      <a:gd name="T70" fmla="*/ 4 w 247"/>
                      <a:gd name="T71" fmla="*/ 275 h 359"/>
                      <a:gd name="T72" fmla="*/ 11 w 247"/>
                      <a:gd name="T73" fmla="*/ 262 h 359"/>
                      <a:gd name="T74" fmla="*/ 8 w 247"/>
                      <a:gd name="T75" fmla="*/ 247 h 359"/>
                      <a:gd name="T76" fmla="*/ 15 w 247"/>
                      <a:gd name="T77" fmla="*/ 242 h 359"/>
                      <a:gd name="T78" fmla="*/ 54 w 247"/>
                      <a:gd name="T79" fmla="*/ 236 h 359"/>
                      <a:gd name="T80" fmla="*/ 62 w 247"/>
                      <a:gd name="T81" fmla="*/ 223 h 359"/>
                      <a:gd name="T82" fmla="*/ 72 w 247"/>
                      <a:gd name="T83" fmla="*/ 210 h 359"/>
                      <a:gd name="T84" fmla="*/ 81 w 247"/>
                      <a:gd name="T85" fmla="*/ 194 h 359"/>
                      <a:gd name="T86" fmla="*/ 90 w 247"/>
                      <a:gd name="T87" fmla="*/ 178 h 359"/>
                      <a:gd name="T88" fmla="*/ 105 w 247"/>
                      <a:gd name="T89" fmla="*/ 165 h 359"/>
                      <a:gd name="T90" fmla="*/ 109 w 247"/>
                      <a:gd name="T91" fmla="*/ 152 h 359"/>
                      <a:gd name="T92" fmla="*/ 111 w 247"/>
                      <a:gd name="T93" fmla="*/ 140 h 359"/>
                      <a:gd name="T94" fmla="*/ 111 w 247"/>
                      <a:gd name="T95" fmla="*/ 130 h 359"/>
                      <a:gd name="T96" fmla="*/ 104 w 247"/>
                      <a:gd name="T97" fmla="*/ 121 h 359"/>
                      <a:gd name="T98" fmla="*/ 103 w 247"/>
                      <a:gd name="T99" fmla="*/ 110 h 359"/>
                      <a:gd name="T100" fmla="*/ 96 w 247"/>
                      <a:gd name="T101" fmla="*/ 100 h 359"/>
                      <a:gd name="T102" fmla="*/ 85 w 247"/>
                      <a:gd name="T103" fmla="*/ 94 h 359"/>
                      <a:gd name="T104" fmla="*/ 115 w 247"/>
                      <a:gd name="T105" fmla="*/ 95 h 359"/>
                      <a:gd name="T106" fmla="*/ 111 w 247"/>
                      <a:gd name="T107" fmla="*/ 77 h 359"/>
                      <a:gd name="T108" fmla="*/ 96 w 247"/>
                      <a:gd name="T109" fmla="*/ 50 h 359"/>
                      <a:gd name="T110" fmla="*/ 101 w 247"/>
                      <a:gd name="T111" fmla="*/ 37 h 359"/>
                      <a:gd name="T112" fmla="*/ 112 w 247"/>
                      <a:gd name="T113" fmla="*/ 24 h 359"/>
                      <a:gd name="T114" fmla="*/ 121 w 247"/>
                      <a:gd name="T115" fmla="*/ 23 h 359"/>
                      <a:gd name="T116" fmla="*/ 134 w 247"/>
                      <a:gd name="T117" fmla="*/ 24 h 359"/>
                      <a:gd name="T118" fmla="*/ 137 w 247"/>
                      <a:gd name="T119" fmla="*/ 4 h 359"/>
                      <a:gd name="T120" fmla="*/ 149 w 247"/>
                      <a:gd name="T121" fmla="*/ 11 h 359"/>
                      <a:gd name="T122" fmla="*/ 165 w 247"/>
                      <a:gd name="T123" fmla="*/ 2 h 359"/>
                      <a:gd name="T124" fmla="*/ 184 w 247"/>
                      <a:gd name="T125" fmla="*/ 6 h 359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247"/>
                      <a:gd name="T190" fmla="*/ 0 h 359"/>
                      <a:gd name="T191" fmla="*/ 247 w 247"/>
                      <a:gd name="T192" fmla="*/ 359 h 359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8" name="Freeform 780"/>
                  <p:cNvSpPr>
                    <a:spLocks/>
                  </p:cNvSpPr>
                  <p:nvPr/>
                </p:nvSpPr>
                <p:spPr bwMode="auto">
                  <a:xfrm>
                    <a:off x="4383" y="29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9" name="Freeform 781"/>
                  <p:cNvSpPr>
                    <a:spLocks/>
                  </p:cNvSpPr>
                  <p:nvPr/>
                </p:nvSpPr>
                <p:spPr bwMode="auto">
                  <a:xfrm>
                    <a:off x="4437" y="288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0" name="Freeform 782"/>
                  <p:cNvSpPr>
                    <a:spLocks/>
                  </p:cNvSpPr>
                  <p:nvPr/>
                </p:nvSpPr>
                <p:spPr bwMode="auto">
                  <a:xfrm>
                    <a:off x="4437" y="288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0 w 1"/>
                      <a:gd name="T4" fmla="*/ 1 w 1"/>
                      <a:gd name="T5" fmla="*/ 1 w 1"/>
                      <a:gd name="T6" fmla="*/ 0 w 1"/>
                      <a:gd name="T7" fmla="*/ 0 w 1"/>
                      <a:gd name="T8" fmla="*/ 0 w 1"/>
                      <a:gd name="T9" fmla="*/ 0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1" name="Freeform 783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2" name="Freeform 784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3" name="Freeform 785"/>
                  <p:cNvSpPr>
                    <a:spLocks/>
                  </p:cNvSpPr>
                  <p:nvPr/>
                </p:nvSpPr>
                <p:spPr bwMode="auto">
                  <a:xfrm>
                    <a:off x="4434" y="288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4" name="Rectangle 786"/>
                  <p:cNvSpPr>
                    <a:spLocks noChangeArrowheads="1"/>
                  </p:cNvSpPr>
                  <p:nvPr/>
                </p:nvSpPr>
                <p:spPr bwMode="auto">
                  <a:xfrm>
                    <a:off x="4434" y="288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35" name="Line 787"/>
                  <p:cNvSpPr>
                    <a:spLocks noChangeShapeType="1"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6" name="Freeform 788"/>
                  <p:cNvSpPr>
                    <a:spLocks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7" name="Freeform 789"/>
                  <p:cNvSpPr>
                    <a:spLocks/>
                  </p:cNvSpPr>
                  <p:nvPr/>
                </p:nvSpPr>
                <p:spPr bwMode="auto">
                  <a:xfrm>
                    <a:off x="4433" y="288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8" name="Freeform 790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9" name="Freeform 791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0" name="Freeform 792"/>
                  <p:cNvSpPr>
                    <a:spLocks/>
                  </p:cNvSpPr>
                  <p:nvPr/>
                </p:nvSpPr>
                <p:spPr bwMode="auto">
                  <a:xfrm>
                    <a:off x="4436" y="288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0 60000 65536"/>
                      <a:gd name="T4" fmla="*/ 0 60000 65536"/>
                      <a:gd name="T5" fmla="*/ 0 60000 65536"/>
                      <a:gd name="T6" fmla="*/ 0 h 1"/>
                      <a:gd name="T7" fmla="*/ 1 h 1"/>
                    </a:gdLst>
                    <a:ahLst/>
                    <a:cxnLst>
                      <a:cxn ang="T3">
                        <a:pos x="0" y="T0"/>
                      </a:cxn>
                      <a:cxn ang="T4">
                        <a:pos x="0" y="T1"/>
                      </a:cxn>
                      <a:cxn ang="T5">
                        <a:pos x="0" y="T2"/>
                      </a:cxn>
                    </a:cxnLst>
                    <a:rect l="0" t="T6" r="0" b="T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1" name="Freeform 793"/>
                  <p:cNvSpPr>
                    <a:spLocks/>
                  </p:cNvSpPr>
                  <p:nvPr/>
                </p:nvSpPr>
                <p:spPr bwMode="auto">
                  <a:xfrm>
                    <a:off x="4436" y="289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2" name="Freeform 794"/>
                  <p:cNvSpPr>
                    <a:spLocks/>
                  </p:cNvSpPr>
                  <p:nvPr/>
                </p:nvSpPr>
                <p:spPr bwMode="auto">
                  <a:xfrm>
                    <a:off x="4436" y="289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3" name="Freeform 795"/>
                  <p:cNvSpPr>
                    <a:spLocks/>
                  </p:cNvSpPr>
                  <p:nvPr/>
                </p:nvSpPr>
                <p:spPr bwMode="auto">
                  <a:xfrm>
                    <a:off x="4434" y="289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4" name="Freeform 796"/>
                  <p:cNvSpPr>
                    <a:spLocks/>
                  </p:cNvSpPr>
                  <p:nvPr/>
                </p:nvSpPr>
                <p:spPr bwMode="auto">
                  <a:xfrm>
                    <a:off x="4433" y="289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5" name="Freeform 797"/>
                  <p:cNvSpPr>
                    <a:spLocks/>
                  </p:cNvSpPr>
                  <p:nvPr/>
                </p:nvSpPr>
                <p:spPr bwMode="auto">
                  <a:xfrm>
                    <a:off x="4427" y="290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6" name="Freeform 798"/>
                  <p:cNvSpPr>
                    <a:spLocks/>
                  </p:cNvSpPr>
                  <p:nvPr/>
                </p:nvSpPr>
                <p:spPr bwMode="auto">
                  <a:xfrm>
                    <a:off x="4422" y="291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7" name="Freeform 799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8" name="Rectangle 800"/>
                  <p:cNvSpPr>
                    <a:spLocks noChangeArrowheads="1"/>
                  </p:cNvSpPr>
                  <p:nvPr/>
                </p:nvSpPr>
                <p:spPr bwMode="auto">
                  <a:xfrm>
                    <a:off x="4423" y="291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49" name="Freeform 801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0" name="Freeform 802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1" name="Freeform 803"/>
                  <p:cNvSpPr>
                    <a:spLocks/>
                  </p:cNvSpPr>
                  <p:nvPr/>
                </p:nvSpPr>
                <p:spPr bwMode="auto">
                  <a:xfrm>
                    <a:off x="4423" y="291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2" name="Freeform 804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3" name="Freeform 805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4" name="Freeform 806"/>
                  <p:cNvSpPr>
                    <a:spLocks/>
                  </p:cNvSpPr>
                  <p:nvPr/>
                </p:nvSpPr>
                <p:spPr bwMode="auto">
                  <a:xfrm>
                    <a:off x="4414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5" name="Freeform 807"/>
                  <p:cNvSpPr>
                    <a:spLocks/>
                  </p:cNvSpPr>
                  <p:nvPr/>
                </p:nvSpPr>
                <p:spPr bwMode="auto">
                  <a:xfrm>
                    <a:off x="4411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6" name="Freeform 808"/>
                  <p:cNvSpPr>
                    <a:spLocks/>
                  </p:cNvSpPr>
                  <p:nvPr/>
                </p:nvSpPr>
                <p:spPr bwMode="auto">
                  <a:xfrm>
                    <a:off x="4395" y="29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7" name="Line 809"/>
                  <p:cNvSpPr>
                    <a:spLocks noChangeShapeType="1"/>
                  </p:cNvSpPr>
                  <p:nvPr/>
                </p:nvSpPr>
                <p:spPr bwMode="auto">
                  <a:xfrm>
                    <a:off x="4400" y="2934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8" name="Freeform 810"/>
                  <p:cNvSpPr>
                    <a:spLocks/>
                  </p:cNvSpPr>
                  <p:nvPr/>
                </p:nvSpPr>
                <p:spPr bwMode="auto">
                  <a:xfrm>
                    <a:off x="4387" y="293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9" name="Rectangle 811"/>
                  <p:cNvSpPr>
                    <a:spLocks noChangeArrowheads="1"/>
                  </p:cNvSpPr>
                  <p:nvPr/>
                </p:nvSpPr>
                <p:spPr bwMode="auto">
                  <a:xfrm>
                    <a:off x="4387" y="293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0" name="Freeform 812"/>
                  <p:cNvSpPr>
                    <a:spLocks/>
                  </p:cNvSpPr>
                  <p:nvPr/>
                </p:nvSpPr>
                <p:spPr bwMode="auto">
                  <a:xfrm>
                    <a:off x="4387" y="29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1" name="Freeform 813"/>
                  <p:cNvSpPr>
                    <a:spLocks noEditPoints="1"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  <a:close/>
                        <a:moveTo>
                          <a:pt x="659" y="1020"/>
                        </a:move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9" y="1020"/>
                        </a:lnTo>
                        <a:close/>
                        <a:moveTo>
                          <a:pt x="658" y="1021"/>
                        </a:moveTo>
                        <a:lnTo>
                          <a:pt x="658" y="1021"/>
                        </a:lnTo>
                        <a:lnTo>
                          <a:pt x="658" y="1020"/>
                        </a:lnTo>
                        <a:lnTo>
                          <a:pt x="659" y="1020"/>
                        </a:lnTo>
                        <a:lnTo>
                          <a:pt x="659" y="1021"/>
                        </a:lnTo>
                        <a:lnTo>
                          <a:pt x="658" y="1021"/>
                        </a:lnTo>
                        <a:close/>
                        <a:moveTo>
                          <a:pt x="735" y="831"/>
                        </a:moveTo>
                        <a:lnTo>
                          <a:pt x="735" y="831"/>
                        </a:lnTo>
                        <a:lnTo>
                          <a:pt x="735" y="830"/>
                        </a:lnTo>
                        <a:lnTo>
                          <a:pt x="735" y="831"/>
                        </a:lnTo>
                        <a:close/>
                        <a:moveTo>
                          <a:pt x="734" y="831"/>
                        </a:move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1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2" name="Freeform 814"/>
                  <p:cNvSpPr>
                    <a:spLocks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3" name="Freeform 815"/>
                  <p:cNvSpPr>
                    <a:spLocks/>
                  </p:cNvSpPr>
                  <p:nvPr/>
                </p:nvSpPr>
                <p:spPr bwMode="auto">
                  <a:xfrm>
                    <a:off x="4536" y="265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0 h 1"/>
                      <a:gd name="T5" fmla="*/ 0 h 1"/>
                      <a:gd name="T6" fmla="*/ 1 h 1"/>
                      <a:gd name="T7" fmla="*/ 1 h 1"/>
                      <a:gd name="T8" fmla="*/ 1 h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h 1"/>
                      <a:gd name="T19" fmla="*/ 1 h 1"/>
                    </a:gdLst>
                    <a:ahLst/>
                    <a:cxnLst>
                      <a:cxn ang="T9">
                        <a:pos x="0" y="T0"/>
                      </a:cxn>
                      <a:cxn ang="T10">
                        <a:pos x="0" y="T1"/>
                      </a:cxn>
                      <a:cxn ang="T11">
                        <a:pos x="0" y="T2"/>
                      </a:cxn>
                      <a:cxn ang="T12">
                        <a:pos x="0" y="T3"/>
                      </a:cxn>
                      <a:cxn ang="T13">
                        <a:pos x="0" y="T4"/>
                      </a:cxn>
                      <a:cxn ang="T14">
                        <a:pos x="0" y="T5"/>
                      </a:cxn>
                      <a:cxn ang="T15">
                        <a:pos x="0" y="T6"/>
                      </a:cxn>
                      <a:cxn ang="T16">
                        <a:pos x="0" y="T7"/>
                      </a:cxn>
                      <a:cxn ang="T17">
                        <a:pos x="0" y="T8"/>
                      </a:cxn>
                    </a:cxnLst>
                    <a:rect l="0" t="T18" r="0" b="T1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4" name="Freeform 816"/>
                  <p:cNvSpPr>
                    <a:spLocks/>
                  </p:cNvSpPr>
                  <p:nvPr/>
                </p:nvSpPr>
                <p:spPr bwMode="auto">
                  <a:xfrm>
                    <a:off x="4535" y="265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5" name="Rectangle 817"/>
                  <p:cNvSpPr>
                    <a:spLocks noChangeArrowheads="1"/>
                  </p:cNvSpPr>
                  <p:nvPr/>
                </p:nvSpPr>
                <p:spPr bwMode="auto">
                  <a:xfrm>
                    <a:off x="4612" y="246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6" name="Rectangle 818"/>
                  <p:cNvSpPr>
                    <a:spLocks noChangeArrowheads="1"/>
                  </p:cNvSpPr>
                  <p:nvPr/>
                </p:nvSpPr>
                <p:spPr bwMode="auto">
                  <a:xfrm>
                    <a:off x="4611" y="246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7" name="Freeform 819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8" name="Freeform 820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9" name="Freeform 821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0" name="Freeform 822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1" name="Freeform 823"/>
                  <p:cNvSpPr>
                    <a:spLocks noEditPoints="1"/>
                  </p:cNvSpPr>
                  <p:nvPr/>
                </p:nvSpPr>
                <p:spPr bwMode="auto">
                  <a:xfrm>
                    <a:off x="4442" y="1224"/>
                    <a:ext cx="969" cy="536"/>
                  </a:xfrm>
                  <a:custGeom>
                    <a:avLst/>
                    <a:gdLst>
                      <a:gd name="T0" fmla="*/ 338 w 969"/>
                      <a:gd name="T1" fmla="*/ 351 h 536"/>
                      <a:gd name="T2" fmla="*/ 369 w 969"/>
                      <a:gd name="T3" fmla="*/ 342 h 536"/>
                      <a:gd name="T4" fmla="*/ 408 w 969"/>
                      <a:gd name="T5" fmla="*/ 321 h 536"/>
                      <a:gd name="T6" fmla="*/ 445 w 969"/>
                      <a:gd name="T7" fmla="*/ 311 h 536"/>
                      <a:gd name="T8" fmla="*/ 457 w 969"/>
                      <a:gd name="T9" fmla="*/ 334 h 536"/>
                      <a:gd name="T10" fmla="*/ 444 w 969"/>
                      <a:gd name="T11" fmla="*/ 355 h 536"/>
                      <a:gd name="T12" fmla="*/ 431 w 969"/>
                      <a:gd name="T13" fmla="*/ 371 h 536"/>
                      <a:gd name="T14" fmla="*/ 433 w 969"/>
                      <a:gd name="T15" fmla="*/ 381 h 536"/>
                      <a:gd name="T16" fmla="*/ 444 w 969"/>
                      <a:gd name="T17" fmla="*/ 404 h 536"/>
                      <a:gd name="T18" fmla="*/ 468 w 969"/>
                      <a:gd name="T19" fmla="*/ 414 h 536"/>
                      <a:gd name="T20" fmla="*/ 496 w 969"/>
                      <a:gd name="T21" fmla="*/ 393 h 536"/>
                      <a:gd name="T22" fmla="*/ 517 w 969"/>
                      <a:gd name="T23" fmla="*/ 378 h 536"/>
                      <a:gd name="T24" fmla="*/ 544 w 969"/>
                      <a:gd name="T25" fmla="*/ 374 h 536"/>
                      <a:gd name="T26" fmla="*/ 567 w 969"/>
                      <a:gd name="T27" fmla="*/ 378 h 536"/>
                      <a:gd name="T28" fmla="*/ 600 w 969"/>
                      <a:gd name="T29" fmla="*/ 372 h 536"/>
                      <a:gd name="T30" fmla="*/ 612 w 969"/>
                      <a:gd name="T31" fmla="*/ 361 h 536"/>
                      <a:gd name="T32" fmla="*/ 634 w 969"/>
                      <a:gd name="T33" fmla="*/ 347 h 536"/>
                      <a:gd name="T34" fmla="*/ 663 w 969"/>
                      <a:gd name="T35" fmla="*/ 350 h 536"/>
                      <a:gd name="T36" fmla="*/ 684 w 969"/>
                      <a:gd name="T37" fmla="*/ 369 h 536"/>
                      <a:gd name="T38" fmla="*/ 683 w 969"/>
                      <a:gd name="T39" fmla="*/ 403 h 536"/>
                      <a:gd name="T40" fmla="*/ 666 w 969"/>
                      <a:gd name="T41" fmla="*/ 449 h 536"/>
                      <a:gd name="T42" fmla="*/ 650 w 969"/>
                      <a:gd name="T43" fmla="*/ 483 h 536"/>
                      <a:gd name="T44" fmla="*/ 635 w 969"/>
                      <a:gd name="T45" fmla="*/ 505 h 536"/>
                      <a:gd name="T46" fmla="*/ 606 w 969"/>
                      <a:gd name="T47" fmla="*/ 495 h 536"/>
                      <a:gd name="T48" fmla="*/ 589 w 969"/>
                      <a:gd name="T49" fmla="*/ 498 h 536"/>
                      <a:gd name="T50" fmla="*/ 576 w 969"/>
                      <a:gd name="T51" fmla="*/ 495 h 536"/>
                      <a:gd name="T52" fmla="*/ 557 w 969"/>
                      <a:gd name="T53" fmla="*/ 496 h 536"/>
                      <a:gd name="T54" fmla="*/ 530 w 969"/>
                      <a:gd name="T55" fmla="*/ 510 h 536"/>
                      <a:gd name="T56" fmla="*/ 521 w 969"/>
                      <a:gd name="T57" fmla="*/ 521 h 536"/>
                      <a:gd name="T58" fmla="*/ 502 w 969"/>
                      <a:gd name="T59" fmla="*/ 526 h 536"/>
                      <a:gd name="T60" fmla="*/ 457 w 969"/>
                      <a:gd name="T61" fmla="*/ 525 h 536"/>
                      <a:gd name="T62" fmla="*/ 433 w 969"/>
                      <a:gd name="T63" fmla="*/ 520 h 536"/>
                      <a:gd name="T64" fmla="*/ 408 w 969"/>
                      <a:gd name="T65" fmla="*/ 495 h 536"/>
                      <a:gd name="T66" fmla="*/ 374 w 969"/>
                      <a:gd name="T67" fmla="*/ 473 h 536"/>
                      <a:gd name="T68" fmla="*/ 347 w 969"/>
                      <a:gd name="T69" fmla="*/ 495 h 536"/>
                      <a:gd name="T70" fmla="*/ 315 w 969"/>
                      <a:gd name="T71" fmla="*/ 498 h 536"/>
                      <a:gd name="T72" fmla="*/ 297 w 969"/>
                      <a:gd name="T73" fmla="*/ 464 h 536"/>
                      <a:gd name="T74" fmla="*/ 253 w 969"/>
                      <a:gd name="T75" fmla="*/ 449 h 536"/>
                      <a:gd name="T76" fmla="*/ 217 w 969"/>
                      <a:gd name="T77" fmla="*/ 424 h 536"/>
                      <a:gd name="T78" fmla="*/ 184 w 969"/>
                      <a:gd name="T79" fmla="*/ 425 h 536"/>
                      <a:gd name="T80" fmla="*/ 152 w 969"/>
                      <a:gd name="T81" fmla="*/ 453 h 536"/>
                      <a:gd name="T82" fmla="*/ 106 w 969"/>
                      <a:gd name="T83" fmla="*/ 478 h 536"/>
                      <a:gd name="T84" fmla="*/ 70 w 969"/>
                      <a:gd name="T85" fmla="*/ 503 h 536"/>
                      <a:gd name="T86" fmla="*/ 66 w 969"/>
                      <a:gd name="T87" fmla="*/ 479 h 536"/>
                      <a:gd name="T88" fmla="*/ 53 w 969"/>
                      <a:gd name="T89" fmla="*/ 459 h 536"/>
                      <a:gd name="T90" fmla="*/ 35 w 969"/>
                      <a:gd name="T91" fmla="*/ 430 h 536"/>
                      <a:gd name="T92" fmla="*/ 21 w 969"/>
                      <a:gd name="T93" fmla="*/ 415 h 536"/>
                      <a:gd name="T94" fmla="*/ 13 w 969"/>
                      <a:gd name="T95" fmla="*/ 408 h 536"/>
                      <a:gd name="T96" fmla="*/ 34 w 969"/>
                      <a:gd name="T97" fmla="*/ 390 h 536"/>
                      <a:gd name="T98" fmla="*/ 51 w 969"/>
                      <a:gd name="T99" fmla="*/ 380 h 536"/>
                      <a:gd name="T100" fmla="*/ 72 w 969"/>
                      <a:gd name="T101" fmla="*/ 366 h 536"/>
                      <a:gd name="T102" fmla="*/ 90 w 969"/>
                      <a:gd name="T103" fmla="*/ 331 h 536"/>
                      <a:gd name="T104" fmla="*/ 95 w 969"/>
                      <a:gd name="T105" fmla="*/ 275 h 536"/>
                      <a:gd name="T106" fmla="*/ 153 w 969"/>
                      <a:gd name="T107" fmla="*/ 283 h 536"/>
                      <a:gd name="T108" fmla="*/ 208 w 969"/>
                      <a:gd name="T109" fmla="*/ 301 h 536"/>
                      <a:gd name="T110" fmla="*/ 223 w 969"/>
                      <a:gd name="T111" fmla="*/ 324 h 536"/>
                      <a:gd name="T112" fmla="*/ 241 w 969"/>
                      <a:gd name="T113" fmla="*/ 347 h 536"/>
                      <a:gd name="T114" fmla="*/ 260 w 969"/>
                      <a:gd name="T115" fmla="*/ 337 h 536"/>
                      <a:gd name="T116" fmla="*/ 280 w 969"/>
                      <a:gd name="T117" fmla="*/ 328 h 536"/>
                      <a:gd name="T118" fmla="*/ 296 w 969"/>
                      <a:gd name="T119" fmla="*/ 342 h 536"/>
                      <a:gd name="T120" fmla="*/ 965 w 969"/>
                      <a:gd name="T121" fmla="*/ 3 h 536"/>
                      <a:gd name="T122" fmla="*/ 961 w 969"/>
                      <a:gd name="T123" fmla="*/ 7 h 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969"/>
                      <a:gd name="T187" fmla="*/ 0 h 536"/>
                      <a:gd name="T188" fmla="*/ 969 w 969"/>
                      <a:gd name="T189" fmla="*/ 536 h 53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969" h="536">
                        <a:moveTo>
                          <a:pt x="307" y="341"/>
                        </a:moveTo>
                        <a:lnTo>
                          <a:pt x="307" y="341"/>
                        </a:lnTo>
                        <a:lnTo>
                          <a:pt x="308" y="342"/>
                        </a:lnTo>
                        <a:lnTo>
                          <a:pt x="309" y="342"/>
                        </a:lnTo>
                        <a:lnTo>
                          <a:pt x="310" y="342"/>
                        </a:lnTo>
                        <a:lnTo>
                          <a:pt x="311" y="342"/>
                        </a:lnTo>
                        <a:lnTo>
                          <a:pt x="311" y="341"/>
                        </a:lnTo>
                        <a:lnTo>
                          <a:pt x="312" y="341"/>
                        </a:lnTo>
                        <a:lnTo>
                          <a:pt x="313" y="341"/>
                        </a:lnTo>
                        <a:lnTo>
                          <a:pt x="314" y="341"/>
                        </a:lnTo>
                        <a:lnTo>
                          <a:pt x="314" y="340"/>
                        </a:lnTo>
                        <a:lnTo>
                          <a:pt x="315" y="340"/>
                        </a:lnTo>
                        <a:lnTo>
                          <a:pt x="316" y="340"/>
                        </a:lnTo>
                        <a:lnTo>
                          <a:pt x="318" y="340"/>
                        </a:lnTo>
                        <a:lnTo>
                          <a:pt x="319" y="340"/>
                        </a:lnTo>
                        <a:lnTo>
                          <a:pt x="320" y="341"/>
                        </a:lnTo>
                        <a:lnTo>
                          <a:pt x="320" y="342"/>
                        </a:lnTo>
                        <a:lnTo>
                          <a:pt x="320" y="343"/>
                        </a:lnTo>
                        <a:lnTo>
                          <a:pt x="321" y="343"/>
                        </a:lnTo>
                        <a:lnTo>
                          <a:pt x="322" y="343"/>
                        </a:lnTo>
                        <a:lnTo>
                          <a:pt x="323" y="343"/>
                        </a:lnTo>
                        <a:lnTo>
                          <a:pt x="324" y="344"/>
                        </a:lnTo>
                        <a:lnTo>
                          <a:pt x="324" y="345"/>
                        </a:lnTo>
                        <a:lnTo>
                          <a:pt x="323" y="345"/>
                        </a:lnTo>
                        <a:lnTo>
                          <a:pt x="323" y="346"/>
                        </a:lnTo>
                        <a:lnTo>
                          <a:pt x="323" y="347"/>
                        </a:lnTo>
                        <a:lnTo>
                          <a:pt x="322" y="348"/>
                        </a:lnTo>
                        <a:lnTo>
                          <a:pt x="322" y="349"/>
                        </a:lnTo>
                        <a:lnTo>
                          <a:pt x="323" y="348"/>
                        </a:lnTo>
                        <a:lnTo>
                          <a:pt x="323" y="349"/>
                        </a:lnTo>
                        <a:lnTo>
                          <a:pt x="324" y="349"/>
                        </a:lnTo>
                        <a:lnTo>
                          <a:pt x="324" y="350"/>
                        </a:lnTo>
                        <a:lnTo>
                          <a:pt x="325" y="350"/>
                        </a:lnTo>
                        <a:lnTo>
                          <a:pt x="326" y="351"/>
                        </a:lnTo>
                        <a:lnTo>
                          <a:pt x="333" y="353"/>
                        </a:lnTo>
                        <a:lnTo>
                          <a:pt x="334" y="353"/>
                        </a:lnTo>
                        <a:lnTo>
                          <a:pt x="335" y="353"/>
                        </a:lnTo>
                        <a:lnTo>
                          <a:pt x="336" y="353"/>
                        </a:lnTo>
                        <a:lnTo>
                          <a:pt x="337" y="351"/>
                        </a:lnTo>
                        <a:lnTo>
                          <a:pt x="338" y="351"/>
                        </a:lnTo>
                        <a:lnTo>
                          <a:pt x="340" y="353"/>
                        </a:lnTo>
                        <a:lnTo>
                          <a:pt x="341" y="352"/>
                        </a:lnTo>
                        <a:lnTo>
                          <a:pt x="342" y="353"/>
                        </a:lnTo>
                        <a:lnTo>
                          <a:pt x="343" y="353"/>
                        </a:lnTo>
                        <a:lnTo>
                          <a:pt x="342" y="353"/>
                        </a:lnTo>
                        <a:lnTo>
                          <a:pt x="343" y="354"/>
                        </a:lnTo>
                        <a:lnTo>
                          <a:pt x="344" y="355"/>
                        </a:lnTo>
                        <a:lnTo>
                          <a:pt x="345" y="355"/>
                        </a:lnTo>
                        <a:lnTo>
                          <a:pt x="346" y="355"/>
                        </a:lnTo>
                        <a:lnTo>
                          <a:pt x="347" y="356"/>
                        </a:lnTo>
                        <a:lnTo>
                          <a:pt x="348" y="355"/>
                        </a:lnTo>
                        <a:lnTo>
                          <a:pt x="348" y="354"/>
                        </a:lnTo>
                        <a:lnTo>
                          <a:pt x="347" y="353"/>
                        </a:lnTo>
                        <a:lnTo>
                          <a:pt x="348" y="352"/>
                        </a:lnTo>
                        <a:lnTo>
                          <a:pt x="347" y="351"/>
                        </a:lnTo>
                        <a:lnTo>
                          <a:pt x="348" y="351"/>
                        </a:lnTo>
                        <a:lnTo>
                          <a:pt x="348" y="350"/>
                        </a:lnTo>
                        <a:lnTo>
                          <a:pt x="349" y="350"/>
                        </a:lnTo>
                        <a:lnTo>
                          <a:pt x="350" y="350"/>
                        </a:lnTo>
                        <a:lnTo>
                          <a:pt x="351" y="350"/>
                        </a:lnTo>
                        <a:lnTo>
                          <a:pt x="352" y="351"/>
                        </a:lnTo>
                        <a:lnTo>
                          <a:pt x="353" y="351"/>
                        </a:lnTo>
                        <a:lnTo>
                          <a:pt x="354" y="350"/>
                        </a:lnTo>
                        <a:lnTo>
                          <a:pt x="355" y="350"/>
                        </a:lnTo>
                        <a:lnTo>
                          <a:pt x="356" y="351"/>
                        </a:lnTo>
                        <a:lnTo>
                          <a:pt x="357" y="350"/>
                        </a:lnTo>
                        <a:lnTo>
                          <a:pt x="357" y="351"/>
                        </a:lnTo>
                        <a:lnTo>
                          <a:pt x="358" y="351"/>
                        </a:lnTo>
                        <a:lnTo>
                          <a:pt x="359" y="351"/>
                        </a:lnTo>
                        <a:lnTo>
                          <a:pt x="360" y="350"/>
                        </a:lnTo>
                        <a:lnTo>
                          <a:pt x="361" y="350"/>
                        </a:lnTo>
                        <a:lnTo>
                          <a:pt x="362" y="348"/>
                        </a:lnTo>
                        <a:lnTo>
                          <a:pt x="364" y="347"/>
                        </a:lnTo>
                        <a:lnTo>
                          <a:pt x="364" y="346"/>
                        </a:lnTo>
                        <a:lnTo>
                          <a:pt x="364" y="345"/>
                        </a:lnTo>
                        <a:lnTo>
                          <a:pt x="365" y="345"/>
                        </a:lnTo>
                        <a:lnTo>
                          <a:pt x="366" y="345"/>
                        </a:lnTo>
                        <a:lnTo>
                          <a:pt x="367" y="346"/>
                        </a:lnTo>
                        <a:lnTo>
                          <a:pt x="367" y="345"/>
                        </a:lnTo>
                        <a:lnTo>
                          <a:pt x="366" y="344"/>
                        </a:lnTo>
                        <a:lnTo>
                          <a:pt x="366" y="343"/>
                        </a:lnTo>
                        <a:lnTo>
                          <a:pt x="369" y="342"/>
                        </a:lnTo>
                        <a:lnTo>
                          <a:pt x="369" y="341"/>
                        </a:lnTo>
                        <a:lnTo>
                          <a:pt x="370" y="340"/>
                        </a:lnTo>
                        <a:lnTo>
                          <a:pt x="371" y="339"/>
                        </a:lnTo>
                        <a:lnTo>
                          <a:pt x="373" y="339"/>
                        </a:lnTo>
                        <a:lnTo>
                          <a:pt x="374" y="339"/>
                        </a:lnTo>
                        <a:lnTo>
                          <a:pt x="375" y="339"/>
                        </a:lnTo>
                        <a:lnTo>
                          <a:pt x="376" y="339"/>
                        </a:lnTo>
                        <a:lnTo>
                          <a:pt x="377" y="339"/>
                        </a:lnTo>
                        <a:lnTo>
                          <a:pt x="377" y="338"/>
                        </a:lnTo>
                        <a:lnTo>
                          <a:pt x="378" y="337"/>
                        </a:lnTo>
                        <a:lnTo>
                          <a:pt x="379" y="338"/>
                        </a:lnTo>
                        <a:lnTo>
                          <a:pt x="380" y="339"/>
                        </a:lnTo>
                        <a:lnTo>
                          <a:pt x="381" y="338"/>
                        </a:lnTo>
                        <a:lnTo>
                          <a:pt x="382" y="339"/>
                        </a:lnTo>
                        <a:lnTo>
                          <a:pt x="382" y="338"/>
                        </a:lnTo>
                        <a:lnTo>
                          <a:pt x="382" y="337"/>
                        </a:lnTo>
                        <a:lnTo>
                          <a:pt x="383" y="337"/>
                        </a:lnTo>
                        <a:lnTo>
                          <a:pt x="383" y="336"/>
                        </a:lnTo>
                        <a:lnTo>
                          <a:pt x="384" y="335"/>
                        </a:lnTo>
                        <a:lnTo>
                          <a:pt x="385" y="334"/>
                        </a:lnTo>
                        <a:lnTo>
                          <a:pt x="385" y="333"/>
                        </a:lnTo>
                        <a:lnTo>
                          <a:pt x="386" y="334"/>
                        </a:lnTo>
                        <a:lnTo>
                          <a:pt x="386" y="333"/>
                        </a:lnTo>
                        <a:lnTo>
                          <a:pt x="387" y="333"/>
                        </a:lnTo>
                        <a:lnTo>
                          <a:pt x="389" y="332"/>
                        </a:lnTo>
                        <a:lnTo>
                          <a:pt x="390" y="332"/>
                        </a:lnTo>
                        <a:lnTo>
                          <a:pt x="390" y="331"/>
                        </a:lnTo>
                        <a:lnTo>
                          <a:pt x="390" y="330"/>
                        </a:lnTo>
                        <a:lnTo>
                          <a:pt x="390" y="329"/>
                        </a:lnTo>
                        <a:lnTo>
                          <a:pt x="391" y="329"/>
                        </a:lnTo>
                        <a:lnTo>
                          <a:pt x="392" y="328"/>
                        </a:lnTo>
                        <a:lnTo>
                          <a:pt x="393" y="329"/>
                        </a:lnTo>
                        <a:lnTo>
                          <a:pt x="394" y="329"/>
                        </a:lnTo>
                        <a:lnTo>
                          <a:pt x="395" y="329"/>
                        </a:lnTo>
                        <a:lnTo>
                          <a:pt x="396" y="329"/>
                        </a:lnTo>
                        <a:lnTo>
                          <a:pt x="397" y="329"/>
                        </a:lnTo>
                        <a:lnTo>
                          <a:pt x="397" y="328"/>
                        </a:lnTo>
                        <a:lnTo>
                          <a:pt x="398" y="328"/>
                        </a:lnTo>
                        <a:lnTo>
                          <a:pt x="397" y="327"/>
                        </a:lnTo>
                        <a:lnTo>
                          <a:pt x="401" y="326"/>
                        </a:lnTo>
                        <a:lnTo>
                          <a:pt x="404" y="325"/>
                        </a:lnTo>
                        <a:lnTo>
                          <a:pt x="405" y="325"/>
                        </a:lnTo>
                        <a:lnTo>
                          <a:pt x="406" y="324"/>
                        </a:lnTo>
                        <a:lnTo>
                          <a:pt x="407" y="323"/>
                        </a:lnTo>
                        <a:lnTo>
                          <a:pt x="407" y="322"/>
                        </a:lnTo>
                        <a:lnTo>
                          <a:pt x="408" y="321"/>
                        </a:lnTo>
                        <a:lnTo>
                          <a:pt x="408" y="320"/>
                        </a:lnTo>
                        <a:lnTo>
                          <a:pt x="409" y="320"/>
                        </a:lnTo>
                        <a:lnTo>
                          <a:pt x="408" y="319"/>
                        </a:lnTo>
                        <a:lnTo>
                          <a:pt x="409" y="319"/>
                        </a:lnTo>
                        <a:lnTo>
                          <a:pt x="410" y="318"/>
                        </a:lnTo>
                        <a:lnTo>
                          <a:pt x="411" y="318"/>
                        </a:lnTo>
                        <a:lnTo>
                          <a:pt x="411" y="317"/>
                        </a:lnTo>
                        <a:lnTo>
                          <a:pt x="412" y="316"/>
                        </a:lnTo>
                        <a:lnTo>
                          <a:pt x="411" y="315"/>
                        </a:lnTo>
                        <a:lnTo>
                          <a:pt x="411" y="314"/>
                        </a:lnTo>
                        <a:lnTo>
                          <a:pt x="411" y="313"/>
                        </a:lnTo>
                        <a:lnTo>
                          <a:pt x="412" y="313"/>
                        </a:lnTo>
                        <a:lnTo>
                          <a:pt x="413" y="313"/>
                        </a:lnTo>
                        <a:lnTo>
                          <a:pt x="416" y="314"/>
                        </a:lnTo>
                        <a:lnTo>
                          <a:pt x="417" y="313"/>
                        </a:lnTo>
                        <a:lnTo>
                          <a:pt x="418" y="313"/>
                        </a:lnTo>
                        <a:lnTo>
                          <a:pt x="419" y="313"/>
                        </a:lnTo>
                        <a:lnTo>
                          <a:pt x="419" y="314"/>
                        </a:lnTo>
                        <a:lnTo>
                          <a:pt x="420" y="313"/>
                        </a:lnTo>
                        <a:lnTo>
                          <a:pt x="421" y="314"/>
                        </a:lnTo>
                        <a:lnTo>
                          <a:pt x="423" y="313"/>
                        </a:lnTo>
                        <a:lnTo>
                          <a:pt x="424" y="313"/>
                        </a:lnTo>
                        <a:lnTo>
                          <a:pt x="425" y="313"/>
                        </a:lnTo>
                        <a:lnTo>
                          <a:pt x="426" y="312"/>
                        </a:lnTo>
                        <a:lnTo>
                          <a:pt x="426" y="310"/>
                        </a:lnTo>
                        <a:lnTo>
                          <a:pt x="427" y="309"/>
                        </a:lnTo>
                        <a:lnTo>
                          <a:pt x="429" y="307"/>
                        </a:lnTo>
                        <a:lnTo>
                          <a:pt x="430" y="308"/>
                        </a:lnTo>
                        <a:lnTo>
                          <a:pt x="431" y="308"/>
                        </a:lnTo>
                        <a:lnTo>
                          <a:pt x="431" y="307"/>
                        </a:lnTo>
                        <a:lnTo>
                          <a:pt x="433" y="308"/>
                        </a:lnTo>
                        <a:lnTo>
                          <a:pt x="433" y="307"/>
                        </a:lnTo>
                        <a:lnTo>
                          <a:pt x="434" y="306"/>
                        </a:lnTo>
                        <a:lnTo>
                          <a:pt x="435" y="306"/>
                        </a:lnTo>
                        <a:lnTo>
                          <a:pt x="436" y="306"/>
                        </a:lnTo>
                        <a:lnTo>
                          <a:pt x="437" y="306"/>
                        </a:lnTo>
                        <a:lnTo>
                          <a:pt x="438" y="306"/>
                        </a:lnTo>
                        <a:lnTo>
                          <a:pt x="439" y="307"/>
                        </a:lnTo>
                        <a:lnTo>
                          <a:pt x="440" y="308"/>
                        </a:lnTo>
                        <a:lnTo>
                          <a:pt x="441" y="309"/>
                        </a:lnTo>
                        <a:lnTo>
                          <a:pt x="442" y="309"/>
                        </a:lnTo>
                        <a:lnTo>
                          <a:pt x="444" y="311"/>
                        </a:lnTo>
                        <a:lnTo>
                          <a:pt x="445" y="311"/>
                        </a:lnTo>
                        <a:lnTo>
                          <a:pt x="445" y="312"/>
                        </a:lnTo>
                        <a:lnTo>
                          <a:pt x="445" y="313"/>
                        </a:lnTo>
                        <a:lnTo>
                          <a:pt x="446" y="314"/>
                        </a:lnTo>
                        <a:lnTo>
                          <a:pt x="446" y="315"/>
                        </a:lnTo>
                        <a:lnTo>
                          <a:pt x="447" y="314"/>
                        </a:lnTo>
                        <a:lnTo>
                          <a:pt x="448" y="314"/>
                        </a:lnTo>
                        <a:lnTo>
                          <a:pt x="448" y="315"/>
                        </a:lnTo>
                        <a:lnTo>
                          <a:pt x="448" y="316"/>
                        </a:lnTo>
                        <a:lnTo>
                          <a:pt x="449" y="315"/>
                        </a:lnTo>
                        <a:lnTo>
                          <a:pt x="450" y="316"/>
                        </a:lnTo>
                        <a:lnTo>
                          <a:pt x="451" y="316"/>
                        </a:lnTo>
                        <a:lnTo>
                          <a:pt x="451" y="317"/>
                        </a:lnTo>
                        <a:lnTo>
                          <a:pt x="452" y="317"/>
                        </a:lnTo>
                        <a:lnTo>
                          <a:pt x="453" y="317"/>
                        </a:lnTo>
                        <a:lnTo>
                          <a:pt x="454" y="317"/>
                        </a:lnTo>
                        <a:lnTo>
                          <a:pt x="454" y="318"/>
                        </a:lnTo>
                        <a:lnTo>
                          <a:pt x="455" y="319"/>
                        </a:lnTo>
                        <a:lnTo>
                          <a:pt x="455" y="320"/>
                        </a:lnTo>
                        <a:lnTo>
                          <a:pt x="455" y="321"/>
                        </a:lnTo>
                        <a:lnTo>
                          <a:pt x="456" y="320"/>
                        </a:lnTo>
                        <a:lnTo>
                          <a:pt x="457" y="320"/>
                        </a:lnTo>
                        <a:lnTo>
                          <a:pt x="459" y="321"/>
                        </a:lnTo>
                        <a:lnTo>
                          <a:pt x="458" y="322"/>
                        </a:lnTo>
                        <a:lnTo>
                          <a:pt x="459" y="322"/>
                        </a:lnTo>
                        <a:lnTo>
                          <a:pt x="459" y="323"/>
                        </a:lnTo>
                        <a:lnTo>
                          <a:pt x="460" y="323"/>
                        </a:lnTo>
                        <a:lnTo>
                          <a:pt x="461" y="323"/>
                        </a:lnTo>
                        <a:lnTo>
                          <a:pt x="460" y="324"/>
                        </a:lnTo>
                        <a:lnTo>
                          <a:pt x="459" y="325"/>
                        </a:lnTo>
                        <a:lnTo>
                          <a:pt x="460" y="325"/>
                        </a:lnTo>
                        <a:lnTo>
                          <a:pt x="460" y="326"/>
                        </a:lnTo>
                        <a:lnTo>
                          <a:pt x="459" y="326"/>
                        </a:lnTo>
                        <a:lnTo>
                          <a:pt x="460" y="327"/>
                        </a:lnTo>
                        <a:lnTo>
                          <a:pt x="460" y="328"/>
                        </a:lnTo>
                        <a:lnTo>
                          <a:pt x="461" y="329"/>
                        </a:lnTo>
                        <a:lnTo>
                          <a:pt x="462" y="329"/>
                        </a:lnTo>
                        <a:lnTo>
                          <a:pt x="462" y="330"/>
                        </a:lnTo>
                        <a:lnTo>
                          <a:pt x="462" y="331"/>
                        </a:lnTo>
                        <a:lnTo>
                          <a:pt x="463" y="331"/>
                        </a:lnTo>
                        <a:lnTo>
                          <a:pt x="463" y="332"/>
                        </a:lnTo>
                        <a:lnTo>
                          <a:pt x="462" y="332"/>
                        </a:lnTo>
                        <a:lnTo>
                          <a:pt x="461" y="333"/>
                        </a:lnTo>
                        <a:lnTo>
                          <a:pt x="460" y="332"/>
                        </a:lnTo>
                        <a:lnTo>
                          <a:pt x="459" y="333"/>
                        </a:lnTo>
                        <a:lnTo>
                          <a:pt x="458" y="333"/>
                        </a:lnTo>
                        <a:lnTo>
                          <a:pt x="457" y="333"/>
                        </a:lnTo>
                        <a:lnTo>
                          <a:pt x="457" y="334"/>
                        </a:lnTo>
                        <a:lnTo>
                          <a:pt x="455" y="333"/>
                        </a:lnTo>
                        <a:lnTo>
                          <a:pt x="454" y="334"/>
                        </a:lnTo>
                        <a:lnTo>
                          <a:pt x="453" y="334"/>
                        </a:lnTo>
                        <a:lnTo>
                          <a:pt x="452" y="334"/>
                        </a:lnTo>
                        <a:lnTo>
                          <a:pt x="451" y="335"/>
                        </a:lnTo>
                        <a:lnTo>
                          <a:pt x="450" y="336"/>
                        </a:lnTo>
                        <a:lnTo>
                          <a:pt x="449" y="336"/>
                        </a:lnTo>
                        <a:lnTo>
                          <a:pt x="448" y="336"/>
                        </a:lnTo>
                        <a:lnTo>
                          <a:pt x="447" y="337"/>
                        </a:lnTo>
                        <a:lnTo>
                          <a:pt x="447" y="338"/>
                        </a:lnTo>
                        <a:lnTo>
                          <a:pt x="446" y="338"/>
                        </a:lnTo>
                        <a:lnTo>
                          <a:pt x="445" y="339"/>
                        </a:lnTo>
                        <a:lnTo>
                          <a:pt x="444" y="339"/>
                        </a:lnTo>
                        <a:lnTo>
                          <a:pt x="443" y="340"/>
                        </a:lnTo>
                        <a:lnTo>
                          <a:pt x="444" y="340"/>
                        </a:lnTo>
                        <a:lnTo>
                          <a:pt x="444" y="341"/>
                        </a:lnTo>
                        <a:lnTo>
                          <a:pt x="442" y="341"/>
                        </a:lnTo>
                        <a:lnTo>
                          <a:pt x="442" y="342"/>
                        </a:lnTo>
                        <a:lnTo>
                          <a:pt x="441" y="342"/>
                        </a:lnTo>
                        <a:lnTo>
                          <a:pt x="441" y="343"/>
                        </a:lnTo>
                        <a:lnTo>
                          <a:pt x="441" y="344"/>
                        </a:lnTo>
                        <a:lnTo>
                          <a:pt x="441" y="345"/>
                        </a:lnTo>
                        <a:lnTo>
                          <a:pt x="440" y="345"/>
                        </a:lnTo>
                        <a:lnTo>
                          <a:pt x="439" y="345"/>
                        </a:lnTo>
                        <a:lnTo>
                          <a:pt x="439" y="346"/>
                        </a:lnTo>
                        <a:lnTo>
                          <a:pt x="439" y="347"/>
                        </a:lnTo>
                        <a:lnTo>
                          <a:pt x="440" y="347"/>
                        </a:lnTo>
                        <a:lnTo>
                          <a:pt x="440" y="348"/>
                        </a:lnTo>
                        <a:lnTo>
                          <a:pt x="441" y="348"/>
                        </a:lnTo>
                        <a:lnTo>
                          <a:pt x="441" y="349"/>
                        </a:lnTo>
                        <a:lnTo>
                          <a:pt x="442" y="350"/>
                        </a:lnTo>
                        <a:lnTo>
                          <a:pt x="441" y="350"/>
                        </a:lnTo>
                        <a:lnTo>
                          <a:pt x="442" y="352"/>
                        </a:lnTo>
                        <a:lnTo>
                          <a:pt x="444" y="353"/>
                        </a:lnTo>
                        <a:lnTo>
                          <a:pt x="444" y="354"/>
                        </a:lnTo>
                        <a:lnTo>
                          <a:pt x="444" y="355"/>
                        </a:lnTo>
                        <a:lnTo>
                          <a:pt x="444" y="356"/>
                        </a:lnTo>
                        <a:lnTo>
                          <a:pt x="445" y="357"/>
                        </a:lnTo>
                        <a:lnTo>
                          <a:pt x="445" y="358"/>
                        </a:lnTo>
                        <a:lnTo>
                          <a:pt x="445" y="359"/>
                        </a:lnTo>
                        <a:lnTo>
                          <a:pt x="444" y="360"/>
                        </a:lnTo>
                        <a:lnTo>
                          <a:pt x="443" y="361"/>
                        </a:lnTo>
                        <a:lnTo>
                          <a:pt x="443" y="362"/>
                        </a:lnTo>
                        <a:lnTo>
                          <a:pt x="442" y="363"/>
                        </a:lnTo>
                        <a:lnTo>
                          <a:pt x="441" y="363"/>
                        </a:lnTo>
                        <a:lnTo>
                          <a:pt x="441" y="364"/>
                        </a:lnTo>
                        <a:lnTo>
                          <a:pt x="441" y="363"/>
                        </a:lnTo>
                        <a:lnTo>
                          <a:pt x="440" y="362"/>
                        </a:lnTo>
                        <a:lnTo>
                          <a:pt x="439" y="362"/>
                        </a:lnTo>
                        <a:lnTo>
                          <a:pt x="438" y="363"/>
                        </a:lnTo>
                        <a:lnTo>
                          <a:pt x="437" y="364"/>
                        </a:lnTo>
                        <a:lnTo>
                          <a:pt x="436" y="363"/>
                        </a:lnTo>
                        <a:lnTo>
                          <a:pt x="435" y="363"/>
                        </a:lnTo>
                        <a:lnTo>
                          <a:pt x="435" y="364"/>
                        </a:lnTo>
                        <a:lnTo>
                          <a:pt x="434" y="364"/>
                        </a:lnTo>
                        <a:lnTo>
                          <a:pt x="433" y="365"/>
                        </a:lnTo>
                        <a:lnTo>
                          <a:pt x="434" y="365"/>
                        </a:lnTo>
                        <a:lnTo>
                          <a:pt x="435" y="365"/>
                        </a:lnTo>
                        <a:lnTo>
                          <a:pt x="435" y="366"/>
                        </a:lnTo>
                        <a:lnTo>
                          <a:pt x="435" y="367"/>
                        </a:lnTo>
                        <a:lnTo>
                          <a:pt x="436" y="367"/>
                        </a:lnTo>
                        <a:lnTo>
                          <a:pt x="435" y="368"/>
                        </a:lnTo>
                        <a:lnTo>
                          <a:pt x="434" y="367"/>
                        </a:lnTo>
                        <a:lnTo>
                          <a:pt x="433" y="368"/>
                        </a:lnTo>
                        <a:lnTo>
                          <a:pt x="433" y="369"/>
                        </a:lnTo>
                        <a:lnTo>
                          <a:pt x="433" y="370"/>
                        </a:lnTo>
                        <a:lnTo>
                          <a:pt x="433" y="371"/>
                        </a:lnTo>
                        <a:lnTo>
                          <a:pt x="432" y="371"/>
                        </a:lnTo>
                        <a:lnTo>
                          <a:pt x="431" y="371"/>
                        </a:lnTo>
                        <a:lnTo>
                          <a:pt x="431" y="372"/>
                        </a:lnTo>
                        <a:lnTo>
                          <a:pt x="430" y="372"/>
                        </a:lnTo>
                        <a:lnTo>
                          <a:pt x="430" y="373"/>
                        </a:lnTo>
                        <a:lnTo>
                          <a:pt x="429" y="373"/>
                        </a:lnTo>
                        <a:lnTo>
                          <a:pt x="428" y="373"/>
                        </a:lnTo>
                        <a:lnTo>
                          <a:pt x="427" y="373"/>
                        </a:lnTo>
                        <a:lnTo>
                          <a:pt x="426" y="373"/>
                        </a:lnTo>
                        <a:lnTo>
                          <a:pt x="425" y="373"/>
                        </a:lnTo>
                        <a:lnTo>
                          <a:pt x="425" y="374"/>
                        </a:lnTo>
                        <a:lnTo>
                          <a:pt x="426" y="374"/>
                        </a:lnTo>
                        <a:lnTo>
                          <a:pt x="426" y="375"/>
                        </a:lnTo>
                        <a:lnTo>
                          <a:pt x="426" y="376"/>
                        </a:lnTo>
                        <a:lnTo>
                          <a:pt x="425" y="376"/>
                        </a:lnTo>
                        <a:lnTo>
                          <a:pt x="425" y="377"/>
                        </a:lnTo>
                        <a:lnTo>
                          <a:pt x="424" y="377"/>
                        </a:lnTo>
                        <a:lnTo>
                          <a:pt x="423" y="377"/>
                        </a:lnTo>
                        <a:lnTo>
                          <a:pt x="422" y="377"/>
                        </a:lnTo>
                        <a:lnTo>
                          <a:pt x="422" y="378"/>
                        </a:lnTo>
                        <a:lnTo>
                          <a:pt x="421" y="379"/>
                        </a:lnTo>
                        <a:lnTo>
                          <a:pt x="420" y="380"/>
                        </a:lnTo>
                        <a:lnTo>
                          <a:pt x="421" y="380"/>
                        </a:lnTo>
                        <a:lnTo>
                          <a:pt x="422" y="380"/>
                        </a:lnTo>
                        <a:lnTo>
                          <a:pt x="422" y="381"/>
                        </a:lnTo>
                        <a:lnTo>
                          <a:pt x="423" y="380"/>
                        </a:lnTo>
                        <a:lnTo>
                          <a:pt x="424" y="380"/>
                        </a:lnTo>
                        <a:lnTo>
                          <a:pt x="425" y="380"/>
                        </a:lnTo>
                        <a:lnTo>
                          <a:pt x="426" y="380"/>
                        </a:lnTo>
                        <a:lnTo>
                          <a:pt x="427" y="380"/>
                        </a:lnTo>
                        <a:lnTo>
                          <a:pt x="428" y="380"/>
                        </a:lnTo>
                        <a:lnTo>
                          <a:pt x="429" y="381"/>
                        </a:lnTo>
                        <a:lnTo>
                          <a:pt x="430" y="381"/>
                        </a:lnTo>
                        <a:lnTo>
                          <a:pt x="430" y="380"/>
                        </a:lnTo>
                        <a:lnTo>
                          <a:pt x="431" y="381"/>
                        </a:lnTo>
                        <a:lnTo>
                          <a:pt x="432" y="381"/>
                        </a:lnTo>
                        <a:lnTo>
                          <a:pt x="433" y="381"/>
                        </a:lnTo>
                        <a:lnTo>
                          <a:pt x="434" y="381"/>
                        </a:lnTo>
                        <a:lnTo>
                          <a:pt x="435" y="381"/>
                        </a:lnTo>
                        <a:lnTo>
                          <a:pt x="435" y="380"/>
                        </a:lnTo>
                        <a:lnTo>
                          <a:pt x="436" y="380"/>
                        </a:lnTo>
                        <a:lnTo>
                          <a:pt x="436" y="379"/>
                        </a:lnTo>
                        <a:lnTo>
                          <a:pt x="437" y="380"/>
                        </a:lnTo>
                        <a:lnTo>
                          <a:pt x="438" y="380"/>
                        </a:lnTo>
                        <a:lnTo>
                          <a:pt x="438" y="381"/>
                        </a:lnTo>
                        <a:lnTo>
                          <a:pt x="438" y="382"/>
                        </a:lnTo>
                        <a:lnTo>
                          <a:pt x="437" y="383"/>
                        </a:lnTo>
                        <a:lnTo>
                          <a:pt x="438" y="383"/>
                        </a:lnTo>
                        <a:lnTo>
                          <a:pt x="438" y="384"/>
                        </a:lnTo>
                        <a:lnTo>
                          <a:pt x="439" y="384"/>
                        </a:lnTo>
                        <a:lnTo>
                          <a:pt x="440" y="384"/>
                        </a:lnTo>
                        <a:lnTo>
                          <a:pt x="441" y="385"/>
                        </a:lnTo>
                        <a:lnTo>
                          <a:pt x="441" y="386"/>
                        </a:lnTo>
                        <a:lnTo>
                          <a:pt x="442" y="387"/>
                        </a:lnTo>
                        <a:lnTo>
                          <a:pt x="442" y="388"/>
                        </a:lnTo>
                        <a:lnTo>
                          <a:pt x="442" y="389"/>
                        </a:lnTo>
                        <a:lnTo>
                          <a:pt x="441" y="390"/>
                        </a:lnTo>
                        <a:lnTo>
                          <a:pt x="440" y="390"/>
                        </a:lnTo>
                        <a:lnTo>
                          <a:pt x="440" y="392"/>
                        </a:lnTo>
                        <a:lnTo>
                          <a:pt x="441" y="393"/>
                        </a:lnTo>
                        <a:lnTo>
                          <a:pt x="442" y="394"/>
                        </a:lnTo>
                        <a:lnTo>
                          <a:pt x="441" y="396"/>
                        </a:lnTo>
                        <a:lnTo>
                          <a:pt x="441" y="397"/>
                        </a:lnTo>
                        <a:lnTo>
                          <a:pt x="441" y="398"/>
                        </a:lnTo>
                        <a:lnTo>
                          <a:pt x="440" y="399"/>
                        </a:lnTo>
                        <a:lnTo>
                          <a:pt x="440" y="400"/>
                        </a:lnTo>
                        <a:lnTo>
                          <a:pt x="440" y="401"/>
                        </a:lnTo>
                        <a:lnTo>
                          <a:pt x="440" y="402"/>
                        </a:lnTo>
                        <a:lnTo>
                          <a:pt x="439" y="402"/>
                        </a:lnTo>
                        <a:lnTo>
                          <a:pt x="439" y="403"/>
                        </a:lnTo>
                        <a:lnTo>
                          <a:pt x="440" y="404"/>
                        </a:lnTo>
                        <a:lnTo>
                          <a:pt x="441" y="404"/>
                        </a:lnTo>
                        <a:lnTo>
                          <a:pt x="442" y="404"/>
                        </a:lnTo>
                        <a:lnTo>
                          <a:pt x="443" y="404"/>
                        </a:lnTo>
                        <a:lnTo>
                          <a:pt x="444" y="404"/>
                        </a:lnTo>
                        <a:lnTo>
                          <a:pt x="444" y="405"/>
                        </a:lnTo>
                        <a:lnTo>
                          <a:pt x="442" y="406"/>
                        </a:lnTo>
                        <a:lnTo>
                          <a:pt x="442" y="407"/>
                        </a:lnTo>
                        <a:lnTo>
                          <a:pt x="441" y="407"/>
                        </a:lnTo>
                        <a:lnTo>
                          <a:pt x="441" y="408"/>
                        </a:lnTo>
                        <a:lnTo>
                          <a:pt x="441" y="409"/>
                        </a:lnTo>
                        <a:lnTo>
                          <a:pt x="441" y="410"/>
                        </a:lnTo>
                        <a:lnTo>
                          <a:pt x="440" y="411"/>
                        </a:lnTo>
                        <a:lnTo>
                          <a:pt x="441" y="411"/>
                        </a:lnTo>
                        <a:lnTo>
                          <a:pt x="442" y="411"/>
                        </a:lnTo>
                        <a:lnTo>
                          <a:pt x="443" y="411"/>
                        </a:lnTo>
                        <a:lnTo>
                          <a:pt x="444" y="411"/>
                        </a:lnTo>
                        <a:lnTo>
                          <a:pt x="445" y="411"/>
                        </a:lnTo>
                        <a:lnTo>
                          <a:pt x="446" y="411"/>
                        </a:lnTo>
                        <a:lnTo>
                          <a:pt x="447" y="410"/>
                        </a:lnTo>
                        <a:lnTo>
                          <a:pt x="448" y="411"/>
                        </a:lnTo>
                        <a:lnTo>
                          <a:pt x="447" y="412"/>
                        </a:lnTo>
                        <a:lnTo>
                          <a:pt x="447" y="414"/>
                        </a:lnTo>
                        <a:lnTo>
                          <a:pt x="447" y="415"/>
                        </a:lnTo>
                        <a:lnTo>
                          <a:pt x="449" y="415"/>
                        </a:lnTo>
                        <a:lnTo>
                          <a:pt x="450" y="415"/>
                        </a:lnTo>
                        <a:lnTo>
                          <a:pt x="451" y="415"/>
                        </a:lnTo>
                        <a:lnTo>
                          <a:pt x="452" y="416"/>
                        </a:lnTo>
                        <a:lnTo>
                          <a:pt x="452" y="417"/>
                        </a:lnTo>
                        <a:lnTo>
                          <a:pt x="452" y="418"/>
                        </a:lnTo>
                        <a:lnTo>
                          <a:pt x="453" y="418"/>
                        </a:lnTo>
                        <a:lnTo>
                          <a:pt x="454" y="419"/>
                        </a:lnTo>
                        <a:lnTo>
                          <a:pt x="455" y="418"/>
                        </a:lnTo>
                        <a:lnTo>
                          <a:pt x="455" y="419"/>
                        </a:lnTo>
                        <a:lnTo>
                          <a:pt x="456" y="419"/>
                        </a:lnTo>
                        <a:lnTo>
                          <a:pt x="457" y="419"/>
                        </a:lnTo>
                        <a:lnTo>
                          <a:pt x="460" y="419"/>
                        </a:lnTo>
                        <a:lnTo>
                          <a:pt x="461" y="417"/>
                        </a:lnTo>
                        <a:lnTo>
                          <a:pt x="463" y="417"/>
                        </a:lnTo>
                        <a:lnTo>
                          <a:pt x="464" y="416"/>
                        </a:lnTo>
                        <a:lnTo>
                          <a:pt x="466" y="414"/>
                        </a:lnTo>
                        <a:lnTo>
                          <a:pt x="467" y="414"/>
                        </a:lnTo>
                        <a:lnTo>
                          <a:pt x="468" y="414"/>
                        </a:lnTo>
                        <a:lnTo>
                          <a:pt x="469" y="413"/>
                        </a:lnTo>
                        <a:lnTo>
                          <a:pt x="470" y="412"/>
                        </a:lnTo>
                        <a:lnTo>
                          <a:pt x="471" y="412"/>
                        </a:lnTo>
                        <a:lnTo>
                          <a:pt x="473" y="412"/>
                        </a:lnTo>
                        <a:lnTo>
                          <a:pt x="474" y="411"/>
                        </a:lnTo>
                        <a:lnTo>
                          <a:pt x="475" y="411"/>
                        </a:lnTo>
                        <a:lnTo>
                          <a:pt x="476" y="410"/>
                        </a:lnTo>
                        <a:lnTo>
                          <a:pt x="477" y="410"/>
                        </a:lnTo>
                        <a:lnTo>
                          <a:pt x="480" y="411"/>
                        </a:lnTo>
                        <a:lnTo>
                          <a:pt x="481" y="411"/>
                        </a:lnTo>
                        <a:lnTo>
                          <a:pt x="482" y="410"/>
                        </a:lnTo>
                        <a:lnTo>
                          <a:pt x="482" y="409"/>
                        </a:lnTo>
                        <a:lnTo>
                          <a:pt x="483" y="409"/>
                        </a:lnTo>
                        <a:lnTo>
                          <a:pt x="484" y="409"/>
                        </a:lnTo>
                        <a:lnTo>
                          <a:pt x="485" y="409"/>
                        </a:lnTo>
                        <a:lnTo>
                          <a:pt x="485" y="408"/>
                        </a:lnTo>
                        <a:lnTo>
                          <a:pt x="484" y="407"/>
                        </a:lnTo>
                        <a:lnTo>
                          <a:pt x="485" y="407"/>
                        </a:lnTo>
                        <a:lnTo>
                          <a:pt x="487" y="408"/>
                        </a:lnTo>
                        <a:lnTo>
                          <a:pt x="487" y="407"/>
                        </a:lnTo>
                        <a:lnTo>
                          <a:pt x="488" y="408"/>
                        </a:lnTo>
                        <a:lnTo>
                          <a:pt x="488" y="407"/>
                        </a:lnTo>
                        <a:lnTo>
                          <a:pt x="488" y="406"/>
                        </a:lnTo>
                        <a:lnTo>
                          <a:pt x="488" y="405"/>
                        </a:lnTo>
                        <a:lnTo>
                          <a:pt x="489" y="405"/>
                        </a:lnTo>
                        <a:lnTo>
                          <a:pt x="490" y="405"/>
                        </a:lnTo>
                        <a:lnTo>
                          <a:pt x="492" y="404"/>
                        </a:lnTo>
                        <a:lnTo>
                          <a:pt x="493" y="404"/>
                        </a:lnTo>
                        <a:lnTo>
                          <a:pt x="494" y="404"/>
                        </a:lnTo>
                        <a:lnTo>
                          <a:pt x="495" y="404"/>
                        </a:lnTo>
                        <a:lnTo>
                          <a:pt x="495" y="403"/>
                        </a:lnTo>
                        <a:lnTo>
                          <a:pt x="495" y="402"/>
                        </a:lnTo>
                        <a:lnTo>
                          <a:pt x="494" y="402"/>
                        </a:lnTo>
                        <a:lnTo>
                          <a:pt x="493" y="402"/>
                        </a:lnTo>
                        <a:lnTo>
                          <a:pt x="493" y="401"/>
                        </a:lnTo>
                        <a:lnTo>
                          <a:pt x="493" y="400"/>
                        </a:lnTo>
                        <a:lnTo>
                          <a:pt x="492" y="400"/>
                        </a:lnTo>
                        <a:lnTo>
                          <a:pt x="492" y="399"/>
                        </a:lnTo>
                        <a:lnTo>
                          <a:pt x="493" y="398"/>
                        </a:lnTo>
                        <a:lnTo>
                          <a:pt x="494" y="398"/>
                        </a:lnTo>
                        <a:lnTo>
                          <a:pt x="495" y="398"/>
                        </a:lnTo>
                        <a:lnTo>
                          <a:pt x="495" y="397"/>
                        </a:lnTo>
                        <a:lnTo>
                          <a:pt x="495" y="396"/>
                        </a:lnTo>
                        <a:lnTo>
                          <a:pt x="495" y="394"/>
                        </a:lnTo>
                        <a:lnTo>
                          <a:pt x="496" y="394"/>
                        </a:lnTo>
                        <a:lnTo>
                          <a:pt x="496" y="393"/>
                        </a:lnTo>
                        <a:lnTo>
                          <a:pt x="496" y="391"/>
                        </a:lnTo>
                        <a:lnTo>
                          <a:pt x="496" y="390"/>
                        </a:lnTo>
                        <a:lnTo>
                          <a:pt x="497" y="389"/>
                        </a:lnTo>
                        <a:lnTo>
                          <a:pt x="497" y="388"/>
                        </a:lnTo>
                        <a:lnTo>
                          <a:pt x="497" y="387"/>
                        </a:lnTo>
                        <a:lnTo>
                          <a:pt x="498" y="386"/>
                        </a:lnTo>
                        <a:lnTo>
                          <a:pt x="500" y="388"/>
                        </a:lnTo>
                        <a:lnTo>
                          <a:pt x="501" y="388"/>
                        </a:lnTo>
                        <a:lnTo>
                          <a:pt x="502" y="388"/>
                        </a:lnTo>
                        <a:lnTo>
                          <a:pt x="502" y="387"/>
                        </a:lnTo>
                        <a:lnTo>
                          <a:pt x="501" y="387"/>
                        </a:lnTo>
                        <a:lnTo>
                          <a:pt x="502" y="386"/>
                        </a:lnTo>
                        <a:lnTo>
                          <a:pt x="502" y="385"/>
                        </a:lnTo>
                        <a:lnTo>
                          <a:pt x="502" y="384"/>
                        </a:lnTo>
                        <a:lnTo>
                          <a:pt x="502" y="383"/>
                        </a:lnTo>
                        <a:lnTo>
                          <a:pt x="503" y="382"/>
                        </a:lnTo>
                        <a:lnTo>
                          <a:pt x="504" y="382"/>
                        </a:lnTo>
                        <a:lnTo>
                          <a:pt x="506" y="382"/>
                        </a:lnTo>
                        <a:lnTo>
                          <a:pt x="506" y="383"/>
                        </a:lnTo>
                        <a:lnTo>
                          <a:pt x="508" y="384"/>
                        </a:lnTo>
                        <a:lnTo>
                          <a:pt x="510" y="385"/>
                        </a:lnTo>
                        <a:lnTo>
                          <a:pt x="511" y="384"/>
                        </a:lnTo>
                        <a:lnTo>
                          <a:pt x="512" y="386"/>
                        </a:lnTo>
                        <a:lnTo>
                          <a:pt x="512" y="385"/>
                        </a:lnTo>
                        <a:lnTo>
                          <a:pt x="513" y="385"/>
                        </a:lnTo>
                        <a:lnTo>
                          <a:pt x="514" y="385"/>
                        </a:lnTo>
                        <a:lnTo>
                          <a:pt x="515" y="385"/>
                        </a:lnTo>
                        <a:lnTo>
                          <a:pt x="516" y="385"/>
                        </a:lnTo>
                        <a:lnTo>
                          <a:pt x="515" y="384"/>
                        </a:lnTo>
                        <a:lnTo>
                          <a:pt x="516" y="384"/>
                        </a:lnTo>
                        <a:lnTo>
                          <a:pt x="517" y="383"/>
                        </a:lnTo>
                        <a:lnTo>
                          <a:pt x="517" y="382"/>
                        </a:lnTo>
                        <a:lnTo>
                          <a:pt x="517" y="381"/>
                        </a:lnTo>
                        <a:lnTo>
                          <a:pt x="516" y="381"/>
                        </a:lnTo>
                        <a:lnTo>
                          <a:pt x="517" y="381"/>
                        </a:lnTo>
                        <a:lnTo>
                          <a:pt x="517" y="380"/>
                        </a:lnTo>
                        <a:lnTo>
                          <a:pt x="518" y="379"/>
                        </a:lnTo>
                        <a:lnTo>
                          <a:pt x="517" y="378"/>
                        </a:lnTo>
                        <a:lnTo>
                          <a:pt x="517" y="377"/>
                        </a:lnTo>
                        <a:lnTo>
                          <a:pt x="517" y="376"/>
                        </a:lnTo>
                        <a:lnTo>
                          <a:pt x="518" y="376"/>
                        </a:lnTo>
                        <a:lnTo>
                          <a:pt x="518" y="375"/>
                        </a:lnTo>
                        <a:lnTo>
                          <a:pt x="519" y="374"/>
                        </a:lnTo>
                        <a:lnTo>
                          <a:pt x="520" y="375"/>
                        </a:lnTo>
                        <a:lnTo>
                          <a:pt x="521" y="375"/>
                        </a:lnTo>
                        <a:lnTo>
                          <a:pt x="521" y="374"/>
                        </a:lnTo>
                        <a:lnTo>
                          <a:pt x="522" y="374"/>
                        </a:lnTo>
                        <a:lnTo>
                          <a:pt x="523" y="375"/>
                        </a:lnTo>
                        <a:lnTo>
                          <a:pt x="524" y="375"/>
                        </a:lnTo>
                        <a:lnTo>
                          <a:pt x="524" y="374"/>
                        </a:lnTo>
                        <a:lnTo>
                          <a:pt x="525" y="374"/>
                        </a:lnTo>
                        <a:lnTo>
                          <a:pt x="527" y="375"/>
                        </a:lnTo>
                        <a:lnTo>
                          <a:pt x="528" y="375"/>
                        </a:lnTo>
                        <a:lnTo>
                          <a:pt x="529" y="375"/>
                        </a:lnTo>
                        <a:lnTo>
                          <a:pt x="530" y="375"/>
                        </a:lnTo>
                        <a:lnTo>
                          <a:pt x="531" y="375"/>
                        </a:lnTo>
                        <a:lnTo>
                          <a:pt x="532" y="376"/>
                        </a:lnTo>
                        <a:lnTo>
                          <a:pt x="533" y="377"/>
                        </a:lnTo>
                        <a:lnTo>
                          <a:pt x="534" y="378"/>
                        </a:lnTo>
                        <a:lnTo>
                          <a:pt x="535" y="378"/>
                        </a:lnTo>
                        <a:lnTo>
                          <a:pt x="535" y="377"/>
                        </a:lnTo>
                        <a:lnTo>
                          <a:pt x="534" y="376"/>
                        </a:lnTo>
                        <a:lnTo>
                          <a:pt x="535" y="376"/>
                        </a:lnTo>
                        <a:lnTo>
                          <a:pt x="536" y="375"/>
                        </a:lnTo>
                        <a:lnTo>
                          <a:pt x="537" y="374"/>
                        </a:lnTo>
                        <a:lnTo>
                          <a:pt x="537" y="373"/>
                        </a:lnTo>
                        <a:lnTo>
                          <a:pt x="538" y="373"/>
                        </a:lnTo>
                        <a:lnTo>
                          <a:pt x="539" y="372"/>
                        </a:lnTo>
                        <a:lnTo>
                          <a:pt x="540" y="372"/>
                        </a:lnTo>
                        <a:lnTo>
                          <a:pt x="541" y="372"/>
                        </a:lnTo>
                        <a:lnTo>
                          <a:pt x="541" y="373"/>
                        </a:lnTo>
                        <a:lnTo>
                          <a:pt x="542" y="373"/>
                        </a:lnTo>
                        <a:lnTo>
                          <a:pt x="541" y="374"/>
                        </a:lnTo>
                        <a:lnTo>
                          <a:pt x="541" y="375"/>
                        </a:lnTo>
                        <a:lnTo>
                          <a:pt x="542" y="374"/>
                        </a:lnTo>
                        <a:lnTo>
                          <a:pt x="543" y="375"/>
                        </a:lnTo>
                        <a:lnTo>
                          <a:pt x="544" y="374"/>
                        </a:lnTo>
                        <a:lnTo>
                          <a:pt x="545" y="374"/>
                        </a:lnTo>
                        <a:lnTo>
                          <a:pt x="545" y="375"/>
                        </a:lnTo>
                        <a:lnTo>
                          <a:pt x="545" y="376"/>
                        </a:lnTo>
                        <a:lnTo>
                          <a:pt x="546" y="377"/>
                        </a:lnTo>
                        <a:lnTo>
                          <a:pt x="546" y="378"/>
                        </a:lnTo>
                        <a:lnTo>
                          <a:pt x="547" y="378"/>
                        </a:lnTo>
                        <a:lnTo>
                          <a:pt x="547" y="377"/>
                        </a:lnTo>
                        <a:lnTo>
                          <a:pt x="548" y="376"/>
                        </a:lnTo>
                        <a:lnTo>
                          <a:pt x="549" y="376"/>
                        </a:lnTo>
                        <a:lnTo>
                          <a:pt x="549" y="375"/>
                        </a:lnTo>
                        <a:lnTo>
                          <a:pt x="550" y="375"/>
                        </a:lnTo>
                        <a:lnTo>
                          <a:pt x="551" y="375"/>
                        </a:lnTo>
                        <a:lnTo>
                          <a:pt x="552" y="375"/>
                        </a:lnTo>
                        <a:lnTo>
                          <a:pt x="553" y="375"/>
                        </a:lnTo>
                        <a:lnTo>
                          <a:pt x="555" y="375"/>
                        </a:lnTo>
                        <a:lnTo>
                          <a:pt x="556" y="376"/>
                        </a:lnTo>
                        <a:lnTo>
                          <a:pt x="556" y="377"/>
                        </a:lnTo>
                        <a:lnTo>
                          <a:pt x="556" y="378"/>
                        </a:lnTo>
                        <a:lnTo>
                          <a:pt x="557" y="378"/>
                        </a:lnTo>
                        <a:lnTo>
                          <a:pt x="558" y="377"/>
                        </a:lnTo>
                        <a:lnTo>
                          <a:pt x="559" y="378"/>
                        </a:lnTo>
                        <a:lnTo>
                          <a:pt x="559" y="379"/>
                        </a:lnTo>
                        <a:lnTo>
                          <a:pt x="560" y="379"/>
                        </a:lnTo>
                        <a:lnTo>
                          <a:pt x="561" y="379"/>
                        </a:lnTo>
                        <a:lnTo>
                          <a:pt x="561" y="380"/>
                        </a:lnTo>
                        <a:lnTo>
                          <a:pt x="562" y="380"/>
                        </a:lnTo>
                        <a:lnTo>
                          <a:pt x="563" y="380"/>
                        </a:lnTo>
                        <a:lnTo>
                          <a:pt x="563" y="379"/>
                        </a:lnTo>
                        <a:lnTo>
                          <a:pt x="563" y="378"/>
                        </a:lnTo>
                        <a:lnTo>
                          <a:pt x="565" y="378"/>
                        </a:lnTo>
                        <a:lnTo>
                          <a:pt x="565" y="377"/>
                        </a:lnTo>
                        <a:lnTo>
                          <a:pt x="566" y="377"/>
                        </a:lnTo>
                        <a:lnTo>
                          <a:pt x="566" y="378"/>
                        </a:lnTo>
                        <a:lnTo>
                          <a:pt x="567" y="377"/>
                        </a:lnTo>
                        <a:lnTo>
                          <a:pt x="567" y="378"/>
                        </a:lnTo>
                        <a:lnTo>
                          <a:pt x="568" y="378"/>
                        </a:lnTo>
                        <a:lnTo>
                          <a:pt x="569" y="378"/>
                        </a:lnTo>
                        <a:lnTo>
                          <a:pt x="570" y="378"/>
                        </a:lnTo>
                        <a:lnTo>
                          <a:pt x="572" y="379"/>
                        </a:lnTo>
                        <a:lnTo>
                          <a:pt x="573" y="379"/>
                        </a:lnTo>
                        <a:lnTo>
                          <a:pt x="573" y="378"/>
                        </a:lnTo>
                        <a:lnTo>
                          <a:pt x="574" y="378"/>
                        </a:lnTo>
                        <a:lnTo>
                          <a:pt x="574" y="377"/>
                        </a:lnTo>
                        <a:lnTo>
                          <a:pt x="575" y="377"/>
                        </a:lnTo>
                        <a:lnTo>
                          <a:pt x="575" y="376"/>
                        </a:lnTo>
                        <a:lnTo>
                          <a:pt x="575" y="375"/>
                        </a:lnTo>
                        <a:lnTo>
                          <a:pt x="576" y="374"/>
                        </a:lnTo>
                        <a:lnTo>
                          <a:pt x="577" y="375"/>
                        </a:lnTo>
                        <a:lnTo>
                          <a:pt x="578" y="374"/>
                        </a:lnTo>
                        <a:lnTo>
                          <a:pt x="578" y="375"/>
                        </a:lnTo>
                        <a:lnTo>
                          <a:pt x="579" y="375"/>
                        </a:lnTo>
                        <a:lnTo>
                          <a:pt x="580" y="375"/>
                        </a:lnTo>
                        <a:lnTo>
                          <a:pt x="581" y="375"/>
                        </a:lnTo>
                        <a:lnTo>
                          <a:pt x="582" y="375"/>
                        </a:lnTo>
                        <a:lnTo>
                          <a:pt x="583" y="375"/>
                        </a:lnTo>
                        <a:lnTo>
                          <a:pt x="583" y="374"/>
                        </a:lnTo>
                        <a:lnTo>
                          <a:pt x="585" y="375"/>
                        </a:lnTo>
                        <a:lnTo>
                          <a:pt x="586" y="375"/>
                        </a:lnTo>
                        <a:lnTo>
                          <a:pt x="586" y="374"/>
                        </a:lnTo>
                        <a:lnTo>
                          <a:pt x="587" y="374"/>
                        </a:lnTo>
                        <a:lnTo>
                          <a:pt x="588" y="373"/>
                        </a:lnTo>
                        <a:lnTo>
                          <a:pt x="589" y="373"/>
                        </a:lnTo>
                        <a:lnTo>
                          <a:pt x="589" y="374"/>
                        </a:lnTo>
                        <a:lnTo>
                          <a:pt x="590" y="373"/>
                        </a:lnTo>
                        <a:lnTo>
                          <a:pt x="590" y="372"/>
                        </a:lnTo>
                        <a:lnTo>
                          <a:pt x="591" y="372"/>
                        </a:lnTo>
                        <a:lnTo>
                          <a:pt x="592" y="372"/>
                        </a:lnTo>
                        <a:lnTo>
                          <a:pt x="593" y="372"/>
                        </a:lnTo>
                        <a:lnTo>
                          <a:pt x="593" y="371"/>
                        </a:lnTo>
                        <a:lnTo>
                          <a:pt x="594" y="371"/>
                        </a:lnTo>
                        <a:lnTo>
                          <a:pt x="595" y="371"/>
                        </a:lnTo>
                        <a:lnTo>
                          <a:pt x="595" y="372"/>
                        </a:lnTo>
                        <a:lnTo>
                          <a:pt x="596" y="372"/>
                        </a:lnTo>
                        <a:lnTo>
                          <a:pt x="597" y="372"/>
                        </a:lnTo>
                        <a:lnTo>
                          <a:pt x="598" y="372"/>
                        </a:lnTo>
                        <a:lnTo>
                          <a:pt x="599" y="372"/>
                        </a:lnTo>
                        <a:lnTo>
                          <a:pt x="600" y="372"/>
                        </a:lnTo>
                        <a:lnTo>
                          <a:pt x="601" y="371"/>
                        </a:lnTo>
                        <a:lnTo>
                          <a:pt x="601" y="370"/>
                        </a:lnTo>
                        <a:lnTo>
                          <a:pt x="602" y="370"/>
                        </a:lnTo>
                        <a:lnTo>
                          <a:pt x="603" y="369"/>
                        </a:lnTo>
                        <a:lnTo>
                          <a:pt x="604" y="368"/>
                        </a:lnTo>
                        <a:lnTo>
                          <a:pt x="605" y="368"/>
                        </a:lnTo>
                        <a:lnTo>
                          <a:pt x="606" y="368"/>
                        </a:lnTo>
                        <a:lnTo>
                          <a:pt x="607" y="368"/>
                        </a:lnTo>
                        <a:lnTo>
                          <a:pt x="608" y="368"/>
                        </a:lnTo>
                        <a:lnTo>
                          <a:pt x="608" y="369"/>
                        </a:lnTo>
                        <a:lnTo>
                          <a:pt x="609" y="369"/>
                        </a:lnTo>
                        <a:lnTo>
                          <a:pt x="610" y="369"/>
                        </a:lnTo>
                        <a:lnTo>
                          <a:pt x="611" y="369"/>
                        </a:lnTo>
                        <a:lnTo>
                          <a:pt x="612" y="369"/>
                        </a:lnTo>
                        <a:lnTo>
                          <a:pt x="612" y="368"/>
                        </a:lnTo>
                        <a:lnTo>
                          <a:pt x="613" y="368"/>
                        </a:lnTo>
                        <a:lnTo>
                          <a:pt x="614" y="368"/>
                        </a:lnTo>
                        <a:lnTo>
                          <a:pt x="614" y="367"/>
                        </a:lnTo>
                        <a:lnTo>
                          <a:pt x="613" y="366"/>
                        </a:lnTo>
                        <a:lnTo>
                          <a:pt x="612" y="366"/>
                        </a:lnTo>
                        <a:lnTo>
                          <a:pt x="613" y="365"/>
                        </a:lnTo>
                        <a:lnTo>
                          <a:pt x="614" y="365"/>
                        </a:lnTo>
                        <a:lnTo>
                          <a:pt x="614" y="364"/>
                        </a:lnTo>
                        <a:lnTo>
                          <a:pt x="615" y="364"/>
                        </a:lnTo>
                        <a:lnTo>
                          <a:pt x="614" y="363"/>
                        </a:lnTo>
                        <a:lnTo>
                          <a:pt x="614" y="362"/>
                        </a:lnTo>
                        <a:lnTo>
                          <a:pt x="613" y="362"/>
                        </a:lnTo>
                        <a:lnTo>
                          <a:pt x="612" y="362"/>
                        </a:lnTo>
                        <a:lnTo>
                          <a:pt x="612" y="361"/>
                        </a:lnTo>
                        <a:lnTo>
                          <a:pt x="613" y="359"/>
                        </a:lnTo>
                        <a:lnTo>
                          <a:pt x="614" y="358"/>
                        </a:lnTo>
                        <a:lnTo>
                          <a:pt x="614" y="357"/>
                        </a:lnTo>
                        <a:lnTo>
                          <a:pt x="615" y="356"/>
                        </a:lnTo>
                        <a:lnTo>
                          <a:pt x="615" y="355"/>
                        </a:lnTo>
                        <a:lnTo>
                          <a:pt x="616" y="354"/>
                        </a:lnTo>
                        <a:lnTo>
                          <a:pt x="616" y="353"/>
                        </a:lnTo>
                        <a:lnTo>
                          <a:pt x="616" y="352"/>
                        </a:lnTo>
                        <a:lnTo>
                          <a:pt x="616" y="350"/>
                        </a:lnTo>
                        <a:lnTo>
                          <a:pt x="617" y="348"/>
                        </a:lnTo>
                        <a:lnTo>
                          <a:pt x="618" y="348"/>
                        </a:lnTo>
                        <a:lnTo>
                          <a:pt x="619" y="347"/>
                        </a:lnTo>
                        <a:lnTo>
                          <a:pt x="620" y="348"/>
                        </a:lnTo>
                        <a:lnTo>
                          <a:pt x="621" y="348"/>
                        </a:lnTo>
                        <a:lnTo>
                          <a:pt x="622" y="348"/>
                        </a:lnTo>
                        <a:lnTo>
                          <a:pt x="622" y="349"/>
                        </a:lnTo>
                        <a:lnTo>
                          <a:pt x="623" y="349"/>
                        </a:lnTo>
                        <a:lnTo>
                          <a:pt x="623" y="350"/>
                        </a:lnTo>
                        <a:lnTo>
                          <a:pt x="624" y="351"/>
                        </a:lnTo>
                        <a:lnTo>
                          <a:pt x="625" y="351"/>
                        </a:lnTo>
                        <a:lnTo>
                          <a:pt x="626" y="351"/>
                        </a:lnTo>
                        <a:lnTo>
                          <a:pt x="626" y="350"/>
                        </a:lnTo>
                        <a:lnTo>
                          <a:pt x="627" y="350"/>
                        </a:lnTo>
                        <a:lnTo>
                          <a:pt x="628" y="350"/>
                        </a:lnTo>
                        <a:lnTo>
                          <a:pt x="629" y="349"/>
                        </a:lnTo>
                        <a:lnTo>
                          <a:pt x="630" y="349"/>
                        </a:lnTo>
                        <a:lnTo>
                          <a:pt x="630" y="348"/>
                        </a:lnTo>
                        <a:lnTo>
                          <a:pt x="631" y="348"/>
                        </a:lnTo>
                        <a:lnTo>
                          <a:pt x="632" y="348"/>
                        </a:lnTo>
                        <a:lnTo>
                          <a:pt x="633" y="348"/>
                        </a:lnTo>
                        <a:lnTo>
                          <a:pt x="633" y="347"/>
                        </a:lnTo>
                        <a:lnTo>
                          <a:pt x="633" y="346"/>
                        </a:lnTo>
                        <a:lnTo>
                          <a:pt x="633" y="347"/>
                        </a:lnTo>
                        <a:lnTo>
                          <a:pt x="634" y="347"/>
                        </a:lnTo>
                        <a:lnTo>
                          <a:pt x="635" y="346"/>
                        </a:lnTo>
                        <a:lnTo>
                          <a:pt x="634" y="346"/>
                        </a:lnTo>
                        <a:lnTo>
                          <a:pt x="634" y="345"/>
                        </a:lnTo>
                        <a:lnTo>
                          <a:pt x="635" y="345"/>
                        </a:lnTo>
                        <a:lnTo>
                          <a:pt x="635" y="346"/>
                        </a:lnTo>
                        <a:lnTo>
                          <a:pt x="636" y="346"/>
                        </a:lnTo>
                        <a:lnTo>
                          <a:pt x="636" y="345"/>
                        </a:lnTo>
                        <a:lnTo>
                          <a:pt x="637" y="345"/>
                        </a:lnTo>
                        <a:lnTo>
                          <a:pt x="637" y="346"/>
                        </a:lnTo>
                        <a:lnTo>
                          <a:pt x="638" y="345"/>
                        </a:lnTo>
                        <a:lnTo>
                          <a:pt x="639" y="345"/>
                        </a:lnTo>
                        <a:lnTo>
                          <a:pt x="640" y="344"/>
                        </a:lnTo>
                        <a:lnTo>
                          <a:pt x="641" y="344"/>
                        </a:lnTo>
                        <a:lnTo>
                          <a:pt x="644" y="343"/>
                        </a:lnTo>
                        <a:lnTo>
                          <a:pt x="645" y="343"/>
                        </a:lnTo>
                        <a:lnTo>
                          <a:pt x="647" y="344"/>
                        </a:lnTo>
                        <a:lnTo>
                          <a:pt x="648" y="345"/>
                        </a:lnTo>
                        <a:lnTo>
                          <a:pt x="649" y="345"/>
                        </a:lnTo>
                        <a:lnTo>
                          <a:pt x="649" y="346"/>
                        </a:lnTo>
                        <a:lnTo>
                          <a:pt x="650" y="346"/>
                        </a:lnTo>
                        <a:lnTo>
                          <a:pt x="651" y="346"/>
                        </a:lnTo>
                        <a:lnTo>
                          <a:pt x="651" y="345"/>
                        </a:lnTo>
                        <a:lnTo>
                          <a:pt x="652" y="345"/>
                        </a:lnTo>
                        <a:lnTo>
                          <a:pt x="652" y="346"/>
                        </a:lnTo>
                        <a:lnTo>
                          <a:pt x="653" y="346"/>
                        </a:lnTo>
                        <a:lnTo>
                          <a:pt x="654" y="346"/>
                        </a:lnTo>
                        <a:lnTo>
                          <a:pt x="655" y="346"/>
                        </a:lnTo>
                        <a:lnTo>
                          <a:pt x="655" y="347"/>
                        </a:lnTo>
                        <a:lnTo>
                          <a:pt x="656" y="347"/>
                        </a:lnTo>
                        <a:lnTo>
                          <a:pt x="657" y="348"/>
                        </a:lnTo>
                        <a:lnTo>
                          <a:pt x="659" y="348"/>
                        </a:lnTo>
                        <a:lnTo>
                          <a:pt x="660" y="348"/>
                        </a:lnTo>
                        <a:lnTo>
                          <a:pt x="661" y="347"/>
                        </a:lnTo>
                        <a:lnTo>
                          <a:pt x="662" y="348"/>
                        </a:lnTo>
                        <a:lnTo>
                          <a:pt x="663" y="349"/>
                        </a:lnTo>
                        <a:lnTo>
                          <a:pt x="663" y="350"/>
                        </a:lnTo>
                        <a:lnTo>
                          <a:pt x="664" y="350"/>
                        </a:lnTo>
                        <a:lnTo>
                          <a:pt x="665" y="351"/>
                        </a:lnTo>
                        <a:lnTo>
                          <a:pt x="666" y="351"/>
                        </a:lnTo>
                        <a:lnTo>
                          <a:pt x="667" y="352"/>
                        </a:lnTo>
                        <a:lnTo>
                          <a:pt x="667" y="353"/>
                        </a:lnTo>
                        <a:lnTo>
                          <a:pt x="668" y="354"/>
                        </a:lnTo>
                        <a:lnTo>
                          <a:pt x="669" y="355"/>
                        </a:lnTo>
                        <a:lnTo>
                          <a:pt x="670" y="355"/>
                        </a:lnTo>
                        <a:lnTo>
                          <a:pt x="670" y="356"/>
                        </a:lnTo>
                        <a:lnTo>
                          <a:pt x="670" y="357"/>
                        </a:lnTo>
                        <a:lnTo>
                          <a:pt x="669" y="359"/>
                        </a:lnTo>
                        <a:lnTo>
                          <a:pt x="670" y="359"/>
                        </a:lnTo>
                        <a:lnTo>
                          <a:pt x="670" y="360"/>
                        </a:lnTo>
                        <a:lnTo>
                          <a:pt x="670" y="361"/>
                        </a:lnTo>
                        <a:lnTo>
                          <a:pt x="671" y="361"/>
                        </a:lnTo>
                        <a:lnTo>
                          <a:pt x="671" y="362"/>
                        </a:lnTo>
                        <a:lnTo>
                          <a:pt x="672" y="364"/>
                        </a:lnTo>
                        <a:lnTo>
                          <a:pt x="673" y="364"/>
                        </a:lnTo>
                        <a:lnTo>
                          <a:pt x="674" y="363"/>
                        </a:lnTo>
                        <a:lnTo>
                          <a:pt x="675" y="363"/>
                        </a:lnTo>
                        <a:lnTo>
                          <a:pt x="676" y="364"/>
                        </a:lnTo>
                        <a:lnTo>
                          <a:pt x="676" y="365"/>
                        </a:lnTo>
                        <a:lnTo>
                          <a:pt x="677" y="365"/>
                        </a:lnTo>
                        <a:lnTo>
                          <a:pt x="678" y="365"/>
                        </a:lnTo>
                        <a:lnTo>
                          <a:pt x="678" y="366"/>
                        </a:lnTo>
                        <a:lnTo>
                          <a:pt x="679" y="366"/>
                        </a:lnTo>
                        <a:lnTo>
                          <a:pt x="679" y="365"/>
                        </a:lnTo>
                        <a:lnTo>
                          <a:pt x="680" y="365"/>
                        </a:lnTo>
                        <a:lnTo>
                          <a:pt x="681" y="366"/>
                        </a:lnTo>
                        <a:lnTo>
                          <a:pt x="681" y="367"/>
                        </a:lnTo>
                        <a:lnTo>
                          <a:pt x="682" y="366"/>
                        </a:lnTo>
                        <a:lnTo>
                          <a:pt x="683" y="366"/>
                        </a:lnTo>
                        <a:lnTo>
                          <a:pt x="684" y="366"/>
                        </a:lnTo>
                        <a:lnTo>
                          <a:pt x="685" y="367"/>
                        </a:lnTo>
                        <a:lnTo>
                          <a:pt x="684" y="368"/>
                        </a:lnTo>
                        <a:lnTo>
                          <a:pt x="684" y="367"/>
                        </a:lnTo>
                        <a:lnTo>
                          <a:pt x="684" y="368"/>
                        </a:lnTo>
                        <a:lnTo>
                          <a:pt x="684" y="369"/>
                        </a:lnTo>
                        <a:lnTo>
                          <a:pt x="685" y="369"/>
                        </a:lnTo>
                        <a:lnTo>
                          <a:pt x="685" y="370"/>
                        </a:lnTo>
                        <a:lnTo>
                          <a:pt x="686" y="371"/>
                        </a:lnTo>
                        <a:lnTo>
                          <a:pt x="685" y="372"/>
                        </a:lnTo>
                        <a:lnTo>
                          <a:pt x="686" y="373"/>
                        </a:lnTo>
                        <a:lnTo>
                          <a:pt x="686" y="374"/>
                        </a:lnTo>
                        <a:lnTo>
                          <a:pt x="687" y="375"/>
                        </a:lnTo>
                        <a:lnTo>
                          <a:pt x="687" y="376"/>
                        </a:lnTo>
                        <a:lnTo>
                          <a:pt x="686" y="377"/>
                        </a:lnTo>
                        <a:lnTo>
                          <a:pt x="685" y="378"/>
                        </a:lnTo>
                        <a:lnTo>
                          <a:pt x="684" y="380"/>
                        </a:lnTo>
                        <a:lnTo>
                          <a:pt x="684" y="381"/>
                        </a:lnTo>
                        <a:lnTo>
                          <a:pt x="684" y="382"/>
                        </a:lnTo>
                        <a:lnTo>
                          <a:pt x="683" y="381"/>
                        </a:lnTo>
                        <a:lnTo>
                          <a:pt x="683" y="382"/>
                        </a:lnTo>
                        <a:lnTo>
                          <a:pt x="682" y="382"/>
                        </a:lnTo>
                        <a:lnTo>
                          <a:pt x="683" y="383"/>
                        </a:lnTo>
                        <a:lnTo>
                          <a:pt x="684" y="383"/>
                        </a:lnTo>
                        <a:lnTo>
                          <a:pt x="684" y="384"/>
                        </a:lnTo>
                        <a:lnTo>
                          <a:pt x="684" y="385"/>
                        </a:lnTo>
                        <a:lnTo>
                          <a:pt x="684" y="386"/>
                        </a:lnTo>
                        <a:lnTo>
                          <a:pt x="684" y="387"/>
                        </a:lnTo>
                        <a:lnTo>
                          <a:pt x="684" y="388"/>
                        </a:lnTo>
                        <a:lnTo>
                          <a:pt x="684" y="389"/>
                        </a:lnTo>
                        <a:lnTo>
                          <a:pt x="684" y="390"/>
                        </a:lnTo>
                        <a:lnTo>
                          <a:pt x="682" y="393"/>
                        </a:lnTo>
                        <a:lnTo>
                          <a:pt x="682" y="394"/>
                        </a:lnTo>
                        <a:lnTo>
                          <a:pt x="682" y="395"/>
                        </a:lnTo>
                        <a:lnTo>
                          <a:pt x="681" y="395"/>
                        </a:lnTo>
                        <a:lnTo>
                          <a:pt x="681" y="396"/>
                        </a:lnTo>
                        <a:lnTo>
                          <a:pt x="682" y="397"/>
                        </a:lnTo>
                        <a:lnTo>
                          <a:pt x="681" y="398"/>
                        </a:lnTo>
                        <a:lnTo>
                          <a:pt x="682" y="399"/>
                        </a:lnTo>
                        <a:lnTo>
                          <a:pt x="682" y="398"/>
                        </a:lnTo>
                        <a:lnTo>
                          <a:pt x="682" y="399"/>
                        </a:lnTo>
                        <a:lnTo>
                          <a:pt x="682" y="400"/>
                        </a:lnTo>
                        <a:lnTo>
                          <a:pt x="682" y="401"/>
                        </a:lnTo>
                        <a:lnTo>
                          <a:pt x="682" y="402"/>
                        </a:lnTo>
                        <a:lnTo>
                          <a:pt x="683" y="403"/>
                        </a:lnTo>
                        <a:lnTo>
                          <a:pt x="683" y="404"/>
                        </a:lnTo>
                        <a:lnTo>
                          <a:pt x="683" y="405"/>
                        </a:lnTo>
                        <a:lnTo>
                          <a:pt x="683" y="406"/>
                        </a:lnTo>
                        <a:lnTo>
                          <a:pt x="683" y="407"/>
                        </a:lnTo>
                        <a:lnTo>
                          <a:pt x="683" y="408"/>
                        </a:lnTo>
                        <a:lnTo>
                          <a:pt x="683" y="409"/>
                        </a:lnTo>
                        <a:lnTo>
                          <a:pt x="682" y="410"/>
                        </a:lnTo>
                        <a:lnTo>
                          <a:pt x="682" y="411"/>
                        </a:lnTo>
                        <a:lnTo>
                          <a:pt x="682" y="412"/>
                        </a:lnTo>
                        <a:lnTo>
                          <a:pt x="681" y="413"/>
                        </a:lnTo>
                        <a:lnTo>
                          <a:pt x="680" y="414"/>
                        </a:lnTo>
                        <a:lnTo>
                          <a:pt x="680" y="415"/>
                        </a:lnTo>
                        <a:lnTo>
                          <a:pt x="680" y="416"/>
                        </a:lnTo>
                        <a:lnTo>
                          <a:pt x="680" y="417"/>
                        </a:lnTo>
                        <a:lnTo>
                          <a:pt x="679" y="418"/>
                        </a:lnTo>
                        <a:lnTo>
                          <a:pt x="678" y="418"/>
                        </a:lnTo>
                        <a:lnTo>
                          <a:pt x="677" y="419"/>
                        </a:lnTo>
                        <a:lnTo>
                          <a:pt x="678" y="420"/>
                        </a:lnTo>
                        <a:lnTo>
                          <a:pt x="675" y="425"/>
                        </a:lnTo>
                        <a:lnTo>
                          <a:pt x="675" y="426"/>
                        </a:lnTo>
                        <a:lnTo>
                          <a:pt x="674" y="427"/>
                        </a:lnTo>
                        <a:lnTo>
                          <a:pt x="673" y="428"/>
                        </a:lnTo>
                        <a:lnTo>
                          <a:pt x="673" y="429"/>
                        </a:lnTo>
                        <a:lnTo>
                          <a:pt x="672" y="430"/>
                        </a:lnTo>
                        <a:lnTo>
                          <a:pt x="671" y="432"/>
                        </a:lnTo>
                        <a:lnTo>
                          <a:pt x="670" y="434"/>
                        </a:lnTo>
                        <a:lnTo>
                          <a:pt x="670" y="435"/>
                        </a:lnTo>
                        <a:lnTo>
                          <a:pt x="670" y="436"/>
                        </a:lnTo>
                        <a:lnTo>
                          <a:pt x="670" y="437"/>
                        </a:lnTo>
                        <a:lnTo>
                          <a:pt x="670" y="438"/>
                        </a:lnTo>
                        <a:lnTo>
                          <a:pt x="669" y="438"/>
                        </a:lnTo>
                        <a:lnTo>
                          <a:pt x="670" y="438"/>
                        </a:lnTo>
                        <a:lnTo>
                          <a:pt x="669" y="439"/>
                        </a:lnTo>
                        <a:lnTo>
                          <a:pt x="668" y="440"/>
                        </a:lnTo>
                        <a:lnTo>
                          <a:pt x="667" y="441"/>
                        </a:lnTo>
                        <a:lnTo>
                          <a:pt x="667" y="442"/>
                        </a:lnTo>
                        <a:lnTo>
                          <a:pt x="667" y="443"/>
                        </a:lnTo>
                        <a:lnTo>
                          <a:pt x="666" y="444"/>
                        </a:lnTo>
                        <a:lnTo>
                          <a:pt x="666" y="446"/>
                        </a:lnTo>
                        <a:lnTo>
                          <a:pt x="667" y="446"/>
                        </a:lnTo>
                        <a:lnTo>
                          <a:pt x="666" y="448"/>
                        </a:lnTo>
                        <a:lnTo>
                          <a:pt x="666" y="449"/>
                        </a:lnTo>
                        <a:lnTo>
                          <a:pt x="666" y="450"/>
                        </a:lnTo>
                        <a:lnTo>
                          <a:pt x="666" y="451"/>
                        </a:lnTo>
                        <a:lnTo>
                          <a:pt x="667" y="451"/>
                        </a:lnTo>
                        <a:lnTo>
                          <a:pt x="667" y="452"/>
                        </a:lnTo>
                        <a:lnTo>
                          <a:pt x="666" y="452"/>
                        </a:lnTo>
                        <a:lnTo>
                          <a:pt x="665" y="452"/>
                        </a:lnTo>
                        <a:lnTo>
                          <a:pt x="665" y="453"/>
                        </a:lnTo>
                        <a:lnTo>
                          <a:pt x="664" y="453"/>
                        </a:lnTo>
                        <a:lnTo>
                          <a:pt x="665" y="453"/>
                        </a:lnTo>
                        <a:lnTo>
                          <a:pt x="663" y="457"/>
                        </a:lnTo>
                        <a:lnTo>
                          <a:pt x="662" y="460"/>
                        </a:lnTo>
                        <a:lnTo>
                          <a:pt x="661" y="462"/>
                        </a:lnTo>
                        <a:lnTo>
                          <a:pt x="661" y="463"/>
                        </a:lnTo>
                        <a:lnTo>
                          <a:pt x="660" y="463"/>
                        </a:lnTo>
                        <a:lnTo>
                          <a:pt x="660" y="465"/>
                        </a:lnTo>
                        <a:lnTo>
                          <a:pt x="659" y="466"/>
                        </a:lnTo>
                        <a:lnTo>
                          <a:pt x="659" y="467"/>
                        </a:lnTo>
                        <a:lnTo>
                          <a:pt x="659" y="468"/>
                        </a:lnTo>
                        <a:lnTo>
                          <a:pt x="658" y="469"/>
                        </a:lnTo>
                        <a:lnTo>
                          <a:pt x="658" y="470"/>
                        </a:lnTo>
                        <a:lnTo>
                          <a:pt x="659" y="471"/>
                        </a:lnTo>
                        <a:lnTo>
                          <a:pt x="658" y="472"/>
                        </a:lnTo>
                        <a:lnTo>
                          <a:pt x="658" y="473"/>
                        </a:lnTo>
                        <a:lnTo>
                          <a:pt x="657" y="473"/>
                        </a:lnTo>
                        <a:lnTo>
                          <a:pt x="656" y="473"/>
                        </a:lnTo>
                        <a:lnTo>
                          <a:pt x="655" y="474"/>
                        </a:lnTo>
                        <a:lnTo>
                          <a:pt x="654" y="475"/>
                        </a:lnTo>
                        <a:lnTo>
                          <a:pt x="654" y="476"/>
                        </a:lnTo>
                        <a:lnTo>
                          <a:pt x="654" y="477"/>
                        </a:lnTo>
                        <a:lnTo>
                          <a:pt x="653" y="477"/>
                        </a:lnTo>
                        <a:lnTo>
                          <a:pt x="653" y="478"/>
                        </a:lnTo>
                        <a:lnTo>
                          <a:pt x="653" y="479"/>
                        </a:lnTo>
                        <a:lnTo>
                          <a:pt x="652" y="479"/>
                        </a:lnTo>
                        <a:lnTo>
                          <a:pt x="651" y="480"/>
                        </a:lnTo>
                        <a:lnTo>
                          <a:pt x="650" y="482"/>
                        </a:lnTo>
                        <a:lnTo>
                          <a:pt x="650" y="483"/>
                        </a:lnTo>
                        <a:lnTo>
                          <a:pt x="650" y="484"/>
                        </a:lnTo>
                        <a:lnTo>
                          <a:pt x="649" y="485"/>
                        </a:lnTo>
                        <a:lnTo>
                          <a:pt x="649" y="486"/>
                        </a:lnTo>
                        <a:lnTo>
                          <a:pt x="648" y="486"/>
                        </a:lnTo>
                        <a:lnTo>
                          <a:pt x="648" y="485"/>
                        </a:lnTo>
                        <a:lnTo>
                          <a:pt x="647" y="485"/>
                        </a:lnTo>
                        <a:lnTo>
                          <a:pt x="647" y="486"/>
                        </a:lnTo>
                        <a:lnTo>
                          <a:pt x="648" y="486"/>
                        </a:lnTo>
                        <a:lnTo>
                          <a:pt x="648" y="487"/>
                        </a:lnTo>
                        <a:lnTo>
                          <a:pt x="649" y="487"/>
                        </a:lnTo>
                        <a:lnTo>
                          <a:pt x="649" y="488"/>
                        </a:lnTo>
                        <a:lnTo>
                          <a:pt x="649" y="489"/>
                        </a:lnTo>
                        <a:lnTo>
                          <a:pt x="648" y="489"/>
                        </a:lnTo>
                        <a:lnTo>
                          <a:pt x="648" y="490"/>
                        </a:lnTo>
                        <a:lnTo>
                          <a:pt x="648" y="491"/>
                        </a:lnTo>
                        <a:lnTo>
                          <a:pt x="648" y="492"/>
                        </a:lnTo>
                        <a:lnTo>
                          <a:pt x="647" y="493"/>
                        </a:lnTo>
                        <a:lnTo>
                          <a:pt x="646" y="494"/>
                        </a:lnTo>
                        <a:lnTo>
                          <a:pt x="646" y="495"/>
                        </a:lnTo>
                        <a:lnTo>
                          <a:pt x="646" y="496"/>
                        </a:lnTo>
                        <a:lnTo>
                          <a:pt x="645" y="497"/>
                        </a:lnTo>
                        <a:lnTo>
                          <a:pt x="644" y="497"/>
                        </a:lnTo>
                        <a:lnTo>
                          <a:pt x="644" y="498"/>
                        </a:lnTo>
                        <a:lnTo>
                          <a:pt x="643" y="500"/>
                        </a:lnTo>
                        <a:lnTo>
                          <a:pt x="642" y="501"/>
                        </a:lnTo>
                        <a:lnTo>
                          <a:pt x="642" y="502"/>
                        </a:lnTo>
                        <a:lnTo>
                          <a:pt x="642" y="503"/>
                        </a:lnTo>
                        <a:lnTo>
                          <a:pt x="642" y="504"/>
                        </a:lnTo>
                        <a:lnTo>
                          <a:pt x="641" y="505"/>
                        </a:lnTo>
                        <a:lnTo>
                          <a:pt x="641" y="507"/>
                        </a:lnTo>
                        <a:lnTo>
                          <a:pt x="640" y="508"/>
                        </a:lnTo>
                        <a:lnTo>
                          <a:pt x="640" y="509"/>
                        </a:lnTo>
                        <a:lnTo>
                          <a:pt x="639" y="508"/>
                        </a:lnTo>
                        <a:lnTo>
                          <a:pt x="638" y="506"/>
                        </a:lnTo>
                        <a:lnTo>
                          <a:pt x="637" y="506"/>
                        </a:lnTo>
                        <a:lnTo>
                          <a:pt x="636" y="506"/>
                        </a:lnTo>
                        <a:lnTo>
                          <a:pt x="635" y="505"/>
                        </a:lnTo>
                        <a:lnTo>
                          <a:pt x="634" y="506"/>
                        </a:lnTo>
                        <a:lnTo>
                          <a:pt x="634" y="505"/>
                        </a:lnTo>
                        <a:lnTo>
                          <a:pt x="633" y="505"/>
                        </a:lnTo>
                        <a:lnTo>
                          <a:pt x="632" y="505"/>
                        </a:lnTo>
                        <a:lnTo>
                          <a:pt x="632" y="504"/>
                        </a:lnTo>
                        <a:lnTo>
                          <a:pt x="630" y="504"/>
                        </a:lnTo>
                        <a:lnTo>
                          <a:pt x="630" y="505"/>
                        </a:lnTo>
                        <a:lnTo>
                          <a:pt x="629" y="504"/>
                        </a:lnTo>
                        <a:lnTo>
                          <a:pt x="628" y="503"/>
                        </a:lnTo>
                        <a:lnTo>
                          <a:pt x="627" y="503"/>
                        </a:lnTo>
                        <a:lnTo>
                          <a:pt x="626" y="503"/>
                        </a:lnTo>
                        <a:lnTo>
                          <a:pt x="620" y="501"/>
                        </a:lnTo>
                        <a:lnTo>
                          <a:pt x="615" y="499"/>
                        </a:lnTo>
                        <a:lnTo>
                          <a:pt x="615" y="498"/>
                        </a:lnTo>
                        <a:lnTo>
                          <a:pt x="614" y="498"/>
                        </a:lnTo>
                        <a:lnTo>
                          <a:pt x="614" y="497"/>
                        </a:lnTo>
                        <a:lnTo>
                          <a:pt x="613" y="497"/>
                        </a:lnTo>
                        <a:lnTo>
                          <a:pt x="612" y="497"/>
                        </a:lnTo>
                        <a:lnTo>
                          <a:pt x="611" y="497"/>
                        </a:lnTo>
                        <a:lnTo>
                          <a:pt x="610" y="497"/>
                        </a:lnTo>
                        <a:lnTo>
                          <a:pt x="609" y="497"/>
                        </a:lnTo>
                        <a:lnTo>
                          <a:pt x="609" y="496"/>
                        </a:lnTo>
                        <a:lnTo>
                          <a:pt x="608" y="496"/>
                        </a:lnTo>
                        <a:lnTo>
                          <a:pt x="608" y="495"/>
                        </a:lnTo>
                        <a:lnTo>
                          <a:pt x="609" y="494"/>
                        </a:lnTo>
                        <a:lnTo>
                          <a:pt x="608" y="494"/>
                        </a:lnTo>
                        <a:lnTo>
                          <a:pt x="607" y="494"/>
                        </a:lnTo>
                        <a:lnTo>
                          <a:pt x="607" y="495"/>
                        </a:lnTo>
                        <a:lnTo>
                          <a:pt x="606" y="495"/>
                        </a:lnTo>
                        <a:lnTo>
                          <a:pt x="605" y="495"/>
                        </a:lnTo>
                        <a:lnTo>
                          <a:pt x="605" y="494"/>
                        </a:lnTo>
                        <a:lnTo>
                          <a:pt x="604" y="494"/>
                        </a:lnTo>
                        <a:lnTo>
                          <a:pt x="604" y="493"/>
                        </a:lnTo>
                        <a:lnTo>
                          <a:pt x="603" y="493"/>
                        </a:lnTo>
                        <a:lnTo>
                          <a:pt x="603" y="494"/>
                        </a:lnTo>
                        <a:lnTo>
                          <a:pt x="602" y="494"/>
                        </a:lnTo>
                        <a:lnTo>
                          <a:pt x="601" y="494"/>
                        </a:lnTo>
                        <a:lnTo>
                          <a:pt x="601" y="493"/>
                        </a:lnTo>
                        <a:lnTo>
                          <a:pt x="600" y="494"/>
                        </a:lnTo>
                        <a:lnTo>
                          <a:pt x="599" y="494"/>
                        </a:lnTo>
                        <a:lnTo>
                          <a:pt x="598" y="494"/>
                        </a:lnTo>
                        <a:lnTo>
                          <a:pt x="598" y="495"/>
                        </a:lnTo>
                        <a:lnTo>
                          <a:pt x="597" y="495"/>
                        </a:lnTo>
                        <a:lnTo>
                          <a:pt x="596" y="495"/>
                        </a:lnTo>
                        <a:lnTo>
                          <a:pt x="596" y="496"/>
                        </a:lnTo>
                        <a:lnTo>
                          <a:pt x="595" y="496"/>
                        </a:lnTo>
                        <a:lnTo>
                          <a:pt x="595" y="497"/>
                        </a:lnTo>
                        <a:lnTo>
                          <a:pt x="594" y="497"/>
                        </a:lnTo>
                        <a:lnTo>
                          <a:pt x="593" y="497"/>
                        </a:lnTo>
                        <a:lnTo>
                          <a:pt x="592" y="497"/>
                        </a:lnTo>
                        <a:lnTo>
                          <a:pt x="591" y="497"/>
                        </a:lnTo>
                        <a:lnTo>
                          <a:pt x="592" y="498"/>
                        </a:lnTo>
                        <a:lnTo>
                          <a:pt x="591" y="498"/>
                        </a:lnTo>
                        <a:lnTo>
                          <a:pt x="590" y="499"/>
                        </a:lnTo>
                        <a:lnTo>
                          <a:pt x="590" y="498"/>
                        </a:lnTo>
                        <a:lnTo>
                          <a:pt x="589" y="498"/>
                        </a:lnTo>
                        <a:lnTo>
                          <a:pt x="588" y="498"/>
                        </a:lnTo>
                        <a:lnTo>
                          <a:pt x="588" y="499"/>
                        </a:lnTo>
                        <a:lnTo>
                          <a:pt x="587" y="500"/>
                        </a:lnTo>
                        <a:lnTo>
                          <a:pt x="586" y="500"/>
                        </a:lnTo>
                        <a:lnTo>
                          <a:pt x="586" y="499"/>
                        </a:lnTo>
                        <a:lnTo>
                          <a:pt x="585" y="499"/>
                        </a:lnTo>
                        <a:lnTo>
                          <a:pt x="584" y="500"/>
                        </a:lnTo>
                        <a:lnTo>
                          <a:pt x="583" y="500"/>
                        </a:lnTo>
                        <a:lnTo>
                          <a:pt x="582" y="500"/>
                        </a:lnTo>
                        <a:lnTo>
                          <a:pt x="581" y="500"/>
                        </a:lnTo>
                        <a:lnTo>
                          <a:pt x="580" y="500"/>
                        </a:lnTo>
                        <a:lnTo>
                          <a:pt x="579" y="501"/>
                        </a:lnTo>
                        <a:lnTo>
                          <a:pt x="578" y="501"/>
                        </a:lnTo>
                        <a:lnTo>
                          <a:pt x="577" y="501"/>
                        </a:lnTo>
                        <a:lnTo>
                          <a:pt x="577" y="500"/>
                        </a:lnTo>
                        <a:lnTo>
                          <a:pt x="577" y="499"/>
                        </a:lnTo>
                        <a:lnTo>
                          <a:pt x="576" y="499"/>
                        </a:lnTo>
                        <a:lnTo>
                          <a:pt x="575" y="499"/>
                        </a:lnTo>
                        <a:lnTo>
                          <a:pt x="575" y="498"/>
                        </a:lnTo>
                        <a:lnTo>
                          <a:pt x="576" y="498"/>
                        </a:lnTo>
                        <a:lnTo>
                          <a:pt x="575" y="498"/>
                        </a:lnTo>
                        <a:lnTo>
                          <a:pt x="575" y="497"/>
                        </a:lnTo>
                        <a:lnTo>
                          <a:pt x="576" y="496"/>
                        </a:lnTo>
                        <a:lnTo>
                          <a:pt x="576" y="495"/>
                        </a:lnTo>
                        <a:lnTo>
                          <a:pt x="575" y="493"/>
                        </a:lnTo>
                        <a:lnTo>
                          <a:pt x="574" y="493"/>
                        </a:lnTo>
                        <a:lnTo>
                          <a:pt x="574" y="494"/>
                        </a:lnTo>
                        <a:lnTo>
                          <a:pt x="573" y="494"/>
                        </a:lnTo>
                        <a:lnTo>
                          <a:pt x="572" y="494"/>
                        </a:lnTo>
                        <a:lnTo>
                          <a:pt x="571" y="494"/>
                        </a:lnTo>
                        <a:lnTo>
                          <a:pt x="571" y="495"/>
                        </a:lnTo>
                        <a:lnTo>
                          <a:pt x="570" y="495"/>
                        </a:lnTo>
                        <a:lnTo>
                          <a:pt x="569" y="495"/>
                        </a:lnTo>
                        <a:lnTo>
                          <a:pt x="569" y="494"/>
                        </a:lnTo>
                        <a:lnTo>
                          <a:pt x="568" y="494"/>
                        </a:lnTo>
                        <a:lnTo>
                          <a:pt x="567" y="493"/>
                        </a:lnTo>
                        <a:lnTo>
                          <a:pt x="566" y="493"/>
                        </a:lnTo>
                        <a:lnTo>
                          <a:pt x="565" y="493"/>
                        </a:lnTo>
                        <a:lnTo>
                          <a:pt x="564" y="493"/>
                        </a:lnTo>
                        <a:lnTo>
                          <a:pt x="564" y="492"/>
                        </a:lnTo>
                        <a:lnTo>
                          <a:pt x="563" y="493"/>
                        </a:lnTo>
                        <a:lnTo>
                          <a:pt x="562" y="493"/>
                        </a:lnTo>
                        <a:lnTo>
                          <a:pt x="562" y="494"/>
                        </a:lnTo>
                        <a:lnTo>
                          <a:pt x="561" y="495"/>
                        </a:lnTo>
                        <a:lnTo>
                          <a:pt x="560" y="495"/>
                        </a:lnTo>
                        <a:lnTo>
                          <a:pt x="559" y="495"/>
                        </a:lnTo>
                        <a:lnTo>
                          <a:pt x="559" y="496"/>
                        </a:lnTo>
                        <a:lnTo>
                          <a:pt x="558" y="496"/>
                        </a:lnTo>
                        <a:lnTo>
                          <a:pt x="557" y="496"/>
                        </a:lnTo>
                        <a:lnTo>
                          <a:pt x="556" y="496"/>
                        </a:lnTo>
                        <a:lnTo>
                          <a:pt x="556" y="497"/>
                        </a:lnTo>
                        <a:lnTo>
                          <a:pt x="556" y="496"/>
                        </a:lnTo>
                        <a:lnTo>
                          <a:pt x="555" y="497"/>
                        </a:lnTo>
                        <a:lnTo>
                          <a:pt x="554" y="497"/>
                        </a:lnTo>
                        <a:lnTo>
                          <a:pt x="553" y="497"/>
                        </a:lnTo>
                        <a:lnTo>
                          <a:pt x="552" y="497"/>
                        </a:lnTo>
                        <a:lnTo>
                          <a:pt x="551" y="497"/>
                        </a:lnTo>
                        <a:lnTo>
                          <a:pt x="550" y="497"/>
                        </a:lnTo>
                        <a:lnTo>
                          <a:pt x="549" y="496"/>
                        </a:lnTo>
                        <a:lnTo>
                          <a:pt x="548" y="497"/>
                        </a:lnTo>
                        <a:lnTo>
                          <a:pt x="547" y="497"/>
                        </a:lnTo>
                        <a:lnTo>
                          <a:pt x="546" y="497"/>
                        </a:lnTo>
                        <a:lnTo>
                          <a:pt x="544" y="499"/>
                        </a:lnTo>
                        <a:lnTo>
                          <a:pt x="543" y="500"/>
                        </a:lnTo>
                        <a:lnTo>
                          <a:pt x="541" y="500"/>
                        </a:lnTo>
                        <a:lnTo>
                          <a:pt x="540" y="500"/>
                        </a:lnTo>
                        <a:lnTo>
                          <a:pt x="539" y="501"/>
                        </a:lnTo>
                        <a:lnTo>
                          <a:pt x="539" y="502"/>
                        </a:lnTo>
                        <a:lnTo>
                          <a:pt x="539" y="503"/>
                        </a:lnTo>
                        <a:lnTo>
                          <a:pt x="540" y="504"/>
                        </a:lnTo>
                        <a:lnTo>
                          <a:pt x="541" y="505"/>
                        </a:lnTo>
                        <a:lnTo>
                          <a:pt x="541" y="506"/>
                        </a:lnTo>
                        <a:lnTo>
                          <a:pt x="540" y="506"/>
                        </a:lnTo>
                        <a:lnTo>
                          <a:pt x="540" y="507"/>
                        </a:lnTo>
                        <a:lnTo>
                          <a:pt x="538" y="509"/>
                        </a:lnTo>
                        <a:lnTo>
                          <a:pt x="537" y="509"/>
                        </a:lnTo>
                        <a:lnTo>
                          <a:pt x="536" y="509"/>
                        </a:lnTo>
                        <a:lnTo>
                          <a:pt x="535" y="509"/>
                        </a:lnTo>
                        <a:lnTo>
                          <a:pt x="534" y="509"/>
                        </a:lnTo>
                        <a:lnTo>
                          <a:pt x="533" y="509"/>
                        </a:lnTo>
                        <a:lnTo>
                          <a:pt x="532" y="509"/>
                        </a:lnTo>
                        <a:lnTo>
                          <a:pt x="531" y="509"/>
                        </a:lnTo>
                        <a:lnTo>
                          <a:pt x="530" y="510"/>
                        </a:lnTo>
                        <a:lnTo>
                          <a:pt x="530" y="511"/>
                        </a:lnTo>
                        <a:lnTo>
                          <a:pt x="530" y="512"/>
                        </a:lnTo>
                        <a:lnTo>
                          <a:pt x="529" y="512"/>
                        </a:lnTo>
                        <a:lnTo>
                          <a:pt x="528" y="512"/>
                        </a:lnTo>
                        <a:lnTo>
                          <a:pt x="528" y="513"/>
                        </a:lnTo>
                        <a:lnTo>
                          <a:pt x="527" y="515"/>
                        </a:lnTo>
                        <a:lnTo>
                          <a:pt x="526" y="515"/>
                        </a:lnTo>
                        <a:lnTo>
                          <a:pt x="526" y="514"/>
                        </a:lnTo>
                        <a:lnTo>
                          <a:pt x="525" y="514"/>
                        </a:lnTo>
                        <a:lnTo>
                          <a:pt x="524" y="514"/>
                        </a:lnTo>
                        <a:lnTo>
                          <a:pt x="523" y="514"/>
                        </a:lnTo>
                        <a:lnTo>
                          <a:pt x="523" y="515"/>
                        </a:lnTo>
                        <a:lnTo>
                          <a:pt x="524" y="516"/>
                        </a:lnTo>
                        <a:lnTo>
                          <a:pt x="523" y="517"/>
                        </a:lnTo>
                        <a:lnTo>
                          <a:pt x="524" y="517"/>
                        </a:lnTo>
                        <a:lnTo>
                          <a:pt x="524" y="518"/>
                        </a:lnTo>
                        <a:lnTo>
                          <a:pt x="525" y="519"/>
                        </a:lnTo>
                        <a:lnTo>
                          <a:pt x="526" y="521"/>
                        </a:lnTo>
                        <a:lnTo>
                          <a:pt x="527" y="522"/>
                        </a:lnTo>
                        <a:lnTo>
                          <a:pt x="526" y="522"/>
                        </a:lnTo>
                        <a:lnTo>
                          <a:pt x="525" y="522"/>
                        </a:lnTo>
                        <a:lnTo>
                          <a:pt x="525" y="523"/>
                        </a:lnTo>
                        <a:lnTo>
                          <a:pt x="524" y="523"/>
                        </a:lnTo>
                        <a:lnTo>
                          <a:pt x="524" y="522"/>
                        </a:lnTo>
                        <a:lnTo>
                          <a:pt x="524" y="523"/>
                        </a:lnTo>
                        <a:lnTo>
                          <a:pt x="523" y="523"/>
                        </a:lnTo>
                        <a:lnTo>
                          <a:pt x="523" y="522"/>
                        </a:lnTo>
                        <a:lnTo>
                          <a:pt x="522" y="522"/>
                        </a:lnTo>
                        <a:lnTo>
                          <a:pt x="522" y="521"/>
                        </a:lnTo>
                        <a:lnTo>
                          <a:pt x="521" y="521"/>
                        </a:lnTo>
                        <a:lnTo>
                          <a:pt x="520" y="522"/>
                        </a:lnTo>
                        <a:lnTo>
                          <a:pt x="520" y="521"/>
                        </a:lnTo>
                        <a:lnTo>
                          <a:pt x="519" y="522"/>
                        </a:lnTo>
                        <a:lnTo>
                          <a:pt x="518" y="522"/>
                        </a:lnTo>
                        <a:lnTo>
                          <a:pt x="518" y="521"/>
                        </a:lnTo>
                        <a:lnTo>
                          <a:pt x="518" y="522"/>
                        </a:lnTo>
                        <a:lnTo>
                          <a:pt x="517" y="522"/>
                        </a:lnTo>
                        <a:lnTo>
                          <a:pt x="517" y="523"/>
                        </a:lnTo>
                        <a:lnTo>
                          <a:pt x="516" y="523"/>
                        </a:lnTo>
                        <a:lnTo>
                          <a:pt x="516" y="524"/>
                        </a:lnTo>
                        <a:lnTo>
                          <a:pt x="515" y="524"/>
                        </a:lnTo>
                        <a:lnTo>
                          <a:pt x="514" y="524"/>
                        </a:lnTo>
                        <a:lnTo>
                          <a:pt x="513" y="524"/>
                        </a:lnTo>
                        <a:lnTo>
                          <a:pt x="514" y="525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2" y="526"/>
                        </a:lnTo>
                        <a:lnTo>
                          <a:pt x="512" y="525"/>
                        </a:lnTo>
                        <a:lnTo>
                          <a:pt x="511" y="525"/>
                        </a:lnTo>
                        <a:lnTo>
                          <a:pt x="510" y="525"/>
                        </a:lnTo>
                        <a:lnTo>
                          <a:pt x="510" y="526"/>
                        </a:lnTo>
                        <a:lnTo>
                          <a:pt x="509" y="526"/>
                        </a:lnTo>
                        <a:lnTo>
                          <a:pt x="509" y="525"/>
                        </a:lnTo>
                        <a:lnTo>
                          <a:pt x="508" y="525"/>
                        </a:lnTo>
                        <a:lnTo>
                          <a:pt x="507" y="525"/>
                        </a:lnTo>
                        <a:lnTo>
                          <a:pt x="507" y="526"/>
                        </a:lnTo>
                        <a:lnTo>
                          <a:pt x="506" y="526"/>
                        </a:lnTo>
                        <a:lnTo>
                          <a:pt x="506" y="525"/>
                        </a:lnTo>
                        <a:lnTo>
                          <a:pt x="506" y="524"/>
                        </a:lnTo>
                        <a:lnTo>
                          <a:pt x="505" y="524"/>
                        </a:lnTo>
                        <a:lnTo>
                          <a:pt x="504" y="524"/>
                        </a:lnTo>
                        <a:lnTo>
                          <a:pt x="504" y="525"/>
                        </a:lnTo>
                        <a:lnTo>
                          <a:pt x="503" y="525"/>
                        </a:lnTo>
                        <a:lnTo>
                          <a:pt x="503" y="526"/>
                        </a:lnTo>
                        <a:lnTo>
                          <a:pt x="502" y="526"/>
                        </a:lnTo>
                        <a:lnTo>
                          <a:pt x="501" y="526"/>
                        </a:lnTo>
                        <a:lnTo>
                          <a:pt x="500" y="527"/>
                        </a:lnTo>
                        <a:lnTo>
                          <a:pt x="500" y="526"/>
                        </a:lnTo>
                        <a:lnTo>
                          <a:pt x="500" y="527"/>
                        </a:lnTo>
                        <a:lnTo>
                          <a:pt x="499" y="527"/>
                        </a:lnTo>
                        <a:lnTo>
                          <a:pt x="498" y="528"/>
                        </a:lnTo>
                        <a:lnTo>
                          <a:pt x="498" y="529"/>
                        </a:lnTo>
                        <a:lnTo>
                          <a:pt x="497" y="529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3"/>
                        </a:lnTo>
                        <a:lnTo>
                          <a:pt x="485" y="534"/>
                        </a:lnTo>
                        <a:lnTo>
                          <a:pt x="485" y="533"/>
                        </a:lnTo>
                        <a:lnTo>
                          <a:pt x="484" y="533"/>
                        </a:lnTo>
                        <a:lnTo>
                          <a:pt x="484" y="534"/>
                        </a:lnTo>
                        <a:lnTo>
                          <a:pt x="484" y="533"/>
                        </a:lnTo>
                        <a:lnTo>
                          <a:pt x="483" y="533"/>
                        </a:lnTo>
                        <a:lnTo>
                          <a:pt x="483" y="532"/>
                        </a:lnTo>
                        <a:lnTo>
                          <a:pt x="482" y="532"/>
                        </a:lnTo>
                        <a:lnTo>
                          <a:pt x="481" y="531"/>
                        </a:lnTo>
                        <a:lnTo>
                          <a:pt x="481" y="530"/>
                        </a:lnTo>
                        <a:lnTo>
                          <a:pt x="478" y="527"/>
                        </a:lnTo>
                        <a:lnTo>
                          <a:pt x="471" y="526"/>
                        </a:lnTo>
                        <a:lnTo>
                          <a:pt x="467" y="528"/>
                        </a:lnTo>
                        <a:lnTo>
                          <a:pt x="463" y="527"/>
                        </a:lnTo>
                        <a:lnTo>
                          <a:pt x="462" y="526"/>
                        </a:lnTo>
                        <a:lnTo>
                          <a:pt x="462" y="525"/>
                        </a:lnTo>
                        <a:lnTo>
                          <a:pt x="461" y="525"/>
                        </a:lnTo>
                        <a:lnTo>
                          <a:pt x="460" y="524"/>
                        </a:lnTo>
                        <a:lnTo>
                          <a:pt x="459" y="524"/>
                        </a:lnTo>
                        <a:lnTo>
                          <a:pt x="459" y="525"/>
                        </a:lnTo>
                        <a:lnTo>
                          <a:pt x="458" y="525"/>
                        </a:lnTo>
                        <a:lnTo>
                          <a:pt x="457" y="525"/>
                        </a:lnTo>
                        <a:lnTo>
                          <a:pt x="456" y="525"/>
                        </a:lnTo>
                        <a:lnTo>
                          <a:pt x="455" y="526"/>
                        </a:lnTo>
                        <a:lnTo>
                          <a:pt x="454" y="527"/>
                        </a:lnTo>
                        <a:lnTo>
                          <a:pt x="454" y="528"/>
                        </a:lnTo>
                        <a:lnTo>
                          <a:pt x="454" y="529"/>
                        </a:lnTo>
                        <a:lnTo>
                          <a:pt x="453" y="529"/>
                        </a:lnTo>
                        <a:lnTo>
                          <a:pt x="453" y="530"/>
                        </a:lnTo>
                        <a:lnTo>
                          <a:pt x="454" y="530"/>
                        </a:lnTo>
                        <a:lnTo>
                          <a:pt x="454" y="531"/>
                        </a:lnTo>
                        <a:lnTo>
                          <a:pt x="453" y="532"/>
                        </a:lnTo>
                        <a:lnTo>
                          <a:pt x="452" y="532"/>
                        </a:lnTo>
                        <a:lnTo>
                          <a:pt x="452" y="533"/>
                        </a:lnTo>
                        <a:lnTo>
                          <a:pt x="452" y="534"/>
                        </a:lnTo>
                        <a:lnTo>
                          <a:pt x="452" y="535"/>
                        </a:lnTo>
                        <a:lnTo>
                          <a:pt x="451" y="535"/>
                        </a:lnTo>
                        <a:lnTo>
                          <a:pt x="451" y="536"/>
                        </a:lnTo>
                        <a:lnTo>
                          <a:pt x="450" y="535"/>
                        </a:lnTo>
                        <a:lnTo>
                          <a:pt x="449" y="534"/>
                        </a:lnTo>
                        <a:lnTo>
                          <a:pt x="448" y="533"/>
                        </a:lnTo>
                        <a:lnTo>
                          <a:pt x="447" y="532"/>
                        </a:lnTo>
                        <a:lnTo>
                          <a:pt x="445" y="531"/>
                        </a:lnTo>
                        <a:lnTo>
                          <a:pt x="445" y="530"/>
                        </a:lnTo>
                        <a:lnTo>
                          <a:pt x="444" y="527"/>
                        </a:lnTo>
                        <a:lnTo>
                          <a:pt x="443" y="527"/>
                        </a:lnTo>
                        <a:lnTo>
                          <a:pt x="442" y="527"/>
                        </a:lnTo>
                        <a:lnTo>
                          <a:pt x="441" y="527"/>
                        </a:lnTo>
                        <a:lnTo>
                          <a:pt x="441" y="526"/>
                        </a:lnTo>
                        <a:lnTo>
                          <a:pt x="440" y="526"/>
                        </a:lnTo>
                        <a:lnTo>
                          <a:pt x="440" y="527"/>
                        </a:lnTo>
                        <a:lnTo>
                          <a:pt x="440" y="526"/>
                        </a:lnTo>
                        <a:lnTo>
                          <a:pt x="440" y="525"/>
                        </a:lnTo>
                        <a:lnTo>
                          <a:pt x="440" y="524"/>
                        </a:lnTo>
                        <a:lnTo>
                          <a:pt x="440" y="523"/>
                        </a:lnTo>
                        <a:lnTo>
                          <a:pt x="440" y="522"/>
                        </a:lnTo>
                        <a:lnTo>
                          <a:pt x="439" y="522"/>
                        </a:lnTo>
                        <a:lnTo>
                          <a:pt x="438" y="520"/>
                        </a:lnTo>
                        <a:lnTo>
                          <a:pt x="437" y="519"/>
                        </a:lnTo>
                        <a:lnTo>
                          <a:pt x="436" y="519"/>
                        </a:lnTo>
                        <a:lnTo>
                          <a:pt x="435" y="518"/>
                        </a:lnTo>
                        <a:lnTo>
                          <a:pt x="433" y="519"/>
                        </a:lnTo>
                        <a:lnTo>
                          <a:pt x="433" y="520"/>
                        </a:lnTo>
                        <a:lnTo>
                          <a:pt x="432" y="521"/>
                        </a:lnTo>
                        <a:lnTo>
                          <a:pt x="431" y="521"/>
                        </a:lnTo>
                        <a:lnTo>
                          <a:pt x="430" y="521"/>
                        </a:lnTo>
                        <a:lnTo>
                          <a:pt x="429" y="521"/>
                        </a:lnTo>
                        <a:lnTo>
                          <a:pt x="429" y="520"/>
                        </a:lnTo>
                        <a:lnTo>
                          <a:pt x="429" y="519"/>
                        </a:lnTo>
                        <a:lnTo>
                          <a:pt x="430" y="518"/>
                        </a:lnTo>
                        <a:lnTo>
                          <a:pt x="430" y="517"/>
                        </a:lnTo>
                        <a:lnTo>
                          <a:pt x="426" y="514"/>
                        </a:lnTo>
                        <a:lnTo>
                          <a:pt x="426" y="515"/>
                        </a:lnTo>
                        <a:lnTo>
                          <a:pt x="425" y="515"/>
                        </a:lnTo>
                        <a:lnTo>
                          <a:pt x="424" y="515"/>
                        </a:lnTo>
                        <a:lnTo>
                          <a:pt x="423" y="516"/>
                        </a:lnTo>
                        <a:lnTo>
                          <a:pt x="423" y="517"/>
                        </a:lnTo>
                        <a:lnTo>
                          <a:pt x="423" y="516"/>
                        </a:lnTo>
                        <a:lnTo>
                          <a:pt x="423" y="515"/>
                        </a:lnTo>
                        <a:lnTo>
                          <a:pt x="423" y="513"/>
                        </a:lnTo>
                        <a:lnTo>
                          <a:pt x="422" y="512"/>
                        </a:lnTo>
                        <a:lnTo>
                          <a:pt x="422" y="511"/>
                        </a:lnTo>
                        <a:lnTo>
                          <a:pt x="422" y="510"/>
                        </a:lnTo>
                        <a:lnTo>
                          <a:pt x="421" y="509"/>
                        </a:lnTo>
                        <a:lnTo>
                          <a:pt x="420" y="508"/>
                        </a:lnTo>
                        <a:lnTo>
                          <a:pt x="420" y="507"/>
                        </a:lnTo>
                        <a:lnTo>
                          <a:pt x="419" y="507"/>
                        </a:lnTo>
                        <a:lnTo>
                          <a:pt x="418" y="506"/>
                        </a:lnTo>
                        <a:lnTo>
                          <a:pt x="418" y="505"/>
                        </a:lnTo>
                        <a:lnTo>
                          <a:pt x="417" y="503"/>
                        </a:lnTo>
                        <a:lnTo>
                          <a:pt x="416" y="503"/>
                        </a:lnTo>
                        <a:lnTo>
                          <a:pt x="416" y="502"/>
                        </a:lnTo>
                        <a:lnTo>
                          <a:pt x="416" y="501"/>
                        </a:lnTo>
                        <a:lnTo>
                          <a:pt x="415" y="500"/>
                        </a:lnTo>
                        <a:lnTo>
                          <a:pt x="414" y="500"/>
                        </a:lnTo>
                        <a:lnTo>
                          <a:pt x="414" y="499"/>
                        </a:lnTo>
                        <a:lnTo>
                          <a:pt x="414" y="498"/>
                        </a:lnTo>
                        <a:lnTo>
                          <a:pt x="413" y="498"/>
                        </a:lnTo>
                        <a:lnTo>
                          <a:pt x="410" y="496"/>
                        </a:lnTo>
                        <a:lnTo>
                          <a:pt x="408" y="495"/>
                        </a:lnTo>
                        <a:lnTo>
                          <a:pt x="407" y="494"/>
                        </a:lnTo>
                        <a:lnTo>
                          <a:pt x="405" y="493"/>
                        </a:lnTo>
                        <a:lnTo>
                          <a:pt x="404" y="492"/>
                        </a:lnTo>
                        <a:lnTo>
                          <a:pt x="404" y="491"/>
                        </a:lnTo>
                        <a:lnTo>
                          <a:pt x="403" y="491"/>
                        </a:lnTo>
                        <a:lnTo>
                          <a:pt x="401" y="491"/>
                        </a:lnTo>
                        <a:lnTo>
                          <a:pt x="400" y="491"/>
                        </a:lnTo>
                        <a:lnTo>
                          <a:pt x="399" y="490"/>
                        </a:lnTo>
                        <a:lnTo>
                          <a:pt x="399" y="489"/>
                        </a:lnTo>
                        <a:lnTo>
                          <a:pt x="398" y="488"/>
                        </a:lnTo>
                        <a:lnTo>
                          <a:pt x="398" y="487"/>
                        </a:lnTo>
                        <a:lnTo>
                          <a:pt x="399" y="485"/>
                        </a:lnTo>
                        <a:lnTo>
                          <a:pt x="398" y="484"/>
                        </a:lnTo>
                        <a:lnTo>
                          <a:pt x="397" y="484"/>
                        </a:lnTo>
                        <a:lnTo>
                          <a:pt x="396" y="484"/>
                        </a:lnTo>
                        <a:lnTo>
                          <a:pt x="394" y="483"/>
                        </a:lnTo>
                        <a:lnTo>
                          <a:pt x="393" y="483"/>
                        </a:lnTo>
                        <a:lnTo>
                          <a:pt x="392" y="483"/>
                        </a:lnTo>
                        <a:lnTo>
                          <a:pt x="392" y="484"/>
                        </a:lnTo>
                        <a:lnTo>
                          <a:pt x="391" y="484"/>
                        </a:lnTo>
                        <a:lnTo>
                          <a:pt x="389" y="483"/>
                        </a:lnTo>
                        <a:lnTo>
                          <a:pt x="388" y="484"/>
                        </a:lnTo>
                        <a:lnTo>
                          <a:pt x="387" y="484"/>
                        </a:lnTo>
                        <a:lnTo>
                          <a:pt x="386" y="485"/>
                        </a:lnTo>
                        <a:lnTo>
                          <a:pt x="385" y="486"/>
                        </a:lnTo>
                        <a:lnTo>
                          <a:pt x="384" y="488"/>
                        </a:lnTo>
                        <a:lnTo>
                          <a:pt x="383" y="488"/>
                        </a:lnTo>
                        <a:lnTo>
                          <a:pt x="382" y="488"/>
                        </a:lnTo>
                        <a:lnTo>
                          <a:pt x="382" y="487"/>
                        </a:lnTo>
                        <a:lnTo>
                          <a:pt x="380" y="486"/>
                        </a:lnTo>
                        <a:lnTo>
                          <a:pt x="381" y="485"/>
                        </a:lnTo>
                        <a:lnTo>
                          <a:pt x="381" y="484"/>
                        </a:lnTo>
                        <a:lnTo>
                          <a:pt x="380" y="484"/>
                        </a:lnTo>
                        <a:lnTo>
                          <a:pt x="378" y="485"/>
                        </a:lnTo>
                        <a:lnTo>
                          <a:pt x="378" y="484"/>
                        </a:lnTo>
                        <a:lnTo>
                          <a:pt x="377" y="484"/>
                        </a:lnTo>
                        <a:lnTo>
                          <a:pt x="376" y="484"/>
                        </a:lnTo>
                        <a:lnTo>
                          <a:pt x="377" y="483"/>
                        </a:lnTo>
                        <a:lnTo>
                          <a:pt x="378" y="483"/>
                        </a:lnTo>
                        <a:lnTo>
                          <a:pt x="378" y="482"/>
                        </a:lnTo>
                        <a:lnTo>
                          <a:pt x="378" y="481"/>
                        </a:lnTo>
                        <a:lnTo>
                          <a:pt x="377" y="479"/>
                        </a:lnTo>
                        <a:lnTo>
                          <a:pt x="377" y="478"/>
                        </a:lnTo>
                        <a:lnTo>
                          <a:pt x="376" y="477"/>
                        </a:lnTo>
                        <a:lnTo>
                          <a:pt x="376" y="476"/>
                        </a:lnTo>
                        <a:lnTo>
                          <a:pt x="375" y="476"/>
                        </a:lnTo>
                        <a:lnTo>
                          <a:pt x="375" y="475"/>
                        </a:lnTo>
                        <a:lnTo>
                          <a:pt x="375" y="474"/>
                        </a:lnTo>
                        <a:lnTo>
                          <a:pt x="374" y="473"/>
                        </a:lnTo>
                        <a:lnTo>
                          <a:pt x="374" y="472"/>
                        </a:lnTo>
                        <a:lnTo>
                          <a:pt x="373" y="472"/>
                        </a:lnTo>
                        <a:lnTo>
                          <a:pt x="373" y="470"/>
                        </a:lnTo>
                        <a:lnTo>
                          <a:pt x="372" y="469"/>
                        </a:lnTo>
                        <a:lnTo>
                          <a:pt x="372" y="468"/>
                        </a:lnTo>
                        <a:lnTo>
                          <a:pt x="371" y="468"/>
                        </a:lnTo>
                        <a:lnTo>
                          <a:pt x="371" y="469"/>
                        </a:lnTo>
                        <a:lnTo>
                          <a:pt x="370" y="469"/>
                        </a:lnTo>
                        <a:lnTo>
                          <a:pt x="369" y="470"/>
                        </a:lnTo>
                        <a:lnTo>
                          <a:pt x="368" y="470"/>
                        </a:lnTo>
                        <a:lnTo>
                          <a:pt x="367" y="471"/>
                        </a:lnTo>
                        <a:lnTo>
                          <a:pt x="366" y="471"/>
                        </a:lnTo>
                        <a:lnTo>
                          <a:pt x="365" y="471"/>
                        </a:lnTo>
                        <a:lnTo>
                          <a:pt x="364" y="471"/>
                        </a:lnTo>
                        <a:lnTo>
                          <a:pt x="364" y="472"/>
                        </a:lnTo>
                        <a:lnTo>
                          <a:pt x="365" y="472"/>
                        </a:lnTo>
                        <a:lnTo>
                          <a:pt x="365" y="473"/>
                        </a:lnTo>
                        <a:lnTo>
                          <a:pt x="365" y="474"/>
                        </a:lnTo>
                        <a:lnTo>
                          <a:pt x="364" y="475"/>
                        </a:lnTo>
                        <a:lnTo>
                          <a:pt x="364" y="476"/>
                        </a:lnTo>
                        <a:lnTo>
                          <a:pt x="363" y="479"/>
                        </a:lnTo>
                        <a:lnTo>
                          <a:pt x="362" y="481"/>
                        </a:lnTo>
                        <a:lnTo>
                          <a:pt x="362" y="482"/>
                        </a:lnTo>
                        <a:lnTo>
                          <a:pt x="361" y="482"/>
                        </a:lnTo>
                        <a:lnTo>
                          <a:pt x="361" y="483"/>
                        </a:lnTo>
                        <a:lnTo>
                          <a:pt x="359" y="484"/>
                        </a:lnTo>
                        <a:lnTo>
                          <a:pt x="358" y="484"/>
                        </a:lnTo>
                        <a:lnTo>
                          <a:pt x="358" y="485"/>
                        </a:lnTo>
                        <a:lnTo>
                          <a:pt x="358" y="486"/>
                        </a:lnTo>
                        <a:lnTo>
                          <a:pt x="358" y="487"/>
                        </a:lnTo>
                        <a:lnTo>
                          <a:pt x="357" y="487"/>
                        </a:lnTo>
                        <a:lnTo>
                          <a:pt x="356" y="487"/>
                        </a:lnTo>
                        <a:lnTo>
                          <a:pt x="355" y="487"/>
                        </a:lnTo>
                        <a:lnTo>
                          <a:pt x="355" y="488"/>
                        </a:lnTo>
                        <a:lnTo>
                          <a:pt x="353" y="489"/>
                        </a:lnTo>
                        <a:lnTo>
                          <a:pt x="352" y="490"/>
                        </a:lnTo>
                        <a:lnTo>
                          <a:pt x="351" y="491"/>
                        </a:lnTo>
                        <a:lnTo>
                          <a:pt x="351" y="492"/>
                        </a:lnTo>
                        <a:lnTo>
                          <a:pt x="350" y="492"/>
                        </a:lnTo>
                        <a:lnTo>
                          <a:pt x="350" y="493"/>
                        </a:lnTo>
                        <a:lnTo>
                          <a:pt x="349" y="494"/>
                        </a:lnTo>
                        <a:lnTo>
                          <a:pt x="348" y="495"/>
                        </a:lnTo>
                        <a:lnTo>
                          <a:pt x="347" y="495"/>
                        </a:lnTo>
                        <a:lnTo>
                          <a:pt x="347" y="496"/>
                        </a:lnTo>
                        <a:lnTo>
                          <a:pt x="347" y="497"/>
                        </a:lnTo>
                        <a:lnTo>
                          <a:pt x="346" y="498"/>
                        </a:lnTo>
                        <a:lnTo>
                          <a:pt x="345" y="498"/>
                        </a:lnTo>
                        <a:lnTo>
                          <a:pt x="344" y="498"/>
                        </a:lnTo>
                        <a:lnTo>
                          <a:pt x="343" y="498"/>
                        </a:lnTo>
                        <a:lnTo>
                          <a:pt x="341" y="498"/>
                        </a:lnTo>
                        <a:lnTo>
                          <a:pt x="341" y="499"/>
                        </a:lnTo>
                        <a:lnTo>
                          <a:pt x="339" y="499"/>
                        </a:lnTo>
                        <a:lnTo>
                          <a:pt x="338" y="499"/>
                        </a:lnTo>
                        <a:lnTo>
                          <a:pt x="337" y="499"/>
                        </a:lnTo>
                        <a:lnTo>
                          <a:pt x="336" y="499"/>
                        </a:lnTo>
                        <a:lnTo>
                          <a:pt x="335" y="499"/>
                        </a:lnTo>
                        <a:lnTo>
                          <a:pt x="334" y="499"/>
                        </a:lnTo>
                        <a:lnTo>
                          <a:pt x="333" y="500"/>
                        </a:lnTo>
                        <a:lnTo>
                          <a:pt x="332" y="501"/>
                        </a:lnTo>
                        <a:lnTo>
                          <a:pt x="331" y="502"/>
                        </a:lnTo>
                        <a:lnTo>
                          <a:pt x="330" y="502"/>
                        </a:lnTo>
                        <a:lnTo>
                          <a:pt x="329" y="503"/>
                        </a:lnTo>
                        <a:lnTo>
                          <a:pt x="328" y="504"/>
                        </a:lnTo>
                        <a:lnTo>
                          <a:pt x="327" y="505"/>
                        </a:lnTo>
                        <a:lnTo>
                          <a:pt x="327" y="506"/>
                        </a:lnTo>
                        <a:lnTo>
                          <a:pt x="327" y="507"/>
                        </a:lnTo>
                        <a:lnTo>
                          <a:pt x="327" y="508"/>
                        </a:lnTo>
                        <a:lnTo>
                          <a:pt x="326" y="509"/>
                        </a:lnTo>
                        <a:lnTo>
                          <a:pt x="325" y="510"/>
                        </a:lnTo>
                        <a:lnTo>
                          <a:pt x="324" y="510"/>
                        </a:lnTo>
                        <a:lnTo>
                          <a:pt x="324" y="511"/>
                        </a:lnTo>
                        <a:lnTo>
                          <a:pt x="322" y="511"/>
                        </a:lnTo>
                        <a:lnTo>
                          <a:pt x="320" y="512"/>
                        </a:lnTo>
                        <a:lnTo>
                          <a:pt x="320" y="513"/>
                        </a:lnTo>
                        <a:lnTo>
                          <a:pt x="318" y="514"/>
                        </a:lnTo>
                        <a:lnTo>
                          <a:pt x="318" y="513"/>
                        </a:lnTo>
                        <a:lnTo>
                          <a:pt x="317" y="509"/>
                        </a:lnTo>
                        <a:lnTo>
                          <a:pt x="314" y="502"/>
                        </a:lnTo>
                        <a:lnTo>
                          <a:pt x="314" y="501"/>
                        </a:lnTo>
                        <a:lnTo>
                          <a:pt x="314" y="500"/>
                        </a:lnTo>
                        <a:lnTo>
                          <a:pt x="313" y="499"/>
                        </a:lnTo>
                        <a:lnTo>
                          <a:pt x="314" y="498"/>
                        </a:lnTo>
                        <a:lnTo>
                          <a:pt x="314" y="499"/>
                        </a:lnTo>
                        <a:lnTo>
                          <a:pt x="315" y="498"/>
                        </a:lnTo>
                        <a:lnTo>
                          <a:pt x="315" y="497"/>
                        </a:lnTo>
                        <a:lnTo>
                          <a:pt x="314" y="496"/>
                        </a:lnTo>
                        <a:lnTo>
                          <a:pt x="313" y="495"/>
                        </a:lnTo>
                        <a:lnTo>
                          <a:pt x="313" y="494"/>
                        </a:lnTo>
                        <a:lnTo>
                          <a:pt x="312" y="494"/>
                        </a:lnTo>
                        <a:lnTo>
                          <a:pt x="312" y="493"/>
                        </a:lnTo>
                        <a:lnTo>
                          <a:pt x="311" y="493"/>
                        </a:lnTo>
                        <a:lnTo>
                          <a:pt x="311" y="491"/>
                        </a:lnTo>
                        <a:lnTo>
                          <a:pt x="311" y="490"/>
                        </a:lnTo>
                        <a:lnTo>
                          <a:pt x="312" y="489"/>
                        </a:lnTo>
                        <a:lnTo>
                          <a:pt x="313" y="489"/>
                        </a:lnTo>
                        <a:lnTo>
                          <a:pt x="313" y="488"/>
                        </a:lnTo>
                        <a:lnTo>
                          <a:pt x="312" y="488"/>
                        </a:lnTo>
                        <a:lnTo>
                          <a:pt x="312" y="487"/>
                        </a:lnTo>
                        <a:lnTo>
                          <a:pt x="311" y="486"/>
                        </a:lnTo>
                        <a:lnTo>
                          <a:pt x="312" y="485"/>
                        </a:lnTo>
                        <a:lnTo>
                          <a:pt x="314" y="484"/>
                        </a:lnTo>
                        <a:lnTo>
                          <a:pt x="315" y="483"/>
                        </a:lnTo>
                        <a:lnTo>
                          <a:pt x="315" y="482"/>
                        </a:lnTo>
                        <a:lnTo>
                          <a:pt x="315" y="480"/>
                        </a:lnTo>
                        <a:lnTo>
                          <a:pt x="314" y="479"/>
                        </a:lnTo>
                        <a:lnTo>
                          <a:pt x="313" y="478"/>
                        </a:lnTo>
                        <a:lnTo>
                          <a:pt x="313" y="477"/>
                        </a:lnTo>
                        <a:lnTo>
                          <a:pt x="312" y="477"/>
                        </a:lnTo>
                        <a:lnTo>
                          <a:pt x="312" y="476"/>
                        </a:lnTo>
                        <a:lnTo>
                          <a:pt x="311" y="476"/>
                        </a:lnTo>
                        <a:lnTo>
                          <a:pt x="310" y="476"/>
                        </a:lnTo>
                        <a:lnTo>
                          <a:pt x="310" y="477"/>
                        </a:lnTo>
                        <a:lnTo>
                          <a:pt x="308" y="477"/>
                        </a:lnTo>
                        <a:lnTo>
                          <a:pt x="306" y="479"/>
                        </a:lnTo>
                        <a:lnTo>
                          <a:pt x="304" y="480"/>
                        </a:lnTo>
                        <a:lnTo>
                          <a:pt x="303" y="481"/>
                        </a:lnTo>
                        <a:lnTo>
                          <a:pt x="302" y="481"/>
                        </a:lnTo>
                        <a:lnTo>
                          <a:pt x="300" y="480"/>
                        </a:lnTo>
                        <a:lnTo>
                          <a:pt x="299" y="479"/>
                        </a:lnTo>
                        <a:lnTo>
                          <a:pt x="297" y="477"/>
                        </a:lnTo>
                        <a:lnTo>
                          <a:pt x="295" y="476"/>
                        </a:lnTo>
                        <a:lnTo>
                          <a:pt x="295" y="475"/>
                        </a:lnTo>
                        <a:lnTo>
                          <a:pt x="294" y="473"/>
                        </a:lnTo>
                        <a:lnTo>
                          <a:pt x="293" y="473"/>
                        </a:lnTo>
                        <a:lnTo>
                          <a:pt x="293" y="472"/>
                        </a:lnTo>
                        <a:lnTo>
                          <a:pt x="293" y="471"/>
                        </a:lnTo>
                        <a:lnTo>
                          <a:pt x="292" y="470"/>
                        </a:lnTo>
                        <a:lnTo>
                          <a:pt x="292" y="469"/>
                        </a:lnTo>
                        <a:lnTo>
                          <a:pt x="293" y="468"/>
                        </a:lnTo>
                        <a:lnTo>
                          <a:pt x="294" y="467"/>
                        </a:lnTo>
                        <a:lnTo>
                          <a:pt x="296" y="466"/>
                        </a:lnTo>
                        <a:lnTo>
                          <a:pt x="297" y="465"/>
                        </a:lnTo>
                        <a:lnTo>
                          <a:pt x="297" y="464"/>
                        </a:lnTo>
                        <a:lnTo>
                          <a:pt x="298" y="462"/>
                        </a:lnTo>
                        <a:lnTo>
                          <a:pt x="298" y="461"/>
                        </a:lnTo>
                        <a:lnTo>
                          <a:pt x="297" y="460"/>
                        </a:lnTo>
                        <a:lnTo>
                          <a:pt x="295" y="458"/>
                        </a:lnTo>
                        <a:lnTo>
                          <a:pt x="294" y="457"/>
                        </a:lnTo>
                        <a:lnTo>
                          <a:pt x="291" y="456"/>
                        </a:lnTo>
                        <a:lnTo>
                          <a:pt x="290" y="456"/>
                        </a:lnTo>
                        <a:lnTo>
                          <a:pt x="289" y="456"/>
                        </a:lnTo>
                        <a:lnTo>
                          <a:pt x="288" y="457"/>
                        </a:lnTo>
                        <a:lnTo>
                          <a:pt x="287" y="457"/>
                        </a:lnTo>
                        <a:lnTo>
                          <a:pt x="286" y="459"/>
                        </a:lnTo>
                        <a:lnTo>
                          <a:pt x="285" y="460"/>
                        </a:lnTo>
                        <a:lnTo>
                          <a:pt x="284" y="462"/>
                        </a:lnTo>
                        <a:lnTo>
                          <a:pt x="284" y="463"/>
                        </a:lnTo>
                        <a:lnTo>
                          <a:pt x="283" y="466"/>
                        </a:lnTo>
                        <a:lnTo>
                          <a:pt x="283" y="467"/>
                        </a:lnTo>
                        <a:lnTo>
                          <a:pt x="283" y="469"/>
                        </a:lnTo>
                        <a:lnTo>
                          <a:pt x="282" y="470"/>
                        </a:lnTo>
                        <a:lnTo>
                          <a:pt x="281" y="472"/>
                        </a:lnTo>
                        <a:lnTo>
                          <a:pt x="280" y="472"/>
                        </a:lnTo>
                        <a:lnTo>
                          <a:pt x="280" y="473"/>
                        </a:lnTo>
                        <a:lnTo>
                          <a:pt x="279" y="472"/>
                        </a:lnTo>
                        <a:lnTo>
                          <a:pt x="278" y="472"/>
                        </a:lnTo>
                        <a:lnTo>
                          <a:pt x="277" y="471"/>
                        </a:lnTo>
                        <a:lnTo>
                          <a:pt x="276" y="470"/>
                        </a:lnTo>
                        <a:lnTo>
                          <a:pt x="275" y="469"/>
                        </a:lnTo>
                        <a:lnTo>
                          <a:pt x="275" y="468"/>
                        </a:lnTo>
                        <a:lnTo>
                          <a:pt x="274" y="466"/>
                        </a:lnTo>
                        <a:lnTo>
                          <a:pt x="274" y="465"/>
                        </a:lnTo>
                        <a:lnTo>
                          <a:pt x="275" y="463"/>
                        </a:lnTo>
                        <a:lnTo>
                          <a:pt x="274" y="462"/>
                        </a:lnTo>
                        <a:lnTo>
                          <a:pt x="274" y="460"/>
                        </a:lnTo>
                        <a:lnTo>
                          <a:pt x="274" y="459"/>
                        </a:lnTo>
                        <a:lnTo>
                          <a:pt x="273" y="458"/>
                        </a:lnTo>
                        <a:lnTo>
                          <a:pt x="273" y="457"/>
                        </a:lnTo>
                        <a:lnTo>
                          <a:pt x="271" y="457"/>
                        </a:lnTo>
                        <a:lnTo>
                          <a:pt x="270" y="456"/>
                        </a:lnTo>
                        <a:lnTo>
                          <a:pt x="270" y="455"/>
                        </a:lnTo>
                        <a:lnTo>
                          <a:pt x="269" y="455"/>
                        </a:lnTo>
                        <a:lnTo>
                          <a:pt x="268" y="454"/>
                        </a:lnTo>
                        <a:lnTo>
                          <a:pt x="268" y="453"/>
                        </a:lnTo>
                        <a:lnTo>
                          <a:pt x="267" y="453"/>
                        </a:lnTo>
                        <a:lnTo>
                          <a:pt x="267" y="452"/>
                        </a:lnTo>
                        <a:lnTo>
                          <a:pt x="266" y="451"/>
                        </a:lnTo>
                        <a:lnTo>
                          <a:pt x="264" y="450"/>
                        </a:lnTo>
                        <a:lnTo>
                          <a:pt x="264" y="449"/>
                        </a:lnTo>
                        <a:lnTo>
                          <a:pt x="263" y="449"/>
                        </a:lnTo>
                        <a:lnTo>
                          <a:pt x="261" y="449"/>
                        </a:lnTo>
                        <a:lnTo>
                          <a:pt x="259" y="448"/>
                        </a:lnTo>
                        <a:lnTo>
                          <a:pt x="257" y="448"/>
                        </a:lnTo>
                        <a:lnTo>
                          <a:pt x="256" y="449"/>
                        </a:lnTo>
                        <a:lnTo>
                          <a:pt x="254" y="449"/>
                        </a:lnTo>
                        <a:lnTo>
                          <a:pt x="253" y="449"/>
                        </a:lnTo>
                        <a:lnTo>
                          <a:pt x="252" y="449"/>
                        </a:lnTo>
                        <a:lnTo>
                          <a:pt x="251" y="449"/>
                        </a:lnTo>
                        <a:lnTo>
                          <a:pt x="250" y="449"/>
                        </a:lnTo>
                        <a:lnTo>
                          <a:pt x="250" y="450"/>
                        </a:lnTo>
                        <a:lnTo>
                          <a:pt x="249" y="450"/>
                        </a:lnTo>
                        <a:lnTo>
                          <a:pt x="249" y="449"/>
                        </a:lnTo>
                        <a:lnTo>
                          <a:pt x="247" y="448"/>
                        </a:lnTo>
                        <a:lnTo>
                          <a:pt x="246" y="448"/>
                        </a:lnTo>
                        <a:lnTo>
                          <a:pt x="245" y="446"/>
                        </a:lnTo>
                        <a:lnTo>
                          <a:pt x="245" y="445"/>
                        </a:lnTo>
                        <a:lnTo>
                          <a:pt x="244" y="444"/>
                        </a:lnTo>
                        <a:lnTo>
                          <a:pt x="243" y="444"/>
                        </a:lnTo>
                        <a:lnTo>
                          <a:pt x="242" y="443"/>
                        </a:lnTo>
                        <a:lnTo>
                          <a:pt x="241" y="442"/>
                        </a:lnTo>
                        <a:lnTo>
                          <a:pt x="241" y="441"/>
                        </a:lnTo>
                        <a:lnTo>
                          <a:pt x="240" y="441"/>
                        </a:lnTo>
                        <a:lnTo>
                          <a:pt x="239" y="441"/>
                        </a:lnTo>
                        <a:lnTo>
                          <a:pt x="238" y="440"/>
                        </a:lnTo>
                        <a:lnTo>
                          <a:pt x="234" y="439"/>
                        </a:lnTo>
                        <a:lnTo>
                          <a:pt x="232" y="438"/>
                        </a:lnTo>
                        <a:lnTo>
                          <a:pt x="231" y="438"/>
                        </a:lnTo>
                        <a:lnTo>
                          <a:pt x="229" y="437"/>
                        </a:lnTo>
                        <a:lnTo>
                          <a:pt x="228" y="437"/>
                        </a:lnTo>
                        <a:lnTo>
                          <a:pt x="228" y="436"/>
                        </a:lnTo>
                        <a:lnTo>
                          <a:pt x="227" y="435"/>
                        </a:lnTo>
                        <a:lnTo>
                          <a:pt x="227" y="436"/>
                        </a:lnTo>
                        <a:lnTo>
                          <a:pt x="226" y="436"/>
                        </a:lnTo>
                        <a:lnTo>
                          <a:pt x="225" y="436"/>
                        </a:lnTo>
                        <a:lnTo>
                          <a:pt x="224" y="437"/>
                        </a:lnTo>
                        <a:lnTo>
                          <a:pt x="222" y="436"/>
                        </a:lnTo>
                        <a:lnTo>
                          <a:pt x="221" y="436"/>
                        </a:lnTo>
                        <a:lnTo>
                          <a:pt x="220" y="436"/>
                        </a:lnTo>
                        <a:lnTo>
                          <a:pt x="220" y="434"/>
                        </a:lnTo>
                        <a:lnTo>
                          <a:pt x="219" y="433"/>
                        </a:lnTo>
                        <a:lnTo>
                          <a:pt x="219" y="432"/>
                        </a:lnTo>
                        <a:lnTo>
                          <a:pt x="219" y="431"/>
                        </a:lnTo>
                        <a:lnTo>
                          <a:pt x="219" y="430"/>
                        </a:lnTo>
                        <a:lnTo>
                          <a:pt x="219" y="429"/>
                        </a:lnTo>
                        <a:lnTo>
                          <a:pt x="220" y="429"/>
                        </a:lnTo>
                        <a:lnTo>
                          <a:pt x="220" y="428"/>
                        </a:lnTo>
                        <a:lnTo>
                          <a:pt x="219" y="427"/>
                        </a:lnTo>
                        <a:lnTo>
                          <a:pt x="219" y="426"/>
                        </a:lnTo>
                        <a:lnTo>
                          <a:pt x="218" y="426"/>
                        </a:lnTo>
                        <a:lnTo>
                          <a:pt x="218" y="425"/>
                        </a:lnTo>
                        <a:lnTo>
                          <a:pt x="217" y="424"/>
                        </a:lnTo>
                        <a:lnTo>
                          <a:pt x="217" y="423"/>
                        </a:lnTo>
                        <a:lnTo>
                          <a:pt x="217" y="422"/>
                        </a:lnTo>
                        <a:lnTo>
                          <a:pt x="216" y="421"/>
                        </a:lnTo>
                        <a:lnTo>
                          <a:pt x="216" y="420"/>
                        </a:lnTo>
                        <a:lnTo>
                          <a:pt x="215" y="419"/>
                        </a:lnTo>
                        <a:lnTo>
                          <a:pt x="214" y="419"/>
                        </a:lnTo>
                        <a:lnTo>
                          <a:pt x="213" y="419"/>
                        </a:lnTo>
                        <a:lnTo>
                          <a:pt x="212" y="419"/>
                        </a:lnTo>
                        <a:lnTo>
                          <a:pt x="211" y="419"/>
                        </a:lnTo>
                        <a:lnTo>
                          <a:pt x="210" y="419"/>
                        </a:lnTo>
                        <a:lnTo>
                          <a:pt x="209" y="418"/>
                        </a:lnTo>
                        <a:lnTo>
                          <a:pt x="209" y="417"/>
                        </a:lnTo>
                        <a:lnTo>
                          <a:pt x="208" y="417"/>
                        </a:lnTo>
                        <a:lnTo>
                          <a:pt x="207" y="416"/>
                        </a:lnTo>
                        <a:lnTo>
                          <a:pt x="206" y="416"/>
                        </a:lnTo>
                        <a:lnTo>
                          <a:pt x="204" y="416"/>
                        </a:lnTo>
                        <a:lnTo>
                          <a:pt x="203" y="416"/>
                        </a:lnTo>
                        <a:lnTo>
                          <a:pt x="202" y="417"/>
                        </a:lnTo>
                        <a:lnTo>
                          <a:pt x="201" y="418"/>
                        </a:lnTo>
                        <a:lnTo>
                          <a:pt x="200" y="418"/>
                        </a:lnTo>
                        <a:lnTo>
                          <a:pt x="199" y="418"/>
                        </a:lnTo>
                        <a:lnTo>
                          <a:pt x="198" y="418"/>
                        </a:lnTo>
                        <a:lnTo>
                          <a:pt x="198" y="419"/>
                        </a:lnTo>
                        <a:lnTo>
                          <a:pt x="198" y="420"/>
                        </a:lnTo>
                        <a:lnTo>
                          <a:pt x="196" y="421"/>
                        </a:lnTo>
                        <a:lnTo>
                          <a:pt x="195" y="421"/>
                        </a:lnTo>
                        <a:lnTo>
                          <a:pt x="194" y="421"/>
                        </a:lnTo>
                        <a:lnTo>
                          <a:pt x="193" y="421"/>
                        </a:lnTo>
                        <a:lnTo>
                          <a:pt x="192" y="421"/>
                        </a:lnTo>
                        <a:lnTo>
                          <a:pt x="191" y="422"/>
                        </a:lnTo>
                        <a:lnTo>
                          <a:pt x="190" y="422"/>
                        </a:lnTo>
                        <a:lnTo>
                          <a:pt x="190" y="423"/>
                        </a:lnTo>
                        <a:lnTo>
                          <a:pt x="189" y="423"/>
                        </a:lnTo>
                        <a:lnTo>
                          <a:pt x="187" y="423"/>
                        </a:lnTo>
                        <a:lnTo>
                          <a:pt x="187" y="424"/>
                        </a:lnTo>
                        <a:lnTo>
                          <a:pt x="186" y="424"/>
                        </a:lnTo>
                        <a:lnTo>
                          <a:pt x="185" y="425"/>
                        </a:lnTo>
                        <a:lnTo>
                          <a:pt x="184" y="425"/>
                        </a:lnTo>
                        <a:lnTo>
                          <a:pt x="183" y="426"/>
                        </a:lnTo>
                        <a:lnTo>
                          <a:pt x="182" y="426"/>
                        </a:lnTo>
                        <a:lnTo>
                          <a:pt x="180" y="426"/>
                        </a:lnTo>
                        <a:lnTo>
                          <a:pt x="179" y="426"/>
                        </a:lnTo>
                        <a:lnTo>
                          <a:pt x="178" y="426"/>
                        </a:lnTo>
                        <a:lnTo>
                          <a:pt x="177" y="426"/>
                        </a:lnTo>
                        <a:lnTo>
                          <a:pt x="176" y="426"/>
                        </a:lnTo>
                        <a:lnTo>
                          <a:pt x="174" y="426"/>
                        </a:lnTo>
                        <a:lnTo>
                          <a:pt x="173" y="426"/>
                        </a:lnTo>
                        <a:lnTo>
                          <a:pt x="173" y="428"/>
                        </a:lnTo>
                        <a:lnTo>
                          <a:pt x="174" y="431"/>
                        </a:lnTo>
                        <a:lnTo>
                          <a:pt x="174" y="433"/>
                        </a:lnTo>
                        <a:lnTo>
                          <a:pt x="174" y="434"/>
                        </a:lnTo>
                        <a:lnTo>
                          <a:pt x="174" y="435"/>
                        </a:lnTo>
                        <a:lnTo>
                          <a:pt x="174" y="436"/>
                        </a:lnTo>
                        <a:lnTo>
                          <a:pt x="174" y="438"/>
                        </a:lnTo>
                        <a:lnTo>
                          <a:pt x="174" y="439"/>
                        </a:lnTo>
                        <a:lnTo>
                          <a:pt x="172" y="440"/>
                        </a:lnTo>
                        <a:lnTo>
                          <a:pt x="171" y="440"/>
                        </a:lnTo>
                        <a:lnTo>
                          <a:pt x="170" y="440"/>
                        </a:lnTo>
                        <a:lnTo>
                          <a:pt x="169" y="440"/>
                        </a:lnTo>
                        <a:lnTo>
                          <a:pt x="167" y="440"/>
                        </a:lnTo>
                        <a:lnTo>
                          <a:pt x="166" y="439"/>
                        </a:lnTo>
                        <a:lnTo>
                          <a:pt x="166" y="440"/>
                        </a:lnTo>
                        <a:lnTo>
                          <a:pt x="165" y="440"/>
                        </a:lnTo>
                        <a:lnTo>
                          <a:pt x="164" y="440"/>
                        </a:lnTo>
                        <a:lnTo>
                          <a:pt x="163" y="441"/>
                        </a:lnTo>
                        <a:lnTo>
                          <a:pt x="162" y="441"/>
                        </a:lnTo>
                        <a:lnTo>
                          <a:pt x="160" y="441"/>
                        </a:lnTo>
                        <a:lnTo>
                          <a:pt x="159" y="441"/>
                        </a:lnTo>
                        <a:lnTo>
                          <a:pt x="158" y="440"/>
                        </a:lnTo>
                        <a:lnTo>
                          <a:pt x="156" y="441"/>
                        </a:lnTo>
                        <a:lnTo>
                          <a:pt x="155" y="441"/>
                        </a:lnTo>
                        <a:lnTo>
                          <a:pt x="153" y="441"/>
                        </a:lnTo>
                        <a:lnTo>
                          <a:pt x="152" y="441"/>
                        </a:lnTo>
                        <a:lnTo>
                          <a:pt x="151" y="441"/>
                        </a:lnTo>
                        <a:lnTo>
                          <a:pt x="150" y="442"/>
                        </a:lnTo>
                        <a:lnTo>
                          <a:pt x="150" y="443"/>
                        </a:lnTo>
                        <a:lnTo>
                          <a:pt x="150" y="444"/>
                        </a:lnTo>
                        <a:lnTo>
                          <a:pt x="150" y="447"/>
                        </a:lnTo>
                        <a:lnTo>
                          <a:pt x="151" y="448"/>
                        </a:lnTo>
                        <a:lnTo>
                          <a:pt x="152" y="449"/>
                        </a:lnTo>
                        <a:lnTo>
                          <a:pt x="152" y="450"/>
                        </a:lnTo>
                        <a:lnTo>
                          <a:pt x="152" y="452"/>
                        </a:lnTo>
                        <a:lnTo>
                          <a:pt x="152" y="453"/>
                        </a:lnTo>
                        <a:lnTo>
                          <a:pt x="151" y="454"/>
                        </a:lnTo>
                        <a:lnTo>
                          <a:pt x="150" y="456"/>
                        </a:lnTo>
                        <a:lnTo>
                          <a:pt x="149" y="457"/>
                        </a:lnTo>
                        <a:lnTo>
                          <a:pt x="148" y="457"/>
                        </a:lnTo>
                        <a:lnTo>
                          <a:pt x="148" y="459"/>
                        </a:lnTo>
                        <a:lnTo>
                          <a:pt x="146" y="459"/>
                        </a:lnTo>
                        <a:lnTo>
                          <a:pt x="146" y="460"/>
                        </a:lnTo>
                        <a:lnTo>
                          <a:pt x="145" y="462"/>
                        </a:lnTo>
                        <a:lnTo>
                          <a:pt x="144" y="463"/>
                        </a:lnTo>
                        <a:lnTo>
                          <a:pt x="142" y="464"/>
                        </a:lnTo>
                        <a:lnTo>
                          <a:pt x="141" y="465"/>
                        </a:lnTo>
                        <a:lnTo>
                          <a:pt x="140" y="465"/>
                        </a:lnTo>
                        <a:lnTo>
                          <a:pt x="139" y="465"/>
                        </a:lnTo>
                        <a:lnTo>
                          <a:pt x="138" y="465"/>
                        </a:lnTo>
                        <a:lnTo>
                          <a:pt x="136" y="465"/>
                        </a:lnTo>
                        <a:lnTo>
                          <a:pt x="134" y="465"/>
                        </a:lnTo>
                        <a:lnTo>
                          <a:pt x="134" y="464"/>
                        </a:lnTo>
                        <a:lnTo>
                          <a:pt x="131" y="465"/>
                        </a:lnTo>
                        <a:lnTo>
                          <a:pt x="130" y="466"/>
                        </a:lnTo>
                        <a:lnTo>
                          <a:pt x="128" y="467"/>
                        </a:lnTo>
                        <a:lnTo>
                          <a:pt x="127" y="467"/>
                        </a:lnTo>
                        <a:lnTo>
                          <a:pt x="127" y="468"/>
                        </a:lnTo>
                        <a:lnTo>
                          <a:pt x="126" y="468"/>
                        </a:lnTo>
                        <a:lnTo>
                          <a:pt x="125" y="468"/>
                        </a:lnTo>
                        <a:lnTo>
                          <a:pt x="125" y="469"/>
                        </a:lnTo>
                        <a:lnTo>
                          <a:pt x="124" y="469"/>
                        </a:lnTo>
                        <a:lnTo>
                          <a:pt x="123" y="468"/>
                        </a:lnTo>
                        <a:lnTo>
                          <a:pt x="121" y="468"/>
                        </a:lnTo>
                        <a:lnTo>
                          <a:pt x="120" y="468"/>
                        </a:lnTo>
                        <a:lnTo>
                          <a:pt x="120" y="467"/>
                        </a:lnTo>
                        <a:lnTo>
                          <a:pt x="120" y="466"/>
                        </a:lnTo>
                        <a:lnTo>
                          <a:pt x="119" y="466"/>
                        </a:lnTo>
                        <a:lnTo>
                          <a:pt x="118" y="464"/>
                        </a:lnTo>
                        <a:lnTo>
                          <a:pt x="116" y="463"/>
                        </a:lnTo>
                        <a:lnTo>
                          <a:pt x="116" y="462"/>
                        </a:lnTo>
                        <a:lnTo>
                          <a:pt x="114" y="462"/>
                        </a:lnTo>
                        <a:lnTo>
                          <a:pt x="113" y="462"/>
                        </a:lnTo>
                        <a:lnTo>
                          <a:pt x="112" y="462"/>
                        </a:lnTo>
                        <a:lnTo>
                          <a:pt x="111" y="463"/>
                        </a:lnTo>
                        <a:lnTo>
                          <a:pt x="110" y="464"/>
                        </a:lnTo>
                        <a:lnTo>
                          <a:pt x="109" y="465"/>
                        </a:lnTo>
                        <a:lnTo>
                          <a:pt x="108" y="468"/>
                        </a:lnTo>
                        <a:lnTo>
                          <a:pt x="107" y="471"/>
                        </a:lnTo>
                        <a:lnTo>
                          <a:pt x="107" y="472"/>
                        </a:lnTo>
                        <a:lnTo>
                          <a:pt x="107" y="474"/>
                        </a:lnTo>
                        <a:lnTo>
                          <a:pt x="107" y="475"/>
                        </a:lnTo>
                        <a:lnTo>
                          <a:pt x="107" y="476"/>
                        </a:lnTo>
                        <a:lnTo>
                          <a:pt x="106" y="478"/>
                        </a:lnTo>
                        <a:lnTo>
                          <a:pt x="106" y="479"/>
                        </a:lnTo>
                        <a:lnTo>
                          <a:pt x="106" y="480"/>
                        </a:lnTo>
                        <a:lnTo>
                          <a:pt x="105" y="481"/>
                        </a:lnTo>
                        <a:lnTo>
                          <a:pt x="105" y="482"/>
                        </a:lnTo>
                        <a:lnTo>
                          <a:pt x="105" y="483"/>
                        </a:lnTo>
                        <a:lnTo>
                          <a:pt x="105" y="484"/>
                        </a:lnTo>
                        <a:lnTo>
                          <a:pt x="104" y="484"/>
                        </a:lnTo>
                        <a:lnTo>
                          <a:pt x="104" y="485"/>
                        </a:lnTo>
                        <a:lnTo>
                          <a:pt x="103" y="486"/>
                        </a:lnTo>
                        <a:lnTo>
                          <a:pt x="102" y="488"/>
                        </a:lnTo>
                        <a:lnTo>
                          <a:pt x="102" y="489"/>
                        </a:lnTo>
                        <a:lnTo>
                          <a:pt x="101" y="490"/>
                        </a:lnTo>
                        <a:lnTo>
                          <a:pt x="101" y="491"/>
                        </a:lnTo>
                        <a:lnTo>
                          <a:pt x="101" y="492"/>
                        </a:lnTo>
                        <a:lnTo>
                          <a:pt x="101" y="493"/>
                        </a:lnTo>
                        <a:lnTo>
                          <a:pt x="100" y="494"/>
                        </a:lnTo>
                        <a:lnTo>
                          <a:pt x="99" y="495"/>
                        </a:lnTo>
                        <a:lnTo>
                          <a:pt x="98" y="495"/>
                        </a:lnTo>
                        <a:lnTo>
                          <a:pt x="96" y="494"/>
                        </a:lnTo>
                        <a:lnTo>
                          <a:pt x="95" y="494"/>
                        </a:lnTo>
                        <a:lnTo>
                          <a:pt x="94" y="493"/>
                        </a:lnTo>
                        <a:lnTo>
                          <a:pt x="93" y="492"/>
                        </a:lnTo>
                        <a:lnTo>
                          <a:pt x="92" y="491"/>
                        </a:lnTo>
                        <a:lnTo>
                          <a:pt x="91" y="492"/>
                        </a:lnTo>
                        <a:lnTo>
                          <a:pt x="88" y="496"/>
                        </a:lnTo>
                        <a:lnTo>
                          <a:pt x="88" y="497"/>
                        </a:lnTo>
                        <a:lnTo>
                          <a:pt x="87" y="497"/>
                        </a:lnTo>
                        <a:lnTo>
                          <a:pt x="87" y="498"/>
                        </a:lnTo>
                        <a:lnTo>
                          <a:pt x="86" y="498"/>
                        </a:lnTo>
                        <a:lnTo>
                          <a:pt x="85" y="497"/>
                        </a:lnTo>
                        <a:lnTo>
                          <a:pt x="84" y="497"/>
                        </a:lnTo>
                        <a:lnTo>
                          <a:pt x="83" y="497"/>
                        </a:lnTo>
                        <a:lnTo>
                          <a:pt x="83" y="496"/>
                        </a:lnTo>
                        <a:lnTo>
                          <a:pt x="82" y="496"/>
                        </a:lnTo>
                        <a:lnTo>
                          <a:pt x="81" y="497"/>
                        </a:lnTo>
                        <a:lnTo>
                          <a:pt x="80" y="497"/>
                        </a:lnTo>
                        <a:lnTo>
                          <a:pt x="79" y="498"/>
                        </a:lnTo>
                        <a:lnTo>
                          <a:pt x="79" y="499"/>
                        </a:lnTo>
                        <a:lnTo>
                          <a:pt x="79" y="500"/>
                        </a:lnTo>
                        <a:lnTo>
                          <a:pt x="78" y="500"/>
                        </a:lnTo>
                        <a:lnTo>
                          <a:pt x="77" y="501"/>
                        </a:lnTo>
                        <a:lnTo>
                          <a:pt x="76" y="502"/>
                        </a:lnTo>
                        <a:lnTo>
                          <a:pt x="75" y="502"/>
                        </a:lnTo>
                        <a:lnTo>
                          <a:pt x="74" y="502"/>
                        </a:lnTo>
                        <a:lnTo>
                          <a:pt x="73" y="502"/>
                        </a:lnTo>
                        <a:lnTo>
                          <a:pt x="72" y="503"/>
                        </a:lnTo>
                        <a:lnTo>
                          <a:pt x="71" y="503"/>
                        </a:lnTo>
                        <a:lnTo>
                          <a:pt x="70" y="503"/>
                        </a:lnTo>
                        <a:lnTo>
                          <a:pt x="69" y="503"/>
                        </a:lnTo>
                        <a:lnTo>
                          <a:pt x="67" y="502"/>
                        </a:lnTo>
                        <a:lnTo>
                          <a:pt x="64" y="501"/>
                        </a:lnTo>
                        <a:lnTo>
                          <a:pt x="62" y="500"/>
                        </a:lnTo>
                        <a:lnTo>
                          <a:pt x="61" y="499"/>
                        </a:lnTo>
                        <a:lnTo>
                          <a:pt x="61" y="498"/>
                        </a:lnTo>
                        <a:lnTo>
                          <a:pt x="60" y="498"/>
                        </a:lnTo>
                        <a:lnTo>
                          <a:pt x="58" y="498"/>
                        </a:lnTo>
                        <a:lnTo>
                          <a:pt x="57" y="498"/>
                        </a:lnTo>
                        <a:lnTo>
                          <a:pt x="56" y="498"/>
                        </a:lnTo>
                        <a:lnTo>
                          <a:pt x="55" y="498"/>
                        </a:lnTo>
                        <a:lnTo>
                          <a:pt x="56" y="498"/>
                        </a:lnTo>
                        <a:lnTo>
                          <a:pt x="57" y="496"/>
                        </a:lnTo>
                        <a:lnTo>
                          <a:pt x="56" y="496"/>
                        </a:lnTo>
                        <a:lnTo>
                          <a:pt x="56" y="495"/>
                        </a:lnTo>
                        <a:lnTo>
                          <a:pt x="56" y="494"/>
                        </a:lnTo>
                        <a:lnTo>
                          <a:pt x="57" y="494"/>
                        </a:lnTo>
                        <a:lnTo>
                          <a:pt x="58" y="494"/>
                        </a:lnTo>
                        <a:lnTo>
                          <a:pt x="58" y="493"/>
                        </a:lnTo>
                        <a:lnTo>
                          <a:pt x="59" y="491"/>
                        </a:lnTo>
                        <a:lnTo>
                          <a:pt x="58" y="490"/>
                        </a:lnTo>
                        <a:lnTo>
                          <a:pt x="58" y="489"/>
                        </a:lnTo>
                        <a:lnTo>
                          <a:pt x="59" y="488"/>
                        </a:lnTo>
                        <a:lnTo>
                          <a:pt x="59" y="487"/>
                        </a:lnTo>
                        <a:lnTo>
                          <a:pt x="59" y="486"/>
                        </a:lnTo>
                        <a:lnTo>
                          <a:pt x="59" y="485"/>
                        </a:lnTo>
                        <a:lnTo>
                          <a:pt x="58" y="484"/>
                        </a:lnTo>
                        <a:lnTo>
                          <a:pt x="58" y="483"/>
                        </a:lnTo>
                        <a:lnTo>
                          <a:pt x="59" y="483"/>
                        </a:lnTo>
                        <a:lnTo>
                          <a:pt x="59" y="482"/>
                        </a:lnTo>
                        <a:lnTo>
                          <a:pt x="60" y="482"/>
                        </a:lnTo>
                        <a:lnTo>
                          <a:pt x="61" y="483"/>
                        </a:lnTo>
                        <a:lnTo>
                          <a:pt x="62" y="483"/>
                        </a:lnTo>
                        <a:lnTo>
                          <a:pt x="63" y="482"/>
                        </a:lnTo>
                        <a:lnTo>
                          <a:pt x="63" y="481"/>
                        </a:lnTo>
                        <a:lnTo>
                          <a:pt x="64" y="481"/>
                        </a:lnTo>
                        <a:lnTo>
                          <a:pt x="65" y="481"/>
                        </a:lnTo>
                        <a:lnTo>
                          <a:pt x="65" y="480"/>
                        </a:lnTo>
                        <a:lnTo>
                          <a:pt x="66" y="479"/>
                        </a:lnTo>
                        <a:lnTo>
                          <a:pt x="65" y="479"/>
                        </a:lnTo>
                        <a:lnTo>
                          <a:pt x="65" y="478"/>
                        </a:lnTo>
                        <a:lnTo>
                          <a:pt x="65" y="477"/>
                        </a:lnTo>
                        <a:lnTo>
                          <a:pt x="65" y="476"/>
                        </a:lnTo>
                        <a:lnTo>
                          <a:pt x="66" y="474"/>
                        </a:lnTo>
                        <a:lnTo>
                          <a:pt x="66" y="473"/>
                        </a:lnTo>
                        <a:lnTo>
                          <a:pt x="67" y="472"/>
                        </a:lnTo>
                        <a:lnTo>
                          <a:pt x="68" y="471"/>
                        </a:lnTo>
                        <a:lnTo>
                          <a:pt x="68" y="470"/>
                        </a:lnTo>
                        <a:lnTo>
                          <a:pt x="68" y="469"/>
                        </a:lnTo>
                        <a:lnTo>
                          <a:pt x="68" y="468"/>
                        </a:lnTo>
                        <a:lnTo>
                          <a:pt x="67" y="467"/>
                        </a:lnTo>
                        <a:lnTo>
                          <a:pt x="66" y="466"/>
                        </a:lnTo>
                        <a:lnTo>
                          <a:pt x="65" y="466"/>
                        </a:lnTo>
                        <a:lnTo>
                          <a:pt x="64" y="466"/>
                        </a:lnTo>
                        <a:lnTo>
                          <a:pt x="63" y="465"/>
                        </a:lnTo>
                        <a:lnTo>
                          <a:pt x="62" y="464"/>
                        </a:lnTo>
                        <a:lnTo>
                          <a:pt x="61" y="464"/>
                        </a:lnTo>
                        <a:lnTo>
                          <a:pt x="60" y="463"/>
                        </a:lnTo>
                        <a:lnTo>
                          <a:pt x="59" y="463"/>
                        </a:lnTo>
                        <a:lnTo>
                          <a:pt x="59" y="462"/>
                        </a:lnTo>
                        <a:lnTo>
                          <a:pt x="59" y="461"/>
                        </a:lnTo>
                        <a:lnTo>
                          <a:pt x="58" y="462"/>
                        </a:lnTo>
                        <a:lnTo>
                          <a:pt x="58" y="461"/>
                        </a:lnTo>
                        <a:lnTo>
                          <a:pt x="57" y="461"/>
                        </a:lnTo>
                        <a:lnTo>
                          <a:pt x="56" y="461"/>
                        </a:lnTo>
                        <a:lnTo>
                          <a:pt x="55" y="460"/>
                        </a:lnTo>
                        <a:lnTo>
                          <a:pt x="54" y="460"/>
                        </a:lnTo>
                        <a:lnTo>
                          <a:pt x="54" y="459"/>
                        </a:lnTo>
                        <a:lnTo>
                          <a:pt x="53" y="459"/>
                        </a:lnTo>
                        <a:lnTo>
                          <a:pt x="53" y="458"/>
                        </a:lnTo>
                        <a:lnTo>
                          <a:pt x="53" y="457"/>
                        </a:lnTo>
                        <a:lnTo>
                          <a:pt x="53" y="456"/>
                        </a:lnTo>
                        <a:lnTo>
                          <a:pt x="52" y="456"/>
                        </a:lnTo>
                        <a:lnTo>
                          <a:pt x="53" y="455"/>
                        </a:lnTo>
                        <a:lnTo>
                          <a:pt x="52" y="454"/>
                        </a:lnTo>
                        <a:lnTo>
                          <a:pt x="53" y="454"/>
                        </a:lnTo>
                        <a:lnTo>
                          <a:pt x="52" y="453"/>
                        </a:lnTo>
                        <a:lnTo>
                          <a:pt x="52" y="452"/>
                        </a:lnTo>
                        <a:lnTo>
                          <a:pt x="52" y="451"/>
                        </a:lnTo>
                        <a:lnTo>
                          <a:pt x="52" y="450"/>
                        </a:lnTo>
                        <a:lnTo>
                          <a:pt x="51" y="450"/>
                        </a:lnTo>
                        <a:lnTo>
                          <a:pt x="51" y="449"/>
                        </a:lnTo>
                        <a:lnTo>
                          <a:pt x="51" y="448"/>
                        </a:lnTo>
                        <a:lnTo>
                          <a:pt x="50" y="447"/>
                        </a:lnTo>
                        <a:lnTo>
                          <a:pt x="50" y="445"/>
                        </a:lnTo>
                        <a:lnTo>
                          <a:pt x="50" y="444"/>
                        </a:lnTo>
                        <a:lnTo>
                          <a:pt x="49" y="443"/>
                        </a:lnTo>
                        <a:lnTo>
                          <a:pt x="49" y="442"/>
                        </a:lnTo>
                        <a:lnTo>
                          <a:pt x="49" y="441"/>
                        </a:lnTo>
                        <a:lnTo>
                          <a:pt x="49" y="440"/>
                        </a:lnTo>
                        <a:lnTo>
                          <a:pt x="48" y="440"/>
                        </a:lnTo>
                        <a:lnTo>
                          <a:pt x="48" y="439"/>
                        </a:lnTo>
                        <a:lnTo>
                          <a:pt x="47" y="438"/>
                        </a:lnTo>
                        <a:lnTo>
                          <a:pt x="47" y="437"/>
                        </a:lnTo>
                        <a:lnTo>
                          <a:pt x="46" y="436"/>
                        </a:lnTo>
                        <a:lnTo>
                          <a:pt x="47" y="435"/>
                        </a:lnTo>
                        <a:lnTo>
                          <a:pt x="46" y="435"/>
                        </a:lnTo>
                        <a:lnTo>
                          <a:pt x="46" y="434"/>
                        </a:lnTo>
                        <a:lnTo>
                          <a:pt x="45" y="434"/>
                        </a:lnTo>
                        <a:lnTo>
                          <a:pt x="45" y="433"/>
                        </a:lnTo>
                        <a:lnTo>
                          <a:pt x="44" y="432"/>
                        </a:lnTo>
                        <a:lnTo>
                          <a:pt x="44" y="431"/>
                        </a:lnTo>
                        <a:lnTo>
                          <a:pt x="43" y="431"/>
                        </a:lnTo>
                        <a:lnTo>
                          <a:pt x="42" y="432"/>
                        </a:lnTo>
                        <a:lnTo>
                          <a:pt x="41" y="432"/>
                        </a:lnTo>
                        <a:lnTo>
                          <a:pt x="40" y="431"/>
                        </a:lnTo>
                        <a:lnTo>
                          <a:pt x="40" y="430"/>
                        </a:lnTo>
                        <a:lnTo>
                          <a:pt x="39" y="430"/>
                        </a:lnTo>
                        <a:lnTo>
                          <a:pt x="39" y="429"/>
                        </a:lnTo>
                        <a:lnTo>
                          <a:pt x="38" y="429"/>
                        </a:lnTo>
                        <a:lnTo>
                          <a:pt x="37" y="430"/>
                        </a:lnTo>
                        <a:lnTo>
                          <a:pt x="36" y="430"/>
                        </a:lnTo>
                        <a:lnTo>
                          <a:pt x="35" y="430"/>
                        </a:lnTo>
                        <a:lnTo>
                          <a:pt x="34" y="431"/>
                        </a:lnTo>
                        <a:lnTo>
                          <a:pt x="33" y="431"/>
                        </a:lnTo>
                        <a:lnTo>
                          <a:pt x="33" y="430"/>
                        </a:lnTo>
                        <a:lnTo>
                          <a:pt x="33" y="429"/>
                        </a:lnTo>
                        <a:lnTo>
                          <a:pt x="33" y="428"/>
                        </a:lnTo>
                        <a:lnTo>
                          <a:pt x="34" y="427"/>
                        </a:lnTo>
                        <a:lnTo>
                          <a:pt x="33" y="426"/>
                        </a:lnTo>
                        <a:lnTo>
                          <a:pt x="33" y="425"/>
                        </a:lnTo>
                        <a:lnTo>
                          <a:pt x="32" y="424"/>
                        </a:lnTo>
                        <a:lnTo>
                          <a:pt x="31" y="425"/>
                        </a:lnTo>
                        <a:lnTo>
                          <a:pt x="30" y="425"/>
                        </a:lnTo>
                        <a:lnTo>
                          <a:pt x="30" y="424"/>
                        </a:lnTo>
                        <a:lnTo>
                          <a:pt x="29" y="424"/>
                        </a:lnTo>
                        <a:lnTo>
                          <a:pt x="28" y="424"/>
                        </a:lnTo>
                        <a:lnTo>
                          <a:pt x="28" y="425"/>
                        </a:lnTo>
                        <a:lnTo>
                          <a:pt x="28" y="424"/>
                        </a:lnTo>
                        <a:lnTo>
                          <a:pt x="27" y="424"/>
                        </a:lnTo>
                        <a:lnTo>
                          <a:pt x="26" y="424"/>
                        </a:lnTo>
                        <a:lnTo>
                          <a:pt x="26" y="423"/>
                        </a:lnTo>
                        <a:lnTo>
                          <a:pt x="25" y="422"/>
                        </a:lnTo>
                        <a:lnTo>
                          <a:pt x="24" y="422"/>
                        </a:lnTo>
                        <a:lnTo>
                          <a:pt x="25" y="421"/>
                        </a:lnTo>
                        <a:lnTo>
                          <a:pt x="24" y="420"/>
                        </a:lnTo>
                        <a:lnTo>
                          <a:pt x="23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4" y="415"/>
                        </a:lnTo>
                        <a:lnTo>
                          <a:pt x="23" y="415"/>
                        </a:lnTo>
                        <a:lnTo>
                          <a:pt x="22" y="415"/>
                        </a:lnTo>
                        <a:lnTo>
                          <a:pt x="21" y="415"/>
                        </a:lnTo>
                        <a:lnTo>
                          <a:pt x="20" y="415"/>
                        </a:lnTo>
                        <a:lnTo>
                          <a:pt x="19" y="415"/>
                        </a:lnTo>
                        <a:lnTo>
                          <a:pt x="18" y="415"/>
                        </a:lnTo>
                        <a:lnTo>
                          <a:pt x="17" y="415"/>
                        </a:lnTo>
                        <a:lnTo>
                          <a:pt x="16" y="415"/>
                        </a:lnTo>
                        <a:lnTo>
                          <a:pt x="15" y="415"/>
                        </a:lnTo>
                        <a:lnTo>
                          <a:pt x="15" y="414"/>
                        </a:lnTo>
                        <a:lnTo>
                          <a:pt x="14" y="414"/>
                        </a:lnTo>
                        <a:lnTo>
                          <a:pt x="13" y="414"/>
                        </a:lnTo>
                        <a:lnTo>
                          <a:pt x="12" y="415"/>
                        </a:lnTo>
                        <a:lnTo>
                          <a:pt x="12" y="416"/>
                        </a:lnTo>
                        <a:lnTo>
                          <a:pt x="11" y="416"/>
                        </a:lnTo>
                        <a:lnTo>
                          <a:pt x="10" y="415"/>
                        </a:lnTo>
                        <a:lnTo>
                          <a:pt x="9" y="416"/>
                        </a:lnTo>
                        <a:lnTo>
                          <a:pt x="8" y="416"/>
                        </a:lnTo>
                        <a:lnTo>
                          <a:pt x="8" y="417"/>
                        </a:lnTo>
                        <a:lnTo>
                          <a:pt x="7" y="417"/>
                        </a:lnTo>
                        <a:lnTo>
                          <a:pt x="6" y="417"/>
                        </a:lnTo>
                        <a:lnTo>
                          <a:pt x="5" y="416"/>
                        </a:lnTo>
                        <a:lnTo>
                          <a:pt x="4" y="416"/>
                        </a:lnTo>
                        <a:lnTo>
                          <a:pt x="3" y="416"/>
                        </a:lnTo>
                        <a:lnTo>
                          <a:pt x="2" y="416"/>
                        </a:lnTo>
                        <a:lnTo>
                          <a:pt x="2" y="415"/>
                        </a:lnTo>
                        <a:lnTo>
                          <a:pt x="1" y="415"/>
                        </a:lnTo>
                        <a:lnTo>
                          <a:pt x="0" y="414"/>
                        </a:lnTo>
                        <a:lnTo>
                          <a:pt x="0" y="413"/>
                        </a:lnTo>
                        <a:lnTo>
                          <a:pt x="1" y="413"/>
                        </a:lnTo>
                        <a:lnTo>
                          <a:pt x="2" y="413"/>
                        </a:lnTo>
                        <a:lnTo>
                          <a:pt x="3" y="413"/>
                        </a:lnTo>
                        <a:lnTo>
                          <a:pt x="4" y="412"/>
                        </a:lnTo>
                        <a:lnTo>
                          <a:pt x="5" y="412"/>
                        </a:lnTo>
                        <a:lnTo>
                          <a:pt x="6" y="411"/>
                        </a:lnTo>
                        <a:lnTo>
                          <a:pt x="6" y="410"/>
                        </a:lnTo>
                        <a:lnTo>
                          <a:pt x="7" y="409"/>
                        </a:lnTo>
                        <a:lnTo>
                          <a:pt x="8" y="409"/>
                        </a:lnTo>
                        <a:lnTo>
                          <a:pt x="9" y="409"/>
                        </a:lnTo>
                        <a:lnTo>
                          <a:pt x="10" y="409"/>
                        </a:lnTo>
                        <a:lnTo>
                          <a:pt x="11" y="409"/>
                        </a:lnTo>
                        <a:lnTo>
                          <a:pt x="12" y="409"/>
                        </a:lnTo>
                        <a:lnTo>
                          <a:pt x="13" y="408"/>
                        </a:lnTo>
                        <a:lnTo>
                          <a:pt x="14" y="408"/>
                        </a:lnTo>
                        <a:lnTo>
                          <a:pt x="15" y="408"/>
                        </a:lnTo>
                        <a:lnTo>
                          <a:pt x="16" y="407"/>
                        </a:lnTo>
                        <a:lnTo>
                          <a:pt x="16" y="405"/>
                        </a:lnTo>
                        <a:lnTo>
                          <a:pt x="16" y="404"/>
                        </a:lnTo>
                        <a:lnTo>
                          <a:pt x="15" y="404"/>
                        </a:lnTo>
                        <a:lnTo>
                          <a:pt x="15" y="403"/>
                        </a:lnTo>
                        <a:lnTo>
                          <a:pt x="16" y="403"/>
                        </a:lnTo>
                        <a:lnTo>
                          <a:pt x="17" y="403"/>
                        </a:lnTo>
                        <a:lnTo>
                          <a:pt x="17" y="402"/>
                        </a:lnTo>
                        <a:lnTo>
                          <a:pt x="19" y="403"/>
                        </a:lnTo>
                        <a:lnTo>
                          <a:pt x="19" y="402"/>
                        </a:lnTo>
                        <a:lnTo>
                          <a:pt x="20" y="402"/>
                        </a:lnTo>
                        <a:lnTo>
                          <a:pt x="21" y="401"/>
                        </a:lnTo>
                        <a:lnTo>
                          <a:pt x="21" y="400"/>
                        </a:lnTo>
                        <a:lnTo>
                          <a:pt x="22" y="399"/>
                        </a:lnTo>
                        <a:lnTo>
                          <a:pt x="22" y="398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4" y="397"/>
                        </a:lnTo>
                        <a:lnTo>
                          <a:pt x="25" y="398"/>
                        </a:lnTo>
                        <a:lnTo>
                          <a:pt x="25" y="397"/>
                        </a:lnTo>
                        <a:lnTo>
                          <a:pt x="26" y="397"/>
                        </a:lnTo>
                        <a:lnTo>
                          <a:pt x="27" y="397"/>
                        </a:lnTo>
                        <a:lnTo>
                          <a:pt x="27" y="396"/>
                        </a:lnTo>
                        <a:lnTo>
                          <a:pt x="28" y="396"/>
                        </a:lnTo>
                        <a:lnTo>
                          <a:pt x="29" y="395"/>
                        </a:lnTo>
                        <a:lnTo>
                          <a:pt x="30" y="394"/>
                        </a:lnTo>
                        <a:lnTo>
                          <a:pt x="30" y="392"/>
                        </a:lnTo>
                        <a:lnTo>
                          <a:pt x="30" y="391"/>
                        </a:lnTo>
                        <a:lnTo>
                          <a:pt x="32" y="391"/>
                        </a:lnTo>
                        <a:lnTo>
                          <a:pt x="33" y="392"/>
                        </a:lnTo>
                        <a:lnTo>
                          <a:pt x="33" y="391"/>
                        </a:lnTo>
                        <a:lnTo>
                          <a:pt x="33" y="390"/>
                        </a:lnTo>
                        <a:lnTo>
                          <a:pt x="34" y="390"/>
                        </a:lnTo>
                        <a:lnTo>
                          <a:pt x="34" y="389"/>
                        </a:lnTo>
                        <a:lnTo>
                          <a:pt x="34" y="388"/>
                        </a:lnTo>
                        <a:lnTo>
                          <a:pt x="34" y="387"/>
                        </a:lnTo>
                        <a:lnTo>
                          <a:pt x="35" y="387"/>
                        </a:lnTo>
                        <a:lnTo>
                          <a:pt x="36" y="387"/>
                        </a:lnTo>
                        <a:lnTo>
                          <a:pt x="37" y="386"/>
                        </a:lnTo>
                        <a:lnTo>
                          <a:pt x="38" y="386"/>
                        </a:lnTo>
                        <a:lnTo>
                          <a:pt x="39" y="386"/>
                        </a:lnTo>
                        <a:lnTo>
                          <a:pt x="39" y="385"/>
                        </a:lnTo>
                        <a:lnTo>
                          <a:pt x="39" y="384"/>
                        </a:lnTo>
                        <a:lnTo>
                          <a:pt x="40" y="384"/>
                        </a:lnTo>
                        <a:lnTo>
                          <a:pt x="41" y="384"/>
                        </a:lnTo>
                        <a:lnTo>
                          <a:pt x="42" y="385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3" y="387"/>
                        </a:lnTo>
                        <a:lnTo>
                          <a:pt x="44" y="387"/>
                        </a:lnTo>
                        <a:lnTo>
                          <a:pt x="44" y="388"/>
                        </a:lnTo>
                        <a:lnTo>
                          <a:pt x="45" y="388"/>
                        </a:lnTo>
                        <a:lnTo>
                          <a:pt x="45" y="389"/>
                        </a:lnTo>
                        <a:lnTo>
                          <a:pt x="46" y="389"/>
                        </a:lnTo>
                        <a:lnTo>
                          <a:pt x="46" y="390"/>
                        </a:lnTo>
                        <a:lnTo>
                          <a:pt x="47" y="390"/>
                        </a:lnTo>
                        <a:lnTo>
                          <a:pt x="47" y="389"/>
                        </a:lnTo>
                        <a:lnTo>
                          <a:pt x="48" y="389"/>
                        </a:lnTo>
                        <a:lnTo>
                          <a:pt x="48" y="388"/>
                        </a:lnTo>
                        <a:lnTo>
                          <a:pt x="49" y="388"/>
                        </a:lnTo>
                        <a:lnTo>
                          <a:pt x="49" y="387"/>
                        </a:lnTo>
                        <a:lnTo>
                          <a:pt x="49" y="386"/>
                        </a:lnTo>
                        <a:lnTo>
                          <a:pt x="49" y="385"/>
                        </a:lnTo>
                        <a:lnTo>
                          <a:pt x="49" y="384"/>
                        </a:lnTo>
                        <a:lnTo>
                          <a:pt x="50" y="384"/>
                        </a:lnTo>
                        <a:lnTo>
                          <a:pt x="51" y="383"/>
                        </a:lnTo>
                        <a:lnTo>
                          <a:pt x="50" y="383"/>
                        </a:lnTo>
                        <a:lnTo>
                          <a:pt x="50" y="382"/>
                        </a:lnTo>
                        <a:lnTo>
                          <a:pt x="50" y="381"/>
                        </a:lnTo>
                        <a:lnTo>
                          <a:pt x="51" y="380"/>
                        </a:lnTo>
                        <a:lnTo>
                          <a:pt x="52" y="381"/>
                        </a:lnTo>
                        <a:lnTo>
                          <a:pt x="53" y="381"/>
                        </a:lnTo>
                        <a:lnTo>
                          <a:pt x="54" y="382"/>
                        </a:lnTo>
                        <a:lnTo>
                          <a:pt x="54" y="383"/>
                        </a:lnTo>
                        <a:lnTo>
                          <a:pt x="55" y="383"/>
                        </a:lnTo>
                        <a:lnTo>
                          <a:pt x="56" y="384"/>
                        </a:lnTo>
                        <a:lnTo>
                          <a:pt x="57" y="383"/>
                        </a:lnTo>
                        <a:lnTo>
                          <a:pt x="58" y="382"/>
                        </a:lnTo>
                        <a:lnTo>
                          <a:pt x="58" y="381"/>
                        </a:lnTo>
                        <a:lnTo>
                          <a:pt x="58" y="379"/>
                        </a:lnTo>
                        <a:lnTo>
                          <a:pt x="58" y="378"/>
                        </a:lnTo>
                        <a:lnTo>
                          <a:pt x="58" y="377"/>
                        </a:lnTo>
                        <a:lnTo>
                          <a:pt x="60" y="378"/>
                        </a:lnTo>
                        <a:lnTo>
                          <a:pt x="61" y="378"/>
                        </a:lnTo>
                        <a:lnTo>
                          <a:pt x="61" y="377"/>
                        </a:lnTo>
                        <a:lnTo>
                          <a:pt x="62" y="376"/>
                        </a:lnTo>
                        <a:lnTo>
                          <a:pt x="63" y="376"/>
                        </a:lnTo>
                        <a:lnTo>
                          <a:pt x="63" y="375"/>
                        </a:lnTo>
                        <a:lnTo>
                          <a:pt x="63" y="374"/>
                        </a:lnTo>
                        <a:lnTo>
                          <a:pt x="63" y="373"/>
                        </a:lnTo>
                        <a:lnTo>
                          <a:pt x="62" y="372"/>
                        </a:lnTo>
                        <a:lnTo>
                          <a:pt x="63" y="371"/>
                        </a:lnTo>
                        <a:lnTo>
                          <a:pt x="64" y="370"/>
                        </a:lnTo>
                        <a:lnTo>
                          <a:pt x="65" y="370"/>
                        </a:lnTo>
                        <a:lnTo>
                          <a:pt x="67" y="370"/>
                        </a:lnTo>
                        <a:lnTo>
                          <a:pt x="67" y="369"/>
                        </a:lnTo>
                        <a:lnTo>
                          <a:pt x="68" y="368"/>
                        </a:lnTo>
                        <a:lnTo>
                          <a:pt x="69" y="368"/>
                        </a:lnTo>
                        <a:lnTo>
                          <a:pt x="70" y="368"/>
                        </a:lnTo>
                        <a:lnTo>
                          <a:pt x="71" y="368"/>
                        </a:lnTo>
                        <a:lnTo>
                          <a:pt x="71" y="367"/>
                        </a:lnTo>
                        <a:lnTo>
                          <a:pt x="72" y="366"/>
                        </a:lnTo>
                        <a:lnTo>
                          <a:pt x="73" y="365"/>
                        </a:lnTo>
                        <a:lnTo>
                          <a:pt x="74" y="365"/>
                        </a:lnTo>
                        <a:lnTo>
                          <a:pt x="75" y="364"/>
                        </a:lnTo>
                        <a:lnTo>
                          <a:pt x="75" y="363"/>
                        </a:lnTo>
                        <a:lnTo>
                          <a:pt x="75" y="362"/>
                        </a:lnTo>
                        <a:lnTo>
                          <a:pt x="76" y="362"/>
                        </a:lnTo>
                        <a:lnTo>
                          <a:pt x="77" y="362"/>
                        </a:lnTo>
                        <a:lnTo>
                          <a:pt x="78" y="362"/>
                        </a:lnTo>
                        <a:lnTo>
                          <a:pt x="78" y="361"/>
                        </a:lnTo>
                        <a:lnTo>
                          <a:pt x="79" y="360"/>
                        </a:lnTo>
                        <a:lnTo>
                          <a:pt x="80" y="360"/>
                        </a:lnTo>
                        <a:lnTo>
                          <a:pt x="81" y="361"/>
                        </a:lnTo>
                        <a:lnTo>
                          <a:pt x="82" y="361"/>
                        </a:lnTo>
                        <a:lnTo>
                          <a:pt x="82" y="362"/>
                        </a:lnTo>
                        <a:lnTo>
                          <a:pt x="82" y="361"/>
                        </a:lnTo>
                        <a:lnTo>
                          <a:pt x="83" y="361"/>
                        </a:lnTo>
                        <a:lnTo>
                          <a:pt x="84" y="361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3" y="357"/>
                        </a:lnTo>
                        <a:lnTo>
                          <a:pt x="82" y="357"/>
                        </a:lnTo>
                        <a:lnTo>
                          <a:pt x="83" y="356"/>
                        </a:lnTo>
                        <a:lnTo>
                          <a:pt x="83" y="355"/>
                        </a:lnTo>
                        <a:lnTo>
                          <a:pt x="83" y="354"/>
                        </a:lnTo>
                        <a:lnTo>
                          <a:pt x="85" y="350"/>
                        </a:lnTo>
                        <a:lnTo>
                          <a:pt x="86" y="349"/>
                        </a:lnTo>
                        <a:lnTo>
                          <a:pt x="87" y="346"/>
                        </a:lnTo>
                        <a:lnTo>
                          <a:pt x="90" y="343"/>
                        </a:lnTo>
                        <a:lnTo>
                          <a:pt x="90" y="342"/>
                        </a:lnTo>
                        <a:lnTo>
                          <a:pt x="89" y="341"/>
                        </a:lnTo>
                        <a:lnTo>
                          <a:pt x="90" y="340"/>
                        </a:lnTo>
                        <a:lnTo>
                          <a:pt x="91" y="339"/>
                        </a:lnTo>
                        <a:lnTo>
                          <a:pt x="91" y="338"/>
                        </a:lnTo>
                        <a:lnTo>
                          <a:pt x="90" y="337"/>
                        </a:lnTo>
                        <a:lnTo>
                          <a:pt x="90" y="336"/>
                        </a:lnTo>
                        <a:lnTo>
                          <a:pt x="89" y="336"/>
                        </a:lnTo>
                        <a:lnTo>
                          <a:pt x="88" y="334"/>
                        </a:lnTo>
                        <a:lnTo>
                          <a:pt x="88" y="333"/>
                        </a:lnTo>
                        <a:lnTo>
                          <a:pt x="89" y="333"/>
                        </a:lnTo>
                        <a:lnTo>
                          <a:pt x="89" y="332"/>
                        </a:lnTo>
                        <a:lnTo>
                          <a:pt x="90" y="331"/>
                        </a:lnTo>
                        <a:lnTo>
                          <a:pt x="91" y="330"/>
                        </a:lnTo>
                        <a:lnTo>
                          <a:pt x="92" y="330"/>
                        </a:lnTo>
                        <a:lnTo>
                          <a:pt x="93" y="328"/>
                        </a:lnTo>
                        <a:lnTo>
                          <a:pt x="93" y="327"/>
                        </a:lnTo>
                        <a:lnTo>
                          <a:pt x="93" y="325"/>
                        </a:lnTo>
                        <a:lnTo>
                          <a:pt x="93" y="324"/>
                        </a:lnTo>
                        <a:lnTo>
                          <a:pt x="92" y="324"/>
                        </a:lnTo>
                        <a:lnTo>
                          <a:pt x="91" y="323"/>
                        </a:lnTo>
                        <a:lnTo>
                          <a:pt x="90" y="323"/>
                        </a:lnTo>
                        <a:lnTo>
                          <a:pt x="89" y="322"/>
                        </a:lnTo>
                        <a:lnTo>
                          <a:pt x="88" y="322"/>
                        </a:lnTo>
                        <a:lnTo>
                          <a:pt x="87" y="321"/>
                        </a:lnTo>
                        <a:lnTo>
                          <a:pt x="86" y="321"/>
                        </a:lnTo>
                        <a:lnTo>
                          <a:pt x="84" y="321"/>
                        </a:lnTo>
                        <a:lnTo>
                          <a:pt x="83" y="321"/>
                        </a:lnTo>
                        <a:lnTo>
                          <a:pt x="80" y="321"/>
                        </a:lnTo>
                        <a:lnTo>
                          <a:pt x="79" y="321"/>
                        </a:lnTo>
                        <a:lnTo>
                          <a:pt x="78" y="320"/>
                        </a:lnTo>
                        <a:lnTo>
                          <a:pt x="77" y="318"/>
                        </a:lnTo>
                        <a:lnTo>
                          <a:pt x="77" y="317"/>
                        </a:lnTo>
                        <a:lnTo>
                          <a:pt x="77" y="316"/>
                        </a:lnTo>
                        <a:lnTo>
                          <a:pt x="77" y="315"/>
                        </a:lnTo>
                        <a:lnTo>
                          <a:pt x="78" y="312"/>
                        </a:lnTo>
                        <a:lnTo>
                          <a:pt x="80" y="309"/>
                        </a:lnTo>
                        <a:lnTo>
                          <a:pt x="81" y="308"/>
                        </a:lnTo>
                        <a:lnTo>
                          <a:pt x="81" y="305"/>
                        </a:lnTo>
                        <a:lnTo>
                          <a:pt x="81" y="303"/>
                        </a:lnTo>
                        <a:lnTo>
                          <a:pt x="81" y="302"/>
                        </a:lnTo>
                        <a:lnTo>
                          <a:pt x="78" y="298"/>
                        </a:lnTo>
                        <a:lnTo>
                          <a:pt x="77" y="296"/>
                        </a:lnTo>
                        <a:lnTo>
                          <a:pt x="76" y="294"/>
                        </a:lnTo>
                        <a:lnTo>
                          <a:pt x="76" y="293"/>
                        </a:lnTo>
                        <a:lnTo>
                          <a:pt x="76" y="292"/>
                        </a:lnTo>
                        <a:lnTo>
                          <a:pt x="75" y="290"/>
                        </a:lnTo>
                        <a:lnTo>
                          <a:pt x="75" y="288"/>
                        </a:lnTo>
                        <a:lnTo>
                          <a:pt x="76" y="287"/>
                        </a:lnTo>
                        <a:lnTo>
                          <a:pt x="77" y="287"/>
                        </a:lnTo>
                        <a:lnTo>
                          <a:pt x="80" y="287"/>
                        </a:lnTo>
                        <a:lnTo>
                          <a:pt x="81" y="286"/>
                        </a:lnTo>
                        <a:lnTo>
                          <a:pt x="82" y="286"/>
                        </a:lnTo>
                        <a:lnTo>
                          <a:pt x="82" y="284"/>
                        </a:lnTo>
                        <a:lnTo>
                          <a:pt x="83" y="283"/>
                        </a:lnTo>
                        <a:lnTo>
                          <a:pt x="84" y="283"/>
                        </a:lnTo>
                        <a:lnTo>
                          <a:pt x="86" y="283"/>
                        </a:lnTo>
                        <a:lnTo>
                          <a:pt x="87" y="283"/>
                        </a:lnTo>
                        <a:lnTo>
                          <a:pt x="88" y="283"/>
                        </a:lnTo>
                        <a:lnTo>
                          <a:pt x="89" y="282"/>
                        </a:lnTo>
                        <a:lnTo>
                          <a:pt x="91" y="281"/>
                        </a:lnTo>
                        <a:lnTo>
                          <a:pt x="92" y="280"/>
                        </a:lnTo>
                        <a:lnTo>
                          <a:pt x="93" y="277"/>
                        </a:lnTo>
                        <a:lnTo>
                          <a:pt x="95" y="275"/>
                        </a:lnTo>
                        <a:lnTo>
                          <a:pt x="96" y="274"/>
                        </a:lnTo>
                        <a:lnTo>
                          <a:pt x="97" y="274"/>
                        </a:lnTo>
                        <a:lnTo>
                          <a:pt x="97" y="273"/>
                        </a:lnTo>
                        <a:lnTo>
                          <a:pt x="99" y="275"/>
                        </a:lnTo>
                        <a:lnTo>
                          <a:pt x="101" y="276"/>
                        </a:lnTo>
                        <a:lnTo>
                          <a:pt x="103" y="276"/>
                        </a:lnTo>
                        <a:lnTo>
                          <a:pt x="104" y="277"/>
                        </a:lnTo>
                        <a:lnTo>
                          <a:pt x="105" y="277"/>
                        </a:lnTo>
                        <a:lnTo>
                          <a:pt x="106" y="278"/>
                        </a:lnTo>
                        <a:lnTo>
                          <a:pt x="107" y="279"/>
                        </a:lnTo>
                        <a:lnTo>
                          <a:pt x="109" y="280"/>
                        </a:lnTo>
                        <a:lnTo>
                          <a:pt x="109" y="281"/>
                        </a:lnTo>
                        <a:lnTo>
                          <a:pt x="110" y="281"/>
                        </a:lnTo>
                        <a:lnTo>
                          <a:pt x="112" y="280"/>
                        </a:lnTo>
                        <a:lnTo>
                          <a:pt x="113" y="280"/>
                        </a:lnTo>
                        <a:lnTo>
                          <a:pt x="114" y="277"/>
                        </a:lnTo>
                        <a:lnTo>
                          <a:pt x="115" y="277"/>
                        </a:lnTo>
                        <a:lnTo>
                          <a:pt x="117" y="275"/>
                        </a:lnTo>
                        <a:lnTo>
                          <a:pt x="118" y="274"/>
                        </a:lnTo>
                        <a:lnTo>
                          <a:pt x="119" y="274"/>
                        </a:lnTo>
                        <a:lnTo>
                          <a:pt x="120" y="275"/>
                        </a:lnTo>
                        <a:lnTo>
                          <a:pt x="121" y="275"/>
                        </a:lnTo>
                        <a:lnTo>
                          <a:pt x="124" y="275"/>
                        </a:lnTo>
                        <a:lnTo>
                          <a:pt x="125" y="276"/>
                        </a:lnTo>
                        <a:lnTo>
                          <a:pt x="126" y="277"/>
                        </a:lnTo>
                        <a:lnTo>
                          <a:pt x="126" y="278"/>
                        </a:lnTo>
                        <a:lnTo>
                          <a:pt x="127" y="279"/>
                        </a:lnTo>
                        <a:lnTo>
                          <a:pt x="128" y="280"/>
                        </a:lnTo>
                        <a:lnTo>
                          <a:pt x="129" y="281"/>
                        </a:lnTo>
                        <a:lnTo>
                          <a:pt x="129" y="282"/>
                        </a:lnTo>
                        <a:lnTo>
                          <a:pt x="130" y="283"/>
                        </a:lnTo>
                        <a:lnTo>
                          <a:pt x="131" y="284"/>
                        </a:lnTo>
                        <a:lnTo>
                          <a:pt x="132" y="285"/>
                        </a:lnTo>
                        <a:lnTo>
                          <a:pt x="133" y="285"/>
                        </a:lnTo>
                        <a:lnTo>
                          <a:pt x="134" y="284"/>
                        </a:lnTo>
                        <a:lnTo>
                          <a:pt x="136" y="283"/>
                        </a:lnTo>
                        <a:lnTo>
                          <a:pt x="137" y="283"/>
                        </a:lnTo>
                        <a:lnTo>
                          <a:pt x="138" y="283"/>
                        </a:lnTo>
                        <a:lnTo>
                          <a:pt x="139" y="282"/>
                        </a:lnTo>
                        <a:lnTo>
                          <a:pt x="141" y="283"/>
                        </a:lnTo>
                        <a:lnTo>
                          <a:pt x="143" y="282"/>
                        </a:lnTo>
                        <a:lnTo>
                          <a:pt x="144" y="282"/>
                        </a:lnTo>
                        <a:lnTo>
                          <a:pt x="144" y="283"/>
                        </a:lnTo>
                        <a:lnTo>
                          <a:pt x="145" y="283"/>
                        </a:lnTo>
                        <a:lnTo>
                          <a:pt x="147" y="284"/>
                        </a:lnTo>
                        <a:lnTo>
                          <a:pt x="147" y="285"/>
                        </a:lnTo>
                        <a:lnTo>
                          <a:pt x="148" y="285"/>
                        </a:lnTo>
                        <a:lnTo>
                          <a:pt x="150" y="285"/>
                        </a:lnTo>
                        <a:lnTo>
                          <a:pt x="150" y="286"/>
                        </a:lnTo>
                        <a:lnTo>
                          <a:pt x="151" y="285"/>
                        </a:lnTo>
                        <a:lnTo>
                          <a:pt x="152" y="283"/>
                        </a:lnTo>
                        <a:lnTo>
                          <a:pt x="153" y="283"/>
                        </a:lnTo>
                        <a:lnTo>
                          <a:pt x="154" y="283"/>
                        </a:lnTo>
                        <a:lnTo>
                          <a:pt x="156" y="283"/>
                        </a:lnTo>
                        <a:lnTo>
                          <a:pt x="157" y="283"/>
                        </a:lnTo>
                        <a:lnTo>
                          <a:pt x="159" y="283"/>
                        </a:lnTo>
                        <a:lnTo>
                          <a:pt x="160" y="282"/>
                        </a:lnTo>
                        <a:lnTo>
                          <a:pt x="160" y="283"/>
                        </a:lnTo>
                        <a:lnTo>
                          <a:pt x="161" y="283"/>
                        </a:lnTo>
                        <a:lnTo>
                          <a:pt x="162" y="283"/>
                        </a:lnTo>
                        <a:lnTo>
                          <a:pt x="163" y="283"/>
                        </a:lnTo>
                        <a:lnTo>
                          <a:pt x="164" y="282"/>
                        </a:lnTo>
                        <a:lnTo>
                          <a:pt x="165" y="282"/>
                        </a:lnTo>
                        <a:lnTo>
                          <a:pt x="166" y="282"/>
                        </a:lnTo>
                        <a:lnTo>
                          <a:pt x="167" y="282"/>
                        </a:lnTo>
                        <a:lnTo>
                          <a:pt x="169" y="283"/>
                        </a:lnTo>
                        <a:lnTo>
                          <a:pt x="170" y="283"/>
                        </a:lnTo>
                        <a:lnTo>
                          <a:pt x="171" y="283"/>
                        </a:lnTo>
                        <a:lnTo>
                          <a:pt x="172" y="283"/>
                        </a:lnTo>
                        <a:lnTo>
                          <a:pt x="173" y="283"/>
                        </a:lnTo>
                        <a:lnTo>
                          <a:pt x="174" y="283"/>
                        </a:lnTo>
                        <a:lnTo>
                          <a:pt x="176" y="282"/>
                        </a:lnTo>
                        <a:lnTo>
                          <a:pt x="177" y="282"/>
                        </a:lnTo>
                        <a:lnTo>
                          <a:pt x="179" y="283"/>
                        </a:lnTo>
                        <a:lnTo>
                          <a:pt x="180" y="283"/>
                        </a:lnTo>
                        <a:lnTo>
                          <a:pt x="181" y="282"/>
                        </a:lnTo>
                        <a:lnTo>
                          <a:pt x="184" y="283"/>
                        </a:lnTo>
                        <a:lnTo>
                          <a:pt x="184" y="282"/>
                        </a:lnTo>
                        <a:lnTo>
                          <a:pt x="185" y="282"/>
                        </a:lnTo>
                        <a:lnTo>
                          <a:pt x="186" y="282"/>
                        </a:lnTo>
                        <a:lnTo>
                          <a:pt x="186" y="283"/>
                        </a:lnTo>
                        <a:lnTo>
                          <a:pt x="187" y="283"/>
                        </a:lnTo>
                        <a:lnTo>
                          <a:pt x="187" y="284"/>
                        </a:lnTo>
                        <a:lnTo>
                          <a:pt x="188" y="284"/>
                        </a:lnTo>
                        <a:lnTo>
                          <a:pt x="189" y="285"/>
                        </a:lnTo>
                        <a:lnTo>
                          <a:pt x="192" y="286"/>
                        </a:lnTo>
                        <a:lnTo>
                          <a:pt x="193" y="288"/>
                        </a:lnTo>
                        <a:lnTo>
                          <a:pt x="195" y="290"/>
                        </a:lnTo>
                        <a:lnTo>
                          <a:pt x="196" y="291"/>
                        </a:lnTo>
                        <a:lnTo>
                          <a:pt x="197" y="292"/>
                        </a:lnTo>
                        <a:lnTo>
                          <a:pt x="198" y="292"/>
                        </a:lnTo>
                        <a:lnTo>
                          <a:pt x="199" y="293"/>
                        </a:lnTo>
                        <a:lnTo>
                          <a:pt x="199" y="294"/>
                        </a:lnTo>
                        <a:lnTo>
                          <a:pt x="201" y="295"/>
                        </a:lnTo>
                        <a:lnTo>
                          <a:pt x="202" y="296"/>
                        </a:lnTo>
                        <a:lnTo>
                          <a:pt x="203" y="297"/>
                        </a:lnTo>
                        <a:lnTo>
                          <a:pt x="204" y="299"/>
                        </a:lnTo>
                        <a:lnTo>
                          <a:pt x="207" y="300"/>
                        </a:lnTo>
                        <a:lnTo>
                          <a:pt x="208" y="301"/>
                        </a:lnTo>
                        <a:lnTo>
                          <a:pt x="209" y="301"/>
                        </a:lnTo>
                        <a:lnTo>
                          <a:pt x="210" y="301"/>
                        </a:lnTo>
                        <a:lnTo>
                          <a:pt x="210" y="302"/>
                        </a:lnTo>
                        <a:lnTo>
                          <a:pt x="211" y="302"/>
                        </a:lnTo>
                        <a:lnTo>
                          <a:pt x="211" y="303"/>
                        </a:lnTo>
                        <a:lnTo>
                          <a:pt x="212" y="303"/>
                        </a:lnTo>
                        <a:lnTo>
                          <a:pt x="213" y="303"/>
                        </a:lnTo>
                        <a:lnTo>
                          <a:pt x="214" y="304"/>
                        </a:lnTo>
                        <a:lnTo>
                          <a:pt x="215" y="305"/>
                        </a:lnTo>
                        <a:lnTo>
                          <a:pt x="216" y="306"/>
                        </a:lnTo>
                        <a:lnTo>
                          <a:pt x="216" y="307"/>
                        </a:lnTo>
                        <a:lnTo>
                          <a:pt x="217" y="307"/>
                        </a:lnTo>
                        <a:lnTo>
                          <a:pt x="217" y="308"/>
                        </a:lnTo>
                        <a:lnTo>
                          <a:pt x="218" y="309"/>
                        </a:lnTo>
                        <a:lnTo>
                          <a:pt x="219" y="309"/>
                        </a:lnTo>
                        <a:lnTo>
                          <a:pt x="220" y="310"/>
                        </a:lnTo>
                        <a:lnTo>
                          <a:pt x="220" y="311"/>
                        </a:lnTo>
                        <a:lnTo>
                          <a:pt x="220" y="312"/>
                        </a:lnTo>
                        <a:lnTo>
                          <a:pt x="221" y="312"/>
                        </a:lnTo>
                        <a:lnTo>
                          <a:pt x="220" y="313"/>
                        </a:lnTo>
                        <a:lnTo>
                          <a:pt x="221" y="314"/>
                        </a:lnTo>
                        <a:lnTo>
                          <a:pt x="222" y="315"/>
                        </a:lnTo>
                        <a:lnTo>
                          <a:pt x="222" y="316"/>
                        </a:lnTo>
                        <a:lnTo>
                          <a:pt x="222" y="317"/>
                        </a:lnTo>
                        <a:lnTo>
                          <a:pt x="223" y="317"/>
                        </a:lnTo>
                        <a:lnTo>
                          <a:pt x="224" y="318"/>
                        </a:lnTo>
                        <a:lnTo>
                          <a:pt x="223" y="318"/>
                        </a:lnTo>
                        <a:lnTo>
                          <a:pt x="222" y="319"/>
                        </a:lnTo>
                        <a:lnTo>
                          <a:pt x="221" y="320"/>
                        </a:lnTo>
                        <a:lnTo>
                          <a:pt x="221" y="322"/>
                        </a:lnTo>
                        <a:lnTo>
                          <a:pt x="220" y="323"/>
                        </a:lnTo>
                        <a:lnTo>
                          <a:pt x="221" y="324"/>
                        </a:lnTo>
                        <a:lnTo>
                          <a:pt x="222" y="324"/>
                        </a:lnTo>
                        <a:lnTo>
                          <a:pt x="222" y="325"/>
                        </a:lnTo>
                        <a:lnTo>
                          <a:pt x="223" y="324"/>
                        </a:lnTo>
                        <a:lnTo>
                          <a:pt x="224" y="325"/>
                        </a:lnTo>
                        <a:lnTo>
                          <a:pt x="225" y="325"/>
                        </a:lnTo>
                        <a:lnTo>
                          <a:pt x="226" y="326"/>
                        </a:lnTo>
                        <a:lnTo>
                          <a:pt x="226" y="327"/>
                        </a:lnTo>
                        <a:lnTo>
                          <a:pt x="227" y="327"/>
                        </a:lnTo>
                        <a:lnTo>
                          <a:pt x="227" y="328"/>
                        </a:lnTo>
                        <a:lnTo>
                          <a:pt x="227" y="329"/>
                        </a:lnTo>
                        <a:lnTo>
                          <a:pt x="228" y="328"/>
                        </a:lnTo>
                        <a:lnTo>
                          <a:pt x="229" y="328"/>
                        </a:lnTo>
                        <a:lnTo>
                          <a:pt x="230" y="328"/>
                        </a:lnTo>
                        <a:lnTo>
                          <a:pt x="231" y="328"/>
                        </a:lnTo>
                        <a:lnTo>
                          <a:pt x="231" y="329"/>
                        </a:lnTo>
                        <a:lnTo>
                          <a:pt x="232" y="329"/>
                        </a:lnTo>
                        <a:lnTo>
                          <a:pt x="233" y="329"/>
                        </a:lnTo>
                        <a:lnTo>
                          <a:pt x="233" y="330"/>
                        </a:lnTo>
                        <a:lnTo>
                          <a:pt x="234" y="330"/>
                        </a:lnTo>
                        <a:lnTo>
                          <a:pt x="234" y="331"/>
                        </a:lnTo>
                        <a:lnTo>
                          <a:pt x="235" y="331"/>
                        </a:lnTo>
                        <a:lnTo>
                          <a:pt x="236" y="331"/>
                        </a:lnTo>
                        <a:lnTo>
                          <a:pt x="237" y="332"/>
                        </a:lnTo>
                        <a:lnTo>
                          <a:pt x="238" y="332"/>
                        </a:lnTo>
                        <a:lnTo>
                          <a:pt x="238" y="333"/>
                        </a:lnTo>
                        <a:lnTo>
                          <a:pt x="239" y="334"/>
                        </a:lnTo>
                        <a:lnTo>
                          <a:pt x="239" y="335"/>
                        </a:lnTo>
                        <a:lnTo>
                          <a:pt x="240" y="336"/>
                        </a:lnTo>
                        <a:lnTo>
                          <a:pt x="241" y="336"/>
                        </a:lnTo>
                        <a:lnTo>
                          <a:pt x="241" y="337"/>
                        </a:lnTo>
                        <a:lnTo>
                          <a:pt x="241" y="338"/>
                        </a:lnTo>
                        <a:lnTo>
                          <a:pt x="241" y="339"/>
                        </a:lnTo>
                        <a:lnTo>
                          <a:pt x="241" y="340"/>
                        </a:lnTo>
                        <a:lnTo>
                          <a:pt x="242" y="341"/>
                        </a:lnTo>
                        <a:lnTo>
                          <a:pt x="242" y="342"/>
                        </a:lnTo>
                        <a:lnTo>
                          <a:pt x="242" y="343"/>
                        </a:lnTo>
                        <a:lnTo>
                          <a:pt x="242" y="344"/>
                        </a:lnTo>
                        <a:lnTo>
                          <a:pt x="242" y="345"/>
                        </a:lnTo>
                        <a:lnTo>
                          <a:pt x="241" y="346"/>
                        </a:lnTo>
                        <a:lnTo>
                          <a:pt x="241" y="347"/>
                        </a:lnTo>
                        <a:lnTo>
                          <a:pt x="242" y="347"/>
                        </a:lnTo>
                        <a:lnTo>
                          <a:pt x="242" y="346"/>
                        </a:lnTo>
                        <a:lnTo>
                          <a:pt x="244" y="345"/>
                        </a:lnTo>
                        <a:lnTo>
                          <a:pt x="245" y="345"/>
                        </a:lnTo>
                        <a:lnTo>
                          <a:pt x="245" y="344"/>
                        </a:lnTo>
                        <a:lnTo>
                          <a:pt x="245" y="343"/>
                        </a:lnTo>
                        <a:lnTo>
                          <a:pt x="246" y="343"/>
                        </a:lnTo>
                        <a:lnTo>
                          <a:pt x="247" y="344"/>
                        </a:lnTo>
                        <a:lnTo>
                          <a:pt x="248" y="344"/>
                        </a:lnTo>
                        <a:lnTo>
                          <a:pt x="249" y="344"/>
                        </a:lnTo>
                        <a:lnTo>
                          <a:pt x="249" y="343"/>
                        </a:lnTo>
                        <a:lnTo>
                          <a:pt x="250" y="343"/>
                        </a:lnTo>
                        <a:lnTo>
                          <a:pt x="250" y="344"/>
                        </a:lnTo>
                        <a:lnTo>
                          <a:pt x="251" y="345"/>
                        </a:lnTo>
                        <a:lnTo>
                          <a:pt x="251" y="346"/>
                        </a:lnTo>
                        <a:lnTo>
                          <a:pt x="252" y="346"/>
                        </a:lnTo>
                        <a:lnTo>
                          <a:pt x="252" y="347"/>
                        </a:lnTo>
                        <a:lnTo>
                          <a:pt x="253" y="347"/>
                        </a:lnTo>
                        <a:lnTo>
                          <a:pt x="254" y="347"/>
                        </a:lnTo>
                        <a:lnTo>
                          <a:pt x="255" y="347"/>
                        </a:lnTo>
                        <a:lnTo>
                          <a:pt x="255" y="346"/>
                        </a:lnTo>
                        <a:lnTo>
                          <a:pt x="255" y="345"/>
                        </a:lnTo>
                        <a:lnTo>
                          <a:pt x="256" y="345"/>
                        </a:lnTo>
                        <a:lnTo>
                          <a:pt x="256" y="344"/>
                        </a:lnTo>
                        <a:lnTo>
                          <a:pt x="257" y="343"/>
                        </a:lnTo>
                        <a:lnTo>
                          <a:pt x="258" y="342"/>
                        </a:lnTo>
                        <a:lnTo>
                          <a:pt x="257" y="341"/>
                        </a:lnTo>
                        <a:lnTo>
                          <a:pt x="257" y="340"/>
                        </a:lnTo>
                        <a:lnTo>
                          <a:pt x="258" y="339"/>
                        </a:lnTo>
                        <a:lnTo>
                          <a:pt x="258" y="338"/>
                        </a:lnTo>
                        <a:lnTo>
                          <a:pt x="259" y="338"/>
                        </a:lnTo>
                        <a:lnTo>
                          <a:pt x="260" y="338"/>
                        </a:lnTo>
                        <a:lnTo>
                          <a:pt x="261" y="338"/>
                        </a:lnTo>
                        <a:lnTo>
                          <a:pt x="260" y="337"/>
                        </a:lnTo>
                        <a:lnTo>
                          <a:pt x="261" y="337"/>
                        </a:lnTo>
                        <a:lnTo>
                          <a:pt x="262" y="337"/>
                        </a:lnTo>
                        <a:lnTo>
                          <a:pt x="263" y="338"/>
                        </a:lnTo>
                        <a:lnTo>
                          <a:pt x="264" y="338"/>
                        </a:lnTo>
                        <a:lnTo>
                          <a:pt x="264" y="337"/>
                        </a:lnTo>
                        <a:lnTo>
                          <a:pt x="264" y="336"/>
                        </a:lnTo>
                        <a:lnTo>
                          <a:pt x="264" y="335"/>
                        </a:lnTo>
                        <a:lnTo>
                          <a:pt x="265" y="335"/>
                        </a:lnTo>
                        <a:lnTo>
                          <a:pt x="265" y="334"/>
                        </a:lnTo>
                        <a:lnTo>
                          <a:pt x="266" y="334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8" y="335"/>
                        </a:lnTo>
                        <a:lnTo>
                          <a:pt x="269" y="335"/>
                        </a:lnTo>
                        <a:lnTo>
                          <a:pt x="270" y="335"/>
                        </a:lnTo>
                        <a:lnTo>
                          <a:pt x="271" y="335"/>
                        </a:lnTo>
                        <a:lnTo>
                          <a:pt x="271" y="334"/>
                        </a:lnTo>
                        <a:lnTo>
                          <a:pt x="271" y="333"/>
                        </a:lnTo>
                        <a:lnTo>
                          <a:pt x="272" y="332"/>
                        </a:lnTo>
                        <a:lnTo>
                          <a:pt x="271" y="332"/>
                        </a:lnTo>
                        <a:lnTo>
                          <a:pt x="271" y="331"/>
                        </a:lnTo>
                        <a:lnTo>
                          <a:pt x="271" y="330"/>
                        </a:lnTo>
                        <a:lnTo>
                          <a:pt x="271" y="329"/>
                        </a:lnTo>
                        <a:lnTo>
                          <a:pt x="272" y="330"/>
                        </a:lnTo>
                        <a:lnTo>
                          <a:pt x="273" y="330"/>
                        </a:lnTo>
                        <a:lnTo>
                          <a:pt x="274" y="330"/>
                        </a:lnTo>
                        <a:lnTo>
                          <a:pt x="274" y="331"/>
                        </a:lnTo>
                        <a:lnTo>
                          <a:pt x="275" y="330"/>
                        </a:lnTo>
                        <a:lnTo>
                          <a:pt x="276" y="330"/>
                        </a:lnTo>
                        <a:lnTo>
                          <a:pt x="277" y="329"/>
                        </a:lnTo>
                        <a:lnTo>
                          <a:pt x="278" y="329"/>
                        </a:lnTo>
                        <a:lnTo>
                          <a:pt x="278" y="330"/>
                        </a:lnTo>
                        <a:lnTo>
                          <a:pt x="279" y="330"/>
                        </a:lnTo>
                        <a:lnTo>
                          <a:pt x="279" y="329"/>
                        </a:lnTo>
                        <a:lnTo>
                          <a:pt x="280" y="328"/>
                        </a:lnTo>
                        <a:lnTo>
                          <a:pt x="280" y="327"/>
                        </a:lnTo>
                        <a:lnTo>
                          <a:pt x="281" y="327"/>
                        </a:lnTo>
                        <a:lnTo>
                          <a:pt x="282" y="327"/>
                        </a:lnTo>
                        <a:lnTo>
                          <a:pt x="282" y="326"/>
                        </a:lnTo>
                        <a:lnTo>
                          <a:pt x="283" y="326"/>
                        </a:lnTo>
                        <a:lnTo>
                          <a:pt x="284" y="327"/>
                        </a:lnTo>
                        <a:lnTo>
                          <a:pt x="285" y="328"/>
                        </a:lnTo>
                        <a:lnTo>
                          <a:pt x="286" y="329"/>
                        </a:lnTo>
                        <a:lnTo>
                          <a:pt x="286" y="330"/>
                        </a:lnTo>
                        <a:lnTo>
                          <a:pt x="287" y="331"/>
                        </a:lnTo>
                        <a:lnTo>
                          <a:pt x="288" y="331"/>
                        </a:lnTo>
                        <a:lnTo>
                          <a:pt x="288" y="332"/>
                        </a:lnTo>
                        <a:lnTo>
                          <a:pt x="289" y="332"/>
                        </a:lnTo>
                        <a:lnTo>
                          <a:pt x="289" y="333"/>
                        </a:lnTo>
                        <a:lnTo>
                          <a:pt x="289" y="334"/>
                        </a:lnTo>
                        <a:lnTo>
                          <a:pt x="291" y="335"/>
                        </a:lnTo>
                        <a:lnTo>
                          <a:pt x="291" y="336"/>
                        </a:lnTo>
                        <a:lnTo>
                          <a:pt x="291" y="337"/>
                        </a:lnTo>
                        <a:lnTo>
                          <a:pt x="292" y="337"/>
                        </a:lnTo>
                        <a:lnTo>
                          <a:pt x="292" y="338"/>
                        </a:lnTo>
                        <a:lnTo>
                          <a:pt x="293" y="338"/>
                        </a:lnTo>
                        <a:lnTo>
                          <a:pt x="293" y="339"/>
                        </a:lnTo>
                        <a:lnTo>
                          <a:pt x="293" y="340"/>
                        </a:lnTo>
                        <a:lnTo>
                          <a:pt x="294" y="340"/>
                        </a:lnTo>
                        <a:lnTo>
                          <a:pt x="294" y="341"/>
                        </a:lnTo>
                        <a:lnTo>
                          <a:pt x="294" y="342"/>
                        </a:lnTo>
                        <a:lnTo>
                          <a:pt x="295" y="342"/>
                        </a:lnTo>
                        <a:lnTo>
                          <a:pt x="295" y="341"/>
                        </a:lnTo>
                        <a:lnTo>
                          <a:pt x="296" y="341"/>
                        </a:lnTo>
                        <a:lnTo>
                          <a:pt x="296" y="342"/>
                        </a:lnTo>
                        <a:lnTo>
                          <a:pt x="297" y="342"/>
                        </a:lnTo>
                        <a:lnTo>
                          <a:pt x="299" y="342"/>
                        </a:lnTo>
                        <a:lnTo>
                          <a:pt x="300" y="342"/>
                        </a:lnTo>
                        <a:lnTo>
                          <a:pt x="300" y="341"/>
                        </a:lnTo>
                        <a:lnTo>
                          <a:pt x="300" y="342"/>
                        </a:lnTo>
                        <a:lnTo>
                          <a:pt x="301" y="343"/>
                        </a:lnTo>
                        <a:lnTo>
                          <a:pt x="302" y="342"/>
                        </a:lnTo>
                        <a:lnTo>
                          <a:pt x="303" y="342"/>
                        </a:lnTo>
                        <a:lnTo>
                          <a:pt x="304" y="343"/>
                        </a:lnTo>
                        <a:lnTo>
                          <a:pt x="304" y="342"/>
                        </a:lnTo>
                        <a:lnTo>
                          <a:pt x="304" y="341"/>
                        </a:lnTo>
                        <a:lnTo>
                          <a:pt x="305" y="341"/>
                        </a:lnTo>
                        <a:lnTo>
                          <a:pt x="306" y="341"/>
                        </a:lnTo>
                        <a:lnTo>
                          <a:pt x="306" y="340"/>
                        </a:lnTo>
                        <a:lnTo>
                          <a:pt x="307" y="341"/>
                        </a:lnTo>
                        <a:close/>
                        <a:moveTo>
                          <a:pt x="968" y="1"/>
                        </a:move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9" y="1"/>
                        </a:lnTo>
                        <a:lnTo>
                          <a:pt x="969" y="0"/>
                        </a:lnTo>
                        <a:lnTo>
                          <a:pt x="969" y="1"/>
                        </a:lnTo>
                        <a:lnTo>
                          <a:pt x="968" y="1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7" y="1"/>
                        </a:lnTo>
                        <a:lnTo>
                          <a:pt x="968" y="1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5" y="3"/>
                        </a:moveTo>
                        <a:lnTo>
                          <a:pt x="965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7" y="2"/>
                        </a:lnTo>
                        <a:lnTo>
                          <a:pt x="967" y="3"/>
                        </a:lnTo>
                        <a:lnTo>
                          <a:pt x="967" y="4"/>
                        </a:lnTo>
                        <a:lnTo>
                          <a:pt x="968" y="5"/>
                        </a:lnTo>
                        <a:lnTo>
                          <a:pt x="967" y="5"/>
                        </a:lnTo>
                        <a:lnTo>
                          <a:pt x="966" y="5"/>
                        </a:lnTo>
                        <a:lnTo>
                          <a:pt x="965" y="6"/>
                        </a:lnTo>
                        <a:lnTo>
                          <a:pt x="964" y="6"/>
                        </a:lnTo>
                        <a:lnTo>
                          <a:pt x="964" y="7"/>
                        </a:lnTo>
                        <a:lnTo>
                          <a:pt x="964" y="6"/>
                        </a:lnTo>
                        <a:lnTo>
                          <a:pt x="963" y="6"/>
                        </a:lnTo>
                        <a:lnTo>
                          <a:pt x="962" y="6"/>
                        </a:lnTo>
                        <a:lnTo>
                          <a:pt x="961" y="6"/>
                        </a:lnTo>
                        <a:lnTo>
                          <a:pt x="961" y="7"/>
                        </a:lnTo>
                        <a:lnTo>
                          <a:pt x="960" y="7"/>
                        </a:lnTo>
                        <a:lnTo>
                          <a:pt x="959" y="6"/>
                        </a:lnTo>
                        <a:lnTo>
                          <a:pt x="960" y="6"/>
                        </a:lnTo>
                        <a:lnTo>
                          <a:pt x="961" y="6"/>
                        </a:lnTo>
                        <a:lnTo>
                          <a:pt x="961" y="5"/>
                        </a:lnTo>
                        <a:lnTo>
                          <a:pt x="962" y="5"/>
                        </a:lnTo>
                        <a:lnTo>
                          <a:pt x="961" y="5"/>
                        </a:lnTo>
                        <a:lnTo>
                          <a:pt x="962" y="4"/>
                        </a:lnTo>
                        <a:lnTo>
                          <a:pt x="963" y="4"/>
                        </a:lnTo>
                        <a:lnTo>
                          <a:pt x="964" y="4"/>
                        </a:lnTo>
                        <a:lnTo>
                          <a:pt x="964" y="3"/>
                        </a:lnTo>
                        <a:lnTo>
                          <a:pt x="965" y="3"/>
                        </a:lnTo>
                        <a:close/>
                        <a:moveTo>
                          <a:pt x="962" y="4"/>
                        </a:moveTo>
                        <a:lnTo>
                          <a:pt x="962" y="4"/>
                        </a:lnTo>
                        <a:close/>
                        <a:moveTo>
                          <a:pt x="966" y="6"/>
                        </a:moveTo>
                        <a:lnTo>
                          <a:pt x="967" y="6"/>
                        </a:lnTo>
                        <a:lnTo>
                          <a:pt x="966" y="6"/>
                        </a:lnTo>
                        <a:close/>
                        <a:moveTo>
                          <a:pt x="965" y="6"/>
                        </a:moveTo>
                        <a:lnTo>
                          <a:pt x="965" y="7"/>
                        </a:lnTo>
                        <a:lnTo>
                          <a:pt x="964" y="6"/>
                        </a:lnTo>
                        <a:lnTo>
                          <a:pt x="965" y="6"/>
                        </a:lnTo>
                        <a:close/>
                        <a:moveTo>
                          <a:pt x="962" y="6"/>
                        </a:moveTo>
                        <a:lnTo>
                          <a:pt x="962" y="6"/>
                        </a:lnTo>
                        <a:close/>
                        <a:moveTo>
                          <a:pt x="963" y="6"/>
                        </a:moveTo>
                        <a:lnTo>
                          <a:pt x="963" y="7"/>
                        </a:lnTo>
                        <a:lnTo>
                          <a:pt x="963" y="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2" name="Freeform 824"/>
                  <p:cNvSpPr>
                    <a:spLocks/>
                  </p:cNvSpPr>
                  <p:nvPr/>
                </p:nvSpPr>
                <p:spPr bwMode="auto">
                  <a:xfrm>
                    <a:off x="4442" y="1497"/>
                    <a:ext cx="687" cy="263"/>
                  </a:xfrm>
                  <a:custGeom>
                    <a:avLst/>
                    <a:gdLst>
                      <a:gd name="T0" fmla="*/ 336 w 687"/>
                      <a:gd name="T1" fmla="*/ 80 h 263"/>
                      <a:gd name="T2" fmla="*/ 366 w 687"/>
                      <a:gd name="T3" fmla="*/ 72 h 263"/>
                      <a:gd name="T4" fmla="*/ 397 w 687"/>
                      <a:gd name="T5" fmla="*/ 54 h 263"/>
                      <a:gd name="T6" fmla="*/ 434 w 687"/>
                      <a:gd name="T7" fmla="*/ 33 h 263"/>
                      <a:gd name="T8" fmla="*/ 462 w 687"/>
                      <a:gd name="T9" fmla="*/ 56 h 263"/>
                      <a:gd name="T10" fmla="*/ 439 w 687"/>
                      <a:gd name="T11" fmla="*/ 74 h 263"/>
                      <a:gd name="T12" fmla="*/ 435 w 687"/>
                      <a:gd name="T13" fmla="*/ 92 h 263"/>
                      <a:gd name="T14" fmla="*/ 421 w 687"/>
                      <a:gd name="T15" fmla="*/ 106 h 263"/>
                      <a:gd name="T16" fmla="*/ 441 w 687"/>
                      <a:gd name="T17" fmla="*/ 113 h 263"/>
                      <a:gd name="T18" fmla="*/ 449 w 687"/>
                      <a:gd name="T19" fmla="*/ 142 h 263"/>
                      <a:gd name="T20" fmla="*/ 487 w 687"/>
                      <a:gd name="T21" fmla="*/ 135 h 263"/>
                      <a:gd name="T22" fmla="*/ 503 w 687"/>
                      <a:gd name="T23" fmla="*/ 109 h 263"/>
                      <a:gd name="T24" fmla="*/ 525 w 687"/>
                      <a:gd name="T25" fmla="*/ 101 h 263"/>
                      <a:gd name="T26" fmla="*/ 549 w 687"/>
                      <a:gd name="T27" fmla="*/ 103 h 263"/>
                      <a:gd name="T28" fmla="*/ 574 w 687"/>
                      <a:gd name="T29" fmla="*/ 104 h 263"/>
                      <a:gd name="T30" fmla="*/ 606 w 687"/>
                      <a:gd name="T31" fmla="*/ 95 h 263"/>
                      <a:gd name="T32" fmla="*/ 615 w 687"/>
                      <a:gd name="T33" fmla="*/ 83 h 263"/>
                      <a:gd name="T34" fmla="*/ 634 w 687"/>
                      <a:gd name="T35" fmla="*/ 73 h 263"/>
                      <a:gd name="T36" fmla="*/ 664 w 687"/>
                      <a:gd name="T37" fmla="*/ 77 h 263"/>
                      <a:gd name="T38" fmla="*/ 684 w 687"/>
                      <a:gd name="T39" fmla="*/ 95 h 263"/>
                      <a:gd name="T40" fmla="*/ 682 w 687"/>
                      <a:gd name="T41" fmla="*/ 125 h 263"/>
                      <a:gd name="T42" fmla="*/ 666 w 687"/>
                      <a:gd name="T43" fmla="*/ 173 h 263"/>
                      <a:gd name="T44" fmla="*/ 654 w 687"/>
                      <a:gd name="T45" fmla="*/ 202 h 263"/>
                      <a:gd name="T46" fmla="*/ 642 w 687"/>
                      <a:gd name="T47" fmla="*/ 231 h 263"/>
                      <a:gd name="T48" fmla="*/ 608 w 687"/>
                      <a:gd name="T49" fmla="*/ 222 h 263"/>
                      <a:gd name="T50" fmla="*/ 595 w 687"/>
                      <a:gd name="T51" fmla="*/ 223 h 263"/>
                      <a:gd name="T52" fmla="*/ 579 w 687"/>
                      <a:gd name="T53" fmla="*/ 228 h 263"/>
                      <a:gd name="T54" fmla="*/ 567 w 687"/>
                      <a:gd name="T55" fmla="*/ 220 h 263"/>
                      <a:gd name="T56" fmla="*/ 539 w 687"/>
                      <a:gd name="T57" fmla="*/ 228 h 263"/>
                      <a:gd name="T58" fmla="*/ 525 w 687"/>
                      <a:gd name="T59" fmla="*/ 246 h 263"/>
                      <a:gd name="T60" fmla="*/ 514 w 687"/>
                      <a:gd name="T61" fmla="*/ 252 h 263"/>
                      <a:gd name="T62" fmla="*/ 485 w 687"/>
                      <a:gd name="T63" fmla="*/ 260 h 263"/>
                      <a:gd name="T64" fmla="*/ 452 w 687"/>
                      <a:gd name="T65" fmla="*/ 260 h 263"/>
                      <a:gd name="T66" fmla="*/ 426 w 687"/>
                      <a:gd name="T67" fmla="*/ 242 h 263"/>
                      <a:gd name="T68" fmla="*/ 398 w 687"/>
                      <a:gd name="T69" fmla="*/ 214 h 263"/>
                      <a:gd name="T70" fmla="*/ 370 w 687"/>
                      <a:gd name="T71" fmla="*/ 196 h 263"/>
                      <a:gd name="T72" fmla="*/ 346 w 687"/>
                      <a:gd name="T73" fmla="*/ 225 h 263"/>
                      <a:gd name="T74" fmla="*/ 314 w 687"/>
                      <a:gd name="T75" fmla="*/ 223 h 263"/>
                      <a:gd name="T76" fmla="*/ 297 w 687"/>
                      <a:gd name="T77" fmla="*/ 192 h 263"/>
                      <a:gd name="T78" fmla="*/ 259 w 687"/>
                      <a:gd name="T79" fmla="*/ 175 h 263"/>
                      <a:gd name="T80" fmla="*/ 220 w 687"/>
                      <a:gd name="T81" fmla="*/ 156 h 263"/>
                      <a:gd name="T82" fmla="*/ 190 w 687"/>
                      <a:gd name="T83" fmla="*/ 149 h 263"/>
                      <a:gd name="T84" fmla="*/ 153 w 687"/>
                      <a:gd name="T85" fmla="*/ 168 h 263"/>
                      <a:gd name="T86" fmla="*/ 116 w 687"/>
                      <a:gd name="T87" fmla="*/ 190 h 263"/>
                      <a:gd name="T88" fmla="*/ 84 w 687"/>
                      <a:gd name="T89" fmla="*/ 224 h 263"/>
                      <a:gd name="T90" fmla="*/ 59 w 687"/>
                      <a:gd name="T91" fmla="*/ 213 h 263"/>
                      <a:gd name="T92" fmla="*/ 63 w 687"/>
                      <a:gd name="T93" fmla="*/ 192 h 263"/>
                      <a:gd name="T94" fmla="*/ 48 w 687"/>
                      <a:gd name="T95" fmla="*/ 166 h 263"/>
                      <a:gd name="T96" fmla="*/ 28 w 687"/>
                      <a:gd name="T97" fmla="*/ 151 h 263"/>
                      <a:gd name="T98" fmla="*/ 8 w 687"/>
                      <a:gd name="T99" fmla="*/ 144 h 263"/>
                      <a:gd name="T100" fmla="*/ 21 w 687"/>
                      <a:gd name="T101" fmla="*/ 128 h 263"/>
                      <a:gd name="T102" fmla="*/ 42 w 687"/>
                      <a:gd name="T103" fmla="*/ 112 h 263"/>
                      <a:gd name="T104" fmla="*/ 58 w 687"/>
                      <a:gd name="T105" fmla="*/ 109 h 263"/>
                      <a:gd name="T106" fmla="*/ 78 w 687"/>
                      <a:gd name="T107" fmla="*/ 89 h 263"/>
                      <a:gd name="T108" fmla="*/ 92 w 687"/>
                      <a:gd name="T109" fmla="*/ 51 h 263"/>
                      <a:gd name="T110" fmla="*/ 101 w 687"/>
                      <a:gd name="T111" fmla="*/ 3 h 263"/>
                      <a:gd name="T112" fmla="*/ 156 w 687"/>
                      <a:gd name="T113" fmla="*/ 10 h 263"/>
                      <a:gd name="T114" fmla="*/ 208 w 687"/>
                      <a:gd name="T115" fmla="*/ 28 h 263"/>
                      <a:gd name="T116" fmla="*/ 222 w 687"/>
                      <a:gd name="T117" fmla="*/ 52 h 263"/>
                      <a:gd name="T118" fmla="*/ 242 w 687"/>
                      <a:gd name="T119" fmla="*/ 71 h 263"/>
                      <a:gd name="T120" fmla="*/ 259 w 687"/>
                      <a:gd name="T121" fmla="*/ 65 h 263"/>
                      <a:gd name="T122" fmla="*/ 274 w 687"/>
                      <a:gd name="T123" fmla="*/ 57 h 263"/>
                      <a:gd name="T124" fmla="*/ 293 w 687"/>
                      <a:gd name="T125" fmla="*/ 66 h 263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87"/>
                      <a:gd name="T190" fmla="*/ 0 h 263"/>
                      <a:gd name="T191" fmla="*/ 687 w 687"/>
                      <a:gd name="T192" fmla="*/ 263 h 263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87" h="263">
                        <a:moveTo>
                          <a:pt x="307" y="68"/>
                        </a:moveTo>
                        <a:lnTo>
                          <a:pt x="307" y="68"/>
                        </a:lnTo>
                        <a:lnTo>
                          <a:pt x="308" y="69"/>
                        </a:lnTo>
                        <a:lnTo>
                          <a:pt x="309" y="69"/>
                        </a:lnTo>
                        <a:lnTo>
                          <a:pt x="310" y="69"/>
                        </a:lnTo>
                        <a:lnTo>
                          <a:pt x="311" y="69"/>
                        </a:lnTo>
                        <a:lnTo>
                          <a:pt x="311" y="68"/>
                        </a:lnTo>
                        <a:lnTo>
                          <a:pt x="312" y="68"/>
                        </a:lnTo>
                        <a:lnTo>
                          <a:pt x="313" y="68"/>
                        </a:lnTo>
                        <a:lnTo>
                          <a:pt x="314" y="68"/>
                        </a:lnTo>
                        <a:lnTo>
                          <a:pt x="314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8"/>
                        </a:lnTo>
                        <a:lnTo>
                          <a:pt x="320" y="69"/>
                        </a:lnTo>
                        <a:lnTo>
                          <a:pt x="320" y="70"/>
                        </a:lnTo>
                        <a:lnTo>
                          <a:pt x="321" y="70"/>
                        </a:lnTo>
                        <a:lnTo>
                          <a:pt x="322" y="70"/>
                        </a:lnTo>
                        <a:lnTo>
                          <a:pt x="323" y="70"/>
                        </a:lnTo>
                        <a:lnTo>
                          <a:pt x="324" y="71"/>
                        </a:lnTo>
                        <a:lnTo>
                          <a:pt x="324" y="72"/>
                        </a:lnTo>
                        <a:lnTo>
                          <a:pt x="323" y="72"/>
                        </a:lnTo>
                        <a:lnTo>
                          <a:pt x="323" y="73"/>
                        </a:lnTo>
                        <a:lnTo>
                          <a:pt x="323" y="74"/>
                        </a:lnTo>
                        <a:lnTo>
                          <a:pt x="322" y="75"/>
                        </a:lnTo>
                        <a:lnTo>
                          <a:pt x="322" y="76"/>
                        </a:lnTo>
                        <a:lnTo>
                          <a:pt x="323" y="75"/>
                        </a:lnTo>
                        <a:lnTo>
                          <a:pt x="323" y="76"/>
                        </a:lnTo>
                        <a:lnTo>
                          <a:pt x="324" y="76"/>
                        </a:lnTo>
                        <a:lnTo>
                          <a:pt x="324" y="77"/>
                        </a:lnTo>
                        <a:lnTo>
                          <a:pt x="325" y="77"/>
                        </a:lnTo>
                        <a:lnTo>
                          <a:pt x="326" y="78"/>
                        </a:lnTo>
                        <a:lnTo>
                          <a:pt x="333" y="80"/>
                        </a:lnTo>
                        <a:lnTo>
                          <a:pt x="334" y="80"/>
                        </a:lnTo>
                        <a:lnTo>
                          <a:pt x="335" y="80"/>
                        </a:lnTo>
                        <a:lnTo>
                          <a:pt x="336" y="80"/>
                        </a:lnTo>
                        <a:lnTo>
                          <a:pt x="337" y="78"/>
                        </a:lnTo>
                        <a:lnTo>
                          <a:pt x="338" y="78"/>
                        </a:lnTo>
                        <a:lnTo>
                          <a:pt x="340" y="80"/>
                        </a:lnTo>
                        <a:lnTo>
                          <a:pt x="341" y="79"/>
                        </a:lnTo>
                        <a:lnTo>
                          <a:pt x="342" y="80"/>
                        </a:lnTo>
                        <a:lnTo>
                          <a:pt x="343" y="80"/>
                        </a:lnTo>
                        <a:lnTo>
                          <a:pt x="342" y="80"/>
                        </a:lnTo>
                        <a:lnTo>
                          <a:pt x="343" y="81"/>
                        </a:lnTo>
                        <a:lnTo>
                          <a:pt x="344" y="82"/>
                        </a:lnTo>
                        <a:lnTo>
                          <a:pt x="345" y="82"/>
                        </a:lnTo>
                        <a:lnTo>
                          <a:pt x="346" y="82"/>
                        </a:lnTo>
                        <a:lnTo>
                          <a:pt x="347" y="83"/>
                        </a:lnTo>
                        <a:lnTo>
                          <a:pt x="348" y="82"/>
                        </a:lnTo>
                        <a:lnTo>
                          <a:pt x="348" y="81"/>
                        </a:lnTo>
                        <a:lnTo>
                          <a:pt x="347" y="80"/>
                        </a:lnTo>
                        <a:lnTo>
                          <a:pt x="348" y="79"/>
                        </a:lnTo>
                        <a:lnTo>
                          <a:pt x="347" y="78"/>
                        </a:lnTo>
                        <a:lnTo>
                          <a:pt x="348" y="78"/>
                        </a:lnTo>
                        <a:lnTo>
                          <a:pt x="348" y="77"/>
                        </a:lnTo>
                        <a:lnTo>
                          <a:pt x="349" y="77"/>
                        </a:lnTo>
                        <a:lnTo>
                          <a:pt x="350" y="77"/>
                        </a:lnTo>
                        <a:lnTo>
                          <a:pt x="351" y="77"/>
                        </a:lnTo>
                        <a:lnTo>
                          <a:pt x="352" y="78"/>
                        </a:lnTo>
                        <a:lnTo>
                          <a:pt x="353" y="78"/>
                        </a:lnTo>
                        <a:lnTo>
                          <a:pt x="354" y="77"/>
                        </a:lnTo>
                        <a:lnTo>
                          <a:pt x="355" y="77"/>
                        </a:lnTo>
                        <a:lnTo>
                          <a:pt x="356" y="78"/>
                        </a:lnTo>
                        <a:lnTo>
                          <a:pt x="357" y="77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8"/>
                        </a:lnTo>
                        <a:lnTo>
                          <a:pt x="360" y="77"/>
                        </a:lnTo>
                        <a:lnTo>
                          <a:pt x="361" y="77"/>
                        </a:lnTo>
                        <a:lnTo>
                          <a:pt x="362" y="75"/>
                        </a:lnTo>
                        <a:lnTo>
                          <a:pt x="364" y="74"/>
                        </a:lnTo>
                        <a:lnTo>
                          <a:pt x="364" y="73"/>
                        </a:lnTo>
                        <a:lnTo>
                          <a:pt x="364" y="72"/>
                        </a:lnTo>
                        <a:lnTo>
                          <a:pt x="365" y="72"/>
                        </a:lnTo>
                        <a:lnTo>
                          <a:pt x="366" y="72"/>
                        </a:lnTo>
                        <a:lnTo>
                          <a:pt x="367" y="73"/>
                        </a:lnTo>
                        <a:lnTo>
                          <a:pt x="367" y="72"/>
                        </a:lnTo>
                        <a:lnTo>
                          <a:pt x="366" y="71"/>
                        </a:lnTo>
                        <a:lnTo>
                          <a:pt x="366" y="70"/>
                        </a:lnTo>
                        <a:lnTo>
                          <a:pt x="369" y="69"/>
                        </a:lnTo>
                        <a:lnTo>
                          <a:pt x="369" y="68"/>
                        </a:lnTo>
                        <a:lnTo>
                          <a:pt x="370" y="67"/>
                        </a:lnTo>
                        <a:lnTo>
                          <a:pt x="371" y="66"/>
                        </a:lnTo>
                        <a:lnTo>
                          <a:pt x="373" y="66"/>
                        </a:lnTo>
                        <a:lnTo>
                          <a:pt x="374" y="66"/>
                        </a:lnTo>
                        <a:lnTo>
                          <a:pt x="375" y="66"/>
                        </a:lnTo>
                        <a:lnTo>
                          <a:pt x="376" y="66"/>
                        </a:lnTo>
                        <a:lnTo>
                          <a:pt x="377" y="66"/>
                        </a:lnTo>
                        <a:lnTo>
                          <a:pt x="377" y="65"/>
                        </a:lnTo>
                        <a:lnTo>
                          <a:pt x="378" y="64"/>
                        </a:lnTo>
                        <a:lnTo>
                          <a:pt x="379" y="65"/>
                        </a:lnTo>
                        <a:lnTo>
                          <a:pt x="380" y="66"/>
                        </a:lnTo>
                        <a:lnTo>
                          <a:pt x="381" y="65"/>
                        </a:lnTo>
                        <a:lnTo>
                          <a:pt x="382" y="66"/>
                        </a:lnTo>
                        <a:lnTo>
                          <a:pt x="382" y="65"/>
                        </a:lnTo>
                        <a:lnTo>
                          <a:pt x="382" y="64"/>
                        </a:lnTo>
                        <a:lnTo>
                          <a:pt x="383" y="64"/>
                        </a:lnTo>
                        <a:lnTo>
                          <a:pt x="383" y="63"/>
                        </a:lnTo>
                        <a:lnTo>
                          <a:pt x="384" y="62"/>
                        </a:lnTo>
                        <a:lnTo>
                          <a:pt x="385" y="61"/>
                        </a:lnTo>
                        <a:lnTo>
                          <a:pt x="385" y="60"/>
                        </a:lnTo>
                        <a:lnTo>
                          <a:pt x="386" y="61"/>
                        </a:lnTo>
                        <a:lnTo>
                          <a:pt x="386" y="60"/>
                        </a:lnTo>
                        <a:lnTo>
                          <a:pt x="387" y="60"/>
                        </a:lnTo>
                        <a:lnTo>
                          <a:pt x="389" y="59"/>
                        </a:lnTo>
                        <a:lnTo>
                          <a:pt x="390" y="59"/>
                        </a:lnTo>
                        <a:lnTo>
                          <a:pt x="390" y="58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2" y="55"/>
                        </a:lnTo>
                        <a:lnTo>
                          <a:pt x="393" y="56"/>
                        </a:lnTo>
                        <a:lnTo>
                          <a:pt x="394" y="56"/>
                        </a:lnTo>
                        <a:lnTo>
                          <a:pt x="395" y="56"/>
                        </a:lnTo>
                        <a:lnTo>
                          <a:pt x="396" y="56"/>
                        </a:lnTo>
                        <a:lnTo>
                          <a:pt x="397" y="56"/>
                        </a:lnTo>
                        <a:lnTo>
                          <a:pt x="397" y="55"/>
                        </a:lnTo>
                        <a:lnTo>
                          <a:pt x="398" y="55"/>
                        </a:lnTo>
                        <a:lnTo>
                          <a:pt x="397" y="54"/>
                        </a:lnTo>
                        <a:lnTo>
                          <a:pt x="401" y="53"/>
                        </a:lnTo>
                        <a:lnTo>
                          <a:pt x="404" y="52"/>
                        </a:lnTo>
                        <a:lnTo>
                          <a:pt x="405" y="52"/>
                        </a:lnTo>
                        <a:lnTo>
                          <a:pt x="406" y="51"/>
                        </a:lnTo>
                        <a:lnTo>
                          <a:pt x="407" y="50"/>
                        </a:lnTo>
                        <a:lnTo>
                          <a:pt x="407" y="49"/>
                        </a:lnTo>
                        <a:lnTo>
                          <a:pt x="408" y="48"/>
                        </a:lnTo>
                        <a:lnTo>
                          <a:pt x="408" y="47"/>
                        </a:lnTo>
                        <a:lnTo>
                          <a:pt x="409" y="47"/>
                        </a:lnTo>
                        <a:lnTo>
                          <a:pt x="408" y="46"/>
                        </a:lnTo>
                        <a:lnTo>
                          <a:pt x="409" y="46"/>
                        </a:lnTo>
                        <a:lnTo>
                          <a:pt x="410" y="45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2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40"/>
                        </a:lnTo>
                        <a:lnTo>
                          <a:pt x="416" y="41"/>
                        </a:lnTo>
                        <a:lnTo>
                          <a:pt x="417" y="40"/>
                        </a:lnTo>
                        <a:lnTo>
                          <a:pt x="418" y="40"/>
                        </a:lnTo>
                        <a:lnTo>
                          <a:pt x="419" y="40"/>
                        </a:lnTo>
                        <a:lnTo>
                          <a:pt x="419" y="41"/>
                        </a:lnTo>
                        <a:lnTo>
                          <a:pt x="420" y="40"/>
                        </a:lnTo>
                        <a:lnTo>
                          <a:pt x="421" y="41"/>
                        </a:lnTo>
                        <a:lnTo>
                          <a:pt x="423" y="40"/>
                        </a:lnTo>
                        <a:lnTo>
                          <a:pt x="424" y="40"/>
                        </a:lnTo>
                        <a:lnTo>
                          <a:pt x="425" y="40"/>
                        </a:lnTo>
                        <a:lnTo>
                          <a:pt x="426" y="39"/>
                        </a:lnTo>
                        <a:lnTo>
                          <a:pt x="426" y="37"/>
                        </a:lnTo>
                        <a:lnTo>
                          <a:pt x="427" y="36"/>
                        </a:lnTo>
                        <a:lnTo>
                          <a:pt x="429" y="34"/>
                        </a:lnTo>
                        <a:lnTo>
                          <a:pt x="430" y="35"/>
                        </a:lnTo>
                        <a:lnTo>
                          <a:pt x="431" y="35"/>
                        </a:lnTo>
                        <a:lnTo>
                          <a:pt x="431" y="34"/>
                        </a:lnTo>
                        <a:lnTo>
                          <a:pt x="433" y="35"/>
                        </a:lnTo>
                        <a:lnTo>
                          <a:pt x="433" y="34"/>
                        </a:lnTo>
                        <a:lnTo>
                          <a:pt x="434" y="33"/>
                        </a:lnTo>
                        <a:lnTo>
                          <a:pt x="435" y="33"/>
                        </a:lnTo>
                        <a:lnTo>
                          <a:pt x="436" y="33"/>
                        </a:lnTo>
                        <a:lnTo>
                          <a:pt x="437" y="33"/>
                        </a:lnTo>
                        <a:lnTo>
                          <a:pt x="438" y="33"/>
                        </a:lnTo>
                        <a:lnTo>
                          <a:pt x="439" y="34"/>
                        </a:lnTo>
                        <a:lnTo>
                          <a:pt x="440" y="35"/>
                        </a:lnTo>
                        <a:lnTo>
                          <a:pt x="441" y="36"/>
                        </a:lnTo>
                        <a:lnTo>
                          <a:pt x="442" y="36"/>
                        </a:lnTo>
                        <a:lnTo>
                          <a:pt x="444" y="38"/>
                        </a:lnTo>
                        <a:lnTo>
                          <a:pt x="445" y="38"/>
                        </a:lnTo>
                        <a:lnTo>
                          <a:pt x="445" y="39"/>
                        </a:lnTo>
                        <a:lnTo>
                          <a:pt x="445" y="40"/>
                        </a:lnTo>
                        <a:lnTo>
                          <a:pt x="446" y="41"/>
                        </a:lnTo>
                        <a:lnTo>
                          <a:pt x="446" y="42"/>
                        </a:lnTo>
                        <a:lnTo>
                          <a:pt x="447" y="41"/>
                        </a:lnTo>
                        <a:lnTo>
                          <a:pt x="448" y="41"/>
                        </a:lnTo>
                        <a:lnTo>
                          <a:pt x="448" y="42"/>
                        </a:lnTo>
                        <a:lnTo>
                          <a:pt x="448" y="43"/>
                        </a:lnTo>
                        <a:lnTo>
                          <a:pt x="449" y="42"/>
                        </a:lnTo>
                        <a:lnTo>
                          <a:pt x="450" y="43"/>
                        </a:lnTo>
                        <a:lnTo>
                          <a:pt x="451" y="43"/>
                        </a:lnTo>
                        <a:lnTo>
                          <a:pt x="451" y="44"/>
                        </a:lnTo>
                        <a:lnTo>
                          <a:pt x="452" y="44"/>
                        </a:lnTo>
                        <a:lnTo>
                          <a:pt x="453" y="44"/>
                        </a:lnTo>
                        <a:lnTo>
                          <a:pt x="454" y="44"/>
                        </a:lnTo>
                        <a:lnTo>
                          <a:pt x="454" y="45"/>
                        </a:lnTo>
                        <a:lnTo>
                          <a:pt x="455" y="46"/>
                        </a:lnTo>
                        <a:lnTo>
                          <a:pt x="455" y="47"/>
                        </a:lnTo>
                        <a:lnTo>
                          <a:pt x="455" y="48"/>
                        </a:lnTo>
                        <a:lnTo>
                          <a:pt x="456" y="47"/>
                        </a:lnTo>
                        <a:lnTo>
                          <a:pt x="457" y="47"/>
                        </a:lnTo>
                        <a:lnTo>
                          <a:pt x="459" y="48"/>
                        </a:lnTo>
                        <a:lnTo>
                          <a:pt x="458" y="49"/>
                        </a:lnTo>
                        <a:lnTo>
                          <a:pt x="459" y="49"/>
                        </a:lnTo>
                        <a:lnTo>
                          <a:pt x="459" y="50"/>
                        </a:lnTo>
                        <a:lnTo>
                          <a:pt x="460" y="50"/>
                        </a:lnTo>
                        <a:lnTo>
                          <a:pt x="461" y="50"/>
                        </a:lnTo>
                        <a:lnTo>
                          <a:pt x="460" y="51"/>
                        </a:lnTo>
                        <a:lnTo>
                          <a:pt x="459" y="52"/>
                        </a:lnTo>
                        <a:lnTo>
                          <a:pt x="460" y="52"/>
                        </a:lnTo>
                        <a:lnTo>
                          <a:pt x="460" y="53"/>
                        </a:lnTo>
                        <a:lnTo>
                          <a:pt x="459" y="53"/>
                        </a:lnTo>
                        <a:lnTo>
                          <a:pt x="460" y="54"/>
                        </a:lnTo>
                        <a:lnTo>
                          <a:pt x="460" y="55"/>
                        </a:lnTo>
                        <a:lnTo>
                          <a:pt x="461" y="56"/>
                        </a:lnTo>
                        <a:lnTo>
                          <a:pt x="462" y="56"/>
                        </a:lnTo>
                        <a:lnTo>
                          <a:pt x="462" y="57"/>
                        </a:lnTo>
                        <a:lnTo>
                          <a:pt x="462" y="58"/>
                        </a:lnTo>
                        <a:lnTo>
                          <a:pt x="463" y="58"/>
                        </a:lnTo>
                        <a:lnTo>
                          <a:pt x="463" y="59"/>
                        </a:lnTo>
                        <a:lnTo>
                          <a:pt x="462" y="59"/>
                        </a:lnTo>
                        <a:lnTo>
                          <a:pt x="461" y="60"/>
                        </a:lnTo>
                        <a:lnTo>
                          <a:pt x="460" y="59"/>
                        </a:lnTo>
                        <a:lnTo>
                          <a:pt x="459" y="60"/>
                        </a:lnTo>
                        <a:lnTo>
                          <a:pt x="458" y="60"/>
                        </a:lnTo>
                        <a:lnTo>
                          <a:pt x="457" y="60"/>
                        </a:lnTo>
                        <a:lnTo>
                          <a:pt x="457" y="61"/>
                        </a:lnTo>
                        <a:lnTo>
                          <a:pt x="455" y="60"/>
                        </a:lnTo>
                        <a:lnTo>
                          <a:pt x="454" y="61"/>
                        </a:lnTo>
                        <a:lnTo>
                          <a:pt x="453" y="61"/>
                        </a:lnTo>
                        <a:lnTo>
                          <a:pt x="452" y="61"/>
                        </a:lnTo>
                        <a:lnTo>
                          <a:pt x="451" y="62"/>
                        </a:lnTo>
                        <a:lnTo>
                          <a:pt x="450" y="63"/>
                        </a:lnTo>
                        <a:lnTo>
                          <a:pt x="449" y="63"/>
                        </a:lnTo>
                        <a:lnTo>
                          <a:pt x="448" y="63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6" y="65"/>
                        </a:lnTo>
                        <a:lnTo>
                          <a:pt x="445" y="66"/>
                        </a:lnTo>
                        <a:lnTo>
                          <a:pt x="444" y="66"/>
                        </a:lnTo>
                        <a:lnTo>
                          <a:pt x="443" y="67"/>
                        </a:lnTo>
                        <a:lnTo>
                          <a:pt x="444" y="67"/>
                        </a:lnTo>
                        <a:lnTo>
                          <a:pt x="444" y="68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1" y="69"/>
                        </a:lnTo>
                        <a:lnTo>
                          <a:pt x="441" y="70"/>
                        </a:lnTo>
                        <a:lnTo>
                          <a:pt x="441" y="71"/>
                        </a:lnTo>
                        <a:lnTo>
                          <a:pt x="441" y="72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9" y="73"/>
                        </a:lnTo>
                        <a:lnTo>
                          <a:pt x="439" y="74"/>
                        </a:lnTo>
                        <a:lnTo>
                          <a:pt x="440" y="74"/>
                        </a:lnTo>
                        <a:lnTo>
                          <a:pt x="440" y="75"/>
                        </a:lnTo>
                        <a:lnTo>
                          <a:pt x="441" y="75"/>
                        </a:lnTo>
                        <a:lnTo>
                          <a:pt x="441" y="76"/>
                        </a:lnTo>
                        <a:lnTo>
                          <a:pt x="442" y="77"/>
                        </a:lnTo>
                        <a:lnTo>
                          <a:pt x="441" y="77"/>
                        </a:lnTo>
                        <a:lnTo>
                          <a:pt x="442" y="79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4" y="83"/>
                        </a:lnTo>
                        <a:lnTo>
                          <a:pt x="445" y="84"/>
                        </a:lnTo>
                        <a:lnTo>
                          <a:pt x="445" y="85"/>
                        </a:lnTo>
                        <a:lnTo>
                          <a:pt x="445" y="86"/>
                        </a:lnTo>
                        <a:lnTo>
                          <a:pt x="444" y="87"/>
                        </a:lnTo>
                        <a:lnTo>
                          <a:pt x="443" y="88"/>
                        </a:lnTo>
                        <a:lnTo>
                          <a:pt x="443" y="89"/>
                        </a:lnTo>
                        <a:lnTo>
                          <a:pt x="442" y="90"/>
                        </a:lnTo>
                        <a:lnTo>
                          <a:pt x="441" y="90"/>
                        </a:lnTo>
                        <a:lnTo>
                          <a:pt x="441" y="91"/>
                        </a:lnTo>
                        <a:lnTo>
                          <a:pt x="441" y="90"/>
                        </a:lnTo>
                        <a:lnTo>
                          <a:pt x="440" y="89"/>
                        </a:lnTo>
                        <a:lnTo>
                          <a:pt x="439" y="89"/>
                        </a:lnTo>
                        <a:lnTo>
                          <a:pt x="438" y="90"/>
                        </a:lnTo>
                        <a:lnTo>
                          <a:pt x="437" y="91"/>
                        </a:lnTo>
                        <a:lnTo>
                          <a:pt x="436" y="90"/>
                        </a:lnTo>
                        <a:lnTo>
                          <a:pt x="435" y="90"/>
                        </a:lnTo>
                        <a:lnTo>
                          <a:pt x="435" y="91"/>
                        </a:lnTo>
                        <a:lnTo>
                          <a:pt x="434" y="91"/>
                        </a:lnTo>
                        <a:lnTo>
                          <a:pt x="433" y="92"/>
                        </a:lnTo>
                        <a:lnTo>
                          <a:pt x="434" y="92"/>
                        </a:lnTo>
                        <a:lnTo>
                          <a:pt x="435" y="92"/>
                        </a:lnTo>
                        <a:lnTo>
                          <a:pt x="435" y="93"/>
                        </a:lnTo>
                        <a:lnTo>
                          <a:pt x="435" y="94"/>
                        </a:lnTo>
                        <a:lnTo>
                          <a:pt x="436" y="94"/>
                        </a:lnTo>
                        <a:lnTo>
                          <a:pt x="435" y="95"/>
                        </a:lnTo>
                        <a:lnTo>
                          <a:pt x="434" y="94"/>
                        </a:lnTo>
                        <a:lnTo>
                          <a:pt x="433" y="95"/>
                        </a:lnTo>
                        <a:lnTo>
                          <a:pt x="433" y="96"/>
                        </a:lnTo>
                        <a:lnTo>
                          <a:pt x="433" y="97"/>
                        </a:lnTo>
                        <a:lnTo>
                          <a:pt x="433" y="98"/>
                        </a:lnTo>
                        <a:lnTo>
                          <a:pt x="432" y="98"/>
                        </a:lnTo>
                        <a:lnTo>
                          <a:pt x="431" y="98"/>
                        </a:lnTo>
                        <a:lnTo>
                          <a:pt x="431" y="99"/>
                        </a:lnTo>
                        <a:lnTo>
                          <a:pt x="430" y="99"/>
                        </a:lnTo>
                        <a:lnTo>
                          <a:pt x="430" y="100"/>
                        </a:lnTo>
                        <a:lnTo>
                          <a:pt x="429" y="100"/>
                        </a:lnTo>
                        <a:lnTo>
                          <a:pt x="428" y="100"/>
                        </a:lnTo>
                        <a:lnTo>
                          <a:pt x="427" y="100"/>
                        </a:lnTo>
                        <a:lnTo>
                          <a:pt x="426" y="100"/>
                        </a:lnTo>
                        <a:lnTo>
                          <a:pt x="425" y="100"/>
                        </a:lnTo>
                        <a:lnTo>
                          <a:pt x="425" y="101"/>
                        </a:lnTo>
                        <a:lnTo>
                          <a:pt x="426" y="101"/>
                        </a:lnTo>
                        <a:lnTo>
                          <a:pt x="426" y="102"/>
                        </a:lnTo>
                        <a:lnTo>
                          <a:pt x="426" y="103"/>
                        </a:lnTo>
                        <a:lnTo>
                          <a:pt x="425" y="103"/>
                        </a:lnTo>
                        <a:lnTo>
                          <a:pt x="425" y="104"/>
                        </a:lnTo>
                        <a:lnTo>
                          <a:pt x="424" y="104"/>
                        </a:lnTo>
                        <a:lnTo>
                          <a:pt x="423" y="104"/>
                        </a:lnTo>
                        <a:lnTo>
                          <a:pt x="422" y="104"/>
                        </a:lnTo>
                        <a:lnTo>
                          <a:pt x="422" y="105"/>
                        </a:lnTo>
                        <a:lnTo>
                          <a:pt x="421" y="106"/>
                        </a:lnTo>
                        <a:lnTo>
                          <a:pt x="420" y="107"/>
                        </a:lnTo>
                        <a:lnTo>
                          <a:pt x="421" y="107"/>
                        </a:lnTo>
                        <a:lnTo>
                          <a:pt x="422" y="107"/>
                        </a:lnTo>
                        <a:lnTo>
                          <a:pt x="422" y="108"/>
                        </a:lnTo>
                        <a:lnTo>
                          <a:pt x="423" y="107"/>
                        </a:lnTo>
                        <a:lnTo>
                          <a:pt x="424" y="107"/>
                        </a:lnTo>
                        <a:lnTo>
                          <a:pt x="425" y="107"/>
                        </a:lnTo>
                        <a:lnTo>
                          <a:pt x="426" y="107"/>
                        </a:lnTo>
                        <a:lnTo>
                          <a:pt x="427" y="107"/>
                        </a:lnTo>
                        <a:lnTo>
                          <a:pt x="428" y="107"/>
                        </a:lnTo>
                        <a:lnTo>
                          <a:pt x="429" y="108"/>
                        </a:lnTo>
                        <a:lnTo>
                          <a:pt x="430" y="108"/>
                        </a:lnTo>
                        <a:lnTo>
                          <a:pt x="430" y="107"/>
                        </a:lnTo>
                        <a:lnTo>
                          <a:pt x="431" y="108"/>
                        </a:lnTo>
                        <a:lnTo>
                          <a:pt x="432" y="108"/>
                        </a:lnTo>
                        <a:lnTo>
                          <a:pt x="433" y="108"/>
                        </a:lnTo>
                        <a:lnTo>
                          <a:pt x="434" y="108"/>
                        </a:lnTo>
                        <a:lnTo>
                          <a:pt x="435" y="108"/>
                        </a:lnTo>
                        <a:lnTo>
                          <a:pt x="435" y="107"/>
                        </a:lnTo>
                        <a:lnTo>
                          <a:pt x="436" y="107"/>
                        </a:lnTo>
                        <a:lnTo>
                          <a:pt x="436" y="106"/>
                        </a:lnTo>
                        <a:lnTo>
                          <a:pt x="437" y="107"/>
                        </a:lnTo>
                        <a:lnTo>
                          <a:pt x="438" y="107"/>
                        </a:lnTo>
                        <a:lnTo>
                          <a:pt x="438" y="108"/>
                        </a:lnTo>
                        <a:lnTo>
                          <a:pt x="438" y="109"/>
                        </a:lnTo>
                        <a:lnTo>
                          <a:pt x="437" y="110"/>
                        </a:lnTo>
                        <a:lnTo>
                          <a:pt x="438" y="110"/>
                        </a:lnTo>
                        <a:lnTo>
                          <a:pt x="438" y="111"/>
                        </a:lnTo>
                        <a:lnTo>
                          <a:pt x="439" y="111"/>
                        </a:lnTo>
                        <a:lnTo>
                          <a:pt x="440" y="111"/>
                        </a:lnTo>
                        <a:lnTo>
                          <a:pt x="441" y="112"/>
                        </a:lnTo>
                        <a:lnTo>
                          <a:pt x="441" y="113"/>
                        </a:lnTo>
                        <a:lnTo>
                          <a:pt x="442" y="114"/>
                        </a:lnTo>
                        <a:lnTo>
                          <a:pt x="442" y="115"/>
                        </a:lnTo>
                        <a:lnTo>
                          <a:pt x="442" y="116"/>
                        </a:lnTo>
                        <a:lnTo>
                          <a:pt x="441" y="117"/>
                        </a:lnTo>
                        <a:lnTo>
                          <a:pt x="440" y="117"/>
                        </a:lnTo>
                        <a:lnTo>
                          <a:pt x="440" y="119"/>
                        </a:lnTo>
                        <a:lnTo>
                          <a:pt x="441" y="120"/>
                        </a:lnTo>
                        <a:lnTo>
                          <a:pt x="442" y="121"/>
                        </a:lnTo>
                        <a:lnTo>
                          <a:pt x="441" y="123"/>
                        </a:lnTo>
                        <a:lnTo>
                          <a:pt x="441" y="124"/>
                        </a:lnTo>
                        <a:lnTo>
                          <a:pt x="441" y="125"/>
                        </a:lnTo>
                        <a:lnTo>
                          <a:pt x="440" y="126"/>
                        </a:lnTo>
                        <a:lnTo>
                          <a:pt x="440" y="127"/>
                        </a:lnTo>
                        <a:lnTo>
                          <a:pt x="440" y="128"/>
                        </a:lnTo>
                        <a:lnTo>
                          <a:pt x="440" y="129"/>
                        </a:lnTo>
                        <a:lnTo>
                          <a:pt x="439" y="129"/>
                        </a:lnTo>
                        <a:lnTo>
                          <a:pt x="439" y="130"/>
                        </a:lnTo>
                        <a:lnTo>
                          <a:pt x="440" y="131"/>
                        </a:lnTo>
                        <a:lnTo>
                          <a:pt x="441" y="131"/>
                        </a:lnTo>
                        <a:lnTo>
                          <a:pt x="442" y="131"/>
                        </a:lnTo>
                        <a:lnTo>
                          <a:pt x="443" y="131"/>
                        </a:lnTo>
                        <a:lnTo>
                          <a:pt x="444" y="131"/>
                        </a:lnTo>
                        <a:lnTo>
                          <a:pt x="444" y="132"/>
                        </a:lnTo>
                        <a:lnTo>
                          <a:pt x="442" y="133"/>
                        </a:lnTo>
                        <a:lnTo>
                          <a:pt x="442" y="134"/>
                        </a:lnTo>
                        <a:lnTo>
                          <a:pt x="441" y="134"/>
                        </a:lnTo>
                        <a:lnTo>
                          <a:pt x="441" y="135"/>
                        </a:lnTo>
                        <a:lnTo>
                          <a:pt x="441" y="136"/>
                        </a:lnTo>
                        <a:lnTo>
                          <a:pt x="441" y="137"/>
                        </a:lnTo>
                        <a:lnTo>
                          <a:pt x="440" y="138"/>
                        </a:lnTo>
                        <a:lnTo>
                          <a:pt x="441" y="138"/>
                        </a:lnTo>
                        <a:lnTo>
                          <a:pt x="442" y="138"/>
                        </a:lnTo>
                        <a:lnTo>
                          <a:pt x="443" y="138"/>
                        </a:lnTo>
                        <a:lnTo>
                          <a:pt x="444" y="138"/>
                        </a:lnTo>
                        <a:lnTo>
                          <a:pt x="445" y="138"/>
                        </a:lnTo>
                        <a:lnTo>
                          <a:pt x="446" y="138"/>
                        </a:lnTo>
                        <a:lnTo>
                          <a:pt x="447" y="137"/>
                        </a:lnTo>
                        <a:lnTo>
                          <a:pt x="448" y="138"/>
                        </a:lnTo>
                        <a:lnTo>
                          <a:pt x="447" y="139"/>
                        </a:lnTo>
                        <a:lnTo>
                          <a:pt x="447" y="141"/>
                        </a:lnTo>
                        <a:lnTo>
                          <a:pt x="447" y="142"/>
                        </a:lnTo>
                        <a:lnTo>
                          <a:pt x="449" y="142"/>
                        </a:lnTo>
                        <a:lnTo>
                          <a:pt x="450" y="142"/>
                        </a:lnTo>
                        <a:lnTo>
                          <a:pt x="451" y="142"/>
                        </a:lnTo>
                        <a:lnTo>
                          <a:pt x="452" y="143"/>
                        </a:lnTo>
                        <a:lnTo>
                          <a:pt x="452" y="144"/>
                        </a:lnTo>
                        <a:lnTo>
                          <a:pt x="452" y="145"/>
                        </a:lnTo>
                        <a:lnTo>
                          <a:pt x="453" y="145"/>
                        </a:lnTo>
                        <a:lnTo>
                          <a:pt x="454" y="146"/>
                        </a:lnTo>
                        <a:lnTo>
                          <a:pt x="455" y="145"/>
                        </a:lnTo>
                        <a:lnTo>
                          <a:pt x="455" y="146"/>
                        </a:lnTo>
                        <a:lnTo>
                          <a:pt x="456" y="146"/>
                        </a:lnTo>
                        <a:lnTo>
                          <a:pt x="457" y="146"/>
                        </a:lnTo>
                        <a:lnTo>
                          <a:pt x="460" y="146"/>
                        </a:lnTo>
                        <a:lnTo>
                          <a:pt x="461" y="144"/>
                        </a:lnTo>
                        <a:lnTo>
                          <a:pt x="463" y="144"/>
                        </a:lnTo>
                        <a:lnTo>
                          <a:pt x="464" y="143"/>
                        </a:lnTo>
                        <a:lnTo>
                          <a:pt x="466" y="141"/>
                        </a:lnTo>
                        <a:lnTo>
                          <a:pt x="467" y="141"/>
                        </a:lnTo>
                        <a:lnTo>
                          <a:pt x="468" y="141"/>
                        </a:lnTo>
                        <a:lnTo>
                          <a:pt x="469" y="140"/>
                        </a:lnTo>
                        <a:lnTo>
                          <a:pt x="470" y="139"/>
                        </a:lnTo>
                        <a:lnTo>
                          <a:pt x="471" y="139"/>
                        </a:lnTo>
                        <a:lnTo>
                          <a:pt x="473" y="139"/>
                        </a:lnTo>
                        <a:lnTo>
                          <a:pt x="474" y="138"/>
                        </a:lnTo>
                        <a:lnTo>
                          <a:pt x="475" y="138"/>
                        </a:lnTo>
                        <a:lnTo>
                          <a:pt x="476" y="137"/>
                        </a:lnTo>
                        <a:lnTo>
                          <a:pt x="477" y="137"/>
                        </a:lnTo>
                        <a:lnTo>
                          <a:pt x="480" y="138"/>
                        </a:lnTo>
                        <a:lnTo>
                          <a:pt x="481" y="138"/>
                        </a:lnTo>
                        <a:lnTo>
                          <a:pt x="482" y="137"/>
                        </a:lnTo>
                        <a:lnTo>
                          <a:pt x="482" y="136"/>
                        </a:lnTo>
                        <a:lnTo>
                          <a:pt x="483" y="136"/>
                        </a:lnTo>
                        <a:lnTo>
                          <a:pt x="484" y="136"/>
                        </a:lnTo>
                        <a:lnTo>
                          <a:pt x="485" y="136"/>
                        </a:lnTo>
                        <a:lnTo>
                          <a:pt x="485" y="135"/>
                        </a:lnTo>
                        <a:lnTo>
                          <a:pt x="484" y="134"/>
                        </a:lnTo>
                        <a:lnTo>
                          <a:pt x="485" y="134"/>
                        </a:lnTo>
                        <a:lnTo>
                          <a:pt x="487" y="135"/>
                        </a:lnTo>
                        <a:lnTo>
                          <a:pt x="487" y="134"/>
                        </a:lnTo>
                        <a:lnTo>
                          <a:pt x="488" y="135"/>
                        </a:lnTo>
                        <a:lnTo>
                          <a:pt x="488" y="134"/>
                        </a:lnTo>
                        <a:lnTo>
                          <a:pt x="488" y="133"/>
                        </a:lnTo>
                        <a:lnTo>
                          <a:pt x="488" y="132"/>
                        </a:lnTo>
                        <a:lnTo>
                          <a:pt x="489" y="132"/>
                        </a:lnTo>
                        <a:lnTo>
                          <a:pt x="490" y="132"/>
                        </a:lnTo>
                        <a:lnTo>
                          <a:pt x="492" y="131"/>
                        </a:lnTo>
                        <a:lnTo>
                          <a:pt x="493" y="131"/>
                        </a:lnTo>
                        <a:lnTo>
                          <a:pt x="494" y="131"/>
                        </a:lnTo>
                        <a:lnTo>
                          <a:pt x="495" y="131"/>
                        </a:lnTo>
                        <a:lnTo>
                          <a:pt x="495" y="130"/>
                        </a:lnTo>
                        <a:lnTo>
                          <a:pt x="495" y="129"/>
                        </a:lnTo>
                        <a:lnTo>
                          <a:pt x="494" y="129"/>
                        </a:lnTo>
                        <a:lnTo>
                          <a:pt x="493" y="129"/>
                        </a:lnTo>
                        <a:lnTo>
                          <a:pt x="493" y="128"/>
                        </a:lnTo>
                        <a:lnTo>
                          <a:pt x="493" y="127"/>
                        </a:lnTo>
                        <a:lnTo>
                          <a:pt x="492" y="127"/>
                        </a:lnTo>
                        <a:lnTo>
                          <a:pt x="492" y="126"/>
                        </a:lnTo>
                        <a:lnTo>
                          <a:pt x="493" y="125"/>
                        </a:lnTo>
                        <a:lnTo>
                          <a:pt x="494" y="125"/>
                        </a:lnTo>
                        <a:lnTo>
                          <a:pt x="495" y="125"/>
                        </a:lnTo>
                        <a:lnTo>
                          <a:pt x="495" y="124"/>
                        </a:lnTo>
                        <a:lnTo>
                          <a:pt x="495" y="123"/>
                        </a:lnTo>
                        <a:lnTo>
                          <a:pt x="495" y="121"/>
                        </a:lnTo>
                        <a:lnTo>
                          <a:pt x="496" y="121"/>
                        </a:lnTo>
                        <a:lnTo>
                          <a:pt x="496" y="120"/>
                        </a:lnTo>
                        <a:lnTo>
                          <a:pt x="496" y="118"/>
                        </a:lnTo>
                        <a:lnTo>
                          <a:pt x="496" y="117"/>
                        </a:lnTo>
                        <a:lnTo>
                          <a:pt x="497" y="116"/>
                        </a:lnTo>
                        <a:lnTo>
                          <a:pt x="497" y="115"/>
                        </a:lnTo>
                        <a:lnTo>
                          <a:pt x="497" y="114"/>
                        </a:lnTo>
                        <a:lnTo>
                          <a:pt x="498" y="113"/>
                        </a:lnTo>
                        <a:lnTo>
                          <a:pt x="500" y="115"/>
                        </a:lnTo>
                        <a:lnTo>
                          <a:pt x="501" y="115"/>
                        </a:lnTo>
                        <a:lnTo>
                          <a:pt x="502" y="115"/>
                        </a:lnTo>
                        <a:lnTo>
                          <a:pt x="502" y="114"/>
                        </a:lnTo>
                        <a:lnTo>
                          <a:pt x="501" y="114"/>
                        </a:lnTo>
                        <a:lnTo>
                          <a:pt x="502" y="113"/>
                        </a:lnTo>
                        <a:lnTo>
                          <a:pt x="502" y="112"/>
                        </a:lnTo>
                        <a:lnTo>
                          <a:pt x="502" y="111"/>
                        </a:lnTo>
                        <a:lnTo>
                          <a:pt x="502" y="110"/>
                        </a:lnTo>
                        <a:lnTo>
                          <a:pt x="503" y="109"/>
                        </a:lnTo>
                        <a:lnTo>
                          <a:pt x="504" y="109"/>
                        </a:lnTo>
                        <a:lnTo>
                          <a:pt x="506" y="109"/>
                        </a:lnTo>
                        <a:lnTo>
                          <a:pt x="506" y="110"/>
                        </a:lnTo>
                        <a:lnTo>
                          <a:pt x="508" y="111"/>
                        </a:lnTo>
                        <a:lnTo>
                          <a:pt x="510" y="112"/>
                        </a:lnTo>
                        <a:lnTo>
                          <a:pt x="511" y="111"/>
                        </a:lnTo>
                        <a:lnTo>
                          <a:pt x="512" y="113"/>
                        </a:lnTo>
                        <a:lnTo>
                          <a:pt x="512" y="112"/>
                        </a:lnTo>
                        <a:lnTo>
                          <a:pt x="513" y="112"/>
                        </a:lnTo>
                        <a:lnTo>
                          <a:pt x="514" y="112"/>
                        </a:lnTo>
                        <a:lnTo>
                          <a:pt x="515" y="112"/>
                        </a:lnTo>
                        <a:lnTo>
                          <a:pt x="516" y="112"/>
                        </a:lnTo>
                        <a:lnTo>
                          <a:pt x="515" y="111"/>
                        </a:lnTo>
                        <a:lnTo>
                          <a:pt x="516" y="111"/>
                        </a:lnTo>
                        <a:lnTo>
                          <a:pt x="517" y="110"/>
                        </a:lnTo>
                        <a:lnTo>
                          <a:pt x="517" y="109"/>
                        </a:lnTo>
                        <a:lnTo>
                          <a:pt x="517" y="108"/>
                        </a:lnTo>
                        <a:lnTo>
                          <a:pt x="516" y="108"/>
                        </a:lnTo>
                        <a:lnTo>
                          <a:pt x="517" y="108"/>
                        </a:lnTo>
                        <a:lnTo>
                          <a:pt x="517" y="107"/>
                        </a:lnTo>
                        <a:lnTo>
                          <a:pt x="518" y="106"/>
                        </a:lnTo>
                        <a:lnTo>
                          <a:pt x="517" y="105"/>
                        </a:lnTo>
                        <a:lnTo>
                          <a:pt x="517" y="104"/>
                        </a:lnTo>
                        <a:lnTo>
                          <a:pt x="517" y="103"/>
                        </a:lnTo>
                        <a:lnTo>
                          <a:pt x="518" y="103"/>
                        </a:lnTo>
                        <a:lnTo>
                          <a:pt x="518" y="102"/>
                        </a:lnTo>
                        <a:lnTo>
                          <a:pt x="519" y="101"/>
                        </a:lnTo>
                        <a:lnTo>
                          <a:pt x="520" y="102"/>
                        </a:lnTo>
                        <a:lnTo>
                          <a:pt x="521" y="102"/>
                        </a:lnTo>
                        <a:lnTo>
                          <a:pt x="521" y="101"/>
                        </a:lnTo>
                        <a:lnTo>
                          <a:pt x="522" y="101"/>
                        </a:lnTo>
                        <a:lnTo>
                          <a:pt x="523" y="102"/>
                        </a:lnTo>
                        <a:lnTo>
                          <a:pt x="524" y="102"/>
                        </a:lnTo>
                        <a:lnTo>
                          <a:pt x="524" y="101"/>
                        </a:lnTo>
                        <a:lnTo>
                          <a:pt x="525" y="101"/>
                        </a:lnTo>
                        <a:lnTo>
                          <a:pt x="527" y="102"/>
                        </a:lnTo>
                        <a:lnTo>
                          <a:pt x="528" y="102"/>
                        </a:lnTo>
                        <a:lnTo>
                          <a:pt x="529" y="102"/>
                        </a:lnTo>
                        <a:lnTo>
                          <a:pt x="530" y="102"/>
                        </a:lnTo>
                        <a:lnTo>
                          <a:pt x="531" y="102"/>
                        </a:lnTo>
                        <a:lnTo>
                          <a:pt x="532" y="103"/>
                        </a:lnTo>
                        <a:lnTo>
                          <a:pt x="533" y="104"/>
                        </a:lnTo>
                        <a:lnTo>
                          <a:pt x="534" y="105"/>
                        </a:lnTo>
                        <a:lnTo>
                          <a:pt x="535" y="105"/>
                        </a:lnTo>
                        <a:lnTo>
                          <a:pt x="535" y="104"/>
                        </a:lnTo>
                        <a:lnTo>
                          <a:pt x="534" y="103"/>
                        </a:lnTo>
                        <a:lnTo>
                          <a:pt x="535" y="103"/>
                        </a:lnTo>
                        <a:lnTo>
                          <a:pt x="536" y="102"/>
                        </a:lnTo>
                        <a:lnTo>
                          <a:pt x="537" y="101"/>
                        </a:lnTo>
                        <a:lnTo>
                          <a:pt x="537" y="100"/>
                        </a:lnTo>
                        <a:lnTo>
                          <a:pt x="538" y="100"/>
                        </a:lnTo>
                        <a:lnTo>
                          <a:pt x="539" y="99"/>
                        </a:lnTo>
                        <a:lnTo>
                          <a:pt x="540" y="99"/>
                        </a:lnTo>
                        <a:lnTo>
                          <a:pt x="541" y="99"/>
                        </a:lnTo>
                        <a:lnTo>
                          <a:pt x="541" y="100"/>
                        </a:lnTo>
                        <a:lnTo>
                          <a:pt x="542" y="100"/>
                        </a:lnTo>
                        <a:lnTo>
                          <a:pt x="541" y="101"/>
                        </a:lnTo>
                        <a:lnTo>
                          <a:pt x="541" y="102"/>
                        </a:lnTo>
                        <a:lnTo>
                          <a:pt x="542" y="101"/>
                        </a:lnTo>
                        <a:lnTo>
                          <a:pt x="543" y="102"/>
                        </a:lnTo>
                        <a:lnTo>
                          <a:pt x="544" y="101"/>
                        </a:lnTo>
                        <a:lnTo>
                          <a:pt x="545" y="101"/>
                        </a:lnTo>
                        <a:lnTo>
                          <a:pt x="545" y="102"/>
                        </a:lnTo>
                        <a:lnTo>
                          <a:pt x="545" y="103"/>
                        </a:lnTo>
                        <a:lnTo>
                          <a:pt x="546" y="104"/>
                        </a:lnTo>
                        <a:lnTo>
                          <a:pt x="546" y="105"/>
                        </a:lnTo>
                        <a:lnTo>
                          <a:pt x="547" y="105"/>
                        </a:lnTo>
                        <a:lnTo>
                          <a:pt x="547" y="104"/>
                        </a:lnTo>
                        <a:lnTo>
                          <a:pt x="548" y="103"/>
                        </a:lnTo>
                        <a:lnTo>
                          <a:pt x="549" y="103"/>
                        </a:lnTo>
                        <a:lnTo>
                          <a:pt x="549" y="102"/>
                        </a:lnTo>
                        <a:lnTo>
                          <a:pt x="550" y="102"/>
                        </a:lnTo>
                        <a:lnTo>
                          <a:pt x="551" y="102"/>
                        </a:lnTo>
                        <a:lnTo>
                          <a:pt x="552" y="102"/>
                        </a:lnTo>
                        <a:lnTo>
                          <a:pt x="553" y="102"/>
                        </a:lnTo>
                        <a:lnTo>
                          <a:pt x="555" y="102"/>
                        </a:lnTo>
                        <a:lnTo>
                          <a:pt x="556" y="103"/>
                        </a:lnTo>
                        <a:lnTo>
                          <a:pt x="556" y="104"/>
                        </a:lnTo>
                        <a:lnTo>
                          <a:pt x="556" y="105"/>
                        </a:lnTo>
                        <a:lnTo>
                          <a:pt x="557" y="105"/>
                        </a:lnTo>
                        <a:lnTo>
                          <a:pt x="558" y="104"/>
                        </a:lnTo>
                        <a:lnTo>
                          <a:pt x="559" y="105"/>
                        </a:lnTo>
                        <a:lnTo>
                          <a:pt x="559" y="106"/>
                        </a:lnTo>
                        <a:lnTo>
                          <a:pt x="560" y="106"/>
                        </a:lnTo>
                        <a:lnTo>
                          <a:pt x="561" y="106"/>
                        </a:lnTo>
                        <a:lnTo>
                          <a:pt x="561" y="107"/>
                        </a:lnTo>
                        <a:lnTo>
                          <a:pt x="562" y="107"/>
                        </a:lnTo>
                        <a:lnTo>
                          <a:pt x="563" y="107"/>
                        </a:lnTo>
                        <a:lnTo>
                          <a:pt x="563" y="106"/>
                        </a:lnTo>
                        <a:lnTo>
                          <a:pt x="563" y="105"/>
                        </a:lnTo>
                        <a:lnTo>
                          <a:pt x="565" y="105"/>
                        </a:lnTo>
                        <a:lnTo>
                          <a:pt x="565" y="104"/>
                        </a:lnTo>
                        <a:lnTo>
                          <a:pt x="566" y="104"/>
                        </a:lnTo>
                        <a:lnTo>
                          <a:pt x="566" y="105"/>
                        </a:lnTo>
                        <a:lnTo>
                          <a:pt x="567" y="104"/>
                        </a:lnTo>
                        <a:lnTo>
                          <a:pt x="567" y="105"/>
                        </a:lnTo>
                        <a:lnTo>
                          <a:pt x="568" y="105"/>
                        </a:lnTo>
                        <a:lnTo>
                          <a:pt x="569" y="105"/>
                        </a:lnTo>
                        <a:lnTo>
                          <a:pt x="570" y="105"/>
                        </a:lnTo>
                        <a:lnTo>
                          <a:pt x="572" y="106"/>
                        </a:lnTo>
                        <a:lnTo>
                          <a:pt x="573" y="106"/>
                        </a:lnTo>
                        <a:lnTo>
                          <a:pt x="573" y="105"/>
                        </a:lnTo>
                        <a:lnTo>
                          <a:pt x="574" y="105"/>
                        </a:lnTo>
                        <a:lnTo>
                          <a:pt x="574" y="104"/>
                        </a:lnTo>
                        <a:lnTo>
                          <a:pt x="575" y="104"/>
                        </a:lnTo>
                        <a:lnTo>
                          <a:pt x="575" y="103"/>
                        </a:lnTo>
                        <a:lnTo>
                          <a:pt x="575" y="102"/>
                        </a:lnTo>
                        <a:lnTo>
                          <a:pt x="576" y="101"/>
                        </a:lnTo>
                        <a:lnTo>
                          <a:pt x="577" y="102"/>
                        </a:lnTo>
                        <a:lnTo>
                          <a:pt x="578" y="101"/>
                        </a:lnTo>
                        <a:lnTo>
                          <a:pt x="578" y="102"/>
                        </a:lnTo>
                        <a:lnTo>
                          <a:pt x="579" y="102"/>
                        </a:lnTo>
                        <a:lnTo>
                          <a:pt x="580" y="102"/>
                        </a:lnTo>
                        <a:lnTo>
                          <a:pt x="581" y="102"/>
                        </a:lnTo>
                        <a:lnTo>
                          <a:pt x="582" y="102"/>
                        </a:lnTo>
                        <a:lnTo>
                          <a:pt x="583" y="102"/>
                        </a:lnTo>
                        <a:lnTo>
                          <a:pt x="583" y="101"/>
                        </a:lnTo>
                        <a:lnTo>
                          <a:pt x="585" y="102"/>
                        </a:lnTo>
                        <a:lnTo>
                          <a:pt x="586" y="102"/>
                        </a:lnTo>
                        <a:lnTo>
                          <a:pt x="586" y="101"/>
                        </a:lnTo>
                        <a:lnTo>
                          <a:pt x="587" y="101"/>
                        </a:lnTo>
                        <a:lnTo>
                          <a:pt x="588" y="100"/>
                        </a:lnTo>
                        <a:lnTo>
                          <a:pt x="589" y="100"/>
                        </a:lnTo>
                        <a:lnTo>
                          <a:pt x="589" y="101"/>
                        </a:lnTo>
                        <a:lnTo>
                          <a:pt x="590" y="100"/>
                        </a:lnTo>
                        <a:lnTo>
                          <a:pt x="590" y="99"/>
                        </a:lnTo>
                        <a:lnTo>
                          <a:pt x="591" y="99"/>
                        </a:lnTo>
                        <a:lnTo>
                          <a:pt x="592" y="99"/>
                        </a:lnTo>
                        <a:lnTo>
                          <a:pt x="593" y="99"/>
                        </a:lnTo>
                        <a:lnTo>
                          <a:pt x="593" y="98"/>
                        </a:lnTo>
                        <a:lnTo>
                          <a:pt x="594" y="98"/>
                        </a:lnTo>
                        <a:lnTo>
                          <a:pt x="595" y="98"/>
                        </a:lnTo>
                        <a:lnTo>
                          <a:pt x="595" y="99"/>
                        </a:lnTo>
                        <a:lnTo>
                          <a:pt x="596" y="99"/>
                        </a:lnTo>
                        <a:lnTo>
                          <a:pt x="597" y="99"/>
                        </a:lnTo>
                        <a:lnTo>
                          <a:pt x="598" y="99"/>
                        </a:lnTo>
                        <a:lnTo>
                          <a:pt x="599" y="99"/>
                        </a:lnTo>
                        <a:lnTo>
                          <a:pt x="600" y="99"/>
                        </a:lnTo>
                        <a:lnTo>
                          <a:pt x="601" y="98"/>
                        </a:lnTo>
                        <a:lnTo>
                          <a:pt x="601" y="97"/>
                        </a:lnTo>
                        <a:lnTo>
                          <a:pt x="602" y="97"/>
                        </a:lnTo>
                        <a:lnTo>
                          <a:pt x="603" y="96"/>
                        </a:lnTo>
                        <a:lnTo>
                          <a:pt x="604" y="95"/>
                        </a:lnTo>
                        <a:lnTo>
                          <a:pt x="605" y="95"/>
                        </a:lnTo>
                        <a:lnTo>
                          <a:pt x="606" y="95"/>
                        </a:lnTo>
                        <a:lnTo>
                          <a:pt x="607" y="95"/>
                        </a:lnTo>
                        <a:lnTo>
                          <a:pt x="608" y="95"/>
                        </a:lnTo>
                        <a:lnTo>
                          <a:pt x="608" y="96"/>
                        </a:lnTo>
                        <a:lnTo>
                          <a:pt x="609" y="96"/>
                        </a:lnTo>
                        <a:lnTo>
                          <a:pt x="610" y="96"/>
                        </a:lnTo>
                        <a:lnTo>
                          <a:pt x="611" y="96"/>
                        </a:lnTo>
                        <a:lnTo>
                          <a:pt x="612" y="96"/>
                        </a:lnTo>
                        <a:lnTo>
                          <a:pt x="612" y="95"/>
                        </a:lnTo>
                        <a:lnTo>
                          <a:pt x="613" y="95"/>
                        </a:lnTo>
                        <a:lnTo>
                          <a:pt x="614" y="95"/>
                        </a:lnTo>
                        <a:lnTo>
                          <a:pt x="614" y="94"/>
                        </a:lnTo>
                        <a:lnTo>
                          <a:pt x="613" y="93"/>
                        </a:lnTo>
                        <a:lnTo>
                          <a:pt x="612" y="93"/>
                        </a:lnTo>
                        <a:lnTo>
                          <a:pt x="613" y="92"/>
                        </a:lnTo>
                        <a:lnTo>
                          <a:pt x="614" y="92"/>
                        </a:lnTo>
                        <a:lnTo>
                          <a:pt x="614" y="91"/>
                        </a:lnTo>
                        <a:lnTo>
                          <a:pt x="615" y="91"/>
                        </a:lnTo>
                        <a:lnTo>
                          <a:pt x="614" y="90"/>
                        </a:lnTo>
                        <a:lnTo>
                          <a:pt x="614" y="89"/>
                        </a:lnTo>
                        <a:lnTo>
                          <a:pt x="613" y="89"/>
                        </a:lnTo>
                        <a:lnTo>
                          <a:pt x="612" y="89"/>
                        </a:lnTo>
                        <a:lnTo>
                          <a:pt x="612" y="88"/>
                        </a:lnTo>
                        <a:lnTo>
                          <a:pt x="613" y="86"/>
                        </a:lnTo>
                        <a:lnTo>
                          <a:pt x="614" y="85"/>
                        </a:lnTo>
                        <a:lnTo>
                          <a:pt x="614" y="84"/>
                        </a:lnTo>
                        <a:lnTo>
                          <a:pt x="615" y="83"/>
                        </a:lnTo>
                        <a:lnTo>
                          <a:pt x="615" y="82"/>
                        </a:lnTo>
                        <a:lnTo>
                          <a:pt x="616" y="81"/>
                        </a:lnTo>
                        <a:lnTo>
                          <a:pt x="616" y="80"/>
                        </a:lnTo>
                        <a:lnTo>
                          <a:pt x="616" y="79"/>
                        </a:lnTo>
                        <a:lnTo>
                          <a:pt x="616" y="77"/>
                        </a:lnTo>
                        <a:lnTo>
                          <a:pt x="617" y="75"/>
                        </a:lnTo>
                        <a:lnTo>
                          <a:pt x="618" y="75"/>
                        </a:lnTo>
                        <a:lnTo>
                          <a:pt x="619" y="74"/>
                        </a:lnTo>
                        <a:lnTo>
                          <a:pt x="620" y="75"/>
                        </a:lnTo>
                        <a:lnTo>
                          <a:pt x="621" y="75"/>
                        </a:lnTo>
                        <a:lnTo>
                          <a:pt x="622" y="75"/>
                        </a:lnTo>
                        <a:lnTo>
                          <a:pt x="622" y="76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5" y="78"/>
                        </a:lnTo>
                        <a:lnTo>
                          <a:pt x="626" y="78"/>
                        </a:lnTo>
                        <a:lnTo>
                          <a:pt x="626" y="77"/>
                        </a:lnTo>
                        <a:lnTo>
                          <a:pt x="627" y="77"/>
                        </a:lnTo>
                        <a:lnTo>
                          <a:pt x="628" y="77"/>
                        </a:lnTo>
                        <a:lnTo>
                          <a:pt x="629" y="76"/>
                        </a:lnTo>
                        <a:lnTo>
                          <a:pt x="630" y="76"/>
                        </a:lnTo>
                        <a:lnTo>
                          <a:pt x="630" y="75"/>
                        </a:lnTo>
                        <a:lnTo>
                          <a:pt x="631" y="75"/>
                        </a:lnTo>
                        <a:lnTo>
                          <a:pt x="632" y="75"/>
                        </a:lnTo>
                        <a:lnTo>
                          <a:pt x="633" y="75"/>
                        </a:lnTo>
                        <a:lnTo>
                          <a:pt x="633" y="74"/>
                        </a:lnTo>
                        <a:lnTo>
                          <a:pt x="633" y="73"/>
                        </a:lnTo>
                        <a:lnTo>
                          <a:pt x="633" y="74"/>
                        </a:lnTo>
                        <a:lnTo>
                          <a:pt x="634" y="74"/>
                        </a:lnTo>
                        <a:lnTo>
                          <a:pt x="635" y="73"/>
                        </a:lnTo>
                        <a:lnTo>
                          <a:pt x="634" y="73"/>
                        </a:lnTo>
                        <a:lnTo>
                          <a:pt x="634" y="72"/>
                        </a:lnTo>
                        <a:lnTo>
                          <a:pt x="635" y="72"/>
                        </a:lnTo>
                        <a:lnTo>
                          <a:pt x="635" y="73"/>
                        </a:lnTo>
                        <a:lnTo>
                          <a:pt x="636" y="73"/>
                        </a:lnTo>
                        <a:lnTo>
                          <a:pt x="636" y="72"/>
                        </a:lnTo>
                        <a:lnTo>
                          <a:pt x="637" y="72"/>
                        </a:lnTo>
                        <a:lnTo>
                          <a:pt x="637" y="73"/>
                        </a:lnTo>
                        <a:lnTo>
                          <a:pt x="638" y="72"/>
                        </a:lnTo>
                        <a:lnTo>
                          <a:pt x="639" y="72"/>
                        </a:lnTo>
                        <a:lnTo>
                          <a:pt x="640" y="71"/>
                        </a:lnTo>
                        <a:lnTo>
                          <a:pt x="641" y="71"/>
                        </a:lnTo>
                        <a:lnTo>
                          <a:pt x="644" y="70"/>
                        </a:lnTo>
                        <a:lnTo>
                          <a:pt x="645" y="70"/>
                        </a:lnTo>
                        <a:lnTo>
                          <a:pt x="647" y="71"/>
                        </a:lnTo>
                        <a:lnTo>
                          <a:pt x="648" y="72"/>
                        </a:lnTo>
                        <a:lnTo>
                          <a:pt x="649" y="72"/>
                        </a:lnTo>
                        <a:lnTo>
                          <a:pt x="649" y="73"/>
                        </a:lnTo>
                        <a:lnTo>
                          <a:pt x="650" y="73"/>
                        </a:lnTo>
                        <a:lnTo>
                          <a:pt x="651" y="73"/>
                        </a:lnTo>
                        <a:lnTo>
                          <a:pt x="651" y="72"/>
                        </a:lnTo>
                        <a:lnTo>
                          <a:pt x="652" y="72"/>
                        </a:lnTo>
                        <a:lnTo>
                          <a:pt x="652" y="73"/>
                        </a:lnTo>
                        <a:lnTo>
                          <a:pt x="653" y="73"/>
                        </a:lnTo>
                        <a:lnTo>
                          <a:pt x="654" y="73"/>
                        </a:lnTo>
                        <a:lnTo>
                          <a:pt x="655" y="73"/>
                        </a:lnTo>
                        <a:lnTo>
                          <a:pt x="655" y="74"/>
                        </a:lnTo>
                        <a:lnTo>
                          <a:pt x="656" y="74"/>
                        </a:lnTo>
                        <a:lnTo>
                          <a:pt x="657" y="75"/>
                        </a:lnTo>
                        <a:lnTo>
                          <a:pt x="659" y="75"/>
                        </a:lnTo>
                        <a:lnTo>
                          <a:pt x="660" y="75"/>
                        </a:lnTo>
                        <a:lnTo>
                          <a:pt x="661" y="74"/>
                        </a:lnTo>
                        <a:lnTo>
                          <a:pt x="662" y="75"/>
                        </a:lnTo>
                        <a:lnTo>
                          <a:pt x="663" y="76"/>
                        </a:lnTo>
                        <a:lnTo>
                          <a:pt x="663" y="77"/>
                        </a:lnTo>
                        <a:lnTo>
                          <a:pt x="664" y="77"/>
                        </a:lnTo>
                        <a:lnTo>
                          <a:pt x="665" y="78"/>
                        </a:lnTo>
                        <a:lnTo>
                          <a:pt x="666" y="78"/>
                        </a:lnTo>
                        <a:lnTo>
                          <a:pt x="667" y="79"/>
                        </a:lnTo>
                        <a:lnTo>
                          <a:pt x="667" y="80"/>
                        </a:lnTo>
                        <a:lnTo>
                          <a:pt x="668" y="81"/>
                        </a:lnTo>
                        <a:lnTo>
                          <a:pt x="669" y="82"/>
                        </a:lnTo>
                        <a:lnTo>
                          <a:pt x="670" y="82"/>
                        </a:lnTo>
                        <a:lnTo>
                          <a:pt x="670" y="83"/>
                        </a:lnTo>
                        <a:lnTo>
                          <a:pt x="670" y="84"/>
                        </a:lnTo>
                        <a:lnTo>
                          <a:pt x="669" y="86"/>
                        </a:lnTo>
                        <a:lnTo>
                          <a:pt x="670" y="86"/>
                        </a:lnTo>
                        <a:lnTo>
                          <a:pt x="670" y="87"/>
                        </a:lnTo>
                        <a:lnTo>
                          <a:pt x="670" y="88"/>
                        </a:lnTo>
                        <a:lnTo>
                          <a:pt x="671" y="88"/>
                        </a:lnTo>
                        <a:lnTo>
                          <a:pt x="671" y="89"/>
                        </a:lnTo>
                        <a:lnTo>
                          <a:pt x="672" y="91"/>
                        </a:lnTo>
                        <a:lnTo>
                          <a:pt x="673" y="91"/>
                        </a:lnTo>
                        <a:lnTo>
                          <a:pt x="674" y="90"/>
                        </a:lnTo>
                        <a:lnTo>
                          <a:pt x="675" y="90"/>
                        </a:lnTo>
                        <a:lnTo>
                          <a:pt x="676" y="91"/>
                        </a:lnTo>
                        <a:lnTo>
                          <a:pt x="676" y="92"/>
                        </a:lnTo>
                        <a:lnTo>
                          <a:pt x="677" y="92"/>
                        </a:lnTo>
                        <a:lnTo>
                          <a:pt x="678" y="92"/>
                        </a:lnTo>
                        <a:lnTo>
                          <a:pt x="678" y="93"/>
                        </a:lnTo>
                        <a:lnTo>
                          <a:pt x="679" y="93"/>
                        </a:lnTo>
                        <a:lnTo>
                          <a:pt x="679" y="92"/>
                        </a:lnTo>
                        <a:lnTo>
                          <a:pt x="680" y="92"/>
                        </a:lnTo>
                        <a:lnTo>
                          <a:pt x="681" y="93"/>
                        </a:lnTo>
                        <a:lnTo>
                          <a:pt x="681" y="94"/>
                        </a:lnTo>
                        <a:lnTo>
                          <a:pt x="682" y="93"/>
                        </a:lnTo>
                        <a:lnTo>
                          <a:pt x="683" y="93"/>
                        </a:lnTo>
                        <a:lnTo>
                          <a:pt x="684" y="93"/>
                        </a:lnTo>
                        <a:lnTo>
                          <a:pt x="685" y="94"/>
                        </a:lnTo>
                        <a:lnTo>
                          <a:pt x="684" y="95"/>
                        </a:lnTo>
                        <a:lnTo>
                          <a:pt x="684" y="94"/>
                        </a:lnTo>
                        <a:lnTo>
                          <a:pt x="684" y="95"/>
                        </a:lnTo>
                        <a:lnTo>
                          <a:pt x="684" y="96"/>
                        </a:lnTo>
                        <a:lnTo>
                          <a:pt x="685" y="96"/>
                        </a:lnTo>
                        <a:lnTo>
                          <a:pt x="685" y="97"/>
                        </a:lnTo>
                        <a:lnTo>
                          <a:pt x="686" y="98"/>
                        </a:lnTo>
                        <a:lnTo>
                          <a:pt x="685" y="99"/>
                        </a:lnTo>
                        <a:lnTo>
                          <a:pt x="686" y="100"/>
                        </a:lnTo>
                        <a:lnTo>
                          <a:pt x="686" y="101"/>
                        </a:lnTo>
                        <a:lnTo>
                          <a:pt x="687" y="102"/>
                        </a:lnTo>
                        <a:lnTo>
                          <a:pt x="687" y="103"/>
                        </a:lnTo>
                        <a:lnTo>
                          <a:pt x="686" y="104"/>
                        </a:lnTo>
                        <a:lnTo>
                          <a:pt x="685" y="105"/>
                        </a:lnTo>
                        <a:lnTo>
                          <a:pt x="684" y="107"/>
                        </a:lnTo>
                        <a:lnTo>
                          <a:pt x="684" y="108"/>
                        </a:lnTo>
                        <a:lnTo>
                          <a:pt x="684" y="109"/>
                        </a:lnTo>
                        <a:lnTo>
                          <a:pt x="683" y="108"/>
                        </a:lnTo>
                        <a:lnTo>
                          <a:pt x="683" y="109"/>
                        </a:lnTo>
                        <a:lnTo>
                          <a:pt x="682" y="109"/>
                        </a:lnTo>
                        <a:lnTo>
                          <a:pt x="683" y="110"/>
                        </a:lnTo>
                        <a:lnTo>
                          <a:pt x="684" y="110"/>
                        </a:lnTo>
                        <a:lnTo>
                          <a:pt x="684" y="111"/>
                        </a:lnTo>
                        <a:lnTo>
                          <a:pt x="684" y="112"/>
                        </a:lnTo>
                        <a:lnTo>
                          <a:pt x="684" y="113"/>
                        </a:lnTo>
                        <a:lnTo>
                          <a:pt x="684" y="114"/>
                        </a:lnTo>
                        <a:lnTo>
                          <a:pt x="684" y="115"/>
                        </a:lnTo>
                        <a:lnTo>
                          <a:pt x="684" y="116"/>
                        </a:lnTo>
                        <a:lnTo>
                          <a:pt x="684" y="117"/>
                        </a:lnTo>
                        <a:lnTo>
                          <a:pt x="682" y="120"/>
                        </a:lnTo>
                        <a:lnTo>
                          <a:pt x="682" y="121"/>
                        </a:lnTo>
                        <a:lnTo>
                          <a:pt x="682" y="122"/>
                        </a:lnTo>
                        <a:lnTo>
                          <a:pt x="681" y="122"/>
                        </a:lnTo>
                        <a:lnTo>
                          <a:pt x="681" y="123"/>
                        </a:lnTo>
                        <a:lnTo>
                          <a:pt x="682" y="124"/>
                        </a:lnTo>
                        <a:lnTo>
                          <a:pt x="681" y="125"/>
                        </a:lnTo>
                        <a:lnTo>
                          <a:pt x="682" y="126"/>
                        </a:lnTo>
                        <a:lnTo>
                          <a:pt x="682" y="125"/>
                        </a:lnTo>
                        <a:lnTo>
                          <a:pt x="682" y="126"/>
                        </a:lnTo>
                        <a:lnTo>
                          <a:pt x="682" y="127"/>
                        </a:lnTo>
                        <a:lnTo>
                          <a:pt x="682" y="128"/>
                        </a:lnTo>
                        <a:lnTo>
                          <a:pt x="682" y="129"/>
                        </a:lnTo>
                        <a:lnTo>
                          <a:pt x="683" y="130"/>
                        </a:lnTo>
                        <a:lnTo>
                          <a:pt x="683" y="131"/>
                        </a:lnTo>
                        <a:lnTo>
                          <a:pt x="683" y="132"/>
                        </a:lnTo>
                        <a:lnTo>
                          <a:pt x="683" y="133"/>
                        </a:lnTo>
                        <a:lnTo>
                          <a:pt x="683" y="134"/>
                        </a:lnTo>
                        <a:lnTo>
                          <a:pt x="683" y="135"/>
                        </a:lnTo>
                        <a:lnTo>
                          <a:pt x="683" y="136"/>
                        </a:lnTo>
                        <a:lnTo>
                          <a:pt x="682" y="137"/>
                        </a:lnTo>
                        <a:lnTo>
                          <a:pt x="682" y="138"/>
                        </a:lnTo>
                        <a:lnTo>
                          <a:pt x="682" y="139"/>
                        </a:lnTo>
                        <a:lnTo>
                          <a:pt x="681" y="140"/>
                        </a:lnTo>
                        <a:lnTo>
                          <a:pt x="680" y="141"/>
                        </a:lnTo>
                        <a:lnTo>
                          <a:pt x="680" y="142"/>
                        </a:lnTo>
                        <a:lnTo>
                          <a:pt x="680" y="143"/>
                        </a:lnTo>
                        <a:lnTo>
                          <a:pt x="680" y="144"/>
                        </a:lnTo>
                        <a:lnTo>
                          <a:pt x="679" y="145"/>
                        </a:lnTo>
                        <a:lnTo>
                          <a:pt x="678" y="145"/>
                        </a:lnTo>
                        <a:lnTo>
                          <a:pt x="677" y="146"/>
                        </a:lnTo>
                        <a:lnTo>
                          <a:pt x="678" y="147"/>
                        </a:lnTo>
                        <a:lnTo>
                          <a:pt x="675" y="152"/>
                        </a:lnTo>
                        <a:lnTo>
                          <a:pt x="675" y="153"/>
                        </a:lnTo>
                        <a:lnTo>
                          <a:pt x="674" y="154"/>
                        </a:lnTo>
                        <a:lnTo>
                          <a:pt x="673" y="155"/>
                        </a:lnTo>
                        <a:lnTo>
                          <a:pt x="673" y="156"/>
                        </a:lnTo>
                        <a:lnTo>
                          <a:pt x="672" y="157"/>
                        </a:lnTo>
                        <a:lnTo>
                          <a:pt x="671" y="159"/>
                        </a:lnTo>
                        <a:lnTo>
                          <a:pt x="670" y="161"/>
                        </a:lnTo>
                        <a:lnTo>
                          <a:pt x="670" y="162"/>
                        </a:lnTo>
                        <a:lnTo>
                          <a:pt x="670" y="163"/>
                        </a:lnTo>
                        <a:lnTo>
                          <a:pt x="670" y="164"/>
                        </a:lnTo>
                        <a:lnTo>
                          <a:pt x="670" y="165"/>
                        </a:lnTo>
                        <a:lnTo>
                          <a:pt x="669" y="165"/>
                        </a:lnTo>
                        <a:lnTo>
                          <a:pt x="670" y="165"/>
                        </a:lnTo>
                        <a:lnTo>
                          <a:pt x="669" y="166"/>
                        </a:lnTo>
                        <a:lnTo>
                          <a:pt x="668" y="167"/>
                        </a:lnTo>
                        <a:lnTo>
                          <a:pt x="667" y="168"/>
                        </a:lnTo>
                        <a:lnTo>
                          <a:pt x="667" y="169"/>
                        </a:lnTo>
                        <a:lnTo>
                          <a:pt x="667" y="170"/>
                        </a:lnTo>
                        <a:lnTo>
                          <a:pt x="666" y="171"/>
                        </a:lnTo>
                        <a:lnTo>
                          <a:pt x="666" y="173"/>
                        </a:lnTo>
                        <a:lnTo>
                          <a:pt x="667" y="173"/>
                        </a:lnTo>
                        <a:lnTo>
                          <a:pt x="666" y="175"/>
                        </a:lnTo>
                        <a:lnTo>
                          <a:pt x="666" y="176"/>
                        </a:lnTo>
                        <a:lnTo>
                          <a:pt x="666" y="177"/>
                        </a:lnTo>
                        <a:lnTo>
                          <a:pt x="666" y="178"/>
                        </a:lnTo>
                        <a:lnTo>
                          <a:pt x="667" y="178"/>
                        </a:lnTo>
                        <a:lnTo>
                          <a:pt x="667" y="179"/>
                        </a:lnTo>
                        <a:lnTo>
                          <a:pt x="666" y="179"/>
                        </a:lnTo>
                        <a:lnTo>
                          <a:pt x="665" y="179"/>
                        </a:lnTo>
                        <a:lnTo>
                          <a:pt x="665" y="180"/>
                        </a:lnTo>
                        <a:lnTo>
                          <a:pt x="664" y="180"/>
                        </a:lnTo>
                        <a:lnTo>
                          <a:pt x="665" y="180"/>
                        </a:lnTo>
                        <a:lnTo>
                          <a:pt x="663" y="184"/>
                        </a:lnTo>
                        <a:lnTo>
                          <a:pt x="662" y="187"/>
                        </a:lnTo>
                        <a:lnTo>
                          <a:pt x="661" y="189"/>
                        </a:lnTo>
                        <a:lnTo>
                          <a:pt x="661" y="190"/>
                        </a:lnTo>
                        <a:lnTo>
                          <a:pt x="660" y="190"/>
                        </a:lnTo>
                        <a:lnTo>
                          <a:pt x="660" y="192"/>
                        </a:lnTo>
                        <a:lnTo>
                          <a:pt x="659" y="193"/>
                        </a:lnTo>
                        <a:lnTo>
                          <a:pt x="659" y="194"/>
                        </a:lnTo>
                        <a:lnTo>
                          <a:pt x="659" y="195"/>
                        </a:lnTo>
                        <a:lnTo>
                          <a:pt x="658" y="196"/>
                        </a:lnTo>
                        <a:lnTo>
                          <a:pt x="658" y="197"/>
                        </a:lnTo>
                        <a:lnTo>
                          <a:pt x="659" y="198"/>
                        </a:lnTo>
                        <a:lnTo>
                          <a:pt x="658" y="199"/>
                        </a:lnTo>
                        <a:lnTo>
                          <a:pt x="658" y="200"/>
                        </a:lnTo>
                        <a:lnTo>
                          <a:pt x="657" y="200"/>
                        </a:lnTo>
                        <a:lnTo>
                          <a:pt x="656" y="200"/>
                        </a:lnTo>
                        <a:lnTo>
                          <a:pt x="655" y="201"/>
                        </a:lnTo>
                        <a:lnTo>
                          <a:pt x="654" y="202"/>
                        </a:lnTo>
                        <a:lnTo>
                          <a:pt x="654" y="203"/>
                        </a:lnTo>
                        <a:lnTo>
                          <a:pt x="654" y="204"/>
                        </a:lnTo>
                        <a:lnTo>
                          <a:pt x="653" y="204"/>
                        </a:lnTo>
                        <a:lnTo>
                          <a:pt x="653" y="205"/>
                        </a:lnTo>
                        <a:lnTo>
                          <a:pt x="653" y="206"/>
                        </a:lnTo>
                        <a:lnTo>
                          <a:pt x="652" y="206"/>
                        </a:lnTo>
                        <a:lnTo>
                          <a:pt x="651" y="207"/>
                        </a:lnTo>
                        <a:lnTo>
                          <a:pt x="650" y="209"/>
                        </a:lnTo>
                        <a:lnTo>
                          <a:pt x="650" y="210"/>
                        </a:lnTo>
                        <a:lnTo>
                          <a:pt x="650" y="211"/>
                        </a:lnTo>
                        <a:lnTo>
                          <a:pt x="649" y="212"/>
                        </a:lnTo>
                        <a:lnTo>
                          <a:pt x="649" y="213"/>
                        </a:lnTo>
                        <a:lnTo>
                          <a:pt x="648" y="213"/>
                        </a:lnTo>
                        <a:lnTo>
                          <a:pt x="648" y="212"/>
                        </a:lnTo>
                        <a:lnTo>
                          <a:pt x="647" y="212"/>
                        </a:lnTo>
                        <a:lnTo>
                          <a:pt x="647" y="213"/>
                        </a:lnTo>
                        <a:lnTo>
                          <a:pt x="648" y="213"/>
                        </a:lnTo>
                        <a:lnTo>
                          <a:pt x="648" y="214"/>
                        </a:lnTo>
                        <a:lnTo>
                          <a:pt x="649" y="214"/>
                        </a:lnTo>
                        <a:lnTo>
                          <a:pt x="649" y="215"/>
                        </a:lnTo>
                        <a:lnTo>
                          <a:pt x="649" y="216"/>
                        </a:lnTo>
                        <a:lnTo>
                          <a:pt x="648" y="216"/>
                        </a:lnTo>
                        <a:lnTo>
                          <a:pt x="648" y="217"/>
                        </a:lnTo>
                        <a:lnTo>
                          <a:pt x="648" y="218"/>
                        </a:lnTo>
                        <a:lnTo>
                          <a:pt x="648" y="219"/>
                        </a:lnTo>
                        <a:lnTo>
                          <a:pt x="647" y="220"/>
                        </a:lnTo>
                        <a:lnTo>
                          <a:pt x="646" y="221"/>
                        </a:lnTo>
                        <a:lnTo>
                          <a:pt x="646" y="222"/>
                        </a:lnTo>
                        <a:lnTo>
                          <a:pt x="646" y="223"/>
                        </a:lnTo>
                        <a:lnTo>
                          <a:pt x="645" y="224"/>
                        </a:lnTo>
                        <a:lnTo>
                          <a:pt x="644" y="224"/>
                        </a:lnTo>
                        <a:lnTo>
                          <a:pt x="644" y="225"/>
                        </a:lnTo>
                        <a:lnTo>
                          <a:pt x="643" y="227"/>
                        </a:lnTo>
                        <a:lnTo>
                          <a:pt x="642" y="228"/>
                        </a:lnTo>
                        <a:lnTo>
                          <a:pt x="642" y="229"/>
                        </a:lnTo>
                        <a:lnTo>
                          <a:pt x="642" y="230"/>
                        </a:lnTo>
                        <a:lnTo>
                          <a:pt x="642" y="231"/>
                        </a:lnTo>
                        <a:lnTo>
                          <a:pt x="641" y="232"/>
                        </a:lnTo>
                        <a:lnTo>
                          <a:pt x="641" y="234"/>
                        </a:lnTo>
                        <a:lnTo>
                          <a:pt x="640" y="235"/>
                        </a:lnTo>
                        <a:lnTo>
                          <a:pt x="640" y="236"/>
                        </a:lnTo>
                        <a:lnTo>
                          <a:pt x="639" y="235"/>
                        </a:lnTo>
                        <a:lnTo>
                          <a:pt x="638" y="233"/>
                        </a:lnTo>
                        <a:lnTo>
                          <a:pt x="637" y="233"/>
                        </a:lnTo>
                        <a:lnTo>
                          <a:pt x="636" y="233"/>
                        </a:lnTo>
                        <a:lnTo>
                          <a:pt x="635" y="232"/>
                        </a:lnTo>
                        <a:lnTo>
                          <a:pt x="634" y="233"/>
                        </a:lnTo>
                        <a:lnTo>
                          <a:pt x="634" y="232"/>
                        </a:lnTo>
                        <a:lnTo>
                          <a:pt x="633" y="232"/>
                        </a:lnTo>
                        <a:lnTo>
                          <a:pt x="632" y="232"/>
                        </a:lnTo>
                        <a:lnTo>
                          <a:pt x="632" y="231"/>
                        </a:lnTo>
                        <a:lnTo>
                          <a:pt x="630" y="231"/>
                        </a:lnTo>
                        <a:lnTo>
                          <a:pt x="630" y="232"/>
                        </a:lnTo>
                        <a:lnTo>
                          <a:pt x="629" y="231"/>
                        </a:lnTo>
                        <a:lnTo>
                          <a:pt x="628" y="230"/>
                        </a:lnTo>
                        <a:lnTo>
                          <a:pt x="627" y="230"/>
                        </a:lnTo>
                        <a:lnTo>
                          <a:pt x="626" y="230"/>
                        </a:lnTo>
                        <a:lnTo>
                          <a:pt x="620" y="228"/>
                        </a:lnTo>
                        <a:lnTo>
                          <a:pt x="615" y="226"/>
                        </a:lnTo>
                        <a:lnTo>
                          <a:pt x="615" y="225"/>
                        </a:lnTo>
                        <a:lnTo>
                          <a:pt x="614" y="225"/>
                        </a:lnTo>
                        <a:lnTo>
                          <a:pt x="614" y="224"/>
                        </a:lnTo>
                        <a:lnTo>
                          <a:pt x="613" y="224"/>
                        </a:lnTo>
                        <a:lnTo>
                          <a:pt x="612" y="224"/>
                        </a:lnTo>
                        <a:lnTo>
                          <a:pt x="611" y="224"/>
                        </a:lnTo>
                        <a:lnTo>
                          <a:pt x="610" y="224"/>
                        </a:lnTo>
                        <a:lnTo>
                          <a:pt x="609" y="224"/>
                        </a:lnTo>
                        <a:lnTo>
                          <a:pt x="609" y="223"/>
                        </a:lnTo>
                        <a:lnTo>
                          <a:pt x="608" y="223"/>
                        </a:lnTo>
                        <a:lnTo>
                          <a:pt x="608" y="222"/>
                        </a:lnTo>
                        <a:lnTo>
                          <a:pt x="609" y="221"/>
                        </a:lnTo>
                        <a:lnTo>
                          <a:pt x="608" y="221"/>
                        </a:lnTo>
                        <a:lnTo>
                          <a:pt x="607" y="221"/>
                        </a:lnTo>
                        <a:lnTo>
                          <a:pt x="607" y="222"/>
                        </a:lnTo>
                        <a:lnTo>
                          <a:pt x="606" y="222"/>
                        </a:lnTo>
                        <a:lnTo>
                          <a:pt x="605" y="222"/>
                        </a:lnTo>
                        <a:lnTo>
                          <a:pt x="605" y="221"/>
                        </a:lnTo>
                        <a:lnTo>
                          <a:pt x="604" y="221"/>
                        </a:lnTo>
                        <a:lnTo>
                          <a:pt x="604" y="220"/>
                        </a:lnTo>
                        <a:lnTo>
                          <a:pt x="603" y="220"/>
                        </a:lnTo>
                        <a:lnTo>
                          <a:pt x="603" y="221"/>
                        </a:lnTo>
                        <a:lnTo>
                          <a:pt x="602" y="221"/>
                        </a:lnTo>
                        <a:lnTo>
                          <a:pt x="601" y="221"/>
                        </a:lnTo>
                        <a:lnTo>
                          <a:pt x="601" y="220"/>
                        </a:lnTo>
                        <a:lnTo>
                          <a:pt x="600" y="221"/>
                        </a:lnTo>
                        <a:lnTo>
                          <a:pt x="599" y="221"/>
                        </a:lnTo>
                        <a:lnTo>
                          <a:pt x="598" y="221"/>
                        </a:lnTo>
                        <a:lnTo>
                          <a:pt x="598" y="222"/>
                        </a:lnTo>
                        <a:lnTo>
                          <a:pt x="597" y="222"/>
                        </a:lnTo>
                        <a:lnTo>
                          <a:pt x="596" y="222"/>
                        </a:lnTo>
                        <a:lnTo>
                          <a:pt x="596" y="223"/>
                        </a:lnTo>
                        <a:lnTo>
                          <a:pt x="595" y="223"/>
                        </a:lnTo>
                        <a:lnTo>
                          <a:pt x="595" y="224"/>
                        </a:lnTo>
                        <a:lnTo>
                          <a:pt x="594" y="224"/>
                        </a:lnTo>
                        <a:lnTo>
                          <a:pt x="593" y="224"/>
                        </a:lnTo>
                        <a:lnTo>
                          <a:pt x="592" y="224"/>
                        </a:lnTo>
                        <a:lnTo>
                          <a:pt x="591" y="224"/>
                        </a:lnTo>
                        <a:lnTo>
                          <a:pt x="592" y="225"/>
                        </a:lnTo>
                        <a:lnTo>
                          <a:pt x="591" y="225"/>
                        </a:lnTo>
                        <a:lnTo>
                          <a:pt x="590" y="226"/>
                        </a:lnTo>
                        <a:lnTo>
                          <a:pt x="590" y="225"/>
                        </a:lnTo>
                        <a:lnTo>
                          <a:pt x="589" y="225"/>
                        </a:lnTo>
                        <a:lnTo>
                          <a:pt x="588" y="225"/>
                        </a:lnTo>
                        <a:lnTo>
                          <a:pt x="588" y="226"/>
                        </a:lnTo>
                        <a:lnTo>
                          <a:pt x="587" y="227"/>
                        </a:lnTo>
                        <a:lnTo>
                          <a:pt x="586" y="227"/>
                        </a:lnTo>
                        <a:lnTo>
                          <a:pt x="586" y="226"/>
                        </a:lnTo>
                        <a:lnTo>
                          <a:pt x="585" y="226"/>
                        </a:lnTo>
                        <a:lnTo>
                          <a:pt x="584" y="227"/>
                        </a:lnTo>
                        <a:lnTo>
                          <a:pt x="583" y="227"/>
                        </a:lnTo>
                        <a:lnTo>
                          <a:pt x="582" y="227"/>
                        </a:lnTo>
                        <a:lnTo>
                          <a:pt x="581" y="227"/>
                        </a:lnTo>
                        <a:lnTo>
                          <a:pt x="580" y="227"/>
                        </a:lnTo>
                        <a:lnTo>
                          <a:pt x="579" y="228"/>
                        </a:lnTo>
                        <a:lnTo>
                          <a:pt x="578" y="228"/>
                        </a:lnTo>
                        <a:lnTo>
                          <a:pt x="577" y="228"/>
                        </a:lnTo>
                        <a:lnTo>
                          <a:pt x="577" y="227"/>
                        </a:lnTo>
                        <a:lnTo>
                          <a:pt x="577" y="226"/>
                        </a:lnTo>
                        <a:lnTo>
                          <a:pt x="576" y="226"/>
                        </a:lnTo>
                        <a:lnTo>
                          <a:pt x="575" y="226"/>
                        </a:lnTo>
                        <a:lnTo>
                          <a:pt x="575" y="225"/>
                        </a:lnTo>
                        <a:lnTo>
                          <a:pt x="576" y="225"/>
                        </a:lnTo>
                        <a:lnTo>
                          <a:pt x="575" y="225"/>
                        </a:lnTo>
                        <a:lnTo>
                          <a:pt x="575" y="224"/>
                        </a:lnTo>
                        <a:lnTo>
                          <a:pt x="576" y="223"/>
                        </a:lnTo>
                        <a:lnTo>
                          <a:pt x="576" y="222"/>
                        </a:lnTo>
                        <a:lnTo>
                          <a:pt x="575" y="220"/>
                        </a:lnTo>
                        <a:lnTo>
                          <a:pt x="574" y="220"/>
                        </a:lnTo>
                        <a:lnTo>
                          <a:pt x="574" y="221"/>
                        </a:lnTo>
                        <a:lnTo>
                          <a:pt x="573" y="221"/>
                        </a:lnTo>
                        <a:lnTo>
                          <a:pt x="572" y="221"/>
                        </a:lnTo>
                        <a:lnTo>
                          <a:pt x="571" y="221"/>
                        </a:lnTo>
                        <a:lnTo>
                          <a:pt x="571" y="222"/>
                        </a:lnTo>
                        <a:lnTo>
                          <a:pt x="570" y="222"/>
                        </a:lnTo>
                        <a:lnTo>
                          <a:pt x="569" y="222"/>
                        </a:lnTo>
                        <a:lnTo>
                          <a:pt x="569" y="221"/>
                        </a:lnTo>
                        <a:lnTo>
                          <a:pt x="568" y="221"/>
                        </a:lnTo>
                        <a:lnTo>
                          <a:pt x="567" y="220"/>
                        </a:lnTo>
                        <a:lnTo>
                          <a:pt x="566" y="220"/>
                        </a:lnTo>
                        <a:lnTo>
                          <a:pt x="565" y="220"/>
                        </a:lnTo>
                        <a:lnTo>
                          <a:pt x="564" y="220"/>
                        </a:lnTo>
                        <a:lnTo>
                          <a:pt x="564" y="219"/>
                        </a:lnTo>
                        <a:lnTo>
                          <a:pt x="563" y="220"/>
                        </a:lnTo>
                        <a:lnTo>
                          <a:pt x="562" y="220"/>
                        </a:lnTo>
                        <a:lnTo>
                          <a:pt x="562" y="221"/>
                        </a:lnTo>
                        <a:lnTo>
                          <a:pt x="561" y="222"/>
                        </a:lnTo>
                        <a:lnTo>
                          <a:pt x="560" y="222"/>
                        </a:lnTo>
                        <a:lnTo>
                          <a:pt x="559" y="222"/>
                        </a:lnTo>
                        <a:lnTo>
                          <a:pt x="559" y="223"/>
                        </a:lnTo>
                        <a:lnTo>
                          <a:pt x="558" y="223"/>
                        </a:lnTo>
                        <a:lnTo>
                          <a:pt x="557" y="223"/>
                        </a:lnTo>
                        <a:lnTo>
                          <a:pt x="556" y="223"/>
                        </a:lnTo>
                        <a:lnTo>
                          <a:pt x="556" y="224"/>
                        </a:lnTo>
                        <a:lnTo>
                          <a:pt x="556" y="223"/>
                        </a:lnTo>
                        <a:lnTo>
                          <a:pt x="555" y="224"/>
                        </a:lnTo>
                        <a:lnTo>
                          <a:pt x="554" y="224"/>
                        </a:lnTo>
                        <a:lnTo>
                          <a:pt x="553" y="224"/>
                        </a:lnTo>
                        <a:lnTo>
                          <a:pt x="552" y="224"/>
                        </a:lnTo>
                        <a:lnTo>
                          <a:pt x="551" y="224"/>
                        </a:lnTo>
                        <a:lnTo>
                          <a:pt x="550" y="224"/>
                        </a:lnTo>
                        <a:lnTo>
                          <a:pt x="549" y="223"/>
                        </a:lnTo>
                        <a:lnTo>
                          <a:pt x="548" y="224"/>
                        </a:lnTo>
                        <a:lnTo>
                          <a:pt x="547" y="224"/>
                        </a:lnTo>
                        <a:lnTo>
                          <a:pt x="546" y="224"/>
                        </a:lnTo>
                        <a:lnTo>
                          <a:pt x="544" y="226"/>
                        </a:lnTo>
                        <a:lnTo>
                          <a:pt x="543" y="227"/>
                        </a:lnTo>
                        <a:lnTo>
                          <a:pt x="541" y="227"/>
                        </a:lnTo>
                        <a:lnTo>
                          <a:pt x="540" y="227"/>
                        </a:lnTo>
                        <a:lnTo>
                          <a:pt x="539" y="228"/>
                        </a:lnTo>
                        <a:lnTo>
                          <a:pt x="539" y="229"/>
                        </a:lnTo>
                        <a:lnTo>
                          <a:pt x="539" y="230"/>
                        </a:lnTo>
                        <a:lnTo>
                          <a:pt x="540" y="231"/>
                        </a:lnTo>
                        <a:lnTo>
                          <a:pt x="541" y="232"/>
                        </a:lnTo>
                        <a:lnTo>
                          <a:pt x="541" y="233"/>
                        </a:lnTo>
                        <a:lnTo>
                          <a:pt x="540" y="233"/>
                        </a:lnTo>
                        <a:lnTo>
                          <a:pt x="540" y="234"/>
                        </a:lnTo>
                        <a:lnTo>
                          <a:pt x="538" y="236"/>
                        </a:lnTo>
                        <a:lnTo>
                          <a:pt x="537" y="236"/>
                        </a:lnTo>
                        <a:lnTo>
                          <a:pt x="536" y="236"/>
                        </a:lnTo>
                        <a:lnTo>
                          <a:pt x="535" y="236"/>
                        </a:lnTo>
                        <a:lnTo>
                          <a:pt x="534" y="236"/>
                        </a:lnTo>
                        <a:lnTo>
                          <a:pt x="533" y="236"/>
                        </a:lnTo>
                        <a:lnTo>
                          <a:pt x="532" y="236"/>
                        </a:lnTo>
                        <a:lnTo>
                          <a:pt x="531" y="236"/>
                        </a:lnTo>
                        <a:lnTo>
                          <a:pt x="530" y="237"/>
                        </a:lnTo>
                        <a:lnTo>
                          <a:pt x="530" y="238"/>
                        </a:lnTo>
                        <a:lnTo>
                          <a:pt x="530" y="239"/>
                        </a:lnTo>
                        <a:lnTo>
                          <a:pt x="529" y="239"/>
                        </a:lnTo>
                        <a:lnTo>
                          <a:pt x="528" y="239"/>
                        </a:lnTo>
                        <a:lnTo>
                          <a:pt x="528" y="240"/>
                        </a:lnTo>
                        <a:lnTo>
                          <a:pt x="527" y="242"/>
                        </a:lnTo>
                        <a:lnTo>
                          <a:pt x="526" y="242"/>
                        </a:lnTo>
                        <a:lnTo>
                          <a:pt x="526" y="241"/>
                        </a:lnTo>
                        <a:lnTo>
                          <a:pt x="525" y="241"/>
                        </a:lnTo>
                        <a:lnTo>
                          <a:pt x="524" y="241"/>
                        </a:lnTo>
                        <a:lnTo>
                          <a:pt x="523" y="241"/>
                        </a:lnTo>
                        <a:lnTo>
                          <a:pt x="523" y="242"/>
                        </a:lnTo>
                        <a:lnTo>
                          <a:pt x="524" y="243"/>
                        </a:lnTo>
                        <a:lnTo>
                          <a:pt x="523" y="244"/>
                        </a:lnTo>
                        <a:lnTo>
                          <a:pt x="524" y="244"/>
                        </a:lnTo>
                        <a:lnTo>
                          <a:pt x="524" y="245"/>
                        </a:lnTo>
                        <a:lnTo>
                          <a:pt x="525" y="246"/>
                        </a:lnTo>
                        <a:lnTo>
                          <a:pt x="526" y="248"/>
                        </a:lnTo>
                        <a:lnTo>
                          <a:pt x="527" y="249"/>
                        </a:lnTo>
                        <a:lnTo>
                          <a:pt x="526" y="249"/>
                        </a:lnTo>
                        <a:lnTo>
                          <a:pt x="525" y="249"/>
                        </a:lnTo>
                        <a:lnTo>
                          <a:pt x="525" y="250"/>
                        </a:lnTo>
                        <a:lnTo>
                          <a:pt x="524" y="250"/>
                        </a:lnTo>
                        <a:lnTo>
                          <a:pt x="524" y="249"/>
                        </a:lnTo>
                        <a:lnTo>
                          <a:pt x="524" y="250"/>
                        </a:lnTo>
                        <a:lnTo>
                          <a:pt x="523" y="250"/>
                        </a:lnTo>
                        <a:lnTo>
                          <a:pt x="523" y="249"/>
                        </a:lnTo>
                        <a:lnTo>
                          <a:pt x="522" y="249"/>
                        </a:lnTo>
                        <a:lnTo>
                          <a:pt x="522" y="248"/>
                        </a:lnTo>
                        <a:lnTo>
                          <a:pt x="521" y="248"/>
                        </a:lnTo>
                        <a:lnTo>
                          <a:pt x="520" y="249"/>
                        </a:lnTo>
                        <a:lnTo>
                          <a:pt x="520" y="248"/>
                        </a:lnTo>
                        <a:lnTo>
                          <a:pt x="519" y="249"/>
                        </a:lnTo>
                        <a:lnTo>
                          <a:pt x="518" y="249"/>
                        </a:lnTo>
                        <a:lnTo>
                          <a:pt x="518" y="248"/>
                        </a:lnTo>
                        <a:lnTo>
                          <a:pt x="518" y="249"/>
                        </a:lnTo>
                        <a:lnTo>
                          <a:pt x="517" y="249"/>
                        </a:lnTo>
                        <a:lnTo>
                          <a:pt x="517" y="250"/>
                        </a:lnTo>
                        <a:lnTo>
                          <a:pt x="516" y="250"/>
                        </a:lnTo>
                        <a:lnTo>
                          <a:pt x="516" y="251"/>
                        </a:lnTo>
                        <a:lnTo>
                          <a:pt x="515" y="251"/>
                        </a:lnTo>
                        <a:lnTo>
                          <a:pt x="514" y="251"/>
                        </a:lnTo>
                        <a:lnTo>
                          <a:pt x="513" y="251"/>
                        </a:lnTo>
                        <a:lnTo>
                          <a:pt x="514" y="252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2" y="253"/>
                        </a:lnTo>
                        <a:lnTo>
                          <a:pt x="512" y="252"/>
                        </a:lnTo>
                        <a:lnTo>
                          <a:pt x="511" y="252"/>
                        </a:lnTo>
                        <a:lnTo>
                          <a:pt x="510" y="252"/>
                        </a:lnTo>
                        <a:lnTo>
                          <a:pt x="510" y="253"/>
                        </a:lnTo>
                        <a:lnTo>
                          <a:pt x="509" y="253"/>
                        </a:lnTo>
                        <a:lnTo>
                          <a:pt x="509" y="252"/>
                        </a:lnTo>
                        <a:lnTo>
                          <a:pt x="508" y="252"/>
                        </a:lnTo>
                        <a:lnTo>
                          <a:pt x="507" y="252"/>
                        </a:lnTo>
                        <a:lnTo>
                          <a:pt x="507" y="253"/>
                        </a:lnTo>
                        <a:lnTo>
                          <a:pt x="506" y="253"/>
                        </a:lnTo>
                        <a:lnTo>
                          <a:pt x="506" y="252"/>
                        </a:lnTo>
                        <a:lnTo>
                          <a:pt x="506" y="251"/>
                        </a:lnTo>
                        <a:lnTo>
                          <a:pt x="505" y="251"/>
                        </a:lnTo>
                        <a:lnTo>
                          <a:pt x="504" y="251"/>
                        </a:lnTo>
                        <a:lnTo>
                          <a:pt x="504" y="252"/>
                        </a:lnTo>
                        <a:lnTo>
                          <a:pt x="503" y="252"/>
                        </a:lnTo>
                        <a:lnTo>
                          <a:pt x="503" y="253"/>
                        </a:lnTo>
                        <a:lnTo>
                          <a:pt x="502" y="253"/>
                        </a:lnTo>
                        <a:lnTo>
                          <a:pt x="501" y="253"/>
                        </a:lnTo>
                        <a:lnTo>
                          <a:pt x="500" y="254"/>
                        </a:lnTo>
                        <a:lnTo>
                          <a:pt x="500" y="253"/>
                        </a:lnTo>
                        <a:lnTo>
                          <a:pt x="500" y="254"/>
                        </a:lnTo>
                        <a:lnTo>
                          <a:pt x="499" y="254"/>
                        </a:lnTo>
                        <a:lnTo>
                          <a:pt x="498" y="255"/>
                        </a:lnTo>
                        <a:lnTo>
                          <a:pt x="498" y="256"/>
                        </a:lnTo>
                        <a:lnTo>
                          <a:pt x="497" y="256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60"/>
                        </a:lnTo>
                        <a:lnTo>
                          <a:pt x="485" y="261"/>
                        </a:lnTo>
                        <a:lnTo>
                          <a:pt x="485" y="260"/>
                        </a:lnTo>
                        <a:lnTo>
                          <a:pt x="484" y="260"/>
                        </a:lnTo>
                        <a:lnTo>
                          <a:pt x="484" y="261"/>
                        </a:lnTo>
                        <a:lnTo>
                          <a:pt x="484" y="260"/>
                        </a:lnTo>
                        <a:lnTo>
                          <a:pt x="483" y="260"/>
                        </a:lnTo>
                        <a:lnTo>
                          <a:pt x="483" y="259"/>
                        </a:lnTo>
                        <a:lnTo>
                          <a:pt x="482" y="259"/>
                        </a:lnTo>
                        <a:lnTo>
                          <a:pt x="481" y="258"/>
                        </a:lnTo>
                        <a:lnTo>
                          <a:pt x="481" y="257"/>
                        </a:lnTo>
                        <a:lnTo>
                          <a:pt x="478" y="254"/>
                        </a:lnTo>
                        <a:lnTo>
                          <a:pt x="471" y="253"/>
                        </a:lnTo>
                        <a:lnTo>
                          <a:pt x="467" y="255"/>
                        </a:lnTo>
                        <a:lnTo>
                          <a:pt x="463" y="254"/>
                        </a:lnTo>
                        <a:lnTo>
                          <a:pt x="462" y="253"/>
                        </a:lnTo>
                        <a:lnTo>
                          <a:pt x="462" y="252"/>
                        </a:lnTo>
                        <a:lnTo>
                          <a:pt x="461" y="252"/>
                        </a:lnTo>
                        <a:lnTo>
                          <a:pt x="460" y="251"/>
                        </a:lnTo>
                        <a:lnTo>
                          <a:pt x="459" y="251"/>
                        </a:lnTo>
                        <a:lnTo>
                          <a:pt x="459" y="252"/>
                        </a:lnTo>
                        <a:lnTo>
                          <a:pt x="458" y="252"/>
                        </a:lnTo>
                        <a:lnTo>
                          <a:pt x="457" y="252"/>
                        </a:lnTo>
                        <a:lnTo>
                          <a:pt x="456" y="252"/>
                        </a:lnTo>
                        <a:lnTo>
                          <a:pt x="455" y="253"/>
                        </a:lnTo>
                        <a:lnTo>
                          <a:pt x="454" y="254"/>
                        </a:lnTo>
                        <a:lnTo>
                          <a:pt x="454" y="255"/>
                        </a:lnTo>
                        <a:lnTo>
                          <a:pt x="454" y="256"/>
                        </a:lnTo>
                        <a:lnTo>
                          <a:pt x="453" y="256"/>
                        </a:lnTo>
                        <a:lnTo>
                          <a:pt x="453" y="257"/>
                        </a:lnTo>
                        <a:lnTo>
                          <a:pt x="454" y="257"/>
                        </a:lnTo>
                        <a:lnTo>
                          <a:pt x="454" y="258"/>
                        </a:lnTo>
                        <a:lnTo>
                          <a:pt x="453" y="259"/>
                        </a:lnTo>
                        <a:lnTo>
                          <a:pt x="452" y="259"/>
                        </a:lnTo>
                        <a:lnTo>
                          <a:pt x="452" y="260"/>
                        </a:lnTo>
                        <a:lnTo>
                          <a:pt x="452" y="261"/>
                        </a:lnTo>
                        <a:lnTo>
                          <a:pt x="452" y="262"/>
                        </a:lnTo>
                        <a:lnTo>
                          <a:pt x="451" y="262"/>
                        </a:lnTo>
                        <a:lnTo>
                          <a:pt x="451" y="263"/>
                        </a:lnTo>
                        <a:lnTo>
                          <a:pt x="450" y="262"/>
                        </a:lnTo>
                        <a:lnTo>
                          <a:pt x="449" y="261"/>
                        </a:lnTo>
                        <a:lnTo>
                          <a:pt x="448" y="260"/>
                        </a:lnTo>
                        <a:lnTo>
                          <a:pt x="447" y="259"/>
                        </a:lnTo>
                        <a:lnTo>
                          <a:pt x="445" y="258"/>
                        </a:lnTo>
                        <a:lnTo>
                          <a:pt x="445" y="257"/>
                        </a:lnTo>
                        <a:lnTo>
                          <a:pt x="444" y="254"/>
                        </a:lnTo>
                        <a:lnTo>
                          <a:pt x="443" y="254"/>
                        </a:lnTo>
                        <a:lnTo>
                          <a:pt x="442" y="254"/>
                        </a:lnTo>
                        <a:lnTo>
                          <a:pt x="441" y="254"/>
                        </a:lnTo>
                        <a:lnTo>
                          <a:pt x="441" y="253"/>
                        </a:lnTo>
                        <a:lnTo>
                          <a:pt x="440" y="253"/>
                        </a:lnTo>
                        <a:lnTo>
                          <a:pt x="440" y="254"/>
                        </a:lnTo>
                        <a:lnTo>
                          <a:pt x="440" y="253"/>
                        </a:lnTo>
                        <a:lnTo>
                          <a:pt x="440" y="252"/>
                        </a:lnTo>
                        <a:lnTo>
                          <a:pt x="440" y="251"/>
                        </a:lnTo>
                        <a:lnTo>
                          <a:pt x="440" y="250"/>
                        </a:lnTo>
                        <a:lnTo>
                          <a:pt x="440" y="249"/>
                        </a:lnTo>
                        <a:lnTo>
                          <a:pt x="439" y="249"/>
                        </a:lnTo>
                        <a:lnTo>
                          <a:pt x="438" y="247"/>
                        </a:lnTo>
                        <a:lnTo>
                          <a:pt x="437" y="246"/>
                        </a:lnTo>
                        <a:lnTo>
                          <a:pt x="436" y="246"/>
                        </a:lnTo>
                        <a:lnTo>
                          <a:pt x="435" y="245"/>
                        </a:lnTo>
                        <a:lnTo>
                          <a:pt x="433" y="246"/>
                        </a:lnTo>
                        <a:lnTo>
                          <a:pt x="433" y="247"/>
                        </a:lnTo>
                        <a:lnTo>
                          <a:pt x="432" y="248"/>
                        </a:lnTo>
                        <a:lnTo>
                          <a:pt x="431" y="248"/>
                        </a:lnTo>
                        <a:lnTo>
                          <a:pt x="430" y="248"/>
                        </a:lnTo>
                        <a:lnTo>
                          <a:pt x="429" y="248"/>
                        </a:lnTo>
                        <a:lnTo>
                          <a:pt x="429" y="247"/>
                        </a:lnTo>
                        <a:lnTo>
                          <a:pt x="429" y="246"/>
                        </a:lnTo>
                        <a:lnTo>
                          <a:pt x="430" y="245"/>
                        </a:lnTo>
                        <a:lnTo>
                          <a:pt x="430" y="244"/>
                        </a:lnTo>
                        <a:lnTo>
                          <a:pt x="426" y="241"/>
                        </a:lnTo>
                        <a:lnTo>
                          <a:pt x="426" y="242"/>
                        </a:lnTo>
                        <a:lnTo>
                          <a:pt x="425" y="242"/>
                        </a:lnTo>
                        <a:lnTo>
                          <a:pt x="424" y="242"/>
                        </a:lnTo>
                        <a:lnTo>
                          <a:pt x="423" y="243"/>
                        </a:lnTo>
                        <a:lnTo>
                          <a:pt x="423" y="244"/>
                        </a:lnTo>
                        <a:lnTo>
                          <a:pt x="423" y="243"/>
                        </a:lnTo>
                        <a:lnTo>
                          <a:pt x="423" y="242"/>
                        </a:lnTo>
                        <a:lnTo>
                          <a:pt x="423" y="240"/>
                        </a:lnTo>
                        <a:lnTo>
                          <a:pt x="422" y="239"/>
                        </a:lnTo>
                        <a:lnTo>
                          <a:pt x="422" y="238"/>
                        </a:lnTo>
                        <a:lnTo>
                          <a:pt x="422" y="237"/>
                        </a:lnTo>
                        <a:lnTo>
                          <a:pt x="421" y="236"/>
                        </a:lnTo>
                        <a:lnTo>
                          <a:pt x="420" y="235"/>
                        </a:lnTo>
                        <a:lnTo>
                          <a:pt x="420" y="234"/>
                        </a:lnTo>
                        <a:lnTo>
                          <a:pt x="419" y="234"/>
                        </a:lnTo>
                        <a:lnTo>
                          <a:pt x="418" y="233"/>
                        </a:lnTo>
                        <a:lnTo>
                          <a:pt x="418" y="232"/>
                        </a:lnTo>
                        <a:lnTo>
                          <a:pt x="417" y="230"/>
                        </a:lnTo>
                        <a:lnTo>
                          <a:pt x="416" y="230"/>
                        </a:lnTo>
                        <a:lnTo>
                          <a:pt x="416" y="229"/>
                        </a:lnTo>
                        <a:lnTo>
                          <a:pt x="416" y="228"/>
                        </a:lnTo>
                        <a:lnTo>
                          <a:pt x="415" y="227"/>
                        </a:lnTo>
                        <a:lnTo>
                          <a:pt x="414" y="227"/>
                        </a:lnTo>
                        <a:lnTo>
                          <a:pt x="414" y="226"/>
                        </a:lnTo>
                        <a:lnTo>
                          <a:pt x="414" y="225"/>
                        </a:lnTo>
                        <a:lnTo>
                          <a:pt x="413" y="225"/>
                        </a:lnTo>
                        <a:lnTo>
                          <a:pt x="410" y="223"/>
                        </a:lnTo>
                        <a:lnTo>
                          <a:pt x="408" y="222"/>
                        </a:lnTo>
                        <a:lnTo>
                          <a:pt x="407" y="221"/>
                        </a:lnTo>
                        <a:lnTo>
                          <a:pt x="405" y="220"/>
                        </a:lnTo>
                        <a:lnTo>
                          <a:pt x="404" y="219"/>
                        </a:lnTo>
                        <a:lnTo>
                          <a:pt x="404" y="218"/>
                        </a:lnTo>
                        <a:lnTo>
                          <a:pt x="403" y="218"/>
                        </a:lnTo>
                        <a:lnTo>
                          <a:pt x="401" y="218"/>
                        </a:lnTo>
                        <a:lnTo>
                          <a:pt x="400" y="218"/>
                        </a:lnTo>
                        <a:lnTo>
                          <a:pt x="399" y="217"/>
                        </a:lnTo>
                        <a:lnTo>
                          <a:pt x="399" y="216"/>
                        </a:lnTo>
                        <a:lnTo>
                          <a:pt x="398" y="215"/>
                        </a:lnTo>
                        <a:lnTo>
                          <a:pt x="398" y="214"/>
                        </a:lnTo>
                        <a:lnTo>
                          <a:pt x="399" y="212"/>
                        </a:lnTo>
                        <a:lnTo>
                          <a:pt x="398" y="211"/>
                        </a:lnTo>
                        <a:lnTo>
                          <a:pt x="397" y="211"/>
                        </a:lnTo>
                        <a:lnTo>
                          <a:pt x="396" y="211"/>
                        </a:lnTo>
                        <a:lnTo>
                          <a:pt x="394" y="210"/>
                        </a:lnTo>
                        <a:lnTo>
                          <a:pt x="393" y="210"/>
                        </a:lnTo>
                        <a:lnTo>
                          <a:pt x="392" y="210"/>
                        </a:lnTo>
                        <a:lnTo>
                          <a:pt x="392" y="211"/>
                        </a:lnTo>
                        <a:lnTo>
                          <a:pt x="391" y="211"/>
                        </a:lnTo>
                        <a:lnTo>
                          <a:pt x="389" y="210"/>
                        </a:lnTo>
                        <a:lnTo>
                          <a:pt x="388" y="211"/>
                        </a:lnTo>
                        <a:lnTo>
                          <a:pt x="387" y="211"/>
                        </a:lnTo>
                        <a:lnTo>
                          <a:pt x="386" y="212"/>
                        </a:lnTo>
                        <a:lnTo>
                          <a:pt x="385" y="213"/>
                        </a:lnTo>
                        <a:lnTo>
                          <a:pt x="384" y="215"/>
                        </a:lnTo>
                        <a:lnTo>
                          <a:pt x="383" y="215"/>
                        </a:lnTo>
                        <a:lnTo>
                          <a:pt x="382" y="215"/>
                        </a:lnTo>
                        <a:lnTo>
                          <a:pt x="382" y="214"/>
                        </a:lnTo>
                        <a:lnTo>
                          <a:pt x="380" y="213"/>
                        </a:lnTo>
                        <a:lnTo>
                          <a:pt x="381" y="212"/>
                        </a:lnTo>
                        <a:lnTo>
                          <a:pt x="381" y="211"/>
                        </a:lnTo>
                        <a:lnTo>
                          <a:pt x="380" y="211"/>
                        </a:lnTo>
                        <a:lnTo>
                          <a:pt x="378" y="212"/>
                        </a:lnTo>
                        <a:lnTo>
                          <a:pt x="378" y="211"/>
                        </a:lnTo>
                        <a:lnTo>
                          <a:pt x="377" y="211"/>
                        </a:lnTo>
                        <a:lnTo>
                          <a:pt x="376" y="211"/>
                        </a:lnTo>
                        <a:lnTo>
                          <a:pt x="377" y="210"/>
                        </a:lnTo>
                        <a:lnTo>
                          <a:pt x="378" y="210"/>
                        </a:lnTo>
                        <a:lnTo>
                          <a:pt x="378" y="209"/>
                        </a:lnTo>
                        <a:lnTo>
                          <a:pt x="378" y="208"/>
                        </a:lnTo>
                        <a:lnTo>
                          <a:pt x="377" y="206"/>
                        </a:lnTo>
                        <a:lnTo>
                          <a:pt x="377" y="205"/>
                        </a:lnTo>
                        <a:lnTo>
                          <a:pt x="376" y="204"/>
                        </a:lnTo>
                        <a:lnTo>
                          <a:pt x="376" y="203"/>
                        </a:lnTo>
                        <a:lnTo>
                          <a:pt x="375" y="203"/>
                        </a:lnTo>
                        <a:lnTo>
                          <a:pt x="375" y="202"/>
                        </a:lnTo>
                        <a:lnTo>
                          <a:pt x="375" y="201"/>
                        </a:lnTo>
                        <a:lnTo>
                          <a:pt x="374" y="200"/>
                        </a:lnTo>
                        <a:lnTo>
                          <a:pt x="374" y="199"/>
                        </a:lnTo>
                        <a:lnTo>
                          <a:pt x="373" y="199"/>
                        </a:lnTo>
                        <a:lnTo>
                          <a:pt x="373" y="197"/>
                        </a:lnTo>
                        <a:lnTo>
                          <a:pt x="372" y="196"/>
                        </a:lnTo>
                        <a:lnTo>
                          <a:pt x="372" y="195"/>
                        </a:lnTo>
                        <a:lnTo>
                          <a:pt x="371" y="195"/>
                        </a:lnTo>
                        <a:lnTo>
                          <a:pt x="371" y="196"/>
                        </a:lnTo>
                        <a:lnTo>
                          <a:pt x="370" y="196"/>
                        </a:lnTo>
                        <a:lnTo>
                          <a:pt x="369" y="197"/>
                        </a:lnTo>
                        <a:lnTo>
                          <a:pt x="368" y="197"/>
                        </a:lnTo>
                        <a:lnTo>
                          <a:pt x="367" y="198"/>
                        </a:lnTo>
                        <a:lnTo>
                          <a:pt x="366" y="198"/>
                        </a:lnTo>
                        <a:lnTo>
                          <a:pt x="365" y="198"/>
                        </a:lnTo>
                        <a:lnTo>
                          <a:pt x="364" y="198"/>
                        </a:lnTo>
                        <a:lnTo>
                          <a:pt x="364" y="199"/>
                        </a:lnTo>
                        <a:lnTo>
                          <a:pt x="365" y="199"/>
                        </a:lnTo>
                        <a:lnTo>
                          <a:pt x="365" y="200"/>
                        </a:lnTo>
                        <a:lnTo>
                          <a:pt x="365" y="201"/>
                        </a:lnTo>
                        <a:lnTo>
                          <a:pt x="364" y="202"/>
                        </a:lnTo>
                        <a:lnTo>
                          <a:pt x="364" y="203"/>
                        </a:lnTo>
                        <a:lnTo>
                          <a:pt x="363" y="206"/>
                        </a:lnTo>
                        <a:lnTo>
                          <a:pt x="362" y="208"/>
                        </a:lnTo>
                        <a:lnTo>
                          <a:pt x="362" y="209"/>
                        </a:lnTo>
                        <a:lnTo>
                          <a:pt x="361" y="209"/>
                        </a:lnTo>
                        <a:lnTo>
                          <a:pt x="361" y="210"/>
                        </a:lnTo>
                        <a:lnTo>
                          <a:pt x="359" y="211"/>
                        </a:lnTo>
                        <a:lnTo>
                          <a:pt x="358" y="211"/>
                        </a:lnTo>
                        <a:lnTo>
                          <a:pt x="358" y="212"/>
                        </a:lnTo>
                        <a:lnTo>
                          <a:pt x="358" y="213"/>
                        </a:lnTo>
                        <a:lnTo>
                          <a:pt x="358" y="214"/>
                        </a:lnTo>
                        <a:lnTo>
                          <a:pt x="357" y="214"/>
                        </a:lnTo>
                        <a:lnTo>
                          <a:pt x="356" y="214"/>
                        </a:lnTo>
                        <a:lnTo>
                          <a:pt x="355" y="214"/>
                        </a:lnTo>
                        <a:lnTo>
                          <a:pt x="355" y="215"/>
                        </a:lnTo>
                        <a:lnTo>
                          <a:pt x="353" y="216"/>
                        </a:lnTo>
                        <a:lnTo>
                          <a:pt x="352" y="217"/>
                        </a:lnTo>
                        <a:lnTo>
                          <a:pt x="351" y="218"/>
                        </a:lnTo>
                        <a:lnTo>
                          <a:pt x="351" y="219"/>
                        </a:lnTo>
                        <a:lnTo>
                          <a:pt x="350" y="219"/>
                        </a:lnTo>
                        <a:lnTo>
                          <a:pt x="350" y="220"/>
                        </a:lnTo>
                        <a:lnTo>
                          <a:pt x="349" y="221"/>
                        </a:lnTo>
                        <a:lnTo>
                          <a:pt x="348" y="222"/>
                        </a:lnTo>
                        <a:lnTo>
                          <a:pt x="347" y="222"/>
                        </a:lnTo>
                        <a:lnTo>
                          <a:pt x="347" y="223"/>
                        </a:lnTo>
                        <a:lnTo>
                          <a:pt x="347" y="224"/>
                        </a:lnTo>
                        <a:lnTo>
                          <a:pt x="346" y="225"/>
                        </a:lnTo>
                        <a:lnTo>
                          <a:pt x="345" y="225"/>
                        </a:lnTo>
                        <a:lnTo>
                          <a:pt x="344" y="225"/>
                        </a:lnTo>
                        <a:lnTo>
                          <a:pt x="343" y="225"/>
                        </a:lnTo>
                        <a:lnTo>
                          <a:pt x="341" y="225"/>
                        </a:lnTo>
                        <a:lnTo>
                          <a:pt x="341" y="226"/>
                        </a:lnTo>
                        <a:lnTo>
                          <a:pt x="339" y="226"/>
                        </a:lnTo>
                        <a:lnTo>
                          <a:pt x="338" y="226"/>
                        </a:lnTo>
                        <a:lnTo>
                          <a:pt x="337" y="226"/>
                        </a:lnTo>
                        <a:lnTo>
                          <a:pt x="336" y="226"/>
                        </a:lnTo>
                        <a:lnTo>
                          <a:pt x="335" y="226"/>
                        </a:lnTo>
                        <a:lnTo>
                          <a:pt x="334" y="226"/>
                        </a:lnTo>
                        <a:lnTo>
                          <a:pt x="333" y="227"/>
                        </a:lnTo>
                        <a:lnTo>
                          <a:pt x="332" y="228"/>
                        </a:lnTo>
                        <a:lnTo>
                          <a:pt x="331" y="229"/>
                        </a:lnTo>
                        <a:lnTo>
                          <a:pt x="330" y="229"/>
                        </a:lnTo>
                        <a:lnTo>
                          <a:pt x="329" y="230"/>
                        </a:lnTo>
                        <a:lnTo>
                          <a:pt x="328" y="231"/>
                        </a:lnTo>
                        <a:lnTo>
                          <a:pt x="327" y="232"/>
                        </a:lnTo>
                        <a:lnTo>
                          <a:pt x="327" y="233"/>
                        </a:lnTo>
                        <a:lnTo>
                          <a:pt x="327" y="234"/>
                        </a:lnTo>
                        <a:lnTo>
                          <a:pt x="327" y="235"/>
                        </a:lnTo>
                        <a:lnTo>
                          <a:pt x="326" y="236"/>
                        </a:lnTo>
                        <a:lnTo>
                          <a:pt x="325" y="237"/>
                        </a:lnTo>
                        <a:lnTo>
                          <a:pt x="324" y="237"/>
                        </a:lnTo>
                        <a:lnTo>
                          <a:pt x="324" y="238"/>
                        </a:lnTo>
                        <a:lnTo>
                          <a:pt x="322" y="238"/>
                        </a:lnTo>
                        <a:lnTo>
                          <a:pt x="320" y="239"/>
                        </a:lnTo>
                        <a:lnTo>
                          <a:pt x="320" y="240"/>
                        </a:lnTo>
                        <a:lnTo>
                          <a:pt x="318" y="241"/>
                        </a:lnTo>
                        <a:lnTo>
                          <a:pt x="318" y="240"/>
                        </a:lnTo>
                        <a:lnTo>
                          <a:pt x="317" y="236"/>
                        </a:lnTo>
                        <a:lnTo>
                          <a:pt x="314" y="229"/>
                        </a:lnTo>
                        <a:lnTo>
                          <a:pt x="314" y="228"/>
                        </a:lnTo>
                        <a:lnTo>
                          <a:pt x="314" y="227"/>
                        </a:lnTo>
                        <a:lnTo>
                          <a:pt x="313" y="226"/>
                        </a:lnTo>
                        <a:lnTo>
                          <a:pt x="314" y="225"/>
                        </a:lnTo>
                        <a:lnTo>
                          <a:pt x="314" y="226"/>
                        </a:lnTo>
                        <a:lnTo>
                          <a:pt x="315" y="225"/>
                        </a:lnTo>
                        <a:lnTo>
                          <a:pt x="315" y="224"/>
                        </a:lnTo>
                        <a:lnTo>
                          <a:pt x="314" y="223"/>
                        </a:lnTo>
                        <a:lnTo>
                          <a:pt x="313" y="222"/>
                        </a:lnTo>
                        <a:lnTo>
                          <a:pt x="313" y="221"/>
                        </a:lnTo>
                        <a:lnTo>
                          <a:pt x="312" y="221"/>
                        </a:lnTo>
                        <a:lnTo>
                          <a:pt x="312" y="220"/>
                        </a:lnTo>
                        <a:lnTo>
                          <a:pt x="311" y="220"/>
                        </a:lnTo>
                        <a:lnTo>
                          <a:pt x="311" y="218"/>
                        </a:lnTo>
                        <a:lnTo>
                          <a:pt x="311" y="217"/>
                        </a:lnTo>
                        <a:lnTo>
                          <a:pt x="312" y="216"/>
                        </a:lnTo>
                        <a:lnTo>
                          <a:pt x="313" y="216"/>
                        </a:lnTo>
                        <a:lnTo>
                          <a:pt x="313" y="215"/>
                        </a:lnTo>
                        <a:lnTo>
                          <a:pt x="312" y="215"/>
                        </a:lnTo>
                        <a:lnTo>
                          <a:pt x="312" y="214"/>
                        </a:lnTo>
                        <a:lnTo>
                          <a:pt x="311" y="213"/>
                        </a:lnTo>
                        <a:lnTo>
                          <a:pt x="312" y="212"/>
                        </a:lnTo>
                        <a:lnTo>
                          <a:pt x="314" y="211"/>
                        </a:lnTo>
                        <a:lnTo>
                          <a:pt x="315" y="210"/>
                        </a:lnTo>
                        <a:lnTo>
                          <a:pt x="315" y="209"/>
                        </a:lnTo>
                        <a:lnTo>
                          <a:pt x="315" y="207"/>
                        </a:lnTo>
                        <a:lnTo>
                          <a:pt x="314" y="206"/>
                        </a:lnTo>
                        <a:lnTo>
                          <a:pt x="313" y="205"/>
                        </a:lnTo>
                        <a:lnTo>
                          <a:pt x="313" y="204"/>
                        </a:lnTo>
                        <a:lnTo>
                          <a:pt x="312" y="204"/>
                        </a:lnTo>
                        <a:lnTo>
                          <a:pt x="312" y="203"/>
                        </a:lnTo>
                        <a:lnTo>
                          <a:pt x="311" y="203"/>
                        </a:lnTo>
                        <a:lnTo>
                          <a:pt x="310" y="203"/>
                        </a:lnTo>
                        <a:lnTo>
                          <a:pt x="310" y="204"/>
                        </a:lnTo>
                        <a:lnTo>
                          <a:pt x="308" y="204"/>
                        </a:lnTo>
                        <a:lnTo>
                          <a:pt x="306" y="206"/>
                        </a:lnTo>
                        <a:lnTo>
                          <a:pt x="304" y="207"/>
                        </a:lnTo>
                        <a:lnTo>
                          <a:pt x="303" y="208"/>
                        </a:lnTo>
                        <a:lnTo>
                          <a:pt x="302" y="208"/>
                        </a:lnTo>
                        <a:lnTo>
                          <a:pt x="300" y="207"/>
                        </a:lnTo>
                        <a:lnTo>
                          <a:pt x="299" y="206"/>
                        </a:lnTo>
                        <a:lnTo>
                          <a:pt x="297" y="204"/>
                        </a:lnTo>
                        <a:lnTo>
                          <a:pt x="295" y="203"/>
                        </a:lnTo>
                        <a:lnTo>
                          <a:pt x="295" y="202"/>
                        </a:lnTo>
                        <a:lnTo>
                          <a:pt x="294" y="200"/>
                        </a:lnTo>
                        <a:lnTo>
                          <a:pt x="293" y="200"/>
                        </a:lnTo>
                        <a:lnTo>
                          <a:pt x="293" y="199"/>
                        </a:lnTo>
                        <a:lnTo>
                          <a:pt x="293" y="198"/>
                        </a:lnTo>
                        <a:lnTo>
                          <a:pt x="292" y="197"/>
                        </a:lnTo>
                        <a:lnTo>
                          <a:pt x="292" y="196"/>
                        </a:lnTo>
                        <a:lnTo>
                          <a:pt x="293" y="195"/>
                        </a:lnTo>
                        <a:lnTo>
                          <a:pt x="294" y="194"/>
                        </a:lnTo>
                        <a:lnTo>
                          <a:pt x="296" y="193"/>
                        </a:lnTo>
                        <a:lnTo>
                          <a:pt x="297" y="192"/>
                        </a:lnTo>
                        <a:lnTo>
                          <a:pt x="297" y="191"/>
                        </a:lnTo>
                        <a:lnTo>
                          <a:pt x="298" y="189"/>
                        </a:lnTo>
                        <a:lnTo>
                          <a:pt x="298" y="188"/>
                        </a:lnTo>
                        <a:lnTo>
                          <a:pt x="297" y="187"/>
                        </a:lnTo>
                        <a:lnTo>
                          <a:pt x="295" y="185"/>
                        </a:lnTo>
                        <a:lnTo>
                          <a:pt x="294" y="184"/>
                        </a:lnTo>
                        <a:lnTo>
                          <a:pt x="291" y="183"/>
                        </a:lnTo>
                        <a:lnTo>
                          <a:pt x="290" y="183"/>
                        </a:lnTo>
                        <a:lnTo>
                          <a:pt x="289" y="183"/>
                        </a:lnTo>
                        <a:lnTo>
                          <a:pt x="288" y="184"/>
                        </a:lnTo>
                        <a:lnTo>
                          <a:pt x="287" y="184"/>
                        </a:lnTo>
                        <a:lnTo>
                          <a:pt x="286" y="186"/>
                        </a:lnTo>
                        <a:lnTo>
                          <a:pt x="285" y="187"/>
                        </a:lnTo>
                        <a:lnTo>
                          <a:pt x="284" y="189"/>
                        </a:lnTo>
                        <a:lnTo>
                          <a:pt x="284" y="190"/>
                        </a:lnTo>
                        <a:lnTo>
                          <a:pt x="283" y="193"/>
                        </a:lnTo>
                        <a:lnTo>
                          <a:pt x="283" y="194"/>
                        </a:lnTo>
                        <a:lnTo>
                          <a:pt x="283" y="196"/>
                        </a:lnTo>
                        <a:lnTo>
                          <a:pt x="282" y="197"/>
                        </a:lnTo>
                        <a:lnTo>
                          <a:pt x="281" y="199"/>
                        </a:lnTo>
                        <a:lnTo>
                          <a:pt x="280" y="199"/>
                        </a:lnTo>
                        <a:lnTo>
                          <a:pt x="280" y="200"/>
                        </a:lnTo>
                        <a:lnTo>
                          <a:pt x="279" y="199"/>
                        </a:lnTo>
                        <a:lnTo>
                          <a:pt x="278" y="199"/>
                        </a:lnTo>
                        <a:lnTo>
                          <a:pt x="277" y="198"/>
                        </a:lnTo>
                        <a:lnTo>
                          <a:pt x="276" y="197"/>
                        </a:lnTo>
                        <a:lnTo>
                          <a:pt x="275" y="196"/>
                        </a:lnTo>
                        <a:lnTo>
                          <a:pt x="275" y="195"/>
                        </a:lnTo>
                        <a:lnTo>
                          <a:pt x="274" y="193"/>
                        </a:lnTo>
                        <a:lnTo>
                          <a:pt x="274" y="192"/>
                        </a:lnTo>
                        <a:lnTo>
                          <a:pt x="275" y="190"/>
                        </a:lnTo>
                        <a:lnTo>
                          <a:pt x="274" y="189"/>
                        </a:lnTo>
                        <a:lnTo>
                          <a:pt x="274" y="187"/>
                        </a:lnTo>
                        <a:lnTo>
                          <a:pt x="274" y="186"/>
                        </a:lnTo>
                        <a:lnTo>
                          <a:pt x="273" y="185"/>
                        </a:lnTo>
                        <a:lnTo>
                          <a:pt x="273" y="184"/>
                        </a:lnTo>
                        <a:lnTo>
                          <a:pt x="271" y="184"/>
                        </a:lnTo>
                        <a:lnTo>
                          <a:pt x="270" y="183"/>
                        </a:lnTo>
                        <a:lnTo>
                          <a:pt x="270" y="182"/>
                        </a:lnTo>
                        <a:lnTo>
                          <a:pt x="269" y="182"/>
                        </a:lnTo>
                        <a:lnTo>
                          <a:pt x="268" y="181"/>
                        </a:lnTo>
                        <a:lnTo>
                          <a:pt x="268" y="180"/>
                        </a:lnTo>
                        <a:lnTo>
                          <a:pt x="267" y="180"/>
                        </a:lnTo>
                        <a:lnTo>
                          <a:pt x="267" y="179"/>
                        </a:lnTo>
                        <a:lnTo>
                          <a:pt x="266" y="178"/>
                        </a:lnTo>
                        <a:lnTo>
                          <a:pt x="264" y="177"/>
                        </a:lnTo>
                        <a:lnTo>
                          <a:pt x="264" y="176"/>
                        </a:lnTo>
                        <a:lnTo>
                          <a:pt x="263" y="176"/>
                        </a:lnTo>
                        <a:lnTo>
                          <a:pt x="261" y="176"/>
                        </a:lnTo>
                        <a:lnTo>
                          <a:pt x="259" y="175"/>
                        </a:lnTo>
                        <a:lnTo>
                          <a:pt x="257" y="175"/>
                        </a:lnTo>
                        <a:lnTo>
                          <a:pt x="256" y="176"/>
                        </a:lnTo>
                        <a:lnTo>
                          <a:pt x="254" y="176"/>
                        </a:lnTo>
                        <a:lnTo>
                          <a:pt x="253" y="176"/>
                        </a:lnTo>
                        <a:lnTo>
                          <a:pt x="252" y="176"/>
                        </a:lnTo>
                        <a:lnTo>
                          <a:pt x="251" y="176"/>
                        </a:lnTo>
                        <a:lnTo>
                          <a:pt x="250" y="176"/>
                        </a:lnTo>
                        <a:lnTo>
                          <a:pt x="250" y="177"/>
                        </a:lnTo>
                        <a:lnTo>
                          <a:pt x="249" y="177"/>
                        </a:lnTo>
                        <a:lnTo>
                          <a:pt x="249" y="176"/>
                        </a:lnTo>
                        <a:lnTo>
                          <a:pt x="247" y="175"/>
                        </a:lnTo>
                        <a:lnTo>
                          <a:pt x="246" y="175"/>
                        </a:lnTo>
                        <a:lnTo>
                          <a:pt x="245" y="173"/>
                        </a:lnTo>
                        <a:lnTo>
                          <a:pt x="245" y="172"/>
                        </a:lnTo>
                        <a:lnTo>
                          <a:pt x="244" y="171"/>
                        </a:lnTo>
                        <a:lnTo>
                          <a:pt x="243" y="171"/>
                        </a:lnTo>
                        <a:lnTo>
                          <a:pt x="242" y="170"/>
                        </a:lnTo>
                        <a:lnTo>
                          <a:pt x="241" y="169"/>
                        </a:lnTo>
                        <a:lnTo>
                          <a:pt x="241" y="168"/>
                        </a:lnTo>
                        <a:lnTo>
                          <a:pt x="240" y="168"/>
                        </a:lnTo>
                        <a:lnTo>
                          <a:pt x="239" y="168"/>
                        </a:lnTo>
                        <a:lnTo>
                          <a:pt x="238" y="167"/>
                        </a:lnTo>
                        <a:lnTo>
                          <a:pt x="234" y="166"/>
                        </a:lnTo>
                        <a:lnTo>
                          <a:pt x="232" y="165"/>
                        </a:lnTo>
                        <a:lnTo>
                          <a:pt x="231" y="165"/>
                        </a:lnTo>
                        <a:lnTo>
                          <a:pt x="229" y="164"/>
                        </a:lnTo>
                        <a:lnTo>
                          <a:pt x="228" y="164"/>
                        </a:lnTo>
                        <a:lnTo>
                          <a:pt x="228" y="163"/>
                        </a:lnTo>
                        <a:lnTo>
                          <a:pt x="227" y="162"/>
                        </a:lnTo>
                        <a:lnTo>
                          <a:pt x="227" y="163"/>
                        </a:lnTo>
                        <a:lnTo>
                          <a:pt x="226" y="163"/>
                        </a:lnTo>
                        <a:lnTo>
                          <a:pt x="225" y="163"/>
                        </a:lnTo>
                        <a:lnTo>
                          <a:pt x="224" y="164"/>
                        </a:lnTo>
                        <a:lnTo>
                          <a:pt x="222" y="163"/>
                        </a:lnTo>
                        <a:lnTo>
                          <a:pt x="221" y="163"/>
                        </a:lnTo>
                        <a:lnTo>
                          <a:pt x="220" y="163"/>
                        </a:lnTo>
                        <a:lnTo>
                          <a:pt x="220" y="161"/>
                        </a:lnTo>
                        <a:lnTo>
                          <a:pt x="219" y="160"/>
                        </a:lnTo>
                        <a:lnTo>
                          <a:pt x="219" y="159"/>
                        </a:lnTo>
                        <a:lnTo>
                          <a:pt x="219" y="158"/>
                        </a:lnTo>
                        <a:lnTo>
                          <a:pt x="219" y="157"/>
                        </a:lnTo>
                        <a:lnTo>
                          <a:pt x="219" y="156"/>
                        </a:lnTo>
                        <a:lnTo>
                          <a:pt x="220" y="156"/>
                        </a:lnTo>
                        <a:lnTo>
                          <a:pt x="220" y="155"/>
                        </a:lnTo>
                        <a:lnTo>
                          <a:pt x="219" y="154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2"/>
                        </a:lnTo>
                        <a:lnTo>
                          <a:pt x="217" y="151"/>
                        </a:lnTo>
                        <a:lnTo>
                          <a:pt x="217" y="150"/>
                        </a:lnTo>
                        <a:lnTo>
                          <a:pt x="217" y="149"/>
                        </a:lnTo>
                        <a:lnTo>
                          <a:pt x="216" y="148"/>
                        </a:lnTo>
                        <a:lnTo>
                          <a:pt x="216" y="147"/>
                        </a:lnTo>
                        <a:lnTo>
                          <a:pt x="215" y="146"/>
                        </a:lnTo>
                        <a:lnTo>
                          <a:pt x="214" y="146"/>
                        </a:lnTo>
                        <a:lnTo>
                          <a:pt x="213" y="146"/>
                        </a:lnTo>
                        <a:lnTo>
                          <a:pt x="212" y="146"/>
                        </a:lnTo>
                        <a:lnTo>
                          <a:pt x="211" y="146"/>
                        </a:lnTo>
                        <a:lnTo>
                          <a:pt x="210" y="146"/>
                        </a:lnTo>
                        <a:lnTo>
                          <a:pt x="209" y="145"/>
                        </a:lnTo>
                        <a:lnTo>
                          <a:pt x="209" y="144"/>
                        </a:lnTo>
                        <a:lnTo>
                          <a:pt x="208" y="144"/>
                        </a:lnTo>
                        <a:lnTo>
                          <a:pt x="207" y="143"/>
                        </a:lnTo>
                        <a:lnTo>
                          <a:pt x="206" y="143"/>
                        </a:lnTo>
                        <a:lnTo>
                          <a:pt x="204" y="143"/>
                        </a:lnTo>
                        <a:lnTo>
                          <a:pt x="203" y="143"/>
                        </a:lnTo>
                        <a:lnTo>
                          <a:pt x="202" y="144"/>
                        </a:lnTo>
                        <a:lnTo>
                          <a:pt x="201" y="145"/>
                        </a:lnTo>
                        <a:lnTo>
                          <a:pt x="200" y="145"/>
                        </a:lnTo>
                        <a:lnTo>
                          <a:pt x="199" y="145"/>
                        </a:lnTo>
                        <a:lnTo>
                          <a:pt x="198" y="145"/>
                        </a:lnTo>
                        <a:lnTo>
                          <a:pt x="198" y="146"/>
                        </a:lnTo>
                        <a:lnTo>
                          <a:pt x="198" y="147"/>
                        </a:lnTo>
                        <a:lnTo>
                          <a:pt x="196" y="148"/>
                        </a:lnTo>
                        <a:lnTo>
                          <a:pt x="195" y="148"/>
                        </a:lnTo>
                        <a:lnTo>
                          <a:pt x="194" y="148"/>
                        </a:lnTo>
                        <a:lnTo>
                          <a:pt x="193" y="148"/>
                        </a:lnTo>
                        <a:lnTo>
                          <a:pt x="192" y="148"/>
                        </a:lnTo>
                        <a:lnTo>
                          <a:pt x="191" y="149"/>
                        </a:lnTo>
                        <a:lnTo>
                          <a:pt x="190" y="149"/>
                        </a:lnTo>
                        <a:lnTo>
                          <a:pt x="190" y="150"/>
                        </a:lnTo>
                        <a:lnTo>
                          <a:pt x="189" y="150"/>
                        </a:lnTo>
                        <a:lnTo>
                          <a:pt x="187" y="150"/>
                        </a:lnTo>
                        <a:lnTo>
                          <a:pt x="187" y="151"/>
                        </a:lnTo>
                        <a:lnTo>
                          <a:pt x="186" y="151"/>
                        </a:lnTo>
                        <a:lnTo>
                          <a:pt x="185" y="152"/>
                        </a:lnTo>
                        <a:lnTo>
                          <a:pt x="184" y="152"/>
                        </a:lnTo>
                        <a:lnTo>
                          <a:pt x="183" y="153"/>
                        </a:lnTo>
                        <a:lnTo>
                          <a:pt x="182" y="153"/>
                        </a:lnTo>
                        <a:lnTo>
                          <a:pt x="180" y="153"/>
                        </a:lnTo>
                        <a:lnTo>
                          <a:pt x="179" y="153"/>
                        </a:lnTo>
                        <a:lnTo>
                          <a:pt x="178" y="153"/>
                        </a:lnTo>
                        <a:lnTo>
                          <a:pt x="177" y="153"/>
                        </a:lnTo>
                        <a:lnTo>
                          <a:pt x="176" y="153"/>
                        </a:lnTo>
                        <a:lnTo>
                          <a:pt x="174" y="153"/>
                        </a:lnTo>
                        <a:lnTo>
                          <a:pt x="173" y="153"/>
                        </a:lnTo>
                        <a:lnTo>
                          <a:pt x="173" y="155"/>
                        </a:lnTo>
                        <a:lnTo>
                          <a:pt x="174" y="158"/>
                        </a:lnTo>
                        <a:lnTo>
                          <a:pt x="174" y="160"/>
                        </a:lnTo>
                        <a:lnTo>
                          <a:pt x="174" y="161"/>
                        </a:lnTo>
                        <a:lnTo>
                          <a:pt x="174" y="162"/>
                        </a:lnTo>
                        <a:lnTo>
                          <a:pt x="174" y="163"/>
                        </a:lnTo>
                        <a:lnTo>
                          <a:pt x="174" y="165"/>
                        </a:lnTo>
                        <a:lnTo>
                          <a:pt x="174" y="166"/>
                        </a:lnTo>
                        <a:lnTo>
                          <a:pt x="172" y="167"/>
                        </a:lnTo>
                        <a:lnTo>
                          <a:pt x="171" y="167"/>
                        </a:lnTo>
                        <a:lnTo>
                          <a:pt x="170" y="167"/>
                        </a:lnTo>
                        <a:lnTo>
                          <a:pt x="169" y="167"/>
                        </a:lnTo>
                        <a:lnTo>
                          <a:pt x="167" y="167"/>
                        </a:lnTo>
                        <a:lnTo>
                          <a:pt x="166" y="166"/>
                        </a:lnTo>
                        <a:lnTo>
                          <a:pt x="166" y="167"/>
                        </a:lnTo>
                        <a:lnTo>
                          <a:pt x="165" y="167"/>
                        </a:lnTo>
                        <a:lnTo>
                          <a:pt x="164" y="167"/>
                        </a:lnTo>
                        <a:lnTo>
                          <a:pt x="163" y="168"/>
                        </a:lnTo>
                        <a:lnTo>
                          <a:pt x="162" y="168"/>
                        </a:lnTo>
                        <a:lnTo>
                          <a:pt x="160" y="168"/>
                        </a:lnTo>
                        <a:lnTo>
                          <a:pt x="159" y="168"/>
                        </a:lnTo>
                        <a:lnTo>
                          <a:pt x="158" y="167"/>
                        </a:lnTo>
                        <a:lnTo>
                          <a:pt x="156" y="168"/>
                        </a:lnTo>
                        <a:lnTo>
                          <a:pt x="155" y="168"/>
                        </a:lnTo>
                        <a:lnTo>
                          <a:pt x="153" y="168"/>
                        </a:lnTo>
                        <a:lnTo>
                          <a:pt x="152" y="168"/>
                        </a:lnTo>
                        <a:lnTo>
                          <a:pt x="151" y="168"/>
                        </a:lnTo>
                        <a:lnTo>
                          <a:pt x="150" y="169"/>
                        </a:lnTo>
                        <a:lnTo>
                          <a:pt x="150" y="170"/>
                        </a:lnTo>
                        <a:lnTo>
                          <a:pt x="150" y="171"/>
                        </a:lnTo>
                        <a:lnTo>
                          <a:pt x="150" y="174"/>
                        </a:lnTo>
                        <a:lnTo>
                          <a:pt x="151" y="175"/>
                        </a:lnTo>
                        <a:lnTo>
                          <a:pt x="152" y="176"/>
                        </a:lnTo>
                        <a:lnTo>
                          <a:pt x="152" y="177"/>
                        </a:lnTo>
                        <a:lnTo>
                          <a:pt x="152" y="179"/>
                        </a:lnTo>
                        <a:lnTo>
                          <a:pt x="152" y="180"/>
                        </a:lnTo>
                        <a:lnTo>
                          <a:pt x="151" y="181"/>
                        </a:lnTo>
                        <a:lnTo>
                          <a:pt x="150" y="183"/>
                        </a:lnTo>
                        <a:lnTo>
                          <a:pt x="149" y="184"/>
                        </a:lnTo>
                        <a:lnTo>
                          <a:pt x="148" y="184"/>
                        </a:lnTo>
                        <a:lnTo>
                          <a:pt x="148" y="186"/>
                        </a:lnTo>
                        <a:lnTo>
                          <a:pt x="146" y="186"/>
                        </a:lnTo>
                        <a:lnTo>
                          <a:pt x="146" y="187"/>
                        </a:lnTo>
                        <a:lnTo>
                          <a:pt x="145" y="189"/>
                        </a:lnTo>
                        <a:lnTo>
                          <a:pt x="144" y="190"/>
                        </a:lnTo>
                        <a:lnTo>
                          <a:pt x="142" y="191"/>
                        </a:lnTo>
                        <a:lnTo>
                          <a:pt x="141" y="192"/>
                        </a:lnTo>
                        <a:lnTo>
                          <a:pt x="140" y="192"/>
                        </a:lnTo>
                        <a:lnTo>
                          <a:pt x="139" y="192"/>
                        </a:lnTo>
                        <a:lnTo>
                          <a:pt x="138" y="192"/>
                        </a:lnTo>
                        <a:lnTo>
                          <a:pt x="136" y="192"/>
                        </a:lnTo>
                        <a:lnTo>
                          <a:pt x="134" y="192"/>
                        </a:lnTo>
                        <a:lnTo>
                          <a:pt x="134" y="191"/>
                        </a:lnTo>
                        <a:lnTo>
                          <a:pt x="131" y="192"/>
                        </a:lnTo>
                        <a:lnTo>
                          <a:pt x="130" y="193"/>
                        </a:lnTo>
                        <a:lnTo>
                          <a:pt x="128" y="194"/>
                        </a:lnTo>
                        <a:lnTo>
                          <a:pt x="127" y="194"/>
                        </a:lnTo>
                        <a:lnTo>
                          <a:pt x="127" y="195"/>
                        </a:lnTo>
                        <a:lnTo>
                          <a:pt x="126" y="195"/>
                        </a:lnTo>
                        <a:lnTo>
                          <a:pt x="125" y="195"/>
                        </a:lnTo>
                        <a:lnTo>
                          <a:pt x="125" y="196"/>
                        </a:lnTo>
                        <a:lnTo>
                          <a:pt x="124" y="196"/>
                        </a:lnTo>
                        <a:lnTo>
                          <a:pt x="123" y="195"/>
                        </a:lnTo>
                        <a:lnTo>
                          <a:pt x="121" y="195"/>
                        </a:lnTo>
                        <a:lnTo>
                          <a:pt x="120" y="195"/>
                        </a:lnTo>
                        <a:lnTo>
                          <a:pt x="120" y="194"/>
                        </a:lnTo>
                        <a:lnTo>
                          <a:pt x="120" y="193"/>
                        </a:lnTo>
                        <a:lnTo>
                          <a:pt x="119" y="193"/>
                        </a:lnTo>
                        <a:lnTo>
                          <a:pt x="118" y="191"/>
                        </a:lnTo>
                        <a:lnTo>
                          <a:pt x="116" y="190"/>
                        </a:lnTo>
                        <a:lnTo>
                          <a:pt x="116" y="189"/>
                        </a:lnTo>
                        <a:lnTo>
                          <a:pt x="114" y="189"/>
                        </a:lnTo>
                        <a:lnTo>
                          <a:pt x="113" y="189"/>
                        </a:lnTo>
                        <a:lnTo>
                          <a:pt x="112" y="189"/>
                        </a:lnTo>
                        <a:lnTo>
                          <a:pt x="111" y="190"/>
                        </a:lnTo>
                        <a:lnTo>
                          <a:pt x="110" y="191"/>
                        </a:lnTo>
                        <a:lnTo>
                          <a:pt x="109" y="192"/>
                        </a:lnTo>
                        <a:lnTo>
                          <a:pt x="108" y="195"/>
                        </a:lnTo>
                        <a:lnTo>
                          <a:pt x="107" y="198"/>
                        </a:lnTo>
                        <a:lnTo>
                          <a:pt x="107" y="199"/>
                        </a:lnTo>
                        <a:lnTo>
                          <a:pt x="107" y="201"/>
                        </a:lnTo>
                        <a:lnTo>
                          <a:pt x="107" y="202"/>
                        </a:lnTo>
                        <a:lnTo>
                          <a:pt x="107" y="203"/>
                        </a:lnTo>
                        <a:lnTo>
                          <a:pt x="106" y="205"/>
                        </a:lnTo>
                        <a:lnTo>
                          <a:pt x="106" y="206"/>
                        </a:lnTo>
                        <a:lnTo>
                          <a:pt x="106" y="207"/>
                        </a:lnTo>
                        <a:lnTo>
                          <a:pt x="105" y="208"/>
                        </a:lnTo>
                        <a:lnTo>
                          <a:pt x="105" y="209"/>
                        </a:lnTo>
                        <a:lnTo>
                          <a:pt x="105" y="210"/>
                        </a:lnTo>
                        <a:lnTo>
                          <a:pt x="105" y="211"/>
                        </a:lnTo>
                        <a:lnTo>
                          <a:pt x="104" y="211"/>
                        </a:lnTo>
                        <a:lnTo>
                          <a:pt x="104" y="212"/>
                        </a:lnTo>
                        <a:lnTo>
                          <a:pt x="103" y="213"/>
                        </a:lnTo>
                        <a:lnTo>
                          <a:pt x="102" y="215"/>
                        </a:lnTo>
                        <a:lnTo>
                          <a:pt x="102" y="216"/>
                        </a:lnTo>
                        <a:lnTo>
                          <a:pt x="101" y="217"/>
                        </a:lnTo>
                        <a:lnTo>
                          <a:pt x="101" y="218"/>
                        </a:lnTo>
                        <a:lnTo>
                          <a:pt x="101" y="219"/>
                        </a:lnTo>
                        <a:lnTo>
                          <a:pt x="101" y="220"/>
                        </a:lnTo>
                        <a:lnTo>
                          <a:pt x="100" y="221"/>
                        </a:lnTo>
                        <a:lnTo>
                          <a:pt x="99" y="222"/>
                        </a:lnTo>
                        <a:lnTo>
                          <a:pt x="98" y="222"/>
                        </a:lnTo>
                        <a:lnTo>
                          <a:pt x="96" y="221"/>
                        </a:lnTo>
                        <a:lnTo>
                          <a:pt x="95" y="221"/>
                        </a:lnTo>
                        <a:lnTo>
                          <a:pt x="94" y="220"/>
                        </a:lnTo>
                        <a:lnTo>
                          <a:pt x="93" y="219"/>
                        </a:lnTo>
                        <a:lnTo>
                          <a:pt x="92" y="218"/>
                        </a:lnTo>
                        <a:lnTo>
                          <a:pt x="91" y="219"/>
                        </a:lnTo>
                        <a:lnTo>
                          <a:pt x="88" y="223"/>
                        </a:lnTo>
                        <a:lnTo>
                          <a:pt x="88" y="224"/>
                        </a:lnTo>
                        <a:lnTo>
                          <a:pt x="87" y="224"/>
                        </a:lnTo>
                        <a:lnTo>
                          <a:pt x="87" y="225"/>
                        </a:lnTo>
                        <a:lnTo>
                          <a:pt x="86" y="225"/>
                        </a:lnTo>
                        <a:lnTo>
                          <a:pt x="85" y="224"/>
                        </a:lnTo>
                        <a:lnTo>
                          <a:pt x="84" y="224"/>
                        </a:lnTo>
                        <a:lnTo>
                          <a:pt x="83" y="224"/>
                        </a:lnTo>
                        <a:lnTo>
                          <a:pt x="83" y="223"/>
                        </a:lnTo>
                        <a:lnTo>
                          <a:pt x="82" y="223"/>
                        </a:lnTo>
                        <a:lnTo>
                          <a:pt x="81" y="224"/>
                        </a:lnTo>
                        <a:lnTo>
                          <a:pt x="80" y="224"/>
                        </a:lnTo>
                        <a:lnTo>
                          <a:pt x="79" y="225"/>
                        </a:lnTo>
                        <a:lnTo>
                          <a:pt x="79" y="226"/>
                        </a:lnTo>
                        <a:lnTo>
                          <a:pt x="79" y="227"/>
                        </a:lnTo>
                        <a:lnTo>
                          <a:pt x="78" y="227"/>
                        </a:lnTo>
                        <a:lnTo>
                          <a:pt x="77" y="228"/>
                        </a:lnTo>
                        <a:lnTo>
                          <a:pt x="76" y="229"/>
                        </a:lnTo>
                        <a:lnTo>
                          <a:pt x="75" y="229"/>
                        </a:lnTo>
                        <a:lnTo>
                          <a:pt x="74" y="229"/>
                        </a:lnTo>
                        <a:lnTo>
                          <a:pt x="73" y="229"/>
                        </a:lnTo>
                        <a:lnTo>
                          <a:pt x="72" y="230"/>
                        </a:lnTo>
                        <a:lnTo>
                          <a:pt x="71" y="230"/>
                        </a:lnTo>
                        <a:lnTo>
                          <a:pt x="70" y="230"/>
                        </a:lnTo>
                        <a:lnTo>
                          <a:pt x="69" y="230"/>
                        </a:lnTo>
                        <a:lnTo>
                          <a:pt x="67" y="229"/>
                        </a:lnTo>
                        <a:lnTo>
                          <a:pt x="64" y="228"/>
                        </a:lnTo>
                        <a:lnTo>
                          <a:pt x="62" y="227"/>
                        </a:lnTo>
                        <a:lnTo>
                          <a:pt x="61" y="226"/>
                        </a:lnTo>
                        <a:lnTo>
                          <a:pt x="61" y="225"/>
                        </a:lnTo>
                        <a:lnTo>
                          <a:pt x="60" y="225"/>
                        </a:lnTo>
                        <a:lnTo>
                          <a:pt x="58" y="225"/>
                        </a:lnTo>
                        <a:lnTo>
                          <a:pt x="57" y="225"/>
                        </a:lnTo>
                        <a:lnTo>
                          <a:pt x="56" y="225"/>
                        </a:lnTo>
                        <a:lnTo>
                          <a:pt x="55" y="225"/>
                        </a:lnTo>
                        <a:lnTo>
                          <a:pt x="56" y="225"/>
                        </a:lnTo>
                        <a:lnTo>
                          <a:pt x="57" y="223"/>
                        </a:lnTo>
                        <a:lnTo>
                          <a:pt x="56" y="223"/>
                        </a:lnTo>
                        <a:lnTo>
                          <a:pt x="56" y="222"/>
                        </a:lnTo>
                        <a:lnTo>
                          <a:pt x="56" y="221"/>
                        </a:lnTo>
                        <a:lnTo>
                          <a:pt x="57" y="221"/>
                        </a:lnTo>
                        <a:lnTo>
                          <a:pt x="58" y="221"/>
                        </a:lnTo>
                        <a:lnTo>
                          <a:pt x="58" y="220"/>
                        </a:lnTo>
                        <a:lnTo>
                          <a:pt x="59" y="218"/>
                        </a:lnTo>
                        <a:lnTo>
                          <a:pt x="58" y="217"/>
                        </a:lnTo>
                        <a:lnTo>
                          <a:pt x="58" y="216"/>
                        </a:lnTo>
                        <a:lnTo>
                          <a:pt x="59" y="215"/>
                        </a:lnTo>
                        <a:lnTo>
                          <a:pt x="59" y="214"/>
                        </a:lnTo>
                        <a:lnTo>
                          <a:pt x="59" y="213"/>
                        </a:lnTo>
                        <a:lnTo>
                          <a:pt x="59" y="212"/>
                        </a:lnTo>
                        <a:lnTo>
                          <a:pt x="58" y="211"/>
                        </a:lnTo>
                        <a:lnTo>
                          <a:pt x="58" y="210"/>
                        </a:lnTo>
                        <a:lnTo>
                          <a:pt x="59" y="210"/>
                        </a:lnTo>
                        <a:lnTo>
                          <a:pt x="59" y="209"/>
                        </a:lnTo>
                        <a:lnTo>
                          <a:pt x="60" y="209"/>
                        </a:lnTo>
                        <a:lnTo>
                          <a:pt x="61" y="210"/>
                        </a:lnTo>
                        <a:lnTo>
                          <a:pt x="62" y="210"/>
                        </a:lnTo>
                        <a:lnTo>
                          <a:pt x="63" y="209"/>
                        </a:lnTo>
                        <a:lnTo>
                          <a:pt x="63" y="208"/>
                        </a:lnTo>
                        <a:lnTo>
                          <a:pt x="64" y="208"/>
                        </a:lnTo>
                        <a:lnTo>
                          <a:pt x="65" y="208"/>
                        </a:lnTo>
                        <a:lnTo>
                          <a:pt x="65" y="207"/>
                        </a:lnTo>
                        <a:lnTo>
                          <a:pt x="66" y="206"/>
                        </a:lnTo>
                        <a:lnTo>
                          <a:pt x="65" y="206"/>
                        </a:lnTo>
                        <a:lnTo>
                          <a:pt x="65" y="205"/>
                        </a:lnTo>
                        <a:lnTo>
                          <a:pt x="65" y="204"/>
                        </a:lnTo>
                        <a:lnTo>
                          <a:pt x="65" y="203"/>
                        </a:lnTo>
                        <a:lnTo>
                          <a:pt x="66" y="201"/>
                        </a:lnTo>
                        <a:lnTo>
                          <a:pt x="66" y="200"/>
                        </a:lnTo>
                        <a:lnTo>
                          <a:pt x="67" y="199"/>
                        </a:lnTo>
                        <a:lnTo>
                          <a:pt x="68" y="198"/>
                        </a:lnTo>
                        <a:lnTo>
                          <a:pt x="68" y="197"/>
                        </a:lnTo>
                        <a:lnTo>
                          <a:pt x="68" y="196"/>
                        </a:lnTo>
                        <a:lnTo>
                          <a:pt x="68" y="195"/>
                        </a:lnTo>
                        <a:lnTo>
                          <a:pt x="67" y="194"/>
                        </a:lnTo>
                        <a:lnTo>
                          <a:pt x="66" y="193"/>
                        </a:lnTo>
                        <a:lnTo>
                          <a:pt x="65" y="193"/>
                        </a:lnTo>
                        <a:lnTo>
                          <a:pt x="64" y="193"/>
                        </a:lnTo>
                        <a:lnTo>
                          <a:pt x="63" y="192"/>
                        </a:lnTo>
                        <a:lnTo>
                          <a:pt x="62" y="191"/>
                        </a:lnTo>
                        <a:lnTo>
                          <a:pt x="61" y="191"/>
                        </a:lnTo>
                        <a:lnTo>
                          <a:pt x="60" y="190"/>
                        </a:lnTo>
                        <a:lnTo>
                          <a:pt x="59" y="190"/>
                        </a:lnTo>
                        <a:lnTo>
                          <a:pt x="59" y="189"/>
                        </a:lnTo>
                        <a:lnTo>
                          <a:pt x="59" y="188"/>
                        </a:lnTo>
                        <a:lnTo>
                          <a:pt x="58" y="189"/>
                        </a:lnTo>
                        <a:lnTo>
                          <a:pt x="58" y="188"/>
                        </a:lnTo>
                        <a:lnTo>
                          <a:pt x="57" y="188"/>
                        </a:lnTo>
                        <a:lnTo>
                          <a:pt x="56" y="188"/>
                        </a:lnTo>
                        <a:lnTo>
                          <a:pt x="55" y="187"/>
                        </a:lnTo>
                        <a:lnTo>
                          <a:pt x="54" y="187"/>
                        </a:lnTo>
                        <a:lnTo>
                          <a:pt x="54" y="186"/>
                        </a:lnTo>
                        <a:lnTo>
                          <a:pt x="53" y="186"/>
                        </a:lnTo>
                        <a:lnTo>
                          <a:pt x="53" y="185"/>
                        </a:lnTo>
                        <a:lnTo>
                          <a:pt x="53" y="184"/>
                        </a:lnTo>
                        <a:lnTo>
                          <a:pt x="53" y="183"/>
                        </a:lnTo>
                        <a:lnTo>
                          <a:pt x="52" y="183"/>
                        </a:lnTo>
                        <a:lnTo>
                          <a:pt x="53" y="182"/>
                        </a:lnTo>
                        <a:lnTo>
                          <a:pt x="52" y="181"/>
                        </a:lnTo>
                        <a:lnTo>
                          <a:pt x="53" y="181"/>
                        </a:lnTo>
                        <a:lnTo>
                          <a:pt x="52" y="180"/>
                        </a:lnTo>
                        <a:lnTo>
                          <a:pt x="52" y="179"/>
                        </a:lnTo>
                        <a:lnTo>
                          <a:pt x="52" y="178"/>
                        </a:lnTo>
                        <a:lnTo>
                          <a:pt x="52" y="177"/>
                        </a:lnTo>
                        <a:lnTo>
                          <a:pt x="51" y="177"/>
                        </a:lnTo>
                        <a:lnTo>
                          <a:pt x="51" y="176"/>
                        </a:lnTo>
                        <a:lnTo>
                          <a:pt x="51" y="175"/>
                        </a:lnTo>
                        <a:lnTo>
                          <a:pt x="50" y="174"/>
                        </a:lnTo>
                        <a:lnTo>
                          <a:pt x="50" y="172"/>
                        </a:lnTo>
                        <a:lnTo>
                          <a:pt x="50" y="171"/>
                        </a:lnTo>
                        <a:lnTo>
                          <a:pt x="49" y="170"/>
                        </a:lnTo>
                        <a:lnTo>
                          <a:pt x="49" y="169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7"/>
                        </a:lnTo>
                        <a:lnTo>
                          <a:pt x="48" y="166"/>
                        </a:lnTo>
                        <a:lnTo>
                          <a:pt x="47" y="165"/>
                        </a:lnTo>
                        <a:lnTo>
                          <a:pt x="47" y="164"/>
                        </a:lnTo>
                        <a:lnTo>
                          <a:pt x="46" y="163"/>
                        </a:lnTo>
                        <a:lnTo>
                          <a:pt x="47" y="162"/>
                        </a:lnTo>
                        <a:lnTo>
                          <a:pt x="46" y="162"/>
                        </a:lnTo>
                        <a:lnTo>
                          <a:pt x="46" y="161"/>
                        </a:lnTo>
                        <a:lnTo>
                          <a:pt x="45" y="161"/>
                        </a:lnTo>
                        <a:lnTo>
                          <a:pt x="45" y="160"/>
                        </a:lnTo>
                        <a:lnTo>
                          <a:pt x="44" y="159"/>
                        </a:lnTo>
                        <a:lnTo>
                          <a:pt x="44" y="158"/>
                        </a:lnTo>
                        <a:lnTo>
                          <a:pt x="43" y="158"/>
                        </a:lnTo>
                        <a:lnTo>
                          <a:pt x="42" y="159"/>
                        </a:lnTo>
                        <a:lnTo>
                          <a:pt x="41" y="159"/>
                        </a:lnTo>
                        <a:lnTo>
                          <a:pt x="40" y="158"/>
                        </a:lnTo>
                        <a:lnTo>
                          <a:pt x="40" y="157"/>
                        </a:lnTo>
                        <a:lnTo>
                          <a:pt x="39" y="157"/>
                        </a:lnTo>
                        <a:lnTo>
                          <a:pt x="39" y="156"/>
                        </a:lnTo>
                        <a:lnTo>
                          <a:pt x="38" y="156"/>
                        </a:lnTo>
                        <a:lnTo>
                          <a:pt x="37" y="157"/>
                        </a:lnTo>
                        <a:lnTo>
                          <a:pt x="36" y="157"/>
                        </a:lnTo>
                        <a:lnTo>
                          <a:pt x="35" y="157"/>
                        </a:lnTo>
                        <a:lnTo>
                          <a:pt x="34" y="158"/>
                        </a:lnTo>
                        <a:lnTo>
                          <a:pt x="33" y="158"/>
                        </a:lnTo>
                        <a:lnTo>
                          <a:pt x="33" y="157"/>
                        </a:lnTo>
                        <a:lnTo>
                          <a:pt x="33" y="156"/>
                        </a:lnTo>
                        <a:lnTo>
                          <a:pt x="33" y="155"/>
                        </a:lnTo>
                        <a:lnTo>
                          <a:pt x="34" y="154"/>
                        </a:lnTo>
                        <a:lnTo>
                          <a:pt x="33" y="153"/>
                        </a:lnTo>
                        <a:lnTo>
                          <a:pt x="33" y="152"/>
                        </a:lnTo>
                        <a:lnTo>
                          <a:pt x="32" y="151"/>
                        </a:lnTo>
                        <a:lnTo>
                          <a:pt x="31" y="152"/>
                        </a:lnTo>
                        <a:lnTo>
                          <a:pt x="30" y="152"/>
                        </a:lnTo>
                        <a:lnTo>
                          <a:pt x="30" y="151"/>
                        </a:lnTo>
                        <a:lnTo>
                          <a:pt x="29" y="151"/>
                        </a:lnTo>
                        <a:lnTo>
                          <a:pt x="28" y="151"/>
                        </a:lnTo>
                        <a:lnTo>
                          <a:pt x="28" y="152"/>
                        </a:lnTo>
                        <a:lnTo>
                          <a:pt x="28" y="151"/>
                        </a:lnTo>
                        <a:lnTo>
                          <a:pt x="27" y="151"/>
                        </a:lnTo>
                        <a:lnTo>
                          <a:pt x="26" y="151"/>
                        </a:lnTo>
                        <a:lnTo>
                          <a:pt x="26" y="150"/>
                        </a:lnTo>
                        <a:lnTo>
                          <a:pt x="25" y="149"/>
                        </a:lnTo>
                        <a:lnTo>
                          <a:pt x="24" y="149"/>
                        </a:lnTo>
                        <a:lnTo>
                          <a:pt x="25" y="148"/>
                        </a:lnTo>
                        <a:lnTo>
                          <a:pt x="24" y="147"/>
                        </a:lnTo>
                        <a:lnTo>
                          <a:pt x="23" y="147"/>
                        </a:lnTo>
                        <a:lnTo>
                          <a:pt x="23" y="146"/>
                        </a:lnTo>
                        <a:lnTo>
                          <a:pt x="23" y="145"/>
                        </a:lnTo>
                        <a:lnTo>
                          <a:pt x="24" y="144"/>
                        </a:lnTo>
                        <a:lnTo>
                          <a:pt x="25" y="143"/>
                        </a:lnTo>
                        <a:lnTo>
                          <a:pt x="25" y="142"/>
                        </a:lnTo>
                        <a:lnTo>
                          <a:pt x="24" y="142"/>
                        </a:lnTo>
                        <a:lnTo>
                          <a:pt x="23" y="142"/>
                        </a:lnTo>
                        <a:lnTo>
                          <a:pt x="22" y="142"/>
                        </a:lnTo>
                        <a:lnTo>
                          <a:pt x="21" y="142"/>
                        </a:lnTo>
                        <a:lnTo>
                          <a:pt x="20" y="142"/>
                        </a:lnTo>
                        <a:lnTo>
                          <a:pt x="19" y="142"/>
                        </a:lnTo>
                        <a:lnTo>
                          <a:pt x="18" y="142"/>
                        </a:lnTo>
                        <a:lnTo>
                          <a:pt x="17" y="142"/>
                        </a:lnTo>
                        <a:lnTo>
                          <a:pt x="16" y="142"/>
                        </a:lnTo>
                        <a:lnTo>
                          <a:pt x="15" y="142"/>
                        </a:lnTo>
                        <a:lnTo>
                          <a:pt x="15" y="141"/>
                        </a:lnTo>
                        <a:lnTo>
                          <a:pt x="14" y="141"/>
                        </a:lnTo>
                        <a:lnTo>
                          <a:pt x="13" y="141"/>
                        </a:lnTo>
                        <a:lnTo>
                          <a:pt x="12" y="142"/>
                        </a:lnTo>
                        <a:lnTo>
                          <a:pt x="12" y="143"/>
                        </a:lnTo>
                        <a:lnTo>
                          <a:pt x="11" y="143"/>
                        </a:lnTo>
                        <a:lnTo>
                          <a:pt x="10" y="142"/>
                        </a:lnTo>
                        <a:lnTo>
                          <a:pt x="9" y="143"/>
                        </a:lnTo>
                        <a:lnTo>
                          <a:pt x="8" y="143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6" y="144"/>
                        </a:lnTo>
                        <a:lnTo>
                          <a:pt x="5" y="143"/>
                        </a:lnTo>
                        <a:lnTo>
                          <a:pt x="4" y="143"/>
                        </a:lnTo>
                        <a:lnTo>
                          <a:pt x="3" y="143"/>
                        </a:lnTo>
                        <a:lnTo>
                          <a:pt x="2" y="143"/>
                        </a:lnTo>
                        <a:lnTo>
                          <a:pt x="2" y="142"/>
                        </a:lnTo>
                        <a:lnTo>
                          <a:pt x="1" y="142"/>
                        </a:lnTo>
                        <a:lnTo>
                          <a:pt x="0" y="141"/>
                        </a:lnTo>
                        <a:lnTo>
                          <a:pt x="0" y="140"/>
                        </a:lnTo>
                        <a:lnTo>
                          <a:pt x="1" y="140"/>
                        </a:lnTo>
                        <a:lnTo>
                          <a:pt x="2" y="140"/>
                        </a:lnTo>
                        <a:lnTo>
                          <a:pt x="3" y="140"/>
                        </a:lnTo>
                        <a:lnTo>
                          <a:pt x="4" y="139"/>
                        </a:lnTo>
                        <a:lnTo>
                          <a:pt x="5" y="139"/>
                        </a:lnTo>
                        <a:lnTo>
                          <a:pt x="6" y="138"/>
                        </a:lnTo>
                        <a:lnTo>
                          <a:pt x="6" y="137"/>
                        </a:lnTo>
                        <a:lnTo>
                          <a:pt x="7" y="136"/>
                        </a:lnTo>
                        <a:lnTo>
                          <a:pt x="8" y="136"/>
                        </a:lnTo>
                        <a:lnTo>
                          <a:pt x="9" y="136"/>
                        </a:lnTo>
                        <a:lnTo>
                          <a:pt x="10" y="136"/>
                        </a:lnTo>
                        <a:lnTo>
                          <a:pt x="11" y="136"/>
                        </a:lnTo>
                        <a:lnTo>
                          <a:pt x="12" y="136"/>
                        </a:lnTo>
                        <a:lnTo>
                          <a:pt x="13" y="135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6" y="134"/>
                        </a:lnTo>
                        <a:lnTo>
                          <a:pt x="16" y="132"/>
                        </a:lnTo>
                        <a:lnTo>
                          <a:pt x="16" y="131"/>
                        </a:lnTo>
                        <a:lnTo>
                          <a:pt x="15" y="131"/>
                        </a:lnTo>
                        <a:lnTo>
                          <a:pt x="15" y="130"/>
                        </a:lnTo>
                        <a:lnTo>
                          <a:pt x="16" y="130"/>
                        </a:lnTo>
                        <a:lnTo>
                          <a:pt x="17" y="130"/>
                        </a:lnTo>
                        <a:lnTo>
                          <a:pt x="17" y="129"/>
                        </a:lnTo>
                        <a:lnTo>
                          <a:pt x="19" y="130"/>
                        </a:lnTo>
                        <a:lnTo>
                          <a:pt x="19" y="129"/>
                        </a:lnTo>
                        <a:lnTo>
                          <a:pt x="20" y="129"/>
                        </a:lnTo>
                        <a:lnTo>
                          <a:pt x="21" y="128"/>
                        </a:lnTo>
                        <a:lnTo>
                          <a:pt x="21" y="127"/>
                        </a:lnTo>
                        <a:lnTo>
                          <a:pt x="22" y="126"/>
                        </a:lnTo>
                        <a:lnTo>
                          <a:pt x="22" y="125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5" y="125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3"/>
                        </a:lnTo>
                        <a:lnTo>
                          <a:pt x="28" y="123"/>
                        </a:lnTo>
                        <a:lnTo>
                          <a:pt x="29" y="122"/>
                        </a:lnTo>
                        <a:lnTo>
                          <a:pt x="30" y="121"/>
                        </a:lnTo>
                        <a:lnTo>
                          <a:pt x="30" y="119"/>
                        </a:lnTo>
                        <a:lnTo>
                          <a:pt x="30" y="118"/>
                        </a:lnTo>
                        <a:lnTo>
                          <a:pt x="32" y="118"/>
                        </a:lnTo>
                        <a:lnTo>
                          <a:pt x="33" y="119"/>
                        </a:lnTo>
                        <a:lnTo>
                          <a:pt x="33" y="118"/>
                        </a:lnTo>
                        <a:lnTo>
                          <a:pt x="33" y="117"/>
                        </a:lnTo>
                        <a:lnTo>
                          <a:pt x="34" y="117"/>
                        </a:lnTo>
                        <a:lnTo>
                          <a:pt x="34" y="116"/>
                        </a:lnTo>
                        <a:lnTo>
                          <a:pt x="34" y="115"/>
                        </a:lnTo>
                        <a:lnTo>
                          <a:pt x="34" y="114"/>
                        </a:lnTo>
                        <a:lnTo>
                          <a:pt x="35" y="114"/>
                        </a:lnTo>
                        <a:lnTo>
                          <a:pt x="36" y="114"/>
                        </a:lnTo>
                        <a:lnTo>
                          <a:pt x="37" y="113"/>
                        </a:lnTo>
                        <a:lnTo>
                          <a:pt x="38" y="113"/>
                        </a:lnTo>
                        <a:lnTo>
                          <a:pt x="39" y="113"/>
                        </a:lnTo>
                        <a:lnTo>
                          <a:pt x="39" y="112"/>
                        </a:lnTo>
                        <a:lnTo>
                          <a:pt x="39" y="111"/>
                        </a:lnTo>
                        <a:lnTo>
                          <a:pt x="40" y="111"/>
                        </a:lnTo>
                        <a:lnTo>
                          <a:pt x="41" y="111"/>
                        </a:lnTo>
                        <a:lnTo>
                          <a:pt x="42" y="112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3" y="114"/>
                        </a:lnTo>
                        <a:lnTo>
                          <a:pt x="44" y="114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6"/>
                        </a:lnTo>
                        <a:lnTo>
                          <a:pt x="46" y="116"/>
                        </a:lnTo>
                        <a:lnTo>
                          <a:pt x="46" y="117"/>
                        </a:lnTo>
                        <a:lnTo>
                          <a:pt x="47" y="117"/>
                        </a:lnTo>
                        <a:lnTo>
                          <a:pt x="47" y="116"/>
                        </a:lnTo>
                        <a:lnTo>
                          <a:pt x="48" y="116"/>
                        </a:lnTo>
                        <a:lnTo>
                          <a:pt x="48" y="115"/>
                        </a:lnTo>
                        <a:lnTo>
                          <a:pt x="49" y="115"/>
                        </a:lnTo>
                        <a:lnTo>
                          <a:pt x="49" y="114"/>
                        </a:lnTo>
                        <a:lnTo>
                          <a:pt x="49" y="113"/>
                        </a:lnTo>
                        <a:lnTo>
                          <a:pt x="49" y="112"/>
                        </a:lnTo>
                        <a:lnTo>
                          <a:pt x="49" y="111"/>
                        </a:lnTo>
                        <a:lnTo>
                          <a:pt x="50" y="111"/>
                        </a:lnTo>
                        <a:lnTo>
                          <a:pt x="51" y="110"/>
                        </a:lnTo>
                        <a:lnTo>
                          <a:pt x="50" y="110"/>
                        </a:lnTo>
                        <a:lnTo>
                          <a:pt x="50" y="109"/>
                        </a:lnTo>
                        <a:lnTo>
                          <a:pt x="50" y="108"/>
                        </a:lnTo>
                        <a:lnTo>
                          <a:pt x="51" y="107"/>
                        </a:lnTo>
                        <a:lnTo>
                          <a:pt x="52" y="108"/>
                        </a:lnTo>
                        <a:lnTo>
                          <a:pt x="53" y="108"/>
                        </a:lnTo>
                        <a:lnTo>
                          <a:pt x="54" y="109"/>
                        </a:lnTo>
                        <a:lnTo>
                          <a:pt x="54" y="110"/>
                        </a:lnTo>
                        <a:lnTo>
                          <a:pt x="55" y="110"/>
                        </a:lnTo>
                        <a:lnTo>
                          <a:pt x="56" y="111"/>
                        </a:lnTo>
                        <a:lnTo>
                          <a:pt x="57" y="110"/>
                        </a:lnTo>
                        <a:lnTo>
                          <a:pt x="58" y="109"/>
                        </a:lnTo>
                        <a:lnTo>
                          <a:pt x="58" y="108"/>
                        </a:lnTo>
                        <a:lnTo>
                          <a:pt x="58" y="106"/>
                        </a:lnTo>
                        <a:lnTo>
                          <a:pt x="58" y="105"/>
                        </a:lnTo>
                        <a:lnTo>
                          <a:pt x="58" y="104"/>
                        </a:lnTo>
                        <a:lnTo>
                          <a:pt x="60" y="105"/>
                        </a:lnTo>
                        <a:lnTo>
                          <a:pt x="61" y="105"/>
                        </a:lnTo>
                        <a:lnTo>
                          <a:pt x="61" y="104"/>
                        </a:lnTo>
                        <a:lnTo>
                          <a:pt x="62" y="103"/>
                        </a:lnTo>
                        <a:lnTo>
                          <a:pt x="63" y="103"/>
                        </a:lnTo>
                        <a:lnTo>
                          <a:pt x="63" y="102"/>
                        </a:lnTo>
                        <a:lnTo>
                          <a:pt x="63" y="101"/>
                        </a:lnTo>
                        <a:lnTo>
                          <a:pt x="63" y="100"/>
                        </a:lnTo>
                        <a:lnTo>
                          <a:pt x="62" y="99"/>
                        </a:lnTo>
                        <a:lnTo>
                          <a:pt x="63" y="98"/>
                        </a:lnTo>
                        <a:lnTo>
                          <a:pt x="64" y="97"/>
                        </a:lnTo>
                        <a:lnTo>
                          <a:pt x="65" y="97"/>
                        </a:lnTo>
                        <a:lnTo>
                          <a:pt x="67" y="97"/>
                        </a:lnTo>
                        <a:lnTo>
                          <a:pt x="67" y="96"/>
                        </a:lnTo>
                        <a:lnTo>
                          <a:pt x="68" y="95"/>
                        </a:lnTo>
                        <a:lnTo>
                          <a:pt x="69" y="95"/>
                        </a:lnTo>
                        <a:lnTo>
                          <a:pt x="70" y="95"/>
                        </a:lnTo>
                        <a:lnTo>
                          <a:pt x="71" y="95"/>
                        </a:lnTo>
                        <a:lnTo>
                          <a:pt x="71" y="94"/>
                        </a:lnTo>
                        <a:lnTo>
                          <a:pt x="72" y="93"/>
                        </a:lnTo>
                        <a:lnTo>
                          <a:pt x="73" y="92"/>
                        </a:lnTo>
                        <a:lnTo>
                          <a:pt x="74" y="92"/>
                        </a:lnTo>
                        <a:lnTo>
                          <a:pt x="75" y="91"/>
                        </a:lnTo>
                        <a:lnTo>
                          <a:pt x="75" y="90"/>
                        </a:lnTo>
                        <a:lnTo>
                          <a:pt x="75" y="89"/>
                        </a:lnTo>
                        <a:lnTo>
                          <a:pt x="76" y="89"/>
                        </a:lnTo>
                        <a:lnTo>
                          <a:pt x="77" y="89"/>
                        </a:lnTo>
                        <a:lnTo>
                          <a:pt x="78" y="89"/>
                        </a:lnTo>
                        <a:lnTo>
                          <a:pt x="78" y="88"/>
                        </a:lnTo>
                        <a:lnTo>
                          <a:pt x="79" y="87"/>
                        </a:lnTo>
                        <a:lnTo>
                          <a:pt x="80" y="87"/>
                        </a:lnTo>
                        <a:lnTo>
                          <a:pt x="81" y="88"/>
                        </a:lnTo>
                        <a:lnTo>
                          <a:pt x="82" y="88"/>
                        </a:lnTo>
                        <a:lnTo>
                          <a:pt x="82" y="89"/>
                        </a:lnTo>
                        <a:lnTo>
                          <a:pt x="82" y="88"/>
                        </a:lnTo>
                        <a:lnTo>
                          <a:pt x="83" y="88"/>
                        </a:lnTo>
                        <a:lnTo>
                          <a:pt x="84" y="88"/>
                        </a:lnTo>
                        <a:lnTo>
                          <a:pt x="84" y="86"/>
                        </a:lnTo>
                        <a:lnTo>
                          <a:pt x="83" y="85"/>
                        </a:lnTo>
                        <a:lnTo>
                          <a:pt x="83" y="84"/>
                        </a:lnTo>
                        <a:lnTo>
                          <a:pt x="82" y="84"/>
                        </a:lnTo>
                        <a:lnTo>
                          <a:pt x="83" y="83"/>
                        </a:lnTo>
                        <a:lnTo>
                          <a:pt x="83" y="82"/>
                        </a:lnTo>
                        <a:lnTo>
                          <a:pt x="83" y="81"/>
                        </a:lnTo>
                        <a:lnTo>
                          <a:pt x="85" y="77"/>
                        </a:lnTo>
                        <a:lnTo>
                          <a:pt x="86" y="76"/>
                        </a:lnTo>
                        <a:lnTo>
                          <a:pt x="87" y="73"/>
                        </a:lnTo>
                        <a:lnTo>
                          <a:pt x="90" y="70"/>
                        </a:lnTo>
                        <a:lnTo>
                          <a:pt x="90" y="69"/>
                        </a:lnTo>
                        <a:lnTo>
                          <a:pt x="89" y="68"/>
                        </a:lnTo>
                        <a:lnTo>
                          <a:pt x="90" y="67"/>
                        </a:lnTo>
                        <a:lnTo>
                          <a:pt x="91" y="66"/>
                        </a:lnTo>
                        <a:lnTo>
                          <a:pt x="91" y="65"/>
                        </a:lnTo>
                        <a:lnTo>
                          <a:pt x="90" y="64"/>
                        </a:lnTo>
                        <a:lnTo>
                          <a:pt x="90" y="63"/>
                        </a:lnTo>
                        <a:lnTo>
                          <a:pt x="89" y="63"/>
                        </a:lnTo>
                        <a:lnTo>
                          <a:pt x="88" y="61"/>
                        </a:lnTo>
                        <a:lnTo>
                          <a:pt x="88" y="60"/>
                        </a:lnTo>
                        <a:lnTo>
                          <a:pt x="89" y="60"/>
                        </a:lnTo>
                        <a:lnTo>
                          <a:pt x="89" y="59"/>
                        </a:lnTo>
                        <a:lnTo>
                          <a:pt x="90" y="58"/>
                        </a:lnTo>
                        <a:lnTo>
                          <a:pt x="91" y="57"/>
                        </a:lnTo>
                        <a:lnTo>
                          <a:pt x="92" y="57"/>
                        </a:lnTo>
                        <a:lnTo>
                          <a:pt x="93" y="55"/>
                        </a:lnTo>
                        <a:lnTo>
                          <a:pt x="93" y="54"/>
                        </a:lnTo>
                        <a:lnTo>
                          <a:pt x="93" y="52"/>
                        </a:lnTo>
                        <a:lnTo>
                          <a:pt x="93" y="51"/>
                        </a:lnTo>
                        <a:lnTo>
                          <a:pt x="92" y="51"/>
                        </a:lnTo>
                        <a:lnTo>
                          <a:pt x="91" y="50"/>
                        </a:lnTo>
                        <a:lnTo>
                          <a:pt x="90" y="50"/>
                        </a:lnTo>
                        <a:lnTo>
                          <a:pt x="89" y="49"/>
                        </a:lnTo>
                        <a:lnTo>
                          <a:pt x="88" y="49"/>
                        </a:lnTo>
                        <a:lnTo>
                          <a:pt x="87" y="48"/>
                        </a:lnTo>
                        <a:lnTo>
                          <a:pt x="86" y="48"/>
                        </a:lnTo>
                        <a:lnTo>
                          <a:pt x="84" y="48"/>
                        </a:lnTo>
                        <a:lnTo>
                          <a:pt x="83" y="48"/>
                        </a:lnTo>
                        <a:lnTo>
                          <a:pt x="80" y="48"/>
                        </a:lnTo>
                        <a:lnTo>
                          <a:pt x="79" y="48"/>
                        </a:lnTo>
                        <a:lnTo>
                          <a:pt x="78" y="47"/>
                        </a:lnTo>
                        <a:lnTo>
                          <a:pt x="77" y="45"/>
                        </a:lnTo>
                        <a:lnTo>
                          <a:pt x="77" y="44"/>
                        </a:lnTo>
                        <a:lnTo>
                          <a:pt x="77" y="43"/>
                        </a:lnTo>
                        <a:lnTo>
                          <a:pt x="77" y="42"/>
                        </a:lnTo>
                        <a:lnTo>
                          <a:pt x="78" y="39"/>
                        </a:lnTo>
                        <a:lnTo>
                          <a:pt x="80" y="36"/>
                        </a:lnTo>
                        <a:lnTo>
                          <a:pt x="81" y="35"/>
                        </a:lnTo>
                        <a:lnTo>
                          <a:pt x="81" y="32"/>
                        </a:lnTo>
                        <a:lnTo>
                          <a:pt x="81" y="30"/>
                        </a:lnTo>
                        <a:lnTo>
                          <a:pt x="81" y="29"/>
                        </a:lnTo>
                        <a:lnTo>
                          <a:pt x="78" y="25"/>
                        </a:lnTo>
                        <a:lnTo>
                          <a:pt x="77" y="23"/>
                        </a:lnTo>
                        <a:lnTo>
                          <a:pt x="76" y="21"/>
                        </a:lnTo>
                        <a:lnTo>
                          <a:pt x="76" y="20"/>
                        </a:lnTo>
                        <a:lnTo>
                          <a:pt x="76" y="19"/>
                        </a:lnTo>
                        <a:lnTo>
                          <a:pt x="75" y="17"/>
                        </a:lnTo>
                        <a:lnTo>
                          <a:pt x="75" y="15"/>
                        </a:lnTo>
                        <a:lnTo>
                          <a:pt x="76" y="14"/>
                        </a:lnTo>
                        <a:lnTo>
                          <a:pt x="77" y="14"/>
                        </a:lnTo>
                        <a:lnTo>
                          <a:pt x="80" y="14"/>
                        </a:lnTo>
                        <a:lnTo>
                          <a:pt x="81" y="13"/>
                        </a:lnTo>
                        <a:lnTo>
                          <a:pt x="82" y="13"/>
                        </a:lnTo>
                        <a:lnTo>
                          <a:pt x="82" y="11"/>
                        </a:lnTo>
                        <a:lnTo>
                          <a:pt x="83" y="10"/>
                        </a:lnTo>
                        <a:lnTo>
                          <a:pt x="84" y="10"/>
                        </a:lnTo>
                        <a:lnTo>
                          <a:pt x="86" y="10"/>
                        </a:lnTo>
                        <a:lnTo>
                          <a:pt x="87" y="10"/>
                        </a:lnTo>
                        <a:lnTo>
                          <a:pt x="88" y="10"/>
                        </a:lnTo>
                        <a:lnTo>
                          <a:pt x="89" y="9"/>
                        </a:lnTo>
                        <a:lnTo>
                          <a:pt x="91" y="8"/>
                        </a:lnTo>
                        <a:lnTo>
                          <a:pt x="92" y="7"/>
                        </a:lnTo>
                        <a:lnTo>
                          <a:pt x="93" y="4"/>
                        </a:lnTo>
                        <a:lnTo>
                          <a:pt x="95" y="2"/>
                        </a:lnTo>
                        <a:lnTo>
                          <a:pt x="96" y="1"/>
                        </a:lnTo>
                        <a:lnTo>
                          <a:pt x="97" y="1"/>
                        </a:lnTo>
                        <a:lnTo>
                          <a:pt x="97" y="0"/>
                        </a:lnTo>
                        <a:lnTo>
                          <a:pt x="99" y="2"/>
                        </a:lnTo>
                        <a:lnTo>
                          <a:pt x="101" y="3"/>
                        </a:lnTo>
                        <a:lnTo>
                          <a:pt x="103" y="3"/>
                        </a:lnTo>
                        <a:lnTo>
                          <a:pt x="104" y="4"/>
                        </a:lnTo>
                        <a:lnTo>
                          <a:pt x="105" y="4"/>
                        </a:lnTo>
                        <a:lnTo>
                          <a:pt x="106" y="5"/>
                        </a:lnTo>
                        <a:lnTo>
                          <a:pt x="107" y="6"/>
                        </a:lnTo>
                        <a:lnTo>
                          <a:pt x="109" y="7"/>
                        </a:lnTo>
                        <a:lnTo>
                          <a:pt x="109" y="8"/>
                        </a:lnTo>
                        <a:lnTo>
                          <a:pt x="110" y="8"/>
                        </a:lnTo>
                        <a:lnTo>
                          <a:pt x="112" y="7"/>
                        </a:lnTo>
                        <a:lnTo>
                          <a:pt x="113" y="7"/>
                        </a:lnTo>
                        <a:lnTo>
                          <a:pt x="114" y="4"/>
                        </a:lnTo>
                        <a:lnTo>
                          <a:pt x="115" y="4"/>
                        </a:lnTo>
                        <a:lnTo>
                          <a:pt x="117" y="2"/>
                        </a:lnTo>
                        <a:lnTo>
                          <a:pt x="118" y="1"/>
                        </a:lnTo>
                        <a:lnTo>
                          <a:pt x="119" y="1"/>
                        </a:lnTo>
                        <a:lnTo>
                          <a:pt x="120" y="2"/>
                        </a:lnTo>
                        <a:lnTo>
                          <a:pt x="121" y="2"/>
                        </a:lnTo>
                        <a:lnTo>
                          <a:pt x="124" y="2"/>
                        </a:lnTo>
                        <a:lnTo>
                          <a:pt x="125" y="3"/>
                        </a:lnTo>
                        <a:lnTo>
                          <a:pt x="126" y="4"/>
                        </a:lnTo>
                        <a:lnTo>
                          <a:pt x="126" y="5"/>
                        </a:lnTo>
                        <a:lnTo>
                          <a:pt x="127" y="6"/>
                        </a:lnTo>
                        <a:lnTo>
                          <a:pt x="128" y="7"/>
                        </a:lnTo>
                        <a:lnTo>
                          <a:pt x="129" y="8"/>
                        </a:lnTo>
                        <a:lnTo>
                          <a:pt x="129" y="9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2" y="12"/>
                        </a:lnTo>
                        <a:lnTo>
                          <a:pt x="133" y="12"/>
                        </a:lnTo>
                        <a:lnTo>
                          <a:pt x="134" y="11"/>
                        </a:lnTo>
                        <a:lnTo>
                          <a:pt x="136" y="10"/>
                        </a:lnTo>
                        <a:lnTo>
                          <a:pt x="137" y="10"/>
                        </a:lnTo>
                        <a:lnTo>
                          <a:pt x="138" y="10"/>
                        </a:lnTo>
                        <a:lnTo>
                          <a:pt x="139" y="9"/>
                        </a:lnTo>
                        <a:lnTo>
                          <a:pt x="141" y="10"/>
                        </a:lnTo>
                        <a:lnTo>
                          <a:pt x="143" y="9"/>
                        </a:lnTo>
                        <a:lnTo>
                          <a:pt x="144" y="9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7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50" y="12"/>
                        </a:lnTo>
                        <a:lnTo>
                          <a:pt x="150" y="13"/>
                        </a:lnTo>
                        <a:lnTo>
                          <a:pt x="151" y="12"/>
                        </a:lnTo>
                        <a:lnTo>
                          <a:pt x="152" y="10"/>
                        </a:lnTo>
                        <a:lnTo>
                          <a:pt x="153" y="10"/>
                        </a:lnTo>
                        <a:lnTo>
                          <a:pt x="154" y="10"/>
                        </a:lnTo>
                        <a:lnTo>
                          <a:pt x="156" y="10"/>
                        </a:lnTo>
                        <a:lnTo>
                          <a:pt x="157" y="10"/>
                        </a:lnTo>
                        <a:lnTo>
                          <a:pt x="159" y="10"/>
                        </a:lnTo>
                        <a:lnTo>
                          <a:pt x="160" y="9"/>
                        </a:lnTo>
                        <a:lnTo>
                          <a:pt x="160" y="10"/>
                        </a:lnTo>
                        <a:lnTo>
                          <a:pt x="161" y="10"/>
                        </a:lnTo>
                        <a:lnTo>
                          <a:pt x="162" y="10"/>
                        </a:lnTo>
                        <a:lnTo>
                          <a:pt x="163" y="10"/>
                        </a:lnTo>
                        <a:lnTo>
                          <a:pt x="164" y="9"/>
                        </a:lnTo>
                        <a:lnTo>
                          <a:pt x="165" y="9"/>
                        </a:lnTo>
                        <a:lnTo>
                          <a:pt x="166" y="9"/>
                        </a:lnTo>
                        <a:lnTo>
                          <a:pt x="167" y="9"/>
                        </a:lnTo>
                        <a:lnTo>
                          <a:pt x="169" y="10"/>
                        </a:lnTo>
                        <a:lnTo>
                          <a:pt x="170" y="10"/>
                        </a:lnTo>
                        <a:lnTo>
                          <a:pt x="171" y="10"/>
                        </a:lnTo>
                        <a:lnTo>
                          <a:pt x="172" y="10"/>
                        </a:lnTo>
                        <a:lnTo>
                          <a:pt x="173" y="10"/>
                        </a:lnTo>
                        <a:lnTo>
                          <a:pt x="174" y="10"/>
                        </a:lnTo>
                        <a:lnTo>
                          <a:pt x="176" y="9"/>
                        </a:lnTo>
                        <a:lnTo>
                          <a:pt x="177" y="9"/>
                        </a:lnTo>
                        <a:lnTo>
                          <a:pt x="179" y="10"/>
                        </a:lnTo>
                        <a:lnTo>
                          <a:pt x="180" y="10"/>
                        </a:lnTo>
                        <a:lnTo>
                          <a:pt x="181" y="9"/>
                        </a:lnTo>
                        <a:lnTo>
                          <a:pt x="184" y="10"/>
                        </a:lnTo>
                        <a:lnTo>
                          <a:pt x="184" y="9"/>
                        </a:lnTo>
                        <a:lnTo>
                          <a:pt x="185" y="9"/>
                        </a:lnTo>
                        <a:lnTo>
                          <a:pt x="186" y="9"/>
                        </a:lnTo>
                        <a:lnTo>
                          <a:pt x="186" y="10"/>
                        </a:lnTo>
                        <a:lnTo>
                          <a:pt x="187" y="10"/>
                        </a:lnTo>
                        <a:lnTo>
                          <a:pt x="187" y="11"/>
                        </a:lnTo>
                        <a:lnTo>
                          <a:pt x="188" y="11"/>
                        </a:lnTo>
                        <a:lnTo>
                          <a:pt x="189" y="12"/>
                        </a:lnTo>
                        <a:lnTo>
                          <a:pt x="192" y="13"/>
                        </a:lnTo>
                        <a:lnTo>
                          <a:pt x="193" y="15"/>
                        </a:lnTo>
                        <a:lnTo>
                          <a:pt x="195" y="17"/>
                        </a:lnTo>
                        <a:lnTo>
                          <a:pt x="196" y="18"/>
                        </a:lnTo>
                        <a:lnTo>
                          <a:pt x="197" y="19"/>
                        </a:lnTo>
                        <a:lnTo>
                          <a:pt x="198" y="19"/>
                        </a:lnTo>
                        <a:lnTo>
                          <a:pt x="199" y="20"/>
                        </a:lnTo>
                        <a:lnTo>
                          <a:pt x="199" y="21"/>
                        </a:lnTo>
                        <a:lnTo>
                          <a:pt x="201" y="22"/>
                        </a:lnTo>
                        <a:lnTo>
                          <a:pt x="202" y="23"/>
                        </a:lnTo>
                        <a:lnTo>
                          <a:pt x="203" y="24"/>
                        </a:lnTo>
                        <a:lnTo>
                          <a:pt x="204" y="26"/>
                        </a:lnTo>
                        <a:lnTo>
                          <a:pt x="207" y="27"/>
                        </a:lnTo>
                        <a:lnTo>
                          <a:pt x="208" y="28"/>
                        </a:lnTo>
                        <a:lnTo>
                          <a:pt x="209" y="28"/>
                        </a:lnTo>
                        <a:lnTo>
                          <a:pt x="210" y="28"/>
                        </a:lnTo>
                        <a:lnTo>
                          <a:pt x="210" y="29"/>
                        </a:lnTo>
                        <a:lnTo>
                          <a:pt x="211" y="29"/>
                        </a:lnTo>
                        <a:lnTo>
                          <a:pt x="211" y="30"/>
                        </a:lnTo>
                        <a:lnTo>
                          <a:pt x="212" y="30"/>
                        </a:lnTo>
                        <a:lnTo>
                          <a:pt x="213" y="30"/>
                        </a:lnTo>
                        <a:lnTo>
                          <a:pt x="214" y="31"/>
                        </a:lnTo>
                        <a:lnTo>
                          <a:pt x="215" y="32"/>
                        </a:lnTo>
                        <a:lnTo>
                          <a:pt x="216" y="33"/>
                        </a:lnTo>
                        <a:lnTo>
                          <a:pt x="216" y="34"/>
                        </a:lnTo>
                        <a:lnTo>
                          <a:pt x="217" y="34"/>
                        </a:lnTo>
                        <a:lnTo>
                          <a:pt x="217" y="35"/>
                        </a:lnTo>
                        <a:lnTo>
                          <a:pt x="218" y="36"/>
                        </a:lnTo>
                        <a:lnTo>
                          <a:pt x="219" y="36"/>
                        </a:lnTo>
                        <a:lnTo>
                          <a:pt x="220" y="37"/>
                        </a:lnTo>
                        <a:lnTo>
                          <a:pt x="220" y="38"/>
                        </a:lnTo>
                        <a:lnTo>
                          <a:pt x="220" y="39"/>
                        </a:lnTo>
                        <a:lnTo>
                          <a:pt x="221" y="39"/>
                        </a:lnTo>
                        <a:lnTo>
                          <a:pt x="220" y="40"/>
                        </a:lnTo>
                        <a:lnTo>
                          <a:pt x="221" y="41"/>
                        </a:lnTo>
                        <a:lnTo>
                          <a:pt x="222" y="42"/>
                        </a:lnTo>
                        <a:lnTo>
                          <a:pt x="222" y="43"/>
                        </a:lnTo>
                        <a:lnTo>
                          <a:pt x="222" y="44"/>
                        </a:lnTo>
                        <a:lnTo>
                          <a:pt x="223" y="44"/>
                        </a:lnTo>
                        <a:lnTo>
                          <a:pt x="224" y="45"/>
                        </a:lnTo>
                        <a:lnTo>
                          <a:pt x="223" y="45"/>
                        </a:lnTo>
                        <a:lnTo>
                          <a:pt x="222" y="46"/>
                        </a:lnTo>
                        <a:lnTo>
                          <a:pt x="221" y="47"/>
                        </a:lnTo>
                        <a:lnTo>
                          <a:pt x="221" y="49"/>
                        </a:lnTo>
                        <a:lnTo>
                          <a:pt x="220" y="50"/>
                        </a:lnTo>
                        <a:lnTo>
                          <a:pt x="221" y="51"/>
                        </a:lnTo>
                        <a:lnTo>
                          <a:pt x="222" y="51"/>
                        </a:lnTo>
                        <a:lnTo>
                          <a:pt x="222" y="52"/>
                        </a:lnTo>
                        <a:lnTo>
                          <a:pt x="223" y="51"/>
                        </a:lnTo>
                        <a:lnTo>
                          <a:pt x="224" y="52"/>
                        </a:lnTo>
                        <a:lnTo>
                          <a:pt x="225" y="52"/>
                        </a:lnTo>
                        <a:lnTo>
                          <a:pt x="226" y="53"/>
                        </a:lnTo>
                        <a:lnTo>
                          <a:pt x="226" y="54"/>
                        </a:lnTo>
                        <a:lnTo>
                          <a:pt x="227" y="54"/>
                        </a:lnTo>
                        <a:lnTo>
                          <a:pt x="227" y="55"/>
                        </a:lnTo>
                        <a:lnTo>
                          <a:pt x="227" y="56"/>
                        </a:lnTo>
                        <a:lnTo>
                          <a:pt x="228" y="55"/>
                        </a:lnTo>
                        <a:lnTo>
                          <a:pt x="229" y="55"/>
                        </a:lnTo>
                        <a:lnTo>
                          <a:pt x="230" y="55"/>
                        </a:lnTo>
                        <a:lnTo>
                          <a:pt x="231" y="55"/>
                        </a:lnTo>
                        <a:lnTo>
                          <a:pt x="231" y="56"/>
                        </a:lnTo>
                        <a:lnTo>
                          <a:pt x="232" y="56"/>
                        </a:lnTo>
                        <a:lnTo>
                          <a:pt x="233" y="56"/>
                        </a:lnTo>
                        <a:lnTo>
                          <a:pt x="233" y="57"/>
                        </a:lnTo>
                        <a:lnTo>
                          <a:pt x="234" y="57"/>
                        </a:lnTo>
                        <a:lnTo>
                          <a:pt x="234" y="58"/>
                        </a:lnTo>
                        <a:lnTo>
                          <a:pt x="235" y="58"/>
                        </a:lnTo>
                        <a:lnTo>
                          <a:pt x="236" y="58"/>
                        </a:lnTo>
                        <a:lnTo>
                          <a:pt x="237" y="59"/>
                        </a:lnTo>
                        <a:lnTo>
                          <a:pt x="238" y="59"/>
                        </a:lnTo>
                        <a:lnTo>
                          <a:pt x="238" y="60"/>
                        </a:lnTo>
                        <a:lnTo>
                          <a:pt x="239" y="61"/>
                        </a:lnTo>
                        <a:lnTo>
                          <a:pt x="239" y="62"/>
                        </a:lnTo>
                        <a:lnTo>
                          <a:pt x="240" y="63"/>
                        </a:lnTo>
                        <a:lnTo>
                          <a:pt x="241" y="63"/>
                        </a:lnTo>
                        <a:lnTo>
                          <a:pt x="241" y="64"/>
                        </a:lnTo>
                        <a:lnTo>
                          <a:pt x="241" y="65"/>
                        </a:lnTo>
                        <a:lnTo>
                          <a:pt x="241" y="66"/>
                        </a:lnTo>
                        <a:lnTo>
                          <a:pt x="241" y="67"/>
                        </a:lnTo>
                        <a:lnTo>
                          <a:pt x="242" y="68"/>
                        </a:lnTo>
                        <a:lnTo>
                          <a:pt x="242" y="69"/>
                        </a:lnTo>
                        <a:lnTo>
                          <a:pt x="242" y="70"/>
                        </a:lnTo>
                        <a:lnTo>
                          <a:pt x="242" y="71"/>
                        </a:lnTo>
                        <a:lnTo>
                          <a:pt x="242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3"/>
                        </a:lnTo>
                        <a:lnTo>
                          <a:pt x="244" y="72"/>
                        </a:lnTo>
                        <a:lnTo>
                          <a:pt x="245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6" y="70"/>
                        </a:lnTo>
                        <a:lnTo>
                          <a:pt x="247" y="71"/>
                        </a:lnTo>
                        <a:lnTo>
                          <a:pt x="248" y="71"/>
                        </a:lnTo>
                        <a:lnTo>
                          <a:pt x="249" y="71"/>
                        </a:lnTo>
                        <a:lnTo>
                          <a:pt x="249" y="70"/>
                        </a:lnTo>
                        <a:lnTo>
                          <a:pt x="250" y="70"/>
                        </a:lnTo>
                        <a:lnTo>
                          <a:pt x="250" y="71"/>
                        </a:lnTo>
                        <a:lnTo>
                          <a:pt x="251" y="72"/>
                        </a:lnTo>
                        <a:lnTo>
                          <a:pt x="251" y="73"/>
                        </a:lnTo>
                        <a:lnTo>
                          <a:pt x="252" y="73"/>
                        </a:lnTo>
                        <a:lnTo>
                          <a:pt x="252" y="74"/>
                        </a:lnTo>
                        <a:lnTo>
                          <a:pt x="253" y="74"/>
                        </a:lnTo>
                        <a:lnTo>
                          <a:pt x="254" y="74"/>
                        </a:lnTo>
                        <a:lnTo>
                          <a:pt x="255" y="74"/>
                        </a:lnTo>
                        <a:lnTo>
                          <a:pt x="255" y="73"/>
                        </a:lnTo>
                        <a:lnTo>
                          <a:pt x="255" y="72"/>
                        </a:lnTo>
                        <a:lnTo>
                          <a:pt x="256" y="72"/>
                        </a:lnTo>
                        <a:lnTo>
                          <a:pt x="256" y="71"/>
                        </a:lnTo>
                        <a:lnTo>
                          <a:pt x="257" y="70"/>
                        </a:lnTo>
                        <a:lnTo>
                          <a:pt x="258" y="69"/>
                        </a:lnTo>
                        <a:lnTo>
                          <a:pt x="257" y="68"/>
                        </a:lnTo>
                        <a:lnTo>
                          <a:pt x="257" y="67"/>
                        </a:lnTo>
                        <a:lnTo>
                          <a:pt x="258" y="66"/>
                        </a:lnTo>
                        <a:lnTo>
                          <a:pt x="258" y="65"/>
                        </a:lnTo>
                        <a:lnTo>
                          <a:pt x="259" y="65"/>
                        </a:lnTo>
                        <a:lnTo>
                          <a:pt x="260" y="65"/>
                        </a:lnTo>
                        <a:lnTo>
                          <a:pt x="261" y="65"/>
                        </a:lnTo>
                        <a:lnTo>
                          <a:pt x="260" y="64"/>
                        </a:lnTo>
                        <a:lnTo>
                          <a:pt x="261" y="64"/>
                        </a:lnTo>
                        <a:lnTo>
                          <a:pt x="262" y="64"/>
                        </a:lnTo>
                        <a:lnTo>
                          <a:pt x="263" y="65"/>
                        </a:lnTo>
                        <a:lnTo>
                          <a:pt x="264" y="65"/>
                        </a:lnTo>
                        <a:lnTo>
                          <a:pt x="264" y="64"/>
                        </a:lnTo>
                        <a:lnTo>
                          <a:pt x="264" y="63"/>
                        </a:lnTo>
                        <a:lnTo>
                          <a:pt x="264" y="62"/>
                        </a:lnTo>
                        <a:lnTo>
                          <a:pt x="265" y="62"/>
                        </a:lnTo>
                        <a:lnTo>
                          <a:pt x="265" y="61"/>
                        </a:lnTo>
                        <a:lnTo>
                          <a:pt x="266" y="61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8" y="62"/>
                        </a:lnTo>
                        <a:lnTo>
                          <a:pt x="269" y="62"/>
                        </a:lnTo>
                        <a:lnTo>
                          <a:pt x="270" y="62"/>
                        </a:lnTo>
                        <a:lnTo>
                          <a:pt x="271" y="62"/>
                        </a:lnTo>
                        <a:lnTo>
                          <a:pt x="271" y="61"/>
                        </a:lnTo>
                        <a:lnTo>
                          <a:pt x="271" y="60"/>
                        </a:lnTo>
                        <a:lnTo>
                          <a:pt x="272" y="59"/>
                        </a:lnTo>
                        <a:lnTo>
                          <a:pt x="271" y="59"/>
                        </a:lnTo>
                        <a:lnTo>
                          <a:pt x="271" y="58"/>
                        </a:lnTo>
                        <a:lnTo>
                          <a:pt x="271" y="57"/>
                        </a:lnTo>
                        <a:lnTo>
                          <a:pt x="271" y="56"/>
                        </a:lnTo>
                        <a:lnTo>
                          <a:pt x="272" y="57"/>
                        </a:lnTo>
                        <a:lnTo>
                          <a:pt x="273" y="57"/>
                        </a:lnTo>
                        <a:lnTo>
                          <a:pt x="274" y="57"/>
                        </a:lnTo>
                        <a:lnTo>
                          <a:pt x="274" y="58"/>
                        </a:lnTo>
                        <a:lnTo>
                          <a:pt x="275" y="57"/>
                        </a:lnTo>
                        <a:lnTo>
                          <a:pt x="276" y="57"/>
                        </a:lnTo>
                        <a:lnTo>
                          <a:pt x="277" y="56"/>
                        </a:lnTo>
                        <a:lnTo>
                          <a:pt x="278" y="56"/>
                        </a:lnTo>
                        <a:lnTo>
                          <a:pt x="278" y="57"/>
                        </a:lnTo>
                        <a:lnTo>
                          <a:pt x="279" y="57"/>
                        </a:lnTo>
                        <a:lnTo>
                          <a:pt x="279" y="56"/>
                        </a:lnTo>
                        <a:lnTo>
                          <a:pt x="280" y="55"/>
                        </a:lnTo>
                        <a:lnTo>
                          <a:pt x="280" y="54"/>
                        </a:lnTo>
                        <a:lnTo>
                          <a:pt x="281" y="54"/>
                        </a:lnTo>
                        <a:lnTo>
                          <a:pt x="282" y="54"/>
                        </a:lnTo>
                        <a:lnTo>
                          <a:pt x="282" y="53"/>
                        </a:lnTo>
                        <a:lnTo>
                          <a:pt x="283" y="53"/>
                        </a:lnTo>
                        <a:lnTo>
                          <a:pt x="284" y="54"/>
                        </a:lnTo>
                        <a:lnTo>
                          <a:pt x="285" y="55"/>
                        </a:lnTo>
                        <a:lnTo>
                          <a:pt x="286" y="56"/>
                        </a:lnTo>
                        <a:lnTo>
                          <a:pt x="286" y="57"/>
                        </a:lnTo>
                        <a:lnTo>
                          <a:pt x="287" y="58"/>
                        </a:lnTo>
                        <a:lnTo>
                          <a:pt x="288" y="58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89" y="60"/>
                        </a:lnTo>
                        <a:lnTo>
                          <a:pt x="289" y="61"/>
                        </a:lnTo>
                        <a:lnTo>
                          <a:pt x="291" y="62"/>
                        </a:lnTo>
                        <a:lnTo>
                          <a:pt x="291" y="63"/>
                        </a:lnTo>
                        <a:lnTo>
                          <a:pt x="291" y="64"/>
                        </a:lnTo>
                        <a:lnTo>
                          <a:pt x="292" y="64"/>
                        </a:lnTo>
                        <a:lnTo>
                          <a:pt x="292" y="65"/>
                        </a:lnTo>
                        <a:lnTo>
                          <a:pt x="293" y="65"/>
                        </a:lnTo>
                        <a:lnTo>
                          <a:pt x="293" y="66"/>
                        </a:lnTo>
                        <a:lnTo>
                          <a:pt x="293" y="67"/>
                        </a:lnTo>
                        <a:lnTo>
                          <a:pt x="294" y="67"/>
                        </a:lnTo>
                        <a:lnTo>
                          <a:pt x="294" y="68"/>
                        </a:lnTo>
                        <a:lnTo>
                          <a:pt x="294" y="69"/>
                        </a:lnTo>
                        <a:lnTo>
                          <a:pt x="295" y="69"/>
                        </a:lnTo>
                        <a:lnTo>
                          <a:pt x="295" y="68"/>
                        </a:lnTo>
                        <a:lnTo>
                          <a:pt x="296" y="68"/>
                        </a:lnTo>
                        <a:lnTo>
                          <a:pt x="296" y="69"/>
                        </a:lnTo>
                        <a:lnTo>
                          <a:pt x="297" y="69"/>
                        </a:lnTo>
                        <a:lnTo>
                          <a:pt x="299" y="69"/>
                        </a:lnTo>
                        <a:lnTo>
                          <a:pt x="300" y="69"/>
                        </a:lnTo>
                        <a:lnTo>
                          <a:pt x="300" y="68"/>
                        </a:lnTo>
                        <a:lnTo>
                          <a:pt x="300" y="69"/>
                        </a:lnTo>
                        <a:lnTo>
                          <a:pt x="301" y="70"/>
                        </a:lnTo>
                        <a:lnTo>
                          <a:pt x="302" y="69"/>
                        </a:lnTo>
                        <a:lnTo>
                          <a:pt x="303" y="69"/>
                        </a:lnTo>
                        <a:lnTo>
                          <a:pt x="304" y="70"/>
                        </a:lnTo>
                        <a:lnTo>
                          <a:pt x="304" y="69"/>
                        </a:lnTo>
                        <a:lnTo>
                          <a:pt x="304" y="68"/>
                        </a:lnTo>
                        <a:lnTo>
                          <a:pt x="305" y="68"/>
                        </a:lnTo>
                        <a:lnTo>
                          <a:pt x="306" y="68"/>
                        </a:lnTo>
                        <a:lnTo>
                          <a:pt x="306" y="67"/>
                        </a:lnTo>
                        <a:lnTo>
                          <a:pt x="307" y="6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3" name="Freeform 825"/>
                  <p:cNvSpPr>
                    <a:spLocks/>
                  </p:cNvSpPr>
                  <p:nvPr/>
                </p:nvSpPr>
                <p:spPr bwMode="auto">
                  <a:xfrm>
                    <a:off x="5410" y="122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0 h 1"/>
                      <a:gd name="T14" fmla="*/ 1 w 1"/>
                      <a:gd name="T15" fmla="*/ 1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1 h 1"/>
                      <a:gd name="T22" fmla="*/ 1 w 1"/>
                      <a:gd name="T23" fmla="*/ 1 h 1"/>
                      <a:gd name="T24" fmla="*/ 1 w 1"/>
                      <a:gd name="T25" fmla="*/ 1 h 1"/>
                      <a:gd name="T26" fmla="*/ 1 w 1"/>
                      <a:gd name="T27" fmla="*/ 1 h 1"/>
                      <a:gd name="T28" fmla="*/ 0 w 1"/>
                      <a:gd name="T29" fmla="*/ 1 h 1"/>
                      <a:gd name="T30" fmla="*/ 0 w 1"/>
                      <a:gd name="T31" fmla="*/ 1 h 1"/>
                      <a:gd name="T32" fmla="*/ 0 w 1"/>
                      <a:gd name="T33" fmla="*/ 1 h 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"/>
                      <a:gd name="T52" fmla="*/ 0 h 1"/>
                      <a:gd name="T53" fmla="*/ 1 w 1"/>
                      <a:gd name="T54" fmla="*/ 1 h 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4" name="Freeform 826"/>
                  <p:cNvSpPr>
                    <a:spLocks/>
                  </p:cNvSpPr>
                  <p:nvPr/>
                </p:nvSpPr>
                <p:spPr bwMode="auto">
                  <a:xfrm>
                    <a:off x="5409" y="12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0 w 1"/>
                      <a:gd name="T11" fmla="*/ 1 h 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0 h 1"/>
                      <a:gd name="T20" fmla="*/ 1 w 1"/>
                      <a:gd name="T21" fmla="*/ 1 h 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5" name="Rectangle 827"/>
                  <p:cNvSpPr>
                    <a:spLocks noChangeArrowheads="1"/>
                  </p:cNvSpPr>
                  <p:nvPr/>
                </p:nvSpPr>
                <p:spPr bwMode="auto">
                  <a:xfrm>
                    <a:off x="5409" y="12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76" name="Freeform 828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7" name="Freeform 829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8" name="Freeform 830"/>
                  <p:cNvSpPr>
                    <a:spLocks/>
                  </p:cNvSpPr>
                  <p:nvPr/>
                </p:nvSpPr>
                <p:spPr bwMode="auto">
                  <a:xfrm>
                    <a:off x="5401" y="1226"/>
                    <a:ext cx="9" cy="5"/>
                  </a:xfrm>
                  <a:custGeom>
                    <a:avLst/>
                    <a:gdLst>
                      <a:gd name="T0" fmla="*/ 6 w 9"/>
                      <a:gd name="T1" fmla="*/ 1 h 5"/>
                      <a:gd name="T2" fmla="*/ 6 w 9"/>
                      <a:gd name="T3" fmla="*/ 1 h 5"/>
                      <a:gd name="T4" fmla="*/ 7 w 9"/>
                      <a:gd name="T5" fmla="*/ 1 h 5"/>
                      <a:gd name="T6" fmla="*/ 7 w 9"/>
                      <a:gd name="T7" fmla="*/ 1 h 5"/>
                      <a:gd name="T8" fmla="*/ 7 w 9"/>
                      <a:gd name="T9" fmla="*/ 1 h 5"/>
                      <a:gd name="T10" fmla="*/ 7 w 9"/>
                      <a:gd name="T11" fmla="*/ 1 h 5"/>
                      <a:gd name="T12" fmla="*/ 7 w 9"/>
                      <a:gd name="T13" fmla="*/ 1 h 5"/>
                      <a:gd name="T14" fmla="*/ 8 w 9"/>
                      <a:gd name="T15" fmla="*/ 0 h 5"/>
                      <a:gd name="T16" fmla="*/ 8 w 9"/>
                      <a:gd name="T17" fmla="*/ 1 h 5"/>
                      <a:gd name="T18" fmla="*/ 8 w 9"/>
                      <a:gd name="T19" fmla="*/ 1 h 5"/>
                      <a:gd name="T20" fmla="*/ 8 w 9"/>
                      <a:gd name="T21" fmla="*/ 2 h 5"/>
                      <a:gd name="T22" fmla="*/ 8 w 9"/>
                      <a:gd name="T23" fmla="*/ 3 h 5"/>
                      <a:gd name="T24" fmla="*/ 8 w 9"/>
                      <a:gd name="T25" fmla="*/ 3 h 5"/>
                      <a:gd name="T26" fmla="*/ 8 w 9"/>
                      <a:gd name="T27" fmla="*/ 3 h 5"/>
                      <a:gd name="T28" fmla="*/ 7 w 9"/>
                      <a:gd name="T29" fmla="*/ 3 h 5"/>
                      <a:gd name="T30" fmla="*/ 7 w 9"/>
                      <a:gd name="T31" fmla="*/ 3 h 5"/>
                      <a:gd name="T32" fmla="*/ 7 w 9"/>
                      <a:gd name="T33" fmla="*/ 3 h 5"/>
                      <a:gd name="T34" fmla="*/ 6 w 9"/>
                      <a:gd name="T35" fmla="*/ 4 h 5"/>
                      <a:gd name="T36" fmla="*/ 6 w 9"/>
                      <a:gd name="T37" fmla="*/ 4 h 5"/>
                      <a:gd name="T38" fmla="*/ 6 w 9"/>
                      <a:gd name="T39" fmla="*/ 4 h 5"/>
                      <a:gd name="T40" fmla="*/ 5 w 9"/>
                      <a:gd name="T41" fmla="*/ 4 h 5"/>
                      <a:gd name="T42" fmla="*/ 5 w 9"/>
                      <a:gd name="T43" fmla="*/ 4 h 5"/>
                      <a:gd name="T44" fmla="*/ 5 w 9"/>
                      <a:gd name="T45" fmla="*/ 4 h 5"/>
                      <a:gd name="T46" fmla="*/ 5 w 9"/>
                      <a:gd name="T47" fmla="*/ 5 h 5"/>
                      <a:gd name="T48" fmla="*/ 5 w 9"/>
                      <a:gd name="T49" fmla="*/ 5 h 5"/>
                      <a:gd name="T50" fmla="*/ 5 w 9"/>
                      <a:gd name="T51" fmla="*/ 5 h 5"/>
                      <a:gd name="T52" fmla="*/ 4 w 9"/>
                      <a:gd name="T53" fmla="*/ 4 h 5"/>
                      <a:gd name="T54" fmla="*/ 3 w 9"/>
                      <a:gd name="T55" fmla="*/ 4 h 5"/>
                      <a:gd name="T56" fmla="*/ 2 w 9"/>
                      <a:gd name="T57" fmla="*/ 4 h 5"/>
                      <a:gd name="T58" fmla="*/ 2 w 9"/>
                      <a:gd name="T59" fmla="*/ 5 h 5"/>
                      <a:gd name="T60" fmla="*/ 1 w 9"/>
                      <a:gd name="T61" fmla="*/ 5 h 5"/>
                      <a:gd name="T62" fmla="*/ 1 w 9"/>
                      <a:gd name="T63" fmla="*/ 5 h 5"/>
                      <a:gd name="T64" fmla="*/ 0 w 9"/>
                      <a:gd name="T65" fmla="*/ 4 h 5"/>
                      <a:gd name="T66" fmla="*/ 0 w 9"/>
                      <a:gd name="T67" fmla="*/ 4 h 5"/>
                      <a:gd name="T68" fmla="*/ 0 w 9"/>
                      <a:gd name="T69" fmla="*/ 4 h 5"/>
                      <a:gd name="T70" fmla="*/ 1 w 9"/>
                      <a:gd name="T71" fmla="*/ 4 h 5"/>
                      <a:gd name="T72" fmla="*/ 1 w 9"/>
                      <a:gd name="T73" fmla="*/ 4 h 5"/>
                      <a:gd name="T74" fmla="*/ 2 w 9"/>
                      <a:gd name="T75" fmla="*/ 4 h 5"/>
                      <a:gd name="T76" fmla="*/ 2 w 9"/>
                      <a:gd name="T77" fmla="*/ 3 h 5"/>
                      <a:gd name="T78" fmla="*/ 3 w 9"/>
                      <a:gd name="T79" fmla="*/ 3 h 5"/>
                      <a:gd name="T80" fmla="*/ 2 w 9"/>
                      <a:gd name="T81" fmla="*/ 3 h 5"/>
                      <a:gd name="T82" fmla="*/ 3 w 9"/>
                      <a:gd name="T83" fmla="*/ 2 h 5"/>
                      <a:gd name="T84" fmla="*/ 3 w 9"/>
                      <a:gd name="T85" fmla="*/ 2 h 5"/>
                      <a:gd name="T86" fmla="*/ 3 w 9"/>
                      <a:gd name="T87" fmla="*/ 2 h 5"/>
                      <a:gd name="T88" fmla="*/ 3 w 9"/>
                      <a:gd name="T89" fmla="*/ 2 h 5"/>
                      <a:gd name="T90" fmla="*/ 3 w 9"/>
                      <a:gd name="T91" fmla="*/ 2 h 5"/>
                      <a:gd name="T92" fmla="*/ 4 w 9"/>
                      <a:gd name="T93" fmla="*/ 2 h 5"/>
                      <a:gd name="T94" fmla="*/ 5 w 9"/>
                      <a:gd name="T95" fmla="*/ 1 h 5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w 9"/>
                      <a:gd name="T145" fmla="*/ 0 h 5"/>
                      <a:gd name="T146" fmla="*/ 9 w 9"/>
                      <a:gd name="T147" fmla="*/ 5 h 5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T144" t="T145" r="T146" b="T147"/>
                    <a:pathLst>
                      <a:path w="9" h="5">
                        <a:moveTo>
                          <a:pt x="6" y="1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8" y="1"/>
                        </a:lnTo>
                        <a:lnTo>
                          <a:pt x="8" y="2"/>
                        </a:lnTo>
                        <a:lnTo>
                          <a:pt x="9" y="3"/>
                        </a:lnTo>
                        <a:lnTo>
                          <a:pt x="8" y="3"/>
                        </a:lnTo>
                        <a:lnTo>
                          <a:pt x="7" y="3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1" y="5"/>
                        </a:lnTo>
                        <a:lnTo>
                          <a:pt x="0" y="4"/>
                        </a:lnTo>
                        <a:lnTo>
                          <a:pt x="1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9" name="Freeform 831"/>
                  <p:cNvSpPr>
                    <a:spLocks/>
                  </p:cNvSpPr>
                  <p:nvPr/>
                </p:nvSpPr>
                <p:spPr bwMode="auto">
                  <a:xfrm>
                    <a:off x="5404" y="122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0" name="Freeform 832"/>
                  <p:cNvSpPr>
                    <a:spLocks/>
                  </p:cNvSpPr>
                  <p:nvPr/>
                </p:nvSpPr>
                <p:spPr bwMode="auto">
                  <a:xfrm>
                    <a:off x="5408" y="123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1" name="Freeform 833"/>
                  <p:cNvSpPr>
                    <a:spLocks/>
                  </p:cNvSpPr>
                  <p:nvPr/>
                </p:nvSpPr>
                <p:spPr bwMode="auto">
                  <a:xfrm>
                    <a:off x="5406" y="123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2" name="Freeform 834"/>
                  <p:cNvSpPr>
                    <a:spLocks/>
                  </p:cNvSpPr>
                  <p:nvPr/>
                </p:nvSpPr>
                <p:spPr bwMode="auto">
                  <a:xfrm>
                    <a:off x="5404" y="123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3" name="Freeform 835"/>
                  <p:cNvSpPr>
                    <a:spLocks/>
                  </p:cNvSpPr>
                  <p:nvPr/>
                </p:nvSpPr>
                <p:spPr bwMode="auto">
                  <a:xfrm>
                    <a:off x="5405" y="123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1 h 1"/>
                      <a:gd name="T3" fmla="*/ 0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4" name="Freeform 836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5" name="Freeform 837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6" name="Freeform 838"/>
                  <p:cNvSpPr>
                    <a:spLocks noEditPoints="1"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405 w 410"/>
                      <a:gd name="T125" fmla="*/ 137 h 2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410"/>
                      <a:gd name="T190" fmla="*/ 0 h 246"/>
                      <a:gd name="T191" fmla="*/ 410 w 410"/>
                      <a:gd name="T192" fmla="*/ 246 h 2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  <a:close/>
                        <a:moveTo>
                          <a:pt x="405" y="137"/>
                        </a:moveTo>
                        <a:lnTo>
                          <a:pt x="405" y="137"/>
                        </a:lnTo>
                        <a:lnTo>
                          <a:pt x="405" y="136"/>
                        </a:lnTo>
                        <a:lnTo>
                          <a:pt x="404" y="135"/>
                        </a:lnTo>
                        <a:lnTo>
                          <a:pt x="404" y="134"/>
                        </a:lnTo>
                        <a:lnTo>
                          <a:pt x="404" y="133"/>
                        </a:lnTo>
                        <a:lnTo>
                          <a:pt x="405" y="133"/>
                        </a:lnTo>
                        <a:lnTo>
                          <a:pt x="406" y="133"/>
                        </a:lnTo>
                        <a:lnTo>
                          <a:pt x="406" y="134"/>
                        </a:lnTo>
                        <a:lnTo>
                          <a:pt x="406" y="135"/>
                        </a:lnTo>
                        <a:lnTo>
                          <a:pt x="405" y="136"/>
                        </a:lnTo>
                        <a:lnTo>
                          <a:pt x="405" y="13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7" name="Freeform 839"/>
                  <p:cNvSpPr>
                    <a:spLocks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410"/>
                      <a:gd name="T187" fmla="*/ 0 h 246"/>
                      <a:gd name="T188" fmla="*/ 410 w 410"/>
                      <a:gd name="T189" fmla="*/ 246 h 24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8" name="Freeform 840"/>
                  <p:cNvSpPr>
                    <a:spLocks/>
                  </p:cNvSpPr>
                  <p:nvPr/>
                </p:nvSpPr>
                <p:spPr bwMode="auto">
                  <a:xfrm>
                    <a:off x="5128" y="1530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1 w 2"/>
                      <a:gd name="T3" fmla="*/ 4 h 4"/>
                      <a:gd name="T4" fmla="*/ 1 w 2"/>
                      <a:gd name="T5" fmla="*/ 3 h 4"/>
                      <a:gd name="T6" fmla="*/ 0 w 2"/>
                      <a:gd name="T7" fmla="*/ 2 h 4"/>
                      <a:gd name="T8" fmla="*/ 0 w 2"/>
                      <a:gd name="T9" fmla="*/ 1 h 4"/>
                      <a:gd name="T10" fmla="*/ 0 w 2"/>
                      <a:gd name="T11" fmla="*/ 0 h 4"/>
                      <a:gd name="T12" fmla="*/ 0 w 2"/>
                      <a:gd name="T13" fmla="*/ 0 h 4"/>
                      <a:gd name="T14" fmla="*/ 1 w 2"/>
                      <a:gd name="T15" fmla="*/ 0 h 4"/>
                      <a:gd name="T16" fmla="*/ 1 w 2"/>
                      <a:gd name="T17" fmla="*/ 0 h 4"/>
                      <a:gd name="T18" fmla="*/ 1 w 2"/>
                      <a:gd name="T19" fmla="*/ 0 h 4"/>
                      <a:gd name="T20" fmla="*/ 1 w 2"/>
                      <a:gd name="T21" fmla="*/ 0 h 4"/>
                      <a:gd name="T22" fmla="*/ 2 w 2"/>
                      <a:gd name="T23" fmla="*/ 0 h 4"/>
                      <a:gd name="T24" fmla="*/ 2 w 2"/>
                      <a:gd name="T25" fmla="*/ 1 h 4"/>
                      <a:gd name="T26" fmla="*/ 2 w 2"/>
                      <a:gd name="T27" fmla="*/ 2 h 4"/>
                      <a:gd name="T28" fmla="*/ 1 w 2"/>
                      <a:gd name="T29" fmla="*/ 3 h 4"/>
                      <a:gd name="T30" fmla="*/ 1 w 2"/>
                      <a:gd name="T31" fmla="*/ 4 h 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4"/>
                      <a:gd name="T50" fmla="*/ 2 w 2"/>
                      <a:gd name="T51" fmla="*/ 4 h 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4">
                        <a:moveTo>
                          <a:pt x="1" y="4"/>
                        </a:move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  <a:lnTo>
                          <a:pt x="1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9" name="Freeform 841"/>
                  <p:cNvSpPr>
                    <a:spLocks noEditPoints="1"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51 w 748"/>
                      <a:gd name="T1" fmla="*/ 325 h 974"/>
                      <a:gd name="T2" fmla="*/ 186 w 748"/>
                      <a:gd name="T3" fmla="*/ 278 h 974"/>
                      <a:gd name="T4" fmla="*/ 203 w 748"/>
                      <a:gd name="T5" fmla="*/ 238 h 974"/>
                      <a:gd name="T6" fmla="*/ 229 w 748"/>
                      <a:gd name="T7" fmla="*/ 208 h 974"/>
                      <a:gd name="T8" fmla="*/ 234 w 748"/>
                      <a:gd name="T9" fmla="*/ 169 h 974"/>
                      <a:gd name="T10" fmla="*/ 275 w 748"/>
                      <a:gd name="T11" fmla="*/ 109 h 974"/>
                      <a:gd name="T12" fmla="*/ 302 w 748"/>
                      <a:gd name="T13" fmla="*/ 12 h 974"/>
                      <a:gd name="T14" fmla="*/ 323 w 748"/>
                      <a:gd name="T15" fmla="*/ 2 h 974"/>
                      <a:gd name="T16" fmla="*/ 325 w 748"/>
                      <a:gd name="T17" fmla="*/ 22 h 974"/>
                      <a:gd name="T18" fmla="*/ 348 w 748"/>
                      <a:gd name="T19" fmla="*/ 27 h 974"/>
                      <a:gd name="T20" fmla="*/ 356 w 748"/>
                      <a:gd name="T21" fmla="*/ 41 h 974"/>
                      <a:gd name="T22" fmla="*/ 356 w 748"/>
                      <a:gd name="T23" fmla="*/ 51 h 974"/>
                      <a:gd name="T24" fmla="*/ 380 w 748"/>
                      <a:gd name="T25" fmla="*/ 39 h 974"/>
                      <a:gd name="T26" fmla="*/ 376 w 748"/>
                      <a:gd name="T27" fmla="*/ 62 h 974"/>
                      <a:gd name="T28" fmla="*/ 397 w 748"/>
                      <a:gd name="T29" fmla="*/ 54 h 974"/>
                      <a:gd name="T30" fmla="*/ 412 w 748"/>
                      <a:gd name="T31" fmla="*/ 59 h 974"/>
                      <a:gd name="T32" fmla="*/ 431 w 748"/>
                      <a:gd name="T33" fmla="*/ 49 h 974"/>
                      <a:gd name="T34" fmla="*/ 423 w 748"/>
                      <a:gd name="T35" fmla="*/ 70 h 974"/>
                      <a:gd name="T36" fmla="*/ 435 w 748"/>
                      <a:gd name="T37" fmla="*/ 80 h 974"/>
                      <a:gd name="T38" fmla="*/ 443 w 748"/>
                      <a:gd name="T39" fmla="*/ 89 h 974"/>
                      <a:gd name="T40" fmla="*/ 460 w 748"/>
                      <a:gd name="T41" fmla="*/ 95 h 974"/>
                      <a:gd name="T42" fmla="*/ 466 w 748"/>
                      <a:gd name="T43" fmla="*/ 110 h 974"/>
                      <a:gd name="T44" fmla="*/ 473 w 748"/>
                      <a:gd name="T45" fmla="*/ 156 h 974"/>
                      <a:gd name="T46" fmla="*/ 504 w 748"/>
                      <a:gd name="T47" fmla="*/ 164 h 974"/>
                      <a:gd name="T48" fmla="*/ 588 w 748"/>
                      <a:gd name="T49" fmla="*/ 158 h 974"/>
                      <a:gd name="T50" fmla="*/ 652 w 748"/>
                      <a:gd name="T51" fmla="*/ 185 h 974"/>
                      <a:gd name="T52" fmla="*/ 703 w 748"/>
                      <a:gd name="T53" fmla="*/ 209 h 974"/>
                      <a:gd name="T54" fmla="*/ 744 w 748"/>
                      <a:gd name="T55" fmla="*/ 244 h 974"/>
                      <a:gd name="T56" fmla="*/ 671 w 748"/>
                      <a:gd name="T57" fmla="*/ 285 h 974"/>
                      <a:gd name="T58" fmla="*/ 627 w 748"/>
                      <a:gd name="T59" fmla="*/ 393 h 974"/>
                      <a:gd name="T60" fmla="*/ 599 w 748"/>
                      <a:gd name="T61" fmla="*/ 519 h 974"/>
                      <a:gd name="T62" fmla="*/ 609 w 748"/>
                      <a:gd name="T63" fmla="*/ 621 h 974"/>
                      <a:gd name="T64" fmla="*/ 498 w 748"/>
                      <a:gd name="T65" fmla="*/ 619 h 974"/>
                      <a:gd name="T66" fmla="*/ 424 w 748"/>
                      <a:gd name="T67" fmla="*/ 674 h 974"/>
                      <a:gd name="T68" fmla="*/ 346 w 748"/>
                      <a:gd name="T69" fmla="*/ 697 h 974"/>
                      <a:gd name="T70" fmla="*/ 324 w 748"/>
                      <a:gd name="T71" fmla="*/ 749 h 974"/>
                      <a:gd name="T72" fmla="*/ 292 w 748"/>
                      <a:gd name="T73" fmla="*/ 811 h 974"/>
                      <a:gd name="T74" fmla="*/ 285 w 748"/>
                      <a:gd name="T75" fmla="*/ 876 h 974"/>
                      <a:gd name="T76" fmla="*/ 285 w 748"/>
                      <a:gd name="T77" fmla="*/ 934 h 974"/>
                      <a:gd name="T78" fmla="*/ 267 w 748"/>
                      <a:gd name="T79" fmla="*/ 969 h 974"/>
                      <a:gd name="T80" fmla="*/ 203 w 748"/>
                      <a:gd name="T81" fmla="*/ 910 h 974"/>
                      <a:gd name="T82" fmla="*/ 183 w 748"/>
                      <a:gd name="T83" fmla="*/ 848 h 974"/>
                      <a:gd name="T84" fmla="*/ 168 w 748"/>
                      <a:gd name="T85" fmla="*/ 830 h 974"/>
                      <a:gd name="T86" fmla="*/ 181 w 748"/>
                      <a:gd name="T87" fmla="*/ 795 h 974"/>
                      <a:gd name="T88" fmla="*/ 192 w 748"/>
                      <a:gd name="T89" fmla="*/ 778 h 974"/>
                      <a:gd name="T90" fmla="*/ 230 w 748"/>
                      <a:gd name="T91" fmla="*/ 736 h 974"/>
                      <a:gd name="T92" fmla="*/ 188 w 748"/>
                      <a:gd name="T93" fmla="*/ 723 h 974"/>
                      <a:gd name="T94" fmla="*/ 158 w 748"/>
                      <a:gd name="T95" fmla="*/ 712 h 974"/>
                      <a:gd name="T96" fmla="*/ 139 w 748"/>
                      <a:gd name="T97" fmla="*/ 684 h 974"/>
                      <a:gd name="T98" fmla="*/ 110 w 748"/>
                      <a:gd name="T99" fmla="*/ 632 h 974"/>
                      <a:gd name="T100" fmla="*/ 134 w 748"/>
                      <a:gd name="T101" fmla="*/ 466 h 974"/>
                      <a:gd name="T102" fmla="*/ 5 w 748"/>
                      <a:gd name="T103" fmla="*/ 435 h 974"/>
                      <a:gd name="T104" fmla="*/ 340 w 748"/>
                      <a:gd name="T105" fmla="*/ 31 h 974"/>
                      <a:gd name="T106" fmla="*/ 469 w 748"/>
                      <a:gd name="T107" fmla="*/ 115 h 974"/>
                      <a:gd name="T108" fmla="*/ 420 w 748"/>
                      <a:gd name="T109" fmla="*/ 33 h 974"/>
                      <a:gd name="T110" fmla="*/ 421 w 748"/>
                      <a:gd name="T111" fmla="*/ 41 h 974"/>
                      <a:gd name="T112" fmla="*/ 416 w 748"/>
                      <a:gd name="T113" fmla="*/ 37 h 974"/>
                      <a:gd name="T114" fmla="*/ 437 w 748"/>
                      <a:gd name="T115" fmla="*/ 54 h 974"/>
                      <a:gd name="T116" fmla="*/ 438 w 748"/>
                      <a:gd name="T117" fmla="*/ 63 h 974"/>
                      <a:gd name="T118" fmla="*/ 443 w 748"/>
                      <a:gd name="T119" fmla="*/ 66 h 974"/>
                      <a:gd name="T120" fmla="*/ 436 w 748"/>
                      <a:gd name="T121" fmla="*/ 76 h 974"/>
                      <a:gd name="T122" fmla="*/ 380 w 748"/>
                      <a:gd name="T123" fmla="*/ 69 h 974"/>
                      <a:gd name="T124" fmla="*/ 458 w 748"/>
                      <a:gd name="T125" fmla="*/ 90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  <a:close/>
                        <a:moveTo>
                          <a:pt x="341" y="29"/>
                        </a:moveTo>
                        <a:lnTo>
                          <a:pt x="340" y="28"/>
                        </a:lnTo>
                        <a:lnTo>
                          <a:pt x="340" y="26"/>
                        </a:lnTo>
                        <a:lnTo>
                          <a:pt x="341" y="26"/>
                        </a:lnTo>
                        <a:lnTo>
                          <a:pt x="341" y="25"/>
                        </a:lnTo>
                        <a:lnTo>
                          <a:pt x="342" y="25"/>
                        </a:lnTo>
                        <a:lnTo>
                          <a:pt x="343" y="25"/>
                        </a:lnTo>
                        <a:lnTo>
                          <a:pt x="343" y="26"/>
                        </a:lnTo>
                        <a:lnTo>
                          <a:pt x="343" y="27"/>
                        </a:lnTo>
                        <a:lnTo>
                          <a:pt x="344" y="27"/>
                        </a:lnTo>
                        <a:lnTo>
                          <a:pt x="344" y="28"/>
                        </a:lnTo>
                        <a:lnTo>
                          <a:pt x="343" y="28"/>
                        </a:lnTo>
                        <a:lnTo>
                          <a:pt x="342" y="28"/>
                        </a:lnTo>
                        <a:lnTo>
                          <a:pt x="343" y="30"/>
                        </a:lnTo>
                        <a:lnTo>
                          <a:pt x="343" y="31"/>
                        </a:lnTo>
                        <a:lnTo>
                          <a:pt x="343" y="29"/>
                        </a:lnTo>
                        <a:lnTo>
                          <a:pt x="344" y="28"/>
                        </a:lnTo>
                        <a:lnTo>
                          <a:pt x="345" y="28"/>
                        </a:lnTo>
                        <a:lnTo>
                          <a:pt x="345" y="27"/>
                        </a:lnTo>
                        <a:lnTo>
                          <a:pt x="344" y="26"/>
                        </a:lnTo>
                        <a:lnTo>
                          <a:pt x="344" y="25"/>
                        </a:lnTo>
                        <a:lnTo>
                          <a:pt x="345" y="25"/>
                        </a:lnTo>
                        <a:lnTo>
                          <a:pt x="345" y="24"/>
                        </a:lnTo>
                        <a:lnTo>
                          <a:pt x="345" y="23"/>
                        </a:lnTo>
                        <a:lnTo>
                          <a:pt x="345" y="22"/>
                        </a:lnTo>
                        <a:lnTo>
                          <a:pt x="345" y="20"/>
                        </a:lnTo>
                        <a:lnTo>
                          <a:pt x="345" y="18"/>
                        </a:lnTo>
                        <a:lnTo>
                          <a:pt x="345" y="17"/>
                        </a:lnTo>
                        <a:lnTo>
                          <a:pt x="346" y="16"/>
                        </a:lnTo>
                        <a:lnTo>
                          <a:pt x="346" y="15"/>
                        </a:lnTo>
                        <a:lnTo>
                          <a:pt x="346" y="14"/>
                        </a:lnTo>
                        <a:lnTo>
                          <a:pt x="346" y="13"/>
                        </a:lnTo>
                        <a:lnTo>
                          <a:pt x="347" y="12"/>
                        </a:lnTo>
                        <a:lnTo>
                          <a:pt x="348" y="13"/>
                        </a:lnTo>
                        <a:lnTo>
                          <a:pt x="348" y="12"/>
                        </a:lnTo>
                        <a:lnTo>
                          <a:pt x="347" y="12"/>
                        </a:lnTo>
                        <a:lnTo>
                          <a:pt x="346" y="12"/>
                        </a:lnTo>
                        <a:lnTo>
                          <a:pt x="346" y="11"/>
                        </a:lnTo>
                        <a:lnTo>
                          <a:pt x="347" y="11"/>
                        </a:lnTo>
                        <a:lnTo>
                          <a:pt x="348" y="11"/>
                        </a:lnTo>
                        <a:lnTo>
                          <a:pt x="348" y="12"/>
                        </a:lnTo>
                        <a:lnTo>
                          <a:pt x="349" y="12"/>
                        </a:lnTo>
                        <a:lnTo>
                          <a:pt x="349" y="13"/>
                        </a:lnTo>
                        <a:lnTo>
                          <a:pt x="349" y="14"/>
                        </a:lnTo>
                        <a:lnTo>
                          <a:pt x="349" y="16"/>
                        </a:lnTo>
                        <a:lnTo>
                          <a:pt x="349" y="17"/>
                        </a:lnTo>
                        <a:lnTo>
                          <a:pt x="348" y="17"/>
                        </a:lnTo>
                        <a:lnTo>
                          <a:pt x="347" y="17"/>
                        </a:lnTo>
                        <a:lnTo>
                          <a:pt x="347" y="18"/>
                        </a:lnTo>
                        <a:lnTo>
                          <a:pt x="346" y="19"/>
                        </a:lnTo>
                        <a:lnTo>
                          <a:pt x="346" y="20"/>
                        </a:lnTo>
                        <a:lnTo>
                          <a:pt x="346" y="21"/>
                        </a:lnTo>
                        <a:lnTo>
                          <a:pt x="346" y="22"/>
                        </a:lnTo>
                        <a:lnTo>
                          <a:pt x="346" y="23"/>
                        </a:lnTo>
                        <a:lnTo>
                          <a:pt x="347" y="23"/>
                        </a:lnTo>
                        <a:lnTo>
                          <a:pt x="347" y="24"/>
                        </a:lnTo>
                        <a:lnTo>
                          <a:pt x="346" y="24"/>
                        </a:lnTo>
                        <a:lnTo>
                          <a:pt x="346" y="25"/>
                        </a:lnTo>
                        <a:lnTo>
                          <a:pt x="347" y="25"/>
                        </a:lnTo>
                        <a:lnTo>
                          <a:pt x="346" y="26"/>
                        </a:lnTo>
                        <a:lnTo>
                          <a:pt x="345" y="27"/>
                        </a:lnTo>
                        <a:lnTo>
                          <a:pt x="345" y="29"/>
                        </a:lnTo>
                        <a:lnTo>
                          <a:pt x="345" y="30"/>
                        </a:lnTo>
                        <a:lnTo>
                          <a:pt x="345" y="31"/>
                        </a:lnTo>
                        <a:lnTo>
                          <a:pt x="346" y="31"/>
                        </a:lnTo>
                        <a:lnTo>
                          <a:pt x="346" y="32"/>
                        </a:lnTo>
                        <a:lnTo>
                          <a:pt x="346" y="33"/>
                        </a:lnTo>
                        <a:lnTo>
                          <a:pt x="346" y="34"/>
                        </a:lnTo>
                        <a:lnTo>
                          <a:pt x="345" y="35"/>
                        </a:lnTo>
                        <a:lnTo>
                          <a:pt x="343" y="36"/>
                        </a:lnTo>
                        <a:lnTo>
                          <a:pt x="341" y="35"/>
                        </a:lnTo>
                        <a:lnTo>
                          <a:pt x="339" y="36"/>
                        </a:lnTo>
                        <a:lnTo>
                          <a:pt x="338" y="36"/>
                        </a:lnTo>
                        <a:lnTo>
                          <a:pt x="338" y="35"/>
                        </a:lnTo>
                        <a:lnTo>
                          <a:pt x="339" y="35"/>
                        </a:lnTo>
                        <a:lnTo>
                          <a:pt x="340" y="35"/>
                        </a:lnTo>
                        <a:lnTo>
                          <a:pt x="341" y="34"/>
                        </a:lnTo>
                        <a:lnTo>
                          <a:pt x="339" y="33"/>
                        </a:lnTo>
                        <a:lnTo>
                          <a:pt x="340" y="32"/>
                        </a:lnTo>
                        <a:lnTo>
                          <a:pt x="341" y="31"/>
                        </a:lnTo>
                        <a:lnTo>
                          <a:pt x="341" y="30"/>
                        </a:lnTo>
                        <a:lnTo>
                          <a:pt x="341" y="29"/>
                        </a:lnTo>
                        <a:close/>
                        <a:moveTo>
                          <a:pt x="341" y="29"/>
                        </a:moveTo>
                        <a:lnTo>
                          <a:pt x="341" y="31"/>
                        </a:lnTo>
                        <a:lnTo>
                          <a:pt x="340" y="31"/>
                        </a:lnTo>
                        <a:lnTo>
                          <a:pt x="340" y="30"/>
                        </a:lnTo>
                        <a:lnTo>
                          <a:pt x="339" y="29"/>
                        </a:lnTo>
                        <a:lnTo>
                          <a:pt x="339" y="28"/>
                        </a:lnTo>
                        <a:lnTo>
                          <a:pt x="340" y="29"/>
                        </a:lnTo>
                        <a:lnTo>
                          <a:pt x="341" y="29"/>
                        </a:lnTo>
                        <a:close/>
                        <a:moveTo>
                          <a:pt x="340" y="25"/>
                        </a:moveTo>
                        <a:lnTo>
                          <a:pt x="339" y="24"/>
                        </a:lnTo>
                        <a:lnTo>
                          <a:pt x="339" y="23"/>
                        </a:lnTo>
                        <a:lnTo>
                          <a:pt x="338" y="21"/>
                        </a:lnTo>
                        <a:lnTo>
                          <a:pt x="339" y="21"/>
                        </a:lnTo>
                        <a:lnTo>
                          <a:pt x="339" y="20"/>
                        </a:lnTo>
                        <a:lnTo>
                          <a:pt x="339" y="19"/>
                        </a:lnTo>
                        <a:lnTo>
                          <a:pt x="340" y="18"/>
                        </a:lnTo>
                        <a:lnTo>
                          <a:pt x="341" y="18"/>
                        </a:lnTo>
                        <a:lnTo>
                          <a:pt x="342" y="19"/>
                        </a:lnTo>
                        <a:lnTo>
                          <a:pt x="342" y="20"/>
                        </a:lnTo>
                        <a:lnTo>
                          <a:pt x="342" y="21"/>
                        </a:lnTo>
                        <a:lnTo>
                          <a:pt x="343" y="21"/>
                        </a:lnTo>
                        <a:lnTo>
                          <a:pt x="343" y="22"/>
                        </a:lnTo>
                        <a:lnTo>
                          <a:pt x="342" y="23"/>
                        </a:lnTo>
                        <a:lnTo>
                          <a:pt x="343" y="23"/>
                        </a:lnTo>
                        <a:lnTo>
                          <a:pt x="342" y="24"/>
                        </a:lnTo>
                        <a:lnTo>
                          <a:pt x="341" y="25"/>
                        </a:lnTo>
                        <a:lnTo>
                          <a:pt x="340" y="25"/>
                        </a:lnTo>
                        <a:close/>
                        <a:moveTo>
                          <a:pt x="350" y="24"/>
                        </a:moveTo>
                        <a:lnTo>
                          <a:pt x="350" y="24"/>
                        </a:lnTo>
                        <a:lnTo>
                          <a:pt x="351" y="23"/>
                        </a:lnTo>
                        <a:lnTo>
                          <a:pt x="351" y="22"/>
                        </a:lnTo>
                        <a:lnTo>
                          <a:pt x="352" y="22"/>
                        </a:lnTo>
                        <a:lnTo>
                          <a:pt x="352" y="21"/>
                        </a:lnTo>
                        <a:lnTo>
                          <a:pt x="352" y="20"/>
                        </a:lnTo>
                        <a:lnTo>
                          <a:pt x="353" y="20"/>
                        </a:lnTo>
                        <a:lnTo>
                          <a:pt x="352" y="20"/>
                        </a:lnTo>
                        <a:lnTo>
                          <a:pt x="352" y="19"/>
                        </a:lnTo>
                        <a:lnTo>
                          <a:pt x="354" y="19"/>
                        </a:lnTo>
                        <a:lnTo>
                          <a:pt x="355" y="19"/>
                        </a:lnTo>
                        <a:lnTo>
                          <a:pt x="355" y="20"/>
                        </a:lnTo>
                        <a:lnTo>
                          <a:pt x="356" y="20"/>
                        </a:lnTo>
                        <a:lnTo>
                          <a:pt x="357" y="21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6" y="23"/>
                        </a:lnTo>
                        <a:lnTo>
                          <a:pt x="355" y="23"/>
                        </a:lnTo>
                        <a:lnTo>
                          <a:pt x="354" y="23"/>
                        </a:lnTo>
                        <a:lnTo>
                          <a:pt x="352" y="23"/>
                        </a:lnTo>
                        <a:lnTo>
                          <a:pt x="350" y="24"/>
                        </a:lnTo>
                        <a:close/>
                        <a:moveTo>
                          <a:pt x="344" y="25"/>
                        </a:moveTo>
                        <a:lnTo>
                          <a:pt x="344" y="24"/>
                        </a:lnTo>
                        <a:lnTo>
                          <a:pt x="345" y="24"/>
                        </a:lnTo>
                        <a:lnTo>
                          <a:pt x="344" y="25"/>
                        </a:lnTo>
                        <a:close/>
                        <a:moveTo>
                          <a:pt x="352" y="27"/>
                        </a:moveTo>
                        <a:lnTo>
                          <a:pt x="353" y="26"/>
                        </a:lnTo>
                        <a:lnTo>
                          <a:pt x="354" y="26"/>
                        </a:lnTo>
                        <a:lnTo>
                          <a:pt x="353" y="26"/>
                        </a:lnTo>
                        <a:lnTo>
                          <a:pt x="353" y="27"/>
                        </a:lnTo>
                        <a:lnTo>
                          <a:pt x="352" y="27"/>
                        </a:lnTo>
                        <a:close/>
                        <a:moveTo>
                          <a:pt x="354" y="29"/>
                        </a:moveTo>
                        <a:lnTo>
                          <a:pt x="353" y="29"/>
                        </a:lnTo>
                        <a:lnTo>
                          <a:pt x="353" y="28"/>
                        </a:lnTo>
                        <a:lnTo>
                          <a:pt x="355" y="28"/>
                        </a:lnTo>
                        <a:lnTo>
                          <a:pt x="355" y="27"/>
                        </a:lnTo>
                        <a:lnTo>
                          <a:pt x="356" y="27"/>
                        </a:lnTo>
                        <a:lnTo>
                          <a:pt x="357" y="27"/>
                        </a:lnTo>
                        <a:lnTo>
                          <a:pt x="356" y="28"/>
                        </a:lnTo>
                        <a:lnTo>
                          <a:pt x="356" y="29"/>
                        </a:lnTo>
                        <a:lnTo>
                          <a:pt x="355" y="29"/>
                        </a:lnTo>
                        <a:lnTo>
                          <a:pt x="354" y="29"/>
                        </a:lnTo>
                        <a:close/>
                        <a:moveTo>
                          <a:pt x="354" y="31"/>
                        </a:moveTo>
                        <a:lnTo>
                          <a:pt x="354" y="30"/>
                        </a:lnTo>
                        <a:lnTo>
                          <a:pt x="354" y="29"/>
                        </a:lnTo>
                        <a:lnTo>
                          <a:pt x="355" y="29"/>
                        </a:lnTo>
                        <a:lnTo>
                          <a:pt x="355" y="30"/>
                        </a:lnTo>
                        <a:lnTo>
                          <a:pt x="355" y="31"/>
                        </a:lnTo>
                        <a:lnTo>
                          <a:pt x="354" y="31"/>
                        </a:lnTo>
                        <a:close/>
                        <a:moveTo>
                          <a:pt x="369" y="44"/>
                        </a:moveTo>
                        <a:lnTo>
                          <a:pt x="369" y="43"/>
                        </a:lnTo>
                        <a:lnTo>
                          <a:pt x="368" y="43"/>
                        </a:lnTo>
                        <a:lnTo>
                          <a:pt x="369" y="42"/>
                        </a:lnTo>
                        <a:lnTo>
                          <a:pt x="368" y="42"/>
                        </a:lnTo>
                        <a:lnTo>
                          <a:pt x="369" y="42"/>
                        </a:lnTo>
                        <a:lnTo>
                          <a:pt x="369" y="41"/>
                        </a:lnTo>
                        <a:lnTo>
                          <a:pt x="370" y="41"/>
                        </a:lnTo>
                        <a:lnTo>
                          <a:pt x="370" y="42"/>
                        </a:lnTo>
                        <a:lnTo>
                          <a:pt x="370" y="43"/>
                        </a:lnTo>
                        <a:lnTo>
                          <a:pt x="369" y="44"/>
                        </a:lnTo>
                        <a:close/>
                        <a:moveTo>
                          <a:pt x="469" y="115"/>
                        </a:moveTo>
                        <a:lnTo>
                          <a:pt x="469" y="115"/>
                        </a:lnTo>
                        <a:lnTo>
                          <a:pt x="470" y="115"/>
                        </a:lnTo>
                        <a:lnTo>
                          <a:pt x="470" y="114"/>
                        </a:lnTo>
                        <a:lnTo>
                          <a:pt x="470" y="113"/>
                        </a:lnTo>
                        <a:lnTo>
                          <a:pt x="470" y="114"/>
                        </a:lnTo>
                        <a:lnTo>
                          <a:pt x="471" y="114"/>
                        </a:lnTo>
                        <a:lnTo>
                          <a:pt x="470" y="115"/>
                        </a:lnTo>
                        <a:lnTo>
                          <a:pt x="469" y="115"/>
                        </a:lnTo>
                        <a:close/>
                        <a:moveTo>
                          <a:pt x="466" y="120"/>
                        </a:moveTo>
                        <a:lnTo>
                          <a:pt x="466" y="120"/>
                        </a:lnTo>
                        <a:lnTo>
                          <a:pt x="467" y="119"/>
                        </a:lnTo>
                        <a:lnTo>
                          <a:pt x="469" y="119"/>
                        </a:lnTo>
                        <a:lnTo>
                          <a:pt x="470" y="118"/>
                        </a:lnTo>
                        <a:lnTo>
                          <a:pt x="470" y="119"/>
                        </a:lnTo>
                        <a:lnTo>
                          <a:pt x="470" y="120"/>
                        </a:lnTo>
                        <a:lnTo>
                          <a:pt x="469" y="120"/>
                        </a:lnTo>
                        <a:lnTo>
                          <a:pt x="468" y="120"/>
                        </a:lnTo>
                        <a:lnTo>
                          <a:pt x="467" y="120"/>
                        </a:lnTo>
                        <a:lnTo>
                          <a:pt x="466" y="120"/>
                        </a:lnTo>
                        <a:close/>
                        <a:moveTo>
                          <a:pt x="467" y="125"/>
                        </a:moveTo>
                        <a:lnTo>
                          <a:pt x="467" y="125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5" y="124"/>
                        </a:lnTo>
                        <a:lnTo>
                          <a:pt x="466" y="124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6" y="123"/>
                        </a:lnTo>
                        <a:lnTo>
                          <a:pt x="467" y="122"/>
                        </a:lnTo>
                        <a:lnTo>
                          <a:pt x="467" y="123"/>
                        </a:lnTo>
                        <a:lnTo>
                          <a:pt x="468" y="123"/>
                        </a:lnTo>
                        <a:lnTo>
                          <a:pt x="467" y="124"/>
                        </a:lnTo>
                        <a:lnTo>
                          <a:pt x="467" y="125"/>
                        </a:lnTo>
                        <a:close/>
                        <a:moveTo>
                          <a:pt x="469" y="126"/>
                        </a:moveTo>
                        <a:lnTo>
                          <a:pt x="469" y="126"/>
                        </a:lnTo>
                        <a:close/>
                        <a:moveTo>
                          <a:pt x="516" y="157"/>
                        </a:moveTo>
                        <a:lnTo>
                          <a:pt x="516" y="157"/>
                        </a:lnTo>
                        <a:lnTo>
                          <a:pt x="516" y="158"/>
                        </a:lnTo>
                        <a:lnTo>
                          <a:pt x="517" y="158"/>
                        </a:lnTo>
                        <a:lnTo>
                          <a:pt x="516" y="158"/>
                        </a:lnTo>
                        <a:lnTo>
                          <a:pt x="515" y="158"/>
                        </a:lnTo>
                        <a:lnTo>
                          <a:pt x="515" y="159"/>
                        </a:lnTo>
                        <a:lnTo>
                          <a:pt x="514" y="159"/>
                        </a:lnTo>
                        <a:lnTo>
                          <a:pt x="515" y="158"/>
                        </a:lnTo>
                        <a:lnTo>
                          <a:pt x="514" y="158"/>
                        </a:lnTo>
                        <a:lnTo>
                          <a:pt x="515" y="158"/>
                        </a:lnTo>
                        <a:lnTo>
                          <a:pt x="515" y="157"/>
                        </a:lnTo>
                        <a:lnTo>
                          <a:pt x="516" y="157"/>
                        </a:lnTo>
                        <a:close/>
                        <a:moveTo>
                          <a:pt x="417" y="34"/>
                        </a:moveTo>
                        <a:lnTo>
                          <a:pt x="417" y="34"/>
                        </a:lnTo>
                        <a:lnTo>
                          <a:pt x="417" y="33"/>
                        </a:lnTo>
                        <a:lnTo>
                          <a:pt x="416" y="33"/>
                        </a:lnTo>
                        <a:lnTo>
                          <a:pt x="416" y="34"/>
                        </a:lnTo>
                        <a:lnTo>
                          <a:pt x="416" y="35"/>
                        </a:lnTo>
                        <a:lnTo>
                          <a:pt x="415" y="35"/>
                        </a:lnTo>
                        <a:lnTo>
                          <a:pt x="414" y="34"/>
                        </a:lnTo>
                        <a:lnTo>
                          <a:pt x="415" y="33"/>
                        </a:lnTo>
                        <a:lnTo>
                          <a:pt x="415" y="32"/>
                        </a:lnTo>
                        <a:lnTo>
                          <a:pt x="416" y="32"/>
                        </a:lnTo>
                        <a:lnTo>
                          <a:pt x="417" y="32"/>
                        </a:lnTo>
                        <a:lnTo>
                          <a:pt x="418" y="32"/>
                        </a:lnTo>
                        <a:lnTo>
                          <a:pt x="418" y="33"/>
                        </a:lnTo>
                        <a:lnTo>
                          <a:pt x="417" y="33"/>
                        </a:lnTo>
                        <a:lnTo>
                          <a:pt x="417" y="34"/>
                        </a:lnTo>
                        <a:close/>
                        <a:moveTo>
                          <a:pt x="426" y="36"/>
                        </a:moveTo>
                        <a:lnTo>
                          <a:pt x="425" y="36"/>
                        </a:lnTo>
                        <a:lnTo>
                          <a:pt x="424" y="36"/>
                        </a:lnTo>
                        <a:lnTo>
                          <a:pt x="425" y="37"/>
                        </a:lnTo>
                        <a:lnTo>
                          <a:pt x="424" y="37"/>
                        </a:lnTo>
                        <a:lnTo>
                          <a:pt x="425" y="37"/>
                        </a:lnTo>
                        <a:lnTo>
                          <a:pt x="426" y="37"/>
                        </a:lnTo>
                        <a:lnTo>
                          <a:pt x="426" y="38"/>
                        </a:lnTo>
                        <a:lnTo>
                          <a:pt x="425" y="39"/>
                        </a:lnTo>
                        <a:lnTo>
                          <a:pt x="424" y="38"/>
                        </a:lnTo>
                        <a:lnTo>
                          <a:pt x="422" y="38"/>
                        </a:lnTo>
                        <a:lnTo>
                          <a:pt x="422" y="37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5"/>
                        </a:lnTo>
                        <a:lnTo>
                          <a:pt x="421" y="35"/>
                        </a:lnTo>
                        <a:lnTo>
                          <a:pt x="421" y="34"/>
                        </a:lnTo>
                        <a:lnTo>
                          <a:pt x="420" y="33"/>
                        </a:lnTo>
                        <a:lnTo>
                          <a:pt x="420" y="32"/>
                        </a:lnTo>
                        <a:lnTo>
                          <a:pt x="421" y="32"/>
                        </a:lnTo>
                        <a:lnTo>
                          <a:pt x="422" y="33"/>
                        </a:lnTo>
                        <a:lnTo>
                          <a:pt x="422" y="32"/>
                        </a:lnTo>
                        <a:lnTo>
                          <a:pt x="421" y="32"/>
                        </a:lnTo>
                        <a:lnTo>
                          <a:pt x="422" y="32"/>
                        </a:lnTo>
                        <a:lnTo>
                          <a:pt x="423" y="32"/>
                        </a:lnTo>
                        <a:lnTo>
                          <a:pt x="424" y="33"/>
                        </a:lnTo>
                        <a:lnTo>
                          <a:pt x="425" y="33"/>
                        </a:lnTo>
                        <a:lnTo>
                          <a:pt x="425" y="34"/>
                        </a:lnTo>
                        <a:lnTo>
                          <a:pt x="425" y="33"/>
                        </a:lnTo>
                        <a:lnTo>
                          <a:pt x="426" y="34"/>
                        </a:lnTo>
                        <a:lnTo>
                          <a:pt x="426" y="35"/>
                        </a:lnTo>
                        <a:lnTo>
                          <a:pt x="426" y="36"/>
                        </a:lnTo>
                        <a:close/>
                        <a:moveTo>
                          <a:pt x="426" y="36"/>
                        </a:moveTo>
                        <a:lnTo>
                          <a:pt x="426" y="36"/>
                        </a:lnTo>
                        <a:lnTo>
                          <a:pt x="427" y="36"/>
                        </a:lnTo>
                        <a:lnTo>
                          <a:pt x="427" y="37"/>
                        </a:lnTo>
                        <a:lnTo>
                          <a:pt x="426" y="37"/>
                        </a:lnTo>
                        <a:lnTo>
                          <a:pt x="426" y="36"/>
                        </a:lnTo>
                        <a:close/>
                        <a:moveTo>
                          <a:pt x="418" y="33"/>
                        </a:moveTo>
                        <a:lnTo>
                          <a:pt x="419" y="33"/>
                        </a:lnTo>
                        <a:lnTo>
                          <a:pt x="420" y="33"/>
                        </a:lnTo>
                        <a:lnTo>
                          <a:pt x="421" y="34"/>
                        </a:lnTo>
                        <a:lnTo>
                          <a:pt x="420" y="35"/>
                        </a:lnTo>
                        <a:lnTo>
                          <a:pt x="419" y="35"/>
                        </a:lnTo>
                        <a:lnTo>
                          <a:pt x="419" y="36"/>
                        </a:lnTo>
                        <a:lnTo>
                          <a:pt x="418" y="35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8" y="35"/>
                        </a:lnTo>
                        <a:lnTo>
                          <a:pt x="419" y="34"/>
                        </a:lnTo>
                        <a:lnTo>
                          <a:pt x="418" y="34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6" y="36"/>
                        </a:lnTo>
                        <a:lnTo>
                          <a:pt x="415" y="35"/>
                        </a:lnTo>
                        <a:lnTo>
                          <a:pt x="416" y="35"/>
                        </a:lnTo>
                        <a:lnTo>
                          <a:pt x="417" y="34"/>
                        </a:lnTo>
                        <a:lnTo>
                          <a:pt x="418" y="33"/>
                        </a:lnTo>
                        <a:close/>
                        <a:moveTo>
                          <a:pt x="427" y="36"/>
                        </a:moveTo>
                        <a:lnTo>
                          <a:pt x="426" y="35"/>
                        </a:lnTo>
                        <a:lnTo>
                          <a:pt x="427" y="35"/>
                        </a:lnTo>
                        <a:lnTo>
                          <a:pt x="427" y="36"/>
                        </a:lnTo>
                        <a:close/>
                        <a:moveTo>
                          <a:pt x="419" y="36"/>
                        </a:moveTo>
                        <a:lnTo>
                          <a:pt x="419" y="35"/>
                        </a:lnTo>
                        <a:lnTo>
                          <a:pt x="420" y="35"/>
                        </a:lnTo>
                        <a:lnTo>
                          <a:pt x="421" y="35"/>
                        </a:lnTo>
                        <a:lnTo>
                          <a:pt x="422" y="35"/>
                        </a:lnTo>
                        <a:lnTo>
                          <a:pt x="422" y="36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7"/>
                        </a:lnTo>
                        <a:lnTo>
                          <a:pt x="422" y="38"/>
                        </a:lnTo>
                        <a:lnTo>
                          <a:pt x="423" y="38"/>
                        </a:lnTo>
                        <a:lnTo>
                          <a:pt x="424" y="39"/>
                        </a:lnTo>
                        <a:lnTo>
                          <a:pt x="423" y="39"/>
                        </a:lnTo>
                        <a:lnTo>
                          <a:pt x="422" y="39"/>
                        </a:lnTo>
                        <a:lnTo>
                          <a:pt x="421" y="38"/>
                        </a:lnTo>
                        <a:lnTo>
                          <a:pt x="422" y="39"/>
                        </a:lnTo>
                        <a:lnTo>
                          <a:pt x="422" y="40"/>
                        </a:lnTo>
                        <a:lnTo>
                          <a:pt x="421" y="40"/>
                        </a:lnTo>
                        <a:lnTo>
                          <a:pt x="420" y="40"/>
                        </a:lnTo>
                        <a:lnTo>
                          <a:pt x="420" y="39"/>
                        </a:lnTo>
                        <a:lnTo>
                          <a:pt x="421" y="39"/>
                        </a:lnTo>
                        <a:lnTo>
                          <a:pt x="420" y="39"/>
                        </a:lnTo>
                        <a:lnTo>
                          <a:pt x="420" y="40"/>
                        </a:lnTo>
                        <a:lnTo>
                          <a:pt x="421" y="40"/>
                        </a:lnTo>
                        <a:lnTo>
                          <a:pt x="423" y="39"/>
                        </a:lnTo>
                        <a:lnTo>
                          <a:pt x="424" y="39"/>
                        </a:lnTo>
                        <a:lnTo>
                          <a:pt x="424" y="40"/>
                        </a:lnTo>
                        <a:lnTo>
                          <a:pt x="423" y="40"/>
                        </a:lnTo>
                        <a:lnTo>
                          <a:pt x="422" y="41"/>
                        </a:lnTo>
                        <a:lnTo>
                          <a:pt x="421" y="42"/>
                        </a:lnTo>
                        <a:lnTo>
                          <a:pt x="421" y="41"/>
                        </a:lnTo>
                        <a:lnTo>
                          <a:pt x="420" y="41"/>
                        </a:lnTo>
                        <a:lnTo>
                          <a:pt x="421" y="41"/>
                        </a:lnTo>
                        <a:lnTo>
                          <a:pt x="420" y="42"/>
                        </a:lnTo>
                        <a:lnTo>
                          <a:pt x="420" y="43"/>
                        </a:lnTo>
                        <a:lnTo>
                          <a:pt x="419" y="43"/>
                        </a:lnTo>
                        <a:lnTo>
                          <a:pt x="419" y="42"/>
                        </a:lnTo>
                        <a:lnTo>
                          <a:pt x="419" y="43"/>
                        </a:lnTo>
                        <a:lnTo>
                          <a:pt x="418" y="43"/>
                        </a:lnTo>
                        <a:lnTo>
                          <a:pt x="418" y="42"/>
                        </a:lnTo>
                        <a:lnTo>
                          <a:pt x="418" y="41"/>
                        </a:lnTo>
                        <a:lnTo>
                          <a:pt x="418" y="40"/>
                        </a:lnTo>
                        <a:lnTo>
                          <a:pt x="419" y="39"/>
                        </a:lnTo>
                        <a:lnTo>
                          <a:pt x="418" y="38"/>
                        </a:lnTo>
                        <a:lnTo>
                          <a:pt x="417" y="38"/>
                        </a:lnTo>
                        <a:lnTo>
                          <a:pt x="417" y="37"/>
                        </a:lnTo>
                        <a:lnTo>
                          <a:pt x="416" y="37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8" y="36"/>
                        </a:lnTo>
                        <a:lnTo>
                          <a:pt x="419" y="36"/>
                        </a:lnTo>
                        <a:close/>
                        <a:moveTo>
                          <a:pt x="429" y="39"/>
                        </a:moveTo>
                        <a:lnTo>
                          <a:pt x="428" y="39"/>
                        </a:lnTo>
                        <a:lnTo>
                          <a:pt x="427" y="38"/>
                        </a:lnTo>
                        <a:lnTo>
                          <a:pt x="428" y="38"/>
                        </a:lnTo>
                        <a:lnTo>
                          <a:pt x="427" y="37"/>
                        </a:lnTo>
                        <a:lnTo>
                          <a:pt x="428" y="37"/>
                        </a:lnTo>
                        <a:lnTo>
                          <a:pt x="428" y="38"/>
                        </a:lnTo>
                        <a:lnTo>
                          <a:pt x="429" y="39"/>
                        </a:lnTo>
                        <a:close/>
                        <a:moveTo>
                          <a:pt x="413" y="37"/>
                        </a:moveTo>
                        <a:lnTo>
                          <a:pt x="414" y="38"/>
                        </a:lnTo>
                        <a:lnTo>
                          <a:pt x="415" y="38"/>
                        </a:lnTo>
                        <a:lnTo>
                          <a:pt x="414" y="38"/>
                        </a:lnTo>
                        <a:lnTo>
                          <a:pt x="414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5" y="39"/>
                        </a:lnTo>
                        <a:lnTo>
                          <a:pt x="414" y="40"/>
                        </a:lnTo>
                        <a:lnTo>
                          <a:pt x="413" y="39"/>
                        </a:lnTo>
                        <a:lnTo>
                          <a:pt x="412" y="39"/>
                        </a:lnTo>
                        <a:lnTo>
                          <a:pt x="411" y="39"/>
                        </a:lnTo>
                        <a:lnTo>
                          <a:pt x="410" y="39"/>
                        </a:lnTo>
                        <a:lnTo>
                          <a:pt x="410" y="38"/>
                        </a:lnTo>
                        <a:lnTo>
                          <a:pt x="411" y="37"/>
                        </a:lnTo>
                        <a:lnTo>
                          <a:pt x="412" y="37"/>
                        </a:lnTo>
                        <a:lnTo>
                          <a:pt x="413" y="37"/>
                        </a:lnTo>
                        <a:close/>
                        <a:moveTo>
                          <a:pt x="418" y="38"/>
                        </a:moveTo>
                        <a:lnTo>
                          <a:pt x="418" y="39"/>
                        </a:lnTo>
                        <a:lnTo>
                          <a:pt x="419" y="39"/>
                        </a:lnTo>
                        <a:lnTo>
                          <a:pt x="418" y="39"/>
                        </a:lnTo>
                        <a:lnTo>
                          <a:pt x="418" y="40"/>
                        </a:lnTo>
                        <a:lnTo>
                          <a:pt x="418" y="41"/>
                        </a:lnTo>
                        <a:lnTo>
                          <a:pt x="418" y="42"/>
                        </a:lnTo>
                        <a:lnTo>
                          <a:pt x="418" y="43"/>
                        </a:lnTo>
                        <a:lnTo>
                          <a:pt x="418" y="44"/>
                        </a:lnTo>
                        <a:lnTo>
                          <a:pt x="417" y="45"/>
                        </a:lnTo>
                        <a:lnTo>
                          <a:pt x="416" y="45"/>
                        </a:lnTo>
                        <a:lnTo>
                          <a:pt x="416" y="44"/>
                        </a:lnTo>
                        <a:lnTo>
                          <a:pt x="417" y="43"/>
                        </a:lnTo>
                        <a:lnTo>
                          <a:pt x="416" y="43"/>
                        </a:lnTo>
                        <a:lnTo>
                          <a:pt x="415" y="43"/>
                        </a:lnTo>
                        <a:lnTo>
                          <a:pt x="415" y="42"/>
                        </a:lnTo>
                        <a:lnTo>
                          <a:pt x="415" y="41"/>
                        </a:lnTo>
                        <a:lnTo>
                          <a:pt x="414" y="40"/>
                        </a:lnTo>
                        <a:lnTo>
                          <a:pt x="415" y="40"/>
                        </a:lnTo>
                        <a:lnTo>
                          <a:pt x="415" y="39"/>
                        </a:lnTo>
                        <a:lnTo>
                          <a:pt x="416" y="40"/>
                        </a:lnTo>
                        <a:lnTo>
                          <a:pt x="417" y="41"/>
                        </a:lnTo>
                        <a:lnTo>
                          <a:pt x="417" y="40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6" y="37"/>
                        </a:lnTo>
                        <a:lnTo>
                          <a:pt x="418" y="38"/>
                        </a:lnTo>
                        <a:close/>
                        <a:moveTo>
                          <a:pt x="408" y="45"/>
                        </a:moveTo>
                        <a:lnTo>
                          <a:pt x="408" y="44"/>
                        </a:lnTo>
                        <a:lnTo>
                          <a:pt x="409" y="44"/>
                        </a:lnTo>
                        <a:lnTo>
                          <a:pt x="408" y="44"/>
                        </a:lnTo>
                        <a:lnTo>
                          <a:pt x="408" y="42"/>
                        </a:lnTo>
                        <a:lnTo>
                          <a:pt x="408" y="41"/>
                        </a:lnTo>
                        <a:lnTo>
                          <a:pt x="408" y="40"/>
                        </a:lnTo>
                        <a:lnTo>
                          <a:pt x="407" y="39"/>
                        </a:lnTo>
                        <a:lnTo>
                          <a:pt x="407" y="37"/>
                        </a:lnTo>
                        <a:lnTo>
                          <a:pt x="408" y="37"/>
                        </a:lnTo>
                        <a:lnTo>
                          <a:pt x="408" y="38"/>
                        </a:lnTo>
                        <a:lnTo>
                          <a:pt x="408" y="39"/>
                        </a:lnTo>
                        <a:lnTo>
                          <a:pt x="409" y="40"/>
                        </a:lnTo>
                        <a:lnTo>
                          <a:pt x="409" y="41"/>
                        </a:lnTo>
                        <a:lnTo>
                          <a:pt x="409" y="42"/>
                        </a:lnTo>
                        <a:lnTo>
                          <a:pt x="409" y="43"/>
                        </a:lnTo>
                        <a:lnTo>
                          <a:pt x="409" y="44"/>
                        </a:lnTo>
                        <a:lnTo>
                          <a:pt x="408" y="45"/>
                        </a:lnTo>
                        <a:close/>
                        <a:moveTo>
                          <a:pt x="426" y="41"/>
                        </a:moveTo>
                        <a:lnTo>
                          <a:pt x="425" y="41"/>
                        </a:lnTo>
                        <a:lnTo>
                          <a:pt x="426" y="40"/>
                        </a:lnTo>
                        <a:lnTo>
                          <a:pt x="426" y="39"/>
                        </a:lnTo>
                        <a:lnTo>
                          <a:pt x="427" y="39"/>
                        </a:lnTo>
                        <a:lnTo>
                          <a:pt x="427" y="40"/>
                        </a:lnTo>
                        <a:lnTo>
                          <a:pt x="426" y="40"/>
                        </a:lnTo>
                        <a:lnTo>
                          <a:pt x="426" y="41"/>
                        </a:lnTo>
                        <a:close/>
                        <a:moveTo>
                          <a:pt x="425" y="40"/>
                        </a:moveTo>
                        <a:lnTo>
                          <a:pt x="425" y="39"/>
                        </a:lnTo>
                        <a:lnTo>
                          <a:pt x="425" y="40"/>
                        </a:lnTo>
                        <a:close/>
                        <a:moveTo>
                          <a:pt x="413" y="45"/>
                        </a:moveTo>
                        <a:lnTo>
                          <a:pt x="412" y="44"/>
                        </a:lnTo>
                        <a:lnTo>
                          <a:pt x="412" y="43"/>
                        </a:lnTo>
                        <a:lnTo>
                          <a:pt x="411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39"/>
                        </a:lnTo>
                        <a:lnTo>
                          <a:pt x="413" y="40"/>
                        </a:lnTo>
                        <a:lnTo>
                          <a:pt x="414" y="40"/>
                        </a:lnTo>
                        <a:lnTo>
                          <a:pt x="414" y="41"/>
                        </a:lnTo>
                        <a:lnTo>
                          <a:pt x="414" y="42"/>
                        </a:lnTo>
                        <a:lnTo>
                          <a:pt x="415" y="42"/>
                        </a:lnTo>
                        <a:lnTo>
                          <a:pt x="415" y="43"/>
                        </a:lnTo>
                        <a:lnTo>
                          <a:pt x="414" y="43"/>
                        </a:lnTo>
                        <a:lnTo>
                          <a:pt x="415" y="43"/>
                        </a:lnTo>
                        <a:lnTo>
                          <a:pt x="416" y="43"/>
                        </a:lnTo>
                        <a:lnTo>
                          <a:pt x="416" y="44"/>
                        </a:lnTo>
                        <a:lnTo>
                          <a:pt x="416" y="45"/>
                        </a:lnTo>
                        <a:lnTo>
                          <a:pt x="415" y="46"/>
                        </a:lnTo>
                        <a:lnTo>
                          <a:pt x="414" y="46"/>
                        </a:lnTo>
                        <a:lnTo>
                          <a:pt x="413" y="45"/>
                        </a:lnTo>
                        <a:close/>
                        <a:moveTo>
                          <a:pt x="412" y="46"/>
                        </a:moveTo>
                        <a:lnTo>
                          <a:pt x="412" y="46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1" y="45"/>
                        </a:lnTo>
                        <a:lnTo>
                          <a:pt x="412" y="45"/>
                        </a:lnTo>
                        <a:lnTo>
                          <a:pt x="412" y="46"/>
                        </a:lnTo>
                        <a:close/>
                        <a:moveTo>
                          <a:pt x="429" y="47"/>
                        </a:moveTo>
                        <a:lnTo>
                          <a:pt x="429" y="47"/>
                        </a:lnTo>
                        <a:lnTo>
                          <a:pt x="431" y="47"/>
                        </a:lnTo>
                        <a:lnTo>
                          <a:pt x="430" y="47"/>
                        </a:lnTo>
                        <a:lnTo>
                          <a:pt x="429" y="47"/>
                        </a:lnTo>
                        <a:close/>
                        <a:moveTo>
                          <a:pt x="427" y="49"/>
                        </a:moveTo>
                        <a:lnTo>
                          <a:pt x="426" y="48"/>
                        </a:lnTo>
                        <a:lnTo>
                          <a:pt x="427" y="48"/>
                        </a:lnTo>
                        <a:lnTo>
                          <a:pt x="427" y="47"/>
                        </a:lnTo>
                        <a:lnTo>
                          <a:pt x="428" y="47"/>
                        </a:lnTo>
                        <a:lnTo>
                          <a:pt x="428" y="48"/>
                        </a:lnTo>
                        <a:lnTo>
                          <a:pt x="427" y="49"/>
                        </a:lnTo>
                        <a:close/>
                        <a:moveTo>
                          <a:pt x="436" y="60"/>
                        </a:moveTo>
                        <a:lnTo>
                          <a:pt x="435" y="60"/>
                        </a:lnTo>
                        <a:lnTo>
                          <a:pt x="435" y="59"/>
                        </a:lnTo>
                        <a:lnTo>
                          <a:pt x="436" y="58"/>
                        </a:lnTo>
                        <a:lnTo>
                          <a:pt x="437" y="56"/>
                        </a:lnTo>
                        <a:lnTo>
                          <a:pt x="437" y="55"/>
                        </a:lnTo>
                        <a:lnTo>
                          <a:pt x="437" y="54"/>
                        </a:lnTo>
                        <a:lnTo>
                          <a:pt x="436" y="54"/>
                        </a:lnTo>
                        <a:lnTo>
                          <a:pt x="436" y="53"/>
                        </a:lnTo>
                        <a:lnTo>
                          <a:pt x="437" y="53"/>
                        </a:lnTo>
                        <a:lnTo>
                          <a:pt x="438" y="53"/>
                        </a:lnTo>
                        <a:lnTo>
                          <a:pt x="439" y="54"/>
                        </a:lnTo>
                        <a:lnTo>
                          <a:pt x="439" y="55"/>
                        </a:lnTo>
                        <a:lnTo>
                          <a:pt x="439" y="56"/>
                        </a:lnTo>
                        <a:lnTo>
                          <a:pt x="440" y="57"/>
                        </a:lnTo>
                        <a:lnTo>
                          <a:pt x="440" y="58"/>
                        </a:lnTo>
                        <a:lnTo>
                          <a:pt x="440" y="59"/>
                        </a:lnTo>
                        <a:lnTo>
                          <a:pt x="439" y="59"/>
                        </a:lnTo>
                        <a:lnTo>
                          <a:pt x="438" y="59"/>
                        </a:lnTo>
                        <a:lnTo>
                          <a:pt x="436" y="59"/>
                        </a:lnTo>
                        <a:lnTo>
                          <a:pt x="436" y="60"/>
                        </a:lnTo>
                        <a:close/>
                        <a:moveTo>
                          <a:pt x="433" y="63"/>
                        </a:moveTo>
                        <a:lnTo>
                          <a:pt x="432" y="63"/>
                        </a:lnTo>
                        <a:lnTo>
                          <a:pt x="431" y="62"/>
                        </a:lnTo>
                        <a:lnTo>
                          <a:pt x="430" y="61"/>
                        </a:lnTo>
                        <a:lnTo>
                          <a:pt x="430" y="60"/>
                        </a:lnTo>
                        <a:lnTo>
                          <a:pt x="431" y="60"/>
                        </a:lnTo>
                        <a:lnTo>
                          <a:pt x="432" y="59"/>
                        </a:lnTo>
                        <a:lnTo>
                          <a:pt x="433" y="59"/>
                        </a:lnTo>
                        <a:lnTo>
                          <a:pt x="433" y="58"/>
                        </a:lnTo>
                        <a:lnTo>
                          <a:pt x="434" y="58"/>
                        </a:lnTo>
                        <a:lnTo>
                          <a:pt x="434" y="57"/>
                        </a:lnTo>
                        <a:lnTo>
                          <a:pt x="434" y="56"/>
                        </a:lnTo>
                        <a:lnTo>
                          <a:pt x="435" y="56"/>
                        </a:lnTo>
                        <a:lnTo>
                          <a:pt x="436" y="55"/>
                        </a:lnTo>
                        <a:lnTo>
                          <a:pt x="437" y="56"/>
                        </a:lnTo>
                        <a:lnTo>
                          <a:pt x="434" y="59"/>
                        </a:lnTo>
                        <a:lnTo>
                          <a:pt x="433" y="60"/>
                        </a:lnTo>
                        <a:lnTo>
                          <a:pt x="432" y="60"/>
                        </a:lnTo>
                        <a:lnTo>
                          <a:pt x="433" y="60"/>
                        </a:lnTo>
                        <a:lnTo>
                          <a:pt x="434" y="60"/>
                        </a:lnTo>
                        <a:lnTo>
                          <a:pt x="435" y="60"/>
                        </a:lnTo>
                        <a:lnTo>
                          <a:pt x="435" y="61"/>
                        </a:lnTo>
                        <a:lnTo>
                          <a:pt x="435" y="62"/>
                        </a:lnTo>
                        <a:lnTo>
                          <a:pt x="434" y="63"/>
                        </a:lnTo>
                        <a:lnTo>
                          <a:pt x="433" y="63"/>
                        </a:lnTo>
                        <a:close/>
                        <a:moveTo>
                          <a:pt x="438" y="65"/>
                        </a:moveTo>
                        <a:lnTo>
                          <a:pt x="438" y="64"/>
                        </a:lnTo>
                        <a:lnTo>
                          <a:pt x="438" y="63"/>
                        </a:lnTo>
                        <a:lnTo>
                          <a:pt x="439" y="62"/>
                        </a:lnTo>
                        <a:lnTo>
                          <a:pt x="440" y="62"/>
                        </a:lnTo>
                        <a:lnTo>
                          <a:pt x="440" y="61"/>
                        </a:lnTo>
                        <a:lnTo>
                          <a:pt x="439" y="61"/>
                        </a:lnTo>
                        <a:lnTo>
                          <a:pt x="440" y="61"/>
                        </a:lnTo>
                        <a:lnTo>
                          <a:pt x="441" y="61"/>
                        </a:lnTo>
                        <a:lnTo>
                          <a:pt x="441" y="62"/>
                        </a:lnTo>
                        <a:lnTo>
                          <a:pt x="442" y="62"/>
                        </a:lnTo>
                        <a:lnTo>
                          <a:pt x="442" y="63"/>
                        </a:lnTo>
                        <a:lnTo>
                          <a:pt x="441" y="63"/>
                        </a:lnTo>
                        <a:lnTo>
                          <a:pt x="440" y="64"/>
                        </a:lnTo>
                        <a:lnTo>
                          <a:pt x="439" y="65"/>
                        </a:lnTo>
                        <a:lnTo>
                          <a:pt x="438" y="65"/>
                        </a:lnTo>
                        <a:close/>
                        <a:moveTo>
                          <a:pt x="444" y="64"/>
                        </a:moveTo>
                        <a:lnTo>
                          <a:pt x="444" y="63"/>
                        </a:lnTo>
                        <a:lnTo>
                          <a:pt x="444" y="64"/>
                        </a:lnTo>
                        <a:close/>
                        <a:moveTo>
                          <a:pt x="442" y="65"/>
                        </a:moveTo>
                        <a:lnTo>
                          <a:pt x="442" y="64"/>
                        </a:lnTo>
                        <a:lnTo>
                          <a:pt x="442" y="63"/>
                        </a:lnTo>
                        <a:lnTo>
                          <a:pt x="443" y="63"/>
                        </a:lnTo>
                        <a:lnTo>
                          <a:pt x="444" y="65"/>
                        </a:lnTo>
                        <a:lnTo>
                          <a:pt x="443" y="65"/>
                        </a:lnTo>
                        <a:lnTo>
                          <a:pt x="443" y="64"/>
                        </a:lnTo>
                        <a:lnTo>
                          <a:pt x="442" y="64"/>
                        </a:lnTo>
                        <a:lnTo>
                          <a:pt x="442" y="65"/>
                        </a:lnTo>
                        <a:close/>
                        <a:moveTo>
                          <a:pt x="431" y="64"/>
                        </a:moveTo>
                        <a:lnTo>
                          <a:pt x="430" y="63"/>
                        </a:lnTo>
                        <a:lnTo>
                          <a:pt x="430" y="62"/>
                        </a:lnTo>
                        <a:lnTo>
                          <a:pt x="431" y="63"/>
                        </a:lnTo>
                        <a:lnTo>
                          <a:pt x="432" y="63"/>
                        </a:lnTo>
                        <a:lnTo>
                          <a:pt x="432" y="64"/>
                        </a:lnTo>
                        <a:lnTo>
                          <a:pt x="431" y="64"/>
                        </a:lnTo>
                        <a:close/>
                        <a:moveTo>
                          <a:pt x="437" y="65"/>
                        </a:moveTo>
                        <a:lnTo>
                          <a:pt x="437" y="64"/>
                        </a:lnTo>
                        <a:lnTo>
                          <a:pt x="437" y="63"/>
                        </a:lnTo>
                        <a:lnTo>
                          <a:pt x="438" y="63"/>
                        </a:lnTo>
                        <a:lnTo>
                          <a:pt x="438" y="64"/>
                        </a:lnTo>
                        <a:lnTo>
                          <a:pt x="437" y="65"/>
                        </a:lnTo>
                        <a:close/>
                        <a:moveTo>
                          <a:pt x="435" y="64"/>
                        </a:moveTo>
                        <a:lnTo>
                          <a:pt x="435" y="64"/>
                        </a:lnTo>
                        <a:lnTo>
                          <a:pt x="436" y="63"/>
                        </a:lnTo>
                        <a:lnTo>
                          <a:pt x="436" y="64"/>
                        </a:lnTo>
                        <a:lnTo>
                          <a:pt x="435" y="64"/>
                        </a:lnTo>
                        <a:close/>
                        <a:moveTo>
                          <a:pt x="447" y="71"/>
                        </a:moveTo>
                        <a:lnTo>
                          <a:pt x="447" y="71"/>
                        </a:lnTo>
                        <a:lnTo>
                          <a:pt x="446" y="71"/>
                        </a:lnTo>
                        <a:lnTo>
                          <a:pt x="445" y="71"/>
                        </a:lnTo>
                        <a:lnTo>
                          <a:pt x="446" y="71"/>
                        </a:lnTo>
                        <a:lnTo>
                          <a:pt x="446" y="72"/>
                        </a:lnTo>
                        <a:lnTo>
                          <a:pt x="445" y="72"/>
                        </a:lnTo>
                        <a:lnTo>
                          <a:pt x="446" y="72"/>
                        </a:lnTo>
                        <a:lnTo>
                          <a:pt x="447" y="73"/>
                        </a:lnTo>
                        <a:lnTo>
                          <a:pt x="446" y="73"/>
                        </a:lnTo>
                        <a:lnTo>
                          <a:pt x="445" y="73"/>
                        </a:lnTo>
                        <a:lnTo>
                          <a:pt x="444" y="73"/>
                        </a:lnTo>
                        <a:lnTo>
                          <a:pt x="444" y="72"/>
                        </a:lnTo>
                        <a:lnTo>
                          <a:pt x="443" y="72"/>
                        </a:lnTo>
                        <a:lnTo>
                          <a:pt x="444" y="72"/>
                        </a:lnTo>
                        <a:lnTo>
                          <a:pt x="444" y="73"/>
                        </a:lnTo>
                        <a:lnTo>
                          <a:pt x="442" y="73"/>
                        </a:lnTo>
                        <a:lnTo>
                          <a:pt x="441" y="73"/>
                        </a:lnTo>
                        <a:lnTo>
                          <a:pt x="440" y="74"/>
                        </a:lnTo>
                        <a:lnTo>
                          <a:pt x="440" y="73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8" y="72"/>
                        </a:lnTo>
                        <a:lnTo>
                          <a:pt x="438" y="71"/>
                        </a:lnTo>
                        <a:lnTo>
                          <a:pt x="438" y="70"/>
                        </a:lnTo>
                        <a:lnTo>
                          <a:pt x="439" y="70"/>
                        </a:lnTo>
                        <a:lnTo>
                          <a:pt x="440" y="70"/>
                        </a:lnTo>
                        <a:lnTo>
                          <a:pt x="441" y="70"/>
                        </a:lnTo>
                        <a:lnTo>
                          <a:pt x="442" y="70"/>
                        </a:lnTo>
                        <a:lnTo>
                          <a:pt x="442" y="69"/>
                        </a:lnTo>
                        <a:lnTo>
                          <a:pt x="443" y="68"/>
                        </a:lnTo>
                        <a:lnTo>
                          <a:pt x="444" y="67"/>
                        </a:lnTo>
                        <a:lnTo>
                          <a:pt x="445" y="68"/>
                        </a:lnTo>
                        <a:lnTo>
                          <a:pt x="444" y="69"/>
                        </a:lnTo>
                        <a:lnTo>
                          <a:pt x="444" y="70"/>
                        </a:lnTo>
                        <a:lnTo>
                          <a:pt x="444" y="71"/>
                        </a:lnTo>
                        <a:lnTo>
                          <a:pt x="444" y="70"/>
                        </a:lnTo>
                        <a:lnTo>
                          <a:pt x="445" y="70"/>
                        </a:lnTo>
                        <a:lnTo>
                          <a:pt x="444" y="69"/>
                        </a:lnTo>
                        <a:lnTo>
                          <a:pt x="445" y="68"/>
                        </a:lnTo>
                        <a:lnTo>
                          <a:pt x="445" y="66"/>
                        </a:lnTo>
                        <a:lnTo>
                          <a:pt x="446" y="67"/>
                        </a:lnTo>
                        <a:lnTo>
                          <a:pt x="445" y="66"/>
                        </a:lnTo>
                        <a:lnTo>
                          <a:pt x="445" y="65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8" y="66"/>
                        </a:lnTo>
                        <a:lnTo>
                          <a:pt x="447" y="66"/>
                        </a:lnTo>
                        <a:lnTo>
                          <a:pt x="448" y="67"/>
                        </a:lnTo>
                        <a:lnTo>
                          <a:pt x="449" y="68"/>
                        </a:lnTo>
                        <a:lnTo>
                          <a:pt x="448" y="68"/>
                        </a:lnTo>
                        <a:lnTo>
                          <a:pt x="449" y="68"/>
                        </a:lnTo>
                        <a:lnTo>
                          <a:pt x="449" y="69"/>
                        </a:lnTo>
                        <a:lnTo>
                          <a:pt x="449" y="70"/>
                        </a:lnTo>
                        <a:lnTo>
                          <a:pt x="450" y="71"/>
                        </a:lnTo>
                        <a:lnTo>
                          <a:pt x="450" y="72"/>
                        </a:lnTo>
                        <a:lnTo>
                          <a:pt x="450" y="73"/>
                        </a:lnTo>
                        <a:lnTo>
                          <a:pt x="449" y="74"/>
                        </a:lnTo>
                        <a:lnTo>
                          <a:pt x="449" y="75"/>
                        </a:lnTo>
                        <a:lnTo>
                          <a:pt x="448" y="75"/>
                        </a:lnTo>
                        <a:lnTo>
                          <a:pt x="448" y="74"/>
                        </a:lnTo>
                        <a:lnTo>
                          <a:pt x="448" y="73"/>
                        </a:lnTo>
                        <a:lnTo>
                          <a:pt x="447" y="73"/>
                        </a:lnTo>
                        <a:lnTo>
                          <a:pt x="447" y="72"/>
                        </a:lnTo>
                        <a:lnTo>
                          <a:pt x="446" y="71"/>
                        </a:lnTo>
                        <a:lnTo>
                          <a:pt x="447" y="71"/>
                        </a:lnTo>
                        <a:close/>
                        <a:moveTo>
                          <a:pt x="442" y="65"/>
                        </a:moveTo>
                        <a:lnTo>
                          <a:pt x="442" y="65"/>
                        </a:lnTo>
                        <a:lnTo>
                          <a:pt x="443" y="65"/>
                        </a:lnTo>
                        <a:lnTo>
                          <a:pt x="443" y="66"/>
                        </a:lnTo>
                        <a:lnTo>
                          <a:pt x="444" y="66"/>
                        </a:lnTo>
                        <a:lnTo>
                          <a:pt x="443" y="66"/>
                        </a:lnTo>
                        <a:lnTo>
                          <a:pt x="442" y="67"/>
                        </a:lnTo>
                        <a:lnTo>
                          <a:pt x="443" y="67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2" y="70"/>
                        </a:lnTo>
                        <a:lnTo>
                          <a:pt x="441" y="70"/>
                        </a:lnTo>
                        <a:lnTo>
                          <a:pt x="440" y="69"/>
                        </a:lnTo>
                        <a:lnTo>
                          <a:pt x="441" y="69"/>
                        </a:lnTo>
                        <a:lnTo>
                          <a:pt x="441" y="68"/>
                        </a:lnTo>
                        <a:lnTo>
                          <a:pt x="440" y="68"/>
                        </a:lnTo>
                        <a:lnTo>
                          <a:pt x="439" y="68"/>
                        </a:lnTo>
                        <a:lnTo>
                          <a:pt x="439" y="67"/>
                        </a:lnTo>
                        <a:lnTo>
                          <a:pt x="439" y="66"/>
                        </a:lnTo>
                        <a:lnTo>
                          <a:pt x="440" y="67"/>
                        </a:lnTo>
                        <a:lnTo>
                          <a:pt x="440" y="66"/>
                        </a:lnTo>
                        <a:lnTo>
                          <a:pt x="439" y="66"/>
                        </a:lnTo>
                        <a:lnTo>
                          <a:pt x="440" y="65"/>
                        </a:lnTo>
                        <a:lnTo>
                          <a:pt x="441" y="65"/>
                        </a:lnTo>
                        <a:lnTo>
                          <a:pt x="442" y="65"/>
                        </a:lnTo>
                        <a:close/>
                        <a:moveTo>
                          <a:pt x="436" y="69"/>
                        </a:moveTo>
                        <a:lnTo>
                          <a:pt x="435" y="69"/>
                        </a:lnTo>
                        <a:lnTo>
                          <a:pt x="435" y="67"/>
                        </a:lnTo>
                        <a:lnTo>
                          <a:pt x="435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7" y="65"/>
                        </a:lnTo>
                        <a:lnTo>
                          <a:pt x="438" y="65"/>
                        </a:lnTo>
                        <a:lnTo>
                          <a:pt x="437" y="66"/>
                        </a:lnTo>
                        <a:lnTo>
                          <a:pt x="437" y="67"/>
                        </a:lnTo>
                        <a:lnTo>
                          <a:pt x="437" y="68"/>
                        </a:lnTo>
                        <a:lnTo>
                          <a:pt x="437" y="69"/>
                        </a:lnTo>
                        <a:lnTo>
                          <a:pt x="438" y="69"/>
                        </a:lnTo>
                        <a:lnTo>
                          <a:pt x="437" y="70"/>
                        </a:lnTo>
                        <a:lnTo>
                          <a:pt x="438" y="71"/>
                        </a:lnTo>
                        <a:lnTo>
                          <a:pt x="438" y="72"/>
                        </a:lnTo>
                        <a:lnTo>
                          <a:pt x="437" y="72"/>
                        </a:lnTo>
                        <a:lnTo>
                          <a:pt x="437" y="73"/>
                        </a:lnTo>
                        <a:lnTo>
                          <a:pt x="438" y="72"/>
                        </a:lnTo>
                        <a:lnTo>
                          <a:pt x="438" y="73"/>
                        </a:lnTo>
                        <a:lnTo>
                          <a:pt x="438" y="74"/>
                        </a:lnTo>
                        <a:lnTo>
                          <a:pt x="439" y="73"/>
                        </a:lnTo>
                        <a:lnTo>
                          <a:pt x="439" y="72"/>
                        </a:lnTo>
                        <a:lnTo>
                          <a:pt x="439" y="74"/>
                        </a:lnTo>
                        <a:lnTo>
                          <a:pt x="438" y="75"/>
                        </a:lnTo>
                        <a:lnTo>
                          <a:pt x="438" y="76"/>
                        </a:lnTo>
                        <a:lnTo>
                          <a:pt x="437" y="75"/>
                        </a:lnTo>
                        <a:lnTo>
                          <a:pt x="436" y="75"/>
                        </a:lnTo>
                        <a:lnTo>
                          <a:pt x="436" y="74"/>
                        </a:lnTo>
                        <a:lnTo>
                          <a:pt x="436" y="73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6" y="71"/>
                        </a:lnTo>
                        <a:lnTo>
                          <a:pt x="436" y="70"/>
                        </a:lnTo>
                        <a:lnTo>
                          <a:pt x="436" y="69"/>
                        </a:lnTo>
                        <a:close/>
                        <a:moveTo>
                          <a:pt x="438" y="70"/>
                        </a:moveTo>
                        <a:lnTo>
                          <a:pt x="438" y="70"/>
                        </a:lnTo>
                        <a:lnTo>
                          <a:pt x="438" y="69"/>
                        </a:lnTo>
                        <a:lnTo>
                          <a:pt x="439" y="69"/>
                        </a:lnTo>
                        <a:lnTo>
                          <a:pt x="438" y="69"/>
                        </a:lnTo>
                        <a:lnTo>
                          <a:pt x="437" y="68"/>
                        </a:lnTo>
                        <a:lnTo>
                          <a:pt x="438" y="67"/>
                        </a:lnTo>
                        <a:lnTo>
                          <a:pt x="439" y="68"/>
                        </a:lnTo>
                        <a:lnTo>
                          <a:pt x="440" y="68"/>
                        </a:lnTo>
                        <a:lnTo>
                          <a:pt x="440" y="69"/>
                        </a:lnTo>
                        <a:lnTo>
                          <a:pt x="441" y="68"/>
                        </a:lnTo>
                        <a:lnTo>
                          <a:pt x="441" y="69"/>
                        </a:lnTo>
                        <a:lnTo>
                          <a:pt x="440" y="69"/>
                        </a:lnTo>
                        <a:lnTo>
                          <a:pt x="438" y="70"/>
                        </a:lnTo>
                        <a:close/>
                        <a:moveTo>
                          <a:pt x="435" y="69"/>
                        </a:moveTo>
                        <a:lnTo>
                          <a:pt x="434" y="69"/>
                        </a:lnTo>
                        <a:lnTo>
                          <a:pt x="434" y="68"/>
                        </a:lnTo>
                        <a:lnTo>
                          <a:pt x="434" y="67"/>
                        </a:lnTo>
                        <a:lnTo>
                          <a:pt x="435" y="68"/>
                        </a:lnTo>
                        <a:lnTo>
                          <a:pt x="435" y="69"/>
                        </a:lnTo>
                        <a:close/>
                        <a:moveTo>
                          <a:pt x="434" y="74"/>
                        </a:moveTo>
                        <a:lnTo>
                          <a:pt x="434" y="74"/>
                        </a:lnTo>
                        <a:lnTo>
                          <a:pt x="434" y="73"/>
                        </a:lnTo>
                        <a:lnTo>
                          <a:pt x="435" y="73"/>
                        </a:lnTo>
                        <a:lnTo>
                          <a:pt x="436" y="73"/>
                        </a:lnTo>
                        <a:lnTo>
                          <a:pt x="436" y="74"/>
                        </a:lnTo>
                        <a:lnTo>
                          <a:pt x="436" y="75"/>
                        </a:lnTo>
                        <a:lnTo>
                          <a:pt x="437" y="76"/>
                        </a:lnTo>
                        <a:lnTo>
                          <a:pt x="437" y="75"/>
                        </a:lnTo>
                        <a:lnTo>
                          <a:pt x="437" y="76"/>
                        </a:lnTo>
                        <a:lnTo>
                          <a:pt x="436" y="76"/>
                        </a:lnTo>
                        <a:lnTo>
                          <a:pt x="436" y="75"/>
                        </a:lnTo>
                        <a:lnTo>
                          <a:pt x="435" y="75"/>
                        </a:lnTo>
                        <a:lnTo>
                          <a:pt x="434" y="74"/>
                        </a:lnTo>
                        <a:close/>
                        <a:moveTo>
                          <a:pt x="441" y="76"/>
                        </a:moveTo>
                        <a:lnTo>
                          <a:pt x="441" y="75"/>
                        </a:lnTo>
                        <a:lnTo>
                          <a:pt x="440" y="75"/>
                        </a:lnTo>
                        <a:lnTo>
                          <a:pt x="440" y="74"/>
                        </a:lnTo>
                        <a:lnTo>
                          <a:pt x="441" y="74"/>
                        </a:lnTo>
                        <a:lnTo>
                          <a:pt x="442" y="74"/>
                        </a:lnTo>
                        <a:lnTo>
                          <a:pt x="442" y="75"/>
                        </a:lnTo>
                        <a:lnTo>
                          <a:pt x="442" y="76"/>
                        </a:lnTo>
                        <a:lnTo>
                          <a:pt x="441" y="76"/>
                        </a:lnTo>
                        <a:close/>
                        <a:moveTo>
                          <a:pt x="439" y="78"/>
                        </a:moveTo>
                        <a:lnTo>
                          <a:pt x="438" y="77"/>
                        </a:lnTo>
                        <a:lnTo>
                          <a:pt x="439" y="77"/>
                        </a:lnTo>
                        <a:lnTo>
                          <a:pt x="440" y="76"/>
                        </a:lnTo>
                        <a:lnTo>
                          <a:pt x="441" y="76"/>
                        </a:lnTo>
                        <a:lnTo>
                          <a:pt x="441" y="77"/>
                        </a:lnTo>
                        <a:lnTo>
                          <a:pt x="440" y="78"/>
                        </a:lnTo>
                        <a:lnTo>
                          <a:pt x="439" y="78"/>
                        </a:lnTo>
                        <a:close/>
                        <a:moveTo>
                          <a:pt x="402" y="48"/>
                        </a:moveTo>
                        <a:lnTo>
                          <a:pt x="402" y="47"/>
                        </a:lnTo>
                        <a:lnTo>
                          <a:pt x="402" y="46"/>
                        </a:lnTo>
                        <a:lnTo>
                          <a:pt x="403" y="45"/>
                        </a:lnTo>
                        <a:lnTo>
                          <a:pt x="403" y="44"/>
                        </a:lnTo>
                        <a:lnTo>
                          <a:pt x="404" y="43"/>
                        </a:lnTo>
                        <a:lnTo>
                          <a:pt x="404" y="42"/>
                        </a:lnTo>
                        <a:lnTo>
                          <a:pt x="404" y="41"/>
                        </a:lnTo>
                        <a:lnTo>
                          <a:pt x="405" y="41"/>
                        </a:lnTo>
                        <a:lnTo>
                          <a:pt x="406" y="41"/>
                        </a:lnTo>
                        <a:lnTo>
                          <a:pt x="406" y="42"/>
                        </a:lnTo>
                        <a:lnTo>
                          <a:pt x="405" y="42"/>
                        </a:lnTo>
                        <a:lnTo>
                          <a:pt x="405" y="43"/>
                        </a:lnTo>
                        <a:lnTo>
                          <a:pt x="404" y="45"/>
                        </a:lnTo>
                        <a:lnTo>
                          <a:pt x="403" y="46"/>
                        </a:lnTo>
                        <a:lnTo>
                          <a:pt x="403" y="47"/>
                        </a:lnTo>
                        <a:lnTo>
                          <a:pt x="402" y="48"/>
                        </a:lnTo>
                        <a:close/>
                        <a:moveTo>
                          <a:pt x="404" y="49"/>
                        </a:moveTo>
                        <a:lnTo>
                          <a:pt x="403" y="48"/>
                        </a:lnTo>
                        <a:lnTo>
                          <a:pt x="403" y="47"/>
                        </a:lnTo>
                        <a:lnTo>
                          <a:pt x="403" y="46"/>
                        </a:lnTo>
                        <a:lnTo>
                          <a:pt x="404" y="46"/>
                        </a:lnTo>
                        <a:lnTo>
                          <a:pt x="404" y="47"/>
                        </a:lnTo>
                        <a:lnTo>
                          <a:pt x="404" y="48"/>
                        </a:lnTo>
                        <a:lnTo>
                          <a:pt x="404" y="49"/>
                        </a:lnTo>
                        <a:close/>
                        <a:moveTo>
                          <a:pt x="377" y="78"/>
                        </a:moveTo>
                        <a:lnTo>
                          <a:pt x="376" y="78"/>
                        </a:lnTo>
                        <a:lnTo>
                          <a:pt x="376" y="77"/>
                        </a:lnTo>
                        <a:lnTo>
                          <a:pt x="375" y="76"/>
                        </a:lnTo>
                        <a:lnTo>
                          <a:pt x="376" y="75"/>
                        </a:lnTo>
                        <a:lnTo>
                          <a:pt x="375" y="75"/>
                        </a:lnTo>
                        <a:lnTo>
                          <a:pt x="376" y="75"/>
                        </a:lnTo>
                        <a:lnTo>
                          <a:pt x="376" y="74"/>
                        </a:lnTo>
                        <a:lnTo>
                          <a:pt x="377" y="71"/>
                        </a:lnTo>
                        <a:lnTo>
                          <a:pt x="377" y="70"/>
                        </a:lnTo>
                        <a:lnTo>
                          <a:pt x="377" y="69"/>
                        </a:lnTo>
                        <a:lnTo>
                          <a:pt x="378" y="69"/>
                        </a:lnTo>
                        <a:lnTo>
                          <a:pt x="378" y="68"/>
                        </a:lnTo>
                        <a:lnTo>
                          <a:pt x="378" y="66"/>
                        </a:lnTo>
                        <a:lnTo>
                          <a:pt x="378" y="65"/>
                        </a:lnTo>
                        <a:lnTo>
                          <a:pt x="379" y="63"/>
                        </a:lnTo>
                        <a:lnTo>
                          <a:pt x="380" y="63"/>
                        </a:lnTo>
                        <a:lnTo>
                          <a:pt x="381" y="63"/>
                        </a:lnTo>
                        <a:lnTo>
                          <a:pt x="382" y="63"/>
                        </a:lnTo>
                        <a:lnTo>
                          <a:pt x="383" y="64"/>
                        </a:lnTo>
                        <a:lnTo>
                          <a:pt x="383" y="65"/>
                        </a:lnTo>
                        <a:lnTo>
                          <a:pt x="384" y="66"/>
                        </a:lnTo>
                        <a:lnTo>
                          <a:pt x="384" y="67"/>
                        </a:lnTo>
                        <a:lnTo>
                          <a:pt x="383" y="68"/>
                        </a:lnTo>
                        <a:lnTo>
                          <a:pt x="382" y="69"/>
                        </a:lnTo>
                        <a:lnTo>
                          <a:pt x="381" y="68"/>
                        </a:lnTo>
                        <a:lnTo>
                          <a:pt x="380" y="68"/>
                        </a:lnTo>
                        <a:lnTo>
                          <a:pt x="379" y="68"/>
                        </a:lnTo>
                        <a:lnTo>
                          <a:pt x="379" y="69"/>
                        </a:lnTo>
                        <a:lnTo>
                          <a:pt x="379" y="70"/>
                        </a:lnTo>
                        <a:lnTo>
                          <a:pt x="380" y="72"/>
                        </a:lnTo>
                        <a:lnTo>
                          <a:pt x="380" y="73"/>
                        </a:lnTo>
                        <a:lnTo>
                          <a:pt x="380" y="74"/>
                        </a:lnTo>
                        <a:lnTo>
                          <a:pt x="379" y="74"/>
                        </a:lnTo>
                        <a:lnTo>
                          <a:pt x="379" y="75"/>
                        </a:lnTo>
                        <a:lnTo>
                          <a:pt x="380" y="76"/>
                        </a:lnTo>
                        <a:lnTo>
                          <a:pt x="378" y="78"/>
                        </a:lnTo>
                        <a:lnTo>
                          <a:pt x="377" y="78"/>
                        </a:lnTo>
                        <a:close/>
                        <a:moveTo>
                          <a:pt x="382" y="77"/>
                        </a:moveTo>
                        <a:lnTo>
                          <a:pt x="382" y="76"/>
                        </a:lnTo>
                        <a:lnTo>
                          <a:pt x="380" y="76"/>
                        </a:lnTo>
                        <a:lnTo>
                          <a:pt x="380" y="75"/>
                        </a:lnTo>
                        <a:lnTo>
                          <a:pt x="380" y="74"/>
                        </a:lnTo>
                        <a:lnTo>
                          <a:pt x="381" y="73"/>
                        </a:lnTo>
                        <a:lnTo>
                          <a:pt x="381" y="72"/>
                        </a:lnTo>
                        <a:lnTo>
                          <a:pt x="380" y="72"/>
                        </a:lnTo>
                        <a:lnTo>
                          <a:pt x="380" y="71"/>
                        </a:lnTo>
                        <a:lnTo>
                          <a:pt x="380" y="70"/>
                        </a:lnTo>
                        <a:lnTo>
                          <a:pt x="380" y="69"/>
                        </a:lnTo>
                        <a:lnTo>
                          <a:pt x="380" y="68"/>
                        </a:lnTo>
                        <a:lnTo>
                          <a:pt x="380" y="69"/>
                        </a:lnTo>
                        <a:lnTo>
                          <a:pt x="382" y="69"/>
                        </a:lnTo>
                        <a:lnTo>
                          <a:pt x="383" y="69"/>
                        </a:lnTo>
                        <a:lnTo>
                          <a:pt x="383" y="70"/>
                        </a:lnTo>
                        <a:lnTo>
                          <a:pt x="383" y="69"/>
                        </a:lnTo>
                        <a:lnTo>
                          <a:pt x="384" y="68"/>
                        </a:lnTo>
                        <a:lnTo>
                          <a:pt x="385" y="67"/>
                        </a:lnTo>
                        <a:lnTo>
                          <a:pt x="386" y="67"/>
                        </a:lnTo>
                        <a:lnTo>
                          <a:pt x="386" y="69"/>
                        </a:lnTo>
                        <a:lnTo>
                          <a:pt x="387" y="70"/>
                        </a:lnTo>
                        <a:lnTo>
                          <a:pt x="387" y="71"/>
                        </a:lnTo>
                        <a:lnTo>
                          <a:pt x="385" y="72"/>
                        </a:lnTo>
                        <a:lnTo>
                          <a:pt x="384" y="73"/>
                        </a:lnTo>
                        <a:lnTo>
                          <a:pt x="384" y="72"/>
                        </a:lnTo>
                        <a:lnTo>
                          <a:pt x="383" y="72"/>
                        </a:lnTo>
                        <a:lnTo>
                          <a:pt x="382" y="73"/>
                        </a:lnTo>
                        <a:lnTo>
                          <a:pt x="382" y="74"/>
                        </a:lnTo>
                        <a:lnTo>
                          <a:pt x="383" y="76"/>
                        </a:lnTo>
                        <a:lnTo>
                          <a:pt x="382" y="77"/>
                        </a:lnTo>
                        <a:close/>
                        <a:moveTo>
                          <a:pt x="328" y="23"/>
                        </a:moveTo>
                        <a:lnTo>
                          <a:pt x="328" y="23"/>
                        </a:lnTo>
                        <a:lnTo>
                          <a:pt x="328" y="22"/>
                        </a:lnTo>
                        <a:lnTo>
                          <a:pt x="329" y="22"/>
                        </a:lnTo>
                        <a:lnTo>
                          <a:pt x="328" y="23"/>
                        </a:lnTo>
                        <a:close/>
                        <a:moveTo>
                          <a:pt x="327" y="13"/>
                        </a:moveTo>
                        <a:lnTo>
                          <a:pt x="326" y="12"/>
                        </a:lnTo>
                        <a:lnTo>
                          <a:pt x="326" y="11"/>
                        </a:lnTo>
                        <a:lnTo>
                          <a:pt x="326" y="10"/>
                        </a:lnTo>
                        <a:lnTo>
                          <a:pt x="326" y="9"/>
                        </a:lnTo>
                        <a:lnTo>
                          <a:pt x="327" y="9"/>
                        </a:lnTo>
                        <a:lnTo>
                          <a:pt x="328" y="9"/>
                        </a:lnTo>
                        <a:lnTo>
                          <a:pt x="328" y="10"/>
                        </a:lnTo>
                        <a:lnTo>
                          <a:pt x="328" y="11"/>
                        </a:lnTo>
                        <a:lnTo>
                          <a:pt x="328" y="12"/>
                        </a:lnTo>
                        <a:lnTo>
                          <a:pt x="327" y="13"/>
                        </a:lnTo>
                        <a:lnTo>
                          <a:pt x="327" y="12"/>
                        </a:lnTo>
                        <a:lnTo>
                          <a:pt x="327" y="13"/>
                        </a:lnTo>
                        <a:close/>
                        <a:moveTo>
                          <a:pt x="329" y="21"/>
                        </a:moveTo>
                        <a:lnTo>
                          <a:pt x="329" y="21"/>
                        </a:lnTo>
                        <a:lnTo>
                          <a:pt x="328" y="19"/>
                        </a:lnTo>
                        <a:lnTo>
                          <a:pt x="328" y="17"/>
                        </a:lnTo>
                        <a:lnTo>
                          <a:pt x="329" y="17"/>
                        </a:lnTo>
                        <a:lnTo>
                          <a:pt x="330" y="17"/>
                        </a:lnTo>
                        <a:lnTo>
                          <a:pt x="330" y="18"/>
                        </a:lnTo>
                        <a:lnTo>
                          <a:pt x="330" y="19"/>
                        </a:lnTo>
                        <a:lnTo>
                          <a:pt x="330" y="20"/>
                        </a:lnTo>
                        <a:lnTo>
                          <a:pt x="329" y="20"/>
                        </a:lnTo>
                        <a:lnTo>
                          <a:pt x="329" y="21"/>
                        </a:lnTo>
                        <a:close/>
                        <a:moveTo>
                          <a:pt x="453" y="92"/>
                        </a:moveTo>
                        <a:lnTo>
                          <a:pt x="453" y="91"/>
                        </a:lnTo>
                        <a:lnTo>
                          <a:pt x="453" y="90"/>
                        </a:lnTo>
                        <a:lnTo>
                          <a:pt x="453" y="89"/>
                        </a:lnTo>
                        <a:lnTo>
                          <a:pt x="454" y="88"/>
                        </a:lnTo>
                        <a:lnTo>
                          <a:pt x="455" y="88"/>
                        </a:lnTo>
                        <a:lnTo>
                          <a:pt x="455" y="87"/>
                        </a:lnTo>
                        <a:lnTo>
                          <a:pt x="456" y="87"/>
                        </a:lnTo>
                        <a:lnTo>
                          <a:pt x="457" y="88"/>
                        </a:lnTo>
                        <a:lnTo>
                          <a:pt x="456" y="89"/>
                        </a:lnTo>
                        <a:lnTo>
                          <a:pt x="455" y="89"/>
                        </a:lnTo>
                        <a:lnTo>
                          <a:pt x="454" y="89"/>
                        </a:lnTo>
                        <a:lnTo>
                          <a:pt x="454" y="90"/>
                        </a:lnTo>
                        <a:lnTo>
                          <a:pt x="454" y="91"/>
                        </a:lnTo>
                        <a:lnTo>
                          <a:pt x="455" y="91"/>
                        </a:lnTo>
                        <a:lnTo>
                          <a:pt x="454" y="91"/>
                        </a:lnTo>
                        <a:lnTo>
                          <a:pt x="454" y="92"/>
                        </a:lnTo>
                        <a:lnTo>
                          <a:pt x="454" y="91"/>
                        </a:lnTo>
                        <a:lnTo>
                          <a:pt x="453" y="91"/>
                        </a:lnTo>
                        <a:lnTo>
                          <a:pt x="453" y="92"/>
                        </a:lnTo>
                        <a:close/>
                        <a:moveTo>
                          <a:pt x="457" y="96"/>
                        </a:moveTo>
                        <a:lnTo>
                          <a:pt x="457" y="96"/>
                        </a:lnTo>
                        <a:lnTo>
                          <a:pt x="456" y="96"/>
                        </a:lnTo>
                        <a:lnTo>
                          <a:pt x="456" y="95"/>
                        </a:lnTo>
                        <a:lnTo>
                          <a:pt x="455" y="95"/>
                        </a:lnTo>
                        <a:lnTo>
                          <a:pt x="455" y="94"/>
                        </a:lnTo>
                        <a:lnTo>
                          <a:pt x="455" y="93"/>
                        </a:lnTo>
                        <a:lnTo>
                          <a:pt x="456" y="91"/>
                        </a:lnTo>
                        <a:lnTo>
                          <a:pt x="456" y="92"/>
                        </a:lnTo>
                        <a:lnTo>
                          <a:pt x="456" y="91"/>
                        </a:lnTo>
                        <a:lnTo>
                          <a:pt x="457" y="91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8" y="91"/>
                        </a:lnTo>
                        <a:lnTo>
                          <a:pt x="457" y="91"/>
                        </a:lnTo>
                        <a:lnTo>
                          <a:pt x="458" y="92"/>
                        </a:lnTo>
                        <a:lnTo>
                          <a:pt x="458" y="93"/>
                        </a:lnTo>
                        <a:lnTo>
                          <a:pt x="458" y="94"/>
                        </a:lnTo>
                        <a:lnTo>
                          <a:pt x="458" y="96"/>
                        </a:lnTo>
                        <a:lnTo>
                          <a:pt x="457" y="96"/>
                        </a:lnTo>
                        <a:close/>
                        <a:moveTo>
                          <a:pt x="453" y="92"/>
                        </a:moveTo>
                        <a:lnTo>
                          <a:pt x="453" y="92"/>
                        </a:lnTo>
                        <a:lnTo>
                          <a:pt x="454" y="92"/>
                        </a:lnTo>
                        <a:lnTo>
                          <a:pt x="454" y="93"/>
                        </a:lnTo>
                        <a:lnTo>
                          <a:pt x="455" y="93"/>
                        </a:lnTo>
                        <a:lnTo>
                          <a:pt x="455" y="94"/>
                        </a:lnTo>
                        <a:lnTo>
                          <a:pt x="454" y="94"/>
                        </a:lnTo>
                        <a:lnTo>
                          <a:pt x="454" y="93"/>
                        </a:lnTo>
                        <a:lnTo>
                          <a:pt x="453" y="93"/>
                        </a:lnTo>
                        <a:lnTo>
                          <a:pt x="453" y="92"/>
                        </a:lnTo>
                        <a:close/>
                        <a:moveTo>
                          <a:pt x="458" y="96"/>
                        </a:moveTo>
                        <a:lnTo>
                          <a:pt x="457" y="96"/>
                        </a:lnTo>
                        <a:lnTo>
                          <a:pt x="458" y="96"/>
                        </a:lnTo>
                        <a:lnTo>
                          <a:pt x="458" y="95"/>
                        </a:lnTo>
                        <a:lnTo>
                          <a:pt x="459" y="94"/>
                        </a:lnTo>
                        <a:lnTo>
                          <a:pt x="458" y="95"/>
                        </a:lnTo>
                        <a:lnTo>
                          <a:pt x="458" y="96"/>
                        </a:lnTo>
                        <a:close/>
                        <a:moveTo>
                          <a:pt x="459" y="99"/>
                        </a:moveTo>
                        <a:lnTo>
                          <a:pt x="459" y="98"/>
                        </a:lnTo>
                        <a:lnTo>
                          <a:pt x="460" y="99"/>
                        </a:lnTo>
                        <a:lnTo>
                          <a:pt x="459" y="99"/>
                        </a:lnTo>
                        <a:close/>
                        <a:moveTo>
                          <a:pt x="459" y="100"/>
                        </a:moveTo>
                        <a:lnTo>
                          <a:pt x="458" y="100"/>
                        </a:lnTo>
                        <a:lnTo>
                          <a:pt x="457" y="100"/>
                        </a:lnTo>
                        <a:lnTo>
                          <a:pt x="457" y="99"/>
                        </a:lnTo>
                        <a:lnTo>
                          <a:pt x="458" y="99"/>
                        </a:lnTo>
                        <a:lnTo>
                          <a:pt x="459" y="99"/>
                        </a:lnTo>
                        <a:lnTo>
                          <a:pt x="459" y="100"/>
                        </a:lnTo>
                        <a:close/>
                        <a:moveTo>
                          <a:pt x="445" y="90"/>
                        </a:moveTo>
                        <a:lnTo>
                          <a:pt x="445" y="90"/>
                        </a:lnTo>
                        <a:lnTo>
                          <a:pt x="444" y="89"/>
                        </a:lnTo>
                        <a:lnTo>
                          <a:pt x="443" y="89"/>
                        </a:lnTo>
                        <a:lnTo>
                          <a:pt x="443" y="88"/>
                        </a:lnTo>
                        <a:lnTo>
                          <a:pt x="443" y="87"/>
                        </a:lnTo>
                        <a:lnTo>
                          <a:pt x="444" y="86"/>
                        </a:lnTo>
                        <a:lnTo>
                          <a:pt x="445" y="86"/>
                        </a:lnTo>
                        <a:lnTo>
                          <a:pt x="446" y="86"/>
                        </a:lnTo>
                        <a:lnTo>
                          <a:pt x="447" y="86"/>
                        </a:lnTo>
                        <a:lnTo>
                          <a:pt x="448" y="86"/>
                        </a:lnTo>
                        <a:lnTo>
                          <a:pt x="448" y="87"/>
                        </a:lnTo>
                        <a:lnTo>
                          <a:pt x="447" y="89"/>
                        </a:lnTo>
                        <a:lnTo>
                          <a:pt x="446" y="89"/>
                        </a:lnTo>
                        <a:lnTo>
                          <a:pt x="445" y="88"/>
                        </a:lnTo>
                        <a:lnTo>
                          <a:pt x="445" y="89"/>
                        </a:lnTo>
                        <a:lnTo>
                          <a:pt x="445" y="90"/>
                        </a:lnTo>
                        <a:close/>
                        <a:moveTo>
                          <a:pt x="451" y="90"/>
                        </a:moveTo>
                        <a:lnTo>
                          <a:pt x="451" y="90"/>
                        </a:lnTo>
                        <a:lnTo>
                          <a:pt x="451" y="89"/>
                        </a:lnTo>
                        <a:lnTo>
                          <a:pt x="451" y="88"/>
                        </a:lnTo>
                        <a:lnTo>
                          <a:pt x="452" y="89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2" y="91"/>
                        </a:lnTo>
                        <a:lnTo>
                          <a:pt x="451" y="90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0" name="Freeform 842"/>
                  <p:cNvSpPr>
                    <a:spLocks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43 w 748"/>
                      <a:gd name="T1" fmla="*/ 332 h 974"/>
                      <a:gd name="T2" fmla="*/ 172 w 748"/>
                      <a:gd name="T3" fmla="*/ 298 h 974"/>
                      <a:gd name="T4" fmla="*/ 192 w 748"/>
                      <a:gd name="T5" fmla="*/ 256 h 974"/>
                      <a:gd name="T6" fmla="*/ 211 w 748"/>
                      <a:gd name="T7" fmla="*/ 233 h 974"/>
                      <a:gd name="T8" fmla="*/ 229 w 748"/>
                      <a:gd name="T9" fmla="*/ 202 h 974"/>
                      <a:gd name="T10" fmla="*/ 231 w 748"/>
                      <a:gd name="T11" fmla="*/ 171 h 974"/>
                      <a:gd name="T12" fmla="*/ 257 w 748"/>
                      <a:gd name="T13" fmla="*/ 132 h 974"/>
                      <a:gd name="T14" fmla="*/ 289 w 748"/>
                      <a:gd name="T15" fmla="*/ 46 h 974"/>
                      <a:gd name="T16" fmla="*/ 308 w 748"/>
                      <a:gd name="T17" fmla="*/ 5 h 974"/>
                      <a:gd name="T18" fmla="*/ 321 w 748"/>
                      <a:gd name="T19" fmla="*/ 10 h 974"/>
                      <a:gd name="T20" fmla="*/ 325 w 748"/>
                      <a:gd name="T21" fmla="*/ 23 h 974"/>
                      <a:gd name="T22" fmla="*/ 338 w 748"/>
                      <a:gd name="T23" fmla="*/ 35 h 974"/>
                      <a:gd name="T24" fmla="*/ 358 w 748"/>
                      <a:gd name="T25" fmla="*/ 33 h 974"/>
                      <a:gd name="T26" fmla="*/ 367 w 748"/>
                      <a:gd name="T27" fmla="*/ 36 h 974"/>
                      <a:gd name="T28" fmla="*/ 366 w 748"/>
                      <a:gd name="T29" fmla="*/ 46 h 974"/>
                      <a:gd name="T30" fmla="*/ 381 w 748"/>
                      <a:gd name="T31" fmla="*/ 44 h 974"/>
                      <a:gd name="T32" fmla="*/ 378 w 748"/>
                      <a:gd name="T33" fmla="*/ 59 h 974"/>
                      <a:gd name="T34" fmla="*/ 393 w 748"/>
                      <a:gd name="T35" fmla="*/ 58 h 974"/>
                      <a:gd name="T36" fmla="*/ 404 w 748"/>
                      <a:gd name="T37" fmla="*/ 53 h 974"/>
                      <a:gd name="T38" fmla="*/ 421 w 748"/>
                      <a:gd name="T39" fmla="*/ 55 h 974"/>
                      <a:gd name="T40" fmla="*/ 429 w 748"/>
                      <a:gd name="T41" fmla="*/ 52 h 974"/>
                      <a:gd name="T42" fmla="*/ 422 w 748"/>
                      <a:gd name="T43" fmla="*/ 70 h 974"/>
                      <a:gd name="T44" fmla="*/ 435 w 748"/>
                      <a:gd name="T45" fmla="*/ 75 h 974"/>
                      <a:gd name="T46" fmla="*/ 434 w 748"/>
                      <a:gd name="T47" fmla="*/ 88 h 974"/>
                      <a:gd name="T48" fmla="*/ 451 w 748"/>
                      <a:gd name="T49" fmla="*/ 82 h 974"/>
                      <a:gd name="T50" fmla="*/ 452 w 748"/>
                      <a:gd name="T51" fmla="*/ 102 h 974"/>
                      <a:gd name="T52" fmla="*/ 466 w 748"/>
                      <a:gd name="T53" fmla="*/ 114 h 974"/>
                      <a:gd name="T54" fmla="*/ 477 w 748"/>
                      <a:gd name="T55" fmla="*/ 153 h 974"/>
                      <a:gd name="T56" fmla="*/ 512 w 748"/>
                      <a:gd name="T57" fmla="*/ 162 h 974"/>
                      <a:gd name="T58" fmla="*/ 574 w 748"/>
                      <a:gd name="T59" fmla="*/ 157 h 974"/>
                      <a:gd name="T60" fmla="*/ 633 w 748"/>
                      <a:gd name="T61" fmla="*/ 178 h 974"/>
                      <a:gd name="T62" fmla="*/ 669 w 748"/>
                      <a:gd name="T63" fmla="*/ 200 h 974"/>
                      <a:gd name="T64" fmla="*/ 701 w 748"/>
                      <a:gd name="T65" fmla="*/ 209 h 974"/>
                      <a:gd name="T66" fmla="*/ 742 w 748"/>
                      <a:gd name="T67" fmla="*/ 225 h 974"/>
                      <a:gd name="T68" fmla="*/ 700 w 748"/>
                      <a:gd name="T69" fmla="*/ 283 h 974"/>
                      <a:gd name="T70" fmla="*/ 638 w 748"/>
                      <a:gd name="T71" fmla="*/ 336 h 974"/>
                      <a:gd name="T72" fmla="*/ 626 w 748"/>
                      <a:gd name="T73" fmla="*/ 435 h 974"/>
                      <a:gd name="T74" fmla="*/ 597 w 748"/>
                      <a:gd name="T75" fmla="*/ 529 h 974"/>
                      <a:gd name="T76" fmla="*/ 611 w 748"/>
                      <a:gd name="T77" fmla="*/ 616 h 974"/>
                      <a:gd name="T78" fmla="*/ 524 w 748"/>
                      <a:gd name="T79" fmla="*/ 615 h 974"/>
                      <a:gd name="T80" fmla="*/ 464 w 748"/>
                      <a:gd name="T81" fmla="*/ 652 h 974"/>
                      <a:gd name="T82" fmla="*/ 396 w 748"/>
                      <a:gd name="T83" fmla="*/ 685 h 974"/>
                      <a:gd name="T84" fmla="*/ 338 w 748"/>
                      <a:gd name="T85" fmla="*/ 705 h 974"/>
                      <a:gd name="T86" fmla="*/ 323 w 748"/>
                      <a:gd name="T87" fmla="*/ 752 h 974"/>
                      <a:gd name="T88" fmla="*/ 296 w 748"/>
                      <a:gd name="T89" fmla="*/ 802 h 974"/>
                      <a:gd name="T90" fmla="*/ 282 w 748"/>
                      <a:gd name="T91" fmla="*/ 851 h 974"/>
                      <a:gd name="T92" fmla="*/ 289 w 748"/>
                      <a:gd name="T93" fmla="*/ 902 h 974"/>
                      <a:gd name="T94" fmla="*/ 283 w 748"/>
                      <a:gd name="T95" fmla="*/ 950 h 974"/>
                      <a:gd name="T96" fmla="*/ 254 w 748"/>
                      <a:gd name="T97" fmla="*/ 967 h 974"/>
                      <a:gd name="T98" fmla="*/ 205 w 748"/>
                      <a:gd name="T99" fmla="*/ 914 h 974"/>
                      <a:gd name="T100" fmla="*/ 187 w 748"/>
                      <a:gd name="T101" fmla="*/ 863 h 974"/>
                      <a:gd name="T102" fmla="*/ 164 w 748"/>
                      <a:gd name="T103" fmla="*/ 839 h 974"/>
                      <a:gd name="T104" fmla="*/ 176 w 748"/>
                      <a:gd name="T105" fmla="*/ 819 h 974"/>
                      <a:gd name="T106" fmla="*/ 183 w 748"/>
                      <a:gd name="T107" fmla="*/ 791 h 974"/>
                      <a:gd name="T108" fmla="*/ 193 w 748"/>
                      <a:gd name="T109" fmla="*/ 777 h 974"/>
                      <a:gd name="T110" fmla="*/ 226 w 748"/>
                      <a:gd name="T111" fmla="*/ 748 h 974"/>
                      <a:gd name="T112" fmla="*/ 200 w 748"/>
                      <a:gd name="T113" fmla="*/ 722 h 974"/>
                      <a:gd name="T114" fmla="*/ 170 w 748"/>
                      <a:gd name="T115" fmla="*/ 731 h 974"/>
                      <a:gd name="T116" fmla="*/ 151 w 748"/>
                      <a:gd name="T117" fmla="*/ 706 h 974"/>
                      <a:gd name="T118" fmla="*/ 137 w 748"/>
                      <a:gd name="T119" fmla="*/ 684 h 974"/>
                      <a:gd name="T120" fmla="*/ 101 w 748"/>
                      <a:gd name="T121" fmla="*/ 633 h 974"/>
                      <a:gd name="T122" fmla="*/ 137 w 748"/>
                      <a:gd name="T123" fmla="*/ 510 h 974"/>
                      <a:gd name="T124" fmla="*/ 56 w 748"/>
                      <a:gd name="T125" fmla="*/ 426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1" name="Freeform 843"/>
                  <p:cNvSpPr>
                    <a:spLocks/>
                  </p:cNvSpPr>
                  <p:nvPr/>
                </p:nvSpPr>
                <p:spPr bwMode="auto">
                  <a:xfrm>
                    <a:off x="4018" y="798"/>
                    <a:ext cx="11" cy="25"/>
                  </a:xfrm>
                  <a:custGeom>
                    <a:avLst/>
                    <a:gdLst>
                      <a:gd name="T0" fmla="*/ 2 w 11"/>
                      <a:gd name="T1" fmla="*/ 17 h 25"/>
                      <a:gd name="T2" fmla="*/ 2 w 11"/>
                      <a:gd name="T3" fmla="*/ 17 h 25"/>
                      <a:gd name="T4" fmla="*/ 2 w 11"/>
                      <a:gd name="T5" fmla="*/ 15 h 25"/>
                      <a:gd name="T6" fmla="*/ 3 w 11"/>
                      <a:gd name="T7" fmla="*/ 14 h 25"/>
                      <a:gd name="T8" fmla="*/ 4 w 11"/>
                      <a:gd name="T9" fmla="*/ 14 h 25"/>
                      <a:gd name="T10" fmla="*/ 5 w 11"/>
                      <a:gd name="T11" fmla="*/ 14 h 25"/>
                      <a:gd name="T12" fmla="*/ 5 w 11"/>
                      <a:gd name="T13" fmla="*/ 16 h 25"/>
                      <a:gd name="T14" fmla="*/ 6 w 11"/>
                      <a:gd name="T15" fmla="*/ 16 h 25"/>
                      <a:gd name="T16" fmla="*/ 5 w 11"/>
                      <a:gd name="T17" fmla="*/ 17 h 25"/>
                      <a:gd name="T18" fmla="*/ 4 w 11"/>
                      <a:gd name="T19" fmla="*/ 17 h 25"/>
                      <a:gd name="T20" fmla="*/ 5 w 11"/>
                      <a:gd name="T21" fmla="*/ 20 h 25"/>
                      <a:gd name="T22" fmla="*/ 5 w 11"/>
                      <a:gd name="T23" fmla="*/ 18 h 25"/>
                      <a:gd name="T24" fmla="*/ 6 w 11"/>
                      <a:gd name="T25" fmla="*/ 17 h 25"/>
                      <a:gd name="T26" fmla="*/ 7 w 11"/>
                      <a:gd name="T27" fmla="*/ 16 h 25"/>
                      <a:gd name="T28" fmla="*/ 6 w 11"/>
                      <a:gd name="T29" fmla="*/ 15 h 25"/>
                      <a:gd name="T30" fmla="*/ 7 w 11"/>
                      <a:gd name="T31" fmla="*/ 14 h 25"/>
                      <a:gd name="T32" fmla="*/ 7 w 11"/>
                      <a:gd name="T33" fmla="*/ 13 h 25"/>
                      <a:gd name="T34" fmla="*/ 7 w 11"/>
                      <a:gd name="T35" fmla="*/ 11 h 25"/>
                      <a:gd name="T36" fmla="*/ 7 w 11"/>
                      <a:gd name="T37" fmla="*/ 7 h 25"/>
                      <a:gd name="T38" fmla="*/ 7 w 11"/>
                      <a:gd name="T39" fmla="*/ 6 h 25"/>
                      <a:gd name="T40" fmla="*/ 8 w 11"/>
                      <a:gd name="T41" fmla="*/ 4 h 25"/>
                      <a:gd name="T42" fmla="*/ 8 w 11"/>
                      <a:gd name="T43" fmla="*/ 2 h 25"/>
                      <a:gd name="T44" fmla="*/ 9 w 11"/>
                      <a:gd name="T45" fmla="*/ 1 h 25"/>
                      <a:gd name="T46" fmla="*/ 10 w 11"/>
                      <a:gd name="T47" fmla="*/ 2 h 25"/>
                      <a:gd name="T48" fmla="*/ 10 w 11"/>
                      <a:gd name="T49" fmla="*/ 1 h 25"/>
                      <a:gd name="T50" fmla="*/ 8 w 11"/>
                      <a:gd name="T51" fmla="*/ 1 h 25"/>
                      <a:gd name="T52" fmla="*/ 8 w 11"/>
                      <a:gd name="T53" fmla="*/ 0 h 25"/>
                      <a:gd name="T54" fmla="*/ 9 w 11"/>
                      <a:gd name="T55" fmla="*/ 0 h 25"/>
                      <a:gd name="T56" fmla="*/ 10 w 11"/>
                      <a:gd name="T57" fmla="*/ 0 h 25"/>
                      <a:gd name="T58" fmla="*/ 11 w 11"/>
                      <a:gd name="T59" fmla="*/ 1 h 25"/>
                      <a:gd name="T60" fmla="*/ 11 w 11"/>
                      <a:gd name="T61" fmla="*/ 2 h 25"/>
                      <a:gd name="T62" fmla="*/ 11 w 11"/>
                      <a:gd name="T63" fmla="*/ 5 h 25"/>
                      <a:gd name="T64" fmla="*/ 10 w 11"/>
                      <a:gd name="T65" fmla="*/ 6 h 25"/>
                      <a:gd name="T66" fmla="*/ 10 w 11"/>
                      <a:gd name="T67" fmla="*/ 6 h 25"/>
                      <a:gd name="T68" fmla="*/ 10 w 11"/>
                      <a:gd name="T69" fmla="*/ 6 h 25"/>
                      <a:gd name="T70" fmla="*/ 9 w 11"/>
                      <a:gd name="T71" fmla="*/ 7 h 25"/>
                      <a:gd name="T72" fmla="*/ 8 w 11"/>
                      <a:gd name="T73" fmla="*/ 8 h 25"/>
                      <a:gd name="T74" fmla="*/ 8 w 11"/>
                      <a:gd name="T75" fmla="*/ 9 h 25"/>
                      <a:gd name="T76" fmla="*/ 8 w 11"/>
                      <a:gd name="T77" fmla="*/ 10 h 25"/>
                      <a:gd name="T78" fmla="*/ 8 w 11"/>
                      <a:gd name="T79" fmla="*/ 11 h 25"/>
                      <a:gd name="T80" fmla="*/ 8 w 11"/>
                      <a:gd name="T81" fmla="*/ 12 h 25"/>
                      <a:gd name="T82" fmla="*/ 9 w 11"/>
                      <a:gd name="T83" fmla="*/ 12 h 25"/>
                      <a:gd name="T84" fmla="*/ 9 w 11"/>
                      <a:gd name="T85" fmla="*/ 13 h 25"/>
                      <a:gd name="T86" fmla="*/ 8 w 11"/>
                      <a:gd name="T87" fmla="*/ 13 h 25"/>
                      <a:gd name="T88" fmla="*/ 9 w 11"/>
                      <a:gd name="T89" fmla="*/ 14 h 25"/>
                      <a:gd name="T90" fmla="*/ 8 w 11"/>
                      <a:gd name="T91" fmla="*/ 15 h 25"/>
                      <a:gd name="T92" fmla="*/ 7 w 11"/>
                      <a:gd name="T93" fmla="*/ 18 h 25"/>
                      <a:gd name="T94" fmla="*/ 7 w 11"/>
                      <a:gd name="T95" fmla="*/ 19 h 25"/>
                      <a:gd name="T96" fmla="*/ 8 w 11"/>
                      <a:gd name="T97" fmla="*/ 20 h 25"/>
                      <a:gd name="T98" fmla="*/ 8 w 11"/>
                      <a:gd name="T99" fmla="*/ 21 h 25"/>
                      <a:gd name="T100" fmla="*/ 8 w 11"/>
                      <a:gd name="T101" fmla="*/ 23 h 25"/>
                      <a:gd name="T102" fmla="*/ 7 w 11"/>
                      <a:gd name="T103" fmla="*/ 24 h 25"/>
                      <a:gd name="T104" fmla="*/ 3 w 11"/>
                      <a:gd name="T105" fmla="*/ 24 h 25"/>
                      <a:gd name="T106" fmla="*/ 1 w 11"/>
                      <a:gd name="T107" fmla="*/ 25 h 25"/>
                      <a:gd name="T108" fmla="*/ 0 w 11"/>
                      <a:gd name="T109" fmla="*/ 25 h 25"/>
                      <a:gd name="T110" fmla="*/ 1 w 11"/>
                      <a:gd name="T111" fmla="*/ 24 h 25"/>
                      <a:gd name="T112" fmla="*/ 3 w 11"/>
                      <a:gd name="T113" fmla="*/ 23 h 25"/>
                      <a:gd name="T114" fmla="*/ 3 w 11"/>
                      <a:gd name="T115" fmla="*/ 23 h 25"/>
                      <a:gd name="T116" fmla="*/ 2 w 11"/>
                      <a:gd name="T117" fmla="*/ 21 h 25"/>
                      <a:gd name="T118" fmla="*/ 2 w 11"/>
                      <a:gd name="T119" fmla="*/ 21 h 25"/>
                      <a:gd name="T120" fmla="*/ 3 w 11"/>
                      <a:gd name="T121" fmla="*/ 20 h 25"/>
                      <a:gd name="T122" fmla="*/ 3 w 11"/>
                      <a:gd name="T123" fmla="*/ 20 h 25"/>
                      <a:gd name="T124" fmla="*/ 3 w 11"/>
                      <a:gd name="T125" fmla="*/ 18 h 25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"/>
                      <a:gd name="T190" fmla="*/ 0 h 25"/>
                      <a:gd name="T191" fmla="*/ 11 w 11"/>
                      <a:gd name="T192" fmla="*/ 25 h 25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" h="25">
                        <a:moveTo>
                          <a:pt x="3" y="18"/>
                        </a:moveTo>
                        <a:lnTo>
                          <a:pt x="2" y="17"/>
                        </a:lnTo>
                        <a:lnTo>
                          <a:pt x="2" y="15"/>
                        </a:lnTo>
                        <a:lnTo>
                          <a:pt x="3" y="15"/>
                        </a:lnTo>
                        <a:lnTo>
                          <a:pt x="3" y="14"/>
                        </a:lnTo>
                        <a:lnTo>
                          <a:pt x="4" y="14"/>
                        </a:lnTo>
                        <a:lnTo>
                          <a:pt x="5" y="14"/>
                        </a:lnTo>
                        <a:lnTo>
                          <a:pt x="5" y="15"/>
                        </a:lnTo>
                        <a:lnTo>
                          <a:pt x="5" y="16"/>
                        </a:lnTo>
                        <a:lnTo>
                          <a:pt x="6" y="16"/>
                        </a:lnTo>
                        <a:lnTo>
                          <a:pt x="6" y="17"/>
                        </a:lnTo>
                        <a:lnTo>
                          <a:pt x="5" y="17"/>
                        </a:lnTo>
                        <a:lnTo>
                          <a:pt x="4" y="17"/>
                        </a:lnTo>
                        <a:lnTo>
                          <a:pt x="5" y="19"/>
                        </a:lnTo>
                        <a:lnTo>
                          <a:pt x="5" y="20"/>
                        </a:lnTo>
                        <a:lnTo>
                          <a:pt x="5" y="18"/>
                        </a:lnTo>
                        <a:lnTo>
                          <a:pt x="6" y="17"/>
                        </a:lnTo>
                        <a:lnTo>
                          <a:pt x="7" y="17"/>
                        </a:lnTo>
                        <a:lnTo>
                          <a:pt x="7" y="16"/>
                        </a:lnTo>
                        <a:lnTo>
                          <a:pt x="6" y="15"/>
                        </a:lnTo>
                        <a:lnTo>
                          <a:pt x="6" y="14"/>
                        </a:lnTo>
                        <a:lnTo>
                          <a:pt x="7" y="14"/>
                        </a:lnTo>
                        <a:lnTo>
                          <a:pt x="7" y="13"/>
                        </a:lnTo>
                        <a:lnTo>
                          <a:pt x="7" y="12"/>
                        </a:lnTo>
                        <a:lnTo>
                          <a:pt x="7" y="11"/>
                        </a:lnTo>
                        <a:lnTo>
                          <a:pt x="7" y="9"/>
                        </a:lnTo>
                        <a:lnTo>
                          <a:pt x="7" y="7"/>
                        </a:lnTo>
                        <a:lnTo>
                          <a:pt x="7" y="6"/>
                        </a:lnTo>
                        <a:lnTo>
                          <a:pt x="8" y="5"/>
                        </a:lnTo>
                        <a:lnTo>
                          <a:pt x="8" y="4"/>
                        </a:lnTo>
                        <a:lnTo>
                          <a:pt x="8" y="3"/>
                        </a:lnTo>
                        <a:lnTo>
                          <a:pt x="8" y="2"/>
                        </a:lnTo>
                        <a:lnTo>
                          <a:pt x="9" y="1"/>
                        </a:lnTo>
                        <a:lnTo>
                          <a:pt x="10" y="2"/>
                        </a:lnTo>
                        <a:lnTo>
                          <a:pt x="10" y="1"/>
                        </a:lnTo>
                        <a:lnTo>
                          <a:pt x="9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9" y="0"/>
                        </a:lnTo>
                        <a:lnTo>
                          <a:pt x="10" y="0"/>
                        </a:lnTo>
                        <a:lnTo>
                          <a:pt x="10" y="1"/>
                        </a:lnTo>
                        <a:lnTo>
                          <a:pt x="11" y="1"/>
                        </a:lnTo>
                        <a:lnTo>
                          <a:pt x="11" y="2"/>
                        </a:lnTo>
                        <a:lnTo>
                          <a:pt x="11" y="3"/>
                        </a:lnTo>
                        <a:lnTo>
                          <a:pt x="11" y="5"/>
                        </a:lnTo>
                        <a:lnTo>
                          <a:pt x="11" y="6"/>
                        </a:lnTo>
                        <a:lnTo>
                          <a:pt x="10" y="6"/>
                        </a:lnTo>
                        <a:lnTo>
                          <a:pt x="9" y="6"/>
                        </a:lnTo>
                        <a:lnTo>
                          <a:pt x="9" y="7"/>
                        </a:lnTo>
                        <a:lnTo>
                          <a:pt x="8" y="8"/>
                        </a:lnTo>
                        <a:lnTo>
                          <a:pt x="8" y="9"/>
                        </a:lnTo>
                        <a:lnTo>
                          <a:pt x="8" y="10"/>
                        </a:lnTo>
                        <a:lnTo>
                          <a:pt x="8" y="11"/>
                        </a:lnTo>
                        <a:lnTo>
                          <a:pt x="8" y="12"/>
                        </a:lnTo>
                        <a:lnTo>
                          <a:pt x="9" y="12"/>
                        </a:lnTo>
                        <a:lnTo>
                          <a:pt x="9" y="13"/>
                        </a:lnTo>
                        <a:lnTo>
                          <a:pt x="8" y="13"/>
                        </a:lnTo>
                        <a:lnTo>
                          <a:pt x="8" y="14"/>
                        </a:lnTo>
                        <a:lnTo>
                          <a:pt x="9" y="14"/>
                        </a:lnTo>
                        <a:lnTo>
                          <a:pt x="8" y="15"/>
                        </a:lnTo>
                        <a:lnTo>
                          <a:pt x="7" y="16"/>
                        </a:lnTo>
                        <a:lnTo>
                          <a:pt x="7" y="18"/>
                        </a:lnTo>
                        <a:lnTo>
                          <a:pt x="7" y="19"/>
                        </a:lnTo>
                        <a:lnTo>
                          <a:pt x="7" y="20"/>
                        </a:lnTo>
                        <a:lnTo>
                          <a:pt x="8" y="20"/>
                        </a:lnTo>
                        <a:lnTo>
                          <a:pt x="8" y="21"/>
                        </a:lnTo>
                        <a:lnTo>
                          <a:pt x="8" y="22"/>
                        </a:lnTo>
                        <a:lnTo>
                          <a:pt x="8" y="23"/>
                        </a:lnTo>
                        <a:lnTo>
                          <a:pt x="7" y="24"/>
                        </a:lnTo>
                        <a:lnTo>
                          <a:pt x="5" y="25"/>
                        </a:lnTo>
                        <a:lnTo>
                          <a:pt x="3" y="24"/>
                        </a:lnTo>
                        <a:lnTo>
                          <a:pt x="1" y="25"/>
                        </a:lnTo>
                        <a:lnTo>
                          <a:pt x="0" y="25"/>
                        </a:lnTo>
                        <a:lnTo>
                          <a:pt x="0" y="24"/>
                        </a:lnTo>
                        <a:lnTo>
                          <a:pt x="1" y="24"/>
                        </a:lnTo>
                        <a:lnTo>
                          <a:pt x="2" y="24"/>
                        </a:lnTo>
                        <a:lnTo>
                          <a:pt x="3" y="23"/>
                        </a:lnTo>
                        <a:lnTo>
                          <a:pt x="1" y="22"/>
                        </a:lnTo>
                        <a:lnTo>
                          <a:pt x="2" y="21"/>
                        </a:lnTo>
                        <a:lnTo>
                          <a:pt x="3" y="20"/>
                        </a:lnTo>
                        <a:lnTo>
                          <a:pt x="3" y="19"/>
                        </a:lnTo>
                        <a:lnTo>
                          <a:pt x="3" y="1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2" name="Freeform 844"/>
                  <p:cNvSpPr>
                    <a:spLocks/>
                  </p:cNvSpPr>
                  <p:nvPr/>
                </p:nvSpPr>
                <p:spPr bwMode="auto">
                  <a:xfrm>
                    <a:off x="4019" y="815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2 w 2"/>
                      <a:gd name="T3" fmla="*/ 3 h 3"/>
                      <a:gd name="T4" fmla="*/ 2 w 2"/>
                      <a:gd name="T5" fmla="*/ 3 h 3"/>
                      <a:gd name="T6" fmla="*/ 1 w 2"/>
                      <a:gd name="T7" fmla="*/ 3 h 3"/>
                      <a:gd name="T8" fmla="*/ 1 w 2"/>
                      <a:gd name="T9" fmla="*/ 2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0 w 2"/>
                      <a:gd name="T15" fmla="*/ 0 h 3"/>
                      <a:gd name="T16" fmla="*/ 0 w 2"/>
                      <a:gd name="T17" fmla="*/ 0 h 3"/>
                      <a:gd name="T18" fmla="*/ 1 w 2"/>
                      <a:gd name="T19" fmla="*/ 1 h 3"/>
                      <a:gd name="T20" fmla="*/ 1 w 2"/>
                      <a:gd name="T21" fmla="*/ 1 h 3"/>
                      <a:gd name="T22" fmla="*/ 2 w 2"/>
                      <a:gd name="T23" fmla="*/ 1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"/>
                      <a:gd name="T37" fmla="*/ 0 h 3"/>
                      <a:gd name="T38" fmla="*/ 2 w 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" h="3">
                        <a:moveTo>
                          <a:pt x="2" y="1"/>
                        </a:move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3" name="Freeform 845"/>
                  <p:cNvSpPr>
                    <a:spLocks/>
                  </p:cNvSpPr>
                  <p:nvPr/>
                </p:nvSpPr>
                <p:spPr bwMode="auto">
                  <a:xfrm>
                    <a:off x="4018" y="805"/>
                    <a:ext cx="5" cy="7"/>
                  </a:xfrm>
                  <a:custGeom>
                    <a:avLst/>
                    <a:gdLst>
                      <a:gd name="T0" fmla="*/ 2 w 5"/>
                      <a:gd name="T1" fmla="*/ 7 h 7"/>
                      <a:gd name="T2" fmla="*/ 1 w 5"/>
                      <a:gd name="T3" fmla="*/ 6 h 7"/>
                      <a:gd name="T4" fmla="*/ 1 w 5"/>
                      <a:gd name="T5" fmla="*/ 5 h 7"/>
                      <a:gd name="T6" fmla="*/ 1 w 5"/>
                      <a:gd name="T7" fmla="*/ 5 h 7"/>
                      <a:gd name="T8" fmla="*/ 0 w 5"/>
                      <a:gd name="T9" fmla="*/ 3 h 7"/>
                      <a:gd name="T10" fmla="*/ 0 w 5"/>
                      <a:gd name="T11" fmla="*/ 3 h 7"/>
                      <a:gd name="T12" fmla="*/ 1 w 5"/>
                      <a:gd name="T13" fmla="*/ 3 h 7"/>
                      <a:gd name="T14" fmla="*/ 1 w 5"/>
                      <a:gd name="T15" fmla="*/ 2 h 7"/>
                      <a:gd name="T16" fmla="*/ 1 w 5"/>
                      <a:gd name="T17" fmla="*/ 2 h 7"/>
                      <a:gd name="T18" fmla="*/ 1 w 5"/>
                      <a:gd name="T19" fmla="*/ 1 h 7"/>
                      <a:gd name="T20" fmla="*/ 2 w 5"/>
                      <a:gd name="T21" fmla="*/ 0 h 7"/>
                      <a:gd name="T22" fmla="*/ 3 w 5"/>
                      <a:gd name="T23" fmla="*/ 0 h 7"/>
                      <a:gd name="T24" fmla="*/ 4 w 5"/>
                      <a:gd name="T25" fmla="*/ 1 h 7"/>
                      <a:gd name="T26" fmla="*/ 4 w 5"/>
                      <a:gd name="T27" fmla="*/ 2 h 7"/>
                      <a:gd name="T28" fmla="*/ 4 w 5"/>
                      <a:gd name="T29" fmla="*/ 3 h 7"/>
                      <a:gd name="T30" fmla="*/ 5 w 5"/>
                      <a:gd name="T31" fmla="*/ 3 h 7"/>
                      <a:gd name="T32" fmla="*/ 5 w 5"/>
                      <a:gd name="T33" fmla="*/ 4 h 7"/>
                      <a:gd name="T34" fmla="*/ 4 w 5"/>
                      <a:gd name="T35" fmla="*/ 5 h 7"/>
                      <a:gd name="T36" fmla="*/ 5 w 5"/>
                      <a:gd name="T37" fmla="*/ 5 h 7"/>
                      <a:gd name="T38" fmla="*/ 4 w 5"/>
                      <a:gd name="T39" fmla="*/ 6 h 7"/>
                      <a:gd name="T40" fmla="*/ 4 w 5"/>
                      <a:gd name="T41" fmla="*/ 6 h 7"/>
                      <a:gd name="T42" fmla="*/ 4 w 5"/>
                      <a:gd name="T43" fmla="*/ 6 h 7"/>
                      <a:gd name="T44" fmla="*/ 3 w 5"/>
                      <a:gd name="T45" fmla="*/ 7 h 7"/>
                      <a:gd name="T46" fmla="*/ 3 w 5"/>
                      <a:gd name="T47" fmla="*/ 7 h 7"/>
                      <a:gd name="T48" fmla="*/ 2 w 5"/>
                      <a:gd name="T49" fmla="*/ 7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5"/>
                      <a:gd name="T76" fmla="*/ 0 h 7"/>
                      <a:gd name="T77" fmla="*/ 5 w 5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5" h="7">
                        <a:moveTo>
                          <a:pt x="2" y="7"/>
                        </a:move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3"/>
                        </a:lnTo>
                        <a:lnTo>
                          <a:pt x="5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4" y="6"/>
                        </a:lnTo>
                        <a:lnTo>
                          <a:pt x="3" y="7"/>
                        </a:lnTo>
                        <a:lnTo>
                          <a:pt x="2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4" name="Freeform 846"/>
                  <p:cNvSpPr>
                    <a:spLocks/>
                  </p:cNvSpPr>
                  <p:nvPr/>
                </p:nvSpPr>
                <p:spPr bwMode="auto">
                  <a:xfrm>
                    <a:off x="4030" y="806"/>
                    <a:ext cx="7" cy="5"/>
                  </a:xfrm>
                  <a:custGeom>
                    <a:avLst/>
                    <a:gdLst>
                      <a:gd name="T0" fmla="*/ 0 w 7"/>
                      <a:gd name="T1" fmla="*/ 5 h 5"/>
                      <a:gd name="T2" fmla="*/ 0 w 7"/>
                      <a:gd name="T3" fmla="*/ 5 h 5"/>
                      <a:gd name="T4" fmla="*/ 0 w 7"/>
                      <a:gd name="T5" fmla="*/ 5 h 5"/>
                      <a:gd name="T6" fmla="*/ 1 w 7"/>
                      <a:gd name="T7" fmla="*/ 4 h 5"/>
                      <a:gd name="T8" fmla="*/ 1 w 7"/>
                      <a:gd name="T9" fmla="*/ 3 h 5"/>
                      <a:gd name="T10" fmla="*/ 2 w 7"/>
                      <a:gd name="T11" fmla="*/ 3 h 5"/>
                      <a:gd name="T12" fmla="*/ 2 w 7"/>
                      <a:gd name="T13" fmla="*/ 2 h 5"/>
                      <a:gd name="T14" fmla="*/ 2 w 7"/>
                      <a:gd name="T15" fmla="*/ 1 h 5"/>
                      <a:gd name="T16" fmla="*/ 2 w 7"/>
                      <a:gd name="T17" fmla="*/ 1 h 5"/>
                      <a:gd name="T18" fmla="*/ 3 w 7"/>
                      <a:gd name="T19" fmla="*/ 1 h 5"/>
                      <a:gd name="T20" fmla="*/ 2 w 7"/>
                      <a:gd name="T21" fmla="*/ 1 h 5"/>
                      <a:gd name="T22" fmla="*/ 2 w 7"/>
                      <a:gd name="T23" fmla="*/ 0 h 5"/>
                      <a:gd name="T24" fmla="*/ 2 w 7"/>
                      <a:gd name="T25" fmla="*/ 0 h 5"/>
                      <a:gd name="T26" fmla="*/ 2 w 7"/>
                      <a:gd name="T27" fmla="*/ 0 h 5"/>
                      <a:gd name="T28" fmla="*/ 4 w 7"/>
                      <a:gd name="T29" fmla="*/ 0 h 5"/>
                      <a:gd name="T30" fmla="*/ 4 w 7"/>
                      <a:gd name="T31" fmla="*/ 0 h 5"/>
                      <a:gd name="T32" fmla="*/ 5 w 7"/>
                      <a:gd name="T33" fmla="*/ 0 h 5"/>
                      <a:gd name="T34" fmla="*/ 5 w 7"/>
                      <a:gd name="T35" fmla="*/ 1 h 5"/>
                      <a:gd name="T36" fmla="*/ 5 w 7"/>
                      <a:gd name="T37" fmla="*/ 1 h 5"/>
                      <a:gd name="T38" fmla="*/ 6 w 7"/>
                      <a:gd name="T39" fmla="*/ 1 h 5"/>
                      <a:gd name="T40" fmla="*/ 7 w 7"/>
                      <a:gd name="T41" fmla="*/ 2 h 5"/>
                      <a:gd name="T42" fmla="*/ 7 w 7"/>
                      <a:gd name="T43" fmla="*/ 2 h 5"/>
                      <a:gd name="T44" fmla="*/ 7 w 7"/>
                      <a:gd name="T45" fmla="*/ 2 h 5"/>
                      <a:gd name="T46" fmla="*/ 7 w 7"/>
                      <a:gd name="T47" fmla="*/ 3 h 5"/>
                      <a:gd name="T48" fmla="*/ 7 w 7"/>
                      <a:gd name="T49" fmla="*/ 4 h 5"/>
                      <a:gd name="T50" fmla="*/ 7 w 7"/>
                      <a:gd name="T51" fmla="*/ 4 h 5"/>
                      <a:gd name="T52" fmla="*/ 7 w 7"/>
                      <a:gd name="T53" fmla="*/ 3 h 5"/>
                      <a:gd name="T54" fmla="*/ 7 w 7"/>
                      <a:gd name="T55" fmla="*/ 3 h 5"/>
                      <a:gd name="T56" fmla="*/ 7 w 7"/>
                      <a:gd name="T57" fmla="*/ 4 h 5"/>
                      <a:gd name="T58" fmla="*/ 6 w 7"/>
                      <a:gd name="T59" fmla="*/ 4 h 5"/>
                      <a:gd name="T60" fmla="*/ 6 w 7"/>
                      <a:gd name="T61" fmla="*/ 4 h 5"/>
                      <a:gd name="T62" fmla="*/ 5 w 7"/>
                      <a:gd name="T63" fmla="*/ 4 h 5"/>
                      <a:gd name="T64" fmla="*/ 5 w 7"/>
                      <a:gd name="T65" fmla="*/ 4 h 5"/>
                      <a:gd name="T66" fmla="*/ 4 w 7"/>
                      <a:gd name="T67" fmla="*/ 4 h 5"/>
                      <a:gd name="T68" fmla="*/ 4 w 7"/>
                      <a:gd name="T69" fmla="*/ 4 h 5"/>
                      <a:gd name="T70" fmla="*/ 2 w 7"/>
                      <a:gd name="T71" fmla="*/ 4 h 5"/>
                      <a:gd name="T72" fmla="*/ 2 w 7"/>
                      <a:gd name="T73" fmla="*/ 4 h 5"/>
                      <a:gd name="T74" fmla="*/ 0 w 7"/>
                      <a:gd name="T75" fmla="*/ 5 h 5"/>
                      <a:gd name="T76" fmla="*/ 0 w 7"/>
                      <a:gd name="T77" fmla="*/ 5 h 5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7"/>
                      <a:gd name="T118" fmla="*/ 0 h 5"/>
                      <a:gd name="T119" fmla="*/ 7 w 7"/>
                      <a:gd name="T120" fmla="*/ 5 h 5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7" h="5">
                        <a:moveTo>
                          <a:pt x="0" y="5"/>
                        </a:moveTo>
                        <a:lnTo>
                          <a:pt x="0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  <a:lnTo>
                          <a:pt x="7" y="2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2" y="4"/>
                        </a:lnTo>
                        <a:lnTo>
                          <a:pt x="0" y="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5" name="Freeform 847"/>
                  <p:cNvSpPr>
                    <a:spLocks/>
                  </p:cNvSpPr>
                  <p:nvPr/>
                </p:nvSpPr>
                <p:spPr bwMode="auto">
                  <a:xfrm>
                    <a:off x="4024" y="81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6" name="Freeform 848"/>
                  <p:cNvSpPr>
                    <a:spLocks/>
                  </p:cNvSpPr>
                  <p:nvPr/>
                </p:nvSpPr>
                <p:spPr bwMode="auto">
                  <a:xfrm>
                    <a:off x="4032" y="813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0 h 1"/>
                      <a:gd name="T4" fmla="*/ 1 w 2"/>
                      <a:gd name="T5" fmla="*/ 0 h 1"/>
                      <a:gd name="T6" fmla="*/ 2 w 2"/>
                      <a:gd name="T7" fmla="*/ 0 h 1"/>
                      <a:gd name="T8" fmla="*/ 1 w 2"/>
                      <a:gd name="T9" fmla="*/ 0 h 1"/>
                      <a:gd name="T10" fmla="*/ 1 w 2"/>
                      <a:gd name="T11" fmla="*/ 1 h 1"/>
                      <a:gd name="T12" fmla="*/ 1 w 2"/>
                      <a:gd name="T13" fmla="*/ 1 h 1"/>
                      <a:gd name="T14" fmla="*/ 0 w 2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"/>
                      <a:gd name="T26" fmla="*/ 2 w 2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7" name="Freeform 849"/>
                  <p:cNvSpPr>
                    <a:spLocks/>
                  </p:cNvSpPr>
                  <p:nvPr/>
                </p:nvSpPr>
                <p:spPr bwMode="auto">
                  <a:xfrm>
                    <a:off x="4033" y="814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1 h 2"/>
                      <a:gd name="T6" fmla="*/ 2 w 4"/>
                      <a:gd name="T7" fmla="*/ 1 h 2"/>
                      <a:gd name="T8" fmla="*/ 2 w 4"/>
                      <a:gd name="T9" fmla="*/ 0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4 w 4"/>
                      <a:gd name="T15" fmla="*/ 0 h 2"/>
                      <a:gd name="T16" fmla="*/ 4 w 4"/>
                      <a:gd name="T17" fmla="*/ 0 h 2"/>
                      <a:gd name="T18" fmla="*/ 3 w 4"/>
                      <a:gd name="T19" fmla="*/ 1 h 2"/>
                      <a:gd name="T20" fmla="*/ 3 w 4"/>
                      <a:gd name="T21" fmla="*/ 1 h 2"/>
                      <a:gd name="T22" fmla="*/ 3 w 4"/>
                      <a:gd name="T23" fmla="*/ 2 h 2"/>
                      <a:gd name="T24" fmla="*/ 3 w 4"/>
                      <a:gd name="T25" fmla="*/ 2 h 2"/>
                      <a:gd name="T26" fmla="*/ 3 w 4"/>
                      <a:gd name="T27" fmla="*/ 2 h 2"/>
                      <a:gd name="T28" fmla="*/ 2 w 4"/>
                      <a:gd name="T29" fmla="*/ 2 h 2"/>
                      <a:gd name="T30" fmla="*/ 2 w 4"/>
                      <a:gd name="T31" fmla="*/ 2 h 2"/>
                      <a:gd name="T32" fmla="*/ 1 w 4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4"/>
                      <a:gd name="T52" fmla="*/ 0 h 2"/>
                      <a:gd name="T53" fmla="*/ 4 w 4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8" name="Freeform 850"/>
                  <p:cNvSpPr>
                    <a:spLocks/>
                  </p:cNvSpPr>
                  <p:nvPr/>
                </p:nvSpPr>
                <p:spPr bwMode="auto">
                  <a:xfrm>
                    <a:off x="4034" y="816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0 w 1"/>
                      <a:gd name="T7" fmla="*/ 0 h 2"/>
                      <a:gd name="T8" fmla="*/ 1 w 1"/>
                      <a:gd name="T9" fmla="*/ 0 h 2"/>
                      <a:gd name="T10" fmla="*/ 1 w 1"/>
                      <a:gd name="T11" fmla="*/ 0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2"/>
                      <a:gd name="T32" fmla="*/ 1 w 1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9" name="Freeform 851"/>
                  <p:cNvSpPr>
                    <a:spLocks/>
                  </p:cNvSpPr>
                  <p:nvPr/>
                </p:nvSpPr>
                <p:spPr bwMode="auto">
                  <a:xfrm>
                    <a:off x="4048" y="82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2 h 3"/>
                      <a:gd name="T4" fmla="*/ 0 w 2"/>
                      <a:gd name="T5" fmla="*/ 2 h 3"/>
                      <a:gd name="T6" fmla="*/ 0 w 2"/>
                      <a:gd name="T7" fmla="*/ 2 h 3"/>
                      <a:gd name="T8" fmla="*/ 1 w 2"/>
                      <a:gd name="T9" fmla="*/ 1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1 w 2"/>
                      <a:gd name="T15" fmla="*/ 1 h 3"/>
                      <a:gd name="T16" fmla="*/ 1 w 2"/>
                      <a:gd name="T17" fmla="*/ 1 h 3"/>
                      <a:gd name="T18" fmla="*/ 1 w 2"/>
                      <a:gd name="T19" fmla="*/ 0 h 3"/>
                      <a:gd name="T20" fmla="*/ 1 w 2"/>
                      <a:gd name="T21" fmla="*/ 0 h 3"/>
                      <a:gd name="T22" fmla="*/ 1 w 2"/>
                      <a:gd name="T23" fmla="*/ 0 h 3"/>
                      <a:gd name="T24" fmla="*/ 2 w 2"/>
                      <a:gd name="T25" fmla="*/ 0 h 3"/>
                      <a:gd name="T26" fmla="*/ 2 w 2"/>
                      <a:gd name="T27" fmla="*/ 0 h 3"/>
                      <a:gd name="T28" fmla="*/ 2 w 2"/>
                      <a:gd name="T29" fmla="*/ 1 h 3"/>
                      <a:gd name="T30" fmla="*/ 2 w 2"/>
                      <a:gd name="T31" fmla="*/ 1 h 3"/>
                      <a:gd name="T32" fmla="*/ 2 w 2"/>
                      <a:gd name="T33" fmla="*/ 2 h 3"/>
                      <a:gd name="T34" fmla="*/ 1 w 2"/>
                      <a:gd name="T35" fmla="*/ 3 h 3"/>
                      <a:gd name="T36" fmla="*/ 1 w 2"/>
                      <a:gd name="T37" fmla="*/ 3 h 3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2"/>
                      <a:gd name="T58" fmla="*/ 0 h 3"/>
                      <a:gd name="T59" fmla="*/ 2 w 2"/>
                      <a:gd name="T60" fmla="*/ 3 h 3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2" h="3">
                        <a:moveTo>
                          <a:pt x="1" y="3"/>
                        </a:move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0" name="Freeform 852"/>
                  <p:cNvSpPr>
                    <a:spLocks/>
                  </p:cNvSpPr>
                  <p:nvPr/>
                </p:nvSpPr>
                <p:spPr bwMode="auto">
                  <a:xfrm>
                    <a:off x="4149" y="900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0 w 2"/>
                      <a:gd name="T5" fmla="*/ 2 h 2"/>
                      <a:gd name="T6" fmla="*/ 0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1 w 2"/>
                      <a:gd name="T13" fmla="*/ 2 h 2"/>
                      <a:gd name="T14" fmla="*/ 1 w 2"/>
                      <a:gd name="T15" fmla="*/ 1 h 2"/>
                      <a:gd name="T16" fmla="*/ 1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1 h 2"/>
                      <a:gd name="T22" fmla="*/ 2 w 2"/>
                      <a:gd name="T23" fmla="*/ 1 h 2"/>
                      <a:gd name="T24" fmla="*/ 2 w 2"/>
                      <a:gd name="T25" fmla="*/ 1 h 2"/>
                      <a:gd name="T26" fmla="*/ 1 w 2"/>
                      <a:gd name="T27" fmla="*/ 2 h 2"/>
                      <a:gd name="T28" fmla="*/ 0 w 2"/>
                      <a:gd name="T29" fmla="*/ 2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1" name="Freeform 853"/>
                  <p:cNvSpPr>
                    <a:spLocks/>
                  </p:cNvSpPr>
                  <p:nvPr/>
                </p:nvSpPr>
                <p:spPr bwMode="auto">
                  <a:xfrm>
                    <a:off x="4146" y="905"/>
                    <a:ext cx="4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3 w 4"/>
                      <a:gd name="T9" fmla="*/ 1 h 2"/>
                      <a:gd name="T10" fmla="*/ 4 w 4"/>
                      <a:gd name="T11" fmla="*/ 0 h 2"/>
                      <a:gd name="T12" fmla="*/ 4 w 4"/>
                      <a:gd name="T13" fmla="*/ 0 h 2"/>
                      <a:gd name="T14" fmla="*/ 4 w 4"/>
                      <a:gd name="T15" fmla="*/ 1 h 2"/>
                      <a:gd name="T16" fmla="*/ 4 w 4"/>
                      <a:gd name="T17" fmla="*/ 2 h 2"/>
                      <a:gd name="T18" fmla="*/ 3 w 4"/>
                      <a:gd name="T19" fmla="*/ 2 h 2"/>
                      <a:gd name="T20" fmla="*/ 2 w 4"/>
                      <a:gd name="T21" fmla="*/ 2 h 2"/>
                      <a:gd name="T22" fmla="*/ 1 w 4"/>
                      <a:gd name="T23" fmla="*/ 2 h 2"/>
                      <a:gd name="T24" fmla="*/ 0 w 4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4"/>
                      <a:gd name="T40" fmla="*/ 0 h 2"/>
                      <a:gd name="T41" fmla="*/ 4 w 4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4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2" name="Freeform 854"/>
                  <p:cNvSpPr>
                    <a:spLocks/>
                  </p:cNvSpPr>
                  <p:nvPr/>
                </p:nvSpPr>
                <p:spPr bwMode="auto">
                  <a:xfrm>
                    <a:off x="4145" y="909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2 w 3"/>
                      <a:gd name="T3" fmla="*/ 3 h 3"/>
                      <a:gd name="T4" fmla="*/ 2 w 3"/>
                      <a:gd name="T5" fmla="*/ 3 h 3"/>
                      <a:gd name="T6" fmla="*/ 2 w 3"/>
                      <a:gd name="T7" fmla="*/ 2 h 3"/>
                      <a:gd name="T8" fmla="*/ 1 w 3"/>
                      <a:gd name="T9" fmla="*/ 2 h 3"/>
                      <a:gd name="T10" fmla="*/ 1 w 3"/>
                      <a:gd name="T11" fmla="*/ 2 h 3"/>
                      <a:gd name="T12" fmla="*/ 0 w 3"/>
                      <a:gd name="T13" fmla="*/ 2 h 3"/>
                      <a:gd name="T14" fmla="*/ 1 w 3"/>
                      <a:gd name="T15" fmla="*/ 2 h 3"/>
                      <a:gd name="T16" fmla="*/ 1 w 3"/>
                      <a:gd name="T17" fmla="*/ 2 h 3"/>
                      <a:gd name="T18" fmla="*/ 1 w 3"/>
                      <a:gd name="T19" fmla="*/ 2 h 3"/>
                      <a:gd name="T20" fmla="*/ 2 w 3"/>
                      <a:gd name="T21" fmla="*/ 2 h 3"/>
                      <a:gd name="T22" fmla="*/ 2 w 3"/>
                      <a:gd name="T23" fmla="*/ 2 h 3"/>
                      <a:gd name="T24" fmla="*/ 2 w 3"/>
                      <a:gd name="T25" fmla="*/ 2 h 3"/>
                      <a:gd name="T26" fmla="*/ 1 w 3"/>
                      <a:gd name="T27" fmla="*/ 2 h 3"/>
                      <a:gd name="T28" fmla="*/ 1 w 3"/>
                      <a:gd name="T29" fmla="*/ 1 h 3"/>
                      <a:gd name="T30" fmla="*/ 1 w 3"/>
                      <a:gd name="T31" fmla="*/ 1 h 3"/>
                      <a:gd name="T32" fmla="*/ 2 w 3"/>
                      <a:gd name="T33" fmla="*/ 0 h 3"/>
                      <a:gd name="T34" fmla="*/ 2 w 3"/>
                      <a:gd name="T35" fmla="*/ 1 h 3"/>
                      <a:gd name="T36" fmla="*/ 3 w 3"/>
                      <a:gd name="T37" fmla="*/ 1 h 3"/>
                      <a:gd name="T38" fmla="*/ 3 w 3"/>
                      <a:gd name="T39" fmla="*/ 1 h 3"/>
                      <a:gd name="T40" fmla="*/ 3 w 3"/>
                      <a:gd name="T41" fmla="*/ 1 h 3"/>
                      <a:gd name="T42" fmla="*/ 2 w 3"/>
                      <a:gd name="T43" fmla="*/ 2 h 3"/>
                      <a:gd name="T44" fmla="*/ 2 w 3"/>
                      <a:gd name="T45" fmla="*/ 2 h 3"/>
                      <a:gd name="T46" fmla="*/ 2 w 3"/>
                      <a:gd name="T47" fmla="*/ 3 h 3"/>
                      <a:gd name="T48" fmla="*/ 2 w 3"/>
                      <a:gd name="T49" fmla="*/ 3 h 3"/>
                      <a:gd name="T50" fmla="*/ 2 w 3"/>
                      <a:gd name="T51" fmla="*/ 3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2" y="3"/>
                        </a:move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3" name="Freeform 855"/>
                  <p:cNvSpPr>
                    <a:spLocks/>
                  </p:cNvSpPr>
                  <p:nvPr/>
                </p:nvSpPr>
                <p:spPr bwMode="auto">
                  <a:xfrm>
                    <a:off x="4149" y="91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  <a:cxn ang="T7">
                        <a:pos x="0" y="0"/>
                      </a:cxn>
                      <a:cxn ang="T8">
                        <a:pos x="0" y="0"/>
                      </a:cxn>
                      <a:cxn ang="T9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4" name="Freeform 856"/>
                  <p:cNvSpPr>
                    <a:spLocks/>
                  </p:cNvSpPr>
                  <p:nvPr/>
                </p:nvSpPr>
                <p:spPr bwMode="auto">
                  <a:xfrm>
                    <a:off x="4194" y="944"/>
                    <a:ext cx="3" cy="2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2 w 3"/>
                      <a:gd name="T3" fmla="*/ 0 h 2"/>
                      <a:gd name="T4" fmla="*/ 2 w 3"/>
                      <a:gd name="T5" fmla="*/ 1 h 2"/>
                      <a:gd name="T6" fmla="*/ 2 w 3"/>
                      <a:gd name="T7" fmla="*/ 1 h 2"/>
                      <a:gd name="T8" fmla="*/ 3 w 3"/>
                      <a:gd name="T9" fmla="*/ 1 h 2"/>
                      <a:gd name="T10" fmla="*/ 2 w 3"/>
                      <a:gd name="T11" fmla="*/ 1 h 2"/>
                      <a:gd name="T12" fmla="*/ 2 w 3"/>
                      <a:gd name="T13" fmla="*/ 1 h 2"/>
                      <a:gd name="T14" fmla="*/ 1 w 3"/>
                      <a:gd name="T15" fmla="*/ 1 h 2"/>
                      <a:gd name="T16" fmla="*/ 1 w 3"/>
                      <a:gd name="T17" fmla="*/ 1 h 2"/>
                      <a:gd name="T18" fmla="*/ 1 w 3"/>
                      <a:gd name="T19" fmla="*/ 2 h 2"/>
                      <a:gd name="T20" fmla="*/ 0 w 3"/>
                      <a:gd name="T21" fmla="*/ 2 h 2"/>
                      <a:gd name="T22" fmla="*/ 1 w 3"/>
                      <a:gd name="T23" fmla="*/ 1 h 2"/>
                      <a:gd name="T24" fmla="*/ 0 w 3"/>
                      <a:gd name="T25" fmla="*/ 1 h 2"/>
                      <a:gd name="T26" fmla="*/ 1 w 3"/>
                      <a:gd name="T27" fmla="*/ 1 h 2"/>
                      <a:gd name="T28" fmla="*/ 1 w 3"/>
                      <a:gd name="T29" fmla="*/ 1 h 2"/>
                      <a:gd name="T30" fmla="*/ 1 w 3"/>
                      <a:gd name="T31" fmla="*/ 0 h 2"/>
                      <a:gd name="T32" fmla="*/ 2 w 3"/>
                      <a:gd name="T33" fmla="*/ 0 h 2"/>
                      <a:gd name="T34" fmla="*/ 2 w 3"/>
                      <a:gd name="T35" fmla="*/ 0 h 2"/>
                      <a:gd name="T36" fmla="*/ 2 w 3"/>
                      <a:gd name="T37" fmla="*/ 0 h 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3"/>
                      <a:gd name="T58" fmla="*/ 0 h 2"/>
                      <a:gd name="T59" fmla="*/ 3 w 3"/>
                      <a:gd name="T60" fmla="*/ 2 h 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3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5" name="Freeform 857"/>
                  <p:cNvSpPr>
                    <a:spLocks/>
                  </p:cNvSpPr>
                  <p:nvPr/>
                </p:nvSpPr>
                <p:spPr bwMode="auto">
                  <a:xfrm>
                    <a:off x="4094" y="819"/>
                    <a:ext cx="4" cy="3"/>
                  </a:xfrm>
                  <a:custGeom>
                    <a:avLst/>
                    <a:gdLst>
                      <a:gd name="T0" fmla="*/ 3 w 4"/>
                      <a:gd name="T1" fmla="*/ 2 h 3"/>
                      <a:gd name="T2" fmla="*/ 3 w 4"/>
                      <a:gd name="T3" fmla="*/ 2 h 3"/>
                      <a:gd name="T4" fmla="*/ 3 w 4"/>
                      <a:gd name="T5" fmla="*/ 1 h 3"/>
                      <a:gd name="T6" fmla="*/ 3 w 4"/>
                      <a:gd name="T7" fmla="*/ 1 h 3"/>
                      <a:gd name="T8" fmla="*/ 2 w 4"/>
                      <a:gd name="T9" fmla="*/ 1 h 3"/>
                      <a:gd name="T10" fmla="*/ 2 w 4"/>
                      <a:gd name="T11" fmla="*/ 2 h 3"/>
                      <a:gd name="T12" fmla="*/ 2 w 4"/>
                      <a:gd name="T13" fmla="*/ 3 h 3"/>
                      <a:gd name="T14" fmla="*/ 2 w 4"/>
                      <a:gd name="T15" fmla="*/ 3 h 3"/>
                      <a:gd name="T16" fmla="*/ 1 w 4"/>
                      <a:gd name="T17" fmla="*/ 3 h 3"/>
                      <a:gd name="T18" fmla="*/ 1 w 4"/>
                      <a:gd name="T19" fmla="*/ 3 h 3"/>
                      <a:gd name="T20" fmla="*/ 1 w 4"/>
                      <a:gd name="T21" fmla="*/ 3 h 3"/>
                      <a:gd name="T22" fmla="*/ 0 w 4"/>
                      <a:gd name="T23" fmla="*/ 2 h 3"/>
                      <a:gd name="T24" fmla="*/ 0 w 4"/>
                      <a:gd name="T25" fmla="*/ 2 h 3"/>
                      <a:gd name="T26" fmla="*/ 0 w 4"/>
                      <a:gd name="T27" fmla="*/ 2 h 3"/>
                      <a:gd name="T28" fmla="*/ 1 w 4"/>
                      <a:gd name="T29" fmla="*/ 1 h 3"/>
                      <a:gd name="T30" fmla="*/ 1 w 4"/>
                      <a:gd name="T31" fmla="*/ 0 h 3"/>
                      <a:gd name="T32" fmla="*/ 2 w 4"/>
                      <a:gd name="T33" fmla="*/ 0 h 3"/>
                      <a:gd name="T34" fmla="*/ 3 w 4"/>
                      <a:gd name="T35" fmla="*/ 0 h 3"/>
                      <a:gd name="T36" fmla="*/ 4 w 4"/>
                      <a:gd name="T37" fmla="*/ 0 h 3"/>
                      <a:gd name="T38" fmla="*/ 4 w 4"/>
                      <a:gd name="T39" fmla="*/ 1 h 3"/>
                      <a:gd name="T40" fmla="*/ 4 w 4"/>
                      <a:gd name="T41" fmla="*/ 1 h 3"/>
                      <a:gd name="T42" fmla="*/ 3 w 4"/>
                      <a:gd name="T43" fmla="*/ 1 h 3"/>
                      <a:gd name="T44" fmla="*/ 3 w 4"/>
                      <a:gd name="T45" fmla="*/ 2 h 3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4"/>
                      <a:gd name="T70" fmla="*/ 0 h 3"/>
                      <a:gd name="T71" fmla="*/ 4 w 4"/>
                      <a:gd name="T72" fmla="*/ 3 h 3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4" h="3">
                        <a:moveTo>
                          <a:pt x="3" y="2"/>
                        </a:moveTo>
                        <a:lnTo>
                          <a:pt x="3" y="2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6" name="Freeform 858"/>
                  <p:cNvSpPr>
                    <a:spLocks/>
                  </p:cNvSpPr>
                  <p:nvPr/>
                </p:nvSpPr>
                <p:spPr bwMode="auto">
                  <a:xfrm>
                    <a:off x="4100" y="819"/>
                    <a:ext cx="6" cy="7"/>
                  </a:xfrm>
                  <a:custGeom>
                    <a:avLst/>
                    <a:gdLst>
                      <a:gd name="T0" fmla="*/ 6 w 6"/>
                      <a:gd name="T1" fmla="*/ 4 h 7"/>
                      <a:gd name="T2" fmla="*/ 5 w 6"/>
                      <a:gd name="T3" fmla="*/ 4 h 7"/>
                      <a:gd name="T4" fmla="*/ 5 w 6"/>
                      <a:gd name="T5" fmla="*/ 4 h 7"/>
                      <a:gd name="T6" fmla="*/ 4 w 6"/>
                      <a:gd name="T7" fmla="*/ 4 h 7"/>
                      <a:gd name="T8" fmla="*/ 5 w 6"/>
                      <a:gd name="T9" fmla="*/ 5 h 7"/>
                      <a:gd name="T10" fmla="*/ 4 w 6"/>
                      <a:gd name="T11" fmla="*/ 5 h 7"/>
                      <a:gd name="T12" fmla="*/ 5 w 6"/>
                      <a:gd name="T13" fmla="*/ 5 h 7"/>
                      <a:gd name="T14" fmla="*/ 5 w 6"/>
                      <a:gd name="T15" fmla="*/ 5 h 7"/>
                      <a:gd name="T16" fmla="*/ 5 w 6"/>
                      <a:gd name="T17" fmla="*/ 5 h 7"/>
                      <a:gd name="T18" fmla="*/ 6 w 6"/>
                      <a:gd name="T19" fmla="*/ 5 h 7"/>
                      <a:gd name="T20" fmla="*/ 6 w 6"/>
                      <a:gd name="T21" fmla="*/ 5 h 7"/>
                      <a:gd name="T22" fmla="*/ 6 w 6"/>
                      <a:gd name="T23" fmla="*/ 6 h 7"/>
                      <a:gd name="T24" fmla="*/ 6 w 6"/>
                      <a:gd name="T25" fmla="*/ 6 h 7"/>
                      <a:gd name="T26" fmla="*/ 6 w 6"/>
                      <a:gd name="T27" fmla="*/ 6 h 7"/>
                      <a:gd name="T28" fmla="*/ 5 w 6"/>
                      <a:gd name="T29" fmla="*/ 7 h 7"/>
                      <a:gd name="T30" fmla="*/ 5 w 6"/>
                      <a:gd name="T31" fmla="*/ 7 h 7"/>
                      <a:gd name="T32" fmla="*/ 4 w 6"/>
                      <a:gd name="T33" fmla="*/ 6 h 7"/>
                      <a:gd name="T34" fmla="*/ 2 w 6"/>
                      <a:gd name="T35" fmla="*/ 6 h 7"/>
                      <a:gd name="T36" fmla="*/ 2 w 6"/>
                      <a:gd name="T37" fmla="*/ 6 h 7"/>
                      <a:gd name="T38" fmla="*/ 2 w 6"/>
                      <a:gd name="T39" fmla="*/ 5 h 7"/>
                      <a:gd name="T40" fmla="*/ 2 w 6"/>
                      <a:gd name="T41" fmla="*/ 5 h 7"/>
                      <a:gd name="T42" fmla="*/ 2 w 6"/>
                      <a:gd name="T43" fmla="*/ 5 h 7"/>
                      <a:gd name="T44" fmla="*/ 3 w 6"/>
                      <a:gd name="T45" fmla="*/ 4 h 7"/>
                      <a:gd name="T46" fmla="*/ 3 w 6"/>
                      <a:gd name="T47" fmla="*/ 4 h 7"/>
                      <a:gd name="T48" fmla="*/ 3 w 6"/>
                      <a:gd name="T49" fmla="*/ 4 h 7"/>
                      <a:gd name="T50" fmla="*/ 2 w 6"/>
                      <a:gd name="T51" fmla="*/ 4 h 7"/>
                      <a:gd name="T52" fmla="*/ 2 w 6"/>
                      <a:gd name="T53" fmla="*/ 4 h 7"/>
                      <a:gd name="T54" fmla="*/ 2 w 6"/>
                      <a:gd name="T55" fmla="*/ 3 h 7"/>
                      <a:gd name="T56" fmla="*/ 2 w 6"/>
                      <a:gd name="T57" fmla="*/ 3 h 7"/>
                      <a:gd name="T58" fmla="*/ 2 w 6"/>
                      <a:gd name="T59" fmla="*/ 3 h 7"/>
                      <a:gd name="T60" fmla="*/ 2 w 6"/>
                      <a:gd name="T61" fmla="*/ 3 h 7"/>
                      <a:gd name="T62" fmla="*/ 1 w 6"/>
                      <a:gd name="T63" fmla="*/ 3 h 7"/>
                      <a:gd name="T64" fmla="*/ 1 w 6"/>
                      <a:gd name="T65" fmla="*/ 2 h 7"/>
                      <a:gd name="T66" fmla="*/ 0 w 6"/>
                      <a:gd name="T67" fmla="*/ 1 h 7"/>
                      <a:gd name="T68" fmla="*/ 0 w 6"/>
                      <a:gd name="T69" fmla="*/ 1 h 7"/>
                      <a:gd name="T70" fmla="*/ 0 w 6"/>
                      <a:gd name="T71" fmla="*/ 1 h 7"/>
                      <a:gd name="T72" fmla="*/ 0 w 6"/>
                      <a:gd name="T73" fmla="*/ 0 h 7"/>
                      <a:gd name="T74" fmla="*/ 0 w 6"/>
                      <a:gd name="T75" fmla="*/ 0 h 7"/>
                      <a:gd name="T76" fmla="*/ 1 w 6"/>
                      <a:gd name="T77" fmla="*/ 0 h 7"/>
                      <a:gd name="T78" fmla="*/ 2 w 6"/>
                      <a:gd name="T79" fmla="*/ 1 h 7"/>
                      <a:gd name="T80" fmla="*/ 2 w 6"/>
                      <a:gd name="T81" fmla="*/ 0 h 7"/>
                      <a:gd name="T82" fmla="*/ 1 w 6"/>
                      <a:gd name="T83" fmla="*/ 0 h 7"/>
                      <a:gd name="T84" fmla="*/ 2 w 6"/>
                      <a:gd name="T85" fmla="*/ 0 h 7"/>
                      <a:gd name="T86" fmla="*/ 2 w 6"/>
                      <a:gd name="T87" fmla="*/ 0 h 7"/>
                      <a:gd name="T88" fmla="*/ 3 w 6"/>
                      <a:gd name="T89" fmla="*/ 0 h 7"/>
                      <a:gd name="T90" fmla="*/ 3 w 6"/>
                      <a:gd name="T91" fmla="*/ 0 h 7"/>
                      <a:gd name="T92" fmla="*/ 4 w 6"/>
                      <a:gd name="T93" fmla="*/ 1 h 7"/>
                      <a:gd name="T94" fmla="*/ 4 w 6"/>
                      <a:gd name="T95" fmla="*/ 1 h 7"/>
                      <a:gd name="T96" fmla="*/ 4 w 6"/>
                      <a:gd name="T97" fmla="*/ 1 h 7"/>
                      <a:gd name="T98" fmla="*/ 4 w 6"/>
                      <a:gd name="T99" fmla="*/ 1 h 7"/>
                      <a:gd name="T100" fmla="*/ 5 w 6"/>
                      <a:gd name="T101" fmla="*/ 1 h 7"/>
                      <a:gd name="T102" fmla="*/ 5 w 6"/>
                      <a:gd name="T103" fmla="*/ 2 h 7"/>
                      <a:gd name="T104" fmla="*/ 5 w 6"/>
                      <a:gd name="T105" fmla="*/ 1 h 7"/>
                      <a:gd name="T106" fmla="*/ 5 w 6"/>
                      <a:gd name="T107" fmla="*/ 1 h 7"/>
                      <a:gd name="T108" fmla="*/ 6 w 6"/>
                      <a:gd name="T109" fmla="*/ 2 h 7"/>
                      <a:gd name="T110" fmla="*/ 6 w 6"/>
                      <a:gd name="T111" fmla="*/ 3 h 7"/>
                      <a:gd name="T112" fmla="*/ 6 w 6"/>
                      <a:gd name="T113" fmla="*/ 4 h 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6"/>
                      <a:gd name="T172" fmla="*/ 0 h 7"/>
                      <a:gd name="T173" fmla="*/ 6 w 6"/>
                      <a:gd name="T174" fmla="*/ 7 h 7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6" h="7">
                        <a:moveTo>
                          <a:pt x="6" y="4"/>
                        </a:move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6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6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7" name="Freeform 859"/>
                  <p:cNvSpPr>
                    <a:spLocks/>
                  </p:cNvSpPr>
                  <p:nvPr/>
                </p:nvSpPr>
                <p:spPr bwMode="auto">
                  <a:xfrm>
                    <a:off x="4106" y="8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w 1"/>
                      <a:gd name="T19" fmla="*/ 1 h 1"/>
                      <a:gd name="T20" fmla="*/ 0 w 1"/>
                      <a:gd name="T21" fmla="*/ 1 h 1"/>
                      <a:gd name="T22" fmla="*/ 0 w 1"/>
                      <a:gd name="T23" fmla="*/ 0 h 1"/>
                      <a:gd name="T24" fmla="*/ 0 w 1"/>
                      <a:gd name="T25" fmla="*/ 0 h 1"/>
                      <a:gd name="T26" fmla="*/ 0 w 1"/>
                      <a:gd name="T27" fmla="*/ 0 h 1"/>
                      <a:gd name="T28" fmla="*/ 0 w 1"/>
                      <a:gd name="T29" fmla="*/ 0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8" name="Freeform 860"/>
                  <p:cNvSpPr>
                    <a:spLocks/>
                  </p:cNvSpPr>
                  <p:nvPr/>
                </p:nvSpPr>
                <p:spPr bwMode="auto">
                  <a:xfrm>
                    <a:off x="4095" y="820"/>
                    <a:ext cx="6" cy="3"/>
                  </a:xfrm>
                  <a:custGeom>
                    <a:avLst/>
                    <a:gdLst>
                      <a:gd name="T0" fmla="*/ 3 w 6"/>
                      <a:gd name="T1" fmla="*/ 0 h 3"/>
                      <a:gd name="T2" fmla="*/ 4 w 6"/>
                      <a:gd name="T3" fmla="*/ 0 h 3"/>
                      <a:gd name="T4" fmla="*/ 4 w 6"/>
                      <a:gd name="T5" fmla="*/ 0 h 3"/>
                      <a:gd name="T6" fmla="*/ 5 w 6"/>
                      <a:gd name="T7" fmla="*/ 0 h 3"/>
                      <a:gd name="T8" fmla="*/ 5 w 6"/>
                      <a:gd name="T9" fmla="*/ 0 h 3"/>
                      <a:gd name="T10" fmla="*/ 6 w 6"/>
                      <a:gd name="T11" fmla="*/ 1 h 3"/>
                      <a:gd name="T12" fmla="*/ 6 w 6"/>
                      <a:gd name="T13" fmla="*/ 1 h 3"/>
                      <a:gd name="T14" fmla="*/ 5 w 6"/>
                      <a:gd name="T15" fmla="*/ 2 h 3"/>
                      <a:gd name="T16" fmla="*/ 5 w 6"/>
                      <a:gd name="T17" fmla="*/ 2 h 3"/>
                      <a:gd name="T18" fmla="*/ 5 w 6"/>
                      <a:gd name="T19" fmla="*/ 2 h 3"/>
                      <a:gd name="T20" fmla="*/ 4 w 6"/>
                      <a:gd name="T21" fmla="*/ 2 h 3"/>
                      <a:gd name="T22" fmla="*/ 4 w 6"/>
                      <a:gd name="T23" fmla="*/ 2 h 3"/>
                      <a:gd name="T24" fmla="*/ 4 w 6"/>
                      <a:gd name="T25" fmla="*/ 3 h 3"/>
                      <a:gd name="T26" fmla="*/ 4 w 6"/>
                      <a:gd name="T27" fmla="*/ 3 h 3"/>
                      <a:gd name="T28" fmla="*/ 4 w 6"/>
                      <a:gd name="T29" fmla="*/ 3 h 3"/>
                      <a:gd name="T30" fmla="*/ 3 w 6"/>
                      <a:gd name="T31" fmla="*/ 2 h 3"/>
                      <a:gd name="T32" fmla="*/ 3 w 6"/>
                      <a:gd name="T33" fmla="*/ 2 h 3"/>
                      <a:gd name="T34" fmla="*/ 2 w 6"/>
                      <a:gd name="T35" fmla="*/ 3 h 3"/>
                      <a:gd name="T36" fmla="*/ 2 w 6"/>
                      <a:gd name="T37" fmla="*/ 2 h 3"/>
                      <a:gd name="T38" fmla="*/ 3 w 6"/>
                      <a:gd name="T39" fmla="*/ 2 h 3"/>
                      <a:gd name="T40" fmla="*/ 3 w 6"/>
                      <a:gd name="T41" fmla="*/ 2 h 3"/>
                      <a:gd name="T42" fmla="*/ 4 w 6"/>
                      <a:gd name="T43" fmla="*/ 1 h 3"/>
                      <a:gd name="T44" fmla="*/ 4 w 6"/>
                      <a:gd name="T45" fmla="*/ 1 h 3"/>
                      <a:gd name="T46" fmla="*/ 3 w 6"/>
                      <a:gd name="T47" fmla="*/ 1 h 3"/>
                      <a:gd name="T48" fmla="*/ 2 w 6"/>
                      <a:gd name="T49" fmla="*/ 2 h 3"/>
                      <a:gd name="T50" fmla="*/ 2 w 6"/>
                      <a:gd name="T51" fmla="*/ 2 h 3"/>
                      <a:gd name="T52" fmla="*/ 2 w 6"/>
                      <a:gd name="T53" fmla="*/ 3 h 3"/>
                      <a:gd name="T54" fmla="*/ 2 w 6"/>
                      <a:gd name="T55" fmla="*/ 3 h 3"/>
                      <a:gd name="T56" fmla="*/ 2 w 6"/>
                      <a:gd name="T57" fmla="*/ 3 h 3"/>
                      <a:gd name="T58" fmla="*/ 1 w 6"/>
                      <a:gd name="T59" fmla="*/ 3 h 3"/>
                      <a:gd name="T60" fmla="*/ 0 w 6"/>
                      <a:gd name="T61" fmla="*/ 2 h 3"/>
                      <a:gd name="T62" fmla="*/ 1 w 6"/>
                      <a:gd name="T63" fmla="*/ 2 h 3"/>
                      <a:gd name="T64" fmla="*/ 2 w 6"/>
                      <a:gd name="T65" fmla="*/ 1 h 3"/>
                      <a:gd name="T66" fmla="*/ 2 w 6"/>
                      <a:gd name="T67" fmla="*/ 1 h 3"/>
                      <a:gd name="T68" fmla="*/ 2 w 6"/>
                      <a:gd name="T69" fmla="*/ 1 h 3"/>
                      <a:gd name="T70" fmla="*/ 2 w 6"/>
                      <a:gd name="T71" fmla="*/ 1 h 3"/>
                      <a:gd name="T72" fmla="*/ 3 w 6"/>
                      <a:gd name="T73" fmla="*/ 0 h 3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6"/>
                      <a:gd name="T112" fmla="*/ 0 h 3"/>
                      <a:gd name="T113" fmla="*/ 6 w 6"/>
                      <a:gd name="T114" fmla="*/ 3 h 3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6" h="3">
                        <a:moveTo>
                          <a:pt x="3" y="0"/>
                        </a:move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1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9" name="Freeform 861"/>
                  <p:cNvSpPr>
                    <a:spLocks/>
                  </p:cNvSpPr>
                  <p:nvPr/>
                </p:nvSpPr>
                <p:spPr bwMode="auto">
                  <a:xfrm>
                    <a:off x="4106" y="8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1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0" name="Freeform 862"/>
                  <p:cNvSpPr>
                    <a:spLocks/>
                  </p:cNvSpPr>
                  <p:nvPr/>
                </p:nvSpPr>
                <p:spPr bwMode="auto">
                  <a:xfrm>
                    <a:off x="4096" y="822"/>
                    <a:ext cx="8" cy="8"/>
                  </a:xfrm>
                  <a:custGeom>
                    <a:avLst/>
                    <a:gdLst>
                      <a:gd name="T0" fmla="*/ 3 w 8"/>
                      <a:gd name="T1" fmla="*/ 0 h 8"/>
                      <a:gd name="T2" fmla="*/ 5 w 8"/>
                      <a:gd name="T3" fmla="*/ 0 h 8"/>
                      <a:gd name="T4" fmla="*/ 6 w 8"/>
                      <a:gd name="T5" fmla="*/ 0 h 8"/>
                      <a:gd name="T6" fmla="*/ 6 w 8"/>
                      <a:gd name="T7" fmla="*/ 1 h 8"/>
                      <a:gd name="T8" fmla="*/ 7 w 8"/>
                      <a:gd name="T9" fmla="*/ 1 h 8"/>
                      <a:gd name="T10" fmla="*/ 7 w 8"/>
                      <a:gd name="T11" fmla="*/ 1 h 8"/>
                      <a:gd name="T12" fmla="*/ 6 w 8"/>
                      <a:gd name="T13" fmla="*/ 2 h 8"/>
                      <a:gd name="T14" fmla="*/ 6 w 8"/>
                      <a:gd name="T15" fmla="*/ 3 h 8"/>
                      <a:gd name="T16" fmla="*/ 7 w 8"/>
                      <a:gd name="T17" fmla="*/ 3 h 8"/>
                      <a:gd name="T18" fmla="*/ 8 w 8"/>
                      <a:gd name="T19" fmla="*/ 4 h 8"/>
                      <a:gd name="T20" fmla="*/ 7 w 8"/>
                      <a:gd name="T21" fmla="*/ 4 h 8"/>
                      <a:gd name="T22" fmla="*/ 5 w 8"/>
                      <a:gd name="T23" fmla="*/ 3 h 8"/>
                      <a:gd name="T24" fmla="*/ 6 w 8"/>
                      <a:gd name="T25" fmla="*/ 4 h 8"/>
                      <a:gd name="T26" fmla="*/ 6 w 8"/>
                      <a:gd name="T27" fmla="*/ 4 h 8"/>
                      <a:gd name="T28" fmla="*/ 5 w 8"/>
                      <a:gd name="T29" fmla="*/ 5 h 8"/>
                      <a:gd name="T30" fmla="*/ 5 w 8"/>
                      <a:gd name="T31" fmla="*/ 5 h 8"/>
                      <a:gd name="T32" fmla="*/ 4 w 8"/>
                      <a:gd name="T33" fmla="*/ 4 h 8"/>
                      <a:gd name="T34" fmla="*/ 4 w 8"/>
                      <a:gd name="T35" fmla="*/ 4 h 8"/>
                      <a:gd name="T36" fmla="*/ 4 w 8"/>
                      <a:gd name="T37" fmla="*/ 4 h 8"/>
                      <a:gd name="T38" fmla="*/ 4 w 8"/>
                      <a:gd name="T39" fmla="*/ 5 h 8"/>
                      <a:gd name="T40" fmla="*/ 7 w 8"/>
                      <a:gd name="T41" fmla="*/ 4 h 8"/>
                      <a:gd name="T42" fmla="*/ 8 w 8"/>
                      <a:gd name="T43" fmla="*/ 5 h 8"/>
                      <a:gd name="T44" fmla="*/ 8 w 8"/>
                      <a:gd name="T45" fmla="*/ 5 h 8"/>
                      <a:gd name="T46" fmla="*/ 7 w 8"/>
                      <a:gd name="T47" fmla="*/ 5 h 8"/>
                      <a:gd name="T48" fmla="*/ 7 w 8"/>
                      <a:gd name="T49" fmla="*/ 5 h 8"/>
                      <a:gd name="T50" fmla="*/ 6 w 8"/>
                      <a:gd name="T51" fmla="*/ 6 h 8"/>
                      <a:gd name="T52" fmla="*/ 5 w 8"/>
                      <a:gd name="T53" fmla="*/ 7 h 8"/>
                      <a:gd name="T54" fmla="*/ 5 w 8"/>
                      <a:gd name="T55" fmla="*/ 7 h 8"/>
                      <a:gd name="T56" fmla="*/ 5 w 8"/>
                      <a:gd name="T57" fmla="*/ 6 h 8"/>
                      <a:gd name="T58" fmla="*/ 5 w 8"/>
                      <a:gd name="T59" fmla="*/ 6 h 8"/>
                      <a:gd name="T60" fmla="*/ 4 w 8"/>
                      <a:gd name="T61" fmla="*/ 6 h 8"/>
                      <a:gd name="T62" fmla="*/ 4 w 8"/>
                      <a:gd name="T63" fmla="*/ 7 h 8"/>
                      <a:gd name="T64" fmla="*/ 4 w 8"/>
                      <a:gd name="T65" fmla="*/ 7 h 8"/>
                      <a:gd name="T66" fmla="*/ 3 w 8"/>
                      <a:gd name="T67" fmla="*/ 8 h 8"/>
                      <a:gd name="T68" fmla="*/ 3 w 8"/>
                      <a:gd name="T69" fmla="*/ 7 h 8"/>
                      <a:gd name="T70" fmla="*/ 3 w 8"/>
                      <a:gd name="T71" fmla="*/ 8 h 8"/>
                      <a:gd name="T72" fmla="*/ 2 w 8"/>
                      <a:gd name="T73" fmla="*/ 7 h 8"/>
                      <a:gd name="T74" fmla="*/ 2 w 8"/>
                      <a:gd name="T75" fmla="*/ 6 h 8"/>
                      <a:gd name="T76" fmla="*/ 2 w 8"/>
                      <a:gd name="T77" fmla="*/ 5 h 8"/>
                      <a:gd name="T78" fmla="*/ 3 w 8"/>
                      <a:gd name="T79" fmla="*/ 4 h 8"/>
                      <a:gd name="T80" fmla="*/ 3 w 8"/>
                      <a:gd name="T81" fmla="*/ 4 h 8"/>
                      <a:gd name="T82" fmla="*/ 2 w 8"/>
                      <a:gd name="T83" fmla="*/ 3 h 8"/>
                      <a:gd name="T84" fmla="*/ 1 w 8"/>
                      <a:gd name="T85" fmla="*/ 3 h 8"/>
                      <a:gd name="T86" fmla="*/ 0 w 8"/>
                      <a:gd name="T87" fmla="*/ 2 h 8"/>
                      <a:gd name="T88" fmla="*/ 1 w 8"/>
                      <a:gd name="T89" fmla="*/ 1 h 8"/>
                      <a:gd name="T90" fmla="*/ 1 w 8"/>
                      <a:gd name="T91" fmla="*/ 1 h 8"/>
                      <a:gd name="T92" fmla="*/ 1 w 8"/>
                      <a:gd name="T93" fmla="*/ 1 h 8"/>
                      <a:gd name="T94" fmla="*/ 2 w 8"/>
                      <a:gd name="T95" fmla="*/ 1 h 8"/>
                      <a:gd name="T96" fmla="*/ 3 w 8"/>
                      <a:gd name="T97" fmla="*/ 1 h 8"/>
                      <a:gd name="T98" fmla="*/ 3 w 8"/>
                      <a:gd name="T99" fmla="*/ 1 h 8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8"/>
                      <a:gd name="T151" fmla="*/ 0 h 8"/>
                      <a:gd name="T152" fmla="*/ 8 w 8"/>
                      <a:gd name="T153" fmla="*/ 8 h 8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8" h="8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0"/>
                        </a:ln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7" y="3"/>
                        </a:lnTo>
                        <a:lnTo>
                          <a:pt x="8" y="4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3"/>
                        </a:lnTo>
                        <a:lnTo>
                          <a:pt x="6" y="4"/>
                        </a:lnTo>
                        <a:lnTo>
                          <a:pt x="6" y="5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7" y="4"/>
                        </a:lnTo>
                        <a:lnTo>
                          <a:pt x="8" y="4"/>
                        </a:lnTo>
                        <a:lnTo>
                          <a:pt x="8" y="5"/>
                        </a:lnTo>
                        <a:lnTo>
                          <a:pt x="7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  <a:lnTo>
                          <a:pt x="3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1" name="Freeform 863"/>
                  <p:cNvSpPr>
                    <a:spLocks/>
                  </p:cNvSpPr>
                  <p:nvPr/>
                </p:nvSpPr>
                <p:spPr bwMode="auto">
                  <a:xfrm>
                    <a:off x="4107" y="82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2 h 2"/>
                      <a:gd name="T4" fmla="*/ 1 w 2"/>
                      <a:gd name="T5" fmla="*/ 2 h 2"/>
                      <a:gd name="T6" fmla="*/ 1 w 2"/>
                      <a:gd name="T7" fmla="*/ 2 h 2"/>
                      <a:gd name="T8" fmla="*/ 0 w 2"/>
                      <a:gd name="T9" fmla="*/ 1 h 2"/>
                      <a:gd name="T10" fmla="*/ 0 w 2"/>
                      <a:gd name="T11" fmla="*/ 1 h 2"/>
                      <a:gd name="T12" fmla="*/ 0 w 2"/>
                      <a:gd name="T13" fmla="*/ 1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1 w 2"/>
                      <a:gd name="T19" fmla="*/ 1 h 2"/>
                      <a:gd name="T20" fmla="*/ 1 w 2"/>
                      <a:gd name="T21" fmla="*/ 1 h 2"/>
                      <a:gd name="T22" fmla="*/ 0 w 2"/>
                      <a:gd name="T23" fmla="*/ 0 h 2"/>
                      <a:gd name="T24" fmla="*/ 1 w 2"/>
                      <a:gd name="T25" fmla="*/ 0 h 2"/>
                      <a:gd name="T26" fmla="*/ 1 w 2"/>
                      <a:gd name="T27" fmla="*/ 0 h 2"/>
                      <a:gd name="T28" fmla="*/ 1 w 2"/>
                      <a:gd name="T29" fmla="*/ 1 h 2"/>
                      <a:gd name="T30" fmla="*/ 1 w 2"/>
                      <a:gd name="T31" fmla="*/ 1 h 2"/>
                      <a:gd name="T32" fmla="*/ 1 w 2"/>
                      <a:gd name="T33" fmla="*/ 1 h 2"/>
                      <a:gd name="T34" fmla="*/ 1 w 2"/>
                      <a:gd name="T35" fmla="*/ 1 h 2"/>
                      <a:gd name="T36" fmla="*/ 1 w 2"/>
                      <a:gd name="T37" fmla="*/ 1 h 2"/>
                      <a:gd name="T38" fmla="*/ 2 w 2"/>
                      <a:gd name="T39" fmla="*/ 2 h 2"/>
                      <a:gd name="T40" fmla="*/ 2 w 2"/>
                      <a:gd name="T41" fmla="*/ 2 h 2"/>
                      <a:gd name="T42" fmla="*/ 2 w 2"/>
                      <a:gd name="T43" fmla="*/ 2 h 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"/>
                      <a:gd name="T67" fmla="*/ 0 h 2"/>
                      <a:gd name="T68" fmla="*/ 2 w 2"/>
                      <a:gd name="T69" fmla="*/ 2 h 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" h="2">
                        <a:moveTo>
                          <a:pt x="2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2" name="Freeform 864"/>
                  <p:cNvSpPr>
                    <a:spLocks/>
                  </p:cNvSpPr>
                  <p:nvPr/>
                </p:nvSpPr>
                <p:spPr bwMode="auto">
                  <a:xfrm>
                    <a:off x="4090" y="824"/>
                    <a:ext cx="5" cy="3"/>
                  </a:xfrm>
                  <a:custGeom>
                    <a:avLst/>
                    <a:gdLst>
                      <a:gd name="T0" fmla="*/ 3 w 5"/>
                      <a:gd name="T1" fmla="*/ 0 h 3"/>
                      <a:gd name="T2" fmla="*/ 4 w 5"/>
                      <a:gd name="T3" fmla="*/ 1 h 3"/>
                      <a:gd name="T4" fmla="*/ 5 w 5"/>
                      <a:gd name="T5" fmla="*/ 1 h 3"/>
                      <a:gd name="T6" fmla="*/ 4 w 5"/>
                      <a:gd name="T7" fmla="*/ 1 h 3"/>
                      <a:gd name="T8" fmla="*/ 4 w 5"/>
                      <a:gd name="T9" fmla="*/ 2 h 3"/>
                      <a:gd name="T10" fmla="*/ 5 w 5"/>
                      <a:gd name="T11" fmla="*/ 2 h 3"/>
                      <a:gd name="T12" fmla="*/ 5 w 5"/>
                      <a:gd name="T13" fmla="*/ 1 h 3"/>
                      <a:gd name="T14" fmla="*/ 5 w 5"/>
                      <a:gd name="T15" fmla="*/ 1 h 3"/>
                      <a:gd name="T16" fmla="*/ 5 w 5"/>
                      <a:gd name="T17" fmla="*/ 1 h 3"/>
                      <a:gd name="T18" fmla="*/ 5 w 5"/>
                      <a:gd name="T19" fmla="*/ 2 h 3"/>
                      <a:gd name="T20" fmla="*/ 5 w 5"/>
                      <a:gd name="T21" fmla="*/ 2 h 3"/>
                      <a:gd name="T22" fmla="*/ 5 w 5"/>
                      <a:gd name="T23" fmla="*/ 2 h 3"/>
                      <a:gd name="T24" fmla="*/ 4 w 5"/>
                      <a:gd name="T25" fmla="*/ 3 h 3"/>
                      <a:gd name="T26" fmla="*/ 3 w 5"/>
                      <a:gd name="T27" fmla="*/ 2 h 3"/>
                      <a:gd name="T28" fmla="*/ 3 w 5"/>
                      <a:gd name="T29" fmla="*/ 2 h 3"/>
                      <a:gd name="T30" fmla="*/ 2 w 5"/>
                      <a:gd name="T31" fmla="*/ 2 h 3"/>
                      <a:gd name="T32" fmla="*/ 1 w 5"/>
                      <a:gd name="T33" fmla="*/ 2 h 3"/>
                      <a:gd name="T34" fmla="*/ 1 w 5"/>
                      <a:gd name="T35" fmla="*/ 2 h 3"/>
                      <a:gd name="T36" fmla="*/ 0 w 5"/>
                      <a:gd name="T37" fmla="*/ 2 h 3"/>
                      <a:gd name="T38" fmla="*/ 0 w 5"/>
                      <a:gd name="T39" fmla="*/ 1 h 3"/>
                      <a:gd name="T40" fmla="*/ 0 w 5"/>
                      <a:gd name="T41" fmla="*/ 1 h 3"/>
                      <a:gd name="T42" fmla="*/ 0 w 5"/>
                      <a:gd name="T43" fmla="*/ 1 h 3"/>
                      <a:gd name="T44" fmla="*/ 1 w 5"/>
                      <a:gd name="T45" fmla="*/ 0 h 3"/>
                      <a:gd name="T46" fmla="*/ 1 w 5"/>
                      <a:gd name="T47" fmla="*/ 0 h 3"/>
                      <a:gd name="T48" fmla="*/ 2 w 5"/>
                      <a:gd name="T49" fmla="*/ 0 h 3"/>
                      <a:gd name="T50" fmla="*/ 3 w 5"/>
                      <a:gd name="T51" fmla="*/ 0 h 3"/>
                      <a:gd name="T52" fmla="*/ 3 w 5"/>
                      <a:gd name="T53" fmla="*/ 0 h 3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"/>
                      <a:gd name="T82" fmla="*/ 0 h 3"/>
                      <a:gd name="T83" fmla="*/ 5 w 5"/>
                      <a:gd name="T84" fmla="*/ 3 h 3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" h="3">
                        <a:moveTo>
                          <a:pt x="3" y="0"/>
                        </a:move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3" name="Freeform 865"/>
                  <p:cNvSpPr>
                    <a:spLocks/>
                  </p:cNvSpPr>
                  <p:nvPr/>
                </p:nvSpPr>
                <p:spPr bwMode="auto">
                  <a:xfrm>
                    <a:off x="4094" y="824"/>
                    <a:ext cx="5" cy="8"/>
                  </a:xfrm>
                  <a:custGeom>
                    <a:avLst/>
                    <a:gdLst>
                      <a:gd name="T0" fmla="*/ 4 w 5"/>
                      <a:gd name="T1" fmla="*/ 1 h 8"/>
                      <a:gd name="T2" fmla="*/ 4 w 5"/>
                      <a:gd name="T3" fmla="*/ 2 h 8"/>
                      <a:gd name="T4" fmla="*/ 5 w 5"/>
                      <a:gd name="T5" fmla="*/ 2 h 8"/>
                      <a:gd name="T6" fmla="*/ 4 w 5"/>
                      <a:gd name="T7" fmla="*/ 2 h 8"/>
                      <a:gd name="T8" fmla="*/ 4 w 5"/>
                      <a:gd name="T9" fmla="*/ 3 h 8"/>
                      <a:gd name="T10" fmla="*/ 4 w 5"/>
                      <a:gd name="T11" fmla="*/ 3 h 8"/>
                      <a:gd name="T12" fmla="*/ 4 w 5"/>
                      <a:gd name="T13" fmla="*/ 3 h 8"/>
                      <a:gd name="T14" fmla="*/ 4 w 5"/>
                      <a:gd name="T15" fmla="*/ 4 h 8"/>
                      <a:gd name="T16" fmla="*/ 4 w 5"/>
                      <a:gd name="T17" fmla="*/ 4 h 8"/>
                      <a:gd name="T18" fmla="*/ 4 w 5"/>
                      <a:gd name="T19" fmla="*/ 4 h 8"/>
                      <a:gd name="T20" fmla="*/ 4 w 5"/>
                      <a:gd name="T21" fmla="*/ 5 h 8"/>
                      <a:gd name="T22" fmla="*/ 4 w 5"/>
                      <a:gd name="T23" fmla="*/ 5 h 8"/>
                      <a:gd name="T24" fmla="*/ 4 w 5"/>
                      <a:gd name="T25" fmla="*/ 6 h 8"/>
                      <a:gd name="T26" fmla="*/ 4 w 5"/>
                      <a:gd name="T27" fmla="*/ 7 h 8"/>
                      <a:gd name="T28" fmla="*/ 3 w 5"/>
                      <a:gd name="T29" fmla="*/ 8 h 8"/>
                      <a:gd name="T30" fmla="*/ 3 w 5"/>
                      <a:gd name="T31" fmla="*/ 8 h 8"/>
                      <a:gd name="T32" fmla="*/ 3 w 5"/>
                      <a:gd name="T33" fmla="*/ 8 h 8"/>
                      <a:gd name="T34" fmla="*/ 2 w 5"/>
                      <a:gd name="T35" fmla="*/ 8 h 8"/>
                      <a:gd name="T36" fmla="*/ 2 w 5"/>
                      <a:gd name="T37" fmla="*/ 8 h 8"/>
                      <a:gd name="T38" fmla="*/ 2 w 5"/>
                      <a:gd name="T39" fmla="*/ 8 h 8"/>
                      <a:gd name="T40" fmla="*/ 2 w 5"/>
                      <a:gd name="T41" fmla="*/ 7 h 8"/>
                      <a:gd name="T42" fmla="*/ 2 w 5"/>
                      <a:gd name="T43" fmla="*/ 7 h 8"/>
                      <a:gd name="T44" fmla="*/ 3 w 5"/>
                      <a:gd name="T45" fmla="*/ 6 h 8"/>
                      <a:gd name="T46" fmla="*/ 3 w 5"/>
                      <a:gd name="T47" fmla="*/ 6 h 8"/>
                      <a:gd name="T48" fmla="*/ 2 w 5"/>
                      <a:gd name="T49" fmla="*/ 6 h 8"/>
                      <a:gd name="T50" fmla="*/ 1 w 5"/>
                      <a:gd name="T51" fmla="*/ 6 h 8"/>
                      <a:gd name="T52" fmla="*/ 1 w 5"/>
                      <a:gd name="T53" fmla="*/ 6 h 8"/>
                      <a:gd name="T54" fmla="*/ 1 w 5"/>
                      <a:gd name="T55" fmla="*/ 5 h 8"/>
                      <a:gd name="T56" fmla="*/ 1 w 5"/>
                      <a:gd name="T57" fmla="*/ 4 h 8"/>
                      <a:gd name="T58" fmla="*/ 0 w 5"/>
                      <a:gd name="T59" fmla="*/ 3 h 8"/>
                      <a:gd name="T60" fmla="*/ 1 w 5"/>
                      <a:gd name="T61" fmla="*/ 3 h 8"/>
                      <a:gd name="T62" fmla="*/ 1 w 5"/>
                      <a:gd name="T63" fmla="*/ 2 h 8"/>
                      <a:gd name="T64" fmla="*/ 1 w 5"/>
                      <a:gd name="T65" fmla="*/ 2 h 8"/>
                      <a:gd name="T66" fmla="*/ 1 w 5"/>
                      <a:gd name="T67" fmla="*/ 2 h 8"/>
                      <a:gd name="T68" fmla="*/ 1 w 5"/>
                      <a:gd name="T69" fmla="*/ 2 h 8"/>
                      <a:gd name="T70" fmla="*/ 2 w 5"/>
                      <a:gd name="T71" fmla="*/ 3 h 8"/>
                      <a:gd name="T72" fmla="*/ 2 w 5"/>
                      <a:gd name="T73" fmla="*/ 3 h 8"/>
                      <a:gd name="T74" fmla="*/ 3 w 5"/>
                      <a:gd name="T75" fmla="*/ 4 h 8"/>
                      <a:gd name="T76" fmla="*/ 3 w 5"/>
                      <a:gd name="T77" fmla="*/ 3 h 8"/>
                      <a:gd name="T78" fmla="*/ 2 w 5"/>
                      <a:gd name="T79" fmla="*/ 3 h 8"/>
                      <a:gd name="T80" fmla="*/ 2 w 5"/>
                      <a:gd name="T81" fmla="*/ 2 h 8"/>
                      <a:gd name="T82" fmla="*/ 2 w 5"/>
                      <a:gd name="T83" fmla="*/ 3 h 8"/>
                      <a:gd name="T84" fmla="*/ 2 w 5"/>
                      <a:gd name="T85" fmla="*/ 2 h 8"/>
                      <a:gd name="T86" fmla="*/ 1 w 5"/>
                      <a:gd name="T87" fmla="*/ 2 h 8"/>
                      <a:gd name="T88" fmla="*/ 1 w 5"/>
                      <a:gd name="T89" fmla="*/ 2 h 8"/>
                      <a:gd name="T90" fmla="*/ 1 w 5"/>
                      <a:gd name="T91" fmla="*/ 1 h 8"/>
                      <a:gd name="T92" fmla="*/ 2 w 5"/>
                      <a:gd name="T93" fmla="*/ 0 h 8"/>
                      <a:gd name="T94" fmla="*/ 2 w 5"/>
                      <a:gd name="T95" fmla="*/ 0 h 8"/>
                      <a:gd name="T96" fmla="*/ 2 w 5"/>
                      <a:gd name="T97" fmla="*/ 0 h 8"/>
                      <a:gd name="T98" fmla="*/ 4 w 5"/>
                      <a:gd name="T99" fmla="*/ 1 h 8"/>
                      <a:gd name="T100" fmla="*/ 4 w 5"/>
                      <a:gd name="T101" fmla="*/ 1 h 8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5"/>
                      <a:gd name="T154" fmla="*/ 0 h 8"/>
                      <a:gd name="T155" fmla="*/ 5 w 5"/>
                      <a:gd name="T156" fmla="*/ 8 h 8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5" h="8">
                        <a:moveTo>
                          <a:pt x="4" y="1"/>
                        </a:move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4" y="6"/>
                        </a:lnTo>
                        <a:lnTo>
                          <a:pt x="4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4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4" name="Freeform 866"/>
                  <p:cNvSpPr>
                    <a:spLocks/>
                  </p:cNvSpPr>
                  <p:nvPr/>
                </p:nvSpPr>
                <p:spPr bwMode="auto">
                  <a:xfrm>
                    <a:off x="4087" y="824"/>
                    <a:ext cx="2" cy="8"/>
                  </a:xfrm>
                  <a:custGeom>
                    <a:avLst/>
                    <a:gdLst>
                      <a:gd name="T0" fmla="*/ 1 w 2"/>
                      <a:gd name="T1" fmla="*/ 8 h 8"/>
                      <a:gd name="T2" fmla="*/ 1 w 2"/>
                      <a:gd name="T3" fmla="*/ 7 h 8"/>
                      <a:gd name="T4" fmla="*/ 1 w 2"/>
                      <a:gd name="T5" fmla="*/ 7 h 8"/>
                      <a:gd name="T6" fmla="*/ 2 w 2"/>
                      <a:gd name="T7" fmla="*/ 7 h 8"/>
                      <a:gd name="T8" fmla="*/ 2 w 2"/>
                      <a:gd name="T9" fmla="*/ 7 h 8"/>
                      <a:gd name="T10" fmla="*/ 1 w 2"/>
                      <a:gd name="T11" fmla="*/ 7 h 8"/>
                      <a:gd name="T12" fmla="*/ 1 w 2"/>
                      <a:gd name="T13" fmla="*/ 5 h 8"/>
                      <a:gd name="T14" fmla="*/ 1 w 2"/>
                      <a:gd name="T15" fmla="*/ 4 h 8"/>
                      <a:gd name="T16" fmla="*/ 1 w 2"/>
                      <a:gd name="T17" fmla="*/ 4 h 8"/>
                      <a:gd name="T18" fmla="*/ 1 w 2"/>
                      <a:gd name="T19" fmla="*/ 3 h 8"/>
                      <a:gd name="T20" fmla="*/ 1 w 2"/>
                      <a:gd name="T21" fmla="*/ 3 h 8"/>
                      <a:gd name="T22" fmla="*/ 0 w 2"/>
                      <a:gd name="T23" fmla="*/ 2 h 8"/>
                      <a:gd name="T24" fmla="*/ 0 w 2"/>
                      <a:gd name="T25" fmla="*/ 2 h 8"/>
                      <a:gd name="T26" fmla="*/ 0 w 2"/>
                      <a:gd name="T27" fmla="*/ 0 h 8"/>
                      <a:gd name="T28" fmla="*/ 1 w 2"/>
                      <a:gd name="T29" fmla="*/ 0 h 8"/>
                      <a:gd name="T30" fmla="*/ 1 w 2"/>
                      <a:gd name="T31" fmla="*/ 0 h 8"/>
                      <a:gd name="T32" fmla="*/ 1 w 2"/>
                      <a:gd name="T33" fmla="*/ 1 h 8"/>
                      <a:gd name="T34" fmla="*/ 1 w 2"/>
                      <a:gd name="T35" fmla="*/ 1 h 8"/>
                      <a:gd name="T36" fmla="*/ 1 w 2"/>
                      <a:gd name="T37" fmla="*/ 2 h 8"/>
                      <a:gd name="T38" fmla="*/ 1 w 2"/>
                      <a:gd name="T39" fmla="*/ 2 h 8"/>
                      <a:gd name="T40" fmla="*/ 1 w 2"/>
                      <a:gd name="T41" fmla="*/ 2 h 8"/>
                      <a:gd name="T42" fmla="*/ 2 w 2"/>
                      <a:gd name="T43" fmla="*/ 3 h 8"/>
                      <a:gd name="T44" fmla="*/ 2 w 2"/>
                      <a:gd name="T45" fmla="*/ 3 h 8"/>
                      <a:gd name="T46" fmla="*/ 2 w 2"/>
                      <a:gd name="T47" fmla="*/ 4 h 8"/>
                      <a:gd name="T48" fmla="*/ 2 w 2"/>
                      <a:gd name="T49" fmla="*/ 5 h 8"/>
                      <a:gd name="T50" fmla="*/ 2 w 2"/>
                      <a:gd name="T51" fmla="*/ 6 h 8"/>
                      <a:gd name="T52" fmla="*/ 2 w 2"/>
                      <a:gd name="T53" fmla="*/ 7 h 8"/>
                      <a:gd name="T54" fmla="*/ 1 w 2"/>
                      <a:gd name="T55" fmla="*/ 8 h 8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"/>
                      <a:gd name="T85" fmla="*/ 0 h 8"/>
                      <a:gd name="T86" fmla="*/ 2 w 2"/>
                      <a:gd name="T87" fmla="*/ 8 h 8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" h="8">
                        <a:moveTo>
                          <a:pt x="1" y="8"/>
                        </a:move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1" y="7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2" y="6"/>
                        </a:lnTo>
                        <a:lnTo>
                          <a:pt x="2" y="7"/>
                        </a:lnTo>
                        <a:lnTo>
                          <a:pt x="1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5" name="Freeform 867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2 h 2"/>
                      <a:gd name="T4" fmla="*/ 1 w 2"/>
                      <a:gd name="T5" fmla="*/ 1 h 2"/>
                      <a:gd name="T6" fmla="*/ 1 w 2"/>
                      <a:gd name="T7" fmla="*/ 0 h 2"/>
                      <a:gd name="T8" fmla="*/ 1 w 2"/>
                      <a:gd name="T9" fmla="*/ 0 h 2"/>
                      <a:gd name="T10" fmla="*/ 1 w 2"/>
                      <a:gd name="T11" fmla="*/ 0 h 2"/>
                      <a:gd name="T12" fmla="*/ 1 w 2"/>
                      <a:gd name="T13" fmla="*/ 0 h 2"/>
                      <a:gd name="T14" fmla="*/ 1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0 h 2"/>
                      <a:gd name="T20" fmla="*/ 2 w 2"/>
                      <a:gd name="T21" fmla="*/ 0 h 2"/>
                      <a:gd name="T22" fmla="*/ 2 w 2"/>
                      <a:gd name="T23" fmla="*/ 1 h 2"/>
                      <a:gd name="T24" fmla="*/ 1 w 2"/>
                      <a:gd name="T25" fmla="*/ 1 h 2"/>
                      <a:gd name="T26" fmla="*/ 1 w 2"/>
                      <a:gd name="T27" fmla="*/ 1 h 2"/>
                      <a:gd name="T28" fmla="*/ 1 w 2"/>
                      <a:gd name="T29" fmla="*/ 1 h 2"/>
                      <a:gd name="T30" fmla="*/ 1 w 2"/>
                      <a:gd name="T31" fmla="*/ 2 h 2"/>
                      <a:gd name="T32" fmla="*/ 1 w 2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"/>
                      <a:gd name="T52" fmla="*/ 0 h 2"/>
                      <a:gd name="T53" fmla="*/ 2 w 2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6" name="Freeform 868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1 h 1"/>
                      <a:gd name="T6" fmla="*/ 1 h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h 1"/>
                      <a:gd name="T15" fmla="*/ 1 h 1"/>
                    </a:gdLst>
                    <a:ahLst/>
                    <a:cxnLst>
                      <a:cxn ang="T7">
                        <a:pos x="0" y="T0"/>
                      </a:cxn>
                      <a:cxn ang="T8">
                        <a:pos x="0" y="T1"/>
                      </a:cxn>
                      <a:cxn ang="T9">
                        <a:pos x="0" y="T2"/>
                      </a:cxn>
                      <a:cxn ang="T10">
                        <a:pos x="0" y="T3"/>
                      </a:cxn>
                      <a:cxn ang="T11">
                        <a:pos x="0" y="T4"/>
                      </a:cxn>
                      <a:cxn ang="T12">
                        <a:pos x="0" y="T5"/>
                      </a:cxn>
                      <a:cxn ang="T13">
                        <a:pos x="0" y="T6"/>
                      </a:cxn>
                    </a:cxnLst>
                    <a:rect l="0" t="T14" r="0" b="T15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7" name="Freeform 869"/>
                  <p:cNvSpPr>
                    <a:spLocks/>
                  </p:cNvSpPr>
                  <p:nvPr/>
                </p:nvSpPr>
                <p:spPr bwMode="auto">
                  <a:xfrm>
                    <a:off x="4091" y="826"/>
                    <a:ext cx="5" cy="7"/>
                  </a:xfrm>
                  <a:custGeom>
                    <a:avLst/>
                    <a:gdLst>
                      <a:gd name="T0" fmla="*/ 2 w 5"/>
                      <a:gd name="T1" fmla="*/ 6 h 7"/>
                      <a:gd name="T2" fmla="*/ 1 w 5"/>
                      <a:gd name="T3" fmla="*/ 5 h 7"/>
                      <a:gd name="T4" fmla="*/ 1 w 5"/>
                      <a:gd name="T5" fmla="*/ 4 h 7"/>
                      <a:gd name="T6" fmla="*/ 1 w 5"/>
                      <a:gd name="T7" fmla="*/ 4 h 7"/>
                      <a:gd name="T8" fmla="*/ 0 w 5"/>
                      <a:gd name="T9" fmla="*/ 4 h 7"/>
                      <a:gd name="T10" fmla="*/ 0 w 5"/>
                      <a:gd name="T11" fmla="*/ 3 h 7"/>
                      <a:gd name="T12" fmla="*/ 0 w 5"/>
                      <a:gd name="T13" fmla="*/ 2 h 7"/>
                      <a:gd name="T14" fmla="*/ 0 w 5"/>
                      <a:gd name="T15" fmla="*/ 2 h 7"/>
                      <a:gd name="T16" fmla="*/ 0 w 5"/>
                      <a:gd name="T17" fmla="*/ 1 h 7"/>
                      <a:gd name="T18" fmla="*/ 0 w 5"/>
                      <a:gd name="T19" fmla="*/ 1 h 7"/>
                      <a:gd name="T20" fmla="*/ 1 w 5"/>
                      <a:gd name="T21" fmla="*/ 1 h 7"/>
                      <a:gd name="T22" fmla="*/ 2 w 5"/>
                      <a:gd name="T23" fmla="*/ 0 h 7"/>
                      <a:gd name="T24" fmla="*/ 2 w 5"/>
                      <a:gd name="T25" fmla="*/ 1 h 7"/>
                      <a:gd name="T26" fmla="*/ 3 w 5"/>
                      <a:gd name="T27" fmla="*/ 1 h 7"/>
                      <a:gd name="T28" fmla="*/ 3 w 5"/>
                      <a:gd name="T29" fmla="*/ 2 h 7"/>
                      <a:gd name="T30" fmla="*/ 3 w 5"/>
                      <a:gd name="T31" fmla="*/ 3 h 7"/>
                      <a:gd name="T32" fmla="*/ 4 w 5"/>
                      <a:gd name="T33" fmla="*/ 3 h 7"/>
                      <a:gd name="T34" fmla="*/ 4 w 5"/>
                      <a:gd name="T35" fmla="*/ 4 h 7"/>
                      <a:gd name="T36" fmla="*/ 3 w 5"/>
                      <a:gd name="T37" fmla="*/ 4 h 7"/>
                      <a:gd name="T38" fmla="*/ 3 w 5"/>
                      <a:gd name="T39" fmla="*/ 4 h 7"/>
                      <a:gd name="T40" fmla="*/ 3 w 5"/>
                      <a:gd name="T41" fmla="*/ 4 h 7"/>
                      <a:gd name="T42" fmla="*/ 3 w 5"/>
                      <a:gd name="T43" fmla="*/ 4 h 7"/>
                      <a:gd name="T44" fmla="*/ 3 w 5"/>
                      <a:gd name="T45" fmla="*/ 4 h 7"/>
                      <a:gd name="T46" fmla="*/ 4 w 5"/>
                      <a:gd name="T47" fmla="*/ 4 h 7"/>
                      <a:gd name="T48" fmla="*/ 4 w 5"/>
                      <a:gd name="T49" fmla="*/ 4 h 7"/>
                      <a:gd name="T50" fmla="*/ 4 w 5"/>
                      <a:gd name="T51" fmla="*/ 4 h 7"/>
                      <a:gd name="T52" fmla="*/ 5 w 5"/>
                      <a:gd name="T53" fmla="*/ 4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5 h 7"/>
                      <a:gd name="T62" fmla="*/ 5 w 5"/>
                      <a:gd name="T63" fmla="*/ 6 h 7"/>
                      <a:gd name="T64" fmla="*/ 5 w 5"/>
                      <a:gd name="T65" fmla="*/ 6 h 7"/>
                      <a:gd name="T66" fmla="*/ 4 w 5"/>
                      <a:gd name="T67" fmla="*/ 7 h 7"/>
                      <a:gd name="T68" fmla="*/ 4 w 5"/>
                      <a:gd name="T69" fmla="*/ 7 h 7"/>
                      <a:gd name="T70" fmla="*/ 3 w 5"/>
                      <a:gd name="T71" fmla="*/ 7 h 7"/>
                      <a:gd name="T72" fmla="*/ 2 w 5"/>
                      <a:gd name="T73" fmla="*/ 6 h 7"/>
                      <a:gd name="T74" fmla="*/ 2 w 5"/>
                      <a:gd name="T75" fmla="*/ 6 h 7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w 5"/>
                      <a:gd name="T115" fmla="*/ 0 h 7"/>
                      <a:gd name="T116" fmla="*/ 5 w 5"/>
                      <a:gd name="T117" fmla="*/ 7 h 7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T114" t="T115" r="T116" b="T117"/>
                    <a:pathLst>
                      <a:path w="5" h="7">
                        <a:moveTo>
                          <a:pt x="2" y="6"/>
                        </a:move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3" y="7"/>
                        </a:lnTo>
                        <a:lnTo>
                          <a:pt x="2" y="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8" name="Freeform 870"/>
                  <p:cNvSpPr>
                    <a:spLocks/>
                  </p:cNvSpPr>
                  <p:nvPr/>
                </p:nvSpPr>
                <p:spPr bwMode="auto">
                  <a:xfrm>
                    <a:off x="4091" y="831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0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2"/>
                      <a:gd name="T29" fmla="*/ 1 w 1"/>
                      <a:gd name="T30" fmla="*/ 2 h 2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9" name="Freeform 871"/>
                  <p:cNvSpPr>
                    <a:spLocks/>
                  </p:cNvSpPr>
                  <p:nvPr/>
                </p:nvSpPr>
                <p:spPr bwMode="auto">
                  <a:xfrm>
                    <a:off x="4109" y="83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2 w 2"/>
                      <a:gd name="T5" fmla="*/ 1 w 2"/>
                      <a:gd name="T6" fmla="*/ 0 w 2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2"/>
                      <a:gd name="T15" fmla="*/ 2 w 2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0" name="Freeform 872"/>
                  <p:cNvSpPr>
                    <a:spLocks/>
                  </p:cNvSpPr>
                  <p:nvPr/>
                </p:nvSpPr>
                <p:spPr bwMode="auto">
                  <a:xfrm>
                    <a:off x="4106" y="834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1 h 2"/>
                      <a:gd name="T4" fmla="*/ 0 w 2"/>
                      <a:gd name="T5" fmla="*/ 1 h 2"/>
                      <a:gd name="T6" fmla="*/ 1 w 2"/>
                      <a:gd name="T7" fmla="*/ 1 h 2"/>
                      <a:gd name="T8" fmla="*/ 1 w 2"/>
                      <a:gd name="T9" fmla="*/ 1 h 2"/>
                      <a:gd name="T10" fmla="*/ 1 w 2"/>
                      <a:gd name="T11" fmla="*/ 0 h 2"/>
                      <a:gd name="T12" fmla="*/ 2 w 2"/>
                      <a:gd name="T13" fmla="*/ 0 h 2"/>
                      <a:gd name="T14" fmla="*/ 2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1 h 2"/>
                      <a:gd name="T20" fmla="*/ 2 w 2"/>
                      <a:gd name="T21" fmla="*/ 1 h 2"/>
                      <a:gd name="T22" fmla="*/ 2 w 2"/>
                      <a:gd name="T23" fmla="*/ 1 h 2"/>
                      <a:gd name="T24" fmla="*/ 1 w 2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"/>
                      <a:gd name="T40" fmla="*/ 0 h 2"/>
                      <a:gd name="T41" fmla="*/ 2 w 2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1" name="Freeform 873"/>
                  <p:cNvSpPr>
                    <a:spLocks/>
                  </p:cNvSpPr>
                  <p:nvPr/>
                </p:nvSpPr>
                <p:spPr bwMode="auto">
                  <a:xfrm>
                    <a:off x="4115" y="840"/>
                    <a:ext cx="5" cy="7"/>
                  </a:xfrm>
                  <a:custGeom>
                    <a:avLst/>
                    <a:gdLst>
                      <a:gd name="T0" fmla="*/ 1 w 5"/>
                      <a:gd name="T1" fmla="*/ 7 h 7"/>
                      <a:gd name="T2" fmla="*/ 0 w 5"/>
                      <a:gd name="T3" fmla="*/ 7 h 7"/>
                      <a:gd name="T4" fmla="*/ 0 w 5"/>
                      <a:gd name="T5" fmla="*/ 7 h 7"/>
                      <a:gd name="T6" fmla="*/ 0 w 5"/>
                      <a:gd name="T7" fmla="*/ 6 h 7"/>
                      <a:gd name="T8" fmla="*/ 0 w 5"/>
                      <a:gd name="T9" fmla="*/ 6 h 7"/>
                      <a:gd name="T10" fmla="*/ 1 w 5"/>
                      <a:gd name="T11" fmla="*/ 5 h 7"/>
                      <a:gd name="T12" fmla="*/ 1 w 5"/>
                      <a:gd name="T13" fmla="*/ 5 h 7"/>
                      <a:gd name="T14" fmla="*/ 1 w 5"/>
                      <a:gd name="T15" fmla="*/ 5 h 7"/>
                      <a:gd name="T16" fmla="*/ 1 w 5"/>
                      <a:gd name="T17" fmla="*/ 5 h 7"/>
                      <a:gd name="T18" fmla="*/ 2 w 5"/>
                      <a:gd name="T19" fmla="*/ 3 h 7"/>
                      <a:gd name="T20" fmla="*/ 2 w 5"/>
                      <a:gd name="T21" fmla="*/ 3 h 7"/>
                      <a:gd name="T22" fmla="*/ 2 w 5"/>
                      <a:gd name="T23" fmla="*/ 2 h 7"/>
                      <a:gd name="T24" fmla="*/ 2 w 5"/>
                      <a:gd name="T25" fmla="*/ 2 h 7"/>
                      <a:gd name="T26" fmla="*/ 2 w 5"/>
                      <a:gd name="T27" fmla="*/ 1 h 7"/>
                      <a:gd name="T28" fmla="*/ 2 w 5"/>
                      <a:gd name="T29" fmla="*/ 1 h 7"/>
                      <a:gd name="T30" fmla="*/ 2 w 5"/>
                      <a:gd name="T31" fmla="*/ 1 h 7"/>
                      <a:gd name="T32" fmla="*/ 1 w 5"/>
                      <a:gd name="T33" fmla="*/ 1 h 7"/>
                      <a:gd name="T34" fmla="*/ 1 w 5"/>
                      <a:gd name="T35" fmla="*/ 0 h 7"/>
                      <a:gd name="T36" fmla="*/ 2 w 5"/>
                      <a:gd name="T37" fmla="*/ 0 h 7"/>
                      <a:gd name="T38" fmla="*/ 2 w 5"/>
                      <a:gd name="T39" fmla="*/ 0 h 7"/>
                      <a:gd name="T40" fmla="*/ 3 w 5"/>
                      <a:gd name="T41" fmla="*/ 0 h 7"/>
                      <a:gd name="T42" fmla="*/ 3 w 5"/>
                      <a:gd name="T43" fmla="*/ 0 h 7"/>
                      <a:gd name="T44" fmla="*/ 4 w 5"/>
                      <a:gd name="T45" fmla="*/ 1 h 7"/>
                      <a:gd name="T46" fmla="*/ 4 w 5"/>
                      <a:gd name="T47" fmla="*/ 2 h 7"/>
                      <a:gd name="T48" fmla="*/ 4 w 5"/>
                      <a:gd name="T49" fmla="*/ 2 h 7"/>
                      <a:gd name="T50" fmla="*/ 4 w 5"/>
                      <a:gd name="T51" fmla="*/ 3 h 7"/>
                      <a:gd name="T52" fmla="*/ 4 w 5"/>
                      <a:gd name="T53" fmla="*/ 3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6 h 7"/>
                      <a:gd name="T62" fmla="*/ 5 w 5"/>
                      <a:gd name="T63" fmla="*/ 6 h 7"/>
                      <a:gd name="T64" fmla="*/ 4 w 5"/>
                      <a:gd name="T65" fmla="*/ 6 h 7"/>
                      <a:gd name="T66" fmla="*/ 4 w 5"/>
                      <a:gd name="T67" fmla="*/ 6 h 7"/>
                      <a:gd name="T68" fmla="*/ 3 w 5"/>
                      <a:gd name="T69" fmla="*/ 6 h 7"/>
                      <a:gd name="T70" fmla="*/ 3 w 5"/>
                      <a:gd name="T71" fmla="*/ 6 h 7"/>
                      <a:gd name="T72" fmla="*/ 1 w 5"/>
                      <a:gd name="T73" fmla="*/ 6 h 7"/>
                      <a:gd name="T74" fmla="*/ 1 w 5"/>
                      <a:gd name="T75" fmla="*/ 7 h 7"/>
                      <a:gd name="T76" fmla="*/ 1 w 5"/>
                      <a:gd name="T77" fmla="*/ 7 h 7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5"/>
                      <a:gd name="T118" fmla="*/ 0 h 7"/>
                      <a:gd name="T119" fmla="*/ 5 w 5"/>
                      <a:gd name="T120" fmla="*/ 7 h 7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5" h="7">
                        <a:moveTo>
                          <a:pt x="1" y="7"/>
                        </a:moveTo>
                        <a:lnTo>
                          <a:pt x="0" y="7"/>
                        </a:lnTo>
                        <a:lnTo>
                          <a:pt x="0" y="6"/>
                        </a:lnTo>
                        <a:lnTo>
                          <a:pt x="1" y="5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6"/>
                        </a:lnTo>
                        <a:lnTo>
                          <a:pt x="1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2" name="Freeform 874"/>
                  <p:cNvSpPr>
                    <a:spLocks/>
                  </p:cNvSpPr>
                  <p:nvPr/>
                </p:nvSpPr>
                <p:spPr bwMode="auto">
                  <a:xfrm>
                    <a:off x="4110" y="842"/>
                    <a:ext cx="7" cy="8"/>
                  </a:xfrm>
                  <a:custGeom>
                    <a:avLst/>
                    <a:gdLst>
                      <a:gd name="T0" fmla="*/ 3 w 7"/>
                      <a:gd name="T1" fmla="*/ 8 h 8"/>
                      <a:gd name="T2" fmla="*/ 2 w 7"/>
                      <a:gd name="T3" fmla="*/ 8 h 8"/>
                      <a:gd name="T4" fmla="*/ 2 w 7"/>
                      <a:gd name="T5" fmla="*/ 8 h 8"/>
                      <a:gd name="T6" fmla="*/ 1 w 7"/>
                      <a:gd name="T7" fmla="*/ 7 h 8"/>
                      <a:gd name="T8" fmla="*/ 1 w 7"/>
                      <a:gd name="T9" fmla="*/ 7 h 8"/>
                      <a:gd name="T10" fmla="*/ 0 w 7"/>
                      <a:gd name="T11" fmla="*/ 6 h 8"/>
                      <a:gd name="T12" fmla="*/ 0 w 7"/>
                      <a:gd name="T13" fmla="*/ 6 h 8"/>
                      <a:gd name="T14" fmla="*/ 0 w 7"/>
                      <a:gd name="T15" fmla="*/ 5 h 8"/>
                      <a:gd name="T16" fmla="*/ 1 w 7"/>
                      <a:gd name="T17" fmla="*/ 5 h 8"/>
                      <a:gd name="T18" fmla="*/ 2 w 7"/>
                      <a:gd name="T19" fmla="*/ 4 h 8"/>
                      <a:gd name="T20" fmla="*/ 3 w 7"/>
                      <a:gd name="T21" fmla="*/ 4 h 8"/>
                      <a:gd name="T22" fmla="*/ 3 w 7"/>
                      <a:gd name="T23" fmla="*/ 3 h 8"/>
                      <a:gd name="T24" fmla="*/ 4 w 7"/>
                      <a:gd name="T25" fmla="*/ 3 h 8"/>
                      <a:gd name="T26" fmla="*/ 4 w 7"/>
                      <a:gd name="T27" fmla="*/ 3 h 8"/>
                      <a:gd name="T28" fmla="*/ 4 w 7"/>
                      <a:gd name="T29" fmla="*/ 2 h 8"/>
                      <a:gd name="T30" fmla="*/ 4 w 7"/>
                      <a:gd name="T31" fmla="*/ 2 h 8"/>
                      <a:gd name="T32" fmla="*/ 4 w 7"/>
                      <a:gd name="T33" fmla="*/ 2 h 8"/>
                      <a:gd name="T34" fmla="*/ 4 w 7"/>
                      <a:gd name="T35" fmla="*/ 2 h 8"/>
                      <a:gd name="T36" fmla="*/ 4 w 7"/>
                      <a:gd name="T37" fmla="*/ 1 h 8"/>
                      <a:gd name="T38" fmla="*/ 5 w 7"/>
                      <a:gd name="T39" fmla="*/ 1 h 8"/>
                      <a:gd name="T40" fmla="*/ 6 w 7"/>
                      <a:gd name="T41" fmla="*/ 0 h 8"/>
                      <a:gd name="T42" fmla="*/ 7 w 7"/>
                      <a:gd name="T43" fmla="*/ 1 h 8"/>
                      <a:gd name="T44" fmla="*/ 7 w 7"/>
                      <a:gd name="T45" fmla="*/ 1 h 8"/>
                      <a:gd name="T46" fmla="*/ 7 w 7"/>
                      <a:gd name="T47" fmla="*/ 1 h 8"/>
                      <a:gd name="T48" fmla="*/ 7 w 7"/>
                      <a:gd name="T49" fmla="*/ 1 h 8"/>
                      <a:gd name="T50" fmla="*/ 4 w 7"/>
                      <a:gd name="T51" fmla="*/ 4 h 8"/>
                      <a:gd name="T52" fmla="*/ 4 w 7"/>
                      <a:gd name="T53" fmla="*/ 4 h 8"/>
                      <a:gd name="T54" fmla="*/ 3 w 7"/>
                      <a:gd name="T55" fmla="*/ 5 h 8"/>
                      <a:gd name="T56" fmla="*/ 3 w 7"/>
                      <a:gd name="T57" fmla="*/ 5 h 8"/>
                      <a:gd name="T58" fmla="*/ 2 w 7"/>
                      <a:gd name="T59" fmla="*/ 5 h 8"/>
                      <a:gd name="T60" fmla="*/ 2 w 7"/>
                      <a:gd name="T61" fmla="*/ 5 h 8"/>
                      <a:gd name="T62" fmla="*/ 2 w 7"/>
                      <a:gd name="T63" fmla="*/ 5 h 8"/>
                      <a:gd name="T64" fmla="*/ 3 w 7"/>
                      <a:gd name="T65" fmla="*/ 5 h 8"/>
                      <a:gd name="T66" fmla="*/ 4 w 7"/>
                      <a:gd name="T67" fmla="*/ 5 h 8"/>
                      <a:gd name="T68" fmla="*/ 4 w 7"/>
                      <a:gd name="T69" fmla="*/ 5 h 8"/>
                      <a:gd name="T70" fmla="*/ 4 w 7"/>
                      <a:gd name="T71" fmla="*/ 5 h 8"/>
                      <a:gd name="T72" fmla="*/ 5 w 7"/>
                      <a:gd name="T73" fmla="*/ 5 h 8"/>
                      <a:gd name="T74" fmla="*/ 5 w 7"/>
                      <a:gd name="T75" fmla="*/ 5 h 8"/>
                      <a:gd name="T76" fmla="*/ 5 w 7"/>
                      <a:gd name="T77" fmla="*/ 5 h 8"/>
                      <a:gd name="T78" fmla="*/ 5 w 7"/>
                      <a:gd name="T79" fmla="*/ 5 h 8"/>
                      <a:gd name="T80" fmla="*/ 5 w 7"/>
                      <a:gd name="T81" fmla="*/ 6 h 8"/>
                      <a:gd name="T82" fmla="*/ 5 w 7"/>
                      <a:gd name="T83" fmla="*/ 6 h 8"/>
                      <a:gd name="T84" fmla="*/ 5 w 7"/>
                      <a:gd name="T85" fmla="*/ 7 h 8"/>
                      <a:gd name="T86" fmla="*/ 4 w 7"/>
                      <a:gd name="T87" fmla="*/ 8 h 8"/>
                      <a:gd name="T88" fmla="*/ 4 w 7"/>
                      <a:gd name="T89" fmla="*/ 8 h 8"/>
                      <a:gd name="T90" fmla="*/ 4 w 7"/>
                      <a:gd name="T91" fmla="*/ 8 h 8"/>
                      <a:gd name="T92" fmla="*/ 3 w 7"/>
                      <a:gd name="T93" fmla="*/ 8 h 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7"/>
                      <a:gd name="T142" fmla="*/ 0 h 8"/>
                      <a:gd name="T143" fmla="*/ 7 w 7"/>
                      <a:gd name="T144" fmla="*/ 8 h 8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7" h="8">
                        <a:moveTo>
                          <a:pt x="3" y="8"/>
                        </a:moveTo>
                        <a:lnTo>
                          <a:pt x="2" y="8"/>
                        </a:lnTo>
                        <a:lnTo>
                          <a:pt x="1" y="7"/>
                        </a:lnTo>
                        <a:lnTo>
                          <a:pt x="0" y="6"/>
                        </a:lnTo>
                        <a:lnTo>
                          <a:pt x="0" y="5"/>
                        </a:lnTo>
                        <a:lnTo>
                          <a:pt x="1" y="5"/>
                        </a:lnTo>
                        <a:lnTo>
                          <a:pt x="2" y="4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2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6" y="0"/>
                        </a:lnTo>
                        <a:lnTo>
                          <a:pt x="7" y="1"/>
                        </a:lnTo>
                        <a:lnTo>
                          <a:pt x="4" y="4"/>
                        </a:lnTo>
                        <a:lnTo>
                          <a:pt x="3" y="5"/>
                        </a:lnTo>
                        <a:lnTo>
                          <a:pt x="2" y="5"/>
                        </a:lnTo>
                        <a:lnTo>
                          <a:pt x="3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5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3" name="Freeform 875"/>
                  <p:cNvSpPr>
                    <a:spLocks/>
                  </p:cNvSpPr>
                  <p:nvPr/>
                </p:nvSpPr>
                <p:spPr bwMode="auto">
                  <a:xfrm>
                    <a:off x="4118" y="848"/>
                    <a:ext cx="4" cy="4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0 w 4"/>
                      <a:gd name="T3" fmla="*/ 3 h 4"/>
                      <a:gd name="T4" fmla="*/ 0 w 4"/>
                      <a:gd name="T5" fmla="*/ 2 h 4"/>
                      <a:gd name="T6" fmla="*/ 0 w 4"/>
                      <a:gd name="T7" fmla="*/ 2 h 4"/>
                      <a:gd name="T8" fmla="*/ 0 w 4"/>
                      <a:gd name="T9" fmla="*/ 2 h 4"/>
                      <a:gd name="T10" fmla="*/ 1 w 4"/>
                      <a:gd name="T11" fmla="*/ 1 h 4"/>
                      <a:gd name="T12" fmla="*/ 2 w 4"/>
                      <a:gd name="T13" fmla="*/ 1 h 4"/>
                      <a:gd name="T14" fmla="*/ 2 w 4"/>
                      <a:gd name="T15" fmla="*/ 0 h 4"/>
                      <a:gd name="T16" fmla="*/ 1 w 4"/>
                      <a:gd name="T17" fmla="*/ 0 h 4"/>
                      <a:gd name="T18" fmla="*/ 2 w 4"/>
                      <a:gd name="T19" fmla="*/ 0 h 4"/>
                      <a:gd name="T20" fmla="*/ 2 w 4"/>
                      <a:gd name="T21" fmla="*/ 0 h 4"/>
                      <a:gd name="T22" fmla="*/ 3 w 4"/>
                      <a:gd name="T23" fmla="*/ 0 h 4"/>
                      <a:gd name="T24" fmla="*/ 3 w 4"/>
                      <a:gd name="T25" fmla="*/ 1 h 4"/>
                      <a:gd name="T26" fmla="*/ 4 w 4"/>
                      <a:gd name="T27" fmla="*/ 1 h 4"/>
                      <a:gd name="T28" fmla="*/ 4 w 4"/>
                      <a:gd name="T29" fmla="*/ 1 h 4"/>
                      <a:gd name="T30" fmla="*/ 4 w 4"/>
                      <a:gd name="T31" fmla="*/ 2 h 4"/>
                      <a:gd name="T32" fmla="*/ 3 w 4"/>
                      <a:gd name="T33" fmla="*/ 2 h 4"/>
                      <a:gd name="T34" fmla="*/ 2 w 4"/>
                      <a:gd name="T35" fmla="*/ 3 h 4"/>
                      <a:gd name="T36" fmla="*/ 1 w 4"/>
                      <a:gd name="T37" fmla="*/ 4 h 4"/>
                      <a:gd name="T38" fmla="*/ 0 w 4"/>
                      <a:gd name="T39" fmla="*/ 4 h 4"/>
                      <a:gd name="T40" fmla="*/ 0 w 4"/>
                      <a:gd name="T41" fmla="*/ 4 h 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4"/>
                      <a:gd name="T64" fmla="*/ 0 h 4"/>
                      <a:gd name="T65" fmla="*/ 4 w 4"/>
                      <a:gd name="T66" fmla="*/ 4 h 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4" h="4">
                        <a:moveTo>
                          <a:pt x="0" y="4"/>
                        </a:move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4" name="Freeform 876"/>
                  <p:cNvSpPr>
                    <a:spLocks/>
                  </p:cNvSpPr>
                  <p:nvPr/>
                </p:nvSpPr>
                <p:spPr bwMode="auto">
                  <a:xfrm>
                    <a:off x="4124" y="850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323" name="Freeform 544"/>
                <p:cNvSpPr>
                  <a:spLocks/>
                </p:cNvSpPr>
                <p:nvPr/>
              </p:nvSpPr>
              <p:spPr bwMode="auto">
                <a:xfrm>
                  <a:off x="2038350" y="3916363"/>
                  <a:ext cx="747713" cy="757237"/>
                </a:xfrm>
                <a:custGeom>
                  <a:avLst/>
                  <a:gdLst>
                    <a:gd name="T0" fmla="*/ 2147483646 w 727"/>
                    <a:gd name="T1" fmla="*/ 2147483646 h 737"/>
                    <a:gd name="T2" fmla="*/ 2147483646 w 727"/>
                    <a:gd name="T3" fmla="*/ 2147483646 h 737"/>
                    <a:gd name="T4" fmla="*/ 2147483646 w 727"/>
                    <a:gd name="T5" fmla="*/ 2147483646 h 737"/>
                    <a:gd name="T6" fmla="*/ 2147483646 w 727"/>
                    <a:gd name="T7" fmla="*/ 2147483646 h 737"/>
                    <a:gd name="T8" fmla="*/ 2147483646 w 727"/>
                    <a:gd name="T9" fmla="*/ 2147483646 h 737"/>
                    <a:gd name="T10" fmla="*/ 2147483646 w 727"/>
                    <a:gd name="T11" fmla="*/ 2147483646 h 737"/>
                    <a:gd name="T12" fmla="*/ 2147483646 w 727"/>
                    <a:gd name="T13" fmla="*/ 2147483646 h 737"/>
                    <a:gd name="T14" fmla="*/ 2147483646 w 727"/>
                    <a:gd name="T15" fmla="*/ 2147483646 h 737"/>
                    <a:gd name="T16" fmla="*/ 2147483646 w 727"/>
                    <a:gd name="T17" fmla="*/ 2147483646 h 737"/>
                    <a:gd name="T18" fmla="*/ 2147483646 w 727"/>
                    <a:gd name="T19" fmla="*/ 2147483646 h 737"/>
                    <a:gd name="T20" fmla="*/ 2147483646 w 727"/>
                    <a:gd name="T21" fmla="*/ 2147483646 h 737"/>
                    <a:gd name="T22" fmla="*/ 2147483646 w 727"/>
                    <a:gd name="T23" fmla="*/ 2147483646 h 737"/>
                    <a:gd name="T24" fmla="*/ 2147483646 w 727"/>
                    <a:gd name="T25" fmla="*/ 2147483646 h 737"/>
                    <a:gd name="T26" fmla="*/ 2147483646 w 727"/>
                    <a:gd name="T27" fmla="*/ 2147483646 h 737"/>
                    <a:gd name="T28" fmla="*/ 2147483646 w 727"/>
                    <a:gd name="T29" fmla="*/ 2147483646 h 737"/>
                    <a:gd name="T30" fmla="*/ 2147483646 w 727"/>
                    <a:gd name="T31" fmla="*/ 2147483646 h 737"/>
                    <a:gd name="T32" fmla="*/ 2147483646 w 727"/>
                    <a:gd name="T33" fmla="*/ 2147483646 h 737"/>
                    <a:gd name="T34" fmla="*/ 2147483646 w 727"/>
                    <a:gd name="T35" fmla="*/ 2147483646 h 737"/>
                    <a:gd name="T36" fmla="*/ 2147483646 w 727"/>
                    <a:gd name="T37" fmla="*/ 2147483646 h 737"/>
                    <a:gd name="T38" fmla="*/ 2147483646 w 727"/>
                    <a:gd name="T39" fmla="*/ 2147483646 h 737"/>
                    <a:gd name="T40" fmla="*/ 2147483646 w 727"/>
                    <a:gd name="T41" fmla="*/ 2147483646 h 737"/>
                    <a:gd name="T42" fmla="*/ 2147483646 w 727"/>
                    <a:gd name="T43" fmla="*/ 2147483646 h 737"/>
                    <a:gd name="T44" fmla="*/ 2147483646 w 727"/>
                    <a:gd name="T45" fmla="*/ 2147483646 h 737"/>
                    <a:gd name="T46" fmla="*/ 2147483646 w 727"/>
                    <a:gd name="T47" fmla="*/ 2147483646 h 737"/>
                    <a:gd name="T48" fmla="*/ 2147483646 w 727"/>
                    <a:gd name="T49" fmla="*/ 2147483646 h 737"/>
                    <a:gd name="T50" fmla="*/ 2147483646 w 727"/>
                    <a:gd name="T51" fmla="*/ 2147483646 h 737"/>
                    <a:gd name="T52" fmla="*/ 2147483646 w 727"/>
                    <a:gd name="T53" fmla="*/ 2147483646 h 737"/>
                    <a:gd name="T54" fmla="*/ 2147483646 w 727"/>
                    <a:gd name="T55" fmla="*/ 2147483646 h 737"/>
                    <a:gd name="T56" fmla="*/ 2147483646 w 727"/>
                    <a:gd name="T57" fmla="*/ 2147483646 h 737"/>
                    <a:gd name="T58" fmla="*/ 2147483646 w 727"/>
                    <a:gd name="T59" fmla="*/ 2147483646 h 737"/>
                    <a:gd name="T60" fmla="*/ 2147483646 w 727"/>
                    <a:gd name="T61" fmla="*/ 2147483646 h 737"/>
                    <a:gd name="T62" fmla="*/ 2147483646 w 727"/>
                    <a:gd name="T63" fmla="*/ 2147483646 h 737"/>
                    <a:gd name="T64" fmla="*/ 2147483646 w 727"/>
                    <a:gd name="T65" fmla="*/ 2147483646 h 737"/>
                    <a:gd name="T66" fmla="*/ 2147483646 w 727"/>
                    <a:gd name="T67" fmla="*/ 2147483646 h 737"/>
                    <a:gd name="T68" fmla="*/ 2147483646 w 727"/>
                    <a:gd name="T69" fmla="*/ 2147483646 h 737"/>
                    <a:gd name="T70" fmla="*/ 2147483646 w 727"/>
                    <a:gd name="T71" fmla="*/ 2147483646 h 737"/>
                    <a:gd name="T72" fmla="*/ 2147483646 w 727"/>
                    <a:gd name="T73" fmla="*/ 2147483646 h 737"/>
                    <a:gd name="T74" fmla="*/ 2147483646 w 727"/>
                    <a:gd name="T75" fmla="*/ 2147483646 h 737"/>
                    <a:gd name="T76" fmla="*/ 2147483646 w 727"/>
                    <a:gd name="T77" fmla="*/ 2147483646 h 737"/>
                    <a:gd name="T78" fmla="*/ 2147483646 w 727"/>
                    <a:gd name="T79" fmla="*/ 2147483646 h 737"/>
                    <a:gd name="T80" fmla="*/ 2147483646 w 727"/>
                    <a:gd name="T81" fmla="*/ 2147483646 h 737"/>
                    <a:gd name="T82" fmla="*/ 2147483646 w 727"/>
                    <a:gd name="T83" fmla="*/ 2147483646 h 737"/>
                    <a:gd name="T84" fmla="*/ 2147483646 w 727"/>
                    <a:gd name="T85" fmla="*/ 2147483646 h 737"/>
                    <a:gd name="T86" fmla="*/ 2147483646 w 727"/>
                    <a:gd name="T87" fmla="*/ 2147483646 h 737"/>
                    <a:gd name="T88" fmla="*/ 2147483646 w 727"/>
                    <a:gd name="T89" fmla="*/ 2147483646 h 737"/>
                    <a:gd name="T90" fmla="*/ 2147483646 w 727"/>
                    <a:gd name="T91" fmla="*/ 2147483646 h 737"/>
                    <a:gd name="T92" fmla="*/ 2147483646 w 727"/>
                    <a:gd name="T93" fmla="*/ 2147483646 h 737"/>
                    <a:gd name="T94" fmla="*/ 2147483646 w 727"/>
                    <a:gd name="T95" fmla="*/ 2147483646 h 737"/>
                    <a:gd name="T96" fmla="*/ 2147483646 w 727"/>
                    <a:gd name="T97" fmla="*/ 2147483646 h 737"/>
                    <a:gd name="T98" fmla="*/ 2147483646 w 727"/>
                    <a:gd name="T99" fmla="*/ 2147483646 h 737"/>
                    <a:gd name="T100" fmla="*/ 2147483646 w 727"/>
                    <a:gd name="T101" fmla="*/ 2147483646 h 737"/>
                    <a:gd name="T102" fmla="*/ 2147483646 w 727"/>
                    <a:gd name="T103" fmla="*/ 2147483646 h 737"/>
                    <a:gd name="T104" fmla="*/ 2147483646 w 727"/>
                    <a:gd name="T105" fmla="*/ 2147483646 h 737"/>
                    <a:gd name="T106" fmla="*/ 2147483646 w 727"/>
                    <a:gd name="T107" fmla="*/ 2147483646 h 737"/>
                    <a:gd name="T108" fmla="*/ 2147483646 w 727"/>
                    <a:gd name="T109" fmla="*/ 2147483646 h 737"/>
                    <a:gd name="T110" fmla="*/ 2147483646 w 727"/>
                    <a:gd name="T111" fmla="*/ 2147483646 h 737"/>
                    <a:gd name="T112" fmla="*/ 2147483646 w 727"/>
                    <a:gd name="T113" fmla="*/ 2147483646 h 737"/>
                    <a:gd name="T114" fmla="*/ 2147483646 w 727"/>
                    <a:gd name="T115" fmla="*/ 2147483646 h 737"/>
                    <a:gd name="T116" fmla="*/ 2147483646 w 727"/>
                    <a:gd name="T117" fmla="*/ 2147483646 h 737"/>
                    <a:gd name="T118" fmla="*/ 2147483646 w 727"/>
                    <a:gd name="T119" fmla="*/ 2147483646 h 737"/>
                    <a:gd name="T120" fmla="*/ 2147483646 w 727"/>
                    <a:gd name="T121" fmla="*/ 2147483646 h 737"/>
                    <a:gd name="T122" fmla="*/ 2147483646 w 727"/>
                    <a:gd name="T123" fmla="*/ 2147483646 h 737"/>
                    <a:gd name="T124" fmla="*/ 2147483646 w 727"/>
                    <a:gd name="T125" fmla="*/ 2147483646 h 73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27"/>
                    <a:gd name="T190" fmla="*/ 0 h 737"/>
                    <a:gd name="T191" fmla="*/ 727 w 727"/>
                    <a:gd name="T192" fmla="*/ 737 h 73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27" h="737">
                      <a:moveTo>
                        <a:pt x="726" y="264"/>
                      </a:moveTo>
                      <a:lnTo>
                        <a:pt x="725" y="264"/>
                      </a:lnTo>
                      <a:lnTo>
                        <a:pt x="724" y="264"/>
                      </a:lnTo>
                      <a:lnTo>
                        <a:pt x="724" y="265"/>
                      </a:lnTo>
                      <a:lnTo>
                        <a:pt x="723" y="265"/>
                      </a:lnTo>
                      <a:lnTo>
                        <a:pt x="723" y="266"/>
                      </a:lnTo>
                      <a:lnTo>
                        <a:pt x="723" y="267"/>
                      </a:lnTo>
                      <a:lnTo>
                        <a:pt x="724" y="270"/>
                      </a:lnTo>
                      <a:lnTo>
                        <a:pt x="726" y="272"/>
                      </a:lnTo>
                      <a:lnTo>
                        <a:pt x="726" y="274"/>
                      </a:lnTo>
                      <a:lnTo>
                        <a:pt x="727" y="275"/>
                      </a:lnTo>
                      <a:lnTo>
                        <a:pt x="726" y="276"/>
                      </a:lnTo>
                      <a:lnTo>
                        <a:pt x="726" y="277"/>
                      </a:lnTo>
                      <a:lnTo>
                        <a:pt x="725" y="277"/>
                      </a:lnTo>
                      <a:lnTo>
                        <a:pt x="724" y="277"/>
                      </a:lnTo>
                      <a:lnTo>
                        <a:pt x="723" y="276"/>
                      </a:lnTo>
                      <a:lnTo>
                        <a:pt x="722" y="276"/>
                      </a:lnTo>
                      <a:lnTo>
                        <a:pt x="721" y="276"/>
                      </a:lnTo>
                      <a:lnTo>
                        <a:pt x="720" y="276"/>
                      </a:lnTo>
                      <a:lnTo>
                        <a:pt x="720" y="277"/>
                      </a:lnTo>
                      <a:lnTo>
                        <a:pt x="720" y="278"/>
                      </a:lnTo>
                      <a:lnTo>
                        <a:pt x="719" y="279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8" y="283"/>
                      </a:lnTo>
                      <a:lnTo>
                        <a:pt x="717" y="285"/>
                      </a:lnTo>
                      <a:lnTo>
                        <a:pt x="716" y="285"/>
                      </a:lnTo>
                      <a:lnTo>
                        <a:pt x="715" y="286"/>
                      </a:lnTo>
                      <a:lnTo>
                        <a:pt x="715" y="287"/>
                      </a:lnTo>
                      <a:lnTo>
                        <a:pt x="714" y="288"/>
                      </a:lnTo>
                      <a:lnTo>
                        <a:pt x="714" y="289"/>
                      </a:lnTo>
                      <a:lnTo>
                        <a:pt x="714" y="290"/>
                      </a:lnTo>
                      <a:lnTo>
                        <a:pt x="714" y="291"/>
                      </a:lnTo>
                      <a:lnTo>
                        <a:pt x="713" y="292"/>
                      </a:lnTo>
                      <a:lnTo>
                        <a:pt x="713" y="293"/>
                      </a:lnTo>
                      <a:lnTo>
                        <a:pt x="715" y="294"/>
                      </a:lnTo>
                      <a:lnTo>
                        <a:pt x="715" y="295"/>
                      </a:lnTo>
                      <a:lnTo>
                        <a:pt x="714" y="297"/>
                      </a:lnTo>
                      <a:lnTo>
                        <a:pt x="714" y="298"/>
                      </a:lnTo>
                      <a:lnTo>
                        <a:pt x="715" y="298"/>
                      </a:lnTo>
                      <a:lnTo>
                        <a:pt x="715" y="300"/>
                      </a:lnTo>
                      <a:lnTo>
                        <a:pt x="715" y="302"/>
                      </a:lnTo>
                      <a:lnTo>
                        <a:pt x="715" y="303"/>
                      </a:lnTo>
                      <a:lnTo>
                        <a:pt x="715" y="305"/>
                      </a:lnTo>
                      <a:lnTo>
                        <a:pt x="715" y="306"/>
                      </a:lnTo>
                      <a:lnTo>
                        <a:pt x="716" y="307"/>
                      </a:lnTo>
                      <a:lnTo>
                        <a:pt x="716" y="309"/>
                      </a:lnTo>
                      <a:lnTo>
                        <a:pt x="717" y="310"/>
                      </a:lnTo>
                      <a:lnTo>
                        <a:pt x="717" y="311"/>
                      </a:lnTo>
                      <a:lnTo>
                        <a:pt x="716" y="312"/>
                      </a:lnTo>
                      <a:lnTo>
                        <a:pt x="715" y="313"/>
                      </a:lnTo>
                      <a:lnTo>
                        <a:pt x="715" y="315"/>
                      </a:lnTo>
                      <a:lnTo>
                        <a:pt x="714" y="316"/>
                      </a:lnTo>
                      <a:lnTo>
                        <a:pt x="715" y="317"/>
                      </a:lnTo>
                      <a:lnTo>
                        <a:pt x="715" y="318"/>
                      </a:lnTo>
                      <a:lnTo>
                        <a:pt x="716" y="319"/>
                      </a:lnTo>
                      <a:lnTo>
                        <a:pt x="716" y="320"/>
                      </a:lnTo>
                      <a:lnTo>
                        <a:pt x="716" y="322"/>
                      </a:lnTo>
                      <a:lnTo>
                        <a:pt x="716" y="323"/>
                      </a:lnTo>
                      <a:lnTo>
                        <a:pt x="715" y="323"/>
                      </a:lnTo>
                      <a:lnTo>
                        <a:pt x="714" y="324"/>
                      </a:lnTo>
                      <a:lnTo>
                        <a:pt x="714" y="325"/>
                      </a:lnTo>
                      <a:lnTo>
                        <a:pt x="715" y="327"/>
                      </a:lnTo>
                      <a:lnTo>
                        <a:pt x="715" y="328"/>
                      </a:lnTo>
                      <a:lnTo>
                        <a:pt x="716" y="329"/>
                      </a:lnTo>
                      <a:lnTo>
                        <a:pt x="716" y="330"/>
                      </a:lnTo>
                      <a:lnTo>
                        <a:pt x="715" y="331"/>
                      </a:lnTo>
                      <a:lnTo>
                        <a:pt x="714" y="333"/>
                      </a:lnTo>
                      <a:lnTo>
                        <a:pt x="713" y="336"/>
                      </a:lnTo>
                      <a:lnTo>
                        <a:pt x="712" y="337"/>
                      </a:lnTo>
                      <a:lnTo>
                        <a:pt x="710" y="341"/>
                      </a:lnTo>
                      <a:lnTo>
                        <a:pt x="710" y="343"/>
                      </a:lnTo>
                      <a:lnTo>
                        <a:pt x="709" y="345"/>
                      </a:lnTo>
                      <a:lnTo>
                        <a:pt x="708" y="346"/>
                      </a:lnTo>
                      <a:lnTo>
                        <a:pt x="707" y="347"/>
                      </a:lnTo>
                      <a:lnTo>
                        <a:pt x="705" y="349"/>
                      </a:lnTo>
                      <a:lnTo>
                        <a:pt x="702" y="350"/>
                      </a:lnTo>
                      <a:lnTo>
                        <a:pt x="701" y="351"/>
                      </a:lnTo>
                      <a:lnTo>
                        <a:pt x="700" y="351"/>
                      </a:lnTo>
                      <a:lnTo>
                        <a:pt x="699" y="351"/>
                      </a:lnTo>
                      <a:lnTo>
                        <a:pt x="697" y="352"/>
                      </a:lnTo>
                      <a:lnTo>
                        <a:pt x="695" y="352"/>
                      </a:lnTo>
                      <a:lnTo>
                        <a:pt x="691" y="352"/>
                      </a:lnTo>
                      <a:lnTo>
                        <a:pt x="685" y="353"/>
                      </a:lnTo>
                      <a:lnTo>
                        <a:pt x="684" y="354"/>
                      </a:lnTo>
                      <a:lnTo>
                        <a:pt x="683" y="354"/>
                      </a:lnTo>
                      <a:lnTo>
                        <a:pt x="680" y="356"/>
                      </a:lnTo>
                      <a:lnTo>
                        <a:pt x="679" y="357"/>
                      </a:lnTo>
                      <a:lnTo>
                        <a:pt x="678" y="359"/>
                      </a:lnTo>
                      <a:lnTo>
                        <a:pt x="677" y="360"/>
                      </a:lnTo>
                      <a:lnTo>
                        <a:pt x="674" y="365"/>
                      </a:lnTo>
                      <a:lnTo>
                        <a:pt x="673" y="366"/>
                      </a:lnTo>
                      <a:lnTo>
                        <a:pt x="672" y="367"/>
                      </a:lnTo>
                      <a:lnTo>
                        <a:pt x="670" y="368"/>
                      </a:lnTo>
                      <a:lnTo>
                        <a:pt x="669" y="369"/>
                      </a:lnTo>
                      <a:lnTo>
                        <a:pt x="668" y="370"/>
                      </a:lnTo>
                      <a:lnTo>
                        <a:pt x="667" y="371"/>
                      </a:lnTo>
                      <a:lnTo>
                        <a:pt x="664" y="375"/>
                      </a:lnTo>
                      <a:lnTo>
                        <a:pt x="664" y="377"/>
                      </a:lnTo>
                      <a:lnTo>
                        <a:pt x="663" y="378"/>
                      </a:lnTo>
                      <a:lnTo>
                        <a:pt x="662" y="379"/>
                      </a:lnTo>
                      <a:lnTo>
                        <a:pt x="661" y="380"/>
                      </a:lnTo>
                      <a:lnTo>
                        <a:pt x="660" y="380"/>
                      </a:lnTo>
                      <a:lnTo>
                        <a:pt x="656" y="383"/>
                      </a:lnTo>
                      <a:lnTo>
                        <a:pt x="655" y="383"/>
                      </a:lnTo>
                      <a:lnTo>
                        <a:pt x="654" y="385"/>
                      </a:lnTo>
                      <a:lnTo>
                        <a:pt x="652" y="387"/>
                      </a:lnTo>
                      <a:lnTo>
                        <a:pt x="652" y="390"/>
                      </a:lnTo>
                      <a:lnTo>
                        <a:pt x="650" y="392"/>
                      </a:lnTo>
                      <a:lnTo>
                        <a:pt x="650" y="393"/>
                      </a:lnTo>
                      <a:lnTo>
                        <a:pt x="649" y="396"/>
                      </a:lnTo>
                      <a:lnTo>
                        <a:pt x="649" y="397"/>
                      </a:lnTo>
                      <a:lnTo>
                        <a:pt x="650" y="399"/>
                      </a:lnTo>
                      <a:lnTo>
                        <a:pt x="650" y="400"/>
                      </a:lnTo>
                      <a:lnTo>
                        <a:pt x="650" y="401"/>
                      </a:lnTo>
                      <a:lnTo>
                        <a:pt x="649" y="404"/>
                      </a:lnTo>
                      <a:lnTo>
                        <a:pt x="649" y="405"/>
                      </a:lnTo>
                      <a:lnTo>
                        <a:pt x="649" y="408"/>
                      </a:lnTo>
                      <a:lnTo>
                        <a:pt x="649" y="409"/>
                      </a:lnTo>
                      <a:lnTo>
                        <a:pt x="650" y="410"/>
                      </a:lnTo>
                      <a:lnTo>
                        <a:pt x="650" y="411"/>
                      </a:lnTo>
                      <a:lnTo>
                        <a:pt x="650" y="412"/>
                      </a:lnTo>
                      <a:lnTo>
                        <a:pt x="650" y="413"/>
                      </a:lnTo>
                      <a:lnTo>
                        <a:pt x="650" y="415"/>
                      </a:lnTo>
                      <a:lnTo>
                        <a:pt x="649" y="416"/>
                      </a:lnTo>
                      <a:lnTo>
                        <a:pt x="649" y="417"/>
                      </a:lnTo>
                      <a:lnTo>
                        <a:pt x="648" y="418"/>
                      </a:lnTo>
                      <a:lnTo>
                        <a:pt x="647" y="418"/>
                      </a:lnTo>
                      <a:lnTo>
                        <a:pt x="646" y="419"/>
                      </a:lnTo>
                      <a:lnTo>
                        <a:pt x="645" y="419"/>
                      </a:lnTo>
                      <a:lnTo>
                        <a:pt x="643" y="420"/>
                      </a:lnTo>
                      <a:lnTo>
                        <a:pt x="642" y="419"/>
                      </a:lnTo>
                      <a:lnTo>
                        <a:pt x="641" y="419"/>
                      </a:lnTo>
                      <a:lnTo>
                        <a:pt x="640" y="419"/>
                      </a:lnTo>
                      <a:lnTo>
                        <a:pt x="639" y="420"/>
                      </a:lnTo>
                      <a:lnTo>
                        <a:pt x="637" y="422"/>
                      </a:lnTo>
                      <a:lnTo>
                        <a:pt x="637" y="423"/>
                      </a:lnTo>
                      <a:lnTo>
                        <a:pt x="636" y="423"/>
                      </a:lnTo>
                      <a:lnTo>
                        <a:pt x="635" y="424"/>
                      </a:lnTo>
                      <a:lnTo>
                        <a:pt x="634" y="426"/>
                      </a:lnTo>
                      <a:lnTo>
                        <a:pt x="634" y="427"/>
                      </a:lnTo>
                      <a:lnTo>
                        <a:pt x="634" y="429"/>
                      </a:lnTo>
                      <a:lnTo>
                        <a:pt x="633" y="430"/>
                      </a:lnTo>
                      <a:lnTo>
                        <a:pt x="632" y="432"/>
                      </a:lnTo>
                      <a:lnTo>
                        <a:pt x="632" y="433"/>
                      </a:lnTo>
                      <a:lnTo>
                        <a:pt x="631" y="433"/>
                      </a:lnTo>
                      <a:lnTo>
                        <a:pt x="630" y="433"/>
                      </a:lnTo>
                      <a:lnTo>
                        <a:pt x="630" y="434"/>
                      </a:lnTo>
                      <a:lnTo>
                        <a:pt x="629" y="435"/>
                      </a:lnTo>
                      <a:lnTo>
                        <a:pt x="628" y="435"/>
                      </a:lnTo>
                      <a:lnTo>
                        <a:pt x="626" y="436"/>
                      </a:lnTo>
                      <a:lnTo>
                        <a:pt x="625" y="435"/>
                      </a:lnTo>
                      <a:lnTo>
                        <a:pt x="624" y="435"/>
                      </a:lnTo>
                      <a:lnTo>
                        <a:pt x="623" y="436"/>
                      </a:lnTo>
                      <a:lnTo>
                        <a:pt x="623" y="437"/>
                      </a:lnTo>
                      <a:lnTo>
                        <a:pt x="623" y="441"/>
                      </a:lnTo>
                      <a:lnTo>
                        <a:pt x="622" y="442"/>
                      </a:lnTo>
                      <a:lnTo>
                        <a:pt x="623" y="444"/>
                      </a:lnTo>
                      <a:lnTo>
                        <a:pt x="624" y="446"/>
                      </a:lnTo>
                      <a:lnTo>
                        <a:pt x="624" y="447"/>
                      </a:lnTo>
                      <a:lnTo>
                        <a:pt x="624" y="448"/>
                      </a:lnTo>
                      <a:lnTo>
                        <a:pt x="624" y="449"/>
                      </a:lnTo>
                      <a:lnTo>
                        <a:pt x="624" y="450"/>
                      </a:lnTo>
                      <a:lnTo>
                        <a:pt x="624" y="452"/>
                      </a:lnTo>
                      <a:lnTo>
                        <a:pt x="623" y="455"/>
                      </a:lnTo>
                      <a:lnTo>
                        <a:pt x="623" y="457"/>
                      </a:lnTo>
                      <a:lnTo>
                        <a:pt x="623" y="458"/>
                      </a:lnTo>
                      <a:lnTo>
                        <a:pt x="623" y="459"/>
                      </a:lnTo>
                      <a:lnTo>
                        <a:pt x="621" y="460"/>
                      </a:lnTo>
                      <a:lnTo>
                        <a:pt x="619" y="462"/>
                      </a:lnTo>
                      <a:lnTo>
                        <a:pt x="618" y="464"/>
                      </a:lnTo>
                      <a:lnTo>
                        <a:pt x="617" y="465"/>
                      </a:lnTo>
                      <a:lnTo>
                        <a:pt x="617" y="466"/>
                      </a:lnTo>
                      <a:lnTo>
                        <a:pt x="617" y="468"/>
                      </a:lnTo>
                      <a:lnTo>
                        <a:pt x="616" y="470"/>
                      </a:lnTo>
                      <a:lnTo>
                        <a:pt x="615" y="470"/>
                      </a:lnTo>
                      <a:lnTo>
                        <a:pt x="615" y="471"/>
                      </a:lnTo>
                      <a:lnTo>
                        <a:pt x="614" y="471"/>
                      </a:lnTo>
                      <a:lnTo>
                        <a:pt x="613" y="472"/>
                      </a:lnTo>
                      <a:lnTo>
                        <a:pt x="612" y="474"/>
                      </a:lnTo>
                      <a:lnTo>
                        <a:pt x="609" y="476"/>
                      </a:lnTo>
                      <a:lnTo>
                        <a:pt x="607" y="475"/>
                      </a:lnTo>
                      <a:lnTo>
                        <a:pt x="605" y="475"/>
                      </a:lnTo>
                      <a:lnTo>
                        <a:pt x="605" y="474"/>
                      </a:lnTo>
                      <a:lnTo>
                        <a:pt x="603" y="474"/>
                      </a:lnTo>
                      <a:lnTo>
                        <a:pt x="602" y="474"/>
                      </a:lnTo>
                      <a:lnTo>
                        <a:pt x="601" y="475"/>
                      </a:lnTo>
                      <a:lnTo>
                        <a:pt x="601" y="476"/>
                      </a:lnTo>
                      <a:lnTo>
                        <a:pt x="600" y="477"/>
                      </a:lnTo>
                      <a:lnTo>
                        <a:pt x="599" y="478"/>
                      </a:lnTo>
                      <a:lnTo>
                        <a:pt x="598" y="479"/>
                      </a:lnTo>
                      <a:lnTo>
                        <a:pt x="598" y="480"/>
                      </a:lnTo>
                      <a:lnTo>
                        <a:pt x="598" y="481"/>
                      </a:lnTo>
                      <a:lnTo>
                        <a:pt x="599" y="481"/>
                      </a:lnTo>
                      <a:lnTo>
                        <a:pt x="599" y="482"/>
                      </a:lnTo>
                      <a:lnTo>
                        <a:pt x="600" y="483"/>
                      </a:lnTo>
                      <a:lnTo>
                        <a:pt x="601" y="484"/>
                      </a:lnTo>
                      <a:lnTo>
                        <a:pt x="602" y="486"/>
                      </a:lnTo>
                      <a:lnTo>
                        <a:pt x="602" y="487"/>
                      </a:lnTo>
                      <a:lnTo>
                        <a:pt x="603" y="488"/>
                      </a:lnTo>
                      <a:lnTo>
                        <a:pt x="603" y="489"/>
                      </a:lnTo>
                      <a:lnTo>
                        <a:pt x="603" y="490"/>
                      </a:lnTo>
                      <a:lnTo>
                        <a:pt x="603" y="491"/>
                      </a:lnTo>
                      <a:lnTo>
                        <a:pt x="602" y="492"/>
                      </a:lnTo>
                      <a:lnTo>
                        <a:pt x="601" y="495"/>
                      </a:lnTo>
                      <a:lnTo>
                        <a:pt x="600" y="496"/>
                      </a:lnTo>
                      <a:lnTo>
                        <a:pt x="600" y="497"/>
                      </a:lnTo>
                      <a:lnTo>
                        <a:pt x="598" y="498"/>
                      </a:lnTo>
                      <a:lnTo>
                        <a:pt x="598" y="499"/>
                      </a:lnTo>
                      <a:lnTo>
                        <a:pt x="597" y="500"/>
                      </a:lnTo>
                      <a:lnTo>
                        <a:pt x="596" y="500"/>
                      </a:lnTo>
                      <a:lnTo>
                        <a:pt x="595" y="500"/>
                      </a:lnTo>
                      <a:lnTo>
                        <a:pt x="594" y="500"/>
                      </a:lnTo>
                      <a:lnTo>
                        <a:pt x="593" y="501"/>
                      </a:lnTo>
                      <a:lnTo>
                        <a:pt x="592" y="502"/>
                      </a:lnTo>
                      <a:lnTo>
                        <a:pt x="591" y="502"/>
                      </a:lnTo>
                      <a:lnTo>
                        <a:pt x="590" y="504"/>
                      </a:lnTo>
                      <a:lnTo>
                        <a:pt x="589" y="506"/>
                      </a:lnTo>
                      <a:lnTo>
                        <a:pt x="589" y="507"/>
                      </a:lnTo>
                      <a:lnTo>
                        <a:pt x="589" y="508"/>
                      </a:lnTo>
                      <a:lnTo>
                        <a:pt x="588" y="510"/>
                      </a:lnTo>
                      <a:lnTo>
                        <a:pt x="586" y="511"/>
                      </a:lnTo>
                      <a:lnTo>
                        <a:pt x="584" y="513"/>
                      </a:lnTo>
                      <a:lnTo>
                        <a:pt x="583" y="514"/>
                      </a:lnTo>
                      <a:lnTo>
                        <a:pt x="582" y="515"/>
                      </a:lnTo>
                      <a:lnTo>
                        <a:pt x="581" y="516"/>
                      </a:lnTo>
                      <a:lnTo>
                        <a:pt x="580" y="517"/>
                      </a:lnTo>
                      <a:lnTo>
                        <a:pt x="579" y="517"/>
                      </a:lnTo>
                      <a:lnTo>
                        <a:pt x="578" y="518"/>
                      </a:lnTo>
                      <a:lnTo>
                        <a:pt x="577" y="519"/>
                      </a:lnTo>
                      <a:lnTo>
                        <a:pt x="576" y="520"/>
                      </a:lnTo>
                      <a:lnTo>
                        <a:pt x="575" y="521"/>
                      </a:lnTo>
                      <a:lnTo>
                        <a:pt x="575" y="522"/>
                      </a:lnTo>
                      <a:lnTo>
                        <a:pt x="574" y="525"/>
                      </a:lnTo>
                      <a:lnTo>
                        <a:pt x="574" y="526"/>
                      </a:lnTo>
                      <a:lnTo>
                        <a:pt x="573" y="528"/>
                      </a:lnTo>
                      <a:lnTo>
                        <a:pt x="572" y="530"/>
                      </a:lnTo>
                      <a:lnTo>
                        <a:pt x="572" y="532"/>
                      </a:lnTo>
                      <a:lnTo>
                        <a:pt x="571" y="534"/>
                      </a:lnTo>
                      <a:lnTo>
                        <a:pt x="569" y="535"/>
                      </a:lnTo>
                      <a:lnTo>
                        <a:pt x="569" y="536"/>
                      </a:lnTo>
                      <a:lnTo>
                        <a:pt x="567" y="537"/>
                      </a:lnTo>
                      <a:lnTo>
                        <a:pt x="566" y="538"/>
                      </a:lnTo>
                      <a:lnTo>
                        <a:pt x="565" y="540"/>
                      </a:lnTo>
                      <a:lnTo>
                        <a:pt x="564" y="541"/>
                      </a:lnTo>
                      <a:lnTo>
                        <a:pt x="563" y="542"/>
                      </a:lnTo>
                      <a:lnTo>
                        <a:pt x="562" y="543"/>
                      </a:lnTo>
                      <a:lnTo>
                        <a:pt x="561" y="544"/>
                      </a:lnTo>
                      <a:lnTo>
                        <a:pt x="560" y="544"/>
                      </a:lnTo>
                      <a:lnTo>
                        <a:pt x="558" y="546"/>
                      </a:lnTo>
                      <a:lnTo>
                        <a:pt x="557" y="547"/>
                      </a:lnTo>
                      <a:lnTo>
                        <a:pt x="557" y="548"/>
                      </a:lnTo>
                      <a:lnTo>
                        <a:pt x="555" y="549"/>
                      </a:lnTo>
                      <a:lnTo>
                        <a:pt x="555" y="548"/>
                      </a:lnTo>
                      <a:lnTo>
                        <a:pt x="554" y="549"/>
                      </a:lnTo>
                      <a:lnTo>
                        <a:pt x="553" y="549"/>
                      </a:lnTo>
                      <a:lnTo>
                        <a:pt x="551" y="550"/>
                      </a:lnTo>
                      <a:lnTo>
                        <a:pt x="549" y="551"/>
                      </a:lnTo>
                      <a:lnTo>
                        <a:pt x="548" y="551"/>
                      </a:lnTo>
                      <a:lnTo>
                        <a:pt x="547" y="551"/>
                      </a:lnTo>
                      <a:lnTo>
                        <a:pt x="546" y="553"/>
                      </a:lnTo>
                      <a:lnTo>
                        <a:pt x="543" y="554"/>
                      </a:lnTo>
                      <a:lnTo>
                        <a:pt x="542" y="554"/>
                      </a:lnTo>
                      <a:lnTo>
                        <a:pt x="542" y="555"/>
                      </a:lnTo>
                      <a:lnTo>
                        <a:pt x="541" y="556"/>
                      </a:lnTo>
                      <a:lnTo>
                        <a:pt x="540" y="556"/>
                      </a:lnTo>
                      <a:lnTo>
                        <a:pt x="539" y="556"/>
                      </a:lnTo>
                      <a:lnTo>
                        <a:pt x="538" y="557"/>
                      </a:lnTo>
                      <a:lnTo>
                        <a:pt x="537" y="557"/>
                      </a:lnTo>
                      <a:lnTo>
                        <a:pt x="536" y="557"/>
                      </a:lnTo>
                      <a:lnTo>
                        <a:pt x="535" y="558"/>
                      </a:lnTo>
                      <a:lnTo>
                        <a:pt x="534" y="558"/>
                      </a:lnTo>
                      <a:lnTo>
                        <a:pt x="533" y="559"/>
                      </a:lnTo>
                      <a:lnTo>
                        <a:pt x="531" y="560"/>
                      </a:lnTo>
                      <a:lnTo>
                        <a:pt x="529" y="561"/>
                      </a:lnTo>
                      <a:lnTo>
                        <a:pt x="528" y="562"/>
                      </a:lnTo>
                      <a:lnTo>
                        <a:pt x="527" y="563"/>
                      </a:lnTo>
                      <a:lnTo>
                        <a:pt x="526" y="563"/>
                      </a:lnTo>
                      <a:lnTo>
                        <a:pt x="525" y="564"/>
                      </a:lnTo>
                      <a:lnTo>
                        <a:pt x="524" y="565"/>
                      </a:lnTo>
                      <a:lnTo>
                        <a:pt x="523" y="566"/>
                      </a:lnTo>
                      <a:lnTo>
                        <a:pt x="522" y="566"/>
                      </a:lnTo>
                      <a:lnTo>
                        <a:pt x="521" y="567"/>
                      </a:lnTo>
                      <a:lnTo>
                        <a:pt x="521" y="568"/>
                      </a:lnTo>
                      <a:lnTo>
                        <a:pt x="520" y="569"/>
                      </a:lnTo>
                      <a:lnTo>
                        <a:pt x="519" y="570"/>
                      </a:lnTo>
                      <a:lnTo>
                        <a:pt x="516" y="571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1" y="573"/>
                      </a:lnTo>
                      <a:lnTo>
                        <a:pt x="506" y="574"/>
                      </a:lnTo>
                      <a:lnTo>
                        <a:pt x="505" y="575"/>
                      </a:lnTo>
                      <a:lnTo>
                        <a:pt x="505" y="577"/>
                      </a:lnTo>
                      <a:lnTo>
                        <a:pt x="504" y="577"/>
                      </a:lnTo>
                      <a:lnTo>
                        <a:pt x="504" y="578"/>
                      </a:lnTo>
                      <a:lnTo>
                        <a:pt x="503" y="578"/>
                      </a:lnTo>
                      <a:lnTo>
                        <a:pt x="501" y="578"/>
                      </a:lnTo>
                      <a:lnTo>
                        <a:pt x="499" y="579"/>
                      </a:lnTo>
                      <a:lnTo>
                        <a:pt x="498" y="580"/>
                      </a:lnTo>
                      <a:lnTo>
                        <a:pt x="496" y="582"/>
                      </a:lnTo>
                      <a:lnTo>
                        <a:pt x="495" y="584"/>
                      </a:lnTo>
                      <a:lnTo>
                        <a:pt x="494" y="585"/>
                      </a:lnTo>
                      <a:lnTo>
                        <a:pt x="494" y="586"/>
                      </a:lnTo>
                      <a:lnTo>
                        <a:pt x="494" y="587"/>
                      </a:lnTo>
                      <a:lnTo>
                        <a:pt x="494" y="588"/>
                      </a:lnTo>
                      <a:lnTo>
                        <a:pt x="493" y="589"/>
                      </a:lnTo>
                      <a:lnTo>
                        <a:pt x="492" y="592"/>
                      </a:lnTo>
                      <a:lnTo>
                        <a:pt x="490" y="593"/>
                      </a:lnTo>
                      <a:lnTo>
                        <a:pt x="490" y="594"/>
                      </a:lnTo>
                      <a:lnTo>
                        <a:pt x="489" y="595"/>
                      </a:lnTo>
                      <a:lnTo>
                        <a:pt x="488" y="595"/>
                      </a:lnTo>
                      <a:lnTo>
                        <a:pt x="486" y="598"/>
                      </a:lnTo>
                      <a:lnTo>
                        <a:pt x="485" y="599"/>
                      </a:lnTo>
                      <a:lnTo>
                        <a:pt x="483" y="599"/>
                      </a:lnTo>
                      <a:lnTo>
                        <a:pt x="482" y="599"/>
                      </a:lnTo>
                      <a:lnTo>
                        <a:pt x="481" y="599"/>
                      </a:lnTo>
                      <a:lnTo>
                        <a:pt x="480" y="599"/>
                      </a:lnTo>
                      <a:lnTo>
                        <a:pt x="476" y="601"/>
                      </a:lnTo>
                      <a:lnTo>
                        <a:pt x="472" y="602"/>
                      </a:lnTo>
                      <a:lnTo>
                        <a:pt x="471" y="603"/>
                      </a:lnTo>
                      <a:lnTo>
                        <a:pt x="469" y="603"/>
                      </a:lnTo>
                      <a:lnTo>
                        <a:pt x="469" y="604"/>
                      </a:lnTo>
                      <a:lnTo>
                        <a:pt x="468" y="605"/>
                      </a:lnTo>
                      <a:lnTo>
                        <a:pt x="467" y="606"/>
                      </a:lnTo>
                      <a:lnTo>
                        <a:pt x="465" y="606"/>
                      </a:lnTo>
                      <a:lnTo>
                        <a:pt x="464" y="606"/>
                      </a:lnTo>
                      <a:lnTo>
                        <a:pt x="464" y="607"/>
                      </a:lnTo>
                      <a:lnTo>
                        <a:pt x="463" y="608"/>
                      </a:lnTo>
                      <a:lnTo>
                        <a:pt x="462" y="608"/>
                      </a:lnTo>
                      <a:lnTo>
                        <a:pt x="461" y="609"/>
                      </a:lnTo>
                      <a:lnTo>
                        <a:pt x="460" y="611"/>
                      </a:lnTo>
                      <a:lnTo>
                        <a:pt x="457" y="612"/>
                      </a:lnTo>
                      <a:lnTo>
                        <a:pt x="456" y="612"/>
                      </a:lnTo>
                      <a:lnTo>
                        <a:pt x="455" y="613"/>
                      </a:lnTo>
                      <a:lnTo>
                        <a:pt x="454" y="613"/>
                      </a:lnTo>
                      <a:lnTo>
                        <a:pt x="452" y="614"/>
                      </a:lnTo>
                      <a:lnTo>
                        <a:pt x="451" y="615"/>
                      </a:lnTo>
                      <a:lnTo>
                        <a:pt x="451" y="616"/>
                      </a:lnTo>
                      <a:lnTo>
                        <a:pt x="450" y="616"/>
                      </a:lnTo>
                      <a:lnTo>
                        <a:pt x="449" y="616"/>
                      </a:lnTo>
                      <a:lnTo>
                        <a:pt x="448" y="618"/>
                      </a:lnTo>
                      <a:lnTo>
                        <a:pt x="446" y="620"/>
                      </a:lnTo>
                      <a:lnTo>
                        <a:pt x="446" y="621"/>
                      </a:lnTo>
                      <a:lnTo>
                        <a:pt x="445" y="621"/>
                      </a:lnTo>
                      <a:lnTo>
                        <a:pt x="443" y="622"/>
                      </a:lnTo>
                      <a:lnTo>
                        <a:pt x="441" y="626"/>
                      </a:lnTo>
                      <a:lnTo>
                        <a:pt x="441" y="627"/>
                      </a:lnTo>
                      <a:lnTo>
                        <a:pt x="441" y="628"/>
                      </a:lnTo>
                      <a:lnTo>
                        <a:pt x="441" y="629"/>
                      </a:lnTo>
                      <a:lnTo>
                        <a:pt x="441" y="630"/>
                      </a:lnTo>
                      <a:lnTo>
                        <a:pt x="441" y="633"/>
                      </a:lnTo>
                      <a:lnTo>
                        <a:pt x="441" y="634"/>
                      </a:lnTo>
                      <a:lnTo>
                        <a:pt x="440" y="637"/>
                      </a:lnTo>
                      <a:lnTo>
                        <a:pt x="440" y="638"/>
                      </a:lnTo>
                      <a:lnTo>
                        <a:pt x="440" y="639"/>
                      </a:lnTo>
                      <a:lnTo>
                        <a:pt x="439" y="640"/>
                      </a:lnTo>
                      <a:lnTo>
                        <a:pt x="438" y="641"/>
                      </a:lnTo>
                      <a:lnTo>
                        <a:pt x="438" y="642"/>
                      </a:lnTo>
                      <a:lnTo>
                        <a:pt x="438" y="643"/>
                      </a:lnTo>
                      <a:lnTo>
                        <a:pt x="436" y="645"/>
                      </a:lnTo>
                      <a:lnTo>
                        <a:pt x="435" y="646"/>
                      </a:lnTo>
                      <a:lnTo>
                        <a:pt x="435" y="647"/>
                      </a:lnTo>
                      <a:lnTo>
                        <a:pt x="434" y="649"/>
                      </a:lnTo>
                      <a:lnTo>
                        <a:pt x="433" y="652"/>
                      </a:lnTo>
                      <a:lnTo>
                        <a:pt x="433" y="654"/>
                      </a:lnTo>
                      <a:lnTo>
                        <a:pt x="432" y="656"/>
                      </a:lnTo>
                      <a:lnTo>
                        <a:pt x="429" y="661"/>
                      </a:lnTo>
                      <a:lnTo>
                        <a:pt x="428" y="662"/>
                      </a:lnTo>
                      <a:lnTo>
                        <a:pt x="427" y="663"/>
                      </a:lnTo>
                      <a:lnTo>
                        <a:pt x="427" y="664"/>
                      </a:lnTo>
                      <a:lnTo>
                        <a:pt x="426" y="664"/>
                      </a:lnTo>
                      <a:lnTo>
                        <a:pt x="426" y="665"/>
                      </a:lnTo>
                      <a:lnTo>
                        <a:pt x="425" y="665"/>
                      </a:lnTo>
                      <a:lnTo>
                        <a:pt x="424" y="665"/>
                      </a:lnTo>
                      <a:lnTo>
                        <a:pt x="423" y="666"/>
                      </a:lnTo>
                      <a:lnTo>
                        <a:pt x="421" y="666"/>
                      </a:lnTo>
                      <a:lnTo>
                        <a:pt x="417" y="668"/>
                      </a:lnTo>
                      <a:lnTo>
                        <a:pt x="415" y="669"/>
                      </a:lnTo>
                      <a:lnTo>
                        <a:pt x="413" y="670"/>
                      </a:lnTo>
                      <a:lnTo>
                        <a:pt x="412" y="671"/>
                      </a:lnTo>
                      <a:lnTo>
                        <a:pt x="410" y="672"/>
                      </a:lnTo>
                      <a:lnTo>
                        <a:pt x="409" y="672"/>
                      </a:lnTo>
                      <a:lnTo>
                        <a:pt x="407" y="672"/>
                      </a:lnTo>
                      <a:lnTo>
                        <a:pt x="407" y="671"/>
                      </a:lnTo>
                      <a:lnTo>
                        <a:pt x="406" y="672"/>
                      </a:lnTo>
                      <a:lnTo>
                        <a:pt x="405" y="673"/>
                      </a:lnTo>
                      <a:lnTo>
                        <a:pt x="404" y="674"/>
                      </a:lnTo>
                      <a:lnTo>
                        <a:pt x="403" y="677"/>
                      </a:lnTo>
                      <a:lnTo>
                        <a:pt x="402" y="679"/>
                      </a:lnTo>
                      <a:lnTo>
                        <a:pt x="402" y="680"/>
                      </a:lnTo>
                      <a:lnTo>
                        <a:pt x="402" y="683"/>
                      </a:lnTo>
                      <a:lnTo>
                        <a:pt x="401" y="684"/>
                      </a:lnTo>
                      <a:lnTo>
                        <a:pt x="401" y="685"/>
                      </a:lnTo>
                      <a:lnTo>
                        <a:pt x="400" y="686"/>
                      </a:lnTo>
                      <a:lnTo>
                        <a:pt x="400" y="688"/>
                      </a:lnTo>
                      <a:lnTo>
                        <a:pt x="400" y="689"/>
                      </a:lnTo>
                      <a:lnTo>
                        <a:pt x="399" y="690"/>
                      </a:lnTo>
                      <a:lnTo>
                        <a:pt x="399" y="691"/>
                      </a:lnTo>
                      <a:lnTo>
                        <a:pt x="399" y="692"/>
                      </a:lnTo>
                      <a:lnTo>
                        <a:pt x="399" y="693"/>
                      </a:lnTo>
                      <a:lnTo>
                        <a:pt x="398" y="694"/>
                      </a:lnTo>
                      <a:lnTo>
                        <a:pt x="397" y="695"/>
                      </a:lnTo>
                      <a:lnTo>
                        <a:pt x="397" y="697"/>
                      </a:lnTo>
                      <a:lnTo>
                        <a:pt x="397" y="700"/>
                      </a:lnTo>
                      <a:lnTo>
                        <a:pt x="397" y="701"/>
                      </a:lnTo>
                      <a:lnTo>
                        <a:pt x="396" y="702"/>
                      </a:lnTo>
                      <a:lnTo>
                        <a:pt x="396" y="703"/>
                      </a:lnTo>
                      <a:lnTo>
                        <a:pt x="395" y="703"/>
                      </a:lnTo>
                      <a:lnTo>
                        <a:pt x="395" y="704"/>
                      </a:lnTo>
                      <a:lnTo>
                        <a:pt x="395" y="705"/>
                      </a:lnTo>
                      <a:lnTo>
                        <a:pt x="394" y="705"/>
                      </a:lnTo>
                      <a:lnTo>
                        <a:pt x="394" y="707"/>
                      </a:lnTo>
                      <a:lnTo>
                        <a:pt x="393" y="709"/>
                      </a:lnTo>
                      <a:lnTo>
                        <a:pt x="393" y="711"/>
                      </a:lnTo>
                      <a:lnTo>
                        <a:pt x="393" y="712"/>
                      </a:lnTo>
                      <a:lnTo>
                        <a:pt x="393" y="713"/>
                      </a:lnTo>
                      <a:lnTo>
                        <a:pt x="393" y="714"/>
                      </a:lnTo>
                      <a:lnTo>
                        <a:pt x="393" y="715"/>
                      </a:lnTo>
                      <a:lnTo>
                        <a:pt x="393" y="716"/>
                      </a:lnTo>
                      <a:lnTo>
                        <a:pt x="393" y="718"/>
                      </a:lnTo>
                      <a:lnTo>
                        <a:pt x="393" y="719"/>
                      </a:lnTo>
                      <a:lnTo>
                        <a:pt x="393" y="720"/>
                      </a:lnTo>
                      <a:lnTo>
                        <a:pt x="391" y="725"/>
                      </a:lnTo>
                      <a:lnTo>
                        <a:pt x="390" y="726"/>
                      </a:lnTo>
                      <a:lnTo>
                        <a:pt x="389" y="727"/>
                      </a:lnTo>
                      <a:lnTo>
                        <a:pt x="389" y="728"/>
                      </a:lnTo>
                      <a:lnTo>
                        <a:pt x="388" y="728"/>
                      </a:lnTo>
                      <a:lnTo>
                        <a:pt x="387" y="729"/>
                      </a:lnTo>
                      <a:lnTo>
                        <a:pt x="386" y="729"/>
                      </a:lnTo>
                      <a:lnTo>
                        <a:pt x="384" y="730"/>
                      </a:lnTo>
                      <a:lnTo>
                        <a:pt x="381" y="732"/>
                      </a:lnTo>
                      <a:lnTo>
                        <a:pt x="380" y="733"/>
                      </a:lnTo>
                      <a:lnTo>
                        <a:pt x="379" y="734"/>
                      </a:lnTo>
                      <a:lnTo>
                        <a:pt x="378" y="735"/>
                      </a:lnTo>
                      <a:lnTo>
                        <a:pt x="376" y="735"/>
                      </a:lnTo>
                      <a:lnTo>
                        <a:pt x="376" y="736"/>
                      </a:lnTo>
                      <a:lnTo>
                        <a:pt x="375" y="736"/>
                      </a:lnTo>
                      <a:lnTo>
                        <a:pt x="374" y="736"/>
                      </a:lnTo>
                      <a:lnTo>
                        <a:pt x="373" y="737"/>
                      </a:lnTo>
                      <a:lnTo>
                        <a:pt x="372" y="737"/>
                      </a:lnTo>
                      <a:lnTo>
                        <a:pt x="372" y="736"/>
                      </a:lnTo>
                      <a:lnTo>
                        <a:pt x="371" y="735"/>
                      </a:lnTo>
                      <a:lnTo>
                        <a:pt x="370" y="734"/>
                      </a:lnTo>
                      <a:lnTo>
                        <a:pt x="370" y="733"/>
                      </a:lnTo>
                      <a:lnTo>
                        <a:pt x="370" y="732"/>
                      </a:lnTo>
                      <a:lnTo>
                        <a:pt x="369" y="732"/>
                      </a:lnTo>
                      <a:lnTo>
                        <a:pt x="369" y="731"/>
                      </a:lnTo>
                      <a:lnTo>
                        <a:pt x="370" y="730"/>
                      </a:lnTo>
                      <a:lnTo>
                        <a:pt x="369" y="730"/>
                      </a:lnTo>
                      <a:lnTo>
                        <a:pt x="368" y="730"/>
                      </a:lnTo>
                      <a:lnTo>
                        <a:pt x="367" y="730"/>
                      </a:lnTo>
                      <a:lnTo>
                        <a:pt x="366" y="730"/>
                      </a:lnTo>
                      <a:lnTo>
                        <a:pt x="366" y="729"/>
                      </a:lnTo>
                      <a:lnTo>
                        <a:pt x="365" y="728"/>
                      </a:lnTo>
                      <a:lnTo>
                        <a:pt x="364" y="728"/>
                      </a:lnTo>
                      <a:lnTo>
                        <a:pt x="363" y="727"/>
                      </a:lnTo>
                      <a:lnTo>
                        <a:pt x="363" y="726"/>
                      </a:lnTo>
                      <a:lnTo>
                        <a:pt x="362" y="725"/>
                      </a:lnTo>
                      <a:lnTo>
                        <a:pt x="361" y="725"/>
                      </a:lnTo>
                      <a:lnTo>
                        <a:pt x="361" y="724"/>
                      </a:lnTo>
                      <a:lnTo>
                        <a:pt x="360" y="723"/>
                      </a:lnTo>
                      <a:lnTo>
                        <a:pt x="360" y="721"/>
                      </a:lnTo>
                      <a:lnTo>
                        <a:pt x="360" y="720"/>
                      </a:lnTo>
                      <a:lnTo>
                        <a:pt x="359" y="720"/>
                      </a:lnTo>
                      <a:lnTo>
                        <a:pt x="359" y="719"/>
                      </a:lnTo>
                      <a:lnTo>
                        <a:pt x="358" y="718"/>
                      </a:lnTo>
                      <a:lnTo>
                        <a:pt x="355" y="718"/>
                      </a:lnTo>
                      <a:lnTo>
                        <a:pt x="354" y="718"/>
                      </a:lnTo>
                      <a:lnTo>
                        <a:pt x="353" y="717"/>
                      </a:lnTo>
                      <a:lnTo>
                        <a:pt x="353" y="716"/>
                      </a:lnTo>
                      <a:lnTo>
                        <a:pt x="352" y="716"/>
                      </a:lnTo>
                      <a:lnTo>
                        <a:pt x="351" y="716"/>
                      </a:lnTo>
                      <a:lnTo>
                        <a:pt x="350" y="715"/>
                      </a:lnTo>
                      <a:lnTo>
                        <a:pt x="349" y="715"/>
                      </a:lnTo>
                      <a:lnTo>
                        <a:pt x="348" y="715"/>
                      </a:lnTo>
                      <a:lnTo>
                        <a:pt x="347" y="715"/>
                      </a:lnTo>
                      <a:lnTo>
                        <a:pt x="346" y="715"/>
                      </a:lnTo>
                      <a:lnTo>
                        <a:pt x="346" y="714"/>
                      </a:lnTo>
                      <a:lnTo>
                        <a:pt x="346" y="713"/>
                      </a:lnTo>
                      <a:lnTo>
                        <a:pt x="345" y="712"/>
                      </a:lnTo>
                      <a:lnTo>
                        <a:pt x="345" y="711"/>
                      </a:lnTo>
                      <a:lnTo>
                        <a:pt x="344" y="711"/>
                      </a:lnTo>
                      <a:lnTo>
                        <a:pt x="344" y="712"/>
                      </a:lnTo>
                      <a:lnTo>
                        <a:pt x="343" y="712"/>
                      </a:lnTo>
                      <a:lnTo>
                        <a:pt x="343" y="713"/>
                      </a:lnTo>
                      <a:lnTo>
                        <a:pt x="342" y="713"/>
                      </a:lnTo>
                      <a:lnTo>
                        <a:pt x="341" y="711"/>
                      </a:lnTo>
                      <a:lnTo>
                        <a:pt x="340" y="710"/>
                      </a:lnTo>
                      <a:lnTo>
                        <a:pt x="339" y="710"/>
                      </a:lnTo>
                      <a:lnTo>
                        <a:pt x="338" y="711"/>
                      </a:lnTo>
                      <a:lnTo>
                        <a:pt x="338" y="709"/>
                      </a:lnTo>
                      <a:lnTo>
                        <a:pt x="337" y="709"/>
                      </a:lnTo>
                      <a:lnTo>
                        <a:pt x="336" y="708"/>
                      </a:lnTo>
                      <a:lnTo>
                        <a:pt x="335" y="709"/>
                      </a:lnTo>
                      <a:lnTo>
                        <a:pt x="335" y="710"/>
                      </a:lnTo>
                      <a:lnTo>
                        <a:pt x="334" y="710"/>
                      </a:lnTo>
                      <a:lnTo>
                        <a:pt x="333" y="711"/>
                      </a:lnTo>
                      <a:lnTo>
                        <a:pt x="333" y="713"/>
                      </a:lnTo>
                      <a:lnTo>
                        <a:pt x="333" y="714"/>
                      </a:lnTo>
                      <a:lnTo>
                        <a:pt x="332" y="713"/>
                      </a:lnTo>
                      <a:lnTo>
                        <a:pt x="332" y="714"/>
                      </a:lnTo>
                      <a:lnTo>
                        <a:pt x="331" y="714"/>
                      </a:lnTo>
                      <a:lnTo>
                        <a:pt x="330" y="714"/>
                      </a:lnTo>
                      <a:lnTo>
                        <a:pt x="329" y="714"/>
                      </a:lnTo>
                      <a:lnTo>
                        <a:pt x="328" y="713"/>
                      </a:lnTo>
                      <a:lnTo>
                        <a:pt x="327" y="713"/>
                      </a:lnTo>
                      <a:lnTo>
                        <a:pt x="327" y="714"/>
                      </a:lnTo>
                      <a:lnTo>
                        <a:pt x="326" y="713"/>
                      </a:lnTo>
                      <a:lnTo>
                        <a:pt x="326" y="714"/>
                      </a:lnTo>
                      <a:lnTo>
                        <a:pt x="325" y="714"/>
                      </a:lnTo>
                      <a:lnTo>
                        <a:pt x="324" y="714"/>
                      </a:lnTo>
                      <a:lnTo>
                        <a:pt x="323" y="715"/>
                      </a:lnTo>
                      <a:lnTo>
                        <a:pt x="322" y="716"/>
                      </a:lnTo>
                      <a:lnTo>
                        <a:pt x="321" y="716"/>
                      </a:lnTo>
                      <a:lnTo>
                        <a:pt x="320" y="715"/>
                      </a:lnTo>
                      <a:lnTo>
                        <a:pt x="319" y="715"/>
                      </a:lnTo>
                      <a:lnTo>
                        <a:pt x="319" y="716"/>
                      </a:lnTo>
                      <a:lnTo>
                        <a:pt x="319" y="717"/>
                      </a:lnTo>
                      <a:lnTo>
                        <a:pt x="319" y="718"/>
                      </a:lnTo>
                      <a:lnTo>
                        <a:pt x="318" y="717"/>
                      </a:lnTo>
                      <a:lnTo>
                        <a:pt x="317" y="718"/>
                      </a:lnTo>
                      <a:lnTo>
                        <a:pt x="317" y="717"/>
                      </a:lnTo>
                      <a:lnTo>
                        <a:pt x="316" y="718"/>
                      </a:lnTo>
                      <a:lnTo>
                        <a:pt x="316" y="717"/>
                      </a:lnTo>
                      <a:lnTo>
                        <a:pt x="316" y="716"/>
                      </a:lnTo>
                      <a:lnTo>
                        <a:pt x="315" y="716"/>
                      </a:lnTo>
                      <a:lnTo>
                        <a:pt x="315" y="717"/>
                      </a:lnTo>
                      <a:lnTo>
                        <a:pt x="314" y="718"/>
                      </a:lnTo>
                      <a:lnTo>
                        <a:pt x="313" y="718"/>
                      </a:lnTo>
                      <a:lnTo>
                        <a:pt x="312" y="718"/>
                      </a:lnTo>
                      <a:lnTo>
                        <a:pt x="312" y="719"/>
                      </a:lnTo>
                      <a:lnTo>
                        <a:pt x="311" y="719"/>
                      </a:lnTo>
                      <a:lnTo>
                        <a:pt x="311" y="720"/>
                      </a:lnTo>
                      <a:lnTo>
                        <a:pt x="311" y="721"/>
                      </a:lnTo>
                      <a:lnTo>
                        <a:pt x="311" y="722"/>
                      </a:lnTo>
                      <a:lnTo>
                        <a:pt x="311" y="723"/>
                      </a:lnTo>
                      <a:lnTo>
                        <a:pt x="310" y="723"/>
                      </a:lnTo>
                      <a:lnTo>
                        <a:pt x="310" y="724"/>
                      </a:lnTo>
                      <a:lnTo>
                        <a:pt x="309" y="723"/>
                      </a:lnTo>
                      <a:lnTo>
                        <a:pt x="308" y="723"/>
                      </a:lnTo>
                      <a:lnTo>
                        <a:pt x="307" y="723"/>
                      </a:lnTo>
                      <a:lnTo>
                        <a:pt x="306" y="723"/>
                      </a:lnTo>
                      <a:lnTo>
                        <a:pt x="306" y="722"/>
                      </a:lnTo>
                      <a:lnTo>
                        <a:pt x="305" y="723"/>
                      </a:lnTo>
                      <a:lnTo>
                        <a:pt x="304" y="723"/>
                      </a:lnTo>
                      <a:lnTo>
                        <a:pt x="304" y="722"/>
                      </a:lnTo>
                      <a:lnTo>
                        <a:pt x="304" y="723"/>
                      </a:lnTo>
                      <a:lnTo>
                        <a:pt x="302" y="724"/>
                      </a:lnTo>
                      <a:lnTo>
                        <a:pt x="301" y="724"/>
                      </a:lnTo>
                      <a:lnTo>
                        <a:pt x="300" y="724"/>
                      </a:lnTo>
                      <a:lnTo>
                        <a:pt x="300" y="725"/>
                      </a:lnTo>
                      <a:lnTo>
                        <a:pt x="299" y="725"/>
                      </a:lnTo>
                      <a:lnTo>
                        <a:pt x="298" y="725"/>
                      </a:lnTo>
                      <a:lnTo>
                        <a:pt x="298" y="726"/>
                      </a:lnTo>
                      <a:lnTo>
                        <a:pt x="297" y="726"/>
                      </a:lnTo>
                      <a:lnTo>
                        <a:pt x="296" y="725"/>
                      </a:lnTo>
                      <a:lnTo>
                        <a:pt x="297" y="725"/>
                      </a:lnTo>
                      <a:lnTo>
                        <a:pt x="296" y="725"/>
                      </a:lnTo>
                      <a:lnTo>
                        <a:pt x="295" y="725"/>
                      </a:lnTo>
                      <a:lnTo>
                        <a:pt x="295" y="724"/>
                      </a:lnTo>
                      <a:lnTo>
                        <a:pt x="294" y="724"/>
                      </a:lnTo>
                      <a:lnTo>
                        <a:pt x="294" y="723"/>
                      </a:lnTo>
                      <a:lnTo>
                        <a:pt x="294" y="724"/>
                      </a:lnTo>
                      <a:lnTo>
                        <a:pt x="293" y="723"/>
                      </a:lnTo>
                      <a:lnTo>
                        <a:pt x="292" y="724"/>
                      </a:lnTo>
                      <a:lnTo>
                        <a:pt x="291" y="724"/>
                      </a:lnTo>
                      <a:lnTo>
                        <a:pt x="291" y="725"/>
                      </a:lnTo>
                      <a:lnTo>
                        <a:pt x="290" y="725"/>
                      </a:lnTo>
                      <a:lnTo>
                        <a:pt x="289" y="726"/>
                      </a:lnTo>
                      <a:lnTo>
                        <a:pt x="289" y="725"/>
                      </a:lnTo>
                      <a:lnTo>
                        <a:pt x="288" y="725"/>
                      </a:lnTo>
                      <a:lnTo>
                        <a:pt x="288" y="726"/>
                      </a:lnTo>
                      <a:lnTo>
                        <a:pt x="287" y="725"/>
                      </a:lnTo>
                      <a:lnTo>
                        <a:pt x="287" y="726"/>
                      </a:lnTo>
                      <a:lnTo>
                        <a:pt x="286" y="726"/>
                      </a:lnTo>
                      <a:lnTo>
                        <a:pt x="286" y="725"/>
                      </a:lnTo>
                      <a:lnTo>
                        <a:pt x="285" y="725"/>
                      </a:lnTo>
                      <a:lnTo>
                        <a:pt x="284" y="725"/>
                      </a:lnTo>
                      <a:lnTo>
                        <a:pt x="284" y="726"/>
                      </a:lnTo>
                      <a:lnTo>
                        <a:pt x="284" y="727"/>
                      </a:lnTo>
                      <a:lnTo>
                        <a:pt x="280" y="727"/>
                      </a:lnTo>
                      <a:lnTo>
                        <a:pt x="279" y="726"/>
                      </a:lnTo>
                      <a:lnTo>
                        <a:pt x="278" y="726"/>
                      </a:lnTo>
                      <a:lnTo>
                        <a:pt x="278" y="725"/>
                      </a:lnTo>
                      <a:lnTo>
                        <a:pt x="277" y="725"/>
                      </a:lnTo>
                      <a:lnTo>
                        <a:pt x="276" y="725"/>
                      </a:lnTo>
                      <a:lnTo>
                        <a:pt x="276" y="724"/>
                      </a:lnTo>
                      <a:lnTo>
                        <a:pt x="275" y="723"/>
                      </a:lnTo>
                      <a:lnTo>
                        <a:pt x="274" y="722"/>
                      </a:lnTo>
                      <a:lnTo>
                        <a:pt x="273" y="722"/>
                      </a:lnTo>
                      <a:lnTo>
                        <a:pt x="272" y="723"/>
                      </a:lnTo>
                      <a:lnTo>
                        <a:pt x="271" y="726"/>
                      </a:lnTo>
                      <a:lnTo>
                        <a:pt x="270" y="726"/>
                      </a:lnTo>
                      <a:lnTo>
                        <a:pt x="269" y="725"/>
                      </a:lnTo>
                      <a:lnTo>
                        <a:pt x="268" y="724"/>
                      </a:lnTo>
                      <a:lnTo>
                        <a:pt x="267" y="724"/>
                      </a:lnTo>
                      <a:lnTo>
                        <a:pt x="267" y="723"/>
                      </a:lnTo>
                      <a:lnTo>
                        <a:pt x="266" y="723"/>
                      </a:lnTo>
                      <a:lnTo>
                        <a:pt x="265" y="723"/>
                      </a:lnTo>
                      <a:lnTo>
                        <a:pt x="264" y="722"/>
                      </a:lnTo>
                      <a:lnTo>
                        <a:pt x="263" y="722"/>
                      </a:lnTo>
                      <a:lnTo>
                        <a:pt x="263" y="721"/>
                      </a:lnTo>
                      <a:lnTo>
                        <a:pt x="263" y="720"/>
                      </a:lnTo>
                      <a:lnTo>
                        <a:pt x="262" y="720"/>
                      </a:lnTo>
                      <a:lnTo>
                        <a:pt x="262" y="718"/>
                      </a:lnTo>
                      <a:lnTo>
                        <a:pt x="261" y="717"/>
                      </a:lnTo>
                      <a:lnTo>
                        <a:pt x="261" y="716"/>
                      </a:lnTo>
                      <a:lnTo>
                        <a:pt x="262" y="712"/>
                      </a:lnTo>
                      <a:lnTo>
                        <a:pt x="261" y="712"/>
                      </a:lnTo>
                      <a:lnTo>
                        <a:pt x="261" y="711"/>
                      </a:lnTo>
                      <a:lnTo>
                        <a:pt x="261" y="710"/>
                      </a:lnTo>
                      <a:lnTo>
                        <a:pt x="261" y="708"/>
                      </a:lnTo>
                      <a:lnTo>
                        <a:pt x="261" y="707"/>
                      </a:lnTo>
                      <a:lnTo>
                        <a:pt x="260" y="707"/>
                      </a:lnTo>
                      <a:lnTo>
                        <a:pt x="261" y="705"/>
                      </a:lnTo>
                      <a:lnTo>
                        <a:pt x="262" y="705"/>
                      </a:lnTo>
                      <a:lnTo>
                        <a:pt x="262" y="704"/>
                      </a:lnTo>
                      <a:lnTo>
                        <a:pt x="262" y="703"/>
                      </a:lnTo>
                      <a:lnTo>
                        <a:pt x="262" y="702"/>
                      </a:lnTo>
                      <a:lnTo>
                        <a:pt x="261" y="701"/>
                      </a:lnTo>
                      <a:lnTo>
                        <a:pt x="261" y="700"/>
                      </a:lnTo>
                      <a:lnTo>
                        <a:pt x="261" y="699"/>
                      </a:lnTo>
                      <a:lnTo>
                        <a:pt x="261" y="698"/>
                      </a:lnTo>
                      <a:lnTo>
                        <a:pt x="262" y="697"/>
                      </a:lnTo>
                      <a:lnTo>
                        <a:pt x="262" y="696"/>
                      </a:lnTo>
                      <a:lnTo>
                        <a:pt x="262" y="695"/>
                      </a:lnTo>
                      <a:lnTo>
                        <a:pt x="261" y="695"/>
                      </a:lnTo>
                      <a:lnTo>
                        <a:pt x="260" y="696"/>
                      </a:lnTo>
                      <a:lnTo>
                        <a:pt x="260" y="695"/>
                      </a:lnTo>
                      <a:lnTo>
                        <a:pt x="259" y="695"/>
                      </a:lnTo>
                      <a:lnTo>
                        <a:pt x="260" y="695"/>
                      </a:lnTo>
                      <a:lnTo>
                        <a:pt x="259" y="694"/>
                      </a:lnTo>
                      <a:lnTo>
                        <a:pt x="260" y="694"/>
                      </a:lnTo>
                      <a:lnTo>
                        <a:pt x="260" y="692"/>
                      </a:lnTo>
                      <a:lnTo>
                        <a:pt x="259" y="692"/>
                      </a:lnTo>
                      <a:lnTo>
                        <a:pt x="259" y="691"/>
                      </a:lnTo>
                      <a:lnTo>
                        <a:pt x="259" y="690"/>
                      </a:lnTo>
                      <a:lnTo>
                        <a:pt x="259" y="689"/>
                      </a:lnTo>
                      <a:lnTo>
                        <a:pt x="258" y="688"/>
                      </a:lnTo>
                      <a:lnTo>
                        <a:pt x="257" y="688"/>
                      </a:lnTo>
                      <a:lnTo>
                        <a:pt x="257" y="687"/>
                      </a:lnTo>
                      <a:lnTo>
                        <a:pt x="255" y="687"/>
                      </a:lnTo>
                      <a:lnTo>
                        <a:pt x="255" y="686"/>
                      </a:lnTo>
                      <a:lnTo>
                        <a:pt x="253" y="686"/>
                      </a:lnTo>
                      <a:lnTo>
                        <a:pt x="252" y="686"/>
                      </a:lnTo>
                      <a:lnTo>
                        <a:pt x="253" y="685"/>
                      </a:lnTo>
                      <a:lnTo>
                        <a:pt x="253" y="684"/>
                      </a:lnTo>
                      <a:lnTo>
                        <a:pt x="253" y="683"/>
                      </a:lnTo>
                      <a:lnTo>
                        <a:pt x="253" y="682"/>
                      </a:lnTo>
                      <a:lnTo>
                        <a:pt x="254" y="681"/>
                      </a:lnTo>
                      <a:lnTo>
                        <a:pt x="253" y="680"/>
                      </a:lnTo>
                      <a:lnTo>
                        <a:pt x="254" y="680"/>
                      </a:lnTo>
                      <a:lnTo>
                        <a:pt x="253" y="678"/>
                      </a:lnTo>
                      <a:lnTo>
                        <a:pt x="253" y="677"/>
                      </a:lnTo>
                      <a:lnTo>
                        <a:pt x="253" y="676"/>
                      </a:lnTo>
                      <a:lnTo>
                        <a:pt x="253" y="675"/>
                      </a:lnTo>
                      <a:lnTo>
                        <a:pt x="252" y="675"/>
                      </a:lnTo>
                      <a:lnTo>
                        <a:pt x="252" y="673"/>
                      </a:lnTo>
                      <a:lnTo>
                        <a:pt x="251" y="671"/>
                      </a:lnTo>
                      <a:lnTo>
                        <a:pt x="251" y="670"/>
                      </a:lnTo>
                      <a:lnTo>
                        <a:pt x="252" y="670"/>
                      </a:lnTo>
                      <a:lnTo>
                        <a:pt x="253" y="668"/>
                      </a:lnTo>
                      <a:lnTo>
                        <a:pt x="252" y="667"/>
                      </a:lnTo>
                      <a:lnTo>
                        <a:pt x="253" y="666"/>
                      </a:lnTo>
                      <a:lnTo>
                        <a:pt x="254" y="665"/>
                      </a:lnTo>
                      <a:lnTo>
                        <a:pt x="255" y="663"/>
                      </a:lnTo>
                      <a:lnTo>
                        <a:pt x="255" y="662"/>
                      </a:lnTo>
                      <a:lnTo>
                        <a:pt x="256" y="661"/>
                      </a:lnTo>
                      <a:lnTo>
                        <a:pt x="256" y="660"/>
                      </a:lnTo>
                      <a:lnTo>
                        <a:pt x="256" y="659"/>
                      </a:lnTo>
                      <a:lnTo>
                        <a:pt x="256" y="658"/>
                      </a:lnTo>
                      <a:lnTo>
                        <a:pt x="255" y="658"/>
                      </a:lnTo>
                      <a:lnTo>
                        <a:pt x="255" y="657"/>
                      </a:lnTo>
                      <a:lnTo>
                        <a:pt x="254" y="656"/>
                      </a:lnTo>
                      <a:lnTo>
                        <a:pt x="253" y="655"/>
                      </a:lnTo>
                      <a:lnTo>
                        <a:pt x="253" y="654"/>
                      </a:lnTo>
                      <a:lnTo>
                        <a:pt x="252" y="654"/>
                      </a:lnTo>
                      <a:lnTo>
                        <a:pt x="252" y="653"/>
                      </a:lnTo>
                      <a:lnTo>
                        <a:pt x="252" y="652"/>
                      </a:lnTo>
                      <a:lnTo>
                        <a:pt x="252" y="650"/>
                      </a:lnTo>
                      <a:lnTo>
                        <a:pt x="252" y="649"/>
                      </a:lnTo>
                      <a:lnTo>
                        <a:pt x="253" y="649"/>
                      </a:lnTo>
                      <a:lnTo>
                        <a:pt x="254" y="648"/>
                      </a:lnTo>
                      <a:lnTo>
                        <a:pt x="255" y="647"/>
                      </a:lnTo>
                      <a:lnTo>
                        <a:pt x="254" y="646"/>
                      </a:lnTo>
                      <a:lnTo>
                        <a:pt x="253" y="645"/>
                      </a:lnTo>
                      <a:lnTo>
                        <a:pt x="254" y="645"/>
                      </a:lnTo>
                      <a:lnTo>
                        <a:pt x="253" y="644"/>
                      </a:lnTo>
                      <a:lnTo>
                        <a:pt x="253" y="643"/>
                      </a:lnTo>
                      <a:lnTo>
                        <a:pt x="254" y="643"/>
                      </a:lnTo>
                      <a:lnTo>
                        <a:pt x="255" y="642"/>
                      </a:lnTo>
                      <a:lnTo>
                        <a:pt x="255" y="641"/>
                      </a:lnTo>
                      <a:lnTo>
                        <a:pt x="255" y="640"/>
                      </a:lnTo>
                      <a:lnTo>
                        <a:pt x="254" y="640"/>
                      </a:lnTo>
                      <a:lnTo>
                        <a:pt x="254" y="639"/>
                      </a:lnTo>
                      <a:lnTo>
                        <a:pt x="253" y="639"/>
                      </a:lnTo>
                      <a:lnTo>
                        <a:pt x="253" y="638"/>
                      </a:lnTo>
                      <a:lnTo>
                        <a:pt x="254" y="638"/>
                      </a:lnTo>
                      <a:lnTo>
                        <a:pt x="254" y="637"/>
                      </a:lnTo>
                      <a:lnTo>
                        <a:pt x="253" y="637"/>
                      </a:lnTo>
                      <a:lnTo>
                        <a:pt x="254" y="637"/>
                      </a:lnTo>
                      <a:lnTo>
                        <a:pt x="253" y="636"/>
                      </a:lnTo>
                      <a:lnTo>
                        <a:pt x="252" y="636"/>
                      </a:lnTo>
                      <a:lnTo>
                        <a:pt x="251" y="635"/>
                      </a:lnTo>
                      <a:lnTo>
                        <a:pt x="250" y="635"/>
                      </a:lnTo>
                      <a:lnTo>
                        <a:pt x="249" y="635"/>
                      </a:lnTo>
                      <a:lnTo>
                        <a:pt x="248" y="636"/>
                      </a:lnTo>
                      <a:lnTo>
                        <a:pt x="248" y="633"/>
                      </a:lnTo>
                      <a:lnTo>
                        <a:pt x="248" y="632"/>
                      </a:lnTo>
                      <a:lnTo>
                        <a:pt x="248" y="630"/>
                      </a:lnTo>
                      <a:lnTo>
                        <a:pt x="247" y="629"/>
                      </a:lnTo>
                      <a:lnTo>
                        <a:pt x="246" y="628"/>
                      </a:lnTo>
                      <a:lnTo>
                        <a:pt x="247" y="628"/>
                      </a:lnTo>
                      <a:lnTo>
                        <a:pt x="247" y="626"/>
                      </a:lnTo>
                      <a:lnTo>
                        <a:pt x="247" y="625"/>
                      </a:lnTo>
                      <a:lnTo>
                        <a:pt x="247" y="624"/>
                      </a:lnTo>
                      <a:lnTo>
                        <a:pt x="246" y="623"/>
                      </a:lnTo>
                      <a:lnTo>
                        <a:pt x="245" y="623"/>
                      </a:lnTo>
                      <a:lnTo>
                        <a:pt x="245" y="622"/>
                      </a:lnTo>
                      <a:lnTo>
                        <a:pt x="244" y="622"/>
                      </a:lnTo>
                      <a:lnTo>
                        <a:pt x="245" y="620"/>
                      </a:lnTo>
                      <a:lnTo>
                        <a:pt x="245" y="619"/>
                      </a:lnTo>
                      <a:lnTo>
                        <a:pt x="246" y="618"/>
                      </a:lnTo>
                      <a:lnTo>
                        <a:pt x="246" y="617"/>
                      </a:lnTo>
                      <a:lnTo>
                        <a:pt x="245" y="616"/>
                      </a:lnTo>
                      <a:lnTo>
                        <a:pt x="245" y="615"/>
                      </a:lnTo>
                      <a:lnTo>
                        <a:pt x="245" y="614"/>
                      </a:lnTo>
                      <a:lnTo>
                        <a:pt x="244" y="614"/>
                      </a:lnTo>
                      <a:lnTo>
                        <a:pt x="244" y="613"/>
                      </a:lnTo>
                      <a:lnTo>
                        <a:pt x="244" y="612"/>
                      </a:lnTo>
                      <a:lnTo>
                        <a:pt x="244" y="611"/>
                      </a:lnTo>
                      <a:lnTo>
                        <a:pt x="244" y="610"/>
                      </a:lnTo>
                      <a:lnTo>
                        <a:pt x="244" y="609"/>
                      </a:lnTo>
                      <a:lnTo>
                        <a:pt x="244" y="608"/>
                      </a:lnTo>
                      <a:lnTo>
                        <a:pt x="244" y="607"/>
                      </a:lnTo>
                      <a:lnTo>
                        <a:pt x="243" y="607"/>
                      </a:lnTo>
                      <a:lnTo>
                        <a:pt x="243" y="606"/>
                      </a:lnTo>
                      <a:lnTo>
                        <a:pt x="243" y="605"/>
                      </a:lnTo>
                      <a:lnTo>
                        <a:pt x="242" y="604"/>
                      </a:lnTo>
                      <a:lnTo>
                        <a:pt x="243" y="603"/>
                      </a:lnTo>
                      <a:lnTo>
                        <a:pt x="243" y="601"/>
                      </a:lnTo>
                      <a:lnTo>
                        <a:pt x="244" y="600"/>
                      </a:lnTo>
                      <a:lnTo>
                        <a:pt x="244" y="599"/>
                      </a:lnTo>
                      <a:lnTo>
                        <a:pt x="243" y="599"/>
                      </a:lnTo>
                      <a:lnTo>
                        <a:pt x="244" y="598"/>
                      </a:lnTo>
                      <a:lnTo>
                        <a:pt x="244" y="597"/>
                      </a:lnTo>
                      <a:lnTo>
                        <a:pt x="245" y="597"/>
                      </a:lnTo>
                      <a:lnTo>
                        <a:pt x="245" y="596"/>
                      </a:lnTo>
                      <a:lnTo>
                        <a:pt x="245" y="595"/>
                      </a:lnTo>
                      <a:lnTo>
                        <a:pt x="246" y="595"/>
                      </a:lnTo>
                      <a:lnTo>
                        <a:pt x="247" y="595"/>
                      </a:lnTo>
                      <a:lnTo>
                        <a:pt x="247" y="594"/>
                      </a:lnTo>
                      <a:lnTo>
                        <a:pt x="247" y="593"/>
                      </a:lnTo>
                      <a:lnTo>
                        <a:pt x="247" y="592"/>
                      </a:lnTo>
                      <a:lnTo>
                        <a:pt x="248" y="592"/>
                      </a:lnTo>
                      <a:lnTo>
                        <a:pt x="248" y="591"/>
                      </a:lnTo>
                      <a:lnTo>
                        <a:pt x="248" y="590"/>
                      </a:lnTo>
                      <a:lnTo>
                        <a:pt x="248" y="589"/>
                      </a:lnTo>
                      <a:lnTo>
                        <a:pt x="248" y="588"/>
                      </a:lnTo>
                      <a:lnTo>
                        <a:pt x="248" y="587"/>
                      </a:lnTo>
                      <a:lnTo>
                        <a:pt x="248" y="586"/>
                      </a:lnTo>
                      <a:lnTo>
                        <a:pt x="248" y="585"/>
                      </a:lnTo>
                      <a:lnTo>
                        <a:pt x="248" y="584"/>
                      </a:lnTo>
                      <a:lnTo>
                        <a:pt x="248" y="583"/>
                      </a:lnTo>
                      <a:lnTo>
                        <a:pt x="247" y="583"/>
                      </a:lnTo>
                      <a:lnTo>
                        <a:pt x="247" y="580"/>
                      </a:lnTo>
                      <a:lnTo>
                        <a:pt x="247" y="579"/>
                      </a:lnTo>
                      <a:lnTo>
                        <a:pt x="245" y="578"/>
                      </a:lnTo>
                      <a:lnTo>
                        <a:pt x="244" y="578"/>
                      </a:lnTo>
                      <a:lnTo>
                        <a:pt x="243" y="577"/>
                      </a:lnTo>
                      <a:lnTo>
                        <a:pt x="243" y="576"/>
                      </a:lnTo>
                      <a:lnTo>
                        <a:pt x="241" y="576"/>
                      </a:lnTo>
                      <a:lnTo>
                        <a:pt x="241" y="575"/>
                      </a:lnTo>
                      <a:lnTo>
                        <a:pt x="240" y="575"/>
                      </a:lnTo>
                      <a:lnTo>
                        <a:pt x="240" y="574"/>
                      </a:lnTo>
                      <a:lnTo>
                        <a:pt x="240" y="573"/>
                      </a:lnTo>
                      <a:lnTo>
                        <a:pt x="239" y="572"/>
                      </a:lnTo>
                      <a:lnTo>
                        <a:pt x="238" y="572"/>
                      </a:lnTo>
                      <a:lnTo>
                        <a:pt x="237" y="570"/>
                      </a:lnTo>
                      <a:lnTo>
                        <a:pt x="236" y="569"/>
                      </a:lnTo>
                      <a:lnTo>
                        <a:pt x="236" y="568"/>
                      </a:lnTo>
                      <a:lnTo>
                        <a:pt x="236" y="567"/>
                      </a:lnTo>
                      <a:lnTo>
                        <a:pt x="235" y="566"/>
                      </a:lnTo>
                      <a:lnTo>
                        <a:pt x="235" y="565"/>
                      </a:lnTo>
                      <a:lnTo>
                        <a:pt x="235" y="564"/>
                      </a:lnTo>
                      <a:lnTo>
                        <a:pt x="235" y="563"/>
                      </a:lnTo>
                      <a:lnTo>
                        <a:pt x="236" y="563"/>
                      </a:lnTo>
                      <a:lnTo>
                        <a:pt x="236" y="562"/>
                      </a:lnTo>
                      <a:lnTo>
                        <a:pt x="237" y="562"/>
                      </a:lnTo>
                      <a:lnTo>
                        <a:pt x="236" y="561"/>
                      </a:lnTo>
                      <a:lnTo>
                        <a:pt x="237" y="561"/>
                      </a:lnTo>
                      <a:lnTo>
                        <a:pt x="237" y="559"/>
                      </a:lnTo>
                      <a:lnTo>
                        <a:pt x="237" y="558"/>
                      </a:lnTo>
                      <a:lnTo>
                        <a:pt x="237" y="557"/>
                      </a:lnTo>
                      <a:lnTo>
                        <a:pt x="236" y="556"/>
                      </a:lnTo>
                      <a:lnTo>
                        <a:pt x="236" y="555"/>
                      </a:lnTo>
                      <a:lnTo>
                        <a:pt x="236" y="554"/>
                      </a:lnTo>
                      <a:lnTo>
                        <a:pt x="235" y="554"/>
                      </a:lnTo>
                      <a:lnTo>
                        <a:pt x="234" y="554"/>
                      </a:lnTo>
                      <a:lnTo>
                        <a:pt x="233" y="554"/>
                      </a:lnTo>
                      <a:lnTo>
                        <a:pt x="232" y="554"/>
                      </a:lnTo>
                      <a:lnTo>
                        <a:pt x="231" y="554"/>
                      </a:lnTo>
                      <a:lnTo>
                        <a:pt x="231" y="553"/>
                      </a:lnTo>
                      <a:lnTo>
                        <a:pt x="230" y="552"/>
                      </a:lnTo>
                      <a:lnTo>
                        <a:pt x="231" y="552"/>
                      </a:lnTo>
                      <a:lnTo>
                        <a:pt x="231" y="551"/>
                      </a:lnTo>
                      <a:lnTo>
                        <a:pt x="230" y="550"/>
                      </a:lnTo>
                      <a:lnTo>
                        <a:pt x="229" y="550"/>
                      </a:lnTo>
                      <a:lnTo>
                        <a:pt x="229" y="549"/>
                      </a:lnTo>
                      <a:lnTo>
                        <a:pt x="228" y="549"/>
                      </a:lnTo>
                      <a:lnTo>
                        <a:pt x="228" y="547"/>
                      </a:lnTo>
                      <a:lnTo>
                        <a:pt x="227" y="546"/>
                      </a:lnTo>
                      <a:lnTo>
                        <a:pt x="227" y="545"/>
                      </a:lnTo>
                      <a:lnTo>
                        <a:pt x="227" y="544"/>
                      </a:lnTo>
                      <a:lnTo>
                        <a:pt x="227" y="543"/>
                      </a:lnTo>
                      <a:lnTo>
                        <a:pt x="226" y="543"/>
                      </a:lnTo>
                      <a:lnTo>
                        <a:pt x="225" y="543"/>
                      </a:lnTo>
                      <a:lnTo>
                        <a:pt x="222" y="543"/>
                      </a:lnTo>
                      <a:lnTo>
                        <a:pt x="221" y="543"/>
                      </a:lnTo>
                      <a:lnTo>
                        <a:pt x="220" y="542"/>
                      </a:lnTo>
                      <a:lnTo>
                        <a:pt x="219" y="542"/>
                      </a:lnTo>
                      <a:lnTo>
                        <a:pt x="218" y="542"/>
                      </a:lnTo>
                      <a:lnTo>
                        <a:pt x="217" y="543"/>
                      </a:lnTo>
                      <a:lnTo>
                        <a:pt x="216" y="544"/>
                      </a:lnTo>
                      <a:lnTo>
                        <a:pt x="216" y="543"/>
                      </a:lnTo>
                      <a:lnTo>
                        <a:pt x="215" y="543"/>
                      </a:lnTo>
                      <a:lnTo>
                        <a:pt x="214" y="543"/>
                      </a:lnTo>
                      <a:lnTo>
                        <a:pt x="213" y="543"/>
                      </a:lnTo>
                      <a:lnTo>
                        <a:pt x="213" y="542"/>
                      </a:lnTo>
                      <a:lnTo>
                        <a:pt x="212" y="542"/>
                      </a:lnTo>
                      <a:lnTo>
                        <a:pt x="211" y="543"/>
                      </a:lnTo>
                      <a:lnTo>
                        <a:pt x="211" y="544"/>
                      </a:lnTo>
                      <a:lnTo>
                        <a:pt x="210" y="544"/>
                      </a:lnTo>
                      <a:lnTo>
                        <a:pt x="210" y="543"/>
                      </a:lnTo>
                      <a:lnTo>
                        <a:pt x="209" y="543"/>
                      </a:lnTo>
                      <a:lnTo>
                        <a:pt x="208" y="543"/>
                      </a:lnTo>
                      <a:lnTo>
                        <a:pt x="208" y="542"/>
                      </a:lnTo>
                      <a:lnTo>
                        <a:pt x="207" y="542"/>
                      </a:lnTo>
                      <a:lnTo>
                        <a:pt x="205" y="542"/>
                      </a:lnTo>
                      <a:lnTo>
                        <a:pt x="204" y="542"/>
                      </a:lnTo>
                      <a:lnTo>
                        <a:pt x="204" y="543"/>
                      </a:lnTo>
                      <a:lnTo>
                        <a:pt x="203" y="543"/>
                      </a:lnTo>
                      <a:lnTo>
                        <a:pt x="203" y="542"/>
                      </a:lnTo>
                      <a:lnTo>
                        <a:pt x="203" y="543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1" y="542"/>
                      </a:lnTo>
                      <a:lnTo>
                        <a:pt x="200" y="542"/>
                      </a:lnTo>
                      <a:lnTo>
                        <a:pt x="200" y="541"/>
                      </a:lnTo>
                      <a:lnTo>
                        <a:pt x="199" y="541"/>
                      </a:lnTo>
                      <a:lnTo>
                        <a:pt x="198" y="541"/>
                      </a:lnTo>
                      <a:lnTo>
                        <a:pt x="198" y="542"/>
                      </a:lnTo>
                      <a:lnTo>
                        <a:pt x="197" y="542"/>
                      </a:lnTo>
                      <a:lnTo>
                        <a:pt x="196" y="542"/>
                      </a:lnTo>
                      <a:lnTo>
                        <a:pt x="195" y="542"/>
                      </a:lnTo>
                      <a:lnTo>
                        <a:pt x="195" y="543"/>
                      </a:lnTo>
                      <a:lnTo>
                        <a:pt x="194" y="542"/>
                      </a:lnTo>
                      <a:lnTo>
                        <a:pt x="193" y="542"/>
                      </a:lnTo>
                      <a:lnTo>
                        <a:pt x="193" y="541"/>
                      </a:lnTo>
                      <a:lnTo>
                        <a:pt x="192" y="541"/>
                      </a:lnTo>
                      <a:lnTo>
                        <a:pt x="191" y="541"/>
                      </a:lnTo>
                      <a:lnTo>
                        <a:pt x="190" y="541"/>
                      </a:lnTo>
                      <a:lnTo>
                        <a:pt x="189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7" y="537"/>
                      </a:lnTo>
                      <a:lnTo>
                        <a:pt x="186" y="537"/>
                      </a:lnTo>
                      <a:lnTo>
                        <a:pt x="185" y="537"/>
                      </a:lnTo>
                      <a:lnTo>
                        <a:pt x="184" y="537"/>
                      </a:lnTo>
                      <a:lnTo>
                        <a:pt x="184" y="536"/>
                      </a:lnTo>
                      <a:lnTo>
                        <a:pt x="183" y="536"/>
                      </a:lnTo>
                      <a:lnTo>
                        <a:pt x="182" y="535"/>
                      </a:lnTo>
                      <a:lnTo>
                        <a:pt x="181" y="534"/>
                      </a:lnTo>
                      <a:lnTo>
                        <a:pt x="180" y="535"/>
                      </a:lnTo>
                      <a:lnTo>
                        <a:pt x="180" y="534"/>
                      </a:lnTo>
                      <a:lnTo>
                        <a:pt x="179" y="534"/>
                      </a:lnTo>
                      <a:lnTo>
                        <a:pt x="179" y="533"/>
                      </a:lnTo>
                      <a:lnTo>
                        <a:pt x="178" y="533"/>
                      </a:lnTo>
                      <a:lnTo>
                        <a:pt x="178" y="532"/>
                      </a:lnTo>
                      <a:lnTo>
                        <a:pt x="178" y="531"/>
                      </a:lnTo>
                      <a:lnTo>
                        <a:pt x="177" y="531"/>
                      </a:lnTo>
                      <a:lnTo>
                        <a:pt x="177" y="530"/>
                      </a:lnTo>
                      <a:lnTo>
                        <a:pt x="176" y="530"/>
                      </a:lnTo>
                      <a:lnTo>
                        <a:pt x="176" y="529"/>
                      </a:lnTo>
                      <a:lnTo>
                        <a:pt x="175" y="529"/>
                      </a:lnTo>
                      <a:lnTo>
                        <a:pt x="175" y="528"/>
                      </a:lnTo>
                      <a:lnTo>
                        <a:pt x="175" y="527"/>
                      </a:lnTo>
                      <a:lnTo>
                        <a:pt x="175" y="526"/>
                      </a:lnTo>
                      <a:lnTo>
                        <a:pt x="175" y="525"/>
                      </a:lnTo>
                      <a:lnTo>
                        <a:pt x="174" y="524"/>
                      </a:lnTo>
                      <a:lnTo>
                        <a:pt x="174" y="523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0"/>
                      </a:lnTo>
                      <a:lnTo>
                        <a:pt x="172" y="520"/>
                      </a:lnTo>
                      <a:lnTo>
                        <a:pt x="171" y="520"/>
                      </a:lnTo>
                      <a:lnTo>
                        <a:pt x="170" y="521"/>
                      </a:lnTo>
                      <a:lnTo>
                        <a:pt x="170" y="520"/>
                      </a:lnTo>
                      <a:lnTo>
                        <a:pt x="169" y="520"/>
                      </a:lnTo>
                      <a:lnTo>
                        <a:pt x="169" y="521"/>
                      </a:lnTo>
                      <a:lnTo>
                        <a:pt x="168" y="520"/>
                      </a:lnTo>
                      <a:lnTo>
                        <a:pt x="168" y="521"/>
                      </a:lnTo>
                      <a:lnTo>
                        <a:pt x="167" y="520"/>
                      </a:lnTo>
                      <a:lnTo>
                        <a:pt x="166" y="520"/>
                      </a:lnTo>
                      <a:lnTo>
                        <a:pt x="165" y="520"/>
                      </a:lnTo>
                      <a:lnTo>
                        <a:pt x="165" y="521"/>
                      </a:lnTo>
                      <a:lnTo>
                        <a:pt x="164" y="521"/>
                      </a:lnTo>
                      <a:lnTo>
                        <a:pt x="163" y="522"/>
                      </a:lnTo>
                      <a:lnTo>
                        <a:pt x="163" y="521"/>
                      </a:lnTo>
                      <a:lnTo>
                        <a:pt x="162" y="522"/>
                      </a:lnTo>
                      <a:lnTo>
                        <a:pt x="161" y="522"/>
                      </a:lnTo>
                      <a:lnTo>
                        <a:pt x="161" y="523"/>
                      </a:lnTo>
                      <a:lnTo>
                        <a:pt x="160" y="524"/>
                      </a:lnTo>
                      <a:lnTo>
                        <a:pt x="160" y="525"/>
                      </a:lnTo>
                      <a:lnTo>
                        <a:pt x="160" y="526"/>
                      </a:lnTo>
                      <a:lnTo>
                        <a:pt x="159" y="527"/>
                      </a:lnTo>
                      <a:lnTo>
                        <a:pt x="158" y="527"/>
                      </a:lnTo>
                      <a:lnTo>
                        <a:pt x="159" y="528"/>
                      </a:lnTo>
                      <a:lnTo>
                        <a:pt x="158" y="529"/>
                      </a:lnTo>
                      <a:lnTo>
                        <a:pt x="157" y="529"/>
                      </a:lnTo>
                      <a:lnTo>
                        <a:pt x="157" y="530"/>
                      </a:lnTo>
                      <a:lnTo>
                        <a:pt x="157" y="531"/>
                      </a:lnTo>
                      <a:lnTo>
                        <a:pt x="157" y="532"/>
                      </a:lnTo>
                      <a:lnTo>
                        <a:pt x="156" y="532"/>
                      </a:lnTo>
                      <a:lnTo>
                        <a:pt x="156" y="533"/>
                      </a:lnTo>
                      <a:lnTo>
                        <a:pt x="155" y="533"/>
                      </a:lnTo>
                      <a:lnTo>
                        <a:pt x="154" y="533"/>
                      </a:lnTo>
                      <a:lnTo>
                        <a:pt x="154" y="534"/>
                      </a:lnTo>
                      <a:lnTo>
                        <a:pt x="153" y="534"/>
                      </a:lnTo>
                      <a:lnTo>
                        <a:pt x="152" y="534"/>
                      </a:lnTo>
                      <a:lnTo>
                        <a:pt x="152" y="535"/>
                      </a:lnTo>
                      <a:lnTo>
                        <a:pt x="151" y="535"/>
                      </a:lnTo>
                      <a:lnTo>
                        <a:pt x="152" y="535"/>
                      </a:lnTo>
                      <a:lnTo>
                        <a:pt x="152" y="536"/>
                      </a:lnTo>
                      <a:lnTo>
                        <a:pt x="151" y="536"/>
                      </a:lnTo>
                      <a:lnTo>
                        <a:pt x="150" y="536"/>
                      </a:lnTo>
                      <a:lnTo>
                        <a:pt x="150" y="537"/>
                      </a:lnTo>
                      <a:lnTo>
                        <a:pt x="149" y="537"/>
                      </a:lnTo>
                      <a:lnTo>
                        <a:pt x="148" y="537"/>
                      </a:lnTo>
                      <a:lnTo>
                        <a:pt x="148" y="538"/>
                      </a:lnTo>
                      <a:lnTo>
                        <a:pt x="149" y="538"/>
                      </a:lnTo>
                      <a:lnTo>
                        <a:pt x="149" y="539"/>
                      </a:lnTo>
                      <a:lnTo>
                        <a:pt x="148" y="539"/>
                      </a:lnTo>
                      <a:lnTo>
                        <a:pt x="147" y="538"/>
                      </a:lnTo>
                      <a:lnTo>
                        <a:pt x="146" y="538"/>
                      </a:lnTo>
                      <a:lnTo>
                        <a:pt x="145" y="537"/>
                      </a:lnTo>
                      <a:lnTo>
                        <a:pt x="144" y="537"/>
                      </a:lnTo>
                      <a:lnTo>
                        <a:pt x="144" y="536"/>
                      </a:lnTo>
                      <a:lnTo>
                        <a:pt x="144" y="535"/>
                      </a:lnTo>
                      <a:lnTo>
                        <a:pt x="144" y="534"/>
                      </a:lnTo>
                      <a:lnTo>
                        <a:pt x="144" y="535"/>
                      </a:lnTo>
                      <a:lnTo>
                        <a:pt x="143" y="535"/>
                      </a:lnTo>
                      <a:lnTo>
                        <a:pt x="143" y="534"/>
                      </a:lnTo>
                      <a:lnTo>
                        <a:pt x="142" y="534"/>
                      </a:lnTo>
                      <a:lnTo>
                        <a:pt x="142" y="535"/>
                      </a:lnTo>
                      <a:lnTo>
                        <a:pt x="143" y="535"/>
                      </a:lnTo>
                      <a:lnTo>
                        <a:pt x="143" y="536"/>
                      </a:lnTo>
                      <a:lnTo>
                        <a:pt x="142" y="536"/>
                      </a:lnTo>
                      <a:lnTo>
                        <a:pt x="142" y="537"/>
                      </a:lnTo>
                      <a:lnTo>
                        <a:pt x="141" y="537"/>
                      </a:lnTo>
                      <a:lnTo>
                        <a:pt x="141" y="538"/>
                      </a:lnTo>
                      <a:lnTo>
                        <a:pt x="140" y="538"/>
                      </a:lnTo>
                      <a:lnTo>
                        <a:pt x="140" y="539"/>
                      </a:lnTo>
                      <a:lnTo>
                        <a:pt x="139" y="538"/>
                      </a:lnTo>
                      <a:lnTo>
                        <a:pt x="139" y="537"/>
                      </a:lnTo>
                      <a:lnTo>
                        <a:pt x="138" y="537"/>
                      </a:lnTo>
                      <a:lnTo>
                        <a:pt x="138" y="536"/>
                      </a:lnTo>
                      <a:lnTo>
                        <a:pt x="137" y="536"/>
                      </a:lnTo>
                      <a:lnTo>
                        <a:pt x="137" y="537"/>
                      </a:lnTo>
                      <a:lnTo>
                        <a:pt x="137" y="536"/>
                      </a:lnTo>
                      <a:lnTo>
                        <a:pt x="136" y="537"/>
                      </a:lnTo>
                      <a:lnTo>
                        <a:pt x="136" y="538"/>
                      </a:lnTo>
                      <a:lnTo>
                        <a:pt x="135" y="538"/>
                      </a:lnTo>
                      <a:lnTo>
                        <a:pt x="134" y="538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6"/>
                      </a:lnTo>
                      <a:lnTo>
                        <a:pt x="133" y="536"/>
                      </a:lnTo>
                      <a:lnTo>
                        <a:pt x="132" y="537"/>
                      </a:lnTo>
                      <a:lnTo>
                        <a:pt x="132" y="538"/>
                      </a:lnTo>
                      <a:lnTo>
                        <a:pt x="132" y="539"/>
                      </a:lnTo>
                      <a:lnTo>
                        <a:pt x="132" y="540"/>
                      </a:lnTo>
                      <a:lnTo>
                        <a:pt x="132" y="541"/>
                      </a:lnTo>
                      <a:lnTo>
                        <a:pt x="131" y="541"/>
                      </a:lnTo>
                      <a:lnTo>
                        <a:pt x="130" y="541"/>
                      </a:lnTo>
                      <a:lnTo>
                        <a:pt x="130" y="542"/>
                      </a:lnTo>
                      <a:lnTo>
                        <a:pt x="129" y="543"/>
                      </a:lnTo>
                      <a:lnTo>
                        <a:pt x="128" y="543"/>
                      </a:lnTo>
                      <a:lnTo>
                        <a:pt x="128" y="542"/>
                      </a:lnTo>
                      <a:lnTo>
                        <a:pt x="127" y="542"/>
                      </a:lnTo>
                      <a:lnTo>
                        <a:pt x="127" y="541"/>
                      </a:lnTo>
                      <a:lnTo>
                        <a:pt x="127" y="542"/>
                      </a:lnTo>
                      <a:lnTo>
                        <a:pt x="126" y="542"/>
                      </a:lnTo>
                      <a:lnTo>
                        <a:pt x="126" y="541"/>
                      </a:lnTo>
                      <a:lnTo>
                        <a:pt x="125" y="541"/>
                      </a:lnTo>
                      <a:lnTo>
                        <a:pt x="125" y="540"/>
                      </a:lnTo>
                      <a:lnTo>
                        <a:pt x="124" y="540"/>
                      </a:lnTo>
                      <a:lnTo>
                        <a:pt x="125" y="540"/>
                      </a:lnTo>
                      <a:lnTo>
                        <a:pt x="125" y="539"/>
                      </a:lnTo>
                      <a:lnTo>
                        <a:pt x="125" y="538"/>
                      </a:lnTo>
                      <a:lnTo>
                        <a:pt x="125" y="537"/>
                      </a:lnTo>
                      <a:lnTo>
                        <a:pt x="124" y="537"/>
                      </a:lnTo>
                      <a:lnTo>
                        <a:pt x="123" y="537"/>
                      </a:lnTo>
                      <a:lnTo>
                        <a:pt x="122" y="538"/>
                      </a:lnTo>
                      <a:lnTo>
                        <a:pt x="122" y="539"/>
                      </a:lnTo>
                      <a:lnTo>
                        <a:pt x="121" y="538"/>
                      </a:lnTo>
                      <a:lnTo>
                        <a:pt x="120" y="538"/>
                      </a:lnTo>
                      <a:lnTo>
                        <a:pt x="120" y="537"/>
                      </a:lnTo>
                      <a:lnTo>
                        <a:pt x="120" y="538"/>
                      </a:lnTo>
                      <a:lnTo>
                        <a:pt x="119" y="537"/>
                      </a:lnTo>
                      <a:lnTo>
                        <a:pt x="118" y="538"/>
                      </a:lnTo>
                      <a:lnTo>
                        <a:pt x="117" y="537"/>
                      </a:lnTo>
                      <a:lnTo>
                        <a:pt x="117" y="536"/>
                      </a:lnTo>
                      <a:lnTo>
                        <a:pt x="116" y="536"/>
                      </a:lnTo>
                      <a:lnTo>
                        <a:pt x="115" y="536"/>
                      </a:lnTo>
                      <a:lnTo>
                        <a:pt x="114" y="536"/>
                      </a:lnTo>
                      <a:lnTo>
                        <a:pt x="114" y="535"/>
                      </a:lnTo>
                      <a:lnTo>
                        <a:pt x="113" y="534"/>
                      </a:lnTo>
                      <a:lnTo>
                        <a:pt x="113" y="535"/>
                      </a:lnTo>
                      <a:lnTo>
                        <a:pt x="112" y="535"/>
                      </a:lnTo>
                      <a:lnTo>
                        <a:pt x="111" y="535"/>
                      </a:lnTo>
                      <a:lnTo>
                        <a:pt x="109" y="535"/>
                      </a:lnTo>
                      <a:lnTo>
                        <a:pt x="108" y="536"/>
                      </a:lnTo>
                      <a:lnTo>
                        <a:pt x="108" y="535"/>
                      </a:lnTo>
                      <a:lnTo>
                        <a:pt x="107" y="535"/>
                      </a:lnTo>
                      <a:lnTo>
                        <a:pt x="107" y="536"/>
                      </a:lnTo>
                      <a:lnTo>
                        <a:pt x="106" y="536"/>
                      </a:lnTo>
                      <a:lnTo>
                        <a:pt x="105" y="536"/>
                      </a:lnTo>
                      <a:lnTo>
                        <a:pt x="105" y="537"/>
                      </a:lnTo>
                      <a:lnTo>
                        <a:pt x="104" y="537"/>
                      </a:lnTo>
                      <a:lnTo>
                        <a:pt x="104" y="536"/>
                      </a:lnTo>
                      <a:lnTo>
                        <a:pt x="103" y="536"/>
                      </a:lnTo>
                      <a:lnTo>
                        <a:pt x="103" y="537"/>
                      </a:lnTo>
                      <a:lnTo>
                        <a:pt x="103" y="536"/>
                      </a:lnTo>
                      <a:lnTo>
                        <a:pt x="102" y="536"/>
                      </a:lnTo>
                      <a:lnTo>
                        <a:pt x="102" y="535"/>
                      </a:lnTo>
                      <a:lnTo>
                        <a:pt x="102" y="534"/>
                      </a:lnTo>
                      <a:lnTo>
                        <a:pt x="101" y="535"/>
                      </a:lnTo>
                      <a:lnTo>
                        <a:pt x="100" y="534"/>
                      </a:lnTo>
                      <a:lnTo>
                        <a:pt x="99" y="534"/>
                      </a:lnTo>
                      <a:lnTo>
                        <a:pt x="99" y="535"/>
                      </a:lnTo>
                      <a:lnTo>
                        <a:pt x="98" y="535"/>
                      </a:lnTo>
                      <a:lnTo>
                        <a:pt x="97" y="534"/>
                      </a:lnTo>
                      <a:lnTo>
                        <a:pt x="97" y="535"/>
                      </a:lnTo>
                      <a:lnTo>
                        <a:pt x="96" y="535"/>
                      </a:lnTo>
                      <a:lnTo>
                        <a:pt x="96" y="534"/>
                      </a:lnTo>
                      <a:lnTo>
                        <a:pt x="96" y="535"/>
                      </a:lnTo>
                      <a:lnTo>
                        <a:pt x="95" y="535"/>
                      </a:lnTo>
                      <a:lnTo>
                        <a:pt x="95" y="534"/>
                      </a:lnTo>
                      <a:lnTo>
                        <a:pt x="94" y="534"/>
                      </a:lnTo>
                      <a:lnTo>
                        <a:pt x="94" y="533"/>
                      </a:lnTo>
                      <a:lnTo>
                        <a:pt x="93" y="532"/>
                      </a:lnTo>
                      <a:lnTo>
                        <a:pt x="93" y="533"/>
                      </a:lnTo>
                      <a:lnTo>
                        <a:pt x="92" y="533"/>
                      </a:lnTo>
                      <a:lnTo>
                        <a:pt x="92" y="534"/>
                      </a:lnTo>
                      <a:lnTo>
                        <a:pt x="91" y="535"/>
                      </a:lnTo>
                      <a:lnTo>
                        <a:pt x="90" y="536"/>
                      </a:lnTo>
                      <a:lnTo>
                        <a:pt x="89" y="536"/>
                      </a:lnTo>
                      <a:lnTo>
                        <a:pt x="88" y="536"/>
                      </a:lnTo>
                      <a:lnTo>
                        <a:pt x="88" y="535"/>
                      </a:lnTo>
                      <a:lnTo>
                        <a:pt x="87" y="535"/>
                      </a:lnTo>
                      <a:lnTo>
                        <a:pt x="86" y="535"/>
                      </a:lnTo>
                      <a:lnTo>
                        <a:pt x="86" y="534"/>
                      </a:lnTo>
                      <a:lnTo>
                        <a:pt x="86" y="535"/>
                      </a:lnTo>
                      <a:lnTo>
                        <a:pt x="85" y="535"/>
                      </a:lnTo>
                      <a:lnTo>
                        <a:pt x="85" y="534"/>
                      </a:lnTo>
                      <a:lnTo>
                        <a:pt x="85" y="533"/>
                      </a:lnTo>
                      <a:lnTo>
                        <a:pt x="84" y="534"/>
                      </a:lnTo>
                      <a:lnTo>
                        <a:pt x="84" y="533"/>
                      </a:lnTo>
                      <a:lnTo>
                        <a:pt x="83" y="534"/>
                      </a:lnTo>
                      <a:lnTo>
                        <a:pt x="82" y="534"/>
                      </a:lnTo>
                      <a:lnTo>
                        <a:pt x="82" y="535"/>
                      </a:lnTo>
                      <a:lnTo>
                        <a:pt x="81" y="535"/>
                      </a:lnTo>
                      <a:lnTo>
                        <a:pt x="82" y="535"/>
                      </a:lnTo>
                      <a:lnTo>
                        <a:pt x="82" y="536"/>
                      </a:lnTo>
                      <a:lnTo>
                        <a:pt x="81" y="536"/>
                      </a:lnTo>
                      <a:lnTo>
                        <a:pt x="81" y="535"/>
                      </a:lnTo>
                      <a:lnTo>
                        <a:pt x="80" y="535"/>
                      </a:lnTo>
                      <a:lnTo>
                        <a:pt x="80" y="534"/>
                      </a:lnTo>
                      <a:lnTo>
                        <a:pt x="79" y="534"/>
                      </a:lnTo>
                      <a:lnTo>
                        <a:pt x="79" y="535"/>
                      </a:lnTo>
                      <a:lnTo>
                        <a:pt x="79" y="534"/>
                      </a:lnTo>
                      <a:lnTo>
                        <a:pt x="78" y="534"/>
                      </a:lnTo>
                      <a:lnTo>
                        <a:pt x="77" y="534"/>
                      </a:lnTo>
                      <a:lnTo>
                        <a:pt x="77" y="535"/>
                      </a:lnTo>
                      <a:lnTo>
                        <a:pt x="77" y="534"/>
                      </a:lnTo>
                      <a:lnTo>
                        <a:pt x="76" y="534"/>
                      </a:lnTo>
                      <a:lnTo>
                        <a:pt x="75" y="534"/>
                      </a:lnTo>
                      <a:lnTo>
                        <a:pt x="75" y="533"/>
                      </a:lnTo>
                      <a:lnTo>
                        <a:pt x="75" y="532"/>
                      </a:lnTo>
                      <a:lnTo>
                        <a:pt x="75" y="531"/>
                      </a:lnTo>
                      <a:lnTo>
                        <a:pt x="74" y="531"/>
                      </a:lnTo>
                      <a:lnTo>
                        <a:pt x="74" y="532"/>
                      </a:lnTo>
                      <a:lnTo>
                        <a:pt x="74" y="531"/>
                      </a:lnTo>
                      <a:lnTo>
                        <a:pt x="73" y="531"/>
                      </a:lnTo>
                      <a:lnTo>
                        <a:pt x="72" y="530"/>
                      </a:lnTo>
                      <a:lnTo>
                        <a:pt x="71" y="531"/>
                      </a:lnTo>
                      <a:lnTo>
                        <a:pt x="71" y="530"/>
                      </a:lnTo>
                      <a:lnTo>
                        <a:pt x="70" y="530"/>
                      </a:lnTo>
                      <a:lnTo>
                        <a:pt x="70" y="531"/>
                      </a:lnTo>
                      <a:lnTo>
                        <a:pt x="70" y="530"/>
                      </a:lnTo>
                      <a:lnTo>
                        <a:pt x="69" y="530"/>
                      </a:lnTo>
                      <a:lnTo>
                        <a:pt x="69" y="529"/>
                      </a:lnTo>
                      <a:lnTo>
                        <a:pt x="68" y="529"/>
                      </a:lnTo>
                      <a:lnTo>
                        <a:pt x="68" y="530"/>
                      </a:lnTo>
                      <a:lnTo>
                        <a:pt x="67" y="529"/>
                      </a:lnTo>
                      <a:lnTo>
                        <a:pt x="67" y="530"/>
                      </a:lnTo>
                      <a:lnTo>
                        <a:pt x="66" y="529"/>
                      </a:lnTo>
                      <a:lnTo>
                        <a:pt x="66" y="530"/>
                      </a:lnTo>
                      <a:lnTo>
                        <a:pt x="65" y="530"/>
                      </a:lnTo>
                      <a:lnTo>
                        <a:pt x="64" y="529"/>
                      </a:lnTo>
                      <a:lnTo>
                        <a:pt x="63" y="529"/>
                      </a:lnTo>
                      <a:lnTo>
                        <a:pt x="62" y="529"/>
                      </a:lnTo>
                      <a:lnTo>
                        <a:pt x="62" y="528"/>
                      </a:lnTo>
                      <a:lnTo>
                        <a:pt x="62" y="527"/>
                      </a:lnTo>
                      <a:lnTo>
                        <a:pt x="61" y="527"/>
                      </a:lnTo>
                      <a:lnTo>
                        <a:pt x="61" y="528"/>
                      </a:lnTo>
                      <a:lnTo>
                        <a:pt x="59" y="529"/>
                      </a:lnTo>
                      <a:lnTo>
                        <a:pt x="58" y="529"/>
                      </a:lnTo>
                      <a:lnTo>
                        <a:pt x="58" y="528"/>
                      </a:lnTo>
                      <a:lnTo>
                        <a:pt x="57" y="528"/>
                      </a:lnTo>
                      <a:lnTo>
                        <a:pt x="56" y="528"/>
                      </a:lnTo>
                      <a:lnTo>
                        <a:pt x="55" y="527"/>
                      </a:lnTo>
                      <a:lnTo>
                        <a:pt x="55" y="526"/>
                      </a:lnTo>
                      <a:lnTo>
                        <a:pt x="55" y="525"/>
                      </a:lnTo>
                      <a:lnTo>
                        <a:pt x="55" y="524"/>
                      </a:lnTo>
                      <a:lnTo>
                        <a:pt x="55" y="525"/>
                      </a:lnTo>
                      <a:lnTo>
                        <a:pt x="54" y="525"/>
                      </a:lnTo>
                      <a:lnTo>
                        <a:pt x="54" y="524"/>
                      </a:lnTo>
                      <a:lnTo>
                        <a:pt x="55" y="524"/>
                      </a:lnTo>
                      <a:lnTo>
                        <a:pt x="54" y="524"/>
                      </a:lnTo>
                      <a:lnTo>
                        <a:pt x="54" y="523"/>
                      </a:lnTo>
                      <a:lnTo>
                        <a:pt x="53" y="523"/>
                      </a:lnTo>
                      <a:lnTo>
                        <a:pt x="53" y="522"/>
                      </a:lnTo>
                      <a:lnTo>
                        <a:pt x="52" y="523"/>
                      </a:lnTo>
                      <a:lnTo>
                        <a:pt x="53" y="522"/>
                      </a:lnTo>
                      <a:lnTo>
                        <a:pt x="52" y="521"/>
                      </a:lnTo>
                      <a:lnTo>
                        <a:pt x="53" y="520"/>
                      </a:lnTo>
                      <a:lnTo>
                        <a:pt x="52" y="520"/>
                      </a:lnTo>
                      <a:lnTo>
                        <a:pt x="51" y="520"/>
                      </a:lnTo>
                      <a:lnTo>
                        <a:pt x="50" y="521"/>
                      </a:lnTo>
                      <a:lnTo>
                        <a:pt x="49" y="521"/>
                      </a:lnTo>
                      <a:lnTo>
                        <a:pt x="48" y="520"/>
                      </a:lnTo>
                      <a:lnTo>
                        <a:pt x="48" y="521"/>
                      </a:lnTo>
                      <a:lnTo>
                        <a:pt x="47" y="520"/>
                      </a:lnTo>
                      <a:lnTo>
                        <a:pt x="46" y="520"/>
                      </a:lnTo>
                      <a:lnTo>
                        <a:pt x="45" y="519"/>
                      </a:lnTo>
                      <a:lnTo>
                        <a:pt x="44" y="519"/>
                      </a:lnTo>
                      <a:lnTo>
                        <a:pt x="43" y="519"/>
                      </a:lnTo>
                      <a:lnTo>
                        <a:pt x="44" y="520"/>
                      </a:lnTo>
                      <a:lnTo>
                        <a:pt x="43" y="520"/>
                      </a:lnTo>
                      <a:lnTo>
                        <a:pt x="42" y="521"/>
                      </a:lnTo>
                      <a:lnTo>
                        <a:pt x="41" y="520"/>
                      </a:lnTo>
                      <a:lnTo>
                        <a:pt x="40" y="520"/>
                      </a:lnTo>
                      <a:lnTo>
                        <a:pt x="40" y="521"/>
                      </a:lnTo>
                      <a:lnTo>
                        <a:pt x="40" y="522"/>
                      </a:lnTo>
                      <a:lnTo>
                        <a:pt x="41" y="522"/>
                      </a:lnTo>
                      <a:lnTo>
                        <a:pt x="40" y="523"/>
                      </a:lnTo>
                      <a:lnTo>
                        <a:pt x="40" y="524"/>
                      </a:lnTo>
                      <a:lnTo>
                        <a:pt x="39" y="524"/>
                      </a:lnTo>
                      <a:lnTo>
                        <a:pt x="38" y="523"/>
                      </a:lnTo>
                      <a:lnTo>
                        <a:pt x="38" y="524"/>
                      </a:lnTo>
                      <a:lnTo>
                        <a:pt x="38" y="523"/>
                      </a:lnTo>
                      <a:lnTo>
                        <a:pt x="37" y="523"/>
                      </a:lnTo>
                      <a:lnTo>
                        <a:pt x="36" y="522"/>
                      </a:lnTo>
                      <a:lnTo>
                        <a:pt x="36" y="523"/>
                      </a:lnTo>
                      <a:lnTo>
                        <a:pt x="35" y="523"/>
                      </a:lnTo>
                      <a:lnTo>
                        <a:pt x="35" y="524"/>
                      </a:lnTo>
                      <a:lnTo>
                        <a:pt x="34" y="524"/>
                      </a:lnTo>
                      <a:lnTo>
                        <a:pt x="34" y="525"/>
                      </a:lnTo>
                      <a:lnTo>
                        <a:pt x="33" y="524"/>
                      </a:lnTo>
                      <a:lnTo>
                        <a:pt x="32" y="524"/>
                      </a:lnTo>
                      <a:lnTo>
                        <a:pt x="32" y="523"/>
                      </a:lnTo>
                      <a:lnTo>
                        <a:pt x="32" y="522"/>
                      </a:lnTo>
                      <a:lnTo>
                        <a:pt x="31" y="522"/>
                      </a:lnTo>
                      <a:lnTo>
                        <a:pt x="30" y="523"/>
                      </a:lnTo>
                      <a:lnTo>
                        <a:pt x="29" y="523"/>
                      </a:lnTo>
                      <a:lnTo>
                        <a:pt x="28" y="523"/>
                      </a:lnTo>
                      <a:lnTo>
                        <a:pt x="28" y="524"/>
                      </a:lnTo>
                      <a:lnTo>
                        <a:pt x="28" y="523"/>
                      </a:lnTo>
                      <a:lnTo>
                        <a:pt x="27" y="523"/>
                      </a:lnTo>
                      <a:lnTo>
                        <a:pt x="26" y="523"/>
                      </a:lnTo>
                      <a:lnTo>
                        <a:pt x="26" y="522"/>
                      </a:lnTo>
                      <a:lnTo>
                        <a:pt x="25" y="522"/>
                      </a:lnTo>
                      <a:lnTo>
                        <a:pt x="24" y="522"/>
                      </a:lnTo>
                      <a:lnTo>
                        <a:pt x="23" y="522"/>
                      </a:lnTo>
                      <a:lnTo>
                        <a:pt x="21" y="522"/>
                      </a:lnTo>
                      <a:lnTo>
                        <a:pt x="21" y="521"/>
                      </a:lnTo>
                      <a:lnTo>
                        <a:pt x="22" y="521"/>
                      </a:lnTo>
                      <a:lnTo>
                        <a:pt x="22" y="520"/>
                      </a:lnTo>
                      <a:lnTo>
                        <a:pt x="21" y="520"/>
                      </a:lnTo>
                      <a:lnTo>
                        <a:pt x="21" y="518"/>
                      </a:lnTo>
                      <a:lnTo>
                        <a:pt x="20" y="518"/>
                      </a:lnTo>
                      <a:lnTo>
                        <a:pt x="19" y="518"/>
                      </a:lnTo>
                      <a:lnTo>
                        <a:pt x="19" y="517"/>
                      </a:lnTo>
                      <a:lnTo>
                        <a:pt x="18" y="517"/>
                      </a:lnTo>
                      <a:lnTo>
                        <a:pt x="18" y="518"/>
                      </a:lnTo>
                      <a:lnTo>
                        <a:pt x="17" y="519"/>
                      </a:lnTo>
                      <a:lnTo>
                        <a:pt x="16" y="519"/>
                      </a:lnTo>
                      <a:lnTo>
                        <a:pt x="16" y="518"/>
                      </a:lnTo>
                      <a:lnTo>
                        <a:pt x="15" y="519"/>
                      </a:lnTo>
                      <a:lnTo>
                        <a:pt x="15" y="517"/>
                      </a:lnTo>
                      <a:lnTo>
                        <a:pt x="16" y="517"/>
                      </a:lnTo>
                      <a:lnTo>
                        <a:pt x="16" y="516"/>
                      </a:lnTo>
                      <a:lnTo>
                        <a:pt x="16" y="515"/>
                      </a:lnTo>
                      <a:lnTo>
                        <a:pt x="15" y="515"/>
                      </a:lnTo>
                      <a:lnTo>
                        <a:pt x="14" y="514"/>
                      </a:lnTo>
                      <a:lnTo>
                        <a:pt x="14" y="513"/>
                      </a:lnTo>
                      <a:lnTo>
                        <a:pt x="14" y="512"/>
                      </a:lnTo>
                      <a:lnTo>
                        <a:pt x="16" y="511"/>
                      </a:lnTo>
                      <a:lnTo>
                        <a:pt x="17" y="511"/>
                      </a:lnTo>
                      <a:lnTo>
                        <a:pt x="18" y="510"/>
                      </a:lnTo>
                      <a:lnTo>
                        <a:pt x="18" y="509"/>
                      </a:lnTo>
                      <a:lnTo>
                        <a:pt x="18" y="507"/>
                      </a:lnTo>
                      <a:lnTo>
                        <a:pt x="18" y="506"/>
                      </a:lnTo>
                      <a:lnTo>
                        <a:pt x="19" y="505"/>
                      </a:lnTo>
                      <a:lnTo>
                        <a:pt x="20" y="504"/>
                      </a:lnTo>
                      <a:lnTo>
                        <a:pt x="20" y="502"/>
                      </a:lnTo>
                      <a:lnTo>
                        <a:pt x="21" y="501"/>
                      </a:lnTo>
                      <a:lnTo>
                        <a:pt x="21" y="500"/>
                      </a:lnTo>
                      <a:lnTo>
                        <a:pt x="20" y="499"/>
                      </a:lnTo>
                      <a:lnTo>
                        <a:pt x="20" y="498"/>
                      </a:lnTo>
                      <a:lnTo>
                        <a:pt x="21" y="498"/>
                      </a:lnTo>
                      <a:lnTo>
                        <a:pt x="21" y="497"/>
                      </a:lnTo>
                      <a:lnTo>
                        <a:pt x="23" y="497"/>
                      </a:lnTo>
                      <a:lnTo>
                        <a:pt x="23" y="496"/>
                      </a:lnTo>
                      <a:lnTo>
                        <a:pt x="21" y="495"/>
                      </a:lnTo>
                      <a:lnTo>
                        <a:pt x="19" y="494"/>
                      </a:lnTo>
                      <a:lnTo>
                        <a:pt x="18" y="493"/>
                      </a:lnTo>
                      <a:lnTo>
                        <a:pt x="17" y="493"/>
                      </a:lnTo>
                      <a:lnTo>
                        <a:pt x="18" y="492"/>
                      </a:lnTo>
                      <a:lnTo>
                        <a:pt x="20" y="492"/>
                      </a:lnTo>
                      <a:lnTo>
                        <a:pt x="21" y="491"/>
                      </a:lnTo>
                      <a:lnTo>
                        <a:pt x="22" y="490"/>
                      </a:lnTo>
                      <a:lnTo>
                        <a:pt x="22" y="489"/>
                      </a:lnTo>
                      <a:lnTo>
                        <a:pt x="23" y="487"/>
                      </a:lnTo>
                      <a:lnTo>
                        <a:pt x="24" y="485"/>
                      </a:lnTo>
                      <a:lnTo>
                        <a:pt x="23" y="484"/>
                      </a:lnTo>
                      <a:lnTo>
                        <a:pt x="22" y="484"/>
                      </a:lnTo>
                      <a:lnTo>
                        <a:pt x="21" y="484"/>
                      </a:lnTo>
                      <a:lnTo>
                        <a:pt x="21" y="483"/>
                      </a:lnTo>
                      <a:lnTo>
                        <a:pt x="20" y="483"/>
                      </a:lnTo>
                      <a:lnTo>
                        <a:pt x="20" y="482"/>
                      </a:lnTo>
                      <a:lnTo>
                        <a:pt x="21" y="481"/>
                      </a:lnTo>
                      <a:lnTo>
                        <a:pt x="23" y="479"/>
                      </a:lnTo>
                      <a:lnTo>
                        <a:pt x="24" y="479"/>
                      </a:lnTo>
                      <a:lnTo>
                        <a:pt x="25" y="478"/>
                      </a:lnTo>
                      <a:lnTo>
                        <a:pt x="26" y="477"/>
                      </a:lnTo>
                      <a:lnTo>
                        <a:pt x="27" y="476"/>
                      </a:lnTo>
                      <a:lnTo>
                        <a:pt x="26" y="476"/>
                      </a:lnTo>
                      <a:lnTo>
                        <a:pt x="26" y="475"/>
                      </a:lnTo>
                      <a:lnTo>
                        <a:pt x="25" y="475"/>
                      </a:lnTo>
                      <a:lnTo>
                        <a:pt x="24" y="474"/>
                      </a:lnTo>
                      <a:lnTo>
                        <a:pt x="22" y="473"/>
                      </a:lnTo>
                      <a:lnTo>
                        <a:pt x="22" y="472"/>
                      </a:lnTo>
                      <a:lnTo>
                        <a:pt x="21" y="470"/>
                      </a:lnTo>
                      <a:lnTo>
                        <a:pt x="21" y="469"/>
                      </a:lnTo>
                      <a:lnTo>
                        <a:pt x="21" y="468"/>
                      </a:lnTo>
                      <a:lnTo>
                        <a:pt x="22" y="467"/>
                      </a:lnTo>
                      <a:lnTo>
                        <a:pt x="24" y="466"/>
                      </a:lnTo>
                      <a:lnTo>
                        <a:pt x="23" y="465"/>
                      </a:lnTo>
                      <a:lnTo>
                        <a:pt x="22" y="464"/>
                      </a:lnTo>
                      <a:lnTo>
                        <a:pt x="20" y="463"/>
                      </a:lnTo>
                      <a:lnTo>
                        <a:pt x="19" y="463"/>
                      </a:lnTo>
                      <a:lnTo>
                        <a:pt x="19" y="462"/>
                      </a:lnTo>
                      <a:lnTo>
                        <a:pt x="18" y="460"/>
                      </a:lnTo>
                      <a:lnTo>
                        <a:pt x="18" y="459"/>
                      </a:lnTo>
                      <a:lnTo>
                        <a:pt x="19" y="458"/>
                      </a:lnTo>
                      <a:lnTo>
                        <a:pt x="19" y="457"/>
                      </a:lnTo>
                      <a:lnTo>
                        <a:pt x="20" y="456"/>
                      </a:lnTo>
                      <a:lnTo>
                        <a:pt x="22" y="455"/>
                      </a:lnTo>
                      <a:lnTo>
                        <a:pt x="22" y="454"/>
                      </a:lnTo>
                      <a:lnTo>
                        <a:pt x="22" y="453"/>
                      </a:lnTo>
                      <a:lnTo>
                        <a:pt x="23" y="452"/>
                      </a:lnTo>
                      <a:lnTo>
                        <a:pt x="22" y="451"/>
                      </a:lnTo>
                      <a:lnTo>
                        <a:pt x="24" y="447"/>
                      </a:lnTo>
                      <a:lnTo>
                        <a:pt x="25" y="445"/>
                      </a:lnTo>
                      <a:lnTo>
                        <a:pt x="27" y="444"/>
                      </a:lnTo>
                      <a:lnTo>
                        <a:pt x="28" y="442"/>
                      </a:lnTo>
                      <a:lnTo>
                        <a:pt x="29" y="441"/>
                      </a:lnTo>
                      <a:lnTo>
                        <a:pt x="29" y="440"/>
                      </a:lnTo>
                      <a:lnTo>
                        <a:pt x="30" y="438"/>
                      </a:lnTo>
                      <a:lnTo>
                        <a:pt x="30" y="437"/>
                      </a:lnTo>
                      <a:lnTo>
                        <a:pt x="28" y="436"/>
                      </a:lnTo>
                      <a:lnTo>
                        <a:pt x="27" y="436"/>
                      </a:lnTo>
                      <a:lnTo>
                        <a:pt x="25" y="435"/>
                      </a:lnTo>
                      <a:lnTo>
                        <a:pt x="24" y="435"/>
                      </a:lnTo>
                      <a:lnTo>
                        <a:pt x="23" y="433"/>
                      </a:lnTo>
                      <a:lnTo>
                        <a:pt x="23" y="432"/>
                      </a:lnTo>
                      <a:lnTo>
                        <a:pt x="24" y="432"/>
                      </a:lnTo>
                      <a:lnTo>
                        <a:pt x="26" y="430"/>
                      </a:lnTo>
                      <a:lnTo>
                        <a:pt x="28" y="429"/>
                      </a:lnTo>
                      <a:lnTo>
                        <a:pt x="29" y="428"/>
                      </a:lnTo>
                      <a:lnTo>
                        <a:pt x="30" y="428"/>
                      </a:lnTo>
                      <a:lnTo>
                        <a:pt x="30" y="427"/>
                      </a:lnTo>
                      <a:lnTo>
                        <a:pt x="30" y="426"/>
                      </a:lnTo>
                      <a:lnTo>
                        <a:pt x="31" y="424"/>
                      </a:lnTo>
                      <a:lnTo>
                        <a:pt x="31" y="423"/>
                      </a:lnTo>
                      <a:lnTo>
                        <a:pt x="30" y="421"/>
                      </a:lnTo>
                      <a:lnTo>
                        <a:pt x="29" y="418"/>
                      </a:lnTo>
                      <a:lnTo>
                        <a:pt x="29" y="417"/>
                      </a:lnTo>
                      <a:lnTo>
                        <a:pt x="30" y="416"/>
                      </a:lnTo>
                      <a:lnTo>
                        <a:pt x="30" y="415"/>
                      </a:lnTo>
                      <a:lnTo>
                        <a:pt x="31" y="414"/>
                      </a:lnTo>
                      <a:lnTo>
                        <a:pt x="31" y="413"/>
                      </a:lnTo>
                      <a:lnTo>
                        <a:pt x="30" y="412"/>
                      </a:lnTo>
                      <a:lnTo>
                        <a:pt x="30" y="411"/>
                      </a:lnTo>
                      <a:lnTo>
                        <a:pt x="29" y="411"/>
                      </a:lnTo>
                      <a:lnTo>
                        <a:pt x="29" y="410"/>
                      </a:lnTo>
                      <a:lnTo>
                        <a:pt x="29" y="409"/>
                      </a:lnTo>
                      <a:lnTo>
                        <a:pt x="29" y="408"/>
                      </a:lnTo>
                      <a:lnTo>
                        <a:pt x="29" y="407"/>
                      </a:lnTo>
                      <a:lnTo>
                        <a:pt x="30" y="407"/>
                      </a:lnTo>
                      <a:lnTo>
                        <a:pt x="31" y="406"/>
                      </a:lnTo>
                      <a:lnTo>
                        <a:pt x="31" y="405"/>
                      </a:lnTo>
                      <a:lnTo>
                        <a:pt x="31" y="404"/>
                      </a:lnTo>
                      <a:lnTo>
                        <a:pt x="32" y="404"/>
                      </a:lnTo>
                      <a:lnTo>
                        <a:pt x="33" y="402"/>
                      </a:lnTo>
                      <a:lnTo>
                        <a:pt x="34" y="401"/>
                      </a:lnTo>
                      <a:lnTo>
                        <a:pt x="34" y="400"/>
                      </a:lnTo>
                      <a:lnTo>
                        <a:pt x="33" y="399"/>
                      </a:lnTo>
                      <a:lnTo>
                        <a:pt x="34" y="398"/>
                      </a:lnTo>
                      <a:lnTo>
                        <a:pt x="34" y="397"/>
                      </a:lnTo>
                      <a:lnTo>
                        <a:pt x="33" y="397"/>
                      </a:lnTo>
                      <a:lnTo>
                        <a:pt x="33" y="396"/>
                      </a:lnTo>
                      <a:lnTo>
                        <a:pt x="32" y="397"/>
                      </a:lnTo>
                      <a:lnTo>
                        <a:pt x="31" y="397"/>
                      </a:lnTo>
                      <a:lnTo>
                        <a:pt x="31" y="398"/>
                      </a:lnTo>
                      <a:lnTo>
                        <a:pt x="30" y="398"/>
                      </a:lnTo>
                      <a:lnTo>
                        <a:pt x="29" y="397"/>
                      </a:lnTo>
                      <a:lnTo>
                        <a:pt x="28" y="396"/>
                      </a:lnTo>
                      <a:lnTo>
                        <a:pt x="28" y="395"/>
                      </a:lnTo>
                      <a:lnTo>
                        <a:pt x="27" y="394"/>
                      </a:lnTo>
                      <a:lnTo>
                        <a:pt x="27" y="393"/>
                      </a:lnTo>
                      <a:lnTo>
                        <a:pt x="26" y="393"/>
                      </a:lnTo>
                      <a:lnTo>
                        <a:pt x="25" y="393"/>
                      </a:lnTo>
                      <a:lnTo>
                        <a:pt x="24" y="393"/>
                      </a:lnTo>
                      <a:lnTo>
                        <a:pt x="23" y="393"/>
                      </a:lnTo>
                      <a:lnTo>
                        <a:pt x="23" y="392"/>
                      </a:lnTo>
                      <a:lnTo>
                        <a:pt x="24" y="391"/>
                      </a:lnTo>
                      <a:lnTo>
                        <a:pt x="26" y="390"/>
                      </a:lnTo>
                      <a:lnTo>
                        <a:pt x="27" y="389"/>
                      </a:lnTo>
                      <a:lnTo>
                        <a:pt x="29" y="387"/>
                      </a:lnTo>
                      <a:lnTo>
                        <a:pt x="30" y="387"/>
                      </a:lnTo>
                      <a:lnTo>
                        <a:pt x="30" y="385"/>
                      </a:lnTo>
                      <a:lnTo>
                        <a:pt x="30" y="384"/>
                      </a:lnTo>
                      <a:lnTo>
                        <a:pt x="28" y="383"/>
                      </a:lnTo>
                      <a:lnTo>
                        <a:pt x="28" y="382"/>
                      </a:lnTo>
                      <a:lnTo>
                        <a:pt x="27" y="381"/>
                      </a:lnTo>
                      <a:lnTo>
                        <a:pt x="26" y="381"/>
                      </a:lnTo>
                      <a:lnTo>
                        <a:pt x="25" y="381"/>
                      </a:lnTo>
                      <a:lnTo>
                        <a:pt x="24" y="381"/>
                      </a:lnTo>
                      <a:lnTo>
                        <a:pt x="23" y="382"/>
                      </a:lnTo>
                      <a:lnTo>
                        <a:pt x="22" y="382"/>
                      </a:lnTo>
                      <a:lnTo>
                        <a:pt x="21" y="382"/>
                      </a:lnTo>
                      <a:lnTo>
                        <a:pt x="20" y="382"/>
                      </a:lnTo>
                      <a:lnTo>
                        <a:pt x="20" y="381"/>
                      </a:lnTo>
                      <a:lnTo>
                        <a:pt x="21" y="378"/>
                      </a:lnTo>
                      <a:lnTo>
                        <a:pt x="22" y="377"/>
                      </a:lnTo>
                      <a:lnTo>
                        <a:pt x="22" y="376"/>
                      </a:lnTo>
                      <a:lnTo>
                        <a:pt x="23" y="376"/>
                      </a:lnTo>
                      <a:lnTo>
                        <a:pt x="24" y="376"/>
                      </a:lnTo>
                      <a:lnTo>
                        <a:pt x="26" y="376"/>
                      </a:lnTo>
                      <a:lnTo>
                        <a:pt x="29" y="377"/>
                      </a:lnTo>
                      <a:lnTo>
                        <a:pt x="30" y="376"/>
                      </a:lnTo>
                      <a:lnTo>
                        <a:pt x="29" y="375"/>
                      </a:lnTo>
                      <a:lnTo>
                        <a:pt x="29" y="373"/>
                      </a:lnTo>
                      <a:lnTo>
                        <a:pt x="28" y="373"/>
                      </a:lnTo>
                      <a:lnTo>
                        <a:pt x="27" y="371"/>
                      </a:lnTo>
                      <a:lnTo>
                        <a:pt x="26" y="370"/>
                      </a:lnTo>
                      <a:lnTo>
                        <a:pt x="25" y="368"/>
                      </a:lnTo>
                      <a:lnTo>
                        <a:pt x="24" y="367"/>
                      </a:lnTo>
                      <a:lnTo>
                        <a:pt x="23" y="367"/>
                      </a:lnTo>
                      <a:lnTo>
                        <a:pt x="23" y="368"/>
                      </a:lnTo>
                      <a:lnTo>
                        <a:pt x="22" y="369"/>
                      </a:lnTo>
                      <a:lnTo>
                        <a:pt x="21" y="371"/>
                      </a:lnTo>
                      <a:lnTo>
                        <a:pt x="21" y="372"/>
                      </a:lnTo>
                      <a:lnTo>
                        <a:pt x="20" y="372"/>
                      </a:lnTo>
                      <a:lnTo>
                        <a:pt x="19" y="372"/>
                      </a:lnTo>
                      <a:lnTo>
                        <a:pt x="18" y="372"/>
                      </a:lnTo>
                      <a:lnTo>
                        <a:pt x="18" y="371"/>
                      </a:lnTo>
                      <a:lnTo>
                        <a:pt x="17" y="371"/>
                      </a:lnTo>
                      <a:lnTo>
                        <a:pt x="17" y="370"/>
                      </a:lnTo>
                      <a:lnTo>
                        <a:pt x="17" y="369"/>
                      </a:lnTo>
                      <a:lnTo>
                        <a:pt x="18" y="368"/>
                      </a:lnTo>
                      <a:lnTo>
                        <a:pt x="19" y="367"/>
                      </a:lnTo>
                      <a:lnTo>
                        <a:pt x="19" y="365"/>
                      </a:lnTo>
                      <a:lnTo>
                        <a:pt x="17" y="364"/>
                      </a:lnTo>
                      <a:lnTo>
                        <a:pt x="16" y="364"/>
                      </a:lnTo>
                      <a:lnTo>
                        <a:pt x="16" y="363"/>
                      </a:lnTo>
                      <a:lnTo>
                        <a:pt x="15" y="362"/>
                      </a:lnTo>
                      <a:lnTo>
                        <a:pt x="15" y="360"/>
                      </a:lnTo>
                      <a:lnTo>
                        <a:pt x="16" y="359"/>
                      </a:lnTo>
                      <a:lnTo>
                        <a:pt x="16" y="358"/>
                      </a:lnTo>
                      <a:lnTo>
                        <a:pt x="17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5" y="354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5" y="350"/>
                      </a:lnTo>
                      <a:lnTo>
                        <a:pt x="15" y="349"/>
                      </a:lnTo>
                      <a:lnTo>
                        <a:pt x="15" y="348"/>
                      </a:lnTo>
                      <a:lnTo>
                        <a:pt x="17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3"/>
                      </a:lnTo>
                      <a:lnTo>
                        <a:pt x="16" y="342"/>
                      </a:lnTo>
                      <a:lnTo>
                        <a:pt x="15" y="341"/>
                      </a:lnTo>
                      <a:lnTo>
                        <a:pt x="14" y="340"/>
                      </a:lnTo>
                      <a:lnTo>
                        <a:pt x="13" y="340"/>
                      </a:lnTo>
                      <a:lnTo>
                        <a:pt x="12" y="339"/>
                      </a:lnTo>
                      <a:lnTo>
                        <a:pt x="10" y="339"/>
                      </a:lnTo>
                      <a:lnTo>
                        <a:pt x="9" y="338"/>
                      </a:lnTo>
                      <a:lnTo>
                        <a:pt x="8" y="336"/>
                      </a:lnTo>
                      <a:lnTo>
                        <a:pt x="8" y="335"/>
                      </a:lnTo>
                      <a:lnTo>
                        <a:pt x="7" y="333"/>
                      </a:lnTo>
                      <a:lnTo>
                        <a:pt x="6" y="331"/>
                      </a:lnTo>
                      <a:lnTo>
                        <a:pt x="7" y="331"/>
                      </a:lnTo>
                      <a:lnTo>
                        <a:pt x="7" y="329"/>
                      </a:lnTo>
                      <a:lnTo>
                        <a:pt x="8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6" y="323"/>
                      </a:lnTo>
                      <a:lnTo>
                        <a:pt x="5" y="323"/>
                      </a:lnTo>
                      <a:lnTo>
                        <a:pt x="4" y="324"/>
                      </a:lnTo>
                      <a:lnTo>
                        <a:pt x="3" y="324"/>
                      </a:lnTo>
                      <a:lnTo>
                        <a:pt x="3" y="326"/>
                      </a:lnTo>
                      <a:lnTo>
                        <a:pt x="2" y="326"/>
                      </a:lnTo>
                      <a:lnTo>
                        <a:pt x="1" y="326"/>
                      </a:lnTo>
                      <a:lnTo>
                        <a:pt x="1" y="325"/>
                      </a:lnTo>
                      <a:lnTo>
                        <a:pt x="0" y="324"/>
                      </a:lnTo>
                      <a:lnTo>
                        <a:pt x="0" y="322"/>
                      </a:lnTo>
                      <a:lnTo>
                        <a:pt x="0" y="321"/>
                      </a:lnTo>
                      <a:lnTo>
                        <a:pt x="1" y="320"/>
                      </a:lnTo>
                      <a:lnTo>
                        <a:pt x="2" y="319"/>
                      </a:lnTo>
                      <a:lnTo>
                        <a:pt x="3" y="319"/>
                      </a:lnTo>
                      <a:lnTo>
                        <a:pt x="4" y="319"/>
                      </a:lnTo>
                      <a:lnTo>
                        <a:pt x="4" y="318"/>
                      </a:lnTo>
                      <a:lnTo>
                        <a:pt x="5" y="318"/>
                      </a:lnTo>
                      <a:lnTo>
                        <a:pt x="4" y="317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2" y="313"/>
                      </a:lnTo>
                      <a:lnTo>
                        <a:pt x="3" y="313"/>
                      </a:lnTo>
                      <a:lnTo>
                        <a:pt x="5" y="313"/>
                      </a:lnTo>
                      <a:lnTo>
                        <a:pt x="5" y="312"/>
                      </a:lnTo>
                      <a:lnTo>
                        <a:pt x="6" y="310"/>
                      </a:lnTo>
                      <a:lnTo>
                        <a:pt x="7" y="309"/>
                      </a:lnTo>
                      <a:lnTo>
                        <a:pt x="8" y="309"/>
                      </a:lnTo>
                      <a:lnTo>
                        <a:pt x="8" y="308"/>
                      </a:lnTo>
                      <a:lnTo>
                        <a:pt x="9" y="308"/>
                      </a:lnTo>
                      <a:lnTo>
                        <a:pt x="11" y="308"/>
                      </a:lnTo>
                      <a:lnTo>
                        <a:pt x="12" y="308"/>
                      </a:lnTo>
                      <a:lnTo>
                        <a:pt x="13" y="307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4" y="304"/>
                      </a:lnTo>
                      <a:lnTo>
                        <a:pt x="14" y="303"/>
                      </a:lnTo>
                      <a:lnTo>
                        <a:pt x="15" y="303"/>
                      </a:lnTo>
                      <a:lnTo>
                        <a:pt x="16" y="303"/>
                      </a:lnTo>
                      <a:lnTo>
                        <a:pt x="17" y="303"/>
                      </a:lnTo>
                      <a:lnTo>
                        <a:pt x="18" y="303"/>
                      </a:lnTo>
                      <a:lnTo>
                        <a:pt x="19" y="303"/>
                      </a:lnTo>
                      <a:lnTo>
                        <a:pt x="20" y="302"/>
                      </a:lnTo>
                      <a:lnTo>
                        <a:pt x="20" y="300"/>
                      </a:lnTo>
                      <a:lnTo>
                        <a:pt x="21" y="300"/>
                      </a:lnTo>
                      <a:lnTo>
                        <a:pt x="22" y="299"/>
                      </a:lnTo>
                      <a:lnTo>
                        <a:pt x="23" y="299"/>
                      </a:lnTo>
                      <a:lnTo>
                        <a:pt x="24" y="300"/>
                      </a:lnTo>
                      <a:lnTo>
                        <a:pt x="26" y="301"/>
                      </a:lnTo>
                      <a:lnTo>
                        <a:pt x="26" y="302"/>
                      </a:lnTo>
                      <a:lnTo>
                        <a:pt x="27" y="302"/>
                      </a:lnTo>
                      <a:lnTo>
                        <a:pt x="27" y="301"/>
                      </a:lnTo>
                      <a:lnTo>
                        <a:pt x="28" y="299"/>
                      </a:lnTo>
                      <a:lnTo>
                        <a:pt x="30" y="297"/>
                      </a:lnTo>
                      <a:lnTo>
                        <a:pt x="31" y="296"/>
                      </a:lnTo>
                      <a:lnTo>
                        <a:pt x="31" y="294"/>
                      </a:lnTo>
                      <a:lnTo>
                        <a:pt x="4" y="271"/>
                      </a:lnTo>
                      <a:lnTo>
                        <a:pt x="17" y="244"/>
                      </a:lnTo>
                      <a:lnTo>
                        <a:pt x="40" y="195"/>
                      </a:lnTo>
                      <a:lnTo>
                        <a:pt x="48" y="195"/>
                      </a:lnTo>
                      <a:lnTo>
                        <a:pt x="48" y="194"/>
                      </a:lnTo>
                      <a:lnTo>
                        <a:pt x="49" y="193"/>
                      </a:lnTo>
                      <a:lnTo>
                        <a:pt x="49" y="192"/>
                      </a:lnTo>
                      <a:lnTo>
                        <a:pt x="49" y="191"/>
                      </a:lnTo>
                      <a:lnTo>
                        <a:pt x="48" y="191"/>
                      </a:lnTo>
                      <a:lnTo>
                        <a:pt x="48" y="190"/>
                      </a:lnTo>
                      <a:lnTo>
                        <a:pt x="48" y="189"/>
                      </a:lnTo>
                      <a:lnTo>
                        <a:pt x="47" y="189"/>
                      </a:lnTo>
                      <a:lnTo>
                        <a:pt x="47" y="181"/>
                      </a:lnTo>
                      <a:lnTo>
                        <a:pt x="42" y="181"/>
                      </a:lnTo>
                      <a:lnTo>
                        <a:pt x="64" y="111"/>
                      </a:lnTo>
                      <a:lnTo>
                        <a:pt x="70" y="111"/>
                      </a:lnTo>
                      <a:lnTo>
                        <a:pt x="74" y="110"/>
                      </a:lnTo>
                      <a:lnTo>
                        <a:pt x="73" y="110"/>
                      </a:lnTo>
                      <a:lnTo>
                        <a:pt x="73" y="109"/>
                      </a:lnTo>
                      <a:lnTo>
                        <a:pt x="72" y="109"/>
                      </a:lnTo>
                      <a:lnTo>
                        <a:pt x="73" y="109"/>
                      </a:lnTo>
                      <a:lnTo>
                        <a:pt x="72" y="108"/>
                      </a:lnTo>
                      <a:lnTo>
                        <a:pt x="72" y="107"/>
                      </a:lnTo>
                      <a:lnTo>
                        <a:pt x="71" y="107"/>
                      </a:lnTo>
                      <a:lnTo>
                        <a:pt x="70" y="107"/>
                      </a:lnTo>
                      <a:lnTo>
                        <a:pt x="69" y="107"/>
                      </a:lnTo>
                      <a:lnTo>
                        <a:pt x="62" y="100"/>
                      </a:lnTo>
                      <a:lnTo>
                        <a:pt x="60" y="91"/>
                      </a:lnTo>
                      <a:lnTo>
                        <a:pt x="58" y="86"/>
                      </a:lnTo>
                      <a:lnTo>
                        <a:pt x="57" y="84"/>
                      </a:lnTo>
                      <a:lnTo>
                        <a:pt x="48" y="67"/>
                      </a:lnTo>
                      <a:lnTo>
                        <a:pt x="52" y="67"/>
                      </a:lnTo>
                      <a:lnTo>
                        <a:pt x="52" y="65"/>
                      </a:lnTo>
                      <a:lnTo>
                        <a:pt x="48" y="62"/>
                      </a:lnTo>
                      <a:lnTo>
                        <a:pt x="49" y="57"/>
                      </a:lnTo>
                      <a:lnTo>
                        <a:pt x="48" y="56"/>
                      </a:lnTo>
                      <a:lnTo>
                        <a:pt x="47" y="56"/>
                      </a:lnTo>
                      <a:lnTo>
                        <a:pt x="47" y="55"/>
                      </a:lnTo>
                      <a:lnTo>
                        <a:pt x="46" y="54"/>
                      </a:lnTo>
                      <a:lnTo>
                        <a:pt x="46" y="53"/>
                      </a:lnTo>
                      <a:lnTo>
                        <a:pt x="45" y="53"/>
                      </a:lnTo>
                      <a:lnTo>
                        <a:pt x="44" y="51"/>
                      </a:lnTo>
                      <a:lnTo>
                        <a:pt x="44" y="50"/>
                      </a:lnTo>
                      <a:lnTo>
                        <a:pt x="43" y="50"/>
                      </a:lnTo>
                      <a:lnTo>
                        <a:pt x="43" y="49"/>
                      </a:lnTo>
                      <a:lnTo>
                        <a:pt x="42" y="48"/>
                      </a:lnTo>
                      <a:lnTo>
                        <a:pt x="42" y="47"/>
                      </a:lnTo>
                      <a:lnTo>
                        <a:pt x="43" y="46"/>
                      </a:lnTo>
                      <a:lnTo>
                        <a:pt x="43" y="45"/>
                      </a:lnTo>
                      <a:lnTo>
                        <a:pt x="43" y="44"/>
                      </a:lnTo>
                      <a:lnTo>
                        <a:pt x="42" y="45"/>
                      </a:lnTo>
                      <a:lnTo>
                        <a:pt x="42" y="44"/>
                      </a:lnTo>
                      <a:lnTo>
                        <a:pt x="43" y="44"/>
                      </a:lnTo>
                      <a:lnTo>
                        <a:pt x="43" y="43"/>
                      </a:lnTo>
                      <a:lnTo>
                        <a:pt x="42" y="43"/>
                      </a:lnTo>
                      <a:lnTo>
                        <a:pt x="42" y="42"/>
                      </a:lnTo>
                      <a:lnTo>
                        <a:pt x="43" y="42"/>
                      </a:lnTo>
                      <a:lnTo>
                        <a:pt x="41" y="42"/>
                      </a:lnTo>
                      <a:lnTo>
                        <a:pt x="41" y="41"/>
                      </a:lnTo>
                      <a:lnTo>
                        <a:pt x="42" y="41"/>
                      </a:lnTo>
                      <a:lnTo>
                        <a:pt x="42" y="40"/>
                      </a:lnTo>
                      <a:lnTo>
                        <a:pt x="41" y="39"/>
                      </a:lnTo>
                      <a:lnTo>
                        <a:pt x="41" y="38"/>
                      </a:lnTo>
                      <a:lnTo>
                        <a:pt x="42" y="38"/>
                      </a:lnTo>
                      <a:lnTo>
                        <a:pt x="42" y="39"/>
                      </a:lnTo>
                      <a:lnTo>
                        <a:pt x="44" y="39"/>
                      </a:lnTo>
                      <a:lnTo>
                        <a:pt x="45" y="39"/>
                      </a:lnTo>
                      <a:lnTo>
                        <a:pt x="46" y="39"/>
                      </a:lnTo>
                      <a:lnTo>
                        <a:pt x="46" y="37"/>
                      </a:lnTo>
                      <a:lnTo>
                        <a:pt x="47" y="36"/>
                      </a:lnTo>
                      <a:lnTo>
                        <a:pt x="48" y="36"/>
                      </a:lnTo>
                      <a:lnTo>
                        <a:pt x="49" y="37"/>
                      </a:lnTo>
                      <a:lnTo>
                        <a:pt x="49" y="39"/>
                      </a:lnTo>
                      <a:lnTo>
                        <a:pt x="50" y="39"/>
                      </a:lnTo>
                      <a:lnTo>
                        <a:pt x="49" y="40"/>
                      </a:lnTo>
                      <a:lnTo>
                        <a:pt x="50" y="41"/>
                      </a:lnTo>
                      <a:lnTo>
                        <a:pt x="50" y="42"/>
                      </a:lnTo>
                      <a:lnTo>
                        <a:pt x="50" y="43"/>
                      </a:lnTo>
                      <a:lnTo>
                        <a:pt x="51" y="43"/>
                      </a:lnTo>
                      <a:lnTo>
                        <a:pt x="50" y="43"/>
                      </a:lnTo>
                      <a:lnTo>
                        <a:pt x="50" y="44"/>
                      </a:lnTo>
                      <a:lnTo>
                        <a:pt x="51" y="45"/>
                      </a:lnTo>
                      <a:lnTo>
                        <a:pt x="51" y="46"/>
                      </a:lnTo>
                      <a:lnTo>
                        <a:pt x="52" y="46"/>
                      </a:lnTo>
                      <a:lnTo>
                        <a:pt x="52" y="47"/>
                      </a:lnTo>
                      <a:lnTo>
                        <a:pt x="51" y="48"/>
                      </a:lnTo>
                      <a:lnTo>
                        <a:pt x="52" y="48"/>
                      </a:lnTo>
                      <a:lnTo>
                        <a:pt x="52" y="49"/>
                      </a:lnTo>
                      <a:lnTo>
                        <a:pt x="53" y="49"/>
                      </a:lnTo>
                      <a:lnTo>
                        <a:pt x="52" y="50"/>
                      </a:lnTo>
                      <a:lnTo>
                        <a:pt x="53" y="50"/>
                      </a:lnTo>
                      <a:lnTo>
                        <a:pt x="53" y="51"/>
                      </a:lnTo>
                      <a:lnTo>
                        <a:pt x="53" y="52"/>
                      </a:lnTo>
                      <a:lnTo>
                        <a:pt x="52" y="52"/>
                      </a:lnTo>
                      <a:lnTo>
                        <a:pt x="52" y="53"/>
                      </a:lnTo>
                      <a:lnTo>
                        <a:pt x="52" y="54"/>
                      </a:lnTo>
                      <a:lnTo>
                        <a:pt x="52" y="55"/>
                      </a:lnTo>
                      <a:lnTo>
                        <a:pt x="52" y="56"/>
                      </a:lnTo>
                      <a:lnTo>
                        <a:pt x="53" y="56"/>
                      </a:lnTo>
                      <a:lnTo>
                        <a:pt x="53" y="57"/>
                      </a:lnTo>
                      <a:lnTo>
                        <a:pt x="54" y="57"/>
                      </a:lnTo>
                      <a:lnTo>
                        <a:pt x="55" y="57"/>
                      </a:lnTo>
                      <a:lnTo>
                        <a:pt x="56" y="57"/>
                      </a:lnTo>
                      <a:lnTo>
                        <a:pt x="56" y="56"/>
                      </a:lnTo>
                      <a:lnTo>
                        <a:pt x="58" y="57"/>
                      </a:lnTo>
                      <a:lnTo>
                        <a:pt x="58" y="58"/>
                      </a:lnTo>
                      <a:lnTo>
                        <a:pt x="58" y="59"/>
                      </a:lnTo>
                      <a:lnTo>
                        <a:pt x="59" y="59"/>
                      </a:lnTo>
                      <a:lnTo>
                        <a:pt x="59" y="60"/>
                      </a:lnTo>
                      <a:lnTo>
                        <a:pt x="58" y="60"/>
                      </a:lnTo>
                      <a:lnTo>
                        <a:pt x="59" y="61"/>
                      </a:lnTo>
                      <a:lnTo>
                        <a:pt x="59" y="62"/>
                      </a:lnTo>
                      <a:lnTo>
                        <a:pt x="60" y="62"/>
                      </a:lnTo>
                      <a:lnTo>
                        <a:pt x="60" y="63"/>
                      </a:lnTo>
                      <a:lnTo>
                        <a:pt x="59" y="62"/>
                      </a:lnTo>
                      <a:lnTo>
                        <a:pt x="59" y="63"/>
                      </a:lnTo>
                      <a:lnTo>
                        <a:pt x="59" y="64"/>
                      </a:lnTo>
                      <a:lnTo>
                        <a:pt x="60" y="65"/>
                      </a:lnTo>
                      <a:lnTo>
                        <a:pt x="62" y="65"/>
                      </a:lnTo>
                      <a:lnTo>
                        <a:pt x="63" y="65"/>
                      </a:lnTo>
                      <a:lnTo>
                        <a:pt x="63" y="66"/>
                      </a:lnTo>
                      <a:lnTo>
                        <a:pt x="64" y="66"/>
                      </a:lnTo>
                      <a:lnTo>
                        <a:pt x="65" y="67"/>
                      </a:lnTo>
                      <a:lnTo>
                        <a:pt x="65" y="68"/>
                      </a:lnTo>
                      <a:lnTo>
                        <a:pt x="66" y="68"/>
                      </a:lnTo>
                      <a:lnTo>
                        <a:pt x="67" y="69"/>
                      </a:lnTo>
                      <a:lnTo>
                        <a:pt x="67" y="70"/>
                      </a:lnTo>
                      <a:lnTo>
                        <a:pt x="67" y="71"/>
                      </a:lnTo>
                      <a:lnTo>
                        <a:pt x="68" y="71"/>
                      </a:lnTo>
                      <a:lnTo>
                        <a:pt x="69" y="72"/>
                      </a:lnTo>
                      <a:lnTo>
                        <a:pt x="70" y="71"/>
                      </a:lnTo>
                      <a:lnTo>
                        <a:pt x="71" y="71"/>
                      </a:lnTo>
                      <a:lnTo>
                        <a:pt x="72" y="71"/>
                      </a:lnTo>
                      <a:lnTo>
                        <a:pt x="73" y="71"/>
                      </a:lnTo>
                      <a:lnTo>
                        <a:pt x="72" y="72"/>
                      </a:lnTo>
                      <a:lnTo>
                        <a:pt x="72" y="73"/>
                      </a:lnTo>
                      <a:lnTo>
                        <a:pt x="73" y="74"/>
                      </a:lnTo>
                      <a:lnTo>
                        <a:pt x="74" y="74"/>
                      </a:lnTo>
                      <a:lnTo>
                        <a:pt x="74" y="75"/>
                      </a:lnTo>
                      <a:lnTo>
                        <a:pt x="74" y="76"/>
                      </a:lnTo>
                      <a:lnTo>
                        <a:pt x="75" y="76"/>
                      </a:lnTo>
                      <a:lnTo>
                        <a:pt x="76" y="75"/>
                      </a:lnTo>
                      <a:lnTo>
                        <a:pt x="76" y="73"/>
                      </a:lnTo>
                      <a:lnTo>
                        <a:pt x="77" y="72"/>
                      </a:lnTo>
                      <a:lnTo>
                        <a:pt x="78" y="71"/>
                      </a:lnTo>
                      <a:lnTo>
                        <a:pt x="79" y="71"/>
                      </a:lnTo>
                      <a:lnTo>
                        <a:pt x="80" y="71"/>
                      </a:lnTo>
                      <a:lnTo>
                        <a:pt x="80" y="70"/>
                      </a:lnTo>
                      <a:lnTo>
                        <a:pt x="81" y="69"/>
                      </a:lnTo>
                      <a:lnTo>
                        <a:pt x="81" y="70"/>
                      </a:lnTo>
                      <a:lnTo>
                        <a:pt x="82" y="70"/>
                      </a:lnTo>
                      <a:lnTo>
                        <a:pt x="82" y="69"/>
                      </a:lnTo>
                      <a:lnTo>
                        <a:pt x="82" y="68"/>
                      </a:lnTo>
                      <a:lnTo>
                        <a:pt x="83" y="68"/>
                      </a:lnTo>
                      <a:lnTo>
                        <a:pt x="84" y="68"/>
                      </a:lnTo>
                      <a:lnTo>
                        <a:pt x="84" y="69"/>
                      </a:lnTo>
                      <a:lnTo>
                        <a:pt x="85" y="69"/>
                      </a:lnTo>
                      <a:lnTo>
                        <a:pt x="86" y="69"/>
                      </a:lnTo>
                      <a:lnTo>
                        <a:pt x="86" y="68"/>
                      </a:lnTo>
                      <a:lnTo>
                        <a:pt x="87" y="68"/>
                      </a:lnTo>
                      <a:lnTo>
                        <a:pt x="88" y="68"/>
                      </a:lnTo>
                      <a:lnTo>
                        <a:pt x="89" y="67"/>
                      </a:lnTo>
                      <a:lnTo>
                        <a:pt x="90" y="66"/>
                      </a:lnTo>
                      <a:lnTo>
                        <a:pt x="91" y="67"/>
                      </a:lnTo>
                      <a:lnTo>
                        <a:pt x="91" y="66"/>
                      </a:lnTo>
                      <a:lnTo>
                        <a:pt x="92" y="66"/>
                      </a:lnTo>
                      <a:lnTo>
                        <a:pt x="92" y="67"/>
                      </a:lnTo>
                      <a:lnTo>
                        <a:pt x="91" y="67"/>
                      </a:lnTo>
                      <a:lnTo>
                        <a:pt x="92" y="67"/>
                      </a:lnTo>
                      <a:lnTo>
                        <a:pt x="92" y="66"/>
                      </a:lnTo>
                      <a:lnTo>
                        <a:pt x="93" y="67"/>
                      </a:lnTo>
                      <a:lnTo>
                        <a:pt x="94" y="67"/>
                      </a:lnTo>
                      <a:lnTo>
                        <a:pt x="95" y="67"/>
                      </a:lnTo>
                      <a:lnTo>
                        <a:pt x="95" y="66"/>
                      </a:lnTo>
                      <a:lnTo>
                        <a:pt x="98" y="66"/>
                      </a:lnTo>
                      <a:lnTo>
                        <a:pt x="97" y="66"/>
                      </a:lnTo>
                      <a:lnTo>
                        <a:pt x="96" y="66"/>
                      </a:lnTo>
                      <a:lnTo>
                        <a:pt x="96" y="65"/>
                      </a:lnTo>
                      <a:lnTo>
                        <a:pt x="95" y="65"/>
                      </a:lnTo>
                      <a:lnTo>
                        <a:pt x="96" y="64"/>
                      </a:lnTo>
                      <a:lnTo>
                        <a:pt x="96" y="65"/>
                      </a:lnTo>
                      <a:lnTo>
                        <a:pt x="97" y="65"/>
                      </a:lnTo>
                      <a:lnTo>
                        <a:pt x="97" y="64"/>
                      </a:lnTo>
                      <a:lnTo>
                        <a:pt x="98" y="64"/>
                      </a:lnTo>
                      <a:lnTo>
                        <a:pt x="98" y="63"/>
                      </a:lnTo>
                      <a:lnTo>
                        <a:pt x="99" y="64"/>
                      </a:lnTo>
                      <a:lnTo>
                        <a:pt x="100" y="64"/>
                      </a:lnTo>
                      <a:lnTo>
                        <a:pt x="102" y="64"/>
                      </a:lnTo>
                      <a:lnTo>
                        <a:pt x="103" y="63"/>
                      </a:lnTo>
                      <a:lnTo>
                        <a:pt x="105" y="63"/>
                      </a:lnTo>
                      <a:lnTo>
                        <a:pt x="106" y="63"/>
                      </a:lnTo>
                      <a:lnTo>
                        <a:pt x="106" y="62"/>
                      </a:lnTo>
                      <a:lnTo>
                        <a:pt x="107" y="62"/>
                      </a:lnTo>
                      <a:lnTo>
                        <a:pt x="108" y="63"/>
                      </a:lnTo>
                      <a:lnTo>
                        <a:pt x="109" y="63"/>
                      </a:lnTo>
                      <a:lnTo>
                        <a:pt x="110" y="63"/>
                      </a:lnTo>
                      <a:lnTo>
                        <a:pt x="109" y="63"/>
                      </a:lnTo>
                      <a:lnTo>
                        <a:pt x="110" y="62"/>
                      </a:lnTo>
                      <a:lnTo>
                        <a:pt x="110" y="63"/>
                      </a:lnTo>
                      <a:lnTo>
                        <a:pt x="111" y="63"/>
                      </a:lnTo>
                      <a:lnTo>
                        <a:pt x="111" y="62"/>
                      </a:lnTo>
                      <a:lnTo>
                        <a:pt x="111" y="61"/>
                      </a:lnTo>
                      <a:lnTo>
                        <a:pt x="112" y="60"/>
                      </a:lnTo>
                      <a:lnTo>
                        <a:pt x="113" y="60"/>
                      </a:lnTo>
                      <a:lnTo>
                        <a:pt x="113" y="59"/>
                      </a:lnTo>
                      <a:lnTo>
                        <a:pt x="114" y="59"/>
                      </a:lnTo>
                      <a:lnTo>
                        <a:pt x="115" y="59"/>
                      </a:lnTo>
                      <a:lnTo>
                        <a:pt x="115" y="58"/>
                      </a:lnTo>
                      <a:lnTo>
                        <a:pt x="116" y="58"/>
                      </a:lnTo>
                      <a:lnTo>
                        <a:pt x="117" y="58"/>
                      </a:lnTo>
                      <a:lnTo>
                        <a:pt x="117" y="57"/>
                      </a:lnTo>
                      <a:lnTo>
                        <a:pt x="117" y="56"/>
                      </a:lnTo>
                      <a:lnTo>
                        <a:pt x="117" y="55"/>
                      </a:lnTo>
                      <a:lnTo>
                        <a:pt x="118" y="54"/>
                      </a:lnTo>
                      <a:lnTo>
                        <a:pt x="119" y="54"/>
                      </a:lnTo>
                      <a:lnTo>
                        <a:pt x="119" y="53"/>
                      </a:lnTo>
                      <a:lnTo>
                        <a:pt x="120" y="53"/>
                      </a:lnTo>
                      <a:lnTo>
                        <a:pt x="120" y="52"/>
                      </a:lnTo>
                      <a:lnTo>
                        <a:pt x="121" y="52"/>
                      </a:lnTo>
                      <a:lnTo>
                        <a:pt x="123" y="51"/>
                      </a:lnTo>
                      <a:lnTo>
                        <a:pt x="123" y="50"/>
                      </a:lnTo>
                      <a:lnTo>
                        <a:pt x="123" y="49"/>
                      </a:lnTo>
                      <a:lnTo>
                        <a:pt x="124" y="48"/>
                      </a:lnTo>
                      <a:lnTo>
                        <a:pt x="125" y="47"/>
                      </a:lnTo>
                      <a:lnTo>
                        <a:pt x="125" y="46"/>
                      </a:lnTo>
                      <a:lnTo>
                        <a:pt x="126" y="45"/>
                      </a:lnTo>
                      <a:lnTo>
                        <a:pt x="125" y="45"/>
                      </a:lnTo>
                      <a:lnTo>
                        <a:pt x="124" y="46"/>
                      </a:lnTo>
                      <a:lnTo>
                        <a:pt x="123" y="46"/>
                      </a:lnTo>
                      <a:lnTo>
                        <a:pt x="123" y="45"/>
                      </a:lnTo>
                      <a:lnTo>
                        <a:pt x="124" y="44"/>
                      </a:lnTo>
                      <a:lnTo>
                        <a:pt x="124" y="43"/>
                      </a:lnTo>
                      <a:lnTo>
                        <a:pt x="123" y="42"/>
                      </a:lnTo>
                      <a:lnTo>
                        <a:pt x="124" y="42"/>
                      </a:lnTo>
                      <a:lnTo>
                        <a:pt x="125" y="42"/>
                      </a:lnTo>
                      <a:lnTo>
                        <a:pt x="127" y="41"/>
                      </a:lnTo>
                      <a:lnTo>
                        <a:pt x="127" y="40"/>
                      </a:lnTo>
                      <a:lnTo>
                        <a:pt x="127" y="39"/>
                      </a:lnTo>
                      <a:lnTo>
                        <a:pt x="128" y="39"/>
                      </a:lnTo>
                      <a:lnTo>
                        <a:pt x="129" y="38"/>
                      </a:lnTo>
                      <a:lnTo>
                        <a:pt x="130" y="38"/>
                      </a:lnTo>
                      <a:lnTo>
                        <a:pt x="131" y="37"/>
                      </a:lnTo>
                      <a:lnTo>
                        <a:pt x="131" y="38"/>
                      </a:lnTo>
                      <a:lnTo>
                        <a:pt x="132" y="38"/>
                      </a:lnTo>
                      <a:lnTo>
                        <a:pt x="133" y="38"/>
                      </a:lnTo>
                      <a:lnTo>
                        <a:pt x="134" y="37"/>
                      </a:lnTo>
                      <a:lnTo>
                        <a:pt x="134" y="38"/>
                      </a:lnTo>
                      <a:lnTo>
                        <a:pt x="134" y="37"/>
                      </a:lnTo>
                      <a:lnTo>
                        <a:pt x="135" y="36"/>
                      </a:lnTo>
                      <a:lnTo>
                        <a:pt x="136" y="35"/>
                      </a:lnTo>
                      <a:lnTo>
                        <a:pt x="135" y="34"/>
                      </a:lnTo>
                      <a:lnTo>
                        <a:pt x="135" y="33"/>
                      </a:lnTo>
                      <a:lnTo>
                        <a:pt x="136" y="32"/>
                      </a:lnTo>
                      <a:lnTo>
                        <a:pt x="137" y="33"/>
                      </a:lnTo>
                      <a:lnTo>
                        <a:pt x="137" y="32"/>
                      </a:lnTo>
                      <a:lnTo>
                        <a:pt x="137" y="31"/>
                      </a:lnTo>
                      <a:lnTo>
                        <a:pt x="137" y="30"/>
                      </a:lnTo>
                      <a:lnTo>
                        <a:pt x="139" y="30"/>
                      </a:lnTo>
                      <a:lnTo>
                        <a:pt x="139" y="29"/>
                      </a:lnTo>
                      <a:lnTo>
                        <a:pt x="138" y="28"/>
                      </a:lnTo>
                      <a:lnTo>
                        <a:pt x="138" y="27"/>
                      </a:lnTo>
                      <a:lnTo>
                        <a:pt x="139" y="27"/>
                      </a:lnTo>
                      <a:lnTo>
                        <a:pt x="139" y="28"/>
                      </a:lnTo>
                      <a:lnTo>
                        <a:pt x="140" y="28"/>
                      </a:lnTo>
                      <a:lnTo>
                        <a:pt x="140" y="27"/>
                      </a:lnTo>
                      <a:lnTo>
                        <a:pt x="140" y="26"/>
                      </a:lnTo>
                      <a:lnTo>
                        <a:pt x="139" y="26"/>
                      </a:lnTo>
                      <a:lnTo>
                        <a:pt x="138" y="26"/>
                      </a:lnTo>
                      <a:lnTo>
                        <a:pt x="138" y="25"/>
                      </a:lnTo>
                      <a:lnTo>
                        <a:pt x="139" y="25"/>
                      </a:lnTo>
                      <a:lnTo>
                        <a:pt x="139" y="24"/>
                      </a:lnTo>
                      <a:lnTo>
                        <a:pt x="139" y="23"/>
                      </a:lnTo>
                      <a:lnTo>
                        <a:pt x="139" y="22"/>
                      </a:lnTo>
                      <a:lnTo>
                        <a:pt x="140" y="23"/>
                      </a:lnTo>
                      <a:lnTo>
                        <a:pt x="142" y="22"/>
                      </a:lnTo>
                      <a:lnTo>
                        <a:pt x="143" y="23"/>
                      </a:lnTo>
                      <a:lnTo>
                        <a:pt x="144" y="22"/>
                      </a:lnTo>
                      <a:lnTo>
                        <a:pt x="143" y="21"/>
                      </a:lnTo>
                      <a:lnTo>
                        <a:pt x="144" y="21"/>
                      </a:lnTo>
                      <a:lnTo>
                        <a:pt x="144" y="20"/>
                      </a:lnTo>
                      <a:lnTo>
                        <a:pt x="145" y="20"/>
                      </a:lnTo>
                      <a:lnTo>
                        <a:pt x="146" y="20"/>
                      </a:lnTo>
                      <a:lnTo>
                        <a:pt x="146" y="19"/>
                      </a:lnTo>
                      <a:lnTo>
                        <a:pt x="146" y="18"/>
                      </a:lnTo>
                      <a:lnTo>
                        <a:pt x="145" y="18"/>
                      </a:lnTo>
                      <a:lnTo>
                        <a:pt x="145" y="17"/>
                      </a:lnTo>
                      <a:lnTo>
                        <a:pt x="146" y="17"/>
                      </a:lnTo>
                      <a:lnTo>
                        <a:pt x="147" y="17"/>
                      </a:lnTo>
                      <a:lnTo>
                        <a:pt x="146" y="16"/>
                      </a:lnTo>
                      <a:lnTo>
                        <a:pt x="147" y="16"/>
                      </a:lnTo>
                      <a:lnTo>
                        <a:pt x="148" y="16"/>
                      </a:lnTo>
                      <a:lnTo>
                        <a:pt x="149" y="16"/>
                      </a:lnTo>
                      <a:lnTo>
                        <a:pt x="149" y="15"/>
                      </a:lnTo>
                      <a:lnTo>
                        <a:pt x="149" y="14"/>
                      </a:lnTo>
                      <a:lnTo>
                        <a:pt x="150" y="14"/>
                      </a:lnTo>
                      <a:lnTo>
                        <a:pt x="151" y="14"/>
                      </a:lnTo>
                      <a:lnTo>
                        <a:pt x="151" y="15"/>
                      </a:lnTo>
                      <a:lnTo>
                        <a:pt x="152" y="15"/>
                      </a:lnTo>
                      <a:lnTo>
                        <a:pt x="153" y="15"/>
                      </a:lnTo>
                      <a:lnTo>
                        <a:pt x="153" y="16"/>
                      </a:lnTo>
                      <a:lnTo>
                        <a:pt x="154" y="15"/>
                      </a:lnTo>
                      <a:lnTo>
                        <a:pt x="155" y="16"/>
                      </a:lnTo>
                      <a:lnTo>
                        <a:pt x="155" y="17"/>
                      </a:lnTo>
                      <a:lnTo>
                        <a:pt x="156" y="17"/>
                      </a:lnTo>
                      <a:lnTo>
                        <a:pt x="157" y="17"/>
                      </a:lnTo>
                      <a:lnTo>
                        <a:pt x="156" y="16"/>
                      </a:lnTo>
                      <a:lnTo>
                        <a:pt x="157" y="16"/>
                      </a:lnTo>
                      <a:lnTo>
                        <a:pt x="158" y="17"/>
                      </a:lnTo>
                      <a:lnTo>
                        <a:pt x="158" y="16"/>
                      </a:lnTo>
                      <a:lnTo>
                        <a:pt x="158" y="15"/>
                      </a:lnTo>
                      <a:lnTo>
                        <a:pt x="158" y="16"/>
                      </a:lnTo>
                      <a:lnTo>
                        <a:pt x="159" y="17"/>
                      </a:lnTo>
                      <a:lnTo>
                        <a:pt x="160" y="17"/>
                      </a:lnTo>
                      <a:lnTo>
                        <a:pt x="160" y="16"/>
                      </a:lnTo>
                      <a:lnTo>
                        <a:pt x="161" y="16"/>
                      </a:lnTo>
                      <a:lnTo>
                        <a:pt x="161" y="17"/>
                      </a:lnTo>
                      <a:lnTo>
                        <a:pt x="162" y="16"/>
                      </a:lnTo>
                      <a:lnTo>
                        <a:pt x="163" y="17"/>
                      </a:lnTo>
                      <a:lnTo>
                        <a:pt x="164" y="16"/>
                      </a:lnTo>
                      <a:lnTo>
                        <a:pt x="165" y="17"/>
                      </a:lnTo>
                      <a:lnTo>
                        <a:pt x="165" y="16"/>
                      </a:lnTo>
                      <a:lnTo>
                        <a:pt x="165" y="15"/>
                      </a:lnTo>
                      <a:lnTo>
                        <a:pt x="166" y="15"/>
                      </a:lnTo>
                      <a:lnTo>
                        <a:pt x="168" y="16"/>
                      </a:lnTo>
                      <a:lnTo>
                        <a:pt x="168" y="15"/>
                      </a:lnTo>
                      <a:lnTo>
                        <a:pt x="169" y="15"/>
                      </a:lnTo>
                      <a:lnTo>
                        <a:pt x="170" y="15"/>
                      </a:lnTo>
                      <a:lnTo>
                        <a:pt x="170" y="16"/>
                      </a:lnTo>
                      <a:lnTo>
                        <a:pt x="170" y="15"/>
                      </a:lnTo>
                      <a:lnTo>
                        <a:pt x="171" y="15"/>
                      </a:lnTo>
                      <a:lnTo>
                        <a:pt x="172" y="14"/>
                      </a:lnTo>
                      <a:lnTo>
                        <a:pt x="171" y="13"/>
                      </a:lnTo>
                      <a:lnTo>
                        <a:pt x="172" y="13"/>
                      </a:lnTo>
                      <a:lnTo>
                        <a:pt x="173" y="12"/>
                      </a:lnTo>
                      <a:lnTo>
                        <a:pt x="173" y="13"/>
                      </a:lnTo>
                      <a:lnTo>
                        <a:pt x="173" y="14"/>
                      </a:lnTo>
                      <a:lnTo>
                        <a:pt x="174" y="14"/>
                      </a:lnTo>
                      <a:lnTo>
                        <a:pt x="175" y="14"/>
                      </a:lnTo>
                      <a:lnTo>
                        <a:pt x="175" y="15"/>
                      </a:lnTo>
                      <a:lnTo>
                        <a:pt x="176" y="15"/>
                      </a:lnTo>
                      <a:lnTo>
                        <a:pt x="176" y="14"/>
                      </a:lnTo>
                      <a:lnTo>
                        <a:pt x="176" y="15"/>
                      </a:lnTo>
                      <a:lnTo>
                        <a:pt x="177" y="15"/>
                      </a:lnTo>
                      <a:lnTo>
                        <a:pt x="178" y="15"/>
                      </a:lnTo>
                      <a:lnTo>
                        <a:pt x="178" y="16"/>
                      </a:lnTo>
                      <a:lnTo>
                        <a:pt x="178" y="17"/>
                      </a:lnTo>
                      <a:lnTo>
                        <a:pt x="179" y="17"/>
                      </a:lnTo>
                      <a:lnTo>
                        <a:pt x="179" y="16"/>
                      </a:lnTo>
                      <a:lnTo>
                        <a:pt x="180" y="16"/>
                      </a:lnTo>
                      <a:lnTo>
                        <a:pt x="181" y="15"/>
                      </a:lnTo>
                      <a:lnTo>
                        <a:pt x="182" y="16"/>
                      </a:lnTo>
                      <a:lnTo>
                        <a:pt x="182" y="15"/>
                      </a:lnTo>
                      <a:lnTo>
                        <a:pt x="183" y="14"/>
                      </a:lnTo>
                      <a:lnTo>
                        <a:pt x="184" y="14"/>
                      </a:lnTo>
                      <a:lnTo>
                        <a:pt x="185" y="13"/>
                      </a:lnTo>
                      <a:lnTo>
                        <a:pt x="186" y="12"/>
                      </a:lnTo>
                      <a:lnTo>
                        <a:pt x="187" y="12"/>
                      </a:lnTo>
                      <a:lnTo>
                        <a:pt x="187" y="11"/>
                      </a:lnTo>
                      <a:lnTo>
                        <a:pt x="187" y="10"/>
                      </a:lnTo>
                      <a:lnTo>
                        <a:pt x="188" y="10"/>
                      </a:lnTo>
                      <a:lnTo>
                        <a:pt x="188" y="11"/>
                      </a:lnTo>
                      <a:lnTo>
                        <a:pt x="189" y="11"/>
                      </a:lnTo>
                      <a:lnTo>
                        <a:pt x="188" y="11"/>
                      </a:lnTo>
                      <a:lnTo>
                        <a:pt x="188" y="12"/>
                      </a:lnTo>
                      <a:lnTo>
                        <a:pt x="189" y="12"/>
                      </a:lnTo>
                      <a:lnTo>
                        <a:pt x="189" y="13"/>
                      </a:lnTo>
                      <a:lnTo>
                        <a:pt x="190" y="13"/>
                      </a:lnTo>
                      <a:lnTo>
                        <a:pt x="190" y="12"/>
                      </a:lnTo>
                      <a:lnTo>
                        <a:pt x="190" y="13"/>
                      </a:lnTo>
                      <a:lnTo>
                        <a:pt x="191" y="13"/>
                      </a:lnTo>
                      <a:lnTo>
                        <a:pt x="191" y="12"/>
                      </a:lnTo>
                      <a:lnTo>
                        <a:pt x="191" y="11"/>
                      </a:lnTo>
                      <a:lnTo>
                        <a:pt x="192" y="11"/>
                      </a:lnTo>
                      <a:lnTo>
                        <a:pt x="193" y="12"/>
                      </a:lnTo>
                      <a:lnTo>
                        <a:pt x="194" y="11"/>
                      </a:lnTo>
                      <a:lnTo>
                        <a:pt x="195" y="11"/>
                      </a:lnTo>
                      <a:lnTo>
                        <a:pt x="195" y="10"/>
                      </a:lnTo>
                      <a:lnTo>
                        <a:pt x="195" y="9"/>
                      </a:lnTo>
                      <a:lnTo>
                        <a:pt x="195" y="8"/>
                      </a:lnTo>
                      <a:lnTo>
                        <a:pt x="196" y="9"/>
                      </a:lnTo>
                      <a:lnTo>
                        <a:pt x="196" y="8"/>
                      </a:lnTo>
                      <a:lnTo>
                        <a:pt x="197" y="8"/>
                      </a:lnTo>
                      <a:lnTo>
                        <a:pt x="198" y="8"/>
                      </a:lnTo>
                      <a:lnTo>
                        <a:pt x="197" y="8"/>
                      </a:lnTo>
                      <a:lnTo>
                        <a:pt x="197" y="7"/>
                      </a:lnTo>
                      <a:lnTo>
                        <a:pt x="198" y="7"/>
                      </a:lnTo>
                      <a:lnTo>
                        <a:pt x="198" y="6"/>
                      </a:lnTo>
                      <a:lnTo>
                        <a:pt x="200" y="6"/>
                      </a:lnTo>
                      <a:lnTo>
                        <a:pt x="200" y="7"/>
                      </a:lnTo>
                      <a:lnTo>
                        <a:pt x="201" y="7"/>
                      </a:lnTo>
                      <a:lnTo>
                        <a:pt x="201" y="6"/>
                      </a:lnTo>
                      <a:lnTo>
                        <a:pt x="202" y="6"/>
                      </a:lnTo>
                      <a:lnTo>
                        <a:pt x="203" y="7"/>
                      </a:lnTo>
                      <a:lnTo>
                        <a:pt x="203" y="6"/>
                      </a:lnTo>
                      <a:lnTo>
                        <a:pt x="202" y="6"/>
                      </a:lnTo>
                      <a:lnTo>
                        <a:pt x="202" y="5"/>
                      </a:lnTo>
                      <a:lnTo>
                        <a:pt x="203" y="5"/>
                      </a:lnTo>
                      <a:lnTo>
                        <a:pt x="203" y="4"/>
                      </a:lnTo>
                      <a:lnTo>
                        <a:pt x="204" y="4"/>
                      </a:lnTo>
                      <a:lnTo>
                        <a:pt x="204" y="5"/>
                      </a:lnTo>
                      <a:lnTo>
                        <a:pt x="205" y="5"/>
                      </a:lnTo>
                      <a:lnTo>
                        <a:pt x="205" y="4"/>
                      </a:lnTo>
                      <a:lnTo>
                        <a:pt x="205" y="3"/>
                      </a:lnTo>
                      <a:lnTo>
                        <a:pt x="206" y="3"/>
                      </a:lnTo>
                      <a:lnTo>
                        <a:pt x="207" y="2"/>
                      </a:lnTo>
                      <a:lnTo>
                        <a:pt x="207" y="3"/>
                      </a:lnTo>
                      <a:lnTo>
                        <a:pt x="208" y="2"/>
                      </a:lnTo>
                      <a:lnTo>
                        <a:pt x="209" y="2"/>
                      </a:lnTo>
                      <a:lnTo>
                        <a:pt x="209" y="3"/>
                      </a:lnTo>
                      <a:lnTo>
                        <a:pt x="210" y="3"/>
                      </a:lnTo>
                      <a:lnTo>
                        <a:pt x="210" y="2"/>
                      </a:lnTo>
                      <a:lnTo>
                        <a:pt x="211" y="2"/>
                      </a:lnTo>
                      <a:lnTo>
                        <a:pt x="211" y="1"/>
                      </a:lnTo>
                      <a:lnTo>
                        <a:pt x="212" y="1"/>
                      </a:lnTo>
                      <a:lnTo>
                        <a:pt x="212" y="0"/>
                      </a:lnTo>
                      <a:lnTo>
                        <a:pt x="213" y="1"/>
                      </a:lnTo>
                      <a:lnTo>
                        <a:pt x="214" y="1"/>
                      </a:lnTo>
                      <a:lnTo>
                        <a:pt x="215" y="2"/>
                      </a:lnTo>
                      <a:lnTo>
                        <a:pt x="216" y="1"/>
                      </a:lnTo>
                      <a:lnTo>
                        <a:pt x="217" y="1"/>
                      </a:lnTo>
                      <a:lnTo>
                        <a:pt x="218" y="1"/>
                      </a:lnTo>
                      <a:lnTo>
                        <a:pt x="218" y="2"/>
                      </a:lnTo>
                      <a:lnTo>
                        <a:pt x="219" y="3"/>
                      </a:lnTo>
                      <a:lnTo>
                        <a:pt x="219" y="2"/>
                      </a:lnTo>
                      <a:lnTo>
                        <a:pt x="219" y="1"/>
                      </a:lnTo>
                      <a:lnTo>
                        <a:pt x="220" y="1"/>
                      </a:lnTo>
                      <a:lnTo>
                        <a:pt x="220" y="2"/>
                      </a:lnTo>
                      <a:lnTo>
                        <a:pt x="221" y="2"/>
                      </a:lnTo>
                      <a:lnTo>
                        <a:pt x="221" y="3"/>
                      </a:lnTo>
                      <a:lnTo>
                        <a:pt x="222" y="3"/>
                      </a:lnTo>
                      <a:lnTo>
                        <a:pt x="223" y="4"/>
                      </a:lnTo>
                      <a:lnTo>
                        <a:pt x="223" y="5"/>
                      </a:lnTo>
                      <a:lnTo>
                        <a:pt x="222" y="5"/>
                      </a:lnTo>
                      <a:lnTo>
                        <a:pt x="222" y="6"/>
                      </a:lnTo>
                      <a:lnTo>
                        <a:pt x="223" y="6"/>
                      </a:lnTo>
                      <a:lnTo>
                        <a:pt x="223" y="7"/>
                      </a:lnTo>
                      <a:lnTo>
                        <a:pt x="223" y="8"/>
                      </a:lnTo>
                      <a:lnTo>
                        <a:pt x="223" y="9"/>
                      </a:lnTo>
                      <a:lnTo>
                        <a:pt x="224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5" y="9"/>
                      </a:lnTo>
                      <a:lnTo>
                        <a:pt x="224" y="10"/>
                      </a:lnTo>
                      <a:lnTo>
                        <a:pt x="225" y="10"/>
                      </a:lnTo>
                      <a:lnTo>
                        <a:pt x="225" y="9"/>
                      </a:lnTo>
                      <a:lnTo>
                        <a:pt x="226" y="9"/>
                      </a:lnTo>
                      <a:lnTo>
                        <a:pt x="226" y="10"/>
                      </a:lnTo>
                      <a:lnTo>
                        <a:pt x="227" y="10"/>
                      </a:lnTo>
                      <a:lnTo>
                        <a:pt x="228" y="9"/>
                      </a:lnTo>
                      <a:lnTo>
                        <a:pt x="229" y="10"/>
                      </a:lnTo>
                      <a:lnTo>
                        <a:pt x="228" y="10"/>
                      </a:lnTo>
                      <a:lnTo>
                        <a:pt x="229" y="11"/>
                      </a:lnTo>
                      <a:lnTo>
                        <a:pt x="229" y="12"/>
                      </a:lnTo>
                      <a:lnTo>
                        <a:pt x="230" y="13"/>
                      </a:lnTo>
                      <a:lnTo>
                        <a:pt x="231" y="12"/>
                      </a:lnTo>
                      <a:lnTo>
                        <a:pt x="231" y="11"/>
                      </a:lnTo>
                      <a:lnTo>
                        <a:pt x="231" y="10"/>
                      </a:lnTo>
                      <a:lnTo>
                        <a:pt x="232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5" y="12"/>
                      </a:lnTo>
                      <a:lnTo>
                        <a:pt x="234" y="12"/>
                      </a:lnTo>
                      <a:lnTo>
                        <a:pt x="234" y="13"/>
                      </a:lnTo>
                      <a:lnTo>
                        <a:pt x="234" y="12"/>
                      </a:lnTo>
                      <a:lnTo>
                        <a:pt x="235" y="12"/>
                      </a:lnTo>
                      <a:lnTo>
                        <a:pt x="234" y="13"/>
                      </a:lnTo>
                      <a:lnTo>
                        <a:pt x="235" y="13"/>
                      </a:lnTo>
                      <a:lnTo>
                        <a:pt x="236" y="13"/>
                      </a:lnTo>
                      <a:lnTo>
                        <a:pt x="236" y="12"/>
                      </a:lnTo>
                      <a:lnTo>
                        <a:pt x="237" y="12"/>
                      </a:lnTo>
                      <a:lnTo>
                        <a:pt x="238" y="13"/>
                      </a:lnTo>
                      <a:lnTo>
                        <a:pt x="239" y="13"/>
                      </a:lnTo>
                      <a:lnTo>
                        <a:pt x="239" y="14"/>
                      </a:lnTo>
                      <a:lnTo>
                        <a:pt x="239" y="15"/>
                      </a:lnTo>
                      <a:lnTo>
                        <a:pt x="240" y="15"/>
                      </a:lnTo>
                      <a:lnTo>
                        <a:pt x="240" y="14"/>
                      </a:lnTo>
                      <a:lnTo>
                        <a:pt x="241" y="14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lnTo>
                        <a:pt x="242" y="15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3" y="16"/>
                      </a:lnTo>
                      <a:lnTo>
                        <a:pt x="244" y="17"/>
                      </a:lnTo>
                      <a:lnTo>
                        <a:pt x="245" y="18"/>
                      </a:lnTo>
                      <a:lnTo>
                        <a:pt x="245" y="19"/>
                      </a:lnTo>
                      <a:lnTo>
                        <a:pt x="246" y="18"/>
                      </a:lnTo>
                      <a:lnTo>
                        <a:pt x="245" y="18"/>
                      </a:lnTo>
                      <a:lnTo>
                        <a:pt x="246" y="17"/>
                      </a:lnTo>
                      <a:lnTo>
                        <a:pt x="246" y="18"/>
                      </a:lnTo>
                      <a:lnTo>
                        <a:pt x="246" y="19"/>
                      </a:lnTo>
                      <a:lnTo>
                        <a:pt x="247" y="19"/>
                      </a:lnTo>
                      <a:lnTo>
                        <a:pt x="247" y="18"/>
                      </a:lnTo>
                      <a:lnTo>
                        <a:pt x="248" y="18"/>
                      </a:lnTo>
                      <a:lnTo>
                        <a:pt x="249" y="19"/>
                      </a:lnTo>
                      <a:lnTo>
                        <a:pt x="250" y="19"/>
                      </a:lnTo>
                      <a:lnTo>
                        <a:pt x="251" y="19"/>
                      </a:lnTo>
                      <a:lnTo>
                        <a:pt x="251" y="20"/>
                      </a:lnTo>
                      <a:lnTo>
                        <a:pt x="252" y="21"/>
                      </a:lnTo>
                      <a:lnTo>
                        <a:pt x="252" y="20"/>
                      </a:lnTo>
                      <a:lnTo>
                        <a:pt x="253" y="19"/>
                      </a:lnTo>
                      <a:lnTo>
                        <a:pt x="253" y="20"/>
                      </a:lnTo>
                      <a:lnTo>
                        <a:pt x="253" y="21"/>
                      </a:lnTo>
                      <a:lnTo>
                        <a:pt x="254" y="21"/>
                      </a:lnTo>
                      <a:lnTo>
                        <a:pt x="255" y="20"/>
                      </a:lnTo>
                      <a:lnTo>
                        <a:pt x="255" y="21"/>
                      </a:lnTo>
                      <a:lnTo>
                        <a:pt x="256" y="21"/>
                      </a:lnTo>
                      <a:lnTo>
                        <a:pt x="256" y="20"/>
                      </a:lnTo>
                      <a:lnTo>
                        <a:pt x="257" y="20"/>
                      </a:lnTo>
                      <a:lnTo>
                        <a:pt x="257" y="21"/>
                      </a:lnTo>
                      <a:lnTo>
                        <a:pt x="258" y="20"/>
                      </a:lnTo>
                      <a:lnTo>
                        <a:pt x="259" y="20"/>
                      </a:lnTo>
                      <a:lnTo>
                        <a:pt x="258" y="21"/>
                      </a:lnTo>
                      <a:lnTo>
                        <a:pt x="259" y="21"/>
                      </a:lnTo>
                      <a:lnTo>
                        <a:pt x="259" y="22"/>
                      </a:lnTo>
                      <a:lnTo>
                        <a:pt x="260" y="22"/>
                      </a:lnTo>
                      <a:lnTo>
                        <a:pt x="260" y="21"/>
                      </a:lnTo>
                      <a:lnTo>
                        <a:pt x="260" y="20"/>
                      </a:lnTo>
                      <a:lnTo>
                        <a:pt x="260" y="21"/>
                      </a:lnTo>
                      <a:lnTo>
                        <a:pt x="261" y="21"/>
                      </a:lnTo>
                      <a:lnTo>
                        <a:pt x="261" y="22"/>
                      </a:lnTo>
                      <a:lnTo>
                        <a:pt x="262" y="23"/>
                      </a:lnTo>
                      <a:lnTo>
                        <a:pt x="263" y="23"/>
                      </a:lnTo>
                      <a:lnTo>
                        <a:pt x="262" y="22"/>
                      </a:lnTo>
                      <a:lnTo>
                        <a:pt x="263" y="22"/>
                      </a:lnTo>
                      <a:lnTo>
                        <a:pt x="264" y="23"/>
                      </a:lnTo>
                      <a:lnTo>
                        <a:pt x="265" y="23"/>
                      </a:lnTo>
                      <a:lnTo>
                        <a:pt x="265" y="24"/>
                      </a:lnTo>
                      <a:lnTo>
                        <a:pt x="265" y="23"/>
                      </a:lnTo>
                      <a:lnTo>
                        <a:pt x="266" y="23"/>
                      </a:lnTo>
                      <a:lnTo>
                        <a:pt x="266" y="24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5" y="25"/>
                      </a:lnTo>
                      <a:lnTo>
                        <a:pt x="266" y="25"/>
                      </a:lnTo>
                      <a:lnTo>
                        <a:pt x="266" y="26"/>
                      </a:lnTo>
                      <a:lnTo>
                        <a:pt x="265" y="26"/>
                      </a:lnTo>
                      <a:lnTo>
                        <a:pt x="266" y="27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5" y="28"/>
                      </a:lnTo>
                      <a:lnTo>
                        <a:pt x="265" y="29"/>
                      </a:lnTo>
                      <a:lnTo>
                        <a:pt x="266" y="29"/>
                      </a:lnTo>
                      <a:lnTo>
                        <a:pt x="266" y="28"/>
                      </a:lnTo>
                      <a:lnTo>
                        <a:pt x="266" y="29"/>
                      </a:lnTo>
                      <a:lnTo>
                        <a:pt x="266" y="30"/>
                      </a:lnTo>
                      <a:lnTo>
                        <a:pt x="267" y="30"/>
                      </a:lnTo>
                      <a:lnTo>
                        <a:pt x="267" y="31"/>
                      </a:lnTo>
                      <a:lnTo>
                        <a:pt x="268" y="31"/>
                      </a:lnTo>
                      <a:lnTo>
                        <a:pt x="269" y="31"/>
                      </a:lnTo>
                      <a:lnTo>
                        <a:pt x="269" y="32"/>
                      </a:lnTo>
                      <a:lnTo>
                        <a:pt x="268" y="31"/>
                      </a:lnTo>
                      <a:lnTo>
                        <a:pt x="268" y="32"/>
                      </a:lnTo>
                      <a:lnTo>
                        <a:pt x="269" y="32"/>
                      </a:lnTo>
                      <a:lnTo>
                        <a:pt x="270" y="33"/>
                      </a:lnTo>
                      <a:lnTo>
                        <a:pt x="269" y="33"/>
                      </a:lnTo>
                      <a:lnTo>
                        <a:pt x="270" y="33"/>
                      </a:lnTo>
                      <a:lnTo>
                        <a:pt x="270" y="34"/>
                      </a:lnTo>
                      <a:lnTo>
                        <a:pt x="271" y="34"/>
                      </a:lnTo>
                      <a:lnTo>
                        <a:pt x="272" y="34"/>
                      </a:lnTo>
                      <a:lnTo>
                        <a:pt x="272" y="35"/>
                      </a:lnTo>
                      <a:lnTo>
                        <a:pt x="273" y="35"/>
                      </a:lnTo>
                      <a:lnTo>
                        <a:pt x="274" y="35"/>
                      </a:lnTo>
                      <a:lnTo>
                        <a:pt x="273" y="36"/>
                      </a:lnTo>
                      <a:lnTo>
                        <a:pt x="274" y="36"/>
                      </a:lnTo>
                      <a:lnTo>
                        <a:pt x="274" y="35"/>
                      </a:lnTo>
                      <a:lnTo>
                        <a:pt x="274" y="36"/>
                      </a:lnTo>
                      <a:lnTo>
                        <a:pt x="275" y="35"/>
                      </a:lnTo>
                      <a:lnTo>
                        <a:pt x="275" y="36"/>
                      </a:lnTo>
                      <a:lnTo>
                        <a:pt x="275" y="35"/>
                      </a:lnTo>
                      <a:lnTo>
                        <a:pt x="276" y="35"/>
                      </a:lnTo>
                      <a:lnTo>
                        <a:pt x="276" y="36"/>
                      </a:lnTo>
                      <a:lnTo>
                        <a:pt x="277" y="35"/>
                      </a:lnTo>
                      <a:lnTo>
                        <a:pt x="277" y="36"/>
                      </a:lnTo>
                      <a:lnTo>
                        <a:pt x="278" y="36"/>
                      </a:lnTo>
                      <a:lnTo>
                        <a:pt x="278" y="37"/>
                      </a:lnTo>
                      <a:lnTo>
                        <a:pt x="279" y="37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81" y="38"/>
                      </a:lnTo>
                      <a:lnTo>
                        <a:pt x="282" y="38"/>
                      </a:lnTo>
                      <a:lnTo>
                        <a:pt x="282" y="39"/>
                      </a:lnTo>
                      <a:lnTo>
                        <a:pt x="283" y="39"/>
                      </a:lnTo>
                      <a:lnTo>
                        <a:pt x="284" y="39"/>
                      </a:lnTo>
                      <a:lnTo>
                        <a:pt x="285" y="39"/>
                      </a:lnTo>
                      <a:lnTo>
                        <a:pt x="285" y="40"/>
                      </a:lnTo>
                      <a:lnTo>
                        <a:pt x="285" y="39"/>
                      </a:lnTo>
                      <a:lnTo>
                        <a:pt x="286" y="39"/>
                      </a:lnTo>
                      <a:lnTo>
                        <a:pt x="286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7" y="40"/>
                      </a:lnTo>
                      <a:lnTo>
                        <a:pt x="288" y="40"/>
                      </a:lnTo>
                      <a:lnTo>
                        <a:pt x="289" y="41"/>
                      </a:lnTo>
                      <a:lnTo>
                        <a:pt x="289" y="42"/>
                      </a:lnTo>
                      <a:lnTo>
                        <a:pt x="289" y="43"/>
                      </a:lnTo>
                      <a:lnTo>
                        <a:pt x="290" y="43"/>
                      </a:lnTo>
                      <a:lnTo>
                        <a:pt x="290" y="42"/>
                      </a:lnTo>
                      <a:lnTo>
                        <a:pt x="290" y="43"/>
                      </a:lnTo>
                      <a:lnTo>
                        <a:pt x="291" y="43"/>
                      </a:lnTo>
                      <a:lnTo>
                        <a:pt x="292" y="43"/>
                      </a:lnTo>
                      <a:lnTo>
                        <a:pt x="291" y="43"/>
                      </a:lnTo>
                      <a:lnTo>
                        <a:pt x="292" y="42"/>
                      </a:lnTo>
                      <a:lnTo>
                        <a:pt x="293" y="43"/>
                      </a:lnTo>
                      <a:lnTo>
                        <a:pt x="293" y="42"/>
                      </a:lnTo>
                      <a:lnTo>
                        <a:pt x="294" y="42"/>
                      </a:lnTo>
                      <a:lnTo>
                        <a:pt x="295" y="42"/>
                      </a:lnTo>
                      <a:lnTo>
                        <a:pt x="294" y="43"/>
                      </a:lnTo>
                      <a:lnTo>
                        <a:pt x="295" y="43"/>
                      </a:lnTo>
                      <a:lnTo>
                        <a:pt x="296" y="43"/>
                      </a:lnTo>
                      <a:lnTo>
                        <a:pt x="295" y="44"/>
                      </a:lnTo>
                      <a:lnTo>
                        <a:pt x="296" y="44"/>
                      </a:lnTo>
                      <a:lnTo>
                        <a:pt x="296" y="45"/>
                      </a:lnTo>
                      <a:lnTo>
                        <a:pt x="297" y="45"/>
                      </a:lnTo>
                      <a:lnTo>
                        <a:pt x="297" y="44"/>
                      </a:lnTo>
                      <a:lnTo>
                        <a:pt x="298" y="45"/>
                      </a:lnTo>
                      <a:lnTo>
                        <a:pt x="297" y="45"/>
                      </a:lnTo>
                      <a:lnTo>
                        <a:pt x="298" y="45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9" y="47"/>
                      </a:lnTo>
                      <a:lnTo>
                        <a:pt x="299" y="48"/>
                      </a:lnTo>
                      <a:lnTo>
                        <a:pt x="299" y="49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2" y="49"/>
                      </a:lnTo>
                      <a:lnTo>
                        <a:pt x="302" y="50"/>
                      </a:lnTo>
                      <a:lnTo>
                        <a:pt x="302" y="49"/>
                      </a:lnTo>
                      <a:lnTo>
                        <a:pt x="301" y="49"/>
                      </a:lnTo>
                      <a:lnTo>
                        <a:pt x="301" y="50"/>
                      </a:lnTo>
                      <a:lnTo>
                        <a:pt x="302" y="50"/>
                      </a:lnTo>
                      <a:lnTo>
                        <a:pt x="303" y="50"/>
                      </a:lnTo>
                      <a:lnTo>
                        <a:pt x="304" y="50"/>
                      </a:lnTo>
                      <a:lnTo>
                        <a:pt x="304" y="51"/>
                      </a:lnTo>
                      <a:lnTo>
                        <a:pt x="305" y="51"/>
                      </a:lnTo>
                      <a:lnTo>
                        <a:pt x="305" y="52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6" y="52"/>
                      </a:lnTo>
                      <a:lnTo>
                        <a:pt x="307" y="52"/>
                      </a:lnTo>
                      <a:lnTo>
                        <a:pt x="307" y="53"/>
                      </a:lnTo>
                      <a:lnTo>
                        <a:pt x="308" y="53"/>
                      </a:lnTo>
                      <a:lnTo>
                        <a:pt x="309" y="53"/>
                      </a:lnTo>
                      <a:lnTo>
                        <a:pt x="310" y="53"/>
                      </a:lnTo>
                      <a:lnTo>
                        <a:pt x="310" y="54"/>
                      </a:lnTo>
                      <a:lnTo>
                        <a:pt x="311" y="54"/>
                      </a:lnTo>
                      <a:lnTo>
                        <a:pt x="312" y="54"/>
                      </a:lnTo>
                      <a:lnTo>
                        <a:pt x="312" y="53"/>
                      </a:lnTo>
                      <a:lnTo>
                        <a:pt x="313" y="53"/>
                      </a:lnTo>
                      <a:lnTo>
                        <a:pt x="313" y="52"/>
                      </a:lnTo>
                      <a:lnTo>
                        <a:pt x="314" y="52"/>
                      </a:lnTo>
                      <a:lnTo>
                        <a:pt x="315" y="52"/>
                      </a:lnTo>
                      <a:lnTo>
                        <a:pt x="314" y="52"/>
                      </a:lnTo>
                      <a:lnTo>
                        <a:pt x="315" y="53"/>
                      </a:lnTo>
                      <a:lnTo>
                        <a:pt x="315" y="52"/>
                      </a:lnTo>
                      <a:lnTo>
                        <a:pt x="316" y="52"/>
                      </a:lnTo>
                      <a:lnTo>
                        <a:pt x="317" y="52"/>
                      </a:lnTo>
                      <a:lnTo>
                        <a:pt x="317" y="53"/>
                      </a:lnTo>
                      <a:lnTo>
                        <a:pt x="318" y="53"/>
                      </a:lnTo>
                      <a:lnTo>
                        <a:pt x="319" y="53"/>
                      </a:lnTo>
                      <a:lnTo>
                        <a:pt x="320" y="53"/>
                      </a:lnTo>
                      <a:lnTo>
                        <a:pt x="321" y="53"/>
                      </a:lnTo>
                      <a:lnTo>
                        <a:pt x="322" y="53"/>
                      </a:lnTo>
                      <a:lnTo>
                        <a:pt x="323" y="53"/>
                      </a:lnTo>
                      <a:lnTo>
                        <a:pt x="322" y="52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4" y="52"/>
                      </a:lnTo>
                      <a:lnTo>
                        <a:pt x="324" y="53"/>
                      </a:lnTo>
                      <a:lnTo>
                        <a:pt x="325" y="53"/>
                      </a:lnTo>
                      <a:lnTo>
                        <a:pt x="325" y="52"/>
                      </a:lnTo>
                      <a:lnTo>
                        <a:pt x="326" y="52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9" y="51"/>
                      </a:lnTo>
                      <a:lnTo>
                        <a:pt x="330" y="51"/>
                      </a:lnTo>
                      <a:lnTo>
                        <a:pt x="330" y="50"/>
                      </a:lnTo>
                      <a:lnTo>
                        <a:pt x="331" y="50"/>
                      </a:lnTo>
                      <a:lnTo>
                        <a:pt x="332" y="50"/>
                      </a:lnTo>
                      <a:lnTo>
                        <a:pt x="333" y="50"/>
                      </a:lnTo>
                      <a:lnTo>
                        <a:pt x="334" y="50"/>
                      </a:lnTo>
                      <a:lnTo>
                        <a:pt x="334" y="51"/>
                      </a:lnTo>
                      <a:lnTo>
                        <a:pt x="335" y="52"/>
                      </a:lnTo>
                      <a:lnTo>
                        <a:pt x="336" y="51"/>
                      </a:lnTo>
                      <a:lnTo>
                        <a:pt x="337" y="51"/>
                      </a:lnTo>
                      <a:lnTo>
                        <a:pt x="338" y="52"/>
                      </a:lnTo>
                      <a:lnTo>
                        <a:pt x="339" y="52"/>
                      </a:lnTo>
                      <a:lnTo>
                        <a:pt x="339" y="51"/>
                      </a:lnTo>
                      <a:lnTo>
                        <a:pt x="341" y="51"/>
                      </a:lnTo>
                      <a:lnTo>
                        <a:pt x="342" y="51"/>
                      </a:lnTo>
                      <a:lnTo>
                        <a:pt x="342" y="50"/>
                      </a:lnTo>
                      <a:lnTo>
                        <a:pt x="342" y="49"/>
                      </a:lnTo>
                      <a:lnTo>
                        <a:pt x="343" y="49"/>
                      </a:lnTo>
                      <a:lnTo>
                        <a:pt x="344" y="48"/>
                      </a:lnTo>
                      <a:lnTo>
                        <a:pt x="345" y="48"/>
                      </a:lnTo>
                      <a:lnTo>
                        <a:pt x="346" y="48"/>
                      </a:lnTo>
                      <a:lnTo>
                        <a:pt x="346" y="47"/>
                      </a:lnTo>
                      <a:lnTo>
                        <a:pt x="347" y="47"/>
                      </a:lnTo>
                      <a:lnTo>
                        <a:pt x="348" y="46"/>
                      </a:lnTo>
                      <a:lnTo>
                        <a:pt x="349" y="46"/>
                      </a:lnTo>
                      <a:lnTo>
                        <a:pt x="349" y="45"/>
                      </a:lnTo>
                      <a:lnTo>
                        <a:pt x="349" y="44"/>
                      </a:lnTo>
                      <a:lnTo>
                        <a:pt x="349" y="43"/>
                      </a:lnTo>
                      <a:lnTo>
                        <a:pt x="349" y="42"/>
                      </a:lnTo>
                      <a:lnTo>
                        <a:pt x="350" y="42"/>
                      </a:lnTo>
                      <a:lnTo>
                        <a:pt x="350" y="41"/>
                      </a:lnTo>
                      <a:lnTo>
                        <a:pt x="351" y="42"/>
                      </a:lnTo>
                      <a:lnTo>
                        <a:pt x="351" y="41"/>
                      </a:lnTo>
                      <a:lnTo>
                        <a:pt x="352" y="41"/>
                      </a:lnTo>
                      <a:lnTo>
                        <a:pt x="353" y="41"/>
                      </a:lnTo>
                      <a:lnTo>
                        <a:pt x="354" y="41"/>
                      </a:lnTo>
                      <a:lnTo>
                        <a:pt x="354" y="40"/>
                      </a:lnTo>
                      <a:lnTo>
                        <a:pt x="355" y="40"/>
                      </a:lnTo>
                      <a:lnTo>
                        <a:pt x="355" y="39"/>
                      </a:lnTo>
                      <a:lnTo>
                        <a:pt x="355" y="40"/>
                      </a:lnTo>
                      <a:lnTo>
                        <a:pt x="356" y="40"/>
                      </a:lnTo>
                      <a:lnTo>
                        <a:pt x="357" y="40"/>
                      </a:lnTo>
                      <a:lnTo>
                        <a:pt x="358" y="40"/>
                      </a:lnTo>
                      <a:lnTo>
                        <a:pt x="359" y="39"/>
                      </a:lnTo>
                      <a:lnTo>
                        <a:pt x="360" y="39"/>
                      </a:lnTo>
                      <a:lnTo>
                        <a:pt x="360" y="38"/>
                      </a:lnTo>
                      <a:lnTo>
                        <a:pt x="360" y="39"/>
                      </a:lnTo>
                      <a:lnTo>
                        <a:pt x="361" y="39"/>
                      </a:lnTo>
                      <a:lnTo>
                        <a:pt x="362" y="39"/>
                      </a:lnTo>
                      <a:lnTo>
                        <a:pt x="363" y="39"/>
                      </a:lnTo>
                      <a:lnTo>
                        <a:pt x="363" y="38"/>
                      </a:lnTo>
                      <a:lnTo>
                        <a:pt x="363" y="39"/>
                      </a:lnTo>
                      <a:lnTo>
                        <a:pt x="364" y="38"/>
                      </a:lnTo>
                      <a:lnTo>
                        <a:pt x="365" y="38"/>
                      </a:lnTo>
                      <a:lnTo>
                        <a:pt x="366" y="38"/>
                      </a:lnTo>
                      <a:lnTo>
                        <a:pt x="366" y="37"/>
                      </a:lnTo>
                      <a:lnTo>
                        <a:pt x="367" y="36"/>
                      </a:lnTo>
                      <a:lnTo>
                        <a:pt x="367" y="37"/>
                      </a:lnTo>
                      <a:lnTo>
                        <a:pt x="368" y="37"/>
                      </a:lnTo>
                      <a:lnTo>
                        <a:pt x="369" y="37"/>
                      </a:lnTo>
                      <a:lnTo>
                        <a:pt x="368" y="38"/>
                      </a:lnTo>
                      <a:lnTo>
                        <a:pt x="369" y="38"/>
                      </a:lnTo>
                      <a:lnTo>
                        <a:pt x="370" y="38"/>
                      </a:lnTo>
                      <a:lnTo>
                        <a:pt x="370" y="39"/>
                      </a:lnTo>
                      <a:lnTo>
                        <a:pt x="370" y="38"/>
                      </a:lnTo>
                      <a:lnTo>
                        <a:pt x="371" y="38"/>
                      </a:lnTo>
                      <a:lnTo>
                        <a:pt x="372" y="38"/>
                      </a:lnTo>
                      <a:lnTo>
                        <a:pt x="373" y="38"/>
                      </a:lnTo>
                      <a:lnTo>
                        <a:pt x="374" y="38"/>
                      </a:lnTo>
                      <a:lnTo>
                        <a:pt x="375" y="38"/>
                      </a:lnTo>
                      <a:lnTo>
                        <a:pt x="376" y="38"/>
                      </a:lnTo>
                      <a:lnTo>
                        <a:pt x="376" y="39"/>
                      </a:lnTo>
                      <a:lnTo>
                        <a:pt x="377" y="39"/>
                      </a:lnTo>
                      <a:lnTo>
                        <a:pt x="377" y="40"/>
                      </a:lnTo>
                      <a:lnTo>
                        <a:pt x="378" y="40"/>
                      </a:lnTo>
                      <a:lnTo>
                        <a:pt x="378" y="41"/>
                      </a:lnTo>
                      <a:lnTo>
                        <a:pt x="377" y="41"/>
                      </a:lnTo>
                      <a:lnTo>
                        <a:pt x="378" y="41"/>
                      </a:lnTo>
                      <a:lnTo>
                        <a:pt x="377" y="42"/>
                      </a:lnTo>
                      <a:lnTo>
                        <a:pt x="378" y="42"/>
                      </a:lnTo>
                      <a:lnTo>
                        <a:pt x="378" y="43"/>
                      </a:lnTo>
                      <a:lnTo>
                        <a:pt x="379" y="43"/>
                      </a:lnTo>
                      <a:lnTo>
                        <a:pt x="380" y="44"/>
                      </a:lnTo>
                      <a:lnTo>
                        <a:pt x="381" y="44"/>
                      </a:lnTo>
                      <a:lnTo>
                        <a:pt x="382" y="44"/>
                      </a:lnTo>
                      <a:lnTo>
                        <a:pt x="383" y="44"/>
                      </a:lnTo>
                      <a:lnTo>
                        <a:pt x="384" y="45"/>
                      </a:lnTo>
                      <a:lnTo>
                        <a:pt x="384" y="46"/>
                      </a:lnTo>
                      <a:lnTo>
                        <a:pt x="385" y="46"/>
                      </a:lnTo>
                      <a:lnTo>
                        <a:pt x="385" y="47"/>
                      </a:lnTo>
                      <a:lnTo>
                        <a:pt x="385" y="48"/>
                      </a:lnTo>
                      <a:lnTo>
                        <a:pt x="386" y="47"/>
                      </a:lnTo>
                      <a:lnTo>
                        <a:pt x="386" y="48"/>
                      </a:lnTo>
                      <a:lnTo>
                        <a:pt x="387" y="48"/>
                      </a:lnTo>
                      <a:lnTo>
                        <a:pt x="387" y="49"/>
                      </a:lnTo>
                      <a:lnTo>
                        <a:pt x="387" y="50"/>
                      </a:lnTo>
                      <a:lnTo>
                        <a:pt x="387" y="51"/>
                      </a:lnTo>
                      <a:lnTo>
                        <a:pt x="387" y="52"/>
                      </a:lnTo>
                      <a:lnTo>
                        <a:pt x="388" y="52"/>
                      </a:lnTo>
                      <a:lnTo>
                        <a:pt x="387" y="52"/>
                      </a:lnTo>
                      <a:lnTo>
                        <a:pt x="387" y="53"/>
                      </a:lnTo>
                      <a:lnTo>
                        <a:pt x="387" y="54"/>
                      </a:lnTo>
                      <a:lnTo>
                        <a:pt x="386" y="54"/>
                      </a:lnTo>
                      <a:lnTo>
                        <a:pt x="386" y="55"/>
                      </a:lnTo>
                      <a:lnTo>
                        <a:pt x="387" y="55"/>
                      </a:lnTo>
                      <a:lnTo>
                        <a:pt x="388" y="55"/>
                      </a:lnTo>
                      <a:lnTo>
                        <a:pt x="388" y="56"/>
                      </a:lnTo>
                      <a:lnTo>
                        <a:pt x="389" y="56"/>
                      </a:lnTo>
                      <a:lnTo>
                        <a:pt x="389" y="57"/>
                      </a:lnTo>
                      <a:lnTo>
                        <a:pt x="389" y="56"/>
                      </a:lnTo>
                      <a:lnTo>
                        <a:pt x="390" y="57"/>
                      </a:lnTo>
                      <a:lnTo>
                        <a:pt x="391" y="57"/>
                      </a:lnTo>
                      <a:lnTo>
                        <a:pt x="391" y="58"/>
                      </a:lnTo>
                      <a:lnTo>
                        <a:pt x="392" y="58"/>
                      </a:lnTo>
                      <a:lnTo>
                        <a:pt x="392" y="57"/>
                      </a:lnTo>
                      <a:lnTo>
                        <a:pt x="392" y="58"/>
                      </a:lnTo>
                      <a:lnTo>
                        <a:pt x="393" y="58"/>
                      </a:lnTo>
                      <a:lnTo>
                        <a:pt x="394" y="58"/>
                      </a:lnTo>
                      <a:lnTo>
                        <a:pt x="395" y="58"/>
                      </a:lnTo>
                      <a:lnTo>
                        <a:pt x="396" y="57"/>
                      </a:lnTo>
                      <a:lnTo>
                        <a:pt x="397" y="57"/>
                      </a:lnTo>
                      <a:lnTo>
                        <a:pt x="398" y="57"/>
                      </a:lnTo>
                      <a:lnTo>
                        <a:pt x="399" y="56"/>
                      </a:lnTo>
                      <a:lnTo>
                        <a:pt x="400" y="56"/>
                      </a:lnTo>
                      <a:lnTo>
                        <a:pt x="400" y="55"/>
                      </a:lnTo>
                      <a:lnTo>
                        <a:pt x="401" y="55"/>
                      </a:lnTo>
                      <a:lnTo>
                        <a:pt x="402" y="54"/>
                      </a:lnTo>
                      <a:lnTo>
                        <a:pt x="403" y="54"/>
                      </a:lnTo>
                      <a:lnTo>
                        <a:pt x="404" y="54"/>
                      </a:lnTo>
                      <a:lnTo>
                        <a:pt x="404" y="53"/>
                      </a:lnTo>
                      <a:lnTo>
                        <a:pt x="405" y="53"/>
                      </a:lnTo>
                      <a:lnTo>
                        <a:pt x="406" y="53"/>
                      </a:lnTo>
                      <a:lnTo>
                        <a:pt x="406" y="52"/>
                      </a:lnTo>
                      <a:lnTo>
                        <a:pt x="407" y="52"/>
                      </a:lnTo>
                      <a:lnTo>
                        <a:pt x="408" y="52"/>
                      </a:lnTo>
                      <a:lnTo>
                        <a:pt x="409" y="52"/>
                      </a:lnTo>
                      <a:lnTo>
                        <a:pt x="409" y="53"/>
                      </a:lnTo>
                      <a:lnTo>
                        <a:pt x="409" y="52"/>
                      </a:lnTo>
                      <a:lnTo>
                        <a:pt x="410" y="52"/>
                      </a:lnTo>
                      <a:lnTo>
                        <a:pt x="410" y="53"/>
                      </a:lnTo>
                      <a:lnTo>
                        <a:pt x="411" y="53"/>
                      </a:lnTo>
                      <a:lnTo>
                        <a:pt x="412" y="53"/>
                      </a:lnTo>
                      <a:lnTo>
                        <a:pt x="412" y="54"/>
                      </a:lnTo>
                      <a:lnTo>
                        <a:pt x="412" y="53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3" y="54"/>
                      </a:lnTo>
                      <a:lnTo>
                        <a:pt x="414" y="54"/>
                      </a:lnTo>
                      <a:lnTo>
                        <a:pt x="414" y="53"/>
                      </a:lnTo>
                      <a:lnTo>
                        <a:pt x="415" y="53"/>
                      </a:lnTo>
                      <a:lnTo>
                        <a:pt x="416" y="53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8" y="53"/>
                      </a:lnTo>
                      <a:lnTo>
                        <a:pt x="418" y="52"/>
                      </a:lnTo>
                      <a:lnTo>
                        <a:pt x="418" y="51"/>
                      </a:lnTo>
                      <a:lnTo>
                        <a:pt x="419" y="50"/>
                      </a:lnTo>
                      <a:lnTo>
                        <a:pt x="420" y="50"/>
                      </a:lnTo>
                      <a:lnTo>
                        <a:pt x="420" y="49"/>
                      </a:lnTo>
                      <a:lnTo>
                        <a:pt x="421" y="48"/>
                      </a:lnTo>
                      <a:lnTo>
                        <a:pt x="421" y="47"/>
                      </a:lnTo>
                      <a:lnTo>
                        <a:pt x="421" y="46"/>
                      </a:lnTo>
                      <a:lnTo>
                        <a:pt x="421" y="45"/>
                      </a:lnTo>
                      <a:lnTo>
                        <a:pt x="420" y="45"/>
                      </a:lnTo>
                      <a:lnTo>
                        <a:pt x="421" y="44"/>
                      </a:lnTo>
                      <a:lnTo>
                        <a:pt x="420" y="44"/>
                      </a:lnTo>
                      <a:lnTo>
                        <a:pt x="420" y="43"/>
                      </a:lnTo>
                      <a:lnTo>
                        <a:pt x="421" y="42"/>
                      </a:lnTo>
                      <a:lnTo>
                        <a:pt x="422" y="42"/>
                      </a:lnTo>
                      <a:lnTo>
                        <a:pt x="422" y="41"/>
                      </a:lnTo>
                      <a:lnTo>
                        <a:pt x="422" y="40"/>
                      </a:lnTo>
                      <a:lnTo>
                        <a:pt x="423" y="40"/>
                      </a:lnTo>
                      <a:lnTo>
                        <a:pt x="424" y="39"/>
                      </a:lnTo>
                      <a:lnTo>
                        <a:pt x="425" y="39"/>
                      </a:lnTo>
                      <a:lnTo>
                        <a:pt x="426" y="39"/>
                      </a:lnTo>
                      <a:lnTo>
                        <a:pt x="426" y="38"/>
                      </a:lnTo>
                      <a:lnTo>
                        <a:pt x="427" y="38"/>
                      </a:lnTo>
                      <a:lnTo>
                        <a:pt x="427" y="39"/>
                      </a:lnTo>
                      <a:lnTo>
                        <a:pt x="428" y="39"/>
                      </a:lnTo>
                      <a:lnTo>
                        <a:pt x="429" y="39"/>
                      </a:lnTo>
                      <a:lnTo>
                        <a:pt x="429" y="38"/>
                      </a:lnTo>
                      <a:lnTo>
                        <a:pt x="430" y="38"/>
                      </a:lnTo>
                      <a:lnTo>
                        <a:pt x="431" y="37"/>
                      </a:lnTo>
                      <a:lnTo>
                        <a:pt x="431" y="38"/>
                      </a:lnTo>
                      <a:lnTo>
                        <a:pt x="432" y="37"/>
                      </a:lnTo>
                      <a:lnTo>
                        <a:pt x="432" y="36"/>
                      </a:lnTo>
                      <a:lnTo>
                        <a:pt x="433" y="36"/>
                      </a:lnTo>
                      <a:lnTo>
                        <a:pt x="433" y="35"/>
                      </a:lnTo>
                      <a:lnTo>
                        <a:pt x="434" y="35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5" y="33"/>
                      </a:lnTo>
                      <a:lnTo>
                        <a:pt x="436" y="32"/>
                      </a:lnTo>
                      <a:lnTo>
                        <a:pt x="437" y="31"/>
                      </a:lnTo>
                      <a:lnTo>
                        <a:pt x="438" y="31"/>
                      </a:lnTo>
                      <a:lnTo>
                        <a:pt x="438" y="30"/>
                      </a:lnTo>
                      <a:lnTo>
                        <a:pt x="439" y="29"/>
                      </a:lnTo>
                      <a:lnTo>
                        <a:pt x="440" y="28"/>
                      </a:lnTo>
                      <a:lnTo>
                        <a:pt x="441" y="28"/>
                      </a:lnTo>
                      <a:lnTo>
                        <a:pt x="442" y="28"/>
                      </a:lnTo>
                      <a:lnTo>
                        <a:pt x="443" y="27"/>
                      </a:lnTo>
                      <a:lnTo>
                        <a:pt x="444" y="27"/>
                      </a:lnTo>
                      <a:lnTo>
                        <a:pt x="444" y="26"/>
                      </a:lnTo>
                      <a:lnTo>
                        <a:pt x="443" y="26"/>
                      </a:lnTo>
                      <a:lnTo>
                        <a:pt x="443" y="25"/>
                      </a:lnTo>
                      <a:lnTo>
                        <a:pt x="443" y="24"/>
                      </a:lnTo>
                      <a:lnTo>
                        <a:pt x="444" y="24"/>
                      </a:lnTo>
                      <a:lnTo>
                        <a:pt x="444" y="23"/>
                      </a:lnTo>
                      <a:lnTo>
                        <a:pt x="445" y="21"/>
                      </a:lnTo>
                      <a:lnTo>
                        <a:pt x="446" y="20"/>
                      </a:lnTo>
                      <a:lnTo>
                        <a:pt x="447" y="20"/>
                      </a:lnTo>
                      <a:lnTo>
                        <a:pt x="448" y="20"/>
                      </a:lnTo>
                      <a:lnTo>
                        <a:pt x="449" y="19"/>
                      </a:lnTo>
                      <a:lnTo>
                        <a:pt x="450" y="19"/>
                      </a:lnTo>
                      <a:lnTo>
                        <a:pt x="450" y="18"/>
                      </a:lnTo>
                      <a:lnTo>
                        <a:pt x="450" y="17"/>
                      </a:lnTo>
                      <a:lnTo>
                        <a:pt x="451" y="17"/>
                      </a:lnTo>
                      <a:lnTo>
                        <a:pt x="451" y="16"/>
                      </a:lnTo>
                      <a:lnTo>
                        <a:pt x="451" y="15"/>
                      </a:lnTo>
                      <a:lnTo>
                        <a:pt x="452" y="15"/>
                      </a:lnTo>
                      <a:lnTo>
                        <a:pt x="453" y="15"/>
                      </a:lnTo>
                      <a:lnTo>
                        <a:pt x="454" y="14"/>
                      </a:lnTo>
                      <a:lnTo>
                        <a:pt x="455" y="14"/>
                      </a:lnTo>
                      <a:lnTo>
                        <a:pt x="456" y="14"/>
                      </a:lnTo>
                      <a:lnTo>
                        <a:pt x="457" y="14"/>
                      </a:lnTo>
                      <a:lnTo>
                        <a:pt x="458" y="15"/>
                      </a:lnTo>
                      <a:lnTo>
                        <a:pt x="458" y="16"/>
                      </a:lnTo>
                      <a:lnTo>
                        <a:pt x="459" y="17"/>
                      </a:lnTo>
                      <a:lnTo>
                        <a:pt x="457" y="43"/>
                      </a:lnTo>
                      <a:lnTo>
                        <a:pt x="455" y="60"/>
                      </a:lnTo>
                      <a:lnTo>
                        <a:pt x="454" y="61"/>
                      </a:lnTo>
                      <a:lnTo>
                        <a:pt x="454" y="60"/>
                      </a:lnTo>
                      <a:lnTo>
                        <a:pt x="453" y="60"/>
                      </a:lnTo>
                      <a:lnTo>
                        <a:pt x="452" y="60"/>
                      </a:lnTo>
                      <a:lnTo>
                        <a:pt x="451" y="61"/>
                      </a:lnTo>
                      <a:lnTo>
                        <a:pt x="450" y="61"/>
                      </a:lnTo>
                      <a:lnTo>
                        <a:pt x="449" y="61"/>
                      </a:lnTo>
                      <a:lnTo>
                        <a:pt x="448" y="61"/>
                      </a:lnTo>
                      <a:lnTo>
                        <a:pt x="447" y="61"/>
                      </a:lnTo>
                      <a:lnTo>
                        <a:pt x="446" y="61"/>
                      </a:lnTo>
                      <a:lnTo>
                        <a:pt x="446" y="60"/>
                      </a:lnTo>
                      <a:lnTo>
                        <a:pt x="445" y="61"/>
                      </a:lnTo>
                      <a:lnTo>
                        <a:pt x="444" y="62"/>
                      </a:lnTo>
                      <a:lnTo>
                        <a:pt x="443" y="62"/>
                      </a:lnTo>
                      <a:lnTo>
                        <a:pt x="442" y="62"/>
                      </a:lnTo>
                      <a:lnTo>
                        <a:pt x="442" y="63"/>
                      </a:lnTo>
                      <a:lnTo>
                        <a:pt x="441" y="63"/>
                      </a:lnTo>
                      <a:lnTo>
                        <a:pt x="440" y="64"/>
                      </a:lnTo>
                      <a:lnTo>
                        <a:pt x="439" y="66"/>
                      </a:lnTo>
                      <a:lnTo>
                        <a:pt x="438" y="67"/>
                      </a:lnTo>
                      <a:lnTo>
                        <a:pt x="437" y="68"/>
                      </a:lnTo>
                      <a:lnTo>
                        <a:pt x="436" y="69"/>
                      </a:lnTo>
                      <a:lnTo>
                        <a:pt x="436" y="70"/>
                      </a:lnTo>
                      <a:lnTo>
                        <a:pt x="436" y="71"/>
                      </a:lnTo>
                      <a:lnTo>
                        <a:pt x="435" y="72"/>
                      </a:lnTo>
                      <a:lnTo>
                        <a:pt x="435" y="73"/>
                      </a:lnTo>
                      <a:lnTo>
                        <a:pt x="434" y="73"/>
                      </a:lnTo>
                      <a:lnTo>
                        <a:pt x="434" y="74"/>
                      </a:lnTo>
                      <a:lnTo>
                        <a:pt x="434" y="75"/>
                      </a:lnTo>
                      <a:lnTo>
                        <a:pt x="433" y="75"/>
                      </a:lnTo>
                      <a:lnTo>
                        <a:pt x="433" y="76"/>
                      </a:lnTo>
                      <a:lnTo>
                        <a:pt x="432" y="76"/>
                      </a:lnTo>
                      <a:lnTo>
                        <a:pt x="432" y="77"/>
                      </a:lnTo>
                      <a:lnTo>
                        <a:pt x="431" y="77"/>
                      </a:lnTo>
                      <a:lnTo>
                        <a:pt x="431" y="78"/>
                      </a:lnTo>
                      <a:lnTo>
                        <a:pt x="431" y="79"/>
                      </a:lnTo>
                      <a:lnTo>
                        <a:pt x="430" y="80"/>
                      </a:lnTo>
                      <a:lnTo>
                        <a:pt x="430" y="81"/>
                      </a:lnTo>
                      <a:lnTo>
                        <a:pt x="429" y="81"/>
                      </a:lnTo>
                      <a:lnTo>
                        <a:pt x="429" y="82"/>
                      </a:lnTo>
                      <a:lnTo>
                        <a:pt x="429" y="83"/>
                      </a:lnTo>
                      <a:lnTo>
                        <a:pt x="430" y="83"/>
                      </a:lnTo>
                      <a:lnTo>
                        <a:pt x="429" y="83"/>
                      </a:lnTo>
                      <a:lnTo>
                        <a:pt x="430" y="84"/>
                      </a:lnTo>
                      <a:lnTo>
                        <a:pt x="429" y="85"/>
                      </a:lnTo>
                      <a:lnTo>
                        <a:pt x="430" y="85"/>
                      </a:lnTo>
                      <a:lnTo>
                        <a:pt x="430" y="86"/>
                      </a:lnTo>
                      <a:lnTo>
                        <a:pt x="429" y="86"/>
                      </a:lnTo>
                      <a:lnTo>
                        <a:pt x="430" y="86"/>
                      </a:lnTo>
                      <a:lnTo>
                        <a:pt x="430" y="87"/>
                      </a:lnTo>
                      <a:lnTo>
                        <a:pt x="430" y="86"/>
                      </a:lnTo>
                      <a:lnTo>
                        <a:pt x="431" y="86"/>
                      </a:lnTo>
                      <a:lnTo>
                        <a:pt x="432" y="86"/>
                      </a:lnTo>
                      <a:lnTo>
                        <a:pt x="432" y="87"/>
                      </a:lnTo>
                      <a:lnTo>
                        <a:pt x="433" y="86"/>
                      </a:lnTo>
                      <a:lnTo>
                        <a:pt x="434" y="86"/>
                      </a:lnTo>
                      <a:lnTo>
                        <a:pt x="435" y="86"/>
                      </a:lnTo>
                      <a:lnTo>
                        <a:pt x="434" y="86"/>
                      </a:lnTo>
                      <a:lnTo>
                        <a:pt x="435" y="85"/>
                      </a:lnTo>
                      <a:lnTo>
                        <a:pt x="436" y="86"/>
                      </a:lnTo>
                      <a:lnTo>
                        <a:pt x="437" y="87"/>
                      </a:lnTo>
                      <a:lnTo>
                        <a:pt x="438" y="86"/>
                      </a:lnTo>
                      <a:lnTo>
                        <a:pt x="438" y="87"/>
                      </a:lnTo>
                      <a:lnTo>
                        <a:pt x="439" y="87"/>
                      </a:lnTo>
                      <a:lnTo>
                        <a:pt x="440" y="88"/>
                      </a:lnTo>
                      <a:lnTo>
                        <a:pt x="440" y="89"/>
                      </a:lnTo>
                      <a:lnTo>
                        <a:pt x="441" y="89"/>
                      </a:lnTo>
                      <a:lnTo>
                        <a:pt x="441" y="88"/>
                      </a:lnTo>
                      <a:lnTo>
                        <a:pt x="441" y="89"/>
                      </a:lnTo>
                      <a:lnTo>
                        <a:pt x="441" y="90"/>
                      </a:lnTo>
                      <a:lnTo>
                        <a:pt x="441" y="89"/>
                      </a:lnTo>
                      <a:lnTo>
                        <a:pt x="442" y="89"/>
                      </a:lnTo>
                      <a:lnTo>
                        <a:pt x="442" y="90"/>
                      </a:lnTo>
                      <a:lnTo>
                        <a:pt x="442" y="91"/>
                      </a:lnTo>
                      <a:lnTo>
                        <a:pt x="443" y="91"/>
                      </a:lnTo>
                      <a:lnTo>
                        <a:pt x="444" y="91"/>
                      </a:lnTo>
                      <a:lnTo>
                        <a:pt x="443" y="91"/>
                      </a:lnTo>
                      <a:lnTo>
                        <a:pt x="443" y="92"/>
                      </a:lnTo>
                      <a:lnTo>
                        <a:pt x="444" y="92"/>
                      </a:lnTo>
                      <a:lnTo>
                        <a:pt x="444" y="93"/>
                      </a:lnTo>
                      <a:lnTo>
                        <a:pt x="445" y="93"/>
                      </a:lnTo>
                      <a:lnTo>
                        <a:pt x="446" y="93"/>
                      </a:lnTo>
                      <a:lnTo>
                        <a:pt x="446" y="94"/>
                      </a:lnTo>
                      <a:lnTo>
                        <a:pt x="446" y="95"/>
                      </a:lnTo>
                      <a:lnTo>
                        <a:pt x="447" y="95"/>
                      </a:lnTo>
                      <a:lnTo>
                        <a:pt x="447" y="96"/>
                      </a:lnTo>
                      <a:lnTo>
                        <a:pt x="448" y="95"/>
                      </a:lnTo>
                      <a:lnTo>
                        <a:pt x="449" y="95"/>
                      </a:lnTo>
                      <a:lnTo>
                        <a:pt x="450" y="95"/>
                      </a:lnTo>
                      <a:lnTo>
                        <a:pt x="451" y="95"/>
                      </a:lnTo>
                      <a:lnTo>
                        <a:pt x="452" y="95"/>
                      </a:lnTo>
                      <a:lnTo>
                        <a:pt x="452" y="96"/>
                      </a:lnTo>
                      <a:lnTo>
                        <a:pt x="453" y="95"/>
                      </a:lnTo>
                      <a:lnTo>
                        <a:pt x="453" y="96"/>
                      </a:lnTo>
                      <a:lnTo>
                        <a:pt x="454" y="96"/>
                      </a:lnTo>
                      <a:lnTo>
                        <a:pt x="455" y="96"/>
                      </a:lnTo>
                      <a:lnTo>
                        <a:pt x="455" y="97"/>
                      </a:lnTo>
                      <a:lnTo>
                        <a:pt x="456" y="97"/>
                      </a:lnTo>
                      <a:lnTo>
                        <a:pt x="455" y="96"/>
                      </a:lnTo>
                      <a:lnTo>
                        <a:pt x="456" y="96"/>
                      </a:lnTo>
                      <a:lnTo>
                        <a:pt x="457" y="95"/>
                      </a:lnTo>
                      <a:lnTo>
                        <a:pt x="458" y="95"/>
                      </a:lnTo>
                      <a:lnTo>
                        <a:pt x="458" y="94"/>
                      </a:lnTo>
                      <a:lnTo>
                        <a:pt x="459" y="94"/>
                      </a:lnTo>
                      <a:lnTo>
                        <a:pt x="460" y="93"/>
                      </a:lnTo>
                      <a:lnTo>
                        <a:pt x="460" y="94"/>
                      </a:lnTo>
                      <a:lnTo>
                        <a:pt x="461" y="94"/>
                      </a:lnTo>
                      <a:lnTo>
                        <a:pt x="462" y="94"/>
                      </a:lnTo>
                      <a:lnTo>
                        <a:pt x="463" y="94"/>
                      </a:lnTo>
                      <a:lnTo>
                        <a:pt x="464" y="94"/>
                      </a:lnTo>
                      <a:lnTo>
                        <a:pt x="464" y="95"/>
                      </a:lnTo>
                      <a:lnTo>
                        <a:pt x="464" y="96"/>
                      </a:lnTo>
                      <a:lnTo>
                        <a:pt x="465" y="96"/>
                      </a:lnTo>
                      <a:lnTo>
                        <a:pt x="466" y="97"/>
                      </a:lnTo>
                      <a:lnTo>
                        <a:pt x="466" y="98"/>
                      </a:lnTo>
                      <a:lnTo>
                        <a:pt x="466" y="97"/>
                      </a:lnTo>
                      <a:lnTo>
                        <a:pt x="467" y="97"/>
                      </a:lnTo>
                      <a:lnTo>
                        <a:pt x="467" y="98"/>
                      </a:lnTo>
                      <a:lnTo>
                        <a:pt x="468" y="97"/>
                      </a:lnTo>
                      <a:lnTo>
                        <a:pt x="469" y="97"/>
                      </a:lnTo>
                      <a:lnTo>
                        <a:pt x="469" y="98"/>
                      </a:lnTo>
                      <a:lnTo>
                        <a:pt x="470" y="98"/>
                      </a:lnTo>
                      <a:lnTo>
                        <a:pt x="472" y="99"/>
                      </a:lnTo>
                      <a:lnTo>
                        <a:pt x="473" y="99"/>
                      </a:lnTo>
                      <a:lnTo>
                        <a:pt x="474" y="99"/>
                      </a:lnTo>
                      <a:lnTo>
                        <a:pt x="474" y="100"/>
                      </a:lnTo>
                      <a:lnTo>
                        <a:pt x="475" y="100"/>
                      </a:lnTo>
                      <a:lnTo>
                        <a:pt x="476" y="101"/>
                      </a:lnTo>
                      <a:lnTo>
                        <a:pt x="477" y="101"/>
                      </a:lnTo>
                      <a:lnTo>
                        <a:pt x="477" y="100"/>
                      </a:lnTo>
                      <a:lnTo>
                        <a:pt x="477" y="101"/>
                      </a:lnTo>
                      <a:lnTo>
                        <a:pt x="478" y="100"/>
                      </a:lnTo>
                      <a:lnTo>
                        <a:pt x="478" y="99"/>
                      </a:lnTo>
                      <a:lnTo>
                        <a:pt x="479" y="99"/>
                      </a:lnTo>
                      <a:lnTo>
                        <a:pt x="479" y="98"/>
                      </a:lnTo>
                      <a:lnTo>
                        <a:pt x="479" y="97"/>
                      </a:lnTo>
                      <a:lnTo>
                        <a:pt x="479" y="96"/>
                      </a:lnTo>
                      <a:lnTo>
                        <a:pt x="480" y="97"/>
                      </a:lnTo>
                      <a:lnTo>
                        <a:pt x="480" y="96"/>
                      </a:lnTo>
                      <a:lnTo>
                        <a:pt x="481" y="96"/>
                      </a:lnTo>
                      <a:lnTo>
                        <a:pt x="481" y="95"/>
                      </a:lnTo>
                      <a:lnTo>
                        <a:pt x="482" y="95"/>
                      </a:lnTo>
                      <a:lnTo>
                        <a:pt x="482" y="96"/>
                      </a:lnTo>
                      <a:lnTo>
                        <a:pt x="482" y="95"/>
                      </a:lnTo>
                      <a:lnTo>
                        <a:pt x="483" y="95"/>
                      </a:lnTo>
                      <a:lnTo>
                        <a:pt x="483" y="96"/>
                      </a:lnTo>
                      <a:lnTo>
                        <a:pt x="484" y="96"/>
                      </a:lnTo>
                      <a:lnTo>
                        <a:pt x="485" y="96"/>
                      </a:lnTo>
                      <a:lnTo>
                        <a:pt x="485" y="97"/>
                      </a:lnTo>
                      <a:lnTo>
                        <a:pt x="487" y="98"/>
                      </a:lnTo>
                      <a:lnTo>
                        <a:pt x="488" y="98"/>
                      </a:lnTo>
                      <a:lnTo>
                        <a:pt x="489" y="98"/>
                      </a:lnTo>
                      <a:lnTo>
                        <a:pt x="490" y="98"/>
                      </a:lnTo>
                      <a:lnTo>
                        <a:pt x="491" y="98"/>
                      </a:lnTo>
                      <a:lnTo>
                        <a:pt x="492" y="98"/>
                      </a:lnTo>
                      <a:lnTo>
                        <a:pt x="492" y="97"/>
                      </a:lnTo>
                      <a:lnTo>
                        <a:pt x="493" y="97"/>
                      </a:lnTo>
                      <a:lnTo>
                        <a:pt x="494" y="97"/>
                      </a:lnTo>
                      <a:lnTo>
                        <a:pt x="495" y="97"/>
                      </a:lnTo>
                      <a:lnTo>
                        <a:pt x="496" y="97"/>
                      </a:lnTo>
                      <a:lnTo>
                        <a:pt x="501" y="98"/>
                      </a:lnTo>
                      <a:lnTo>
                        <a:pt x="502" y="99"/>
                      </a:lnTo>
                      <a:lnTo>
                        <a:pt x="503" y="99"/>
                      </a:lnTo>
                      <a:lnTo>
                        <a:pt x="504" y="100"/>
                      </a:lnTo>
                      <a:lnTo>
                        <a:pt x="505" y="100"/>
                      </a:lnTo>
                      <a:lnTo>
                        <a:pt x="506" y="101"/>
                      </a:lnTo>
                      <a:lnTo>
                        <a:pt x="506" y="102"/>
                      </a:lnTo>
                      <a:lnTo>
                        <a:pt x="507" y="102"/>
                      </a:lnTo>
                      <a:lnTo>
                        <a:pt x="518" y="102"/>
                      </a:lnTo>
                      <a:lnTo>
                        <a:pt x="518" y="104"/>
                      </a:lnTo>
                      <a:lnTo>
                        <a:pt x="517" y="104"/>
                      </a:lnTo>
                      <a:lnTo>
                        <a:pt x="516" y="104"/>
                      </a:lnTo>
                      <a:lnTo>
                        <a:pt x="515" y="104"/>
                      </a:lnTo>
                      <a:lnTo>
                        <a:pt x="513" y="104"/>
                      </a:lnTo>
                      <a:lnTo>
                        <a:pt x="512" y="105"/>
                      </a:lnTo>
                      <a:lnTo>
                        <a:pt x="511" y="105"/>
                      </a:lnTo>
                      <a:lnTo>
                        <a:pt x="511" y="106"/>
                      </a:lnTo>
                      <a:lnTo>
                        <a:pt x="511" y="107"/>
                      </a:lnTo>
                      <a:lnTo>
                        <a:pt x="511" y="110"/>
                      </a:lnTo>
                      <a:lnTo>
                        <a:pt x="512" y="113"/>
                      </a:lnTo>
                      <a:lnTo>
                        <a:pt x="512" y="114"/>
                      </a:lnTo>
                      <a:lnTo>
                        <a:pt x="512" y="115"/>
                      </a:lnTo>
                      <a:lnTo>
                        <a:pt x="513" y="121"/>
                      </a:lnTo>
                      <a:lnTo>
                        <a:pt x="513" y="122"/>
                      </a:lnTo>
                      <a:lnTo>
                        <a:pt x="513" y="123"/>
                      </a:lnTo>
                      <a:lnTo>
                        <a:pt x="513" y="124"/>
                      </a:lnTo>
                      <a:lnTo>
                        <a:pt x="513" y="126"/>
                      </a:lnTo>
                      <a:lnTo>
                        <a:pt x="514" y="127"/>
                      </a:lnTo>
                      <a:lnTo>
                        <a:pt x="514" y="129"/>
                      </a:lnTo>
                      <a:lnTo>
                        <a:pt x="514" y="131"/>
                      </a:lnTo>
                      <a:lnTo>
                        <a:pt x="516" y="133"/>
                      </a:lnTo>
                      <a:lnTo>
                        <a:pt x="517" y="134"/>
                      </a:lnTo>
                      <a:lnTo>
                        <a:pt x="517" y="135"/>
                      </a:lnTo>
                      <a:lnTo>
                        <a:pt x="518" y="135"/>
                      </a:lnTo>
                      <a:lnTo>
                        <a:pt x="519" y="135"/>
                      </a:lnTo>
                      <a:lnTo>
                        <a:pt x="521" y="136"/>
                      </a:lnTo>
                      <a:lnTo>
                        <a:pt x="522" y="135"/>
                      </a:lnTo>
                      <a:lnTo>
                        <a:pt x="522" y="134"/>
                      </a:lnTo>
                      <a:lnTo>
                        <a:pt x="523" y="133"/>
                      </a:lnTo>
                      <a:lnTo>
                        <a:pt x="524" y="132"/>
                      </a:lnTo>
                      <a:lnTo>
                        <a:pt x="526" y="131"/>
                      </a:lnTo>
                      <a:lnTo>
                        <a:pt x="527" y="130"/>
                      </a:lnTo>
                      <a:lnTo>
                        <a:pt x="528" y="130"/>
                      </a:lnTo>
                      <a:lnTo>
                        <a:pt x="529" y="130"/>
                      </a:lnTo>
                      <a:lnTo>
                        <a:pt x="531" y="130"/>
                      </a:lnTo>
                      <a:lnTo>
                        <a:pt x="533" y="131"/>
                      </a:lnTo>
                      <a:lnTo>
                        <a:pt x="537" y="133"/>
                      </a:lnTo>
                      <a:lnTo>
                        <a:pt x="539" y="132"/>
                      </a:lnTo>
                      <a:lnTo>
                        <a:pt x="542" y="132"/>
                      </a:lnTo>
                      <a:lnTo>
                        <a:pt x="543" y="132"/>
                      </a:lnTo>
                      <a:lnTo>
                        <a:pt x="545" y="133"/>
                      </a:lnTo>
                      <a:lnTo>
                        <a:pt x="546" y="133"/>
                      </a:lnTo>
                      <a:lnTo>
                        <a:pt x="547" y="134"/>
                      </a:lnTo>
                      <a:lnTo>
                        <a:pt x="547" y="135"/>
                      </a:lnTo>
                      <a:lnTo>
                        <a:pt x="548" y="136"/>
                      </a:lnTo>
                      <a:lnTo>
                        <a:pt x="548" y="137"/>
                      </a:lnTo>
                      <a:lnTo>
                        <a:pt x="548" y="138"/>
                      </a:lnTo>
                      <a:lnTo>
                        <a:pt x="548" y="139"/>
                      </a:lnTo>
                      <a:lnTo>
                        <a:pt x="547" y="140"/>
                      </a:lnTo>
                      <a:lnTo>
                        <a:pt x="546" y="141"/>
                      </a:lnTo>
                      <a:lnTo>
                        <a:pt x="545" y="141"/>
                      </a:lnTo>
                      <a:lnTo>
                        <a:pt x="544" y="143"/>
                      </a:lnTo>
                      <a:lnTo>
                        <a:pt x="543" y="144"/>
                      </a:lnTo>
                      <a:lnTo>
                        <a:pt x="541" y="144"/>
                      </a:lnTo>
                      <a:lnTo>
                        <a:pt x="540" y="144"/>
                      </a:lnTo>
                      <a:lnTo>
                        <a:pt x="539" y="144"/>
                      </a:lnTo>
                      <a:lnTo>
                        <a:pt x="537" y="144"/>
                      </a:lnTo>
                      <a:lnTo>
                        <a:pt x="536" y="144"/>
                      </a:lnTo>
                      <a:lnTo>
                        <a:pt x="536" y="145"/>
                      </a:lnTo>
                      <a:lnTo>
                        <a:pt x="536" y="146"/>
                      </a:lnTo>
                      <a:lnTo>
                        <a:pt x="536" y="147"/>
                      </a:lnTo>
                      <a:lnTo>
                        <a:pt x="535" y="148"/>
                      </a:lnTo>
                      <a:lnTo>
                        <a:pt x="534" y="149"/>
                      </a:lnTo>
                      <a:lnTo>
                        <a:pt x="533" y="150"/>
                      </a:lnTo>
                      <a:lnTo>
                        <a:pt x="533" y="151"/>
                      </a:lnTo>
                      <a:lnTo>
                        <a:pt x="532" y="152"/>
                      </a:lnTo>
                      <a:lnTo>
                        <a:pt x="532" y="153"/>
                      </a:lnTo>
                      <a:lnTo>
                        <a:pt x="531" y="153"/>
                      </a:lnTo>
                      <a:lnTo>
                        <a:pt x="529" y="153"/>
                      </a:lnTo>
                      <a:lnTo>
                        <a:pt x="529" y="154"/>
                      </a:lnTo>
                      <a:lnTo>
                        <a:pt x="528" y="155"/>
                      </a:lnTo>
                      <a:lnTo>
                        <a:pt x="527" y="156"/>
                      </a:lnTo>
                      <a:lnTo>
                        <a:pt x="527" y="157"/>
                      </a:lnTo>
                      <a:lnTo>
                        <a:pt x="528" y="158"/>
                      </a:lnTo>
                      <a:lnTo>
                        <a:pt x="528" y="160"/>
                      </a:lnTo>
                      <a:lnTo>
                        <a:pt x="529" y="161"/>
                      </a:lnTo>
                      <a:lnTo>
                        <a:pt x="529" y="162"/>
                      </a:lnTo>
                      <a:lnTo>
                        <a:pt x="529" y="163"/>
                      </a:lnTo>
                      <a:lnTo>
                        <a:pt x="529" y="164"/>
                      </a:lnTo>
                      <a:lnTo>
                        <a:pt x="530" y="164"/>
                      </a:lnTo>
                      <a:lnTo>
                        <a:pt x="531" y="164"/>
                      </a:lnTo>
                      <a:lnTo>
                        <a:pt x="531" y="165"/>
                      </a:lnTo>
                      <a:lnTo>
                        <a:pt x="531" y="166"/>
                      </a:lnTo>
                      <a:lnTo>
                        <a:pt x="531" y="167"/>
                      </a:lnTo>
                      <a:lnTo>
                        <a:pt x="532" y="167"/>
                      </a:lnTo>
                      <a:lnTo>
                        <a:pt x="533" y="167"/>
                      </a:lnTo>
                      <a:lnTo>
                        <a:pt x="535" y="167"/>
                      </a:lnTo>
                      <a:lnTo>
                        <a:pt x="536" y="168"/>
                      </a:lnTo>
                      <a:lnTo>
                        <a:pt x="537" y="169"/>
                      </a:lnTo>
                      <a:lnTo>
                        <a:pt x="538" y="169"/>
                      </a:lnTo>
                      <a:lnTo>
                        <a:pt x="538" y="170"/>
                      </a:lnTo>
                      <a:lnTo>
                        <a:pt x="539" y="170"/>
                      </a:lnTo>
                      <a:lnTo>
                        <a:pt x="540" y="170"/>
                      </a:lnTo>
                      <a:lnTo>
                        <a:pt x="541" y="170"/>
                      </a:lnTo>
                      <a:lnTo>
                        <a:pt x="542" y="170"/>
                      </a:lnTo>
                      <a:lnTo>
                        <a:pt x="543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6" y="172"/>
                      </a:lnTo>
                      <a:lnTo>
                        <a:pt x="547" y="173"/>
                      </a:lnTo>
                      <a:lnTo>
                        <a:pt x="548" y="173"/>
                      </a:lnTo>
                      <a:lnTo>
                        <a:pt x="549" y="173"/>
                      </a:lnTo>
                      <a:lnTo>
                        <a:pt x="550" y="173"/>
                      </a:lnTo>
                      <a:lnTo>
                        <a:pt x="551" y="173"/>
                      </a:lnTo>
                      <a:lnTo>
                        <a:pt x="552" y="173"/>
                      </a:lnTo>
                      <a:lnTo>
                        <a:pt x="552" y="172"/>
                      </a:lnTo>
                      <a:lnTo>
                        <a:pt x="553" y="172"/>
                      </a:lnTo>
                      <a:lnTo>
                        <a:pt x="554" y="172"/>
                      </a:lnTo>
                      <a:lnTo>
                        <a:pt x="555" y="172"/>
                      </a:lnTo>
                      <a:lnTo>
                        <a:pt x="556" y="172"/>
                      </a:lnTo>
                      <a:lnTo>
                        <a:pt x="557" y="173"/>
                      </a:lnTo>
                      <a:lnTo>
                        <a:pt x="558" y="173"/>
                      </a:lnTo>
                      <a:lnTo>
                        <a:pt x="559" y="173"/>
                      </a:lnTo>
                      <a:lnTo>
                        <a:pt x="559" y="174"/>
                      </a:lnTo>
                      <a:lnTo>
                        <a:pt x="560" y="174"/>
                      </a:lnTo>
                      <a:lnTo>
                        <a:pt x="560" y="173"/>
                      </a:lnTo>
                      <a:lnTo>
                        <a:pt x="561" y="173"/>
                      </a:lnTo>
                      <a:lnTo>
                        <a:pt x="562" y="173"/>
                      </a:lnTo>
                      <a:lnTo>
                        <a:pt x="563" y="173"/>
                      </a:lnTo>
                      <a:lnTo>
                        <a:pt x="564" y="173"/>
                      </a:lnTo>
                      <a:lnTo>
                        <a:pt x="564" y="172"/>
                      </a:lnTo>
                      <a:lnTo>
                        <a:pt x="565" y="172"/>
                      </a:lnTo>
                      <a:lnTo>
                        <a:pt x="566" y="171"/>
                      </a:lnTo>
                      <a:lnTo>
                        <a:pt x="567" y="171"/>
                      </a:lnTo>
                      <a:lnTo>
                        <a:pt x="568" y="170"/>
                      </a:lnTo>
                      <a:lnTo>
                        <a:pt x="569" y="170"/>
                      </a:lnTo>
                      <a:lnTo>
                        <a:pt x="570" y="170"/>
                      </a:lnTo>
                      <a:lnTo>
                        <a:pt x="570" y="171"/>
                      </a:lnTo>
                      <a:lnTo>
                        <a:pt x="571" y="171"/>
                      </a:lnTo>
                      <a:lnTo>
                        <a:pt x="571" y="172"/>
                      </a:lnTo>
                      <a:lnTo>
                        <a:pt x="572" y="172"/>
                      </a:lnTo>
                      <a:lnTo>
                        <a:pt x="573" y="172"/>
                      </a:lnTo>
                      <a:lnTo>
                        <a:pt x="573" y="173"/>
                      </a:lnTo>
                      <a:lnTo>
                        <a:pt x="574" y="173"/>
                      </a:lnTo>
                      <a:lnTo>
                        <a:pt x="575" y="173"/>
                      </a:lnTo>
                      <a:lnTo>
                        <a:pt x="576" y="173"/>
                      </a:lnTo>
                      <a:lnTo>
                        <a:pt x="577" y="174"/>
                      </a:lnTo>
                      <a:lnTo>
                        <a:pt x="578" y="174"/>
                      </a:lnTo>
                      <a:lnTo>
                        <a:pt x="578" y="175"/>
                      </a:lnTo>
                      <a:lnTo>
                        <a:pt x="579" y="176"/>
                      </a:lnTo>
                      <a:lnTo>
                        <a:pt x="579" y="177"/>
                      </a:lnTo>
                      <a:lnTo>
                        <a:pt x="579" y="178"/>
                      </a:lnTo>
                      <a:lnTo>
                        <a:pt x="580" y="178"/>
                      </a:lnTo>
                      <a:lnTo>
                        <a:pt x="580" y="179"/>
                      </a:lnTo>
                      <a:lnTo>
                        <a:pt x="581" y="179"/>
                      </a:lnTo>
                      <a:lnTo>
                        <a:pt x="581" y="180"/>
                      </a:lnTo>
                      <a:lnTo>
                        <a:pt x="582" y="180"/>
                      </a:lnTo>
                      <a:lnTo>
                        <a:pt x="582" y="181"/>
                      </a:lnTo>
                      <a:lnTo>
                        <a:pt x="583" y="181"/>
                      </a:lnTo>
                      <a:lnTo>
                        <a:pt x="583" y="182"/>
                      </a:lnTo>
                      <a:lnTo>
                        <a:pt x="583" y="183"/>
                      </a:lnTo>
                      <a:lnTo>
                        <a:pt x="584" y="183"/>
                      </a:lnTo>
                      <a:lnTo>
                        <a:pt x="584" y="184"/>
                      </a:lnTo>
                      <a:lnTo>
                        <a:pt x="585" y="184"/>
                      </a:lnTo>
                      <a:lnTo>
                        <a:pt x="584" y="185"/>
                      </a:lnTo>
                      <a:lnTo>
                        <a:pt x="585" y="185"/>
                      </a:lnTo>
                      <a:lnTo>
                        <a:pt x="586" y="185"/>
                      </a:lnTo>
                      <a:lnTo>
                        <a:pt x="585" y="186"/>
                      </a:lnTo>
                      <a:lnTo>
                        <a:pt x="586" y="186"/>
                      </a:lnTo>
                      <a:lnTo>
                        <a:pt x="587" y="186"/>
                      </a:lnTo>
                      <a:lnTo>
                        <a:pt x="587" y="187"/>
                      </a:lnTo>
                      <a:lnTo>
                        <a:pt x="587" y="188"/>
                      </a:lnTo>
                      <a:lnTo>
                        <a:pt x="588" y="188"/>
                      </a:lnTo>
                      <a:lnTo>
                        <a:pt x="589" y="189"/>
                      </a:lnTo>
                      <a:lnTo>
                        <a:pt x="590" y="190"/>
                      </a:lnTo>
                      <a:lnTo>
                        <a:pt x="591" y="190"/>
                      </a:lnTo>
                      <a:lnTo>
                        <a:pt x="591" y="191"/>
                      </a:lnTo>
                      <a:lnTo>
                        <a:pt x="592" y="191"/>
                      </a:lnTo>
                      <a:lnTo>
                        <a:pt x="592" y="190"/>
                      </a:lnTo>
                      <a:lnTo>
                        <a:pt x="593" y="190"/>
                      </a:lnTo>
                      <a:lnTo>
                        <a:pt x="593" y="189"/>
                      </a:lnTo>
                      <a:lnTo>
                        <a:pt x="594" y="189"/>
                      </a:lnTo>
                      <a:lnTo>
                        <a:pt x="594" y="190"/>
                      </a:lnTo>
                      <a:lnTo>
                        <a:pt x="595" y="190"/>
                      </a:lnTo>
                      <a:lnTo>
                        <a:pt x="596" y="190"/>
                      </a:lnTo>
                      <a:lnTo>
                        <a:pt x="597" y="191"/>
                      </a:lnTo>
                      <a:lnTo>
                        <a:pt x="598" y="191"/>
                      </a:lnTo>
                      <a:lnTo>
                        <a:pt x="599" y="191"/>
                      </a:lnTo>
                      <a:lnTo>
                        <a:pt x="600" y="191"/>
                      </a:lnTo>
                      <a:lnTo>
                        <a:pt x="601" y="192"/>
                      </a:lnTo>
                      <a:lnTo>
                        <a:pt x="602" y="192"/>
                      </a:lnTo>
                      <a:lnTo>
                        <a:pt x="603" y="192"/>
                      </a:lnTo>
                      <a:lnTo>
                        <a:pt x="604" y="192"/>
                      </a:lnTo>
                      <a:lnTo>
                        <a:pt x="604" y="193"/>
                      </a:lnTo>
                      <a:lnTo>
                        <a:pt x="605" y="193"/>
                      </a:lnTo>
                      <a:lnTo>
                        <a:pt x="605" y="194"/>
                      </a:lnTo>
                      <a:lnTo>
                        <a:pt x="606" y="194"/>
                      </a:lnTo>
                      <a:lnTo>
                        <a:pt x="606" y="195"/>
                      </a:lnTo>
                      <a:lnTo>
                        <a:pt x="606" y="196"/>
                      </a:lnTo>
                      <a:lnTo>
                        <a:pt x="606" y="195"/>
                      </a:lnTo>
                      <a:lnTo>
                        <a:pt x="607" y="196"/>
                      </a:lnTo>
                      <a:lnTo>
                        <a:pt x="606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8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1" y="198"/>
                      </a:lnTo>
                      <a:lnTo>
                        <a:pt x="611" y="200"/>
                      </a:lnTo>
                      <a:lnTo>
                        <a:pt x="612" y="200"/>
                      </a:lnTo>
                      <a:lnTo>
                        <a:pt x="611" y="200"/>
                      </a:lnTo>
                      <a:lnTo>
                        <a:pt x="611" y="201"/>
                      </a:lnTo>
                      <a:lnTo>
                        <a:pt x="612" y="201"/>
                      </a:lnTo>
                      <a:lnTo>
                        <a:pt x="612" y="202"/>
                      </a:lnTo>
                      <a:lnTo>
                        <a:pt x="612" y="201"/>
                      </a:lnTo>
                      <a:lnTo>
                        <a:pt x="613" y="202"/>
                      </a:lnTo>
                      <a:lnTo>
                        <a:pt x="613" y="203"/>
                      </a:lnTo>
                      <a:lnTo>
                        <a:pt x="614" y="203"/>
                      </a:lnTo>
                      <a:lnTo>
                        <a:pt x="615" y="203"/>
                      </a:lnTo>
                      <a:lnTo>
                        <a:pt x="615" y="204"/>
                      </a:lnTo>
                      <a:lnTo>
                        <a:pt x="615" y="203"/>
                      </a:lnTo>
                      <a:lnTo>
                        <a:pt x="616" y="203"/>
                      </a:lnTo>
                      <a:lnTo>
                        <a:pt x="617" y="203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9" y="204"/>
                      </a:lnTo>
                      <a:lnTo>
                        <a:pt x="619" y="205"/>
                      </a:lnTo>
                      <a:lnTo>
                        <a:pt x="620" y="205"/>
                      </a:lnTo>
                      <a:lnTo>
                        <a:pt x="620" y="206"/>
                      </a:lnTo>
                      <a:lnTo>
                        <a:pt x="620" y="207"/>
                      </a:lnTo>
                      <a:lnTo>
                        <a:pt x="621" y="206"/>
                      </a:lnTo>
                      <a:lnTo>
                        <a:pt x="622" y="206"/>
                      </a:lnTo>
                      <a:lnTo>
                        <a:pt x="623" y="206"/>
                      </a:lnTo>
                      <a:lnTo>
                        <a:pt x="624" y="206"/>
                      </a:lnTo>
                      <a:lnTo>
                        <a:pt x="624" y="207"/>
                      </a:lnTo>
                      <a:lnTo>
                        <a:pt x="624" y="206"/>
                      </a:lnTo>
                      <a:lnTo>
                        <a:pt x="625" y="207"/>
                      </a:lnTo>
                      <a:lnTo>
                        <a:pt x="625" y="206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7" y="206"/>
                      </a:lnTo>
                      <a:lnTo>
                        <a:pt x="628" y="206"/>
                      </a:lnTo>
                      <a:lnTo>
                        <a:pt x="628" y="207"/>
                      </a:lnTo>
                      <a:lnTo>
                        <a:pt x="629" y="207"/>
                      </a:lnTo>
                      <a:lnTo>
                        <a:pt x="629" y="208"/>
                      </a:lnTo>
                      <a:lnTo>
                        <a:pt x="630" y="207"/>
                      </a:lnTo>
                      <a:lnTo>
                        <a:pt x="630" y="208"/>
                      </a:lnTo>
                      <a:lnTo>
                        <a:pt x="631" y="209"/>
                      </a:lnTo>
                      <a:lnTo>
                        <a:pt x="632" y="209"/>
                      </a:lnTo>
                      <a:lnTo>
                        <a:pt x="632" y="210"/>
                      </a:lnTo>
                      <a:lnTo>
                        <a:pt x="633" y="210"/>
                      </a:lnTo>
                      <a:lnTo>
                        <a:pt x="632" y="211"/>
                      </a:lnTo>
                      <a:lnTo>
                        <a:pt x="633" y="211"/>
                      </a:lnTo>
                      <a:lnTo>
                        <a:pt x="633" y="212"/>
                      </a:lnTo>
                      <a:lnTo>
                        <a:pt x="634" y="212"/>
                      </a:lnTo>
                      <a:lnTo>
                        <a:pt x="634" y="213"/>
                      </a:lnTo>
                      <a:lnTo>
                        <a:pt x="635" y="214"/>
                      </a:lnTo>
                      <a:lnTo>
                        <a:pt x="635" y="215"/>
                      </a:lnTo>
                      <a:lnTo>
                        <a:pt x="636" y="215"/>
                      </a:lnTo>
                      <a:lnTo>
                        <a:pt x="636" y="214"/>
                      </a:lnTo>
                      <a:lnTo>
                        <a:pt x="637" y="214"/>
                      </a:lnTo>
                      <a:lnTo>
                        <a:pt x="638" y="215"/>
                      </a:lnTo>
                      <a:lnTo>
                        <a:pt x="637" y="215"/>
                      </a:lnTo>
                      <a:lnTo>
                        <a:pt x="637" y="216"/>
                      </a:lnTo>
                      <a:lnTo>
                        <a:pt x="638" y="216"/>
                      </a:lnTo>
                      <a:lnTo>
                        <a:pt x="638" y="215"/>
                      </a:lnTo>
                      <a:lnTo>
                        <a:pt x="639" y="215"/>
                      </a:lnTo>
                      <a:lnTo>
                        <a:pt x="640" y="215"/>
                      </a:lnTo>
                      <a:lnTo>
                        <a:pt x="640" y="216"/>
                      </a:lnTo>
                      <a:lnTo>
                        <a:pt x="641" y="216"/>
                      </a:lnTo>
                      <a:lnTo>
                        <a:pt x="642" y="217"/>
                      </a:lnTo>
                      <a:lnTo>
                        <a:pt x="642" y="218"/>
                      </a:lnTo>
                      <a:lnTo>
                        <a:pt x="643" y="219"/>
                      </a:lnTo>
                      <a:lnTo>
                        <a:pt x="643" y="218"/>
                      </a:lnTo>
                      <a:lnTo>
                        <a:pt x="644" y="218"/>
                      </a:lnTo>
                      <a:lnTo>
                        <a:pt x="644" y="219"/>
                      </a:lnTo>
                      <a:lnTo>
                        <a:pt x="645" y="220"/>
                      </a:lnTo>
                      <a:lnTo>
                        <a:pt x="646" y="219"/>
                      </a:lnTo>
                      <a:lnTo>
                        <a:pt x="647" y="219"/>
                      </a:lnTo>
                      <a:lnTo>
                        <a:pt x="647" y="220"/>
                      </a:lnTo>
                      <a:lnTo>
                        <a:pt x="647" y="221"/>
                      </a:lnTo>
                      <a:lnTo>
                        <a:pt x="648" y="221"/>
                      </a:lnTo>
                      <a:lnTo>
                        <a:pt x="648" y="222"/>
                      </a:lnTo>
                      <a:lnTo>
                        <a:pt x="649" y="222"/>
                      </a:lnTo>
                      <a:lnTo>
                        <a:pt x="650" y="221"/>
                      </a:lnTo>
                      <a:lnTo>
                        <a:pt x="651" y="222"/>
                      </a:lnTo>
                      <a:lnTo>
                        <a:pt x="650" y="222"/>
                      </a:lnTo>
                      <a:lnTo>
                        <a:pt x="651" y="223"/>
                      </a:lnTo>
                      <a:lnTo>
                        <a:pt x="652" y="223"/>
                      </a:lnTo>
                      <a:lnTo>
                        <a:pt x="653" y="223"/>
                      </a:lnTo>
                      <a:lnTo>
                        <a:pt x="653" y="224"/>
                      </a:lnTo>
                      <a:lnTo>
                        <a:pt x="654" y="224"/>
                      </a:lnTo>
                      <a:lnTo>
                        <a:pt x="655" y="225"/>
                      </a:lnTo>
                      <a:lnTo>
                        <a:pt x="656" y="225"/>
                      </a:lnTo>
                      <a:lnTo>
                        <a:pt x="656" y="224"/>
                      </a:lnTo>
                      <a:lnTo>
                        <a:pt x="657" y="224"/>
                      </a:lnTo>
                      <a:lnTo>
                        <a:pt x="659" y="225"/>
                      </a:lnTo>
                      <a:lnTo>
                        <a:pt x="660" y="225"/>
                      </a:lnTo>
                      <a:lnTo>
                        <a:pt x="660" y="226"/>
                      </a:lnTo>
                      <a:lnTo>
                        <a:pt x="661" y="225"/>
                      </a:lnTo>
                      <a:lnTo>
                        <a:pt x="662" y="224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4" y="225"/>
                      </a:lnTo>
                      <a:lnTo>
                        <a:pt x="665" y="225"/>
                      </a:lnTo>
                      <a:lnTo>
                        <a:pt x="666" y="225"/>
                      </a:lnTo>
                      <a:lnTo>
                        <a:pt x="666" y="226"/>
                      </a:lnTo>
                      <a:lnTo>
                        <a:pt x="667" y="226"/>
                      </a:lnTo>
                      <a:lnTo>
                        <a:pt x="668" y="226"/>
                      </a:lnTo>
                      <a:lnTo>
                        <a:pt x="669" y="226"/>
                      </a:lnTo>
                      <a:lnTo>
                        <a:pt x="669" y="227"/>
                      </a:lnTo>
                      <a:lnTo>
                        <a:pt x="670" y="227"/>
                      </a:lnTo>
                      <a:lnTo>
                        <a:pt x="671" y="227"/>
                      </a:lnTo>
                      <a:lnTo>
                        <a:pt x="671" y="228"/>
                      </a:lnTo>
                      <a:lnTo>
                        <a:pt x="672" y="229"/>
                      </a:lnTo>
                      <a:lnTo>
                        <a:pt x="672" y="228"/>
                      </a:lnTo>
                      <a:lnTo>
                        <a:pt x="673" y="228"/>
                      </a:lnTo>
                      <a:lnTo>
                        <a:pt x="674" y="228"/>
                      </a:lnTo>
                      <a:lnTo>
                        <a:pt x="674" y="229"/>
                      </a:lnTo>
                      <a:lnTo>
                        <a:pt x="675" y="229"/>
                      </a:lnTo>
                      <a:lnTo>
                        <a:pt x="676" y="229"/>
                      </a:lnTo>
                      <a:lnTo>
                        <a:pt x="677" y="229"/>
                      </a:lnTo>
                      <a:lnTo>
                        <a:pt x="677" y="230"/>
                      </a:lnTo>
                      <a:lnTo>
                        <a:pt x="678" y="230"/>
                      </a:lnTo>
                      <a:lnTo>
                        <a:pt x="678" y="229"/>
                      </a:lnTo>
                      <a:lnTo>
                        <a:pt x="679" y="229"/>
                      </a:lnTo>
                      <a:lnTo>
                        <a:pt x="679" y="230"/>
                      </a:lnTo>
                      <a:lnTo>
                        <a:pt x="680" y="230"/>
                      </a:lnTo>
                      <a:lnTo>
                        <a:pt x="680" y="231"/>
                      </a:lnTo>
                      <a:lnTo>
                        <a:pt x="681" y="232"/>
                      </a:lnTo>
                      <a:lnTo>
                        <a:pt x="681" y="233"/>
                      </a:lnTo>
                      <a:lnTo>
                        <a:pt x="683" y="233"/>
                      </a:lnTo>
                      <a:lnTo>
                        <a:pt x="684" y="233"/>
                      </a:lnTo>
                      <a:lnTo>
                        <a:pt x="684" y="234"/>
                      </a:lnTo>
                      <a:lnTo>
                        <a:pt x="684" y="235"/>
                      </a:lnTo>
                      <a:lnTo>
                        <a:pt x="684" y="236"/>
                      </a:lnTo>
                      <a:lnTo>
                        <a:pt x="685" y="235"/>
                      </a:lnTo>
                      <a:lnTo>
                        <a:pt x="686" y="235"/>
                      </a:lnTo>
                      <a:lnTo>
                        <a:pt x="687" y="236"/>
                      </a:lnTo>
                      <a:lnTo>
                        <a:pt x="689" y="235"/>
                      </a:lnTo>
                      <a:lnTo>
                        <a:pt x="690" y="236"/>
                      </a:lnTo>
                      <a:lnTo>
                        <a:pt x="690" y="237"/>
                      </a:lnTo>
                      <a:lnTo>
                        <a:pt x="690" y="238"/>
                      </a:lnTo>
                      <a:lnTo>
                        <a:pt x="691" y="238"/>
                      </a:lnTo>
                      <a:lnTo>
                        <a:pt x="692" y="238"/>
                      </a:lnTo>
                      <a:lnTo>
                        <a:pt x="691" y="239"/>
                      </a:lnTo>
                      <a:lnTo>
                        <a:pt x="692" y="239"/>
                      </a:lnTo>
                      <a:lnTo>
                        <a:pt x="693" y="239"/>
                      </a:lnTo>
                      <a:lnTo>
                        <a:pt x="693" y="240"/>
                      </a:lnTo>
                      <a:lnTo>
                        <a:pt x="695" y="241"/>
                      </a:lnTo>
                      <a:lnTo>
                        <a:pt x="695" y="242"/>
                      </a:lnTo>
                      <a:lnTo>
                        <a:pt x="696" y="241"/>
                      </a:lnTo>
                      <a:lnTo>
                        <a:pt x="697" y="241"/>
                      </a:lnTo>
                      <a:lnTo>
                        <a:pt x="698" y="241"/>
                      </a:lnTo>
                      <a:lnTo>
                        <a:pt x="698" y="240"/>
                      </a:lnTo>
                      <a:lnTo>
                        <a:pt x="699" y="240"/>
                      </a:lnTo>
                      <a:lnTo>
                        <a:pt x="699" y="241"/>
                      </a:lnTo>
                      <a:lnTo>
                        <a:pt x="700" y="241"/>
                      </a:lnTo>
                      <a:lnTo>
                        <a:pt x="702" y="241"/>
                      </a:lnTo>
                      <a:lnTo>
                        <a:pt x="702" y="242"/>
                      </a:lnTo>
                      <a:lnTo>
                        <a:pt x="702" y="243"/>
                      </a:lnTo>
                      <a:lnTo>
                        <a:pt x="703" y="244"/>
                      </a:lnTo>
                      <a:lnTo>
                        <a:pt x="704" y="243"/>
                      </a:lnTo>
                      <a:lnTo>
                        <a:pt x="705" y="244"/>
                      </a:lnTo>
                      <a:lnTo>
                        <a:pt x="706" y="244"/>
                      </a:lnTo>
                      <a:lnTo>
                        <a:pt x="707" y="244"/>
                      </a:lnTo>
                      <a:lnTo>
                        <a:pt x="707" y="245"/>
                      </a:lnTo>
                      <a:lnTo>
                        <a:pt x="708" y="245"/>
                      </a:lnTo>
                      <a:lnTo>
                        <a:pt x="709" y="246"/>
                      </a:lnTo>
                      <a:lnTo>
                        <a:pt x="710" y="246"/>
                      </a:lnTo>
                      <a:lnTo>
                        <a:pt x="711" y="246"/>
                      </a:lnTo>
                      <a:lnTo>
                        <a:pt x="712" y="246"/>
                      </a:lnTo>
                      <a:lnTo>
                        <a:pt x="711" y="247"/>
                      </a:lnTo>
                      <a:lnTo>
                        <a:pt x="712" y="247"/>
                      </a:lnTo>
                      <a:lnTo>
                        <a:pt x="713" y="248"/>
                      </a:lnTo>
                      <a:lnTo>
                        <a:pt x="713" y="249"/>
                      </a:lnTo>
                      <a:lnTo>
                        <a:pt x="714" y="249"/>
                      </a:lnTo>
                      <a:lnTo>
                        <a:pt x="715" y="249"/>
                      </a:lnTo>
                      <a:lnTo>
                        <a:pt x="715" y="250"/>
                      </a:lnTo>
                      <a:lnTo>
                        <a:pt x="716" y="250"/>
                      </a:lnTo>
                      <a:lnTo>
                        <a:pt x="716" y="251"/>
                      </a:lnTo>
                      <a:lnTo>
                        <a:pt x="716" y="252"/>
                      </a:lnTo>
                      <a:lnTo>
                        <a:pt x="717" y="252"/>
                      </a:lnTo>
                      <a:lnTo>
                        <a:pt x="717" y="253"/>
                      </a:lnTo>
                      <a:lnTo>
                        <a:pt x="717" y="254"/>
                      </a:lnTo>
                      <a:lnTo>
                        <a:pt x="718" y="255"/>
                      </a:lnTo>
                      <a:lnTo>
                        <a:pt x="717" y="255"/>
                      </a:lnTo>
                      <a:lnTo>
                        <a:pt x="717" y="256"/>
                      </a:lnTo>
                      <a:lnTo>
                        <a:pt x="716" y="256"/>
                      </a:lnTo>
                      <a:lnTo>
                        <a:pt x="717" y="256"/>
                      </a:lnTo>
                      <a:lnTo>
                        <a:pt x="718" y="257"/>
                      </a:lnTo>
                      <a:lnTo>
                        <a:pt x="718" y="256"/>
                      </a:lnTo>
                      <a:lnTo>
                        <a:pt x="719" y="256"/>
                      </a:lnTo>
                      <a:lnTo>
                        <a:pt x="720" y="257"/>
                      </a:lnTo>
                      <a:lnTo>
                        <a:pt x="719" y="258"/>
                      </a:lnTo>
                      <a:lnTo>
                        <a:pt x="720" y="258"/>
                      </a:lnTo>
                      <a:lnTo>
                        <a:pt x="721" y="258"/>
                      </a:lnTo>
                      <a:lnTo>
                        <a:pt x="721" y="257"/>
                      </a:lnTo>
                      <a:lnTo>
                        <a:pt x="721" y="258"/>
                      </a:lnTo>
                      <a:lnTo>
                        <a:pt x="721" y="259"/>
                      </a:lnTo>
                      <a:lnTo>
                        <a:pt x="721" y="260"/>
                      </a:lnTo>
                      <a:lnTo>
                        <a:pt x="723" y="260"/>
                      </a:lnTo>
                      <a:lnTo>
                        <a:pt x="724" y="261"/>
                      </a:lnTo>
                      <a:lnTo>
                        <a:pt x="724" y="262"/>
                      </a:lnTo>
                      <a:lnTo>
                        <a:pt x="725" y="262"/>
                      </a:lnTo>
                      <a:lnTo>
                        <a:pt x="725" y="263"/>
                      </a:lnTo>
                      <a:lnTo>
                        <a:pt x="726" y="263"/>
                      </a:lnTo>
                      <a:lnTo>
                        <a:pt x="726" y="264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24" name="Freeform 601"/>
                <p:cNvSpPr>
                  <a:spLocks/>
                </p:cNvSpPr>
                <p:nvPr/>
              </p:nvSpPr>
              <p:spPr bwMode="auto">
                <a:xfrm>
                  <a:off x="2420938" y="1598613"/>
                  <a:ext cx="555625" cy="604837"/>
                </a:xfrm>
                <a:custGeom>
                  <a:avLst/>
                  <a:gdLst>
                    <a:gd name="T0" fmla="*/ 2147483646 w 540"/>
                    <a:gd name="T1" fmla="*/ 2147483646 h 589"/>
                    <a:gd name="T2" fmla="*/ 2147483646 w 540"/>
                    <a:gd name="T3" fmla="*/ 2147483646 h 589"/>
                    <a:gd name="T4" fmla="*/ 2147483646 w 540"/>
                    <a:gd name="T5" fmla="*/ 2147483646 h 589"/>
                    <a:gd name="T6" fmla="*/ 2147483646 w 540"/>
                    <a:gd name="T7" fmla="*/ 2147483646 h 589"/>
                    <a:gd name="T8" fmla="*/ 2147483646 w 540"/>
                    <a:gd name="T9" fmla="*/ 2147483646 h 589"/>
                    <a:gd name="T10" fmla="*/ 2147483646 w 540"/>
                    <a:gd name="T11" fmla="*/ 2147483646 h 589"/>
                    <a:gd name="T12" fmla="*/ 2147483646 w 540"/>
                    <a:gd name="T13" fmla="*/ 2147483646 h 589"/>
                    <a:gd name="T14" fmla="*/ 2147483646 w 540"/>
                    <a:gd name="T15" fmla="*/ 2147483646 h 589"/>
                    <a:gd name="T16" fmla="*/ 2147483646 w 540"/>
                    <a:gd name="T17" fmla="*/ 2147483646 h 589"/>
                    <a:gd name="T18" fmla="*/ 2147483646 w 540"/>
                    <a:gd name="T19" fmla="*/ 2147483646 h 589"/>
                    <a:gd name="T20" fmla="*/ 2147483646 w 540"/>
                    <a:gd name="T21" fmla="*/ 2147483646 h 589"/>
                    <a:gd name="T22" fmla="*/ 2147483646 w 540"/>
                    <a:gd name="T23" fmla="*/ 2147483646 h 589"/>
                    <a:gd name="T24" fmla="*/ 2147483646 w 540"/>
                    <a:gd name="T25" fmla="*/ 2147483646 h 589"/>
                    <a:gd name="T26" fmla="*/ 2147483646 w 540"/>
                    <a:gd name="T27" fmla="*/ 2147483646 h 589"/>
                    <a:gd name="T28" fmla="*/ 2147483646 w 540"/>
                    <a:gd name="T29" fmla="*/ 2147483646 h 589"/>
                    <a:gd name="T30" fmla="*/ 2147483646 w 540"/>
                    <a:gd name="T31" fmla="*/ 2147483646 h 589"/>
                    <a:gd name="T32" fmla="*/ 2147483646 w 540"/>
                    <a:gd name="T33" fmla="*/ 2147483646 h 589"/>
                    <a:gd name="T34" fmla="*/ 2147483646 w 540"/>
                    <a:gd name="T35" fmla="*/ 2147483646 h 589"/>
                    <a:gd name="T36" fmla="*/ 2147483646 w 540"/>
                    <a:gd name="T37" fmla="*/ 2147483646 h 589"/>
                    <a:gd name="T38" fmla="*/ 2147483646 w 540"/>
                    <a:gd name="T39" fmla="*/ 2147483646 h 589"/>
                    <a:gd name="T40" fmla="*/ 2147483646 w 540"/>
                    <a:gd name="T41" fmla="*/ 2147483646 h 589"/>
                    <a:gd name="T42" fmla="*/ 2147483646 w 540"/>
                    <a:gd name="T43" fmla="*/ 2147483646 h 589"/>
                    <a:gd name="T44" fmla="*/ 2147483646 w 540"/>
                    <a:gd name="T45" fmla="*/ 2147483646 h 589"/>
                    <a:gd name="T46" fmla="*/ 2147483646 w 540"/>
                    <a:gd name="T47" fmla="*/ 2147483646 h 589"/>
                    <a:gd name="T48" fmla="*/ 2147483646 w 540"/>
                    <a:gd name="T49" fmla="*/ 2147483646 h 589"/>
                    <a:gd name="T50" fmla="*/ 2147483646 w 540"/>
                    <a:gd name="T51" fmla="*/ 2147483646 h 589"/>
                    <a:gd name="T52" fmla="*/ 2147483646 w 540"/>
                    <a:gd name="T53" fmla="*/ 2147483646 h 589"/>
                    <a:gd name="T54" fmla="*/ 2147483646 w 540"/>
                    <a:gd name="T55" fmla="*/ 2147483646 h 589"/>
                    <a:gd name="T56" fmla="*/ 2147483646 w 540"/>
                    <a:gd name="T57" fmla="*/ 2147483646 h 589"/>
                    <a:gd name="T58" fmla="*/ 2147483646 w 540"/>
                    <a:gd name="T59" fmla="*/ 2147483646 h 589"/>
                    <a:gd name="T60" fmla="*/ 2147483646 w 540"/>
                    <a:gd name="T61" fmla="*/ 2147483646 h 589"/>
                    <a:gd name="T62" fmla="*/ 2147483646 w 540"/>
                    <a:gd name="T63" fmla="*/ 2147483646 h 589"/>
                    <a:gd name="T64" fmla="*/ 2147483646 w 540"/>
                    <a:gd name="T65" fmla="*/ 2147483646 h 589"/>
                    <a:gd name="T66" fmla="*/ 2147483646 w 540"/>
                    <a:gd name="T67" fmla="*/ 2147483646 h 589"/>
                    <a:gd name="T68" fmla="*/ 2147483646 w 540"/>
                    <a:gd name="T69" fmla="*/ 2147483646 h 589"/>
                    <a:gd name="T70" fmla="*/ 2147483646 w 540"/>
                    <a:gd name="T71" fmla="*/ 2147483646 h 589"/>
                    <a:gd name="T72" fmla="*/ 2147483646 w 540"/>
                    <a:gd name="T73" fmla="*/ 2147483646 h 589"/>
                    <a:gd name="T74" fmla="*/ 2147483646 w 540"/>
                    <a:gd name="T75" fmla="*/ 2147483646 h 589"/>
                    <a:gd name="T76" fmla="*/ 2147483646 w 540"/>
                    <a:gd name="T77" fmla="*/ 2147483646 h 589"/>
                    <a:gd name="T78" fmla="*/ 2147483646 w 540"/>
                    <a:gd name="T79" fmla="*/ 2147483646 h 589"/>
                    <a:gd name="T80" fmla="*/ 2147483646 w 540"/>
                    <a:gd name="T81" fmla="*/ 2147483646 h 589"/>
                    <a:gd name="T82" fmla="*/ 2147483646 w 540"/>
                    <a:gd name="T83" fmla="*/ 2147483646 h 589"/>
                    <a:gd name="T84" fmla="*/ 2147483646 w 540"/>
                    <a:gd name="T85" fmla="*/ 2147483646 h 589"/>
                    <a:gd name="T86" fmla="*/ 2147483646 w 540"/>
                    <a:gd name="T87" fmla="*/ 2147483646 h 589"/>
                    <a:gd name="T88" fmla="*/ 2147483646 w 540"/>
                    <a:gd name="T89" fmla="*/ 2147483646 h 589"/>
                    <a:gd name="T90" fmla="*/ 2147483646 w 540"/>
                    <a:gd name="T91" fmla="*/ 2147483646 h 589"/>
                    <a:gd name="T92" fmla="*/ 2147483646 w 540"/>
                    <a:gd name="T93" fmla="*/ 2147483646 h 589"/>
                    <a:gd name="T94" fmla="*/ 2147483646 w 540"/>
                    <a:gd name="T95" fmla="*/ 2147483646 h 589"/>
                    <a:gd name="T96" fmla="*/ 2147483646 w 540"/>
                    <a:gd name="T97" fmla="*/ 2147483646 h 589"/>
                    <a:gd name="T98" fmla="*/ 2147483646 w 540"/>
                    <a:gd name="T99" fmla="*/ 2147483646 h 589"/>
                    <a:gd name="T100" fmla="*/ 2147483646 w 540"/>
                    <a:gd name="T101" fmla="*/ 2147483646 h 589"/>
                    <a:gd name="T102" fmla="*/ 2147483646 w 540"/>
                    <a:gd name="T103" fmla="*/ 2147483646 h 589"/>
                    <a:gd name="T104" fmla="*/ 2147483646 w 540"/>
                    <a:gd name="T105" fmla="*/ 2147483646 h 589"/>
                    <a:gd name="T106" fmla="*/ 2147483646 w 540"/>
                    <a:gd name="T107" fmla="*/ 2147483646 h 589"/>
                    <a:gd name="T108" fmla="*/ 2147483646 w 540"/>
                    <a:gd name="T109" fmla="*/ 2147483646 h 589"/>
                    <a:gd name="T110" fmla="*/ 2147483646 w 540"/>
                    <a:gd name="T111" fmla="*/ 2147483646 h 589"/>
                    <a:gd name="T112" fmla="*/ 2147483646 w 540"/>
                    <a:gd name="T113" fmla="*/ 2147483646 h 589"/>
                    <a:gd name="T114" fmla="*/ 2147483646 w 540"/>
                    <a:gd name="T115" fmla="*/ 2147483646 h 589"/>
                    <a:gd name="T116" fmla="*/ 2147483646 w 540"/>
                    <a:gd name="T117" fmla="*/ 2147483646 h 589"/>
                    <a:gd name="T118" fmla="*/ 2147483646 w 540"/>
                    <a:gd name="T119" fmla="*/ 2147483646 h 589"/>
                    <a:gd name="T120" fmla="*/ 2147483646 w 540"/>
                    <a:gd name="T121" fmla="*/ 2147483646 h 589"/>
                    <a:gd name="T122" fmla="*/ 2147483646 w 540"/>
                    <a:gd name="T123" fmla="*/ 2147483646 h 589"/>
                    <a:gd name="T124" fmla="*/ 2147483646 w 540"/>
                    <a:gd name="T125" fmla="*/ 2147483646 h 58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40"/>
                    <a:gd name="T190" fmla="*/ 0 h 589"/>
                    <a:gd name="T191" fmla="*/ 540 w 540"/>
                    <a:gd name="T192" fmla="*/ 589 h 58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40" h="589">
                      <a:moveTo>
                        <a:pt x="515" y="395"/>
                      </a:moveTo>
                      <a:lnTo>
                        <a:pt x="514" y="395"/>
                      </a:lnTo>
                      <a:lnTo>
                        <a:pt x="512" y="394"/>
                      </a:lnTo>
                      <a:lnTo>
                        <a:pt x="511" y="394"/>
                      </a:lnTo>
                      <a:lnTo>
                        <a:pt x="508" y="394"/>
                      </a:lnTo>
                      <a:lnTo>
                        <a:pt x="505" y="394"/>
                      </a:lnTo>
                      <a:lnTo>
                        <a:pt x="504" y="394"/>
                      </a:lnTo>
                      <a:lnTo>
                        <a:pt x="496" y="395"/>
                      </a:lnTo>
                      <a:lnTo>
                        <a:pt x="491" y="396"/>
                      </a:lnTo>
                      <a:lnTo>
                        <a:pt x="489" y="397"/>
                      </a:lnTo>
                      <a:lnTo>
                        <a:pt x="487" y="397"/>
                      </a:lnTo>
                      <a:lnTo>
                        <a:pt x="483" y="400"/>
                      </a:lnTo>
                      <a:lnTo>
                        <a:pt x="482" y="400"/>
                      </a:lnTo>
                      <a:lnTo>
                        <a:pt x="481" y="401"/>
                      </a:lnTo>
                      <a:lnTo>
                        <a:pt x="479" y="402"/>
                      </a:lnTo>
                      <a:lnTo>
                        <a:pt x="478" y="404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8"/>
                      </a:lnTo>
                      <a:lnTo>
                        <a:pt x="475" y="411"/>
                      </a:lnTo>
                      <a:lnTo>
                        <a:pt x="474" y="413"/>
                      </a:lnTo>
                      <a:lnTo>
                        <a:pt x="474" y="414"/>
                      </a:lnTo>
                      <a:lnTo>
                        <a:pt x="474" y="416"/>
                      </a:lnTo>
                      <a:lnTo>
                        <a:pt x="472" y="419"/>
                      </a:lnTo>
                      <a:lnTo>
                        <a:pt x="471" y="421"/>
                      </a:lnTo>
                      <a:lnTo>
                        <a:pt x="470" y="422"/>
                      </a:lnTo>
                      <a:lnTo>
                        <a:pt x="470" y="423"/>
                      </a:lnTo>
                      <a:lnTo>
                        <a:pt x="469" y="425"/>
                      </a:lnTo>
                      <a:lnTo>
                        <a:pt x="468" y="427"/>
                      </a:lnTo>
                      <a:lnTo>
                        <a:pt x="467" y="430"/>
                      </a:lnTo>
                      <a:lnTo>
                        <a:pt x="466" y="431"/>
                      </a:lnTo>
                      <a:lnTo>
                        <a:pt x="465" y="434"/>
                      </a:lnTo>
                      <a:lnTo>
                        <a:pt x="462" y="437"/>
                      </a:lnTo>
                      <a:lnTo>
                        <a:pt x="460" y="440"/>
                      </a:lnTo>
                      <a:lnTo>
                        <a:pt x="459" y="440"/>
                      </a:lnTo>
                      <a:lnTo>
                        <a:pt x="458" y="441"/>
                      </a:lnTo>
                      <a:lnTo>
                        <a:pt x="457" y="441"/>
                      </a:lnTo>
                      <a:lnTo>
                        <a:pt x="456" y="442"/>
                      </a:lnTo>
                      <a:lnTo>
                        <a:pt x="454" y="444"/>
                      </a:lnTo>
                      <a:lnTo>
                        <a:pt x="452" y="446"/>
                      </a:lnTo>
                      <a:lnTo>
                        <a:pt x="451" y="447"/>
                      </a:lnTo>
                      <a:lnTo>
                        <a:pt x="449" y="448"/>
                      </a:lnTo>
                      <a:lnTo>
                        <a:pt x="447" y="450"/>
                      </a:lnTo>
                      <a:lnTo>
                        <a:pt x="444" y="451"/>
                      </a:lnTo>
                      <a:lnTo>
                        <a:pt x="442" y="452"/>
                      </a:lnTo>
                      <a:lnTo>
                        <a:pt x="439" y="453"/>
                      </a:lnTo>
                      <a:lnTo>
                        <a:pt x="425" y="456"/>
                      </a:lnTo>
                      <a:lnTo>
                        <a:pt x="423" y="457"/>
                      </a:lnTo>
                      <a:lnTo>
                        <a:pt x="421" y="458"/>
                      </a:lnTo>
                      <a:lnTo>
                        <a:pt x="419" y="459"/>
                      </a:lnTo>
                      <a:lnTo>
                        <a:pt x="419" y="460"/>
                      </a:lnTo>
                      <a:lnTo>
                        <a:pt x="418" y="461"/>
                      </a:lnTo>
                      <a:lnTo>
                        <a:pt x="417" y="463"/>
                      </a:lnTo>
                      <a:lnTo>
                        <a:pt x="416" y="464"/>
                      </a:lnTo>
                      <a:lnTo>
                        <a:pt x="415" y="465"/>
                      </a:lnTo>
                      <a:lnTo>
                        <a:pt x="412" y="468"/>
                      </a:lnTo>
                      <a:lnTo>
                        <a:pt x="410" y="471"/>
                      </a:lnTo>
                      <a:lnTo>
                        <a:pt x="409" y="471"/>
                      </a:lnTo>
                      <a:lnTo>
                        <a:pt x="408" y="472"/>
                      </a:lnTo>
                      <a:lnTo>
                        <a:pt x="406" y="473"/>
                      </a:lnTo>
                      <a:lnTo>
                        <a:pt x="404" y="473"/>
                      </a:lnTo>
                      <a:lnTo>
                        <a:pt x="402" y="474"/>
                      </a:lnTo>
                      <a:lnTo>
                        <a:pt x="400" y="474"/>
                      </a:lnTo>
                      <a:lnTo>
                        <a:pt x="398" y="474"/>
                      </a:lnTo>
                      <a:lnTo>
                        <a:pt x="396" y="475"/>
                      </a:lnTo>
                      <a:lnTo>
                        <a:pt x="395" y="475"/>
                      </a:lnTo>
                      <a:lnTo>
                        <a:pt x="393" y="475"/>
                      </a:lnTo>
                      <a:lnTo>
                        <a:pt x="393" y="476"/>
                      </a:lnTo>
                      <a:lnTo>
                        <a:pt x="392" y="476"/>
                      </a:lnTo>
                      <a:lnTo>
                        <a:pt x="391" y="478"/>
                      </a:lnTo>
                      <a:lnTo>
                        <a:pt x="390" y="479"/>
                      </a:lnTo>
                      <a:lnTo>
                        <a:pt x="388" y="482"/>
                      </a:lnTo>
                      <a:lnTo>
                        <a:pt x="388" y="483"/>
                      </a:lnTo>
                      <a:lnTo>
                        <a:pt x="385" y="486"/>
                      </a:lnTo>
                      <a:lnTo>
                        <a:pt x="384" y="488"/>
                      </a:lnTo>
                      <a:lnTo>
                        <a:pt x="384" y="489"/>
                      </a:lnTo>
                      <a:lnTo>
                        <a:pt x="383" y="489"/>
                      </a:lnTo>
                      <a:lnTo>
                        <a:pt x="382" y="490"/>
                      </a:lnTo>
                      <a:lnTo>
                        <a:pt x="381" y="490"/>
                      </a:lnTo>
                      <a:lnTo>
                        <a:pt x="380" y="491"/>
                      </a:lnTo>
                      <a:lnTo>
                        <a:pt x="379" y="492"/>
                      </a:lnTo>
                      <a:lnTo>
                        <a:pt x="379" y="494"/>
                      </a:lnTo>
                      <a:lnTo>
                        <a:pt x="378" y="496"/>
                      </a:lnTo>
                      <a:lnTo>
                        <a:pt x="377" y="500"/>
                      </a:lnTo>
                      <a:lnTo>
                        <a:pt x="377" y="501"/>
                      </a:lnTo>
                      <a:lnTo>
                        <a:pt x="376" y="501"/>
                      </a:lnTo>
                      <a:lnTo>
                        <a:pt x="373" y="504"/>
                      </a:lnTo>
                      <a:lnTo>
                        <a:pt x="372" y="505"/>
                      </a:lnTo>
                      <a:lnTo>
                        <a:pt x="371" y="506"/>
                      </a:lnTo>
                      <a:lnTo>
                        <a:pt x="371" y="507"/>
                      </a:lnTo>
                      <a:lnTo>
                        <a:pt x="370" y="508"/>
                      </a:lnTo>
                      <a:lnTo>
                        <a:pt x="370" y="511"/>
                      </a:lnTo>
                      <a:lnTo>
                        <a:pt x="369" y="511"/>
                      </a:lnTo>
                      <a:lnTo>
                        <a:pt x="366" y="515"/>
                      </a:lnTo>
                      <a:lnTo>
                        <a:pt x="366" y="516"/>
                      </a:lnTo>
                      <a:lnTo>
                        <a:pt x="364" y="518"/>
                      </a:lnTo>
                      <a:lnTo>
                        <a:pt x="363" y="519"/>
                      </a:lnTo>
                      <a:lnTo>
                        <a:pt x="362" y="519"/>
                      </a:lnTo>
                      <a:lnTo>
                        <a:pt x="362" y="520"/>
                      </a:lnTo>
                      <a:lnTo>
                        <a:pt x="360" y="520"/>
                      </a:lnTo>
                      <a:lnTo>
                        <a:pt x="360" y="521"/>
                      </a:lnTo>
                      <a:lnTo>
                        <a:pt x="359" y="522"/>
                      </a:lnTo>
                      <a:lnTo>
                        <a:pt x="354" y="527"/>
                      </a:lnTo>
                      <a:lnTo>
                        <a:pt x="351" y="529"/>
                      </a:lnTo>
                      <a:lnTo>
                        <a:pt x="350" y="532"/>
                      </a:lnTo>
                      <a:lnTo>
                        <a:pt x="349" y="533"/>
                      </a:lnTo>
                      <a:lnTo>
                        <a:pt x="347" y="535"/>
                      </a:lnTo>
                      <a:lnTo>
                        <a:pt x="345" y="539"/>
                      </a:lnTo>
                      <a:lnTo>
                        <a:pt x="344" y="541"/>
                      </a:lnTo>
                      <a:lnTo>
                        <a:pt x="343" y="542"/>
                      </a:lnTo>
                      <a:lnTo>
                        <a:pt x="342" y="543"/>
                      </a:lnTo>
                      <a:lnTo>
                        <a:pt x="342" y="544"/>
                      </a:lnTo>
                      <a:lnTo>
                        <a:pt x="341" y="547"/>
                      </a:lnTo>
                      <a:lnTo>
                        <a:pt x="341" y="549"/>
                      </a:lnTo>
                      <a:lnTo>
                        <a:pt x="341" y="550"/>
                      </a:lnTo>
                      <a:lnTo>
                        <a:pt x="341" y="551"/>
                      </a:lnTo>
                      <a:lnTo>
                        <a:pt x="341" y="553"/>
                      </a:lnTo>
                      <a:lnTo>
                        <a:pt x="341" y="554"/>
                      </a:lnTo>
                      <a:lnTo>
                        <a:pt x="340" y="555"/>
                      </a:lnTo>
                      <a:lnTo>
                        <a:pt x="340" y="557"/>
                      </a:lnTo>
                      <a:lnTo>
                        <a:pt x="341" y="563"/>
                      </a:lnTo>
                      <a:lnTo>
                        <a:pt x="341" y="565"/>
                      </a:lnTo>
                      <a:lnTo>
                        <a:pt x="341" y="566"/>
                      </a:lnTo>
                      <a:lnTo>
                        <a:pt x="341" y="567"/>
                      </a:lnTo>
                      <a:lnTo>
                        <a:pt x="341" y="569"/>
                      </a:lnTo>
                      <a:lnTo>
                        <a:pt x="341" y="570"/>
                      </a:lnTo>
                      <a:lnTo>
                        <a:pt x="340" y="572"/>
                      </a:lnTo>
                      <a:lnTo>
                        <a:pt x="339" y="572"/>
                      </a:lnTo>
                      <a:lnTo>
                        <a:pt x="337" y="574"/>
                      </a:lnTo>
                      <a:lnTo>
                        <a:pt x="334" y="577"/>
                      </a:lnTo>
                      <a:lnTo>
                        <a:pt x="331" y="579"/>
                      </a:lnTo>
                      <a:lnTo>
                        <a:pt x="331" y="580"/>
                      </a:lnTo>
                      <a:lnTo>
                        <a:pt x="330" y="580"/>
                      </a:lnTo>
                      <a:lnTo>
                        <a:pt x="328" y="581"/>
                      </a:lnTo>
                      <a:lnTo>
                        <a:pt x="325" y="582"/>
                      </a:lnTo>
                      <a:lnTo>
                        <a:pt x="324" y="582"/>
                      </a:lnTo>
                      <a:lnTo>
                        <a:pt x="320" y="582"/>
                      </a:lnTo>
                      <a:lnTo>
                        <a:pt x="319" y="582"/>
                      </a:lnTo>
                      <a:lnTo>
                        <a:pt x="318" y="582"/>
                      </a:lnTo>
                      <a:lnTo>
                        <a:pt x="317" y="580"/>
                      </a:lnTo>
                      <a:lnTo>
                        <a:pt x="316" y="579"/>
                      </a:lnTo>
                      <a:lnTo>
                        <a:pt x="315" y="578"/>
                      </a:lnTo>
                      <a:lnTo>
                        <a:pt x="314" y="578"/>
                      </a:lnTo>
                      <a:lnTo>
                        <a:pt x="314" y="579"/>
                      </a:lnTo>
                      <a:lnTo>
                        <a:pt x="314" y="580"/>
                      </a:lnTo>
                      <a:lnTo>
                        <a:pt x="313" y="581"/>
                      </a:lnTo>
                      <a:lnTo>
                        <a:pt x="313" y="582"/>
                      </a:lnTo>
                      <a:lnTo>
                        <a:pt x="312" y="582"/>
                      </a:lnTo>
                      <a:lnTo>
                        <a:pt x="311" y="582"/>
                      </a:lnTo>
                      <a:lnTo>
                        <a:pt x="311" y="581"/>
                      </a:lnTo>
                      <a:lnTo>
                        <a:pt x="311" y="580"/>
                      </a:lnTo>
                      <a:lnTo>
                        <a:pt x="311" y="578"/>
                      </a:lnTo>
                      <a:lnTo>
                        <a:pt x="311" y="577"/>
                      </a:lnTo>
                      <a:lnTo>
                        <a:pt x="310" y="577"/>
                      </a:lnTo>
                      <a:lnTo>
                        <a:pt x="309" y="577"/>
                      </a:lnTo>
                      <a:lnTo>
                        <a:pt x="308" y="577"/>
                      </a:lnTo>
                      <a:lnTo>
                        <a:pt x="308" y="578"/>
                      </a:lnTo>
                      <a:lnTo>
                        <a:pt x="308" y="580"/>
                      </a:lnTo>
                      <a:lnTo>
                        <a:pt x="308" y="581"/>
                      </a:lnTo>
                      <a:lnTo>
                        <a:pt x="308" y="582"/>
                      </a:lnTo>
                      <a:lnTo>
                        <a:pt x="307" y="582"/>
                      </a:lnTo>
                      <a:lnTo>
                        <a:pt x="306" y="582"/>
                      </a:lnTo>
                      <a:lnTo>
                        <a:pt x="305" y="582"/>
                      </a:lnTo>
                      <a:lnTo>
                        <a:pt x="304" y="582"/>
                      </a:lnTo>
                      <a:lnTo>
                        <a:pt x="303" y="582"/>
                      </a:lnTo>
                      <a:lnTo>
                        <a:pt x="301" y="582"/>
                      </a:lnTo>
                      <a:lnTo>
                        <a:pt x="300" y="583"/>
                      </a:lnTo>
                      <a:lnTo>
                        <a:pt x="300" y="584"/>
                      </a:lnTo>
                      <a:lnTo>
                        <a:pt x="301" y="585"/>
                      </a:lnTo>
                      <a:lnTo>
                        <a:pt x="302" y="586"/>
                      </a:lnTo>
                      <a:lnTo>
                        <a:pt x="302" y="587"/>
                      </a:lnTo>
                      <a:lnTo>
                        <a:pt x="301" y="588"/>
                      </a:lnTo>
                      <a:lnTo>
                        <a:pt x="301" y="589"/>
                      </a:lnTo>
                      <a:lnTo>
                        <a:pt x="300" y="589"/>
                      </a:lnTo>
                      <a:lnTo>
                        <a:pt x="299" y="589"/>
                      </a:lnTo>
                      <a:lnTo>
                        <a:pt x="298" y="588"/>
                      </a:lnTo>
                      <a:lnTo>
                        <a:pt x="296" y="588"/>
                      </a:lnTo>
                      <a:lnTo>
                        <a:pt x="295" y="587"/>
                      </a:lnTo>
                      <a:lnTo>
                        <a:pt x="295" y="586"/>
                      </a:lnTo>
                      <a:lnTo>
                        <a:pt x="295" y="584"/>
                      </a:lnTo>
                      <a:lnTo>
                        <a:pt x="295" y="583"/>
                      </a:lnTo>
                      <a:lnTo>
                        <a:pt x="295" y="581"/>
                      </a:lnTo>
                      <a:lnTo>
                        <a:pt x="294" y="579"/>
                      </a:lnTo>
                      <a:lnTo>
                        <a:pt x="293" y="579"/>
                      </a:lnTo>
                      <a:lnTo>
                        <a:pt x="292" y="579"/>
                      </a:lnTo>
                      <a:lnTo>
                        <a:pt x="291" y="579"/>
                      </a:lnTo>
                      <a:lnTo>
                        <a:pt x="290" y="578"/>
                      </a:lnTo>
                      <a:lnTo>
                        <a:pt x="289" y="577"/>
                      </a:lnTo>
                      <a:lnTo>
                        <a:pt x="288" y="577"/>
                      </a:lnTo>
                      <a:lnTo>
                        <a:pt x="287" y="577"/>
                      </a:lnTo>
                      <a:lnTo>
                        <a:pt x="285" y="577"/>
                      </a:lnTo>
                      <a:lnTo>
                        <a:pt x="284" y="577"/>
                      </a:lnTo>
                      <a:lnTo>
                        <a:pt x="283" y="577"/>
                      </a:lnTo>
                      <a:lnTo>
                        <a:pt x="281" y="576"/>
                      </a:lnTo>
                      <a:lnTo>
                        <a:pt x="278" y="577"/>
                      </a:lnTo>
                      <a:lnTo>
                        <a:pt x="276" y="576"/>
                      </a:lnTo>
                      <a:lnTo>
                        <a:pt x="275" y="575"/>
                      </a:lnTo>
                      <a:lnTo>
                        <a:pt x="273" y="575"/>
                      </a:lnTo>
                      <a:lnTo>
                        <a:pt x="272" y="575"/>
                      </a:lnTo>
                      <a:lnTo>
                        <a:pt x="271" y="575"/>
                      </a:lnTo>
                      <a:lnTo>
                        <a:pt x="271" y="574"/>
                      </a:lnTo>
                      <a:lnTo>
                        <a:pt x="269" y="570"/>
                      </a:lnTo>
                      <a:lnTo>
                        <a:pt x="269" y="569"/>
                      </a:lnTo>
                      <a:lnTo>
                        <a:pt x="268" y="569"/>
                      </a:lnTo>
                      <a:lnTo>
                        <a:pt x="266" y="568"/>
                      </a:lnTo>
                      <a:lnTo>
                        <a:pt x="265" y="568"/>
                      </a:lnTo>
                      <a:lnTo>
                        <a:pt x="264" y="567"/>
                      </a:lnTo>
                      <a:lnTo>
                        <a:pt x="263" y="567"/>
                      </a:lnTo>
                      <a:lnTo>
                        <a:pt x="262" y="568"/>
                      </a:lnTo>
                      <a:lnTo>
                        <a:pt x="261" y="568"/>
                      </a:lnTo>
                      <a:lnTo>
                        <a:pt x="261" y="567"/>
                      </a:lnTo>
                      <a:lnTo>
                        <a:pt x="261" y="566"/>
                      </a:lnTo>
                      <a:lnTo>
                        <a:pt x="262" y="565"/>
                      </a:lnTo>
                      <a:lnTo>
                        <a:pt x="263" y="564"/>
                      </a:lnTo>
                      <a:lnTo>
                        <a:pt x="262" y="562"/>
                      </a:lnTo>
                      <a:lnTo>
                        <a:pt x="262" y="560"/>
                      </a:lnTo>
                      <a:lnTo>
                        <a:pt x="262" y="559"/>
                      </a:lnTo>
                      <a:lnTo>
                        <a:pt x="262" y="558"/>
                      </a:lnTo>
                      <a:lnTo>
                        <a:pt x="261" y="557"/>
                      </a:lnTo>
                      <a:lnTo>
                        <a:pt x="260" y="557"/>
                      </a:lnTo>
                      <a:lnTo>
                        <a:pt x="260" y="556"/>
                      </a:lnTo>
                      <a:lnTo>
                        <a:pt x="260" y="555"/>
                      </a:lnTo>
                      <a:lnTo>
                        <a:pt x="261" y="554"/>
                      </a:lnTo>
                      <a:lnTo>
                        <a:pt x="262" y="554"/>
                      </a:lnTo>
                      <a:lnTo>
                        <a:pt x="263" y="554"/>
                      </a:lnTo>
                      <a:lnTo>
                        <a:pt x="264" y="554"/>
                      </a:lnTo>
                      <a:lnTo>
                        <a:pt x="264" y="552"/>
                      </a:lnTo>
                      <a:lnTo>
                        <a:pt x="264" y="550"/>
                      </a:lnTo>
                      <a:lnTo>
                        <a:pt x="263" y="549"/>
                      </a:lnTo>
                      <a:lnTo>
                        <a:pt x="262" y="547"/>
                      </a:lnTo>
                      <a:lnTo>
                        <a:pt x="261" y="547"/>
                      </a:lnTo>
                      <a:lnTo>
                        <a:pt x="260" y="546"/>
                      </a:lnTo>
                      <a:lnTo>
                        <a:pt x="260" y="545"/>
                      </a:lnTo>
                      <a:lnTo>
                        <a:pt x="258" y="545"/>
                      </a:lnTo>
                      <a:lnTo>
                        <a:pt x="258" y="546"/>
                      </a:lnTo>
                      <a:lnTo>
                        <a:pt x="257" y="546"/>
                      </a:lnTo>
                      <a:lnTo>
                        <a:pt x="255" y="546"/>
                      </a:lnTo>
                      <a:lnTo>
                        <a:pt x="254" y="547"/>
                      </a:lnTo>
                      <a:lnTo>
                        <a:pt x="252" y="547"/>
                      </a:lnTo>
                      <a:lnTo>
                        <a:pt x="251" y="547"/>
                      </a:lnTo>
                      <a:lnTo>
                        <a:pt x="250" y="547"/>
                      </a:lnTo>
                      <a:lnTo>
                        <a:pt x="249" y="547"/>
                      </a:lnTo>
                      <a:lnTo>
                        <a:pt x="250" y="546"/>
                      </a:lnTo>
                      <a:lnTo>
                        <a:pt x="250" y="545"/>
                      </a:lnTo>
                      <a:lnTo>
                        <a:pt x="251" y="544"/>
                      </a:lnTo>
                      <a:lnTo>
                        <a:pt x="252" y="543"/>
                      </a:lnTo>
                      <a:lnTo>
                        <a:pt x="253" y="543"/>
                      </a:lnTo>
                      <a:lnTo>
                        <a:pt x="252" y="542"/>
                      </a:lnTo>
                      <a:lnTo>
                        <a:pt x="251" y="541"/>
                      </a:lnTo>
                      <a:lnTo>
                        <a:pt x="251" y="540"/>
                      </a:lnTo>
                      <a:lnTo>
                        <a:pt x="252" y="539"/>
                      </a:lnTo>
                      <a:lnTo>
                        <a:pt x="252" y="538"/>
                      </a:lnTo>
                      <a:lnTo>
                        <a:pt x="254" y="536"/>
                      </a:lnTo>
                      <a:lnTo>
                        <a:pt x="254" y="534"/>
                      </a:lnTo>
                      <a:lnTo>
                        <a:pt x="254" y="533"/>
                      </a:lnTo>
                      <a:lnTo>
                        <a:pt x="254" y="532"/>
                      </a:lnTo>
                      <a:lnTo>
                        <a:pt x="254" y="530"/>
                      </a:lnTo>
                      <a:lnTo>
                        <a:pt x="253" y="529"/>
                      </a:lnTo>
                      <a:lnTo>
                        <a:pt x="252" y="527"/>
                      </a:lnTo>
                      <a:lnTo>
                        <a:pt x="253" y="526"/>
                      </a:lnTo>
                      <a:lnTo>
                        <a:pt x="253" y="523"/>
                      </a:lnTo>
                      <a:lnTo>
                        <a:pt x="252" y="522"/>
                      </a:lnTo>
                      <a:lnTo>
                        <a:pt x="252" y="521"/>
                      </a:lnTo>
                      <a:lnTo>
                        <a:pt x="251" y="519"/>
                      </a:lnTo>
                      <a:lnTo>
                        <a:pt x="251" y="518"/>
                      </a:lnTo>
                      <a:lnTo>
                        <a:pt x="250" y="518"/>
                      </a:lnTo>
                      <a:lnTo>
                        <a:pt x="249" y="518"/>
                      </a:lnTo>
                      <a:lnTo>
                        <a:pt x="246" y="518"/>
                      </a:lnTo>
                      <a:lnTo>
                        <a:pt x="245" y="518"/>
                      </a:lnTo>
                      <a:lnTo>
                        <a:pt x="244" y="518"/>
                      </a:lnTo>
                      <a:lnTo>
                        <a:pt x="242" y="520"/>
                      </a:lnTo>
                      <a:lnTo>
                        <a:pt x="240" y="519"/>
                      </a:lnTo>
                      <a:lnTo>
                        <a:pt x="239" y="518"/>
                      </a:lnTo>
                      <a:lnTo>
                        <a:pt x="237" y="515"/>
                      </a:lnTo>
                      <a:lnTo>
                        <a:pt x="236" y="514"/>
                      </a:lnTo>
                      <a:lnTo>
                        <a:pt x="236" y="513"/>
                      </a:lnTo>
                      <a:lnTo>
                        <a:pt x="236" y="512"/>
                      </a:lnTo>
                      <a:lnTo>
                        <a:pt x="235" y="511"/>
                      </a:lnTo>
                      <a:lnTo>
                        <a:pt x="233" y="509"/>
                      </a:lnTo>
                      <a:lnTo>
                        <a:pt x="233" y="508"/>
                      </a:lnTo>
                      <a:lnTo>
                        <a:pt x="234" y="507"/>
                      </a:lnTo>
                      <a:lnTo>
                        <a:pt x="233" y="506"/>
                      </a:lnTo>
                      <a:lnTo>
                        <a:pt x="233" y="505"/>
                      </a:lnTo>
                      <a:lnTo>
                        <a:pt x="232" y="505"/>
                      </a:lnTo>
                      <a:lnTo>
                        <a:pt x="233" y="504"/>
                      </a:lnTo>
                      <a:lnTo>
                        <a:pt x="233" y="503"/>
                      </a:lnTo>
                      <a:lnTo>
                        <a:pt x="234" y="503"/>
                      </a:lnTo>
                      <a:lnTo>
                        <a:pt x="234" y="502"/>
                      </a:lnTo>
                      <a:lnTo>
                        <a:pt x="235" y="501"/>
                      </a:lnTo>
                      <a:lnTo>
                        <a:pt x="235" y="500"/>
                      </a:lnTo>
                      <a:lnTo>
                        <a:pt x="233" y="498"/>
                      </a:lnTo>
                      <a:lnTo>
                        <a:pt x="233" y="497"/>
                      </a:lnTo>
                      <a:lnTo>
                        <a:pt x="233" y="496"/>
                      </a:lnTo>
                      <a:lnTo>
                        <a:pt x="234" y="495"/>
                      </a:lnTo>
                      <a:lnTo>
                        <a:pt x="234" y="494"/>
                      </a:lnTo>
                      <a:lnTo>
                        <a:pt x="235" y="493"/>
                      </a:lnTo>
                      <a:lnTo>
                        <a:pt x="235" y="492"/>
                      </a:lnTo>
                      <a:lnTo>
                        <a:pt x="235" y="490"/>
                      </a:lnTo>
                      <a:lnTo>
                        <a:pt x="234" y="489"/>
                      </a:lnTo>
                      <a:lnTo>
                        <a:pt x="234" y="488"/>
                      </a:lnTo>
                      <a:lnTo>
                        <a:pt x="233" y="488"/>
                      </a:lnTo>
                      <a:lnTo>
                        <a:pt x="232" y="487"/>
                      </a:lnTo>
                      <a:lnTo>
                        <a:pt x="231" y="487"/>
                      </a:lnTo>
                      <a:lnTo>
                        <a:pt x="230" y="487"/>
                      </a:lnTo>
                      <a:lnTo>
                        <a:pt x="229" y="486"/>
                      </a:lnTo>
                      <a:lnTo>
                        <a:pt x="227" y="484"/>
                      </a:lnTo>
                      <a:lnTo>
                        <a:pt x="227" y="483"/>
                      </a:lnTo>
                      <a:lnTo>
                        <a:pt x="227" y="482"/>
                      </a:lnTo>
                      <a:lnTo>
                        <a:pt x="226" y="482"/>
                      </a:lnTo>
                      <a:lnTo>
                        <a:pt x="220" y="477"/>
                      </a:lnTo>
                      <a:lnTo>
                        <a:pt x="218" y="476"/>
                      </a:lnTo>
                      <a:lnTo>
                        <a:pt x="218" y="475"/>
                      </a:lnTo>
                      <a:lnTo>
                        <a:pt x="218" y="474"/>
                      </a:lnTo>
                      <a:lnTo>
                        <a:pt x="217" y="473"/>
                      </a:lnTo>
                      <a:lnTo>
                        <a:pt x="217" y="472"/>
                      </a:lnTo>
                      <a:lnTo>
                        <a:pt x="215" y="472"/>
                      </a:lnTo>
                      <a:lnTo>
                        <a:pt x="214" y="471"/>
                      </a:lnTo>
                      <a:lnTo>
                        <a:pt x="213" y="471"/>
                      </a:lnTo>
                      <a:lnTo>
                        <a:pt x="213" y="472"/>
                      </a:lnTo>
                      <a:lnTo>
                        <a:pt x="212" y="472"/>
                      </a:lnTo>
                      <a:lnTo>
                        <a:pt x="211" y="472"/>
                      </a:lnTo>
                      <a:lnTo>
                        <a:pt x="210" y="472"/>
                      </a:lnTo>
                      <a:lnTo>
                        <a:pt x="209" y="472"/>
                      </a:lnTo>
                      <a:lnTo>
                        <a:pt x="208" y="471"/>
                      </a:lnTo>
                      <a:lnTo>
                        <a:pt x="207" y="469"/>
                      </a:lnTo>
                      <a:lnTo>
                        <a:pt x="207" y="468"/>
                      </a:lnTo>
                      <a:lnTo>
                        <a:pt x="206" y="466"/>
                      </a:lnTo>
                      <a:lnTo>
                        <a:pt x="205" y="464"/>
                      </a:lnTo>
                      <a:lnTo>
                        <a:pt x="205" y="463"/>
                      </a:lnTo>
                      <a:lnTo>
                        <a:pt x="205" y="462"/>
                      </a:lnTo>
                      <a:lnTo>
                        <a:pt x="204" y="461"/>
                      </a:lnTo>
                      <a:lnTo>
                        <a:pt x="204" y="458"/>
                      </a:lnTo>
                      <a:lnTo>
                        <a:pt x="203" y="456"/>
                      </a:lnTo>
                      <a:lnTo>
                        <a:pt x="203" y="455"/>
                      </a:lnTo>
                      <a:lnTo>
                        <a:pt x="204" y="454"/>
                      </a:lnTo>
                      <a:lnTo>
                        <a:pt x="203" y="454"/>
                      </a:lnTo>
                      <a:lnTo>
                        <a:pt x="203" y="453"/>
                      </a:lnTo>
                      <a:lnTo>
                        <a:pt x="203" y="452"/>
                      </a:lnTo>
                      <a:lnTo>
                        <a:pt x="202" y="452"/>
                      </a:lnTo>
                      <a:lnTo>
                        <a:pt x="201" y="452"/>
                      </a:lnTo>
                      <a:lnTo>
                        <a:pt x="200" y="451"/>
                      </a:lnTo>
                      <a:lnTo>
                        <a:pt x="199" y="450"/>
                      </a:lnTo>
                      <a:lnTo>
                        <a:pt x="200" y="448"/>
                      </a:lnTo>
                      <a:lnTo>
                        <a:pt x="200" y="447"/>
                      </a:lnTo>
                      <a:lnTo>
                        <a:pt x="200" y="446"/>
                      </a:lnTo>
                      <a:lnTo>
                        <a:pt x="199" y="446"/>
                      </a:lnTo>
                      <a:lnTo>
                        <a:pt x="198" y="445"/>
                      </a:lnTo>
                      <a:lnTo>
                        <a:pt x="197" y="444"/>
                      </a:lnTo>
                      <a:lnTo>
                        <a:pt x="197" y="443"/>
                      </a:lnTo>
                      <a:lnTo>
                        <a:pt x="197" y="442"/>
                      </a:lnTo>
                      <a:lnTo>
                        <a:pt x="197" y="441"/>
                      </a:lnTo>
                      <a:lnTo>
                        <a:pt x="196" y="441"/>
                      </a:lnTo>
                      <a:lnTo>
                        <a:pt x="196" y="440"/>
                      </a:lnTo>
                      <a:lnTo>
                        <a:pt x="196" y="439"/>
                      </a:lnTo>
                      <a:lnTo>
                        <a:pt x="194" y="438"/>
                      </a:lnTo>
                      <a:lnTo>
                        <a:pt x="193" y="438"/>
                      </a:lnTo>
                      <a:lnTo>
                        <a:pt x="193" y="437"/>
                      </a:lnTo>
                      <a:lnTo>
                        <a:pt x="192" y="436"/>
                      </a:lnTo>
                      <a:lnTo>
                        <a:pt x="191" y="436"/>
                      </a:lnTo>
                      <a:lnTo>
                        <a:pt x="191" y="435"/>
                      </a:lnTo>
                      <a:lnTo>
                        <a:pt x="190" y="433"/>
                      </a:lnTo>
                      <a:lnTo>
                        <a:pt x="190" y="432"/>
                      </a:lnTo>
                      <a:lnTo>
                        <a:pt x="190" y="431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0" y="427"/>
                      </a:lnTo>
                      <a:lnTo>
                        <a:pt x="189" y="426"/>
                      </a:lnTo>
                      <a:lnTo>
                        <a:pt x="188" y="425"/>
                      </a:lnTo>
                      <a:lnTo>
                        <a:pt x="187" y="425"/>
                      </a:lnTo>
                      <a:lnTo>
                        <a:pt x="187" y="424"/>
                      </a:lnTo>
                      <a:lnTo>
                        <a:pt x="186" y="423"/>
                      </a:lnTo>
                      <a:lnTo>
                        <a:pt x="186" y="421"/>
                      </a:lnTo>
                      <a:lnTo>
                        <a:pt x="185" y="419"/>
                      </a:lnTo>
                      <a:lnTo>
                        <a:pt x="184" y="418"/>
                      </a:lnTo>
                      <a:lnTo>
                        <a:pt x="183" y="418"/>
                      </a:lnTo>
                      <a:lnTo>
                        <a:pt x="183" y="417"/>
                      </a:lnTo>
                      <a:lnTo>
                        <a:pt x="182" y="416"/>
                      </a:lnTo>
                      <a:lnTo>
                        <a:pt x="184" y="414"/>
                      </a:lnTo>
                      <a:lnTo>
                        <a:pt x="184" y="413"/>
                      </a:lnTo>
                      <a:lnTo>
                        <a:pt x="184" y="412"/>
                      </a:lnTo>
                      <a:lnTo>
                        <a:pt x="184" y="410"/>
                      </a:lnTo>
                      <a:lnTo>
                        <a:pt x="183" y="409"/>
                      </a:lnTo>
                      <a:lnTo>
                        <a:pt x="184" y="408"/>
                      </a:lnTo>
                      <a:lnTo>
                        <a:pt x="185" y="405"/>
                      </a:lnTo>
                      <a:lnTo>
                        <a:pt x="184" y="405"/>
                      </a:lnTo>
                      <a:lnTo>
                        <a:pt x="183" y="404"/>
                      </a:lnTo>
                      <a:lnTo>
                        <a:pt x="183" y="403"/>
                      </a:lnTo>
                      <a:lnTo>
                        <a:pt x="184" y="402"/>
                      </a:lnTo>
                      <a:lnTo>
                        <a:pt x="184" y="401"/>
                      </a:lnTo>
                      <a:lnTo>
                        <a:pt x="185" y="400"/>
                      </a:lnTo>
                      <a:lnTo>
                        <a:pt x="185" y="399"/>
                      </a:lnTo>
                      <a:lnTo>
                        <a:pt x="185" y="398"/>
                      </a:lnTo>
                      <a:lnTo>
                        <a:pt x="185" y="397"/>
                      </a:lnTo>
                      <a:lnTo>
                        <a:pt x="185" y="395"/>
                      </a:lnTo>
                      <a:lnTo>
                        <a:pt x="185" y="394"/>
                      </a:lnTo>
                      <a:lnTo>
                        <a:pt x="186" y="393"/>
                      </a:lnTo>
                      <a:lnTo>
                        <a:pt x="187" y="391"/>
                      </a:lnTo>
                      <a:lnTo>
                        <a:pt x="188" y="390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9" y="388"/>
                      </a:lnTo>
                      <a:lnTo>
                        <a:pt x="189" y="387"/>
                      </a:lnTo>
                      <a:lnTo>
                        <a:pt x="190" y="386"/>
                      </a:lnTo>
                      <a:lnTo>
                        <a:pt x="190" y="385"/>
                      </a:lnTo>
                      <a:lnTo>
                        <a:pt x="190" y="384"/>
                      </a:lnTo>
                      <a:lnTo>
                        <a:pt x="189" y="384"/>
                      </a:lnTo>
                      <a:lnTo>
                        <a:pt x="189" y="383"/>
                      </a:lnTo>
                      <a:lnTo>
                        <a:pt x="188" y="383"/>
                      </a:lnTo>
                      <a:lnTo>
                        <a:pt x="187" y="383"/>
                      </a:lnTo>
                      <a:lnTo>
                        <a:pt x="186" y="383"/>
                      </a:lnTo>
                      <a:lnTo>
                        <a:pt x="185" y="382"/>
                      </a:lnTo>
                      <a:lnTo>
                        <a:pt x="185" y="381"/>
                      </a:lnTo>
                      <a:lnTo>
                        <a:pt x="185" y="380"/>
                      </a:lnTo>
                      <a:lnTo>
                        <a:pt x="185" y="379"/>
                      </a:lnTo>
                      <a:lnTo>
                        <a:pt x="184" y="379"/>
                      </a:lnTo>
                      <a:lnTo>
                        <a:pt x="183" y="379"/>
                      </a:lnTo>
                      <a:lnTo>
                        <a:pt x="182" y="378"/>
                      </a:lnTo>
                      <a:lnTo>
                        <a:pt x="182" y="377"/>
                      </a:lnTo>
                      <a:lnTo>
                        <a:pt x="181" y="377"/>
                      </a:lnTo>
                      <a:lnTo>
                        <a:pt x="181" y="376"/>
                      </a:lnTo>
                      <a:lnTo>
                        <a:pt x="182" y="376"/>
                      </a:lnTo>
                      <a:lnTo>
                        <a:pt x="181" y="375"/>
                      </a:lnTo>
                      <a:lnTo>
                        <a:pt x="180" y="375"/>
                      </a:lnTo>
                      <a:lnTo>
                        <a:pt x="179" y="375"/>
                      </a:lnTo>
                      <a:lnTo>
                        <a:pt x="179" y="374"/>
                      </a:lnTo>
                      <a:lnTo>
                        <a:pt x="179" y="373"/>
                      </a:lnTo>
                      <a:lnTo>
                        <a:pt x="178" y="373"/>
                      </a:lnTo>
                      <a:lnTo>
                        <a:pt x="176" y="372"/>
                      </a:lnTo>
                      <a:lnTo>
                        <a:pt x="174" y="371"/>
                      </a:lnTo>
                      <a:lnTo>
                        <a:pt x="172" y="369"/>
                      </a:lnTo>
                      <a:lnTo>
                        <a:pt x="172" y="368"/>
                      </a:lnTo>
                      <a:lnTo>
                        <a:pt x="171" y="367"/>
                      </a:lnTo>
                      <a:lnTo>
                        <a:pt x="169" y="365"/>
                      </a:lnTo>
                      <a:lnTo>
                        <a:pt x="168" y="364"/>
                      </a:lnTo>
                      <a:lnTo>
                        <a:pt x="167" y="364"/>
                      </a:lnTo>
                      <a:lnTo>
                        <a:pt x="163" y="362"/>
                      </a:lnTo>
                      <a:lnTo>
                        <a:pt x="163" y="361"/>
                      </a:lnTo>
                      <a:lnTo>
                        <a:pt x="162" y="361"/>
                      </a:lnTo>
                      <a:lnTo>
                        <a:pt x="160" y="360"/>
                      </a:lnTo>
                      <a:lnTo>
                        <a:pt x="159" y="359"/>
                      </a:lnTo>
                      <a:lnTo>
                        <a:pt x="157" y="358"/>
                      </a:lnTo>
                      <a:lnTo>
                        <a:pt x="157" y="357"/>
                      </a:lnTo>
                      <a:lnTo>
                        <a:pt x="157" y="356"/>
                      </a:lnTo>
                      <a:lnTo>
                        <a:pt x="157" y="355"/>
                      </a:lnTo>
                      <a:lnTo>
                        <a:pt x="157" y="353"/>
                      </a:lnTo>
                      <a:lnTo>
                        <a:pt x="157" y="352"/>
                      </a:lnTo>
                      <a:lnTo>
                        <a:pt x="157" y="351"/>
                      </a:lnTo>
                      <a:lnTo>
                        <a:pt x="156" y="351"/>
                      </a:lnTo>
                      <a:lnTo>
                        <a:pt x="156" y="350"/>
                      </a:lnTo>
                      <a:lnTo>
                        <a:pt x="156" y="349"/>
                      </a:lnTo>
                      <a:lnTo>
                        <a:pt x="156" y="348"/>
                      </a:lnTo>
                      <a:lnTo>
                        <a:pt x="156" y="347"/>
                      </a:lnTo>
                      <a:lnTo>
                        <a:pt x="156" y="346"/>
                      </a:lnTo>
                      <a:lnTo>
                        <a:pt x="155" y="346"/>
                      </a:lnTo>
                      <a:lnTo>
                        <a:pt x="155" y="345"/>
                      </a:lnTo>
                      <a:lnTo>
                        <a:pt x="155" y="344"/>
                      </a:lnTo>
                      <a:lnTo>
                        <a:pt x="154" y="343"/>
                      </a:lnTo>
                      <a:lnTo>
                        <a:pt x="153" y="343"/>
                      </a:lnTo>
                      <a:lnTo>
                        <a:pt x="153" y="342"/>
                      </a:lnTo>
                      <a:lnTo>
                        <a:pt x="153" y="339"/>
                      </a:lnTo>
                      <a:lnTo>
                        <a:pt x="153" y="337"/>
                      </a:lnTo>
                      <a:lnTo>
                        <a:pt x="153" y="336"/>
                      </a:lnTo>
                      <a:lnTo>
                        <a:pt x="153" y="335"/>
                      </a:lnTo>
                      <a:lnTo>
                        <a:pt x="154" y="335"/>
                      </a:lnTo>
                      <a:lnTo>
                        <a:pt x="155" y="334"/>
                      </a:lnTo>
                      <a:lnTo>
                        <a:pt x="157" y="335"/>
                      </a:lnTo>
                      <a:lnTo>
                        <a:pt x="158" y="335"/>
                      </a:lnTo>
                      <a:lnTo>
                        <a:pt x="159" y="334"/>
                      </a:lnTo>
                      <a:lnTo>
                        <a:pt x="159" y="332"/>
                      </a:lnTo>
                      <a:lnTo>
                        <a:pt x="159" y="331"/>
                      </a:lnTo>
                      <a:lnTo>
                        <a:pt x="159" y="330"/>
                      </a:lnTo>
                      <a:lnTo>
                        <a:pt x="157" y="329"/>
                      </a:lnTo>
                      <a:lnTo>
                        <a:pt x="157" y="328"/>
                      </a:lnTo>
                      <a:lnTo>
                        <a:pt x="156" y="327"/>
                      </a:lnTo>
                      <a:lnTo>
                        <a:pt x="156" y="326"/>
                      </a:lnTo>
                      <a:lnTo>
                        <a:pt x="156" y="325"/>
                      </a:lnTo>
                      <a:lnTo>
                        <a:pt x="155" y="326"/>
                      </a:lnTo>
                      <a:lnTo>
                        <a:pt x="154" y="326"/>
                      </a:lnTo>
                      <a:lnTo>
                        <a:pt x="152" y="326"/>
                      </a:lnTo>
                      <a:lnTo>
                        <a:pt x="151" y="325"/>
                      </a:lnTo>
                      <a:lnTo>
                        <a:pt x="149" y="327"/>
                      </a:lnTo>
                      <a:lnTo>
                        <a:pt x="148" y="327"/>
                      </a:lnTo>
                      <a:lnTo>
                        <a:pt x="145" y="328"/>
                      </a:lnTo>
                      <a:lnTo>
                        <a:pt x="144" y="328"/>
                      </a:lnTo>
                      <a:lnTo>
                        <a:pt x="143" y="327"/>
                      </a:lnTo>
                      <a:lnTo>
                        <a:pt x="143" y="326"/>
                      </a:lnTo>
                      <a:lnTo>
                        <a:pt x="144" y="325"/>
                      </a:lnTo>
                      <a:lnTo>
                        <a:pt x="145" y="325"/>
                      </a:lnTo>
                      <a:lnTo>
                        <a:pt x="145" y="324"/>
                      </a:lnTo>
                      <a:lnTo>
                        <a:pt x="146" y="323"/>
                      </a:lnTo>
                      <a:lnTo>
                        <a:pt x="145" y="322"/>
                      </a:lnTo>
                      <a:lnTo>
                        <a:pt x="145" y="321"/>
                      </a:lnTo>
                      <a:lnTo>
                        <a:pt x="144" y="321"/>
                      </a:lnTo>
                      <a:lnTo>
                        <a:pt x="142" y="321"/>
                      </a:lnTo>
                      <a:lnTo>
                        <a:pt x="142" y="320"/>
                      </a:lnTo>
                      <a:lnTo>
                        <a:pt x="141" y="319"/>
                      </a:lnTo>
                      <a:lnTo>
                        <a:pt x="141" y="318"/>
                      </a:lnTo>
                      <a:lnTo>
                        <a:pt x="142" y="318"/>
                      </a:lnTo>
                      <a:lnTo>
                        <a:pt x="142" y="317"/>
                      </a:lnTo>
                      <a:lnTo>
                        <a:pt x="144" y="317"/>
                      </a:lnTo>
                      <a:lnTo>
                        <a:pt x="145" y="316"/>
                      </a:lnTo>
                      <a:lnTo>
                        <a:pt x="144" y="314"/>
                      </a:lnTo>
                      <a:lnTo>
                        <a:pt x="143" y="314"/>
                      </a:lnTo>
                      <a:lnTo>
                        <a:pt x="142" y="313"/>
                      </a:lnTo>
                      <a:lnTo>
                        <a:pt x="141" y="313"/>
                      </a:lnTo>
                      <a:lnTo>
                        <a:pt x="141" y="314"/>
                      </a:lnTo>
                      <a:lnTo>
                        <a:pt x="141" y="315"/>
                      </a:lnTo>
                      <a:lnTo>
                        <a:pt x="139" y="314"/>
                      </a:lnTo>
                      <a:lnTo>
                        <a:pt x="139" y="313"/>
                      </a:lnTo>
                      <a:lnTo>
                        <a:pt x="138" y="313"/>
                      </a:lnTo>
                      <a:lnTo>
                        <a:pt x="137" y="313"/>
                      </a:lnTo>
                      <a:lnTo>
                        <a:pt x="136" y="313"/>
                      </a:lnTo>
                      <a:lnTo>
                        <a:pt x="135" y="313"/>
                      </a:lnTo>
                      <a:lnTo>
                        <a:pt x="134" y="314"/>
                      </a:lnTo>
                      <a:lnTo>
                        <a:pt x="133" y="314"/>
                      </a:lnTo>
                      <a:lnTo>
                        <a:pt x="133" y="315"/>
                      </a:lnTo>
                      <a:lnTo>
                        <a:pt x="132" y="315"/>
                      </a:lnTo>
                      <a:lnTo>
                        <a:pt x="131" y="314"/>
                      </a:lnTo>
                      <a:lnTo>
                        <a:pt x="131" y="313"/>
                      </a:lnTo>
                      <a:lnTo>
                        <a:pt x="132" y="313"/>
                      </a:lnTo>
                      <a:lnTo>
                        <a:pt x="132" y="312"/>
                      </a:lnTo>
                      <a:lnTo>
                        <a:pt x="133" y="312"/>
                      </a:lnTo>
                      <a:lnTo>
                        <a:pt x="133" y="311"/>
                      </a:lnTo>
                      <a:lnTo>
                        <a:pt x="133" y="310"/>
                      </a:lnTo>
                      <a:lnTo>
                        <a:pt x="133" y="309"/>
                      </a:lnTo>
                      <a:lnTo>
                        <a:pt x="133" y="308"/>
                      </a:lnTo>
                      <a:lnTo>
                        <a:pt x="133" y="307"/>
                      </a:lnTo>
                      <a:lnTo>
                        <a:pt x="132" y="307"/>
                      </a:lnTo>
                      <a:lnTo>
                        <a:pt x="131" y="308"/>
                      </a:lnTo>
                      <a:lnTo>
                        <a:pt x="131" y="309"/>
                      </a:lnTo>
                      <a:lnTo>
                        <a:pt x="131" y="311"/>
                      </a:lnTo>
                      <a:lnTo>
                        <a:pt x="130" y="311"/>
                      </a:lnTo>
                      <a:lnTo>
                        <a:pt x="129" y="311"/>
                      </a:lnTo>
                      <a:lnTo>
                        <a:pt x="129" y="310"/>
                      </a:lnTo>
                      <a:lnTo>
                        <a:pt x="128" y="309"/>
                      </a:lnTo>
                      <a:lnTo>
                        <a:pt x="126" y="310"/>
                      </a:lnTo>
                      <a:lnTo>
                        <a:pt x="125" y="309"/>
                      </a:lnTo>
                      <a:lnTo>
                        <a:pt x="125" y="308"/>
                      </a:lnTo>
                      <a:lnTo>
                        <a:pt x="126" y="307"/>
                      </a:lnTo>
                      <a:lnTo>
                        <a:pt x="127" y="306"/>
                      </a:lnTo>
                      <a:lnTo>
                        <a:pt x="127" y="305"/>
                      </a:lnTo>
                      <a:lnTo>
                        <a:pt x="126" y="305"/>
                      </a:lnTo>
                      <a:lnTo>
                        <a:pt x="125" y="305"/>
                      </a:lnTo>
                      <a:lnTo>
                        <a:pt x="124" y="305"/>
                      </a:lnTo>
                      <a:lnTo>
                        <a:pt x="125" y="306"/>
                      </a:lnTo>
                      <a:lnTo>
                        <a:pt x="125" y="307"/>
                      </a:lnTo>
                      <a:lnTo>
                        <a:pt x="125" y="308"/>
                      </a:lnTo>
                      <a:lnTo>
                        <a:pt x="124" y="308"/>
                      </a:lnTo>
                      <a:lnTo>
                        <a:pt x="123" y="308"/>
                      </a:lnTo>
                      <a:lnTo>
                        <a:pt x="123" y="309"/>
                      </a:lnTo>
                      <a:lnTo>
                        <a:pt x="122" y="309"/>
                      </a:lnTo>
                      <a:lnTo>
                        <a:pt x="121" y="309"/>
                      </a:lnTo>
                      <a:lnTo>
                        <a:pt x="121" y="308"/>
                      </a:lnTo>
                      <a:lnTo>
                        <a:pt x="120" y="307"/>
                      </a:lnTo>
                      <a:lnTo>
                        <a:pt x="120" y="308"/>
                      </a:lnTo>
                      <a:lnTo>
                        <a:pt x="119" y="308"/>
                      </a:lnTo>
                      <a:lnTo>
                        <a:pt x="118" y="307"/>
                      </a:lnTo>
                      <a:lnTo>
                        <a:pt x="117" y="307"/>
                      </a:lnTo>
                      <a:lnTo>
                        <a:pt x="117" y="306"/>
                      </a:lnTo>
                      <a:lnTo>
                        <a:pt x="116" y="306"/>
                      </a:lnTo>
                      <a:lnTo>
                        <a:pt x="116" y="305"/>
                      </a:lnTo>
                      <a:lnTo>
                        <a:pt x="114" y="305"/>
                      </a:lnTo>
                      <a:lnTo>
                        <a:pt x="113" y="306"/>
                      </a:lnTo>
                      <a:lnTo>
                        <a:pt x="114" y="307"/>
                      </a:lnTo>
                      <a:lnTo>
                        <a:pt x="115" y="307"/>
                      </a:lnTo>
                      <a:lnTo>
                        <a:pt x="115" y="308"/>
                      </a:lnTo>
                      <a:lnTo>
                        <a:pt x="114" y="309"/>
                      </a:lnTo>
                      <a:lnTo>
                        <a:pt x="113" y="308"/>
                      </a:lnTo>
                      <a:lnTo>
                        <a:pt x="112" y="308"/>
                      </a:lnTo>
                      <a:lnTo>
                        <a:pt x="111" y="308"/>
                      </a:lnTo>
                      <a:lnTo>
                        <a:pt x="110" y="308"/>
                      </a:lnTo>
                      <a:lnTo>
                        <a:pt x="110" y="307"/>
                      </a:lnTo>
                      <a:lnTo>
                        <a:pt x="111" y="307"/>
                      </a:lnTo>
                      <a:lnTo>
                        <a:pt x="110" y="307"/>
                      </a:lnTo>
                      <a:lnTo>
                        <a:pt x="109" y="307"/>
                      </a:lnTo>
                      <a:lnTo>
                        <a:pt x="108" y="306"/>
                      </a:lnTo>
                      <a:lnTo>
                        <a:pt x="108" y="307"/>
                      </a:lnTo>
                      <a:lnTo>
                        <a:pt x="107" y="307"/>
                      </a:lnTo>
                      <a:lnTo>
                        <a:pt x="106" y="306"/>
                      </a:lnTo>
                      <a:lnTo>
                        <a:pt x="107" y="305"/>
                      </a:lnTo>
                      <a:lnTo>
                        <a:pt x="107" y="304"/>
                      </a:lnTo>
                      <a:lnTo>
                        <a:pt x="108" y="304"/>
                      </a:lnTo>
                      <a:lnTo>
                        <a:pt x="107" y="303"/>
                      </a:lnTo>
                      <a:lnTo>
                        <a:pt x="106" y="303"/>
                      </a:lnTo>
                      <a:lnTo>
                        <a:pt x="106" y="302"/>
                      </a:lnTo>
                      <a:lnTo>
                        <a:pt x="106" y="301"/>
                      </a:lnTo>
                      <a:lnTo>
                        <a:pt x="105" y="301"/>
                      </a:lnTo>
                      <a:lnTo>
                        <a:pt x="104" y="301"/>
                      </a:lnTo>
                      <a:lnTo>
                        <a:pt x="103" y="301"/>
                      </a:lnTo>
                      <a:lnTo>
                        <a:pt x="103" y="302"/>
                      </a:lnTo>
                      <a:lnTo>
                        <a:pt x="103" y="303"/>
                      </a:lnTo>
                      <a:lnTo>
                        <a:pt x="101" y="304"/>
                      </a:lnTo>
                      <a:lnTo>
                        <a:pt x="101" y="303"/>
                      </a:lnTo>
                      <a:lnTo>
                        <a:pt x="101" y="302"/>
                      </a:lnTo>
                      <a:lnTo>
                        <a:pt x="102" y="302"/>
                      </a:lnTo>
                      <a:lnTo>
                        <a:pt x="102" y="301"/>
                      </a:lnTo>
                      <a:lnTo>
                        <a:pt x="102" y="300"/>
                      </a:lnTo>
                      <a:lnTo>
                        <a:pt x="101" y="300"/>
                      </a:lnTo>
                      <a:lnTo>
                        <a:pt x="100" y="300"/>
                      </a:lnTo>
                      <a:lnTo>
                        <a:pt x="99" y="300"/>
                      </a:lnTo>
                      <a:lnTo>
                        <a:pt x="99" y="299"/>
                      </a:lnTo>
                      <a:lnTo>
                        <a:pt x="98" y="298"/>
                      </a:lnTo>
                      <a:lnTo>
                        <a:pt x="97" y="299"/>
                      </a:lnTo>
                      <a:lnTo>
                        <a:pt x="96" y="299"/>
                      </a:lnTo>
                      <a:lnTo>
                        <a:pt x="95" y="299"/>
                      </a:lnTo>
                      <a:lnTo>
                        <a:pt x="94" y="299"/>
                      </a:lnTo>
                      <a:lnTo>
                        <a:pt x="94" y="298"/>
                      </a:lnTo>
                      <a:lnTo>
                        <a:pt x="94" y="297"/>
                      </a:lnTo>
                      <a:lnTo>
                        <a:pt x="94" y="296"/>
                      </a:lnTo>
                      <a:lnTo>
                        <a:pt x="94" y="295"/>
                      </a:lnTo>
                      <a:lnTo>
                        <a:pt x="93" y="294"/>
                      </a:lnTo>
                      <a:lnTo>
                        <a:pt x="92" y="295"/>
                      </a:lnTo>
                      <a:lnTo>
                        <a:pt x="91" y="295"/>
                      </a:lnTo>
                      <a:lnTo>
                        <a:pt x="92" y="296"/>
                      </a:lnTo>
                      <a:lnTo>
                        <a:pt x="92" y="297"/>
                      </a:lnTo>
                      <a:lnTo>
                        <a:pt x="91" y="297"/>
                      </a:lnTo>
                      <a:lnTo>
                        <a:pt x="90" y="296"/>
                      </a:lnTo>
                      <a:lnTo>
                        <a:pt x="89" y="297"/>
                      </a:lnTo>
                      <a:lnTo>
                        <a:pt x="88" y="297"/>
                      </a:lnTo>
                      <a:lnTo>
                        <a:pt x="87" y="296"/>
                      </a:lnTo>
                      <a:lnTo>
                        <a:pt x="86" y="297"/>
                      </a:lnTo>
                      <a:lnTo>
                        <a:pt x="86" y="298"/>
                      </a:lnTo>
                      <a:lnTo>
                        <a:pt x="85" y="298"/>
                      </a:lnTo>
                      <a:lnTo>
                        <a:pt x="85" y="297"/>
                      </a:lnTo>
                      <a:lnTo>
                        <a:pt x="85" y="296"/>
                      </a:lnTo>
                      <a:lnTo>
                        <a:pt x="85" y="295"/>
                      </a:lnTo>
                      <a:lnTo>
                        <a:pt x="85" y="294"/>
                      </a:lnTo>
                      <a:lnTo>
                        <a:pt x="85" y="293"/>
                      </a:lnTo>
                      <a:lnTo>
                        <a:pt x="84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2" y="290"/>
                      </a:lnTo>
                      <a:lnTo>
                        <a:pt x="82" y="289"/>
                      </a:lnTo>
                      <a:lnTo>
                        <a:pt x="83" y="288"/>
                      </a:lnTo>
                      <a:lnTo>
                        <a:pt x="83" y="287"/>
                      </a:lnTo>
                      <a:lnTo>
                        <a:pt x="82" y="287"/>
                      </a:lnTo>
                      <a:lnTo>
                        <a:pt x="82" y="288"/>
                      </a:lnTo>
                      <a:lnTo>
                        <a:pt x="81" y="287"/>
                      </a:lnTo>
                      <a:lnTo>
                        <a:pt x="80" y="286"/>
                      </a:lnTo>
                      <a:lnTo>
                        <a:pt x="81" y="286"/>
                      </a:lnTo>
                      <a:lnTo>
                        <a:pt x="81" y="285"/>
                      </a:lnTo>
                      <a:lnTo>
                        <a:pt x="80" y="284"/>
                      </a:lnTo>
                      <a:lnTo>
                        <a:pt x="80" y="283"/>
                      </a:lnTo>
                      <a:lnTo>
                        <a:pt x="79" y="283"/>
                      </a:lnTo>
                      <a:lnTo>
                        <a:pt x="79" y="282"/>
                      </a:lnTo>
                      <a:lnTo>
                        <a:pt x="78" y="281"/>
                      </a:lnTo>
                      <a:lnTo>
                        <a:pt x="78" y="282"/>
                      </a:lnTo>
                      <a:lnTo>
                        <a:pt x="77" y="281"/>
                      </a:lnTo>
                      <a:lnTo>
                        <a:pt x="76" y="281"/>
                      </a:lnTo>
                      <a:lnTo>
                        <a:pt x="75" y="281"/>
                      </a:lnTo>
                      <a:lnTo>
                        <a:pt x="75" y="280"/>
                      </a:lnTo>
                      <a:lnTo>
                        <a:pt x="74" y="280"/>
                      </a:lnTo>
                      <a:lnTo>
                        <a:pt x="74" y="281"/>
                      </a:lnTo>
                      <a:lnTo>
                        <a:pt x="74" y="282"/>
                      </a:lnTo>
                      <a:lnTo>
                        <a:pt x="74" y="283"/>
                      </a:lnTo>
                      <a:lnTo>
                        <a:pt x="73" y="282"/>
                      </a:lnTo>
                      <a:lnTo>
                        <a:pt x="73" y="281"/>
                      </a:lnTo>
                      <a:lnTo>
                        <a:pt x="73" y="280"/>
                      </a:lnTo>
                      <a:lnTo>
                        <a:pt x="72" y="280"/>
                      </a:lnTo>
                      <a:lnTo>
                        <a:pt x="71" y="280"/>
                      </a:lnTo>
                      <a:lnTo>
                        <a:pt x="70" y="279"/>
                      </a:lnTo>
                      <a:lnTo>
                        <a:pt x="70" y="278"/>
                      </a:lnTo>
                      <a:lnTo>
                        <a:pt x="69" y="277"/>
                      </a:lnTo>
                      <a:lnTo>
                        <a:pt x="69" y="278"/>
                      </a:lnTo>
                      <a:lnTo>
                        <a:pt x="68" y="278"/>
                      </a:lnTo>
                      <a:lnTo>
                        <a:pt x="68" y="277"/>
                      </a:lnTo>
                      <a:lnTo>
                        <a:pt x="67" y="277"/>
                      </a:lnTo>
                      <a:lnTo>
                        <a:pt x="66" y="277"/>
                      </a:lnTo>
                      <a:lnTo>
                        <a:pt x="66" y="276"/>
                      </a:lnTo>
                      <a:lnTo>
                        <a:pt x="65" y="276"/>
                      </a:lnTo>
                      <a:lnTo>
                        <a:pt x="66" y="275"/>
                      </a:lnTo>
                      <a:lnTo>
                        <a:pt x="65" y="275"/>
                      </a:lnTo>
                      <a:lnTo>
                        <a:pt x="66" y="274"/>
                      </a:lnTo>
                      <a:lnTo>
                        <a:pt x="65" y="274"/>
                      </a:lnTo>
                      <a:lnTo>
                        <a:pt x="64" y="274"/>
                      </a:lnTo>
                      <a:lnTo>
                        <a:pt x="63" y="274"/>
                      </a:lnTo>
                      <a:lnTo>
                        <a:pt x="64" y="273"/>
                      </a:lnTo>
                      <a:lnTo>
                        <a:pt x="64" y="272"/>
                      </a:lnTo>
                      <a:lnTo>
                        <a:pt x="64" y="273"/>
                      </a:lnTo>
                      <a:lnTo>
                        <a:pt x="63" y="273"/>
                      </a:lnTo>
                      <a:lnTo>
                        <a:pt x="63" y="272"/>
                      </a:lnTo>
                      <a:lnTo>
                        <a:pt x="62" y="272"/>
                      </a:lnTo>
                      <a:lnTo>
                        <a:pt x="61" y="272"/>
                      </a:lnTo>
                      <a:lnTo>
                        <a:pt x="61" y="271"/>
                      </a:lnTo>
                      <a:lnTo>
                        <a:pt x="60" y="271"/>
                      </a:lnTo>
                      <a:lnTo>
                        <a:pt x="59" y="270"/>
                      </a:lnTo>
                      <a:lnTo>
                        <a:pt x="58" y="271"/>
                      </a:lnTo>
                      <a:lnTo>
                        <a:pt x="58" y="270"/>
                      </a:lnTo>
                      <a:lnTo>
                        <a:pt x="57" y="271"/>
                      </a:lnTo>
                      <a:lnTo>
                        <a:pt x="57" y="270"/>
                      </a:lnTo>
                      <a:lnTo>
                        <a:pt x="56" y="270"/>
                      </a:lnTo>
                      <a:lnTo>
                        <a:pt x="56" y="269"/>
                      </a:lnTo>
                      <a:lnTo>
                        <a:pt x="55" y="269"/>
                      </a:lnTo>
                      <a:lnTo>
                        <a:pt x="54" y="268"/>
                      </a:lnTo>
                      <a:lnTo>
                        <a:pt x="54" y="269"/>
                      </a:lnTo>
                      <a:lnTo>
                        <a:pt x="53" y="269"/>
                      </a:lnTo>
                      <a:lnTo>
                        <a:pt x="53" y="270"/>
                      </a:lnTo>
                      <a:lnTo>
                        <a:pt x="52" y="270"/>
                      </a:lnTo>
                      <a:lnTo>
                        <a:pt x="52" y="269"/>
                      </a:lnTo>
                      <a:lnTo>
                        <a:pt x="51" y="268"/>
                      </a:lnTo>
                      <a:lnTo>
                        <a:pt x="50" y="269"/>
                      </a:lnTo>
                      <a:lnTo>
                        <a:pt x="49" y="269"/>
                      </a:lnTo>
                      <a:lnTo>
                        <a:pt x="49" y="268"/>
                      </a:lnTo>
                      <a:lnTo>
                        <a:pt x="48" y="269"/>
                      </a:lnTo>
                      <a:lnTo>
                        <a:pt x="47" y="269"/>
                      </a:lnTo>
                      <a:lnTo>
                        <a:pt x="46" y="269"/>
                      </a:lnTo>
                      <a:lnTo>
                        <a:pt x="45" y="268"/>
                      </a:lnTo>
                      <a:lnTo>
                        <a:pt x="45" y="269"/>
                      </a:lnTo>
                      <a:lnTo>
                        <a:pt x="44" y="268"/>
                      </a:lnTo>
                      <a:lnTo>
                        <a:pt x="44" y="269"/>
                      </a:lnTo>
                      <a:lnTo>
                        <a:pt x="43" y="269"/>
                      </a:lnTo>
                      <a:lnTo>
                        <a:pt x="42" y="269"/>
                      </a:lnTo>
                      <a:lnTo>
                        <a:pt x="41" y="270"/>
                      </a:lnTo>
                      <a:lnTo>
                        <a:pt x="41" y="269"/>
                      </a:lnTo>
                      <a:lnTo>
                        <a:pt x="40" y="269"/>
                      </a:lnTo>
                      <a:lnTo>
                        <a:pt x="39" y="269"/>
                      </a:lnTo>
                      <a:lnTo>
                        <a:pt x="38" y="269"/>
                      </a:lnTo>
                      <a:lnTo>
                        <a:pt x="38" y="268"/>
                      </a:lnTo>
                      <a:lnTo>
                        <a:pt x="37" y="268"/>
                      </a:lnTo>
                      <a:lnTo>
                        <a:pt x="37" y="267"/>
                      </a:lnTo>
                      <a:lnTo>
                        <a:pt x="36" y="267"/>
                      </a:lnTo>
                      <a:lnTo>
                        <a:pt x="34" y="267"/>
                      </a:lnTo>
                      <a:lnTo>
                        <a:pt x="33" y="266"/>
                      </a:lnTo>
                      <a:lnTo>
                        <a:pt x="33" y="265"/>
                      </a:lnTo>
                      <a:lnTo>
                        <a:pt x="32" y="265"/>
                      </a:lnTo>
                      <a:lnTo>
                        <a:pt x="32" y="266"/>
                      </a:lnTo>
                      <a:lnTo>
                        <a:pt x="31" y="266"/>
                      </a:lnTo>
                      <a:lnTo>
                        <a:pt x="30" y="266"/>
                      </a:lnTo>
                      <a:lnTo>
                        <a:pt x="30" y="265"/>
                      </a:lnTo>
                      <a:lnTo>
                        <a:pt x="28" y="266"/>
                      </a:lnTo>
                      <a:lnTo>
                        <a:pt x="27" y="266"/>
                      </a:lnTo>
                      <a:lnTo>
                        <a:pt x="26" y="266"/>
                      </a:lnTo>
                      <a:lnTo>
                        <a:pt x="25" y="266"/>
                      </a:lnTo>
                      <a:lnTo>
                        <a:pt x="25" y="267"/>
                      </a:lnTo>
                      <a:lnTo>
                        <a:pt x="24" y="267"/>
                      </a:lnTo>
                      <a:lnTo>
                        <a:pt x="24" y="266"/>
                      </a:lnTo>
                      <a:lnTo>
                        <a:pt x="22" y="267"/>
                      </a:lnTo>
                      <a:lnTo>
                        <a:pt x="21" y="267"/>
                      </a:lnTo>
                      <a:lnTo>
                        <a:pt x="20" y="267"/>
                      </a:lnTo>
                      <a:lnTo>
                        <a:pt x="19" y="266"/>
                      </a:lnTo>
                      <a:lnTo>
                        <a:pt x="18" y="266"/>
                      </a:lnTo>
                      <a:lnTo>
                        <a:pt x="17" y="266"/>
                      </a:lnTo>
                      <a:lnTo>
                        <a:pt x="16" y="266"/>
                      </a:lnTo>
                      <a:lnTo>
                        <a:pt x="15" y="266"/>
                      </a:lnTo>
                      <a:lnTo>
                        <a:pt x="14" y="266"/>
                      </a:lnTo>
                      <a:lnTo>
                        <a:pt x="14" y="265"/>
                      </a:lnTo>
                      <a:lnTo>
                        <a:pt x="13" y="264"/>
                      </a:lnTo>
                      <a:lnTo>
                        <a:pt x="13" y="263"/>
                      </a:lnTo>
                      <a:lnTo>
                        <a:pt x="14" y="263"/>
                      </a:lnTo>
                      <a:lnTo>
                        <a:pt x="13" y="262"/>
                      </a:lnTo>
                      <a:lnTo>
                        <a:pt x="14" y="261"/>
                      </a:lnTo>
                      <a:lnTo>
                        <a:pt x="15" y="261"/>
                      </a:lnTo>
                      <a:lnTo>
                        <a:pt x="15" y="260"/>
                      </a:lnTo>
                      <a:lnTo>
                        <a:pt x="15" y="259"/>
                      </a:lnTo>
                      <a:lnTo>
                        <a:pt x="14" y="259"/>
                      </a:lnTo>
                      <a:lnTo>
                        <a:pt x="13" y="258"/>
                      </a:lnTo>
                      <a:lnTo>
                        <a:pt x="13" y="257"/>
                      </a:lnTo>
                      <a:lnTo>
                        <a:pt x="13" y="256"/>
                      </a:lnTo>
                      <a:lnTo>
                        <a:pt x="13" y="255"/>
                      </a:lnTo>
                      <a:lnTo>
                        <a:pt x="12" y="254"/>
                      </a:lnTo>
                      <a:lnTo>
                        <a:pt x="12" y="253"/>
                      </a:lnTo>
                      <a:lnTo>
                        <a:pt x="12" y="252"/>
                      </a:lnTo>
                      <a:lnTo>
                        <a:pt x="12" y="251"/>
                      </a:lnTo>
                      <a:lnTo>
                        <a:pt x="11" y="251"/>
                      </a:lnTo>
                      <a:lnTo>
                        <a:pt x="11" y="250"/>
                      </a:lnTo>
                      <a:lnTo>
                        <a:pt x="11" y="249"/>
                      </a:lnTo>
                      <a:lnTo>
                        <a:pt x="12" y="249"/>
                      </a:lnTo>
                      <a:lnTo>
                        <a:pt x="12" y="248"/>
                      </a:lnTo>
                      <a:lnTo>
                        <a:pt x="13" y="247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3" y="246"/>
                      </a:lnTo>
                      <a:lnTo>
                        <a:pt x="13" y="245"/>
                      </a:lnTo>
                      <a:lnTo>
                        <a:pt x="12" y="245"/>
                      </a:lnTo>
                      <a:lnTo>
                        <a:pt x="11" y="245"/>
                      </a:lnTo>
                      <a:lnTo>
                        <a:pt x="11" y="244"/>
                      </a:lnTo>
                      <a:lnTo>
                        <a:pt x="12" y="243"/>
                      </a:lnTo>
                      <a:lnTo>
                        <a:pt x="11" y="243"/>
                      </a:lnTo>
                      <a:lnTo>
                        <a:pt x="10" y="242"/>
                      </a:lnTo>
                      <a:lnTo>
                        <a:pt x="9" y="242"/>
                      </a:lnTo>
                      <a:lnTo>
                        <a:pt x="9" y="241"/>
                      </a:lnTo>
                      <a:lnTo>
                        <a:pt x="8" y="240"/>
                      </a:lnTo>
                      <a:lnTo>
                        <a:pt x="7" y="238"/>
                      </a:lnTo>
                      <a:lnTo>
                        <a:pt x="8" y="237"/>
                      </a:lnTo>
                      <a:lnTo>
                        <a:pt x="7" y="236"/>
                      </a:lnTo>
                      <a:lnTo>
                        <a:pt x="7" y="235"/>
                      </a:lnTo>
                      <a:lnTo>
                        <a:pt x="8" y="234"/>
                      </a:lnTo>
                      <a:lnTo>
                        <a:pt x="7" y="234"/>
                      </a:lnTo>
                      <a:lnTo>
                        <a:pt x="7" y="233"/>
                      </a:lnTo>
                      <a:lnTo>
                        <a:pt x="7" y="232"/>
                      </a:lnTo>
                      <a:lnTo>
                        <a:pt x="8" y="231"/>
                      </a:lnTo>
                      <a:lnTo>
                        <a:pt x="7" y="230"/>
                      </a:lnTo>
                      <a:lnTo>
                        <a:pt x="7" y="229"/>
                      </a:lnTo>
                      <a:lnTo>
                        <a:pt x="8" y="229"/>
                      </a:lnTo>
                      <a:lnTo>
                        <a:pt x="8" y="228"/>
                      </a:lnTo>
                      <a:lnTo>
                        <a:pt x="8" y="227"/>
                      </a:lnTo>
                      <a:lnTo>
                        <a:pt x="9" y="226"/>
                      </a:lnTo>
                      <a:lnTo>
                        <a:pt x="10" y="226"/>
                      </a:lnTo>
                      <a:lnTo>
                        <a:pt x="10" y="225"/>
                      </a:lnTo>
                      <a:lnTo>
                        <a:pt x="10" y="224"/>
                      </a:lnTo>
                      <a:lnTo>
                        <a:pt x="11" y="224"/>
                      </a:lnTo>
                      <a:lnTo>
                        <a:pt x="12" y="224"/>
                      </a:lnTo>
                      <a:lnTo>
                        <a:pt x="12" y="223"/>
                      </a:lnTo>
                      <a:lnTo>
                        <a:pt x="12" y="222"/>
                      </a:lnTo>
                      <a:lnTo>
                        <a:pt x="12" y="221"/>
                      </a:lnTo>
                      <a:lnTo>
                        <a:pt x="11" y="221"/>
                      </a:lnTo>
                      <a:lnTo>
                        <a:pt x="11" y="220"/>
                      </a:lnTo>
                      <a:lnTo>
                        <a:pt x="10" y="219"/>
                      </a:lnTo>
                      <a:lnTo>
                        <a:pt x="10" y="218"/>
                      </a:lnTo>
                      <a:lnTo>
                        <a:pt x="9" y="218"/>
                      </a:lnTo>
                      <a:lnTo>
                        <a:pt x="9" y="217"/>
                      </a:lnTo>
                      <a:lnTo>
                        <a:pt x="8" y="217"/>
                      </a:lnTo>
                      <a:lnTo>
                        <a:pt x="8" y="216"/>
                      </a:lnTo>
                      <a:lnTo>
                        <a:pt x="7" y="215"/>
                      </a:lnTo>
                      <a:lnTo>
                        <a:pt x="7" y="214"/>
                      </a:lnTo>
                      <a:lnTo>
                        <a:pt x="7" y="213"/>
                      </a:lnTo>
                      <a:lnTo>
                        <a:pt x="8" y="213"/>
                      </a:lnTo>
                      <a:lnTo>
                        <a:pt x="8" y="212"/>
                      </a:lnTo>
                      <a:lnTo>
                        <a:pt x="8" y="211"/>
                      </a:lnTo>
                      <a:lnTo>
                        <a:pt x="9" y="210"/>
                      </a:lnTo>
                      <a:lnTo>
                        <a:pt x="9" y="209"/>
                      </a:lnTo>
                      <a:lnTo>
                        <a:pt x="8" y="209"/>
                      </a:lnTo>
                      <a:lnTo>
                        <a:pt x="8" y="208"/>
                      </a:lnTo>
                      <a:lnTo>
                        <a:pt x="8" y="207"/>
                      </a:lnTo>
                      <a:lnTo>
                        <a:pt x="7" y="206"/>
                      </a:lnTo>
                      <a:lnTo>
                        <a:pt x="6" y="206"/>
                      </a:lnTo>
                      <a:lnTo>
                        <a:pt x="4" y="203"/>
                      </a:lnTo>
                      <a:lnTo>
                        <a:pt x="2" y="201"/>
                      </a:lnTo>
                      <a:lnTo>
                        <a:pt x="1" y="200"/>
                      </a:lnTo>
                      <a:lnTo>
                        <a:pt x="1" y="199"/>
                      </a:lnTo>
                      <a:lnTo>
                        <a:pt x="0" y="199"/>
                      </a:lnTo>
                      <a:lnTo>
                        <a:pt x="0" y="198"/>
                      </a:lnTo>
                      <a:lnTo>
                        <a:pt x="1" y="197"/>
                      </a:lnTo>
                      <a:lnTo>
                        <a:pt x="9" y="197"/>
                      </a:lnTo>
                      <a:lnTo>
                        <a:pt x="15" y="194"/>
                      </a:lnTo>
                      <a:lnTo>
                        <a:pt x="21" y="196"/>
                      </a:lnTo>
                      <a:lnTo>
                        <a:pt x="21" y="200"/>
                      </a:lnTo>
                      <a:lnTo>
                        <a:pt x="20" y="205"/>
                      </a:lnTo>
                      <a:lnTo>
                        <a:pt x="23" y="209"/>
                      </a:lnTo>
                      <a:lnTo>
                        <a:pt x="30" y="208"/>
                      </a:lnTo>
                      <a:lnTo>
                        <a:pt x="48" y="221"/>
                      </a:lnTo>
                      <a:lnTo>
                        <a:pt x="74" y="225"/>
                      </a:lnTo>
                      <a:lnTo>
                        <a:pt x="95" y="221"/>
                      </a:lnTo>
                      <a:lnTo>
                        <a:pt x="96" y="220"/>
                      </a:lnTo>
                      <a:lnTo>
                        <a:pt x="98" y="220"/>
                      </a:lnTo>
                      <a:lnTo>
                        <a:pt x="98" y="219"/>
                      </a:lnTo>
                      <a:lnTo>
                        <a:pt x="99" y="219"/>
                      </a:lnTo>
                      <a:lnTo>
                        <a:pt x="100" y="219"/>
                      </a:lnTo>
                      <a:lnTo>
                        <a:pt x="101" y="220"/>
                      </a:lnTo>
                      <a:lnTo>
                        <a:pt x="101" y="218"/>
                      </a:lnTo>
                      <a:lnTo>
                        <a:pt x="102" y="218"/>
                      </a:lnTo>
                      <a:lnTo>
                        <a:pt x="102" y="217"/>
                      </a:lnTo>
                      <a:lnTo>
                        <a:pt x="102" y="216"/>
                      </a:lnTo>
                      <a:lnTo>
                        <a:pt x="101" y="216"/>
                      </a:lnTo>
                      <a:lnTo>
                        <a:pt x="102" y="215"/>
                      </a:lnTo>
                      <a:lnTo>
                        <a:pt x="101" y="214"/>
                      </a:lnTo>
                      <a:lnTo>
                        <a:pt x="102" y="214"/>
                      </a:lnTo>
                      <a:lnTo>
                        <a:pt x="103" y="214"/>
                      </a:lnTo>
                      <a:lnTo>
                        <a:pt x="103" y="215"/>
                      </a:lnTo>
                      <a:lnTo>
                        <a:pt x="103" y="214"/>
                      </a:lnTo>
                      <a:lnTo>
                        <a:pt x="104" y="214"/>
                      </a:lnTo>
                      <a:lnTo>
                        <a:pt x="104" y="215"/>
                      </a:lnTo>
                      <a:lnTo>
                        <a:pt x="104" y="216"/>
                      </a:lnTo>
                      <a:lnTo>
                        <a:pt x="105" y="216"/>
                      </a:lnTo>
                      <a:lnTo>
                        <a:pt x="106" y="215"/>
                      </a:lnTo>
                      <a:lnTo>
                        <a:pt x="107" y="215"/>
                      </a:lnTo>
                      <a:lnTo>
                        <a:pt x="106" y="215"/>
                      </a:lnTo>
                      <a:lnTo>
                        <a:pt x="107" y="214"/>
                      </a:lnTo>
                      <a:lnTo>
                        <a:pt x="107" y="213"/>
                      </a:lnTo>
                      <a:lnTo>
                        <a:pt x="107" y="212"/>
                      </a:lnTo>
                      <a:lnTo>
                        <a:pt x="108" y="212"/>
                      </a:lnTo>
                      <a:lnTo>
                        <a:pt x="109" y="212"/>
                      </a:lnTo>
                      <a:lnTo>
                        <a:pt x="109" y="213"/>
                      </a:lnTo>
                      <a:lnTo>
                        <a:pt x="110" y="212"/>
                      </a:lnTo>
                      <a:lnTo>
                        <a:pt x="111" y="213"/>
                      </a:lnTo>
                      <a:lnTo>
                        <a:pt x="112" y="213"/>
                      </a:lnTo>
                      <a:lnTo>
                        <a:pt x="113" y="213"/>
                      </a:lnTo>
                      <a:lnTo>
                        <a:pt x="113" y="212"/>
                      </a:lnTo>
                      <a:lnTo>
                        <a:pt x="114" y="212"/>
                      </a:lnTo>
                      <a:lnTo>
                        <a:pt x="115" y="212"/>
                      </a:lnTo>
                      <a:lnTo>
                        <a:pt x="115" y="211"/>
                      </a:lnTo>
                      <a:lnTo>
                        <a:pt x="114" y="211"/>
                      </a:lnTo>
                      <a:lnTo>
                        <a:pt x="113" y="211"/>
                      </a:lnTo>
                      <a:lnTo>
                        <a:pt x="113" y="210"/>
                      </a:lnTo>
                      <a:lnTo>
                        <a:pt x="113" y="209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5" y="208"/>
                      </a:lnTo>
                      <a:lnTo>
                        <a:pt x="116" y="208"/>
                      </a:lnTo>
                      <a:lnTo>
                        <a:pt x="117" y="207"/>
                      </a:lnTo>
                      <a:lnTo>
                        <a:pt x="118" y="207"/>
                      </a:lnTo>
                      <a:lnTo>
                        <a:pt x="118" y="206"/>
                      </a:lnTo>
                      <a:lnTo>
                        <a:pt x="119" y="206"/>
                      </a:lnTo>
                      <a:lnTo>
                        <a:pt x="120" y="206"/>
                      </a:lnTo>
                      <a:lnTo>
                        <a:pt x="121" y="206"/>
                      </a:lnTo>
                      <a:lnTo>
                        <a:pt x="122" y="206"/>
                      </a:lnTo>
                      <a:lnTo>
                        <a:pt x="123" y="206"/>
                      </a:lnTo>
                      <a:lnTo>
                        <a:pt x="123" y="207"/>
                      </a:lnTo>
                      <a:lnTo>
                        <a:pt x="122" y="207"/>
                      </a:lnTo>
                      <a:lnTo>
                        <a:pt x="122" y="208"/>
                      </a:lnTo>
                      <a:lnTo>
                        <a:pt x="123" y="208"/>
                      </a:lnTo>
                      <a:lnTo>
                        <a:pt x="124" y="208"/>
                      </a:lnTo>
                      <a:lnTo>
                        <a:pt x="124" y="209"/>
                      </a:lnTo>
                      <a:lnTo>
                        <a:pt x="125" y="208"/>
                      </a:lnTo>
                      <a:lnTo>
                        <a:pt x="125" y="209"/>
                      </a:lnTo>
                      <a:lnTo>
                        <a:pt x="124" y="210"/>
                      </a:lnTo>
                      <a:lnTo>
                        <a:pt x="123" y="210"/>
                      </a:lnTo>
                      <a:lnTo>
                        <a:pt x="123" y="211"/>
                      </a:lnTo>
                      <a:lnTo>
                        <a:pt x="124" y="212"/>
                      </a:lnTo>
                      <a:lnTo>
                        <a:pt x="123" y="212"/>
                      </a:lnTo>
                      <a:lnTo>
                        <a:pt x="122" y="212"/>
                      </a:lnTo>
                      <a:lnTo>
                        <a:pt x="122" y="213"/>
                      </a:lnTo>
                      <a:lnTo>
                        <a:pt x="123" y="213"/>
                      </a:lnTo>
                      <a:lnTo>
                        <a:pt x="124" y="213"/>
                      </a:lnTo>
                      <a:lnTo>
                        <a:pt x="125" y="213"/>
                      </a:lnTo>
                      <a:lnTo>
                        <a:pt x="126" y="213"/>
                      </a:lnTo>
                      <a:lnTo>
                        <a:pt x="127" y="213"/>
                      </a:lnTo>
                      <a:lnTo>
                        <a:pt x="128" y="213"/>
                      </a:lnTo>
                      <a:lnTo>
                        <a:pt x="128" y="214"/>
                      </a:lnTo>
                      <a:lnTo>
                        <a:pt x="129" y="215"/>
                      </a:lnTo>
                      <a:lnTo>
                        <a:pt x="129" y="214"/>
                      </a:lnTo>
                      <a:lnTo>
                        <a:pt x="130" y="214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5"/>
                      </a:lnTo>
                      <a:lnTo>
                        <a:pt x="132" y="216"/>
                      </a:lnTo>
                      <a:lnTo>
                        <a:pt x="133" y="216"/>
                      </a:lnTo>
                      <a:lnTo>
                        <a:pt x="134" y="216"/>
                      </a:lnTo>
                      <a:lnTo>
                        <a:pt x="135" y="216"/>
                      </a:lnTo>
                      <a:lnTo>
                        <a:pt x="136" y="216"/>
                      </a:lnTo>
                      <a:lnTo>
                        <a:pt x="136" y="217"/>
                      </a:lnTo>
                      <a:lnTo>
                        <a:pt x="137" y="216"/>
                      </a:lnTo>
                      <a:lnTo>
                        <a:pt x="138" y="216"/>
                      </a:lnTo>
                      <a:lnTo>
                        <a:pt x="139" y="217"/>
                      </a:lnTo>
                      <a:lnTo>
                        <a:pt x="140" y="217"/>
                      </a:lnTo>
                      <a:lnTo>
                        <a:pt x="140" y="218"/>
                      </a:lnTo>
                      <a:lnTo>
                        <a:pt x="141" y="217"/>
                      </a:lnTo>
                      <a:lnTo>
                        <a:pt x="142" y="218"/>
                      </a:lnTo>
                      <a:lnTo>
                        <a:pt x="143" y="219"/>
                      </a:lnTo>
                      <a:lnTo>
                        <a:pt x="144" y="219"/>
                      </a:lnTo>
                      <a:lnTo>
                        <a:pt x="145" y="219"/>
                      </a:lnTo>
                      <a:lnTo>
                        <a:pt x="146" y="219"/>
                      </a:lnTo>
                      <a:lnTo>
                        <a:pt x="147" y="218"/>
                      </a:lnTo>
                      <a:lnTo>
                        <a:pt x="148" y="219"/>
                      </a:lnTo>
                      <a:lnTo>
                        <a:pt x="149" y="219"/>
                      </a:lnTo>
                      <a:lnTo>
                        <a:pt x="150" y="219"/>
                      </a:lnTo>
                      <a:lnTo>
                        <a:pt x="151" y="219"/>
                      </a:lnTo>
                      <a:lnTo>
                        <a:pt x="152" y="219"/>
                      </a:lnTo>
                      <a:lnTo>
                        <a:pt x="153" y="219"/>
                      </a:lnTo>
                      <a:lnTo>
                        <a:pt x="154" y="219"/>
                      </a:lnTo>
                      <a:lnTo>
                        <a:pt x="154" y="218"/>
                      </a:lnTo>
                      <a:lnTo>
                        <a:pt x="153" y="217"/>
                      </a:lnTo>
                      <a:lnTo>
                        <a:pt x="152" y="217"/>
                      </a:lnTo>
                      <a:lnTo>
                        <a:pt x="152" y="216"/>
                      </a:lnTo>
                      <a:lnTo>
                        <a:pt x="153" y="216"/>
                      </a:lnTo>
                      <a:lnTo>
                        <a:pt x="154" y="216"/>
                      </a:lnTo>
                      <a:lnTo>
                        <a:pt x="155" y="217"/>
                      </a:lnTo>
                      <a:lnTo>
                        <a:pt x="156" y="216"/>
                      </a:lnTo>
                      <a:lnTo>
                        <a:pt x="157" y="216"/>
                      </a:lnTo>
                      <a:lnTo>
                        <a:pt x="158" y="215"/>
                      </a:lnTo>
                      <a:lnTo>
                        <a:pt x="159" y="215"/>
                      </a:lnTo>
                      <a:lnTo>
                        <a:pt x="160" y="215"/>
                      </a:lnTo>
                      <a:lnTo>
                        <a:pt x="160" y="214"/>
                      </a:lnTo>
                      <a:lnTo>
                        <a:pt x="161" y="214"/>
                      </a:lnTo>
                      <a:lnTo>
                        <a:pt x="162" y="214"/>
                      </a:lnTo>
                      <a:lnTo>
                        <a:pt x="162" y="213"/>
                      </a:lnTo>
                      <a:lnTo>
                        <a:pt x="163" y="213"/>
                      </a:lnTo>
                      <a:lnTo>
                        <a:pt x="164" y="212"/>
                      </a:lnTo>
                      <a:lnTo>
                        <a:pt x="164" y="211"/>
                      </a:lnTo>
                      <a:lnTo>
                        <a:pt x="164" y="210"/>
                      </a:lnTo>
                      <a:lnTo>
                        <a:pt x="165" y="210"/>
                      </a:lnTo>
                      <a:lnTo>
                        <a:pt x="165" y="209"/>
                      </a:lnTo>
                      <a:lnTo>
                        <a:pt x="166" y="209"/>
                      </a:lnTo>
                      <a:lnTo>
                        <a:pt x="167" y="210"/>
                      </a:lnTo>
                      <a:lnTo>
                        <a:pt x="167" y="211"/>
                      </a:lnTo>
                      <a:lnTo>
                        <a:pt x="168" y="211"/>
                      </a:lnTo>
                      <a:lnTo>
                        <a:pt x="169" y="211"/>
                      </a:lnTo>
                      <a:lnTo>
                        <a:pt x="169" y="212"/>
                      </a:lnTo>
                      <a:lnTo>
                        <a:pt x="169" y="213"/>
                      </a:lnTo>
                      <a:lnTo>
                        <a:pt x="170" y="214"/>
                      </a:lnTo>
                      <a:lnTo>
                        <a:pt x="171" y="214"/>
                      </a:lnTo>
                      <a:lnTo>
                        <a:pt x="172" y="214"/>
                      </a:lnTo>
                      <a:lnTo>
                        <a:pt x="173" y="216"/>
                      </a:lnTo>
                      <a:lnTo>
                        <a:pt x="174" y="216"/>
                      </a:lnTo>
                      <a:lnTo>
                        <a:pt x="175" y="216"/>
                      </a:lnTo>
                      <a:lnTo>
                        <a:pt x="175" y="217"/>
                      </a:lnTo>
                      <a:lnTo>
                        <a:pt x="175" y="218"/>
                      </a:lnTo>
                      <a:lnTo>
                        <a:pt x="176" y="218"/>
                      </a:lnTo>
                      <a:lnTo>
                        <a:pt x="178" y="218"/>
                      </a:lnTo>
                      <a:lnTo>
                        <a:pt x="178" y="219"/>
                      </a:lnTo>
                      <a:lnTo>
                        <a:pt x="178" y="220"/>
                      </a:lnTo>
                      <a:lnTo>
                        <a:pt x="177" y="220"/>
                      </a:lnTo>
                      <a:lnTo>
                        <a:pt x="176" y="221"/>
                      </a:lnTo>
                      <a:lnTo>
                        <a:pt x="175" y="220"/>
                      </a:lnTo>
                      <a:lnTo>
                        <a:pt x="175" y="221"/>
                      </a:lnTo>
                      <a:lnTo>
                        <a:pt x="175" y="222"/>
                      </a:lnTo>
                      <a:lnTo>
                        <a:pt x="175" y="223"/>
                      </a:lnTo>
                      <a:lnTo>
                        <a:pt x="174" y="223"/>
                      </a:lnTo>
                      <a:lnTo>
                        <a:pt x="173" y="223"/>
                      </a:lnTo>
                      <a:lnTo>
                        <a:pt x="173" y="224"/>
                      </a:lnTo>
                      <a:lnTo>
                        <a:pt x="173" y="225"/>
                      </a:lnTo>
                      <a:lnTo>
                        <a:pt x="172" y="226"/>
                      </a:lnTo>
                      <a:lnTo>
                        <a:pt x="172" y="227"/>
                      </a:lnTo>
                      <a:lnTo>
                        <a:pt x="173" y="227"/>
                      </a:lnTo>
                      <a:lnTo>
                        <a:pt x="174" y="227"/>
                      </a:lnTo>
                      <a:lnTo>
                        <a:pt x="175" y="227"/>
                      </a:lnTo>
                      <a:lnTo>
                        <a:pt x="175" y="226"/>
                      </a:lnTo>
                      <a:lnTo>
                        <a:pt x="176" y="226"/>
                      </a:lnTo>
                      <a:lnTo>
                        <a:pt x="177" y="225"/>
                      </a:lnTo>
                      <a:lnTo>
                        <a:pt x="178" y="226"/>
                      </a:lnTo>
                      <a:lnTo>
                        <a:pt x="179" y="226"/>
                      </a:lnTo>
                      <a:lnTo>
                        <a:pt x="179" y="227"/>
                      </a:lnTo>
                      <a:lnTo>
                        <a:pt x="180" y="227"/>
                      </a:lnTo>
                      <a:lnTo>
                        <a:pt x="181" y="226"/>
                      </a:lnTo>
                      <a:lnTo>
                        <a:pt x="182" y="226"/>
                      </a:lnTo>
                      <a:lnTo>
                        <a:pt x="183" y="226"/>
                      </a:lnTo>
                      <a:lnTo>
                        <a:pt x="184" y="226"/>
                      </a:lnTo>
                      <a:lnTo>
                        <a:pt x="185" y="226"/>
                      </a:lnTo>
                      <a:lnTo>
                        <a:pt x="187" y="226"/>
                      </a:lnTo>
                      <a:lnTo>
                        <a:pt x="188" y="225"/>
                      </a:lnTo>
                      <a:lnTo>
                        <a:pt x="190" y="225"/>
                      </a:lnTo>
                      <a:lnTo>
                        <a:pt x="192" y="225"/>
                      </a:lnTo>
                      <a:lnTo>
                        <a:pt x="194" y="225"/>
                      </a:lnTo>
                      <a:lnTo>
                        <a:pt x="194" y="226"/>
                      </a:lnTo>
                      <a:lnTo>
                        <a:pt x="196" y="227"/>
                      </a:lnTo>
                      <a:lnTo>
                        <a:pt x="197" y="228"/>
                      </a:lnTo>
                      <a:lnTo>
                        <a:pt x="198" y="229"/>
                      </a:lnTo>
                      <a:lnTo>
                        <a:pt x="199" y="229"/>
                      </a:lnTo>
                      <a:lnTo>
                        <a:pt x="200" y="229"/>
                      </a:lnTo>
                      <a:lnTo>
                        <a:pt x="200" y="230"/>
                      </a:lnTo>
                      <a:lnTo>
                        <a:pt x="201" y="230"/>
                      </a:lnTo>
                      <a:lnTo>
                        <a:pt x="202" y="230"/>
                      </a:lnTo>
                      <a:lnTo>
                        <a:pt x="203" y="230"/>
                      </a:lnTo>
                      <a:lnTo>
                        <a:pt x="204" y="231"/>
                      </a:lnTo>
                      <a:lnTo>
                        <a:pt x="205" y="231"/>
                      </a:lnTo>
                      <a:lnTo>
                        <a:pt x="206" y="231"/>
                      </a:lnTo>
                      <a:lnTo>
                        <a:pt x="207" y="231"/>
                      </a:lnTo>
                      <a:lnTo>
                        <a:pt x="207" y="230"/>
                      </a:lnTo>
                      <a:lnTo>
                        <a:pt x="207" y="231"/>
                      </a:lnTo>
                      <a:lnTo>
                        <a:pt x="208" y="231"/>
                      </a:lnTo>
                      <a:lnTo>
                        <a:pt x="208" y="230"/>
                      </a:lnTo>
                      <a:lnTo>
                        <a:pt x="209" y="230"/>
                      </a:lnTo>
                      <a:lnTo>
                        <a:pt x="210" y="229"/>
                      </a:lnTo>
                      <a:lnTo>
                        <a:pt x="210" y="228"/>
                      </a:lnTo>
                      <a:lnTo>
                        <a:pt x="211" y="228"/>
                      </a:lnTo>
                      <a:lnTo>
                        <a:pt x="212" y="228"/>
                      </a:lnTo>
                      <a:lnTo>
                        <a:pt x="213" y="229"/>
                      </a:lnTo>
                      <a:lnTo>
                        <a:pt x="213" y="228"/>
                      </a:lnTo>
                      <a:lnTo>
                        <a:pt x="214" y="227"/>
                      </a:lnTo>
                      <a:lnTo>
                        <a:pt x="214" y="226"/>
                      </a:lnTo>
                      <a:lnTo>
                        <a:pt x="215" y="226"/>
                      </a:lnTo>
                      <a:lnTo>
                        <a:pt x="215" y="225"/>
                      </a:lnTo>
                      <a:lnTo>
                        <a:pt x="215" y="224"/>
                      </a:lnTo>
                      <a:lnTo>
                        <a:pt x="215" y="223"/>
                      </a:lnTo>
                      <a:lnTo>
                        <a:pt x="216" y="223"/>
                      </a:lnTo>
                      <a:lnTo>
                        <a:pt x="217" y="222"/>
                      </a:lnTo>
                      <a:lnTo>
                        <a:pt x="217" y="221"/>
                      </a:lnTo>
                      <a:lnTo>
                        <a:pt x="218" y="221"/>
                      </a:lnTo>
                      <a:lnTo>
                        <a:pt x="219" y="221"/>
                      </a:lnTo>
                      <a:lnTo>
                        <a:pt x="219" y="220"/>
                      </a:lnTo>
                      <a:lnTo>
                        <a:pt x="218" y="219"/>
                      </a:lnTo>
                      <a:lnTo>
                        <a:pt x="219" y="219"/>
                      </a:lnTo>
                      <a:lnTo>
                        <a:pt x="220" y="219"/>
                      </a:lnTo>
                      <a:lnTo>
                        <a:pt x="221" y="219"/>
                      </a:lnTo>
                      <a:lnTo>
                        <a:pt x="220" y="219"/>
                      </a:lnTo>
                      <a:lnTo>
                        <a:pt x="220" y="218"/>
                      </a:lnTo>
                      <a:lnTo>
                        <a:pt x="221" y="218"/>
                      </a:lnTo>
                      <a:lnTo>
                        <a:pt x="222" y="218"/>
                      </a:lnTo>
                      <a:lnTo>
                        <a:pt x="224" y="217"/>
                      </a:lnTo>
                      <a:lnTo>
                        <a:pt x="225" y="217"/>
                      </a:lnTo>
                      <a:lnTo>
                        <a:pt x="226" y="217"/>
                      </a:lnTo>
                      <a:lnTo>
                        <a:pt x="226" y="216"/>
                      </a:lnTo>
                      <a:lnTo>
                        <a:pt x="227" y="216"/>
                      </a:lnTo>
                      <a:lnTo>
                        <a:pt x="228" y="216"/>
                      </a:lnTo>
                      <a:lnTo>
                        <a:pt x="228" y="215"/>
                      </a:lnTo>
                      <a:lnTo>
                        <a:pt x="229" y="215"/>
                      </a:lnTo>
                      <a:lnTo>
                        <a:pt x="231" y="215"/>
                      </a:lnTo>
                      <a:lnTo>
                        <a:pt x="231" y="214"/>
                      </a:lnTo>
                      <a:lnTo>
                        <a:pt x="232" y="214"/>
                      </a:lnTo>
                      <a:lnTo>
                        <a:pt x="234" y="214"/>
                      </a:lnTo>
                      <a:lnTo>
                        <a:pt x="234" y="213"/>
                      </a:lnTo>
                      <a:lnTo>
                        <a:pt x="235" y="212"/>
                      </a:lnTo>
                      <a:lnTo>
                        <a:pt x="236" y="212"/>
                      </a:lnTo>
                      <a:lnTo>
                        <a:pt x="237" y="211"/>
                      </a:lnTo>
                      <a:lnTo>
                        <a:pt x="238" y="210"/>
                      </a:lnTo>
                      <a:lnTo>
                        <a:pt x="239" y="210"/>
                      </a:lnTo>
                      <a:lnTo>
                        <a:pt x="239" y="209"/>
                      </a:lnTo>
                      <a:lnTo>
                        <a:pt x="240" y="209"/>
                      </a:lnTo>
                      <a:lnTo>
                        <a:pt x="240" y="208"/>
                      </a:lnTo>
                      <a:lnTo>
                        <a:pt x="240" y="207"/>
                      </a:lnTo>
                      <a:lnTo>
                        <a:pt x="240" y="206"/>
                      </a:lnTo>
                      <a:lnTo>
                        <a:pt x="242" y="205"/>
                      </a:lnTo>
                      <a:lnTo>
                        <a:pt x="242" y="204"/>
                      </a:lnTo>
                      <a:lnTo>
                        <a:pt x="242" y="203"/>
                      </a:lnTo>
                      <a:lnTo>
                        <a:pt x="243" y="203"/>
                      </a:lnTo>
                      <a:lnTo>
                        <a:pt x="243" y="202"/>
                      </a:lnTo>
                      <a:lnTo>
                        <a:pt x="244" y="202"/>
                      </a:lnTo>
                      <a:lnTo>
                        <a:pt x="245" y="202"/>
                      </a:lnTo>
                      <a:lnTo>
                        <a:pt x="246" y="202"/>
                      </a:lnTo>
                      <a:lnTo>
                        <a:pt x="245" y="201"/>
                      </a:lnTo>
                      <a:lnTo>
                        <a:pt x="245" y="200"/>
                      </a:lnTo>
                      <a:lnTo>
                        <a:pt x="245" y="199"/>
                      </a:lnTo>
                      <a:lnTo>
                        <a:pt x="247" y="199"/>
                      </a:lnTo>
                      <a:lnTo>
                        <a:pt x="247" y="200"/>
                      </a:lnTo>
                      <a:lnTo>
                        <a:pt x="247" y="199"/>
                      </a:lnTo>
                      <a:lnTo>
                        <a:pt x="248" y="200"/>
                      </a:lnTo>
                      <a:lnTo>
                        <a:pt x="248" y="198"/>
                      </a:lnTo>
                      <a:lnTo>
                        <a:pt x="249" y="197"/>
                      </a:lnTo>
                      <a:lnTo>
                        <a:pt x="250" y="196"/>
                      </a:lnTo>
                      <a:lnTo>
                        <a:pt x="251" y="196"/>
                      </a:lnTo>
                      <a:lnTo>
                        <a:pt x="251" y="195"/>
                      </a:lnTo>
                      <a:lnTo>
                        <a:pt x="252" y="194"/>
                      </a:lnTo>
                      <a:lnTo>
                        <a:pt x="251" y="194"/>
                      </a:lnTo>
                      <a:lnTo>
                        <a:pt x="251" y="193"/>
                      </a:lnTo>
                      <a:lnTo>
                        <a:pt x="250" y="192"/>
                      </a:lnTo>
                      <a:lnTo>
                        <a:pt x="251" y="192"/>
                      </a:lnTo>
                      <a:lnTo>
                        <a:pt x="252" y="191"/>
                      </a:lnTo>
                      <a:lnTo>
                        <a:pt x="253" y="192"/>
                      </a:lnTo>
                      <a:lnTo>
                        <a:pt x="253" y="191"/>
                      </a:lnTo>
                      <a:lnTo>
                        <a:pt x="254" y="190"/>
                      </a:lnTo>
                      <a:lnTo>
                        <a:pt x="254" y="189"/>
                      </a:lnTo>
                      <a:lnTo>
                        <a:pt x="254" y="188"/>
                      </a:lnTo>
                      <a:lnTo>
                        <a:pt x="254" y="187"/>
                      </a:lnTo>
                      <a:lnTo>
                        <a:pt x="253" y="187"/>
                      </a:lnTo>
                      <a:lnTo>
                        <a:pt x="252" y="186"/>
                      </a:lnTo>
                      <a:lnTo>
                        <a:pt x="252" y="185"/>
                      </a:lnTo>
                      <a:lnTo>
                        <a:pt x="251" y="183"/>
                      </a:lnTo>
                      <a:lnTo>
                        <a:pt x="252" y="182"/>
                      </a:lnTo>
                      <a:lnTo>
                        <a:pt x="253" y="182"/>
                      </a:lnTo>
                      <a:lnTo>
                        <a:pt x="254" y="182"/>
                      </a:lnTo>
                      <a:lnTo>
                        <a:pt x="254" y="181"/>
                      </a:lnTo>
                      <a:lnTo>
                        <a:pt x="254" y="180"/>
                      </a:lnTo>
                      <a:lnTo>
                        <a:pt x="255" y="179"/>
                      </a:lnTo>
                      <a:lnTo>
                        <a:pt x="256" y="178"/>
                      </a:lnTo>
                      <a:lnTo>
                        <a:pt x="256" y="177"/>
                      </a:lnTo>
                      <a:lnTo>
                        <a:pt x="256" y="176"/>
                      </a:lnTo>
                      <a:lnTo>
                        <a:pt x="257" y="175"/>
                      </a:lnTo>
                      <a:lnTo>
                        <a:pt x="257" y="174"/>
                      </a:lnTo>
                      <a:lnTo>
                        <a:pt x="258" y="174"/>
                      </a:lnTo>
                      <a:lnTo>
                        <a:pt x="258" y="173"/>
                      </a:lnTo>
                      <a:lnTo>
                        <a:pt x="259" y="172"/>
                      </a:lnTo>
                      <a:lnTo>
                        <a:pt x="259" y="171"/>
                      </a:lnTo>
                      <a:lnTo>
                        <a:pt x="259" y="170"/>
                      </a:lnTo>
                      <a:lnTo>
                        <a:pt x="259" y="169"/>
                      </a:lnTo>
                      <a:lnTo>
                        <a:pt x="260" y="168"/>
                      </a:lnTo>
                      <a:lnTo>
                        <a:pt x="260" y="167"/>
                      </a:lnTo>
                      <a:lnTo>
                        <a:pt x="261" y="166"/>
                      </a:lnTo>
                      <a:lnTo>
                        <a:pt x="262" y="165"/>
                      </a:lnTo>
                      <a:lnTo>
                        <a:pt x="262" y="164"/>
                      </a:lnTo>
                      <a:lnTo>
                        <a:pt x="263" y="163"/>
                      </a:lnTo>
                      <a:lnTo>
                        <a:pt x="263" y="162"/>
                      </a:lnTo>
                      <a:lnTo>
                        <a:pt x="263" y="161"/>
                      </a:lnTo>
                      <a:lnTo>
                        <a:pt x="264" y="160"/>
                      </a:lnTo>
                      <a:lnTo>
                        <a:pt x="265" y="157"/>
                      </a:lnTo>
                      <a:lnTo>
                        <a:pt x="266" y="157"/>
                      </a:lnTo>
                      <a:lnTo>
                        <a:pt x="267" y="157"/>
                      </a:lnTo>
                      <a:lnTo>
                        <a:pt x="268" y="157"/>
                      </a:lnTo>
                      <a:lnTo>
                        <a:pt x="269" y="157"/>
                      </a:lnTo>
                      <a:lnTo>
                        <a:pt x="269" y="156"/>
                      </a:lnTo>
                      <a:lnTo>
                        <a:pt x="270" y="155"/>
                      </a:lnTo>
                      <a:lnTo>
                        <a:pt x="270" y="154"/>
                      </a:lnTo>
                      <a:lnTo>
                        <a:pt x="269" y="155"/>
                      </a:lnTo>
                      <a:lnTo>
                        <a:pt x="269" y="154"/>
                      </a:lnTo>
                      <a:lnTo>
                        <a:pt x="268" y="154"/>
                      </a:lnTo>
                      <a:lnTo>
                        <a:pt x="269" y="152"/>
                      </a:lnTo>
                      <a:lnTo>
                        <a:pt x="269" y="151"/>
                      </a:lnTo>
                      <a:lnTo>
                        <a:pt x="270" y="150"/>
                      </a:lnTo>
                      <a:lnTo>
                        <a:pt x="270" y="149"/>
                      </a:lnTo>
                      <a:lnTo>
                        <a:pt x="271" y="147"/>
                      </a:lnTo>
                      <a:lnTo>
                        <a:pt x="271" y="146"/>
                      </a:lnTo>
                      <a:lnTo>
                        <a:pt x="272" y="145"/>
                      </a:lnTo>
                      <a:lnTo>
                        <a:pt x="272" y="144"/>
                      </a:lnTo>
                      <a:lnTo>
                        <a:pt x="272" y="143"/>
                      </a:lnTo>
                      <a:lnTo>
                        <a:pt x="273" y="143"/>
                      </a:lnTo>
                      <a:lnTo>
                        <a:pt x="273" y="142"/>
                      </a:lnTo>
                      <a:lnTo>
                        <a:pt x="274" y="141"/>
                      </a:lnTo>
                      <a:lnTo>
                        <a:pt x="275" y="140"/>
                      </a:lnTo>
                      <a:lnTo>
                        <a:pt x="276" y="138"/>
                      </a:lnTo>
                      <a:lnTo>
                        <a:pt x="276" y="137"/>
                      </a:lnTo>
                      <a:lnTo>
                        <a:pt x="274" y="136"/>
                      </a:lnTo>
                      <a:lnTo>
                        <a:pt x="274" y="135"/>
                      </a:lnTo>
                      <a:lnTo>
                        <a:pt x="274" y="134"/>
                      </a:lnTo>
                      <a:lnTo>
                        <a:pt x="275" y="134"/>
                      </a:lnTo>
                      <a:lnTo>
                        <a:pt x="275" y="133"/>
                      </a:lnTo>
                      <a:lnTo>
                        <a:pt x="274" y="133"/>
                      </a:lnTo>
                      <a:lnTo>
                        <a:pt x="273" y="133"/>
                      </a:lnTo>
                      <a:lnTo>
                        <a:pt x="273" y="132"/>
                      </a:lnTo>
                      <a:lnTo>
                        <a:pt x="274" y="131"/>
                      </a:lnTo>
                      <a:lnTo>
                        <a:pt x="275" y="132"/>
                      </a:lnTo>
                      <a:lnTo>
                        <a:pt x="275" y="131"/>
                      </a:lnTo>
                      <a:lnTo>
                        <a:pt x="275" y="130"/>
                      </a:lnTo>
                      <a:lnTo>
                        <a:pt x="276" y="129"/>
                      </a:lnTo>
                      <a:lnTo>
                        <a:pt x="276" y="128"/>
                      </a:lnTo>
                      <a:lnTo>
                        <a:pt x="277" y="128"/>
                      </a:lnTo>
                      <a:lnTo>
                        <a:pt x="278" y="128"/>
                      </a:lnTo>
                      <a:lnTo>
                        <a:pt x="279" y="128"/>
                      </a:lnTo>
                      <a:lnTo>
                        <a:pt x="279" y="127"/>
                      </a:lnTo>
                      <a:lnTo>
                        <a:pt x="278" y="126"/>
                      </a:lnTo>
                      <a:lnTo>
                        <a:pt x="278" y="125"/>
                      </a:lnTo>
                      <a:lnTo>
                        <a:pt x="279" y="124"/>
                      </a:lnTo>
                      <a:lnTo>
                        <a:pt x="280" y="123"/>
                      </a:lnTo>
                      <a:lnTo>
                        <a:pt x="280" y="122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0"/>
                      </a:lnTo>
                      <a:lnTo>
                        <a:pt x="284" y="120"/>
                      </a:lnTo>
                      <a:lnTo>
                        <a:pt x="285" y="120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7" y="120"/>
                      </a:lnTo>
                      <a:lnTo>
                        <a:pt x="288" y="118"/>
                      </a:lnTo>
                      <a:lnTo>
                        <a:pt x="289" y="118"/>
                      </a:lnTo>
                      <a:lnTo>
                        <a:pt x="290" y="116"/>
                      </a:lnTo>
                      <a:lnTo>
                        <a:pt x="291" y="116"/>
                      </a:lnTo>
                      <a:lnTo>
                        <a:pt x="291" y="115"/>
                      </a:lnTo>
                      <a:lnTo>
                        <a:pt x="291" y="114"/>
                      </a:lnTo>
                      <a:lnTo>
                        <a:pt x="292" y="113"/>
                      </a:lnTo>
                      <a:lnTo>
                        <a:pt x="293" y="112"/>
                      </a:lnTo>
                      <a:lnTo>
                        <a:pt x="293" y="111"/>
                      </a:lnTo>
                      <a:lnTo>
                        <a:pt x="294" y="111"/>
                      </a:lnTo>
                      <a:lnTo>
                        <a:pt x="294" y="110"/>
                      </a:lnTo>
                      <a:lnTo>
                        <a:pt x="295" y="109"/>
                      </a:lnTo>
                      <a:lnTo>
                        <a:pt x="296" y="107"/>
                      </a:lnTo>
                      <a:lnTo>
                        <a:pt x="298" y="104"/>
                      </a:lnTo>
                      <a:lnTo>
                        <a:pt x="299" y="101"/>
                      </a:lnTo>
                      <a:lnTo>
                        <a:pt x="300" y="100"/>
                      </a:lnTo>
                      <a:lnTo>
                        <a:pt x="301" y="98"/>
                      </a:lnTo>
                      <a:lnTo>
                        <a:pt x="302" y="98"/>
                      </a:lnTo>
                      <a:lnTo>
                        <a:pt x="302" y="96"/>
                      </a:lnTo>
                      <a:lnTo>
                        <a:pt x="303" y="95"/>
                      </a:lnTo>
                      <a:lnTo>
                        <a:pt x="304" y="94"/>
                      </a:lnTo>
                      <a:lnTo>
                        <a:pt x="304" y="93"/>
                      </a:lnTo>
                      <a:lnTo>
                        <a:pt x="305" y="93"/>
                      </a:lnTo>
                      <a:lnTo>
                        <a:pt x="306" y="93"/>
                      </a:lnTo>
                      <a:lnTo>
                        <a:pt x="307" y="90"/>
                      </a:lnTo>
                      <a:lnTo>
                        <a:pt x="307" y="89"/>
                      </a:lnTo>
                      <a:lnTo>
                        <a:pt x="308" y="88"/>
                      </a:lnTo>
                      <a:lnTo>
                        <a:pt x="309" y="87"/>
                      </a:lnTo>
                      <a:lnTo>
                        <a:pt x="309" y="86"/>
                      </a:lnTo>
                      <a:lnTo>
                        <a:pt x="312" y="84"/>
                      </a:lnTo>
                      <a:lnTo>
                        <a:pt x="312" y="83"/>
                      </a:lnTo>
                      <a:lnTo>
                        <a:pt x="313" y="82"/>
                      </a:lnTo>
                      <a:lnTo>
                        <a:pt x="313" y="81"/>
                      </a:lnTo>
                      <a:lnTo>
                        <a:pt x="313" y="80"/>
                      </a:lnTo>
                      <a:lnTo>
                        <a:pt x="313" y="79"/>
                      </a:lnTo>
                      <a:lnTo>
                        <a:pt x="313" y="78"/>
                      </a:lnTo>
                      <a:lnTo>
                        <a:pt x="313" y="77"/>
                      </a:lnTo>
                      <a:lnTo>
                        <a:pt x="314" y="76"/>
                      </a:lnTo>
                      <a:lnTo>
                        <a:pt x="315" y="75"/>
                      </a:lnTo>
                      <a:lnTo>
                        <a:pt x="315" y="72"/>
                      </a:lnTo>
                      <a:lnTo>
                        <a:pt x="316" y="72"/>
                      </a:lnTo>
                      <a:lnTo>
                        <a:pt x="316" y="71"/>
                      </a:lnTo>
                      <a:lnTo>
                        <a:pt x="317" y="71"/>
                      </a:lnTo>
                      <a:lnTo>
                        <a:pt x="318" y="72"/>
                      </a:lnTo>
                      <a:lnTo>
                        <a:pt x="320" y="72"/>
                      </a:lnTo>
                      <a:lnTo>
                        <a:pt x="320" y="71"/>
                      </a:lnTo>
                      <a:lnTo>
                        <a:pt x="321" y="70"/>
                      </a:lnTo>
                      <a:lnTo>
                        <a:pt x="320" y="67"/>
                      </a:lnTo>
                      <a:lnTo>
                        <a:pt x="321" y="66"/>
                      </a:lnTo>
                      <a:lnTo>
                        <a:pt x="322" y="66"/>
                      </a:lnTo>
                      <a:lnTo>
                        <a:pt x="322" y="65"/>
                      </a:lnTo>
                      <a:lnTo>
                        <a:pt x="323" y="65"/>
                      </a:lnTo>
                      <a:lnTo>
                        <a:pt x="323" y="64"/>
                      </a:lnTo>
                      <a:lnTo>
                        <a:pt x="324" y="65"/>
                      </a:lnTo>
                      <a:lnTo>
                        <a:pt x="324" y="64"/>
                      </a:lnTo>
                      <a:lnTo>
                        <a:pt x="325" y="64"/>
                      </a:lnTo>
                      <a:lnTo>
                        <a:pt x="326" y="64"/>
                      </a:lnTo>
                      <a:lnTo>
                        <a:pt x="327" y="62"/>
                      </a:lnTo>
                      <a:lnTo>
                        <a:pt x="329" y="60"/>
                      </a:lnTo>
                      <a:lnTo>
                        <a:pt x="329" y="59"/>
                      </a:lnTo>
                      <a:lnTo>
                        <a:pt x="330" y="59"/>
                      </a:lnTo>
                      <a:lnTo>
                        <a:pt x="331" y="59"/>
                      </a:lnTo>
                      <a:lnTo>
                        <a:pt x="331" y="58"/>
                      </a:lnTo>
                      <a:lnTo>
                        <a:pt x="332" y="57"/>
                      </a:lnTo>
                      <a:lnTo>
                        <a:pt x="333" y="57"/>
                      </a:lnTo>
                      <a:lnTo>
                        <a:pt x="334" y="56"/>
                      </a:lnTo>
                      <a:lnTo>
                        <a:pt x="335" y="55"/>
                      </a:lnTo>
                      <a:lnTo>
                        <a:pt x="335" y="54"/>
                      </a:lnTo>
                      <a:lnTo>
                        <a:pt x="336" y="52"/>
                      </a:lnTo>
                      <a:lnTo>
                        <a:pt x="336" y="51"/>
                      </a:lnTo>
                      <a:lnTo>
                        <a:pt x="336" y="49"/>
                      </a:lnTo>
                      <a:lnTo>
                        <a:pt x="338" y="47"/>
                      </a:lnTo>
                      <a:lnTo>
                        <a:pt x="339" y="45"/>
                      </a:lnTo>
                      <a:lnTo>
                        <a:pt x="340" y="45"/>
                      </a:lnTo>
                      <a:lnTo>
                        <a:pt x="341" y="44"/>
                      </a:lnTo>
                      <a:lnTo>
                        <a:pt x="343" y="44"/>
                      </a:lnTo>
                      <a:lnTo>
                        <a:pt x="344" y="44"/>
                      </a:lnTo>
                      <a:lnTo>
                        <a:pt x="345" y="44"/>
                      </a:lnTo>
                      <a:lnTo>
                        <a:pt x="345" y="43"/>
                      </a:lnTo>
                      <a:lnTo>
                        <a:pt x="346" y="43"/>
                      </a:lnTo>
                      <a:lnTo>
                        <a:pt x="346" y="42"/>
                      </a:lnTo>
                      <a:lnTo>
                        <a:pt x="349" y="42"/>
                      </a:lnTo>
                      <a:lnTo>
                        <a:pt x="350" y="41"/>
                      </a:lnTo>
                      <a:lnTo>
                        <a:pt x="350" y="40"/>
                      </a:lnTo>
                      <a:lnTo>
                        <a:pt x="351" y="40"/>
                      </a:lnTo>
                      <a:lnTo>
                        <a:pt x="351" y="39"/>
                      </a:lnTo>
                      <a:lnTo>
                        <a:pt x="351" y="38"/>
                      </a:lnTo>
                      <a:lnTo>
                        <a:pt x="351" y="37"/>
                      </a:lnTo>
                      <a:lnTo>
                        <a:pt x="351" y="36"/>
                      </a:lnTo>
                      <a:lnTo>
                        <a:pt x="352" y="36"/>
                      </a:lnTo>
                      <a:lnTo>
                        <a:pt x="353" y="32"/>
                      </a:lnTo>
                      <a:lnTo>
                        <a:pt x="354" y="30"/>
                      </a:lnTo>
                      <a:lnTo>
                        <a:pt x="354" y="29"/>
                      </a:lnTo>
                      <a:lnTo>
                        <a:pt x="355" y="27"/>
                      </a:lnTo>
                      <a:lnTo>
                        <a:pt x="356" y="26"/>
                      </a:lnTo>
                      <a:lnTo>
                        <a:pt x="356" y="25"/>
                      </a:lnTo>
                      <a:lnTo>
                        <a:pt x="356" y="23"/>
                      </a:lnTo>
                      <a:lnTo>
                        <a:pt x="356" y="21"/>
                      </a:lnTo>
                      <a:lnTo>
                        <a:pt x="357" y="20"/>
                      </a:lnTo>
                      <a:lnTo>
                        <a:pt x="357" y="18"/>
                      </a:lnTo>
                      <a:lnTo>
                        <a:pt x="358" y="17"/>
                      </a:lnTo>
                      <a:lnTo>
                        <a:pt x="358" y="15"/>
                      </a:lnTo>
                      <a:lnTo>
                        <a:pt x="358" y="12"/>
                      </a:lnTo>
                      <a:lnTo>
                        <a:pt x="358" y="11"/>
                      </a:lnTo>
                      <a:lnTo>
                        <a:pt x="359" y="10"/>
                      </a:lnTo>
                      <a:lnTo>
                        <a:pt x="359" y="9"/>
                      </a:lnTo>
                      <a:lnTo>
                        <a:pt x="360" y="7"/>
                      </a:lnTo>
                      <a:lnTo>
                        <a:pt x="360" y="6"/>
                      </a:lnTo>
                      <a:lnTo>
                        <a:pt x="360" y="3"/>
                      </a:lnTo>
                      <a:lnTo>
                        <a:pt x="361" y="2"/>
                      </a:lnTo>
                      <a:lnTo>
                        <a:pt x="361" y="1"/>
                      </a:lnTo>
                      <a:lnTo>
                        <a:pt x="362" y="0"/>
                      </a:lnTo>
                      <a:lnTo>
                        <a:pt x="364" y="0"/>
                      </a:lnTo>
                      <a:lnTo>
                        <a:pt x="365" y="0"/>
                      </a:lnTo>
                      <a:lnTo>
                        <a:pt x="367" y="1"/>
                      </a:lnTo>
                      <a:lnTo>
                        <a:pt x="368" y="1"/>
                      </a:lnTo>
                      <a:lnTo>
                        <a:pt x="372" y="5"/>
                      </a:lnTo>
                      <a:lnTo>
                        <a:pt x="375" y="7"/>
                      </a:lnTo>
                      <a:lnTo>
                        <a:pt x="378" y="9"/>
                      </a:lnTo>
                      <a:lnTo>
                        <a:pt x="380" y="12"/>
                      </a:lnTo>
                      <a:lnTo>
                        <a:pt x="383" y="15"/>
                      </a:lnTo>
                      <a:lnTo>
                        <a:pt x="386" y="18"/>
                      </a:lnTo>
                      <a:lnTo>
                        <a:pt x="389" y="21"/>
                      </a:lnTo>
                      <a:lnTo>
                        <a:pt x="390" y="22"/>
                      </a:lnTo>
                      <a:lnTo>
                        <a:pt x="391" y="23"/>
                      </a:lnTo>
                      <a:lnTo>
                        <a:pt x="392" y="24"/>
                      </a:lnTo>
                      <a:lnTo>
                        <a:pt x="393" y="26"/>
                      </a:lnTo>
                      <a:lnTo>
                        <a:pt x="394" y="27"/>
                      </a:lnTo>
                      <a:lnTo>
                        <a:pt x="394" y="28"/>
                      </a:lnTo>
                      <a:lnTo>
                        <a:pt x="396" y="30"/>
                      </a:lnTo>
                      <a:lnTo>
                        <a:pt x="396" y="31"/>
                      </a:lnTo>
                      <a:lnTo>
                        <a:pt x="396" y="32"/>
                      </a:lnTo>
                      <a:lnTo>
                        <a:pt x="397" y="33"/>
                      </a:lnTo>
                      <a:lnTo>
                        <a:pt x="398" y="34"/>
                      </a:lnTo>
                      <a:lnTo>
                        <a:pt x="398" y="35"/>
                      </a:lnTo>
                      <a:lnTo>
                        <a:pt x="399" y="36"/>
                      </a:lnTo>
                      <a:lnTo>
                        <a:pt x="400" y="38"/>
                      </a:lnTo>
                      <a:lnTo>
                        <a:pt x="400" y="39"/>
                      </a:lnTo>
                      <a:lnTo>
                        <a:pt x="400" y="40"/>
                      </a:lnTo>
                      <a:lnTo>
                        <a:pt x="400" y="41"/>
                      </a:lnTo>
                      <a:lnTo>
                        <a:pt x="401" y="41"/>
                      </a:lnTo>
                      <a:lnTo>
                        <a:pt x="401" y="42"/>
                      </a:lnTo>
                      <a:lnTo>
                        <a:pt x="401" y="43"/>
                      </a:lnTo>
                      <a:lnTo>
                        <a:pt x="401" y="45"/>
                      </a:lnTo>
                      <a:lnTo>
                        <a:pt x="401" y="46"/>
                      </a:lnTo>
                      <a:lnTo>
                        <a:pt x="401" y="47"/>
                      </a:lnTo>
                      <a:lnTo>
                        <a:pt x="401" y="48"/>
                      </a:lnTo>
                      <a:lnTo>
                        <a:pt x="401" y="49"/>
                      </a:lnTo>
                      <a:lnTo>
                        <a:pt x="402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1" y="51"/>
                      </a:lnTo>
                      <a:lnTo>
                        <a:pt x="401" y="52"/>
                      </a:lnTo>
                      <a:lnTo>
                        <a:pt x="403" y="53"/>
                      </a:lnTo>
                      <a:lnTo>
                        <a:pt x="404" y="54"/>
                      </a:lnTo>
                      <a:lnTo>
                        <a:pt x="407" y="56"/>
                      </a:lnTo>
                      <a:lnTo>
                        <a:pt x="409" y="56"/>
                      </a:lnTo>
                      <a:lnTo>
                        <a:pt x="410" y="56"/>
                      </a:lnTo>
                      <a:lnTo>
                        <a:pt x="411" y="57"/>
                      </a:lnTo>
                      <a:lnTo>
                        <a:pt x="412" y="57"/>
                      </a:lnTo>
                      <a:lnTo>
                        <a:pt x="411" y="57"/>
                      </a:lnTo>
                      <a:lnTo>
                        <a:pt x="412" y="58"/>
                      </a:lnTo>
                      <a:lnTo>
                        <a:pt x="413" y="59"/>
                      </a:lnTo>
                      <a:lnTo>
                        <a:pt x="412" y="60"/>
                      </a:lnTo>
                      <a:lnTo>
                        <a:pt x="413" y="60"/>
                      </a:lnTo>
                      <a:lnTo>
                        <a:pt x="412" y="61"/>
                      </a:lnTo>
                      <a:lnTo>
                        <a:pt x="413" y="62"/>
                      </a:lnTo>
                      <a:lnTo>
                        <a:pt x="412" y="63"/>
                      </a:lnTo>
                      <a:lnTo>
                        <a:pt x="412" y="64"/>
                      </a:lnTo>
                      <a:lnTo>
                        <a:pt x="412" y="65"/>
                      </a:lnTo>
                      <a:lnTo>
                        <a:pt x="412" y="66"/>
                      </a:lnTo>
                      <a:lnTo>
                        <a:pt x="412" y="67"/>
                      </a:lnTo>
                      <a:lnTo>
                        <a:pt x="412" y="69"/>
                      </a:lnTo>
                      <a:lnTo>
                        <a:pt x="411" y="70"/>
                      </a:lnTo>
                      <a:lnTo>
                        <a:pt x="411" y="72"/>
                      </a:lnTo>
                      <a:lnTo>
                        <a:pt x="411" y="73"/>
                      </a:lnTo>
                      <a:lnTo>
                        <a:pt x="411" y="74"/>
                      </a:lnTo>
                      <a:lnTo>
                        <a:pt x="411" y="75"/>
                      </a:lnTo>
                      <a:lnTo>
                        <a:pt x="411" y="76"/>
                      </a:lnTo>
                      <a:lnTo>
                        <a:pt x="411" y="77"/>
                      </a:lnTo>
                      <a:lnTo>
                        <a:pt x="411" y="78"/>
                      </a:lnTo>
                      <a:lnTo>
                        <a:pt x="411" y="80"/>
                      </a:lnTo>
                      <a:lnTo>
                        <a:pt x="411" y="83"/>
                      </a:lnTo>
                      <a:lnTo>
                        <a:pt x="412" y="86"/>
                      </a:lnTo>
                      <a:lnTo>
                        <a:pt x="412" y="91"/>
                      </a:lnTo>
                      <a:lnTo>
                        <a:pt x="412" y="93"/>
                      </a:lnTo>
                      <a:lnTo>
                        <a:pt x="412" y="94"/>
                      </a:lnTo>
                      <a:lnTo>
                        <a:pt x="412" y="95"/>
                      </a:lnTo>
                      <a:lnTo>
                        <a:pt x="413" y="98"/>
                      </a:lnTo>
                      <a:lnTo>
                        <a:pt x="413" y="99"/>
                      </a:lnTo>
                      <a:lnTo>
                        <a:pt x="413" y="100"/>
                      </a:lnTo>
                      <a:lnTo>
                        <a:pt x="412" y="102"/>
                      </a:lnTo>
                      <a:lnTo>
                        <a:pt x="412" y="103"/>
                      </a:lnTo>
                      <a:lnTo>
                        <a:pt x="411" y="103"/>
                      </a:lnTo>
                      <a:lnTo>
                        <a:pt x="411" y="104"/>
                      </a:lnTo>
                      <a:lnTo>
                        <a:pt x="410" y="104"/>
                      </a:lnTo>
                      <a:lnTo>
                        <a:pt x="411" y="105"/>
                      </a:lnTo>
                      <a:lnTo>
                        <a:pt x="411" y="107"/>
                      </a:lnTo>
                      <a:lnTo>
                        <a:pt x="411" y="108"/>
                      </a:lnTo>
                      <a:lnTo>
                        <a:pt x="411" y="110"/>
                      </a:lnTo>
                      <a:lnTo>
                        <a:pt x="411" y="112"/>
                      </a:lnTo>
                      <a:lnTo>
                        <a:pt x="412" y="113"/>
                      </a:lnTo>
                      <a:lnTo>
                        <a:pt x="413" y="115"/>
                      </a:lnTo>
                      <a:lnTo>
                        <a:pt x="413" y="116"/>
                      </a:lnTo>
                      <a:lnTo>
                        <a:pt x="413" y="118"/>
                      </a:lnTo>
                      <a:lnTo>
                        <a:pt x="414" y="119"/>
                      </a:lnTo>
                      <a:lnTo>
                        <a:pt x="414" y="121"/>
                      </a:lnTo>
                      <a:lnTo>
                        <a:pt x="415" y="122"/>
                      </a:lnTo>
                      <a:lnTo>
                        <a:pt x="415" y="123"/>
                      </a:lnTo>
                      <a:lnTo>
                        <a:pt x="416" y="124"/>
                      </a:lnTo>
                      <a:lnTo>
                        <a:pt x="416" y="125"/>
                      </a:lnTo>
                      <a:lnTo>
                        <a:pt x="416" y="126"/>
                      </a:lnTo>
                      <a:lnTo>
                        <a:pt x="417" y="127"/>
                      </a:lnTo>
                      <a:lnTo>
                        <a:pt x="417" y="128"/>
                      </a:lnTo>
                      <a:lnTo>
                        <a:pt x="418" y="129"/>
                      </a:lnTo>
                      <a:lnTo>
                        <a:pt x="418" y="130"/>
                      </a:lnTo>
                      <a:lnTo>
                        <a:pt x="417" y="131"/>
                      </a:lnTo>
                      <a:lnTo>
                        <a:pt x="417" y="132"/>
                      </a:lnTo>
                      <a:lnTo>
                        <a:pt x="416" y="133"/>
                      </a:lnTo>
                      <a:lnTo>
                        <a:pt x="417" y="135"/>
                      </a:lnTo>
                      <a:lnTo>
                        <a:pt x="416" y="135"/>
                      </a:lnTo>
                      <a:lnTo>
                        <a:pt x="416" y="136"/>
                      </a:lnTo>
                      <a:lnTo>
                        <a:pt x="416" y="137"/>
                      </a:lnTo>
                      <a:lnTo>
                        <a:pt x="417" y="139"/>
                      </a:lnTo>
                      <a:lnTo>
                        <a:pt x="418" y="139"/>
                      </a:lnTo>
                      <a:lnTo>
                        <a:pt x="419" y="141"/>
                      </a:lnTo>
                      <a:lnTo>
                        <a:pt x="419" y="143"/>
                      </a:lnTo>
                      <a:lnTo>
                        <a:pt x="419" y="144"/>
                      </a:lnTo>
                      <a:lnTo>
                        <a:pt x="418" y="144"/>
                      </a:lnTo>
                      <a:lnTo>
                        <a:pt x="418" y="145"/>
                      </a:lnTo>
                      <a:lnTo>
                        <a:pt x="418" y="146"/>
                      </a:lnTo>
                      <a:lnTo>
                        <a:pt x="419" y="147"/>
                      </a:lnTo>
                      <a:lnTo>
                        <a:pt x="419" y="148"/>
                      </a:lnTo>
                      <a:lnTo>
                        <a:pt x="420" y="148"/>
                      </a:lnTo>
                      <a:lnTo>
                        <a:pt x="420" y="149"/>
                      </a:lnTo>
                      <a:lnTo>
                        <a:pt x="421" y="151"/>
                      </a:lnTo>
                      <a:lnTo>
                        <a:pt x="421" y="152"/>
                      </a:lnTo>
                      <a:lnTo>
                        <a:pt x="422" y="154"/>
                      </a:lnTo>
                      <a:lnTo>
                        <a:pt x="421" y="154"/>
                      </a:lnTo>
                      <a:lnTo>
                        <a:pt x="421" y="155"/>
                      </a:lnTo>
                      <a:lnTo>
                        <a:pt x="422" y="156"/>
                      </a:lnTo>
                      <a:lnTo>
                        <a:pt x="422" y="157"/>
                      </a:lnTo>
                      <a:lnTo>
                        <a:pt x="422" y="158"/>
                      </a:lnTo>
                      <a:lnTo>
                        <a:pt x="423" y="159"/>
                      </a:lnTo>
                      <a:lnTo>
                        <a:pt x="424" y="161"/>
                      </a:lnTo>
                      <a:lnTo>
                        <a:pt x="426" y="163"/>
                      </a:lnTo>
                      <a:lnTo>
                        <a:pt x="426" y="165"/>
                      </a:lnTo>
                      <a:lnTo>
                        <a:pt x="426" y="166"/>
                      </a:lnTo>
                      <a:lnTo>
                        <a:pt x="426" y="168"/>
                      </a:lnTo>
                      <a:lnTo>
                        <a:pt x="425" y="168"/>
                      </a:lnTo>
                      <a:lnTo>
                        <a:pt x="426" y="169"/>
                      </a:lnTo>
                      <a:lnTo>
                        <a:pt x="426" y="170"/>
                      </a:lnTo>
                      <a:lnTo>
                        <a:pt x="426" y="171"/>
                      </a:lnTo>
                      <a:lnTo>
                        <a:pt x="426" y="172"/>
                      </a:lnTo>
                      <a:lnTo>
                        <a:pt x="427" y="171"/>
                      </a:lnTo>
                      <a:lnTo>
                        <a:pt x="428" y="171"/>
                      </a:lnTo>
                      <a:lnTo>
                        <a:pt x="430" y="172"/>
                      </a:lnTo>
                      <a:lnTo>
                        <a:pt x="430" y="173"/>
                      </a:lnTo>
                      <a:lnTo>
                        <a:pt x="431" y="173"/>
                      </a:lnTo>
                      <a:lnTo>
                        <a:pt x="430" y="174"/>
                      </a:lnTo>
                      <a:lnTo>
                        <a:pt x="430" y="175"/>
                      </a:lnTo>
                      <a:lnTo>
                        <a:pt x="430" y="176"/>
                      </a:lnTo>
                      <a:lnTo>
                        <a:pt x="430" y="177"/>
                      </a:lnTo>
                      <a:lnTo>
                        <a:pt x="431" y="177"/>
                      </a:lnTo>
                      <a:lnTo>
                        <a:pt x="432" y="178"/>
                      </a:lnTo>
                      <a:lnTo>
                        <a:pt x="433" y="180"/>
                      </a:lnTo>
                      <a:lnTo>
                        <a:pt x="432" y="182"/>
                      </a:lnTo>
                      <a:lnTo>
                        <a:pt x="432" y="184"/>
                      </a:lnTo>
                      <a:lnTo>
                        <a:pt x="433" y="184"/>
                      </a:lnTo>
                      <a:lnTo>
                        <a:pt x="433" y="185"/>
                      </a:lnTo>
                      <a:lnTo>
                        <a:pt x="434" y="185"/>
                      </a:lnTo>
                      <a:lnTo>
                        <a:pt x="435" y="186"/>
                      </a:lnTo>
                      <a:lnTo>
                        <a:pt x="436" y="187"/>
                      </a:lnTo>
                      <a:lnTo>
                        <a:pt x="436" y="188"/>
                      </a:lnTo>
                      <a:lnTo>
                        <a:pt x="436" y="189"/>
                      </a:lnTo>
                      <a:lnTo>
                        <a:pt x="437" y="189"/>
                      </a:lnTo>
                      <a:lnTo>
                        <a:pt x="437" y="190"/>
                      </a:lnTo>
                      <a:lnTo>
                        <a:pt x="437" y="192"/>
                      </a:lnTo>
                      <a:lnTo>
                        <a:pt x="437" y="193"/>
                      </a:lnTo>
                      <a:lnTo>
                        <a:pt x="436" y="194"/>
                      </a:lnTo>
                      <a:lnTo>
                        <a:pt x="437" y="194"/>
                      </a:lnTo>
                      <a:lnTo>
                        <a:pt x="436" y="194"/>
                      </a:lnTo>
                      <a:lnTo>
                        <a:pt x="437" y="195"/>
                      </a:lnTo>
                      <a:lnTo>
                        <a:pt x="437" y="196"/>
                      </a:lnTo>
                      <a:lnTo>
                        <a:pt x="437" y="197"/>
                      </a:lnTo>
                      <a:lnTo>
                        <a:pt x="437" y="198"/>
                      </a:lnTo>
                      <a:lnTo>
                        <a:pt x="438" y="200"/>
                      </a:lnTo>
                      <a:lnTo>
                        <a:pt x="437" y="201"/>
                      </a:lnTo>
                      <a:lnTo>
                        <a:pt x="437" y="202"/>
                      </a:lnTo>
                      <a:lnTo>
                        <a:pt x="437" y="203"/>
                      </a:lnTo>
                      <a:lnTo>
                        <a:pt x="436" y="203"/>
                      </a:lnTo>
                      <a:lnTo>
                        <a:pt x="435" y="203"/>
                      </a:lnTo>
                      <a:lnTo>
                        <a:pt x="435" y="204"/>
                      </a:lnTo>
                      <a:lnTo>
                        <a:pt x="435" y="205"/>
                      </a:lnTo>
                      <a:lnTo>
                        <a:pt x="436" y="204"/>
                      </a:lnTo>
                      <a:lnTo>
                        <a:pt x="437" y="204"/>
                      </a:lnTo>
                      <a:lnTo>
                        <a:pt x="437" y="205"/>
                      </a:lnTo>
                      <a:lnTo>
                        <a:pt x="438" y="204"/>
                      </a:lnTo>
                      <a:lnTo>
                        <a:pt x="439" y="203"/>
                      </a:lnTo>
                      <a:lnTo>
                        <a:pt x="440" y="203"/>
                      </a:lnTo>
                      <a:lnTo>
                        <a:pt x="441" y="203"/>
                      </a:lnTo>
                      <a:lnTo>
                        <a:pt x="442" y="204"/>
                      </a:lnTo>
                      <a:lnTo>
                        <a:pt x="443" y="205"/>
                      </a:lnTo>
                      <a:lnTo>
                        <a:pt x="443" y="206"/>
                      </a:lnTo>
                      <a:lnTo>
                        <a:pt x="443" y="207"/>
                      </a:lnTo>
                      <a:lnTo>
                        <a:pt x="444" y="207"/>
                      </a:lnTo>
                      <a:lnTo>
                        <a:pt x="444" y="208"/>
                      </a:lnTo>
                      <a:lnTo>
                        <a:pt x="444" y="209"/>
                      </a:lnTo>
                      <a:lnTo>
                        <a:pt x="445" y="209"/>
                      </a:lnTo>
                      <a:lnTo>
                        <a:pt x="445" y="210"/>
                      </a:lnTo>
                      <a:lnTo>
                        <a:pt x="445" y="211"/>
                      </a:lnTo>
                      <a:lnTo>
                        <a:pt x="445" y="212"/>
                      </a:lnTo>
                      <a:lnTo>
                        <a:pt x="444" y="213"/>
                      </a:lnTo>
                      <a:lnTo>
                        <a:pt x="445" y="215"/>
                      </a:lnTo>
                      <a:lnTo>
                        <a:pt x="445" y="216"/>
                      </a:lnTo>
                      <a:lnTo>
                        <a:pt x="446" y="216"/>
                      </a:lnTo>
                      <a:lnTo>
                        <a:pt x="446" y="217"/>
                      </a:lnTo>
                      <a:lnTo>
                        <a:pt x="445" y="217"/>
                      </a:lnTo>
                      <a:lnTo>
                        <a:pt x="445" y="218"/>
                      </a:lnTo>
                      <a:lnTo>
                        <a:pt x="446" y="218"/>
                      </a:lnTo>
                      <a:lnTo>
                        <a:pt x="446" y="219"/>
                      </a:lnTo>
                      <a:lnTo>
                        <a:pt x="447" y="219"/>
                      </a:lnTo>
                      <a:lnTo>
                        <a:pt x="447" y="220"/>
                      </a:lnTo>
                      <a:lnTo>
                        <a:pt x="447" y="221"/>
                      </a:lnTo>
                      <a:lnTo>
                        <a:pt x="447" y="222"/>
                      </a:lnTo>
                      <a:lnTo>
                        <a:pt x="447" y="223"/>
                      </a:lnTo>
                      <a:lnTo>
                        <a:pt x="447" y="224"/>
                      </a:lnTo>
                      <a:lnTo>
                        <a:pt x="448" y="225"/>
                      </a:lnTo>
                      <a:lnTo>
                        <a:pt x="449" y="226"/>
                      </a:lnTo>
                      <a:lnTo>
                        <a:pt x="449" y="227"/>
                      </a:lnTo>
                      <a:lnTo>
                        <a:pt x="449" y="228"/>
                      </a:lnTo>
                      <a:lnTo>
                        <a:pt x="449" y="229"/>
                      </a:lnTo>
                      <a:lnTo>
                        <a:pt x="449" y="230"/>
                      </a:lnTo>
                      <a:lnTo>
                        <a:pt x="449" y="231"/>
                      </a:lnTo>
                      <a:lnTo>
                        <a:pt x="449" y="232"/>
                      </a:lnTo>
                      <a:lnTo>
                        <a:pt x="450" y="232"/>
                      </a:lnTo>
                      <a:lnTo>
                        <a:pt x="451" y="232"/>
                      </a:lnTo>
                      <a:lnTo>
                        <a:pt x="451" y="233"/>
                      </a:lnTo>
                      <a:lnTo>
                        <a:pt x="452" y="235"/>
                      </a:lnTo>
                      <a:lnTo>
                        <a:pt x="453" y="236"/>
                      </a:lnTo>
                      <a:lnTo>
                        <a:pt x="453" y="238"/>
                      </a:lnTo>
                      <a:lnTo>
                        <a:pt x="453" y="240"/>
                      </a:lnTo>
                      <a:lnTo>
                        <a:pt x="453" y="241"/>
                      </a:lnTo>
                      <a:lnTo>
                        <a:pt x="452" y="241"/>
                      </a:lnTo>
                      <a:lnTo>
                        <a:pt x="451" y="241"/>
                      </a:lnTo>
                      <a:lnTo>
                        <a:pt x="451" y="242"/>
                      </a:lnTo>
                      <a:lnTo>
                        <a:pt x="453" y="242"/>
                      </a:lnTo>
                      <a:lnTo>
                        <a:pt x="455" y="241"/>
                      </a:lnTo>
                      <a:lnTo>
                        <a:pt x="457" y="240"/>
                      </a:lnTo>
                      <a:lnTo>
                        <a:pt x="464" y="237"/>
                      </a:lnTo>
                      <a:lnTo>
                        <a:pt x="465" y="237"/>
                      </a:lnTo>
                      <a:lnTo>
                        <a:pt x="470" y="236"/>
                      </a:lnTo>
                      <a:lnTo>
                        <a:pt x="471" y="235"/>
                      </a:lnTo>
                      <a:lnTo>
                        <a:pt x="473" y="236"/>
                      </a:lnTo>
                      <a:lnTo>
                        <a:pt x="474" y="236"/>
                      </a:lnTo>
                      <a:lnTo>
                        <a:pt x="475" y="236"/>
                      </a:lnTo>
                      <a:lnTo>
                        <a:pt x="476" y="236"/>
                      </a:lnTo>
                      <a:lnTo>
                        <a:pt x="477" y="236"/>
                      </a:lnTo>
                      <a:lnTo>
                        <a:pt x="478" y="236"/>
                      </a:lnTo>
                      <a:lnTo>
                        <a:pt x="478" y="237"/>
                      </a:lnTo>
                      <a:lnTo>
                        <a:pt x="479" y="237"/>
                      </a:lnTo>
                      <a:lnTo>
                        <a:pt x="479" y="238"/>
                      </a:lnTo>
                      <a:lnTo>
                        <a:pt x="480" y="237"/>
                      </a:lnTo>
                      <a:lnTo>
                        <a:pt x="480" y="238"/>
                      </a:lnTo>
                      <a:lnTo>
                        <a:pt x="481" y="238"/>
                      </a:lnTo>
                      <a:lnTo>
                        <a:pt x="481" y="239"/>
                      </a:lnTo>
                      <a:lnTo>
                        <a:pt x="482" y="240"/>
                      </a:lnTo>
                      <a:lnTo>
                        <a:pt x="482" y="241"/>
                      </a:lnTo>
                      <a:lnTo>
                        <a:pt x="483" y="241"/>
                      </a:lnTo>
                      <a:lnTo>
                        <a:pt x="483" y="242"/>
                      </a:lnTo>
                      <a:lnTo>
                        <a:pt x="485" y="245"/>
                      </a:lnTo>
                      <a:lnTo>
                        <a:pt x="486" y="246"/>
                      </a:lnTo>
                      <a:lnTo>
                        <a:pt x="486" y="247"/>
                      </a:lnTo>
                      <a:lnTo>
                        <a:pt x="487" y="247"/>
                      </a:lnTo>
                      <a:lnTo>
                        <a:pt x="488" y="247"/>
                      </a:lnTo>
                      <a:lnTo>
                        <a:pt x="488" y="248"/>
                      </a:lnTo>
                      <a:lnTo>
                        <a:pt x="489" y="249"/>
                      </a:lnTo>
                      <a:lnTo>
                        <a:pt x="489" y="250"/>
                      </a:lnTo>
                      <a:lnTo>
                        <a:pt x="489" y="251"/>
                      </a:lnTo>
                      <a:lnTo>
                        <a:pt x="490" y="252"/>
                      </a:lnTo>
                      <a:lnTo>
                        <a:pt x="489" y="253"/>
                      </a:lnTo>
                      <a:lnTo>
                        <a:pt x="490" y="254"/>
                      </a:lnTo>
                      <a:lnTo>
                        <a:pt x="490" y="255"/>
                      </a:lnTo>
                      <a:lnTo>
                        <a:pt x="491" y="255"/>
                      </a:lnTo>
                      <a:lnTo>
                        <a:pt x="491" y="256"/>
                      </a:lnTo>
                      <a:lnTo>
                        <a:pt x="492" y="256"/>
                      </a:lnTo>
                      <a:lnTo>
                        <a:pt x="492" y="257"/>
                      </a:lnTo>
                      <a:lnTo>
                        <a:pt x="493" y="257"/>
                      </a:lnTo>
                      <a:lnTo>
                        <a:pt x="493" y="258"/>
                      </a:lnTo>
                      <a:lnTo>
                        <a:pt x="493" y="260"/>
                      </a:lnTo>
                      <a:lnTo>
                        <a:pt x="493" y="261"/>
                      </a:lnTo>
                      <a:lnTo>
                        <a:pt x="494" y="261"/>
                      </a:lnTo>
                      <a:lnTo>
                        <a:pt x="494" y="262"/>
                      </a:lnTo>
                      <a:lnTo>
                        <a:pt x="494" y="263"/>
                      </a:lnTo>
                      <a:lnTo>
                        <a:pt x="495" y="264"/>
                      </a:lnTo>
                      <a:lnTo>
                        <a:pt x="501" y="279"/>
                      </a:lnTo>
                      <a:lnTo>
                        <a:pt x="502" y="279"/>
                      </a:lnTo>
                      <a:lnTo>
                        <a:pt x="504" y="279"/>
                      </a:lnTo>
                      <a:lnTo>
                        <a:pt x="506" y="279"/>
                      </a:lnTo>
                      <a:lnTo>
                        <a:pt x="508" y="278"/>
                      </a:lnTo>
                      <a:lnTo>
                        <a:pt x="509" y="278"/>
                      </a:lnTo>
                      <a:lnTo>
                        <a:pt x="512" y="280"/>
                      </a:lnTo>
                      <a:lnTo>
                        <a:pt x="513" y="280"/>
                      </a:lnTo>
                      <a:lnTo>
                        <a:pt x="515" y="281"/>
                      </a:lnTo>
                      <a:lnTo>
                        <a:pt x="516" y="281"/>
                      </a:lnTo>
                      <a:lnTo>
                        <a:pt x="517" y="281"/>
                      </a:lnTo>
                      <a:lnTo>
                        <a:pt x="519" y="282"/>
                      </a:lnTo>
                      <a:lnTo>
                        <a:pt x="521" y="283"/>
                      </a:lnTo>
                      <a:lnTo>
                        <a:pt x="523" y="283"/>
                      </a:lnTo>
                      <a:lnTo>
                        <a:pt x="524" y="284"/>
                      </a:lnTo>
                      <a:lnTo>
                        <a:pt x="526" y="285"/>
                      </a:lnTo>
                      <a:lnTo>
                        <a:pt x="527" y="286"/>
                      </a:lnTo>
                      <a:lnTo>
                        <a:pt x="528" y="286"/>
                      </a:lnTo>
                      <a:lnTo>
                        <a:pt x="531" y="288"/>
                      </a:lnTo>
                      <a:lnTo>
                        <a:pt x="535" y="291"/>
                      </a:lnTo>
                      <a:lnTo>
                        <a:pt x="536" y="292"/>
                      </a:lnTo>
                      <a:lnTo>
                        <a:pt x="536" y="293"/>
                      </a:lnTo>
                      <a:lnTo>
                        <a:pt x="536" y="294"/>
                      </a:lnTo>
                      <a:lnTo>
                        <a:pt x="535" y="294"/>
                      </a:lnTo>
                      <a:lnTo>
                        <a:pt x="536" y="294"/>
                      </a:lnTo>
                      <a:lnTo>
                        <a:pt x="537" y="295"/>
                      </a:lnTo>
                      <a:lnTo>
                        <a:pt x="537" y="296"/>
                      </a:lnTo>
                      <a:lnTo>
                        <a:pt x="537" y="297"/>
                      </a:lnTo>
                      <a:lnTo>
                        <a:pt x="538" y="299"/>
                      </a:lnTo>
                      <a:lnTo>
                        <a:pt x="538" y="301"/>
                      </a:lnTo>
                      <a:lnTo>
                        <a:pt x="538" y="304"/>
                      </a:lnTo>
                      <a:lnTo>
                        <a:pt x="538" y="308"/>
                      </a:lnTo>
                      <a:lnTo>
                        <a:pt x="539" y="309"/>
                      </a:lnTo>
                      <a:lnTo>
                        <a:pt x="539" y="312"/>
                      </a:lnTo>
                      <a:lnTo>
                        <a:pt x="539" y="313"/>
                      </a:lnTo>
                      <a:lnTo>
                        <a:pt x="539" y="314"/>
                      </a:lnTo>
                      <a:lnTo>
                        <a:pt x="540" y="314"/>
                      </a:lnTo>
                      <a:lnTo>
                        <a:pt x="540" y="315"/>
                      </a:lnTo>
                      <a:lnTo>
                        <a:pt x="539" y="315"/>
                      </a:lnTo>
                      <a:lnTo>
                        <a:pt x="540" y="316"/>
                      </a:lnTo>
                      <a:lnTo>
                        <a:pt x="539" y="316"/>
                      </a:lnTo>
                      <a:lnTo>
                        <a:pt x="539" y="318"/>
                      </a:lnTo>
                      <a:lnTo>
                        <a:pt x="539" y="319"/>
                      </a:lnTo>
                      <a:lnTo>
                        <a:pt x="539" y="320"/>
                      </a:lnTo>
                      <a:lnTo>
                        <a:pt x="539" y="321"/>
                      </a:lnTo>
                      <a:lnTo>
                        <a:pt x="539" y="322"/>
                      </a:lnTo>
                      <a:lnTo>
                        <a:pt x="539" y="323"/>
                      </a:lnTo>
                      <a:lnTo>
                        <a:pt x="539" y="324"/>
                      </a:lnTo>
                      <a:lnTo>
                        <a:pt x="538" y="325"/>
                      </a:lnTo>
                      <a:lnTo>
                        <a:pt x="538" y="326"/>
                      </a:lnTo>
                      <a:lnTo>
                        <a:pt x="538" y="327"/>
                      </a:lnTo>
                      <a:lnTo>
                        <a:pt x="538" y="328"/>
                      </a:lnTo>
                      <a:lnTo>
                        <a:pt x="537" y="329"/>
                      </a:lnTo>
                      <a:lnTo>
                        <a:pt x="537" y="330"/>
                      </a:lnTo>
                      <a:lnTo>
                        <a:pt x="536" y="331"/>
                      </a:lnTo>
                      <a:lnTo>
                        <a:pt x="536" y="332"/>
                      </a:lnTo>
                      <a:lnTo>
                        <a:pt x="536" y="333"/>
                      </a:lnTo>
                      <a:lnTo>
                        <a:pt x="536" y="336"/>
                      </a:lnTo>
                      <a:lnTo>
                        <a:pt x="537" y="339"/>
                      </a:lnTo>
                      <a:lnTo>
                        <a:pt x="537" y="340"/>
                      </a:lnTo>
                      <a:lnTo>
                        <a:pt x="537" y="341"/>
                      </a:lnTo>
                      <a:lnTo>
                        <a:pt x="537" y="342"/>
                      </a:lnTo>
                      <a:lnTo>
                        <a:pt x="537" y="343"/>
                      </a:lnTo>
                      <a:lnTo>
                        <a:pt x="538" y="343"/>
                      </a:lnTo>
                      <a:lnTo>
                        <a:pt x="537" y="344"/>
                      </a:lnTo>
                      <a:lnTo>
                        <a:pt x="537" y="346"/>
                      </a:lnTo>
                      <a:lnTo>
                        <a:pt x="536" y="346"/>
                      </a:lnTo>
                      <a:lnTo>
                        <a:pt x="536" y="347"/>
                      </a:lnTo>
                      <a:lnTo>
                        <a:pt x="536" y="348"/>
                      </a:lnTo>
                      <a:lnTo>
                        <a:pt x="535" y="348"/>
                      </a:lnTo>
                      <a:lnTo>
                        <a:pt x="535" y="349"/>
                      </a:lnTo>
                      <a:lnTo>
                        <a:pt x="535" y="350"/>
                      </a:lnTo>
                      <a:lnTo>
                        <a:pt x="534" y="350"/>
                      </a:lnTo>
                      <a:lnTo>
                        <a:pt x="534" y="351"/>
                      </a:lnTo>
                      <a:lnTo>
                        <a:pt x="533" y="351"/>
                      </a:lnTo>
                      <a:lnTo>
                        <a:pt x="533" y="352"/>
                      </a:lnTo>
                      <a:lnTo>
                        <a:pt x="532" y="352"/>
                      </a:lnTo>
                      <a:lnTo>
                        <a:pt x="532" y="353"/>
                      </a:lnTo>
                      <a:lnTo>
                        <a:pt x="532" y="354"/>
                      </a:lnTo>
                      <a:lnTo>
                        <a:pt x="531" y="360"/>
                      </a:lnTo>
                      <a:lnTo>
                        <a:pt x="532" y="361"/>
                      </a:lnTo>
                      <a:lnTo>
                        <a:pt x="532" y="362"/>
                      </a:lnTo>
                      <a:lnTo>
                        <a:pt x="532" y="363"/>
                      </a:lnTo>
                      <a:lnTo>
                        <a:pt x="532" y="365"/>
                      </a:lnTo>
                      <a:lnTo>
                        <a:pt x="531" y="366"/>
                      </a:lnTo>
                      <a:lnTo>
                        <a:pt x="530" y="367"/>
                      </a:lnTo>
                      <a:lnTo>
                        <a:pt x="529" y="368"/>
                      </a:lnTo>
                      <a:lnTo>
                        <a:pt x="528" y="368"/>
                      </a:lnTo>
                      <a:lnTo>
                        <a:pt x="527" y="370"/>
                      </a:lnTo>
                      <a:lnTo>
                        <a:pt x="526" y="371"/>
                      </a:lnTo>
                      <a:lnTo>
                        <a:pt x="525" y="374"/>
                      </a:lnTo>
                      <a:lnTo>
                        <a:pt x="524" y="376"/>
                      </a:lnTo>
                      <a:lnTo>
                        <a:pt x="523" y="378"/>
                      </a:lnTo>
                      <a:lnTo>
                        <a:pt x="522" y="378"/>
                      </a:lnTo>
                      <a:lnTo>
                        <a:pt x="521" y="379"/>
                      </a:lnTo>
                      <a:lnTo>
                        <a:pt x="520" y="379"/>
                      </a:lnTo>
                      <a:lnTo>
                        <a:pt x="519" y="379"/>
                      </a:lnTo>
                      <a:lnTo>
                        <a:pt x="520" y="379"/>
                      </a:lnTo>
                      <a:lnTo>
                        <a:pt x="520" y="380"/>
                      </a:lnTo>
                      <a:lnTo>
                        <a:pt x="519" y="380"/>
                      </a:lnTo>
                      <a:lnTo>
                        <a:pt x="519" y="381"/>
                      </a:lnTo>
                      <a:lnTo>
                        <a:pt x="520" y="381"/>
                      </a:lnTo>
                      <a:lnTo>
                        <a:pt x="519" y="381"/>
                      </a:lnTo>
                      <a:lnTo>
                        <a:pt x="519" y="382"/>
                      </a:lnTo>
                      <a:lnTo>
                        <a:pt x="519" y="383"/>
                      </a:lnTo>
                      <a:lnTo>
                        <a:pt x="519" y="384"/>
                      </a:lnTo>
                      <a:lnTo>
                        <a:pt x="518" y="384"/>
                      </a:lnTo>
                      <a:lnTo>
                        <a:pt x="518" y="385"/>
                      </a:lnTo>
                      <a:lnTo>
                        <a:pt x="517" y="385"/>
                      </a:lnTo>
                      <a:lnTo>
                        <a:pt x="517" y="386"/>
                      </a:lnTo>
                      <a:lnTo>
                        <a:pt x="516" y="386"/>
                      </a:lnTo>
                      <a:lnTo>
                        <a:pt x="515" y="386"/>
                      </a:lnTo>
                      <a:lnTo>
                        <a:pt x="515" y="388"/>
                      </a:lnTo>
                      <a:lnTo>
                        <a:pt x="515" y="395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303" name="Freeform 480"/>
              <p:cNvSpPr>
                <a:spLocks noEditPoints="1"/>
              </p:cNvSpPr>
              <p:nvPr/>
            </p:nvSpPr>
            <p:spPr bwMode="auto">
              <a:xfrm>
                <a:off x="2452688" y="4902200"/>
                <a:ext cx="534987" cy="366713"/>
              </a:xfrm>
              <a:custGeom>
                <a:avLst/>
                <a:gdLst>
                  <a:gd name="T0" fmla="*/ 2147483646 w 520"/>
                  <a:gd name="T1" fmla="*/ 2147483646 h 357"/>
                  <a:gd name="T2" fmla="*/ 2147483646 w 520"/>
                  <a:gd name="T3" fmla="*/ 2147483646 h 357"/>
                  <a:gd name="T4" fmla="*/ 2147483646 w 520"/>
                  <a:gd name="T5" fmla="*/ 2147483646 h 357"/>
                  <a:gd name="T6" fmla="*/ 2147483646 w 520"/>
                  <a:gd name="T7" fmla="*/ 2147483646 h 357"/>
                  <a:gd name="T8" fmla="*/ 2147483646 w 520"/>
                  <a:gd name="T9" fmla="*/ 2147483646 h 357"/>
                  <a:gd name="T10" fmla="*/ 2147483646 w 520"/>
                  <a:gd name="T11" fmla="*/ 2147483646 h 357"/>
                  <a:gd name="T12" fmla="*/ 2147483646 w 520"/>
                  <a:gd name="T13" fmla="*/ 2147483646 h 357"/>
                  <a:gd name="T14" fmla="*/ 2147483646 w 520"/>
                  <a:gd name="T15" fmla="*/ 2147483646 h 357"/>
                  <a:gd name="T16" fmla="*/ 2147483646 w 520"/>
                  <a:gd name="T17" fmla="*/ 2147483646 h 357"/>
                  <a:gd name="T18" fmla="*/ 2147483646 w 520"/>
                  <a:gd name="T19" fmla="*/ 2147483646 h 357"/>
                  <a:gd name="T20" fmla="*/ 2147483646 w 520"/>
                  <a:gd name="T21" fmla="*/ 2147483646 h 357"/>
                  <a:gd name="T22" fmla="*/ 2147483646 w 520"/>
                  <a:gd name="T23" fmla="*/ 2147483646 h 357"/>
                  <a:gd name="T24" fmla="*/ 2147483646 w 520"/>
                  <a:gd name="T25" fmla="*/ 2147483646 h 357"/>
                  <a:gd name="T26" fmla="*/ 2147483646 w 520"/>
                  <a:gd name="T27" fmla="*/ 2147483646 h 357"/>
                  <a:gd name="T28" fmla="*/ 2147483646 w 520"/>
                  <a:gd name="T29" fmla="*/ 2147483646 h 357"/>
                  <a:gd name="T30" fmla="*/ 2147483646 w 520"/>
                  <a:gd name="T31" fmla="*/ 2147483646 h 357"/>
                  <a:gd name="T32" fmla="*/ 2147483646 w 520"/>
                  <a:gd name="T33" fmla="*/ 2147483646 h 357"/>
                  <a:gd name="T34" fmla="*/ 2147483646 w 520"/>
                  <a:gd name="T35" fmla="*/ 2147483646 h 357"/>
                  <a:gd name="T36" fmla="*/ 2147483646 w 520"/>
                  <a:gd name="T37" fmla="*/ 2147483646 h 357"/>
                  <a:gd name="T38" fmla="*/ 2147483646 w 520"/>
                  <a:gd name="T39" fmla="*/ 2147483646 h 357"/>
                  <a:gd name="T40" fmla="*/ 2147483646 w 520"/>
                  <a:gd name="T41" fmla="*/ 2147483646 h 357"/>
                  <a:gd name="T42" fmla="*/ 2147483646 w 520"/>
                  <a:gd name="T43" fmla="*/ 2147483646 h 357"/>
                  <a:gd name="T44" fmla="*/ 2147483646 w 520"/>
                  <a:gd name="T45" fmla="*/ 2147483646 h 357"/>
                  <a:gd name="T46" fmla="*/ 2147483646 w 520"/>
                  <a:gd name="T47" fmla="*/ 2147483646 h 357"/>
                  <a:gd name="T48" fmla="*/ 2147483646 w 520"/>
                  <a:gd name="T49" fmla="*/ 2147483646 h 357"/>
                  <a:gd name="T50" fmla="*/ 2147483646 w 520"/>
                  <a:gd name="T51" fmla="*/ 2147483646 h 357"/>
                  <a:gd name="T52" fmla="*/ 2147483646 w 520"/>
                  <a:gd name="T53" fmla="*/ 2147483646 h 357"/>
                  <a:gd name="T54" fmla="*/ 2147483646 w 520"/>
                  <a:gd name="T55" fmla="*/ 2147483646 h 357"/>
                  <a:gd name="T56" fmla="*/ 2147483646 w 520"/>
                  <a:gd name="T57" fmla="*/ 2147483646 h 357"/>
                  <a:gd name="T58" fmla="*/ 2147483646 w 520"/>
                  <a:gd name="T59" fmla="*/ 2147483646 h 357"/>
                  <a:gd name="T60" fmla="*/ 2147483646 w 520"/>
                  <a:gd name="T61" fmla="*/ 2147483646 h 357"/>
                  <a:gd name="T62" fmla="*/ 2147483646 w 520"/>
                  <a:gd name="T63" fmla="*/ 2147483646 h 357"/>
                  <a:gd name="T64" fmla="*/ 2147483646 w 520"/>
                  <a:gd name="T65" fmla="*/ 2147483646 h 357"/>
                  <a:gd name="T66" fmla="*/ 2147483646 w 520"/>
                  <a:gd name="T67" fmla="*/ 2147483646 h 357"/>
                  <a:gd name="T68" fmla="*/ 2147483646 w 520"/>
                  <a:gd name="T69" fmla="*/ 2147483646 h 357"/>
                  <a:gd name="T70" fmla="*/ 2147483646 w 520"/>
                  <a:gd name="T71" fmla="*/ 2147483646 h 357"/>
                  <a:gd name="T72" fmla="*/ 2147483646 w 520"/>
                  <a:gd name="T73" fmla="*/ 2147483646 h 357"/>
                  <a:gd name="T74" fmla="*/ 2147483646 w 520"/>
                  <a:gd name="T75" fmla="*/ 2147483646 h 357"/>
                  <a:gd name="T76" fmla="*/ 2147483646 w 520"/>
                  <a:gd name="T77" fmla="*/ 2147483646 h 357"/>
                  <a:gd name="T78" fmla="*/ 2147483646 w 520"/>
                  <a:gd name="T79" fmla="*/ 2147483646 h 357"/>
                  <a:gd name="T80" fmla="*/ 2147483646 w 520"/>
                  <a:gd name="T81" fmla="*/ 2147483646 h 357"/>
                  <a:gd name="T82" fmla="*/ 2147483646 w 520"/>
                  <a:gd name="T83" fmla="*/ 2147483646 h 357"/>
                  <a:gd name="T84" fmla="*/ 2147483646 w 520"/>
                  <a:gd name="T85" fmla="*/ 2147483646 h 357"/>
                  <a:gd name="T86" fmla="*/ 2147483646 w 520"/>
                  <a:gd name="T87" fmla="*/ 2147483646 h 357"/>
                  <a:gd name="T88" fmla="*/ 2147483646 w 520"/>
                  <a:gd name="T89" fmla="*/ 2147483646 h 357"/>
                  <a:gd name="T90" fmla="*/ 2147483646 w 520"/>
                  <a:gd name="T91" fmla="*/ 2147483646 h 357"/>
                  <a:gd name="T92" fmla="*/ 2147483646 w 520"/>
                  <a:gd name="T93" fmla="*/ 2147483646 h 357"/>
                  <a:gd name="T94" fmla="*/ 2147483646 w 520"/>
                  <a:gd name="T95" fmla="*/ 2147483646 h 357"/>
                  <a:gd name="T96" fmla="*/ 2147483646 w 520"/>
                  <a:gd name="T97" fmla="*/ 2147483646 h 357"/>
                  <a:gd name="T98" fmla="*/ 2147483646 w 520"/>
                  <a:gd name="T99" fmla="*/ 2147483646 h 357"/>
                  <a:gd name="T100" fmla="*/ 2147483646 w 520"/>
                  <a:gd name="T101" fmla="*/ 2147483646 h 357"/>
                  <a:gd name="T102" fmla="*/ 2147483646 w 520"/>
                  <a:gd name="T103" fmla="*/ 2147483646 h 357"/>
                  <a:gd name="T104" fmla="*/ 2147483646 w 520"/>
                  <a:gd name="T105" fmla="*/ 2147483646 h 357"/>
                  <a:gd name="T106" fmla="*/ 2147483646 w 520"/>
                  <a:gd name="T107" fmla="*/ 2147483646 h 357"/>
                  <a:gd name="T108" fmla="*/ 2147483646 w 520"/>
                  <a:gd name="T109" fmla="*/ 2147483646 h 357"/>
                  <a:gd name="T110" fmla="*/ 2147483646 w 520"/>
                  <a:gd name="T111" fmla="*/ 2147483646 h 357"/>
                  <a:gd name="T112" fmla="*/ 2147483646 w 520"/>
                  <a:gd name="T113" fmla="*/ 2147483646 h 357"/>
                  <a:gd name="T114" fmla="*/ 2147483646 w 520"/>
                  <a:gd name="T115" fmla="*/ 2147483646 h 357"/>
                  <a:gd name="T116" fmla="*/ 2147483646 w 520"/>
                  <a:gd name="T117" fmla="*/ 2147483646 h 357"/>
                  <a:gd name="T118" fmla="*/ 2147483646 w 520"/>
                  <a:gd name="T119" fmla="*/ 2147483646 h 357"/>
                  <a:gd name="T120" fmla="*/ 2147483646 w 520"/>
                  <a:gd name="T121" fmla="*/ 2147483646 h 357"/>
                  <a:gd name="T122" fmla="*/ 2147483646 w 520"/>
                  <a:gd name="T123" fmla="*/ 2147483646 h 357"/>
                  <a:gd name="T124" fmla="*/ 2147483646 w 520"/>
                  <a:gd name="T125" fmla="*/ 2147483646 h 35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20"/>
                  <a:gd name="T190" fmla="*/ 0 h 357"/>
                  <a:gd name="T191" fmla="*/ 520 w 520"/>
                  <a:gd name="T192" fmla="*/ 357 h 35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20" h="357">
                    <a:moveTo>
                      <a:pt x="372" y="356"/>
                    </a:moveTo>
                    <a:lnTo>
                      <a:pt x="371" y="356"/>
                    </a:lnTo>
                    <a:lnTo>
                      <a:pt x="370" y="357"/>
                    </a:lnTo>
                    <a:lnTo>
                      <a:pt x="370" y="356"/>
                    </a:lnTo>
                    <a:lnTo>
                      <a:pt x="369" y="357"/>
                    </a:lnTo>
                    <a:lnTo>
                      <a:pt x="369" y="356"/>
                    </a:lnTo>
                    <a:lnTo>
                      <a:pt x="370" y="356"/>
                    </a:lnTo>
                    <a:lnTo>
                      <a:pt x="370" y="355"/>
                    </a:lnTo>
                    <a:lnTo>
                      <a:pt x="369" y="355"/>
                    </a:lnTo>
                    <a:lnTo>
                      <a:pt x="369" y="354"/>
                    </a:lnTo>
                    <a:lnTo>
                      <a:pt x="370" y="354"/>
                    </a:lnTo>
                    <a:lnTo>
                      <a:pt x="369" y="353"/>
                    </a:lnTo>
                    <a:lnTo>
                      <a:pt x="368" y="353"/>
                    </a:lnTo>
                    <a:lnTo>
                      <a:pt x="367" y="353"/>
                    </a:lnTo>
                    <a:lnTo>
                      <a:pt x="366" y="353"/>
                    </a:lnTo>
                    <a:lnTo>
                      <a:pt x="366" y="352"/>
                    </a:lnTo>
                    <a:lnTo>
                      <a:pt x="365" y="352"/>
                    </a:lnTo>
                    <a:lnTo>
                      <a:pt x="364" y="352"/>
                    </a:lnTo>
                    <a:lnTo>
                      <a:pt x="363" y="352"/>
                    </a:lnTo>
                    <a:lnTo>
                      <a:pt x="362" y="352"/>
                    </a:lnTo>
                    <a:lnTo>
                      <a:pt x="362" y="351"/>
                    </a:lnTo>
                    <a:lnTo>
                      <a:pt x="361" y="350"/>
                    </a:lnTo>
                    <a:lnTo>
                      <a:pt x="361" y="351"/>
                    </a:lnTo>
                    <a:lnTo>
                      <a:pt x="360" y="350"/>
                    </a:lnTo>
                    <a:lnTo>
                      <a:pt x="360" y="349"/>
                    </a:lnTo>
                    <a:lnTo>
                      <a:pt x="359" y="348"/>
                    </a:lnTo>
                    <a:lnTo>
                      <a:pt x="359" y="347"/>
                    </a:lnTo>
                    <a:lnTo>
                      <a:pt x="360" y="348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9" y="346"/>
                    </a:lnTo>
                    <a:lnTo>
                      <a:pt x="358" y="345"/>
                    </a:lnTo>
                    <a:lnTo>
                      <a:pt x="357" y="345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4" y="343"/>
                    </a:lnTo>
                    <a:lnTo>
                      <a:pt x="353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9" y="342"/>
                    </a:lnTo>
                    <a:lnTo>
                      <a:pt x="349" y="343"/>
                    </a:lnTo>
                    <a:lnTo>
                      <a:pt x="348" y="343"/>
                    </a:lnTo>
                    <a:lnTo>
                      <a:pt x="348" y="344"/>
                    </a:lnTo>
                    <a:lnTo>
                      <a:pt x="346" y="344"/>
                    </a:lnTo>
                    <a:lnTo>
                      <a:pt x="345" y="344"/>
                    </a:lnTo>
                    <a:lnTo>
                      <a:pt x="344" y="344"/>
                    </a:lnTo>
                    <a:lnTo>
                      <a:pt x="344" y="345"/>
                    </a:lnTo>
                    <a:lnTo>
                      <a:pt x="343" y="345"/>
                    </a:lnTo>
                    <a:lnTo>
                      <a:pt x="342" y="345"/>
                    </a:lnTo>
                    <a:lnTo>
                      <a:pt x="341" y="346"/>
                    </a:lnTo>
                    <a:lnTo>
                      <a:pt x="341" y="345"/>
                    </a:lnTo>
                    <a:lnTo>
                      <a:pt x="340" y="346"/>
                    </a:lnTo>
                    <a:lnTo>
                      <a:pt x="339" y="346"/>
                    </a:lnTo>
                    <a:lnTo>
                      <a:pt x="338" y="346"/>
                    </a:lnTo>
                    <a:lnTo>
                      <a:pt x="338" y="347"/>
                    </a:lnTo>
                    <a:lnTo>
                      <a:pt x="337" y="346"/>
                    </a:lnTo>
                    <a:lnTo>
                      <a:pt x="336" y="347"/>
                    </a:lnTo>
                    <a:lnTo>
                      <a:pt x="336" y="346"/>
                    </a:lnTo>
                    <a:lnTo>
                      <a:pt x="336" y="347"/>
                    </a:lnTo>
                    <a:lnTo>
                      <a:pt x="335" y="347"/>
                    </a:lnTo>
                    <a:lnTo>
                      <a:pt x="335" y="348"/>
                    </a:lnTo>
                    <a:lnTo>
                      <a:pt x="335" y="349"/>
                    </a:lnTo>
                    <a:lnTo>
                      <a:pt x="336" y="350"/>
                    </a:lnTo>
                    <a:lnTo>
                      <a:pt x="337" y="351"/>
                    </a:lnTo>
                    <a:lnTo>
                      <a:pt x="337" y="352"/>
                    </a:lnTo>
                    <a:lnTo>
                      <a:pt x="338" y="352"/>
                    </a:lnTo>
                    <a:lnTo>
                      <a:pt x="339" y="353"/>
                    </a:lnTo>
                    <a:lnTo>
                      <a:pt x="340" y="353"/>
                    </a:lnTo>
                    <a:lnTo>
                      <a:pt x="340" y="354"/>
                    </a:lnTo>
                    <a:lnTo>
                      <a:pt x="340" y="355"/>
                    </a:lnTo>
                    <a:lnTo>
                      <a:pt x="341" y="355"/>
                    </a:lnTo>
                    <a:lnTo>
                      <a:pt x="341" y="356"/>
                    </a:lnTo>
                    <a:lnTo>
                      <a:pt x="342" y="357"/>
                    </a:lnTo>
                    <a:lnTo>
                      <a:pt x="341" y="357"/>
                    </a:lnTo>
                    <a:lnTo>
                      <a:pt x="341" y="356"/>
                    </a:lnTo>
                    <a:lnTo>
                      <a:pt x="340" y="356"/>
                    </a:lnTo>
                    <a:lnTo>
                      <a:pt x="339" y="356"/>
                    </a:lnTo>
                    <a:lnTo>
                      <a:pt x="340" y="355"/>
                    </a:lnTo>
                    <a:lnTo>
                      <a:pt x="339" y="355"/>
                    </a:lnTo>
                    <a:lnTo>
                      <a:pt x="340" y="355"/>
                    </a:lnTo>
                    <a:lnTo>
                      <a:pt x="340" y="354"/>
                    </a:lnTo>
                    <a:lnTo>
                      <a:pt x="338" y="354"/>
                    </a:lnTo>
                    <a:lnTo>
                      <a:pt x="339" y="354"/>
                    </a:lnTo>
                    <a:lnTo>
                      <a:pt x="338" y="354"/>
                    </a:lnTo>
                    <a:lnTo>
                      <a:pt x="337" y="354"/>
                    </a:lnTo>
                    <a:lnTo>
                      <a:pt x="337" y="353"/>
                    </a:lnTo>
                    <a:lnTo>
                      <a:pt x="336" y="353"/>
                    </a:lnTo>
                    <a:lnTo>
                      <a:pt x="336" y="352"/>
                    </a:lnTo>
                    <a:lnTo>
                      <a:pt x="335" y="352"/>
                    </a:lnTo>
                    <a:lnTo>
                      <a:pt x="336" y="351"/>
                    </a:lnTo>
                    <a:lnTo>
                      <a:pt x="335" y="351"/>
                    </a:lnTo>
                    <a:lnTo>
                      <a:pt x="334" y="351"/>
                    </a:lnTo>
                    <a:lnTo>
                      <a:pt x="335" y="350"/>
                    </a:lnTo>
                    <a:lnTo>
                      <a:pt x="334" y="350"/>
                    </a:lnTo>
                    <a:lnTo>
                      <a:pt x="334" y="349"/>
                    </a:lnTo>
                    <a:lnTo>
                      <a:pt x="333" y="350"/>
                    </a:lnTo>
                    <a:lnTo>
                      <a:pt x="334" y="350"/>
                    </a:lnTo>
                    <a:lnTo>
                      <a:pt x="333" y="350"/>
                    </a:lnTo>
                    <a:lnTo>
                      <a:pt x="334" y="351"/>
                    </a:lnTo>
                    <a:lnTo>
                      <a:pt x="333" y="351"/>
                    </a:lnTo>
                    <a:lnTo>
                      <a:pt x="333" y="352"/>
                    </a:lnTo>
                    <a:lnTo>
                      <a:pt x="333" y="351"/>
                    </a:lnTo>
                    <a:lnTo>
                      <a:pt x="333" y="350"/>
                    </a:lnTo>
                    <a:lnTo>
                      <a:pt x="332" y="350"/>
                    </a:lnTo>
                    <a:lnTo>
                      <a:pt x="332" y="349"/>
                    </a:lnTo>
                    <a:lnTo>
                      <a:pt x="332" y="348"/>
                    </a:lnTo>
                    <a:lnTo>
                      <a:pt x="332" y="347"/>
                    </a:lnTo>
                    <a:lnTo>
                      <a:pt x="333" y="346"/>
                    </a:lnTo>
                    <a:lnTo>
                      <a:pt x="332" y="346"/>
                    </a:lnTo>
                    <a:lnTo>
                      <a:pt x="332" y="347"/>
                    </a:lnTo>
                    <a:lnTo>
                      <a:pt x="332" y="346"/>
                    </a:lnTo>
                    <a:lnTo>
                      <a:pt x="331" y="346"/>
                    </a:lnTo>
                    <a:lnTo>
                      <a:pt x="330" y="346"/>
                    </a:lnTo>
                    <a:lnTo>
                      <a:pt x="330" y="345"/>
                    </a:lnTo>
                    <a:lnTo>
                      <a:pt x="331" y="345"/>
                    </a:lnTo>
                    <a:lnTo>
                      <a:pt x="332" y="345"/>
                    </a:lnTo>
                    <a:lnTo>
                      <a:pt x="333" y="345"/>
                    </a:lnTo>
                    <a:lnTo>
                      <a:pt x="333" y="344"/>
                    </a:lnTo>
                    <a:lnTo>
                      <a:pt x="332" y="344"/>
                    </a:lnTo>
                    <a:lnTo>
                      <a:pt x="333" y="343"/>
                    </a:lnTo>
                    <a:lnTo>
                      <a:pt x="332" y="343"/>
                    </a:lnTo>
                    <a:lnTo>
                      <a:pt x="332" y="342"/>
                    </a:lnTo>
                    <a:lnTo>
                      <a:pt x="333" y="342"/>
                    </a:lnTo>
                    <a:lnTo>
                      <a:pt x="334" y="342"/>
                    </a:lnTo>
                    <a:lnTo>
                      <a:pt x="334" y="341"/>
                    </a:lnTo>
                    <a:lnTo>
                      <a:pt x="333" y="341"/>
                    </a:lnTo>
                    <a:lnTo>
                      <a:pt x="332" y="341"/>
                    </a:lnTo>
                    <a:lnTo>
                      <a:pt x="333" y="340"/>
                    </a:lnTo>
                    <a:lnTo>
                      <a:pt x="333" y="339"/>
                    </a:lnTo>
                    <a:lnTo>
                      <a:pt x="334" y="339"/>
                    </a:lnTo>
                    <a:lnTo>
                      <a:pt x="334" y="340"/>
                    </a:lnTo>
                    <a:lnTo>
                      <a:pt x="333" y="340"/>
                    </a:lnTo>
                    <a:lnTo>
                      <a:pt x="334" y="340"/>
                    </a:lnTo>
                    <a:lnTo>
                      <a:pt x="335" y="340"/>
                    </a:lnTo>
                    <a:lnTo>
                      <a:pt x="334" y="341"/>
                    </a:lnTo>
                    <a:lnTo>
                      <a:pt x="335" y="341"/>
                    </a:lnTo>
                    <a:lnTo>
                      <a:pt x="336" y="341"/>
                    </a:lnTo>
                    <a:lnTo>
                      <a:pt x="335" y="341"/>
                    </a:lnTo>
                    <a:lnTo>
                      <a:pt x="335" y="342"/>
                    </a:lnTo>
                    <a:lnTo>
                      <a:pt x="336" y="342"/>
                    </a:lnTo>
                    <a:lnTo>
                      <a:pt x="337" y="342"/>
                    </a:lnTo>
                    <a:lnTo>
                      <a:pt x="337" y="343"/>
                    </a:lnTo>
                    <a:lnTo>
                      <a:pt x="336" y="344"/>
                    </a:lnTo>
                    <a:lnTo>
                      <a:pt x="336" y="343"/>
                    </a:lnTo>
                    <a:lnTo>
                      <a:pt x="336" y="344"/>
                    </a:lnTo>
                    <a:lnTo>
                      <a:pt x="335" y="345"/>
                    </a:lnTo>
                    <a:lnTo>
                      <a:pt x="336" y="345"/>
                    </a:lnTo>
                    <a:lnTo>
                      <a:pt x="336" y="344"/>
                    </a:lnTo>
                    <a:lnTo>
                      <a:pt x="337" y="344"/>
                    </a:lnTo>
                    <a:lnTo>
                      <a:pt x="337" y="343"/>
                    </a:lnTo>
                    <a:lnTo>
                      <a:pt x="337" y="344"/>
                    </a:lnTo>
                    <a:lnTo>
                      <a:pt x="337" y="345"/>
                    </a:lnTo>
                    <a:lnTo>
                      <a:pt x="337" y="344"/>
                    </a:lnTo>
                    <a:lnTo>
                      <a:pt x="338" y="344"/>
                    </a:lnTo>
                    <a:lnTo>
                      <a:pt x="338" y="343"/>
                    </a:lnTo>
                    <a:lnTo>
                      <a:pt x="337" y="343"/>
                    </a:lnTo>
                    <a:lnTo>
                      <a:pt x="338" y="342"/>
                    </a:lnTo>
                    <a:lnTo>
                      <a:pt x="338" y="341"/>
                    </a:lnTo>
                    <a:lnTo>
                      <a:pt x="337" y="341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39"/>
                    </a:lnTo>
                    <a:lnTo>
                      <a:pt x="337" y="339"/>
                    </a:lnTo>
                    <a:lnTo>
                      <a:pt x="338" y="338"/>
                    </a:lnTo>
                    <a:lnTo>
                      <a:pt x="337" y="338"/>
                    </a:lnTo>
                    <a:lnTo>
                      <a:pt x="338" y="337"/>
                    </a:lnTo>
                    <a:lnTo>
                      <a:pt x="339" y="337"/>
                    </a:lnTo>
                    <a:lnTo>
                      <a:pt x="338" y="337"/>
                    </a:lnTo>
                    <a:lnTo>
                      <a:pt x="338" y="338"/>
                    </a:lnTo>
                    <a:lnTo>
                      <a:pt x="339" y="338"/>
                    </a:lnTo>
                    <a:lnTo>
                      <a:pt x="339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40" y="339"/>
                    </a:lnTo>
                    <a:lnTo>
                      <a:pt x="341" y="338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2" y="339"/>
                    </a:lnTo>
                    <a:lnTo>
                      <a:pt x="343" y="339"/>
                    </a:lnTo>
                    <a:lnTo>
                      <a:pt x="344" y="339"/>
                    </a:lnTo>
                    <a:lnTo>
                      <a:pt x="344" y="338"/>
                    </a:lnTo>
                    <a:lnTo>
                      <a:pt x="344" y="337"/>
                    </a:lnTo>
                    <a:lnTo>
                      <a:pt x="344" y="338"/>
                    </a:lnTo>
                    <a:lnTo>
                      <a:pt x="345" y="338"/>
                    </a:lnTo>
                    <a:lnTo>
                      <a:pt x="345" y="337"/>
                    </a:lnTo>
                    <a:lnTo>
                      <a:pt x="345" y="336"/>
                    </a:lnTo>
                    <a:lnTo>
                      <a:pt x="346" y="337"/>
                    </a:lnTo>
                    <a:lnTo>
                      <a:pt x="346" y="336"/>
                    </a:lnTo>
                    <a:lnTo>
                      <a:pt x="346" y="335"/>
                    </a:lnTo>
                    <a:lnTo>
                      <a:pt x="346" y="334"/>
                    </a:lnTo>
                    <a:lnTo>
                      <a:pt x="345" y="334"/>
                    </a:lnTo>
                    <a:lnTo>
                      <a:pt x="346" y="333"/>
                    </a:lnTo>
                    <a:lnTo>
                      <a:pt x="346" y="334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8" y="335"/>
                    </a:lnTo>
                    <a:lnTo>
                      <a:pt x="348" y="334"/>
                    </a:lnTo>
                    <a:lnTo>
                      <a:pt x="348" y="333"/>
                    </a:lnTo>
                    <a:lnTo>
                      <a:pt x="349" y="333"/>
                    </a:lnTo>
                    <a:lnTo>
                      <a:pt x="350" y="333"/>
                    </a:lnTo>
                    <a:lnTo>
                      <a:pt x="350" y="332"/>
                    </a:lnTo>
                    <a:lnTo>
                      <a:pt x="350" y="331"/>
                    </a:lnTo>
                    <a:lnTo>
                      <a:pt x="350" y="330"/>
                    </a:lnTo>
                    <a:lnTo>
                      <a:pt x="350" y="329"/>
                    </a:lnTo>
                    <a:lnTo>
                      <a:pt x="351" y="330"/>
                    </a:lnTo>
                    <a:lnTo>
                      <a:pt x="351" y="329"/>
                    </a:lnTo>
                    <a:lnTo>
                      <a:pt x="351" y="328"/>
                    </a:lnTo>
                    <a:lnTo>
                      <a:pt x="352" y="328"/>
                    </a:lnTo>
                    <a:lnTo>
                      <a:pt x="352" y="327"/>
                    </a:lnTo>
                    <a:lnTo>
                      <a:pt x="353" y="327"/>
                    </a:lnTo>
                    <a:lnTo>
                      <a:pt x="352" y="327"/>
                    </a:lnTo>
                    <a:lnTo>
                      <a:pt x="351" y="327"/>
                    </a:lnTo>
                    <a:lnTo>
                      <a:pt x="351" y="328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50" y="327"/>
                    </a:lnTo>
                    <a:lnTo>
                      <a:pt x="349" y="328"/>
                    </a:lnTo>
                    <a:lnTo>
                      <a:pt x="348" y="328"/>
                    </a:lnTo>
                    <a:lnTo>
                      <a:pt x="349" y="328"/>
                    </a:lnTo>
                    <a:lnTo>
                      <a:pt x="348" y="329"/>
                    </a:lnTo>
                    <a:lnTo>
                      <a:pt x="348" y="328"/>
                    </a:lnTo>
                    <a:lnTo>
                      <a:pt x="347" y="328"/>
                    </a:lnTo>
                    <a:lnTo>
                      <a:pt x="347" y="327"/>
                    </a:lnTo>
                    <a:lnTo>
                      <a:pt x="348" y="327"/>
                    </a:lnTo>
                    <a:lnTo>
                      <a:pt x="349" y="327"/>
                    </a:lnTo>
                    <a:lnTo>
                      <a:pt x="350" y="326"/>
                    </a:lnTo>
                    <a:lnTo>
                      <a:pt x="351" y="326"/>
                    </a:lnTo>
                    <a:lnTo>
                      <a:pt x="351" y="325"/>
                    </a:lnTo>
                    <a:lnTo>
                      <a:pt x="352" y="325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3"/>
                    </a:lnTo>
                    <a:lnTo>
                      <a:pt x="353" y="323"/>
                    </a:lnTo>
                    <a:lnTo>
                      <a:pt x="352" y="323"/>
                    </a:lnTo>
                    <a:lnTo>
                      <a:pt x="351" y="323"/>
                    </a:lnTo>
                    <a:lnTo>
                      <a:pt x="351" y="322"/>
                    </a:lnTo>
                    <a:lnTo>
                      <a:pt x="352" y="321"/>
                    </a:lnTo>
                    <a:lnTo>
                      <a:pt x="352" y="320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18"/>
                    </a:lnTo>
                    <a:lnTo>
                      <a:pt x="354" y="318"/>
                    </a:lnTo>
                    <a:lnTo>
                      <a:pt x="354" y="319"/>
                    </a:lnTo>
                    <a:lnTo>
                      <a:pt x="354" y="318"/>
                    </a:lnTo>
                    <a:lnTo>
                      <a:pt x="355" y="318"/>
                    </a:lnTo>
                    <a:lnTo>
                      <a:pt x="354" y="318"/>
                    </a:lnTo>
                    <a:lnTo>
                      <a:pt x="354" y="317"/>
                    </a:lnTo>
                    <a:lnTo>
                      <a:pt x="353" y="316"/>
                    </a:lnTo>
                    <a:lnTo>
                      <a:pt x="352" y="316"/>
                    </a:lnTo>
                    <a:lnTo>
                      <a:pt x="352" y="315"/>
                    </a:lnTo>
                    <a:lnTo>
                      <a:pt x="352" y="314"/>
                    </a:lnTo>
                    <a:lnTo>
                      <a:pt x="352" y="313"/>
                    </a:lnTo>
                    <a:lnTo>
                      <a:pt x="353" y="313"/>
                    </a:lnTo>
                    <a:lnTo>
                      <a:pt x="353" y="312"/>
                    </a:lnTo>
                    <a:lnTo>
                      <a:pt x="352" y="313"/>
                    </a:lnTo>
                    <a:lnTo>
                      <a:pt x="352" y="312"/>
                    </a:lnTo>
                    <a:lnTo>
                      <a:pt x="351" y="312"/>
                    </a:lnTo>
                    <a:lnTo>
                      <a:pt x="352" y="312"/>
                    </a:lnTo>
                    <a:lnTo>
                      <a:pt x="352" y="311"/>
                    </a:lnTo>
                    <a:lnTo>
                      <a:pt x="352" y="310"/>
                    </a:lnTo>
                    <a:lnTo>
                      <a:pt x="353" y="310"/>
                    </a:lnTo>
                    <a:lnTo>
                      <a:pt x="353" y="309"/>
                    </a:lnTo>
                    <a:lnTo>
                      <a:pt x="354" y="309"/>
                    </a:lnTo>
                    <a:lnTo>
                      <a:pt x="353" y="309"/>
                    </a:lnTo>
                    <a:lnTo>
                      <a:pt x="354" y="308"/>
                    </a:lnTo>
                    <a:lnTo>
                      <a:pt x="355" y="308"/>
                    </a:lnTo>
                    <a:lnTo>
                      <a:pt x="355" y="307"/>
                    </a:lnTo>
                    <a:lnTo>
                      <a:pt x="354" y="307"/>
                    </a:lnTo>
                    <a:lnTo>
                      <a:pt x="353" y="308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6"/>
                    </a:lnTo>
                    <a:lnTo>
                      <a:pt x="353" y="307"/>
                    </a:lnTo>
                    <a:lnTo>
                      <a:pt x="352" y="307"/>
                    </a:lnTo>
                    <a:lnTo>
                      <a:pt x="352" y="306"/>
                    </a:lnTo>
                    <a:lnTo>
                      <a:pt x="353" y="306"/>
                    </a:lnTo>
                    <a:lnTo>
                      <a:pt x="353" y="305"/>
                    </a:lnTo>
                    <a:lnTo>
                      <a:pt x="354" y="305"/>
                    </a:lnTo>
                    <a:lnTo>
                      <a:pt x="353" y="305"/>
                    </a:lnTo>
                    <a:lnTo>
                      <a:pt x="353" y="304"/>
                    </a:lnTo>
                    <a:lnTo>
                      <a:pt x="353" y="303"/>
                    </a:lnTo>
                    <a:lnTo>
                      <a:pt x="353" y="302"/>
                    </a:lnTo>
                    <a:lnTo>
                      <a:pt x="352" y="302"/>
                    </a:lnTo>
                    <a:lnTo>
                      <a:pt x="352" y="301"/>
                    </a:lnTo>
                    <a:lnTo>
                      <a:pt x="353" y="300"/>
                    </a:lnTo>
                    <a:lnTo>
                      <a:pt x="353" y="299"/>
                    </a:lnTo>
                    <a:lnTo>
                      <a:pt x="354" y="299"/>
                    </a:lnTo>
                    <a:lnTo>
                      <a:pt x="354" y="298"/>
                    </a:lnTo>
                    <a:lnTo>
                      <a:pt x="354" y="297"/>
                    </a:lnTo>
                    <a:lnTo>
                      <a:pt x="353" y="297"/>
                    </a:lnTo>
                    <a:lnTo>
                      <a:pt x="354" y="297"/>
                    </a:lnTo>
                    <a:lnTo>
                      <a:pt x="353" y="296"/>
                    </a:lnTo>
                    <a:lnTo>
                      <a:pt x="354" y="296"/>
                    </a:lnTo>
                    <a:lnTo>
                      <a:pt x="354" y="295"/>
                    </a:lnTo>
                    <a:lnTo>
                      <a:pt x="355" y="295"/>
                    </a:lnTo>
                    <a:lnTo>
                      <a:pt x="355" y="294"/>
                    </a:lnTo>
                    <a:lnTo>
                      <a:pt x="356" y="295"/>
                    </a:lnTo>
                    <a:lnTo>
                      <a:pt x="357" y="295"/>
                    </a:lnTo>
                    <a:lnTo>
                      <a:pt x="357" y="294"/>
                    </a:lnTo>
                    <a:lnTo>
                      <a:pt x="357" y="293"/>
                    </a:lnTo>
                    <a:lnTo>
                      <a:pt x="356" y="293"/>
                    </a:lnTo>
                    <a:lnTo>
                      <a:pt x="357" y="292"/>
                    </a:lnTo>
                    <a:lnTo>
                      <a:pt x="356" y="292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8" y="291"/>
                    </a:lnTo>
                    <a:lnTo>
                      <a:pt x="358" y="290"/>
                    </a:lnTo>
                    <a:lnTo>
                      <a:pt x="359" y="290"/>
                    </a:lnTo>
                    <a:lnTo>
                      <a:pt x="359" y="291"/>
                    </a:lnTo>
                    <a:lnTo>
                      <a:pt x="358" y="291"/>
                    </a:lnTo>
                    <a:lnTo>
                      <a:pt x="359" y="291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0" y="291"/>
                    </a:lnTo>
                    <a:lnTo>
                      <a:pt x="361" y="291"/>
                    </a:lnTo>
                    <a:lnTo>
                      <a:pt x="361" y="292"/>
                    </a:lnTo>
                    <a:lnTo>
                      <a:pt x="360" y="293"/>
                    </a:lnTo>
                    <a:lnTo>
                      <a:pt x="361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2" y="292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89"/>
                    </a:lnTo>
                    <a:lnTo>
                      <a:pt x="363" y="290"/>
                    </a:lnTo>
                    <a:lnTo>
                      <a:pt x="364" y="290"/>
                    </a:lnTo>
                    <a:lnTo>
                      <a:pt x="365" y="290"/>
                    </a:lnTo>
                    <a:lnTo>
                      <a:pt x="365" y="291"/>
                    </a:lnTo>
                    <a:lnTo>
                      <a:pt x="365" y="290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7" y="289"/>
                    </a:lnTo>
                    <a:lnTo>
                      <a:pt x="368" y="288"/>
                    </a:lnTo>
                    <a:lnTo>
                      <a:pt x="367" y="288"/>
                    </a:lnTo>
                    <a:lnTo>
                      <a:pt x="366" y="288"/>
                    </a:lnTo>
                    <a:lnTo>
                      <a:pt x="365" y="288"/>
                    </a:lnTo>
                    <a:lnTo>
                      <a:pt x="366" y="288"/>
                    </a:lnTo>
                    <a:lnTo>
                      <a:pt x="366" y="287"/>
                    </a:lnTo>
                    <a:lnTo>
                      <a:pt x="365" y="287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7" y="285"/>
                    </a:lnTo>
                    <a:lnTo>
                      <a:pt x="368" y="285"/>
                    </a:lnTo>
                    <a:lnTo>
                      <a:pt x="368" y="284"/>
                    </a:lnTo>
                    <a:lnTo>
                      <a:pt x="368" y="283"/>
                    </a:lnTo>
                    <a:lnTo>
                      <a:pt x="369" y="283"/>
                    </a:lnTo>
                    <a:lnTo>
                      <a:pt x="369" y="282"/>
                    </a:lnTo>
                    <a:lnTo>
                      <a:pt x="370" y="282"/>
                    </a:lnTo>
                    <a:lnTo>
                      <a:pt x="370" y="281"/>
                    </a:lnTo>
                    <a:lnTo>
                      <a:pt x="371" y="281"/>
                    </a:lnTo>
                    <a:lnTo>
                      <a:pt x="371" y="280"/>
                    </a:lnTo>
                    <a:lnTo>
                      <a:pt x="371" y="281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3" y="282"/>
                    </a:lnTo>
                    <a:lnTo>
                      <a:pt x="372" y="281"/>
                    </a:lnTo>
                    <a:lnTo>
                      <a:pt x="373" y="281"/>
                    </a:lnTo>
                    <a:lnTo>
                      <a:pt x="374" y="281"/>
                    </a:lnTo>
                    <a:lnTo>
                      <a:pt x="374" y="282"/>
                    </a:lnTo>
                    <a:lnTo>
                      <a:pt x="374" y="283"/>
                    </a:lnTo>
                    <a:lnTo>
                      <a:pt x="375" y="282"/>
                    </a:lnTo>
                    <a:lnTo>
                      <a:pt x="376" y="282"/>
                    </a:lnTo>
                    <a:lnTo>
                      <a:pt x="377" y="282"/>
                    </a:lnTo>
                    <a:lnTo>
                      <a:pt x="378" y="282"/>
                    </a:lnTo>
                    <a:lnTo>
                      <a:pt x="378" y="283"/>
                    </a:lnTo>
                    <a:lnTo>
                      <a:pt x="379" y="283"/>
                    </a:lnTo>
                    <a:lnTo>
                      <a:pt x="380" y="283"/>
                    </a:lnTo>
                    <a:lnTo>
                      <a:pt x="380" y="282"/>
                    </a:lnTo>
                    <a:lnTo>
                      <a:pt x="379" y="281"/>
                    </a:lnTo>
                    <a:lnTo>
                      <a:pt x="379" y="280"/>
                    </a:lnTo>
                    <a:lnTo>
                      <a:pt x="378" y="280"/>
                    </a:lnTo>
                    <a:lnTo>
                      <a:pt x="378" y="279"/>
                    </a:lnTo>
                    <a:lnTo>
                      <a:pt x="378" y="278"/>
                    </a:lnTo>
                    <a:lnTo>
                      <a:pt x="379" y="278"/>
                    </a:lnTo>
                    <a:lnTo>
                      <a:pt x="378" y="277"/>
                    </a:lnTo>
                    <a:lnTo>
                      <a:pt x="377" y="277"/>
                    </a:lnTo>
                    <a:lnTo>
                      <a:pt x="377" y="276"/>
                    </a:lnTo>
                    <a:lnTo>
                      <a:pt x="377" y="274"/>
                    </a:lnTo>
                    <a:lnTo>
                      <a:pt x="376" y="274"/>
                    </a:lnTo>
                    <a:lnTo>
                      <a:pt x="375" y="274"/>
                    </a:lnTo>
                    <a:lnTo>
                      <a:pt x="375" y="273"/>
                    </a:lnTo>
                    <a:lnTo>
                      <a:pt x="376" y="272"/>
                    </a:lnTo>
                    <a:lnTo>
                      <a:pt x="376" y="271"/>
                    </a:lnTo>
                    <a:lnTo>
                      <a:pt x="377" y="271"/>
                    </a:lnTo>
                    <a:lnTo>
                      <a:pt x="377" y="270"/>
                    </a:lnTo>
                    <a:lnTo>
                      <a:pt x="376" y="270"/>
                    </a:lnTo>
                    <a:lnTo>
                      <a:pt x="376" y="269"/>
                    </a:lnTo>
                    <a:lnTo>
                      <a:pt x="376" y="268"/>
                    </a:lnTo>
                    <a:lnTo>
                      <a:pt x="375" y="269"/>
                    </a:lnTo>
                    <a:lnTo>
                      <a:pt x="374" y="269"/>
                    </a:lnTo>
                    <a:lnTo>
                      <a:pt x="373" y="268"/>
                    </a:lnTo>
                    <a:lnTo>
                      <a:pt x="374" y="267"/>
                    </a:lnTo>
                    <a:lnTo>
                      <a:pt x="374" y="266"/>
                    </a:lnTo>
                    <a:lnTo>
                      <a:pt x="374" y="265"/>
                    </a:lnTo>
                    <a:lnTo>
                      <a:pt x="374" y="264"/>
                    </a:lnTo>
                    <a:lnTo>
                      <a:pt x="374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2" y="267"/>
                    </a:lnTo>
                    <a:lnTo>
                      <a:pt x="372" y="268"/>
                    </a:lnTo>
                    <a:lnTo>
                      <a:pt x="371" y="268"/>
                    </a:lnTo>
                    <a:lnTo>
                      <a:pt x="371" y="267"/>
                    </a:lnTo>
                    <a:lnTo>
                      <a:pt x="371" y="266"/>
                    </a:lnTo>
                    <a:lnTo>
                      <a:pt x="370" y="265"/>
                    </a:lnTo>
                    <a:lnTo>
                      <a:pt x="369" y="265"/>
                    </a:lnTo>
                    <a:lnTo>
                      <a:pt x="369" y="266"/>
                    </a:lnTo>
                    <a:lnTo>
                      <a:pt x="370" y="267"/>
                    </a:lnTo>
                    <a:lnTo>
                      <a:pt x="369" y="267"/>
                    </a:lnTo>
                    <a:lnTo>
                      <a:pt x="369" y="266"/>
                    </a:lnTo>
                    <a:lnTo>
                      <a:pt x="368" y="267"/>
                    </a:lnTo>
                    <a:lnTo>
                      <a:pt x="368" y="268"/>
                    </a:lnTo>
                    <a:lnTo>
                      <a:pt x="367" y="268"/>
                    </a:lnTo>
                    <a:lnTo>
                      <a:pt x="366" y="268"/>
                    </a:lnTo>
                    <a:lnTo>
                      <a:pt x="367" y="267"/>
                    </a:lnTo>
                    <a:lnTo>
                      <a:pt x="366" y="267"/>
                    </a:lnTo>
                    <a:lnTo>
                      <a:pt x="365" y="267"/>
                    </a:lnTo>
                    <a:lnTo>
                      <a:pt x="364" y="266"/>
                    </a:lnTo>
                    <a:lnTo>
                      <a:pt x="365" y="265"/>
                    </a:lnTo>
                    <a:lnTo>
                      <a:pt x="365" y="264"/>
                    </a:lnTo>
                    <a:lnTo>
                      <a:pt x="364" y="264"/>
                    </a:lnTo>
                    <a:lnTo>
                      <a:pt x="364" y="263"/>
                    </a:lnTo>
                    <a:lnTo>
                      <a:pt x="365" y="263"/>
                    </a:lnTo>
                    <a:lnTo>
                      <a:pt x="366" y="263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4" y="262"/>
                    </a:lnTo>
                    <a:lnTo>
                      <a:pt x="363" y="262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3" y="263"/>
                    </a:lnTo>
                    <a:lnTo>
                      <a:pt x="363" y="264"/>
                    </a:lnTo>
                    <a:lnTo>
                      <a:pt x="362" y="264"/>
                    </a:lnTo>
                    <a:lnTo>
                      <a:pt x="361" y="264"/>
                    </a:lnTo>
                    <a:lnTo>
                      <a:pt x="360" y="263"/>
                    </a:lnTo>
                    <a:lnTo>
                      <a:pt x="359" y="263"/>
                    </a:lnTo>
                    <a:lnTo>
                      <a:pt x="358" y="263"/>
                    </a:lnTo>
                    <a:lnTo>
                      <a:pt x="359" y="264"/>
                    </a:lnTo>
                    <a:lnTo>
                      <a:pt x="359" y="265"/>
                    </a:lnTo>
                    <a:lnTo>
                      <a:pt x="358" y="265"/>
                    </a:lnTo>
                    <a:lnTo>
                      <a:pt x="358" y="266"/>
                    </a:lnTo>
                    <a:lnTo>
                      <a:pt x="357" y="266"/>
                    </a:lnTo>
                    <a:lnTo>
                      <a:pt x="357" y="265"/>
                    </a:lnTo>
                    <a:lnTo>
                      <a:pt x="357" y="264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6" y="263"/>
                    </a:lnTo>
                    <a:lnTo>
                      <a:pt x="355" y="263"/>
                    </a:lnTo>
                    <a:lnTo>
                      <a:pt x="355" y="262"/>
                    </a:lnTo>
                    <a:lnTo>
                      <a:pt x="355" y="261"/>
                    </a:lnTo>
                    <a:lnTo>
                      <a:pt x="354" y="261"/>
                    </a:lnTo>
                    <a:lnTo>
                      <a:pt x="354" y="262"/>
                    </a:lnTo>
                    <a:lnTo>
                      <a:pt x="354" y="263"/>
                    </a:lnTo>
                    <a:lnTo>
                      <a:pt x="352" y="263"/>
                    </a:lnTo>
                    <a:lnTo>
                      <a:pt x="351" y="262"/>
                    </a:lnTo>
                    <a:lnTo>
                      <a:pt x="350" y="262"/>
                    </a:lnTo>
                    <a:lnTo>
                      <a:pt x="350" y="263"/>
                    </a:lnTo>
                    <a:lnTo>
                      <a:pt x="350" y="264"/>
                    </a:lnTo>
                    <a:lnTo>
                      <a:pt x="349" y="265"/>
                    </a:lnTo>
                    <a:lnTo>
                      <a:pt x="348" y="265"/>
                    </a:lnTo>
                    <a:lnTo>
                      <a:pt x="347" y="264"/>
                    </a:lnTo>
                    <a:lnTo>
                      <a:pt x="346" y="264"/>
                    </a:lnTo>
                    <a:lnTo>
                      <a:pt x="346" y="265"/>
                    </a:lnTo>
                    <a:lnTo>
                      <a:pt x="345" y="264"/>
                    </a:lnTo>
                    <a:lnTo>
                      <a:pt x="344" y="264"/>
                    </a:lnTo>
                    <a:lnTo>
                      <a:pt x="343" y="265"/>
                    </a:lnTo>
                    <a:lnTo>
                      <a:pt x="342" y="264"/>
                    </a:lnTo>
                    <a:lnTo>
                      <a:pt x="341" y="264"/>
                    </a:lnTo>
                    <a:lnTo>
                      <a:pt x="340" y="263"/>
                    </a:lnTo>
                    <a:lnTo>
                      <a:pt x="341" y="263"/>
                    </a:lnTo>
                    <a:lnTo>
                      <a:pt x="341" y="262"/>
                    </a:lnTo>
                    <a:lnTo>
                      <a:pt x="342" y="262"/>
                    </a:lnTo>
                    <a:lnTo>
                      <a:pt x="342" y="261"/>
                    </a:lnTo>
                    <a:lnTo>
                      <a:pt x="342" y="260"/>
                    </a:lnTo>
                    <a:lnTo>
                      <a:pt x="341" y="259"/>
                    </a:lnTo>
                    <a:lnTo>
                      <a:pt x="340" y="259"/>
                    </a:lnTo>
                    <a:lnTo>
                      <a:pt x="341" y="260"/>
                    </a:lnTo>
                    <a:lnTo>
                      <a:pt x="340" y="260"/>
                    </a:lnTo>
                    <a:lnTo>
                      <a:pt x="339" y="261"/>
                    </a:lnTo>
                    <a:lnTo>
                      <a:pt x="339" y="262"/>
                    </a:lnTo>
                    <a:lnTo>
                      <a:pt x="338" y="262"/>
                    </a:lnTo>
                    <a:lnTo>
                      <a:pt x="337" y="262"/>
                    </a:lnTo>
                    <a:lnTo>
                      <a:pt x="337" y="263"/>
                    </a:lnTo>
                    <a:lnTo>
                      <a:pt x="339" y="264"/>
                    </a:lnTo>
                    <a:lnTo>
                      <a:pt x="339" y="266"/>
                    </a:lnTo>
                    <a:lnTo>
                      <a:pt x="338" y="266"/>
                    </a:lnTo>
                    <a:lnTo>
                      <a:pt x="337" y="266"/>
                    </a:lnTo>
                    <a:lnTo>
                      <a:pt x="337" y="264"/>
                    </a:lnTo>
                    <a:lnTo>
                      <a:pt x="337" y="263"/>
                    </a:lnTo>
                    <a:lnTo>
                      <a:pt x="336" y="261"/>
                    </a:lnTo>
                    <a:lnTo>
                      <a:pt x="335" y="261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3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0" y="262"/>
                    </a:lnTo>
                    <a:lnTo>
                      <a:pt x="330" y="261"/>
                    </a:lnTo>
                    <a:lnTo>
                      <a:pt x="330" y="260"/>
                    </a:lnTo>
                    <a:lnTo>
                      <a:pt x="330" y="259"/>
                    </a:lnTo>
                    <a:lnTo>
                      <a:pt x="330" y="258"/>
                    </a:lnTo>
                    <a:lnTo>
                      <a:pt x="329" y="258"/>
                    </a:lnTo>
                    <a:lnTo>
                      <a:pt x="329" y="259"/>
                    </a:lnTo>
                    <a:lnTo>
                      <a:pt x="328" y="260"/>
                    </a:lnTo>
                    <a:lnTo>
                      <a:pt x="329" y="260"/>
                    </a:lnTo>
                    <a:lnTo>
                      <a:pt x="328" y="261"/>
                    </a:lnTo>
                    <a:lnTo>
                      <a:pt x="327" y="261"/>
                    </a:lnTo>
                    <a:lnTo>
                      <a:pt x="325" y="260"/>
                    </a:lnTo>
                    <a:lnTo>
                      <a:pt x="325" y="259"/>
                    </a:lnTo>
                    <a:lnTo>
                      <a:pt x="324" y="259"/>
                    </a:lnTo>
                    <a:lnTo>
                      <a:pt x="323" y="259"/>
                    </a:lnTo>
                    <a:lnTo>
                      <a:pt x="322" y="259"/>
                    </a:lnTo>
                    <a:lnTo>
                      <a:pt x="321" y="259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0" y="261"/>
                    </a:lnTo>
                    <a:lnTo>
                      <a:pt x="320" y="260"/>
                    </a:lnTo>
                    <a:lnTo>
                      <a:pt x="320" y="259"/>
                    </a:lnTo>
                    <a:lnTo>
                      <a:pt x="320" y="258"/>
                    </a:lnTo>
                    <a:lnTo>
                      <a:pt x="320" y="257"/>
                    </a:lnTo>
                    <a:lnTo>
                      <a:pt x="319" y="257"/>
                    </a:lnTo>
                    <a:lnTo>
                      <a:pt x="318" y="257"/>
                    </a:lnTo>
                    <a:lnTo>
                      <a:pt x="318" y="258"/>
                    </a:lnTo>
                    <a:lnTo>
                      <a:pt x="317" y="259"/>
                    </a:lnTo>
                    <a:lnTo>
                      <a:pt x="316" y="259"/>
                    </a:lnTo>
                    <a:lnTo>
                      <a:pt x="316" y="258"/>
                    </a:lnTo>
                    <a:lnTo>
                      <a:pt x="315" y="258"/>
                    </a:lnTo>
                    <a:lnTo>
                      <a:pt x="313" y="258"/>
                    </a:lnTo>
                    <a:lnTo>
                      <a:pt x="312" y="257"/>
                    </a:lnTo>
                    <a:lnTo>
                      <a:pt x="311" y="257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7" y="255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3" y="255"/>
                    </a:lnTo>
                    <a:lnTo>
                      <a:pt x="303" y="256"/>
                    </a:lnTo>
                    <a:lnTo>
                      <a:pt x="303" y="257"/>
                    </a:lnTo>
                    <a:lnTo>
                      <a:pt x="302" y="256"/>
                    </a:lnTo>
                    <a:lnTo>
                      <a:pt x="301" y="256"/>
                    </a:lnTo>
                    <a:lnTo>
                      <a:pt x="300" y="255"/>
                    </a:lnTo>
                    <a:lnTo>
                      <a:pt x="300" y="254"/>
                    </a:lnTo>
                    <a:lnTo>
                      <a:pt x="299" y="253"/>
                    </a:lnTo>
                    <a:lnTo>
                      <a:pt x="298" y="252"/>
                    </a:lnTo>
                    <a:lnTo>
                      <a:pt x="298" y="251"/>
                    </a:lnTo>
                    <a:lnTo>
                      <a:pt x="297" y="251"/>
                    </a:lnTo>
                    <a:lnTo>
                      <a:pt x="297" y="252"/>
                    </a:lnTo>
                    <a:lnTo>
                      <a:pt x="296" y="252"/>
                    </a:lnTo>
                    <a:lnTo>
                      <a:pt x="295" y="252"/>
                    </a:lnTo>
                    <a:lnTo>
                      <a:pt x="294" y="252"/>
                    </a:lnTo>
                    <a:lnTo>
                      <a:pt x="294" y="251"/>
                    </a:lnTo>
                    <a:lnTo>
                      <a:pt x="294" y="250"/>
                    </a:lnTo>
                    <a:lnTo>
                      <a:pt x="294" y="249"/>
                    </a:lnTo>
                    <a:lnTo>
                      <a:pt x="293" y="248"/>
                    </a:lnTo>
                    <a:lnTo>
                      <a:pt x="292" y="247"/>
                    </a:lnTo>
                    <a:lnTo>
                      <a:pt x="291" y="246"/>
                    </a:lnTo>
                    <a:lnTo>
                      <a:pt x="292" y="245"/>
                    </a:lnTo>
                    <a:lnTo>
                      <a:pt x="291" y="243"/>
                    </a:lnTo>
                    <a:lnTo>
                      <a:pt x="290" y="242"/>
                    </a:lnTo>
                    <a:lnTo>
                      <a:pt x="289" y="241"/>
                    </a:lnTo>
                    <a:lnTo>
                      <a:pt x="289" y="240"/>
                    </a:lnTo>
                    <a:lnTo>
                      <a:pt x="289" y="239"/>
                    </a:lnTo>
                    <a:lnTo>
                      <a:pt x="288" y="239"/>
                    </a:lnTo>
                    <a:lnTo>
                      <a:pt x="287" y="238"/>
                    </a:lnTo>
                    <a:lnTo>
                      <a:pt x="286" y="237"/>
                    </a:lnTo>
                    <a:lnTo>
                      <a:pt x="285" y="237"/>
                    </a:lnTo>
                    <a:lnTo>
                      <a:pt x="284" y="236"/>
                    </a:lnTo>
                    <a:lnTo>
                      <a:pt x="284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3" y="232"/>
                    </a:lnTo>
                    <a:lnTo>
                      <a:pt x="283" y="231"/>
                    </a:lnTo>
                    <a:lnTo>
                      <a:pt x="283" y="230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0"/>
                    </a:lnTo>
                    <a:lnTo>
                      <a:pt x="281" y="229"/>
                    </a:lnTo>
                    <a:lnTo>
                      <a:pt x="281" y="228"/>
                    </a:lnTo>
                    <a:lnTo>
                      <a:pt x="281" y="227"/>
                    </a:lnTo>
                    <a:lnTo>
                      <a:pt x="281" y="226"/>
                    </a:lnTo>
                    <a:lnTo>
                      <a:pt x="281" y="225"/>
                    </a:lnTo>
                    <a:lnTo>
                      <a:pt x="280" y="224"/>
                    </a:lnTo>
                    <a:lnTo>
                      <a:pt x="279" y="225"/>
                    </a:lnTo>
                    <a:lnTo>
                      <a:pt x="278" y="225"/>
                    </a:lnTo>
                    <a:lnTo>
                      <a:pt x="278" y="224"/>
                    </a:lnTo>
                    <a:lnTo>
                      <a:pt x="278" y="223"/>
                    </a:lnTo>
                    <a:lnTo>
                      <a:pt x="278" y="222"/>
                    </a:lnTo>
                    <a:lnTo>
                      <a:pt x="277" y="222"/>
                    </a:lnTo>
                    <a:lnTo>
                      <a:pt x="276" y="223"/>
                    </a:lnTo>
                    <a:lnTo>
                      <a:pt x="274" y="224"/>
                    </a:lnTo>
                    <a:lnTo>
                      <a:pt x="273" y="224"/>
                    </a:lnTo>
                    <a:lnTo>
                      <a:pt x="273" y="223"/>
                    </a:lnTo>
                    <a:lnTo>
                      <a:pt x="274" y="222"/>
                    </a:lnTo>
                    <a:lnTo>
                      <a:pt x="274" y="221"/>
                    </a:lnTo>
                    <a:lnTo>
                      <a:pt x="274" y="220"/>
                    </a:lnTo>
                    <a:lnTo>
                      <a:pt x="273" y="219"/>
                    </a:lnTo>
                    <a:lnTo>
                      <a:pt x="272" y="219"/>
                    </a:lnTo>
                    <a:lnTo>
                      <a:pt x="271" y="219"/>
                    </a:lnTo>
                    <a:lnTo>
                      <a:pt x="271" y="218"/>
                    </a:lnTo>
                    <a:lnTo>
                      <a:pt x="271" y="217"/>
                    </a:lnTo>
                    <a:lnTo>
                      <a:pt x="272" y="217"/>
                    </a:lnTo>
                    <a:lnTo>
                      <a:pt x="273" y="216"/>
                    </a:lnTo>
                    <a:lnTo>
                      <a:pt x="274" y="215"/>
                    </a:lnTo>
                    <a:lnTo>
                      <a:pt x="274" y="214"/>
                    </a:lnTo>
                    <a:lnTo>
                      <a:pt x="272" y="212"/>
                    </a:lnTo>
                    <a:lnTo>
                      <a:pt x="271" y="211"/>
                    </a:lnTo>
                    <a:lnTo>
                      <a:pt x="270" y="211"/>
                    </a:lnTo>
                    <a:lnTo>
                      <a:pt x="270" y="210"/>
                    </a:lnTo>
                    <a:lnTo>
                      <a:pt x="269" y="210"/>
                    </a:lnTo>
                    <a:lnTo>
                      <a:pt x="270" y="209"/>
                    </a:lnTo>
                    <a:lnTo>
                      <a:pt x="269" y="209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69" y="206"/>
                    </a:lnTo>
                    <a:lnTo>
                      <a:pt x="268" y="206"/>
                    </a:lnTo>
                    <a:lnTo>
                      <a:pt x="267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4" y="203"/>
                    </a:lnTo>
                    <a:lnTo>
                      <a:pt x="263" y="203"/>
                    </a:lnTo>
                    <a:lnTo>
                      <a:pt x="263" y="204"/>
                    </a:lnTo>
                    <a:lnTo>
                      <a:pt x="262" y="205"/>
                    </a:lnTo>
                    <a:lnTo>
                      <a:pt x="261" y="204"/>
                    </a:lnTo>
                    <a:lnTo>
                      <a:pt x="261" y="203"/>
                    </a:lnTo>
                    <a:lnTo>
                      <a:pt x="261" y="202"/>
                    </a:lnTo>
                    <a:lnTo>
                      <a:pt x="261" y="201"/>
                    </a:lnTo>
                    <a:lnTo>
                      <a:pt x="261" y="200"/>
                    </a:lnTo>
                    <a:lnTo>
                      <a:pt x="260" y="199"/>
                    </a:lnTo>
                    <a:lnTo>
                      <a:pt x="259" y="199"/>
                    </a:lnTo>
                    <a:lnTo>
                      <a:pt x="258" y="199"/>
                    </a:lnTo>
                    <a:lnTo>
                      <a:pt x="258" y="198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6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6" y="194"/>
                    </a:lnTo>
                    <a:lnTo>
                      <a:pt x="256" y="193"/>
                    </a:lnTo>
                    <a:lnTo>
                      <a:pt x="256" y="192"/>
                    </a:lnTo>
                    <a:lnTo>
                      <a:pt x="256" y="191"/>
                    </a:lnTo>
                    <a:lnTo>
                      <a:pt x="255" y="190"/>
                    </a:lnTo>
                    <a:lnTo>
                      <a:pt x="254" y="190"/>
                    </a:lnTo>
                    <a:lnTo>
                      <a:pt x="253" y="190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51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49" y="187"/>
                    </a:lnTo>
                    <a:lnTo>
                      <a:pt x="247" y="185"/>
                    </a:lnTo>
                    <a:lnTo>
                      <a:pt x="246" y="184"/>
                    </a:lnTo>
                    <a:lnTo>
                      <a:pt x="245" y="184"/>
                    </a:lnTo>
                    <a:lnTo>
                      <a:pt x="244" y="184"/>
                    </a:lnTo>
                    <a:lnTo>
                      <a:pt x="243" y="183"/>
                    </a:lnTo>
                    <a:lnTo>
                      <a:pt x="242" y="184"/>
                    </a:lnTo>
                    <a:lnTo>
                      <a:pt x="241" y="184"/>
                    </a:lnTo>
                    <a:lnTo>
                      <a:pt x="241" y="183"/>
                    </a:lnTo>
                    <a:lnTo>
                      <a:pt x="241" y="182"/>
                    </a:lnTo>
                    <a:lnTo>
                      <a:pt x="240" y="181"/>
                    </a:lnTo>
                    <a:lnTo>
                      <a:pt x="239" y="181"/>
                    </a:lnTo>
                    <a:lnTo>
                      <a:pt x="238" y="181"/>
                    </a:lnTo>
                    <a:lnTo>
                      <a:pt x="238" y="180"/>
                    </a:lnTo>
                    <a:lnTo>
                      <a:pt x="239" y="179"/>
                    </a:lnTo>
                    <a:lnTo>
                      <a:pt x="239" y="178"/>
                    </a:lnTo>
                    <a:lnTo>
                      <a:pt x="238" y="178"/>
                    </a:lnTo>
                    <a:lnTo>
                      <a:pt x="237" y="178"/>
                    </a:lnTo>
                    <a:lnTo>
                      <a:pt x="236" y="178"/>
                    </a:lnTo>
                    <a:lnTo>
                      <a:pt x="235" y="177"/>
                    </a:lnTo>
                    <a:lnTo>
                      <a:pt x="236" y="176"/>
                    </a:lnTo>
                    <a:lnTo>
                      <a:pt x="236" y="175"/>
                    </a:lnTo>
                    <a:lnTo>
                      <a:pt x="235" y="175"/>
                    </a:lnTo>
                    <a:lnTo>
                      <a:pt x="235" y="174"/>
                    </a:lnTo>
                    <a:lnTo>
                      <a:pt x="235" y="173"/>
                    </a:lnTo>
                    <a:lnTo>
                      <a:pt x="235" y="172"/>
                    </a:lnTo>
                    <a:lnTo>
                      <a:pt x="234" y="172"/>
                    </a:lnTo>
                    <a:lnTo>
                      <a:pt x="233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1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0" y="168"/>
                    </a:lnTo>
                    <a:lnTo>
                      <a:pt x="229" y="167"/>
                    </a:lnTo>
                    <a:lnTo>
                      <a:pt x="228" y="167"/>
                    </a:lnTo>
                    <a:lnTo>
                      <a:pt x="227" y="167"/>
                    </a:lnTo>
                    <a:lnTo>
                      <a:pt x="227" y="168"/>
                    </a:lnTo>
                    <a:lnTo>
                      <a:pt x="226" y="168"/>
                    </a:lnTo>
                    <a:lnTo>
                      <a:pt x="226" y="169"/>
                    </a:lnTo>
                    <a:lnTo>
                      <a:pt x="226" y="170"/>
                    </a:lnTo>
                    <a:lnTo>
                      <a:pt x="225" y="170"/>
                    </a:lnTo>
                    <a:lnTo>
                      <a:pt x="224" y="170"/>
                    </a:lnTo>
                    <a:lnTo>
                      <a:pt x="224" y="169"/>
                    </a:lnTo>
                    <a:lnTo>
                      <a:pt x="224" y="168"/>
                    </a:lnTo>
                    <a:lnTo>
                      <a:pt x="224" y="167"/>
                    </a:lnTo>
                    <a:lnTo>
                      <a:pt x="223" y="166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0" y="164"/>
                    </a:lnTo>
                    <a:lnTo>
                      <a:pt x="220" y="163"/>
                    </a:lnTo>
                    <a:lnTo>
                      <a:pt x="220" y="162"/>
                    </a:lnTo>
                    <a:lnTo>
                      <a:pt x="220" y="161"/>
                    </a:lnTo>
                    <a:lnTo>
                      <a:pt x="220" y="160"/>
                    </a:lnTo>
                    <a:lnTo>
                      <a:pt x="219" y="159"/>
                    </a:lnTo>
                    <a:lnTo>
                      <a:pt x="218" y="159"/>
                    </a:lnTo>
                    <a:lnTo>
                      <a:pt x="217" y="159"/>
                    </a:lnTo>
                    <a:lnTo>
                      <a:pt x="216" y="159"/>
                    </a:lnTo>
                    <a:lnTo>
                      <a:pt x="215" y="159"/>
                    </a:lnTo>
                    <a:lnTo>
                      <a:pt x="214" y="159"/>
                    </a:lnTo>
                    <a:lnTo>
                      <a:pt x="213" y="159"/>
                    </a:lnTo>
                    <a:lnTo>
                      <a:pt x="213" y="160"/>
                    </a:lnTo>
                    <a:lnTo>
                      <a:pt x="213" y="161"/>
                    </a:lnTo>
                    <a:lnTo>
                      <a:pt x="212" y="162"/>
                    </a:lnTo>
                    <a:lnTo>
                      <a:pt x="211" y="161"/>
                    </a:lnTo>
                    <a:lnTo>
                      <a:pt x="210" y="160"/>
                    </a:lnTo>
                    <a:lnTo>
                      <a:pt x="210" y="159"/>
                    </a:lnTo>
                    <a:lnTo>
                      <a:pt x="211" y="157"/>
                    </a:lnTo>
                    <a:lnTo>
                      <a:pt x="211" y="156"/>
                    </a:lnTo>
                    <a:lnTo>
                      <a:pt x="211" y="155"/>
                    </a:lnTo>
                    <a:lnTo>
                      <a:pt x="210" y="155"/>
                    </a:lnTo>
                    <a:lnTo>
                      <a:pt x="209" y="156"/>
                    </a:lnTo>
                    <a:lnTo>
                      <a:pt x="208" y="157"/>
                    </a:lnTo>
                    <a:lnTo>
                      <a:pt x="207" y="157"/>
                    </a:lnTo>
                    <a:lnTo>
                      <a:pt x="206" y="157"/>
                    </a:lnTo>
                    <a:lnTo>
                      <a:pt x="206" y="156"/>
                    </a:lnTo>
                    <a:lnTo>
                      <a:pt x="206" y="155"/>
                    </a:lnTo>
                    <a:lnTo>
                      <a:pt x="207" y="154"/>
                    </a:lnTo>
                    <a:lnTo>
                      <a:pt x="207" y="153"/>
                    </a:lnTo>
                    <a:lnTo>
                      <a:pt x="207" y="152"/>
                    </a:lnTo>
                    <a:lnTo>
                      <a:pt x="206" y="151"/>
                    </a:lnTo>
                    <a:lnTo>
                      <a:pt x="205" y="152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3" y="151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199" y="150"/>
                    </a:lnTo>
                    <a:lnTo>
                      <a:pt x="199" y="152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6" y="151"/>
                    </a:lnTo>
                    <a:lnTo>
                      <a:pt x="195" y="151"/>
                    </a:lnTo>
                    <a:lnTo>
                      <a:pt x="195" y="150"/>
                    </a:lnTo>
                    <a:lnTo>
                      <a:pt x="194" y="150"/>
                    </a:lnTo>
                    <a:lnTo>
                      <a:pt x="193" y="150"/>
                    </a:lnTo>
                    <a:lnTo>
                      <a:pt x="192" y="151"/>
                    </a:lnTo>
                    <a:lnTo>
                      <a:pt x="191" y="151"/>
                    </a:lnTo>
                    <a:lnTo>
                      <a:pt x="190" y="151"/>
                    </a:lnTo>
                    <a:lnTo>
                      <a:pt x="190" y="152"/>
                    </a:lnTo>
                    <a:lnTo>
                      <a:pt x="191" y="153"/>
                    </a:lnTo>
                    <a:lnTo>
                      <a:pt x="192" y="154"/>
                    </a:lnTo>
                    <a:lnTo>
                      <a:pt x="192" y="155"/>
                    </a:lnTo>
                    <a:lnTo>
                      <a:pt x="191" y="155"/>
                    </a:lnTo>
                    <a:lnTo>
                      <a:pt x="190" y="154"/>
                    </a:lnTo>
                    <a:lnTo>
                      <a:pt x="189" y="154"/>
                    </a:lnTo>
                    <a:lnTo>
                      <a:pt x="189" y="153"/>
                    </a:lnTo>
                    <a:lnTo>
                      <a:pt x="188" y="153"/>
                    </a:lnTo>
                    <a:lnTo>
                      <a:pt x="187" y="154"/>
                    </a:lnTo>
                    <a:lnTo>
                      <a:pt x="186" y="154"/>
                    </a:lnTo>
                    <a:lnTo>
                      <a:pt x="185" y="154"/>
                    </a:lnTo>
                    <a:lnTo>
                      <a:pt x="185" y="153"/>
                    </a:lnTo>
                    <a:lnTo>
                      <a:pt x="186" y="151"/>
                    </a:lnTo>
                    <a:lnTo>
                      <a:pt x="186" y="150"/>
                    </a:lnTo>
                    <a:lnTo>
                      <a:pt x="186" y="149"/>
                    </a:lnTo>
                    <a:lnTo>
                      <a:pt x="185" y="149"/>
                    </a:lnTo>
                    <a:lnTo>
                      <a:pt x="184" y="149"/>
                    </a:lnTo>
                    <a:lnTo>
                      <a:pt x="183" y="150"/>
                    </a:lnTo>
                    <a:lnTo>
                      <a:pt x="183" y="152"/>
                    </a:lnTo>
                    <a:lnTo>
                      <a:pt x="183" y="153"/>
                    </a:lnTo>
                    <a:lnTo>
                      <a:pt x="182" y="153"/>
                    </a:lnTo>
                    <a:lnTo>
                      <a:pt x="181" y="151"/>
                    </a:lnTo>
                    <a:lnTo>
                      <a:pt x="181" y="150"/>
                    </a:lnTo>
                    <a:lnTo>
                      <a:pt x="181" y="149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8" y="147"/>
                    </a:lnTo>
                    <a:lnTo>
                      <a:pt x="178" y="148"/>
                    </a:lnTo>
                    <a:lnTo>
                      <a:pt x="177" y="148"/>
                    </a:lnTo>
                    <a:lnTo>
                      <a:pt x="176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7" y="146"/>
                    </a:lnTo>
                    <a:lnTo>
                      <a:pt x="178" y="145"/>
                    </a:lnTo>
                    <a:lnTo>
                      <a:pt x="178" y="144"/>
                    </a:lnTo>
                    <a:lnTo>
                      <a:pt x="178" y="143"/>
                    </a:lnTo>
                    <a:lnTo>
                      <a:pt x="176" y="141"/>
                    </a:lnTo>
                    <a:lnTo>
                      <a:pt x="175" y="141"/>
                    </a:lnTo>
                    <a:lnTo>
                      <a:pt x="172" y="141"/>
                    </a:lnTo>
                    <a:lnTo>
                      <a:pt x="172" y="140"/>
                    </a:lnTo>
                    <a:lnTo>
                      <a:pt x="171" y="140"/>
                    </a:lnTo>
                    <a:lnTo>
                      <a:pt x="172" y="140"/>
                    </a:lnTo>
                    <a:lnTo>
                      <a:pt x="172" y="139"/>
                    </a:lnTo>
                    <a:lnTo>
                      <a:pt x="173" y="139"/>
                    </a:lnTo>
                    <a:lnTo>
                      <a:pt x="174" y="139"/>
                    </a:lnTo>
                    <a:lnTo>
                      <a:pt x="175" y="139"/>
                    </a:lnTo>
                    <a:lnTo>
                      <a:pt x="176" y="139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7" y="138"/>
                    </a:lnTo>
                    <a:lnTo>
                      <a:pt x="176" y="137"/>
                    </a:lnTo>
                    <a:lnTo>
                      <a:pt x="175" y="137"/>
                    </a:lnTo>
                    <a:lnTo>
                      <a:pt x="174" y="137"/>
                    </a:lnTo>
                    <a:lnTo>
                      <a:pt x="173" y="138"/>
                    </a:lnTo>
                    <a:lnTo>
                      <a:pt x="171" y="136"/>
                    </a:lnTo>
                    <a:lnTo>
                      <a:pt x="170" y="136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1" y="133"/>
                    </a:lnTo>
                    <a:lnTo>
                      <a:pt x="169" y="134"/>
                    </a:lnTo>
                    <a:lnTo>
                      <a:pt x="168" y="134"/>
                    </a:lnTo>
                    <a:lnTo>
                      <a:pt x="167" y="133"/>
                    </a:lnTo>
                    <a:lnTo>
                      <a:pt x="166" y="133"/>
                    </a:lnTo>
                    <a:lnTo>
                      <a:pt x="165" y="133"/>
                    </a:lnTo>
                    <a:lnTo>
                      <a:pt x="164" y="134"/>
                    </a:lnTo>
                    <a:lnTo>
                      <a:pt x="163" y="134"/>
                    </a:lnTo>
                    <a:lnTo>
                      <a:pt x="162" y="133"/>
                    </a:lnTo>
                    <a:lnTo>
                      <a:pt x="162" y="132"/>
                    </a:lnTo>
                    <a:lnTo>
                      <a:pt x="163" y="131"/>
                    </a:lnTo>
                    <a:lnTo>
                      <a:pt x="163" y="130"/>
                    </a:lnTo>
                    <a:lnTo>
                      <a:pt x="162" y="130"/>
                    </a:lnTo>
                    <a:lnTo>
                      <a:pt x="162" y="129"/>
                    </a:lnTo>
                    <a:lnTo>
                      <a:pt x="161" y="129"/>
                    </a:lnTo>
                    <a:lnTo>
                      <a:pt x="160" y="129"/>
                    </a:lnTo>
                    <a:lnTo>
                      <a:pt x="159" y="130"/>
                    </a:lnTo>
                    <a:lnTo>
                      <a:pt x="157" y="130"/>
                    </a:lnTo>
                    <a:lnTo>
                      <a:pt x="157" y="129"/>
                    </a:lnTo>
                    <a:lnTo>
                      <a:pt x="157" y="128"/>
                    </a:lnTo>
                    <a:lnTo>
                      <a:pt x="158" y="127"/>
                    </a:lnTo>
                    <a:lnTo>
                      <a:pt x="158" y="126"/>
                    </a:lnTo>
                    <a:lnTo>
                      <a:pt x="157" y="126"/>
                    </a:lnTo>
                    <a:lnTo>
                      <a:pt x="156" y="126"/>
                    </a:lnTo>
                    <a:lnTo>
                      <a:pt x="155" y="127"/>
                    </a:lnTo>
                    <a:lnTo>
                      <a:pt x="154" y="131"/>
                    </a:lnTo>
                    <a:lnTo>
                      <a:pt x="153" y="131"/>
                    </a:lnTo>
                    <a:lnTo>
                      <a:pt x="153" y="132"/>
                    </a:lnTo>
                    <a:lnTo>
                      <a:pt x="152" y="132"/>
                    </a:lnTo>
                    <a:lnTo>
                      <a:pt x="152" y="131"/>
                    </a:lnTo>
                    <a:lnTo>
                      <a:pt x="151" y="131"/>
                    </a:lnTo>
                    <a:lnTo>
                      <a:pt x="151" y="129"/>
                    </a:lnTo>
                    <a:lnTo>
                      <a:pt x="150" y="129"/>
                    </a:lnTo>
                    <a:lnTo>
                      <a:pt x="149" y="128"/>
                    </a:lnTo>
                    <a:lnTo>
                      <a:pt x="147" y="128"/>
                    </a:lnTo>
                    <a:lnTo>
                      <a:pt x="147" y="127"/>
                    </a:lnTo>
                    <a:lnTo>
                      <a:pt x="148" y="126"/>
                    </a:lnTo>
                    <a:lnTo>
                      <a:pt x="149" y="126"/>
                    </a:lnTo>
                    <a:lnTo>
                      <a:pt x="150" y="126"/>
                    </a:lnTo>
                    <a:lnTo>
                      <a:pt x="151" y="125"/>
                    </a:lnTo>
                    <a:lnTo>
                      <a:pt x="151" y="124"/>
                    </a:lnTo>
                    <a:lnTo>
                      <a:pt x="149" y="124"/>
                    </a:lnTo>
                    <a:lnTo>
                      <a:pt x="148" y="124"/>
                    </a:lnTo>
                    <a:lnTo>
                      <a:pt x="147" y="124"/>
                    </a:lnTo>
                    <a:lnTo>
                      <a:pt x="146" y="124"/>
                    </a:lnTo>
                    <a:lnTo>
                      <a:pt x="145" y="123"/>
                    </a:lnTo>
                    <a:lnTo>
                      <a:pt x="145" y="124"/>
                    </a:lnTo>
                    <a:lnTo>
                      <a:pt x="144" y="124"/>
                    </a:lnTo>
                    <a:lnTo>
                      <a:pt x="144" y="126"/>
                    </a:lnTo>
                    <a:lnTo>
                      <a:pt x="145" y="128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3" y="129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6"/>
                    </a:lnTo>
                    <a:lnTo>
                      <a:pt x="139" y="127"/>
                    </a:lnTo>
                    <a:lnTo>
                      <a:pt x="139" y="128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7" y="127"/>
                    </a:lnTo>
                    <a:lnTo>
                      <a:pt x="137" y="126"/>
                    </a:lnTo>
                    <a:lnTo>
                      <a:pt x="137" y="123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5" y="124"/>
                    </a:lnTo>
                    <a:lnTo>
                      <a:pt x="136" y="126"/>
                    </a:lnTo>
                    <a:lnTo>
                      <a:pt x="135" y="127"/>
                    </a:lnTo>
                    <a:lnTo>
                      <a:pt x="135" y="126"/>
                    </a:lnTo>
                    <a:lnTo>
                      <a:pt x="133" y="125"/>
                    </a:lnTo>
                    <a:lnTo>
                      <a:pt x="132" y="124"/>
                    </a:lnTo>
                    <a:lnTo>
                      <a:pt x="132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19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1" y="118"/>
                    </a:lnTo>
                    <a:lnTo>
                      <a:pt x="131" y="119"/>
                    </a:lnTo>
                    <a:lnTo>
                      <a:pt x="130" y="120"/>
                    </a:lnTo>
                    <a:lnTo>
                      <a:pt x="128" y="120"/>
                    </a:lnTo>
                    <a:lnTo>
                      <a:pt x="128" y="121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8" y="124"/>
                    </a:lnTo>
                    <a:lnTo>
                      <a:pt x="127" y="124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2"/>
                    </a:lnTo>
                    <a:lnTo>
                      <a:pt x="122" y="121"/>
                    </a:lnTo>
                    <a:lnTo>
                      <a:pt x="122" y="120"/>
                    </a:lnTo>
                    <a:lnTo>
                      <a:pt x="121" y="120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6" y="122"/>
                    </a:lnTo>
                    <a:lnTo>
                      <a:pt x="115" y="123"/>
                    </a:lnTo>
                    <a:lnTo>
                      <a:pt x="114" y="123"/>
                    </a:lnTo>
                    <a:lnTo>
                      <a:pt x="113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1" y="120"/>
                    </a:lnTo>
                    <a:lnTo>
                      <a:pt x="110" y="120"/>
                    </a:lnTo>
                    <a:lnTo>
                      <a:pt x="109" y="120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4"/>
                    </a:lnTo>
                    <a:lnTo>
                      <a:pt x="106" y="123"/>
                    </a:lnTo>
                    <a:lnTo>
                      <a:pt x="106" y="122"/>
                    </a:lnTo>
                    <a:lnTo>
                      <a:pt x="106" y="121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5" y="119"/>
                    </a:lnTo>
                    <a:lnTo>
                      <a:pt x="104" y="119"/>
                    </a:lnTo>
                    <a:lnTo>
                      <a:pt x="104" y="120"/>
                    </a:lnTo>
                    <a:lnTo>
                      <a:pt x="103" y="121"/>
                    </a:lnTo>
                    <a:lnTo>
                      <a:pt x="102" y="121"/>
                    </a:lnTo>
                    <a:lnTo>
                      <a:pt x="101" y="120"/>
                    </a:lnTo>
                    <a:lnTo>
                      <a:pt x="101" y="119"/>
                    </a:lnTo>
                    <a:lnTo>
                      <a:pt x="102" y="117"/>
                    </a:lnTo>
                    <a:lnTo>
                      <a:pt x="101" y="116"/>
                    </a:lnTo>
                    <a:lnTo>
                      <a:pt x="99" y="116"/>
                    </a:lnTo>
                    <a:lnTo>
                      <a:pt x="98" y="115"/>
                    </a:lnTo>
                    <a:lnTo>
                      <a:pt x="97" y="115"/>
                    </a:lnTo>
                    <a:lnTo>
                      <a:pt x="96" y="115"/>
                    </a:lnTo>
                    <a:lnTo>
                      <a:pt x="95" y="116"/>
                    </a:lnTo>
                    <a:lnTo>
                      <a:pt x="94" y="116"/>
                    </a:lnTo>
                    <a:lnTo>
                      <a:pt x="93" y="115"/>
                    </a:lnTo>
                    <a:lnTo>
                      <a:pt x="94" y="114"/>
                    </a:lnTo>
                    <a:lnTo>
                      <a:pt x="94" y="113"/>
                    </a:lnTo>
                    <a:lnTo>
                      <a:pt x="94" y="112"/>
                    </a:lnTo>
                    <a:lnTo>
                      <a:pt x="93" y="111"/>
                    </a:lnTo>
                    <a:lnTo>
                      <a:pt x="92" y="111"/>
                    </a:lnTo>
                    <a:lnTo>
                      <a:pt x="91" y="112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5"/>
                    </a:lnTo>
                    <a:lnTo>
                      <a:pt x="86" y="115"/>
                    </a:lnTo>
                    <a:lnTo>
                      <a:pt x="85" y="114"/>
                    </a:lnTo>
                    <a:lnTo>
                      <a:pt x="85" y="112"/>
                    </a:lnTo>
                    <a:lnTo>
                      <a:pt x="85" y="111"/>
                    </a:lnTo>
                    <a:lnTo>
                      <a:pt x="84" y="110"/>
                    </a:lnTo>
                    <a:lnTo>
                      <a:pt x="83" y="110"/>
                    </a:lnTo>
                    <a:lnTo>
                      <a:pt x="83" y="111"/>
                    </a:lnTo>
                    <a:lnTo>
                      <a:pt x="82" y="112"/>
                    </a:lnTo>
                    <a:lnTo>
                      <a:pt x="82" y="113"/>
                    </a:lnTo>
                    <a:lnTo>
                      <a:pt x="82" y="115"/>
                    </a:lnTo>
                    <a:lnTo>
                      <a:pt x="82" y="116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79" y="116"/>
                    </a:lnTo>
                    <a:lnTo>
                      <a:pt x="79" y="115"/>
                    </a:lnTo>
                    <a:lnTo>
                      <a:pt x="79" y="113"/>
                    </a:lnTo>
                    <a:lnTo>
                      <a:pt x="79" y="112"/>
                    </a:lnTo>
                    <a:lnTo>
                      <a:pt x="80" y="111"/>
                    </a:lnTo>
                    <a:lnTo>
                      <a:pt x="81" y="110"/>
                    </a:lnTo>
                    <a:lnTo>
                      <a:pt x="81" y="109"/>
                    </a:lnTo>
                    <a:lnTo>
                      <a:pt x="80" y="108"/>
                    </a:lnTo>
                    <a:lnTo>
                      <a:pt x="80" y="107"/>
                    </a:lnTo>
                    <a:lnTo>
                      <a:pt x="79" y="107"/>
                    </a:lnTo>
                    <a:lnTo>
                      <a:pt x="78" y="108"/>
                    </a:lnTo>
                    <a:lnTo>
                      <a:pt x="77" y="109"/>
                    </a:lnTo>
                    <a:lnTo>
                      <a:pt x="76" y="109"/>
                    </a:lnTo>
                    <a:lnTo>
                      <a:pt x="75" y="109"/>
                    </a:lnTo>
                    <a:lnTo>
                      <a:pt x="75" y="107"/>
                    </a:lnTo>
                    <a:lnTo>
                      <a:pt x="75" y="106"/>
                    </a:lnTo>
                    <a:lnTo>
                      <a:pt x="76" y="106"/>
                    </a:lnTo>
                    <a:lnTo>
                      <a:pt x="77" y="105"/>
                    </a:lnTo>
                    <a:lnTo>
                      <a:pt x="77" y="104"/>
                    </a:lnTo>
                    <a:lnTo>
                      <a:pt x="78" y="103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1"/>
                    </a:lnTo>
                    <a:lnTo>
                      <a:pt x="75" y="102"/>
                    </a:lnTo>
                    <a:lnTo>
                      <a:pt x="74" y="102"/>
                    </a:lnTo>
                    <a:lnTo>
                      <a:pt x="73" y="102"/>
                    </a:lnTo>
                    <a:lnTo>
                      <a:pt x="73" y="103"/>
                    </a:lnTo>
                    <a:lnTo>
                      <a:pt x="72" y="104"/>
                    </a:lnTo>
                    <a:lnTo>
                      <a:pt x="72" y="105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1" y="110"/>
                    </a:lnTo>
                    <a:lnTo>
                      <a:pt x="69" y="110"/>
                    </a:lnTo>
                    <a:lnTo>
                      <a:pt x="67" y="111"/>
                    </a:lnTo>
                    <a:lnTo>
                      <a:pt x="66" y="111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3" y="108"/>
                    </a:lnTo>
                    <a:lnTo>
                      <a:pt x="63" y="109"/>
                    </a:lnTo>
                    <a:lnTo>
                      <a:pt x="63" y="110"/>
                    </a:lnTo>
                    <a:lnTo>
                      <a:pt x="62" y="111"/>
                    </a:lnTo>
                    <a:lnTo>
                      <a:pt x="62" y="112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57" y="110"/>
                    </a:lnTo>
                    <a:lnTo>
                      <a:pt x="56" y="110"/>
                    </a:lnTo>
                    <a:lnTo>
                      <a:pt x="55" y="111"/>
                    </a:lnTo>
                    <a:lnTo>
                      <a:pt x="54" y="111"/>
                    </a:lnTo>
                    <a:lnTo>
                      <a:pt x="53" y="112"/>
                    </a:lnTo>
                    <a:lnTo>
                      <a:pt x="51" y="113"/>
                    </a:lnTo>
                    <a:lnTo>
                      <a:pt x="50" y="115"/>
                    </a:lnTo>
                    <a:lnTo>
                      <a:pt x="49" y="115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8" y="113"/>
                    </a:lnTo>
                    <a:lnTo>
                      <a:pt x="49" y="112"/>
                    </a:lnTo>
                    <a:lnTo>
                      <a:pt x="50" y="110"/>
                    </a:lnTo>
                    <a:lnTo>
                      <a:pt x="51" y="107"/>
                    </a:lnTo>
                    <a:lnTo>
                      <a:pt x="52" y="107"/>
                    </a:lnTo>
                    <a:lnTo>
                      <a:pt x="52" y="106"/>
                    </a:lnTo>
                    <a:lnTo>
                      <a:pt x="51" y="105"/>
                    </a:lnTo>
                    <a:lnTo>
                      <a:pt x="50" y="104"/>
                    </a:lnTo>
                    <a:lnTo>
                      <a:pt x="49" y="104"/>
                    </a:lnTo>
                    <a:lnTo>
                      <a:pt x="48" y="104"/>
                    </a:lnTo>
                    <a:lnTo>
                      <a:pt x="47" y="104"/>
                    </a:lnTo>
                    <a:lnTo>
                      <a:pt x="46" y="104"/>
                    </a:lnTo>
                    <a:lnTo>
                      <a:pt x="46" y="103"/>
                    </a:lnTo>
                    <a:lnTo>
                      <a:pt x="45" y="102"/>
                    </a:lnTo>
                    <a:lnTo>
                      <a:pt x="45" y="101"/>
                    </a:lnTo>
                    <a:lnTo>
                      <a:pt x="44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2" y="103"/>
                    </a:lnTo>
                    <a:lnTo>
                      <a:pt x="41" y="105"/>
                    </a:lnTo>
                    <a:lnTo>
                      <a:pt x="40" y="106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7"/>
                    </a:lnTo>
                    <a:lnTo>
                      <a:pt x="35" y="107"/>
                    </a:lnTo>
                    <a:lnTo>
                      <a:pt x="34" y="106"/>
                    </a:lnTo>
                    <a:lnTo>
                      <a:pt x="34" y="105"/>
                    </a:lnTo>
                    <a:lnTo>
                      <a:pt x="33" y="105"/>
                    </a:lnTo>
                    <a:lnTo>
                      <a:pt x="32" y="105"/>
                    </a:lnTo>
                    <a:lnTo>
                      <a:pt x="31" y="106"/>
                    </a:lnTo>
                    <a:lnTo>
                      <a:pt x="31" y="107"/>
                    </a:lnTo>
                    <a:lnTo>
                      <a:pt x="31" y="108"/>
                    </a:lnTo>
                    <a:lnTo>
                      <a:pt x="33" y="110"/>
                    </a:lnTo>
                    <a:lnTo>
                      <a:pt x="33" y="111"/>
                    </a:lnTo>
                    <a:lnTo>
                      <a:pt x="33" y="112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0" y="112"/>
                    </a:lnTo>
                    <a:lnTo>
                      <a:pt x="29" y="112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10"/>
                    </a:lnTo>
                    <a:lnTo>
                      <a:pt x="23" y="110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0" y="111"/>
                    </a:lnTo>
                    <a:lnTo>
                      <a:pt x="20" y="112"/>
                    </a:lnTo>
                    <a:lnTo>
                      <a:pt x="19" y="113"/>
                    </a:lnTo>
                    <a:lnTo>
                      <a:pt x="18" y="114"/>
                    </a:lnTo>
                    <a:lnTo>
                      <a:pt x="17" y="113"/>
                    </a:lnTo>
                    <a:lnTo>
                      <a:pt x="18" y="111"/>
                    </a:lnTo>
                    <a:lnTo>
                      <a:pt x="18" y="110"/>
                    </a:lnTo>
                    <a:lnTo>
                      <a:pt x="17" y="109"/>
                    </a:lnTo>
                    <a:lnTo>
                      <a:pt x="17" y="108"/>
                    </a:lnTo>
                    <a:lnTo>
                      <a:pt x="16" y="107"/>
                    </a:lnTo>
                    <a:lnTo>
                      <a:pt x="15" y="107"/>
                    </a:lnTo>
                    <a:lnTo>
                      <a:pt x="14" y="107"/>
                    </a:lnTo>
                    <a:lnTo>
                      <a:pt x="12" y="108"/>
                    </a:lnTo>
                    <a:lnTo>
                      <a:pt x="11" y="109"/>
                    </a:lnTo>
                    <a:lnTo>
                      <a:pt x="10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6" y="105"/>
                    </a:lnTo>
                    <a:lnTo>
                      <a:pt x="5" y="106"/>
                    </a:lnTo>
                    <a:lnTo>
                      <a:pt x="3" y="108"/>
                    </a:lnTo>
                    <a:lnTo>
                      <a:pt x="2" y="108"/>
                    </a:lnTo>
                    <a:lnTo>
                      <a:pt x="1" y="108"/>
                    </a:lnTo>
                    <a:lnTo>
                      <a:pt x="0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5"/>
                    </a:lnTo>
                    <a:lnTo>
                      <a:pt x="2" y="105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3" y="104"/>
                    </a:lnTo>
                    <a:lnTo>
                      <a:pt x="2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100"/>
                    </a:lnTo>
                    <a:lnTo>
                      <a:pt x="3" y="101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6" y="100"/>
                    </a:lnTo>
                    <a:lnTo>
                      <a:pt x="4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5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7"/>
                    </a:lnTo>
                    <a:lnTo>
                      <a:pt x="5" y="97"/>
                    </a:lnTo>
                    <a:lnTo>
                      <a:pt x="4" y="96"/>
                    </a:lnTo>
                    <a:lnTo>
                      <a:pt x="4" y="95"/>
                    </a:lnTo>
                    <a:lnTo>
                      <a:pt x="4" y="94"/>
                    </a:lnTo>
                    <a:lnTo>
                      <a:pt x="5" y="94"/>
                    </a:lnTo>
                    <a:lnTo>
                      <a:pt x="5" y="96"/>
                    </a:lnTo>
                    <a:lnTo>
                      <a:pt x="7" y="97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6" y="92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9" y="92"/>
                    </a:lnTo>
                    <a:lnTo>
                      <a:pt x="8" y="92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9" y="90"/>
                    </a:lnTo>
                    <a:lnTo>
                      <a:pt x="10" y="91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1" y="87"/>
                    </a:lnTo>
                    <a:lnTo>
                      <a:pt x="11" y="86"/>
                    </a:lnTo>
                    <a:lnTo>
                      <a:pt x="12" y="86"/>
                    </a:lnTo>
                    <a:lnTo>
                      <a:pt x="13" y="86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3" y="84"/>
                    </a:lnTo>
                    <a:lnTo>
                      <a:pt x="13" y="83"/>
                    </a:lnTo>
                    <a:lnTo>
                      <a:pt x="14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6" y="81"/>
                    </a:lnTo>
                    <a:lnTo>
                      <a:pt x="17" y="81"/>
                    </a:lnTo>
                    <a:lnTo>
                      <a:pt x="16" y="81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5" y="78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6" y="75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5" y="74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4" y="70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5" y="66"/>
                    </a:lnTo>
                    <a:lnTo>
                      <a:pt x="14" y="65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4" y="64"/>
                    </a:lnTo>
                    <a:lnTo>
                      <a:pt x="14" y="63"/>
                    </a:lnTo>
                    <a:lnTo>
                      <a:pt x="13" y="63"/>
                    </a:lnTo>
                    <a:lnTo>
                      <a:pt x="12" y="63"/>
                    </a:lnTo>
                    <a:lnTo>
                      <a:pt x="12" y="62"/>
                    </a:lnTo>
                    <a:lnTo>
                      <a:pt x="12" y="63"/>
                    </a:lnTo>
                    <a:lnTo>
                      <a:pt x="11" y="63"/>
                    </a:lnTo>
                    <a:lnTo>
                      <a:pt x="10" y="63"/>
                    </a:lnTo>
                    <a:lnTo>
                      <a:pt x="10" y="62"/>
                    </a:lnTo>
                    <a:lnTo>
                      <a:pt x="11" y="62"/>
                    </a:lnTo>
                    <a:lnTo>
                      <a:pt x="11" y="61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11" y="60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7"/>
                    </a:lnTo>
                    <a:lnTo>
                      <a:pt x="13" y="57"/>
                    </a:lnTo>
                    <a:lnTo>
                      <a:pt x="14" y="56"/>
                    </a:lnTo>
                    <a:lnTo>
                      <a:pt x="13" y="56"/>
                    </a:lnTo>
                    <a:lnTo>
                      <a:pt x="12" y="56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3" y="53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2" y="52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2" y="51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13" y="49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3" y="48"/>
                    </a:lnTo>
                    <a:lnTo>
                      <a:pt x="13" y="47"/>
                    </a:lnTo>
                    <a:lnTo>
                      <a:pt x="13" y="46"/>
                    </a:lnTo>
                    <a:lnTo>
                      <a:pt x="13" y="47"/>
                    </a:lnTo>
                    <a:lnTo>
                      <a:pt x="14" y="46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3" y="43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4" y="41"/>
                    </a:lnTo>
                    <a:lnTo>
                      <a:pt x="14" y="40"/>
                    </a:lnTo>
                    <a:lnTo>
                      <a:pt x="13" y="39"/>
                    </a:lnTo>
                    <a:lnTo>
                      <a:pt x="13" y="38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8"/>
                    </a:lnTo>
                    <a:lnTo>
                      <a:pt x="15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7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4"/>
                    </a:lnTo>
                    <a:lnTo>
                      <a:pt x="16" y="33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6" y="33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6" y="27"/>
                    </a:lnTo>
                    <a:lnTo>
                      <a:pt x="16" y="28"/>
                    </a:lnTo>
                    <a:lnTo>
                      <a:pt x="17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17" y="22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19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7"/>
                    </a:lnTo>
                    <a:lnTo>
                      <a:pt x="21" y="16"/>
                    </a:lnTo>
                    <a:lnTo>
                      <a:pt x="22" y="16"/>
                    </a:lnTo>
                    <a:lnTo>
                      <a:pt x="22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6" y="13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7" y="12"/>
                    </a:lnTo>
                    <a:lnTo>
                      <a:pt x="47" y="11"/>
                    </a:lnTo>
                    <a:lnTo>
                      <a:pt x="48" y="12"/>
                    </a:lnTo>
                    <a:lnTo>
                      <a:pt x="48" y="11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51" y="12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2" y="12"/>
                    </a:lnTo>
                    <a:lnTo>
                      <a:pt x="52" y="13"/>
                    </a:lnTo>
                    <a:lnTo>
                      <a:pt x="53" y="13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6" y="13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7" y="13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0" y="18"/>
                    </a:lnTo>
                    <a:lnTo>
                      <a:pt x="61" y="18"/>
                    </a:lnTo>
                    <a:lnTo>
                      <a:pt x="61" y="19"/>
                    </a:lnTo>
                    <a:lnTo>
                      <a:pt x="62" y="19"/>
                    </a:lnTo>
                    <a:lnTo>
                      <a:pt x="61" y="20"/>
                    </a:lnTo>
                    <a:lnTo>
                      <a:pt x="62" y="19"/>
                    </a:lnTo>
                    <a:lnTo>
                      <a:pt x="62" y="20"/>
                    </a:lnTo>
                    <a:lnTo>
                      <a:pt x="63" y="20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6" y="23"/>
                    </a:lnTo>
                    <a:lnTo>
                      <a:pt x="67" y="23"/>
                    </a:lnTo>
                    <a:lnTo>
                      <a:pt x="68" y="24"/>
                    </a:lnTo>
                    <a:lnTo>
                      <a:pt x="68" y="23"/>
                    </a:lnTo>
                    <a:lnTo>
                      <a:pt x="69" y="23"/>
                    </a:lnTo>
                    <a:lnTo>
                      <a:pt x="70" y="23"/>
                    </a:lnTo>
                    <a:lnTo>
                      <a:pt x="70" y="24"/>
                    </a:lnTo>
                    <a:lnTo>
                      <a:pt x="71" y="25"/>
                    </a:lnTo>
                    <a:lnTo>
                      <a:pt x="71" y="26"/>
                    </a:lnTo>
                    <a:lnTo>
                      <a:pt x="72" y="27"/>
                    </a:lnTo>
                    <a:lnTo>
                      <a:pt x="73" y="27"/>
                    </a:lnTo>
                    <a:lnTo>
                      <a:pt x="74" y="27"/>
                    </a:lnTo>
                    <a:lnTo>
                      <a:pt x="75" y="27"/>
                    </a:lnTo>
                    <a:lnTo>
                      <a:pt x="75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7"/>
                    </a:lnTo>
                    <a:lnTo>
                      <a:pt x="79" y="27"/>
                    </a:lnTo>
                    <a:lnTo>
                      <a:pt x="80" y="27"/>
                    </a:lnTo>
                    <a:lnTo>
                      <a:pt x="80" y="26"/>
                    </a:lnTo>
                    <a:lnTo>
                      <a:pt x="81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4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6" y="25"/>
                    </a:lnTo>
                    <a:lnTo>
                      <a:pt x="87" y="25"/>
                    </a:lnTo>
                    <a:lnTo>
                      <a:pt x="87" y="26"/>
                    </a:lnTo>
                    <a:lnTo>
                      <a:pt x="88" y="26"/>
                    </a:lnTo>
                    <a:lnTo>
                      <a:pt x="89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4" y="26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6"/>
                    </a:lnTo>
                    <a:lnTo>
                      <a:pt x="107" y="25"/>
                    </a:lnTo>
                    <a:lnTo>
                      <a:pt x="108" y="25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5" y="27"/>
                    </a:lnTo>
                    <a:lnTo>
                      <a:pt x="116" y="28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1"/>
                    </a:lnTo>
                    <a:lnTo>
                      <a:pt x="120" y="32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2"/>
                    </a:lnTo>
                    <a:lnTo>
                      <a:pt x="124" y="32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2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33"/>
                    </a:lnTo>
                    <a:lnTo>
                      <a:pt x="131" y="33"/>
                    </a:lnTo>
                    <a:lnTo>
                      <a:pt x="131" y="34"/>
                    </a:lnTo>
                    <a:lnTo>
                      <a:pt x="132" y="34"/>
                    </a:lnTo>
                    <a:lnTo>
                      <a:pt x="133" y="34"/>
                    </a:lnTo>
                    <a:lnTo>
                      <a:pt x="134" y="35"/>
                    </a:lnTo>
                    <a:lnTo>
                      <a:pt x="134" y="36"/>
                    </a:lnTo>
                    <a:lnTo>
                      <a:pt x="135" y="36"/>
                    </a:lnTo>
                    <a:lnTo>
                      <a:pt x="136" y="36"/>
                    </a:lnTo>
                    <a:lnTo>
                      <a:pt x="137" y="36"/>
                    </a:lnTo>
                    <a:lnTo>
                      <a:pt x="138" y="36"/>
                    </a:lnTo>
                    <a:lnTo>
                      <a:pt x="139" y="36"/>
                    </a:lnTo>
                    <a:lnTo>
                      <a:pt x="139" y="35"/>
                    </a:lnTo>
                    <a:lnTo>
                      <a:pt x="140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3" y="36"/>
                    </a:lnTo>
                    <a:lnTo>
                      <a:pt x="144" y="36"/>
                    </a:lnTo>
                    <a:lnTo>
                      <a:pt x="145" y="37"/>
                    </a:lnTo>
                    <a:lnTo>
                      <a:pt x="145" y="36"/>
                    </a:lnTo>
                    <a:lnTo>
                      <a:pt x="146" y="36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8" y="37"/>
                    </a:lnTo>
                    <a:lnTo>
                      <a:pt x="149" y="37"/>
                    </a:lnTo>
                    <a:lnTo>
                      <a:pt x="150" y="38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9"/>
                    </a:lnTo>
                    <a:lnTo>
                      <a:pt x="154" y="39"/>
                    </a:lnTo>
                    <a:lnTo>
                      <a:pt x="155" y="39"/>
                    </a:lnTo>
                    <a:lnTo>
                      <a:pt x="155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9" y="39"/>
                    </a:lnTo>
                    <a:lnTo>
                      <a:pt x="160" y="38"/>
                    </a:lnTo>
                    <a:lnTo>
                      <a:pt x="161" y="38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3" y="41"/>
                    </a:lnTo>
                    <a:lnTo>
                      <a:pt x="164" y="41"/>
                    </a:lnTo>
                    <a:lnTo>
                      <a:pt x="165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7" y="41"/>
                    </a:lnTo>
                    <a:lnTo>
                      <a:pt x="169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69" y="45"/>
                    </a:lnTo>
                    <a:lnTo>
                      <a:pt x="169" y="46"/>
                    </a:lnTo>
                    <a:lnTo>
                      <a:pt x="170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1" y="47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3" y="47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9"/>
                    </a:lnTo>
                    <a:lnTo>
                      <a:pt x="175" y="50"/>
                    </a:lnTo>
                    <a:lnTo>
                      <a:pt x="176" y="50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0" y="52"/>
                    </a:lnTo>
                    <a:lnTo>
                      <a:pt x="181" y="52"/>
                    </a:lnTo>
                    <a:lnTo>
                      <a:pt x="181" y="53"/>
                    </a:lnTo>
                    <a:lnTo>
                      <a:pt x="182" y="53"/>
                    </a:lnTo>
                    <a:lnTo>
                      <a:pt x="182" y="52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4" y="54"/>
                    </a:lnTo>
                    <a:lnTo>
                      <a:pt x="185" y="54"/>
                    </a:lnTo>
                    <a:lnTo>
                      <a:pt x="187" y="54"/>
                    </a:lnTo>
                    <a:lnTo>
                      <a:pt x="188" y="54"/>
                    </a:lnTo>
                    <a:lnTo>
                      <a:pt x="189" y="55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5"/>
                    </a:lnTo>
                    <a:lnTo>
                      <a:pt x="192" y="55"/>
                    </a:lnTo>
                    <a:lnTo>
                      <a:pt x="192" y="56"/>
                    </a:lnTo>
                    <a:lnTo>
                      <a:pt x="192" y="55"/>
                    </a:lnTo>
                    <a:lnTo>
                      <a:pt x="195" y="54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8" y="55"/>
                    </a:lnTo>
                    <a:lnTo>
                      <a:pt x="199" y="55"/>
                    </a:lnTo>
                    <a:lnTo>
                      <a:pt x="200" y="55"/>
                    </a:lnTo>
                    <a:lnTo>
                      <a:pt x="201" y="55"/>
                    </a:lnTo>
                    <a:lnTo>
                      <a:pt x="202" y="55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3" y="54"/>
                    </a:lnTo>
                    <a:lnTo>
                      <a:pt x="204" y="54"/>
                    </a:lnTo>
                    <a:lnTo>
                      <a:pt x="205" y="55"/>
                    </a:lnTo>
                    <a:lnTo>
                      <a:pt x="206" y="55"/>
                    </a:lnTo>
                    <a:lnTo>
                      <a:pt x="207" y="55"/>
                    </a:lnTo>
                    <a:lnTo>
                      <a:pt x="208" y="54"/>
                    </a:lnTo>
                    <a:lnTo>
                      <a:pt x="209" y="53"/>
                    </a:lnTo>
                    <a:lnTo>
                      <a:pt x="209" y="52"/>
                    </a:lnTo>
                    <a:lnTo>
                      <a:pt x="210" y="53"/>
                    </a:lnTo>
                    <a:lnTo>
                      <a:pt x="210" y="54"/>
                    </a:lnTo>
                    <a:lnTo>
                      <a:pt x="211" y="54"/>
                    </a:lnTo>
                    <a:lnTo>
                      <a:pt x="211" y="55"/>
                    </a:lnTo>
                    <a:lnTo>
                      <a:pt x="212" y="55"/>
                    </a:lnTo>
                    <a:lnTo>
                      <a:pt x="212" y="56"/>
                    </a:lnTo>
                    <a:lnTo>
                      <a:pt x="213" y="56"/>
                    </a:lnTo>
                    <a:lnTo>
                      <a:pt x="214" y="56"/>
                    </a:lnTo>
                    <a:lnTo>
                      <a:pt x="215" y="56"/>
                    </a:lnTo>
                    <a:lnTo>
                      <a:pt x="216" y="56"/>
                    </a:lnTo>
                    <a:lnTo>
                      <a:pt x="216" y="55"/>
                    </a:lnTo>
                    <a:lnTo>
                      <a:pt x="216" y="56"/>
                    </a:lnTo>
                    <a:lnTo>
                      <a:pt x="217" y="56"/>
                    </a:lnTo>
                    <a:lnTo>
                      <a:pt x="218" y="56"/>
                    </a:lnTo>
                    <a:lnTo>
                      <a:pt x="219" y="56"/>
                    </a:lnTo>
                    <a:lnTo>
                      <a:pt x="220" y="56"/>
                    </a:lnTo>
                    <a:lnTo>
                      <a:pt x="220" y="57"/>
                    </a:lnTo>
                    <a:lnTo>
                      <a:pt x="221" y="56"/>
                    </a:lnTo>
                    <a:lnTo>
                      <a:pt x="222" y="57"/>
                    </a:lnTo>
                    <a:lnTo>
                      <a:pt x="223" y="57"/>
                    </a:lnTo>
                    <a:lnTo>
                      <a:pt x="224" y="56"/>
                    </a:lnTo>
                    <a:lnTo>
                      <a:pt x="225" y="57"/>
                    </a:lnTo>
                    <a:lnTo>
                      <a:pt x="226" y="58"/>
                    </a:lnTo>
                    <a:lnTo>
                      <a:pt x="226" y="59"/>
                    </a:lnTo>
                    <a:lnTo>
                      <a:pt x="225" y="60"/>
                    </a:lnTo>
                    <a:lnTo>
                      <a:pt x="226" y="60"/>
                    </a:lnTo>
                    <a:lnTo>
                      <a:pt x="226" y="61"/>
                    </a:lnTo>
                    <a:lnTo>
                      <a:pt x="227" y="60"/>
                    </a:lnTo>
                    <a:lnTo>
                      <a:pt x="228" y="61"/>
                    </a:lnTo>
                    <a:lnTo>
                      <a:pt x="228" y="62"/>
                    </a:lnTo>
                    <a:lnTo>
                      <a:pt x="229" y="62"/>
                    </a:lnTo>
                    <a:lnTo>
                      <a:pt x="229" y="63"/>
                    </a:lnTo>
                    <a:lnTo>
                      <a:pt x="228" y="63"/>
                    </a:lnTo>
                    <a:lnTo>
                      <a:pt x="229" y="63"/>
                    </a:lnTo>
                    <a:lnTo>
                      <a:pt x="229" y="64"/>
                    </a:lnTo>
                    <a:lnTo>
                      <a:pt x="229" y="65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9"/>
                    </a:lnTo>
                    <a:lnTo>
                      <a:pt x="233" y="70"/>
                    </a:lnTo>
                    <a:lnTo>
                      <a:pt x="232" y="70"/>
                    </a:lnTo>
                    <a:lnTo>
                      <a:pt x="232" y="71"/>
                    </a:lnTo>
                    <a:lnTo>
                      <a:pt x="233" y="70"/>
                    </a:lnTo>
                    <a:lnTo>
                      <a:pt x="234" y="70"/>
                    </a:lnTo>
                    <a:lnTo>
                      <a:pt x="234" y="69"/>
                    </a:lnTo>
                    <a:lnTo>
                      <a:pt x="234" y="68"/>
                    </a:lnTo>
                    <a:lnTo>
                      <a:pt x="234" y="67"/>
                    </a:lnTo>
                    <a:lnTo>
                      <a:pt x="233" y="67"/>
                    </a:lnTo>
                    <a:lnTo>
                      <a:pt x="233" y="66"/>
                    </a:lnTo>
                    <a:lnTo>
                      <a:pt x="234" y="66"/>
                    </a:lnTo>
                    <a:lnTo>
                      <a:pt x="235" y="65"/>
                    </a:lnTo>
                    <a:lnTo>
                      <a:pt x="236" y="65"/>
                    </a:lnTo>
                    <a:lnTo>
                      <a:pt x="237" y="65"/>
                    </a:lnTo>
                    <a:lnTo>
                      <a:pt x="238" y="64"/>
                    </a:lnTo>
                    <a:lnTo>
                      <a:pt x="239" y="64"/>
                    </a:lnTo>
                    <a:lnTo>
                      <a:pt x="240" y="64"/>
                    </a:lnTo>
                    <a:lnTo>
                      <a:pt x="241" y="64"/>
                    </a:lnTo>
                    <a:lnTo>
                      <a:pt x="241" y="65"/>
                    </a:lnTo>
                    <a:lnTo>
                      <a:pt x="242" y="64"/>
                    </a:lnTo>
                    <a:lnTo>
                      <a:pt x="243" y="65"/>
                    </a:lnTo>
                    <a:lnTo>
                      <a:pt x="243" y="64"/>
                    </a:lnTo>
                    <a:lnTo>
                      <a:pt x="243" y="65"/>
                    </a:lnTo>
                    <a:lnTo>
                      <a:pt x="244" y="65"/>
                    </a:lnTo>
                    <a:lnTo>
                      <a:pt x="245" y="64"/>
                    </a:lnTo>
                    <a:lnTo>
                      <a:pt x="245" y="65"/>
                    </a:lnTo>
                    <a:lnTo>
                      <a:pt x="245" y="64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7" y="63"/>
                    </a:lnTo>
                    <a:lnTo>
                      <a:pt x="247" y="62"/>
                    </a:lnTo>
                    <a:lnTo>
                      <a:pt x="248" y="62"/>
                    </a:lnTo>
                    <a:lnTo>
                      <a:pt x="249" y="62"/>
                    </a:lnTo>
                    <a:lnTo>
                      <a:pt x="250" y="62"/>
                    </a:lnTo>
                    <a:lnTo>
                      <a:pt x="250" y="61"/>
                    </a:lnTo>
                    <a:lnTo>
                      <a:pt x="250" y="60"/>
                    </a:lnTo>
                    <a:lnTo>
                      <a:pt x="250" y="59"/>
                    </a:lnTo>
                    <a:lnTo>
                      <a:pt x="251" y="59"/>
                    </a:lnTo>
                    <a:lnTo>
                      <a:pt x="251" y="58"/>
                    </a:lnTo>
                    <a:lnTo>
                      <a:pt x="251" y="57"/>
                    </a:lnTo>
                    <a:lnTo>
                      <a:pt x="251" y="56"/>
                    </a:lnTo>
                    <a:lnTo>
                      <a:pt x="252" y="56"/>
                    </a:lnTo>
                    <a:lnTo>
                      <a:pt x="251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0" y="53"/>
                    </a:lnTo>
                    <a:lnTo>
                      <a:pt x="249" y="53"/>
                    </a:lnTo>
                    <a:lnTo>
                      <a:pt x="249" y="51"/>
                    </a:lnTo>
                    <a:lnTo>
                      <a:pt x="249" y="50"/>
                    </a:lnTo>
                    <a:lnTo>
                      <a:pt x="248" y="50"/>
                    </a:lnTo>
                    <a:lnTo>
                      <a:pt x="248" y="49"/>
                    </a:lnTo>
                    <a:lnTo>
                      <a:pt x="247" y="49"/>
                    </a:lnTo>
                    <a:lnTo>
                      <a:pt x="247" y="48"/>
                    </a:lnTo>
                    <a:lnTo>
                      <a:pt x="247" y="47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8" y="47"/>
                    </a:lnTo>
                    <a:lnTo>
                      <a:pt x="248" y="46"/>
                    </a:lnTo>
                    <a:lnTo>
                      <a:pt x="249" y="46"/>
                    </a:lnTo>
                    <a:lnTo>
                      <a:pt x="248" y="46"/>
                    </a:lnTo>
                    <a:lnTo>
                      <a:pt x="248" y="45"/>
                    </a:lnTo>
                    <a:lnTo>
                      <a:pt x="249" y="45"/>
                    </a:lnTo>
                    <a:lnTo>
                      <a:pt x="249" y="44"/>
                    </a:lnTo>
                    <a:lnTo>
                      <a:pt x="248" y="44"/>
                    </a:lnTo>
                    <a:lnTo>
                      <a:pt x="247" y="44"/>
                    </a:lnTo>
                    <a:lnTo>
                      <a:pt x="247" y="43"/>
                    </a:lnTo>
                    <a:lnTo>
                      <a:pt x="247" y="42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5"/>
                    </a:lnTo>
                    <a:lnTo>
                      <a:pt x="249" y="35"/>
                    </a:lnTo>
                    <a:lnTo>
                      <a:pt x="249" y="34"/>
                    </a:lnTo>
                    <a:lnTo>
                      <a:pt x="250" y="33"/>
                    </a:lnTo>
                    <a:lnTo>
                      <a:pt x="250" y="32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2" y="30"/>
                    </a:lnTo>
                    <a:lnTo>
                      <a:pt x="253" y="30"/>
                    </a:lnTo>
                    <a:lnTo>
                      <a:pt x="253" y="29"/>
                    </a:lnTo>
                    <a:lnTo>
                      <a:pt x="254" y="29"/>
                    </a:lnTo>
                    <a:lnTo>
                      <a:pt x="254" y="28"/>
                    </a:lnTo>
                    <a:lnTo>
                      <a:pt x="255" y="27"/>
                    </a:lnTo>
                    <a:lnTo>
                      <a:pt x="256" y="28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9" y="27"/>
                    </a:lnTo>
                    <a:lnTo>
                      <a:pt x="259" y="26"/>
                    </a:lnTo>
                    <a:lnTo>
                      <a:pt x="260" y="26"/>
                    </a:lnTo>
                    <a:lnTo>
                      <a:pt x="261" y="26"/>
                    </a:lnTo>
                    <a:lnTo>
                      <a:pt x="262" y="26"/>
                    </a:lnTo>
                    <a:lnTo>
                      <a:pt x="263" y="26"/>
                    </a:lnTo>
                    <a:lnTo>
                      <a:pt x="264" y="25"/>
                    </a:lnTo>
                    <a:lnTo>
                      <a:pt x="265" y="26"/>
                    </a:lnTo>
                    <a:lnTo>
                      <a:pt x="265" y="25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6" y="23"/>
                    </a:lnTo>
                    <a:lnTo>
                      <a:pt x="267" y="22"/>
                    </a:lnTo>
                    <a:lnTo>
                      <a:pt x="267" y="21"/>
                    </a:lnTo>
                    <a:lnTo>
                      <a:pt x="268" y="22"/>
                    </a:lnTo>
                    <a:lnTo>
                      <a:pt x="269" y="22"/>
                    </a:lnTo>
                    <a:lnTo>
                      <a:pt x="270" y="23"/>
                    </a:lnTo>
                    <a:lnTo>
                      <a:pt x="275" y="21"/>
                    </a:lnTo>
                    <a:lnTo>
                      <a:pt x="276" y="22"/>
                    </a:lnTo>
                    <a:lnTo>
                      <a:pt x="277" y="23"/>
                    </a:lnTo>
                    <a:lnTo>
                      <a:pt x="277" y="24"/>
                    </a:lnTo>
                    <a:lnTo>
                      <a:pt x="277" y="25"/>
                    </a:lnTo>
                    <a:lnTo>
                      <a:pt x="278" y="25"/>
                    </a:lnTo>
                    <a:lnTo>
                      <a:pt x="279" y="26"/>
                    </a:lnTo>
                    <a:lnTo>
                      <a:pt x="280" y="27"/>
                    </a:lnTo>
                    <a:lnTo>
                      <a:pt x="281" y="27"/>
                    </a:lnTo>
                    <a:lnTo>
                      <a:pt x="281" y="26"/>
                    </a:lnTo>
                    <a:lnTo>
                      <a:pt x="281" y="25"/>
                    </a:lnTo>
                    <a:lnTo>
                      <a:pt x="281" y="24"/>
                    </a:lnTo>
                    <a:lnTo>
                      <a:pt x="280" y="23"/>
                    </a:lnTo>
                    <a:lnTo>
                      <a:pt x="281" y="22"/>
                    </a:lnTo>
                    <a:lnTo>
                      <a:pt x="282" y="22"/>
                    </a:lnTo>
                    <a:lnTo>
                      <a:pt x="283" y="24"/>
                    </a:lnTo>
                    <a:lnTo>
                      <a:pt x="284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4" y="28"/>
                    </a:lnTo>
                    <a:lnTo>
                      <a:pt x="285" y="28"/>
                    </a:lnTo>
                    <a:lnTo>
                      <a:pt x="286" y="27"/>
                    </a:lnTo>
                    <a:lnTo>
                      <a:pt x="286" y="26"/>
                    </a:lnTo>
                    <a:lnTo>
                      <a:pt x="286" y="25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4"/>
                    </a:lnTo>
                    <a:lnTo>
                      <a:pt x="289" y="26"/>
                    </a:lnTo>
                    <a:lnTo>
                      <a:pt x="290" y="27"/>
                    </a:lnTo>
                    <a:lnTo>
                      <a:pt x="291" y="26"/>
                    </a:lnTo>
                    <a:lnTo>
                      <a:pt x="291" y="24"/>
                    </a:lnTo>
                    <a:lnTo>
                      <a:pt x="293" y="23"/>
                    </a:lnTo>
                    <a:lnTo>
                      <a:pt x="295" y="22"/>
                    </a:lnTo>
                    <a:lnTo>
                      <a:pt x="296" y="22"/>
                    </a:lnTo>
                    <a:lnTo>
                      <a:pt x="297" y="22"/>
                    </a:lnTo>
                    <a:lnTo>
                      <a:pt x="298" y="22"/>
                    </a:lnTo>
                    <a:lnTo>
                      <a:pt x="299" y="22"/>
                    </a:lnTo>
                    <a:lnTo>
                      <a:pt x="299" y="23"/>
                    </a:lnTo>
                    <a:lnTo>
                      <a:pt x="299" y="24"/>
                    </a:lnTo>
                    <a:lnTo>
                      <a:pt x="299" y="25"/>
                    </a:lnTo>
                    <a:lnTo>
                      <a:pt x="300" y="25"/>
                    </a:lnTo>
                    <a:lnTo>
                      <a:pt x="302" y="24"/>
                    </a:lnTo>
                    <a:lnTo>
                      <a:pt x="302" y="23"/>
                    </a:lnTo>
                    <a:lnTo>
                      <a:pt x="301" y="21"/>
                    </a:lnTo>
                    <a:lnTo>
                      <a:pt x="301" y="20"/>
                    </a:lnTo>
                    <a:lnTo>
                      <a:pt x="302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09" y="12"/>
                    </a:lnTo>
                    <a:lnTo>
                      <a:pt x="309" y="10"/>
                    </a:lnTo>
                    <a:lnTo>
                      <a:pt x="308" y="10"/>
                    </a:lnTo>
                    <a:lnTo>
                      <a:pt x="309" y="9"/>
                    </a:lnTo>
                    <a:lnTo>
                      <a:pt x="310" y="9"/>
                    </a:lnTo>
                    <a:lnTo>
                      <a:pt x="310" y="8"/>
                    </a:lnTo>
                    <a:lnTo>
                      <a:pt x="310" y="7"/>
                    </a:lnTo>
                    <a:lnTo>
                      <a:pt x="311" y="6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7" y="6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19" y="5"/>
                    </a:lnTo>
                    <a:lnTo>
                      <a:pt x="319" y="4"/>
                    </a:lnTo>
                    <a:lnTo>
                      <a:pt x="318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5" y="2"/>
                    </a:lnTo>
                    <a:lnTo>
                      <a:pt x="317" y="0"/>
                    </a:lnTo>
                    <a:lnTo>
                      <a:pt x="318" y="0"/>
                    </a:lnTo>
                    <a:lnTo>
                      <a:pt x="318" y="1"/>
                    </a:lnTo>
                    <a:lnTo>
                      <a:pt x="319" y="2"/>
                    </a:lnTo>
                    <a:lnTo>
                      <a:pt x="319" y="3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0" y="3"/>
                    </a:lnTo>
                    <a:lnTo>
                      <a:pt x="321" y="3"/>
                    </a:lnTo>
                    <a:lnTo>
                      <a:pt x="323" y="3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6" y="3"/>
                    </a:lnTo>
                    <a:lnTo>
                      <a:pt x="326" y="2"/>
                    </a:lnTo>
                    <a:lnTo>
                      <a:pt x="327" y="2"/>
                    </a:lnTo>
                    <a:lnTo>
                      <a:pt x="327" y="3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3"/>
                    </a:lnTo>
                    <a:lnTo>
                      <a:pt x="329" y="4"/>
                    </a:lnTo>
                    <a:lnTo>
                      <a:pt x="329" y="5"/>
                    </a:lnTo>
                    <a:lnTo>
                      <a:pt x="330" y="6"/>
                    </a:lnTo>
                    <a:lnTo>
                      <a:pt x="330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6"/>
                    </a:lnTo>
                    <a:lnTo>
                      <a:pt x="333" y="7"/>
                    </a:lnTo>
                    <a:lnTo>
                      <a:pt x="335" y="8"/>
                    </a:lnTo>
                    <a:lnTo>
                      <a:pt x="335" y="9"/>
                    </a:lnTo>
                    <a:lnTo>
                      <a:pt x="336" y="9"/>
                    </a:lnTo>
                    <a:lnTo>
                      <a:pt x="336" y="10"/>
                    </a:lnTo>
                    <a:lnTo>
                      <a:pt x="337" y="11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7" y="13"/>
                    </a:lnTo>
                    <a:lnTo>
                      <a:pt x="338" y="14"/>
                    </a:lnTo>
                    <a:lnTo>
                      <a:pt x="339" y="14"/>
                    </a:lnTo>
                    <a:lnTo>
                      <a:pt x="339" y="15"/>
                    </a:lnTo>
                    <a:lnTo>
                      <a:pt x="340" y="14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39" y="14"/>
                    </a:lnTo>
                    <a:lnTo>
                      <a:pt x="340" y="14"/>
                    </a:lnTo>
                    <a:lnTo>
                      <a:pt x="340" y="13"/>
                    </a:lnTo>
                    <a:lnTo>
                      <a:pt x="339" y="12"/>
                    </a:lnTo>
                    <a:lnTo>
                      <a:pt x="340" y="11"/>
                    </a:lnTo>
                    <a:lnTo>
                      <a:pt x="340" y="10"/>
                    </a:lnTo>
                    <a:lnTo>
                      <a:pt x="340" y="9"/>
                    </a:lnTo>
                    <a:lnTo>
                      <a:pt x="341" y="9"/>
                    </a:lnTo>
                    <a:lnTo>
                      <a:pt x="341" y="8"/>
                    </a:lnTo>
                    <a:lnTo>
                      <a:pt x="342" y="8"/>
                    </a:lnTo>
                    <a:lnTo>
                      <a:pt x="342" y="7"/>
                    </a:lnTo>
                    <a:lnTo>
                      <a:pt x="343" y="7"/>
                    </a:lnTo>
                    <a:lnTo>
                      <a:pt x="344" y="7"/>
                    </a:lnTo>
                    <a:lnTo>
                      <a:pt x="345" y="6"/>
                    </a:lnTo>
                    <a:lnTo>
                      <a:pt x="346" y="6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48" y="6"/>
                    </a:lnTo>
                    <a:lnTo>
                      <a:pt x="347" y="6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8" y="4"/>
                    </a:lnTo>
                    <a:lnTo>
                      <a:pt x="348" y="5"/>
                    </a:lnTo>
                    <a:lnTo>
                      <a:pt x="349" y="5"/>
                    </a:lnTo>
                    <a:lnTo>
                      <a:pt x="349" y="6"/>
                    </a:lnTo>
                    <a:lnTo>
                      <a:pt x="350" y="7"/>
                    </a:lnTo>
                    <a:lnTo>
                      <a:pt x="350" y="8"/>
                    </a:lnTo>
                    <a:lnTo>
                      <a:pt x="351" y="7"/>
                    </a:lnTo>
                    <a:lnTo>
                      <a:pt x="352" y="8"/>
                    </a:lnTo>
                    <a:lnTo>
                      <a:pt x="353" y="9"/>
                    </a:lnTo>
                    <a:lnTo>
                      <a:pt x="354" y="9"/>
                    </a:lnTo>
                    <a:lnTo>
                      <a:pt x="354" y="10"/>
                    </a:lnTo>
                    <a:lnTo>
                      <a:pt x="355" y="10"/>
                    </a:lnTo>
                    <a:lnTo>
                      <a:pt x="355" y="9"/>
                    </a:lnTo>
                    <a:lnTo>
                      <a:pt x="355" y="8"/>
                    </a:lnTo>
                    <a:lnTo>
                      <a:pt x="356" y="8"/>
                    </a:lnTo>
                    <a:lnTo>
                      <a:pt x="357" y="7"/>
                    </a:lnTo>
                    <a:lnTo>
                      <a:pt x="357" y="6"/>
                    </a:lnTo>
                    <a:lnTo>
                      <a:pt x="356" y="5"/>
                    </a:lnTo>
                    <a:lnTo>
                      <a:pt x="356" y="6"/>
                    </a:lnTo>
                    <a:lnTo>
                      <a:pt x="355" y="6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6" y="5"/>
                    </a:lnTo>
                    <a:lnTo>
                      <a:pt x="357" y="4"/>
                    </a:lnTo>
                    <a:lnTo>
                      <a:pt x="358" y="4"/>
                    </a:lnTo>
                    <a:lnTo>
                      <a:pt x="358" y="5"/>
                    </a:lnTo>
                    <a:lnTo>
                      <a:pt x="358" y="6"/>
                    </a:lnTo>
                    <a:lnTo>
                      <a:pt x="357" y="7"/>
                    </a:lnTo>
                    <a:lnTo>
                      <a:pt x="357" y="8"/>
                    </a:lnTo>
                    <a:lnTo>
                      <a:pt x="358" y="8"/>
                    </a:lnTo>
                    <a:lnTo>
                      <a:pt x="358" y="7"/>
                    </a:lnTo>
                    <a:lnTo>
                      <a:pt x="359" y="6"/>
                    </a:lnTo>
                    <a:lnTo>
                      <a:pt x="360" y="7"/>
                    </a:lnTo>
                    <a:lnTo>
                      <a:pt x="360" y="9"/>
                    </a:lnTo>
                    <a:lnTo>
                      <a:pt x="360" y="8"/>
                    </a:lnTo>
                    <a:lnTo>
                      <a:pt x="361" y="7"/>
                    </a:lnTo>
                    <a:lnTo>
                      <a:pt x="361" y="8"/>
                    </a:lnTo>
                    <a:lnTo>
                      <a:pt x="362" y="7"/>
                    </a:lnTo>
                    <a:lnTo>
                      <a:pt x="363" y="7"/>
                    </a:lnTo>
                    <a:lnTo>
                      <a:pt x="363" y="6"/>
                    </a:lnTo>
                    <a:lnTo>
                      <a:pt x="363" y="5"/>
                    </a:lnTo>
                    <a:lnTo>
                      <a:pt x="364" y="5"/>
                    </a:lnTo>
                    <a:lnTo>
                      <a:pt x="364" y="7"/>
                    </a:lnTo>
                    <a:lnTo>
                      <a:pt x="365" y="7"/>
                    </a:lnTo>
                    <a:lnTo>
                      <a:pt x="365" y="6"/>
                    </a:lnTo>
                    <a:lnTo>
                      <a:pt x="366" y="6"/>
                    </a:lnTo>
                    <a:lnTo>
                      <a:pt x="367" y="6"/>
                    </a:lnTo>
                    <a:lnTo>
                      <a:pt x="368" y="6"/>
                    </a:lnTo>
                    <a:lnTo>
                      <a:pt x="368" y="5"/>
                    </a:lnTo>
                    <a:lnTo>
                      <a:pt x="369" y="6"/>
                    </a:lnTo>
                    <a:lnTo>
                      <a:pt x="370" y="6"/>
                    </a:lnTo>
                    <a:lnTo>
                      <a:pt x="370" y="7"/>
                    </a:lnTo>
                    <a:lnTo>
                      <a:pt x="371" y="7"/>
                    </a:lnTo>
                    <a:lnTo>
                      <a:pt x="371" y="5"/>
                    </a:lnTo>
                    <a:lnTo>
                      <a:pt x="371" y="4"/>
                    </a:lnTo>
                    <a:lnTo>
                      <a:pt x="372" y="4"/>
                    </a:lnTo>
                    <a:lnTo>
                      <a:pt x="373" y="4"/>
                    </a:lnTo>
                    <a:lnTo>
                      <a:pt x="374" y="4"/>
                    </a:lnTo>
                    <a:lnTo>
                      <a:pt x="375" y="5"/>
                    </a:lnTo>
                    <a:lnTo>
                      <a:pt x="375" y="6"/>
                    </a:lnTo>
                    <a:lnTo>
                      <a:pt x="375" y="7"/>
                    </a:lnTo>
                    <a:lnTo>
                      <a:pt x="374" y="8"/>
                    </a:lnTo>
                    <a:lnTo>
                      <a:pt x="374" y="9"/>
                    </a:lnTo>
                    <a:lnTo>
                      <a:pt x="375" y="9"/>
                    </a:lnTo>
                    <a:lnTo>
                      <a:pt x="375" y="8"/>
                    </a:lnTo>
                    <a:lnTo>
                      <a:pt x="376" y="8"/>
                    </a:lnTo>
                    <a:lnTo>
                      <a:pt x="376" y="7"/>
                    </a:lnTo>
                    <a:lnTo>
                      <a:pt x="376" y="6"/>
                    </a:lnTo>
                    <a:lnTo>
                      <a:pt x="377" y="6"/>
                    </a:lnTo>
                    <a:lnTo>
                      <a:pt x="376" y="6"/>
                    </a:lnTo>
                    <a:lnTo>
                      <a:pt x="376" y="5"/>
                    </a:lnTo>
                    <a:lnTo>
                      <a:pt x="377" y="4"/>
                    </a:lnTo>
                    <a:lnTo>
                      <a:pt x="378" y="5"/>
                    </a:lnTo>
                    <a:lnTo>
                      <a:pt x="377" y="6"/>
                    </a:lnTo>
                    <a:lnTo>
                      <a:pt x="378" y="6"/>
                    </a:lnTo>
                    <a:lnTo>
                      <a:pt x="380" y="6"/>
                    </a:lnTo>
                    <a:lnTo>
                      <a:pt x="381" y="6"/>
                    </a:lnTo>
                    <a:lnTo>
                      <a:pt x="381" y="7"/>
                    </a:lnTo>
                    <a:lnTo>
                      <a:pt x="382" y="6"/>
                    </a:lnTo>
                    <a:lnTo>
                      <a:pt x="384" y="7"/>
                    </a:lnTo>
                    <a:lnTo>
                      <a:pt x="385" y="7"/>
                    </a:lnTo>
                    <a:lnTo>
                      <a:pt x="384" y="8"/>
                    </a:lnTo>
                    <a:lnTo>
                      <a:pt x="384" y="9"/>
                    </a:lnTo>
                    <a:lnTo>
                      <a:pt x="385" y="9"/>
                    </a:lnTo>
                    <a:lnTo>
                      <a:pt x="385" y="10"/>
                    </a:lnTo>
                    <a:lnTo>
                      <a:pt x="386" y="11"/>
                    </a:lnTo>
                    <a:lnTo>
                      <a:pt x="387" y="11"/>
                    </a:lnTo>
                    <a:lnTo>
                      <a:pt x="387" y="10"/>
                    </a:lnTo>
                    <a:lnTo>
                      <a:pt x="387" y="9"/>
                    </a:lnTo>
                    <a:lnTo>
                      <a:pt x="388" y="9"/>
                    </a:lnTo>
                    <a:lnTo>
                      <a:pt x="387" y="10"/>
                    </a:lnTo>
                    <a:lnTo>
                      <a:pt x="387" y="11"/>
                    </a:lnTo>
                    <a:lnTo>
                      <a:pt x="386" y="11"/>
                    </a:lnTo>
                    <a:lnTo>
                      <a:pt x="386" y="12"/>
                    </a:lnTo>
                    <a:lnTo>
                      <a:pt x="387" y="12"/>
                    </a:lnTo>
                    <a:lnTo>
                      <a:pt x="387" y="11"/>
                    </a:lnTo>
                    <a:lnTo>
                      <a:pt x="388" y="11"/>
                    </a:lnTo>
                    <a:lnTo>
                      <a:pt x="388" y="12"/>
                    </a:lnTo>
                    <a:lnTo>
                      <a:pt x="387" y="13"/>
                    </a:lnTo>
                    <a:lnTo>
                      <a:pt x="388" y="14"/>
                    </a:lnTo>
                    <a:lnTo>
                      <a:pt x="389" y="14"/>
                    </a:lnTo>
                    <a:lnTo>
                      <a:pt x="389" y="13"/>
                    </a:lnTo>
                    <a:lnTo>
                      <a:pt x="390" y="13"/>
                    </a:lnTo>
                    <a:lnTo>
                      <a:pt x="390" y="14"/>
                    </a:lnTo>
                    <a:lnTo>
                      <a:pt x="390" y="15"/>
                    </a:lnTo>
                    <a:lnTo>
                      <a:pt x="390" y="16"/>
                    </a:lnTo>
                    <a:lnTo>
                      <a:pt x="391" y="16"/>
                    </a:lnTo>
                    <a:lnTo>
                      <a:pt x="391" y="15"/>
                    </a:lnTo>
                    <a:lnTo>
                      <a:pt x="391" y="14"/>
                    </a:lnTo>
                    <a:lnTo>
                      <a:pt x="392" y="16"/>
                    </a:lnTo>
                    <a:lnTo>
                      <a:pt x="392" y="17"/>
                    </a:lnTo>
                    <a:lnTo>
                      <a:pt x="393" y="17"/>
                    </a:lnTo>
                    <a:lnTo>
                      <a:pt x="393" y="16"/>
                    </a:lnTo>
                    <a:lnTo>
                      <a:pt x="392" y="16"/>
                    </a:lnTo>
                    <a:lnTo>
                      <a:pt x="392" y="15"/>
                    </a:lnTo>
                    <a:lnTo>
                      <a:pt x="393" y="15"/>
                    </a:lnTo>
                    <a:lnTo>
                      <a:pt x="393" y="16"/>
                    </a:lnTo>
                    <a:lnTo>
                      <a:pt x="394" y="17"/>
                    </a:lnTo>
                    <a:lnTo>
                      <a:pt x="395" y="17"/>
                    </a:lnTo>
                    <a:lnTo>
                      <a:pt x="395" y="18"/>
                    </a:lnTo>
                    <a:lnTo>
                      <a:pt x="395" y="19"/>
                    </a:lnTo>
                    <a:lnTo>
                      <a:pt x="396" y="19"/>
                    </a:lnTo>
                    <a:lnTo>
                      <a:pt x="397" y="19"/>
                    </a:lnTo>
                    <a:lnTo>
                      <a:pt x="397" y="20"/>
                    </a:lnTo>
                    <a:lnTo>
                      <a:pt x="396" y="21"/>
                    </a:lnTo>
                    <a:lnTo>
                      <a:pt x="397" y="23"/>
                    </a:lnTo>
                    <a:lnTo>
                      <a:pt x="397" y="22"/>
                    </a:lnTo>
                    <a:lnTo>
                      <a:pt x="398" y="21"/>
                    </a:lnTo>
                    <a:lnTo>
                      <a:pt x="399" y="21"/>
                    </a:lnTo>
                    <a:lnTo>
                      <a:pt x="399" y="22"/>
                    </a:lnTo>
                    <a:lnTo>
                      <a:pt x="400" y="23"/>
                    </a:lnTo>
                    <a:lnTo>
                      <a:pt x="400" y="24"/>
                    </a:lnTo>
                    <a:lnTo>
                      <a:pt x="401" y="23"/>
                    </a:lnTo>
                    <a:lnTo>
                      <a:pt x="401" y="24"/>
                    </a:lnTo>
                    <a:lnTo>
                      <a:pt x="400" y="24"/>
                    </a:lnTo>
                    <a:lnTo>
                      <a:pt x="400" y="25"/>
                    </a:lnTo>
                    <a:lnTo>
                      <a:pt x="401" y="24"/>
                    </a:lnTo>
                    <a:lnTo>
                      <a:pt x="401" y="25"/>
                    </a:lnTo>
                    <a:lnTo>
                      <a:pt x="402" y="25"/>
                    </a:lnTo>
                    <a:lnTo>
                      <a:pt x="401" y="25"/>
                    </a:lnTo>
                    <a:lnTo>
                      <a:pt x="402" y="24"/>
                    </a:lnTo>
                    <a:lnTo>
                      <a:pt x="402" y="25"/>
                    </a:lnTo>
                    <a:lnTo>
                      <a:pt x="403" y="25"/>
                    </a:lnTo>
                    <a:lnTo>
                      <a:pt x="404" y="25"/>
                    </a:lnTo>
                    <a:lnTo>
                      <a:pt x="403" y="25"/>
                    </a:lnTo>
                    <a:lnTo>
                      <a:pt x="404" y="26"/>
                    </a:lnTo>
                    <a:lnTo>
                      <a:pt x="404" y="27"/>
                    </a:lnTo>
                    <a:lnTo>
                      <a:pt x="405" y="26"/>
                    </a:lnTo>
                    <a:lnTo>
                      <a:pt x="405" y="25"/>
                    </a:lnTo>
                    <a:lnTo>
                      <a:pt x="406" y="25"/>
                    </a:lnTo>
                    <a:lnTo>
                      <a:pt x="406" y="26"/>
                    </a:lnTo>
                    <a:lnTo>
                      <a:pt x="406" y="27"/>
                    </a:lnTo>
                    <a:lnTo>
                      <a:pt x="405" y="27"/>
                    </a:lnTo>
                    <a:lnTo>
                      <a:pt x="406" y="27"/>
                    </a:lnTo>
                    <a:lnTo>
                      <a:pt x="406" y="28"/>
                    </a:lnTo>
                    <a:lnTo>
                      <a:pt x="407" y="28"/>
                    </a:lnTo>
                    <a:lnTo>
                      <a:pt x="407" y="27"/>
                    </a:lnTo>
                    <a:lnTo>
                      <a:pt x="407" y="28"/>
                    </a:lnTo>
                    <a:lnTo>
                      <a:pt x="408" y="28"/>
                    </a:lnTo>
                    <a:lnTo>
                      <a:pt x="408" y="29"/>
                    </a:lnTo>
                    <a:lnTo>
                      <a:pt x="408" y="30"/>
                    </a:lnTo>
                    <a:lnTo>
                      <a:pt x="408" y="29"/>
                    </a:lnTo>
                    <a:lnTo>
                      <a:pt x="409" y="29"/>
                    </a:lnTo>
                    <a:lnTo>
                      <a:pt x="409" y="28"/>
                    </a:lnTo>
                    <a:lnTo>
                      <a:pt x="409" y="29"/>
                    </a:lnTo>
                    <a:lnTo>
                      <a:pt x="409" y="30"/>
                    </a:lnTo>
                    <a:lnTo>
                      <a:pt x="410" y="30"/>
                    </a:lnTo>
                    <a:lnTo>
                      <a:pt x="410" y="29"/>
                    </a:lnTo>
                    <a:lnTo>
                      <a:pt x="410" y="28"/>
                    </a:lnTo>
                    <a:lnTo>
                      <a:pt x="411" y="28"/>
                    </a:lnTo>
                    <a:lnTo>
                      <a:pt x="411" y="29"/>
                    </a:lnTo>
                    <a:lnTo>
                      <a:pt x="411" y="30"/>
                    </a:lnTo>
                    <a:lnTo>
                      <a:pt x="412" y="31"/>
                    </a:lnTo>
                    <a:lnTo>
                      <a:pt x="413" y="31"/>
                    </a:lnTo>
                    <a:lnTo>
                      <a:pt x="413" y="30"/>
                    </a:lnTo>
                    <a:lnTo>
                      <a:pt x="413" y="29"/>
                    </a:lnTo>
                    <a:lnTo>
                      <a:pt x="414" y="30"/>
                    </a:lnTo>
                    <a:lnTo>
                      <a:pt x="414" y="29"/>
                    </a:lnTo>
                    <a:lnTo>
                      <a:pt x="414" y="28"/>
                    </a:lnTo>
                    <a:lnTo>
                      <a:pt x="415" y="29"/>
                    </a:lnTo>
                    <a:lnTo>
                      <a:pt x="415" y="30"/>
                    </a:lnTo>
                    <a:lnTo>
                      <a:pt x="415" y="29"/>
                    </a:lnTo>
                    <a:lnTo>
                      <a:pt x="416" y="29"/>
                    </a:lnTo>
                    <a:lnTo>
                      <a:pt x="416" y="30"/>
                    </a:lnTo>
                    <a:lnTo>
                      <a:pt x="417" y="29"/>
                    </a:lnTo>
                    <a:lnTo>
                      <a:pt x="417" y="30"/>
                    </a:lnTo>
                    <a:lnTo>
                      <a:pt x="417" y="29"/>
                    </a:lnTo>
                    <a:lnTo>
                      <a:pt x="418" y="29"/>
                    </a:lnTo>
                    <a:lnTo>
                      <a:pt x="419" y="28"/>
                    </a:lnTo>
                    <a:lnTo>
                      <a:pt x="418" y="28"/>
                    </a:lnTo>
                    <a:lnTo>
                      <a:pt x="418" y="27"/>
                    </a:lnTo>
                    <a:lnTo>
                      <a:pt x="419" y="27"/>
                    </a:lnTo>
                    <a:lnTo>
                      <a:pt x="419" y="26"/>
                    </a:lnTo>
                    <a:lnTo>
                      <a:pt x="420" y="25"/>
                    </a:lnTo>
                    <a:lnTo>
                      <a:pt x="419" y="25"/>
                    </a:lnTo>
                    <a:lnTo>
                      <a:pt x="420" y="25"/>
                    </a:lnTo>
                    <a:lnTo>
                      <a:pt x="420" y="26"/>
                    </a:lnTo>
                    <a:lnTo>
                      <a:pt x="421" y="25"/>
                    </a:lnTo>
                    <a:lnTo>
                      <a:pt x="421" y="24"/>
                    </a:lnTo>
                    <a:lnTo>
                      <a:pt x="422" y="25"/>
                    </a:lnTo>
                    <a:lnTo>
                      <a:pt x="422" y="24"/>
                    </a:lnTo>
                    <a:lnTo>
                      <a:pt x="422" y="23"/>
                    </a:lnTo>
                    <a:lnTo>
                      <a:pt x="423" y="23"/>
                    </a:lnTo>
                    <a:lnTo>
                      <a:pt x="423" y="24"/>
                    </a:lnTo>
                    <a:lnTo>
                      <a:pt x="424" y="24"/>
                    </a:lnTo>
                    <a:lnTo>
                      <a:pt x="424" y="25"/>
                    </a:lnTo>
                    <a:lnTo>
                      <a:pt x="425" y="24"/>
                    </a:lnTo>
                    <a:lnTo>
                      <a:pt x="426" y="24"/>
                    </a:lnTo>
                    <a:lnTo>
                      <a:pt x="426" y="23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7" y="23"/>
                    </a:lnTo>
                    <a:lnTo>
                      <a:pt x="428" y="23"/>
                    </a:lnTo>
                    <a:lnTo>
                      <a:pt x="429" y="24"/>
                    </a:lnTo>
                    <a:lnTo>
                      <a:pt x="429" y="23"/>
                    </a:lnTo>
                    <a:lnTo>
                      <a:pt x="430" y="23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2" y="22"/>
                    </a:lnTo>
                    <a:lnTo>
                      <a:pt x="432" y="21"/>
                    </a:lnTo>
                    <a:lnTo>
                      <a:pt x="433" y="21"/>
                    </a:lnTo>
                    <a:lnTo>
                      <a:pt x="433" y="20"/>
                    </a:lnTo>
                    <a:lnTo>
                      <a:pt x="434" y="21"/>
                    </a:lnTo>
                    <a:lnTo>
                      <a:pt x="434" y="20"/>
                    </a:lnTo>
                    <a:lnTo>
                      <a:pt x="435" y="19"/>
                    </a:lnTo>
                    <a:lnTo>
                      <a:pt x="436" y="19"/>
                    </a:lnTo>
                    <a:lnTo>
                      <a:pt x="437" y="19"/>
                    </a:lnTo>
                    <a:lnTo>
                      <a:pt x="438" y="19"/>
                    </a:lnTo>
                    <a:lnTo>
                      <a:pt x="438" y="18"/>
                    </a:lnTo>
                    <a:lnTo>
                      <a:pt x="439" y="18"/>
                    </a:lnTo>
                    <a:lnTo>
                      <a:pt x="438" y="18"/>
                    </a:lnTo>
                    <a:lnTo>
                      <a:pt x="438" y="17"/>
                    </a:lnTo>
                    <a:lnTo>
                      <a:pt x="438" y="16"/>
                    </a:lnTo>
                    <a:lnTo>
                      <a:pt x="439" y="16"/>
                    </a:lnTo>
                    <a:lnTo>
                      <a:pt x="440" y="16"/>
                    </a:lnTo>
                    <a:lnTo>
                      <a:pt x="441" y="16"/>
                    </a:lnTo>
                    <a:lnTo>
                      <a:pt x="441" y="15"/>
                    </a:lnTo>
                    <a:lnTo>
                      <a:pt x="441" y="14"/>
                    </a:lnTo>
                    <a:lnTo>
                      <a:pt x="442" y="15"/>
                    </a:lnTo>
                    <a:lnTo>
                      <a:pt x="442" y="14"/>
                    </a:lnTo>
                    <a:lnTo>
                      <a:pt x="443" y="14"/>
                    </a:lnTo>
                    <a:lnTo>
                      <a:pt x="443" y="13"/>
                    </a:lnTo>
                    <a:lnTo>
                      <a:pt x="443" y="12"/>
                    </a:lnTo>
                    <a:lnTo>
                      <a:pt x="444" y="12"/>
                    </a:lnTo>
                    <a:lnTo>
                      <a:pt x="444" y="11"/>
                    </a:lnTo>
                    <a:lnTo>
                      <a:pt x="445" y="11"/>
                    </a:lnTo>
                    <a:lnTo>
                      <a:pt x="446" y="11"/>
                    </a:lnTo>
                    <a:lnTo>
                      <a:pt x="446" y="10"/>
                    </a:lnTo>
                    <a:lnTo>
                      <a:pt x="447" y="10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9" y="9"/>
                    </a:lnTo>
                    <a:lnTo>
                      <a:pt x="450" y="9"/>
                    </a:lnTo>
                    <a:lnTo>
                      <a:pt x="450" y="8"/>
                    </a:lnTo>
                    <a:lnTo>
                      <a:pt x="451" y="8"/>
                    </a:lnTo>
                    <a:lnTo>
                      <a:pt x="452" y="9"/>
                    </a:lnTo>
                    <a:lnTo>
                      <a:pt x="453" y="9"/>
                    </a:lnTo>
                    <a:lnTo>
                      <a:pt x="453" y="10"/>
                    </a:lnTo>
                    <a:lnTo>
                      <a:pt x="453" y="9"/>
                    </a:lnTo>
                    <a:lnTo>
                      <a:pt x="454" y="10"/>
                    </a:lnTo>
                    <a:lnTo>
                      <a:pt x="454" y="9"/>
                    </a:lnTo>
                    <a:lnTo>
                      <a:pt x="455" y="9"/>
                    </a:lnTo>
                    <a:lnTo>
                      <a:pt x="455" y="8"/>
                    </a:lnTo>
                    <a:lnTo>
                      <a:pt x="456" y="8"/>
                    </a:lnTo>
                    <a:lnTo>
                      <a:pt x="456" y="9"/>
                    </a:lnTo>
                    <a:lnTo>
                      <a:pt x="457" y="9"/>
                    </a:lnTo>
                    <a:lnTo>
                      <a:pt x="457" y="8"/>
                    </a:lnTo>
                    <a:lnTo>
                      <a:pt x="457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9" y="9"/>
                    </a:lnTo>
                    <a:lnTo>
                      <a:pt x="460" y="9"/>
                    </a:lnTo>
                    <a:lnTo>
                      <a:pt x="461" y="9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61" y="11"/>
                    </a:lnTo>
                    <a:lnTo>
                      <a:pt x="462" y="11"/>
                    </a:lnTo>
                    <a:lnTo>
                      <a:pt x="463" y="11"/>
                    </a:lnTo>
                    <a:lnTo>
                      <a:pt x="463" y="10"/>
                    </a:lnTo>
                    <a:lnTo>
                      <a:pt x="463" y="9"/>
                    </a:lnTo>
                    <a:lnTo>
                      <a:pt x="464" y="9"/>
                    </a:lnTo>
                    <a:lnTo>
                      <a:pt x="465" y="10"/>
                    </a:lnTo>
                    <a:lnTo>
                      <a:pt x="465" y="11"/>
                    </a:lnTo>
                    <a:lnTo>
                      <a:pt x="466" y="10"/>
                    </a:lnTo>
                    <a:lnTo>
                      <a:pt x="466" y="11"/>
                    </a:lnTo>
                    <a:lnTo>
                      <a:pt x="467" y="10"/>
                    </a:lnTo>
                    <a:lnTo>
                      <a:pt x="468" y="10"/>
                    </a:lnTo>
                    <a:lnTo>
                      <a:pt x="469" y="10"/>
                    </a:lnTo>
                    <a:lnTo>
                      <a:pt x="469" y="9"/>
                    </a:lnTo>
                    <a:lnTo>
                      <a:pt x="469" y="8"/>
                    </a:lnTo>
                    <a:lnTo>
                      <a:pt x="470" y="8"/>
                    </a:lnTo>
                    <a:lnTo>
                      <a:pt x="471" y="8"/>
                    </a:lnTo>
                    <a:lnTo>
                      <a:pt x="471" y="9"/>
                    </a:lnTo>
                    <a:lnTo>
                      <a:pt x="472" y="9"/>
                    </a:lnTo>
                    <a:lnTo>
                      <a:pt x="471" y="7"/>
                    </a:lnTo>
                    <a:lnTo>
                      <a:pt x="493" y="9"/>
                    </a:lnTo>
                    <a:lnTo>
                      <a:pt x="498" y="9"/>
                    </a:lnTo>
                    <a:lnTo>
                      <a:pt x="499" y="9"/>
                    </a:lnTo>
                    <a:lnTo>
                      <a:pt x="500" y="9"/>
                    </a:lnTo>
                    <a:lnTo>
                      <a:pt x="500" y="8"/>
                    </a:lnTo>
                    <a:lnTo>
                      <a:pt x="501" y="8"/>
                    </a:lnTo>
                    <a:lnTo>
                      <a:pt x="501" y="7"/>
                    </a:lnTo>
                    <a:lnTo>
                      <a:pt x="502" y="7"/>
                    </a:lnTo>
                    <a:lnTo>
                      <a:pt x="502" y="8"/>
                    </a:lnTo>
                    <a:lnTo>
                      <a:pt x="502" y="9"/>
                    </a:lnTo>
                    <a:lnTo>
                      <a:pt x="503" y="9"/>
                    </a:lnTo>
                    <a:lnTo>
                      <a:pt x="503" y="10"/>
                    </a:lnTo>
                    <a:lnTo>
                      <a:pt x="504" y="10"/>
                    </a:lnTo>
                    <a:lnTo>
                      <a:pt x="505" y="10"/>
                    </a:lnTo>
                    <a:lnTo>
                      <a:pt x="506" y="10"/>
                    </a:lnTo>
                    <a:lnTo>
                      <a:pt x="505" y="12"/>
                    </a:lnTo>
                    <a:lnTo>
                      <a:pt x="505" y="13"/>
                    </a:lnTo>
                    <a:lnTo>
                      <a:pt x="504" y="17"/>
                    </a:lnTo>
                    <a:lnTo>
                      <a:pt x="504" y="19"/>
                    </a:lnTo>
                    <a:lnTo>
                      <a:pt x="505" y="19"/>
                    </a:lnTo>
                    <a:lnTo>
                      <a:pt x="505" y="20"/>
                    </a:lnTo>
                    <a:lnTo>
                      <a:pt x="504" y="22"/>
                    </a:lnTo>
                    <a:lnTo>
                      <a:pt x="504" y="25"/>
                    </a:lnTo>
                    <a:lnTo>
                      <a:pt x="505" y="26"/>
                    </a:lnTo>
                    <a:lnTo>
                      <a:pt x="505" y="28"/>
                    </a:lnTo>
                    <a:lnTo>
                      <a:pt x="506" y="30"/>
                    </a:lnTo>
                    <a:lnTo>
                      <a:pt x="506" y="31"/>
                    </a:lnTo>
                    <a:lnTo>
                      <a:pt x="507" y="32"/>
                    </a:lnTo>
                    <a:lnTo>
                      <a:pt x="508" y="30"/>
                    </a:lnTo>
                    <a:lnTo>
                      <a:pt x="509" y="30"/>
                    </a:lnTo>
                    <a:lnTo>
                      <a:pt x="510" y="30"/>
                    </a:lnTo>
                    <a:lnTo>
                      <a:pt x="511" y="30"/>
                    </a:lnTo>
                    <a:lnTo>
                      <a:pt x="510" y="32"/>
                    </a:lnTo>
                    <a:lnTo>
                      <a:pt x="510" y="33"/>
                    </a:lnTo>
                    <a:lnTo>
                      <a:pt x="510" y="34"/>
                    </a:lnTo>
                    <a:lnTo>
                      <a:pt x="511" y="34"/>
                    </a:lnTo>
                    <a:lnTo>
                      <a:pt x="511" y="35"/>
                    </a:lnTo>
                    <a:lnTo>
                      <a:pt x="511" y="36"/>
                    </a:lnTo>
                    <a:lnTo>
                      <a:pt x="512" y="36"/>
                    </a:lnTo>
                    <a:lnTo>
                      <a:pt x="513" y="36"/>
                    </a:lnTo>
                    <a:lnTo>
                      <a:pt x="514" y="36"/>
                    </a:lnTo>
                    <a:lnTo>
                      <a:pt x="513" y="36"/>
                    </a:lnTo>
                    <a:lnTo>
                      <a:pt x="513" y="37"/>
                    </a:lnTo>
                    <a:lnTo>
                      <a:pt x="513" y="38"/>
                    </a:lnTo>
                    <a:lnTo>
                      <a:pt x="512" y="38"/>
                    </a:lnTo>
                    <a:lnTo>
                      <a:pt x="510" y="41"/>
                    </a:lnTo>
                    <a:lnTo>
                      <a:pt x="508" y="44"/>
                    </a:lnTo>
                    <a:lnTo>
                      <a:pt x="507" y="47"/>
                    </a:lnTo>
                    <a:lnTo>
                      <a:pt x="506" y="48"/>
                    </a:lnTo>
                    <a:lnTo>
                      <a:pt x="506" y="49"/>
                    </a:lnTo>
                    <a:lnTo>
                      <a:pt x="506" y="50"/>
                    </a:lnTo>
                    <a:lnTo>
                      <a:pt x="503" y="53"/>
                    </a:lnTo>
                    <a:lnTo>
                      <a:pt x="502" y="55"/>
                    </a:lnTo>
                    <a:lnTo>
                      <a:pt x="502" y="56"/>
                    </a:lnTo>
                    <a:lnTo>
                      <a:pt x="502" y="57"/>
                    </a:lnTo>
                    <a:lnTo>
                      <a:pt x="502" y="59"/>
                    </a:lnTo>
                    <a:lnTo>
                      <a:pt x="502" y="60"/>
                    </a:lnTo>
                    <a:lnTo>
                      <a:pt x="500" y="62"/>
                    </a:lnTo>
                    <a:lnTo>
                      <a:pt x="499" y="64"/>
                    </a:lnTo>
                    <a:lnTo>
                      <a:pt x="498" y="66"/>
                    </a:lnTo>
                    <a:lnTo>
                      <a:pt x="496" y="69"/>
                    </a:lnTo>
                    <a:lnTo>
                      <a:pt x="495" y="70"/>
                    </a:lnTo>
                    <a:lnTo>
                      <a:pt x="495" y="72"/>
                    </a:lnTo>
                    <a:lnTo>
                      <a:pt x="494" y="72"/>
                    </a:lnTo>
                    <a:lnTo>
                      <a:pt x="494" y="73"/>
                    </a:lnTo>
                    <a:lnTo>
                      <a:pt x="493" y="74"/>
                    </a:lnTo>
                    <a:lnTo>
                      <a:pt x="493" y="75"/>
                    </a:lnTo>
                    <a:lnTo>
                      <a:pt x="493" y="76"/>
                    </a:lnTo>
                    <a:lnTo>
                      <a:pt x="492" y="77"/>
                    </a:lnTo>
                    <a:lnTo>
                      <a:pt x="492" y="78"/>
                    </a:lnTo>
                    <a:lnTo>
                      <a:pt x="492" y="79"/>
                    </a:lnTo>
                    <a:lnTo>
                      <a:pt x="492" y="80"/>
                    </a:lnTo>
                    <a:lnTo>
                      <a:pt x="491" y="82"/>
                    </a:lnTo>
                    <a:lnTo>
                      <a:pt x="491" y="83"/>
                    </a:lnTo>
                    <a:lnTo>
                      <a:pt x="491" y="84"/>
                    </a:lnTo>
                    <a:lnTo>
                      <a:pt x="491" y="85"/>
                    </a:lnTo>
                    <a:lnTo>
                      <a:pt x="492" y="85"/>
                    </a:lnTo>
                    <a:lnTo>
                      <a:pt x="491" y="86"/>
                    </a:lnTo>
                    <a:lnTo>
                      <a:pt x="491" y="87"/>
                    </a:lnTo>
                    <a:lnTo>
                      <a:pt x="491" y="88"/>
                    </a:lnTo>
                    <a:lnTo>
                      <a:pt x="491" y="89"/>
                    </a:lnTo>
                    <a:lnTo>
                      <a:pt x="491" y="91"/>
                    </a:lnTo>
                    <a:lnTo>
                      <a:pt x="492" y="92"/>
                    </a:lnTo>
                    <a:lnTo>
                      <a:pt x="493" y="93"/>
                    </a:lnTo>
                    <a:lnTo>
                      <a:pt x="494" y="92"/>
                    </a:lnTo>
                    <a:lnTo>
                      <a:pt x="495" y="92"/>
                    </a:lnTo>
                    <a:lnTo>
                      <a:pt x="495" y="93"/>
                    </a:lnTo>
                    <a:lnTo>
                      <a:pt x="495" y="94"/>
                    </a:lnTo>
                    <a:lnTo>
                      <a:pt x="496" y="95"/>
                    </a:lnTo>
                    <a:lnTo>
                      <a:pt x="497" y="95"/>
                    </a:lnTo>
                    <a:lnTo>
                      <a:pt x="498" y="95"/>
                    </a:lnTo>
                    <a:lnTo>
                      <a:pt x="498" y="94"/>
                    </a:lnTo>
                    <a:lnTo>
                      <a:pt x="499" y="93"/>
                    </a:lnTo>
                    <a:lnTo>
                      <a:pt x="499" y="94"/>
                    </a:lnTo>
                    <a:lnTo>
                      <a:pt x="499" y="95"/>
                    </a:lnTo>
                    <a:lnTo>
                      <a:pt x="500" y="95"/>
                    </a:lnTo>
                    <a:lnTo>
                      <a:pt x="500" y="96"/>
                    </a:lnTo>
                    <a:lnTo>
                      <a:pt x="499" y="96"/>
                    </a:lnTo>
                    <a:lnTo>
                      <a:pt x="499" y="97"/>
                    </a:lnTo>
                    <a:lnTo>
                      <a:pt x="498" y="98"/>
                    </a:lnTo>
                    <a:lnTo>
                      <a:pt x="498" y="99"/>
                    </a:lnTo>
                    <a:lnTo>
                      <a:pt x="497" y="99"/>
                    </a:lnTo>
                    <a:lnTo>
                      <a:pt x="496" y="99"/>
                    </a:lnTo>
                    <a:lnTo>
                      <a:pt x="495" y="100"/>
                    </a:lnTo>
                    <a:lnTo>
                      <a:pt x="495" y="101"/>
                    </a:lnTo>
                    <a:lnTo>
                      <a:pt x="494" y="102"/>
                    </a:lnTo>
                    <a:lnTo>
                      <a:pt x="494" y="105"/>
                    </a:lnTo>
                    <a:lnTo>
                      <a:pt x="493" y="107"/>
                    </a:lnTo>
                    <a:lnTo>
                      <a:pt x="493" y="108"/>
                    </a:lnTo>
                    <a:lnTo>
                      <a:pt x="493" y="109"/>
                    </a:lnTo>
                    <a:lnTo>
                      <a:pt x="494" y="109"/>
                    </a:lnTo>
                    <a:lnTo>
                      <a:pt x="494" y="110"/>
                    </a:lnTo>
                    <a:lnTo>
                      <a:pt x="495" y="110"/>
                    </a:lnTo>
                    <a:lnTo>
                      <a:pt x="494" y="110"/>
                    </a:lnTo>
                    <a:lnTo>
                      <a:pt x="494" y="112"/>
                    </a:lnTo>
                    <a:lnTo>
                      <a:pt x="494" y="113"/>
                    </a:lnTo>
                    <a:lnTo>
                      <a:pt x="494" y="114"/>
                    </a:lnTo>
                    <a:lnTo>
                      <a:pt x="493" y="114"/>
                    </a:lnTo>
                    <a:lnTo>
                      <a:pt x="493" y="115"/>
                    </a:lnTo>
                    <a:lnTo>
                      <a:pt x="493" y="116"/>
                    </a:lnTo>
                    <a:lnTo>
                      <a:pt x="494" y="116"/>
                    </a:lnTo>
                    <a:lnTo>
                      <a:pt x="494" y="117"/>
                    </a:lnTo>
                    <a:lnTo>
                      <a:pt x="495" y="118"/>
                    </a:lnTo>
                    <a:lnTo>
                      <a:pt x="496" y="118"/>
                    </a:lnTo>
                    <a:lnTo>
                      <a:pt x="496" y="117"/>
                    </a:lnTo>
                    <a:lnTo>
                      <a:pt x="497" y="117"/>
                    </a:lnTo>
                    <a:lnTo>
                      <a:pt x="498" y="117"/>
                    </a:lnTo>
                    <a:lnTo>
                      <a:pt x="498" y="118"/>
                    </a:lnTo>
                    <a:lnTo>
                      <a:pt x="498" y="119"/>
                    </a:lnTo>
                    <a:lnTo>
                      <a:pt x="499" y="119"/>
                    </a:lnTo>
                    <a:lnTo>
                      <a:pt x="499" y="120"/>
                    </a:lnTo>
                    <a:lnTo>
                      <a:pt x="498" y="120"/>
                    </a:lnTo>
                    <a:lnTo>
                      <a:pt x="498" y="121"/>
                    </a:lnTo>
                    <a:lnTo>
                      <a:pt x="498" y="122"/>
                    </a:lnTo>
                    <a:lnTo>
                      <a:pt x="497" y="123"/>
                    </a:lnTo>
                    <a:lnTo>
                      <a:pt x="497" y="124"/>
                    </a:lnTo>
                    <a:lnTo>
                      <a:pt x="496" y="124"/>
                    </a:lnTo>
                    <a:lnTo>
                      <a:pt x="496" y="125"/>
                    </a:lnTo>
                    <a:lnTo>
                      <a:pt x="496" y="126"/>
                    </a:lnTo>
                    <a:lnTo>
                      <a:pt x="497" y="126"/>
                    </a:lnTo>
                    <a:lnTo>
                      <a:pt x="496" y="126"/>
                    </a:lnTo>
                    <a:lnTo>
                      <a:pt x="496" y="127"/>
                    </a:lnTo>
                    <a:lnTo>
                      <a:pt x="495" y="128"/>
                    </a:lnTo>
                    <a:lnTo>
                      <a:pt x="495" y="127"/>
                    </a:lnTo>
                    <a:lnTo>
                      <a:pt x="494" y="128"/>
                    </a:lnTo>
                    <a:lnTo>
                      <a:pt x="495" y="130"/>
                    </a:lnTo>
                    <a:lnTo>
                      <a:pt x="495" y="131"/>
                    </a:lnTo>
                    <a:lnTo>
                      <a:pt x="496" y="132"/>
                    </a:lnTo>
                    <a:lnTo>
                      <a:pt x="497" y="133"/>
                    </a:lnTo>
                    <a:lnTo>
                      <a:pt x="497" y="134"/>
                    </a:lnTo>
                    <a:lnTo>
                      <a:pt x="498" y="134"/>
                    </a:lnTo>
                    <a:lnTo>
                      <a:pt x="499" y="134"/>
                    </a:lnTo>
                    <a:lnTo>
                      <a:pt x="499" y="135"/>
                    </a:lnTo>
                    <a:lnTo>
                      <a:pt x="500" y="135"/>
                    </a:lnTo>
                    <a:lnTo>
                      <a:pt x="501" y="134"/>
                    </a:lnTo>
                    <a:lnTo>
                      <a:pt x="501" y="133"/>
                    </a:lnTo>
                    <a:lnTo>
                      <a:pt x="502" y="133"/>
                    </a:lnTo>
                    <a:lnTo>
                      <a:pt x="502" y="132"/>
                    </a:lnTo>
                    <a:lnTo>
                      <a:pt x="502" y="131"/>
                    </a:lnTo>
                    <a:lnTo>
                      <a:pt x="503" y="131"/>
                    </a:lnTo>
                    <a:lnTo>
                      <a:pt x="504" y="131"/>
                    </a:lnTo>
                    <a:lnTo>
                      <a:pt x="504" y="130"/>
                    </a:lnTo>
                    <a:lnTo>
                      <a:pt x="504" y="131"/>
                    </a:lnTo>
                    <a:lnTo>
                      <a:pt x="505" y="131"/>
                    </a:lnTo>
                    <a:lnTo>
                      <a:pt x="504" y="131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3"/>
                    </a:lnTo>
                    <a:lnTo>
                      <a:pt x="505" y="134"/>
                    </a:lnTo>
                    <a:lnTo>
                      <a:pt x="506" y="134"/>
                    </a:lnTo>
                    <a:lnTo>
                      <a:pt x="507" y="134"/>
                    </a:lnTo>
                    <a:lnTo>
                      <a:pt x="507" y="133"/>
                    </a:lnTo>
                    <a:lnTo>
                      <a:pt x="506" y="133"/>
                    </a:lnTo>
                    <a:lnTo>
                      <a:pt x="507" y="133"/>
                    </a:lnTo>
                    <a:lnTo>
                      <a:pt x="507" y="134"/>
                    </a:lnTo>
                    <a:lnTo>
                      <a:pt x="508" y="134"/>
                    </a:lnTo>
                    <a:lnTo>
                      <a:pt x="507" y="134"/>
                    </a:lnTo>
                    <a:lnTo>
                      <a:pt x="507" y="135"/>
                    </a:lnTo>
                    <a:lnTo>
                      <a:pt x="506" y="135"/>
                    </a:lnTo>
                    <a:lnTo>
                      <a:pt x="506" y="136"/>
                    </a:lnTo>
                    <a:lnTo>
                      <a:pt x="505" y="136"/>
                    </a:lnTo>
                    <a:lnTo>
                      <a:pt x="504" y="137"/>
                    </a:lnTo>
                    <a:lnTo>
                      <a:pt x="504" y="138"/>
                    </a:lnTo>
                    <a:lnTo>
                      <a:pt x="504" y="139"/>
                    </a:lnTo>
                    <a:lnTo>
                      <a:pt x="505" y="139"/>
                    </a:lnTo>
                    <a:lnTo>
                      <a:pt x="505" y="140"/>
                    </a:lnTo>
                    <a:lnTo>
                      <a:pt x="506" y="140"/>
                    </a:lnTo>
                    <a:lnTo>
                      <a:pt x="506" y="141"/>
                    </a:lnTo>
                    <a:lnTo>
                      <a:pt x="505" y="141"/>
                    </a:lnTo>
                    <a:lnTo>
                      <a:pt x="504" y="141"/>
                    </a:lnTo>
                    <a:lnTo>
                      <a:pt x="503" y="141"/>
                    </a:lnTo>
                    <a:lnTo>
                      <a:pt x="503" y="142"/>
                    </a:lnTo>
                    <a:lnTo>
                      <a:pt x="502" y="142"/>
                    </a:lnTo>
                    <a:lnTo>
                      <a:pt x="502" y="141"/>
                    </a:lnTo>
                    <a:lnTo>
                      <a:pt x="503" y="141"/>
                    </a:lnTo>
                    <a:lnTo>
                      <a:pt x="504" y="140"/>
                    </a:lnTo>
                    <a:lnTo>
                      <a:pt x="504" y="139"/>
                    </a:lnTo>
                    <a:lnTo>
                      <a:pt x="503" y="139"/>
                    </a:lnTo>
                    <a:lnTo>
                      <a:pt x="503" y="138"/>
                    </a:lnTo>
                    <a:lnTo>
                      <a:pt x="502" y="138"/>
                    </a:lnTo>
                    <a:lnTo>
                      <a:pt x="501" y="137"/>
                    </a:lnTo>
                    <a:lnTo>
                      <a:pt x="501" y="138"/>
                    </a:lnTo>
                    <a:lnTo>
                      <a:pt x="500" y="138"/>
                    </a:lnTo>
                    <a:lnTo>
                      <a:pt x="499" y="138"/>
                    </a:lnTo>
                    <a:lnTo>
                      <a:pt x="499" y="139"/>
                    </a:lnTo>
                    <a:lnTo>
                      <a:pt x="498" y="139"/>
                    </a:lnTo>
                    <a:lnTo>
                      <a:pt x="497" y="140"/>
                    </a:lnTo>
                    <a:lnTo>
                      <a:pt x="496" y="140"/>
                    </a:lnTo>
                    <a:lnTo>
                      <a:pt x="495" y="141"/>
                    </a:lnTo>
                    <a:lnTo>
                      <a:pt x="494" y="141"/>
                    </a:lnTo>
                    <a:lnTo>
                      <a:pt x="493" y="142"/>
                    </a:lnTo>
                    <a:lnTo>
                      <a:pt x="493" y="143"/>
                    </a:lnTo>
                    <a:lnTo>
                      <a:pt x="493" y="144"/>
                    </a:lnTo>
                    <a:lnTo>
                      <a:pt x="493" y="145"/>
                    </a:lnTo>
                    <a:lnTo>
                      <a:pt x="492" y="145"/>
                    </a:lnTo>
                    <a:lnTo>
                      <a:pt x="492" y="146"/>
                    </a:lnTo>
                    <a:lnTo>
                      <a:pt x="493" y="148"/>
                    </a:lnTo>
                    <a:lnTo>
                      <a:pt x="493" y="150"/>
                    </a:lnTo>
                    <a:lnTo>
                      <a:pt x="494" y="151"/>
                    </a:lnTo>
                    <a:lnTo>
                      <a:pt x="494" y="152"/>
                    </a:lnTo>
                    <a:lnTo>
                      <a:pt x="495" y="152"/>
                    </a:lnTo>
                    <a:lnTo>
                      <a:pt x="495" y="151"/>
                    </a:lnTo>
                    <a:lnTo>
                      <a:pt x="496" y="151"/>
                    </a:lnTo>
                    <a:lnTo>
                      <a:pt x="497" y="151"/>
                    </a:lnTo>
                    <a:lnTo>
                      <a:pt x="497" y="152"/>
                    </a:lnTo>
                    <a:lnTo>
                      <a:pt x="497" y="151"/>
                    </a:lnTo>
                    <a:lnTo>
                      <a:pt x="498" y="151"/>
                    </a:lnTo>
                    <a:lnTo>
                      <a:pt x="498" y="150"/>
                    </a:lnTo>
                    <a:lnTo>
                      <a:pt x="499" y="150"/>
                    </a:lnTo>
                    <a:lnTo>
                      <a:pt x="499" y="151"/>
                    </a:lnTo>
                    <a:lnTo>
                      <a:pt x="499" y="152"/>
                    </a:lnTo>
                    <a:lnTo>
                      <a:pt x="500" y="154"/>
                    </a:lnTo>
                    <a:lnTo>
                      <a:pt x="501" y="154"/>
                    </a:lnTo>
                    <a:lnTo>
                      <a:pt x="500" y="154"/>
                    </a:lnTo>
                    <a:lnTo>
                      <a:pt x="500" y="155"/>
                    </a:lnTo>
                    <a:lnTo>
                      <a:pt x="499" y="155"/>
                    </a:lnTo>
                    <a:lnTo>
                      <a:pt x="499" y="156"/>
                    </a:lnTo>
                    <a:lnTo>
                      <a:pt x="499" y="157"/>
                    </a:lnTo>
                    <a:lnTo>
                      <a:pt x="499" y="158"/>
                    </a:lnTo>
                    <a:lnTo>
                      <a:pt x="500" y="158"/>
                    </a:lnTo>
                    <a:lnTo>
                      <a:pt x="500" y="159"/>
                    </a:lnTo>
                    <a:lnTo>
                      <a:pt x="499" y="158"/>
                    </a:lnTo>
                    <a:lnTo>
                      <a:pt x="499" y="159"/>
                    </a:lnTo>
                    <a:lnTo>
                      <a:pt x="499" y="158"/>
                    </a:lnTo>
                    <a:lnTo>
                      <a:pt x="498" y="158"/>
                    </a:lnTo>
                    <a:lnTo>
                      <a:pt x="498" y="157"/>
                    </a:lnTo>
                    <a:lnTo>
                      <a:pt x="499" y="157"/>
                    </a:lnTo>
                    <a:lnTo>
                      <a:pt x="498" y="157"/>
                    </a:lnTo>
                    <a:lnTo>
                      <a:pt x="497" y="157"/>
                    </a:lnTo>
                    <a:lnTo>
                      <a:pt x="497" y="158"/>
                    </a:lnTo>
                    <a:lnTo>
                      <a:pt x="496" y="159"/>
                    </a:lnTo>
                    <a:lnTo>
                      <a:pt x="496" y="160"/>
                    </a:lnTo>
                    <a:lnTo>
                      <a:pt x="496" y="161"/>
                    </a:lnTo>
                    <a:lnTo>
                      <a:pt x="497" y="161"/>
                    </a:lnTo>
                    <a:lnTo>
                      <a:pt x="496" y="161"/>
                    </a:lnTo>
                    <a:lnTo>
                      <a:pt x="496" y="162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4" y="163"/>
                    </a:lnTo>
                    <a:lnTo>
                      <a:pt x="495" y="164"/>
                    </a:lnTo>
                    <a:lnTo>
                      <a:pt x="494" y="164"/>
                    </a:lnTo>
                    <a:lnTo>
                      <a:pt x="493" y="163"/>
                    </a:lnTo>
                    <a:lnTo>
                      <a:pt x="492" y="163"/>
                    </a:lnTo>
                    <a:lnTo>
                      <a:pt x="491" y="163"/>
                    </a:lnTo>
                    <a:lnTo>
                      <a:pt x="490" y="163"/>
                    </a:lnTo>
                    <a:lnTo>
                      <a:pt x="490" y="164"/>
                    </a:lnTo>
                    <a:lnTo>
                      <a:pt x="490" y="165"/>
                    </a:lnTo>
                    <a:lnTo>
                      <a:pt x="489" y="165"/>
                    </a:lnTo>
                    <a:lnTo>
                      <a:pt x="489" y="166"/>
                    </a:lnTo>
                    <a:lnTo>
                      <a:pt x="488" y="167"/>
                    </a:lnTo>
                    <a:lnTo>
                      <a:pt x="489" y="167"/>
                    </a:lnTo>
                    <a:lnTo>
                      <a:pt x="488" y="167"/>
                    </a:lnTo>
                    <a:lnTo>
                      <a:pt x="488" y="168"/>
                    </a:lnTo>
                    <a:lnTo>
                      <a:pt x="488" y="169"/>
                    </a:lnTo>
                    <a:lnTo>
                      <a:pt x="488" y="170"/>
                    </a:lnTo>
                    <a:lnTo>
                      <a:pt x="488" y="171"/>
                    </a:lnTo>
                    <a:lnTo>
                      <a:pt x="488" y="172"/>
                    </a:lnTo>
                    <a:lnTo>
                      <a:pt x="489" y="172"/>
                    </a:lnTo>
                    <a:lnTo>
                      <a:pt x="489" y="173"/>
                    </a:lnTo>
                    <a:lnTo>
                      <a:pt x="489" y="174"/>
                    </a:lnTo>
                    <a:lnTo>
                      <a:pt x="490" y="175"/>
                    </a:lnTo>
                    <a:lnTo>
                      <a:pt x="490" y="176"/>
                    </a:lnTo>
                    <a:lnTo>
                      <a:pt x="490" y="177"/>
                    </a:lnTo>
                    <a:lnTo>
                      <a:pt x="491" y="178"/>
                    </a:lnTo>
                    <a:lnTo>
                      <a:pt x="492" y="179"/>
                    </a:lnTo>
                    <a:lnTo>
                      <a:pt x="493" y="179"/>
                    </a:lnTo>
                    <a:lnTo>
                      <a:pt x="493" y="180"/>
                    </a:lnTo>
                    <a:lnTo>
                      <a:pt x="494" y="181"/>
                    </a:lnTo>
                    <a:lnTo>
                      <a:pt x="494" y="182"/>
                    </a:lnTo>
                    <a:lnTo>
                      <a:pt x="493" y="182"/>
                    </a:lnTo>
                    <a:lnTo>
                      <a:pt x="493" y="183"/>
                    </a:lnTo>
                    <a:lnTo>
                      <a:pt x="492" y="183"/>
                    </a:lnTo>
                    <a:lnTo>
                      <a:pt x="491" y="183"/>
                    </a:lnTo>
                    <a:lnTo>
                      <a:pt x="491" y="182"/>
                    </a:lnTo>
                    <a:lnTo>
                      <a:pt x="490" y="181"/>
                    </a:lnTo>
                    <a:lnTo>
                      <a:pt x="489" y="182"/>
                    </a:lnTo>
                    <a:lnTo>
                      <a:pt x="488" y="182"/>
                    </a:lnTo>
                    <a:lnTo>
                      <a:pt x="488" y="183"/>
                    </a:lnTo>
                    <a:lnTo>
                      <a:pt x="488" y="184"/>
                    </a:lnTo>
                    <a:lnTo>
                      <a:pt x="488" y="185"/>
                    </a:lnTo>
                    <a:lnTo>
                      <a:pt x="487" y="185"/>
                    </a:lnTo>
                    <a:lnTo>
                      <a:pt x="486" y="185"/>
                    </a:lnTo>
                    <a:lnTo>
                      <a:pt x="485" y="185"/>
                    </a:lnTo>
                    <a:lnTo>
                      <a:pt x="485" y="186"/>
                    </a:lnTo>
                    <a:lnTo>
                      <a:pt x="485" y="187"/>
                    </a:lnTo>
                    <a:lnTo>
                      <a:pt x="486" y="187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7" y="189"/>
                    </a:lnTo>
                    <a:lnTo>
                      <a:pt x="486" y="190"/>
                    </a:lnTo>
                    <a:lnTo>
                      <a:pt x="487" y="190"/>
                    </a:lnTo>
                    <a:lnTo>
                      <a:pt x="488" y="191"/>
                    </a:lnTo>
                    <a:lnTo>
                      <a:pt x="487" y="191"/>
                    </a:lnTo>
                    <a:lnTo>
                      <a:pt x="487" y="192"/>
                    </a:lnTo>
                    <a:lnTo>
                      <a:pt x="486" y="192"/>
                    </a:lnTo>
                    <a:lnTo>
                      <a:pt x="487" y="193"/>
                    </a:lnTo>
                    <a:lnTo>
                      <a:pt x="486" y="194"/>
                    </a:lnTo>
                    <a:lnTo>
                      <a:pt x="486" y="195"/>
                    </a:lnTo>
                    <a:lnTo>
                      <a:pt x="487" y="196"/>
                    </a:lnTo>
                    <a:lnTo>
                      <a:pt x="486" y="196"/>
                    </a:lnTo>
                    <a:lnTo>
                      <a:pt x="487" y="197"/>
                    </a:lnTo>
                    <a:lnTo>
                      <a:pt x="488" y="197"/>
                    </a:lnTo>
                    <a:lnTo>
                      <a:pt x="488" y="198"/>
                    </a:lnTo>
                    <a:lnTo>
                      <a:pt x="488" y="199"/>
                    </a:lnTo>
                    <a:lnTo>
                      <a:pt x="487" y="199"/>
                    </a:lnTo>
                    <a:lnTo>
                      <a:pt x="486" y="199"/>
                    </a:lnTo>
                    <a:lnTo>
                      <a:pt x="486" y="200"/>
                    </a:lnTo>
                    <a:lnTo>
                      <a:pt x="486" y="201"/>
                    </a:lnTo>
                    <a:lnTo>
                      <a:pt x="486" y="202"/>
                    </a:lnTo>
                    <a:lnTo>
                      <a:pt x="487" y="202"/>
                    </a:lnTo>
                    <a:lnTo>
                      <a:pt x="487" y="201"/>
                    </a:lnTo>
                    <a:lnTo>
                      <a:pt x="488" y="201"/>
                    </a:lnTo>
                    <a:lnTo>
                      <a:pt x="487" y="202"/>
                    </a:lnTo>
                    <a:lnTo>
                      <a:pt x="487" y="203"/>
                    </a:lnTo>
                    <a:lnTo>
                      <a:pt x="487" y="204"/>
                    </a:lnTo>
                    <a:lnTo>
                      <a:pt x="487" y="205"/>
                    </a:lnTo>
                    <a:lnTo>
                      <a:pt x="490" y="205"/>
                    </a:lnTo>
                    <a:lnTo>
                      <a:pt x="490" y="207"/>
                    </a:lnTo>
                    <a:lnTo>
                      <a:pt x="491" y="207"/>
                    </a:lnTo>
                    <a:lnTo>
                      <a:pt x="491" y="208"/>
                    </a:lnTo>
                    <a:lnTo>
                      <a:pt x="490" y="208"/>
                    </a:lnTo>
                    <a:lnTo>
                      <a:pt x="489" y="208"/>
                    </a:lnTo>
                    <a:lnTo>
                      <a:pt x="488" y="209"/>
                    </a:lnTo>
                    <a:lnTo>
                      <a:pt x="488" y="210"/>
                    </a:lnTo>
                    <a:lnTo>
                      <a:pt x="488" y="211"/>
                    </a:lnTo>
                    <a:lnTo>
                      <a:pt x="489" y="212"/>
                    </a:lnTo>
                    <a:lnTo>
                      <a:pt x="489" y="211"/>
                    </a:lnTo>
                    <a:lnTo>
                      <a:pt x="490" y="211"/>
                    </a:lnTo>
                    <a:lnTo>
                      <a:pt x="491" y="211"/>
                    </a:lnTo>
                    <a:lnTo>
                      <a:pt x="491" y="212"/>
                    </a:lnTo>
                    <a:lnTo>
                      <a:pt x="491" y="213"/>
                    </a:lnTo>
                    <a:lnTo>
                      <a:pt x="490" y="213"/>
                    </a:lnTo>
                    <a:lnTo>
                      <a:pt x="490" y="214"/>
                    </a:lnTo>
                    <a:lnTo>
                      <a:pt x="489" y="214"/>
                    </a:lnTo>
                    <a:lnTo>
                      <a:pt x="488" y="215"/>
                    </a:lnTo>
                    <a:lnTo>
                      <a:pt x="487" y="216"/>
                    </a:lnTo>
                    <a:lnTo>
                      <a:pt x="486" y="217"/>
                    </a:lnTo>
                    <a:lnTo>
                      <a:pt x="486" y="218"/>
                    </a:lnTo>
                    <a:lnTo>
                      <a:pt x="485" y="219"/>
                    </a:lnTo>
                    <a:lnTo>
                      <a:pt x="486" y="219"/>
                    </a:lnTo>
                    <a:lnTo>
                      <a:pt x="486" y="220"/>
                    </a:lnTo>
                    <a:lnTo>
                      <a:pt x="485" y="221"/>
                    </a:lnTo>
                    <a:lnTo>
                      <a:pt x="484" y="224"/>
                    </a:lnTo>
                    <a:lnTo>
                      <a:pt x="484" y="225"/>
                    </a:lnTo>
                    <a:lnTo>
                      <a:pt x="485" y="225"/>
                    </a:lnTo>
                    <a:lnTo>
                      <a:pt x="485" y="226"/>
                    </a:lnTo>
                    <a:lnTo>
                      <a:pt x="486" y="226"/>
                    </a:lnTo>
                    <a:lnTo>
                      <a:pt x="486" y="225"/>
                    </a:lnTo>
                    <a:lnTo>
                      <a:pt x="486" y="226"/>
                    </a:lnTo>
                    <a:lnTo>
                      <a:pt x="487" y="226"/>
                    </a:lnTo>
                    <a:lnTo>
                      <a:pt x="487" y="227"/>
                    </a:lnTo>
                    <a:lnTo>
                      <a:pt x="486" y="227"/>
                    </a:lnTo>
                    <a:lnTo>
                      <a:pt x="486" y="228"/>
                    </a:lnTo>
                    <a:lnTo>
                      <a:pt x="486" y="229"/>
                    </a:lnTo>
                    <a:lnTo>
                      <a:pt x="486" y="230"/>
                    </a:lnTo>
                    <a:lnTo>
                      <a:pt x="485" y="231"/>
                    </a:lnTo>
                    <a:lnTo>
                      <a:pt x="484" y="231"/>
                    </a:lnTo>
                    <a:lnTo>
                      <a:pt x="484" y="232"/>
                    </a:lnTo>
                    <a:lnTo>
                      <a:pt x="483" y="233"/>
                    </a:lnTo>
                    <a:lnTo>
                      <a:pt x="484" y="233"/>
                    </a:lnTo>
                    <a:lnTo>
                      <a:pt x="483" y="233"/>
                    </a:lnTo>
                    <a:lnTo>
                      <a:pt x="483" y="234"/>
                    </a:lnTo>
                    <a:lnTo>
                      <a:pt x="483" y="235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2" y="236"/>
                    </a:lnTo>
                    <a:lnTo>
                      <a:pt x="482" y="237"/>
                    </a:lnTo>
                    <a:lnTo>
                      <a:pt x="482" y="238"/>
                    </a:lnTo>
                    <a:lnTo>
                      <a:pt x="483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1" y="239"/>
                    </a:lnTo>
                    <a:lnTo>
                      <a:pt x="481" y="240"/>
                    </a:lnTo>
                    <a:lnTo>
                      <a:pt x="480" y="242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5"/>
                    </a:lnTo>
                    <a:lnTo>
                      <a:pt x="479" y="245"/>
                    </a:lnTo>
                    <a:lnTo>
                      <a:pt x="479" y="246"/>
                    </a:lnTo>
                    <a:lnTo>
                      <a:pt x="479" y="247"/>
                    </a:lnTo>
                    <a:lnTo>
                      <a:pt x="479" y="248"/>
                    </a:lnTo>
                    <a:lnTo>
                      <a:pt x="480" y="248"/>
                    </a:lnTo>
                    <a:lnTo>
                      <a:pt x="480" y="247"/>
                    </a:lnTo>
                    <a:lnTo>
                      <a:pt x="481" y="248"/>
                    </a:lnTo>
                    <a:lnTo>
                      <a:pt x="480" y="248"/>
                    </a:lnTo>
                    <a:lnTo>
                      <a:pt x="480" y="249"/>
                    </a:lnTo>
                    <a:lnTo>
                      <a:pt x="479" y="249"/>
                    </a:lnTo>
                    <a:lnTo>
                      <a:pt x="478" y="250"/>
                    </a:lnTo>
                    <a:lnTo>
                      <a:pt x="476" y="252"/>
                    </a:lnTo>
                    <a:lnTo>
                      <a:pt x="475" y="255"/>
                    </a:lnTo>
                    <a:lnTo>
                      <a:pt x="474" y="257"/>
                    </a:lnTo>
                    <a:lnTo>
                      <a:pt x="474" y="258"/>
                    </a:lnTo>
                    <a:lnTo>
                      <a:pt x="474" y="259"/>
                    </a:lnTo>
                    <a:lnTo>
                      <a:pt x="475" y="259"/>
                    </a:lnTo>
                    <a:lnTo>
                      <a:pt x="474" y="259"/>
                    </a:lnTo>
                    <a:lnTo>
                      <a:pt x="473" y="260"/>
                    </a:lnTo>
                    <a:lnTo>
                      <a:pt x="472" y="261"/>
                    </a:lnTo>
                    <a:lnTo>
                      <a:pt x="471" y="264"/>
                    </a:lnTo>
                    <a:lnTo>
                      <a:pt x="470" y="265"/>
                    </a:lnTo>
                    <a:lnTo>
                      <a:pt x="470" y="267"/>
                    </a:lnTo>
                    <a:lnTo>
                      <a:pt x="470" y="268"/>
                    </a:lnTo>
                    <a:lnTo>
                      <a:pt x="469" y="269"/>
                    </a:lnTo>
                    <a:lnTo>
                      <a:pt x="468" y="270"/>
                    </a:lnTo>
                    <a:lnTo>
                      <a:pt x="467" y="271"/>
                    </a:lnTo>
                    <a:lnTo>
                      <a:pt x="467" y="273"/>
                    </a:lnTo>
                    <a:lnTo>
                      <a:pt x="467" y="275"/>
                    </a:lnTo>
                    <a:lnTo>
                      <a:pt x="468" y="275"/>
                    </a:lnTo>
                    <a:lnTo>
                      <a:pt x="469" y="275"/>
                    </a:lnTo>
                    <a:lnTo>
                      <a:pt x="469" y="276"/>
                    </a:lnTo>
                    <a:lnTo>
                      <a:pt x="468" y="276"/>
                    </a:lnTo>
                    <a:lnTo>
                      <a:pt x="468" y="277"/>
                    </a:lnTo>
                    <a:lnTo>
                      <a:pt x="467" y="277"/>
                    </a:lnTo>
                    <a:lnTo>
                      <a:pt x="467" y="278"/>
                    </a:lnTo>
                    <a:lnTo>
                      <a:pt x="467" y="279"/>
                    </a:lnTo>
                    <a:lnTo>
                      <a:pt x="467" y="280"/>
                    </a:lnTo>
                    <a:lnTo>
                      <a:pt x="467" y="279"/>
                    </a:lnTo>
                    <a:lnTo>
                      <a:pt x="465" y="280"/>
                    </a:lnTo>
                    <a:lnTo>
                      <a:pt x="465" y="281"/>
                    </a:lnTo>
                    <a:lnTo>
                      <a:pt x="464" y="281"/>
                    </a:lnTo>
                    <a:lnTo>
                      <a:pt x="464" y="282"/>
                    </a:lnTo>
                    <a:lnTo>
                      <a:pt x="465" y="282"/>
                    </a:lnTo>
                    <a:lnTo>
                      <a:pt x="464" y="283"/>
                    </a:lnTo>
                    <a:lnTo>
                      <a:pt x="464" y="282"/>
                    </a:lnTo>
                    <a:lnTo>
                      <a:pt x="463" y="283"/>
                    </a:lnTo>
                    <a:lnTo>
                      <a:pt x="462" y="284"/>
                    </a:lnTo>
                    <a:lnTo>
                      <a:pt x="462" y="285"/>
                    </a:lnTo>
                    <a:lnTo>
                      <a:pt x="461" y="285"/>
                    </a:lnTo>
                    <a:lnTo>
                      <a:pt x="462" y="286"/>
                    </a:lnTo>
                    <a:lnTo>
                      <a:pt x="461" y="286"/>
                    </a:lnTo>
                    <a:lnTo>
                      <a:pt x="461" y="287"/>
                    </a:lnTo>
                    <a:lnTo>
                      <a:pt x="461" y="286"/>
                    </a:lnTo>
                    <a:lnTo>
                      <a:pt x="460" y="286"/>
                    </a:lnTo>
                    <a:lnTo>
                      <a:pt x="460" y="287"/>
                    </a:lnTo>
                    <a:lnTo>
                      <a:pt x="459" y="287"/>
                    </a:lnTo>
                    <a:lnTo>
                      <a:pt x="458" y="287"/>
                    </a:lnTo>
                    <a:lnTo>
                      <a:pt x="452" y="289"/>
                    </a:lnTo>
                    <a:lnTo>
                      <a:pt x="446" y="292"/>
                    </a:lnTo>
                    <a:lnTo>
                      <a:pt x="433" y="300"/>
                    </a:lnTo>
                    <a:lnTo>
                      <a:pt x="429" y="302"/>
                    </a:lnTo>
                    <a:lnTo>
                      <a:pt x="426" y="304"/>
                    </a:lnTo>
                    <a:lnTo>
                      <a:pt x="425" y="305"/>
                    </a:lnTo>
                    <a:lnTo>
                      <a:pt x="422" y="307"/>
                    </a:lnTo>
                    <a:lnTo>
                      <a:pt x="419" y="309"/>
                    </a:lnTo>
                    <a:lnTo>
                      <a:pt x="415" y="312"/>
                    </a:lnTo>
                    <a:lnTo>
                      <a:pt x="413" y="314"/>
                    </a:lnTo>
                    <a:lnTo>
                      <a:pt x="411" y="315"/>
                    </a:lnTo>
                    <a:lnTo>
                      <a:pt x="411" y="316"/>
                    </a:lnTo>
                    <a:lnTo>
                      <a:pt x="409" y="317"/>
                    </a:lnTo>
                    <a:lnTo>
                      <a:pt x="406" y="319"/>
                    </a:lnTo>
                    <a:lnTo>
                      <a:pt x="401" y="324"/>
                    </a:lnTo>
                    <a:lnTo>
                      <a:pt x="398" y="327"/>
                    </a:lnTo>
                    <a:lnTo>
                      <a:pt x="394" y="331"/>
                    </a:lnTo>
                    <a:lnTo>
                      <a:pt x="393" y="332"/>
                    </a:lnTo>
                    <a:lnTo>
                      <a:pt x="392" y="333"/>
                    </a:lnTo>
                    <a:lnTo>
                      <a:pt x="391" y="334"/>
                    </a:lnTo>
                    <a:lnTo>
                      <a:pt x="390" y="336"/>
                    </a:lnTo>
                    <a:lnTo>
                      <a:pt x="388" y="337"/>
                    </a:lnTo>
                    <a:lnTo>
                      <a:pt x="386" y="340"/>
                    </a:lnTo>
                    <a:lnTo>
                      <a:pt x="384" y="342"/>
                    </a:lnTo>
                    <a:lnTo>
                      <a:pt x="378" y="349"/>
                    </a:lnTo>
                    <a:lnTo>
                      <a:pt x="372" y="355"/>
                    </a:lnTo>
                    <a:lnTo>
                      <a:pt x="372" y="356"/>
                    </a:lnTo>
                    <a:close/>
                    <a:moveTo>
                      <a:pt x="482" y="240"/>
                    </a:moveTo>
                    <a:lnTo>
                      <a:pt x="482" y="240"/>
                    </a:lnTo>
                    <a:lnTo>
                      <a:pt x="482" y="239"/>
                    </a:lnTo>
                    <a:lnTo>
                      <a:pt x="482" y="240"/>
                    </a:lnTo>
                    <a:close/>
                    <a:moveTo>
                      <a:pt x="480" y="249"/>
                    </a:moveTo>
                    <a:lnTo>
                      <a:pt x="480" y="249"/>
                    </a:lnTo>
                    <a:close/>
                    <a:moveTo>
                      <a:pt x="480" y="250"/>
                    </a:moveTo>
                    <a:lnTo>
                      <a:pt x="480" y="249"/>
                    </a:lnTo>
                    <a:lnTo>
                      <a:pt x="480" y="250"/>
                    </a:lnTo>
                    <a:close/>
                    <a:moveTo>
                      <a:pt x="479" y="257"/>
                    </a:moveTo>
                    <a:lnTo>
                      <a:pt x="479" y="257"/>
                    </a:lnTo>
                    <a:lnTo>
                      <a:pt x="480" y="257"/>
                    </a:lnTo>
                    <a:lnTo>
                      <a:pt x="479" y="257"/>
                    </a:lnTo>
                    <a:close/>
                    <a:moveTo>
                      <a:pt x="473" y="270"/>
                    </a:moveTo>
                    <a:lnTo>
                      <a:pt x="473" y="270"/>
                    </a:lnTo>
                    <a:close/>
                    <a:moveTo>
                      <a:pt x="467" y="280"/>
                    </a:moveTo>
                    <a:lnTo>
                      <a:pt x="467" y="280"/>
                    </a:lnTo>
                    <a:close/>
                    <a:moveTo>
                      <a:pt x="502" y="165"/>
                    </a:moveTo>
                    <a:lnTo>
                      <a:pt x="502" y="165"/>
                    </a:lnTo>
                    <a:lnTo>
                      <a:pt x="503" y="165"/>
                    </a:lnTo>
                    <a:lnTo>
                      <a:pt x="504" y="165"/>
                    </a:lnTo>
                    <a:lnTo>
                      <a:pt x="504" y="164"/>
                    </a:lnTo>
                    <a:lnTo>
                      <a:pt x="505" y="164"/>
                    </a:lnTo>
                    <a:lnTo>
                      <a:pt x="506" y="164"/>
                    </a:lnTo>
                    <a:lnTo>
                      <a:pt x="508" y="164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8" y="161"/>
                    </a:lnTo>
                    <a:lnTo>
                      <a:pt x="509" y="160"/>
                    </a:lnTo>
                    <a:lnTo>
                      <a:pt x="510" y="160"/>
                    </a:lnTo>
                    <a:lnTo>
                      <a:pt x="511" y="160"/>
                    </a:lnTo>
                    <a:lnTo>
                      <a:pt x="510" y="161"/>
                    </a:lnTo>
                    <a:lnTo>
                      <a:pt x="510" y="162"/>
                    </a:lnTo>
                    <a:lnTo>
                      <a:pt x="511" y="162"/>
                    </a:lnTo>
                    <a:lnTo>
                      <a:pt x="511" y="163"/>
                    </a:lnTo>
                    <a:lnTo>
                      <a:pt x="511" y="164"/>
                    </a:lnTo>
                    <a:lnTo>
                      <a:pt x="512" y="166"/>
                    </a:lnTo>
                    <a:lnTo>
                      <a:pt x="513" y="166"/>
                    </a:lnTo>
                    <a:lnTo>
                      <a:pt x="514" y="167"/>
                    </a:lnTo>
                    <a:lnTo>
                      <a:pt x="514" y="166"/>
                    </a:lnTo>
                    <a:lnTo>
                      <a:pt x="515" y="166"/>
                    </a:lnTo>
                    <a:lnTo>
                      <a:pt x="515" y="167"/>
                    </a:lnTo>
                    <a:lnTo>
                      <a:pt x="514" y="167"/>
                    </a:lnTo>
                    <a:lnTo>
                      <a:pt x="514" y="168"/>
                    </a:lnTo>
                    <a:lnTo>
                      <a:pt x="513" y="169"/>
                    </a:lnTo>
                    <a:lnTo>
                      <a:pt x="513" y="170"/>
                    </a:lnTo>
                    <a:lnTo>
                      <a:pt x="512" y="171"/>
                    </a:lnTo>
                    <a:lnTo>
                      <a:pt x="511" y="171"/>
                    </a:lnTo>
                    <a:lnTo>
                      <a:pt x="511" y="172"/>
                    </a:lnTo>
                    <a:lnTo>
                      <a:pt x="510" y="173"/>
                    </a:lnTo>
                    <a:lnTo>
                      <a:pt x="509" y="174"/>
                    </a:lnTo>
                    <a:lnTo>
                      <a:pt x="508" y="176"/>
                    </a:lnTo>
                    <a:lnTo>
                      <a:pt x="508" y="177"/>
                    </a:lnTo>
                    <a:lnTo>
                      <a:pt x="507" y="178"/>
                    </a:lnTo>
                    <a:lnTo>
                      <a:pt x="507" y="179"/>
                    </a:lnTo>
                    <a:lnTo>
                      <a:pt x="508" y="180"/>
                    </a:lnTo>
                    <a:lnTo>
                      <a:pt x="509" y="180"/>
                    </a:lnTo>
                    <a:lnTo>
                      <a:pt x="508" y="181"/>
                    </a:lnTo>
                    <a:lnTo>
                      <a:pt x="508" y="182"/>
                    </a:lnTo>
                    <a:lnTo>
                      <a:pt x="507" y="182"/>
                    </a:lnTo>
                    <a:lnTo>
                      <a:pt x="507" y="183"/>
                    </a:lnTo>
                    <a:lnTo>
                      <a:pt x="506" y="183"/>
                    </a:lnTo>
                    <a:lnTo>
                      <a:pt x="506" y="184"/>
                    </a:lnTo>
                    <a:lnTo>
                      <a:pt x="507" y="184"/>
                    </a:lnTo>
                    <a:lnTo>
                      <a:pt x="506" y="184"/>
                    </a:lnTo>
                    <a:lnTo>
                      <a:pt x="506" y="185"/>
                    </a:lnTo>
                    <a:lnTo>
                      <a:pt x="505" y="185"/>
                    </a:lnTo>
                    <a:lnTo>
                      <a:pt x="505" y="186"/>
                    </a:lnTo>
                    <a:lnTo>
                      <a:pt x="504" y="186"/>
                    </a:lnTo>
                    <a:lnTo>
                      <a:pt x="503" y="188"/>
                    </a:lnTo>
                    <a:lnTo>
                      <a:pt x="502" y="190"/>
                    </a:lnTo>
                    <a:lnTo>
                      <a:pt x="501" y="192"/>
                    </a:lnTo>
                    <a:lnTo>
                      <a:pt x="500" y="193"/>
                    </a:lnTo>
                    <a:lnTo>
                      <a:pt x="499" y="194"/>
                    </a:lnTo>
                    <a:lnTo>
                      <a:pt x="499" y="195"/>
                    </a:lnTo>
                    <a:lnTo>
                      <a:pt x="498" y="196"/>
                    </a:lnTo>
                    <a:lnTo>
                      <a:pt x="498" y="197"/>
                    </a:lnTo>
                    <a:lnTo>
                      <a:pt x="499" y="198"/>
                    </a:lnTo>
                    <a:lnTo>
                      <a:pt x="499" y="199"/>
                    </a:lnTo>
                    <a:lnTo>
                      <a:pt x="500" y="198"/>
                    </a:lnTo>
                    <a:lnTo>
                      <a:pt x="500" y="199"/>
                    </a:lnTo>
                    <a:lnTo>
                      <a:pt x="501" y="199"/>
                    </a:lnTo>
                    <a:lnTo>
                      <a:pt x="501" y="200"/>
                    </a:lnTo>
                    <a:lnTo>
                      <a:pt x="500" y="200"/>
                    </a:lnTo>
                    <a:lnTo>
                      <a:pt x="500" y="201"/>
                    </a:lnTo>
                    <a:lnTo>
                      <a:pt x="500" y="202"/>
                    </a:lnTo>
                    <a:lnTo>
                      <a:pt x="499" y="202"/>
                    </a:lnTo>
                    <a:lnTo>
                      <a:pt x="499" y="203"/>
                    </a:lnTo>
                    <a:lnTo>
                      <a:pt x="498" y="203"/>
                    </a:lnTo>
                    <a:lnTo>
                      <a:pt x="498" y="202"/>
                    </a:lnTo>
                    <a:lnTo>
                      <a:pt x="498" y="201"/>
                    </a:lnTo>
                    <a:lnTo>
                      <a:pt x="497" y="201"/>
                    </a:lnTo>
                    <a:lnTo>
                      <a:pt x="496" y="202"/>
                    </a:lnTo>
                    <a:lnTo>
                      <a:pt x="495" y="202"/>
                    </a:lnTo>
                    <a:lnTo>
                      <a:pt x="495" y="203"/>
                    </a:lnTo>
                    <a:lnTo>
                      <a:pt x="495" y="204"/>
                    </a:lnTo>
                    <a:lnTo>
                      <a:pt x="495" y="205"/>
                    </a:lnTo>
                    <a:lnTo>
                      <a:pt x="494" y="206"/>
                    </a:lnTo>
                    <a:lnTo>
                      <a:pt x="493" y="207"/>
                    </a:lnTo>
                    <a:lnTo>
                      <a:pt x="492" y="207"/>
                    </a:lnTo>
                    <a:lnTo>
                      <a:pt x="493" y="206"/>
                    </a:lnTo>
                    <a:lnTo>
                      <a:pt x="492" y="206"/>
                    </a:lnTo>
                    <a:lnTo>
                      <a:pt x="492" y="205"/>
                    </a:lnTo>
                    <a:lnTo>
                      <a:pt x="493" y="204"/>
                    </a:lnTo>
                    <a:lnTo>
                      <a:pt x="493" y="203"/>
                    </a:lnTo>
                    <a:lnTo>
                      <a:pt x="492" y="203"/>
                    </a:lnTo>
                    <a:lnTo>
                      <a:pt x="492" y="202"/>
                    </a:lnTo>
                    <a:lnTo>
                      <a:pt x="493" y="202"/>
                    </a:lnTo>
                    <a:lnTo>
                      <a:pt x="492" y="201"/>
                    </a:lnTo>
                    <a:lnTo>
                      <a:pt x="492" y="200"/>
                    </a:lnTo>
                    <a:lnTo>
                      <a:pt x="492" y="199"/>
                    </a:lnTo>
                    <a:lnTo>
                      <a:pt x="491" y="199"/>
                    </a:lnTo>
                    <a:lnTo>
                      <a:pt x="492" y="198"/>
                    </a:lnTo>
                    <a:lnTo>
                      <a:pt x="493" y="198"/>
                    </a:lnTo>
                    <a:lnTo>
                      <a:pt x="493" y="197"/>
                    </a:lnTo>
                    <a:lnTo>
                      <a:pt x="494" y="197"/>
                    </a:lnTo>
                    <a:lnTo>
                      <a:pt x="493" y="196"/>
                    </a:lnTo>
                    <a:lnTo>
                      <a:pt x="493" y="195"/>
                    </a:lnTo>
                    <a:lnTo>
                      <a:pt x="493" y="194"/>
                    </a:lnTo>
                    <a:lnTo>
                      <a:pt x="494" y="193"/>
                    </a:lnTo>
                    <a:lnTo>
                      <a:pt x="494" y="192"/>
                    </a:lnTo>
                    <a:lnTo>
                      <a:pt x="495" y="192"/>
                    </a:lnTo>
                    <a:lnTo>
                      <a:pt x="494" y="192"/>
                    </a:lnTo>
                    <a:lnTo>
                      <a:pt x="493" y="192"/>
                    </a:lnTo>
                    <a:lnTo>
                      <a:pt x="493" y="191"/>
                    </a:lnTo>
                    <a:lnTo>
                      <a:pt x="493" y="190"/>
                    </a:lnTo>
                    <a:lnTo>
                      <a:pt x="493" y="189"/>
                    </a:lnTo>
                    <a:lnTo>
                      <a:pt x="494" y="189"/>
                    </a:lnTo>
                    <a:lnTo>
                      <a:pt x="494" y="188"/>
                    </a:lnTo>
                    <a:lnTo>
                      <a:pt x="494" y="187"/>
                    </a:lnTo>
                    <a:lnTo>
                      <a:pt x="495" y="187"/>
                    </a:lnTo>
                    <a:lnTo>
                      <a:pt x="496" y="187"/>
                    </a:lnTo>
                    <a:lnTo>
                      <a:pt x="497" y="187"/>
                    </a:lnTo>
                    <a:lnTo>
                      <a:pt x="498" y="187"/>
                    </a:lnTo>
                    <a:lnTo>
                      <a:pt x="498" y="186"/>
                    </a:lnTo>
                    <a:lnTo>
                      <a:pt x="498" y="185"/>
                    </a:lnTo>
                    <a:lnTo>
                      <a:pt x="498" y="184"/>
                    </a:lnTo>
                    <a:lnTo>
                      <a:pt x="498" y="183"/>
                    </a:lnTo>
                    <a:lnTo>
                      <a:pt x="497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2"/>
                    </a:lnTo>
                    <a:lnTo>
                      <a:pt x="495" y="182"/>
                    </a:lnTo>
                    <a:lnTo>
                      <a:pt x="495" y="181"/>
                    </a:lnTo>
                    <a:lnTo>
                      <a:pt x="494" y="181"/>
                    </a:lnTo>
                    <a:lnTo>
                      <a:pt x="495" y="181"/>
                    </a:lnTo>
                    <a:lnTo>
                      <a:pt x="496" y="180"/>
                    </a:lnTo>
                    <a:lnTo>
                      <a:pt x="496" y="179"/>
                    </a:lnTo>
                    <a:lnTo>
                      <a:pt x="497" y="179"/>
                    </a:lnTo>
                    <a:lnTo>
                      <a:pt x="498" y="179"/>
                    </a:lnTo>
                    <a:lnTo>
                      <a:pt x="499" y="179"/>
                    </a:lnTo>
                    <a:lnTo>
                      <a:pt x="499" y="178"/>
                    </a:lnTo>
                    <a:lnTo>
                      <a:pt x="499" y="177"/>
                    </a:lnTo>
                    <a:lnTo>
                      <a:pt x="500" y="177"/>
                    </a:lnTo>
                    <a:lnTo>
                      <a:pt x="500" y="176"/>
                    </a:lnTo>
                    <a:lnTo>
                      <a:pt x="499" y="176"/>
                    </a:lnTo>
                    <a:lnTo>
                      <a:pt x="498" y="175"/>
                    </a:lnTo>
                    <a:lnTo>
                      <a:pt x="499" y="175"/>
                    </a:lnTo>
                    <a:lnTo>
                      <a:pt x="499" y="174"/>
                    </a:lnTo>
                    <a:lnTo>
                      <a:pt x="500" y="173"/>
                    </a:lnTo>
                    <a:lnTo>
                      <a:pt x="499" y="172"/>
                    </a:lnTo>
                    <a:lnTo>
                      <a:pt x="499" y="171"/>
                    </a:lnTo>
                    <a:lnTo>
                      <a:pt x="499" y="170"/>
                    </a:lnTo>
                    <a:lnTo>
                      <a:pt x="498" y="170"/>
                    </a:lnTo>
                    <a:lnTo>
                      <a:pt x="498" y="169"/>
                    </a:lnTo>
                    <a:lnTo>
                      <a:pt x="498" y="168"/>
                    </a:lnTo>
                    <a:lnTo>
                      <a:pt x="499" y="168"/>
                    </a:lnTo>
                    <a:lnTo>
                      <a:pt x="499" y="167"/>
                    </a:lnTo>
                    <a:lnTo>
                      <a:pt x="499" y="168"/>
                    </a:lnTo>
                    <a:lnTo>
                      <a:pt x="500" y="168"/>
                    </a:lnTo>
                    <a:lnTo>
                      <a:pt x="500" y="167"/>
                    </a:lnTo>
                    <a:lnTo>
                      <a:pt x="499" y="166"/>
                    </a:lnTo>
                    <a:lnTo>
                      <a:pt x="498" y="166"/>
                    </a:lnTo>
                    <a:lnTo>
                      <a:pt x="498" y="167"/>
                    </a:lnTo>
                    <a:lnTo>
                      <a:pt x="497" y="167"/>
                    </a:lnTo>
                    <a:lnTo>
                      <a:pt x="498" y="166"/>
                    </a:lnTo>
                    <a:lnTo>
                      <a:pt x="499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501" y="164"/>
                    </a:lnTo>
                    <a:lnTo>
                      <a:pt x="502" y="165"/>
                    </a:lnTo>
                    <a:close/>
                    <a:moveTo>
                      <a:pt x="504" y="163"/>
                    </a:moveTo>
                    <a:lnTo>
                      <a:pt x="504" y="163"/>
                    </a:lnTo>
                    <a:lnTo>
                      <a:pt x="504" y="162"/>
                    </a:lnTo>
                    <a:lnTo>
                      <a:pt x="504" y="163"/>
                    </a:lnTo>
                    <a:close/>
                    <a:moveTo>
                      <a:pt x="515" y="164"/>
                    </a:moveTo>
                    <a:lnTo>
                      <a:pt x="514" y="164"/>
                    </a:lnTo>
                    <a:lnTo>
                      <a:pt x="515" y="164"/>
                    </a:lnTo>
                    <a:close/>
                    <a:moveTo>
                      <a:pt x="516" y="167"/>
                    </a:moveTo>
                    <a:lnTo>
                      <a:pt x="516" y="166"/>
                    </a:lnTo>
                    <a:lnTo>
                      <a:pt x="516" y="167"/>
                    </a:lnTo>
                    <a:close/>
                    <a:moveTo>
                      <a:pt x="495" y="169"/>
                    </a:moveTo>
                    <a:lnTo>
                      <a:pt x="495" y="169"/>
                    </a:lnTo>
                    <a:lnTo>
                      <a:pt x="496" y="168"/>
                    </a:lnTo>
                    <a:lnTo>
                      <a:pt x="495" y="169"/>
                    </a:lnTo>
                    <a:close/>
                    <a:moveTo>
                      <a:pt x="515" y="171"/>
                    </a:moveTo>
                    <a:lnTo>
                      <a:pt x="515" y="171"/>
                    </a:lnTo>
                    <a:close/>
                    <a:moveTo>
                      <a:pt x="515" y="171"/>
                    </a:moveTo>
                    <a:lnTo>
                      <a:pt x="514" y="172"/>
                    </a:lnTo>
                    <a:lnTo>
                      <a:pt x="514" y="171"/>
                    </a:lnTo>
                    <a:lnTo>
                      <a:pt x="515" y="171"/>
                    </a:lnTo>
                    <a:close/>
                    <a:moveTo>
                      <a:pt x="495" y="170"/>
                    </a:moveTo>
                    <a:lnTo>
                      <a:pt x="495" y="170"/>
                    </a:lnTo>
                    <a:close/>
                    <a:moveTo>
                      <a:pt x="496" y="177"/>
                    </a:moveTo>
                    <a:lnTo>
                      <a:pt x="496" y="177"/>
                    </a:lnTo>
                    <a:close/>
                    <a:moveTo>
                      <a:pt x="511" y="184"/>
                    </a:moveTo>
                    <a:lnTo>
                      <a:pt x="511" y="184"/>
                    </a:lnTo>
                    <a:close/>
                    <a:moveTo>
                      <a:pt x="503" y="192"/>
                    </a:moveTo>
                    <a:lnTo>
                      <a:pt x="503" y="192"/>
                    </a:lnTo>
                    <a:lnTo>
                      <a:pt x="503" y="193"/>
                    </a:lnTo>
                    <a:lnTo>
                      <a:pt x="502" y="193"/>
                    </a:lnTo>
                    <a:lnTo>
                      <a:pt x="503" y="192"/>
                    </a:lnTo>
                    <a:close/>
                    <a:moveTo>
                      <a:pt x="493" y="192"/>
                    </a:moveTo>
                    <a:lnTo>
                      <a:pt x="493" y="192"/>
                    </a:lnTo>
                    <a:close/>
                    <a:moveTo>
                      <a:pt x="495" y="207"/>
                    </a:moveTo>
                    <a:lnTo>
                      <a:pt x="495" y="206"/>
                    </a:lnTo>
                    <a:lnTo>
                      <a:pt x="496" y="206"/>
                    </a:lnTo>
                    <a:lnTo>
                      <a:pt x="495" y="207"/>
                    </a:lnTo>
                    <a:close/>
                    <a:moveTo>
                      <a:pt x="495" y="208"/>
                    </a:moveTo>
                    <a:lnTo>
                      <a:pt x="495" y="208"/>
                    </a:lnTo>
                    <a:lnTo>
                      <a:pt x="495" y="207"/>
                    </a:lnTo>
                    <a:lnTo>
                      <a:pt x="496" y="207"/>
                    </a:lnTo>
                    <a:lnTo>
                      <a:pt x="496" y="208"/>
                    </a:lnTo>
                    <a:lnTo>
                      <a:pt x="495" y="208"/>
                    </a:lnTo>
                    <a:close/>
                    <a:moveTo>
                      <a:pt x="498" y="207"/>
                    </a:moveTo>
                    <a:lnTo>
                      <a:pt x="497" y="207"/>
                    </a:lnTo>
                    <a:lnTo>
                      <a:pt x="498" y="207"/>
                    </a:lnTo>
                    <a:close/>
                    <a:moveTo>
                      <a:pt x="505" y="208"/>
                    </a:moveTo>
                    <a:lnTo>
                      <a:pt x="505" y="208"/>
                    </a:lnTo>
                    <a:close/>
                    <a:moveTo>
                      <a:pt x="505" y="208"/>
                    </a:moveTo>
                    <a:lnTo>
                      <a:pt x="505" y="209"/>
                    </a:lnTo>
                    <a:lnTo>
                      <a:pt x="504" y="209"/>
                    </a:lnTo>
                    <a:lnTo>
                      <a:pt x="505" y="209"/>
                    </a:lnTo>
                    <a:lnTo>
                      <a:pt x="505" y="208"/>
                    </a:lnTo>
                    <a:close/>
                    <a:moveTo>
                      <a:pt x="487" y="186"/>
                    </a:moveTo>
                    <a:lnTo>
                      <a:pt x="487" y="186"/>
                    </a:lnTo>
                    <a:close/>
                    <a:moveTo>
                      <a:pt x="491" y="209"/>
                    </a:moveTo>
                    <a:lnTo>
                      <a:pt x="490" y="209"/>
                    </a:lnTo>
                    <a:lnTo>
                      <a:pt x="491" y="208"/>
                    </a:lnTo>
                    <a:lnTo>
                      <a:pt x="491" y="209"/>
                    </a:lnTo>
                    <a:close/>
                    <a:moveTo>
                      <a:pt x="493" y="218"/>
                    </a:move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close/>
                    <a:moveTo>
                      <a:pt x="486" y="222"/>
                    </a:moveTo>
                    <a:lnTo>
                      <a:pt x="486" y="222"/>
                    </a:lnTo>
                    <a:close/>
                    <a:moveTo>
                      <a:pt x="519" y="149"/>
                    </a:moveTo>
                    <a:lnTo>
                      <a:pt x="519" y="149"/>
                    </a:lnTo>
                    <a:lnTo>
                      <a:pt x="519" y="148"/>
                    </a:lnTo>
                    <a:lnTo>
                      <a:pt x="520" y="148"/>
                    </a:lnTo>
                    <a:lnTo>
                      <a:pt x="519" y="149"/>
                    </a:lnTo>
                    <a:close/>
                    <a:moveTo>
                      <a:pt x="517" y="151"/>
                    </a:moveTo>
                    <a:lnTo>
                      <a:pt x="516" y="151"/>
                    </a:lnTo>
                    <a:lnTo>
                      <a:pt x="516" y="150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48"/>
                    </a:lnTo>
                    <a:lnTo>
                      <a:pt x="516" y="148"/>
                    </a:lnTo>
                    <a:lnTo>
                      <a:pt x="516" y="149"/>
                    </a:lnTo>
                    <a:lnTo>
                      <a:pt x="517" y="150"/>
                    </a:lnTo>
                    <a:lnTo>
                      <a:pt x="516" y="150"/>
                    </a:lnTo>
                    <a:lnTo>
                      <a:pt x="517" y="151"/>
                    </a:lnTo>
                    <a:close/>
                    <a:moveTo>
                      <a:pt x="500" y="151"/>
                    </a:moveTo>
                    <a:lnTo>
                      <a:pt x="500" y="151"/>
                    </a:lnTo>
                    <a:lnTo>
                      <a:pt x="500" y="150"/>
                    </a:lnTo>
                    <a:lnTo>
                      <a:pt x="500" y="151"/>
                    </a:lnTo>
                    <a:close/>
                    <a:moveTo>
                      <a:pt x="496" y="163"/>
                    </a:moveTo>
                    <a:lnTo>
                      <a:pt x="496" y="163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2"/>
                    </a:moveTo>
                    <a:lnTo>
                      <a:pt x="515" y="32"/>
                    </a:lnTo>
                    <a:lnTo>
                      <a:pt x="515" y="31"/>
                    </a:lnTo>
                    <a:lnTo>
                      <a:pt x="515" y="32"/>
                    </a:lnTo>
                    <a:close/>
                    <a:moveTo>
                      <a:pt x="514" y="32"/>
                    </a:moveTo>
                    <a:lnTo>
                      <a:pt x="514" y="32"/>
                    </a:lnTo>
                    <a:lnTo>
                      <a:pt x="515" y="32"/>
                    </a:lnTo>
                    <a:lnTo>
                      <a:pt x="514" y="32"/>
                    </a:lnTo>
                    <a:close/>
                    <a:moveTo>
                      <a:pt x="514" y="34"/>
                    </a:moveTo>
                    <a:lnTo>
                      <a:pt x="514" y="34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lnTo>
                      <a:pt x="510" y="52"/>
                    </a:lnTo>
                    <a:lnTo>
                      <a:pt x="509" y="52"/>
                    </a:lnTo>
                    <a:close/>
                    <a:moveTo>
                      <a:pt x="509" y="53"/>
                    </a:moveTo>
                    <a:lnTo>
                      <a:pt x="509" y="53"/>
                    </a:lnTo>
                    <a:close/>
                    <a:moveTo>
                      <a:pt x="509" y="54"/>
                    </a:moveTo>
                    <a:lnTo>
                      <a:pt x="509" y="53"/>
                    </a:lnTo>
                    <a:lnTo>
                      <a:pt x="509" y="54"/>
                    </a:lnTo>
                    <a:close/>
                    <a:moveTo>
                      <a:pt x="503" y="61"/>
                    </a:moveTo>
                    <a:lnTo>
                      <a:pt x="503" y="61"/>
                    </a:lnTo>
                    <a:lnTo>
                      <a:pt x="503" y="60"/>
                    </a:lnTo>
                    <a:lnTo>
                      <a:pt x="503" y="61"/>
                    </a:lnTo>
                    <a:close/>
                    <a:moveTo>
                      <a:pt x="505" y="61"/>
                    </a:moveTo>
                    <a:lnTo>
                      <a:pt x="505" y="61"/>
                    </a:lnTo>
                    <a:lnTo>
                      <a:pt x="504" y="61"/>
                    </a:lnTo>
                    <a:lnTo>
                      <a:pt x="505" y="61"/>
                    </a:lnTo>
                    <a:close/>
                    <a:moveTo>
                      <a:pt x="503" y="62"/>
                    </a:moveTo>
                    <a:lnTo>
                      <a:pt x="503" y="62"/>
                    </a:lnTo>
                    <a:lnTo>
                      <a:pt x="503" y="61"/>
                    </a:lnTo>
                    <a:lnTo>
                      <a:pt x="503" y="62"/>
                    </a:lnTo>
                    <a:close/>
                    <a:moveTo>
                      <a:pt x="492" y="85"/>
                    </a:moveTo>
                    <a:lnTo>
                      <a:pt x="492" y="85"/>
                    </a:lnTo>
                    <a:close/>
                    <a:moveTo>
                      <a:pt x="513" y="138"/>
                    </a:moveTo>
                    <a:lnTo>
                      <a:pt x="513" y="139"/>
                    </a:lnTo>
                    <a:lnTo>
                      <a:pt x="513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07" y="141"/>
                    </a:moveTo>
                    <a:lnTo>
                      <a:pt x="507" y="141"/>
                    </a:lnTo>
                    <a:lnTo>
                      <a:pt x="506" y="141"/>
                    </a:lnTo>
                    <a:lnTo>
                      <a:pt x="506" y="140"/>
                    </a:lnTo>
                    <a:lnTo>
                      <a:pt x="507" y="140"/>
                    </a:lnTo>
                    <a:lnTo>
                      <a:pt x="507" y="141"/>
                    </a:lnTo>
                    <a:close/>
                    <a:moveTo>
                      <a:pt x="500" y="133"/>
                    </a:moveTo>
                    <a:lnTo>
                      <a:pt x="500" y="133"/>
                    </a:lnTo>
                    <a:lnTo>
                      <a:pt x="501" y="133"/>
                    </a:lnTo>
                    <a:lnTo>
                      <a:pt x="500" y="133"/>
                    </a:lnTo>
                    <a:close/>
                    <a:moveTo>
                      <a:pt x="495" y="91"/>
                    </a:moveTo>
                    <a:lnTo>
                      <a:pt x="495" y="90"/>
                    </a:lnTo>
                    <a:lnTo>
                      <a:pt x="495" y="91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4" name="Freeform 573"/>
              <p:cNvSpPr>
                <a:spLocks/>
              </p:cNvSpPr>
              <p:nvPr/>
            </p:nvSpPr>
            <p:spPr bwMode="auto">
              <a:xfrm>
                <a:off x="2554288" y="3421063"/>
                <a:ext cx="788987" cy="771525"/>
              </a:xfrm>
              <a:custGeom>
                <a:avLst/>
                <a:gdLst>
                  <a:gd name="T0" fmla="*/ 2147483646 w 767"/>
                  <a:gd name="T1" fmla="*/ 2147483646 h 749"/>
                  <a:gd name="T2" fmla="*/ 2147483646 w 767"/>
                  <a:gd name="T3" fmla="*/ 2147483646 h 749"/>
                  <a:gd name="T4" fmla="*/ 2147483646 w 767"/>
                  <a:gd name="T5" fmla="*/ 2147483646 h 749"/>
                  <a:gd name="T6" fmla="*/ 2147483646 w 767"/>
                  <a:gd name="T7" fmla="*/ 2147483646 h 749"/>
                  <a:gd name="T8" fmla="*/ 2147483646 w 767"/>
                  <a:gd name="T9" fmla="*/ 2147483646 h 749"/>
                  <a:gd name="T10" fmla="*/ 2147483646 w 767"/>
                  <a:gd name="T11" fmla="*/ 2147483646 h 749"/>
                  <a:gd name="T12" fmla="*/ 2147483646 w 767"/>
                  <a:gd name="T13" fmla="*/ 2147483646 h 749"/>
                  <a:gd name="T14" fmla="*/ 2147483646 w 767"/>
                  <a:gd name="T15" fmla="*/ 2147483646 h 749"/>
                  <a:gd name="T16" fmla="*/ 2147483646 w 767"/>
                  <a:gd name="T17" fmla="*/ 2147483646 h 749"/>
                  <a:gd name="T18" fmla="*/ 2147483646 w 767"/>
                  <a:gd name="T19" fmla="*/ 2147483646 h 749"/>
                  <a:gd name="T20" fmla="*/ 2147483646 w 767"/>
                  <a:gd name="T21" fmla="*/ 2147483646 h 749"/>
                  <a:gd name="T22" fmla="*/ 2147483646 w 767"/>
                  <a:gd name="T23" fmla="*/ 2147483646 h 749"/>
                  <a:gd name="T24" fmla="*/ 2147483646 w 767"/>
                  <a:gd name="T25" fmla="*/ 2147483646 h 749"/>
                  <a:gd name="T26" fmla="*/ 2147483646 w 767"/>
                  <a:gd name="T27" fmla="*/ 2147483646 h 749"/>
                  <a:gd name="T28" fmla="*/ 2147483646 w 767"/>
                  <a:gd name="T29" fmla="*/ 2147483646 h 749"/>
                  <a:gd name="T30" fmla="*/ 2147483646 w 767"/>
                  <a:gd name="T31" fmla="*/ 2147483646 h 749"/>
                  <a:gd name="T32" fmla="*/ 2147483646 w 767"/>
                  <a:gd name="T33" fmla="*/ 2147483646 h 749"/>
                  <a:gd name="T34" fmla="*/ 2147483646 w 767"/>
                  <a:gd name="T35" fmla="*/ 2147483646 h 749"/>
                  <a:gd name="T36" fmla="*/ 2147483646 w 767"/>
                  <a:gd name="T37" fmla="*/ 2147483646 h 749"/>
                  <a:gd name="T38" fmla="*/ 2147483646 w 767"/>
                  <a:gd name="T39" fmla="*/ 2147483646 h 749"/>
                  <a:gd name="T40" fmla="*/ 2147483646 w 767"/>
                  <a:gd name="T41" fmla="*/ 2147483646 h 749"/>
                  <a:gd name="T42" fmla="*/ 2147483646 w 767"/>
                  <a:gd name="T43" fmla="*/ 2147483646 h 749"/>
                  <a:gd name="T44" fmla="*/ 2147483646 w 767"/>
                  <a:gd name="T45" fmla="*/ 2147483646 h 749"/>
                  <a:gd name="T46" fmla="*/ 2147483646 w 767"/>
                  <a:gd name="T47" fmla="*/ 2147483646 h 749"/>
                  <a:gd name="T48" fmla="*/ 2147483646 w 767"/>
                  <a:gd name="T49" fmla="*/ 2147483646 h 749"/>
                  <a:gd name="T50" fmla="*/ 2147483646 w 767"/>
                  <a:gd name="T51" fmla="*/ 2147483646 h 749"/>
                  <a:gd name="T52" fmla="*/ 2147483646 w 767"/>
                  <a:gd name="T53" fmla="*/ 2147483646 h 749"/>
                  <a:gd name="T54" fmla="*/ 2147483646 w 767"/>
                  <a:gd name="T55" fmla="*/ 2147483646 h 749"/>
                  <a:gd name="T56" fmla="*/ 2147483646 w 767"/>
                  <a:gd name="T57" fmla="*/ 2147483646 h 749"/>
                  <a:gd name="T58" fmla="*/ 2147483646 w 767"/>
                  <a:gd name="T59" fmla="*/ 2147483646 h 749"/>
                  <a:gd name="T60" fmla="*/ 2147483646 w 767"/>
                  <a:gd name="T61" fmla="*/ 2147483646 h 749"/>
                  <a:gd name="T62" fmla="*/ 2147483646 w 767"/>
                  <a:gd name="T63" fmla="*/ 2147483646 h 749"/>
                  <a:gd name="T64" fmla="*/ 2147483646 w 767"/>
                  <a:gd name="T65" fmla="*/ 2147483646 h 749"/>
                  <a:gd name="T66" fmla="*/ 2147483646 w 767"/>
                  <a:gd name="T67" fmla="*/ 2147483646 h 749"/>
                  <a:gd name="T68" fmla="*/ 2147483646 w 767"/>
                  <a:gd name="T69" fmla="*/ 2147483646 h 749"/>
                  <a:gd name="T70" fmla="*/ 2147483646 w 767"/>
                  <a:gd name="T71" fmla="*/ 2147483646 h 749"/>
                  <a:gd name="T72" fmla="*/ 2147483646 w 767"/>
                  <a:gd name="T73" fmla="*/ 2147483646 h 749"/>
                  <a:gd name="T74" fmla="*/ 2147483646 w 767"/>
                  <a:gd name="T75" fmla="*/ 2147483646 h 749"/>
                  <a:gd name="T76" fmla="*/ 2147483646 w 767"/>
                  <a:gd name="T77" fmla="*/ 2147483646 h 749"/>
                  <a:gd name="T78" fmla="*/ 2147483646 w 767"/>
                  <a:gd name="T79" fmla="*/ 2147483646 h 749"/>
                  <a:gd name="T80" fmla="*/ 2147483646 w 767"/>
                  <a:gd name="T81" fmla="*/ 2147483646 h 749"/>
                  <a:gd name="T82" fmla="*/ 2147483646 w 767"/>
                  <a:gd name="T83" fmla="*/ 2147483646 h 749"/>
                  <a:gd name="T84" fmla="*/ 2147483646 w 767"/>
                  <a:gd name="T85" fmla="*/ 2147483646 h 749"/>
                  <a:gd name="T86" fmla="*/ 2147483646 w 767"/>
                  <a:gd name="T87" fmla="*/ 2147483646 h 749"/>
                  <a:gd name="T88" fmla="*/ 2147483646 w 767"/>
                  <a:gd name="T89" fmla="*/ 2147483646 h 749"/>
                  <a:gd name="T90" fmla="*/ 2147483646 w 767"/>
                  <a:gd name="T91" fmla="*/ 2147483646 h 749"/>
                  <a:gd name="T92" fmla="*/ 2147483646 w 767"/>
                  <a:gd name="T93" fmla="*/ 2147483646 h 749"/>
                  <a:gd name="T94" fmla="*/ 2147483646 w 767"/>
                  <a:gd name="T95" fmla="*/ 2147483646 h 749"/>
                  <a:gd name="T96" fmla="*/ 2147483646 w 767"/>
                  <a:gd name="T97" fmla="*/ 2147483646 h 749"/>
                  <a:gd name="T98" fmla="*/ 2147483646 w 767"/>
                  <a:gd name="T99" fmla="*/ 2147483646 h 749"/>
                  <a:gd name="T100" fmla="*/ 2147483646 w 767"/>
                  <a:gd name="T101" fmla="*/ 2147483646 h 749"/>
                  <a:gd name="T102" fmla="*/ 2147483646 w 767"/>
                  <a:gd name="T103" fmla="*/ 2147483646 h 749"/>
                  <a:gd name="T104" fmla="*/ 2147483646 w 767"/>
                  <a:gd name="T105" fmla="*/ 2147483646 h 749"/>
                  <a:gd name="T106" fmla="*/ 2147483646 w 767"/>
                  <a:gd name="T107" fmla="*/ 2147483646 h 749"/>
                  <a:gd name="T108" fmla="*/ 2147483646 w 767"/>
                  <a:gd name="T109" fmla="*/ 2147483646 h 749"/>
                  <a:gd name="T110" fmla="*/ 2147483646 w 767"/>
                  <a:gd name="T111" fmla="*/ 2147483646 h 749"/>
                  <a:gd name="T112" fmla="*/ 2147483646 w 767"/>
                  <a:gd name="T113" fmla="*/ 2147483646 h 749"/>
                  <a:gd name="T114" fmla="*/ 2147483646 w 767"/>
                  <a:gd name="T115" fmla="*/ 2147483646 h 749"/>
                  <a:gd name="T116" fmla="*/ 2147483646 w 767"/>
                  <a:gd name="T117" fmla="*/ 2147483646 h 749"/>
                  <a:gd name="T118" fmla="*/ 2147483646 w 767"/>
                  <a:gd name="T119" fmla="*/ 2147483646 h 749"/>
                  <a:gd name="T120" fmla="*/ 2147483646 w 767"/>
                  <a:gd name="T121" fmla="*/ 2147483646 h 749"/>
                  <a:gd name="T122" fmla="*/ 2147483646 w 767"/>
                  <a:gd name="T123" fmla="*/ 2147483646 h 749"/>
                  <a:gd name="T124" fmla="*/ 2147483646 w 767"/>
                  <a:gd name="T125" fmla="*/ 2147483646 h 7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67"/>
                  <a:gd name="T190" fmla="*/ 0 h 749"/>
                  <a:gd name="T191" fmla="*/ 767 w 767"/>
                  <a:gd name="T192" fmla="*/ 749 h 7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67" h="749">
                    <a:moveTo>
                      <a:pt x="301" y="47"/>
                    </a:moveTo>
                    <a:lnTo>
                      <a:pt x="301" y="47"/>
                    </a:lnTo>
                    <a:lnTo>
                      <a:pt x="302" y="46"/>
                    </a:lnTo>
                    <a:lnTo>
                      <a:pt x="303" y="45"/>
                    </a:lnTo>
                    <a:lnTo>
                      <a:pt x="303" y="44"/>
                    </a:lnTo>
                    <a:lnTo>
                      <a:pt x="303" y="43"/>
                    </a:lnTo>
                    <a:lnTo>
                      <a:pt x="303" y="42"/>
                    </a:lnTo>
                    <a:lnTo>
                      <a:pt x="304" y="42"/>
                    </a:lnTo>
                    <a:lnTo>
                      <a:pt x="304" y="41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9"/>
                    </a:lnTo>
                    <a:lnTo>
                      <a:pt x="304" y="38"/>
                    </a:lnTo>
                    <a:lnTo>
                      <a:pt x="305" y="38"/>
                    </a:lnTo>
                    <a:lnTo>
                      <a:pt x="305" y="37"/>
                    </a:lnTo>
                    <a:lnTo>
                      <a:pt x="306" y="36"/>
                    </a:lnTo>
                    <a:lnTo>
                      <a:pt x="305" y="36"/>
                    </a:lnTo>
                    <a:lnTo>
                      <a:pt x="304" y="35"/>
                    </a:lnTo>
                    <a:lnTo>
                      <a:pt x="305" y="35"/>
                    </a:lnTo>
                    <a:lnTo>
                      <a:pt x="305" y="34"/>
                    </a:lnTo>
                    <a:lnTo>
                      <a:pt x="306" y="34"/>
                    </a:lnTo>
                    <a:lnTo>
                      <a:pt x="307" y="34"/>
                    </a:lnTo>
                    <a:lnTo>
                      <a:pt x="307" y="33"/>
                    </a:lnTo>
                    <a:lnTo>
                      <a:pt x="306" y="32"/>
                    </a:lnTo>
                    <a:lnTo>
                      <a:pt x="305" y="32"/>
                    </a:lnTo>
                    <a:lnTo>
                      <a:pt x="305" y="31"/>
                    </a:lnTo>
                    <a:lnTo>
                      <a:pt x="306" y="31"/>
                    </a:lnTo>
                    <a:lnTo>
                      <a:pt x="307" y="31"/>
                    </a:lnTo>
                    <a:lnTo>
                      <a:pt x="307" y="30"/>
                    </a:lnTo>
                    <a:lnTo>
                      <a:pt x="308" y="30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0" y="29"/>
                    </a:lnTo>
                    <a:lnTo>
                      <a:pt x="310" y="28"/>
                    </a:lnTo>
                    <a:lnTo>
                      <a:pt x="310" y="27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1" y="25"/>
                    </a:lnTo>
                    <a:lnTo>
                      <a:pt x="310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5"/>
                    </a:lnTo>
                    <a:lnTo>
                      <a:pt x="310" y="25"/>
                    </a:lnTo>
                    <a:lnTo>
                      <a:pt x="311" y="24"/>
                    </a:lnTo>
                    <a:lnTo>
                      <a:pt x="312" y="25"/>
                    </a:lnTo>
                    <a:lnTo>
                      <a:pt x="313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3" y="22"/>
                    </a:lnTo>
                    <a:lnTo>
                      <a:pt x="314" y="22"/>
                    </a:lnTo>
                    <a:lnTo>
                      <a:pt x="315" y="22"/>
                    </a:lnTo>
                    <a:lnTo>
                      <a:pt x="315" y="21"/>
                    </a:lnTo>
                    <a:lnTo>
                      <a:pt x="314" y="20"/>
                    </a:lnTo>
                    <a:lnTo>
                      <a:pt x="315" y="19"/>
                    </a:lnTo>
                    <a:lnTo>
                      <a:pt x="316" y="18"/>
                    </a:lnTo>
                    <a:lnTo>
                      <a:pt x="317" y="18"/>
                    </a:lnTo>
                    <a:lnTo>
                      <a:pt x="317" y="17"/>
                    </a:lnTo>
                    <a:lnTo>
                      <a:pt x="318" y="17"/>
                    </a:lnTo>
                    <a:lnTo>
                      <a:pt x="317" y="16"/>
                    </a:lnTo>
                    <a:lnTo>
                      <a:pt x="318" y="15"/>
                    </a:lnTo>
                    <a:lnTo>
                      <a:pt x="318" y="16"/>
                    </a:lnTo>
                    <a:lnTo>
                      <a:pt x="318" y="15"/>
                    </a:lnTo>
                    <a:lnTo>
                      <a:pt x="318" y="14"/>
                    </a:lnTo>
                    <a:lnTo>
                      <a:pt x="319" y="14"/>
                    </a:lnTo>
                    <a:lnTo>
                      <a:pt x="320" y="14"/>
                    </a:lnTo>
                    <a:lnTo>
                      <a:pt x="320" y="13"/>
                    </a:lnTo>
                    <a:lnTo>
                      <a:pt x="321" y="14"/>
                    </a:lnTo>
                    <a:lnTo>
                      <a:pt x="321" y="13"/>
                    </a:lnTo>
                    <a:lnTo>
                      <a:pt x="321" y="12"/>
                    </a:lnTo>
                    <a:lnTo>
                      <a:pt x="322" y="11"/>
                    </a:lnTo>
                    <a:lnTo>
                      <a:pt x="322" y="12"/>
                    </a:lnTo>
                    <a:lnTo>
                      <a:pt x="323" y="12"/>
                    </a:lnTo>
                    <a:lnTo>
                      <a:pt x="323" y="11"/>
                    </a:lnTo>
                    <a:lnTo>
                      <a:pt x="322" y="11"/>
                    </a:lnTo>
                    <a:lnTo>
                      <a:pt x="323" y="10"/>
                    </a:lnTo>
                    <a:lnTo>
                      <a:pt x="324" y="10"/>
                    </a:lnTo>
                    <a:lnTo>
                      <a:pt x="325" y="9"/>
                    </a:lnTo>
                    <a:lnTo>
                      <a:pt x="326" y="9"/>
                    </a:lnTo>
                    <a:lnTo>
                      <a:pt x="327" y="8"/>
                    </a:lnTo>
                    <a:lnTo>
                      <a:pt x="328" y="8"/>
                    </a:lnTo>
                    <a:lnTo>
                      <a:pt x="329" y="8"/>
                    </a:lnTo>
                    <a:lnTo>
                      <a:pt x="330" y="6"/>
                    </a:lnTo>
                    <a:lnTo>
                      <a:pt x="332" y="6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5" y="4"/>
                    </a:lnTo>
                    <a:lnTo>
                      <a:pt x="334" y="4"/>
                    </a:lnTo>
                    <a:lnTo>
                      <a:pt x="336" y="3"/>
                    </a:lnTo>
                    <a:lnTo>
                      <a:pt x="337" y="4"/>
                    </a:lnTo>
                    <a:lnTo>
                      <a:pt x="337" y="3"/>
                    </a:lnTo>
                    <a:lnTo>
                      <a:pt x="337" y="2"/>
                    </a:lnTo>
                    <a:lnTo>
                      <a:pt x="336" y="2"/>
                    </a:lnTo>
                    <a:lnTo>
                      <a:pt x="336" y="1"/>
                    </a:lnTo>
                    <a:lnTo>
                      <a:pt x="337" y="2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1" y="1"/>
                    </a:lnTo>
                    <a:lnTo>
                      <a:pt x="340" y="2"/>
                    </a:lnTo>
                    <a:lnTo>
                      <a:pt x="340" y="3"/>
                    </a:lnTo>
                    <a:lnTo>
                      <a:pt x="339" y="4"/>
                    </a:lnTo>
                    <a:lnTo>
                      <a:pt x="337" y="4"/>
                    </a:lnTo>
                    <a:lnTo>
                      <a:pt x="337" y="5"/>
                    </a:lnTo>
                    <a:lnTo>
                      <a:pt x="337" y="6"/>
                    </a:lnTo>
                    <a:lnTo>
                      <a:pt x="336" y="6"/>
                    </a:lnTo>
                    <a:lnTo>
                      <a:pt x="335" y="6"/>
                    </a:lnTo>
                    <a:lnTo>
                      <a:pt x="335" y="7"/>
                    </a:lnTo>
                    <a:lnTo>
                      <a:pt x="335" y="8"/>
                    </a:lnTo>
                    <a:lnTo>
                      <a:pt x="334" y="8"/>
                    </a:lnTo>
                    <a:lnTo>
                      <a:pt x="334" y="9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3" y="11"/>
                    </a:lnTo>
                    <a:lnTo>
                      <a:pt x="333" y="12"/>
                    </a:lnTo>
                    <a:lnTo>
                      <a:pt x="332" y="14"/>
                    </a:lnTo>
                    <a:lnTo>
                      <a:pt x="332" y="15"/>
                    </a:lnTo>
                    <a:lnTo>
                      <a:pt x="333" y="15"/>
                    </a:lnTo>
                    <a:lnTo>
                      <a:pt x="334" y="16"/>
                    </a:lnTo>
                    <a:lnTo>
                      <a:pt x="333" y="16"/>
                    </a:lnTo>
                    <a:lnTo>
                      <a:pt x="334" y="16"/>
                    </a:lnTo>
                    <a:lnTo>
                      <a:pt x="334" y="17"/>
                    </a:lnTo>
                    <a:lnTo>
                      <a:pt x="334" y="16"/>
                    </a:lnTo>
                    <a:lnTo>
                      <a:pt x="335" y="16"/>
                    </a:lnTo>
                    <a:lnTo>
                      <a:pt x="335" y="17"/>
                    </a:lnTo>
                    <a:lnTo>
                      <a:pt x="336" y="17"/>
                    </a:lnTo>
                    <a:lnTo>
                      <a:pt x="335" y="17"/>
                    </a:lnTo>
                    <a:lnTo>
                      <a:pt x="334" y="17"/>
                    </a:lnTo>
                    <a:lnTo>
                      <a:pt x="334" y="18"/>
                    </a:lnTo>
                    <a:lnTo>
                      <a:pt x="333" y="18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1" y="19"/>
                    </a:lnTo>
                    <a:lnTo>
                      <a:pt x="330" y="20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1" y="23"/>
                    </a:lnTo>
                    <a:lnTo>
                      <a:pt x="331" y="24"/>
                    </a:lnTo>
                    <a:lnTo>
                      <a:pt x="330" y="24"/>
                    </a:lnTo>
                    <a:lnTo>
                      <a:pt x="329" y="24"/>
                    </a:lnTo>
                    <a:lnTo>
                      <a:pt x="329" y="23"/>
                    </a:lnTo>
                    <a:lnTo>
                      <a:pt x="329" y="24"/>
                    </a:lnTo>
                    <a:lnTo>
                      <a:pt x="329" y="25"/>
                    </a:lnTo>
                    <a:lnTo>
                      <a:pt x="328" y="25"/>
                    </a:lnTo>
                    <a:lnTo>
                      <a:pt x="328" y="26"/>
                    </a:lnTo>
                    <a:lnTo>
                      <a:pt x="327" y="26"/>
                    </a:lnTo>
                    <a:lnTo>
                      <a:pt x="327" y="27"/>
                    </a:lnTo>
                    <a:lnTo>
                      <a:pt x="328" y="27"/>
                    </a:lnTo>
                    <a:lnTo>
                      <a:pt x="328" y="28"/>
                    </a:lnTo>
                    <a:lnTo>
                      <a:pt x="327" y="29"/>
                    </a:lnTo>
                    <a:lnTo>
                      <a:pt x="327" y="30"/>
                    </a:lnTo>
                    <a:lnTo>
                      <a:pt x="326" y="29"/>
                    </a:lnTo>
                    <a:lnTo>
                      <a:pt x="326" y="30"/>
                    </a:lnTo>
                    <a:lnTo>
                      <a:pt x="325" y="30"/>
                    </a:lnTo>
                    <a:lnTo>
                      <a:pt x="325" y="29"/>
                    </a:lnTo>
                    <a:lnTo>
                      <a:pt x="325" y="30"/>
                    </a:lnTo>
                    <a:lnTo>
                      <a:pt x="324" y="30"/>
                    </a:lnTo>
                    <a:lnTo>
                      <a:pt x="324" y="29"/>
                    </a:lnTo>
                    <a:lnTo>
                      <a:pt x="325" y="29"/>
                    </a:lnTo>
                    <a:lnTo>
                      <a:pt x="324" y="29"/>
                    </a:lnTo>
                    <a:lnTo>
                      <a:pt x="324" y="30"/>
                    </a:lnTo>
                    <a:lnTo>
                      <a:pt x="324" y="31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3"/>
                    </a:lnTo>
                    <a:lnTo>
                      <a:pt x="325" y="34"/>
                    </a:lnTo>
                    <a:lnTo>
                      <a:pt x="325" y="35"/>
                    </a:lnTo>
                    <a:lnTo>
                      <a:pt x="324" y="36"/>
                    </a:lnTo>
                    <a:lnTo>
                      <a:pt x="324" y="35"/>
                    </a:lnTo>
                    <a:lnTo>
                      <a:pt x="324" y="36"/>
                    </a:lnTo>
                    <a:lnTo>
                      <a:pt x="323" y="36"/>
                    </a:lnTo>
                    <a:lnTo>
                      <a:pt x="324" y="36"/>
                    </a:lnTo>
                    <a:lnTo>
                      <a:pt x="324" y="37"/>
                    </a:lnTo>
                    <a:lnTo>
                      <a:pt x="323" y="37"/>
                    </a:lnTo>
                    <a:lnTo>
                      <a:pt x="323" y="38"/>
                    </a:lnTo>
                    <a:lnTo>
                      <a:pt x="323" y="39"/>
                    </a:lnTo>
                    <a:lnTo>
                      <a:pt x="323" y="40"/>
                    </a:lnTo>
                    <a:lnTo>
                      <a:pt x="322" y="41"/>
                    </a:lnTo>
                    <a:lnTo>
                      <a:pt x="322" y="42"/>
                    </a:lnTo>
                    <a:lnTo>
                      <a:pt x="323" y="42"/>
                    </a:lnTo>
                    <a:lnTo>
                      <a:pt x="323" y="43"/>
                    </a:lnTo>
                    <a:lnTo>
                      <a:pt x="323" y="44"/>
                    </a:lnTo>
                    <a:lnTo>
                      <a:pt x="323" y="45"/>
                    </a:lnTo>
                    <a:lnTo>
                      <a:pt x="324" y="45"/>
                    </a:lnTo>
                    <a:lnTo>
                      <a:pt x="324" y="46"/>
                    </a:lnTo>
                    <a:lnTo>
                      <a:pt x="325" y="46"/>
                    </a:lnTo>
                    <a:lnTo>
                      <a:pt x="326" y="47"/>
                    </a:lnTo>
                    <a:lnTo>
                      <a:pt x="326" y="46"/>
                    </a:lnTo>
                    <a:lnTo>
                      <a:pt x="327" y="46"/>
                    </a:lnTo>
                    <a:lnTo>
                      <a:pt x="327" y="47"/>
                    </a:lnTo>
                    <a:lnTo>
                      <a:pt x="328" y="47"/>
                    </a:lnTo>
                    <a:lnTo>
                      <a:pt x="328" y="48"/>
                    </a:lnTo>
                    <a:lnTo>
                      <a:pt x="329" y="48"/>
                    </a:lnTo>
                    <a:lnTo>
                      <a:pt x="330" y="48"/>
                    </a:lnTo>
                    <a:lnTo>
                      <a:pt x="331" y="49"/>
                    </a:lnTo>
                    <a:lnTo>
                      <a:pt x="331" y="48"/>
                    </a:lnTo>
                    <a:lnTo>
                      <a:pt x="331" y="49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3" y="51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5" y="53"/>
                    </a:lnTo>
                    <a:lnTo>
                      <a:pt x="335" y="52"/>
                    </a:lnTo>
                    <a:lnTo>
                      <a:pt x="336" y="52"/>
                    </a:lnTo>
                    <a:lnTo>
                      <a:pt x="336" y="53"/>
                    </a:lnTo>
                    <a:lnTo>
                      <a:pt x="337" y="53"/>
                    </a:lnTo>
                    <a:lnTo>
                      <a:pt x="337" y="52"/>
                    </a:lnTo>
                    <a:lnTo>
                      <a:pt x="338" y="53"/>
                    </a:lnTo>
                    <a:lnTo>
                      <a:pt x="339" y="53"/>
                    </a:lnTo>
                    <a:lnTo>
                      <a:pt x="339" y="54"/>
                    </a:lnTo>
                    <a:lnTo>
                      <a:pt x="340" y="54"/>
                    </a:lnTo>
                    <a:lnTo>
                      <a:pt x="341" y="54"/>
                    </a:lnTo>
                    <a:lnTo>
                      <a:pt x="342" y="54"/>
                    </a:lnTo>
                    <a:lnTo>
                      <a:pt x="343" y="55"/>
                    </a:lnTo>
                    <a:lnTo>
                      <a:pt x="343" y="54"/>
                    </a:lnTo>
                    <a:lnTo>
                      <a:pt x="344" y="54"/>
                    </a:lnTo>
                    <a:lnTo>
                      <a:pt x="345" y="54"/>
                    </a:lnTo>
                    <a:lnTo>
                      <a:pt x="346" y="54"/>
                    </a:lnTo>
                    <a:lnTo>
                      <a:pt x="346" y="55"/>
                    </a:lnTo>
                    <a:lnTo>
                      <a:pt x="347" y="56"/>
                    </a:lnTo>
                    <a:lnTo>
                      <a:pt x="348" y="56"/>
                    </a:lnTo>
                    <a:lnTo>
                      <a:pt x="349" y="56"/>
                    </a:lnTo>
                    <a:lnTo>
                      <a:pt x="349" y="57"/>
                    </a:lnTo>
                    <a:lnTo>
                      <a:pt x="350" y="58"/>
                    </a:lnTo>
                    <a:lnTo>
                      <a:pt x="351" y="57"/>
                    </a:lnTo>
                    <a:lnTo>
                      <a:pt x="352" y="57"/>
                    </a:lnTo>
                    <a:lnTo>
                      <a:pt x="353" y="57"/>
                    </a:lnTo>
                    <a:lnTo>
                      <a:pt x="353" y="58"/>
                    </a:lnTo>
                    <a:lnTo>
                      <a:pt x="354" y="58"/>
                    </a:lnTo>
                    <a:lnTo>
                      <a:pt x="354" y="59"/>
                    </a:lnTo>
                    <a:lnTo>
                      <a:pt x="355" y="59"/>
                    </a:lnTo>
                    <a:lnTo>
                      <a:pt x="356" y="59"/>
                    </a:lnTo>
                    <a:lnTo>
                      <a:pt x="356" y="58"/>
                    </a:lnTo>
                    <a:lnTo>
                      <a:pt x="356" y="59"/>
                    </a:lnTo>
                    <a:lnTo>
                      <a:pt x="357" y="59"/>
                    </a:lnTo>
                    <a:lnTo>
                      <a:pt x="357" y="60"/>
                    </a:lnTo>
                    <a:lnTo>
                      <a:pt x="358" y="60"/>
                    </a:lnTo>
                    <a:lnTo>
                      <a:pt x="359" y="61"/>
                    </a:lnTo>
                    <a:lnTo>
                      <a:pt x="360" y="60"/>
                    </a:lnTo>
                    <a:lnTo>
                      <a:pt x="361" y="61"/>
                    </a:lnTo>
                    <a:lnTo>
                      <a:pt x="362" y="61"/>
                    </a:lnTo>
                    <a:lnTo>
                      <a:pt x="363" y="61"/>
                    </a:lnTo>
                    <a:lnTo>
                      <a:pt x="363" y="62"/>
                    </a:lnTo>
                    <a:lnTo>
                      <a:pt x="404" y="89"/>
                    </a:lnTo>
                    <a:lnTo>
                      <a:pt x="417" y="97"/>
                    </a:lnTo>
                    <a:lnTo>
                      <a:pt x="419" y="96"/>
                    </a:lnTo>
                    <a:lnTo>
                      <a:pt x="420" y="96"/>
                    </a:lnTo>
                    <a:lnTo>
                      <a:pt x="421" y="95"/>
                    </a:lnTo>
                    <a:lnTo>
                      <a:pt x="421" y="93"/>
                    </a:lnTo>
                    <a:lnTo>
                      <a:pt x="420" y="93"/>
                    </a:lnTo>
                    <a:lnTo>
                      <a:pt x="420" y="91"/>
                    </a:lnTo>
                    <a:lnTo>
                      <a:pt x="420" y="90"/>
                    </a:lnTo>
                    <a:lnTo>
                      <a:pt x="420" y="89"/>
                    </a:lnTo>
                    <a:lnTo>
                      <a:pt x="420" y="88"/>
                    </a:lnTo>
                    <a:lnTo>
                      <a:pt x="420" y="87"/>
                    </a:lnTo>
                    <a:lnTo>
                      <a:pt x="420" y="86"/>
                    </a:lnTo>
                    <a:lnTo>
                      <a:pt x="419" y="85"/>
                    </a:lnTo>
                    <a:lnTo>
                      <a:pt x="420" y="84"/>
                    </a:lnTo>
                    <a:lnTo>
                      <a:pt x="421" y="83"/>
                    </a:lnTo>
                    <a:lnTo>
                      <a:pt x="421" y="82"/>
                    </a:lnTo>
                    <a:lnTo>
                      <a:pt x="421" y="81"/>
                    </a:lnTo>
                    <a:lnTo>
                      <a:pt x="420" y="81"/>
                    </a:lnTo>
                    <a:lnTo>
                      <a:pt x="420" y="80"/>
                    </a:lnTo>
                    <a:lnTo>
                      <a:pt x="420" y="79"/>
                    </a:lnTo>
                    <a:lnTo>
                      <a:pt x="420" y="78"/>
                    </a:lnTo>
                    <a:lnTo>
                      <a:pt x="421" y="78"/>
                    </a:lnTo>
                    <a:lnTo>
                      <a:pt x="421" y="77"/>
                    </a:lnTo>
                    <a:lnTo>
                      <a:pt x="421" y="76"/>
                    </a:lnTo>
                    <a:lnTo>
                      <a:pt x="422" y="76"/>
                    </a:lnTo>
                    <a:lnTo>
                      <a:pt x="422" y="75"/>
                    </a:lnTo>
                    <a:lnTo>
                      <a:pt x="423" y="75"/>
                    </a:lnTo>
                    <a:lnTo>
                      <a:pt x="423" y="74"/>
                    </a:lnTo>
                    <a:lnTo>
                      <a:pt x="424" y="73"/>
                    </a:lnTo>
                    <a:lnTo>
                      <a:pt x="424" y="72"/>
                    </a:lnTo>
                    <a:lnTo>
                      <a:pt x="425" y="72"/>
                    </a:lnTo>
                    <a:lnTo>
                      <a:pt x="426" y="71"/>
                    </a:lnTo>
                    <a:lnTo>
                      <a:pt x="426" y="70"/>
                    </a:lnTo>
                    <a:lnTo>
                      <a:pt x="427" y="69"/>
                    </a:lnTo>
                    <a:lnTo>
                      <a:pt x="428" y="68"/>
                    </a:lnTo>
                    <a:lnTo>
                      <a:pt x="428" y="67"/>
                    </a:lnTo>
                    <a:lnTo>
                      <a:pt x="429" y="67"/>
                    </a:lnTo>
                    <a:lnTo>
                      <a:pt x="428" y="66"/>
                    </a:lnTo>
                    <a:lnTo>
                      <a:pt x="429" y="64"/>
                    </a:lnTo>
                    <a:lnTo>
                      <a:pt x="430" y="63"/>
                    </a:lnTo>
                    <a:lnTo>
                      <a:pt x="431" y="63"/>
                    </a:lnTo>
                    <a:lnTo>
                      <a:pt x="431" y="62"/>
                    </a:lnTo>
                    <a:lnTo>
                      <a:pt x="431" y="61"/>
                    </a:lnTo>
                    <a:lnTo>
                      <a:pt x="432" y="60"/>
                    </a:lnTo>
                    <a:lnTo>
                      <a:pt x="432" y="59"/>
                    </a:lnTo>
                    <a:lnTo>
                      <a:pt x="432" y="58"/>
                    </a:lnTo>
                    <a:lnTo>
                      <a:pt x="433" y="58"/>
                    </a:lnTo>
                    <a:lnTo>
                      <a:pt x="433" y="57"/>
                    </a:lnTo>
                    <a:lnTo>
                      <a:pt x="434" y="57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6"/>
                    </a:lnTo>
                    <a:lnTo>
                      <a:pt x="437" y="55"/>
                    </a:lnTo>
                    <a:lnTo>
                      <a:pt x="438" y="54"/>
                    </a:lnTo>
                    <a:lnTo>
                      <a:pt x="439" y="53"/>
                    </a:lnTo>
                    <a:lnTo>
                      <a:pt x="440" y="53"/>
                    </a:lnTo>
                    <a:lnTo>
                      <a:pt x="440" y="52"/>
                    </a:lnTo>
                    <a:lnTo>
                      <a:pt x="441" y="52"/>
                    </a:lnTo>
                    <a:lnTo>
                      <a:pt x="442" y="51"/>
                    </a:lnTo>
                    <a:lnTo>
                      <a:pt x="443" y="51"/>
                    </a:lnTo>
                    <a:lnTo>
                      <a:pt x="443" y="50"/>
                    </a:lnTo>
                    <a:lnTo>
                      <a:pt x="443" y="49"/>
                    </a:lnTo>
                    <a:lnTo>
                      <a:pt x="444" y="49"/>
                    </a:lnTo>
                    <a:lnTo>
                      <a:pt x="445" y="48"/>
                    </a:lnTo>
                    <a:lnTo>
                      <a:pt x="446" y="48"/>
                    </a:lnTo>
                    <a:lnTo>
                      <a:pt x="447" y="53"/>
                    </a:lnTo>
                    <a:lnTo>
                      <a:pt x="448" y="53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0" y="54"/>
                    </a:lnTo>
                    <a:lnTo>
                      <a:pt x="450" y="55"/>
                    </a:lnTo>
                    <a:lnTo>
                      <a:pt x="450" y="56"/>
                    </a:lnTo>
                    <a:lnTo>
                      <a:pt x="450" y="57"/>
                    </a:lnTo>
                    <a:lnTo>
                      <a:pt x="449" y="57"/>
                    </a:lnTo>
                    <a:lnTo>
                      <a:pt x="449" y="58"/>
                    </a:lnTo>
                    <a:lnTo>
                      <a:pt x="448" y="58"/>
                    </a:lnTo>
                    <a:lnTo>
                      <a:pt x="448" y="59"/>
                    </a:lnTo>
                    <a:lnTo>
                      <a:pt x="449" y="59"/>
                    </a:lnTo>
                    <a:lnTo>
                      <a:pt x="449" y="60"/>
                    </a:lnTo>
                    <a:lnTo>
                      <a:pt x="450" y="60"/>
                    </a:lnTo>
                    <a:lnTo>
                      <a:pt x="451" y="60"/>
                    </a:lnTo>
                    <a:lnTo>
                      <a:pt x="452" y="61"/>
                    </a:lnTo>
                    <a:lnTo>
                      <a:pt x="453" y="61"/>
                    </a:lnTo>
                    <a:lnTo>
                      <a:pt x="453" y="60"/>
                    </a:lnTo>
                    <a:lnTo>
                      <a:pt x="454" y="60"/>
                    </a:lnTo>
                    <a:lnTo>
                      <a:pt x="455" y="61"/>
                    </a:lnTo>
                    <a:lnTo>
                      <a:pt x="456" y="61"/>
                    </a:lnTo>
                    <a:lnTo>
                      <a:pt x="456" y="62"/>
                    </a:lnTo>
                    <a:lnTo>
                      <a:pt x="457" y="63"/>
                    </a:lnTo>
                    <a:lnTo>
                      <a:pt x="457" y="64"/>
                    </a:lnTo>
                    <a:lnTo>
                      <a:pt x="458" y="64"/>
                    </a:lnTo>
                    <a:lnTo>
                      <a:pt x="458" y="65"/>
                    </a:lnTo>
                    <a:lnTo>
                      <a:pt x="459" y="65"/>
                    </a:lnTo>
                    <a:lnTo>
                      <a:pt x="460" y="66"/>
                    </a:lnTo>
                    <a:lnTo>
                      <a:pt x="470" y="52"/>
                    </a:lnTo>
                    <a:lnTo>
                      <a:pt x="471" y="52"/>
                    </a:lnTo>
                    <a:lnTo>
                      <a:pt x="472" y="52"/>
                    </a:lnTo>
                    <a:lnTo>
                      <a:pt x="471" y="51"/>
                    </a:lnTo>
                    <a:lnTo>
                      <a:pt x="472" y="51"/>
                    </a:lnTo>
                    <a:lnTo>
                      <a:pt x="473" y="51"/>
                    </a:lnTo>
                    <a:lnTo>
                      <a:pt x="474" y="51"/>
                    </a:lnTo>
                    <a:lnTo>
                      <a:pt x="474" y="52"/>
                    </a:lnTo>
                    <a:lnTo>
                      <a:pt x="474" y="53"/>
                    </a:lnTo>
                    <a:lnTo>
                      <a:pt x="474" y="54"/>
                    </a:lnTo>
                    <a:lnTo>
                      <a:pt x="474" y="55"/>
                    </a:lnTo>
                    <a:lnTo>
                      <a:pt x="475" y="55"/>
                    </a:lnTo>
                    <a:lnTo>
                      <a:pt x="476" y="55"/>
                    </a:lnTo>
                    <a:lnTo>
                      <a:pt x="476" y="56"/>
                    </a:lnTo>
                    <a:lnTo>
                      <a:pt x="477" y="56"/>
                    </a:lnTo>
                    <a:lnTo>
                      <a:pt x="477" y="57"/>
                    </a:lnTo>
                    <a:lnTo>
                      <a:pt x="477" y="58"/>
                    </a:lnTo>
                    <a:lnTo>
                      <a:pt x="478" y="58"/>
                    </a:lnTo>
                    <a:lnTo>
                      <a:pt x="478" y="59"/>
                    </a:lnTo>
                    <a:lnTo>
                      <a:pt x="479" y="59"/>
                    </a:lnTo>
                    <a:lnTo>
                      <a:pt x="479" y="60"/>
                    </a:lnTo>
                    <a:lnTo>
                      <a:pt x="480" y="60"/>
                    </a:lnTo>
                    <a:lnTo>
                      <a:pt x="480" y="59"/>
                    </a:lnTo>
                    <a:lnTo>
                      <a:pt x="480" y="60"/>
                    </a:lnTo>
                    <a:lnTo>
                      <a:pt x="481" y="60"/>
                    </a:lnTo>
                    <a:lnTo>
                      <a:pt x="481" y="61"/>
                    </a:lnTo>
                    <a:lnTo>
                      <a:pt x="482" y="61"/>
                    </a:lnTo>
                    <a:lnTo>
                      <a:pt x="482" y="62"/>
                    </a:lnTo>
                    <a:lnTo>
                      <a:pt x="483" y="62"/>
                    </a:lnTo>
                    <a:lnTo>
                      <a:pt x="483" y="63"/>
                    </a:lnTo>
                    <a:lnTo>
                      <a:pt x="484" y="63"/>
                    </a:lnTo>
                    <a:lnTo>
                      <a:pt x="484" y="64"/>
                    </a:lnTo>
                    <a:lnTo>
                      <a:pt x="484" y="65"/>
                    </a:lnTo>
                    <a:lnTo>
                      <a:pt x="485" y="65"/>
                    </a:lnTo>
                    <a:lnTo>
                      <a:pt x="485" y="66"/>
                    </a:lnTo>
                    <a:lnTo>
                      <a:pt x="484" y="66"/>
                    </a:lnTo>
                    <a:lnTo>
                      <a:pt x="484" y="67"/>
                    </a:lnTo>
                    <a:lnTo>
                      <a:pt x="485" y="67"/>
                    </a:lnTo>
                    <a:lnTo>
                      <a:pt x="485" y="68"/>
                    </a:lnTo>
                    <a:lnTo>
                      <a:pt x="485" y="69"/>
                    </a:lnTo>
                    <a:lnTo>
                      <a:pt x="484" y="69"/>
                    </a:lnTo>
                    <a:lnTo>
                      <a:pt x="485" y="69"/>
                    </a:lnTo>
                    <a:lnTo>
                      <a:pt x="484" y="70"/>
                    </a:lnTo>
                    <a:lnTo>
                      <a:pt x="485" y="70"/>
                    </a:lnTo>
                    <a:lnTo>
                      <a:pt x="484" y="70"/>
                    </a:lnTo>
                    <a:lnTo>
                      <a:pt x="485" y="71"/>
                    </a:lnTo>
                    <a:lnTo>
                      <a:pt x="485" y="72"/>
                    </a:lnTo>
                    <a:lnTo>
                      <a:pt x="486" y="72"/>
                    </a:lnTo>
                    <a:lnTo>
                      <a:pt x="486" y="73"/>
                    </a:lnTo>
                    <a:lnTo>
                      <a:pt x="487" y="73"/>
                    </a:lnTo>
                    <a:lnTo>
                      <a:pt x="487" y="72"/>
                    </a:lnTo>
                    <a:lnTo>
                      <a:pt x="487" y="73"/>
                    </a:lnTo>
                    <a:lnTo>
                      <a:pt x="488" y="72"/>
                    </a:lnTo>
                    <a:lnTo>
                      <a:pt x="489" y="72"/>
                    </a:lnTo>
                    <a:lnTo>
                      <a:pt x="489" y="73"/>
                    </a:lnTo>
                    <a:lnTo>
                      <a:pt x="489" y="72"/>
                    </a:lnTo>
                    <a:lnTo>
                      <a:pt x="490" y="72"/>
                    </a:lnTo>
                    <a:lnTo>
                      <a:pt x="491" y="72"/>
                    </a:lnTo>
                    <a:lnTo>
                      <a:pt x="491" y="73"/>
                    </a:lnTo>
                    <a:lnTo>
                      <a:pt x="492" y="73"/>
                    </a:lnTo>
                    <a:lnTo>
                      <a:pt x="492" y="74"/>
                    </a:lnTo>
                    <a:lnTo>
                      <a:pt x="493" y="74"/>
                    </a:lnTo>
                    <a:lnTo>
                      <a:pt x="494" y="74"/>
                    </a:lnTo>
                    <a:lnTo>
                      <a:pt x="494" y="75"/>
                    </a:lnTo>
                    <a:lnTo>
                      <a:pt x="494" y="76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5" y="78"/>
                    </a:lnTo>
                    <a:lnTo>
                      <a:pt x="495" y="79"/>
                    </a:lnTo>
                    <a:lnTo>
                      <a:pt x="496" y="79"/>
                    </a:lnTo>
                    <a:lnTo>
                      <a:pt x="497" y="79"/>
                    </a:lnTo>
                    <a:lnTo>
                      <a:pt x="498" y="79"/>
                    </a:lnTo>
                    <a:lnTo>
                      <a:pt x="498" y="80"/>
                    </a:lnTo>
                    <a:lnTo>
                      <a:pt x="498" y="81"/>
                    </a:lnTo>
                    <a:lnTo>
                      <a:pt x="497" y="81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3"/>
                    </a:lnTo>
                    <a:lnTo>
                      <a:pt x="499" y="83"/>
                    </a:lnTo>
                    <a:lnTo>
                      <a:pt x="498" y="83"/>
                    </a:lnTo>
                    <a:lnTo>
                      <a:pt x="499" y="84"/>
                    </a:lnTo>
                    <a:lnTo>
                      <a:pt x="498" y="84"/>
                    </a:lnTo>
                    <a:lnTo>
                      <a:pt x="499" y="84"/>
                    </a:lnTo>
                    <a:lnTo>
                      <a:pt x="500" y="85"/>
                    </a:lnTo>
                    <a:lnTo>
                      <a:pt x="499" y="85"/>
                    </a:lnTo>
                    <a:lnTo>
                      <a:pt x="500" y="85"/>
                    </a:lnTo>
                    <a:lnTo>
                      <a:pt x="499" y="86"/>
                    </a:lnTo>
                    <a:lnTo>
                      <a:pt x="500" y="86"/>
                    </a:lnTo>
                    <a:lnTo>
                      <a:pt x="500" y="87"/>
                    </a:lnTo>
                    <a:lnTo>
                      <a:pt x="500" y="88"/>
                    </a:lnTo>
                    <a:lnTo>
                      <a:pt x="499" y="88"/>
                    </a:lnTo>
                    <a:lnTo>
                      <a:pt x="498" y="89"/>
                    </a:lnTo>
                    <a:lnTo>
                      <a:pt x="499" y="89"/>
                    </a:lnTo>
                    <a:lnTo>
                      <a:pt x="498" y="89"/>
                    </a:lnTo>
                    <a:lnTo>
                      <a:pt x="498" y="90"/>
                    </a:lnTo>
                    <a:lnTo>
                      <a:pt x="499" y="90"/>
                    </a:lnTo>
                    <a:lnTo>
                      <a:pt x="499" y="91"/>
                    </a:lnTo>
                    <a:lnTo>
                      <a:pt x="500" y="91"/>
                    </a:lnTo>
                    <a:lnTo>
                      <a:pt x="500" y="92"/>
                    </a:lnTo>
                    <a:lnTo>
                      <a:pt x="499" y="92"/>
                    </a:lnTo>
                    <a:lnTo>
                      <a:pt x="499" y="93"/>
                    </a:lnTo>
                    <a:lnTo>
                      <a:pt x="500" y="93"/>
                    </a:lnTo>
                    <a:lnTo>
                      <a:pt x="499" y="94"/>
                    </a:lnTo>
                    <a:lnTo>
                      <a:pt x="500" y="94"/>
                    </a:lnTo>
                    <a:lnTo>
                      <a:pt x="499" y="95"/>
                    </a:lnTo>
                    <a:lnTo>
                      <a:pt x="499" y="96"/>
                    </a:lnTo>
                    <a:lnTo>
                      <a:pt x="498" y="97"/>
                    </a:lnTo>
                    <a:lnTo>
                      <a:pt x="498" y="98"/>
                    </a:lnTo>
                    <a:lnTo>
                      <a:pt x="497" y="98"/>
                    </a:lnTo>
                    <a:lnTo>
                      <a:pt x="497" y="99"/>
                    </a:lnTo>
                    <a:lnTo>
                      <a:pt x="498" y="100"/>
                    </a:lnTo>
                    <a:lnTo>
                      <a:pt x="498" y="101"/>
                    </a:lnTo>
                    <a:lnTo>
                      <a:pt x="497" y="102"/>
                    </a:lnTo>
                    <a:lnTo>
                      <a:pt x="497" y="103"/>
                    </a:lnTo>
                    <a:lnTo>
                      <a:pt x="497" y="104"/>
                    </a:lnTo>
                    <a:lnTo>
                      <a:pt x="497" y="105"/>
                    </a:lnTo>
                    <a:lnTo>
                      <a:pt x="498" y="106"/>
                    </a:lnTo>
                    <a:lnTo>
                      <a:pt x="498" y="107"/>
                    </a:lnTo>
                    <a:lnTo>
                      <a:pt x="499" y="106"/>
                    </a:lnTo>
                    <a:lnTo>
                      <a:pt x="500" y="106"/>
                    </a:lnTo>
                    <a:lnTo>
                      <a:pt x="501" y="105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1" y="103"/>
                    </a:lnTo>
                    <a:lnTo>
                      <a:pt x="501" y="102"/>
                    </a:lnTo>
                    <a:lnTo>
                      <a:pt x="501" y="101"/>
                    </a:lnTo>
                    <a:lnTo>
                      <a:pt x="502" y="101"/>
                    </a:lnTo>
                    <a:lnTo>
                      <a:pt x="501" y="101"/>
                    </a:lnTo>
                    <a:lnTo>
                      <a:pt x="502" y="100"/>
                    </a:lnTo>
                    <a:lnTo>
                      <a:pt x="501" y="100"/>
                    </a:lnTo>
                    <a:lnTo>
                      <a:pt x="502" y="99"/>
                    </a:lnTo>
                    <a:lnTo>
                      <a:pt x="502" y="98"/>
                    </a:lnTo>
                    <a:lnTo>
                      <a:pt x="502" y="97"/>
                    </a:lnTo>
                    <a:lnTo>
                      <a:pt x="502" y="95"/>
                    </a:lnTo>
                    <a:lnTo>
                      <a:pt x="502" y="94"/>
                    </a:lnTo>
                    <a:lnTo>
                      <a:pt x="503" y="94"/>
                    </a:lnTo>
                    <a:lnTo>
                      <a:pt x="504" y="94"/>
                    </a:lnTo>
                    <a:lnTo>
                      <a:pt x="504" y="93"/>
                    </a:lnTo>
                    <a:lnTo>
                      <a:pt x="505" y="92"/>
                    </a:lnTo>
                    <a:lnTo>
                      <a:pt x="505" y="91"/>
                    </a:lnTo>
                    <a:lnTo>
                      <a:pt x="505" y="90"/>
                    </a:lnTo>
                    <a:lnTo>
                      <a:pt x="505" y="89"/>
                    </a:lnTo>
                    <a:lnTo>
                      <a:pt x="506" y="89"/>
                    </a:lnTo>
                    <a:lnTo>
                      <a:pt x="505" y="89"/>
                    </a:lnTo>
                    <a:lnTo>
                      <a:pt x="506" y="88"/>
                    </a:lnTo>
                    <a:lnTo>
                      <a:pt x="507" y="88"/>
                    </a:lnTo>
                    <a:lnTo>
                      <a:pt x="507" y="87"/>
                    </a:lnTo>
                    <a:lnTo>
                      <a:pt x="507" y="88"/>
                    </a:lnTo>
                    <a:lnTo>
                      <a:pt x="508" y="88"/>
                    </a:lnTo>
                    <a:lnTo>
                      <a:pt x="509" y="89"/>
                    </a:lnTo>
                    <a:lnTo>
                      <a:pt x="510" y="89"/>
                    </a:lnTo>
                    <a:lnTo>
                      <a:pt x="510" y="88"/>
                    </a:lnTo>
                    <a:lnTo>
                      <a:pt x="511" y="88"/>
                    </a:lnTo>
                    <a:lnTo>
                      <a:pt x="511" y="90"/>
                    </a:lnTo>
                    <a:lnTo>
                      <a:pt x="511" y="91"/>
                    </a:lnTo>
                    <a:lnTo>
                      <a:pt x="510" y="91"/>
                    </a:lnTo>
                    <a:lnTo>
                      <a:pt x="510" y="92"/>
                    </a:lnTo>
                    <a:lnTo>
                      <a:pt x="511" y="92"/>
                    </a:lnTo>
                    <a:lnTo>
                      <a:pt x="510" y="92"/>
                    </a:lnTo>
                    <a:lnTo>
                      <a:pt x="510" y="93"/>
                    </a:lnTo>
                    <a:lnTo>
                      <a:pt x="510" y="94"/>
                    </a:lnTo>
                    <a:lnTo>
                      <a:pt x="510" y="95"/>
                    </a:lnTo>
                    <a:lnTo>
                      <a:pt x="510" y="96"/>
                    </a:lnTo>
                    <a:lnTo>
                      <a:pt x="510" y="97"/>
                    </a:lnTo>
                    <a:lnTo>
                      <a:pt x="510" y="98"/>
                    </a:lnTo>
                    <a:lnTo>
                      <a:pt x="510" y="99"/>
                    </a:lnTo>
                    <a:lnTo>
                      <a:pt x="511" y="99"/>
                    </a:lnTo>
                    <a:lnTo>
                      <a:pt x="510" y="100"/>
                    </a:lnTo>
                    <a:lnTo>
                      <a:pt x="511" y="100"/>
                    </a:lnTo>
                    <a:lnTo>
                      <a:pt x="512" y="100"/>
                    </a:lnTo>
                    <a:lnTo>
                      <a:pt x="511" y="101"/>
                    </a:lnTo>
                    <a:lnTo>
                      <a:pt x="512" y="102"/>
                    </a:lnTo>
                    <a:lnTo>
                      <a:pt x="511" y="102"/>
                    </a:lnTo>
                    <a:lnTo>
                      <a:pt x="511" y="103"/>
                    </a:lnTo>
                    <a:lnTo>
                      <a:pt x="511" y="104"/>
                    </a:lnTo>
                    <a:lnTo>
                      <a:pt x="512" y="104"/>
                    </a:lnTo>
                    <a:lnTo>
                      <a:pt x="513" y="105"/>
                    </a:lnTo>
                    <a:lnTo>
                      <a:pt x="514" y="105"/>
                    </a:lnTo>
                    <a:lnTo>
                      <a:pt x="513" y="104"/>
                    </a:lnTo>
                    <a:lnTo>
                      <a:pt x="514" y="104"/>
                    </a:lnTo>
                    <a:lnTo>
                      <a:pt x="514" y="103"/>
                    </a:lnTo>
                    <a:lnTo>
                      <a:pt x="515" y="103"/>
                    </a:lnTo>
                    <a:lnTo>
                      <a:pt x="516" y="103"/>
                    </a:lnTo>
                    <a:lnTo>
                      <a:pt x="517" y="103"/>
                    </a:lnTo>
                    <a:lnTo>
                      <a:pt x="518" y="103"/>
                    </a:lnTo>
                    <a:lnTo>
                      <a:pt x="518" y="102"/>
                    </a:lnTo>
                    <a:lnTo>
                      <a:pt x="519" y="102"/>
                    </a:lnTo>
                    <a:lnTo>
                      <a:pt x="519" y="103"/>
                    </a:lnTo>
                    <a:lnTo>
                      <a:pt x="519" y="102"/>
                    </a:lnTo>
                    <a:lnTo>
                      <a:pt x="520" y="102"/>
                    </a:lnTo>
                    <a:lnTo>
                      <a:pt x="520" y="101"/>
                    </a:lnTo>
                    <a:lnTo>
                      <a:pt x="521" y="101"/>
                    </a:lnTo>
                    <a:lnTo>
                      <a:pt x="522" y="100"/>
                    </a:lnTo>
                    <a:lnTo>
                      <a:pt x="522" y="101"/>
                    </a:lnTo>
                    <a:lnTo>
                      <a:pt x="522" y="100"/>
                    </a:lnTo>
                    <a:lnTo>
                      <a:pt x="523" y="100"/>
                    </a:lnTo>
                    <a:lnTo>
                      <a:pt x="523" y="101"/>
                    </a:lnTo>
                    <a:lnTo>
                      <a:pt x="524" y="101"/>
                    </a:lnTo>
                    <a:lnTo>
                      <a:pt x="524" y="100"/>
                    </a:lnTo>
                    <a:lnTo>
                      <a:pt x="523" y="100"/>
                    </a:lnTo>
                    <a:lnTo>
                      <a:pt x="524" y="100"/>
                    </a:lnTo>
                    <a:lnTo>
                      <a:pt x="524" y="99"/>
                    </a:lnTo>
                    <a:lnTo>
                      <a:pt x="525" y="99"/>
                    </a:lnTo>
                    <a:lnTo>
                      <a:pt x="526" y="99"/>
                    </a:lnTo>
                    <a:lnTo>
                      <a:pt x="526" y="100"/>
                    </a:lnTo>
                    <a:lnTo>
                      <a:pt x="527" y="100"/>
                    </a:lnTo>
                    <a:lnTo>
                      <a:pt x="527" y="99"/>
                    </a:lnTo>
                    <a:lnTo>
                      <a:pt x="529" y="98"/>
                    </a:lnTo>
                    <a:lnTo>
                      <a:pt x="529" y="97"/>
                    </a:lnTo>
                    <a:lnTo>
                      <a:pt x="530" y="97"/>
                    </a:lnTo>
                    <a:lnTo>
                      <a:pt x="530" y="96"/>
                    </a:lnTo>
                    <a:lnTo>
                      <a:pt x="531" y="96"/>
                    </a:lnTo>
                    <a:lnTo>
                      <a:pt x="531" y="97"/>
                    </a:lnTo>
                    <a:lnTo>
                      <a:pt x="530" y="97"/>
                    </a:lnTo>
                    <a:lnTo>
                      <a:pt x="531" y="97"/>
                    </a:lnTo>
                    <a:lnTo>
                      <a:pt x="532" y="97"/>
                    </a:lnTo>
                    <a:lnTo>
                      <a:pt x="532" y="96"/>
                    </a:lnTo>
                    <a:lnTo>
                      <a:pt x="533" y="96"/>
                    </a:lnTo>
                    <a:lnTo>
                      <a:pt x="534" y="96"/>
                    </a:lnTo>
                    <a:lnTo>
                      <a:pt x="534" y="95"/>
                    </a:lnTo>
                    <a:lnTo>
                      <a:pt x="535" y="94"/>
                    </a:lnTo>
                    <a:lnTo>
                      <a:pt x="535" y="93"/>
                    </a:lnTo>
                    <a:lnTo>
                      <a:pt x="536" y="93"/>
                    </a:lnTo>
                    <a:lnTo>
                      <a:pt x="536" y="94"/>
                    </a:lnTo>
                    <a:lnTo>
                      <a:pt x="537" y="94"/>
                    </a:lnTo>
                    <a:lnTo>
                      <a:pt x="538" y="94"/>
                    </a:lnTo>
                    <a:lnTo>
                      <a:pt x="539" y="94"/>
                    </a:lnTo>
                    <a:lnTo>
                      <a:pt x="539" y="93"/>
                    </a:lnTo>
                    <a:lnTo>
                      <a:pt x="540" y="93"/>
                    </a:lnTo>
                    <a:lnTo>
                      <a:pt x="540" y="92"/>
                    </a:lnTo>
                    <a:lnTo>
                      <a:pt x="541" y="92"/>
                    </a:lnTo>
                    <a:lnTo>
                      <a:pt x="542" y="92"/>
                    </a:lnTo>
                    <a:lnTo>
                      <a:pt x="541" y="92"/>
                    </a:lnTo>
                    <a:lnTo>
                      <a:pt x="542" y="93"/>
                    </a:lnTo>
                    <a:lnTo>
                      <a:pt x="542" y="92"/>
                    </a:lnTo>
                    <a:lnTo>
                      <a:pt x="543" y="93"/>
                    </a:lnTo>
                    <a:lnTo>
                      <a:pt x="544" y="92"/>
                    </a:lnTo>
                    <a:lnTo>
                      <a:pt x="544" y="93"/>
                    </a:lnTo>
                    <a:lnTo>
                      <a:pt x="543" y="93"/>
                    </a:lnTo>
                    <a:lnTo>
                      <a:pt x="543" y="94"/>
                    </a:lnTo>
                    <a:lnTo>
                      <a:pt x="543" y="95"/>
                    </a:lnTo>
                    <a:lnTo>
                      <a:pt x="542" y="95"/>
                    </a:lnTo>
                    <a:lnTo>
                      <a:pt x="542" y="96"/>
                    </a:lnTo>
                    <a:lnTo>
                      <a:pt x="542" y="97"/>
                    </a:lnTo>
                    <a:lnTo>
                      <a:pt x="542" y="98"/>
                    </a:lnTo>
                    <a:lnTo>
                      <a:pt x="543" y="99"/>
                    </a:lnTo>
                    <a:lnTo>
                      <a:pt x="542" y="101"/>
                    </a:lnTo>
                    <a:lnTo>
                      <a:pt x="541" y="101"/>
                    </a:lnTo>
                    <a:lnTo>
                      <a:pt x="541" y="102"/>
                    </a:lnTo>
                    <a:lnTo>
                      <a:pt x="542" y="102"/>
                    </a:lnTo>
                    <a:lnTo>
                      <a:pt x="543" y="103"/>
                    </a:lnTo>
                    <a:lnTo>
                      <a:pt x="542" y="104"/>
                    </a:lnTo>
                    <a:lnTo>
                      <a:pt x="543" y="106"/>
                    </a:lnTo>
                    <a:lnTo>
                      <a:pt x="542" y="106"/>
                    </a:lnTo>
                    <a:lnTo>
                      <a:pt x="542" y="107"/>
                    </a:lnTo>
                    <a:lnTo>
                      <a:pt x="541" y="107"/>
                    </a:lnTo>
                    <a:lnTo>
                      <a:pt x="541" y="108"/>
                    </a:lnTo>
                    <a:lnTo>
                      <a:pt x="542" y="108"/>
                    </a:lnTo>
                    <a:lnTo>
                      <a:pt x="542" y="109"/>
                    </a:lnTo>
                    <a:lnTo>
                      <a:pt x="542" y="108"/>
                    </a:lnTo>
                    <a:lnTo>
                      <a:pt x="543" y="109"/>
                    </a:lnTo>
                    <a:lnTo>
                      <a:pt x="543" y="108"/>
                    </a:lnTo>
                    <a:lnTo>
                      <a:pt x="544" y="109"/>
                    </a:lnTo>
                    <a:lnTo>
                      <a:pt x="544" y="108"/>
                    </a:lnTo>
                    <a:lnTo>
                      <a:pt x="546" y="108"/>
                    </a:lnTo>
                    <a:lnTo>
                      <a:pt x="546" y="107"/>
                    </a:lnTo>
                    <a:lnTo>
                      <a:pt x="547" y="107"/>
                    </a:lnTo>
                    <a:lnTo>
                      <a:pt x="548" y="107"/>
                    </a:lnTo>
                    <a:lnTo>
                      <a:pt x="549" y="107"/>
                    </a:lnTo>
                    <a:lnTo>
                      <a:pt x="550" y="107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1" y="106"/>
                    </a:lnTo>
                    <a:lnTo>
                      <a:pt x="551" y="105"/>
                    </a:lnTo>
                    <a:lnTo>
                      <a:pt x="551" y="104"/>
                    </a:lnTo>
                    <a:lnTo>
                      <a:pt x="551" y="103"/>
                    </a:lnTo>
                    <a:lnTo>
                      <a:pt x="551" y="102"/>
                    </a:lnTo>
                    <a:lnTo>
                      <a:pt x="552" y="102"/>
                    </a:lnTo>
                    <a:lnTo>
                      <a:pt x="553" y="102"/>
                    </a:lnTo>
                    <a:lnTo>
                      <a:pt x="553" y="103"/>
                    </a:lnTo>
                    <a:lnTo>
                      <a:pt x="553" y="104"/>
                    </a:lnTo>
                    <a:lnTo>
                      <a:pt x="555" y="104"/>
                    </a:lnTo>
                    <a:lnTo>
                      <a:pt x="555" y="105"/>
                    </a:lnTo>
                    <a:lnTo>
                      <a:pt x="556" y="105"/>
                    </a:lnTo>
                    <a:lnTo>
                      <a:pt x="555" y="105"/>
                    </a:lnTo>
                    <a:lnTo>
                      <a:pt x="555" y="106"/>
                    </a:lnTo>
                    <a:lnTo>
                      <a:pt x="556" y="106"/>
                    </a:lnTo>
                    <a:lnTo>
                      <a:pt x="557" y="106"/>
                    </a:lnTo>
                    <a:lnTo>
                      <a:pt x="559" y="106"/>
                    </a:lnTo>
                    <a:lnTo>
                      <a:pt x="560" y="106"/>
                    </a:lnTo>
                    <a:lnTo>
                      <a:pt x="560" y="107"/>
                    </a:lnTo>
                    <a:lnTo>
                      <a:pt x="561" y="108"/>
                    </a:lnTo>
                    <a:lnTo>
                      <a:pt x="561" y="109"/>
                    </a:lnTo>
                    <a:lnTo>
                      <a:pt x="561" y="110"/>
                    </a:lnTo>
                    <a:lnTo>
                      <a:pt x="562" y="110"/>
                    </a:lnTo>
                    <a:lnTo>
                      <a:pt x="562" y="111"/>
                    </a:lnTo>
                    <a:lnTo>
                      <a:pt x="562" y="110"/>
                    </a:lnTo>
                    <a:lnTo>
                      <a:pt x="563" y="110"/>
                    </a:lnTo>
                    <a:lnTo>
                      <a:pt x="564" y="110"/>
                    </a:lnTo>
                    <a:lnTo>
                      <a:pt x="564" y="109"/>
                    </a:lnTo>
                    <a:lnTo>
                      <a:pt x="565" y="109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6" y="108"/>
                    </a:lnTo>
                    <a:lnTo>
                      <a:pt x="566" y="109"/>
                    </a:lnTo>
                    <a:lnTo>
                      <a:pt x="567" y="109"/>
                    </a:lnTo>
                    <a:lnTo>
                      <a:pt x="568" y="109"/>
                    </a:lnTo>
                    <a:lnTo>
                      <a:pt x="568" y="110"/>
                    </a:lnTo>
                    <a:lnTo>
                      <a:pt x="568" y="111"/>
                    </a:lnTo>
                    <a:lnTo>
                      <a:pt x="569" y="111"/>
                    </a:lnTo>
                    <a:lnTo>
                      <a:pt x="569" y="110"/>
                    </a:lnTo>
                    <a:lnTo>
                      <a:pt x="569" y="111"/>
                    </a:lnTo>
                    <a:lnTo>
                      <a:pt x="570" y="111"/>
                    </a:lnTo>
                    <a:lnTo>
                      <a:pt x="570" y="112"/>
                    </a:lnTo>
                    <a:lnTo>
                      <a:pt x="571" y="112"/>
                    </a:lnTo>
                    <a:lnTo>
                      <a:pt x="572" y="112"/>
                    </a:lnTo>
                    <a:lnTo>
                      <a:pt x="572" y="111"/>
                    </a:lnTo>
                    <a:lnTo>
                      <a:pt x="573" y="111"/>
                    </a:lnTo>
                    <a:lnTo>
                      <a:pt x="574" y="111"/>
                    </a:lnTo>
                    <a:lnTo>
                      <a:pt x="574" y="112"/>
                    </a:lnTo>
                    <a:lnTo>
                      <a:pt x="576" y="111"/>
                    </a:lnTo>
                    <a:lnTo>
                      <a:pt x="577" y="111"/>
                    </a:lnTo>
                    <a:lnTo>
                      <a:pt x="577" y="112"/>
                    </a:lnTo>
                    <a:lnTo>
                      <a:pt x="578" y="112"/>
                    </a:lnTo>
                    <a:lnTo>
                      <a:pt x="578" y="113"/>
                    </a:lnTo>
                    <a:lnTo>
                      <a:pt x="579" y="113"/>
                    </a:lnTo>
                    <a:lnTo>
                      <a:pt x="579" y="114"/>
                    </a:lnTo>
                    <a:lnTo>
                      <a:pt x="591" y="129"/>
                    </a:lnTo>
                    <a:lnTo>
                      <a:pt x="591" y="127"/>
                    </a:lnTo>
                    <a:lnTo>
                      <a:pt x="591" y="126"/>
                    </a:lnTo>
                    <a:lnTo>
                      <a:pt x="592" y="126"/>
                    </a:lnTo>
                    <a:lnTo>
                      <a:pt x="592" y="125"/>
                    </a:lnTo>
                    <a:lnTo>
                      <a:pt x="593" y="125"/>
                    </a:lnTo>
                    <a:lnTo>
                      <a:pt x="593" y="124"/>
                    </a:lnTo>
                    <a:lnTo>
                      <a:pt x="593" y="123"/>
                    </a:lnTo>
                    <a:lnTo>
                      <a:pt x="594" y="123"/>
                    </a:lnTo>
                    <a:lnTo>
                      <a:pt x="595" y="123"/>
                    </a:lnTo>
                    <a:lnTo>
                      <a:pt x="595" y="122"/>
                    </a:lnTo>
                    <a:lnTo>
                      <a:pt x="595" y="121"/>
                    </a:lnTo>
                    <a:lnTo>
                      <a:pt x="596" y="121"/>
                    </a:lnTo>
                    <a:lnTo>
                      <a:pt x="596" y="120"/>
                    </a:lnTo>
                    <a:lnTo>
                      <a:pt x="597" y="120"/>
                    </a:lnTo>
                    <a:lnTo>
                      <a:pt x="597" y="119"/>
                    </a:lnTo>
                    <a:lnTo>
                      <a:pt x="596" y="118"/>
                    </a:lnTo>
                    <a:lnTo>
                      <a:pt x="595" y="118"/>
                    </a:lnTo>
                    <a:lnTo>
                      <a:pt x="595" y="117"/>
                    </a:lnTo>
                    <a:lnTo>
                      <a:pt x="594" y="117"/>
                    </a:lnTo>
                    <a:lnTo>
                      <a:pt x="594" y="116"/>
                    </a:lnTo>
                    <a:lnTo>
                      <a:pt x="594" y="115"/>
                    </a:lnTo>
                    <a:lnTo>
                      <a:pt x="594" y="114"/>
                    </a:lnTo>
                    <a:lnTo>
                      <a:pt x="594" y="113"/>
                    </a:lnTo>
                    <a:lnTo>
                      <a:pt x="594" y="112"/>
                    </a:lnTo>
                    <a:lnTo>
                      <a:pt x="593" y="112"/>
                    </a:lnTo>
                    <a:lnTo>
                      <a:pt x="593" y="111"/>
                    </a:lnTo>
                    <a:lnTo>
                      <a:pt x="594" y="111"/>
                    </a:lnTo>
                    <a:lnTo>
                      <a:pt x="594" y="110"/>
                    </a:lnTo>
                    <a:lnTo>
                      <a:pt x="594" y="109"/>
                    </a:lnTo>
                    <a:lnTo>
                      <a:pt x="595" y="109"/>
                    </a:lnTo>
                    <a:lnTo>
                      <a:pt x="595" y="108"/>
                    </a:lnTo>
                    <a:lnTo>
                      <a:pt x="596" y="108"/>
                    </a:lnTo>
                    <a:lnTo>
                      <a:pt x="595" y="106"/>
                    </a:lnTo>
                    <a:lnTo>
                      <a:pt x="595" y="105"/>
                    </a:lnTo>
                    <a:lnTo>
                      <a:pt x="594" y="104"/>
                    </a:lnTo>
                    <a:lnTo>
                      <a:pt x="595" y="104"/>
                    </a:lnTo>
                    <a:lnTo>
                      <a:pt x="594" y="103"/>
                    </a:lnTo>
                    <a:lnTo>
                      <a:pt x="595" y="103"/>
                    </a:lnTo>
                    <a:lnTo>
                      <a:pt x="594" y="103"/>
                    </a:lnTo>
                    <a:lnTo>
                      <a:pt x="593" y="103"/>
                    </a:lnTo>
                    <a:lnTo>
                      <a:pt x="593" y="102"/>
                    </a:lnTo>
                    <a:lnTo>
                      <a:pt x="594" y="102"/>
                    </a:lnTo>
                    <a:lnTo>
                      <a:pt x="593" y="102"/>
                    </a:lnTo>
                    <a:lnTo>
                      <a:pt x="593" y="101"/>
                    </a:lnTo>
                    <a:lnTo>
                      <a:pt x="594" y="102"/>
                    </a:lnTo>
                    <a:lnTo>
                      <a:pt x="594" y="101"/>
                    </a:lnTo>
                    <a:lnTo>
                      <a:pt x="594" y="100"/>
                    </a:lnTo>
                    <a:lnTo>
                      <a:pt x="594" y="99"/>
                    </a:lnTo>
                    <a:lnTo>
                      <a:pt x="595" y="99"/>
                    </a:lnTo>
                    <a:lnTo>
                      <a:pt x="595" y="98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3" y="97"/>
                    </a:lnTo>
                    <a:lnTo>
                      <a:pt x="594" y="96"/>
                    </a:lnTo>
                    <a:lnTo>
                      <a:pt x="595" y="96"/>
                    </a:lnTo>
                    <a:lnTo>
                      <a:pt x="595" y="95"/>
                    </a:lnTo>
                    <a:lnTo>
                      <a:pt x="596" y="95"/>
                    </a:lnTo>
                    <a:lnTo>
                      <a:pt x="596" y="94"/>
                    </a:lnTo>
                    <a:lnTo>
                      <a:pt x="595" y="94"/>
                    </a:lnTo>
                    <a:lnTo>
                      <a:pt x="596" y="93"/>
                    </a:lnTo>
                    <a:lnTo>
                      <a:pt x="596" y="92"/>
                    </a:lnTo>
                    <a:lnTo>
                      <a:pt x="597" y="92"/>
                    </a:lnTo>
                    <a:lnTo>
                      <a:pt x="597" y="91"/>
                    </a:lnTo>
                    <a:lnTo>
                      <a:pt x="597" y="90"/>
                    </a:lnTo>
                    <a:lnTo>
                      <a:pt x="598" y="91"/>
                    </a:lnTo>
                    <a:lnTo>
                      <a:pt x="599" y="91"/>
                    </a:lnTo>
                    <a:lnTo>
                      <a:pt x="600" y="91"/>
                    </a:lnTo>
                    <a:lnTo>
                      <a:pt x="601" y="91"/>
                    </a:lnTo>
                    <a:lnTo>
                      <a:pt x="602" y="92"/>
                    </a:lnTo>
                    <a:lnTo>
                      <a:pt x="603" y="92"/>
                    </a:lnTo>
                    <a:lnTo>
                      <a:pt x="604" y="92"/>
                    </a:lnTo>
                    <a:lnTo>
                      <a:pt x="604" y="93"/>
                    </a:lnTo>
                    <a:lnTo>
                      <a:pt x="605" y="93"/>
                    </a:lnTo>
                    <a:lnTo>
                      <a:pt x="605" y="94"/>
                    </a:lnTo>
                    <a:lnTo>
                      <a:pt x="604" y="95"/>
                    </a:lnTo>
                    <a:lnTo>
                      <a:pt x="604" y="96"/>
                    </a:lnTo>
                    <a:lnTo>
                      <a:pt x="604" y="97"/>
                    </a:lnTo>
                    <a:lnTo>
                      <a:pt x="604" y="99"/>
                    </a:lnTo>
                    <a:lnTo>
                      <a:pt x="604" y="100"/>
                    </a:lnTo>
                    <a:lnTo>
                      <a:pt x="606" y="101"/>
                    </a:lnTo>
                    <a:lnTo>
                      <a:pt x="607" y="100"/>
                    </a:lnTo>
                    <a:lnTo>
                      <a:pt x="608" y="100"/>
                    </a:lnTo>
                    <a:lnTo>
                      <a:pt x="609" y="100"/>
                    </a:lnTo>
                    <a:lnTo>
                      <a:pt x="609" y="101"/>
                    </a:lnTo>
                    <a:lnTo>
                      <a:pt x="610" y="101"/>
                    </a:lnTo>
                    <a:lnTo>
                      <a:pt x="611" y="101"/>
                    </a:lnTo>
                    <a:lnTo>
                      <a:pt x="611" y="100"/>
                    </a:lnTo>
                    <a:lnTo>
                      <a:pt x="612" y="100"/>
                    </a:lnTo>
                    <a:lnTo>
                      <a:pt x="613" y="100"/>
                    </a:lnTo>
                    <a:lnTo>
                      <a:pt x="613" y="101"/>
                    </a:lnTo>
                    <a:lnTo>
                      <a:pt x="612" y="102"/>
                    </a:lnTo>
                    <a:lnTo>
                      <a:pt x="612" y="103"/>
                    </a:lnTo>
                    <a:lnTo>
                      <a:pt x="612" y="104"/>
                    </a:lnTo>
                    <a:lnTo>
                      <a:pt x="613" y="105"/>
                    </a:lnTo>
                    <a:lnTo>
                      <a:pt x="614" y="105"/>
                    </a:lnTo>
                    <a:lnTo>
                      <a:pt x="616" y="104"/>
                    </a:lnTo>
                    <a:lnTo>
                      <a:pt x="617" y="105"/>
                    </a:lnTo>
                    <a:lnTo>
                      <a:pt x="617" y="106"/>
                    </a:lnTo>
                    <a:lnTo>
                      <a:pt x="616" y="106"/>
                    </a:lnTo>
                    <a:lnTo>
                      <a:pt x="615" y="107"/>
                    </a:lnTo>
                    <a:lnTo>
                      <a:pt x="615" y="108"/>
                    </a:lnTo>
                    <a:lnTo>
                      <a:pt x="617" y="109"/>
                    </a:lnTo>
                    <a:lnTo>
                      <a:pt x="617" y="110"/>
                    </a:lnTo>
                    <a:lnTo>
                      <a:pt x="617" y="111"/>
                    </a:lnTo>
                    <a:lnTo>
                      <a:pt x="617" y="112"/>
                    </a:lnTo>
                    <a:lnTo>
                      <a:pt x="618" y="112"/>
                    </a:lnTo>
                    <a:lnTo>
                      <a:pt x="618" y="111"/>
                    </a:lnTo>
                    <a:lnTo>
                      <a:pt x="618" y="110"/>
                    </a:lnTo>
                    <a:lnTo>
                      <a:pt x="619" y="110"/>
                    </a:lnTo>
                    <a:lnTo>
                      <a:pt x="621" y="109"/>
                    </a:lnTo>
                    <a:lnTo>
                      <a:pt x="621" y="108"/>
                    </a:lnTo>
                    <a:lnTo>
                      <a:pt x="622" y="107"/>
                    </a:lnTo>
                    <a:lnTo>
                      <a:pt x="623" y="106"/>
                    </a:lnTo>
                    <a:lnTo>
                      <a:pt x="624" y="106"/>
                    </a:lnTo>
                    <a:lnTo>
                      <a:pt x="625" y="108"/>
                    </a:lnTo>
                    <a:lnTo>
                      <a:pt x="626" y="108"/>
                    </a:lnTo>
                    <a:lnTo>
                      <a:pt x="627" y="108"/>
                    </a:lnTo>
                    <a:lnTo>
                      <a:pt x="628" y="109"/>
                    </a:lnTo>
                    <a:lnTo>
                      <a:pt x="629" y="109"/>
                    </a:lnTo>
                    <a:lnTo>
                      <a:pt x="630" y="109"/>
                    </a:lnTo>
                    <a:lnTo>
                      <a:pt x="631" y="108"/>
                    </a:lnTo>
                    <a:lnTo>
                      <a:pt x="631" y="109"/>
                    </a:lnTo>
                    <a:lnTo>
                      <a:pt x="631" y="108"/>
                    </a:lnTo>
                    <a:lnTo>
                      <a:pt x="632" y="109"/>
                    </a:lnTo>
                    <a:lnTo>
                      <a:pt x="632" y="110"/>
                    </a:lnTo>
                    <a:lnTo>
                      <a:pt x="633" y="110"/>
                    </a:lnTo>
                    <a:lnTo>
                      <a:pt x="633" y="109"/>
                    </a:lnTo>
                    <a:lnTo>
                      <a:pt x="634" y="109"/>
                    </a:lnTo>
                    <a:lnTo>
                      <a:pt x="634" y="108"/>
                    </a:lnTo>
                    <a:lnTo>
                      <a:pt x="635" y="107"/>
                    </a:lnTo>
                    <a:lnTo>
                      <a:pt x="636" y="107"/>
                    </a:lnTo>
                    <a:lnTo>
                      <a:pt x="636" y="106"/>
                    </a:lnTo>
                    <a:lnTo>
                      <a:pt x="636" y="105"/>
                    </a:lnTo>
                    <a:lnTo>
                      <a:pt x="637" y="105"/>
                    </a:lnTo>
                    <a:lnTo>
                      <a:pt x="637" y="104"/>
                    </a:lnTo>
                    <a:lnTo>
                      <a:pt x="638" y="104"/>
                    </a:lnTo>
                    <a:lnTo>
                      <a:pt x="639" y="103"/>
                    </a:lnTo>
                    <a:lnTo>
                      <a:pt x="640" y="103"/>
                    </a:lnTo>
                    <a:lnTo>
                      <a:pt x="642" y="103"/>
                    </a:lnTo>
                    <a:lnTo>
                      <a:pt x="643" y="103"/>
                    </a:lnTo>
                    <a:lnTo>
                      <a:pt x="644" y="103"/>
                    </a:lnTo>
                    <a:lnTo>
                      <a:pt x="644" y="104"/>
                    </a:lnTo>
                    <a:lnTo>
                      <a:pt x="643" y="104"/>
                    </a:lnTo>
                    <a:lnTo>
                      <a:pt x="643" y="105"/>
                    </a:lnTo>
                    <a:lnTo>
                      <a:pt x="644" y="105"/>
                    </a:lnTo>
                    <a:lnTo>
                      <a:pt x="645" y="105"/>
                    </a:lnTo>
                    <a:lnTo>
                      <a:pt x="646" y="105"/>
                    </a:lnTo>
                    <a:lnTo>
                      <a:pt x="647" y="105"/>
                    </a:lnTo>
                    <a:lnTo>
                      <a:pt x="648" y="105"/>
                    </a:lnTo>
                    <a:lnTo>
                      <a:pt x="648" y="104"/>
                    </a:lnTo>
                    <a:lnTo>
                      <a:pt x="648" y="103"/>
                    </a:lnTo>
                    <a:lnTo>
                      <a:pt x="649" y="102"/>
                    </a:lnTo>
                    <a:lnTo>
                      <a:pt x="650" y="102"/>
                    </a:lnTo>
                    <a:lnTo>
                      <a:pt x="651" y="102"/>
                    </a:lnTo>
                    <a:lnTo>
                      <a:pt x="651" y="103"/>
                    </a:lnTo>
                    <a:lnTo>
                      <a:pt x="652" y="102"/>
                    </a:lnTo>
                    <a:lnTo>
                      <a:pt x="653" y="102"/>
                    </a:lnTo>
                    <a:lnTo>
                      <a:pt x="653" y="103"/>
                    </a:lnTo>
                    <a:lnTo>
                      <a:pt x="654" y="103"/>
                    </a:lnTo>
                    <a:lnTo>
                      <a:pt x="654" y="102"/>
                    </a:lnTo>
                    <a:lnTo>
                      <a:pt x="654" y="101"/>
                    </a:lnTo>
                    <a:lnTo>
                      <a:pt x="655" y="101"/>
                    </a:lnTo>
                    <a:lnTo>
                      <a:pt x="655" y="100"/>
                    </a:lnTo>
                    <a:lnTo>
                      <a:pt x="656" y="101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8" y="100"/>
                    </a:lnTo>
                    <a:lnTo>
                      <a:pt x="658" y="99"/>
                    </a:lnTo>
                    <a:lnTo>
                      <a:pt x="658" y="100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60" y="99"/>
                    </a:lnTo>
                    <a:lnTo>
                      <a:pt x="661" y="99"/>
                    </a:lnTo>
                    <a:lnTo>
                      <a:pt x="662" y="99"/>
                    </a:lnTo>
                    <a:lnTo>
                      <a:pt x="662" y="98"/>
                    </a:lnTo>
                    <a:lnTo>
                      <a:pt x="662" y="97"/>
                    </a:lnTo>
                    <a:lnTo>
                      <a:pt x="663" y="97"/>
                    </a:lnTo>
                    <a:lnTo>
                      <a:pt x="664" y="97"/>
                    </a:lnTo>
                    <a:lnTo>
                      <a:pt x="664" y="98"/>
                    </a:lnTo>
                    <a:lnTo>
                      <a:pt x="665" y="98"/>
                    </a:lnTo>
                    <a:lnTo>
                      <a:pt x="665" y="97"/>
                    </a:lnTo>
                    <a:lnTo>
                      <a:pt x="666" y="97"/>
                    </a:lnTo>
                    <a:lnTo>
                      <a:pt x="666" y="96"/>
                    </a:lnTo>
                    <a:lnTo>
                      <a:pt x="667" y="96"/>
                    </a:lnTo>
                    <a:lnTo>
                      <a:pt x="668" y="96"/>
                    </a:lnTo>
                    <a:lnTo>
                      <a:pt x="668" y="95"/>
                    </a:lnTo>
                    <a:lnTo>
                      <a:pt x="669" y="95"/>
                    </a:lnTo>
                    <a:lnTo>
                      <a:pt x="670" y="95"/>
                    </a:lnTo>
                    <a:lnTo>
                      <a:pt x="670" y="94"/>
                    </a:lnTo>
                    <a:lnTo>
                      <a:pt x="671" y="93"/>
                    </a:lnTo>
                    <a:lnTo>
                      <a:pt x="672" y="93"/>
                    </a:lnTo>
                    <a:lnTo>
                      <a:pt x="672" y="92"/>
                    </a:lnTo>
                    <a:lnTo>
                      <a:pt x="673" y="92"/>
                    </a:lnTo>
                    <a:lnTo>
                      <a:pt x="673" y="91"/>
                    </a:lnTo>
                    <a:lnTo>
                      <a:pt x="674" y="91"/>
                    </a:lnTo>
                    <a:lnTo>
                      <a:pt x="674" y="90"/>
                    </a:lnTo>
                    <a:lnTo>
                      <a:pt x="675" y="90"/>
                    </a:lnTo>
                    <a:lnTo>
                      <a:pt x="676" y="90"/>
                    </a:lnTo>
                    <a:lnTo>
                      <a:pt x="675" y="91"/>
                    </a:lnTo>
                    <a:lnTo>
                      <a:pt x="676" y="92"/>
                    </a:lnTo>
                    <a:lnTo>
                      <a:pt x="676" y="91"/>
                    </a:lnTo>
                    <a:lnTo>
                      <a:pt x="676" y="92"/>
                    </a:lnTo>
                    <a:lnTo>
                      <a:pt x="678" y="92"/>
                    </a:lnTo>
                    <a:lnTo>
                      <a:pt x="678" y="91"/>
                    </a:lnTo>
                    <a:lnTo>
                      <a:pt x="679" y="91"/>
                    </a:lnTo>
                    <a:lnTo>
                      <a:pt x="679" y="90"/>
                    </a:lnTo>
                    <a:lnTo>
                      <a:pt x="679" y="89"/>
                    </a:lnTo>
                    <a:lnTo>
                      <a:pt x="680" y="89"/>
                    </a:lnTo>
                    <a:lnTo>
                      <a:pt x="681" y="88"/>
                    </a:lnTo>
                    <a:lnTo>
                      <a:pt x="681" y="87"/>
                    </a:lnTo>
                    <a:lnTo>
                      <a:pt x="682" y="87"/>
                    </a:lnTo>
                    <a:lnTo>
                      <a:pt x="682" y="86"/>
                    </a:lnTo>
                    <a:lnTo>
                      <a:pt x="683" y="86"/>
                    </a:lnTo>
                    <a:lnTo>
                      <a:pt x="704" y="81"/>
                    </a:lnTo>
                    <a:lnTo>
                      <a:pt x="706" y="82"/>
                    </a:lnTo>
                    <a:lnTo>
                      <a:pt x="718" y="83"/>
                    </a:lnTo>
                    <a:lnTo>
                      <a:pt x="719" y="81"/>
                    </a:lnTo>
                    <a:lnTo>
                      <a:pt x="725" y="70"/>
                    </a:lnTo>
                    <a:lnTo>
                      <a:pt x="725" y="71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6" y="73"/>
                    </a:lnTo>
                    <a:lnTo>
                      <a:pt x="727" y="73"/>
                    </a:lnTo>
                    <a:lnTo>
                      <a:pt x="728" y="73"/>
                    </a:lnTo>
                    <a:lnTo>
                      <a:pt x="729" y="73"/>
                    </a:lnTo>
                    <a:lnTo>
                      <a:pt x="729" y="74"/>
                    </a:lnTo>
                    <a:lnTo>
                      <a:pt x="729" y="75"/>
                    </a:lnTo>
                    <a:lnTo>
                      <a:pt x="729" y="76"/>
                    </a:lnTo>
                    <a:lnTo>
                      <a:pt x="730" y="76"/>
                    </a:lnTo>
                    <a:lnTo>
                      <a:pt x="729" y="77"/>
                    </a:lnTo>
                    <a:lnTo>
                      <a:pt x="730" y="77"/>
                    </a:lnTo>
                    <a:lnTo>
                      <a:pt x="729" y="77"/>
                    </a:lnTo>
                    <a:lnTo>
                      <a:pt x="729" y="78"/>
                    </a:lnTo>
                    <a:lnTo>
                      <a:pt x="729" y="79"/>
                    </a:lnTo>
                    <a:lnTo>
                      <a:pt x="730" y="79"/>
                    </a:lnTo>
                    <a:lnTo>
                      <a:pt x="729" y="80"/>
                    </a:lnTo>
                    <a:lnTo>
                      <a:pt x="729" y="81"/>
                    </a:lnTo>
                    <a:lnTo>
                      <a:pt x="729" y="82"/>
                    </a:lnTo>
                    <a:lnTo>
                      <a:pt x="728" y="83"/>
                    </a:lnTo>
                    <a:lnTo>
                      <a:pt x="729" y="84"/>
                    </a:lnTo>
                    <a:lnTo>
                      <a:pt x="728" y="84"/>
                    </a:lnTo>
                    <a:lnTo>
                      <a:pt x="728" y="85"/>
                    </a:lnTo>
                    <a:lnTo>
                      <a:pt x="728" y="86"/>
                    </a:lnTo>
                    <a:lnTo>
                      <a:pt x="729" y="86"/>
                    </a:lnTo>
                    <a:lnTo>
                      <a:pt x="728" y="86"/>
                    </a:lnTo>
                    <a:lnTo>
                      <a:pt x="728" y="87"/>
                    </a:lnTo>
                    <a:lnTo>
                      <a:pt x="728" y="88"/>
                    </a:lnTo>
                    <a:lnTo>
                      <a:pt x="729" y="88"/>
                    </a:lnTo>
                    <a:lnTo>
                      <a:pt x="730" y="88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2" y="87"/>
                    </a:lnTo>
                    <a:lnTo>
                      <a:pt x="733" y="87"/>
                    </a:lnTo>
                    <a:lnTo>
                      <a:pt x="734" y="87"/>
                    </a:lnTo>
                    <a:lnTo>
                      <a:pt x="735" y="87"/>
                    </a:lnTo>
                    <a:lnTo>
                      <a:pt x="736" y="87"/>
                    </a:lnTo>
                    <a:lnTo>
                      <a:pt x="737" y="87"/>
                    </a:lnTo>
                    <a:lnTo>
                      <a:pt x="737" y="86"/>
                    </a:lnTo>
                    <a:lnTo>
                      <a:pt x="738" y="86"/>
                    </a:lnTo>
                    <a:lnTo>
                      <a:pt x="738" y="87"/>
                    </a:lnTo>
                    <a:lnTo>
                      <a:pt x="738" y="86"/>
                    </a:lnTo>
                    <a:lnTo>
                      <a:pt x="739" y="86"/>
                    </a:lnTo>
                    <a:lnTo>
                      <a:pt x="740" y="86"/>
                    </a:lnTo>
                    <a:lnTo>
                      <a:pt x="742" y="86"/>
                    </a:lnTo>
                    <a:lnTo>
                      <a:pt x="743" y="86"/>
                    </a:lnTo>
                    <a:lnTo>
                      <a:pt x="745" y="86"/>
                    </a:lnTo>
                    <a:lnTo>
                      <a:pt x="747" y="86"/>
                    </a:lnTo>
                    <a:lnTo>
                      <a:pt x="747" y="85"/>
                    </a:lnTo>
                    <a:lnTo>
                      <a:pt x="748" y="85"/>
                    </a:lnTo>
                    <a:lnTo>
                      <a:pt x="748" y="84"/>
                    </a:lnTo>
                    <a:lnTo>
                      <a:pt x="749" y="84"/>
                    </a:lnTo>
                    <a:lnTo>
                      <a:pt x="750" y="83"/>
                    </a:lnTo>
                    <a:lnTo>
                      <a:pt x="750" y="84"/>
                    </a:lnTo>
                    <a:lnTo>
                      <a:pt x="751" y="84"/>
                    </a:lnTo>
                    <a:lnTo>
                      <a:pt x="752" y="84"/>
                    </a:lnTo>
                    <a:lnTo>
                      <a:pt x="753" y="83"/>
                    </a:lnTo>
                    <a:lnTo>
                      <a:pt x="754" y="83"/>
                    </a:lnTo>
                    <a:lnTo>
                      <a:pt x="755" y="83"/>
                    </a:lnTo>
                    <a:lnTo>
                      <a:pt x="755" y="82"/>
                    </a:lnTo>
                    <a:lnTo>
                      <a:pt x="755" y="83"/>
                    </a:lnTo>
                    <a:lnTo>
                      <a:pt x="755" y="84"/>
                    </a:lnTo>
                    <a:lnTo>
                      <a:pt x="754" y="85"/>
                    </a:lnTo>
                    <a:lnTo>
                      <a:pt x="754" y="86"/>
                    </a:lnTo>
                    <a:lnTo>
                      <a:pt x="754" y="87"/>
                    </a:lnTo>
                    <a:lnTo>
                      <a:pt x="752" y="87"/>
                    </a:lnTo>
                    <a:lnTo>
                      <a:pt x="751" y="88"/>
                    </a:lnTo>
                    <a:lnTo>
                      <a:pt x="749" y="88"/>
                    </a:lnTo>
                    <a:lnTo>
                      <a:pt x="749" y="89"/>
                    </a:lnTo>
                    <a:lnTo>
                      <a:pt x="747" y="89"/>
                    </a:lnTo>
                    <a:lnTo>
                      <a:pt x="746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3" y="90"/>
                    </a:lnTo>
                    <a:lnTo>
                      <a:pt x="742" y="89"/>
                    </a:lnTo>
                    <a:lnTo>
                      <a:pt x="742" y="90"/>
                    </a:lnTo>
                    <a:lnTo>
                      <a:pt x="741" y="90"/>
                    </a:lnTo>
                    <a:lnTo>
                      <a:pt x="740" y="90"/>
                    </a:lnTo>
                    <a:lnTo>
                      <a:pt x="739" y="91"/>
                    </a:lnTo>
                    <a:lnTo>
                      <a:pt x="738" y="91"/>
                    </a:lnTo>
                    <a:lnTo>
                      <a:pt x="738" y="92"/>
                    </a:lnTo>
                    <a:lnTo>
                      <a:pt x="738" y="93"/>
                    </a:lnTo>
                    <a:lnTo>
                      <a:pt x="737" y="93"/>
                    </a:lnTo>
                    <a:lnTo>
                      <a:pt x="737" y="94"/>
                    </a:lnTo>
                    <a:lnTo>
                      <a:pt x="736" y="95"/>
                    </a:lnTo>
                    <a:lnTo>
                      <a:pt x="736" y="96"/>
                    </a:lnTo>
                    <a:lnTo>
                      <a:pt x="735" y="96"/>
                    </a:lnTo>
                    <a:lnTo>
                      <a:pt x="735" y="97"/>
                    </a:lnTo>
                    <a:lnTo>
                      <a:pt x="734" y="98"/>
                    </a:lnTo>
                    <a:lnTo>
                      <a:pt x="733" y="99"/>
                    </a:lnTo>
                    <a:lnTo>
                      <a:pt x="733" y="100"/>
                    </a:lnTo>
                    <a:lnTo>
                      <a:pt x="733" y="101"/>
                    </a:lnTo>
                    <a:lnTo>
                      <a:pt x="733" y="102"/>
                    </a:lnTo>
                    <a:lnTo>
                      <a:pt x="734" y="102"/>
                    </a:lnTo>
                    <a:lnTo>
                      <a:pt x="734" y="103"/>
                    </a:lnTo>
                    <a:lnTo>
                      <a:pt x="735" y="103"/>
                    </a:lnTo>
                    <a:lnTo>
                      <a:pt x="735" y="104"/>
                    </a:lnTo>
                    <a:lnTo>
                      <a:pt x="735" y="105"/>
                    </a:lnTo>
                    <a:lnTo>
                      <a:pt x="734" y="106"/>
                    </a:lnTo>
                    <a:lnTo>
                      <a:pt x="733" y="106"/>
                    </a:lnTo>
                    <a:lnTo>
                      <a:pt x="734" y="106"/>
                    </a:lnTo>
                    <a:lnTo>
                      <a:pt x="734" y="107"/>
                    </a:lnTo>
                    <a:lnTo>
                      <a:pt x="734" y="108"/>
                    </a:lnTo>
                    <a:lnTo>
                      <a:pt x="733" y="108"/>
                    </a:lnTo>
                    <a:lnTo>
                      <a:pt x="733" y="109"/>
                    </a:lnTo>
                    <a:lnTo>
                      <a:pt x="734" y="109"/>
                    </a:lnTo>
                    <a:lnTo>
                      <a:pt x="734" y="110"/>
                    </a:lnTo>
                    <a:lnTo>
                      <a:pt x="734" y="111"/>
                    </a:lnTo>
                    <a:lnTo>
                      <a:pt x="733" y="112"/>
                    </a:lnTo>
                    <a:lnTo>
                      <a:pt x="733" y="113"/>
                    </a:lnTo>
                    <a:lnTo>
                      <a:pt x="732" y="114"/>
                    </a:lnTo>
                    <a:lnTo>
                      <a:pt x="732" y="115"/>
                    </a:lnTo>
                    <a:lnTo>
                      <a:pt x="731" y="115"/>
                    </a:lnTo>
                    <a:lnTo>
                      <a:pt x="731" y="116"/>
                    </a:lnTo>
                    <a:lnTo>
                      <a:pt x="732" y="116"/>
                    </a:lnTo>
                    <a:lnTo>
                      <a:pt x="733" y="116"/>
                    </a:lnTo>
                    <a:lnTo>
                      <a:pt x="734" y="116"/>
                    </a:lnTo>
                    <a:lnTo>
                      <a:pt x="734" y="117"/>
                    </a:lnTo>
                    <a:lnTo>
                      <a:pt x="734" y="118"/>
                    </a:lnTo>
                    <a:lnTo>
                      <a:pt x="734" y="119"/>
                    </a:lnTo>
                    <a:lnTo>
                      <a:pt x="732" y="121"/>
                    </a:lnTo>
                    <a:lnTo>
                      <a:pt x="732" y="122"/>
                    </a:lnTo>
                    <a:lnTo>
                      <a:pt x="733" y="122"/>
                    </a:lnTo>
                    <a:lnTo>
                      <a:pt x="734" y="123"/>
                    </a:lnTo>
                    <a:lnTo>
                      <a:pt x="735" y="123"/>
                    </a:lnTo>
                    <a:lnTo>
                      <a:pt x="735" y="124"/>
                    </a:lnTo>
                    <a:lnTo>
                      <a:pt x="735" y="125"/>
                    </a:lnTo>
                    <a:lnTo>
                      <a:pt x="735" y="126"/>
                    </a:lnTo>
                    <a:lnTo>
                      <a:pt x="736" y="126"/>
                    </a:lnTo>
                    <a:lnTo>
                      <a:pt x="737" y="127"/>
                    </a:lnTo>
                    <a:lnTo>
                      <a:pt x="737" y="126"/>
                    </a:lnTo>
                    <a:lnTo>
                      <a:pt x="739" y="126"/>
                    </a:lnTo>
                    <a:lnTo>
                      <a:pt x="740" y="126"/>
                    </a:lnTo>
                    <a:lnTo>
                      <a:pt x="741" y="124"/>
                    </a:lnTo>
                    <a:lnTo>
                      <a:pt x="742" y="124"/>
                    </a:lnTo>
                    <a:lnTo>
                      <a:pt x="743" y="124"/>
                    </a:lnTo>
                    <a:lnTo>
                      <a:pt x="744" y="124"/>
                    </a:lnTo>
                    <a:lnTo>
                      <a:pt x="745" y="124"/>
                    </a:lnTo>
                    <a:lnTo>
                      <a:pt x="747" y="124"/>
                    </a:lnTo>
                    <a:lnTo>
                      <a:pt x="748" y="123"/>
                    </a:lnTo>
                    <a:lnTo>
                      <a:pt x="749" y="123"/>
                    </a:lnTo>
                    <a:lnTo>
                      <a:pt x="750" y="122"/>
                    </a:lnTo>
                    <a:lnTo>
                      <a:pt x="751" y="122"/>
                    </a:lnTo>
                    <a:lnTo>
                      <a:pt x="752" y="121"/>
                    </a:lnTo>
                    <a:lnTo>
                      <a:pt x="753" y="121"/>
                    </a:lnTo>
                    <a:lnTo>
                      <a:pt x="753" y="120"/>
                    </a:lnTo>
                    <a:lnTo>
                      <a:pt x="754" y="121"/>
                    </a:lnTo>
                    <a:lnTo>
                      <a:pt x="755" y="120"/>
                    </a:lnTo>
                    <a:lnTo>
                      <a:pt x="756" y="120"/>
                    </a:lnTo>
                    <a:lnTo>
                      <a:pt x="757" y="119"/>
                    </a:lnTo>
                    <a:lnTo>
                      <a:pt x="758" y="119"/>
                    </a:lnTo>
                    <a:lnTo>
                      <a:pt x="759" y="119"/>
                    </a:lnTo>
                    <a:lnTo>
                      <a:pt x="760" y="120"/>
                    </a:lnTo>
                    <a:lnTo>
                      <a:pt x="760" y="121"/>
                    </a:lnTo>
                    <a:lnTo>
                      <a:pt x="760" y="122"/>
                    </a:lnTo>
                    <a:lnTo>
                      <a:pt x="760" y="123"/>
                    </a:lnTo>
                    <a:lnTo>
                      <a:pt x="760" y="124"/>
                    </a:lnTo>
                    <a:lnTo>
                      <a:pt x="759" y="124"/>
                    </a:lnTo>
                    <a:lnTo>
                      <a:pt x="758" y="125"/>
                    </a:lnTo>
                    <a:lnTo>
                      <a:pt x="757" y="125"/>
                    </a:lnTo>
                    <a:lnTo>
                      <a:pt x="756" y="126"/>
                    </a:lnTo>
                    <a:lnTo>
                      <a:pt x="755" y="126"/>
                    </a:lnTo>
                    <a:lnTo>
                      <a:pt x="754" y="126"/>
                    </a:lnTo>
                    <a:lnTo>
                      <a:pt x="754" y="127"/>
                    </a:lnTo>
                    <a:lnTo>
                      <a:pt x="753" y="128"/>
                    </a:lnTo>
                    <a:lnTo>
                      <a:pt x="752" y="129"/>
                    </a:lnTo>
                    <a:lnTo>
                      <a:pt x="751" y="130"/>
                    </a:lnTo>
                    <a:lnTo>
                      <a:pt x="750" y="130"/>
                    </a:lnTo>
                    <a:lnTo>
                      <a:pt x="750" y="131"/>
                    </a:lnTo>
                    <a:lnTo>
                      <a:pt x="749" y="131"/>
                    </a:lnTo>
                    <a:lnTo>
                      <a:pt x="748" y="131"/>
                    </a:lnTo>
                    <a:lnTo>
                      <a:pt x="746" y="131"/>
                    </a:lnTo>
                    <a:lnTo>
                      <a:pt x="745" y="132"/>
                    </a:lnTo>
                    <a:lnTo>
                      <a:pt x="744" y="132"/>
                    </a:lnTo>
                    <a:lnTo>
                      <a:pt x="742" y="132"/>
                    </a:lnTo>
                    <a:lnTo>
                      <a:pt x="742" y="133"/>
                    </a:lnTo>
                    <a:lnTo>
                      <a:pt x="741" y="133"/>
                    </a:lnTo>
                    <a:lnTo>
                      <a:pt x="741" y="134"/>
                    </a:lnTo>
                    <a:lnTo>
                      <a:pt x="740" y="134"/>
                    </a:lnTo>
                    <a:lnTo>
                      <a:pt x="739" y="135"/>
                    </a:lnTo>
                    <a:lnTo>
                      <a:pt x="739" y="136"/>
                    </a:lnTo>
                    <a:lnTo>
                      <a:pt x="738" y="136"/>
                    </a:lnTo>
                    <a:lnTo>
                      <a:pt x="739" y="136"/>
                    </a:lnTo>
                    <a:lnTo>
                      <a:pt x="740" y="136"/>
                    </a:lnTo>
                    <a:lnTo>
                      <a:pt x="741" y="137"/>
                    </a:lnTo>
                    <a:lnTo>
                      <a:pt x="741" y="138"/>
                    </a:lnTo>
                    <a:lnTo>
                      <a:pt x="741" y="139"/>
                    </a:lnTo>
                    <a:lnTo>
                      <a:pt x="742" y="139"/>
                    </a:lnTo>
                    <a:lnTo>
                      <a:pt x="742" y="140"/>
                    </a:lnTo>
                    <a:lnTo>
                      <a:pt x="741" y="140"/>
                    </a:lnTo>
                    <a:lnTo>
                      <a:pt x="740" y="141"/>
                    </a:lnTo>
                    <a:lnTo>
                      <a:pt x="740" y="142"/>
                    </a:lnTo>
                    <a:lnTo>
                      <a:pt x="740" y="143"/>
                    </a:lnTo>
                    <a:lnTo>
                      <a:pt x="741" y="143"/>
                    </a:lnTo>
                    <a:lnTo>
                      <a:pt x="740" y="145"/>
                    </a:lnTo>
                    <a:lnTo>
                      <a:pt x="738" y="145"/>
                    </a:lnTo>
                    <a:lnTo>
                      <a:pt x="738" y="146"/>
                    </a:lnTo>
                    <a:lnTo>
                      <a:pt x="739" y="147"/>
                    </a:lnTo>
                    <a:lnTo>
                      <a:pt x="738" y="149"/>
                    </a:lnTo>
                    <a:lnTo>
                      <a:pt x="738" y="150"/>
                    </a:lnTo>
                    <a:lnTo>
                      <a:pt x="739" y="150"/>
                    </a:lnTo>
                    <a:lnTo>
                      <a:pt x="740" y="150"/>
                    </a:lnTo>
                    <a:lnTo>
                      <a:pt x="740" y="151"/>
                    </a:lnTo>
                    <a:lnTo>
                      <a:pt x="741" y="151"/>
                    </a:lnTo>
                    <a:lnTo>
                      <a:pt x="742" y="151"/>
                    </a:lnTo>
                    <a:lnTo>
                      <a:pt x="744" y="151"/>
                    </a:lnTo>
                    <a:lnTo>
                      <a:pt x="745" y="152"/>
                    </a:lnTo>
                    <a:lnTo>
                      <a:pt x="746" y="153"/>
                    </a:lnTo>
                    <a:lnTo>
                      <a:pt x="746" y="154"/>
                    </a:lnTo>
                    <a:lnTo>
                      <a:pt x="745" y="154"/>
                    </a:lnTo>
                    <a:lnTo>
                      <a:pt x="744" y="155"/>
                    </a:lnTo>
                    <a:lnTo>
                      <a:pt x="743" y="156"/>
                    </a:lnTo>
                    <a:lnTo>
                      <a:pt x="742" y="156"/>
                    </a:lnTo>
                    <a:lnTo>
                      <a:pt x="740" y="157"/>
                    </a:lnTo>
                    <a:lnTo>
                      <a:pt x="740" y="158"/>
                    </a:lnTo>
                    <a:lnTo>
                      <a:pt x="739" y="158"/>
                    </a:lnTo>
                    <a:lnTo>
                      <a:pt x="737" y="160"/>
                    </a:lnTo>
                    <a:lnTo>
                      <a:pt x="737" y="161"/>
                    </a:lnTo>
                    <a:lnTo>
                      <a:pt x="736" y="161"/>
                    </a:lnTo>
                    <a:lnTo>
                      <a:pt x="736" y="162"/>
                    </a:lnTo>
                    <a:lnTo>
                      <a:pt x="735" y="163"/>
                    </a:lnTo>
                    <a:lnTo>
                      <a:pt x="736" y="164"/>
                    </a:lnTo>
                    <a:lnTo>
                      <a:pt x="737" y="164"/>
                    </a:lnTo>
                    <a:lnTo>
                      <a:pt x="737" y="165"/>
                    </a:lnTo>
                    <a:lnTo>
                      <a:pt x="737" y="166"/>
                    </a:lnTo>
                    <a:lnTo>
                      <a:pt x="736" y="167"/>
                    </a:lnTo>
                    <a:lnTo>
                      <a:pt x="734" y="168"/>
                    </a:lnTo>
                    <a:lnTo>
                      <a:pt x="735" y="169"/>
                    </a:lnTo>
                    <a:lnTo>
                      <a:pt x="736" y="169"/>
                    </a:lnTo>
                    <a:lnTo>
                      <a:pt x="737" y="169"/>
                    </a:lnTo>
                    <a:lnTo>
                      <a:pt x="737" y="170"/>
                    </a:lnTo>
                    <a:lnTo>
                      <a:pt x="738" y="171"/>
                    </a:lnTo>
                    <a:lnTo>
                      <a:pt x="738" y="172"/>
                    </a:lnTo>
                    <a:lnTo>
                      <a:pt x="737" y="172"/>
                    </a:lnTo>
                    <a:lnTo>
                      <a:pt x="735" y="173"/>
                    </a:lnTo>
                    <a:lnTo>
                      <a:pt x="734" y="173"/>
                    </a:lnTo>
                    <a:lnTo>
                      <a:pt x="733" y="173"/>
                    </a:lnTo>
                    <a:lnTo>
                      <a:pt x="732" y="174"/>
                    </a:lnTo>
                    <a:lnTo>
                      <a:pt x="733" y="175"/>
                    </a:lnTo>
                    <a:lnTo>
                      <a:pt x="734" y="175"/>
                    </a:lnTo>
                    <a:lnTo>
                      <a:pt x="734" y="176"/>
                    </a:lnTo>
                    <a:lnTo>
                      <a:pt x="733" y="177"/>
                    </a:lnTo>
                    <a:lnTo>
                      <a:pt x="733" y="178"/>
                    </a:lnTo>
                    <a:lnTo>
                      <a:pt x="735" y="178"/>
                    </a:lnTo>
                    <a:lnTo>
                      <a:pt x="736" y="178"/>
                    </a:lnTo>
                    <a:lnTo>
                      <a:pt x="736" y="179"/>
                    </a:lnTo>
                    <a:lnTo>
                      <a:pt x="737" y="180"/>
                    </a:lnTo>
                    <a:lnTo>
                      <a:pt x="736" y="181"/>
                    </a:lnTo>
                    <a:lnTo>
                      <a:pt x="736" y="182"/>
                    </a:lnTo>
                    <a:lnTo>
                      <a:pt x="735" y="183"/>
                    </a:lnTo>
                    <a:lnTo>
                      <a:pt x="734" y="184"/>
                    </a:lnTo>
                    <a:lnTo>
                      <a:pt x="733" y="186"/>
                    </a:lnTo>
                    <a:lnTo>
                      <a:pt x="733" y="188"/>
                    </a:lnTo>
                    <a:lnTo>
                      <a:pt x="733" y="189"/>
                    </a:lnTo>
                    <a:lnTo>
                      <a:pt x="733" y="190"/>
                    </a:lnTo>
                    <a:lnTo>
                      <a:pt x="734" y="191"/>
                    </a:lnTo>
                    <a:lnTo>
                      <a:pt x="736" y="193"/>
                    </a:lnTo>
                    <a:lnTo>
                      <a:pt x="737" y="193"/>
                    </a:lnTo>
                    <a:lnTo>
                      <a:pt x="737" y="194"/>
                    </a:lnTo>
                    <a:lnTo>
                      <a:pt x="737" y="196"/>
                    </a:lnTo>
                    <a:lnTo>
                      <a:pt x="737" y="197"/>
                    </a:lnTo>
                    <a:lnTo>
                      <a:pt x="738" y="198"/>
                    </a:lnTo>
                    <a:lnTo>
                      <a:pt x="737" y="199"/>
                    </a:lnTo>
                    <a:lnTo>
                      <a:pt x="736" y="201"/>
                    </a:lnTo>
                    <a:lnTo>
                      <a:pt x="735" y="201"/>
                    </a:lnTo>
                    <a:lnTo>
                      <a:pt x="734" y="202"/>
                    </a:lnTo>
                    <a:lnTo>
                      <a:pt x="735" y="202"/>
                    </a:lnTo>
                    <a:lnTo>
                      <a:pt x="736" y="202"/>
                    </a:lnTo>
                    <a:lnTo>
                      <a:pt x="736" y="203"/>
                    </a:lnTo>
                    <a:lnTo>
                      <a:pt x="736" y="204"/>
                    </a:lnTo>
                    <a:lnTo>
                      <a:pt x="735" y="204"/>
                    </a:lnTo>
                    <a:lnTo>
                      <a:pt x="735" y="205"/>
                    </a:lnTo>
                    <a:lnTo>
                      <a:pt x="734" y="206"/>
                    </a:lnTo>
                    <a:lnTo>
                      <a:pt x="733" y="205"/>
                    </a:lnTo>
                    <a:lnTo>
                      <a:pt x="732" y="205"/>
                    </a:lnTo>
                    <a:lnTo>
                      <a:pt x="732" y="206"/>
                    </a:lnTo>
                    <a:lnTo>
                      <a:pt x="732" y="207"/>
                    </a:lnTo>
                    <a:lnTo>
                      <a:pt x="733" y="207"/>
                    </a:lnTo>
                    <a:lnTo>
                      <a:pt x="735" y="208"/>
                    </a:lnTo>
                    <a:lnTo>
                      <a:pt x="736" y="209"/>
                    </a:lnTo>
                    <a:lnTo>
                      <a:pt x="738" y="209"/>
                    </a:lnTo>
                    <a:lnTo>
                      <a:pt x="739" y="210"/>
                    </a:lnTo>
                    <a:lnTo>
                      <a:pt x="738" y="211"/>
                    </a:lnTo>
                    <a:lnTo>
                      <a:pt x="738" y="212"/>
                    </a:lnTo>
                    <a:lnTo>
                      <a:pt x="739" y="212"/>
                    </a:lnTo>
                    <a:lnTo>
                      <a:pt x="740" y="212"/>
                    </a:lnTo>
                    <a:lnTo>
                      <a:pt x="743" y="214"/>
                    </a:lnTo>
                    <a:lnTo>
                      <a:pt x="744" y="213"/>
                    </a:lnTo>
                    <a:lnTo>
                      <a:pt x="745" y="213"/>
                    </a:lnTo>
                    <a:lnTo>
                      <a:pt x="745" y="214"/>
                    </a:lnTo>
                    <a:lnTo>
                      <a:pt x="746" y="214"/>
                    </a:lnTo>
                    <a:lnTo>
                      <a:pt x="747" y="215"/>
                    </a:lnTo>
                    <a:lnTo>
                      <a:pt x="747" y="216"/>
                    </a:lnTo>
                    <a:lnTo>
                      <a:pt x="746" y="217"/>
                    </a:lnTo>
                    <a:lnTo>
                      <a:pt x="747" y="217"/>
                    </a:lnTo>
                    <a:lnTo>
                      <a:pt x="748" y="218"/>
                    </a:lnTo>
                    <a:lnTo>
                      <a:pt x="748" y="219"/>
                    </a:lnTo>
                    <a:lnTo>
                      <a:pt x="749" y="219"/>
                    </a:lnTo>
                    <a:lnTo>
                      <a:pt x="750" y="218"/>
                    </a:lnTo>
                    <a:lnTo>
                      <a:pt x="752" y="218"/>
                    </a:lnTo>
                    <a:lnTo>
                      <a:pt x="753" y="219"/>
                    </a:lnTo>
                    <a:lnTo>
                      <a:pt x="753" y="220"/>
                    </a:lnTo>
                    <a:lnTo>
                      <a:pt x="752" y="221"/>
                    </a:lnTo>
                    <a:lnTo>
                      <a:pt x="752" y="222"/>
                    </a:lnTo>
                    <a:lnTo>
                      <a:pt x="752" y="223"/>
                    </a:lnTo>
                    <a:lnTo>
                      <a:pt x="753" y="224"/>
                    </a:lnTo>
                    <a:lnTo>
                      <a:pt x="754" y="224"/>
                    </a:lnTo>
                    <a:lnTo>
                      <a:pt x="755" y="224"/>
                    </a:lnTo>
                    <a:lnTo>
                      <a:pt x="755" y="225"/>
                    </a:lnTo>
                    <a:lnTo>
                      <a:pt x="756" y="225"/>
                    </a:lnTo>
                    <a:lnTo>
                      <a:pt x="757" y="225"/>
                    </a:lnTo>
                    <a:lnTo>
                      <a:pt x="758" y="225"/>
                    </a:lnTo>
                    <a:lnTo>
                      <a:pt x="758" y="226"/>
                    </a:lnTo>
                    <a:lnTo>
                      <a:pt x="759" y="226"/>
                    </a:lnTo>
                    <a:lnTo>
                      <a:pt x="758" y="227"/>
                    </a:lnTo>
                    <a:lnTo>
                      <a:pt x="758" y="228"/>
                    </a:lnTo>
                    <a:lnTo>
                      <a:pt x="760" y="227"/>
                    </a:lnTo>
                    <a:lnTo>
                      <a:pt x="761" y="228"/>
                    </a:lnTo>
                    <a:lnTo>
                      <a:pt x="761" y="229"/>
                    </a:lnTo>
                    <a:lnTo>
                      <a:pt x="762" y="229"/>
                    </a:lnTo>
                    <a:lnTo>
                      <a:pt x="761" y="230"/>
                    </a:lnTo>
                    <a:lnTo>
                      <a:pt x="762" y="231"/>
                    </a:lnTo>
                    <a:lnTo>
                      <a:pt x="762" y="232"/>
                    </a:lnTo>
                    <a:lnTo>
                      <a:pt x="762" y="233"/>
                    </a:lnTo>
                    <a:lnTo>
                      <a:pt x="763" y="233"/>
                    </a:lnTo>
                    <a:lnTo>
                      <a:pt x="763" y="234"/>
                    </a:lnTo>
                    <a:lnTo>
                      <a:pt x="763" y="235"/>
                    </a:lnTo>
                    <a:lnTo>
                      <a:pt x="764" y="236"/>
                    </a:lnTo>
                    <a:lnTo>
                      <a:pt x="766" y="236"/>
                    </a:lnTo>
                    <a:lnTo>
                      <a:pt x="767" y="236"/>
                    </a:lnTo>
                    <a:lnTo>
                      <a:pt x="767" y="237"/>
                    </a:lnTo>
                    <a:lnTo>
                      <a:pt x="766" y="238"/>
                    </a:lnTo>
                    <a:lnTo>
                      <a:pt x="765" y="239"/>
                    </a:lnTo>
                    <a:lnTo>
                      <a:pt x="764" y="239"/>
                    </a:lnTo>
                    <a:lnTo>
                      <a:pt x="764" y="241"/>
                    </a:lnTo>
                    <a:lnTo>
                      <a:pt x="764" y="242"/>
                    </a:lnTo>
                    <a:lnTo>
                      <a:pt x="763" y="243"/>
                    </a:lnTo>
                    <a:lnTo>
                      <a:pt x="762" y="243"/>
                    </a:lnTo>
                    <a:lnTo>
                      <a:pt x="761" y="244"/>
                    </a:lnTo>
                    <a:lnTo>
                      <a:pt x="759" y="244"/>
                    </a:lnTo>
                    <a:lnTo>
                      <a:pt x="758" y="244"/>
                    </a:lnTo>
                    <a:lnTo>
                      <a:pt x="757" y="244"/>
                    </a:lnTo>
                    <a:lnTo>
                      <a:pt x="756" y="243"/>
                    </a:lnTo>
                    <a:lnTo>
                      <a:pt x="756" y="241"/>
                    </a:lnTo>
                    <a:lnTo>
                      <a:pt x="755" y="241"/>
                    </a:lnTo>
                    <a:lnTo>
                      <a:pt x="755" y="242"/>
                    </a:lnTo>
                    <a:lnTo>
                      <a:pt x="755" y="243"/>
                    </a:lnTo>
                    <a:lnTo>
                      <a:pt x="756" y="243"/>
                    </a:lnTo>
                    <a:lnTo>
                      <a:pt x="756" y="244"/>
                    </a:lnTo>
                    <a:lnTo>
                      <a:pt x="756" y="246"/>
                    </a:lnTo>
                    <a:lnTo>
                      <a:pt x="755" y="246"/>
                    </a:lnTo>
                    <a:lnTo>
                      <a:pt x="755" y="247"/>
                    </a:lnTo>
                    <a:lnTo>
                      <a:pt x="755" y="248"/>
                    </a:lnTo>
                    <a:lnTo>
                      <a:pt x="755" y="249"/>
                    </a:lnTo>
                    <a:lnTo>
                      <a:pt x="756" y="249"/>
                    </a:lnTo>
                    <a:lnTo>
                      <a:pt x="756" y="250"/>
                    </a:lnTo>
                    <a:lnTo>
                      <a:pt x="757" y="251"/>
                    </a:lnTo>
                    <a:lnTo>
                      <a:pt x="756" y="251"/>
                    </a:lnTo>
                    <a:lnTo>
                      <a:pt x="756" y="252"/>
                    </a:lnTo>
                    <a:lnTo>
                      <a:pt x="756" y="253"/>
                    </a:lnTo>
                    <a:lnTo>
                      <a:pt x="757" y="254"/>
                    </a:lnTo>
                    <a:lnTo>
                      <a:pt x="758" y="254"/>
                    </a:lnTo>
                    <a:lnTo>
                      <a:pt x="758" y="255"/>
                    </a:lnTo>
                    <a:lnTo>
                      <a:pt x="758" y="256"/>
                    </a:lnTo>
                    <a:lnTo>
                      <a:pt x="757" y="256"/>
                    </a:lnTo>
                    <a:lnTo>
                      <a:pt x="757" y="255"/>
                    </a:lnTo>
                    <a:lnTo>
                      <a:pt x="756" y="255"/>
                    </a:lnTo>
                    <a:lnTo>
                      <a:pt x="756" y="256"/>
                    </a:lnTo>
                    <a:lnTo>
                      <a:pt x="757" y="257"/>
                    </a:lnTo>
                    <a:lnTo>
                      <a:pt x="756" y="257"/>
                    </a:lnTo>
                    <a:lnTo>
                      <a:pt x="757" y="257"/>
                    </a:lnTo>
                    <a:lnTo>
                      <a:pt x="757" y="258"/>
                    </a:lnTo>
                    <a:lnTo>
                      <a:pt x="756" y="258"/>
                    </a:lnTo>
                    <a:lnTo>
                      <a:pt x="757" y="258"/>
                    </a:lnTo>
                    <a:lnTo>
                      <a:pt x="757" y="259"/>
                    </a:lnTo>
                    <a:lnTo>
                      <a:pt x="757" y="261"/>
                    </a:lnTo>
                    <a:lnTo>
                      <a:pt x="756" y="261"/>
                    </a:lnTo>
                    <a:lnTo>
                      <a:pt x="755" y="261"/>
                    </a:lnTo>
                    <a:lnTo>
                      <a:pt x="755" y="262"/>
                    </a:lnTo>
                    <a:lnTo>
                      <a:pt x="756" y="262"/>
                    </a:lnTo>
                    <a:lnTo>
                      <a:pt x="757" y="263"/>
                    </a:lnTo>
                    <a:lnTo>
                      <a:pt x="757" y="264"/>
                    </a:lnTo>
                    <a:lnTo>
                      <a:pt x="757" y="265"/>
                    </a:lnTo>
                    <a:lnTo>
                      <a:pt x="756" y="265"/>
                    </a:lnTo>
                    <a:lnTo>
                      <a:pt x="756" y="266"/>
                    </a:lnTo>
                    <a:lnTo>
                      <a:pt x="756" y="267"/>
                    </a:lnTo>
                    <a:lnTo>
                      <a:pt x="756" y="268"/>
                    </a:lnTo>
                    <a:lnTo>
                      <a:pt x="755" y="268"/>
                    </a:lnTo>
                    <a:lnTo>
                      <a:pt x="754" y="268"/>
                    </a:lnTo>
                    <a:lnTo>
                      <a:pt x="753" y="268"/>
                    </a:lnTo>
                    <a:lnTo>
                      <a:pt x="752" y="268"/>
                    </a:lnTo>
                    <a:lnTo>
                      <a:pt x="753" y="269"/>
                    </a:lnTo>
                    <a:lnTo>
                      <a:pt x="752" y="270"/>
                    </a:lnTo>
                    <a:lnTo>
                      <a:pt x="752" y="271"/>
                    </a:lnTo>
                    <a:lnTo>
                      <a:pt x="754" y="272"/>
                    </a:lnTo>
                    <a:lnTo>
                      <a:pt x="754" y="273"/>
                    </a:lnTo>
                    <a:lnTo>
                      <a:pt x="754" y="274"/>
                    </a:lnTo>
                    <a:lnTo>
                      <a:pt x="754" y="275"/>
                    </a:lnTo>
                    <a:lnTo>
                      <a:pt x="753" y="275"/>
                    </a:lnTo>
                    <a:lnTo>
                      <a:pt x="753" y="276"/>
                    </a:lnTo>
                    <a:lnTo>
                      <a:pt x="754" y="276"/>
                    </a:lnTo>
                    <a:lnTo>
                      <a:pt x="754" y="277"/>
                    </a:lnTo>
                    <a:lnTo>
                      <a:pt x="753" y="278"/>
                    </a:lnTo>
                    <a:lnTo>
                      <a:pt x="754" y="278"/>
                    </a:lnTo>
                    <a:lnTo>
                      <a:pt x="753" y="279"/>
                    </a:lnTo>
                    <a:lnTo>
                      <a:pt x="753" y="280"/>
                    </a:lnTo>
                    <a:lnTo>
                      <a:pt x="753" y="281"/>
                    </a:lnTo>
                    <a:lnTo>
                      <a:pt x="753" y="282"/>
                    </a:lnTo>
                    <a:lnTo>
                      <a:pt x="752" y="283"/>
                    </a:lnTo>
                    <a:lnTo>
                      <a:pt x="752" y="284"/>
                    </a:lnTo>
                    <a:lnTo>
                      <a:pt x="751" y="284"/>
                    </a:lnTo>
                    <a:lnTo>
                      <a:pt x="751" y="285"/>
                    </a:lnTo>
                    <a:lnTo>
                      <a:pt x="750" y="285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7"/>
                    </a:lnTo>
                    <a:lnTo>
                      <a:pt x="750" y="289"/>
                    </a:lnTo>
                    <a:lnTo>
                      <a:pt x="750" y="290"/>
                    </a:lnTo>
                    <a:lnTo>
                      <a:pt x="749" y="290"/>
                    </a:lnTo>
                    <a:lnTo>
                      <a:pt x="749" y="291"/>
                    </a:lnTo>
                    <a:lnTo>
                      <a:pt x="748" y="291"/>
                    </a:lnTo>
                    <a:lnTo>
                      <a:pt x="748" y="292"/>
                    </a:lnTo>
                    <a:lnTo>
                      <a:pt x="747" y="293"/>
                    </a:lnTo>
                    <a:lnTo>
                      <a:pt x="747" y="294"/>
                    </a:lnTo>
                    <a:lnTo>
                      <a:pt x="746" y="294"/>
                    </a:lnTo>
                    <a:lnTo>
                      <a:pt x="746" y="293"/>
                    </a:lnTo>
                    <a:lnTo>
                      <a:pt x="745" y="293"/>
                    </a:lnTo>
                    <a:lnTo>
                      <a:pt x="745" y="294"/>
                    </a:lnTo>
                    <a:lnTo>
                      <a:pt x="744" y="296"/>
                    </a:lnTo>
                    <a:lnTo>
                      <a:pt x="744" y="297"/>
                    </a:lnTo>
                    <a:lnTo>
                      <a:pt x="743" y="297"/>
                    </a:lnTo>
                    <a:lnTo>
                      <a:pt x="742" y="297"/>
                    </a:lnTo>
                    <a:lnTo>
                      <a:pt x="742" y="296"/>
                    </a:lnTo>
                    <a:lnTo>
                      <a:pt x="741" y="296"/>
                    </a:lnTo>
                    <a:lnTo>
                      <a:pt x="741" y="295"/>
                    </a:lnTo>
                    <a:lnTo>
                      <a:pt x="740" y="295"/>
                    </a:lnTo>
                    <a:lnTo>
                      <a:pt x="739" y="295"/>
                    </a:lnTo>
                    <a:lnTo>
                      <a:pt x="738" y="295"/>
                    </a:lnTo>
                    <a:lnTo>
                      <a:pt x="737" y="294"/>
                    </a:lnTo>
                    <a:lnTo>
                      <a:pt x="737" y="293"/>
                    </a:lnTo>
                    <a:lnTo>
                      <a:pt x="736" y="293"/>
                    </a:lnTo>
                    <a:lnTo>
                      <a:pt x="736" y="294"/>
                    </a:lnTo>
                    <a:lnTo>
                      <a:pt x="736" y="295"/>
                    </a:lnTo>
                    <a:lnTo>
                      <a:pt x="736" y="296"/>
                    </a:lnTo>
                    <a:lnTo>
                      <a:pt x="735" y="297"/>
                    </a:lnTo>
                    <a:lnTo>
                      <a:pt x="733" y="297"/>
                    </a:lnTo>
                    <a:lnTo>
                      <a:pt x="733" y="296"/>
                    </a:lnTo>
                    <a:lnTo>
                      <a:pt x="732" y="296"/>
                    </a:lnTo>
                    <a:lnTo>
                      <a:pt x="731" y="296"/>
                    </a:lnTo>
                    <a:lnTo>
                      <a:pt x="730" y="296"/>
                    </a:lnTo>
                    <a:lnTo>
                      <a:pt x="729" y="294"/>
                    </a:lnTo>
                    <a:lnTo>
                      <a:pt x="728" y="294"/>
                    </a:lnTo>
                    <a:lnTo>
                      <a:pt x="726" y="295"/>
                    </a:lnTo>
                    <a:lnTo>
                      <a:pt x="726" y="294"/>
                    </a:lnTo>
                    <a:lnTo>
                      <a:pt x="725" y="294"/>
                    </a:lnTo>
                    <a:lnTo>
                      <a:pt x="725" y="295"/>
                    </a:lnTo>
                    <a:lnTo>
                      <a:pt x="724" y="294"/>
                    </a:lnTo>
                    <a:lnTo>
                      <a:pt x="723" y="294"/>
                    </a:lnTo>
                    <a:lnTo>
                      <a:pt x="723" y="292"/>
                    </a:lnTo>
                    <a:lnTo>
                      <a:pt x="722" y="292"/>
                    </a:lnTo>
                    <a:lnTo>
                      <a:pt x="721" y="292"/>
                    </a:lnTo>
                    <a:lnTo>
                      <a:pt x="721" y="291"/>
                    </a:lnTo>
                    <a:lnTo>
                      <a:pt x="721" y="290"/>
                    </a:lnTo>
                    <a:lnTo>
                      <a:pt x="721" y="289"/>
                    </a:lnTo>
                    <a:lnTo>
                      <a:pt x="722" y="289"/>
                    </a:lnTo>
                    <a:lnTo>
                      <a:pt x="722" y="288"/>
                    </a:lnTo>
                    <a:lnTo>
                      <a:pt x="723" y="287"/>
                    </a:lnTo>
                    <a:lnTo>
                      <a:pt x="723" y="286"/>
                    </a:lnTo>
                    <a:lnTo>
                      <a:pt x="722" y="286"/>
                    </a:lnTo>
                    <a:lnTo>
                      <a:pt x="721" y="286"/>
                    </a:lnTo>
                    <a:lnTo>
                      <a:pt x="721" y="285"/>
                    </a:lnTo>
                    <a:lnTo>
                      <a:pt x="720" y="285"/>
                    </a:lnTo>
                    <a:lnTo>
                      <a:pt x="721" y="284"/>
                    </a:lnTo>
                    <a:lnTo>
                      <a:pt x="721" y="283"/>
                    </a:lnTo>
                    <a:lnTo>
                      <a:pt x="721" y="282"/>
                    </a:lnTo>
                    <a:lnTo>
                      <a:pt x="720" y="282"/>
                    </a:lnTo>
                    <a:lnTo>
                      <a:pt x="720" y="281"/>
                    </a:lnTo>
                    <a:lnTo>
                      <a:pt x="718" y="280"/>
                    </a:lnTo>
                    <a:lnTo>
                      <a:pt x="718" y="279"/>
                    </a:lnTo>
                    <a:lnTo>
                      <a:pt x="717" y="279"/>
                    </a:lnTo>
                    <a:lnTo>
                      <a:pt x="717" y="280"/>
                    </a:lnTo>
                    <a:lnTo>
                      <a:pt x="717" y="279"/>
                    </a:lnTo>
                    <a:lnTo>
                      <a:pt x="715" y="279"/>
                    </a:lnTo>
                    <a:lnTo>
                      <a:pt x="715" y="277"/>
                    </a:lnTo>
                    <a:lnTo>
                      <a:pt x="714" y="277"/>
                    </a:lnTo>
                    <a:lnTo>
                      <a:pt x="713" y="275"/>
                    </a:lnTo>
                    <a:lnTo>
                      <a:pt x="711" y="275"/>
                    </a:lnTo>
                    <a:lnTo>
                      <a:pt x="710" y="274"/>
                    </a:lnTo>
                    <a:lnTo>
                      <a:pt x="709" y="273"/>
                    </a:lnTo>
                    <a:lnTo>
                      <a:pt x="709" y="272"/>
                    </a:lnTo>
                    <a:lnTo>
                      <a:pt x="708" y="272"/>
                    </a:lnTo>
                    <a:lnTo>
                      <a:pt x="707" y="272"/>
                    </a:lnTo>
                    <a:lnTo>
                      <a:pt x="707" y="271"/>
                    </a:lnTo>
                    <a:lnTo>
                      <a:pt x="707" y="270"/>
                    </a:lnTo>
                    <a:lnTo>
                      <a:pt x="707" y="269"/>
                    </a:lnTo>
                    <a:lnTo>
                      <a:pt x="706" y="269"/>
                    </a:lnTo>
                    <a:lnTo>
                      <a:pt x="705" y="269"/>
                    </a:lnTo>
                    <a:lnTo>
                      <a:pt x="704" y="269"/>
                    </a:lnTo>
                    <a:lnTo>
                      <a:pt x="703" y="269"/>
                    </a:lnTo>
                    <a:lnTo>
                      <a:pt x="703" y="270"/>
                    </a:lnTo>
                    <a:lnTo>
                      <a:pt x="703" y="271"/>
                    </a:lnTo>
                    <a:lnTo>
                      <a:pt x="703" y="272"/>
                    </a:lnTo>
                    <a:lnTo>
                      <a:pt x="702" y="272"/>
                    </a:lnTo>
                    <a:lnTo>
                      <a:pt x="701" y="273"/>
                    </a:lnTo>
                    <a:lnTo>
                      <a:pt x="700" y="273"/>
                    </a:lnTo>
                    <a:lnTo>
                      <a:pt x="699" y="273"/>
                    </a:lnTo>
                    <a:lnTo>
                      <a:pt x="699" y="274"/>
                    </a:lnTo>
                    <a:lnTo>
                      <a:pt x="699" y="275"/>
                    </a:lnTo>
                    <a:lnTo>
                      <a:pt x="698" y="276"/>
                    </a:lnTo>
                    <a:lnTo>
                      <a:pt x="697" y="277"/>
                    </a:lnTo>
                    <a:lnTo>
                      <a:pt x="696" y="277"/>
                    </a:lnTo>
                    <a:lnTo>
                      <a:pt x="696" y="278"/>
                    </a:lnTo>
                    <a:lnTo>
                      <a:pt x="697" y="279"/>
                    </a:lnTo>
                    <a:lnTo>
                      <a:pt x="697" y="280"/>
                    </a:lnTo>
                    <a:lnTo>
                      <a:pt x="697" y="281"/>
                    </a:lnTo>
                    <a:lnTo>
                      <a:pt x="698" y="281"/>
                    </a:lnTo>
                    <a:lnTo>
                      <a:pt x="699" y="282"/>
                    </a:lnTo>
                    <a:lnTo>
                      <a:pt x="700" y="283"/>
                    </a:lnTo>
                    <a:lnTo>
                      <a:pt x="700" y="284"/>
                    </a:lnTo>
                    <a:lnTo>
                      <a:pt x="700" y="285"/>
                    </a:lnTo>
                    <a:lnTo>
                      <a:pt x="700" y="286"/>
                    </a:lnTo>
                    <a:lnTo>
                      <a:pt x="699" y="287"/>
                    </a:lnTo>
                    <a:lnTo>
                      <a:pt x="699" y="288"/>
                    </a:lnTo>
                    <a:lnTo>
                      <a:pt x="698" y="288"/>
                    </a:lnTo>
                    <a:lnTo>
                      <a:pt x="698" y="289"/>
                    </a:lnTo>
                    <a:lnTo>
                      <a:pt x="698" y="290"/>
                    </a:lnTo>
                    <a:lnTo>
                      <a:pt x="698" y="291"/>
                    </a:lnTo>
                    <a:lnTo>
                      <a:pt x="697" y="292"/>
                    </a:lnTo>
                    <a:lnTo>
                      <a:pt x="698" y="293"/>
                    </a:lnTo>
                    <a:lnTo>
                      <a:pt x="698" y="294"/>
                    </a:lnTo>
                    <a:lnTo>
                      <a:pt x="698" y="295"/>
                    </a:lnTo>
                    <a:lnTo>
                      <a:pt x="698" y="296"/>
                    </a:lnTo>
                    <a:lnTo>
                      <a:pt x="699" y="296"/>
                    </a:lnTo>
                    <a:lnTo>
                      <a:pt x="700" y="296"/>
                    </a:lnTo>
                    <a:lnTo>
                      <a:pt x="700" y="297"/>
                    </a:lnTo>
                    <a:lnTo>
                      <a:pt x="700" y="298"/>
                    </a:lnTo>
                    <a:lnTo>
                      <a:pt x="699" y="298"/>
                    </a:lnTo>
                    <a:lnTo>
                      <a:pt x="699" y="299"/>
                    </a:lnTo>
                    <a:lnTo>
                      <a:pt x="698" y="301"/>
                    </a:lnTo>
                    <a:lnTo>
                      <a:pt x="699" y="301"/>
                    </a:lnTo>
                    <a:lnTo>
                      <a:pt x="699" y="302"/>
                    </a:lnTo>
                    <a:lnTo>
                      <a:pt x="699" y="303"/>
                    </a:lnTo>
                    <a:lnTo>
                      <a:pt x="700" y="303"/>
                    </a:lnTo>
                    <a:lnTo>
                      <a:pt x="700" y="304"/>
                    </a:lnTo>
                    <a:lnTo>
                      <a:pt x="701" y="305"/>
                    </a:lnTo>
                    <a:lnTo>
                      <a:pt x="701" y="306"/>
                    </a:lnTo>
                    <a:lnTo>
                      <a:pt x="700" y="306"/>
                    </a:lnTo>
                    <a:lnTo>
                      <a:pt x="700" y="307"/>
                    </a:lnTo>
                    <a:lnTo>
                      <a:pt x="699" y="307"/>
                    </a:lnTo>
                    <a:lnTo>
                      <a:pt x="699" y="306"/>
                    </a:lnTo>
                    <a:lnTo>
                      <a:pt x="698" y="306"/>
                    </a:lnTo>
                    <a:lnTo>
                      <a:pt x="697" y="306"/>
                    </a:lnTo>
                    <a:lnTo>
                      <a:pt x="697" y="307"/>
                    </a:lnTo>
                    <a:lnTo>
                      <a:pt x="696" y="307"/>
                    </a:lnTo>
                    <a:lnTo>
                      <a:pt x="694" y="307"/>
                    </a:lnTo>
                    <a:lnTo>
                      <a:pt x="694" y="308"/>
                    </a:lnTo>
                    <a:lnTo>
                      <a:pt x="693" y="308"/>
                    </a:lnTo>
                    <a:lnTo>
                      <a:pt x="693" y="309"/>
                    </a:lnTo>
                    <a:lnTo>
                      <a:pt x="692" y="308"/>
                    </a:lnTo>
                    <a:lnTo>
                      <a:pt x="691" y="308"/>
                    </a:lnTo>
                    <a:lnTo>
                      <a:pt x="691" y="309"/>
                    </a:lnTo>
                    <a:lnTo>
                      <a:pt x="690" y="309"/>
                    </a:lnTo>
                    <a:lnTo>
                      <a:pt x="690" y="308"/>
                    </a:lnTo>
                    <a:lnTo>
                      <a:pt x="688" y="309"/>
                    </a:lnTo>
                    <a:lnTo>
                      <a:pt x="686" y="308"/>
                    </a:lnTo>
                    <a:lnTo>
                      <a:pt x="685" y="308"/>
                    </a:lnTo>
                    <a:lnTo>
                      <a:pt x="684" y="306"/>
                    </a:lnTo>
                    <a:lnTo>
                      <a:pt x="683" y="305"/>
                    </a:lnTo>
                    <a:lnTo>
                      <a:pt x="681" y="304"/>
                    </a:lnTo>
                    <a:lnTo>
                      <a:pt x="680" y="304"/>
                    </a:lnTo>
                    <a:lnTo>
                      <a:pt x="679" y="303"/>
                    </a:lnTo>
                    <a:lnTo>
                      <a:pt x="678" y="302"/>
                    </a:lnTo>
                    <a:lnTo>
                      <a:pt x="677" y="302"/>
                    </a:lnTo>
                    <a:lnTo>
                      <a:pt x="675" y="302"/>
                    </a:lnTo>
                    <a:lnTo>
                      <a:pt x="674" y="301"/>
                    </a:lnTo>
                    <a:lnTo>
                      <a:pt x="673" y="300"/>
                    </a:lnTo>
                    <a:lnTo>
                      <a:pt x="670" y="300"/>
                    </a:lnTo>
                    <a:lnTo>
                      <a:pt x="669" y="299"/>
                    </a:lnTo>
                    <a:lnTo>
                      <a:pt x="668" y="299"/>
                    </a:lnTo>
                    <a:lnTo>
                      <a:pt x="667" y="298"/>
                    </a:lnTo>
                    <a:lnTo>
                      <a:pt x="665" y="298"/>
                    </a:lnTo>
                    <a:lnTo>
                      <a:pt x="665" y="299"/>
                    </a:lnTo>
                    <a:lnTo>
                      <a:pt x="664" y="299"/>
                    </a:lnTo>
                    <a:lnTo>
                      <a:pt x="664" y="300"/>
                    </a:lnTo>
                    <a:lnTo>
                      <a:pt x="663" y="300"/>
                    </a:lnTo>
                    <a:lnTo>
                      <a:pt x="661" y="301"/>
                    </a:lnTo>
                    <a:lnTo>
                      <a:pt x="660" y="302"/>
                    </a:lnTo>
                    <a:lnTo>
                      <a:pt x="659" y="302"/>
                    </a:lnTo>
                    <a:lnTo>
                      <a:pt x="658" y="302"/>
                    </a:lnTo>
                    <a:lnTo>
                      <a:pt x="658" y="303"/>
                    </a:lnTo>
                    <a:lnTo>
                      <a:pt x="657" y="304"/>
                    </a:lnTo>
                    <a:lnTo>
                      <a:pt x="657" y="305"/>
                    </a:lnTo>
                    <a:lnTo>
                      <a:pt x="658" y="305"/>
                    </a:lnTo>
                    <a:lnTo>
                      <a:pt x="659" y="306"/>
                    </a:lnTo>
                    <a:lnTo>
                      <a:pt x="659" y="307"/>
                    </a:lnTo>
                    <a:lnTo>
                      <a:pt x="660" y="307"/>
                    </a:lnTo>
                    <a:lnTo>
                      <a:pt x="660" y="308"/>
                    </a:lnTo>
                    <a:lnTo>
                      <a:pt x="661" y="309"/>
                    </a:lnTo>
                    <a:lnTo>
                      <a:pt x="660" y="312"/>
                    </a:lnTo>
                    <a:lnTo>
                      <a:pt x="659" y="312"/>
                    </a:lnTo>
                    <a:lnTo>
                      <a:pt x="659" y="313"/>
                    </a:lnTo>
                    <a:lnTo>
                      <a:pt x="658" y="314"/>
                    </a:lnTo>
                    <a:lnTo>
                      <a:pt x="658" y="315"/>
                    </a:lnTo>
                    <a:lnTo>
                      <a:pt x="657" y="316"/>
                    </a:lnTo>
                    <a:lnTo>
                      <a:pt x="656" y="317"/>
                    </a:lnTo>
                    <a:lnTo>
                      <a:pt x="656" y="318"/>
                    </a:lnTo>
                    <a:lnTo>
                      <a:pt x="655" y="319"/>
                    </a:lnTo>
                    <a:lnTo>
                      <a:pt x="655" y="320"/>
                    </a:lnTo>
                    <a:lnTo>
                      <a:pt x="656" y="320"/>
                    </a:lnTo>
                    <a:lnTo>
                      <a:pt x="656" y="321"/>
                    </a:lnTo>
                    <a:lnTo>
                      <a:pt x="655" y="321"/>
                    </a:lnTo>
                    <a:lnTo>
                      <a:pt x="655" y="322"/>
                    </a:lnTo>
                    <a:lnTo>
                      <a:pt x="656" y="323"/>
                    </a:lnTo>
                    <a:lnTo>
                      <a:pt x="656" y="324"/>
                    </a:lnTo>
                    <a:lnTo>
                      <a:pt x="657" y="324"/>
                    </a:lnTo>
                    <a:lnTo>
                      <a:pt x="658" y="323"/>
                    </a:lnTo>
                    <a:lnTo>
                      <a:pt x="658" y="322"/>
                    </a:lnTo>
                    <a:lnTo>
                      <a:pt x="659" y="322"/>
                    </a:lnTo>
                    <a:lnTo>
                      <a:pt x="660" y="322"/>
                    </a:lnTo>
                    <a:lnTo>
                      <a:pt x="660" y="323"/>
                    </a:lnTo>
                    <a:lnTo>
                      <a:pt x="660" y="324"/>
                    </a:lnTo>
                    <a:lnTo>
                      <a:pt x="660" y="326"/>
                    </a:lnTo>
                    <a:lnTo>
                      <a:pt x="660" y="327"/>
                    </a:lnTo>
                    <a:lnTo>
                      <a:pt x="661" y="327"/>
                    </a:lnTo>
                    <a:lnTo>
                      <a:pt x="663" y="330"/>
                    </a:lnTo>
                    <a:lnTo>
                      <a:pt x="664" y="331"/>
                    </a:lnTo>
                    <a:lnTo>
                      <a:pt x="665" y="332"/>
                    </a:lnTo>
                    <a:lnTo>
                      <a:pt x="664" y="334"/>
                    </a:lnTo>
                    <a:lnTo>
                      <a:pt x="662" y="335"/>
                    </a:lnTo>
                    <a:lnTo>
                      <a:pt x="661" y="336"/>
                    </a:lnTo>
                    <a:lnTo>
                      <a:pt x="662" y="336"/>
                    </a:lnTo>
                    <a:lnTo>
                      <a:pt x="663" y="336"/>
                    </a:lnTo>
                    <a:lnTo>
                      <a:pt x="663" y="337"/>
                    </a:lnTo>
                    <a:lnTo>
                      <a:pt x="661" y="338"/>
                    </a:lnTo>
                    <a:lnTo>
                      <a:pt x="661" y="339"/>
                    </a:lnTo>
                    <a:lnTo>
                      <a:pt x="660" y="339"/>
                    </a:lnTo>
                    <a:lnTo>
                      <a:pt x="659" y="339"/>
                    </a:lnTo>
                    <a:lnTo>
                      <a:pt x="659" y="340"/>
                    </a:lnTo>
                    <a:lnTo>
                      <a:pt x="658" y="340"/>
                    </a:lnTo>
                    <a:lnTo>
                      <a:pt x="657" y="341"/>
                    </a:lnTo>
                    <a:lnTo>
                      <a:pt x="656" y="341"/>
                    </a:lnTo>
                    <a:lnTo>
                      <a:pt x="656" y="342"/>
                    </a:lnTo>
                    <a:lnTo>
                      <a:pt x="655" y="344"/>
                    </a:lnTo>
                    <a:lnTo>
                      <a:pt x="654" y="346"/>
                    </a:lnTo>
                    <a:lnTo>
                      <a:pt x="654" y="348"/>
                    </a:lnTo>
                    <a:lnTo>
                      <a:pt x="654" y="349"/>
                    </a:lnTo>
                    <a:lnTo>
                      <a:pt x="653" y="350"/>
                    </a:lnTo>
                    <a:lnTo>
                      <a:pt x="653" y="352"/>
                    </a:lnTo>
                    <a:lnTo>
                      <a:pt x="652" y="355"/>
                    </a:lnTo>
                    <a:lnTo>
                      <a:pt x="652" y="356"/>
                    </a:lnTo>
                    <a:lnTo>
                      <a:pt x="652" y="357"/>
                    </a:lnTo>
                    <a:lnTo>
                      <a:pt x="653" y="358"/>
                    </a:lnTo>
                    <a:lnTo>
                      <a:pt x="655" y="359"/>
                    </a:lnTo>
                    <a:lnTo>
                      <a:pt x="655" y="360"/>
                    </a:lnTo>
                    <a:lnTo>
                      <a:pt x="656" y="360"/>
                    </a:lnTo>
                    <a:lnTo>
                      <a:pt x="657" y="360"/>
                    </a:lnTo>
                    <a:lnTo>
                      <a:pt x="657" y="361"/>
                    </a:lnTo>
                    <a:lnTo>
                      <a:pt x="658" y="361"/>
                    </a:lnTo>
                    <a:lnTo>
                      <a:pt x="658" y="362"/>
                    </a:lnTo>
                    <a:lnTo>
                      <a:pt x="659" y="362"/>
                    </a:lnTo>
                    <a:lnTo>
                      <a:pt x="661" y="363"/>
                    </a:lnTo>
                    <a:lnTo>
                      <a:pt x="661" y="364"/>
                    </a:lnTo>
                    <a:lnTo>
                      <a:pt x="661" y="365"/>
                    </a:lnTo>
                    <a:lnTo>
                      <a:pt x="660" y="365"/>
                    </a:lnTo>
                    <a:lnTo>
                      <a:pt x="661" y="366"/>
                    </a:lnTo>
                    <a:lnTo>
                      <a:pt x="661" y="367"/>
                    </a:lnTo>
                    <a:lnTo>
                      <a:pt x="661" y="369"/>
                    </a:lnTo>
                    <a:lnTo>
                      <a:pt x="660" y="370"/>
                    </a:lnTo>
                    <a:lnTo>
                      <a:pt x="661" y="371"/>
                    </a:lnTo>
                    <a:lnTo>
                      <a:pt x="662" y="373"/>
                    </a:lnTo>
                    <a:lnTo>
                      <a:pt x="662" y="374"/>
                    </a:lnTo>
                    <a:lnTo>
                      <a:pt x="663" y="375"/>
                    </a:lnTo>
                    <a:lnTo>
                      <a:pt x="663" y="376"/>
                    </a:lnTo>
                    <a:lnTo>
                      <a:pt x="663" y="377"/>
                    </a:lnTo>
                    <a:lnTo>
                      <a:pt x="663" y="379"/>
                    </a:lnTo>
                    <a:lnTo>
                      <a:pt x="664" y="380"/>
                    </a:lnTo>
                    <a:lnTo>
                      <a:pt x="664" y="381"/>
                    </a:lnTo>
                    <a:lnTo>
                      <a:pt x="664" y="382"/>
                    </a:lnTo>
                    <a:lnTo>
                      <a:pt x="664" y="383"/>
                    </a:lnTo>
                    <a:lnTo>
                      <a:pt x="663" y="383"/>
                    </a:lnTo>
                    <a:lnTo>
                      <a:pt x="663" y="384"/>
                    </a:lnTo>
                    <a:lnTo>
                      <a:pt x="663" y="385"/>
                    </a:lnTo>
                    <a:lnTo>
                      <a:pt x="663" y="386"/>
                    </a:lnTo>
                    <a:lnTo>
                      <a:pt x="663" y="387"/>
                    </a:lnTo>
                    <a:lnTo>
                      <a:pt x="664" y="387"/>
                    </a:lnTo>
                    <a:lnTo>
                      <a:pt x="664" y="389"/>
                    </a:lnTo>
                    <a:lnTo>
                      <a:pt x="664" y="390"/>
                    </a:lnTo>
                    <a:lnTo>
                      <a:pt x="664" y="391"/>
                    </a:lnTo>
                    <a:lnTo>
                      <a:pt x="663" y="391"/>
                    </a:lnTo>
                    <a:lnTo>
                      <a:pt x="662" y="391"/>
                    </a:lnTo>
                    <a:lnTo>
                      <a:pt x="658" y="392"/>
                    </a:lnTo>
                    <a:lnTo>
                      <a:pt x="656" y="392"/>
                    </a:lnTo>
                    <a:lnTo>
                      <a:pt x="652" y="393"/>
                    </a:lnTo>
                    <a:lnTo>
                      <a:pt x="650" y="393"/>
                    </a:lnTo>
                    <a:lnTo>
                      <a:pt x="648" y="394"/>
                    </a:lnTo>
                    <a:lnTo>
                      <a:pt x="643" y="394"/>
                    </a:lnTo>
                    <a:lnTo>
                      <a:pt x="642" y="395"/>
                    </a:lnTo>
                    <a:lnTo>
                      <a:pt x="641" y="395"/>
                    </a:lnTo>
                    <a:lnTo>
                      <a:pt x="640" y="395"/>
                    </a:lnTo>
                    <a:lnTo>
                      <a:pt x="639" y="395"/>
                    </a:lnTo>
                    <a:lnTo>
                      <a:pt x="638" y="396"/>
                    </a:lnTo>
                    <a:lnTo>
                      <a:pt x="637" y="397"/>
                    </a:lnTo>
                    <a:lnTo>
                      <a:pt x="636" y="397"/>
                    </a:lnTo>
                    <a:lnTo>
                      <a:pt x="635" y="398"/>
                    </a:lnTo>
                    <a:lnTo>
                      <a:pt x="634" y="397"/>
                    </a:lnTo>
                    <a:lnTo>
                      <a:pt x="633" y="397"/>
                    </a:lnTo>
                    <a:lnTo>
                      <a:pt x="632" y="397"/>
                    </a:lnTo>
                    <a:lnTo>
                      <a:pt x="632" y="396"/>
                    </a:lnTo>
                    <a:lnTo>
                      <a:pt x="631" y="396"/>
                    </a:lnTo>
                    <a:lnTo>
                      <a:pt x="630" y="396"/>
                    </a:lnTo>
                    <a:lnTo>
                      <a:pt x="630" y="395"/>
                    </a:lnTo>
                    <a:lnTo>
                      <a:pt x="631" y="395"/>
                    </a:lnTo>
                    <a:lnTo>
                      <a:pt x="631" y="394"/>
                    </a:lnTo>
                    <a:lnTo>
                      <a:pt x="630" y="394"/>
                    </a:lnTo>
                    <a:lnTo>
                      <a:pt x="630" y="393"/>
                    </a:lnTo>
                    <a:lnTo>
                      <a:pt x="630" y="394"/>
                    </a:lnTo>
                    <a:lnTo>
                      <a:pt x="629" y="394"/>
                    </a:lnTo>
                    <a:lnTo>
                      <a:pt x="629" y="395"/>
                    </a:lnTo>
                    <a:lnTo>
                      <a:pt x="628" y="395"/>
                    </a:lnTo>
                    <a:lnTo>
                      <a:pt x="628" y="396"/>
                    </a:lnTo>
                    <a:lnTo>
                      <a:pt x="628" y="395"/>
                    </a:lnTo>
                    <a:lnTo>
                      <a:pt x="627" y="395"/>
                    </a:lnTo>
                    <a:lnTo>
                      <a:pt x="627" y="396"/>
                    </a:lnTo>
                    <a:lnTo>
                      <a:pt x="627" y="397"/>
                    </a:lnTo>
                    <a:lnTo>
                      <a:pt x="627" y="398"/>
                    </a:lnTo>
                    <a:lnTo>
                      <a:pt x="626" y="398"/>
                    </a:lnTo>
                    <a:lnTo>
                      <a:pt x="626" y="399"/>
                    </a:lnTo>
                    <a:lnTo>
                      <a:pt x="626" y="398"/>
                    </a:lnTo>
                    <a:lnTo>
                      <a:pt x="625" y="398"/>
                    </a:lnTo>
                    <a:lnTo>
                      <a:pt x="625" y="399"/>
                    </a:lnTo>
                    <a:lnTo>
                      <a:pt x="624" y="399"/>
                    </a:lnTo>
                    <a:lnTo>
                      <a:pt x="625" y="398"/>
                    </a:lnTo>
                    <a:lnTo>
                      <a:pt x="624" y="398"/>
                    </a:lnTo>
                    <a:lnTo>
                      <a:pt x="624" y="399"/>
                    </a:lnTo>
                    <a:lnTo>
                      <a:pt x="624" y="400"/>
                    </a:lnTo>
                    <a:lnTo>
                      <a:pt x="623" y="399"/>
                    </a:lnTo>
                    <a:lnTo>
                      <a:pt x="623" y="400"/>
                    </a:lnTo>
                    <a:lnTo>
                      <a:pt x="623" y="401"/>
                    </a:lnTo>
                    <a:lnTo>
                      <a:pt x="622" y="401"/>
                    </a:lnTo>
                    <a:lnTo>
                      <a:pt x="622" y="402"/>
                    </a:lnTo>
                    <a:lnTo>
                      <a:pt x="621" y="402"/>
                    </a:lnTo>
                    <a:lnTo>
                      <a:pt x="620" y="402"/>
                    </a:lnTo>
                    <a:lnTo>
                      <a:pt x="619" y="402"/>
                    </a:lnTo>
                    <a:lnTo>
                      <a:pt x="618" y="402"/>
                    </a:lnTo>
                    <a:lnTo>
                      <a:pt x="618" y="403"/>
                    </a:lnTo>
                    <a:lnTo>
                      <a:pt x="618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5" y="402"/>
                    </a:lnTo>
                    <a:lnTo>
                      <a:pt x="616" y="401"/>
                    </a:lnTo>
                    <a:lnTo>
                      <a:pt x="615" y="401"/>
                    </a:lnTo>
                    <a:lnTo>
                      <a:pt x="615" y="402"/>
                    </a:lnTo>
                    <a:lnTo>
                      <a:pt x="615" y="401"/>
                    </a:lnTo>
                    <a:lnTo>
                      <a:pt x="614" y="401"/>
                    </a:lnTo>
                    <a:lnTo>
                      <a:pt x="614" y="402"/>
                    </a:lnTo>
                    <a:lnTo>
                      <a:pt x="613" y="402"/>
                    </a:lnTo>
                    <a:lnTo>
                      <a:pt x="613" y="403"/>
                    </a:lnTo>
                    <a:lnTo>
                      <a:pt x="612" y="403"/>
                    </a:lnTo>
                    <a:lnTo>
                      <a:pt x="612" y="404"/>
                    </a:lnTo>
                    <a:lnTo>
                      <a:pt x="611" y="404"/>
                    </a:lnTo>
                    <a:lnTo>
                      <a:pt x="611" y="403"/>
                    </a:lnTo>
                    <a:lnTo>
                      <a:pt x="610" y="403"/>
                    </a:lnTo>
                    <a:lnTo>
                      <a:pt x="610" y="402"/>
                    </a:lnTo>
                    <a:lnTo>
                      <a:pt x="609" y="402"/>
                    </a:lnTo>
                    <a:lnTo>
                      <a:pt x="609" y="401"/>
                    </a:lnTo>
                    <a:lnTo>
                      <a:pt x="608" y="401"/>
                    </a:lnTo>
                    <a:lnTo>
                      <a:pt x="607" y="401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6" y="399"/>
                    </a:lnTo>
                    <a:lnTo>
                      <a:pt x="606" y="398"/>
                    </a:lnTo>
                    <a:lnTo>
                      <a:pt x="605" y="398"/>
                    </a:lnTo>
                    <a:lnTo>
                      <a:pt x="606" y="398"/>
                    </a:lnTo>
                    <a:lnTo>
                      <a:pt x="606" y="397"/>
                    </a:lnTo>
                    <a:lnTo>
                      <a:pt x="605" y="397"/>
                    </a:lnTo>
                    <a:lnTo>
                      <a:pt x="606" y="397"/>
                    </a:lnTo>
                    <a:lnTo>
                      <a:pt x="605" y="396"/>
                    </a:lnTo>
                    <a:lnTo>
                      <a:pt x="606" y="396"/>
                    </a:lnTo>
                    <a:lnTo>
                      <a:pt x="606" y="395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3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1"/>
                    </a:lnTo>
                    <a:lnTo>
                      <a:pt x="607" y="390"/>
                    </a:lnTo>
                    <a:lnTo>
                      <a:pt x="606" y="390"/>
                    </a:lnTo>
                    <a:lnTo>
                      <a:pt x="606" y="389"/>
                    </a:lnTo>
                    <a:lnTo>
                      <a:pt x="606" y="388"/>
                    </a:lnTo>
                    <a:lnTo>
                      <a:pt x="606" y="387"/>
                    </a:lnTo>
                    <a:lnTo>
                      <a:pt x="607" y="386"/>
                    </a:lnTo>
                    <a:lnTo>
                      <a:pt x="606" y="386"/>
                    </a:lnTo>
                    <a:lnTo>
                      <a:pt x="607" y="386"/>
                    </a:lnTo>
                    <a:lnTo>
                      <a:pt x="607" y="385"/>
                    </a:lnTo>
                    <a:lnTo>
                      <a:pt x="607" y="384"/>
                    </a:lnTo>
                    <a:lnTo>
                      <a:pt x="607" y="383"/>
                    </a:lnTo>
                    <a:lnTo>
                      <a:pt x="607" y="382"/>
                    </a:lnTo>
                    <a:lnTo>
                      <a:pt x="608" y="382"/>
                    </a:lnTo>
                    <a:lnTo>
                      <a:pt x="607" y="382"/>
                    </a:lnTo>
                    <a:lnTo>
                      <a:pt x="608" y="381"/>
                    </a:lnTo>
                    <a:lnTo>
                      <a:pt x="609" y="381"/>
                    </a:lnTo>
                    <a:lnTo>
                      <a:pt x="609" y="380"/>
                    </a:lnTo>
                    <a:lnTo>
                      <a:pt x="609" y="379"/>
                    </a:lnTo>
                    <a:lnTo>
                      <a:pt x="610" y="380"/>
                    </a:lnTo>
                    <a:lnTo>
                      <a:pt x="610" y="379"/>
                    </a:lnTo>
                    <a:lnTo>
                      <a:pt x="610" y="378"/>
                    </a:lnTo>
                    <a:lnTo>
                      <a:pt x="611" y="378"/>
                    </a:lnTo>
                    <a:lnTo>
                      <a:pt x="611" y="377"/>
                    </a:lnTo>
                    <a:lnTo>
                      <a:pt x="612" y="377"/>
                    </a:lnTo>
                    <a:lnTo>
                      <a:pt x="612" y="376"/>
                    </a:lnTo>
                    <a:lnTo>
                      <a:pt x="612" y="375"/>
                    </a:lnTo>
                    <a:lnTo>
                      <a:pt x="612" y="374"/>
                    </a:lnTo>
                    <a:lnTo>
                      <a:pt x="613" y="374"/>
                    </a:lnTo>
                    <a:lnTo>
                      <a:pt x="613" y="373"/>
                    </a:lnTo>
                    <a:lnTo>
                      <a:pt x="614" y="373"/>
                    </a:lnTo>
                    <a:lnTo>
                      <a:pt x="613" y="372"/>
                    </a:lnTo>
                    <a:lnTo>
                      <a:pt x="614" y="372"/>
                    </a:lnTo>
                    <a:lnTo>
                      <a:pt x="613" y="372"/>
                    </a:lnTo>
                    <a:lnTo>
                      <a:pt x="613" y="371"/>
                    </a:lnTo>
                    <a:lnTo>
                      <a:pt x="613" y="370"/>
                    </a:lnTo>
                    <a:lnTo>
                      <a:pt x="613" y="369"/>
                    </a:lnTo>
                    <a:lnTo>
                      <a:pt x="614" y="369"/>
                    </a:lnTo>
                    <a:lnTo>
                      <a:pt x="614" y="368"/>
                    </a:lnTo>
                    <a:lnTo>
                      <a:pt x="613" y="367"/>
                    </a:lnTo>
                    <a:lnTo>
                      <a:pt x="612" y="367"/>
                    </a:lnTo>
                    <a:lnTo>
                      <a:pt x="612" y="366"/>
                    </a:lnTo>
                    <a:lnTo>
                      <a:pt x="613" y="365"/>
                    </a:lnTo>
                    <a:lnTo>
                      <a:pt x="612" y="365"/>
                    </a:lnTo>
                    <a:lnTo>
                      <a:pt x="613" y="364"/>
                    </a:lnTo>
                    <a:lnTo>
                      <a:pt x="612" y="364"/>
                    </a:lnTo>
                    <a:lnTo>
                      <a:pt x="612" y="363"/>
                    </a:lnTo>
                    <a:lnTo>
                      <a:pt x="613" y="363"/>
                    </a:lnTo>
                    <a:lnTo>
                      <a:pt x="612" y="362"/>
                    </a:lnTo>
                    <a:lnTo>
                      <a:pt x="613" y="362"/>
                    </a:lnTo>
                    <a:lnTo>
                      <a:pt x="612" y="361"/>
                    </a:lnTo>
                    <a:lnTo>
                      <a:pt x="612" y="360"/>
                    </a:lnTo>
                    <a:lnTo>
                      <a:pt x="613" y="360"/>
                    </a:lnTo>
                    <a:lnTo>
                      <a:pt x="612" y="360"/>
                    </a:lnTo>
                    <a:lnTo>
                      <a:pt x="613" y="359"/>
                    </a:lnTo>
                    <a:lnTo>
                      <a:pt x="613" y="358"/>
                    </a:lnTo>
                    <a:lnTo>
                      <a:pt x="613" y="357"/>
                    </a:lnTo>
                    <a:lnTo>
                      <a:pt x="614" y="357"/>
                    </a:lnTo>
                    <a:lnTo>
                      <a:pt x="614" y="356"/>
                    </a:lnTo>
                    <a:lnTo>
                      <a:pt x="613" y="357"/>
                    </a:lnTo>
                    <a:lnTo>
                      <a:pt x="613" y="356"/>
                    </a:lnTo>
                    <a:lnTo>
                      <a:pt x="612" y="356"/>
                    </a:lnTo>
                    <a:lnTo>
                      <a:pt x="611" y="355"/>
                    </a:lnTo>
                    <a:lnTo>
                      <a:pt x="610" y="355"/>
                    </a:lnTo>
                    <a:lnTo>
                      <a:pt x="609" y="355"/>
                    </a:lnTo>
                    <a:lnTo>
                      <a:pt x="608" y="355"/>
                    </a:lnTo>
                    <a:lnTo>
                      <a:pt x="608" y="354"/>
                    </a:lnTo>
                    <a:lnTo>
                      <a:pt x="607" y="354"/>
                    </a:lnTo>
                    <a:lnTo>
                      <a:pt x="607" y="353"/>
                    </a:lnTo>
                    <a:lnTo>
                      <a:pt x="606" y="353"/>
                    </a:lnTo>
                    <a:lnTo>
                      <a:pt x="606" y="352"/>
                    </a:lnTo>
                    <a:lnTo>
                      <a:pt x="605" y="351"/>
                    </a:lnTo>
                    <a:lnTo>
                      <a:pt x="605" y="352"/>
                    </a:lnTo>
                    <a:lnTo>
                      <a:pt x="604" y="351"/>
                    </a:lnTo>
                    <a:lnTo>
                      <a:pt x="605" y="346"/>
                    </a:lnTo>
                    <a:lnTo>
                      <a:pt x="597" y="346"/>
                    </a:lnTo>
                    <a:lnTo>
                      <a:pt x="540" y="342"/>
                    </a:lnTo>
                    <a:lnTo>
                      <a:pt x="525" y="341"/>
                    </a:lnTo>
                    <a:lnTo>
                      <a:pt x="524" y="352"/>
                    </a:lnTo>
                    <a:lnTo>
                      <a:pt x="524" y="354"/>
                    </a:lnTo>
                    <a:lnTo>
                      <a:pt x="523" y="354"/>
                    </a:lnTo>
                    <a:lnTo>
                      <a:pt x="522" y="354"/>
                    </a:lnTo>
                    <a:lnTo>
                      <a:pt x="521" y="355"/>
                    </a:lnTo>
                    <a:lnTo>
                      <a:pt x="520" y="355"/>
                    </a:lnTo>
                    <a:lnTo>
                      <a:pt x="520" y="356"/>
                    </a:lnTo>
                    <a:lnTo>
                      <a:pt x="520" y="357"/>
                    </a:lnTo>
                    <a:lnTo>
                      <a:pt x="520" y="358"/>
                    </a:lnTo>
                    <a:lnTo>
                      <a:pt x="519" y="361"/>
                    </a:lnTo>
                    <a:lnTo>
                      <a:pt x="519" y="362"/>
                    </a:lnTo>
                    <a:lnTo>
                      <a:pt x="519" y="363"/>
                    </a:lnTo>
                    <a:lnTo>
                      <a:pt x="520" y="363"/>
                    </a:lnTo>
                    <a:lnTo>
                      <a:pt x="522" y="363"/>
                    </a:lnTo>
                    <a:lnTo>
                      <a:pt x="523" y="364"/>
                    </a:lnTo>
                    <a:lnTo>
                      <a:pt x="523" y="365"/>
                    </a:lnTo>
                    <a:lnTo>
                      <a:pt x="523" y="366"/>
                    </a:lnTo>
                    <a:lnTo>
                      <a:pt x="523" y="367"/>
                    </a:lnTo>
                    <a:lnTo>
                      <a:pt x="522" y="367"/>
                    </a:lnTo>
                    <a:lnTo>
                      <a:pt x="522" y="368"/>
                    </a:lnTo>
                    <a:lnTo>
                      <a:pt x="521" y="369"/>
                    </a:lnTo>
                    <a:lnTo>
                      <a:pt x="520" y="370"/>
                    </a:lnTo>
                    <a:lnTo>
                      <a:pt x="519" y="371"/>
                    </a:lnTo>
                    <a:lnTo>
                      <a:pt x="519" y="372"/>
                    </a:lnTo>
                    <a:lnTo>
                      <a:pt x="518" y="372"/>
                    </a:lnTo>
                    <a:lnTo>
                      <a:pt x="517" y="372"/>
                    </a:lnTo>
                    <a:lnTo>
                      <a:pt x="516" y="373"/>
                    </a:lnTo>
                    <a:lnTo>
                      <a:pt x="515" y="374"/>
                    </a:lnTo>
                    <a:lnTo>
                      <a:pt x="514" y="375"/>
                    </a:lnTo>
                    <a:lnTo>
                      <a:pt x="514" y="376"/>
                    </a:lnTo>
                    <a:lnTo>
                      <a:pt x="514" y="377"/>
                    </a:lnTo>
                    <a:lnTo>
                      <a:pt x="514" y="378"/>
                    </a:lnTo>
                    <a:lnTo>
                      <a:pt x="514" y="379"/>
                    </a:lnTo>
                    <a:lnTo>
                      <a:pt x="515" y="379"/>
                    </a:lnTo>
                    <a:lnTo>
                      <a:pt x="515" y="380"/>
                    </a:lnTo>
                    <a:lnTo>
                      <a:pt x="515" y="381"/>
                    </a:lnTo>
                    <a:lnTo>
                      <a:pt x="515" y="382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4"/>
                    </a:lnTo>
                    <a:lnTo>
                      <a:pt x="515" y="385"/>
                    </a:lnTo>
                    <a:lnTo>
                      <a:pt x="514" y="385"/>
                    </a:lnTo>
                    <a:lnTo>
                      <a:pt x="514" y="386"/>
                    </a:lnTo>
                    <a:lnTo>
                      <a:pt x="515" y="386"/>
                    </a:lnTo>
                    <a:lnTo>
                      <a:pt x="516" y="386"/>
                    </a:lnTo>
                    <a:lnTo>
                      <a:pt x="517" y="387"/>
                    </a:lnTo>
                    <a:lnTo>
                      <a:pt x="517" y="388"/>
                    </a:lnTo>
                    <a:lnTo>
                      <a:pt x="517" y="389"/>
                    </a:lnTo>
                    <a:lnTo>
                      <a:pt x="516" y="389"/>
                    </a:lnTo>
                    <a:lnTo>
                      <a:pt x="516" y="390"/>
                    </a:lnTo>
                    <a:lnTo>
                      <a:pt x="516" y="391"/>
                    </a:lnTo>
                    <a:lnTo>
                      <a:pt x="515" y="392"/>
                    </a:lnTo>
                    <a:lnTo>
                      <a:pt x="515" y="393"/>
                    </a:lnTo>
                    <a:lnTo>
                      <a:pt x="514" y="394"/>
                    </a:lnTo>
                    <a:lnTo>
                      <a:pt x="514" y="395"/>
                    </a:lnTo>
                    <a:lnTo>
                      <a:pt x="514" y="396"/>
                    </a:lnTo>
                    <a:lnTo>
                      <a:pt x="514" y="397"/>
                    </a:lnTo>
                    <a:lnTo>
                      <a:pt x="513" y="397"/>
                    </a:lnTo>
                    <a:lnTo>
                      <a:pt x="513" y="398"/>
                    </a:lnTo>
                    <a:lnTo>
                      <a:pt x="513" y="399"/>
                    </a:lnTo>
                    <a:lnTo>
                      <a:pt x="533" y="400"/>
                    </a:lnTo>
                    <a:lnTo>
                      <a:pt x="539" y="401"/>
                    </a:lnTo>
                    <a:lnTo>
                      <a:pt x="548" y="401"/>
                    </a:lnTo>
                    <a:lnTo>
                      <a:pt x="574" y="403"/>
                    </a:lnTo>
                    <a:lnTo>
                      <a:pt x="612" y="405"/>
                    </a:lnTo>
                    <a:lnTo>
                      <a:pt x="612" y="406"/>
                    </a:lnTo>
                    <a:lnTo>
                      <a:pt x="612" y="407"/>
                    </a:lnTo>
                    <a:lnTo>
                      <a:pt x="611" y="407"/>
                    </a:lnTo>
                    <a:lnTo>
                      <a:pt x="611" y="408"/>
                    </a:lnTo>
                    <a:lnTo>
                      <a:pt x="612" y="407"/>
                    </a:lnTo>
                    <a:lnTo>
                      <a:pt x="612" y="408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10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09" y="409"/>
                    </a:lnTo>
                    <a:lnTo>
                      <a:pt x="609" y="410"/>
                    </a:lnTo>
                    <a:lnTo>
                      <a:pt x="609" y="411"/>
                    </a:lnTo>
                    <a:lnTo>
                      <a:pt x="609" y="412"/>
                    </a:lnTo>
                    <a:lnTo>
                      <a:pt x="609" y="413"/>
                    </a:lnTo>
                    <a:lnTo>
                      <a:pt x="608" y="413"/>
                    </a:lnTo>
                    <a:lnTo>
                      <a:pt x="608" y="414"/>
                    </a:lnTo>
                    <a:lnTo>
                      <a:pt x="607" y="414"/>
                    </a:lnTo>
                    <a:lnTo>
                      <a:pt x="607" y="415"/>
                    </a:lnTo>
                    <a:lnTo>
                      <a:pt x="607" y="416"/>
                    </a:lnTo>
                    <a:lnTo>
                      <a:pt x="608" y="416"/>
                    </a:lnTo>
                    <a:lnTo>
                      <a:pt x="607" y="416"/>
                    </a:lnTo>
                    <a:lnTo>
                      <a:pt x="608" y="417"/>
                    </a:lnTo>
                    <a:lnTo>
                      <a:pt x="607" y="417"/>
                    </a:lnTo>
                    <a:lnTo>
                      <a:pt x="608" y="417"/>
                    </a:lnTo>
                    <a:lnTo>
                      <a:pt x="608" y="418"/>
                    </a:lnTo>
                    <a:lnTo>
                      <a:pt x="609" y="418"/>
                    </a:lnTo>
                    <a:lnTo>
                      <a:pt x="609" y="419"/>
                    </a:lnTo>
                    <a:lnTo>
                      <a:pt x="608" y="419"/>
                    </a:lnTo>
                    <a:lnTo>
                      <a:pt x="608" y="420"/>
                    </a:lnTo>
                    <a:lnTo>
                      <a:pt x="609" y="419"/>
                    </a:lnTo>
                    <a:lnTo>
                      <a:pt x="609" y="420"/>
                    </a:lnTo>
                    <a:lnTo>
                      <a:pt x="609" y="421"/>
                    </a:lnTo>
                    <a:lnTo>
                      <a:pt x="608" y="421"/>
                    </a:lnTo>
                    <a:lnTo>
                      <a:pt x="608" y="422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4"/>
                    </a:lnTo>
                    <a:lnTo>
                      <a:pt x="609" y="425"/>
                    </a:lnTo>
                    <a:lnTo>
                      <a:pt x="609" y="426"/>
                    </a:lnTo>
                    <a:lnTo>
                      <a:pt x="609" y="427"/>
                    </a:lnTo>
                    <a:lnTo>
                      <a:pt x="608" y="426"/>
                    </a:lnTo>
                    <a:lnTo>
                      <a:pt x="608" y="427"/>
                    </a:lnTo>
                    <a:lnTo>
                      <a:pt x="607" y="428"/>
                    </a:lnTo>
                    <a:lnTo>
                      <a:pt x="607" y="429"/>
                    </a:lnTo>
                    <a:lnTo>
                      <a:pt x="606" y="429"/>
                    </a:lnTo>
                    <a:lnTo>
                      <a:pt x="606" y="430"/>
                    </a:lnTo>
                    <a:lnTo>
                      <a:pt x="606" y="431"/>
                    </a:lnTo>
                    <a:lnTo>
                      <a:pt x="606" y="432"/>
                    </a:lnTo>
                    <a:lnTo>
                      <a:pt x="605" y="433"/>
                    </a:lnTo>
                    <a:lnTo>
                      <a:pt x="605" y="434"/>
                    </a:lnTo>
                    <a:lnTo>
                      <a:pt x="604" y="435"/>
                    </a:lnTo>
                    <a:lnTo>
                      <a:pt x="603" y="436"/>
                    </a:lnTo>
                    <a:lnTo>
                      <a:pt x="603" y="437"/>
                    </a:lnTo>
                    <a:lnTo>
                      <a:pt x="602" y="437"/>
                    </a:lnTo>
                    <a:lnTo>
                      <a:pt x="602" y="438"/>
                    </a:lnTo>
                    <a:lnTo>
                      <a:pt x="601" y="438"/>
                    </a:lnTo>
                    <a:lnTo>
                      <a:pt x="601" y="439"/>
                    </a:lnTo>
                    <a:lnTo>
                      <a:pt x="600" y="439"/>
                    </a:lnTo>
                    <a:lnTo>
                      <a:pt x="599" y="440"/>
                    </a:lnTo>
                    <a:lnTo>
                      <a:pt x="598" y="440"/>
                    </a:lnTo>
                    <a:lnTo>
                      <a:pt x="598" y="441"/>
                    </a:lnTo>
                    <a:lnTo>
                      <a:pt x="597" y="442"/>
                    </a:lnTo>
                    <a:lnTo>
                      <a:pt x="598" y="442"/>
                    </a:lnTo>
                    <a:lnTo>
                      <a:pt x="598" y="443"/>
                    </a:lnTo>
                    <a:lnTo>
                      <a:pt x="598" y="444"/>
                    </a:lnTo>
                    <a:lnTo>
                      <a:pt x="597" y="444"/>
                    </a:lnTo>
                    <a:lnTo>
                      <a:pt x="597" y="445"/>
                    </a:lnTo>
                    <a:lnTo>
                      <a:pt x="597" y="446"/>
                    </a:lnTo>
                    <a:lnTo>
                      <a:pt x="596" y="446"/>
                    </a:lnTo>
                    <a:lnTo>
                      <a:pt x="596" y="447"/>
                    </a:lnTo>
                    <a:lnTo>
                      <a:pt x="595" y="447"/>
                    </a:lnTo>
                    <a:lnTo>
                      <a:pt x="595" y="448"/>
                    </a:lnTo>
                    <a:lnTo>
                      <a:pt x="594" y="448"/>
                    </a:lnTo>
                    <a:lnTo>
                      <a:pt x="594" y="449"/>
                    </a:lnTo>
                    <a:lnTo>
                      <a:pt x="594" y="450"/>
                    </a:lnTo>
                    <a:lnTo>
                      <a:pt x="594" y="451"/>
                    </a:lnTo>
                    <a:lnTo>
                      <a:pt x="594" y="452"/>
                    </a:lnTo>
                    <a:lnTo>
                      <a:pt x="593" y="452"/>
                    </a:lnTo>
                    <a:lnTo>
                      <a:pt x="593" y="453"/>
                    </a:lnTo>
                    <a:lnTo>
                      <a:pt x="594" y="453"/>
                    </a:lnTo>
                    <a:lnTo>
                      <a:pt x="594" y="454"/>
                    </a:lnTo>
                    <a:lnTo>
                      <a:pt x="595" y="454"/>
                    </a:lnTo>
                    <a:lnTo>
                      <a:pt x="595" y="455"/>
                    </a:lnTo>
                    <a:lnTo>
                      <a:pt x="595" y="456"/>
                    </a:lnTo>
                    <a:lnTo>
                      <a:pt x="595" y="457"/>
                    </a:lnTo>
                    <a:lnTo>
                      <a:pt x="596" y="457"/>
                    </a:lnTo>
                    <a:lnTo>
                      <a:pt x="596" y="458"/>
                    </a:lnTo>
                    <a:lnTo>
                      <a:pt x="597" y="458"/>
                    </a:lnTo>
                    <a:lnTo>
                      <a:pt x="598" y="458"/>
                    </a:lnTo>
                    <a:lnTo>
                      <a:pt x="599" y="459"/>
                    </a:lnTo>
                    <a:lnTo>
                      <a:pt x="598" y="459"/>
                    </a:lnTo>
                    <a:lnTo>
                      <a:pt x="598" y="460"/>
                    </a:lnTo>
                    <a:lnTo>
                      <a:pt x="598" y="461"/>
                    </a:lnTo>
                    <a:lnTo>
                      <a:pt x="598" y="460"/>
                    </a:lnTo>
                    <a:lnTo>
                      <a:pt x="599" y="460"/>
                    </a:lnTo>
                    <a:lnTo>
                      <a:pt x="600" y="460"/>
                    </a:lnTo>
                    <a:lnTo>
                      <a:pt x="600" y="461"/>
                    </a:lnTo>
                    <a:lnTo>
                      <a:pt x="599" y="461"/>
                    </a:lnTo>
                    <a:lnTo>
                      <a:pt x="600" y="461"/>
                    </a:lnTo>
                    <a:lnTo>
                      <a:pt x="600" y="462"/>
                    </a:lnTo>
                    <a:lnTo>
                      <a:pt x="600" y="461"/>
                    </a:lnTo>
                    <a:lnTo>
                      <a:pt x="601" y="461"/>
                    </a:lnTo>
                    <a:lnTo>
                      <a:pt x="602" y="462"/>
                    </a:lnTo>
                    <a:lnTo>
                      <a:pt x="601" y="462"/>
                    </a:lnTo>
                    <a:lnTo>
                      <a:pt x="602" y="462"/>
                    </a:lnTo>
                    <a:lnTo>
                      <a:pt x="601" y="463"/>
                    </a:lnTo>
                    <a:lnTo>
                      <a:pt x="601" y="464"/>
                    </a:lnTo>
                    <a:lnTo>
                      <a:pt x="602" y="463"/>
                    </a:lnTo>
                    <a:lnTo>
                      <a:pt x="602" y="464"/>
                    </a:lnTo>
                    <a:lnTo>
                      <a:pt x="602" y="463"/>
                    </a:lnTo>
                    <a:lnTo>
                      <a:pt x="603" y="463"/>
                    </a:lnTo>
                    <a:lnTo>
                      <a:pt x="603" y="462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5" y="464"/>
                    </a:lnTo>
                    <a:lnTo>
                      <a:pt x="605" y="465"/>
                    </a:lnTo>
                    <a:lnTo>
                      <a:pt x="606" y="465"/>
                    </a:lnTo>
                    <a:lnTo>
                      <a:pt x="607" y="465"/>
                    </a:lnTo>
                    <a:lnTo>
                      <a:pt x="607" y="464"/>
                    </a:lnTo>
                    <a:lnTo>
                      <a:pt x="607" y="465"/>
                    </a:lnTo>
                    <a:lnTo>
                      <a:pt x="607" y="466"/>
                    </a:lnTo>
                    <a:lnTo>
                      <a:pt x="608" y="466"/>
                    </a:lnTo>
                    <a:lnTo>
                      <a:pt x="608" y="467"/>
                    </a:lnTo>
                    <a:lnTo>
                      <a:pt x="609" y="467"/>
                    </a:lnTo>
                    <a:lnTo>
                      <a:pt x="609" y="468"/>
                    </a:lnTo>
                    <a:lnTo>
                      <a:pt x="610" y="468"/>
                    </a:lnTo>
                    <a:lnTo>
                      <a:pt x="610" y="469"/>
                    </a:lnTo>
                    <a:lnTo>
                      <a:pt x="611" y="469"/>
                    </a:lnTo>
                    <a:lnTo>
                      <a:pt x="611" y="470"/>
                    </a:lnTo>
                    <a:lnTo>
                      <a:pt x="611" y="471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3" y="470"/>
                    </a:lnTo>
                    <a:lnTo>
                      <a:pt x="613" y="471"/>
                    </a:lnTo>
                    <a:lnTo>
                      <a:pt x="612" y="471"/>
                    </a:lnTo>
                    <a:lnTo>
                      <a:pt x="613" y="472"/>
                    </a:lnTo>
                    <a:lnTo>
                      <a:pt x="613" y="471"/>
                    </a:lnTo>
                    <a:lnTo>
                      <a:pt x="613" y="472"/>
                    </a:lnTo>
                    <a:lnTo>
                      <a:pt x="614" y="472"/>
                    </a:lnTo>
                    <a:lnTo>
                      <a:pt x="613" y="472"/>
                    </a:lnTo>
                    <a:lnTo>
                      <a:pt x="613" y="473"/>
                    </a:lnTo>
                    <a:lnTo>
                      <a:pt x="612" y="473"/>
                    </a:lnTo>
                    <a:lnTo>
                      <a:pt x="613" y="473"/>
                    </a:lnTo>
                    <a:lnTo>
                      <a:pt x="614" y="473"/>
                    </a:lnTo>
                    <a:lnTo>
                      <a:pt x="614" y="475"/>
                    </a:lnTo>
                    <a:lnTo>
                      <a:pt x="613" y="475"/>
                    </a:lnTo>
                    <a:lnTo>
                      <a:pt x="613" y="476"/>
                    </a:lnTo>
                    <a:lnTo>
                      <a:pt x="614" y="475"/>
                    </a:lnTo>
                    <a:lnTo>
                      <a:pt x="614" y="476"/>
                    </a:lnTo>
                    <a:lnTo>
                      <a:pt x="616" y="476"/>
                    </a:lnTo>
                    <a:lnTo>
                      <a:pt x="616" y="477"/>
                    </a:lnTo>
                    <a:lnTo>
                      <a:pt x="616" y="478"/>
                    </a:lnTo>
                    <a:lnTo>
                      <a:pt x="616" y="479"/>
                    </a:lnTo>
                    <a:lnTo>
                      <a:pt x="615" y="479"/>
                    </a:lnTo>
                    <a:lnTo>
                      <a:pt x="615" y="480"/>
                    </a:lnTo>
                    <a:lnTo>
                      <a:pt x="614" y="480"/>
                    </a:lnTo>
                    <a:lnTo>
                      <a:pt x="615" y="480"/>
                    </a:lnTo>
                    <a:lnTo>
                      <a:pt x="614" y="481"/>
                    </a:lnTo>
                    <a:lnTo>
                      <a:pt x="615" y="482"/>
                    </a:lnTo>
                    <a:lnTo>
                      <a:pt x="616" y="482"/>
                    </a:lnTo>
                    <a:lnTo>
                      <a:pt x="615" y="482"/>
                    </a:lnTo>
                    <a:lnTo>
                      <a:pt x="615" y="483"/>
                    </a:lnTo>
                    <a:lnTo>
                      <a:pt x="616" y="483"/>
                    </a:lnTo>
                    <a:lnTo>
                      <a:pt x="616" y="484"/>
                    </a:lnTo>
                    <a:lnTo>
                      <a:pt x="616" y="485"/>
                    </a:lnTo>
                    <a:lnTo>
                      <a:pt x="616" y="486"/>
                    </a:lnTo>
                    <a:lnTo>
                      <a:pt x="616" y="487"/>
                    </a:lnTo>
                    <a:lnTo>
                      <a:pt x="617" y="488"/>
                    </a:lnTo>
                    <a:lnTo>
                      <a:pt x="616" y="488"/>
                    </a:lnTo>
                    <a:lnTo>
                      <a:pt x="616" y="489"/>
                    </a:lnTo>
                    <a:lnTo>
                      <a:pt x="617" y="489"/>
                    </a:lnTo>
                    <a:lnTo>
                      <a:pt x="618" y="489"/>
                    </a:lnTo>
                    <a:lnTo>
                      <a:pt x="618" y="488"/>
                    </a:lnTo>
                    <a:lnTo>
                      <a:pt x="618" y="489"/>
                    </a:lnTo>
                    <a:lnTo>
                      <a:pt x="617" y="489"/>
                    </a:lnTo>
                    <a:lnTo>
                      <a:pt x="617" y="490"/>
                    </a:lnTo>
                    <a:lnTo>
                      <a:pt x="617" y="491"/>
                    </a:lnTo>
                    <a:lnTo>
                      <a:pt x="617" y="492"/>
                    </a:lnTo>
                    <a:lnTo>
                      <a:pt x="617" y="493"/>
                    </a:lnTo>
                    <a:lnTo>
                      <a:pt x="616" y="493"/>
                    </a:lnTo>
                    <a:lnTo>
                      <a:pt x="616" y="494"/>
                    </a:lnTo>
                    <a:lnTo>
                      <a:pt x="617" y="494"/>
                    </a:lnTo>
                    <a:lnTo>
                      <a:pt x="617" y="495"/>
                    </a:lnTo>
                    <a:lnTo>
                      <a:pt x="618" y="495"/>
                    </a:lnTo>
                    <a:lnTo>
                      <a:pt x="617" y="495"/>
                    </a:lnTo>
                    <a:lnTo>
                      <a:pt x="617" y="496"/>
                    </a:lnTo>
                    <a:lnTo>
                      <a:pt x="618" y="496"/>
                    </a:lnTo>
                    <a:lnTo>
                      <a:pt x="618" y="497"/>
                    </a:lnTo>
                    <a:lnTo>
                      <a:pt x="617" y="497"/>
                    </a:lnTo>
                    <a:lnTo>
                      <a:pt x="617" y="498"/>
                    </a:lnTo>
                    <a:lnTo>
                      <a:pt x="618" y="497"/>
                    </a:lnTo>
                    <a:lnTo>
                      <a:pt x="619" y="497"/>
                    </a:lnTo>
                    <a:lnTo>
                      <a:pt x="619" y="498"/>
                    </a:lnTo>
                    <a:lnTo>
                      <a:pt x="619" y="499"/>
                    </a:lnTo>
                    <a:lnTo>
                      <a:pt x="620" y="499"/>
                    </a:lnTo>
                    <a:lnTo>
                      <a:pt x="620" y="498"/>
                    </a:lnTo>
                    <a:lnTo>
                      <a:pt x="620" y="499"/>
                    </a:lnTo>
                    <a:lnTo>
                      <a:pt x="621" y="499"/>
                    </a:lnTo>
                    <a:lnTo>
                      <a:pt x="620" y="499"/>
                    </a:lnTo>
                    <a:lnTo>
                      <a:pt x="620" y="500"/>
                    </a:lnTo>
                    <a:lnTo>
                      <a:pt x="619" y="500"/>
                    </a:lnTo>
                    <a:lnTo>
                      <a:pt x="620" y="501"/>
                    </a:lnTo>
                    <a:lnTo>
                      <a:pt x="621" y="501"/>
                    </a:lnTo>
                    <a:lnTo>
                      <a:pt x="621" y="502"/>
                    </a:lnTo>
                    <a:lnTo>
                      <a:pt x="620" y="502"/>
                    </a:lnTo>
                    <a:lnTo>
                      <a:pt x="620" y="503"/>
                    </a:lnTo>
                    <a:lnTo>
                      <a:pt x="621" y="503"/>
                    </a:lnTo>
                    <a:lnTo>
                      <a:pt x="621" y="504"/>
                    </a:lnTo>
                    <a:lnTo>
                      <a:pt x="622" y="504"/>
                    </a:lnTo>
                    <a:lnTo>
                      <a:pt x="622" y="505"/>
                    </a:lnTo>
                    <a:lnTo>
                      <a:pt x="623" y="505"/>
                    </a:lnTo>
                    <a:lnTo>
                      <a:pt x="624" y="505"/>
                    </a:lnTo>
                    <a:lnTo>
                      <a:pt x="624" y="506"/>
                    </a:lnTo>
                    <a:lnTo>
                      <a:pt x="623" y="507"/>
                    </a:lnTo>
                    <a:lnTo>
                      <a:pt x="621" y="507"/>
                    </a:lnTo>
                    <a:lnTo>
                      <a:pt x="622" y="507"/>
                    </a:lnTo>
                    <a:lnTo>
                      <a:pt x="622" y="508"/>
                    </a:lnTo>
                    <a:lnTo>
                      <a:pt x="622" y="509"/>
                    </a:lnTo>
                    <a:lnTo>
                      <a:pt x="622" y="508"/>
                    </a:lnTo>
                    <a:lnTo>
                      <a:pt x="623" y="508"/>
                    </a:lnTo>
                    <a:lnTo>
                      <a:pt x="623" y="509"/>
                    </a:lnTo>
                    <a:lnTo>
                      <a:pt x="622" y="509"/>
                    </a:lnTo>
                    <a:lnTo>
                      <a:pt x="622" y="510"/>
                    </a:lnTo>
                    <a:lnTo>
                      <a:pt x="621" y="510"/>
                    </a:lnTo>
                    <a:lnTo>
                      <a:pt x="621" y="511"/>
                    </a:lnTo>
                    <a:lnTo>
                      <a:pt x="621" y="510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2"/>
                    </a:lnTo>
                    <a:lnTo>
                      <a:pt x="619" y="512"/>
                    </a:lnTo>
                    <a:lnTo>
                      <a:pt x="619" y="511"/>
                    </a:lnTo>
                    <a:lnTo>
                      <a:pt x="619" y="512"/>
                    </a:lnTo>
                    <a:lnTo>
                      <a:pt x="618" y="512"/>
                    </a:lnTo>
                    <a:lnTo>
                      <a:pt x="618" y="511"/>
                    </a:lnTo>
                    <a:lnTo>
                      <a:pt x="617" y="511"/>
                    </a:lnTo>
                    <a:lnTo>
                      <a:pt x="618" y="512"/>
                    </a:lnTo>
                    <a:lnTo>
                      <a:pt x="618" y="513"/>
                    </a:lnTo>
                    <a:lnTo>
                      <a:pt x="618" y="514"/>
                    </a:lnTo>
                    <a:lnTo>
                      <a:pt x="617" y="514"/>
                    </a:lnTo>
                    <a:lnTo>
                      <a:pt x="617" y="513"/>
                    </a:lnTo>
                    <a:lnTo>
                      <a:pt x="617" y="514"/>
                    </a:lnTo>
                    <a:lnTo>
                      <a:pt x="616" y="514"/>
                    </a:lnTo>
                    <a:lnTo>
                      <a:pt x="617" y="514"/>
                    </a:lnTo>
                    <a:lnTo>
                      <a:pt x="617" y="515"/>
                    </a:lnTo>
                    <a:lnTo>
                      <a:pt x="616" y="515"/>
                    </a:lnTo>
                    <a:lnTo>
                      <a:pt x="615" y="515"/>
                    </a:lnTo>
                    <a:lnTo>
                      <a:pt x="615" y="514"/>
                    </a:lnTo>
                    <a:lnTo>
                      <a:pt x="615" y="515"/>
                    </a:lnTo>
                    <a:lnTo>
                      <a:pt x="615" y="516"/>
                    </a:lnTo>
                    <a:lnTo>
                      <a:pt x="614" y="516"/>
                    </a:lnTo>
                    <a:lnTo>
                      <a:pt x="614" y="515"/>
                    </a:lnTo>
                    <a:lnTo>
                      <a:pt x="613" y="515"/>
                    </a:lnTo>
                    <a:lnTo>
                      <a:pt x="613" y="516"/>
                    </a:lnTo>
                    <a:lnTo>
                      <a:pt x="613" y="515"/>
                    </a:lnTo>
                    <a:lnTo>
                      <a:pt x="612" y="516"/>
                    </a:lnTo>
                    <a:lnTo>
                      <a:pt x="613" y="516"/>
                    </a:lnTo>
                    <a:lnTo>
                      <a:pt x="612" y="516"/>
                    </a:lnTo>
                    <a:lnTo>
                      <a:pt x="611" y="516"/>
                    </a:lnTo>
                    <a:lnTo>
                      <a:pt x="611" y="515"/>
                    </a:lnTo>
                    <a:lnTo>
                      <a:pt x="611" y="517"/>
                    </a:lnTo>
                    <a:lnTo>
                      <a:pt x="610" y="517"/>
                    </a:lnTo>
                    <a:lnTo>
                      <a:pt x="609" y="517"/>
                    </a:lnTo>
                    <a:lnTo>
                      <a:pt x="609" y="518"/>
                    </a:lnTo>
                    <a:lnTo>
                      <a:pt x="609" y="519"/>
                    </a:lnTo>
                    <a:lnTo>
                      <a:pt x="608" y="518"/>
                    </a:lnTo>
                    <a:lnTo>
                      <a:pt x="607" y="518"/>
                    </a:lnTo>
                    <a:lnTo>
                      <a:pt x="607" y="519"/>
                    </a:lnTo>
                    <a:lnTo>
                      <a:pt x="608" y="519"/>
                    </a:lnTo>
                    <a:lnTo>
                      <a:pt x="608" y="520"/>
                    </a:lnTo>
                    <a:lnTo>
                      <a:pt x="607" y="520"/>
                    </a:lnTo>
                    <a:lnTo>
                      <a:pt x="607" y="519"/>
                    </a:lnTo>
                    <a:lnTo>
                      <a:pt x="607" y="520"/>
                    </a:lnTo>
                    <a:lnTo>
                      <a:pt x="607" y="521"/>
                    </a:lnTo>
                    <a:lnTo>
                      <a:pt x="607" y="522"/>
                    </a:lnTo>
                    <a:lnTo>
                      <a:pt x="606" y="522"/>
                    </a:lnTo>
                    <a:lnTo>
                      <a:pt x="606" y="521"/>
                    </a:lnTo>
                    <a:lnTo>
                      <a:pt x="605" y="521"/>
                    </a:lnTo>
                    <a:lnTo>
                      <a:pt x="605" y="522"/>
                    </a:lnTo>
                    <a:lnTo>
                      <a:pt x="605" y="523"/>
                    </a:lnTo>
                    <a:lnTo>
                      <a:pt x="604" y="523"/>
                    </a:lnTo>
                    <a:lnTo>
                      <a:pt x="604" y="522"/>
                    </a:lnTo>
                    <a:lnTo>
                      <a:pt x="603" y="522"/>
                    </a:lnTo>
                    <a:lnTo>
                      <a:pt x="603" y="523"/>
                    </a:lnTo>
                    <a:lnTo>
                      <a:pt x="602" y="523"/>
                    </a:lnTo>
                    <a:lnTo>
                      <a:pt x="602" y="522"/>
                    </a:lnTo>
                    <a:lnTo>
                      <a:pt x="602" y="523"/>
                    </a:lnTo>
                    <a:lnTo>
                      <a:pt x="602" y="524"/>
                    </a:lnTo>
                    <a:lnTo>
                      <a:pt x="601" y="524"/>
                    </a:lnTo>
                    <a:lnTo>
                      <a:pt x="601" y="523"/>
                    </a:lnTo>
                    <a:lnTo>
                      <a:pt x="601" y="524"/>
                    </a:lnTo>
                    <a:lnTo>
                      <a:pt x="600" y="524"/>
                    </a:lnTo>
                    <a:lnTo>
                      <a:pt x="599" y="524"/>
                    </a:lnTo>
                    <a:lnTo>
                      <a:pt x="600" y="525"/>
                    </a:lnTo>
                    <a:lnTo>
                      <a:pt x="599" y="525"/>
                    </a:lnTo>
                    <a:lnTo>
                      <a:pt x="600" y="525"/>
                    </a:lnTo>
                    <a:lnTo>
                      <a:pt x="601" y="526"/>
                    </a:lnTo>
                    <a:lnTo>
                      <a:pt x="600" y="526"/>
                    </a:lnTo>
                    <a:lnTo>
                      <a:pt x="599" y="526"/>
                    </a:lnTo>
                    <a:lnTo>
                      <a:pt x="598" y="526"/>
                    </a:lnTo>
                    <a:lnTo>
                      <a:pt x="599" y="527"/>
                    </a:lnTo>
                    <a:lnTo>
                      <a:pt x="600" y="527"/>
                    </a:lnTo>
                    <a:lnTo>
                      <a:pt x="599" y="528"/>
                    </a:lnTo>
                    <a:lnTo>
                      <a:pt x="599" y="527"/>
                    </a:lnTo>
                    <a:lnTo>
                      <a:pt x="598" y="528"/>
                    </a:lnTo>
                    <a:lnTo>
                      <a:pt x="598" y="529"/>
                    </a:lnTo>
                    <a:lnTo>
                      <a:pt x="598" y="530"/>
                    </a:lnTo>
                    <a:lnTo>
                      <a:pt x="598" y="529"/>
                    </a:lnTo>
                    <a:lnTo>
                      <a:pt x="597" y="529"/>
                    </a:lnTo>
                    <a:lnTo>
                      <a:pt x="596" y="530"/>
                    </a:lnTo>
                    <a:lnTo>
                      <a:pt x="596" y="531"/>
                    </a:lnTo>
                    <a:lnTo>
                      <a:pt x="596" y="532"/>
                    </a:lnTo>
                    <a:lnTo>
                      <a:pt x="595" y="532"/>
                    </a:lnTo>
                    <a:lnTo>
                      <a:pt x="595" y="531"/>
                    </a:lnTo>
                    <a:lnTo>
                      <a:pt x="594" y="532"/>
                    </a:lnTo>
                    <a:lnTo>
                      <a:pt x="593" y="532"/>
                    </a:lnTo>
                    <a:lnTo>
                      <a:pt x="594" y="533"/>
                    </a:lnTo>
                    <a:lnTo>
                      <a:pt x="593" y="533"/>
                    </a:lnTo>
                    <a:lnTo>
                      <a:pt x="592" y="533"/>
                    </a:lnTo>
                    <a:lnTo>
                      <a:pt x="592" y="534"/>
                    </a:lnTo>
                    <a:lnTo>
                      <a:pt x="591" y="534"/>
                    </a:lnTo>
                    <a:lnTo>
                      <a:pt x="590" y="535"/>
                    </a:lnTo>
                    <a:lnTo>
                      <a:pt x="591" y="536"/>
                    </a:lnTo>
                    <a:lnTo>
                      <a:pt x="592" y="536"/>
                    </a:lnTo>
                    <a:lnTo>
                      <a:pt x="592" y="537"/>
                    </a:lnTo>
                    <a:lnTo>
                      <a:pt x="592" y="538"/>
                    </a:lnTo>
                    <a:lnTo>
                      <a:pt x="591" y="538"/>
                    </a:lnTo>
                    <a:lnTo>
                      <a:pt x="591" y="539"/>
                    </a:lnTo>
                    <a:lnTo>
                      <a:pt x="591" y="540"/>
                    </a:lnTo>
                    <a:lnTo>
                      <a:pt x="590" y="539"/>
                    </a:lnTo>
                    <a:lnTo>
                      <a:pt x="589" y="540"/>
                    </a:lnTo>
                    <a:lnTo>
                      <a:pt x="589" y="539"/>
                    </a:lnTo>
                    <a:lnTo>
                      <a:pt x="589" y="540"/>
                    </a:lnTo>
                    <a:lnTo>
                      <a:pt x="588" y="540"/>
                    </a:lnTo>
                    <a:lnTo>
                      <a:pt x="589" y="541"/>
                    </a:lnTo>
                    <a:lnTo>
                      <a:pt x="589" y="542"/>
                    </a:lnTo>
                    <a:lnTo>
                      <a:pt x="588" y="542"/>
                    </a:lnTo>
                    <a:lnTo>
                      <a:pt x="587" y="542"/>
                    </a:lnTo>
                    <a:lnTo>
                      <a:pt x="588" y="543"/>
                    </a:lnTo>
                    <a:lnTo>
                      <a:pt x="587" y="543"/>
                    </a:lnTo>
                    <a:lnTo>
                      <a:pt x="586" y="542"/>
                    </a:lnTo>
                    <a:lnTo>
                      <a:pt x="585" y="542"/>
                    </a:lnTo>
                    <a:lnTo>
                      <a:pt x="584" y="542"/>
                    </a:lnTo>
                    <a:lnTo>
                      <a:pt x="584" y="541"/>
                    </a:lnTo>
                    <a:lnTo>
                      <a:pt x="584" y="540"/>
                    </a:lnTo>
                    <a:lnTo>
                      <a:pt x="583" y="540"/>
                    </a:lnTo>
                    <a:lnTo>
                      <a:pt x="582" y="540"/>
                    </a:lnTo>
                    <a:lnTo>
                      <a:pt x="583" y="539"/>
                    </a:lnTo>
                    <a:lnTo>
                      <a:pt x="582" y="539"/>
                    </a:lnTo>
                    <a:lnTo>
                      <a:pt x="582" y="540"/>
                    </a:lnTo>
                    <a:lnTo>
                      <a:pt x="582" y="541"/>
                    </a:lnTo>
                    <a:lnTo>
                      <a:pt x="583" y="541"/>
                    </a:lnTo>
                    <a:lnTo>
                      <a:pt x="582" y="541"/>
                    </a:lnTo>
                    <a:lnTo>
                      <a:pt x="581" y="542"/>
                    </a:lnTo>
                    <a:lnTo>
                      <a:pt x="581" y="543"/>
                    </a:lnTo>
                    <a:lnTo>
                      <a:pt x="582" y="543"/>
                    </a:lnTo>
                    <a:lnTo>
                      <a:pt x="582" y="544"/>
                    </a:lnTo>
                    <a:lnTo>
                      <a:pt x="582" y="545"/>
                    </a:lnTo>
                    <a:lnTo>
                      <a:pt x="581" y="545"/>
                    </a:lnTo>
                    <a:lnTo>
                      <a:pt x="580" y="545"/>
                    </a:lnTo>
                    <a:lnTo>
                      <a:pt x="580" y="546"/>
                    </a:lnTo>
                    <a:lnTo>
                      <a:pt x="579" y="546"/>
                    </a:lnTo>
                    <a:lnTo>
                      <a:pt x="580" y="546"/>
                    </a:lnTo>
                    <a:lnTo>
                      <a:pt x="580" y="547"/>
                    </a:lnTo>
                    <a:lnTo>
                      <a:pt x="581" y="548"/>
                    </a:lnTo>
                    <a:lnTo>
                      <a:pt x="581" y="549"/>
                    </a:lnTo>
                    <a:lnTo>
                      <a:pt x="580" y="549"/>
                    </a:lnTo>
                    <a:lnTo>
                      <a:pt x="580" y="548"/>
                    </a:lnTo>
                    <a:lnTo>
                      <a:pt x="579" y="548"/>
                    </a:lnTo>
                    <a:lnTo>
                      <a:pt x="580" y="549"/>
                    </a:lnTo>
                    <a:lnTo>
                      <a:pt x="580" y="550"/>
                    </a:lnTo>
                    <a:lnTo>
                      <a:pt x="581" y="550"/>
                    </a:lnTo>
                    <a:lnTo>
                      <a:pt x="580" y="550"/>
                    </a:lnTo>
                    <a:lnTo>
                      <a:pt x="580" y="551"/>
                    </a:lnTo>
                    <a:lnTo>
                      <a:pt x="580" y="552"/>
                    </a:lnTo>
                    <a:lnTo>
                      <a:pt x="579" y="552"/>
                    </a:lnTo>
                    <a:lnTo>
                      <a:pt x="578" y="553"/>
                    </a:lnTo>
                    <a:lnTo>
                      <a:pt x="579" y="553"/>
                    </a:lnTo>
                    <a:lnTo>
                      <a:pt x="580" y="553"/>
                    </a:lnTo>
                    <a:lnTo>
                      <a:pt x="581" y="553"/>
                    </a:lnTo>
                    <a:lnTo>
                      <a:pt x="581" y="554"/>
                    </a:lnTo>
                    <a:lnTo>
                      <a:pt x="581" y="555"/>
                    </a:lnTo>
                    <a:lnTo>
                      <a:pt x="582" y="556"/>
                    </a:lnTo>
                    <a:lnTo>
                      <a:pt x="582" y="557"/>
                    </a:lnTo>
                    <a:lnTo>
                      <a:pt x="582" y="558"/>
                    </a:lnTo>
                    <a:lnTo>
                      <a:pt x="582" y="559"/>
                    </a:lnTo>
                    <a:lnTo>
                      <a:pt x="582" y="560"/>
                    </a:lnTo>
                    <a:lnTo>
                      <a:pt x="583" y="561"/>
                    </a:lnTo>
                    <a:lnTo>
                      <a:pt x="584" y="559"/>
                    </a:lnTo>
                    <a:lnTo>
                      <a:pt x="585" y="560"/>
                    </a:lnTo>
                    <a:lnTo>
                      <a:pt x="585" y="561"/>
                    </a:lnTo>
                    <a:lnTo>
                      <a:pt x="585" y="562"/>
                    </a:lnTo>
                    <a:lnTo>
                      <a:pt x="586" y="562"/>
                    </a:lnTo>
                    <a:lnTo>
                      <a:pt x="587" y="562"/>
                    </a:lnTo>
                    <a:lnTo>
                      <a:pt x="588" y="562"/>
                    </a:lnTo>
                    <a:lnTo>
                      <a:pt x="588" y="561"/>
                    </a:lnTo>
                    <a:lnTo>
                      <a:pt x="589" y="561"/>
                    </a:lnTo>
                    <a:lnTo>
                      <a:pt x="591" y="561"/>
                    </a:lnTo>
                    <a:lnTo>
                      <a:pt x="592" y="561"/>
                    </a:lnTo>
                    <a:lnTo>
                      <a:pt x="592" y="560"/>
                    </a:lnTo>
                    <a:lnTo>
                      <a:pt x="593" y="560"/>
                    </a:lnTo>
                    <a:lnTo>
                      <a:pt x="594" y="560"/>
                    </a:lnTo>
                    <a:lnTo>
                      <a:pt x="594" y="561"/>
                    </a:lnTo>
                    <a:lnTo>
                      <a:pt x="595" y="561"/>
                    </a:lnTo>
                    <a:lnTo>
                      <a:pt x="597" y="562"/>
                    </a:lnTo>
                    <a:lnTo>
                      <a:pt x="598" y="562"/>
                    </a:lnTo>
                    <a:lnTo>
                      <a:pt x="599" y="562"/>
                    </a:lnTo>
                    <a:lnTo>
                      <a:pt x="600" y="562"/>
                    </a:lnTo>
                    <a:lnTo>
                      <a:pt x="600" y="563"/>
                    </a:lnTo>
                    <a:lnTo>
                      <a:pt x="601" y="564"/>
                    </a:lnTo>
                    <a:lnTo>
                      <a:pt x="601" y="565"/>
                    </a:lnTo>
                    <a:lnTo>
                      <a:pt x="601" y="566"/>
                    </a:lnTo>
                    <a:lnTo>
                      <a:pt x="603" y="567"/>
                    </a:lnTo>
                    <a:lnTo>
                      <a:pt x="604" y="568"/>
                    </a:lnTo>
                    <a:lnTo>
                      <a:pt x="604" y="569"/>
                    </a:lnTo>
                    <a:lnTo>
                      <a:pt x="604" y="570"/>
                    </a:lnTo>
                    <a:lnTo>
                      <a:pt x="605" y="571"/>
                    </a:lnTo>
                    <a:lnTo>
                      <a:pt x="605" y="572"/>
                    </a:lnTo>
                    <a:lnTo>
                      <a:pt x="605" y="573"/>
                    </a:lnTo>
                    <a:lnTo>
                      <a:pt x="605" y="574"/>
                    </a:lnTo>
                    <a:lnTo>
                      <a:pt x="604" y="574"/>
                    </a:lnTo>
                    <a:lnTo>
                      <a:pt x="604" y="575"/>
                    </a:lnTo>
                    <a:lnTo>
                      <a:pt x="603" y="576"/>
                    </a:lnTo>
                    <a:lnTo>
                      <a:pt x="604" y="576"/>
                    </a:lnTo>
                    <a:lnTo>
                      <a:pt x="603" y="576"/>
                    </a:lnTo>
                    <a:lnTo>
                      <a:pt x="604" y="577"/>
                    </a:lnTo>
                    <a:lnTo>
                      <a:pt x="604" y="578"/>
                    </a:lnTo>
                    <a:lnTo>
                      <a:pt x="603" y="579"/>
                    </a:lnTo>
                    <a:lnTo>
                      <a:pt x="602" y="579"/>
                    </a:lnTo>
                    <a:lnTo>
                      <a:pt x="601" y="579"/>
                    </a:lnTo>
                    <a:lnTo>
                      <a:pt x="601" y="580"/>
                    </a:lnTo>
                    <a:lnTo>
                      <a:pt x="600" y="580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600" y="582"/>
                    </a:lnTo>
                    <a:lnTo>
                      <a:pt x="599" y="582"/>
                    </a:lnTo>
                    <a:lnTo>
                      <a:pt x="599" y="583"/>
                    </a:lnTo>
                    <a:lnTo>
                      <a:pt x="598" y="583"/>
                    </a:lnTo>
                    <a:lnTo>
                      <a:pt x="598" y="584"/>
                    </a:lnTo>
                    <a:lnTo>
                      <a:pt x="597" y="584"/>
                    </a:lnTo>
                    <a:lnTo>
                      <a:pt x="597" y="585"/>
                    </a:lnTo>
                    <a:lnTo>
                      <a:pt x="596" y="585"/>
                    </a:lnTo>
                    <a:lnTo>
                      <a:pt x="596" y="586"/>
                    </a:lnTo>
                    <a:lnTo>
                      <a:pt x="597" y="586"/>
                    </a:lnTo>
                    <a:lnTo>
                      <a:pt x="597" y="587"/>
                    </a:lnTo>
                    <a:lnTo>
                      <a:pt x="597" y="588"/>
                    </a:lnTo>
                    <a:lnTo>
                      <a:pt x="596" y="588"/>
                    </a:lnTo>
                    <a:lnTo>
                      <a:pt x="596" y="589"/>
                    </a:lnTo>
                    <a:lnTo>
                      <a:pt x="595" y="589"/>
                    </a:lnTo>
                    <a:lnTo>
                      <a:pt x="595" y="590"/>
                    </a:lnTo>
                    <a:lnTo>
                      <a:pt x="595" y="591"/>
                    </a:lnTo>
                    <a:lnTo>
                      <a:pt x="594" y="591"/>
                    </a:lnTo>
                    <a:lnTo>
                      <a:pt x="595" y="592"/>
                    </a:lnTo>
                    <a:lnTo>
                      <a:pt x="595" y="593"/>
                    </a:lnTo>
                    <a:lnTo>
                      <a:pt x="594" y="593"/>
                    </a:lnTo>
                    <a:lnTo>
                      <a:pt x="593" y="594"/>
                    </a:lnTo>
                    <a:lnTo>
                      <a:pt x="593" y="595"/>
                    </a:lnTo>
                    <a:lnTo>
                      <a:pt x="594" y="595"/>
                    </a:lnTo>
                    <a:lnTo>
                      <a:pt x="594" y="596"/>
                    </a:lnTo>
                    <a:lnTo>
                      <a:pt x="594" y="597"/>
                    </a:lnTo>
                    <a:lnTo>
                      <a:pt x="594" y="598"/>
                    </a:lnTo>
                    <a:lnTo>
                      <a:pt x="594" y="599"/>
                    </a:lnTo>
                    <a:lnTo>
                      <a:pt x="594" y="600"/>
                    </a:lnTo>
                    <a:lnTo>
                      <a:pt x="594" y="601"/>
                    </a:lnTo>
                    <a:lnTo>
                      <a:pt x="595" y="601"/>
                    </a:lnTo>
                    <a:lnTo>
                      <a:pt x="595" y="602"/>
                    </a:lnTo>
                    <a:lnTo>
                      <a:pt x="595" y="603"/>
                    </a:lnTo>
                    <a:lnTo>
                      <a:pt x="596" y="603"/>
                    </a:lnTo>
                    <a:lnTo>
                      <a:pt x="595" y="603"/>
                    </a:lnTo>
                    <a:lnTo>
                      <a:pt x="595" y="604"/>
                    </a:lnTo>
                    <a:lnTo>
                      <a:pt x="595" y="605"/>
                    </a:lnTo>
                    <a:lnTo>
                      <a:pt x="595" y="606"/>
                    </a:lnTo>
                    <a:lnTo>
                      <a:pt x="596" y="606"/>
                    </a:lnTo>
                    <a:lnTo>
                      <a:pt x="596" y="605"/>
                    </a:lnTo>
                    <a:lnTo>
                      <a:pt x="596" y="606"/>
                    </a:lnTo>
                    <a:lnTo>
                      <a:pt x="596" y="607"/>
                    </a:lnTo>
                    <a:lnTo>
                      <a:pt x="596" y="608"/>
                    </a:lnTo>
                    <a:lnTo>
                      <a:pt x="597" y="608"/>
                    </a:lnTo>
                    <a:lnTo>
                      <a:pt x="598" y="609"/>
                    </a:lnTo>
                    <a:lnTo>
                      <a:pt x="598" y="610"/>
                    </a:lnTo>
                    <a:lnTo>
                      <a:pt x="597" y="610"/>
                    </a:lnTo>
                    <a:lnTo>
                      <a:pt x="597" y="611"/>
                    </a:lnTo>
                    <a:lnTo>
                      <a:pt x="597" y="612"/>
                    </a:lnTo>
                    <a:lnTo>
                      <a:pt x="598" y="613"/>
                    </a:lnTo>
                    <a:lnTo>
                      <a:pt x="599" y="613"/>
                    </a:lnTo>
                    <a:lnTo>
                      <a:pt x="599" y="614"/>
                    </a:lnTo>
                    <a:lnTo>
                      <a:pt x="599" y="615"/>
                    </a:lnTo>
                    <a:lnTo>
                      <a:pt x="598" y="615"/>
                    </a:lnTo>
                    <a:lnTo>
                      <a:pt x="599" y="616"/>
                    </a:lnTo>
                    <a:lnTo>
                      <a:pt x="599" y="617"/>
                    </a:lnTo>
                    <a:lnTo>
                      <a:pt x="600" y="617"/>
                    </a:lnTo>
                    <a:lnTo>
                      <a:pt x="600" y="618"/>
                    </a:lnTo>
                    <a:lnTo>
                      <a:pt x="600" y="619"/>
                    </a:lnTo>
                    <a:lnTo>
                      <a:pt x="599" y="619"/>
                    </a:lnTo>
                    <a:lnTo>
                      <a:pt x="598" y="619"/>
                    </a:lnTo>
                    <a:lnTo>
                      <a:pt x="598" y="620"/>
                    </a:lnTo>
                    <a:lnTo>
                      <a:pt x="597" y="620"/>
                    </a:lnTo>
                    <a:lnTo>
                      <a:pt x="596" y="620"/>
                    </a:lnTo>
                    <a:lnTo>
                      <a:pt x="595" y="620"/>
                    </a:lnTo>
                    <a:lnTo>
                      <a:pt x="595" y="621"/>
                    </a:lnTo>
                    <a:lnTo>
                      <a:pt x="594" y="621"/>
                    </a:lnTo>
                    <a:lnTo>
                      <a:pt x="594" y="622"/>
                    </a:lnTo>
                    <a:lnTo>
                      <a:pt x="593" y="622"/>
                    </a:lnTo>
                    <a:lnTo>
                      <a:pt x="593" y="621"/>
                    </a:lnTo>
                    <a:lnTo>
                      <a:pt x="592" y="621"/>
                    </a:lnTo>
                    <a:lnTo>
                      <a:pt x="592" y="622"/>
                    </a:lnTo>
                    <a:lnTo>
                      <a:pt x="592" y="623"/>
                    </a:lnTo>
                    <a:lnTo>
                      <a:pt x="591" y="624"/>
                    </a:lnTo>
                    <a:lnTo>
                      <a:pt x="590" y="624"/>
                    </a:lnTo>
                    <a:lnTo>
                      <a:pt x="589" y="624"/>
                    </a:lnTo>
                    <a:lnTo>
                      <a:pt x="589" y="625"/>
                    </a:lnTo>
                    <a:lnTo>
                      <a:pt x="589" y="624"/>
                    </a:lnTo>
                    <a:lnTo>
                      <a:pt x="588" y="624"/>
                    </a:lnTo>
                    <a:lnTo>
                      <a:pt x="588" y="625"/>
                    </a:lnTo>
                    <a:lnTo>
                      <a:pt x="588" y="626"/>
                    </a:lnTo>
                    <a:lnTo>
                      <a:pt x="587" y="626"/>
                    </a:lnTo>
                    <a:lnTo>
                      <a:pt x="588" y="626"/>
                    </a:lnTo>
                    <a:lnTo>
                      <a:pt x="588" y="627"/>
                    </a:lnTo>
                    <a:lnTo>
                      <a:pt x="587" y="627"/>
                    </a:lnTo>
                    <a:lnTo>
                      <a:pt x="586" y="627"/>
                    </a:lnTo>
                    <a:lnTo>
                      <a:pt x="585" y="626"/>
                    </a:lnTo>
                    <a:lnTo>
                      <a:pt x="585" y="627"/>
                    </a:lnTo>
                    <a:lnTo>
                      <a:pt x="584" y="628"/>
                    </a:lnTo>
                    <a:lnTo>
                      <a:pt x="585" y="629"/>
                    </a:lnTo>
                    <a:lnTo>
                      <a:pt x="584" y="629"/>
                    </a:lnTo>
                    <a:lnTo>
                      <a:pt x="583" y="628"/>
                    </a:lnTo>
                    <a:lnTo>
                      <a:pt x="582" y="628"/>
                    </a:lnTo>
                    <a:lnTo>
                      <a:pt x="582" y="629"/>
                    </a:lnTo>
                    <a:lnTo>
                      <a:pt x="581" y="630"/>
                    </a:lnTo>
                    <a:lnTo>
                      <a:pt x="580" y="630"/>
                    </a:lnTo>
                    <a:lnTo>
                      <a:pt x="579" y="630"/>
                    </a:lnTo>
                    <a:lnTo>
                      <a:pt x="579" y="631"/>
                    </a:lnTo>
                    <a:lnTo>
                      <a:pt x="578" y="631"/>
                    </a:lnTo>
                    <a:lnTo>
                      <a:pt x="579" y="632"/>
                    </a:lnTo>
                    <a:lnTo>
                      <a:pt x="578" y="632"/>
                    </a:lnTo>
                    <a:lnTo>
                      <a:pt x="577" y="632"/>
                    </a:lnTo>
                    <a:lnTo>
                      <a:pt x="577" y="631"/>
                    </a:lnTo>
                    <a:lnTo>
                      <a:pt x="576" y="632"/>
                    </a:lnTo>
                    <a:lnTo>
                      <a:pt x="575" y="632"/>
                    </a:lnTo>
                    <a:lnTo>
                      <a:pt x="575" y="633"/>
                    </a:lnTo>
                    <a:lnTo>
                      <a:pt x="574" y="634"/>
                    </a:lnTo>
                    <a:lnTo>
                      <a:pt x="574" y="635"/>
                    </a:lnTo>
                    <a:lnTo>
                      <a:pt x="573" y="635"/>
                    </a:lnTo>
                    <a:lnTo>
                      <a:pt x="573" y="634"/>
                    </a:lnTo>
                    <a:lnTo>
                      <a:pt x="573" y="633"/>
                    </a:lnTo>
                    <a:lnTo>
                      <a:pt x="573" y="632"/>
                    </a:lnTo>
                    <a:lnTo>
                      <a:pt x="574" y="632"/>
                    </a:lnTo>
                    <a:lnTo>
                      <a:pt x="574" y="631"/>
                    </a:lnTo>
                    <a:lnTo>
                      <a:pt x="573" y="631"/>
                    </a:lnTo>
                    <a:lnTo>
                      <a:pt x="573" y="632"/>
                    </a:lnTo>
                    <a:lnTo>
                      <a:pt x="572" y="632"/>
                    </a:lnTo>
                    <a:lnTo>
                      <a:pt x="571" y="633"/>
                    </a:lnTo>
                    <a:lnTo>
                      <a:pt x="570" y="632"/>
                    </a:lnTo>
                    <a:lnTo>
                      <a:pt x="570" y="633"/>
                    </a:lnTo>
                    <a:lnTo>
                      <a:pt x="570" y="634"/>
                    </a:lnTo>
                    <a:lnTo>
                      <a:pt x="569" y="634"/>
                    </a:lnTo>
                    <a:lnTo>
                      <a:pt x="568" y="634"/>
                    </a:lnTo>
                    <a:lnTo>
                      <a:pt x="568" y="635"/>
                    </a:lnTo>
                    <a:lnTo>
                      <a:pt x="569" y="635"/>
                    </a:lnTo>
                    <a:lnTo>
                      <a:pt x="568" y="635"/>
                    </a:lnTo>
                    <a:lnTo>
                      <a:pt x="567" y="636"/>
                    </a:lnTo>
                    <a:lnTo>
                      <a:pt x="566" y="636"/>
                    </a:lnTo>
                    <a:lnTo>
                      <a:pt x="566" y="637"/>
                    </a:lnTo>
                    <a:lnTo>
                      <a:pt x="567" y="638"/>
                    </a:lnTo>
                    <a:lnTo>
                      <a:pt x="566" y="638"/>
                    </a:lnTo>
                    <a:lnTo>
                      <a:pt x="565" y="638"/>
                    </a:lnTo>
                    <a:lnTo>
                      <a:pt x="565" y="637"/>
                    </a:lnTo>
                    <a:lnTo>
                      <a:pt x="564" y="638"/>
                    </a:lnTo>
                    <a:lnTo>
                      <a:pt x="565" y="638"/>
                    </a:lnTo>
                    <a:lnTo>
                      <a:pt x="565" y="639"/>
                    </a:lnTo>
                    <a:lnTo>
                      <a:pt x="564" y="639"/>
                    </a:lnTo>
                    <a:lnTo>
                      <a:pt x="563" y="640"/>
                    </a:lnTo>
                    <a:lnTo>
                      <a:pt x="563" y="641"/>
                    </a:lnTo>
                    <a:lnTo>
                      <a:pt x="564" y="642"/>
                    </a:lnTo>
                    <a:lnTo>
                      <a:pt x="564" y="643"/>
                    </a:lnTo>
                    <a:lnTo>
                      <a:pt x="565" y="643"/>
                    </a:lnTo>
                    <a:lnTo>
                      <a:pt x="565" y="644"/>
                    </a:lnTo>
                    <a:lnTo>
                      <a:pt x="564" y="644"/>
                    </a:lnTo>
                    <a:lnTo>
                      <a:pt x="563" y="646"/>
                    </a:lnTo>
                    <a:lnTo>
                      <a:pt x="563" y="645"/>
                    </a:lnTo>
                    <a:lnTo>
                      <a:pt x="561" y="646"/>
                    </a:lnTo>
                    <a:lnTo>
                      <a:pt x="562" y="645"/>
                    </a:lnTo>
                    <a:lnTo>
                      <a:pt x="561" y="645"/>
                    </a:lnTo>
                    <a:lnTo>
                      <a:pt x="560" y="645"/>
                    </a:lnTo>
                    <a:lnTo>
                      <a:pt x="560" y="647"/>
                    </a:lnTo>
                    <a:lnTo>
                      <a:pt x="559" y="648"/>
                    </a:lnTo>
                    <a:lnTo>
                      <a:pt x="558" y="648"/>
                    </a:lnTo>
                    <a:lnTo>
                      <a:pt x="558" y="647"/>
                    </a:lnTo>
                    <a:lnTo>
                      <a:pt x="557" y="648"/>
                    </a:lnTo>
                    <a:lnTo>
                      <a:pt x="556" y="650"/>
                    </a:lnTo>
                    <a:lnTo>
                      <a:pt x="555" y="650"/>
                    </a:lnTo>
                    <a:lnTo>
                      <a:pt x="554" y="648"/>
                    </a:lnTo>
                    <a:lnTo>
                      <a:pt x="553" y="648"/>
                    </a:lnTo>
                    <a:lnTo>
                      <a:pt x="552" y="648"/>
                    </a:lnTo>
                    <a:lnTo>
                      <a:pt x="552" y="649"/>
                    </a:lnTo>
                    <a:lnTo>
                      <a:pt x="553" y="649"/>
                    </a:lnTo>
                    <a:lnTo>
                      <a:pt x="552" y="650"/>
                    </a:lnTo>
                    <a:lnTo>
                      <a:pt x="552" y="649"/>
                    </a:lnTo>
                    <a:lnTo>
                      <a:pt x="551" y="650"/>
                    </a:lnTo>
                    <a:lnTo>
                      <a:pt x="550" y="651"/>
                    </a:lnTo>
                    <a:lnTo>
                      <a:pt x="550" y="652"/>
                    </a:lnTo>
                    <a:lnTo>
                      <a:pt x="551" y="652"/>
                    </a:lnTo>
                    <a:lnTo>
                      <a:pt x="551" y="653"/>
                    </a:lnTo>
                    <a:lnTo>
                      <a:pt x="550" y="653"/>
                    </a:lnTo>
                    <a:lnTo>
                      <a:pt x="549" y="653"/>
                    </a:lnTo>
                    <a:lnTo>
                      <a:pt x="548" y="653"/>
                    </a:lnTo>
                    <a:lnTo>
                      <a:pt x="548" y="654"/>
                    </a:lnTo>
                    <a:lnTo>
                      <a:pt x="547" y="654"/>
                    </a:lnTo>
                    <a:lnTo>
                      <a:pt x="547" y="653"/>
                    </a:lnTo>
                    <a:lnTo>
                      <a:pt x="546" y="653"/>
                    </a:lnTo>
                    <a:lnTo>
                      <a:pt x="546" y="652"/>
                    </a:lnTo>
                    <a:lnTo>
                      <a:pt x="545" y="652"/>
                    </a:lnTo>
                    <a:lnTo>
                      <a:pt x="545" y="651"/>
                    </a:lnTo>
                    <a:lnTo>
                      <a:pt x="544" y="651"/>
                    </a:lnTo>
                    <a:lnTo>
                      <a:pt x="544" y="652"/>
                    </a:lnTo>
                    <a:lnTo>
                      <a:pt x="542" y="652"/>
                    </a:lnTo>
                    <a:lnTo>
                      <a:pt x="542" y="653"/>
                    </a:lnTo>
                    <a:lnTo>
                      <a:pt x="542" y="654"/>
                    </a:lnTo>
                    <a:lnTo>
                      <a:pt x="542" y="655"/>
                    </a:lnTo>
                    <a:lnTo>
                      <a:pt x="542" y="656"/>
                    </a:lnTo>
                    <a:lnTo>
                      <a:pt x="542" y="657"/>
                    </a:lnTo>
                    <a:lnTo>
                      <a:pt x="541" y="657"/>
                    </a:lnTo>
                    <a:lnTo>
                      <a:pt x="540" y="655"/>
                    </a:lnTo>
                    <a:lnTo>
                      <a:pt x="539" y="655"/>
                    </a:lnTo>
                    <a:lnTo>
                      <a:pt x="539" y="656"/>
                    </a:lnTo>
                    <a:lnTo>
                      <a:pt x="539" y="657"/>
                    </a:lnTo>
                    <a:lnTo>
                      <a:pt x="538" y="657"/>
                    </a:lnTo>
                    <a:lnTo>
                      <a:pt x="539" y="657"/>
                    </a:lnTo>
                    <a:lnTo>
                      <a:pt x="539" y="658"/>
                    </a:lnTo>
                    <a:lnTo>
                      <a:pt x="538" y="659"/>
                    </a:lnTo>
                    <a:lnTo>
                      <a:pt x="537" y="659"/>
                    </a:lnTo>
                    <a:lnTo>
                      <a:pt x="537" y="658"/>
                    </a:lnTo>
                    <a:lnTo>
                      <a:pt x="536" y="658"/>
                    </a:lnTo>
                    <a:lnTo>
                      <a:pt x="536" y="659"/>
                    </a:lnTo>
                    <a:lnTo>
                      <a:pt x="535" y="658"/>
                    </a:lnTo>
                    <a:lnTo>
                      <a:pt x="534" y="658"/>
                    </a:lnTo>
                    <a:lnTo>
                      <a:pt x="533" y="658"/>
                    </a:lnTo>
                    <a:lnTo>
                      <a:pt x="532" y="658"/>
                    </a:lnTo>
                    <a:lnTo>
                      <a:pt x="532" y="659"/>
                    </a:lnTo>
                    <a:lnTo>
                      <a:pt x="532" y="660"/>
                    </a:lnTo>
                    <a:lnTo>
                      <a:pt x="531" y="660"/>
                    </a:lnTo>
                    <a:lnTo>
                      <a:pt x="530" y="660"/>
                    </a:lnTo>
                    <a:lnTo>
                      <a:pt x="530" y="661"/>
                    </a:lnTo>
                    <a:lnTo>
                      <a:pt x="529" y="661"/>
                    </a:lnTo>
                    <a:lnTo>
                      <a:pt x="529" y="660"/>
                    </a:lnTo>
                    <a:lnTo>
                      <a:pt x="529" y="659"/>
                    </a:lnTo>
                    <a:lnTo>
                      <a:pt x="529" y="658"/>
                    </a:lnTo>
                    <a:lnTo>
                      <a:pt x="528" y="658"/>
                    </a:lnTo>
                    <a:lnTo>
                      <a:pt x="527" y="658"/>
                    </a:lnTo>
                    <a:lnTo>
                      <a:pt x="527" y="657"/>
                    </a:lnTo>
                    <a:lnTo>
                      <a:pt x="527" y="656"/>
                    </a:lnTo>
                    <a:lnTo>
                      <a:pt x="528" y="656"/>
                    </a:lnTo>
                    <a:lnTo>
                      <a:pt x="527" y="655"/>
                    </a:lnTo>
                    <a:lnTo>
                      <a:pt x="526" y="655"/>
                    </a:lnTo>
                    <a:lnTo>
                      <a:pt x="525" y="656"/>
                    </a:lnTo>
                    <a:lnTo>
                      <a:pt x="524" y="655"/>
                    </a:lnTo>
                    <a:lnTo>
                      <a:pt x="524" y="654"/>
                    </a:lnTo>
                    <a:lnTo>
                      <a:pt x="523" y="654"/>
                    </a:lnTo>
                    <a:lnTo>
                      <a:pt x="523" y="653"/>
                    </a:lnTo>
                    <a:lnTo>
                      <a:pt x="522" y="653"/>
                    </a:lnTo>
                    <a:lnTo>
                      <a:pt x="521" y="653"/>
                    </a:lnTo>
                    <a:lnTo>
                      <a:pt x="521" y="652"/>
                    </a:lnTo>
                    <a:lnTo>
                      <a:pt x="520" y="651"/>
                    </a:lnTo>
                    <a:lnTo>
                      <a:pt x="519" y="651"/>
                    </a:lnTo>
                    <a:lnTo>
                      <a:pt x="519" y="652"/>
                    </a:lnTo>
                    <a:lnTo>
                      <a:pt x="518" y="652"/>
                    </a:lnTo>
                    <a:lnTo>
                      <a:pt x="516" y="652"/>
                    </a:lnTo>
                    <a:lnTo>
                      <a:pt x="515" y="652"/>
                    </a:lnTo>
                    <a:lnTo>
                      <a:pt x="514" y="651"/>
                    </a:lnTo>
                    <a:lnTo>
                      <a:pt x="513" y="651"/>
                    </a:lnTo>
                    <a:lnTo>
                      <a:pt x="513" y="650"/>
                    </a:lnTo>
                    <a:lnTo>
                      <a:pt x="512" y="650"/>
                    </a:lnTo>
                    <a:lnTo>
                      <a:pt x="511" y="650"/>
                    </a:lnTo>
                    <a:lnTo>
                      <a:pt x="511" y="649"/>
                    </a:lnTo>
                    <a:lnTo>
                      <a:pt x="510" y="648"/>
                    </a:lnTo>
                    <a:lnTo>
                      <a:pt x="510" y="647"/>
                    </a:lnTo>
                    <a:lnTo>
                      <a:pt x="510" y="646"/>
                    </a:lnTo>
                    <a:lnTo>
                      <a:pt x="509" y="645"/>
                    </a:lnTo>
                    <a:lnTo>
                      <a:pt x="509" y="646"/>
                    </a:lnTo>
                    <a:lnTo>
                      <a:pt x="508" y="645"/>
                    </a:lnTo>
                    <a:lnTo>
                      <a:pt x="507" y="645"/>
                    </a:lnTo>
                    <a:lnTo>
                      <a:pt x="506" y="644"/>
                    </a:lnTo>
                    <a:lnTo>
                      <a:pt x="506" y="645"/>
                    </a:lnTo>
                    <a:lnTo>
                      <a:pt x="505" y="644"/>
                    </a:lnTo>
                    <a:lnTo>
                      <a:pt x="504" y="644"/>
                    </a:lnTo>
                    <a:lnTo>
                      <a:pt x="503" y="644"/>
                    </a:lnTo>
                    <a:lnTo>
                      <a:pt x="503" y="643"/>
                    </a:lnTo>
                    <a:lnTo>
                      <a:pt x="504" y="642"/>
                    </a:lnTo>
                    <a:lnTo>
                      <a:pt x="501" y="642"/>
                    </a:lnTo>
                    <a:lnTo>
                      <a:pt x="500" y="642"/>
                    </a:lnTo>
                    <a:lnTo>
                      <a:pt x="500" y="641"/>
                    </a:lnTo>
                    <a:lnTo>
                      <a:pt x="500" y="640"/>
                    </a:lnTo>
                    <a:lnTo>
                      <a:pt x="499" y="640"/>
                    </a:lnTo>
                    <a:lnTo>
                      <a:pt x="498" y="640"/>
                    </a:lnTo>
                    <a:lnTo>
                      <a:pt x="498" y="641"/>
                    </a:lnTo>
                    <a:lnTo>
                      <a:pt x="497" y="642"/>
                    </a:lnTo>
                    <a:lnTo>
                      <a:pt x="497" y="643"/>
                    </a:lnTo>
                    <a:lnTo>
                      <a:pt x="495" y="643"/>
                    </a:lnTo>
                    <a:lnTo>
                      <a:pt x="494" y="644"/>
                    </a:lnTo>
                    <a:lnTo>
                      <a:pt x="494" y="645"/>
                    </a:lnTo>
                    <a:lnTo>
                      <a:pt x="495" y="645"/>
                    </a:lnTo>
                    <a:lnTo>
                      <a:pt x="495" y="646"/>
                    </a:lnTo>
                    <a:lnTo>
                      <a:pt x="494" y="646"/>
                    </a:lnTo>
                    <a:lnTo>
                      <a:pt x="493" y="646"/>
                    </a:lnTo>
                    <a:lnTo>
                      <a:pt x="491" y="644"/>
                    </a:lnTo>
                    <a:lnTo>
                      <a:pt x="490" y="644"/>
                    </a:lnTo>
                    <a:lnTo>
                      <a:pt x="489" y="644"/>
                    </a:lnTo>
                    <a:lnTo>
                      <a:pt x="487" y="644"/>
                    </a:lnTo>
                    <a:lnTo>
                      <a:pt x="486" y="644"/>
                    </a:lnTo>
                    <a:lnTo>
                      <a:pt x="485" y="644"/>
                    </a:lnTo>
                    <a:lnTo>
                      <a:pt x="485" y="643"/>
                    </a:lnTo>
                    <a:lnTo>
                      <a:pt x="485" y="642"/>
                    </a:lnTo>
                    <a:lnTo>
                      <a:pt x="484" y="642"/>
                    </a:lnTo>
                    <a:lnTo>
                      <a:pt x="484" y="643"/>
                    </a:lnTo>
                    <a:lnTo>
                      <a:pt x="483" y="643"/>
                    </a:lnTo>
                    <a:lnTo>
                      <a:pt x="482" y="643"/>
                    </a:lnTo>
                    <a:lnTo>
                      <a:pt x="482" y="642"/>
                    </a:lnTo>
                    <a:lnTo>
                      <a:pt x="481" y="642"/>
                    </a:lnTo>
                    <a:lnTo>
                      <a:pt x="480" y="643"/>
                    </a:lnTo>
                    <a:lnTo>
                      <a:pt x="479" y="644"/>
                    </a:lnTo>
                    <a:lnTo>
                      <a:pt x="478" y="644"/>
                    </a:lnTo>
                    <a:lnTo>
                      <a:pt x="477" y="645"/>
                    </a:lnTo>
                    <a:lnTo>
                      <a:pt x="477" y="644"/>
                    </a:lnTo>
                    <a:lnTo>
                      <a:pt x="477" y="643"/>
                    </a:lnTo>
                    <a:lnTo>
                      <a:pt x="477" y="642"/>
                    </a:lnTo>
                    <a:lnTo>
                      <a:pt x="477" y="641"/>
                    </a:lnTo>
                    <a:lnTo>
                      <a:pt x="476" y="641"/>
                    </a:lnTo>
                    <a:lnTo>
                      <a:pt x="475" y="642"/>
                    </a:lnTo>
                    <a:lnTo>
                      <a:pt x="474" y="642"/>
                    </a:lnTo>
                    <a:lnTo>
                      <a:pt x="473" y="641"/>
                    </a:lnTo>
                    <a:lnTo>
                      <a:pt x="472" y="641"/>
                    </a:lnTo>
                    <a:lnTo>
                      <a:pt x="471" y="640"/>
                    </a:lnTo>
                    <a:lnTo>
                      <a:pt x="470" y="640"/>
                    </a:lnTo>
                    <a:lnTo>
                      <a:pt x="471" y="638"/>
                    </a:lnTo>
                    <a:lnTo>
                      <a:pt x="470" y="638"/>
                    </a:lnTo>
                    <a:lnTo>
                      <a:pt x="468" y="638"/>
                    </a:lnTo>
                    <a:lnTo>
                      <a:pt x="467" y="638"/>
                    </a:lnTo>
                    <a:lnTo>
                      <a:pt x="466" y="638"/>
                    </a:lnTo>
                    <a:lnTo>
                      <a:pt x="465" y="638"/>
                    </a:lnTo>
                    <a:lnTo>
                      <a:pt x="463" y="638"/>
                    </a:lnTo>
                    <a:lnTo>
                      <a:pt x="462" y="638"/>
                    </a:lnTo>
                    <a:lnTo>
                      <a:pt x="462" y="639"/>
                    </a:lnTo>
                    <a:lnTo>
                      <a:pt x="461" y="639"/>
                    </a:lnTo>
                    <a:lnTo>
                      <a:pt x="460" y="639"/>
                    </a:lnTo>
                    <a:lnTo>
                      <a:pt x="459" y="639"/>
                    </a:lnTo>
                    <a:lnTo>
                      <a:pt x="459" y="640"/>
                    </a:lnTo>
                    <a:lnTo>
                      <a:pt x="458" y="639"/>
                    </a:lnTo>
                    <a:lnTo>
                      <a:pt x="457" y="639"/>
                    </a:lnTo>
                    <a:lnTo>
                      <a:pt x="457" y="640"/>
                    </a:lnTo>
                    <a:lnTo>
                      <a:pt x="456" y="640"/>
                    </a:lnTo>
                    <a:lnTo>
                      <a:pt x="455" y="639"/>
                    </a:lnTo>
                    <a:lnTo>
                      <a:pt x="453" y="640"/>
                    </a:lnTo>
                    <a:lnTo>
                      <a:pt x="451" y="639"/>
                    </a:lnTo>
                    <a:lnTo>
                      <a:pt x="450" y="639"/>
                    </a:lnTo>
                    <a:lnTo>
                      <a:pt x="448" y="640"/>
                    </a:lnTo>
                    <a:lnTo>
                      <a:pt x="447" y="639"/>
                    </a:lnTo>
                    <a:lnTo>
                      <a:pt x="446" y="640"/>
                    </a:lnTo>
                    <a:lnTo>
                      <a:pt x="445" y="641"/>
                    </a:lnTo>
                    <a:lnTo>
                      <a:pt x="444" y="642"/>
                    </a:lnTo>
                    <a:lnTo>
                      <a:pt x="443" y="642"/>
                    </a:lnTo>
                    <a:lnTo>
                      <a:pt x="443" y="639"/>
                    </a:lnTo>
                    <a:lnTo>
                      <a:pt x="443" y="638"/>
                    </a:lnTo>
                    <a:lnTo>
                      <a:pt x="442" y="638"/>
                    </a:lnTo>
                    <a:lnTo>
                      <a:pt x="440" y="638"/>
                    </a:lnTo>
                    <a:lnTo>
                      <a:pt x="440" y="637"/>
                    </a:lnTo>
                    <a:lnTo>
                      <a:pt x="439" y="637"/>
                    </a:lnTo>
                    <a:lnTo>
                      <a:pt x="438" y="637"/>
                    </a:lnTo>
                    <a:lnTo>
                      <a:pt x="438" y="636"/>
                    </a:lnTo>
                    <a:lnTo>
                      <a:pt x="438" y="635"/>
                    </a:lnTo>
                    <a:lnTo>
                      <a:pt x="437" y="635"/>
                    </a:lnTo>
                    <a:lnTo>
                      <a:pt x="435" y="635"/>
                    </a:lnTo>
                    <a:lnTo>
                      <a:pt x="435" y="634"/>
                    </a:lnTo>
                    <a:lnTo>
                      <a:pt x="434" y="634"/>
                    </a:lnTo>
                    <a:lnTo>
                      <a:pt x="432" y="633"/>
                    </a:lnTo>
                    <a:lnTo>
                      <a:pt x="432" y="634"/>
                    </a:lnTo>
                    <a:lnTo>
                      <a:pt x="431" y="634"/>
                    </a:lnTo>
                    <a:lnTo>
                      <a:pt x="430" y="635"/>
                    </a:lnTo>
                    <a:lnTo>
                      <a:pt x="429" y="636"/>
                    </a:lnTo>
                    <a:lnTo>
                      <a:pt x="428" y="637"/>
                    </a:lnTo>
                    <a:lnTo>
                      <a:pt x="427" y="637"/>
                    </a:lnTo>
                    <a:lnTo>
                      <a:pt x="427" y="638"/>
                    </a:lnTo>
                    <a:lnTo>
                      <a:pt x="427" y="639"/>
                    </a:lnTo>
                    <a:lnTo>
                      <a:pt x="426" y="639"/>
                    </a:lnTo>
                    <a:lnTo>
                      <a:pt x="426" y="640"/>
                    </a:lnTo>
                    <a:lnTo>
                      <a:pt x="425" y="640"/>
                    </a:lnTo>
                    <a:lnTo>
                      <a:pt x="424" y="640"/>
                    </a:lnTo>
                    <a:lnTo>
                      <a:pt x="423" y="639"/>
                    </a:lnTo>
                    <a:lnTo>
                      <a:pt x="422" y="640"/>
                    </a:lnTo>
                    <a:lnTo>
                      <a:pt x="421" y="640"/>
                    </a:lnTo>
                    <a:lnTo>
                      <a:pt x="421" y="641"/>
                    </a:lnTo>
                    <a:lnTo>
                      <a:pt x="421" y="642"/>
                    </a:lnTo>
                    <a:lnTo>
                      <a:pt x="420" y="642"/>
                    </a:lnTo>
                    <a:lnTo>
                      <a:pt x="420" y="643"/>
                    </a:lnTo>
                    <a:lnTo>
                      <a:pt x="419" y="643"/>
                    </a:lnTo>
                    <a:lnTo>
                      <a:pt x="418" y="644"/>
                    </a:lnTo>
                    <a:lnTo>
                      <a:pt x="417" y="644"/>
                    </a:lnTo>
                    <a:lnTo>
                      <a:pt x="417" y="643"/>
                    </a:lnTo>
                    <a:lnTo>
                      <a:pt x="416" y="643"/>
                    </a:lnTo>
                    <a:lnTo>
                      <a:pt x="415" y="642"/>
                    </a:lnTo>
                    <a:lnTo>
                      <a:pt x="415" y="643"/>
                    </a:lnTo>
                    <a:lnTo>
                      <a:pt x="414" y="642"/>
                    </a:lnTo>
                    <a:lnTo>
                      <a:pt x="414" y="641"/>
                    </a:lnTo>
                    <a:lnTo>
                      <a:pt x="415" y="641"/>
                    </a:lnTo>
                    <a:lnTo>
                      <a:pt x="414" y="641"/>
                    </a:lnTo>
                    <a:lnTo>
                      <a:pt x="413" y="641"/>
                    </a:lnTo>
                    <a:lnTo>
                      <a:pt x="413" y="640"/>
                    </a:lnTo>
                    <a:lnTo>
                      <a:pt x="412" y="641"/>
                    </a:lnTo>
                    <a:lnTo>
                      <a:pt x="411" y="642"/>
                    </a:lnTo>
                    <a:lnTo>
                      <a:pt x="410" y="642"/>
                    </a:lnTo>
                    <a:lnTo>
                      <a:pt x="410" y="643"/>
                    </a:lnTo>
                    <a:lnTo>
                      <a:pt x="409" y="643"/>
                    </a:lnTo>
                    <a:lnTo>
                      <a:pt x="409" y="644"/>
                    </a:lnTo>
                    <a:lnTo>
                      <a:pt x="408" y="644"/>
                    </a:lnTo>
                    <a:lnTo>
                      <a:pt x="407" y="644"/>
                    </a:lnTo>
                    <a:lnTo>
                      <a:pt x="406" y="644"/>
                    </a:lnTo>
                    <a:lnTo>
                      <a:pt x="405" y="643"/>
                    </a:lnTo>
                    <a:lnTo>
                      <a:pt x="404" y="643"/>
                    </a:lnTo>
                    <a:lnTo>
                      <a:pt x="404" y="644"/>
                    </a:lnTo>
                    <a:lnTo>
                      <a:pt x="405" y="645"/>
                    </a:lnTo>
                    <a:lnTo>
                      <a:pt x="406" y="646"/>
                    </a:lnTo>
                    <a:lnTo>
                      <a:pt x="406" y="647"/>
                    </a:lnTo>
                    <a:lnTo>
                      <a:pt x="405" y="647"/>
                    </a:lnTo>
                    <a:lnTo>
                      <a:pt x="405" y="648"/>
                    </a:lnTo>
                    <a:lnTo>
                      <a:pt x="404" y="648"/>
                    </a:lnTo>
                    <a:lnTo>
                      <a:pt x="403" y="649"/>
                    </a:lnTo>
                    <a:lnTo>
                      <a:pt x="402" y="650"/>
                    </a:lnTo>
                    <a:lnTo>
                      <a:pt x="401" y="651"/>
                    </a:lnTo>
                    <a:lnTo>
                      <a:pt x="401" y="652"/>
                    </a:lnTo>
                    <a:lnTo>
                      <a:pt x="400" y="653"/>
                    </a:lnTo>
                    <a:lnTo>
                      <a:pt x="400" y="654"/>
                    </a:lnTo>
                    <a:lnTo>
                      <a:pt x="399" y="655"/>
                    </a:lnTo>
                    <a:lnTo>
                      <a:pt x="397" y="655"/>
                    </a:lnTo>
                    <a:lnTo>
                      <a:pt x="396" y="655"/>
                    </a:lnTo>
                    <a:lnTo>
                      <a:pt x="396" y="656"/>
                    </a:lnTo>
                    <a:lnTo>
                      <a:pt x="395" y="657"/>
                    </a:lnTo>
                    <a:lnTo>
                      <a:pt x="395" y="658"/>
                    </a:lnTo>
                    <a:lnTo>
                      <a:pt x="395" y="659"/>
                    </a:lnTo>
                    <a:lnTo>
                      <a:pt x="394" y="659"/>
                    </a:lnTo>
                    <a:lnTo>
                      <a:pt x="393" y="658"/>
                    </a:lnTo>
                    <a:lnTo>
                      <a:pt x="392" y="658"/>
                    </a:lnTo>
                    <a:lnTo>
                      <a:pt x="391" y="658"/>
                    </a:lnTo>
                    <a:lnTo>
                      <a:pt x="391" y="659"/>
                    </a:lnTo>
                    <a:lnTo>
                      <a:pt x="390" y="660"/>
                    </a:lnTo>
                    <a:lnTo>
                      <a:pt x="389" y="662"/>
                    </a:lnTo>
                    <a:lnTo>
                      <a:pt x="388" y="663"/>
                    </a:lnTo>
                    <a:lnTo>
                      <a:pt x="387" y="664"/>
                    </a:lnTo>
                    <a:lnTo>
                      <a:pt x="387" y="665"/>
                    </a:lnTo>
                    <a:lnTo>
                      <a:pt x="386" y="666"/>
                    </a:lnTo>
                    <a:lnTo>
                      <a:pt x="385" y="667"/>
                    </a:lnTo>
                    <a:lnTo>
                      <a:pt x="384" y="667"/>
                    </a:lnTo>
                    <a:lnTo>
                      <a:pt x="383" y="667"/>
                    </a:lnTo>
                    <a:lnTo>
                      <a:pt x="383" y="666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1" y="663"/>
                    </a:lnTo>
                    <a:lnTo>
                      <a:pt x="380" y="662"/>
                    </a:lnTo>
                    <a:lnTo>
                      <a:pt x="379" y="661"/>
                    </a:lnTo>
                    <a:lnTo>
                      <a:pt x="378" y="659"/>
                    </a:lnTo>
                    <a:lnTo>
                      <a:pt x="376" y="657"/>
                    </a:lnTo>
                    <a:lnTo>
                      <a:pt x="375" y="656"/>
                    </a:lnTo>
                    <a:lnTo>
                      <a:pt x="375" y="654"/>
                    </a:lnTo>
                    <a:lnTo>
                      <a:pt x="375" y="653"/>
                    </a:lnTo>
                    <a:lnTo>
                      <a:pt x="376" y="652"/>
                    </a:lnTo>
                    <a:lnTo>
                      <a:pt x="376" y="651"/>
                    </a:lnTo>
                    <a:lnTo>
                      <a:pt x="375" y="651"/>
                    </a:lnTo>
                    <a:lnTo>
                      <a:pt x="375" y="650"/>
                    </a:lnTo>
                    <a:lnTo>
                      <a:pt x="374" y="650"/>
                    </a:lnTo>
                    <a:lnTo>
                      <a:pt x="373" y="650"/>
                    </a:lnTo>
                    <a:lnTo>
                      <a:pt x="371" y="650"/>
                    </a:lnTo>
                    <a:lnTo>
                      <a:pt x="370" y="650"/>
                    </a:lnTo>
                    <a:lnTo>
                      <a:pt x="370" y="651"/>
                    </a:lnTo>
                    <a:lnTo>
                      <a:pt x="370" y="652"/>
                    </a:lnTo>
                    <a:lnTo>
                      <a:pt x="370" y="653"/>
                    </a:lnTo>
                    <a:lnTo>
                      <a:pt x="370" y="654"/>
                    </a:lnTo>
                    <a:lnTo>
                      <a:pt x="369" y="654"/>
                    </a:lnTo>
                    <a:lnTo>
                      <a:pt x="369" y="655"/>
                    </a:lnTo>
                    <a:lnTo>
                      <a:pt x="368" y="655"/>
                    </a:lnTo>
                    <a:lnTo>
                      <a:pt x="367" y="655"/>
                    </a:lnTo>
                    <a:lnTo>
                      <a:pt x="365" y="655"/>
                    </a:lnTo>
                    <a:lnTo>
                      <a:pt x="363" y="655"/>
                    </a:lnTo>
                    <a:lnTo>
                      <a:pt x="360" y="655"/>
                    </a:lnTo>
                    <a:lnTo>
                      <a:pt x="359" y="656"/>
                    </a:lnTo>
                    <a:lnTo>
                      <a:pt x="358" y="657"/>
                    </a:lnTo>
                    <a:lnTo>
                      <a:pt x="359" y="657"/>
                    </a:lnTo>
                    <a:lnTo>
                      <a:pt x="359" y="658"/>
                    </a:lnTo>
                    <a:lnTo>
                      <a:pt x="360" y="659"/>
                    </a:lnTo>
                    <a:lnTo>
                      <a:pt x="360" y="660"/>
                    </a:lnTo>
                    <a:lnTo>
                      <a:pt x="359" y="660"/>
                    </a:lnTo>
                    <a:lnTo>
                      <a:pt x="358" y="660"/>
                    </a:lnTo>
                    <a:lnTo>
                      <a:pt x="357" y="659"/>
                    </a:lnTo>
                    <a:lnTo>
                      <a:pt x="356" y="659"/>
                    </a:lnTo>
                    <a:lnTo>
                      <a:pt x="354" y="659"/>
                    </a:lnTo>
                    <a:lnTo>
                      <a:pt x="353" y="659"/>
                    </a:lnTo>
                    <a:lnTo>
                      <a:pt x="353" y="660"/>
                    </a:lnTo>
                    <a:lnTo>
                      <a:pt x="351" y="661"/>
                    </a:lnTo>
                    <a:lnTo>
                      <a:pt x="350" y="661"/>
                    </a:lnTo>
                    <a:lnTo>
                      <a:pt x="349" y="661"/>
                    </a:lnTo>
                    <a:lnTo>
                      <a:pt x="348" y="661"/>
                    </a:lnTo>
                    <a:lnTo>
                      <a:pt x="347" y="661"/>
                    </a:lnTo>
                    <a:lnTo>
                      <a:pt x="346" y="661"/>
                    </a:lnTo>
                    <a:lnTo>
                      <a:pt x="346" y="662"/>
                    </a:lnTo>
                    <a:lnTo>
                      <a:pt x="345" y="663"/>
                    </a:lnTo>
                    <a:lnTo>
                      <a:pt x="345" y="664"/>
                    </a:lnTo>
                    <a:lnTo>
                      <a:pt x="344" y="664"/>
                    </a:lnTo>
                    <a:lnTo>
                      <a:pt x="343" y="664"/>
                    </a:lnTo>
                    <a:lnTo>
                      <a:pt x="341" y="663"/>
                    </a:lnTo>
                    <a:lnTo>
                      <a:pt x="340" y="663"/>
                    </a:lnTo>
                    <a:lnTo>
                      <a:pt x="338" y="661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5" y="660"/>
                    </a:lnTo>
                    <a:lnTo>
                      <a:pt x="334" y="660"/>
                    </a:lnTo>
                    <a:lnTo>
                      <a:pt x="334" y="661"/>
                    </a:lnTo>
                    <a:lnTo>
                      <a:pt x="333" y="661"/>
                    </a:lnTo>
                    <a:lnTo>
                      <a:pt x="332" y="661"/>
                    </a:lnTo>
                    <a:lnTo>
                      <a:pt x="330" y="661"/>
                    </a:lnTo>
                    <a:lnTo>
                      <a:pt x="329" y="661"/>
                    </a:lnTo>
                    <a:lnTo>
                      <a:pt x="328" y="660"/>
                    </a:lnTo>
                    <a:lnTo>
                      <a:pt x="326" y="660"/>
                    </a:lnTo>
                    <a:lnTo>
                      <a:pt x="325" y="659"/>
                    </a:lnTo>
                    <a:lnTo>
                      <a:pt x="324" y="659"/>
                    </a:lnTo>
                    <a:lnTo>
                      <a:pt x="323" y="658"/>
                    </a:lnTo>
                    <a:lnTo>
                      <a:pt x="322" y="658"/>
                    </a:lnTo>
                    <a:lnTo>
                      <a:pt x="321" y="658"/>
                    </a:lnTo>
                    <a:lnTo>
                      <a:pt x="320" y="659"/>
                    </a:lnTo>
                    <a:lnTo>
                      <a:pt x="319" y="660"/>
                    </a:lnTo>
                    <a:lnTo>
                      <a:pt x="319" y="661"/>
                    </a:lnTo>
                    <a:lnTo>
                      <a:pt x="318" y="662"/>
                    </a:lnTo>
                    <a:lnTo>
                      <a:pt x="318" y="663"/>
                    </a:lnTo>
                    <a:lnTo>
                      <a:pt x="316" y="664"/>
                    </a:lnTo>
                    <a:lnTo>
                      <a:pt x="315" y="665"/>
                    </a:lnTo>
                    <a:lnTo>
                      <a:pt x="314" y="665"/>
                    </a:lnTo>
                    <a:lnTo>
                      <a:pt x="313" y="665"/>
                    </a:lnTo>
                    <a:lnTo>
                      <a:pt x="311" y="665"/>
                    </a:lnTo>
                    <a:lnTo>
                      <a:pt x="308" y="664"/>
                    </a:lnTo>
                    <a:lnTo>
                      <a:pt x="307" y="664"/>
                    </a:lnTo>
                    <a:lnTo>
                      <a:pt x="306" y="664"/>
                    </a:lnTo>
                    <a:lnTo>
                      <a:pt x="305" y="664"/>
                    </a:lnTo>
                    <a:lnTo>
                      <a:pt x="303" y="665"/>
                    </a:lnTo>
                    <a:lnTo>
                      <a:pt x="302" y="665"/>
                    </a:lnTo>
                    <a:lnTo>
                      <a:pt x="300" y="666"/>
                    </a:lnTo>
                    <a:lnTo>
                      <a:pt x="299" y="665"/>
                    </a:lnTo>
                    <a:lnTo>
                      <a:pt x="298" y="665"/>
                    </a:lnTo>
                    <a:lnTo>
                      <a:pt x="297" y="665"/>
                    </a:lnTo>
                    <a:lnTo>
                      <a:pt x="296" y="666"/>
                    </a:lnTo>
                    <a:lnTo>
                      <a:pt x="295" y="666"/>
                    </a:lnTo>
                    <a:lnTo>
                      <a:pt x="294" y="666"/>
                    </a:lnTo>
                    <a:lnTo>
                      <a:pt x="293" y="666"/>
                    </a:lnTo>
                    <a:lnTo>
                      <a:pt x="292" y="666"/>
                    </a:lnTo>
                    <a:lnTo>
                      <a:pt x="291" y="667"/>
                    </a:lnTo>
                    <a:lnTo>
                      <a:pt x="291" y="668"/>
                    </a:lnTo>
                    <a:lnTo>
                      <a:pt x="289" y="669"/>
                    </a:lnTo>
                    <a:lnTo>
                      <a:pt x="288" y="672"/>
                    </a:lnTo>
                    <a:lnTo>
                      <a:pt x="287" y="673"/>
                    </a:lnTo>
                    <a:lnTo>
                      <a:pt x="286" y="675"/>
                    </a:lnTo>
                    <a:lnTo>
                      <a:pt x="286" y="677"/>
                    </a:lnTo>
                    <a:lnTo>
                      <a:pt x="285" y="677"/>
                    </a:lnTo>
                    <a:lnTo>
                      <a:pt x="285" y="678"/>
                    </a:lnTo>
                    <a:lnTo>
                      <a:pt x="284" y="679"/>
                    </a:lnTo>
                    <a:lnTo>
                      <a:pt x="283" y="680"/>
                    </a:lnTo>
                    <a:lnTo>
                      <a:pt x="281" y="680"/>
                    </a:lnTo>
                    <a:lnTo>
                      <a:pt x="280" y="680"/>
                    </a:lnTo>
                    <a:lnTo>
                      <a:pt x="278" y="685"/>
                    </a:lnTo>
                    <a:lnTo>
                      <a:pt x="278" y="686"/>
                    </a:lnTo>
                    <a:lnTo>
                      <a:pt x="277" y="687"/>
                    </a:lnTo>
                    <a:lnTo>
                      <a:pt x="276" y="689"/>
                    </a:lnTo>
                    <a:lnTo>
                      <a:pt x="275" y="689"/>
                    </a:lnTo>
                    <a:lnTo>
                      <a:pt x="274" y="689"/>
                    </a:lnTo>
                    <a:lnTo>
                      <a:pt x="272" y="690"/>
                    </a:lnTo>
                    <a:lnTo>
                      <a:pt x="271" y="690"/>
                    </a:lnTo>
                    <a:lnTo>
                      <a:pt x="271" y="691"/>
                    </a:lnTo>
                    <a:lnTo>
                      <a:pt x="270" y="691"/>
                    </a:lnTo>
                    <a:lnTo>
                      <a:pt x="270" y="692"/>
                    </a:lnTo>
                    <a:lnTo>
                      <a:pt x="270" y="693"/>
                    </a:lnTo>
                    <a:lnTo>
                      <a:pt x="271" y="695"/>
                    </a:lnTo>
                    <a:lnTo>
                      <a:pt x="271" y="696"/>
                    </a:lnTo>
                    <a:lnTo>
                      <a:pt x="271" y="697"/>
                    </a:lnTo>
                    <a:lnTo>
                      <a:pt x="271" y="698"/>
                    </a:lnTo>
                    <a:lnTo>
                      <a:pt x="271" y="699"/>
                    </a:lnTo>
                    <a:lnTo>
                      <a:pt x="271" y="701"/>
                    </a:lnTo>
                    <a:lnTo>
                      <a:pt x="270" y="703"/>
                    </a:lnTo>
                    <a:lnTo>
                      <a:pt x="269" y="705"/>
                    </a:lnTo>
                    <a:lnTo>
                      <a:pt x="268" y="706"/>
                    </a:lnTo>
                    <a:lnTo>
                      <a:pt x="267" y="708"/>
                    </a:lnTo>
                    <a:lnTo>
                      <a:pt x="266" y="709"/>
                    </a:lnTo>
                    <a:lnTo>
                      <a:pt x="265" y="709"/>
                    </a:lnTo>
                    <a:lnTo>
                      <a:pt x="263" y="710"/>
                    </a:lnTo>
                    <a:lnTo>
                      <a:pt x="263" y="711"/>
                    </a:lnTo>
                    <a:lnTo>
                      <a:pt x="262" y="711"/>
                    </a:lnTo>
                    <a:lnTo>
                      <a:pt x="262" y="712"/>
                    </a:lnTo>
                    <a:lnTo>
                      <a:pt x="260" y="712"/>
                    </a:lnTo>
                    <a:lnTo>
                      <a:pt x="259" y="711"/>
                    </a:lnTo>
                    <a:lnTo>
                      <a:pt x="257" y="711"/>
                    </a:lnTo>
                    <a:lnTo>
                      <a:pt x="256" y="711"/>
                    </a:lnTo>
                    <a:lnTo>
                      <a:pt x="255" y="711"/>
                    </a:lnTo>
                    <a:lnTo>
                      <a:pt x="253" y="711"/>
                    </a:lnTo>
                    <a:lnTo>
                      <a:pt x="252" y="711"/>
                    </a:lnTo>
                    <a:lnTo>
                      <a:pt x="252" y="712"/>
                    </a:lnTo>
                    <a:lnTo>
                      <a:pt x="253" y="714"/>
                    </a:lnTo>
                    <a:lnTo>
                      <a:pt x="252" y="715"/>
                    </a:lnTo>
                    <a:lnTo>
                      <a:pt x="250" y="715"/>
                    </a:lnTo>
                    <a:lnTo>
                      <a:pt x="248" y="716"/>
                    </a:lnTo>
                    <a:lnTo>
                      <a:pt x="247" y="716"/>
                    </a:lnTo>
                    <a:lnTo>
                      <a:pt x="246" y="717"/>
                    </a:lnTo>
                    <a:lnTo>
                      <a:pt x="245" y="718"/>
                    </a:lnTo>
                    <a:lnTo>
                      <a:pt x="245" y="719"/>
                    </a:lnTo>
                    <a:lnTo>
                      <a:pt x="245" y="721"/>
                    </a:lnTo>
                    <a:lnTo>
                      <a:pt x="245" y="722"/>
                    </a:lnTo>
                    <a:lnTo>
                      <a:pt x="243" y="723"/>
                    </a:lnTo>
                    <a:lnTo>
                      <a:pt x="242" y="724"/>
                    </a:lnTo>
                    <a:lnTo>
                      <a:pt x="241" y="724"/>
                    </a:lnTo>
                    <a:lnTo>
                      <a:pt x="240" y="724"/>
                    </a:lnTo>
                    <a:lnTo>
                      <a:pt x="240" y="725"/>
                    </a:lnTo>
                    <a:lnTo>
                      <a:pt x="238" y="726"/>
                    </a:lnTo>
                    <a:lnTo>
                      <a:pt x="237" y="727"/>
                    </a:lnTo>
                    <a:lnTo>
                      <a:pt x="237" y="728"/>
                    </a:lnTo>
                    <a:lnTo>
                      <a:pt x="236" y="729"/>
                    </a:lnTo>
                    <a:lnTo>
                      <a:pt x="235" y="731"/>
                    </a:lnTo>
                    <a:lnTo>
                      <a:pt x="235" y="732"/>
                    </a:lnTo>
                    <a:lnTo>
                      <a:pt x="235" y="733"/>
                    </a:lnTo>
                    <a:lnTo>
                      <a:pt x="234" y="734"/>
                    </a:lnTo>
                    <a:lnTo>
                      <a:pt x="234" y="736"/>
                    </a:lnTo>
                    <a:lnTo>
                      <a:pt x="233" y="737"/>
                    </a:lnTo>
                    <a:lnTo>
                      <a:pt x="232" y="738"/>
                    </a:lnTo>
                    <a:lnTo>
                      <a:pt x="231" y="739"/>
                    </a:lnTo>
                    <a:lnTo>
                      <a:pt x="231" y="740"/>
                    </a:lnTo>
                    <a:lnTo>
                      <a:pt x="231" y="741"/>
                    </a:lnTo>
                    <a:lnTo>
                      <a:pt x="232" y="742"/>
                    </a:lnTo>
                    <a:lnTo>
                      <a:pt x="232" y="743"/>
                    </a:lnTo>
                    <a:lnTo>
                      <a:pt x="235" y="744"/>
                    </a:lnTo>
                    <a:lnTo>
                      <a:pt x="235" y="745"/>
                    </a:lnTo>
                    <a:lnTo>
                      <a:pt x="236" y="746"/>
                    </a:lnTo>
                    <a:lnTo>
                      <a:pt x="236" y="747"/>
                    </a:lnTo>
                    <a:lnTo>
                      <a:pt x="236" y="748"/>
                    </a:lnTo>
                    <a:lnTo>
                      <a:pt x="235" y="748"/>
                    </a:lnTo>
                    <a:lnTo>
                      <a:pt x="234" y="749"/>
                    </a:lnTo>
                    <a:lnTo>
                      <a:pt x="233" y="748"/>
                    </a:lnTo>
                    <a:lnTo>
                      <a:pt x="229" y="746"/>
                    </a:lnTo>
                    <a:lnTo>
                      <a:pt x="228" y="746"/>
                    </a:lnTo>
                    <a:lnTo>
                      <a:pt x="226" y="745"/>
                    </a:lnTo>
                    <a:lnTo>
                      <a:pt x="225" y="745"/>
                    </a:lnTo>
                    <a:lnTo>
                      <a:pt x="225" y="744"/>
                    </a:lnTo>
                    <a:lnTo>
                      <a:pt x="224" y="744"/>
                    </a:lnTo>
                    <a:lnTo>
                      <a:pt x="224" y="743"/>
                    </a:lnTo>
                    <a:lnTo>
                      <a:pt x="223" y="743"/>
                    </a:lnTo>
                    <a:lnTo>
                      <a:pt x="223" y="742"/>
                    </a:lnTo>
                    <a:lnTo>
                      <a:pt x="222" y="741"/>
                    </a:lnTo>
                    <a:lnTo>
                      <a:pt x="220" y="741"/>
                    </a:lnTo>
                    <a:lnTo>
                      <a:pt x="220" y="740"/>
                    </a:lnTo>
                    <a:lnTo>
                      <a:pt x="220" y="739"/>
                    </a:lnTo>
                    <a:lnTo>
                      <a:pt x="220" y="738"/>
                    </a:lnTo>
                    <a:lnTo>
                      <a:pt x="220" y="739"/>
                    </a:lnTo>
                    <a:lnTo>
                      <a:pt x="219" y="739"/>
                    </a:lnTo>
                    <a:lnTo>
                      <a:pt x="218" y="739"/>
                    </a:lnTo>
                    <a:lnTo>
                      <a:pt x="219" y="738"/>
                    </a:lnTo>
                    <a:lnTo>
                      <a:pt x="218" y="737"/>
                    </a:lnTo>
                    <a:lnTo>
                      <a:pt x="217" y="737"/>
                    </a:lnTo>
                    <a:lnTo>
                      <a:pt x="217" y="738"/>
                    </a:lnTo>
                    <a:lnTo>
                      <a:pt x="216" y="737"/>
                    </a:lnTo>
                    <a:lnTo>
                      <a:pt x="215" y="737"/>
                    </a:lnTo>
                    <a:lnTo>
                      <a:pt x="216" y="737"/>
                    </a:lnTo>
                    <a:lnTo>
                      <a:pt x="216" y="736"/>
                    </a:lnTo>
                    <a:lnTo>
                      <a:pt x="217" y="736"/>
                    </a:lnTo>
                    <a:lnTo>
                      <a:pt x="216" y="735"/>
                    </a:lnTo>
                    <a:lnTo>
                      <a:pt x="216" y="734"/>
                    </a:lnTo>
                    <a:lnTo>
                      <a:pt x="216" y="733"/>
                    </a:lnTo>
                    <a:lnTo>
                      <a:pt x="215" y="733"/>
                    </a:lnTo>
                    <a:lnTo>
                      <a:pt x="215" y="732"/>
                    </a:lnTo>
                    <a:lnTo>
                      <a:pt x="215" y="731"/>
                    </a:lnTo>
                    <a:lnTo>
                      <a:pt x="214" y="731"/>
                    </a:lnTo>
                    <a:lnTo>
                      <a:pt x="214" y="730"/>
                    </a:lnTo>
                    <a:lnTo>
                      <a:pt x="213" y="730"/>
                    </a:lnTo>
                    <a:lnTo>
                      <a:pt x="212" y="730"/>
                    </a:lnTo>
                    <a:lnTo>
                      <a:pt x="212" y="729"/>
                    </a:lnTo>
                    <a:lnTo>
                      <a:pt x="211" y="728"/>
                    </a:lnTo>
                    <a:lnTo>
                      <a:pt x="210" y="728"/>
                    </a:lnTo>
                    <a:lnTo>
                      <a:pt x="211" y="727"/>
                    </a:lnTo>
                    <a:lnTo>
                      <a:pt x="210" y="727"/>
                    </a:lnTo>
                    <a:lnTo>
                      <a:pt x="209" y="727"/>
                    </a:lnTo>
                    <a:lnTo>
                      <a:pt x="208" y="727"/>
                    </a:lnTo>
                    <a:lnTo>
                      <a:pt x="207" y="726"/>
                    </a:lnTo>
                    <a:lnTo>
                      <a:pt x="206" y="726"/>
                    </a:lnTo>
                    <a:lnTo>
                      <a:pt x="206" y="725"/>
                    </a:lnTo>
                    <a:lnTo>
                      <a:pt x="205" y="725"/>
                    </a:lnTo>
                    <a:lnTo>
                      <a:pt x="204" y="725"/>
                    </a:lnTo>
                    <a:lnTo>
                      <a:pt x="203" y="724"/>
                    </a:lnTo>
                    <a:lnTo>
                      <a:pt x="202" y="725"/>
                    </a:lnTo>
                    <a:lnTo>
                      <a:pt x="201" y="724"/>
                    </a:lnTo>
                    <a:lnTo>
                      <a:pt x="201" y="723"/>
                    </a:lnTo>
                    <a:lnTo>
                      <a:pt x="201" y="722"/>
                    </a:lnTo>
                    <a:lnTo>
                      <a:pt x="199" y="722"/>
                    </a:lnTo>
                    <a:lnTo>
                      <a:pt x="198" y="722"/>
                    </a:lnTo>
                    <a:lnTo>
                      <a:pt x="198" y="721"/>
                    </a:lnTo>
                    <a:lnTo>
                      <a:pt x="197" y="721"/>
                    </a:lnTo>
                    <a:lnTo>
                      <a:pt x="197" y="722"/>
                    </a:lnTo>
                    <a:lnTo>
                      <a:pt x="196" y="722"/>
                    </a:lnTo>
                    <a:lnTo>
                      <a:pt x="195" y="722"/>
                    </a:lnTo>
                    <a:lnTo>
                      <a:pt x="194" y="723"/>
                    </a:lnTo>
                    <a:lnTo>
                      <a:pt x="194" y="722"/>
                    </a:lnTo>
                    <a:lnTo>
                      <a:pt x="192" y="721"/>
                    </a:lnTo>
                    <a:lnTo>
                      <a:pt x="192" y="720"/>
                    </a:lnTo>
                    <a:lnTo>
                      <a:pt x="191" y="720"/>
                    </a:lnTo>
                    <a:lnTo>
                      <a:pt x="190" y="720"/>
                    </a:lnTo>
                    <a:lnTo>
                      <a:pt x="191" y="719"/>
                    </a:lnTo>
                    <a:lnTo>
                      <a:pt x="190" y="719"/>
                    </a:lnTo>
                    <a:lnTo>
                      <a:pt x="189" y="719"/>
                    </a:lnTo>
                    <a:lnTo>
                      <a:pt x="189" y="718"/>
                    </a:lnTo>
                    <a:lnTo>
                      <a:pt x="189" y="717"/>
                    </a:lnTo>
                    <a:lnTo>
                      <a:pt x="188" y="716"/>
                    </a:lnTo>
                    <a:lnTo>
                      <a:pt x="186" y="717"/>
                    </a:lnTo>
                    <a:lnTo>
                      <a:pt x="185" y="716"/>
                    </a:lnTo>
                    <a:lnTo>
                      <a:pt x="184" y="716"/>
                    </a:lnTo>
                    <a:lnTo>
                      <a:pt x="183" y="717"/>
                    </a:lnTo>
                    <a:lnTo>
                      <a:pt x="183" y="716"/>
                    </a:lnTo>
                    <a:lnTo>
                      <a:pt x="183" y="715"/>
                    </a:lnTo>
                    <a:lnTo>
                      <a:pt x="183" y="714"/>
                    </a:lnTo>
                    <a:lnTo>
                      <a:pt x="182" y="714"/>
                    </a:lnTo>
                    <a:lnTo>
                      <a:pt x="180" y="714"/>
                    </a:lnTo>
                    <a:lnTo>
                      <a:pt x="180" y="713"/>
                    </a:lnTo>
                    <a:lnTo>
                      <a:pt x="179" y="712"/>
                    </a:lnTo>
                    <a:lnTo>
                      <a:pt x="179" y="711"/>
                    </a:lnTo>
                    <a:lnTo>
                      <a:pt x="178" y="711"/>
                    </a:lnTo>
                    <a:lnTo>
                      <a:pt x="178" y="710"/>
                    </a:lnTo>
                    <a:lnTo>
                      <a:pt x="177" y="710"/>
                    </a:lnTo>
                    <a:lnTo>
                      <a:pt x="177" y="711"/>
                    </a:lnTo>
                    <a:lnTo>
                      <a:pt x="176" y="711"/>
                    </a:lnTo>
                    <a:lnTo>
                      <a:pt x="176" y="710"/>
                    </a:lnTo>
                    <a:lnTo>
                      <a:pt x="175" y="710"/>
                    </a:lnTo>
                    <a:lnTo>
                      <a:pt x="174" y="710"/>
                    </a:lnTo>
                    <a:lnTo>
                      <a:pt x="173" y="710"/>
                    </a:lnTo>
                    <a:lnTo>
                      <a:pt x="173" y="709"/>
                    </a:lnTo>
                    <a:lnTo>
                      <a:pt x="172" y="709"/>
                    </a:lnTo>
                    <a:lnTo>
                      <a:pt x="171" y="709"/>
                    </a:lnTo>
                    <a:lnTo>
                      <a:pt x="171" y="710"/>
                    </a:lnTo>
                    <a:lnTo>
                      <a:pt x="170" y="709"/>
                    </a:lnTo>
                    <a:lnTo>
                      <a:pt x="170" y="708"/>
                    </a:lnTo>
                    <a:lnTo>
                      <a:pt x="169" y="708"/>
                    </a:lnTo>
                    <a:lnTo>
                      <a:pt x="168" y="708"/>
                    </a:lnTo>
                    <a:lnTo>
                      <a:pt x="168" y="707"/>
                    </a:lnTo>
                    <a:lnTo>
                      <a:pt x="167" y="707"/>
                    </a:lnTo>
                    <a:lnTo>
                      <a:pt x="166" y="707"/>
                    </a:lnTo>
                    <a:lnTo>
                      <a:pt x="165" y="707"/>
                    </a:lnTo>
                    <a:lnTo>
                      <a:pt x="165" y="706"/>
                    </a:lnTo>
                    <a:lnTo>
                      <a:pt x="164" y="706"/>
                    </a:lnTo>
                    <a:lnTo>
                      <a:pt x="163" y="706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1" y="705"/>
                    </a:lnTo>
                    <a:lnTo>
                      <a:pt x="160" y="706"/>
                    </a:lnTo>
                    <a:lnTo>
                      <a:pt x="159" y="707"/>
                    </a:lnTo>
                    <a:lnTo>
                      <a:pt x="159" y="706"/>
                    </a:lnTo>
                    <a:lnTo>
                      <a:pt x="158" y="706"/>
                    </a:lnTo>
                    <a:lnTo>
                      <a:pt x="156" y="705"/>
                    </a:lnTo>
                    <a:lnTo>
                      <a:pt x="155" y="705"/>
                    </a:lnTo>
                    <a:lnTo>
                      <a:pt x="155" y="706"/>
                    </a:lnTo>
                    <a:lnTo>
                      <a:pt x="154" y="706"/>
                    </a:lnTo>
                    <a:lnTo>
                      <a:pt x="153" y="705"/>
                    </a:lnTo>
                    <a:lnTo>
                      <a:pt x="152" y="705"/>
                    </a:lnTo>
                    <a:lnTo>
                      <a:pt x="152" y="704"/>
                    </a:lnTo>
                    <a:lnTo>
                      <a:pt x="151" y="704"/>
                    </a:lnTo>
                    <a:lnTo>
                      <a:pt x="150" y="704"/>
                    </a:lnTo>
                    <a:lnTo>
                      <a:pt x="149" y="703"/>
                    </a:lnTo>
                    <a:lnTo>
                      <a:pt x="150" y="703"/>
                    </a:lnTo>
                    <a:lnTo>
                      <a:pt x="149" y="702"/>
                    </a:lnTo>
                    <a:lnTo>
                      <a:pt x="148" y="703"/>
                    </a:lnTo>
                    <a:lnTo>
                      <a:pt x="147" y="703"/>
                    </a:lnTo>
                    <a:lnTo>
                      <a:pt x="147" y="702"/>
                    </a:lnTo>
                    <a:lnTo>
                      <a:pt x="146" y="702"/>
                    </a:lnTo>
                    <a:lnTo>
                      <a:pt x="146" y="701"/>
                    </a:lnTo>
                    <a:lnTo>
                      <a:pt x="146" y="700"/>
                    </a:lnTo>
                    <a:lnTo>
                      <a:pt x="145" y="700"/>
                    </a:lnTo>
                    <a:lnTo>
                      <a:pt x="144" y="701"/>
                    </a:lnTo>
                    <a:lnTo>
                      <a:pt x="143" y="700"/>
                    </a:lnTo>
                    <a:lnTo>
                      <a:pt x="143" y="699"/>
                    </a:lnTo>
                    <a:lnTo>
                      <a:pt x="142" y="699"/>
                    </a:lnTo>
                    <a:lnTo>
                      <a:pt x="142" y="700"/>
                    </a:lnTo>
                    <a:lnTo>
                      <a:pt x="141" y="699"/>
                    </a:lnTo>
                    <a:lnTo>
                      <a:pt x="141" y="698"/>
                    </a:lnTo>
                    <a:lnTo>
                      <a:pt x="140" y="697"/>
                    </a:lnTo>
                    <a:lnTo>
                      <a:pt x="139" y="697"/>
                    </a:lnTo>
                    <a:lnTo>
                      <a:pt x="139" y="696"/>
                    </a:lnTo>
                    <a:lnTo>
                      <a:pt x="138" y="696"/>
                    </a:lnTo>
                    <a:lnTo>
                      <a:pt x="137" y="696"/>
                    </a:lnTo>
                    <a:lnTo>
                      <a:pt x="137" y="697"/>
                    </a:lnTo>
                    <a:lnTo>
                      <a:pt x="136" y="697"/>
                    </a:lnTo>
                    <a:lnTo>
                      <a:pt x="136" y="696"/>
                    </a:lnTo>
                    <a:lnTo>
                      <a:pt x="137" y="696"/>
                    </a:lnTo>
                    <a:lnTo>
                      <a:pt x="136" y="695"/>
                    </a:lnTo>
                    <a:lnTo>
                      <a:pt x="135" y="695"/>
                    </a:lnTo>
                    <a:lnTo>
                      <a:pt x="135" y="696"/>
                    </a:lnTo>
                    <a:lnTo>
                      <a:pt x="134" y="696"/>
                    </a:lnTo>
                    <a:lnTo>
                      <a:pt x="134" y="695"/>
                    </a:lnTo>
                    <a:lnTo>
                      <a:pt x="133" y="694"/>
                    </a:lnTo>
                    <a:lnTo>
                      <a:pt x="133" y="693"/>
                    </a:lnTo>
                    <a:lnTo>
                      <a:pt x="132" y="693"/>
                    </a:lnTo>
                    <a:lnTo>
                      <a:pt x="132" y="692"/>
                    </a:lnTo>
                    <a:lnTo>
                      <a:pt x="131" y="692"/>
                    </a:lnTo>
                    <a:lnTo>
                      <a:pt x="132" y="691"/>
                    </a:lnTo>
                    <a:lnTo>
                      <a:pt x="131" y="691"/>
                    </a:lnTo>
                    <a:lnTo>
                      <a:pt x="131" y="690"/>
                    </a:lnTo>
                    <a:lnTo>
                      <a:pt x="130" y="690"/>
                    </a:lnTo>
                    <a:lnTo>
                      <a:pt x="129" y="689"/>
                    </a:lnTo>
                    <a:lnTo>
                      <a:pt x="129" y="688"/>
                    </a:lnTo>
                    <a:lnTo>
                      <a:pt x="128" y="689"/>
                    </a:lnTo>
                    <a:lnTo>
                      <a:pt x="128" y="688"/>
                    </a:lnTo>
                    <a:lnTo>
                      <a:pt x="127" y="688"/>
                    </a:lnTo>
                    <a:lnTo>
                      <a:pt x="127" y="687"/>
                    </a:lnTo>
                    <a:lnTo>
                      <a:pt x="126" y="687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4" y="687"/>
                    </a:lnTo>
                    <a:lnTo>
                      <a:pt x="124" y="688"/>
                    </a:lnTo>
                    <a:lnTo>
                      <a:pt x="123" y="687"/>
                    </a:lnTo>
                    <a:lnTo>
                      <a:pt x="123" y="688"/>
                    </a:lnTo>
                    <a:lnTo>
                      <a:pt x="123" y="687"/>
                    </a:lnTo>
                    <a:lnTo>
                      <a:pt x="122" y="687"/>
                    </a:lnTo>
                    <a:lnTo>
                      <a:pt x="121" y="687"/>
                    </a:lnTo>
                    <a:lnTo>
                      <a:pt x="120" y="687"/>
                    </a:lnTo>
                    <a:lnTo>
                      <a:pt x="119" y="688"/>
                    </a:lnTo>
                    <a:lnTo>
                      <a:pt x="119" y="687"/>
                    </a:lnTo>
                    <a:lnTo>
                      <a:pt x="119" y="686"/>
                    </a:lnTo>
                    <a:lnTo>
                      <a:pt x="118" y="686"/>
                    </a:lnTo>
                    <a:lnTo>
                      <a:pt x="118" y="685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6" y="684"/>
                    </a:lnTo>
                    <a:lnTo>
                      <a:pt x="115" y="684"/>
                    </a:lnTo>
                    <a:lnTo>
                      <a:pt x="114" y="684"/>
                    </a:lnTo>
                    <a:lnTo>
                      <a:pt x="114" y="685"/>
                    </a:lnTo>
                    <a:lnTo>
                      <a:pt x="114" y="684"/>
                    </a:lnTo>
                    <a:lnTo>
                      <a:pt x="113" y="684"/>
                    </a:lnTo>
                    <a:lnTo>
                      <a:pt x="112" y="684"/>
                    </a:lnTo>
                    <a:lnTo>
                      <a:pt x="112" y="683"/>
                    </a:lnTo>
                    <a:lnTo>
                      <a:pt x="111" y="682"/>
                    </a:lnTo>
                    <a:lnTo>
                      <a:pt x="111" y="683"/>
                    </a:lnTo>
                    <a:lnTo>
                      <a:pt x="111" y="682"/>
                    </a:lnTo>
                    <a:lnTo>
                      <a:pt x="110" y="682"/>
                    </a:lnTo>
                    <a:lnTo>
                      <a:pt x="110" y="681"/>
                    </a:lnTo>
                    <a:lnTo>
                      <a:pt x="111" y="681"/>
                    </a:lnTo>
                    <a:lnTo>
                      <a:pt x="110" y="681"/>
                    </a:lnTo>
                    <a:lnTo>
                      <a:pt x="110" y="679"/>
                    </a:lnTo>
                    <a:lnTo>
                      <a:pt x="109" y="679"/>
                    </a:lnTo>
                    <a:lnTo>
                      <a:pt x="108" y="679"/>
                    </a:lnTo>
                    <a:lnTo>
                      <a:pt x="108" y="678"/>
                    </a:lnTo>
                    <a:lnTo>
                      <a:pt x="108" y="679"/>
                    </a:lnTo>
                    <a:lnTo>
                      <a:pt x="107" y="678"/>
                    </a:lnTo>
                    <a:lnTo>
                      <a:pt x="108" y="678"/>
                    </a:lnTo>
                    <a:lnTo>
                      <a:pt x="107" y="678"/>
                    </a:lnTo>
                    <a:lnTo>
                      <a:pt x="106" y="678"/>
                    </a:lnTo>
                    <a:lnTo>
                      <a:pt x="105" y="677"/>
                    </a:lnTo>
                    <a:lnTo>
                      <a:pt x="106" y="677"/>
                    </a:lnTo>
                    <a:lnTo>
                      <a:pt x="105" y="676"/>
                    </a:lnTo>
                    <a:lnTo>
                      <a:pt x="105" y="677"/>
                    </a:lnTo>
                    <a:lnTo>
                      <a:pt x="105" y="676"/>
                    </a:lnTo>
                    <a:lnTo>
                      <a:pt x="105" y="675"/>
                    </a:lnTo>
                    <a:lnTo>
                      <a:pt x="104" y="675"/>
                    </a:lnTo>
                    <a:lnTo>
                      <a:pt x="104" y="674"/>
                    </a:lnTo>
                    <a:lnTo>
                      <a:pt x="103" y="674"/>
                    </a:lnTo>
                    <a:lnTo>
                      <a:pt x="103" y="673"/>
                    </a:lnTo>
                    <a:lnTo>
                      <a:pt x="102" y="673"/>
                    </a:lnTo>
                    <a:lnTo>
                      <a:pt x="101" y="673"/>
                    </a:lnTo>
                    <a:lnTo>
                      <a:pt x="100" y="673"/>
                    </a:lnTo>
                    <a:lnTo>
                      <a:pt x="99" y="672"/>
                    </a:lnTo>
                    <a:lnTo>
                      <a:pt x="98" y="672"/>
                    </a:lnTo>
                    <a:lnTo>
                      <a:pt x="97" y="672"/>
                    </a:lnTo>
                    <a:lnTo>
                      <a:pt x="96" y="672"/>
                    </a:lnTo>
                    <a:lnTo>
                      <a:pt x="95" y="671"/>
                    </a:lnTo>
                    <a:lnTo>
                      <a:pt x="94" y="671"/>
                    </a:lnTo>
                    <a:lnTo>
                      <a:pt x="93" y="671"/>
                    </a:lnTo>
                    <a:lnTo>
                      <a:pt x="93" y="670"/>
                    </a:lnTo>
                    <a:lnTo>
                      <a:pt x="92" y="670"/>
                    </a:lnTo>
                    <a:lnTo>
                      <a:pt x="92" y="671"/>
                    </a:lnTo>
                    <a:lnTo>
                      <a:pt x="91" y="671"/>
                    </a:lnTo>
                    <a:lnTo>
                      <a:pt x="91" y="672"/>
                    </a:lnTo>
                    <a:lnTo>
                      <a:pt x="90" y="672"/>
                    </a:lnTo>
                    <a:lnTo>
                      <a:pt x="90" y="671"/>
                    </a:lnTo>
                    <a:lnTo>
                      <a:pt x="89" y="671"/>
                    </a:lnTo>
                    <a:lnTo>
                      <a:pt x="88" y="670"/>
                    </a:lnTo>
                    <a:lnTo>
                      <a:pt x="87" y="669"/>
                    </a:lnTo>
                    <a:lnTo>
                      <a:pt x="86" y="669"/>
                    </a:lnTo>
                    <a:lnTo>
                      <a:pt x="86" y="668"/>
                    </a:lnTo>
                    <a:lnTo>
                      <a:pt x="86" y="667"/>
                    </a:lnTo>
                    <a:lnTo>
                      <a:pt x="85" y="667"/>
                    </a:lnTo>
                    <a:lnTo>
                      <a:pt x="84" y="667"/>
                    </a:lnTo>
                    <a:lnTo>
                      <a:pt x="85" y="666"/>
                    </a:lnTo>
                    <a:lnTo>
                      <a:pt x="84" y="666"/>
                    </a:lnTo>
                    <a:lnTo>
                      <a:pt x="83" y="666"/>
                    </a:lnTo>
                    <a:lnTo>
                      <a:pt x="84" y="665"/>
                    </a:lnTo>
                    <a:lnTo>
                      <a:pt x="83" y="665"/>
                    </a:lnTo>
                    <a:lnTo>
                      <a:pt x="83" y="664"/>
                    </a:lnTo>
                    <a:lnTo>
                      <a:pt x="82" y="664"/>
                    </a:lnTo>
                    <a:lnTo>
                      <a:pt x="82" y="663"/>
                    </a:lnTo>
                    <a:lnTo>
                      <a:pt x="82" y="662"/>
                    </a:lnTo>
                    <a:lnTo>
                      <a:pt x="81" y="662"/>
                    </a:lnTo>
                    <a:lnTo>
                      <a:pt x="81" y="661"/>
                    </a:lnTo>
                    <a:lnTo>
                      <a:pt x="80" y="661"/>
                    </a:lnTo>
                    <a:lnTo>
                      <a:pt x="80" y="660"/>
                    </a:lnTo>
                    <a:lnTo>
                      <a:pt x="79" y="660"/>
                    </a:lnTo>
                    <a:lnTo>
                      <a:pt x="79" y="659"/>
                    </a:lnTo>
                    <a:lnTo>
                      <a:pt x="78" y="659"/>
                    </a:lnTo>
                    <a:lnTo>
                      <a:pt x="78" y="658"/>
                    </a:lnTo>
                    <a:lnTo>
                      <a:pt x="78" y="657"/>
                    </a:lnTo>
                    <a:lnTo>
                      <a:pt x="77" y="656"/>
                    </a:lnTo>
                    <a:lnTo>
                      <a:pt x="77" y="655"/>
                    </a:lnTo>
                    <a:lnTo>
                      <a:pt x="76" y="655"/>
                    </a:lnTo>
                    <a:lnTo>
                      <a:pt x="75" y="654"/>
                    </a:lnTo>
                    <a:lnTo>
                      <a:pt x="74" y="654"/>
                    </a:lnTo>
                    <a:lnTo>
                      <a:pt x="73" y="654"/>
                    </a:lnTo>
                    <a:lnTo>
                      <a:pt x="72" y="654"/>
                    </a:lnTo>
                    <a:lnTo>
                      <a:pt x="72" y="653"/>
                    </a:lnTo>
                    <a:lnTo>
                      <a:pt x="71" y="653"/>
                    </a:lnTo>
                    <a:lnTo>
                      <a:pt x="70" y="653"/>
                    </a:lnTo>
                    <a:lnTo>
                      <a:pt x="70" y="652"/>
                    </a:lnTo>
                    <a:lnTo>
                      <a:pt x="69" y="652"/>
                    </a:lnTo>
                    <a:lnTo>
                      <a:pt x="69" y="651"/>
                    </a:lnTo>
                    <a:lnTo>
                      <a:pt x="68" y="651"/>
                    </a:lnTo>
                    <a:lnTo>
                      <a:pt x="67" y="651"/>
                    </a:lnTo>
                    <a:lnTo>
                      <a:pt x="66" y="652"/>
                    </a:lnTo>
                    <a:lnTo>
                      <a:pt x="65" y="652"/>
                    </a:lnTo>
                    <a:lnTo>
                      <a:pt x="64" y="653"/>
                    </a:lnTo>
                    <a:lnTo>
                      <a:pt x="63" y="653"/>
                    </a:lnTo>
                    <a:lnTo>
                      <a:pt x="63" y="654"/>
                    </a:lnTo>
                    <a:lnTo>
                      <a:pt x="62" y="654"/>
                    </a:lnTo>
                    <a:lnTo>
                      <a:pt x="61" y="654"/>
                    </a:lnTo>
                    <a:lnTo>
                      <a:pt x="60" y="654"/>
                    </a:lnTo>
                    <a:lnTo>
                      <a:pt x="59" y="654"/>
                    </a:lnTo>
                    <a:lnTo>
                      <a:pt x="59" y="655"/>
                    </a:lnTo>
                    <a:lnTo>
                      <a:pt x="58" y="655"/>
                    </a:lnTo>
                    <a:lnTo>
                      <a:pt x="58" y="654"/>
                    </a:lnTo>
                    <a:lnTo>
                      <a:pt x="57" y="654"/>
                    </a:lnTo>
                    <a:lnTo>
                      <a:pt x="56" y="654"/>
                    </a:lnTo>
                    <a:lnTo>
                      <a:pt x="55" y="653"/>
                    </a:lnTo>
                    <a:lnTo>
                      <a:pt x="54" y="653"/>
                    </a:lnTo>
                    <a:lnTo>
                      <a:pt x="53" y="653"/>
                    </a:lnTo>
                    <a:lnTo>
                      <a:pt x="52" y="653"/>
                    </a:lnTo>
                    <a:lnTo>
                      <a:pt x="51" y="653"/>
                    </a:lnTo>
                    <a:lnTo>
                      <a:pt x="51" y="654"/>
                    </a:lnTo>
                    <a:lnTo>
                      <a:pt x="50" y="654"/>
                    </a:lnTo>
                    <a:lnTo>
                      <a:pt x="49" y="654"/>
                    </a:lnTo>
                    <a:lnTo>
                      <a:pt x="48" y="654"/>
                    </a:lnTo>
                    <a:lnTo>
                      <a:pt x="47" y="654"/>
                    </a:lnTo>
                    <a:lnTo>
                      <a:pt x="46" y="654"/>
                    </a:lnTo>
                    <a:lnTo>
                      <a:pt x="45" y="653"/>
                    </a:lnTo>
                    <a:lnTo>
                      <a:pt x="43" y="653"/>
                    </a:lnTo>
                    <a:lnTo>
                      <a:pt x="43" y="652"/>
                    </a:lnTo>
                    <a:lnTo>
                      <a:pt x="42" y="652"/>
                    </a:lnTo>
                    <a:lnTo>
                      <a:pt x="41" y="651"/>
                    </a:lnTo>
                    <a:lnTo>
                      <a:pt x="40" y="651"/>
                    </a:lnTo>
                    <a:lnTo>
                      <a:pt x="39" y="651"/>
                    </a:lnTo>
                    <a:lnTo>
                      <a:pt x="38" y="651"/>
                    </a:lnTo>
                    <a:lnTo>
                      <a:pt x="37" y="651"/>
                    </a:lnTo>
                    <a:lnTo>
                      <a:pt x="37" y="650"/>
                    </a:lnTo>
                    <a:lnTo>
                      <a:pt x="36" y="650"/>
                    </a:lnTo>
                    <a:lnTo>
                      <a:pt x="35" y="649"/>
                    </a:lnTo>
                    <a:lnTo>
                      <a:pt x="34" y="648"/>
                    </a:lnTo>
                    <a:lnTo>
                      <a:pt x="32" y="648"/>
                    </a:lnTo>
                    <a:lnTo>
                      <a:pt x="31" y="648"/>
                    </a:lnTo>
                    <a:lnTo>
                      <a:pt x="30" y="648"/>
                    </a:lnTo>
                    <a:lnTo>
                      <a:pt x="30" y="647"/>
                    </a:lnTo>
                    <a:lnTo>
                      <a:pt x="30" y="646"/>
                    </a:lnTo>
                    <a:lnTo>
                      <a:pt x="30" y="645"/>
                    </a:lnTo>
                    <a:lnTo>
                      <a:pt x="29" y="645"/>
                    </a:lnTo>
                    <a:lnTo>
                      <a:pt x="28" y="645"/>
                    </a:lnTo>
                    <a:lnTo>
                      <a:pt x="28" y="644"/>
                    </a:lnTo>
                    <a:lnTo>
                      <a:pt x="28" y="643"/>
                    </a:lnTo>
                    <a:lnTo>
                      <a:pt x="28" y="642"/>
                    </a:lnTo>
                    <a:lnTo>
                      <a:pt x="27" y="641"/>
                    </a:lnTo>
                    <a:lnTo>
                      <a:pt x="27" y="639"/>
                    </a:lnTo>
                    <a:lnTo>
                      <a:pt x="26" y="638"/>
                    </a:lnTo>
                    <a:lnTo>
                      <a:pt x="26" y="637"/>
                    </a:lnTo>
                    <a:lnTo>
                      <a:pt x="27" y="636"/>
                    </a:lnTo>
                    <a:lnTo>
                      <a:pt x="28" y="635"/>
                    </a:lnTo>
                    <a:lnTo>
                      <a:pt x="28" y="634"/>
                    </a:lnTo>
                    <a:lnTo>
                      <a:pt x="30" y="634"/>
                    </a:lnTo>
                    <a:lnTo>
                      <a:pt x="31" y="634"/>
                    </a:lnTo>
                    <a:lnTo>
                      <a:pt x="31" y="633"/>
                    </a:lnTo>
                    <a:lnTo>
                      <a:pt x="32" y="632"/>
                    </a:lnTo>
                    <a:lnTo>
                      <a:pt x="32" y="631"/>
                    </a:lnTo>
                    <a:lnTo>
                      <a:pt x="33" y="630"/>
                    </a:lnTo>
                    <a:lnTo>
                      <a:pt x="34" y="629"/>
                    </a:lnTo>
                    <a:lnTo>
                      <a:pt x="35" y="628"/>
                    </a:lnTo>
                    <a:lnTo>
                      <a:pt x="35" y="627"/>
                    </a:lnTo>
                    <a:lnTo>
                      <a:pt x="35" y="626"/>
                    </a:lnTo>
                    <a:lnTo>
                      <a:pt x="35" y="625"/>
                    </a:lnTo>
                    <a:lnTo>
                      <a:pt x="36" y="625"/>
                    </a:lnTo>
                    <a:lnTo>
                      <a:pt x="38" y="625"/>
                    </a:lnTo>
                    <a:lnTo>
                      <a:pt x="39" y="625"/>
                    </a:lnTo>
                    <a:lnTo>
                      <a:pt x="40" y="625"/>
                    </a:lnTo>
                    <a:lnTo>
                      <a:pt x="42" y="625"/>
                    </a:lnTo>
                    <a:lnTo>
                      <a:pt x="43" y="624"/>
                    </a:lnTo>
                    <a:lnTo>
                      <a:pt x="44" y="622"/>
                    </a:lnTo>
                    <a:lnTo>
                      <a:pt x="45" y="622"/>
                    </a:lnTo>
                    <a:lnTo>
                      <a:pt x="46" y="621"/>
                    </a:lnTo>
                    <a:lnTo>
                      <a:pt x="47" y="620"/>
                    </a:lnTo>
                    <a:lnTo>
                      <a:pt x="47" y="619"/>
                    </a:lnTo>
                    <a:lnTo>
                      <a:pt x="47" y="618"/>
                    </a:lnTo>
                    <a:lnTo>
                      <a:pt x="47" y="617"/>
                    </a:lnTo>
                    <a:lnTo>
                      <a:pt x="46" y="616"/>
                    </a:lnTo>
                    <a:lnTo>
                      <a:pt x="46" y="615"/>
                    </a:lnTo>
                    <a:lnTo>
                      <a:pt x="45" y="614"/>
                    </a:lnTo>
                    <a:lnTo>
                      <a:pt x="44" y="614"/>
                    </a:lnTo>
                    <a:lnTo>
                      <a:pt x="42" y="613"/>
                    </a:lnTo>
                    <a:lnTo>
                      <a:pt x="41" y="613"/>
                    </a:lnTo>
                    <a:lnTo>
                      <a:pt x="38" y="613"/>
                    </a:lnTo>
                    <a:lnTo>
                      <a:pt x="36" y="614"/>
                    </a:lnTo>
                    <a:lnTo>
                      <a:pt x="32" y="612"/>
                    </a:lnTo>
                    <a:lnTo>
                      <a:pt x="30" y="611"/>
                    </a:lnTo>
                    <a:lnTo>
                      <a:pt x="28" y="611"/>
                    </a:lnTo>
                    <a:lnTo>
                      <a:pt x="27" y="611"/>
                    </a:lnTo>
                    <a:lnTo>
                      <a:pt x="26" y="611"/>
                    </a:lnTo>
                    <a:lnTo>
                      <a:pt x="25" y="612"/>
                    </a:lnTo>
                    <a:lnTo>
                      <a:pt x="23" y="613"/>
                    </a:lnTo>
                    <a:lnTo>
                      <a:pt x="22" y="614"/>
                    </a:lnTo>
                    <a:lnTo>
                      <a:pt x="21" y="615"/>
                    </a:lnTo>
                    <a:lnTo>
                      <a:pt x="21" y="616"/>
                    </a:lnTo>
                    <a:lnTo>
                      <a:pt x="20" y="617"/>
                    </a:lnTo>
                    <a:lnTo>
                      <a:pt x="18" y="616"/>
                    </a:lnTo>
                    <a:lnTo>
                      <a:pt x="17" y="616"/>
                    </a:lnTo>
                    <a:lnTo>
                      <a:pt x="16" y="616"/>
                    </a:lnTo>
                    <a:lnTo>
                      <a:pt x="16" y="615"/>
                    </a:lnTo>
                    <a:lnTo>
                      <a:pt x="15" y="614"/>
                    </a:lnTo>
                    <a:lnTo>
                      <a:pt x="13" y="612"/>
                    </a:lnTo>
                    <a:lnTo>
                      <a:pt x="13" y="610"/>
                    </a:lnTo>
                    <a:lnTo>
                      <a:pt x="13" y="608"/>
                    </a:lnTo>
                    <a:lnTo>
                      <a:pt x="12" y="607"/>
                    </a:lnTo>
                    <a:lnTo>
                      <a:pt x="12" y="605"/>
                    </a:lnTo>
                    <a:lnTo>
                      <a:pt x="12" y="604"/>
                    </a:lnTo>
                    <a:lnTo>
                      <a:pt x="12" y="603"/>
                    </a:lnTo>
                    <a:lnTo>
                      <a:pt x="12" y="602"/>
                    </a:lnTo>
                    <a:lnTo>
                      <a:pt x="11" y="596"/>
                    </a:lnTo>
                    <a:lnTo>
                      <a:pt x="11" y="595"/>
                    </a:lnTo>
                    <a:lnTo>
                      <a:pt x="11" y="594"/>
                    </a:lnTo>
                    <a:lnTo>
                      <a:pt x="10" y="591"/>
                    </a:lnTo>
                    <a:lnTo>
                      <a:pt x="10" y="588"/>
                    </a:lnTo>
                    <a:lnTo>
                      <a:pt x="10" y="587"/>
                    </a:lnTo>
                    <a:lnTo>
                      <a:pt x="10" y="586"/>
                    </a:lnTo>
                    <a:lnTo>
                      <a:pt x="11" y="586"/>
                    </a:lnTo>
                    <a:lnTo>
                      <a:pt x="12" y="585"/>
                    </a:lnTo>
                    <a:lnTo>
                      <a:pt x="14" y="585"/>
                    </a:lnTo>
                    <a:lnTo>
                      <a:pt x="15" y="585"/>
                    </a:lnTo>
                    <a:lnTo>
                      <a:pt x="16" y="585"/>
                    </a:lnTo>
                    <a:lnTo>
                      <a:pt x="17" y="585"/>
                    </a:lnTo>
                    <a:lnTo>
                      <a:pt x="17" y="583"/>
                    </a:lnTo>
                    <a:lnTo>
                      <a:pt x="17" y="582"/>
                    </a:lnTo>
                    <a:lnTo>
                      <a:pt x="17" y="581"/>
                    </a:lnTo>
                    <a:lnTo>
                      <a:pt x="17" y="580"/>
                    </a:lnTo>
                    <a:lnTo>
                      <a:pt x="17" y="579"/>
                    </a:lnTo>
                    <a:lnTo>
                      <a:pt x="17" y="578"/>
                    </a:lnTo>
                    <a:lnTo>
                      <a:pt x="17" y="576"/>
                    </a:lnTo>
                    <a:lnTo>
                      <a:pt x="16" y="575"/>
                    </a:lnTo>
                    <a:lnTo>
                      <a:pt x="15" y="574"/>
                    </a:lnTo>
                    <a:lnTo>
                      <a:pt x="15" y="573"/>
                    </a:lnTo>
                    <a:lnTo>
                      <a:pt x="14" y="572"/>
                    </a:lnTo>
                    <a:lnTo>
                      <a:pt x="13" y="572"/>
                    </a:lnTo>
                    <a:lnTo>
                      <a:pt x="13" y="571"/>
                    </a:lnTo>
                    <a:lnTo>
                      <a:pt x="12" y="571"/>
                    </a:lnTo>
                    <a:lnTo>
                      <a:pt x="11" y="570"/>
                    </a:lnTo>
                    <a:lnTo>
                      <a:pt x="11" y="569"/>
                    </a:lnTo>
                    <a:lnTo>
                      <a:pt x="12" y="569"/>
                    </a:lnTo>
                    <a:lnTo>
                      <a:pt x="12" y="568"/>
                    </a:lnTo>
                    <a:lnTo>
                      <a:pt x="11" y="567"/>
                    </a:lnTo>
                    <a:lnTo>
                      <a:pt x="12" y="567"/>
                    </a:lnTo>
                    <a:lnTo>
                      <a:pt x="11" y="567"/>
                    </a:lnTo>
                    <a:lnTo>
                      <a:pt x="11" y="566"/>
                    </a:lnTo>
                    <a:lnTo>
                      <a:pt x="10" y="565"/>
                    </a:lnTo>
                    <a:lnTo>
                      <a:pt x="11" y="565"/>
                    </a:lnTo>
                    <a:lnTo>
                      <a:pt x="11" y="564"/>
                    </a:lnTo>
                    <a:lnTo>
                      <a:pt x="11" y="563"/>
                    </a:lnTo>
                    <a:lnTo>
                      <a:pt x="11" y="562"/>
                    </a:lnTo>
                    <a:lnTo>
                      <a:pt x="11" y="561"/>
                    </a:lnTo>
                    <a:lnTo>
                      <a:pt x="10" y="561"/>
                    </a:lnTo>
                    <a:lnTo>
                      <a:pt x="10" y="560"/>
                    </a:lnTo>
                    <a:lnTo>
                      <a:pt x="10" y="559"/>
                    </a:lnTo>
                    <a:lnTo>
                      <a:pt x="9" y="559"/>
                    </a:lnTo>
                    <a:lnTo>
                      <a:pt x="9" y="558"/>
                    </a:lnTo>
                    <a:lnTo>
                      <a:pt x="9" y="557"/>
                    </a:lnTo>
                    <a:lnTo>
                      <a:pt x="9" y="556"/>
                    </a:lnTo>
                    <a:lnTo>
                      <a:pt x="9" y="555"/>
                    </a:lnTo>
                    <a:lnTo>
                      <a:pt x="8" y="555"/>
                    </a:lnTo>
                    <a:lnTo>
                      <a:pt x="8" y="554"/>
                    </a:lnTo>
                    <a:lnTo>
                      <a:pt x="7" y="554"/>
                    </a:lnTo>
                    <a:lnTo>
                      <a:pt x="8" y="553"/>
                    </a:lnTo>
                    <a:lnTo>
                      <a:pt x="7" y="553"/>
                    </a:lnTo>
                    <a:lnTo>
                      <a:pt x="7" y="552"/>
                    </a:lnTo>
                    <a:lnTo>
                      <a:pt x="6" y="553"/>
                    </a:lnTo>
                    <a:lnTo>
                      <a:pt x="6" y="552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5" y="550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3" y="549"/>
                    </a:lnTo>
                    <a:lnTo>
                      <a:pt x="2" y="549"/>
                    </a:lnTo>
                    <a:lnTo>
                      <a:pt x="2" y="548"/>
                    </a:lnTo>
                    <a:lnTo>
                      <a:pt x="1" y="548"/>
                    </a:lnTo>
                    <a:lnTo>
                      <a:pt x="2" y="548"/>
                    </a:lnTo>
                    <a:lnTo>
                      <a:pt x="1" y="547"/>
                    </a:lnTo>
                    <a:lnTo>
                      <a:pt x="1" y="546"/>
                    </a:lnTo>
                    <a:lnTo>
                      <a:pt x="1" y="545"/>
                    </a:lnTo>
                    <a:lnTo>
                      <a:pt x="1" y="544"/>
                    </a:lnTo>
                    <a:lnTo>
                      <a:pt x="1" y="543"/>
                    </a:lnTo>
                    <a:lnTo>
                      <a:pt x="1" y="542"/>
                    </a:lnTo>
                    <a:lnTo>
                      <a:pt x="1" y="541"/>
                    </a:lnTo>
                    <a:lnTo>
                      <a:pt x="1" y="542"/>
                    </a:lnTo>
                    <a:lnTo>
                      <a:pt x="0" y="542"/>
                    </a:lnTo>
                    <a:lnTo>
                      <a:pt x="0" y="541"/>
                    </a:lnTo>
                    <a:lnTo>
                      <a:pt x="0" y="540"/>
                    </a:lnTo>
                    <a:lnTo>
                      <a:pt x="1" y="540"/>
                    </a:lnTo>
                    <a:lnTo>
                      <a:pt x="0" y="539"/>
                    </a:lnTo>
                    <a:lnTo>
                      <a:pt x="1" y="539"/>
                    </a:lnTo>
                    <a:lnTo>
                      <a:pt x="0" y="538"/>
                    </a:lnTo>
                    <a:lnTo>
                      <a:pt x="1" y="538"/>
                    </a:lnTo>
                    <a:lnTo>
                      <a:pt x="1" y="537"/>
                    </a:lnTo>
                    <a:lnTo>
                      <a:pt x="1" y="536"/>
                    </a:lnTo>
                    <a:lnTo>
                      <a:pt x="2" y="536"/>
                    </a:lnTo>
                    <a:lnTo>
                      <a:pt x="1" y="536"/>
                    </a:lnTo>
                    <a:lnTo>
                      <a:pt x="2" y="535"/>
                    </a:lnTo>
                    <a:lnTo>
                      <a:pt x="2" y="534"/>
                    </a:lnTo>
                    <a:lnTo>
                      <a:pt x="2" y="533"/>
                    </a:lnTo>
                    <a:lnTo>
                      <a:pt x="1" y="532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0"/>
                    </a:lnTo>
                    <a:lnTo>
                      <a:pt x="1" y="530"/>
                    </a:lnTo>
                    <a:lnTo>
                      <a:pt x="1" y="529"/>
                    </a:lnTo>
                    <a:lnTo>
                      <a:pt x="2" y="529"/>
                    </a:lnTo>
                    <a:lnTo>
                      <a:pt x="1" y="529"/>
                    </a:lnTo>
                    <a:lnTo>
                      <a:pt x="2" y="528"/>
                    </a:lnTo>
                    <a:lnTo>
                      <a:pt x="1" y="528"/>
                    </a:lnTo>
                    <a:lnTo>
                      <a:pt x="2" y="528"/>
                    </a:lnTo>
                    <a:lnTo>
                      <a:pt x="2" y="527"/>
                    </a:lnTo>
                    <a:lnTo>
                      <a:pt x="2" y="526"/>
                    </a:lnTo>
                    <a:lnTo>
                      <a:pt x="2" y="525"/>
                    </a:lnTo>
                    <a:lnTo>
                      <a:pt x="2" y="524"/>
                    </a:lnTo>
                    <a:lnTo>
                      <a:pt x="3" y="524"/>
                    </a:lnTo>
                    <a:lnTo>
                      <a:pt x="3" y="523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4" y="521"/>
                    </a:lnTo>
                    <a:lnTo>
                      <a:pt x="4" y="520"/>
                    </a:lnTo>
                    <a:lnTo>
                      <a:pt x="3" y="520"/>
                    </a:lnTo>
                    <a:lnTo>
                      <a:pt x="3" y="519"/>
                    </a:lnTo>
                    <a:lnTo>
                      <a:pt x="3" y="518"/>
                    </a:lnTo>
                    <a:lnTo>
                      <a:pt x="4" y="519"/>
                    </a:lnTo>
                    <a:lnTo>
                      <a:pt x="3" y="518"/>
                    </a:lnTo>
                    <a:lnTo>
                      <a:pt x="4" y="518"/>
                    </a:lnTo>
                    <a:lnTo>
                      <a:pt x="4" y="517"/>
                    </a:lnTo>
                    <a:lnTo>
                      <a:pt x="4" y="516"/>
                    </a:lnTo>
                    <a:lnTo>
                      <a:pt x="5" y="517"/>
                    </a:lnTo>
                    <a:lnTo>
                      <a:pt x="5" y="516"/>
                    </a:lnTo>
                    <a:lnTo>
                      <a:pt x="6" y="515"/>
                    </a:lnTo>
                    <a:lnTo>
                      <a:pt x="5" y="515"/>
                    </a:lnTo>
                    <a:lnTo>
                      <a:pt x="5" y="514"/>
                    </a:lnTo>
                    <a:lnTo>
                      <a:pt x="6" y="515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7" y="513"/>
                    </a:lnTo>
                    <a:lnTo>
                      <a:pt x="6" y="512"/>
                    </a:lnTo>
                    <a:lnTo>
                      <a:pt x="7" y="512"/>
                    </a:lnTo>
                    <a:lnTo>
                      <a:pt x="7" y="511"/>
                    </a:lnTo>
                    <a:lnTo>
                      <a:pt x="6" y="511"/>
                    </a:lnTo>
                    <a:lnTo>
                      <a:pt x="6" y="510"/>
                    </a:lnTo>
                    <a:lnTo>
                      <a:pt x="7" y="510"/>
                    </a:lnTo>
                    <a:lnTo>
                      <a:pt x="6" y="510"/>
                    </a:lnTo>
                    <a:lnTo>
                      <a:pt x="7" y="509"/>
                    </a:lnTo>
                    <a:lnTo>
                      <a:pt x="6" y="509"/>
                    </a:lnTo>
                    <a:lnTo>
                      <a:pt x="6" y="508"/>
                    </a:lnTo>
                    <a:lnTo>
                      <a:pt x="5" y="508"/>
                    </a:lnTo>
                    <a:lnTo>
                      <a:pt x="5" y="507"/>
                    </a:lnTo>
                    <a:lnTo>
                      <a:pt x="6" y="506"/>
                    </a:lnTo>
                    <a:lnTo>
                      <a:pt x="5" y="506"/>
                    </a:lnTo>
                    <a:lnTo>
                      <a:pt x="6" y="506"/>
                    </a:lnTo>
                    <a:lnTo>
                      <a:pt x="5" y="505"/>
                    </a:lnTo>
                    <a:lnTo>
                      <a:pt x="5" y="504"/>
                    </a:lnTo>
                    <a:lnTo>
                      <a:pt x="6" y="504"/>
                    </a:lnTo>
                    <a:lnTo>
                      <a:pt x="6" y="503"/>
                    </a:lnTo>
                    <a:lnTo>
                      <a:pt x="7" y="503"/>
                    </a:lnTo>
                    <a:lnTo>
                      <a:pt x="7" y="502"/>
                    </a:lnTo>
                    <a:lnTo>
                      <a:pt x="7" y="501"/>
                    </a:lnTo>
                    <a:lnTo>
                      <a:pt x="7" y="500"/>
                    </a:lnTo>
                    <a:lnTo>
                      <a:pt x="8" y="500"/>
                    </a:lnTo>
                    <a:lnTo>
                      <a:pt x="9" y="500"/>
                    </a:lnTo>
                    <a:lnTo>
                      <a:pt x="9" y="499"/>
                    </a:lnTo>
                    <a:lnTo>
                      <a:pt x="10" y="498"/>
                    </a:lnTo>
                    <a:lnTo>
                      <a:pt x="10" y="496"/>
                    </a:lnTo>
                    <a:lnTo>
                      <a:pt x="11" y="496"/>
                    </a:lnTo>
                    <a:lnTo>
                      <a:pt x="11" y="495"/>
                    </a:lnTo>
                    <a:lnTo>
                      <a:pt x="11" y="494"/>
                    </a:lnTo>
                    <a:lnTo>
                      <a:pt x="12" y="493"/>
                    </a:lnTo>
                    <a:lnTo>
                      <a:pt x="12" y="492"/>
                    </a:lnTo>
                    <a:lnTo>
                      <a:pt x="12" y="491"/>
                    </a:lnTo>
                    <a:lnTo>
                      <a:pt x="13" y="491"/>
                    </a:lnTo>
                    <a:lnTo>
                      <a:pt x="13" y="490"/>
                    </a:lnTo>
                    <a:lnTo>
                      <a:pt x="14" y="490"/>
                    </a:lnTo>
                    <a:lnTo>
                      <a:pt x="15" y="489"/>
                    </a:lnTo>
                    <a:lnTo>
                      <a:pt x="14" y="488"/>
                    </a:lnTo>
                    <a:lnTo>
                      <a:pt x="15" y="488"/>
                    </a:lnTo>
                    <a:lnTo>
                      <a:pt x="16" y="487"/>
                    </a:lnTo>
                    <a:lnTo>
                      <a:pt x="16" y="486"/>
                    </a:lnTo>
                    <a:lnTo>
                      <a:pt x="16" y="485"/>
                    </a:lnTo>
                    <a:lnTo>
                      <a:pt x="17" y="485"/>
                    </a:lnTo>
                    <a:lnTo>
                      <a:pt x="17" y="484"/>
                    </a:lnTo>
                    <a:lnTo>
                      <a:pt x="18" y="485"/>
                    </a:lnTo>
                    <a:lnTo>
                      <a:pt x="18" y="484"/>
                    </a:lnTo>
                    <a:lnTo>
                      <a:pt x="19" y="484"/>
                    </a:lnTo>
                    <a:lnTo>
                      <a:pt x="19" y="483"/>
                    </a:lnTo>
                    <a:lnTo>
                      <a:pt x="19" y="482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2" y="482"/>
                    </a:lnTo>
                    <a:lnTo>
                      <a:pt x="22" y="481"/>
                    </a:lnTo>
                    <a:lnTo>
                      <a:pt x="22" y="480"/>
                    </a:lnTo>
                    <a:lnTo>
                      <a:pt x="22" y="479"/>
                    </a:lnTo>
                    <a:lnTo>
                      <a:pt x="21" y="480"/>
                    </a:lnTo>
                    <a:lnTo>
                      <a:pt x="21" y="479"/>
                    </a:lnTo>
                    <a:lnTo>
                      <a:pt x="22" y="479"/>
                    </a:lnTo>
                    <a:lnTo>
                      <a:pt x="22" y="478"/>
                    </a:lnTo>
                    <a:lnTo>
                      <a:pt x="21" y="478"/>
                    </a:lnTo>
                    <a:lnTo>
                      <a:pt x="21" y="479"/>
                    </a:lnTo>
                    <a:lnTo>
                      <a:pt x="21" y="478"/>
                    </a:lnTo>
                    <a:lnTo>
                      <a:pt x="21" y="477"/>
                    </a:lnTo>
                    <a:lnTo>
                      <a:pt x="21" y="476"/>
                    </a:lnTo>
                    <a:lnTo>
                      <a:pt x="22" y="477"/>
                    </a:lnTo>
                    <a:lnTo>
                      <a:pt x="22" y="476"/>
                    </a:lnTo>
                    <a:lnTo>
                      <a:pt x="22" y="475"/>
                    </a:lnTo>
                    <a:lnTo>
                      <a:pt x="22" y="476"/>
                    </a:lnTo>
                    <a:lnTo>
                      <a:pt x="23" y="475"/>
                    </a:lnTo>
                    <a:lnTo>
                      <a:pt x="22" y="475"/>
                    </a:lnTo>
                    <a:lnTo>
                      <a:pt x="23" y="475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3" y="473"/>
                    </a:lnTo>
                    <a:lnTo>
                      <a:pt x="23" y="472"/>
                    </a:lnTo>
                    <a:lnTo>
                      <a:pt x="23" y="471"/>
                    </a:lnTo>
                    <a:lnTo>
                      <a:pt x="23" y="469"/>
                    </a:lnTo>
                    <a:lnTo>
                      <a:pt x="23" y="470"/>
                    </a:lnTo>
                    <a:lnTo>
                      <a:pt x="24" y="470"/>
                    </a:lnTo>
                    <a:lnTo>
                      <a:pt x="24" y="469"/>
                    </a:lnTo>
                    <a:lnTo>
                      <a:pt x="24" y="468"/>
                    </a:lnTo>
                    <a:lnTo>
                      <a:pt x="25" y="468"/>
                    </a:lnTo>
                    <a:lnTo>
                      <a:pt x="25" y="467"/>
                    </a:lnTo>
                    <a:lnTo>
                      <a:pt x="25" y="466"/>
                    </a:lnTo>
                    <a:lnTo>
                      <a:pt x="25" y="465"/>
                    </a:lnTo>
                    <a:lnTo>
                      <a:pt x="25" y="464"/>
                    </a:lnTo>
                    <a:lnTo>
                      <a:pt x="26" y="464"/>
                    </a:lnTo>
                    <a:lnTo>
                      <a:pt x="26" y="463"/>
                    </a:lnTo>
                    <a:lnTo>
                      <a:pt x="27" y="463"/>
                    </a:lnTo>
                    <a:lnTo>
                      <a:pt x="27" y="462"/>
                    </a:lnTo>
                    <a:lnTo>
                      <a:pt x="27" y="461"/>
                    </a:lnTo>
                    <a:lnTo>
                      <a:pt x="28" y="461"/>
                    </a:lnTo>
                    <a:lnTo>
                      <a:pt x="27" y="461"/>
                    </a:lnTo>
                    <a:lnTo>
                      <a:pt x="27" y="460"/>
                    </a:lnTo>
                    <a:lnTo>
                      <a:pt x="28" y="460"/>
                    </a:lnTo>
                    <a:lnTo>
                      <a:pt x="27" y="459"/>
                    </a:lnTo>
                    <a:lnTo>
                      <a:pt x="28" y="459"/>
                    </a:lnTo>
                    <a:lnTo>
                      <a:pt x="29" y="459"/>
                    </a:lnTo>
                    <a:lnTo>
                      <a:pt x="30" y="459"/>
                    </a:lnTo>
                    <a:lnTo>
                      <a:pt x="30" y="460"/>
                    </a:lnTo>
                    <a:lnTo>
                      <a:pt x="31" y="459"/>
                    </a:lnTo>
                    <a:lnTo>
                      <a:pt x="32" y="460"/>
                    </a:lnTo>
                    <a:lnTo>
                      <a:pt x="33" y="460"/>
                    </a:lnTo>
                    <a:lnTo>
                      <a:pt x="33" y="459"/>
                    </a:lnTo>
                    <a:lnTo>
                      <a:pt x="32" y="459"/>
                    </a:lnTo>
                    <a:lnTo>
                      <a:pt x="33" y="459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8"/>
                    </a:lnTo>
                    <a:lnTo>
                      <a:pt x="34" y="458"/>
                    </a:lnTo>
                    <a:lnTo>
                      <a:pt x="34" y="459"/>
                    </a:lnTo>
                    <a:lnTo>
                      <a:pt x="35" y="459"/>
                    </a:lnTo>
                    <a:lnTo>
                      <a:pt x="35" y="458"/>
                    </a:lnTo>
                    <a:lnTo>
                      <a:pt x="34" y="458"/>
                    </a:lnTo>
                    <a:lnTo>
                      <a:pt x="34" y="457"/>
                    </a:lnTo>
                    <a:lnTo>
                      <a:pt x="35" y="457"/>
                    </a:lnTo>
                    <a:lnTo>
                      <a:pt x="36" y="457"/>
                    </a:lnTo>
                    <a:lnTo>
                      <a:pt x="36" y="456"/>
                    </a:lnTo>
                    <a:lnTo>
                      <a:pt x="36" y="455"/>
                    </a:lnTo>
                    <a:lnTo>
                      <a:pt x="35" y="454"/>
                    </a:lnTo>
                    <a:lnTo>
                      <a:pt x="36" y="454"/>
                    </a:lnTo>
                    <a:lnTo>
                      <a:pt x="36" y="453"/>
                    </a:lnTo>
                    <a:lnTo>
                      <a:pt x="37" y="453"/>
                    </a:lnTo>
                    <a:lnTo>
                      <a:pt x="37" y="454"/>
                    </a:lnTo>
                    <a:lnTo>
                      <a:pt x="36" y="454"/>
                    </a:lnTo>
                    <a:lnTo>
                      <a:pt x="36" y="455"/>
                    </a:lnTo>
                    <a:lnTo>
                      <a:pt x="37" y="455"/>
                    </a:lnTo>
                    <a:lnTo>
                      <a:pt x="38" y="454"/>
                    </a:lnTo>
                    <a:lnTo>
                      <a:pt x="39" y="454"/>
                    </a:lnTo>
                    <a:lnTo>
                      <a:pt x="39" y="453"/>
                    </a:lnTo>
                    <a:lnTo>
                      <a:pt x="39" y="452"/>
                    </a:lnTo>
                    <a:lnTo>
                      <a:pt x="40" y="452"/>
                    </a:lnTo>
                    <a:lnTo>
                      <a:pt x="41" y="452"/>
                    </a:lnTo>
                    <a:lnTo>
                      <a:pt x="40" y="451"/>
                    </a:lnTo>
                    <a:lnTo>
                      <a:pt x="41" y="451"/>
                    </a:lnTo>
                    <a:lnTo>
                      <a:pt x="41" y="450"/>
                    </a:lnTo>
                    <a:lnTo>
                      <a:pt x="42" y="451"/>
                    </a:lnTo>
                    <a:lnTo>
                      <a:pt x="43" y="451"/>
                    </a:lnTo>
                    <a:lnTo>
                      <a:pt x="43" y="450"/>
                    </a:lnTo>
                    <a:lnTo>
                      <a:pt x="44" y="450"/>
                    </a:lnTo>
                    <a:lnTo>
                      <a:pt x="45" y="450"/>
                    </a:lnTo>
                    <a:lnTo>
                      <a:pt x="46" y="450"/>
                    </a:lnTo>
                    <a:lnTo>
                      <a:pt x="47" y="450"/>
                    </a:lnTo>
                    <a:lnTo>
                      <a:pt x="47" y="449"/>
                    </a:lnTo>
                    <a:lnTo>
                      <a:pt x="48" y="448"/>
                    </a:lnTo>
                    <a:lnTo>
                      <a:pt x="48" y="447"/>
                    </a:lnTo>
                    <a:lnTo>
                      <a:pt x="49" y="447"/>
                    </a:lnTo>
                    <a:lnTo>
                      <a:pt x="49" y="448"/>
                    </a:lnTo>
                    <a:lnTo>
                      <a:pt x="50" y="448"/>
                    </a:lnTo>
                    <a:lnTo>
                      <a:pt x="50" y="447"/>
                    </a:lnTo>
                    <a:lnTo>
                      <a:pt x="51" y="447"/>
                    </a:lnTo>
                    <a:lnTo>
                      <a:pt x="51" y="446"/>
                    </a:lnTo>
                    <a:lnTo>
                      <a:pt x="51" y="445"/>
                    </a:lnTo>
                    <a:lnTo>
                      <a:pt x="51" y="444"/>
                    </a:lnTo>
                    <a:lnTo>
                      <a:pt x="52" y="444"/>
                    </a:lnTo>
                    <a:lnTo>
                      <a:pt x="53" y="443"/>
                    </a:lnTo>
                    <a:lnTo>
                      <a:pt x="54" y="444"/>
                    </a:lnTo>
                    <a:lnTo>
                      <a:pt x="54" y="443"/>
                    </a:lnTo>
                    <a:lnTo>
                      <a:pt x="54" y="442"/>
                    </a:lnTo>
                    <a:lnTo>
                      <a:pt x="54" y="441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3" y="439"/>
                    </a:lnTo>
                    <a:lnTo>
                      <a:pt x="54" y="439"/>
                    </a:lnTo>
                    <a:lnTo>
                      <a:pt x="55" y="439"/>
                    </a:lnTo>
                    <a:lnTo>
                      <a:pt x="55" y="438"/>
                    </a:lnTo>
                    <a:lnTo>
                      <a:pt x="56" y="438"/>
                    </a:lnTo>
                    <a:lnTo>
                      <a:pt x="56" y="437"/>
                    </a:lnTo>
                    <a:lnTo>
                      <a:pt x="55" y="436"/>
                    </a:lnTo>
                    <a:lnTo>
                      <a:pt x="56" y="436"/>
                    </a:lnTo>
                    <a:lnTo>
                      <a:pt x="56" y="435"/>
                    </a:lnTo>
                    <a:lnTo>
                      <a:pt x="56" y="436"/>
                    </a:lnTo>
                    <a:lnTo>
                      <a:pt x="57" y="436"/>
                    </a:lnTo>
                    <a:lnTo>
                      <a:pt x="57" y="437"/>
                    </a:lnTo>
                    <a:lnTo>
                      <a:pt x="58" y="437"/>
                    </a:lnTo>
                    <a:lnTo>
                      <a:pt x="59" y="437"/>
                    </a:lnTo>
                    <a:lnTo>
                      <a:pt x="59" y="436"/>
                    </a:lnTo>
                    <a:lnTo>
                      <a:pt x="58" y="435"/>
                    </a:lnTo>
                    <a:lnTo>
                      <a:pt x="58" y="434"/>
                    </a:lnTo>
                    <a:lnTo>
                      <a:pt x="57" y="434"/>
                    </a:lnTo>
                    <a:lnTo>
                      <a:pt x="56" y="433"/>
                    </a:lnTo>
                    <a:lnTo>
                      <a:pt x="57" y="432"/>
                    </a:lnTo>
                    <a:lnTo>
                      <a:pt x="56" y="431"/>
                    </a:lnTo>
                    <a:lnTo>
                      <a:pt x="57" y="431"/>
                    </a:lnTo>
                    <a:lnTo>
                      <a:pt x="58" y="431"/>
                    </a:lnTo>
                    <a:lnTo>
                      <a:pt x="59" y="432"/>
                    </a:lnTo>
                    <a:lnTo>
                      <a:pt x="60" y="432"/>
                    </a:lnTo>
                    <a:lnTo>
                      <a:pt x="60" y="431"/>
                    </a:lnTo>
                    <a:lnTo>
                      <a:pt x="60" y="430"/>
                    </a:lnTo>
                    <a:lnTo>
                      <a:pt x="60" y="429"/>
                    </a:lnTo>
                    <a:lnTo>
                      <a:pt x="61" y="429"/>
                    </a:lnTo>
                    <a:lnTo>
                      <a:pt x="61" y="431"/>
                    </a:lnTo>
                    <a:lnTo>
                      <a:pt x="62" y="431"/>
                    </a:lnTo>
                    <a:lnTo>
                      <a:pt x="63" y="431"/>
                    </a:lnTo>
                    <a:lnTo>
                      <a:pt x="64" y="431"/>
                    </a:lnTo>
                    <a:lnTo>
                      <a:pt x="63" y="430"/>
                    </a:lnTo>
                    <a:lnTo>
                      <a:pt x="63" y="429"/>
                    </a:lnTo>
                    <a:lnTo>
                      <a:pt x="64" y="429"/>
                    </a:lnTo>
                    <a:lnTo>
                      <a:pt x="64" y="430"/>
                    </a:lnTo>
                    <a:lnTo>
                      <a:pt x="65" y="430"/>
                    </a:lnTo>
                    <a:lnTo>
                      <a:pt x="64" y="429"/>
                    </a:lnTo>
                    <a:lnTo>
                      <a:pt x="64" y="428"/>
                    </a:lnTo>
                    <a:lnTo>
                      <a:pt x="64" y="427"/>
                    </a:lnTo>
                    <a:lnTo>
                      <a:pt x="65" y="429"/>
                    </a:lnTo>
                    <a:lnTo>
                      <a:pt x="66" y="429"/>
                    </a:lnTo>
                    <a:lnTo>
                      <a:pt x="66" y="428"/>
                    </a:lnTo>
                    <a:lnTo>
                      <a:pt x="66" y="427"/>
                    </a:lnTo>
                    <a:lnTo>
                      <a:pt x="67" y="427"/>
                    </a:lnTo>
                    <a:lnTo>
                      <a:pt x="67" y="428"/>
                    </a:lnTo>
                    <a:lnTo>
                      <a:pt x="67" y="426"/>
                    </a:lnTo>
                    <a:lnTo>
                      <a:pt x="68" y="426"/>
                    </a:lnTo>
                    <a:lnTo>
                      <a:pt x="68" y="425"/>
                    </a:lnTo>
                    <a:lnTo>
                      <a:pt x="68" y="424"/>
                    </a:lnTo>
                    <a:lnTo>
                      <a:pt x="67" y="424"/>
                    </a:lnTo>
                    <a:lnTo>
                      <a:pt x="67" y="423"/>
                    </a:lnTo>
                    <a:lnTo>
                      <a:pt x="67" y="422"/>
                    </a:lnTo>
                    <a:lnTo>
                      <a:pt x="68" y="422"/>
                    </a:lnTo>
                    <a:lnTo>
                      <a:pt x="68" y="423"/>
                    </a:lnTo>
                    <a:lnTo>
                      <a:pt x="69" y="423"/>
                    </a:lnTo>
                    <a:lnTo>
                      <a:pt x="70" y="423"/>
                    </a:lnTo>
                    <a:lnTo>
                      <a:pt x="70" y="422"/>
                    </a:lnTo>
                    <a:lnTo>
                      <a:pt x="71" y="421"/>
                    </a:lnTo>
                    <a:lnTo>
                      <a:pt x="70" y="420"/>
                    </a:lnTo>
                    <a:lnTo>
                      <a:pt x="71" y="420"/>
                    </a:lnTo>
                    <a:lnTo>
                      <a:pt x="70" y="420"/>
                    </a:lnTo>
                    <a:lnTo>
                      <a:pt x="70" y="419"/>
                    </a:lnTo>
                    <a:lnTo>
                      <a:pt x="71" y="419"/>
                    </a:lnTo>
                    <a:lnTo>
                      <a:pt x="71" y="418"/>
                    </a:lnTo>
                    <a:lnTo>
                      <a:pt x="70" y="418"/>
                    </a:lnTo>
                    <a:lnTo>
                      <a:pt x="69" y="418"/>
                    </a:lnTo>
                    <a:lnTo>
                      <a:pt x="69" y="419"/>
                    </a:lnTo>
                    <a:lnTo>
                      <a:pt x="69" y="418"/>
                    </a:lnTo>
                    <a:lnTo>
                      <a:pt x="70" y="417"/>
                    </a:lnTo>
                    <a:lnTo>
                      <a:pt x="69" y="417"/>
                    </a:lnTo>
                    <a:lnTo>
                      <a:pt x="69" y="416"/>
                    </a:lnTo>
                    <a:lnTo>
                      <a:pt x="68" y="416"/>
                    </a:lnTo>
                    <a:lnTo>
                      <a:pt x="67" y="416"/>
                    </a:lnTo>
                    <a:lnTo>
                      <a:pt x="67" y="415"/>
                    </a:lnTo>
                    <a:lnTo>
                      <a:pt x="67" y="414"/>
                    </a:lnTo>
                    <a:lnTo>
                      <a:pt x="67" y="413"/>
                    </a:lnTo>
                    <a:lnTo>
                      <a:pt x="66" y="412"/>
                    </a:lnTo>
                    <a:lnTo>
                      <a:pt x="64" y="413"/>
                    </a:lnTo>
                    <a:lnTo>
                      <a:pt x="62" y="411"/>
                    </a:lnTo>
                    <a:lnTo>
                      <a:pt x="63" y="410"/>
                    </a:lnTo>
                    <a:lnTo>
                      <a:pt x="64" y="409"/>
                    </a:lnTo>
                    <a:lnTo>
                      <a:pt x="63" y="409"/>
                    </a:lnTo>
                    <a:lnTo>
                      <a:pt x="63" y="408"/>
                    </a:lnTo>
                    <a:lnTo>
                      <a:pt x="62" y="408"/>
                    </a:lnTo>
                    <a:lnTo>
                      <a:pt x="63" y="407"/>
                    </a:lnTo>
                    <a:lnTo>
                      <a:pt x="62" y="407"/>
                    </a:lnTo>
                    <a:lnTo>
                      <a:pt x="62" y="406"/>
                    </a:lnTo>
                    <a:lnTo>
                      <a:pt x="63" y="405"/>
                    </a:lnTo>
                    <a:lnTo>
                      <a:pt x="63" y="404"/>
                    </a:lnTo>
                    <a:lnTo>
                      <a:pt x="63" y="403"/>
                    </a:lnTo>
                    <a:lnTo>
                      <a:pt x="63" y="402"/>
                    </a:lnTo>
                    <a:lnTo>
                      <a:pt x="63" y="401"/>
                    </a:lnTo>
                    <a:lnTo>
                      <a:pt x="64" y="401"/>
                    </a:lnTo>
                    <a:lnTo>
                      <a:pt x="64" y="400"/>
                    </a:lnTo>
                    <a:lnTo>
                      <a:pt x="65" y="400"/>
                    </a:lnTo>
                    <a:lnTo>
                      <a:pt x="65" y="399"/>
                    </a:lnTo>
                    <a:lnTo>
                      <a:pt x="66" y="399"/>
                    </a:lnTo>
                    <a:lnTo>
                      <a:pt x="67" y="399"/>
                    </a:lnTo>
                    <a:lnTo>
                      <a:pt x="68" y="399"/>
                    </a:lnTo>
                    <a:lnTo>
                      <a:pt x="69" y="399"/>
                    </a:lnTo>
                    <a:lnTo>
                      <a:pt x="69" y="400"/>
                    </a:lnTo>
                    <a:lnTo>
                      <a:pt x="70" y="400"/>
                    </a:lnTo>
                    <a:lnTo>
                      <a:pt x="70" y="399"/>
                    </a:lnTo>
                    <a:lnTo>
                      <a:pt x="71" y="398"/>
                    </a:lnTo>
                    <a:lnTo>
                      <a:pt x="73" y="398"/>
                    </a:lnTo>
                    <a:lnTo>
                      <a:pt x="74" y="398"/>
                    </a:lnTo>
                    <a:lnTo>
                      <a:pt x="74" y="397"/>
                    </a:lnTo>
                    <a:lnTo>
                      <a:pt x="74" y="396"/>
                    </a:lnTo>
                    <a:lnTo>
                      <a:pt x="75" y="396"/>
                    </a:lnTo>
                    <a:lnTo>
                      <a:pt x="76" y="397"/>
                    </a:lnTo>
                    <a:lnTo>
                      <a:pt x="76" y="398"/>
                    </a:lnTo>
                    <a:lnTo>
                      <a:pt x="77" y="398"/>
                    </a:lnTo>
                    <a:lnTo>
                      <a:pt x="77" y="397"/>
                    </a:lnTo>
                    <a:lnTo>
                      <a:pt x="78" y="397"/>
                    </a:lnTo>
                    <a:lnTo>
                      <a:pt x="77" y="396"/>
                    </a:lnTo>
                    <a:lnTo>
                      <a:pt x="76" y="396"/>
                    </a:lnTo>
                    <a:lnTo>
                      <a:pt x="76" y="395"/>
                    </a:lnTo>
                    <a:lnTo>
                      <a:pt x="75" y="394"/>
                    </a:lnTo>
                    <a:lnTo>
                      <a:pt x="76" y="393"/>
                    </a:lnTo>
                    <a:lnTo>
                      <a:pt x="77" y="394"/>
                    </a:lnTo>
                    <a:lnTo>
                      <a:pt x="77" y="393"/>
                    </a:lnTo>
                    <a:lnTo>
                      <a:pt x="78" y="393"/>
                    </a:lnTo>
                    <a:lnTo>
                      <a:pt x="78" y="392"/>
                    </a:lnTo>
                    <a:lnTo>
                      <a:pt x="78" y="391"/>
                    </a:lnTo>
                    <a:lnTo>
                      <a:pt x="77" y="390"/>
                    </a:lnTo>
                    <a:lnTo>
                      <a:pt x="77" y="389"/>
                    </a:lnTo>
                    <a:lnTo>
                      <a:pt x="78" y="389"/>
                    </a:lnTo>
                    <a:lnTo>
                      <a:pt x="78" y="388"/>
                    </a:lnTo>
                    <a:lnTo>
                      <a:pt x="78" y="387"/>
                    </a:lnTo>
                    <a:lnTo>
                      <a:pt x="79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4"/>
                    </a:lnTo>
                    <a:lnTo>
                      <a:pt x="81" y="384"/>
                    </a:lnTo>
                    <a:lnTo>
                      <a:pt x="82" y="384"/>
                    </a:lnTo>
                    <a:lnTo>
                      <a:pt x="82" y="385"/>
                    </a:lnTo>
                    <a:lnTo>
                      <a:pt x="83" y="385"/>
                    </a:lnTo>
                    <a:lnTo>
                      <a:pt x="84" y="384"/>
                    </a:lnTo>
                    <a:lnTo>
                      <a:pt x="85" y="384"/>
                    </a:lnTo>
                    <a:lnTo>
                      <a:pt x="85" y="383"/>
                    </a:lnTo>
                    <a:lnTo>
                      <a:pt x="86" y="383"/>
                    </a:lnTo>
                    <a:lnTo>
                      <a:pt x="87" y="383"/>
                    </a:lnTo>
                    <a:lnTo>
                      <a:pt x="88" y="382"/>
                    </a:lnTo>
                    <a:lnTo>
                      <a:pt x="89" y="382"/>
                    </a:lnTo>
                    <a:lnTo>
                      <a:pt x="90" y="381"/>
                    </a:lnTo>
                    <a:lnTo>
                      <a:pt x="91" y="381"/>
                    </a:lnTo>
                    <a:lnTo>
                      <a:pt x="92" y="381"/>
                    </a:lnTo>
                    <a:lnTo>
                      <a:pt x="93" y="380"/>
                    </a:lnTo>
                    <a:lnTo>
                      <a:pt x="94" y="380"/>
                    </a:lnTo>
                    <a:lnTo>
                      <a:pt x="95" y="381"/>
                    </a:lnTo>
                    <a:lnTo>
                      <a:pt x="96" y="381"/>
                    </a:lnTo>
                    <a:lnTo>
                      <a:pt x="96" y="380"/>
                    </a:lnTo>
                    <a:lnTo>
                      <a:pt x="97" y="379"/>
                    </a:lnTo>
                    <a:lnTo>
                      <a:pt x="98" y="379"/>
                    </a:lnTo>
                    <a:lnTo>
                      <a:pt x="99" y="379"/>
                    </a:lnTo>
                    <a:lnTo>
                      <a:pt x="100" y="378"/>
                    </a:lnTo>
                    <a:lnTo>
                      <a:pt x="101" y="378"/>
                    </a:lnTo>
                    <a:lnTo>
                      <a:pt x="101" y="376"/>
                    </a:lnTo>
                    <a:lnTo>
                      <a:pt x="101" y="375"/>
                    </a:lnTo>
                    <a:lnTo>
                      <a:pt x="101" y="374"/>
                    </a:lnTo>
                    <a:lnTo>
                      <a:pt x="102" y="374"/>
                    </a:lnTo>
                    <a:lnTo>
                      <a:pt x="102" y="372"/>
                    </a:lnTo>
                    <a:lnTo>
                      <a:pt x="103" y="371"/>
                    </a:lnTo>
                    <a:lnTo>
                      <a:pt x="104" y="370"/>
                    </a:lnTo>
                    <a:lnTo>
                      <a:pt x="105" y="369"/>
                    </a:lnTo>
                    <a:lnTo>
                      <a:pt x="105" y="368"/>
                    </a:lnTo>
                    <a:lnTo>
                      <a:pt x="105" y="367"/>
                    </a:lnTo>
                    <a:lnTo>
                      <a:pt x="106" y="366"/>
                    </a:lnTo>
                    <a:lnTo>
                      <a:pt x="107" y="365"/>
                    </a:lnTo>
                    <a:lnTo>
                      <a:pt x="108" y="364"/>
                    </a:lnTo>
                    <a:lnTo>
                      <a:pt x="108" y="363"/>
                    </a:lnTo>
                    <a:lnTo>
                      <a:pt x="109" y="362"/>
                    </a:lnTo>
                    <a:lnTo>
                      <a:pt x="109" y="361"/>
                    </a:lnTo>
                    <a:lnTo>
                      <a:pt x="109" y="360"/>
                    </a:lnTo>
                    <a:lnTo>
                      <a:pt x="110" y="359"/>
                    </a:lnTo>
                    <a:lnTo>
                      <a:pt x="111" y="359"/>
                    </a:lnTo>
                    <a:lnTo>
                      <a:pt x="112" y="359"/>
                    </a:lnTo>
                    <a:lnTo>
                      <a:pt x="113" y="359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6" y="359"/>
                    </a:lnTo>
                    <a:lnTo>
                      <a:pt x="117" y="359"/>
                    </a:lnTo>
                    <a:lnTo>
                      <a:pt x="119" y="360"/>
                    </a:lnTo>
                    <a:lnTo>
                      <a:pt x="120" y="360"/>
                    </a:lnTo>
                    <a:lnTo>
                      <a:pt x="121" y="360"/>
                    </a:lnTo>
                    <a:lnTo>
                      <a:pt x="122" y="360"/>
                    </a:lnTo>
                    <a:lnTo>
                      <a:pt x="123" y="359"/>
                    </a:lnTo>
                    <a:lnTo>
                      <a:pt x="124" y="359"/>
                    </a:lnTo>
                    <a:lnTo>
                      <a:pt x="124" y="360"/>
                    </a:lnTo>
                    <a:lnTo>
                      <a:pt x="125" y="360"/>
                    </a:lnTo>
                    <a:lnTo>
                      <a:pt x="126" y="359"/>
                    </a:lnTo>
                    <a:lnTo>
                      <a:pt x="127" y="359"/>
                    </a:lnTo>
                    <a:lnTo>
                      <a:pt x="128" y="359"/>
                    </a:lnTo>
                    <a:lnTo>
                      <a:pt x="128" y="360"/>
                    </a:lnTo>
                    <a:lnTo>
                      <a:pt x="129" y="360"/>
                    </a:lnTo>
                    <a:lnTo>
                      <a:pt x="130" y="360"/>
                    </a:lnTo>
                    <a:lnTo>
                      <a:pt x="131" y="360"/>
                    </a:lnTo>
                    <a:lnTo>
                      <a:pt x="132" y="360"/>
                    </a:lnTo>
                    <a:lnTo>
                      <a:pt x="133" y="360"/>
                    </a:lnTo>
                    <a:lnTo>
                      <a:pt x="134" y="360"/>
                    </a:lnTo>
                    <a:lnTo>
                      <a:pt x="134" y="359"/>
                    </a:lnTo>
                    <a:lnTo>
                      <a:pt x="135" y="359"/>
                    </a:lnTo>
                    <a:lnTo>
                      <a:pt x="135" y="358"/>
                    </a:lnTo>
                    <a:lnTo>
                      <a:pt x="136" y="357"/>
                    </a:lnTo>
                    <a:lnTo>
                      <a:pt x="137" y="356"/>
                    </a:lnTo>
                    <a:lnTo>
                      <a:pt x="137" y="355"/>
                    </a:lnTo>
                    <a:lnTo>
                      <a:pt x="138" y="355"/>
                    </a:lnTo>
                    <a:lnTo>
                      <a:pt x="139" y="355"/>
                    </a:lnTo>
                    <a:lnTo>
                      <a:pt x="140" y="355"/>
                    </a:lnTo>
                    <a:lnTo>
                      <a:pt x="140" y="354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2" y="352"/>
                    </a:lnTo>
                    <a:lnTo>
                      <a:pt x="144" y="353"/>
                    </a:lnTo>
                    <a:lnTo>
                      <a:pt x="145" y="353"/>
                    </a:lnTo>
                    <a:lnTo>
                      <a:pt x="146" y="354"/>
                    </a:lnTo>
                    <a:lnTo>
                      <a:pt x="146" y="355"/>
                    </a:lnTo>
                    <a:lnTo>
                      <a:pt x="147" y="355"/>
                    </a:lnTo>
                    <a:lnTo>
                      <a:pt x="147" y="354"/>
                    </a:lnTo>
                    <a:lnTo>
                      <a:pt x="148" y="354"/>
                    </a:lnTo>
                    <a:lnTo>
                      <a:pt x="148" y="353"/>
                    </a:lnTo>
                    <a:lnTo>
                      <a:pt x="148" y="352"/>
                    </a:lnTo>
                    <a:lnTo>
                      <a:pt x="148" y="351"/>
                    </a:lnTo>
                    <a:lnTo>
                      <a:pt x="149" y="351"/>
                    </a:lnTo>
                    <a:lnTo>
                      <a:pt x="150" y="350"/>
                    </a:lnTo>
                    <a:lnTo>
                      <a:pt x="151" y="348"/>
                    </a:lnTo>
                    <a:lnTo>
                      <a:pt x="152" y="346"/>
                    </a:lnTo>
                    <a:lnTo>
                      <a:pt x="154" y="345"/>
                    </a:lnTo>
                    <a:lnTo>
                      <a:pt x="154" y="344"/>
                    </a:lnTo>
                    <a:lnTo>
                      <a:pt x="155" y="344"/>
                    </a:lnTo>
                    <a:lnTo>
                      <a:pt x="156" y="344"/>
                    </a:lnTo>
                    <a:lnTo>
                      <a:pt x="156" y="343"/>
                    </a:lnTo>
                    <a:lnTo>
                      <a:pt x="156" y="342"/>
                    </a:lnTo>
                    <a:lnTo>
                      <a:pt x="156" y="341"/>
                    </a:lnTo>
                    <a:lnTo>
                      <a:pt x="160" y="336"/>
                    </a:lnTo>
                    <a:lnTo>
                      <a:pt x="161" y="335"/>
                    </a:lnTo>
                    <a:lnTo>
                      <a:pt x="161" y="333"/>
                    </a:lnTo>
                    <a:lnTo>
                      <a:pt x="161" y="332"/>
                    </a:lnTo>
                    <a:lnTo>
                      <a:pt x="159" y="326"/>
                    </a:lnTo>
                    <a:lnTo>
                      <a:pt x="159" y="325"/>
                    </a:lnTo>
                    <a:lnTo>
                      <a:pt x="159" y="324"/>
                    </a:lnTo>
                    <a:lnTo>
                      <a:pt x="160" y="324"/>
                    </a:lnTo>
                    <a:lnTo>
                      <a:pt x="160" y="323"/>
                    </a:lnTo>
                    <a:lnTo>
                      <a:pt x="161" y="324"/>
                    </a:lnTo>
                    <a:lnTo>
                      <a:pt x="161" y="325"/>
                    </a:lnTo>
                    <a:lnTo>
                      <a:pt x="161" y="326"/>
                    </a:lnTo>
                    <a:lnTo>
                      <a:pt x="162" y="326"/>
                    </a:lnTo>
                    <a:lnTo>
                      <a:pt x="163" y="326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5" y="320"/>
                    </a:lnTo>
                    <a:lnTo>
                      <a:pt x="166" y="320"/>
                    </a:lnTo>
                    <a:lnTo>
                      <a:pt x="167" y="320"/>
                    </a:lnTo>
                    <a:lnTo>
                      <a:pt x="167" y="319"/>
                    </a:lnTo>
                    <a:lnTo>
                      <a:pt x="167" y="318"/>
                    </a:lnTo>
                    <a:lnTo>
                      <a:pt x="167" y="317"/>
                    </a:lnTo>
                    <a:lnTo>
                      <a:pt x="166" y="316"/>
                    </a:lnTo>
                    <a:lnTo>
                      <a:pt x="167" y="315"/>
                    </a:lnTo>
                    <a:lnTo>
                      <a:pt x="168" y="313"/>
                    </a:lnTo>
                    <a:lnTo>
                      <a:pt x="168" y="312"/>
                    </a:lnTo>
                    <a:lnTo>
                      <a:pt x="168" y="311"/>
                    </a:lnTo>
                    <a:lnTo>
                      <a:pt x="168" y="310"/>
                    </a:lnTo>
                    <a:lnTo>
                      <a:pt x="169" y="309"/>
                    </a:lnTo>
                    <a:lnTo>
                      <a:pt x="170" y="308"/>
                    </a:lnTo>
                    <a:lnTo>
                      <a:pt x="171" y="307"/>
                    </a:lnTo>
                    <a:lnTo>
                      <a:pt x="171" y="306"/>
                    </a:lnTo>
                    <a:lnTo>
                      <a:pt x="171" y="305"/>
                    </a:lnTo>
                    <a:lnTo>
                      <a:pt x="170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9" y="301"/>
                    </a:lnTo>
                    <a:lnTo>
                      <a:pt x="169" y="300"/>
                    </a:lnTo>
                    <a:lnTo>
                      <a:pt x="170" y="299"/>
                    </a:lnTo>
                    <a:lnTo>
                      <a:pt x="170" y="298"/>
                    </a:lnTo>
                    <a:lnTo>
                      <a:pt x="171" y="298"/>
                    </a:lnTo>
                    <a:lnTo>
                      <a:pt x="172" y="297"/>
                    </a:lnTo>
                    <a:lnTo>
                      <a:pt x="173" y="296"/>
                    </a:lnTo>
                    <a:lnTo>
                      <a:pt x="174" y="296"/>
                    </a:lnTo>
                    <a:lnTo>
                      <a:pt x="174" y="295"/>
                    </a:lnTo>
                    <a:lnTo>
                      <a:pt x="173" y="295"/>
                    </a:lnTo>
                    <a:lnTo>
                      <a:pt x="172" y="295"/>
                    </a:lnTo>
                    <a:lnTo>
                      <a:pt x="172" y="294"/>
                    </a:lnTo>
                    <a:lnTo>
                      <a:pt x="172" y="293"/>
                    </a:lnTo>
                    <a:lnTo>
                      <a:pt x="172" y="291"/>
                    </a:lnTo>
                    <a:lnTo>
                      <a:pt x="173" y="290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5" y="286"/>
                    </a:lnTo>
                    <a:lnTo>
                      <a:pt x="176" y="285"/>
                    </a:lnTo>
                    <a:lnTo>
                      <a:pt x="177" y="285"/>
                    </a:lnTo>
                    <a:lnTo>
                      <a:pt x="178" y="285"/>
                    </a:lnTo>
                    <a:lnTo>
                      <a:pt x="179" y="285"/>
                    </a:lnTo>
                    <a:lnTo>
                      <a:pt x="179" y="284"/>
                    </a:lnTo>
                    <a:lnTo>
                      <a:pt x="180" y="283"/>
                    </a:lnTo>
                    <a:lnTo>
                      <a:pt x="181" y="281"/>
                    </a:lnTo>
                    <a:lnTo>
                      <a:pt x="182" y="280"/>
                    </a:lnTo>
                    <a:lnTo>
                      <a:pt x="184" y="280"/>
                    </a:lnTo>
                    <a:lnTo>
                      <a:pt x="184" y="279"/>
                    </a:lnTo>
                    <a:lnTo>
                      <a:pt x="185" y="279"/>
                    </a:lnTo>
                    <a:lnTo>
                      <a:pt x="185" y="278"/>
                    </a:lnTo>
                    <a:lnTo>
                      <a:pt x="185" y="277"/>
                    </a:lnTo>
                    <a:lnTo>
                      <a:pt x="186" y="276"/>
                    </a:lnTo>
                    <a:lnTo>
                      <a:pt x="186" y="275"/>
                    </a:lnTo>
                    <a:lnTo>
                      <a:pt x="187" y="275"/>
                    </a:lnTo>
                    <a:lnTo>
                      <a:pt x="188" y="274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5"/>
                    </a:lnTo>
                    <a:lnTo>
                      <a:pt x="192" y="275"/>
                    </a:lnTo>
                    <a:lnTo>
                      <a:pt x="193" y="274"/>
                    </a:lnTo>
                    <a:lnTo>
                      <a:pt x="194" y="273"/>
                    </a:lnTo>
                    <a:lnTo>
                      <a:pt x="195" y="272"/>
                    </a:lnTo>
                    <a:lnTo>
                      <a:pt x="196" y="272"/>
                    </a:lnTo>
                    <a:lnTo>
                      <a:pt x="197" y="270"/>
                    </a:lnTo>
                    <a:lnTo>
                      <a:pt x="198" y="269"/>
                    </a:lnTo>
                    <a:lnTo>
                      <a:pt x="199" y="269"/>
                    </a:lnTo>
                    <a:lnTo>
                      <a:pt x="200" y="269"/>
                    </a:lnTo>
                    <a:lnTo>
                      <a:pt x="201" y="270"/>
                    </a:lnTo>
                    <a:lnTo>
                      <a:pt x="202" y="270"/>
                    </a:lnTo>
                    <a:lnTo>
                      <a:pt x="203" y="270"/>
                    </a:lnTo>
                    <a:lnTo>
                      <a:pt x="205" y="269"/>
                    </a:lnTo>
                    <a:lnTo>
                      <a:pt x="206" y="268"/>
                    </a:lnTo>
                    <a:lnTo>
                      <a:pt x="207" y="266"/>
                    </a:lnTo>
                    <a:lnTo>
                      <a:pt x="208" y="266"/>
                    </a:lnTo>
                    <a:lnTo>
                      <a:pt x="209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11" y="269"/>
                    </a:lnTo>
                    <a:lnTo>
                      <a:pt x="210" y="270"/>
                    </a:lnTo>
                    <a:lnTo>
                      <a:pt x="211" y="272"/>
                    </a:lnTo>
                    <a:lnTo>
                      <a:pt x="211" y="273"/>
                    </a:lnTo>
                    <a:lnTo>
                      <a:pt x="212" y="274"/>
                    </a:lnTo>
                    <a:lnTo>
                      <a:pt x="213" y="274"/>
                    </a:lnTo>
                    <a:lnTo>
                      <a:pt x="215" y="273"/>
                    </a:lnTo>
                    <a:lnTo>
                      <a:pt x="216" y="274"/>
                    </a:lnTo>
                    <a:lnTo>
                      <a:pt x="216" y="273"/>
                    </a:lnTo>
                    <a:lnTo>
                      <a:pt x="217" y="273"/>
                    </a:lnTo>
                    <a:lnTo>
                      <a:pt x="219" y="272"/>
                    </a:lnTo>
                    <a:lnTo>
                      <a:pt x="219" y="271"/>
                    </a:lnTo>
                    <a:lnTo>
                      <a:pt x="220" y="271"/>
                    </a:lnTo>
                    <a:lnTo>
                      <a:pt x="221" y="270"/>
                    </a:lnTo>
                    <a:lnTo>
                      <a:pt x="222" y="270"/>
                    </a:lnTo>
                    <a:lnTo>
                      <a:pt x="223" y="270"/>
                    </a:lnTo>
                    <a:lnTo>
                      <a:pt x="223" y="269"/>
                    </a:lnTo>
                    <a:lnTo>
                      <a:pt x="225" y="269"/>
                    </a:lnTo>
                    <a:lnTo>
                      <a:pt x="226" y="268"/>
                    </a:lnTo>
                    <a:lnTo>
                      <a:pt x="226" y="267"/>
                    </a:lnTo>
                    <a:lnTo>
                      <a:pt x="226" y="266"/>
                    </a:lnTo>
                    <a:lnTo>
                      <a:pt x="228" y="264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1" y="262"/>
                    </a:lnTo>
                    <a:lnTo>
                      <a:pt x="232" y="262"/>
                    </a:lnTo>
                    <a:lnTo>
                      <a:pt x="233" y="262"/>
                    </a:lnTo>
                    <a:lnTo>
                      <a:pt x="233" y="261"/>
                    </a:lnTo>
                    <a:lnTo>
                      <a:pt x="233" y="260"/>
                    </a:lnTo>
                    <a:lnTo>
                      <a:pt x="232" y="259"/>
                    </a:lnTo>
                    <a:lnTo>
                      <a:pt x="232" y="257"/>
                    </a:lnTo>
                    <a:lnTo>
                      <a:pt x="233" y="256"/>
                    </a:lnTo>
                    <a:lnTo>
                      <a:pt x="233" y="255"/>
                    </a:lnTo>
                    <a:lnTo>
                      <a:pt x="233" y="254"/>
                    </a:lnTo>
                    <a:lnTo>
                      <a:pt x="233" y="253"/>
                    </a:lnTo>
                    <a:lnTo>
                      <a:pt x="234" y="252"/>
                    </a:lnTo>
                    <a:lnTo>
                      <a:pt x="234" y="251"/>
                    </a:lnTo>
                    <a:lnTo>
                      <a:pt x="235" y="251"/>
                    </a:lnTo>
                    <a:lnTo>
                      <a:pt x="236" y="250"/>
                    </a:lnTo>
                    <a:lnTo>
                      <a:pt x="237" y="250"/>
                    </a:lnTo>
                    <a:lnTo>
                      <a:pt x="237" y="249"/>
                    </a:lnTo>
                    <a:lnTo>
                      <a:pt x="238" y="249"/>
                    </a:lnTo>
                    <a:lnTo>
                      <a:pt x="238" y="248"/>
                    </a:lnTo>
                    <a:lnTo>
                      <a:pt x="237" y="247"/>
                    </a:lnTo>
                    <a:lnTo>
                      <a:pt x="237" y="246"/>
                    </a:lnTo>
                    <a:lnTo>
                      <a:pt x="237" y="245"/>
                    </a:lnTo>
                    <a:lnTo>
                      <a:pt x="237" y="244"/>
                    </a:lnTo>
                    <a:lnTo>
                      <a:pt x="237" y="243"/>
                    </a:lnTo>
                    <a:lnTo>
                      <a:pt x="238" y="242"/>
                    </a:lnTo>
                    <a:lnTo>
                      <a:pt x="238" y="241"/>
                    </a:lnTo>
                    <a:lnTo>
                      <a:pt x="239" y="241"/>
                    </a:lnTo>
                    <a:lnTo>
                      <a:pt x="240" y="240"/>
                    </a:lnTo>
                    <a:lnTo>
                      <a:pt x="240" y="239"/>
                    </a:lnTo>
                    <a:lnTo>
                      <a:pt x="239" y="237"/>
                    </a:lnTo>
                    <a:lnTo>
                      <a:pt x="240" y="236"/>
                    </a:lnTo>
                    <a:lnTo>
                      <a:pt x="240" y="235"/>
                    </a:lnTo>
                    <a:lnTo>
                      <a:pt x="241" y="235"/>
                    </a:lnTo>
                    <a:lnTo>
                      <a:pt x="241" y="234"/>
                    </a:lnTo>
                    <a:lnTo>
                      <a:pt x="242" y="234"/>
                    </a:lnTo>
                    <a:lnTo>
                      <a:pt x="242" y="232"/>
                    </a:lnTo>
                    <a:lnTo>
                      <a:pt x="243" y="232"/>
                    </a:lnTo>
                    <a:lnTo>
                      <a:pt x="244" y="230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4" y="227"/>
                    </a:lnTo>
                    <a:lnTo>
                      <a:pt x="243" y="227"/>
                    </a:lnTo>
                    <a:lnTo>
                      <a:pt x="243" y="226"/>
                    </a:lnTo>
                    <a:lnTo>
                      <a:pt x="244" y="225"/>
                    </a:lnTo>
                    <a:lnTo>
                      <a:pt x="246" y="223"/>
                    </a:lnTo>
                    <a:lnTo>
                      <a:pt x="247" y="222"/>
                    </a:lnTo>
                    <a:lnTo>
                      <a:pt x="247" y="221"/>
                    </a:lnTo>
                    <a:lnTo>
                      <a:pt x="247" y="220"/>
                    </a:lnTo>
                    <a:lnTo>
                      <a:pt x="246" y="218"/>
                    </a:lnTo>
                    <a:lnTo>
                      <a:pt x="247" y="216"/>
                    </a:lnTo>
                    <a:lnTo>
                      <a:pt x="246" y="215"/>
                    </a:lnTo>
                    <a:lnTo>
                      <a:pt x="246" y="214"/>
                    </a:lnTo>
                    <a:lnTo>
                      <a:pt x="245" y="214"/>
                    </a:lnTo>
                    <a:lnTo>
                      <a:pt x="245" y="213"/>
                    </a:lnTo>
                    <a:lnTo>
                      <a:pt x="245" y="212"/>
                    </a:lnTo>
                    <a:lnTo>
                      <a:pt x="245" y="211"/>
                    </a:lnTo>
                    <a:lnTo>
                      <a:pt x="244" y="210"/>
                    </a:lnTo>
                    <a:lnTo>
                      <a:pt x="244" y="209"/>
                    </a:lnTo>
                    <a:lnTo>
                      <a:pt x="244" y="208"/>
                    </a:lnTo>
                    <a:lnTo>
                      <a:pt x="245" y="208"/>
                    </a:lnTo>
                    <a:lnTo>
                      <a:pt x="245" y="207"/>
                    </a:lnTo>
                    <a:lnTo>
                      <a:pt x="245" y="205"/>
                    </a:lnTo>
                    <a:lnTo>
                      <a:pt x="245" y="204"/>
                    </a:lnTo>
                    <a:lnTo>
                      <a:pt x="245" y="203"/>
                    </a:lnTo>
                    <a:lnTo>
                      <a:pt x="246" y="203"/>
                    </a:lnTo>
                    <a:lnTo>
                      <a:pt x="247" y="202"/>
                    </a:lnTo>
                    <a:lnTo>
                      <a:pt x="247" y="201"/>
                    </a:lnTo>
                    <a:lnTo>
                      <a:pt x="247" y="200"/>
                    </a:lnTo>
                    <a:lnTo>
                      <a:pt x="247" y="198"/>
                    </a:lnTo>
                    <a:lnTo>
                      <a:pt x="247" y="197"/>
                    </a:lnTo>
                    <a:lnTo>
                      <a:pt x="247" y="196"/>
                    </a:lnTo>
                    <a:lnTo>
                      <a:pt x="247" y="195"/>
                    </a:lnTo>
                    <a:lnTo>
                      <a:pt x="248" y="194"/>
                    </a:lnTo>
                    <a:lnTo>
                      <a:pt x="248" y="193"/>
                    </a:lnTo>
                    <a:lnTo>
                      <a:pt x="249" y="192"/>
                    </a:lnTo>
                    <a:lnTo>
                      <a:pt x="249" y="191"/>
                    </a:lnTo>
                    <a:lnTo>
                      <a:pt x="250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52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4" y="184"/>
                    </a:lnTo>
                    <a:lnTo>
                      <a:pt x="254" y="183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3" y="179"/>
                    </a:lnTo>
                    <a:lnTo>
                      <a:pt x="253" y="178"/>
                    </a:lnTo>
                    <a:lnTo>
                      <a:pt x="254" y="178"/>
                    </a:lnTo>
                    <a:lnTo>
                      <a:pt x="254" y="177"/>
                    </a:lnTo>
                    <a:lnTo>
                      <a:pt x="255" y="177"/>
                    </a:lnTo>
                    <a:lnTo>
                      <a:pt x="255" y="178"/>
                    </a:lnTo>
                    <a:lnTo>
                      <a:pt x="256" y="179"/>
                    </a:lnTo>
                    <a:lnTo>
                      <a:pt x="258" y="179"/>
                    </a:lnTo>
                    <a:lnTo>
                      <a:pt x="259" y="179"/>
                    </a:lnTo>
                    <a:lnTo>
                      <a:pt x="261" y="178"/>
                    </a:lnTo>
                    <a:lnTo>
                      <a:pt x="262" y="177"/>
                    </a:lnTo>
                    <a:lnTo>
                      <a:pt x="262" y="175"/>
                    </a:lnTo>
                    <a:lnTo>
                      <a:pt x="263" y="175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3"/>
                    </a:lnTo>
                    <a:lnTo>
                      <a:pt x="262" y="172"/>
                    </a:lnTo>
                    <a:lnTo>
                      <a:pt x="261" y="170"/>
                    </a:lnTo>
                    <a:lnTo>
                      <a:pt x="261" y="169"/>
                    </a:lnTo>
                    <a:lnTo>
                      <a:pt x="261" y="168"/>
                    </a:lnTo>
                    <a:lnTo>
                      <a:pt x="261" y="167"/>
                    </a:lnTo>
                    <a:lnTo>
                      <a:pt x="261" y="166"/>
                    </a:lnTo>
                    <a:lnTo>
                      <a:pt x="261" y="165"/>
                    </a:lnTo>
                    <a:lnTo>
                      <a:pt x="260" y="164"/>
                    </a:lnTo>
                    <a:lnTo>
                      <a:pt x="260" y="163"/>
                    </a:lnTo>
                    <a:lnTo>
                      <a:pt x="260" y="162"/>
                    </a:lnTo>
                    <a:lnTo>
                      <a:pt x="260" y="161"/>
                    </a:lnTo>
                    <a:lnTo>
                      <a:pt x="261" y="160"/>
                    </a:lnTo>
                    <a:lnTo>
                      <a:pt x="262" y="160"/>
                    </a:lnTo>
                    <a:lnTo>
                      <a:pt x="262" y="159"/>
                    </a:lnTo>
                    <a:lnTo>
                      <a:pt x="262" y="158"/>
                    </a:lnTo>
                    <a:lnTo>
                      <a:pt x="262" y="157"/>
                    </a:lnTo>
                    <a:lnTo>
                      <a:pt x="262" y="156"/>
                    </a:lnTo>
                    <a:lnTo>
                      <a:pt x="262" y="155"/>
                    </a:lnTo>
                    <a:lnTo>
                      <a:pt x="263" y="154"/>
                    </a:lnTo>
                    <a:lnTo>
                      <a:pt x="263" y="152"/>
                    </a:lnTo>
                    <a:lnTo>
                      <a:pt x="263" y="151"/>
                    </a:lnTo>
                    <a:lnTo>
                      <a:pt x="262" y="150"/>
                    </a:lnTo>
                    <a:lnTo>
                      <a:pt x="262" y="149"/>
                    </a:lnTo>
                    <a:lnTo>
                      <a:pt x="261" y="148"/>
                    </a:lnTo>
                    <a:lnTo>
                      <a:pt x="261" y="147"/>
                    </a:lnTo>
                    <a:lnTo>
                      <a:pt x="262" y="146"/>
                    </a:lnTo>
                    <a:lnTo>
                      <a:pt x="262" y="145"/>
                    </a:lnTo>
                    <a:lnTo>
                      <a:pt x="261" y="144"/>
                    </a:lnTo>
                    <a:lnTo>
                      <a:pt x="262" y="143"/>
                    </a:lnTo>
                    <a:lnTo>
                      <a:pt x="262" y="142"/>
                    </a:lnTo>
                    <a:lnTo>
                      <a:pt x="262" y="141"/>
                    </a:lnTo>
                    <a:lnTo>
                      <a:pt x="261" y="140"/>
                    </a:lnTo>
                    <a:lnTo>
                      <a:pt x="261" y="139"/>
                    </a:lnTo>
                    <a:lnTo>
                      <a:pt x="260" y="138"/>
                    </a:lnTo>
                    <a:lnTo>
                      <a:pt x="260" y="137"/>
                    </a:lnTo>
                    <a:lnTo>
                      <a:pt x="261" y="136"/>
                    </a:lnTo>
                    <a:lnTo>
                      <a:pt x="262" y="136"/>
                    </a:lnTo>
                    <a:lnTo>
                      <a:pt x="263" y="136"/>
                    </a:lnTo>
                    <a:lnTo>
                      <a:pt x="264" y="135"/>
                    </a:lnTo>
                    <a:lnTo>
                      <a:pt x="265" y="136"/>
                    </a:lnTo>
                    <a:lnTo>
                      <a:pt x="266" y="135"/>
                    </a:lnTo>
                    <a:lnTo>
                      <a:pt x="266" y="134"/>
                    </a:lnTo>
                    <a:lnTo>
                      <a:pt x="267" y="134"/>
                    </a:lnTo>
                    <a:lnTo>
                      <a:pt x="267" y="133"/>
                    </a:lnTo>
                    <a:lnTo>
                      <a:pt x="268" y="132"/>
                    </a:lnTo>
                    <a:lnTo>
                      <a:pt x="269" y="131"/>
                    </a:lnTo>
                    <a:lnTo>
                      <a:pt x="269" y="129"/>
                    </a:lnTo>
                    <a:lnTo>
                      <a:pt x="270" y="126"/>
                    </a:lnTo>
                    <a:lnTo>
                      <a:pt x="270" y="125"/>
                    </a:lnTo>
                    <a:lnTo>
                      <a:pt x="271" y="124"/>
                    </a:lnTo>
                    <a:lnTo>
                      <a:pt x="271" y="123"/>
                    </a:lnTo>
                    <a:lnTo>
                      <a:pt x="271" y="122"/>
                    </a:lnTo>
                    <a:lnTo>
                      <a:pt x="272" y="121"/>
                    </a:lnTo>
                    <a:lnTo>
                      <a:pt x="272" y="119"/>
                    </a:lnTo>
                    <a:lnTo>
                      <a:pt x="272" y="117"/>
                    </a:lnTo>
                    <a:lnTo>
                      <a:pt x="272" y="116"/>
                    </a:lnTo>
                    <a:lnTo>
                      <a:pt x="273" y="116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6" y="114"/>
                    </a:lnTo>
                    <a:lnTo>
                      <a:pt x="276" y="113"/>
                    </a:lnTo>
                    <a:lnTo>
                      <a:pt x="277" y="113"/>
                    </a:lnTo>
                    <a:lnTo>
                      <a:pt x="279" y="112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0" y="109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8"/>
                    </a:lnTo>
                    <a:lnTo>
                      <a:pt x="283" y="107"/>
                    </a:lnTo>
                    <a:lnTo>
                      <a:pt x="283" y="105"/>
                    </a:lnTo>
                    <a:lnTo>
                      <a:pt x="282" y="103"/>
                    </a:lnTo>
                    <a:lnTo>
                      <a:pt x="283" y="102"/>
                    </a:lnTo>
                    <a:lnTo>
                      <a:pt x="283" y="101"/>
                    </a:lnTo>
                    <a:lnTo>
                      <a:pt x="284" y="100"/>
                    </a:lnTo>
                    <a:lnTo>
                      <a:pt x="285" y="99"/>
                    </a:lnTo>
                    <a:lnTo>
                      <a:pt x="286" y="98"/>
                    </a:lnTo>
                    <a:lnTo>
                      <a:pt x="287" y="97"/>
                    </a:lnTo>
                    <a:lnTo>
                      <a:pt x="288" y="96"/>
                    </a:lnTo>
                    <a:lnTo>
                      <a:pt x="289" y="95"/>
                    </a:lnTo>
                    <a:lnTo>
                      <a:pt x="289" y="94"/>
                    </a:lnTo>
                    <a:lnTo>
                      <a:pt x="290" y="91"/>
                    </a:lnTo>
                    <a:lnTo>
                      <a:pt x="289" y="91"/>
                    </a:lnTo>
                    <a:lnTo>
                      <a:pt x="290" y="90"/>
                    </a:lnTo>
                    <a:lnTo>
                      <a:pt x="291" y="89"/>
                    </a:lnTo>
                    <a:lnTo>
                      <a:pt x="291" y="88"/>
                    </a:lnTo>
                    <a:lnTo>
                      <a:pt x="292" y="88"/>
                    </a:lnTo>
                    <a:lnTo>
                      <a:pt x="292" y="86"/>
                    </a:lnTo>
                    <a:lnTo>
                      <a:pt x="292" y="85"/>
                    </a:lnTo>
                    <a:lnTo>
                      <a:pt x="292" y="84"/>
                    </a:lnTo>
                    <a:lnTo>
                      <a:pt x="292" y="83"/>
                    </a:lnTo>
                    <a:lnTo>
                      <a:pt x="291" y="83"/>
                    </a:lnTo>
                    <a:lnTo>
                      <a:pt x="290" y="82"/>
                    </a:lnTo>
                    <a:lnTo>
                      <a:pt x="291" y="80"/>
                    </a:lnTo>
                    <a:lnTo>
                      <a:pt x="291" y="79"/>
                    </a:lnTo>
                    <a:lnTo>
                      <a:pt x="291" y="78"/>
                    </a:lnTo>
                    <a:lnTo>
                      <a:pt x="291" y="77"/>
                    </a:lnTo>
                    <a:lnTo>
                      <a:pt x="291" y="76"/>
                    </a:lnTo>
                    <a:lnTo>
                      <a:pt x="292" y="75"/>
                    </a:lnTo>
                    <a:lnTo>
                      <a:pt x="292" y="74"/>
                    </a:lnTo>
                    <a:lnTo>
                      <a:pt x="292" y="73"/>
                    </a:lnTo>
                    <a:lnTo>
                      <a:pt x="292" y="72"/>
                    </a:lnTo>
                    <a:lnTo>
                      <a:pt x="291" y="71"/>
                    </a:lnTo>
                    <a:lnTo>
                      <a:pt x="291" y="70"/>
                    </a:lnTo>
                    <a:lnTo>
                      <a:pt x="290" y="69"/>
                    </a:lnTo>
                    <a:lnTo>
                      <a:pt x="290" y="68"/>
                    </a:lnTo>
                    <a:lnTo>
                      <a:pt x="290" y="67"/>
                    </a:lnTo>
                    <a:lnTo>
                      <a:pt x="291" y="67"/>
                    </a:lnTo>
                    <a:lnTo>
                      <a:pt x="292" y="67"/>
                    </a:lnTo>
                    <a:lnTo>
                      <a:pt x="293" y="67"/>
                    </a:lnTo>
                    <a:lnTo>
                      <a:pt x="294" y="67"/>
                    </a:lnTo>
                    <a:lnTo>
                      <a:pt x="294" y="66"/>
                    </a:lnTo>
                    <a:lnTo>
                      <a:pt x="294" y="65"/>
                    </a:lnTo>
                    <a:lnTo>
                      <a:pt x="293" y="64"/>
                    </a:lnTo>
                    <a:lnTo>
                      <a:pt x="292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2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299" y="56"/>
                    </a:lnTo>
                    <a:lnTo>
                      <a:pt x="299" y="55"/>
                    </a:lnTo>
                    <a:lnTo>
                      <a:pt x="300" y="55"/>
                    </a:lnTo>
                    <a:lnTo>
                      <a:pt x="300" y="53"/>
                    </a:lnTo>
                    <a:lnTo>
                      <a:pt x="301" y="52"/>
                    </a:lnTo>
                    <a:lnTo>
                      <a:pt x="301" y="51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2" y="48"/>
                    </a:lnTo>
                    <a:lnTo>
                      <a:pt x="301" y="47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5" name="Freeform 601"/>
              <p:cNvSpPr>
                <a:spLocks/>
              </p:cNvSpPr>
              <p:nvPr/>
            </p:nvSpPr>
            <p:spPr bwMode="auto">
              <a:xfrm>
                <a:off x="2420938" y="1598613"/>
                <a:ext cx="555625" cy="604837"/>
              </a:xfrm>
              <a:custGeom>
                <a:avLst/>
                <a:gdLst>
                  <a:gd name="T0" fmla="*/ 2147483646 w 540"/>
                  <a:gd name="T1" fmla="*/ 2147483646 h 589"/>
                  <a:gd name="T2" fmla="*/ 2147483646 w 540"/>
                  <a:gd name="T3" fmla="*/ 2147483646 h 589"/>
                  <a:gd name="T4" fmla="*/ 2147483646 w 540"/>
                  <a:gd name="T5" fmla="*/ 2147483646 h 589"/>
                  <a:gd name="T6" fmla="*/ 2147483646 w 540"/>
                  <a:gd name="T7" fmla="*/ 2147483646 h 589"/>
                  <a:gd name="T8" fmla="*/ 2147483646 w 540"/>
                  <a:gd name="T9" fmla="*/ 2147483646 h 589"/>
                  <a:gd name="T10" fmla="*/ 2147483646 w 540"/>
                  <a:gd name="T11" fmla="*/ 2147483646 h 589"/>
                  <a:gd name="T12" fmla="*/ 2147483646 w 540"/>
                  <a:gd name="T13" fmla="*/ 2147483646 h 589"/>
                  <a:gd name="T14" fmla="*/ 2147483646 w 540"/>
                  <a:gd name="T15" fmla="*/ 2147483646 h 589"/>
                  <a:gd name="T16" fmla="*/ 2147483646 w 540"/>
                  <a:gd name="T17" fmla="*/ 2147483646 h 589"/>
                  <a:gd name="T18" fmla="*/ 2147483646 w 540"/>
                  <a:gd name="T19" fmla="*/ 2147483646 h 589"/>
                  <a:gd name="T20" fmla="*/ 2147483646 w 540"/>
                  <a:gd name="T21" fmla="*/ 2147483646 h 589"/>
                  <a:gd name="T22" fmla="*/ 2147483646 w 540"/>
                  <a:gd name="T23" fmla="*/ 2147483646 h 589"/>
                  <a:gd name="T24" fmla="*/ 2147483646 w 540"/>
                  <a:gd name="T25" fmla="*/ 2147483646 h 589"/>
                  <a:gd name="T26" fmla="*/ 2147483646 w 540"/>
                  <a:gd name="T27" fmla="*/ 2147483646 h 589"/>
                  <a:gd name="T28" fmla="*/ 2147483646 w 540"/>
                  <a:gd name="T29" fmla="*/ 2147483646 h 589"/>
                  <a:gd name="T30" fmla="*/ 2147483646 w 540"/>
                  <a:gd name="T31" fmla="*/ 2147483646 h 589"/>
                  <a:gd name="T32" fmla="*/ 2147483646 w 540"/>
                  <a:gd name="T33" fmla="*/ 2147483646 h 589"/>
                  <a:gd name="T34" fmla="*/ 2147483646 w 540"/>
                  <a:gd name="T35" fmla="*/ 2147483646 h 589"/>
                  <a:gd name="T36" fmla="*/ 2147483646 w 540"/>
                  <a:gd name="T37" fmla="*/ 2147483646 h 589"/>
                  <a:gd name="T38" fmla="*/ 2147483646 w 540"/>
                  <a:gd name="T39" fmla="*/ 2147483646 h 589"/>
                  <a:gd name="T40" fmla="*/ 2147483646 w 540"/>
                  <a:gd name="T41" fmla="*/ 2147483646 h 589"/>
                  <a:gd name="T42" fmla="*/ 2147483646 w 540"/>
                  <a:gd name="T43" fmla="*/ 2147483646 h 589"/>
                  <a:gd name="T44" fmla="*/ 2147483646 w 540"/>
                  <a:gd name="T45" fmla="*/ 2147483646 h 589"/>
                  <a:gd name="T46" fmla="*/ 2147483646 w 540"/>
                  <a:gd name="T47" fmla="*/ 2147483646 h 589"/>
                  <a:gd name="T48" fmla="*/ 2147483646 w 540"/>
                  <a:gd name="T49" fmla="*/ 2147483646 h 589"/>
                  <a:gd name="T50" fmla="*/ 2147483646 w 540"/>
                  <a:gd name="T51" fmla="*/ 2147483646 h 589"/>
                  <a:gd name="T52" fmla="*/ 2147483646 w 540"/>
                  <a:gd name="T53" fmla="*/ 2147483646 h 589"/>
                  <a:gd name="T54" fmla="*/ 2147483646 w 540"/>
                  <a:gd name="T55" fmla="*/ 2147483646 h 589"/>
                  <a:gd name="T56" fmla="*/ 2147483646 w 540"/>
                  <a:gd name="T57" fmla="*/ 2147483646 h 589"/>
                  <a:gd name="T58" fmla="*/ 2147483646 w 540"/>
                  <a:gd name="T59" fmla="*/ 2147483646 h 589"/>
                  <a:gd name="T60" fmla="*/ 2147483646 w 540"/>
                  <a:gd name="T61" fmla="*/ 2147483646 h 589"/>
                  <a:gd name="T62" fmla="*/ 2147483646 w 540"/>
                  <a:gd name="T63" fmla="*/ 2147483646 h 589"/>
                  <a:gd name="T64" fmla="*/ 2147483646 w 540"/>
                  <a:gd name="T65" fmla="*/ 2147483646 h 589"/>
                  <a:gd name="T66" fmla="*/ 2147483646 w 540"/>
                  <a:gd name="T67" fmla="*/ 2147483646 h 589"/>
                  <a:gd name="T68" fmla="*/ 2147483646 w 540"/>
                  <a:gd name="T69" fmla="*/ 2147483646 h 589"/>
                  <a:gd name="T70" fmla="*/ 2147483646 w 540"/>
                  <a:gd name="T71" fmla="*/ 2147483646 h 589"/>
                  <a:gd name="T72" fmla="*/ 2147483646 w 540"/>
                  <a:gd name="T73" fmla="*/ 2147483646 h 589"/>
                  <a:gd name="T74" fmla="*/ 2147483646 w 540"/>
                  <a:gd name="T75" fmla="*/ 2147483646 h 589"/>
                  <a:gd name="T76" fmla="*/ 2147483646 w 540"/>
                  <a:gd name="T77" fmla="*/ 2147483646 h 589"/>
                  <a:gd name="T78" fmla="*/ 2147483646 w 540"/>
                  <a:gd name="T79" fmla="*/ 2147483646 h 589"/>
                  <a:gd name="T80" fmla="*/ 2147483646 w 540"/>
                  <a:gd name="T81" fmla="*/ 2147483646 h 589"/>
                  <a:gd name="T82" fmla="*/ 2147483646 w 540"/>
                  <a:gd name="T83" fmla="*/ 2147483646 h 589"/>
                  <a:gd name="T84" fmla="*/ 2147483646 w 540"/>
                  <a:gd name="T85" fmla="*/ 2147483646 h 589"/>
                  <a:gd name="T86" fmla="*/ 2147483646 w 540"/>
                  <a:gd name="T87" fmla="*/ 2147483646 h 589"/>
                  <a:gd name="T88" fmla="*/ 2147483646 w 540"/>
                  <a:gd name="T89" fmla="*/ 2147483646 h 589"/>
                  <a:gd name="T90" fmla="*/ 2147483646 w 540"/>
                  <a:gd name="T91" fmla="*/ 2147483646 h 589"/>
                  <a:gd name="T92" fmla="*/ 2147483646 w 540"/>
                  <a:gd name="T93" fmla="*/ 2147483646 h 589"/>
                  <a:gd name="T94" fmla="*/ 2147483646 w 540"/>
                  <a:gd name="T95" fmla="*/ 2147483646 h 589"/>
                  <a:gd name="T96" fmla="*/ 2147483646 w 540"/>
                  <a:gd name="T97" fmla="*/ 2147483646 h 589"/>
                  <a:gd name="T98" fmla="*/ 2147483646 w 540"/>
                  <a:gd name="T99" fmla="*/ 2147483646 h 589"/>
                  <a:gd name="T100" fmla="*/ 2147483646 w 540"/>
                  <a:gd name="T101" fmla="*/ 2147483646 h 589"/>
                  <a:gd name="T102" fmla="*/ 2147483646 w 540"/>
                  <a:gd name="T103" fmla="*/ 2147483646 h 589"/>
                  <a:gd name="T104" fmla="*/ 2147483646 w 540"/>
                  <a:gd name="T105" fmla="*/ 2147483646 h 589"/>
                  <a:gd name="T106" fmla="*/ 2147483646 w 540"/>
                  <a:gd name="T107" fmla="*/ 2147483646 h 589"/>
                  <a:gd name="T108" fmla="*/ 2147483646 w 540"/>
                  <a:gd name="T109" fmla="*/ 2147483646 h 589"/>
                  <a:gd name="T110" fmla="*/ 2147483646 w 540"/>
                  <a:gd name="T111" fmla="*/ 2147483646 h 589"/>
                  <a:gd name="T112" fmla="*/ 2147483646 w 540"/>
                  <a:gd name="T113" fmla="*/ 2147483646 h 589"/>
                  <a:gd name="T114" fmla="*/ 2147483646 w 540"/>
                  <a:gd name="T115" fmla="*/ 2147483646 h 589"/>
                  <a:gd name="T116" fmla="*/ 2147483646 w 540"/>
                  <a:gd name="T117" fmla="*/ 2147483646 h 589"/>
                  <a:gd name="T118" fmla="*/ 2147483646 w 540"/>
                  <a:gd name="T119" fmla="*/ 2147483646 h 589"/>
                  <a:gd name="T120" fmla="*/ 2147483646 w 540"/>
                  <a:gd name="T121" fmla="*/ 2147483646 h 589"/>
                  <a:gd name="T122" fmla="*/ 2147483646 w 540"/>
                  <a:gd name="T123" fmla="*/ 2147483646 h 589"/>
                  <a:gd name="T124" fmla="*/ 2147483646 w 540"/>
                  <a:gd name="T125" fmla="*/ 2147483646 h 58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40"/>
                  <a:gd name="T190" fmla="*/ 0 h 589"/>
                  <a:gd name="T191" fmla="*/ 540 w 540"/>
                  <a:gd name="T192" fmla="*/ 589 h 58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40" h="589">
                    <a:moveTo>
                      <a:pt x="515" y="395"/>
                    </a:moveTo>
                    <a:lnTo>
                      <a:pt x="514" y="395"/>
                    </a:lnTo>
                    <a:lnTo>
                      <a:pt x="512" y="394"/>
                    </a:lnTo>
                    <a:lnTo>
                      <a:pt x="511" y="394"/>
                    </a:lnTo>
                    <a:lnTo>
                      <a:pt x="508" y="394"/>
                    </a:lnTo>
                    <a:lnTo>
                      <a:pt x="505" y="394"/>
                    </a:lnTo>
                    <a:lnTo>
                      <a:pt x="504" y="394"/>
                    </a:lnTo>
                    <a:lnTo>
                      <a:pt x="496" y="395"/>
                    </a:lnTo>
                    <a:lnTo>
                      <a:pt x="491" y="396"/>
                    </a:lnTo>
                    <a:lnTo>
                      <a:pt x="489" y="397"/>
                    </a:lnTo>
                    <a:lnTo>
                      <a:pt x="487" y="397"/>
                    </a:lnTo>
                    <a:lnTo>
                      <a:pt x="483" y="400"/>
                    </a:lnTo>
                    <a:lnTo>
                      <a:pt x="482" y="400"/>
                    </a:lnTo>
                    <a:lnTo>
                      <a:pt x="481" y="401"/>
                    </a:lnTo>
                    <a:lnTo>
                      <a:pt x="479" y="402"/>
                    </a:lnTo>
                    <a:lnTo>
                      <a:pt x="478" y="404"/>
                    </a:lnTo>
                    <a:lnTo>
                      <a:pt x="476" y="406"/>
                    </a:lnTo>
                    <a:lnTo>
                      <a:pt x="476" y="407"/>
                    </a:lnTo>
                    <a:lnTo>
                      <a:pt x="475" y="408"/>
                    </a:lnTo>
                    <a:lnTo>
                      <a:pt x="475" y="411"/>
                    </a:lnTo>
                    <a:lnTo>
                      <a:pt x="474" y="413"/>
                    </a:lnTo>
                    <a:lnTo>
                      <a:pt x="474" y="414"/>
                    </a:lnTo>
                    <a:lnTo>
                      <a:pt x="474" y="416"/>
                    </a:lnTo>
                    <a:lnTo>
                      <a:pt x="472" y="419"/>
                    </a:lnTo>
                    <a:lnTo>
                      <a:pt x="471" y="421"/>
                    </a:lnTo>
                    <a:lnTo>
                      <a:pt x="470" y="422"/>
                    </a:lnTo>
                    <a:lnTo>
                      <a:pt x="470" y="423"/>
                    </a:lnTo>
                    <a:lnTo>
                      <a:pt x="469" y="425"/>
                    </a:lnTo>
                    <a:lnTo>
                      <a:pt x="468" y="427"/>
                    </a:lnTo>
                    <a:lnTo>
                      <a:pt x="467" y="430"/>
                    </a:lnTo>
                    <a:lnTo>
                      <a:pt x="466" y="431"/>
                    </a:lnTo>
                    <a:lnTo>
                      <a:pt x="465" y="434"/>
                    </a:lnTo>
                    <a:lnTo>
                      <a:pt x="462" y="437"/>
                    </a:lnTo>
                    <a:lnTo>
                      <a:pt x="460" y="440"/>
                    </a:lnTo>
                    <a:lnTo>
                      <a:pt x="459" y="440"/>
                    </a:lnTo>
                    <a:lnTo>
                      <a:pt x="458" y="441"/>
                    </a:lnTo>
                    <a:lnTo>
                      <a:pt x="457" y="441"/>
                    </a:lnTo>
                    <a:lnTo>
                      <a:pt x="456" y="442"/>
                    </a:lnTo>
                    <a:lnTo>
                      <a:pt x="454" y="444"/>
                    </a:lnTo>
                    <a:lnTo>
                      <a:pt x="452" y="446"/>
                    </a:lnTo>
                    <a:lnTo>
                      <a:pt x="451" y="447"/>
                    </a:lnTo>
                    <a:lnTo>
                      <a:pt x="449" y="448"/>
                    </a:lnTo>
                    <a:lnTo>
                      <a:pt x="447" y="450"/>
                    </a:lnTo>
                    <a:lnTo>
                      <a:pt x="444" y="451"/>
                    </a:lnTo>
                    <a:lnTo>
                      <a:pt x="442" y="452"/>
                    </a:lnTo>
                    <a:lnTo>
                      <a:pt x="439" y="453"/>
                    </a:lnTo>
                    <a:lnTo>
                      <a:pt x="425" y="456"/>
                    </a:lnTo>
                    <a:lnTo>
                      <a:pt x="423" y="457"/>
                    </a:lnTo>
                    <a:lnTo>
                      <a:pt x="421" y="458"/>
                    </a:lnTo>
                    <a:lnTo>
                      <a:pt x="419" y="459"/>
                    </a:lnTo>
                    <a:lnTo>
                      <a:pt x="419" y="460"/>
                    </a:lnTo>
                    <a:lnTo>
                      <a:pt x="418" y="461"/>
                    </a:lnTo>
                    <a:lnTo>
                      <a:pt x="417" y="463"/>
                    </a:lnTo>
                    <a:lnTo>
                      <a:pt x="416" y="464"/>
                    </a:lnTo>
                    <a:lnTo>
                      <a:pt x="415" y="465"/>
                    </a:lnTo>
                    <a:lnTo>
                      <a:pt x="412" y="468"/>
                    </a:lnTo>
                    <a:lnTo>
                      <a:pt x="410" y="471"/>
                    </a:lnTo>
                    <a:lnTo>
                      <a:pt x="409" y="471"/>
                    </a:lnTo>
                    <a:lnTo>
                      <a:pt x="408" y="472"/>
                    </a:lnTo>
                    <a:lnTo>
                      <a:pt x="406" y="473"/>
                    </a:lnTo>
                    <a:lnTo>
                      <a:pt x="404" y="473"/>
                    </a:lnTo>
                    <a:lnTo>
                      <a:pt x="402" y="474"/>
                    </a:lnTo>
                    <a:lnTo>
                      <a:pt x="400" y="474"/>
                    </a:lnTo>
                    <a:lnTo>
                      <a:pt x="398" y="474"/>
                    </a:lnTo>
                    <a:lnTo>
                      <a:pt x="396" y="475"/>
                    </a:lnTo>
                    <a:lnTo>
                      <a:pt x="395" y="475"/>
                    </a:lnTo>
                    <a:lnTo>
                      <a:pt x="393" y="475"/>
                    </a:lnTo>
                    <a:lnTo>
                      <a:pt x="393" y="476"/>
                    </a:lnTo>
                    <a:lnTo>
                      <a:pt x="392" y="476"/>
                    </a:lnTo>
                    <a:lnTo>
                      <a:pt x="391" y="478"/>
                    </a:lnTo>
                    <a:lnTo>
                      <a:pt x="390" y="479"/>
                    </a:lnTo>
                    <a:lnTo>
                      <a:pt x="388" y="482"/>
                    </a:lnTo>
                    <a:lnTo>
                      <a:pt x="388" y="483"/>
                    </a:lnTo>
                    <a:lnTo>
                      <a:pt x="385" y="486"/>
                    </a:lnTo>
                    <a:lnTo>
                      <a:pt x="384" y="488"/>
                    </a:lnTo>
                    <a:lnTo>
                      <a:pt x="384" y="489"/>
                    </a:lnTo>
                    <a:lnTo>
                      <a:pt x="383" y="489"/>
                    </a:lnTo>
                    <a:lnTo>
                      <a:pt x="382" y="490"/>
                    </a:lnTo>
                    <a:lnTo>
                      <a:pt x="381" y="490"/>
                    </a:lnTo>
                    <a:lnTo>
                      <a:pt x="380" y="491"/>
                    </a:lnTo>
                    <a:lnTo>
                      <a:pt x="379" y="492"/>
                    </a:lnTo>
                    <a:lnTo>
                      <a:pt x="379" y="494"/>
                    </a:lnTo>
                    <a:lnTo>
                      <a:pt x="378" y="496"/>
                    </a:lnTo>
                    <a:lnTo>
                      <a:pt x="377" y="500"/>
                    </a:lnTo>
                    <a:lnTo>
                      <a:pt x="377" y="501"/>
                    </a:lnTo>
                    <a:lnTo>
                      <a:pt x="376" y="501"/>
                    </a:lnTo>
                    <a:lnTo>
                      <a:pt x="373" y="504"/>
                    </a:lnTo>
                    <a:lnTo>
                      <a:pt x="372" y="505"/>
                    </a:lnTo>
                    <a:lnTo>
                      <a:pt x="371" y="506"/>
                    </a:lnTo>
                    <a:lnTo>
                      <a:pt x="371" y="507"/>
                    </a:lnTo>
                    <a:lnTo>
                      <a:pt x="370" y="508"/>
                    </a:lnTo>
                    <a:lnTo>
                      <a:pt x="370" y="511"/>
                    </a:lnTo>
                    <a:lnTo>
                      <a:pt x="369" y="511"/>
                    </a:lnTo>
                    <a:lnTo>
                      <a:pt x="366" y="515"/>
                    </a:lnTo>
                    <a:lnTo>
                      <a:pt x="366" y="516"/>
                    </a:lnTo>
                    <a:lnTo>
                      <a:pt x="364" y="518"/>
                    </a:lnTo>
                    <a:lnTo>
                      <a:pt x="363" y="519"/>
                    </a:lnTo>
                    <a:lnTo>
                      <a:pt x="362" y="519"/>
                    </a:lnTo>
                    <a:lnTo>
                      <a:pt x="362" y="520"/>
                    </a:lnTo>
                    <a:lnTo>
                      <a:pt x="360" y="520"/>
                    </a:lnTo>
                    <a:lnTo>
                      <a:pt x="360" y="521"/>
                    </a:lnTo>
                    <a:lnTo>
                      <a:pt x="359" y="522"/>
                    </a:lnTo>
                    <a:lnTo>
                      <a:pt x="354" y="527"/>
                    </a:lnTo>
                    <a:lnTo>
                      <a:pt x="351" y="529"/>
                    </a:lnTo>
                    <a:lnTo>
                      <a:pt x="350" y="532"/>
                    </a:lnTo>
                    <a:lnTo>
                      <a:pt x="349" y="533"/>
                    </a:lnTo>
                    <a:lnTo>
                      <a:pt x="347" y="535"/>
                    </a:lnTo>
                    <a:lnTo>
                      <a:pt x="345" y="539"/>
                    </a:lnTo>
                    <a:lnTo>
                      <a:pt x="344" y="541"/>
                    </a:lnTo>
                    <a:lnTo>
                      <a:pt x="343" y="542"/>
                    </a:lnTo>
                    <a:lnTo>
                      <a:pt x="342" y="543"/>
                    </a:lnTo>
                    <a:lnTo>
                      <a:pt x="342" y="544"/>
                    </a:lnTo>
                    <a:lnTo>
                      <a:pt x="341" y="547"/>
                    </a:lnTo>
                    <a:lnTo>
                      <a:pt x="341" y="549"/>
                    </a:lnTo>
                    <a:lnTo>
                      <a:pt x="341" y="550"/>
                    </a:lnTo>
                    <a:lnTo>
                      <a:pt x="341" y="551"/>
                    </a:lnTo>
                    <a:lnTo>
                      <a:pt x="341" y="553"/>
                    </a:lnTo>
                    <a:lnTo>
                      <a:pt x="341" y="554"/>
                    </a:lnTo>
                    <a:lnTo>
                      <a:pt x="340" y="555"/>
                    </a:lnTo>
                    <a:lnTo>
                      <a:pt x="340" y="557"/>
                    </a:lnTo>
                    <a:lnTo>
                      <a:pt x="341" y="563"/>
                    </a:lnTo>
                    <a:lnTo>
                      <a:pt x="341" y="565"/>
                    </a:lnTo>
                    <a:lnTo>
                      <a:pt x="341" y="566"/>
                    </a:lnTo>
                    <a:lnTo>
                      <a:pt x="341" y="567"/>
                    </a:lnTo>
                    <a:lnTo>
                      <a:pt x="341" y="569"/>
                    </a:lnTo>
                    <a:lnTo>
                      <a:pt x="341" y="570"/>
                    </a:lnTo>
                    <a:lnTo>
                      <a:pt x="340" y="572"/>
                    </a:lnTo>
                    <a:lnTo>
                      <a:pt x="339" y="572"/>
                    </a:lnTo>
                    <a:lnTo>
                      <a:pt x="337" y="574"/>
                    </a:lnTo>
                    <a:lnTo>
                      <a:pt x="334" y="577"/>
                    </a:lnTo>
                    <a:lnTo>
                      <a:pt x="331" y="579"/>
                    </a:lnTo>
                    <a:lnTo>
                      <a:pt x="331" y="580"/>
                    </a:lnTo>
                    <a:lnTo>
                      <a:pt x="330" y="580"/>
                    </a:lnTo>
                    <a:lnTo>
                      <a:pt x="328" y="581"/>
                    </a:lnTo>
                    <a:lnTo>
                      <a:pt x="325" y="582"/>
                    </a:lnTo>
                    <a:lnTo>
                      <a:pt x="324" y="582"/>
                    </a:lnTo>
                    <a:lnTo>
                      <a:pt x="320" y="582"/>
                    </a:lnTo>
                    <a:lnTo>
                      <a:pt x="319" y="582"/>
                    </a:lnTo>
                    <a:lnTo>
                      <a:pt x="318" y="582"/>
                    </a:lnTo>
                    <a:lnTo>
                      <a:pt x="317" y="580"/>
                    </a:lnTo>
                    <a:lnTo>
                      <a:pt x="316" y="579"/>
                    </a:lnTo>
                    <a:lnTo>
                      <a:pt x="315" y="578"/>
                    </a:lnTo>
                    <a:lnTo>
                      <a:pt x="314" y="578"/>
                    </a:lnTo>
                    <a:lnTo>
                      <a:pt x="314" y="579"/>
                    </a:lnTo>
                    <a:lnTo>
                      <a:pt x="314" y="580"/>
                    </a:lnTo>
                    <a:lnTo>
                      <a:pt x="313" y="581"/>
                    </a:lnTo>
                    <a:lnTo>
                      <a:pt x="313" y="582"/>
                    </a:lnTo>
                    <a:lnTo>
                      <a:pt x="312" y="582"/>
                    </a:lnTo>
                    <a:lnTo>
                      <a:pt x="311" y="582"/>
                    </a:lnTo>
                    <a:lnTo>
                      <a:pt x="311" y="581"/>
                    </a:lnTo>
                    <a:lnTo>
                      <a:pt x="311" y="580"/>
                    </a:lnTo>
                    <a:lnTo>
                      <a:pt x="311" y="578"/>
                    </a:lnTo>
                    <a:lnTo>
                      <a:pt x="311" y="577"/>
                    </a:lnTo>
                    <a:lnTo>
                      <a:pt x="310" y="577"/>
                    </a:lnTo>
                    <a:lnTo>
                      <a:pt x="309" y="577"/>
                    </a:lnTo>
                    <a:lnTo>
                      <a:pt x="308" y="577"/>
                    </a:lnTo>
                    <a:lnTo>
                      <a:pt x="308" y="578"/>
                    </a:lnTo>
                    <a:lnTo>
                      <a:pt x="308" y="580"/>
                    </a:lnTo>
                    <a:lnTo>
                      <a:pt x="308" y="581"/>
                    </a:lnTo>
                    <a:lnTo>
                      <a:pt x="308" y="582"/>
                    </a:lnTo>
                    <a:lnTo>
                      <a:pt x="307" y="582"/>
                    </a:lnTo>
                    <a:lnTo>
                      <a:pt x="306" y="582"/>
                    </a:lnTo>
                    <a:lnTo>
                      <a:pt x="305" y="582"/>
                    </a:lnTo>
                    <a:lnTo>
                      <a:pt x="304" y="582"/>
                    </a:lnTo>
                    <a:lnTo>
                      <a:pt x="303" y="582"/>
                    </a:lnTo>
                    <a:lnTo>
                      <a:pt x="301" y="582"/>
                    </a:lnTo>
                    <a:lnTo>
                      <a:pt x="300" y="583"/>
                    </a:lnTo>
                    <a:lnTo>
                      <a:pt x="300" y="584"/>
                    </a:lnTo>
                    <a:lnTo>
                      <a:pt x="301" y="585"/>
                    </a:lnTo>
                    <a:lnTo>
                      <a:pt x="302" y="586"/>
                    </a:lnTo>
                    <a:lnTo>
                      <a:pt x="302" y="587"/>
                    </a:lnTo>
                    <a:lnTo>
                      <a:pt x="301" y="588"/>
                    </a:lnTo>
                    <a:lnTo>
                      <a:pt x="301" y="589"/>
                    </a:lnTo>
                    <a:lnTo>
                      <a:pt x="300" y="589"/>
                    </a:lnTo>
                    <a:lnTo>
                      <a:pt x="299" y="589"/>
                    </a:lnTo>
                    <a:lnTo>
                      <a:pt x="298" y="588"/>
                    </a:lnTo>
                    <a:lnTo>
                      <a:pt x="296" y="588"/>
                    </a:lnTo>
                    <a:lnTo>
                      <a:pt x="295" y="587"/>
                    </a:lnTo>
                    <a:lnTo>
                      <a:pt x="295" y="586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5" y="581"/>
                    </a:lnTo>
                    <a:lnTo>
                      <a:pt x="294" y="579"/>
                    </a:lnTo>
                    <a:lnTo>
                      <a:pt x="293" y="579"/>
                    </a:lnTo>
                    <a:lnTo>
                      <a:pt x="292" y="579"/>
                    </a:lnTo>
                    <a:lnTo>
                      <a:pt x="291" y="579"/>
                    </a:lnTo>
                    <a:lnTo>
                      <a:pt x="290" y="578"/>
                    </a:lnTo>
                    <a:lnTo>
                      <a:pt x="289" y="577"/>
                    </a:lnTo>
                    <a:lnTo>
                      <a:pt x="288" y="577"/>
                    </a:lnTo>
                    <a:lnTo>
                      <a:pt x="287" y="577"/>
                    </a:lnTo>
                    <a:lnTo>
                      <a:pt x="285" y="577"/>
                    </a:lnTo>
                    <a:lnTo>
                      <a:pt x="284" y="577"/>
                    </a:lnTo>
                    <a:lnTo>
                      <a:pt x="283" y="577"/>
                    </a:lnTo>
                    <a:lnTo>
                      <a:pt x="281" y="576"/>
                    </a:lnTo>
                    <a:lnTo>
                      <a:pt x="278" y="577"/>
                    </a:lnTo>
                    <a:lnTo>
                      <a:pt x="276" y="576"/>
                    </a:lnTo>
                    <a:lnTo>
                      <a:pt x="275" y="575"/>
                    </a:lnTo>
                    <a:lnTo>
                      <a:pt x="273" y="575"/>
                    </a:lnTo>
                    <a:lnTo>
                      <a:pt x="272" y="575"/>
                    </a:lnTo>
                    <a:lnTo>
                      <a:pt x="271" y="575"/>
                    </a:lnTo>
                    <a:lnTo>
                      <a:pt x="271" y="574"/>
                    </a:lnTo>
                    <a:lnTo>
                      <a:pt x="269" y="570"/>
                    </a:lnTo>
                    <a:lnTo>
                      <a:pt x="269" y="569"/>
                    </a:lnTo>
                    <a:lnTo>
                      <a:pt x="268" y="569"/>
                    </a:lnTo>
                    <a:lnTo>
                      <a:pt x="266" y="568"/>
                    </a:lnTo>
                    <a:lnTo>
                      <a:pt x="265" y="568"/>
                    </a:lnTo>
                    <a:lnTo>
                      <a:pt x="264" y="567"/>
                    </a:lnTo>
                    <a:lnTo>
                      <a:pt x="263" y="567"/>
                    </a:lnTo>
                    <a:lnTo>
                      <a:pt x="262" y="568"/>
                    </a:lnTo>
                    <a:lnTo>
                      <a:pt x="261" y="568"/>
                    </a:lnTo>
                    <a:lnTo>
                      <a:pt x="261" y="567"/>
                    </a:lnTo>
                    <a:lnTo>
                      <a:pt x="261" y="566"/>
                    </a:lnTo>
                    <a:lnTo>
                      <a:pt x="262" y="565"/>
                    </a:lnTo>
                    <a:lnTo>
                      <a:pt x="263" y="564"/>
                    </a:lnTo>
                    <a:lnTo>
                      <a:pt x="262" y="562"/>
                    </a:lnTo>
                    <a:lnTo>
                      <a:pt x="262" y="560"/>
                    </a:lnTo>
                    <a:lnTo>
                      <a:pt x="262" y="559"/>
                    </a:lnTo>
                    <a:lnTo>
                      <a:pt x="262" y="558"/>
                    </a:lnTo>
                    <a:lnTo>
                      <a:pt x="261" y="557"/>
                    </a:lnTo>
                    <a:lnTo>
                      <a:pt x="260" y="557"/>
                    </a:lnTo>
                    <a:lnTo>
                      <a:pt x="260" y="556"/>
                    </a:lnTo>
                    <a:lnTo>
                      <a:pt x="260" y="555"/>
                    </a:lnTo>
                    <a:lnTo>
                      <a:pt x="261" y="554"/>
                    </a:lnTo>
                    <a:lnTo>
                      <a:pt x="262" y="554"/>
                    </a:lnTo>
                    <a:lnTo>
                      <a:pt x="263" y="554"/>
                    </a:lnTo>
                    <a:lnTo>
                      <a:pt x="264" y="554"/>
                    </a:lnTo>
                    <a:lnTo>
                      <a:pt x="264" y="552"/>
                    </a:lnTo>
                    <a:lnTo>
                      <a:pt x="264" y="550"/>
                    </a:lnTo>
                    <a:lnTo>
                      <a:pt x="263" y="549"/>
                    </a:lnTo>
                    <a:lnTo>
                      <a:pt x="262" y="547"/>
                    </a:lnTo>
                    <a:lnTo>
                      <a:pt x="261" y="547"/>
                    </a:lnTo>
                    <a:lnTo>
                      <a:pt x="260" y="546"/>
                    </a:lnTo>
                    <a:lnTo>
                      <a:pt x="260" y="545"/>
                    </a:lnTo>
                    <a:lnTo>
                      <a:pt x="258" y="545"/>
                    </a:lnTo>
                    <a:lnTo>
                      <a:pt x="258" y="546"/>
                    </a:lnTo>
                    <a:lnTo>
                      <a:pt x="257" y="546"/>
                    </a:lnTo>
                    <a:lnTo>
                      <a:pt x="255" y="546"/>
                    </a:lnTo>
                    <a:lnTo>
                      <a:pt x="254" y="547"/>
                    </a:lnTo>
                    <a:lnTo>
                      <a:pt x="252" y="547"/>
                    </a:lnTo>
                    <a:lnTo>
                      <a:pt x="251" y="547"/>
                    </a:lnTo>
                    <a:lnTo>
                      <a:pt x="250" y="547"/>
                    </a:lnTo>
                    <a:lnTo>
                      <a:pt x="249" y="547"/>
                    </a:lnTo>
                    <a:lnTo>
                      <a:pt x="250" y="546"/>
                    </a:lnTo>
                    <a:lnTo>
                      <a:pt x="250" y="545"/>
                    </a:lnTo>
                    <a:lnTo>
                      <a:pt x="251" y="544"/>
                    </a:lnTo>
                    <a:lnTo>
                      <a:pt x="252" y="543"/>
                    </a:lnTo>
                    <a:lnTo>
                      <a:pt x="253" y="543"/>
                    </a:lnTo>
                    <a:lnTo>
                      <a:pt x="252" y="542"/>
                    </a:lnTo>
                    <a:lnTo>
                      <a:pt x="251" y="541"/>
                    </a:lnTo>
                    <a:lnTo>
                      <a:pt x="251" y="540"/>
                    </a:lnTo>
                    <a:lnTo>
                      <a:pt x="252" y="539"/>
                    </a:lnTo>
                    <a:lnTo>
                      <a:pt x="252" y="538"/>
                    </a:lnTo>
                    <a:lnTo>
                      <a:pt x="254" y="536"/>
                    </a:lnTo>
                    <a:lnTo>
                      <a:pt x="254" y="534"/>
                    </a:lnTo>
                    <a:lnTo>
                      <a:pt x="254" y="533"/>
                    </a:lnTo>
                    <a:lnTo>
                      <a:pt x="254" y="532"/>
                    </a:lnTo>
                    <a:lnTo>
                      <a:pt x="254" y="530"/>
                    </a:lnTo>
                    <a:lnTo>
                      <a:pt x="253" y="529"/>
                    </a:lnTo>
                    <a:lnTo>
                      <a:pt x="252" y="527"/>
                    </a:lnTo>
                    <a:lnTo>
                      <a:pt x="253" y="526"/>
                    </a:lnTo>
                    <a:lnTo>
                      <a:pt x="253" y="523"/>
                    </a:lnTo>
                    <a:lnTo>
                      <a:pt x="252" y="522"/>
                    </a:lnTo>
                    <a:lnTo>
                      <a:pt x="252" y="521"/>
                    </a:lnTo>
                    <a:lnTo>
                      <a:pt x="251" y="519"/>
                    </a:lnTo>
                    <a:lnTo>
                      <a:pt x="251" y="518"/>
                    </a:lnTo>
                    <a:lnTo>
                      <a:pt x="250" y="518"/>
                    </a:lnTo>
                    <a:lnTo>
                      <a:pt x="249" y="518"/>
                    </a:lnTo>
                    <a:lnTo>
                      <a:pt x="246" y="518"/>
                    </a:lnTo>
                    <a:lnTo>
                      <a:pt x="245" y="518"/>
                    </a:lnTo>
                    <a:lnTo>
                      <a:pt x="244" y="518"/>
                    </a:lnTo>
                    <a:lnTo>
                      <a:pt x="242" y="520"/>
                    </a:lnTo>
                    <a:lnTo>
                      <a:pt x="240" y="519"/>
                    </a:lnTo>
                    <a:lnTo>
                      <a:pt x="239" y="518"/>
                    </a:lnTo>
                    <a:lnTo>
                      <a:pt x="237" y="515"/>
                    </a:lnTo>
                    <a:lnTo>
                      <a:pt x="236" y="514"/>
                    </a:lnTo>
                    <a:lnTo>
                      <a:pt x="236" y="513"/>
                    </a:lnTo>
                    <a:lnTo>
                      <a:pt x="236" y="512"/>
                    </a:lnTo>
                    <a:lnTo>
                      <a:pt x="235" y="511"/>
                    </a:lnTo>
                    <a:lnTo>
                      <a:pt x="233" y="509"/>
                    </a:lnTo>
                    <a:lnTo>
                      <a:pt x="233" y="508"/>
                    </a:lnTo>
                    <a:lnTo>
                      <a:pt x="234" y="507"/>
                    </a:lnTo>
                    <a:lnTo>
                      <a:pt x="233" y="506"/>
                    </a:lnTo>
                    <a:lnTo>
                      <a:pt x="233" y="505"/>
                    </a:lnTo>
                    <a:lnTo>
                      <a:pt x="232" y="505"/>
                    </a:lnTo>
                    <a:lnTo>
                      <a:pt x="233" y="504"/>
                    </a:lnTo>
                    <a:lnTo>
                      <a:pt x="233" y="503"/>
                    </a:lnTo>
                    <a:lnTo>
                      <a:pt x="234" y="503"/>
                    </a:lnTo>
                    <a:lnTo>
                      <a:pt x="234" y="502"/>
                    </a:lnTo>
                    <a:lnTo>
                      <a:pt x="235" y="501"/>
                    </a:lnTo>
                    <a:lnTo>
                      <a:pt x="235" y="500"/>
                    </a:lnTo>
                    <a:lnTo>
                      <a:pt x="233" y="498"/>
                    </a:lnTo>
                    <a:lnTo>
                      <a:pt x="233" y="497"/>
                    </a:lnTo>
                    <a:lnTo>
                      <a:pt x="233" y="496"/>
                    </a:lnTo>
                    <a:lnTo>
                      <a:pt x="234" y="495"/>
                    </a:lnTo>
                    <a:lnTo>
                      <a:pt x="234" y="494"/>
                    </a:lnTo>
                    <a:lnTo>
                      <a:pt x="235" y="493"/>
                    </a:lnTo>
                    <a:lnTo>
                      <a:pt x="235" y="492"/>
                    </a:lnTo>
                    <a:lnTo>
                      <a:pt x="235" y="490"/>
                    </a:lnTo>
                    <a:lnTo>
                      <a:pt x="234" y="489"/>
                    </a:lnTo>
                    <a:lnTo>
                      <a:pt x="234" y="488"/>
                    </a:lnTo>
                    <a:lnTo>
                      <a:pt x="233" y="488"/>
                    </a:lnTo>
                    <a:lnTo>
                      <a:pt x="232" y="487"/>
                    </a:lnTo>
                    <a:lnTo>
                      <a:pt x="231" y="487"/>
                    </a:lnTo>
                    <a:lnTo>
                      <a:pt x="230" y="487"/>
                    </a:lnTo>
                    <a:lnTo>
                      <a:pt x="229" y="486"/>
                    </a:lnTo>
                    <a:lnTo>
                      <a:pt x="227" y="484"/>
                    </a:lnTo>
                    <a:lnTo>
                      <a:pt x="227" y="483"/>
                    </a:lnTo>
                    <a:lnTo>
                      <a:pt x="227" y="482"/>
                    </a:lnTo>
                    <a:lnTo>
                      <a:pt x="226" y="482"/>
                    </a:lnTo>
                    <a:lnTo>
                      <a:pt x="220" y="477"/>
                    </a:lnTo>
                    <a:lnTo>
                      <a:pt x="218" y="476"/>
                    </a:lnTo>
                    <a:lnTo>
                      <a:pt x="218" y="475"/>
                    </a:lnTo>
                    <a:lnTo>
                      <a:pt x="218" y="474"/>
                    </a:lnTo>
                    <a:lnTo>
                      <a:pt x="217" y="473"/>
                    </a:lnTo>
                    <a:lnTo>
                      <a:pt x="217" y="472"/>
                    </a:lnTo>
                    <a:lnTo>
                      <a:pt x="215" y="472"/>
                    </a:lnTo>
                    <a:lnTo>
                      <a:pt x="214" y="471"/>
                    </a:lnTo>
                    <a:lnTo>
                      <a:pt x="213" y="471"/>
                    </a:lnTo>
                    <a:lnTo>
                      <a:pt x="213" y="472"/>
                    </a:lnTo>
                    <a:lnTo>
                      <a:pt x="212" y="472"/>
                    </a:lnTo>
                    <a:lnTo>
                      <a:pt x="211" y="472"/>
                    </a:lnTo>
                    <a:lnTo>
                      <a:pt x="210" y="472"/>
                    </a:lnTo>
                    <a:lnTo>
                      <a:pt x="209" y="472"/>
                    </a:lnTo>
                    <a:lnTo>
                      <a:pt x="208" y="471"/>
                    </a:lnTo>
                    <a:lnTo>
                      <a:pt x="207" y="469"/>
                    </a:lnTo>
                    <a:lnTo>
                      <a:pt x="207" y="468"/>
                    </a:lnTo>
                    <a:lnTo>
                      <a:pt x="206" y="466"/>
                    </a:lnTo>
                    <a:lnTo>
                      <a:pt x="205" y="464"/>
                    </a:lnTo>
                    <a:lnTo>
                      <a:pt x="205" y="463"/>
                    </a:lnTo>
                    <a:lnTo>
                      <a:pt x="205" y="462"/>
                    </a:lnTo>
                    <a:lnTo>
                      <a:pt x="204" y="461"/>
                    </a:lnTo>
                    <a:lnTo>
                      <a:pt x="204" y="458"/>
                    </a:lnTo>
                    <a:lnTo>
                      <a:pt x="203" y="456"/>
                    </a:lnTo>
                    <a:lnTo>
                      <a:pt x="203" y="455"/>
                    </a:lnTo>
                    <a:lnTo>
                      <a:pt x="204" y="454"/>
                    </a:lnTo>
                    <a:lnTo>
                      <a:pt x="203" y="454"/>
                    </a:lnTo>
                    <a:lnTo>
                      <a:pt x="203" y="453"/>
                    </a:lnTo>
                    <a:lnTo>
                      <a:pt x="203" y="452"/>
                    </a:lnTo>
                    <a:lnTo>
                      <a:pt x="202" y="452"/>
                    </a:lnTo>
                    <a:lnTo>
                      <a:pt x="201" y="452"/>
                    </a:lnTo>
                    <a:lnTo>
                      <a:pt x="200" y="451"/>
                    </a:lnTo>
                    <a:lnTo>
                      <a:pt x="199" y="450"/>
                    </a:lnTo>
                    <a:lnTo>
                      <a:pt x="200" y="448"/>
                    </a:lnTo>
                    <a:lnTo>
                      <a:pt x="200" y="447"/>
                    </a:lnTo>
                    <a:lnTo>
                      <a:pt x="200" y="446"/>
                    </a:lnTo>
                    <a:lnTo>
                      <a:pt x="199" y="446"/>
                    </a:lnTo>
                    <a:lnTo>
                      <a:pt x="198" y="445"/>
                    </a:lnTo>
                    <a:lnTo>
                      <a:pt x="197" y="444"/>
                    </a:lnTo>
                    <a:lnTo>
                      <a:pt x="197" y="443"/>
                    </a:lnTo>
                    <a:lnTo>
                      <a:pt x="197" y="442"/>
                    </a:lnTo>
                    <a:lnTo>
                      <a:pt x="197" y="441"/>
                    </a:lnTo>
                    <a:lnTo>
                      <a:pt x="196" y="441"/>
                    </a:lnTo>
                    <a:lnTo>
                      <a:pt x="196" y="440"/>
                    </a:lnTo>
                    <a:lnTo>
                      <a:pt x="196" y="439"/>
                    </a:lnTo>
                    <a:lnTo>
                      <a:pt x="194" y="438"/>
                    </a:lnTo>
                    <a:lnTo>
                      <a:pt x="193" y="438"/>
                    </a:lnTo>
                    <a:lnTo>
                      <a:pt x="193" y="437"/>
                    </a:lnTo>
                    <a:lnTo>
                      <a:pt x="192" y="436"/>
                    </a:lnTo>
                    <a:lnTo>
                      <a:pt x="191" y="436"/>
                    </a:lnTo>
                    <a:lnTo>
                      <a:pt x="191" y="435"/>
                    </a:lnTo>
                    <a:lnTo>
                      <a:pt x="190" y="433"/>
                    </a:lnTo>
                    <a:lnTo>
                      <a:pt x="190" y="432"/>
                    </a:lnTo>
                    <a:lnTo>
                      <a:pt x="190" y="431"/>
                    </a:lnTo>
                    <a:lnTo>
                      <a:pt x="191" y="429"/>
                    </a:lnTo>
                    <a:lnTo>
                      <a:pt x="191" y="428"/>
                    </a:lnTo>
                    <a:lnTo>
                      <a:pt x="190" y="427"/>
                    </a:lnTo>
                    <a:lnTo>
                      <a:pt x="189" y="426"/>
                    </a:lnTo>
                    <a:lnTo>
                      <a:pt x="188" y="425"/>
                    </a:lnTo>
                    <a:lnTo>
                      <a:pt x="187" y="425"/>
                    </a:lnTo>
                    <a:lnTo>
                      <a:pt x="187" y="424"/>
                    </a:lnTo>
                    <a:lnTo>
                      <a:pt x="186" y="423"/>
                    </a:lnTo>
                    <a:lnTo>
                      <a:pt x="186" y="421"/>
                    </a:lnTo>
                    <a:lnTo>
                      <a:pt x="185" y="419"/>
                    </a:lnTo>
                    <a:lnTo>
                      <a:pt x="184" y="418"/>
                    </a:lnTo>
                    <a:lnTo>
                      <a:pt x="183" y="418"/>
                    </a:lnTo>
                    <a:lnTo>
                      <a:pt x="183" y="417"/>
                    </a:lnTo>
                    <a:lnTo>
                      <a:pt x="182" y="416"/>
                    </a:lnTo>
                    <a:lnTo>
                      <a:pt x="184" y="414"/>
                    </a:lnTo>
                    <a:lnTo>
                      <a:pt x="184" y="413"/>
                    </a:lnTo>
                    <a:lnTo>
                      <a:pt x="184" y="412"/>
                    </a:lnTo>
                    <a:lnTo>
                      <a:pt x="184" y="410"/>
                    </a:lnTo>
                    <a:lnTo>
                      <a:pt x="183" y="409"/>
                    </a:lnTo>
                    <a:lnTo>
                      <a:pt x="184" y="408"/>
                    </a:lnTo>
                    <a:lnTo>
                      <a:pt x="185" y="405"/>
                    </a:lnTo>
                    <a:lnTo>
                      <a:pt x="184" y="405"/>
                    </a:lnTo>
                    <a:lnTo>
                      <a:pt x="183" y="404"/>
                    </a:lnTo>
                    <a:lnTo>
                      <a:pt x="183" y="403"/>
                    </a:lnTo>
                    <a:lnTo>
                      <a:pt x="184" y="402"/>
                    </a:lnTo>
                    <a:lnTo>
                      <a:pt x="184" y="401"/>
                    </a:lnTo>
                    <a:lnTo>
                      <a:pt x="185" y="400"/>
                    </a:lnTo>
                    <a:lnTo>
                      <a:pt x="185" y="399"/>
                    </a:lnTo>
                    <a:lnTo>
                      <a:pt x="185" y="398"/>
                    </a:lnTo>
                    <a:lnTo>
                      <a:pt x="185" y="397"/>
                    </a:lnTo>
                    <a:lnTo>
                      <a:pt x="185" y="395"/>
                    </a:lnTo>
                    <a:lnTo>
                      <a:pt x="185" y="394"/>
                    </a:lnTo>
                    <a:lnTo>
                      <a:pt x="186" y="393"/>
                    </a:lnTo>
                    <a:lnTo>
                      <a:pt x="187" y="391"/>
                    </a:lnTo>
                    <a:lnTo>
                      <a:pt x="188" y="390"/>
                    </a:lnTo>
                    <a:lnTo>
                      <a:pt x="189" y="390"/>
                    </a:lnTo>
                    <a:lnTo>
                      <a:pt x="189" y="389"/>
                    </a:lnTo>
                    <a:lnTo>
                      <a:pt x="189" y="388"/>
                    </a:lnTo>
                    <a:lnTo>
                      <a:pt x="189" y="387"/>
                    </a:lnTo>
                    <a:lnTo>
                      <a:pt x="190" y="386"/>
                    </a:lnTo>
                    <a:lnTo>
                      <a:pt x="190" y="385"/>
                    </a:lnTo>
                    <a:lnTo>
                      <a:pt x="190" y="384"/>
                    </a:lnTo>
                    <a:lnTo>
                      <a:pt x="189" y="384"/>
                    </a:lnTo>
                    <a:lnTo>
                      <a:pt x="189" y="383"/>
                    </a:lnTo>
                    <a:lnTo>
                      <a:pt x="188" y="383"/>
                    </a:lnTo>
                    <a:lnTo>
                      <a:pt x="187" y="383"/>
                    </a:lnTo>
                    <a:lnTo>
                      <a:pt x="186" y="383"/>
                    </a:lnTo>
                    <a:lnTo>
                      <a:pt x="185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5" y="379"/>
                    </a:lnTo>
                    <a:lnTo>
                      <a:pt x="184" y="379"/>
                    </a:lnTo>
                    <a:lnTo>
                      <a:pt x="183" y="379"/>
                    </a:lnTo>
                    <a:lnTo>
                      <a:pt x="182" y="378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1" y="376"/>
                    </a:lnTo>
                    <a:lnTo>
                      <a:pt x="182" y="376"/>
                    </a:lnTo>
                    <a:lnTo>
                      <a:pt x="181" y="375"/>
                    </a:lnTo>
                    <a:lnTo>
                      <a:pt x="180" y="375"/>
                    </a:lnTo>
                    <a:lnTo>
                      <a:pt x="179" y="375"/>
                    </a:lnTo>
                    <a:lnTo>
                      <a:pt x="179" y="374"/>
                    </a:lnTo>
                    <a:lnTo>
                      <a:pt x="179" y="373"/>
                    </a:lnTo>
                    <a:lnTo>
                      <a:pt x="178" y="373"/>
                    </a:lnTo>
                    <a:lnTo>
                      <a:pt x="176" y="372"/>
                    </a:lnTo>
                    <a:lnTo>
                      <a:pt x="174" y="371"/>
                    </a:lnTo>
                    <a:lnTo>
                      <a:pt x="172" y="369"/>
                    </a:lnTo>
                    <a:lnTo>
                      <a:pt x="172" y="368"/>
                    </a:lnTo>
                    <a:lnTo>
                      <a:pt x="171" y="367"/>
                    </a:lnTo>
                    <a:lnTo>
                      <a:pt x="169" y="365"/>
                    </a:lnTo>
                    <a:lnTo>
                      <a:pt x="168" y="364"/>
                    </a:lnTo>
                    <a:lnTo>
                      <a:pt x="167" y="364"/>
                    </a:lnTo>
                    <a:lnTo>
                      <a:pt x="163" y="362"/>
                    </a:lnTo>
                    <a:lnTo>
                      <a:pt x="163" y="361"/>
                    </a:lnTo>
                    <a:lnTo>
                      <a:pt x="162" y="361"/>
                    </a:lnTo>
                    <a:lnTo>
                      <a:pt x="160" y="360"/>
                    </a:lnTo>
                    <a:lnTo>
                      <a:pt x="159" y="359"/>
                    </a:lnTo>
                    <a:lnTo>
                      <a:pt x="157" y="358"/>
                    </a:lnTo>
                    <a:lnTo>
                      <a:pt x="157" y="357"/>
                    </a:lnTo>
                    <a:lnTo>
                      <a:pt x="157" y="356"/>
                    </a:lnTo>
                    <a:lnTo>
                      <a:pt x="157" y="355"/>
                    </a:lnTo>
                    <a:lnTo>
                      <a:pt x="157" y="353"/>
                    </a:lnTo>
                    <a:lnTo>
                      <a:pt x="157" y="352"/>
                    </a:lnTo>
                    <a:lnTo>
                      <a:pt x="157" y="351"/>
                    </a:lnTo>
                    <a:lnTo>
                      <a:pt x="156" y="351"/>
                    </a:lnTo>
                    <a:lnTo>
                      <a:pt x="156" y="350"/>
                    </a:lnTo>
                    <a:lnTo>
                      <a:pt x="156" y="349"/>
                    </a:lnTo>
                    <a:lnTo>
                      <a:pt x="156" y="348"/>
                    </a:lnTo>
                    <a:lnTo>
                      <a:pt x="156" y="347"/>
                    </a:lnTo>
                    <a:lnTo>
                      <a:pt x="156" y="346"/>
                    </a:lnTo>
                    <a:lnTo>
                      <a:pt x="155" y="346"/>
                    </a:lnTo>
                    <a:lnTo>
                      <a:pt x="155" y="345"/>
                    </a:lnTo>
                    <a:lnTo>
                      <a:pt x="155" y="344"/>
                    </a:lnTo>
                    <a:lnTo>
                      <a:pt x="154" y="343"/>
                    </a:lnTo>
                    <a:lnTo>
                      <a:pt x="153" y="343"/>
                    </a:lnTo>
                    <a:lnTo>
                      <a:pt x="153" y="342"/>
                    </a:lnTo>
                    <a:lnTo>
                      <a:pt x="153" y="339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5"/>
                    </a:lnTo>
                    <a:lnTo>
                      <a:pt x="154" y="335"/>
                    </a:lnTo>
                    <a:lnTo>
                      <a:pt x="155" y="334"/>
                    </a:lnTo>
                    <a:lnTo>
                      <a:pt x="157" y="335"/>
                    </a:lnTo>
                    <a:lnTo>
                      <a:pt x="158" y="335"/>
                    </a:lnTo>
                    <a:lnTo>
                      <a:pt x="159" y="334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9" y="330"/>
                    </a:lnTo>
                    <a:lnTo>
                      <a:pt x="157" y="329"/>
                    </a:lnTo>
                    <a:lnTo>
                      <a:pt x="157" y="328"/>
                    </a:lnTo>
                    <a:lnTo>
                      <a:pt x="156" y="327"/>
                    </a:lnTo>
                    <a:lnTo>
                      <a:pt x="156" y="326"/>
                    </a:lnTo>
                    <a:lnTo>
                      <a:pt x="156" y="325"/>
                    </a:lnTo>
                    <a:lnTo>
                      <a:pt x="155" y="326"/>
                    </a:lnTo>
                    <a:lnTo>
                      <a:pt x="154" y="326"/>
                    </a:lnTo>
                    <a:lnTo>
                      <a:pt x="152" y="326"/>
                    </a:lnTo>
                    <a:lnTo>
                      <a:pt x="151" y="325"/>
                    </a:lnTo>
                    <a:lnTo>
                      <a:pt x="149" y="327"/>
                    </a:lnTo>
                    <a:lnTo>
                      <a:pt x="148" y="327"/>
                    </a:lnTo>
                    <a:lnTo>
                      <a:pt x="145" y="328"/>
                    </a:lnTo>
                    <a:lnTo>
                      <a:pt x="144" y="328"/>
                    </a:lnTo>
                    <a:lnTo>
                      <a:pt x="143" y="327"/>
                    </a:lnTo>
                    <a:lnTo>
                      <a:pt x="143" y="326"/>
                    </a:lnTo>
                    <a:lnTo>
                      <a:pt x="144" y="325"/>
                    </a:lnTo>
                    <a:lnTo>
                      <a:pt x="145" y="325"/>
                    </a:lnTo>
                    <a:lnTo>
                      <a:pt x="145" y="324"/>
                    </a:lnTo>
                    <a:lnTo>
                      <a:pt x="146" y="323"/>
                    </a:lnTo>
                    <a:lnTo>
                      <a:pt x="145" y="322"/>
                    </a:lnTo>
                    <a:lnTo>
                      <a:pt x="145" y="321"/>
                    </a:lnTo>
                    <a:lnTo>
                      <a:pt x="144" y="321"/>
                    </a:lnTo>
                    <a:lnTo>
                      <a:pt x="142" y="321"/>
                    </a:lnTo>
                    <a:lnTo>
                      <a:pt x="142" y="320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2" y="318"/>
                    </a:lnTo>
                    <a:lnTo>
                      <a:pt x="142" y="317"/>
                    </a:lnTo>
                    <a:lnTo>
                      <a:pt x="144" y="317"/>
                    </a:lnTo>
                    <a:lnTo>
                      <a:pt x="145" y="316"/>
                    </a:lnTo>
                    <a:lnTo>
                      <a:pt x="144" y="314"/>
                    </a:lnTo>
                    <a:lnTo>
                      <a:pt x="143" y="314"/>
                    </a:lnTo>
                    <a:lnTo>
                      <a:pt x="142" y="313"/>
                    </a:lnTo>
                    <a:lnTo>
                      <a:pt x="141" y="313"/>
                    </a:lnTo>
                    <a:lnTo>
                      <a:pt x="141" y="314"/>
                    </a:lnTo>
                    <a:lnTo>
                      <a:pt x="141" y="315"/>
                    </a:lnTo>
                    <a:lnTo>
                      <a:pt x="139" y="314"/>
                    </a:lnTo>
                    <a:lnTo>
                      <a:pt x="139" y="313"/>
                    </a:lnTo>
                    <a:lnTo>
                      <a:pt x="138" y="313"/>
                    </a:lnTo>
                    <a:lnTo>
                      <a:pt x="137" y="313"/>
                    </a:lnTo>
                    <a:lnTo>
                      <a:pt x="136" y="313"/>
                    </a:lnTo>
                    <a:lnTo>
                      <a:pt x="135" y="313"/>
                    </a:lnTo>
                    <a:lnTo>
                      <a:pt x="134" y="314"/>
                    </a:lnTo>
                    <a:lnTo>
                      <a:pt x="133" y="314"/>
                    </a:lnTo>
                    <a:lnTo>
                      <a:pt x="133" y="315"/>
                    </a:lnTo>
                    <a:lnTo>
                      <a:pt x="132" y="315"/>
                    </a:lnTo>
                    <a:lnTo>
                      <a:pt x="131" y="314"/>
                    </a:lnTo>
                    <a:lnTo>
                      <a:pt x="131" y="313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3" y="312"/>
                    </a:lnTo>
                    <a:lnTo>
                      <a:pt x="133" y="311"/>
                    </a:lnTo>
                    <a:lnTo>
                      <a:pt x="133" y="310"/>
                    </a:lnTo>
                    <a:lnTo>
                      <a:pt x="133" y="309"/>
                    </a:lnTo>
                    <a:lnTo>
                      <a:pt x="133" y="308"/>
                    </a:lnTo>
                    <a:lnTo>
                      <a:pt x="133" y="307"/>
                    </a:lnTo>
                    <a:lnTo>
                      <a:pt x="132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1"/>
                    </a:lnTo>
                    <a:lnTo>
                      <a:pt x="130" y="311"/>
                    </a:lnTo>
                    <a:lnTo>
                      <a:pt x="129" y="311"/>
                    </a:lnTo>
                    <a:lnTo>
                      <a:pt x="129" y="310"/>
                    </a:lnTo>
                    <a:lnTo>
                      <a:pt x="128" y="309"/>
                    </a:lnTo>
                    <a:lnTo>
                      <a:pt x="126" y="310"/>
                    </a:lnTo>
                    <a:lnTo>
                      <a:pt x="125" y="309"/>
                    </a:lnTo>
                    <a:lnTo>
                      <a:pt x="125" y="308"/>
                    </a:lnTo>
                    <a:lnTo>
                      <a:pt x="126" y="307"/>
                    </a:lnTo>
                    <a:lnTo>
                      <a:pt x="127" y="306"/>
                    </a:lnTo>
                    <a:lnTo>
                      <a:pt x="127" y="305"/>
                    </a:lnTo>
                    <a:lnTo>
                      <a:pt x="126" y="305"/>
                    </a:lnTo>
                    <a:lnTo>
                      <a:pt x="125" y="305"/>
                    </a:lnTo>
                    <a:lnTo>
                      <a:pt x="124" y="305"/>
                    </a:lnTo>
                    <a:lnTo>
                      <a:pt x="125" y="306"/>
                    </a:lnTo>
                    <a:lnTo>
                      <a:pt x="125" y="307"/>
                    </a:lnTo>
                    <a:lnTo>
                      <a:pt x="125" y="308"/>
                    </a:lnTo>
                    <a:lnTo>
                      <a:pt x="124" y="308"/>
                    </a:lnTo>
                    <a:lnTo>
                      <a:pt x="123" y="308"/>
                    </a:lnTo>
                    <a:lnTo>
                      <a:pt x="123" y="309"/>
                    </a:lnTo>
                    <a:lnTo>
                      <a:pt x="122" y="309"/>
                    </a:lnTo>
                    <a:lnTo>
                      <a:pt x="121" y="309"/>
                    </a:lnTo>
                    <a:lnTo>
                      <a:pt x="121" y="308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9" y="308"/>
                    </a:lnTo>
                    <a:lnTo>
                      <a:pt x="118" y="307"/>
                    </a:lnTo>
                    <a:lnTo>
                      <a:pt x="117" y="307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4" y="305"/>
                    </a:lnTo>
                    <a:lnTo>
                      <a:pt x="113" y="306"/>
                    </a:lnTo>
                    <a:lnTo>
                      <a:pt x="114" y="307"/>
                    </a:lnTo>
                    <a:lnTo>
                      <a:pt x="115" y="307"/>
                    </a:lnTo>
                    <a:lnTo>
                      <a:pt x="115" y="308"/>
                    </a:lnTo>
                    <a:lnTo>
                      <a:pt x="114" y="309"/>
                    </a:lnTo>
                    <a:lnTo>
                      <a:pt x="113" y="308"/>
                    </a:lnTo>
                    <a:lnTo>
                      <a:pt x="112" y="308"/>
                    </a:lnTo>
                    <a:lnTo>
                      <a:pt x="111" y="308"/>
                    </a:lnTo>
                    <a:lnTo>
                      <a:pt x="110" y="308"/>
                    </a:lnTo>
                    <a:lnTo>
                      <a:pt x="110" y="307"/>
                    </a:lnTo>
                    <a:lnTo>
                      <a:pt x="111" y="307"/>
                    </a:lnTo>
                    <a:lnTo>
                      <a:pt x="110" y="307"/>
                    </a:lnTo>
                    <a:lnTo>
                      <a:pt x="109" y="307"/>
                    </a:lnTo>
                    <a:lnTo>
                      <a:pt x="108" y="306"/>
                    </a:lnTo>
                    <a:lnTo>
                      <a:pt x="108" y="307"/>
                    </a:lnTo>
                    <a:lnTo>
                      <a:pt x="107" y="307"/>
                    </a:lnTo>
                    <a:lnTo>
                      <a:pt x="106" y="306"/>
                    </a:lnTo>
                    <a:lnTo>
                      <a:pt x="107" y="305"/>
                    </a:lnTo>
                    <a:lnTo>
                      <a:pt x="107" y="304"/>
                    </a:lnTo>
                    <a:lnTo>
                      <a:pt x="108" y="304"/>
                    </a:lnTo>
                    <a:lnTo>
                      <a:pt x="107" y="303"/>
                    </a:lnTo>
                    <a:lnTo>
                      <a:pt x="106" y="303"/>
                    </a:lnTo>
                    <a:lnTo>
                      <a:pt x="106" y="302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4" y="301"/>
                    </a:lnTo>
                    <a:lnTo>
                      <a:pt x="103" y="301"/>
                    </a:lnTo>
                    <a:lnTo>
                      <a:pt x="103" y="302"/>
                    </a:lnTo>
                    <a:lnTo>
                      <a:pt x="103" y="303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1" y="302"/>
                    </a:lnTo>
                    <a:lnTo>
                      <a:pt x="102" y="302"/>
                    </a:lnTo>
                    <a:lnTo>
                      <a:pt x="102" y="301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300"/>
                    </a:lnTo>
                    <a:lnTo>
                      <a:pt x="99" y="299"/>
                    </a:lnTo>
                    <a:lnTo>
                      <a:pt x="98" y="298"/>
                    </a:lnTo>
                    <a:lnTo>
                      <a:pt x="97" y="299"/>
                    </a:lnTo>
                    <a:lnTo>
                      <a:pt x="96" y="299"/>
                    </a:lnTo>
                    <a:lnTo>
                      <a:pt x="95" y="299"/>
                    </a:lnTo>
                    <a:lnTo>
                      <a:pt x="94" y="299"/>
                    </a:lnTo>
                    <a:lnTo>
                      <a:pt x="94" y="298"/>
                    </a:lnTo>
                    <a:lnTo>
                      <a:pt x="94" y="297"/>
                    </a:lnTo>
                    <a:lnTo>
                      <a:pt x="94" y="296"/>
                    </a:lnTo>
                    <a:lnTo>
                      <a:pt x="94" y="295"/>
                    </a:lnTo>
                    <a:lnTo>
                      <a:pt x="93" y="294"/>
                    </a:lnTo>
                    <a:lnTo>
                      <a:pt x="92" y="295"/>
                    </a:lnTo>
                    <a:lnTo>
                      <a:pt x="91" y="295"/>
                    </a:lnTo>
                    <a:lnTo>
                      <a:pt x="92" y="296"/>
                    </a:lnTo>
                    <a:lnTo>
                      <a:pt x="92" y="297"/>
                    </a:lnTo>
                    <a:lnTo>
                      <a:pt x="91" y="297"/>
                    </a:lnTo>
                    <a:lnTo>
                      <a:pt x="90" y="296"/>
                    </a:lnTo>
                    <a:lnTo>
                      <a:pt x="89" y="297"/>
                    </a:lnTo>
                    <a:lnTo>
                      <a:pt x="88" y="297"/>
                    </a:lnTo>
                    <a:lnTo>
                      <a:pt x="87" y="296"/>
                    </a:lnTo>
                    <a:lnTo>
                      <a:pt x="86" y="297"/>
                    </a:lnTo>
                    <a:lnTo>
                      <a:pt x="86" y="298"/>
                    </a:lnTo>
                    <a:lnTo>
                      <a:pt x="85" y="298"/>
                    </a:lnTo>
                    <a:lnTo>
                      <a:pt x="85" y="297"/>
                    </a:lnTo>
                    <a:lnTo>
                      <a:pt x="85" y="296"/>
                    </a:lnTo>
                    <a:lnTo>
                      <a:pt x="85" y="295"/>
                    </a:lnTo>
                    <a:lnTo>
                      <a:pt x="85" y="294"/>
                    </a:lnTo>
                    <a:lnTo>
                      <a:pt x="85" y="293"/>
                    </a:lnTo>
                    <a:lnTo>
                      <a:pt x="84" y="292"/>
                    </a:lnTo>
                    <a:lnTo>
                      <a:pt x="84" y="291"/>
                    </a:lnTo>
                    <a:lnTo>
                      <a:pt x="83" y="291"/>
                    </a:lnTo>
                    <a:lnTo>
                      <a:pt x="82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3" y="288"/>
                    </a:lnTo>
                    <a:lnTo>
                      <a:pt x="83" y="287"/>
                    </a:lnTo>
                    <a:lnTo>
                      <a:pt x="82" y="287"/>
                    </a:lnTo>
                    <a:lnTo>
                      <a:pt x="82" y="288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1"/>
                    </a:lnTo>
                    <a:lnTo>
                      <a:pt x="78" y="282"/>
                    </a:lnTo>
                    <a:lnTo>
                      <a:pt x="77" y="281"/>
                    </a:lnTo>
                    <a:lnTo>
                      <a:pt x="76" y="281"/>
                    </a:lnTo>
                    <a:lnTo>
                      <a:pt x="75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4" y="281"/>
                    </a:lnTo>
                    <a:lnTo>
                      <a:pt x="74" y="282"/>
                    </a:lnTo>
                    <a:lnTo>
                      <a:pt x="74" y="283"/>
                    </a:lnTo>
                    <a:lnTo>
                      <a:pt x="73" y="282"/>
                    </a:lnTo>
                    <a:lnTo>
                      <a:pt x="73" y="281"/>
                    </a:lnTo>
                    <a:lnTo>
                      <a:pt x="73" y="280"/>
                    </a:lnTo>
                    <a:lnTo>
                      <a:pt x="72" y="280"/>
                    </a:lnTo>
                    <a:lnTo>
                      <a:pt x="71" y="280"/>
                    </a:lnTo>
                    <a:lnTo>
                      <a:pt x="70" y="279"/>
                    </a:lnTo>
                    <a:lnTo>
                      <a:pt x="70" y="278"/>
                    </a:lnTo>
                    <a:lnTo>
                      <a:pt x="69" y="277"/>
                    </a:lnTo>
                    <a:lnTo>
                      <a:pt x="69" y="278"/>
                    </a:lnTo>
                    <a:lnTo>
                      <a:pt x="68" y="278"/>
                    </a:lnTo>
                    <a:lnTo>
                      <a:pt x="68" y="277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6"/>
                    </a:lnTo>
                    <a:lnTo>
                      <a:pt x="65" y="276"/>
                    </a:lnTo>
                    <a:lnTo>
                      <a:pt x="66" y="275"/>
                    </a:lnTo>
                    <a:lnTo>
                      <a:pt x="65" y="275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4" y="273"/>
                    </a:lnTo>
                    <a:lnTo>
                      <a:pt x="64" y="272"/>
                    </a:lnTo>
                    <a:lnTo>
                      <a:pt x="64" y="273"/>
                    </a:lnTo>
                    <a:lnTo>
                      <a:pt x="63" y="273"/>
                    </a:lnTo>
                    <a:lnTo>
                      <a:pt x="63" y="272"/>
                    </a:lnTo>
                    <a:lnTo>
                      <a:pt x="62" y="272"/>
                    </a:lnTo>
                    <a:lnTo>
                      <a:pt x="61" y="272"/>
                    </a:lnTo>
                    <a:lnTo>
                      <a:pt x="61" y="271"/>
                    </a:lnTo>
                    <a:lnTo>
                      <a:pt x="60" y="271"/>
                    </a:lnTo>
                    <a:lnTo>
                      <a:pt x="59" y="270"/>
                    </a:lnTo>
                    <a:lnTo>
                      <a:pt x="58" y="271"/>
                    </a:lnTo>
                    <a:lnTo>
                      <a:pt x="58" y="270"/>
                    </a:lnTo>
                    <a:lnTo>
                      <a:pt x="57" y="271"/>
                    </a:lnTo>
                    <a:lnTo>
                      <a:pt x="57" y="270"/>
                    </a:lnTo>
                    <a:lnTo>
                      <a:pt x="56" y="270"/>
                    </a:lnTo>
                    <a:lnTo>
                      <a:pt x="56" y="269"/>
                    </a:lnTo>
                    <a:lnTo>
                      <a:pt x="55" y="269"/>
                    </a:lnTo>
                    <a:lnTo>
                      <a:pt x="54" y="268"/>
                    </a:lnTo>
                    <a:lnTo>
                      <a:pt x="54" y="269"/>
                    </a:lnTo>
                    <a:lnTo>
                      <a:pt x="53" y="269"/>
                    </a:lnTo>
                    <a:lnTo>
                      <a:pt x="53" y="270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8"/>
                    </a:lnTo>
                    <a:lnTo>
                      <a:pt x="50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9"/>
                    </a:lnTo>
                    <a:lnTo>
                      <a:pt x="47" y="269"/>
                    </a:lnTo>
                    <a:lnTo>
                      <a:pt x="46" y="269"/>
                    </a:lnTo>
                    <a:lnTo>
                      <a:pt x="45" y="268"/>
                    </a:lnTo>
                    <a:lnTo>
                      <a:pt x="45" y="269"/>
                    </a:lnTo>
                    <a:lnTo>
                      <a:pt x="44" y="268"/>
                    </a:lnTo>
                    <a:lnTo>
                      <a:pt x="44" y="269"/>
                    </a:lnTo>
                    <a:lnTo>
                      <a:pt x="43" y="269"/>
                    </a:lnTo>
                    <a:lnTo>
                      <a:pt x="42" y="269"/>
                    </a:lnTo>
                    <a:lnTo>
                      <a:pt x="41" y="270"/>
                    </a:lnTo>
                    <a:lnTo>
                      <a:pt x="41" y="269"/>
                    </a:lnTo>
                    <a:lnTo>
                      <a:pt x="40" y="269"/>
                    </a:lnTo>
                    <a:lnTo>
                      <a:pt x="39" y="269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7" y="268"/>
                    </a:lnTo>
                    <a:lnTo>
                      <a:pt x="37" y="267"/>
                    </a:lnTo>
                    <a:lnTo>
                      <a:pt x="36" y="267"/>
                    </a:lnTo>
                    <a:lnTo>
                      <a:pt x="34" y="267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2" y="265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0" y="266"/>
                    </a:lnTo>
                    <a:lnTo>
                      <a:pt x="30" y="265"/>
                    </a:lnTo>
                    <a:lnTo>
                      <a:pt x="28" y="266"/>
                    </a:lnTo>
                    <a:lnTo>
                      <a:pt x="27" y="266"/>
                    </a:lnTo>
                    <a:lnTo>
                      <a:pt x="26" y="266"/>
                    </a:lnTo>
                    <a:lnTo>
                      <a:pt x="25" y="266"/>
                    </a:lnTo>
                    <a:lnTo>
                      <a:pt x="25" y="267"/>
                    </a:lnTo>
                    <a:lnTo>
                      <a:pt x="24" y="267"/>
                    </a:lnTo>
                    <a:lnTo>
                      <a:pt x="24" y="266"/>
                    </a:lnTo>
                    <a:lnTo>
                      <a:pt x="22" y="267"/>
                    </a:lnTo>
                    <a:lnTo>
                      <a:pt x="21" y="267"/>
                    </a:lnTo>
                    <a:lnTo>
                      <a:pt x="20" y="267"/>
                    </a:lnTo>
                    <a:lnTo>
                      <a:pt x="19" y="266"/>
                    </a:lnTo>
                    <a:lnTo>
                      <a:pt x="18" y="266"/>
                    </a:lnTo>
                    <a:lnTo>
                      <a:pt x="17" y="266"/>
                    </a:lnTo>
                    <a:lnTo>
                      <a:pt x="16" y="266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5"/>
                    </a:lnTo>
                    <a:lnTo>
                      <a:pt x="13" y="264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3" y="262"/>
                    </a:lnTo>
                    <a:lnTo>
                      <a:pt x="14" y="261"/>
                    </a:lnTo>
                    <a:lnTo>
                      <a:pt x="15" y="261"/>
                    </a:lnTo>
                    <a:lnTo>
                      <a:pt x="15" y="260"/>
                    </a:lnTo>
                    <a:lnTo>
                      <a:pt x="15" y="259"/>
                    </a:lnTo>
                    <a:lnTo>
                      <a:pt x="14" y="259"/>
                    </a:lnTo>
                    <a:lnTo>
                      <a:pt x="13" y="258"/>
                    </a:lnTo>
                    <a:lnTo>
                      <a:pt x="13" y="257"/>
                    </a:lnTo>
                    <a:lnTo>
                      <a:pt x="13" y="256"/>
                    </a:lnTo>
                    <a:lnTo>
                      <a:pt x="13" y="255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2" y="251"/>
                    </a:lnTo>
                    <a:lnTo>
                      <a:pt x="11" y="251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2" y="249"/>
                    </a:lnTo>
                    <a:lnTo>
                      <a:pt x="12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3" y="247"/>
                    </a:lnTo>
                    <a:lnTo>
                      <a:pt x="13" y="246"/>
                    </a:lnTo>
                    <a:lnTo>
                      <a:pt x="13" y="245"/>
                    </a:lnTo>
                    <a:lnTo>
                      <a:pt x="12" y="245"/>
                    </a:lnTo>
                    <a:lnTo>
                      <a:pt x="11" y="245"/>
                    </a:lnTo>
                    <a:lnTo>
                      <a:pt x="11" y="244"/>
                    </a:lnTo>
                    <a:lnTo>
                      <a:pt x="12" y="243"/>
                    </a:lnTo>
                    <a:lnTo>
                      <a:pt x="11" y="243"/>
                    </a:lnTo>
                    <a:lnTo>
                      <a:pt x="10" y="242"/>
                    </a:lnTo>
                    <a:lnTo>
                      <a:pt x="9" y="242"/>
                    </a:lnTo>
                    <a:lnTo>
                      <a:pt x="9" y="241"/>
                    </a:lnTo>
                    <a:lnTo>
                      <a:pt x="8" y="240"/>
                    </a:lnTo>
                    <a:lnTo>
                      <a:pt x="7" y="238"/>
                    </a:lnTo>
                    <a:lnTo>
                      <a:pt x="8" y="237"/>
                    </a:lnTo>
                    <a:lnTo>
                      <a:pt x="7" y="236"/>
                    </a:lnTo>
                    <a:lnTo>
                      <a:pt x="7" y="235"/>
                    </a:lnTo>
                    <a:lnTo>
                      <a:pt x="8" y="234"/>
                    </a:lnTo>
                    <a:lnTo>
                      <a:pt x="7" y="234"/>
                    </a:lnTo>
                    <a:lnTo>
                      <a:pt x="7" y="233"/>
                    </a:lnTo>
                    <a:lnTo>
                      <a:pt x="7" y="232"/>
                    </a:lnTo>
                    <a:lnTo>
                      <a:pt x="8" y="231"/>
                    </a:lnTo>
                    <a:lnTo>
                      <a:pt x="7" y="230"/>
                    </a:lnTo>
                    <a:lnTo>
                      <a:pt x="7" y="229"/>
                    </a:lnTo>
                    <a:lnTo>
                      <a:pt x="8" y="229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9" y="226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9" y="217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8" y="213"/>
                    </a:lnTo>
                    <a:lnTo>
                      <a:pt x="8" y="212"/>
                    </a:lnTo>
                    <a:lnTo>
                      <a:pt x="8" y="211"/>
                    </a:lnTo>
                    <a:lnTo>
                      <a:pt x="9" y="210"/>
                    </a:lnTo>
                    <a:lnTo>
                      <a:pt x="9" y="209"/>
                    </a:lnTo>
                    <a:lnTo>
                      <a:pt x="8" y="209"/>
                    </a:lnTo>
                    <a:lnTo>
                      <a:pt x="8" y="208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6" y="206"/>
                    </a:lnTo>
                    <a:lnTo>
                      <a:pt x="4" y="203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0" y="199"/>
                    </a:lnTo>
                    <a:lnTo>
                      <a:pt x="0" y="198"/>
                    </a:lnTo>
                    <a:lnTo>
                      <a:pt x="1" y="197"/>
                    </a:lnTo>
                    <a:lnTo>
                      <a:pt x="9" y="197"/>
                    </a:lnTo>
                    <a:lnTo>
                      <a:pt x="15" y="194"/>
                    </a:lnTo>
                    <a:lnTo>
                      <a:pt x="21" y="196"/>
                    </a:lnTo>
                    <a:lnTo>
                      <a:pt x="21" y="200"/>
                    </a:lnTo>
                    <a:lnTo>
                      <a:pt x="20" y="205"/>
                    </a:lnTo>
                    <a:lnTo>
                      <a:pt x="23" y="209"/>
                    </a:lnTo>
                    <a:lnTo>
                      <a:pt x="30" y="208"/>
                    </a:lnTo>
                    <a:lnTo>
                      <a:pt x="48" y="221"/>
                    </a:lnTo>
                    <a:lnTo>
                      <a:pt x="74" y="225"/>
                    </a:lnTo>
                    <a:lnTo>
                      <a:pt x="95" y="221"/>
                    </a:lnTo>
                    <a:lnTo>
                      <a:pt x="96" y="220"/>
                    </a:lnTo>
                    <a:lnTo>
                      <a:pt x="98" y="220"/>
                    </a:lnTo>
                    <a:lnTo>
                      <a:pt x="98" y="219"/>
                    </a:lnTo>
                    <a:lnTo>
                      <a:pt x="99" y="219"/>
                    </a:lnTo>
                    <a:lnTo>
                      <a:pt x="100" y="219"/>
                    </a:lnTo>
                    <a:lnTo>
                      <a:pt x="101" y="220"/>
                    </a:lnTo>
                    <a:lnTo>
                      <a:pt x="101" y="218"/>
                    </a:lnTo>
                    <a:lnTo>
                      <a:pt x="102" y="218"/>
                    </a:lnTo>
                    <a:lnTo>
                      <a:pt x="102" y="217"/>
                    </a:lnTo>
                    <a:lnTo>
                      <a:pt x="102" y="216"/>
                    </a:lnTo>
                    <a:lnTo>
                      <a:pt x="101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2" y="214"/>
                    </a:lnTo>
                    <a:lnTo>
                      <a:pt x="103" y="214"/>
                    </a:lnTo>
                    <a:lnTo>
                      <a:pt x="103" y="215"/>
                    </a:lnTo>
                    <a:lnTo>
                      <a:pt x="103" y="214"/>
                    </a:lnTo>
                    <a:lnTo>
                      <a:pt x="104" y="214"/>
                    </a:lnTo>
                    <a:lnTo>
                      <a:pt x="104" y="215"/>
                    </a:lnTo>
                    <a:lnTo>
                      <a:pt x="104" y="216"/>
                    </a:lnTo>
                    <a:lnTo>
                      <a:pt x="105" y="216"/>
                    </a:lnTo>
                    <a:lnTo>
                      <a:pt x="106" y="215"/>
                    </a:lnTo>
                    <a:lnTo>
                      <a:pt x="107" y="215"/>
                    </a:lnTo>
                    <a:lnTo>
                      <a:pt x="106" y="215"/>
                    </a:lnTo>
                    <a:lnTo>
                      <a:pt x="107" y="214"/>
                    </a:lnTo>
                    <a:lnTo>
                      <a:pt x="107" y="213"/>
                    </a:lnTo>
                    <a:lnTo>
                      <a:pt x="107" y="212"/>
                    </a:lnTo>
                    <a:lnTo>
                      <a:pt x="108" y="212"/>
                    </a:lnTo>
                    <a:lnTo>
                      <a:pt x="109" y="212"/>
                    </a:lnTo>
                    <a:lnTo>
                      <a:pt x="109" y="213"/>
                    </a:lnTo>
                    <a:lnTo>
                      <a:pt x="110" y="212"/>
                    </a:lnTo>
                    <a:lnTo>
                      <a:pt x="111" y="213"/>
                    </a:lnTo>
                    <a:lnTo>
                      <a:pt x="112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4" y="212"/>
                    </a:lnTo>
                    <a:lnTo>
                      <a:pt x="115" y="212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0"/>
                    </a:lnTo>
                    <a:lnTo>
                      <a:pt x="113" y="209"/>
                    </a:lnTo>
                    <a:lnTo>
                      <a:pt x="114" y="210"/>
                    </a:lnTo>
                    <a:lnTo>
                      <a:pt x="115" y="209"/>
                    </a:lnTo>
                    <a:lnTo>
                      <a:pt x="115" y="208"/>
                    </a:lnTo>
                    <a:lnTo>
                      <a:pt x="116" y="208"/>
                    </a:lnTo>
                    <a:lnTo>
                      <a:pt x="117" y="207"/>
                    </a:lnTo>
                    <a:lnTo>
                      <a:pt x="118" y="207"/>
                    </a:lnTo>
                    <a:lnTo>
                      <a:pt x="118" y="206"/>
                    </a:lnTo>
                    <a:lnTo>
                      <a:pt x="119" y="206"/>
                    </a:lnTo>
                    <a:lnTo>
                      <a:pt x="120" y="206"/>
                    </a:lnTo>
                    <a:lnTo>
                      <a:pt x="121" y="206"/>
                    </a:lnTo>
                    <a:lnTo>
                      <a:pt x="122" y="206"/>
                    </a:lnTo>
                    <a:lnTo>
                      <a:pt x="123" y="206"/>
                    </a:lnTo>
                    <a:lnTo>
                      <a:pt x="123" y="207"/>
                    </a:lnTo>
                    <a:lnTo>
                      <a:pt x="122" y="207"/>
                    </a:lnTo>
                    <a:lnTo>
                      <a:pt x="122" y="208"/>
                    </a:lnTo>
                    <a:lnTo>
                      <a:pt x="123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5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3" y="211"/>
                    </a:lnTo>
                    <a:lnTo>
                      <a:pt x="124" y="212"/>
                    </a:lnTo>
                    <a:lnTo>
                      <a:pt x="123" y="212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3"/>
                    </a:lnTo>
                    <a:lnTo>
                      <a:pt x="125" y="213"/>
                    </a:lnTo>
                    <a:lnTo>
                      <a:pt x="126" y="213"/>
                    </a:lnTo>
                    <a:lnTo>
                      <a:pt x="127" y="213"/>
                    </a:lnTo>
                    <a:lnTo>
                      <a:pt x="128" y="213"/>
                    </a:lnTo>
                    <a:lnTo>
                      <a:pt x="128" y="214"/>
                    </a:lnTo>
                    <a:lnTo>
                      <a:pt x="129" y="215"/>
                    </a:lnTo>
                    <a:lnTo>
                      <a:pt x="129" y="214"/>
                    </a:lnTo>
                    <a:lnTo>
                      <a:pt x="130" y="214"/>
                    </a:lnTo>
                    <a:lnTo>
                      <a:pt x="131" y="214"/>
                    </a:lnTo>
                    <a:lnTo>
                      <a:pt x="132" y="214"/>
                    </a:lnTo>
                    <a:lnTo>
                      <a:pt x="132" y="215"/>
                    </a:lnTo>
                    <a:lnTo>
                      <a:pt x="132" y="216"/>
                    </a:lnTo>
                    <a:lnTo>
                      <a:pt x="133" y="216"/>
                    </a:lnTo>
                    <a:lnTo>
                      <a:pt x="134" y="216"/>
                    </a:lnTo>
                    <a:lnTo>
                      <a:pt x="135" y="216"/>
                    </a:lnTo>
                    <a:lnTo>
                      <a:pt x="136" y="216"/>
                    </a:lnTo>
                    <a:lnTo>
                      <a:pt x="136" y="217"/>
                    </a:lnTo>
                    <a:lnTo>
                      <a:pt x="137" y="216"/>
                    </a:lnTo>
                    <a:lnTo>
                      <a:pt x="138" y="216"/>
                    </a:lnTo>
                    <a:lnTo>
                      <a:pt x="139" y="217"/>
                    </a:lnTo>
                    <a:lnTo>
                      <a:pt x="140" y="217"/>
                    </a:lnTo>
                    <a:lnTo>
                      <a:pt x="140" y="218"/>
                    </a:lnTo>
                    <a:lnTo>
                      <a:pt x="141" y="217"/>
                    </a:lnTo>
                    <a:lnTo>
                      <a:pt x="142" y="218"/>
                    </a:lnTo>
                    <a:lnTo>
                      <a:pt x="143" y="219"/>
                    </a:lnTo>
                    <a:lnTo>
                      <a:pt x="144" y="219"/>
                    </a:lnTo>
                    <a:lnTo>
                      <a:pt x="145" y="219"/>
                    </a:lnTo>
                    <a:lnTo>
                      <a:pt x="146" y="219"/>
                    </a:lnTo>
                    <a:lnTo>
                      <a:pt x="147" y="218"/>
                    </a:lnTo>
                    <a:lnTo>
                      <a:pt x="148" y="219"/>
                    </a:lnTo>
                    <a:lnTo>
                      <a:pt x="149" y="219"/>
                    </a:lnTo>
                    <a:lnTo>
                      <a:pt x="150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3" y="219"/>
                    </a:lnTo>
                    <a:lnTo>
                      <a:pt x="154" y="219"/>
                    </a:lnTo>
                    <a:lnTo>
                      <a:pt x="154" y="218"/>
                    </a:lnTo>
                    <a:lnTo>
                      <a:pt x="153" y="217"/>
                    </a:lnTo>
                    <a:lnTo>
                      <a:pt x="152" y="217"/>
                    </a:lnTo>
                    <a:lnTo>
                      <a:pt x="152" y="216"/>
                    </a:lnTo>
                    <a:lnTo>
                      <a:pt x="153" y="216"/>
                    </a:lnTo>
                    <a:lnTo>
                      <a:pt x="154" y="216"/>
                    </a:lnTo>
                    <a:lnTo>
                      <a:pt x="155" y="217"/>
                    </a:lnTo>
                    <a:lnTo>
                      <a:pt x="156" y="216"/>
                    </a:lnTo>
                    <a:lnTo>
                      <a:pt x="157" y="216"/>
                    </a:lnTo>
                    <a:lnTo>
                      <a:pt x="158" y="215"/>
                    </a:lnTo>
                    <a:lnTo>
                      <a:pt x="159" y="215"/>
                    </a:lnTo>
                    <a:lnTo>
                      <a:pt x="160" y="215"/>
                    </a:lnTo>
                    <a:lnTo>
                      <a:pt x="160" y="214"/>
                    </a:lnTo>
                    <a:lnTo>
                      <a:pt x="161" y="214"/>
                    </a:lnTo>
                    <a:lnTo>
                      <a:pt x="162" y="214"/>
                    </a:lnTo>
                    <a:lnTo>
                      <a:pt x="162" y="213"/>
                    </a:lnTo>
                    <a:lnTo>
                      <a:pt x="163" y="213"/>
                    </a:lnTo>
                    <a:lnTo>
                      <a:pt x="164" y="212"/>
                    </a:lnTo>
                    <a:lnTo>
                      <a:pt x="164" y="211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6" y="209"/>
                    </a:lnTo>
                    <a:lnTo>
                      <a:pt x="167" y="210"/>
                    </a:lnTo>
                    <a:lnTo>
                      <a:pt x="167" y="211"/>
                    </a:lnTo>
                    <a:lnTo>
                      <a:pt x="168" y="211"/>
                    </a:lnTo>
                    <a:lnTo>
                      <a:pt x="169" y="211"/>
                    </a:lnTo>
                    <a:lnTo>
                      <a:pt x="169" y="212"/>
                    </a:lnTo>
                    <a:lnTo>
                      <a:pt x="169" y="213"/>
                    </a:lnTo>
                    <a:lnTo>
                      <a:pt x="170" y="214"/>
                    </a:lnTo>
                    <a:lnTo>
                      <a:pt x="171" y="214"/>
                    </a:lnTo>
                    <a:lnTo>
                      <a:pt x="172" y="214"/>
                    </a:lnTo>
                    <a:lnTo>
                      <a:pt x="173" y="216"/>
                    </a:lnTo>
                    <a:lnTo>
                      <a:pt x="174" y="216"/>
                    </a:lnTo>
                    <a:lnTo>
                      <a:pt x="175" y="216"/>
                    </a:lnTo>
                    <a:lnTo>
                      <a:pt x="175" y="217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8" y="218"/>
                    </a:lnTo>
                    <a:lnTo>
                      <a:pt x="178" y="219"/>
                    </a:lnTo>
                    <a:lnTo>
                      <a:pt x="178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0"/>
                    </a:lnTo>
                    <a:lnTo>
                      <a:pt x="175" y="221"/>
                    </a:lnTo>
                    <a:lnTo>
                      <a:pt x="175" y="222"/>
                    </a:lnTo>
                    <a:lnTo>
                      <a:pt x="175" y="223"/>
                    </a:lnTo>
                    <a:lnTo>
                      <a:pt x="174" y="223"/>
                    </a:lnTo>
                    <a:lnTo>
                      <a:pt x="173" y="223"/>
                    </a:lnTo>
                    <a:lnTo>
                      <a:pt x="173" y="224"/>
                    </a:lnTo>
                    <a:lnTo>
                      <a:pt x="173" y="225"/>
                    </a:lnTo>
                    <a:lnTo>
                      <a:pt x="172" y="226"/>
                    </a:lnTo>
                    <a:lnTo>
                      <a:pt x="172" y="227"/>
                    </a:lnTo>
                    <a:lnTo>
                      <a:pt x="173" y="227"/>
                    </a:lnTo>
                    <a:lnTo>
                      <a:pt x="174" y="227"/>
                    </a:lnTo>
                    <a:lnTo>
                      <a:pt x="175" y="227"/>
                    </a:lnTo>
                    <a:lnTo>
                      <a:pt x="175" y="226"/>
                    </a:lnTo>
                    <a:lnTo>
                      <a:pt x="176" y="226"/>
                    </a:lnTo>
                    <a:lnTo>
                      <a:pt x="177" y="225"/>
                    </a:lnTo>
                    <a:lnTo>
                      <a:pt x="178" y="226"/>
                    </a:lnTo>
                    <a:lnTo>
                      <a:pt x="179" y="226"/>
                    </a:lnTo>
                    <a:lnTo>
                      <a:pt x="179" y="227"/>
                    </a:lnTo>
                    <a:lnTo>
                      <a:pt x="180" y="227"/>
                    </a:lnTo>
                    <a:lnTo>
                      <a:pt x="181" y="226"/>
                    </a:lnTo>
                    <a:lnTo>
                      <a:pt x="182" y="226"/>
                    </a:lnTo>
                    <a:lnTo>
                      <a:pt x="183" y="226"/>
                    </a:lnTo>
                    <a:lnTo>
                      <a:pt x="184" y="226"/>
                    </a:lnTo>
                    <a:lnTo>
                      <a:pt x="185" y="226"/>
                    </a:lnTo>
                    <a:lnTo>
                      <a:pt x="187" y="226"/>
                    </a:lnTo>
                    <a:lnTo>
                      <a:pt x="188" y="225"/>
                    </a:lnTo>
                    <a:lnTo>
                      <a:pt x="190" y="225"/>
                    </a:lnTo>
                    <a:lnTo>
                      <a:pt x="192" y="225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8" y="229"/>
                    </a:lnTo>
                    <a:lnTo>
                      <a:pt x="199" y="229"/>
                    </a:lnTo>
                    <a:lnTo>
                      <a:pt x="200" y="229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0"/>
                    </a:lnTo>
                    <a:lnTo>
                      <a:pt x="203" y="230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6" y="231"/>
                    </a:lnTo>
                    <a:lnTo>
                      <a:pt x="207" y="231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8" y="231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1" y="228"/>
                    </a:lnTo>
                    <a:lnTo>
                      <a:pt x="212" y="228"/>
                    </a:lnTo>
                    <a:lnTo>
                      <a:pt x="213" y="229"/>
                    </a:lnTo>
                    <a:lnTo>
                      <a:pt x="213" y="228"/>
                    </a:lnTo>
                    <a:lnTo>
                      <a:pt x="214" y="227"/>
                    </a:lnTo>
                    <a:lnTo>
                      <a:pt x="214" y="226"/>
                    </a:lnTo>
                    <a:lnTo>
                      <a:pt x="215" y="226"/>
                    </a:lnTo>
                    <a:lnTo>
                      <a:pt x="215" y="225"/>
                    </a:lnTo>
                    <a:lnTo>
                      <a:pt x="215" y="224"/>
                    </a:lnTo>
                    <a:lnTo>
                      <a:pt x="215" y="223"/>
                    </a:lnTo>
                    <a:lnTo>
                      <a:pt x="216" y="223"/>
                    </a:lnTo>
                    <a:lnTo>
                      <a:pt x="217" y="222"/>
                    </a:lnTo>
                    <a:lnTo>
                      <a:pt x="217" y="221"/>
                    </a:lnTo>
                    <a:lnTo>
                      <a:pt x="218" y="221"/>
                    </a:lnTo>
                    <a:lnTo>
                      <a:pt x="219" y="221"/>
                    </a:lnTo>
                    <a:lnTo>
                      <a:pt x="219" y="220"/>
                    </a:lnTo>
                    <a:lnTo>
                      <a:pt x="218" y="219"/>
                    </a:lnTo>
                    <a:lnTo>
                      <a:pt x="219" y="219"/>
                    </a:lnTo>
                    <a:lnTo>
                      <a:pt x="220" y="219"/>
                    </a:lnTo>
                    <a:lnTo>
                      <a:pt x="221" y="219"/>
                    </a:lnTo>
                    <a:lnTo>
                      <a:pt x="220" y="219"/>
                    </a:lnTo>
                    <a:lnTo>
                      <a:pt x="220" y="218"/>
                    </a:lnTo>
                    <a:lnTo>
                      <a:pt x="221" y="218"/>
                    </a:lnTo>
                    <a:lnTo>
                      <a:pt x="222" y="218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6" y="216"/>
                    </a:lnTo>
                    <a:lnTo>
                      <a:pt x="227" y="216"/>
                    </a:lnTo>
                    <a:lnTo>
                      <a:pt x="228" y="216"/>
                    </a:lnTo>
                    <a:lnTo>
                      <a:pt x="228" y="215"/>
                    </a:lnTo>
                    <a:lnTo>
                      <a:pt x="229" y="215"/>
                    </a:lnTo>
                    <a:lnTo>
                      <a:pt x="231" y="215"/>
                    </a:lnTo>
                    <a:lnTo>
                      <a:pt x="231" y="214"/>
                    </a:lnTo>
                    <a:lnTo>
                      <a:pt x="232" y="214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5" y="212"/>
                    </a:lnTo>
                    <a:lnTo>
                      <a:pt x="236" y="212"/>
                    </a:lnTo>
                    <a:lnTo>
                      <a:pt x="237" y="211"/>
                    </a:lnTo>
                    <a:lnTo>
                      <a:pt x="238" y="210"/>
                    </a:lnTo>
                    <a:lnTo>
                      <a:pt x="239" y="210"/>
                    </a:lnTo>
                    <a:lnTo>
                      <a:pt x="239" y="209"/>
                    </a:lnTo>
                    <a:lnTo>
                      <a:pt x="240" y="209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6"/>
                    </a:lnTo>
                    <a:lnTo>
                      <a:pt x="242" y="205"/>
                    </a:lnTo>
                    <a:lnTo>
                      <a:pt x="242" y="204"/>
                    </a:lnTo>
                    <a:lnTo>
                      <a:pt x="242" y="203"/>
                    </a:lnTo>
                    <a:lnTo>
                      <a:pt x="243" y="203"/>
                    </a:lnTo>
                    <a:lnTo>
                      <a:pt x="243" y="202"/>
                    </a:lnTo>
                    <a:lnTo>
                      <a:pt x="244" y="202"/>
                    </a:lnTo>
                    <a:lnTo>
                      <a:pt x="245" y="202"/>
                    </a:lnTo>
                    <a:lnTo>
                      <a:pt x="246" y="202"/>
                    </a:lnTo>
                    <a:lnTo>
                      <a:pt x="245" y="201"/>
                    </a:lnTo>
                    <a:lnTo>
                      <a:pt x="245" y="200"/>
                    </a:lnTo>
                    <a:lnTo>
                      <a:pt x="245" y="199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7" y="199"/>
                    </a:lnTo>
                    <a:lnTo>
                      <a:pt x="248" y="200"/>
                    </a:lnTo>
                    <a:lnTo>
                      <a:pt x="248" y="198"/>
                    </a:lnTo>
                    <a:lnTo>
                      <a:pt x="249" y="197"/>
                    </a:lnTo>
                    <a:lnTo>
                      <a:pt x="250" y="196"/>
                    </a:lnTo>
                    <a:lnTo>
                      <a:pt x="251" y="196"/>
                    </a:lnTo>
                    <a:lnTo>
                      <a:pt x="251" y="195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51" y="193"/>
                    </a:lnTo>
                    <a:lnTo>
                      <a:pt x="250" y="192"/>
                    </a:lnTo>
                    <a:lnTo>
                      <a:pt x="251" y="192"/>
                    </a:lnTo>
                    <a:lnTo>
                      <a:pt x="252" y="191"/>
                    </a:lnTo>
                    <a:lnTo>
                      <a:pt x="253" y="192"/>
                    </a:lnTo>
                    <a:lnTo>
                      <a:pt x="253" y="191"/>
                    </a:lnTo>
                    <a:lnTo>
                      <a:pt x="254" y="190"/>
                    </a:lnTo>
                    <a:lnTo>
                      <a:pt x="254" y="189"/>
                    </a:lnTo>
                    <a:lnTo>
                      <a:pt x="254" y="188"/>
                    </a:lnTo>
                    <a:lnTo>
                      <a:pt x="254" y="187"/>
                    </a:lnTo>
                    <a:lnTo>
                      <a:pt x="253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1" y="183"/>
                    </a:lnTo>
                    <a:lnTo>
                      <a:pt x="252" y="182"/>
                    </a:lnTo>
                    <a:lnTo>
                      <a:pt x="253" y="182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4" y="180"/>
                    </a:lnTo>
                    <a:lnTo>
                      <a:pt x="255" y="179"/>
                    </a:lnTo>
                    <a:lnTo>
                      <a:pt x="256" y="178"/>
                    </a:lnTo>
                    <a:lnTo>
                      <a:pt x="256" y="177"/>
                    </a:lnTo>
                    <a:lnTo>
                      <a:pt x="256" y="176"/>
                    </a:lnTo>
                    <a:lnTo>
                      <a:pt x="257" y="175"/>
                    </a:lnTo>
                    <a:lnTo>
                      <a:pt x="257" y="174"/>
                    </a:lnTo>
                    <a:lnTo>
                      <a:pt x="258" y="174"/>
                    </a:lnTo>
                    <a:lnTo>
                      <a:pt x="258" y="173"/>
                    </a:lnTo>
                    <a:lnTo>
                      <a:pt x="259" y="172"/>
                    </a:lnTo>
                    <a:lnTo>
                      <a:pt x="259" y="171"/>
                    </a:lnTo>
                    <a:lnTo>
                      <a:pt x="259" y="170"/>
                    </a:lnTo>
                    <a:lnTo>
                      <a:pt x="259" y="169"/>
                    </a:lnTo>
                    <a:lnTo>
                      <a:pt x="260" y="168"/>
                    </a:lnTo>
                    <a:lnTo>
                      <a:pt x="260" y="167"/>
                    </a:lnTo>
                    <a:lnTo>
                      <a:pt x="261" y="166"/>
                    </a:lnTo>
                    <a:lnTo>
                      <a:pt x="262" y="165"/>
                    </a:lnTo>
                    <a:lnTo>
                      <a:pt x="262" y="164"/>
                    </a:lnTo>
                    <a:lnTo>
                      <a:pt x="263" y="163"/>
                    </a:lnTo>
                    <a:lnTo>
                      <a:pt x="263" y="162"/>
                    </a:lnTo>
                    <a:lnTo>
                      <a:pt x="263" y="161"/>
                    </a:lnTo>
                    <a:lnTo>
                      <a:pt x="264" y="160"/>
                    </a:lnTo>
                    <a:lnTo>
                      <a:pt x="265" y="157"/>
                    </a:lnTo>
                    <a:lnTo>
                      <a:pt x="266" y="157"/>
                    </a:lnTo>
                    <a:lnTo>
                      <a:pt x="267" y="157"/>
                    </a:lnTo>
                    <a:lnTo>
                      <a:pt x="268" y="157"/>
                    </a:lnTo>
                    <a:lnTo>
                      <a:pt x="269" y="157"/>
                    </a:lnTo>
                    <a:lnTo>
                      <a:pt x="269" y="156"/>
                    </a:lnTo>
                    <a:lnTo>
                      <a:pt x="270" y="155"/>
                    </a:lnTo>
                    <a:lnTo>
                      <a:pt x="270" y="154"/>
                    </a:lnTo>
                    <a:lnTo>
                      <a:pt x="269" y="155"/>
                    </a:lnTo>
                    <a:lnTo>
                      <a:pt x="269" y="154"/>
                    </a:lnTo>
                    <a:lnTo>
                      <a:pt x="268" y="154"/>
                    </a:lnTo>
                    <a:lnTo>
                      <a:pt x="269" y="152"/>
                    </a:lnTo>
                    <a:lnTo>
                      <a:pt x="269" y="151"/>
                    </a:lnTo>
                    <a:lnTo>
                      <a:pt x="270" y="150"/>
                    </a:lnTo>
                    <a:lnTo>
                      <a:pt x="270" y="149"/>
                    </a:lnTo>
                    <a:lnTo>
                      <a:pt x="271" y="147"/>
                    </a:lnTo>
                    <a:lnTo>
                      <a:pt x="271" y="146"/>
                    </a:lnTo>
                    <a:lnTo>
                      <a:pt x="272" y="145"/>
                    </a:lnTo>
                    <a:lnTo>
                      <a:pt x="272" y="144"/>
                    </a:lnTo>
                    <a:lnTo>
                      <a:pt x="272" y="143"/>
                    </a:lnTo>
                    <a:lnTo>
                      <a:pt x="273" y="143"/>
                    </a:lnTo>
                    <a:lnTo>
                      <a:pt x="273" y="142"/>
                    </a:lnTo>
                    <a:lnTo>
                      <a:pt x="274" y="141"/>
                    </a:lnTo>
                    <a:lnTo>
                      <a:pt x="275" y="140"/>
                    </a:lnTo>
                    <a:lnTo>
                      <a:pt x="276" y="138"/>
                    </a:lnTo>
                    <a:lnTo>
                      <a:pt x="276" y="137"/>
                    </a:lnTo>
                    <a:lnTo>
                      <a:pt x="274" y="136"/>
                    </a:lnTo>
                    <a:lnTo>
                      <a:pt x="274" y="135"/>
                    </a:lnTo>
                    <a:lnTo>
                      <a:pt x="274" y="134"/>
                    </a:lnTo>
                    <a:lnTo>
                      <a:pt x="275" y="134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3"/>
                    </a:lnTo>
                    <a:lnTo>
                      <a:pt x="273" y="132"/>
                    </a:lnTo>
                    <a:lnTo>
                      <a:pt x="274" y="131"/>
                    </a:lnTo>
                    <a:lnTo>
                      <a:pt x="275" y="132"/>
                    </a:lnTo>
                    <a:lnTo>
                      <a:pt x="275" y="131"/>
                    </a:lnTo>
                    <a:lnTo>
                      <a:pt x="275" y="130"/>
                    </a:lnTo>
                    <a:lnTo>
                      <a:pt x="276" y="129"/>
                    </a:lnTo>
                    <a:lnTo>
                      <a:pt x="276" y="128"/>
                    </a:lnTo>
                    <a:lnTo>
                      <a:pt x="277" y="128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7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9" y="124"/>
                    </a:lnTo>
                    <a:lnTo>
                      <a:pt x="280" y="123"/>
                    </a:lnTo>
                    <a:lnTo>
                      <a:pt x="280" y="122"/>
                    </a:lnTo>
                    <a:lnTo>
                      <a:pt x="282" y="121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4" y="120"/>
                    </a:lnTo>
                    <a:lnTo>
                      <a:pt x="285" y="120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7" y="120"/>
                    </a:lnTo>
                    <a:lnTo>
                      <a:pt x="288" y="118"/>
                    </a:lnTo>
                    <a:lnTo>
                      <a:pt x="289" y="118"/>
                    </a:lnTo>
                    <a:lnTo>
                      <a:pt x="290" y="116"/>
                    </a:lnTo>
                    <a:lnTo>
                      <a:pt x="291" y="116"/>
                    </a:lnTo>
                    <a:lnTo>
                      <a:pt x="291" y="115"/>
                    </a:lnTo>
                    <a:lnTo>
                      <a:pt x="291" y="114"/>
                    </a:lnTo>
                    <a:lnTo>
                      <a:pt x="292" y="113"/>
                    </a:lnTo>
                    <a:lnTo>
                      <a:pt x="293" y="112"/>
                    </a:lnTo>
                    <a:lnTo>
                      <a:pt x="293" y="111"/>
                    </a:lnTo>
                    <a:lnTo>
                      <a:pt x="294" y="111"/>
                    </a:lnTo>
                    <a:lnTo>
                      <a:pt x="294" y="110"/>
                    </a:lnTo>
                    <a:lnTo>
                      <a:pt x="295" y="109"/>
                    </a:lnTo>
                    <a:lnTo>
                      <a:pt x="296" y="107"/>
                    </a:lnTo>
                    <a:lnTo>
                      <a:pt x="298" y="104"/>
                    </a:lnTo>
                    <a:lnTo>
                      <a:pt x="299" y="101"/>
                    </a:lnTo>
                    <a:lnTo>
                      <a:pt x="300" y="100"/>
                    </a:lnTo>
                    <a:lnTo>
                      <a:pt x="301" y="98"/>
                    </a:lnTo>
                    <a:lnTo>
                      <a:pt x="302" y="98"/>
                    </a:lnTo>
                    <a:lnTo>
                      <a:pt x="302" y="96"/>
                    </a:lnTo>
                    <a:lnTo>
                      <a:pt x="303" y="95"/>
                    </a:lnTo>
                    <a:lnTo>
                      <a:pt x="304" y="94"/>
                    </a:lnTo>
                    <a:lnTo>
                      <a:pt x="304" y="93"/>
                    </a:lnTo>
                    <a:lnTo>
                      <a:pt x="305" y="93"/>
                    </a:lnTo>
                    <a:lnTo>
                      <a:pt x="306" y="93"/>
                    </a:lnTo>
                    <a:lnTo>
                      <a:pt x="307" y="90"/>
                    </a:lnTo>
                    <a:lnTo>
                      <a:pt x="307" y="89"/>
                    </a:lnTo>
                    <a:lnTo>
                      <a:pt x="308" y="88"/>
                    </a:lnTo>
                    <a:lnTo>
                      <a:pt x="309" y="87"/>
                    </a:lnTo>
                    <a:lnTo>
                      <a:pt x="309" y="86"/>
                    </a:lnTo>
                    <a:lnTo>
                      <a:pt x="312" y="84"/>
                    </a:lnTo>
                    <a:lnTo>
                      <a:pt x="312" y="83"/>
                    </a:lnTo>
                    <a:lnTo>
                      <a:pt x="313" y="82"/>
                    </a:lnTo>
                    <a:lnTo>
                      <a:pt x="313" y="81"/>
                    </a:lnTo>
                    <a:lnTo>
                      <a:pt x="313" y="80"/>
                    </a:lnTo>
                    <a:lnTo>
                      <a:pt x="313" y="79"/>
                    </a:lnTo>
                    <a:lnTo>
                      <a:pt x="313" y="78"/>
                    </a:lnTo>
                    <a:lnTo>
                      <a:pt x="313" y="77"/>
                    </a:lnTo>
                    <a:lnTo>
                      <a:pt x="314" y="76"/>
                    </a:lnTo>
                    <a:lnTo>
                      <a:pt x="315" y="75"/>
                    </a:lnTo>
                    <a:lnTo>
                      <a:pt x="315" y="72"/>
                    </a:lnTo>
                    <a:lnTo>
                      <a:pt x="316" y="72"/>
                    </a:lnTo>
                    <a:lnTo>
                      <a:pt x="316" y="71"/>
                    </a:lnTo>
                    <a:lnTo>
                      <a:pt x="317" y="71"/>
                    </a:lnTo>
                    <a:lnTo>
                      <a:pt x="318" y="72"/>
                    </a:lnTo>
                    <a:lnTo>
                      <a:pt x="320" y="72"/>
                    </a:lnTo>
                    <a:lnTo>
                      <a:pt x="320" y="71"/>
                    </a:lnTo>
                    <a:lnTo>
                      <a:pt x="321" y="70"/>
                    </a:lnTo>
                    <a:lnTo>
                      <a:pt x="320" y="67"/>
                    </a:lnTo>
                    <a:lnTo>
                      <a:pt x="321" y="66"/>
                    </a:lnTo>
                    <a:lnTo>
                      <a:pt x="322" y="66"/>
                    </a:lnTo>
                    <a:lnTo>
                      <a:pt x="322" y="65"/>
                    </a:lnTo>
                    <a:lnTo>
                      <a:pt x="323" y="65"/>
                    </a:lnTo>
                    <a:lnTo>
                      <a:pt x="323" y="64"/>
                    </a:lnTo>
                    <a:lnTo>
                      <a:pt x="324" y="65"/>
                    </a:lnTo>
                    <a:lnTo>
                      <a:pt x="324" y="64"/>
                    </a:lnTo>
                    <a:lnTo>
                      <a:pt x="325" y="64"/>
                    </a:lnTo>
                    <a:lnTo>
                      <a:pt x="326" y="64"/>
                    </a:lnTo>
                    <a:lnTo>
                      <a:pt x="327" y="62"/>
                    </a:lnTo>
                    <a:lnTo>
                      <a:pt x="329" y="60"/>
                    </a:lnTo>
                    <a:lnTo>
                      <a:pt x="329" y="59"/>
                    </a:lnTo>
                    <a:lnTo>
                      <a:pt x="330" y="59"/>
                    </a:lnTo>
                    <a:lnTo>
                      <a:pt x="331" y="59"/>
                    </a:lnTo>
                    <a:lnTo>
                      <a:pt x="331" y="58"/>
                    </a:lnTo>
                    <a:lnTo>
                      <a:pt x="332" y="57"/>
                    </a:lnTo>
                    <a:lnTo>
                      <a:pt x="333" y="57"/>
                    </a:lnTo>
                    <a:lnTo>
                      <a:pt x="334" y="56"/>
                    </a:lnTo>
                    <a:lnTo>
                      <a:pt x="335" y="55"/>
                    </a:lnTo>
                    <a:lnTo>
                      <a:pt x="335" y="54"/>
                    </a:lnTo>
                    <a:lnTo>
                      <a:pt x="336" y="52"/>
                    </a:lnTo>
                    <a:lnTo>
                      <a:pt x="336" y="51"/>
                    </a:lnTo>
                    <a:lnTo>
                      <a:pt x="336" y="49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40" y="45"/>
                    </a:lnTo>
                    <a:lnTo>
                      <a:pt x="341" y="44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5" y="44"/>
                    </a:lnTo>
                    <a:lnTo>
                      <a:pt x="345" y="43"/>
                    </a:lnTo>
                    <a:lnTo>
                      <a:pt x="346" y="43"/>
                    </a:lnTo>
                    <a:lnTo>
                      <a:pt x="346" y="42"/>
                    </a:lnTo>
                    <a:lnTo>
                      <a:pt x="349" y="42"/>
                    </a:lnTo>
                    <a:lnTo>
                      <a:pt x="350" y="41"/>
                    </a:lnTo>
                    <a:lnTo>
                      <a:pt x="350" y="40"/>
                    </a:lnTo>
                    <a:lnTo>
                      <a:pt x="351" y="40"/>
                    </a:lnTo>
                    <a:lnTo>
                      <a:pt x="351" y="39"/>
                    </a:lnTo>
                    <a:lnTo>
                      <a:pt x="351" y="38"/>
                    </a:lnTo>
                    <a:lnTo>
                      <a:pt x="351" y="37"/>
                    </a:lnTo>
                    <a:lnTo>
                      <a:pt x="351" y="36"/>
                    </a:lnTo>
                    <a:lnTo>
                      <a:pt x="352" y="36"/>
                    </a:lnTo>
                    <a:lnTo>
                      <a:pt x="353" y="32"/>
                    </a:lnTo>
                    <a:lnTo>
                      <a:pt x="354" y="30"/>
                    </a:lnTo>
                    <a:lnTo>
                      <a:pt x="354" y="29"/>
                    </a:lnTo>
                    <a:lnTo>
                      <a:pt x="355" y="27"/>
                    </a:lnTo>
                    <a:lnTo>
                      <a:pt x="356" y="26"/>
                    </a:lnTo>
                    <a:lnTo>
                      <a:pt x="356" y="25"/>
                    </a:lnTo>
                    <a:lnTo>
                      <a:pt x="356" y="23"/>
                    </a:lnTo>
                    <a:lnTo>
                      <a:pt x="356" y="21"/>
                    </a:lnTo>
                    <a:lnTo>
                      <a:pt x="357" y="20"/>
                    </a:lnTo>
                    <a:lnTo>
                      <a:pt x="357" y="18"/>
                    </a:lnTo>
                    <a:lnTo>
                      <a:pt x="358" y="17"/>
                    </a:lnTo>
                    <a:lnTo>
                      <a:pt x="358" y="15"/>
                    </a:lnTo>
                    <a:lnTo>
                      <a:pt x="358" y="12"/>
                    </a:lnTo>
                    <a:lnTo>
                      <a:pt x="358" y="11"/>
                    </a:lnTo>
                    <a:lnTo>
                      <a:pt x="359" y="10"/>
                    </a:lnTo>
                    <a:lnTo>
                      <a:pt x="359" y="9"/>
                    </a:lnTo>
                    <a:lnTo>
                      <a:pt x="360" y="7"/>
                    </a:lnTo>
                    <a:lnTo>
                      <a:pt x="360" y="6"/>
                    </a:lnTo>
                    <a:lnTo>
                      <a:pt x="360" y="3"/>
                    </a:lnTo>
                    <a:lnTo>
                      <a:pt x="361" y="2"/>
                    </a:lnTo>
                    <a:lnTo>
                      <a:pt x="361" y="1"/>
                    </a:lnTo>
                    <a:lnTo>
                      <a:pt x="362" y="0"/>
                    </a:lnTo>
                    <a:lnTo>
                      <a:pt x="364" y="0"/>
                    </a:lnTo>
                    <a:lnTo>
                      <a:pt x="365" y="0"/>
                    </a:lnTo>
                    <a:lnTo>
                      <a:pt x="367" y="1"/>
                    </a:lnTo>
                    <a:lnTo>
                      <a:pt x="368" y="1"/>
                    </a:lnTo>
                    <a:lnTo>
                      <a:pt x="372" y="5"/>
                    </a:lnTo>
                    <a:lnTo>
                      <a:pt x="375" y="7"/>
                    </a:lnTo>
                    <a:lnTo>
                      <a:pt x="378" y="9"/>
                    </a:lnTo>
                    <a:lnTo>
                      <a:pt x="380" y="12"/>
                    </a:lnTo>
                    <a:lnTo>
                      <a:pt x="383" y="15"/>
                    </a:lnTo>
                    <a:lnTo>
                      <a:pt x="386" y="18"/>
                    </a:lnTo>
                    <a:lnTo>
                      <a:pt x="389" y="21"/>
                    </a:lnTo>
                    <a:lnTo>
                      <a:pt x="390" y="22"/>
                    </a:lnTo>
                    <a:lnTo>
                      <a:pt x="391" y="23"/>
                    </a:lnTo>
                    <a:lnTo>
                      <a:pt x="392" y="24"/>
                    </a:lnTo>
                    <a:lnTo>
                      <a:pt x="393" y="26"/>
                    </a:lnTo>
                    <a:lnTo>
                      <a:pt x="394" y="27"/>
                    </a:lnTo>
                    <a:lnTo>
                      <a:pt x="394" y="28"/>
                    </a:lnTo>
                    <a:lnTo>
                      <a:pt x="396" y="30"/>
                    </a:lnTo>
                    <a:lnTo>
                      <a:pt x="396" y="31"/>
                    </a:lnTo>
                    <a:lnTo>
                      <a:pt x="396" y="32"/>
                    </a:lnTo>
                    <a:lnTo>
                      <a:pt x="397" y="33"/>
                    </a:lnTo>
                    <a:lnTo>
                      <a:pt x="398" y="34"/>
                    </a:lnTo>
                    <a:lnTo>
                      <a:pt x="398" y="35"/>
                    </a:lnTo>
                    <a:lnTo>
                      <a:pt x="399" y="36"/>
                    </a:lnTo>
                    <a:lnTo>
                      <a:pt x="400" y="38"/>
                    </a:lnTo>
                    <a:lnTo>
                      <a:pt x="400" y="39"/>
                    </a:lnTo>
                    <a:lnTo>
                      <a:pt x="400" y="40"/>
                    </a:lnTo>
                    <a:lnTo>
                      <a:pt x="400" y="41"/>
                    </a:lnTo>
                    <a:lnTo>
                      <a:pt x="401" y="41"/>
                    </a:lnTo>
                    <a:lnTo>
                      <a:pt x="401" y="42"/>
                    </a:lnTo>
                    <a:lnTo>
                      <a:pt x="401" y="43"/>
                    </a:lnTo>
                    <a:lnTo>
                      <a:pt x="401" y="45"/>
                    </a:lnTo>
                    <a:lnTo>
                      <a:pt x="401" y="46"/>
                    </a:lnTo>
                    <a:lnTo>
                      <a:pt x="401" y="47"/>
                    </a:lnTo>
                    <a:lnTo>
                      <a:pt x="401" y="48"/>
                    </a:lnTo>
                    <a:lnTo>
                      <a:pt x="401" y="49"/>
                    </a:lnTo>
                    <a:lnTo>
                      <a:pt x="402" y="49"/>
                    </a:lnTo>
                    <a:lnTo>
                      <a:pt x="401" y="50"/>
                    </a:lnTo>
                    <a:lnTo>
                      <a:pt x="402" y="51"/>
                    </a:lnTo>
                    <a:lnTo>
                      <a:pt x="401" y="51"/>
                    </a:lnTo>
                    <a:lnTo>
                      <a:pt x="401" y="52"/>
                    </a:lnTo>
                    <a:lnTo>
                      <a:pt x="403" y="53"/>
                    </a:lnTo>
                    <a:lnTo>
                      <a:pt x="404" y="54"/>
                    </a:lnTo>
                    <a:lnTo>
                      <a:pt x="407" y="56"/>
                    </a:lnTo>
                    <a:lnTo>
                      <a:pt x="409" y="56"/>
                    </a:lnTo>
                    <a:lnTo>
                      <a:pt x="410" y="56"/>
                    </a:lnTo>
                    <a:lnTo>
                      <a:pt x="411" y="57"/>
                    </a:lnTo>
                    <a:lnTo>
                      <a:pt x="412" y="57"/>
                    </a:lnTo>
                    <a:lnTo>
                      <a:pt x="411" y="57"/>
                    </a:lnTo>
                    <a:lnTo>
                      <a:pt x="412" y="58"/>
                    </a:lnTo>
                    <a:lnTo>
                      <a:pt x="413" y="59"/>
                    </a:lnTo>
                    <a:lnTo>
                      <a:pt x="412" y="60"/>
                    </a:lnTo>
                    <a:lnTo>
                      <a:pt x="413" y="60"/>
                    </a:lnTo>
                    <a:lnTo>
                      <a:pt x="412" y="61"/>
                    </a:lnTo>
                    <a:lnTo>
                      <a:pt x="413" y="62"/>
                    </a:lnTo>
                    <a:lnTo>
                      <a:pt x="412" y="63"/>
                    </a:lnTo>
                    <a:lnTo>
                      <a:pt x="412" y="64"/>
                    </a:lnTo>
                    <a:lnTo>
                      <a:pt x="412" y="65"/>
                    </a:lnTo>
                    <a:lnTo>
                      <a:pt x="412" y="66"/>
                    </a:lnTo>
                    <a:lnTo>
                      <a:pt x="412" y="67"/>
                    </a:lnTo>
                    <a:lnTo>
                      <a:pt x="412" y="69"/>
                    </a:lnTo>
                    <a:lnTo>
                      <a:pt x="411" y="70"/>
                    </a:lnTo>
                    <a:lnTo>
                      <a:pt x="411" y="72"/>
                    </a:lnTo>
                    <a:lnTo>
                      <a:pt x="411" y="73"/>
                    </a:lnTo>
                    <a:lnTo>
                      <a:pt x="411" y="74"/>
                    </a:lnTo>
                    <a:lnTo>
                      <a:pt x="411" y="75"/>
                    </a:lnTo>
                    <a:lnTo>
                      <a:pt x="411" y="76"/>
                    </a:lnTo>
                    <a:lnTo>
                      <a:pt x="411" y="77"/>
                    </a:lnTo>
                    <a:lnTo>
                      <a:pt x="411" y="78"/>
                    </a:lnTo>
                    <a:lnTo>
                      <a:pt x="411" y="80"/>
                    </a:lnTo>
                    <a:lnTo>
                      <a:pt x="411" y="83"/>
                    </a:lnTo>
                    <a:lnTo>
                      <a:pt x="412" y="86"/>
                    </a:lnTo>
                    <a:lnTo>
                      <a:pt x="412" y="91"/>
                    </a:lnTo>
                    <a:lnTo>
                      <a:pt x="412" y="93"/>
                    </a:lnTo>
                    <a:lnTo>
                      <a:pt x="412" y="94"/>
                    </a:lnTo>
                    <a:lnTo>
                      <a:pt x="412" y="95"/>
                    </a:lnTo>
                    <a:lnTo>
                      <a:pt x="413" y="98"/>
                    </a:lnTo>
                    <a:lnTo>
                      <a:pt x="413" y="99"/>
                    </a:lnTo>
                    <a:lnTo>
                      <a:pt x="413" y="100"/>
                    </a:lnTo>
                    <a:lnTo>
                      <a:pt x="412" y="102"/>
                    </a:lnTo>
                    <a:lnTo>
                      <a:pt x="412" y="103"/>
                    </a:lnTo>
                    <a:lnTo>
                      <a:pt x="411" y="103"/>
                    </a:lnTo>
                    <a:lnTo>
                      <a:pt x="411" y="104"/>
                    </a:lnTo>
                    <a:lnTo>
                      <a:pt x="410" y="104"/>
                    </a:lnTo>
                    <a:lnTo>
                      <a:pt x="411" y="105"/>
                    </a:lnTo>
                    <a:lnTo>
                      <a:pt x="411" y="107"/>
                    </a:lnTo>
                    <a:lnTo>
                      <a:pt x="411" y="108"/>
                    </a:lnTo>
                    <a:lnTo>
                      <a:pt x="411" y="110"/>
                    </a:lnTo>
                    <a:lnTo>
                      <a:pt x="411" y="112"/>
                    </a:lnTo>
                    <a:lnTo>
                      <a:pt x="412" y="113"/>
                    </a:lnTo>
                    <a:lnTo>
                      <a:pt x="413" y="115"/>
                    </a:lnTo>
                    <a:lnTo>
                      <a:pt x="413" y="116"/>
                    </a:lnTo>
                    <a:lnTo>
                      <a:pt x="413" y="118"/>
                    </a:lnTo>
                    <a:lnTo>
                      <a:pt x="414" y="119"/>
                    </a:lnTo>
                    <a:lnTo>
                      <a:pt x="414" y="121"/>
                    </a:lnTo>
                    <a:lnTo>
                      <a:pt x="415" y="122"/>
                    </a:lnTo>
                    <a:lnTo>
                      <a:pt x="415" y="123"/>
                    </a:lnTo>
                    <a:lnTo>
                      <a:pt x="416" y="124"/>
                    </a:lnTo>
                    <a:lnTo>
                      <a:pt x="416" y="125"/>
                    </a:lnTo>
                    <a:lnTo>
                      <a:pt x="416" y="126"/>
                    </a:lnTo>
                    <a:lnTo>
                      <a:pt x="417" y="127"/>
                    </a:lnTo>
                    <a:lnTo>
                      <a:pt x="417" y="128"/>
                    </a:lnTo>
                    <a:lnTo>
                      <a:pt x="418" y="129"/>
                    </a:lnTo>
                    <a:lnTo>
                      <a:pt x="418" y="130"/>
                    </a:lnTo>
                    <a:lnTo>
                      <a:pt x="417" y="131"/>
                    </a:lnTo>
                    <a:lnTo>
                      <a:pt x="417" y="132"/>
                    </a:lnTo>
                    <a:lnTo>
                      <a:pt x="416" y="133"/>
                    </a:lnTo>
                    <a:lnTo>
                      <a:pt x="417" y="135"/>
                    </a:lnTo>
                    <a:lnTo>
                      <a:pt x="416" y="135"/>
                    </a:lnTo>
                    <a:lnTo>
                      <a:pt x="416" y="136"/>
                    </a:lnTo>
                    <a:lnTo>
                      <a:pt x="416" y="137"/>
                    </a:lnTo>
                    <a:lnTo>
                      <a:pt x="417" y="139"/>
                    </a:lnTo>
                    <a:lnTo>
                      <a:pt x="418" y="139"/>
                    </a:lnTo>
                    <a:lnTo>
                      <a:pt x="419" y="141"/>
                    </a:lnTo>
                    <a:lnTo>
                      <a:pt x="419" y="143"/>
                    </a:lnTo>
                    <a:lnTo>
                      <a:pt x="419" y="144"/>
                    </a:lnTo>
                    <a:lnTo>
                      <a:pt x="418" y="144"/>
                    </a:lnTo>
                    <a:lnTo>
                      <a:pt x="418" y="145"/>
                    </a:lnTo>
                    <a:lnTo>
                      <a:pt x="418" y="146"/>
                    </a:lnTo>
                    <a:lnTo>
                      <a:pt x="419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1" y="151"/>
                    </a:lnTo>
                    <a:lnTo>
                      <a:pt x="421" y="152"/>
                    </a:lnTo>
                    <a:lnTo>
                      <a:pt x="422" y="154"/>
                    </a:lnTo>
                    <a:lnTo>
                      <a:pt x="421" y="154"/>
                    </a:lnTo>
                    <a:lnTo>
                      <a:pt x="421" y="155"/>
                    </a:lnTo>
                    <a:lnTo>
                      <a:pt x="422" y="156"/>
                    </a:lnTo>
                    <a:lnTo>
                      <a:pt x="422" y="157"/>
                    </a:lnTo>
                    <a:lnTo>
                      <a:pt x="422" y="158"/>
                    </a:lnTo>
                    <a:lnTo>
                      <a:pt x="423" y="159"/>
                    </a:lnTo>
                    <a:lnTo>
                      <a:pt x="424" y="161"/>
                    </a:lnTo>
                    <a:lnTo>
                      <a:pt x="426" y="163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6" y="168"/>
                    </a:lnTo>
                    <a:lnTo>
                      <a:pt x="425" y="168"/>
                    </a:lnTo>
                    <a:lnTo>
                      <a:pt x="426" y="169"/>
                    </a:lnTo>
                    <a:lnTo>
                      <a:pt x="426" y="170"/>
                    </a:lnTo>
                    <a:lnTo>
                      <a:pt x="426" y="171"/>
                    </a:lnTo>
                    <a:lnTo>
                      <a:pt x="426" y="172"/>
                    </a:lnTo>
                    <a:lnTo>
                      <a:pt x="427" y="171"/>
                    </a:lnTo>
                    <a:lnTo>
                      <a:pt x="428" y="171"/>
                    </a:lnTo>
                    <a:lnTo>
                      <a:pt x="430" y="172"/>
                    </a:lnTo>
                    <a:lnTo>
                      <a:pt x="430" y="173"/>
                    </a:lnTo>
                    <a:lnTo>
                      <a:pt x="431" y="173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30" y="177"/>
                    </a:lnTo>
                    <a:lnTo>
                      <a:pt x="431" y="177"/>
                    </a:lnTo>
                    <a:lnTo>
                      <a:pt x="432" y="178"/>
                    </a:lnTo>
                    <a:lnTo>
                      <a:pt x="433" y="180"/>
                    </a:lnTo>
                    <a:lnTo>
                      <a:pt x="432" y="182"/>
                    </a:lnTo>
                    <a:lnTo>
                      <a:pt x="432" y="184"/>
                    </a:lnTo>
                    <a:lnTo>
                      <a:pt x="433" y="184"/>
                    </a:lnTo>
                    <a:lnTo>
                      <a:pt x="433" y="185"/>
                    </a:lnTo>
                    <a:lnTo>
                      <a:pt x="434" y="185"/>
                    </a:lnTo>
                    <a:lnTo>
                      <a:pt x="435" y="186"/>
                    </a:lnTo>
                    <a:lnTo>
                      <a:pt x="436" y="187"/>
                    </a:lnTo>
                    <a:lnTo>
                      <a:pt x="436" y="188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90"/>
                    </a:lnTo>
                    <a:lnTo>
                      <a:pt x="437" y="192"/>
                    </a:lnTo>
                    <a:lnTo>
                      <a:pt x="437" y="193"/>
                    </a:lnTo>
                    <a:lnTo>
                      <a:pt x="436" y="194"/>
                    </a:lnTo>
                    <a:lnTo>
                      <a:pt x="437" y="194"/>
                    </a:lnTo>
                    <a:lnTo>
                      <a:pt x="436" y="194"/>
                    </a:lnTo>
                    <a:lnTo>
                      <a:pt x="437" y="195"/>
                    </a:lnTo>
                    <a:lnTo>
                      <a:pt x="437" y="196"/>
                    </a:lnTo>
                    <a:lnTo>
                      <a:pt x="437" y="197"/>
                    </a:lnTo>
                    <a:lnTo>
                      <a:pt x="437" y="198"/>
                    </a:lnTo>
                    <a:lnTo>
                      <a:pt x="438" y="200"/>
                    </a:lnTo>
                    <a:lnTo>
                      <a:pt x="437" y="201"/>
                    </a:lnTo>
                    <a:lnTo>
                      <a:pt x="437" y="202"/>
                    </a:lnTo>
                    <a:lnTo>
                      <a:pt x="437" y="203"/>
                    </a:lnTo>
                    <a:lnTo>
                      <a:pt x="436" y="203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4"/>
                    </a:lnTo>
                    <a:lnTo>
                      <a:pt x="437" y="204"/>
                    </a:lnTo>
                    <a:lnTo>
                      <a:pt x="437" y="205"/>
                    </a:lnTo>
                    <a:lnTo>
                      <a:pt x="438" y="204"/>
                    </a:lnTo>
                    <a:lnTo>
                      <a:pt x="439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2" y="204"/>
                    </a:lnTo>
                    <a:lnTo>
                      <a:pt x="443" y="205"/>
                    </a:lnTo>
                    <a:lnTo>
                      <a:pt x="443" y="206"/>
                    </a:lnTo>
                    <a:lnTo>
                      <a:pt x="443" y="207"/>
                    </a:lnTo>
                    <a:lnTo>
                      <a:pt x="444" y="207"/>
                    </a:lnTo>
                    <a:lnTo>
                      <a:pt x="444" y="208"/>
                    </a:lnTo>
                    <a:lnTo>
                      <a:pt x="444" y="209"/>
                    </a:lnTo>
                    <a:lnTo>
                      <a:pt x="445" y="209"/>
                    </a:lnTo>
                    <a:lnTo>
                      <a:pt x="445" y="210"/>
                    </a:lnTo>
                    <a:lnTo>
                      <a:pt x="445" y="211"/>
                    </a:lnTo>
                    <a:lnTo>
                      <a:pt x="445" y="212"/>
                    </a:lnTo>
                    <a:lnTo>
                      <a:pt x="444" y="213"/>
                    </a:lnTo>
                    <a:lnTo>
                      <a:pt x="445" y="215"/>
                    </a:lnTo>
                    <a:lnTo>
                      <a:pt x="445" y="216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5" y="217"/>
                    </a:lnTo>
                    <a:lnTo>
                      <a:pt x="445" y="218"/>
                    </a:lnTo>
                    <a:lnTo>
                      <a:pt x="446" y="218"/>
                    </a:lnTo>
                    <a:lnTo>
                      <a:pt x="446" y="219"/>
                    </a:lnTo>
                    <a:lnTo>
                      <a:pt x="447" y="219"/>
                    </a:lnTo>
                    <a:lnTo>
                      <a:pt x="447" y="220"/>
                    </a:lnTo>
                    <a:lnTo>
                      <a:pt x="447" y="221"/>
                    </a:lnTo>
                    <a:lnTo>
                      <a:pt x="447" y="222"/>
                    </a:lnTo>
                    <a:lnTo>
                      <a:pt x="447" y="223"/>
                    </a:lnTo>
                    <a:lnTo>
                      <a:pt x="447" y="224"/>
                    </a:lnTo>
                    <a:lnTo>
                      <a:pt x="448" y="225"/>
                    </a:lnTo>
                    <a:lnTo>
                      <a:pt x="449" y="226"/>
                    </a:lnTo>
                    <a:lnTo>
                      <a:pt x="449" y="227"/>
                    </a:lnTo>
                    <a:lnTo>
                      <a:pt x="449" y="228"/>
                    </a:lnTo>
                    <a:lnTo>
                      <a:pt x="449" y="229"/>
                    </a:lnTo>
                    <a:lnTo>
                      <a:pt x="449" y="230"/>
                    </a:lnTo>
                    <a:lnTo>
                      <a:pt x="449" y="231"/>
                    </a:lnTo>
                    <a:lnTo>
                      <a:pt x="449" y="232"/>
                    </a:lnTo>
                    <a:lnTo>
                      <a:pt x="450" y="232"/>
                    </a:lnTo>
                    <a:lnTo>
                      <a:pt x="451" y="232"/>
                    </a:lnTo>
                    <a:lnTo>
                      <a:pt x="451" y="233"/>
                    </a:lnTo>
                    <a:lnTo>
                      <a:pt x="452" y="235"/>
                    </a:lnTo>
                    <a:lnTo>
                      <a:pt x="453" y="236"/>
                    </a:lnTo>
                    <a:lnTo>
                      <a:pt x="453" y="238"/>
                    </a:lnTo>
                    <a:lnTo>
                      <a:pt x="453" y="240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1" y="241"/>
                    </a:lnTo>
                    <a:lnTo>
                      <a:pt x="451" y="242"/>
                    </a:lnTo>
                    <a:lnTo>
                      <a:pt x="453" y="242"/>
                    </a:lnTo>
                    <a:lnTo>
                      <a:pt x="455" y="241"/>
                    </a:lnTo>
                    <a:lnTo>
                      <a:pt x="457" y="240"/>
                    </a:lnTo>
                    <a:lnTo>
                      <a:pt x="464" y="237"/>
                    </a:lnTo>
                    <a:lnTo>
                      <a:pt x="465" y="237"/>
                    </a:lnTo>
                    <a:lnTo>
                      <a:pt x="470" y="236"/>
                    </a:lnTo>
                    <a:lnTo>
                      <a:pt x="471" y="235"/>
                    </a:lnTo>
                    <a:lnTo>
                      <a:pt x="473" y="236"/>
                    </a:lnTo>
                    <a:lnTo>
                      <a:pt x="474" y="236"/>
                    </a:lnTo>
                    <a:lnTo>
                      <a:pt x="475" y="236"/>
                    </a:lnTo>
                    <a:lnTo>
                      <a:pt x="476" y="236"/>
                    </a:lnTo>
                    <a:lnTo>
                      <a:pt x="477" y="236"/>
                    </a:lnTo>
                    <a:lnTo>
                      <a:pt x="478" y="236"/>
                    </a:lnTo>
                    <a:lnTo>
                      <a:pt x="478" y="237"/>
                    </a:lnTo>
                    <a:lnTo>
                      <a:pt x="479" y="237"/>
                    </a:lnTo>
                    <a:lnTo>
                      <a:pt x="479" y="238"/>
                    </a:lnTo>
                    <a:lnTo>
                      <a:pt x="480" y="237"/>
                    </a:lnTo>
                    <a:lnTo>
                      <a:pt x="480" y="238"/>
                    </a:lnTo>
                    <a:lnTo>
                      <a:pt x="481" y="238"/>
                    </a:lnTo>
                    <a:lnTo>
                      <a:pt x="481" y="239"/>
                    </a:lnTo>
                    <a:lnTo>
                      <a:pt x="482" y="240"/>
                    </a:lnTo>
                    <a:lnTo>
                      <a:pt x="482" y="241"/>
                    </a:lnTo>
                    <a:lnTo>
                      <a:pt x="483" y="241"/>
                    </a:lnTo>
                    <a:lnTo>
                      <a:pt x="483" y="242"/>
                    </a:lnTo>
                    <a:lnTo>
                      <a:pt x="485" y="245"/>
                    </a:lnTo>
                    <a:lnTo>
                      <a:pt x="486" y="246"/>
                    </a:lnTo>
                    <a:lnTo>
                      <a:pt x="486" y="247"/>
                    </a:lnTo>
                    <a:lnTo>
                      <a:pt x="487" y="247"/>
                    </a:lnTo>
                    <a:lnTo>
                      <a:pt x="488" y="247"/>
                    </a:lnTo>
                    <a:lnTo>
                      <a:pt x="488" y="248"/>
                    </a:lnTo>
                    <a:lnTo>
                      <a:pt x="489" y="249"/>
                    </a:lnTo>
                    <a:lnTo>
                      <a:pt x="489" y="250"/>
                    </a:lnTo>
                    <a:lnTo>
                      <a:pt x="489" y="251"/>
                    </a:lnTo>
                    <a:lnTo>
                      <a:pt x="490" y="252"/>
                    </a:lnTo>
                    <a:lnTo>
                      <a:pt x="489" y="253"/>
                    </a:lnTo>
                    <a:lnTo>
                      <a:pt x="490" y="254"/>
                    </a:lnTo>
                    <a:lnTo>
                      <a:pt x="490" y="255"/>
                    </a:lnTo>
                    <a:lnTo>
                      <a:pt x="491" y="255"/>
                    </a:lnTo>
                    <a:lnTo>
                      <a:pt x="491" y="256"/>
                    </a:lnTo>
                    <a:lnTo>
                      <a:pt x="492" y="256"/>
                    </a:lnTo>
                    <a:lnTo>
                      <a:pt x="492" y="257"/>
                    </a:lnTo>
                    <a:lnTo>
                      <a:pt x="493" y="257"/>
                    </a:lnTo>
                    <a:lnTo>
                      <a:pt x="493" y="258"/>
                    </a:lnTo>
                    <a:lnTo>
                      <a:pt x="493" y="260"/>
                    </a:lnTo>
                    <a:lnTo>
                      <a:pt x="493" y="261"/>
                    </a:lnTo>
                    <a:lnTo>
                      <a:pt x="494" y="261"/>
                    </a:lnTo>
                    <a:lnTo>
                      <a:pt x="494" y="262"/>
                    </a:lnTo>
                    <a:lnTo>
                      <a:pt x="494" y="263"/>
                    </a:lnTo>
                    <a:lnTo>
                      <a:pt x="495" y="264"/>
                    </a:lnTo>
                    <a:lnTo>
                      <a:pt x="501" y="279"/>
                    </a:lnTo>
                    <a:lnTo>
                      <a:pt x="502" y="279"/>
                    </a:lnTo>
                    <a:lnTo>
                      <a:pt x="504" y="279"/>
                    </a:lnTo>
                    <a:lnTo>
                      <a:pt x="506" y="279"/>
                    </a:lnTo>
                    <a:lnTo>
                      <a:pt x="508" y="278"/>
                    </a:lnTo>
                    <a:lnTo>
                      <a:pt x="509" y="278"/>
                    </a:lnTo>
                    <a:lnTo>
                      <a:pt x="512" y="280"/>
                    </a:lnTo>
                    <a:lnTo>
                      <a:pt x="513" y="280"/>
                    </a:lnTo>
                    <a:lnTo>
                      <a:pt x="515" y="281"/>
                    </a:lnTo>
                    <a:lnTo>
                      <a:pt x="516" y="281"/>
                    </a:lnTo>
                    <a:lnTo>
                      <a:pt x="517" y="281"/>
                    </a:lnTo>
                    <a:lnTo>
                      <a:pt x="519" y="282"/>
                    </a:lnTo>
                    <a:lnTo>
                      <a:pt x="521" y="283"/>
                    </a:lnTo>
                    <a:lnTo>
                      <a:pt x="523" y="283"/>
                    </a:lnTo>
                    <a:lnTo>
                      <a:pt x="524" y="284"/>
                    </a:lnTo>
                    <a:lnTo>
                      <a:pt x="526" y="285"/>
                    </a:lnTo>
                    <a:lnTo>
                      <a:pt x="527" y="286"/>
                    </a:lnTo>
                    <a:lnTo>
                      <a:pt x="528" y="286"/>
                    </a:lnTo>
                    <a:lnTo>
                      <a:pt x="531" y="288"/>
                    </a:lnTo>
                    <a:lnTo>
                      <a:pt x="535" y="291"/>
                    </a:lnTo>
                    <a:lnTo>
                      <a:pt x="536" y="292"/>
                    </a:lnTo>
                    <a:lnTo>
                      <a:pt x="536" y="293"/>
                    </a:lnTo>
                    <a:lnTo>
                      <a:pt x="536" y="294"/>
                    </a:lnTo>
                    <a:lnTo>
                      <a:pt x="535" y="294"/>
                    </a:lnTo>
                    <a:lnTo>
                      <a:pt x="536" y="294"/>
                    </a:lnTo>
                    <a:lnTo>
                      <a:pt x="537" y="295"/>
                    </a:lnTo>
                    <a:lnTo>
                      <a:pt x="537" y="296"/>
                    </a:lnTo>
                    <a:lnTo>
                      <a:pt x="537" y="297"/>
                    </a:lnTo>
                    <a:lnTo>
                      <a:pt x="538" y="299"/>
                    </a:lnTo>
                    <a:lnTo>
                      <a:pt x="538" y="301"/>
                    </a:lnTo>
                    <a:lnTo>
                      <a:pt x="538" y="304"/>
                    </a:lnTo>
                    <a:lnTo>
                      <a:pt x="538" y="308"/>
                    </a:lnTo>
                    <a:lnTo>
                      <a:pt x="539" y="309"/>
                    </a:lnTo>
                    <a:lnTo>
                      <a:pt x="539" y="312"/>
                    </a:lnTo>
                    <a:lnTo>
                      <a:pt x="539" y="313"/>
                    </a:lnTo>
                    <a:lnTo>
                      <a:pt x="539" y="314"/>
                    </a:lnTo>
                    <a:lnTo>
                      <a:pt x="540" y="314"/>
                    </a:lnTo>
                    <a:lnTo>
                      <a:pt x="540" y="315"/>
                    </a:lnTo>
                    <a:lnTo>
                      <a:pt x="539" y="315"/>
                    </a:lnTo>
                    <a:lnTo>
                      <a:pt x="540" y="316"/>
                    </a:lnTo>
                    <a:lnTo>
                      <a:pt x="539" y="316"/>
                    </a:lnTo>
                    <a:lnTo>
                      <a:pt x="539" y="318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9" y="321"/>
                    </a:lnTo>
                    <a:lnTo>
                      <a:pt x="539" y="322"/>
                    </a:lnTo>
                    <a:lnTo>
                      <a:pt x="539" y="323"/>
                    </a:lnTo>
                    <a:lnTo>
                      <a:pt x="539" y="324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8"/>
                    </a:lnTo>
                    <a:lnTo>
                      <a:pt x="537" y="329"/>
                    </a:lnTo>
                    <a:lnTo>
                      <a:pt x="537" y="330"/>
                    </a:lnTo>
                    <a:lnTo>
                      <a:pt x="536" y="331"/>
                    </a:lnTo>
                    <a:lnTo>
                      <a:pt x="536" y="332"/>
                    </a:lnTo>
                    <a:lnTo>
                      <a:pt x="536" y="333"/>
                    </a:lnTo>
                    <a:lnTo>
                      <a:pt x="536" y="336"/>
                    </a:lnTo>
                    <a:lnTo>
                      <a:pt x="537" y="339"/>
                    </a:lnTo>
                    <a:lnTo>
                      <a:pt x="537" y="340"/>
                    </a:lnTo>
                    <a:lnTo>
                      <a:pt x="537" y="341"/>
                    </a:lnTo>
                    <a:lnTo>
                      <a:pt x="537" y="342"/>
                    </a:lnTo>
                    <a:lnTo>
                      <a:pt x="537" y="343"/>
                    </a:lnTo>
                    <a:lnTo>
                      <a:pt x="538" y="343"/>
                    </a:lnTo>
                    <a:lnTo>
                      <a:pt x="537" y="344"/>
                    </a:lnTo>
                    <a:lnTo>
                      <a:pt x="537" y="346"/>
                    </a:lnTo>
                    <a:lnTo>
                      <a:pt x="536" y="346"/>
                    </a:lnTo>
                    <a:lnTo>
                      <a:pt x="536" y="347"/>
                    </a:lnTo>
                    <a:lnTo>
                      <a:pt x="536" y="348"/>
                    </a:lnTo>
                    <a:lnTo>
                      <a:pt x="535" y="348"/>
                    </a:lnTo>
                    <a:lnTo>
                      <a:pt x="535" y="349"/>
                    </a:lnTo>
                    <a:lnTo>
                      <a:pt x="535" y="350"/>
                    </a:lnTo>
                    <a:lnTo>
                      <a:pt x="534" y="350"/>
                    </a:lnTo>
                    <a:lnTo>
                      <a:pt x="534" y="351"/>
                    </a:lnTo>
                    <a:lnTo>
                      <a:pt x="533" y="351"/>
                    </a:lnTo>
                    <a:lnTo>
                      <a:pt x="533" y="352"/>
                    </a:lnTo>
                    <a:lnTo>
                      <a:pt x="532" y="352"/>
                    </a:lnTo>
                    <a:lnTo>
                      <a:pt x="532" y="353"/>
                    </a:lnTo>
                    <a:lnTo>
                      <a:pt x="532" y="354"/>
                    </a:lnTo>
                    <a:lnTo>
                      <a:pt x="531" y="360"/>
                    </a:lnTo>
                    <a:lnTo>
                      <a:pt x="532" y="361"/>
                    </a:lnTo>
                    <a:lnTo>
                      <a:pt x="532" y="362"/>
                    </a:lnTo>
                    <a:lnTo>
                      <a:pt x="532" y="363"/>
                    </a:lnTo>
                    <a:lnTo>
                      <a:pt x="532" y="365"/>
                    </a:lnTo>
                    <a:lnTo>
                      <a:pt x="531" y="366"/>
                    </a:lnTo>
                    <a:lnTo>
                      <a:pt x="530" y="367"/>
                    </a:lnTo>
                    <a:lnTo>
                      <a:pt x="529" y="368"/>
                    </a:lnTo>
                    <a:lnTo>
                      <a:pt x="528" y="368"/>
                    </a:lnTo>
                    <a:lnTo>
                      <a:pt x="527" y="370"/>
                    </a:lnTo>
                    <a:lnTo>
                      <a:pt x="526" y="371"/>
                    </a:lnTo>
                    <a:lnTo>
                      <a:pt x="525" y="374"/>
                    </a:lnTo>
                    <a:lnTo>
                      <a:pt x="524" y="376"/>
                    </a:lnTo>
                    <a:lnTo>
                      <a:pt x="523" y="378"/>
                    </a:lnTo>
                    <a:lnTo>
                      <a:pt x="522" y="378"/>
                    </a:lnTo>
                    <a:lnTo>
                      <a:pt x="521" y="379"/>
                    </a:lnTo>
                    <a:lnTo>
                      <a:pt x="520" y="379"/>
                    </a:lnTo>
                    <a:lnTo>
                      <a:pt x="519" y="379"/>
                    </a:lnTo>
                    <a:lnTo>
                      <a:pt x="520" y="379"/>
                    </a:lnTo>
                    <a:lnTo>
                      <a:pt x="520" y="380"/>
                    </a:lnTo>
                    <a:lnTo>
                      <a:pt x="519" y="380"/>
                    </a:lnTo>
                    <a:lnTo>
                      <a:pt x="519" y="381"/>
                    </a:lnTo>
                    <a:lnTo>
                      <a:pt x="520" y="381"/>
                    </a:lnTo>
                    <a:lnTo>
                      <a:pt x="519" y="381"/>
                    </a:lnTo>
                    <a:lnTo>
                      <a:pt x="519" y="382"/>
                    </a:lnTo>
                    <a:lnTo>
                      <a:pt x="519" y="383"/>
                    </a:lnTo>
                    <a:lnTo>
                      <a:pt x="519" y="384"/>
                    </a:lnTo>
                    <a:lnTo>
                      <a:pt x="518" y="384"/>
                    </a:lnTo>
                    <a:lnTo>
                      <a:pt x="518" y="385"/>
                    </a:lnTo>
                    <a:lnTo>
                      <a:pt x="517" y="385"/>
                    </a:lnTo>
                    <a:lnTo>
                      <a:pt x="517" y="386"/>
                    </a:lnTo>
                    <a:lnTo>
                      <a:pt x="516" y="386"/>
                    </a:lnTo>
                    <a:lnTo>
                      <a:pt x="515" y="386"/>
                    </a:lnTo>
                    <a:lnTo>
                      <a:pt x="515" y="388"/>
                    </a:lnTo>
                    <a:lnTo>
                      <a:pt x="515" y="395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6" name="Freeform 909"/>
              <p:cNvSpPr>
                <a:spLocks/>
              </p:cNvSpPr>
              <p:nvPr/>
            </p:nvSpPr>
            <p:spPr bwMode="auto">
              <a:xfrm>
                <a:off x="3894138" y="2452688"/>
                <a:ext cx="439737" cy="569912"/>
              </a:xfrm>
              <a:custGeom>
                <a:avLst/>
                <a:gdLst>
                  <a:gd name="T0" fmla="*/ 2147483646 w 428"/>
                  <a:gd name="T1" fmla="*/ 2147483646 h 554"/>
                  <a:gd name="T2" fmla="*/ 2147483646 w 428"/>
                  <a:gd name="T3" fmla="*/ 2147483646 h 554"/>
                  <a:gd name="T4" fmla="*/ 2147483646 w 428"/>
                  <a:gd name="T5" fmla="*/ 2147483646 h 554"/>
                  <a:gd name="T6" fmla="*/ 2147483646 w 428"/>
                  <a:gd name="T7" fmla="*/ 2147483646 h 554"/>
                  <a:gd name="T8" fmla="*/ 2147483646 w 428"/>
                  <a:gd name="T9" fmla="*/ 2147483646 h 554"/>
                  <a:gd name="T10" fmla="*/ 2147483646 w 428"/>
                  <a:gd name="T11" fmla="*/ 2147483646 h 554"/>
                  <a:gd name="T12" fmla="*/ 2147483646 w 428"/>
                  <a:gd name="T13" fmla="*/ 2147483646 h 554"/>
                  <a:gd name="T14" fmla="*/ 2147483646 w 428"/>
                  <a:gd name="T15" fmla="*/ 2147483646 h 554"/>
                  <a:gd name="T16" fmla="*/ 2147483646 w 428"/>
                  <a:gd name="T17" fmla="*/ 2147483646 h 554"/>
                  <a:gd name="T18" fmla="*/ 2147483646 w 428"/>
                  <a:gd name="T19" fmla="*/ 2147483646 h 554"/>
                  <a:gd name="T20" fmla="*/ 2147483646 w 428"/>
                  <a:gd name="T21" fmla="*/ 2147483646 h 554"/>
                  <a:gd name="T22" fmla="*/ 2147483646 w 428"/>
                  <a:gd name="T23" fmla="*/ 2147483646 h 554"/>
                  <a:gd name="T24" fmla="*/ 2147483646 w 428"/>
                  <a:gd name="T25" fmla="*/ 2147483646 h 554"/>
                  <a:gd name="T26" fmla="*/ 2147483646 w 428"/>
                  <a:gd name="T27" fmla="*/ 2147483646 h 554"/>
                  <a:gd name="T28" fmla="*/ 2147483646 w 428"/>
                  <a:gd name="T29" fmla="*/ 2147483646 h 554"/>
                  <a:gd name="T30" fmla="*/ 2147483646 w 428"/>
                  <a:gd name="T31" fmla="*/ 2147483646 h 554"/>
                  <a:gd name="T32" fmla="*/ 2147483646 w 428"/>
                  <a:gd name="T33" fmla="*/ 2147483646 h 554"/>
                  <a:gd name="T34" fmla="*/ 2147483646 w 428"/>
                  <a:gd name="T35" fmla="*/ 2147483646 h 554"/>
                  <a:gd name="T36" fmla="*/ 2147483646 w 428"/>
                  <a:gd name="T37" fmla="*/ 2147483646 h 554"/>
                  <a:gd name="T38" fmla="*/ 2147483646 w 428"/>
                  <a:gd name="T39" fmla="*/ 2147483646 h 554"/>
                  <a:gd name="T40" fmla="*/ 2147483646 w 428"/>
                  <a:gd name="T41" fmla="*/ 2147483646 h 554"/>
                  <a:gd name="T42" fmla="*/ 2147483646 w 428"/>
                  <a:gd name="T43" fmla="*/ 2147483646 h 554"/>
                  <a:gd name="T44" fmla="*/ 2147483646 w 428"/>
                  <a:gd name="T45" fmla="*/ 2147483646 h 554"/>
                  <a:gd name="T46" fmla="*/ 2147483646 w 428"/>
                  <a:gd name="T47" fmla="*/ 2147483646 h 554"/>
                  <a:gd name="T48" fmla="*/ 2147483646 w 428"/>
                  <a:gd name="T49" fmla="*/ 2147483646 h 554"/>
                  <a:gd name="T50" fmla="*/ 2147483646 w 428"/>
                  <a:gd name="T51" fmla="*/ 2147483646 h 554"/>
                  <a:gd name="T52" fmla="*/ 2147483646 w 428"/>
                  <a:gd name="T53" fmla="*/ 2147483646 h 554"/>
                  <a:gd name="T54" fmla="*/ 2147483646 w 428"/>
                  <a:gd name="T55" fmla="*/ 2147483646 h 554"/>
                  <a:gd name="T56" fmla="*/ 2147483646 w 428"/>
                  <a:gd name="T57" fmla="*/ 2147483646 h 554"/>
                  <a:gd name="T58" fmla="*/ 2147483646 w 428"/>
                  <a:gd name="T59" fmla="*/ 2147483646 h 554"/>
                  <a:gd name="T60" fmla="*/ 2147483646 w 428"/>
                  <a:gd name="T61" fmla="*/ 2147483646 h 554"/>
                  <a:gd name="T62" fmla="*/ 2147483646 w 428"/>
                  <a:gd name="T63" fmla="*/ 2147483646 h 554"/>
                  <a:gd name="T64" fmla="*/ 2147483646 w 428"/>
                  <a:gd name="T65" fmla="*/ 2147483646 h 554"/>
                  <a:gd name="T66" fmla="*/ 2147483646 w 428"/>
                  <a:gd name="T67" fmla="*/ 2147483646 h 554"/>
                  <a:gd name="T68" fmla="*/ 2147483646 w 428"/>
                  <a:gd name="T69" fmla="*/ 2147483646 h 554"/>
                  <a:gd name="T70" fmla="*/ 2147483646 w 428"/>
                  <a:gd name="T71" fmla="*/ 2147483646 h 554"/>
                  <a:gd name="T72" fmla="*/ 2147483646 w 428"/>
                  <a:gd name="T73" fmla="*/ 2147483646 h 554"/>
                  <a:gd name="T74" fmla="*/ 2147483646 w 428"/>
                  <a:gd name="T75" fmla="*/ 2147483646 h 554"/>
                  <a:gd name="T76" fmla="*/ 2147483646 w 428"/>
                  <a:gd name="T77" fmla="*/ 2147483646 h 554"/>
                  <a:gd name="T78" fmla="*/ 2147483646 w 428"/>
                  <a:gd name="T79" fmla="*/ 2147483646 h 554"/>
                  <a:gd name="T80" fmla="*/ 2147483646 w 428"/>
                  <a:gd name="T81" fmla="*/ 2147483646 h 554"/>
                  <a:gd name="T82" fmla="*/ 2147483646 w 428"/>
                  <a:gd name="T83" fmla="*/ 2147483646 h 554"/>
                  <a:gd name="T84" fmla="*/ 2147483646 w 428"/>
                  <a:gd name="T85" fmla="*/ 2147483646 h 554"/>
                  <a:gd name="T86" fmla="*/ 2147483646 w 428"/>
                  <a:gd name="T87" fmla="*/ 2147483646 h 554"/>
                  <a:gd name="T88" fmla="*/ 2147483646 w 428"/>
                  <a:gd name="T89" fmla="*/ 2147483646 h 554"/>
                  <a:gd name="T90" fmla="*/ 2147483646 w 428"/>
                  <a:gd name="T91" fmla="*/ 2147483646 h 554"/>
                  <a:gd name="T92" fmla="*/ 2147483646 w 428"/>
                  <a:gd name="T93" fmla="*/ 2147483646 h 554"/>
                  <a:gd name="T94" fmla="*/ 2147483646 w 428"/>
                  <a:gd name="T95" fmla="*/ 2147483646 h 554"/>
                  <a:gd name="T96" fmla="*/ 2147483646 w 428"/>
                  <a:gd name="T97" fmla="*/ 2147483646 h 554"/>
                  <a:gd name="T98" fmla="*/ 2147483646 w 428"/>
                  <a:gd name="T99" fmla="*/ 2147483646 h 554"/>
                  <a:gd name="T100" fmla="*/ 2147483646 w 428"/>
                  <a:gd name="T101" fmla="*/ 2147483646 h 554"/>
                  <a:gd name="T102" fmla="*/ 2147483646 w 428"/>
                  <a:gd name="T103" fmla="*/ 2147483646 h 554"/>
                  <a:gd name="T104" fmla="*/ 2147483646 w 428"/>
                  <a:gd name="T105" fmla="*/ 2147483646 h 554"/>
                  <a:gd name="T106" fmla="*/ 2147483646 w 428"/>
                  <a:gd name="T107" fmla="*/ 2147483646 h 554"/>
                  <a:gd name="T108" fmla="*/ 2147483646 w 428"/>
                  <a:gd name="T109" fmla="*/ 2147483646 h 554"/>
                  <a:gd name="T110" fmla="*/ 2147483646 w 428"/>
                  <a:gd name="T111" fmla="*/ 2147483646 h 554"/>
                  <a:gd name="T112" fmla="*/ 2147483646 w 428"/>
                  <a:gd name="T113" fmla="*/ 2147483646 h 554"/>
                  <a:gd name="T114" fmla="*/ 2147483646 w 428"/>
                  <a:gd name="T115" fmla="*/ 2147483646 h 554"/>
                  <a:gd name="T116" fmla="*/ 2147483646 w 428"/>
                  <a:gd name="T117" fmla="*/ 2147483646 h 554"/>
                  <a:gd name="T118" fmla="*/ 2147483646 w 428"/>
                  <a:gd name="T119" fmla="*/ 2147483646 h 554"/>
                  <a:gd name="T120" fmla="*/ 2147483646 w 428"/>
                  <a:gd name="T121" fmla="*/ 2147483646 h 554"/>
                  <a:gd name="T122" fmla="*/ 2147483646 w 428"/>
                  <a:gd name="T123" fmla="*/ 2147483646 h 55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28"/>
                  <a:gd name="T187" fmla="*/ 0 h 554"/>
                  <a:gd name="T188" fmla="*/ 428 w 428"/>
                  <a:gd name="T189" fmla="*/ 554 h 55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28" h="554">
                    <a:moveTo>
                      <a:pt x="256" y="533"/>
                    </a:moveTo>
                    <a:lnTo>
                      <a:pt x="256" y="533"/>
                    </a:lnTo>
                    <a:lnTo>
                      <a:pt x="256" y="534"/>
                    </a:lnTo>
                    <a:lnTo>
                      <a:pt x="255" y="534"/>
                    </a:lnTo>
                    <a:lnTo>
                      <a:pt x="254" y="534"/>
                    </a:lnTo>
                    <a:lnTo>
                      <a:pt x="254" y="535"/>
                    </a:lnTo>
                    <a:lnTo>
                      <a:pt x="253" y="536"/>
                    </a:lnTo>
                    <a:lnTo>
                      <a:pt x="253" y="537"/>
                    </a:lnTo>
                    <a:lnTo>
                      <a:pt x="252" y="537"/>
                    </a:lnTo>
                    <a:lnTo>
                      <a:pt x="252" y="536"/>
                    </a:lnTo>
                    <a:lnTo>
                      <a:pt x="251" y="536"/>
                    </a:lnTo>
                    <a:lnTo>
                      <a:pt x="250" y="537"/>
                    </a:lnTo>
                    <a:lnTo>
                      <a:pt x="249" y="537"/>
                    </a:lnTo>
                    <a:lnTo>
                      <a:pt x="248" y="538"/>
                    </a:lnTo>
                    <a:lnTo>
                      <a:pt x="248" y="537"/>
                    </a:lnTo>
                    <a:lnTo>
                      <a:pt x="247" y="537"/>
                    </a:lnTo>
                    <a:lnTo>
                      <a:pt x="246" y="537"/>
                    </a:lnTo>
                    <a:lnTo>
                      <a:pt x="245" y="536"/>
                    </a:lnTo>
                    <a:lnTo>
                      <a:pt x="245" y="537"/>
                    </a:lnTo>
                    <a:lnTo>
                      <a:pt x="245" y="538"/>
                    </a:lnTo>
                    <a:lnTo>
                      <a:pt x="245" y="539"/>
                    </a:lnTo>
                    <a:lnTo>
                      <a:pt x="246" y="539"/>
                    </a:lnTo>
                    <a:lnTo>
                      <a:pt x="245" y="540"/>
                    </a:lnTo>
                    <a:lnTo>
                      <a:pt x="245" y="541"/>
                    </a:lnTo>
                    <a:lnTo>
                      <a:pt x="245" y="542"/>
                    </a:lnTo>
                    <a:lnTo>
                      <a:pt x="244" y="542"/>
                    </a:lnTo>
                    <a:lnTo>
                      <a:pt x="243" y="542"/>
                    </a:lnTo>
                    <a:lnTo>
                      <a:pt x="242" y="542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0" y="541"/>
                    </a:lnTo>
                    <a:lnTo>
                      <a:pt x="239" y="541"/>
                    </a:lnTo>
                    <a:lnTo>
                      <a:pt x="239" y="542"/>
                    </a:lnTo>
                    <a:lnTo>
                      <a:pt x="238" y="542"/>
                    </a:lnTo>
                    <a:lnTo>
                      <a:pt x="238" y="543"/>
                    </a:lnTo>
                    <a:lnTo>
                      <a:pt x="238" y="544"/>
                    </a:lnTo>
                    <a:lnTo>
                      <a:pt x="238" y="545"/>
                    </a:lnTo>
                    <a:lnTo>
                      <a:pt x="237" y="545"/>
                    </a:lnTo>
                    <a:lnTo>
                      <a:pt x="236" y="544"/>
                    </a:lnTo>
                    <a:lnTo>
                      <a:pt x="235" y="544"/>
                    </a:lnTo>
                    <a:lnTo>
                      <a:pt x="234" y="544"/>
                    </a:lnTo>
                    <a:lnTo>
                      <a:pt x="235" y="545"/>
                    </a:lnTo>
                    <a:lnTo>
                      <a:pt x="234" y="545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2" y="546"/>
                    </a:lnTo>
                    <a:lnTo>
                      <a:pt x="231" y="547"/>
                    </a:lnTo>
                    <a:lnTo>
                      <a:pt x="231" y="548"/>
                    </a:lnTo>
                    <a:lnTo>
                      <a:pt x="232" y="549"/>
                    </a:lnTo>
                    <a:lnTo>
                      <a:pt x="231" y="550"/>
                    </a:lnTo>
                    <a:lnTo>
                      <a:pt x="230" y="551"/>
                    </a:lnTo>
                    <a:lnTo>
                      <a:pt x="230" y="552"/>
                    </a:lnTo>
                    <a:lnTo>
                      <a:pt x="229" y="552"/>
                    </a:lnTo>
                    <a:lnTo>
                      <a:pt x="229" y="553"/>
                    </a:lnTo>
                    <a:lnTo>
                      <a:pt x="229" y="554"/>
                    </a:lnTo>
                    <a:lnTo>
                      <a:pt x="228" y="554"/>
                    </a:lnTo>
                    <a:lnTo>
                      <a:pt x="227" y="554"/>
                    </a:lnTo>
                    <a:lnTo>
                      <a:pt x="226" y="554"/>
                    </a:lnTo>
                    <a:lnTo>
                      <a:pt x="226" y="553"/>
                    </a:lnTo>
                    <a:lnTo>
                      <a:pt x="225" y="553"/>
                    </a:lnTo>
                    <a:lnTo>
                      <a:pt x="225" y="552"/>
                    </a:lnTo>
                    <a:lnTo>
                      <a:pt x="224" y="551"/>
                    </a:lnTo>
                    <a:lnTo>
                      <a:pt x="224" y="550"/>
                    </a:lnTo>
                    <a:lnTo>
                      <a:pt x="223" y="550"/>
                    </a:lnTo>
                    <a:lnTo>
                      <a:pt x="223" y="551"/>
                    </a:lnTo>
                    <a:lnTo>
                      <a:pt x="222" y="551"/>
                    </a:lnTo>
                    <a:lnTo>
                      <a:pt x="221" y="551"/>
                    </a:lnTo>
                    <a:lnTo>
                      <a:pt x="220" y="550"/>
                    </a:lnTo>
                    <a:lnTo>
                      <a:pt x="219" y="550"/>
                    </a:lnTo>
                    <a:lnTo>
                      <a:pt x="219" y="551"/>
                    </a:lnTo>
                    <a:lnTo>
                      <a:pt x="219" y="552"/>
                    </a:lnTo>
                    <a:lnTo>
                      <a:pt x="218" y="552"/>
                    </a:lnTo>
                    <a:lnTo>
                      <a:pt x="216" y="553"/>
                    </a:lnTo>
                    <a:lnTo>
                      <a:pt x="216" y="554"/>
                    </a:lnTo>
                    <a:lnTo>
                      <a:pt x="215" y="554"/>
                    </a:lnTo>
                    <a:lnTo>
                      <a:pt x="215" y="553"/>
                    </a:lnTo>
                    <a:lnTo>
                      <a:pt x="216" y="552"/>
                    </a:lnTo>
                    <a:lnTo>
                      <a:pt x="216" y="551"/>
                    </a:lnTo>
                    <a:lnTo>
                      <a:pt x="216" y="550"/>
                    </a:lnTo>
                    <a:lnTo>
                      <a:pt x="216" y="549"/>
                    </a:lnTo>
                    <a:lnTo>
                      <a:pt x="216" y="548"/>
                    </a:lnTo>
                    <a:lnTo>
                      <a:pt x="215" y="547"/>
                    </a:lnTo>
                    <a:lnTo>
                      <a:pt x="215" y="546"/>
                    </a:lnTo>
                    <a:lnTo>
                      <a:pt x="215" y="545"/>
                    </a:lnTo>
                    <a:lnTo>
                      <a:pt x="215" y="544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2"/>
                    </a:lnTo>
                    <a:lnTo>
                      <a:pt x="213" y="541"/>
                    </a:lnTo>
                    <a:lnTo>
                      <a:pt x="212" y="540"/>
                    </a:lnTo>
                    <a:lnTo>
                      <a:pt x="212" y="539"/>
                    </a:lnTo>
                    <a:lnTo>
                      <a:pt x="211" y="539"/>
                    </a:lnTo>
                    <a:lnTo>
                      <a:pt x="210" y="538"/>
                    </a:lnTo>
                    <a:lnTo>
                      <a:pt x="209" y="538"/>
                    </a:lnTo>
                    <a:lnTo>
                      <a:pt x="208" y="538"/>
                    </a:lnTo>
                    <a:lnTo>
                      <a:pt x="208" y="537"/>
                    </a:lnTo>
                    <a:lnTo>
                      <a:pt x="207" y="537"/>
                    </a:lnTo>
                    <a:lnTo>
                      <a:pt x="207" y="536"/>
                    </a:lnTo>
                    <a:lnTo>
                      <a:pt x="206" y="536"/>
                    </a:lnTo>
                    <a:lnTo>
                      <a:pt x="205" y="536"/>
                    </a:lnTo>
                    <a:lnTo>
                      <a:pt x="205" y="535"/>
                    </a:lnTo>
                    <a:lnTo>
                      <a:pt x="204" y="535"/>
                    </a:lnTo>
                    <a:lnTo>
                      <a:pt x="203" y="535"/>
                    </a:lnTo>
                    <a:lnTo>
                      <a:pt x="202" y="535"/>
                    </a:lnTo>
                    <a:lnTo>
                      <a:pt x="201" y="536"/>
                    </a:lnTo>
                    <a:lnTo>
                      <a:pt x="201" y="535"/>
                    </a:lnTo>
                    <a:lnTo>
                      <a:pt x="201" y="534"/>
                    </a:lnTo>
                    <a:lnTo>
                      <a:pt x="200" y="534"/>
                    </a:lnTo>
                    <a:lnTo>
                      <a:pt x="200" y="533"/>
                    </a:lnTo>
                    <a:lnTo>
                      <a:pt x="199" y="532"/>
                    </a:lnTo>
                    <a:lnTo>
                      <a:pt x="198" y="532"/>
                    </a:lnTo>
                    <a:lnTo>
                      <a:pt x="197" y="531"/>
                    </a:lnTo>
                    <a:lnTo>
                      <a:pt x="196" y="532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4" y="530"/>
                    </a:lnTo>
                    <a:lnTo>
                      <a:pt x="195" y="529"/>
                    </a:lnTo>
                    <a:lnTo>
                      <a:pt x="195" y="527"/>
                    </a:lnTo>
                    <a:lnTo>
                      <a:pt x="196" y="526"/>
                    </a:lnTo>
                    <a:lnTo>
                      <a:pt x="197" y="525"/>
                    </a:lnTo>
                    <a:lnTo>
                      <a:pt x="198" y="525"/>
                    </a:lnTo>
                    <a:lnTo>
                      <a:pt x="197" y="524"/>
                    </a:lnTo>
                    <a:lnTo>
                      <a:pt x="196" y="524"/>
                    </a:lnTo>
                    <a:lnTo>
                      <a:pt x="196" y="523"/>
                    </a:lnTo>
                    <a:lnTo>
                      <a:pt x="196" y="522"/>
                    </a:lnTo>
                    <a:lnTo>
                      <a:pt x="195" y="521"/>
                    </a:lnTo>
                    <a:lnTo>
                      <a:pt x="194" y="520"/>
                    </a:lnTo>
                    <a:lnTo>
                      <a:pt x="195" y="519"/>
                    </a:lnTo>
                    <a:lnTo>
                      <a:pt x="194" y="519"/>
                    </a:lnTo>
                    <a:lnTo>
                      <a:pt x="194" y="518"/>
                    </a:lnTo>
                    <a:lnTo>
                      <a:pt x="194" y="517"/>
                    </a:lnTo>
                    <a:lnTo>
                      <a:pt x="193" y="516"/>
                    </a:lnTo>
                    <a:lnTo>
                      <a:pt x="192" y="516"/>
                    </a:lnTo>
                    <a:lnTo>
                      <a:pt x="191" y="515"/>
                    </a:lnTo>
                    <a:lnTo>
                      <a:pt x="191" y="514"/>
                    </a:lnTo>
                    <a:lnTo>
                      <a:pt x="190" y="514"/>
                    </a:lnTo>
                    <a:lnTo>
                      <a:pt x="190" y="513"/>
                    </a:lnTo>
                    <a:lnTo>
                      <a:pt x="189" y="512"/>
                    </a:lnTo>
                    <a:lnTo>
                      <a:pt x="188" y="511"/>
                    </a:lnTo>
                    <a:lnTo>
                      <a:pt x="187" y="510"/>
                    </a:lnTo>
                    <a:lnTo>
                      <a:pt x="186" y="510"/>
                    </a:lnTo>
                    <a:lnTo>
                      <a:pt x="185" y="510"/>
                    </a:lnTo>
                    <a:lnTo>
                      <a:pt x="185" y="509"/>
                    </a:lnTo>
                    <a:lnTo>
                      <a:pt x="184" y="509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2" y="508"/>
                    </a:lnTo>
                    <a:lnTo>
                      <a:pt x="181" y="507"/>
                    </a:lnTo>
                    <a:lnTo>
                      <a:pt x="178" y="506"/>
                    </a:lnTo>
                    <a:lnTo>
                      <a:pt x="177" y="504"/>
                    </a:lnTo>
                    <a:lnTo>
                      <a:pt x="176" y="503"/>
                    </a:lnTo>
                    <a:lnTo>
                      <a:pt x="175" y="502"/>
                    </a:lnTo>
                    <a:lnTo>
                      <a:pt x="173" y="501"/>
                    </a:lnTo>
                    <a:lnTo>
                      <a:pt x="173" y="500"/>
                    </a:lnTo>
                    <a:lnTo>
                      <a:pt x="172" y="499"/>
                    </a:lnTo>
                    <a:lnTo>
                      <a:pt x="171" y="499"/>
                    </a:lnTo>
                    <a:lnTo>
                      <a:pt x="170" y="498"/>
                    </a:lnTo>
                    <a:lnTo>
                      <a:pt x="169" y="497"/>
                    </a:lnTo>
                    <a:lnTo>
                      <a:pt x="167" y="495"/>
                    </a:lnTo>
                    <a:lnTo>
                      <a:pt x="166" y="493"/>
                    </a:lnTo>
                    <a:lnTo>
                      <a:pt x="163" y="492"/>
                    </a:lnTo>
                    <a:lnTo>
                      <a:pt x="162" y="491"/>
                    </a:lnTo>
                    <a:lnTo>
                      <a:pt x="161" y="491"/>
                    </a:lnTo>
                    <a:lnTo>
                      <a:pt x="161" y="490"/>
                    </a:lnTo>
                    <a:lnTo>
                      <a:pt x="160" y="490"/>
                    </a:lnTo>
                    <a:lnTo>
                      <a:pt x="160" y="489"/>
                    </a:lnTo>
                    <a:lnTo>
                      <a:pt x="159" y="489"/>
                    </a:lnTo>
                    <a:lnTo>
                      <a:pt x="158" y="489"/>
                    </a:lnTo>
                    <a:lnTo>
                      <a:pt x="158" y="490"/>
                    </a:lnTo>
                    <a:lnTo>
                      <a:pt x="155" y="489"/>
                    </a:lnTo>
                    <a:lnTo>
                      <a:pt x="154" y="490"/>
                    </a:lnTo>
                    <a:lnTo>
                      <a:pt x="153" y="490"/>
                    </a:lnTo>
                    <a:lnTo>
                      <a:pt x="151" y="489"/>
                    </a:lnTo>
                    <a:lnTo>
                      <a:pt x="150" y="489"/>
                    </a:lnTo>
                    <a:lnTo>
                      <a:pt x="148" y="490"/>
                    </a:lnTo>
                    <a:lnTo>
                      <a:pt x="147" y="490"/>
                    </a:lnTo>
                    <a:lnTo>
                      <a:pt x="146" y="490"/>
                    </a:lnTo>
                    <a:lnTo>
                      <a:pt x="145" y="490"/>
                    </a:lnTo>
                    <a:lnTo>
                      <a:pt x="144" y="490"/>
                    </a:lnTo>
                    <a:lnTo>
                      <a:pt x="143" y="490"/>
                    </a:lnTo>
                    <a:lnTo>
                      <a:pt x="141" y="489"/>
                    </a:lnTo>
                    <a:lnTo>
                      <a:pt x="140" y="489"/>
                    </a:lnTo>
                    <a:lnTo>
                      <a:pt x="139" y="489"/>
                    </a:lnTo>
                    <a:lnTo>
                      <a:pt x="138" y="489"/>
                    </a:lnTo>
                    <a:lnTo>
                      <a:pt x="137" y="490"/>
                    </a:lnTo>
                    <a:lnTo>
                      <a:pt x="136" y="490"/>
                    </a:lnTo>
                    <a:lnTo>
                      <a:pt x="135" y="490"/>
                    </a:lnTo>
                    <a:lnTo>
                      <a:pt x="134" y="490"/>
                    </a:lnTo>
                    <a:lnTo>
                      <a:pt x="134" y="489"/>
                    </a:lnTo>
                    <a:lnTo>
                      <a:pt x="133" y="490"/>
                    </a:lnTo>
                    <a:lnTo>
                      <a:pt x="131" y="490"/>
                    </a:lnTo>
                    <a:lnTo>
                      <a:pt x="130" y="490"/>
                    </a:lnTo>
                    <a:lnTo>
                      <a:pt x="128" y="490"/>
                    </a:lnTo>
                    <a:lnTo>
                      <a:pt x="127" y="490"/>
                    </a:lnTo>
                    <a:lnTo>
                      <a:pt x="126" y="490"/>
                    </a:lnTo>
                    <a:lnTo>
                      <a:pt x="125" y="492"/>
                    </a:lnTo>
                    <a:lnTo>
                      <a:pt x="124" y="493"/>
                    </a:lnTo>
                    <a:lnTo>
                      <a:pt x="124" y="492"/>
                    </a:lnTo>
                    <a:lnTo>
                      <a:pt x="122" y="492"/>
                    </a:lnTo>
                    <a:lnTo>
                      <a:pt x="121" y="492"/>
                    </a:lnTo>
                    <a:lnTo>
                      <a:pt x="121" y="491"/>
                    </a:lnTo>
                    <a:lnTo>
                      <a:pt x="119" y="490"/>
                    </a:lnTo>
                    <a:lnTo>
                      <a:pt x="118" y="490"/>
                    </a:lnTo>
                    <a:lnTo>
                      <a:pt x="118" y="489"/>
                    </a:lnTo>
                    <a:lnTo>
                      <a:pt x="117" y="489"/>
                    </a:lnTo>
                    <a:lnTo>
                      <a:pt x="115" y="490"/>
                    </a:lnTo>
                    <a:lnTo>
                      <a:pt x="113" y="489"/>
                    </a:lnTo>
                    <a:lnTo>
                      <a:pt x="112" y="490"/>
                    </a:lnTo>
                    <a:lnTo>
                      <a:pt x="111" y="490"/>
                    </a:lnTo>
                    <a:lnTo>
                      <a:pt x="110" y="490"/>
                    </a:lnTo>
                    <a:lnTo>
                      <a:pt x="108" y="491"/>
                    </a:lnTo>
                    <a:lnTo>
                      <a:pt x="107" y="492"/>
                    </a:lnTo>
                    <a:lnTo>
                      <a:pt x="106" y="492"/>
                    </a:lnTo>
                    <a:lnTo>
                      <a:pt x="105" y="491"/>
                    </a:lnTo>
                    <a:lnTo>
                      <a:pt x="104" y="490"/>
                    </a:lnTo>
                    <a:lnTo>
                      <a:pt x="103" y="489"/>
                    </a:lnTo>
                    <a:lnTo>
                      <a:pt x="103" y="488"/>
                    </a:lnTo>
                    <a:lnTo>
                      <a:pt x="102" y="487"/>
                    </a:lnTo>
                    <a:lnTo>
                      <a:pt x="101" y="486"/>
                    </a:lnTo>
                    <a:lnTo>
                      <a:pt x="100" y="485"/>
                    </a:lnTo>
                    <a:lnTo>
                      <a:pt x="100" y="484"/>
                    </a:lnTo>
                    <a:lnTo>
                      <a:pt x="99" y="483"/>
                    </a:lnTo>
                    <a:lnTo>
                      <a:pt x="98" y="482"/>
                    </a:lnTo>
                    <a:lnTo>
                      <a:pt x="95" y="482"/>
                    </a:lnTo>
                    <a:lnTo>
                      <a:pt x="94" y="482"/>
                    </a:lnTo>
                    <a:lnTo>
                      <a:pt x="93" y="481"/>
                    </a:lnTo>
                    <a:lnTo>
                      <a:pt x="92" y="481"/>
                    </a:lnTo>
                    <a:lnTo>
                      <a:pt x="91" y="482"/>
                    </a:lnTo>
                    <a:lnTo>
                      <a:pt x="89" y="484"/>
                    </a:lnTo>
                    <a:lnTo>
                      <a:pt x="88" y="484"/>
                    </a:lnTo>
                    <a:lnTo>
                      <a:pt x="87" y="487"/>
                    </a:lnTo>
                    <a:lnTo>
                      <a:pt x="86" y="487"/>
                    </a:lnTo>
                    <a:lnTo>
                      <a:pt x="84" y="488"/>
                    </a:lnTo>
                    <a:lnTo>
                      <a:pt x="83" y="488"/>
                    </a:lnTo>
                    <a:lnTo>
                      <a:pt x="83" y="487"/>
                    </a:lnTo>
                    <a:lnTo>
                      <a:pt x="81" y="486"/>
                    </a:lnTo>
                    <a:lnTo>
                      <a:pt x="80" y="485"/>
                    </a:lnTo>
                    <a:lnTo>
                      <a:pt x="79" y="484"/>
                    </a:lnTo>
                    <a:lnTo>
                      <a:pt x="78" y="484"/>
                    </a:lnTo>
                    <a:lnTo>
                      <a:pt x="77" y="483"/>
                    </a:lnTo>
                    <a:lnTo>
                      <a:pt x="75" y="483"/>
                    </a:lnTo>
                    <a:lnTo>
                      <a:pt x="73" y="482"/>
                    </a:lnTo>
                    <a:lnTo>
                      <a:pt x="71" y="480"/>
                    </a:lnTo>
                    <a:lnTo>
                      <a:pt x="71" y="479"/>
                    </a:lnTo>
                    <a:lnTo>
                      <a:pt x="71" y="478"/>
                    </a:lnTo>
                    <a:lnTo>
                      <a:pt x="71" y="476"/>
                    </a:lnTo>
                    <a:lnTo>
                      <a:pt x="72" y="474"/>
                    </a:lnTo>
                    <a:lnTo>
                      <a:pt x="72" y="471"/>
                    </a:lnTo>
                    <a:lnTo>
                      <a:pt x="73" y="469"/>
                    </a:lnTo>
                    <a:lnTo>
                      <a:pt x="73" y="468"/>
                    </a:lnTo>
                    <a:lnTo>
                      <a:pt x="74" y="467"/>
                    </a:lnTo>
                    <a:lnTo>
                      <a:pt x="74" y="465"/>
                    </a:lnTo>
                    <a:lnTo>
                      <a:pt x="74" y="462"/>
                    </a:lnTo>
                    <a:lnTo>
                      <a:pt x="75" y="461"/>
                    </a:lnTo>
                    <a:lnTo>
                      <a:pt x="75" y="460"/>
                    </a:lnTo>
                    <a:lnTo>
                      <a:pt x="77" y="458"/>
                    </a:lnTo>
                    <a:lnTo>
                      <a:pt x="78" y="457"/>
                    </a:lnTo>
                    <a:lnTo>
                      <a:pt x="78" y="456"/>
                    </a:lnTo>
                    <a:lnTo>
                      <a:pt x="80" y="454"/>
                    </a:lnTo>
                    <a:lnTo>
                      <a:pt x="81" y="453"/>
                    </a:lnTo>
                    <a:lnTo>
                      <a:pt x="82" y="452"/>
                    </a:lnTo>
                    <a:lnTo>
                      <a:pt x="82" y="451"/>
                    </a:lnTo>
                    <a:lnTo>
                      <a:pt x="81" y="450"/>
                    </a:lnTo>
                    <a:lnTo>
                      <a:pt x="82" y="450"/>
                    </a:lnTo>
                    <a:lnTo>
                      <a:pt x="83" y="449"/>
                    </a:lnTo>
                    <a:lnTo>
                      <a:pt x="84" y="449"/>
                    </a:lnTo>
                    <a:lnTo>
                      <a:pt x="84" y="448"/>
                    </a:lnTo>
                    <a:lnTo>
                      <a:pt x="83" y="448"/>
                    </a:lnTo>
                    <a:lnTo>
                      <a:pt x="82" y="448"/>
                    </a:lnTo>
                    <a:lnTo>
                      <a:pt x="82" y="447"/>
                    </a:lnTo>
                    <a:lnTo>
                      <a:pt x="82" y="445"/>
                    </a:lnTo>
                    <a:lnTo>
                      <a:pt x="82" y="444"/>
                    </a:lnTo>
                    <a:lnTo>
                      <a:pt x="83" y="443"/>
                    </a:lnTo>
                    <a:lnTo>
                      <a:pt x="83" y="442"/>
                    </a:lnTo>
                    <a:lnTo>
                      <a:pt x="83" y="441"/>
                    </a:lnTo>
                    <a:lnTo>
                      <a:pt x="83" y="440"/>
                    </a:lnTo>
                    <a:lnTo>
                      <a:pt x="83" y="439"/>
                    </a:lnTo>
                    <a:lnTo>
                      <a:pt x="82" y="438"/>
                    </a:lnTo>
                    <a:lnTo>
                      <a:pt x="82" y="437"/>
                    </a:lnTo>
                    <a:lnTo>
                      <a:pt x="83" y="436"/>
                    </a:lnTo>
                    <a:lnTo>
                      <a:pt x="83" y="435"/>
                    </a:lnTo>
                    <a:lnTo>
                      <a:pt x="83" y="434"/>
                    </a:lnTo>
                    <a:lnTo>
                      <a:pt x="84" y="434"/>
                    </a:lnTo>
                    <a:lnTo>
                      <a:pt x="85" y="433"/>
                    </a:lnTo>
                    <a:lnTo>
                      <a:pt x="86" y="432"/>
                    </a:lnTo>
                    <a:lnTo>
                      <a:pt x="87" y="431"/>
                    </a:lnTo>
                    <a:lnTo>
                      <a:pt x="88" y="431"/>
                    </a:lnTo>
                    <a:lnTo>
                      <a:pt x="88" y="429"/>
                    </a:lnTo>
                    <a:lnTo>
                      <a:pt x="89" y="429"/>
                    </a:lnTo>
                    <a:lnTo>
                      <a:pt x="89" y="428"/>
                    </a:lnTo>
                    <a:lnTo>
                      <a:pt x="89" y="427"/>
                    </a:lnTo>
                    <a:lnTo>
                      <a:pt x="88" y="427"/>
                    </a:lnTo>
                    <a:lnTo>
                      <a:pt x="87" y="427"/>
                    </a:lnTo>
                    <a:lnTo>
                      <a:pt x="86" y="427"/>
                    </a:lnTo>
                    <a:lnTo>
                      <a:pt x="85" y="428"/>
                    </a:lnTo>
                    <a:lnTo>
                      <a:pt x="84" y="429"/>
                    </a:lnTo>
                    <a:lnTo>
                      <a:pt x="83" y="428"/>
                    </a:lnTo>
                    <a:lnTo>
                      <a:pt x="82" y="427"/>
                    </a:lnTo>
                    <a:lnTo>
                      <a:pt x="82" y="426"/>
                    </a:lnTo>
                    <a:lnTo>
                      <a:pt x="81" y="425"/>
                    </a:lnTo>
                    <a:lnTo>
                      <a:pt x="81" y="422"/>
                    </a:lnTo>
                    <a:lnTo>
                      <a:pt x="80" y="422"/>
                    </a:lnTo>
                    <a:lnTo>
                      <a:pt x="79" y="421"/>
                    </a:lnTo>
                    <a:lnTo>
                      <a:pt x="79" y="420"/>
                    </a:lnTo>
                    <a:lnTo>
                      <a:pt x="79" y="419"/>
                    </a:lnTo>
                    <a:lnTo>
                      <a:pt x="78" y="419"/>
                    </a:lnTo>
                    <a:lnTo>
                      <a:pt x="77" y="419"/>
                    </a:lnTo>
                    <a:lnTo>
                      <a:pt x="76" y="419"/>
                    </a:lnTo>
                    <a:lnTo>
                      <a:pt x="74" y="419"/>
                    </a:lnTo>
                    <a:lnTo>
                      <a:pt x="71" y="417"/>
                    </a:lnTo>
                    <a:lnTo>
                      <a:pt x="67" y="416"/>
                    </a:lnTo>
                    <a:lnTo>
                      <a:pt x="64" y="415"/>
                    </a:lnTo>
                    <a:lnTo>
                      <a:pt x="63" y="415"/>
                    </a:lnTo>
                    <a:lnTo>
                      <a:pt x="63" y="414"/>
                    </a:lnTo>
                    <a:lnTo>
                      <a:pt x="62" y="414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1"/>
                    </a:lnTo>
                    <a:lnTo>
                      <a:pt x="60" y="412"/>
                    </a:lnTo>
                    <a:lnTo>
                      <a:pt x="59" y="412"/>
                    </a:lnTo>
                    <a:lnTo>
                      <a:pt x="58" y="412"/>
                    </a:lnTo>
                    <a:lnTo>
                      <a:pt x="55" y="411"/>
                    </a:lnTo>
                    <a:lnTo>
                      <a:pt x="53" y="410"/>
                    </a:lnTo>
                    <a:lnTo>
                      <a:pt x="52" y="410"/>
                    </a:lnTo>
                    <a:lnTo>
                      <a:pt x="52" y="409"/>
                    </a:lnTo>
                    <a:lnTo>
                      <a:pt x="51" y="408"/>
                    </a:lnTo>
                    <a:lnTo>
                      <a:pt x="51" y="407"/>
                    </a:lnTo>
                    <a:lnTo>
                      <a:pt x="52" y="404"/>
                    </a:lnTo>
                    <a:lnTo>
                      <a:pt x="52" y="403"/>
                    </a:lnTo>
                    <a:lnTo>
                      <a:pt x="51" y="400"/>
                    </a:lnTo>
                    <a:lnTo>
                      <a:pt x="51" y="398"/>
                    </a:lnTo>
                    <a:lnTo>
                      <a:pt x="50" y="397"/>
                    </a:lnTo>
                    <a:lnTo>
                      <a:pt x="49" y="395"/>
                    </a:lnTo>
                    <a:lnTo>
                      <a:pt x="47" y="394"/>
                    </a:lnTo>
                    <a:lnTo>
                      <a:pt x="47" y="393"/>
                    </a:lnTo>
                    <a:lnTo>
                      <a:pt x="47" y="392"/>
                    </a:lnTo>
                    <a:lnTo>
                      <a:pt x="47" y="391"/>
                    </a:lnTo>
                    <a:lnTo>
                      <a:pt x="47" y="390"/>
                    </a:lnTo>
                    <a:lnTo>
                      <a:pt x="47" y="389"/>
                    </a:lnTo>
                    <a:lnTo>
                      <a:pt x="47" y="388"/>
                    </a:lnTo>
                    <a:lnTo>
                      <a:pt x="47" y="387"/>
                    </a:lnTo>
                    <a:lnTo>
                      <a:pt x="47" y="384"/>
                    </a:lnTo>
                    <a:lnTo>
                      <a:pt x="47" y="383"/>
                    </a:lnTo>
                    <a:lnTo>
                      <a:pt x="46" y="381"/>
                    </a:lnTo>
                    <a:lnTo>
                      <a:pt x="46" y="379"/>
                    </a:lnTo>
                    <a:lnTo>
                      <a:pt x="48" y="378"/>
                    </a:lnTo>
                    <a:lnTo>
                      <a:pt x="48" y="377"/>
                    </a:lnTo>
                    <a:lnTo>
                      <a:pt x="49" y="376"/>
                    </a:lnTo>
                    <a:lnTo>
                      <a:pt x="50" y="375"/>
                    </a:lnTo>
                    <a:lnTo>
                      <a:pt x="50" y="373"/>
                    </a:lnTo>
                    <a:lnTo>
                      <a:pt x="50" y="372"/>
                    </a:lnTo>
                    <a:lnTo>
                      <a:pt x="49" y="371"/>
                    </a:lnTo>
                    <a:lnTo>
                      <a:pt x="49" y="370"/>
                    </a:lnTo>
                    <a:lnTo>
                      <a:pt x="48" y="370"/>
                    </a:lnTo>
                    <a:lnTo>
                      <a:pt x="47" y="369"/>
                    </a:lnTo>
                    <a:lnTo>
                      <a:pt x="46" y="367"/>
                    </a:lnTo>
                    <a:lnTo>
                      <a:pt x="45" y="365"/>
                    </a:lnTo>
                    <a:lnTo>
                      <a:pt x="45" y="364"/>
                    </a:lnTo>
                    <a:lnTo>
                      <a:pt x="44" y="364"/>
                    </a:lnTo>
                    <a:lnTo>
                      <a:pt x="44" y="363"/>
                    </a:lnTo>
                    <a:lnTo>
                      <a:pt x="43" y="362"/>
                    </a:lnTo>
                    <a:lnTo>
                      <a:pt x="43" y="361"/>
                    </a:lnTo>
                    <a:lnTo>
                      <a:pt x="43" y="360"/>
                    </a:lnTo>
                    <a:lnTo>
                      <a:pt x="43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3" y="356"/>
                    </a:lnTo>
                    <a:lnTo>
                      <a:pt x="43" y="355"/>
                    </a:lnTo>
                    <a:lnTo>
                      <a:pt x="43" y="354"/>
                    </a:lnTo>
                    <a:lnTo>
                      <a:pt x="44" y="354"/>
                    </a:lnTo>
                    <a:lnTo>
                      <a:pt x="45" y="353"/>
                    </a:lnTo>
                    <a:lnTo>
                      <a:pt x="44" y="352"/>
                    </a:lnTo>
                    <a:lnTo>
                      <a:pt x="43" y="350"/>
                    </a:lnTo>
                    <a:lnTo>
                      <a:pt x="43" y="348"/>
                    </a:lnTo>
                    <a:lnTo>
                      <a:pt x="42" y="347"/>
                    </a:lnTo>
                    <a:lnTo>
                      <a:pt x="42" y="346"/>
                    </a:lnTo>
                    <a:lnTo>
                      <a:pt x="42" y="344"/>
                    </a:lnTo>
                    <a:lnTo>
                      <a:pt x="41" y="343"/>
                    </a:lnTo>
                    <a:lnTo>
                      <a:pt x="40" y="342"/>
                    </a:lnTo>
                    <a:lnTo>
                      <a:pt x="39" y="342"/>
                    </a:lnTo>
                    <a:lnTo>
                      <a:pt x="38" y="342"/>
                    </a:lnTo>
                    <a:lnTo>
                      <a:pt x="38" y="341"/>
                    </a:lnTo>
                    <a:lnTo>
                      <a:pt x="38" y="340"/>
                    </a:lnTo>
                    <a:lnTo>
                      <a:pt x="39" y="337"/>
                    </a:lnTo>
                    <a:lnTo>
                      <a:pt x="40" y="336"/>
                    </a:lnTo>
                    <a:lnTo>
                      <a:pt x="41" y="336"/>
                    </a:lnTo>
                    <a:lnTo>
                      <a:pt x="42" y="335"/>
                    </a:lnTo>
                    <a:lnTo>
                      <a:pt x="42" y="334"/>
                    </a:lnTo>
                    <a:lnTo>
                      <a:pt x="42" y="333"/>
                    </a:lnTo>
                    <a:lnTo>
                      <a:pt x="42" y="330"/>
                    </a:lnTo>
                    <a:lnTo>
                      <a:pt x="41" y="329"/>
                    </a:lnTo>
                    <a:lnTo>
                      <a:pt x="40" y="326"/>
                    </a:lnTo>
                    <a:lnTo>
                      <a:pt x="40" y="324"/>
                    </a:lnTo>
                    <a:lnTo>
                      <a:pt x="40" y="323"/>
                    </a:lnTo>
                    <a:lnTo>
                      <a:pt x="39" y="320"/>
                    </a:lnTo>
                    <a:lnTo>
                      <a:pt x="39" y="319"/>
                    </a:lnTo>
                    <a:lnTo>
                      <a:pt x="39" y="317"/>
                    </a:lnTo>
                    <a:lnTo>
                      <a:pt x="39" y="316"/>
                    </a:lnTo>
                    <a:lnTo>
                      <a:pt x="39" y="315"/>
                    </a:lnTo>
                    <a:lnTo>
                      <a:pt x="39" y="314"/>
                    </a:lnTo>
                    <a:lnTo>
                      <a:pt x="39" y="312"/>
                    </a:lnTo>
                    <a:lnTo>
                      <a:pt x="39" y="311"/>
                    </a:lnTo>
                    <a:lnTo>
                      <a:pt x="39" y="310"/>
                    </a:lnTo>
                    <a:lnTo>
                      <a:pt x="39" y="309"/>
                    </a:lnTo>
                    <a:lnTo>
                      <a:pt x="39" y="308"/>
                    </a:lnTo>
                    <a:lnTo>
                      <a:pt x="38" y="305"/>
                    </a:lnTo>
                    <a:lnTo>
                      <a:pt x="38" y="303"/>
                    </a:lnTo>
                    <a:lnTo>
                      <a:pt x="38" y="302"/>
                    </a:lnTo>
                    <a:lnTo>
                      <a:pt x="38" y="301"/>
                    </a:lnTo>
                    <a:lnTo>
                      <a:pt x="39" y="300"/>
                    </a:lnTo>
                    <a:lnTo>
                      <a:pt x="40" y="300"/>
                    </a:lnTo>
                    <a:lnTo>
                      <a:pt x="41" y="298"/>
                    </a:lnTo>
                    <a:lnTo>
                      <a:pt x="41" y="296"/>
                    </a:lnTo>
                    <a:lnTo>
                      <a:pt x="41" y="295"/>
                    </a:lnTo>
                    <a:lnTo>
                      <a:pt x="40" y="294"/>
                    </a:lnTo>
                    <a:lnTo>
                      <a:pt x="40" y="293"/>
                    </a:lnTo>
                    <a:lnTo>
                      <a:pt x="40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8" y="289"/>
                    </a:lnTo>
                    <a:lnTo>
                      <a:pt x="38" y="288"/>
                    </a:lnTo>
                    <a:lnTo>
                      <a:pt x="38" y="287"/>
                    </a:lnTo>
                    <a:lnTo>
                      <a:pt x="38" y="286"/>
                    </a:lnTo>
                    <a:lnTo>
                      <a:pt x="38" y="285"/>
                    </a:lnTo>
                    <a:lnTo>
                      <a:pt x="39" y="283"/>
                    </a:lnTo>
                    <a:lnTo>
                      <a:pt x="39" y="282"/>
                    </a:lnTo>
                    <a:lnTo>
                      <a:pt x="39" y="281"/>
                    </a:lnTo>
                    <a:lnTo>
                      <a:pt x="40" y="281"/>
                    </a:lnTo>
                    <a:lnTo>
                      <a:pt x="40" y="280"/>
                    </a:lnTo>
                    <a:lnTo>
                      <a:pt x="40" y="279"/>
                    </a:lnTo>
                    <a:lnTo>
                      <a:pt x="39" y="279"/>
                    </a:lnTo>
                    <a:lnTo>
                      <a:pt x="38" y="278"/>
                    </a:lnTo>
                    <a:lnTo>
                      <a:pt x="38" y="277"/>
                    </a:lnTo>
                    <a:lnTo>
                      <a:pt x="37" y="275"/>
                    </a:lnTo>
                    <a:lnTo>
                      <a:pt x="38" y="275"/>
                    </a:lnTo>
                    <a:lnTo>
                      <a:pt x="39" y="275"/>
                    </a:lnTo>
                    <a:lnTo>
                      <a:pt x="40" y="275"/>
                    </a:lnTo>
                    <a:lnTo>
                      <a:pt x="41" y="275"/>
                    </a:lnTo>
                    <a:lnTo>
                      <a:pt x="41" y="274"/>
                    </a:lnTo>
                    <a:lnTo>
                      <a:pt x="41" y="273"/>
                    </a:lnTo>
                    <a:lnTo>
                      <a:pt x="41" y="272"/>
                    </a:lnTo>
                    <a:lnTo>
                      <a:pt x="40" y="271"/>
                    </a:lnTo>
                    <a:lnTo>
                      <a:pt x="39" y="270"/>
                    </a:lnTo>
                    <a:lnTo>
                      <a:pt x="39" y="269"/>
                    </a:lnTo>
                    <a:lnTo>
                      <a:pt x="39" y="268"/>
                    </a:lnTo>
                    <a:lnTo>
                      <a:pt x="40" y="267"/>
                    </a:lnTo>
                    <a:lnTo>
                      <a:pt x="41" y="266"/>
                    </a:lnTo>
                    <a:lnTo>
                      <a:pt x="41" y="265"/>
                    </a:lnTo>
                    <a:lnTo>
                      <a:pt x="42" y="264"/>
                    </a:lnTo>
                    <a:lnTo>
                      <a:pt x="42" y="263"/>
                    </a:lnTo>
                    <a:lnTo>
                      <a:pt x="41" y="263"/>
                    </a:lnTo>
                    <a:lnTo>
                      <a:pt x="40" y="262"/>
                    </a:lnTo>
                    <a:lnTo>
                      <a:pt x="41" y="261"/>
                    </a:lnTo>
                    <a:lnTo>
                      <a:pt x="40" y="260"/>
                    </a:lnTo>
                    <a:lnTo>
                      <a:pt x="41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39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0" y="252"/>
                    </a:lnTo>
                    <a:lnTo>
                      <a:pt x="41" y="249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0" y="246"/>
                    </a:lnTo>
                    <a:lnTo>
                      <a:pt x="41" y="245"/>
                    </a:lnTo>
                    <a:lnTo>
                      <a:pt x="41" y="244"/>
                    </a:lnTo>
                    <a:lnTo>
                      <a:pt x="41" y="243"/>
                    </a:lnTo>
                    <a:lnTo>
                      <a:pt x="42" y="242"/>
                    </a:lnTo>
                    <a:lnTo>
                      <a:pt x="41" y="241"/>
                    </a:lnTo>
                    <a:lnTo>
                      <a:pt x="41" y="240"/>
                    </a:lnTo>
                    <a:lnTo>
                      <a:pt x="40" y="239"/>
                    </a:lnTo>
                    <a:lnTo>
                      <a:pt x="39" y="239"/>
                    </a:lnTo>
                    <a:lnTo>
                      <a:pt x="39" y="238"/>
                    </a:lnTo>
                    <a:lnTo>
                      <a:pt x="38" y="238"/>
                    </a:lnTo>
                    <a:lnTo>
                      <a:pt x="38" y="237"/>
                    </a:lnTo>
                    <a:lnTo>
                      <a:pt x="38" y="236"/>
                    </a:lnTo>
                    <a:lnTo>
                      <a:pt x="37" y="235"/>
                    </a:lnTo>
                    <a:lnTo>
                      <a:pt x="37" y="234"/>
                    </a:lnTo>
                    <a:lnTo>
                      <a:pt x="37" y="233"/>
                    </a:lnTo>
                    <a:lnTo>
                      <a:pt x="36" y="232"/>
                    </a:lnTo>
                    <a:lnTo>
                      <a:pt x="37" y="232"/>
                    </a:lnTo>
                    <a:lnTo>
                      <a:pt x="37" y="231"/>
                    </a:lnTo>
                    <a:lnTo>
                      <a:pt x="36" y="229"/>
                    </a:lnTo>
                    <a:lnTo>
                      <a:pt x="36" y="227"/>
                    </a:lnTo>
                    <a:lnTo>
                      <a:pt x="36" y="224"/>
                    </a:lnTo>
                    <a:lnTo>
                      <a:pt x="36" y="223"/>
                    </a:lnTo>
                    <a:lnTo>
                      <a:pt x="35" y="221"/>
                    </a:lnTo>
                    <a:lnTo>
                      <a:pt x="35" y="220"/>
                    </a:lnTo>
                    <a:lnTo>
                      <a:pt x="35" y="218"/>
                    </a:lnTo>
                    <a:lnTo>
                      <a:pt x="35" y="217"/>
                    </a:lnTo>
                    <a:lnTo>
                      <a:pt x="36" y="216"/>
                    </a:lnTo>
                    <a:lnTo>
                      <a:pt x="36" y="215"/>
                    </a:lnTo>
                    <a:lnTo>
                      <a:pt x="39" y="213"/>
                    </a:lnTo>
                    <a:lnTo>
                      <a:pt x="39" y="212"/>
                    </a:lnTo>
                    <a:lnTo>
                      <a:pt x="40" y="211"/>
                    </a:lnTo>
                    <a:lnTo>
                      <a:pt x="40" y="210"/>
                    </a:lnTo>
                    <a:lnTo>
                      <a:pt x="40" y="209"/>
                    </a:lnTo>
                    <a:lnTo>
                      <a:pt x="39" y="206"/>
                    </a:lnTo>
                    <a:lnTo>
                      <a:pt x="39" y="205"/>
                    </a:lnTo>
                    <a:lnTo>
                      <a:pt x="38" y="202"/>
                    </a:lnTo>
                    <a:lnTo>
                      <a:pt x="38" y="200"/>
                    </a:lnTo>
                    <a:lnTo>
                      <a:pt x="38" y="199"/>
                    </a:lnTo>
                    <a:lnTo>
                      <a:pt x="37" y="198"/>
                    </a:lnTo>
                    <a:lnTo>
                      <a:pt x="36" y="197"/>
                    </a:lnTo>
                    <a:lnTo>
                      <a:pt x="35" y="196"/>
                    </a:lnTo>
                    <a:lnTo>
                      <a:pt x="34" y="195"/>
                    </a:lnTo>
                    <a:lnTo>
                      <a:pt x="33" y="193"/>
                    </a:lnTo>
                    <a:lnTo>
                      <a:pt x="32" y="191"/>
                    </a:lnTo>
                    <a:lnTo>
                      <a:pt x="31" y="190"/>
                    </a:lnTo>
                    <a:lnTo>
                      <a:pt x="31" y="188"/>
                    </a:lnTo>
                    <a:lnTo>
                      <a:pt x="31" y="187"/>
                    </a:lnTo>
                    <a:lnTo>
                      <a:pt x="31" y="186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3" y="183"/>
                    </a:lnTo>
                    <a:lnTo>
                      <a:pt x="34" y="181"/>
                    </a:lnTo>
                    <a:lnTo>
                      <a:pt x="35" y="179"/>
                    </a:lnTo>
                    <a:lnTo>
                      <a:pt x="36" y="179"/>
                    </a:lnTo>
                    <a:lnTo>
                      <a:pt x="36" y="176"/>
                    </a:lnTo>
                    <a:lnTo>
                      <a:pt x="38" y="175"/>
                    </a:lnTo>
                    <a:lnTo>
                      <a:pt x="39" y="174"/>
                    </a:lnTo>
                    <a:lnTo>
                      <a:pt x="40" y="173"/>
                    </a:lnTo>
                    <a:lnTo>
                      <a:pt x="41" y="171"/>
                    </a:lnTo>
                    <a:lnTo>
                      <a:pt x="42" y="170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40" y="164"/>
                    </a:lnTo>
                    <a:lnTo>
                      <a:pt x="39" y="162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5" y="162"/>
                    </a:lnTo>
                    <a:lnTo>
                      <a:pt x="34" y="161"/>
                    </a:lnTo>
                    <a:lnTo>
                      <a:pt x="32" y="160"/>
                    </a:lnTo>
                    <a:lnTo>
                      <a:pt x="31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32" y="152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4" y="145"/>
                    </a:lnTo>
                    <a:lnTo>
                      <a:pt x="34" y="144"/>
                    </a:lnTo>
                    <a:lnTo>
                      <a:pt x="33" y="142"/>
                    </a:lnTo>
                    <a:lnTo>
                      <a:pt x="33" y="141"/>
                    </a:lnTo>
                    <a:lnTo>
                      <a:pt x="32" y="139"/>
                    </a:lnTo>
                    <a:lnTo>
                      <a:pt x="31" y="137"/>
                    </a:lnTo>
                    <a:lnTo>
                      <a:pt x="31" y="136"/>
                    </a:lnTo>
                    <a:lnTo>
                      <a:pt x="30" y="136"/>
                    </a:lnTo>
                    <a:lnTo>
                      <a:pt x="30" y="134"/>
                    </a:lnTo>
                    <a:lnTo>
                      <a:pt x="28" y="131"/>
                    </a:lnTo>
                    <a:lnTo>
                      <a:pt x="28" y="130"/>
                    </a:lnTo>
                    <a:lnTo>
                      <a:pt x="27" y="129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27" y="121"/>
                    </a:lnTo>
                    <a:lnTo>
                      <a:pt x="27" y="120"/>
                    </a:lnTo>
                    <a:lnTo>
                      <a:pt x="26" y="119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5" y="115"/>
                    </a:lnTo>
                    <a:lnTo>
                      <a:pt x="25" y="113"/>
                    </a:lnTo>
                    <a:lnTo>
                      <a:pt x="24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3" y="109"/>
                    </a:lnTo>
                    <a:lnTo>
                      <a:pt x="23" y="108"/>
                    </a:lnTo>
                    <a:lnTo>
                      <a:pt x="25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5" y="103"/>
                    </a:lnTo>
                    <a:lnTo>
                      <a:pt x="24" y="102"/>
                    </a:lnTo>
                    <a:lnTo>
                      <a:pt x="23" y="101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6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8" y="93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3" y="84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7" y="82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4" y="78"/>
                    </a:lnTo>
                    <a:lnTo>
                      <a:pt x="1" y="77"/>
                    </a:lnTo>
                    <a:lnTo>
                      <a:pt x="0" y="72"/>
                    </a:lnTo>
                    <a:lnTo>
                      <a:pt x="2" y="72"/>
                    </a:lnTo>
                    <a:lnTo>
                      <a:pt x="2" y="73"/>
                    </a:lnTo>
                    <a:lnTo>
                      <a:pt x="3" y="74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7" y="70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7" y="61"/>
                    </a:lnTo>
                    <a:lnTo>
                      <a:pt x="8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7" y="55"/>
                    </a:lnTo>
                    <a:lnTo>
                      <a:pt x="5" y="56"/>
                    </a:lnTo>
                    <a:lnTo>
                      <a:pt x="4" y="56"/>
                    </a:lnTo>
                    <a:lnTo>
                      <a:pt x="3" y="56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0" y="48"/>
                    </a:lnTo>
                    <a:lnTo>
                      <a:pt x="1" y="47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9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8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40" y="6"/>
                    </a:lnTo>
                    <a:lnTo>
                      <a:pt x="42" y="6"/>
                    </a:lnTo>
                    <a:lnTo>
                      <a:pt x="44" y="6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8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4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5"/>
                    </a:lnTo>
                    <a:lnTo>
                      <a:pt x="70" y="4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3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8" y="6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1" y="5"/>
                    </a:lnTo>
                    <a:lnTo>
                      <a:pt x="83" y="6"/>
                    </a:lnTo>
                    <a:lnTo>
                      <a:pt x="86" y="5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4"/>
                    </a:lnTo>
                    <a:lnTo>
                      <a:pt x="92" y="4"/>
                    </a:lnTo>
                    <a:lnTo>
                      <a:pt x="94" y="3"/>
                    </a:lnTo>
                    <a:lnTo>
                      <a:pt x="95" y="3"/>
                    </a:lnTo>
                    <a:lnTo>
                      <a:pt x="96" y="2"/>
                    </a:lnTo>
                    <a:lnTo>
                      <a:pt x="96" y="1"/>
                    </a:lnTo>
                    <a:lnTo>
                      <a:pt x="97" y="0"/>
                    </a:lnTo>
                    <a:lnTo>
                      <a:pt x="98" y="0"/>
                    </a:lnTo>
                    <a:lnTo>
                      <a:pt x="100" y="1"/>
                    </a:lnTo>
                    <a:lnTo>
                      <a:pt x="103" y="3"/>
                    </a:lnTo>
                    <a:lnTo>
                      <a:pt x="105" y="4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20" y="5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1" y="6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7" y="8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38" y="9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10"/>
                    </a:lnTo>
                    <a:lnTo>
                      <a:pt x="142" y="10"/>
                    </a:lnTo>
                    <a:lnTo>
                      <a:pt x="143" y="10"/>
                    </a:lnTo>
                    <a:lnTo>
                      <a:pt x="144" y="11"/>
                    </a:lnTo>
                    <a:lnTo>
                      <a:pt x="144" y="10"/>
                    </a:lnTo>
                    <a:lnTo>
                      <a:pt x="145" y="10"/>
                    </a:lnTo>
                    <a:lnTo>
                      <a:pt x="146" y="10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1" y="12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3" y="12"/>
                    </a:lnTo>
                    <a:lnTo>
                      <a:pt x="152" y="12"/>
                    </a:lnTo>
                    <a:lnTo>
                      <a:pt x="151" y="12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6" y="13"/>
                    </a:lnTo>
                    <a:lnTo>
                      <a:pt x="155" y="13"/>
                    </a:lnTo>
                    <a:lnTo>
                      <a:pt x="154" y="13"/>
                    </a:lnTo>
                    <a:lnTo>
                      <a:pt x="154" y="12"/>
                    </a:lnTo>
                    <a:lnTo>
                      <a:pt x="155" y="13"/>
                    </a:lnTo>
                    <a:lnTo>
                      <a:pt x="157" y="14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7"/>
                    </a:lnTo>
                    <a:lnTo>
                      <a:pt x="163" y="17"/>
                    </a:lnTo>
                    <a:lnTo>
                      <a:pt x="165" y="19"/>
                    </a:lnTo>
                    <a:lnTo>
                      <a:pt x="166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68" y="21"/>
                    </a:lnTo>
                    <a:lnTo>
                      <a:pt x="168" y="22"/>
                    </a:lnTo>
                    <a:lnTo>
                      <a:pt x="170" y="23"/>
                    </a:lnTo>
                    <a:lnTo>
                      <a:pt x="171" y="24"/>
                    </a:lnTo>
                    <a:lnTo>
                      <a:pt x="172" y="24"/>
                    </a:lnTo>
                    <a:lnTo>
                      <a:pt x="172" y="25"/>
                    </a:lnTo>
                    <a:lnTo>
                      <a:pt x="174" y="25"/>
                    </a:lnTo>
                    <a:lnTo>
                      <a:pt x="174" y="26"/>
                    </a:lnTo>
                    <a:lnTo>
                      <a:pt x="175" y="27"/>
                    </a:lnTo>
                    <a:lnTo>
                      <a:pt x="176" y="27"/>
                    </a:lnTo>
                    <a:lnTo>
                      <a:pt x="176" y="28"/>
                    </a:lnTo>
                    <a:lnTo>
                      <a:pt x="177" y="29"/>
                    </a:lnTo>
                    <a:lnTo>
                      <a:pt x="179" y="30"/>
                    </a:lnTo>
                    <a:lnTo>
                      <a:pt x="180" y="31"/>
                    </a:lnTo>
                    <a:lnTo>
                      <a:pt x="182" y="31"/>
                    </a:lnTo>
                    <a:lnTo>
                      <a:pt x="183" y="31"/>
                    </a:lnTo>
                    <a:lnTo>
                      <a:pt x="183" y="32"/>
                    </a:lnTo>
                    <a:lnTo>
                      <a:pt x="184" y="32"/>
                    </a:lnTo>
                    <a:lnTo>
                      <a:pt x="185" y="33"/>
                    </a:lnTo>
                    <a:lnTo>
                      <a:pt x="186" y="34"/>
                    </a:lnTo>
                    <a:lnTo>
                      <a:pt x="187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5"/>
                    </a:lnTo>
                    <a:lnTo>
                      <a:pt x="190" y="36"/>
                    </a:lnTo>
                    <a:lnTo>
                      <a:pt x="191" y="37"/>
                    </a:lnTo>
                    <a:lnTo>
                      <a:pt x="191" y="39"/>
                    </a:lnTo>
                    <a:lnTo>
                      <a:pt x="192" y="40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8" y="42"/>
                    </a:lnTo>
                    <a:lnTo>
                      <a:pt x="199" y="43"/>
                    </a:lnTo>
                    <a:lnTo>
                      <a:pt x="200" y="44"/>
                    </a:lnTo>
                    <a:lnTo>
                      <a:pt x="201" y="44"/>
                    </a:lnTo>
                    <a:lnTo>
                      <a:pt x="201" y="45"/>
                    </a:lnTo>
                    <a:lnTo>
                      <a:pt x="202" y="45"/>
                    </a:lnTo>
                    <a:lnTo>
                      <a:pt x="203" y="46"/>
                    </a:lnTo>
                    <a:lnTo>
                      <a:pt x="204" y="47"/>
                    </a:lnTo>
                    <a:lnTo>
                      <a:pt x="205" y="48"/>
                    </a:lnTo>
                    <a:lnTo>
                      <a:pt x="206" y="49"/>
                    </a:lnTo>
                    <a:lnTo>
                      <a:pt x="207" y="49"/>
                    </a:lnTo>
                    <a:lnTo>
                      <a:pt x="209" y="49"/>
                    </a:lnTo>
                    <a:lnTo>
                      <a:pt x="210" y="50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2" y="52"/>
                    </a:lnTo>
                    <a:lnTo>
                      <a:pt x="213" y="53"/>
                    </a:lnTo>
                    <a:lnTo>
                      <a:pt x="214" y="54"/>
                    </a:lnTo>
                    <a:lnTo>
                      <a:pt x="215" y="54"/>
                    </a:lnTo>
                    <a:lnTo>
                      <a:pt x="216" y="53"/>
                    </a:lnTo>
                    <a:lnTo>
                      <a:pt x="217" y="53"/>
                    </a:lnTo>
                    <a:lnTo>
                      <a:pt x="218" y="54"/>
                    </a:lnTo>
                    <a:lnTo>
                      <a:pt x="219" y="55"/>
                    </a:lnTo>
                    <a:lnTo>
                      <a:pt x="220" y="55"/>
                    </a:lnTo>
                    <a:lnTo>
                      <a:pt x="220" y="56"/>
                    </a:lnTo>
                    <a:lnTo>
                      <a:pt x="222" y="57"/>
                    </a:lnTo>
                    <a:lnTo>
                      <a:pt x="223" y="58"/>
                    </a:lnTo>
                    <a:lnTo>
                      <a:pt x="224" y="58"/>
                    </a:lnTo>
                    <a:lnTo>
                      <a:pt x="225" y="59"/>
                    </a:lnTo>
                    <a:lnTo>
                      <a:pt x="226" y="59"/>
                    </a:lnTo>
                    <a:lnTo>
                      <a:pt x="227" y="59"/>
                    </a:lnTo>
                    <a:lnTo>
                      <a:pt x="228" y="59"/>
                    </a:lnTo>
                    <a:lnTo>
                      <a:pt x="229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4" y="66"/>
                    </a:lnTo>
                    <a:lnTo>
                      <a:pt x="234" y="67"/>
                    </a:lnTo>
                    <a:lnTo>
                      <a:pt x="236" y="71"/>
                    </a:lnTo>
                    <a:lnTo>
                      <a:pt x="237" y="71"/>
                    </a:lnTo>
                    <a:lnTo>
                      <a:pt x="237" y="72"/>
                    </a:lnTo>
                    <a:lnTo>
                      <a:pt x="238" y="73"/>
                    </a:lnTo>
                    <a:lnTo>
                      <a:pt x="239" y="74"/>
                    </a:lnTo>
                    <a:lnTo>
                      <a:pt x="240" y="74"/>
                    </a:lnTo>
                    <a:lnTo>
                      <a:pt x="242" y="74"/>
                    </a:lnTo>
                    <a:lnTo>
                      <a:pt x="242" y="75"/>
                    </a:lnTo>
                    <a:lnTo>
                      <a:pt x="244" y="78"/>
                    </a:lnTo>
                    <a:lnTo>
                      <a:pt x="245" y="80"/>
                    </a:lnTo>
                    <a:lnTo>
                      <a:pt x="246" y="81"/>
                    </a:lnTo>
                    <a:lnTo>
                      <a:pt x="246" y="80"/>
                    </a:lnTo>
                    <a:lnTo>
                      <a:pt x="247" y="80"/>
                    </a:lnTo>
                    <a:lnTo>
                      <a:pt x="247" y="81"/>
                    </a:lnTo>
                    <a:lnTo>
                      <a:pt x="248" y="81"/>
                    </a:lnTo>
                    <a:lnTo>
                      <a:pt x="249" y="82"/>
                    </a:lnTo>
                    <a:lnTo>
                      <a:pt x="250" y="82"/>
                    </a:lnTo>
                    <a:lnTo>
                      <a:pt x="250" y="81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0"/>
                    </a:lnTo>
                    <a:lnTo>
                      <a:pt x="253" y="81"/>
                    </a:lnTo>
                    <a:lnTo>
                      <a:pt x="254" y="81"/>
                    </a:lnTo>
                    <a:lnTo>
                      <a:pt x="256" y="82"/>
                    </a:lnTo>
                    <a:lnTo>
                      <a:pt x="257" y="83"/>
                    </a:lnTo>
                    <a:lnTo>
                      <a:pt x="258" y="85"/>
                    </a:lnTo>
                    <a:lnTo>
                      <a:pt x="259" y="86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0" y="89"/>
                    </a:lnTo>
                    <a:lnTo>
                      <a:pt x="261" y="91"/>
                    </a:lnTo>
                    <a:lnTo>
                      <a:pt x="262" y="92"/>
                    </a:lnTo>
                    <a:lnTo>
                      <a:pt x="262" y="93"/>
                    </a:lnTo>
                    <a:lnTo>
                      <a:pt x="263" y="93"/>
                    </a:lnTo>
                    <a:lnTo>
                      <a:pt x="264" y="93"/>
                    </a:lnTo>
                    <a:lnTo>
                      <a:pt x="265" y="94"/>
                    </a:lnTo>
                    <a:lnTo>
                      <a:pt x="266" y="95"/>
                    </a:lnTo>
                    <a:lnTo>
                      <a:pt x="268" y="97"/>
                    </a:lnTo>
                    <a:lnTo>
                      <a:pt x="269" y="98"/>
                    </a:lnTo>
                    <a:lnTo>
                      <a:pt x="270" y="98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9"/>
                    </a:lnTo>
                    <a:lnTo>
                      <a:pt x="274" y="101"/>
                    </a:lnTo>
                    <a:lnTo>
                      <a:pt x="275" y="102"/>
                    </a:lnTo>
                    <a:lnTo>
                      <a:pt x="276" y="103"/>
                    </a:lnTo>
                    <a:lnTo>
                      <a:pt x="277" y="105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9"/>
                    </a:lnTo>
                    <a:lnTo>
                      <a:pt x="284" y="110"/>
                    </a:lnTo>
                    <a:lnTo>
                      <a:pt x="285" y="111"/>
                    </a:lnTo>
                    <a:lnTo>
                      <a:pt x="285" y="112"/>
                    </a:lnTo>
                    <a:lnTo>
                      <a:pt x="286" y="112"/>
                    </a:lnTo>
                    <a:lnTo>
                      <a:pt x="287" y="114"/>
                    </a:lnTo>
                    <a:lnTo>
                      <a:pt x="290" y="115"/>
                    </a:lnTo>
                    <a:lnTo>
                      <a:pt x="291" y="115"/>
                    </a:lnTo>
                    <a:lnTo>
                      <a:pt x="291" y="116"/>
                    </a:lnTo>
                    <a:lnTo>
                      <a:pt x="292" y="116"/>
                    </a:lnTo>
                    <a:lnTo>
                      <a:pt x="293" y="116"/>
                    </a:lnTo>
                    <a:lnTo>
                      <a:pt x="294" y="116"/>
                    </a:lnTo>
                    <a:lnTo>
                      <a:pt x="294" y="117"/>
                    </a:lnTo>
                    <a:lnTo>
                      <a:pt x="294" y="116"/>
                    </a:lnTo>
                    <a:lnTo>
                      <a:pt x="295" y="116"/>
                    </a:lnTo>
                    <a:lnTo>
                      <a:pt x="295" y="117"/>
                    </a:lnTo>
                    <a:lnTo>
                      <a:pt x="296" y="117"/>
                    </a:lnTo>
                    <a:lnTo>
                      <a:pt x="297" y="118"/>
                    </a:lnTo>
                    <a:lnTo>
                      <a:pt x="298" y="118"/>
                    </a:lnTo>
                    <a:lnTo>
                      <a:pt x="299" y="119"/>
                    </a:lnTo>
                    <a:lnTo>
                      <a:pt x="300" y="120"/>
                    </a:lnTo>
                    <a:lnTo>
                      <a:pt x="302" y="120"/>
                    </a:lnTo>
                    <a:lnTo>
                      <a:pt x="303" y="120"/>
                    </a:lnTo>
                    <a:lnTo>
                      <a:pt x="304" y="121"/>
                    </a:lnTo>
                    <a:lnTo>
                      <a:pt x="305" y="121"/>
                    </a:lnTo>
                    <a:lnTo>
                      <a:pt x="306" y="121"/>
                    </a:lnTo>
                    <a:lnTo>
                      <a:pt x="307" y="120"/>
                    </a:lnTo>
                    <a:lnTo>
                      <a:pt x="307" y="119"/>
                    </a:lnTo>
                    <a:lnTo>
                      <a:pt x="308" y="120"/>
                    </a:lnTo>
                    <a:lnTo>
                      <a:pt x="308" y="122"/>
                    </a:lnTo>
                    <a:lnTo>
                      <a:pt x="309" y="122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2" y="128"/>
                    </a:lnTo>
                    <a:lnTo>
                      <a:pt x="312" y="129"/>
                    </a:lnTo>
                    <a:lnTo>
                      <a:pt x="312" y="130"/>
                    </a:lnTo>
                    <a:lnTo>
                      <a:pt x="314" y="132"/>
                    </a:lnTo>
                    <a:lnTo>
                      <a:pt x="314" y="133"/>
                    </a:lnTo>
                    <a:lnTo>
                      <a:pt x="318" y="139"/>
                    </a:lnTo>
                    <a:lnTo>
                      <a:pt x="319" y="141"/>
                    </a:lnTo>
                    <a:lnTo>
                      <a:pt x="320" y="142"/>
                    </a:lnTo>
                    <a:lnTo>
                      <a:pt x="322" y="144"/>
                    </a:lnTo>
                    <a:lnTo>
                      <a:pt x="324" y="145"/>
                    </a:lnTo>
                    <a:lnTo>
                      <a:pt x="324" y="146"/>
                    </a:lnTo>
                    <a:lnTo>
                      <a:pt x="323" y="146"/>
                    </a:lnTo>
                    <a:lnTo>
                      <a:pt x="324" y="146"/>
                    </a:lnTo>
                    <a:lnTo>
                      <a:pt x="325" y="146"/>
                    </a:lnTo>
                    <a:lnTo>
                      <a:pt x="326" y="146"/>
                    </a:lnTo>
                    <a:lnTo>
                      <a:pt x="327" y="147"/>
                    </a:lnTo>
                    <a:lnTo>
                      <a:pt x="329" y="149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5" y="158"/>
                    </a:lnTo>
                    <a:lnTo>
                      <a:pt x="335" y="159"/>
                    </a:lnTo>
                    <a:lnTo>
                      <a:pt x="338" y="163"/>
                    </a:lnTo>
                    <a:lnTo>
                      <a:pt x="339" y="165"/>
                    </a:lnTo>
                    <a:lnTo>
                      <a:pt x="340" y="168"/>
                    </a:lnTo>
                    <a:lnTo>
                      <a:pt x="342" y="170"/>
                    </a:lnTo>
                    <a:lnTo>
                      <a:pt x="343" y="171"/>
                    </a:lnTo>
                    <a:lnTo>
                      <a:pt x="344" y="172"/>
                    </a:lnTo>
                    <a:lnTo>
                      <a:pt x="347" y="176"/>
                    </a:lnTo>
                    <a:lnTo>
                      <a:pt x="348" y="177"/>
                    </a:lnTo>
                    <a:lnTo>
                      <a:pt x="349" y="178"/>
                    </a:lnTo>
                    <a:lnTo>
                      <a:pt x="350" y="179"/>
                    </a:lnTo>
                    <a:lnTo>
                      <a:pt x="352" y="182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4"/>
                    </a:lnTo>
                    <a:lnTo>
                      <a:pt x="356" y="185"/>
                    </a:lnTo>
                    <a:lnTo>
                      <a:pt x="358" y="188"/>
                    </a:lnTo>
                    <a:lnTo>
                      <a:pt x="360" y="189"/>
                    </a:lnTo>
                    <a:lnTo>
                      <a:pt x="362" y="193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9" y="198"/>
                    </a:lnTo>
                    <a:lnTo>
                      <a:pt x="370" y="198"/>
                    </a:lnTo>
                    <a:lnTo>
                      <a:pt x="372" y="200"/>
                    </a:lnTo>
                    <a:lnTo>
                      <a:pt x="373" y="200"/>
                    </a:lnTo>
                    <a:lnTo>
                      <a:pt x="374" y="201"/>
                    </a:lnTo>
                    <a:lnTo>
                      <a:pt x="374" y="200"/>
                    </a:lnTo>
                    <a:lnTo>
                      <a:pt x="376" y="201"/>
                    </a:lnTo>
                    <a:lnTo>
                      <a:pt x="377" y="201"/>
                    </a:lnTo>
                    <a:lnTo>
                      <a:pt x="377" y="202"/>
                    </a:lnTo>
                    <a:lnTo>
                      <a:pt x="377" y="203"/>
                    </a:lnTo>
                    <a:lnTo>
                      <a:pt x="377" y="204"/>
                    </a:lnTo>
                    <a:lnTo>
                      <a:pt x="378" y="205"/>
                    </a:lnTo>
                    <a:lnTo>
                      <a:pt x="379" y="206"/>
                    </a:lnTo>
                    <a:lnTo>
                      <a:pt x="379" y="207"/>
                    </a:lnTo>
                    <a:lnTo>
                      <a:pt x="379" y="209"/>
                    </a:lnTo>
                    <a:lnTo>
                      <a:pt x="381" y="212"/>
                    </a:lnTo>
                    <a:lnTo>
                      <a:pt x="381" y="213"/>
                    </a:lnTo>
                    <a:lnTo>
                      <a:pt x="382" y="214"/>
                    </a:lnTo>
                    <a:lnTo>
                      <a:pt x="383" y="215"/>
                    </a:lnTo>
                    <a:lnTo>
                      <a:pt x="384" y="215"/>
                    </a:lnTo>
                    <a:lnTo>
                      <a:pt x="385" y="216"/>
                    </a:lnTo>
                    <a:lnTo>
                      <a:pt x="388" y="221"/>
                    </a:lnTo>
                    <a:lnTo>
                      <a:pt x="392" y="226"/>
                    </a:lnTo>
                    <a:lnTo>
                      <a:pt x="394" y="227"/>
                    </a:lnTo>
                    <a:lnTo>
                      <a:pt x="395" y="227"/>
                    </a:lnTo>
                    <a:lnTo>
                      <a:pt x="397" y="229"/>
                    </a:lnTo>
                    <a:lnTo>
                      <a:pt x="398" y="229"/>
                    </a:lnTo>
                    <a:lnTo>
                      <a:pt x="399" y="230"/>
                    </a:lnTo>
                    <a:lnTo>
                      <a:pt x="401" y="229"/>
                    </a:lnTo>
                    <a:lnTo>
                      <a:pt x="402" y="229"/>
                    </a:lnTo>
                    <a:lnTo>
                      <a:pt x="403" y="229"/>
                    </a:lnTo>
                    <a:lnTo>
                      <a:pt x="403" y="228"/>
                    </a:lnTo>
                    <a:lnTo>
                      <a:pt x="404" y="228"/>
                    </a:lnTo>
                    <a:lnTo>
                      <a:pt x="405" y="229"/>
                    </a:lnTo>
                    <a:lnTo>
                      <a:pt x="406" y="230"/>
                    </a:lnTo>
                    <a:lnTo>
                      <a:pt x="406" y="231"/>
                    </a:lnTo>
                    <a:lnTo>
                      <a:pt x="407" y="231"/>
                    </a:lnTo>
                    <a:lnTo>
                      <a:pt x="408" y="231"/>
                    </a:lnTo>
                    <a:lnTo>
                      <a:pt x="408" y="232"/>
                    </a:lnTo>
                    <a:lnTo>
                      <a:pt x="409" y="232"/>
                    </a:lnTo>
                    <a:lnTo>
                      <a:pt x="411" y="233"/>
                    </a:lnTo>
                    <a:lnTo>
                      <a:pt x="413" y="234"/>
                    </a:lnTo>
                    <a:lnTo>
                      <a:pt x="414" y="235"/>
                    </a:lnTo>
                    <a:lnTo>
                      <a:pt x="416" y="236"/>
                    </a:lnTo>
                    <a:lnTo>
                      <a:pt x="418" y="236"/>
                    </a:lnTo>
                    <a:lnTo>
                      <a:pt x="418" y="237"/>
                    </a:lnTo>
                    <a:lnTo>
                      <a:pt x="419" y="237"/>
                    </a:lnTo>
                    <a:lnTo>
                      <a:pt x="420" y="237"/>
                    </a:lnTo>
                    <a:lnTo>
                      <a:pt x="421" y="238"/>
                    </a:lnTo>
                    <a:lnTo>
                      <a:pt x="422" y="238"/>
                    </a:lnTo>
                    <a:lnTo>
                      <a:pt x="423" y="240"/>
                    </a:lnTo>
                    <a:lnTo>
                      <a:pt x="425" y="241"/>
                    </a:lnTo>
                    <a:lnTo>
                      <a:pt x="426" y="244"/>
                    </a:lnTo>
                    <a:lnTo>
                      <a:pt x="427" y="248"/>
                    </a:lnTo>
                    <a:lnTo>
                      <a:pt x="427" y="249"/>
                    </a:lnTo>
                    <a:lnTo>
                      <a:pt x="428" y="252"/>
                    </a:lnTo>
                    <a:lnTo>
                      <a:pt x="428" y="253"/>
                    </a:lnTo>
                    <a:lnTo>
                      <a:pt x="417" y="254"/>
                    </a:lnTo>
                    <a:lnTo>
                      <a:pt x="408" y="256"/>
                    </a:lnTo>
                    <a:lnTo>
                      <a:pt x="406" y="256"/>
                    </a:lnTo>
                    <a:lnTo>
                      <a:pt x="387" y="259"/>
                    </a:lnTo>
                    <a:lnTo>
                      <a:pt x="382" y="266"/>
                    </a:lnTo>
                    <a:lnTo>
                      <a:pt x="379" y="270"/>
                    </a:lnTo>
                    <a:lnTo>
                      <a:pt x="370" y="288"/>
                    </a:lnTo>
                    <a:lnTo>
                      <a:pt x="369" y="288"/>
                    </a:lnTo>
                    <a:lnTo>
                      <a:pt x="366" y="294"/>
                    </a:lnTo>
                    <a:lnTo>
                      <a:pt x="367" y="295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5" y="298"/>
                    </a:lnTo>
                    <a:lnTo>
                      <a:pt x="364" y="298"/>
                    </a:lnTo>
                    <a:lnTo>
                      <a:pt x="363" y="300"/>
                    </a:lnTo>
                    <a:lnTo>
                      <a:pt x="362" y="300"/>
                    </a:lnTo>
                    <a:lnTo>
                      <a:pt x="362" y="301"/>
                    </a:lnTo>
                    <a:lnTo>
                      <a:pt x="362" y="302"/>
                    </a:lnTo>
                    <a:lnTo>
                      <a:pt x="362" y="303"/>
                    </a:lnTo>
                    <a:lnTo>
                      <a:pt x="361" y="303"/>
                    </a:lnTo>
                    <a:lnTo>
                      <a:pt x="361" y="304"/>
                    </a:lnTo>
                    <a:lnTo>
                      <a:pt x="360" y="304"/>
                    </a:lnTo>
                    <a:lnTo>
                      <a:pt x="359" y="305"/>
                    </a:lnTo>
                    <a:lnTo>
                      <a:pt x="358" y="306"/>
                    </a:lnTo>
                    <a:lnTo>
                      <a:pt x="357" y="307"/>
                    </a:lnTo>
                    <a:lnTo>
                      <a:pt x="357" y="308"/>
                    </a:lnTo>
                    <a:lnTo>
                      <a:pt x="357" y="309"/>
                    </a:lnTo>
                    <a:lnTo>
                      <a:pt x="357" y="310"/>
                    </a:lnTo>
                    <a:lnTo>
                      <a:pt x="356" y="311"/>
                    </a:lnTo>
                    <a:lnTo>
                      <a:pt x="354" y="311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2" y="313"/>
                    </a:lnTo>
                    <a:lnTo>
                      <a:pt x="351" y="312"/>
                    </a:lnTo>
                    <a:lnTo>
                      <a:pt x="349" y="312"/>
                    </a:lnTo>
                    <a:lnTo>
                      <a:pt x="348" y="312"/>
                    </a:lnTo>
                    <a:lnTo>
                      <a:pt x="348" y="313"/>
                    </a:lnTo>
                    <a:lnTo>
                      <a:pt x="348" y="315"/>
                    </a:lnTo>
                    <a:lnTo>
                      <a:pt x="348" y="316"/>
                    </a:lnTo>
                    <a:lnTo>
                      <a:pt x="348" y="317"/>
                    </a:lnTo>
                    <a:lnTo>
                      <a:pt x="347" y="318"/>
                    </a:lnTo>
                    <a:lnTo>
                      <a:pt x="348" y="318"/>
                    </a:lnTo>
                    <a:lnTo>
                      <a:pt x="348" y="319"/>
                    </a:lnTo>
                    <a:lnTo>
                      <a:pt x="348" y="320"/>
                    </a:lnTo>
                    <a:lnTo>
                      <a:pt x="349" y="320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2"/>
                    </a:lnTo>
                    <a:lnTo>
                      <a:pt x="346" y="323"/>
                    </a:lnTo>
                    <a:lnTo>
                      <a:pt x="345" y="324"/>
                    </a:lnTo>
                    <a:lnTo>
                      <a:pt x="345" y="325"/>
                    </a:lnTo>
                    <a:lnTo>
                      <a:pt x="344" y="325"/>
                    </a:lnTo>
                    <a:lnTo>
                      <a:pt x="343" y="325"/>
                    </a:lnTo>
                    <a:lnTo>
                      <a:pt x="342" y="325"/>
                    </a:lnTo>
                    <a:lnTo>
                      <a:pt x="342" y="326"/>
                    </a:lnTo>
                    <a:lnTo>
                      <a:pt x="343" y="326"/>
                    </a:lnTo>
                    <a:lnTo>
                      <a:pt x="343" y="327"/>
                    </a:lnTo>
                    <a:lnTo>
                      <a:pt x="342" y="328"/>
                    </a:lnTo>
                    <a:lnTo>
                      <a:pt x="341" y="329"/>
                    </a:lnTo>
                    <a:lnTo>
                      <a:pt x="341" y="330"/>
                    </a:lnTo>
                    <a:lnTo>
                      <a:pt x="340" y="330"/>
                    </a:lnTo>
                    <a:lnTo>
                      <a:pt x="338" y="331"/>
                    </a:lnTo>
                    <a:lnTo>
                      <a:pt x="337" y="332"/>
                    </a:lnTo>
                    <a:lnTo>
                      <a:pt x="336" y="333"/>
                    </a:lnTo>
                    <a:lnTo>
                      <a:pt x="336" y="334"/>
                    </a:lnTo>
                    <a:lnTo>
                      <a:pt x="336" y="336"/>
                    </a:lnTo>
                    <a:lnTo>
                      <a:pt x="335" y="337"/>
                    </a:lnTo>
                    <a:lnTo>
                      <a:pt x="335" y="338"/>
                    </a:lnTo>
                    <a:lnTo>
                      <a:pt x="335" y="339"/>
                    </a:lnTo>
                    <a:lnTo>
                      <a:pt x="336" y="339"/>
                    </a:lnTo>
                    <a:lnTo>
                      <a:pt x="336" y="338"/>
                    </a:lnTo>
                    <a:lnTo>
                      <a:pt x="337" y="338"/>
                    </a:lnTo>
                    <a:lnTo>
                      <a:pt x="337" y="339"/>
                    </a:lnTo>
                    <a:lnTo>
                      <a:pt x="338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38" y="341"/>
                    </a:lnTo>
                    <a:lnTo>
                      <a:pt x="338" y="342"/>
                    </a:lnTo>
                    <a:lnTo>
                      <a:pt x="338" y="343"/>
                    </a:lnTo>
                    <a:lnTo>
                      <a:pt x="336" y="344"/>
                    </a:lnTo>
                    <a:lnTo>
                      <a:pt x="336" y="345"/>
                    </a:lnTo>
                    <a:lnTo>
                      <a:pt x="335" y="345"/>
                    </a:lnTo>
                    <a:lnTo>
                      <a:pt x="334" y="345"/>
                    </a:lnTo>
                    <a:lnTo>
                      <a:pt x="334" y="346"/>
                    </a:lnTo>
                    <a:lnTo>
                      <a:pt x="334" y="347"/>
                    </a:lnTo>
                    <a:lnTo>
                      <a:pt x="333" y="347"/>
                    </a:lnTo>
                    <a:lnTo>
                      <a:pt x="332" y="348"/>
                    </a:lnTo>
                    <a:lnTo>
                      <a:pt x="332" y="349"/>
                    </a:lnTo>
                    <a:lnTo>
                      <a:pt x="332" y="350"/>
                    </a:lnTo>
                    <a:lnTo>
                      <a:pt x="331" y="350"/>
                    </a:lnTo>
                    <a:lnTo>
                      <a:pt x="331" y="351"/>
                    </a:lnTo>
                    <a:lnTo>
                      <a:pt x="331" y="352"/>
                    </a:lnTo>
                    <a:lnTo>
                      <a:pt x="330" y="352"/>
                    </a:lnTo>
                    <a:lnTo>
                      <a:pt x="331" y="353"/>
                    </a:lnTo>
                    <a:lnTo>
                      <a:pt x="331" y="354"/>
                    </a:lnTo>
                    <a:lnTo>
                      <a:pt x="331" y="355"/>
                    </a:lnTo>
                    <a:lnTo>
                      <a:pt x="330" y="356"/>
                    </a:lnTo>
                    <a:lnTo>
                      <a:pt x="328" y="357"/>
                    </a:lnTo>
                    <a:lnTo>
                      <a:pt x="328" y="358"/>
                    </a:lnTo>
                    <a:lnTo>
                      <a:pt x="327" y="359"/>
                    </a:lnTo>
                    <a:lnTo>
                      <a:pt x="326" y="359"/>
                    </a:lnTo>
                    <a:lnTo>
                      <a:pt x="326" y="360"/>
                    </a:lnTo>
                    <a:lnTo>
                      <a:pt x="326" y="361"/>
                    </a:lnTo>
                    <a:lnTo>
                      <a:pt x="325" y="361"/>
                    </a:lnTo>
                    <a:lnTo>
                      <a:pt x="325" y="362"/>
                    </a:lnTo>
                    <a:lnTo>
                      <a:pt x="324" y="362"/>
                    </a:lnTo>
                    <a:lnTo>
                      <a:pt x="324" y="361"/>
                    </a:lnTo>
                    <a:lnTo>
                      <a:pt x="323" y="362"/>
                    </a:lnTo>
                    <a:lnTo>
                      <a:pt x="322" y="362"/>
                    </a:lnTo>
                    <a:lnTo>
                      <a:pt x="321" y="362"/>
                    </a:lnTo>
                    <a:lnTo>
                      <a:pt x="321" y="363"/>
                    </a:lnTo>
                    <a:lnTo>
                      <a:pt x="320" y="363"/>
                    </a:lnTo>
                    <a:lnTo>
                      <a:pt x="319" y="364"/>
                    </a:lnTo>
                    <a:lnTo>
                      <a:pt x="318" y="365"/>
                    </a:lnTo>
                    <a:lnTo>
                      <a:pt x="317" y="366"/>
                    </a:lnTo>
                    <a:lnTo>
                      <a:pt x="316" y="367"/>
                    </a:lnTo>
                    <a:lnTo>
                      <a:pt x="316" y="370"/>
                    </a:lnTo>
                    <a:lnTo>
                      <a:pt x="315" y="371"/>
                    </a:lnTo>
                    <a:lnTo>
                      <a:pt x="314" y="372"/>
                    </a:lnTo>
                    <a:lnTo>
                      <a:pt x="313" y="373"/>
                    </a:lnTo>
                    <a:lnTo>
                      <a:pt x="312" y="373"/>
                    </a:lnTo>
                    <a:lnTo>
                      <a:pt x="311" y="374"/>
                    </a:lnTo>
                    <a:lnTo>
                      <a:pt x="310" y="374"/>
                    </a:lnTo>
                    <a:lnTo>
                      <a:pt x="309" y="374"/>
                    </a:lnTo>
                    <a:lnTo>
                      <a:pt x="309" y="373"/>
                    </a:lnTo>
                    <a:lnTo>
                      <a:pt x="307" y="373"/>
                    </a:lnTo>
                    <a:lnTo>
                      <a:pt x="306" y="373"/>
                    </a:lnTo>
                    <a:lnTo>
                      <a:pt x="306" y="372"/>
                    </a:lnTo>
                    <a:lnTo>
                      <a:pt x="305" y="372"/>
                    </a:lnTo>
                    <a:lnTo>
                      <a:pt x="305" y="373"/>
                    </a:lnTo>
                    <a:lnTo>
                      <a:pt x="305" y="374"/>
                    </a:lnTo>
                    <a:lnTo>
                      <a:pt x="304" y="374"/>
                    </a:lnTo>
                    <a:lnTo>
                      <a:pt x="304" y="373"/>
                    </a:lnTo>
                    <a:lnTo>
                      <a:pt x="303" y="373"/>
                    </a:lnTo>
                    <a:lnTo>
                      <a:pt x="303" y="372"/>
                    </a:lnTo>
                    <a:lnTo>
                      <a:pt x="302" y="372"/>
                    </a:lnTo>
                    <a:lnTo>
                      <a:pt x="303" y="371"/>
                    </a:lnTo>
                    <a:lnTo>
                      <a:pt x="302" y="371"/>
                    </a:lnTo>
                    <a:lnTo>
                      <a:pt x="302" y="370"/>
                    </a:lnTo>
                    <a:lnTo>
                      <a:pt x="301" y="370"/>
                    </a:lnTo>
                    <a:lnTo>
                      <a:pt x="300" y="370"/>
                    </a:lnTo>
                    <a:lnTo>
                      <a:pt x="299" y="370"/>
                    </a:lnTo>
                    <a:lnTo>
                      <a:pt x="298" y="370"/>
                    </a:lnTo>
                    <a:lnTo>
                      <a:pt x="298" y="371"/>
                    </a:lnTo>
                    <a:lnTo>
                      <a:pt x="297" y="371"/>
                    </a:lnTo>
                    <a:lnTo>
                      <a:pt x="297" y="372"/>
                    </a:lnTo>
                    <a:lnTo>
                      <a:pt x="296" y="372"/>
                    </a:lnTo>
                    <a:lnTo>
                      <a:pt x="295" y="373"/>
                    </a:lnTo>
                    <a:lnTo>
                      <a:pt x="296" y="373"/>
                    </a:lnTo>
                    <a:lnTo>
                      <a:pt x="296" y="374"/>
                    </a:lnTo>
                    <a:lnTo>
                      <a:pt x="295" y="374"/>
                    </a:lnTo>
                    <a:lnTo>
                      <a:pt x="294" y="375"/>
                    </a:lnTo>
                    <a:lnTo>
                      <a:pt x="293" y="376"/>
                    </a:lnTo>
                    <a:lnTo>
                      <a:pt x="293" y="377"/>
                    </a:lnTo>
                    <a:lnTo>
                      <a:pt x="292" y="377"/>
                    </a:lnTo>
                    <a:lnTo>
                      <a:pt x="292" y="378"/>
                    </a:lnTo>
                    <a:lnTo>
                      <a:pt x="292" y="379"/>
                    </a:lnTo>
                    <a:lnTo>
                      <a:pt x="292" y="380"/>
                    </a:lnTo>
                    <a:lnTo>
                      <a:pt x="291" y="380"/>
                    </a:lnTo>
                    <a:lnTo>
                      <a:pt x="290" y="381"/>
                    </a:lnTo>
                    <a:lnTo>
                      <a:pt x="289" y="382"/>
                    </a:lnTo>
                    <a:lnTo>
                      <a:pt x="289" y="383"/>
                    </a:lnTo>
                    <a:lnTo>
                      <a:pt x="288" y="383"/>
                    </a:lnTo>
                    <a:lnTo>
                      <a:pt x="288" y="384"/>
                    </a:lnTo>
                    <a:lnTo>
                      <a:pt x="288" y="383"/>
                    </a:lnTo>
                    <a:lnTo>
                      <a:pt x="287" y="383"/>
                    </a:lnTo>
                    <a:lnTo>
                      <a:pt x="286" y="384"/>
                    </a:lnTo>
                    <a:lnTo>
                      <a:pt x="286" y="385"/>
                    </a:lnTo>
                    <a:lnTo>
                      <a:pt x="287" y="386"/>
                    </a:lnTo>
                    <a:lnTo>
                      <a:pt x="287" y="387"/>
                    </a:lnTo>
                    <a:lnTo>
                      <a:pt x="286" y="387"/>
                    </a:lnTo>
                    <a:lnTo>
                      <a:pt x="285" y="388"/>
                    </a:lnTo>
                    <a:lnTo>
                      <a:pt x="284" y="389"/>
                    </a:lnTo>
                    <a:lnTo>
                      <a:pt x="284" y="388"/>
                    </a:lnTo>
                    <a:lnTo>
                      <a:pt x="284" y="389"/>
                    </a:lnTo>
                    <a:lnTo>
                      <a:pt x="283" y="390"/>
                    </a:lnTo>
                    <a:lnTo>
                      <a:pt x="282" y="391"/>
                    </a:lnTo>
                    <a:lnTo>
                      <a:pt x="281" y="392"/>
                    </a:lnTo>
                    <a:lnTo>
                      <a:pt x="281" y="393"/>
                    </a:lnTo>
                    <a:lnTo>
                      <a:pt x="281" y="394"/>
                    </a:lnTo>
                    <a:lnTo>
                      <a:pt x="280" y="395"/>
                    </a:lnTo>
                    <a:lnTo>
                      <a:pt x="280" y="396"/>
                    </a:lnTo>
                    <a:lnTo>
                      <a:pt x="279" y="396"/>
                    </a:lnTo>
                    <a:lnTo>
                      <a:pt x="280" y="397"/>
                    </a:lnTo>
                    <a:lnTo>
                      <a:pt x="279" y="397"/>
                    </a:lnTo>
                    <a:lnTo>
                      <a:pt x="280" y="398"/>
                    </a:lnTo>
                    <a:lnTo>
                      <a:pt x="280" y="399"/>
                    </a:lnTo>
                    <a:lnTo>
                      <a:pt x="281" y="400"/>
                    </a:lnTo>
                    <a:lnTo>
                      <a:pt x="281" y="401"/>
                    </a:lnTo>
                    <a:lnTo>
                      <a:pt x="280" y="401"/>
                    </a:lnTo>
                    <a:lnTo>
                      <a:pt x="280" y="402"/>
                    </a:lnTo>
                    <a:lnTo>
                      <a:pt x="279" y="402"/>
                    </a:lnTo>
                    <a:lnTo>
                      <a:pt x="278" y="402"/>
                    </a:lnTo>
                    <a:lnTo>
                      <a:pt x="278" y="403"/>
                    </a:lnTo>
                    <a:lnTo>
                      <a:pt x="277" y="403"/>
                    </a:lnTo>
                    <a:lnTo>
                      <a:pt x="278" y="404"/>
                    </a:lnTo>
                    <a:lnTo>
                      <a:pt x="279" y="404"/>
                    </a:lnTo>
                    <a:lnTo>
                      <a:pt x="279" y="405"/>
                    </a:lnTo>
                    <a:lnTo>
                      <a:pt x="280" y="405"/>
                    </a:lnTo>
                    <a:lnTo>
                      <a:pt x="281" y="405"/>
                    </a:lnTo>
                    <a:lnTo>
                      <a:pt x="282" y="405"/>
                    </a:lnTo>
                    <a:lnTo>
                      <a:pt x="283" y="405"/>
                    </a:lnTo>
                    <a:lnTo>
                      <a:pt x="284" y="405"/>
                    </a:lnTo>
                    <a:lnTo>
                      <a:pt x="284" y="404"/>
                    </a:lnTo>
                    <a:lnTo>
                      <a:pt x="285" y="404"/>
                    </a:lnTo>
                    <a:lnTo>
                      <a:pt x="285" y="405"/>
                    </a:lnTo>
                    <a:lnTo>
                      <a:pt x="286" y="406"/>
                    </a:lnTo>
                    <a:lnTo>
                      <a:pt x="285" y="406"/>
                    </a:lnTo>
                    <a:lnTo>
                      <a:pt x="284" y="407"/>
                    </a:lnTo>
                    <a:lnTo>
                      <a:pt x="283" y="407"/>
                    </a:lnTo>
                    <a:lnTo>
                      <a:pt x="283" y="408"/>
                    </a:lnTo>
                    <a:lnTo>
                      <a:pt x="282" y="408"/>
                    </a:lnTo>
                    <a:lnTo>
                      <a:pt x="281" y="409"/>
                    </a:lnTo>
                    <a:lnTo>
                      <a:pt x="281" y="410"/>
                    </a:lnTo>
                    <a:lnTo>
                      <a:pt x="280" y="410"/>
                    </a:lnTo>
                    <a:lnTo>
                      <a:pt x="280" y="411"/>
                    </a:lnTo>
                    <a:lnTo>
                      <a:pt x="280" y="412"/>
                    </a:lnTo>
                    <a:lnTo>
                      <a:pt x="279" y="413"/>
                    </a:lnTo>
                    <a:lnTo>
                      <a:pt x="278" y="414"/>
                    </a:lnTo>
                    <a:lnTo>
                      <a:pt x="277" y="415"/>
                    </a:lnTo>
                    <a:lnTo>
                      <a:pt x="276" y="416"/>
                    </a:lnTo>
                    <a:lnTo>
                      <a:pt x="275" y="416"/>
                    </a:lnTo>
                    <a:lnTo>
                      <a:pt x="275" y="417"/>
                    </a:lnTo>
                    <a:lnTo>
                      <a:pt x="275" y="418"/>
                    </a:lnTo>
                    <a:lnTo>
                      <a:pt x="275" y="419"/>
                    </a:lnTo>
                    <a:lnTo>
                      <a:pt x="274" y="419"/>
                    </a:lnTo>
                    <a:lnTo>
                      <a:pt x="274" y="420"/>
                    </a:lnTo>
                    <a:lnTo>
                      <a:pt x="273" y="420"/>
                    </a:lnTo>
                    <a:lnTo>
                      <a:pt x="273" y="421"/>
                    </a:lnTo>
                    <a:lnTo>
                      <a:pt x="273" y="422"/>
                    </a:lnTo>
                    <a:lnTo>
                      <a:pt x="271" y="423"/>
                    </a:lnTo>
                    <a:lnTo>
                      <a:pt x="272" y="424"/>
                    </a:lnTo>
                    <a:lnTo>
                      <a:pt x="273" y="425"/>
                    </a:lnTo>
                    <a:lnTo>
                      <a:pt x="273" y="426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8"/>
                    </a:lnTo>
                    <a:lnTo>
                      <a:pt x="269" y="429"/>
                    </a:lnTo>
                    <a:lnTo>
                      <a:pt x="269" y="430"/>
                    </a:lnTo>
                    <a:lnTo>
                      <a:pt x="270" y="430"/>
                    </a:lnTo>
                    <a:lnTo>
                      <a:pt x="270" y="431"/>
                    </a:lnTo>
                    <a:lnTo>
                      <a:pt x="270" y="432"/>
                    </a:lnTo>
                    <a:lnTo>
                      <a:pt x="270" y="433"/>
                    </a:lnTo>
                    <a:lnTo>
                      <a:pt x="269" y="433"/>
                    </a:lnTo>
                    <a:lnTo>
                      <a:pt x="268" y="433"/>
                    </a:lnTo>
                    <a:lnTo>
                      <a:pt x="268" y="434"/>
                    </a:lnTo>
                    <a:lnTo>
                      <a:pt x="267" y="435"/>
                    </a:lnTo>
                    <a:lnTo>
                      <a:pt x="268" y="436"/>
                    </a:lnTo>
                    <a:lnTo>
                      <a:pt x="267" y="437"/>
                    </a:lnTo>
                    <a:lnTo>
                      <a:pt x="267" y="438"/>
                    </a:lnTo>
                    <a:lnTo>
                      <a:pt x="268" y="438"/>
                    </a:lnTo>
                    <a:lnTo>
                      <a:pt x="269" y="438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9" y="442"/>
                    </a:lnTo>
                    <a:lnTo>
                      <a:pt x="270" y="443"/>
                    </a:lnTo>
                    <a:lnTo>
                      <a:pt x="271" y="443"/>
                    </a:lnTo>
                    <a:lnTo>
                      <a:pt x="271" y="444"/>
                    </a:lnTo>
                    <a:lnTo>
                      <a:pt x="272" y="445"/>
                    </a:lnTo>
                    <a:lnTo>
                      <a:pt x="273" y="445"/>
                    </a:lnTo>
                    <a:lnTo>
                      <a:pt x="273" y="446"/>
                    </a:lnTo>
                    <a:lnTo>
                      <a:pt x="272" y="446"/>
                    </a:lnTo>
                    <a:lnTo>
                      <a:pt x="271" y="446"/>
                    </a:lnTo>
                    <a:lnTo>
                      <a:pt x="271" y="445"/>
                    </a:lnTo>
                    <a:lnTo>
                      <a:pt x="270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0" y="447"/>
                    </a:lnTo>
                    <a:lnTo>
                      <a:pt x="269" y="447"/>
                    </a:lnTo>
                    <a:lnTo>
                      <a:pt x="269" y="448"/>
                    </a:lnTo>
                    <a:lnTo>
                      <a:pt x="269" y="449"/>
                    </a:lnTo>
                    <a:lnTo>
                      <a:pt x="268" y="449"/>
                    </a:lnTo>
                    <a:lnTo>
                      <a:pt x="267" y="449"/>
                    </a:lnTo>
                    <a:lnTo>
                      <a:pt x="266" y="449"/>
                    </a:lnTo>
                    <a:lnTo>
                      <a:pt x="266" y="450"/>
                    </a:lnTo>
                    <a:lnTo>
                      <a:pt x="266" y="451"/>
                    </a:lnTo>
                    <a:lnTo>
                      <a:pt x="266" y="452"/>
                    </a:lnTo>
                    <a:lnTo>
                      <a:pt x="266" y="453"/>
                    </a:lnTo>
                    <a:lnTo>
                      <a:pt x="265" y="453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59" y="456"/>
                    </a:lnTo>
                    <a:lnTo>
                      <a:pt x="258" y="456"/>
                    </a:lnTo>
                    <a:lnTo>
                      <a:pt x="257" y="456"/>
                    </a:lnTo>
                    <a:lnTo>
                      <a:pt x="256" y="457"/>
                    </a:lnTo>
                    <a:lnTo>
                      <a:pt x="257" y="457"/>
                    </a:lnTo>
                    <a:lnTo>
                      <a:pt x="257" y="458"/>
                    </a:lnTo>
                    <a:lnTo>
                      <a:pt x="256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0"/>
                    </a:lnTo>
                    <a:lnTo>
                      <a:pt x="256" y="461"/>
                    </a:lnTo>
                    <a:lnTo>
                      <a:pt x="257" y="462"/>
                    </a:lnTo>
                    <a:lnTo>
                      <a:pt x="258" y="462"/>
                    </a:lnTo>
                    <a:lnTo>
                      <a:pt x="258" y="463"/>
                    </a:lnTo>
                    <a:lnTo>
                      <a:pt x="258" y="464"/>
                    </a:lnTo>
                    <a:lnTo>
                      <a:pt x="257" y="465"/>
                    </a:lnTo>
                    <a:lnTo>
                      <a:pt x="256" y="465"/>
                    </a:lnTo>
                    <a:lnTo>
                      <a:pt x="256" y="466"/>
                    </a:lnTo>
                    <a:lnTo>
                      <a:pt x="257" y="466"/>
                    </a:lnTo>
                    <a:lnTo>
                      <a:pt x="257" y="467"/>
                    </a:lnTo>
                    <a:lnTo>
                      <a:pt x="258" y="467"/>
                    </a:lnTo>
                    <a:lnTo>
                      <a:pt x="259" y="468"/>
                    </a:lnTo>
                    <a:lnTo>
                      <a:pt x="261" y="469"/>
                    </a:lnTo>
                    <a:lnTo>
                      <a:pt x="262" y="469"/>
                    </a:lnTo>
                    <a:lnTo>
                      <a:pt x="263" y="470"/>
                    </a:lnTo>
                    <a:lnTo>
                      <a:pt x="263" y="471"/>
                    </a:lnTo>
                    <a:lnTo>
                      <a:pt x="263" y="472"/>
                    </a:lnTo>
                    <a:lnTo>
                      <a:pt x="264" y="472"/>
                    </a:lnTo>
                    <a:lnTo>
                      <a:pt x="264" y="473"/>
                    </a:lnTo>
                    <a:lnTo>
                      <a:pt x="265" y="474"/>
                    </a:lnTo>
                    <a:lnTo>
                      <a:pt x="264" y="474"/>
                    </a:lnTo>
                    <a:lnTo>
                      <a:pt x="264" y="475"/>
                    </a:lnTo>
                    <a:lnTo>
                      <a:pt x="265" y="475"/>
                    </a:lnTo>
                    <a:lnTo>
                      <a:pt x="265" y="476"/>
                    </a:lnTo>
                    <a:lnTo>
                      <a:pt x="266" y="476"/>
                    </a:lnTo>
                    <a:lnTo>
                      <a:pt x="266" y="477"/>
                    </a:lnTo>
                    <a:lnTo>
                      <a:pt x="266" y="478"/>
                    </a:lnTo>
                    <a:lnTo>
                      <a:pt x="266" y="479"/>
                    </a:lnTo>
                    <a:lnTo>
                      <a:pt x="265" y="480"/>
                    </a:lnTo>
                    <a:lnTo>
                      <a:pt x="264" y="481"/>
                    </a:lnTo>
                    <a:lnTo>
                      <a:pt x="264" y="483"/>
                    </a:lnTo>
                    <a:lnTo>
                      <a:pt x="264" y="484"/>
                    </a:lnTo>
                    <a:lnTo>
                      <a:pt x="263" y="484"/>
                    </a:lnTo>
                    <a:lnTo>
                      <a:pt x="263" y="485"/>
                    </a:lnTo>
                    <a:lnTo>
                      <a:pt x="264" y="485"/>
                    </a:lnTo>
                    <a:lnTo>
                      <a:pt x="263" y="486"/>
                    </a:lnTo>
                    <a:lnTo>
                      <a:pt x="263" y="487"/>
                    </a:lnTo>
                    <a:lnTo>
                      <a:pt x="262" y="487"/>
                    </a:lnTo>
                    <a:lnTo>
                      <a:pt x="263" y="487"/>
                    </a:lnTo>
                    <a:lnTo>
                      <a:pt x="264" y="488"/>
                    </a:lnTo>
                    <a:lnTo>
                      <a:pt x="264" y="487"/>
                    </a:lnTo>
                    <a:lnTo>
                      <a:pt x="265" y="487"/>
                    </a:lnTo>
                    <a:lnTo>
                      <a:pt x="266" y="487"/>
                    </a:lnTo>
                    <a:lnTo>
                      <a:pt x="267" y="487"/>
                    </a:lnTo>
                    <a:lnTo>
                      <a:pt x="267" y="488"/>
                    </a:lnTo>
                    <a:lnTo>
                      <a:pt x="268" y="488"/>
                    </a:lnTo>
                    <a:lnTo>
                      <a:pt x="269" y="488"/>
                    </a:lnTo>
                    <a:lnTo>
                      <a:pt x="269" y="489"/>
                    </a:lnTo>
                    <a:lnTo>
                      <a:pt x="269" y="490"/>
                    </a:lnTo>
                    <a:lnTo>
                      <a:pt x="269" y="491"/>
                    </a:lnTo>
                    <a:lnTo>
                      <a:pt x="269" y="492"/>
                    </a:lnTo>
                    <a:lnTo>
                      <a:pt x="269" y="493"/>
                    </a:lnTo>
                    <a:lnTo>
                      <a:pt x="270" y="493"/>
                    </a:lnTo>
                    <a:lnTo>
                      <a:pt x="270" y="494"/>
                    </a:lnTo>
                    <a:lnTo>
                      <a:pt x="271" y="493"/>
                    </a:lnTo>
                    <a:lnTo>
                      <a:pt x="271" y="494"/>
                    </a:lnTo>
                    <a:lnTo>
                      <a:pt x="273" y="495"/>
                    </a:lnTo>
                    <a:lnTo>
                      <a:pt x="275" y="494"/>
                    </a:lnTo>
                    <a:lnTo>
                      <a:pt x="276" y="494"/>
                    </a:lnTo>
                    <a:lnTo>
                      <a:pt x="276" y="495"/>
                    </a:lnTo>
                    <a:lnTo>
                      <a:pt x="276" y="496"/>
                    </a:lnTo>
                    <a:lnTo>
                      <a:pt x="276" y="497"/>
                    </a:lnTo>
                    <a:lnTo>
                      <a:pt x="277" y="497"/>
                    </a:lnTo>
                    <a:lnTo>
                      <a:pt x="277" y="498"/>
                    </a:lnTo>
                    <a:lnTo>
                      <a:pt x="277" y="499"/>
                    </a:lnTo>
                    <a:lnTo>
                      <a:pt x="277" y="500"/>
                    </a:lnTo>
                    <a:lnTo>
                      <a:pt x="277" y="501"/>
                    </a:lnTo>
                    <a:lnTo>
                      <a:pt x="276" y="502"/>
                    </a:lnTo>
                    <a:lnTo>
                      <a:pt x="276" y="503"/>
                    </a:lnTo>
                    <a:lnTo>
                      <a:pt x="276" y="504"/>
                    </a:lnTo>
                    <a:lnTo>
                      <a:pt x="275" y="505"/>
                    </a:lnTo>
                    <a:lnTo>
                      <a:pt x="275" y="506"/>
                    </a:lnTo>
                    <a:lnTo>
                      <a:pt x="275" y="507"/>
                    </a:lnTo>
                    <a:lnTo>
                      <a:pt x="274" y="507"/>
                    </a:lnTo>
                    <a:lnTo>
                      <a:pt x="273" y="508"/>
                    </a:lnTo>
                    <a:lnTo>
                      <a:pt x="273" y="509"/>
                    </a:lnTo>
                    <a:lnTo>
                      <a:pt x="272" y="509"/>
                    </a:lnTo>
                    <a:lnTo>
                      <a:pt x="272" y="510"/>
                    </a:lnTo>
                    <a:lnTo>
                      <a:pt x="272" y="511"/>
                    </a:lnTo>
                    <a:lnTo>
                      <a:pt x="271" y="511"/>
                    </a:lnTo>
                    <a:lnTo>
                      <a:pt x="270" y="512"/>
                    </a:lnTo>
                    <a:lnTo>
                      <a:pt x="271" y="512"/>
                    </a:lnTo>
                    <a:lnTo>
                      <a:pt x="271" y="513"/>
                    </a:lnTo>
                    <a:lnTo>
                      <a:pt x="271" y="514"/>
                    </a:lnTo>
                    <a:lnTo>
                      <a:pt x="271" y="515"/>
                    </a:lnTo>
                    <a:lnTo>
                      <a:pt x="270" y="515"/>
                    </a:lnTo>
                    <a:lnTo>
                      <a:pt x="269" y="516"/>
                    </a:lnTo>
                    <a:lnTo>
                      <a:pt x="270" y="516"/>
                    </a:lnTo>
                    <a:lnTo>
                      <a:pt x="269" y="516"/>
                    </a:lnTo>
                    <a:lnTo>
                      <a:pt x="269" y="517"/>
                    </a:lnTo>
                    <a:lnTo>
                      <a:pt x="268" y="517"/>
                    </a:lnTo>
                    <a:lnTo>
                      <a:pt x="267" y="517"/>
                    </a:lnTo>
                    <a:lnTo>
                      <a:pt x="266" y="517"/>
                    </a:lnTo>
                    <a:lnTo>
                      <a:pt x="265" y="517"/>
                    </a:lnTo>
                    <a:lnTo>
                      <a:pt x="266" y="518"/>
                    </a:lnTo>
                    <a:lnTo>
                      <a:pt x="266" y="519"/>
                    </a:lnTo>
                    <a:lnTo>
                      <a:pt x="266" y="520"/>
                    </a:lnTo>
                    <a:lnTo>
                      <a:pt x="265" y="520"/>
                    </a:lnTo>
                    <a:lnTo>
                      <a:pt x="265" y="521"/>
                    </a:lnTo>
                    <a:lnTo>
                      <a:pt x="264" y="521"/>
                    </a:lnTo>
                    <a:lnTo>
                      <a:pt x="264" y="522"/>
                    </a:lnTo>
                    <a:lnTo>
                      <a:pt x="264" y="523"/>
                    </a:lnTo>
                    <a:lnTo>
                      <a:pt x="263" y="523"/>
                    </a:lnTo>
                    <a:lnTo>
                      <a:pt x="263" y="524"/>
                    </a:lnTo>
                    <a:lnTo>
                      <a:pt x="264" y="524"/>
                    </a:lnTo>
                    <a:lnTo>
                      <a:pt x="263" y="525"/>
                    </a:lnTo>
                    <a:lnTo>
                      <a:pt x="263" y="526"/>
                    </a:lnTo>
                    <a:lnTo>
                      <a:pt x="263" y="527"/>
                    </a:lnTo>
                    <a:lnTo>
                      <a:pt x="263" y="528"/>
                    </a:lnTo>
                    <a:lnTo>
                      <a:pt x="262" y="528"/>
                    </a:lnTo>
                    <a:lnTo>
                      <a:pt x="261" y="528"/>
                    </a:lnTo>
                    <a:lnTo>
                      <a:pt x="260" y="529"/>
                    </a:lnTo>
                    <a:lnTo>
                      <a:pt x="259" y="529"/>
                    </a:lnTo>
                    <a:lnTo>
                      <a:pt x="258" y="529"/>
                    </a:lnTo>
                    <a:lnTo>
                      <a:pt x="257" y="529"/>
                    </a:lnTo>
                    <a:lnTo>
                      <a:pt x="257" y="530"/>
                    </a:lnTo>
                    <a:lnTo>
                      <a:pt x="257" y="531"/>
                    </a:lnTo>
                    <a:lnTo>
                      <a:pt x="257" y="532"/>
                    </a:lnTo>
                    <a:lnTo>
                      <a:pt x="256" y="532"/>
                    </a:lnTo>
                    <a:lnTo>
                      <a:pt x="256" y="533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7" name="Freeform 543"/>
              <p:cNvSpPr>
                <a:spLocks/>
              </p:cNvSpPr>
              <p:nvPr/>
            </p:nvSpPr>
            <p:spPr bwMode="auto">
              <a:xfrm>
                <a:off x="2038350" y="3916363"/>
                <a:ext cx="747713" cy="757237"/>
              </a:xfrm>
              <a:custGeom>
                <a:avLst/>
                <a:gdLst>
                  <a:gd name="T0" fmla="*/ 2147483646 w 727"/>
                  <a:gd name="T1" fmla="*/ 2147483646 h 737"/>
                  <a:gd name="T2" fmla="*/ 2147483646 w 727"/>
                  <a:gd name="T3" fmla="*/ 2147483646 h 737"/>
                  <a:gd name="T4" fmla="*/ 2147483646 w 727"/>
                  <a:gd name="T5" fmla="*/ 2147483646 h 737"/>
                  <a:gd name="T6" fmla="*/ 2147483646 w 727"/>
                  <a:gd name="T7" fmla="*/ 2147483646 h 737"/>
                  <a:gd name="T8" fmla="*/ 2147483646 w 727"/>
                  <a:gd name="T9" fmla="*/ 2147483646 h 737"/>
                  <a:gd name="T10" fmla="*/ 2147483646 w 727"/>
                  <a:gd name="T11" fmla="*/ 2147483646 h 737"/>
                  <a:gd name="T12" fmla="*/ 2147483646 w 727"/>
                  <a:gd name="T13" fmla="*/ 2147483646 h 737"/>
                  <a:gd name="T14" fmla="*/ 2147483646 w 727"/>
                  <a:gd name="T15" fmla="*/ 2147483646 h 737"/>
                  <a:gd name="T16" fmla="*/ 2147483646 w 727"/>
                  <a:gd name="T17" fmla="*/ 2147483646 h 737"/>
                  <a:gd name="T18" fmla="*/ 2147483646 w 727"/>
                  <a:gd name="T19" fmla="*/ 2147483646 h 737"/>
                  <a:gd name="T20" fmla="*/ 2147483646 w 727"/>
                  <a:gd name="T21" fmla="*/ 2147483646 h 737"/>
                  <a:gd name="T22" fmla="*/ 2147483646 w 727"/>
                  <a:gd name="T23" fmla="*/ 2147483646 h 737"/>
                  <a:gd name="T24" fmla="*/ 2147483646 w 727"/>
                  <a:gd name="T25" fmla="*/ 2147483646 h 737"/>
                  <a:gd name="T26" fmla="*/ 2147483646 w 727"/>
                  <a:gd name="T27" fmla="*/ 2147483646 h 737"/>
                  <a:gd name="T28" fmla="*/ 2147483646 w 727"/>
                  <a:gd name="T29" fmla="*/ 2147483646 h 737"/>
                  <a:gd name="T30" fmla="*/ 2147483646 w 727"/>
                  <a:gd name="T31" fmla="*/ 2147483646 h 737"/>
                  <a:gd name="T32" fmla="*/ 2147483646 w 727"/>
                  <a:gd name="T33" fmla="*/ 2147483646 h 737"/>
                  <a:gd name="T34" fmla="*/ 2147483646 w 727"/>
                  <a:gd name="T35" fmla="*/ 2147483646 h 737"/>
                  <a:gd name="T36" fmla="*/ 2147483646 w 727"/>
                  <a:gd name="T37" fmla="*/ 2147483646 h 737"/>
                  <a:gd name="T38" fmla="*/ 2147483646 w 727"/>
                  <a:gd name="T39" fmla="*/ 2147483646 h 737"/>
                  <a:gd name="T40" fmla="*/ 2147483646 w 727"/>
                  <a:gd name="T41" fmla="*/ 2147483646 h 737"/>
                  <a:gd name="T42" fmla="*/ 2147483646 w 727"/>
                  <a:gd name="T43" fmla="*/ 2147483646 h 737"/>
                  <a:gd name="T44" fmla="*/ 2147483646 w 727"/>
                  <a:gd name="T45" fmla="*/ 2147483646 h 737"/>
                  <a:gd name="T46" fmla="*/ 2147483646 w 727"/>
                  <a:gd name="T47" fmla="*/ 2147483646 h 737"/>
                  <a:gd name="T48" fmla="*/ 2147483646 w 727"/>
                  <a:gd name="T49" fmla="*/ 2147483646 h 737"/>
                  <a:gd name="T50" fmla="*/ 2147483646 w 727"/>
                  <a:gd name="T51" fmla="*/ 2147483646 h 737"/>
                  <a:gd name="T52" fmla="*/ 2147483646 w 727"/>
                  <a:gd name="T53" fmla="*/ 2147483646 h 737"/>
                  <a:gd name="T54" fmla="*/ 2147483646 w 727"/>
                  <a:gd name="T55" fmla="*/ 2147483646 h 737"/>
                  <a:gd name="T56" fmla="*/ 2147483646 w 727"/>
                  <a:gd name="T57" fmla="*/ 2147483646 h 737"/>
                  <a:gd name="T58" fmla="*/ 2147483646 w 727"/>
                  <a:gd name="T59" fmla="*/ 2147483646 h 737"/>
                  <a:gd name="T60" fmla="*/ 2147483646 w 727"/>
                  <a:gd name="T61" fmla="*/ 2147483646 h 737"/>
                  <a:gd name="T62" fmla="*/ 2147483646 w 727"/>
                  <a:gd name="T63" fmla="*/ 2147483646 h 737"/>
                  <a:gd name="T64" fmla="*/ 2147483646 w 727"/>
                  <a:gd name="T65" fmla="*/ 2147483646 h 737"/>
                  <a:gd name="T66" fmla="*/ 2147483646 w 727"/>
                  <a:gd name="T67" fmla="*/ 2147483646 h 737"/>
                  <a:gd name="T68" fmla="*/ 2147483646 w 727"/>
                  <a:gd name="T69" fmla="*/ 2147483646 h 737"/>
                  <a:gd name="T70" fmla="*/ 2147483646 w 727"/>
                  <a:gd name="T71" fmla="*/ 2147483646 h 737"/>
                  <a:gd name="T72" fmla="*/ 2147483646 w 727"/>
                  <a:gd name="T73" fmla="*/ 2147483646 h 737"/>
                  <a:gd name="T74" fmla="*/ 2147483646 w 727"/>
                  <a:gd name="T75" fmla="*/ 2147483646 h 737"/>
                  <a:gd name="T76" fmla="*/ 2147483646 w 727"/>
                  <a:gd name="T77" fmla="*/ 2147483646 h 737"/>
                  <a:gd name="T78" fmla="*/ 2147483646 w 727"/>
                  <a:gd name="T79" fmla="*/ 2147483646 h 737"/>
                  <a:gd name="T80" fmla="*/ 2147483646 w 727"/>
                  <a:gd name="T81" fmla="*/ 2147483646 h 737"/>
                  <a:gd name="T82" fmla="*/ 2147483646 w 727"/>
                  <a:gd name="T83" fmla="*/ 2147483646 h 737"/>
                  <a:gd name="T84" fmla="*/ 2147483646 w 727"/>
                  <a:gd name="T85" fmla="*/ 2147483646 h 737"/>
                  <a:gd name="T86" fmla="*/ 2147483646 w 727"/>
                  <a:gd name="T87" fmla="*/ 2147483646 h 737"/>
                  <a:gd name="T88" fmla="*/ 2147483646 w 727"/>
                  <a:gd name="T89" fmla="*/ 2147483646 h 737"/>
                  <a:gd name="T90" fmla="*/ 2147483646 w 727"/>
                  <a:gd name="T91" fmla="*/ 2147483646 h 737"/>
                  <a:gd name="T92" fmla="*/ 2147483646 w 727"/>
                  <a:gd name="T93" fmla="*/ 2147483646 h 737"/>
                  <a:gd name="T94" fmla="*/ 2147483646 w 727"/>
                  <a:gd name="T95" fmla="*/ 2147483646 h 737"/>
                  <a:gd name="T96" fmla="*/ 2147483646 w 727"/>
                  <a:gd name="T97" fmla="*/ 2147483646 h 737"/>
                  <a:gd name="T98" fmla="*/ 2147483646 w 727"/>
                  <a:gd name="T99" fmla="*/ 2147483646 h 737"/>
                  <a:gd name="T100" fmla="*/ 2147483646 w 727"/>
                  <a:gd name="T101" fmla="*/ 2147483646 h 737"/>
                  <a:gd name="T102" fmla="*/ 2147483646 w 727"/>
                  <a:gd name="T103" fmla="*/ 2147483646 h 737"/>
                  <a:gd name="T104" fmla="*/ 2147483646 w 727"/>
                  <a:gd name="T105" fmla="*/ 2147483646 h 737"/>
                  <a:gd name="T106" fmla="*/ 2147483646 w 727"/>
                  <a:gd name="T107" fmla="*/ 2147483646 h 737"/>
                  <a:gd name="T108" fmla="*/ 2147483646 w 727"/>
                  <a:gd name="T109" fmla="*/ 2147483646 h 737"/>
                  <a:gd name="T110" fmla="*/ 2147483646 w 727"/>
                  <a:gd name="T111" fmla="*/ 2147483646 h 737"/>
                  <a:gd name="T112" fmla="*/ 2147483646 w 727"/>
                  <a:gd name="T113" fmla="*/ 2147483646 h 737"/>
                  <a:gd name="T114" fmla="*/ 2147483646 w 727"/>
                  <a:gd name="T115" fmla="*/ 2147483646 h 737"/>
                  <a:gd name="T116" fmla="*/ 2147483646 w 727"/>
                  <a:gd name="T117" fmla="*/ 2147483646 h 737"/>
                  <a:gd name="T118" fmla="*/ 2147483646 w 727"/>
                  <a:gd name="T119" fmla="*/ 2147483646 h 737"/>
                  <a:gd name="T120" fmla="*/ 2147483646 w 727"/>
                  <a:gd name="T121" fmla="*/ 2147483646 h 737"/>
                  <a:gd name="T122" fmla="*/ 2147483646 w 727"/>
                  <a:gd name="T123" fmla="*/ 2147483646 h 737"/>
                  <a:gd name="T124" fmla="*/ 2147483646 w 727"/>
                  <a:gd name="T125" fmla="*/ 2147483646 h 73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27"/>
                  <a:gd name="T190" fmla="*/ 0 h 737"/>
                  <a:gd name="T191" fmla="*/ 727 w 727"/>
                  <a:gd name="T192" fmla="*/ 737 h 73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27" h="737">
                    <a:moveTo>
                      <a:pt x="726" y="264"/>
                    </a:moveTo>
                    <a:lnTo>
                      <a:pt x="725" y="264"/>
                    </a:lnTo>
                    <a:lnTo>
                      <a:pt x="724" y="264"/>
                    </a:lnTo>
                    <a:lnTo>
                      <a:pt x="724" y="265"/>
                    </a:lnTo>
                    <a:lnTo>
                      <a:pt x="723" y="265"/>
                    </a:lnTo>
                    <a:lnTo>
                      <a:pt x="723" y="266"/>
                    </a:lnTo>
                    <a:lnTo>
                      <a:pt x="723" y="267"/>
                    </a:lnTo>
                    <a:lnTo>
                      <a:pt x="724" y="270"/>
                    </a:lnTo>
                    <a:lnTo>
                      <a:pt x="726" y="272"/>
                    </a:lnTo>
                    <a:lnTo>
                      <a:pt x="726" y="274"/>
                    </a:lnTo>
                    <a:lnTo>
                      <a:pt x="727" y="275"/>
                    </a:lnTo>
                    <a:lnTo>
                      <a:pt x="726" y="276"/>
                    </a:lnTo>
                    <a:lnTo>
                      <a:pt x="726" y="277"/>
                    </a:lnTo>
                    <a:lnTo>
                      <a:pt x="725" y="277"/>
                    </a:lnTo>
                    <a:lnTo>
                      <a:pt x="724" y="277"/>
                    </a:lnTo>
                    <a:lnTo>
                      <a:pt x="723" y="276"/>
                    </a:lnTo>
                    <a:lnTo>
                      <a:pt x="722" y="276"/>
                    </a:lnTo>
                    <a:lnTo>
                      <a:pt x="721" y="276"/>
                    </a:lnTo>
                    <a:lnTo>
                      <a:pt x="720" y="276"/>
                    </a:lnTo>
                    <a:lnTo>
                      <a:pt x="720" y="277"/>
                    </a:lnTo>
                    <a:lnTo>
                      <a:pt x="720" y="278"/>
                    </a:lnTo>
                    <a:lnTo>
                      <a:pt x="719" y="279"/>
                    </a:lnTo>
                    <a:lnTo>
                      <a:pt x="718" y="281"/>
                    </a:lnTo>
                    <a:lnTo>
                      <a:pt x="718" y="282"/>
                    </a:lnTo>
                    <a:lnTo>
                      <a:pt x="718" y="283"/>
                    </a:lnTo>
                    <a:lnTo>
                      <a:pt x="717" y="285"/>
                    </a:lnTo>
                    <a:lnTo>
                      <a:pt x="716" y="285"/>
                    </a:lnTo>
                    <a:lnTo>
                      <a:pt x="715" y="286"/>
                    </a:lnTo>
                    <a:lnTo>
                      <a:pt x="715" y="287"/>
                    </a:lnTo>
                    <a:lnTo>
                      <a:pt x="714" y="288"/>
                    </a:lnTo>
                    <a:lnTo>
                      <a:pt x="714" y="289"/>
                    </a:lnTo>
                    <a:lnTo>
                      <a:pt x="714" y="290"/>
                    </a:lnTo>
                    <a:lnTo>
                      <a:pt x="714" y="291"/>
                    </a:lnTo>
                    <a:lnTo>
                      <a:pt x="713" y="292"/>
                    </a:lnTo>
                    <a:lnTo>
                      <a:pt x="713" y="293"/>
                    </a:lnTo>
                    <a:lnTo>
                      <a:pt x="715" y="294"/>
                    </a:lnTo>
                    <a:lnTo>
                      <a:pt x="715" y="295"/>
                    </a:lnTo>
                    <a:lnTo>
                      <a:pt x="714" y="297"/>
                    </a:lnTo>
                    <a:lnTo>
                      <a:pt x="714" y="298"/>
                    </a:lnTo>
                    <a:lnTo>
                      <a:pt x="715" y="298"/>
                    </a:lnTo>
                    <a:lnTo>
                      <a:pt x="715" y="300"/>
                    </a:lnTo>
                    <a:lnTo>
                      <a:pt x="715" y="302"/>
                    </a:lnTo>
                    <a:lnTo>
                      <a:pt x="715" y="303"/>
                    </a:lnTo>
                    <a:lnTo>
                      <a:pt x="715" y="305"/>
                    </a:lnTo>
                    <a:lnTo>
                      <a:pt x="715" y="306"/>
                    </a:lnTo>
                    <a:lnTo>
                      <a:pt x="716" y="307"/>
                    </a:lnTo>
                    <a:lnTo>
                      <a:pt x="716" y="309"/>
                    </a:lnTo>
                    <a:lnTo>
                      <a:pt x="717" y="310"/>
                    </a:lnTo>
                    <a:lnTo>
                      <a:pt x="717" y="311"/>
                    </a:lnTo>
                    <a:lnTo>
                      <a:pt x="716" y="312"/>
                    </a:lnTo>
                    <a:lnTo>
                      <a:pt x="715" y="313"/>
                    </a:lnTo>
                    <a:lnTo>
                      <a:pt x="715" y="315"/>
                    </a:lnTo>
                    <a:lnTo>
                      <a:pt x="714" y="316"/>
                    </a:lnTo>
                    <a:lnTo>
                      <a:pt x="715" y="317"/>
                    </a:lnTo>
                    <a:lnTo>
                      <a:pt x="715" y="318"/>
                    </a:lnTo>
                    <a:lnTo>
                      <a:pt x="716" y="319"/>
                    </a:lnTo>
                    <a:lnTo>
                      <a:pt x="716" y="320"/>
                    </a:lnTo>
                    <a:lnTo>
                      <a:pt x="716" y="322"/>
                    </a:lnTo>
                    <a:lnTo>
                      <a:pt x="716" y="323"/>
                    </a:lnTo>
                    <a:lnTo>
                      <a:pt x="715" y="323"/>
                    </a:lnTo>
                    <a:lnTo>
                      <a:pt x="714" y="324"/>
                    </a:lnTo>
                    <a:lnTo>
                      <a:pt x="714" y="325"/>
                    </a:lnTo>
                    <a:lnTo>
                      <a:pt x="715" y="327"/>
                    </a:lnTo>
                    <a:lnTo>
                      <a:pt x="715" y="328"/>
                    </a:lnTo>
                    <a:lnTo>
                      <a:pt x="716" y="329"/>
                    </a:lnTo>
                    <a:lnTo>
                      <a:pt x="716" y="330"/>
                    </a:lnTo>
                    <a:lnTo>
                      <a:pt x="715" y="331"/>
                    </a:lnTo>
                    <a:lnTo>
                      <a:pt x="714" y="333"/>
                    </a:lnTo>
                    <a:lnTo>
                      <a:pt x="713" y="336"/>
                    </a:lnTo>
                    <a:lnTo>
                      <a:pt x="712" y="337"/>
                    </a:lnTo>
                    <a:lnTo>
                      <a:pt x="710" y="341"/>
                    </a:lnTo>
                    <a:lnTo>
                      <a:pt x="710" y="343"/>
                    </a:lnTo>
                    <a:lnTo>
                      <a:pt x="709" y="345"/>
                    </a:lnTo>
                    <a:lnTo>
                      <a:pt x="708" y="346"/>
                    </a:lnTo>
                    <a:lnTo>
                      <a:pt x="707" y="347"/>
                    </a:lnTo>
                    <a:lnTo>
                      <a:pt x="705" y="349"/>
                    </a:lnTo>
                    <a:lnTo>
                      <a:pt x="702" y="350"/>
                    </a:lnTo>
                    <a:lnTo>
                      <a:pt x="701" y="351"/>
                    </a:lnTo>
                    <a:lnTo>
                      <a:pt x="700" y="351"/>
                    </a:lnTo>
                    <a:lnTo>
                      <a:pt x="699" y="351"/>
                    </a:lnTo>
                    <a:lnTo>
                      <a:pt x="697" y="352"/>
                    </a:lnTo>
                    <a:lnTo>
                      <a:pt x="695" y="352"/>
                    </a:lnTo>
                    <a:lnTo>
                      <a:pt x="691" y="352"/>
                    </a:lnTo>
                    <a:lnTo>
                      <a:pt x="685" y="353"/>
                    </a:lnTo>
                    <a:lnTo>
                      <a:pt x="684" y="354"/>
                    </a:lnTo>
                    <a:lnTo>
                      <a:pt x="683" y="354"/>
                    </a:lnTo>
                    <a:lnTo>
                      <a:pt x="680" y="356"/>
                    </a:lnTo>
                    <a:lnTo>
                      <a:pt x="679" y="357"/>
                    </a:lnTo>
                    <a:lnTo>
                      <a:pt x="678" y="359"/>
                    </a:lnTo>
                    <a:lnTo>
                      <a:pt x="677" y="360"/>
                    </a:lnTo>
                    <a:lnTo>
                      <a:pt x="674" y="365"/>
                    </a:lnTo>
                    <a:lnTo>
                      <a:pt x="673" y="366"/>
                    </a:lnTo>
                    <a:lnTo>
                      <a:pt x="672" y="367"/>
                    </a:lnTo>
                    <a:lnTo>
                      <a:pt x="670" y="368"/>
                    </a:lnTo>
                    <a:lnTo>
                      <a:pt x="669" y="369"/>
                    </a:lnTo>
                    <a:lnTo>
                      <a:pt x="668" y="370"/>
                    </a:lnTo>
                    <a:lnTo>
                      <a:pt x="667" y="371"/>
                    </a:lnTo>
                    <a:lnTo>
                      <a:pt x="664" y="375"/>
                    </a:lnTo>
                    <a:lnTo>
                      <a:pt x="664" y="377"/>
                    </a:lnTo>
                    <a:lnTo>
                      <a:pt x="663" y="378"/>
                    </a:lnTo>
                    <a:lnTo>
                      <a:pt x="662" y="379"/>
                    </a:lnTo>
                    <a:lnTo>
                      <a:pt x="661" y="380"/>
                    </a:lnTo>
                    <a:lnTo>
                      <a:pt x="660" y="380"/>
                    </a:lnTo>
                    <a:lnTo>
                      <a:pt x="656" y="383"/>
                    </a:lnTo>
                    <a:lnTo>
                      <a:pt x="655" y="383"/>
                    </a:lnTo>
                    <a:lnTo>
                      <a:pt x="654" y="385"/>
                    </a:lnTo>
                    <a:lnTo>
                      <a:pt x="652" y="387"/>
                    </a:lnTo>
                    <a:lnTo>
                      <a:pt x="652" y="390"/>
                    </a:lnTo>
                    <a:lnTo>
                      <a:pt x="650" y="392"/>
                    </a:lnTo>
                    <a:lnTo>
                      <a:pt x="650" y="393"/>
                    </a:lnTo>
                    <a:lnTo>
                      <a:pt x="649" y="396"/>
                    </a:lnTo>
                    <a:lnTo>
                      <a:pt x="649" y="397"/>
                    </a:lnTo>
                    <a:lnTo>
                      <a:pt x="650" y="399"/>
                    </a:lnTo>
                    <a:lnTo>
                      <a:pt x="650" y="400"/>
                    </a:lnTo>
                    <a:lnTo>
                      <a:pt x="650" y="401"/>
                    </a:lnTo>
                    <a:lnTo>
                      <a:pt x="649" y="404"/>
                    </a:lnTo>
                    <a:lnTo>
                      <a:pt x="649" y="405"/>
                    </a:lnTo>
                    <a:lnTo>
                      <a:pt x="649" y="408"/>
                    </a:lnTo>
                    <a:lnTo>
                      <a:pt x="649" y="409"/>
                    </a:lnTo>
                    <a:lnTo>
                      <a:pt x="650" y="410"/>
                    </a:lnTo>
                    <a:lnTo>
                      <a:pt x="650" y="411"/>
                    </a:lnTo>
                    <a:lnTo>
                      <a:pt x="650" y="412"/>
                    </a:lnTo>
                    <a:lnTo>
                      <a:pt x="650" y="413"/>
                    </a:lnTo>
                    <a:lnTo>
                      <a:pt x="650" y="415"/>
                    </a:lnTo>
                    <a:lnTo>
                      <a:pt x="649" y="416"/>
                    </a:lnTo>
                    <a:lnTo>
                      <a:pt x="649" y="417"/>
                    </a:lnTo>
                    <a:lnTo>
                      <a:pt x="648" y="418"/>
                    </a:lnTo>
                    <a:lnTo>
                      <a:pt x="647" y="418"/>
                    </a:lnTo>
                    <a:lnTo>
                      <a:pt x="646" y="419"/>
                    </a:lnTo>
                    <a:lnTo>
                      <a:pt x="645" y="419"/>
                    </a:lnTo>
                    <a:lnTo>
                      <a:pt x="643" y="420"/>
                    </a:lnTo>
                    <a:lnTo>
                      <a:pt x="642" y="419"/>
                    </a:lnTo>
                    <a:lnTo>
                      <a:pt x="641" y="419"/>
                    </a:lnTo>
                    <a:lnTo>
                      <a:pt x="640" y="419"/>
                    </a:lnTo>
                    <a:lnTo>
                      <a:pt x="639" y="420"/>
                    </a:lnTo>
                    <a:lnTo>
                      <a:pt x="637" y="422"/>
                    </a:lnTo>
                    <a:lnTo>
                      <a:pt x="637" y="423"/>
                    </a:lnTo>
                    <a:lnTo>
                      <a:pt x="636" y="423"/>
                    </a:lnTo>
                    <a:lnTo>
                      <a:pt x="635" y="424"/>
                    </a:lnTo>
                    <a:lnTo>
                      <a:pt x="634" y="426"/>
                    </a:lnTo>
                    <a:lnTo>
                      <a:pt x="634" y="427"/>
                    </a:lnTo>
                    <a:lnTo>
                      <a:pt x="634" y="429"/>
                    </a:lnTo>
                    <a:lnTo>
                      <a:pt x="633" y="430"/>
                    </a:lnTo>
                    <a:lnTo>
                      <a:pt x="632" y="432"/>
                    </a:lnTo>
                    <a:lnTo>
                      <a:pt x="632" y="433"/>
                    </a:lnTo>
                    <a:lnTo>
                      <a:pt x="631" y="433"/>
                    </a:lnTo>
                    <a:lnTo>
                      <a:pt x="630" y="433"/>
                    </a:lnTo>
                    <a:lnTo>
                      <a:pt x="630" y="434"/>
                    </a:lnTo>
                    <a:lnTo>
                      <a:pt x="629" y="435"/>
                    </a:lnTo>
                    <a:lnTo>
                      <a:pt x="628" y="435"/>
                    </a:lnTo>
                    <a:lnTo>
                      <a:pt x="626" y="436"/>
                    </a:lnTo>
                    <a:lnTo>
                      <a:pt x="625" y="435"/>
                    </a:lnTo>
                    <a:lnTo>
                      <a:pt x="624" y="435"/>
                    </a:lnTo>
                    <a:lnTo>
                      <a:pt x="623" y="436"/>
                    </a:lnTo>
                    <a:lnTo>
                      <a:pt x="623" y="437"/>
                    </a:lnTo>
                    <a:lnTo>
                      <a:pt x="623" y="441"/>
                    </a:lnTo>
                    <a:lnTo>
                      <a:pt x="622" y="442"/>
                    </a:lnTo>
                    <a:lnTo>
                      <a:pt x="623" y="444"/>
                    </a:lnTo>
                    <a:lnTo>
                      <a:pt x="624" y="446"/>
                    </a:lnTo>
                    <a:lnTo>
                      <a:pt x="624" y="447"/>
                    </a:lnTo>
                    <a:lnTo>
                      <a:pt x="624" y="448"/>
                    </a:lnTo>
                    <a:lnTo>
                      <a:pt x="624" y="449"/>
                    </a:lnTo>
                    <a:lnTo>
                      <a:pt x="624" y="450"/>
                    </a:lnTo>
                    <a:lnTo>
                      <a:pt x="624" y="452"/>
                    </a:lnTo>
                    <a:lnTo>
                      <a:pt x="623" y="455"/>
                    </a:lnTo>
                    <a:lnTo>
                      <a:pt x="623" y="457"/>
                    </a:lnTo>
                    <a:lnTo>
                      <a:pt x="623" y="458"/>
                    </a:lnTo>
                    <a:lnTo>
                      <a:pt x="623" y="459"/>
                    </a:lnTo>
                    <a:lnTo>
                      <a:pt x="621" y="460"/>
                    </a:lnTo>
                    <a:lnTo>
                      <a:pt x="619" y="462"/>
                    </a:lnTo>
                    <a:lnTo>
                      <a:pt x="618" y="464"/>
                    </a:lnTo>
                    <a:lnTo>
                      <a:pt x="617" y="465"/>
                    </a:lnTo>
                    <a:lnTo>
                      <a:pt x="617" y="466"/>
                    </a:lnTo>
                    <a:lnTo>
                      <a:pt x="617" y="468"/>
                    </a:lnTo>
                    <a:lnTo>
                      <a:pt x="616" y="470"/>
                    </a:lnTo>
                    <a:lnTo>
                      <a:pt x="615" y="470"/>
                    </a:lnTo>
                    <a:lnTo>
                      <a:pt x="615" y="471"/>
                    </a:lnTo>
                    <a:lnTo>
                      <a:pt x="614" y="471"/>
                    </a:lnTo>
                    <a:lnTo>
                      <a:pt x="613" y="472"/>
                    </a:lnTo>
                    <a:lnTo>
                      <a:pt x="612" y="474"/>
                    </a:lnTo>
                    <a:lnTo>
                      <a:pt x="609" y="476"/>
                    </a:lnTo>
                    <a:lnTo>
                      <a:pt x="607" y="475"/>
                    </a:lnTo>
                    <a:lnTo>
                      <a:pt x="605" y="475"/>
                    </a:lnTo>
                    <a:lnTo>
                      <a:pt x="605" y="474"/>
                    </a:lnTo>
                    <a:lnTo>
                      <a:pt x="603" y="474"/>
                    </a:lnTo>
                    <a:lnTo>
                      <a:pt x="602" y="474"/>
                    </a:lnTo>
                    <a:lnTo>
                      <a:pt x="601" y="475"/>
                    </a:lnTo>
                    <a:lnTo>
                      <a:pt x="601" y="476"/>
                    </a:lnTo>
                    <a:lnTo>
                      <a:pt x="600" y="477"/>
                    </a:lnTo>
                    <a:lnTo>
                      <a:pt x="599" y="478"/>
                    </a:lnTo>
                    <a:lnTo>
                      <a:pt x="598" y="479"/>
                    </a:lnTo>
                    <a:lnTo>
                      <a:pt x="598" y="480"/>
                    </a:lnTo>
                    <a:lnTo>
                      <a:pt x="598" y="481"/>
                    </a:lnTo>
                    <a:lnTo>
                      <a:pt x="599" y="481"/>
                    </a:lnTo>
                    <a:lnTo>
                      <a:pt x="599" y="482"/>
                    </a:lnTo>
                    <a:lnTo>
                      <a:pt x="600" y="483"/>
                    </a:lnTo>
                    <a:lnTo>
                      <a:pt x="601" y="484"/>
                    </a:lnTo>
                    <a:lnTo>
                      <a:pt x="602" y="486"/>
                    </a:lnTo>
                    <a:lnTo>
                      <a:pt x="602" y="487"/>
                    </a:lnTo>
                    <a:lnTo>
                      <a:pt x="603" y="488"/>
                    </a:lnTo>
                    <a:lnTo>
                      <a:pt x="603" y="489"/>
                    </a:lnTo>
                    <a:lnTo>
                      <a:pt x="603" y="490"/>
                    </a:lnTo>
                    <a:lnTo>
                      <a:pt x="603" y="491"/>
                    </a:lnTo>
                    <a:lnTo>
                      <a:pt x="602" y="492"/>
                    </a:lnTo>
                    <a:lnTo>
                      <a:pt x="601" y="495"/>
                    </a:lnTo>
                    <a:lnTo>
                      <a:pt x="600" y="496"/>
                    </a:lnTo>
                    <a:lnTo>
                      <a:pt x="600" y="497"/>
                    </a:lnTo>
                    <a:lnTo>
                      <a:pt x="598" y="498"/>
                    </a:lnTo>
                    <a:lnTo>
                      <a:pt x="598" y="499"/>
                    </a:lnTo>
                    <a:lnTo>
                      <a:pt x="597" y="500"/>
                    </a:lnTo>
                    <a:lnTo>
                      <a:pt x="596" y="500"/>
                    </a:lnTo>
                    <a:lnTo>
                      <a:pt x="595" y="500"/>
                    </a:lnTo>
                    <a:lnTo>
                      <a:pt x="594" y="500"/>
                    </a:lnTo>
                    <a:lnTo>
                      <a:pt x="593" y="501"/>
                    </a:lnTo>
                    <a:lnTo>
                      <a:pt x="592" y="502"/>
                    </a:lnTo>
                    <a:lnTo>
                      <a:pt x="591" y="502"/>
                    </a:lnTo>
                    <a:lnTo>
                      <a:pt x="590" y="504"/>
                    </a:lnTo>
                    <a:lnTo>
                      <a:pt x="589" y="506"/>
                    </a:lnTo>
                    <a:lnTo>
                      <a:pt x="589" y="507"/>
                    </a:lnTo>
                    <a:lnTo>
                      <a:pt x="589" y="508"/>
                    </a:lnTo>
                    <a:lnTo>
                      <a:pt x="588" y="510"/>
                    </a:lnTo>
                    <a:lnTo>
                      <a:pt x="586" y="511"/>
                    </a:lnTo>
                    <a:lnTo>
                      <a:pt x="584" y="513"/>
                    </a:lnTo>
                    <a:lnTo>
                      <a:pt x="583" y="514"/>
                    </a:lnTo>
                    <a:lnTo>
                      <a:pt x="582" y="515"/>
                    </a:lnTo>
                    <a:lnTo>
                      <a:pt x="581" y="516"/>
                    </a:lnTo>
                    <a:lnTo>
                      <a:pt x="580" y="517"/>
                    </a:lnTo>
                    <a:lnTo>
                      <a:pt x="579" y="517"/>
                    </a:lnTo>
                    <a:lnTo>
                      <a:pt x="578" y="518"/>
                    </a:lnTo>
                    <a:lnTo>
                      <a:pt x="577" y="519"/>
                    </a:lnTo>
                    <a:lnTo>
                      <a:pt x="576" y="520"/>
                    </a:lnTo>
                    <a:lnTo>
                      <a:pt x="575" y="521"/>
                    </a:lnTo>
                    <a:lnTo>
                      <a:pt x="575" y="522"/>
                    </a:lnTo>
                    <a:lnTo>
                      <a:pt x="574" y="525"/>
                    </a:lnTo>
                    <a:lnTo>
                      <a:pt x="574" y="526"/>
                    </a:lnTo>
                    <a:lnTo>
                      <a:pt x="573" y="528"/>
                    </a:lnTo>
                    <a:lnTo>
                      <a:pt x="572" y="530"/>
                    </a:lnTo>
                    <a:lnTo>
                      <a:pt x="572" y="532"/>
                    </a:lnTo>
                    <a:lnTo>
                      <a:pt x="571" y="534"/>
                    </a:lnTo>
                    <a:lnTo>
                      <a:pt x="569" y="535"/>
                    </a:lnTo>
                    <a:lnTo>
                      <a:pt x="569" y="536"/>
                    </a:lnTo>
                    <a:lnTo>
                      <a:pt x="567" y="537"/>
                    </a:lnTo>
                    <a:lnTo>
                      <a:pt x="566" y="538"/>
                    </a:lnTo>
                    <a:lnTo>
                      <a:pt x="565" y="540"/>
                    </a:lnTo>
                    <a:lnTo>
                      <a:pt x="564" y="541"/>
                    </a:lnTo>
                    <a:lnTo>
                      <a:pt x="563" y="542"/>
                    </a:lnTo>
                    <a:lnTo>
                      <a:pt x="562" y="543"/>
                    </a:lnTo>
                    <a:lnTo>
                      <a:pt x="561" y="544"/>
                    </a:lnTo>
                    <a:lnTo>
                      <a:pt x="560" y="544"/>
                    </a:lnTo>
                    <a:lnTo>
                      <a:pt x="558" y="546"/>
                    </a:lnTo>
                    <a:lnTo>
                      <a:pt x="557" y="547"/>
                    </a:lnTo>
                    <a:lnTo>
                      <a:pt x="557" y="548"/>
                    </a:lnTo>
                    <a:lnTo>
                      <a:pt x="555" y="549"/>
                    </a:lnTo>
                    <a:lnTo>
                      <a:pt x="555" y="548"/>
                    </a:lnTo>
                    <a:lnTo>
                      <a:pt x="554" y="549"/>
                    </a:lnTo>
                    <a:lnTo>
                      <a:pt x="553" y="549"/>
                    </a:lnTo>
                    <a:lnTo>
                      <a:pt x="551" y="550"/>
                    </a:lnTo>
                    <a:lnTo>
                      <a:pt x="549" y="551"/>
                    </a:lnTo>
                    <a:lnTo>
                      <a:pt x="548" y="551"/>
                    </a:lnTo>
                    <a:lnTo>
                      <a:pt x="547" y="551"/>
                    </a:lnTo>
                    <a:lnTo>
                      <a:pt x="546" y="553"/>
                    </a:lnTo>
                    <a:lnTo>
                      <a:pt x="543" y="554"/>
                    </a:lnTo>
                    <a:lnTo>
                      <a:pt x="542" y="554"/>
                    </a:lnTo>
                    <a:lnTo>
                      <a:pt x="542" y="555"/>
                    </a:lnTo>
                    <a:lnTo>
                      <a:pt x="541" y="556"/>
                    </a:lnTo>
                    <a:lnTo>
                      <a:pt x="540" y="556"/>
                    </a:lnTo>
                    <a:lnTo>
                      <a:pt x="539" y="556"/>
                    </a:lnTo>
                    <a:lnTo>
                      <a:pt x="538" y="557"/>
                    </a:lnTo>
                    <a:lnTo>
                      <a:pt x="537" y="557"/>
                    </a:lnTo>
                    <a:lnTo>
                      <a:pt x="536" y="557"/>
                    </a:lnTo>
                    <a:lnTo>
                      <a:pt x="535" y="558"/>
                    </a:lnTo>
                    <a:lnTo>
                      <a:pt x="534" y="558"/>
                    </a:lnTo>
                    <a:lnTo>
                      <a:pt x="533" y="559"/>
                    </a:lnTo>
                    <a:lnTo>
                      <a:pt x="531" y="560"/>
                    </a:lnTo>
                    <a:lnTo>
                      <a:pt x="529" y="561"/>
                    </a:lnTo>
                    <a:lnTo>
                      <a:pt x="528" y="562"/>
                    </a:lnTo>
                    <a:lnTo>
                      <a:pt x="527" y="563"/>
                    </a:lnTo>
                    <a:lnTo>
                      <a:pt x="526" y="563"/>
                    </a:lnTo>
                    <a:lnTo>
                      <a:pt x="525" y="564"/>
                    </a:lnTo>
                    <a:lnTo>
                      <a:pt x="524" y="565"/>
                    </a:lnTo>
                    <a:lnTo>
                      <a:pt x="523" y="566"/>
                    </a:lnTo>
                    <a:lnTo>
                      <a:pt x="522" y="566"/>
                    </a:lnTo>
                    <a:lnTo>
                      <a:pt x="521" y="567"/>
                    </a:lnTo>
                    <a:lnTo>
                      <a:pt x="521" y="568"/>
                    </a:lnTo>
                    <a:lnTo>
                      <a:pt x="520" y="569"/>
                    </a:lnTo>
                    <a:lnTo>
                      <a:pt x="519" y="570"/>
                    </a:lnTo>
                    <a:lnTo>
                      <a:pt x="516" y="571"/>
                    </a:lnTo>
                    <a:lnTo>
                      <a:pt x="515" y="572"/>
                    </a:lnTo>
                    <a:lnTo>
                      <a:pt x="514" y="572"/>
                    </a:lnTo>
                    <a:lnTo>
                      <a:pt x="511" y="573"/>
                    </a:lnTo>
                    <a:lnTo>
                      <a:pt x="506" y="574"/>
                    </a:lnTo>
                    <a:lnTo>
                      <a:pt x="505" y="575"/>
                    </a:lnTo>
                    <a:lnTo>
                      <a:pt x="505" y="577"/>
                    </a:lnTo>
                    <a:lnTo>
                      <a:pt x="504" y="577"/>
                    </a:lnTo>
                    <a:lnTo>
                      <a:pt x="504" y="578"/>
                    </a:lnTo>
                    <a:lnTo>
                      <a:pt x="503" y="578"/>
                    </a:lnTo>
                    <a:lnTo>
                      <a:pt x="501" y="578"/>
                    </a:lnTo>
                    <a:lnTo>
                      <a:pt x="499" y="579"/>
                    </a:lnTo>
                    <a:lnTo>
                      <a:pt x="498" y="580"/>
                    </a:lnTo>
                    <a:lnTo>
                      <a:pt x="496" y="582"/>
                    </a:lnTo>
                    <a:lnTo>
                      <a:pt x="495" y="584"/>
                    </a:lnTo>
                    <a:lnTo>
                      <a:pt x="494" y="585"/>
                    </a:lnTo>
                    <a:lnTo>
                      <a:pt x="494" y="586"/>
                    </a:lnTo>
                    <a:lnTo>
                      <a:pt x="494" y="587"/>
                    </a:lnTo>
                    <a:lnTo>
                      <a:pt x="494" y="588"/>
                    </a:lnTo>
                    <a:lnTo>
                      <a:pt x="493" y="589"/>
                    </a:lnTo>
                    <a:lnTo>
                      <a:pt x="492" y="592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89" y="595"/>
                    </a:lnTo>
                    <a:lnTo>
                      <a:pt x="488" y="595"/>
                    </a:lnTo>
                    <a:lnTo>
                      <a:pt x="486" y="598"/>
                    </a:lnTo>
                    <a:lnTo>
                      <a:pt x="485" y="599"/>
                    </a:lnTo>
                    <a:lnTo>
                      <a:pt x="483" y="599"/>
                    </a:lnTo>
                    <a:lnTo>
                      <a:pt x="482" y="599"/>
                    </a:lnTo>
                    <a:lnTo>
                      <a:pt x="481" y="599"/>
                    </a:lnTo>
                    <a:lnTo>
                      <a:pt x="480" y="599"/>
                    </a:lnTo>
                    <a:lnTo>
                      <a:pt x="476" y="601"/>
                    </a:lnTo>
                    <a:lnTo>
                      <a:pt x="472" y="602"/>
                    </a:lnTo>
                    <a:lnTo>
                      <a:pt x="471" y="603"/>
                    </a:lnTo>
                    <a:lnTo>
                      <a:pt x="469" y="603"/>
                    </a:lnTo>
                    <a:lnTo>
                      <a:pt x="469" y="604"/>
                    </a:lnTo>
                    <a:lnTo>
                      <a:pt x="468" y="605"/>
                    </a:lnTo>
                    <a:lnTo>
                      <a:pt x="467" y="606"/>
                    </a:lnTo>
                    <a:lnTo>
                      <a:pt x="465" y="606"/>
                    </a:lnTo>
                    <a:lnTo>
                      <a:pt x="464" y="606"/>
                    </a:lnTo>
                    <a:lnTo>
                      <a:pt x="464" y="607"/>
                    </a:lnTo>
                    <a:lnTo>
                      <a:pt x="463" y="608"/>
                    </a:lnTo>
                    <a:lnTo>
                      <a:pt x="462" y="608"/>
                    </a:lnTo>
                    <a:lnTo>
                      <a:pt x="461" y="609"/>
                    </a:lnTo>
                    <a:lnTo>
                      <a:pt x="460" y="611"/>
                    </a:lnTo>
                    <a:lnTo>
                      <a:pt x="457" y="612"/>
                    </a:lnTo>
                    <a:lnTo>
                      <a:pt x="456" y="612"/>
                    </a:lnTo>
                    <a:lnTo>
                      <a:pt x="455" y="613"/>
                    </a:lnTo>
                    <a:lnTo>
                      <a:pt x="454" y="613"/>
                    </a:lnTo>
                    <a:lnTo>
                      <a:pt x="452" y="614"/>
                    </a:lnTo>
                    <a:lnTo>
                      <a:pt x="451" y="615"/>
                    </a:lnTo>
                    <a:lnTo>
                      <a:pt x="451" y="616"/>
                    </a:lnTo>
                    <a:lnTo>
                      <a:pt x="450" y="616"/>
                    </a:lnTo>
                    <a:lnTo>
                      <a:pt x="449" y="616"/>
                    </a:lnTo>
                    <a:lnTo>
                      <a:pt x="448" y="618"/>
                    </a:lnTo>
                    <a:lnTo>
                      <a:pt x="446" y="620"/>
                    </a:lnTo>
                    <a:lnTo>
                      <a:pt x="446" y="621"/>
                    </a:lnTo>
                    <a:lnTo>
                      <a:pt x="445" y="621"/>
                    </a:lnTo>
                    <a:lnTo>
                      <a:pt x="443" y="622"/>
                    </a:lnTo>
                    <a:lnTo>
                      <a:pt x="441" y="626"/>
                    </a:lnTo>
                    <a:lnTo>
                      <a:pt x="441" y="627"/>
                    </a:lnTo>
                    <a:lnTo>
                      <a:pt x="441" y="628"/>
                    </a:lnTo>
                    <a:lnTo>
                      <a:pt x="441" y="629"/>
                    </a:lnTo>
                    <a:lnTo>
                      <a:pt x="441" y="630"/>
                    </a:lnTo>
                    <a:lnTo>
                      <a:pt x="441" y="633"/>
                    </a:lnTo>
                    <a:lnTo>
                      <a:pt x="441" y="634"/>
                    </a:lnTo>
                    <a:lnTo>
                      <a:pt x="440" y="637"/>
                    </a:lnTo>
                    <a:lnTo>
                      <a:pt x="440" y="638"/>
                    </a:lnTo>
                    <a:lnTo>
                      <a:pt x="440" y="639"/>
                    </a:lnTo>
                    <a:lnTo>
                      <a:pt x="439" y="640"/>
                    </a:lnTo>
                    <a:lnTo>
                      <a:pt x="438" y="641"/>
                    </a:lnTo>
                    <a:lnTo>
                      <a:pt x="438" y="642"/>
                    </a:lnTo>
                    <a:lnTo>
                      <a:pt x="438" y="643"/>
                    </a:lnTo>
                    <a:lnTo>
                      <a:pt x="436" y="645"/>
                    </a:lnTo>
                    <a:lnTo>
                      <a:pt x="435" y="646"/>
                    </a:lnTo>
                    <a:lnTo>
                      <a:pt x="435" y="647"/>
                    </a:lnTo>
                    <a:lnTo>
                      <a:pt x="434" y="649"/>
                    </a:lnTo>
                    <a:lnTo>
                      <a:pt x="433" y="652"/>
                    </a:lnTo>
                    <a:lnTo>
                      <a:pt x="433" y="654"/>
                    </a:lnTo>
                    <a:lnTo>
                      <a:pt x="432" y="656"/>
                    </a:lnTo>
                    <a:lnTo>
                      <a:pt x="429" y="661"/>
                    </a:lnTo>
                    <a:lnTo>
                      <a:pt x="428" y="662"/>
                    </a:lnTo>
                    <a:lnTo>
                      <a:pt x="427" y="663"/>
                    </a:lnTo>
                    <a:lnTo>
                      <a:pt x="427" y="664"/>
                    </a:lnTo>
                    <a:lnTo>
                      <a:pt x="426" y="664"/>
                    </a:lnTo>
                    <a:lnTo>
                      <a:pt x="426" y="665"/>
                    </a:lnTo>
                    <a:lnTo>
                      <a:pt x="425" y="665"/>
                    </a:lnTo>
                    <a:lnTo>
                      <a:pt x="424" y="665"/>
                    </a:lnTo>
                    <a:lnTo>
                      <a:pt x="423" y="666"/>
                    </a:lnTo>
                    <a:lnTo>
                      <a:pt x="421" y="666"/>
                    </a:lnTo>
                    <a:lnTo>
                      <a:pt x="417" y="668"/>
                    </a:lnTo>
                    <a:lnTo>
                      <a:pt x="415" y="669"/>
                    </a:lnTo>
                    <a:lnTo>
                      <a:pt x="413" y="670"/>
                    </a:lnTo>
                    <a:lnTo>
                      <a:pt x="412" y="671"/>
                    </a:lnTo>
                    <a:lnTo>
                      <a:pt x="410" y="672"/>
                    </a:lnTo>
                    <a:lnTo>
                      <a:pt x="409" y="672"/>
                    </a:lnTo>
                    <a:lnTo>
                      <a:pt x="407" y="672"/>
                    </a:lnTo>
                    <a:lnTo>
                      <a:pt x="407" y="671"/>
                    </a:lnTo>
                    <a:lnTo>
                      <a:pt x="406" y="672"/>
                    </a:lnTo>
                    <a:lnTo>
                      <a:pt x="405" y="673"/>
                    </a:lnTo>
                    <a:lnTo>
                      <a:pt x="404" y="674"/>
                    </a:lnTo>
                    <a:lnTo>
                      <a:pt x="403" y="677"/>
                    </a:lnTo>
                    <a:lnTo>
                      <a:pt x="402" y="679"/>
                    </a:lnTo>
                    <a:lnTo>
                      <a:pt x="402" y="680"/>
                    </a:lnTo>
                    <a:lnTo>
                      <a:pt x="402" y="683"/>
                    </a:lnTo>
                    <a:lnTo>
                      <a:pt x="401" y="684"/>
                    </a:lnTo>
                    <a:lnTo>
                      <a:pt x="401" y="685"/>
                    </a:lnTo>
                    <a:lnTo>
                      <a:pt x="400" y="686"/>
                    </a:lnTo>
                    <a:lnTo>
                      <a:pt x="400" y="688"/>
                    </a:lnTo>
                    <a:lnTo>
                      <a:pt x="400" y="689"/>
                    </a:lnTo>
                    <a:lnTo>
                      <a:pt x="399" y="690"/>
                    </a:lnTo>
                    <a:lnTo>
                      <a:pt x="399" y="691"/>
                    </a:lnTo>
                    <a:lnTo>
                      <a:pt x="399" y="692"/>
                    </a:lnTo>
                    <a:lnTo>
                      <a:pt x="399" y="693"/>
                    </a:lnTo>
                    <a:lnTo>
                      <a:pt x="398" y="694"/>
                    </a:lnTo>
                    <a:lnTo>
                      <a:pt x="397" y="695"/>
                    </a:lnTo>
                    <a:lnTo>
                      <a:pt x="397" y="697"/>
                    </a:lnTo>
                    <a:lnTo>
                      <a:pt x="397" y="700"/>
                    </a:lnTo>
                    <a:lnTo>
                      <a:pt x="397" y="701"/>
                    </a:lnTo>
                    <a:lnTo>
                      <a:pt x="396" y="702"/>
                    </a:lnTo>
                    <a:lnTo>
                      <a:pt x="396" y="703"/>
                    </a:lnTo>
                    <a:lnTo>
                      <a:pt x="395" y="703"/>
                    </a:lnTo>
                    <a:lnTo>
                      <a:pt x="395" y="704"/>
                    </a:lnTo>
                    <a:lnTo>
                      <a:pt x="395" y="705"/>
                    </a:lnTo>
                    <a:lnTo>
                      <a:pt x="394" y="705"/>
                    </a:lnTo>
                    <a:lnTo>
                      <a:pt x="394" y="707"/>
                    </a:lnTo>
                    <a:lnTo>
                      <a:pt x="393" y="709"/>
                    </a:lnTo>
                    <a:lnTo>
                      <a:pt x="393" y="711"/>
                    </a:lnTo>
                    <a:lnTo>
                      <a:pt x="393" y="712"/>
                    </a:lnTo>
                    <a:lnTo>
                      <a:pt x="393" y="713"/>
                    </a:lnTo>
                    <a:lnTo>
                      <a:pt x="393" y="714"/>
                    </a:lnTo>
                    <a:lnTo>
                      <a:pt x="393" y="715"/>
                    </a:lnTo>
                    <a:lnTo>
                      <a:pt x="393" y="716"/>
                    </a:lnTo>
                    <a:lnTo>
                      <a:pt x="393" y="718"/>
                    </a:lnTo>
                    <a:lnTo>
                      <a:pt x="393" y="719"/>
                    </a:lnTo>
                    <a:lnTo>
                      <a:pt x="393" y="720"/>
                    </a:lnTo>
                    <a:lnTo>
                      <a:pt x="391" y="725"/>
                    </a:lnTo>
                    <a:lnTo>
                      <a:pt x="390" y="726"/>
                    </a:lnTo>
                    <a:lnTo>
                      <a:pt x="389" y="727"/>
                    </a:lnTo>
                    <a:lnTo>
                      <a:pt x="389" y="728"/>
                    </a:lnTo>
                    <a:lnTo>
                      <a:pt x="388" y="728"/>
                    </a:lnTo>
                    <a:lnTo>
                      <a:pt x="387" y="729"/>
                    </a:lnTo>
                    <a:lnTo>
                      <a:pt x="386" y="729"/>
                    </a:lnTo>
                    <a:lnTo>
                      <a:pt x="384" y="730"/>
                    </a:lnTo>
                    <a:lnTo>
                      <a:pt x="381" y="732"/>
                    </a:lnTo>
                    <a:lnTo>
                      <a:pt x="380" y="733"/>
                    </a:lnTo>
                    <a:lnTo>
                      <a:pt x="379" y="734"/>
                    </a:lnTo>
                    <a:lnTo>
                      <a:pt x="378" y="735"/>
                    </a:lnTo>
                    <a:lnTo>
                      <a:pt x="376" y="735"/>
                    </a:lnTo>
                    <a:lnTo>
                      <a:pt x="376" y="736"/>
                    </a:lnTo>
                    <a:lnTo>
                      <a:pt x="375" y="736"/>
                    </a:lnTo>
                    <a:lnTo>
                      <a:pt x="374" y="736"/>
                    </a:lnTo>
                    <a:lnTo>
                      <a:pt x="373" y="737"/>
                    </a:lnTo>
                    <a:lnTo>
                      <a:pt x="372" y="737"/>
                    </a:lnTo>
                    <a:lnTo>
                      <a:pt x="372" y="736"/>
                    </a:lnTo>
                    <a:lnTo>
                      <a:pt x="371" y="735"/>
                    </a:lnTo>
                    <a:lnTo>
                      <a:pt x="370" y="734"/>
                    </a:lnTo>
                    <a:lnTo>
                      <a:pt x="370" y="733"/>
                    </a:lnTo>
                    <a:lnTo>
                      <a:pt x="370" y="732"/>
                    </a:lnTo>
                    <a:lnTo>
                      <a:pt x="369" y="732"/>
                    </a:lnTo>
                    <a:lnTo>
                      <a:pt x="369" y="731"/>
                    </a:lnTo>
                    <a:lnTo>
                      <a:pt x="370" y="730"/>
                    </a:lnTo>
                    <a:lnTo>
                      <a:pt x="369" y="730"/>
                    </a:lnTo>
                    <a:lnTo>
                      <a:pt x="368" y="730"/>
                    </a:lnTo>
                    <a:lnTo>
                      <a:pt x="367" y="730"/>
                    </a:lnTo>
                    <a:lnTo>
                      <a:pt x="366" y="730"/>
                    </a:lnTo>
                    <a:lnTo>
                      <a:pt x="366" y="729"/>
                    </a:lnTo>
                    <a:lnTo>
                      <a:pt x="365" y="728"/>
                    </a:lnTo>
                    <a:lnTo>
                      <a:pt x="364" y="728"/>
                    </a:lnTo>
                    <a:lnTo>
                      <a:pt x="363" y="727"/>
                    </a:lnTo>
                    <a:lnTo>
                      <a:pt x="363" y="726"/>
                    </a:lnTo>
                    <a:lnTo>
                      <a:pt x="362" y="725"/>
                    </a:lnTo>
                    <a:lnTo>
                      <a:pt x="361" y="725"/>
                    </a:lnTo>
                    <a:lnTo>
                      <a:pt x="361" y="724"/>
                    </a:lnTo>
                    <a:lnTo>
                      <a:pt x="360" y="723"/>
                    </a:lnTo>
                    <a:lnTo>
                      <a:pt x="360" y="721"/>
                    </a:lnTo>
                    <a:lnTo>
                      <a:pt x="360" y="720"/>
                    </a:lnTo>
                    <a:lnTo>
                      <a:pt x="359" y="720"/>
                    </a:lnTo>
                    <a:lnTo>
                      <a:pt x="359" y="719"/>
                    </a:lnTo>
                    <a:lnTo>
                      <a:pt x="358" y="718"/>
                    </a:lnTo>
                    <a:lnTo>
                      <a:pt x="355" y="718"/>
                    </a:lnTo>
                    <a:lnTo>
                      <a:pt x="354" y="718"/>
                    </a:lnTo>
                    <a:lnTo>
                      <a:pt x="353" y="717"/>
                    </a:lnTo>
                    <a:lnTo>
                      <a:pt x="353" y="716"/>
                    </a:lnTo>
                    <a:lnTo>
                      <a:pt x="352" y="716"/>
                    </a:lnTo>
                    <a:lnTo>
                      <a:pt x="351" y="716"/>
                    </a:lnTo>
                    <a:lnTo>
                      <a:pt x="350" y="715"/>
                    </a:lnTo>
                    <a:lnTo>
                      <a:pt x="349" y="715"/>
                    </a:lnTo>
                    <a:lnTo>
                      <a:pt x="348" y="715"/>
                    </a:lnTo>
                    <a:lnTo>
                      <a:pt x="347" y="715"/>
                    </a:lnTo>
                    <a:lnTo>
                      <a:pt x="346" y="715"/>
                    </a:lnTo>
                    <a:lnTo>
                      <a:pt x="346" y="714"/>
                    </a:lnTo>
                    <a:lnTo>
                      <a:pt x="346" y="713"/>
                    </a:lnTo>
                    <a:lnTo>
                      <a:pt x="345" y="712"/>
                    </a:lnTo>
                    <a:lnTo>
                      <a:pt x="345" y="711"/>
                    </a:lnTo>
                    <a:lnTo>
                      <a:pt x="344" y="711"/>
                    </a:lnTo>
                    <a:lnTo>
                      <a:pt x="344" y="712"/>
                    </a:lnTo>
                    <a:lnTo>
                      <a:pt x="343" y="712"/>
                    </a:lnTo>
                    <a:lnTo>
                      <a:pt x="343" y="713"/>
                    </a:lnTo>
                    <a:lnTo>
                      <a:pt x="342" y="713"/>
                    </a:lnTo>
                    <a:lnTo>
                      <a:pt x="341" y="711"/>
                    </a:lnTo>
                    <a:lnTo>
                      <a:pt x="340" y="710"/>
                    </a:lnTo>
                    <a:lnTo>
                      <a:pt x="339" y="710"/>
                    </a:lnTo>
                    <a:lnTo>
                      <a:pt x="338" y="711"/>
                    </a:lnTo>
                    <a:lnTo>
                      <a:pt x="338" y="709"/>
                    </a:lnTo>
                    <a:lnTo>
                      <a:pt x="337" y="709"/>
                    </a:lnTo>
                    <a:lnTo>
                      <a:pt x="336" y="708"/>
                    </a:lnTo>
                    <a:lnTo>
                      <a:pt x="335" y="709"/>
                    </a:lnTo>
                    <a:lnTo>
                      <a:pt x="335" y="710"/>
                    </a:lnTo>
                    <a:lnTo>
                      <a:pt x="334" y="710"/>
                    </a:lnTo>
                    <a:lnTo>
                      <a:pt x="333" y="711"/>
                    </a:lnTo>
                    <a:lnTo>
                      <a:pt x="333" y="713"/>
                    </a:lnTo>
                    <a:lnTo>
                      <a:pt x="333" y="714"/>
                    </a:lnTo>
                    <a:lnTo>
                      <a:pt x="332" y="713"/>
                    </a:lnTo>
                    <a:lnTo>
                      <a:pt x="332" y="714"/>
                    </a:lnTo>
                    <a:lnTo>
                      <a:pt x="331" y="714"/>
                    </a:lnTo>
                    <a:lnTo>
                      <a:pt x="330" y="714"/>
                    </a:lnTo>
                    <a:lnTo>
                      <a:pt x="329" y="714"/>
                    </a:lnTo>
                    <a:lnTo>
                      <a:pt x="328" y="713"/>
                    </a:lnTo>
                    <a:lnTo>
                      <a:pt x="327" y="713"/>
                    </a:lnTo>
                    <a:lnTo>
                      <a:pt x="327" y="714"/>
                    </a:lnTo>
                    <a:lnTo>
                      <a:pt x="326" y="713"/>
                    </a:lnTo>
                    <a:lnTo>
                      <a:pt x="326" y="714"/>
                    </a:lnTo>
                    <a:lnTo>
                      <a:pt x="325" y="714"/>
                    </a:lnTo>
                    <a:lnTo>
                      <a:pt x="324" y="714"/>
                    </a:lnTo>
                    <a:lnTo>
                      <a:pt x="323" y="715"/>
                    </a:lnTo>
                    <a:lnTo>
                      <a:pt x="322" y="716"/>
                    </a:lnTo>
                    <a:lnTo>
                      <a:pt x="321" y="716"/>
                    </a:lnTo>
                    <a:lnTo>
                      <a:pt x="320" y="715"/>
                    </a:lnTo>
                    <a:lnTo>
                      <a:pt x="319" y="715"/>
                    </a:lnTo>
                    <a:lnTo>
                      <a:pt x="319" y="716"/>
                    </a:lnTo>
                    <a:lnTo>
                      <a:pt x="319" y="717"/>
                    </a:lnTo>
                    <a:lnTo>
                      <a:pt x="319" y="718"/>
                    </a:lnTo>
                    <a:lnTo>
                      <a:pt x="318" y="717"/>
                    </a:lnTo>
                    <a:lnTo>
                      <a:pt x="317" y="718"/>
                    </a:lnTo>
                    <a:lnTo>
                      <a:pt x="317" y="717"/>
                    </a:lnTo>
                    <a:lnTo>
                      <a:pt x="316" y="718"/>
                    </a:lnTo>
                    <a:lnTo>
                      <a:pt x="316" y="717"/>
                    </a:lnTo>
                    <a:lnTo>
                      <a:pt x="316" y="716"/>
                    </a:lnTo>
                    <a:lnTo>
                      <a:pt x="315" y="716"/>
                    </a:lnTo>
                    <a:lnTo>
                      <a:pt x="315" y="717"/>
                    </a:lnTo>
                    <a:lnTo>
                      <a:pt x="314" y="718"/>
                    </a:lnTo>
                    <a:lnTo>
                      <a:pt x="313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19"/>
                    </a:lnTo>
                    <a:lnTo>
                      <a:pt x="311" y="720"/>
                    </a:lnTo>
                    <a:lnTo>
                      <a:pt x="311" y="721"/>
                    </a:lnTo>
                    <a:lnTo>
                      <a:pt x="311" y="722"/>
                    </a:lnTo>
                    <a:lnTo>
                      <a:pt x="311" y="723"/>
                    </a:lnTo>
                    <a:lnTo>
                      <a:pt x="310" y="723"/>
                    </a:lnTo>
                    <a:lnTo>
                      <a:pt x="310" y="724"/>
                    </a:lnTo>
                    <a:lnTo>
                      <a:pt x="309" y="723"/>
                    </a:lnTo>
                    <a:lnTo>
                      <a:pt x="308" y="723"/>
                    </a:lnTo>
                    <a:lnTo>
                      <a:pt x="307" y="723"/>
                    </a:lnTo>
                    <a:lnTo>
                      <a:pt x="306" y="723"/>
                    </a:lnTo>
                    <a:lnTo>
                      <a:pt x="306" y="722"/>
                    </a:lnTo>
                    <a:lnTo>
                      <a:pt x="305" y="723"/>
                    </a:lnTo>
                    <a:lnTo>
                      <a:pt x="304" y="723"/>
                    </a:lnTo>
                    <a:lnTo>
                      <a:pt x="304" y="722"/>
                    </a:lnTo>
                    <a:lnTo>
                      <a:pt x="304" y="723"/>
                    </a:lnTo>
                    <a:lnTo>
                      <a:pt x="302" y="724"/>
                    </a:lnTo>
                    <a:lnTo>
                      <a:pt x="301" y="724"/>
                    </a:lnTo>
                    <a:lnTo>
                      <a:pt x="300" y="724"/>
                    </a:lnTo>
                    <a:lnTo>
                      <a:pt x="300" y="725"/>
                    </a:lnTo>
                    <a:lnTo>
                      <a:pt x="299" y="725"/>
                    </a:lnTo>
                    <a:lnTo>
                      <a:pt x="298" y="725"/>
                    </a:lnTo>
                    <a:lnTo>
                      <a:pt x="298" y="726"/>
                    </a:lnTo>
                    <a:lnTo>
                      <a:pt x="297" y="726"/>
                    </a:lnTo>
                    <a:lnTo>
                      <a:pt x="296" y="725"/>
                    </a:lnTo>
                    <a:lnTo>
                      <a:pt x="297" y="725"/>
                    </a:lnTo>
                    <a:lnTo>
                      <a:pt x="296" y="725"/>
                    </a:lnTo>
                    <a:lnTo>
                      <a:pt x="295" y="725"/>
                    </a:lnTo>
                    <a:lnTo>
                      <a:pt x="295" y="724"/>
                    </a:lnTo>
                    <a:lnTo>
                      <a:pt x="294" y="724"/>
                    </a:lnTo>
                    <a:lnTo>
                      <a:pt x="294" y="723"/>
                    </a:lnTo>
                    <a:lnTo>
                      <a:pt x="294" y="724"/>
                    </a:lnTo>
                    <a:lnTo>
                      <a:pt x="293" y="723"/>
                    </a:lnTo>
                    <a:lnTo>
                      <a:pt x="292" y="724"/>
                    </a:lnTo>
                    <a:lnTo>
                      <a:pt x="291" y="724"/>
                    </a:lnTo>
                    <a:lnTo>
                      <a:pt x="291" y="725"/>
                    </a:lnTo>
                    <a:lnTo>
                      <a:pt x="290" y="725"/>
                    </a:lnTo>
                    <a:lnTo>
                      <a:pt x="289" y="726"/>
                    </a:lnTo>
                    <a:lnTo>
                      <a:pt x="289" y="725"/>
                    </a:lnTo>
                    <a:lnTo>
                      <a:pt x="288" y="725"/>
                    </a:lnTo>
                    <a:lnTo>
                      <a:pt x="288" y="726"/>
                    </a:lnTo>
                    <a:lnTo>
                      <a:pt x="287" y="725"/>
                    </a:lnTo>
                    <a:lnTo>
                      <a:pt x="287" y="726"/>
                    </a:lnTo>
                    <a:lnTo>
                      <a:pt x="286" y="726"/>
                    </a:lnTo>
                    <a:lnTo>
                      <a:pt x="286" y="725"/>
                    </a:lnTo>
                    <a:lnTo>
                      <a:pt x="285" y="725"/>
                    </a:lnTo>
                    <a:lnTo>
                      <a:pt x="284" y="725"/>
                    </a:lnTo>
                    <a:lnTo>
                      <a:pt x="284" y="726"/>
                    </a:lnTo>
                    <a:lnTo>
                      <a:pt x="284" y="727"/>
                    </a:lnTo>
                    <a:lnTo>
                      <a:pt x="280" y="727"/>
                    </a:lnTo>
                    <a:lnTo>
                      <a:pt x="279" y="726"/>
                    </a:lnTo>
                    <a:lnTo>
                      <a:pt x="278" y="726"/>
                    </a:lnTo>
                    <a:lnTo>
                      <a:pt x="278" y="725"/>
                    </a:lnTo>
                    <a:lnTo>
                      <a:pt x="277" y="725"/>
                    </a:lnTo>
                    <a:lnTo>
                      <a:pt x="276" y="725"/>
                    </a:lnTo>
                    <a:lnTo>
                      <a:pt x="276" y="724"/>
                    </a:lnTo>
                    <a:lnTo>
                      <a:pt x="275" y="723"/>
                    </a:lnTo>
                    <a:lnTo>
                      <a:pt x="274" y="722"/>
                    </a:lnTo>
                    <a:lnTo>
                      <a:pt x="273" y="722"/>
                    </a:lnTo>
                    <a:lnTo>
                      <a:pt x="272" y="723"/>
                    </a:lnTo>
                    <a:lnTo>
                      <a:pt x="271" y="726"/>
                    </a:lnTo>
                    <a:lnTo>
                      <a:pt x="270" y="726"/>
                    </a:lnTo>
                    <a:lnTo>
                      <a:pt x="269" y="725"/>
                    </a:lnTo>
                    <a:lnTo>
                      <a:pt x="268" y="724"/>
                    </a:lnTo>
                    <a:lnTo>
                      <a:pt x="267" y="724"/>
                    </a:lnTo>
                    <a:lnTo>
                      <a:pt x="267" y="723"/>
                    </a:lnTo>
                    <a:lnTo>
                      <a:pt x="266" y="723"/>
                    </a:lnTo>
                    <a:lnTo>
                      <a:pt x="265" y="723"/>
                    </a:lnTo>
                    <a:lnTo>
                      <a:pt x="264" y="722"/>
                    </a:lnTo>
                    <a:lnTo>
                      <a:pt x="263" y="722"/>
                    </a:lnTo>
                    <a:lnTo>
                      <a:pt x="263" y="721"/>
                    </a:lnTo>
                    <a:lnTo>
                      <a:pt x="263" y="720"/>
                    </a:lnTo>
                    <a:lnTo>
                      <a:pt x="262" y="720"/>
                    </a:lnTo>
                    <a:lnTo>
                      <a:pt x="262" y="718"/>
                    </a:lnTo>
                    <a:lnTo>
                      <a:pt x="261" y="717"/>
                    </a:lnTo>
                    <a:lnTo>
                      <a:pt x="261" y="716"/>
                    </a:lnTo>
                    <a:lnTo>
                      <a:pt x="262" y="712"/>
                    </a:lnTo>
                    <a:lnTo>
                      <a:pt x="261" y="712"/>
                    </a:lnTo>
                    <a:lnTo>
                      <a:pt x="261" y="711"/>
                    </a:lnTo>
                    <a:lnTo>
                      <a:pt x="261" y="710"/>
                    </a:lnTo>
                    <a:lnTo>
                      <a:pt x="261" y="708"/>
                    </a:lnTo>
                    <a:lnTo>
                      <a:pt x="261" y="707"/>
                    </a:lnTo>
                    <a:lnTo>
                      <a:pt x="260" y="707"/>
                    </a:lnTo>
                    <a:lnTo>
                      <a:pt x="261" y="705"/>
                    </a:lnTo>
                    <a:lnTo>
                      <a:pt x="262" y="705"/>
                    </a:lnTo>
                    <a:lnTo>
                      <a:pt x="262" y="704"/>
                    </a:lnTo>
                    <a:lnTo>
                      <a:pt x="262" y="703"/>
                    </a:lnTo>
                    <a:lnTo>
                      <a:pt x="262" y="702"/>
                    </a:lnTo>
                    <a:lnTo>
                      <a:pt x="261" y="701"/>
                    </a:lnTo>
                    <a:lnTo>
                      <a:pt x="261" y="700"/>
                    </a:lnTo>
                    <a:lnTo>
                      <a:pt x="261" y="699"/>
                    </a:lnTo>
                    <a:lnTo>
                      <a:pt x="261" y="698"/>
                    </a:lnTo>
                    <a:lnTo>
                      <a:pt x="262" y="697"/>
                    </a:lnTo>
                    <a:lnTo>
                      <a:pt x="262" y="696"/>
                    </a:lnTo>
                    <a:lnTo>
                      <a:pt x="262" y="695"/>
                    </a:lnTo>
                    <a:lnTo>
                      <a:pt x="261" y="695"/>
                    </a:lnTo>
                    <a:lnTo>
                      <a:pt x="260" y="696"/>
                    </a:lnTo>
                    <a:lnTo>
                      <a:pt x="260" y="695"/>
                    </a:lnTo>
                    <a:lnTo>
                      <a:pt x="259" y="695"/>
                    </a:lnTo>
                    <a:lnTo>
                      <a:pt x="260" y="695"/>
                    </a:lnTo>
                    <a:lnTo>
                      <a:pt x="259" y="694"/>
                    </a:lnTo>
                    <a:lnTo>
                      <a:pt x="260" y="694"/>
                    </a:lnTo>
                    <a:lnTo>
                      <a:pt x="260" y="692"/>
                    </a:lnTo>
                    <a:lnTo>
                      <a:pt x="259" y="692"/>
                    </a:lnTo>
                    <a:lnTo>
                      <a:pt x="259" y="691"/>
                    </a:lnTo>
                    <a:lnTo>
                      <a:pt x="259" y="690"/>
                    </a:lnTo>
                    <a:lnTo>
                      <a:pt x="259" y="689"/>
                    </a:lnTo>
                    <a:lnTo>
                      <a:pt x="258" y="688"/>
                    </a:lnTo>
                    <a:lnTo>
                      <a:pt x="257" y="688"/>
                    </a:lnTo>
                    <a:lnTo>
                      <a:pt x="257" y="687"/>
                    </a:lnTo>
                    <a:lnTo>
                      <a:pt x="255" y="687"/>
                    </a:lnTo>
                    <a:lnTo>
                      <a:pt x="255" y="686"/>
                    </a:lnTo>
                    <a:lnTo>
                      <a:pt x="253" y="686"/>
                    </a:lnTo>
                    <a:lnTo>
                      <a:pt x="252" y="686"/>
                    </a:lnTo>
                    <a:lnTo>
                      <a:pt x="253" y="685"/>
                    </a:lnTo>
                    <a:lnTo>
                      <a:pt x="253" y="684"/>
                    </a:lnTo>
                    <a:lnTo>
                      <a:pt x="253" y="683"/>
                    </a:lnTo>
                    <a:lnTo>
                      <a:pt x="253" y="682"/>
                    </a:lnTo>
                    <a:lnTo>
                      <a:pt x="254" y="681"/>
                    </a:lnTo>
                    <a:lnTo>
                      <a:pt x="253" y="680"/>
                    </a:lnTo>
                    <a:lnTo>
                      <a:pt x="254" y="680"/>
                    </a:lnTo>
                    <a:lnTo>
                      <a:pt x="253" y="678"/>
                    </a:lnTo>
                    <a:lnTo>
                      <a:pt x="253" y="677"/>
                    </a:lnTo>
                    <a:lnTo>
                      <a:pt x="253" y="676"/>
                    </a:lnTo>
                    <a:lnTo>
                      <a:pt x="253" y="675"/>
                    </a:lnTo>
                    <a:lnTo>
                      <a:pt x="252" y="675"/>
                    </a:lnTo>
                    <a:lnTo>
                      <a:pt x="252" y="673"/>
                    </a:lnTo>
                    <a:lnTo>
                      <a:pt x="251" y="671"/>
                    </a:lnTo>
                    <a:lnTo>
                      <a:pt x="251" y="670"/>
                    </a:lnTo>
                    <a:lnTo>
                      <a:pt x="252" y="670"/>
                    </a:lnTo>
                    <a:lnTo>
                      <a:pt x="253" y="668"/>
                    </a:lnTo>
                    <a:lnTo>
                      <a:pt x="252" y="667"/>
                    </a:lnTo>
                    <a:lnTo>
                      <a:pt x="253" y="666"/>
                    </a:lnTo>
                    <a:lnTo>
                      <a:pt x="254" y="665"/>
                    </a:lnTo>
                    <a:lnTo>
                      <a:pt x="255" y="663"/>
                    </a:lnTo>
                    <a:lnTo>
                      <a:pt x="255" y="662"/>
                    </a:lnTo>
                    <a:lnTo>
                      <a:pt x="256" y="661"/>
                    </a:lnTo>
                    <a:lnTo>
                      <a:pt x="256" y="660"/>
                    </a:lnTo>
                    <a:lnTo>
                      <a:pt x="256" y="659"/>
                    </a:lnTo>
                    <a:lnTo>
                      <a:pt x="256" y="658"/>
                    </a:lnTo>
                    <a:lnTo>
                      <a:pt x="255" y="658"/>
                    </a:lnTo>
                    <a:lnTo>
                      <a:pt x="255" y="657"/>
                    </a:lnTo>
                    <a:lnTo>
                      <a:pt x="254" y="656"/>
                    </a:lnTo>
                    <a:lnTo>
                      <a:pt x="253" y="655"/>
                    </a:lnTo>
                    <a:lnTo>
                      <a:pt x="253" y="654"/>
                    </a:lnTo>
                    <a:lnTo>
                      <a:pt x="252" y="654"/>
                    </a:lnTo>
                    <a:lnTo>
                      <a:pt x="252" y="653"/>
                    </a:lnTo>
                    <a:lnTo>
                      <a:pt x="252" y="652"/>
                    </a:lnTo>
                    <a:lnTo>
                      <a:pt x="252" y="650"/>
                    </a:lnTo>
                    <a:lnTo>
                      <a:pt x="252" y="649"/>
                    </a:lnTo>
                    <a:lnTo>
                      <a:pt x="253" y="649"/>
                    </a:lnTo>
                    <a:lnTo>
                      <a:pt x="254" y="648"/>
                    </a:lnTo>
                    <a:lnTo>
                      <a:pt x="255" y="647"/>
                    </a:lnTo>
                    <a:lnTo>
                      <a:pt x="254" y="646"/>
                    </a:lnTo>
                    <a:lnTo>
                      <a:pt x="253" y="645"/>
                    </a:lnTo>
                    <a:lnTo>
                      <a:pt x="254" y="645"/>
                    </a:lnTo>
                    <a:lnTo>
                      <a:pt x="253" y="644"/>
                    </a:lnTo>
                    <a:lnTo>
                      <a:pt x="253" y="643"/>
                    </a:lnTo>
                    <a:lnTo>
                      <a:pt x="254" y="643"/>
                    </a:lnTo>
                    <a:lnTo>
                      <a:pt x="255" y="642"/>
                    </a:lnTo>
                    <a:lnTo>
                      <a:pt x="255" y="641"/>
                    </a:lnTo>
                    <a:lnTo>
                      <a:pt x="255" y="640"/>
                    </a:lnTo>
                    <a:lnTo>
                      <a:pt x="254" y="640"/>
                    </a:lnTo>
                    <a:lnTo>
                      <a:pt x="254" y="639"/>
                    </a:lnTo>
                    <a:lnTo>
                      <a:pt x="253" y="639"/>
                    </a:lnTo>
                    <a:lnTo>
                      <a:pt x="253" y="638"/>
                    </a:lnTo>
                    <a:lnTo>
                      <a:pt x="254" y="638"/>
                    </a:lnTo>
                    <a:lnTo>
                      <a:pt x="254" y="637"/>
                    </a:lnTo>
                    <a:lnTo>
                      <a:pt x="253" y="637"/>
                    </a:lnTo>
                    <a:lnTo>
                      <a:pt x="254" y="637"/>
                    </a:lnTo>
                    <a:lnTo>
                      <a:pt x="253" y="636"/>
                    </a:lnTo>
                    <a:lnTo>
                      <a:pt x="252" y="636"/>
                    </a:lnTo>
                    <a:lnTo>
                      <a:pt x="251" y="635"/>
                    </a:lnTo>
                    <a:lnTo>
                      <a:pt x="250" y="635"/>
                    </a:lnTo>
                    <a:lnTo>
                      <a:pt x="249" y="635"/>
                    </a:lnTo>
                    <a:lnTo>
                      <a:pt x="248" y="636"/>
                    </a:lnTo>
                    <a:lnTo>
                      <a:pt x="248" y="633"/>
                    </a:lnTo>
                    <a:lnTo>
                      <a:pt x="248" y="632"/>
                    </a:lnTo>
                    <a:lnTo>
                      <a:pt x="248" y="630"/>
                    </a:lnTo>
                    <a:lnTo>
                      <a:pt x="247" y="629"/>
                    </a:lnTo>
                    <a:lnTo>
                      <a:pt x="246" y="628"/>
                    </a:lnTo>
                    <a:lnTo>
                      <a:pt x="247" y="628"/>
                    </a:lnTo>
                    <a:lnTo>
                      <a:pt x="247" y="626"/>
                    </a:lnTo>
                    <a:lnTo>
                      <a:pt x="247" y="625"/>
                    </a:lnTo>
                    <a:lnTo>
                      <a:pt x="247" y="624"/>
                    </a:lnTo>
                    <a:lnTo>
                      <a:pt x="246" y="623"/>
                    </a:lnTo>
                    <a:lnTo>
                      <a:pt x="245" y="623"/>
                    </a:lnTo>
                    <a:lnTo>
                      <a:pt x="245" y="622"/>
                    </a:lnTo>
                    <a:lnTo>
                      <a:pt x="244" y="622"/>
                    </a:lnTo>
                    <a:lnTo>
                      <a:pt x="245" y="620"/>
                    </a:lnTo>
                    <a:lnTo>
                      <a:pt x="245" y="619"/>
                    </a:lnTo>
                    <a:lnTo>
                      <a:pt x="246" y="618"/>
                    </a:lnTo>
                    <a:lnTo>
                      <a:pt x="246" y="617"/>
                    </a:lnTo>
                    <a:lnTo>
                      <a:pt x="245" y="616"/>
                    </a:lnTo>
                    <a:lnTo>
                      <a:pt x="245" y="615"/>
                    </a:lnTo>
                    <a:lnTo>
                      <a:pt x="245" y="614"/>
                    </a:lnTo>
                    <a:lnTo>
                      <a:pt x="244" y="614"/>
                    </a:lnTo>
                    <a:lnTo>
                      <a:pt x="244" y="613"/>
                    </a:lnTo>
                    <a:lnTo>
                      <a:pt x="244" y="612"/>
                    </a:lnTo>
                    <a:lnTo>
                      <a:pt x="244" y="611"/>
                    </a:lnTo>
                    <a:lnTo>
                      <a:pt x="244" y="610"/>
                    </a:lnTo>
                    <a:lnTo>
                      <a:pt x="244" y="609"/>
                    </a:lnTo>
                    <a:lnTo>
                      <a:pt x="244" y="608"/>
                    </a:lnTo>
                    <a:lnTo>
                      <a:pt x="244" y="607"/>
                    </a:lnTo>
                    <a:lnTo>
                      <a:pt x="243" y="607"/>
                    </a:lnTo>
                    <a:lnTo>
                      <a:pt x="243" y="606"/>
                    </a:lnTo>
                    <a:lnTo>
                      <a:pt x="243" y="605"/>
                    </a:lnTo>
                    <a:lnTo>
                      <a:pt x="242" y="604"/>
                    </a:lnTo>
                    <a:lnTo>
                      <a:pt x="243" y="603"/>
                    </a:lnTo>
                    <a:lnTo>
                      <a:pt x="243" y="601"/>
                    </a:lnTo>
                    <a:lnTo>
                      <a:pt x="244" y="600"/>
                    </a:lnTo>
                    <a:lnTo>
                      <a:pt x="244" y="599"/>
                    </a:lnTo>
                    <a:lnTo>
                      <a:pt x="243" y="599"/>
                    </a:lnTo>
                    <a:lnTo>
                      <a:pt x="244" y="598"/>
                    </a:lnTo>
                    <a:lnTo>
                      <a:pt x="244" y="597"/>
                    </a:lnTo>
                    <a:lnTo>
                      <a:pt x="245" y="597"/>
                    </a:lnTo>
                    <a:lnTo>
                      <a:pt x="245" y="596"/>
                    </a:lnTo>
                    <a:lnTo>
                      <a:pt x="245" y="595"/>
                    </a:lnTo>
                    <a:lnTo>
                      <a:pt x="246" y="595"/>
                    </a:lnTo>
                    <a:lnTo>
                      <a:pt x="247" y="595"/>
                    </a:lnTo>
                    <a:lnTo>
                      <a:pt x="247" y="594"/>
                    </a:lnTo>
                    <a:lnTo>
                      <a:pt x="247" y="593"/>
                    </a:lnTo>
                    <a:lnTo>
                      <a:pt x="247" y="592"/>
                    </a:lnTo>
                    <a:lnTo>
                      <a:pt x="248" y="592"/>
                    </a:lnTo>
                    <a:lnTo>
                      <a:pt x="248" y="591"/>
                    </a:lnTo>
                    <a:lnTo>
                      <a:pt x="248" y="590"/>
                    </a:lnTo>
                    <a:lnTo>
                      <a:pt x="248" y="589"/>
                    </a:lnTo>
                    <a:lnTo>
                      <a:pt x="248" y="588"/>
                    </a:lnTo>
                    <a:lnTo>
                      <a:pt x="248" y="587"/>
                    </a:lnTo>
                    <a:lnTo>
                      <a:pt x="248" y="586"/>
                    </a:lnTo>
                    <a:lnTo>
                      <a:pt x="248" y="585"/>
                    </a:lnTo>
                    <a:lnTo>
                      <a:pt x="248" y="584"/>
                    </a:lnTo>
                    <a:lnTo>
                      <a:pt x="248" y="583"/>
                    </a:lnTo>
                    <a:lnTo>
                      <a:pt x="247" y="583"/>
                    </a:lnTo>
                    <a:lnTo>
                      <a:pt x="247" y="580"/>
                    </a:lnTo>
                    <a:lnTo>
                      <a:pt x="247" y="579"/>
                    </a:lnTo>
                    <a:lnTo>
                      <a:pt x="245" y="578"/>
                    </a:lnTo>
                    <a:lnTo>
                      <a:pt x="244" y="578"/>
                    </a:lnTo>
                    <a:lnTo>
                      <a:pt x="243" y="577"/>
                    </a:lnTo>
                    <a:lnTo>
                      <a:pt x="243" y="576"/>
                    </a:lnTo>
                    <a:lnTo>
                      <a:pt x="241" y="576"/>
                    </a:lnTo>
                    <a:lnTo>
                      <a:pt x="241" y="575"/>
                    </a:lnTo>
                    <a:lnTo>
                      <a:pt x="240" y="575"/>
                    </a:lnTo>
                    <a:lnTo>
                      <a:pt x="240" y="574"/>
                    </a:lnTo>
                    <a:lnTo>
                      <a:pt x="240" y="573"/>
                    </a:lnTo>
                    <a:lnTo>
                      <a:pt x="239" y="572"/>
                    </a:lnTo>
                    <a:lnTo>
                      <a:pt x="238" y="572"/>
                    </a:lnTo>
                    <a:lnTo>
                      <a:pt x="237" y="570"/>
                    </a:lnTo>
                    <a:lnTo>
                      <a:pt x="236" y="569"/>
                    </a:lnTo>
                    <a:lnTo>
                      <a:pt x="236" y="568"/>
                    </a:lnTo>
                    <a:lnTo>
                      <a:pt x="236" y="567"/>
                    </a:lnTo>
                    <a:lnTo>
                      <a:pt x="235" y="566"/>
                    </a:lnTo>
                    <a:lnTo>
                      <a:pt x="235" y="565"/>
                    </a:lnTo>
                    <a:lnTo>
                      <a:pt x="235" y="564"/>
                    </a:lnTo>
                    <a:lnTo>
                      <a:pt x="235" y="563"/>
                    </a:lnTo>
                    <a:lnTo>
                      <a:pt x="236" y="563"/>
                    </a:lnTo>
                    <a:lnTo>
                      <a:pt x="236" y="562"/>
                    </a:lnTo>
                    <a:lnTo>
                      <a:pt x="237" y="562"/>
                    </a:lnTo>
                    <a:lnTo>
                      <a:pt x="236" y="561"/>
                    </a:lnTo>
                    <a:lnTo>
                      <a:pt x="237" y="561"/>
                    </a:lnTo>
                    <a:lnTo>
                      <a:pt x="237" y="559"/>
                    </a:lnTo>
                    <a:lnTo>
                      <a:pt x="237" y="558"/>
                    </a:lnTo>
                    <a:lnTo>
                      <a:pt x="237" y="557"/>
                    </a:lnTo>
                    <a:lnTo>
                      <a:pt x="236" y="556"/>
                    </a:lnTo>
                    <a:lnTo>
                      <a:pt x="236" y="555"/>
                    </a:lnTo>
                    <a:lnTo>
                      <a:pt x="236" y="554"/>
                    </a:lnTo>
                    <a:lnTo>
                      <a:pt x="235" y="554"/>
                    </a:lnTo>
                    <a:lnTo>
                      <a:pt x="234" y="554"/>
                    </a:lnTo>
                    <a:lnTo>
                      <a:pt x="233" y="554"/>
                    </a:lnTo>
                    <a:lnTo>
                      <a:pt x="232" y="554"/>
                    </a:lnTo>
                    <a:lnTo>
                      <a:pt x="231" y="554"/>
                    </a:lnTo>
                    <a:lnTo>
                      <a:pt x="231" y="553"/>
                    </a:lnTo>
                    <a:lnTo>
                      <a:pt x="230" y="552"/>
                    </a:lnTo>
                    <a:lnTo>
                      <a:pt x="231" y="552"/>
                    </a:lnTo>
                    <a:lnTo>
                      <a:pt x="231" y="551"/>
                    </a:lnTo>
                    <a:lnTo>
                      <a:pt x="230" y="550"/>
                    </a:lnTo>
                    <a:lnTo>
                      <a:pt x="229" y="550"/>
                    </a:lnTo>
                    <a:lnTo>
                      <a:pt x="229" y="549"/>
                    </a:lnTo>
                    <a:lnTo>
                      <a:pt x="228" y="549"/>
                    </a:lnTo>
                    <a:lnTo>
                      <a:pt x="228" y="547"/>
                    </a:lnTo>
                    <a:lnTo>
                      <a:pt x="227" y="546"/>
                    </a:lnTo>
                    <a:lnTo>
                      <a:pt x="227" y="545"/>
                    </a:lnTo>
                    <a:lnTo>
                      <a:pt x="227" y="544"/>
                    </a:lnTo>
                    <a:lnTo>
                      <a:pt x="227" y="543"/>
                    </a:lnTo>
                    <a:lnTo>
                      <a:pt x="226" y="543"/>
                    </a:lnTo>
                    <a:lnTo>
                      <a:pt x="225" y="543"/>
                    </a:lnTo>
                    <a:lnTo>
                      <a:pt x="222" y="543"/>
                    </a:lnTo>
                    <a:lnTo>
                      <a:pt x="221" y="543"/>
                    </a:lnTo>
                    <a:lnTo>
                      <a:pt x="220" y="542"/>
                    </a:lnTo>
                    <a:lnTo>
                      <a:pt x="219" y="542"/>
                    </a:lnTo>
                    <a:lnTo>
                      <a:pt x="218" y="542"/>
                    </a:lnTo>
                    <a:lnTo>
                      <a:pt x="217" y="543"/>
                    </a:lnTo>
                    <a:lnTo>
                      <a:pt x="216" y="544"/>
                    </a:lnTo>
                    <a:lnTo>
                      <a:pt x="216" y="543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3"/>
                    </a:lnTo>
                    <a:lnTo>
                      <a:pt x="213" y="542"/>
                    </a:lnTo>
                    <a:lnTo>
                      <a:pt x="212" y="542"/>
                    </a:lnTo>
                    <a:lnTo>
                      <a:pt x="211" y="543"/>
                    </a:lnTo>
                    <a:lnTo>
                      <a:pt x="211" y="544"/>
                    </a:lnTo>
                    <a:lnTo>
                      <a:pt x="210" y="544"/>
                    </a:lnTo>
                    <a:lnTo>
                      <a:pt x="210" y="543"/>
                    </a:lnTo>
                    <a:lnTo>
                      <a:pt x="209" y="543"/>
                    </a:lnTo>
                    <a:lnTo>
                      <a:pt x="208" y="543"/>
                    </a:lnTo>
                    <a:lnTo>
                      <a:pt x="208" y="542"/>
                    </a:lnTo>
                    <a:lnTo>
                      <a:pt x="207" y="542"/>
                    </a:lnTo>
                    <a:lnTo>
                      <a:pt x="205" y="542"/>
                    </a:lnTo>
                    <a:lnTo>
                      <a:pt x="204" y="542"/>
                    </a:lnTo>
                    <a:lnTo>
                      <a:pt x="204" y="543"/>
                    </a:lnTo>
                    <a:lnTo>
                      <a:pt x="203" y="543"/>
                    </a:lnTo>
                    <a:lnTo>
                      <a:pt x="203" y="542"/>
                    </a:lnTo>
                    <a:lnTo>
                      <a:pt x="203" y="543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1" y="542"/>
                    </a:lnTo>
                    <a:lnTo>
                      <a:pt x="200" y="542"/>
                    </a:lnTo>
                    <a:lnTo>
                      <a:pt x="200" y="541"/>
                    </a:lnTo>
                    <a:lnTo>
                      <a:pt x="199" y="541"/>
                    </a:lnTo>
                    <a:lnTo>
                      <a:pt x="198" y="541"/>
                    </a:lnTo>
                    <a:lnTo>
                      <a:pt x="198" y="542"/>
                    </a:lnTo>
                    <a:lnTo>
                      <a:pt x="197" y="542"/>
                    </a:lnTo>
                    <a:lnTo>
                      <a:pt x="196" y="542"/>
                    </a:lnTo>
                    <a:lnTo>
                      <a:pt x="195" y="542"/>
                    </a:lnTo>
                    <a:lnTo>
                      <a:pt x="195" y="543"/>
                    </a:lnTo>
                    <a:lnTo>
                      <a:pt x="194" y="542"/>
                    </a:lnTo>
                    <a:lnTo>
                      <a:pt x="193" y="542"/>
                    </a:lnTo>
                    <a:lnTo>
                      <a:pt x="193" y="541"/>
                    </a:lnTo>
                    <a:lnTo>
                      <a:pt x="192" y="541"/>
                    </a:lnTo>
                    <a:lnTo>
                      <a:pt x="191" y="541"/>
                    </a:lnTo>
                    <a:lnTo>
                      <a:pt x="190" y="541"/>
                    </a:lnTo>
                    <a:lnTo>
                      <a:pt x="189" y="540"/>
                    </a:lnTo>
                    <a:lnTo>
                      <a:pt x="188" y="539"/>
                    </a:lnTo>
                    <a:lnTo>
                      <a:pt x="188" y="538"/>
                    </a:lnTo>
                    <a:lnTo>
                      <a:pt x="188" y="537"/>
                    </a:lnTo>
                    <a:lnTo>
                      <a:pt x="187" y="537"/>
                    </a:lnTo>
                    <a:lnTo>
                      <a:pt x="186" y="537"/>
                    </a:lnTo>
                    <a:lnTo>
                      <a:pt x="185" y="537"/>
                    </a:lnTo>
                    <a:lnTo>
                      <a:pt x="184" y="537"/>
                    </a:lnTo>
                    <a:lnTo>
                      <a:pt x="184" y="536"/>
                    </a:lnTo>
                    <a:lnTo>
                      <a:pt x="183" y="536"/>
                    </a:lnTo>
                    <a:lnTo>
                      <a:pt x="182" y="535"/>
                    </a:lnTo>
                    <a:lnTo>
                      <a:pt x="181" y="534"/>
                    </a:lnTo>
                    <a:lnTo>
                      <a:pt x="180" y="535"/>
                    </a:lnTo>
                    <a:lnTo>
                      <a:pt x="180" y="534"/>
                    </a:lnTo>
                    <a:lnTo>
                      <a:pt x="179" y="534"/>
                    </a:lnTo>
                    <a:lnTo>
                      <a:pt x="179" y="533"/>
                    </a:lnTo>
                    <a:lnTo>
                      <a:pt x="178" y="533"/>
                    </a:lnTo>
                    <a:lnTo>
                      <a:pt x="178" y="532"/>
                    </a:lnTo>
                    <a:lnTo>
                      <a:pt x="178" y="531"/>
                    </a:lnTo>
                    <a:lnTo>
                      <a:pt x="177" y="531"/>
                    </a:lnTo>
                    <a:lnTo>
                      <a:pt x="177" y="530"/>
                    </a:lnTo>
                    <a:lnTo>
                      <a:pt x="176" y="530"/>
                    </a:lnTo>
                    <a:lnTo>
                      <a:pt x="176" y="529"/>
                    </a:lnTo>
                    <a:lnTo>
                      <a:pt x="175" y="529"/>
                    </a:lnTo>
                    <a:lnTo>
                      <a:pt x="175" y="528"/>
                    </a:lnTo>
                    <a:lnTo>
                      <a:pt x="175" y="527"/>
                    </a:lnTo>
                    <a:lnTo>
                      <a:pt x="175" y="526"/>
                    </a:lnTo>
                    <a:lnTo>
                      <a:pt x="175" y="525"/>
                    </a:lnTo>
                    <a:lnTo>
                      <a:pt x="174" y="524"/>
                    </a:lnTo>
                    <a:lnTo>
                      <a:pt x="174" y="523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0"/>
                    </a:lnTo>
                    <a:lnTo>
                      <a:pt x="172" y="520"/>
                    </a:lnTo>
                    <a:lnTo>
                      <a:pt x="171" y="520"/>
                    </a:lnTo>
                    <a:lnTo>
                      <a:pt x="170" y="521"/>
                    </a:lnTo>
                    <a:lnTo>
                      <a:pt x="170" y="520"/>
                    </a:lnTo>
                    <a:lnTo>
                      <a:pt x="169" y="520"/>
                    </a:lnTo>
                    <a:lnTo>
                      <a:pt x="169" y="521"/>
                    </a:lnTo>
                    <a:lnTo>
                      <a:pt x="168" y="520"/>
                    </a:lnTo>
                    <a:lnTo>
                      <a:pt x="168" y="521"/>
                    </a:lnTo>
                    <a:lnTo>
                      <a:pt x="167" y="520"/>
                    </a:lnTo>
                    <a:lnTo>
                      <a:pt x="166" y="520"/>
                    </a:lnTo>
                    <a:lnTo>
                      <a:pt x="165" y="520"/>
                    </a:lnTo>
                    <a:lnTo>
                      <a:pt x="165" y="521"/>
                    </a:lnTo>
                    <a:lnTo>
                      <a:pt x="164" y="521"/>
                    </a:lnTo>
                    <a:lnTo>
                      <a:pt x="163" y="522"/>
                    </a:lnTo>
                    <a:lnTo>
                      <a:pt x="163" y="521"/>
                    </a:lnTo>
                    <a:lnTo>
                      <a:pt x="162" y="522"/>
                    </a:lnTo>
                    <a:lnTo>
                      <a:pt x="161" y="522"/>
                    </a:lnTo>
                    <a:lnTo>
                      <a:pt x="161" y="523"/>
                    </a:lnTo>
                    <a:lnTo>
                      <a:pt x="160" y="524"/>
                    </a:lnTo>
                    <a:lnTo>
                      <a:pt x="160" y="525"/>
                    </a:lnTo>
                    <a:lnTo>
                      <a:pt x="160" y="526"/>
                    </a:lnTo>
                    <a:lnTo>
                      <a:pt x="159" y="527"/>
                    </a:lnTo>
                    <a:lnTo>
                      <a:pt x="158" y="527"/>
                    </a:lnTo>
                    <a:lnTo>
                      <a:pt x="159" y="528"/>
                    </a:lnTo>
                    <a:lnTo>
                      <a:pt x="158" y="529"/>
                    </a:lnTo>
                    <a:lnTo>
                      <a:pt x="157" y="529"/>
                    </a:lnTo>
                    <a:lnTo>
                      <a:pt x="157" y="530"/>
                    </a:lnTo>
                    <a:lnTo>
                      <a:pt x="157" y="531"/>
                    </a:lnTo>
                    <a:lnTo>
                      <a:pt x="157" y="532"/>
                    </a:lnTo>
                    <a:lnTo>
                      <a:pt x="156" y="532"/>
                    </a:lnTo>
                    <a:lnTo>
                      <a:pt x="156" y="533"/>
                    </a:lnTo>
                    <a:lnTo>
                      <a:pt x="155" y="533"/>
                    </a:lnTo>
                    <a:lnTo>
                      <a:pt x="154" y="533"/>
                    </a:lnTo>
                    <a:lnTo>
                      <a:pt x="154" y="534"/>
                    </a:lnTo>
                    <a:lnTo>
                      <a:pt x="153" y="534"/>
                    </a:lnTo>
                    <a:lnTo>
                      <a:pt x="152" y="534"/>
                    </a:lnTo>
                    <a:lnTo>
                      <a:pt x="152" y="535"/>
                    </a:lnTo>
                    <a:lnTo>
                      <a:pt x="151" y="535"/>
                    </a:lnTo>
                    <a:lnTo>
                      <a:pt x="152" y="535"/>
                    </a:lnTo>
                    <a:lnTo>
                      <a:pt x="152" y="536"/>
                    </a:lnTo>
                    <a:lnTo>
                      <a:pt x="151" y="536"/>
                    </a:lnTo>
                    <a:lnTo>
                      <a:pt x="150" y="536"/>
                    </a:lnTo>
                    <a:lnTo>
                      <a:pt x="150" y="537"/>
                    </a:lnTo>
                    <a:lnTo>
                      <a:pt x="149" y="537"/>
                    </a:lnTo>
                    <a:lnTo>
                      <a:pt x="148" y="537"/>
                    </a:lnTo>
                    <a:lnTo>
                      <a:pt x="148" y="538"/>
                    </a:lnTo>
                    <a:lnTo>
                      <a:pt x="149" y="538"/>
                    </a:lnTo>
                    <a:lnTo>
                      <a:pt x="149" y="539"/>
                    </a:lnTo>
                    <a:lnTo>
                      <a:pt x="148" y="539"/>
                    </a:lnTo>
                    <a:lnTo>
                      <a:pt x="147" y="538"/>
                    </a:lnTo>
                    <a:lnTo>
                      <a:pt x="146" y="538"/>
                    </a:lnTo>
                    <a:lnTo>
                      <a:pt x="145" y="537"/>
                    </a:lnTo>
                    <a:lnTo>
                      <a:pt x="144" y="537"/>
                    </a:lnTo>
                    <a:lnTo>
                      <a:pt x="144" y="536"/>
                    </a:lnTo>
                    <a:lnTo>
                      <a:pt x="144" y="535"/>
                    </a:lnTo>
                    <a:lnTo>
                      <a:pt x="144" y="534"/>
                    </a:lnTo>
                    <a:lnTo>
                      <a:pt x="144" y="535"/>
                    </a:lnTo>
                    <a:lnTo>
                      <a:pt x="143" y="535"/>
                    </a:lnTo>
                    <a:lnTo>
                      <a:pt x="143" y="534"/>
                    </a:lnTo>
                    <a:lnTo>
                      <a:pt x="142" y="534"/>
                    </a:lnTo>
                    <a:lnTo>
                      <a:pt x="142" y="535"/>
                    </a:lnTo>
                    <a:lnTo>
                      <a:pt x="143" y="535"/>
                    </a:lnTo>
                    <a:lnTo>
                      <a:pt x="143" y="536"/>
                    </a:lnTo>
                    <a:lnTo>
                      <a:pt x="142" y="536"/>
                    </a:lnTo>
                    <a:lnTo>
                      <a:pt x="142" y="537"/>
                    </a:lnTo>
                    <a:lnTo>
                      <a:pt x="141" y="537"/>
                    </a:lnTo>
                    <a:lnTo>
                      <a:pt x="141" y="538"/>
                    </a:lnTo>
                    <a:lnTo>
                      <a:pt x="140" y="538"/>
                    </a:lnTo>
                    <a:lnTo>
                      <a:pt x="140" y="539"/>
                    </a:lnTo>
                    <a:lnTo>
                      <a:pt x="139" y="538"/>
                    </a:lnTo>
                    <a:lnTo>
                      <a:pt x="139" y="537"/>
                    </a:lnTo>
                    <a:lnTo>
                      <a:pt x="138" y="537"/>
                    </a:lnTo>
                    <a:lnTo>
                      <a:pt x="138" y="536"/>
                    </a:lnTo>
                    <a:lnTo>
                      <a:pt x="137" y="536"/>
                    </a:lnTo>
                    <a:lnTo>
                      <a:pt x="137" y="537"/>
                    </a:lnTo>
                    <a:lnTo>
                      <a:pt x="137" y="536"/>
                    </a:lnTo>
                    <a:lnTo>
                      <a:pt x="136" y="537"/>
                    </a:lnTo>
                    <a:lnTo>
                      <a:pt x="136" y="538"/>
                    </a:lnTo>
                    <a:lnTo>
                      <a:pt x="135" y="538"/>
                    </a:lnTo>
                    <a:lnTo>
                      <a:pt x="134" y="538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6"/>
                    </a:lnTo>
                    <a:lnTo>
                      <a:pt x="133" y="536"/>
                    </a:lnTo>
                    <a:lnTo>
                      <a:pt x="132" y="537"/>
                    </a:lnTo>
                    <a:lnTo>
                      <a:pt x="132" y="538"/>
                    </a:lnTo>
                    <a:lnTo>
                      <a:pt x="132" y="539"/>
                    </a:lnTo>
                    <a:lnTo>
                      <a:pt x="132" y="540"/>
                    </a:lnTo>
                    <a:lnTo>
                      <a:pt x="132" y="541"/>
                    </a:lnTo>
                    <a:lnTo>
                      <a:pt x="131" y="541"/>
                    </a:lnTo>
                    <a:lnTo>
                      <a:pt x="130" y="541"/>
                    </a:lnTo>
                    <a:lnTo>
                      <a:pt x="130" y="542"/>
                    </a:lnTo>
                    <a:lnTo>
                      <a:pt x="129" y="543"/>
                    </a:lnTo>
                    <a:lnTo>
                      <a:pt x="128" y="543"/>
                    </a:lnTo>
                    <a:lnTo>
                      <a:pt x="128" y="542"/>
                    </a:lnTo>
                    <a:lnTo>
                      <a:pt x="127" y="542"/>
                    </a:lnTo>
                    <a:lnTo>
                      <a:pt x="127" y="541"/>
                    </a:lnTo>
                    <a:lnTo>
                      <a:pt x="127" y="542"/>
                    </a:lnTo>
                    <a:lnTo>
                      <a:pt x="126" y="542"/>
                    </a:lnTo>
                    <a:lnTo>
                      <a:pt x="126" y="541"/>
                    </a:lnTo>
                    <a:lnTo>
                      <a:pt x="125" y="541"/>
                    </a:lnTo>
                    <a:lnTo>
                      <a:pt x="125" y="540"/>
                    </a:lnTo>
                    <a:lnTo>
                      <a:pt x="124" y="540"/>
                    </a:lnTo>
                    <a:lnTo>
                      <a:pt x="125" y="540"/>
                    </a:lnTo>
                    <a:lnTo>
                      <a:pt x="125" y="539"/>
                    </a:lnTo>
                    <a:lnTo>
                      <a:pt x="125" y="538"/>
                    </a:lnTo>
                    <a:lnTo>
                      <a:pt x="125" y="537"/>
                    </a:lnTo>
                    <a:lnTo>
                      <a:pt x="124" y="537"/>
                    </a:lnTo>
                    <a:lnTo>
                      <a:pt x="123" y="537"/>
                    </a:lnTo>
                    <a:lnTo>
                      <a:pt x="122" y="538"/>
                    </a:lnTo>
                    <a:lnTo>
                      <a:pt x="122" y="539"/>
                    </a:lnTo>
                    <a:lnTo>
                      <a:pt x="121" y="538"/>
                    </a:lnTo>
                    <a:lnTo>
                      <a:pt x="120" y="538"/>
                    </a:lnTo>
                    <a:lnTo>
                      <a:pt x="120" y="537"/>
                    </a:lnTo>
                    <a:lnTo>
                      <a:pt x="120" y="538"/>
                    </a:lnTo>
                    <a:lnTo>
                      <a:pt x="119" y="537"/>
                    </a:lnTo>
                    <a:lnTo>
                      <a:pt x="118" y="538"/>
                    </a:lnTo>
                    <a:lnTo>
                      <a:pt x="117" y="537"/>
                    </a:lnTo>
                    <a:lnTo>
                      <a:pt x="117" y="536"/>
                    </a:lnTo>
                    <a:lnTo>
                      <a:pt x="116" y="536"/>
                    </a:lnTo>
                    <a:lnTo>
                      <a:pt x="115" y="536"/>
                    </a:lnTo>
                    <a:lnTo>
                      <a:pt x="114" y="536"/>
                    </a:lnTo>
                    <a:lnTo>
                      <a:pt x="114" y="535"/>
                    </a:lnTo>
                    <a:lnTo>
                      <a:pt x="113" y="534"/>
                    </a:lnTo>
                    <a:lnTo>
                      <a:pt x="113" y="535"/>
                    </a:lnTo>
                    <a:lnTo>
                      <a:pt x="112" y="535"/>
                    </a:lnTo>
                    <a:lnTo>
                      <a:pt x="111" y="535"/>
                    </a:lnTo>
                    <a:lnTo>
                      <a:pt x="109" y="535"/>
                    </a:lnTo>
                    <a:lnTo>
                      <a:pt x="108" y="536"/>
                    </a:lnTo>
                    <a:lnTo>
                      <a:pt x="108" y="535"/>
                    </a:lnTo>
                    <a:lnTo>
                      <a:pt x="107" y="535"/>
                    </a:lnTo>
                    <a:lnTo>
                      <a:pt x="107" y="536"/>
                    </a:lnTo>
                    <a:lnTo>
                      <a:pt x="106" y="536"/>
                    </a:lnTo>
                    <a:lnTo>
                      <a:pt x="105" y="536"/>
                    </a:lnTo>
                    <a:lnTo>
                      <a:pt x="105" y="537"/>
                    </a:lnTo>
                    <a:lnTo>
                      <a:pt x="104" y="537"/>
                    </a:lnTo>
                    <a:lnTo>
                      <a:pt x="104" y="536"/>
                    </a:lnTo>
                    <a:lnTo>
                      <a:pt x="103" y="536"/>
                    </a:lnTo>
                    <a:lnTo>
                      <a:pt x="103" y="537"/>
                    </a:lnTo>
                    <a:lnTo>
                      <a:pt x="103" y="536"/>
                    </a:lnTo>
                    <a:lnTo>
                      <a:pt x="102" y="536"/>
                    </a:lnTo>
                    <a:lnTo>
                      <a:pt x="102" y="535"/>
                    </a:lnTo>
                    <a:lnTo>
                      <a:pt x="102" y="534"/>
                    </a:lnTo>
                    <a:lnTo>
                      <a:pt x="101" y="535"/>
                    </a:lnTo>
                    <a:lnTo>
                      <a:pt x="100" y="534"/>
                    </a:lnTo>
                    <a:lnTo>
                      <a:pt x="99" y="534"/>
                    </a:lnTo>
                    <a:lnTo>
                      <a:pt x="99" y="535"/>
                    </a:lnTo>
                    <a:lnTo>
                      <a:pt x="98" y="535"/>
                    </a:lnTo>
                    <a:lnTo>
                      <a:pt x="97" y="534"/>
                    </a:lnTo>
                    <a:lnTo>
                      <a:pt x="97" y="535"/>
                    </a:lnTo>
                    <a:lnTo>
                      <a:pt x="96" y="535"/>
                    </a:lnTo>
                    <a:lnTo>
                      <a:pt x="96" y="534"/>
                    </a:lnTo>
                    <a:lnTo>
                      <a:pt x="96" y="535"/>
                    </a:lnTo>
                    <a:lnTo>
                      <a:pt x="95" y="535"/>
                    </a:lnTo>
                    <a:lnTo>
                      <a:pt x="95" y="534"/>
                    </a:lnTo>
                    <a:lnTo>
                      <a:pt x="94" y="534"/>
                    </a:lnTo>
                    <a:lnTo>
                      <a:pt x="94" y="533"/>
                    </a:lnTo>
                    <a:lnTo>
                      <a:pt x="93" y="532"/>
                    </a:lnTo>
                    <a:lnTo>
                      <a:pt x="93" y="533"/>
                    </a:lnTo>
                    <a:lnTo>
                      <a:pt x="92" y="533"/>
                    </a:lnTo>
                    <a:lnTo>
                      <a:pt x="92" y="534"/>
                    </a:lnTo>
                    <a:lnTo>
                      <a:pt x="91" y="535"/>
                    </a:lnTo>
                    <a:lnTo>
                      <a:pt x="90" y="536"/>
                    </a:lnTo>
                    <a:lnTo>
                      <a:pt x="89" y="536"/>
                    </a:lnTo>
                    <a:lnTo>
                      <a:pt x="88" y="536"/>
                    </a:lnTo>
                    <a:lnTo>
                      <a:pt x="88" y="535"/>
                    </a:lnTo>
                    <a:lnTo>
                      <a:pt x="87" y="535"/>
                    </a:lnTo>
                    <a:lnTo>
                      <a:pt x="86" y="535"/>
                    </a:lnTo>
                    <a:lnTo>
                      <a:pt x="86" y="534"/>
                    </a:lnTo>
                    <a:lnTo>
                      <a:pt x="86" y="535"/>
                    </a:lnTo>
                    <a:lnTo>
                      <a:pt x="85" y="535"/>
                    </a:lnTo>
                    <a:lnTo>
                      <a:pt x="85" y="534"/>
                    </a:lnTo>
                    <a:lnTo>
                      <a:pt x="85" y="533"/>
                    </a:lnTo>
                    <a:lnTo>
                      <a:pt x="84" y="534"/>
                    </a:lnTo>
                    <a:lnTo>
                      <a:pt x="84" y="533"/>
                    </a:lnTo>
                    <a:lnTo>
                      <a:pt x="83" y="534"/>
                    </a:lnTo>
                    <a:lnTo>
                      <a:pt x="82" y="534"/>
                    </a:lnTo>
                    <a:lnTo>
                      <a:pt x="82" y="535"/>
                    </a:lnTo>
                    <a:lnTo>
                      <a:pt x="81" y="535"/>
                    </a:lnTo>
                    <a:lnTo>
                      <a:pt x="82" y="535"/>
                    </a:lnTo>
                    <a:lnTo>
                      <a:pt x="82" y="536"/>
                    </a:lnTo>
                    <a:lnTo>
                      <a:pt x="81" y="536"/>
                    </a:lnTo>
                    <a:lnTo>
                      <a:pt x="81" y="535"/>
                    </a:lnTo>
                    <a:lnTo>
                      <a:pt x="80" y="535"/>
                    </a:lnTo>
                    <a:lnTo>
                      <a:pt x="80" y="534"/>
                    </a:lnTo>
                    <a:lnTo>
                      <a:pt x="79" y="534"/>
                    </a:lnTo>
                    <a:lnTo>
                      <a:pt x="79" y="535"/>
                    </a:lnTo>
                    <a:lnTo>
                      <a:pt x="79" y="534"/>
                    </a:lnTo>
                    <a:lnTo>
                      <a:pt x="78" y="534"/>
                    </a:lnTo>
                    <a:lnTo>
                      <a:pt x="77" y="534"/>
                    </a:lnTo>
                    <a:lnTo>
                      <a:pt x="77" y="535"/>
                    </a:lnTo>
                    <a:lnTo>
                      <a:pt x="77" y="534"/>
                    </a:lnTo>
                    <a:lnTo>
                      <a:pt x="76" y="534"/>
                    </a:lnTo>
                    <a:lnTo>
                      <a:pt x="75" y="534"/>
                    </a:lnTo>
                    <a:lnTo>
                      <a:pt x="75" y="533"/>
                    </a:lnTo>
                    <a:lnTo>
                      <a:pt x="75" y="532"/>
                    </a:lnTo>
                    <a:lnTo>
                      <a:pt x="75" y="531"/>
                    </a:lnTo>
                    <a:lnTo>
                      <a:pt x="74" y="531"/>
                    </a:lnTo>
                    <a:lnTo>
                      <a:pt x="74" y="532"/>
                    </a:lnTo>
                    <a:lnTo>
                      <a:pt x="74" y="531"/>
                    </a:lnTo>
                    <a:lnTo>
                      <a:pt x="73" y="531"/>
                    </a:lnTo>
                    <a:lnTo>
                      <a:pt x="72" y="530"/>
                    </a:lnTo>
                    <a:lnTo>
                      <a:pt x="71" y="531"/>
                    </a:lnTo>
                    <a:lnTo>
                      <a:pt x="71" y="530"/>
                    </a:lnTo>
                    <a:lnTo>
                      <a:pt x="70" y="530"/>
                    </a:lnTo>
                    <a:lnTo>
                      <a:pt x="70" y="531"/>
                    </a:lnTo>
                    <a:lnTo>
                      <a:pt x="70" y="530"/>
                    </a:lnTo>
                    <a:lnTo>
                      <a:pt x="69" y="530"/>
                    </a:lnTo>
                    <a:lnTo>
                      <a:pt x="69" y="529"/>
                    </a:lnTo>
                    <a:lnTo>
                      <a:pt x="68" y="529"/>
                    </a:lnTo>
                    <a:lnTo>
                      <a:pt x="68" y="530"/>
                    </a:lnTo>
                    <a:lnTo>
                      <a:pt x="67" y="529"/>
                    </a:lnTo>
                    <a:lnTo>
                      <a:pt x="67" y="530"/>
                    </a:lnTo>
                    <a:lnTo>
                      <a:pt x="66" y="529"/>
                    </a:lnTo>
                    <a:lnTo>
                      <a:pt x="66" y="530"/>
                    </a:lnTo>
                    <a:lnTo>
                      <a:pt x="65" y="530"/>
                    </a:lnTo>
                    <a:lnTo>
                      <a:pt x="64" y="529"/>
                    </a:lnTo>
                    <a:lnTo>
                      <a:pt x="63" y="529"/>
                    </a:lnTo>
                    <a:lnTo>
                      <a:pt x="62" y="529"/>
                    </a:lnTo>
                    <a:lnTo>
                      <a:pt x="62" y="528"/>
                    </a:lnTo>
                    <a:lnTo>
                      <a:pt x="62" y="527"/>
                    </a:lnTo>
                    <a:lnTo>
                      <a:pt x="61" y="527"/>
                    </a:lnTo>
                    <a:lnTo>
                      <a:pt x="61" y="528"/>
                    </a:lnTo>
                    <a:lnTo>
                      <a:pt x="59" y="529"/>
                    </a:lnTo>
                    <a:lnTo>
                      <a:pt x="58" y="529"/>
                    </a:lnTo>
                    <a:lnTo>
                      <a:pt x="58" y="528"/>
                    </a:lnTo>
                    <a:lnTo>
                      <a:pt x="57" y="528"/>
                    </a:lnTo>
                    <a:lnTo>
                      <a:pt x="56" y="528"/>
                    </a:lnTo>
                    <a:lnTo>
                      <a:pt x="55" y="527"/>
                    </a:lnTo>
                    <a:lnTo>
                      <a:pt x="55" y="526"/>
                    </a:lnTo>
                    <a:lnTo>
                      <a:pt x="55" y="525"/>
                    </a:lnTo>
                    <a:lnTo>
                      <a:pt x="55" y="524"/>
                    </a:lnTo>
                    <a:lnTo>
                      <a:pt x="55" y="525"/>
                    </a:lnTo>
                    <a:lnTo>
                      <a:pt x="54" y="525"/>
                    </a:lnTo>
                    <a:lnTo>
                      <a:pt x="54" y="524"/>
                    </a:lnTo>
                    <a:lnTo>
                      <a:pt x="55" y="524"/>
                    </a:lnTo>
                    <a:lnTo>
                      <a:pt x="54" y="524"/>
                    </a:lnTo>
                    <a:lnTo>
                      <a:pt x="54" y="523"/>
                    </a:lnTo>
                    <a:lnTo>
                      <a:pt x="53" y="523"/>
                    </a:lnTo>
                    <a:lnTo>
                      <a:pt x="53" y="522"/>
                    </a:lnTo>
                    <a:lnTo>
                      <a:pt x="52" y="523"/>
                    </a:lnTo>
                    <a:lnTo>
                      <a:pt x="53" y="522"/>
                    </a:lnTo>
                    <a:lnTo>
                      <a:pt x="52" y="521"/>
                    </a:lnTo>
                    <a:lnTo>
                      <a:pt x="53" y="520"/>
                    </a:lnTo>
                    <a:lnTo>
                      <a:pt x="52" y="520"/>
                    </a:lnTo>
                    <a:lnTo>
                      <a:pt x="51" y="520"/>
                    </a:lnTo>
                    <a:lnTo>
                      <a:pt x="50" y="521"/>
                    </a:lnTo>
                    <a:lnTo>
                      <a:pt x="49" y="521"/>
                    </a:lnTo>
                    <a:lnTo>
                      <a:pt x="48" y="520"/>
                    </a:lnTo>
                    <a:lnTo>
                      <a:pt x="48" y="521"/>
                    </a:lnTo>
                    <a:lnTo>
                      <a:pt x="47" y="520"/>
                    </a:lnTo>
                    <a:lnTo>
                      <a:pt x="46" y="520"/>
                    </a:lnTo>
                    <a:lnTo>
                      <a:pt x="45" y="519"/>
                    </a:lnTo>
                    <a:lnTo>
                      <a:pt x="44" y="519"/>
                    </a:lnTo>
                    <a:lnTo>
                      <a:pt x="43" y="519"/>
                    </a:lnTo>
                    <a:lnTo>
                      <a:pt x="44" y="520"/>
                    </a:lnTo>
                    <a:lnTo>
                      <a:pt x="43" y="520"/>
                    </a:lnTo>
                    <a:lnTo>
                      <a:pt x="42" y="521"/>
                    </a:lnTo>
                    <a:lnTo>
                      <a:pt x="41" y="520"/>
                    </a:lnTo>
                    <a:lnTo>
                      <a:pt x="40" y="520"/>
                    </a:lnTo>
                    <a:lnTo>
                      <a:pt x="40" y="521"/>
                    </a:lnTo>
                    <a:lnTo>
                      <a:pt x="40" y="522"/>
                    </a:lnTo>
                    <a:lnTo>
                      <a:pt x="41" y="522"/>
                    </a:lnTo>
                    <a:lnTo>
                      <a:pt x="40" y="523"/>
                    </a:lnTo>
                    <a:lnTo>
                      <a:pt x="40" y="524"/>
                    </a:lnTo>
                    <a:lnTo>
                      <a:pt x="39" y="524"/>
                    </a:lnTo>
                    <a:lnTo>
                      <a:pt x="38" y="523"/>
                    </a:lnTo>
                    <a:lnTo>
                      <a:pt x="38" y="524"/>
                    </a:lnTo>
                    <a:lnTo>
                      <a:pt x="38" y="523"/>
                    </a:lnTo>
                    <a:lnTo>
                      <a:pt x="37" y="523"/>
                    </a:lnTo>
                    <a:lnTo>
                      <a:pt x="36" y="522"/>
                    </a:lnTo>
                    <a:lnTo>
                      <a:pt x="36" y="523"/>
                    </a:lnTo>
                    <a:lnTo>
                      <a:pt x="35" y="523"/>
                    </a:lnTo>
                    <a:lnTo>
                      <a:pt x="35" y="524"/>
                    </a:lnTo>
                    <a:lnTo>
                      <a:pt x="34" y="524"/>
                    </a:lnTo>
                    <a:lnTo>
                      <a:pt x="34" y="525"/>
                    </a:lnTo>
                    <a:lnTo>
                      <a:pt x="33" y="524"/>
                    </a:lnTo>
                    <a:lnTo>
                      <a:pt x="32" y="524"/>
                    </a:lnTo>
                    <a:lnTo>
                      <a:pt x="32" y="523"/>
                    </a:lnTo>
                    <a:lnTo>
                      <a:pt x="32" y="522"/>
                    </a:lnTo>
                    <a:lnTo>
                      <a:pt x="31" y="522"/>
                    </a:lnTo>
                    <a:lnTo>
                      <a:pt x="30" y="523"/>
                    </a:lnTo>
                    <a:lnTo>
                      <a:pt x="29" y="523"/>
                    </a:lnTo>
                    <a:lnTo>
                      <a:pt x="28" y="523"/>
                    </a:lnTo>
                    <a:lnTo>
                      <a:pt x="28" y="524"/>
                    </a:lnTo>
                    <a:lnTo>
                      <a:pt x="28" y="523"/>
                    </a:lnTo>
                    <a:lnTo>
                      <a:pt x="27" y="523"/>
                    </a:lnTo>
                    <a:lnTo>
                      <a:pt x="26" y="523"/>
                    </a:lnTo>
                    <a:lnTo>
                      <a:pt x="26" y="522"/>
                    </a:lnTo>
                    <a:lnTo>
                      <a:pt x="25" y="522"/>
                    </a:lnTo>
                    <a:lnTo>
                      <a:pt x="24" y="522"/>
                    </a:lnTo>
                    <a:lnTo>
                      <a:pt x="23" y="522"/>
                    </a:lnTo>
                    <a:lnTo>
                      <a:pt x="21" y="522"/>
                    </a:lnTo>
                    <a:lnTo>
                      <a:pt x="21" y="521"/>
                    </a:lnTo>
                    <a:lnTo>
                      <a:pt x="22" y="521"/>
                    </a:lnTo>
                    <a:lnTo>
                      <a:pt x="22" y="520"/>
                    </a:lnTo>
                    <a:lnTo>
                      <a:pt x="21" y="520"/>
                    </a:lnTo>
                    <a:lnTo>
                      <a:pt x="21" y="518"/>
                    </a:lnTo>
                    <a:lnTo>
                      <a:pt x="20" y="518"/>
                    </a:lnTo>
                    <a:lnTo>
                      <a:pt x="19" y="518"/>
                    </a:lnTo>
                    <a:lnTo>
                      <a:pt x="19" y="517"/>
                    </a:lnTo>
                    <a:lnTo>
                      <a:pt x="18" y="517"/>
                    </a:lnTo>
                    <a:lnTo>
                      <a:pt x="18" y="518"/>
                    </a:lnTo>
                    <a:lnTo>
                      <a:pt x="17" y="519"/>
                    </a:lnTo>
                    <a:lnTo>
                      <a:pt x="16" y="519"/>
                    </a:lnTo>
                    <a:lnTo>
                      <a:pt x="16" y="518"/>
                    </a:lnTo>
                    <a:lnTo>
                      <a:pt x="15" y="519"/>
                    </a:lnTo>
                    <a:lnTo>
                      <a:pt x="15" y="517"/>
                    </a:lnTo>
                    <a:lnTo>
                      <a:pt x="16" y="517"/>
                    </a:lnTo>
                    <a:lnTo>
                      <a:pt x="16" y="516"/>
                    </a:lnTo>
                    <a:lnTo>
                      <a:pt x="16" y="515"/>
                    </a:lnTo>
                    <a:lnTo>
                      <a:pt x="15" y="515"/>
                    </a:lnTo>
                    <a:lnTo>
                      <a:pt x="14" y="514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6" y="511"/>
                    </a:lnTo>
                    <a:lnTo>
                      <a:pt x="17" y="511"/>
                    </a:lnTo>
                    <a:lnTo>
                      <a:pt x="18" y="510"/>
                    </a:lnTo>
                    <a:lnTo>
                      <a:pt x="18" y="509"/>
                    </a:lnTo>
                    <a:lnTo>
                      <a:pt x="18" y="507"/>
                    </a:lnTo>
                    <a:lnTo>
                      <a:pt x="18" y="506"/>
                    </a:lnTo>
                    <a:lnTo>
                      <a:pt x="19" y="505"/>
                    </a:lnTo>
                    <a:lnTo>
                      <a:pt x="20" y="504"/>
                    </a:lnTo>
                    <a:lnTo>
                      <a:pt x="20" y="502"/>
                    </a:lnTo>
                    <a:lnTo>
                      <a:pt x="21" y="501"/>
                    </a:lnTo>
                    <a:lnTo>
                      <a:pt x="21" y="500"/>
                    </a:lnTo>
                    <a:lnTo>
                      <a:pt x="20" y="499"/>
                    </a:lnTo>
                    <a:lnTo>
                      <a:pt x="20" y="498"/>
                    </a:lnTo>
                    <a:lnTo>
                      <a:pt x="21" y="498"/>
                    </a:lnTo>
                    <a:lnTo>
                      <a:pt x="21" y="497"/>
                    </a:lnTo>
                    <a:lnTo>
                      <a:pt x="23" y="497"/>
                    </a:lnTo>
                    <a:lnTo>
                      <a:pt x="23" y="496"/>
                    </a:lnTo>
                    <a:lnTo>
                      <a:pt x="21" y="495"/>
                    </a:lnTo>
                    <a:lnTo>
                      <a:pt x="19" y="494"/>
                    </a:lnTo>
                    <a:lnTo>
                      <a:pt x="18" y="493"/>
                    </a:lnTo>
                    <a:lnTo>
                      <a:pt x="17" y="493"/>
                    </a:lnTo>
                    <a:lnTo>
                      <a:pt x="18" y="492"/>
                    </a:lnTo>
                    <a:lnTo>
                      <a:pt x="20" y="492"/>
                    </a:lnTo>
                    <a:lnTo>
                      <a:pt x="21" y="491"/>
                    </a:lnTo>
                    <a:lnTo>
                      <a:pt x="22" y="490"/>
                    </a:lnTo>
                    <a:lnTo>
                      <a:pt x="22" y="489"/>
                    </a:lnTo>
                    <a:lnTo>
                      <a:pt x="23" y="487"/>
                    </a:lnTo>
                    <a:lnTo>
                      <a:pt x="24" y="485"/>
                    </a:lnTo>
                    <a:lnTo>
                      <a:pt x="23" y="484"/>
                    </a:lnTo>
                    <a:lnTo>
                      <a:pt x="22" y="484"/>
                    </a:lnTo>
                    <a:lnTo>
                      <a:pt x="21" y="484"/>
                    </a:lnTo>
                    <a:lnTo>
                      <a:pt x="21" y="483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1"/>
                    </a:lnTo>
                    <a:lnTo>
                      <a:pt x="23" y="479"/>
                    </a:lnTo>
                    <a:lnTo>
                      <a:pt x="24" y="479"/>
                    </a:lnTo>
                    <a:lnTo>
                      <a:pt x="25" y="478"/>
                    </a:lnTo>
                    <a:lnTo>
                      <a:pt x="26" y="477"/>
                    </a:lnTo>
                    <a:lnTo>
                      <a:pt x="27" y="476"/>
                    </a:lnTo>
                    <a:lnTo>
                      <a:pt x="26" y="476"/>
                    </a:lnTo>
                    <a:lnTo>
                      <a:pt x="26" y="475"/>
                    </a:lnTo>
                    <a:lnTo>
                      <a:pt x="25" y="475"/>
                    </a:lnTo>
                    <a:lnTo>
                      <a:pt x="24" y="474"/>
                    </a:lnTo>
                    <a:lnTo>
                      <a:pt x="22" y="473"/>
                    </a:lnTo>
                    <a:lnTo>
                      <a:pt x="22" y="472"/>
                    </a:lnTo>
                    <a:lnTo>
                      <a:pt x="21" y="470"/>
                    </a:lnTo>
                    <a:lnTo>
                      <a:pt x="21" y="469"/>
                    </a:lnTo>
                    <a:lnTo>
                      <a:pt x="21" y="468"/>
                    </a:lnTo>
                    <a:lnTo>
                      <a:pt x="22" y="467"/>
                    </a:lnTo>
                    <a:lnTo>
                      <a:pt x="24" y="466"/>
                    </a:lnTo>
                    <a:lnTo>
                      <a:pt x="23" y="465"/>
                    </a:lnTo>
                    <a:lnTo>
                      <a:pt x="22" y="464"/>
                    </a:lnTo>
                    <a:lnTo>
                      <a:pt x="20" y="463"/>
                    </a:lnTo>
                    <a:lnTo>
                      <a:pt x="19" y="463"/>
                    </a:lnTo>
                    <a:lnTo>
                      <a:pt x="19" y="462"/>
                    </a:lnTo>
                    <a:lnTo>
                      <a:pt x="18" y="460"/>
                    </a:lnTo>
                    <a:lnTo>
                      <a:pt x="18" y="459"/>
                    </a:lnTo>
                    <a:lnTo>
                      <a:pt x="19" y="458"/>
                    </a:lnTo>
                    <a:lnTo>
                      <a:pt x="19" y="457"/>
                    </a:lnTo>
                    <a:lnTo>
                      <a:pt x="20" y="456"/>
                    </a:lnTo>
                    <a:lnTo>
                      <a:pt x="22" y="455"/>
                    </a:lnTo>
                    <a:lnTo>
                      <a:pt x="22" y="454"/>
                    </a:lnTo>
                    <a:lnTo>
                      <a:pt x="22" y="453"/>
                    </a:lnTo>
                    <a:lnTo>
                      <a:pt x="23" y="452"/>
                    </a:lnTo>
                    <a:lnTo>
                      <a:pt x="22" y="451"/>
                    </a:lnTo>
                    <a:lnTo>
                      <a:pt x="24" y="447"/>
                    </a:lnTo>
                    <a:lnTo>
                      <a:pt x="25" y="445"/>
                    </a:lnTo>
                    <a:lnTo>
                      <a:pt x="27" y="444"/>
                    </a:lnTo>
                    <a:lnTo>
                      <a:pt x="28" y="442"/>
                    </a:lnTo>
                    <a:lnTo>
                      <a:pt x="29" y="441"/>
                    </a:lnTo>
                    <a:lnTo>
                      <a:pt x="29" y="440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28" y="436"/>
                    </a:lnTo>
                    <a:lnTo>
                      <a:pt x="27" y="436"/>
                    </a:lnTo>
                    <a:lnTo>
                      <a:pt x="25" y="435"/>
                    </a:lnTo>
                    <a:lnTo>
                      <a:pt x="24" y="435"/>
                    </a:lnTo>
                    <a:lnTo>
                      <a:pt x="23" y="433"/>
                    </a:lnTo>
                    <a:lnTo>
                      <a:pt x="23" y="432"/>
                    </a:lnTo>
                    <a:lnTo>
                      <a:pt x="24" y="432"/>
                    </a:lnTo>
                    <a:lnTo>
                      <a:pt x="26" y="430"/>
                    </a:lnTo>
                    <a:lnTo>
                      <a:pt x="28" y="429"/>
                    </a:lnTo>
                    <a:lnTo>
                      <a:pt x="29" y="428"/>
                    </a:lnTo>
                    <a:lnTo>
                      <a:pt x="30" y="428"/>
                    </a:lnTo>
                    <a:lnTo>
                      <a:pt x="30" y="427"/>
                    </a:lnTo>
                    <a:lnTo>
                      <a:pt x="30" y="426"/>
                    </a:lnTo>
                    <a:lnTo>
                      <a:pt x="31" y="424"/>
                    </a:lnTo>
                    <a:lnTo>
                      <a:pt x="31" y="423"/>
                    </a:lnTo>
                    <a:lnTo>
                      <a:pt x="30" y="421"/>
                    </a:lnTo>
                    <a:lnTo>
                      <a:pt x="29" y="418"/>
                    </a:lnTo>
                    <a:lnTo>
                      <a:pt x="29" y="417"/>
                    </a:lnTo>
                    <a:lnTo>
                      <a:pt x="30" y="416"/>
                    </a:lnTo>
                    <a:lnTo>
                      <a:pt x="30" y="415"/>
                    </a:lnTo>
                    <a:lnTo>
                      <a:pt x="31" y="414"/>
                    </a:lnTo>
                    <a:lnTo>
                      <a:pt x="31" y="413"/>
                    </a:lnTo>
                    <a:lnTo>
                      <a:pt x="30" y="412"/>
                    </a:lnTo>
                    <a:lnTo>
                      <a:pt x="30" y="411"/>
                    </a:lnTo>
                    <a:lnTo>
                      <a:pt x="29" y="411"/>
                    </a:lnTo>
                    <a:lnTo>
                      <a:pt x="29" y="410"/>
                    </a:lnTo>
                    <a:lnTo>
                      <a:pt x="29" y="409"/>
                    </a:lnTo>
                    <a:lnTo>
                      <a:pt x="29" y="408"/>
                    </a:lnTo>
                    <a:lnTo>
                      <a:pt x="29" y="407"/>
                    </a:lnTo>
                    <a:lnTo>
                      <a:pt x="30" y="407"/>
                    </a:lnTo>
                    <a:lnTo>
                      <a:pt x="31" y="406"/>
                    </a:lnTo>
                    <a:lnTo>
                      <a:pt x="31" y="405"/>
                    </a:lnTo>
                    <a:lnTo>
                      <a:pt x="31" y="404"/>
                    </a:lnTo>
                    <a:lnTo>
                      <a:pt x="32" y="404"/>
                    </a:lnTo>
                    <a:lnTo>
                      <a:pt x="33" y="402"/>
                    </a:lnTo>
                    <a:lnTo>
                      <a:pt x="34" y="401"/>
                    </a:lnTo>
                    <a:lnTo>
                      <a:pt x="34" y="400"/>
                    </a:lnTo>
                    <a:lnTo>
                      <a:pt x="33" y="399"/>
                    </a:lnTo>
                    <a:lnTo>
                      <a:pt x="34" y="398"/>
                    </a:lnTo>
                    <a:lnTo>
                      <a:pt x="34" y="397"/>
                    </a:lnTo>
                    <a:lnTo>
                      <a:pt x="33" y="397"/>
                    </a:lnTo>
                    <a:lnTo>
                      <a:pt x="33" y="396"/>
                    </a:lnTo>
                    <a:lnTo>
                      <a:pt x="32" y="397"/>
                    </a:lnTo>
                    <a:lnTo>
                      <a:pt x="31" y="397"/>
                    </a:lnTo>
                    <a:lnTo>
                      <a:pt x="31" y="398"/>
                    </a:lnTo>
                    <a:lnTo>
                      <a:pt x="30" y="398"/>
                    </a:lnTo>
                    <a:lnTo>
                      <a:pt x="29" y="397"/>
                    </a:lnTo>
                    <a:lnTo>
                      <a:pt x="28" y="396"/>
                    </a:lnTo>
                    <a:lnTo>
                      <a:pt x="28" y="395"/>
                    </a:lnTo>
                    <a:lnTo>
                      <a:pt x="27" y="394"/>
                    </a:lnTo>
                    <a:lnTo>
                      <a:pt x="27" y="393"/>
                    </a:lnTo>
                    <a:lnTo>
                      <a:pt x="26" y="393"/>
                    </a:lnTo>
                    <a:lnTo>
                      <a:pt x="25" y="393"/>
                    </a:lnTo>
                    <a:lnTo>
                      <a:pt x="24" y="393"/>
                    </a:lnTo>
                    <a:lnTo>
                      <a:pt x="23" y="393"/>
                    </a:lnTo>
                    <a:lnTo>
                      <a:pt x="23" y="392"/>
                    </a:lnTo>
                    <a:lnTo>
                      <a:pt x="24" y="391"/>
                    </a:lnTo>
                    <a:lnTo>
                      <a:pt x="26" y="390"/>
                    </a:lnTo>
                    <a:lnTo>
                      <a:pt x="27" y="389"/>
                    </a:lnTo>
                    <a:lnTo>
                      <a:pt x="29" y="387"/>
                    </a:lnTo>
                    <a:lnTo>
                      <a:pt x="30" y="387"/>
                    </a:lnTo>
                    <a:lnTo>
                      <a:pt x="30" y="385"/>
                    </a:lnTo>
                    <a:lnTo>
                      <a:pt x="30" y="384"/>
                    </a:lnTo>
                    <a:lnTo>
                      <a:pt x="28" y="383"/>
                    </a:lnTo>
                    <a:lnTo>
                      <a:pt x="28" y="382"/>
                    </a:lnTo>
                    <a:lnTo>
                      <a:pt x="27" y="381"/>
                    </a:lnTo>
                    <a:lnTo>
                      <a:pt x="26" y="381"/>
                    </a:lnTo>
                    <a:lnTo>
                      <a:pt x="25" y="381"/>
                    </a:lnTo>
                    <a:lnTo>
                      <a:pt x="24" y="381"/>
                    </a:lnTo>
                    <a:lnTo>
                      <a:pt x="23" y="382"/>
                    </a:lnTo>
                    <a:lnTo>
                      <a:pt x="22" y="382"/>
                    </a:lnTo>
                    <a:lnTo>
                      <a:pt x="21" y="382"/>
                    </a:lnTo>
                    <a:lnTo>
                      <a:pt x="20" y="382"/>
                    </a:lnTo>
                    <a:lnTo>
                      <a:pt x="20" y="381"/>
                    </a:lnTo>
                    <a:lnTo>
                      <a:pt x="21" y="378"/>
                    </a:lnTo>
                    <a:lnTo>
                      <a:pt x="22" y="377"/>
                    </a:lnTo>
                    <a:lnTo>
                      <a:pt x="22" y="376"/>
                    </a:lnTo>
                    <a:lnTo>
                      <a:pt x="23" y="376"/>
                    </a:lnTo>
                    <a:lnTo>
                      <a:pt x="24" y="376"/>
                    </a:lnTo>
                    <a:lnTo>
                      <a:pt x="26" y="376"/>
                    </a:lnTo>
                    <a:lnTo>
                      <a:pt x="29" y="377"/>
                    </a:lnTo>
                    <a:lnTo>
                      <a:pt x="30" y="376"/>
                    </a:lnTo>
                    <a:lnTo>
                      <a:pt x="29" y="375"/>
                    </a:lnTo>
                    <a:lnTo>
                      <a:pt x="29" y="373"/>
                    </a:lnTo>
                    <a:lnTo>
                      <a:pt x="28" y="373"/>
                    </a:lnTo>
                    <a:lnTo>
                      <a:pt x="27" y="371"/>
                    </a:lnTo>
                    <a:lnTo>
                      <a:pt x="26" y="370"/>
                    </a:lnTo>
                    <a:lnTo>
                      <a:pt x="25" y="368"/>
                    </a:lnTo>
                    <a:lnTo>
                      <a:pt x="24" y="367"/>
                    </a:lnTo>
                    <a:lnTo>
                      <a:pt x="23" y="367"/>
                    </a:lnTo>
                    <a:lnTo>
                      <a:pt x="23" y="368"/>
                    </a:lnTo>
                    <a:lnTo>
                      <a:pt x="22" y="369"/>
                    </a:lnTo>
                    <a:lnTo>
                      <a:pt x="21" y="371"/>
                    </a:lnTo>
                    <a:lnTo>
                      <a:pt x="21" y="372"/>
                    </a:lnTo>
                    <a:lnTo>
                      <a:pt x="20" y="372"/>
                    </a:lnTo>
                    <a:lnTo>
                      <a:pt x="19" y="372"/>
                    </a:lnTo>
                    <a:lnTo>
                      <a:pt x="18" y="372"/>
                    </a:lnTo>
                    <a:lnTo>
                      <a:pt x="18" y="371"/>
                    </a:lnTo>
                    <a:lnTo>
                      <a:pt x="17" y="371"/>
                    </a:lnTo>
                    <a:lnTo>
                      <a:pt x="17" y="370"/>
                    </a:lnTo>
                    <a:lnTo>
                      <a:pt x="17" y="369"/>
                    </a:lnTo>
                    <a:lnTo>
                      <a:pt x="18" y="368"/>
                    </a:lnTo>
                    <a:lnTo>
                      <a:pt x="19" y="367"/>
                    </a:lnTo>
                    <a:lnTo>
                      <a:pt x="19" y="365"/>
                    </a:lnTo>
                    <a:lnTo>
                      <a:pt x="17" y="364"/>
                    </a:lnTo>
                    <a:lnTo>
                      <a:pt x="16" y="364"/>
                    </a:lnTo>
                    <a:lnTo>
                      <a:pt x="16" y="363"/>
                    </a:lnTo>
                    <a:lnTo>
                      <a:pt x="15" y="362"/>
                    </a:lnTo>
                    <a:lnTo>
                      <a:pt x="15" y="360"/>
                    </a:lnTo>
                    <a:lnTo>
                      <a:pt x="16" y="359"/>
                    </a:lnTo>
                    <a:lnTo>
                      <a:pt x="16" y="358"/>
                    </a:lnTo>
                    <a:lnTo>
                      <a:pt x="17" y="358"/>
                    </a:lnTo>
                    <a:lnTo>
                      <a:pt x="16" y="357"/>
                    </a:lnTo>
                    <a:lnTo>
                      <a:pt x="16" y="356"/>
                    </a:lnTo>
                    <a:lnTo>
                      <a:pt x="15" y="354"/>
                    </a:lnTo>
                    <a:lnTo>
                      <a:pt x="15" y="352"/>
                    </a:lnTo>
                    <a:lnTo>
                      <a:pt x="15" y="351"/>
                    </a:lnTo>
                    <a:lnTo>
                      <a:pt x="15" y="350"/>
                    </a:lnTo>
                    <a:lnTo>
                      <a:pt x="15" y="349"/>
                    </a:lnTo>
                    <a:lnTo>
                      <a:pt x="15" y="348"/>
                    </a:lnTo>
                    <a:lnTo>
                      <a:pt x="17" y="345"/>
                    </a:lnTo>
                    <a:lnTo>
                      <a:pt x="17" y="344"/>
                    </a:lnTo>
                    <a:lnTo>
                      <a:pt x="17" y="343"/>
                    </a:lnTo>
                    <a:lnTo>
                      <a:pt x="16" y="343"/>
                    </a:lnTo>
                    <a:lnTo>
                      <a:pt x="16" y="342"/>
                    </a:lnTo>
                    <a:lnTo>
                      <a:pt x="15" y="341"/>
                    </a:lnTo>
                    <a:lnTo>
                      <a:pt x="14" y="340"/>
                    </a:lnTo>
                    <a:lnTo>
                      <a:pt x="13" y="340"/>
                    </a:lnTo>
                    <a:lnTo>
                      <a:pt x="12" y="339"/>
                    </a:lnTo>
                    <a:lnTo>
                      <a:pt x="10" y="339"/>
                    </a:lnTo>
                    <a:lnTo>
                      <a:pt x="9" y="338"/>
                    </a:lnTo>
                    <a:lnTo>
                      <a:pt x="8" y="336"/>
                    </a:lnTo>
                    <a:lnTo>
                      <a:pt x="8" y="335"/>
                    </a:lnTo>
                    <a:lnTo>
                      <a:pt x="7" y="333"/>
                    </a:lnTo>
                    <a:lnTo>
                      <a:pt x="6" y="331"/>
                    </a:lnTo>
                    <a:lnTo>
                      <a:pt x="7" y="331"/>
                    </a:lnTo>
                    <a:lnTo>
                      <a:pt x="7" y="329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8" y="324"/>
                    </a:lnTo>
                    <a:lnTo>
                      <a:pt x="7" y="324"/>
                    </a:lnTo>
                    <a:lnTo>
                      <a:pt x="6" y="323"/>
                    </a:lnTo>
                    <a:lnTo>
                      <a:pt x="5" y="323"/>
                    </a:lnTo>
                    <a:lnTo>
                      <a:pt x="4" y="324"/>
                    </a:lnTo>
                    <a:lnTo>
                      <a:pt x="3" y="324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1" y="326"/>
                    </a:lnTo>
                    <a:lnTo>
                      <a:pt x="1" y="325"/>
                    </a:lnTo>
                    <a:lnTo>
                      <a:pt x="0" y="324"/>
                    </a:lnTo>
                    <a:lnTo>
                      <a:pt x="0" y="322"/>
                    </a:lnTo>
                    <a:lnTo>
                      <a:pt x="0" y="321"/>
                    </a:lnTo>
                    <a:lnTo>
                      <a:pt x="1" y="320"/>
                    </a:lnTo>
                    <a:lnTo>
                      <a:pt x="2" y="319"/>
                    </a:lnTo>
                    <a:lnTo>
                      <a:pt x="3" y="319"/>
                    </a:lnTo>
                    <a:lnTo>
                      <a:pt x="4" y="319"/>
                    </a:lnTo>
                    <a:lnTo>
                      <a:pt x="4" y="318"/>
                    </a:lnTo>
                    <a:lnTo>
                      <a:pt x="5" y="318"/>
                    </a:lnTo>
                    <a:lnTo>
                      <a:pt x="4" y="317"/>
                    </a:lnTo>
                    <a:lnTo>
                      <a:pt x="3" y="316"/>
                    </a:lnTo>
                    <a:lnTo>
                      <a:pt x="2" y="316"/>
                    </a:lnTo>
                    <a:lnTo>
                      <a:pt x="1" y="316"/>
                    </a:lnTo>
                    <a:lnTo>
                      <a:pt x="0" y="316"/>
                    </a:lnTo>
                    <a:lnTo>
                      <a:pt x="0" y="315"/>
                    </a:lnTo>
                    <a:lnTo>
                      <a:pt x="1" y="314"/>
                    </a:lnTo>
                    <a:lnTo>
                      <a:pt x="2" y="313"/>
                    </a:lnTo>
                    <a:lnTo>
                      <a:pt x="3" y="313"/>
                    </a:lnTo>
                    <a:lnTo>
                      <a:pt x="5" y="313"/>
                    </a:lnTo>
                    <a:lnTo>
                      <a:pt x="5" y="312"/>
                    </a:lnTo>
                    <a:lnTo>
                      <a:pt x="6" y="310"/>
                    </a:lnTo>
                    <a:lnTo>
                      <a:pt x="7" y="309"/>
                    </a:lnTo>
                    <a:lnTo>
                      <a:pt x="8" y="309"/>
                    </a:lnTo>
                    <a:lnTo>
                      <a:pt x="8" y="308"/>
                    </a:lnTo>
                    <a:lnTo>
                      <a:pt x="9" y="308"/>
                    </a:lnTo>
                    <a:lnTo>
                      <a:pt x="11" y="308"/>
                    </a:lnTo>
                    <a:lnTo>
                      <a:pt x="12" y="308"/>
                    </a:lnTo>
                    <a:lnTo>
                      <a:pt x="13" y="307"/>
                    </a:lnTo>
                    <a:lnTo>
                      <a:pt x="13" y="306"/>
                    </a:lnTo>
                    <a:lnTo>
                      <a:pt x="13" y="305"/>
                    </a:lnTo>
                    <a:lnTo>
                      <a:pt x="14" y="304"/>
                    </a:lnTo>
                    <a:lnTo>
                      <a:pt x="14" y="303"/>
                    </a:lnTo>
                    <a:lnTo>
                      <a:pt x="15" y="303"/>
                    </a:lnTo>
                    <a:lnTo>
                      <a:pt x="16" y="303"/>
                    </a:lnTo>
                    <a:lnTo>
                      <a:pt x="17" y="303"/>
                    </a:lnTo>
                    <a:lnTo>
                      <a:pt x="18" y="303"/>
                    </a:lnTo>
                    <a:lnTo>
                      <a:pt x="19" y="303"/>
                    </a:lnTo>
                    <a:lnTo>
                      <a:pt x="20" y="302"/>
                    </a:lnTo>
                    <a:lnTo>
                      <a:pt x="20" y="300"/>
                    </a:lnTo>
                    <a:lnTo>
                      <a:pt x="21" y="300"/>
                    </a:lnTo>
                    <a:lnTo>
                      <a:pt x="22" y="299"/>
                    </a:lnTo>
                    <a:lnTo>
                      <a:pt x="23" y="299"/>
                    </a:lnTo>
                    <a:lnTo>
                      <a:pt x="24" y="300"/>
                    </a:lnTo>
                    <a:lnTo>
                      <a:pt x="26" y="301"/>
                    </a:lnTo>
                    <a:lnTo>
                      <a:pt x="26" y="302"/>
                    </a:lnTo>
                    <a:lnTo>
                      <a:pt x="27" y="302"/>
                    </a:lnTo>
                    <a:lnTo>
                      <a:pt x="27" y="301"/>
                    </a:lnTo>
                    <a:lnTo>
                      <a:pt x="28" y="299"/>
                    </a:lnTo>
                    <a:lnTo>
                      <a:pt x="30" y="297"/>
                    </a:lnTo>
                    <a:lnTo>
                      <a:pt x="31" y="296"/>
                    </a:lnTo>
                    <a:lnTo>
                      <a:pt x="31" y="294"/>
                    </a:lnTo>
                    <a:lnTo>
                      <a:pt x="4" y="271"/>
                    </a:lnTo>
                    <a:lnTo>
                      <a:pt x="17" y="244"/>
                    </a:lnTo>
                    <a:lnTo>
                      <a:pt x="40" y="195"/>
                    </a:lnTo>
                    <a:lnTo>
                      <a:pt x="48" y="195"/>
                    </a:lnTo>
                    <a:lnTo>
                      <a:pt x="48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7" y="181"/>
                    </a:lnTo>
                    <a:lnTo>
                      <a:pt x="42" y="181"/>
                    </a:lnTo>
                    <a:lnTo>
                      <a:pt x="64" y="111"/>
                    </a:lnTo>
                    <a:lnTo>
                      <a:pt x="70" y="111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73" y="109"/>
                    </a:lnTo>
                    <a:lnTo>
                      <a:pt x="72" y="108"/>
                    </a:lnTo>
                    <a:lnTo>
                      <a:pt x="72" y="107"/>
                    </a:lnTo>
                    <a:lnTo>
                      <a:pt x="71" y="107"/>
                    </a:lnTo>
                    <a:lnTo>
                      <a:pt x="70" y="107"/>
                    </a:lnTo>
                    <a:lnTo>
                      <a:pt x="69" y="107"/>
                    </a:lnTo>
                    <a:lnTo>
                      <a:pt x="62" y="100"/>
                    </a:lnTo>
                    <a:lnTo>
                      <a:pt x="60" y="91"/>
                    </a:lnTo>
                    <a:lnTo>
                      <a:pt x="58" y="86"/>
                    </a:lnTo>
                    <a:lnTo>
                      <a:pt x="57" y="84"/>
                    </a:lnTo>
                    <a:lnTo>
                      <a:pt x="48" y="67"/>
                    </a:lnTo>
                    <a:lnTo>
                      <a:pt x="52" y="67"/>
                    </a:lnTo>
                    <a:lnTo>
                      <a:pt x="52" y="65"/>
                    </a:lnTo>
                    <a:lnTo>
                      <a:pt x="48" y="62"/>
                    </a:lnTo>
                    <a:lnTo>
                      <a:pt x="49" y="57"/>
                    </a:lnTo>
                    <a:lnTo>
                      <a:pt x="48" y="56"/>
                    </a:lnTo>
                    <a:lnTo>
                      <a:pt x="47" y="56"/>
                    </a:lnTo>
                    <a:lnTo>
                      <a:pt x="47" y="55"/>
                    </a:lnTo>
                    <a:lnTo>
                      <a:pt x="46" y="54"/>
                    </a:lnTo>
                    <a:lnTo>
                      <a:pt x="46" y="53"/>
                    </a:lnTo>
                    <a:lnTo>
                      <a:pt x="45" y="53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3" y="50"/>
                    </a:lnTo>
                    <a:lnTo>
                      <a:pt x="43" y="49"/>
                    </a:lnTo>
                    <a:lnTo>
                      <a:pt x="42" y="48"/>
                    </a:lnTo>
                    <a:lnTo>
                      <a:pt x="42" y="47"/>
                    </a:lnTo>
                    <a:lnTo>
                      <a:pt x="43" y="46"/>
                    </a:lnTo>
                    <a:lnTo>
                      <a:pt x="43" y="45"/>
                    </a:lnTo>
                    <a:lnTo>
                      <a:pt x="43" y="44"/>
                    </a:lnTo>
                    <a:lnTo>
                      <a:pt x="42" y="45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3" y="43"/>
                    </a:lnTo>
                    <a:lnTo>
                      <a:pt x="42" y="43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1" y="42"/>
                    </a:lnTo>
                    <a:lnTo>
                      <a:pt x="41" y="41"/>
                    </a:lnTo>
                    <a:lnTo>
                      <a:pt x="42" y="41"/>
                    </a:lnTo>
                    <a:lnTo>
                      <a:pt x="42" y="40"/>
                    </a:lnTo>
                    <a:lnTo>
                      <a:pt x="41" y="39"/>
                    </a:lnTo>
                    <a:lnTo>
                      <a:pt x="41" y="38"/>
                    </a:lnTo>
                    <a:lnTo>
                      <a:pt x="42" y="38"/>
                    </a:lnTo>
                    <a:lnTo>
                      <a:pt x="42" y="39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37"/>
                    </a:lnTo>
                    <a:lnTo>
                      <a:pt x="47" y="36"/>
                    </a:lnTo>
                    <a:lnTo>
                      <a:pt x="48" y="36"/>
                    </a:lnTo>
                    <a:lnTo>
                      <a:pt x="49" y="37"/>
                    </a:lnTo>
                    <a:lnTo>
                      <a:pt x="49" y="39"/>
                    </a:lnTo>
                    <a:lnTo>
                      <a:pt x="50" y="39"/>
                    </a:lnTo>
                    <a:lnTo>
                      <a:pt x="49" y="40"/>
                    </a:lnTo>
                    <a:lnTo>
                      <a:pt x="50" y="41"/>
                    </a:lnTo>
                    <a:lnTo>
                      <a:pt x="50" y="42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0" y="43"/>
                    </a:lnTo>
                    <a:lnTo>
                      <a:pt x="50" y="44"/>
                    </a:lnTo>
                    <a:lnTo>
                      <a:pt x="51" y="45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7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2"/>
                    </a:lnTo>
                    <a:lnTo>
                      <a:pt x="52" y="53"/>
                    </a:lnTo>
                    <a:lnTo>
                      <a:pt x="52" y="54"/>
                    </a:lnTo>
                    <a:lnTo>
                      <a:pt x="52" y="55"/>
                    </a:lnTo>
                    <a:lnTo>
                      <a:pt x="52" y="56"/>
                    </a:lnTo>
                    <a:lnTo>
                      <a:pt x="53" y="56"/>
                    </a:lnTo>
                    <a:lnTo>
                      <a:pt x="53" y="57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56" y="57"/>
                    </a:lnTo>
                    <a:lnTo>
                      <a:pt x="56" y="56"/>
                    </a:lnTo>
                    <a:lnTo>
                      <a:pt x="58" y="57"/>
                    </a:lnTo>
                    <a:lnTo>
                      <a:pt x="58" y="58"/>
                    </a:lnTo>
                    <a:lnTo>
                      <a:pt x="58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9" y="61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59" y="62"/>
                    </a:lnTo>
                    <a:lnTo>
                      <a:pt x="59" y="63"/>
                    </a:lnTo>
                    <a:lnTo>
                      <a:pt x="59" y="64"/>
                    </a:lnTo>
                    <a:lnTo>
                      <a:pt x="60" y="65"/>
                    </a:lnTo>
                    <a:lnTo>
                      <a:pt x="62" y="65"/>
                    </a:lnTo>
                    <a:lnTo>
                      <a:pt x="63" y="65"/>
                    </a:lnTo>
                    <a:lnTo>
                      <a:pt x="63" y="66"/>
                    </a:lnTo>
                    <a:lnTo>
                      <a:pt x="64" y="66"/>
                    </a:lnTo>
                    <a:lnTo>
                      <a:pt x="65" y="67"/>
                    </a:lnTo>
                    <a:lnTo>
                      <a:pt x="65" y="68"/>
                    </a:lnTo>
                    <a:lnTo>
                      <a:pt x="66" y="68"/>
                    </a:lnTo>
                    <a:lnTo>
                      <a:pt x="67" y="69"/>
                    </a:lnTo>
                    <a:lnTo>
                      <a:pt x="67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9" y="72"/>
                    </a:lnTo>
                    <a:lnTo>
                      <a:pt x="70" y="71"/>
                    </a:lnTo>
                    <a:lnTo>
                      <a:pt x="71" y="71"/>
                    </a:lnTo>
                    <a:lnTo>
                      <a:pt x="72" y="71"/>
                    </a:lnTo>
                    <a:lnTo>
                      <a:pt x="73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5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0"/>
                    </a:lnTo>
                    <a:lnTo>
                      <a:pt x="81" y="69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69"/>
                    </a:lnTo>
                    <a:lnTo>
                      <a:pt x="86" y="69"/>
                    </a:lnTo>
                    <a:lnTo>
                      <a:pt x="86" y="68"/>
                    </a:lnTo>
                    <a:lnTo>
                      <a:pt x="87" y="68"/>
                    </a:lnTo>
                    <a:lnTo>
                      <a:pt x="88" y="68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2" y="66"/>
                    </a:lnTo>
                    <a:lnTo>
                      <a:pt x="92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2" y="66"/>
                    </a:lnTo>
                    <a:lnTo>
                      <a:pt x="93" y="67"/>
                    </a:lnTo>
                    <a:lnTo>
                      <a:pt x="94" y="67"/>
                    </a:lnTo>
                    <a:lnTo>
                      <a:pt x="95" y="67"/>
                    </a:lnTo>
                    <a:lnTo>
                      <a:pt x="95" y="66"/>
                    </a:lnTo>
                    <a:lnTo>
                      <a:pt x="98" y="66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5"/>
                    </a:lnTo>
                    <a:lnTo>
                      <a:pt x="95" y="65"/>
                    </a:lnTo>
                    <a:lnTo>
                      <a:pt x="96" y="64"/>
                    </a:lnTo>
                    <a:lnTo>
                      <a:pt x="96" y="65"/>
                    </a:lnTo>
                    <a:lnTo>
                      <a:pt x="97" y="65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3"/>
                    </a:lnTo>
                    <a:lnTo>
                      <a:pt x="99" y="64"/>
                    </a:lnTo>
                    <a:lnTo>
                      <a:pt x="100" y="64"/>
                    </a:lnTo>
                    <a:lnTo>
                      <a:pt x="102" y="64"/>
                    </a:lnTo>
                    <a:lnTo>
                      <a:pt x="103" y="63"/>
                    </a:lnTo>
                    <a:lnTo>
                      <a:pt x="105" y="63"/>
                    </a:lnTo>
                    <a:lnTo>
                      <a:pt x="106" y="63"/>
                    </a:lnTo>
                    <a:lnTo>
                      <a:pt x="106" y="62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09" y="63"/>
                    </a:lnTo>
                    <a:lnTo>
                      <a:pt x="110" y="62"/>
                    </a:lnTo>
                    <a:lnTo>
                      <a:pt x="110" y="63"/>
                    </a:lnTo>
                    <a:lnTo>
                      <a:pt x="111" y="63"/>
                    </a:lnTo>
                    <a:lnTo>
                      <a:pt x="111" y="62"/>
                    </a:lnTo>
                    <a:lnTo>
                      <a:pt x="111" y="61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3" y="59"/>
                    </a:lnTo>
                    <a:lnTo>
                      <a:pt x="114" y="59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6" y="58"/>
                    </a:lnTo>
                    <a:lnTo>
                      <a:pt x="117" y="58"/>
                    </a:lnTo>
                    <a:lnTo>
                      <a:pt x="117" y="57"/>
                    </a:lnTo>
                    <a:lnTo>
                      <a:pt x="117" y="56"/>
                    </a:lnTo>
                    <a:lnTo>
                      <a:pt x="117" y="55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19" y="53"/>
                    </a:lnTo>
                    <a:lnTo>
                      <a:pt x="120" y="53"/>
                    </a:lnTo>
                    <a:lnTo>
                      <a:pt x="120" y="52"/>
                    </a:lnTo>
                    <a:lnTo>
                      <a:pt x="121" y="52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5" y="46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6"/>
                    </a:lnTo>
                    <a:lnTo>
                      <a:pt x="123" y="46"/>
                    </a:lnTo>
                    <a:lnTo>
                      <a:pt x="123" y="45"/>
                    </a:lnTo>
                    <a:lnTo>
                      <a:pt x="124" y="44"/>
                    </a:lnTo>
                    <a:lnTo>
                      <a:pt x="124" y="43"/>
                    </a:lnTo>
                    <a:lnTo>
                      <a:pt x="123" y="42"/>
                    </a:lnTo>
                    <a:lnTo>
                      <a:pt x="124" y="42"/>
                    </a:lnTo>
                    <a:lnTo>
                      <a:pt x="125" y="42"/>
                    </a:lnTo>
                    <a:lnTo>
                      <a:pt x="127" y="41"/>
                    </a:lnTo>
                    <a:lnTo>
                      <a:pt x="127" y="40"/>
                    </a:lnTo>
                    <a:lnTo>
                      <a:pt x="127" y="39"/>
                    </a:lnTo>
                    <a:lnTo>
                      <a:pt x="128" y="39"/>
                    </a:lnTo>
                    <a:lnTo>
                      <a:pt x="129" y="38"/>
                    </a:lnTo>
                    <a:lnTo>
                      <a:pt x="130" y="38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7"/>
                    </a:lnTo>
                    <a:lnTo>
                      <a:pt x="135" y="36"/>
                    </a:lnTo>
                    <a:lnTo>
                      <a:pt x="136" y="35"/>
                    </a:lnTo>
                    <a:lnTo>
                      <a:pt x="135" y="34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7" y="33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7" y="30"/>
                    </a:lnTo>
                    <a:lnTo>
                      <a:pt x="139" y="30"/>
                    </a:lnTo>
                    <a:lnTo>
                      <a:pt x="139" y="29"/>
                    </a:lnTo>
                    <a:lnTo>
                      <a:pt x="138" y="28"/>
                    </a:lnTo>
                    <a:lnTo>
                      <a:pt x="138" y="27"/>
                    </a:lnTo>
                    <a:lnTo>
                      <a:pt x="139" y="27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0" y="27"/>
                    </a:lnTo>
                    <a:lnTo>
                      <a:pt x="140" y="26"/>
                    </a:lnTo>
                    <a:lnTo>
                      <a:pt x="139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9" y="25"/>
                    </a:lnTo>
                    <a:lnTo>
                      <a:pt x="139" y="24"/>
                    </a:lnTo>
                    <a:lnTo>
                      <a:pt x="139" y="23"/>
                    </a:lnTo>
                    <a:lnTo>
                      <a:pt x="139" y="22"/>
                    </a:lnTo>
                    <a:lnTo>
                      <a:pt x="140" y="23"/>
                    </a:lnTo>
                    <a:lnTo>
                      <a:pt x="142" y="22"/>
                    </a:lnTo>
                    <a:lnTo>
                      <a:pt x="143" y="23"/>
                    </a:lnTo>
                    <a:lnTo>
                      <a:pt x="144" y="22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20"/>
                    </a:lnTo>
                    <a:lnTo>
                      <a:pt x="146" y="19"/>
                    </a:lnTo>
                    <a:lnTo>
                      <a:pt x="146" y="18"/>
                    </a:lnTo>
                    <a:lnTo>
                      <a:pt x="145" y="18"/>
                    </a:lnTo>
                    <a:lnTo>
                      <a:pt x="145" y="17"/>
                    </a:lnTo>
                    <a:lnTo>
                      <a:pt x="146" y="17"/>
                    </a:lnTo>
                    <a:lnTo>
                      <a:pt x="147" y="17"/>
                    </a:lnTo>
                    <a:lnTo>
                      <a:pt x="146" y="16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9" y="16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4" y="15"/>
                    </a:lnTo>
                    <a:lnTo>
                      <a:pt x="155" y="16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6"/>
                    </a:lnTo>
                    <a:lnTo>
                      <a:pt x="158" y="15"/>
                    </a:lnTo>
                    <a:lnTo>
                      <a:pt x="158" y="16"/>
                    </a:lnTo>
                    <a:lnTo>
                      <a:pt x="159" y="17"/>
                    </a:lnTo>
                    <a:lnTo>
                      <a:pt x="160" y="17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6"/>
                    </a:lnTo>
                    <a:lnTo>
                      <a:pt x="163" y="17"/>
                    </a:lnTo>
                    <a:lnTo>
                      <a:pt x="164" y="16"/>
                    </a:lnTo>
                    <a:lnTo>
                      <a:pt x="165" y="17"/>
                    </a:lnTo>
                    <a:lnTo>
                      <a:pt x="165" y="16"/>
                    </a:lnTo>
                    <a:lnTo>
                      <a:pt x="165" y="15"/>
                    </a:lnTo>
                    <a:lnTo>
                      <a:pt x="166" y="15"/>
                    </a:lnTo>
                    <a:lnTo>
                      <a:pt x="168" y="16"/>
                    </a:lnTo>
                    <a:lnTo>
                      <a:pt x="168" y="15"/>
                    </a:lnTo>
                    <a:lnTo>
                      <a:pt x="169" y="15"/>
                    </a:lnTo>
                    <a:lnTo>
                      <a:pt x="170" y="15"/>
                    </a:lnTo>
                    <a:lnTo>
                      <a:pt x="170" y="16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3" y="13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6" y="15"/>
                    </a:lnTo>
                    <a:lnTo>
                      <a:pt x="176" y="14"/>
                    </a:lnTo>
                    <a:lnTo>
                      <a:pt x="176" y="15"/>
                    </a:lnTo>
                    <a:lnTo>
                      <a:pt x="177" y="15"/>
                    </a:lnTo>
                    <a:lnTo>
                      <a:pt x="178" y="15"/>
                    </a:lnTo>
                    <a:lnTo>
                      <a:pt x="178" y="16"/>
                    </a:lnTo>
                    <a:lnTo>
                      <a:pt x="178" y="17"/>
                    </a:lnTo>
                    <a:lnTo>
                      <a:pt x="179" y="17"/>
                    </a:lnTo>
                    <a:lnTo>
                      <a:pt x="179" y="16"/>
                    </a:lnTo>
                    <a:lnTo>
                      <a:pt x="180" y="16"/>
                    </a:lnTo>
                    <a:lnTo>
                      <a:pt x="181" y="15"/>
                    </a:lnTo>
                    <a:lnTo>
                      <a:pt x="182" y="16"/>
                    </a:lnTo>
                    <a:lnTo>
                      <a:pt x="182" y="15"/>
                    </a:lnTo>
                    <a:lnTo>
                      <a:pt x="183" y="14"/>
                    </a:lnTo>
                    <a:lnTo>
                      <a:pt x="184" y="14"/>
                    </a:lnTo>
                    <a:lnTo>
                      <a:pt x="185" y="13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7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1"/>
                    </a:lnTo>
                    <a:lnTo>
                      <a:pt x="189" y="11"/>
                    </a:lnTo>
                    <a:lnTo>
                      <a:pt x="188" y="11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3"/>
                    </a:lnTo>
                    <a:lnTo>
                      <a:pt x="191" y="12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3" y="12"/>
                    </a:lnTo>
                    <a:lnTo>
                      <a:pt x="194" y="11"/>
                    </a:lnTo>
                    <a:lnTo>
                      <a:pt x="195" y="11"/>
                    </a:lnTo>
                    <a:lnTo>
                      <a:pt x="195" y="10"/>
                    </a:lnTo>
                    <a:lnTo>
                      <a:pt x="195" y="9"/>
                    </a:lnTo>
                    <a:lnTo>
                      <a:pt x="195" y="8"/>
                    </a:lnTo>
                    <a:lnTo>
                      <a:pt x="196" y="9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7" y="8"/>
                    </a:lnTo>
                    <a:lnTo>
                      <a:pt x="197" y="7"/>
                    </a:lnTo>
                    <a:lnTo>
                      <a:pt x="198" y="7"/>
                    </a:lnTo>
                    <a:lnTo>
                      <a:pt x="198" y="6"/>
                    </a:lnTo>
                    <a:lnTo>
                      <a:pt x="200" y="6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1" y="6"/>
                    </a:lnTo>
                    <a:lnTo>
                      <a:pt x="202" y="6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2" y="6"/>
                    </a:lnTo>
                    <a:lnTo>
                      <a:pt x="202" y="5"/>
                    </a:lnTo>
                    <a:lnTo>
                      <a:pt x="203" y="5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4" y="5"/>
                    </a:lnTo>
                    <a:lnTo>
                      <a:pt x="205" y="5"/>
                    </a:lnTo>
                    <a:lnTo>
                      <a:pt x="205" y="4"/>
                    </a:lnTo>
                    <a:lnTo>
                      <a:pt x="205" y="3"/>
                    </a:lnTo>
                    <a:lnTo>
                      <a:pt x="206" y="3"/>
                    </a:lnTo>
                    <a:lnTo>
                      <a:pt x="207" y="2"/>
                    </a:lnTo>
                    <a:lnTo>
                      <a:pt x="207" y="3"/>
                    </a:lnTo>
                    <a:lnTo>
                      <a:pt x="208" y="2"/>
                    </a:lnTo>
                    <a:lnTo>
                      <a:pt x="209" y="2"/>
                    </a:lnTo>
                    <a:lnTo>
                      <a:pt x="209" y="3"/>
                    </a:lnTo>
                    <a:lnTo>
                      <a:pt x="210" y="3"/>
                    </a:lnTo>
                    <a:lnTo>
                      <a:pt x="210" y="2"/>
                    </a:lnTo>
                    <a:lnTo>
                      <a:pt x="211" y="2"/>
                    </a:lnTo>
                    <a:lnTo>
                      <a:pt x="211" y="1"/>
                    </a:lnTo>
                    <a:lnTo>
                      <a:pt x="212" y="1"/>
                    </a:lnTo>
                    <a:lnTo>
                      <a:pt x="212" y="0"/>
                    </a:lnTo>
                    <a:lnTo>
                      <a:pt x="213" y="1"/>
                    </a:lnTo>
                    <a:lnTo>
                      <a:pt x="214" y="1"/>
                    </a:lnTo>
                    <a:lnTo>
                      <a:pt x="215" y="2"/>
                    </a:lnTo>
                    <a:lnTo>
                      <a:pt x="216" y="1"/>
                    </a:lnTo>
                    <a:lnTo>
                      <a:pt x="217" y="1"/>
                    </a:lnTo>
                    <a:lnTo>
                      <a:pt x="218" y="1"/>
                    </a:lnTo>
                    <a:lnTo>
                      <a:pt x="218" y="2"/>
                    </a:lnTo>
                    <a:lnTo>
                      <a:pt x="219" y="3"/>
                    </a:lnTo>
                    <a:lnTo>
                      <a:pt x="219" y="2"/>
                    </a:lnTo>
                    <a:lnTo>
                      <a:pt x="219" y="1"/>
                    </a:lnTo>
                    <a:lnTo>
                      <a:pt x="220" y="1"/>
                    </a:lnTo>
                    <a:lnTo>
                      <a:pt x="220" y="2"/>
                    </a:lnTo>
                    <a:lnTo>
                      <a:pt x="221" y="2"/>
                    </a:lnTo>
                    <a:lnTo>
                      <a:pt x="221" y="3"/>
                    </a:lnTo>
                    <a:lnTo>
                      <a:pt x="222" y="3"/>
                    </a:lnTo>
                    <a:lnTo>
                      <a:pt x="223" y="4"/>
                    </a:lnTo>
                    <a:lnTo>
                      <a:pt x="223" y="5"/>
                    </a:lnTo>
                    <a:lnTo>
                      <a:pt x="222" y="5"/>
                    </a:lnTo>
                    <a:lnTo>
                      <a:pt x="222" y="6"/>
                    </a:lnTo>
                    <a:lnTo>
                      <a:pt x="223" y="6"/>
                    </a:lnTo>
                    <a:lnTo>
                      <a:pt x="223" y="7"/>
                    </a:lnTo>
                    <a:lnTo>
                      <a:pt x="223" y="8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4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4" y="10"/>
                    </a:lnTo>
                    <a:lnTo>
                      <a:pt x="225" y="10"/>
                    </a:lnTo>
                    <a:lnTo>
                      <a:pt x="225" y="9"/>
                    </a:lnTo>
                    <a:lnTo>
                      <a:pt x="226" y="9"/>
                    </a:lnTo>
                    <a:lnTo>
                      <a:pt x="226" y="10"/>
                    </a:lnTo>
                    <a:lnTo>
                      <a:pt x="227" y="10"/>
                    </a:lnTo>
                    <a:lnTo>
                      <a:pt x="228" y="9"/>
                    </a:lnTo>
                    <a:lnTo>
                      <a:pt x="229" y="10"/>
                    </a:lnTo>
                    <a:lnTo>
                      <a:pt x="228" y="10"/>
                    </a:lnTo>
                    <a:lnTo>
                      <a:pt x="229" y="11"/>
                    </a:lnTo>
                    <a:lnTo>
                      <a:pt x="229" y="12"/>
                    </a:lnTo>
                    <a:lnTo>
                      <a:pt x="230" y="13"/>
                    </a:lnTo>
                    <a:lnTo>
                      <a:pt x="231" y="12"/>
                    </a:lnTo>
                    <a:lnTo>
                      <a:pt x="231" y="11"/>
                    </a:lnTo>
                    <a:lnTo>
                      <a:pt x="231" y="10"/>
                    </a:lnTo>
                    <a:lnTo>
                      <a:pt x="232" y="11"/>
                    </a:lnTo>
                    <a:lnTo>
                      <a:pt x="233" y="11"/>
                    </a:lnTo>
                    <a:lnTo>
                      <a:pt x="234" y="11"/>
                    </a:lnTo>
                    <a:lnTo>
                      <a:pt x="235" y="11"/>
                    </a:lnTo>
                    <a:lnTo>
                      <a:pt x="235" y="12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4" y="12"/>
                    </a:lnTo>
                    <a:lnTo>
                      <a:pt x="235" y="12"/>
                    </a:lnTo>
                    <a:lnTo>
                      <a:pt x="234" y="13"/>
                    </a:lnTo>
                    <a:lnTo>
                      <a:pt x="235" y="13"/>
                    </a:lnTo>
                    <a:lnTo>
                      <a:pt x="236" y="13"/>
                    </a:lnTo>
                    <a:lnTo>
                      <a:pt x="236" y="12"/>
                    </a:lnTo>
                    <a:lnTo>
                      <a:pt x="237" y="12"/>
                    </a:lnTo>
                    <a:lnTo>
                      <a:pt x="238" y="13"/>
                    </a:lnTo>
                    <a:lnTo>
                      <a:pt x="239" y="13"/>
                    </a:lnTo>
                    <a:lnTo>
                      <a:pt x="239" y="14"/>
                    </a:lnTo>
                    <a:lnTo>
                      <a:pt x="239" y="15"/>
                    </a:lnTo>
                    <a:lnTo>
                      <a:pt x="240" y="15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1" y="15"/>
                    </a:lnTo>
                    <a:lnTo>
                      <a:pt x="241" y="16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3" y="16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5" y="19"/>
                    </a:lnTo>
                    <a:lnTo>
                      <a:pt x="246" y="18"/>
                    </a:lnTo>
                    <a:lnTo>
                      <a:pt x="245" y="18"/>
                    </a:lnTo>
                    <a:lnTo>
                      <a:pt x="246" y="17"/>
                    </a:lnTo>
                    <a:lnTo>
                      <a:pt x="246" y="18"/>
                    </a:lnTo>
                    <a:lnTo>
                      <a:pt x="246" y="19"/>
                    </a:lnTo>
                    <a:lnTo>
                      <a:pt x="247" y="19"/>
                    </a:lnTo>
                    <a:lnTo>
                      <a:pt x="247" y="18"/>
                    </a:lnTo>
                    <a:lnTo>
                      <a:pt x="248" y="18"/>
                    </a:lnTo>
                    <a:lnTo>
                      <a:pt x="249" y="19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2" y="20"/>
                    </a:lnTo>
                    <a:lnTo>
                      <a:pt x="253" y="19"/>
                    </a:lnTo>
                    <a:lnTo>
                      <a:pt x="253" y="20"/>
                    </a:lnTo>
                    <a:lnTo>
                      <a:pt x="253" y="21"/>
                    </a:lnTo>
                    <a:lnTo>
                      <a:pt x="254" y="21"/>
                    </a:lnTo>
                    <a:lnTo>
                      <a:pt x="255" y="20"/>
                    </a:lnTo>
                    <a:lnTo>
                      <a:pt x="255" y="21"/>
                    </a:lnTo>
                    <a:lnTo>
                      <a:pt x="256" y="21"/>
                    </a:lnTo>
                    <a:lnTo>
                      <a:pt x="256" y="20"/>
                    </a:lnTo>
                    <a:lnTo>
                      <a:pt x="257" y="20"/>
                    </a:lnTo>
                    <a:lnTo>
                      <a:pt x="257" y="21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8" y="21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1"/>
                    </a:lnTo>
                    <a:lnTo>
                      <a:pt x="260" y="20"/>
                    </a:lnTo>
                    <a:lnTo>
                      <a:pt x="260" y="21"/>
                    </a:lnTo>
                    <a:lnTo>
                      <a:pt x="261" y="21"/>
                    </a:lnTo>
                    <a:lnTo>
                      <a:pt x="261" y="22"/>
                    </a:lnTo>
                    <a:lnTo>
                      <a:pt x="262" y="23"/>
                    </a:lnTo>
                    <a:lnTo>
                      <a:pt x="263" y="23"/>
                    </a:lnTo>
                    <a:lnTo>
                      <a:pt x="262" y="22"/>
                    </a:lnTo>
                    <a:lnTo>
                      <a:pt x="263" y="22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5" y="24"/>
                    </a:lnTo>
                    <a:lnTo>
                      <a:pt x="265" y="23"/>
                    </a:lnTo>
                    <a:lnTo>
                      <a:pt x="266" y="23"/>
                    </a:lnTo>
                    <a:lnTo>
                      <a:pt x="266" y="24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5" y="25"/>
                    </a:lnTo>
                    <a:lnTo>
                      <a:pt x="266" y="25"/>
                    </a:lnTo>
                    <a:lnTo>
                      <a:pt x="266" y="26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5" y="27"/>
                    </a:lnTo>
                    <a:lnTo>
                      <a:pt x="266" y="27"/>
                    </a:lnTo>
                    <a:lnTo>
                      <a:pt x="265" y="28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6" y="28"/>
                    </a:lnTo>
                    <a:lnTo>
                      <a:pt x="266" y="29"/>
                    </a:lnTo>
                    <a:lnTo>
                      <a:pt x="266" y="30"/>
                    </a:lnTo>
                    <a:lnTo>
                      <a:pt x="267" y="30"/>
                    </a:lnTo>
                    <a:lnTo>
                      <a:pt x="267" y="31"/>
                    </a:lnTo>
                    <a:lnTo>
                      <a:pt x="268" y="31"/>
                    </a:lnTo>
                    <a:lnTo>
                      <a:pt x="269" y="31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70" y="33"/>
                    </a:lnTo>
                    <a:lnTo>
                      <a:pt x="269" y="33"/>
                    </a:lnTo>
                    <a:lnTo>
                      <a:pt x="270" y="33"/>
                    </a:lnTo>
                    <a:lnTo>
                      <a:pt x="270" y="34"/>
                    </a:lnTo>
                    <a:lnTo>
                      <a:pt x="271" y="34"/>
                    </a:lnTo>
                    <a:lnTo>
                      <a:pt x="272" y="34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3" y="36"/>
                    </a:lnTo>
                    <a:lnTo>
                      <a:pt x="274" y="36"/>
                    </a:lnTo>
                    <a:lnTo>
                      <a:pt x="274" y="35"/>
                    </a:lnTo>
                    <a:lnTo>
                      <a:pt x="274" y="36"/>
                    </a:lnTo>
                    <a:lnTo>
                      <a:pt x="275" y="35"/>
                    </a:lnTo>
                    <a:lnTo>
                      <a:pt x="275" y="36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6" y="36"/>
                    </a:lnTo>
                    <a:lnTo>
                      <a:pt x="277" y="35"/>
                    </a:lnTo>
                    <a:lnTo>
                      <a:pt x="277" y="36"/>
                    </a:lnTo>
                    <a:lnTo>
                      <a:pt x="278" y="36"/>
                    </a:lnTo>
                    <a:lnTo>
                      <a:pt x="278" y="37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3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40"/>
                    </a:lnTo>
                    <a:lnTo>
                      <a:pt x="285" y="39"/>
                    </a:lnTo>
                    <a:lnTo>
                      <a:pt x="286" y="39"/>
                    </a:lnTo>
                    <a:lnTo>
                      <a:pt x="286" y="40"/>
                    </a:lnTo>
                    <a:lnTo>
                      <a:pt x="286" y="39"/>
                    </a:lnTo>
                    <a:lnTo>
                      <a:pt x="287" y="39"/>
                    </a:lnTo>
                    <a:lnTo>
                      <a:pt x="287" y="40"/>
                    </a:lnTo>
                    <a:lnTo>
                      <a:pt x="288" y="40"/>
                    </a:lnTo>
                    <a:lnTo>
                      <a:pt x="289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90" y="43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1" y="43"/>
                    </a:lnTo>
                    <a:lnTo>
                      <a:pt x="292" y="43"/>
                    </a:lnTo>
                    <a:lnTo>
                      <a:pt x="291" y="43"/>
                    </a:lnTo>
                    <a:lnTo>
                      <a:pt x="292" y="42"/>
                    </a:lnTo>
                    <a:lnTo>
                      <a:pt x="293" y="43"/>
                    </a:lnTo>
                    <a:lnTo>
                      <a:pt x="293" y="42"/>
                    </a:lnTo>
                    <a:lnTo>
                      <a:pt x="294" y="42"/>
                    </a:lnTo>
                    <a:lnTo>
                      <a:pt x="295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5" y="44"/>
                    </a:lnTo>
                    <a:lnTo>
                      <a:pt x="296" y="44"/>
                    </a:lnTo>
                    <a:lnTo>
                      <a:pt x="296" y="45"/>
                    </a:lnTo>
                    <a:lnTo>
                      <a:pt x="297" y="45"/>
                    </a:lnTo>
                    <a:lnTo>
                      <a:pt x="297" y="44"/>
                    </a:lnTo>
                    <a:lnTo>
                      <a:pt x="298" y="45"/>
                    </a:lnTo>
                    <a:lnTo>
                      <a:pt x="297" y="45"/>
                    </a:lnTo>
                    <a:lnTo>
                      <a:pt x="298" y="45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9" y="47"/>
                    </a:lnTo>
                    <a:lnTo>
                      <a:pt x="299" y="48"/>
                    </a:lnTo>
                    <a:lnTo>
                      <a:pt x="299" y="49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2" y="49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1" y="49"/>
                    </a:lnTo>
                    <a:lnTo>
                      <a:pt x="301" y="50"/>
                    </a:lnTo>
                    <a:lnTo>
                      <a:pt x="302" y="50"/>
                    </a:lnTo>
                    <a:lnTo>
                      <a:pt x="303" y="50"/>
                    </a:lnTo>
                    <a:lnTo>
                      <a:pt x="304" y="50"/>
                    </a:lnTo>
                    <a:lnTo>
                      <a:pt x="304" y="51"/>
                    </a:lnTo>
                    <a:lnTo>
                      <a:pt x="305" y="51"/>
                    </a:lnTo>
                    <a:lnTo>
                      <a:pt x="305" y="52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3"/>
                    </a:lnTo>
                    <a:lnTo>
                      <a:pt x="310" y="54"/>
                    </a:lnTo>
                    <a:lnTo>
                      <a:pt x="311" y="54"/>
                    </a:lnTo>
                    <a:lnTo>
                      <a:pt x="312" y="54"/>
                    </a:lnTo>
                    <a:lnTo>
                      <a:pt x="312" y="53"/>
                    </a:lnTo>
                    <a:lnTo>
                      <a:pt x="313" y="53"/>
                    </a:lnTo>
                    <a:lnTo>
                      <a:pt x="313" y="52"/>
                    </a:lnTo>
                    <a:lnTo>
                      <a:pt x="314" y="52"/>
                    </a:lnTo>
                    <a:lnTo>
                      <a:pt x="315" y="52"/>
                    </a:lnTo>
                    <a:lnTo>
                      <a:pt x="314" y="52"/>
                    </a:lnTo>
                    <a:lnTo>
                      <a:pt x="315" y="53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3"/>
                    </a:lnTo>
                    <a:lnTo>
                      <a:pt x="320" y="53"/>
                    </a:lnTo>
                    <a:lnTo>
                      <a:pt x="321" y="53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2" y="52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4" y="52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5" y="52"/>
                    </a:lnTo>
                    <a:lnTo>
                      <a:pt x="326" y="52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9" y="51"/>
                    </a:lnTo>
                    <a:lnTo>
                      <a:pt x="330" y="51"/>
                    </a:lnTo>
                    <a:lnTo>
                      <a:pt x="330" y="50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3" y="50"/>
                    </a:lnTo>
                    <a:lnTo>
                      <a:pt x="334" y="50"/>
                    </a:lnTo>
                    <a:lnTo>
                      <a:pt x="334" y="51"/>
                    </a:lnTo>
                    <a:lnTo>
                      <a:pt x="335" y="52"/>
                    </a:lnTo>
                    <a:lnTo>
                      <a:pt x="336" y="51"/>
                    </a:lnTo>
                    <a:lnTo>
                      <a:pt x="337" y="51"/>
                    </a:lnTo>
                    <a:lnTo>
                      <a:pt x="338" y="52"/>
                    </a:lnTo>
                    <a:lnTo>
                      <a:pt x="339" y="52"/>
                    </a:lnTo>
                    <a:lnTo>
                      <a:pt x="339" y="51"/>
                    </a:lnTo>
                    <a:lnTo>
                      <a:pt x="341" y="51"/>
                    </a:lnTo>
                    <a:lnTo>
                      <a:pt x="342" y="51"/>
                    </a:lnTo>
                    <a:lnTo>
                      <a:pt x="342" y="50"/>
                    </a:lnTo>
                    <a:lnTo>
                      <a:pt x="342" y="49"/>
                    </a:lnTo>
                    <a:lnTo>
                      <a:pt x="343" y="49"/>
                    </a:lnTo>
                    <a:lnTo>
                      <a:pt x="344" y="48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8" y="46"/>
                    </a:lnTo>
                    <a:lnTo>
                      <a:pt x="349" y="46"/>
                    </a:lnTo>
                    <a:lnTo>
                      <a:pt x="349" y="45"/>
                    </a:lnTo>
                    <a:lnTo>
                      <a:pt x="349" y="44"/>
                    </a:lnTo>
                    <a:lnTo>
                      <a:pt x="349" y="43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0" y="41"/>
                    </a:lnTo>
                    <a:lnTo>
                      <a:pt x="351" y="42"/>
                    </a:lnTo>
                    <a:lnTo>
                      <a:pt x="351" y="41"/>
                    </a:lnTo>
                    <a:lnTo>
                      <a:pt x="352" y="41"/>
                    </a:lnTo>
                    <a:lnTo>
                      <a:pt x="353" y="41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5" y="40"/>
                    </a:lnTo>
                    <a:lnTo>
                      <a:pt x="355" y="39"/>
                    </a:lnTo>
                    <a:lnTo>
                      <a:pt x="355" y="40"/>
                    </a:lnTo>
                    <a:lnTo>
                      <a:pt x="356" y="40"/>
                    </a:lnTo>
                    <a:lnTo>
                      <a:pt x="357" y="40"/>
                    </a:lnTo>
                    <a:lnTo>
                      <a:pt x="358" y="40"/>
                    </a:lnTo>
                    <a:lnTo>
                      <a:pt x="359" y="39"/>
                    </a:lnTo>
                    <a:lnTo>
                      <a:pt x="360" y="39"/>
                    </a:lnTo>
                    <a:lnTo>
                      <a:pt x="360" y="38"/>
                    </a:lnTo>
                    <a:lnTo>
                      <a:pt x="360" y="39"/>
                    </a:lnTo>
                    <a:lnTo>
                      <a:pt x="361" y="39"/>
                    </a:lnTo>
                    <a:lnTo>
                      <a:pt x="362" y="39"/>
                    </a:lnTo>
                    <a:lnTo>
                      <a:pt x="363" y="39"/>
                    </a:lnTo>
                    <a:lnTo>
                      <a:pt x="363" y="38"/>
                    </a:lnTo>
                    <a:lnTo>
                      <a:pt x="363" y="39"/>
                    </a:lnTo>
                    <a:lnTo>
                      <a:pt x="364" y="38"/>
                    </a:lnTo>
                    <a:lnTo>
                      <a:pt x="365" y="38"/>
                    </a:lnTo>
                    <a:lnTo>
                      <a:pt x="366" y="38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7" y="37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68" y="38"/>
                    </a:lnTo>
                    <a:lnTo>
                      <a:pt x="369" y="38"/>
                    </a:lnTo>
                    <a:lnTo>
                      <a:pt x="370" y="38"/>
                    </a:lnTo>
                    <a:lnTo>
                      <a:pt x="370" y="39"/>
                    </a:lnTo>
                    <a:lnTo>
                      <a:pt x="370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6" y="39"/>
                    </a:lnTo>
                    <a:lnTo>
                      <a:pt x="377" y="39"/>
                    </a:lnTo>
                    <a:lnTo>
                      <a:pt x="377" y="40"/>
                    </a:lnTo>
                    <a:lnTo>
                      <a:pt x="378" y="40"/>
                    </a:lnTo>
                    <a:lnTo>
                      <a:pt x="378" y="41"/>
                    </a:lnTo>
                    <a:lnTo>
                      <a:pt x="377" y="41"/>
                    </a:lnTo>
                    <a:lnTo>
                      <a:pt x="378" y="41"/>
                    </a:lnTo>
                    <a:lnTo>
                      <a:pt x="377" y="42"/>
                    </a:lnTo>
                    <a:lnTo>
                      <a:pt x="378" y="42"/>
                    </a:lnTo>
                    <a:lnTo>
                      <a:pt x="378" y="43"/>
                    </a:lnTo>
                    <a:lnTo>
                      <a:pt x="379" y="43"/>
                    </a:lnTo>
                    <a:lnTo>
                      <a:pt x="380" y="44"/>
                    </a:lnTo>
                    <a:lnTo>
                      <a:pt x="381" y="44"/>
                    </a:lnTo>
                    <a:lnTo>
                      <a:pt x="382" y="44"/>
                    </a:lnTo>
                    <a:lnTo>
                      <a:pt x="383" y="44"/>
                    </a:lnTo>
                    <a:lnTo>
                      <a:pt x="384" y="45"/>
                    </a:lnTo>
                    <a:lnTo>
                      <a:pt x="384" y="46"/>
                    </a:lnTo>
                    <a:lnTo>
                      <a:pt x="385" y="46"/>
                    </a:lnTo>
                    <a:lnTo>
                      <a:pt x="385" y="47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7" y="48"/>
                    </a:lnTo>
                    <a:lnTo>
                      <a:pt x="387" y="49"/>
                    </a:lnTo>
                    <a:lnTo>
                      <a:pt x="387" y="50"/>
                    </a:lnTo>
                    <a:lnTo>
                      <a:pt x="387" y="51"/>
                    </a:lnTo>
                    <a:lnTo>
                      <a:pt x="387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7" y="55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6"/>
                    </a:lnTo>
                    <a:lnTo>
                      <a:pt x="389" y="57"/>
                    </a:lnTo>
                    <a:lnTo>
                      <a:pt x="389" y="56"/>
                    </a:lnTo>
                    <a:lnTo>
                      <a:pt x="390" y="57"/>
                    </a:lnTo>
                    <a:lnTo>
                      <a:pt x="391" y="57"/>
                    </a:lnTo>
                    <a:lnTo>
                      <a:pt x="391" y="58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4" y="58"/>
                    </a:lnTo>
                    <a:lnTo>
                      <a:pt x="395" y="58"/>
                    </a:lnTo>
                    <a:lnTo>
                      <a:pt x="396" y="57"/>
                    </a:lnTo>
                    <a:lnTo>
                      <a:pt x="397" y="57"/>
                    </a:lnTo>
                    <a:lnTo>
                      <a:pt x="398" y="57"/>
                    </a:lnTo>
                    <a:lnTo>
                      <a:pt x="399" y="56"/>
                    </a:lnTo>
                    <a:lnTo>
                      <a:pt x="400" y="56"/>
                    </a:lnTo>
                    <a:lnTo>
                      <a:pt x="400" y="55"/>
                    </a:lnTo>
                    <a:lnTo>
                      <a:pt x="401" y="55"/>
                    </a:lnTo>
                    <a:lnTo>
                      <a:pt x="402" y="54"/>
                    </a:lnTo>
                    <a:lnTo>
                      <a:pt x="403" y="54"/>
                    </a:lnTo>
                    <a:lnTo>
                      <a:pt x="404" y="54"/>
                    </a:lnTo>
                    <a:lnTo>
                      <a:pt x="404" y="53"/>
                    </a:lnTo>
                    <a:lnTo>
                      <a:pt x="405" y="53"/>
                    </a:lnTo>
                    <a:lnTo>
                      <a:pt x="406" y="53"/>
                    </a:lnTo>
                    <a:lnTo>
                      <a:pt x="406" y="52"/>
                    </a:lnTo>
                    <a:lnTo>
                      <a:pt x="407" y="52"/>
                    </a:lnTo>
                    <a:lnTo>
                      <a:pt x="408" y="52"/>
                    </a:lnTo>
                    <a:lnTo>
                      <a:pt x="409" y="52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0" y="53"/>
                    </a:lnTo>
                    <a:lnTo>
                      <a:pt x="411" y="53"/>
                    </a:lnTo>
                    <a:lnTo>
                      <a:pt x="412" y="53"/>
                    </a:lnTo>
                    <a:lnTo>
                      <a:pt x="412" y="54"/>
                    </a:lnTo>
                    <a:lnTo>
                      <a:pt x="412" y="53"/>
                    </a:lnTo>
                    <a:lnTo>
                      <a:pt x="413" y="54"/>
                    </a:lnTo>
                    <a:lnTo>
                      <a:pt x="413" y="53"/>
                    </a:lnTo>
                    <a:lnTo>
                      <a:pt x="413" y="54"/>
                    </a:lnTo>
                    <a:lnTo>
                      <a:pt x="414" y="54"/>
                    </a:lnTo>
                    <a:lnTo>
                      <a:pt x="414" y="53"/>
                    </a:lnTo>
                    <a:lnTo>
                      <a:pt x="415" y="53"/>
                    </a:lnTo>
                    <a:lnTo>
                      <a:pt x="416" y="53"/>
                    </a:lnTo>
                    <a:lnTo>
                      <a:pt x="417" y="54"/>
                    </a:lnTo>
                    <a:lnTo>
                      <a:pt x="418" y="54"/>
                    </a:lnTo>
                    <a:lnTo>
                      <a:pt x="418" y="53"/>
                    </a:lnTo>
                    <a:lnTo>
                      <a:pt x="418" y="52"/>
                    </a:lnTo>
                    <a:lnTo>
                      <a:pt x="418" y="51"/>
                    </a:lnTo>
                    <a:lnTo>
                      <a:pt x="419" y="50"/>
                    </a:lnTo>
                    <a:lnTo>
                      <a:pt x="420" y="50"/>
                    </a:lnTo>
                    <a:lnTo>
                      <a:pt x="420" y="49"/>
                    </a:lnTo>
                    <a:lnTo>
                      <a:pt x="421" y="48"/>
                    </a:lnTo>
                    <a:lnTo>
                      <a:pt x="421" y="47"/>
                    </a:lnTo>
                    <a:lnTo>
                      <a:pt x="421" y="46"/>
                    </a:lnTo>
                    <a:lnTo>
                      <a:pt x="421" y="45"/>
                    </a:lnTo>
                    <a:lnTo>
                      <a:pt x="420" y="45"/>
                    </a:lnTo>
                    <a:lnTo>
                      <a:pt x="421" y="44"/>
                    </a:lnTo>
                    <a:lnTo>
                      <a:pt x="420" y="44"/>
                    </a:lnTo>
                    <a:lnTo>
                      <a:pt x="420" y="43"/>
                    </a:lnTo>
                    <a:lnTo>
                      <a:pt x="421" y="42"/>
                    </a:lnTo>
                    <a:lnTo>
                      <a:pt x="422" y="42"/>
                    </a:lnTo>
                    <a:lnTo>
                      <a:pt x="422" y="41"/>
                    </a:lnTo>
                    <a:lnTo>
                      <a:pt x="422" y="40"/>
                    </a:lnTo>
                    <a:lnTo>
                      <a:pt x="423" y="40"/>
                    </a:lnTo>
                    <a:lnTo>
                      <a:pt x="424" y="39"/>
                    </a:lnTo>
                    <a:lnTo>
                      <a:pt x="425" y="39"/>
                    </a:lnTo>
                    <a:lnTo>
                      <a:pt x="426" y="39"/>
                    </a:lnTo>
                    <a:lnTo>
                      <a:pt x="426" y="38"/>
                    </a:lnTo>
                    <a:lnTo>
                      <a:pt x="427" y="38"/>
                    </a:lnTo>
                    <a:lnTo>
                      <a:pt x="427" y="39"/>
                    </a:lnTo>
                    <a:lnTo>
                      <a:pt x="428" y="39"/>
                    </a:lnTo>
                    <a:lnTo>
                      <a:pt x="429" y="39"/>
                    </a:lnTo>
                    <a:lnTo>
                      <a:pt x="429" y="38"/>
                    </a:lnTo>
                    <a:lnTo>
                      <a:pt x="430" y="38"/>
                    </a:lnTo>
                    <a:lnTo>
                      <a:pt x="431" y="37"/>
                    </a:lnTo>
                    <a:lnTo>
                      <a:pt x="431" y="38"/>
                    </a:lnTo>
                    <a:lnTo>
                      <a:pt x="432" y="37"/>
                    </a:lnTo>
                    <a:lnTo>
                      <a:pt x="432" y="36"/>
                    </a:lnTo>
                    <a:lnTo>
                      <a:pt x="433" y="36"/>
                    </a:lnTo>
                    <a:lnTo>
                      <a:pt x="433" y="35"/>
                    </a:lnTo>
                    <a:lnTo>
                      <a:pt x="434" y="35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5" y="33"/>
                    </a:lnTo>
                    <a:lnTo>
                      <a:pt x="436" y="32"/>
                    </a:lnTo>
                    <a:lnTo>
                      <a:pt x="437" y="31"/>
                    </a:lnTo>
                    <a:lnTo>
                      <a:pt x="438" y="31"/>
                    </a:lnTo>
                    <a:lnTo>
                      <a:pt x="438" y="30"/>
                    </a:lnTo>
                    <a:lnTo>
                      <a:pt x="439" y="29"/>
                    </a:lnTo>
                    <a:lnTo>
                      <a:pt x="440" y="28"/>
                    </a:lnTo>
                    <a:lnTo>
                      <a:pt x="441" y="28"/>
                    </a:lnTo>
                    <a:lnTo>
                      <a:pt x="442" y="28"/>
                    </a:lnTo>
                    <a:lnTo>
                      <a:pt x="443" y="27"/>
                    </a:lnTo>
                    <a:lnTo>
                      <a:pt x="444" y="27"/>
                    </a:lnTo>
                    <a:lnTo>
                      <a:pt x="444" y="26"/>
                    </a:lnTo>
                    <a:lnTo>
                      <a:pt x="443" y="26"/>
                    </a:lnTo>
                    <a:lnTo>
                      <a:pt x="443" y="25"/>
                    </a:lnTo>
                    <a:lnTo>
                      <a:pt x="443" y="24"/>
                    </a:lnTo>
                    <a:lnTo>
                      <a:pt x="444" y="24"/>
                    </a:lnTo>
                    <a:lnTo>
                      <a:pt x="444" y="23"/>
                    </a:lnTo>
                    <a:lnTo>
                      <a:pt x="445" y="21"/>
                    </a:lnTo>
                    <a:lnTo>
                      <a:pt x="446" y="20"/>
                    </a:lnTo>
                    <a:lnTo>
                      <a:pt x="447" y="20"/>
                    </a:lnTo>
                    <a:lnTo>
                      <a:pt x="448" y="20"/>
                    </a:lnTo>
                    <a:lnTo>
                      <a:pt x="449" y="19"/>
                    </a:lnTo>
                    <a:lnTo>
                      <a:pt x="450" y="19"/>
                    </a:lnTo>
                    <a:lnTo>
                      <a:pt x="450" y="18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1" y="16"/>
                    </a:lnTo>
                    <a:lnTo>
                      <a:pt x="451" y="15"/>
                    </a:lnTo>
                    <a:lnTo>
                      <a:pt x="452" y="15"/>
                    </a:lnTo>
                    <a:lnTo>
                      <a:pt x="453" y="15"/>
                    </a:lnTo>
                    <a:lnTo>
                      <a:pt x="454" y="14"/>
                    </a:lnTo>
                    <a:lnTo>
                      <a:pt x="455" y="14"/>
                    </a:lnTo>
                    <a:lnTo>
                      <a:pt x="456" y="14"/>
                    </a:lnTo>
                    <a:lnTo>
                      <a:pt x="457" y="14"/>
                    </a:lnTo>
                    <a:lnTo>
                      <a:pt x="458" y="15"/>
                    </a:lnTo>
                    <a:lnTo>
                      <a:pt x="458" y="16"/>
                    </a:lnTo>
                    <a:lnTo>
                      <a:pt x="459" y="17"/>
                    </a:lnTo>
                    <a:lnTo>
                      <a:pt x="457" y="43"/>
                    </a:lnTo>
                    <a:lnTo>
                      <a:pt x="455" y="60"/>
                    </a:lnTo>
                    <a:lnTo>
                      <a:pt x="454" y="61"/>
                    </a:lnTo>
                    <a:lnTo>
                      <a:pt x="454" y="60"/>
                    </a:lnTo>
                    <a:lnTo>
                      <a:pt x="453" y="60"/>
                    </a:lnTo>
                    <a:lnTo>
                      <a:pt x="452" y="60"/>
                    </a:lnTo>
                    <a:lnTo>
                      <a:pt x="451" y="61"/>
                    </a:lnTo>
                    <a:lnTo>
                      <a:pt x="450" y="61"/>
                    </a:lnTo>
                    <a:lnTo>
                      <a:pt x="449" y="61"/>
                    </a:lnTo>
                    <a:lnTo>
                      <a:pt x="448" y="61"/>
                    </a:lnTo>
                    <a:lnTo>
                      <a:pt x="447" y="61"/>
                    </a:lnTo>
                    <a:lnTo>
                      <a:pt x="446" y="61"/>
                    </a:lnTo>
                    <a:lnTo>
                      <a:pt x="446" y="60"/>
                    </a:lnTo>
                    <a:lnTo>
                      <a:pt x="445" y="61"/>
                    </a:lnTo>
                    <a:lnTo>
                      <a:pt x="444" y="62"/>
                    </a:lnTo>
                    <a:lnTo>
                      <a:pt x="443" y="62"/>
                    </a:lnTo>
                    <a:lnTo>
                      <a:pt x="442" y="62"/>
                    </a:lnTo>
                    <a:lnTo>
                      <a:pt x="442" y="63"/>
                    </a:lnTo>
                    <a:lnTo>
                      <a:pt x="441" y="63"/>
                    </a:lnTo>
                    <a:lnTo>
                      <a:pt x="440" y="64"/>
                    </a:lnTo>
                    <a:lnTo>
                      <a:pt x="439" y="66"/>
                    </a:lnTo>
                    <a:lnTo>
                      <a:pt x="438" y="67"/>
                    </a:lnTo>
                    <a:lnTo>
                      <a:pt x="437" y="68"/>
                    </a:lnTo>
                    <a:lnTo>
                      <a:pt x="436" y="69"/>
                    </a:lnTo>
                    <a:lnTo>
                      <a:pt x="436" y="70"/>
                    </a:lnTo>
                    <a:lnTo>
                      <a:pt x="436" y="71"/>
                    </a:lnTo>
                    <a:lnTo>
                      <a:pt x="435" y="72"/>
                    </a:lnTo>
                    <a:lnTo>
                      <a:pt x="435" y="73"/>
                    </a:lnTo>
                    <a:lnTo>
                      <a:pt x="434" y="73"/>
                    </a:lnTo>
                    <a:lnTo>
                      <a:pt x="434" y="74"/>
                    </a:lnTo>
                    <a:lnTo>
                      <a:pt x="434" y="75"/>
                    </a:lnTo>
                    <a:lnTo>
                      <a:pt x="433" y="75"/>
                    </a:lnTo>
                    <a:lnTo>
                      <a:pt x="433" y="76"/>
                    </a:lnTo>
                    <a:lnTo>
                      <a:pt x="432" y="76"/>
                    </a:lnTo>
                    <a:lnTo>
                      <a:pt x="432" y="77"/>
                    </a:lnTo>
                    <a:lnTo>
                      <a:pt x="431" y="77"/>
                    </a:lnTo>
                    <a:lnTo>
                      <a:pt x="431" y="78"/>
                    </a:lnTo>
                    <a:lnTo>
                      <a:pt x="431" y="79"/>
                    </a:lnTo>
                    <a:lnTo>
                      <a:pt x="430" y="80"/>
                    </a:lnTo>
                    <a:lnTo>
                      <a:pt x="430" y="81"/>
                    </a:lnTo>
                    <a:lnTo>
                      <a:pt x="429" y="81"/>
                    </a:lnTo>
                    <a:lnTo>
                      <a:pt x="429" y="82"/>
                    </a:lnTo>
                    <a:lnTo>
                      <a:pt x="429" y="83"/>
                    </a:lnTo>
                    <a:lnTo>
                      <a:pt x="430" y="83"/>
                    </a:lnTo>
                    <a:lnTo>
                      <a:pt x="429" y="83"/>
                    </a:lnTo>
                    <a:lnTo>
                      <a:pt x="430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0" y="86"/>
                    </a:lnTo>
                    <a:lnTo>
                      <a:pt x="429" y="86"/>
                    </a:lnTo>
                    <a:lnTo>
                      <a:pt x="430" y="86"/>
                    </a:lnTo>
                    <a:lnTo>
                      <a:pt x="430" y="87"/>
                    </a:lnTo>
                    <a:lnTo>
                      <a:pt x="430" y="86"/>
                    </a:lnTo>
                    <a:lnTo>
                      <a:pt x="431" y="86"/>
                    </a:lnTo>
                    <a:lnTo>
                      <a:pt x="432" y="86"/>
                    </a:lnTo>
                    <a:lnTo>
                      <a:pt x="432" y="87"/>
                    </a:lnTo>
                    <a:lnTo>
                      <a:pt x="433" y="86"/>
                    </a:lnTo>
                    <a:lnTo>
                      <a:pt x="434" y="86"/>
                    </a:lnTo>
                    <a:lnTo>
                      <a:pt x="435" y="86"/>
                    </a:lnTo>
                    <a:lnTo>
                      <a:pt x="434" y="86"/>
                    </a:lnTo>
                    <a:lnTo>
                      <a:pt x="435" y="85"/>
                    </a:lnTo>
                    <a:lnTo>
                      <a:pt x="436" y="86"/>
                    </a:lnTo>
                    <a:lnTo>
                      <a:pt x="437" y="87"/>
                    </a:lnTo>
                    <a:lnTo>
                      <a:pt x="438" y="86"/>
                    </a:lnTo>
                    <a:lnTo>
                      <a:pt x="438" y="87"/>
                    </a:lnTo>
                    <a:lnTo>
                      <a:pt x="439" y="87"/>
                    </a:lnTo>
                    <a:lnTo>
                      <a:pt x="440" y="88"/>
                    </a:lnTo>
                    <a:lnTo>
                      <a:pt x="440" y="89"/>
                    </a:lnTo>
                    <a:lnTo>
                      <a:pt x="441" y="89"/>
                    </a:lnTo>
                    <a:lnTo>
                      <a:pt x="441" y="88"/>
                    </a:lnTo>
                    <a:lnTo>
                      <a:pt x="441" y="89"/>
                    </a:lnTo>
                    <a:lnTo>
                      <a:pt x="441" y="90"/>
                    </a:lnTo>
                    <a:lnTo>
                      <a:pt x="441" y="89"/>
                    </a:lnTo>
                    <a:lnTo>
                      <a:pt x="442" y="89"/>
                    </a:lnTo>
                    <a:lnTo>
                      <a:pt x="442" y="90"/>
                    </a:lnTo>
                    <a:lnTo>
                      <a:pt x="442" y="91"/>
                    </a:lnTo>
                    <a:lnTo>
                      <a:pt x="443" y="91"/>
                    </a:lnTo>
                    <a:lnTo>
                      <a:pt x="444" y="91"/>
                    </a:lnTo>
                    <a:lnTo>
                      <a:pt x="443" y="91"/>
                    </a:lnTo>
                    <a:lnTo>
                      <a:pt x="443" y="92"/>
                    </a:lnTo>
                    <a:lnTo>
                      <a:pt x="444" y="92"/>
                    </a:lnTo>
                    <a:lnTo>
                      <a:pt x="444" y="93"/>
                    </a:lnTo>
                    <a:lnTo>
                      <a:pt x="445" y="93"/>
                    </a:lnTo>
                    <a:lnTo>
                      <a:pt x="446" y="93"/>
                    </a:lnTo>
                    <a:lnTo>
                      <a:pt x="446" y="94"/>
                    </a:lnTo>
                    <a:lnTo>
                      <a:pt x="446" y="95"/>
                    </a:lnTo>
                    <a:lnTo>
                      <a:pt x="447" y="95"/>
                    </a:lnTo>
                    <a:lnTo>
                      <a:pt x="447" y="96"/>
                    </a:lnTo>
                    <a:lnTo>
                      <a:pt x="448" y="95"/>
                    </a:lnTo>
                    <a:lnTo>
                      <a:pt x="449" y="95"/>
                    </a:lnTo>
                    <a:lnTo>
                      <a:pt x="450" y="95"/>
                    </a:lnTo>
                    <a:lnTo>
                      <a:pt x="451" y="95"/>
                    </a:lnTo>
                    <a:lnTo>
                      <a:pt x="452" y="95"/>
                    </a:lnTo>
                    <a:lnTo>
                      <a:pt x="452" y="96"/>
                    </a:lnTo>
                    <a:lnTo>
                      <a:pt x="453" y="95"/>
                    </a:lnTo>
                    <a:lnTo>
                      <a:pt x="453" y="96"/>
                    </a:lnTo>
                    <a:lnTo>
                      <a:pt x="454" y="96"/>
                    </a:lnTo>
                    <a:lnTo>
                      <a:pt x="455" y="96"/>
                    </a:lnTo>
                    <a:lnTo>
                      <a:pt x="455" y="97"/>
                    </a:lnTo>
                    <a:lnTo>
                      <a:pt x="456" y="97"/>
                    </a:lnTo>
                    <a:lnTo>
                      <a:pt x="455" y="96"/>
                    </a:lnTo>
                    <a:lnTo>
                      <a:pt x="456" y="96"/>
                    </a:lnTo>
                    <a:lnTo>
                      <a:pt x="457" y="95"/>
                    </a:lnTo>
                    <a:lnTo>
                      <a:pt x="458" y="95"/>
                    </a:lnTo>
                    <a:lnTo>
                      <a:pt x="458" y="94"/>
                    </a:lnTo>
                    <a:lnTo>
                      <a:pt x="459" y="94"/>
                    </a:lnTo>
                    <a:lnTo>
                      <a:pt x="460" y="93"/>
                    </a:lnTo>
                    <a:lnTo>
                      <a:pt x="460" y="94"/>
                    </a:lnTo>
                    <a:lnTo>
                      <a:pt x="461" y="94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4" y="94"/>
                    </a:lnTo>
                    <a:lnTo>
                      <a:pt x="464" y="95"/>
                    </a:lnTo>
                    <a:lnTo>
                      <a:pt x="464" y="96"/>
                    </a:lnTo>
                    <a:lnTo>
                      <a:pt x="465" y="96"/>
                    </a:lnTo>
                    <a:lnTo>
                      <a:pt x="466" y="97"/>
                    </a:lnTo>
                    <a:lnTo>
                      <a:pt x="466" y="98"/>
                    </a:lnTo>
                    <a:lnTo>
                      <a:pt x="466" y="97"/>
                    </a:lnTo>
                    <a:lnTo>
                      <a:pt x="467" y="97"/>
                    </a:lnTo>
                    <a:lnTo>
                      <a:pt x="467" y="98"/>
                    </a:lnTo>
                    <a:lnTo>
                      <a:pt x="468" y="97"/>
                    </a:lnTo>
                    <a:lnTo>
                      <a:pt x="469" y="97"/>
                    </a:lnTo>
                    <a:lnTo>
                      <a:pt x="469" y="98"/>
                    </a:lnTo>
                    <a:lnTo>
                      <a:pt x="470" y="98"/>
                    </a:lnTo>
                    <a:lnTo>
                      <a:pt x="472" y="99"/>
                    </a:lnTo>
                    <a:lnTo>
                      <a:pt x="473" y="99"/>
                    </a:lnTo>
                    <a:lnTo>
                      <a:pt x="474" y="99"/>
                    </a:lnTo>
                    <a:lnTo>
                      <a:pt x="474" y="100"/>
                    </a:lnTo>
                    <a:lnTo>
                      <a:pt x="475" y="100"/>
                    </a:lnTo>
                    <a:lnTo>
                      <a:pt x="476" y="101"/>
                    </a:lnTo>
                    <a:lnTo>
                      <a:pt x="477" y="101"/>
                    </a:lnTo>
                    <a:lnTo>
                      <a:pt x="477" y="100"/>
                    </a:lnTo>
                    <a:lnTo>
                      <a:pt x="477" y="101"/>
                    </a:lnTo>
                    <a:lnTo>
                      <a:pt x="478" y="100"/>
                    </a:lnTo>
                    <a:lnTo>
                      <a:pt x="478" y="99"/>
                    </a:lnTo>
                    <a:lnTo>
                      <a:pt x="479" y="99"/>
                    </a:lnTo>
                    <a:lnTo>
                      <a:pt x="479" y="98"/>
                    </a:lnTo>
                    <a:lnTo>
                      <a:pt x="479" y="97"/>
                    </a:lnTo>
                    <a:lnTo>
                      <a:pt x="479" y="96"/>
                    </a:lnTo>
                    <a:lnTo>
                      <a:pt x="480" y="97"/>
                    </a:lnTo>
                    <a:lnTo>
                      <a:pt x="480" y="96"/>
                    </a:lnTo>
                    <a:lnTo>
                      <a:pt x="481" y="96"/>
                    </a:lnTo>
                    <a:lnTo>
                      <a:pt x="481" y="95"/>
                    </a:lnTo>
                    <a:lnTo>
                      <a:pt x="482" y="95"/>
                    </a:lnTo>
                    <a:lnTo>
                      <a:pt x="482" y="96"/>
                    </a:lnTo>
                    <a:lnTo>
                      <a:pt x="482" y="95"/>
                    </a:lnTo>
                    <a:lnTo>
                      <a:pt x="483" y="95"/>
                    </a:lnTo>
                    <a:lnTo>
                      <a:pt x="483" y="96"/>
                    </a:lnTo>
                    <a:lnTo>
                      <a:pt x="484" y="96"/>
                    </a:lnTo>
                    <a:lnTo>
                      <a:pt x="485" y="96"/>
                    </a:lnTo>
                    <a:lnTo>
                      <a:pt x="485" y="97"/>
                    </a:lnTo>
                    <a:lnTo>
                      <a:pt x="487" y="98"/>
                    </a:lnTo>
                    <a:lnTo>
                      <a:pt x="488" y="98"/>
                    </a:lnTo>
                    <a:lnTo>
                      <a:pt x="489" y="98"/>
                    </a:lnTo>
                    <a:lnTo>
                      <a:pt x="490" y="98"/>
                    </a:lnTo>
                    <a:lnTo>
                      <a:pt x="491" y="98"/>
                    </a:lnTo>
                    <a:lnTo>
                      <a:pt x="492" y="98"/>
                    </a:lnTo>
                    <a:lnTo>
                      <a:pt x="492" y="97"/>
                    </a:lnTo>
                    <a:lnTo>
                      <a:pt x="493" y="97"/>
                    </a:lnTo>
                    <a:lnTo>
                      <a:pt x="494" y="97"/>
                    </a:lnTo>
                    <a:lnTo>
                      <a:pt x="495" y="97"/>
                    </a:lnTo>
                    <a:lnTo>
                      <a:pt x="496" y="97"/>
                    </a:lnTo>
                    <a:lnTo>
                      <a:pt x="501" y="98"/>
                    </a:lnTo>
                    <a:lnTo>
                      <a:pt x="502" y="99"/>
                    </a:lnTo>
                    <a:lnTo>
                      <a:pt x="503" y="99"/>
                    </a:lnTo>
                    <a:lnTo>
                      <a:pt x="504" y="100"/>
                    </a:lnTo>
                    <a:lnTo>
                      <a:pt x="505" y="100"/>
                    </a:lnTo>
                    <a:lnTo>
                      <a:pt x="506" y="101"/>
                    </a:lnTo>
                    <a:lnTo>
                      <a:pt x="506" y="102"/>
                    </a:lnTo>
                    <a:lnTo>
                      <a:pt x="507" y="102"/>
                    </a:lnTo>
                    <a:lnTo>
                      <a:pt x="518" y="102"/>
                    </a:lnTo>
                    <a:lnTo>
                      <a:pt x="518" y="104"/>
                    </a:lnTo>
                    <a:lnTo>
                      <a:pt x="517" y="104"/>
                    </a:lnTo>
                    <a:lnTo>
                      <a:pt x="516" y="104"/>
                    </a:lnTo>
                    <a:lnTo>
                      <a:pt x="515" y="104"/>
                    </a:lnTo>
                    <a:lnTo>
                      <a:pt x="513" y="104"/>
                    </a:lnTo>
                    <a:lnTo>
                      <a:pt x="512" y="105"/>
                    </a:lnTo>
                    <a:lnTo>
                      <a:pt x="511" y="105"/>
                    </a:lnTo>
                    <a:lnTo>
                      <a:pt x="511" y="106"/>
                    </a:lnTo>
                    <a:lnTo>
                      <a:pt x="511" y="107"/>
                    </a:lnTo>
                    <a:lnTo>
                      <a:pt x="511" y="110"/>
                    </a:lnTo>
                    <a:lnTo>
                      <a:pt x="512" y="113"/>
                    </a:lnTo>
                    <a:lnTo>
                      <a:pt x="512" y="114"/>
                    </a:lnTo>
                    <a:lnTo>
                      <a:pt x="512" y="115"/>
                    </a:lnTo>
                    <a:lnTo>
                      <a:pt x="513" y="121"/>
                    </a:lnTo>
                    <a:lnTo>
                      <a:pt x="513" y="122"/>
                    </a:lnTo>
                    <a:lnTo>
                      <a:pt x="513" y="123"/>
                    </a:lnTo>
                    <a:lnTo>
                      <a:pt x="513" y="124"/>
                    </a:lnTo>
                    <a:lnTo>
                      <a:pt x="513" y="126"/>
                    </a:lnTo>
                    <a:lnTo>
                      <a:pt x="514" y="127"/>
                    </a:lnTo>
                    <a:lnTo>
                      <a:pt x="514" y="129"/>
                    </a:lnTo>
                    <a:lnTo>
                      <a:pt x="514" y="131"/>
                    </a:lnTo>
                    <a:lnTo>
                      <a:pt x="516" y="133"/>
                    </a:lnTo>
                    <a:lnTo>
                      <a:pt x="517" y="134"/>
                    </a:lnTo>
                    <a:lnTo>
                      <a:pt x="517" y="135"/>
                    </a:lnTo>
                    <a:lnTo>
                      <a:pt x="518" y="135"/>
                    </a:lnTo>
                    <a:lnTo>
                      <a:pt x="519" y="135"/>
                    </a:lnTo>
                    <a:lnTo>
                      <a:pt x="521" y="136"/>
                    </a:lnTo>
                    <a:lnTo>
                      <a:pt x="522" y="135"/>
                    </a:lnTo>
                    <a:lnTo>
                      <a:pt x="522" y="134"/>
                    </a:lnTo>
                    <a:lnTo>
                      <a:pt x="523" y="133"/>
                    </a:lnTo>
                    <a:lnTo>
                      <a:pt x="524" y="132"/>
                    </a:lnTo>
                    <a:lnTo>
                      <a:pt x="526" y="131"/>
                    </a:lnTo>
                    <a:lnTo>
                      <a:pt x="527" y="130"/>
                    </a:lnTo>
                    <a:lnTo>
                      <a:pt x="528" y="130"/>
                    </a:lnTo>
                    <a:lnTo>
                      <a:pt x="529" y="130"/>
                    </a:lnTo>
                    <a:lnTo>
                      <a:pt x="531" y="130"/>
                    </a:lnTo>
                    <a:lnTo>
                      <a:pt x="533" y="131"/>
                    </a:lnTo>
                    <a:lnTo>
                      <a:pt x="537" y="133"/>
                    </a:lnTo>
                    <a:lnTo>
                      <a:pt x="539" y="132"/>
                    </a:lnTo>
                    <a:lnTo>
                      <a:pt x="542" y="132"/>
                    </a:lnTo>
                    <a:lnTo>
                      <a:pt x="543" y="132"/>
                    </a:lnTo>
                    <a:lnTo>
                      <a:pt x="545" y="133"/>
                    </a:lnTo>
                    <a:lnTo>
                      <a:pt x="546" y="133"/>
                    </a:lnTo>
                    <a:lnTo>
                      <a:pt x="547" y="134"/>
                    </a:lnTo>
                    <a:lnTo>
                      <a:pt x="547" y="135"/>
                    </a:lnTo>
                    <a:lnTo>
                      <a:pt x="548" y="136"/>
                    </a:lnTo>
                    <a:lnTo>
                      <a:pt x="548" y="137"/>
                    </a:lnTo>
                    <a:lnTo>
                      <a:pt x="548" y="138"/>
                    </a:lnTo>
                    <a:lnTo>
                      <a:pt x="548" y="139"/>
                    </a:lnTo>
                    <a:lnTo>
                      <a:pt x="547" y="140"/>
                    </a:lnTo>
                    <a:lnTo>
                      <a:pt x="546" y="141"/>
                    </a:lnTo>
                    <a:lnTo>
                      <a:pt x="545" y="141"/>
                    </a:lnTo>
                    <a:lnTo>
                      <a:pt x="544" y="143"/>
                    </a:lnTo>
                    <a:lnTo>
                      <a:pt x="543" y="144"/>
                    </a:lnTo>
                    <a:lnTo>
                      <a:pt x="541" y="144"/>
                    </a:lnTo>
                    <a:lnTo>
                      <a:pt x="540" y="144"/>
                    </a:lnTo>
                    <a:lnTo>
                      <a:pt x="539" y="144"/>
                    </a:lnTo>
                    <a:lnTo>
                      <a:pt x="537" y="144"/>
                    </a:lnTo>
                    <a:lnTo>
                      <a:pt x="536" y="144"/>
                    </a:lnTo>
                    <a:lnTo>
                      <a:pt x="536" y="145"/>
                    </a:lnTo>
                    <a:lnTo>
                      <a:pt x="536" y="146"/>
                    </a:lnTo>
                    <a:lnTo>
                      <a:pt x="536" y="147"/>
                    </a:lnTo>
                    <a:lnTo>
                      <a:pt x="535" y="148"/>
                    </a:lnTo>
                    <a:lnTo>
                      <a:pt x="534" y="149"/>
                    </a:lnTo>
                    <a:lnTo>
                      <a:pt x="533" y="150"/>
                    </a:lnTo>
                    <a:lnTo>
                      <a:pt x="533" y="151"/>
                    </a:lnTo>
                    <a:lnTo>
                      <a:pt x="532" y="152"/>
                    </a:lnTo>
                    <a:lnTo>
                      <a:pt x="532" y="153"/>
                    </a:lnTo>
                    <a:lnTo>
                      <a:pt x="531" y="153"/>
                    </a:lnTo>
                    <a:lnTo>
                      <a:pt x="529" y="153"/>
                    </a:lnTo>
                    <a:lnTo>
                      <a:pt x="529" y="154"/>
                    </a:lnTo>
                    <a:lnTo>
                      <a:pt x="528" y="155"/>
                    </a:lnTo>
                    <a:lnTo>
                      <a:pt x="527" y="156"/>
                    </a:lnTo>
                    <a:lnTo>
                      <a:pt x="527" y="157"/>
                    </a:lnTo>
                    <a:lnTo>
                      <a:pt x="528" y="158"/>
                    </a:lnTo>
                    <a:lnTo>
                      <a:pt x="528" y="160"/>
                    </a:lnTo>
                    <a:lnTo>
                      <a:pt x="529" y="161"/>
                    </a:lnTo>
                    <a:lnTo>
                      <a:pt x="529" y="162"/>
                    </a:lnTo>
                    <a:lnTo>
                      <a:pt x="529" y="163"/>
                    </a:lnTo>
                    <a:lnTo>
                      <a:pt x="529" y="164"/>
                    </a:lnTo>
                    <a:lnTo>
                      <a:pt x="530" y="164"/>
                    </a:lnTo>
                    <a:lnTo>
                      <a:pt x="531" y="164"/>
                    </a:lnTo>
                    <a:lnTo>
                      <a:pt x="531" y="165"/>
                    </a:lnTo>
                    <a:lnTo>
                      <a:pt x="531" y="166"/>
                    </a:lnTo>
                    <a:lnTo>
                      <a:pt x="531" y="167"/>
                    </a:lnTo>
                    <a:lnTo>
                      <a:pt x="532" y="167"/>
                    </a:lnTo>
                    <a:lnTo>
                      <a:pt x="533" y="167"/>
                    </a:lnTo>
                    <a:lnTo>
                      <a:pt x="535" y="167"/>
                    </a:lnTo>
                    <a:lnTo>
                      <a:pt x="536" y="168"/>
                    </a:lnTo>
                    <a:lnTo>
                      <a:pt x="537" y="169"/>
                    </a:lnTo>
                    <a:lnTo>
                      <a:pt x="538" y="169"/>
                    </a:lnTo>
                    <a:lnTo>
                      <a:pt x="538" y="170"/>
                    </a:lnTo>
                    <a:lnTo>
                      <a:pt x="539" y="170"/>
                    </a:lnTo>
                    <a:lnTo>
                      <a:pt x="540" y="170"/>
                    </a:lnTo>
                    <a:lnTo>
                      <a:pt x="541" y="170"/>
                    </a:lnTo>
                    <a:lnTo>
                      <a:pt x="542" y="170"/>
                    </a:lnTo>
                    <a:lnTo>
                      <a:pt x="543" y="171"/>
                    </a:lnTo>
                    <a:lnTo>
                      <a:pt x="544" y="171"/>
                    </a:lnTo>
                    <a:lnTo>
                      <a:pt x="544" y="172"/>
                    </a:lnTo>
                    <a:lnTo>
                      <a:pt x="546" y="172"/>
                    </a:lnTo>
                    <a:lnTo>
                      <a:pt x="547" y="173"/>
                    </a:lnTo>
                    <a:lnTo>
                      <a:pt x="548" y="173"/>
                    </a:lnTo>
                    <a:lnTo>
                      <a:pt x="549" y="173"/>
                    </a:lnTo>
                    <a:lnTo>
                      <a:pt x="550" y="173"/>
                    </a:lnTo>
                    <a:lnTo>
                      <a:pt x="551" y="173"/>
                    </a:lnTo>
                    <a:lnTo>
                      <a:pt x="552" y="173"/>
                    </a:lnTo>
                    <a:lnTo>
                      <a:pt x="552" y="172"/>
                    </a:lnTo>
                    <a:lnTo>
                      <a:pt x="553" y="172"/>
                    </a:lnTo>
                    <a:lnTo>
                      <a:pt x="554" y="172"/>
                    </a:lnTo>
                    <a:lnTo>
                      <a:pt x="555" y="172"/>
                    </a:lnTo>
                    <a:lnTo>
                      <a:pt x="556" y="172"/>
                    </a:lnTo>
                    <a:lnTo>
                      <a:pt x="557" y="173"/>
                    </a:lnTo>
                    <a:lnTo>
                      <a:pt x="558" y="173"/>
                    </a:lnTo>
                    <a:lnTo>
                      <a:pt x="559" y="173"/>
                    </a:lnTo>
                    <a:lnTo>
                      <a:pt x="559" y="174"/>
                    </a:lnTo>
                    <a:lnTo>
                      <a:pt x="560" y="174"/>
                    </a:lnTo>
                    <a:lnTo>
                      <a:pt x="560" y="173"/>
                    </a:lnTo>
                    <a:lnTo>
                      <a:pt x="561" y="173"/>
                    </a:lnTo>
                    <a:lnTo>
                      <a:pt x="562" y="173"/>
                    </a:lnTo>
                    <a:lnTo>
                      <a:pt x="563" y="173"/>
                    </a:lnTo>
                    <a:lnTo>
                      <a:pt x="564" y="173"/>
                    </a:lnTo>
                    <a:lnTo>
                      <a:pt x="564" y="172"/>
                    </a:lnTo>
                    <a:lnTo>
                      <a:pt x="565" y="172"/>
                    </a:lnTo>
                    <a:lnTo>
                      <a:pt x="566" y="171"/>
                    </a:lnTo>
                    <a:lnTo>
                      <a:pt x="567" y="171"/>
                    </a:lnTo>
                    <a:lnTo>
                      <a:pt x="568" y="170"/>
                    </a:lnTo>
                    <a:lnTo>
                      <a:pt x="569" y="170"/>
                    </a:lnTo>
                    <a:lnTo>
                      <a:pt x="570" y="170"/>
                    </a:lnTo>
                    <a:lnTo>
                      <a:pt x="570" y="171"/>
                    </a:lnTo>
                    <a:lnTo>
                      <a:pt x="571" y="171"/>
                    </a:lnTo>
                    <a:lnTo>
                      <a:pt x="571" y="172"/>
                    </a:lnTo>
                    <a:lnTo>
                      <a:pt x="572" y="172"/>
                    </a:lnTo>
                    <a:lnTo>
                      <a:pt x="573" y="172"/>
                    </a:lnTo>
                    <a:lnTo>
                      <a:pt x="573" y="173"/>
                    </a:lnTo>
                    <a:lnTo>
                      <a:pt x="574" y="173"/>
                    </a:lnTo>
                    <a:lnTo>
                      <a:pt x="575" y="173"/>
                    </a:lnTo>
                    <a:lnTo>
                      <a:pt x="576" y="173"/>
                    </a:lnTo>
                    <a:lnTo>
                      <a:pt x="577" y="174"/>
                    </a:lnTo>
                    <a:lnTo>
                      <a:pt x="578" y="174"/>
                    </a:lnTo>
                    <a:lnTo>
                      <a:pt x="578" y="175"/>
                    </a:lnTo>
                    <a:lnTo>
                      <a:pt x="579" y="176"/>
                    </a:lnTo>
                    <a:lnTo>
                      <a:pt x="579" y="177"/>
                    </a:lnTo>
                    <a:lnTo>
                      <a:pt x="579" y="178"/>
                    </a:lnTo>
                    <a:lnTo>
                      <a:pt x="580" y="178"/>
                    </a:lnTo>
                    <a:lnTo>
                      <a:pt x="580" y="179"/>
                    </a:lnTo>
                    <a:lnTo>
                      <a:pt x="581" y="179"/>
                    </a:lnTo>
                    <a:lnTo>
                      <a:pt x="581" y="180"/>
                    </a:lnTo>
                    <a:lnTo>
                      <a:pt x="582" y="180"/>
                    </a:lnTo>
                    <a:lnTo>
                      <a:pt x="582" y="181"/>
                    </a:lnTo>
                    <a:lnTo>
                      <a:pt x="583" y="181"/>
                    </a:lnTo>
                    <a:lnTo>
                      <a:pt x="583" y="182"/>
                    </a:lnTo>
                    <a:lnTo>
                      <a:pt x="583" y="183"/>
                    </a:lnTo>
                    <a:lnTo>
                      <a:pt x="584" y="183"/>
                    </a:lnTo>
                    <a:lnTo>
                      <a:pt x="584" y="184"/>
                    </a:lnTo>
                    <a:lnTo>
                      <a:pt x="585" y="184"/>
                    </a:lnTo>
                    <a:lnTo>
                      <a:pt x="584" y="185"/>
                    </a:lnTo>
                    <a:lnTo>
                      <a:pt x="585" y="185"/>
                    </a:lnTo>
                    <a:lnTo>
                      <a:pt x="586" y="185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7"/>
                    </a:lnTo>
                    <a:lnTo>
                      <a:pt x="587" y="188"/>
                    </a:lnTo>
                    <a:lnTo>
                      <a:pt x="588" y="188"/>
                    </a:lnTo>
                    <a:lnTo>
                      <a:pt x="589" y="189"/>
                    </a:lnTo>
                    <a:lnTo>
                      <a:pt x="590" y="190"/>
                    </a:lnTo>
                    <a:lnTo>
                      <a:pt x="591" y="190"/>
                    </a:lnTo>
                    <a:lnTo>
                      <a:pt x="591" y="191"/>
                    </a:lnTo>
                    <a:lnTo>
                      <a:pt x="592" y="191"/>
                    </a:lnTo>
                    <a:lnTo>
                      <a:pt x="592" y="190"/>
                    </a:lnTo>
                    <a:lnTo>
                      <a:pt x="593" y="190"/>
                    </a:lnTo>
                    <a:lnTo>
                      <a:pt x="593" y="189"/>
                    </a:lnTo>
                    <a:lnTo>
                      <a:pt x="594" y="189"/>
                    </a:lnTo>
                    <a:lnTo>
                      <a:pt x="594" y="190"/>
                    </a:lnTo>
                    <a:lnTo>
                      <a:pt x="595" y="190"/>
                    </a:lnTo>
                    <a:lnTo>
                      <a:pt x="596" y="190"/>
                    </a:lnTo>
                    <a:lnTo>
                      <a:pt x="597" y="191"/>
                    </a:lnTo>
                    <a:lnTo>
                      <a:pt x="598" y="191"/>
                    </a:lnTo>
                    <a:lnTo>
                      <a:pt x="599" y="191"/>
                    </a:lnTo>
                    <a:lnTo>
                      <a:pt x="600" y="191"/>
                    </a:lnTo>
                    <a:lnTo>
                      <a:pt x="601" y="192"/>
                    </a:lnTo>
                    <a:lnTo>
                      <a:pt x="602" y="192"/>
                    </a:lnTo>
                    <a:lnTo>
                      <a:pt x="603" y="192"/>
                    </a:lnTo>
                    <a:lnTo>
                      <a:pt x="604" y="192"/>
                    </a:lnTo>
                    <a:lnTo>
                      <a:pt x="604" y="193"/>
                    </a:lnTo>
                    <a:lnTo>
                      <a:pt x="605" y="193"/>
                    </a:lnTo>
                    <a:lnTo>
                      <a:pt x="605" y="194"/>
                    </a:lnTo>
                    <a:lnTo>
                      <a:pt x="606" y="194"/>
                    </a:lnTo>
                    <a:lnTo>
                      <a:pt x="606" y="195"/>
                    </a:lnTo>
                    <a:lnTo>
                      <a:pt x="606" y="196"/>
                    </a:lnTo>
                    <a:lnTo>
                      <a:pt x="606" y="195"/>
                    </a:lnTo>
                    <a:lnTo>
                      <a:pt x="607" y="196"/>
                    </a:lnTo>
                    <a:lnTo>
                      <a:pt x="606" y="196"/>
                    </a:lnTo>
                    <a:lnTo>
                      <a:pt x="607" y="197"/>
                    </a:lnTo>
                    <a:lnTo>
                      <a:pt x="608" y="197"/>
                    </a:lnTo>
                    <a:lnTo>
                      <a:pt x="609" y="197"/>
                    </a:lnTo>
                    <a:lnTo>
                      <a:pt x="608" y="197"/>
                    </a:lnTo>
                    <a:lnTo>
                      <a:pt x="609" y="198"/>
                    </a:lnTo>
                    <a:lnTo>
                      <a:pt x="609" y="197"/>
                    </a:lnTo>
                    <a:lnTo>
                      <a:pt x="609" y="198"/>
                    </a:lnTo>
                    <a:lnTo>
                      <a:pt x="610" y="198"/>
                    </a:lnTo>
                    <a:lnTo>
                      <a:pt x="611" y="198"/>
                    </a:lnTo>
                    <a:lnTo>
                      <a:pt x="611" y="200"/>
                    </a:lnTo>
                    <a:lnTo>
                      <a:pt x="612" y="200"/>
                    </a:lnTo>
                    <a:lnTo>
                      <a:pt x="611" y="200"/>
                    </a:lnTo>
                    <a:lnTo>
                      <a:pt x="611" y="201"/>
                    </a:lnTo>
                    <a:lnTo>
                      <a:pt x="612" y="201"/>
                    </a:lnTo>
                    <a:lnTo>
                      <a:pt x="612" y="202"/>
                    </a:lnTo>
                    <a:lnTo>
                      <a:pt x="612" y="201"/>
                    </a:lnTo>
                    <a:lnTo>
                      <a:pt x="613" y="202"/>
                    </a:lnTo>
                    <a:lnTo>
                      <a:pt x="613" y="203"/>
                    </a:lnTo>
                    <a:lnTo>
                      <a:pt x="614" y="203"/>
                    </a:lnTo>
                    <a:lnTo>
                      <a:pt x="615" y="203"/>
                    </a:lnTo>
                    <a:lnTo>
                      <a:pt x="615" y="204"/>
                    </a:lnTo>
                    <a:lnTo>
                      <a:pt x="615" y="203"/>
                    </a:lnTo>
                    <a:lnTo>
                      <a:pt x="616" y="203"/>
                    </a:lnTo>
                    <a:lnTo>
                      <a:pt x="617" y="203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9" y="204"/>
                    </a:lnTo>
                    <a:lnTo>
                      <a:pt x="619" y="205"/>
                    </a:lnTo>
                    <a:lnTo>
                      <a:pt x="620" y="205"/>
                    </a:lnTo>
                    <a:lnTo>
                      <a:pt x="620" y="206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3" y="206"/>
                    </a:lnTo>
                    <a:lnTo>
                      <a:pt x="624" y="206"/>
                    </a:lnTo>
                    <a:lnTo>
                      <a:pt x="624" y="207"/>
                    </a:lnTo>
                    <a:lnTo>
                      <a:pt x="624" y="206"/>
                    </a:lnTo>
                    <a:lnTo>
                      <a:pt x="625" y="207"/>
                    </a:lnTo>
                    <a:lnTo>
                      <a:pt x="625" y="206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7" y="206"/>
                    </a:lnTo>
                    <a:lnTo>
                      <a:pt x="628" y="206"/>
                    </a:lnTo>
                    <a:lnTo>
                      <a:pt x="628" y="207"/>
                    </a:lnTo>
                    <a:lnTo>
                      <a:pt x="629" y="207"/>
                    </a:lnTo>
                    <a:lnTo>
                      <a:pt x="629" y="208"/>
                    </a:lnTo>
                    <a:lnTo>
                      <a:pt x="630" y="207"/>
                    </a:lnTo>
                    <a:lnTo>
                      <a:pt x="630" y="208"/>
                    </a:lnTo>
                    <a:lnTo>
                      <a:pt x="631" y="209"/>
                    </a:lnTo>
                    <a:lnTo>
                      <a:pt x="632" y="209"/>
                    </a:lnTo>
                    <a:lnTo>
                      <a:pt x="632" y="210"/>
                    </a:lnTo>
                    <a:lnTo>
                      <a:pt x="633" y="210"/>
                    </a:lnTo>
                    <a:lnTo>
                      <a:pt x="632" y="211"/>
                    </a:lnTo>
                    <a:lnTo>
                      <a:pt x="633" y="211"/>
                    </a:lnTo>
                    <a:lnTo>
                      <a:pt x="633" y="212"/>
                    </a:lnTo>
                    <a:lnTo>
                      <a:pt x="634" y="212"/>
                    </a:lnTo>
                    <a:lnTo>
                      <a:pt x="634" y="213"/>
                    </a:lnTo>
                    <a:lnTo>
                      <a:pt x="635" y="214"/>
                    </a:lnTo>
                    <a:lnTo>
                      <a:pt x="635" y="215"/>
                    </a:lnTo>
                    <a:lnTo>
                      <a:pt x="636" y="215"/>
                    </a:lnTo>
                    <a:lnTo>
                      <a:pt x="636" y="214"/>
                    </a:lnTo>
                    <a:lnTo>
                      <a:pt x="637" y="214"/>
                    </a:lnTo>
                    <a:lnTo>
                      <a:pt x="638" y="215"/>
                    </a:lnTo>
                    <a:lnTo>
                      <a:pt x="637" y="215"/>
                    </a:lnTo>
                    <a:lnTo>
                      <a:pt x="637" y="216"/>
                    </a:lnTo>
                    <a:lnTo>
                      <a:pt x="638" y="216"/>
                    </a:lnTo>
                    <a:lnTo>
                      <a:pt x="638" y="215"/>
                    </a:lnTo>
                    <a:lnTo>
                      <a:pt x="639" y="215"/>
                    </a:lnTo>
                    <a:lnTo>
                      <a:pt x="640" y="215"/>
                    </a:lnTo>
                    <a:lnTo>
                      <a:pt x="640" y="216"/>
                    </a:lnTo>
                    <a:lnTo>
                      <a:pt x="641" y="216"/>
                    </a:lnTo>
                    <a:lnTo>
                      <a:pt x="642" y="217"/>
                    </a:lnTo>
                    <a:lnTo>
                      <a:pt x="642" y="218"/>
                    </a:lnTo>
                    <a:lnTo>
                      <a:pt x="643" y="219"/>
                    </a:lnTo>
                    <a:lnTo>
                      <a:pt x="643" y="218"/>
                    </a:lnTo>
                    <a:lnTo>
                      <a:pt x="644" y="218"/>
                    </a:lnTo>
                    <a:lnTo>
                      <a:pt x="644" y="219"/>
                    </a:lnTo>
                    <a:lnTo>
                      <a:pt x="645" y="220"/>
                    </a:lnTo>
                    <a:lnTo>
                      <a:pt x="646" y="219"/>
                    </a:lnTo>
                    <a:lnTo>
                      <a:pt x="647" y="219"/>
                    </a:lnTo>
                    <a:lnTo>
                      <a:pt x="647" y="220"/>
                    </a:lnTo>
                    <a:lnTo>
                      <a:pt x="647" y="221"/>
                    </a:lnTo>
                    <a:lnTo>
                      <a:pt x="648" y="221"/>
                    </a:lnTo>
                    <a:lnTo>
                      <a:pt x="648" y="222"/>
                    </a:lnTo>
                    <a:lnTo>
                      <a:pt x="649" y="222"/>
                    </a:lnTo>
                    <a:lnTo>
                      <a:pt x="650" y="221"/>
                    </a:lnTo>
                    <a:lnTo>
                      <a:pt x="651" y="222"/>
                    </a:lnTo>
                    <a:lnTo>
                      <a:pt x="650" y="222"/>
                    </a:lnTo>
                    <a:lnTo>
                      <a:pt x="651" y="223"/>
                    </a:lnTo>
                    <a:lnTo>
                      <a:pt x="652" y="223"/>
                    </a:lnTo>
                    <a:lnTo>
                      <a:pt x="653" y="223"/>
                    </a:lnTo>
                    <a:lnTo>
                      <a:pt x="653" y="224"/>
                    </a:lnTo>
                    <a:lnTo>
                      <a:pt x="654" y="224"/>
                    </a:lnTo>
                    <a:lnTo>
                      <a:pt x="655" y="225"/>
                    </a:lnTo>
                    <a:lnTo>
                      <a:pt x="656" y="225"/>
                    </a:lnTo>
                    <a:lnTo>
                      <a:pt x="656" y="224"/>
                    </a:lnTo>
                    <a:lnTo>
                      <a:pt x="657" y="224"/>
                    </a:lnTo>
                    <a:lnTo>
                      <a:pt x="659" y="225"/>
                    </a:lnTo>
                    <a:lnTo>
                      <a:pt x="660" y="225"/>
                    </a:lnTo>
                    <a:lnTo>
                      <a:pt x="660" y="226"/>
                    </a:lnTo>
                    <a:lnTo>
                      <a:pt x="661" y="225"/>
                    </a:lnTo>
                    <a:lnTo>
                      <a:pt x="662" y="224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4" y="225"/>
                    </a:lnTo>
                    <a:lnTo>
                      <a:pt x="665" y="225"/>
                    </a:lnTo>
                    <a:lnTo>
                      <a:pt x="666" y="225"/>
                    </a:lnTo>
                    <a:lnTo>
                      <a:pt x="666" y="226"/>
                    </a:lnTo>
                    <a:lnTo>
                      <a:pt x="667" y="226"/>
                    </a:lnTo>
                    <a:lnTo>
                      <a:pt x="668" y="226"/>
                    </a:lnTo>
                    <a:lnTo>
                      <a:pt x="669" y="226"/>
                    </a:lnTo>
                    <a:lnTo>
                      <a:pt x="669" y="227"/>
                    </a:lnTo>
                    <a:lnTo>
                      <a:pt x="670" y="227"/>
                    </a:lnTo>
                    <a:lnTo>
                      <a:pt x="671" y="227"/>
                    </a:lnTo>
                    <a:lnTo>
                      <a:pt x="671" y="228"/>
                    </a:lnTo>
                    <a:lnTo>
                      <a:pt x="672" y="229"/>
                    </a:lnTo>
                    <a:lnTo>
                      <a:pt x="672" y="228"/>
                    </a:lnTo>
                    <a:lnTo>
                      <a:pt x="673" y="228"/>
                    </a:lnTo>
                    <a:lnTo>
                      <a:pt x="674" y="228"/>
                    </a:lnTo>
                    <a:lnTo>
                      <a:pt x="674" y="229"/>
                    </a:lnTo>
                    <a:lnTo>
                      <a:pt x="675" y="229"/>
                    </a:lnTo>
                    <a:lnTo>
                      <a:pt x="676" y="229"/>
                    </a:lnTo>
                    <a:lnTo>
                      <a:pt x="677" y="229"/>
                    </a:lnTo>
                    <a:lnTo>
                      <a:pt x="677" y="230"/>
                    </a:lnTo>
                    <a:lnTo>
                      <a:pt x="678" y="230"/>
                    </a:lnTo>
                    <a:lnTo>
                      <a:pt x="678" y="229"/>
                    </a:lnTo>
                    <a:lnTo>
                      <a:pt x="679" y="229"/>
                    </a:lnTo>
                    <a:lnTo>
                      <a:pt x="679" y="230"/>
                    </a:lnTo>
                    <a:lnTo>
                      <a:pt x="680" y="230"/>
                    </a:lnTo>
                    <a:lnTo>
                      <a:pt x="680" y="231"/>
                    </a:lnTo>
                    <a:lnTo>
                      <a:pt x="681" y="232"/>
                    </a:lnTo>
                    <a:lnTo>
                      <a:pt x="681" y="233"/>
                    </a:lnTo>
                    <a:lnTo>
                      <a:pt x="683" y="233"/>
                    </a:lnTo>
                    <a:lnTo>
                      <a:pt x="684" y="233"/>
                    </a:lnTo>
                    <a:lnTo>
                      <a:pt x="684" y="234"/>
                    </a:lnTo>
                    <a:lnTo>
                      <a:pt x="684" y="235"/>
                    </a:lnTo>
                    <a:lnTo>
                      <a:pt x="684" y="236"/>
                    </a:lnTo>
                    <a:lnTo>
                      <a:pt x="685" y="235"/>
                    </a:lnTo>
                    <a:lnTo>
                      <a:pt x="686" y="235"/>
                    </a:lnTo>
                    <a:lnTo>
                      <a:pt x="687" y="236"/>
                    </a:lnTo>
                    <a:lnTo>
                      <a:pt x="689" y="235"/>
                    </a:lnTo>
                    <a:lnTo>
                      <a:pt x="690" y="236"/>
                    </a:lnTo>
                    <a:lnTo>
                      <a:pt x="690" y="237"/>
                    </a:lnTo>
                    <a:lnTo>
                      <a:pt x="690" y="238"/>
                    </a:lnTo>
                    <a:lnTo>
                      <a:pt x="691" y="238"/>
                    </a:lnTo>
                    <a:lnTo>
                      <a:pt x="692" y="238"/>
                    </a:lnTo>
                    <a:lnTo>
                      <a:pt x="691" y="239"/>
                    </a:lnTo>
                    <a:lnTo>
                      <a:pt x="692" y="239"/>
                    </a:lnTo>
                    <a:lnTo>
                      <a:pt x="693" y="239"/>
                    </a:lnTo>
                    <a:lnTo>
                      <a:pt x="693" y="240"/>
                    </a:lnTo>
                    <a:lnTo>
                      <a:pt x="695" y="241"/>
                    </a:lnTo>
                    <a:lnTo>
                      <a:pt x="695" y="242"/>
                    </a:lnTo>
                    <a:lnTo>
                      <a:pt x="696" y="241"/>
                    </a:lnTo>
                    <a:lnTo>
                      <a:pt x="697" y="241"/>
                    </a:lnTo>
                    <a:lnTo>
                      <a:pt x="698" y="241"/>
                    </a:lnTo>
                    <a:lnTo>
                      <a:pt x="698" y="240"/>
                    </a:lnTo>
                    <a:lnTo>
                      <a:pt x="699" y="240"/>
                    </a:lnTo>
                    <a:lnTo>
                      <a:pt x="699" y="241"/>
                    </a:lnTo>
                    <a:lnTo>
                      <a:pt x="700" y="241"/>
                    </a:lnTo>
                    <a:lnTo>
                      <a:pt x="702" y="241"/>
                    </a:lnTo>
                    <a:lnTo>
                      <a:pt x="702" y="242"/>
                    </a:lnTo>
                    <a:lnTo>
                      <a:pt x="702" y="243"/>
                    </a:lnTo>
                    <a:lnTo>
                      <a:pt x="703" y="244"/>
                    </a:lnTo>
                    <a:lnTo>
                      <a:pt x="704" y="243"/>
                    </a:lnTo>
                    <a:lnTo>
                      <a:pt x="705" y="244"/>
                    </a:lnTo>
                    <a:lnTo>
                      <a:pt x="706" y="244"/>
                    </a:lnTo>
                    <a:lnTo>
                      <a:pt x="707" y="244"/>
                    </a:lnTo>
                    <a:lnTo>
                      <a:pt x="707" y="245"/>
                    </a:lnTo>
                    <a:lnTo>
                      <a:pt x="708" y="245"/>
                    </a:lnTo>
                    <a:lnTo>
                      <a:pt x="709" y="246"/>
                    </a:lnTo>
                    <a:lnTo>
                      <a:pt x="710" y="246"/>
                    </a:lnTo>
                    <a:lnTo>
                      <a:pt x="711" y="246"/>
                    </a:lnTo>
                    <a:lnTo>
                      <a:pt x="712" y="246"/>
                    </a:lnTo>
                    <a:lnTo>
                      <a:pt x="711" y="247"/>
                    </a:lnTo>
                    <a:lnTo>
                      <a:pt x="712" y="247"/>
                    </a:lnTo>
                    <a:lnTo>
                      <a:pt x="713" y="248"/>
                    </a:lnTo>
                    <a:lnTo>
                      <a:pt x="713" y="249"/>
                    </a:lnTo>
                    <a:lnTo>
                      <a:pt x="714" y="249"/>
                    </a:lnTo>
                    <a:lnTo>
                      <a:pt x="715" y="249"/>
                    </a:lnTo>
                    <a:lnTo>
                      <a:pt x="715" y="250"/>
                    </a:lnTo>
                    <a:lnTo>
                      <a:pt x="716" y="250"/>
                    </a:lnTo>
                    <a:lnTo>
                      <a:pt x="716" y="251"/>
                    </a:lnTo>
                    <a:lnTo>
                      <a:pt x="716" y="252"/>
                    </a:lnTo>
                    <a:lnTo>
                      <a:pt x="717" y="252"/>
                    </a:lnTo>
                    <a:lnTo>
                      <a:pt x="717" y="253"/>
                    </a:lnTo>
                    <a:lnTo>
                      <a:pt x="717" y="254"/>
                    </a:lnTo>
                    <a:lnTo>
                      <a:pt x="718" y="255"/>
                    </a:lnTo>
                    <a:lnTo>
                      <a:pt x="717" y="255"/>
                    </a:lnTo>
                    <a:lnTo>
                      <a:pt x="717" y="256"/>
                    </a:lnTo>
                    <a:lnTo>
                      <a:pt x="716" y="256"/>
                    </a:lnTo>
                    <a:lnTo>
                      <a:pt x="717" y="256"/>
                    </a:lnTo>
                    <a:lnTo>
                      <a:pt x="718" y="257"/>
                    </a:lnTo>
                    <a:lnTo>
                      <a:pt x="718" y="256"/>
                    </a:lnTo>
                    <a:lnTo>
                      <a:pt x="719" y="256"/>
                    </a:lnTo>
                    <a:lnTo>
                      <a:pt x="720" y="257"/>
                    </a:lnTo>
                    <a:lnTo>
                      <a:pt x="719" y="258"/>
                    </a:lnTo>
                    <a:lnTo>
                      <a:pt x="720" y="258"/>
                    </a:lnTo>
                    <a:lnTo>
                      <a:pt x="721" y="258"/>
                    </a:lnTo>
                    <a:lnTo>
                      <a:pt x="721" y="257"/>
                    </a:lnTo>
                    <a:lnTo>
                      <a:pt x="721" y="258"/>
                    </a:lnTo>
                    <a:lnTo>
                      <a:pt x="721" y="259"/>
                    </a:lnTo>
                    <a:lnTo>
                      <a:pt x="721" y="260"/>
                    </a:lnTo>
                    <a:lnTo>
                      <a:pt x="723" y="260"/>
                    </a:lnTo>
                    <a:lnTo>
                      <a:pt x="724" y="261"/>
                    </a:lnTo>
                    <a:lnTo>
                      <a:pt x="724" y="262"/>
                    </a:lnTo>
                    <a:lnTo>
                      <a:pt x="725" y="262"/>
                    </a:lnTo>
                    <a:lnTo>
                      <a:pt x="725" y="263"/>
                    </a:lnTo>
                    <a:lnTo>
                      <a:pt x="726" y="263"/>
                    </a:lnTo>
                    <a:lnTo>
                      <a:pt x="726" y="26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8" name="Freeform 576"/>
              <p:cNvSpPr>
                <a:spLocks/>
              </p:cNvSpPr>
              <p:nvPr/>
            </p:nvSpPr>
            <p:spPr bwMode="auto">
              <a:xfrm>
                <a:off x="3081338" y="3771900"/>
                <a:ext cx="104775" cy="66675"/>
              </a:xfrm>
              <a:custGeom>
                <a:avLst/>
                <a:gdLst>
                  <a:gd name="T0" fmla="*/ 2147483646 w 101"/>
                  <a:gd name="T1" fmla="*/ 2147483646 h 64"/>
                  <a:gd name="T2" fmla="*/ 0 w 101"/>
                  <a:gd name="T3" fmla="*/ 2147483646 h 64"/>
                  <a:gd name="T4" fmla="*/ 2147483646 w 101"/>
                  <a:gd name="T5" fmla="*/ 2147483646 h 64"/>
                  <a:gd name="T6" fmla="*/ 2147483646 w 101"/>
                  <a:gd name="T7" fmla="*/ 2147483646 h 64"/>
                  <a:gd name="T8" fmla="*/ 2147483646 w 101"/>
                  <a:gd name="T9" fmla="*/ 2147483646 h 64"/>
                  <a:gd name="T10" fmla="*/ 2147483646 w 101"/>
                  <a:gd name="T11" fmla="*/ 2147483646 h 64"/>
                  <a:gd name="T12" fmla="*/ 2147483646 w 101"/>
                  <a:gd name="T13" fmla="*/ 2147483646 h 64"/>
                  <a:gd name="T14" fmla="*/ 2147483646 w 101"/>
                  <a:gd name="T15" fmla="*/ 2147483646 h 64"/>
                  <a:gd name="T16" fmla="*/ 2147483646 w 101"/>
                  <a:gd name="T17" fmla="*/ 2147483646 h 64"/>
                  <a:gd name="T18" fmla="*/ 2147483646 w 101"/>
                  <a:gd name="T19" fmla="*/ 2147483646 h 64"/>
                  <a:gd name="T20" fmla="*/ 2147483646 w 101"/>
                  <a:gd name="T21" fmla="*/ 2147483646 h 64"/>
                  <a:gd name="T22" fmla="*/ 2147483646 w 101"/>
                  <a:gd name="T23" fmla="*/ 2147483646 h 64"/>
                  <a:gd name="T24" fmla="*/ 2147483646 w 101"/>
                  <a:gd name="T25" fmla="*/ 2147483646 h 64"/>
                  <a:gd name="T26" fmla="*/ 2147483646 w 101"/>
                  <a:gd name="T27" fmla="*/ 2147483646 h 64"/>
                  <a:gd name="T28" fmla="*/ 2147483646 w 101"/>
                  <a:gd name="T29" fmla="*/ 2147483646 h 64"/>
                  <a:gd name="T30" fmla="*/ 2147483646 w 101"/>
                  <a:gd name="T31" fmla="*/ 2147483646 h 64"/>
                  <a:gd name="T32" fmla="*/ 2147483646 w 101"/>
                  <a:gd name="T33" fmla="*/ 2147483646 h 64"/>
                  <a:gd name="T34" fmla="*/ 2147483646 w 101"/>
                  <a:gd name="T35" fmla="*/ 2147483646 h 64"/>
                  <a:gd name="T36" fmla="*/ 2147483646 w 101"/>
                  <a:gd name="T37" fmla="*/ 2147483646 h 64"/>
                  <a:gd name="T38" fmla="*/ 2147483646 w 101"/>
                  <a:gd name="T39" fmla="*/ 2147483646 h 64"/>
                  <a:gd name="T40" fmla="*/ 2147483646 w 101"/>
                  <a:gd name="T41" fmla="*/ 2147483646 h 64"/>
                  <a:gd name="T42" fmla="*/ 2147483646 w 101"/>
                  <a:gd name="T43" fmla="*/ 2147483646 h 64"/>
                  <a:gd name="T44" fmla="*/ 2147483646 w 101"/>
                  <a:gd name="T45" fmla="*/ 2147483646 h 64"/>
                  <a:gd name="T46" fmla="*/ 2147483646 w 101"/>
                  <a:gd name="T47" fmla="*/ 2147483646 h 64"/>
                  <a:gd name="T48" fmla="*/ 2147483646 w 101"/>
                  <a:gd name="T49" fmla="*/ 2147483646 h 64"/>
                  <a:gd name="T50" fmla="*/ 2147483646 w 101"/>
                  <a:gd name="T51" fmla="*/ 2147483646 h 64"/>
                  <a:gd name="T52" fmla="*/ 2147483646 w 101"/>
                  <a:gd name="T53" fmla="*/ 2147483646 h 64"/>
                  <a:gd name="T54" fmla="*/ 2147483646 w 101"/>
                  <a:gd name="T55" fmla="*/ 2147483646 h 64"/>
                  <a:gd name="T56" fmla="*/ 2147483646 w 101"/>
                  <a:gd name="T57" fmla="*/ 2147483646 h 64"/>
                  <a:gd name="T58" fmla="*/ 2147483646 w 101"/>
                  <a:gd name="T59" fmla="*/ 2147483646 h 64"/>
                  <a:gd name="T60" fmla="*/ 2147483646 w 101"/>
                  <a:gd name="T61" fmla="*/ 2147483646 h 64"/>
                  <a:gd name="T62" fmla="*/ 2147483646 w 101"/>
                  <a:gd name="T63" fmla="*/ 2147483646 h 64"/>
                  <a:gd name="T64" fmla="*/ 2147483646 w 101"/>
                  <a:gd name="T65" fmla="*/ 2147483646 h 64"/>
                  <a:gd name="T66" fmla="*/ 2147483646 w 101"/>
                  <a:gd name="T67" fmla="*/ 2147483646 h 64"/>
                  <a:gd name="T68" fmla="*/ 2147483646 w 101"/>
                  <a:gd name="T69" fmla="*/ 2147483646 h 64"/>
                  <a:gd name="T70" fmla="*/ 2147483646 w 101"/>
                  <a:gd name="T71" fmla="*/ 2147483646 h 64"/>
                  <a:gd name="T72" fmla="*/ 2147483646 w 101"/>
                  <a:gd name="T73" fmla="*/ 2147483646 h 64"/>
                  <a:gd name="T74" fmla="*/ 2147483646 w 101"/>
                  <a:gd name="T75" fmla="*/ 2147483646 h 64"/>
                  <a:gd name="T76" fmla="*/ 2147483646 w 101"/>
                  <a:gd name="T77" fmla="*/ 2147483646 h 64"/>
                  <a:gd name="T78" fmla="*/ 2147483646 w 101"/>
                  <a:gd name="T79" fmla="*/ 2147483646 h 64"/>
                  <a:gd name="T80" fmla="*/ 2147483646 w 101"/>
                  <a:gd name="T81" fmla="*/ 2147483646 h 64"/>
                  <a:gd name="T82" fmla="*/ 2147483646 w 101"/>
                  <a:gd name="T83" fmla="*/ 2147483646 h 64"/>
                  <a:gd name="T84" fmla="*/ 2147483646 w 101"/>
                  <a:gd name="T85" fmla="*/ 2147483646 h 64"/>
                  <a:gd name="T86" fmla="*/ 2147483646 w 101"/>
                  <a:gd name="T87" fmla="*/ 2147483646 h 64"/>
                  <a:gd name="T88" fmla="*/ 2147483646 w 101"/>
                  <a:gd name="T89" fmla="*/ 2147483646 h 64"/>
                  <a:gd name="T90" fmla="*/ 2147483646 w 101"/>
                  <a:gd name="T91" fmla="*/ 2147483646 h 64"/>
                  <a:gd name="T92" fmla="*/ 2147483646 w 101"/>
                  <a:gd name="T93" fmla="*/ 2147483646 h 64"/>
                  <a:gd name="T94" fmla="*/ 2147483646 w 101"/>
                  <a:gd name="T95" fmla="*/ 2147483646 h 64"/>
                  <a:gd name="T96" fmla="*/ 2147483646 w 101"/>
                  <a:gd name="T97" fmla="*/ 2147483646 h 64"/>
                  <a:gd name="T98" fmla="*/ 2147483646 w 101"/>
                  <a:gd name="T99" fmla="*/ 2147483646 h 64"/>
                  <a:gd name="T100" fmla="*/ 2147483646 w 101"/>
                  <a:gd name="T101" fmla="*/ 2147483646 h 64"/>
                  <a:gd name="T102" fmla="*/ 2147483646 w 101"/>
                  <a:gd name="T103" fmla="*/ 2147483646 h 64"/>
                  <a:gd name="T104" fmla="*/ 2147483646 w 101"/>
                  <a:gd name="T105" fmla="*/ 2147483646 h 64"/>
                  <a:gd name="T106" fmla="*/ 2147483646 w 101"/>
                  <a:gd name="T107" fmla="*/ 2147483646 h 64"/>
                  <a:gd name="T108" fmla="*/ 2147483646 w 101"/>
                  <a:gd name="T109" fmla="*/ 2147483646 h 64"/>
                  <a:gd name="T110" fmla="*/ 2147483646 w 101"/>
                  <a:gd name="T111" fmla="*/ 2147483646 h 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1"/>
                  <a:gd name="T169" fmla="*/ 0 h 64"/>
                  <a:gd name="T170" fmla="*/ 101 w 101"/>
                  <a:gd name="T171" fmla="*/ 64 h 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1" h="64">
                    <a:moveTo>
                      <a:pt x="99" y="63"/>
                    </a:moveTo>
                    <a:lnTo>
                      <a:pt x="99" y="63"/>
                    </a:lnTo>
                    <a:lnTo>
                      <a:pt x="99" y="64"/>
                    </a:lnTo>
                    <a:lnTo>
                      <a:pt x="61" y="62"/>
                    </a:lnTo>
                    <a:lnTo>
                      <a:pt x="35" y="60"/>
                    </a:lnTo>
                    <a:lnTo>
                      <a:pt x="26" y="60"/>
                    </a:lnTo>
                    <a:lnTo>
                      <a:pt x="20" y="59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1" y="53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8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2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2" y="38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2" y="33"/>
                    </a:lnTo>
                    <a:lnTo>
                      <a:pt x="3" y="32"/>
                    </a:lnTo>
                    <a:lnTo>
                      <a:pt x="4" y="31"/>
                    </a:lnTo>
                    <a:lnTo>
                      <a:pt x="5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7" y="29"/>
                    </a:lnTo>
                    <a:lnTo>
                      <a:pt x="8" y="28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0"/>
                    </a:lnTo>
                    <a:lnTo>
                      <a:pt x="27" y="1"/>
                    </a:lnTo>
                    <a:lnTo>
                      <a:pt x="84" y="5"/>
                    </a:lnTo>
                    <a:lnTo>
                      <a:pt x="92" y="5"/>
                    </a:lnTo>
                    <a:lnTo>
                      <a:pt x="91" y="10"/>
                    </a:lnTo>
                    <a:lnTo>
                      <a:pt x="92" y="11"/>
                    </a:lnTo>
                    <a:lnTo>
                      <a:pt x="92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4" y="12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5"/>
                    </a:lnTo>
                    <a:lnTo>
                      <a:pt x="100" y="15"/>
                    </a:lnTo>
                    <a:lnTo>
                      <a:pt x="100" y="16"/>
                    </a:lnTo>
                    <a:lnTo>
                      <a:pt x="101" y="15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100" y="17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100" y="19"/>
                    </a:lnTo>
                    <a:lnTo>
                      <a:pt x="99" y="19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99" y="21"/>
                    </a:lnTo>
                    <a:lnTo>
                      <a:pt x="100" y="22"/>
                    </a:lnTo>
                    <a:lnTo>
                      <a:pt x="99" y="22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99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1" y="27"/>
                    </a:lnTo>
                    <a:lnTo>
                      <a:pt x="101" y="28"/>
                    </a:lnTo>
                    <a:lnTo>
                      <a:pt x="100" y="28"/>
                    </a:lnTo>
                    <a:lnTo>
                      <a:pt x="100" y="29"/>
                    </a:lnTo>
                    <a:lnTo>
                      <a:pt x="100" y="30"/>
                    </a:lnTo>
                    <a:lnTo>
                      <a:pt x="100" y="31"/>
                    </a:lnTo>
                    <a:lnTo>
                      <a:pt x="101" y="31"/>
                    </a:lnTo>
                    <a:lnTo>
                      <a:pt x="100" y="31"/>
                    </a:lnTo>
                    <a:lnTo>
                      <a:pt x="101" y="32"/>
                    </a:lnTo>
                    <a:lnTo>
                      <a:pt x="100" y="32"/>
                    </a:lnTo>
                    <a:lnTo>
                      <a:pt x="100" y="33"/>
                    </a:lnTo>
                    <a:lnTo>
                      <a:pt x="99" y="33"/>
                    </a:lnTo>
                    <a:lnTo>
                      <a:pt x="99" y="34"/>
                    </a:lnTo>
                    <a:lnTo>
                      <a:pt x="99" y="35"/>
                    </a:lnTo>
                    <a:lnTo>
                      <a:pt x="99" y="36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7" y="37"/>
                    </a:lnTo>
                    <a:lnTo>
                      <a:pt x="97" y="38"/>
                    </a:lnTo>
                    <a:lnTo>
                      <a:pt x="97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5" y="40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4" y="41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4" y="45"/>
                    </a:lnTo>
                    <a:lnTo>
                      <a:pt x="93" y="45"/>
                    </a:lnTo>
                    <a:lnTo>
                      <a:pt x="94" y="45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9"/>
                    </a:lnTo>
                    <a:lnTo>
                      <a:pt x="94" y="49"/>
                    </a:lnTo>
                    <a:lnTo>
                      <a:pt x="94" y="50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3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3" y="54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3" y="56"/>
                    </a:lnTo>
                    <a:lnTo>
                      <a:pt x="92" y="56"/>
                    </a:lnTo>
                    <a:lnTo>
                      <a:pt x="93" y="56"/>
                    </a:lnTo>
                    <a:lnTo>
                      <a:pt x="93" y="57"/>
                    </a:lnTo>
                    <a:lnTo>
                      <a:pt x="92" y="57"/>
                    </a:lnTo>
                    <a:lnTo>
                      <a:pt x="93" y="57"/>
                    </a:lnTo>
                    <a:lnTo>
                      <a:pt x="93" y="58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7" y="61"/>
                    </a:lnTo>
                    <a:lnTo>
                      <a:pt x="97" y="62"/>
                    </a:lnTo>
                    <a:lnTo>
                      <a:pt x="98" y="62"/>
                    </a:lnTo>
                    <a:lnTo>
                      <a:pt x="98" y="63"/>
                    </a:lnTo>
                    <a:lnTo>
                      <a:pt x="99" y="63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9" name="Freeform 604"/>
              <p:cNvSpPr>
                <a:spLocks/>
              </p:cNvSpPr>
              <p:nvPr/>
            </p:nvSpPr>
            <p:spPr bwMode="auto">
              <a:xfrm>
                <a:off x="3367088" y="4405313"/>
                <a:ext cx="414337" cy="255587"/>
              </a:xfrm>
              <a:custGeom>
                <a:avLst/>
                <a:gdLst>
                  <a:gd name="T0" fmla="*/ 2147483646 w 404"/>
                  <a:gd name="T1" fmla="*/ 2147483646 h 249"/>
                  <a:gd name="T2" fmla="*/ 2147483646 w 404"/>
                  <a:gd name="T3" fmla="*/ 2147483646 h 249"/>
                  <a:gd name="T4" fmla="*/ 2147483646 w 404"/>
                  <a:gd name="T5" fmla="*/ 2147483646 h 249"/>
                  <a:gd name="T6" fmla="*/ 2147483646 w 404"/>
                  <a:gd name="T7" fmla="*/ 2147483646 h 249"/>
                  <a:gd name="T8" fmla="*/ 2147483646 w 404"/>
                  <a:gd name="T9" fmla="*/ 2147483646 h 249"/>
                  <a:gd name="T10" fmla="*/ 2147483646 w 404"/>
                  <a:gd name="T11" fmla="*/ 2147483646 h 249"/>
                  <a:gd name="T12" fmla="*/ 2147483646 w 404"/>
                  <a:gd name="T13" fmla="*/ 2147483646 h 249"/>
                  <a:gd name="T14" fmla="*/ 2147483646 w 404"/>
                  <a:gd name="T15" fmla="*/ 2147483646 h 249"/>
                  <a:gd name="T16" fmla="*/ 2147483646 w 404"/>
                  <a:gd name="T17" fmla="*/ 2147483646 h 249"/>
                  <a:gd name="T18" fmla="*/ 2147483646 w 404"/>
                  <a:gd name="T19" fmla="*/ 2147483646 h 249"/>
                  <a:gd name="T20" fmla="*/ 2147483646 w 404"/>
                  <a:gd name="T21" fmla="*/ 2147483646 h 249"/>
                  <a:gd name="T22" fmla="*/ 2147483646 w 404"/>
                  <a:gd name="T23" fmla="*/ 2147483646 h 249"/>
                  <a:gd name="T24" fmla="*/ 2147483646 w 404"/>
                  <a:gd name="T25" fmla="*/ 2147483646 h 249"/>
                  <a:gd name="T26" fmla="*/ 2147483646 w 404"/>
                  <a:gd name="T27" fmla="*/ 2147483646 h 249"/>
                  <a:gd name="T28" fmla="*/ 2147483646 w 404"/>
                  <a:gd name="T29" fmla="*/ 2147483646 h 249"/>
                  <a:gd name="T30" fmla="*/ 2147483646 w 404"/>
                  <a:gd name="T31" fmla="*/ 2147483646 h 249"/>
                  <a:gd name="T32" fmla="*/ 2147483646 w 404"/>
                  <a:gd name="T33" fmla="*/ 2147483646 h 249"/>
                  <a:gd name="T34" fmla="*/ 2147483646 w 404"/>
                  <a:gd name="T35" fmla="*/ 2147483646 h 249"/>
                  <a:gd name="T36" fmla="*/ 2147483646 w 404"/>
                  <a:gd name="T37" fmla="*/ 2147483646 h 249"/>
                  <a:gd name="T38" fmla="*/ 2147483646 w 404"/>
                  <a:gd name="T39" fmla="*/ 2147483646 h 249"/>
                  <a:gd name="T40" fmla="*/ 2147483646 w 404"/>
                  <a:gd name="T41" fmla="*/ 2147483646 h 249"/>
                  <a:gd name="T42" fmla="*/ 2147483646 w 404"/>
                  <a:gd name="T43" fmla="*/ 2147483646 h 249"/>
                  <a:gd name="T44" fmla="*/ 2147483646 w 404"/>
                  <a:gd name="T45" fmla="*/ 2147483646 h 249"/>
                  <a:gd name="T46" fmla="*/ 2147483646 w 404"/>
                  <a:gd name="T47" fmla="*/ 2147483646 h 249"/>
                  <a:gd name="T48" fmla="*/ 2147483646 w 404"/>
                  <a:gd name="T49" fmla="*/ 2147483646 h 249"/>
                  <a:gd name="T50" fmla="*/ 2147483646 w 404"/>
                  <a:gd name="T51" fmla="*/ 2147483646 h 249"/>
                  <a:gd name="T52" fmla="*/ 2147483646 w 404"/>
                  <a:gd name="T53" fmla="*/ 2147483646 h 249"/>
                  <a:gd name="T54" fmla="*/ 2147483646 w 404"/>
                  <a:gd name="T55" fmla="*/ 2147483646 h 249"/>
                  <a:gd name="T56" fmla="*/ 2147483646 w 404"/>
                  <a:gd name="T57" fmla="*/ 2147483646 h 249"/>
                  <a:gd name="T58" fmla="*/ 2147483646 w 404"/>
                  <a:gd name="T59" fmla="*/ 2147483646 h 249"/>
                  <a:gd name="T60" fmla="*/ 2147483646 w 404"/>
                  <a:gd name="T61" fmla="*/ 2147483646 h 249"/>
                  <a:gd name="T62" fmla="*/ 2147483646 w 404"/>
                  <a:gd name="T63" fmla="*/ 2147483646 h 249"/>
                  <a:gd name="T64" fmla="*/ 2147483646 w 404"/>
                  <a:gd name="T65" fmla="*/ 2147483646 h 249"/>
                  <a:gd name="T66" fmla="*/ 2147483646 w 404"/>
                  <a:gd name="T67" fmla="*/ 2147483646 h 249"/>
                  <a:gd name="T68" fmla="*/ 2147483646 w 404"/>
                  <a:gd name="T69" fmla="*/ 2147483646 h 249"/>
                  <a:gd name="T70" fmla="*/ 2147483646 w 404"/>
                  <a:gd name="T71" fmla="*/ 2147483646 h 249"/>
                  <a:gd name="T72" fmla="*/ 2147483646 w 404"/>
                  <a:gd name="T73" fmla="*/ 2147483646 h 249"/>
                  <a:gd name="T74" fmla="*/ 2147483646 w 404"/>
                  <a:gd name="T75" fmla="*/ 2147483646 h 249"/>
                  <a:gd name="T76" fmla="*/ 2147483646 w 404"/>
                  <a:gd name="T77" fmla="*/ 2147483646 h 249"/>
                  <a:gd name="T78" fmla="*/ 2147483646 w 404"/>
                  <a:gd name="T79" fmla="*/ 2147483646 h 249"/>
                  <a:gd name="T80" fmla="*/ 2147483646 w 404"/>
                  <a:gd name="T81" fmla="*/ 2147483646 h 249"/>
                  <a:gd name="T82" fmla="*/ 2147483646 w 404"/>
                  <a:gd name="T83" fmla="*/ 2147483646 h 249"/>
                  <a:gd name="T84" fmla="*/ 2147483646 w 404"/>
                  <a:gd name="T85" fmla="*/ 2147483646 h 249"/>
                  <a:gd name="T86" fmla="*/ 2147483646 w 404"/>
                  <a:gd name="T87" fmla="*/ 2147483646 h 249"/>
                  <a:gd name="T88" fmla="*/ 2147483646 w 404"/>
                  <a:gd name="T89" fmla="*/ 2147483646 h 249"/>
                  <a:gd name="T90" fmla="*/ 2147483646 w 404"/>
                  <a:gd name="T91" fmla="*/ 2147483646 h 249"/>
                  <a:gd name="T92" fmla="*/ 2147483646 w 404"/>
                  <a:gd name="T93" fmla="*/ 2147483646 h 249"/>
                  <a:gd name="T94" fmla="*/ 2147483646 w 404"/>
                  <a:gd name="T95" fmla="*/ 2147483646 h 249"/>
                  <a:gd name="T96" fmla="*/ 2147483646 w 404"/>
                  <a:gd name="T97" fmla="*/ 2147483646 h 249"/>
                  <a:gd name="T98" fmla="*/ 2147483646 w 404"/>
                  <a:gd name="T99" fmla="*/ 2147483646 h 249"/>
                  <a:gd name="T100" fmla="*/ 2147483646 w 404"/>
                  <a:gd name="T101" fmla="*/ 2147483646 h 249"/>
                  <a:gd name="T102" fmla="*/ 2147483646 w 404"/>
                  <a:gd name="T103" fmla="*/ 2147483646 h 249"/>
                  <a:gd name="T104" fmla="*/ 2147483646 w 404"/>
                  <a:gd name="T105" fmla="*/ 2147483646 h 249"/>
                  <a:gd name="T106" fmla="*/ 2147483646 w 404"/>
                  <a:gd name="T107" fmla="*/ 2147483646 h 249"/>
                  <a:gd name="T108" fmla="*/ 2147483646 w 404"/>
                  <a:gd name="T109" fmla="*/ 2147483646 h 249"/>
                  <a:gd name="T110" fmla="*/ 2147483646 w 404"/>
                  <a:gd name="T111" fmla="*/ 2147483646 h 249"/>
                  <a:gd name="T112" fmla="*/ 2147483646 w 404"/>
                  <a:gd name="T113" fmla="*/ 2147483646 h 249"/>
                  <a:gd name="T114" fmla="*/ 2147483646 w 404"/>
                  <a:gd name="T115" fmla="*/ 2147483646 h 249"/>
                  <a:gd name="T116" fmla="*/ 2147483646 w 404"/>
                  <a:gd name="T117" fmla="*/ 2147483646 h 249"/>
                  <a:gd name="T118" fmla="*/ 2147483646 w 404"/>
                  <a:gd name="T119" fmla="*/ 2147483646 h 249"/>
                  <a:gd name="T120" fmla="*/ 2147483646 w 404"/>
                  <a:gd name="T121" fmla="*/ 2147483646 h 249"/>
                  <a:gd name="T122" fmla="*/ 2147483646 w 404"/>
                  <a:gd name="T123" fmla="*/ 2147483646 h 249"/>
                  <a:gd name="T124" fmla="*/ 2147483646 w 404"/>
                  <a:gd name="T125" fmla="*/ 2147483646 h 2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04"/>
                  <a:gd name="T190" fmla="*/ 0 h 249"/>
                  <a:gd name="T191" fmla="*/ 404 w 404"/>
                  <a:gd name="T192" fmla="*/ 249 h 2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04" h="249">
                    <a:moveTo>
                      <a:pt x="16" y="145"/>
                    </a:moveTo>
                    <a:lnTo>
                      <a:pt x="16" y="145"/>
                    </a:lnTo>
                    <a:lnTo>
                      <a:pt x="17" y="144"/>
                    </a:lnTo>
                    <a:lnTo>
                      <a:pt x="18" y="143"/>
                    </a:lnTo>
                    <a:lnTo>
                      <a:pt x="18" y="144"/>
                    </a:lnTo>
                    <a:lnTo>
                      <a:pt x="19" y="143"/>
                    </a:lnTo>
                    <a:lnTo>
                      <a:pt x="20" y="143"/>
                    </a:lnTo>
                    <a:lnTo>
                      <a:pt x="21" y="143"/>
                    </a:lnTo>
                    <a:lnTo>
                      <a:pt x="22" y="143"/>
                    </a:lnTo>
                    <a:lnTo>
                      <a:pt x="23" y="143"/>
                    </a:lnTo>
                    <a:lnTo>
                      <a:pt x="24" y="141"/>
                    </a:lnTo>
                    <a:lnTo>
                      <a:pt x="25" y="141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7" y="143"/>
                    </a:lnTo>
                    <a:lnTo>
                      <a:pt x="28" y="143"/>
                    </a:lnTo>
                    <a:lnTo>
                      <a:pt x="29" y="143"/>
                    </a:lnTo>
                    <a:lnTo>
                      <a:pt x="30" y="143"/>
                    </a:lnTo>
                    <a:lnTo>
                      <a:pt x="30" y="144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2" y="143"/>
                    </a:lnTo>
                    <a:lnTo>
                      <a:pt x="32" y="142"/>
                    </a:lnTo>
                    <a:lnTo>
                      <a:pt x="33" y="141"/>
                    </a:lnTo>
                    <a:lnTo>
                      <a:pt x="34" y="141"/>
                    </a:lnTo>
                    <a:lnTo>
                      <a:pt x="34" y="140"/>
                    </a:lnTo>
                    <a:lnTo>
                      <a:pt x="35" y="139"/>
                    </a:lnTo>
                    <a:lnTo>
                      <a:pt x="36" y="139"/>
                    </a:lnTo>
                    <a:lnTo>
                      <a:pt x="37" y="139"/>
                    </a:lnTo>
                    <a:lnTo>
                      <a:pt x="38" y="138"/>
                    </a:lnTo>
                    <a:lnTo>
                      <a:pt x="38" y="139"/>
                    </a:lnTo>
                    <a:lnTo>
                      <a:pt x="39" y="139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41" y="139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2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7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9" y="136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2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4" y="132"/>
                    </a:lnTo>
                    <a:lnTo>
                      <a:pt x="54" y="133"/>
                    </a:lnTo>
                    <a:lnTo>
                      <a:pt x="55" y="133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4"/>
                    </a:lnTo>
                    <a:lnTo>
                      <a:pt x="58" y="135"/>
                    </a:lnTo>
                    <a:lnTo>
                      <a:pt x="59" y="134"/>
                    </a:lnTo>
                    <a:lnTo>
                      <a:pt x="59" y="135"/>
                    </a:lnTo>
                    <a:lnTo>
                      <a:pt x="59" y="134"/>
                    </a:lnTo>
                    <a:lnTo>
                      <a:pt x="60" y="134"/>
                    </a:lnTo>
                    <a:lnTo>
                      <a:pt x="61" y="134"/>
                    </a:lnTo>
                    <a:lnTo>
                      <a:pt x="61" y="133"/>
                    </a:lnTo>
                    <a:lnTo>
                      <a:pt x="62" y="133"/>
                    </a:lnTo>
                    <a:lnTo>
                      <a:pt x="62" y="134"/>
                    </a:lnTo>
                    <a:lnTo>
                      <a:pt x="62" y="133"/>
                    </a:lnTo>
                    <a:lnTo>
                      <a:pt x="63" y="133"/>
                    </a:lnTo>
                    <a:lnTo>
                      <a:pt x="63" y="134"/>
                    </a:lnTo>
                    <a:lnTo>
                      <a:pt x="64" y="134"/>
                    </a:lnTo>
                    <a:lnTo>
                      <a:pt x="65" y="134"/>
                    </a:lnTo>
                    <a:lnTo>
                      <a:pt x="66" y="134"/>
                    </a:lnTo>
                    <a:lnTo>
                      <a:pt x="67" y="134"/>
                    </a:lnTo>
                    <a:lnTo>
                      <a:pt x="67" y="133"/>
                    </a:lnTo>
                    <a:lnTo>
                      <a:pt x="68" y="133"/>
                    </a:lnTo>
                    <a:lnTo>
                      <a:pt x="69" y="133"/>
                    </a:lnTo>
                    <a:lnTo>
                      <a:pt x="70" y="133"/>
                    </a:lnTo>
                    <a:lnTo>
                      <a:pt x="71" y="133"/>
                    </a:lnTo>
                    <a:lnTo>
                      <a:pt x="71" y="134"/>
                    </a:lnTo>
                    <a:lnTo>
                      <a:pt x="71" y="135"/>
                    </a:lnTo>
                    <a:lnTo>
                      <a:pt x="71" y="136"/>
                    </a:lnTo>
                    <a:lnTo>
                      <a:pt x="72" y="135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3" y="136"/>
                    </a:lnTo>
                    <a:lnTo>
                      <a:pt x="74" y="135"/>
                    </a:lnTo>
                    <a:lnTo>
                      <a:pt x="75" y="135"/>
                    </a:lnTo>
                    <a:lnTo>
                      <a:pt x="74" y="134"/>
                    </a:lnTo>
                    <a:lnTo>
                      <a:pt x="75" y="134"/>
                    </a:lnTo>
                    <a:lnTo>
                      <a:pt x="76" y="134"/>
                    </a:lnTo>
                    <a:lnTo>
                      <a:pt x="77" y="134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3"/>
                    </a:lnTo>
                    <a:lnTo>
                      <a:pt x="80" y="132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1" y="132"/>
                    </a:lnTo>
                    <a:lnTo>
                      <a:pt x="82" y="132"/>
                    </a:lnTo>
                    <a:lnTo>
                      <a:pt x="82" y="131"/>
                    </a:lnTo>
                    <a:lnTo>
                      <a:pt x="83" y="132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5" y="131"/>
                    </a:lnTo>
                    <a:lnTo>
                      <a:pt x="85" y="130"/>
                    </a:lnTo>
                    <a:lnTo>
                      <a:pt x="85" y="129"/>
                    </a:lnTo>
                    <a:lnTo>
                      <a:pt x="86" y="129"/>
                    </a:lnTo>
                    <a:lnTo>
                      <a:pt x="86" y="128"/>
                    </a:lnTo>
                    <a:lnTo>
                      <a:pt x="87" y="128"/>
                    </a:lnTo>
                    <a:lnTo>
                      <a:pt x="87" y="127"/>
                    </a:lnTo>
                    <a:lnTo>
                      <a:pt x="88" y="127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9" y="128"/>
                    </a:lnTo>
                    <a:lnTo>
                      <a:pt x="89" y="127"/>
                    </a:lnTo>
                    <a:lnTo>
                      <a:pt x="90" y="128"/>
                    </a:lnTo>
                    <a:lnTo>
                      <a:pt x="90" y="127"/>
                    </a:lnTo>
                    <a:lnTo>
                      <a:pt x="90" y="126"/>
                    </a:lnTo>
                    <a:lnTo>
                      <a:pt x="91" y="126"/>
                    </a:lnTo>
                    <a:lnTo>
                      <a:pt x="92" y="126"/>
                    </a:lnTo>
                    <a:lnTo>
                      <a:pt x="93" y="126"/>
                    </a:lnTo>
                    <a:lnTo>
                      <a:pt x="94" y="126"/>
                    </a:lnTo>
                    <a:lnTo>
                      <a:pt x="95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6"/>
                    </a:lnTo>
                    <a:lnTo>
                      <a:pt x="98" y="127"/>
                    </a:lnTo>
                    <a:lnTo>
                      <a:pt x="98" y="126"/>
                    </a:lnTo>
                    <a:lnTo>
                      <a:pt x="99" y="126"/>
                    </a:lnTo>
                    <a:lnTo>
                      <a:pt x="100" y="126"/>
                    </a:lnTo>
                    <a:lnTo>
                      <a:pt x="100" y="125"/>
                    </a:lnTo>
                    <a:lnTo>
                      <a:pt x="101" y="125"/>
                    </a:lnTo>
                    <a:lnTo>
                      <a:pt x="102" y="125"/>
                    </a:lnTo>
                    <a:lnTo>
                      <a:pt x="103" y="125"/>
                    </a:lnTo>
                    <a:lnTo>
                      <a:pt x="103" y="124"/>
                    </a:lnTo>
                    <a:lnTo>
                      <a:pt x="104" y="124"/>
                    </a:lnTo>
                    <a:lnTo>
                      <a:pt x="105" y="124"/>
                    </a:lnTo>
                    <a:lnTo>
                      <a:pt x="106" y="124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3"/>
                    </a:lnTo>
                    <a:lnTo>
                      <a:pt x="109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1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2"/>
                    </a:lnTo>
                    <a:lnTo>
                      <a:pt x="115" y="121"/>
                    </a:lnTo>
                    <a:lnTo>
                      <a:pt x="116" y="121"/>
                    </a:lnTo>
                    <a:lnTo>
                      <a:pt x="117" y="120"/>
                    </a:lnTo>
                    <a:lnTo>
                      <a:pt x="116" y="120"/>
                    </a:lnTo>
                    <a:lnTo>
                      <a:pt x="117" y="120"/>
                    </a:lnTo>
                    <a:lnTo>
                      <a:pt x="118" y="120"/>
                    </a:lnTo>
                    <a:lnTo>
                      <a:pt x="119" y="119"/>
                    </a:lnTo>
                    <a:lnTo>
                      <a:pt x="120" y="119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2" y="120"/>
                    </a:lnTo>
                    <a:lnTo>
                      <a:pt x="122" y="121"/>
                    </a:lnTo>
                    <a:lnTo>
                      <a:pt x="122" y="122"/>
                    </a:lnTo>
                    <a:lnTo>
                      <a:pt x="123" y="122"/>
                    </a:lnTo>
                    <a:lnTo>
                      <a:pt x="124" y="122"/>
                    </a:lnTo>
                    <a:lnTo>
                      <a:pt x="124" y="123"/>
                    </a:lnTo>
                    <a:lnTo>
                      <a:pt x="124" y="122"/>
                    </a:lnTo>
                    <a:lnTo>
                      <a:pt x="125" y="122"/>
                    </a:lnTo>
                    <a:lnTo>
                      <a:pt x="125" y="121"/>
                    </a:lnTo>
                    <a:lnTo>
                      <a:pt x="126" y="121"/>
                    </a:lnTo>
                    <a:lnTo>
                      <a:pt x="127" y="121"/>
                    </a:lnTo>
                    <a:lnTo>
                      <a:pt x="128" y="121"/>
                    </a:lnTo>
                    <a:lnTo>
                      <a:pt x="128" y="120"/>
                    </a:lnTo>
                    <a:lnTo>
                      <a:pt x="129" y="120"/>
                    </a:lnTo>
                    <a:lnTo>
                      <a:pt x="129" y="121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0" y="123"/>
                    </a:lnTo>
                    <a:lnTo>
                      <a:pt x="130" y="122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20"/>
                    </a:lnTo>
                    <a:lnTo>
                      <a:pt x="134" y="121"/>
                    </a:lnTo>
                    <a:lnTo>
                      <a:pt x="134" y="122"/>
                    </a:lnTo>
                    <a:lnTo>
                      <a:pt x="135" y="121"/>
                    </a:lnTo>
                    <a:lnTo>
                      <a:pt x="135" y="122"/>
                    </a:lnTo>
                    <a:lnTo>
                      <a:pt x="136" y="122"/>
                    </a:lnTo>
                    <a:lnTo>
                      <a:pt x="136" y="121"/>
                    </a:lnTo>
                    <a:lnTo>
                      <a:pt x="137" y="121"/>
                    </a:lnTo>
                    <a:lnTo>
                      <a:pt x="137" y="120"/>
                    </a:lnTo>
                    <a:lnTo>
                      <a:pt x="138" y="120"/>
                    </a:lnTo>
                    <a:lnTo>
                      <a:pt x="138" y="119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9" y="121"/>
                    </a:lnTo>
                    <a:lnTo>
                      <a:pt x="140" y="122"/>
                    </a:lnTo>
                    <a:lnTo>
                      <a:pt x="140" y="123"/>
                    </a:lnTo>
                    <a:lnTo>
                      <a:pt x="141" y="123"/>
                    </a:lnTo>
                    <a:lnTo>
                      <a:pt x="142" y="123"/>
                    </a:lnTo>
                    <a:lnTo>
                      <a:pt x="143" y="123"/>
                    </a:lnTo>
                    <a:lnTo>
                      <a:pt x="144" y="122"/>
                    </a:lnTo>
                    <a:lnTo>
                      <a:pt x="145" y="122"/>
                    </a:lnTo>
                    <a:lnTo>
                      <a:pt x="145" y="121"/>
                    </a:lnTo>
                    <a:lnTo>
                      <a:pt x="146" y="121"/>
                    </a:lnTo>
                    <a:lnTo>
                      <a:pt x="146" y="122"/>
                    </a:lnTo>
                    <a:lnTo>
                      <a:pt x="146" y="123"/>
                    </a:lnTo>
                    <a:lnTo>
                      <a:pt x="147" y="123"/>
                    </a:lnTo>
                    <a:lnTo>
                      <a:pt x="149" y="123"/>
                    </a:lnTo>
                    <a:lnTo>
                      <a:pt x="149" y="122"/>
                    </a:lnTo>
                    <a:lnTo>
                      <a:pt x="151" y="123"/>
                    </a:lnTo>
                    <a:lnTo>
                      <a:pt x="151" y="122"/>
                    </a:lnTo>
                    <a:lnTo>
                      <a:pt x="152" y="122"/>
                    </a:lnTo>
                    <a:lnTo>
                      <a:pt x="153" y="122"/>
                    </a:lnTo>
                    <a:lnTo>
                      <a:pt x="154" y="122"/>
                    </a:lnTo>
                    <a:lnTo>
                      <a:pt x="154" y="121"/>
                    </a:lnTo>
                    <a:lnTo>
                      <a:pt x="155" y="121"/>
                    </a:lnTo>
                    <a:lnTo>
                      <a:pt x="156" y="120"/>
                    </a:lnTo>
                    <a:lnTo>
                      <a:pt x="157" y="120"/>
                    </a:lnTo>
                    <a:lnTo>
                      <a:pt x="158" y="119"/>
                    </a:lnTo>
                    <a:lnTo>
                      <a:pt x="160" y="118"/>
                    </a:lnTo>
                    <a:lnTo>
                      <a:pt x="160" y="117"/>
                    </a:lnTo>
                    <a:lnTo>
                      <a:pt x="161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3" y="117"/>
                    </a:lnTo>
                    <a:lnTo>
                      <a:pt x="164" y="117"/>
                    </a:lnTo>
                    <a:lnTo>
                      <a:pt x="165" y="117"/>
                    </a:lnTo>
                    <a:lnTo>
                      <a:pt x="165" y="118"/>
                    </a:lnTo>
                    <a:lnTo>
                      <a:pt x="166" y="118"/>
                    </a:lnTo>
                    <a:lnTo>
                      <a:pt x="167" y="119"/>
                    </a:lnTo>
                    <a:lnTo>
                      <a:pt x="167" y="118"/>
                    </a:lnTo>
                    <a:lnTo>
                      <a:pt x="169" y="118"/>
                    </a:lnTo>
                    <a:lnTo>
                      <a:pt x="170" y="118"/>
                    </a:lnTo>
                    <a:lnTo>
                      <a:pt x="171" y="118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5" y="121"/>
                    </a:lnTo>
                    <a:lnTo>
                      <a:pt x="176" y="121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1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80" y="120"/>
                    </a:lnTo>
                    <a:lnTo>
                      <a:pt x="180" y="121"/>
                    </a:lnTo>
                    <a:lnTo>
                      <a:pt x="181" y="122"/>
                    </a:lnTo>
                    <a:lnTo>
                      <a:pt x="182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1" y="126"/>
                    </a:lnTo>
                    <a:lnTo>
                      <a:pt x="181" y="127"/>
                    </a:lnTo>
                    <a:lnTo>
                      <a:pt x="181" y="128"/>
                    </a:lnTo>
                    <a:lnTo>
                      <a:pt x="181" y="129"/>
                    </a:lnTo>
                    <a:lnTo>
                      <a:pt x="182" y="130"/>
                    </a:lnTo>
                    <a:lnTo>
                      <a:pt x="183" y="130"/>
                    </a:lnTo>
                    <a:lnTo>
                      <a:pt x="183" y="128"/>
                    </a:lnTo>
                    <a:lnTo>
                      <a:pt x="185" y="127"/>
                    </a:lnTo>
                    <a:lnTo>
                      <a:pt x="187" y="128"/>
                    </a:lnTo>
                    <a:lnTo>
                      <a:pt x="188" y="128"/>
                    </a:lnTo>
                    <a:lnTo>
                      <a:pt x="188" y="129"/>
                    </a:lnTo>
                    <a:lnTo>
                      <a:pt x="189" y="129"/>
                    </a:lnTo>
                    <a:lnTo>
                      <a:pt x="189" y="128"/>
                    </a:lnTo>
                    <a:lnTo>
                      <a:pt x="190" y="128"/>
                    </a:lnTo>
                    <a:lnTo>
                      <a:pt x="191" y="127"/>
                    </a:lnTo>
                    <a:lnTo>
                      <a:pt x="192" y="127"/>
                    </a:lnTo>
                    <a:lnTo>
                      <a:pt x="192" y="126"/>
                    </a:lnTo>
                    <a:lnTo>
                      <a:pt x="192" y="125"/>
                    </a:lnTo>
                    <a:lnTo>
                      <a:pt x="192" y="124"/>
                    </a:lnTo>
                    <a:lnTo>
                      <a:pt x="193" y="124"/>
                    </a:lnTo>
                    <a:lnTo>
                      <a:pt x="194" y="124"/>
                    </a:lnTo>
                    <a:lnTo>
                      <a:pt x="195" y="123"/>
                    </a:lnTo>
                    <a:lnTo>
                      <a:pt x="196" y="123"/>
                    </a:lnTo>
                    <a:lnTo>
                      <a:pt x="196" y="124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8" y="123"/>
                    </a:lnTo>
                    <a:lnTo>
                      <a:pt x="198" y="122"/>
                    </a:lnTo>
                    <a:lnTo>
                      <a:pt x="199" y="122"/>
                    </a:lnTo>
                    <a:lnTo>
                      <a:pt x="200" y="122"/>
                    </a:lnTo>
                    <a:lnTo>
                      <a:pt x="201" y="121"/>
                    </a:lnTo>
                    <a:lnTo>
                      <a:pt x="202" y="121"/>
                    </a:lnTo>
                    <a:lnTo>
                      <a:pt x="203" y="120"/>
                    </a:lnTo>
                    <a:lnTo>
                      <a:pt x="205" y="120"/>
                    </a:lnTo>
                    <a:lnTo>
                      <a:pt x="206" y="119"/>
                    </a:lnTo>
                    <a:lnTo>
                      <a:pt x="206" y="118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10" y="116"/>
                    </a:lnTo>
                    <a:lnTo>
                      <a:pt x="211" y="116"/>
                    </a:lnTo>
                    <a:lnTo>
                      <a:pt x="212" y="116"/>
                    </a:lnTo>
                    <a:lnTo>
                      <a:pt x="214" y="115"/>
                    </a:lnTo>
                    <a:lnTo>
                      <a:pt x="216" y="115"/>
                    </a:lnTo>
                    <a:lnTo>
                      <a:pt x="219" y="114"/>
                    </a:lnTo>
                    <a:lnTo>
                      <a:pt x="220" y="114"/>
                    </a:lnTo>
                    <a:lnTo>
                      <a:pt x="221" y="113"/>
                    </a:lnTo>
                    <a:lnTo>
                      <a:pt x="223" y="113"/>
                    </a:lnTo>
                    <a:lnTo>
                      <a:pt x="226" y="111"/>
                    </a:lnTo>
                    <a:lnTo>
                      <a:pt x="230" y="110"/>
                    </a:lnTo>
                    <a:lnTo>
                      <a:pt x="232" y="109"/>
                    </a:lnTo>
                    <a:lnTo>
                      <a:pt x="233" y="109"/>
                    </a:lnTo>
                    <a:lnTo>
                      <a:pt x="235" y="109"/>
                    </a:lnTo>
                    <a:lnTo>
                      <a:pt x="236" y="108"/>
                    </a:lnTo>
                    <a:lnTo>
                      <a:pt x="237" y="108"/>
                    </a:lnTo>
                    <a:lnTo>
                      <a:pt x="239" y="108"/>
                    </a:lnTo>
                    <a:lnTo>
                      <a:pt x="239" y="107"/>
                    </a:lnTo>
                    <a:lnTo>
                      <a:pt x="244" y="105"/>
                    </a:lnTo>
                    <a:lnTo>
                      <a:pt x="245" y="105"/>
                    </a:lnTo>
                    <a:lnTo>
                      <a:pt x="247" y="104"/>
                    </a:lnTo>
                    <a:lnTo>
                      <a:pt x="248" y="104"/>
                    </a:lnTo>
                    <a:lnTo>
                      <a:pt x="251" y="103"/>
                    </a:lnTo>
                    <a:lnTo>
                      <a:pt x="251" y="102"/>
                    </a:lnTo>
                    <a:lnTo>
                      <a:pt x="254" y="102"/>
                    </a:lnTo>
                    <a:lnTo>
                      <a:pt x="255" y="102"/>
                    </a:lnTo>
                    <a:lnTo>
                      <a:pt x="258" y="101"/>
                    </a:lnTo>
                    <a:lnTo>
                      <a:pt x="260" y="99"/>
                    </a:lnTo>
                    <a:lnTo>
                      <a:pt x="261" y="99"/>
                    </a:lnTo>
                    <a:lnTo>
                      <a:pt x="262" y="99"/>
                    </a:lnTo>
                    <a:lnTo>
                      <a:pt x="263" y="99"/>
                    </a:lnTo>
                    <a:lnTo>
                      <a:pt x="264" y="99"/>
                    </a:lnTo>
                    <a:lnTo>
                      <a:pt x="264" y="100"/>
                    </a:lnTo>
                    <a:lnTo>
                      <a:pt x="265" y="99"/>
                    </a:lnTo>
                    <a:lnTo>
                      <a:pt x="266" y="99"/>
                    </a:lnTo>
                    <a:lnTo>
                      <a:pt x="267" y="98"/>
                    </a:lnTo>
                    <a:lnTo>
                      <a:pt x="268" y="98"/>
                    </a:lnTo>
                    <a:lnTo>
                      <a:pt x="269" y="98"/>
                    </a:lnTo>
                    <a:lnTo>
                      <a:pt x="270" y="97"/>
                    </a:lnTo>
                    <a:lnTo>
                      <a:pt x="271" y="97"/>
                    </a:lnTo>
                    <a:lnTo>
                      <a:pt x="270" y="97"/>
                    </a:lnTo>
                    <a:lnTo>
                      <a:pt x="271" y="96"/>
                    </a:lnTo>
                    <a:lnTo>
                      <a:pt x="271" y="95"/>
                    </a:lnTo>
                    <a:lnTo>
                      <a:pt x="271" y="94"/>
                    </a:lnTo>
                    <a:lnTo>
                      <a:pt x="271" y="93"/>
                    </a:lnTo>
                    <a:lnTo>
                      <a:pt x="270" y="93"/>
                    </a:lnTo>
                    <a:lnTo>
                      <a:pt x="270" y="92"/>
                    </a:lnTo>
                    <a:lnTo>
                      <a:pt x="269" y="91"/>
                    </a:lnTo>
                    <a:lnTo>
                      <a:pt x="268" y="90"/>
                    </a:lnTo>
                    <a:lnTo>
                      <a:pt x="268" y="91"/>
                    </a:lnTo>
                    <a:lnTo>
                      <a:pt x="268" y="90"/>
                    </a:lnTo>
                    <a:lnTo>
                      <a:pt x="267" y="91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1"/>
                    </a:lnTo>
                    <a:lnTo>
                      <a:pt x="266" y="90"/>
                    </a:lnTo>
                    <a:lnTo>
                      <a:pt x="265" y="91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4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9"/>
                    </a:lnTo>
                    <a:lnTo>
                      <a:pt x="262" y="89"/>
                    </a:lnTo>
                    <a:lnTo>
                      <a:pt x="262" y="88"/>
                    </a:lnTo>
                    <a:lnTo>
                      <a:pt x="263" y="87"/>
                    </a:lnTo>
                    <a:lnTo>
                      <a:pt x="263" y="86"/>
                    </a:lnTo>
                    <a:lnTo>
                      <a:pt x="262" y="86"/>
                    </a:lnTo>
                    <a:lnTo>
                      <a:pt x="263" y="85"/>
                    </a:lnTo>
                    <a:lnTo>
                      <a:pt x="263" y="84"/>
                    </a:lnTo>
                    <a:lnTo>
                      <a:pt x="264" y="83"/>
                    </a:lnTo>
                    <a:lnTo>
                      <a:pt x="265" y="82"/>
                    </a:lnTo>
                    <a:lnTo>
                      <a:pt x="266" y="82"/>
                    </a:lnTo>
                    <a:lnTo>
                      <a:pt x="267" y="81"/>
                    </a:lnTo>
                    <a:lnTo>
                      <a:pt x="267" y="80"/>
                    </a:lnTo>
                    <a:lnTo>
                      <a:pt x="268" y="80"/>
                    </a:lnTo>
                    <a:lnTo>
                      <a:pt x="269" y="79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0" y="76"/>
                    </a:lnTo>
                    <a:lnTo>
                      <a:pt x="271" y="77"/>
                    </a:lnTo>
                    <a:lnTo>
                      <a:pt x="272" y="77"/>
                    </a:lnTo>
                    <a:lnTo>
                      <a:pt x="272" y="76"/>
                    </a:lnTo>
                    <a:lnTo>
                      <a:pt x="272" y="75"/>
                    </a:lnTo>
                    <a:lnTo>
                      <a:pt x="273" y="75"/>
                    </a:lnTo>
                    <a:lnTo>
                      <a:pt x="273" y="74"/>
                    </a:lnTo>
                    <a:lnTo>
                      <a:pt x="273" y="75"/>
                    </a:lnTo>
                    <a:lnTo>
                      <a:pt x="274" y="74"/>
                    </a:lnTo>
                    <a:lnTo>
                      <a:pt x="275" y="74"/>
                    </a:lnTo>
                    <a:lnTo>
                      <a:pt x="275" y="73"/>
                    </a:lnTo>
                    <a:lnTo>
                      <a:pt x="274" y="72"/>
                    </a:lnTo>
                    <a:lnTo>
                      <a:pt x="273" y="71"/>
                    </a:lnTo>
                    <a:lnTo>
                      <a:pt x="274" y="71"/>
                    </a:lnTo>
                    <a:lnTo>
                      <a:pt x="273" y="70"/>
                    </a:lnTo>
                    <a:lnTo>
                      <a:pt x="271" y="70"/>
                    </a:lnTo>
                    <a:lnTo>
                      <a:pt x="272" y="69"/>
                    </a:lnTo>
                    <a:lnTo>
                      <a:pt x="272" y="68"/>
                    </a:lnTo>
                    <a:lnTo>
                      <a:pt x="273" y="67"/>
                    </a:lnTo>
                    <a:lnTo>
                      <a:pt x="274" y="67"/>
                    </a:lnTo>
                    <a:lnTo>
                      <a:pt x="274" y="66"/>
                    </a:lnTo>
                    <a:lnTo>
                      <a:pt x="274" y="65"/>
                    </a:lnTo>
                    <a:lnTo>
                      <a:pt x="274" y="64"/>
                    </a:lnTo>
                    <a:lnTo>
                      <a:pt x="275" y="63"/>
                    </a:lnTo>
                    <a:lnTo>
                      <a:pt x="275" y="64"/>
                    </a:lnTo>
                    <a:lnTo>
                      <a:pt x="275" y="65"/>
                    </a:lnTo>
                    <a:lnTo>
                      <a:pt x="276" y="65"/>
                    </a:lnTo>
                    <a:lnTo>
                      <a:pt x="276" y="64"/>
                    </a:lnTo>
                    <a:lnTo>
                      <a:pt x="277" y="64"/>
                    </a:lnTo>
                    <a:lnTo>
                      <a:pt x="278" y="64"/>
                    </a:lnTo>
                    <a:lnTo>
                      <a:pt x="278" y="63"/>
                    </a:lnTo>
                    <a:lnTo>
                      <a:pt x="277" y="63"/>
                    </a:lnTo>
                    <a:lnTo>
                      <a:pt x="276" y="63"/>
                    </a:lnTo>
                    <a:lnTo>
                      <a:pt x="276" y="62"/>
                    </a:lnTo>
                    <a:lnTo>
                      <a:pt x="277" y="62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9" y="60"/>
                    </a:lnTo>
                    <a:lnTo>
                      <a:pt x="279" y="59"/>
                    </a:lnTo>
                    <a:lnTo>
                      <a:pt x="278" y="58"/>
                    </a:lnTo>
                    <a:lnTo>
                      <a:pt x="279" y="58"/>
                    </a:lnTo>
                    <a:lnTo>
                      <a:pt x="280" y="57"/>
                    </a:lnTo>
                    <a:lnTo>
                      <a:pt x="279" y="57"/>
                    </a:lnTo>
                    <a:lnTo>
                      <a:pt x="279" y="56"/>
                    </a:lnTo>
                    <a:lnTo>
                      <a:pt x="279" y="55"/>
                    </a:lnTo>
                    <a:lnTo>
                      <a:pt x="278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0" y="52"/>
                    </a:lnTo>
                    <a:lnTo>
                      <a:pt x="280" y="51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0"/>
                    </a:lnTo>
                    <a:lnTo>
                      <a:pt x="283" y="49"/>
                    </a:lnTo>
                    <a:lnTo>
                      <a:pt x="284" y="49"/>
                    </a:lnTo>
                    <a:lnTo>
                      <a:pt x="284" y="48"/>
                    </a:lnTo>
                    <a:lnTo>
                      <a:pt x="284" y="47"/>
                    </a:lnTo>
                    <a:lnTo>
                      <a:pt x="284" y="46"/>
                    </a:lnTo>
                    <a:lnTo>
                      <a:pt x="283" y="46"/>
                    </a:lnTo>
                    <a:lnTo>
                      <a:pt x="283" y="45"/>
                    </a:lnTo>
                    <a:lnTo>
                      <a:pt x="283" y="44"/>
                    </a:lnTo>
                    <a:lnTo>
                      <a:pt x="284" y="44"/>
                    </a:lnTo>
                    <a:lnTo>
                      <a:pt x="284" y="43"/>
                    </a:lnTo>
                    <a:lnTo>
                      <a:pt x="284" y="42"/>
                    </a:lnTo>
                    <a:lnTo>
                      <a:pt x="283" y="42"/>
                    </a:lnTo>
                    <a:lnTo>
                      <a:pt x="283" y="41"/>
                    </a:lnTo>
                    <a:lnTo>
                      <a:pt x="284" y="40"/>
                    </a:lnTo>
                    <a:lnTo>
                      <a:pt x="285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38"/>
                    </a:lnTo>
                    <a:lnTo>
                      <a:pt x="285" y="37"/>
                    </a:lnTo>
                    <a:lnTo>
                      <a:pt x="286" y="37"/>
                    </a:lnTo>
                    <a:lnTo>
                      <a:pt x="286" y="36"/>
                    </a:lnTo>
                    <a:lnTo>
                      <a:pt x="287" y="36"/>
                    </a:lnTo>
                    <a:lnTo>
                      <a:pt x="287" y="35"/>
                    </a:lnTo>
                    <a:lnTo>
                      <a:pt x="288" y="35"/>
                    </a:lnTo>
                    <a:lnTo>
                      <a:pt x="288" y="34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3"/>
                    </a:lnTo>
                    <a:lnTo>
                      <a:pt x="291" y="33"/>
                    </a:lnTo>
                    <a:lnTo>
                      <a:pt x="291" y="32"/>
                    </a:lnTo>
                    <a:lnTo>
                      <a:pt x="292" y="32"/>
                    </a:lnTo>
                    <a:lnTo>
                      <a:pt x="291" y="31"/>
                    </a:lnTo>
                    <a:lnTo>
                      <a:pt x="292" y="31"/>
                    </a:lnTo>
                    <a:lnTo>
                      <a:pt x="293" y="31"/>
                    </a:lnTo>
                    <a:lnTo>
                      <a:pt x="293" y="30"/>
                    </a:lnTo>
                    <a:lnTo>
                      <a:pt x="294" y="29"/>
                    </a:lnTo>
                    <a:lnTo>
                      <a:pt x="295" y="29"/>
                    </a:lnTo>
                    <a:lnTo>
                      <a:pt x="295" y="28"/>
                    </a:lnTo>
                    <a:lnTo>
                      <a:pt x="295" y="27"/>
                    </a:lnTo>
                    <a:lnTo>
                      <a:pt x="295" y="26"/>
                    </a:lnTo>
                    <a:lnTo>
                      <a:pt x="296" y="27"/>
                    </a:lnTo>
                    <a:lnTo>
                      <a:pt x="297" y="27"/>
                    </a:lnTo>
                    <a:lnTo>
                      <a:pt x="297" y="26"/>
                    </a:lnTo>
                    <a:lnTo>
                      <a:pt x="297" y="25"/>
                    </a:lnTo>
                    <a:lnTo>
                      <a:pt x="296" y="25"/>
                    </a:lnTo>
                    <a:lnTo>
                      <a:pt x="295" y="24"/>
                    </a:lnTo>
                    <a:lnTo>
                      <a:pt x="294" y="24"/>
                    </a:lnTo>
                    <a:lnTo>
                      <a:pt x="294" y="23"/>
                    </a:lnTo>
                    <a:lnTo>
                      <a:pt x="293" y="23"/>
                    </a:lnTo>
                    <a:lnTo>
                      <a:pt x="293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1" y="20"/>
                    </a:lnTo>
                    <a:lnTo>
                      <a:pt x="291" y="19"/>
                    </a:lnTo>
                    <a:lnTo>
                      <a:pt x="292" y="19"/>
                    </a:lnTo>
                    <a:lnTo>
                      <a:pt x="292" y="18"/>
                    </a:lnTo>
                    <a:lnTo>
                      <a:pt x="293" y="18"/>
                    </a:lnTo>
                    <a:lnTo>
                      <a:pt x="294" y="18"/>
                    </a:lnTo>
                    <a:lnTo>
                      <a:pt x="295" y="18"/>
                    </a:lnTo>
                    <a:lnTo>
                      <a:pt x="295" y="17"/>
                    </a:lnTo>
                    <a:lnTo>
                      <a:pt x="296" y="17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6"/>
                    </a:lnTo>
                    <a:lnTo>
                      <a:pt x="300" y="17"/>
                    </a:lnTo>
                    <a:lnTo>
                      <a:pt x="300" y="16"/>
                    </a:lnTo>
                    <a:lnTo>
                      <a:pt x="301" y="16"/>
                    </a:lnTo>
                    <a:lnTo>
                      <a:pt x="302" y="16"/>
                    </a:lnTo>
                    <a:lnTo>
                      <a:pt x="303" y="16"/>
                    </a:lnTo>
                    <a:lnTo>
                      <a:pt x="304" y="16"/>
                    </a:lnTo>
                    <a:lnTo>
                      <a:pt x="305" y="16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6" y="16"/>
                    </a:lnTo>
                    <a:lnTo>
                      <a:pt x="307" y="16"/>
                    </a:lnTo>
                    <a:lnTo>
                      <a:pt x="308" y="17"/>
                    </a:lnTo>
                    <a:lnTo>
                      <a:pt x="309" y="17"/>
                    </a:lnTo>
                    <a:lnTo>
                      <a:pt x="308" y="16"/>
                    </a:lnTo>
                    <a:lnTo>
                      <a:pt x="309" y="16"/>
                    </a:lnTo>
                    <a:lnTo>
                      <a:pt x="309" y="15"/>
                    </a:lnTo>
                    <a:lnTo>
                      <a:pt x="310" y="15"/>
                    </a:lnTo>
                    <a:lnTo>
                      <a:pt x="310" y="14"/>
                    </a:lnTo>
                    <a:lnTo>
                      <a:pt x="310" y="13"/>
                    </a:lnTo>
                    <a:lnTo>
                      <a:pt x="311" y="12"/>
                    </a:lnTo>
                    <a:lnTo>
                      <a:pt x="312" y="11"/>
                    </a:lnTo>
                    <a:lnTo>
                      <a:pt x="312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9"/>
                    </a:lnTo>
                    <a:lnTo>
                      <a:pt x="314" y="8"/>
                    </a:lnTo>
                    <a:lnTo>
                      <a:pt x="315" y="8"/>
                    </a:lnTo>
                    <a:lnTo>
                      <a:pt x="315" y="7"/>
                    </a:lnTo>
                    <a:lnTo>
                      <a:pt x="314" y="7"/>
                    </a:lnTo>
                    <a:lnTo>
                      <a:pt x="314" y="6"/>
                    </a:lnTo>
                    <a:lnTo>
                      <a:pt x="314" y="5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6" y="3"/>
                    </a:lnTo>
                    <a:lnTo>
                      <a:pt x="317" y="3"/>
                    </a:lnTo>
                    <a:lnTo>
                      <a:pt x="318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0" y="1"/>
                    </a:lnTo>
                    <a:lnTo>
                      <a:pt x="321" y="1"/>
                    </a:lnTo>
                    <a:lnTo>
                      <a:pt x="321" y="0"/>
                    </a:lnTo>
                    <a:lnTo>
                      <a:pt x="322" y="0"/>
                    </a:lnTo>
                    <a:lnTo>
                      <a:pt x="322" y="1"/>
                    </a:lnTo>
                    <a:lnTo>
                      <a:pt x="322" y="0"/>
                    </a:lnTo>
                    <a:lnTo>
                      <a:pt x="323" y="0"/>
                    </a:lnTo>
                    <a:lnTo>
                      <a:pt x="323" y="1"/>
                    </a:lnTo>
                    <a:lnTo>
                      <a:pt x="323" y="2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5" y="4"/>
                    </a:lnTo>
                    <a:lnTo>
                      <a:pt x="326" y="5"/>
                    </a:lnTo>
                    <a:lnTo>
                      <a:pt x="327" y="4"/>
                    </a:lnTo>
                    <a:lnTo>
                      <a:pt x="327" y="5"/>
                    </a:lnTo>
                    <a:lnTo>
                      <a:pt x="326" y="5"/>
                    </a:lnTo>
                    <a:lnTo>
                      <a:pt x="327" y="5"/>
                    </a:lnTo>
                    <a:lnTo>
                      <a:pt x="328" y="5"/>
                    </a:lnTo>
                    <a:lnTo>
                      <a:pt x="329" y="5"/>
                    </a:lnTo>
                    <a:lnTo>
                      <a:pt x="330" y="5"/>
                    </a:lnTo>
                    <a:lnTo>
                      <a:pt x="331" y="5"/>
                    </a:lnTo>
                    <a:lnTo>
                      <a:pt x="331" y="6"/>
                    </a:lnTo>
                    <a:lnTo>
                      <a:pt x="332" y="6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8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2" y="10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2" y="12"/>
                    </a:lnTo>
                    <a:lnTo>
                      <a:pt x="332" y="13"/>
                    </a:lnTo>
                    <a:lnTo>
                      <a:pt x="333" y="13"/>
                    </a:lnTo>
                    <a:lnTo>
                      <a:pt x="334" y="13"/>
                    </a:lnTo>
                    <a:lnTo>
                      <a:pt x="334" y="12"/>
                    </a:lnTo>
                    <a:lnTo>
                      <a:pt x="335" y="13"/>
                    </a:lnTo>
                    <a:lnTo>
                      <a:pt x="334" y="14"/>
                    </a:lnTo>
                    <a:lnTo>
                      <a:pt x="334" y="15"/>
                    </a:lnTo>
                    <a:lnTo>
                      <a:pt x="334" y="16"/>
                    </a:lnTo>
                    <a:lnTo>
                      <a:pt x="334" y="19"/>
                    </a:lnTo>
                    <a:lnTo>
                      <a:pt x="333" y="19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2" y="21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4" y="26"/>
                    </a:lnTo>
                    <a:lnTo>
                      <a:pt x="333" y="26"/>
                    </a:lnTo>
                    <a:lnTo>
                      <a:pt x="333" y="27"/>
                    </a:lnTo>
                    <a:lnTo>
                      <a:pt x="332" y="28"/>
                    </a:lnTo>
                    <a:lnTo>
                      <a:pt x="333" y="28"/>
                    </a:lnTo>
                    <a:lnTo>
                      <a:pt x="333" y="29"/>
                    </a:lnTo>
                    <a:lnTo>
                      <a:pt x="333" y="30"/>
                    </a:lnTo>
                    <a:lnTo>
                      <a:pt x="332" y="30"/>
                    </a:lnTo>
                    <a:lnTo>
                      <a:pt x="332" y="32"/>
                    </a:lnTo>
                    <a:lnTo>
                      <a:pt x="333" y="32"/>
                    </a:lnTo>
                    <a:lnTo>
                      <a:pt x="332" y="33"/>
                    </a:lnTo>
                    <a:lnTo>
                      <a:pt x="332" y="32"/>
                    </a:lnTo>
                    <a:lnTo>
                      <a:pt x="331" y="32"/>
                    </a:lnTo>
                    <a:lnTo>
                      <a:pt x="331" y="33"/>
                    </a:lnTo>
                    <a:lnTo>
                      <a:pt x="331" y="34"/>
                    </a:lnTo>
                    <a:lnTo>
                      <a:pt x="332" y="34"/>
                    </a:lnTo>
                    <a:lnTo>
                      <a:pt x="332" y="35"/>
                    </a:lnTo>
                    <a:lnTo>
                      <a:pt x="331" y="36"/>
                    </a:lnTo>
                    <a:lnTo>
                      <a:pt x="331" y="37"/>
                    </a:lnTo>
                    <a:lnTo>
                      <a:pt x="330" y="37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8"/>
                    </a:lnTo>
                    <a:lnTo>
                      <a:pt x="333" y="38"/>
                    </a:lnTo>
                    <a:lnTo>
                      <a:pt x="333" y="39"/>
                    </a:lnTo>
                    <a:lnTo>
                      <a:pt x="332" y="39"/>
                    </a:lnTo>
                    <a:lnTo>
                      <a:pt x="332" y="40"/>
                    </a:lnTo>
                    <a:lnTo>
                      <a:pt x="333" y="41"/>
                    </a:lnTo>
                    <a:lnTo>
                      <a:pt x="333" y="40"/>
                    </a:lnTo>
                    <a:lnTo>
                      <a:pt x="334" y="39"/>
                    </a:lnTo>
                    <a:lnTo>
                      <a:pt x="334" y="40"/>
                    </a:lnTo>
                    <a:lnTo>
                      <a:pt x="335" y="40"/>
                    </a:lnTo>
                    <a:lnTo>
                      <a:pt x="335" y="41"/>
                    </a:lnTo>
                    <a:lnTo>
                      <a:pt x="336" y="41"/>
                    </a:lnTo>
                    <a:lnTo>
                      <a:pt x="337" y="41"/>
                    </a:lnTo>
                    <a:lnTo>
                      <a:pt x="337" y="42"/>
                    </a:lnTo>
                    <a:lnTo>
                      <a:pt x="338" y="42"/>
                    </a:lnTo>
                    <a:lnTo>
                      <a:pt x="337" y="42"/>
                    </a:lnTo>
                    <a:lnTo>
                      <a:pt x="337" y="43"/>
                    </a:lnTo>
                    <a:lnTo>
                      <a:pt x="339" y="43"/>
                    </a:lnTo>
                    <a:lnTo>
                      <a:pt x="340" y="43"/>
                    </a:lnTo>
                    <a:lnTo>
                      <a:pt x="341" y="44"/>
                    </a:lnTo>
                    <a:lnTo>
                      <a:pt x="341" y="45"/>
                    </a:lnTo>
                    <a:lnTo>
                      <a:pt x="342" y="45"/>
                    </a:lnTo>
                    <a:lnTo>
                      <a:pt x="343" y="45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4" y="45"/>
                    </a:lnTo>
                    <a:lnTo>
                      <a:pt x="344" y="46"/>
                    </a:lnTo>
                    <a:lnTo>
                      <a:pt x="345" y="46"/>
                    </a:lnTo>
                    <a:lnTo>
                      <a:pt x="345" y="47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7" y="48"/>
                    </a:lnTo>
                    <a:lnTo>
                      <a:pt x="348" y="48"/>
                    </a:lnTo>
                    <a:lnTo>
                      <a:pt x="349" y="48"/>
                    </a:lnTo>
                    <a:lnTo>
                      <a:pt x="350" y="49"/>
                    </a:lnTo>
                    <a:lnTo>
                      <a:pt x="351" y="49"/>
                    </a:lnTo>
                    <a:lnTo>
                      <a:pt x="351" y="48"/>
                    </a:lnTo>
                    <a:lnTo>
                      <a:pt x="352" y="48"/>
                    </a:lnTo>
                    <a:lnTo>
                      <a:pt x="352" y="49"/>
                    </a:lnTo>
                    <a:lnTo>
                      <a:pt x="353" y="49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5" y="51"/>
                    </a:lnTo>
                    <a:lnTo>
                      <a:pt x="356" y="52"/>
                    </a:lnTo>
                    <a:lnTo>
                      <a:pt x="357" y="53"/>
                    </a:lnTo>
                    <a:lnTo>
                      <a:pt x="358" y="53"/>
                    </a:lnTo>
                    <a:lnTo>
                      <a:pt x="359" y="52"/>
                    </a:lnTo>
                    <a:lnTo>
                      <a:pt x="360" y="52"/>
                    </a:lnTo>
                    <a:lnTo>
                      <a:pt x="361" y="52"/>
                    </a:lnTo>
                    <a:lnTo>
                      <a:pt x="362" y="52"/>
                    </a:lnTo>
                    <a:lnTo>
                      <a:pt x="363" y="52"/>
                    </a:lnTo>
                    <a:lnTo>
                      <a:pt x="364" y="52"/>
                    </a:lnTo>
                    <a:lnTo>
                      <a:pt x="364" y="51"/>
                    </a:lnTo>
                    <a:lnTo>
                      <a:pt x="364" y="52"/>
                    </a:lnTo>
                    <a:lnTo>
                      <a:pt x="365" y="52"/>
                    </a:lnTo>
                    <a:lnTo>
                      <a:pt x="365" y="53"/>
                    </a:lnTo>
                    <a:lnTo>
                      <a:pt x="366" y="52"/>
                    </a:lnTo>
                    <a:lnTo>
                      <a:pt x="366" y="53"/>
                    </a:lnTo>
                    <a:lnTo>
                      <a:pt x="367" y="53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9" y="54"/>
                    </a:lnTo>
                    <a:lnTo>
                      <a:pt x="370" y="54"/>
                    </a:lnTo>
                    <a:lnTo>
                      <a:pt x="369" y="55"/>
                    </a:lnTo>
                    <a:lnTo>
                      <a:pt x="370" y="55"/>
                    </a:lnTo>
                    <a:lnTo>
                      <a:pt x="371" y="56"/>
                    </a:lnTo>
                    <a:lnTo>
                      <a:pt x="372" y="56"/>
                    </a:lnTo>
                    <a:lnTo>
                      <a:pt x="372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5" y="57"/>
                    </a:lnTo>
                    <a:lnTo>
                      <a:pt x="375" y="56"/>
                    </a:lnTo>
                    <a:lnTo>
                      <a:pt x="376" y="56"/>
                    </a:lnTo>
                    <a:lnTo>
                      <a:pt x="377" y="56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9" y="57"/>
                    </a:lnTo>
                    <a:lnTo>
                      <a:pt x="379" y="58"/>
                    </a:lnTo>
                    <a:lnTo>
                      <a:pt x="380" y="58"/>
                    </a:lnTo>
                    <a:lnTo>
                      <a:pt x="380" y="59"/>
                    </a:lnTo>
                    <a:lnTo>
                      <a:pt x="380" y="58"/>
                    </a:lnTo>
                    <a:lnTo>
                      <a:pt x="381" y="59"/>
                    </a:lnTo>
                    <a:lnTo>
                      <a:pt x="382" y="59"/>
                    </a:lnTo>
                    <a:lnTo>
                      <a:pt x="382" y="58"/>
                    </a:lnTo>
                    <a:lnTo>
                      <a:pt x="383" y="58"/>
                    </a:lnTo>
                    <a:lnTo>
                      <a:pt x="383" y="59"/>
                    </a:lnTo>
                    <a:lnTo>
                      <a:pt x="384" y="59"/>
                    </a:lnTo>
                    <a:lnTo>
                      <a:pt x="385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8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1" y="57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3" y="59"/>
                    </a:lnTo>
                    <a:lnTo>
                      <a:pt x="395" y="60"/>
                    </a:lnTo>
                    <a:lnTo>
                      <a:pt x="395" y="61"/>
                    </a:lnTo>
                    <a:lnTo>
                      <a:pt x="396" y="61"/>
                    </a:lnTo>
                    <a:lnTo>
                      <a:pt x="396" y="62"/>
                    </a:lnTo>
                    <a:lnTo>
                      <a:pt x="397" y="61"/>
                    </a:lnTo>
                    <a:lnTo>
                      <a:pt x="398" y="61"/>
                    </a:lnTo>
                    <a:lnTo>
                      <a:pt x="398" y="62"/>
                    </a:lnTo>
                    <a:lnTo>
                      <a:pt x="399" y="61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3"/>
                    </a:lnTo>
                    <a:lnTo>
                      <a:pt x="400" y="64"/>
                    </a:lnTo>
                    <a:lnTo>
                      <a:pt x="400" y="65"/>
                    </a:lnTo>
                    <a:lnTo>
                      <a:pt x="400" y="66"/>
                    </a:lnTo>
                    <a:lnTo>
                      <a:pt x="401" y="66"/>
                    </a:lnTo>
                    <a:lnTo>
                      <a:pt x="401" y="65"/>
                    </a:lnTo>
                    <a:lnTo>
                      <a:pt x="402" y="65"/>
                    </a:lnTo>
                    <a:lnTo>
                      <a:pt x="402" y="66"/>
                    </a:lnTo>
                    <a:lnTo>
                      <a:pt x="401" y="66"/>
                    </a:lnTo>
                    <a:lnTo>
                      <a:pt x="402" y="66"/>
                    </a:lnTo>
                    <a:lnTo>
                      <a:pt x="402" y="67"/>
                    </a:lnTo>
                    <a:lnTo>
                      <a:pt x="403" y="67"/>
                    </a:lnTo>
                    <a:lnTo>
                      <a:pt x="404" y="68"/>
                    </a:lnTo>
                    <a:lnTo>
                      <a:pt x="402" y="70"/>
                    </a:lnTo>
                    <a:lnTo>
                      <a:pt x="402" y="71"/>
                    </a:lnTo>
                    <a:lnTo>
                      <a:pt x="402" y="73"/>
                    </a:lnTo>
                    <a:lnTo>
                      <a:pt x="402" y="74"/>
                    </a:lnTo>
                    <a:lnTo>
                      <a:pt x="401" y="75"/>
                    </a:lnTo>
                    <a:lnTo>
                      <a:pt x="400" y="76"/>
                    </a:lnTo>
                    <a:lnTo>
                      <a:pt x="400" y="77"/>
                    </a:lnTo>
                    <a:lnTo>
                      <a:pt x="399" y="77"/>
                    </a:lnTo>
                    <a:lnTo>
                      <a:pt x="398" y="77"/>
                    </a:lnTo>
                    <a:lnTo>
                      <a:pt x="398" y="78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6" y="81"/>
                    </a:lnTo>
                    <a:lnTo>
                      <a:pt x="396" y="82"/>
                    </a:lnTo>
                    <a:lnTo>
                      <a:pt x="395" y="82"/>
                    </a:lnTo>
                    <a:lnTo>
                      <a:pt x="395" y="83"/>
                    </a:lnTo>
                    <a:lnTo>
                      <a:pt x="394" y="83"/>
                    </a:lnTo>
                    <a:lnTo>
                      <a:pt x="394" y="84"/>
                    </a:lnTo>
                    <a:lnTo>
                      <a:pt x="393" y="84"/>
                    </a:lnTo>
                    <a:lnTo>
                      <a:pt x="392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0" y="87"/>
                    </a:lnTo>
                    <a:lnTo>
                      <a:pt x="390" y="88"/>
                    </a:lnTo>
                    <a:lnTo>
                      <a:pt x="389" y="90"/>
                    </a:lnTo>
                    <a:lnTo>
                      <a:pt x="389" y="92"/>
                    </a:lnTo>
                    <a:lnTo>
                      <a:pt x="390" y="93"/>
                    </a:lnTo>
                    <a:lnTo>
                      <a:pt x="390" y="95"/>
                    </a:lnTo>
                    <a:lnTo>
                      <a:pt x="390" y="96"/>
                    </a:lnTo>
                    <a:lnTo>
                      <a:pt x="390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2" y="98"/>
                    </a:lnTo>
                    <a:lnTo>
                      <a:pt x="392" y="99"/>
                    </a:lnTo>
                    <a:lnTo>
                      <a:pt x="393" y="99"/>
                    </a:lnTo>
                    <a:lnTo>
                      <a:pt x="394" y="99"/>
                    </a:lnTo>
                    <a:lnTo>
                      <a:pt x="394" y="100"/>
                    </a:lnTo>
                    <a:lnTo>
                      <a:pt x="394" y="101"/>
                    </a:lnTo>
                    <a:lnTo>
                      <a:pt x="394" y="102"/>
                    </a:lnTo>
                    <a:lnTo>
                      <a:pt x="394" y="103"/>
                    </a:lnTo>
                    <a:lnTo>
                      <a:pt x="393" y="104"/>
                    </a:lnTo>
                    <a:lnTo>
                      <a:pt x="392" y="107"/>
                    </a:lnTo>
                    <a:lnTo>
                      <a:pt x="392" y="111"/>
                    </a:lnTo>
                    <a:lnTo>
                      <a:pt x="392" y="113"/>
                    </a:lnTo>
                    <a:lnTo>
                      <a:pt x="392" y="114"/>
                    </a:lnTo>
                    <a:lnTo>
                      <a:pt x="392" y="115"/>
                    </a:lnTo>
                    <a:lnTo>
                      <a:pt x="392" y="117"/>
                    </a:lnTo>
                    <a:lnTo>
                      <a:pt x="392" y="119"/>
                    </a:lnTo>
                    <a:lnTo>
                      <a:pt x="392" y="120"/>
                    </a:lnTo>
                    <a:lnTo>
                      <a:pt x="393" y="125"/>
                    </a:lnTo>
                    <a:lnTo>
                      <a:pt x="393" y="126"/>
                    </a:lnTo>
                    <a:lnTo>
                      <a:pt x="393" y="130"/>
                    </a:lnTo>
                    <a:lnTo>
                      <a:pt x="393" y="133"/>
                    </a:lnTo>
                    <a:lnTo>
                      <a:pt x="394" y="134"/>
                    </a:lnTo>
                    <a:lnTo>
                      <a:pt x="394" y="135"/>
                    </a:lnTo>
                    <a:lnTo>
                      <a:pt x="394" y="136"/>
                    </a:lnTo>
                    <a:lnTo>
                      <a:pt x="393" y="138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2"/>
                    </a:lnTo>
                    <a:lnTo>
                      <a:pt x="390" y="143"/>
                    </a:lnTo>
                    <a:lnTo>
                      <a:pt x="389" y="144"/>
                    </a:lnTo>
                    <a:lnTo>
                      <a:pt x="382" y="147"/>
                    </a:lnTo>
                    <a:lnTo>
                      <a:pt x="379" y="148"/>
                    </a:lnTo>
                    <a:lnTo>
                      <a:pt x="377" y="149"/>
                    </a:lnTo>
                    <a:lnTo>
                      <a:pt x="374" y="151"/>
                    </a:lnTo>
                    <a:lnTo>
                      <a:pt x="373" y="152"/>
                    </a:lnTo>
                    <a:lnTo>
                      <a:pt x="369" y="153"/>
                    </a:lnTo>
                    <a:lnTo>
                      <a:pt x="366" y="154"/>
                    </a:lnTo>
                    <a:lnTo>
                      <a:pt x="364" y="154"/>
                    </a:lnTo>
                    <a:lnTo>
                      <a:pt x="363" y="155"/>
                    </a:lnTo>
                    <a:lnTo>
                      <a:pt x="361" y="155"/>
                    </a:lnTo>
                    <a:lnTo>
                      <a:pt x="359" y="155"/>
                    </a:lnTo>
                    <a:lnTo>
                      <a:pt x="357" y="156"/>
                    </a:lnTo>
                    <a:lnTo>
                      <a:pt x="354" y="156"/>
                    </a:lnTo>
                    <a:lnTo>
                      <a:pt x="351" y="157"/>
                    </a:lnTo>
                    <a:lnTo>
                      <a:pt x="347" y="157"/>
                    </a:lnTo>
                    <a:lnTo>
                      <a:pt x="345" y="158"/>
                    </a:lnTo>
                    <a:lnTo>
                      <a:pt x="342" y="158"/>
                    </a:lnTo>
                    <a:lnTo>
                      <a:pt x="339" y="159"/>
                    </a:lnTo>
                    <a:lnTo>
                      <a:pt x="335" y="160"/>
                    </a:lnTo>
                    <a:lnTo>
                      <a:pt x="333" y="161"/>
                    </a:lnTo>
                    <a:lnTo>
                      <a:pt x="332" y="161"/>
                    </a:lnTo>
                    <a:lnTo>
                      <a:pt x="331" y="161"/>
                    </a:lnTo>
                    <a:lnTo>
                      <a:pt x="325" y="163"/>
                    </a:lnTo>
                    <a:lnTo>
                      <a:pt x="321" y="165"/>
                    </a:lnTo>
                    <a:lnTo>
                      <a:pt x="320" y="166"/>
                    </a:lnTo>
                    <a:lnTo>
                      <a:pt x="317" y="167"/>
                    </a:lnTo>
                    <a:lnTo>
                      <a:pt x="316" y="168"/>
                    </a:lnTo>
                    <a:lnTo>
                      <a:pt x="314" y="169"/>
                    </a:lnTo>
                    <a:lnTo>
                      <a:pt x="313" y="170"/>
                    </a:lnTo>
                    <a:lnTo>
                      <a:pt x="312" y="171"/>
                    </a:lnTo>
                    <a:lnTo>
                      <a:pt x="311" y="171"/>
                    </a:lnTo>
                    <a:lnTo>
                      <a:pt x="311" y="172"/>
                    </a:lnTo>
                    <a:lnTo>
                      <a:pt x="311" y="173"/>
                    </a:lnTo>
                    <a:lnTo>
                      <a:pt x="311" y="174"/>
                    </a:lnTo>
                    <a:lnTo>
                      <a:pt x="309" y="175"/>
                    </a:lnTo>
                    <a:lnTo>
                      <a:pt x="308" y="175"/>
                    </a:lnTo>
                    <a:lnTo>
                      <a:pt x="308" y="176"/>
                    </a:lnTo>
                    <a:lnTo>
                      <a:pt x="306" y="176"/>
                    </a:lnTo>
                    <a:lnTo>
                      <a:pt x="305" y="177"/>
                    </a:lnTo>
                    <a:lnTo>
                      <a:pt x="304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1" y="181"/>
                    </a:lnTo>
                    <a:lnTo>
                      <a:pt x="301" y="182"/>
                    </a:lnTo>
                    <a:lnTo>
                      <a:pt x="301" y="183"/>
                    </a:lnTo>
                    <a:lnTo>
                      <a:pt x="300" y="183"/>
                    </a:lnTo>
                    <a:lnTo>
                      <a:pt x="299" y="183"/>
                    </a:lnTo>
                    <a:lnTo>
                      <a:pt x="298" y="183"/>
                    </a:lnTo>
                    <a:lnTo>
                      <a:pt x="297" y="184"/>
                    </a:lnTo>
                    <a:lnTo>
                      <a:pt x="296" y="186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4" y="188"/>
                    </a:lnTo>
                    <a:lnTo>
                      <a:pt x="293" y="188"/>
                    </a:lnTo>
                    <a:lnTo>
                      <a:pt x="292" y="188"/>
                    </a:lnTo>
                    <a:lnTo>
                      <a:pt x="293" y="187"/>
                    </a:lnTo>
                    <a:lnTo>
                      <a:pt x="292" y="187"/>
                    </a:lnTo>
                    <a:lnTo>
                      <a:pt x="291" y="187"/>
                    </a:lnTo>
                    <a:lnTo>
                      <a:pt x="291" y="188"/>
                    </a:lnTo>
                    <a:lnTo>
                      <a:pt x="290" y="189"/>
                    </a:lnTo>
                    <a:lnTo>
                      <a:pt x="289" y="190"/>
                    </a:lnTo>
                    <a:lnTo>
                      <a:pt x="288" y="192"/>
                    </a:lnTo>
                    <a:lnTo>
                      <a:pt x="287" y="193"/>
                    </a:lnTo>
                    <a:lnTo>
                      <a:pt x="287" y="194"/>
                    </a:lnTo>
                    <a:lnTo>
                      <a:pt x="286" y="194"/>
                    </a:lnTo>
                    <a:lnTo>
                      <a:pt x="286" y="196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5"/>
                    </a:lnTo>
                    <a:lnTo>
                      <a:pt x="286" y="206"/>
                    </a:lnTo>
                    <a:lnTo>
                      <a:pt x="286" y="208"/>
                    </a:lnTo>
                    <a:lnTo>
                      <a:pt x="287" y="208"/>
                    </a:lnTo>
                    <a:lnTo>
                      <a:pt x="288" y="209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9" y="210"/>
                    </a:lnTo>
                    <a:lnTo>
                      <a:pt x="289" y="211"/>
                    </a:lnTo>
                    <a:lnTo>
                      <a:pt x="290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3" y="212"/>
                    </a:lnTo>
                    <a:lnTo>
                      <a:pt x="292" y="212"/>
                    </a:lnTo>
                    <a:lnTo>
                      <a:pt x="293" y="211"/>
                    </a:lnTo>
                    <a:lnTo>
                      <a:pt x="293" y="212"/>
                    </a:lnTo>
                    <a:lnTo>
                      <a:pt x="293" y="211"/>
                    </a:lnTo>
                    <a:lnTo>
                      <a:pt x="294" y="211"/>
                    </a:lnTo>
                    <a:lnTo>
                      <a:pt x="295" y="212"/>
                    </a:lnTo>
                    <a:lnTo>
                      <a:pt x="296" y="211"/>
                    </a:lnTo>
                    <a:lnTo>
                      <a:pt x="296" y="210"/>
                    </a:lnTo>
                    <a:lnTo>
                      <a:pt x="296" y="211"/>
                    </a:lnTo>
                    <a:lnTo>
                      <a:pt x="297" y="210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7" y="211"/>
                    </a:lnTo>
                    <a:lnTo>
                      <a:pt x="296" y="211"/>
                    </a:lnTo>
                    <a:lnTo>
                      <a:pt x="296" y="212"/>
                    </a:lnTo>
                    <a:lnTo>
                      <a:pt x="297" y="212"/>
                    </a:lnTo>
                    <a:lnTo>
                      <a:pt x="297" y="213"/>
                    </a:lnTo>
                    <a:lnTo>
                      <a:pt x="296" y="213"/>
                    </a:lnTo>
                    <a:lnTo>
                      <a:pt x="296" y="212"/>
                    </a:lnTo>
                    <a:lnTo>
                      <a:pt x="296" y="213"/>
                    </a:lnTo>
                    <a:lnTo>
                      <a:pt x="296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4" y="215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2" y="214"/>
                    </a:lnTo>
                    <a:lnTo>
                      <a:pt x="292" y="215"/>
                    </a:lnTo>
                    <a:lnTo>
                      <a:pt x="291" y="215"/>
                    </a:lnTo>
                    <a:lnTo>
                      <a:pt x="290" y="216"/>
                    </a:lnTo>
                    <a:lnTo>
                      <a:pt x="290" y="217"/>
                    </a:lnTo>
                    <a:lnTo>
                      <a:pt x="290" y="218"/>
                    </a:lnTo>
                    <a:lnTo>
                      <a:pt x="290" y="217"/>
                    </a:lnTo>
                    <a:lnTo>
                      <a:pt x="289" y="217"/>
                    </a:lnTo>
                    <a:lnTo>
                      <a:pt x="288" y="217"/>
                    </a:lnTo>
                    <a:lnTo>
                      <a:pt x="287" y="218"/>
                    </a:lnTo>
                    <a:lnTo>
                      <a:pt x="286" y="218"/>
                    </a:lnTo>
                    <a:lnTo>
                      <a:pt x="285" y="219"/>
                    </a:lnTo>
                    <a:lnTo>
                      <a:pt x="284" y="221"/>
                    </a:lnTo>
                    <a:lnTo>
                      <a:pt x="284" y="222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3"/>
                    </a:lnTo>
                    <a:lnTo>
                      <a:pt x="283" y="224"/>
                    </a:lnTo>
                    <a:lnTo>
                      <a:pt x="282" y="225"/>
                    </a:lnTo>
                    <a:lnTo>
                      <a:pt x="282" y="224"/>
                    </a:lnTo>
                    <a:lnTo>
                      <a:pt x="281" y="224"/>
                    </a:lnTo>
                    <a:lnTo>
                      <a:pt x="281" y="225"/>
                    </a:lnTo>
                    <a:lnTo>
                      <a:pt x="280" y="225"/>
                    </a:lnTo>
                    <a:lnTo>
                      <a:pt x="279" y="226"/>
                    </a:lnTo>
                    <a:lnTo>
                      <a:pt x="278" y="228"/>
                    </a:lnTo>
                    <a:lnTo>
                      <a:pt x="278" y="229"/>
                    </a:lnTo>
                    <a:lnTo>
                      <a:pt x="278" y="230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9" y="231"/>
                    </a:lnTo>
                    <a:lnTo>
                      <a:pt x="279" y="230"/>
                    </a:lnTo>
                    <a:lnTo>
                      <a:pt x="279" y="231"/>
                    </a:lnTo>
                    <a:lnTo>
                      <a:pt x="280" y="231"/>
                    </a:lnTo>
                    <a:lnTo>
                      <a:pt x="279" y="231"/>
                    </a:lnTo>
                    <a:lnTo>
                      <a:pt x="279" y="232"/>
                    </a:lnTo>
                    <a:lnTo>
                      <a:pt x="280" y="232"/>
                    </a:lnTo>
                    <a:lnTo>
                      <a:pt x="281" y="231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2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1" y="233"/>
                    </a:lnTo>
                    <a:lnTo>
                      <a:pt x="280" y="233"/>
                    </a:lnTo>
                    <a:lnTo>
                      <a:pt x="279" y="233"/>
                    </a:lnTo>
                    <a:lnTo>
                      <a:pt x="279" y="234"/>
                    </a:lnTo>
                    <a:lnTo>
                      <a:pt x="280" y="234"/>
                    </a:lnTo>
                    <a:lnTo>
                      <a:pt x="281" y="235"/>
                    </a:lnTo>
                    <a:lnTo>
                      <a:pt x="280" y="235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79" y="234"/>
                    </a:lnTo>
                    <a:lnTo>
                      <a:pt x="278" y="234"/>
                    </a:lnTo>
                    <a:lnTo>
                      <a:pt x="278" y="233"/>
                    </a:lnTo>
                    <a:lnTo>
                      <a:pt x="277" y="232"/>
                    </a:lnTo>
                    <a:lnTo>
                      <a:pt x="275" y="231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7" y="229"/>
                    </a:lnTo>
                    <a:lnTo>
                      <a:pt x="263" y="229"/>
                    </a:lnTo>
                    <a:lnTo>
                      <a:pt x="262" y="229"/>
                    </a:lnTo>
                    <a:lnTo>
                      <a:pt x="260" y="228"/>
                    </a:lnTo>
                    <a:lnTo>
                      <a:pt x="258" y="228"/>
                    </a:lnTo>
                    <a:lnTo>
                      <a:pt x="254" y="227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2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4" y="224"/>
                    </a:lnTo>
                    <a:lnTo>
                      <a:pt x="233" y="224"/>
                    </a:lnTo>
                    <a:lnTo>
                      <a:pt x="227" y="223"/>
                    </a:lnTo>
                    <a:lnTo>
                      <a:pt x="223" y="223"/>
                    </a:lnTo>
                    <a:lnTo>
                      <a:pt x="220" y="223"/>
                    </a:lnTo>
                    <a:lnTo>
                      <a:pt x="219" y="223"/>
                    </a:lnTo>
                    <a:lnTo>
                      <a:pt x="218" y="223"/>
                    </a:lnTo>
                    <a:lnTo>
                      <a:pt x="216" y="224"/>
                    </a:lnTo>
                    <a:lnTo>
                      <a:pt x="216" y="225"/>
                    </a:lnTo>
                    <a:lnTo>
                      <a:pt x="215" y="225"/>
                    </a:lnTo>
                    <a:lnTo>
                      <a:pt x="214" y="225"/>
                    </a:lnTo>
                    <a:lnTo>
                      <a:pt x="213" y="224"/>
                    </a:lnTo>
                    <a:lnTo>
                      <a:pt x="211" y="224"/>
                    </a:lnTo>
                    <a:lnTo>
                      <a:pt x="209" y="224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2" y="224"/>
                    </a:lnTo>
                    <a:lnTo>
                      <a:pt x="200" y="224"/>
                    </a:lnTo>
                    <a:lnTo>
                      <a:pt x="199" y="224"/>
                    </a:lnTo>
                    <a:lnTo>
                      <a:pt x="196" y="224"/>
                    </a:lnTo>
                    <a:lnTo>
                      <a:pt x="194" y="224"/>
                    </a:lnTo>
                    <a:lnTo>
                      <a:pt x="193" y="224"/>
                    </a:lnTo>
                    <a:lnTo>
                      <a:pt x="192" y="224"/>
                    </a:lnTo>
                    <a:lnTo>
                      <a:pt x="189" y="223"/>
                    </a:lnTo>
                    <a:lnTo>
                      <a:pt x="185" y="223"/>
                    </a:lnTo>
                    <a:lnTo>
                      <a:pt x="184" y="223"/>
                    </a:lnTo>
                    <a:lnTo>
                      <a:pt x="183" y="223"/>
                    </a:lnTo>
                    <a:lnTo>
                      <a:pt x="182" y="224"/>
                    </a:lnTo>
                    <a:lnTo>
                      <a:pt x="182" y="223"/>
                    </a:lnTo>
                    <a:lnTo>
                      <a:pt x="181" y="223"/>
                    </a:lnTo>
                    <a:lnTo>
                      <a:pt x="180" y="224"/>
                    </a:lnTo>
                    <a:lnTo>
                      <a:pt x="180" y="223"/>
                    </a:lnTo>
                    <a:lnTo>
                      <a:pt x="181" y="223"/>
                    </a:lnTo>
                    <a:lnTo>
                      <a:pt x="180" y="222"/>
                    </a:lnTo>
                    <a:lnTo>
                      <a:pt x="178" y="221"/>
                    </a:lnTo>
                    <a:lnTo>
                      <a:pt x="177" y="220"/>
                    </a:lnTo>
                    <a:lnTo>
                      <a:pt x="176" y="220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4" y="219"/>
                    </a:lnTo>
                    <a:lnTo>
                      <a:pt x="174" y="218"/>
                    </a:lnTo>
                    <a:lnTo>
                      <a:pt x="173" y="218"/>
                    </a:lnTo>
                    <a:lnTo>
                      <a:pt x="172" y="218"/>
                    </a:lnTo>
                    <a:lnTo>
                      <a:pt x="173" y="218"/>
                    </a:lnTo>
                    <a:lnTo>
                      <a:pt x="174" y="217"/>
                    </a:lnTo>
                    <a:lnTo>
                      <a:pt x="173" y="217"/>
                    </a:lnTo>
                    <a:lnTo>
                      <a:pt x="174" y="217"/>
                    </a:lnTo>
                    <a:lnTo>
                      <a:pt x="175" y="217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6" y="217"/>
                    </a:lnTo>
                    <a:lnTo>
                      <a:pt x="176" y="216"/>
                    </a:lnTo>
                    <a:lnTo>
                      <a:pt x="175" y="216"/>
                    </a:lnTo>
                    <a:lnTo>
                      <a:pt x="175" y="215"/>
                    </a:lnTo>
                    <a:lnTo>
                      <a:pt x="174" y="215"/>
                    </a:lnTo>
                    <a:lnTo>
                      <a:pt x="173" y="215"/>
                    </a:lnTo>
                    <a:lnTo>
                      <a:pt x="173" y="214"/>
                    </a:lnTo>
                    <a:lnTo>
                      <a:pt x="174" y="214"/>
                    </a:lnTo>
                    <a:lnTo>
                      <a:pt x="174" y="213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4" y="212"/>
                    </a:lnTo>
                    <a:lnTo>
                      <a:pt x="175" y="212"/>
                    </a:lnTo>
                    <a:lnTo>
                      <a:pt x="175" y="211"/>
                    </a:lnTo>
                    <a:lnTo>
                      <a:pt x="176" y="211"/>
                    </a:lnTo>
                    <a:lnTo>
                      <a:pt x="176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7" y="208"/>
                    </a:lnTo>
                    <a:lnTo>
                      <a:pt x="177" y="207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0" y="205"/>
                    </a:lnTo>
                    <a:lnTo>
                      <a:pt x="181" y="204"/>
                    </a:lnTo>
                    <a:lnTo>
                      <a:pt x="180" y="204"/>
                    </a:lnTo>
                    <a:lnTo>
                      <a:pt x="179" y="204"/>
                    </a:lnTo>
                    <a:lnTo>
                      <a:pt x="179" y="203"/>
                    </a:lnTo>
                    <a:lnTo>
                      <a:pt x="180" y="202"/>
                    </a:lnTo>
                    <a:lnTo>
                      <a:pt x="181" y="202"/>
                    </a:lnTo>
                    <a:lnTo>
                      <a:pt x="181" y="201"/>
                    </a:lnTo>
                    <a:lnTo>
                      <a:pt x="181" y="200"/>
                    </a:lnTo>
                    <a:lnTo>
                      <a:pt x="182" y="200"/>
                    </a:lnTo>
                    <a:lnTo>
                      <a:pt x="183" y="200"/>
                    </a:lnTo>
                    <a:lnTo>
                      <a:pt x="184" y="199"/>
                    </a:lnTo>
                    <a:lnTo>
                      <a:pt x="185" y="199"/>
                    </a:lnTo>
                    <a:lnTo>
                      <a:pt x="185" y="198"/>
                    </a:lnTo>
                    <a:lnTo>
                      <a:pt x="185" y="197"/>
                    </a:lnTo>
                    <a:lnTo>
                      <a:pt x="185" y="196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3"/>
                    </a:lnTo>
                    <a:lnTo>
                      <a:pt x="184" y="193"/>
                    </a:lnTo>
                    <a:lnTo>
                      <a:pt x="184" y="192"/>
                    </a:lnTo>
                    <a:lnTo>
                      <a:pt x="183" y="193"/>
                    </a:lnTo>
                    <a:lnTo>
                      <a:pt x="183" y="192"/>
                    </a:lnTo>
                    <a:lnTo>
                      <a:pt x="182" y="192"/>
                    </a:lnTo>
                    <a:lnTo>
                      <a:pt x="181" y="191"/>
                    </a:lnTo>
                    <a:lnTo>
                      <a:pt x="180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1"/>
                    </a:lnTo>
                    <a:lnTo>
                      <a:pt x="178" y="192"/>
                    </a:lnTo>
                    <a:lnTo>
                      <a:pt x="178" y="193"/>
                    </a:lnTo>
                    <a:lnTo>
                      <a:pt x="178" y="192"/>
                    </a:lnTo>
                    <a:lnTo>
                      <a:pt x="177" y="192"/>
                    </a:lnTo>
                    <a:lnTo>
                      <a:pt x="177" y="193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5" y="194"/>
                    </a:lnTo>
                    <a:lnTo>
                      <a:pt x="174" y="194"/>
                    </a:lnTo>
                    <a:lnTo>
                      <a:pt x="173" y="193"/>
                    </a:lnTo>
                    <a:lnTo>
                      <a:pt x="172" y="194"/>
                    </a:lnTo>
                    <a:lnTo>
                      <a:pt x="170" y="194"/>
                    </a:lnTo>
                    <a:lnTo>
                      <a:pt x="169" y="195"/>
                    </a:lnTo>
                    <a:lnTo>
                      <a:pt x="168" y="195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6" y="196"/>
                    </a:lnTo>
                    <a:lnTo>
                      <a:pt x="165" y="196"/>
                    </a:lnTo>
                    <a:lnTo>
                      <a:pt x="165" y="195"/>
                    </a:lnTo>
                    <a:lnTo>
                      <a:pt x="165" y="196"/>
                    </a:lnTo>
                    <a:lnTo>
                      <a:pt x="164" y="196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7"/>
                    </a:lnTo>
                    <a:lnTo>
                      <a:pt x="162" y="197"/>
                    </a:lnTo>
                    <a:lnTo>
                      <a:pt x="163" y="198"/>
                    </a:lnTo>
                    <a:lnTo>
                      <a:pt x="162" y="198"/>
                    </a:lnTo>
                    <a:lnTo>
                      <a:pt x="162" y="199"/>
                    </a:lnTo>
                    <a:lnTo>
                      <a:pt x="162" y="198"/>
                    </a:lnTo>
                    <a:lnTo>
                      <a:pt x="161" y="199"/>
                    </a:lnTo>
                    <a:lnTo>
                      <a:pt x="160" y="200"/>
                    </a:lnTo>
                    <a:lnTo>
                      <a:pt x="161" y="200"/>
                    </a:lnTo>
                    <a:lnTo>
                      <a:pt x="160" y="200"/>
                    </a:lnTo>
                    <a:lnTo>
                      <a:pt x="159" y="202"/>
                    </a:lnTo>
                    <a:lnTo>
                      <a:pt x="159" y="203"/>
                    </a:lnTo>
                    <a:lnTo>
                      <a:pt x="159" y="204"/>
                    </a:lnTo>
                    <a:lnTo>
                      <a:pt x="160" y="204"/>
                    </a:lnTo>
                    <a:lnTo>
                      <a:pt x="160" y="203"/>
                    </a:lnTo>
                    <a:lnTo>
                      <a:pt x="160" y="204"/>
                    </a:lnTo>
                    <a:lnTo>
                      <a:pt x="161" y="204"/>
                    </a:lnTo>
                    <a:lnTo>
                      <a:pt x="161" y="205"/>
                    </a:lnTo>
                    <a:lnTo>
                      <a:pt x="162" y="206"/>
                    </a:lnTo>
                    <a:lnTo>
                      <a:pt x="163" y="206"/>
                    </a:lnTo>
                    <a:lnTo>
                      <a:pt x="163" y="207"/>
                    </a:lnTo>
                    <a:lnTo>
                      <a:pt x="163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11"/>
                    </a:lnTo>
                    <a:lnTo>
                      <a:pt x="165" y="210"/>
                    </a:lnTo>
                    <a:lnTo>
                      <a:pt x="166" y="210"/>
                    </a:lnTo>
                    <a:lnTo>
                      <a:pt x="166" y="211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6" y="213"/>
                    </a:lnTo>
                    <a:lnTo>
                      <a:pt x="167" y="212"/>
                    </a:lnTo>
                    <a:lnTo>
                      <a:pt x="167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9" y="214"/>
                    </a:lnTo>
                    <a:lnTo>
                      <a:pt x="170" y="214"/>
                    </a:lnTo>
                    <a:lnTo>
                      <a:pt x="170" y="215"/>
                    </a:lnTo>
                    <a:lnTo>
                      <a:pt x="170" y="216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69" y="217"/>
                    </a:lnTo>
                    <a:lnTo>
                      <a:pt x="169" y="218"/>
                    </a:lnTo>
                    <a:lnTo>
                      <a:pt x="168" y="218"/>
                    </a:lnTo>
                    <a:lnTo>
                      <a:pt x="168" y="219"/>
                    </a:lnTo>
                    <a:lnTo>
                      <a:pt x="169" y="219"/>
                    </a:lnTo>
                    <a:lnTo>
                      <a:pt x="169" y="218"/>
                    </a:lnTo>
                    <a:lnTo>
                      <a:pt x="170" y="218"/>
                    </a:lnTo>
                    <a:lnTo>
                      <a:pt x="171" y="218"/>
                    </a:lnTo>
                    <a:lnTo>
                      <a:pt x="170" y="218"/>
                    </a:lnTo>
                    <a:lnTo>
                      <a:pt x="170" y="219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69" y="219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1"/>
                    </a:lnTo>
                    <a:lnTo>
                      <a:pt x="169" y="220"/>
                    </a:lnTo>
                    <a:lnTo>
                      <a:pt x="167" y="221"/>
                    </a:lnTo>
                    <a:lnTo>
                      <a:pt x="167" y="222"/>
                    </a:lnTo>
                    <a:lnTo>
                      <a:pt x="166" y="222"/>
                    </a:lnTo>
                    <a:lnTo>
                      <a:pt x="167" y="223"/>
                    </a:lnTo>
                    <a:lnTo>
                      <a:pt x="166" y="223"/>
                    </a:lnTo>
                    <a:lnTo>
                      <a:pt x="165" y="223"/>
                    </a:lnTo>
                    <a:lnTo>
                      <a:pt x="164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3"/>
                    </a:lnTo>
                    <a:lnTo>
                      <a:pt x="159" y="223"/>
                    </a:lnTo>
                    <a:lnTo>
                      <a:pt x="158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7" y="225"/>
                    </a:lnTo>
                    <a:lnTo>
                      <a:pt x="156" y="225"/>
                    </a:lnTo>
                    <a:lnTo>
                      <a:pt x="156" y="224"/>
                    </a:lnTo>
                    <a:lnTo>
                      <a:pt x="155" y="224"/>
                    </a:lnTo>
                    <a:lnTo>
                      <a:pt x="155" y="223"/>
                    </a:lnTo>
                    <a:lnTo>
                      <a:pt x="154" y="223"/>
                    </a:lnTo>
                    <a:lnTo>
                      <a:pt x="155" y="222"/>
                    </a:lnTo>
                    <a:lnTo>
                      <a:pt x="154" y="223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1"/>
                    </a:lnTo>
                    <a:lnTo>
                      <a:pt x="152" y="220"/>
                    </a:lnTo>
                    <a:lnTo>
                      <a:pt x="151" y="220"/>
                    </a:lnTo>
                    <a:lnTo>
                      <a:pt x="150" y="220"/>
                    </a:lnTo>
                    <a:lnTo>
                      <a:pt x="150" y="219"/>
                    </a:lnTo>
                    <a:lnTo>
                      <a:pt x="149" y="220"/>
                    </a:lnTo>
                    <a:lnTo>
                      <a:pt x="148" y="219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19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21"/>
                    </a:lnTo>
                    <a:lnTo>
                      <a:pt x="146" y="221"/>
                    </a:lnTo>
                    <a:lnTo>
                      <a:pt x="147" y="221"/>
                    </a:lnTo>
                    <a:lnTo>
                      <a:pt x="147" y="222"/>
                    </a:lnTo>
                    <a:lnTo>
                      <a:pt x="147" y="221"/>
                    </a:lnTo>
                    <a:lnTo>
                      <a:pt x="147" y="220"/>
                    </a:lnTo>
                    <a:lnTo>
                      <a:pt x="148" y="220"/>
                    </a:lnTo>
                    <a:lnTo>
                      <a:pt x="149" y="220"/>
                    </a:lnTo>
                    <a:lnTo>
                      <a:pt x="150" y="220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0" y="221"/>
                    </a:lnTo>
                    <a:lnTo>
                      <a:pt x="151" y="221"/>
                    </a:lnTo>
                    <a:lnTo>
                      <a:pt x="151" y="222"/>
                    </a:lnTo>
                    <a:lnTo>
                      <a:pt x="150" y="221"/>
                    </a:lnTo>
                    <a:lnTo>
                      <a:pt x="150" y="222"/>
                    </a:lnTo>
                    <a:lnTo>
                      <a:pt x="151" y="222"/>
                    </a:lnTo>
                    <a:lnTo>
                      <a:pt x="153" y="222"/>
                    </a:lnTo>
                    <a:lnTo>
                      <a:pt x="153" y="223"/>
                    </a:lnTo>
                    <a:lnTo>
                      <a:pt x="154" y="223"/>
                    </a:lnTo>
                    <a:lnTo>
                      <a:pt x="154" y="224"/>
                    </a:lnTo>
                    <a:lnTo>
                      <a:pt x="155" y="224"/>
                    </a:lnTo>
                    <a:lnTo>
                      <a:pt x="156" y="224"/>
                    </a:lnTo>
                    <a:lnTo>
                      <a:pt x="155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49" y="224"/>
                    </a:lnTo>
                    <a:lnTo>
                      <a:pt x="146" y="223"/>
                    </a:lnTo>
                    <a:lnTo>
                      <a:pt x="143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5"/>
                    </a:lnTo>
                    <a:lnTo>
                      <a:pt x="138" y="225"/>
                    </a:lnTo>
                    <a:lnTo>
                      <a:pt x="137" y="225"/>
                    </a:lnTo>
                    <a:lnTo>
                      <a:pt x="136" y="225"/>
                    </a:lnTo>
                    <a:lnTo>
                      <a:pt x="135" y="225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7"/>
                    </a:lnTo>
                    <a:lnTo>
                      <a:pt x="130" y="228"/>
                    </a:lnTo>
                    <a:lnTo>
                      <a:pt x="131" y="228"/>
                    </a:lnTo>
                    <a:lnTo>
                      <a:pt x="130" y="228"/>
                    </a:lnTo>
                    <a:lnTo>
                      <a:pt x="130" y="229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9" y="227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0" y="226"/>
                    </a:lnTo>
                    <a:lnTo>
                      <a:pt x="129" y="226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7" y="223"/>
                    </a:lnTo>
                    <a:lnTo>
                      <a:pt x="126" y="223"/>
                    </a:lnTo>
                    <a:lnTo>
                      <a:pt x="126" y="222"/>
                    </a:lnTo>
                    <a:lnTo>
                      <a:pt x="125" y="221"/>
                    </a:lnTo>
                    <a:lnTo>
                      <a:pt x="124" y="221"/>
                    </a:lnTo>
                    <a:lnTo>
                      <a:pt x="124" y="220"/>
                    </a:lnTo>
                    <a:lnTo>
                      <a:pt x="123" y="220"/>
                    </a:lnTo>
                    <a:lnTo>
                      <a:pt x="122" y="220"/>
                    </a:lnTo>
                    <a:lnTo>
                      <a:pt x="121" y="220"/>
                    </a:lnTo>
                    <a:lnTo>
                      <a:pt x="122" y="219"/>
                    </a:lnTo>
                    <a:lnTo>
                      <a:pt x="121" y="219"/>
                    </a:lnTo>
                    <a:lnTo>
                      <a:pt x="121" y="218"/>
                    </a:lnTo>
                    <a:lnTo>
                      <a:pt x="120" y="218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8"/>
                    </a:lnTo>
                    <a:lnTo>
                      <a:pt x="118" y="217"/>
                    </a:lnTo>
                    <a:lnTo>
                      <a:pt x="117" y="218"/>
                    </a:lnTo>
                    <a:lnTo>
                      <a:pt x="117" y="217"/>
                    </a:lnTo>
                    <a:lnTo>
                      <a:pt x="116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5"/>
                    </a:lnTo>
                    <a:lnTo>
                      <a:pt x="115" y="215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09" y="210"/>
                    </a:lnTo>
                    <a:lnTo>
                      <a:pt x="109" y="209"/>
                    </a:lnTo>
                    <a:lnTo>
                      <a:pt x="108" y="209"/>
                    </a:lnTo>
                    <a:lnTo>
                      <a:pt x="107" y="209"/>
                    </a:lnTo>
                    <a:lnTo>
                      <a:pt x="106" y="208"/>
                    </a:lnTo>
                    <a:lnTo>
                      <a:pt x="106" y="209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0"/>
                    </a:lnTo>
                    <a:lnTo>
                      <a:pt x="103" y="209"/>
                    </a:lnTo>
                    <a:lnTo>
                      <a:pt x="104" y="209"/>
                    </a:lnTo>
                    <a:lnTo>
                      <a:pt x="104" y="208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4" y="207"/>
                    </a:lnTo>
                    <a:lnTo>
                      <a:pt x="103" y="207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8"/>
                    </a:lnTo>
                    <a:lnTo>
                      <a:pt x="100" y="209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10"/>
                    </a:lnTo>
                    <a:lnTo>
                      <a:pt x="97" y="209"/>
                    </a:lnTo>
                    <a:lnTo>
                      <a:pt x="96" y="209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3" y="209"/>
                    </a:lnTo>
                    <a:lnTo>
                      <a:pt x="92" y="209"/>
                    </a:lnTo>
                    <a:lnTo>
                      <a:pt x="91" y="209"/>
                    </a:lnTo>
                    <a:lnTo>
                      <a:pt x="90" y="209"/>
                    </a:lnTo>
                    <a:lnTo>
                      <a:pt x="90" y="210"/>
                    </a:lnTo>
                    <a:lnTo>
                      <a:pt x="89" y="210"/>
                    </a:lnTo>
                    <a:lnTo>
                      <a:pt x="88" y="209"/>
                    </a:lnTo>
                    <a:lnTo>
                      <a:pt x="88" y="210"/>
                    </a:lnTo>
                    <a:lnTo>
                      <a:pt x="87" y="210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6" y="212"/>
                    </a:lnTo>
                    <a:lnTo>
                      <a:pt x="85" y="212"/>
                    </a:lnTo>
                    <a:lnTo>
                      <a:pt x="85" y="213"/>
                    </a:lnTo>
                    <a:lnTo>
                      <a:pt x="85" y="214"/>
                    </a:lnTo>
                    <a:lnTo>
                      <a:pt x="84" y="214"/>
                    </a:lnTo>
                    <a:lnTo>
                      <a:pt x="83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4" y="209"/>
                    </a:lnTo>
                    <a:lnTo>
                      <a:pt x="83" y="209"/>
                    </a:lnTo>
                    <a:lnTo>
                      <a:pt x="83" y="210"/>
                    </a:lnTo>
                    <a:lnTo>
                      <a:pt x="82" y="210"/>
                    </a:lnTo>
                    <a:lnTo>
                      <a:pt x="81" y="210"/>
                    </a:lnTo>
                    <a:lnTo>
                      <a:pt x="81" y="211"/>
                    </a:lnTo>
                    <a:lnTo>
                      <a:pt x="81" y="210"/>
                    </a:lnTo>
                    <a:lnTo>
                      <a:pt x="80" y="211"/>
                    </a:lnTo>
                    <a:lnTo>
                      <a:pt x="81" y="211"/>
                    </a:lnTo>
                    <a:lnTo>
                      <a:pt x="80" y="212"/>
                    </a:lnTo>
                    <a:lnTo>
                      <a:pt x="81" y="212"/>
                    </a:lnTo>
                    <a:lnTo>
                      <a:pt x="81" y="213"/>
                    </a:lnTo>
                    <a:lnTo>
                      <a:pt x="80" y="214"/>
                    </a:lnTo>
                    <a:lnTo>
                      <a:pt x="80" y="215"/>
                    </a:lnTo>
                    <a:lnTo>
                      <a:pt x="80" y="214"/>
                    </a:lnTo>
                    <a:lnTo>
                      <a:pt x="79" y="215"/>
                    </a:lnTo>
                    <a:lnTo>
                      <a:pt x="79" y="216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7" y="217"/>
                    </a:lnTo>
                    <a:lnTo>
                      <a:pt x="76" y="218"/>
                    </a:lnTo>
                    <a:lnTo>
                      <a:pt x="75" y="218"/>
                    </a:lnTo>
                    <a:lnTo>
                      <a:pt x="74" y="218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1" y="219"/>
                    </a:lnTo>
                    <a:lnTo>
                      <a:pt x="70" y="220"/>
                    </a:lnTo>
                    <a:lnTo>
                      <a:pt x="70" y="219"/>
                    </a:lnTo>
                    <a:lnTo>
                      <a:pt x="69" y="219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20"/>
                    </a:lnTo>
                    <a:lnTo>
                      <a:pt x="64" y="220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8"/>
                    </a:lnTo>
                    <a:lnTo>
                      <a:pt x="64" y="217"/>
                    </a:lnTo>
                    <a:lnTo>
                      <a:pt x="65" y="217"/>
                    </a:lnTo>
                    <a:lnTo>
                      <a:pt x="65" y="216"/>
                    </a:lnTo>
                    <a:lnTo>
                      <a:pt x="66" y="216"/>
                    </a:lnTo>
                    <a:lnTo>
                      <a:pt x="66" y="215"/>
                    </a:lnTo>
                    <a:lnTo>
                      <a:pt x="65" y="215"/>
                    </a:lnTo>
                    <a:lnTo>
                      <a:pt x="65" y="214"/>
                    </a:lnTo>
                    <a:lnTo>
                      <a:pt x="64" y="214"/>
                    </a:lnTo>
                    <a:lnTo>
                      <a:pt x="64" y="213"/>
                    </a:lnTo>
                    <a:lnTo>
                      <a:pt x="63" y="214"/>
                    </a:lnTo>
                    <a:lnTo>
                      <a:pt x="62" y="214"/>
                    </a:lnTo>
                    <a:lnTo>
                      <a:pt x="61" y="214"/>
                    </a:lnTo>
                    <a:lnTo>
                      <a:pt x="61" y="215"/>
                    </a:lnTo>
                    <a:lnTo>
                      <a:pt x="60" y="215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9" y="215"/>
                    </a:lnTo>
                    <a:lnTo>
                      <a:pt x="59" y="214"/>
                    </a:lnTo>
                    <a:lnTo>
                      <a:pt x="59" y="213"/>
                    </a:lnTo>
                    <a:lnTo>
                      <a:pt x="58" y="214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4"/>
                    </a:lnTo>
                    <a:lnTo>
                      <a:pt x="56" y="215"/>
                    </a:lnTo>
                    <a:lnTo>
                      <a:pt x="55" y="216"/>
                    </a:lnTo>
                    <a:lnTo>
                      <a:pt x="55" y="215"/>
                    </a:lnTo>
                    <a:lnTo>
                      <a:pt x="54" y="216"/>
                    </a:lnTo>
                    <a:lnTo>
                      <a:pt x="54" y="215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3" y="213"/>
                    </a:lnTo>
                    <a:lnTo>
                      <a:pt x="54" y="213"/>
                    </a:lnTo>
                    <a:lnTo>
                      <a:pt x="54" y="212"/>
                    </a:lnTo>
                    <a:lnTo>
                      <a:pt x="55" y="212"/>
                    </a:lnTo>
                    <a:lnTo>
                      <a:pt x="56" y="212"/>
                    </a:lnTo>
                    <a:lnTo>
                      <a:pt x="57" y="212"/>
                    </a:lnTo>
                    <a:lnTo>
                      <a:pt x="56" y="211"/>
                    </a:lnTo>
                    <a:lnTo>
                      <a:pt x="57" y="211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9" y="209"/>
                    </a:lnTo>
                    <a:lnTo>
                      <a:pt x="58" y="208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7" y="209"/>
                    </a:lnTo>
                    <a:lnTo>
                      <a:pt x="56" y="209"/>
                    </a:lnTo>
                    <a:lnTo>
                      <a:pt x="56" y="208"/>
                    </a:lnTo>
                    <a:lnTo>
                      <a:pt x="57" y="208"/>
                    </a:lnTo>
                    <a:lnTo>
                      <a:pt x="56" y="208"/>
                    </a:lnTo>
                    <a:lnTo>
                      <a:pt x="56" y="207"/>
                    </a:lnTo>
                    <a:lnTo>
                      <a:pt x="57" y="207"/>
                    </a:lnTo>
                    <a:lnTo>
                      <a:pt x="58" y="206"/>
                    </a:lnTo>
                    <a:lnTo>
                      <a:pt x="57" y="206"/>
                    </a:lnTo>
                    <a:lnTo>
                      <a:pt x="58" y="205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6" y="204"/>
                    </a:lnTo>
                    <a:lnTo>
                      <a:pt x="56" y="205"/>
                    </a:lnTo>
                    <a:lnTo>
                      <a:pt x="55" y="204"/>
                    </a:lnTo>
                    <a:lnTo>
                      <a:pt x="55" y="205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3" y="206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4" y="206"/>
                    </a:lnTo>
                    <a:lnTo>
                      <a:pt x="55" y="207"/>
                    </a:lnTo>
                    <a:lnTo>
                      <a:pt x="54" y="207"/>
                    </a:lnTo>
                    <a:lnTo>
                      <a:pt x="54" y="208"/>
                    </a:lnTo>
                    <a:lnTo>
                      <a:pt x="53" y="208"/>
                    </a:lnTo>
                    <a:lnTo>
                      <a:pt x="52" y="208"/>
                    </a:lnTo>
                    <a:lnTo>
                      <a:pt x="52" y="209"/>
                    </a:lnTo>
                    <a:lnTo>
                      <a:pt x="51" y="209"/>
                    </a:lnTo>
                    <a:lnTo>
                      <a:pt x="52" y="209"/>
                    </a:lnTo>
                    <a:lnTo>
                      <a:pt x="52" y="208"/>
                    </a:lnTo>
                    <a:lnTo>
                      <a:pt x="51" y="208"/>
                    </a:lnTo>
                    <a:lnTo>
                      <a:pt x="51" y="207"/>
                    </a:lnTo>
                    <a:lnTo>
                      <a:pt x="50" y="207"/>
                    </a:lnTo>
                    <a:lnTo>
                      <a:pt x="49" y="207"/>
                    </a:lnTo>
                    <a:lnTo>
                      <a:pt x="49" y="206"/>
                    </a:lnTo>
                    <a:lnTo>
                      <a:pt x="48" y="206"/>
                    </a:lnTo>
                    <a:lnTo>
                      <a:pt x="47" y="207"/>
                    </a:lnTo>
                    <a:lnTo>
                      <a:pt x="48" y="207"/>
                    </a:lnTo>
                    <a:lnTo>
                      <a:pt x="47" y="208"/>
                    </a:lnTo>
                    <a:lnTo>
                      <a:pt x="47" y="207"/>
                    </a:lnTo>
                    <a:lnTo>
                      <a:pt x="47" y="208"/>
                    </a:lnTo>
                    <a:lnTo>
                      <a:pt x="46" y="208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1"/>
                    </a:lnTo>
                    <a:lnTo>
                      <a:pt x="46" y="211"/>
                    </a:lnTo>
                    <a:lnTo>
                      <a:pt x="47" y="212"/>
                    </a:lnTo>
                    <a:lnTo>
                      <a:pt x="46" y="212"/>
                    </a:lnTo>
                    <a:lnTo>
                      <a:pt x="45" y="212"/>
                    </a:lnTo>
                    <a:lnTo>
                      <a:pt x="45" y="213"/>
                    </a:lnTo>
                    <a:lnTo>
                      <a:pt x="45" y="214"/>
                    </a:lnTo>
                    <a:lnTo>
                      <a:pt x="46" y="214"/>
                    </a:lnTo>
                    <a:lnTo>
                      <a:pt x="45" y="214"/>
                    </a:lnTo>
                    <a:lnTo>
                      <a:pt x="45" y="215"/>
                    </a:lnTo>
                    <a:lnTo>
                      <a:pt x="44" y="214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2"/>
                    </a:lnTo>
                    <a:lnTo>
                      <a:pt x="43" y="213"/>
                    </a:lnTo>
                    <a:lnTo>
                      <a:pt x="42" y="213"/>
                    </a:lnTo>
                    <a:lnTo>
                      <a:pt x="42" y="212"/>
                    </a:lnTo>
                    <a:lnTo>
                      <a:pt x="41" y="212"/>
                    </a:lnTo>
                    <a:lnTo>
                      <a:pt x="41" y="213"/>
                    </a:lnTo>
                    <a:lnTo>
                      <a:pt x="40" y="213"/>
                    </a:lnTo>
                    <a:lnTo>
                      <a:pt x="40" y="214"/>
                    </a:lnTo>
                    <a:lnTo>
                      <a:pt x="39" y="214"/>
                    </a:lnTo>
                    <a:lnTo>
                      <a:pt x="39" y="215"/>
                    </a:lnTo>
                    <a:lnTo>
                      <a:pt x="38" y="214"/>
                    </a:lnTo>
                    <a:lnTo>
                      <a:pt x="37" y="214"/>
                    </a:lnTo>
                    <a:lnTo>
                      <a:pt x="36" y="214"/>
                    </a:lnTo>
                    <a:lnTo>
                      <a:pt x="35" y="214"/>
                    </a:lnTo>
                    <a:lnTo>
                      <a:pt x="34" y="215"/>
                    </a:lnTo>
                    <a:lnTo>
                      <a:pt x="33" y="215"/>
                    </a:lnTo>
                    <a:lnTo>
                      <a:pt x="32" y="216"/>
                    </a:lnTo>
                    <a:lnTo>
                      <a:pt x="31" y="216"/>
                    </a:lnTo>
                    <a:lnTo>
                      <a:pt x="31" y="217"/>
                    </a:lnTo>
                    <a:lnTo>
                      <a:pt x="30" y="217"/>
                    </a:lnTo>
                    <a:lnTo>
                      <a:pt x="29" y="217"/>
                    </a:lnTo>
                    <a:lnTo>
                      <a:pt x="30" y="217"/>
                    </a:lnTo>
                    <a:lnTo>
                      <a:pt x="30" y="216"/>
                    </a:lnTo>
                    <a:lnTo>
                      <a:pt x="30" y="215"/>
                    </a:lnTo>
                    <a:lnTo>
                      <a:pt x="29" y="215"/>
                    </a:lnTo>
                    <a:lnTo>
                      <a:pt x="29" y="216"/>
                    </a:lnTo>
                    <a:lnTo>
                      <a:pt x="28" y="215"/>
                    </a:lnTo>
                    <a:lnTo>
                      <a:pt x="28" y="216"/>
                    </a:lnTo>
                    <a:lnTo>
                      <a:pt x="28" y="215"/>
                    </a:lnTo>
                    <a:lnTo>
                      <a:pt x="26" y="216"/>
                    </a:lnTo>
                    <a:lnTo>
                      <a:pt x="25" y="216"/>
                    </a:lnTo>
                    <a:lnTo>
                      <a:pt x="26" y="215"/>
                    </a:lnTo>
                    <a:lnTo>
                      <a:pt x="25" y="215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4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2" y="216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9"/>
                    </a:lnTo>
                    <a:lnTo>
                      <a:pt x="21" y="219"/>
                    </a:lnTo>
                    <a:lnTo>
                      <a:pt x="20" y="219"/>
                    </a:lnTo>
                    <a:lnTo>
                      <a:pt x="20" y="220"/>
                    </a:lnTo>
                    <a:lnTo>
                      <a:pt x="19" y="220"/>
                    </a:lnTo>
                    <a:lnTo>
                      <a:pt x="19" y="221"/>
                    </a:lnTo>
                    <a:lnTo>
                      <a:pt x="19" y="222"/>
                    </a:lnTo>
                    <a:lnTo>
                      <a:pt x="19" y="223"/>
                    </a:lnTo>
                    <a:lnTo>
                      <a:pt x="20" y="223"/>
                    </a:lnTo>
                    <a:lnTo>
                      <a:pt x="19" y="223"/>
                    </a:lnTo>
                    <a:lnTo>
                      <a:pt x="19" y="224"/>
                    </a:lnTo>
                    <a:lnTo>
                      <a:pt x="19" y="225"/>
                    </a:lnTo>
                    <a:lnTo>
                      <a:pt x="19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7" y="230"/>
                    </a:lnTo>
                    <a:lnTo>
                      <a:pt x="16" y="230"/>
                    </a:lnTo>
                    <a:lnTo>
                      <a:pt x="16" y="231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4"/>
                    </a:lnTo>
                    <a:lnTo>
                      <a:pt x="17" y="234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9" y="233"/>
                    </a:lnTo>
                    <a:lnTo>
                      <a:pt x="20" y="233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21" y="232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2" y="232"/>
                    </a:lnTo>
                    <a:lnTo>
                      <a:pt x="22" y="231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4" y="232"/>
                    </a:lnTo>
                    <a:lnTo>
                      <a:pt x="24" y="233"/>
                    </a:lnTo>
                    <a:lnTo>
                      <a:pt x="23" y="233"/>
                    </a:lnTo>
                    <a:lnTo>
                      <a:pt x="22" y="233"/>
                    </a:lnTo>
                    <a:lnTo>
                      <a:pt x="22" y="232"/>
                    </a:lnTo>
                    <a:lnTo>
                      <a:pt x="22" y="233"/>
                    </a:lnTo>
                    <a:lnTo>
                      <a:pt x="21" y="234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4"/>
                    </a:lnTo>
                    <a:lnTo>
                      <a:pt x="20" y="234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6"/>
                    </a:lnTo>
                    <a:lnTo>
                      <a:pt x="18" y="236"/>
                    </a:lnTo>
                    <a:lnTo>
                      <a:pt x="18" y="237"/>
                    </a:lnTo>
                    <a:lnTo>
                      <a:pt x="19" y="236"/>
                    </a:lnTo>
                    <a:lnTo>
                      <a:pt x="20" y="236"/>
                    </a:lnTo>
                    <a:lnTo>
                      <a:pt x="21" y="236"/>
                    </a:lnTo>
                    <a:lnTo>
                      <a:pt x="22" y="235"/>
                    </a:lnTo>
                    <a:lnTo>
                      <a:pt x="23" y="235"/>
                    </a:lnTo>
                    <a:lnTo>
                      <a:pt x="24" y="235"/>
                    </a:lnTo>
                    <a:lnTo>
                      <a:pt x="24" y="236"/>
                    </a:lnTo>
                    <a:lnTo>
                      <a:pt x="25" y="235"/>
                    </a:lnTo>
                    <a:lnTo>
                      <a:pt x="26" y="235"/>
                    </a:lnTo>
                    <a:lnTo>
                      <a:pt x="25" y="236"/>
                    </a:lnTo>
                    <a:lnTo>
                      <a:pt x="25" y="237"/>
                    </a:lnTo>
                    <a:lnTo>
                      <a:pt x="24" y="238"/>
                    </a:lnTo>
                    <a:lnTo>
                      <a:pt x="23" y="239"/>
                    </a:lnTo>
                    <a:lnTo>
                      <a:pt x="22" y="240"/>
                    </a:lnTo>
                    <a:lnTo>
                      <a:pt x="21" y="241"/>
                    </a:lnTo>
                    <a:lnTo>
                      <a:pt x="22" y="241"/>
                    </a:lnTo>
                    <a:lnTo>
                      <a:pt x="22" y="242"/>
                    </a:lnTo>
                    <a:lnTo>
                      <a:pt x="23" y="242"/>
                    </a:lnTo>
                    <a:lnTo>
                      <a:pt x="22" y="241"/>
                    </a:lnTo>
                    <a:lnTo>
                      <a:pt x="23" y="240"/>
                    </a:lnTo>
                    <a:lnTo>
                      <a:pt x="23" y="241"/>
                    </a:lnTo>
                    <a:lnTo>
                      <a:pt x="24" y="240"/>
                    </a:lnTo>
                    <a:lnTo>
                      <a:pt x="24" y="239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7"/>
                    </a:lnTo>
                    <a:lnTo>
                      <a:pt x="26" y="237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7" y="236"/>
                    </a:lnTo>
                    <a:lnTo>
                      <a:pt x="28" y="235"/>
                    </a:lnTo>
                    <a:lnTo>
                      <a:pt x="29" y="235"/>
                    </a:lnTo>
                    <a:lnTo>
                      <a:pt x="30" y="235"/>
                    </a:lnTo>
                    <a:lnTo>
                      <a:pt x="31" y="235"/>
                    </a:lnTo>
                    <a:lnTo>
                      <a:pt x="30" y="236"/>
                    </a:lnTo>
                    <a:lnTo>
                      <a:pt x="30" y="237"/>
                    </a:lnTo>
                    <a:lnTo>
                      <a:pt x="29" y="237"/>
                    </a:lnTo>
                    <a:lnTo>
                      <a:pt x="30" y="237"/>
                    </a:lnTo>
                    <a:lnTo>
                      <a:pt x="30" y="238"/>
                    </a:lnTo>
                    <a:lnTo>
                      <a:pt x="29" y="238"/>
                    </a:lnTo>
                    <a:lnTo>
                      <a:pt x="29" y="239"/>
                    </a:lnTo>
                    <a:lnTo>
                      <a:pt x="30" y="239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2" y="240"/>
                    </a:lnTo>
                    <a:lnTo>
                      <a:pt x="33" y="239"/>
                    </a:lnTo>
                    <a:lnTo>
                      <a:pt x="33" y="240"/>
                    </a:lnTo>
                    <a:lnTo>
                      <a:pt x="34" y="240"/>
                    </a:lnTo>
                    <a:lnTo>
                      <a:pt x="34" y="241"/>
                    </a:lnTo>
                    <a:lnTo>
                      <a:pt x="35" y="241"/>
                    </a:lnTo>
                    <a:lnTo>
                      <a:pt x="35" y="242"/>
                    </a:lnTo>
                    <a:lnTo>
                      <a:pt x="36" y="242"/>
                    </a:lnTo>
                    <a:lnTo>
                      <a:pt x="36" y="243"/>
                    </a:lnTo>
                    <a:lnTo>
                      <a:pt x="35" y="243"/>
                    </a:lnTo>
                    <a:lnTo>
                      <a:pt x="35" y="242"/>
                    </a:lnTo>
                    <a:lnTo>
                      <a:pt x="34" y="242"/>
                    </a:lnTo>
                    <a:lnTo>
                      <a:pt x="33" y="242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0" y="244"/>
                    </a:lnTo>
                    <a:lnTo>
                      <a:pt x="30" y="245"/>
                    </a:lnTo>
                    <a:lnTo>
                      <a:pt x="30" y="246"/>
                    </a:lnTo>
                    <a:lnTo>
                      <a:pt x="29" y="247"/>
                    </a:lnTo>
                    <a:lnTo>
                      <a:pt x="28" y="248"/>
                    </a:lnTo>
                    <a:lnTo>
                      <a:pt x="27" y="249"/>
                    </a:lnTo>
                    <a:lnTo>
                      <a:pt x="26" y="248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5" y="247"/>
                    </a:lnTo>
                    <a:lnTo>
                      <a:pt x="24" y="247"/>
                    </a:lnTo>
                    <a:lnTo>
                      <a:pt x="24" y="246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5"/>
                    </a:lnTo>
                    <a:lnTo>
                      <a:pt x="21" y="246"/>
                    </a:lnTo>
                    <a:lnTo>
                      <a:pt x="20" y="246"/>
                    </a:lnTo>
                    <a:lnTo>
                      <a:pt x="21" y="246"/>
                    </a:lnTo>
                    <a:lnTo>
                      <a:pt x="20" y="247"/>
                    </a:lnTo>
                    <a:lnTo>
                      <a:pt x="19" y="246"/>
                    </a:lnTo>
                    <a:lnTo>
                      <a:pt x="19" y="245"/>
                    </a:lnTo>
                    <a:lnTo>
                      <a:pt x="19" y="246"/>
                    </a:lnTo>
                    <a:lnTo>
                      <a:pt x="18" y="246"/>
                    </a:lnTo>
                    <a:lnTo>
                      <a:pt x="18" y="247"/>
                    </a:lnTo>
                    <a:lnTo>
                      <a:pt x="17" y="246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7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3" y="247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8"/>
                    </a:lnTo>
                    <a:lnTo>
                      <a:pt x="12" y="247"/>
                    </a:lnTo>
                    <a:lnTo>
                      <a:pt x="11" y="247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9" y="245"/>
                    </a:lnTo>
                    <a:lnTo>
                      <a:pt x="9" y="244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8" y="241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8"/>
                    </a:lnTo>
                    <a:lnTo>
                      <a:pt x="6" y="239"/>
                    </a:lnTo>
                    <a:lnTo>
                      <a:pt x="5" y="239"/>
                    </a:lnTo>
                    <a:lnTo>
                      <a:pt x="5" y="238"/>
                    </a:lnTo>
                    <a:lnTo>
                      <a:pt x="5" y="237"/>
                    </a:lnTo>
                    <a:lnTo>
                      <a:pt x="4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3" y="235"/>
                    </a:lnTo>
                    <a:lnTo>
                      <a:pt x="3" y="234"/>
                    </a:lnTo>
                    <a:lnTo>
                      <a:pt x="2" y="234"/>
                    </a:lnTo>
                    <a:lnTo>
                      <a:pt x="1" y="234"/>
                    </a:lnTo>
                    <a:lnTo>
                      <a:pt x="0" y="233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0" y="230"/>
                    </a:lnTo>
                    <a:lnTo>
                      <a:pt x="0" y="229"/>
                    </a:lnTo>
                    <a:lnTo>
                      <a:pt x="1" y="229"/>
                    </a:lnTo>
                    <a:lnTo>
                      <a:pt x="1" y="228"/>
                    </a:lnTo>
                    <a:lnTo>
                      <a:pt x="1" y="227"/>
                    </a:lnTo>
                    <a:lnTo>
                      <a:pt x="2" y="227"/>
                    </a:lnTo>
                    <a:lnTo>
                      <a:pt x="3" y="227"/>
                    </a:lnTo>
                    <a:lnTo>
                      <a:pt x="3" y="226"/>
                    </a:lnTo>
                    <a:lnTo>
                      <a:pt x="4" y="226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7" y="225"/>
                    </a:lnTo>
                    <a:lnTo>
                      <a:pt x="7" y="224"/>
                    </a:lnTo>
                    <a:lnTo>
                      <a:pt x="7" y="223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9" y="216"/>
                    </a:lnTo>
                    <a:lnTo>
                      <a:pt x="8" y="216"/>
                    </a:lnTo>
                    <a:lnTo>
                      <a:pt x="9" y="215"/>
                    </a:lnTo>
                    <a:lnTo>
                      <a:pt x="9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2"/>
                    </a:lnTo>
                    <a:lnTo>
                      <a:pt x="10" y="211"/>
                    </a:lnTo>
                    <a:lnTo>
                      <a:pt x="11" y="211"/>
                    </a:lnTo>
                    <a:lnTo>
                      <a:pt x="10" y="211"/>
                    </a:lnTo>
                    <a:lnTo>
                      <a:pt x="11" y="210"/>
                    </a:lnTo>
                    <a:lnTo>
                      <a:pt x="11" y="209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1" y="208"/>
                    </a:lnTo>
                    <a:lnTo>
                      <a:pt x="11" y="207"/>
                    </a:lnTo>
                    <a:lnTo>
                      <a:pt x="11" y="206"/>
                    </a:lnTo>
                    <a:lnTo>
                      <a:pt x="12" y="206"/>
                    </a:lnTo>
                    <a:lnTo>
                      <a:pt x="12" y="207"/>
                    </a:lnTo>
                    <a:lnTo>
                      <a:pt x="12" y="206"/>
                    </a:lnTo>
                    <a:lnTo>
                      <a:pt x="13" y="206"/>
                    </a:lnTo>
                    <a:lnTo>
                      <a:pt x="13" y="207"/>
                    </a:lnTo>
                    <a:lnTo>
                      <a:pt x="14" y="207"/>
                    </a:lnTo>
                    <a:lnTo>
                      <a:pt x="15" y="206"/>
                    </a:lnTo>
                    <a:lnTo>
                      <a:pt x="15" y="207"/>
                    </a:lnTo>
                    <a:lnTo>
                      <a:pt x="15" y="206"/>
                    </a:lnTo>
                    <a:lnTo>
                      <a:pt x="16" y="206"/>
                    </a:lnTo>
                    <a:lnTo>
                      <a:pt x="16" y="205"/>
                    </a:lnTo>
                    <a:lnTo>
                      <a:pt x="16" y="204"/>
                    </a:lnTo>
                    <a:lnTo>
                      <a:pt x="16" y="203"/>
                    </a:lnTo>
                    <a:lnTo>
                      <a:pt x="17" y="203"/>
                    </a:lnTo>
                    <a:lnTo>
                      <a:pt x="18" y="203"/>
                    </a:lnTo>
                    <a:lnTo>
                      <a:pt x="19" y="202"/>
                    </a:lnTo>
                    <a:lnTo>
                      <a:pt x="20" y="202"/>
                    </a:lnTo>
                    <a:lnTo>
                      <a:pt x="21" y="203"/>
                    </a:lnTo>
                    <a:lnTo>
                      <a:pt x="21" y="202"/>
                    </a:lnTo>
                    <a:lnTo>
                      <a:pt x="22" y="203"/>
                    </a:lnTo>
                    <a:lnTo>
                      <a:pt x="22" y="202"/>
                    </a:lnTo>
                    <a:lnTo>
                      <a:pt x="23" y="202"/>
                    </a:lnTo>
                    <a:lnTo>
                      <a:pt x="24" y="201"/>
                    </a:lnTo>
                    <a:lnTo>
                      <a:pt x="24" y="202"/>
                    </a:lnTo>
                    <a:lnTo>
                      <a:pt x="25" y="202"/>
                    </a:lnTo>
                    <a:lnTo>
                      <a:pt x="26" y="201"/>
                    </a:lnTo>
                    <a:lnTo>
                      <a:pt x="27" y="201"/>
                    </a:lnTo>
                    <a:lnTo>
                      <a:pt x="28" y="200"/>
                    </a:lnTo>
                    <a:lnTo>
                      <a:pt x="29" y="199"/>
                    </a:lnTo>
                    <a:lnTo>
                      <a:pt x="30" y="199"/>
                    </a:lnTo>
                    <a:lnTo>
                      <a:pt x="30" y="198"/>
                    </a:lnTo>
                    <a:lnTo>
                      <a:pt x="31" y="198"/>
                    </a:lnTo>
                    <a:lnTo>
                      <a:pt x="32" y="198"/>
                    </a:lnTo>
                    <a:lnTo>
                      <a:pt x="33" y="198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5" y="199"/>
                    </a:lnTo>
                    <a:lnTo>
                      <a:pt x="37" y="199"/>
                    </a:lnTo>
                    <a:lnTo>
                      <a:pt x="37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8" y="197"/>
                    </a:lnTo>
                    <a:lnTo>
                      <a:pt x="39" y="197"/>
                    </a:lnTo>
                    <a:lnTo>
                      <a:pt x="40" y="196"/>
                    </a:lnTo>
                    <a:lnTo>
                      <a:pt x="41" y="195"/>
                    </a:lnTo>
                    <a:lnTo>
                      <a:pt x="42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7"/>
                    </a:lnTo>
                    <a:lnTo>
                      <a:pt x="43" y="198"/>
                    </a:lnTo>
                    <a:lnTo>
                      <a:pt x="44" y="198"/>
                    </a:lnTo>
                    <a:lnTo>
                      <a:pt x="44" y="199"/>
                    </a:lnTo>
                    <a:lnTo>
                      <a:pt x="45" y="199"/>
                    </a:lnTo>
                    <a:lnTo>
                      <a:pt x="46" y="198"/>
                    </a:lnTo>
                    <a:lnTo>
                      <a:pt x="47" y="198"/>
                    </a:lnTo>
                    <a:lnTo>
                      <a:pt x="47" y="197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9" y="196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1" y="197"/>
                    </a:lnTo>
                    <a:lnTo>
                      <a:pt x="52" y="197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7"/>
                    </a:lnTo>
                    <a:lnTo>
                      <a:pt x="56" y="196"/>
                    </a:lnTo>
                    <a:lnTo>
                      <a:pt x="57" y="196"/>
                    </a:lnTo>
                    <a:lnTo>
                      <a:pt x="58" y="196"/>
                    </a:lnTo>
                    <a:lnTo>
                      <a:pt x="59" y="196"/>
                    </a:lnTo>
                    <a:lnTo>
                      <a:pt x="59" y="197"/>
                    </a:lnTo>
                    <a:lnTo>
                      <a:pt x="58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60" y="195"/>
                    </a:lnTo>
                    <a:lnTo>
                      <a:pt x="61" y="195"/>
                    </a:lnTo>
                    <a:lnTo>
                      <a:pt x="62" y="195"/>
                    </a:lnTo>
                    <a:lnTo>
                      <a:pt x="62" y="196"/>
                    </a:lnTo>
                    <a:lnTo>
                      <a:pt x="64" y="195"/>
                    </a:lnTo>
                    <a:lnTo>
                      <a:pt x="64" y="194"/>
                    </a:lnTo>
                    <a:lnTo>
                      <a:pt x="65" y="193"/>
                    </a:lnTo>
                    <a:lnTo>
                      <a:pt x="67" y="193"/>
                    </a:lnTo>
                    <a:lnTo>
                      <a:pt x="67" y="192"/>
                    </a:lnTo>
                    <a:lnTo>
                      <a:pt x="67" y="191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6" y="190"/>
                    </a:lnTo>
                    <a:lnTo>
                      <a:pt x="65" y="189"/>
                    </a:lnTo>
                    <a:lnTo>
                      <a:pt x="66" y="189"/>
                    </a:lnTo>
                    <a:lnTo>
                      <a:pt x="66" y="188"/>
                    </a:lnTo>
                    <a:lnTo>
                      <a:pt x="67" y="188"/>
                    </a:lnTo>
                    <a:lnTo>
                      <a:pt x="68" y="188"/>
                    </a:lnTo>
                    <a:lnTo>
                      <a:pt x="67" y="187"/>
                    </a:lnTo>
                    <a:lnTo>
                      <a:pt x="68" y="187"/>
                    </a:lnTo>
                    <a:lnTo>
                      <a:pt x="68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1" y="186"/>
                    </a:lnTo>
                    <a:lnTo>
                      <a:pt x="72" y="185"/>
                    </a:lnTo>
                    <a:lnTo>
                      <a:pt x="71" y="184"/>
                    </a:lnTo>
                    <a:lnTo>
                      <a:pt x="73" y="184"/>
                    </a:lnTo>
                    <a:lnTo>
                      <a:pt x="74" y="183"/>
                    </a:lnTo>
                    <a:lnTo>
                      <a:pt x="74" y="182"/>
                    </a:lnTo>
                    <a:lnTo>
                      <a:pt x="75" y="181"/>
                    </a:lnTo>
                    <a:lnTo>
                      <a:pt x="76" y="180"/>
                    </a:lnTo>
                    <a:lnTo>
                      <a:pt x="75" y="180"/>
                    </a:lnTo>
                    <a:lnTo>
                      <a:pt x="76" y="179"/>
                    </a:lnTo>
                    <a:lnTo>
                      <a:pt x="75" y="179"/>
                    </a:lnTo>
                    <a:lnTo>
                      <a:pt x="75" y="178"/>
                    </a:lnTo>
                    <a:lnTo>
                      <a:pt x="74" y="177"/>
                    </a:lnTo>
                    <a:lnTo>
                      <a:pt x="73" y="177"/>
                    </a:lnTo>
                    <a:lnTo>
                      <a:pt x="73" y="176"/>
                    </a:lnTo>
                    <a:lnTo>
                      <a:pt x="74" y="176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2" y="174"/>
                    </a:lnTo>
                    <a:lnTo>
                      <a:pt x="73" y="174"/>
                    </a:lnTo>
                    <a:lnTo>
                      <a:pt x="72" y="174"/>
                    </a:lnTo>
                    <a:lnTo>
                      <a:pt x="73" y="173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1" y="172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1"/>
                    </a:lnTo>
                    <a:lnTo>
                      <a:pt x="65" y="171"/>
                    </a:lnTo>
                    <a:lnTo>
                      <a:pt x="65" y="172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70"/>
                    </a:lnTo>
                    <a:lnTo>
                      <a:pt x="61" y="170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9"/>
                    </a:lnTo>
                    <a:lnTo>
                      <a:pt x="59" y="170"/>
                    </a:lnTo>
                    <a:lnTo>
                      <a:pt x="58" y="170"/>
                    </a:lnTo>
                    <a:lnTo>
                      <a:pt x="59" y="171"/>
                    </a:lnTo>
                    <a:lnTo>
                      <a:pt x="58" y="171"/>
                    </a:lnTo>
                    <a:lnTo>
                      <a:pt x="58" y="172"/>
                    </a:lnTo>
                    <a:lnTo>
                      <a:pt x="57" y="171"/>
                    </a:lnTo>
                    <a:lnTo>
                      <a:pt x="57" y="170"/>
                    </a:lnTo>
                    <a:lnTo>
                      <a:pt x="57" y="169"/>
                    </a:lnTo>
                    <a:lnTo>
                      <a:pt x="57" y="168"/>
                    </a:lnTo>
                    <a:lnTo>
                      <a:pt x="58" y="168"/>
                    </a:lnTo>
                    <a:lnTo>
                      <a:pt x="57" y="168"/>
                    </a:lnTo>
                    <a:lnTo>
                      <a:pt x="55" y="167"/>
                    </a:lnTo>
                    <a:lnTo>
                      <a:pt x="54" y="167"/>
                    </a:lnTo>
                    <a:lnTo>
                      <a:pt x="54" y="168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70"/>
                    </a:lnTo>
                    <a:lnTo>
                      <a:pt x="54" y="170"/>
                    </a:lnTo>
                    <a:lnTo>
                      <a:pt x="53" y="170"/>
                    </a:lnTo>
                    <a:lnTo>
                      <a:pt x="52" y="170"/>
                    </a:lnTo>
                    <a:lnTo>
                      <a:pt x="51" y="169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7" y="171"/>
                    </a:lnTo>
                    <a:lnTo>
                      <a:pt x="46" y="170"/>
                    </a:lnTo>
                    <a:lnTo>
                      <a:pt x="45" y="169"/>
                    </a:lnTo>
                    <a:lnTo>
                      <a:pt x="45" y="170"/>
                    </a:lnTo>
                    <a:lnTo>
                      <a:pt x="44" y="171"/>
                    </a:lnTo>
                    <a:lnTo>
                      <a:pt x="44" y="172"/>
                    </a:lnTo>
                    <a:lnTo>
                      <a:pt x="43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1" y="172"/>
                    </a:lnTo>
                    <a:lnTo>
                      <a:pt x="40" y="172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39" y="169"/>
                    </a:lnTo>
                    <a:lnTo>
                      <a:pt x="38" y="169"/>
                    </a:lnTo>
                    <a:lnTo>
                      <a:pt x="37" y="169"/>
                    </a:lnTo>
                    <a:lnTo>
                      <a:pt x="37" y="168"/>
                    </a:lnTo>
                    <a:lnTo>
                      <a:pt x="36" y="169"/>
                    </a:lnTo>
                    <a:lnTo>
                      <a:pt x="36" y="170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9"/>
                    </a:lnTo>
                    <a:lnTo>
                      <a:pt x="33" y="169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30" y="167"/>
                    </a:lnTo>
                    <a:lnTo>
                      <a:pt x="30" y="166"/>
                    </a:lnTo>
                    <a:lnTo>
                      <a:pt x="30" y="165"/>
                    </a:lnTo>
                    <a:lnTo>
                      <a:pt x="30" y="164"/>
                    </a:lnTo>
                    <a:lnTo>
                      <a:pt x="31" y="163"/>
                    </a:lnTo>
                    <a:lnTo>
                      <a:pt x="30" y="162"/>
                    </a:lnTo>
                    <a:lnTo>
                      <a:pt x="30" y="163"/>
                    </a:lnTo>
                    <a:lnTo>
                      <a:pt x="29" y="162"/>
                    </a:lnTo>
                    <a:lnTo>
                      <a:pt x="28" y="162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7" y="161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4" y="158"/>
                    </a:lnTo>
                    <a:lnTo>
                      <a:pt x="24" y="157"/>
                    </a:lnTo>
                    <a:lnTo>
                      <a:pt x="25" y="156"/>
                    </a:lnTo>
                    <a:lnTo>
                      <a:pt x="24" y="156"/>
                    </a:lnTo>
                    <a:lnTo>
                      <a:pt x="24" y="155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3"/>
                    </a:lnTo>
                    <a:lnTo>
                      <a:pt x="24" y="152"/>
                    </a:lnTo>
                    <a:lnTo>
                      <a:pt x="24" y="151"/>
                    </a:lnTo>
                    <a:lnTo>
                      <a:pt x="23" y="151"/>
                    </a:lnTo>
                    <a:lnTo>
                      <a:pt x="23" y="150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6"/>
                    </a:lnTo>
                    <a:lnTo>
                      <a:pt x="17" y="146"/>
                    </a:lnTo>
                    <a:lnTo>
                      <a:pt x="17" y="145"/>
                    </a:lnTo>
                    <a:lnTo>
                      <a:pt x="16" y="145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10" name="Freeform 912"/>
              <p:cNvSpPr>
                <a:spLocks/>
              </p:cNvSpPr>
              <p:nvPr/>
            </p:nvSpPr>
            <p:spPr bwMode="auto">
              <a:xfrm>
                <a:off x="4181475" y="2713038"/>
                <a:ext cx="385763" cy="242887"/>
              </a:xfrm>
              <a:custGeom>
                <a:avLst/>
                <a:gdLst>
                  <a:gd name="T0" fmla="*/ 2147483646 w 375"/>
                  <a:gd name="T1" fmla="*/ 2147483646 h 236"/>
                  <a:gd name="T2" fmla="*/ 2147483646 w 375"/>
                  <a:gd name="T3" fmla="*/ 2147483646 h 236"/>
                  <a:gd name="T4" fmla="*/ 2147483646 w 375"/>
                  <a:gd name="T5" fmla="*/ 2147483646 h 236"/>
                  <a:gd name="T6" fmla="*/ 2147483646 w 375"/>
                  <a:gd name="T7" fmla="*/ 2147483646 h 236"/>
                  <a:gd name="T8" fmla="*/ 2147483646 w 375"/>
                  <a:gd name="T9" fmla="*/ 2147483646 h 236"/>
                  <a:gd name="T10" fmla="*/ 2147483646 w 375"/>
                  <a:gd name="T11" fmla="*/ 2147483646 h 236"/>
                  <a:gd name="T12" fmla="*/ 2147483646 w 375"/>
                  <a:gd name="T13" fmla="*/ 2147483646 h 236"/>
                  <a:gd name="T14" fmla="*/ 2147483646 w 375"/>
                  <a:gd name="T15" fmla="*/ 2147483646 h 236"/>
                  <a:gd name="T16" fmla="*/ 2147483646 w 375"/>
                  <a:gd name="T17" fmla="*/ 2147483646 h 236"/>
                  <a:gd name="T18" fmla="*/ 2147483646 w 375"/>
                  <a:gd name="T19" fmla="*/ 2147483646 h 236"/>
                  <a:gd name="T20" fmla="*/ 2147483646 w 375"/>
                  <a:gd name="T21" fmla="*/ 2147483646 h 236"/>
                  <a:gd name="T22" fmla="*/ 2147483646 w 375"/>
                  <a:gd name="T23" fmla="*/ 2147483646 h 236"/>
                  <a:gd name="T24" fmla="*/ 2147483646 w 375"/>
                  <a:gd name="T25" fmla="*/ 2147483646 h 236"/>
                  <a:gd name="T26" fmla="*/ 2147483646 w 375"/>
                  <a:gd name="T27" fmla="*/ 2147483646 h 236"/>
                  <a:gd name="T28" fmla="*/ 2147483646 w 375"/>
                  <a:gd name="T29" fmla="*/ 2147483646 h 236"/>
                  <a:gd name="T30" fmla="*/ 2147483646 w 375"/>
                  <a:gd name="T31" fmla="*/ 2147483646 h 236"/>
                  <a:gd name="T32" fmla="*/ 2147483646 w 375"/>
                  <a:gd name="T33" fmla="*/ 2147483646 h 236"/>
                  <a:gd name="T34" fmla="*/ 2147483646 w 375"/>
                  <a:gd name="T35" fmla="*/ 2147483646 h 236"/>
                  <a:gd name="T36" fmla="*/ 2147483646 w 375"/>
                  <a:gd name="T37" fmla="*/ 2147483646 h 236"/>
                  <a:gd name="T38" fmla="*/ 2147483646 w 375"/>
                  <a:gd name="T39" fmla="*/ 2147483646 h 236"/>
                  <a:gd name="T40" fmla="*/ 2147483646 w 375"/>
                  <a:gd name="T41" fmla="*/ 2147483646 h 236"/>
                  <a:gd name="T42" fmla="*/ 2147483646 w 375"/>
                  <a:gd name="T43" fmla="*/ 2147483646 h 236"/>
                  <a:gd name="T44" fmla="*/ 2147483646 w 375"/>
                  <a:gd name="T45" fmla="*/ 2147483646 h 236"/>
                  <a:gd name="T46" fmla="*/ 2147483646 w 375"/>
                  <a:gd name="T47" fmla="*/ 2147483646 h 236"/>
                  <a:gd name="T48" fmla="*/ 2147483646 w 375"/>
                  <a:gd name="T49" fmla="*/ 2147483646 h 236"/>
                  <a:gd name="T50" fmla="*/ 2147483646 w 375"/>
                  <a:gd name="T51" fmla="*/ 2147483646 h 236"/>
                  <a:gd name="T52" fmla="*/ 2147483646 w 375"/>
                  <a:gd name="T53" fmla="*/ 2147483646 h 236"/>
                  <a:gd name="T54" fmla="*/ 2147483646 w 375"/>
                  <a:gd name="T55" fmla="*/ 2147483646 h 236"/>
                  <a:gd name="T56" fmla="*/ 2147483646 w 375"/>
                  <a:gd name="T57" fmla="*/ 2147483646 h 236"/>
                  <a:gd name="T58" fmla="*/ 2147483646 w 375"/>
                  <a:gd name="T59" fmla="*/ 2147483646 h 236"/>
                  <a:gd name="T60" fmla="*/ 2147483646 w 375"/>
                  <a:gd name="T61" fmla="*/ 2147483646 h 236"/>
                  <a:gd name="T62" fmla="*/ 2147483646 w 375"/>
                  <a:gd name="T63" fmla="*/ 2147483646 h 236"/>
                  <a:gd name="T64" fmla="*/ 2147483646 w 375"/>
                  <a:gd name="T65" fmla="*/ 2147483646 h 236"/>
                  <a:gd name="T66" fmla="*/ 2147483646 w 375"/>
                  <a:gd name="T67" fmla="*/ 2147483646 h 236"/>
                  <a:gd name="T68" fmla="*/ 2147483646 w 375"/>
                  <a:gd name="T69" fmla="*/ 2147483646 h 236"/>
                  <a:gd name="T70" fmla="*/ 2147483646 w 375"/>
                  <a:gd name="T71" fmla="*/ 2147483646 h 236"/>
                  <a:gd name="T72" fmla="*/ 2147483646 w 375"/>
                  <a:gd name="T73" fmla="*/ 2147483646 h 236"/>
                  <a:gd name="T74" fmla="*/ 2147483646 w 375"/>
                  <a:gd name="T75" fmla="*/ 2147483646 h 236"/>
                  <a:gd name="T76" fmla="*/ 2147483646 w 375"/>
                  <a:gd name="T77" fmla="*/ 2147483646 h 236"/>
                  <a:gd name="T78" fmla="*/ 2147483646 w 375"/>
                  <a:gd name="T79" fmla="*/ 2147483646 h 236"/>
                  <a:gd name="T80" fmla="*/ 2147483646 w 375"/>
                  <a:gd name="T81" fmla="*/ 2147483646 h 236"/>
                  <a:gd name="T82" fmla="*/ 2147483646 w 375"/>
                  <a:gd name="T83" fmla="*/ 2147483646 h 236"/>
                  <a:gd name="T84" fmla="*/ 2147483646 w 375"/>
                  <a:gd name="T85" fmla="*/ 2147483646 h 236"/>
                  <a:gd name="T86" fmla="*/ 2147483646 w 375"/>
                  <a:gd name="T87" fmla="*/ 2147483646 h 236"/>
                  <a:gd name="T88" fmla="*/ 2147483646 w 375"/>
                  <a:gd name="T89" fmla="*/ 2147483646 h 236"/>
                  <a:gd name="T90" fmla="*/ 2147483646 w 375"/>
                  <a:gd name="T91" fmla="*/ 2147483646 h 236"/>
                  <a:gd name="T92" fmla="*/ 2147483646 w 375"/>
                  <a:gd name="T93" fmla="*/ 2147483646 h 236"/>
                  <a:gd name="T94" fmla="*/ 2147483646 w 375"/>
                  <a:gd name="T95" fmla="*/ 2147483646 h 236"/>
                  <a:gd name="T96" fmla="*/ 2147483646 w 375"/>
                  <a:gd name="T97" fmla="*/ 2147483646 h 236"/>
                  <a:gd name="T98" fmla="*/ 2147483646 w 375"/>
                  <a:gd name="T99" fmla="*/ 2147483646 h 236"/>
                  <a:gd name="T100" fmla="*/ 2147483646 w 375"/>
                  <a:gd name="T101" fmla="*/ 2147483646 h 236"/>
                  <a:gd name="T102" fmla="*/ 2147483646 w 375"/>
                  <a:gd name="T103" fmla="*/ 2147483646 h 236"/>
                  <a:gd name="T104" fmla="*/ 2147483646 w 375"/>
                  <a:gd name="T105" fmla="*/ 2147483646 h 236"/>
                  <a:gd name="T106" fmla="*/ 2147483646 w 375"/>
                  <a:gd name="T107" fmla="*/ 2147483646 h 236"/>
                  <a:gd name="T108" fmla="*/ 2147483646 w 375"/>
                  <a:gd name="T109" fmla="*/ 2147483646 h 236"/>
                  <a:gd name="T110" fmla="*/ 2147483646 w 375"/>
                  <a:gd name="T111" fmla="*/ 2147483646 h 236"/>
                  <a:gd name="T112" fmla="*/ 2147483646 w 375"/>
                  <a:gd name="T113" fmla="*/ 2147483646 h 236"/>
                  <a:gd name="T114" fmla="*/ 2147483646 w 375"/>
                  <a:gd name="T115" fmla="*/ 2147483646 h 236"/>
                  <a:gd name="T116" fmla="*/ 2147483646 w 375"/>
                  <a:gd name="T117" fmla="*/ 2147483646 h 236"/>
                  <a:gd name="T118" fmla="*/ 2147483646 w 375"/>
                  <a:gd name="T119" fmla="*/ 2147483646 h 236"/>
                  <a:gd name="T120" fmla="*/ 2147483646 w 375"/>
                  <a:gd name="T121" fmla="*/ 2147483646 h 236"/>
                  <a:gd name="T122" fmla="*/ 2147483646 w 375"/>
                  <a:gd name="T123" fmla="*/ 2147483646 h 2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75"/>
                  <a:gd name="T187" fmla="*/ 0 h 236"/>
                  <a:gd name="T188" fmla="*/ 375 w 375"/>
                  <a:gd name="T189" fmla="*/ 236 h 2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75" h="236">
                    <a:moveTo>
                      <a:pt x="1" y="149"/>
                    </a:moveTo>
                    <a:lnTo>
                      <a:pt x="1" y="148"/>
                    </a:lnTo>
                    <a:lnTo>
                      <a:pt x="2" y="148"/>
                    </a:lnTo>
                    <a:lnTo>
                      <a:pt x="2" y="147"/>
                    </a:lnTo>
                    <a:lnTo>
                      <a:pt x="1" y="146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2" y="141"/>
                    </a:lnTo>
                    <a:lnTo>
                      <a:pt x="2" y="140"/>
                    </a:lnTo>
                    <a:lnTo>
                      <a:pt x="2" y="139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6"/>
                    </a:lnTo>
                    <a:lnTo>
                      <a:pt x="5" y="135"/>
                    </a:lnTo>
                    <a:lnTo>
                      <a:pt x="5" y="136"/>
                    </a:lnTo>
                    <a:lnTo>
                      <a:pt x="6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0"/>
                    </a:lnTo>
                    <a:lnTo>
                      <a:pt x="9" y="130"/>
                    </a:lnTo>
                    <a:lnTo>
                      <a:pt x="9" y="131"/>
                    </a:lnTo>
                    <a:lnTo>
                      <a:pt x="9" y="130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8"/>
                    </a:lnTo>
                    <a:lnTo>
                      <a:pt x="12" y="127"/>
                    </a:lnTo>
                    <a:lnTo>
                      <a:pt x="13" y="127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5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7" y="120"/>
                    </a:lnTo>
                    <a:lnTo>
                      <a:pt x="16" y="120"/>
                    </a:lnTo>
                    <a:lnTo>
                      <a:pt x="17" y="119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7"/>
                    </a:lnTo>
                    <a:lnTo>
                      <a:pt x="23" y="117"/>
                    </a:lnTo>
                    <a:lnTo>
                      <a:pt x="23" y="118"/>
                    </a:lnTo>
                    <a:lnTo>
                      <a:pt x="24" y="118"/>
                    </a:lnTo>
                    <a:lnTo>
                      <a:pt x="23" y="119"/>
                    </a:lnTo>
                    <a:lnTo>
                      <a:pt x="24" y="119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1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6" y="119"/>
                    </a:lnTo>
                    <a:lnTo>
                      <a:pt x="27" y="119"/>
                    </a:lnTo>
                    <a:lnTo>
                      <a:pt x="27" y="120"/>
                    </a:lnTo>
                    <a:lnTo>
                      <a:pt x="28" y="120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1" y="121"/>
                    </a:lnTo>
                    <a:lnTo>
                      <a:pt x="32" y="121"/>
                    </a:lnTo>
                    <a:lnTo>
                      <a:pt x="33" y="120"/>
                    </a:lnTo>
                    <a:lnTo>
                      <a:pt x="34" y="120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7"/>
                    </a:lnTo>
                    <a:lnTo>
                      <a:pt x="37" y="114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0" y="111"/>
                    </a:lnTo>
                    <a:lnTo>
                      <a:pt x="41" y="110"/>
                    </a:lnTo>
                    <a:lnTo>
                      <a:pt x="42" y="110"/>
                    </a:lnTo>
                    <a:lnTo>
                      <a:pt x="42" y="109"/>
                    </a:lnTo>
                    <a:lnTo>
                      <a:pt x="43" y="109"/>
                    </a:lnTo>
                    <a:lnTo>
                      <a:pt x="44" y="109"/>
                    </a:lnTo>
                    <a:lnTo>
                      <a:pt x="45" y="108"/>
                    </a:lnTo>
                    <a:lnTo>
                      <a:pt x="45" y="109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7" y="108"/>
                    </a:lnTo>
                    <a:lnTo>
                      <a:pt x="47" y="107"/>
                    </a:lnTo>
                    <a:lnTo>
                      <a:pt x="47" y="106"/>
                    </a:lnTo>
                    <a:lnTo>
                      <a:pt x="48" y="106"/>
                    </a:lnTo>
                    <a:lnTo>
                      <a:pt x="49" y="105"/>
                    </a:lnTo>
                    <a:lnTo>
                      <a:pt x="49" y="104"/>
                    </a:lnTo>
                    <a:lnTo>
                      <a:pt x="51" y="103"/>
                    </a:lnTo>
                    <a:lnTo>
                      <a:pt x="52" y="102"/>
                    </a:lnTo>
                    <a:lnTo>
                      <a:pt x="52" y="101"/>
                    </a:lnTo>
                    <a:lnTo>
                      <a:pt x="52" y="100"/>
                    </a:lnTo>
                    <a:lnTo>
                      <a:pt x="51" y="99"/>
                    </a:lnTo>
                    <a:lnTo>
                      <a:pt x="52" y="99"/>
                    </a:lnTo>
                    <a:lnTo>
                      <a:pt x="52" y="98"/>
                    </a:lnTo>
                    <a:lnTo>
                      <a:pt x="52" y="97"/>
                    </a:lnTo>
                    <a:lnTo>
                      <a:pt x="53" y="97"/>
                    </a:lnTo>
                    <a:lnTo>
                      <a:pt x="53" y="96"/>
                    </a:lnTo>
                    <a:lnTo>
                      <a:pt x="53" y="95"/>
                    </a:lnTo>
                    <a:lnTo>
                      <a:pt x="54" y="94"/>
                    </a:lnTo>
                    <a:lnTo>
                      <a:pt x="55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57" y="91"/>
                    </a:lnTo>
                    <a:lnTo>
                      <a:pt x="59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7"/>
                    </a:lnTo>
                    <a:lnTo>
                      <a:pt x="60" y="87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3" y="75"/>
                    </a:lnTo>
                    <a:lnTo>
                      <a:pt x="64" y="74"/>
                    </a:lnTo>
                    <a:lnTo>
                      <a:pt x="64" y="73"/>
                    </a:lnTo>
                    <a:lnTo>
                      <a:pt x="63" y="73"/>
                    </a:lnTo>
                    <a:lnTo>
                      <a:pt x="63" y="72"/>
                    </a:lnTo>
                    <a:lnTo>
                      <a:pt x="64" y="72"/>
                    </a:lnTo>
                    <a:lnTo>
                      <a:pt x="65" y="72"/>
                    </a:lnTo>
                    <a:lnTo>
                      <a:pt x="66" y="72"/>
                    </a:lnTo>
                    <a:lnTo>
                      <a:pt x="66" y="71"/>
                    </a:lnTo>
                    <a:lnTo>
                      <a:pt x="67" y="70"/>
                    </a:lnTo>
                    <a:lnTo>
                      <a:pt x="68" y="69"/>
                    </a:lnTo>
                    <a:lnTo>
                      <a:pt x="69" y="68"/>
                    </a:lnTo>
                    <a:lnTo>
                      <a:pt x="70" y="68"/>
                    </a:lnTo>
                    <a:lnTo>
                      <a:pt x="70" y="67"/>
                    </a:lnTo>
                    <a:lnTo>
                      <a:pt x="69" y="67"/>
                    </a:lnTo>
                    <a:lnTo>
                      <a:pt x="69" y="66"/>
                    </a:lnTo>
                    <a:lnTo>
                      <a:pt x="69" y="65"/>
                    </a:lnTo>
                    <a:lnTo>
                      <a:pt x="68" y="65"/>
                    </a:lnTo>
                    <a:lnTo>
                      <a:pt x="69" y="64"/>
                    </a:lnTo>
                    <a:lnTo>
                      <a:pt x="69" y="63"/>
                    </a:lnTo>
                    <a:lnTo>
                      <a:pt x="69" y="62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60"/>
                    </a:lnTo>
                    <a:lnTo>
                      <a:pt x="74" y="60"/>
                    </a:lnTo>
                    <a:lnTo>
                      <a:pt x="74" y="59"/>
                    </a:lnTo>
                    <a:lnTo>
                      <a:pt x="75" y="58"/>
                    </a:lnTo>
                    <a:lnTo>
                      <a:pt x="77" y="58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8" y="54"/>
                    </a:lnTo>
                    <a:lnTo>
                      <a:pt x="79" y="53"/>
                    </a:lnTo>
                    <a:lnTo>
                      <a:pt x="80" y="52"/>
                    </a:lnTo>
                    <a:lnTo>
                      <a:pt x="81" y="51"/>
                    </a:lnTo>
                    <a:lnTo>
                      <a:pt x="82" y="51"/>
                    </a:lnTo>
                    <a:lnTo>
                      <a:pt x="82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3" y="48"/>
                    </a:lnTo>
                    <a:lnTo>
                      <a:pt x="83" y="47"/>
                    </a:lnTo>
                    <a:lnTo>
                      <a:pt x="84" y="47"/>
                    </a:lnTo>
                    <a:lnTo>
                      <a:pt x="85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7" y="44"/>
                    </a:lnTo>
                    <a:lnTo>
                      <a:pt x="87" y="43"/>
                    </a:lnTo>
                    <a:lnTo>
                      <a:pt x="88" y="42"/>
                    </a:lnTo>
                    <a:lnTo>
                      <a:pt x="87" y="41"/>
                    </a:lnTo>
                    <a:lnTo>
                      <a:pt x="90" y="35"/>
                    </a:lnTo>
                    <a:lnTo>
                      <a:pt x="91" y="35"/>
                    </a:lnTo>
                    <a:lnTo>
                      <a:pt x="100" y="17"/>
                    </a:lnTo>
                    <a:lnTo>
                      <a:pt x="103" y="13"/>
                    </a:lnTo>
                    <a:lnTo>
                      <a:pt x="108" y="6"/>
                    </a:lnTo>
                    <a:lnTo>
                      <a:pt x="127" y="3"/>
                    </a:lnTo>
                    <a:lnTo>
                      <a:pt x="129" y="3"/>
                    </a:lnTo>
                    <a:lnTo>
                      <a:pt x="138" y="1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50" y="2"/>
                    </a:lnTo>
                    <a:lnTo>
                      <a:pt x="151" y="5"/>
                    </a:lnTo>
                    <a:lnTo>
                      <a:pt x="153" y="7"/>
                    </a:lnTo>
                    <a:lnTo>
                      <a:pt x="154" y="8"/>
                    </a:lnTo>
                    <a:lnTo>
                      <a:pt x="155" y="9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8" y="12"/>
                    </a:lnTo>
                    <a:lnTo>
                      <a:pt x="158" y="13"/>
                    </a:lnTo>
                    <a:lnTo>
                      <a:pt x="159" y="13"/>
                    </a:lnTo>
                    <a:lnTo>
                      <a:pt x="159" y="12"/>
                    </a:lnTo>
                    <a:lnTo>
                      <a:pt x="160" y="12"/>
                    </a:lnTo>
                    <a:lnTo>
                      <a:pt x="161" y="13"/>
                    </a:lnTo>
                    <a:lnTo>
                      <a:pt x="162" y="13"/>
                    </a:lnTo>
                    <a:lnTo>
                      <a:pt x="162" y="12"/>
                    </a:lnTo>
                    <a:lnTo>
                      <a:pt x="163" y="12"/>
                    </a:lnTo>
                    <a:lnTo>
                      <a:pt x="164" y="12"/>
                    </a:lnTo>
                    <a:lnTo>
                      <a:pt x="165" y="12"/>
                    </a:lnTo>
                    <a:lnTo>
                      <a:pt x="166" y="12"/>
                    </a:lnTo>
                    <a:lnTo>
                      <a:pt x="166" y="13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7" y="14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79" y="13"/>
                    </a:lnTo>
                    <a:lnTo>
                      <a:pt x="180" y="13"/>
                    </a:lnTo>
                    <a:lnTo>
                      <a:pt x="182" y="15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6" y="17"/>
                    </a:lnTo>
                    <a:lnTo>
                      <a:pt x="187" y="17"/>
                    </a:lnTo>
                    <a:lnTo>
                      <a:pt x="188" y="17"/>
                    </a:lnTo>
                    <a:lnTo>
                      <a:pt x="188" y="18"/>
                    </a:lnTo>
                    <a:lnTo>
                      <a:pt x="189" y="18"/>
                    </a:lnTo>
                    <a:lnTo>
                      <a:pt x="190" y="19"/>
                    </a:lnTo>
                    <a:lnTo>
                      <a:pt x="190" y="21"/>
                    </a:lnTo>
                    <a:lnTo>
                      <a:pt x="191" y="21"/>
                    </a:lnTo>
                    <a:lnTo>
                      <a:pt x="193" y="24"/>
                    </a:lnTo>
                    <a:lnTo>
                      <a:pt x="195" y="27"/>
                    </a:lnTo>
                    <a:lnTo>
                      <a:pt x="195" y="28"/>
                    </a:lnTo>
                    <a:lnTo>
                      <a:pt x="197" y="28"/>
                    </a:lnTo>
                    <a:lnTo>
                      <a:pt x="198" y="29"/>
                    </a:lnTo>
                    <a:lnTo>
                      <a:pt x="198" y="30"/>
                    </a:lnTo>
                    <a:lnTo>
                      <a:pt x="198" y="31"/>
                    </a:lnTo>
                    <a:lnTo>
                      <a:pt x="199" y="30"/>
                    </a:lnTo>
                    <a:lnTo>
                      <a:pt x="200" y="30"/>
                    </a:lnTo>
                    <a:lnTo>
                      <a:pt x="201" y="31"/>
                    </a:lnTo>
                    <a:lnTo>
                      <a:pt x="202" y="31"/>
                    </a:lnTo>
                    <a:lnTo>
                      <a:pt x="202" y="32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2"/>
                    </a:lnTo>
                    <a:lnTo>
                      <a:pt x="205" y="33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5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5"/>
                    </a:lnTo>
                    <a:lnTo>
                      <a:pt x="208" y="34"/>
                    </a:lnTo>
                    <a:lnTo>
                      <a:pt x="209" y="34"/>
                    </a:lnTo>
                    <a:lnTo>
                      <a:pt x="209" y="35"/>
                    </a:lnTo>
                    <a:lnTo>
                      <a:pt x="210" y="35"/>
                    </a:lnTo>
                    <a:lnTo>
                      <a:pt x="211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6" y="37"/>
                    </a:lnTo>
                    <a:lnTo>
                      <a:pt x="216" y="36"/>
                    </a:lnTo>
                    <a:lnTo>
                      <a:pt x="215" y="36"/>
                    </a:lnTo>
                    <a:lnTo>
                      <a:pt x="214" y="35"/>
                    </a:lnTo>
                    <a:lnTo>
                      <a:pt x="214" y="34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6" y="34"/>
                    </a:lnTo>
                    <a:lnTo>
                      <a:pt x="216" y="35"/>
                    </a:lnTo>
                    <a:lnTo>
                      <a:pt x="217" y="36"/>
                    </a:lnTo>
                    <a:lnTo>
                      <a:pt x="217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5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5"/>
                    </a:lnTo>
                    <a:lnTo>
                      <a:pt x="223" y="35"/>
                    </a:lnTo>
                    <a:lnTo>
                      <a:pt x="224" y="35"/>
                    </a:lnTo>
                    <a:lnTo>
                      <a:pt x="226" y="35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4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28" y="34"/>
                    </a:lnTo>
                    <a:lnTo>
                      <a:pt x="227" y="34"/>
                    </a:lnTo>
                    <a:lnTo>
                      <a:pt x="226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4"/>
                    </a:lnTo>
                    <a:lnTo>
                      <a:pt x="231" y="35"/>
                    </a:lnTo>
                    <a:lnTo>
                      <a:pt x="233" y="35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7"/>
                    </a:lnTo>
                    <a:lnTo>
                      <a:pt x="240" y="38"/>
                    </a:lnTo>
                    <a:lnTo>
                      <a:pt x="241" y="38"/>
                    </a:lnTo>
                    <a:lnTo>
                      <a:pt x="242" y="38"/>
                    </a:lnTo>
                    <a:lnTo>
                      <a:pt x="243" y="38"/>
                    </a:lnTo>
                    <a:lnTo>
                      <a:pt x="244" y="38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6" y="41"/>
                    </a:lnTo>
                    <a:lnTo>
                      <a:pt x="247" y="41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1" y="42"/>
                    </a:lnTo>
                    <a:lnTo>
                      <a:pt x="250" y="41"/>
                    </a:lnTo>
                    <a:lnTo>
                      <a:pt x="251" y="42"/>
                    </a:lnTo>
                    <a:lnTo>
                      <a:pt x="252" y="42"/>
                    </a:lnTo>
                    <a:lnTo>
                      <a:pt x="252" y="41"/>
                    </a:lnTo>
                    <a:lnTo>
                      <a:pt x="251" y="41"/>
                    </a:lnTo>
                    <a:lnTo>
                      <a:pt x="251" y="40"/>
                    </a:lnTo>
                    <a:lnTo>
                      <a:pt x="250" y="40"/>
                    </a:lnTo>
                    <a:lnTo>
                      <a:pt x="248" y="40"/>
                    </a:lnTo>
                    <a:lnTo>
                      <a:pt x="248" y="39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3" y="40"/>
                    </a:lnTo>
                    <a:lnTo>
                      <a:pt x="254" y="40"/>
                    </a:lnTo>
                    <a:lnTo>
                      <a:pt x="255" y="41"/>
                    </a:lnTo>
                    <a:lnTo>
                      <a:pt x="258" y="41"/>
                    </a:lnTo>
                    <a:lnTo>
                      <a:pt x="259" y="41"/>
                    </a:lnTo>
                    <a:lnTo>
                      <a:pt x="261" y="41"/>
                    </a:lnTo>
                    <a:lnTo>
                      <a:pt x="262" y="42"/>
                    </a:lnTo>
                    <a:lnTo>
                      <a:pt x="265" y="41"/>
                    </a:lnTo>
                    <a:lnTo>
                      <a:pt x="267" y="41"/>
                    </a:lnTo>
                    <a:lnTo>
                      <a:pt x="267" y="40"/>
                    </a:lnTo>
                    <a:lnTo>
                      <a:pt x="268" y="40"/>
                    </a:lnTo>
                    <a:lnTo>
                      <a:pt x="269" y="40"/>
                    </a:lnTo>
                    <a:lnTo>
                      <a:pt x="271" y="39"/>
                    </a:lnTo>
                    <a:lnTo>
                      <a:pt x="272" y="39"/>
                    </a:lnTo>
                    <a:lnTo>
                      <a:pt x="274" y="39"/>
                    </a:lnTo>
                    <a:lnTo>
                      <a:pt x="275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3" y="38"/>
                    </a:lnTo>
                    <a:lnTo>
                      <a:pt x="284" y="39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87" y="41"/>
                    </a:lnTo>
                    <a:lnTo>
                      <a:pt x="288" y="41"/>
                    </a:lnTo>
                    <a:lnTo>
                      <a:pt x="289" y="41"/>
                    </a:lnTo>
                    <a:lnTo>
                      <a:pt x="291" y="42"/>
                    </a:lnTo>
                    <a:lnTo>
                      <a:pt x="293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9" y="43"/>
                    </a:lnTo>
                    <a:lnTo>
                      <a:pt x="300" y="44"/>
                    </a:lnTo>
                    <a:lnTo>
                      <a:pt x="301" y="44"/>
                    </a:lnTo>
                    <a:lnTo>
                      <a:pt x="302" y="45"/>
                    </a:lnTo>
                    <a:lnTo>
                      <a:pt x="303" y="45"/>
                    </a:lnTo>
                    <a:lnTo>
                      <a:pt x="304" y="46"/>
                    </a:lnTo>
                    <a:lnTo>
                      <a:pt x="305" y="46"/>
                    </a:lnTo>
                    <a:lnTo>
                      <a:pt x="306" y="47"/>
                    </a:lnTo>
                    <a:lnTo>
                      <a:pt x="307" y="47"/>
                    </a:lnTo>
                    <a:lnTo>
                      <a:pt x="308" y="47"/>
                    </a:lnTo>
                    <a:lnTo>
                      <a:pt x="308" y="48"/>
                    </a:lnTo>
                    <a:lnTo>
                      <a:pt x="309" y="48"/>
                    </a:lnTo>
                    <a:lnTo>
                      <a:pt x="310" y="48"/>
                    </a:lnTo>
                    <a:lnTo>
                      <a:pt x="312" y="49"/>
                    </a:lnTo>
                    <a:lnTo>
                      <a:pt x="313" y="49"/>
                    </a:lnTo>
                    <a:lnTo>
                      <a:pt x="314" y="50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8" y="51"/>
                    </a:lnTo>
                    <a:lnTo>
                      <a:pt x="318" y="50"/>
                    </a:lnTo>
                    <a:lnTo>
                      <a:pt x="319" y="51"/>
                    </a:lnTo>
                    <a:lnTo>
                      <a:pt x="320" y="51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4" y="54"/>
                    </a:lnTo>
                    <a:lnTo>
                      <a:pt x="325" y="54"/>
                    </a:lnTo>
                    <a:lnTo>
                      <a:pt x="326" y="54"/>
                    </a:lnTo>
                    <a:lnTo>
                      <a:pt x="327" y="55"/>
                    </a:lnTo>
                    <a:lnTo>
                      <a:pt x="328" y="56"/>
                    </a:lnTo>
                    <a:lnTo>
                      <a:pt x="329" y="56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2" y="57"/>
                    </a:lnTo>
                    <a:lnTo>
                      <a:pt x="333" y="58"/>
                    </a:lnTo>
                    <a:lnTo>
                      <a:pt x="333" y="59"/>
                    </a:lnTo>
                    <a:lnTo>
                      <a:pt x="334" y="61"/>
                    </a:lnTo>
                    <a:lnTo>
                      <a:pt x="335" y="62"/>
                    </a:lnTo>
                    <a:lnTo>
                      <a:pt x="336" y="63"/>
                    </a:lnTo>
                    <a:lnTo>
                      <a:pt x="337" y="63"/>
                    </a:lnTo>
                    <a:lnTo>
                      <a:pt x="338" y="64"/>
                    </a:lnTo>
                    <a:lnTo>
                      <a:pt x="339" y="65"/>
                    </a:lnTo>
                    <a:lnTo>
                      <a:pt x="339" y="66"/>
                    </a:lnTo>
                    <a:lnTo>
                      <a:pt x="340" y="67"/>
                    </a:lnTo>
                    <a:lnTo>
                      <a:pt x="341" y="68"/>
                    </a:lnTo>
                    <a:lnTo>
                      <a:pt x="341" y="69"/>
                    </a:lnTo>
                    <a:lnTo>
                      <a:pt x="341" y="70"/>
                    </a:lnTo>
                    <a:lnTo>
                      <a:pt x="342" y="70"/>
                    </a:lnTo>
                    <a:lnTo>
                      <a:pt x="342" y="71"/>
                    </a:lnTo>
                    <a:lnTo>
                      <a:pt x="343" y="72"/>
                    </a:lnTo>
                    <a:lnTo>
                      <a:pt x="343" y="73"/>
                    </a:lnTo>
                    <a:lnTo>
                      <a:pt x="343" y="74"/>
                    </a:lnTo>
                    <a:lnTo>
                      <a:pt x="343" y="75"/>
                    </a:lnTo>
                    <a:lnTo>
                      <a:pt x="343" y="76"/>
                    </a:lnTo>
                    <a:lnTo>
                      <a:pt x="343" y="79"/>
                    </a:lnTo>
                    <a:lnTo>
                      <a:pt x="344" y="80"/>
                    </a:lnTo>
                    <a:lnTo>
                      <a:pt x="345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2"/>
                    </a:lnTo>
                    <a:lnTo>
                      <a:pt x="348" y="84"/>
                    </a:lnTo>
                    <a:lnTo>
                      <a:pt x="348" y="85"/>
                    </a:lnTo>
                    <a:lnTo>
                      <a:pt x="348" y="86"/>
                    </a:lnTo>
                    <a:lnTo>
                      <a:pt x="348" y="87"/>
                    </a:lnTo>
                    <a:lnTo>
                      <a:pt x="349" y="87"/>
                    </a:lnTo>
                    <a:lnTo>
                      <a:pt x="349" y="88"/>
                    </a:lnTo>
                    <a:lnTo>
                      <a:pt x="350" y="88"/>
                    </a:lnTo>
                    <a:lnTo>
                      <a:pt x="350" y="90"/>
                    </a:lnTo>
                    <a:lnTo>
                      <a:pt x="350" y="92"/>
                    </a:lnTo>
                    <a:lnTo>
                      <a:pt x="351" y="93"/>
                    </a:lnTo>
                    <a:lnTo>
                      <a:pt x="351" y="94"/>
                    </a:lnTo>
                    <a:lnTo>
                      <a:pt x="352" y="94"/>
                    </a:lnTo>
                    <a:lnTo>
                      <a:pt x="353" y="94"/>
                    </a:lnTo>
                    <a:lnTo>
                      <a:pt x="352" y="95"/>
                    </a:lnTo>
                    <a:lnTo>
                      <a:pt x="353" y="95"/>
                    </a:lnTo>
                    <a:lnTo>
                      <a:pt x="352" y="96"/>
                    </a:lnTo>
                    <a:lnTo>
                      <a:pt x="352" y="97"/>
                    </a:lnTo>
                    <a:lnTo>
                      <a:pt x="352" y="98"/>
                    </a:lnTo>
                    <a:lnTo>
                      <a:pt x="353" y="98"/>
                    </a:lnTo>
                    <a:lnTo>
                      <a:pt x="353" y="99"/>
                    </a:lnTo>
                    <a:lnTo>
                      <a:pt x="353" y="101"/>
                    </a:lnTo>
                    <a:lnTo>
                      <a:pt x="353" y="102"/>
                    </a:lnTo>
                    <a:lnTo>
                      <a:pt x="354" y="103"/>
                    </a:lnTo>
                    <a:lnTo>
                      <a:pt x="354" y="104"/>
                    </a:lnTo>
                    <a:lnTo>
                      <a:pt x="355" y="105"/>
                    </a:lnTo>
                    <a:lnTo>
                      <a:pt x="355" y="106"/>
                    </a:lnTo>
                    <a:lnTo>
                      <a:pt x="355" y="107"/>
                    </a:lnTo>
                    <a:lnTo>
                      <a:pt x="355" y="109"/>
                    </a:lnTo>
                    <a:lnTo>
                      <a:pt x="355" y="110"/>
                    </a:lnTo>
                    <a:lnTo>
                      <a:pt x="356" y="111"/>
                    </a:lnTo>
                    <a:lnTo>
                      <a:pt x="356" y="112"/>
                    </a:lnTo>
                    <a:lnTo>
                      <a:pt x="356" y="113"/>
                    </a:lnTo>
                    <a:lnTo>
                      <a:pt x="356" y="114"/>
                    </a:lnTo>
                    <a:lnTo>
                      <a:pt x="355" y="115"/>
                    </a:lnTo>
                    <a:lnTo>
                      <a:pt x="356" y="115"/>
                    </a:lnTo>
                    <a:lnTo>
                      <a:pt x="356" y="116"/>
                    </a:lnTo>
                    <a:lnTo>
                      <a:pt x="357" y="117"/>
                    </a:lnTo>
                    <a:lnTo>
                      <a:pt x="357" y="118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7" y="121"/>
                    </a:lnTo>
                    <a:lnTo>
                      <a:pt x="356" y="123"/>
                    </a:lnTo>
                    <a:lnTo>
                      <a:pt x="357" y="124"/>
                    </a:lnTo>
                    <a:lnTo>
                      <a:pt x="356" y="124"/>
                    </a:lnTo>
                    <a:lnTo>
                      <a:pt x="357" y="125"/>
                    </a:lnTo>
                    <a:lnTo>
                      <a:pt x="357" y="126"/>
                    </a:lnTo>
                    <a:lnTo>
                      <a:pt x="357" y="127"/>
                    </a:lnTo>
                    <a:lnTo>
                      <a:pt x="358" y="127"/>
                    </a:lnTo>
                    <a:lnTo>
                      <a:pt x="358" y="128"/>
                    </a:lnTo>
                    <a:lnTo>
                      <a:pt x="358" y="129"/>
                    </a:lnTo>
                    <a:lnTo>
                      <a:pt x="358" y="130"/>
                    </a:lnTo>
                    <a:lnTo>
                      <a:pt x="358" y="133"/>
                    </a:lnTo>
                    <a:lnTo>
                      <a:pt x="358" y="135"/>
                    </a:lnTo>
                    <a:lnTo>
                      <a:pt x="358" y="137"/>
                    </a:lnTo>
                    <a:lnTo>
                      <a:pt x="358" y="138"/>
                    </a:lnTo>
                    <a:lnTo>
                      <a:pt x="359" y="138"/>
                    </a:lnTo>
                    <a:lnTo>
                      <a:pt x="360" y="138"/>
                    </a:lnTo>
                    <a:lnTo>
                      <a:pt x="361" y="139"/>
                    </a:lnTo>
                    <a:lnTo>
                      <a:pt x="360" y="139"/>
                    </a:lnTo>
                    <a:lnTo>
                      <a:pt x="360" y="141"/>
                    </a:lnTo>
                    <a:lnTo>
                      <a:pt x="360" y="143"/>
                    </a:lnTo>
                    <a:lnTo>
                      <a:pt x="360" y="145"/>
                    </a:lnTo>
                    <a:lnTo>
                      <a:pt x="360" y="147"/>
                    </a:lnTo>
                    <a:lnTo>
                      <a:pt x="361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3" y="148"/>
                    </a:lnTo>
                    <a:lnTo>
                      <a:pt x="363" y="149"/>
                    </a:lnTo>
                    <a:lnTo>
                      <a:pt x="363" y="150"/>
                    </a:lnTo>
                    <a:lnTo>
                      <a:pt x="364" y="150"/>
                    </a:lnTo>
                    <a:lnTo>
                      <a:pt x="364" y="151"/>
                    </a:lnTo>
                    <a:lnTo>
                      <a:pt x="364" y="152"/>
                    </a:lnTo>
                    <a:lnTo>
                      <a:pt x="364" y="153"/>
                    </a:lnTo>
                    <a:lnTo>
                      <a:pt x="364" y="155"/>
                    </a:lnTo>
                    <a:lnTo>
                      <a:pt x="364" y="157"/>
                    </a:lnTo>
                    <a:lnTo>
                      <a:pt x="364" y="158"/>
                    </a:lnTo>
                    <a:lnTo>
                      <a:pt x="365" y="158"/>
                    </a:lnTo>
                    <a:lnTo>
                      <a:pt x="365" y="159"/>
                    </a:lnTo>
                    <a:lnTo>
                      <a:pt x="364" y="159"/>
                    </a:lnTo>
                    <a:lnTo>
                      <a:pt x="364" y="160"/>
                    </a:lnTo>
                    <a:lnTo>
                      <a:pt x="364" y="161"/>
                    </a:lnTo>
                    <a:lnTo>
                      <a:pt x="364" y="164"/>
                    </a:lnTo>
                    <a:lnTo>
                      <a:pt x="364" y="165"/>
                    </a:lnTo>
                    <a:lnTo>
                      <a:pt x="364" y="168"/>
                    </a:lnTo>
                    <a:lnTo>
                      <a:pt x="364" y="170"/>
                    </a:lnTo>
                    <a:lnTo>
                      <a:pt x="364" y="171"/>
                    </a:lnTo>
                    <a:lnTo>
                      <a:pt x="365" y="171"/>
                    </a:lnTo>
                    <a:lnTo>
                      <a:pt x="365" y="172"/>
                    </a:lnTo>
                    <a:lnTo>
                      <a:pt x="365" y="174"/>
                    </a:lnTo>
                    <a:lnTo>
                      <a:pt x="366" y="175"/>
                    </a:lnTo>
                    <a:lnTo>
                      <a:pt x="366" y="176"/>
                    </a:lnTo>
                    <a:lnTo>
                      <a:pt x="367" y="176"/>
                    </a:lnTo>
                    <a:lnTo>
                      <a:pt x="367" y="177"/>
                    </a:lnTo>
                    <a:lnTo>
                      <a:pt x="368" y="177"/>
                    </a:lnTo>
                    <a:lnTo>
                      <a:pt x="369" y="177"/>
                    </a:lnTo>
                    <a:lnTo>
                      <a:pt x="370" y="177"/>
                    </a:lnTo>
                    <a:lnTo>
                      <a:pt x="370" y="178"/>
                    </a:lnTo>
                    <a:lnTo>
                      <a:pt x="370" y="179"/>
                    </a:lnTo>
                    <a:lnTo>
                      <a:pt x="370" y="180"/>
                    </a:lnTo>
                    <a:lnTo>
                      <a:pt x="370" y="181"/>
                    </a:lnTo>
                    <a:lnTo>
                      <a:pt x="370" y="182"/>
                    </a:lnTo>
                    <a:lnTo>
                      <a:pt x="370" y="183"/>
                    </a:lnTo>
                    <a:lnTo>
                      <a:pt x="370" y="184"/>
                    </a:lnTo>
                    <a:lnTo>
                      <a:pt x="370" y="185"/>
                    </a:lnTo>
                    <a:lnTo>
                      <a:pt x="369" y="186"/>
                    </a:lnTo>
                    <a:lnTo>
                      <a:pt x="369" y="188"/>
                    </a:lnTo>
                    <a:lnTo>
                      <a:pt x="370" y="190"/>
                    </a:lnTo>
                    <a:lnTo>
                      <a:pt x="371" y="192"/>
                    </a:lnTo>
                    <a:lnTo>
                      <a:pt x="372" y="193"/>
                    </a:lnTo>
                    <a:lnTo>
                      <a:pt x="372" y="192"/>
                    </a:lnTo>
                    <a:lnTo>
                      <a:pt x="373" y="193"/>
                    </a:lnTo>
                    <a:lnTo>
                      <a:pt x="374" y="194"/>
                    </a:lnTo>
                    <a:lnTo>
                      <a:pt x="374" y="195"/>
                    </a:lnTo>
                    <a:lnTo>
                      <a:pt x="374" y="196"/>
                    </a:lnTo>
                    <a:lnTo>
                      <a:pt x="374" y="197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5" y="200"/>
                    </a:lnTo>
                    <a:lnTo>
                      <a:pt x="375" y="201"/>
                    </a:lnTo>
                    <a:lnTo>
                      <a:pt x="375" y="203"/>
                    </a:lnTo>
                    <a:lnTo>
                      <a:pt x="375" y="204"/>
                    </a:lnTo>
                    <a:lnTo>
                      <a:pt x="375" y="205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6"/>
                    </a:lnTo>
                    <a:lnTo>
                      <a:pt x="372" y="207"/>
                    </a:lnTo>
                    <a:lnTo>
                      <a:pt x="372" y="206"/>
                    </a:lnTo>
                    <a:lnTo>
                      <a:pt x="371" y="207"/>
                    </a:lnTo>
                    <a:lnTo>
                      <a:pt x="370" y="207"/>
                    </a:lnTo>
                    <a:lnTo>
                      <a:pt x="370" y="206"/>
                    </a:lnTo>
                    <a:lnTo>
                      <a:pt x="369" y="207"/>
                    </a:lnTo>
                    <a:lnTo>
                      <a:pt x="368" y="207"/>
                    </a:lnTo>
                    <a:lnTo>
                      <a:pt x="368" y="208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09"/>
                    </a:lnTo>
                    <a:lnTo>
                      <a:pt x="365" y="208"/>
                    </a:lnTo>
                    <a:lnTo>
                      <a:pt x="364" y="207"/>
                    </a:lnTo>
                    <a:lnTo>
                      <a:pt x="363" y="206"/>
                    </a:lnTo>
                    <a:lnTo>
                      <a:pt x="362" y="206"/>
                    </a:lnTo>
                    <a:lnTo>
                      <a:pt x="362" y="205"/>
                    </a:lnTo>
                    <a:lnTo>
                      <a:pt x="361" y="205"/>
                    </a:lnTo>
                    <a:lnTo>
                      <a:pt x="361" y="206"/>
                    </a:lnTo>
                    <a:lnTo>
                      <a:pt x="360" y="206"/>
                    </a:lnTo>
                    <a:lnTo>
                      <a:pt x="359" y="207"/>
                    </a:lnTo>
                    <a:lnTo>
                      <a:pt x="359" y="208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7" y="209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4" y="210"/>
                    </a:lnTo>
                    <a:lnTo>
                      <a:pt x="353" y="210"/>
                    </a:lnTo>
                    <a:lnTo>
                      <a:pt x="352" y="210"/>
                    </a:lnTo>
                    <a:lnTo>
                      <a:pt x="352" y="209"/>
                    </a:lnTo>
                    <a:lnTo>
                      <a:pt x="351" y="209"/>
                    </a:lnTo>
                    <a:lnTo>
                      <a:pt x="350" y="208"/>
                    </a:lnTo>
                    <a:lnTo>
                      <a:pt x="350" y="207"/>
                    </a:lnTo>
                    <a:lnTo>
                      <a:pt x="349" y="207"/>
                    </a:lnTo>
                    <a:lnTo>
                      <a:pt x="349" y="206"/>
                    </a:lnTo>
                    <a:lnTo>
                      <a:pt x="349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7" y="207"/>
                    </a:lnTo>
                    <a:lnTo>
                      <a:pt x="345" y="207"/>
                    </a:lnTo>
                    <a:lnTo>
                      <a:pt x="343" y="208"/>
                    </a:lnTo>
                    <a:lnTo>
                      <a:pt x="337" y="207"/>
                    </a:lnTo>
                    <a:lnTo>
                      <a:pt x="336" y="206"/>
                    </a:lnTo>
                    <a:lnTo>
                      <a:pt x="335" y="205"/>
                    </a:lnTo>
                    <a:lnTo>
                      <a:pt x="334" y="205"/>
                    </a:lnTo>
                    <a:lnTo>
                      <a:pt x="333" y="205"/>
                    </a:lnTo>
                    <a:lnTo>
                      <a:pt x="332" y="205"/>
                    </a:lnTo>
                    <a:lnTo>
                      <a:pt x="332" y="204"/>
                    </a:lnTo>
                    <a:lnTo>
                      <a:pt x="332" y="203"/>
                    </a:lnTo>
                    <a:lnTo>
                      <a:pt x="331" y="202"/>
                    </a:lnTo>
                    <a:lnTo>
                      <a:pt x="331" y="201"/>
                    </a:lnTo>
                    <a:lnTo>
                      <a:pt x="330" y="200"/>
                    </a:lnTo>
                    <a:lnTo>
                      <a:pt x="329" y="200"/>
                    </a:lnTo>
                    <a:lnTo>
                      <a:pt x="328" y="200"/>
                    </a:lnTo>
                    <a:lnTo>
                      <a:pt x="326" y="200"/>
                    </a:lnTo>
                    <a:lnTo>
                      <a:pt x="326" y="199"/>
                    </a:lnTo>
                    <a:lnTo>
                      <a:pt x="326" y="198"/>
                    </a:lnTo>
                    <a:lnTo>
                      <a:pt x="326" y="199"/>
                    </a:lnTo>
                    <a:lnTo>
                      <a:pt x="325" y="199"/>
                    </a:lnTo>
                    <a:lnTo>
                      <a:pt x="325" y="198"/>
                    </a:lnTo>
                    <a:lnTo>
                      <a:pt x="324" y="198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9"/>
                    </a:lnTo>
                    <a:lnTo>
                      <a:pt x="322" y="198"/>
                    </a:lnTo>
                    <a:lnTo>
                      <a:pt x="321" y="198"/>
                    </a:lnTo>
                    <a:lnTo>
                      <a:pt x="320" y="198"/>
                    </a:lnTo>
                    <a:lnTo>
                      <a:pt x="319" y="198"/>
                    </a:lnTo>
                    <a:lnTo>
                      <a:pt x="319" y="197"/>
                    </a:lnTo>
                    <a:lnTo>
                      <a:pt x="318" y="198"/>
                    </a:lnTo>
                    <a:lnTo>
                      <a:pt x="317" y="197"/>
                    </a:lnTo>
                    <a:lnTo>
                      <a:pt x="316" y="198"/>
                    </a:lnTo>
                    <a:lnTo>
                      <a:pt x="316" y="197"/>
                    </a:lnTo>
                    <a:lnTo>
                      <a:pt x="316" y="198"/>
                    </a:lnTo>
                    <a:lnTo>
                      <a:pt x="315" y="197"/>
                    </a:lnTo>
                    <a:lnTo>
                      <a:pt x="315" y="198"/>
                    </a:lnTo>
                    <a:lnTo>
                      <a:pt x="314" y="198"/>
                    </a:lnTo>
                    <a:lnTo>
                      <a:pt x="313" y="198"/>
                    </a:lnTo>
                    <a:lnTo>
                      <a:pt x="312" y="198"/>
                    </a:lnTo>
                    <a:lnTo>
                      <a:pt x="312" y="197"/>
                    </a:lnTo>
                    <a:lnTo>
                      <a:pt x="311" y="197"/>
                    </a:lnTo>
                    <a:lnTo>
                      <a:pt x="310" y="196"/>
                    </a:lnTo>
                    <a:lnTo>
                      <a:pt x="310" y="195"/>
                    </a:lnTo>
                    <a:lnTo>
                      <a:pt x="310" y="194"/>
                    </a:lnTo>
                    <a:lnTo>
                      <a:pt x="309" y="194"/>
                    </a:lnTo>
                    <a:lnTo>
                      <a:pt x="308" y="194"/>
                    </a:lnTo>
                    <a:lnTo>
                      <a:pt x="307" y="194"/>
                    </a:lnTo>
                    <a:lnTo>
                      <a:pt x="307" y="193"/>
                    </a:lnTo>
                    <a:lnTo>
                      <a:pt x="306" y="193"/>
                    </a:lnTo>
                    <a:lnTo>
                      <a:pt x="305" y="193"/>
                    </a:lnTo>
                    <a:lnTo>
                      <a:pt x="304" y="192"/>
                    </a:lnTo>
                    <a:lnTo>
                      <a:pt x="303" y="192"/>
                    </a:lnTo>
                    <a:lnTo>
                      <a:pt x="302" y="193"/>
                    </a:lnTo>
                    <a:lnTo>
                      <a:pt x="302" y="192"/>
                    </a:lnTo>
                    <a:lnTo>
                      <a:pt x="301" y="192"/>
                    </a:lnTo>
                    <a:lnTo>
                      <a:pt x="300" y="193"/>
                    </a:lnTo>
                    <a:lnTo>
                      <a:pt x="299" y="194"/>
                    </a:lnTo>
                    <a:lnTo>
                      <a:pt x="298" y="194"/>
                    </a:lnTo>
                    <a:lnTo>
                      <a:pt x="297" y="194"/>
                    </a:lnTo>
                    <a:lnTo>
                      <a:pt x="296" y="194"/>
                    </a:lnTo>
                    <a:lnTo>
                      <a:pt x="295" y="194"/>
                    </a:lnTo>
                    <a:lnTo>
                      <a:pt x="294" y="194"/>
                    </a:lnTo>
                    <a:lnTo>
                      <a:pt x="293" y="194"/>
                    </a:lnTo>
                    <a:lnTo>
                      <a:pt x="292" y="194"/>
                    </a:lnTo>
                    <a:lnTo>
                      <a:pt x="286" y="194"/>
                    </a:lnTo>
                    <a:lnTo>
                      <a:pt x="284" y="194"/>
                    </a:lnTo>
                    <a:lnTo>
                      <a:pt x="280" y="193"/>
                    </a:lnTo>
                    <a:lnTo>
                      <a:pt x="279" y="193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2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69" y="192"/>
                    </a:lnTo>
                    <a:lnTo>
                      <a:pt x="268" y="192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89"/>
                    </a:lnTo>
                    <a:lnTo>
                      <a:pt x="267" y="188"/>
                    </a:lnTo>
                    <a:lnTo>
                      <a:pt x="266" y="188"/>
                    </a:lnTo>
                    <a:lnTo>
                      <a:pt x="265" y="188"/>
                    </a:lnTo>
                    <a:lnTo>
                      <a:pt x="265" y="187"/>
                    </a:lnTo>
                    <a:lnTo>
                      <a:pt x="264" y="187"/>
                    </a:lnTo>
                    <a:lnTo>
                      <a:pt x="264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2" y="187"/>
                    </a:lnTo>
                    <a:lnTo>
                      <a:pt x="262" y="188"/>
                    </a:lnTo>
                    <a:lnTo>
                      <a:pt x="261" y="188"/>
                    </a:lnTo>
                    <a:lnTo>
                      <a:pt x="261" y="187"/>
                    </a:lnTo>
                    <a:lnTo>
                      <a:pt x="260" y="186"/>
                    </a:lnTo>
                    <a:lnTo>
                      <a:pt x="261" y="186"/>
                    </a:lnTo>
                    <a:lnTo>
                      <a:pt x="261" y="185"/>
                    </a:lnTo>
                    <a:lnTo>
                      <a:pt x="261" y="184"/>
                    </a:lnTo>
                    <a:lnTo>
                      <a:pt x="260" y="184"/>
                    </a:lnTo>
                    <a:lnTo>
                      <a:pt x="259" y="184"/>
                    </a:lnTo>
                    <a:lnTo>
                      <a:pt x="259" y="185"/>
                    </a:lnTo>
                    <a:lnTo>
                      <a:pt x="258" y="186"/>
                    </a:lnTo>
                    <a:lnTo>
                      <a:pt x="257" y="185"/>
                    </a:lnTo>
                    <a:lnTo>
                      <a:pt x="254" y="184"/>
                    </a:lnTo>
                    <a:lnTo>
                      <a:pt x="253" y="184"/>
                    </a:lnTo>
                    <a:lnTo>
                      <a:pt x="251" y="184"/>
                    </a:lnTo>
                    <a:lnTo>
                      <a:pt x="245" y="183"/>
                    </a:lnTo>
                    <a:lnTo>
                      <a:pt x="242" y="183"/>
                    </a:lnTo>
                    <a:lnTo>
                      <a:pt x="242" y="181"/>
                    </a:lnTo>
                    <a:lnTo>
                      <a:pt x="241" y="180"/>
                    </a:lnTo>
                    <a:lnTo>
                      <a:pt x="241" y="179"/>
                    </a:lnTo>
                    <a:lnTo>
                      <a:pt x="240" y="179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8" y="178"/>
                    </a:lnTo>
                    <a:lnTo>
                      <a:pt x="238" y="177"/>
                    </a:lnTo>
                    <a:lnTo>
                      <a:pt x="238" y="176"/>
                    </a:lnTo>
                    <a:lnTo>
                      <a:pt x="240" y="174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1" y="171"/>
                    </a:lnTo>
                    <a:lnTo>
                      <a:pt x="241" y="170"/>
                    </a:lnTo>
                    <a:lnTo>
                      <a:pt x="240" y="169"/>
                    </a:lnTo>
                    <a:lnTo>
                      <a:pt x="239" y="168"/>
                    </a:lnTo>
                    <a:lnTo>
                      <a:pt x="238" y="167"/>
                    </a:lnTo>
                    <a:lnTo>
                      <a:pt x="238" y="166"/>
                    </a:lnTo>
                    <a:lnTo>
                      <a:pt x="237" y="166"/>
                    </a:lnTo>
                    <a:lnTo>
                      <a:pt x="236" y="167"/>
                    </a:lnTo>
                    <a:lnTo>
                      <a:pt x="235" y="167"/>
                    </a:lnTo>
                    <a:lnTo>
                      <a:pt x="235" y="168"/>
                    </a:lnTo>
                    <a:lnTo>
                      <a:pt x="234" y="168"/>
                    </a:lnTo>
                    <a:lnTo>
                      <a:pt x="233" y="168"/>
                    </a:lnTo>
                    <a:lnTo>
                      <a:pt x="233" y="169"/>
                    </a:lnTo>
                    <a:lnTo>
                      <a:pt x="232" y="169"/>
                    </a:lnTo>
                    <a:lnTo>
                      <a:pt x="229" y="166"/>
                    </a:lnTo>
                    <a:lnTo>
                      <a:pt x="224" y="173"/>
                    </a:lnTo>
                    <a:lnTo>
                      <a:pt x="217" y="172"/>
                    </a:lnTo>
                    <a:lnTo>
                      <a:pt x="217" y="173"/>
                    </a:lnTo>
                    <a:lnTo>
                      <a:pt x="217" y="174"/>
                    </a:lnTo>
                    <a:lnTo>
                      <a:pt x="216" y="175"/>
                    </a:lnTo>
                    <a:lnTo>
                      <a:pt x="216" y="176"/>
                    </a:lnTo>
                    <a:lnTo>
                      <a:pt x="216" y="177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4" y="179"/>
                    </a:lnTo>
                    <a:lnTo>
                      <a:pt x="214" y="180"/>
                    </a:lnTo>
                    <a:lnTo>
                      <a:pt x="213" y="181"/>
                    </a:lnTo>
                    <a:lnTo>
                      <a:pt x="213" y="182"/>
                    </a:lnTo>
                    <a:lnTo>
                      <a:pt x="213" y="183"/>
                    </a:lnTo>
                    <a:lnTo>
                      <a:pt x="213" y="184"/>
                    </a:lnTo>
                    <a:lnTo>
                      <a:pt x="213" y="185"/>
                    </a:lnTo>
                    <a:lnTo>
                      <a:pt x="213" y="186"/>
                    </a:lnTo>
                    <a:lnTo>
                      <a:pt x="212" y="186"/>
                    </a:lnTo>
                    <a:lnTo>
                      <a:pt x="212" y="187"/>
                    </a:lnTo>
                    <a:lnTo>
                      <a:pt x="213" y="187"/>
                    </a:lnTo>
                    <a:lnTo>
                      <a:pt x="214" y="187"/>
                    </a:lnTo>
                    <a:lnTo>
                      <a:pt x="215" y="188"/>
                    </a:lnTo>
                    <a:lnTo>
                      <a:pt x="216" y="189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19" y="192"/>
                    </a:lnTo>
                    <a:lnTo>
                      <a:pt x="220" y="192"/>
                    </a:lnTo>
                    <a:lnTo>
                      <a:pt x="220" y="193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2" y="195"/>
                    </a:lnTo>
                    <a:lnTo>
                      <a:pt x="222" y="196"/>
                    </a:lnTo>
                    <a:lnTo>
                      <a:pt x="222" y="197"/>
                    </a:lnTo>
                    <a:lnTo>
                      <a:pt x="222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2" y="201"/>
                    </a:lnTo>
                    <a:lnTo>
                      <a:pt x="222" y="202"/>
                    </a:lnTo>
                    <a:lnTo>
                      <a:pt x="221" y="201"/>
                    </a:lnTo>
                    <a:lnTo>
                      <a:pt x="220" y="201"/>
                    </a:lnTo>
                    <a:lnTo>
                      <a:pt x="219" y="202"/>
                    </a:lnTo>
                    <a:lnTo>
                      <a:pt x="219" y="201"/>
                    </a:lnTo>
                    <a:lnTo>
                      <a:pt x="218" y="201"/>
                    </a:lnTo>
                    <a:lnTo>
                      <a:pt x="218" y="200"/>
                    </a:lnTo>
                    <a:lnTo>
                      <a:pt x="218" y="199"/>
                    </a:lnTo>
                    <a:lnTo>
                      <a:pt x="217" y="199"/>
                    </a:lnTo>
                    <a:lnTo>
                      <a:pt x="216" y="199"/>
                    </a:lnTo>
                    <a:lnTo>
                      <a:pt x="216" y="198"/>
                    </a:lnTo>
                    <a:lnTo>
                      <a:pt x="215" y="198"/>
                    </a:lnTo>
                    <a:lnTo>
                      <a:pt x="214" y="197"/>
                    </a:lnTo>
                    <a:lnTo>
                      <a:pt x="213" y="197"/>
                    </a:lnTo>
                    <a:lnTo>
                      <a:pt x="213" y="198"/>
                    </a:lnTo>
                    <a:lnTo>
                      <a:pt x="213" y="199"/>
                    </a:lnTo>
                    <a:lnTo>
                      <a:pt x="212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10" y="206"/>
                    </a:lnTo>
                    <a:lnTo>
                      <a:pt x="211" y="206"/>
                    </a:lnTo>
                    <a:lnTo>
                      <a:pt x="210" y="207"/>
                    </a:lnTo>
                    <a:lnTo>
                      <a:pt x="209" y="208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09" y="211"/>
                    </a:lnTo>
                    <a:lnTo>
                      <a:pt x="210" y="212"/>
                    </a:lnTo>
                    <a:lnTo>
                      <a:pt x="211" y="212"/>
                    </a:lnTo>
                    <a:lnTo>
                      <a:pt x="212" y="212"/>
                    </a:lnTo>
                    <a:lnTo>
                      <a:pt x="212" y="213"/>
                    </a:lnTo>
                    <a:lnTo>
                      <a:pt x="213" y="213"/>
                    </a:lnTo>
                    <a:lnTo>
                      <a:pt x="214" y="214"/>
                    </a:lnTo>
                    <a:lnTo>
                      <a:pt x="214" y="215"/>
                    </a:lnTo>
                    <a:lnTo>
                      <a:pt x="213" y="216"/>
                    </a:lnTo>
                    <a:lnTo>
                      <a:pt x="214" y="216"/>
                    </a:lnTo>
                    <a:lnTo>
                      <a:pt x="214" y="217"/>
                    </a:lnTo>
                    <a:lnTo>
                      <a:pt x="214" y="218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20"/>
                    </a:lnTo>
                    <a:lnTo>
                      <a:pt x="212" y="221"/>
                    </a:lnTo>
                    <a:lnTo>
                      <a:pt x="211" y="221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9" y="223"/>
                    </a:lnTo>
                    <a:lnTo>
                      <a:pt x="208" y="224"/>
                    </a:lnTo>
                    <a:lnTo>
                      <a:pt x="209" y="224"/>
                    </a:lnTo>
                    <a:lnTo>
                      <a:pt x="210" y="225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7" y="228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4" y="232"/>
                    </a:lnTo>
                    <a:lnTo>
                      <a:pt x="202" y="233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200" y="232"/>
                    </a:lnTo>
                    <a:lnTo>
                      <a:pt x="199" y="232"/>
                    </a:lnTo>
                    <a:lnTo>
                      <a:pt x="198" y="231"/>
                    </a:lnTo>
                    <a:lnTo>
                      <a:pt x="197" y="231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5" y="230"/>
                    </a:lnTo>
                    <a:lnTo>
                      <a:pt x="194" y="230"/>
                    </a:lnTo>
                    <a:lnTo>
                      <a:pt x="193" y="230"/>
                    </a:lnTo>
                    <a:lnTo>
                      <a:pt x="192" y="231"/>
                    </a:lnTo>
                    <a:lnTo>
                      <a:pt x="193" y="232"/>
                    </a:lnTo>
                    <a:lnTo>
                      <a:pt x="193" y="234"/>
                    </a:lnTo>
                    <a:lnTo>
                      <a:pt x="193" y="235"/>
                    </a:lnTo>
                    <a:lnTo>
                      <a:pt x="192" y="235"/>
                    </a:lnTo>
                    <a:lnTo>
                      <a:pt x="191" y="235"/>
                    </a:lnTo>
                    <a:lnTo>
                      <a:pt x="191" y="234"/>
                    </a:lnTo>
                    <a:lnTo>
                      <a:pt x="190" y="236"/>
                    </a:lnTo>
                    <a:lnTo>
                      <a:pt x="190" y="235"/>
                    </a:lnTo>
                    <a:lnTo>
                      <a:pt x="189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7" y="234"/>
                    </a:lnTo>
                    <a:lnTo>
                      <a:pt x="186" y="233"/>
                    </a:lnTo>
                    <a:lnTo>
                      <a:pt x="185" y="232"/>
                    </a:lnTo>
                    <a:lnTo>
                      <a:pt x="186" y="231"/>
                    </a:lnTo>
                    <a:lnTo>
                      <a:pt x="185" y="231"/>
                    </a:lnTo>
                    <a:lnTo>
                      <a:pt x="185" y="230"/>
                    </a:lnTo>
                    <a:lnTo>
                      <a:pt x="185" y="229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6" y="224"/>
                    </a:lnTo>
                    <a:lnTo>
                      <a:pt x="188" y="222"/>
                    </a:lnTo>
                    <a:lnTo>
                      <a:pt x="189" y="221"/>
                    </a:lnTo>
                    <a:lnTo>
                      <a:pt x="190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7"/>
                    </a:lnTo>
                    <a:lnTo>
                      <a:pt x="189" y="217"/>
                    </a:lnTo>
                    <a:lnTo>
                      <a:pt x="188" y="217"/>
                    </a:lnTo>
                    <a:lnTo>
                      <a:pt x="188" y="218"/>
                    </a:lnTo>
                    <a:lnTo>
                      <a:pt x="187" y="218"/>
                    </a:lnTo>
                    <a:lnTo>
                      <a:pt x="187" y="217"/>
                    </a:lnTo>
                    <a:lnTo>
                      <a:pt x="186" y="217"/>
                    </a:lnTo>
                    <a:lnTo>
                      <a:pt x="186" y="216"/>
                    </a:lnTo>
                    <a:lnTo>
                      <a:pt x="185" y="216"/>
                    </a:lnTo>
                    <a:lnTo>
                      <a:pt x="185" y="214"/>
                    </a:lnTo>
                    <a:lnTo>
                      <a:pt x="186" y="213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3" y="211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1" y="210"/>
                    </a:lnTo>
                    <a:lnTo>
                      <a:pt x="181" y="209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79" y="207"/>
                    </a:lnTo>
                    <a:lnTo>
                      <a:pt x="176" y="208"/>
                    </a:lnTo>
                    <a:lnTo>
                      <a:pt x="171" y="209"/>
                    </a:lnTo>
                    <a:lnTo>
                      <a:pt x="166" y="212"/>
                    </a:lnTo>
                    <a:lnTo>
                      <a:pt x="164" y="203"/>
                    </a:lnTo>
                    <a:lnTo>
                      <a:pt x="162" y="203"/>
                    </a:lnTo>
                    <a:lnTo>
                      <a:pt x="158" y="205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5" y="211"/>
                    </a:lnTo>
                    <a:lnTo>
                      <a:pt x="154" y="212"/>
                    </a:lnTo>
                    <a:lnTo>
                      <a:pt x="153" y="212"/>
                    </a:lnTo>
                    <a:lnTo>
                      <a:pt x="152" y="213"/>
                    </a:lnTo>
                    <a:lnTo>
                      <a:pt x="151" y="213"/>
                    </a:lnTo>
                    <a:lnTo>
                      <a:pt x="150" y="212"/>
                    </a:lnTo>
                    <a:lnTo>
                      <a:pt x="149" y="211"/>
                    </a:lnTo>
                    <a:lnTo>
                      <a:pt x="148" y="210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6" y="211"/>
                    </a:lnTo>
                    <a:lnTo>
                      <a:pt x="145" y="211"/>
                    </a:lnTo>
                    <a:lnTo>
                      <a:pt x="144" y="211"/>
                    </a:lnTo>
                    <a:lnTo>
                      <a:pt x="143" y="212"/>
                    </a:lnTo>
                    <a:lnTo>
                      <a:pt x="143" y="213"/>
                    </a:lnTo>
                    <a:lnTo>
                      <a:pt x="142" y="213"/>
                    </a:lnTo>
                    <a:lnTo>
                      <a:pt x="141" y="214"/>
                    </a:lnTo>
                    <a:lnTo>
                      <a:pt x="140" y="214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3"/>
                    </a:lnTo>
                    <a:lnTo>
                      <a:pt x="137" y="213"/>
                    </a:lnTo>
                    <a:lnTo>
                      <a:pt x="136" y="212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4" y="207"/>
                    </a:lnTo>
                    <a:lnTo>
                      <a:pt x="134" y="206"/>
                    </a:lnTo>
                    <a:lnTo>
                      <a:pt x="134" y="205"/>
                    </a:lnTo>
                    <a:lnTo>
                      <a:pt x="134" y="204"/>
                    </a:lnTo>
                    <a:lnTo>
                      <a:pt x="135" y="203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0" y="198"/>
                    </a:lnTo>
                    <a:lnTo>
                      <a:pt x="131" y="198"/>
                    </a:lnTo>
                    <a:lnTo>
                      <a:pt x="130" y="198"/>
                    </a:lnTo>
                    <a:lnTo>
                      <a:pt x="127" y="198"/>
                    </a:lnTo>
                    <a:lnTo>
                      <a:pt x="126" y="198"/>
                    </a:lnTo>
                    <a:lnTo>
                      <a:pt x="125" y="198"/>
                    </a:lnTo>
                    <a:lnTo>
                      <a:pt x="125" y="197"/>
                    </a:lnTo>
                    <a:lnTo>
                      <a:pt x="124" y="197"/>
                    </a:lnTo>
                    <a:lnTo>
                      <a:pt x="123" y="196"/>
                    </a:lnTo>
                    <a:lnTo>
                      <a:pt x="122" y="196"/>
                    </a:lnTo>
                    <a:lnTo>
                      <a:pt x="121" y="196"/>
                    </a:lnTo>
                    <a:lnTo>
                      <a:pt x="120" y="196"/>
                    </a:lnTo>
                    <a:lnTo>
                      <a:pt x="119" y="196"/>
                    </a:lnTo>
                    <a:lnTo>
                      <a:pt x="116" y="196"/>
                    </a:lnTo>
                    <a:lnTo>
                      <a:pt x="114" y="196"/>
                    </a:lnTo>
                    <a:lnTo>
                      <a:pt x="113" y="196"/>
                    </a:lnTo>
                    <a:lnTo>
                      <a:pt x="113" y="195"/>
                    </a:lnTo>
                    <a:lnTo>
                      <a:pt x="114" y="194"/>
                    </a:lnTo>
                    <a:lnTo>
                      <a:pt x="113" y="193"/>
                    </a:lnTo>
                    <a:lnTo>
                      <a:pt x="114" y="193"/>
                    </a:lnTo>
                    <a:lnTo>
                      <a:pt x="114" y="192"/>
                    </a:lnTo>
                    <a:lnTo>
                      <a:pt x="114" y="191"/>
                    </a:lnTo>
                    <a:lnTo>
                      <a:pt x="113" y="190"/>
                    </a:lnTo>
                    <a:lnTo>
                      <a:pt x="114" y="187"/>
                    </a:lnTo>
                    <a:lnTo>
                      <a:pt x="113" y="186"/>
                    </a:lnTo>
                    <a:lnTo>
                      <a:pt x="114" y="186"/>
                    </a:lnTo>
                    <a:lnTo>
                      <a:pt x="114" y="185"/>
                    </a:lnTo>
                    <a:lnTo>
                      <a:pt x="114" y="184"/>
                    </a:lnTo>
                    <a:lnTo>
                      <a:pt x="114" y="182"/>
                    </a:lnTo>
                    <a:lnTo>
                      <a:pt x="114" y="181"/>
                    </a:lnTo>
                    <a:lnTo>
                      <a:pt x="113" y="180"/>
                    </a:lnTo>
                    <a:lnTo>
                      <a:pt x="114" y="180"/>
                    </a:lnTo>
                    <a:lnTo>
                      <a:pt x="114" y="179"/>
                    </a:lnTo>
                    <a:lnTo>
                      <a:pt x="115" y="179"/>
                    </a:lnTo>
                    <a:lnTo>
                      <a:pt x="116" y="179"/>
                    </a:lnTo>
                    <a:lnTo>
                      <a:pt x="118" y="180"/>
                    </a:lnTo>
                    <a:lnTo>
                      <a:pt x="119" y="180"/>
                    </a:lnTo>
                    <a:lnTo>
                      <a:pt x="120" y="180"/>
                    </a:lnTo>
                    <a:lnTo>
                      <a:pt x="120" y="181"/>
                    </a:lnTo>
                    <a:lnTo>
                      <a:pt x="121" y="181"/>
                    </a:lnTo>
                    <a:lnTo>
                      <a:pt x="121" y="180"/>
                    </a:lnTo>
                    <a:lnTo>
                      <a:pt x="122" y="180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78"/>
                    </a:lnTo>
                    <a:lnTo>
                      <a:pt x="123" y="177"/>
                    </a:lnTo>
                    <a:lnTo>
                      <a:pt x="123" y="176"/>
                    </a:lnTo>
                    <a:lnTo>
                      <a:pt x="124" y="176"/>
                    </a:lnTo>
                    <a:lnTo>
                      <a:pt x="123" y="176"/>
                    </a:lnTo>
                    <a:lnTo>
                      <a:pt x="123" y="175"/>
                    </a:lnTo>
                    <a:lnTo>
                      <a:pt x="124" y="173"/>
                    </a:lnTo>
                    <a:lnTo>
                      <a:pt x="124" y="172"/>
                    </a:lnTo>
                    <a:lnTo>
                      <a:pt x="123" y="172"/>
                    </a:lnTo>
                    <a:lnTo>
                      <a:pt x="123" y="170"/>
                    </a:lnTo>
                    <a:lnTo>
                      <a:pt x="123" y="169"/>
                    </a:lnTo>
                    <a:lnTo>
                      <a:pt x="123" y="168"/>
                    </a:lnTo>
                    <a:lnTo>
                      <a:pt x="123" y="167"/>
                    </a:lnTo>
                    <a:lnTo>
                      <a:pt x="123" y="166"/>
                    </a:lnTo>
                    <a:lnTo>
                      <a:pt x="122" y="166"/>
                    </a:lnTo>
                    <a:lnTo>
                      <a:pt x="123" y="166"/>
                    </a:lnTo>
                    <a:lnTo>
                      <a:pt x="128" y="158"/>
                    </a:lnTo>
                    <a:lnTo>
                      <a:pt x="131" y="157"/>
                    </a:lnTo>
                    <a:lnTo>
                      <a:pt x="134" y="155"/>
                    </a:lnTo>
                    <a:lnTo>
                      <a:pt x="137" y="152"/>
                    </a:lnTo>
                    <a:lnTo>
                      <a:pt x="137" y="149"/>
                    </a:lnTo>
                    <a:lnTo>
                      <a:pt x="140" y="146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2"/>
                    </a:lnTo>
                    <a:lnTo>
                      <a:pt x="150" y="142"/>
                    </a:lnTo>
                    <a:lnTo>
                      <a:pt x="148" y="136"/>
                    </a:lnTo>
                    <a:lnTo>
                      <a:pt x="150" y="130"/>
                    </a:lnTo>
                    <a:lnTo>
                      <a:pt x="149" y="130"/>
                    </a:lnTo>
                    <a:lnTo>
                      <a:pt x="149" y="131"/>
                    </a:lnTo>
                    <a:lnTo>
                      <a:pt x="148" y="131"/>
                    </a:lnTo>
                    <a:lnTo>
                      <a:pt x="147" y="130"/>
                    </a:lnTo>
                    <a:lnTo>
                      <a:pt x="146" y="129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7"/>
                    </a:lnTo>
                    <a:lnTo>
                      <a:pt x="141" y="127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40" y="129"/>
                    </a:lnTo>
                    <a:lnTo>
                      <a:pt x="139" y="130"/>
                    </a:lnTo>
                    <a:lnTo>
                      <a:pt x="138" y="130"/>
                    </a:lnTo>
                    <a:lnTo>
                      <a:pt x="137" y="130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5" y="130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3" y="131"/>
                    </a:lnTo>
                    <a:lnTo>
                      <a:pt x="132" y="131"/>
                    </a:lnTo>
                    <a:lnTo>
                      <a:pt x="131" y="132"/>
                    </a:lnTo>
                    <a:lnTo>
                      <a:pt x="130" y="132"/>
                    </a:lnTo>
                    <a:lnTo>
                      <a:pt x="129" y="132"/>
                    </a:lnTo>
                    <a:lnTo>
                      <a:pt x="128" y="132"/>
                    </a:lnTo>
                    <a:lnTo>
                      <a:pt x="127" y="132"/>
                    </a:lnTo>
                    <a:lnTo>
                      <a:pt x="126" y="132"/>
                    </a:lnTo>
                    <a:lnTo>
                      <a:pt x="126" y="136"/>
                    </a:lnTo>
                    <a:lnTo>
                      <a:pt x="121" y="136"/>
                    </a:lnTo>
                    <a:lnTo>
                      <a:pt x="117" y="137"/>
                    </a:lnTo>
                    <a:lnTo>
                      <a:pt x="115" y="136"/>
                    </a:lnTo>
                    <a:lnTo>
                      <a:pt x="110" y="137"/>
                    </a:lnTo>
                    <a:lnTo>
                      <a:pt x="110" y="138"/>
                    </a:lnTo>
                    <a:lnTo>
                      <a:pt x="108" y="138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5" y="137"/>
                    </a:lnTo>
                    <a:lnTo>
                      <a:pt x="105" y="138"/>
                    </a:lnTo>
                    <a:lnTo>
                      <a:pt x="104" y="139"/>
                    </a:lnTo>
                    <a:lnTo>
                      <a:pt x="103" y="140"/>
                    </a:lnTo>
                    <a:lnTo>
                      <a:pt x="102" y="140"/>
                    </a:lnTo>
                    <a:lnTo>
                      <a:pt x="101" y="141"/>
                    </a:lnTo>
                    <a:lnTo>
                      <a:pt x="99" y="142"/>
                    </a:lnTo>
                    <a:lnTo>
                      <a:pt x="98" y="142"/>
                    </a:lnTo>
                    <a:lnTo>
                      <a:pt x="97" y="141"/>
                    </a:lnTo>
                    <a:lnTo>
                      <a:pt x="96" y="141"/>
                    </a:lnTo>
                    <a:lnTo>
                      <a:pt x="95" y="141"/>
                    </a:lnTo>
                    <a:lnTo>
                      <a:pt x="94" y="140"/>
                    </a:lnTo>
                    <a:lnTo>
                      <a:pt x="94" y="139"/>
                    </a:lnTo>
                    <a:lnTo>
                      <a:pt x="93" y="139"/>
                    </a:lnTo>
                    <a:lnTo>
                      <a:pt x="92" y="138"/>
                    </a:lnTo>
                    <a:lnTo>
                      <a:pt x="91" y="138"/>
                    </a:lnTo>
                    <a:lnTo>
                      <a:pt x="91" y="139"/>
                    </a:lnTo>
                    <a:lnTo>
                      <a:pt x="89" y="138"/>
                    </a:lnTo>
                    <a:lnTo>
                      <a:pt x="88" y="139"/>
                    </a:lnTo>
                    <a:lnTo>
                      <a:pt x="88" y="140"/>
                    </a:lnTo>
                    <a:lnTo>
                      <a:pt x="88" y="141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6" y="143"/>
                    </a:lnTo>
                    <a:lnTo>
                      <a:pt x="87" y="143"/>
                    </a:lnTo>
                    <a:lnTo>
                      <a:pt x="87" y="144"/>
                    </a:lnTo>
                    <a:lnTo>
                      <a:pt x="86" y="144"/>
                    </a:lnTo>
                    <a:lnTo>
                      <a:pt x="85" y="144"/>
                    </a:lnTo>
                    <a:lnTo>
                      <a:pt x="86" y="145"/>
                    </a:lnTo>
                    <a:lnTo>
                      <a:pt x="86" y="146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87" y="148"/>
                    </a:lnTo>
                    <a:lnTo>
                      <a:pt x="88" y="148"/>
                    </a:lnTo>
                    <a:lnTo>
                      <a:pt x="88" y="147"/>
                    </a:lnTo>
                    <a:lnTo>
                      <a:pt x="88" y="148"/>
                    </a:lnTo>
                    <a:lnTo>
                      <a:pt x="87" y="149"/>
                    </a:lnTo>
                    <a:lnTo>
                      <a:pt x="86" y="149"/>
                    </a:lnTo>
                    <a:lnTo>
                      <a:pt x="86" y="150"/>
                    </a:lnTo>
                    <a:lnTo>
                      <a:pt x="85" y="150"/>
                    </a:lnTo>
                    <a:lnTo>
                      <a:pt x="85" y="151"/>
                    </a:lnTo>
                    <a:lnTo>
                      <a:pt x="84" y="151"/>
                    </a:lnTo>
                    <a:lnTo>
                      <a:pt x="84" y="150"/>
                    </a:lnTo>
                    <a:lnTo>
                      <a:pt x="83" y="150"/>
                    </a:lnTo>
                    <a:lnTo>
                      <a:pt x="83" y="149"/>
                    </a:lnTo>
                    <a:lnTo>
                      <a:pt x="82" y="149"/>
                    </a:lnTo>
                    <a:lnTo>
                      <a:pt x="81" y="149"/>
                    </a:lnTo>
                    <a:lnTo>
                      <a:pt x="80" y="149"/>
                    </a:lnTo>
                    <a:lnTo>
                      <a:pt x="81" y="150"/>
                    </a:lnTo>
                    <a:lnTo>
                      <a:pt x="80" y="150"/>
                    </a:lnTo>
                    <a:lnTo>
                      <a:pt x="79" y="151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8" y="152"/>
                    </a:lnTo>
                    <a:lnTo>
                      <a:pt x="77" y="153"/>
                    </a:lnTo>
                    <a:lnTo>
                      <a:pt x="77" y="154"/>
                    </a:lnTo>
                    <a:lnTo>
                      <a:pt x="78" y="154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7"/>
                    </a:lnTo>
                    <a:lnTo>
                      <a:pt x="74" y="157"/>
                    </a:lnTo>
                    <a:lnTo>
                      <a:pt x="74" y="158"/>
                    </a:lnTo>
                    <a:lnTo>
                      <a:pt x="73" y="159"/>
                    </a:lnTo>
                    <a:lnTo>
                      <a:pt x="72" y="159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9" y="159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4" y="159"/>
                    </a:lnTo>
                    <a:lnTo>
                      <a:pt x="64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2" y="162"/>
                    </a:lnTo>
                    <a:lnTo>
                      <a:pt x="61" y="161"/>
                    </a:lnTo>
                    <a:lnTo>
                      <a:pt x="60" y="161"/>
                    </a:lnTo>
                    <a:lnTo>
                      <a:pt x="60" y="162"/>
                    </a:lnTo>
                    <a:lnTo>
                      <a:pt x="59" y="163"/>
                    </a:lnTo>
                    <a:lnTo>
                      <a:pt x="58" y="163"/>
                    </a:lnTo>
                    <a:lnTo>
                      <a:pt x="58" y="164"/>
                    </a:lnTo>
                    <a:lnTo>
                      <a:pt x="59" y="164"/>
                    </a:lnTo>
                    <a:lnTo>
                      <a:pt x="59" y="165"/>
                    </a:lnTo>
                    <a:lnTo>
                      <a:pt x="58" y="165"/>
                    </a:lnTo>
                    <a:lnTo>
                      <a:pt x="57" y="166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6" y="163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4" y="163"/>
                    </a:lnTo>
                    <a:lnTo>
                      <a:pt x="54" y="164"/>
                    </a:lnTo>
                    <a:lnTo>
                      <a:pt x="53" y="164"/>
                    </a:lnTo>
                    <a:lnTo>
                      <a:pt x="52" y="165"/>
                    </a:lnTo>
                    <a:lnTo>
                      <a:pt x="52" y="166"/>
                    </a:lnTo>
                    <a:lnTo>
                      <a:pt x="51" y="166"/>
                    </a:lnTo>
                    <a:lnTo>
                      <a:pt x="51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6" y="170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5" y="166"/>
                    </a:lnTo>
                    <a:lnTo>
                      <a:pt x="44" y="166"/>
                    </a:lnTo>
                    <a:lnTo>
                      <a:pt x="43" y="166"/>
                    </a:lnTo>
                    <a:lnTo>
                      <a:pt x="43" y="165"/>
                    </a:lnTo>
                    <a:lnTo>
                      <a:pt x="43" y="166"/>
                    </a:lnTo>
                    <a:lnTo>
                      <a:pt x="42" y="166"/>
                    </a:lnTo>
                    <a:lnTo>
                      <a:pt x="41" y="166"/>
                    </a:lnTo>
                    <a:lnTo>
                      <a:pt x="40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8" y="165"/>
                    </a:lnTo>
                    <a:lnTo>
                      <a:pt x="37" y="165"/>
                    </a:lnTo>
                    <a:lnTo>
                      <a:pt x="36" y="165"/>
                    </a:lnTo>
                    <a:lnTo>
                      <a:pt x="35" y="165"/>
                    </a:lnTo>
                    <a:lnTo>
                      <a:pt x="35" y="166"/>
                    </a:lnTo>
                    <a:lnTo>
                      <a:pt x="35" y="165"/>
                    </a:lnTo>
                    <a:lnTo>
                      <a:pt x="34" y="165"/>
                    </a:lnTo>
                    <a:lnTo>
                      <a:pt x="33" y="166"/>
                    </a:lnTo>
                    <a:lnTo>
                      <a:pt x="31" y="166"/>
                    </a:lnTo>
                    <a:lnTo>
                      <a:pt x="30" y="165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8" y="164"/>
                    </a:lnTo>
                    <a:lnTo>
                      <a:pt x="27" y="164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6" y="160"/>
                    </a:lnTo>
                    <a:lnTo>
                      <a:pt x="25" y="161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4" y="159"/>
                    </a:lnTo>
                    <a:lnTo>
                      <a:pt x="23" y="160"/>
                    </a:lnTo>
                    <a:lnTo>
                      <a:pt x="21" y="160"/>
                    </a:lnTo>
                    <a:lnTo>
                      <a:pt x="21" y="159"/>
                    </a:lnTo>
                    <a:lnTo>
                      <a:pt x="21" y="158"/>
                    </a:lnTo>
                    <a:lnTo>
                      <a:pt x="21" y="157"/>
                    </a:lnTo>
                    <a:lnTo>
                      <a:pt x="21" y="156"/>
                    </a:lnTo>
                    <a:lnTo>
                      <a:pt x="20" y="156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3" y="156"/>
                    </a:lnTo>
                    <a:lnTo>
                      <a:pt x="12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0" y="153"/>
                    </a:lnTo>
                    <a:lnTo>
                      <a:pt x="10" y="152"/>
                    </a:lnTo>
                    <a:lnTo>
                      <a:pt x="10" y="150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11" y="148"/>
                    </a:lnTo>
                    <a:lnTo>
                      <a:pt x="11" y="147"/>
                    </a:lnTo>
                    <a:lnTo>
                      <a:pt x="11" y="146"/>
                    </a:lnTo>
                    <a:lnTo>
                      <a:pt x="10" y="146"/>
                    </a:lnTo>
                    <a:lnTo>
                      <a:pt x="10" y="147"/>
                    </a:lnTo>
                    <a:lnTo>
                      <a:pt x="9" y="147"/>
                    </a:lnTo>
                    <a:lnTo>
                      <a:pt x="8" y="148"/>
                    </a:lnTo>
                    <a:lnTo>
                      <a:pt x="7" y="147"/>
                    </a:lnTo>
                    <a:lnTo>
                      <a:pt x="6" y="148"/>
                    </a:lnTo>
                    <a:lnTo>
                      <a:pt x="6" y="149"/>
                    </a:lnTo>
                    <a:lnTo>
                      <a:pt x="6" y="150"/>
                    </a:lnTo>
                    <a:lnTo>
                      <a:pt x="5" y="150"/>
                    </a:lnTo>
                    <a:lnTo>
                      <a:pt x="5" y="151"/>
                    </a:lnTo>
                    <a:lnTo>
                      <a:pt x="4" y="150"/>
                    </a:lnTo>
                    <a:lnTo>
                      <a:pt x="3" y="149"/>
                    </a:lnTo>
                    <a:lnTo>
                      <a:pt x="2" y="149"/>
                    </a:lnTo>
                    <a:lnTo>
                      <a:pt x="2" y="148"/>
                    </a:lnTo>
                    <a:lnTo>
                      <a:pt x="1" y="149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209976" name="Freeform 248"/>
            <p:cNvSpPr>
              <a:spLocks/>
            </p:cNvSpPr>
            <p:nvPr/>
          </p:nvSpPr>
          <p:spPr bwMode="auto">
            <a:xfrm>
              <a:off x="2935288" y="2127250"/>
              <a:ext cx="290512" cy="757238"/>
            </a:xfrm>
            <a:custGeom>
              <a:avLst/>
              <a:gdLst>
                <a:gd name="T0" fmla="*/ 2147483646 w 183"/>
                <a:gd name="T1" fmla="*/ 0 h 477"/>
                <a:gd name="T2" fmla="*/ 2147483646 w 183"/>
                <a:gd name="T3" fmla="*/ 2147483646 h 477"/>
                <a:gd name="T4" fmla="*/ 2147483646 w 183"/>
                <a:gd name="T5" fmla="*/ 2147483646 h 477"/>
                <a:gd name="T6" fmla="*/ 2147483646 w 183"/>
                <a:gd name="T7" fmla="*/ 2147483646 h 477"/>
                <a:gd name="T8" fmla="*/ 2147483646 w 183"/>
                <a:gd name="T9" fmla="*/ 2147483646 h 477"/>
                <a:gd name="T10" fmla="*/ 2147483646 w 183"/>
                <a:gd name="T11" fmla="*/ 2147483646 h 477"/>
                <a:gd name="T12" fmla="*/ 2147483646 w 183"/>
                <a:gd name="T13" fmla="*/ 2147483646 h 477"/>
                <a:gd name="T14" fmla="*/ 2147483646 w 183"/>
                <a:gd name="T15" fmla="*/ 2147483646 h 477"/>
                <a:gd name="T16" fmla="*/ 2147483646 w 183"/>
                <a:gd name="T17" fmla="*/ 2147483646 h 477"/>
                <a:gd name="T18" fmla="*/ 2147483646 w 183"/>
                <a:gd name="T19" fmla="*/ 2147483646 h 477"/>
                <a:gd name="T20" fmla="*/ 2147483646 w 183"/>
                <a:gd name="T21" fmla="*/ 2147483646 h 477"/>
                <a:gd name="T22" fmla="*/ 2147483646 w 183"/>
                <a:gd name="T23" fmla="*/ 2147483646 h 477"/>
                <a:gd name="T24" fmla="*/ 2147483646 w 183"/>
                <a:gd name="T25" fmla="*/ 2147483646 h 477"/>
                <a:gd name="T26" fmla="*/ 2147483646 w 183"/>
                <a:gd name="T27" fmla="*/ 2147483646 h 477"/>
                <a:gd name="T28" fmla="*/ 2147483646 w 183"/>
                <a:gd name="T29" fmla="*/ 2147483646 h 477"/>
                <a:gd name="T30" fmla="*/ 2147483646 w 183"/>
                <a:gd name="T31" fmla="*/ 2147483646 h 477"/>
                <a:gd name="T32" fmla="*/ 2147483646 w 183"/>
                <a:gd name="T33" fmla="*/ 2147483646 h 477"/>
                <a:gd name="T34" fmla="*/ 2147483646 w 183"/>
                <a:gd name="T35" fmla="*/ 2147483646 h 4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3" h="477">
                  <a:moveTo>
                    <a:pt x="106" y="0"/>
                  </a:moveTo>
                  <a:cubicBezTo>
                    <a:pt x="97" y="7"/>
                    <a:pt x="88" y="14"/>
                    <a:pt x="79" y="21"/>
                  </a:cubicBezTo>
                  <a:cubicBezTo>
                    <a:pt x="73" y="34"/>
                    <a:pt x="61" y="41"/>
                    <a:pt x="53" y="52"/>
                  </a:cubicBezTo>
                  <a:cubicBezTo>
                    <a:pt x="51" y="62"/>
                    <a:pt x="41" y="62"/>
                    <a:pt x="34" y="69"/>
                  </a:cubicBezTo>
                  <a:cubicBezTo>
                    <a:pt x="28" y="75"/>
                    <a:pt x="25" y="82"/>
                    <a:pt x="20" y="88"/>
                  </a:cubicBezTo>
                  <a:cubicBezTo>
                    <a:pt x="19" y="94"/>
                    <a:pt x="17" y="100"/>
                    <a:pt x="14" y="106"/>
                  </a:cubicBezTo>
                  <a:cubicBezTo>
                    <a:pt x="12" y="117"/>
                    <a:pt x="9" y="125"/>
                    <a:pt x="8" y="136"/>
                  </a:cubicBezTo>
                  <a:cubicBezTo>
                    <a:pt x="12" y="172"/>
                    <a:pt x="0" y="226"/>
                    <a:pt x="16" y="259"/>
                  </a:cubicBezTo>
                  <a:cubicBezTo>
                    <a:pt x="17" y="266"/>
                    <a:pt x="19" y="267"/>
                    <a:pt x="25" y="271"/>
                  </a:cubicBezTo>
                  <a:cubicBezTo>
                    <a:pt x="27" y="281"/>
                    <a:pt x="27" y="290"/>
                    <a:pt x="29" y="300"/>
                  </a:cubicBezTo>
                  <a:cubicBezTo>
                    <a:pt x="30" y="306"/>
                    <a:pt x="38" y="313"/>
                    <a:pt x="41" y="319"/>
                  </a:cubicBezTo>
                  <a:cubicBezTo>
                    <a:pt x="45" y="329"/>
                    <a:pt x="45" y="338"/>
                    <a:pt x="58" y="340"/>
                  </a:cubicBezTo>
                  <a:cubicBezTo>
                    <a:pt x="74" y="340"/>
                    <a:pt x="90" y="340"/>
                    <a:pt x="106" y="339"/>
                  </a:cubicBezTo>
                  <a:cubicBezTo>
                    <a:pt x="114" y="339"/>
                    <a:pt x="127" y="328"/>
                    <a:pt x="127" y="328"/>
                  </a:cubicBezTo>
                  <a:cubicBezTo>
                    <a:pt x="141" y="330"/>
                    <a:pt x="146" y="335"/>
                    <a:pt x="158" y="337"/>
                  </a:cubicBezTo>
                  <a:cubicBezTo>
                    <a:pt x="166" y="345"/>
                    <a:pt x="171" y="349"/>
                    <a:pt x="178" y="358"/>
                  </a:cubicBezTo>
                  <a:cubicBezTo>
                    <a:pt x="180" y="389"/>
                    <a:pt x="183" y="419"/>
                    <a:pt x="179" y="450"/>
                  </a:cubicBezTo>
                  <a:cubicBezTo>
                    <a:pt x="177" y="461"/>
                    <a:pt x="161" y="468"/>
                    <a:pt x="161" y="477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77" name="Freeform 249"/>
            <p:cNvSpPr>
              <a:spLocks/>
            </p:cNvSpPr>
            <p:nvPr/>
          </p:nvSpPr>
          <p:spPr bwMode="auto">
            <a:xfrm>
              <a:off x="1636713" y="1809750"/>
              <a:ext cx="190500" cy="552450"/>
            </a:xfrm>
            <a:custGeom>
              <a:avLst/>
              <a:gdLst>
                <a:gd name="T0" fmla="*/ 2147483646 w 120"/>
                <a:gd name="T1" fmla="*/ 2147483646 h 348"/>
                <a:gd name="T2" fmla="*/ 2147483646 w 120"/>
                <a:gd name="T3" fmla="*/ 2147483646 h 348"/>
                <a:gd name="T4" fmla="*/ 2147483646 w 120"/>
                <a:gd name="T5" fmla="*/ 2147483646 h 348"/>
                <a:gd name="T6" fmla="*/ 2147483646 w 120"/>
                <a:gd name="T7" fmla="*/ 2147483646 h 348"/>
                <a:gd name="T8" fmla="*/ 2147483646 w 120"/>
                <a:gd name="T9" fmla="*/ 2147483646 h 348"/>
                <a:gd name="T10" fmla="*/ 2147483646 w 120"/>
                <a:gd name="T11" fmla="*/ 2147483646 h 348"/>
                <a:gd name="T12" fmla="*/ 2147483646 w 120"/>
                <a:gd name="T13" fmla="*/ 2147483646 h 348"/>
                <a:gd name="T14" fmla="*/ 2147483646 w 120"/>
                <a:gd name="T15" fmla="*/ 2147483646 h 348"/>
                <a:gd name="T16" fmla="*/ 2147483646 w 120"/>
                <a:gd name="T17" fmla="*/ 2147483646 h 348"/>
                <a:gd name="T18" fmla="*/ 2147483646 w 120"/>
                <a:gd name="T19" fmla="*/ 2147483646 h 348"/>
                <a:gd name="T20" fmla="*/ 2147483646 w 120"/>
                <a:gd name="T21" fmla="*/ 2147483646 h 348"/>
                <a:gd name="T22" fmla="*/ 2147483646 w 120"/>
                <a:gd name="T23" fmla="*/ 2147483646 h 348"/>
                <a:gd name="T24" fmla="*/ 2147483646 w 120"/>
                <a:gd name="T25" fmla="*/ 2147483646 h 348"/>
                <a:gd name="T26" fmla="*/ 2147483646 w 120"/>
                <a:gd name="T27" fmla="*/ 0 h 3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0" h="348">
                  <a:moveTo>
                    <a:pt x="120" y="348"/>
                  </a:moveTo>
                  <a:cubicBezTo>
                    <a:pt x="115" y="345"/>
                    <a:pt x="113" y="341"/>
                    <a:pt x="108" y="338"/>
                  </a:cubicBezTo>
                  <a:cubicBezTo>
                    <a:pt x="105" y="332"/>
                    <a:pt x="103" y="329"/>
                    <a:pt x="97" y="326"/>
                  </a:cubicBezTo>
                  <a:cubicBezTo>
                    <a:pt x="93" y="319"/>
                    <a:pt x="88" y="312"/>
                    <a:pt x="82" y="308"/>
                  </a:cubicBezTo>
                  <a:cubicBezTo>
                    <a:pt x="68" y="290"/>
                    <a:pt x="53" y="275"/>
                    <a:pt x="36" y="260"/>
                  </a:cubicBezTo>
                  <a:cubicBezTo>
                    <a:pt x="30" y="254"/>
                    <a:pt x="26" y="247"/>
                    <a:pt x="19" y="243"/>
                  </a:cubicBezTo>
                  <a:cubicBezTo>
                    <a:pt x="14" y="236"/>
                    <a:pt x="8" y="231"/>
                    <a:pt x="4" y="222"/>
                  </a:cubicBezTo>
                  <a:cubicBezTo>
                    <a:pt x="2" y="208"/>
                    <a:pt x="0" y="186"/>
                    <a:pt x="12" y="176"/>
                  </a:cubicBezTo>
                  <a:cubicBezTo>
                    <a:pt x="14" y="157"/>
                    <a:pt x="31" y="146"/>
                    <a:pt x="39" y="129"/>
                  </a:cubicBezTo>
                  <a:cubicBezTo>
                    <a:pt x="40" y="123"/>
                    <a:pt x="45" y="113"/>
                    <a:pt x="45" y="113"/>
                  </a:cubicBezTo>
                  <a:cubicBezTo>
                    <a:pt x="48" y="97"/>
                    <a:pt x="52" y="86"/>
                    <a:pt x="60" y="72"/>
                  </a:cubicBezTo>
                  <a:cubicBezTo>
                    <a:pt x="61" y="62"/>
                    <a:pt x="60" y="68"/>
                    <a:pt x="64" y="60"/>
                  </a:cubicBezTo>
                  <a:cubicBezTo>
                    <a:pt x="66" y="57"/>
                    <a:pt x="69" y="50"/>
                    <a:pt x="69" y="50"/>
                  </a:cubicBezTo>
                  <a:cubicBezTo>
                    <a:pt x="73" y="30"/>
                    <a:pt x="70" y="47"/>
                    <a:pt x="70" y="0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78" name="Freeform 250"/>
            <p:cNvSpPr>
              <a:spLocks/>
            </p:cNvSpPr>
            <p:nvPr/>
          </p:nvSpPr>
          <p:spPr bwMode="auto">
            <a:xfrm>
              <a:off x="765175" y="2457450"/>
              <a:ext cx="776288" cy="114300"/>
            </a:xfrm>
            <a:custGeom>
              <a:avLst/>
              <a:gdLst>
                <a:gd name="T0" fmla="*/ 2147483646 w 489"/>
                <a:gd name="T1" fmla="*/ 2147483646 h 72"/>
                <a:gd name="T2" fmla="*/ 2147483646 w 489"/>
                <a:gd name="T3" fmla="*/ 2147483646 h 72"/>
                <a:gd name="T4" fmla="*/ 2147483646 w 489"/>
                <a:gd name="T5" fmla="*/ 2147483646 h 72"/>
                <a:gd name="T6" fmla="*/ 2147483646 w 489"/>
                <a:gd name="T7" fmla="*/ 2147483646 h 72"/>
                <a:gd name="T8" fmla="*/ 2147483646 w 489"/>
                <a:gd name="T9" fmla="*/ 2147483646 h 72"/>
                <a:gd name="T10" fmla="*/ 2147483646 w 489"/>
                <a:gd name="T11" fmla="*/ 2147483646 h 72"/>
                <a:gd name="T12" fmla="*/ 2147483646 w 489"/>
                <a:gd name="T13" fmla="*/ 2147483646 h 72"/>
                <a:gd name="T14" fmla="*/ 2147483646 w 489"/>
                <a:gd name="T15" fmla="*/ 2147483646 h 72"/>
                <a:gd name="T16" fmla="*/ 2147483646 w 489"/>
                <a:gd name="T17" fmla="*/ 2147483646 h 72"/>
                <a:gd name="T18" fmla="*/ 2147483646 w 489"/>
                <a:gd name="T19" fmla="*/ 2147483646 h 72"/>
                <a:gd name="T20" fmla="*/ 2147483646 w 489"/>
                <a:gd name="T21" fmla="*/ 2147483646 h 72"/>
                <a:gd name="T22" fmla="*/ 2147483646 w 489"/>
                <a:gd name="T23" fmla="*/ 2147483646 h 72"/>
                <a:gd name="T24" fmla="*/ 2147483646 w 489"/>
                <a:gd name="T25" fmla="*/ 0 h 72"/>
                <a:gd name="T26" fmla="*/ 0 w 489"/>
                <a:gd name="T27" fmla="*/ 2147483646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9" h="72">
                  <a:moveTo>
                    <a:pt x="489" y="15"/>
                  </a:moveTo>
                  <a:cubicBezTo>
                    <a:pt x="473" y="23"/>
                    <a:pt x="453" y="22"/>
                    <a:pt x="437" y="23"/>
                  </a:cubicBezTo>
                  <a:cubicBezTo>
                    <a:pt x="428" y="24"/>
                    <a:pt x="420" y="25"/>
                    <a:pt x="411" y="27"/>
                  </a:cubicBezTo>
                  <a:cubicBezTo>
                    <a:pt x="406" y="28"/>
                    <a:pt x="396" y="30"/>
                    <a:pt x="396" y="30"/>
                  </a:cubicBezTo>
                  <a:cubicBezTo>
                    <a:pt x="388" y="36"/>
                    <a:pt x="382" y="43"/>
                    <a:pt x="372" y="45"/>
                  </a:cubicBezTo>
                  <a:cubicBezTo>
                    <a:pt x="364" y="49"/>
                    <a:pt x="357" y="55"/>
                    <a:pt x="348" y="57"/>
                  </a:cubicBezTo>
                  <a:cubicBezTo>
                    <a:pt x="340" y="63"/>
                    <a:pt x="334" y="62"/>
                    <a:pt x="324" y="63"/>
                  </a:cubicBezTo>
                  <a:cubicBezTo>
                    <a:pt x="292" y="72"/>
                    <a:pt x="259" y="64"/>
                    <a:pt x="228" y="59"/>
                  </a:cubicBezTo>
                  <a:cubicBezTo>
                    <a:pt x="220" y="45"/>
                    <a:pt x="193" y="29"/>
                    <a:pt x="177" y="26"/>
                  </a:cubicBezTo>
                  <a:cubicBezTo>
                    <a:pt x="171" y="23"/>
                    <a:pt x="163" y="21"/>
                    <a:pt x="156" y="20"/>
                  </a:cubicBezTo>
                  <a:cubicBezTo>
                    <a:pt x="150" y="17"/>
                    <a:pt x="142" y="15"/>
                    <a:pt x="135" y="14"/>
                  </a:cubicBezTo>
                  <a:cubicBezTo>
                    <a:pt x="130" y="11"/>
                    <a:pt x="126" y="9"/>
                    <a:pt x="120" y="8"/>
                  </a:cubicBezTo>
                  <a:cubicBezTo>
                    <a:pt x="110" y="3"/>
                    <a:pt x="95" y="2"/>
                    <a:pt x="84" y="0"/>
                  </a:cubicBezTo>
                  <a:cubicBezTo>
                    <a:pt x="56" y="1"/>
                    <a:pt x="28" y="6"/>
                    <a:pt x="0" y="6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79" name="Freeform 283"/>
            <p:cNvSpPr>
              <a:spLocks/>
            </p:cNvSpPr>
            <p:nvPr/>
          </p:nvSpPr>
          <p:spPr bwMode="auto">
            <a:xfrm>
              <a:off x="2743200" y="2205038"/>
              <a:ext cx="212725" cy="65087"/>
            </a:xfrm>
            <a:custGeom>
              <a:avLst/>
              <a:gdLst>
                <a:gd name="T0" fmla="*/ 2147483646 w 134"/>
                <a:gd name="T1" fmla="*/ 2147483646 h 41"/>
                <a:gd name="T2" fmla="*/ 2147483646 w 134"/>
                <a:gd name="T3" fmla="*/ 2147483646 h 41"/>
                <a:gd name="T4" fmla="*/ 2147483646 w 134"/>
                <a:gd name="T5" fmla="*/ 2147483646 h 41"/>
                <a:gd name="T6" fmla="*/ 0 w 134"/>
                <a:gd name="T7" fmla="*/ 214748364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41">
                  <a:moveTo>
                    <a:pt x="134" y="41"/>
                  </a:moveTo>
                  <a:cubicBezTo>
                    <a:pt x="121" y="39"/>
                    <a:pt x="107" y="41"/>
                    <a:pt x="94" y="36"/>
                  </a:cubicBezTo>
                  <a:cubicBezTo>
                    <a:pt x="73" y="28"/>
                    <a:pt x="59" y="3"/>
                    <a:pt x="35" y="1"/>
                  </a:cubicBezTo>
                  <a:cubicBezTo>
                    <a:pt x="23" y="0"/>
                    <a:pt x="12" y="1"/>
                    <a:pt x="0" y="1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80" name="Freeform 292"/>
            <p:cNvSpPr>
              <a:spLocks/>
            </p:cNvSpPr>
            <p:nvPr/>
          </p:nvSpPr>
          <p:spPr bwMode="auto">
            <a:xfrm>
              <a:off x="1538288" y="2005013"/>
              <a:ext cx="1408112" cy="476250"/>
            </a:xfrm>
            <a:custGeom>
              <a:avLst/>
              <a:gdLst>
                <a:gd name="T0" fmla="*/ 2147483646 w 887"/>
                <a:gd name="T1" fmla="*/ 0 h 300"/>
                <a:gd name="T2" fmla="*/ 2147483646 w 887"/>
                <a:gd name="T3" fmla="*/ 2147483646 h 300"/>
                <a:gd name="T4" fmla="*/ 2147483646 w 887"/>
                <a:gd name="T5" fmla="*/ 2147483646 h 300"/>
                <a:gd name="T6" fmla="*/ 2147483646 w 887"/>
                <a:gd name="T7" fmla="*/ 2147483646 h 300"/>
                <a:gd name="T8" fmla="*/ 2147483646 w 887"/>
                <a:gd name="T9" fmla="*/ 2147483646 h 300"/>
                <a:gd name="T10" fmla="*/ 2147483646 w 887"/>
                <a:gd name="T11" fmla="*/ 2147483646 h 300"/>
                <a:gd name="T12" fmla="*/ 2147483646 w 887"/>
                <a:gd name="T13" fmla="*/ 2147483646 h 300"/>
                <a:gd name="T14" fmla="*/ 2147483646 w 887"/>
                <a:gd name="T15" fmla="*/ 2147483646 h 300"/>
                <a:gd name="T16" fmla="*/ 2147483646 w 887"/>
                <a:gd name="T17" fmla="*/ 2147483646 h 300"/>
                <a:gd name="T18" fmla="*/ 2147483646 w 887"/>
                <a:gd name="T19" fmla="*/ 2147483646 h 300"/>
                <a:gd name="T20" fmla="*/ 2147483646 w 887"/>
                <a:gd name="T21" fmla="*/ 2147483646 h 300"/>
                <a:gd name="T22" fmla="*/ 2147483646 w 887"/>
                <a:gd name="T23" fmla="*/ 2147483646 h 300"/>
                <a:gd name="T24" fmla="*/ 2147483646 w 887"/>
                <a:gd name="T25" fmla="*/ 2147483646 h 300"/>
                <a:gd name="T26" fmla="*/ 2147483646 w 887"/>
                <a:gd name="T27" fmla="*/ 2147483646 h 300"/>
                <a:gd name="T28" fmla="*/ 2147483646 w 887"/>
                <a:gd name="T29" fmla="*/ 2147483646 h 300"/>
                <a:gd name="T30" fmla="*/ 2147483646 w 887"/>
                <a:gd name="T31" fmla="*/ 2147483646 h 300"/>
                <a:gd name="T32" fmla="*/ 2147483646 w 887"/>
                <a:gd name="T33" fmla="*/ 2147483646 h 300"/>
                <a:gd name="T34" fmla="*/ 2147483646 w 887"/>
                <a:gd name="T35" fmla="*/ 2147483646 h 300"/>
                <a:gd name="T36" fmla="*/ 2147483646 w 887"/>
                <a:gd name="T37" fmla="*/ 2147483646 h 300"/>
                <a:gd name="T38" fmla="*/ 2147483646 w 887"/>
                <a:gd name="T39" fmla="*/ 2147483646 h 300"/>
                <a:gd name="T40" fmla="*/ 2147483646 w 887"/>
                <a:gd name="T41" fmla="*/ 2147483646 h 300"/>
                <a:gd name="T42" fmla="*/ 2147483646 w 887"/>
                <a:gd name="T43" fmla="*/ 2147483646 h 300"/>
                <a:gd name="T44" fmla="*/ 2147483646 w 887"/>
                <a:gd name="T45" fmla="*/ 2147483646 h 300"/>
                <a:gd name="T46" fmla="*/ 2147483646 w 887"/>
                <a:gd name="T47" fmla="*/ 2147483646 h 300"/>
                <a:gd name="T48" fmla="*/ 2147483646 w 887"/>
                <a:gd name="T49" fmla="*/ 2147483646 h 300"/>
                <a:gd name="T50" fmla="*/ 2147483646 w 887"/>
                <a:gd name="T51" fmla="*/ 2147483646 h 300"/>
                <a:gd name="T52" fmla="*/ 0 w 887"/>
                <a:gd name="T53" fmla="*/ 2147483646 h 3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87" h="300">
                  <a:moveTo>
                    <a:pt x="887" y="0"/>
                  </a:moveTo>
                  <a:cubicBezTo>
                    <a:pt x="870" y="3"/>
                    <a:pt x="870" y="4"/>
                    <a:pt x="857" y="11"/>
                  </a:cubicBezTo>
                  <a:cubicBezTo>
                    <a:pt x="847" y="25"/>
                    <a:pt x="829" y="35"/>
                    <a:pt x="815" y="45"/>
                  </a:cubicBezTo>
                  <a:cubicBezTo>
                    <a:pt x="812" y="51"/>
                    <a:pt x="810" y="54"/>
                    <a:pt x="804" y="57"/>
                  </a:cubicBezTo>
                  <a:cubicBezTo>
                    <a:pt x="801" y="62"/>
                    <a:pt x="799" y="65"/>
                    <a:pt x="794" y="69"/>
                  </a:cubicBezTo>
                  <a:cubicBezTo>
                    <a:pt x="791" y="75"/>
                    <a:pt x="786" y="77"/>
                    <a:pt x="783" y="83"/>
                  </a:cubicBezTo>
                  <a:cubicBezTo>
                    <a:pt x="780" y="99"/>
                    <a:pt x="761" y="130"/>
                    <a:pt x="747" y="138"/>
                  </a:cubicBezTo>
                  <a:cubicBezTo>
                    <a:pt x="742" y="146"/>
                    <a:pt x="734" y="149"/>
                    <a:pt x="726" y="155"/>
                  </a:cubicBezTo>
                  <a:cubicBezTo>
                    <a:pt x="715" y="164"/>
                    <a:pt x="712" y="172"/>
                    <a:pt x="696" y="174"/>
                  </a:cubicBezTo>
                  <a:cubicBezTo>
                    <a:pt x="683" y="181"/>
                    <a:pt x="668" y="182"/>
                    <a:pt x="653" y="183"/>
                  </a:cubicBezTo>
                  <a:cubicBezTo>
                    <a:pt x="644" y="184"/>
                    <a:pt x="627" y="186"/>
                    <a:pt x="627" y="186"/>
                  </a:cubicBezTo>
                  <a:cubicBezTo>
                    <a:pt x="621" y="191"/>
                    <a:pt x="614" y="194"/>
                    <a:pt x="606" y="195"/>
                  </a:cubicBezTo>
                  <a:cubicBezTo>
                    <a:pt x="570" y="194"/>
                    <a:pt x="573" y="194"/>
                    <a:pt x="551" y="191"/>
                  </a:cubicBezTo>
                  <a:cubicBezTo>
                    <a:pt x="542" y="187"/>
                    <a:pt x="531" y="181"/>
                    <a:pt x="522" y="179"/>
                  </a:cubicBezTo>
                  <a:cubicBezTo>
                    <a:pt x="515" y="175"/>
                    <a:pt x="509" y="171"/>
                    <a:pt x="501" y="170"/>
                  </a:cubicBezTo>
                  <a:cubicBezTo>
                    <a:pt x="491" y="165"/>
                    <a:pt x="479" y="169"/>
                    <a:pt x="468" y="171"/>
                  </a:cubicBezTo>
                  <a:cubicBezTo>
                    <a:pt x="456" y="177"/>
                    <a:pt x="440" y="184"/>
                    <a:pt x="426" y="186"/>
                  </a:cubicBezTo>
                  <a:cubicBezTo>
                    <a:pt x="384" y="207"/>
                    <a:pt x="361" y="203"/>
                    <a:pt x="306" y="204"/>
                  </a:cubicBezTo>
                  <a:cubicBezTo>
                    <a:pt x="265" y="206"/>
                    <a:pt x="277" y="206"/>
                    <a:pt x="255" y="210"/>
                  </a:cubicBezTo>
                  <a:cubicBezTo>
                    <a:pt x="249" y="213"/>
                    <a:pt x="241" y="215"/>
                    <a:pt x="234" y="216"/>
                  </a:cubicBezTo>
                  <a:cubicBezTo>
                    <a:pt x="226" y="220"/>
                    <a:pt x="213" y="221"/>
                    <a:pt x="204" y="222"/>
                  </a:cubicBezTo>
                  <a:cubicBezTo>
                    <a:pt x="198" y="225"/>
                    <a:pt x="190" y="227"/>
                    <a:pt x="183" y="228"/>
                  </a:cubicBezTo>
                  <a:cubicBezTo>
                    <a:pt x="174" y="233"/>
                    <a:pt x="164" y="232"/>
                    <a:pt x="153" y="233"/>
                  </a:cubicBezTo>
                  <a:cubicBezTo>
                    <a:pt x="141" y="245"/>
                    <a:pt x="115" y="261"/>
                    <a:pt x="99" y="264"/>
                  </a:cubicBezTo>
                  <a:cubicBezTo>
                    <a:pt x="95" y="271"/>
                    <a:pt x="83" y="277"/>
                    <a:pt x="75" y="279"/>
                  </a:cubicBezTo>
                  <a:cubicBezTo>
                    <a:pt x="66" y="283"/>
                    <a:pt x="58" y="289"/>
                    <a:pt x="48" y="291"/>
                  </a:cubicBezTo>
                  <a:cubicBezTo>
                    <a:pt x="33" y="299"/>
                    <a:pt x="17" y="300"/>
                    <a:pt x="0" y="300"/>
                  </a:cubicBezTo>
                </a:path>
              </a:pathLst>
            </a:custGeom>
            <a:noFill/>
            <a:ln w="25400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9923" name="AutoShape 2"/>
          <p:cNvSpPr>
            <a:spLocks noChangeArrowheads="1"/>
          </p:cNvSpPr>
          <p:nvPr/>
        </p:nvSpPr>
        <p:spPr bwMode="auto">
          <a:xfrm>
            <a:off x="512763" y="6156325"/>
            <a:ext cx="8985250" cy="504825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3B8897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09924" name="AutoShape 474"/>
          <p:cNvSpPr>
            <a:spLocks noChangeAspect="1" noChangeArrowheads="1" noTextEdit="1"/>
          </p:cNvSpPr>
          <p:nvPr/>
        </p:nvSpPr>
        <p:spPr bwMode="auto">
          <a:xfrm>
            <a:off x="33338" y="1406525"/>
            <a:ext cx="4949825" cy="444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9926" name="Rectangle 7"/>
          <p:cNvSpPr>
            <a:spLocks noChangeArrowheads="1"/>
          </p:cNvSpPr>
          <p:nvPr/>
        </p:nvSpPr>
        <p:spPr bwMode="auto">
          <a:xfrm>
            <a:off x="393700" y="6175375"/>
            <a:ext cx="9077325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9388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/>
              <a:t>A ferrovia Norte-Sul está sendo construída em fases e quando pronta será muito importante para a movimentação agrícola brasileira</a:t>
            </a:r>
          </a:p>
        </p:txBody>
      </p:sp>
      <p:sp>
        <p:nvSpPr>
          <p:cNvPr id="114" name="Line 33"/>
          <p:cNvSpPr>
            <a:spLocks noChangeShapeType="1"/>
          </p:cNvSpPr>
          <p:nvPr/>
        </p:nvSpPr>
        <p:spPr bwMode="auto">
          <a:xfrm>
            <a:off x="561975" y="1400175"/>
            <a:ext cx="420052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15" name="Line 33"/>
          <p:cNvSpPr>
            <a:spLocks noChangeShapeType="1"/>
          </p:cNvSpPr>
          <p:nvPr/>
        </p:nvSpPr>
        <p:spPr bwMode="auto">
          <a:xfrm>
            <a:off x="5040313" y="1400175"/>
            <a:ext cx="4721225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213022" name="Rectangle 6"/>
          <p:cNvSpPr>
            <a:spLocks noGrp="1" noChangeArrowheads="1"/>
          </p:cNvSpPr>
          <p:nvPr>
            <p:ph type="title" idx="4294967295"/>
          </p:nvPr>
        </p:nvSpPr>
        <p:spPr>
          <a:xfrm>
            <a:off x="2651125" y="139313"/>
            <a:ext cx="6167438" cy="276999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/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Eixo da Ferrovia Norte-Sul</a:t>
            </a:r>
          </a:p>
        </p:txBody>
      </p:sp>
      <p:sp>
        <p:nvSpPr>
          <p:cNvPr id="209933" name="Forma livre 113"/>
          <p:cNvSpPr>
            <a:spLocks noChangeAspect="1"/>
          </p:cNvSpPr>
          <p:nvPr/>
        </p:nvSpPr>
        <p:spPr bwMode="auto">
          <a:xfrm>
            <a:off x="3105150" y="2630488"/>
            <a:ext cx="150813" cy="622300"/>
          </a:xfrm>
          <a:custGeom>
            <a:avLst/>
            <a:gdLst>
              <a:gd name="T0" fmla="*/ 1 w 258108"/>
              <a:gd name="T1" fmla="*/ 0 h 966368"/>
              <a:gd name="T2" fmla="*/ 1 w 258108"/>
              <a:gd name="T3" fmla="*/ 1 h 966368"/>
              <a:gd name="T4" fmla="*/ 1 w 258108"/>
              <a:gd name="T5" fmla="*/ 1 h 966368"/>
              <a:gd name="T6" fmla="*/ 1 w 258108"/>
              <a:gd name="T7" fmla="*/ 2 h 966368"/>
              <a:gd name="T8" fmla="*/ 1 w 258108"/>
              <a:gd name="T9" fmla="*/ 3 h 966368"/>
              <a:gd name="T10" fmla="*/ 1 w 258108"/>
              <a:gd name="T11" fmla="*/ 3 h 966368"/>
              <a:gd name="T12" fmla="*/ 1 w 258108"/>
              <a:gd name="T13" fmla="*/ 4 h 966368"/>
              <a:gd name="T14" fmla="*/ 1 w 258108"/>
              <a:gd name="T15" fmla="*/ 4 h 966368"/>
              <a:gd name="T16" fmla="*/ 1 w 258108"/>
              <a:gd name="T17" fmla="*/ 5 h 966368"/>
              <a:gd name="T18" fmla="*/ 1 w 258108"/>
              <a:gd name="T19" fmla="*/ 6 h 966368"/>
              <a:gd name="T20" fmla="*/ 1 w 258108"/>
              <a:gd name="T21" fmla="*/ 6 h 966368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58108"/>
              <a:gd name="T34" fmla="*/ 0 h 966368"/>
              <a:gd name="T35" fmla="*/ 258108 w 258108"/>
              <a:gd name="T36" fmla="*/ 966368 h 966368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58108" h="966368">
                <a:moveTo>
                  <a:pt x="157467" y="0"/>
                </a:moveTo>
                <a:cubicBezTo>
                  <a:pt x="168687" y="22907"/>
                  <a:pt x="192062" y="49554"/>
                  <a:pt x="207956" y="78538"/>
                </a:cubicBezTo>
                <a:cubicBezTo>
                  <a:pt x="223850" y="107522"/>
                  <a:pt x="246757" y="141649"/>
                  <a:pt x="252834" y="173905"/>
                </a:cubicBezTo>
                <a:cubicBezTo>
                  <a:pt x="258911" y="206161"/>
                  <a:pt x="263476" y="234211"/>
                  <a:pt x="244419" y="272077"/>
                </a:cubicBezTo>
                <a:cubicBezTo>
                  <a:pt x="225362" y="309943"/>
                  <a:pt x="171602" y="369643"/>
                  <a:pt x="138494" y="401102"/>
                </a:cubicBezTo>
                <a:cubicBezTo>
                  <a:pt x="105386" y="432561"/>
                  <a:pt x="61885" y="434706"/>
                  <a:pt x="45771" y="460830"/>
                </a:cubicBezTo>
                <a:cubicBezTo>
                  <a:pt x="29657" y="486954"/>
                  <a:pt x="44340" y="527321"/>
                  <a:pt x="41810" y="557845"/>
                </a:cubicBezTo>
                <a:cubicBezTo>
                  <a:pt x="39280" y="588369"/>
                  <a:pt x="31057" y="610782"/>
                  <a:pt x="30590" y="643973"/>
                </a:cubicBezTo>
                <a:cubicBezTo>
                  <a:pt x="30122" y="677165"/>
                  <a:pt x="25613" y="706122"/>
                  <a:pt x="20526" y="738516"/>
                </a:cubicBezTo>
                <a:cubicBezTo>
                  <a:pt x="15439" y="770910"/>
                  <a:pt x="1470" y="817300"/>
                  <a:pt x="68" y="838337"/>
                </a:cubicBezTo>
                <a:cubicBezTo>
                  <a:pt x="-1335" y="859374"/>
                  <a:pt x="19247" y="954447"/>
                  <a:pt x="21351" y="966368"/>
                </a:cubicBezTo>
              </a:path>
            </a:pathLst>
          </a:cu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9934" name="Forma livre 114"/>
          <p:cNvSpPr>
            <a:spLocks noChangeAspect="1"/>
          </p:cNvSpPr>
          <p:nvPr/>
        </p:nvSpPr>
        <p:spPr bwMode="auto">
          <a:xfrm>
            <a:off x="3097213" y="3252788"/>
            <a:ext cx="42862" cy="422275"/>
          </a:xfrm>
          <a:custGeom>
            <a:avLst/>
            <a:gdLst>
              <a:gd name="T0" fmla="*/ 1 w 74205"/>
              <a:gd name="T1" fmla="*/ 0 h 657360"/>
              <a:gd name="T2" fmla="*/ 1 w 74205"/>
              <a:gd name="T3" fmla="*/ 2 h 657360"/>
              <a:gd name="T4" fmla="*/ 1 w 74205"/>
              <a:gd name="T5" fmla="*/ 3 h 657360"/>
              <a:gd name="T6" fmla="*/ 1 w 74205"/>
              <a:gd name="T7" fmla="*/ 3 h 657360"/>
              <a:gd name="T8" fmla="*/ 1 w 74205"/>
              <a:gd name="T9" fmla="*/ 4 h 657360"/>
              <a:gd name="T10" fmla="*/ 1 w 74205"/>
              <a:gd name="T11" fmla="*/ 4 h 65736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4205"/>
              <a:gd name="T19" fmla="*/ 0 h 657360"/>
              <a:gd name="T20" fmla="*/ 74205 w 74205"/>
              <a:gd name="T21" fmla="*/ 657360 h 65736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4205" h="657360">
                <a:moveTo>
                  <a:pt x="34308" y="0"/>
                </a:moveTo>
                <a:cubicBezTo>
                  <a:pt x="49130" y="123633"/>
                  <a:pt x="50804" y="200058"/>
                  <a:pt x="57403" y="262674"/>
                </a:cubicBezTo>
                <a:cubicBezTo>
                  <a:pt x="64002" y="325290"/>
                  <a:pt x="76294" y="335354"/>
                  <a:pt x="73901" y="375695"/>
                </a:cubicBezTo>
                <a:cubicBezTo>
                  <a:pt x="71508" y="416036"/>
                  <a:pt x="54734" y="460310"/>
                  <a:pt x="43047" y="504721"/>
                </a:cubicBezTo>
                <a:cubicBezTo>
                  <a:pt x="31360" y="549132"/>
                  <a:pt x="10323" y="618320"/>
                  <a:pt x="3778" y="642162"/>
                </a:cubicBezTo>
                <a:cubicBezTo>
                  <a:pt x="-2767" y="666004"/>
                  <a:pt x="505" y="656887"/>
                  <a:pt x="3778" y="647771"/>
                </a:cubicBezTo>
              </a:path>
            </a:pathLst>
          </a:cu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9935" name="Forma livre 115"/>
          <p:cNvSpPr>
            <a:spLocks noChangeAspect="1"/>
          </p:cNvSpPr>
          <p:nvPr/>
        </p:nvSpPr>
        <p:spPr bwMode="auto">
          <a:xfrm>
            <a:off x="3119438" y="2216150"/>
            <a:ext cx="69850" cy="398463"/>
          </a:xfrm>
          <a:custGeom>
            <a:avLst/>
            <a:gdLst>
              <a:gd name="T0" fmla="*/ 0 w 134931"/>
              <a:gd name="T1" fmla="*/ 0 h 704295"/>
              <a:gd name="T2" fmla="*/ 1 w 134931"/>
              <a:gd name="T3" fmla="*/ 1 h 704295"/>
              <a:gd name="T4" fmla="*/ 1 w 134931"/>
              <a:gd name="T5" fmla="*/ 1 h 704295"/>
              <a:gd name="T6" fmla="*/ 1 w 134931"/>
              <a:gd name="T7" fmla="*/ 1 h 704295"/>
              <a:gd name="T8" fmla="*/ 1 w 134931"/>
              <a:gd name="T9" fmla="*/ 1 h 70429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4931"/>
              <a:gd name="T16" fmla="*/ 0 h 704295"/>
              <a:gd name="T17" fmla="*/ 134931 w 134931"/>
              <a:gd name="T18" fmla="*/ 704295 h 70429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4931" h="704295">
                <a:moveTo>
                  <a:pt x="0" y="0"/>
                </a:moveTo>
                <a:cubicBezTo>
                  <a:pt x="26647" y="46749"/>
                  <a:pt x="53294" y="93498"/>
                  <a:pt x="72928" y="140246"/>
                </a:cubicBezTo>
                <a:cubicBezTo>
                  <a:pt x="92562" y="186994"/>
                  <a:pt x="110326" y="227198"/>
                  <a:pt x="117806" y="280491"/>
                </a:cubicBezTo>
                <a:cubicBezTo>
                  <a:pt x="125286" y="333784"/>
                  <a:pt x="119676" y="426346"/>
                  <a:pt x="117806" y="460005"/>
                </a:cubicBezTo>
                <a:cubicBezTo>
                  <a:pt x="115936" y="493664"/>
                  <a:pt x="138978" y="709796"/>
                  <a:pt x="134304" y="704187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9936" name="Oval 250"/>
          <p:cNvSpPr>
            <a:spLocks noChangeAspect="1" noChangeArrowheads="1"/>
          </p:cNvSpPr>
          <p:nvPr/>
        </p:nvSpPr>
        <p:spPr bwMode="auto">
          <a:xfrm>
            <a:off x="3055938" y="3871913"/>
            <a:ext cx="39687" cy="39687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9937" name="Text Box 326"/>
          <p:cNvSpPr txBox="1">
            <a:spLocks noChangeAspect="1" noChangeArrowheads="1"/>
          </p:cNvSpPr>
          <p:nvPr/>
        </p:nvSpPr>
        <p:spPr bwMode="auto">
          <a:xfrm>
            <a:off x="2551113" y="3240088"/>
            <a:ext cx="498475" cy="96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70000"/>
              </a:lnSpc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Palmas</a:t>
            </a:r>
            <a:endParaRPr lang="pt-BR" sz="1000" b="0">
              <a:solidFill>
                <a:srgbClr val="000000"/>
              </a:solidFill>
              <a:latin typeface="Calibri" panose="020F0502020204030204" pitchFamily="34" charset="0"/>
            </a:endParaRPr>
          </a:p>
        </p:txBody>
      </p:sp>
      <p:sp>
        <p:nvSpPr>
          <p:cNvPr id="209938" name="Text Box 326"/>
          <p:cNvSpPr txBox="1">
            <a:spLocks noChangeAspect="1" noChangeArrowheads="1"/>
          </p:cNvSpPr>
          <p:nvPr/>
        </p:nvSpPr>
        <p:spPr bwMode="auto">
          <a:xfrm>
            <a:off x="3275013" y="2584450"/>
            <a:ext cx="498475" cy="95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70000"/>
              </a:lnSpc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Açailândia</a:t>
            </a:r>
            <a:endParaRPr lang="pt-BR" sz="1000" b="0">
              <a:solidFill>
                <a:srgbClr val="000000"/>
              </a:solidFill>
              <a:latin typeface="Calibri" panose="020F0502020204030204" pitchFamily="34" charset="0"/>
            </a:endParaRPr>
          </a:p>
        </p:txBody>
      </p:sp>
      <p:sp>
        <p:nvSpPr>
          <p:cNvPr id="209939" name="Text Box 326"/>
          <p:cNvSpPr txBox="1">
            <a:spLocks noChangeAspect="1" noChangeArrowheads="1"/>
          </p:cNvSpPr>
          <p:nvPr/>
        </p:nvSpPr>
        <p:spPr bwMode="auto">
          <a:xfrm>
            <a:off x="2514600" y="3840163"/>
            <a:ext cx="669925" cy="96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70000"/>
              </a:lnSpc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Anápolis</a:t>
            </a:r>
          </a:p>
        </p:txBody>
      </p:sp>
      <p:sp>
        <p:nvSpPr>
          <p:cNvPr id="209940" name="Text Box 326"/>
          <p:cNvSpPr txBox="1">
            <a:spLocks noChangeAspect="1" noChangeArrowheads="1"/>
          </p:cNvSpPr>
          <p:nvPr/>
        </p:nvSpPr>
        <p:spPr bwMode="auto">
          <a:xfrm>
            <a:off x="2292350" y="4019550"/>
            <a:ext cx="500063" cy="95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70000"/>
              </a:lnSpc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Rio Verde</a:t>
            </a:r>
            <a:endParaRPr lang="pt-BR" sz="1000" b="0">
              <a:solidFill>
                <a:srgbClr val="000000"/>
              </a:solidFill>
              <a:latin typeface="Calibri" panose="020F0502020204030204" pitchFamily="34" charset="0"/>
            </a:endParaRPr>
          </a:p>
        </p:txBody>
      </p:sp>
      <p:sp>
        <p:nvSpPr>
          <p:cNvPr id="209941" name="Oval 250"/>
          <p:cNvSpPr>
            <a:spLocks noChangeAspect="1" noChangeArrowheads="1"/>
          </p:cNvSpPr>
          <p:nvPr/>
        </p:nvSpPr>
        <p:spPr bwMode="auto">
          <a:xfrm>
            <a:off x="3186113" y="2586038"/>
            <a:ext cx="61912" cy="666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9942" name="Oval 250"/>
          <p:cNvSpPr>
            <a:spLocks noChangeAspect="1" noChangeArrowheads="1"/>
          </p:cNvSpPr>
          <p:nvPr/>
        </p:nvSpPr>
        <p:spPr bwMode="auto">
          <a:xfrm>
            <a:off x="3046413" y="3854450"/>
            <a:ext cx="60325" cy="666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9943" name="Oval 250"/>
          <p:cNvSpPr>
            <a:spLocks noChangeAspect="1" noChangeArrowheads="1"/>
          </p:cNvSpPr>
          <p:nvPr/>
        </p:nvSpPr>
        <p:spPr bwMode="auto">
          <a:xfrm>
            <a:off x="3094038" y="3217863"/>
            <a:ext cx="61912" cy="666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9944" name="Oval 250"/>
          <p:cNvSpPr>
            <a:spLocks noChangeAspect="1" noChangeArrowheads="1"/>
          </p:cNvSpPr>
          <p:nvPr/>
        </p:nvSpPr>
        <p:spPr bwMode="auto">
          <a:xfrm>
            <a:off x="2817813" y="4032250"/>
            <a:ext cx="61912" cy="66675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9945" name="Rectangle 6"/>
          <p:cNvSpPr>
            <a:spLocks noChangeArrowheads="1"/>
          </p:cNvSpPr>
          <p:nvPr/>
        </p:nvSpPr>
        <p:spPr bwMode="auto">
          <a:xfrm>
            <a:off x="5186363" y="1562100"/>
            <a:ext cx="4611687" cy="46166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82563" indent="-180975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O eixo da ferrovia Norte-Sul é um eixo predominantemente ferroviário  com bitola de 1,6 metros que está previsto para atravessar todo o país de Norte a Sul fazendo conexão com diversos outros eixos ferroviários: EF Carajás, ALL Malha Norte, ALL Malha Paulista e EF 354 (Açu-Acre) 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A principal carga movimentada é soja do Centro-Oeste que embarca em Porto </a:t>
            </a:r>
            <a:r>
              <a:rPr lang="pt-BR" sz="1000" b="0" dirty="0" err="1"/>
              <a:t>Nacional-TO</a:t>
            </a:r>
            <a:r>
              <a:rPr lang="pt-BR" sz="1000" b="0" dirty="0"/>
              <a:t> e tem como destino a exportação via porto de </a:t>
            </a:r>
            <a:r>
              <a:rPr lang="pt-BR" sz="1000" b="0" dirty="0" err="1"/>
              <a:t>Itaqui-MA</a:t>
            </a:r>
            <a:r>
              <a:rPr lang="pt-BR" sz="1000" b="0" dirty="0"/>
              <a:t>, passando pelo eixo da EF Carajás. 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Trata-se de um eixo em construção com movimentação crescente</a:t>
            </a:r>
            <a:endParaRPr lang="pt-BR" sz="1000" u="sng" dirty="0"/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O trecho da ferrovia de </a:t>
            </a:r>
            <a:r>
              <a:rPr lang="pt-BR" sz="1000" b="0" dirty="0" err="1"/>
              <a:t>Palmas-TO</a:t>
            </a:r>
            <a:r>
              <a:rPr lang="pt-BR" sz="1000" b="0" dirty="0"/>
              <a:t> até Anápolis-GO foi recentemente entregue porém ainda não está liberada para o tráfego comercial  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O trecho de Anápolis-GO até Estrela d´</a:t>
            </a:r>
            <a:r>
              <a:rPr lang="pt-BR" sz="1000" b="0" dirty="0" err="1"/>
              <a:t>Oeste-SP</a:t>
            </a:r>
            <a:r>
              <a:rPr lang="pt-BR" sz="1000" b="0" dirty="0"/>
              <a:t> está em construção devendo ficar pronto em Dezembro de 2017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Com relação ao  trecho de Barcarena-PA até </a:t>
            </a:r>
            <a:r>
              <a:rPr lang="pt-BR" sz="1000" b="0" dirty="0" err="1"/>
              <a:t>Açailândia-MA</a:t>
            </a:r>
            <a:r>
              <a:rPr lang="pt-BR" sz="1000" b="0" dirty="0"/>
              <a:t> , ele foi anunciado como o primeiro a ser licitado no pacote de concessões ferroviárias lançado pela EPL porém o EVTEA teve de ser refeito e não há previsões de quando será licitado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Este trecho seria de fundamental importância para o agronegócio pois permitiria um acesso ferroviário a um novo porto (Vila do Conde), diminuindo a dependência na EF Carajás cuja movimentação agrícola é prejudicada pelo minério de ferro </a:t>
            </a:r>
          </a:p>
          <a:p>
            <a:pPr lvl="1" algn="just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O segmento sul entre Estrela d´</a:t>
            </a:r>
            <a:r>
              <a:rPr lang="pt-BR" sz="1000" b="0" dirty="0" err="1"/>
              <a:t>Oeste-SP</a:t>
            </a:r>
            <a:r>
              <a:rPr lang="pt-BR" sz="1000" b="0" dirty="0"/>
              <a:t> e o porto de Rio Grande–RS também faz parte do PIL de concessões da EPL porém a sua construção ainda não foi garantida pelo PAC</a:t>
            </a:r>
          </a:p>
          <a:p>
            <a:pPr lvl="1" algn="just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Este trecho, quando pronto, permitirá o abastecimento da avicultura do oeste do Paraná e Santa Catarina com milho do </a:t>
            </a:r>
            <a:r>
              <a:rPr lang="pt-BR" sz="1000" b="0" dirty="0" err="1"/>
              <a:t>Centroeste</a:t>
            </a:r>
            <a:r>
              <a:rPr lang="pt-BR" sz="1000" b="0" dirty="0"/>
              <a:t>, além do escoamento da soja de Passo Fundo pelo porto de Rio </a:t>
            </a:r>
            <a:r>
              <a:rPr lang="pt-BR" sz="1000" b="0" dirty="0" err="1"/>
              <a:t>Grande-RS</a:t>
            </a:r>
            <a:endParaRPr lang="pt-BR" sz="1000" b="0" dirty="0"/>
          </a:p>
        </p:txBody>
      </p:sp>
      <p:sp>
        <p:nvSpPr>
          <p:cNvPr id="209946" name="Freeform 281"/>
          <p:cNvSpPr>
            <a:spLocks/>
          </p:cNvSpPr>
          <p:nvPr/>
        </p:nvSpPr>
        <p:spPr bwMode="auto">
          <a:xfrm>
            <a:off x="2500313" y="3657600"/>
            <a:ext cx="636587" cy="1908175"/>
          </a:xfrm>
          <a:custGeom>
            <a:avLst/>
            <a:gdLst>
              <a:gd name="T0" fmla="*/ 2147483646 w 401"/>
              <a:gd name="T1" fmla="*/ 0 h 1202"/>
              <a:gd name="T2" fmla="*/ 2147483646 w 401"/>
              <a:gd name="T3" fmla="*/ 2147483646 h 1202"/>
              <a:gd name="T4" fmla="*/ 2147483646 w 401"/>
              <a:gd name="T5" fmla="*/ 2147483646 h 1202"/>
              <a:gd name="T6" fmla="*/ 2147483646 w 401"/>
              <a:gd name="T7" fmla="*/ 2147483646 h 1202"/>
              <a:gd name="T8" fmla="*/ 2147483646 w 401"/>
              <a:gd name="T9" fmla="*/ 2147483646 h 1202"/>
              <a:gd name="T10" fmla="*/ 2147483646 w 401"/>
              <a:gd name="T11" fmla="*/ 2147483646 h 1202"/>
              <a:gd name="T12" fmla="*/ 2147483646 w 401"/>
              <a:gd name="T13" fmla="*/ 2147483646 h 1202"/>
              <a:gd name="T14" fmla="*/ 2147483646 w 401"/>
              <a:gd name="T15" fmla="*/ 2147483646 h 1202"/>
              <a:gd name="T16" fmla="*/ 2147483646 w 401"/>
              <a:gd name="T17" fmla="*/ 2147483646 h 1202"/>
              <a:gd name="T18" fmla="*/ 2147483646 w 401"/>
              <a:gd name="T19" fmla="*/ 2147483646 h 1202"/>
              <a:gd name="T20" fmla="*/ 2147483646 w 401"/>
              <a:gd name="T21" fmla="*/ 2147483646 h 1202"/>
              <a:gd name="T22" fmla="*/ 2147483646 w 401"/>
              <a:gd name="T23" fmla="*/ 2147483646 h 1202"/>
              <a:gd name="T24" fmla="*/ 2147483646 w 401"/>
              <a:gd name="T25" fmla="*/ 2147483646 h 1202"/>
              <a:gd name="T26" fmla="*/ 2147483646 w 401"/>
              <a:gd name="T27" fmla="*/ 2147483646 h 1202"/>
              <a:gd name="T28" fmla="*/ 2147483646 w 401"/>
              <a:gd name="T29" fmla="*/ 2147483646 h 1202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01" h="1202">
                <a:moveTo>
                  <a:pt x="371" y="0"/>
                </a:moveTo>
                <a:cubicBezTo>
                  <a:pt x="342" y="48"/>
                  <a:pt x="401" y="129"/>
                  <a:pt x="342" y="149"/>
                </a:cubicBezTo>
                <a:cubicBezTo>
                  <a:pt x="332" y="164"/>
                  <a:pt x="322" y="179"/>
                  <a:pt x="312" y="194"/>
                </a:cubicBezTo>
                <a:cubicBezTo>
                  <a:pt x="305" y="205"/>
                  <a:pt x="290" y="208"/>
                  <a:pt x="282" y="218"/>
                </a:cubicBezTo>
                <a:cubicBezTo>
                  <a:pt x="278" y="223"/>
                  <a:pt x="277" y="230"/>
                  <a:pt x="272" y="233"/>
                </a:cubicBezTo>
                <a:cubicBezTo>
                  <a:pt x="263" y="239"/>
                  <a:pt x="252" y="240"/>
                  <a:pt x="242" y="243"/>
                </a:cubicBezTo>
                <a:cubicBezTo>
                  <a:pt x="237" y="245"/>
                  <a:pt x="227" y="248"/>
                  <a:pt x="227" y="248"/>
                </a:cubicBezTo>
                <a:cubicBezTo>
                  <a:pt x="191" y="287"/>
                  <a:pt x="215" y="278"/>
                  <a:pt x="198" y="343"/>
                </a:cubicBezTo>
                <a:cubicBezTo>
                  <a:pt x="195" y="354"/>
                  <a:pt x="188" y="365"/>
                  <a:pt x="178" y="372"/>
                </a:cubicBezTo>
                <a:cubicBezTo>
                  <a:pt x="168" y="379"/>
                  <a:pt x="148" y="392"/>
                  <a:pt x="148" y="392"/>
                </a:cubicBezTo>
                <a:cubicBezTo>
                  <a:pt x="137" y="435"/>
                  <a:pt x="129" y="478"/>
                  <a:pt x="118" y="521"/>
                </a:cubicBezTo>
                <a:cubicBezTo>
                  <a:pt x="114" y="549"/>
                  <a:pt x="114" y="578"/>
                  <a:pt x="108" y="606"/>
                </a:cubicBezTo>
                <a:cubicBezTo>
                  <a:pt x="103" y="633"/>
                  <a:pt x="90" y="658"/>
                  <a:pt x="83" y="685"/>
                </a:cubicBezTo>
                <a:cubicBezTo>
                  <a:pt x="75" y="772"/>
                  <a:pt x="52" y="852"/>
                  <a:pt x="39" y="938"/>
                </a:cubicBezTo>
                <a:cubicBezTo>
                  <a:pt x="34" y="1014"/>
                  <a:pt x="0" y="1143"/>
                  <a:pt x="59" y="1202"/>
                </a:cubicBezTo>
              </a:path>
            </a:pathLst>
          </a:custGeom>
          <a:noFill/>
          <a:ln w="38100" cap="flat" cmpd="sng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9947" name="AutoShape 70"/>
          <p:cNvSpPr>
            <a:spLocks noChangeAspect="1" noChangeArrowheads="1"/>
          </p:cNvSpPr>
          <p:nvPr/>
        </p:nvSpPr>
        <p:spPr bwMode="auto">
          <a:xfrm>
            <a:off x="2547938" y="5491163"/>
            <a:ext cx="103187" cy="85725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>
              <a:solidFill>
                <a:srgbClr val="000000"/>
              </a:solidFill>
            </a:endParaRPr>
          </a:p>
        </p:txBody>
      </p:sp>
      <p:sp>
        <p:nvSpPr>
          <p:cNvPr id="209948" name="Text Box 326"/>
          <p:cNvSpPr txBox="1">
            <a:spLocks noChangeAspect="1" noChangeArrowheads="1"/>
          </p:cNvSpPr>
          <p:nvPr/>
        </p:nvSpPr>
        <p:spPr bwMode="auto">
          <a:xfrm>
            <a:off x="2668588" y="5526088"/>
            <a:ext cx="563562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latin typeface="Calibri" panose="020F0502020204030204" pitchFamily="34" charset="0"/>
              </a:rPr>
              <a:t>Rio Grande</a:t>
            </a:r>
          </a:p>
        </p:txBody>
      </p:sp>
      <p:sp>
        <p:nvSpPr>
          <p:cNvPr id="209949" name="Text Box 326"/>
          <p:cNvSpPr txBox="1">
            <a:spLocks noChangeAspect="1" noChangeArrowheads="1"/>
          </p:cNvSpPr>
          <p:nvPr/>
        </p:nvSpPr>
        <p:spPr bwMode="auto">
          <a:xfrm>
            <a:off x="2208213" y="4243388"/>
            <a:ext cx="500062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70000"/>
              </a:lnSpc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Estrela d´Oeste</a:t>
            </a:r>
            <a:endParaRPr lang="pt-BR" sz="1000" b="0">
              <a:solidFill>
                <a:srgbClr val="000000"/>
              </a:solidFill>
              <a:latin typeface="Calibri" panose="020F0502020204030204" pitchFamily="34" charset="0"/>
            </a:endParaRPr>
          </a:p>
        </p:txBody>
      </p:sp>
      <p:sp>
        <p:nvSpPr>
          <p:cNvPr id="209950" name="Oval 250"/>
          <p:cNvSpPr>
            <a:spLocks noChangeAspect="1" noChangeArrowheads="1"/>
          </p:cNvSpPr>
          <p:nvPr/>
        </p:nvSpPr>
        <p:spPr bwMode="auto">
          <a:xfrm>
            <a:off x="2725738" y="4256088"/>
            <a:ext cx="42862" cy="39687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9951" name="Oval 250"/>
          <p:cNvSpPr>
            <a:spLocks noChangeAspect="1" noChangeArrowheads="1"/>
          </p:cNvSpPr>
          <p:nvPr/>
        </p:nvSpPr>
        <p:spPr bwMode="auto">
          <a:xfrm>
            <a:off x="2763838" y="4224338"/>
            <a:ext cx="61912" cy="666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9952" name="Text Box 326"/>
          <p:cNvSpPr txBox="1">
            <a:spLocks noChangeAspect="1" noChangeArrowheads="1"/>
          </p:cNvSpPr>
          <p:nvPr/>
        </p:nvSpPr>
        <p:spPr bwMode="auto">
          <a:xfrm>
            <a:off x="2717800" y="2212975"/>
            <a:ext cx="563563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Vila do Conde</a:t>
            </a:r>
          </a:p>
        </p:txBody>
      </p:sp>
      <p:sp>
        <p:nvSpPr>
          <p:cNvPr id="209953" name="Oval 250"/>
          <p:cNvSpPr>
            <a:spLocks noChangeAspect="1" noChangeArrowheads="1"/>
          </p:cNvSpPr>
          <p:nvPr/>
        </p:nvSpPr>
        <p:spPr bwMode="auto">
          <a:xfrm>
            <a:off x="3124200" y="2143125"/>
            <a:ext cx="41275" cy="39688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pt-BR" sz="1400" b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9954" name="Oval 250"/>
          <p:cNvSpPr>
            <a:spLocks noChangeAspect="1" noChangeArrowheads="1"/>
          </p:cNvSpPr>
          <p:nvPr/>
        </p:nvSpPr>
        <p:spPr bwMode="auto">
          <a:xfrm>
            <a:off x="3081338" y="2133600"/>
            <a:ext cx="60325" cy="666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09955" name="AutoShape 70"/>
          <p:cNvSpPr>
            <a:spLocks noChangeAspect="1" noChangeArrowheads="1"/>
          </p:cNvSpPr>
          <p:nvPr/>
        </p:nvSpPr>
        <p:spPr bwMode="auto">
          <a:xfrm>
            <a:off x="3019425" y="2162175"/>
            <a:ext cx="103188" cy="85725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>
              <a:solidFill>
                <a:srgbClr val="000000"/>
              </a:solidFill>
            </a:endParaRPr>
          </a:p>
        </p:txBody>
      </p:sp>
      <p:sp>
        <p:nvSpPr>
          <p:cNvPr id="209956" name="Text Box 326"/>
          <p:cNvSpPr txBox="1">
            <a:spLocks noChangeAspect="1" noChangeArrowheads="1"/>
          </p:cNvSpPr>
          <p:nvPr/>
        </p:nvSpPr>
        <p:spPr bwMode="auto">
          <a:xfrm>
            <a:off x="3067050" y="2047875"/>
            <a:ext cx="563563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latin typeface="Calibri" panose="020F0502020204030204" pitchFamily="34" charset="0"/>
              </a:rPr>
              <a:t>Belém</a:t>
            </a:r>
          </a:p>
        </p:txBody>
      </p:sp>
      <p:sp>
        <p:nvSpPr>
          <p:cNvPr id="209957" name="Oval 341"/>
          <p:cNvSpPr>
            <a:spLocks noChangeArrowheads="1"/>
          </p:cNvSpPr>
          <p:nvPr/>
        </p:nvSpPr>
        <p:spPr bwMode="auto">
          <a:xfrm>
            <a:off x="279400" y="1616075"/>
            <a:ext cx="334963" cy="334963"/>
          </a:xfrm>
          <a:prstGeom prst="ellipse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209958" name="Oval 250"/>
          <p:cNvSpPr>
            <a:spLocks noChangeAspect="1" noChangeArrowheads="1"/>
          </p:cNvSpPr>
          <p:nvPr/>
        </p:nvSpPr>
        <p:spPr bwMode="auto">
          <a:xfrm>
            <a:off x="2835275" y="4040188"/>
            <a:ext cx="42863" cy="3968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grpSp>
        <p:nvGrpSpPr>
          <p:cNvPr id="526" name="Grupo 525"/>
          <p:cNvGrpSpPr/>
          <p:nvPr/>
        </p:nvGrpSpPr>
        <p:grpSpPr>
          <a:xfrm>
            <a:off x="8204886" y="19050"/>
            <a:ext cx="1785757" cy="1222375"/>
            <a:chOff x="8476229" y="19050"/>
            <a:chExt cx="1514414" cy="1222375"/>
          </a:xfrm>
        </p:grpSpPr>
        <p:sp>
          <p:nvSpPr>
            <p:cNvPr id="527" name="Oval 250"/>
            <p:cNvSpPr>
              <a:spLocks noChangeArrowheads="1"/>
            </p:cNvSpPr>
            <p:nvPr/>
          </p:nvSpPr>
          <p:spPr bwMode="auto">
            <a:xfrm>
              <a:off x="8694738" y="698271"/>
              <a:ext cx="80962" cy="68262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endParaRPr lang="pt-BR" b="0">
                <a:latin typeface="Tahoma" panose="020B0604030504040204" pitchFamily="34" charset="0"/>
              </a:endParaRPr>
            </a:p>
          </p:txBody>
        </p:sp>
        <p:sp>
          <p:nvSpPr>
            <p:cNvPr id="528" name="Text Box 121"/>
            <p:cNvSpPr txBox="1">
              <a:spLocks noChangeArrowheads="1"/>
            </p:cNvSpPr>
            <p:nvPr/>
          </p:nvSpPr>
          <p:spPr bwMode="auto">
            <a:xfrm>
              <a:off x="8948738" y="22490"/>
              <a:ext cx="38632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Ferrovia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9" name="Text Box 122"/>
            <p:cNvSpPr txBox="1">
              <a:spLocks noChangeArrowheads="1"/>
            </p:cNvSpPr>
            <p:nvPr/>
          </p:nvSpPr>
          <p:spPr bwMode="auto">
            <a:xfrm>
              <a:off x="8950325" y="287527"/>
              <a:ext cx="3959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0" name="Line 123"/>
            <p:cNvSpPr>
              <a:spLocks noChangeShapeType="1"/>
            </p:cNvSpPr>
            <p:nvPr/>
          </p:nvSpPr>
          <p:spPr bwMode="auto">
            <a:xfrm>
              <a:off x="8574088" y="358963"/>
              <a:ext cx="346075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" name="Text Box 124"/>
            <p:cNvSpPr txBox="1">
              <a:spLocks noChangeArrowheads="1"/>
            </p:cNvSpPr>
            <p:nvPr/>
          </p:nvSpPr>
          <p:spPr bwMode="auto">
            <a:xfrm>
              <a:off x="8948738" y="163777"/>
              <a:ext cx="37991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Rodovia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2" name="Text Box 128"/>
            <p:cNvSpPr txBox="1">
              <a:spLocks noChangeArrowheads="1"/>
            </p:cNvSpPr>
            <p:nvPr/>
          </p:nvSpPr>
          <p:spPr bwMode="auto">
            <a:xfrm>
              <a:off x="8950325" y="663346"/>
              <a:ext cx="8447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Cidades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3" name="Line 133"/>
            <p:cNvSpPr>
              <a:spLocks noChangeShapeType="1"/>
            </p:cNvSpPr>
            <p:nvPr/>
          </p:nvSpPr>
          <p:spPr bwMode="auto">
            <a:xfrm>
              <a:off x="8567738" y="97102"/>
              <a:ext cx="3476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" name="Line 134"/>
            <p:cNvSpPr>
              <a:spLocks noChangeShapeType="1"/>
            </p:cNvSpPr>
            <p:nvPr/>
          </p:nvSpPr>
          <p:spPr bwMode="auto">
            <a:xfrm>
              <a:off x="8567738" y="236802"/>
              <a:ext cx="347662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" name="Rectangle 135"/>
            <p:cNvSpPr>
              <a:spLocks noChangeArrowheads="1"/>
            </p:cNvSpPr>
            <p:nvPr/>
          </p:nvSpPr>
          <p:spPr bwMode="auto">
            <a:xfrm>
              <a:off x="8476229" y="19050"/>
              <a:ext cx="1398587" cy="1222375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36" name="AutoShape 70"/>
            <p:cNvSpPr>
              <a:spLocks noChangeAspect="1" noChangeArrowheads="1"/>
            </p:cNvSpPr>
            <p:nvPr/>
          </p:nvSpPr>
          <p:spPr bwMode="auto">
            <a:xfrm>
              <a:off x="8682038" y="815746"/>
              <a:ext cx="103187" cy="8572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>
                <a:solidFill>
                  <a:srgbClr val="000000"/>
                </a:solidFill>
              </a:endParaRPr>
            </a:p>
          </p:txBody>
        </p:sp>
        <p:sp>
          <p:nvSpPr>
            <p:cNvPr id="537" name="Text Box 128"/>
            <p:cNvSpPr txBox="1">
              <a:spLocks noChangeArrowheads="1"/>
            </p:cNvSpPr>
            <p:nvPr/>
          </p:nvSpPr>
          <p:spPr bwMode="auto">
            <a:xfrm>
              <a:off x="8947150" y="776058"/>
              <a:ext cx="8095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Portos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8" name="Rectangle 83"/>
            <p:cNvSpPr>
              <a:spLocks noChangeAspect="1" noChangeArrowheads="1"/>
            </p:cNvSpPr>
            <p:nvPr/>
          </p:nvSpPr>
          <p:spPr bwMode="auto">
            <a:xfrm>
              <a:off x="8704263" y="1128483"/>
              <a:ext cx="71437" cy="57150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39" name="AutoShape 70"/>
            <p:cNvSpPr>
              <a:spLocks noChangeAspect="1" noChangeArrowheads="1"/>
            </p:cNvSpPr>
            <p:nvPr/>
          </p:nvSpPr>
          <p:spPr bwMode="auto">
            <a:xfrm rot="10800000">
              <a:off x="8682038" y="982433"/>
              <a:ext cx="106362" cy="8255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40" name="Text Box 128"/>
            <p:cNvSpPr txBox="1">
              <a:spLocks noChangeArrowheads="1"/>
            </p:cNvSpPr>
            <p:nvPr/>
          </p:nvSpPr>
          <p:spPr bwMode="auto">
            <a:xfrm>
              <a:off x="8953500" y="934808"/>
              <a:ext cx="103714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Terminais de barcaças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41" name="Text Box 128"/>
            <p:cNvSpPr txBox="1">
              <a:spLocks noChangeArrowheads="1"/>
            </p:cNvSpPr>
            <p:nvPr/>
          </p:nvSpPr>
          <p:spPr bwMode="auto">
            <a:xfrm>
              <a:off x="8959850" y="1074508"/>
              <a:ext cx="5963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Hidrelétricas</a:t>
              </a:r>
            </a:p>
          </p:txBody>
        </p:sp>
        <p:sp>
          <p:nvSpPr>
            <p:cNvPr id="542" name="Line 133"/>
            <p:cNvSpPr>
              <a:spLocks noChangeShapeType="1"/>
            </p:cNvSpPr>
            <p:nvPr/>
          </p:nvSpPr>
          <p:spPr bwMode="auto">
            <a:xfrm>
              <a:off x="8567738" y="484326"/>
              <a:ext cx="347662" cy="0"/>
            </a:xfrm>
            <a:prstGeom prst="line">
              <a:avLst/>
            </a:prstGeom>
            <a:noFill/>
            <a:ln w="28575" cap="flat" cmpd="sng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" name="Text Box 122"/>
            <p:cNvSpPr txBox="1">
              <a:spLocks noChangeArrowheads="1"/>
            </p:cNvSpPr>
            <p:nvPr/>
          </p:nvSpPr>
          <p:spPr bwMode="auto">
            <a:xfrm>
              <a:off x="8945563" y="411421"/>
              <a:ext cx="83037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ts val="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Planejado ou em construção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</p:grpSp>
      <p:sp>
        <p:nvSpPr>
          <p:cNvPr id="544" name="Rectangle 8"/>
          <p:cNvSpPr>
            <a:spLocks noChangeArrowheads="1"/>
          </p:cNvSpPr>
          <p:nvPr/>
        </p:nvSpPr>
        <p:spPr bwMode="auto">
          <a:xfrm>
            <a:off x="584200" y="1114425"/>
            <a:ext cx="452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Eixo de Transporte Prioritário</a:t>
            </a:r>
          </a:p>
        </p:txBody>
      </p:sp>
      <p:sp>
        <p:nvSpPr>
          <p:cNvPr id="545" name="Rectangle 6"/>
          <p:cNvSpPr>
            <a:spLocks noChangeArrowheads="1"/>
          </p:cNvSpPr>
          <p:nvPr/>
        </p:nvSpPr>
        <p:spPr bwMode="auto">
          <a:xfrm>
            <a:off x="5083175" y="1138238"/>
            <a:ext cx="39020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sz="1400" dirty="0" err="1">
                <a:solidFill>
                  <a:srgbClr val="C00000"/>
                </a:solidFill>
              </a:rPr>
              <a:t>Avaliação</a:t>
            </a:r>
            <a:r>
              <a:rPr lang="es-ES_tradnl" sz="1400" dirty="0">
                <a:solidFill>
                  <a:srgbClr val="C00000"/>
                </a:solidFill>
              </a:rPr>
              <a:t> do </a:t>
            </a:r>
            <a:r>
              <a:rPr lang="es-ES_tradnl" sz="1400" dirty="0" err="1">
                <a:solidFill>
                  <a:srgbClr val="C00000"/>
                </a:solidFill>
              </a:rPr>
              <a:t>Eixo</a:t>
            </a:r>
            <a:r>
              <a:rPr lang="es-ES_tradnl" sz="1400" dirty="0">
                <a:solidFill>
                  <a:srgbClr val="C00000"/>
                </a:solidFill>
              </a:rPr>
              <a:t> de Transporte</a:t>
            </a:r>
          </a:p>
        </p:txBody>
      </p:sp>
      <p:sp>
        <p:nvSpPr>
          <p:cNvPr id="546" name="AutoShape 16"/>
          <p:cNvSpPr>
            <a:spLocks noChangeArrowheads="1"/>
          </p:cNvSpPr>
          <p:nvPr/>
        </p:nvSpPr>
        <p:spPr bwMode="auto">
          <a:xfrm flipV="1">
            <a:off x="1275557" y="5885200"/>
            <a:ext cx="3033712" cy="113626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547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551613"/>
            <a:ext cx="9028113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100" dirty="0"/>
              <a:t>	 </a:t>
            </a:r>
          </a:p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EPL, </a:t>
            </a:r>
            <a:r>
              <a:rPr lang="pt-BR" sz="1000" b="0" dirty="0" err="1"/>
              <a:t>Valec</a:t>
            </a:r>
            <a:r>
              <a:rPr lang="pt-BR" sz="1000" b="0" dirty="0"/>
              <a:t>, ANTT, Análise Macrologística</a:t>
            </a:r>
          </a:p>
        </p:txBody>
      </p:sp>
      <p:sp>
        <p:nvSpPr>
          <p:cNvPr id="2" name="Forma livre 1"/>
          <p:cNvSpPr/>
          <p:nvPr/>
        </p:nvSpPr>
        <p:spPr>
          <a:xfrm>
            <a:off x="3070020" y="3678461"/>
            <a:ext cx="24337" cy="166887"/>
          </a:xfrm>
          <a:custGeom>
            <a:avLst/>
            <a:gdLst>
              <a:gd name="connsiteX0" fmla="*/ 24337 w 24337"/>
              <a:gd name="connsiteY0" fmla="*/ 166887 h 166887"/>
              <a:gd name="connsiteX1" fmla="*/ 13907 w 24337"/>
              <a:gd name="connsiteY1" fmla="*/ 149502 h 166887"/>
              <a:gd name="connsiteX2" fmla="*/ 10430 w 24337"/>
              <a:gd name="connsiteY2" fmla="*/ 139072 h 166887"/>
              <a:gd name="connsiteX3" fmla="*/ 0 w 24337"/>
              <a:gd name="connsiteY3" fmla="*/ 118211 h 166887"/>
              <a:gd name="connsiteX4" fmla="*/ 3477 w 24337"/>
              <a:gd name="connsiteY4" fmla="*/ 24337 h 166887"/>
              <a:gd name="connsiteX5" fmla="*/ 6953 w 24337"/>
              <a:gd name="connsiteY5" fmla="*/ 13907 h 166887"/>
              <a:gd name="connsiteX6" fmla="*/ 17384 w 24337"/>
              <a:gd name="connsiteY6" fmla="*/ 0 h 166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337" h="166887">
                <a:moveTo>
                  <a:pt x="24337" y="166887"/>
                </a:moveTo>
                <a:cubicBezTo>
                  <a:pt x="20860" y="161092"/>
                  <a:pt x="16929" y="155546"/>
                  <a:pt x="13907" y="149502"/>
                </a:cubicBezTo>
                <a:cubicBezTo>
                  <a:pt x="12268" y="146224"/>
                  <a:pt x="12069" y="142350"/>
                  <a:pt x="10430" y="139072"/>
                </a:cubicBezTo>
                <a:cubicBezTo>
                  <a:pt x="-3048" y="112115"/>
                  <a:pt x="8739" y="144427"/>
                  <a:pt x="0" y="118211"/>
                </a:cubicBezTo>
                <a:cubicBezTo>
                  <a:pt x="1159" y="86920"/>
                  <a:pt x="1394" y="55580"/>
                  <a:pt x="3477" y="24337"/>
                </a:cubicBezTo>
                <a:cubicBezTo>
                  <a:pt x="3721" y="20680"/>
                  <a:pt x="4920" y="16956"/>
                  <a:pt x="6953" y="13907"/>
                </a:cubicBezTo>
                <a:cubicBezTo>
                  <a:pt x="18204" y="-2968"/>
                  <a:pt x="17384" y="9720"/>
                  <a:pt x="17384" y="0"/>
                </a:cubicBezTo>
              </a:path>
            </a:pathLst>
          </a:cu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pt-BR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14690" name="Picture 2" descr="http://www.valec.gov.br/imgNoticias/noticia1_28-11-2014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34" y="2648263"/>
            <a:ext cx="2087191" cy="1393200"/>
          </a:xfrm>
          <a:prstGeom prst="rect">
            <a:avLst/>
          </a:prstGeom>
          <a:noFill/>
          <a:ln w="25400">
            <a:solidFill>
              <a:srgbClr val="FF000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548" name="Conector reto 547"/>
          <p:cNvCxnSpPr/>
          <p:nvPr/>
        </p:nvCxnSpPr>
        <p:spPr>
          <a:xfrm>
            <a:off x="2193925" y="2652713"/>
            <a:ext cx="873125" cy="121920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9" name="Conector reto 548"/>
          <p:cNvCxnSpPr/>
          <p:nvPr/>
        </p:nvCxnSpPr>
        <p:spPr>
          <a:xfrm flipV="1">
            <a:off x="2208213" y="3871913"/>
            <a:ext cx="827087" cy="14763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3160862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0946" name="Grupo 284"/>
          <p:cNvGrpSpPr>
            <a:grpSpLocks/>
          </p:cNvGrpSpPr>
          <p:nvPr/>
        </p:nvGrpSpPr>
        <p:grpSpPr bwMode="auto">
          <a:xfrm>
            <a:off x="327025" y="1492250"/>
            <a:ext cx="4537075" cy="4237038"/>
            <a:chOff x="327025" y="1492250"/>
            <a:chExt cx="4537075" cy="4237038"/>
          </a:xfrm>
        </p:grpSpPr>
        <p:grpSp>
          <p:nvGrpSpPr>
            <p:cNvPr id="286" name="Grupo 285"/>
            <p:cNvGrpSpPr/>
            <p:nvPr/>
          </p:nvGrpSpPr>
          <p:grpSpPr>
            <a:xfrm>
              <a:off x="327025" y="1492250"/>
              <a:ext cx="4537075" cy="4237038"/>
              <a:chOff x="327025" y="1492250"/>
              <a:chExt cx="4537075" cy="4237038"/>
            </a:xfrm>
            <a:solidFill>
              <a:schemeClr val="bg1"/>
            </a:solidFill>
          </p:grpSpPr>
          <p:grpSp>
            <p:nvGrpSpPr>
              <p:cNvPr id="292" name="Grupo 291"/>
              <p:cNvGrpSpPr/>
              <p:nvPr/>
            </p:nvGrpSpPr>
            <p:grpSpPr>
              <a:xfrm>
                <a:off x="327025" y="1492250"/>
                <a:ext cx="4537075" cy="4237038"/>
                <a:chOff x="327025" y="1492250"/>
                <a:chExt cx="4537075" cy="4237038"/>
              </a:xfrm>
              <a:grpFill/>
            </p:grpSpPr>
            <p:sp>
              <p:nvSpPr>
                <p:cNvPr id="301" name="Freeform 581"/>
                <p:cNvSpPr>
                  <a:spLocks noEditPoints="1"/>
                </p:cNvSpPr>
                <p:nvPr/>
              </p:nvSpPr>
              <p:spPr bwMode="auto">
                <a:xfrm>
                  <a:off x="1973263" y="1782763"/>
                  <a:ext cx="1419225" cy="1360487"/>
                </a:xfrm>
                <a:custGeom>
                  <a:avLst/>
                  <a:gdLst>
                    <a:gd name="T0" fmla="*/ 2147483646 w 1380"/>
                    <a:gd name="T1" fmla="*/ 2147483646 h 1322"/>
                    <a:gd name="T2" fmla="*/ 2147483646 w 1380"/>
                    <a:gd name="T3" fmla="*/ 2147483646 h 1322"/>
                    <a:gd name="T4" fmla="*/ 2147483646 w 1380"/>
                    <a:gd name="T5" fmla="*/ 2147483646 h 1322"/>
                    <a:gd name="T6" fmla="*/ 2147483646 w 1380"/>
                    <a:gd name="T7" fmla="*/ 2147483646 h 1322"/>
                    <a:gd name="T8" fmla="*/ 2147483646 w 1380"/>
                    <a:gd name="T9" fmla="*/ 2147483646 h 1322"/>
                    <a:gd name="T10" fmla="*/ 2147483646 w 1380"/>
                    <a:gd name="T11" fmla="*/ 2147483646 h 1322"/>
                    <a:gd name="T12" fmla="*/ 2147483646 w 1380"/>
                    <a:gd name="T13" fmla="*/ 2147483646 h 1322"/>
                    <a:gd name="T14" fmla="*/ 2147483646 w 1380"/>
                    <a:gd name="T15" fmla="*/ 2147483646 h 1322"/>
                    <a:gd name="T16" fmla="*/ 2147483646 w 1380"/>
                    <a:gd name="T17" fmla="*/ 2147483646 h 1322"/>
                    <a:gd name="T18" fmla="*/ 2147483646 w 1380"/>
                    <a:gd name="T19" fmla="*/ 2147483646 h 1322"/>
                    <a:gd name="T20" fmla="*/ 2147483646 w 1380"/>
                    <a:gd name="T21" fmla="*/ 2147483646 h 1322"/>
                    <a:gd name="T22" fmla="*/ 2147483646 w 1380"/>
                    <a:gd name="T23" fmla="*/ 2147483646 h 1322"/>
                    <a:gd name="T24" fmla="*/ 2147483646 w 1380"/>
                    <a:gd name="T25" fmla="*/ 2147483646 h 1322"/>
                    <a:gd name="T26" fmla="*/ 2147483646 w 1380"/>
                    <a:gd name="T27" fmla="*/ 2147483646 h 1322"/>
                    <a:gd name="T28" fmla="*/ 2147483646 w 1380"/>
                    <a:gd name="T29" fmla="*/ 2147483646 h 1322"/>
                    <a:gd name="T30" fmla="*/ 2147483646 w 1380"/>
                    <a:gd name="T31" fmla="*/ 2147483646 h 1322"/>
                    <a:gd name="T32" fmla="*/ 2147483646 w 1380"/>
                    <a:gd name="T33" fmla="*/ 2147483646 h 1322"/>
                    <a:gd name="T34" fmla="*/ 2147483646 w 1380"/>
                    <a:gd name="T35" fmla="*/ 2147483646 h 1322"/>
                    <a:gd name="T36" fmla="*/ 2147483646 w 1380"/>
                    <a:gd name="T37" fmla="*/ 2147483646 h 1322"/>
                    <a:gd name="T38" fmla="*/ 2147483646 w 1380"/>
                    <a:gd name="T39" fmla="*/ 2147483646 h 1322"/>
                    <a:gd name="T40" fmla="*/ 2147483646 w 1380"/>
                    <a:gd name="T41" fmla="*/ 2147483646 h 1322"/>
                    <a:gd name="T42" fmla="*/ 2147483646 w 1380"/>
                    <a:gd name="T43" fmla="*/ 2147483646 h 1322"/>
                    <a:gd name="T44" fmla="*/ 2147483646 w 1380"/>
                    <a:gd name="T45" fmla="*/ 2147483646 h 1322"/>
                    <a:gd name="T46" fmla="*/ 2147483646 w 1380"/>
                    <a:gd name="T47" fmla="*/ 2147483646 h 1322"/>
                    <a:gd name="T48" fmla="*/ 2147483646 w 1380"/>
                    <a:gd name="T49" fmla="*/ 2147483646 h 1322"/>
                    <a:gd name="T50" fmla="*/ 2147483646 w 1380"/>
                    <a:gd name="T51" fmla="*/ 2147483646 h 1322"/>
                    <a:gd name="T52" fmla="*/ 2147483646 w 1380"/>
                    <a:gd name="T53" fmla="*/ 2147483646 h 1322"/>
                    <a:gd name="T54" fmla="*/ 2147483646 w 1380"/>
                    <a:gd name="T55" fmla="*/ 2147483646 h 1322"/>
                    <a:gd name="T56" fmla="*/ 2147483646 w 1380"/>
                    <a:gd name="T57" fmla="*/ 2147483646 h 1322"/>
                    <a:gd name="T58" fmla="*/ 2147483646 w 1380"/>
                    <a:gd name="T59" fmla="*/ 2147483646 h 1322"/>
                    <a:gd name="T60" fmla="*/ 2147483646 w 1380"/>
                    <a:gd name="T61" fmla="*/ 2147483646 h 1322"/>
                    <a:gd name="T62" fmla="*/ 2147483646 w 1380"/>
                    <a:gd name="T63" fmla="*/ 2147483646 h 1322"/>
                    <a:gd name="T64" fmla="*/ 2147483646 w 1380"/>
                    <a:gd name="T65" fmla="*/ 2147483646 h 1322"/>
                    <a:gd name="T66" fmla="*/ 2147483646 w 1380"/>
                    <a:gd name="T67" fmla="*/ 2147483646 h 1322"/>
                    <a:gd name="T68" fmla="*/ 2147483646 w 1380"/>
                    <a:gd name="T69" fmla="*/ 2147483646 h 1322"/>
                    <a:gd name="T70" fmla="*/ 2147483646 w 1380"/>
                    <a:gd name="T71" fmla="*/ 2147483646 h 1322"/>
                    <a:gd name="T72" fmla="*/ 2147483646 w 1380"/>
                    <a:gd name="T73" fmla="*/ 2147483646 h 1322"/>
                    <a:gd name="T74" fmla="*/ 2147483646 w 1380"/>
                    <a:gd name="T75" fmla="*/ 2147483646 h 1322"/>
                    <a:gd name="T76" fmla="*/ 2147483646 w 1380"/>
                    <a:gd name="T77" fmla="*/ 2147483646 h 1322"/>
                    <a:gd name="T78" fmla="*/ 2147483646 w 1380"/>
                    <a:gd name="T79" fmla="*/ 2147483646 h 1322"/>
                    <a:gd name="T80" fmla="*/ 2147483646 w 1380"/>
                    <a:gd name="T81" fmla="*/ 2147483646 h 1322"/>
                    <a:gd name="T82" fmla="*/ 2147483646 w 1380"/>
                    <a:gd name="T83" fmla="*/ 2147483646 h 1322"/>
                    <a:gd name="T84" fmla="*/ 2147483646 w 1380"/>
                    <a:gd name="T85" fmla="*/ 2147483646 h 1322"/>
                    <a:gd name="T86" fmla="*/ 2147483646 w 1380"/>
                    <a:gd name="T87" fmla="*/ 2147483646 h 1322"/>
                    <a:gd name="T88" fmla="*/ 2147483646 w 1380"/>
                    <a:gd name="T89" fmla="*/ 2147483646 h 1322"/>
                    <a:gd name="T90" fmla="*/ 2147483646 w 1380"/>
                    <a:gd name="T91" fmla="*/ 2147483646 h 1322"/>
                    <a:gd name="T92" fmla="*/ 2147483646 w 1380"/>
                    <a:gd name="T93" fmla="*/ 2147483646 h 1322"/>
                    <a:gd name="T94" fmla="*/ 2147483646 w 1380"/>
                    <a:gd name="T95" fmla="*/ 2147483646 h 1322"/>
                    <a:gd name="T96" fmla="*/ 2147483646 w 1380"/>
                    <a:gd name="T97" fmla="*/ 2147483646 h 1322"/>
                    <a:gd name="T98" fmla="*/ 2147483646 w 1380"/>
                    <a:gd name="T99" fmla="*/ 2147483646 h 1322"/>
                    <a:gd name="T100" fmla="*/ 2147483646 w 1380"/>
                    <a:gd name="T101" fmla="*/ 2147483646 h 1322"/>
                    <a:gd name="T102" fmla="*/ 2147483646 w 1380"/>
                    <a:gd name="T103" fmla="*/ 2147483646 h 1322"/>
                    <a:gd name="T104" fmla="*/ 2147483646 w 1380"/>
                    <a:gd name="T105" fmla="*/ 2147483646 h 1322"/>
                    <a:gd name="T106" fmla="*/ 2147483646 w 1380"/>
                    <a:gd name="T107" fmla="*/ 2147483646 h 1322"/>
                    <a:gd name="T108" fmla="*/ 2147483646 w 1380"/>
                    <a:gd name="T109" fmla="*/ 2147483646 h 1322"/>
                    <a:gd name="T110" fmla="*/ 2147483646 w 1380"/>
                    <a:gd name="T111" fmla="*/ 2147483646 h 1322"/>
                    <a:gd name="T112" fmla="*/ 2147483646 w 1380"/>
                    <a:gd name="T113" fmla="*/ 2147483646 h 1322"/>
                    <a:gd name="T114" fmla="*/ 2147483646 w 1380"/>
                    <a:gd name="T115" fmla="*/ 2147483646 h 1322"/>
                    <a:gd name="T116" fmla="*/ 2147483646 w 1380"/>
                    <a:gd name="T117" fmla="*/ 2147483646 h 1322"/>
                    <a:gd name="T118" fmla="*/ 2147483646 w 1380"/>
                    <a:gd name="T119" fmla="*/ 2147483646 h 1322"/>
                    <a:gd name="T120" fmla="*/ 2147483646 w 1380"/>
                    <a:gd name="T121" fmla="*/ 2147483646 h 1322"/>
                    <a:gd name="T122" fmla="*/ 2147483646 w 1380"/>
                    <a:gd name="T123" fmla="*/ 2147483646 h 1322"/>
                    <a:gd name="T124" fmla="*/ 2147483646 w 1380"/>
                    <a:gd name="T125" fmla="*/ 2147483646 h 132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380"/>
                    <a:gd name="T190" fmla="*/ 0 h 1322"/>
                    <a:gd name="T191" fmla="*/ 1380 w 1380"/>
                    <a:gd name="T192" fmla="*/ 1322 h 132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380" h="1322">
                      <a:moveTo>
                        <a:pt x="79" y="1035"/>
                      </a:moveTo>
                      <a:lnTo>
                        <a:pt x="78" y="1034"/>
                      </a:lnTo>
                      <a:lnTo>
                        <a:pt x="77" y="1033"/>
                      </a:lnTo>
                      <a:lnTo>
                        <a:pt x="76" y="1032"/>
                      </a:lnTo>
                      <a:lnTo>
                        <a:pt x="75" y="1031"/>
                      </a:lnTo>
                      <a:lnTo>
                        <a:pt x="75" y="1030"/>
                      </a:lnTo>
                      <a:lnTo>
                        <a:pt x="75" y="1026"/>
                      </a:lnTo>
                      <a:lnTo>
                        <a:pt x="76" y="1024"/>
                      </a:lnTo>
                      <a:lnTo>
                        <a:pt x="76" y="1023"/>
                      </a:lnTo>
                      <a:lnTo>
                        <a:pt x="76" y="1022"/>
                      </a:lnTo>
                      <a:lnTo>
                        <a:pt x="74" y="1018"/>
                      </a:lnTo>
                      <a:lnTo>
                        <a:pt x="74" y="1017"/>
                      </a:lnTo>
                      <a:lnTo>
                        <a:pt x="74" y="1016"/>
                      </a:lnTo>
                      <a:lnTo>
                        <a:pt x="72" y="1014"/>
                      </a:lnTo>
                      <a:lnTo>
                        <a:pt x="72" y="1013"/>
                      </a:lnTo>
                      <a:lnTo>
                        <a:pt x="71" y="1012"/>
                      </a:lnTo>
                      <a:lnTo>
                        <a:pt x="71" y="1011"/>
                      </a:lnTo>
                      <a:lnTo>
                        <a:pt x="70" y="1011"/>
                      </a:lnTo>
                      <a:lnTo>
                        <a:pt x="69" y="1009"/>
                      </a:lnTo>
                      <a:lnTo>
                        <a:pt x="68" y="1008"/>
                      </a:lnTo>
                      <a:lnTo>
                        <a:pt x="67" y="1007"/>
                      </a:lnTo>
                      <a:lnTo>
                        <a:pt x="67" y="1006"/>
                      </a:lnTo>
                      <a:lnTo>
                        <a:pt x="65" y="1006"/>
                      </a:lnTo>
                      <a:lnTo>
                        <a:pt x="64" y="1005"/>
                      </a:lnTo>
                      <a:lnTo>
                        <a:pt x="63" y="1004"/>
                      </a:lnTo>
                      <a:lnTo>
                        <a:pt x="62" y="1002"/>
                      </a:lnTo>
                      <a:lnTo>
                        <a:pt x="60" y="1000"/>
                      </a:lnTo>
                      <a:lnTo>
                        <a:pt x="59" y="998"/>
                      </a:lnTo>
                      <a:lnTo>
                        <a:pt x="58" y="996"/>
                      </a:lnTo>
                      <a:lnTo>
                        <a:pt x="57" y="995"/>
                      </a:lnTo>
                      <a:lnTo>
                        <a:pt x="56" y="995"/>
                      </a:lnTo>
                      <a:lnTo>
                        <a:pt x="53" y="995"/>
                      </a:lnTo>
                      <a:lnTo>
                        <a:pt x="52" y="994"/>
                      </a:lnTo>
                      <a:lnTo>
                        <a:pt x="52" y="993"/>
                      </a:lnTo>
                      <a:lnTo>
                        <a:pt x="52" y="992"/>
                      </a:lnTo>
                      <a:lnTo>
                        <a:pt x="50" y="991"/>
                      </a:lnTo>
                      <a:lnTo>
                        <a:pt x="49" y="989"/>
                      </a:lnTo>
                      <a:lnTo>
                        <a:pt x="48" y="988"/>
                      </a:lnTo>
                      <a:lnTo>
                        <a:pt x="46" y="985"/>
                      </a:lnTo>
                      <a:lnTo>
                        <a:pt x="44" y="980"/>
                      </a:lnTo>
                      <a:lnTo>
                        <a:pt x="44" y="977"/>
                      </a:lnTo>
                      <a:lnTo>
                        <a:pt x="42" y="975"/>
                      </a:lnTo>
                      <a:lnTo>
                        <a:pt x="43" y="973"/>
                      </a:lnTo>
                      <a:lnTo>
                        <a:pt x="43" y="971"/>
                      </a:lnTo>
                      <a:lnTo>
                        <a:pt x="43" y="969"/>
                      </a:lnTo>
                      <a:lnTo>
                        <a:pt x="43" y="967"/>
                      </a:lnTo>
                      <a:lnTo>
                        <a:pt x="43" y="966"/>
                      </a:lnTo>
                      <a:lnTo>
                        <a:pt x="44" y="964"/>
                      </a:lnTo>
                      <a:lnTo>
                        <a:pt x="44" y="963"/>
                      </a:lnTo>
                      <a:lnTo>
                        <a:pt x="46" y="961"/>
                      </a:lnTo>
                      <a:lnTo>
                        <a:pt x="48" y="957"/>
                      </a:lnTo>
                      <a:lnTo>
                        <a:pt x="49" y="957"/>
                      </a:lnTo>
                      <a:lnTo>
                        <a:pt x="50" y="956"/>
                      </a:lnTo>
                      <a:lnTo>
                        <a:pt x="52" y="955"/>
                      </a:lnTo>
                      <a:lnTo>
                        <a:pt x="53" y="954"/>
                      </a:lnTo>
                      <a:lnTo>
                        <a:pt x="54" y="953"/>
                      </a:lnTo>
                      <a:lnTo>
                        <a:pt x="56" y="952"/>
                      </a:lnTo>
                      <a:lnTo>
                        <a:pt x="57" y="952"/>
                      </a:lnTo>
                      <a:lnTo>
                        <a:pt x="57" y="951"/>
                      </a:lnTo>
                      <a:lnTo>
                        <a:pt x="58" y="950"/>
                      </a:lnTo>
                      <a:lnTo>
                        <a:pt x="58" y="949"/>
                      </a:lnTo>
                      <a:lnTo>
                        <a:pt x="59" y="947"/>
                      </a:lnTo>
                      <a:lnTo>
                        <a:pt x="59" y="945"/>
                      </a:lnTo>
                      <a:lnTo>
                        <a:pt x="60" y="945"/>
                      </a:lnTo>
                      <a:lnTo>
                        <a:pt x="61" y="945"/>
                      </a:lnTo>
                      <a:lnTo>
                        <a:pt x="62" y="945"/>
                      </a:lnTo>
                      <a:lnTo>
                        <a:pt x="63" y="945"/>
                      </a:lnTo>
                      <a:lnTo>
                        <a:pt x="65" y="943"/>
                      </a:lnTo>
                      <a:lnTo>
                        <a:pt x="66" y="942"/>
                      </a:lnTo>
                      <a:lnTo>
                        <a:pt x="90" y="893"/>
                      </a:lnTo>
                      <a:lnTo>
                        <a:pt x="109" y="851"/>
                      </a:lnTo>
                      <a:lnTo>
                        <a:pt x="139" y="789"/>
                      </a:lnTo>
                      <a:lnTo>
                        <a:pt x="203" y="659"/>
                      </a:lnTo>
                      <a:lnTo>
                        <a:pt x="208" y="649"/>
                      </a:lnTo>
                      <a:lnTo>
                        <a:pt x="212" y="639"/>
                      </a:lnTo>
                      <a:lnTo>
                        <a:pt x="215" y="632"/>
                      </a:lnTo>
                      <a:lnTo>
                        <a:pt x="223" y="615"/>
                      </a:lnTo>
                      <a:lnTo>
                        <a:pt x="228" y="605"/>
                      </a:lnTo>
                      <a:lnTo>
                        <a:pt x="240" y="580"/>
                      </a:lnTo>
                      <a:lnTo>
                        <a:pt x="245" y="569"/>
                      </a:lnTo>
                      <a:lnTo>
                        <a:pt x="257" y="545"/>
                      </a:lnTo>
                      <a:lnTo>
                        <a:pt x="265" y="528"/>
                      </a:lnTo>
                      <a:lnTo>
                        <a:pt x="268" y="524"/>
                      </a:lnTo>
                      <a:lnTo>
                        <a:pt x="267" y="523"/>
                      </a:lnTo>
                      <a:lnTo>
                        <a:pt x="266" y="523"/>
                      </a:lnTo>
                      <a:lnTo>
                        <a:pt x="265" y="523"/>
                      </a:lnTo>
                      <a:lnTo>
                        <a:pt x="264" y="522"/>
                      </a:lnTo>
                      <a:lnTo>
                        <a:pt x="262" y="521"/>
                      </a:lnTo>
                      <a:lnTo>
                        <a:pt x="261" y="521"/>
                      </a:lnTo>
                      <a:lnTo>
                        <a:pt x="261" y="520"/>
                      </a:lnTo>
                      <a:lnTo>
                        <a:pt x="266" y="514"/>
                      </a:lnTo>
                      <a:lnTo>
                        <a:pt x="266" y="513"/>
                      </a:lnTo>
                      <a:lnTo>
                        <a:pt x="266" y="512"/>
                      </a:lnTo>
                      <a:lnTo>
                        <a:pt x="267" y="511"/>
                      </a:lnTo>
                      <a:lnTo>
                        <a:pt x="267" y="510"/>
                      </a:lnTo>
                      <a:lnTo>
                        <a:pt x="269" y="505"/>
                      </a:lnTo>
                      <a:lnTo>
                        <a:pt x="270" y="504"/>
                      </a:lnTo>
                      <a:lnTo>
                        <a:pt x="271" y="504"/>
                      </a:lnTo>
                      <a:lnTo>
                        <a:pt x="272" y="503"/>
                      </a:lnTo>
                      <a:lnTo>
                        <a:pt x="274" y="503"/>
                      </a:lnTo>
                      <a:lnTo>
                        <a:pt x="275" y="503"/>
                      </a:lnTo>
                      <a:lnTo>
                        <a:pt x="278" y="502"/>
                      </a:lnTo>
                      <a:lnTo>
                        <a:pt x="283" y="499"/>
                      </a:lnTo>
                      <a:lnTo>
                        <a:pt x="286" y="498"/>
                      </a:lnTo>
                      <a:lnTo>
                        <a:pt x="288" y="497"/>
                      </a:lnTo>
                      <a:lnTo>
                        <a:pt x="289" y="496"/>
                      </a:lnTo>
                      <a:lnTo>
                        <a:pt x="292" y="493"/>
                      </a:lnTo>
                      <a:lnTo>
                        <a:pt x="293" y="492"/>
                      </a:lnTo>
                      <a:lnTo>
                        <a:pt x="296" y="487"/>
                      </a:lnTo>
                      <a:lnTo>
                        <a:pt x="298" y="484"/>
                      </a:lnTo>
                      <a:lnTo>
                        <a:pt x="299" y="484"/>
                      </a:lnTo>
                      <a:lnTo>
                        <a:pt x="301" y="482"/>
                      </a:lnTo>
                      <a:lnTo>
                        <a:pt x="301" y="481"/>
                      </a:lnTo>
                      <a:lnTo>
                        <a:pt x="301" y="479"/>
                      </a:lnTo>
                      <a:lnTo>
                        <a:pt x="300" y="479"/>
                      </a:lnTo>
                      <a:lnTo>
                        <a:pt x="297" y="480"/>
                      </a:lnTo>
                      <a:lnTo>
                        <a:pt x="296" y="481"/>
                      </a:lnTo>
                      <a:lnTo>
                        <a:pt x="294" y="481"/>
                      </a:lnTo>
                      <a:lnTo>
                        <a:pt x="293" y="481"/>
                      </a:lnTo>
                      <a:lnTo>
                        <a:pt x="292" y="481"/>
                      </a:lnTo>
                      <a:lnTo>
                        <a:pt x="291" y="482"/>
                      </a:lnTo>
                      <a:lnTo>
                        <a:pt x="290" y="482"/>
                      </a:lnTo>
                      <a:lnTo>
                        <a:pt x="289" y="483"/>
                      </a:lnTo>
                      <a:lnTo>
                        <a:pt x="288" y="483"/>
                      </a:lnTo>
                      <a:lnTo>
                        <a:pt x="287" y="482"/>
                      </a:lnTo>
                      <a:lnTo>
                        <a:pt x="286" y="483"/>
                      </a:lnTo>
                      <a:lnTo>
                        <a:pt x="285" y="485"/>
                      </a:lnTo>
                      <a:lnTo>
                        <a:pt x="284" y="485"/>
                      </a:lnTo>
                      <a:lnTo>
                        <a:pt x="281" y="486"/>
                      </a:lnTo>
                      <a:lnTo>
                        <a:pt x="280" y="487"/>
                      </a:lnTo>
                      <a:lnTo>
                        <a:pt x="279" y="488"/>
                      </a:lnTo>
                      <a:lnTo>
                        <a:pt x="279" y="489"/>
                      </a:lnTo>
                      <a:lnTo>
                        <a:pt x="278" y="489"/>
                      </a:lnTo>
                      <a:lnTo>
                        <a:pt x="278" y="490"/>
                      </a:lnTo>
                      <a:lnTo>
                        <a:pt x="277" y="491"/>
                      </a:lnTo>
                      <a:lnTo>
                        <a:pt x="276" y="491"/>
                      </a:lnTo>
                      <a:lnTo>
                        <a:pt x="275" y="492"/>
                      </a:lnTo>
                      <a:lnTo>
                        <a:pt x="274" y="492"/>
                      </a:lnTo>
                      <a:lnTo>
                        <a:pt x="272" y="490"/>
                      </a:lnTo>
                      <a:lnTo>
                        <a:pt x="271" y="491"/>
                      </a:lnTo>
                      <a:lnTo>
                        <a:pt x="270" y="491"/>
                      </a:lnTo>
                      <a:lnTo>
                        <a:pt x="270" y="492"/>
                      </a:lnTo>
                      <a:lnTo>
                        <a:pt x="269" y="493"/>
                      </a:lnTo>
                      <a:lnTo>
                        <a:pt x="267" y="494"/>
                      </a:lnTo>
                      <a:lnTo>
                        <a:pt x="266" y="494"/>
                      </a:lnTo>
                      <a:lnTo>
                        <a:pt x="265" y="493"/>
                      </a:lnTo>
                      <a:lnTo>
                        <a:pt x="265" y="492"/>
                      </a:lnTo>
                      <a:lnTo>
                        <a:pt x="264" y="492"/>
                      </a:lnTo>
                      <a:lnTo>
                        <a:pt x="263" y="492"/>
                      </a:lnTo>
                      <a:lnTo>
                        <a:pt x="262" y="492"/>
                      </a:lnTo>
                      <a:lnTo>
                        <a:pt x="261" y="493"/>
                      </a:lnTo>
                      <a:lnTo>
                        <a:pt x="260" y="494"/>
                      </a:lnTo>
                      <a:lnTo>
                        <a:pt x="259" y="493"/>
                      </a:lnTo>
                      <a:lnTo>
                        <a:pt x="258" y="492"/>
                      </a:lnTo>
                      <a:lnTo>
                        <a:pt x="257" y="491"/>
                      </a:lnTo>
                      <a:lnTo>
                        <a:pt x="256" y="490"/>
                      </a:lnTo>
                      <a:lnTo>
                        <a:pt x="255" y="490"/>
                      </a:lnTo>
                      <a:lnTo>
                        <a:pt x="254" y="491"/>
                      </a:lnTo>
                      <a:lnTo>
                        <a:pt x="253" y="492"/>
                      </a:lnTo>
                      <a:lnTo>
                        <a:pt x="252" y="492"/>
                      </a:lnTo>
                      <a:lnTo>
                        <a:pt x="252" y="493"/>
                      </a:lnTo>
                      <a:lnTo>
                        <a:pt x="250" y="494"/>
                      </a:lnTo>
                      <a:lnTo>
                        <a:pt x="249" y="495"/>
                      </a:lnTo>
                      <a:lnTo>
                        <a:pt x="248" y="494"/>
                      </a:lnTo>
                      <a:lnTo>
                        <a:pt x="247" y="494"/>
                      </a:lnTo>
                      <a:lnTo>
                        <a:pt x="247" y="495"/>
                      </a:lnTo>
                      <a:lnTo>
                        <a:pt x="246" y="497"/>
                      </a:lnTo>
                      <a:lnTo>
                        <a:pt x="245" y="498"/>
                      </a:lnTo>
                      <a:lnTo>
                        <a:pt x="244" y="497"/>
                      </a:lnTo>
                      <a:lnTo>
                        <a:pt x="243" y="497"/>
                      </a:lnTo>
                      <a:lnTo>
                        <a:pt x="241" y="498"/>
                      </a:lnTo>
                      <a:lnTo>
                        <a:pt x="239" y="498"/>
                      </a:lnTo>
                      <a:lnTo>
                        <a:pt x="238" y="498"/>
                      </a:lnTo>
                      <a:lnTo>
                        <a:pt x="237" y="497"/>
                      </a:lnTo>
                      <a:lnTo>
                        <a:pt x="236" y="497"/>
                      </a:lnTo>
                      <a:lnTo>
                        <a:pt x="235" y="495"/>
                      </a:lnTo>
                      <a:lnTo>
                        <a:pt x="234" y="494"/>
                      </a:lnTo>
                      <a:lnTo>
                        <a:pt x="233" y="494"/>
                      </a:lnTo>
                      <a:lnTo>
                        <a:pt x="232" y="494"/>
                      </a:lnTo>
                      <a:lnTo>
                        <a:pt x="231" y="494"/>
                      </a:lnTo>
                      <a:lnTo>
                        <a:pt x="230" y="494"/>
                      </a:lnTo>
                      <a:lnTo>
                        <a:pt x="229" y="493"/>
                      </a:lnTo>
                      <a:lnTo>
                        <a:pt x="229" y="491"/>
                      </a:lnTo>
                      <a:lnTo>
                        <a:pt x="229" y="490"/>
                      </a:lnTo>
                      <a:lnTo>
                        <a:pt x="230" y="487"/>
                      </a:lnTo>
                      <a:lnTo>
                        <a:pt x="233" y="485"/>
                      </a:lnTo>
                      <a:lnTo>
                        <a:pt x="233" y="484"/>
                      </a:lnTo>
                      <a:lnTo>
                        <a:pt x="234" y="482"/>
                      </a:lnTo>
                      <a:lnTo>
                        <a:pt x="234" y="481"/>
                      </a:lnTo>
                      <a:lnTo>
                        <a:pt x="234" y="479"/>
                      </a:lnTo>
                      <a:lnTo>
                        <a:pt x="233" y="479"/>
                      </a:lnTo>
                      <a:lnTo>
                        <a:pt x="233" y="478"/>
                      </a:lnTo>
                      <a:lnTo>
                        <a:pt x="232" y="477"/>
                      </a:lnTo>
                      <a:lnTo>
                        <a:pt x="231" y="477"/>
                      </a:lnTo>
                      <a:lnTo>
                        <a:pt x="230" y="476"/>
                      </a:lnTo>
                      <a:lnTo>
                        <a:pt x="229" y="476"/>
                      </a:lnTo>
                      <a:lnTo>
                        <a:pt x="228" y="477"/>
                      </a:lnTo>
                      <a:lnTo>
                        <a:pt x="226" y="478"/>
                      </a:lnTo>
                      <a:lnTo>
                        <a:pt x="224" y="478"/>
                      </a:lnTo>
                      <a:lnTo>
                        <a:pt x="221" y="477"/>
                      </a:lnTo>
                      <a:lnTo>
                        <a:pt x="220" y="477"/>
                      </a:lnTo>
                      <a:lnTo>
                        <a:pt x="219" y="477"/>
                      </a:lnTo>
                      <a:lnTo>
                        <a:pt x="218" y="476"/>
                      </a:lnTo>
                      <a:lnTo>
                        <a:pt x="217" y="474"/>
                      </a:lnTo>
                      <a:lnTo>
                        <a:pt x="216" y="474"/>
                      </a:lnTo>
                      <a:lnTo>
                        <a:pt x="215" y="473"/>
                      </a:lnTo>
                      <a:lnTo>
                        <a:pt x="213" y="472"/>
                      </a:lnTo>
                      <a:lnTo>
                        <a:pt x="212" y="471"/>
                      </a:lnTo>
                      <a:lnTo>
                        <a:pt x="211" y="471"/>
                      </a:lnTo>
                      <a:lnTo>
                        <a:pt x="210" y="471"/>
                      </a:lnTo>
                      <a:lnTo>
                        <a:pt x="209" y="471"/>
                      </a:lnTo>
                      <a:lnTo>
                        <a:pt x="208" y="470"/>
                      </a:lnTo>
                      <a:lnTo>
                        <a:pt x="208" y="469"/>
                      </a:lnTo>
                      <a:lnTo>
                        <a:pt x="208" y="468"/>
                      </a:lnTo>
                      <a:lnTo>
                        <a:pt x="207" y="468"/>
                      </a:lnTo>
                      <a:lnTo>
                        <a:pt x="206" y="467"/>
                      </a:lnTo>
                      <a:lnTo>
                        <a:pt x="206" y="466"/>
                      </a:lnTo>
                      <a:lnTo>
                        <a:pt x="205" y="465"/>
                      </a:lnTo>
                      <a:lnTo>
                        <a:pt x="203" y="466"/>
                      </a:lnTo>
                      <a:lnTo>
                        <a:pt x="201" y="466"/>
                      </a:lnTo>
                      <a:lnTo>
                        <a:pt x="200" y="466"/>
                      </a:lnTo>
                      <a:lnTo>
                        <a:pt x="200" y="465"/>
                      </a:lnTo>
                      <a:lnTo>
                        <a:pt x="200" y="464"/>
                      </a:lnTo>
                      <a:lnTo>
                        <a:pt x="199" y="463"/>
                      </a:lnTo>
                      <a:lnTo>
                        <a:pt x="199" y="462"/>
                      </a:lnTo>
                      <a:lnTo>
                        <a:pt x="198" y="461"/>
                      </a:lnTo>
                      <a:lnTo>
                        <a:pt x="197" y="460"/>
                      </a:lnTo>
                      <a:lnTo>
                        <a:pt x="196" y="457"/>
                      </a:lnTo>
                      <a:lnTo>
                        <a:pt x="197" y="456"/>
                      </a:lnTo>
                      <a:lnTo>
                        <a:pt x="197" y="455"/>
                      </a:lnTo>
                      <a:lnTo>
                        <a:pt x="196" y="454"/>
                      </a:lnTo>
                      <a:lnTo>
                        <a:pt x="195" y="454"/>
                      </a:lnTo>
                      <a:lnTo>
                        <a:pt x="195" y="453"/>
                      </a:lnTo>
                      <a:lnTo>
                        <a:pt x="195" y="452"/>
                      </a:lnTo>
                      <a:lnTo>
                        <a:pt x="194" y="451"/>
                      </a:lnTo>
                      <a:lnTo>
                        <a:pt x="192" y="453"/>
                      </a:lnTo>
                      <a:lnTo>
                        <a:pt x="190" y="450"/>
                      </a:lnTo>
                      <a:lnTo>
                        <a:pt x="188" y="450"/>
                      </a:lnTo>
                      <a:lnTo>
                        <a:pt x="187" y="451"/>
                      </a:lnTo>
                      <a:lnTo>
                        <a:pt x="187" y="449"/>
                      </a:lnTo>
                      <a:lnTo>
                        <a:pt x="186" y="449"/>
                      </a:lnTo>
                      <a:lnTo>
                        <a:pt x="186" y="447"/>
                      </a:lnTo>
                      <a:lnTo>
                        <a:pt x="187" y="447"/>
                      </a:lnTo>
                      <a:lnTo>
                        <a:pt x="186" y="446"/>
                      </a:lnTo>
                      <a:lnTo>
                        <a:pt x="185" y="447"/>
                      </a:lnTo>
                      <a:lnTo>
                        <a:pt x="184" y="446"/>
                      </a:lnTo>
                      <a:lnTo>
                        <a:pt x="183" y="446"/>
                      </a:lnTo>
                      <a:lnTo>
                        <a:pt x="182" y="446"/>
                      </a:lnTo>
                      <a:lnTo>
                        <a:pt x="182" y="445"/>
                      </a:lnTo>
                      <a:lnTo>
                        <a:pt x="181" y="445"/>
                      </a:lnTo>
                      <a:lnTo>
                        <a:pt x="180" y="446"/>
                      </a:lnTo>
                      <a:lnTo>
                        <a:pt x="179" y="446"/>
                      </a:lnTo>
                      <a:lnTo>
                        <a:pt x="178" y="446"/>
                      </a:lnTo>
                      <a:lnTo>
                        <a:pt x="177" y="445"/>
                      </a:lnTo>
                      <a:lnTo>
                        <a:pt x="178" y="444"/>
                      </a:lnTo>
                      <a:lnTo>
                        <a:pt x="177" y="443"/>
                      </a:lnTo>
                      <a:lnTo>
                        <a:pt x="176" y="443"/>
                      </a:lnTo>
                      <a:lnTo>
                        <a:pt x="176" y="444"/>
                      </a:lnTo>
                      <a:lnTo>
                        <a:pt x="176" y="445"/>
                      </a:lnTo>
                      <a:lnTo>
                        <a:pt x="175" y="445"/>
                      </a:lnTo>
                      <a:lnTo>
                        <a:pt x="175" y="444"/>
                      </a:lnTo>
                      <a:lnTo>
                        <a:pt x="173" y="444"/>
                      </a:lnTo>
                      <a:lnTo>
                        <a:pt x="172" y="445"/>
                      </a:lnTo>
                      <a:lnTo>
                        <a:pt x="171" y="446"/>
                      </a:lnTo>
                      <a:lnTo>
                        <a:pt x="170" y="446"/>
                      </a:lnTo>
                      <a:lnTo>
                        <a:pt x="169" y="445"/>
                      </a:lnTo>
                      <a:lnTo>
                        <a:pt x="167" y="445"/>
                      </a:lnTo>
                      <a:lnTo>
                        <a:pt x="167" y="446"/>
                      </a:lnTo>
                      <a:lnTo>
                        <a:pt x="166" y="447"/>
                      </a:lnTo>
                      <a:lnTo>
                        <a:pt x="164" y="445"/>
                      </a:lnTo>
                      <a:lnTo>
                        <a:pt x="163" y="445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1" y="442"/>
                      </a:lnTo>
                      <a:lnTo>
                        <a:pt x="161" y="441"/>
                      </a:lnTo>
                      <a:lnTo>
                        <a:pt x="160" y="440"/>
                      </a:lnTo>
                      <a:lnTo>
                        <a:pt x="159" y="441"/>
                      </a:lnTo>
                      <a:lnTo>
                        <a:pt x="158" y="442"/>
                      </a:lnTo>
                      <a:lnTo>
                        <a:pt x="157" y="442"/>
                      </a:lnTo>
                      <a:lnTo>
                        <a:pt x="157" y="441"/>
                      </a:lnTo>
                      <a:lnTo>
                        <a:pt x="157" y="440"/>
                      </a:lnTo>
                      <a:lnTo>
                        <a:pt x="155" y="440"/>
                      </a:lnTo>
                      <a:lnTo>
                        <a:pt x="154" y="441"/>
                      </a:lnTo>
                      <a:lnTo>
                        <a:pt x="153" y="441"/>
                      </a:lnTo>
                      <a:lnTo>
                        <a:pt x="152" y="439"/>
                      </a:lnTo>
                      <a:lnTo>
                        <a:pt x="152" y="438"/>
                      </a:lnTo>
                      <a:lnTo>
                        <a:pt x="151" y="439"/>
                      </a:lnTo>
                      <a:lnTo>
                        <a:pt x="150" y="438"/>
                      </a:lnTo>
                      <a:lnTo>
                        <a:pt x="150" y="437"/>
                      </a:lnTo>
                      <a:lnTo>
                        <a:pt x="147" y="438"/>
                      </a:lnTo>
                      <a:lnTo>
                        <a:pt x="148" y="436"/>
                      </a:lnTo>
                      <a:lnTo>
                        <a:pt x="148" y="435"/>
                      </a:lnTo>
                      <a:lnTo>
                        <a:pt x="146" y="435"/>
                      </a:lnTo>
                      <a:lnTo>
                        <a:pt x="145" y="434"/>
                      </a:lnTo>
                      <a:lnTo>
                        <a:pt x="145" y="433"/>
                      </a:lnTo>
                      <a:lnTo>
                        <a:pt x="143" y="433"/>
                      </a:lnTo>
                      <a:lnTo>
                        <a:pt x="141" y="432"/>
                      </a:lnTo>
                      <a:lnTo>
                        <a:pt x="140" y="432"/>
                      </a:lnTo>
                      <a:lnTo>
                        <a:pt x="140" y="431"/>
                      </a:lnTo>
                      <a:lnTo>
                        <a:pt x="141" y="430"/>
                      </a:lnTo>
                      <a:lnTo>
                        <a:pt x="139" y="429"/>
                      </a:lnTo>
                      <a:lnTo>
                        <a:pt x="138" y="430"/>
                      </a:lnTo>
                      <a:lnTo>
                        <a:pt x="138" y="431"/>
                      </a:lnTo>
                      <a:lnTo>
                        <a:pt x="137" y="431"/>
                      </a:lnTo>
                      <a:lnTo>
                        <a:pt x="136" y="431"/>
                      </a:lnTo>
                      <a:lnTo>
                        <a:pt x="135" y="431"/>
                      </a:lnTo>
                      <a:lnTo>
                        <a:pt x="134" y="431"/>
                      </a:lnTo>
                      <a:lnTo>
                        <a:pt x="134" y="430"/>
                      </a:lnTo>
                      <a:lnTo>
                        <a:pt x="133" y="431"/>
                      </a:lnTo>
                      <a:lnTo>
                        <a:pt x="131" y="432"/>
                      </a:lnTo>
                      <a:lnTo>
                        <a:pt x="129" y="430"/>
                      </a:lnTo>
                      <a:lnTo>
                        <a:pt x="128" y="430"/>
                      </a:lnTo>
                      <a:lnTo>
                        <a:pt x="129" y="428"/>
                      </a:lnTo>
                      <a:lnTo>
                        <a:pt x="128" y="427"/>
                      </a:lnTo>
                      <a:lnTo>
                        <a:pt x="128" y="426"/>
                      </a:lnTo>
                      <a:lnTo>
                        <a:pt x="128" y="425"/>
                      </a:lnTo>
                      <a:lnTo>
                        <a:pt x="127" y="423"/>
                      </a:lnTo>
                      <a:lnTo>
                        <a:pt x="127" y="422"/>
                      </a:lnTo>
                      <a:lnTo>
                        <a:pt x="126" y="423"/>
                      </a:lnTo>
                      <a:lnTo>
                        <a:pt x="124" y="422"/>
                      </a:lnTo>
                      <a:lnTo>
                        <a:pt x="123" y="423"/>
                      </a:lnTo>
                      <a:lnTo>
                        <a:pt x="122" y="422"/>
                      </a:lnTo>
                      <a:lnTo>
                        <a:pt x="121" y="423"/>
                      </a:lnTo>
                      <a:lnTo>
                        <a:pt x="120" y="423"/>
                      </a:lnTo>
                      <a:lnTo>
                        <a:pt x="120" y="422"/>
                      </a:lnTo>
                      <a:lnTo>
                        <a:pt x="120" y="420"/>
                      </a:lnTo>
                      <a:lnTo>
                        <a:pt x="119" y="421"/>
                      </a:lnTo>
                      <a:lnTo>
                        <a:pt x="118" y="420"/>
                      </a:lnTo>
                      <a:lnTo>
                        <a:pt x="118" y="419"/>
                      </a:lnTo>
                      <a:lnTo>
                        <a:pt x="117" y="419"/>
                      </a:lnTo>
                      <a:lnTo>
                        <a:pt x="117" y="417"/>
                      </a:lnTo>
                      <a:lnTo>
                        <a:pt x="116" y="417"/>
                      </a:lnTo>
                      <a:lnTo>
                        <a:pt x="115" y="416"/>
                      </a:lnTo>
                      <a:lnTo>
                        <a:pt x="114" y="415"/>
                      </a:lnTo>
                      <a:lnTo>
                        <a:pt x="113" y="414"/>
                      </a:lnTo>
                      <a:lnTo>
                        <a:pt x="112" y="414"/>
                      </a:lnTo>
                      <a:lnTo>
                        <a:pt x="109" y="414"/>
                      </a:lnTo>
                      <a:lnTo>
                        <a:pt x="108" y="415"/>
                      </a:lnTo>
                      <a:lnTo>
                        <a:pt x="107" y="414"/>
                      </a:lnTo>
                      <a:lnTo>
                        <a:pt x="106" y="414"/>
                      </a:lnTo>
                      <a:lnTo>
                        <a:pt x="105" y="413"/>
                      </a:lnTo>
                      <a:lnTo>
                        <a:pt x="106" y="412"/>
                      </a:lnTo>
                      <a:lnTo>
                        <a:pt x="105" y="411"/>
                      </a:lnTo>
                      <a:lnTo>
                        <a:pt x="103" y="411"/>
                      </a:lnTo>
                      <a:lnTo>
                        <a:pt x="102" y="412"/>
                      </a:lnTo>
                      <a:lnTo>
                        <a:pt x="101" y="411"/>
                      </a:lnTo>
                      <a:lnTo>
                        <a:pt x="101" y="409"/>
                      </a:lnTo>
                      <a:lnTo>
                        <a:pt x="99" y="409"/>
                      </a:lnTo>
                      <a:lnTo>
                        <a:pt x="99" y="408"/>
                      </a:lnTo>
                      <a:lnTo>
                        <a:pt x="100" y="407"/>
                      </a:lnTo>
                      <a:lnTo>
                        <a:pt x="98" y="406"/>
                      </a:lnTo>
                      <a:lnTo>
                        <a:pt x="97" y="405"/>
                      </a:lnTo>
                      <a:lnTo>
                        <a:pt x="97" y="404"/>
                      </a:lnTo>
                      <a:lnTo>
                        <a:pt x="97" y="403"/>
                      </a:lnTo>
                      <a:lnTo>
                        <a:pt x="98" y="402"/>
                      </a:lnTo>
                      <a:lnTo>
                        <a:pt x="98" y="401"/>
                      </a:lnTo>
                      <a:lnTo>
                        <a:pt x="98" y="400"/>
                      </a:lnTo>
                      <a:lnTo>
                        <a:pt x="98" y="399"/>
                      </a:lnTo>
                      <a:lnTo>
                        <a:pt x="99" y="396"/>
                      </a:lnTo>
                      <a:lnTo>
                        <a:pt x="99" y="395"/>
                      </a:lnTo>
                      <a:lnTo>
                        <a:pt x="99" y="394"/>
                      </a:lnTo>
                      <a:lnTo>
                        <a:pt x="100" y="393"/>
                      </a:lnTo>
                      <a:lnTo>
                        <a:pt x="100" y="392"/>
                      </a:lnTo>
                      <a:lnTo>
                        <a:pt x="100" y="391"/>
                      </a:lnTo>
                      <a:lnTo>
                        <a:pt x="99" y="390"/>
                      </a:lnTo>
                      <a:lnTo>
                        <a:pt x="100" y="388"/>
                      </a:lnTo>
                      <a:lnTo>
                        <a:pt x="100" y="386"/>
                      </a:lnTo>
                      <a:lnTo>
                        <a:pt x="99" y="385"/>
                      </a:lnTo>
                      <a:lnTo>
                        <a:pt x="97" y="385"/>
                      </a:lnTo>
                      <a:lnTo>
                        <a:pt x="96" y="385"/>
                      </a:lnTo>
                      <a:lnTo>
                        <a:pt x="95" y="384"/>
                      </a:lnTo>
                      <a:lnTo>
                        <a:pt x="95" y="383"/>
                      </a:lnTo>
                      <a:lnTo>
                        <a:pt x="96" y="382"/>
                      </a:lnTo>
                      <a:lnTo>
                        <a:pt x="95" y="380"/>
                      </a:lnTo>
                      <a:lnTo>
                        <a:pt x="93" y="380"/>
                      </a:lnTo>
                      <a:lnTo>
                        <a:pt x="92" y="380"/>
                      </a:lnTo>
                      <a:lnTo>
                        <a:pt x="88" y="382"/>
                      </a:lnTo>
                      <a:lnTo>
                        <a:pt x="88" y="384"/>
                      </a:lnTo>
                      <a:lnTo>
                        <a:pt x="88" y="385"/>
                      </a:lnTo>
                      <a:lnTo>
                        <a:pt x="86" y="386"/>
                      </a:lnTo>
                      <a:lnTo>
                        <a:pt x="85" y="386"/>
                      </a:lnTo>
                      <a:lnTo>
                        <a:pt x="84" y="386"/>
                      </a:lnTo>
                      <a:lnTo>
                        <a:pt x="83" y="386"/>
                      </a:lnTo>
                      <a:lnTo>
                        <a:pt x="84" y="387"/>
                      </a:lnTo>
                      <a:lnTo>
                        <a:pt x="84" y="389"/>
                      </a:lnTo>
                      <a:lnTo>
                        <a:pt x="83" y="389"/>
                      </a:lnTo>
                      <a:lnTo>
                        <a:pt x="80" y="393"/>
                      </a:lnTo>
                      <a:lnTo>
                        <a:pt x="79" y="393"/>
                      </a:lnTo>
                      <a:lnTo>
                        <a:pt x="77" y="391"/>
                      </a:lnTo>
                      <a:lnTo>
                        <a:pt x="76" y="390"/>
                      </a:lnTo>
                      <a:lnTo>
                        <a:pt x="75" y="389"/>
                      </a:lnTo>
                      <a:lnTo>
                        <a:pt x="74" y="387"/>
                      </a:lnTo>
                      <a:lnTo>
                        <a:pt x="73" y="386"/>
                      </a:lnTo>
                      <a:lnTo>
                        <a:pt x="71" y="386"/>
                      </a:lnTo>
                      <a:lnTo>
                        <a:pt x="70" y="385"/>
                      </a:lnTo>
                      <a:lnTo>
                        <a:pt x="69" y="383"/>
                      </a:lnTo>
                      <a:lnTo>
                        <a:pt x="68" y="383"/>
                      </a:lnTo>
                      <a:lnTo>
                        <a:pt x="67" y="384"/>
                      </a:lnTo>
                      <a:lnTo>
                        <a:pt x="64" y="384"/>
                      </a:lnTo>
                      <a:lnTo>
                        <a:pt x="63" y="384"/>
                      </a:lnTo>
                      <a:lnTo>
                        <a:pt x="62" y="384"/>
                      </a:lnTo>
                      <a:lnTo>
                        <a:pt x="62" y="383"/>
                      </a:lnTo>
                      <a:lnTo>
                        <a:pt x="61" y="382"/>
                      </a:lnTo>
                      <a:lnTo>
                        <a:pt x="59" y="380"/>
                      </a:lnTo>
                      <a:lnTo>
                        <a:pt x="59" y="381"/>
                      </a:lnTo>
                      <a:lnTo>
                        <a:pt x="58" y="380"/>
                      </a:lnTo>
                      <a:lnTo>
                        <a:pt x="58" y="379"/>
                      </a:lnTo>
                      <a:lnTo>
                        <a:pt x="57" y="377"/>
                      </a:lnTo>
                      <a:lnTo>
                        <a:pt x="57" y="376"/>
                      </a:lnTo>
                      <a:lnTo>
                        <a:pt x="55" y="374"/>
                      </a:lnTo>
                      <a:lnTo>
                        <a:pt x="54" y="373"/>
                      </a:lnTo>
                      <a:lnTo>
                        <a:pt x="54" y="374"/>
                      </a:lnTo>
                      <a:lnTo>
                        <a:pt x="53" y="373"/>
                      </a:lnTo>
                      <a:lnTo>
                        <a:pt x="52" y="374"/>
                      </a:lnTo>
                      <a:lnTo>
                        <a:pt x="51" y="373"/>
                      </a:lnTo>
                      <a:lnTo>
                        <a:pt x="50" y="372"/>
                      </a:lnTo>
                      <a:lnTo>
                        <a:pt x="51" y="371"/>
                      </a:lnTo>
                      <a:lnTo>
                        <a:pt x="51" y="370"/>
                      </a:lnTo>
                      <a:lnTo>
                        <a:pt x="51" y="369"/>
                      </a:lnTo>
                      <a:lnTo>
                        <a:pt x="51" y="368"/>
                      </a:lnTo>
                      <a:lnTo>
                        <a:pt x="52" y="367"/>
                      </a:lnTo>
                      <a:lnTo>
                        <a:pt x="52" y="366"/>
                      </a:lnTo>
                      <a:lnTo>
                        <a:pt x="51" y="365"/>
                      </a:lnTo>
                      <a:lnTo>
                        <a:pt x="50" y="364"/>
                      </a:lnTo>
                      <a:lnTo>
                        <a:pt x="49" y="362"/>
                      </a:lnTo>
                      <a:lnTo>
                        <a:pt x="48" y="361"/>
                      </a:lnTo>
                      <a:lnTo>
                        <a:pt x="48" y="360"/>
                      </a:lnTo>
                      <a:lnTo>
                        <a:pt x="48" y="359"/>
                      </a:lnTo>
                      <a:lnTo>
                        <a:pt x="48" y="358"/>
                      </a:lnTo>
                      <a:lnTo>
                        <a:pt x="49" y="358"/>
                      </a:lnTo>
                      <a:lnTo>
                        <a:pt x="50" y="358"/>
                      </a:lnTo>
                      <a:lnTo>
                        <a:pt x="50" y="357"/>
                      </a:lnTo>
                      <a:lnTo>
                        <a:pt x="49" y="356"/>
                      </a:lnTo>
                      <a:lnTo>
                        <a:pt x="47" y="355"/>
                      </a:lnTo>
                      <a:lnTo>
                        <a:pt x="46" y="355"/>
                      </a:lnTo>
                      <a:lnTo>
                        <a:pt x="46" y="356"/>
                      </a:lnTo>
                      <a:lnTo>
                        <a:pt x="45" y="355"/>
                      </a:lnTo>
                      <a:lnTo>
                        <a:pt x="45" y="354"/>
                      </a:lnTo>
                      <a:lnTo>
                        <a:pt x="44" y="354"/>
                      </a:lnTo>
                      <a:lnTo>
                        <a:pt x="43" y="353"/>
                      </a:lnTo>
                      <a:lnTo>
                        <a:pt x="44" y="351"/>
                      </a:lnTo>
                      <a:lnTo>
                        <a:pt x="43" y="352"/>
                      </a:lnTo>
                      <a:lnTo>
                        <a:pt x="42" y="352"/>
                      </a:lnTo>
                      <a:lnTo>
                        <a:pt x="41" y="352"/>
                      </a:lnTo>
                      <a:lnTo>
                        <a:pt x="41" y="351"/>
                      </a:lnTo>
                      <a:lnTo>
                        <a:pt x="40" y="351"/>
                      </a:lnTo>
                      <a:lnTo>
                        <a:pt x="39" y="350"/>
                      </a:lnTo>
                      <a:lnTo>
                        <a:pt x="38" y="349"/>
                      </a:lnTo>
                      <a:lnTo>
                        <a:pt x="37" y="349"/>
                      </a:lnTo>
                      <a:lnTo>
                        <a:pt x="36" y="348"/>
                      </a:lnTo>
                      <a:lnTo>
                        <a:pt x="35" y="347"/>
                      </a:lnTo>
                      <a:lnTo>
                        <a:pt x="34" y="346"/>
                      </a:lnTo>
                      <a:lnTo>
                        <a:pt x="33" y="345"/>
                      </a:lnTo>
                      <a:lnTo>
                        <a:pt x="33" y="344"/>
                      </a:lnTo>
                      <a:lnTo>
                        <a:pt x="32" y="344"/>
                      </a:lnTo>
                      <a:lnTo>
                        <a:pt x="31" y="344"/>
                      </a:lnTo>
                      <a:lnTo>
                        <a:pt x="30" y="343"/>
                      </a:lnTo>
                      <a:lnTo>
                        <a:pt x="30" y="342"/>
                      </a:lnTo>
                      <a:lnTo>
                        <a:pt x="28" y="340"/>
                      </a:lnTo>
                      <a:lnTo>
                        <a:pt x="28" y="339"/>
                      </a:lnTo>
                      <a:lnTo>
                        <a:pt x="27" y="339"/>
                      </a:lnTo>
                      <a:lnTo>
                        <a:pt x="26" y="339"/>
                      </a:lnTo>
                      <a:lnTo>
                        <a:pt x="25" y="339"/>
                      </a:lnTo>
                      <a:lnTo>
                        <a:pt x="25" y="338"/>
                      </a:lnTo>
                      <a:lnTo>
                        <a:pt x="24" y="338"/>
                      </a:lnTo>
                      <a:lnTo>
                        <a:pt x="23" y="336"/>
                      </a:lnTo>
                      <a:lnTo>
                        <a:pt x="22" y="336"/>
                      </a:lnTo>
                      <a:lnTo>
                        <a:pt x="21" y="335"/>
                      </a:lnTo>
                      <a:lnTo>
                        <a:pt x="21" y="334"/>
                      </a:lnTo>
                      <a:lnTo>
                        <a:pt x="20" y="334"/>
                      </a:lnTo>
                      <a:lnTo>
                        <a:pt x="20" y="333"/>
                      </a:lnTo>
                      <a:lnTo>
                        <a:pt x="20" y="332"/>
                      </a:lnTo>
                      <a:lnTo>
                        <a:pt x="19" y="332"/>
                      </a:lnTo>
                      <a:lnTo>
                        <a:pt x="19" y="331"/>
                      </a:lnTo>
                      <a:lnTo>
                        <a:pt x="18" y="330"/>
                      </a:lnTo>
                      <a:lnTo>
                        <a:pt x="18" y="328"/>
                      </a:lnTo>
                      <a:lnTo>
                        <a:pt x="18" y="327"/>
                      </a:lnTo>
                      <a:lnTo>
                        <a:pt x="18" y="326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9" y="323"/>
                      </a:lnTo>
                      <a:lnTo>
                        <a:pt x="20" y="322"/>
                      </a:lnTo>
                      <a:lnTo>
                        <a:pt x="20" y="321"/>
                      </a:lnTo>
                      <a:lnTo>
                        <a:pt x="20" y="319"/>
                      </a:lnTo>
                      <a:lnTo>
                        <a:pt x="20" y="317"/>
                      </a:lnTo>
                      <a:lnTo>
                        <a:pt x="19" y="317"/>
                      </a:lnTo>
                      <a:lnTo>
                        <a:pt x="18" y="315"/>
                      </a:lnTo>
                      <a:lnTo>
                        <a:pt x="18" y="314"/>
                      </a:lnTo>
                      <a:lnTo>
                        <a:pt x="18" y="313"/>
                      </a:lnTo>
                      <a:lnTo>
                        <a:pt x="18" y="312"/>
                      </a:lnTo>
                      <a:lnTo>
                        <a:pt x="18" y="311"/>
                      </a:lnTo>
                      <a:lnTo>
                        <a:pt x="19" y="311"/>
                      </a:lnTo>
                      <a:lnTo>
                        <a:pt x="18" y="310"/>
                      </a:lnTo>
                      <a:lnTo>
                        <a:pt x="17" y="310"/>
                      </a:lnTo>
                      <a:lnTo>
                        <a:pt x="17" y="308"/>
                      </a:lnTo>
                      <a:lnTo>
                        <a:pt x="16" y="307"/>
                      </a:lnTo>
                      <a:lnTo>
                        <a:pt x="14" y="307"/>
                      </a:lnTo>
                      <a:lnTo>
                        <a:pt x="14" y="306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2" y="305"/>
                      </a:lnTo>
                      <a:lnTo>
                        <a:pt x="11" y="305"/>
                      </a:lnTo>
                      <a:lnTo>
                        <a:pt x="10" y="304"/>
                      </a:lnTo>
                      <a:lnTo>
                        <a:pt x="9" y="304"/>
                      </a:lnTo>
                      <a:lnTo>
                        <a:pt x="8" y="303"/>
                      </a:lnTo>
                      <a:lnTo>
                        <a:pt x="6" y="303"/>
                      </a:lnTo>
                      <a:lnTo>
                        <a:pt x="3" y="301"/>
                      </a:lnTo>
                      <a:lnTo>
                        <a:pt x="3" y="300"/>
                      </a:lnTo>
                      <a:lnTo>
                        <a:pt x="2" y="299"/>
                      </a:lnTo>
                      <a:lnTo>
                        <a:pt x="3" y="299"/>
                      </a:lnTo>
                      <a:lnTo>
                        <a:pt x="3" y="298"/>
                      </a:lnTo>
                      <a:lnTo>
                        <a:pt x="2" y="297"/>
                      </a:lnTo>
                      <a:lnTo>
                        <a:pt x="2" y="296"/>
                      </a:lnTo>
                      <a:lnTo>
                        <a:pt x="2" y="295"/>
                      </a:lnTo>
                      <a:lnTo>
                        <a:pt x="3" y="294"/>
                      </a:lnTo>
                      <a:lnTo>
                        <a:pt x="4" y="293"/>
                      </a:lnTo>
                      <a:lnTo>
                        <a:pt x="4" y="292"/>
                      </a:lnTo>
                      <a:lnTo>
                        <a:pt x="3" y="292"/>
                      </a:lnTo>
                      <a:lnTo>
                        <a:pt x="3" y="291"/>
                      </a:lnTo>
                      <a:lnTo>
                        <a:pt x="2" y="288"/>
                      </a:lnTo>
                      <a:lnTo>
                        <a:pt x="2" y="285"/>
                      </a:lnTo>
                      <a:lnTo>
                        <a:pt x="2" y="284"/>
                      </a:lnTo>
                      <a:lnTo>
                        <a:pt x="2" y="283"/>
                      </a:lnTo>
                      <a:lnTo>
                        <a:pt x="4" y="282"/>
                      </a:lnTo>
                      <a:lnTo>
                        <a:pt x="4" y="281"/>
                      </a:lnTo>
                      <a:lnTo>
                        <a:pt x="4" y="280"/>
                      </a:lnTo>
                      <a:lnTo>
                        <a:pt x="4" y="279"/>
                      </a:lnTo>
                      <a:lnTo>
                        <a:pt x="3" y="279"/>
                      </a:lnTo>
                      <a:lnTo>
                        <a:pt x="4" y="275"/>
                      </a:lnTo>
                      <a:lnTo>
                        <a:pt x="4" y="274"/>
                      </a:lnTo>
                      <a:lnTo>
                        <a:pt x="4" y="272"/>
                      </a:lnTo>
                      <a:lnTo>
                        <a:pt x="3" y="271"/>
                      </a:lnTo>
                      <a:lnTo>
                        <a:pt x="2" y="271"/>
                      </a:lnTo>
                      <a:lnTo>
                        <a:pt x="1" y="271"/>
                      </a:lnTo>
                      <a:lnTo>
                        <a:pt x="1" y="270"/>
                      </a:lnTo>
                      <a:lnTo>
                        <a:pt x="1" y="269"/>
                      </a:lnTo>
                      <a:lnTo>
                        <a:pt x="1" y="268"/>
                      </a:lnTo>
                      <a:lnTo>
                        <a:pt x="1" y="267"/>
                      </a:lnTo>
                      <a:lnTo>
                        <a:pt x="0" y="266"/>
                      </a:lnTo>
                      <a:lnTo>
                        <a:pt x="0" y="237"/>
                      </a:lnTo>
                      <a:lnTo>
                        <a:pt x="0" y="137"/>
                      </a:lnTo>
                      <a:lnTo>
                        <a:pt x="0" y="136"/>
                      </a:lnTo>
                      <a:lnTo>
                        <a:pt x="1" y="136"/>
                      </a:lnTo>
                      <a:lnTo>
                        <a:pt x="2" y="136"/>
                      </a:lnTo>
                      <a:lnTo>
                        <a:pt x="2" y="137"/>
                      </a:lnTo>
                      <a:lnTo>
                        <a:pt x="3" y="137"/>
                      </a:lnTo>
                      <a:lnTo>
                        <a:pt x="3" y="138"/>
                      </a:lnTo>
                      <a:lnTo>
                        <a:pt x="3" y="139"/>
                      </a:lnTo>
                      <a:lnTo>
                        <a:pt x="4" y="139"/>
                      </a:lnTo>
                      <a:lnTo>
                        <a:pt x="4" y="140"/>
                      </a:lnTo>
                      <a:lnTo>
                        <a:pt x="5" y="140"/>
                      </a:lnTo>
                      <a:lnTo>
                        <a:pt x="5" y="141"/>
                      </a:lnTo>
                      <a:lnTo>
                        <a:pt x="6" y="141"/>
                      </a:lnTo>
                      <a:lnTo>
                        <a:pt x="7" y="141"/>
                      </a:lnTo>
                      <a:lnTo>
                        <a:pt x="8" y="141"/>
                      </a:lnTo>
                      <a:lnTo>
                        <a:pt x="8" y="142"/>
                      </a:lnTo>
                      <a:lnTo>
                        <a:pt x="9" y="142"/>
                      </a:lnTo>
                      <a:lnTo>
                        <a:pt x="10" y="142"/>
                      </a:lnTo>
                      <a:lnTo>
                        <a:pt x="10" y="141"/>
                      </a:lnTo>
                      <a:lnTo>
                        <a:pt x="11" y="142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3" y="140"/>
                      </a:lnTo>
                      <a:lnTo>
                        <a:pt x="13" y="141"/>
                      </a:lnTo>
                      <a:lnTo>
                        <a:pt x="14" y="141"/>
                      </a:lnTo>
                      <a:lnTo>
                        <a:pt x="15" y="140"/>
                      </a:lnTo>
                      <a:lnTo>
                        <a:pt x="16" y="139"/>
                      </a:lnTo>
                      <a:lnTo>
                        <a:pt x="17" y="139"/>
                      </a:lnTo>
                      <a:lnTo>
                        <a:pt x="17" y="140"/>
                      </a:lnTo>
                      <a:lnTo>
                        <a:pt x="18" y="139"/>
                      </a:lnTo>
                      <a:lnTo>
                        <a:pt x="18" y="138"/>
                      </a:lnTo>
                      <a:lnTo>
                        <a:pt x="19" y="138"/>
                      </a:lnTo>
                      <a:lnTo>
                        <a:pt x="20" y="136"/>
                      </a:lnTo>
                      <a:lnTo>
                        <a:pt x="20" y="135"/>
                      </a:lnTo>
                      <a:lnTo>
                        <a:pt x="19" y="135"/>
                      </a:lnTo>
                      <a:lnTo>
                        <a:pt x="19" y="134"/>
                      </a:lnTo>
                      <a:lnTo>
                        <a:pt x="20" y="133"/>
                      </a:lnTo>
                      <a:lnTo>
                        <a:pt x="20" y="132"/>
                      </a:lnTo>
                      <a:lnTo>
                        <a:pt x="21" y="131"/>
                      </a:lnTo>
                      <a:lnTo>
                        <a:pt x="20" y="131"/>
                      </a:lnTo>
                      <a:lnTo>
                        <a:pt x="21" y="130"/>
                      </a:lnTo>
                      <a:lnTo>
                        <a:pt x="22" y="130"/>
                      </a:lnTo>
                      <a:lnTo>
                        <a:pt x="22" y="129"/>
                      </a:lnTo>
                      <a:lnTo>
                        <a:pt x="23" y="130"/>
                      </a:lnTo>
                      <a:lnTo>
                        <a:pt x="23" y="129"/>
                      </a:lnTo>
                      <a:lnTo>
                        <a:pt x="24" y="129"/>
                      </a:lnTo>
                      <a:lnTo>
                        <a:pt x="24" y="130"/>
                      </a:lnTo>
                      <a:lnTo>
                        <a:pt x="24" y="131"/>
                      </a:lnTo>
                      <a:lnTo>
                        <a:pt x="25" y="131"/>
                      </a:lnTo>
                      <a:lnTo>
                        <a:pt x="26" y="131"/>
                      </a:lnTo>
                      <a:lnTo>
                        <a:pt x="27" y="131"/>
                      </a:lnTo>
                      <a:lnTo>
                        <a:pt x="28" y="131"/>
                      </a:lnTo>
                      <a:lnTo>
                        <a:pt x="29" y="130"/>
                      </a:lnTo>
                      <a:lnTo>
                        <a:pt x="29" y="131"/>
                      </a:lnTo>
                      <a:lnTo>
                        <a:pt x="30" y="131"/>
                      </a:lnTo>
                      <a:lnTo>
                        <a:pt x="31" y="131"/>
                      </a:lnTo>
                      <a:lnTo>
                        <a:pt x="32" y="132"/>
                      </a:lnTo>
                      <a:lnTo>
                        <a:pt x="33" y="132"/>
                      </a:lnTo>
                      <a:lnTo>
                        <a:pt x="34" y="132"/>
                      </a:lnTo>
                      <a:lnTo>
                        <a:pt x="34" y="133"/>
                      </a:lnTo>
                      <a:lnTo>
                        <a:pt x="35" y="132"/>
                      </a:lnTo>
                      <a:lnTo>
                        <a:pt x="35" y="131"/>
                      </a:lnTo>
                      <a:lnTo>
                        <a:pt x="36" y="131"/>
                      </a:lnTo>
                      <a:lnTo>
                        <a:pt x="36" y="130"/>
                      </a:lnTo>
                      <a:lnTo>
                        <a:pt x="37" y="130"/>
                      </a:lnTo>
                      <a:lnTo>
                        <a:pt x="38" y="130"/>
                      </a:lnTo>
                      <a:lnTo>
                        <a:pt x="39" y="131"/>
                      </a:lnTo>
                      <a:lnTo>
                        <a:pt x="39" y="132"/>
                      </a:lnTo>
                      <a:lnTo>
                        <a:pt x="39" y="133"/>
                      </a:lnTo>
                      <a:lnTo>
                        <a:pt x="40" y="133"/>
                      </a:lnTo>
                      <a:lnTo>
                        <a:pt x="40" y="132"/>
                      </a:lnTo>
                      <a:lnTo>
                        <a:pt x="41" y="133"/>
                      </a:lnTo>
                      <a:lnTo>
                        <a:pt x="41" y="134"/>
                      </a:lnTo>
                      <a:lnTo>
                        <a:pt x="41" y="133"/>
                      </a:lnTo>
                      <a:lnTo>
                        <a:pt x="41" y="132"/>
                      </a:lnTo>
                      <a:lnTo>
                        <a:pt x="42" y="132"/>
                      </a:lnTo>
                      <a:lnTo>
                        <a:pt x="43" y="132"/>
                      </a:lnTo>
                      <a:lnTo>
                        <a:pt x="43" y="133"/>
                      </a:lnTo>
                      <a:lnTo>
                        <a:pt x="44" y="133"/>
                      </a:lnTo>
                      <a:lnTo>
                        <a:pt x="44" y="132"/>
                      </a:lnTo>
                      <a:lnTo>
                        <a:pt x="44" y="131"/>
                      </a:lnTo>
                      <a:lnTo>
                        <a:pt x="44" y="130"/>
                      </a:lnTo>
                      <a:lnTo>
                        <a:pt x="45" y="129"/>
                      </a:lnTo>
                      <a:lnTo>
                        <a:pt x="46" y="128"/>
                      </a:lnTo>
                      <a:lnTo>
                        <a:pt x="47" y="127"/>
                      </a:lnTo>
                      <a:lnTo>
                        <a:pt x="46" y="126"/>
                      </a:lnTo>
                      <a:lnTo>
                        <a:pt x="46" y="124"/>
                      </a:lnTo>
                      <a:lnTo>
                        <a:pt x="47" y="124"/>
                      </a:lnTo>
                      <a:lnTo>
                        <a:pt x="47" y="122"/>
                      </a:lnTo>
                      <a:lnTo>
                        <a:pt x="48" y="122"/>
                      </a:lnTo>
                      <a:lnTo>
                        <a:pt x="47" y="121"/>
                      </a:lnTo>
                      <a:lnTo>
                        <a:pt x="47" y="122"/>
                      </a:lnTo>
                      <a:lnTo>
                        <a:pt x="45" y="121"/>
                      </a:lnTo>
                      <a:lnTo>
                        <a:pt x="45" y="120"/>
                      </a:lnTo>
                      <a:lnTo>
                        <a:pt x="46" y="120"/>
                      </a:lnTo>
                      <a:lnTo>
                        <a:pt x="45" y="120"/>
                      </a:lnTo>
                      <a:lnTo>
                        <a:pt x="44" y="119"/>
                      </a:lnTo>
                      <a:lnTo>
                        <a:pt x="43" y="119"/>
                      </a:lnTo>
                      <a:lnTo>
                        <a:pt x="43" y="118"/>
                      </a:lnTo>
                      <a:lnTo>
                        <a:pt x="43" y="117"/>
                      </a:lnTo>
                      <a:lnTo>
                        <a:pt x="43" y="116"/>
                      </a:lnTo>
                      <a:lnTo>
                        <a:pt x="44" y="116"/>
                      </a:lnTo>
                      <a:lnTo>
                        <a:pt x="43" y="114"/>
                      </a:lnTo>
                      <a:lnTo>
                        <a:pt x="42" y="114"/>
                      </a:lnTo>
                      <a:lnTo>
                        <a:pt x="42" y="113"/>
                      </a:lnTo>
                      <a:lnTo>
                        <a:pt x="42" y="112"/>
                      </a:lnTo>
                      <a:lnTo>
                        <a:pt x="43" y="112"/>
                      </a:lnTo>
                      <a:lnTo>
                        <a:pt x="44" y="112"/>
                      </a:lnTo>
                      <a:lnTo>
                        <a:pt x="45" y="112"/>
                      </a:lnTo>
                      <a:lnTo>
                        <a:pt x="45" y="113"/>
                      </a:lnTo>
                      <a:lnTo>
                        <a:pt x="46" y="113"/>
                      </a:lnTo>
                      <a:lnTo>
                        <a:pt x="47" y="112"/>
                      </a:lnTo>
                      <a:lnTo>
                        <a:pt x="48" y="112"/>
                      </a:lnTo>
                      <a:lnTo>
                        <a:pt x="48" y="113"/>
                      </a:lnTo>
                      <a:lnTo>
                        <a:pt x="49" y="113"/>
                      </a:lnTo>
                      <a:lnTo>
                        <a:pt x="50" y="113"/>
                      </a:lnTo>
                      <a:lnTo>
                        <a:pt x="50" y="112"/>
                      </a:lnTo>
                      <a:lnTo>
                        <a:pt x="51" y="112"/>
                      </a:lnTo>
                      <a:lnTo>
                        <a:pt x="52" y="112"/>
                      </a:lnTo>
                      <a:lnTo>
                        <a:pt x="53" y="111"/>
                      </a:lnTo>
                      <a:lnTo>
                        <a:pt x="54" y="112"/>
                      </a:lnTo>
                      <a:lnTo>
                        <a:pt x="55" y="112"/>
                      </a:lnTo>
                      <a:lnTo>
                        <a:pt x="56" y="112"/>
                      </a:lnTo>
                      <a:lnTo>
                        <a:pt x="56" y="111"/>
                      </a:lnTo>
                      <a:lnTo>
                        <a:pt x="57" y="111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6" y="109"/>
                      </a:lnTo>
                      <a:lnTo>
                        <a:pt x="55" y="109"/>
                      </a:lnTo>
                      <a:lnTo>
                        <a:pt x="55" y="108"/>
                      </a:lnTo>
                      <a:lnTo>
                        <a:pt x="56" y="108"/>
                      </a:lnTo>
                      <a:lnTo>
                        <a:pt x="56" y="107"/>
                      </a:lnTo>
                      <a:lnTo>
                        <a:pt x="55" y="107"/>
                      </a:lnTo>
                      <a:lnTo>
                        <a:pt x="55" y="106"/>
                      </a:lnTo>
                      <a:lnTo>
                        <a:pt x="55" y="105"/>
                      </a:lnTo>
                      <a:lnTo>
                        <a:pt x="56" y="105"/>
                      </a:lnTo>
                      <a:lnTo>
                        <a:pt x="57" y="105"/>
                      </a:lnTo>
                      <a:lnTo>
                        <a:pt x="58" y="105"/>
                      </a:lnTo>
                      <a:lnTo>
                        <a:pt x="59" y="104"/>
                      </a:lnTo>
                      <a:lnTo>
                        <a:pt x="58" y="103"/>
                      </a:lnTo>
                      <a:lnTo>
                        <a:pt x="58" y="102"/>
                      </a:lnTo>
                      <a:lnTo>
                        <a:pt x="59" y="102"/>
                      </a:lnTo>
                      <a:lnTo>
                        <a:pt x="60" y="102"/>
                      </a:lnTo>
                      <a:lnTo>
                        <a:pt x="60" y="101"/>
                      </a:lnTo>
                      <a:lnTo>
                        <a:pt x="61" y="100"/>
                      </a:lnTo>
                      <a:lnTo>
                        <a:pt x="62" y="99"/>
                      </a:lnTo>
                      <a:lnTo>
                        <a:pt x="63" y="99"/>
                      </a:lnTo>
                      <a:lnTo>
                        <a:pt x="64" y="99"/>
                      </a:lnTo>
                      <a:lnTo>
                        <a:pt x="63" y="99"/>
                      </a:lnTo>
                      <a:lnTo>
                        <a:pt x="64" y="100"/>
                      </a:lnTo>
                      <a:lnTo>
                        <a:pt x="63" y="101"/>
                      </a:lnTo>
                      <a:lnTo>
                        <a:pt x="63" y="102"/>
                      </a:lnTo>
                      <a:lnTo>
                        <a:pt x="65" y="102"/>
                      </a:lnTo>
                      <a:lnTo>
                        <a:pt x="66" y="102"/>
                      </a:lnTo>
                      <a:lnTo>
                        <a:pt x="66" y="101"/>
                      </a:lnTo>
                      <a:lnTo>
                        <a:pt x="67" y="101"/>
                      </a:lnTo>
                      <a:lnTo>
                        <a:pt x="68" y="102"/>
                      </a:lnTo>
                      <a:lnTo>
                        <a:pt x="69" y="101"/>
                      </a:lnTo>
                      <a:lnTo>
                        <a:pt x="70" y="102"/>
                      </a:lnTo>
                      <a:lnTo>
                        <a:pt x="70" y="103"/>
                      </a:lnTo>
                      <a:lnTo>
                        <a:pt x="71" y="103"/>
                      </a:lnTo>
                      <a:lnTo>
                        <a:pt x="72" y="104"/>
                      </a:lnTo>
                      <a:lnTo>
                        <a:pt x="73" y="103"/>
                      </a:lnTo>
                      <a:lnTo>
                        <a:pt x="74" y="103"/>
                      </a:lnTo>
                      <a:lnTo>
                        <a:pt x="74" y="102"/>
                      </a:lnTo>
                      <a:lnTo>
                        <a:pt x="76" y="102"/>
                      </a:lnTo>
                      <a:lnTo>
                        <a:pt x="77" y="101"/>
                      </a:lnTo>
                      <a:lnTo>
                        <a:pt x="78" y="102"/>
                      </a:lnTo>
                      <a:lnTo>
                        <a:pt x="80" y="103"/>
                      </a:lnTo>
                      <a:lnTo>
                        <a:pt x="80" y="104"/>
                      </a:lnTo>
                      <a:lnTo>
                        <a:pt x="81" y="104"/>
                      </a:lnTo>
                      <a:lnTo>
                        <a:pt x="81" y="105"/>
                      </a:lnTo>
                      <a:lnTo>
                        <a:pt x="81" y="106"/>
                      </a:lnTo>
                      <a:lnTo>
                        <a:pt x="81" y="107"/>
                      </a:lnTo>
                      <a:lnTo>
                        <a:pt x="82" y="107"/>
                      </a:lnTo>
                      <a:lnTo>
                        <a:pt x="81" y="108"/>
                      </a:lnTo>
                      <a:lnTo>
                        <a:pt x="82" y="108"/>
                      </a:lnTo>
                      <a:lnTo>
                        <a:pt x="83" y="109"/>
                      </a:lnTo>
                      <a:lnTo>
                        <a:pt x="84" y="109"/>
                      </a:lnTo>
                      <a:lnTo>
                        <a:pt x="85" y="109"/>
                      </a:lnTo>
                      <a:lnTo>
                        <a:pt x="86" y="108"/>
                      </a:lnTo>
                      <a:lnTo>
                        <a:pt x="87" y="108"/>
                      </a:lnTo>
                      <a:lnTo>
                        <a:pt x="87" y="107"/>
                      </a:lnTo>
                      <a:lnTo>
                        <a:pt x="88" y="107"/>
                      </a:lnTo>
                      <a:lnTo>
                        <a:pt x="88" y="108"/>
                      </a:lnTo>
                      <a:lnTo>
                        <a:pt x="89" y="108"/>
                      </a:lnTo>
                      <a:lnTo>
                        <a:pt x="90" y="108"/>
                      </a:lnTo>
                      <a:lnTo>
                        <a:pt x="90" y="107"/>
                      </a:lnTo>
                      <a:lnTo>
                        <a:pt x="91" y="107"/>
                      </a:lnTo>
                      <a:lnTo>
                        <a:pt x="91" y="106"/>
                      </a:lnTo>
                      <a:lnTo>
                        <a:pt x="92" y="106"/>
                      </a:lnTo>
                      <a:lnTo>
                        <a:pt x="93" y="107"/>
                      </a:lnTo>
                      <a:lnTo>
                        <a:pt x="94" y="107"/>
                      </a:lnTo>
                      <a:lnTo>
                        <a:pt x="95" y="108"/>
                      </a:lnTo>
                      <a:lnTo>
                        <a:pt x="97" y="109"/>
                      </a:lnTo>
                      <a:lnTo>
                        <a:pt x="97" y="108"/>
                      </a:lnTo>
                      <a:lnTo>
                        <a:pt x="97" y="107"/>
                      </a:lnTo>
                      <a:lnTo>
                        <a:pt x="98" y="107"/>
                      </a:lnTo>
                      <a:lnTo>
                        <a:pt x="97" y="106"/>
                      </a:lnTo>
                      <a:lnTo>
                        <a:pt x="98" y="106"/>
                      </a:lnTo>
                      <a:lnTo>
                        <a:pt x="98" y="105"/>
                      </a:lnTo>
                      <a:lnTo>
                        <a:pt x="99" y="105"/>
                      </a:lnTo>
                      <a:lnTo>
                        <a:pt x="99" y="104"/>
                      </a:lnTo>
                      <a:lnTo>
                        <a:pt x="98" y="103"/>
                      </a:lnTo>
                      <a:lnTo>
                        <a:pt x="99" y="103"/>
                      </a:lnTo>
                      <a:lnTo>
                        <a:pt x="99" y="102"/>
                      </a:lnTo>
                      <a:lnTo>
                        <a:pt x="100" y="101"/>
                      </a:lnTo>
                      <a:lnTo>
                        <a:pt x="99" y="101"/>
                      </a:lnTo>
                      <a:lnTo>
                        <a:pt x="99" y="100"/>
                      </a:lnTo>
                      <a:lnTo>
                        <a:pt x="100" y="99"/>
                      </a:lnTo>
                      <a:lnTo>
                        <a:pt x="99" y="98"/>
                      </a:lnTo>
                      <a:lnTo>
                        <a:pt x="99" y="97"/>
                      </a:lnTo>
                      <a:lnTo>
                        <a:pt x="99" y="96"/>
                      </a:lnTo>
                      <a:lnTo>
                        <a:pt x="100" y="96"/>
                      </a:lnTo>
                      <a:lnTo>
                        <a:pt x="100" y="95"/>
                      </a:lnTo>
                      <a:lnTo>
                        <a:pt x="99" y="95"/>
                      </a:lnTo>
                      <a:lnTo>
                        <a:pt x="99" y="94"/>
                      </a:lnTo>
                      <a:lnTo>
                        <a:pt x="98" y="94"/>
                      </a:lnTo>
                      <a:lnTo>
                        <a:pt x="97" y="94"/>
                      </a:lnTo>
                      <a:lnTo>
                        <a:pt x="97" y="93"/>
                      </a:lnTo>
                      <a:lnTo>
                        <a:pt x="99" y="93"/>
                      </a:lnTo>
                      <a:lnTo>
                        <a:pt x="99" y="92"/>
                      </a:lnTo>
                      <a:lnTo>
                        <a:pt x="100" y="92"/>
                      </a:lnTo>
                      <a:lnTo>
                        <a:pt x="100" y="93"/>
                      </a:lnTo>
                      <a:lnTo>
                        <a:pt x="101" y="93"/>
                      </a:lnTo>
                      <a:lnTo>
                        <a:pt x="102" y="93"/>
                      </a:lnTo>
                      <a:lnTo>
                        <a:pt x="103" y="94"/>
                      </a:lnTo>
                      <a:lnTo>
                        <a:pt x="104" y="93"/>
                      </a:lnTo>
                      <a:lnTo>
                        <a:pt x="104" y="94"/>
                      </a:lnTo>
                      <a:lnTo>
                        <a:pt x="106" y="94"/>
                      </a:lnTo>
                      <a:lnTo>
                        <a:pt x="107" y="94"/>
                      </a:lnTo>
                      <a:lnTo>
                        <a:pt x="107" y="93"/>
                      </a:lnTo>
                      <a:lnTo>
                        <a:pt x="108" y="93"/>
                      </a:lnTo>
                      <a:lnTo>
                        <a:pt x="108" y="92"/>
                      </a:lnTo>
                      <a:lnTo>
                        <a:pt x="108" y="91"/>
                      </a:lnTo>
                      <a:lnTo>
                        <a:pt x="109" y="91"/>
                      </a:lnTo>
                      <a:lnTo>
                        <a:pt x="110" y="91"/>
                      </a:lnTo>
                      <a:lnTo>
                        <a:pt x="111" y="91"/>
                      </a:lnTo>
                      <a:lnTo>
                        <a:pt x="111" y="90"/>
                      </a:lnTo>
                      <a:lnTo>
                        <a:pt x="112" y="91"/>
                      </a:lnTo>
                      <a:lnTo>
                        <a:pt x="113" y="92"/>
                      </a:lnTo>
                      <a:lnTo>
                        <a:pt x="114" y="92"/>
                      </a:lnTo>
                      <a:lnTo>
                        <a:pt x="114" y="91"/>
                      </a:lnTo>
                      <a:lnTo>
                        <a:pt x="113" y="91"/>
                      </a:lnTo>
                      <a:lnTo>
                        <a:pt x="114" y="90"/>
                      </a:lnTo>
                      <a:lnTo>
                        <a:pt x="114" y="89"/>
                      </a:lnTo>
                      <a:lnTo>
                        <a:pt x="115" y="90"/>
                      </a:lnTo>
                      <a:lnTo>
                        <a:pt x="116" y="90"/>
                      </a:lnTo>
                      <a:lnTo>
                        <a:pt x="117" y="90"/>
                      </a:lnTo>
                      <a:lnTo>
                        <a:pt x="118" y="90"/>
                      </a:lnTo>
                      <a:lnTo>
                        <a:pt x="119" y="90"/>
                      </a:lnTo>
                      <a:lnTo>
                        <a:pt x="120" y="90"/>
                      </a:lnTo>
                      <a:lnTo>
                        <a:pt x="120" y="89"/>
                      </a:lnTo>
                      <a:lnTo>
                        <a:pt x="119" y="89"/>
                      </a:lnTo>
                      <a:lnTo>
                        <a:pt x="119" y="88"/>
                      </a:lnTo>
                      <a:lnTo>
                        <a:pt x="120" y="88"/>
                      </a:lnTo>
                      <a:lnTo>
                        <a:pt x="120" y="87"/>
                      </a:lnTo>
                      <a:lnTo>
                        <a:pt x="120" y="86"/>
                      </a:lnTo>
                      <a:lnTo>
                        <a:pt x="121" y="86"/>
                      </a:lnTo>
                      <a:lnTo>
                        <a:pt x="122" y="86"/>
                      </a:lnTo>
                      <a:lnTo>
                        <a:pt x="122" y="85"/>
                      </a:lnTo>
                      <a:lnTo>
                        <a:pt x="123" y="85"/>
                      </a:lnTo>
                      <a:lnTo>
                        <a:pt x="123" y="86"/>
                      </a:lnTo>
                      <a:lnTo>
                        <a:pt x="124" y="86"/>
                      </a:lnTo>
                      <a:lnTo>
                        <a:pt x="125" y="86"/>
                      </a:lnTo>
                      <a:lnTo>
                        <a:pt x="126" y="86"/>
                      </a:lnTo>
                      <a:lnTo>
                        <a:pt x="127" y="86"/>
                      </a:lnTo>
                      <a:lnTo>
                        <a:pt x="128" y="86"/>
                      </a:lnTo>
                      <a:lnTo>
                        <a:pt x="128" y="87"/>
                      </a:lnTo>
                      <a:lnTo>
                        <a:pt x="129" y="87"/>
                      </a:lnTo>
                      <a:lnTo>
                        <a:pt x="129" y="86"/>
                      </a:lnTo>
                      <a:lnTo>
                        <a:pt x="129" y="85"/>
                      </a:lnTo>
                      <a:lnTo>
                        <a:pt x="130" y="86"/>
                      </a:lnTo>
                      <a:lnTo>
                        <a:pt x="130" y="87"/>
                      </a:lnTo>
                      <a:lnTo>
                        <a:pt x="131" y="87"/>
                      </a:lnTo>
                      <a:lnTo>
                        <a:pt x="131" y="88"/>
                      </a:lnTo>
                      <a:lnTo>
                        <a:pt x="132" y="88"/>
                      </a:lnTo>
                      <a:lnTo>
                        <a:pt x="133" y="88"/>
                      </a:lnTo>
                      <a:lnTo>
                        <a:pt x="133" y="87"/>
                      </a:lnTo>
                      <a:lnTo>
                        <a:pt x="134" y="88"/>
                      </a:lnTo>
                      <a:lnTo>
                        <a:pt x="133" y="89"/>
                      </a:lnTo>
                      <a:lnTo>
                        <a:pt x="134" y="89"/>
                      </a:lnTo>
                      <a:lnTo>
                        <a:pt x="134" y="90"/>
                      </a:lnTo>
                      <a:lnTo>
                        <a:pt x="135" y="90"/>
                      </a:lnTo>
                      <a:lnTo>
                        <a:pt x="136" y="90"/>
                      </a:lnTo>
                      <a:lnTo>
                        <a:pt x="137" y="90"/>
                      </a:lnTo>
                      <a:lnTo>
                        <a:pt x="137" y="89"/>
                      </a:lnTo>
                      <a:lnTo>
                        <a:pt x="138" y="89"/>
                      </a:lnTo>
                      <a:lnTo>
                        <a:pt x="139" y="89"/>
                      </a:lnTo>
                      <a:lnTo>
                        <a:pt x="140" y="89"/>
                      </a:lnTo>
                      <a:lnTo>
                        <a:pt x="141" y="89"/>
                      </a:lnTo>
                      <a:lnTo>
                        <a:pt x="142" y="88"/>
                      </a:lnTo>
                      <a:lnTo>
                        <a:pt x="142" y="89"/>
                      </a:lnTo>
                      <a:lnTo>
                        <a:pt x="143" y="88"/>
                      </a:lnTo>
                      <a:lnTo>
                        <a:pt x="143" y="89"/>
                      </a:lnTo>
                      <a:lnTo>
                        <a:pt x="143" y="90"/>
                      </a:lnTo>
                      <a:lnTo>
                        <a:pt x="144" y="90"/>
                      </a:lnTo>
                      <a:lnTo>
                        <a:pt x="145" y="89"/>
                      </a:lnTo>
                      <a:lnTo>
                        <a:pt x="146" y="89"/>
                      </a:lnTo>
                      <a:lnTo>
                        <a:pt x="147" y="89"/>
                      </a:lnTo>
                      <a:lnTo>
                        <a:pt x="148" y="89"/>
                      </a:lnTo>
                      <a:lnTo>
                        <a:pt x="148" y="88"/>
                      </a:lnTo>
                      <a:lnTo>
                        <a:pt x="148" y="87"/>
                      </a:lnTo>
                      <a:lnTo>
                        <a:pt x="147" y="87"/>
                      </a:lnTo>
                      <a:lnTo>
                        <a:pt x="147" y="86"/>
                      </a:lnTo>
                      <a:lnTo>
                        <a:pt x="148" y="86"/>
                      </a:lnTo>
                      <a:lnTo>
                        <a:pt x="149" y="86"/>
                      </a:lnTo>
                      <a:lnTo>
                        <a:pt x="150" y="86"/>
                      </a:lnTo>
                      <a:lnTo>
                        <a:pt x="150" y="85"/>
                      </a:lnTo>
                      <a:lnTo>
                        <a:pt x="150" y="84"/>
                      </a:lnTo>
                      <a:lnTo>
                        <a:pt x="151" y="83"/>
                      </a:lnTo>
                      <a:lnTo>
                        <a:pt x="152" y="82"/>
                      </a:lnTo>
                      <a:lnTo>
                        <a:pt x="152" y="81"/>
                      </a:lnTo>
                      <a:lnTo>
                        <a:pt x="151" y="80"/>
                      </a:lnTo>
                      <a:lnTo>
                        <a:pt x="152" y="79"/>
                      </a:lnTo>
                      <a:lnTo>
                        <a:pt x="153" y="79"/>
                      </a:lnTo>
                      <a:lnTo>
                        <a:pt x="153" y="78"/>
                      </a:lnTo>
                      <a:lnTo>
                        <a:pt x="154" y="78"/>
                      </a:lnTo>
                      <a:lnTo>
                        <a:pt x="154" y="79"/>
                      </a:lnTo>
                      <a:lnTo>
                        <a:pt x="154" y="78"/>
                      </a:lnTo>
                      <a:lnTo>
                        <a:pt x="155" y="79"/>
                      </a:lnTo>
                      <a:lnTo>
                        <a:pt x="155" y="78"/>
                      </a:lnTo>
                      <a:lnTo>
                        <a:pt x="156" y="78"/>
                      </a:lnTo>
                      <a:lnTo>
                        <a:pt x="157" y="78"/>
                      </a:lnTo>
                      <a:lnTo>
                        <a:pt x="157" y="77"/>
                      </a:lnTo>
                      <a:lnTo>
                        <a:pt x="158" y="76"/>
                      </a:lnTo>
                      <a:lnTo>
                        <a:pt x="158" y="75"/>
                      </a:lnTo>
                      <a:lnTo>
                        <a:pt x="158" y="74"/>
                      </a:lnTo>
                      <a:lnTo>
                        <a:pt x="158" y="73"/>
                      </a:lnTo>
                      <a:lnTo>
                        <a:pt x="159" y="73"/>
                      </a:lnTo>
                      <a:lnTo>
                        <a:pt x="159" y="72"/>
                      </a:lnTo>
                      <a:lnTo>
                        <a:pt x="159" y="71"/>
                      </a:lnTo>
                      <a:lnTo>
                        <a:pt x="159" y="70"/>
                      </a:lnTo>
                      <a:lnTo>
                        <a:pt x="159" y="69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1" y="67"/>
                      </a:lnTo>
                      <a:lnTo>
                        <a:pt x="162" y="67"/>
                      </a:lnTo>
                      <a:lnTo>
                        <a:pt x="163" y="66"/>
                      </a:lnTo>
                      <a:lnTo>
                        <a:pt x="163" y="65"/>
                      </a:lnTo>
                      <a:lnTo>
                        <a:pt x="164" y="65"/>
                      </a:lnTo>
                      <a:lnTo>
                        <a:pt x="165" y="66"/>
                      </a:lnTo>
                      <a:lnTo>
                        <a:pt x="166" y="66"/>
                      </a:lnTo>
                      <a:lnTo>
                        <a:pt x="166" y="65"/>
                      </a:lnTo>
                      <a:lnTo>
                        <a:pt x="167" y="65"/>
                      </a:lnTo>
                      <a:lnTo>
                        <a:pt x="167" y="64"/>
                      </a:lnTo>
                      <a:lnTo>
                        <a:pt x="167" y="63"/>
                      </a:lnTo>
                      <a:lnTo>
                        <a:pt x="166" y="63"/>
                      </a:lnTo>
                      <a:lnTo>
                        <a:pt x="166" y="62"/>
                      </a:lnTo>
                      <a:lnTo>
                        <a:pt x="167" y="62"/>
                      </a:lnTo>
                      <a:lnTo>
                        <a:pt x="167" y="61"/>
                      </a:lnTo>
                      <a:lnTo>
                        <a:pt x="168" y="60"/>
                      </a:lnTo>
                      <a:lnTo>
                        <a:pt x="169" y="60"/>
                      </a:lnTo>
                      <a:lnTo>
                        <a:pt x="170" y="60"/>
                      </a:lnTo>
                      <a:lnTo>
                        <a:pt x="171" y="60"/>
                      </a:lnTo>
                      <a:lnTo>
                        <a:pt x="172" y="60"/>
                      </a:lnTo>
                      <a:lnTo>
                        <a:pt x="173" y="58"/>
                      </a:lnTo>
                      <a:lnTo>
                        <a:pt x="175" y="59"/>
                      </a:lnTo>
                      <a:lnTo>
                        <a:pt x="176" y="60"/>
                      </a:lnTo>
                      <a:lnTo>
                        <a:pt x="177" y="60"/>
                      </a:lnTo>
                      <a:lnTo>
                        <a:pt x="176" y="61"/>
                      </a:lnTo>
                      <a:lnTo>
                        <a:pt x="177" y="61"/>
                      </a:lnTo>
                      <a:lnTo>
                        <a:pt x="178" y="62"/>
                      </a:lnTo>
                      <a:lnTo>
                        <a:pt x="178" y="63"/>
                      </a:lnTo>
                      <a:lnTo>
                        <a:pt x="179" y="63"/>
                      </a:lnTo>
                      <a:lnTo>
                        <a:pt x="180" y="64"/>
                      </a:lnTo>
                      <a:lnTo>
                        <a:pt x="181" y="64"/>
                      </a:lnTo>
                      <a:lnTo>
                        <a:pt x="181" y="63"/>
                      </a:lnTo>
                      <a:lnTo>
                        <a:pt x="181" y="62"/>
                      </a:lnTo>
                      <a:lnTo>
                        <a:pt x="182" y="62"/>
                      </a:lnTo>
                      <a:lnTo>
                        <a:pt x="183" y="62"/>
                      </a:lnTo>
                      <a:lnTo>
                        <a:pt x="183" y="61"/>
                      </a:lnTo>
                      <a:lnTo>
                        <a:pt x="184" y="61"/>
                      </a:lnTo>
                      <a:lnTo>
                        <a:pt x="184" y="60"/>
                      </a:lnTo>
                      <a:lnTo>
                        <a:pt x="185" y="60"/>
                      </a:lnTo>
                      <a:lnTo>
                        <a:pt x="186" y="60"/>
                      </a:lnTo>
                      <a:lnTo>
                        <a:pt x="187" y="59"/>
                      </a:lnTo>
                      <a:lnTo>
                        <a:pt x="188" y="58"/>
                      </a:lnTo>
                      <a:lnTo>
                        <a:pt x="189" y="59"/>
                      </a:lnTo>
                      <a:lnTo>
                        <a:pt x="190" y="59"/>
                      </a:lnTo>
                      <a:lnTo>
                        <a:pt x="190" y="58"/>
                      </a:lnTo>
                      <a:lnTo>
                        <a:pt x="191" y="58"/>
                      </a:lnTo>
                      <a:lnTo>
                        <a:pt x="192" y="58"/>
                      </a:lnTo>
                      <a:lnTo>
                        <a:pt x="192" y="57"/>
                      </a:lnTo>
                      <a:lnTo>
                        <a:pt x="193" y="57"/>
                      </a:lnTo>
                      <a:lnTo>
                        <a:pt x="193" y="56"/>
                      </a:lnTo>
                      <a:lnTo>
                        <a:pt x="193" y="55"/>
                      </a:lnTo>
                      <a:lnTo>
                        <a:pt x="194" y="55"/>
                      </a:lnTo>
                      <a:lnTo>
                        <a:pt x="195" y="56"/>
                      </a:lnTo>
                      <a:lnTo>
                        <a:pt x="196" y="56"/>
                      </a:lnTo>
                      <a:lnTo>
                        <a:pt x="196" y="55"/>
                      </a:lnTo>
                      <a:lnTo>
                        <a:pt x="197" y="56"/>
                      </a:lnTo>
                      <a:lnTo>
                        <a:pt x="197" y="57"/>
                      </a:lnTo>
                      <a:lnTo>
                        <a:pt x="198" y="57"/>
                      </a:lnTo>
                      <a:lnTo>
                        <a:pt x="198" y="58"/>
                      </a:lnTo>
                      <a:lnTo>
                        <a:pt x="198" y="59"/>
                      </a:lnTo>
                      <a:lnTo>
                        <a:pt x="198" y="60"/>
                      </a:lnTo>
                      <a:lnTo>
                        <a:pt x="198" y="61"/>
                      </a:lnTo>
                      <a:lnTo>
                        <a:pt x="199" y="62"/>
                      </a:lnTo>
                      <a:lnTo>
                        <a:pt x="199" y="63"/>
                      </a:lnTo>
                      <a:lnTo>
                        <a:pt x="199" y="62"/>
                      </a:lnTo>
                      <a:lnTo>
                        <a:pt x="200" y="63"/>
                      </a:lnTo>
                      <a:lnTo>
                        <a:pt x="201" y="63"/>
                      </a:lnTo>
                      <a:lnTo>
                        <a:pt x="202" y="63"/>
                      </a:lnTo>
                      <a:lnTo>
                        <a:pt x="202" y="64"/>
                      </a:lnTo>
                      <a:lnTo>
                        <a:pt x="203" y="64"/>
                      </a:lnTo>
                      <a:lnTo>
                        <a:pt x="203" y="65"/>
                      </a:lnTo>
                      <a:lnTo>
                        <a:pt x="203" y="66"/>
                      </a:lnTo>
                      <a:lnTo>
                        <a:pt x="204" y="67"/>
                      </a:lnTo>
                      <a:lnTo>
                        <a:pt x="205" y="67"/>
                      </a:lnTo>
                      <a:lnTo>
                        <a:pt x="206" y="68"/>
                      </a:lnTo>
                      <a:lnTo>
                        <a:pt x="207" y="68"/>
                      </a:lnTo>
                      <a:lnTo>
                        <a:pt x="208" y="68"/>
                      </a:lnTo>
                      <a:lnTo>
                        <a:pt x="209" y="68"/>
                      </a:lnTo>
                      <a:lnTo>
                        <a:pt x="209" y="67"/>
                      </a:lnTo>
                      <a:lnTo>
                        <a:pt x="210" y="67"/>
                      </a:lnTo>
                      <a:lnTo>
                        <a:pt x="210" y="66"/>
                      </a:lnTo>
                      <a:lnTo>
                        <a:pt x="211" y="66"/>
                      </a:lnTo>
                      <a:lnTo>
                        <a:pt x="211" y="67"/>
                      </a:lnTo>
                      <a:lnTo>
                        <a:pt x="212" y="66"/>
                      </a:lnTo>
                      <a:lnTo>
                        <a:pt x="213" y="66"/>
                      </a:lnTo>
                      <a:lnTo>
                        <a:pt x="214" y="66"/>
                      </a:lnTo>
                      <a:lnTo>
                        <a:pt x="215" y="65"/>
                      </a:lnTo>
                      <a:lnTo>
                        <a:pt x="215" y="66"/>
                      </a:lnTo>
                      <a:lnTo>
                        <a:pt x="216" y="66"/>
                      </a:lnTo>
                      <a:lnTo>
                        <a:pt x="216" y="67"/>
                      </a:lnTo>
                      <a:lnTo>
                        <a:pt x="216" y="68"/>
                      </a:lnTo>
                      <a:lnTo>
                        <a:pt x="217" y="69"/>
                      </a:lnTo>
                      <a:lnTo>
                        <a:pt x="218" y="69"/>
                      </a:lnTo>
                      <a:lnTo>
                        <a:pt x="219" y="69"/>
                      </a:lnTo>
                      <a:lnTo>
                        <a:pt x="220" y="69"/>
                      </a:lnTo>
                      <a:lnTo>
                        <a:pt x="221" y="69"/>
                      </a:lnTo>
                      <a:lnTo>
                        <a:pt x="221" y="70"/>
                      </a:lnTo>
                      <a:lnTo>
                        <a:pt x="222" y="70"/>
                      </a:lnTo>
                      <a:lnTo>
                        <a:pt x="223" y="69"/>
                      </a:lnTo>
                      <a:lnTo>
                        <a:pt x="223" y="70"/>
                      </a:lnTo>
                      <a:lnTo>
                        <a:pt x="224" y="70"/>
                      </a:lnTo>
                      <a:lnTo>
                        <a:pt x="224" y="71"/>
                      </a:lnTo>
                      <a:lnTo>
                        <a:pt x="225" y="70"/>
                      </a:lnTo>
                      <a:lnTo>
                        <a:pt x="225" y="71"/>
                      </a:lnTo>
                      <a:lnTo>
                        <a:pt x="226" y="71"/>
                      </a:lnTo>
                      <a:lnTo>
                        <a:pt x="227" y="71"/>
                      </a:lnTo>
                      <a:lnTo>
                        <a:pt x="228" y="72"/>
                      </a:lnTo>
                      <a:lnTo>
                        <a:pt x="228" y="73"/>
                      </a:lnTo>
                      <a:lnTo>
                        <a:pt x="228" y="74"/>
                      </a:lnTo>
                      <a:lnTo>
                        <a:pt x="229" y="74"/>
                      </a:lnTo>
                      <a:lnTo>
                        <a:pt x="229" y="72"/>
                      </a:lnTo>
                      <a:lnTo>
                        <a:pt x="230" y="72"/>
                      </a:lnTo>
                      <a:lnTo>
                        <a:pt x="231" y="71"/>
                      </a:lnTo>
                      <a:lnTo>
                        <a:pt x="231" y="70"/>
                      </a:lnTo>
                      <a:lnTo>
                        <a:pt x="232" y="70"/>
                      </a:lnTo>
                      <a:lnTo>
                        <a:pt x="233" y="70"/>
                      </a:lnTo>
                      <a:lnTo>
                        <a:pt x="233" y="69"/>
                      </a:lnTo>
                      <a:lnTo>
                        <a:pt x="234" y="68"/>
                      </a:lnTo>
                      <a:lnTo>
                        <a:pt x="235" y="67"/>
                      </a:lnTo>
                      <a:lnTo>
                        <a:pt x="236" y="67"/>
                      </a:lnTo>
                      <a:lnTo>
                        <a:pt x="236" y="66"/>
                      </a:lnTo>
                      <a:lnTo>
                        <a:pt x="237" y="66"/>
                      </a:lnTo>
                      <a:lnTo>
                        <a:pt x="237" y="67"/>
                      </a:lnTo>
                      <a:lnTo>
                        <a:pt x="238" y="67"/>
                      </a:lnTo>
                      <a:lnTo>
                        <a:pt x="239" y="67"/>
                      </a:lnTo>
                      <a:lnTo>
                        <a:pt x="240" y="68"/>
                      </a:lnTo>
                      <a:lnTo>
                        <a:pt x="240" y="67"/>
                      </a:lnTo>
                      <a:lnTo>
                        <a:pt x="241" y="67"/>
                      </a:lnTo>
                      <a:lnTo>
                        <a:pt x="241" y="68"/>
                      </a:lnTo>
                      <a:lnTo>
                        <a:pt x="242" y="68"/>
                      </a:lnTo>
                      <a:lnTo>
                        <a:pt x="242" y="67"/>
                      </a:lnTo>
                      <a:lnTo>
                        <a:pt x="243" y="68"/>
                      </a:lnTo>
                      <a:lnTo>
                        <a:pt x="243" y="67"/>
                      </a:lnTo>
                      <a:lnTo>
                        <a:pt x="244" y="67"/>
                      </a:lnTo>
                      <a:lnTo>
                        <a:pt x="244" y="66"/>
                      </a:lnTo>
                      <a:lnTo>
                        <a:pt x="245" y="66"/>
                      </a:lnTo>
                      <a:lnTo>
                        <a:pt x="245" y="65"/>
                      </a:lnTo>
                      <a:lnTo>
                        <a:pt x="246" y="65"/>
                      </a:lnTo>
                      <a:lnTo>
                        <a:pt x="247" y="64"/>
                      </a:lnTo>
                      <a:lnTo>
                        <a:pt x="248" y="65"/>
                      </a:lnTo>
                      <a:lnTo>
                        <a:pt x="249" y="65"/>
                      </a:lnTo>
                      <a:lnTo>
                        <a:pt x="250" y="66"/>
                      </a:lnTo>
                      <a:lnTo>
                        <a:pt x="250" y="67"/>
                      </a:lnTo>
                      <a:lnTo>
                        <a:pt x="251" y="68"/>
                      </a:lnTo>
                      <a:lnTo>
                        <a:pt x="251" y="69"/>
                      </a:lnTo>
                      <a:lnTo>
                        <a:pt x="252" y="68"/>
                      </a:lnTo>
                      <a:lnTo>
                        <a:pt x="253" y="68"/>
                      </a:lnTo>
                      <a:lnTo>
                        <a:pt x="254" y="67"/>
                      </a:lnTo>
                      <a:lnTo>
                        <a:pt x="255" y="68"/>
                      </a:lnTo>
                      <a:lnTo>
                        <a:pt x="256" y="68"/>
                      </a:lnTo>
                      <a:lnTo>
                        <a:pt x="256" y="67"/>
                      </a:lnTo>
                      <a:lnTo>
                        <a:pt x="257" y="67"/>
                      </a:lnTo>
                      <a:lnTo>
                        <a:pt x="258" y="66"/>
                      </a:lnTo>
                      <a:lnTo>
                        <a:pt x="259" y="66"/>
                      </a:lnTo>
                      <a:lnTo>
                        <a:pt x="260" y="66"/>
                      </a:lnTo>
                      <a:lnTo>
                        <a:pt x="260" y="65"/>
                      </a:lnTo>
                      <a:lnTo>
                        <a:pt x="261" y="64"/>
                      </a:lnTo>
                      <a:lnTo>
                        <a:pt x="262" y="64"/>
                      </a:lnTo>
                      <a:lnTo>
                        <a:pt x="263" y="64"/>
                      </a:lnTo>
                      <a:lnTo>
                        <a:pt x="264" y="64"/>
                      </a:lnTo>
                      <a:lnTo>
                        <a:pt x="265" y="64"/>
                      </a:lnTo>
                      <a:lnTo>
                        <a:pt x="266" y="64"/>
                      </a:lnTo>
                      <a:lnTo>
                        <a:pt x="267" y="64"/>
                      </a:lnTo>
                      <a:lnTo>
                        <a:pt x="267" y="65"/>
                      </a:lnTo>
                      <a:lnTo>
                        <a:pt x="268" y="65"/>
                      </a:lnTo>
                      <a:lnTo>
                        <a:pt x="269" y="65"/>
                      </a:lnTo>
                      <a:lnTo>
                        <a:pt x="270" y="67"/>
                      </a:lnTo>
                      <a:lnTo>
                        <a:pt x="270" y="66"/>
                      </a:lnTo>
                      <a:lnTo>
                        <a:pt x="271" y="66"/>
                      </a:lnTo>
                      <a:lnTo>
                        <a:pt x="271" y="67"/>
                      </a:lnTo>
                      <a:lnTo>
                        <a:pt x="272" y="67"/>
                      </a:lnTo>
                      <a:lnTo>
                        <a:pt x="272" y="66"/>
                      </a:lnTo>
                      <a:lnTo>
                        <a:pt x="273" y="66"/>
                      </a:lnTo>
                      <a:lnTo>
                        <a:pt x="274" y="66"/>
                      </a:lnTo>
                      <a:lnTo>
                        <a:pt x="275" y="65"/>
                      </a:lnTo>
                      <a:lnTo>
                        <a:pt x="276" y="65"/>
                      </a:lnTo>
                      <a:lnTo>
                        <a:pt x="276" y="66"/>
                      </a:lnTo>
                      <a:lnTo>
                        <a:pt x="276" y="65"/>
                      </a:lnTo>
                      <a:lnTo>
                        <a:pt x="278" y="66"/>
                      </a:lnTo>
                      <a:lnTo>
                        <a:pt x="279" y="66"/>
                      </a:lnTo>
                      <a:lnTo>
                        <a:pt x="279" y="67"/>
                      </a:lnTo>
                      <a:lnTo>
                        <a:pt x="280" y="67"/>
                      </a:lnTo>
                      <a:lnTo>
                        <a:pt x="281" y="68"/>
                      </a:lnTo>
                      <a:lnTo>
                        <a:pt x="282" y="69"/>
                      </a:lnTo>
                      <a:lnTo>
                        <a:pt x="283" y="69"/>
                      </a:lnTo>
                      <a:lnTo>
                        <a:pt x="284" y="70"/>
                      </a:lnTo>
                      <a:lnTo>
                        <a:pt x="285" y="70"/>
                      </a:lnTo>
                      <a:lnTo>
                        <a:pt x="286" y="71"/>
                      </a:lnTo>
                      <a:lnTo>
                        <a:pt x="287" y="72"/>
                      </a:lnTo>
                      <a:lnTo>
                        <a:pt x="288" y="72"/>
                      </a:lnTo>
                      <a:lnTo>
                        <a:pt x="288" y="71"/>
                      </a:lnTo>
                      <a:lnTo>
                        <a:pt x="289" y="70"/>
                      </a:lnTo>
                      <a:lnTo>
                        <a:pt x="291" y="70"/>
                      </a:lnTo>
                      <a:lnTo>
                        <a:pt x="292" y="70"/>
                      </a:lnTo>
                      <a:lnTo>
                        <a:pt x="293" y="71"/>
                      </a:lnTo>
                      <a:lnTo>
                        <a:pt x="293" y="70"/>
                      </a:lnTo>
                      <a:lnTo>
                        <a:pt x="294" y="71"/>
                      </a:lnTo>
                      <a:lnTo>
                        <a:pt x="296" y="70"/>
                      </a:lnTo>
                      <a:lnTo>
                        <a:pt x="296" y="71"/>
                      </a:lnTo>
                      <a:lnTo>
                        <a:pt x="297" y="71"/>
                      </a:lnTo>
                      <a:lnTo>
                        <a:pt x="298" y="71"/>
                      </a:lnTo>
                      <a:lnTo>
                        <a:pt x="298" y="72"/>
                      </a:lnTo>
                      <a:lnTo>
                        <a:pt x="299" y="72"/>
                      </a:lnTo>
                      <a:lnTo>
                        <a:pt x="299" y="73"/>
                      </a:lnTo>
                      <a:lnTo>
                        <a:pt x="300" y="73"/>
                      </a:lnTo>
                      <a:lnTo>
                        <a:pt x="300" y="74"/>
                      </a:lnTo>
                      <a:lnTo>
                        <a:pt x="301" y="74"/>
                      </a:lnTo>
                      <a:lnTo>
                        <a:pt x="301" y="75"/>
                      </a:lnTo>
                      <a:lnTo>
                        <a:pt x="302" y="75"/>
                      </a:lnTo>
                      <a:lnTo>
                        <a:pt x="303" y="75"/>
                      </a:lnTo>
                      <a:lnTo>
                        <a:pt x="303" y="76"/>
                      </a:lnTo>
                      <a:lnTo>
                        <a:pt x="304" y="75"/>
                      </a:lnTo>
                      <a:lnTo>
                        <a:pt x="305" y="75"/>
                      </a:lnTo>
                      <a:lnTo>
                        <a:pt x="305" y="76"/>
                      </a:lnTo>
                      <a:lnTo>
                        <a:pt x="306" y="76"/>
                      </a:lnTo>
                      <a:lnTo>
                        <a:pt x="306" y="75"/>
                      </a:lnTo>
                      <a:lnTo>
                        <a:pt x="307" y="75"/>
                      </a:lnTo>
                      <a:lnTo>
                        <a:pt x="308" y="75"/>
                      </a:lnTo>
                      <a:lnTo>
                        <a:pt x="309" y="75"/>
                      </a:lnTo>
                      <a:lnTo>
                        <a:pt x="309" y="76"/>
                      </a:lnTo>
                      <a:lnTo>
                        <a:pt x="310" y="75"/>
                      </a:lnTo>
                      <a:lnTo>
                        <a:pt x="311" y="76"/>
                      </a:lnTo>
                      <a:lnTo>
                        <a:pt x="313" y="77"/>
                      </a:lnTo>
                      <a:lnTo>
                        <a:pt x="314" y="77"/>
                      </a:lnTo>
                      <a:lnTo>
                        <a:pt x="315" y="77"/>
                      </a:lnTo>
                      <a:lnTo>
                        <a:pt x="316" y="77"/>
                      </a:lnTo>
                      <a:lnTo>
                        <a:pt x="316" y="76"/>
                      </a:lnTo>
                      <a:lnTo>
                        <a:pt x="317" y="76"/>
                      </a:lnTo>
                      <a:lnTo>
                        <a:pt x="318" y="76"/>
                      </a:lnTo>
                      <a:lnTo>
                        <a:pt x="319" y="76"/>
                      </a:lnTo>
                      <a:lnTo>
                        <a:pt x="320" y="75"/>
                      </a:lnTo>
                      <a:lnTo>
                        <a:pt x="321" y="74"/>
                      </a:lnTo>
                      <a:lnTo>
                        <a:pt x="321" y="73"/>
                      </a:lnTo>
                      <a:lnTo>
                        <a:pt x="322" y="73"/>
                      </a:lnTo>
                      <a:lnTo>
                        <a:pt x="323" y="72"/>
                      </a:lnTo>
                      <a:lnTo>
                        <a:pt x="324" y="72"/>
                      </a:lnTo>
                      <a:lnTo>
                        <a:pt x="325" y="72"/>
                      </a:lnTo>
                      <a:lnTo>
                        <a:pt x="325" y="71"/>
                      </a:lnTo>
                      <a:lnTo>
                        <a:pt x="325" y="70"/>
                      </a:lnTo>
                      <a:lnTo>
                        <a:pt x="324" y="69"/>
                      </a:lnTo>
                      <a:lnTo>
                        <a:pt x="323" y="68"/>
                      </a:lnTo>
                      <a:lnTo>
                        <a:pt x="323" y="67"/>
                      </a:lnTo>
                      <a:lnTo>
                        <a:pt x="322" y="67"/>
                      </a:lnTo>
                      <a:lnTo>
                        <a:pt x="322" y="66"/>
                      </a:lnTo>
                      <a:lnTo>
                        <a:pt x="323" y="65"/>
                      </a:lnTo>
                      <a:lnTo>
                        <a:pt x="322" y="64"/>
                      </a:lnTo>
                      <a:lnTo>
                        <a:pt x="322" y="63"/>
                      </a:lnTo>
                      <a:lnTo>
                        <a:pt x="321" y="62"/>
                      </a:lnTo>
                      <a:lnTo>
                        <a:pt x="321" y="61"/>
                      </a:lnTo>
                      <a:lnTo>
                        <a:pt x="321" y="60"/>
                      </a:lnTo>
                      <a:lnTo>
                        <a:pt x="322" y="60"/>
                      </a:lnTo>
                      <a:lnTo>
                        <a:pt x="322" y="61"/>
                      </a:lnTo>
                      <a:lnTo>
                        <a:pt x="323" y="61"/>
                      </a:lnTo>
                      <a:lnTo>
                        <a:pt x="324" y="61"/>
                      </a:lnTo>
                      <a:lnTo>
                        <a:pt x="324" y="60"/>
                      </a:lnTo>
                      <a:lnTo>
                        <a:pt x="324" y="59"/>
                      </a:lnTo>
                      <a:lnTo>
                        <a:pt x="324" y="58"/>
                      </a:lnTo>
                      <a:lnTo>
                        <a:pt x="325" y="57"/>
                      </a:lnTo>
                      <a:lnTo>
                        <a:pt x="325" y="56"/>
                      </a:lnTo>
                      <a:lnTo>
                        <a:pt x="324" y="55"/>
                      </a:lnTo>
                      <a:lnTo>
                        <a:pt x="323" y="55"/>
                      </a:lnTo>
                      <a:lnTo>
                        <a:pt x="322" y="54"/>
                      </a:lnTo>
                      <a:lnTo>
                        <a:pt x="322" y="53"/>
                      </a:lnTo>
                      <a:lnTo>
                        <a:pt x="322" y="52"/>
                      </a:lnTo>
                      <a:lnTo>
                        <a:pt x="321" y="52"/>
                      </a:lnTo>
                      <a:lnTo>
                        <a:pt x="320" y="51"/>
                      </a:lnTo>
                      <a:lnTo>
                        <a:pt x="320" y="50"/>
                      </a:lnTo>
                      <a:lnTo>
                        <a:pt x="319" y="50"/>
                      </a:lnTo>
                      <a:lnTo>
                        <a:pt x="318" y="51"/>
                      </a:lnTo>
                      <a:lnTo>
                        <a:pt x="317" y="49"/>
                      </a:lnTo>
                      <a:lnTo>
                        <a:pt x="318" y="48"/>
                      </a:lnTo>
                      <a:lnTo>
                        <a:pt x="317" y="48"/>
                      </a:lnTo>
                      <a:lnTo>
                        <a:pt x="317" y="47"/>
                      </a:lnTo>
                      <a:lnTo>
                        <a:pt x="316" y="46"/>
                      </a:lnTo>
                      <a:lnTo>
                        <a:pt x="315" y="46"/>
                      </a:lnTo>
                      <a:lnTo>
                        <a:pt x="315" y="45"/>
                      </a:lnTo>
                      <a:lnTo>
                        <a:pt x="316" y="45"/>
                      </a:lnTo>
                      <a:lnTo>
                        <a:pt x="316" y="44"/>
                      </a:lnTo>
                      <a:lnTo>
                        <a:pt x="315" y="44"/>
                      </a:lnTo>
                      <a:lnTo>
                        <a:pt x="315" y="43"/>
                      </a:lnTo>
                      <a:lnTo>
                        <a:pt x="314" y="42"/>
                      </a:lnTo>
                      <a:lnTo>
                        <a:pt x="313" y="43"/>
                      </a:lnTo>
                      <a:lnTo>
                        <a:pt x="311" y="42"/>
                      </a:lnTo>
                      <a:lnTo>
                        <a:pt x="310" y="42"/>
                      </a:lnTo>
                      <a:lnTo>
                        <a:pt x="310" y="41"/>
                      </a:lnTo>
                      <a:lnTo>
                        <a:pt x="309" y="41"/>
                      </a:lnTo>
                      <a:lnTo>
                        <a:pt x="308" y="41"/>
                      </a:lnTo>
                      <a:lnTo>
                        <a:pt x="308" y="40"/>
                      </a:lnTo>
                      <a:lnTo>
                        <a:pt x="309" y="39"/>
                      </a:lnTo>
                      <a:lnTo>
                        <a:pt x="310" y="39"/>
                      </a:lnTo>
                      <a:lnTo>
                        <a:pt x="310" y="38"/>
                      </a:lnTo>
                      <a:lnTo>
                        <a:pt x="310" y="37"/>
                      </a:lnTo>
                      <a:lnTo>
                        <a:pt x="310" y="36"/>
                      </a:lnTo>
                      <a:lnTo>
                        <a:pt x="309" y="36"/>
                      </a:lnTo>
                      <a:lnTo>
                        <a:pt x="308" y="35"/>
                      </a:lnTo>
                      <a:lnTo>
                        <a:pt x="307" y="35"/>
                      </a:lnTo>
                      <a:lnTo>
                        <a:pt x="307" y="34"/>
                      </a:lnTo>
                      <a:lnTo>
                        <a:pt x="307" y="35"/>
                      </a:lnTo>
                      <a:lnTo>
                        <a:pt x="306" y="35"/>
                      </a:lnTo>
                      <a:lnTo>
                        <a:pt x="305" y="34"/>
                      </a:lnTo>
                      <a:lnTo>
                        <a:pt x="304" y="34"/>
                      </a:lnTo>
                      <a:lnTo>
                        <a:pt x="304" y="35"/>
                      </a:lnTo>
                      <a:lnTo>
                        <a:pt x="303" y="34"/>
                      </a:lnTo>
                      <a:lnTo>
                        <a:pt x="302" y="34"/>
                      </a:lnTo>
                      <a:lnTo>
                        <a:pt x="301" y="34"/>
                      </a:lnTo>
                      <a:lnTo>
                        <a:pt x="301" y="33"/>
                      </a:lnTo>
                      <a:lnTo>
                        <a:pt x="300" y="32"/>
                      </a:lnTo>
                      <a:lnTo>
                        <a:pt x="299" y="32"/>
                      </a:lnTo>
                      <a:lnTo>
                        <a:pt x="300" y="31"/>
                      </a:lnTo>
                      <a:lnTo>
                        <a:pt x="301" y="31"/>
                      </a:lnTo>
                      <a:lnTo>
                        <a:pt x="301" y="30"/>
                      </a:lnTo>
                      <a:lnTo>
                        <a:pt x="301" y="29"/>
                      </a:lnTo>
                      <a:lnTo>
                        <a:pt x="302" y="29"/>
                      </a:lnTo>
                      <a:lnTo>
                        <a:pt x="302" y="28"/>
                      </a:lnTo>
                      <a:lnTo>
                        <a:pt x="302" y="27"/>
                      </a:lnTo>
                      <a:lnTo>
                        <a:pt x="303" y="27"/>
                      </a:lnTo>
                      <a:lnTo>
                        <a:pt x="303" y="26"/>
                      </a:lnTo>
                      <a:lnTo>
                        <a:pt x="304" y="26"/>
                      </a:lnTo>
                      <a:lnTo>
                        <a:pt x="304" y="25"/>
                      </a:lnTo>
                      <a:lnTo>
                        <a:pt x="305" y="24"/>
                      </a:lnTo>
                      <a:lnTo>
                        <a:pt x="305" y="23"/>
                      </a:lnTo>
                      <a:lnTo>
                        <a:pt x="304" y="22"/>
                      </a:lnTo>
                      <a:lnTo>
                        <a:pt x="305" y="22"/>
                      </a:lnTo>
                      <a:lnTo>
                        <a:pt x="305" y="21"/>
                      </a:lnTo>
                      <a:lnTo>
                        <a:pt x="306" y="21"/>
                      </a:lnTo>
                      <a:lnTo>
                        <a:pt x="307" y="21"/>
                      </a:lnTo>
                      <a:lnTo>
                        <a:pt x="307" y="22"/>
                      </a:lnTo>
                      <a:lnTo>
                        <a:pt x="308" y="23"/>
                      </a:lnTo>
                      <a:lnTo>
                        <a:pt x="308" y="24"/>
                      </a:lnTo>
                      <a:lnTo>
                        <a:pt x="309" y="25"/>
                      </a:lnTo>
                      <a:lnTo>
                        <a:pt x="310" y="25"/>
                      </a:lnTo>
                      <a:lnTo>
                        <a:pt x="311" y="25"/>
                      </a:lnTo>
                      <a:lnTo>
                        <a:pt x="312" y="24"/>
                      </a:lnTo>
                      <a:lnTo>
                        <a:pt x="311" y="24"/>
                      </a:lnTo>
                      <a:lnTo>
                        <a:pt x="312" y="23"/>
                      </a:lnTo>
                      <a:lnTo>
                        <a:pt x="311" y="23"/>
                      </a:lnTo>
                      <a:lnTo>
                        <a:pt x="311" y="22"/>
                      </a:lnTo>
                      <a:lnTo>
                        <a:pt x="310" y="22"/>
                      </a:lnTo>
                      <a:lnTo>
                        <a:pt x="310" y="21"/>
                      </a:lnTo>
                      <a:lnTo>
                        <a:pt x="311" y="21"/>
                      </a:lnTo>
                      <a:lnTo>
                        <a:pt x="311" y="20"/>
                      </a:lnTo>
                      <a:lnTo>
                        <a:pt x="312" y="20"/>
                      </a:lnTo>
                      <a:lnTo>
                        <a:pt x="312" y="19"/>
                      </a:lnTo>
                      <a:lnTo>
                        <a:pt x="313" y="19"/>
                      </a:lnTo>
                      <a:lnTo>
                        <a:pt x="313" y="18"/>
                      </a:lnTo>
                      <a:lnTo>
                        <a:pt x="314" y="18"/>
                      </a:lnTo>
                      <a:lnTo>
                        <a:pt x="314" y="17"/>
                      </a:lnTo>
                      <a:lnTo>
                        <a:pt x="315" y="17"/>
                      </a:lnTo>
                      <a:lnTo>
                        <a:pt x="316" y="17"/>
                      </a:lnTo>
                      <a:lnTo>
                        <a:pt x="316" y="16"/>
                      </a:lnTo>
                      <a:lnTo>
                        <a:pt x="315" y="16"/>
                      </a:lnTo>
                      <a:lnTo>
                        <a:pt x="316" y="15"/>
                      </a:lnTo>
                      <a:lnTo>
                        <a:pt x="315" y="14"/>
                      </a:lnTo>
                      <a:lnTo>
                        <a:pt x="314" y="14"/>
                      </a:lnTo>
                      <a:lnTo>
                        <a:pt x="314" y="13"/>
                      </a:lnTo>
                      <a:lnTo>
                        <a:pt x="314" y="14"/>
                      </a:lnTo>
                      <a:lnTo>
                        <a:pt x="313" y="13"/>
                      </a:lnTo>
                      <a:lnTo>
                        <a:pt x="314" y="13"/>
                      </a:lnTo>
                      <a:lnTo>
                        <a:pt x="314" y="12"/>
                      </a:lnTo>
                      <a:lnTo>
                        <a:pt x="315" y="11"/>
                      </a:lnTo>
                      <a:lnTo>
                        <a:pt x="316" y="11"/>
                      </a:lnTo>
                      <a:lnTo>
                        <a:pt x="316" y="10"/>
                      </a:lnTo>
                      <a:lnTo>
                        <a:pt x="317" y="10"/>
                      </a:lnTo>
                      <a:lnTo>
                        <a:pt x="317" y="9"/>
                      </a:lnTo>
                      <a:lnTo>
                        <a:pt x="317" y="8"/>
                      </a:lnTo>
                      <a:lnTo>
                        <a:pt x="315" y="8"/>
                      </a:lnTo>
                      <a:lnTo>
                        <a:pt x="315" y="7"/>
                      </a:lnTo>
                      <a:lnTo>
                        <a:pt x="316" y="6"/>
                      </a:lnTo>
                      <a:lnTo>
                        <a:pt x="317" y="6"/>
                      </a:lnTo>
                      <a:lnTo>
                        <a:pt x="317" y="5"/>
                      </a:lnTo>
                      <a:lnTo>
                        <a:pt x="318" y="5"/>
                      </a:lnTo>
                      <a:lnTo>
                        <a:pt x="319" y="5"/>
                      </a:lnTo>
                      <a:lnTo>
                        <a:pt x="321" y="5"/>
                      </a:lnTo>
                      <a:lnTo>
                        <a:pt x="322" y="5"/>
                      </a:lnTo>
                      <a:lnTo>
                        <a:pt x="323" y="5"/>
                      </a:lnTo>
                      <a:lnTo>
                        <a:pt x="323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5" y="7"/>
                      </a:lnTo>
                      <a:lnTo>
                        <a:pt x="326" y="7"/>
                      </a:lnTo>
                      <a:lnTo>
                        <a:pt x="327" y="8"/>
                      </a:lnTo>
                      <a:lnTo>
                        <a:pt x="327" y="9"/>
                      </a:lnTo>
                      <a:lnTo>
                        <a:pt x="328" y="9"/>
                      </a:lnTo>
                      <a:lnTo>
                        <a:pt x="329" y="10"/>
                      </a:lnTo>
                      <a:lnTo>
                        <a:pt x="330" y="10"/>
                      </a:lnTo>
                      <a:lnTo>
                        <a:pt x="331" y="11"/>
                      </a:lnTo>
                      <a:lnTo>
                        <a:pt x="331" y="12"/>
                      </a:lnTo>
                      <a:lnTo>
                        <a:pt x="332" y="12"/>
                      </a:lnTo>
                      <a:lnTo>
                        <a:pt x="333" y="12"/>
                      </a:lnTo>
                      <a:lnTo>
                        <a:pt x="334" y="12"/>
                      </a:lnTo>
                      <a:lnTo>
                        <a:pt x="335" y="13"/>
                      </a:lnTo>
                      <a:lnTo>
                        <a:pt x="336" y="12"/>
                      </a:lnTo>
                      <a:lnTo>
                        <a:pt x="337" y="13"/>
                      </a:lnTo>
                      <a:lnTo>
                        <a:pt x="338" y="13"/>
                      </a:lnTo>
                      <a:lnTo>
                        <a:pt x="338" y="12"/>
                      </a:lnTo>
                      <a:lnTo>
                        <a:pt x="340" y="13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1" y="16"/>
                      </a:lnTo>
                      <a:lnTo>
                        <a:pt x="341" y="17"/>
                      </a:lnTo>
                      <a:lnTo>
                        <a:pt x="342" y="18"/>
                      </a:lnTo>
                      <a:lnTo>
                        <a:pt x="343" y="18"/>
                      </a:lnTo>
                      <a:lnTo>
                        <a:pt x="344" y="18"/>
                      </a:lnTo>
                      <a:lnTo>
                        <a:pt x="345" y="19"/>
                      </a:lnTo>
                      <a:lnTo>
                        <a:pt x="346" y="19"/>
                      </a:lnTo>
                      <a:lnTo>
                        <a:pt x="346" y="18"/>
                      </a:lnTo>
                      <a:lnTo>
                        <a:pt x="347" y="17"/>
                      </a:lnTo>
                      <a:lnTo>
                        <a:pt x="348" y="17"/>
                      </a:lnTo>
                      <a:lnTo>
                        <a:pt x="349" y="17"/>
                      </a:lnTo>
                      <a:lnTo>
                        <a:pt x="350" y="18"/>
                      </a:lnTo>
                      <a:lnTo>
                        <a:pt x="350" y="17"/>
                      </a:lnTo>
                      <a:lnTo>
                        <a:pt x="351" y="17"/>
                      </a:lnTo>
                      <a:lnTo>
                        <a:pt x="352" y="17"/>
                      </a:lnTo>
                      <a:lnTo>
                        <a:pt x="353" y="17"/>
                      </a:lnTo>
                      <a:lnTo>
                        <a:pt x="354" y="17"/>
                      </a:lnTo>
                      <a:lnTo>
                        <a:pt x="355" y="17"/>
                      </a:lnTo>
                      <a:lnTo>
                        <a:pt x="356" y="17"/>
                      </a:lnTo>
                      <a:lnTo>
                        <a:pt x="356" y="16"/>
                      </a:lnTo>
                      <a:lnTo>
                        <a:pt x="357" y="16"/>
                      </a:lnTo>
                      <a:lnTo>
                        <a:pt x="358" y="16"/>
                      </a:lnTo>
                      <a:lnTo>
                        <a:pt x="358" y="15"/>
                      </a:lnTo>
                      <a:lnTo>
                        <a:pt x="359" y="16"/>
                      </a:lnTo>
                      <a:lnTo>
                        <a:pt x="359" y="15"/>
                      </a:lnTo>
                      <a:lnTo>
                        <a:pt x="360" y="15"/>
                      </a:lnTo>
                      <a:lnTo>
                        <a:pt x="361" y="16"/>
                      </a:lnTo>
                      <a:lnTo>
                        <a:pt x="361" y="17"/>
                      </a:lnTo>
                      <a:lnTo>
                        <a:pt x="362" y="16"/>
                      </a:lnTo>
                      <a:lnTo>
                        <a:pt x="362" y="17"/>
                      </a:lnTo>
                      <a:lnTo>
                        <a:pt x="363" y="16"/>
                      </a:lnTo>
                      <a:lnTo>
                        <a:pt x="366" y="16"/>
                      </a:lnTo>
                      <a:lnTo>
                        <a:pt x="366" y="15"/>
                      </a:lnTo>
                      <a:lnTo>
                        <a:pt x="367" y="15"/>
                      </a:lnTo>
                      <a:lnTo>
                        <a:pt x="368" y="15"/>
                      </a:lnTo>
                      <a:lnTo>
                        <a:pt x="369" y="15"/>
                      </a:lnTo>
                      <a:lnTo>
                        <a:pt x="370" y="15"/>
                      </a:lnTo>
                      <a:lnTo>
                        <a:pt x="376" y="15"/>
                      </a:lnTo>
                      <a:lnTo>
                        <a:pt x="381" y="18"/>
                      </a:lnTo>
                      <a:lnTo>
                        <a:pt x="385" y="15"/>
                      </a:lnTo>
                      <a:lnTo>
                        <a:pt x="384" y="12"/>
                      </a:lnTo>
                      <a:lnTo>
                        <a:pt x="388" y="8"/>
                      </a:lnTo>
                      <a:lnTo>
                        <a:pt x="393" y="8"/>
                      </a:lnTo>
                      <a:lnTo>
                        <a:pt x="397" y="9"/>
                      </a:lnTo>
                      <a:lnTo>
                        <a:pt x="400" y="7"/>
                      </a:lnTo>
                      <a:lnTo>
                        <a:pt x="404" y="3"/>
                      </a:lnTo>
                      <a:lnTo>
                        <a:pt x="409" y="3"/>
                      </a:lnTo>
                      <a:lnTo>
                        <a:pt x="412" y="7"/>
                      </a:lnTo>
                      <a:lnTo>
                        <a:pt x="417" y="4"/>
                      </a:lnTo>
                      <a:lnTo>
                        <a:pt x="422" y="0"/>
                      </a:lnTo>
                      <a:lnTo>
                        <a:pt x="428" y="1"/>
                      </a:lnTo>
                      <a:lnTo>
                        <a:pt x="430" y="8"/>
                      </a:lnTo>
                      <a:lnTo>
                        <a:pt x="432" y="11"/>
                      </a:lnTo>
                      <a:lnTo>
                        <a:pt x="437" y="17"/>
                      </a:lnTo>
                      <a:lnTo>
                        <a:pt x="436" y="18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7" y="20"/>
                      </a:lnTo>
                      <a:lnTo>
                        <a:pt x="438" y="21"/>
                      </a:lnTo>
                      <a:lnTo>
                        <a:pt x="440" y="23"/>
                      </a:lnTo>
                      <a:lnTo>
                        <a:pt x="442" y="26"/>
                      </a:lnTo>
                      <a:lnTo>
                        <a:pt x="443" y="26"/>
                      </a:lnTo>
                      <a:lnTo>
                        <a:pt x="444" y="27"/>
                      </a:lnTo>
                      <a:lnTo>
                        <a:pt x="444" y="28"/>
                      </a:lnTo>
                      <a:lnTo>
                        <a:pt x="444" y="29"/>
                      </a:lnTo>
                      <a:lnTo>
                        <a:pt x="445" y="29"/>
                      </a:lnTo>
                      <a:lnTo>
                        <a:pt x="445" y="30"/>
                      </a:lnTo>
                      <a:lnTo>
                        <a:pt x="444" y="31"/>
                      </a:lnTo>
                      <a:lnTo>
                        <a:pt x="444" y="32"/>
                      </a:lnTo>
                      <a:lnTo>
                        <a:pt x="444" y="33"/>
                      </a:lnTo>
                      <a:lnTo>
                        <a:pt x="443" y="33"/>
                      </a:lnTo>
                      <a:lnTo>
                        <a:pt x="443" y="34"/>
                      </a:lnTo>
                      <a:lnTo>
                        <a:pt x="443" y="35"/>
                      </a:lnTo>
                      <a:lnTo>
                        <a:pt x="444" y="36"/>
                      </a:lnTo>
                      <a:lnTo>
                        <a:pt x="444" y="37"/>
                      </a:lnTo>
                      <a:lnTo>
                        <a:pt x="445" y="37"/>
                      </a:lnTo>
                      <a:lnTo>
                        <a:pt x="445" y="38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40"/>
                      </a:lnTo>
                      <a:lnTo>
                        <a:pt x="447" y="41"/>
                      </a:lnTo>
                      <a:lnTo>
                        <a:pt x="448" y="41"/>
                      </a:lnTo>
                      <a:lnTo>
                        <a:pt x="448" y="42"/>
                      </a:lnTo>
                      <a:lnTo>
                        <a:pt x="448" y="43"/>
                      </a:lnTo>
                      <a:lnTo>
                        <a:pt x="448" y="44"/>
                      </a:lnTo>
                      <a:lnTo>
                        <a:pt x="447" y="44"/>
                      </a:lnTo>
                      <a:lnTo>
                        <a:pt x="446" y="44"/>
                      </a:lnTo>
                      <a:lnTo>
                        <a:pt x="446" y="45"/>
                      </a:lnTo>
                      <a:lnTo>
                        <a:pt x="446" y="46"/>
                      </a:lnTo>
                      <a:lnTo>
                        <a:pt x="445" y="46"/>
                      </a:lnTo>
                      <a:lnTo>
                        <a:pt x="444" y="47"/>
                      </a:lnTo>
                      <a:lnTo>
                        <a:pt x="444" y="48"/>
                      </a:lnTo>
                      <a:lnTo>
                        <a:pt x="444" y="49"/>
                      </a:lnTo>
                      <a:lnTo>
                        <a:pt x="443" y="49"/>
                      </a:lnTo>
                      <a:lnTo>
                        <a:pt x="443" y="50"/>
                      </a:lnTo>
                      <a:lnTo>
                        <a:pt x="444" y="51"/>
                      </a:lnTo>
                      <a:lnTo>
                        <a:pt x="443" y="52"/>
                      </a:lnTo>
                      <a:lnTo>
                        <a:pt x="443" y="53"/>
                      </a:lnTo>
                      <a:lnTo>
                        <a:pt x="443" y="54"/>
                      </a:lnTo>
                      <a:lnTo>
                        <a:pt x="444" y="54"/>
                      </a:lnTo>
                      <a:lnTo>
                        <a:pt x="443" y="55"/>
                      </a:lnTo>
                      <a:lnTo>
                        <a:pt x="443" y="56"/>
                      </a:lnTo>
                      <a:lnTo>
                        <a:pt x="444" y="57"/>
                      </a:lnTo>
                      <a:lnTo>
                        <a:pt x="443" y="58"/>
                      </a:lnTo>
                      <a:lnTo>
                        <a:pt x="444" y="60"/>
                      </a:lnTo>
                      <a:lnTo>
                        <a:pt x="445" y="61"/>
                      </a:lnTo>
                      <a:lnTo>
                        <a:pt x="445" y="62"/>
                      </a:lnTo>
                      <a:lnTo>
                        <a:pt x="446" y="62"/>
                      </a:lnTo>
                      <a:lnTo>
                        <a:pt x="447" y="63"/>
                      </a:lnTo>
                      <a:lnTo>
                        <a:pt x="448" y="63"/>
                      </a:lnTo>
                      <a:lnTo>
                        <a:pt x="447" y="64"/>
                      </a:lnTo>
                      <a:lnTo>
                        <a:pt x="447" y="65"/>
                      </a:lnTo>
                      <a:lnTo>
                        <a:pt x="448" y="65"/>
                      </a:lnTo>
                      <a:lnTo>
                        <a:pt x="449" y="65"/>
                      </a:lnTo>
                      <a:lnTo>
                        <a:pt x="449" y="66"/>
                      </a:lnTo>
                      <a:lnTo>
                        <a:pt x="449" y="67"/>
                      </a:lnTo>
                      <a:lnTo>
                        <a:pt x="448" y="67"/>
                      </a:lnTo>
                      <a:lnTo>
                        <a:pt x="449" y="67"/>
                      </a:lnTo>
                      <a:lnTo>
                        <a:pt x="448" y="68"/>
                      </a:lnTo>
                      <a:lnTo>
                        <a:pt x="448" y="69"/>
                      </a:lnTo>
                      <a:lnTo>
                        <a:pt x="447" y="69"/>
                      </a:lnTo>
                      <a:lnTo>
                        <a:pt x="447" y="70"/>
                      </a:lnTo>
                      <a:lnTo>
                        <a:pt x="447" y="71"/>
                      </a:lnTo>
                      <a:lnTo>
                        <a:pt x="448" y="71"/>
                      </a:lnTo>
                      <a:lnTo>
                        <a:pt x="448" y="72"/>
                      </a:lnTo>
                      <a:lnTo>
                        <a:pt x="448" y="73"/>
                      </a:lnTo>
                      <a:lnTo>
                        <a:pt x="448" y="74"/>
                      </a:lnTo>
                      <a:lnTo>
                        <a:pt x="449" y="75"/>
                      </a:lnTo>
                      <a:lnTo>
                        <a:pt x="449" y="76"/>
                      </a:lnTo>
                      <a:lnTo>
                        <a:pt x="449" y="77"/>
                      </a:lnTo>
                      <a:lnTo>
                        <a:pt x="449" y="78"/>
                      </a:lnTo>
                      <a:lnTo>
                        <a:pt x="450" y="79"/>
                      </a:lnTo>
                      <a:lnTo>
                        <a:pt x="451" y="79"/>
                      </a:lnTo>
                      <a:lnTo>
                        <a:pt x="451" y="80"/>
                      </a:lnTo>
                      <a:lnTo>
                        <a:pt x="451" y="81"/>
                      </a:lnTo>
                      <a:lnTo>
                        <a:pt x="450" y="81"/>
                      </a:lnTo>
                      <a:lnTo>
                        <a:pt x="449" y="82"/>
                      </a:lnTo>
                      <a:lnTo>
                        <a:pt x="450" y="83"/>
                      </a:lnTo>
                      <a:lnTo>
                        <a:pt x="449" y="83"/>
                      </a:lnTo>
                      <a:lnTo>
                        <a:pt x="449" y="84"/>
                      </a:lnTo>
                      <a:lnTo>
                        <a:pt x="450" y="85"/>
                      </a:lnTo>
                      <a:lnTo>
                        <a:pt x="450" y="86"/>
                      </a:lnTo>
                      <a:lnTo>
                        <a:pt x="451" y="86"/>
                      </a:lnTo>
                      <a:lnTo>
                        <a:pt x="452" y="86"/>
                      </a:lnTo>
                      <a:lnTo>
                        <a:pt x="453" y="86"/>
                      </a:lnTo>
                      <a:lnTo>
                        <a:pt x="454" y="86"/>
                      </a:lnTo>
                      <a:lnTo>
                        <a:pt x="455" y="86"/>
                      </a:lnTo>
                      <a:lnTo>
                        <a:pt x="456" y="87"/>
                      </a:lnTo>
                      <a:lnTo>
                        <a:pt x="457" y="87"/>
                      </a:lnTo>
                      <a:lnTo>
                        <a:pt x="458" y="87"/>
                      </a:lnTo>
                      <a:lnTo>
                        <a:pt x="460" y="86"/>
                      </a:lnTo>
                      <a:lnTo>
                        <a:pt x="460" y="87"/>
                      </a:lnTo>
                      <a:lnTo>
                        <a:pt x="461" y="87"/>
                      </a:lnTo>
                      <a:lnTo>
                        <a:pt x="461" y="86"/>
                      </a:lnTo>
                      <a:lnTo>
                        <a:pt x="462" y="86"/>
                      </a:lnTo>
                      <a:lnTo>
                        <a:pt x="463" y="86"/>
                      </a:lnTo>
                      <a:lnTo>
                        <a:pt x="464" y="86"/>
                      </a:lnTo>
                      <a:lnTo>
                        <a:pt x="466" y="85"/>
                      </a:lnTo>
                      <a:lnTo>
                        <a:pt x="466" y="86"/>
                      </a:lnTo>
                      <a:lnTo>
                        <a:pt x="467" y="86"/>
                      </a:lnTo>
                      <a:lnTo>
                        <a:pt x="468" y="86"/>
                      </a:lnTo>
                      <a:lnTo>
                        <a:pt x="468" y="85"/>
                      </a:lnTo>
                      <a:lnTo>
                        <a:pt x="469" y="85"/>
                      </a:lnTo>
                      <a:lnTo>
                        <a:pt x="469" y="86"/>
                      </a:lnTo>
                      <a:lnTo>
                        <a:pt x="470" y="87"/>
                      </a:lnTo>
                      <a:lnTo>
                        <a:pt x="472" y="87"/>
                      </a:lnTo>
                      <a:lnTo>
                        <a:pt x="473" y="87"/>
                      </a:lnTo>
                      <a:lnTo>
                        <a:pt x="473" y="88"/>
                      </a:lnTo>
                      <a:lnTo>
                        <a:pt x="474" y="88"/>
                      </a:lnTo>
                      <a:lnTo>
                        <a:pt x="474" y="89"/>
                      </a:lnTo>
                      <a:lnTo>
                        <a:pt x="475" y="89"/>
                      </a:lnTo>
                      <a:lnTo>
                        <a:pt x="476" y="89"/>
                      </a:lnTo>
                      <a:lnTo>
                        <a:pt x="477" y="89"/>
                      </a:lnTo>
                      <a:lnTo>
                        <a:pt x="477" y="90"/>
                      </a:lnTo>
                      <a:lnTo>
                        <a:pt x="478" y="89"/>
                      </a:lnTo>
                      <a:lnTo>
                        <a:pt x="479" y="89"/>
                      </a:lnTo>
                      <a:lnTo>
                        <a:pt x="480" y="89"/>
                      </a:lnTo>
                      <a:lnTo>
                        <a:pt x="480" y="88"/>
                      </a:lnTo>
                      <a:lnTo>
                        <a:pt x="481" y="89"/>
                      </a:lnTo>
                      <a:lnTo>
                        <a:pt x="481" y="88"/>
                      </a:lnTo>
                      <a:lnTo>
                        <a:pt x="482" y="89"/>
                      </a:lnTo>
                      <a:lnTo>
                        <a:pt x="483" y="89"/>
                      </a:lnTo>
                      <a:lnTo>
                        <a:pt x="484" y="89"/>
                      </a:lnTo>
                      <a:lnTo>
                        <a:pt x="485" y="88"/>
                      </a:lnTo>
                      <a:lnTo>
                        <a:pt x="485" y="89"/>
                      </a:lnTo>
                      <a:lnTo>
                        <a:pt x="486" y="89"/>
                      </a:lnTo>
                      <a:lnTo>
                        <a:pt x="487" y="88"/>
                      </a:lnTo>
                      <a:lnTo>
                        <a:pt x="488" y="89"/>
                      </a:lnTo>
                      <a:lnTo>
                        <a:pt x="488" y="90"/>
                      </a:lnTo>
                      <a:lnTo>
                        <a:pt x="489" y="90"/>
                      </a:lnTo>
                      <a:lnTo>
                        <a:pt x="489" y="89"/>
                      </a:lnTo>
                      <a:lnTo>
                        <a:pt x="490" y="89"/>
                      </a:lnTo>
                      <a:lnTo>
                        <a:pt x="490" y="88"/>
                      </a:lnTo>
                      <a:lnTo>
                        <a:pt x="491" y="89"/>
                      </a:lnTo>
                      <a:lnTo>
                        <a:pt x="492" y="89"/>
                      </a:lnTo>
                      <a:lnTo>
                        <a:pt x="492" y="90"/>
                      </a:lnTo>
                      <a:lnTo>
                        <a:pt x="493" y="90"/>
                      </a:lnTo>
                      <a:lnTo>
                        <a:pt x="493" y="91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5" y="90"/>
                      </a:lnTo>
                      <a:lnTo>
                        <a:pt x="496" y="91"/>
                      </a:lnTo>
                      <a:lnTo>
                        <a:pt x="497" y="91"/>
                      </a:lnTo>
                      <a:lnTo>
                        <a:pt x="497" y="92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3"/>
                      </a:lnTo>
                      <a:lnTo>
                        <a:pt x="500" y="93"/>
                      </a:lnTo>
                      <a:lnTo>
                        <a:pt x="500" y="92"/>
                      </a:lnTo>
                      <a:lnTo>
                        <a:pt x="500" y="93"/>
                      </a:lnTo>
                      <a:lnTo>
                        <a:pt x="499" y="94"/>
                      </a:lnTo>
                      <a:lnTo>
                        <a:pt x="500" y="94"/>
                      </a:lnTo>
                      <a:lnTo>
                        <a:pt x="501" y="94"/>
                      </a:lnTo>
                      <a:lnTo>
                        <a:pt x="502" y="94"/>
                      </a:lnTo>
                      <a:lnTo>
                        <a:pt x="501" y="95"/>
                      </a:lnTo>
                      <a:lnTo>
                        <a:pt x="502" y="95"/>
                      </a:lnTo>
                      <a:lnTo>
                        <a:pt x="501" y="96"/>
                      </a:lnTo>
                      <a:lnTo>
                        <a:pt x="502" y="96"/>
                      </a:lnTo>
                      <a:lnTo>
                        <a:pt x="502" y="97"/>
                      </a:lnTo>
                      <a:lnTo>
                        <a:pt x="503" y="97"/>
                      </a:lnTo>
                      <a:lnTo>
                        <a:pt x="504" y="97"/>
                      </a:lnTo>
                      <a:lnTo>
                        <a:pt x="504" y="98"/>
                      </a:lnTo>
                      <a:lnTo>
                        <a:pt x="505" y="98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6" y="99"/>
                      </a:lnTo>
                      <a:lnTo>
                        <a:pt x="507" y="100"/>
                      </a:lnTo>
                      <a:lnTo>
                        <a:pt x="508" y="100"/>
                      </a:lnTo>
                      <a:lnTo>
                        <a:pt x="509" y="100"/>
                      </a:lnTo>
                      <a:lnTo>
                        <a:pt x="509" y="101"/>
                      </a:lnTo>
                      <a:lnTo>
                        <a:pt x="509" y="102"/>
                      </a:lnTo>
                      <a:lnTo>
                        <a:pt x="510" y="103"/>
                      </a:lnTo>
                      <a:lnTo>
                        <a:pt x="510" y="102"/>
                      </a:lnTo>
                      <a:lnTo>
                        <a:pt x="510" y="101"/>
                      </a:lnTo>
                      <a:lnTo>
                        <a:pt x="510" y="100"/>
                      </a:lnTo>
                      <a:lnTo>
                        <a:pt x="511" y="100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3" y="101"/>
                      </a:lnTo>
                      <a:lnTo>
                        <a:pt x="514" y="102"/>
                      </a:lnTo>
                      <a:lnTo>
                        <a:pt x="514" y="101"/>
                      </a:lnTo>
                      <a:lnTo>
                        <a:pt x="515" y="102"/>
                      </a:lnTo>
                      <a:lnTo>
                        <a:pt x="515" y="103"/>
                      </a:lnTo>
                      <a:lnTo>
                        <a:pt x="516" y="103"/>
                      </a:lnTo>
                      <a:lnTo>
                        <a:pt x="516" y="104"/>
                      </a:lnTo>
                      <a:lnTo>
                        <a:pt x="517" y="105"/>
                      </a:lnTo>
                      <a:lnTo>
                        <a:pt x="517" y="106"/>
                      </a:lnTo>
                      <a:lnTo>
                        <a:pt x="516" y="106"/>
                      </a:lnTo>
                      <a:lnTo>
                        <a:pt x="517" y="107"/>
                      </a:lnTo>
                      <a:lnTo>
                        <a:pt x="518" y="108"/>
                      </a:lnTo>
                      <a:lnTo>
                        <a:pt x="518" y="107"/>
                      </a:lnTo>
                      <a:lnTo>
                        <a:pt x="519" y="107"/>
                      </a:lnTo>
                      <a:lnTo>
                        <a:pt x="519" y="108"/>
                      </a:lnTo>
                      <a:lnTo>
                        <a:pt x="518" y="109"/>
                      </a:lnTo>
                      <a:lnTo>
                        <a:pt x="518" y="110"/>
                      </a:lnTo>
                      <a:lnTo>
                        <a:pt x="518" y="111"/>
                      </a:lnTo>
                      <a:lnTo>
                        <a:pt x="519" y="111"/>
                      </a:lnTo>
                      <a:lnTo>
                        <a:pt x="520" y="111"/>
                      </a:lnTo>
                      <a:lnTo>
                        <a:pt x="520" y="112"/>
                      </a:lnTo>
                      <a:lnTo>
                        <a:pt x="521" y="113"/>
                      </a:lnTo>
                      <a:lnTo>
                        <a:pt x="521" y="114"/>
                      </a:lnTo>
                      <a:lnTo>
                        <a:pt x="521" y="115"/>
                      </a:lnTo>
                      <a:lnTo>
                        <a:pt x="521" y="116"/>
                      </a:lnTo>
                      <a:lnTo>
                        <a:pt x="521" y="117"/>
                      </a:lnTo>
                      <a:lnTo>
                        <a:pt x="521" y="118"/>
                      </a:lnTo>
                      <a:lnTo>
                        <a:pt x="522" y="118"/>
                      </a:lnTo>
                      <a:lnTo>
                        <a:pt x="522" y="117"/>
                      </a:lnTo>
                      <a:lnTo>
                        <a:pt x="523" y="116"/>
                      </a:lnTo>
                      <a:lnTo>
                        <a:pt x="524" y="117"/>
                      </a:lnTo>
                      <a:lnTo>
                        <a:pt x="525" y="117"/>
                      </a:lnTo>
                      <a:lnTo>
                        <a:pt x="526" y="116"/>
                      </a:lnTo>
                      <a:lnTo>
                        <a:pt x="527" y="117"/>
                      </a:lnTo>
                      <a:lnTo>
                        <a:pt x="528" y="117"/>
                      </a:lnTo>
                      <a:lnTo>
                        <a:pt x="528" y="116"/>
                      </a:lnTo>
                      <a:lnTo>
                        <a:pt x="527" y="115"/>
                      </a:lnTo>
                      <a:lnTo>
                        <a:pt x="528" y="115"/>
                      </a:lnTo>
                      <a:lnTo>
                        <a:pt x="529" y="114"/>
                      </a:lnTo>
                      <a:lnTo>
                        <a:pt x="530" y="115"/>
                      </a:lnTo>
                      <a:lnTo>
                        <a:pt x="530" y="116"/>
                      </a:lnTo>
                      <a:lnTo>
                        <a:pt x="530" y="117"/>
                      </a:lnTo>
                      <a:lnTo>
                        <a:pt x="530" y="118"/>
                      </a:lnTo>
                      <a:lnTo>
                        <a:pt x="530" y="119"/>
                      </a:lnTo>
                      <a:lnTo>
                        <a:pt x="531" y="119"/>
                      </a:lnTo>
                      <a:lnTo>
                        <a:pt x="532" y="119"/>
                      </a:lnTo>
                      <a:lnTo>
                        <a:pt x="533" y="119"/>
                      </a:lnTo>
                      <a:lnTo>
                        <a:pt x="534" y="118"/>
                      </a:lnTo>
                      <a:lnTo>
                        <a:pt x="535" y="119"/>
                      </a:lnTo>
                      <a:lnTo>
                        <a:pt x="535" y="120"/>
                      </a:lnTo>
                      <a:lnTo>
                        <a:pt x="536" y="120"/>
                      </a:lnTo>
                      <a:lnTo>
                        <a:pt x="537" y="120"/>
                      </a:lnTo>
                      <a:lnTo>
                        <a:pt x="538" y="120"/>
                      </a:lnTo>
                      <a:lnTo>
                        <a:pt x="538" y="121"/>
                      </a:lnTo>
                      <a:lnTo>
                        <a:pt x="538" y="122"/>
                      </a:lnTo>
                      <a:lnTo>
                        <a:pt x="537" y="122"/>
                      </a:lnTo>
                      <a:lnTo>
                        <a:pt x="537" y="123"/>
                      </a:lnTo>
                      <a:lnTo>
                        <a:pt x="537" y="124"/>
                      </a:lnTo>
                      <a:lnTo>
                        <a:pt x="539" y="123"/>
                      </a:lnTo>
                      <a:lnTo>
                        <a:pt x="539" y="122"/>
                      </a:lnTo>
                      <a:lnTo>
                        <a:pt x="539" y="121"/>
                      </a:lnTo>
                      <a:lnTo>
                        <a:pt x="540" y="121"/>
                      </a:lnTo>
                      <a:lnTo>
                        <a:pt x="541" y="121"/>
                      </a:lnTo>
                      <a:lnTo>
                        <a:pt x="542" y="121"/>
                      </a:lnTo>
                      <a:lnTo>
                        <a:pt x="542" y="122"/>
                      </a:lnTo>
                      <a:lnTo>
                        <a:pt x="542" y="123"/>
                      </a:lnTo>
                      <a:lnTo>
                        <a:pt x="543" y="123"/>
                      </a:lnTo>
                      <a:lnTo>
                        <a:pt x="544" y="124"/>
                      </a:lnTo>
                      <a:lnTo>
                        <a:pt x="543" y="124"/>
                      </a:lnTo>
                      <a:lnTo>
                        <a:pt x="543" y="125"/>
                      </a:lnTo>
                      <a:lnTo>
                        <a:pt x="542" y="126"/>
                      </a:lnTo>
                      <a:lnTo>
                        <a:pt x="543" y="127"/>
                      </a:lnTo>
                      <a:lnTo>
                        <a:pt x="544" y="127"/>
                      </a:lnTo>
                      <a:lnTo>
                        <a:pt x="544" y="126"/>
                      </a:lnTo>
                      <a:lnTo>
                        <a:pt x="545" y="127"/>
                      </a:lnTo>
                      <a:lnTo>
                        <a:pt x="546" y="127"/>
                      </a:lnTo>
                      <a:lnTo>
                        <a:pt x="547" y="127"/>
                      </a:lnTo>
                      <a:lnTo>
                        <a:pt x="546" y="127"/>
                      </a:lnTo>
                      <a:lnTo>
                        <a:pt x="546" y="128"/>
                      </a:lnTo>
                      <a:lnTo>
                        <a:pt x="547" y="128"/>
                      </a:lnTo>
                      <a:lnTo>
                        <a:pt x="548" y="128"/>
                      </a:lnTo>
                      <a:lnTo>
                        <a:pt x="549" y="128"/>
                      </a:lnTo>
                      <a:lnTo>
                        <a:pt x="550" y="129"/>
                      </a:lnTo>
                      <a:lnTo>
                        <a:pt x="551" y="128"/>
                      </a:lnTo>
                      <a:lnTo>
                        <a:pt x="551" y="127"/>
                      </a:lnTo>
                      <a:lnTo>
                        <a:pt x="550" y="127"/>
                      </a:lnTo>
                      <a:lnTo>
                        <a:pt x="549" y="126"/>
                      </a:lnTo>
                      <a:lnTo>
                        <a:pt x="550" y="125"/>
                      </a:lnTo>
                      <a:lnTo>
                        <a:pt x="552" y="125"/>
                      </a:lnTo>
                      <a:lnTo>
                        <a:pt x="552" y="126"/>
                      </a:lnTo>
                      <a:lnTo>
                        <a:pt x="553" y="126"/>
                      </a:lnTo>
                      <a:lnTo>
                        <a:pt x="553" y="127"/>
                      </a:lnTo>
                      <a:lnTo>
                        <a:pt x="554" y="127"/>
                      </a:lnTo>
                      <a:lnTo>
                        <a:pt x="555" y="128"/>
                      </a:lnTo>
                      <a:lnTo>
                        <a:pt x="556" y="128"/>
                      </a:lnTo>
                      <a:lnTo>
                        <a:pt x="556" y="127"/>
                      </a:lnTo>
                      <a:lnTo>
                        <a:pt x="557" y="128"/>
                      </a:lnTo>
                      <a:lnTo>
                        <a:pt x="557" y="129"/>
                      </a:lnTo>
                      <a:lnTo>
                        <a:pt x="558" y="129"/>
                      </a:lnTo>
                      <a:lnTo>
                        <a:pt x="559" y="129"/>
                      </a:lnTo>
                      <a:lnTo>
                        <a:pt x="559" y="128"/>
                      </a:lnTo>
                      <a:lnTo>
                        <a:pt x="560" y="128"/>
                      </a:lnTo>
                      <a:lnTo>
                        <a:pt x="561" y="128"/>
                      </a:lnTo>
                      <a:lnTo>
                        <a:pt x="561" y="127"/>
                      </a:lnTo>
                      <a:lnTo>
                        <a:pt x="561" y="126"/>
                      </a:lnTo>
                      <a:lnTo>
                        <a:pt x="560" y="125"/>
                      </a:lnTo>
                      <a:lnTo>
                        <a:pt x="561" y="125"/>
                      </a:lnTo>
                      <a:lnTo>
                        <a:pt x="562" y="125"/>
                      </a:lnTo>
                      <a:lnTo>
                        <a:pt x="563" y="125"/>
                      </a:lnTo>
                      <a:lnTo>
                        <a:pt x="563" y="126"/>
                      </a:lnTo>
                      <a:lnTo>
                        <a:pt x="562" y="127"/>
                      </a:lnTo>
                      <a:lnTo>
                        <a:pt x="561" y="128"/>
                      </a:lnTo>
                      <a:lnTo>
                        <a:pt x="561" y="129"/>
                      </a:lnTo>
                      <a:lnTo>
                        <a:pt x="562" y="130"/>
                      </a:lnTo>
                      <a:lnTo>
                        <a:pt x="564" y="129"/>
                      </a:lnTo>
                      <a:lnTo>
                        <a:pt x="565" y="130"/>
                      </a:lnTo>
                      <a:lnTo>
                        <a:pt x="565" y="131"/>
                      </a:lnTo>
                      <a:lnTo>
                        <a:pt x="566" y="131"/>
                      </a:lnTo>
                      <a:lnTo>
                        <a:pt x="567" y="131"/>
                      </a:lnTo>
                      <a:lnTo>
                        <a:pt x="567" y="129"/>
                      </a:lnTo>
                      <a:lnTo>
                        <a:pt x="567" y="128"/>
                      </a:lnTo>
                      <a:lnTo>
                        <a:pt x="568" y="127"/>
                      </a:lnTo>
                      <a:lnTo>
                        <a:pt x="569" y="127"/>
                      </a:lnTo>
                      <a:lnTo>
                        <a:pt x="569" y="128"/>
                      </a:lnTo>
                      <a:lnTo>
                        <a:pt x="569" y="129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9" y="132"/>
                      </a:lnTo>
                      <a:lnTo>
                        <a:pt x="568" y="132"/>
                      </a:lnTo>
                      <a:lnTo>
                        <a:pt x="568" y="133"/>
                      </a:lnTo>
                      <a:lnTo>
                        <a:pt x="567" y="133"/>
                      </a:lnTo>
                      <a:lnTo>
                        <a:pt x="567" y="134"/>
                      </a:lnTo>
                      <a:lnTo>
                        <a:pt x="568" y="135"/>
                      </a:lnTo>
                      <a:lnTo>
                        <a:pt x="569" y="135"/>
                      </a:lnTo>
                      <a:lnTo>
                        <a:pt x="569" y="134"/>
                      </a:lnTo>
                      <a:lnTo>
                        <a:pt x="570" y="134"/>
                      </a:lnTo>
                      <a:lnTo>
                        <a:pt x="571" y="133"/>
                      </a:lnTo>
                      <a:lnTo>
                        <a:pt x="572" y="133"/>
                      </a:lnTo>
                      <a:lnTo>
                        <a:pt x="573" y="133"/>
                      </a:lnTo>
                      <a:lnTo>
                        <a:pt x="574" y="133"/>
                      </a:lnTo>
                      <a:lnTo>
                        <a:pt x="575" y="133"/>
                      </a:lnTo>
                      <a:lnTo>
                        <a:pt x="575" y="134"/>
                      </a:lnTo>
                      <a:lnTo>
                        <a:pt x="577" y="135"/>
                      </a:lnTo>
                      <a:lnTo>
                        <a:pt x="577" y="134"/>
                      </a:lnTo>
                      <a:lnTo>
                        <a:pt x="577" y="133"/>
                      </a:lnTo>
                      <a:lnTo>
                        <a:pt x="578" y="133"/>
                      </a:lnTo>
                      <a:lnTo>
                        <a:pt x="579" y="134"/>
                      </a:lnTo>
                      <a:lnTo>
                        <a:pt x="580" y="134"/>
                      </a:lnTo>
                      <a:lnTo>
                        <a:pt x="581" y="136"/>
                      </a:lnTo>
                      <a:lnTo>
                        <a:pt x="580" y="137"/>
                      </a:lnTo>
                      <a:lnTo>
                        <a:pt x="578" y="137"/>
                      </a:lnTo>
                      <a:lnTo>
                        <a:pt x="578" y="138"/>
                      </a:lnTo>
                      <a:lnTo>
                        <a:pt x="577" y="138"/>
                      </a:lnTo>
                      <a:lnTo>
                        <a:pt x="577" y="139"/>
                      </a:lnTo>
                      <a:lnTo>
                        <a:pt x="578" y="140"/>
                      </a:lnTo>
                      <a:lnTo>
                        <a:pt x="578" y="141"/>
                      </a:lnTo>
                      <a:lnTo>
                        <a:pt x="580" y="141"/>
                      </a:lnTo>
                      <a:lnTo>
                        <a:pt x="581" y="141"/>
                      </a:lnTo>
                      <a:lnTo>
                        <a:pt x="581" y="142"/>
                      </a:lnTo>
                      <a:lnTo>
                        <a:pt x="582" y="143"/>
                      </a:lnTo>
                      <a:lnTo>
                        <a:pt x="581" y="144"/>
                      </a:lnTo>
                      <a:lnTo>
                        <a:pt x="581" y="145"/>
                      </a:lnTo>
                      <a:lnTo>
                        <a:pt x="580" y="145"/>
                      </a:lnTo>
                      <a:lnTo>
                        <a:pt x="579" y="146"/>
                      </a:lnTo>
                      <a:lnTo>
                        <a:pt x="579" y="147"/>
                      </a:lnTo>
                      <a:lnTo>
                        <a:pt x="580" y="148"/>
                      </a:lnTo>
                      <a:lnTo>
                        <a:pt x="581" y="148"/>
                      </a:lnTo>
                      <a:lnTo>
                        <a:pt x="584" y="147"/>
                      </a:lnTo>
                      <a:lnTo>
                        <a:pt x="585" y="147"/>
                      </a:lnTo>
                      <a:lnTo>
                        <a:pt x="587" y="145"/>
                      </a:lnTo>
                      <a:lnTo>
                        <a:pt x="588" y="146"/>
                      </a:lnTo>
                      <a:lnTo>
                        <a:pt x="590" y="146"/>
                      </a:lnTo>
                      <a:lnTo>
                        <a:pt x="591" y="146"/>
                      </a:lnTo>
                      <a:lnTo>
                        <a:pt x="592" y="145"/>
                      </a:lnTo>
                      <a:lnTo>
                        <a:pt x="592" y="146"/>
                      </a:lnTo>
                      <a:lnTo>
                        <a:pt x="592" y="147"/>
                      </a:lnTo>
                      <a:lnTo>
                        <a:pt x="593" y="148"/>
                      </a:lnTo>
                      <a:lnTo>
                        <a:pt x="593" y="149"/>
                      </a:lnTo>
                      <a:lnTo>
                        <a:pt x="595" y="150"/>
                      </a:lnTo>
                      <a:lnTo>
                        <a:pt x="595" y="151"/>
                      </a:lnTo>
                      <a:lnTo>
                        <a:pt x="595" y="152"/>
                      </a:lnTo>
                      <a:lnTo>
                        <a:pt x="595" y="154"/>
                      </a:lnTo>
                      <a:lnTo>
                        <a:pt x="594" y="155"/>
                      </a:lnTo>
                      <a:lnTo>
                        <a:pt x="593" y="155"/>
                      </a:lnTo>
                      <a:lnTo>
                        <a:pt x="591" y="154"/>
                      </a:lnTo>
                      <a:lnTo>
                        <a:pt x="590" y="155"/>
                      </a:lnTo>
                      <a:lnTo>
                        <a:pt x="589" y="155"/>
                      </a:lnTo>
                      <a:lnTo>
                        <a:pt x="589" y="156"/>
                      </a:lnTo>
                      <a:lnTo>
                        <a:pt x="589" y="157"/>
                      </a:lnTo>
                      <a:lnTo>
                        <a:pt x="589" y="159"/>
                      </a:lnTo>
                      <a:lnTo>
                        <a:pt x="589" y="162"/>
                      </a:lnTo>
                      <a:lnTo>
                        <a:pt x="589" y="163"/>
                      </a:lnTo>
                      <a:lnTo>
                        <a:pt x="590" y="163"/>
                      </a:lnTo>
                      <a:lnTo>
                        <a:pt x="591" y="164"/>
                      </a:lnTo>
                      <a:lnTo>
                        <a:pt x="591" y="165"/>
                      </a:lnTo>
                      <a:lnTo>
                        <a:pt x="591" y="166"/>
                      </a:lnTo>
                      <a:lnTo>
                        <a:pt x="592" y="166"/>
                      </a:lnTo>
                      <a:lnTo>
                        <a:pt x="592" y="167"/>
                      </a:lnTo>
                      <a:lnTo>
                        <a:pt x="592" y="168"/>
                      </a:lnTo>
                      <a:lnTo>
                        <a:pt x="592" y="169"/>
                      </a:lnTo>
                      <a:lnTo>
                        <a:pt x="592" y="170"/>
                      </a:lnTo>
                      <a:lnTo>
                        <a:pt x="592" y="171"/>
                      </a:lnTo>
                      <a:lnTo>
                        <a:pt x="593" y="171"/>
                      </a:lnTo>
                      <a:lnTo>
                        <a:pt x="593" y="172"/>
                      </a:lnTo>
                      <a:lnTo>
                        <a:pt x="593" y="173"/>
                      </a:lnTo>
                      <a:lnTo>
                        <a:pt x="593" y="175"/>
                      </a:lnTo>
                      <a:lnTo>
                        <a:pt x="593" y="176"/>
                      </a:lnTo>
                      <a:lnTo>
                        <a:pt x="593" y="177"/>
                      </a:lnTo>
                      <a:lnTo>
                        <a:pt x="593" y="178"/>
                      </a:lnTo>
                      <a:lnTo>
                        <a:pt x="595" y="179"/>
                      </a:lnTo>
                      <a:lnTo>
                        <a:pt x="596" y="180"/>
                      </a:lnTo>
                      <a:lnTo>
                        <a:pt x="598" y="181"/>
                      </a:lnTo>
                      <a:lnTo>
                        <a:pt x="599" y="181"/>
                      </a:lnTo>
                      <a:lnTo>
                        <a:pt x="599" y="182"/>
                      </a:lnTo>
                      <a:lnTo>
                        <a:pt x="603" y="184"/>
                      </a:lnTo>
                      <a:lnTo>
                        <a:pt x="604" y="184"/>
                      </a:lnTo>
                      <a:lnTo>
                        <a:pt x="605" y="185"/>
                      </a:lnTo>
                      <a:lnTo>
                        <a:pt x="607" y="187"/>
                      </a:lnTo>
                      <a:lnTo>
                        <a:pt x="608" y="188"/>
                      </a:lnTo>
                      <a:lnTo>
                        <a:pt x="608" y="189"/>
                      </a:lnTo>
                      <a:lnTo>
                        <a:pt x="610" y="191"/>
                      </a:lnTo>
                      <a:lnTo>
                        <a:pt x="612" y="192"/>
                      </a:lnTo>
                      <a:lnTo>
                        <a:pt x="614" y="193"/>
                      </a:lnTo>
                      <a:lnTo>
                        <a:pt x="615" y="193"/>
                      </a:lnTo>
                      <a:lnTo>
                        <a:pt x="615" y="194"/>
                      </a:lnTo>
                      <a:lnTo>
                        <a:pt x="615" y="195"/>
                      </a:lnTo>
                      <a:lnTo>
                        <a:pt x="616" y="195"/>
                      </a:lnTo>
                      <a:lnTo>
                        <a:pt x="617" y="195"/>
                      </a:lnTo>
                      <a:lnTo>
                        <a:pt x="618" y="196"/>
                      </a:lnTo>
                      <a:lnTo>
                        <a:pt x="617" y="196"/>
                      </a:lnTo>
                      <a:lnTo>
                        <a:pt x="617" y="197"/>
                      </a:lnTo>
                      <a:lnTo>
                        <a:pt x="618" y="197"/>
                      </a:lnTo>
                      <a:lnTo>
                        <a:pt x="618" y="198"/>
                      </a:lnTo>
                      <a:lnTo>
                        <a:pt x="619" y="199"/>
                      </a:lnTo>
                      <a:lnTo>
                        <a:pt x="620" y="199"/>
                      </a:lnTo>
                      <a:lnTo>
                        <a:pt x="621" y="199"/>
                      </a:lnTo>
                      <a:lnTo>
                        <a:pt x="621" y="200"/>
                      </a:lnTo>
                      <a:lnTo>
                        <a:pt x="621" y="201"/>
                      </a:lnTo>
                      <a:lnTo>
                        <a:pt x="621" y="202"/>
                      </a:lnTo>
                      <a:lnTo>
                        <a:pt x="622" y="203"/>
                      </a:lnTo>
                      <a:lnTo>
                        <a:pt x="623" y="203"/>
                      </a:lnTo>
                      <a:lnTo>
                        <a:pt x="624" y="203"/>
                      </a:lnTo>
                      <a:lnTo>
                        <a:pt x="625" y="203"/>
                      </a:lnTo>
                      <a:lnTo>
                        <a:pt x="625" y="204"/>
                      </a:lnTo>
                      <a:lnTo>
                        <a:pt x="626" y="204"/>
                      </a:lnTo>
                      <a:lnTo>
                        <a:pt x="626" y="205"/>
                      </a:lnTo>
                      <a:lnTo>
                        <a:pt x="626" y="206"/>
                      </a:lnTo>
                      <a:lnTo>
                        <a:pt x="625" y="207"/>
                      </a:lnTo>
                      <a:lnTo>
                        <a:pt x="625" y="208"/>
                      </a:lnTo>
                      <a:lnTo>
                        <a:pt x="625" y="209"/>
                      </a:lnTo>
                      <a:lnTo>
                        <a:pt x="625" y="210"/>
                      </a:lnTo>
                      <a:lnTo>
                        <a:pt x="624" y="210"/>
                      </a:lnTo>
                      <a:lnTo>
                        <a:pt x="623" y="211"/>
                      </a:lnTo>
                      <a:lnTo>
                        <a:pt x="622" y="213"/>
                      </a:lnTo>
                      <a:lnTo>
                        <a:pt x="621" y="214"/>
                      </a:lnTo>
                      <a:lnTo>
                        <a:pt x="621" y="215"/>
                      </a:lnTo>
                      <a:lnTo>
                        <a:pt x="621" y="217"/>
                      </a:lnTo>
                      <a:lnTo>
                        <a:pt x="621" y="218"/>
                      </a:lnTo>
                      <a:lnTo>
                        <a:pt x="621" y="219"/>
                      </a:lnTo>
                      <a:lnTo>
                        <a:pt x="621" y="220"/>
                      </a:lnTo>
                      <a:lnTo>
                        <a:pt x="620" y="221"/>
                      </a:lnTo>
                      <a:lnTo>
                        <a:pt x="620" y="222"/>
                      </a:lnTo>
                      <a:lnTo>
                        <a:pt x="619" y="223"/>
                      </a:lnTo>
                      <a:lnTo>
                        <a:pt x="619" y="224"/>
                      </a:lnTo>
                      <a:lnTo>
                        <a:pt x="620" y="225"/>
                      </a:lnTo>
                      <a:lnTo>
                        <a:pt x="621" y="225"/>
                      </a:lnTo>
                      <a:lnTo>
                        <a:pt x="620" y="228"/>
                      </a:lnTo>
                      <a:lnTo>
                        <a:pt x="619" y="229"/>
                      </a:lnTo>
                      <a:lnTo>
                        <a:pt x="620" y="230"/>
                      </a:lnTo>
                      <a:lnTo>
                        <a:pt x="620" y="232"/>
                      </a:lnTo>
                      <a:lnTo>
                        <a:pt x="620" y="233"/>
                      </a:lnTo>
                      <a:lnTo>
                        <a:pt x="620" y="234"/>
                      </a:lnTo>
                      <a:lnTo>
                        <a:pt x="618" y="236"/>
                      </a:lnTo>
                      <a:lnTo>
                        <a:pt x="619" y="237"/>
                      </a:lnTo>
                      <a:lnTo>
                        <a:pt x="619" y="238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2" y="241"/>
                      </a:lnTo>
                      <a:lnTo>
                        <a:pt x="622" y="243"/>
                      </a:lnTo>
                      <a:lnTo>
                        <a:pt x="623" y="244"/>
                      </a:lnTo>
                      <a:lnTo>
                        <a:pt x="623" y="245"/>
                      </a:lnTo>
                      <a:lnTo>
                        <a:pt x="624" y="245"/>
                      </a:lnTo>
                      <a:lnTo>
                        <a:pt x="625" y="246"/>
                      </a:lnTo>
                      <a:lnTo>
                        <a:pt x="626" y="247"/>
                      </a:lnTo>
                      <a:lnTo>
                        <a:pt x="627" y="248"/>
                      </a:lnTo>
                      <a:lnTo>
                        <a:pt x="627" y="249"/>
                      </a:lnTo>
                      <a:lnTo>
                        <a:pt x="626" y="251"/>
                      </a:lnTo>
                      <a:lnTo>
                        <a:pt x="626" y="252"/>
                      </a:lnTo>
                      <a:lnTo>
                        <a:pt x="626" y="253"/>
                      </a:lnTo>
                      <a:lnTo>
                        <a:pt x="627" y="255"/>
                      </a:lnTo>
                      <a:lnTo>
                        <a:pt x="627" y="256"/>
                      </a:lnTo>
                      <a:lnTo>
                        <a:pt x="628" y="256"/>
                      </a:lnTo>
                      <a:lnTo>
                        <a:pt x="629" y="257"/>
                      </a:lnTo>
                      <a:lnTo>
                        <a:pt x="629" y="258"/>
                      </a:lnTo>
                      <a:lnTo>
                        <a:pt x="630" y="258"/>
                      </a:lnTo>
                      <a:lnTo>
                        <a:pt x="632" y="259"/>
                      </a:lnTo>
                      <a:lnTo>
                        <a:pt x="632" y="260"/>
                      </a:lnTo>
                      <a:lnTo>
                        <a:pt x="632" y="261"/>
                      </a:lnTo>
                      <a:lnTo>
                        <a:pt x="633" y="261"/>
                      </a:lnTo>
                      <a:lnTo>
                        <a:pt x="633" y="262"/>
                      </a:lnTo>
                      <a:lnTo>
                        <a:pt x="633" y="263"/>
                      </a:lnTo>
                      <a:lnTo>
                        <a:pt x="633" y="264"/>
                      </a:lnTo>
                      <a:lnTo>
                        <a:pt x="634" y="265"/>
                      </a:lnTo>
                      <a:lnTo>
                        <a:pt x="635" y="266"/>
                      </a:lnTo>
                      <a:lnTo>
                        <a:pt x="636" y="266"/>
                      </a:lnTo>
                      <a:lnTo>
                        <a:pt x="636" y="267"/>
                      </a:lnTo>
                      <a:lnTo>
                        <a:pt x="636" y="268"/>
                      </a:lnTo>
                      <a:lnTo>
                        <a:pt x="635" y="270"/>
                      </a:lnTo>
                      <a:lnTo>
                        <a:pt x="636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9" y="272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40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8"/>
                      </a:lnTo>
                      <a:lnTo>
                        <a:pt x="640" y="281"/>
                      </a:lnTo>
                      <a:lnTo>
                        <a:pt x="641" y="282"/>
                      </a:lnTo>
                      <a:lnTo>
                        <a:pt x="641" y="283"/>
                      </a:lnTo>
                      <a:lnTo>
                        <a:pt x="641" y="284"/>
                      </a:lnTo>
                      <a:lnTo>
                        <a:pt x="642" y="286"/>
                      </a:lnTo>
                      <a:lnTo>
                        <a:pt x="643" y="288"/>
                      </a:lnTo>
                      <a:lnTo>
                        <a:pt x="643" y="289"/>
                      </a:lnTo>
                      <a:lnTo>
                        <a:pt x="644" y="291"/>
                      </a:lnTo>
                      <a:lnTo>
                        <a:pt x="645" y="292"/>
                      </a:lnTo>
                      <a:lnTo>
                        <a:pt x="646" y="292"/>
                      </a:lnTo>
                      <a:lnTo>
                        <a:pt x="647" y="292"/>
                      </a:lnTo>
                      <a:lnTo>
                        <a:pt x="648" y="292"/>
                      </a:lnTo>
                      <a:lnTo>
                        <a:pt x="649" y="292"/>
                      </a:lnTo>
                      <a:lnTo>
                        <a:pt x="649" y="291"/>
                      </a:lnTo>
                      <a:lnTo>
                        <a:pt x="650" y="291"/>
                      </a:lnTo>
                      <a:lnTo>
                        <a:pt x="651" y="292"/>
                      </a:lnTo>
                      <a:lnTo>
                        <a:pt x="653" y="292"/>
                      </a:lnTo>
                      <a:lnTo>
                        <a:pt x="653" y="293"/>
                      </a:lnTo>
                      <a:lnTo>
                        <a:pt x="654" y="294"/>
                      </a:lnTo>
                      <a:lnTo>
                        <a:pt x="654" y="295"/>
                      </a:lnTo>
                      <a:lnTo>
                        <a:pt x="654" y="296"/>
                      </a:lnTo>
                      <a:lnTo>
                        <a:pt x="656" y="297"/>
                      </a:lnTo>
                      <a:lnTo>
                        <a:pt x="662" y="302"/>
                      </a:lnTo>
                      <a:lnTo>
                        <a:pt x="663" y="302"/>
                      </a:lnTo>
                      <a:lnTo>
                        <a:pt x="663" y="303"/>
                      </a:lnTo>
                      <a:lnTo>
                        <a:pt x="663" y="304"/>
                      </a:lnTo>
                      <a:lnTo>
                        <a:pt x="665" y="306"/>
                      </a:lnTo>
                      <a:lnTo>
                        <a:pt x="666" y="307"/>
                      </a:lnTo>
                      <a:lnTo>
                        <a:pt x="667" y="307"/>
                      </a:lnTo>
                      <a:lnTo>
                        <a:pt x="668" y="307"/>
                      </a:lnTo>
                      <a:lnTo>
                        <a:pt x="669" y="308"/>
                      </a:lnTo>
                      <a:lnTo>
                        <a:pt x="670" y="308"/>
                      </a:lnTo>
                      <a:lnTo>
                        <a:pt x="670" y="309"/>
                      </a:lnTo>
                      <a:lnTo>
                        <a:pt x="671" y="310"/>
                      </a:lnTo>
                      <a:lnTo>
                        <a:pt x="671" y="312"/>
                      </a:lnTo>
                      <a:lnTo>
                        <a:pt x="671" y="313"/>
                      </a:lnTo>
                      <a:lnTo>
                        <a:pt x="670" y="314"/>
                      </a:lnTo>
                      <a:lnTo>
                        <a:pt x="670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69" y="318"/>
                      </a:lnTo>
                      <a:lnTo>
                        <a:pt x="671" y="320"/>
                      </a:lnTo>
                      <a:lnTo>
                        <a:pt x="671" y="321"/>
                      </a:lnTo>
                      <a:lnTo>
                        <a:pt x="670" y="322"/>
                      </a:lnTo>
                      <a:lnTo>
                        <a:pt x="670" y="323"/>
                      </a:lnTo>
                      <a:lnTo>
                        <a:pt x="669" y="323"/>
                      </a:lnTo>
                      <a:lnTo>
                        <a:pt x="669" y="324"/>
                      </a:lnTo>
                      <a:lnTo>
                        <a:pt x="668" y="325"/>
                      </a:lnTo>
                      <a:lnTo>
                        <a:pt x="669" y="325"/>
                      </a:lnTo>
                      <a:lnTo>
                        <a:pt x="669" y="326"/>
                      </a:lnTo>
                      <a:lnTo>
                        <a:pt x="670" y="327"/>
                      </a:lnTo>
                      <a:lnTo>
                        <a:pt x="669" y="328"/>
                      </a:lnTo>
                      <a:lnTo>
                        <a:pt x="669" y="329"/>
                      </a:lnTo>
                      <a:lnTo>
                        <a:pt x="671" y="331"/>
                      </a:lnTo>
                      <a:lnTo>
                        <a:pt x="672" y="332"/>
                      </a:lnTo>
                      <a:lnTo>
                        <a:pt x="672" y="333"/>
                      </a:lnTo>
                      <a:lnTo>
                        <a:pt x="672" y="334"/>
                      </a:lnTo>
                      <a:lnTo>
                        <a:pt x="673" y="335"/>
                      </a:lnTo>
                      <a:lnTo>
                        <a:pt x="675" y="338"/>
                      </a:lnTo>
                      <a:lnTo>
                        <a:pt x="676" y="339"/>
                      </a:lnTo>
                      <a:lnTo>
                        <a:pt x="678" y="340"/>
                      </a:lnTo>
                      <a:lnTo>
                        <a:pt x="680" y="338"/>
                      </a:lnTo>
                      <a:lnTo>
                        <a:pt x="681" y="338"/>
                      </a:lnTo>
                      <a:lnTo>
                        <a:pt x="682" y="338"/>
                      </a:lnTo>
                      <a:lnTo>
                        <a:pt x="685" y="338"/>
                      </a:lnTo>
                      <a:lnTo>
                        <a:pt x="686" y="338"/>
                      </a:lnTo>
                      <a:lnTo>
                        <a:pt x="687" y="338"/>
                      </a:lnTo>
                      <a:lnTo>
                        <a:pt x="687" y="339"/>
                      </a:lnTo>
                      <a:lnTo>
                        <a:pt x="688" y="341"/>
                      </a:lnTo>
                      <a:lnTo>
                        <a:pt x="688" y="342"/>
                      </a:lnTo>
                      <a:lnTo>
                        <a:pt x="689" y="343"/>
                      </a:lnTo>
                      <a:lnTo>
                        <a:pt x="689" y="346"/>
                      </a:lnTo>
                      <a:lnTo>
                        <a:pt x="688" y="347"/>
                      </a:lnTo>
                      <a:lnTo>
                        <a:pt x="689" y="349"/>
                      </a:lnTo>
                      <a:lnTo>
                        <a:pt x="690" y="350"/>
                      </a:lnTo>
                      <a:lnTo>
                        <a:pt x="690" y="352"/>
                      </a:lnTo>
                      <a:lnTo>
                        <a:pt x="690" y="353"/>
                      </a:lnTo>
                      <a:lnTo>
                        <a:pt x="690" y="354"/>
                      </a:lnTo>
                      <a:lnTo>
                        <a:pt x="690" y="356"/>
                      </a:lnTo>
                      <a:lnTo>
                        <a:pt x="688" y="358"/>
                      </a:lnTo>
                      <a:lnTo>
                        <a:pt x="688" y="359"/>
                      </a:lnTo>
                      <a:lnTo>
                        <a:pt x="687" y="360"/>
                      </a:lnTo>
                      <a:lnTo>
                        <a:pt x="687" y="361"/>
                      </a:lnTo>
                      <a:lnTo>
                        <a:pt x="688" y="362"/>
                      </a:lnTo>
                      <a:lnTo>
                        <a:pt x="689" y="363"/>
                      </a:lnTo>
                      <a:lnTo>
                        <a:pt x="688" y="363"/>
                      </a:lnTo>
                      <a:lnTo>
                        <a:pt x="687" y="364"/>
                      </a:lnTo>
                      <a:lnTo>
                        <a:pt x="686" y="365"/>
                      </a:lnTo>
                      <a:lnTo>
                        <a:pt x="686" y="366"/>
                      </a:lnTo>
                      <a:lnTo>
                        <a:pt x="685" y="367"/>
                      </a:lnTo>
                      <a:lnTo>
                        <a:pt x="686" y="367"/>
                      </a:lnTo>
                      <a:lnTo>
                        <a:pt x="687" y="367"/>
                      </a:lnTo>
                      <a:lnTo>
                        <a:pt x="688" y="367"/>
                      </a:lnTo>
                      <a:lnTo>
                        <a:pt x="690" y="367"/>
                      </a:lnTo>
                      <a:lnTo>
                        <a:pt x="691" y="366"/>
                      </a:lnTo>
                      <a:lnTo>
                        <a:pt x="693" y="366"/>
                      </a:lnTo>
                      <a:lnTo>
                        <a:pt x="694" y="366"/>
                      </a:lnTo>
                      <a:lnTo>
                        <a:pt x="694" y="365"/>
                      </a:lnTo>
                      <a:lnTo>
                        <a:pt x="696" y="365"/>
                      </a:lnTo>
                      <a:lnTo>
                        <a:pt x="696" y="366"/>
                      </a:lnTo>
                      <a:lnTo>
                        <a:pt x="697" y="367"/>
                      </a:lnTo>
                      <a:lnTo>
                        <a:pt x="698" y="367"/>
                      </a:lnTo>
                      <a:lnTo>
                        <a:pt x="699" y="369"/>
                      </a:lnTo>
                      <a:lnTo>
                        <a:pt x="700" y="370"/>
                      </a:lnTo>
                      <a:lnTo>
                        <a:pt x="700" y="372"/>
                      </a:lnTo>
                      <a:lnTo>
                        <a:pt x="700" y="374"/>
                      </a:lnTo>
                      <a:lnTo>
                        <a:pt x="699" y="374"/>
                      </a:lnTo>
                      <a:lnTo>
                        <a:pt x="698" y="374"/>
                      </a:lnTo>
                      <a:lnTo>
                        <a:pt x="697" y="374"/>
                      </a:lnTo>
                      <a:lnTo>
                        <a:pt x="696" y="375"/>
                      </a:lnTo>
                      <a:lnTo>
                        <a:pt x="696" y="376"/>
                      </a:lnTo>
                      <a:lnTo>
                        <a:pt x="696" y="377"/>
                      </a:lnTo>
                      <a:lnTo>
                        <a:pt x="697" y="377"/>
                      </a:lnTo>
                      <a:lnTo>
                        <a:pt x="698" y="378"/>
                      </a:lnTo>
                      <a:lnTo>
                        <a:pt x="698" y="379"/>
                      </a:lnTo>
                      <a:lnTo>
                        <a:pt x="698" y="380"/>
                      </a:lnTo>
                      <a:lnTo>
                        <a:pt x="698" y="382"/>
                      </a:lnTo>
                      <a:lnTo>
                        <a:pt x="699" y="384"/>
                      </a:lnTo>
                      <a:lnTo>
                        <a:pt x="698" y="385"/>
                      </a:lnTo>
                      <a:lnTo>
                        <a:pt x="697" y="386"/>
                      </a:lnTo>
                      <a:lnTo>
                        <a:pt x="697" y="387"/>
                      </a:lnTo>
                      <a:lnTo>
                        <a:pt x="697" y="388"/>
                      </a:lnTo>
                      <a:lnTo>
                        <a:pt x="698" y="388"/>
                      </a:lnTo>
                      <a:lnTo>
                        <a:pt x="699" y="387"/>
                      </a:lnTo>
                      <a:lnTo>
                        <a:pt x="700" y="387"/>
                      </a:lnTo>
                      <a:lnTo>
                        <a:pt x="701" y="388"/>
                      </a:lnTo>
                      <a:lnTo>
                        <a:pt x="702" y="388"/>
                      </a:lnTo>
                      <a:lnTo>
                        <a:pt x="704" y="389"/>
                      </a:lnTo>
                      <a:lnTo>
                        <a:pt x="705" y="389"/>
                      </a:lnTo>
                      <a:lnTo>
                        <a:pt x="705" y="390"/>
                      </a:lnTo>
                      <a:lnTo>
                        <a:pt x="707" y="394"/>
                      </a:lnTo>
                      <a:lnTo>
                        <a:pt x="707" y="395"/>
                      </a:lnTo>
                      <a:lnTo>
                        <a:pt x="708" y="395"/>
                      </a:lnTo>
                      <a:lnTo>
                        <a:pt x="709" y="395"/>
                      </a:lnTo>
                      <a:lnTo>
                        <a:pt x="711" y="395"/>
                      </a:lnTo>
                      <a:lnTo>
                        <a:pt x="712" y="396"/>
                      </a:lnTo>
                      <a:lnTo>
                        <a:pt x="714" y="397"/>
                      </a:lnTo>
                      <a:lnTo>
                        <a:pt x="717" y="396"/>
                      </a:lnTo>
                      <a:lnTo>
                        <a:pt x="719" y="397"/>
                      </a:lnTo>
                      <a:lnTo>
                        <a:pt x="720" y="397"/>
                      </a:lnTo>
                      <a:lnTo>
                        <a:pt x="721" y="397"/>
                      </a:lnTo>
                      <a:lnTo>
                        <a:pt x="723" y="397"/>
                      </a:lnTo>
                      <a:lnTo>
                        <a:pt x="724" y="397"/>
                      </a:lnTo>
                      <a:lnTo>
                        <a:pt x="725" y="397"/>
                      </a:lnTo>
                      <a:lnTo>
                        <a:pt x="726" y="398"/>
                      </a:lnTo>
                      <a:lnTo>
                        <a:pt x="727" y="399"/>
                      </a:lnTo>
                      <a:lnTo>
                        <a:pt x="728" y="399"/>
                      </a:lnTo>
                      <a:lnTo>
                        <a:pt x="729" y="399"/>
                      </a:lnTo>
                      <a:lnTo>
                        <a:pt x="730" y="399"/>
                      </a:lnTo>
                      <a:lnTo>
                        <a:pt x="731" y="401"/>
                      </a:lnTo>
                      <a:lnTo>
                        <a:pt x="731" y="403"/>
                      </a:lnTo>
                      <a:lnTo>
                        <a:pt x="731" y="404"/>
                      </a:lnTo>
                      <a:lnTo>
                        <a:pt x="731" y="406"/>
                      </a:lnTo>
                      <a:lnTo>
                        <a:pt x="731" y="407"/>
                      </a:lnTo>
                      <a:lnTo>
                        <a:pt x="732" y="408"/>
                      </a:lnTo>
                      <a:lnTo>
                        <a:pt x="734" y="408"/>
                      </a:lnTo>
                      <a:lnTo>
                        <a:pt x="735" y="409"/>
                      </a:lnTo>
                      <a:lnTo>
                        <a:pt x="736" y="409"/>
                      </a:lnTo>
                      <a:lnTo>
                        <a:pt x="737" y="409"/>
                      </a:lnTo>
                      <a:lnTo>
                        <a:pt x="737" y="408"/>
                      </a:lnTo>
                      <a:lnTo>
                        <a:pt x="738" y="407"/>
                      </a:lnTo>
                      <a:lnTo>
                        <a:pt x="738" y="406"/>
                      </a:lnTo>
                      <a:lnTo>
                        <a:pt x="737" y="405"/>
                      </a:lnTo>
                      <a:lnTo>
                        <a:pt x="736" y="404"/>
                      </a:lnTo>
                      <a:lnTo>
                        <a:pt x="736" y="403"/>
                      </a:lnTo>
                      <a:lnTo>
                        <a:pt x="737" y="402"/>
                      </a:lnTo>
                      <a:lnTo>
                        <a:pt x="739" y="402"/>
                      </a:lnTo>
                      <a:lnTo>
                        <a:pt x="740" y="402"/>
                      </a:lnTo>
                      <a:lnTo>
                        <a:pt x="741" y="402"/>
                      </a:lnTo>
                      <a:lnTo>
                        <a:pt x="742" y="402"/>
                      </a:lnTo>
                      <a:lnTo>
                        <a:pt x="743" y="402"/>
                      </a:lnTo>
                      <a:lnTo>
                        <a:pt x="744" y="402"/>
                      </a:lnTo>
                      <a:lnTo>
                        <a:pt x="744" y="401"/>
                      </a:lnTo>
                      <a:lnTo>
                        <a:pt x="744" y="400"/>
                      </a:lnTo>
                      <a:lnTo>
                        <a:pt x="744" y="398"/>
                      </a:lnTo>
                      <a:lnTo>
                        <a:pt x="744" y="397"/>
                      </a:lnTo>
                      <a:lnTo>
                        <a:pt x="745" y="397"/>
                      </a:lnTo>
                      <a:lnTo>
                        <a:pt x="746" y="397"/>
                      </a:lnTo>
                      <a:lnTo>
                        <a:pt x="747" y="397"/>
                      </a:lnTo>
                      <a:lnTo>
                        <a:pt x="747" y="398"/>
                      </a:lnTo>
                      <a:lnTo>
                        <a:pt x="747" y="400"/>
                      </a:lnTo>
                      <a:lnTo>
                        <a:pt x="747" y="401"/>
                      </a:lnTo>
                      <a:lnTo>
                        <a:pt x="747" y="402"/>
                      </a:lnTo>
                      <a:lnTo>
                        <a:pt x="748" y="402"/>
                      </a:lnTo>
                      <a:lnTo>
                        <a:pt x="749" y="402"/>
                      </a:lnTo>
                      <a:lnTo>
                        <a:pt x="749" y="401"/>
                      </a:lnTo>
                      <a:lnTo>
                        <a:pt x="750" y="400"/>
                      </a:lnTo>
                      <a:lnTo>
                        <a:pt x="750" y="399"/>
                      </a:lnTo>
                      <a:lnTo>
                        <a:pt x="750" y="398"/>
                      </a:lnTo>
                      <a:lnTo>
                        <a:pt x="751" y="398"/>
                      </a:lnTo>
                      <a:lnTo>
                        <a:pt x="752" y="399"/>
                      </a:lnTo>
                      <a:lnTo>
                        <a:pt x="753" y="400"/>
                      </a:lnTo>
                      <a:lnTo>
                        <a:pt x="754" y="402"/>
                      </a:lnTo>
                      <a:lnTo>
                        <a:pt x="755" y="402"/>
                      </a:lnTo>
                      <a:lnTo>
                        <a:pt x="756" y="402"/>
                      </a:lnTo>
                      <a:lnTo>
                        <a:pt x="760" y="402"/>
                      </a:lnTo>
                      <a:lnTo>
                        <a:pt x="761" y="402"/>
                      </a:lnTo>
                      <a:lnTo>
                        <a:pt x="764" y="401"/>
                      </a:lnTo>
                      <a:lnTo>
                        <a:pt x="766" y="400"/>
                      </a:lnTo>
                      <a:lnTo>
                        <a:pt x="767" y="400"/>
                      </a:lnTo>
                      <a:lnTo>
                        <a:pt x="767" y="399"/>
                      </a:lnTo>
                      <a:lnTo>
                        <a:pt x="770" y="397"/>
                      </a:lnTo>
                      <a:lnTo>
                        <a:pt x="773" y="394"/>
                      </a:lnTo>
                      <a:lnTo>
                        <a:pt x="775" y="392"/>
                      </a:lnTo>
                      <a:lnTo>
                        <a:pt x="776" y="392"/>
                      </a:lnTo>
                      <a:lnTo>
                        <a:pt x="777" y="390"/>
                      </a:lnTo>
                      <a:lnTo>
                        <a:pt x="777" y="389"/>
                      </a:lnTo>
                      <a:lnTo>
                        <a:pt x="777" y="387"/>
                      </a:lnTo>
                      <a:lnTo>
                        <a:pt x="777" y="386"/>
                      </a:lnTo>
                      <a:lnTo>
                        <a:pt x="777" y="385"/>
                      </a:lnTo>
                      <a:lnTo>
                        <a:pt x="777" y="383"/>
                      </a:lnTo>
                      <a:lnTo>
                        <a:pt x="776" y="377"/>
                      </a:lnTo>
                      <a:lnTo>
                        <a:pt x="776" y="375"/>
                      </a:lnTo>
                      <a:lnTo>
                        <a:pt x="777" y="374"/>
                      </a:lnTo>
                      <a:lnTo>
                        <a:pt x="777" y="373"/>
                      </a:lnTo>
                      <a:lnTo>
                        <a:pt x="777" y="371"/>
                      </a:lnTo>
                      <a:lnTo>
                        <a:pt x="777" y="370"/>
                      </a:lnTo>
                      <a:lnTo>
                        <a:pt x="777" y="369"/>
                      </a:lnTo>
                      <a:lnTo>
                        <a:pt x="777" y="367"/>
                      </a:lnTo>
                      <a:lnTo>
                        <a:pt x="778" y="364"/>
                      </a:lnTo>
                      <a:lnTo>
                        <a:pt x="778" y="363"/>
                      </a:lnTo>
                      <a:lnTo>
                        <a:pt x="779" y="362"/>
                      </a:lnTo>
                      <a:lnTo>
                        <a:pt x="780" y="361"/>
                      </a:lnTo>
                      <a:lnTo>
                        <a:pt x="781" y="359"/>
                      </a:lnTo>
                      <a:lnTo>
                        <a:pt x="783" y="355"/>
                      </a:lnTo>
                      <a:lnTo>
                        <a:pt x="785" y="353"/>
                      </a:lnTo>
                      <a:lnTo>
                        <a:pt x="786" y="352"/>
                      </a:lnTo>
                      <a:lnTo>
                        <a:pt x="787" y="349"/>
                      </a:lnTo>
                      <a:lnTo>
                        <a:pt x="790" y="347"/>
                      </a:lnTo>
                      <a:lnTo>
                        <a:pt x="795" y="342"/>
                      </a:lnTo>
                      <a:lnTo>
                        <a:pt x="796" y="341"/>
                      </a:lnTo>
                      <a:lnTo>
                        <a:pt x="796" y="340"/>
                      </a:lnTo>
                      <a:lnTo>
                        <a:pt x="798" y="340"/>
                      </a:lnTo>
                      <a:lnTo>
                        <a:pt x="798" y="339"/>
                      </a:lnTo>
                      <a:lnTo>
                        <a:pt x="799" y="339"/>
                      </a:lnTo>
                      <a:lnTo>
                        <a:pt x="800" y="338"/>
                      </a:lnTo>
                      <a:lnTo>
                        <a:pt x="802" y="336"/>
                      </a:lnTo>
                      <a:lnTo>
                        <a:pt x="802" y="335"/>
                      </a:lnTo>
                      <a:lnTo>
                        <a:pt x="805" y="331"/>
                      </a:lnTo>
                      <a:lnTo>
                        <a:pt x="806" y="331"/>
                      </a:lnTo>
                      <a:lnTo>
                        <a:pt x="806" y="328"/>
                      </a:lnTo>
                      <a:lnTo>
                        <a:pt x="807" y="327"/>
                      </a:lnTo>
                      <a:lnTo>
                        <a:pt x="807" y="326"/>
                      </a:lnTo>
                      <a:lnTo>
                        <a:pt x="808" y="325"/>
                      </a:lnTo>
                      <a:lnTo>
                        <a:pt x="809" y="324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16"/>
                      </a:lnTo>
                      <a:lnTo>
                        <a:pt x="815" y="314"/>
                      </a:lnTo>
                      <a:lnTo>
                        <a:pt x="815" y="312"/>
                      </a:lnTo>
                      <a:lnTo>
                        <a:pt x="816" y="311"/>
                      </a:lnTo>
                      <a:lnTo>
                        <a:pt x="817" y="310"/>
                      </a:lnTo>
                      <a:lnTo>
                        <a:pt x="818" y="310"/>
                      </a:lnTo>
                      <a:lnTo>
                        <a:pt x="819" y="309"/>
                      </a:lnTo>
                      <a:lnTo>
                        <a:pt x="820" y="309"/>
                      </a:lnTo>
                      <a:lnTo>
                        <a:pt x="820" y="308"/>
                      </a:lnTo>
                      <a:lnTo>
                        <a:pt x="821" y="306"/>
                      </a:lnTo>
                      <a:lnTo>
                        <a:pt x="824" y="303"/>
                      </a:lnTo>
                      <a:lnTo>
                        <a:pt x="824" y="302"/>
                      </a:lnTo>
                      <a:lnTo>
                        <a:pt x="826" y="299"/>
                      </a:lnTo>
                      <a:lnTo>
                        <a:pt x="827" y="298"/>
                      </a:lnTo>
                      <a:lnTo>
                        <a:pt x="828" y="296"/>
                      </a:lnTo>
                      <a:lnTo>
                        <a:pt x="829" y="296"/>
                      </a:lnTo>
                      <a:lnTo>
                        <a:pt x="829" y="295"/>
                      </a:lnTo>
                      <a:lnTo>
                        <a:pt x="831" y="295"/>
                      </a:lnTo>
                      <a:lnTo>
                        <a:pt x="832" y="295"/>
                      </a:lnTo>
                      <a:lnTo>
                        <a:pt x="834" y="294"/>
                      </a:lnTo>
                      <a:lnTo>
                        <a:pt x="836" y="294"/>
                      </a:lnTo>
                      <a:lnTo>
                        <a:pt x="838" y="294"/>
                      </a:lnTo>
                      <a:lnTo>
                        <a:pt x="840" y="293"/>
                      </a:lnTo>
                      <a:lnTo>
                        <a:pt x="842" y="293"/>
                      </a:lnTo>
                      <a:lnTo>
                        <a:pt x="844" y="292"/>
                      </a:lnTo>
                      <a:lnTo>
                        <a:pt x="845" y="291"/>
                      </a:lnTo>
                      <a:lnTo>
                        <a:pt x="846" y="291"/>
                      </a:lnTo>
                      <a:lnTo>
                        <a:pt x="848" y="288"/>
                      </a:lnTo>
                      <a:lnTo>
                        <a:pt x="851" y="285"/>
                      </a:lnTo>
                      <a:lnTo>
                        <a:pt x="852" y="284"/>
                      </a:lnTo>
                      <a:lnTo>
                        <a:pt x="853" y="283"/>
                      </a:lnTo>
                      <a:lnTo>
                        <a:pt x="854" y="281"/>
                      </a:lnTo>
                      <a:lnTo>
                        <a:pt x="855" y="280"/>
                      </a:lnTo>
                      <a:lnTo>
                        <a:pt x="855" y="279"/>
                      </a:lnTo>
                      <a:lnTo>
                        <a:pt x="857" y="278"/>
                      </a:lnTo>
                      <a:lnTo>
                        <a:pt x="859" y="277"/>
                      </a:lnTo>
                      <a:lnTo>
                        <a:pt x="861" y="276"/>
                      </a:lnTo>
                      <a:lnTo>
                        <a:pt x="875" y="273"/>
                      </a:lnTo>
                      <a:lnTo>
                        <a:pt x="878" y="272"/>
                      </a:lnTo>
                      <a:lnTo>
                        <a:pt x="880" y="271"/>
                      </a:lnTo>
                      <a:lnTo>
                        <a:pt x="883" y="270"/>
                      </a:lnTo>
                      <a:lnTo>
                        <a:pt x="885" y="268"/>
                      </a:lnTo>
                      <a:lnTo>
                        <a:pt x="887" y="267"/>
                      </a:lnTo>
                      <a:lnTo>
                        <a:pt x="888" y="266"/>
                      </a:lnTo>
                      <a:lnTo>
                        <a:pt x="890" y="264"/>
                      </a:lnTo>
                      <a:lnTo>
                        <a:pt x="892" y="262"/>
                      </a:lnTo>
                      <a:lnTo>
                        <a:pt x="893" y="261"/>
                      </a:lnTo>
                      <a:lnTo>
                        <a:pt x="894" y="261"/>
                      </a:lnTo>
                      <a:lnTo>
                        <a:pt x="895" y="260"/>
                      </a:lnTo>
                      <a:lnTo>
                        <a:pt x="896" y="260"/>
                      </a:lnTo>
                      <a:lnTo>
                        <a:pt x="898" y="257"/>
                      </a:lnTo>
                      <a:lnTo>
                        <a:pt x="901" y="254"/>
                      </a:lnTo>
                      <a:lnTo>
                        <a:pt x="902" y="251"/>
                      </a:lnTo>
                      <a:lnTo>
                        <a:pt x="903" y="250"/>
                      </a:lnTo>
                      <a:lnTo>
                        <a:pt x="904" y="247"/>
                      </a:lnTo>
                      <a:lnTo>
                        <a:pt x="905" y="245"/>
                      </a:lnTo>
                      <a:lnTo>
                        <a:pt x="906" y="243"/>
                      </a:lnTo>
                      <a:lnTo>
                        <a:pt x="906" y="242"/>
                      </a:lnTo>
                      <a:lnTo>
                        <a:pt x="907" y="241"/>
                      </a:lnTo>
                      <a:lnTo>
                        <a:pt x="908" y="239"/>
                      </a:lnTo>
                      <a:lnTo>
                        <a:pt x="910" y="236"/>
                      </a:lnTo>
                      <a:lnTo>
                        <a:pt x="910" y="234"/>
                      </a:lnTo>
                      <a:lnTo>
                        <a:pt x="910" y="233"/>
                      </a:lnTo>
                      <a:lnTo>
                        <a:pt x="911" y="231"/>
                      </a:lnTo>
                      <a:lnTo>
                        <a:pt x="911" y="228"/>
                      </a:lnTo>
                      <a:lnTo>
                        <a:pt x="912" y="227"/>
                      </a:lnTo>
                      <a:lnTo>
                        <a:pt x="912" y="226"/>
                      </a:lnTo>
                      <a:lnTo>
                        <a:pt x="914" y="224"/>
                      </a:lnTo>
                      <a:lnTo>
                        <a:pt x="915" y="222"/>
                      </a:lnTo>
                      <a:lnTo>
                        <a:pt x="917" y="221"/>
                      </a:lnTo>
                      <a:lnTo>
                        <a:pt x="918" y="220"/>
                      </a:lnTo>
                      <a:lnTo>
                        <a:pt x="919" y="220"/>
                      </a:lnTo>
                      <a:lnTo>
                        <a:pt x="923" y="217"/>
                      </a:lnTo>
                      <a:lnTo>
                        <a:pt x="925" y="217"/>
                      </a:lnTo>
                      <a:lnTo>
                        <a:pt x="927" y="216"/>
                      </a:lnTo>
                      <a:lnTo>
                        <a:pt x="932" y="215"/>
                      </a:lnTo>
                      <a:lnTo>
                        <a:pt x="940" y="214"/>
                      </a:lnTo>
                      <a:lnTo>
                        <a:pt x="941" y="214"/>
                      </a:lnTo>
                      <a:lnTo>
                        <a:pt x="944" y="214"/>
                      </a:lnTo>
                      <a:lnTo>
                        <a:pt x="947" y="214"/>
                      </a:lnTo>
                      <a:lnTo>
                        <a:pt x="948" y="214"/>
                      </a:lnTo>
                      <a:lnTo>
                        <a:pt x="950" y="215"/>
                      </a:lnTo>
                      <a:lnTo>
                        <a:pt x="951" y="215"/>
                      </a:lnTo>
                      <a:lnTo>
                        <a:pt x="951" y="220"/>
                      </a:lnTo>
                      <a:lnTo>
                        <a:pt x="953" y="222"/>
                      </a:lnTo>
                      <a:lnTo>
                        <a:pt x="955" y="224"/>
                      </a:lnTo>
                      <a:lnTo>
                        <a:pt x="955" y="225"/>
                      </a:lnTo>
                      <a:lnTo>
                        <a:pt x="956" y="227"/>
                      </a:lnTo>
                      <a:lnTo>
                        <a:pt x="957" y="228"/>
                      </a:lnTo>
                      <a:lnTo>
                        <a:pt x="957" y="232"/>
                      </a:lnTo>
                      <a:lnTo>
                        <a:pt x="957" y="233"/>
                      </a:lnTo>
                      <a:lnTo>
                        <a:pt x="957" y="235"/>
                      </a:lnTo>
                      <a:lnTo>
                        <a:pt x="956" y="237"/>
                      </a:lnTo>
                      <a:lnTo>
                        <a:pt x="955" y="249"/>
                      </a:lnTo>
                      <a:lnTo>
                        <a:pt x="955" y="251"/>
                      </a:lnTo>
                      <a:lnTo>
                        <a:pt x="954" y="253"/>
                      </a:lnTo>
                      <a:lnTo>
                        <a:pt x="956" y="253"/>
                      </a:lnTo>
                      <a:lnTo>
                        <a:pt x="958" y="253"/>
                      </a:lnTo>
                      <a:lnTo>
                        <a:pt x="959" y="254"/>
                      </a:lnTo>
                      <a:lnTo>
                        <a:pt x="960" y="254"/>
                      </a:lnTo>
                      <a:lnTo>
                        <a:pt x="962" y="254"/>
                      </a:lnTo>
                      <a:lnTo>
                        <a:pt x="962" y="255"/>
                      </a:lnTo>
                      <a:lnTo>
                        <a:pt x="963" y="255"/>
                      </a:lnTo>
                      <a:lnTo>
                        <a:pt x="964" y="255"/>
                      </a:lnTo>
                      <a:lnTo>
                        <a:pt x="965" y="255"/>
                      </a:lnTo>
                      <a:lnTo>
                        <a:pt x="965" y="254"/>
                      </a:lnTo>
                      <a:lnTo>
                        <a:pt x="966" y="254"/>
                      </a:lnTo>
                      <a:lnTo>
                        <a:pt x="966" y="255"/>
                      </a:lnTo>
                      <a:lnTo>
                        <a:pt x="967" y="255"/>
                      </a:lnTo>
                      <a:lnTo>
                        <a:pt x="968" y="255"/>
                      </a:lnTo>
                      <a:lnTo>
                        <a:pt x="969" y="256"/>
                      </a:lnTo>
                      <a:lnTo>
                        <a:pt x="970" y="256"/>
                      </a:lnTo>
                      <a:lnTo>
                        <a:pt x="971" y="256"/>
                      </a:lnTo>
                      <a:lnTo>
                        <a:pt x="973" y="256"/>
                      </a:lnTo>
                      <a:lnTo>
                        <a:pt x="974" y="255"/>
                      </a:lnTo>
                      <a:lnTo>
                        <a:pt x="975" y="255"/>
                      </a:lnTo>
                      <a:lnTo>
                        <a:pt x="977" y="254"/>
                      </a:lnTo>
                      <a:lnTo>
                        <a:pt x="978" y="254"/>
                      </a:lnTo>
                      <a:lnTo>
                        <a:pt x="979" y="255"/>
                      </a:lnTo>
                      <a:lnTo>
                        <a:pt x="980" y="255"/>
                      </a:lnTo>
                      <a:lnTo>
                        <a:pt x="981" y="254"/>
                      </a:lnTo>
                      <a:lnTo>
                        <a:pt x="981" y="255"/>
                      </a:lnTo>
                      <a:lnTo>
                        <a:pt x="982" y="254"/>
                      </a:lnTo>
                      <a:lnTo>
                        <a:pt x="983" y="254"/>
                      </a:lnTo>
                      <a:lnTo>
                        <a:pt x="984" y="254"/>
                      </a:lnTo>
                      <a:lnTo>
                        <a:pt x="985" y="253"/>
                      </a:lnTo>
                      <a:lnTo>
                        <a:pt x="986" y="254"/>
                      </a:lnTo>
                      <a:lnTo>
                        <a:pt x="986" y="253"/>
                      </a:lnTo>
                      <a:lnTo>
                        <a:pt x="987" y="253"/>
                      </a:lnTo>
                      <a:lnTo>
                        <a:pt x="987" y="254"/>
                      </a:lnTo>
                      <a:lnTo>
                        <a:pt x="987" y="255"/>
                      </a:lnTo>
                      <a:lnTo>
                        <a:pt x="988" y="255"/>
                      </a:lnTo>
                      <a:lnTo>
                        <a:pt x="989" y="256"/>
                      </a:lnTo>
                      <a:lnTo>
                        <a:pt x="989" y="255"/>
                      </a:lnTo>
                      <a:lnTo>
                        <a:pt x="988" y="255"/>
                      </a:lnTo>
                      <a:lnTo>
                        <a:pt x="988" y="254"/>
                      </a:lnTo>
                      <a:lnTo>
                        <a:pt x="988" y="253"/>
                      </a:lnTo>
                      <a:lnTo>
                        <a:pt x="989" y="253"/>
                      </a:lnTo>
                      <a:lnTo>
                        <a:pt x="990" y="253"/>
                      </a:lnTo>
                      <a:lnTo>
                        <a:pt x="991" y="253"/>
                      </a:lnTo>
                      <a:lnTo>
                        <a:pt x="992" y="252"/>
                      </a:lnTo>
                      <a:lnTo>
                        <a:pt x="993" y="252"/>
                      </a:lnTo>
                      <a:lnTo>
                        <a:pt x="994" y="252"/>
                      </a:lnTo>
                      <a:lnTo>
                        <a:pt x="995" y="252"/>
                      </a:lnTo>
                      <a:lnTo>
                        <a:pt x="996" y="252"/>
                      </a:lnTo>
                      <a:lnTo>
                        <a:pt x="997" y="253"/>
                      </a:lnTo>
                      <a:lnTo>
                        <a:pt x="997" y="254"/>
                      </a:lnTo>
                      <a:lnTo>
                        <a:pt x="996" y="254"/>
                      </a:lnTo>
                      <a:lnTo>
                        <a:pt x="997" y="254"/>
                      </a:lnTo>
                      <a:lnTo>
                        <a:pt x="998" y="254"/>
                      </a:lnTo>
                      <a:lnTo>
                        <a:pt x="999" y="254"/>
                      </a:lnTo>
                      <a:lnTo>
                        <a:pt x="1000" y="255"/>
                      </a:lnTo>
                      <a:lnTo>
                        <a:pt x="1000" y="256"/>
                      </a:lnTo>
                      <a:lnTo>
                        <a:pt x="1001" y="256"/>
                      </a:lnTo>
                      <a:lnTo>
                        <a:pt x="1001" y="257"/>
                      </a:lnTo>
                      <a:lnTo>
                        <a:pt x="1002" y="258"/>
                      </a:lnTo>
                      <a:lnTo>
                        <a:pt x="1002" y="260"/>
                      </a:lnTo>
                      <a:lnTo>
                        <a:pt x="1003" y="261"/>
                      </a:lnTo>
                      <a:lnTo>
                        <a:pt x="1003" y="262"/>
                      </a:lnTo>
                      <a:lnTo>
                        <a:pt x="1004" y="264"/>
                      </a:lnTo>
                      <a:lnTo>
                        <a:pt x="1005" y="266"/>
                      </a:lnTo>
                      <a:lnTo>
                        <a:pt x="1008" y="269"/>
                      </a:lnTo>
                      <a:lnTo>
                        <a:pt x="1009" y="271"/>
                      </a:lnTo>
                      <a:lnTo>
                        <a:pt x="1010" y="273"/>
                      </a:lnTo>
                      <a:lnTo>
                        <a:pt x="1013" y="277"/>
                      </a:lnTo>
                      <a:lnTo>
                        <a:pt x="1014" y="278"/>
                      </a:lnTo>
                      <a:lnTo>
                        <a:pt x="1016" y="281"/>
                      </a:lnTo>
                      <a:lnTo>
                        <a:pt x="1016" y="282"/>
                      </a:lnTo>
                      <a:lnTo>
                        <a:pt x="1017" y="283"/>
                      </a:lnTo>
                      <a:lnTo>
                        <a:pt x="1018" y="284"/>
                      </a:lnTo>
                      <a:lnTo>
                        <a:pt x="1019" y="284"/>
                      </a:lnTo>
                      <a:lnTo>
                        <a:pt x="1020" y="284"/>
                      </a:lnTo>
                      <a:lnTo>
                        <a:pt x="1021" y="284"/>
                      </a:lnTo>
                      <a:lnTo>
                        <a:pt x="1022" y="285"/>
                      </a:lnTo>
                      <a:lnTo>
                        <a:pt x="1023" y="285"/>
                      </a:lnTo>
                      <a:lnTo>
                        <a:pt x="1023" y="286"/>
                      </a:lnTo>
                      <a:lnTo>
                        <a:pt x="1024" y="286"/>
                      </a:lnTo>
                      <a:lnTo>
                        <a:pt x="1025" y="286"/>
                      </a:lnTo>
                      <a:lnTo>
                        <a:pt x="1026" y="287"/>
                      </a:lnTo>
                      <a:lnTo>
                        <a:pt x="1026" y="288"/>
                      </a:lnTo>
                      <a:lnTo>
                        <a:pt x="1026" y="289"/>
                      </a:lnTo>
                      <a:lnTo>
                        <a:pt x="1025" y="289"/>
                      </a:lnTo>
                      <a:lnTo>
                        <a:pt x="1025" y="290"/>
                      </a:lnTo>
                      <a:lnTo>
                        <a:pt x="1026" y="290"/>
                      </a:lnTo>
                      <a:lnTo>
                        <a:pt x="1027" y="290"/>
                      </a:lnTo>
                      <a:lnTo>
                        <a:pt x="1028" y="291"/>
                      </a:lnTo>
                      <a:lnTo>
                        <a:pt x="1028" y="292"/>
                      </a:lnTo>
                      <a:lnTo>
                        <a:pt x="1066" y="310"/>
                      </a:lnTo>
                      <a:lnTo>
                        <a:pt x="1067" y="311"/>
                      </a:lnTo>
                      <a:lnTo>
                        <a:pt x="1067" y="312"/>
                      </a:lnTo>
                      <a:lnTo>
                        <a:pt x="1067" y="313"/>
                      </a:lnTo>
                      <a:lnTo>
                        <a:pt x="1069" y="314"/>
                      </a:lnTo>
                      <a:lnTo>
                        <a:pt x="1070" y="314"/>
                      </a:lnTo>
                      <a:lnTo>
                        <a:pt x="1071" y="314"/>
                      </a:lnTo>
                      <a:lnTo>
                        <a:pt x="1071" y="315"/>
                      </a:lnTo>
                      <a:lnTo>
                        <a:pt x="1072" y="315"/>
                      </a:lnTo>
                      <a:lnTo>
                        <a:pt x="1073" y="316"/>
                      </a:lnTo>
                      <a:lnTo>
                        <a:pt x="1074" y="317"/>
                      </a:lnTo>
                      <a:lnTo>
                        <a:pt x="1075" y="318"/>
                      </a:lnTo>
                      <a:lnTo>
                        <a:pt x="1076" y="318"/>
                      </a:lnTo>
                      <a:lnTo>
                        <a:pt x="1077" y="318"/>
                      </a:lnTo>
                      <a:lnTo>
                        <a:pt x="1078" y="318"/>
                      </a:lnTo>
                      <a:lnTo>
                        <a:pt x="1078" y="317"/>
                      </a:lnTo>
                      <a:lnTo>
                        <a:pt x="1079" y="317"/>
                      </a:lnTo>
                      <a:lnTo>
                        <a:pt x="1080" y="317"/>
                      </a:lnTo>
                      <a:lnTo>
                        <a:pt x="1081" y="317"/>
                      </a:lnTo>
                      <a:lnTo>
                        <a:pt x="1082" y="317"/>
                      </a:lnTo>
                      <a:lnTo>
                        <a:pt x="1083" y="317"/>
                      </a:lnTo>
                      <a:lnTo>
                        <a:pt x="1084" y="317"/>
                      </a:lnTo>
                      <a:lnTo>
                        <a:pt x="1085" y="318"/>
                      </a:lnTo>
                      <a:lnTo>
                        <a:pt x="1086" y="317"/>
                      </a:lnTo>
                      <a:lnTo>
                        <a:pt x="1086" y="318"/>
                      </a:lnTo>
                      <a:lnTo>
                        <a:pt x="1087" y="318"/>
                      </a:lnTo>
                      <a:lnTo>
                        <a:pt x="1088" y="318"/>
                      </a:lnTo>
                      <a:lnTo>
                        <a:pt x="1089" y="318"/>
                      </a:lnTo>
                      <a:lnTo>
                        <a:pt x="1090" y="318"/>
                      </a:lnTo>
                      <a:lnTo>
                        <a:pt x="1091" y="320"/>
                      </a:lnTo>
                      <a:lnTo>
                        <a:pt x="1092" y="320"/>
                      </a:lnTo>
                      <a:lnTo>
                        <a:pt x="1095" y="321"/>
                      </a:lnTo>
                      <a:lnTo>
                        <a:pt x="1097" y="321"/>
                      </a:lnTo>
                      <a:lnTo>
                        <a:pt x="1098" y="322"/>
                      </a:lnTo>
                      <a:lnTo>
                        <a:pt x="1099" y="322"/>
                      </a:lnTo>
                      <a:lnTo>
                        <a:pt x="1100" y="322"/>
                      </a:lnTo>
                      <a:lnTo>
                        <a:pt x="1101" y="322"/>
                      </a:lnTo>
                      <a:lnTo>
                        <a:pt x="1102" y="322"/>
                      </a:lnTo>
                      <a:lnTo>
                        <a:pt x="1102" y="321"/>
                      </a:lnTo>
                      <a:lnTo>
                        <a:pt x="1103" y="321"/>
                      </a:lnTo>
                      <a:lnTo>
                        <a:pt x="1105" y="320"/>
                      </a:lnTo>
                      <a:lnTo>
                        <a:pt x="1106" y="320"/>
                      </a:lnTo>
                      <a:lnTo>
                        <a:pt x="1107" y="320"/>
                      </a:lnTo>
                      <a:lnTo>
                        <a:pt x="1108" y="320"/>
                      </a:lnTo>
                      <a:lnTo>
                        <a:pt x="1109" y="320"/>
                      </a:lnTo>
                      <a:lnTo>
                        <a:pt x="1110" y="320"/>
                      </a:lnTo>
                      <a:lnTo>
                        <a:pt x="1111" y="320"/>
                      </a:lnTo>
                      <a:lnTo>
                        <a:pt x="1113" y="320"/>
                      </a:lnTo>
                      <a:lnTo>
                        <a:pt x="1113" y="321"/>
                      </a:lnTo>
                      <a:lnTo>
                        <a:pt x="1114" y="321"/>
                      </a:lnTo>
                      <a:lnTo>
                        <a:pt x="1115" y="321"/>
                      </a:lnTo>
                      <a:lnTo>
                        <a:pt x="1117" y="321"/>
                      </a:lnTo>
                      <a:lnTo>
                        <a:pt x="1118" y="321"/>
                      </a:lnTo>
                      <a:lnTo>
                        <a:pt x="1119" y="321"/>
                      </a:lnTo>
                      <a:lnTo>
                        <a:pt x="1120" y="322"/>
                      </a:lnTo>
                      <a:lnTo>
                        <a:pt x="1121" y="321"/>
                      </a:lnTo>
                      <a:lnTo>
                        <a:pt x="1122" y="321"/>
                      </a:lnTo>
                      <a:lnTo>
                        <a:pt x="1123" y="321"/>
                      </a:lnTo>
                      <a:lnTo>
                        <a:pt x="1124" y="321"/>
                      </a:lnTo>
                      <a:lnTo>
                        <a:pt x="1125" y="321"/>
                      </a:lnTo>
                      <a:lnTo>
                        <a:pt x="1127" y="322"/>
                      </a:lnTo>
                      <a:lnTo>
                        <a:pt x="1128" y="323"/>
                      </a:lnTo>
                      <a:lnTo>
                        <a:pt x="1129" y="324"/>
                      </a:lnTo>
                      <a:lnTo>
                        <a:pt x="1130" y="324"/>
                      </a:lnTo>
                      <a:lnTo>
                        <a:pt x="1131" y="324"/>
                      </a:lnTo>
                      <a:lnTo>
                        <a:pt x="1132" y="325"/>
                      </a:lnTo>
                      <a:lnTo>
                        <a:pt x="1132" y="326"/>
                      </a:lnTo>
                      <a:lnTo>
                        <a:pt x="1133" y="327"/>
                      </a:lnTo>
                      <a:lnTo>
                        <a:pt x="1133" y="328"/>
                      </a:lnTo>
                      <a:lnTo>
                        <a:pt x="1133" y="331"/>
                      </a:lnTo>
                      <a:lnTo>
                        <a:pt x="1133" y="332"/>
                      </a:lnTo>
                      <a:lnTo>
                        <a:pt x="1133" y="334"/>
                      </a:lnTo>
                      <a:lnTo>
                        <a:pt x="1132" y="335"/>
                      </a:lnTo>
                      <a:lnTo>
                        <a:pt x="1132" y="336"/>
                      </a:lnTo>
                      <a:lnTo>
                        <a:pt x="1131" y="336"/>
                      </a:lnTo>
                      <a:lnTo>
                        <a:pt x="1130" y="337"/>
                      </a:lnTo>
                      <a:lnTo>
                        <a:pt x="1129" y="338"/>
                      </a:lnTo>
                      <a:lnTo>
                        <a:pt x="1128" y="339"/>
                      </a:lnTo>
                      <a:lnTo>
                        <a:pt x="1126" y="341"/>
                      </a:lnTo>
                      <a:lnTo>
                        <a:pt x="1126" y="342"/>
                      </a:lnTo>
                      <a:lnTo>
                        <a:pt x="1126" y="344"/>
                      </a:lnTo>
                      <a:lnTo>
                        <a:pt x="1126" y="345"/>
                      </a:lnTo>
                      <a:lnTo>
                        <a:pt x="1125" y="345"/>
                      </a:lnTo>
                      <a:lnTo>
                        <a:pt x="1125" y="346"/>
                      </a:lnTo>
                      <a:lnTo>
                        <a:pt x="1123" y="349"/>
                      </a:lnTo>
                      <a:lnTo>
                        <a:pt x="1149" y="359"/>
                      </a:lnTo>
                      <a:lnTo>
                        <a:pt x="1174" y="369"/>
                      </a:lnTo>
                      <a:lnTo>
                        <a:pt x="1174" y="370"/>
                      </a:lnTo>
                      <a:lnTo>
                        <a:pt x="1174" y="371"/>
                      </a:lnTo>
                      <a:lnTo>
                        <a:pt x="1174" y="372"/>
                      </a:lnTo>
                      <a:lnTo>
                        <a:pt x="1174" y="373"/>
                      </a:lnTo>
                      <a:lnTo>
                        <a:pt x="1175" y="373"/>
                      </a:lnTo>
                      <a:lnTo>
                        <a:pt x="1175" y="371"/>
                      </a:lnTo>
                      <a:lnTo>
                        <a:pt x="1176" y="372"/>
                      </a:lnTo>
                      <a:lnTo>
                        <a:pt x="1176" y="370"/>
                      </a:lnTo>
                      <a:lnTo>
                        <a:pt x="1177" y="370"/>
                      </a:lnTo>
                      <a:lnTo>
                        <a:pt x="1178" y="369"/>
                      </a:lnTo>
                      <a:lnTo>
                        <a:pt x="1178" y="368"/>
                      </a:lnTo>
                      <a:lnTo>
                        <a:pt x="1177" y="367"/>
                      </a:lnTo>
                      <a:lnTo>
                        <a:pt x="1178" y="367"/>
                      </a:lnTo>
                      <a:lnTo>
                        <a:pt x="1178" y="366"/>
                      </a:lnTo>
                      <a:lnTo>
                        <a:pt x="1179" y="365"/>
                      </a:lnTo>
                      <a:lnTo>
                        <a:pt x="1180" y="366"/>
                      </a:lnTo>
                      <a:lnTo>
                        <a:pt x="1181" y="365"/>
                      </a:lnTo>
                      <a:lnTo>
                        <a:pt x="1182" y="365"/>
                      </a:lnTo>
                      <a:lnTo>
                        <a:pt x="1182" y="366"/>
                      </a:lnTo>
                      <a:lnTo>
                        <a:pt x="1183" y="365"/>
                      </a:lnTo>
                      <a:lnTo>
                        <a:pt x="1183" y="364"/>
                      </a:lnTo>
                      <a:lnTo>
                        <a:pt x="1183" y="363"/>
                      </a:lnTo>
                      <a:lnTo>
                        <a:pt x="1184" y="363"/>
                      </a:lnTo>
                      <a:lnTo>
                        <a:pt x="1184" y="362"/>
                      </a:lnTo>
                      <a:lnTo>
                        <a:pt x="1184" y="361"/>
                      </a:lnTo>
                      <a:lnTo>
                        <a:pt x="1185" y="360"/>
                      </a:lnTo>
                      <a:lnTo>
                        <a:pt x="1185" y="359"/>
                      </a:lnTo>
                      <a:lnTo>
                        <a:pt x="1184" y="360"/>
                      </a:lnTo>
                      <a:lnTo>
                        <a:pt x="1184" y="359"/>
                      </a:lnTo>
                      <a:lnTo>
                        <a:pt x="1184" y="358"/>
                      </a:lnTo>
                      <a:lnTo>
                        <a:pt x="1185" y="358"/>
                      </a:lnTo>
                      <a:lnTo>
                        <a:pt x="1186" y="357"/>
                      </a:lnTo>
                      <a:lnTo>
                        <a:pt x="1187" y="358"/>
                      </a:lnTo>
                      <a:lnTo>
                        <a:pt x="1188" y="358"/>
                      </a:lnTo>
                      <a:lnTo>
                        <a:pt x="1189" y="359"/>
                      </a:lnTo>
                      <a:lnTo>
                        <a:pt x="1189" y="360"/>
                      </a:lnTo>
                      <a:lnTo>
                        <a:pt x="1190" y="360"/>
                      </a:lnTo>
                      <a:lnTo>
                        <a:pt x="1189" y="361"/>
                      </a:lnTo>
                      <a:lnTo>
                        <a:pt x="1191" y="362"/>
                      </a:lnTo>
                      <a:lnTo>
                        <a:pt x="1190" y="362"/>
                      </a:lnTo>
                      <a:lnTo>
                        <a:pt x="1190" y="363"/>
                      </a:lnTo>
                      <a:lnTo>
                        <a:pt x="1190" y="364"/>
                      </a:lnTo>
                      <a:lnTo>
                        <a:pt x="1191" y="365"/>
                      </a:lnTo>
                      <a:lnTo>
                        <a:pt x="1190" y="366"/>
                      </a:lnTo>
                      <a:lnTo>
                        <a:pt x="1190" y="367"/>
                      </a:lnTo>
                      <a:lnTo>
                        <a:pt x="1189" y="368"/>
                      </a:lnTo>
                      <a:lnTo>
                        <a:pt x="1189" y="369"/>
                      </a:lnTo>
                      <a:lnTo>
                        <a:pt x="1188" y="369"/>
                      </a:lnTo>
                      <a:lnTo>
                        <a:pt x="1188" y="370"/>
                      </a:lnTo>
                      <a:lnTo>
                        <a:pt x="1188" y="371"/>
                      </a:lnTo>
                      <a:lnTo>
                        <a:pt x="1189" y="371"/>
                      </a:lnTo>
                      <a:lnTo>
                        <a:pt x="1189" y="370"/>
                      </a:lnTo>
                      <a:lnTo>
                        <a:pt x="1190" y="370"/>
                      </a:lnTo>
                      <a:lnTo>
                        <a:pt x="1190" y="371"/>
                      </a:lnTo>
                      <a:lnTo>
                        <a:pt x="1191" y="371"/>
                      </a:lnTo>
                      <a:lnTo>
                        <a:pt x="1192" y="371"/>
                      </a:lnTo>
                      <a:lnTo>
                        <a:pt x="1192" y="370"/>
                      </a:lnTo>
                      <a:lnTo>
                        <a:pt x="1193" y="370"/>
                      </a:lnTo>
                      <a:lnTo>
                        <a:pt x="1193" y="369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6"/>
                      </a:lnTo>
                      <a:lnTo>
                        <a:pt x="1193" y="365"/>
                      </a:lnTo>
                      <a:lnTo>
                        <a:pt x="1193" y="364"/>
                      </a:lnTo>
                      <a:lnTo>
                        <a:pt x="1193" y="363"/>
                      </a:lnTo>
                      <a:lnTo>
                        <a:pt x="1194" y="363"/>
                      </a:lnTo>
                      <a:lnTo>
                        <a:pt x="1195" y="362"/>
                      </a:lnTo>
                      <a:lnTo>
                        <a:pt x="1194" y="362"/>
                      </a:lnTo>
                      <a:lnTo>
                        <a:pt x="1195" y="361"/>
                      </a:lnTo>
                      <a:lnTo>
                        <a:pt x="1195" y="360"/>
                      </a:lnTo>
                      <a:lnTo>
                        <a:pt x="1194" y="360"/>
                      </a:lnTo>
                      <a:lnTo>
                        <a:pt x="1194" y="359"/>
                      </a:lnTo>
                      <a:lnTo>
                        <a:pt x="1195" y="358"/>
                      </a:lnTo>
                      <a:lnTo>
                        <a:pt x="1196" y="358"/>
                      </a:lnTo>
                      <a:lnTo>
                        <a:pt x="1197" y="359"/>
                      </a:lnTo>
                      <a:lnTo>
                        <a:pt x="1197" y="360"/>
                      </a:lnTo>
                      <a:lnTo>
                        <a:pt x="1196" y="360"/>
                      </a:lnTo>
                      <a:lnTo>
                        <a:pt x="1195" y="361"/>
                      </a:lnTo>
                      <a:lnTo>
                        <a:pt x="1195" y="362"/>
                      </a:lnTo>
                      <a:lnTo>
                        <a:pt x="1196" y="362"/>
                      </a:lnTo>
                      <a:lnTo>
                        <a:pt x="1197" y="361"/>
                      </a:lnTo>
                      <a:lnTo>
                        <a:pt x="1198" y="362"/>
                      </a:lnTo>
                      <a:lnTo>
                        <a:pt x="1198" y="361"/>
                      </a:lnTo>
                      <a:lnTo>
                        <a:pt x="1199" y="362"/>
                      </a:lnTo>
                      <a:lnTo>
                        <a:pt x="1198" y="362"/>
                      </a:lnTo>
                      <a:lnTo>
                        <a:pt x="1199" y="364"/>
                      </a:lnTo>
                      <a:lnTo>
                        <a:pt x="1199" y="365"/>
                      </a:lnTo>
                      <a:lnTo>
                        <a:pt x="1199" y="367"/>
                      </a:lnTo>
                      <a:lnTo>
                        <a:pt x="1198" y="367"/>
                      </a:lnTo>
                      <a:lnTo>
                        <a:pt x="1199" y="367"/>
                      </a:lnTo>
                      <a:lnTo>
                        <a:pt x="1200" y="367"/>
                      </a:lnTo>
                      <a:lnTo>
                        <a:pt x="1200" y="366"/>
                      </a:lnTo>
                      <a:lnTo>
                        <a:pt x="1200" y="365"/>
                      </a:lnTo>
                      <a:lnTo>
                        <a:pt x="1200" y="364"/>
                      </a:lnTo>
                      <a:lnTo>
                        <a:pt x="1201" y="364"/>
                      </a:lnTo>
                      <a:lnTo>
                        <a:pt x="1201" y="363"/>
                      </a:lnTo>
                      <a:lnTo>
                        <a:pt x="1200" y="362"/>
                      </a:lnTo>
                      <a:lnTo>
                        <a:pt x="1199" y="361"/>
                      </a:lnTo>
                      <a:lnTo>
                        <a:pt x="1199" y="360"/>
                      </a:lnTo>
                      <a:lnTo>
                        <a:pt x="1201" y="360"/>
                      </a:lnTo>
                      <a:lnTo>
                        <a:pt x="1202" y="360"/>
                      </a:lnTo>
                      <a:lnTo>
                        <a:pt x="1203" y="359"/>
                      </a:lnTo>
                      <a:lnTo>
                        <a:pt x="1203" y="358"/>
                      </a:lnTo>
                      <a:lnTo>
                        <a:pt x="1204" y="358"/>
                      </a:lnTo>
                      <a:lnTo>
                        <a:pt x="1204" y="357"/>
                      </a:lnTo>
                      <a:lnTo>
                        <a:pt x="1205" y="357"/>
                      </a:lnTo>
                      <a:lnTo>
                        <a:pt x="1206" y="357"/>
                      </a:lnTo>
                      <a:lnTo>
                        <a:pt x="1207" y="358"/>
                      </a:lnTo>
                      <a:lnTo>
                        <a:pt x="1206" y="358"/>
                      </a:lnTo>
                      <a:lnTo>
                        <a:pt x="1206" y="359"/>
                      </a:lnTo>
                      <a:lnTo>
                        <a:pt x="1207" y="359"/>
                      </a:lnTo>
                      <a:lnTo>
                        <a:pt x="1206" y="359"/>
                      </a:lnTo>
                      <a:lnTo>
                        <a:pt x="1207" y="360"/>
                      </a:lnTo>
                      <a:lnTo>
                        <a:pt x="1207" y="361"/>
                      </a:lnTo>
                      <a:lnTo>
                        <a:pt x="1206" y="361"/>
                      </a:lnTo>
                      <a:lnTo>
                        <a:pt x="1206" y="362"/>
                      </a:lnTo>
                      <a:lnTo>
                        <a:pt x="1207" y="362"/>
                      </a:lnTo>
                      <a:lnTo>
                        <a:pt x="1206" y="362"/>
                      </a:lnTo>
                      <a:lnTo>
                        <a:pt x="1206" y="363"/>
                      </a:lnTo>
                      <a:lnTo>
                        <a:pt x="1207" y="364"/>
                      </a:lnTo>
                      <a:lnTo>
                        <a:pt x="1208" y="363"/>
                      </a:lnTo>
                      <a:lnTo>
                        <a:pt x="1209" y="362"/>
                      </a:lnTo>
                      <a:lnTo>
                        <a:pt x="1210" y="362"/>
                      </a:lnTo>
                      <a:lnTo>
                        <a:pt x="1211" y="362"/>
                      </a:lnTo>
                      <a:lnTo>
                        <a:pt x="1212" y="363"/>
                      </a:lnTo>
                      <a:lnTo>
                        <a:pt x="1213" y="364"/>
                      </a:lnTo>
                      <a:lnTo>
                        <a:pt x="1213" y="366"/>
                      </a:lnTo>
                      <a:lnTo>
                        <a:pt x="1214" y="367"/>
                      </a:lnTo>
                      <a:lnTo>
                        <a:pt x="1214" y="368"/>
                      </a:lnTo>
                      <a:lnTo>
                        <a:pt x="1213" y="368"/>
                      </a:lnTo>
                      <a:lnTo>
                        <a:pt x="1213" y="369"/>
                      </a:lnTo>
                      <a:lnTo>
                        <a:pt x="1213" y="370"/>
                      </a:lnTo>
                      <a:lnTo>
                        <a:pt x="1212" y="370"/>
                      </a:lnTo>
                      <a:lnTo>
                        <a:pt x="1213" y="370"/>
                      </a:lnTo>
                      <a:lnTo>
                        <a:pt x="1213" y="371"/>
                      </a:lnTo>
                      <a:lnTo>
                        <a:pt x="1213" y="372"/>
                      </a:lnTo>
                      <a:lnTo>
                        <a:pt x="1212" y="373"/>
                      </a:lnTo>
                      <a:lnTo>
                        <a:pt x="1212" y="374"/>
                      </a:lnTo>
                      <a:lnTo>
                        <a:pt x="1213" y="374"/>
                      </a:lnTo>
                      <a:lnTo>
                        <a:pt x="1213" y="373"/>
                      </a:lnTo>
                      <a:lnTo>
                        <a:pt x="1213" y="374"/>
                      </a:lnTo>
                      <a:lnTo>
                        <a:pt x="1213" y="375"/>
                      </a:lnTo>
                      <a:lnTo>
                        <a:pt x="1214" y="375"/>
                      </a:lnTo>
                      <a:lnTo>
                        <a:pt x="1214" y="376"/>
                      </a:lnTo>
                      <a:lnTo>
                        <a:pt x="1215" y="375"/>
                      </a:lnTo>
                      <a:lnTo>
                        <a:pt x="1216" y="373"/>
                      </a:lnTo>
                      <a:lnTo>
                        <a:pt x="1217" y="372"/>
                      </a:lnTo>
                      <a:lnTo>
                        <a:pt x="1217" y="371"/>
                      </a:lnTo>
                      <a:lnTo>
                        <a:pt x="1218" y="371"/>
                      </a:lnTo>
                      <a:lnTo>
                        <a:pt x="1218" y="370"/>
                      </a:lnTo>
                      <a:lnTo>
                        <a:pt x="1219" y="369"/>
                      </a:lnTo>
                      <a:lnTo>
                        <a:pt x="1219" y="368"/>
                      </a:lnTo>
                      <a:lnTo>
                        <a:pt x="1219" y="367"/>
                      </a:lnTo>
                      <a:lnTo>
                        <a:pt x="1219" y="366"/>
                      </a:lnTo>
                      <a:lnTo>
                        <a:pt x="1219" y="364"/>
                      </a:lnTo>
                      <a:lnTo>
                        <a:pt x="1219" y="363"/>
                      </a:lnTo>
                      <a:lnTo>
                        <a:pt x="1221" y="363"/>
                      </a:lnTo>
                      <a:lnTo>
                        <a:pt x="1221" y="364"/>
                      </a:lnTo>
                      <a:lnTo>
                        <a:pt x="1222" y="365"/>
                      </a:lnTo>
                      <a:lnTo>
                        <a:pt x="1223" y="365"/>
                      </a:lnTo>
                      <a:lnTo>
                        <a:pt x="1224" y="366"/>
                      </a:lnTo>
                      <a:lnTo>
                        <a:pt x="1224" y="367"/>
                      </a:lnTo>
                      <a:lnTo>
                        <a:pt x="1224" y="368"/>
                      </a:lnTo>
                      <a:lnTo>
                        <a:pt x="1224" y="369"/>
                      </a:lnTo>
                      <a:lnTo>
                        <a:pt x="1223" y="369"/>
                      </a:lnTo>
                      <a:lnTo>
                        <a:pt x="1224" y="370"/>
                      </a:lnTo>
                      <a:lnTo>
                        <a:pt x="1225" y="371"/>
                      </a:lnTo>
                      <a:lnTo>
                        <a:pt x="1224" y="372"/>
                      </a:lnTo>
                      <a:lnTo>
                        <a:pt x="1225" y="373"/>
                      </a:lnTo>
                      <a:lnTo>
                        <a:pt x="1226" y="373"/>
                      </a:lnTo>
                      <a:lnTo>
                        <a:pt x="1226" y="374"/>
                      </a:lnTo>
                      <a:lnTo>
                        <a:pt x="1227" y="375"/>
                      </a:lnTo>
                      <a:lnTo>
                        <a:pt x="1227" y="377"/>
                      </a:lnTo>
                      <a:lnTo>
                        <a:pt x="1228" y="378"/>
                      </a:lnTo>
                      <a:lnTo>
                        <a:pt x="1229" y="379"/>
                      </a:lnTo>
                      <a:lnTo>
                        <a:pt x="1229" y="380"/>
                      </a:lnTo>
                      <a:lnTo>
                        <a:pt x="1229" y="381"/>
                      </a:lnTo>
                      <a:lnTo>
                        <a:pt x="1228" y="382"/>
                      </a:lnTo>
                      <a:lnTo>
                        <a:pt x="1229" y="383"/>
                      </a:lnTo>
                      <a:lnTo>
                        <a:pt x="1229" y="382"/>
                      </a:lnTo>
                      <a:lnTo>
                        <a:pt x="1231" y="383"/>
                      </a:lnTo>
                      <a:lnTo>
                        <a:pt x="1231" y="381"/>
                      </a:lnTo>
                      <a:lnTo>
                        <a:pt x="1230" y="380"/>
                      </a:lnTo>
                      <a:lnTo>
                        <a:pt x="1230" y="379"/>
                      </a:lnTo>
                      <a:lnTo>
                        <a:pt x="1231" y="376"/>
                      </a:lnTo>
                      <a:lnTo>
                        <a:pt x="1230" y="375"/>
                      </a:lnTo>
                      <a:lnTo>
                        <a:pt x="1230" y="374"/>
                      </a:lnTo>
                      <a:lnTo>
                        <a:pt x="1230" y="372"/>
                      </a:lnTo>
                      <a:lnTo>
                        <a:pt x="1230" y="371"/>
                      </a:lnTo>
                      <a:lnTo>
                        <a:pt x="1230" y="370"/>
                      </a:lnTo>
                      <a:lnTo>
                        <a:pt x="1231" y="369"/>
                      </a:lnTo>
                      <a:lnTo>
                        <a:pt x="1230" y="368"/>
                      </a:lnTo>
                      <a:lnTo>
                        <a:pt x="1229" y="368"/>
                      </a:lnTo>
                      <a:lnTo>
                        <a:pt x="1229" y="367"/>
                      </a:lnTo>
                      <a:lnTo>
                        <a:pt x="1230" y="367"/>
                      </a:lnTo>
                      <a:lnTo>
                        <a:pt x="1230" y="366"/>
                      </a:lnTo>
                      <a:lnTo>
                        <a:pt x="1231" y="366"/>
                      </a:lnTo>
                      <a:lnTo>
                        <a:pt x="1231" y="365"/>
                      </a:lnTo>
                      <a:lnTo>
                        <a:pt x="1230" y="365"/>
                      </a:lnTo>
                      <a:lnTo>
                        <a:pt x="1231" y="364"/>
                      </a:lnTo>
                      <a:lnTo>
                        <a:pt x="1232" y="364"/>
                      </a:lnTo>
                      <a:lnTo>
                        <a:pt x="1234" y="364"/>
                      </a:lnTo>
                      <a:lnTo>
                        <a:pt x="1235" y="364"/>
                      </a:lnTo>
                      <a:lnTo>
                        <a:pt x="1236" y="365"/>
                      </a:lnTo>
                      <a:lnTo>
                        <a:pt x="1237" y="366"/>
                      </a:lnTo>
                      <a:lnTo>
                        <a:pt x="1236" y="367"/>
                      </a:lnTo>
                      <a:lnTo>
                        <a:pt x="1236" y="368"/>
                      </a:lnTo>
                      <a:lnTo>
                        <a:pt x="1236" y="369"/>
                      </a:lnTo>
                      <a:lnTo>
                        <a:pt x="1235" y="370"/>
                      </a:lnTo>
                      <a:lnTo>
                        <a:pt x="1235" y="371"/>
                      </a:lnTo>
                      <a:lnTo>
                        <a:pt x="1235" y="370"/>
                      </a:lnTo>
                      <a:lnTo>
                        <a:pt x="1236" y="370"/>
                      </a:lnTo>
                      <a:lnTo>
                        <a:pt x="1236" y="371"/>
                      </a:lnTo>
                      <a:lnTo>
                        <a:pt x="1237" y="371"/>
                      </a:lnTo>
                      <a:lnTo>
                        <a:pt x="1237" y="372"/>
                      </a:lnTo>
                      <a:lnTo>
                        <a:pt x="1238" y="372"/>
                      </a:lnTo>
                      <a:lnTo>
                        <a:pt x="1238" y="371"/>
                      </a:lnTo>
                      <a:lnTo>
                        <a:pt x="1239" y="371"/>
                      </a:lnTo>
                      <a:lnTo>
                        <a:pt x="1239" y="370"/>
                      </a:lnTo>
                      <a:lnTo>
                        <a:pt x="1239" y="369"/>
                      </a:lnTo>
                      <a:lnTo>
                        <a:pt x="1240" y="369"/>
                      </a:lnTo>
                      <a:lnTo>
                        <a:pt x="1241" y="369"/>
                      </a:lnTo>
                      <a:lnTo>
                        <a:pt x="1242" y="369"/>
                      </a:lnTo>
                      <a:lnTo>
                        <a:pt x="1241" y="368"/>
                      </a:lnTo>
                      <a:lnTo>
                        <a:pt x="1241" y="367"/>
                      </a:lnTo>
                      <a:lnTo>
                        <a:pt x="1240" y="367"/>
                      </a:lnTo>
                      <a:lnTo>
                        <a:pt x="1241" y="367"/>
                      </a:lnTo>
                      <a:lnTo>
                        <a:pt x="1242" y="367"/>
                      </a:lnTo>
                      <a:lnTo>
                        <a:pt x="1243" y="367"/>
                      </a:lnTo>
                      <a:lnTo>
                        <a:pt x="1244" y="366"/>
                      </a:lnTo>
                      <a:lnTo>
                        <a:pt x="1246" y="366"/>
                      </a:lnTo>
                      <a:lnTo>
                        <a:pt x="1247" y="366"/>
                      </a:lnTo>
                      <a:lnTo>
                        <a:pt x="1249" y="366"/>
                      </a:lnTo>
                      <a:lnTo>
                        <a:pt x="1250" y="367"/>
                      </a:lnTo>
                      <a:lnTo>
                        <a:pt x="1251" y="367"/>
                      </a:lnTo>
                      <a:lnTo>
                        <a:pt x="1251" y="368"/>
                      </a:lnTo>
                      <a:lnTo>
                        <a:pt x="1250" y="368"/>
                      </a:lnTo>
                      <a:lnTo>
                        <a:pt x="1250" y="367"/>
                      </a:lnTo>
                      <a:lnTo>
                        <a:pt x="1250" y="368"/>
                      </a:lnTo>
                      <a:lnTo>
                        <a:pt x="1250" y="369"/>
                      </a:lnTo>
                      <a:lnTo>
                        <a:pt x="1250" y="370"/>
                      </a:lnTo>
                      <a:lnTo>
                        <a:pt x="1249" y="370"/>
                      </a:lnTo>
                      <a:lnTo>
                        <a:pt x="1250" y="371"/>
                      </a:lnTo>
                      <a:lnTo>
                        <a:pt x="1251" y="371"/>
                      </a:lnTo>
                      <a:lnTo>
                        <a:pt x="1252" y="371"/>
                      </a:lnTo>
                      <a:lnTo>
                        <a:pt x="1252" y="372"/>
                      </a:lnTo>
                      <a:lnTo>
                        <a:pt x="1253" y="371"/>
                      </a:lnTo>
                      <a:lnTo>
                        <a:pt x="1253" y="372"/>
                      </a:lnTo>
                      <a:lnTo>
                        <a:pt x="1254" y="371"/>
                      </a:lnTo>
                      <a:lnTo>
                        <a:pt x="1253" y="370"/>
                      </a:lnTo>
                      <a:lnTo>
                        <a:pt x="1253" y="369"/>
                      </a:lnTo>
                      <a:lnTo>
                        <a:pt x="1254" y="370"/>
                      </a:lnTo>
                      <a:lnTo>
                        <a:pt x="1254" y="369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8" y="370"/>
                      </a:lnTo>
                      <a:lnTo>
                        <a:pt x="1258" y="371"/>
                      </a:lnTo>
                      <a:lnTo>
                        <a:pt x="1259" y="372"/>
                      </a:lnTo>
                      <a:lnTo>
                        <a:pt x="1259" y="373"/>
                      </a:lnTo>
                      <a:lnTo>
                        <a:pt x="1260" y="374"/>
                      </a:lnTo>
                      <a:lnTo>
                        <a:pt x="1259" y="375"/>
                      </a:lnTo>
                      <a:lnTo>
                        <a:pt x="1258" y="376"/>
                      </a:lnTo>
                      <a:lnTo>
                        <a:pt x="1257" y="376"/>
                      </a:lnTo>
                      <a:lnTo>
                        <a:pt x="1256" y="375"/>
                      </a:lnTo>
                      <a:lnTo>
                        <a:pt x="1255" y="375"/>
                      </a:lnTo>
                      <a:lnTo>
                        <a:pt x="1255" y="376"/>
                      </a:lnTo>
                      <a:lnTo>
                        <a:pt x="1255" y="377"/>
                      </a:lnTo>
                      <a:lnTo>
                        <a:pt x="1254" y="377"/>
                      </a:lnTo>
                      <a:lnTo>
                        <a:pt x="1255" y="378"/>
                      </a:lnTo>
                      <a:lnTo>
                        <a:pt x="1256" y="377"/>
                      </a:lnTo>
                      <a:lnTo>
                        <a:pt x="1256" y="378"/>
                      </a:lnTo>
                      <a:lnTo>
                        <a:pt x="1257" y="377"/>
                      </a:lnTo>
                      <a:lnTo>
                        <a:pt x="1258" y="377"/>
                      </a:lnTo>
                      <a:lnTo>
                        <a:pt x="1258" y="376"/>
                      </a:lnTo>
                      <a:lnTo>
                        <a:pt x="1259" y="376"/>
                      </a:lnTo>
                      <a:lnTo>
                        <a:pt x="1260" y="377"/>
                      </a:lnTo>
                      <a:lnTo>
                        <a:pt x="1260" y="376"/>
                      </a:lnTo>
                      <a:lnTo>
                        <a:pt x="1260" y="375"/>
                      </a:lnTo>
                      <a:lnTo>
                        <a:pt x="1261" y="375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3" y="374"/>
                      </a:lnTo>
                      <a:lnTo>
                        <a:pt x="1264" y="374"/>
                      </a:lnTo>
                      <a:lnTo>
                        <a:pt x="1264" y="375"/>
                      </a:lnTo>
                      <a:lnTo>
                        <a:pt x="1263" y="376"/>
                      </a:lnTo>
                      <a:lnTo>
                        <a:pt x="1263" y="377"/>
                      </a:lnTo>
                      <a:lnTo>
                        <a:pt x="1263" y="378"/>
                      </a:lnTo>
                      <a:lnTo>
                        <a:pt x="1263" y="379"/>
                      </a:lnTo>
                      <a:lnTo>
                        <a:pt x="1263" y="381"/>
                      </a:lnTo>
                      <a:lnTo>
                        <a:pt x="1262" y="381"/>
                      </a:lnTo>
                      <a:lnTo>
                        <a:pt x="1262" y="382"/>
                      </a:lnTo>
                      <a:lnTo>
                        <a:pt x="1262" y="383"/>
                      </a:lnTo>
                      <a:lnTo>
                        <a:pt x="1262" y="384"/>
                      </a:lnTo>
                      <a:lnTo>
                        <a:pt x="1262" y="385"/>
                      </a:lnTo>
                      <a:lnTo>
                        <a:pt x="1263" y="385"/>
                      </a:lnTo>
                      <a:lnTo>
                        <a:pt x="1263" y="384"/>
                      </a:lnTo>
                      <a:lnTo>
                        <a:pt x="1263" y="385"/>
                      </a:lnTo>
                      <a:lnTo>
                        <a:pt x="1264" y="385"/>
                      </a:lnTo>
                      <a:lnTo>
                        <a:pt x="1264" y="384"/>
                      </a:lnTo>
                      <a:lnTo>
                        <a:pt x="1264" y="383"/>
                      </a:lnTo>
                      <a:lnTo>
                        <a:pt x="1263" y="383"/>
                      </a:lnTo>
                      <a:lnTo>
                        <a:pt x="1263" y="382"/>
                      </a:lnTo>
                      <a:lnTo>
                        <a:pt x="1264" y="380"/>
                      </a:lnTo>
                      <a:lnTo>
                        <a:pt x="1265" y="379"/>
                      </a:lnTo>
                      <a:lnTo>
                        <a:pt x="1265" y="380"/>
                      </a:lnTo>
                      <a:lnTo>
                        <a:pt x="1265" y="381"/>
                      </a:lnTo>
                      <a:lnTo>
                        <a:pt x="1266" y="381"/>
                      </a:lnTo>
                      <a:lnTo>
                        <a:pt x="1266" y="380"/>
                      </a:lnTo>
                      <a:lnTo>
                        <a:pt x="1265" y="380"/>
                      </a:lnTo>
                      <a:lnTo>
                        <a:pt x="1265" y="379"/>
                      </a:lnTo>
                      <a:lnTo>
                        <a:pt x="1265" y="378"/>
                      </a:lnTo>
                      <a:lnTo>
                        <a:pt x="1266" y="378"/>
                      </a:lnTo>
                      <a:lnTo>
                        <a:pt x="1266" y="377"/>
                      </a:lnTo>
                      <a:lnTo>
                        <a:pt x="1265" y="377"/>
                      </a:lnTo>
                      <a:lnTo>
                        <a:pt x="1266" y="376"/>
                      </a:lnTo>
                      <a:lnTo>
                        <a:pt x="1267" y="377"/>
                      </a:lnTo>
                      <a:lnTo>
                        <a:pt x="1267" y="376"/>
                      </a:lnTo>
                      <a:lnTo>
                        <a:pt x="1268" y="376"/>
                      </a:lnTo>
                      <a:lnTo>
                        <a:pt x="1269" y="376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1" y="374"/>
                      </a:lnTo>
                      <a:lnTo>
                        <a:pt x="1271" y="375"/>
                      </a:lnTo>
                      <a:lnTo>
                        <a:pt x="1272" y="375"/>
                      </a:lnTo>
                      <a:lnTo>
                        <a:pt x="1272" y="376"/>
                      </a:lnTo>
                      <a:lnTo>
                        <a:pt x="1273" y="377"/>
                      </a:lnTo>
                      <a:lnTo>
                        <a:pt x="1273" y="378"/>
                      </a:lnTo>
                      <a:lnTo>
                        <a:pt x="1273" y="379"/>
                      </a:lnTo>
                      <a:lnTo>
                        <a:pt x="1272" y="379"/>
                      </a:lnTo>
                      <a:lnTo>
                        <a:pt x="1271" y="379"/>
                      </a:lnTo>
                      <a:lnTo>
                        <a:pt x="1272" y="380"/>
                      </a:lnTo>
                      <a:lnTo>
                        <a:pt x="1272" y="381"/>
                      </a:lnTo>
                      <a:lnTo>
                        <a:pt x="1273" y="381"/>
                      </a:lnTo>
                      <a:lnTo>
                        <a:pt x="1273" y="382"/>
                      </a:lnTo>
                      <a:lnTo>
                        <a:pt x="1272" y="383"/>
                      </a:lnTo>
                      <a:lnTo>
                        <a:pt x="1271" y="383"/>
                      </a:lnTo>
                      <a:lnTo>
                        <a:pt x="1272" y="383"/>
                      </a:lnTo>
                      <a:lnTo>
                        <a:pt x="1273" y="383"/>
                      </a:lnTo>
                      <a:lnTo>
                        <a:pt x="1273" y="384"/>
                      </a:lnTo>
                      <a:lnTo>
                        <a:pt x="1272" y="384"/>
                      </a:lnTo>
                      <a:lnTo>
                        <a:pt x="1273" y="384"/>
                      </a:lnTo>
                      <a:lnTo>
                        <a:pt x="1273" y="385"/>
                      </a:lnTo>
                      <a:lnTo>
                        <a:pt x="1273" y="386"/>
                      </a:lnTo>
                      <a:lnTo>
                        <a:pt x="1274" y="386"/>
                      </a:lnTo>
                      <a:lnTo>
                        <a:pt x="1273" y="385"/>
                      </a:lnTo>
                      <a:lnTo>
                        <a:pt x="1274" y="385"/>
                      </a:lnTo>
                      <a:lnTo>
                        <a:pt x="1274" y="383"/>
                      </a:lnTo>
                      <a:lnTo>
                        <a:pt x="1275" y="382"/>
                      </a:lnTo>
                      <a:lnTo>
                        <a:pt x="1275" y="379"/>
                      </a:lnTo>
                      <a:lnTo>
                        <a:pt x="1276" y="379"/>
                      </a:lnTo>
                      <a:lnTo>
                        <a:pt x="1276" y="380"/>
                      </a:lnTo>
                      <a:lnTo>
                        <a:pt x="1275" y="381"/>
                      </a:lnTo>
                      <a:lnTo>
                        <a:pt x="1275" y="382"/>
                      </a:lnTo>
                      <a:lnTo>
                        <a:pt x="1275" y="385"/>
                      </a:lnTo>
                      <a:lnTo>
                        <a:pt x="1275" y="386"/>
                      </a:lnTo>
                      <a:lnTo>
                        <a:pt x="1275" y="387"/>
                      </a:lnTo>
                      <a:lnTo>
                        <a:pt x="1274" y="389"/>
                      </a:lnTo>
                      <a:lnTo>
                        <a:pt x="1275" y="389"/>
                      </a:lnTo>
                      <a:lnTo>
                        <a:pt x="1275" y="388"/>
                      </a:lnTo>
                      <a:lnTo>
                        <a:pt x="1276" y="388"/>
                      </a:lnTo>
                      <a:lnTo>
                        <a:pt x="1277" y="389"/>
                      </a:lnTo>
                      <a:lnTo>
                        <a:pt x="1278" y="389"/>
                      </a:lnTo>
                      <a:lnTo>
                        <a:pt x="1277" y="389"/>
                      </a:lnTo>
                      <a:lnTo>
                        <a:pt x="1276" y="388"/>
                      </a:lnTo>
                      <a:lnTo>
                        <a:pt x="1276" y="387"/>
                      </a:lnTo>
                      <a:lnTo>
                        <a:pt x="1275" y="386"/>
                      </a:lnTo>
                      <a:lnTo>
                        <a:pt x="1276" y="386"/>
                      </a:lnTo>
                      <a:lnTo>
                        <a:pt x="1276" y="385"/>
                      </a:lnTo>
                      <a:lnTo>
                        <a:pt x="1276" y="383"/>
                      </a:lnTo>
                      <a:lnTo>
                        <a:pt x="1276" y="382"/>
                      </a:lnTo>
                      <a:lnTo>
                        <a:pt x="1276" y="381"/>
                      </a:lnTo>
                      <a:lnTo>
                        <a:pt x="1277" y="382"/>
                      </a:lnTo>
                      <a:lnTo>
                        <a:pt x="1277" y="383"/>
                      </a:lnTo>
                      <a:lnTo>
                        <a:pt x="1277" y="382"/>
                      </a:lnTo>
                      <a:lnTo>
                        <a:pt x="1278" y="383"/>
                      </a:lnTo>
                      <a:lnTo>
                        <a:pt x="1278" y="382"/>
                      </a:lnTo>
                      <a:lnTo>
                        <a:pt x="1279" y="382"/>
                      </a:lnTo>
                      <a:lnTo>
                        <a:pt x="1278" y="381"/>
                      </a:lnTo>
                      <a:lnTo>
                        <a:pt x="1279" y="381"/>
                      </a:lnTo>
                      <a:lnTo>
                        <a:pt x="1280" y="381"/>
                      </a:lnTo>
                      <a:lnTo>
                        <a:pt x="1281" y="380"/>
                      </a:lnTo>
                      <a:lnTo>
                        <a:pt x="1283" y="379"/>
                      </a:lnTo>
                      <a:lnTo>
                        <a:pt x="1284" y="379"/>
                      </a:lnTo>
                      <a:lnTo>
                        <a:pt x="1285" y="380"/>
                      </a:lnTo>
                      <a:lnTo>
                        <a:pt x="1285" y="381"/>
                      </a:lnTo>
                      <a:lnTo>
                        <a:pt x="1286" y="382"/>
                      </a:lnTo>
                      <a:lnTo>
                        <a:pt x="1286" y="383"/>
                      </a:lnTo>
                      <a:lnTo>
                        <a:pt x="1286" y="382"/>
                      </a:lnTo>
                      <a:lnTo>
                        <a:pt x="1285" y="382"/>
                      </a:lnTo>
                      <a:lnTo>
                        <a:pt x="1285" y="383"/>
                      </a:lnTo>
                      <a:lnTo>
                        <a:pt x="1285" y="384"/>
                      </a:lnTo>
                      <a:lnTo>
                        <a:pt x="1284" y="384"/>
                      </a:lnTo>
                      <a:lnTo>
                        <a:pt x="1284" y="385"/>
                      </a:lnTo>
                      <a:lnTo>
                        <a:pt x="1285" y="385"/>
                      </a:lnTo>
                      <a:lnTo>
                        <a:pt x="1284" y="386"/>
                      </a:lnTo>
                      <a:lnTo>
                        <a:pt x="1283" y="387"/>
                      </a:lnTo>
                      <a:lnTo>
                        <a:pt x="1283" y="388"/>
                      </a:lnTo>
                      <a:lnTo>
                        <a:pt x="1284" y="387"/>
                      </a:lnTo>
                      <a:lnTo>
                        <a:pt x="1285" y="388"/>
                      </a:lnTo>
                      <a:lnTo>
                        <a:pt x="1285" y="389"/>
                      </a:lnTo>
                      <a:lnTo>
                        <a:pt x="1285" y="388"/>
                      </a:lnTo>
                      <a:lnTo>
                        <a:pt x="1286" y="388"/>
                      </a:lnTo>
                      <a:lnTo>
                        <a:pt x="1286" y="389"/>
                      </a:lnTo>
                      <a:lnTo>
                        <a:pt x="1286" y="390"/>
                      </a:lnTo>
                      <a:lnTo>
                        <a:pt x="1285" y="390"/>
                      </a:lnTo>
                      <a:lnTo>
                        <a:pt x="1286" y="391"/>
                      </a:lnTo>
                      <a:lnTo>
                        <a:pt x="1286" y="392"/>
                      </a:lnTo>
                      <a:lnTo>
                        <a:pt x="1287" y="393"/>
                      </a:lnTo>
                      <a:lnTo>
                        <a:pt x="1288" y="394"/>
                      </a:lnTo>
                      <a:lnTo>
                        <a:pt x="1287" y="395"/>
                      </a:lnTo>
                      <a:lnTo>
                        <a:pt x="1287" y="396"/>
                      </a:lnTo>
                      <a:lnTo>
                        <a:pt x="1286" y="395"/>
                      </a:lnTo>
                      <a:lnTo>
                        <a:pt x="1285" y="396"/>
                      </a:lnTo>
                      <a:lnTo>
                        <a:pt x="1286" y="397"/>
                      </a:lnTo>
                      <a:lnTo>
                        <a:pt x="1287" y="397"/>
                      </a:lnTo>
                      <a:lnTo>
                        <a:pt x="1287" y="398"/>
                      </a:lnTo>
                      <a:lnTo>
                        <a:pt x="1288" y="398"/>
                      </a:lnTo>
                      <a:lnTo>
                        <a:pt x="1289" y="397"/>
                      </a:lnTo>
                      <a:lnTo>
                        <a:pt x="1289" y="398"/>
                      </a:lnTo>
                      <a:lnTo>
                        <a:pt x="1289" y="397"/>
                      </a:lnTo>
                      <a:lnTo>
                        <a:pt x="1289" y="396"/>
                      </a:lnTo>
                      <a:lnTo>
                        <a:pt x="1290" y="396"/>
                      </a:lnTo>
                      <a:lnTo>
                        <a:pt x="1291" y="396"/>
                      </a:lnTo>
                      <a:lnTo>
                        <a:pt x="1290" y="396"/>
                      </a:lnTo>
                      <a:lnTo>
                        <a:pt x="1290" y="395"/>
                      </a:lnTo>
                      <a:lnTo>
                        <a:pt x="1290" y="394"/>
                      </a:lnTo>
                      <a:lnTo>
                        <a:pt x="1290" y="392"/>
                      </a:lnTo>
                      <a:lnTo>
                        <a:pt x="1290" y="391"/>
                      </a:lnTo>
                      <a:lnTo>
                        <a:pt x="1292" y="391"/>
                      </a:lnTo>
                      <a:lnTo>
                        <a:pt x="1293" y="391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88"/>
                      </a:lnTo>
                      <a:lnTo>
                        <a:pt x="1293" y="387"/>
                      </a:lnTo>
                      <a:lnTo>
                        <a:pt x="1293" y="386"/>
                      </a:lnTo>
                      <a:lnTo>
                        <a:pt x="1294" y="386"/>
                      </a:lnTo>
                      <a:lnTo>
                        <a:pt x="1294" y="385"/>
                      </a:lnTo>
                      <a:lnTo>
                        <a:pt x="1295" y="386"/>
                      </a:lnTo>
                      <a:lnTo>
                        <a:pt x="1295" y="387"/>
                      </a:lnTo>
                      <a:lnTo>
                        <a:pt x="1296" y="387"/>
                      </a:lnTo>
                      <a:lnTo>
                        <a:pt x="1296" y="386"/>
                      </a:lnTo>
                      <a:lnTo>
                        <a:pt x="1296" y="385"/>
                      </a:lnTo>
                      <a:lnTo>
                        <a:pt x="1297" y="385"/>
                      </a:lnTo>
                      <a:lnTo>
                        <a:pt x="1297" y="384"/>
                      </a:lnTo>
                      <a:lnTo>
                        <a:pt x="1296" y="384"/>
                      </a:lnTo>
                      <a:lnTo>
                        <a:pt x="1295" y="384"/>
                      </a:lnTo>
                      <a:lnTo>
                        <a:pt x="1296" y="383"/>
                      </a:lnTo>
                      <a:lnTo>
                        <a:pt x="1297" y="383"/>
                      </a:lnTo>
                      <a:lnTo>
                        <a:pt x="1298" y="384"/>
                      </a:lnTo>
                      <a:lnTo>
                        <a:pt x="1299" y="385"/>
                      </a:lnTo>
                      <a:lnTo>
                        <a:pt x="1299" y="386"/>
                      </a:lnTo>
                      <a:lnTo>
                        <a:pt x="1298" y="386"/>
                      </a:lnTo>
                      <a:lnTo>
                        <a:pt x="1298" y="387"/>
                      </a:lnTo>
                      <a:lnTo>
                        <a:pt x="1299" y="387"/>
                      </a:lnTo>
                      <a:lnTo>
                        <a:pt x="1299" y="388"/>
                      </a:lnTo>
                      <a:lnTo>
                        <a:pt x="1299" y="389"/>
                      </a:lnTo>
                      <a:lnTo>
                        <a:pt x="1298" y="389"/>
                      </a:lnTo>
                      <a:lnTo>
                        <a:pt x="1297" y="389"/>
                      </a:lnTo>
                      <a:lnTo>
                        <a:pt x="1296" y="389"/>
                      </a:lnTo>
                      <a:lnTo>
                        <a:pt x="1297" y="390"/>
                      </a:lnTo>
                      <a:lnTo>
                        <a:pt x="1298" y="390"/>
                      </a:lnTo>
                      <a:lnTo>
                        <a:pt x="1298" y="391"/>
                      </a:lnTo>
                      <a:lnTo>
                        <a:pt x="1298" y="392"/>
                      </a:lnTo>
                      <a:lnTo>
                        <a:pt x="1297" y="392"/>
                      </a:lnTo>
                      <a:lnTo>
                        <a:pt x="1297" y="393"/>
                      </a:lnTo>
                      <a:lnTo>
                        <a:pt x="1296" y="394"/>
                      </a:lnTo>
                      <a:lnTo>
                        <a:pt x="1297" y="393"/>
                      </a:lnTo>
                      <a:lnTo>
                        <a:pt x="1298" y="393"/>
                      </a:lnTo>
                      <a:lnTo>
                        <a:pt x="1298" y="394"/>
                      </a:lnTo>
                      <a:lnTo>
                        <a:pt x="1296" y="395"/>
                      </a:lnTo>
                      <a:lnTo>
                        <a:pt x="1296" y="396"/>
                      </a:lnTo>
                      <a:lnTo>
                        <a:pt x="1297" y="396"/>
                      </a:lnTo>
                      <a:lnTo>
                        <a:pt x="1297" y="397"/>
                      </a:lnTo>
                      <a:lnTo>
                        <a:pt x="1297" y="396"/>
                      </a:lnTo>
                      <a:lnTo>
                        <a:pt x="1297" y="395"/>
                      </a:lnTo>
                      <a:lnTo>
                        <a:pt x="1298" y="395"/>
                      </a:lnTo>
                      <a:lnTo>
                        <a:pt x="1299" y="395"/>
                      </a:lnTo>
                      <a:lnTo>
                        <a:pt x="1299" y="394"/>
                      </a:lnTo>
                      <a:lnTo>
                        <a:pt x="1299" y="393"/>
                      </a:lnTo>
                      <a:lnTo>
                        <a:pt x="1300" y="393"/>
                      </a:lnTo>
                      <a:lnTo>
                        <a:pt x="1300" y="394"/>
                      </a:lnTo>
                      <a:lnTo>
                        <a:pt x="1300" y="395"/>
                      </a:lnTo>
                      <a:lnTo>
                        <a:pt x="1301" y="396"/>
                      </a:lnTo>
                      <a:lnTo>
                        <a:pt x="1300" y="396"/>
                      </a:lnTo>
                      <a:lnTo>
                        <a:pt x="1301" y="396"/>
                      </a:lnTo>
                      <a:lnTo>
                        <a:pt x="1301" y="397"/>
                      </a:lnTo>
                      <a:lnTo>
                        <a:pt x="1300" y="398"/>
                      </a:lnTo>
                      <a:lnTo>
                        <a:pt x="1299" y="399"/>
                      </a:lnTo>
                      <a:lnTo>
                        <a:pt x="1299" y="400"/>
                      </a:lnTo>
                      <a:lnTo>
                        <a:pt x="1300" y="401"/>
                      </a:lnTo>
                      <a:lnTo>
                        <a:pt x="1300" y="400"/>
                      </a:lnTo>
                      <a:lnTo>
                        <a:pt x="1300" y="399"/>
                      </a:lnTo>
                      <a:lnTo>
                        <a:pt x="1301" y="398"/>
                      </a:lnTo>
                      <a:lnTo>
                        <a:pt x="1301" y="397"/>
                      </a:lnTo>
                      <a:lnTo>
                        <a:pt x="1302" y="397"/>
                      </a:lnTo>
                      <a:lnTo>
                        <a:pt x="1302" y="398"/>
                      </a:lnTo>
                      <a:lnTo>
                        <a:pt x="1303" y="398"/>
                      </a:lnTo>
                      <a:lnTo>
                        <a:pt x="1303" y="399"/>
                      </a:lnTo>
                      <a:lnTo>
                        <a:pt x="1302" y="400"/>
                      </a:lnTo>
                      <a:lnTo>
                        <a:pt x="1302" y="401"/>
                      </a:lnTo>
                      <a:lnTo>
                        <a:pt x="1303" y="401"/>
                      </a:lnTo>
                      <a:lnTo>
                        <a:pt x="1303" y="400"/>
                      </a:lnTo>
                      <a:lnTo>
                        <a:pt x="1304" y="399"/>
                      </a:lnTo>
                      <a:lnTo>
                        <a:pt x="1304" y="398"/>
                      </a:lnTo>
                      <a:lnTo>
                        <a:pt x="1303" y="398"/>
                      </a:lnTo>
                      <a:lnTo>
                        <a:pt x="1303" y="397"/>
                      </a:lnTo>
                      <a:lnTo>
                        <a:pt x="1304" y="397"/>
                      </a:lnTo>
                      <a:lnTo>
                        <a:pt x="1303" y="397"/>
                      </a:lnTo>
                      <a:lnTo>
                        <a:pt x="1302" y="396"/>
                      </a:lnTo>
                      <a:lnTo>
                        <a:pt x="1303" y="396"/>
                      </a:lnTo>
                      <a:lnTo>
                        <a:pt x="1302" y="395"/>
                      </a:lnTo>
                      <a:lnTo>
                        <a:pt x="1304" y="394"/>
                      </a:lnTo>
                      <a:lnTo>
                        <a:pt x="1305" y="394"/>
                      </a:lnTo>
                      <a:lnTo>
                        <a:pt x="1305" y="395"/>
                      </a:lnTo>
                      <a:lnTo>
                        <a:pt x="1305" y="396"/>
                      </a:lnTo>
                      <a:lnTo>
                        <a:pt x="1306" y="396"/>
                      </a:lnTo>
                      <a:lnTo>
                        <a:pt x="1306" y="395"/>
                      </a:lnTo>
                      <a:lnTo>
                        <a:pt x="1305" y="394"/>
                      </a:lnTo>
                      <a:lnTo>
                        <a:pt x="1306" y="393"/>
                      </a:lnTo>
                      <a:lnTo>
                        <a:pt x="1306" y="392"/>
                      </a:lnTo>
                      <a:lnTo>
                        <a:pt x="1307" y="393"/>
                      </a:lnTo>
                      <a:lnTo>
                        <a:pt x="1307" y="394"/>
                      </a:lnTo>
                      <a:lnTo>
                        <a:pt x="1308" y="394"/>
                      </a:lnTo>
                      <a:lnTo>
                        <a:pt x="1308" y="395"/>
                      </a:lnTo>
                      <a:lnTo>
                        <a:pt x="1308" y="396"/>
                      </a:lnTo>
                      <a:lnTo>
                        <a:pt x="1308" y="397"/>
                      </a:lnTo>
                      <a:lnTo>
                        <a:pt x="1308" y="398"/>
                      </a:lnTo>
                      <a:lnTo>
                        <a:pt x="1308" y="399"/>
                      </a:lnTo>
                      <a:lnTo>
                        <a:pt x="1309" y="401"/>
                      </a:lnTo>
                      <a:lnTo>
                        <a:pt x="1309" y="402"/>
                      </a:lnTo>
                      <a:lnTo>
                        <a:pt x="1308" y="402"/>
                      </a:lnTo>
                      <a:lnTo>
                        <a:pt x="1308" y="403"/>
                      </a:lnTo>
                      <a:lnTo>
                        <a:pt x="1307" y="403"/>
                      </a:lnTo>
                      <a:lnTo>
                        <a:pt x="1308" y="403"/>
                      </a:lnTo>
                      <a:lnTo>
                        <a:pt x="1310" y="402"/>
                      </a:lnTo>
                      <a:lnTo>
                        <a:pt x="1310" y="401"/>
                      </a:lnTo>
                      <a:lnTo>
                        <a:pt x="1310" y="400"/>
                      </a:lnTo>
                      <a:lnTo>
                        <a:pt x="1309" y="398"/>
                      </a:lnTo>
                      <a:lnTo>
                        <a:pt x="1310" y="395"/>
                      </a:lnTo>
                      <a:lnTo>
                        <a:pt x="1311" y="394"/>
                      </a:lnTo>
                      <a:lnTo>
                        <a:pt x="1310" y="394"/>
                      </a:lnTo>
                      <a:lnTo>
                        <a:pt x="1311" y="394"/>
                      </a:lnTo>
                      <a:lnTo>
                        <a:pt x="1311" y="393"/>
                      </a:lnTo>
                      <a:lnTo>
                        <a:pt x="1312" y="393"/>
                      </a:lnTo>
                      <a:lnTo>
                        <a:pt x="1313" y="394"/>
                      </a:lnTo>
                      <a:lnTo>
                        <a:pt x="1314" y="396"/>
                      </a:lnTo>
                      <a:lnTo>
                        <a:pt x="1314" y="397"/>
                      </a:lnTo>
                      <a:lnTo>
                        <a:pt x="1315" y="397"/>
                      </a:lnTo>
                      <a:lnTo>
                        <a:pt x="1315" y="398"/>
                      </a:lnTo>
                      <a:lnTo>
                        <a:pt x="1315" y="397"/>
                      </a:lnTo>
                      <a:lnTo>
                        <a:pt x="1316" y="397"/>
                      </a:lnTo>
                      <a:lnTo>
                        <a:pt x="1316" y="396"/>
                      </a:lnTo>
                      <a:lnTo>
                        <a:pt x="1315" y="396"/>
                      </a:lnTo>
                      <a:lnTo>
                        <a:pt x="1315" y="395"/>
                      </a:lnTo>
                      <a:lnTo>
                        <a:pt x="1314" y="393"/>
                      </a:lnTo>
                      <a:lnTo>
                        <a:pt x="1314" y="392"/>
                      </a:lnTo>
                      <a:lnTo>
                        <a:pt x="1315" y="392"/>
                      </a:lnTo>
                      <a:lnTo>
                        <a:pt x="1316" y="392"/>
                      </a:lnTo>
                      <a:lnTo>
                        <a:pt x="1316" y="393"/>
                      </a:lnTo>
                      <a:lnTo>
                        <a:pt x="1317" y="393"/>
                      </a:lnTo>
                      <a:lnTo>
                        <a:pt x="1317" y="392"/>
                      </a:lnTo>
                      <a:lnTo>
                        <a:pt x="1316" y="392"/>
                      </a:lnTo>
                      <a:lnTo>
                        <a:pt x="1316" y="391"/>
                      </a:lnTo>
                      <a:lnTo>
                        <a:pt x="1316" y="390"/>
                      </a:lnTo>
                      <a:lnTo>
                        <a:pt x="1317" y="390"/>
                      </a:lnTo>
                      <a:lnTo>
                        <a:pt x="1318" y="390"/>
                      </a:lnTo>
                      <a:lnTo>
                        <a:pt x="1319" y="390"/>
                      </a:lnTo>
                      <a:lnTo>
                        <a:pt x="1319" y="391"/>
                      </a:lnTo>
                      <a:lnTo>
                        <a:pt x="1318" y="391"/>
                      </a:lnTo>
                      <a:lnTo>
                        <a:pt x="1319" y="392"/>
                      </a:lnTo>
                      <a:lnTo>
                        <a:pt x="1319" y="393"/>
                      </a:lnTo>
                      <a:lnTo>
                        <a:pt x="1321" y="393"/>
                      </a:lnTo>
                      <a:lnTo>
                        <a:pt x="1322" y="394"/>
                      </a:lnTo>
                      <a:lnTo>
                        <a:pt x="1321" y="395"/>
                      </a:lnTo>
                      <a:lnTo>
                        <a:pt x="1322" y="395"/>
                      </a:lnTo>
                      <a:lnTo>
                        <a:pt x="1322" y="396"/>
                      </a:lnTo>
                      <a:lnTo>
                        <a:pt x="1322" y="397"/>
                      </a:lnTo>
                      <a:lnTo>
                        <a:pt x="1321" y="397"/>
                      </a:lnTo>
                      <a:lnTo>
                        <a:pt x="1321" y="396"/>
                      </a:lnTo>
                      <a:lnTo>
                        <a:pt x="1320" y="397"/>
                      </a:lnTo>
                      <a:lnTo>
                        <a:pt x="1321" y="397"/>
                      </a:lnTo>
                      <a:lnTo>
                        <a:pt x="1321" y="398"/>
                      </a:lnTo>
                      <a:lnTo>
                        <a:pt x="1320" y="398"/>
                      </a:lnTo>
                      <a:lnTo>
                        <a:pt x="1321" y="398"/>
                      </a:lnTo>
                      <a:lnTo>
                        <a:pt x="1321" y="399"/>
                      </a:lnTo>
                      <a:lnTo>
                        <a:pt x="1320" y="399"/>
                      </a:lnTo>
                      <a:lnTo>
                        <a:pt x="1319" y="399"/>
                      </a:lnTo>
                      <a:lnTo>
                        <a:pt x="1319" y="400"/>
                      </a:lnTo>
                      <a:lnTo>
                        <a:pt x="1320" y="401"/>
                      </a:lnTo>
                      <a:lnTo>
                        <a:pt x="1319" y="401"/>
                      </a:lnTo>
                      <a:lnTo>
                        <a:pt x="1318" y="401"/>
                      </a:lnTo>
                      <a:lnTo>
                        <a:pt x="1318" y="402"/>
                      </a:lnTo>
                      <a:lnTo>
                        <a:pt x="1319" y="402"/>
                      </a:lnTo>
                      <a:lnTo>
                        <a:pt x="1319" y="403"/>
                      </a:lnTo>
                      <a:lnTo>
                        <a:pt x="1320" y="403"/>
                      </a:lnTo>
                      <a:lnTo>
                        <a:pt x="1320" y="404"/>
                      </a:lnTo>
                      <a:lnTo>
                        <a:pt x="1319" y="405"/>
                      </a:lnTo>
                      <a:lnTo>
                        <a:pt x="1319" y="406"/>
                      </a:lnTo>
                      <a:lnTo>
                        <a:pt x="1318" y="406"/>
                      </a:lnTo>
                      <a:lnTo>
                        <a:pt x="1317" y="406"/>
                      </a:lnTo>
                      <a:lnTo>
                        <a:pt x="1316" y="406"/>
                      </a:lnTo>
                      <a:lnTo>
                        <a:pt x="1316" y="407"/>
                      </a:lnTo>
                      <a:lnTo>
                        <a:pt x="1315" y="407"/>
                      </a:lnTo>
                      <a:lnTo>
                        <a:pt x="1314" y="407"/>
                      </a:lnTo>
                      <a:lnTo>
                        <a:pt x="1314" y="408"/>
                      </a:lnTo>
                      <a:lnTo>
                        <a:pt x="1315" y="410"/>
                      </a:lnTo>
                      <a:lnTo>
                        <a:pt x="1315" y="409"/>
                      </a:lnTo>
                      <a:lnTo>
                        <a:pt x="1316" y="409"/>
                      </a:lnTo>
                      <a:lnTo>
                        <a:pt x="1317" y="409"/>
                      </a:lnTo>
                      <a:lnTo>
                        <a:pt x="1318" y="408"/>
                      </a:lnTo>
                      <a:lnTo>
                        <a:pt x="1318" y="409"/>
                      </a:lnTo>
                      <a:lnTo>
                        <a:pt x="1317" y="409"/>
                      </a:lnTo>
                      <a:lnTo>
                        <a:pt x="1318" y="409"/>
                      </a:lnTo>
                      <a:lnTo>
                        <a:pt x="1320" y="409"/>
                      </a:lnTo>
                      <a:lnTo>
                        <a:pt x="1320" y="408"/>
                      </a:lnTo>
                      <a:lnTo>
                        <a:pt x="1321" y="408"/>
                      </a:lnTo>
                      <a:lnTo>
                        <a:pt x="1322" y="408"/>
                      </a:lnTo>
                      <a:lnTo>
                        <a:pt x="1323" y="408"/>
                      </a:lnTo>
                      <a:lnTo>
                        <a:pt x="1323" y="407"/>
                      </a:lnTo>
                      <a:lnTo>
                        <a:pt x="1323" y="408"/>
                      </a:lnTo>
                      <a:lnTo>
                        <a:pt x="1323" y="409"/>
                      </a:lnTo>
                      <a:lnTo>
                        <a:pt x="1323" y="410"/>
                      </a:lnTo>
                      <a:lnTo>
                        <a:pt x="1325" y="410"/>
                      </a:lnTo>
                      <a:lnTo>
                        <a:pt x="1326" y="409"/>
                      </a:lnTo>
                      <a:lnTo>
                        <a:pt x="1326" y="408"/>
                      </a:lnTo>
                      <a:lnTo>
                        <a:pt x="1327" y="407"/>
                      </a:lnTo>
                      <a:lnTo>
                        <a:pt x="1327" y="406"/>
                      </a:lnTo>
                      <a:lnTo>
                        <a:pt x="1328" y="406"/>
                      </a:lnTo>
                      <a:lnTo>
                        <a:pt x="1327" y="405"/>
                      </a:lnTo>
                      <a:lnTo>
                        <a:pt x="1328" y="405"/>
                      </a:lnTo>
                      <a:lnTo>
                        <a:pt x="1327" y="404"/>
                      </a:lnTo>
                      <a:lnTo>
                        <a:pt x="1327" y="403"/>
                      </a:lnTo>
                      <a:lnTo>
                        <a:pt x="1328" y="403"/>
                      </a:lnTo>
                      <a:lnTo>
                        <a:pt x="1329" y="403"/>
                      </a:lnTo>
                      <a:lnTo>
                        <a:pt x="1329" y="404"/>
                      </a:lnTo>
                      <a:lnTo>
                        <a:pt x="1329" y="405"/>
                      </a:lnTo>
                      <a:lnTo>
                        <a:pt x="1329" y="406"/>
                      </a:lnTo>
                      <a:lnTo>
                        <a:pt x="1329" y="407"/>
                      </a:lnTo>
                      <a:lnTo>
                        <a:pt x="1329" y="408"/>
                      </a:lnTo>
                      <a:lnTo>
                        <a:pt x="1329" y="409"/>
                      </a:lnTo>
                      <a:lnTo>
                        <a:pt x="1330" y="410"/>
                      </a:lnTo>
                      <a:lnTo>
                        <a:pt x="1329" y="411"/>
                      </a:lnTo>
                      <a:lnTo>
                        <a:pt x="1330" y="411"/>
                      </a:lnTo>
                      <a:lnTo>
                        <a:pt x="1330" y="410"/>
                      </a:lnTo>
                      <a:lnTo>
                        <a:pt x="1330" y="409"/>
                      </a:lnTo>
                      <a:lnTo>
                        <a:pt x="1330" y="408"/>
                      </a:lnTo>
                      <a:lnTo>
                        <a:pt x="1331" y="407"/>
                      </a:lnTo>
                      <a:lnTo>
                        <a:pt x="1331" y="408"/>
                      </a:lnTo>
                      <a:lnTo>
                        <a:pt x="1332" y="407"/>
                      </a:lnTo>
                      <a:lnTo>
                        <a:pt x="1331" y="407"/>
                      </a:lnTo>
                      <a:lnTo>
                        <a:pt x="1330" y="406"/>
                      </a:lnTo>
                      <a:lnTo>
                        <a:pt x="1331" y="405"/>
                      </a:lnTo>
                      <a:lnTo>
                        <a:pt x="1332" y="405"/>
                      </a:lnTo>
                      <a:lnTo>
                        <a:pt x="1332" y="404"/>
                      </a:lnTo>
                      <a:lnTo>
                        <a:pt x="1332" y="403"/>
                      </a:lnTo>
                      <a:lnTo>
                        <a:pt x="1333" y="402"/>
                      </a:lnTo>
                      <a:lnTo>
                        <a:pt x="1333" y="403"/>
                      </a:lnTo>
                      <a:lnTo>
                        <a:pt x="1333" y="402"/>
                      </a:lnTo>
                      <a:lnTo>
                        <a:pt x="1333" y="401"/>
                      </a:lnTo>
                      <a:lnTo>
                        <a:pt x="1334" y="400"/>
                      </a:lnTo>
                      <a:lnTo>
                        <a:pt x="1335" y="400"/>
                      </a:lnTo>
                      <a:lnTo>
                        <a:pt x="1336" y="400"/>
                      </a:lnTo>
                      <a:lnTo>
                        <a:pt x="1337" y="401"/>
                      </a:lnTo>
                      <a:lnTo>
                        <a:pt x="1337" y="402"/>
                      </a:lnTo>
                      <a:lnTo>
                        <a:pt x="1337" y="403"/>
                      </a:lnTo>
                      <a:lnTo>
                        <a:pt x="1338" y="402"/>
                      </a:lnTo>
                      <a:lnTo>
                        <a:pt x="1339" y="401"/>
                      </a:lnTo>
                      <a:lnTo>
                        <a:pt x="1339" y="400"/>
                      </a:lnTo>
                      <a:lnTo>
                        <a:pt x="1340" y="400"/>
                      </a:lnTo>
                      <a:lnTo>
                        <a:pt x="1340" y="399"/>
                      </a:lnTo>
                      <a:lnTo>
                        <a:pt x="1341" y="399"/>
                      </a:lnTo>
                      <a:lnTo>
                        <a:pt x="1342" y="399"/>
                      </a:lnTo>
                      <a:lnTo>
                        <a:pt x="1343" y="400"/>
                      </a:lnTo>
                      <a:lnTo>
                        <a:pt x="1343" y="402"/>
                      </a:lnTo>
                      <a:lnTo>
                        <a:pt x="1342" y="402"/>
                      </a:lnTo>
                      <a:lnTo>
                        <a:pt x="1342" y="403"/>
                      </a:lnTo>
                      <a:lnTo>
                        <a:pt x="1341" y="403"/>
                      </a:lnTo>
                      <a:lnTo>
                        <a:pt x="1340" y="404"/>
                      </a:lnTo>
                      <a:lnTo>
                        <a:pt x="1339" y="403"/>
                      </a:lnTo>
                      <a:lnTo>
                        <a:pt x="1338" y="403"/>
                      </a:lnTo>
                      <a:lnTo>
                        <a:pt x="1338" y="404"/>
                      </a:lnTo>
                      <a:lnTo>
                        <a:pt x="1337" y="404"/>
                      </a:lnTo>
                      <a:lnTo>
                        <a:pt x="1337" y="405"/>
                      </a:lnTo>
                      <a:lnTo>
                        <a:pt x="1336" y="406"/>
                      </a:lnTo>
                      <a:lnTo>
                        <a:pt x="1337" y="406"/>
                      </a:lnTo>
                      <a:lnTo>
                        <a:pt x="1337" y="407"/>
                      </a:lnTo>
                      <a:lnTo>
                        <a:pt x="1337" y="408"/>
                      </a:lnTo>
                      <a:lnTo>
                        <a:pt x="1336" y="407"/>
                      </a:lnTo>
                      <a:lnTo>
                        <a:pt x="1336" y="408"/>
                      </a:lnTo>
                      <a:lnTo>
                        <a:pt x="1337" y="409"/>
                      </a:lnTo>
                      <a:lnTo>
                        <a:pt x="1336" y="409"/>
                      </a:lnTo>
                      <a:lnTo>
                        <a:pt x="1336" y="410"/>
                      </a:lnTo>
                      <a:lnTo>
                        <a:pt x="1335" y="409"/>
                      </a:lnTo>
                      <a:lnTo>
                        <a:pt x="1335" y="410"/>
                      </a:lnTo>
                      <a:lnTo>
                        <a:pt x="1334" y="410"/>
                      </a:lnTo>
                      <a:lnTo>
                        <a:pt x="1334" y="411"/>
                      </a:lnTo>
                      <a:lnTo>
                        <a:pt x="1335" y="410"/>
                      </a:lnTo>
                      <a:lnTo>
                        <a:pt x="1337" y="411"/>
                      </a:lnTo>
                      <a:lnTo>
                        <a:pt x="1338" y="412"/>
                      </a:lnTo>
                      <a:lnTo>
                        <a:pt x="1337" y="414"/>
                      </a:lnTo>
                      <a:lnTo>
                        <a:pt x="1336" y="414"/>
                      </a:lnTo>
                      <a:lnTo>
                        <a:pt x="1336" y="413"/>
                      </a:lnTo>
                      <a:lnTo>
                        <a:pt x="1335" y="413"/>
                      </a:lnTo>
                      <a:lnTo>
                        <a:pt x="1335" y="414"/>
                      </a:lnTo>
                      <a:lnTo>
                        <a:pt x="1336" y="414"/>
                      </a:lnTo>
                      <a:lnTo>
                        <a:pt x="1336" y="415"/>
                      </a:lnTo>
                      <a:lnTo>
                        <a:pt x="1336" y="416"/>
                      </a:lnTo>
                      <a:lnTo>
                        <a:pt x="1336" y="415"/>
                      </a:lnTo>
                      <a:lnTo>
                        <a:pt x="1337" y="416"/>
                      </a:lnTo>
                      <a:lnTo>
                        <a:pt x="1336" y="416"/>
                      </a:lnTo>
                      <a:lnTo>
                        <a:pt x="1336" y="417"/>
                      </a:lnTo>
                      <a:lnTo>
                        <a:pt x="1335" y="417"/>
                      </a:lnTo>
                      <a:lnTo>
                        <a:pt x="1336" y="418"/>
                      </a:lnTo>
                      <a:lnTo>
                        <a:pt x="1336" y="419"/>
                      </a:lnTo>
                      <a:lnTo>
                        <a:pt x="1337" y="419"/>
                      </a:lnTo>
                      <a:lnTo>
                        <a:pt x="1337" y="418"/>
                      </a:lnTo>
                      <a:lnTo>
                        <a:pt x="1337" y="417"/>
                      </a:lnTo>
                      <a:lnTo>
                        <a:pt x="1338" y="417"/>
                      </a:lnTo>
                      <a:lnTo>
                        <a:pt x="1339" y="417"/>
                      </a:lnTo>
                      <a:lnTo>
                        <a:pt x="1338" y="416"/>
                      </a:lnTo>
                      <a:lnTo>
                        <a:pt x="1340" y="416"/>
                      </a:lnTo>
                      <a:lnTo>
                        <a:pt x="1341" y="416"/>
                      </a:lnTo>
                      <a:lnTo>
                        <a:pt x="1341" y="415"/>
                      </a:lnTo>
                      <a:lnTo>
                        <a:pt x="1342" y="416"/>
                      </a:lnTo>
                      <a:lnTo>
                        <a:pt x="1343" y="416"/>
                      </a:lnTo>
                      <a:lnTo>
                        <a:pt x="1343" y="418"/>
                      </a:lnTo>
                      <a:lnTo>
                        <a:pt x="1342" y="419"/>
                      </a:lnTo>
                      <a:lnTo>
                        <a:pt x="1341" y="419"/>
                      </a:lnTo>
                      <a:lnTo>
                        <a:pt x="1341" y="420"/>
                      </a:lnTo>
                      <a:lnTo>
                        <a:pt x="1341" y="421"/>
                      </a:lnTo>
                      <a:lnTo>
                        <a:pt x="1342" y="421"/>
                      </a:lnTo>
                      <a:lnTo>
                        <a:pt x="1342" y="420"/>
                      </a:lnTo>
                      <a:lnTo>
                        <a:pt x="1341" y="420"/>
                      </a:lnTo>
                      <a:lnTo>
                        <a:pt x="1342" y="419"/>
                      </a:lnTo>
                      <a:lnTo>
                        <a:pt x="1343" y="420"/>
                      </a:lnTo>
                      <a:lnTo>
                        <a:pt x="1343" y="419"/>
                      </a:lnTo>
                      <a:lnTo>
                        <a:pt x="1344" y="419"/>
                      </a:lnTo>
                      <a:lnTo>
                        <a:pt x="1343" y="418"/>
                      </a:lnTo>
                      <a:lnTo>
                        <a:pt x="1344" y="417"/>
                      </a:lnTo>
                      <a:lnTo>
                        <a:pt x="1343" y="416"/>
                      </a:lnTo>
                      <a:lnTo>
                        <a:pt x="1343" y="415"/>
                      </a:lnTo>
                      <a:lnTo>
                        <a:pt x="1342" y="415"/>
                      </a:lnTo>
                      <a:lnTo>
                        <a:pt x="1342" y="414"/>
                      </a:lnTo>
                      <a:lnTo>
                        <a:pt x="1342" y="413"/>
                      </a:lnTo>
                      <a:lnTo>
                        <a:pt x="1343" y="413"/>
                      </a:lnTo>
                      <a:lnTo>
                        <a:pt x="1344" y="413"/>
                      </a:lnTo>
                      <a:lnTo>
                        <a:pt x="1345" y="413"/>
                      </a:lnTo>
                      <a:lnTo>
                        <a:pt x="1345" y="416"/>
                      </a:lnTo>
                      <a:lnTo>
                        <a:pt x="1346" y="417"/>
                      </a:lnTo>
                      <a:lnTo>
                        <a:pt x="1346" y="418"/>
                      </a:lnTo>
                      <a:lnTo>
                        <a:pt x="1346" y="419"/>
                      </a:lnTo>
                      <a:lnTo>
                        <a:pt x="1347" y="420"/>
                      </a:lnTo>
                      <a:lnTo>
                        <a:pt x="1347" y="419"/>
                      </a:lnTo>
                      <a:lnTo>
                        <a:pt x="1347" y="418"/>
                      </a:lnTo>
                      <a:lnTo>
                        <a:pt x="1347" y="417"/>
                      </a:lnTo>
                      <a:lnTo>
                        <a:pt x="1347" y="416"/>
                      </a:lnTo>
                      <a:lnTo>
                        <a:pt x="1347" y="417"/>
                      </a:lnTo>
                      <a:lnTo>
                        <a:pt x="1348" y="416"/>
                      </a:lnTo>
                      <a:lnTo>
                        <a:pt x="1348" y="415"/>
                      </a:lnTo>
                      <a:lnTo>
                        <a:pt x="1349" y="414"/>
                      </a:lnTo>
                      <a:lnTo>
                        <a:pt x="1350" y="414"/>
                      </a:lnTo>
                      <a:lnTo>
                        <a:pt x="1350" y="415"/>
                      </a:lnTo>
                      <a:lnTo>
                        <a:pt x="1351" y="415"/>
                      </a:lnTo>
                      <a:lnTo>
                        <a:pt x="1351" y="416"/>
                      </a:lnTo>
                      <a:lnTo>
                        <a:pt x="1351" y="418"/>
                      </a:lnTo>
                      <a:lnTo>
                        <a:pt x="1351" y="419"/>
                      </a:lnTo>
                      <a:lnTo>
                        <a:pt x="1351" y="420"/>
                      </a:lnTo>
                      <a:lnTo>
                        <a:pt x="1350" y="421"/>
                      </a:lnTo>
                      <a:lnTo>
                        <a:pt x="1350" y="422"/>
                      </a:lnTo>
                      <a:lnTo>
                        <a:pt x="1350" y="423"/>
                      </a:lnTo>
                      <a:lnTo>
                        <a:pt x="1351" y="422"/>
                      </a:lnTo>
                      <a:lnTo>
                        <a:pt x="1353" y="422"/>
                      </a:lnTo>
                      <a:lnTo>
                        <a:pt x="1354" y="424"/>
                      </a:lnTo>
                      <a:lnTo>
                        <a:pt x="1355" y="423"/>
                      </a:lnTo>
                      <a:lnTo>
                        <a:pt x="1354" y="423"/>
                      </a:lnTo>
                      <a:lnTo>
                        <a:pt x="1354" y="422"/>
                      </a:lnTo>
                      <a:lnTo>
                        <a:pt x="1352" y="422"/>
                      </a:lnTo>
                      <a:lnTo>
                        <a:pt x="1351" y="422"/>
                      </a:lnTo>
                      <a:lnTo>
                        <a:pt x="1351" y="421"/>
                      </a:lnTo>
                      <a:lnTo>
                        <a:pt x="1352" y="421"/>
                      </a:lnTo>
                      <a:lnTo>
                        <a:pt x="1352" y="420"/>
                      </a:lnTo>
                      <a:lnTo>
                        <a:pt x="1353" y="419"/>
                      </a:lnTo>
                      <a:lnTo>
                        <a:pt x="1353" y="417"/>
                      </a:lnTo>
                      <a:lnTo>
                        <a:pt x="1353" y="416"/>
                      </a:lnTo>
                      <a:lnTo>
                        <a:pt x="1354" y="416"/>
                      </a:lnTo>
                      <a:lnTo>
                        <a:pt x="1355" y="417"/>
                      </a:lnTo>
                      <a:lnTo>
                        <a:pt x="1355" y="418"/>
                      </a:lnTo>
                      <a:lnTo>
                        <a:pt x="1355" y="420"/>
                      </a:lnTo>
                      <a:lnTo>
                        <a:pt x="1356" y="420"/>
                      </a:lnTo>
                      <a:lnTo>
                        <a:pt x="1357" y="420"/>
                      </a:lnTo>
                      <a:lnTo>
                        <a:pt x="1356" y="419"/>
                      </a:lnTo>
                      <a:lnTo>
                        <a:pt x="1356" y="418"/>
                      </a:lnTo>
                      <a:lnTo>
                        <a:pt x="1356" y="417"/>
                      </a:lnTo>
                      <a:lnTo>
                        <a:pt x="1354" y="416"/>
                      </a:lnTo>
                      <a:lnTo>
                        <a:pt x="1354" y="415"/>
                      </a:lnTo>
                      <a:lnTo>
                        <a:pt x="1355" y="414"/>
                      </a:lnTo>
                      <a:lnTo>
                        <a:pt x="1356" y="415"/>
                      </a:lnTo>
                      <a:lnTo>
                        <a:pt x="1357" y="414"/>
                      </a:lnTo>
                      <a:lnTo>
                        <a:pt x="1358" y="414"/>
                      </a:lnTo>
                      <a:lnTo>
                        <a:pt x="1359" y="414"/>
                      </a:lnTo>
                      <a:lnTo>
                        <a:pt x="1358" y="414"/>
                      </a:lnTo>
                      <a:lnTo>
                        <a:pt x="1359" y="413"/>
                      </a:lnTo>
                      <a:lnTo>
                        <a:pt x="1358" y="414"/>
                      </a:lnTo>
                      <a:lnTo>
                        <a:pt x="1357" y="413"/>
                      </a:lnTo>
                      <a:lnTo>
                        <a:pt x="1357" y="412"/>
                      </a:lnTo>
                      <a:lnTo>
                        <a:pt x="1358" y="411"/>
                      </a:lnTo>
                      <a:lnTo>
                        <a:pt x="1358" y="410"/>
                      </a:lnTo>
                      <a:lnTo>
                        <a:pt x="1359" y="409"/>
                      </a:lnTo>
                      <a:lnTo>
                        <a:pt x="1359" y="408"/>
                      </a:lnTo>
                      <a:lnTo>
                        <a:pt x="1360" y="409"/>
                      </a:lnTo>
                      <a:lnTo>
                        <a:pt x="1360" y="410"/>
                      </a:lnTo>
                      <a:lnTo>
                        <a:pt x="1360" y="409"/>
                      </a:lnTo>
                      <a:lnTo>
                        <a:pt x="1360" y="408"/>
                      </a:lnTo>
                      <a:lnTo>
                        <a:pt x="1361" y="408"/>
                      </a:lnTo>
                      <a:lnTo>
                        <a:pt x="1361" y="407"/>
                      </a:lnTo>
                      <a:lnTo>
                        <a:pt x="1360" y="407"/>
                      </a:lnTo>
                      <a:lnTo>
                        <a:pt x="1359" y="408"/>
                      </a:lnTo>
                      <a:lnTo>
                        <a:pt x="1359" y="407"/>
                      </a:lnTo>
                      <a:lnTo>
                        <a:pt x="1358" y="407"/>
                      </a:lnTo>
                      <a:lnTo>
                        <a:pt x="1359" y="406"/>
                      </a:lnTo>
                      <a:lnTo>
                        <a:pt x="1360" y="406"/>
                      </a:lnTo>
                      <a:lnTo>
                        <a:pt x="1361" y="406"/>
                      </a:lnTo>
                      <a:lnTo>
                        <a:pt x="1362" y="406"/>
                      </a:lnTo>
                      <a:lnTo>
                        <a:pt x="1362" y="405"/>
                      </a:lnTo>
                      <a:lnTo>
                        <a:pt x="1363" y="405"/>
                      </a:lnTo>
                      <a:lnTo>
                        <a:pt x="1364" y="405"/>
                      </a:lnTo>
                      <a:lnTo>
                        <a:pt x="1365" y="404"/>
                      </a:lnTo>
                      <a:lnTo>
                        <a:pt x="1365" y="403"/>
                      </a:lnTo>
                      <a:lnTo>
                        <a:pt x="1366" y="403"/>
                      </a:lnTo>
                      <a:lnTo>
                        <a:pt x="1366" y="404"/>
                      </a:lnTo>
                      <a:lnTo>
                        <a:pt x="1367" y="404"/>
                      </a:lnTo>
                      <a:lnTo>
                        <a:pt x="1367" y="405"/>
                      </a:lnTo>
                      <a:lnTo>
                        <a:pt x="1367" y="406"/>
                      </a:lnTo>
                      <a:lnTo>
                        <a:pt x="1367" y="409"/>
                      </a:lnTo>
                      <a:lnTo>
                        <a:pt x="1366" y="408"/>
                      </a:lnTo>
                      <a:lnTo>
                        <a:pt x="1365" y="408"/>
                      </a:lnTo>
                      <a:lnTo>
                        <a:pt x="1365" y="409"/>
                      </a:lnTo>
                      <a:lnTo>
                        <a:pt x="1364" y="410"/>
                      </a:lnTo>
                      <a:lnTo>
                        <a:pt x="1365" y="410"/>
                      </a:lnTo>
                      <a:lnTo>
                        <a:pt x="1366" y="410"/>
                      </a:lnTo>
                      <a:lnTo>
                        <a:pt x="1366" y="411"/>
                      </a:lnTo>
                      <a:lnTo>
                        <a:pt x="1366" y="412"/>
                      </a:lnTo>
                      <a:lnTo>
                        <a:pt x="1365" y="412"/>
                      </a:lnTo>
                      <a:lnTo>
                        <a:pt x="1364" y="413"/>
                      </a:lnTo>
                      <a:lnTo>
                        <a:pt x="1364" y="412"/>
                      </a:lnTo>
                      <a:lnTo>
                        <a:pt x="1363" y="412"/>
                      </a:lnTo>
                      <a:lnTo>
                        <a:pt x="1364" y="413"/>
                      </a:lnTo>
                      <a:lnTo>
                        <a:pt x="1363" y="414"/>
                      </a:lnTo>
                      <a:lnTo>
                        <a:pt x="1362" y="413"/>
                      </a:lnTo>
                      <a:lnTo>
                        <a:pt x="1362" y="414"/>
                      </a:lnTo>
                      <a:lnTo>
                        <a:pt x="1361" y="415"/>
                      </a:lnTo>
                      <a:lnTo>
                        <a:pt x="1360" y="414"/>
                      </a:lnTo>
                      <a:lnTo>
                        <a:pt x="1360" y="415"/>
                      </a:lnTo>
                      <a:lnTo>
                        <a:pt x="1361" y="415"/>
                      </a:lnTo>
                      <a:lnTo>
                        <a:pt x="1362" y="415"/>
                      </a:lnTo>
                      <a:lnTo>
                        <a:pt x="1362" y="414"/>
                      </a:lnTo>
                      <a:lnTo>
                        <a:pt x="1364" y="414"/>
                      </a:lnTo>
                      <a:lnTo>
                        <a:pt x="1364" y="413"/>
                      </a:lnTo>
                      <a:lnTo>
                        <a:pt x="1364" y="414"/>
                      </a:lnTo>
                      <a:lnTo>
                        <a:pt x="1364" y="415"/>
                      </a:lnTo>
                      <a:lnTo>
                        <a:pt x="1364" y="416"/>
                      </a:lnTo>
                      <a:lnTo>
                        <a:pt x="1364" y="417"/>
                      </a:lnTo>
                      <a:lnTo>
                        <a:pt x="1363" y="417"/>
                      </a:lnTo>
                      <a:lnTo>
                        <a:pt x="1364" y="417"/>
                      </a:lnTo>
                      <a:lnTo>
                        <a:pt x="1365" y="417"/>
                      </a:lnTo>
                      <a:lnTo>
                        <a:pt x="1365" y="418"/>
                      </a:lnTo>
                      <a:lnTo>
                        <a:pt x="1365" y="419"/>
                      </a:lnTo>
                      <a:lnTo>
                        <a:pt x="1365" y="421"/>
                      </a:lnTo>
                      <a:lnTo>
                        <a:pt x="1364" y="421"/>
                      </a:lnTo>
                      <a:lnTo>
                        <a:pt x="1364" y="422"/>
                      </a:lnTo>
                      <a:lnTo>
                        <a:pt x="1363" y="423"/>
                      </a:lnTo>
                      <a:lnTo>
                        <a:pt x="1362" y="424"/>
                      </a:lnTo>
                      <a:lnTo>
                        <a:pt x="1360" y="426"/>
                      </a:lnTo>
                      <a:lnTo>
                        <a:pt x="1359" y="428"/>
                      </a:lnTo>
                      <a:lnTo>
                        <a:pt x="1359" y="429"/>
                      </a:lnTo>
                      <a:lnTo>
                        <a:pt x="1358" y="431"/>
                      </a:lnTo>
                      <a:lnTo>
                        <a:pt x="1357" y="433"/>
                      </a:lnTo>
                      <a:lnTo>
                        <a:pt x="1358" y="433"/>
                      </a:lnTo>
                      <a:lnTo>
                        <a:pt x="1358" y="432"/>
                      </a:lnTo>
                      <a:lnTo>
                        <a:pt x="1360" y="431"/>
                      </a:lnTo>
                      <a:lnTo>
                        <a:pt x="1360" y="430"/>
                      </a:lnTo>
                      <a:lnTo>
                        <a:pt x="1360" y="429"/>
                      </a:lnTo>
                      <a:lnTo>
                        <a:pt x="1361" y="429"/>
                      </a:lnTo>
                      <a:lnTo>
                        <a:pt x="1361" y="428"/>
                      </a:lnTo>
                      <a:lnTo>
                        <a:pt x="1362" y="426"/>
                      </a:lnTo>
                      <a:lnTo>
                        <a:pt x="1362" y="425"/>
                      </a:lnTo>
                      <a:lnTo>
                        <a:pt x="1363" y="425"/>
                      </a:lnTo>
                      <a:lnTo>
                        <a:pt x="1364" y="424"/>
                      </a:lnTo>
                      <a:lnTo>
                        <a:pt x="1365" y="424"/>
                      </a:lnTo>
                      <a:lnTo>
                        <a:pt x="1366" y="423"/>
                      </a:lnTo>
                      <a:lnTo>
                        <a:pt x="1366" y="422"/>
                      </a:lnTo>
                      <a:lnTo>
                        <a:pt x="1367" y="421"/>
                      </a:lnTo>
                      <a:lnTo>
                        <a:pt x="1367" y="418"/>
                      </a:lnTo>
                      <a:lnTo>
                        <a:pt x="1367" y="417"/>
                      </a:lnTo>
                      <a:lnTo>
                        <a:pt x="1368" y="416"/>
                      </a:lnTo>
                      <a:lnTo>
                        <a:pt x="1369" y="415"/>
                      </a:lnTo>
                      <a:lnTo>
                        <a:pt x="1370" y="415"/>
                      </a:lnTo>
                      <a:lnTo>
                        <a:pt x="1370" y="416"/>
                      </a:lnTo>
                      <a:lnTo>
                        <a:pt x="1371" y="416"/>
                      </a:lnTo>
                      <a:lnTo>
                        <a:pt x="1370" y="417"/>
                      </a:lnTo>
                      <a:lnTo>
                        <a:pt x="1370" y="418"/>
                      </a:lnTo>
                      <a:lnTo>
                        <a:pt x="1370" y="420"/>
                      </a:lnTo>
                      <a:lnTo>
                        <a:pt x="1370" y="421"/>
                      </a:lnTo>
                      <a:lnTo>
                        <a:pt x="1369" y="422"/>
                      </a:lnTo>
                      <a:lnTo>
                        <a:pt x="1369" y="423"/>
                      </a:lnTo>
                      <a:lnTo>
                        <a:pt x="1368" y="424"/>
                      </a:lnTo>
                      <a:lnTo>
                        <a:pt x="1367" y="425"/>
                      </a:lnTo>
                      <a:lnTo>
                        <a:pt x="1368" y="426"/>
                      </a:lnTo>
                      <a:lnTo>
                        <a:pt x="1367" y="427"/>
                      </a:lnTo>
                      <a:lnTo>
                        <a:pt x="1366" y="428"/>
                      </a:lnTo>
                      <a:lnTo>
                        <a:pt x="1365" y="428"/>
                      </a:lnTo>
                      <a:lnTo>
                        <a:pt x="1365" y="429"/>
                      </a:lnTo>
                      <a:lnTo>
                        <a:pt x="1366" y="429"/>
                      </a:lnTo>
                      <a:lnTo>
                        <a:pt x="1367" y="429"/>
                      </a:lnTo>
                      <a:lnTo>
                        <a:pt x="1368" y="431"/>
                      </a:lnTo>
                      <a:lnTo>
                        <a:pt x="1369" y="432"/>
                      </a:lnTo>
                      <a:lnTo>
                        <a:pt x="1368" y="432"/>
                      </a:lnTo>
                      <a:lnTo>
                        <a:pt x="1369" y="432"/>
                      </a:lnTo>
                      <a:lnTo>
                        <a:pt x="1369" y="431"/>
                      </a:lnTo>
                      <a:lnTo>
                        <a:pt x="1368" y="429"/>
                      </a:lnTo>
                      <a:lnTo>
                        <a:pt x="1367" y="428"/>
                      </a:lnTo>
                      <a:lnTo>
                        <a:pt x="1368" y="428"/>
                      </a:lnTo>
                      <a:lnTo>
                        <a:pt x="1368" y="427"/>
                      </a:lnTo>
                      <a:lnTo>
                        <a:pt x="1369" y="426"/>
                      </a:lnTo>
                      <a:lnTo>
                        <a:pt x="1369" y="425"/>
                      </a:lnTo>
                      <a:lnTo>
                        <a:pt x="1369" y="424"/>
                      </a:lnTo>
                      <a:lnTo>
                        <a:pt x="1370" y="424"/>
                      </a:lnTo>
                      <a:lnTo>
                        <a:pt x="1371" y="425"/>
                      </a:lnTo>
                      <a:lnTo>
                        <a:pt x="1371" y="426"/>
                      </a:lnTo>
                      <a:lnTo>
                        <a:pt x="1371" y="429"/>
                      </a:lnTo>
                      <a:lnTo>
                        <a:pt x="1370" y="430"/>
                      </a:lnTo>
                      <a:lnTo>
                        <a:pt x="1371" y="430"/>
                      </a:lnTo>
                      <a:lnTo>
                        <a:pt x="1371" y="429"/>
                      </a:lnTo>
                      <a:lnTo>
                        <a:pt x="1371" y="428"/>
                      </a:lnTo>
                      <a:lnTo>
                        <a:pt x="1372" y="429"/>
                      </a:lnTo>
                      <a:lnTo>
                        <a:pt x="1372" y="428"/>
                      </a:lnTo>
                      <a:lnTo>
                        <a:pt x="1371" y="428"/>
                      </a:lnTo>
                      <a:lnTo>
                        <a:pt x="1371" y="427"/>
                      </a:lnTo>
                      <a:lnTo>
                        <a:pt x="1371" y="425"/>
                      </a:lnTo>
                      <a:lnTo>
                        <a:pt x="1371" y="424"/>
                      </a:lnTo>
                      <a:lnTo>
                        <a:pt x="1371" y="423"/>
                      </a:lnTo>
                      <a:lnTo>
                        <a:pt x="1372" y="422"/>
                      </a:lnTo>
                      <a:lnTo>
                        <a:pt x="1376" y="420"/>
                      </a:lnTo>
                      <a:lnTo>
                        <a:pt x="1377" y="420"/>
                      </a:lnTo>
                      <a:lnTo>
                        <a:pt x="1378" y="420"/>
                      </a:lnTo>
                      <a:lnTo>
                        <a:pt x="1377" y="419"/>
                      </a:lnTo>
                      <a:lnTo>
                        <a:pt x="1378" y="418"/>
                      </a:lnTo>
                      <a:lnTo>
                        <a:pt x="1379" y="418"/>
                      </a:lnTo>
                      <a:lnTo>
                        <a:pt x="1379" y="419"/>
                      </a:lnTo>
                      <a:lnTo>
                        <a:pt x="1380" y="419"/>
                      </a:lnTo>
                      <a:lnTo>
                        <a:pt x="1379" y="420"/>
                      </a:lnTo>
                      <a:lnTo>
                        <a:pt x="1378" y="420"/>
                      </a:lnTo>
                      <a:lnTo>
                        <a:pt x="1377" y="421"/>
                      </a:lnTo>
                      <a:lnTo>
                        <a:pt x="1376" y="424"/>
                      </a:lnTo>
                      <a:lnTo>
                        <a:pt x="1377" y="424"/>
                      </a:lnTo>
                      <a:lnTo>
                        <a:pt x="1377" y="425"/>
                      </a:lnTo>
                      <a:lnTo>
                        <a:pt x="1378" y="426"/>
                      </a:lnTo>
                      <a:lnTo>
                        <a:pt x="1377" y="426"/>
                      </a:lnTo>
                      <a:lnTo>
                        <a:pt x="1378" y="426"/>
                      </a:lnTo>
                      <a:lnTo>
                        <a:pt x="1379" y="427"/>
                      </a:lnTo>
                      <a:lnTo>
                        <a:pt x="1379" y="428"/>
                      </a:lnTo>
                      <a:lnTo>
                        <a:pt x="1377" y="432"/>
                      </a:lnTo>
                      <a:lnTo>
                        <a:pt x="1376" y="433"/>
                      </a:lnTo>
                      <a:lnTo>
                        <a:pt x="1376" y="434"/>
                      </a:lnTo>
                      <a:lnTo>
                        <a:pt x="1376" y="436"/>
                      </a:lnTo>
                      <a:lnTo>
                        <a:pt x="1375" y="436"/>
                      </a:lnTo>
                      <a:lnTo>
                        <a:pt x="1373" y="437"/>
                      </a:lnTo>
                      <a:lnTo>
                        <a:pt x="1372" y="438"/>
                      </a:lnTo>
                      <a:lnTo>
                        <a:pt x="1371" y="439"/>
                      </a:lnTo>
                      <a:lnTo>
                        <a:pt x="1371" y="440"/>
                      </a:lnTo>
                      <a:lnTo>
                        <a:pt x="1372" y="441"/>
                      </a:lnTo>
                      <a:lnTo>
                        <a:pt x="1371" y="442"/>
                      </a:lnTo>
                      <a:lnTo>
                        <a:pt x="1370" y="443"/>
                      </a:lnTo>
                      <a:lnTo>
                        <a:pt x="1370" y="444"/>
                      </a:lnTo>
                      <a:lnTo>
                        <a:pt x="1371" y="446"/>
                      </a:lnTo>
                      <a:lnTo>
                        <a:pt x="1371" y="447"/>
                      </a:lnTo>
                      <a:lnTo>
                        <a:pt x="1373" y="447"/>
                      </a:lnTo>
                      <a:lnTo>
                        <a:pt x="1373" y="448"/>
                      </a:lnTo>
                      <a:lnTo>
                        <a:pt x="1373" y="449"/>
                      </a:lnTo>
                      <a:lnTo>
                        <a:pt x="1373" y="450"/>
                      </a:lnTo>
                      <a:lnTo>
                        <a:pt x="1374" y="450"/>
                      </a:lnTo>
                      <a:lnTo>
                        <a:pt x="1375" y="450"/>
                      </a:lnTo>
                      <a:lnTo>
                        <a:pt x="1376" y="450"/>
                      </a:lnTo>
                      <a:lnTo>
                        <a:pt x="1375" y="451"/>
                      </a:lnTo>
                      <a:lnTo>
                        <a:pt x="1374" y="452"/>
                      </a:lnTo>
                      <a:lnTo>
                        <a:pt x="1374" y="453"/>
                      </a:lnTo>
                      <a:lnTo>
                        <a:pt x="1374" y="454"/>
                      </a:lnTo>
                      <a:lnTo>
                        <a:pt x="1373" y="454"/>
                      </a:lnTo>
                      <a:lnTo>
                        <a:pt x="1372" y="455"/>
                      </a:lnTo>
                      <a:lnTo>
                        <a:pt x="1372" y="457"/>
                      </a:lnTo>
                      <a:lnTo>
                        <a:pt x="1371" y="458"/>
                      </a:lnTo>
                      <a:lnTo>
                        <a:pt x="1370" y="459"/>
                      </a:lnTo>
                      <a:lnTo>
                        <a:pt x="1372" y="461"/>
                      </a:lnTo>
                      <a:lnTo>
                        <a:pt x="1371" y="461"/>
                      </a:lnTo>
                      <a:lnTo>
                        <a:pt x="1370" y="462"/>
                      </a:lnTo>
                      <a:lnTo>
                        <a:pt x="1370" y="463"/>
                      </a:lnTo>
                      <a:lnTo>
                        <a:pt x="1368" y="464"/>
                      </a:lnTo>
                      <a:lnTo>
                        <a:pt x="1368" y="465"/>
                      </a:lnTo>
                      <a:lnTo>
                        <a:pt x="1368" y="466"/>
                      </a:lnTo>
                      <a:lnTo>
                        <a:pt x="1369" y="466"/>
                      </a:lnTo>
                      <a:lnTo>
                        <a:pt x="1369" y="467"/>
                      </a:lnTo>
                      <a:lnTo>
                        <a:pt x="1370" y="468"/>
                      </a:lnTo>
                      <a:lnTo>
                        <a:pt x="1370" y="469"/>
                      </a:lnTo>
                      <a:lnTo>
                        <a:pt x="1371" y="469"/>
                      </a:lnTo>
                      <a:lnTo>
                        <a:pt x="1371" y="471"/>
                      </a:lnTo>
                      <a:lnTo>
                        <a:pt x="1371" y="473"/>
                      </a:lnTo>
                      <a:lnTo>
                        <a:pt x="1371" y="474"/>
                      </a:lnTo>
                      <a:lnTo>
                        <a:pt x="1372" y="476"/>
                      </a:lnTo>
                      <a:lnTo>
                        <a:pt x="1371" y="476"/>
                      </a:lnTo>
                      <a:lnTo>
                        <a:pt x="1371" y="477"/>
                      </a:lnTo>
                      <a:lnTo>
                        <a:pt x="1370" y="477"/>
                      </a:lnTo>
                      <a:lnTo>
                        <a:pt x="1369" y="478"/>
                      </a:lnTo>
                      <a:lnTo>
                        <a:pt x="1370" y="478"/>
                      </a:lnTo>
                      <a:lnTo>
                        <a:pt x="1370" y="479"/>
                      </a:lnTo>
                      <a:lnTo>
                        <a:pt x="1369" y="480"/>
                      </a:lnTo>
                      <a:lnTo>
                        <a:pt x="1368" y="480"/>
                      </a:lnTo>
                      <a:lnTo>
                        <a:pt x="1368" y="482"/>
                      </a:lnTo>
                      <a:lnTo>
                        <a:pt x="1369" y="484"/>
                      </a:lnTo>
                      <a:lnTo>
                        <a:pt x="1369" y="485"/>
                      </a:lnTo>
                      <a:lnTo>
                        <a:pt x="1369" y="486"/>
                      </a:lnTo>
                      <a:lnTo>
                        <a:pt x="1368" y="488"/>
                      </a:lnTo>
                      <a:lnTo>
                        <a:pt x="1367" y="488"/>
                      </a:lnTo>
                      <a:lnTo>
                        <a:pt x="1367" y="489"/>
                      </a:lnTo>
                      <a:lnTo>
                        <a:pt x="1366" y="489"/>
                      </a:lnTo>
                      <a:lnTo>
                        <a:pt x="1365" y="489"/>
                      </a:lnTo>
                      <a:lnTo>
                        <a:pt x="1364" y="489"/>
                      </a:lnTo>
                      <a:lnTo>
                        <a:pt x="1364" y="490"/>
                      </a:lnTo>
                      <a:lnTo>
                        <a:pt x="1363" y="490"/>
                      </a:lnTo>
                      <a:lnTo>
                        <a:pt x="1363" y="491"/>
                      </a:lnTo>
                      <a:lnTo>
                        <a:pt x="1362" y="491"/>
                      </a:lnTo>
                      <a:lnTo>
                        <a:pt x="1359" y="490"/>
                      </a:lnTo>
                      <a:lnTo>
                        <a:pt x="1357" y="491"/>
                      </a:lnTo>
                      <a:lnTo>
                        <a:pt x="1354" y="490"/>
                      </a:lnTo>
                      <a:lnTo>
                        <a:pt x="1352" y="491"/>
                      </a:lnTo>
                      <a:lnTo>
                        <a:pt x="1351" y="494"/>
                      </a:lnTo>
                      <a:lnTo>
                        <a:pt x="1351" y="495"/>
                      </a:lnTo>
                      <a:lnTo>
                        <a:pt x="1351" y="497"/>
                      </a:lnTo>
                      <a:lnTo>
                        <a:pt x="1352" y="499"/>
                      </a:lnTo>
                      <a:lnTo>
                        <a:pt x="1353" y="498"/>
                      </a:lnTo>
                      <a:lnTo>
                        <a:pt x="1354" y="498"/>
                      </a:lnTo>
                      <a:lnTo>
                        <a:pt x="1355" y="498"/>
                      </a:lnTo>
                      <a:lnTo>
                        <a:pt x="1356" y="498"/>
                      </a:lnTo>
                      <a:lnTo>
                        <a:pt x="1357" y="498"/>
                      </a:lnTo>
                      <a:lnTo>
                        <a:pt x="1358" y="498"/>
                      </a:lnTo>
                      <a:lnTo>
                        <a:pt x="1359" y="499"/>
                      </a:lnTo>
                      <a:lnTo>
                        <a:pt x="1360" y="499"/>
                      </a:lnTo>
                      <a:lnTo>
                        <a:pt x="1361" y="500"/>
                      </a:lnTo>
                      <a:lnTo>
                        <a:pt x="1362" y="500"/>
                      </a:lnTo>
                      <a:lnTo>
                        <a:pt x="1363" y="503"/>
                      </a:lnTo>
                      <a:lnTo>
                        <a:pt x="1362" y="504"/>
                      </a:lnTo>
                      <a:lnTo>
                        <a:pt x="1359" y="507"/>
                      </a:lnTo>
                      <a:lnTo>
                        <a:pt x="1359" y="508"/>
                      </a:lnTo>
                      <a:lnTo>
                        <a:pt x="1361" y="508"/>
                      </a:lnTo>
                      <a:lnTo>
                        <a:pt x="1361" y="510"/>
                      </a:lnTo>
                      <a:lnTo>
                        <a:pt x="1361" y="511"/>
                      </a:lnTo>
                      <a:lnTo>
                        <a:pt x="1360" y="514"/>
                      </a:lnTo>
                      <a:lnTo>
                        <a:pt x="1360" y="516"/>
                      </a:lnTo>
                      <a:lnTo>
                        <a:pt x="1359" y="517"/>
                      </a:lnTo>
                      <a:lnTo>
                        <a:pt x="1358" y="520"/>
                      </a:lnTo>
                      <a:lnTo>
                        <a:pt x="1358" y="521"/>
                      </a:lnTo>
                      <a:lnTo>
                        <a:pt x="1358" y="522"/>
                      </a:lnTo>
                      <a:lnTo>
                        <a:pt x="1357" y="524"/>
                      </a:lnTo>
                      <a:lnTo>
                        <a:pt x="1357" y="525"/>
                      </a:lnTo>
                      <a:lnTo>
                        <a:pt x="1356" y="525"/>
                      </a:lnTo>
                      <a:lnTo>
                        <a:pt x="1355" y="526"/>
                      </a:lnTo>
                      <a:lnTo>
                        <a:pt x="1355" y="527"/>
                      </a:lnTo>
                      <a:lnTo>
                        <a:pt x="1355" y="528"/>
                      </a:lnTo>
                      <a:lnTo>
                        <a:pt x="1355" y="529"/>
                      </a:lnTo>
                      <a:lnTo>
                        <a:pt x="1355" y="530"/>
                      </a:lnTo>
                      <a:lnTo>
                        <a:pt x="1355" y="532"/>
                      </a:lnTo>
                      <a:lnTo>
                        <a:pt x="1355" y="533"/>
                      </a:lnTo>
                      <a:lnTo>
                        <a:pt x="1354" y="533"/>
                      </a:lnTo>
                      <a:lnTo>
                        <a:pt x="1354" y="534"/>
                      </a:lnTo>
                      <a:lnTo>
                        <a:pt x="1353" y="534"/>
                      </a:lnTo>
                      <a:lnTo>
                        <a:pt x="1352" y="535"/>
                      </a:lnTo>
                      <a:lnTo>
                        <a:pt x="1353" y="536"/>
                      </a:lnTo>
                      <a:lnTo>
                        <a:pt x="1354" y="536"/>
                      </a:lnTo>
                      <a:lnTo>
                        <a:pt x="1354" y="537"/>
                      </a:lnTo>
                      <a:lnTo>
                        <a:pt x="1352" y="538"/>
                      </a:lnTo>
                      <a:lnTo>
                        <a:pt x="1350" y="538"/>
                      </a:lnTo>
                      <a:lnTo>
                        <a:pt x="1349" y="539"/>
                      </a:lnTo>
                      <a:lnTo>
                        <a:pt x="1348" y="540"/>
                      </a:lnTo>
                      <a:lnTo>
                        <a:pt x="1347" y="542"/>
                      </a:lnTo>
                      <a:lnTo>
                        <a:pt x="1346" y="543"/>
                      </a:lnTo>
                      <a:lnTo>
                        <a:pt x="1345" y="543"/>
                      </a:lnTo>
                      <a:lnTo>
                        <a:pt x="1344" y="543"/>
                      </a:lnTo>
                      <a:lnTo>
                        <a:pt x="1343" y="545"/>
                      </a:lnTo>
                      <a:lnTo>
                        <a:pt x="1343" y="546"/>
                      </a:lnTo>
                      <a:lnTo>
                        <a:pt x="1342" y="546"/>
                      </a:lnTo>
                      <a:lnTo>
                        <a:pt x="1341" y="545"/>
                      </a:lnTo>
                      <a:lnTo>
                        <a:pt x="1340" y="544"/>
                      </a:lnTo>
                      <a:lnTo>
                        <a:pt x="1340" y="543"/>
                      </a:lnTo>
                      <a:lnTo>
                        <a:pt x="1339" y="543"/>
                      </a:lnTo>
                      <a:lnTo>
                        <a:pt x="1337" y="544"/>
                      </a:lnTo>
                      <a:lnTo>
                        <a:pt x="1338" y="545"/>
                      </a:lnTo>
                      <a:lnTo>
                        <a:pt x="1339" y="546"/>
                      </a:lnTo>
                      <a:lnTo>
                        <a:pt x="1339" y="548"/>
                      </a:lnTo>
                      <a:lnTo>
                        <a:pt x="1338" y="549"/>
                      </a:lnTo>
                      <a:lnTo>
                        <a:pt x="1338" y="550"/>
                      </a:lnTo>
                      <a:lnTo>
                        <a:pt x="1337" y="550"/>
                      </a:lnTo>
                      <a:lnTo>
                        <a:pt x="1337" y="551"/>
                      </a:lnTo>
                      <a:lnTo>
                        <a:pt x="1337" y="552"/>
                      </a:lnTo>
                      <a:lnTo>
                        <a:pt x="1337" y="553"/>
                      </a:lnTo>
                      <a:lnTo>
                        <a:pt x="1337" y="554"/>
                      </a:lnTo>
                      <a:lnTo>
                        <a:pt x="1335" y="555"/>
                      </a:lnTo>
                      <a:lnTo>
                        <a:pt x="1334" y="556"/>
                      </a:lnTo>
                      <a:lnTo>
                        <a:pt x="1334" y="557"/>
                      </a:lnTo>
                      <a:lnTo>
                        <a:pt x="1334" y="558"/>
                      </a:lnTo>
                      <a:lnTo>
                        <a:pt x="1335" y="559"/>
                      </a:lnTo>
                      <a:lnTo>
                        <a:pt x="1336" y="558"/>
                      </a:lnTo>
                      <a:lnTo>
                        <a:pt x="1337" y="557"/>
                      </a:lnTo>
                      <a:lnTo>
                        <a:pt x="1338" y="557"/>
                      </a:lnTo>
                      <a:lnTo>
                        <a:pt x="1339" y="557"/>
                      </a:lnTo>
                      <a:lnTo>
                        <a:pt x="1340" y="558"/>
                      </a:lnTo>
                      <a:lnTo>
                        <a:pt x="1338" y="559"/>
                      </a:lnTo>
                      <a:lnTo>
                        <a:pt x="1338" y="560"/>
                      </a:lnTo>
                      <a:lnTo>
                        <a:pt x="1337" y="561"/>
                      </a:lnTo>
                      <a:lnTo>
                        <a:pt x="1336" y="562"/>
                      </a:lnTo>
                      <a:lnTo>
                        <a:pt x="1336" y="564"/>
                      </a:lnTo>
                      <a:lnTo>
                        <a:pt x="1336" y="566"/>
                      </a:lnTo>
                      <a:lnTo>
                        <a:pt x="1336" y="567"/>
                      </a:lnTo>
                      <a:lnTo>
                        <a:pt x="1337" y="567"/>
                      </a:lnTo>
                      <a:lnTo>
                        <a:pt x="1337" y="568"/>
                      </a:lnTo>
                      <a:lnTo>
                        <a:pt x="1336" y="568"/>
                      </a:lnTo>
                      <a:lnTo>
                        <a:pt x="1336" y="569"/>
                      </a:lnTo>
                      <a:lnTo>
                        <a:pt x="1337" y="570"/>
                      </a:lnTo>
                      <a:lnTo>
                        <a:pt x="1337" y="571"/>
                      </a:lnTo>
                      <a:lnTo>
                        <a:pt x="1336" y="572"/>
                      </a:lnTo>
                      <a:lnTo>
                        <a:pt x="1336" y="573"/>
                      </a:lnTo>
                      <a:lnTo>
                        <a:pt x="1337" y="574"/>
                      </a:lnTo>
                      <a:lnTo>
                        <a:pt x="1338" y="574"/>
                      </a:lnTo>
                      <a:lnTo>
                        <a:pt x="1338" y="575"/>
                      </a:lnTo>
                      <a:lnTo>
                        <a:pt x="1337" y="575"/>
                      </a:lnTo>
                      <a:lnTo>
                        <a:pt x="1336" y="575"/>
                      </a:lnTo>
                      <a:lnTo>
                        <a:pt x="1335" y="575"/>
                      </a:lnTo>
                      <a:lnTo>
                        <a:pt x="1334" y="575"/>
                      </a:lnTo>
                      <a:lnTo>
                        <a:pt x="1334" y="576"/>
                      </a:lnTo>
                      <a:lnTo>
                        <a:pt x="1333" y="576"/>
                      </a:lnTo>
                      <a:lnTo>
                        <a:pt x="1332" y="576"/>
                      </a:lnTo>
                      <a:lnTo>
                        <a:pt x="1331" y="575"/>
                      </a:lnTo>
                      <a:lnTo>
                        <a:pt x="1330" y="575"/>
                      </a:lnTo>
                      <a:lnTo>
                        <a:pt x="1330" y="576"/>
                      </a:lnTo>
                      <a:lnTo>
                        <a:pt x="1329" y="576"/>
                      </a:lnTo>
                      <a:lnTo>
                        <a:pt x="1329" y="577"/>
                      </a:lnTo>
                      <a:lnTo>
                        <a:pt x="1330" y="578"/>
                      </a:lnTo>
                      <a:lnTo>
                        <a:pt x="1331" y="578"/>
                      </a:lnTo>
                      <a:lnTo>
                        <a:pt x="1330" y="579"/>
                      </a:lnTo>
                      <a:lnTo>
                        <a:pt x="1330" y="580"/>
                      </a:lnTo>
                      <a:lnTo>
                        <a:pt x="1329" y="579"/>
                      </a:lnTo>
                      <a:lnTo>
                        <a:pt x="1329" y="580"/>
                      </a:lnTo>
                      <a:lnTo>
                        <a:pt x="1328" y="580"/>
                      </a:lnTo>
                      <a:lnTo>
                        <a:pt x="1328" y="581"/>
                      </a:lnTo>
                      <a:lnTo>
                        <a:pt x="1328" y="582"/>
                      </a:lnTo>
                      <a:lnTo>
                        <a:pt x="1329" y="583"/>
                      </a:lnTo>
                      <a:lnTo>
                        <a:pt x="1328" y="583"/>
                      </a:lnTo>
                      <a:lnTo>
                        <a:pt x="1327" y="583"/>
                      </a:lnTo>
                      <a:lnTo>
                        <a:pt x="1326" y="584"/>
                      </a:lnTo>
                      <a:lnTo>
                        <a:pt x="1325" y="584"/>
                      </a:lnTo>
                      <a:lnTo>
                        <a:pt x="1324" y="584"/>
                      </a:lnTo>
                      <a:lnTo>
                        <a:pt x="1323" y="584"/>
                      </a:lnTo>
                      <a:lnTo>
                        <a:pt x="1322" y="584"/>
                      </a:lnTo>
                      <a:lnTo>
                        <a:pt x="1321" y="584"/>
                      </a:lnTo>
                      <a:lnTo>
                        <a:pt x="1320" y="584"/>
                      </a:lnTo>
                      <a:lnTo>
                        <a:pt x="1320" y="585"/>
                      </a:lnTo>
                      <a:lnTo>
                        <a:pt x="1319" y="587"/>
                      </a:lnTo>
                      <a:lnTo>
                        <a:pt x="1319" y="588"/>
                      </a:lnTo>
                      <a:lnTo>
                        <a:pt x="1318" y="586"/>
                      </a:lnTo>
                      <a:lnTo>
                        <a:pt x="1318" y="585"/>
                      </a:lnTo>
                      <a:lnTo>
                        <a:pt x="1317" y="585"/>
                      </a:lnTo>
                      <a:lnTo>
                        <a:pt x="1316" y="585"/>
                      </a:lnTo>
                      <a:lnTo>
                        <a:pt x="1316" y="586"/>
                      </a:lnTo>
                      <a:lnTo>
                        <a:pt x="1316" y="587"/>
                      </a:lnTo>
                      <a:lnTo>
                        <a:pt x="1316" y="588"/>
                      </a:lnTo>
                      <a:lnTo>
                        <a:pt x="1315" y="588"/>
                      </a:lnTo>
                      <a:lnTo>
                        <a:pt x="1315" y="589"/>
                      </a:lnTo>
                      <a:lnTo>
                        <a:pt x="1314" y="590"/>
                      </a:lnTo>
                      <a:lnTo>
                        <a:pt x="1314" y="589"/>
                      </a:lnTo>
                      <a:lnTo>
                        <a:pt x="1313" y="589"/>
                      </a:lnTo>
                      <a:lnTo>
                        <a:pt x="1313" y="590"/>
                      </a:lnTo>
                      <a:lnTo>
                        <a:pt x="1312" y="590"/>
                      </a:lnTo>
                      <a:lnTo>
                        <a:pt x="1311" y="590"/>
                      </a:lnTo>
                      <a:lnTo>
                        <a:pt x="1311" y="591"/>
                      </a:lnTo>
                      <a:lnTo>
                        <a:pt x="1311" y="592"/>
                      </a:lnTo>
                      <a:lnTo>
                        <a:pt x="1311" y="593"/>
                      </a:lnTo>
                      <a:lnTo>
                        <a:pt x="1311" y="594"/>
                      </a:lnTo>
                      <a:lnTo>
                        <a:pt x="1311" y="595"/>
                      </a:lnTo>
                      <a:lnTo>
                        <a:pt x="1312" y="594"/>
                      </a:lnTo>
                      <a:lnTo>
                        <a:pt x="1313" y="595"/>
                      </a:lnTo>
                      <a:lnTo>
                        <a:pt x="1312" y="595"/>
                      </a:lnTo>
                      <a:lnTo>
                        <a:pt x="1313" y="596"/>
                      </a:lnTo>
                      <a:lnTo>
                        <a:pt x="1313" y="597"/>
                      </a:lnTo>
                      <a:lnTo>
                        <a:pt x="1314" y="596"/>
                      </a:lnTo>
                      <a:lnTo>
                        <a:pt x="1314" y="597"/>
                      </a:lnTo>
                      <a:lnTo>
                        <a:pt x="1314" y="598"/>
                      </a:lnTo>
                      <a:lnTo>
                        <a:pt x="1315" y="598"/>
                      </a:lnTo>
                      <a:lnTo>
                        <a:pt x="1314" y="599"/>
                      </a:lnTo>
                      <a:lnTo>
                        <a:pt x="1314" y="600"/>
                      </a:lnTo>
                      <a:lnTo>
                        <a:pt x="1314" y="601"/>
                      </a:lnTo>
                      <a:lnTo>
                        <a:pt x="1315" y="602"/>
                      </a:lnTo>
                      <a:lnTo>
                        <a:pt x="1316" y="602"/>
                      </a:lnTo>
                      <a:lnTo>
                        <a:pt x="1317" y="602"/>
                      </a:lnTo>
                      <a:lnTo>
                        <a:pt x="1317" y="601"/>
                      </a:lnTo>
                      <a:lnTo>
                        <a:pt x="1318" y="601"/>
                      </a:lnTo>
                      <a:lnTo>
                        <a:pt x="1318" y="602"/>
                      </a:lnTo>
                      <a:lnTo>
                        <a:pt x="1318" y="603"/>
                      </a:lnTo>
                      <a:lnTo>
                        <a:pt x="1318" y="604"/>
                      </a:lnTo>
                      <a:lnTo>
                        <a:pt x="1319" y="604"/>
                      </a:lnTo>
                      <a:lnTo>
                        <a:pt x="1318" y="605"/>
                      </a:lnTo>
                      <a:lnTo>
                        <a:pt x="1319" y="605"/>
                      </a:lnTo>
                      <a:lnTo>
                        <a:pt x="1320" y="605"/>
                      </a:lnTo>
                      <a:lnTo>
                        <a:pt x="1319" y="606"/>
                      </a:lnTo>
                      <a:lnTo>
                        <a:pt x="1320" y="606"/>
                      </a:lnTo>
                      <a:lnTo>
                        <a:pt x="1319" y="606"/>
                      </a:lnTo>
                      <a:lnTo>
                        <a:pt x="1319" y="607"/>
                      </a:lnTo>
                      <a:lnTo>
                        <a:pt x="1318" y="606"/>
                      </a:lnTo>
                      <a:lnTo>
                        <a:pt x="1318" y="605"/>
                      </a:lnTo>
                      <a:lnTo>
                        <a:pt x="1317" y="605"/>
                      </a:lnTo>
                      <a:lnTo>
                        <a:pt x="1316" y="605"/>
                      </a:lnTo>
                      <a:lnTo>
                        <a:pt x="1316" y="606"/>
                      </a:lnTo>
                      <a:lnTo>
                        <a:pt x="1317" y="607"/>
                      </a:lnTo>
                      <a:lnTo>
                        <a:pt x="1316" y="607"/>
                      </a:lnTo>
                      <a:lnTo>
                        <a:pt x="1316" y="608"/>
                      </a:lnTo>
                      <a:lnTo>
                        <a:pt x="1315" y="608"/>
                      </a:lnTo>
                      <a:lnTo>
                        <a:pt x="1314" y="607"/>
                      </a:lnTo>
                      <a:lnTo>
                        <a:pt x="1313" y="607"/>
                      </a:lnTo>
                      <a:lnTo>
                        <a:pt x="1314" y="608"/>
                      </a:lnTo>
                      <a:lnTo>
                        <a:pt x="1313" y="608"/>
                      </a:lnTo>
                      <a:lnTo>
                        <a:pt x="1313" y="609"/>
                      </a:lnTo>
                      <a:lnTo>
                        <a:pt x="1314" y="609"/>
                      </a:lnTo>
                      <a:lnTo>
                        <a:pt x="1313" y="610"/>
                      </a:lnTo>
                      <a:lnTo>
                        <a:pt x="1312" y="610"/>
                      </a:lnTo>
                      <a:lnTo>
                        <a:pt x="1310" y="609"/>
                      </a:lnTo>
                      <a:lnTo>
                        <a:pt x="1309" y="610"/>
                      </a:lnTo>
                      <a:lnTo>
                        <a:pt x="1309" y="611"/>
                      </a:lnTo>
                      <a:lnTo>
                        <a:pt x="1310" y="611"/>
                      </a:lnTo>
                      <a:lnTo>
                        <a:pt x="1310" y="612"/>
                      </a:lnTo>
                      <a:lnTo>
                        <a:pt x="1311" y="612"/>
                      </a:lnTo>
                      <a:lnTo>
                        <a:pt x="1311" y="613"/>
                      </a:lnTo>
                      <a:lnTo>
                        <a:pt x="1311" y="614"/>
                      </a:lnTo>
                      <a:lnTo>
                        <a:pt x="1312" y="614"/>
                      </a:lnTo>
                      <a:lnTo>
                        <a:pt x="1312" y="615"/>
                      </a:lnTo>
                      <a:lnTo>
                        <a:pt x="1310" y="616"/>
                      </a:lnTo>
                      <a:lnTo>
                        <a:pt x="1310" y="617"/>
                      </a:lnTo>
                      <a:lnTo>
                        <a:pt x="1310" y="618"/>
                      </a:lnTo>
                      <a:lnTo>
                        <a:pt x="1311" y="618"/>
                      </a:lnTo>
                      <a:lnTo>
                        <a:pt x="1312" y="619"/>
                      </a:lnTo>
                      <a:lnTo>
                        <a:pt x="1312" y="620"/>
                      </a:lnTo>
                      <a:lnTo>
                        <a:pt x="1311" y="620"/>
                      </a:lnTo>
                      <a:lnTo>
                        <a:pt x="1312" y="620"/>
                      </a:lnTo>
                      <a:lnTo>
                        <a:pt x="1312" y="621"/>
                      </a:lnTo>
                      <a:lnTo>
                        <a:pt x="1312" y="622"/>
                      </a:lnTo>
                      <a:lnTo>
                        <a:pt x="1311" y="622"/>
                      </a:lnTo>
                      <a:lnTo>
                        <a:pt x="1310" y="622"/>
                      </a:lnTo>
                      <a:lnTo>
                        <a:pt x="1309" y="622"/>
                      </a:lnTo>
                      <a:lnTo>
                        <a:pt x="1309" y="623"/>
                      </a:lnTo>
                      <a:lnTo>
                        <a:pt x="1310" y="623"/>
                      </a:lnTo>
                      <a:lnTo>
                        <a:pt x="1310" y="624"/>
                      </a:lnTo>
                      <a:lnTo>
                        <a:pt x="1309" y="625"/>
                      </a:lnTo>
                      <a:lnTo>
                        <a:pt x="1310" y="626"/>
                      </a:lnTo>
                      <a:lnTo>
                        <a:pt x="1309" y="626"/>
                      </a:lnTo>
                      <a:lnTo>
                        <a:pt x="1309" y="627"/>
                      </a:lnTo>
                      <a:lnTo>
                        <a:pt x="1308" y="628"/>
                      </a:lnTo>
                      <a:lnTo>
                        <a:pt x="1309" y="629"/>
                      </a:lnTo>
                      <a:lnTo>
                        <a:pt x="1309" y="630"/>
                      </a:lnTo>
                      <a:lnTo>
                        <a:pt x="1308" y="630"/>
                      </a:lnTo>
                      <a:lnTo>
                        <a:pt x="1308" y="631"/>
                      </a:lnTo>
                      <a:lnTo>
                        <a:pt x="1308" y="632"/>
                      </a:lnTo>
                      <a:lnTo>
                        <a:pt x="1307" y="632"/>
                      </a:lnTo>
                      <a:lnTo>
                        <a:pt x="1306" y="632"/>
                      </a:lnTo>
                      <a:lnTo>
                        <a:pt x="1306" y="633"/>
                      </a:lnTo>
                      <a:lnTo>
                        <a:pt x="1305" y="633"/>
                      </a:lnTo>
                      <a:lnTo>
                        <a:pt x="1306" y="634"/>
                      </a:lnTo>
                      <a:lnTo>
                        <a:pt x="1306" y="635"/>
                      </a:lnTo>
                      <a:lnTo>
                        <a:pt x="1305" y="636"/>
                      </a:lnTo>
                      <a:lnTo>
                        <a:pt x="1304" y="635"/>
                      </a:lnTo>
                      <a:lnTo>
                        <a:pt x="1305" y="634"/>
                      </a:lnTo>
                      <a:lnTo>
                        <a:pt x="1304" y="634"/>
                      </a:lnTo>
                      <a:lnTo>
                        <a:pt x="1304" y="633"/>
                      </a:lnTo>
                      <a:lnTo>
                        <a:pt x="1303" y="634"/>
                      </a:lnTo>
                      <a:lnTo>
                        <a:pt x="1303" y="635"/>
                      </a:lnTo>
                      <a:lnTo>
                        <a:pt x="1302" y="634"/>
                      </a:lnTo>
                      <a:lnTo>
                        <a:pt x="1302" y="635"/>
                      </a:lnTo>
                      <a:lnTo>
                        <a:pt x="1301" y="634"/>
                      </a:lnTo>
                      <a:lnTo>
                        <a:pt x="1301" y="635"/>
                      </a:lnTo>
                      <a:lnTo>
                        <a:pt x="1301" y="636"/>
                      </a:lnTo>
                      <a:lnTo>
                        <a:pt x="1302" y="636"/>
                      </a:lnTo>
                      <a:lnTo>
                        <a:pt x="1303" y="635"/>
                      </a:lnTo>
                      <a:lnTo>
                        <a:pt x="1303" y="636"/>
                      </a:lnTo>
                      <a:lnTo>
                        <a:pt x="1303" y="637"/>
                      </a:lnTo>
                      <a:lnTo>
                        <a:pt x="1304" y="638"/>
                      </a:lnTo>
                      <a:lnTo>
                        <a:pt x="1303" y="639"/>
                      </a:lnTo>
                      <a:lnTo>
                        <a:pt x="1302" y="639"/>
                      </a:lnTo>
                      <a:lnTo>
                        <a:pt x="1301" y="639"/>
                      </a:lnTo>
                      <a:lnTo>
                        <a:pt x="1301" y="640"/>
                      </a:lnTo>
                      <a:lnTo>
                        <a:pt x="1301" y="641"/>
                      </a:lnTo>
                      <a:lnTo>
                        <a:pt x="1300" y="642"/>
                      </a:lnTo>
                      <a:lnTo>
                        <a:pt x="1300" y="641"/>
                      </a:lnTo>
                      <a:lnTo>
                        <a:pt x="1299" y="640"/>
                      </a:lnTo>
                      <a:lnTo>
                        <a:pt x="1298" y="640"/>
                      </a:lnTo>
                      <a:lnTo>
                        <a:pt x="1299" y="641"/>
                      </a:lnTo>
                      <a:lnTo>
                        <a:pt x="1300" y="641"/>
                      </a:lnTo>
                      <a:lnTo>
                        <a:pt x="1300" y="642"/>
                      </a:lnTo>
                      <a:lnTo>
                        <a:pt x="1298" y="642"/>
                      </a:lnTo>
                      <a:lnTo>
                        <a:pt x="1298" y="643"/>
                      </a:lnTo>
                      <a:lnTo>
                        <a:pt x="1300" y="644"/>
                      </a:lnTo>
                      <a:lnTo>
                        <a:pt x="1300" y="645"/>
                      </a:lnTo>
                      <a:lnTo>
                        <a:pt x="1299" y="644"/>
                      </a:lnTo>
                      <a:lnTo>
                        <a:pt x="1297" y="644"/>
                      </a:lnTo>
                      <a:lnTo>
                        <a:pt x="1297" y="645"/>
                      </a:lnTo>
                      <a:lnTo>
                        <a:pt x="1298" y="646"/>
                      </a:lnTo>
                      <a:lnTo>
                        <a:pt x="1297" y="647"/>
                      </a:lnTo>
                      <a:lnTo>
                        <a:pt x="1296" y="647"/>
                      </a:lnTo>
                      <a:lnTo>
                        <a:pt x="1296" y="646"/>
                      </a:lnTo>
                      <a:lnTo>
                        <a:pt x="1295" y="647"/>
                      </a:lnTo>
                      <a:lnTo>
                        <a:pt x="1294" y="647"/>
                      </a:lnTo>
                      <a:lnTo>
                        <a:pt x="1294" y="648"/>
                      </a:lnTo>
                      <a:lnTo>
                        <a:pt x="1295" y="649"/>
                      </a:lnTo>
                      <a:lnTo>
                        <a:pt x="1294" y="650"/>
                      </a:lnTo>
                      <a:lnTo>
                        <a:pt x="1293" y="649"/>
                      </a:lnTo>
                      <a:lnTo>
                        <a:pt x="1292" y="650"/>
                      </a:lnTo>
                      <a:lnTo>
                        <a:pt x="1293" y="650"/>
                      </a:lnTo>
                      <a:lnTo>
                        <a:pt x="1294" y="650"/>
                      </a:lnTo>
                      <a:lnTo>
                        <a:pt x="1294" y="651"/>
                      </a:lnTo>
                      <a:lnTo>
                        <a:pt x="1293" y="652"/>
                      </a:lnTo>
                      <a:lnTo>
                        <a:pt x="1292" y="652"/>
                      </a:lnTo>
                      <a:lnTo>
                        <a:pt x="1292" y="653"/>
                      </a:lnTo>
                      <a:lnTo>
                        <a:pt x="1293" y="653"/>
                      </a:lnTo>
                      <a:lnTo>
                        <a:pt x="1293" y="654"/>
                      </a:lnTo>
                      <a:lnTo>
                        <a:pt x="1292" y="654"/>
                      </a:lnTo>
                      <a:lnTo>
                        <a:pt x="1291" y="654"/>
                      </a:lnTo>
                      <a:lnTo>
                        <a:pt x="1290" y="655"/>
                      </a:lnTo>
                      <a:lnTo>
                        <a:pt x="1290" y="654"/>
                      </a:lnTo>
                      <a:lnTo>
                        <a:pt x="1289" y="655"/>
                      </a:lnTo>
                      <a:lnTo>
                        <a:pt x="1289" y="656"/>
                      </a:lnTo>
                      <a:lnTo>
                        <a:pt x="1289" y="657"/>
                      </a:lnTo>
                      <a:lnTo>
                        <a:pt x="1288" y="656"/>
                      </a:lnTo>
                      <a:lnTo>
                        <a:pt x="1288" y="655"/>
                      </a:lnTo>
                      <a:lnTo>
                        <a:pt x="1287" y="655"/>
                      </a:lnTo>
                      <a:lnTo>
                        <a:pt x="1287" y="656"/>
                      </a:lnTo>
                      <a:lnTo>
                        <a:pt x="1288" y="656"/>
                      </a:lnTo>
                      <a:lnTo>
                        <a:pt x="1287" y="657"/>
                      </a:lnTo>
                      <a:lnTo>
                        <a:pt x="1286" y="657"/>
                      </a:lnTo>
                      <a:lnTo>
                        <a:pt x="1286" y="656"/>
                      </a:lnTo>
                      <a:lnTo>
                        <a:pt x="1285" y="656"/>
                      </a:lnTo>
                      <a:lnTo>
                        <a:pt x="1285" y="657"/>
                      </a:lnTo>
                      <a:lnTo>
                        <a:pt x="1284" y="657"/>
                      </a:lnTo>
                      <a:lnTo>
                        <a:pt x="1284" y="658"/>
                      </a:lnTo>
                      <a:lnTo>
                        <a:pt x="1284" y="659"/>
                      </a:lnTo>
                      <a:lnTo>
                        <a:pt x="1283" y="660"/>
                      </a:lnTo>
                      <a:lnTo>
                        <a:pt x="1283" y="659"/>
                      </a:lnTo>
                      <a:lnTo>
                        <a:pt x="1282" y="659"/>
                      </a:lnTo>
                      <a:lnTo>
                        <a:pt x="1282" y="660"/>
                      </a:lnTo>
                      <a:lnTo>
                        <a:pt x="1281" y="660"/>
                      </a:lnTo>
                      <a:lnTo>
                        <a:pt x="1280" y="660"/>
                      </a:lnTo>
                      <a:lnTo>
                        <a:pt x="1279" y="660"/>
                      </a:lnTo>
                      <a:lnTo>
                        <a:pt x="1280" y="661"/>
                      </a:lnTo>
                      <a:lnTo>
                        <a:pt x="1280" y="662"/>
                      </a:lnTo>
                      <a:lnTo>
                        <a:pt x="1279" y="662"/>
                      </a:lnTo>
                      <a:lnTo>
                        <a:pt x="1279" y="663"/>
                      </a:lnTo>
                      <a:lnTo>
                        <a:pt x="1279" y="664"/>
                      </a:lnTo>
                      <a:lnTo>
                        <a:pt x="1279" y="665"/>
                      </a:lnTo>
                      <a:lnTo>
                        <a:pt x="1278" y="665"/>
                      </a:lnTo>
                      <a:lnTo>
                        <a:pt x="1278" y="666"/>
                      </a:lnTo>
                      <a:lnTo>
                        <a:pt x="1278" y="667"/>
                      </a:lnTo>
                      <a:lnTo>
                        <a:pt x="1279" y="667"/>
                      </a:lnTo>
                      <a:lnTo>
                        <a:pt x="1279" y="668"/>
                      </a:lnTo>
                      <a:lnTo>
                        <a:pt x="1278" y="668"/>
                      </a:lnTo>
                      <a:lnTo>
                        <a:pt x="1279" y="669"/>
                      </a:lnTo>
                      <a:lnTo>
                        <a:pt x="1278" y="669"/>
                      </a:lnTo>
                      <a:lnTo>
                        <a:pt x="1278" y="670"/>
                      </a:lnTo>
                      <a:lnTo>
                        <a:pt x="1279" y="670"/>
                      </a:lnTo>
                      <a:lnTo>
                        <a:pt x="1278" y="671"/>
                      </a:lnTo>
                      <a:lnTo>
                        <a:pt x="1278" y="670"/>
                      </a:lnTo>
                      <a:lnTo>
                        <a:pt x="1277" y="670"/>
                      </a:lnTo>
                      <a:lnTo>
                        <a:pt x="1276" y="670"/>
                      </a:lnTo>
                      <a:lnTo>
                        <a:pt x="1277" y="671"/>
                      </a:lnTo>
                      <a:lnTo>
                        <a:pt x="1277" y="672"/>
                      </a:lnTo>
                      <a:lnTo>
                        <a:pt x="1277" y="673"/>
                      </a:lnTo>
                      <a:lnTo>
                        <a:pt x="1276" y="672"/>
                      </a:lnTo>
                      <a:lnTo>
                        <a:pt x="1275" y="672"/>
                      </a:lnTo>
                      <a:lnTo>
                        <a:pt x="1275" y="673"/>
                      </a:lnTo>
                      <a:lnTo>
                        <a:pt x="1276" y="674"/>
                      </a:lnTo>
                      <a:lnTo>
                        <a:pt x="1276" y="675"/>
                      </a:lnTo>
                      <a:lnTo>
                        <a:pt x="1275" y="675"/>
                      </a:lnTo>
                      <a:lnTo>
                        <a:pt x="1275" y="676"/>
                      </a:lnTo>
                      <a:lnTo>
                        <a:pt x="1274" y="676"/>
                      </a:lnTo>
                      <a:lnTo>
                        <a:pt x="1274" y="677"/>
                      </a:lnTo>
                      <a:lnTo>
                        <a:pt x="1273" y="677"/>
                      </a:lnTo>
                      <a:lnTo>
                        <a:pt x="1272" y="676"/>
                      </a:lnTo>
                      <a:lnTo>
                        <a:pt x="1272" y="677"/>
                      </a:lnTo>
                      <a:lnTo>
                        <a:pt x="1271" y="678"/>
                      </a:lnTo>
                      <a:lnTo>
                        <a:pt x="1271" y="677"/>
                      </a:lnTo>
                      <a:lnTo>
                        <a:pt x="1271" y="678"/>
                      </a:lnTo>
                      <a:lnTo>
                        <a:pt x="1271" y="679"/>
                      </a:lnTo>
                      <a:lnTo>
                        <a:pt x="1270" y="680"/>
                      </a:lnTo>
                      <a:lnTo>
                        <a:pt x="1270" y="679"/>
                      </a:lnTo>
                      <a:lnTo>
                        <a:pt x="1269" y="679"/>
                      </a:lnTo>
                      <a:lnTo>
                        <a:pt x="1269" y="680"/>
                      </a:lnTo>
                      <a:lnTo>
                        <a:pt x="1269" y="681"/>
                      </a:lnTo>
                      <a:lnTo>
                        <a:pt x="1270" y="681"/>
                      </a:lnTo>
                      <a:lnTo>
                        <a:pt x="1269" y="681"/>
                      </a:lnTo>
                      <a:lnTo>
                        <a:pt x="1269" y="682"/>
                      </a:lnTo>
                      <a:lnTo>
                        <a:pt x="1269" y="683"/>
                      </a:lnTo>
                      <a:lnTo>
                        <a:pt x="1269" y="684"/>
                      </a:lnTo>
                      <a:lnTo>
                        <a:pt x="1268" y="685"/>
                      </a:lnTo>
                      <a:lnTo>
                        <a:pt x="1268" y="686"/>
                      </a:lnTo>
                      <a:lnTo>
                        <a:pt x="1267" y="686"/>
                      </a:lnTo>
                      <a:lnTo>
                        <a:pt x="1267" y="687"/>
                      </a:lnTo>
                      <a:lnTo>
                        <a:pt x="1268" y="687"/>
                      </a:lnTo>
                      <a:lnTo>
                        <a:pt x="1268" y="688"/>
                      </a:lnTo>
                      <a:lnTo>
                        <a:pt x="1267" y="688"/>
                      </a:lnTo>
                      <a:lnTo>
                        <a:pt x="1267" y="689"/>
                      </a:lnTo>
                      <a:lnTo>
                        <a:pt x="1267" y="690"/>
                      </a:lnTo>
                      <a:lnTo>
                        <a:pt x="1268" y="690"/>
                      </a:lnTo>
                      <a:lnTo>
                        <a:pt x="1269" y="691"/>
                      </a:lnTo>
                      <a:lnTo>
                        <a:pt x="1267" y="691"/>
                      </a:lnTo>
                      <a:lnTo>
                        <a:pt x="1267" y="692"/>
                      </a:lnTo>
                      <a:lnTo>
                        <a:pt x="1267" y="693"/>
                      </a:lnTo>
                      <a:lnTo>
                        <a:pt x="1268" y="694"/>
                      </a:lnTo>
                      <a:lnTo>
                        <a:pt x="1268" y="695"/>
                      </a:lnTo>
                      <a:lnTo>
                        <a:pt x="1267" y="696"/>
                      </a:lnTo>
                      <a:lnTo>
                        <a:pt x="1266" y="696"/>
                      </a:lnTo>
                      <a:lnTo>
                        <a:pt x="1266" y="697"/>
                      </a:lnTo>
                      <a:lnTo>
                        <a:pt x="1266" y="698"/>
                      </a:lnTo>
                      <a:lnTo>
                        <a:pt x="1266" y="699"/>
                      </a:lnTo>
                      <a:lnTo>
                        <a:pt x="1265" y="700"/>
                      </a:lnTo>
                      <a:lnTo>
                        <a:pt x="1265" y="701"/>
                      </a:lnTo>
                      <a:lnTo>
                        <a:pt x="1266" y="701"/>
                      </a:lnTo>
                      <a:lnTo>
                        <a:pt x="1266" y="702"/>
                      </a:lnTo>
                      <a:lnTo>
                        <a:pt x="1265" y="702"/>
                      </a:lnTo>
                      <a:lnTo>
                        <a:pt x="1265" y="703"/>
                      </a:lnTo>
                      <a:lnTo>
                        <a:pt x="1265" y="704"/>
                      </a:lnTo>
                      <a:lnTo>
                        <a:pt x="1264" y="704"/>
                      </a:lnTo>
                      <a:lnTo>
                        <a:pt x="1264" y="705"/>
                      </a:lnTo>
                      <a:lnTo>
                        <a:pt x="1264" y="706"/>
                      </a:lnTo>
                      <a:lnTo>
                        <a:pt x="1263" y="706"/>
                      </a:lnTo>
                      <a:lnTo>
                        <a:pt x="1263" y="707"/>
                      </a:lnTo>
                      <a:lnTo>
                        <a:pt x="1263" y="708"/>
                      </a:lnTo>
                      <a:lnTo>
                        <a:pt x="1263" y="709"/>
                      </a:lnTo>
                      <a:lnTo>
                        <a:pt x="1262" y="710"/>
                      </a:lnTo>
                      <a:lnTo>
                        <a:pt x="1261" y="710"/>
                      </a:lnTo>
                      <a:lnTo>
                        <a:pt x="1261" y="711"/>
                      </a:lnTo>
                      <a:lnTo>
                        <a:pt x="1260" y="712"/>
                      </a:lnTo>
                      <a:lnTo>
                        <a:pt x="1259" y="712"/>
                      </a:lnTo>
                      <a:lnTo>
                        <a:pt x="1258" y="712"/>
                      </a:lnTo>
                      <a:lnTo>
                        <a:pt x="1257" y="712"/>
                      </a:lnTo>
                      <a:lnTo>
                        <a:pt x="1257" y="713"/>
                      </a:lnTo>
                      <a:lnTo>
                        <a:pt x="1257" y="714"/>
                      </a:lnTo>
                      <a:lnTo>
                        <a:pt x="1256" y="714"/>
                      </a:lnTo>
                      <a:lnTo>
                        <a:pt x="1255" y="716"/>
                      </a:lnTo>
                      <a:lnTo>
                        <a:pt x="1254" y="716"/>
                      </a:lnTo>
                      <a:lnTo>
                        <a:pt x="1254" y="717"/>
                      </a:lnTo>
                      <a:lnTo>
                        <a:pt x="1253" y="717"/>
                      </a:lnTo>
                      <a:lnTo>
                        <a:pt x="1253" y="718"/>
                      </a:lnTo>
                      <a:lnTo>
                        <a:pt x="1252" y="718"/>
                      </a:lnTo>
                      <a:lnTo>
                        <a:pt x="1252" y="719"/>
                      </a:lnTo>
                      <a:lnTo>
                        <a:pt x="1252" y="720"/>
                      </a:lnTo>
                      <a:lnTo>
                        <a:pt x="1252" y="721"/>
                      </a:lnTo>
                      <a:lnTo>
                        <a:pt x="1251" y="721"/>
                      </a:lnTo>
                      <a:lnTo>
                        <a:pt x="1251" y="722"/>
                      </a:lnTo>
                      <a:lnTo>
                        <a:pt x="1250" y="721"/>
                      </a:lnTo>
                      <a:lnTo>
                        <a:pt x="1249" y="723"/>
                      </a:lnTo>
                      <a:lnTo>
                        <a:pt x="1248" y="723"/>
                      </a:lnTo>
                      <a:lnTo>
                        <a:pt x="1248" y="724"/>
                      </a:lnTo>
                      <a:lnTo>
                        <a:pt x="1247" y="724"/>
                      </a:lnTo>
                      <a:lnTo>
                        <a:pt x="1246" y="723"/>
                      </a:lnTo>
                      <a:lnTo>
                        <a:pt x="1246" y="724"/>
                      </a:lnTo>
                      <a:lnTo>
                        <a:pt x="1245" y="725"/>
                      </a:lnTo>
                      <a:lnTo>
                        <a:pt x="1244" y="726"/>
                      </a:lnTo>
                      <a:lnTo>
                        <a:pt x="1243" y="726"/>
                      </a:lnTo>
                      <a:lnTo>
                        <a:pt x="1243" y="727"/>
                      </a:lnTo>
                      <a:lnTo>
                        <a:pt x="1242" y="727"/>
                      </a:lnTo>
                      <a:lnTo>
                        <a:pt x="1241" y="727"/>
                      </a:lnTo>
                      <a:lnTo>
                        <a:pt x="1241" y="728"/>
                      </a:lnTo>
                      <a:lnTo>
                        <a:pt x="1240" y="728"/>
                      </a:lnTo>
                      <a:lnTo>
                        <a:pt x="1240" y="729"/>
                      </a:lnTo>
                      <a:lnTo>
                        <a:pt x="1239" y="729"/>
                      </a:lnTo>
                      <a:lnTo>
                        <a:pt x="1238" y="730"/>
                      </a:lnTo>
                      <a:lnTo>
                        <a:pt x="1238" y="729"/>
                      </a:lnTo>
                      <a:lnTo>
                        <a:pt x="1237" y="728"/>
                      </a:lnTo>
                      <a:lnTo>
                        <a:pt x="1237" y="729"/>
                      </a:lnTo>
                      <a:lnTo>
                        <a:pt x="1236" y="729"/>
                      </a:lnTo>
                      <a:lnTo>
                        <a:pt x="1237" y="730"/>
                      </a:lnTo>
                      <a:lnTo>
                        <a:pt x="1236" y="731"/>
                      </a:lnTo>
                      <a:lnTo>
                        <a:pt x="1235" y="732"/>
                      </a:lnTo>
                      <a:lnTo>
                        <a:pt x="1236" y="733"/>
                      </a:lnTo>
                      <a:lnTo>
                        <a:pt x="1235" y="733"/>
                      </a:lnTo>
                      <a:lnTo>
                        <a:pt x="1234" y="734"/>
                      </a:lnTo>
                      <a:lnTo>
                        <a:pt x="1234" y="735"/>
                      </a:lnTo>
                      <a:lnTo>
                        <a:pt x="1234" y="736"/>
                      </a:lnTo>
                      <a:lnTo>
                        <a:pt x="1234" y="737"/>
                      </a:lnTo>
                      <a:lnTo>
                        <a:pt x="1234" y="738"/>
                      </a:lnTo>
                      <a:lnTo>
                        <a:pt x="1234" y="739"/>
                      </a:lnTo>
                      <a:lnTo>
                        <a:pt x="1234" y="740"/>
                      </a:lnTo>
                      <a:lnTo>
                        <a:pt x="1234" y="741"/>
                      </a:lnTo>
                      <a:lnTo>
                        <a:pt x="1234" y="742"/>
                      </a:lnTo>
                      <a:lnTo>
                        <a:pt x="1233" y="742"/>
                      </a:lnTo>
                      <a:lnTo>
                        <a:pt x="1232" y="742"/>
                      </a:lnTo>
                      <a:lnTo>
                        <a:pt x="1232" y="743"/>
                      </a:lnTo>
                      <a:lnTo>
                        <a:pt x="1231" y="744"/>
                      </a:lnTo>
                      <a:lnTo>
                        <a:pt x="1232" y="744"/>
                      </a:lnTo>
                      <a:lnTo>
                        <a:pt x="1232" y="745"/>
                      </a:lnTo>
                      <a:lnTo>
                        <a:pt x="1231" y="745"/>
                      </a:lnTo>
                      <a:lnTo>
                        <a:pt x="1231" y="746"/>
                      </a:lnTo>
                      <a:lnTo>
                        <a:pt x="1230" y="746"/>
                      </a:lnTo>
                      <a:lnTo>
                        <a:pt x="1230" y="747"/>
                      </a:lnTo>
                      <a:lnTo>
                        <a:pt x="1231" y="747"/>
                      </a:lnTo>
                      <a:lnTo>
                        <a:pt x="1231" y="748"/>
                      </a:lnTo>
                      <a:lnTo>
                        <a:pt x="1231" y="749"/>
                      </a:lnTo>
                      <a:lnTo>
                        <a:pt x="1230" y="749"/>
                      </a:lnTo>
                      <a:lnTo>
                        <a:pt x="1229" y="749"/>
                      </a:lnTo>
                      <a:lnTo>
                        <a:pt x="1229" y="750"/>
                      </a:lnTo>
                      <a:lnTo>
                        <a:pt x="1228" y="750"/>
                      </a:lnTo>
                      <a:lnTo>
                        <a:pt x="1227" y="751"/>
                      </a:lnTo>
                      <a:lnTo>
                        <a:pt x="1226" y="752"/>
                      </a:lnTo>
                      <a:lnTo>
                        <a:pt x="1225" y="752"/>
                      </a:lnTo>
                      <a:lnTo>
                        <a:pt x="1225" y="753"/>
                      </a:lnTo>
                      <a:lnTo>
                        <a:pt x="1224" y="753"/>
                      </a:lnTo>
                      <a:lnTo>
                        <a:pt x="1223" y="753"/>
                      </a:lnTo>
                      <a:lnTo>
                        <a:pt x="1223" y="754"/>
                      </a:lnTo>
                      <a:lnTo>
                        <a:pt x="1222" y="754"/>
                      </a:lnTo>
                      <a:lnTo>
                        <a:pt x="1222" y="755"/>
                      </a:lnTo>
                      <a:lnTo>
                        <a:pt x="1221" y="755"/>
                      </a:lnTo>
                      <a:lnTo>
                        <a:pt x="1220" y="755"/>
                      </a:lnTo>
                      <a:lnTo>
                        <a:pt x="1220" y="756"/>
                      </a:lnTo>
                      <a:lnTo>
                        <a:pt x="1219" y="756"/>
                      </a:lnTo>
                      <a:lnTo>
                        <a:pt x="1219" y="757"/>
                      </a:lnTo>
                      <a:lnTo>
                        <a:pt x="1219" y="758"/>
                      </a:lnTo>
                      <a:lnTo>
                        <a:pt x="1220" y="758"/>
                      </a:lnTo>
                      <a:lnTo>
                        <a:pt x="1219" y="759"/>
                      </a:lnTo>
                      <a:lnTo>
                        <a:pt x="1219" y="760"/>
                      </a:lnTo>
                      <a:lnTo>
                        <a:pt x="1218" y="761"/>
                      </a:lnTo>
                      <a:lnTo>
                        <a:pt x="1218" y="762"/>
                      </a:lnTo>
                      <a:lnTo>
                        <a:pt x="1217" y="763"/>
                      </a:lnTo>
                      <a:lnTo>
                        <a:pt x="1217" y="764"/>
                      </a:lnTo>
                      <a:lnTo>
                        <a:pt x="1217" y="765"/>
                      </a:lnTo>
                      <a:lnTo>
                        <a:pt x="1216" y="766"/>
                      </a:lnTo>
                      <a:lnTo>
                        <a:pt x="1215" y="767"/>
                      </a:lnTo>
                      <a:lnTo>
                        <a:pt x="1213" y="769"/>
                      </a:lnTo>
                      <a:lnTo>
                        <a:pt x="1211" y="771"/>
                      </a:lnTo>
                      <a:lnTo>
                        <a:pt x="1210" y="771"/>
                      </a:lnTo>
                      <a:lnTo>
                        <a:pt x="1210" y="772"/>
                      </a:lnTo>
                      <a:lnTo>
                        <a:pt x="1209" y="773"/>
                      </a:lnTo>
                      <a:lnTo>
                        <a:pt x="1209" y="774"/>
                      </a:lnTo>
                      <a:lnTo>
                        <a:pt x="1208" y="775"/>
                      </a:lnTo>
                      <a:lnTo>
                        <a:pt x="1208" y="776"/>
                      </a:lnTo>
                      <a:lnTo>
                        <a:pt x="1207" y="777"/>
                      </a:lnTo>
                      <a:lnTo>
                        <a:pt x="1207" y="778"/>
                      </a:lnTo>
                      <a:lnTo>
                        <a:pt x="1205" y="779"/>
                      </a:lnTo>
                      <a:lnTo>
                        <a:pt x="1205" y="780"/>
                      </a:lnTo>
                      <a:lnTo>
                        <a:pt x="1204" y="781"/>
                      </a:lnTo>
                      <a:lnTo>
                        <a:pt x="1203" y="781"/>
                      </a:lnTo>
                      <a:lnTo>
                        <a:pt x="1202" y="781"/>
                      </a:lnTo>
                      <a:lnTo>
                        <a:pt x="1201" y="782"/>
                      </a:lnTo>
                      <a:lnTo>
                        <a:pt x="1200" y="783"/>
                      </a:lnTo>
                      <a:lnTo>
                        <a:pt x="1199" y="783"/>
                      </a:lnTo>
                      <a:lnTo>
                        <a:pt x="1199" y="784"/>
                      </a:lnTo>
                      <a:lnTo>
                        <a:pt x="1198" y="785"/>
                      </a:lnTo>
                      <a:lnTo>
                        <a:pt x="1197" y="785"/>
                      </a:lnTo>
                      <a:lnTo>
                        <a:pt x="1195" y="785"/>
                      </a:lnTo>
                      <a:lnTo>
                        <a:pt x="1193" y="785"/>
                      </a:lnTo>
                      <a:lnTo>
                        <a:pt x="1193" y="784"/>
                      </a:lnTo>
                      <a:lnTo>
                        <a:pt x="1192" y="784"/>
                      </a:lnTo>
                      <a:lnTo>
                        <a:pt x="1192" y="785"/>
                      </a:lnTo>
                      <a:lnTo>
                        <a:pt x="1191" y="784"/>
                      </a:lnTo>
                      <a:lnTo>
                        <a:pt x="1190" y="784"/>
                      </a:lnTo>
                      <a:lnTo>
                        <a:pt x="1189" y="784"/>
                      </a:lnTo>
                      <a:lnTo>
                        <a:pt x="1189" y="783"/>
                      </a:lnTo>
                      <a:lnTo>
                        <a:pt x="1188" y="783"/>
                      </a:lnTo>
                      <a:lnTo>
                        <a:pt x="1187" y="783"/>
                      </a:lnTo>
                      <a:lnTo>
                        <a:pt x="1186" y="782"/>
                      </a:lnTo>
                      <a:lnTo>
                        <a:pt x="1185" y="782"/>
                      </a:lnTo>
                      <a:lnTo>
                        <a:pt x="1184" y="783"/>
                      </a:lnTo>
                      <a:lnTo>
                        <a:pt x="1183" y="784"/>
                      </a:lnTo>
                      <a:lnTo>
                        <a:pt x="1182" y="785"/>
                      </a:lnTo>
                      <a:lnTo>
                        <a:pt x="1162" y="799"/>
                      </a:lnTo>
                      <a:lnTo>
                        <a:pt x="1160" y="801"/>
                      </a:lnTo>
                      <a:lnTo>
                        <a:pt x="1156" y="803"/>
                      </a:lnTo>
                      <a:lnTo>
                        <a:pt x="1141" y="814"/>
                      </a:lnTo>
                      <a:lnTo>
                        <a:pt x="1139" y="815"/>
                      </a:lnTo>
                      <a:lnTo>
                        <a:pt x="1128" y="823"/>
                      </a:lnTo>
                      <a:lnTo>
                        <a:pt x="1122" y="828"/>
                      </a:lnTo>
                      <a:lnTo>
                        <a:pt x="1120" y="828"/>
                      </a:lnTo>
                      <a:lnTo>
                        <a:pt x="1119" y="830"/>
                      </a:lnTo>
                      <a:lnTo>
                        <a:pt x="1117" y="831"/>
                      </a:lnTo>
                      <a:lnTo>
                        <a:pt x="1116" y="830"/>
                      </a:lnTo>
                      <a:lnTo>
                        <a:pt x="1115" y="830"/>
                      </a:lnTo>
                      <a:lnTo>
                        <a:pt x="1115" y="831"/>
                      </a:lnTo>
                      <a:lnTo>
                        <a:pt x="1115" y="832"/>
                      </a:lnTo>
                      <a:lnTo>
                        <a:pt x="1114" y="832"/>
                      </a:lnTo>
                      <a:lnTo>
                        <a:pt x="1114" y="833"/>
                      </a:lnTo>
                      <a:lnTo>
                        <a:pt x="1113" y="833"/>
                      </a:lnTo>
                      <a:lnTo>
                        <a:pt x="1113" y="834"/>
                      </a:lnTo>
                      <a:lnTo>
                        <a:pt x="1112" y="834"/>
                      </a:lnTo>
                      <a:lnTo>
                        <a:pt x="1109" y="837"/>
                      </a:lnTo>
                      <a:lnTo>
                        <a:pt x="1080" y="856"/>
                      </a:lnTo>
                      <a:lnTo>
                        <a:pt x="1080" y="857"/>
                      </a:lnTo>
                      <a:lnTo>
                        <a:pt x="1080" y="858"/>
                      </a:lnTo>
                      <a:lnTo>
                        <a:pt x="1081" y="859"/>
                      </a:lnTo>
                      <a:lnTo>
                        <a:pt x="1082" y="859"/>
                      </a:lnTo>
                      <a:lnTo>
                        <a:pt x="1083" y="860"/>
                      </a:lnTo>
                      <a:lnTo>
                        <a:pt x="1084" y="859"/>
                      </a:lnTo>
                      <a:lnTo>
                        <a:pt x="1084" y="860"/>
                      </a:lnTo>
                      <a:lnTo>
                        <a:pt x="1085" y="860"/>
                      </a:lnTo>
                      <a:lnTo>
                        <a:pt x="1087" y="860"/>
                      </a:lnTo>
                      <a:lnTo>
                        <a:pt x="1088" y="860"/>
                      </a:lnTo>
                      <a:lnTo>
                        <a:pt x="1091" y="861"/>
                      </a:lnTo>
                      <a:lnTo>
                        <a:pt x="1092" y="861"/>
                      </a:lnTo>
                      <a:lnTo>
                        <a:pt x="1093" y="864"/>
                      </a:lnTo>
                      <a:lnTo>
                        <a:pt x="1094" y="864"/>
                      </a:lnTo>
                      <a:lnTo>
                        <a:pt x="1095" y="865"/>
                      </a:lnTo>
                      <a:lnTo>
                        <a:pt x="1097" y="865"/>
                      </a:lnTo>
                      <a:lnTo>
                        <a:pt x="1099" y="865"/>
                      </a:lnTo>
                      <a:lnTo>
                        <a:pt x="1106" y="864"/>
                      </a:lnTo>
                      <a:lnTo>
                        <a:pt x="1111" y="863"/>
                      </a:lnTo>
                      <a:lnTo>
                        <a:pt x="1112" y="863"/>
                      </a:lnTo>
                      <a:lnTo>
                        <a:pt x="1113" y="863"/>
                      </a:lnTo>
                      <a:lnTo>
                        <a:pt x="1113" y="865"/>
                      </a:lnTo>
                      <a:lnTo>
                        <a:pt x="1114" y="865"/>
                      </a:lnTo>
                      <a:lnTo>
                        <a:pt x="1115" y="865"/>
                      </a:lnTo>
                      <a:lnTo>
                        <a:pt x="1118" y="866"/>
                      </a:lnTo>
                      <a:lnTo>
                        <a:pt x="1119" y="866"/>
                      </a:lnTo>
                      <a:lnTo>
                        <a:pt x="1121" y="866"/>
                      </a:lnTo>
                      <a:lnTo>
                        <a:pt x="1122" y="867"/>
                      </a:lnTo>
                      <a:lnTo>
                        <a:pt x="1123" y="867"/>
                      </a:lnTo>
                      <a:lnTo>
                        <a:pt x="1123" y="868"/>
                      </a:lnTo>
                      <a:lnTo>
                        <a:pt x="1124" y="869"/>
                      </a:lnTo>
                      <a:lnTo>
                        <a:pt x="1124" y="871"/>
                      </a:lnTo>
                      <a:lnTo>
                        <a:pt x="1124" y="872"/>
                      </a:lnTo>
                      <a:lnTo>
                        <a:pt x="1126" y="873"/>
                      </a:lnTo>
                      <a:lnTo>
                        <a:pt x="1126" y="874"/>
                      </a:lnTo>
                      <a:lnTo>
                        <a:pt x="1126" y="875"/>
                      </a:lnTo>
                      <a:lnTo>
                        <a:pt x="1125" y="875"/>
                      </a:lnTo>
                      <a:lnTo>
                        <a:pt x="1127" y="878"/>
                      </a:lnTo>
                      <a:lnTo>
                        <a:pt x="1128" y="879"/>
                      </a:lnTo>
                      <a:lnTo>
                        <a:pt x="1129" y="880"/>
                      </a:lnTo>
                      <a:lnTo>
                        <a:pt x="1130" y="880"/>
                      </a:lnTo>
                      <a:lnTo>
                        <a:pt x="1131" y="881"/>
                      </a:lnTo>
                      <a:lnTo>
                        <a:pt x="1134" y="881"/>
                      </a:lnTo>
                      <a:lnTo>
                        <a:pt x="1135" y="881"/>
                      </a:lnTo>
                      <a:lnTo>
                        <a:pt x="1136" y="882"/>
                      </a:lnTo>
                      <a:lnTo>
                        <a:pt x="1138" y="884"/>
                      </a:lnTo>
                      <a:lnTo>
                        <a:pt x="1140" y="886"/>
                      </a:lnTo>
                      <a:lnTo>
                        <a:pt x="1141" y="887"/>
                      </a:lnTo>
                      <a:lnTo>
                        <a:pt x="1142" y="887"/>
                      </a:lnTo>
                      <a:lnTo>
                        <a:pt x="1144" y="889"/>
                      </a:lnTo>
                      <a:lnTo>
                        <a:pt x="1144" y="890"/>
                      </a:lnTo>
                      <a:lnTo>
                        <a:pt x="1145" y="891"/>
                      </a:lnTo>
                      <a:lnTo>
                        <a:pt x="1144" y="892"/>
                      </a:lnTo>
                      <a:lnTo>
                        <a:pt x="1143" y="895"/>
                      </a:lnTo>
                      <a:lnTo>
                        <a:pt x="1142" y="897"/>
                      </a:lnTo>
                      <a:lnTo>
                        <a:pt x="1141" y="898"/>
                      </a:lnTo>
                      <a:lnTo>
                        <a:pt x="1140" y="898"/>
                      </a:lnTo>
                      <a:lnTo>
                        <a:pt x="1138" y="899"/>
                      </a:lnTo>
                      <a:lnTo>
                        <a:pt x="1136" y="900"/>
                      </a:lnTo>
                      <a:lnTo>
                        <a:pt x="1134" y="900"/>
                      </a:lnTo>
                      <a:lnTo>
                        <a:pt x="1132" y="899"/>
                      </a:lnTo>
                      <a:lnTo>
                        <a:pt x="1131" y="899"/>
                      </a:lnTo>
                      <a:lnTo>
                        <a:pt x="1130" y="899"/>
                      </a:lnTo>
                      <a:lnTo>
                        <a:pt x="1129" y="900"/>
                      </a:lnTo>
                      <a:lnTo>
                        <a:pt x="1128" y="901"/>
                      </a:lnTo>
                      <a:lnTo>
                        <a:pt x="1128" y="902"/>
                      </a:lnTo>
                      <a:lnTo>
                        <a:pt x="1127" y="903"/>
                      </a:lnTo>
                      <a:lnTo>
                        <a:pt x="1127" y="905"/>
                      </a:lnTo>
                      <a:lnTo>
                        <a:pt x="1127" y="906"/>
                      </a:lnTo>
                      <a:lnTo>
                        <a:pt x="1127" y="908"/>
                      </a:lnTo>
                      <a:lnTo>
                        <a:pt x="1128" y="911"/>
                      </a:lnTo>
                      <a:lnTo>
                        <a:pt x="1128" y="912"/>
                      </a:lnTo>
                      <a:lnTo>
                        <a:pt x="1129" y="913"/>
                      </a:lnTo>
                      <a:lnTo>
                        <a:pt x="1130" y="914"/>
                      </a:lnTo>
                      <a:lnTo>
                        <a:pt x="1131" y="916"/>
                      </a:lnTo>
                      <a:lnTo>
                        <a:pt x="1132" y="917"/>
                      </a:lnTo>
                      <a:lnTo>
                        <a:pt x="1133" y="918"/>
                      </a:lnTo>
                      <a:lnTo>
                        <a:pt x="1133" y="919"/>
                      </a:lnTo>
                      <a:lnTo>
                        <a:pt x="1134" y="920"/>
                      </a:lnTo>
                      <a:lnTo>
                        <a:pt x="1134" y="921"/>
                      </a:lnTo>
                      <a:lnTo>
                        <a:pt x="1134" y="922"/>
                      </a:lnTo>
                      <a:lnTo>
                        <a:pt x="1134" y="923"/>
                      </a:lnTo>
                      <a:lnTo>
                        <a:pt x="1133" y="924"/>
                      </a:lnTo>
                      <a:lnTo>
                        <a:pt x="1131" y="924"/>
                      </a:lnTo>
                      <a:lnTo>
                        <a:pt x="1127" y="925"/>
                      </a:lnTo>
                      <a:lnTo>
                        <a:pt x="1125" y="925"/>
                      </a:lnTo>
                      <a:lnTo>
                        <a:pt x="1124" y="926"/>
                      </a:lnTo>
                      <a:lnTo>
                        <a:pt x="1123" y="928"/>
                      </a:lnTo>
                      <a:lnTo>
                        <a:pt x="1122" y="930"/>
                      </a:lnTo>
                      <a:lnTo>
                        <a:pt x="1122" y="931"/>
                      </a:lnTo>
                      <a:lnTo>
                        <a:pt x="1123" y="932"/>
                      </a:lnTo>
                      <a:lnTo>
                        <a:pt x="1125" y="932"/>
                      </a:lnTo>
                      <a:lnTo>
                        <a:pt x="1126" y="933"/>
                      </a:lnTo>
                      <a:lnTo>
                        <a:pt x="1127" y="935"/>
                      </a:lnTo>
                      <a:lnTo>
                        <a:pt x="1128" y="937"/>
                      </a:lnTo>
                      <a:lnTo>
                        <a:pt x="1127" y="938"/>
                      </a:lnTo>
                      <a:lnTo>
                        <a:pt x="1126" y="939"/>
                      </a:lnTo>
                      <a:lnTo>
                        <a:pt x="1126" y="940"/>
                      </a:lnTo>
                      <a:lnTo>
                        <a:pt x="1125" y="941"/>
                      </a:lnTo>
                      <a:lnTo>
                        <a:pt x="1123" y="942"/>
                      </a:lnTo>
                      <a:lnTo>
                        <a:pt x="1122" y="942"/>
                      </a:lnTo>
                      <a:lnTo>
                        <a:pt x="1119" y="943"/>
                      </a:lnTo>
                      <a:lnTo>
                        <a:pt x="1117" y="943"/>
                      </a:lnTo>
                      <a:lnTo>
                        <a:pt x="1116" y="943"/>
                      </a:lnTo>
                      <a:lnTo>
                        <a:pt x="1115" y="943"/>
                      </a:lnTo>
                      <a:lnTo>
                        <a:pt x="1114" y="944"/>
                      </a:lnTo>
                      <a:lnTo>
                        <a:pt x="1113" y="944"/>
                      </a:lnTo>
                      <a:lnTo>
                        <a:pt x="1112" y="945"/>
                      </a:lnTo>
                      <a:lnTo>
                        <a:pt x="1111" y="946"/>
                      </a:lnTo>
                      <a:lnTo>
                        <a:pt x="1111" y="947"/>
                      </a:lnTo>
                      <a:lnTo>
                        <a:pt x="1111" y="948"/>
                      </a:lnTo>
                      <a:lnTo>
                        <a:pt x="1112" y="950"/>
                      </a:lnTo>
                      <a:lnTo>
                        <a:pt x="1112" y="952"/>
                      </a:lnTo>
                      <a:lnTo>
                        <a:pt x="1112" y="953"/>
                      </a:lnTo>
                      <a:lnTo>
                        <a:pt x="1113" y="955"/>
                      </a:lnTo>
                      <a:lnTo>
                        <a:pt x="1113" y="957"/>
                      </a:lnTo>
                      <a:lnTo>
                        <a:pt x="1113" y="958"/>
                      </a:lnTo>
                      <a:lnTo>
                        <a:pt x="1113" y="959"/>
                      </a:lnTo>
                      <a:lnTo>
                        <a:pt x="1113" y="960"/>
                      </a:lnTo>
                      <a:lnTo>
                        <a:pt x="1114" y="960"/>
                      </a:lnTo>
                      <a:lnTo>
                        <a:pt x="1116" y="961"/>
                      </a:lnTo>
                      <a:lnTo>
                        <a:pt x="1116" y="962"/>
                      </a:lnTo>
                      <a:lnTo>
                        <a:pt x="1117" y="963"/>
                      </a:lnTo>
                      <a:lnTo>
                        <a:pt x="1117" y="964"/>
                      </a:lnTo>
                      <a:lnTo>
                        <a:pt x="1117" y="965"/>
                      </a:lnTo>
                      <a:lnTo>
                        <a:pt x="1116" y="966"/>
                      </a:lnTo>
                      <a:lnTo>
                        <a:pt x="1116" y="967"/>
                      </a:lnTo>
                      <a:lnTo>
                        <a:pt x="1114" y="967"/>
                      </a:lnTo>
                      <a:lnTo>
                        <a:pt x="1112" y="965"/>
                      </a:lnTo>
                      <a:lnTo>
                        <a:pt x="1110" y="964"/>
                      </a:lnTo>
                      <a:lnTo>
                        <a:pt x="1109" y="964"/>
                      </a:lnTo>
                      <a:lnTo>
                        <a:pt x="1107" y="964"/>
                      </a:lnTo>
                      <a:lnTo>
                        <a:pt x="1104" y="964"/>
                      </a:lnTo>
                      <a:lnTo>
                        <a:pt x="1103" y="964"/>
                      </a:lnTo>
                      <a:lnTo>
                        <a:pt x="1102" y="965"/>
                      </a:lnTo>
                      <a:lnTo>
                        <a:pt x="1101" y="966"/>
                      </a:lnTo>
                      <a:lnTo>
                        <a:pt x="1101" y="967"/>
                      </a:lnTo>
                      <a:lnTo>
                        <a:pt x="1100" y="968"/>
                      </a:lnTo>
                      <a:lnTo>
                        <a:pt x="1099" y="968"/>
                      </a:lnTo>
                      <a:lnTo>
                        <a:pt x="1099" y="969"/>
                      </a:lnTo>
                      <a:lnTo>
                        <a:pt x="1098" y="969"/>
                      </a:lnTo>
                      <a:lnTo>
                        <a:pt x="1097" y="970"/>
                      </a:lnTo>
                      <a:lnTo>
                        <a:pt x="1096" y="971"/>
                      </a:lnTo>
                      <a:lnTo>
                        <a:pt x="1094" y="972"/>
                      </a:lnTo>
                      <a:lnTo>
                        <a:pt x="1092" y="973"/>
                      </a:lnTo>
                      <a:lnTo>
                        <a:pt x="1091" y="974"/>
                      </a:lnTo>
                      <a:lnTo>
                        <a:pt x="1091" y="975"/>
                      </a:lnTo>
                      <a:lnTo>
                        <a:pt x="1090" y="976"/>
                      </a:lnTo>
                      <a:lnTo>
                        <a:pt x="1089" y="977"/>
                      </a:lnTo>
                      <a:lnTo>
                        <a:pt x="1089" y="978"/>
                      </a:lnTo>
                      <a:lnTo>
                        <a:pt x="1088" y="979"/>
                      </a:lnTo>
                      <a:lnTo>
                        <a:pt x="1088" y="980"/>
                      </a:lnTo>
                      <a:lnTo>
                        <a:pt x="1088" y="981"/>
                      </a:lnTo>
                      <a:lnTo>
                        <a:pt x="1086" y="983"/>
                      </a:lnTo>
                      <a:lnTo>
                        <a:pt x="1086" y="984"/>
                      </a:lnTo>
                      <a:lnTo>
                        <a:pt x="1085" y="986"/>
                      </a:lnTo>
                      <a:lnTo>
                        <a:pt x="1086" y="987"/>
                      </a:lnTo>
                      <a:lnTo>
                        <a:pt x="1087" y="989"/>
                      </a:lnTo>
                      <a:lnTo>
                        <a:pt x="1087" y="990"/>
                      </a:lnTo>
                      <a:lnTo>
                        <a:pt x="1087" y="993"/>
                      </a:lnTo>
                      <a:lnTo>
                        <a:pt x="1086" y="994"/>
                      </a:lnTo>
                      <a:lnTo>
                        <a:pt x="1085" y="996"/>
                      </a:lnTo>
                      <a:lnTo>
                        <a:pt x="1084" y="997"/>
                      </a:lnTo>
                      <a:lnTo>
                        <a:pt x="1083" y="997"/>
                      </a:lnTo>
                      <a:lnTo>
                        <a:pt x="1082" y="998"/>
                      </a:lnTo>
                      <a:lnTo>
                        <a:pt x="1078" y="998"/>
                      </a:lnTo>
                      <a:lnTo>
                        <a:pt x="1077" y="998"/>
                      </a:lnTo>
                      <a:lnTo>
                        <a:pt x="1077" y="999"/>
                      </a:lnTo>
                      <a:lnTo>
                        <a:pt x="1076" y="999"/>
                      </a:lnTo>
                      <a:lnTo>
                        <a:pt x="1075" y="1001"/>
                      </a:lnTo>
                      <a:lnTo>
                        <a:pt x="1074" y="1002"/>
                      </a:lnTo>
                      <a:lnTo>
                        <a:pt x="1073" y="1003"/>
                      </a:lnTo>
                      <a:lnTo>
                        <a:pt x="1071" y="1003"/>
                      </a:lnTo>
                      <a:lnTo>
                        <a:pt x="1069" y="1004"/>
                      </a:lnTo>
                      <a:lnTo>
                        <a:pt x="1068" y="1004"/>
                      </a:lnTo>
                      <a:lnTo>
                        <a:pt x="1067" y="1004"/>
                      </a:lnTo>
                      <a:lnTo>
                        <a:pt x="1066" y="1004"/>
                      </a:lnTo>
                      <a:lnTo>
                        <a:pt x="1065" y="1004"/>
                      </a:lnTo>
                      <a:lnTo>
                        <a:pt x="1060" y="1004"/>
                      </a:lnTo>
                      <a:lnTo>
                        <a:pt x="1059" y="1004"/>
                      </a:lnTo>
                      <a:lnTo>
                        <a:pt x="1058" y="1004"/>
                      </a:lnTo>
                      <a:lnTo>
                        <a:pt x="1057" y="1005"/>
                      </a:lnTo>
                      <a:lnTo>
                        <a:pt x="1056" y="1005"/>
                      </a:lnTo>
                      <a:lnTo>
                        <a:pt x="1055" y="1005"/>
                      </a:lnTo>
                      <a:lnTo>
                        <a:pt x="1053" y="1006"/>
                      </a:lnTo>
                      <a:lnTo>
                        <a:pt x="1052" y="1006"/>
                      </a:lnTo>
                      <a:lnTo>
                        <a:pt x="1051" y="1006"/>
                      </a:lnTo>
                      <a:lnTo>
                        <a:pt x="1049" y="1006"/>
                      </a:lnTo>
                      <a:lnTo>
                        <a:pt x="1048" y="1006"/>
                      </a:lnTo>
                      <a:lnTo>
                        <a:pt x="1047" y="1006"/>
                      </a:lnTo>
                      <a:lnTo>
                        <a:pt x="1047" y="1007"/>
                      </a:lnTo>
                      <a:lnTo>
                        <a:pt x="1046" y="1008"/>
                      </a:lnTo>
                      <a:lnTo>
                        <a:pt x="1045" y="1010"/>
                      </a:lnTo>
                      <a:lnTo>
                        <a:pt x="1042" y="1011"/>
                      </a:lnTo>
                      <a:lnTo>
                        <a:pt x="1040" y="1012"/>
                      </a:lnTo>
                      <a:lnTo>
                        <a:pt x="1038" y="1013"/>
                      </a:lnTo>
                      <a:lnTo>
                        <a:pt x="1037" y="1015"/>
                      </a:lnTo>
                      <a:lnTo>
                        <a:pt x="1033" y="1017"/>
                      </a:lnTo>
                      <a:lnTo>
                        <a:pt x="1032" y="1017"/>
                      </a:lnTo>
                      <a:lnTo>
                        <a:pt x="1031" y="1017"/>
                      </a:lnTo>
                      <a:lnTo>
                        <a:pt x="1030" y="1017"/>
                      </a:lnTo>
                      <a:lnTo>
                        <a:pt x="1029" y="1018"/>
                      </a:lnTo>
                      <a:lnTo>
                        <a:pt x="1029" y="1019"/>
                      </a:lnTo>
                      <a:lnTo>
                        <a:pt x="1028" y="1019"/>
                      </a:lnTo>
                      <a:lnTo>
                        <a:pt x="1026" y="1020"/>
                      </a:lnTo>
                      <a:lnTo>
                        <a:pt x="1026" y="1021"/>
                      </a:lnTo>
                      <a:lnTo>
                        <a:pt x="1026" y="1024"/>
                      </a:lnTo>
                      <a:lnTo>
                        <a:pt x="1026" y="1025"/>
                      </a:lnTo>
                      <a:lnTo>
                        <a:pt x="1026" y="1026"/>
                      </a:lnTo>
                      <a:lnTo>
                        <a:pt x="1027" y="1028"/>
                      </a:lnTo>
                      <a:lnTo>
                        <a:pt x="1027" y="1030"/>
                      </a:lnTo>
                      <a:lnTo>
                        <a:pt x="1028" y="1031"/>
                      </a:lnTo>
                      <a:lnTo>
                        <a:pt x="1028" y="1032"/>
                      </a:lnTo>
                      <a:lnTo>
                        <a:pt x="1028" y="1034"/>
                      </a:lnTo>
                      <a:lnTo>
                        <a:pt x="1028" y="1036"/>
                      </a:lnTo>
                      <a:lnTo>
                        <a:pt x="1028" y="1038"/>
                      </a:lnTo>
                      <a:lnTo>
                        <a:pt x="1027" y="1042"/>
                      </a:lnTo>
                      <a:lnTo>
                        <a:pt x="1028" y="1048"/>
                      </a:lnTo>
                      <a:lnTo>
                        <a:pt x="1028" y="1051"/>
                      </a:lnTo>
                      <a:lnTo>
                        <a:pt x="1028" y="1052"/>
                      </a:lnTo>
                      <a:lnTo>
                        <a:pt x="1028" y="1053"/>
                      </a:lnTo>
                      <a:lnTo>
                        <a:pt x="1027" y="1054"/>
                      </a:lnTo>
                      <a:lnTo>
                        <a:pt x="1026" y="1056"/>
                      </a:lnTo>
                      <a:lnTo>
                        <a:pt x="1025" y="1057"/>
                      </a:lnTo>
                      <a:lnTo>
                        <a:pt x="1025" y="1058"/>
                      </a:lnTo>
                      <a:lnTo>
                        <a:pt x="1025" y="1059"/>
                      </a:lnTo>
                      <a:lnTo>
                        <a:pt x="1023" y="1062"/>
                      </a:lnTo>
                      <a:lnTo>
                        <a:pt x="1022" y="1063"/>
                      </a:lnTo>
                      <a:lnTo>
                        <a:pt x="1020" y="1064"/>
                      </a:lnTo>
                      <a:lnTo>
                        <a:pt x="1019" y="1066"/>
                      </a:lnTo>
                      <a:lnTo>
                        <a:pt x="1018" y="1067"/>
                      </a:lnTo>
                      <a:lnTo>
                        <a:pt x="1017" y="1069"/>
                      </a:lnTo>
                      <a:lnTo>
                        <a:pt x="1016" y="1069"/>
                      </a:lnTo>
                      <a:lnTo>
                        <a:pt x="1015" y="1071"/>
                      </a:lnTo>
                      <a:lnTo>
                        <a:pt x="1014" y="1072"/>
                      </a:lnTo>
                      <a:lnTo>
                        <a:pt x="1013" y="1073"/>
                      </a:lnTo>
                      <a:lnTo>
                        <a:pt x="1012" y="1074"/>
                      </a:lnTo>
                      <a:lnTo>
                        <a:pt x="1007" y="1079"/>
                      </a:lnTo>
                      <a:lnTo>
                        <a:pt x="1007" y="1080"/>
                      </a:lnTo>
                      <a:lnTo>
                        <a:pt x="1006" y="1084"/>
                      </a:lnTo>
                      <a:lnTo>
                        <a:pt x="1006" y="1086"/>
                      </a:lnTo>
                      <a:lnTo>
                        <a:pt x="1006" y="1087"/>
                      </a:lnTo>
                      <a:lnTo>
                        <a:pt x="1007" y="1089"/>
                      </a:lnTo>
                      <a:lnTo>
                        <a:pt x="1008" y="1092"/>
                      </a:lnTo>
                      <a:lnTo>
                        <a:pt x="1009" y="1094"/>
                      </a:lnTo>
                      <a:lnTo>
                        <a:pt x="1010" y="1095"/>
                      </a:lnTo>
                      <a:lnTo>
                        <a:pt x="1010" y="1096"/>
                      </a:lnTo>
                      <a:lnTo>
                        <a:pt x="1010" y="1097"/>
                      </a:lnTo>
                      <a:lnTo>
                        <a:pt x="1011" y="1098"/>
                      </a:lnTo>
                      <a:lnTo>
                        <a:pt x="1011" y="1099"/>
                      </a:lnTo>
                      <a:lnTo>
                        <a:pt x="1012" y="1099"/>
                      </a:lnTo>
                      <a:lnTo>
                        <a:pt x="1015" y="1101"/>
                      </a:lnTo>
                      <a:lnTo>
                        <a:pt x="1015" y="1102"/>
                      </a:lnTo>
                      <a:lnTo>
                        <a:pt x="1016" y="1102"/>
                      </a:lnTo>
                      <a:lnTo>
                        <a:pt x="1017" y="1104"/>
                      </a:lnTo>
                      <a:lnTo>
                        <a:pt x="1020" y="1106"/>
                      </a:lnTo>
                      <a:lnTo>
                        <a:pt x="1021" y="1107"/>
                      </a:lnTo>
                      <a:lnTo>
                        <a:pt x="1022" y="1108"/>
                      </a:lnTo>
                      <a:lnTo>
                        <a:pt x="1025" y="1110"/>
                      </a:lnTo>
                      <a:lnTo>
                        <a:pt x="1026" y="1111"/>
                      </a:lnTo>
                      <a:lnTo>
                        <a:pt x="1028" y="1111"/>
                      </a:lnTo>
                      <a:lnTo>
                        <a:pt x="1029" y="1112"/>
                      </a:lnTo>
                      <a:lnTo>
                        <a:pt x="1030" y="1113"/>
                      </a:lnTo>
                      <a:lnTo>
                        <a:pt x="1030" y="1114"/>
                      </a:lnTo>
                      <a:lnTo>
                        <a:pt x="1028" y="1116"/>
                      </a:lnTo>
                      <a:lnTo>
                        <a:pt x="1028" y="1118"/>
                      </a:lnTo>
                      <a:lnTo>
                        <a:pt x="1027" y="1118"/>
                      </a:lnTo>
                      <a:lnTo>
                        <a:pt x="1028" y="1119"/>
                      </a:lnTo>
                      <a:lnTo>
                        <a:pt x="1027" y="1121"/>
                      </a:lnTo>
                      <a:lnTo>
                        <a:pt x="1028" y="1123"/>
                      </a:lnTo>
                      <a:lnTo>
                        <a:pt x="1028" y="1125"/>
                      </a:lnTo>
                      <a:lnTo>
                        <a:pt x="1027" y="1128"/>
                      </a:lnTo>
                      <a:lnTo>
                        <a:pt x="1027" y="1129"/>
                      </a:lnTo>
                      <a:lnTo>
                        <a:pt x="1026" y="1130"/>
                      </a:lnTo>
                      <a:lnTo>
                        <a:pt x="1026" y="1131"/>
                      </a:lnTo>
                      <a:lnTo>
                        <a:pt x="1026" y="1132"/>
                      </a:lnTo>
                      <a:lnTo>
                        <a:pt x="1026" y="1135"/>
                      </a:lnTo>
                      <a:lnTo>
                        <a:pt x="1026" y="1136"/>
                      </a:lnTo>
                      <a:lnTo>
                        <a:pt x="1026" y="1138"/>
                      </a:lnTo>
                      <a:lnTo>
                        <a:pt x="1026" y="1139"/>
                      </a:lnTo>
                      <a:lnTo>
                        <a:pt x="1026" y="1140"/>
                      </a:lnTo>
                      <a:lnTo>
                        <a:pt x="1025" y="1141"/>
                      </a:lnTo>
                      <a:lnTo>
                        <a:pt x="1024" y="1142"/>
                      </a:lnTo>
                      <a:lnTo>
                        <a:pt x="1023" y="1143"/>
                      </a:lnTo>
                      <a:lnTo>
                        <a:pt x="1023" y="1144"/>
                      </a:lnTo>
                      <a:lnTo>
                        <a:pt x="1023" y="1145"/>
                      </a:lnTo>
                      <a:lnTo>
                        <a:pt x="1022" y="1146"/>
                      </a:lnTo>
                      <a:lnTo>
                        <a:pt x="1022" y="1147"/>
                      </a:lnTo>
                      <a:lnTo>
                        <a:pt x="1023" y="1148"/>
                      </a:lnTo>
                      <a:lnTo>
                        <a:pt x="1022" y="1152"/>
                      </a:lnTo>
                      <a:lnTo>
                        <a:pt x="1021" y="1154"/>
                      </a:lnTo>
                      <a:lnTo>
                        <a:pt x="1020" y="1155"/>
                      </a:lnTo>
                      <a:lnTo>
                        <a:pt x="1019" y="1156"/>
                      </a:lnTo>
                      <a:lnTo>
                        <a:pt x="1019" y="1158"/>
                      </a:lnTo>
                      <a:lnTo>
                        <a:pt x="1017" y="1160"/>
                      </a:lnTo>
                      <a:lnTo>
                        <a:pt x="1017" y="1162"/>
                      </a:lnTo>
                      <a:lnTo>
                        <a:pt x="1017" y="1163"/>
                      </a:lnTo>
                      <a:lnTo>
                        <a:pt x="1016" y="1165"/>
                      </a:lnTo>
                      <a:lnTo>
                        <a:pt x="1015" y="1168"/>
                      </a:lnTo>
                      <a:lnTo>
                        <a:pt x="1014" y="1171"/>
                      </a:lnTo>
                      <a:lnTo>
                        <a:pt x="1013" y="1173"/>
                      </a:lnTo>
                      <a:lnTo>
                        <a:pt x="1012" y="1174"/>
                      </a:lnTo>
                      <a:lnTo>
                        <a:pt x="1012" y="1175"/>
                      </a:lnTo>
                      <a:lnTo>
                        <a:pt x="1010" y="1175"/>
                      </a:lnTo>
                      <a:lnTo>
                        <a:pt x="1008" y="1176"/>
                      </a:lnTo>
                      <a:lnTo>
                        <a:pt x="1006" y="1177"/>
                      </a:lnTo>
                      <a:lnTo>
                        <a:pt x="1003" y="1181"/>
                      </a:lnTo>
                      <a:lnTo>
                        <a:pt x="1002" y="1183"/>
                      </a:lnTo>
                      <a:lnTo>
                        <a:pt x="1002" y="1184"/>
                      </a:lnTo>
                      <a:lnTo>
                        <a:pt x="1001" y="1186"/>
                      </a:lnTo>
                      <a:lnTo>
                        <a:pt x="1001" y="1187"/>
                      </a:lnTo>
                      <a:lnTo>
                        <a:pt x="1001" y="1188"/>
                      </a:lnTo>
                      <a:lnTo>
                        <a:pt x="1000" y="1190"/>
                      </a:lnTo>
                      <a:lnTo>
                        <a:pt x="1001" y="1191"/>
                      </a:lnTo>
                      <a:lnTo>
                        <a:pt x="1000" y="1191"/>
                      </a:lnTo>
                      <a:lnTo>
                        <a:pt x="1000" y="1193"/>
                      </a:lnTo>
                      <a:lnTo>
                        <a:pt x="999" y="1194"/>
                      </a:lnTo>
                      <a:lnTo>
                        <a:pt x="998" y="1194"/>
                      </a:lnTo>
                      <a:lnTo>
                        <a:pt x="996" y="1195"/>
                      </a:lnTo>
                      <a:lnTo>
                        <a:pt x="994" y="1197"/>
                      </a:lnTo>
                      <a:lnTo>
                        <a:pt x="994" y="1199"/>
                      </a:lnTo>
                      <a:lnTo>
                        <a:pt x="993" y="1199"/>
                      </a:lnTo>
                      <a:lnTo>
                        <a:pt x="993" y="1200"/>
                      </a:lnTo>
                      <a:lnTo>
                        <a:pt x="991" y="1202"/>
                      </a:lnTo>
                      <a:lnTo>
                        <a:pt x="991" y="1203"/>
                      </a:lnTo>
                      <a:lnTo>
                        <a:pt x="991" y="1204"/>
                      </a:lnTo>
                      <a:lnTo>
                        <a:pt x="990" y="1205"/>
                      </a:lnTo>
                      <a:lnTo>
                        <a:pt x="989" y="1206"/>
                      </a:lnTo>
                      <a:lnTo>
                        <a:pt x="988" y="1208"/>
                      </a:lnTo>
                      <a:lnTo>
                        <a:pt x="986" y="1211"/>
                      </a:lnTo>
                      <a:lnTo>
                        <a:pt x="985" y="1211"/>
                      </a:lnTo>
                      <a:lnTo>
                        <a:pt x="984" y="1212"/>
                      </a:lnTo>
                      <a:lnTo>
                        <a:pt x="984" y="1213"/>
                      </a:lnTo>
                      <a:lnTo>
                        <a:pt x="982" y="1216"/>
                      </a:lnTo>
                      <a:lnTo>
                        <a:pt x="981" y="1217"/>
                      </a:lnTo>
                      <a:lnTo>
                        <a:pt x="980" y="1218"/>
                      </a:lnTo>
                      <a:lnTo>
                        <a:pt x="979" y="1220"/>
                      </a:lnTo>
                      <a:lnTo>
                        <a:pt x="978" y="1220"/>
                      </a:lnTo>
                      <a:lnTo>
                        <a:pt x="977" y="1220"/>
                      </a:lnTo>
                      <a:lnTo>
                        <a:pt x="975" y="1221"/>
                      </a:lnTo>
                      <a:lnTo>
                        <a:pt x="974" y="1220"/>
                      </a:lnTo>
                      <a:lnTo>
                        <a:pt x="969" y="1221"/>
                      </a:lnTo>
                      <a:lnTo>
                        <a:pt x="968" y="1223"/>
                      </a:lnTo>
                      <a:lnTo>
                        <a:pt x="967" y="1223"/>
                      </a:lnTo>
                      <a:lnTo>
                        <a:pt x="966" y="1224"/>
                      </a:lnTo>
                      <a:lnTo>
                        <a:pt x="964" y="1226"/>
                      </a:lnTo>
                      <a:lnTo>
                        <a:pt x="963" y="1226"/>
                      </a:lnTo>
                      <a:lnTo>
                        <a:pt x="962" y="1227"/>
                      </a:lnTo>
                      <a:lnTo>
                        <a:pt x="962" y="1228"/>
                      </a:lnTo>
                      <a:lnTo>
                        <a:pt x="960" y="1229"/>
                      </a:lnTo>
                      <a:lnTo>
                        <a:pt x="960" y="1230"/>
                      </a:lnTo>
                      <a:lnTo>
                        <a:pt x="959" y="1232"/>
                      </a:lnTo>
                      <a:lnTo>
                        <a:pt x="957" y="1234"/>
                      </a:lnTo>
                      <a:lnTo>
                        <a:pt x="956" y="1235"/>
                      </a:lnTo>
                      <a:lnTo>
                        <a:pt x="955" y="1235"/>
                      </a:lnTo>
                      <a:lnTo>
                        <a:pt x="955" y="1236"/>
                      </a:lnTo>
                      <a:lnTo>
                        <a:pt x="953" y="1238"/>
                      </a:lnTo>
                      <a:lnTo>
                        <a:pt x="952" y="1238"/>
                      </a:lnTo>
                      <a:lnTo>
                        <a:pt x="951" y="1239"/>
                      </a:lnTo>
                      <a:lnTo>
                        <a:pt x="951" y="1240"/>
                      </a:lnTo>
                      <a:lnTo>
                        <a:pt x="951" y="1242"/>
                      </a:lnTo>
                      <a:lnTo>
                        <a:pt x="951" y="1243"/>
                      </a:lnTo>
                      <a:lnTo>
                        <a:pt x="950" y="1244"/>
                      </a:lnTo>
                      <a:lnTo>
                        <a:pt x="950" y="1245"/>
                      </a:lnTo>
                      <a:lnTo>
                        <a:pt x="949" y="1246"/>
                      </a:lnTo>
                      <a:lnTo>
                        <a:pt x="947" y="1248"/>
                      </a:lnTo>
                      <a:lnTo>
                        <a:pt x="946" y="1250"/>
                      </a:lnTo>
                      <a:lnTo>
                        <a:pt x="945" y="1251"/>
                      </a:lnTo>
                      <a:lnTo>
                        <a:pt x="944" y="1251"/>
                      </a:lnTo>
                      <a:lnTo>
                        <a:pt x="944" y="1252"/>
                      </a:lnTo>
                      <a:lnTo>
                        <a:pt x="945" y="1252"/>
                      </a:lnTo>
                      <a:lnTo>
                        <a:pt x="945" y="1253"/>
                      </a:lnTo>
                      <a:lnTo>
                        <a:pt x="944" y="1254"/>
                      </a:lnTo>
                      <a:lnTo>
                        <a:pt x="943" y="1255"/>
                      </a:lnTo>
                      <a:lnTo>
                        <a:pt x="942" y="1255"/>
                      </a:lnTo>
                      <a:lnTo>
                        <a:pt x="941" y="1256"/>
                      </a:lnTo>
                      <a:lnTo>
                        <a:pt x="940" y="1256"/>
                      </a:lnTo>
                      <a:lnTo>
                        <a:pt x="939" y="1258"/>
                      </a:lnTo>
                      <a:lnTo>
                        <a:pt x="939" y="1259"/>
                      </a:lnTo>
                      <a:lnTo>
                        <a:pt x="938" y="1259"/>
                      </a:lnTo>
                      <a:lnTo>
                        <a:pt x="937" y="1259"/>
                      </a:lnTo>
                      <a:lnTo>
                        <a:pt x="936" y="1259"/>
                      </a:lnTo>
                      <a:lnTo>
                        <a:pt x="935" y="1259"/>
                      </a:lnTo>
                      <a:lnTo>
                        <a:pt x="935" y="1260"/>
                      </a:lnTo>
                      <a:lnTo>
                        <a:pt x="934" y="1262"/>
                      </a:lnTo>
                      <a:lnTo>
                        <a:pt x="934" y="1263"/>
                      </a:lnTo>
                      <a:lnTo>
                        <a:pt x="933" y="1264"/>
                      </a:lnTo>
                      <a:lnTo>
                        <a:pt x="932" y="1264"/>
                      </a:lnTo>
                      <a:lnTo>
                        <a:pt x="930" y="1265"/>
                      </a:lnTo>
                      <a:lnTo>
                        <a:pt x="930" y="1266"/>
                      </a:lnTo>
                      <a:lnTo>
                        <a:pt x="929" y="1267"/>
                      </a:lnTo>
                      <a:lnTo>
                        <a:pt x="928" y="1270"/>
                      </a:lnTo>
                      <a:lnTo>
                        <a:pt x="929" y="1271"/>
                      </a:lnTo>
                      <a:lnTo>
                        <a:pt x="929" y="1274"/>
                      </a:lnTo>
                      <a:lnTo>
                        <a:pt x="928" y="1274"/>
                      </a:lnTo>
                      <a:lnTo>
                        <a:pt x="928" y="1275"/>
                      </a:lnTo>
                      <a:lnTo>
                        <a:pt x="927" y="1277"/>
                      </a:lnTo>
                      <a:lnTo>
                        <a:pt x="926" y="1278"/>
                      </a:lnTo>
                      <a:lnTo>
                        <a:pt x="925" y="1278"/>
                      </a:lnTo>
                      <a:lnTo>
                        <a:pt x="924" y="1280"/>
                      </a:lnTo>
                      <a:lnTo>
                        <a:pt x="924" y="1281"/>
                      </a:lnTo>
                      <a:lnTo>
                        <a:pt x="924" y="1282"/>
                      </a:lnTo>
                      <a:lnTo>
                        <a:pt x="923" y="1284"/>
                      </a:lnTo>
                      <a:lnTo>
                        <a:pt x="923" y="1285"/>
                      </a:lnTo>
                      <a:lnTo>
                        <a:pt x="923" y="1286"/>
                      </a:lnTo>
                      <a:lnTo>
                        <a:pt x="923" y="1287"/>
                      </a:lnTo>
                      <a:lnTo>
                        <a:pt x="922" y="1287"/>
                      </a:lnTo>
                      <a:lnTo>
                        <a:pt x="922" y="1288"/>
                      </a:lnTo>
                      <a:lnTo>
                        <a:pt x="924" y="1290"/>
                      </a:lnTo>
                      <a:lnTo>
                        <a:pt x="924" y="1292"/>
                      </a:lnTo>
                      <a:lnTo>
                        <a:pt x="923" y="1293"/>
                      </a:lnTo>
                      <a:lnTo>
                        <a:pt x="923" y="1294"/>
                      </a:lnTo>
                      <a:lnTo>
                        <a:pt x="922" y="1294"/>
                      </a:lnTo>
                      <a:lnTo>
                        <a:pt x="922" y="1295"/>
                      </a:lnTo>
                      <a:lnTo>
                        <a:pt x="922" y="1296"/>
                      </a:lnTo>
                      <a:lnTo>
                        <a:pt x="922" y="1297"/>
                      </a:lnTo>
                      <a:lnTo>
                        <a:pt x="921" y="1298"/>
                      </a:lnTo>
                      <a:lnTo>
                        <a:pt x="920" y="1298"/>
                      </a:lnTo>
                      <a:lnTo>
                        <a:pt x="920" y="1299"/>
                      </a:lnTo>
                      <a:lnTo>
                        <a:pt x="919" y="1300"/>
                      </a:lnTo>
                      <a:lnTo>
                        <a:pt x="918" y="1300"/>
                      </a:lnTo>
                      <a:lnTo>
                        <a:pt x="918" y="1301"/>
                      </a:lnTo>
                      <a:lnTo>
                        <a:pt x="918" y="1302"/>
                      </a:lnTo>
                      <a:lnTo>
                        <a:pt x="918" y="1303"/>
                      </a:lnTo>
                      <a:lnTo>
                        <a:pt x="918" y="1304"/>
                      </a:lnTo>
                      <a:lnTo>
                        <a:pt x="917" y="1305"/>
                      </a:lnTo>
                      <a:lnTo>
                        <a:pt x="917" y="1306"/>
                      </a:lnTo>
                      <a:lnTo>
                        <a:pt x="917" y="1307"/>
                      </a:lnTo>
                      <a:lnTo>
                        <a:pt x="917" y="1308"/>
                      </a:lnTo>
                      <a:lnTo>
                        <a:pt x="916" y="1308"/>
                      </a:lnTo>
                      <a:lnTo>
                        <a:pt x="916" y="1309"/>
                      </a:lnTo>
                      <a:lnTo>
                        <a:pt x="914" y="1311"/>
                      </a:lnTo>
                      <a:lnTo>
                        <a:pt x="913" y="1312"/>
                      </a:lnTo>
                      <a:lnTo>
                        <a:pt x="912" y="1313"/>
                      </a:lnTo>
                      <a:lnTo>
                        <a:pt x="912" y="1314"/>
                      </a:lnTo>
                      <a:lnTo>
                        <a:pt x="912" y="1315"/>
                      </a:lnTo>
                      <a:lnTo>
                        <a:pt x="911" y="1317"/>
                      </a:lnTo>
                      <a:lnTo>
                        <a:pt x="911" y="1318"/>
                      </a:lnTo>
                      <a:lnTo>
                        <a:pt x="910" y="1319"/>
                      </a:lnTo>
                      <a:lnTo>
                        <a:pt x="910" y="1320"/>
                      </a:lnTo>
                      <a:lnTo>
                        <a:pt x="910" y="1321"/>
                      </a:lnTo>
                      <a:lnTo>
                        <a:pt x="909" y="1322"/>
                      </a:lnTo>
                      <a:lnTo>
                        <a:pt x="880" y="1319"/>
                      </a:lnTo>
                      <a:lnTo>
                        <a:pt x="844" y="1315"/>
                      </a:lnTo>
                      <a:lnTo>
                        <a:pt x="796" y="1310"/>
                      </a:lnTo>
                      <a:lnTo>
                        <a:pt x="723" y="1301"/>
                      </a:lnTo>
                      <a:lnTo>
                        <a:pt x="696" y="1298"/>
                      </a:lnTo>
                      <a:lnTo>
                        <a:pt x="658" y="1294"/>
                      </a:lnTo>
                      <a:lnTo>
                        <a:pt x="604" y="1288"/>
                      </a:lnTo>
                      <a:lnTo>
                        <a:pt x="556" y="1283"/>
                      </a:lnTo>
                      <a:lnTo>
                        <a:pt x="502" y="1277"/>
                      </a:lnTo>
                      <a:lnTo>
                        <a:pt x="448" y="1272"/>
                      </a:lnTo>
                      <a:lnTo>
                        <a:pt x="408" y="1267"/>
                      </a:lnTo>
                      <a:lnTo>
                        <a:pt x="325" y="1259"/>
                      </a:lnTo>
                      <a:lnTo>
                        <a:pt x="286" y="1255"/>
                      </a:lnTo>
                      <a:lnTo>
                        <a:pt x="274" y="1253"/>
                      </a:lnTo>
                      <a:lnTo>
                        <a:pt x="232" y="1249"/>
                      </a:lnTo>
                      <a:lnTo>
                        <a:pt x="231" y="1249"/>
                      </a:lnTo>
                      <a:lnTo>
                        <a:pt x="230" y="1249"/>
                      </a:lnTo>
                      <a:lnTo>
                        <a:pt x="229" y="1250"/>
                      </a:lnTo>
                      <a:lnTo>
                        <a:pt x="228" y="1250"/>
                      </a:lnTo>
                      <a:lnTo>
                        <a:pt x="227" y="1250"/>
                      </a:lnTo>
                      <a:lnTo>
                        <a:pt x="227" y="1251"/>
                      </a:lnTo>
                      <a:lnTo>
                        <a:pt x="226" y="1251"/>
                      </a:lnTo>
                      <a:lnTo>
                        <a:pt x="225" y="1252"/>
                      </a:lnTo>
                      <a:lnTo>
                        <a:pt x="224" y="1253"/>
                      </a:lnTo>
                      <a:lnTo>
                        <a:pt x="223" y="1253"/>
                      </a:lnTo>
                      <a:lnTo>
                        <a:pt x="222" y="1253"/>
                      </a:lnTo>
                      <a:lnTo>
                        <a:pt x="222" y="1252"/>
                      </a:lnTo>
                      <a:lnTo>
                        <a:pt x="221" y="1251"/>
                      </a:lnTo>
                      <a:lnTo>
                        <a:pt x="222" y="1251"/>
                      </a:lnTo>
                      <a:lnTo>
                        <a:pt x="222" y="1250"/>
                      </a:lnTo>
                      <a:lnTo>
                        <a:pt x="221" y="1249"/>
                      </a:lnTo>
                      <a:lnTo>
                        <a:pt x="221" y="1247"/>
                      </a:lnTo>
                      <a:lnTo>
                        <a:pt x="221" y="1246"/>
                      </a:lnTo>
                      <a:lnTo>
                        <a:pt x="221" y="1245"/>
                      </a:lnTo>
                      <a:lnTo>
                        <a:pt x="221" y="1244"/>
                      </a:lnTo>
                      <a:lnTo>
                        <a:pt x="220" y="1244"/>
                      </a:lnTo>
                      <a:lnTo>
                        <a:pt x="220" y="1241"/>
                      </a:lnTo>
                      <a:lnTo>
                        <a:pt x="219" y="1240"/>
                      </a:lnTo>
                      <a:lnTo>
                        <a:pt x="218" y="1240"/>
                      </a:lnTo>
                      <a:lnTo>
                        <a:pt x="218" y="1238"/>
                      </a:lnTo>
                      <a:lnTo>
                        <a:pt x="217" y="1237"/>
                      </a:lnTo>
                      <a:lnTo>
                        <a:pt x="216" y="1236"/>
                      </a:lnTo>
                      <a:lnTo>
                        <a:pt x="215" y="1236"/>
                      </a:lnTo>
                      <a:lnTo>
                        <a:pt x="214" y="1235"/>
                      </a:lnTo>
                      <a:lnTo>
                        <a:pt x="213" y="1235"/>
                      </a:lnTo>
                      <a:lnTo>
                        <a:pt x="212" y="1234"/>
                      </a:lnTo>
                      <a:lnTo>
                        <a:pt x="211" y="1235"/>
                      </a:lnTo>
                      <a:lnTo>
                        <a:pt x="210" y="1235"/>
                      </a:lnTo>
                      <a:lnTo>
                        <a:pt x="209" y="1235"/>
                      </a:lnTo>
                      <a:lnTo>
                        <a:pt x="207" y="1235"/>
                      </a:lnTo>
                      <a:lnTo>
                        <a:pt x="206" y="1234"/>
                      </a:lnTo>
                      <a:lnTo>
                        <a:pt x="204" y="1234"/>
                      </a:lnTo>
                      <a:lnTo>
                        <a:pt x="203" y="1233"/>
                      </a:lnTo>
                      <a:lnTo>
                        <a:pt x="202" y="1233"/>
                      </a:lnTo>
                      <a:lnTo>
                        <a:pt x="201" y="1233"/>
                      </a:lnTo>
                      <a:lnTo>
                        <a:pt x="200" y="1234"/>
                      </a:lnTo>
                      <a:lnTo>
                        <a:pt x="199" y="1234"/>
                      </a:lnTo>
                      <a:lnTo>
                        <a:pt x="198" y="1234"/>
                      </a:lnTo>
                      <a:lnTo>
                        <a:pt x="197" y="1234"/>
                      </a:lnTo>
                      <a:lnTo>
                        <a:pt x="197" y="1233"/>
                      </a:lnTo>
                      <a:lnTo>
                        <a:pt x="195" y="1233"/>
                      </a:lnTo>
                      <a:lnTo>
                        <a:pt x="194" y="1232"/>
                      </a:lnTo>
                      <a:lnTo>
                        <a:pt x="194" y="1231"/>
                      </a:lnTo>
                      <a:lnTo>
                        <a:pt x="193" y="1231"/>
                      </a:lnTo>
                      <a:lnTo>
                        <a:pt x="193" y="1230"/>
                      </a:lnTo>
                      <a:lnTo>
                        <a:pt x="192" y="1230"/>
                      </a:lnTo>
                      <a:lnTo>
                        <a:pt x="192" y="1229"/>
                      </a:lnTo>
                      <a:lnTo>
                        <a:pt x="191" y="1229"/>
                      </a:lnTo>
                      <a:lnTo>
                        <a:pt x="191" y="1228"/>
                      </a:lnTo>
                      <a:lnTo>
                        <a:pt x="192" y="1227"/>
                      </a:lnTo>
                      <a:lnTo>
                        <a:pt x="192" y="1226"/>
                      </a:lnTo>
                      <a:lnTo>
                        <a:pt x="192" y="1225"/>
                      </a:lnTo>
                      <a:lnTo>
                        <a:pt x="191" y="1225"/>
                      </a:lnTo>
                      <a:lnTo>
                        <a:pt x="191" y="1224"/>
                      </a:lnTo>
                      <a:lnTo>
                        <a:pt x="192" y="1223"/>
                      </a:lnTo>
                      <a:lnTo>
                        <a:pt x="193" y="1223"/>
                      </a:lnTo>
                      <a:lnTo>
                        <a:pt x="193" y="1222"/>
                      </a:lnTo>
                      <a:lnTo>
                        <a:pt x="194" y="1221"/>
                      </a:lnTo>
                      <a:lnTo>
                        <a:pt x="194" y="1220"/>
                      </a:lnTo>
                      <a:lnTo>
                        <a:pt x="193" y="1219"/>
                      </a:lnTo>
                      <a:lnTo>
                        <a:pt x="191" y="1218"/>
                      </a:lnTo>
                      <a:lnTo>
                        <a:pt x="191" y="1217"/>
                      </a:lnTo>
                      <a:lnTo>
                        <a:pt x="191" y="1216"/>
                      </a:lnTo>
                      <a:lnTo>
                        <a:pt x="190" y="1216"/>
                      </a:lnTo>
                      <a:lnTo>
                        <a:pt x="189" y="1215"/>
                      </a:lnTo>
                      <a:lnTo>
                        <a:pt x="189" y="1214"/>
                      </a:lnTo>
                      <a:lnTo>
                        <a:pt x="188" y="1214"/>
                      </a:lnTo>
                      <a:lnTo>
                        <a:pt x="188" y="1213"/>
                      </a:lnTo>
                      <a:lnTo>
                        <a:pt x="188" y="1212"/>
                      </a:lnTo>
                      <a:lnTo>
                        <a:pt x="188" y="1211"/>
                      </a:lnTo>
                      <a:lnTo>
                        <a:pt x="187" y="1211"/>
                      </a:lnTo>
                      <a:lnTo>
                        <a:pt x="186" y="1211"/>
                      </a:lnTo>
                      <a:lnTo>
                        <a:pt x="184" y="1210"/>
                      </a:lnTo>
                      <a:lnTo>
                        <a:pt x="183" y="1209"/>
                      </a:lnTo>
                      <a:lnTo>
                        <a:pt x="182" y="1208"/>
                      </a:lnTo>
                      <a:lnTo>
                        <a:pt x="181" y="1207"/>
                      </a:lnTo>
                      <a:lnTo>
                        <a:pt x="181" y="1206"/>
                      </a:lnTo>
                      <a:lnTo>
                        <a:pt x="179" y="1203"/>
                      </a:lnTo>
                      <a:lnTo>
                        <a:pt x="177" y="1202"/>
                      </a:lnTo>
                      <a:lnTo>
                        <a:pt x="176" y="1201"/>
                      </a:lnTo>
                      <a:lnTo>
                        <a:pt x="175" y="1201"/>
                      </a:lnTo>
                      <a:lnTo>
                        <a:pt x="174" y="1200"/>
                      </a:lnTo>
                      <a:lnTo>
                        <a:pt x="172" y="1200"/>
                      </a:lnTo>
                      <a:lnTo>
                        <a:pt x="172" y="1199"/>
                      </a:lnTo>
                      <a:lnTo>
                        <a:pt x="170" y="1200"/>
                      </a:lnTo>
                      <a:lnTo>
                        <a:pt x="168" y="1201"/>
                      </a:lnTo>
                      <a:lnTo>
                        <a:pt x="167" y="1201"/>
                      </a:lnTo>
                      <a:lnTo>
                        <a:pt x="166" y="1200"/>
                      </a:lnTo>
                      <a:lnTo>
                        <a:pt x="165" y="1199"/>
                      </a:lnTo>
                      <a:lnTo>
                        <a:pt x="165" y="1198"/>
                      </a:lnTo>
                      <a:lnTo>
                        <a:pt x="165" y="1197"/>
                      </a:lnTo>
                      <a:lnTo>
                        <a:pt x="164" y="1197"/>
                      </a:lnTo>
                      <a:lnTo>
                        <a:pt x="161" y="1197"/>
                      </a:lnTo>
                      <a:lnTo>
                        <a:pt x="160" y="1197"/>
                      </a:lnTo>
                      <a:lnTo>
                        <a:pt x="159" y="1197"/>
                      </a:lnTo>
                      <a:lnTo>
                        <a:pt x="158" y="1197"/>
                      </a:lnTo>
                      <a:lnTo>
                        <a:pt x="157" y="1197"/>
                      </a:lnTo>
                      <a:lnTo>
                        <a:pt x="155" y="1195"/>
                      </a:lnTo>
                      <a:lnTo>
                        <a:pt x="154" y="1195"/>
                      </a:lnTo>
                      <a:lnTo>
                        <a:pt x="154" y="1194"/>
                      </a:lnTo>
                      <a:lnTo>
                        <a:pt x="153" y="1194"/>
                      </a:lnTo>
                      <a:lnTo>
                        <a:pt x="153" y="1193"/>
                      </a:lnTo>
                      <a:lnTo>
                        <a:pt x="154" y="1192"/>
                      </a:lnTo>
                      <a:lnTo>
                        <a:pt x="154" y="1191"/>
                      </a:lnTo>
                      <a:lnTo>
                        <a:pt x="154" y="1189"/>
                      </a:lnTo>
                      <a:lnTo>
                        <a:pt x="154" y="1188"/>
                      </a:lnTo>
                      <a:lnTo>
                        <a:pt x="154" y="1187"/>
                      </a:lnTo>
                      <a:lnTo>
                        <a:pt x="153" y="1187"/>
                      </a:lnTo>
                      <a:lnTo>
                        <a:pt x="153" y="1186"/>
                      </a:lnTo>
                      <a:lnTo>
                        <a:pt x="152" y="1186"/>
                      </a:lnTo>
                      <a:lnTo>
                        <a:pt x="150" y="1187"/>
                      </a:lnTo>
                      <a:lnTo>
                        <a:pt x="149" y="1187"/>
                      </a:lnTo>
                      <a:lnTo>
                        <a:pt x="148" y="1186"/>
                      </a:lnTo>
                      <a:lnTo>
                        <a:pt x="147" y="1185"/>
                      </a:lnTo>
                      <a:lnTo>
                        <a:pt x="144" y="1184"/>
                      </a:lnTo>
                      <a:lnTo>
                        <a:pt x="144" y="1183"/>
                      </a:lnTo>
                      <a:lnTo>
                        <a:pt x="143" y="1183"/>
                      </a:lnTo>
                      <a:lnTo>
                        <a:pt x="142" y="1182"/>
                      </a:lnTo>
                      <a:lnTo>
                        <a:pt x="141" y="1183"/>
                      </a:lnTo>
                      <a:lnTo>
                        <a:pt x="139" y="1184"/>
                      </a:lnTo>
                      <a:lnTo>
                        <a:pt x="137" y="1184"/>
                      </a:lnTo>
                      <a:lnTo>
                        <a:pt x="136" y="1184"/>
                      </a:lnTo>
                      <a:lnTo>
                        <a:pt x="135" y="1183"/>
                      </a:lnTo>
                      <a:lnTo>
                        <a:pt x="135" y="1182"/>
                      </a:lnTo>
                      <a:lnTo>
                        <a:pt x="135" y="1179"/>
                      </a:lnTo>
                      <a:lnTo>
                        <a:pt x="135" y="1178"/>
                      </a:lnTo>
                      <a:lnTo>
                        <a:pt x="135" y="1176"/>
                      </a:lnTo>
                      <a:lnTo>
                        <a:pt x="134" y="1175"/>
                      </a:lnTo>
                      <a:lnTo>
                        <a:pt x="134" y="1174"/>
                      </a:lnTo>
                      <a:lnTo>
                        <a:pt x="134" y="1173"/>
                      </a:lnTo>
                      <a:lnTo>
                        <a:pt x="132" y="1172"/>
                      </a:lnTo>
                      <a:lnTo>
                        <a:pt x="132" y="1171"/>
                      </a:lnTo>
                      <a:lnTo>
                        <a:pt x="132" y="1169"/>
                      </a:lnTo>
                      <a:lnTo>
                        <a:pt x="132" y="1167"/>
                      </a:lnTo>
                      <a:lnTo>
                        <a:pt x="132" y="1166"/>
                      </a:lnTo>
                      <a:lnTo>
                        <a:pt x="131" y="1165"/>
                      </a:lnTo>
                      <a:lnTo>
                        <a:pt x="130" y="1165"/>
                      </a:lnTo>
                      <a:lnTo>
                        <a:pt x="130" y="1164"/>
                      </a:lnTo>
                      <a:lnTo>
                        <a:pt x="130" y="1163"/>
                      </a:lnTo>
                      <a:lnTo>
                        <a:pt x="129" y="1162"/>
                      </a:lnTo>
                      <a:lnTo>
                        <a:pt x="130" y="1161"/>
                      </a:lnTo>
                      <a:lnTo>
                        <a:pt x="131" y="1161"/>
                      </a:lnTo>
                      <a:lnTo>
                        <a:pt x="131" y="1159"/>
                      </a:lnTo>
                      <a:lnTo>
                        <a:pt x="131" y="1158"/>
                      </a:lnTo>
                      <a:lnTo>
                        <a:pt x="130" y="1157"/>
                      </a:lnTo>
                      <a:lnTo>
                        <a:pt x="129" y="1156"/>
                      </a:lnTo>
                      <a:lnTo>
                        <a:pt x="128" y="1156"/>
                      </a:lnTo>
                      <a:lnTo>
                        <a:pt x="128" y="1155"/>
                      </a:lnTo>
                      <a:lnTo>
                        <a:pt x="129" y="1155"/>
                      </a:lnTo>
                      <a:lnTo>
                        <a:pt x="129" y="1154"/>
                      </a:lnTo>
                      <a:lnTo>
                        <a:pt x="129" y="1153"/>
                      </a:lnTo>
                      <a:lnTo>
                        <a:pt x="128" y="1152"/>
                      </a:lnTo>
                      <a:lnTo>
                        <a:pt x="128" y="1151"/>
                      </a:lnTo>
                      <a:lnTo>
                        <a:pt x="127" y="1150"/>
                      </a:lnTo>
                      <a:lnTo>
                        <a:pt x="126" y="1149"/>
                      </a:lnTo>
                      <a:lnTo>
                        <a:pt x="126" y="1148"/>
                      </a:lnTo>
                      <a:lnTo>
                        <a:pt x="126" y="1147"/>
                      </a:lnTo>
                      <a:lnTo>
                        <a:pt x="126" y="1146"/>
                      </a:lnTo>
                      <a:lnTo>
                        <a:pt x="128" y="1144"/>
                      </a:lnTo>
                      <a:lnTo>
                        <a:pt x="128" y="1143"/>
                      </a:lnTo>
                      <a:lnTo>
                        <a:pt x="128" y="1142"/>
                      </a:lnTo>
                      <a:lnTo>
                        <a:pt x="128" y="1141"/>
                      </a:lnTo>
                      <a:lnTo>
                        <a:pt x="127" y="1139"/>
                      </a:lnTo>
                      <a:lnTo>
                        <a:pt x="127" y="1138"/>
                      </a:lnTo>
                      <a:lnTo>
                        <a:pt x="127" y="1137"/>
                      </a:lnTo>
                      <a:lnTo>
                        <a:pt x="127" y="1136"/>
                      </a:lnTo>
                      <a:lnTo>
                        <a:pt x="128" y="1135"/>
                      </a:lnTo>
                      <a:lnTo>
                        <a:pt x="128" y="1134"/>
                      </a:lnTo>
                      <a:lnTo>
                        <a:pt x="128" y="1133"/>
                      </a:lnTo>
                      <a:lnTo>
                        <a:pt x="128" y="1132"/>
                      </a:lnTo>
                      <a:lnTo>
                        <a:pt x="129" y="1131"/>
                      </a:lnTo>
                      <a:lnTo>
                        <a:pt x="130" y="1128"/>
                      </a:lnTo>
                      <a:lnTo>
                        <a:pt x="131" y="1127"/>
                      </a:lnTo>
                      <a:lnTo>
                        <a:pt x="131" y="1126"/>
                      </a:lnTo>
                      <a:lnTo>
                        <a:pt x="130" y="1125"/>
                      </a:lnTo>
                      <a:lnTo>
                        <a:pt x="129" y="1123"/>
                      </a:lnTo>
                      <a:lnTo>
                        <a:pt x="128" y="1122"/>
                      </a:lnTo>
                      <a:lnTo>
                        <a:pt x="127" y="1122"/>
                      </a:lnTo>
                      <a:lnTo>
                        <a:pt x="127" y="1121"/>
                      </a:lnTo>
                      <a:lnTo>
                        <a:pt x="126" y="1121"/>
                      </a:lnTo>
                      <a:lnTo>
                        <a:pt x="125" y="1121"/>
                      </a:lnTo>
                      <a:lnTo>
                        <a:pt x="124" y="1121"/>
                      </a:lnTo>
                      <a:lnTo>
                        <a:pt x="123" y="1121"/>
                      </a:lnTo>
                      <a:lnTo>
                        <a:pt x="123" y="1120"/>
                      </a:lnTo>
                      <a:lnTo>
                        <a:pt x="123" y="1119"/>
                      </a:lnTo>
                      <a:lnTo>
                        <a:pt x="122" y="1119"/>
                      </a:lnTo>
                      <a:lnTo>
                        <a:pt x="122" y="1118"/>
                      </a:lnTo>
                      <a:lnTo>
                        <a:pt x="122" y="1116"/>
                      </a:lnTo>
                      <a:lnTo>
                        <a:pt x="122" y="1114"/>
                      </a:lnTo>
                      <a:lnTo>
                        <a:pt x="122" y="1113"/>
                      </a:lnTo>
                      <a:lnTo>
                        <a:pt x="121" y="1113"/>
                      </a:lnTo>
                      <a:lnTo>
                        <a:pt x="119" y="1111"/>
                      </a:lnTo>
                      <a:lnTo>
                        <a:pt x="116" y="1109"/>
                      </a:lnTo>
                      <a:lnTo>
                        <a:pt x="115" y="1106"/>
                      </a:lnTo>
                      <a:lnTo>
                        <a:pt x="114" y="1104"/>
                      </a:lnTo>
                      <a:lnTo>
                        <a:pt x="113" y="1103"/>
                      </a:lnTo>
                      <a:lnTo>
                        <a:pt x="112" y="1102"/>
                      </a:lnTo>
                      <a:lnTo>
                        <a:pt x="111" y="1101"/>
                      </a:lnTo>
                      <a:lnTo>
                        <a:pt x="111" y="1100"/>
                      </a:lnTo>
                      <a:lnTo>
                        <a:pt x="111" y="1099"/>
                      </a:lnTo>
                      <a:lnTo>
                        <a:pt x="111" y="1098"/>
                      </a:lnTo>
                      <a:lnTo>
                        <a:pt x="111" y="1096"/>
                      </a:lnTo>
                      <a:lnTo>
                        <a:pt x="111" y="1094"/>
                      </a:lnTo>
                      <a:lnTo>
                        <a:pt x="111" y="1092"/>
                      </a:lnTo>
                      <a:lnTo>
                        <a:pt x="110" y="1091"/>
                      </a:lnTo>
                      <a:lnTo>
                        <a:pt x="110" y="1088"/>
                      </a:lnTo>
                      <a:lnTo>
                        <a:pt x="108" y="1086"/>
                      </a:lnTo>
                      <a:lnTo>
                        <a:pt x="107" y="1084"/>
                      </a:lnTo>
                      <a:lnTo>
                        <a:pt x="106" y="1082"/>
                      </a:lnTo>
                      <a:lnTo>
                        <a:pt x="106" y="1081"/>
                      </a:lnTo>
                      <a:lnTo>
                        <a:pt x="106" y="1080"/>
                      </a:lnTo>
                      <a:lnTo>
                        <a:pt x="106" y="1077"/>
                      </a:lnTo>
                      <a:lnTo>
                        <a:pt x="105" y="1075"/>
                      </a:lnTo>
                      <a:lnTo>
                        <a:pt x="105" y="1073"/>
                      </a:lnTo>
                      <a:lnTo>
                        <a:pt x="104" y="1069"/>
                      </a:lnTo>
                      <a:lnTo>
                        <a:pt x="104" y="1068"/>
                      </a:lnTo>
                      <a:lnTo>
                        <a:pt x="103" y="1068"/>
                      </a:lnTo>
                      <a:lnTo>
                        <a:pt x="102" y="1067"/>
                      </a:lnTo>
                      <a:lnTo>
                        <a:pt x="101" y="1067"/>
                      </a:lnTo>
                      <a:lnTo>
                        <a:pt x="100" y="1067"/>
                      </a:lnTo>
                      <a:lnTo>
                        <a:pt x="99" y="1066"/>
                      </a:lnTo>
                      <a:lnTo>
                        <a:pt x="99" y="1063"/>
                      </a:lnTo>
                      <a:lnTo>
                        <a:pt x="99" y="1061"/>
                      </a:lnTo>
                      <a:lnTo>
                        <a:pt x="98" y="1059"/>
                      </a:lnTo>
                      <a:lnTo>
                        <a:pt x="97" y="1056"/>
                      </a:lnTo>
                      <a:lnTo>
                        <a:pt x="96" y="1055"/>
                      </a:lnTo>
                      <a:lnTo>
                        <a:pt x="96" y="1054"/>
                      </a:lnTo>
                      <a:lnTo>
                        <a:pt x="95" y="1052"/>
                      </a:lnTo>
                      <a:lnTo>
                        <a:pt x="94" y="1051"/>
                      </a:lnTo>
                      <a:lnTo>
                        <a:pt x="93" y="1049"/>
                      </a:lnTo>
                      <a:lnTo>
                        <a:pt x="91" y="1048"/>
                      </a:lnTo>
                      <a:lnTo>
                        <a:pt x="90" y="1046"/>
                      </a:lnTo>
                      <a:lnTo>
                        <a:pt x="89" y="1045"/>
                      </a:lnTo>
                      <a:lnTo>
                        <a:pt x="88" y="1042"/>
                      </a:lnTo>
                      <a:lnTo>
                        <a:pt x="87" y="1039"/>
                      </a:lnTo>
                      <a:lnTo>
                        <a:pt x="85" y="1038"/>
                      </a:lnTo>
                      <a:lnTo>
                        <a:pt x="84" y="1037"/>
                      </a:lnTo>
                      <a:lnTo>
                        <a:pt x="81" y="1035"/>
                      </a:lnTo>
                      <a:lnTo>
                        <a:pt x="80" y="1035"/>
                      </a:lnTo>
                      <a:lnTo>
                        <a:pt x="79" y="1034"/>
                      </a:lnTo>
                      <a:lnTo>
                        <a:pt x="79" y="1035"/>
                      </a:lnTo>
                      <a:close/>
                      <a:moveTo>
                        <a:pt x="1359" y="408"/>
                      </a:moveTo>
                      <a:lnTo>
                        <a:pt x="1358" y="408"/>
                      </a:lnTo>
                      <a:lnTo>
                        <a:pt x="1359" y="408"/>
                      </a:lnTo>
                      <a:close/>
                      <a:moveTo>
                        <a:pt x="1365" y="409"/>
                      </a:moveTo>
                      <a:lnTo>
                        <a:pt x="1366" y="409"/>
                      </a:lnTo>
                      <a:lnTo>
                        <a:pt x="1365" y="409"/>
                      </a:lnTo>
                      <a:close/>
                      <a:moveTo>
                        <a:pt x="1354" y="414"/>
                      </a:moveTo>
                      <a:lnTo>
                        <a:pt x="1353" y="414"/>
                      </a:lnTo>
                      <a:lnTo>
                        <a:pt x="1352" y="413"/>
                      </a:lnTo>
                      <a:lnTo>
                        <a:pt x="1352" y="412"/>
                      </a:lnTo>
                      <a:lnTo>
                        <a:pt x="1352" y="411"/>
                      </a:lnTo>
                      <a:lnTo>
                        <a:pt x="1352" y="410"/>
                      </a:lnTo>
                      <a:lnTo>
                        <a:pt x="1351" y="409"/>
                      </a:lnTo>
                      <a:lnTo>
                        <a:pt x="1352" y="409"/>
                      </a:lnTo>
                      <a:lnTo>
                        <a:pt x="1352" y="408"/>
                      </a:lnTo>
                      <a:lnTo>
                        <a:pt x="1353" y="408"/>
                      </a:lnTo>
                      <a:lnTo>
                        <a:pt x="1354" y="408"/>
                      </a:lnTo>
                      <a:lnTo>
                        <a:pt x="1354" y="409"/>
                      </a:lnTo>
                      <a:lnTo>
                        <a:pt x="1354" y="410"/>
                      </a:lnTo>
                      <a:lnTo>
                        <a:pt x="1353" y="409"/>
                      </a:lnTo>
                      <a:lnTo>
                        <a:pt x="1353" y="410"/>
                      </a:lnTo>
                      <a:lnTo>
                        <a:pt x="1353" y="411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3"/>
                      </a:lnTo>
                      <a:lnTo>
                        <a:pt x="1355" y="413"/>
                      </a:lnTo>
                      <a:lnTo>
                        <a:pt x="1354" y="414"/>
                      </a:lnTo>
                      <a:close/>
                      <a:moveTo>
                        <a:pt x="1380" y="427"/>
                      </a:moveTo>
                      <a:lnTo>
                        <a:pt x="1379" y="426"/>
                      </a:lnTo>
                      <a:lnTo>
                        <a:pt x="1378" y="425"/>
                      </a:lnTo>
                      <a:lnTo>
                        <a:pt x="1377" y="423"/>
                      </a:lnTo>
                      <a:lnTo>
                        <a:pt x="1378" y="423"/>
                      </a:lnTo>
                      <a:lnTo>
                        <a:pt x="1378" y="422"/>
                      </a:lnTo>
                      <a:lnTo>
                        <a:pt x="1379" y="423"/>
                      </a:lnTo>
                      <a:lnTo>
                        <a:pt x="1379" y="424"/>
                      </a:lnTo>
                      <a:lnTo>
                        <a:pt x="1380" y="426"/>
                      </a:lnTo>
                      <a:lnTo>
                        <a:pt x="1380" y="427"/>
                      </a:lnTo>
                      <a:close/>
                      <a:moveTo>
                        <a:pt x="1260" y="371"/>
                      </a:moveTo>
                      <a:lnTo>
                        <a:pt x="1260" y="371"/>
                      </a:lnTo>
                      <a:lnTo>
                        <a:pt x="1260" y="370"/>
                      </a:lnTo>
                      <a:lnTo>
                        <a:pt x="1260" y="371"/>
                      </a:lnTo>
                      <a:close/>
                      <a:moveTo>
                        <a:pt x="1261" y="373"/>
                      </a:moveTo>
                      <a:lnTo>
                        <a:pt x="1261" y="373"/>
                      </a:lnTo>
                      <a:lnTo>
                        <a:pt x="1261" y="372"/>
                      </a:lnTo>
                      <a:lnTo>
                        <a:pt x="1262" y="372"/>
                      </a:lnTo>
                      <a:lnTo>
                        <a:pt x="1261" y="373"/>
                      </a:lnTo>
                      <a:close/>
                      <a:moveTo>
                        <a:pt x="1265" y="373"/>
                      </a:moveTo>
                      <a:lnTo>
                        <a:pt x="1266" y="374"/>
                      </a:lnTo>
                      <a:lnTo>
                        <a:pt x="1265" y="374"/>
                      </a:lnTo>
                      <a:lnTo>
                        <a:pt x="1264" y="373"/>
                      </a:lnTo>
                      <a:lnTo>
                        <a:pt x="1265" y="373"/>
                      </a:lnTo>
                      <a:close/>
                      <a:moveTo>
                        <a:pt x="1267" y="374"/>
                      </a:moveTo>
                      <a:lnTo>
                        <a:pt x="1267" y="374"/>
                      </a:lnTo>
                      <a:lnTo>
                        <a:pt x="1268" y="374"/>
                      </a:lnTo>
                      <a:lnTo>
                        <a:pt x="1269" y="374"/>
                      </a:lnTo>
                      <a:lnTo>
                        <a:pt x="1267" y="374"/>
                      </a:lnTo>
                      <a:close/>
                      <a:moveTo>
                        <a:pt x="1274" y="375"/>
                      </a:moveTo>
                      <a:lnTo>
                        <a:pt x="1274" y="375"/>
                      </a:lnTo>
                      <a:lnTo>
                        <a:pt x="1273" y="375"/>
                      </a:lnTo>
                      <a:lnTo>
                        <a:pt x="1274" y="375"/>
                      </a:lnTo>
                      <a:lnTo>
                        <a:pt x="1275" y="375"/>
                      </a:lnTo>
                      <a:lnTo>
                        <a:pt x="1274" y="375"/>
                      </a:lnTo>
                      <a:close/>
                      <a:moveTo>
                        <a:pt x="1275" y="376"/>
                      </a:moveTo>
                      <a:lnTo>
                        <a:pt x="1276" y="377"/>
                      </a:lnTo>
                      <a:lnTo>
                        <a:pt x="1275" y="378"/>
                      </a:lnTo>
                      <a:lnTo>
                        <a:pt x="1275" y="376"/>
                      </a:lnTo>
                      <a:close/>
                      <a:moveTo>
                        <a:pt x="1340" y="412"/>
                      </a:moveTo>
                      <a:lnTo>
                        <a:pt x="1340" y="412"/>
                      </a:lnTo>
                      <a:lnTo>
                        <a:pt x="1341" y="412"/>
                      </a:lnTo>
                      <a:lnTo>
                        <a:pt x="1341" y="411"/>
                      </a:lnTo>
                      <a:lnTo>
                        <a:pt x="1341" y="410"/>
                      </a:lnTo>
                      <a:lnTo>
                        <a:pt x="1342" y="410"/>
                      </a:lnTo>
                      <a:lnTo>
                        <a:pt x="1342" y="409"/>
                      </a:lnTo>
                      <a:lnTo>
                        <a:pt x="1343" y="409"/>
                      </a:lnTo>
                      <a:lnTo>
                        <a:pt x="1343" y="408"/>
                      </a:lnTo>
                      <a:lnTo>
                        <a:pt x="1343" y="407"/>
                      </a:lnTo>
                      <a:lnTo>
                        <a:pt x="1344" y="407"/>
                      </a:lnTo>
                      <a:lnTo>
                        <a:pt x="1345" y="408"/>
                      </a:lnTo>
                      <a:lnTo>
                        <a:pt x="1344" y="409"/>
                      </a:lnTo>
                      <a:lnTo>
                        <a:pt x="1345" y="409"/>
                      </a:lnTo>
                      <a:lnTo>
                        <a:pt x="1344" y="409"/>
                      </a:lnTo>
                      <a:lnTo>
                        <a:pt x="1344" y="410"/>
                      </a:lnTo>
                      <a:lnTo>
                        <a:pt x="1344" y="409"/>
                      </a:lnTo>
                      <a:lnTo>
                        <a:pt x="1343" y="410"/>
                      </a:lnTo>
                      <a:lnTo>
                        <a:pt x="1343" y="411"/>
                      </a:lnTo>
                      <a:lnTo>
                        <a:pt x="1340" y="412"/>
                      </a:lnTo>
                      <a:close/>
                      <a:moveTo>
                        <a:pt x="1336" y="410"/>
                      </a:moveTo>
                      <a:lnTo>
                        <a:pt x="1337" y="409"/>
                      </a:lnTo>
                      <a:lnTo>
                        <a:pt x="1337" y="410"/>
                      </a:lnTo>
                      <a:lnTo>
                        <a:pt x="1336" y="410"/>
                      </a:lnTo>
                      <a:close/>
                      <a:moveTo>
                        <a:pt x="1346" y="414"/>
                      </a:moveTo>
                      <a:lnTo>
                        <a:pt x="1346" y="413"/>
                      </a:lnTo>
                      <a:lnTo>
                        <a:pt x="1347" y="413"/>
                      </a:lnTo>
                      <a:lnTo>
                        <a:pt x="1348" y="413"/>
                      </a:lnTo>
                      <a:lnTo>
                        <a:pt x="1347" y="414"/>
                      </a:lnTo>
                      <a:lnTo>
                        <a:pt x="1347" y="415"/>
                      </a:lnTo>
                      <a:lnTo>
                        <a:pt x="1346" y="416"/>
                      </a:lnTo>
                      <a:lnTo>
                        <a:pt x="1346" y="414"/>
                      </a:lnTo>
                      <a:close/>
                      <a:moveTo>
                        <a:pt x="1339" y="415"/>
                      </a:moveTo>
                      <a:lnTo>
                        <a:pt x="1339" y="415"/>
                      </a:lnTo>
                      <a:lnTo>
                        <a:pt x="1339" y="414"/>
                      </a:lnTo>
                      <a:lnTo>
                        <a:pt x="1340" y="414"/>
                      </a:lnTo>
                      <a:lnTo>
                        <a:pt x="1341" y="414"/>
                      </a:lnTo>
                      <a:lnTo>
                        <a:pt x="1340" y="414"/>
                      </a:lnTo>
                      <a:lnTo>
                        <a:pt x="1341" y="415"/>
                      </a:lnTo>
                      <a:lnTo>
                        <a:pt x="1339" y="415"/>
                      </a:lnTo>
                      <a:close/>
                      <a:moveTo>
                        <a:pt x="1191" y="370"/>
                      </a:moveTo>
                      <a:lnTo>
                        <a:pt x="1191" y="370"/>
                      </a:lnTo>
                      <a:lnTo>
                        <a:pt x="1191" y="369"/>
                      </a:lnTo>
                      <a:lnTo>
                        <a:pt x="1192" y="369"/>
                      </a:lnTo>
                      <a:lnTo>
                        <a:pt x="1191" y="369"/>
                      </a:lnTo>
                      <a:lnTo>
                        <a:pt x="1191" y="370"/>
                      </a:lnTo>
                      <a:close/>
                      <a:moveTo>
                        <a:pt x="1278" y="378"/>
                      </a:move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9"/>
                      </a:lnTo>
                      <a:lnTo>
                        <a:pt x="1279" y="379"/>
                      </a:lnTo>
                      <a:lnTo>
                        <a:pt x="1278" y="379"/>
                      </a:lnTo>
                      <a:lnTo>
                        <a:pt x="1277" y="379"/>
                      </a:lnTo>
                      <a:lnTo>
                        <a:pt x="1277" y="378"/>
                      </a:lnTo>
                      <a:lnTo>
                        <a:pt x="1278" y="378"/>
                      </a:lnTo>
                      <a:close/>
                      <a:moveTo>
                        <a:pt x="1279" y="380"/>
                      </a:moveTo>
                      <a:lnTo>
                        <a:pt x="1279" y="380"/>
                      </a:lnTo>
                      <a:lnTo>
                        <a:pt x="1278" y="380"/>
                      </a:lnTo>
                      <a:lnTo>
                        <a:pt x="1279" y="380"/>
                      </a:lnTo>
                      <a:close/>
                      <a:moveTo>
                        <a:pt x="1277" y="380"/>
                      </a:moveTo>
                      <a:lnTo>
                        <a:pt x="1277" y="380"/>
                      </a:lnTo>
                      <a:lnTo>
                        <a:pt x="1277" y="381"/>
                      </a:lnTo>
                      <a:lnTo>
                        <a:pt x="1276" y="381"/>
                      </a:lnTo>
                      <a:lnTo>
                        <a:pt x="1276" y="380"/>
                      </a:lnTo>
                      <a:lnTo>
                        <a:pt x="1277" y="380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2" name="Freeform 478"/>
                <p:cNvSpPr>
                  <a:spLocks/>
                </p:cNvSpPr>
                <p:nvPr/>
              </p:nvSpPr>
              <p:spPr bwMode="auto">
                <a:xfrm>
                  <a:off x="2074863" y="5006975"/>
                  <a:ext cx="768350" cy="722313"/>
                </a:xfrm>
                <a:custGeom>
                  <a:avLst/>
                  <a:gdLst>
                    <a:gd name="T0" fmla="*/ 2147483646 w 747"/>
                    <a:gd name="T1" fmla="*/ 2147483646 h 703"/>
                    <a:gd name="T2" fmla="*/ 2147483646 w 747"/>
                    <a:gd name="T3" fmla="*/ 2147483646 h 703"/>
                    <a:gd name="T4" fmla="*/ 2147483646 w 747"/>
                    <a:gd name="T5" fmla="*/ 2147483646 h 703"/>
                    <a:gd name="T6" fmla="*/ 2147483646 w 747"/>
                    <a:gd name="T7" fmla="*/ 2147483646 h 703"/>
                    <a:gd name="T8" fmla="*/ 2147483646 w 747"/>
                    <a:gd name="T9" fmla="*/ 2147483646 h 703"/>
                    <a:gd name="T10" fmla="*/ 2147483646 w 747"/>
                    <a:gd name="T11" fmla="*/ 2147483646 h 703"/>
                    <a:gd name="T12" fmla="*/ 2147483646 w 747"/>
                    <a:gd name="T13" fmla="*/ 2147483646 h 703"/>
                    <a:gd name="T14" fmla="*/ 2147483646 w 747"/>
                    <a:gd name="T15" fmla="*/ 2147483646 h 703"/>
                    <a:gd name="T16" fmla="*/ 2147483646 w 747"/>
                    <a:gd name="T17" fmla="*/ 2147483646 h 703"/>
                    <a:gd name="T18" fmla="*/ 2147483646 w 747"/>
                    <a:gd name="T19" fmla="*/ 2147483646 h 703"/>
                    <a:gd name="T20" fmla="*/ 2147483646 w 747"/>
                    <a:gd name="T21" fmla="*/ 2147483646 h 703"/>
                    <a:gd name="T22" fmla="*/ 2147483646 w 747"/>
                    <a:gd name="T23" fmla="*/ 2147483646 h 703"/>
                    <a:gd name="T24" fmla="*/ 2147483646 w 747"/>
                    <a:gd name="T25" fmla="*/ 2147483646 h 703"/>
                    <a:gd name="T26" fmla="*/ 2147483646 w 747"/>
                    <a:gd name="T27" fmla="*/ 2147483646 h 703"/>
                    <a:gd name="T28" fmla="*/ 2147483646 w 747"/>
                    <a:gd name="T29" fmla="*/ 2147483646 h 703"/>
                    <a:gd name="T30" fmla="*/ 2147483646 w 747"/>
                    <a:gd name="T31" fmla="*/ 2147483646 h 703"/>
                    <a:gd name="T32" fmla="*/ 2147483646 w 747"/>
                    <a:gd name="T33" fmla="*/ 2147483646 h 703"/>
                    <a:gd name="T34" fmla="*/ 2147483646 w 747"/>
                    <a:gd name="T35" fmla="*/ 2147483646 h 703"/>
                    <a:gd name="T36" fmla="*/ 2147483646 w 747"/>
                    <a:gd name="T37" fmla="*/ 2147483646 h 703"/>
                    <a:gd name="T38" fmla="*/ 2147483646 w 747"/>
                    <a:gd name="T39" fmla="*/ 2147483646 h 703"/>
                    <a:gd name="T40" fmla="*/ 2147483646 w 747"/>
                    <a:gd name="T41" fmla="*/ 2147483646 h 703"/>
                    <a:gd name="T42" fmla="*/ 2147483646 w 747"/>
                    <a:gd name="T43" fmla="*/ 2147483646 h 703"/>
                    <a:gd name="T44" fmla="*/ 2147483646 w 747"/>
                    <a:gd name="T45" fmla="*/ 2147483646 h 703"/>
                    <a:gd name="T46" fmla="*/ 2147483646 w 747"/>
                    <a:gd name="T47" fmla="*/ 2147483646 h 703"/>
                    <a:gd name="T48" fmla="*/ 2147483646 w 747"/>
                    <a:gd name="T49" fmla="*/ 2147483646 h 703"/>
                    <a:gd name="T50" fmla="*/ 2147483646 w 747"/>
                    <a:gd name="T51" fmla="*/ 2147483646 h 703"/>
                    <a:gd name="T52" fmla="*/ 2147483646 w 747"/>
                    <a:gd name="T53" fmla="*/ 2147483646 h 703"/>
                    <a:gd name="T54" fmla="*/ 2147483646 w 747"/>
                    <a:gd name="T55" fmla="*/ 2147483646 h 703"/>
                    <a:gd name="T56" fmla="*/ 2147483646 w 747"/>
                    <a:gd name="T57" fmla="*/ 2147483646 h 703"/>
                    <a:gd name="T58" fmla="*/ 2147483646 w 747"/>
                    <a:gd name="T59" fmla="*/ 2147483646 h 703"/>
                    <a:gd name="T60" fmla="*/ 2147483646 w 747"/>
                    <a:gd name="T61" fmla="*/ 2147483646 h 703"/>
                    <a:gd name="T62" fmla="*/ 2147483646 w 747"/>
                    <a:gd name="T63" fmla="*/ 2147483646 h 703"/>
                    <a:gd name="T64" fmla="*/ 2147483646 w 747"/>
                    <a:gd name="T65" fmla="*/ 2147483646 h 703"/>
                    <a:gd name="T66" fmla="*/ 2147483646 w 747"/>
                    <a:gd name="T67" fmla="*/ 2147483646 h 703"/>
                    <a:gd name="T68" fmla="*/ 2147483646 w 747"/>
                    <a:gd name="T69" fmla="*/ 2147483646 h 703"/>
                    <a:gd name="T70" fmla="*/ 2147483646 w 747"/>
                    <a:gd name="T71" fmla="*/ 2147483646 h 703"/>
                    <a:gd name="T72" fmla="*/ 2147483646 w 747"/>
                    <a:gd name="T73" fmla="*/ 2147483646 h 703"/>
                    <a:gd name="T74" fmla="*/ 2147483646 w 747"/>
                    <a:gd name="T75" fmla="*/ 2147483646 h 703"/>
                    <a:gd name="T76" fmla="*/ 2147483646 w 747"/>
                    <a:gd name="T77" fmla="*/ 2147483646 h 703"/>
                    <a:gd name="T78" fmla="*/ 2147483646 w 747"/>
                    <a:gd name="T79" fmla="*/ 2147483646 h 703"/>
                    <a:gd name="T80" fmla="*/ 2147483646 w 747"/>
                    <a:gd name="T81" fmla="*/ 2147483646 h 703"/>
                    <a:gd name="T82" fmla="*/ 2147483646 w 747"/>
                    <a:gd name="T83" fmla="*/ 2147483646 h 703"/>
                    <a:gd name="T84" fmla="*/ 2147483646 w 747"/>
                    <a:gd name="T85" fmla="*/ 2147483646 h 703"/>
                    <a:gd name="T86" fmla="*/ 2147483646 w 747"/>
                    <a:gd name="T87" fmla="*/ 2147483646 h 703"/>
                    <a:gd name="T88" fmla="*/ 2147483646 w 747"/>
                    <a:gd name="T89" fmla="*/ 2147483646 h 703"/>
                    <a:gd name="T90" fmla="*/ 2147483646 w 747"/>
                    <a:gd name="T91" fmla="*/ 2147483646 h 703"/>
                    <a:gd name="T92" fmla="*/ 2147483646 w 747"/>
                    <a:gd name="T93" fmla="*/ 2147483646 h 703"/>
                    <a:gd name="T94" fmla="*/ 2147483646 w 747"/>
                    <a:gd name="T95" fmla="*/ 2147483646 h 703"/>
                    <a:gd name="T96" fmla="*/ 2147483646 w 747"/>
                    <a:gd name="T97" fmla="*/ 2147483646 h 703"/>
                    <a:gd name="T98" fmla="*/ 2147483646 w 747"/>
                    <a:gd name="T99" fmla="*/ 2147483646 h 703"/>
                    <a:gd name="T100" fmla="*/ 2147483646 w 747"/>
                    <a:gd name="T101" fmla="*/ 2147483646 h 703"/>
                    <a:gd name="T102" fmla="*/ 2147483646 w 747"/>
                    <a:gd name="T103" fmla="*/ 2147483646 h 703"/>
                    <a:gd name="T104" fmla="*/ 2147483646 w 747"/>
                    <a:gd name="T105" fmla="*/ 2147483646 h 703"/>
                    <a:gd name="T106" fmla="*/ 2147483646 w 747"/>
                    <a:gd name="T107" fmla="*/ 2147483646 h 703"/>
                    <a:gd name="T108" fmla="*/ 2147483646 w 747"/>
                    <a:gd name="T109" fmla="*/ 2147483646 h 703"/>
                    <a:gd name="T110" fmla="*/ 2147483646 w 747"/>
                    <a:gd name="T111" fmla="*/ 2147483646 h 703"/>
                    <a:gd name="T112" fmla="*/ 2147483646 w 747"/>
                    <a:gd name="T113" fmla="*/ 2147483646 h 703"/>
                    <a:gd name="T114" fmla="*/ 2147483646 w 747"/>
                    <a:gd name="T115" fmla="*/ 2147483646 h 703"/>
                    <a:gd name="T116" fmla="*/ 2147483646 w 747"/>
                    <a:gd name="T117" fmla="*/ 2147483646 h 703"/>
                    <a:gd name="T118" fmla="*/ 2147483646 w 747"/>
                    <a:gd name="T119" fmla="*/ 2147483646 h 703"/>
                    <a:gd name="T120" fmla="*/ 2147483646 w 747"/>
                    <a:gd name="T121" fmla="*/ 2147483646 h 703"/>
                    <a:gd name="T122" fmla="*/ 2147483646 w 747"/>
                    <a:gd name="T123" fmla="*/ 2147483646 h 703"/>
                    <a:gd name="T124" fmla="*/ 2147483646 w 747"/>
                    <a:gd name="T125" fmla="*/ 2147483646 h 70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47"/>
                    <a:gd name="T190" fmla="*/ 0 h 703"/>
                    <a:gd name="T191" fmla="*/ 747 w 747"/>
                    <a:gd name="T192" fmla="*/ 703 h 70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47" h="703">
                      <a:moveTo>
                        <a:pt x="360" y="687"/>
                      </a:moveTo>
                      <a:lnTo>
                        <a:pt x="361" y="686"/>
                      </a:lnTo>
                      <a:lnTo>
                        <a:pt x="361" y="679"/>
                      </a:lnTo>
                      <a:lnTo>
                        <a:pt x="362" y="676"/>
                      </a:lnTo>
                      <a:lnTo>
                        <a:pt x="362" y="672"/>
                      </a:lnTo>
                      <a:lnTo>
                        <a:pt x="364" y="661"/>
                      </a:lnTo>
                      <a:lnTo>
                        <a:pt x="363" y="652"/>
                      </a:lnTo>
                      <a:lnTo>
                        <a:pt x="363" y="650"/>
                      </a:lnTo>
                      <a:lnTo>
                        <a:pt x="363" y="640"/>
                      </a:lnTo>
                      <a:lnTo>
                        <a:pt x="365" y="637"/>
                      </a:lnTo>
                      <a:lnTo>
                        <a:pt x="371" y="630"/>
                      </a:lnTo>
                      <a:lnTo>
                        <a:pt x="379" y="625"/>
                      </a:lnTo>
                      <a:lnTo>
                        <a:pt x="383" y="625"/>
                      </a:lnTo>
                      <a:lnTo>
                        <a:pt x="389" y="618"/>
                      </a:lnTo>
                      <a:lnTo>
                        <a:pt x="390" y="618"/>
                      </a:lnTo>
                      <a:lnTo>
                        <a:pt x="387" y="617"/>
                      </a:lnTo>
                      <a:lnTo>
                        <a:pt x="384" y="616"/>
                      </a:lnTo>
                      <a:lnTo>
                        <a:pt x="386" y="614"/>
                      </a:lnTo>
                      <a:lnTo>
                        <a:pt x="386" y="615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5" y="615"/>
                      </a:lnTo>
                      <a:lnTo>
                        <a:pt x="386" y="616"/>
                      </a:lnTo>
                      <a:lnTo>
                        <a:pt x="387" y="616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7" y="616"/>
                      </a:lnTo>
                      <a:lnTo>
                        <a:pt x="387" y="615"/>
                      </a:lnTo>
                      <a:lnTo>
                        <a:pt x="387" y="614"/>
                      </a:lnTo>
                      <a:lnTo>
                        <a:pt x="387" y="615"/>
                      </a:lnTo>
                      <a:lnTo>
                        <a:pt x="386" y="615"/>
                      </a:lnTo>
                      <a:lnTo>
                        <a:pt x="386" y="614"/>
                      </a:lnTo>
                      <a:lnTo>
                        <a:pt x="395" y="609"/>
                      </a:lnTo>
                      <a:lnTo>
                        <a:pt x="397" y="608"/>
                      </a:lnTo>
                      <a:lnTo>
                        <a:pt x="398" y="605"/>
                      </a:lnTo>
                      <a:lnTo>
                        <a:pt x="399" y="603"/>
                      </a:lnTo>
                      <a:lnTo>
                        <a:pt x="401" y="602"/>
                      </a:lnTo>
                      <a:lnTo>
                        <a:pt x="402" y="602"/>
                      </a:lnTo>
                      <a:lnTo>
                        <a:pt x="403" y="602"/>
                      </a:lnTo>
                      <a:lnTo>
                        <a:pt x="404" y="602"/>
                      </a:lnTo>
                      <a:lnTo>
                        <a:pt x="405" y="602"/>
                      </a:lnTo>
                      <a:lnTo>
                        <a:pt x="406" y="599"/>
                      </a:lnTo>
                      <a:lnTo>
                        <a:pt x="406" y="598"/>
                      </a:lnTo>
                      <a:lnTo>
                        <a:pt x="398" y="589"/>
                      </a:lnTo>
                      <a:lnTo>
                        <a:pt x="397" y="589"/>
                      </a:lnTo>
                      <a:lnTo>
                        <a:pt x="397" y="588"/>
                      </a:lnTo>
                      <a:lnTo>
                        <a:pt x="397" y="587"/>
                      </a:lnTo>
                      <a:lnTo>
                        <a:pt x="396" y="587"/>
                      </a:lnTo>
                      <a:lnTo>
                        <a:pt x="394" y="587"/>
                      </a:lnTo>
                      <a:lnTo>
                        <a:pt x="392" y="586"/>
                      </a:lnTo>
                      <a:lnTo>
                        <a:pt x="392" y="585"/>
                      </a:lnTo>
                      <a:lnTo>
                        <a:pt x="391" y="583"/>
                      </a:lnTo>
                      <a:lnTo>
                        <a:pt x="390" y="583"/>
                      </a:lnTo>
                      <a:lnTo>
                        <a:pt x="389" y="583"/>
                      </a:lnTo>
                      <a:lnTo>
                        <a:pt x="389" y="584"/>
                      </a:lnTo>
                      <a:lnTo>
                        <a:pt x="388" y="584"/>
                      </a:lnTo>
                      <a:lnTo>
                        <a:pt x="388" y="585"/>
                      </a:lnTo>
                      <a:lnTo>
                        <a:pt x="387" y="584"/>
                      </a:lnTo>
                      <a:lnTo>
                        <a:pt x="386" y="583"/>
                      </a:lnTo>
                      <a:lnTo>
                        <a:pt x="385" y="582"/>
                      </a:lnTo>
                      <a:lnTo>
                        <a:pt x="384" y="581"/>
                      </a:lnTo>
                      <a:lnTo>
                        <a:pt x="383" y="581"/>
                      </a:lnTo>
                      <a:lnTo>
                        <a:pt x="382" y="581"/>
                      </a:lnTo>
                      <a:lnTo>
                        <a:pt x="381" y="580"/>
                      </a:lnTo>
                      <a:lnTo>
                        <a:pt x="381" y="579"/>
                      </a:lnTo>
                      <a:lnTo>
                        <a:pt x="380" y="579"/>
                      </a:lnTo>
                      <a:lnTo>
                        <a:pt x="379" y="580"/>
                      </a:lnTo>
                      <a:lnTo>
                        <a:pt x="379" y="581"/>
                      </a:lnTo>
                      <a:lnTo>
                        <a:pt x="377" y="580"/>
                      </a:lnTo>
                      <a:lnTo>
                        <a:pt x="376" y="579"/>
                      </a:lnTo>
                      <a:lnTo>
                        <a:pt x="376" y="578"/>
                      </a:lnTo>
                      <a:lnTo>
                        <a:pt x="376" y="577"/>
                      </a:lnTo>
                      <a:lnTo>
                        <a:pt x="375" y="578"/>
                      </a:lnTo>
                      <a:lnTo>
                        <a:pt x="375" y="577"/>
                      </a:lnTo>
                      <a:lnTo>
                        <a:pt x="374" y="576"/>
                      </a:lnTo>
                      <a:lnTo>
                        <a:pt x="374" y="574"/>
                      </a:lnTo>
                      <a:lnTo>
                        <a:pt x="373" y="574"/>
                      </a:lnTo>
                      <a:lnTo>
                        <a:pt x="373" y="573"/>
                      </a:lnTo>
                      <a:lnTo>
                        <a:pt x="373" y="572"/>
                      </a:lnTo>
                      <a:lnTo>
                        <a:pt x="372" y="572"/>
                      </a:lnTo>
                      <a:lnTo>
                        <a:pt x="372" y="571"/>
                      </a:lnTo>
                      <a:lnTo>
                        <a:pt x="372" y="570"/>
                      </a:lnTo>
                      <a:lnTo>
                        <a:pt x="372" y="569"/>
                      </a:lnTo>
                      <a:lnTo>
                        <a:pt x="371" y="569"/>
                      </a:lnTo>
                      <a:lnTo>
                        <a:pt x="370" y="569"/>
                      </a:lnTo>
                      <a:lnTo>
                        <a:pt x="369" y="569"/>
                      </a:lnTo>
                      <a:lnTo>
                        <a:pt x="368" y="569"/>
                      </a:lnTo>
                      <a:lnTo>
                        <a:pt x="368" y="570"/>
                      </a:lnTo>
                      <a:lnTo>
                        <a:pt x="368" y="569"/>
                      </a:lnTo>
                      <a:lnTo>
                        <a:pt x="367" y="569"/>
                      </a:lnTo>
                      <a:lnTo>
                        <a:pt x="366" y="569"/>
                      </a:lnTo>
                      <a:lnTo>
                        <a:pt x="365" y="568"/>
                      </a:lnTo>
                      <a:lnTo>
                        <a:pt x="364" y="568"/>
                      </a:lnTo>
                      <a:lnTo>
                        <a:pt x="363" y="566"/>
                      </a:lnTo>
                      <a:lnTo>
                        <a:pt x="362" y="566"/>
                      </a:lnTo>
                      <a:lnTo>
                        <a:pt x="362" y="565"/>
                      </a:lnTo>
                      <a:lnTo>
                        <a:pt x="362" y="564"/>
                      </a:lnTo>
                      <a:lnTo>
                        <a:pt x="361" y="563"/>
                      </a:lnTo>
                      <a:lnTo>
                        <a:pt x="360" y="563"/>
                      </a:lnTo>
                      <a:lnTo>
                        <a:pt x="359" y="562"/>
                      </a:lnTo>
                      <a:lnTo>
                        <a:pt x="360" y="560"/>
                      </a:lnTo>
                      <a:lnTo>
                        <a:pt x="359" y="559"/>
                      </a:lnTo>
                      <a:lnTo>
                        <a:pt x="358" y="559"/>
                      </a:lnTo>
                      <a:lnTo>
                        <a:pt x="357" y="558"/>
                      </a:lnTo>
                      <a:lnTo>
                        <a:pt x="357" y="557"/>
                      </a:lnTo>
                      <a:lnTo>
                        <a:pt x="358" y="556"/>
                      </a:lnTo>
                      <a:lnTo>
                        <a:pt x="358" y="555"/>
                      </a:lnTo>
                      <a:lnTo>
                        <a:pt x="357" y="553"/>
                      </a:lnTo>
                      <a:lnTo>
                        <a:pt x="357" y="552"/>
                      </a:lnTo>
                      <a:lnTo>
                        <a:pt x="356" y="552"/>
                      </a:lnTo>
                      <a:lnTo>
                        <a:pt x="356" y="551"/>
                      </a:lnTo>
                      <a:lnTo>
                        <a:pt x="357" y="551"/>
                      </a:lnTo>
                      <a:lnTo>
                        <a:pt x="357" y="549"/>
                      </a:lnTo>
                      <a:lnTo>
                        <a:pt x="356" y="548"/>
                      </a:lnTo>
                      <a:lnTo>
                        <a:pt x="356" y="547"/>
                      </a:lnTo>
                      <a:lnTo>
                        <a:pt x="355" y="546"/>
                      </a:lnTo>
                      <a:lnTo>
                        <a:pt x="355" y="545"/>
                      </a:lnTo>
                      <a:lnTo>
                        <a:pt x="355" y="544"/>
                      </a:lnTo>
                      <a:lnTo>
                        <a:pt x="354" y="543"/>
                      </a:lnTo>
                      <a:lnTo>
                        <a:pt x="355" y="543"/>
                      </a:lnTo>
                      <a:lnTo>
                        <a:pt x="355" y="542"/>
                      </a:lnTo>
                      <a:lnTo>
                        <a:pt x="354" y="541"/>
                      </a:lnTo>
                      <a:lnTo>
                        <a:pt x="353" y="540"/>
                      </a:lnTo>
                      <a:lnTo>
                        <a:pt x="353" y="539"/>
                      </a:lnTo>
                      <a:lnTo>
                        <a:pt x="352" y="539"/>
                      </a:lnTo>
                      <a:lnTo>
                        <a:pt x="352" y="538"/>
                      </a:lnTo>
                      <a:lnTo>
                        <a:pt x="353" y="538"/>
                      </a:lnTo>
                      <a:lnTo>
                        <a:pt x="353" y="537"/>
                      </a:lnTo>
                      <a:lnTo>
                        <a:pt x="352" y="537"/>
                      </a:lnTo>
                      <a:lnTo>
                        <a:pt x="352" y="536"/>
                      </a:lnTo>
                      <a:lnTo>
                        <a:pt x="351" y="536"/>
                      </a:lnTo>
                      <a:lnTo>
                        <a:pt x="351" y="535"/>
                      </a:lnTo>
                      <a:lnTo>
                        <a:pt x="352" y="534"/>
                      </a:lnTo>
                      <a:lnTo>
                        <a:pt x="352" y="533"/>
                      </a:lnTo>
                      <a:lnTo>
                        <a:pt x="351" y="533"/>
                      </a:lnTo>
                      <a:lnTo>
                        <a:pt x="350" y="533"/>
                      </a:lnTo>
                      <a:lnTo>
                        <a:pt x="351" y="533"/>
                      </a:lnTo>
                      <a:lnTo>
                        <a:pt x="351" y="532"/>
                      </a:lnTo>
                      <a:lnTo>
                        <a:pt x="350" y="531"/>
                      </a:lnTo>
                      <a:lnTo>
                        <a:pt x="349" y="530"/>
                      </a:lnTo>
                      <a:lnTo>
                        <a:pt x="349" y="529"/>
                      </a:lnTo>
                      <a:lnTo>
                        <a:pt x="350" y="529"/>
                      </a:lnTo>
                      <a:lnTo>
                        <a:pt x="350" y="528"/>
                      </a:lnTo>
                      <a:lnTo>
                        <a:pt x="351" y="528"/>
                      </a:lnTo>
                      <a:lnTo>
                        <a:pt x="351" y="527"/>
                      </a:lnTo>
                      <a:lnTo>
                        <a:pt x="350" y="527"/>
                      </a:lnTo>
                      <a:lnTo>
                        <a:pt x="349" y="527"/>
                      </a:lnTo>
                      <a:lnTo>
                        <a:pt x="349" y="526"/>
                      </a:lnTo>
                      <a:lnTo>
                        <a:pt x="349" y="525"/>
                      </a:lnTo>
                      <a:lnTo>
                        <a:pt x="349" y="526"/>
                      </a:lnTo>
                      <a:lnTo>
                        <a:pt x="348" y="525"/>
                      </a:lnTo>
                      <a:lnTo>
                        <a:pt x="348" y="526"/>
                      </a:lnTo>
                      <a:lnTo>
                        <a:pt x="347" y="525"/>
                      </a:lnTo>
                      <a:lnTo>
                        <a:pt x="346" y="525"/>
                      </a:lnTo>
                      <a:lnTo>
                        <a:pt x="345" y="525"/>
                      </a:lnTo>
                      <a:lnTo>
                        <a:pt x="346" y="524"/>
                      </a:lnTo>
                      <a:lnTo>
                        <a:pt x="345" y="524"/>
                      </a:lnTo>
                      <a:lnTo>
                        <a:pt x="344" y="525"/>
                      </a:lnTo>
                      <a:lnTo>
                        <a:pt x="344" y="524"/>
                      </a:lnTo>
                      <a:lnTo>
                        <a:pt x="343" y="524"/>
                      </a:lnTo>
                      <a:lnTo>
                        <a:pt x="343" y="523"/>
                      </a:lnTo>
                      <a:lnTo>
                        <a:pt x="342" y="523"/>
                      </a:lnTo>
                      <a:lnTo>
                        <a:pt x="341" y="522"/>
                      </a:lnTo>
                      <a:lnTo>
                        <a:pt x="342" y="522"/>
                      </a:lnTo>
                      <a:lnTo>
                        <a:pt x="341" y="521"/>
                      </a:lnTo>
                      <a:lnTo>
                        <a:pt x="341" y="520"/>
                      </a:lnTo>
                      <a:lnTo>
                        <a:pt x="340" y="520"/>
                      </a:lnTo>
                      <a:lnTo>
                        <a:pt x="340" y="519"/>
                      </a:lnTo>
                      <a:lnTo>
                        <a:pt x="340" y="518"/>
                      </a:lnTo>
                      <a:lnTo>
                        <a:pt x="340" y="517"/>
                      </a:lnTo>
                      <a:lnTo>
                        <a:pt x="340" y="516"/>
                      </a:lnTo>
                      <a:lnTo>
                        <a:pt x="339" y="516"/>
                      </a:lnTo>
                      <a:lnTo>
                        <a:pt x="339" y="517"/>
                      </a:lnTo>
                      <a:lnTo>
                        <a:pt x="338" y="516"/>
                      </a:lnTo>
                      <a:lnTo>
                        <a:pt x="337" y="516"/>
                      </a:lnTo>
                      <a:lnTo>
                        <a:pt x="336" y="515"/>
                      </a:lnTo>
                      <a:lnTo>
                        <a:pt x="336" y="514"/>
                      </a:lnTo>
                      <a:lnTo>
                        <a:pt x="335" y="514"/>
                      </a:lnTo>
                      <a:lnTo>
                        <a:pt x="335" y="513"/>
                      </a:lnTo>
                      <a:lnTo>
                        <a:pt x="334" y="513"/>
                      </a:lnTo>
                      <a:lnTo>
                        <a:pt x="333" y="513"/>
                      </a:lnTo>
                      <a:lnTo>
                        <a:pt x="333" y="512"/>
                      </a:lnTo>
                      <a:lnTo>
                        <a:pt x="332" y="512"/>
                      </a:lnTo>
                      <a:lnTo>
                        <a:pt x="331" y="512"/>
                      </a:lnTo>
                      <a:lnTo>
                        <a:pt x="330" y="511"/>
                      </a:lnTo>
                      <a:lnTo>
                        <a:pt x="329" y="510"/>
                      </a:lnTo>
                      <a:lnTo>
                        <a:pt x="330" y="510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1" y="508"/>
                      </a:lnTo>
                      <a:lnTo>
                        <a:pt x="330" y="508"/>
                      </a:lnTo>
                      <a:lnTo>
                        <a:pt x="329" y="508"/>
                      </a:lnTo>
                      <a:lnTo>
                        <a:pt x="328" y="508"/>
                      </a:lnTo>
                      <a:lnTo>
                        <a:pt x="327" y="507"/>
                      </a:lnTo>
                      <a:lnTo>
                        <a:pt x="327" y="508"/>
                      </a:lnTo>
                      <a:lnTo>
                        <a:pt x="327" y="507"/>
                      </a:lnTo>
                      <a:lnTo>
                        <a:pt x="326" y="507"/>
                      </a:lnTo>
                      <a:lnTo>
                        <a:pt x="326" y="506"/>
                      </a:lnTo>
                      <a:lnTo>
                        <a:pt x="325" y="506"/>
                      </a:lnTo>
                      <a:lnTo>
                        <a:pt x="325" y="505"/>
                      </a:lnTo>
                      <a:lnTo>
                        <a:pt x="324" y="505"/>
                      </a:lnTo>
                      <a:lnTo>
                        <a:pt x="324" y="506"/>
                      </a:lnTo>
                      <a:lnTo>
                        <a:pt x="323" y="506"/>
                      </a:lnTo>
                      <a:lnTo>
                        <a:pt x="322" y="507"/>
                      </a:lnTo>
                      <a:lnTo>
                        <a:pt x="322" y="508"/>
                      </a:lnTo>
                      <a:lnTo>
                        <a:pt x="321" y="508"/>
                      </a:lnTo>
                      <a:lnTo>
                        <a:pt x="320" y="508"/>
                      </a:lnTo>
                      <a:lnTo>
                        <a:pt x="320" y="509"/>
                      </a:lnTo>
                      <a:lnTo>
                        <a:pt x="319" y="509"/>
                      </a:lnTo>
                      <a:lnTo>
                        <a:pt x="318" y="509"/>
                      </a:lnTo>
                      <a:lnTo>
                        <a:pt x="318" y="508"/>
                      </a:lnTo>
                      <a:lnTo>
                        <a:pt x="318" y="507"/>
                      </a:lnTo>
                      <a:lnTo>
                        <a:pt x="317" y="506"/>
                      </a:lnTo>
                      <a:lnTo>
                        <a:pt x="316" y="506"/>
                      </a:lnTo>
                      <a:lnTo>
                        <a:pt x="316" y="505"/>
                      </a:lnTo>
                      <a:lnTo>
                        <a:pt x="315" y="505"/>
                      </a:lnTo>
                      <a:lnTo>
                        <a:pt x="314" y="504"/>
                      </a:lnTo>
                      <a:lnTo>
                        <a:pt x="314" y="503"/>
                      </a:lnTo>
                      <a:lnTo>
                        <a:pt x="313" y="503"/>
                      </a:lnTo>
                      <a:lnTo>
                        <a:pt x="287" y="478"/>
                      </a:lnTo>
                      <a:lnTo>
                        <a:pt x="287" y="477"/>
                      </a:lnTo>
                      <a:lnTo>
                        <a:pt x="288" y="477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7" y="475"/>
                      </a:lnTo>
                      <a:lnTo>
                        <a:pt x="287" y="474"/>
                      </a:lnTo>
                      <a:lnTo>
                        <a:pt x="286" y="474"/>
                      </a:lnTo>
                      <a:lnTo>
                        <a:pt x="287" y="474"/>
                      </a:lnTo>
                      <a:lnTo>
                        <a:pt x="287" y="473"/>
                      </a:lnTo>
                      <a:lnTo>
                        <a:pt x="288" y="473"/>
                      </a:lnTo>
                      <a:lnTo>
                        <a:pt x="287" y="472"/>
                      </a:lnTo>
                      <a:lnTo>
                        <a:pt x="287" y="471"/>
                      </a:lnTo>
                      <a:lnTo>
                        <a:pt x="287" y="472"/>
                      </a:lnTo>
                      <a:lnTo>
                        <a:pt x="286" y="472"/>
                      </a:lnTo>
                      <a:lnTo>
                        <a:pt x="286" y="471"/>
                      </a:lnTo>
                      <a:lnTo>
                        <a:pt x="286" y="470"/>
                      </a:lnTo>
                      <a:lnTo>
                        <a:pt x="286" y="469"/>
                      </a:lnTo>
                      <a:lnTo>
                        <a:pt x="285" y="469"/>
                      </a:lnTo>
                      <a:lnTo>
                        <a:pt x="284" y="469"/>
                      </a:lnTo>
                      <a:lnTo>
                        <a:pt x="284" y="468"/>
                      </a:lnTo>
                      <a:lnTo>
                        <a:pt x="284" y="467"/>
                      </a:lnTo>
                      <a:lnTo>
                        <a:pt x="284" y="466"/>
                      </a:lnTo>
                      <a:lnTo>
                        <a:pt x="283" y="465"/>
                      </a:lnTo>
                      <a:lnTo>
                        <a:pt x="284" y="465"/>
                      </a:lnTo>
                      <a:lnTo>
                        <a:pt x="283" y="465"/>
                      </a:lnTo>
                      <a:lnTo>
                        <a:pt x="283" y="464"/>
                      </a:lnTo>
                      <a:lnTo>
                        <a:pt x="283" y="463"/>
                      </a:lnTo>
                      <a:lnTo>
                        <a:pt x="282" y="463"/>
                      </a:lnTo>
                      <a:lnTo>
                        <a:pt x="282" y="462"/>
                      </a:lnTo>
                      <a:lnTo>
                        <a:pt x="281" y="462"/>
                      </a:lnTo>
                      <a:lnTo>
                        <a:pt x="281" y="461"/>
                      </a:lnTo>
                      <a:lnTo>
                        <a:pt x="280" y="461"/>
                      </a:lnTo>
                      <a:lnTo>
                        <a:pt x="279" y="461"/>
                      </a:lnTo>
                      <a:lnTo>
                        <a:pt x="278" y="461"/>
                      </a:lnTo>
                      <a:lnTo>
                        <a:pt x="278" y="460"/>
                      </a:lnTo>
                      <a:lnTo>
                        <a:pt x="277" y="460"/>
                      </a:lnTo>
                      <a:lnTo>
                        <a:pt x="277" y="458"/>
                      </a:lnTo>
                      <a:lnTo>
                        <a:pt x="276" y="458"/>
                      </a:lnTo>
                      <a:lnTo>
                        <a:pt x="276" y="457"/>
                      </a:lnTo>
                      <a:lnTo>
                        <a:pt x="269" y="457"/>
                      </a:lnTo>
                      <a:lnTo>
                        <a:pt x="268" y="456"/>
                      </a:lnTo>
                      <a:lnTo>
                        <a:pt x="267" y="456"/>
                      </a:lnTo>
                      <a:lnTo>
                        <a:pt x="266" y="455"/>
                      </a:lnTo>
                      <a:lnTo>
                        <a:pt x="265" y="455"/>
                      </a:lnTo>
                      <a:lnTo>
                        <a:pt x="264" y="455"/>
                      </a:lnTo>
                      <a:lnTo>
                        <a:pt x="264" y="454"/>
                      </a:lnTo>
                      <a:lnTo>
                        <a:pt x="263" y="454"/>
                      </a:lnTo>
                      <a:lnTo>
                        <a:pt x="262" y="453"/>
                      </a:lnTo>
                      <a:lnTo>
                        <a:pt x="262" y="454"/>
                      </a:lnTo>
                      <a:lnTo>
                        <a:pt x="261" y="453"/>
                      </a:lnTo>
                      <a:lnTo>
                        <a:pt x="260" y="453"/>
                      </a:lnTo>
                      <a:lnTo>
                        <a:pt x="259" y="453"/>
                      </a:lnTo>
                      <a:lnTo>
                        <a:pt x="258" y="454"/>
                      </a:lnTo>
                      <a:lnTo>
                        <a:pt x="257" y="453"/>
                      </a:lnTo>
                      <a:lnTo>
                        <a:pt x="257" y="454"/>
                      </a:lnTo>
                      <a:lnTo>
                        <a:pt x="257" y="453"/>
                      </a:lnTo>
                      <a:lnTo>
                        <a:pt x="256" y="453"/>
                      </a:lnTo>
                      <a:lnTo>
                        <a:pt x="256" y="454"/>
                      </a:lnTo>
                      <a:lnTo>
                        <a:pt x="254" y="454"/>
                      </a:lnTo>
                      <a:lnTo>
                        <a:pt x="254" y="455"/>
                      </a:lnTo>
                      <a:lnTo>
                        <a:pt x="253" y="454"/>
                      </a:lnTo>
                      <a:lnTo>
                        <a:pt x="253" y="453"/>
                      </a:lnTo>
                      <a:lnTo>
                        <a:pt x="252" y="453"/>
                      </a:lnTo>
                      <a:lnTo>
                        <a:pt x="252" y="452"/>
                      </a:lnTo>
                      <a:lnTo>
                        <a:pt x="251" y="452"/>
                      </a:lnTo>
                      <a:lnTo>
                        <a:pt x="252" y="451"/>
                      </a:lnTo>
                      <a:lnTo>
                        <a:pt x="251" y="451"/>
                      </a:lnTo>
                      <a:lnTo>
                        <a:pt x="251" y="450"/>
                      </a:lnTo>
                      <a:lnTo>
                        <a:pt x="250" y="450"/>
                      </a:lnTo>
                      <a:lnTo>
                        <a:pt x="249" y="449"/>
                      </a:lnTo>
                      <a:lnTo>
                        <a:pt x="249" y="448"/>
                      </a:lnTo>
                      <a:lnTo>
                        <a:pt x="249" y="447"/>
                      </a:lnTo>
                      <a:lnTo>
                        <a:pt x="248" y="447"/>
                      </a:lnTo>
                      <a:lnTo>
                        <a:pt x="248" y="448"/>
                      </a:lnTo>
                      <a:lnTo>
                        <a:pt x="247" y="448"/>
                      </a:lnTo>
                      <a:lnTo>
                        <a:pt x="246" y="448"/>
                      </a:lnTo>
                      <a:lnTo>
                        <a:pt x="245" y="448"/>
                      </a:lnTo>
                      <a:lnTo>
                        <a:pt x="244" y="448"/>
                      </a:lnTo>
                      <a:lnTo>
                        <a:pt x="245" y="447"/>
                      </a:lnTo>
                      <a:lnTo>
                        <a:pt x="244" y="447"/>
                      </a:lnTo>
                      <a:lnTo>
                        <a:pt x="245" y="447"/>
                      </a:lnTo>
                      <a:lnTo>
                        <a:pt x="245" y="446"/>
                      </a:lnTo>
                      <a:lnTo>
                        <a:pt x="245" y="445"/>
                      </a:lnTo>
                      <a:lnTo>
                        <a:pt x="244" y="445"/>
                      </a:lnTo>
                      <a:lnTo>
                        <a:pt x="243" y="445"/>
                      </a:lnTo>
                      <a:lnTo>
                        <a:pt x="243" y="444"/>
                      </a:lnTo>
                      <a:lnTo>
                        <a:pt x="242" y="444"/>
                      </a:lnTo>
                      <a:lnTo>
                        <a:pt x="243" y="444"/>
                      </a:lnTo>
                      <a:lnTo>
                        <a:pt x="243" y="443"/>
                      </a:lnTo>
                      <a:lnTo>
                        <a:pt x="243" y="442"/>
                      </a:lnTo>
                      <a:lnTo>
                        <a:pt x="242" y="441"/>
                      </a:lnTo>
                      <a:lnTo>
                        <a:pt x="241" y="441"/>
                      </a:lnTo>
                      <a:lnTo>
                        <a:pt x="241" y="440"/>
                      </a:lnTo>
                      <a:lnTo>
                        <a:pt x="241" y="439"/>
                      </a:lnTo>
                      <a:lnTo>
                        <a:pt x="241" y="438"/>
                      </a:lnTo>
                      <a:lnTo>
                        <a:pt x="240" y="438"/>
                      </a:lnTo>
                      <a:lnTo>
                        <a:pt x="240" y="437"/>
                      </a:lnTo>
                      <a:lnTo>
                        <a:pt x="239" y="437"/>
                      </a:lnTo>
                      <a:lnTo>
                        <a:pt x="239" y="436"/>
                      </a:lnTo>
                      <a:lnTo>
                        <a:pt x="238" y="436"/>
                      </a:lnTo>
                      <a:lnTo>
                        <a:pt x="237" y="436"/>
                      </a:lnTo>
                      <a:lnTo>
                        <a:pt x="236" y="436"/>
                      </a:lnTo>
                      <a:lnTo>
                        <a:pt x="237" y="437"/>
                      </a:lnTo>
                      <a:lnTo>
                        <a:pt x="236" y="437"/>
                      </a:lnTo>
                      <a:lnTo>
                        <a:pt x="236" y="438"/>
                      </a:lnTo>
                      <a:lnTo>
                        <a:pt x="236" y="439"/>
                      </a:lnTo>
                      <a:lnTo>
                        <a:pt x="235" y="439"/>
                      </a:lnTo>
                      <a:lnTo>
                        <a:pt x="235" y="440"/>
                      </a:lnTo>
                      <a:lnTo>
                        <a:pt x="234" y="440"/>
                      </a:lnTo>
                      <a:lnTo>
                        <a:pt x="234" y="441"/>
                      </a:lnTo>
                      <a:lnTo>
                        <a:pt x="233" y="441"/>
                      </a:lnTo>
                      <a:lnTo>
                        <a:pt x="234" y="442"/>
                      </a:lnTo>
                      <a:lnTo>
                        <a:pt x="233" y="442"/>
                      </a:lnTo>
                      <a:lnTo>
                        <a:pt x="232" y="442"/>
                      </a:lnTo>
                      <a:lnTo>
                        <a:pt x="232" y="441"/>
                      </a:lnTo>
                      <a:lnTo>
                        <a:pt x="231" y="441"/>
                      </a:lnTo>
                      <a:lnTo>
                        <a:pt x="230" y="440"/>
                      </a:lnTo>
                      <a:lnTo>
                        <a:pt x="229" y="440"/>
                      </a:lnTo>
                      <a:lnTo>
                        <a:pt x="228" y="440"/>
                      </a:lnTo>
                      <a:lnTo>
                        <a:pt x="228" y="439"/>
                      </a:lnTo>
                      <a:lnTo>
                        <a:pt x="227" y="439"/>
                      </a:lnTo>
                      <a:lnTo>
                        <a:pt x="226" y="438"/>
                      </a:lnTo>
                      <a:lnTo>
                        <a:pt x="225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4" y="436"/>
                      </a:lnTo>
                      <a:lnTo>
                        <a:pt x="224" y="435"/>
                      </a:lnTo>
                      <a:lnTo>
                        <a:pt x="223" y="435"/>
                      </a:lnTo>
                      <a:lnTo>
                        <a:pt x="222" y="435"/>
                      </a:lnTo>
                      <a:lnTo>
                        <a:pt x="221" y="435"/>
                      </a:lnTo>
                      <a:lnTo>
                        <a:pt x="221" y="434"/>
                      </a:lnTo>
                      <a:lnTo>
                        <a:pt x="220" y="434"/>
                      </a:lnTo>
                      <a:lnTo>
                        <a:pt x="218" y="434"/>
                      </a:lnTo>
                      <a:lnTo>
                        <a:pt x="217" y="434"/>
                      </a:lnTo>
                      <a:lnTo>
                        <a:pt x="218" y="434"/>
                      </a:lnTo>
                      <a:lnTo>
                        <a:pt x="217" y="433"/>
                      </a:lnTo>
                      <a:lnTo>
                        <a:pt x="217" y="432"/>
                      </a:lnTo>
                      <a:lnTo>
                        <a:pt x="217" y="431"/>
                      </a:lnTo>
                      <a:lnTo>
                        <a:pt x="217" y="430"/>
                      </a:lnTo>
                      <a:lnTo>
                        <a:pt x="217" y="429"/>
                      </a:lnTo>
                      <a:lnTo>
                        <a:pt x="216" y="429"/>
                      </a:lnTo>
                      <a:lnTo>
                        <a:pt x="217" y="428"/>
                      </a:lnTo>
                      <a:lnTo>
                        <a:pt x="216" y="428"/>
                      </a:lnTo>
                      <a:lnTo>
                        <a:pt x="216" y="427"/>
                      </a:lnTo>
                      <a:lnTo>
                        <a:pt x="215" y="427"/>
                      </a:lnTo>
                      <a:lnTo>
                        <a:pt x="214" y="427"/>
                      </a:lnTo>
                      <a:lnTo>
                        <a:pt x="214" y="426"/>
                      </a:lnTo>
                      <a:lnTo>
                        <a:pt x="215" y="425"/>
                      </a:lnTo>
                      <a:lnTo>
                        <a:pt x="214" y="424"/>
                      </a:lnTo>
                      <a:lnTo>
                        <a:pt x="213" y="424"/>
                      </a:lnTo>
                      <a:lnTo>
                        <a:pt x="213" y="423"/>
                      </a:lnTo>
                      <a:lnTo>
                        <a:pt x="214" y="423"/>
                      </a:lnTo>
                      <a:lnTo>
                        <a:pt x="213" y="422"/>
                      </a:lnTo>
                      <a:lnTo>
                        <a:pt x="212" y="422"/>
                      </a:lnTo>
                      <a:lnTo>
                        <a:pt x="211" y="422"/>
                      </a:lnTo>
                      <a:lnTo>
                        <a:pt x="211" y="421"/>
                      </a:lnTo>
                      <a:lnTo>
                        <a:pt x="210" y="421"/>
                      </a:lnTo>
                      <a:lnTo>
                        <a:pt x="209" y="420"/>
                      </a:lnTo>
                      <a:lnTo>
                        <a:pt x="209" y="419"/>
                      </a:lnTo>
                      <a:lnTo>
                        <a:pt x="210" y="419"/>
                      </a:lnTo>
                      <a:lnTo>
                        <a:pt x="210" y="418"/>
                      </a:lnTo>
                      <a:lnTo>
                        <a:pt x="210" y="417"/>
                      </a:lnTo>
                      <a:lnTo>
                        <a:pt x="210" y="416"/>
                      </a:lnTo>
                      <a:lnTo>
                        <a:pt x="209" y="415"/>
                      </a:lnTo>
                      <a:lnTo>
                        <a:pt x="209" y="414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8" y="413"/>
                      </a:lnTo>
                      <a:lnTo>
                        <a:pt x="208" y="412"/>
                      </a:lnTo>
                      <a:lnTo>
                        <a:pt x="208" y="411"/>
                      </a:lnTo>
                      <a:lnTo>
                        <a:pt x="208" y="410"/>
                      </a:lnTo>
                      <a:lnTo>
                        <a:pt x="208" y="411"/>
                      </a:lnTo>
                      <a:lnTo>
                        <a:pt x="207" y="410"/>
                      </a:lnTo>
                      <a:lnTo>
                        <a:pt x="206" y="410"/>
                      </a:lnTo>
                      <a:lnTo>
                        <a:pt x="206" y="409"/>
                      </a:lnTo>
                      <a:lnTo>
                        <a:pt x="206" y="408"/>
                      </a:lnTo>
                      <a:lnTo>
                        <a:pt x="206" y="409"/>
                      </a:lnTo>
                      <a:lnTo>
                        <a:pt x="205" y="409"/>
                      </a:lnTo>
                      <a:lnTo>
                        <a:pt x="204" y="409"/>
                      </a:lnTo>
                      <a:lnTo>
                        <a:pt x="203" y="409"/>
                      </a:lnTo>
                      <a:lnTo>
                        <a:pt x="203" y="408"/>
                      </a:lnTo>
                      <a:lnTo>
                        <a:pt x="202" y="408"/>
                      </a:lnTo>
                      <a:lnTo>
                        <a:pt x="202" y="407"/>
                      </a:lnTo>
                      <a:lnTo>
                        <a:pt x="201" y="407"/>
                      </a:lnTo>
                      <a:lnTo>
                        <a:pt x="201" y="406"/>
                      </a:lnTo>
                      <a:lnTo>
                        <a:pt x="201" y="405"/>
                      </a:lnTo>
                      <a:lnTo>
                        <a:pt x="202" y="404"/>
                      </a:lnTo>
                      <a:lnTo>
                        <a:pt x="201" y="404"/>
                      </a:lnTo>
                      <a:lnTo>
                        <a:pt x="201" y="403"/>
                      </a:lnTo>
                      <a:lnTo>
                        <a:pt x="201" y="402"/>
                      </a:lnTo>
                      <a:lnTo>
                        <a:pt x="200" y="402"/>
                      </a:lnTo>
                      <a:lnTo>
                        <a:pt x="199" y="402"/>
                      </a:lnTo>
                      <a:lnTo>
                        <a:pt x="199" y="401"/>
                      </a:lnTo>
                      <a:lnTo>
                        <a:pt x="198" y="401"/>
                      </a:lnTo>
                      <a:lnTo>
                        <a:pt x="197" y="401"/>
                      </a:lnTo>
                      <a:lnTo>
                        <a:pt x="196" y="401"/>
                      </a:lnTo>
                      <a:lnTo>
                        <a:pt x="196" y="400"/>
                      </a:lnTo>
                      <a:lnTo>
                        <a:pt x="196" y="399"/>
                      </a:lnTo>
                      <a:lnTo>
                        <a:pt x="196" y="398"/>
                      </a:lnTo>
                      <a:lnTo>
                        <a:pt x="195" y="398"/>
                      </a:lnTo>
                      <a:lnTo>
                        <a:pt x="194" y="398"/>
                      </a:lnTo>
                      <a:lnTo>
                        <a:pt x="194" y="396"/>
                      </a:lnTo>
                      <a:lnTo>
                        <a:pt x="194" y="395"/>
                      </a:lnTo>
                      <a:lnTo>
                        <a:pt x="193" y="395"/>
                      </a:lnTo>
                      <a:lnTo>
                        <a:pt x="192" y="395"/>
                      </a:lnTo>
                      <a:lnTo>
                        <a:pt x="191" y="394"/>
                      </a:lnTo>
                      <a:lnTo>
                        <a:pt x="190" y="394"/>
                      </a:lnTo>
                      <a:lnTo>
                        <a:pt x="190" y="393"/>
                      </a:lnTo>
                      <a:lnTo>
                        <a:pt x="189" y="392"/>
                      </a:lnTo>
                      <a:lnTo>
                        <a:pt x="189" y="391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8" y="389"/>
                      </a:lnTo>
                      <a:lnTo>
                        <a:pt x="188" y="388"/>
                      </a:lnTo>
                      <a:lnTo>
                        <a:pt x="187" y="389"/>
                      </a:lnTo>
                      <a:lnTo>
                        <a:pt x="186" y="390"/>
                      </a:lnTo>
                      <a:lnTo>
                        <a:pt x="185" y="390"/>
                      </a:lnTo>
                      <a:lnTo>
                        <a:pt x="185" y="389"/>
                      </a:lnTo>
                      <a:lnTo>
                        <a:pt x="184" y="389"/>
                      </a:lnTo>
                      <a:lnTo>
                        <a:pt x="183" y="389"/>
                      </a:lnTo>
                      <a:lnTo>
                        <a:pt x="182" y="390"/>
                      </a:lnTo>
                      <a:lnTo>
                        <a:pt x="182" y="391"/>
                      </a:lnTo>
                      <a:lnTo>
                        <a:pt x="181" y="391"/>
                      </a:lnTo>
                      <a:lnTo>
                        <a:pt x="181" y="392"/>
                      </a:lnTo>
                      <a:lnTo>
                        <a:pt x="181" y="393"/>
                      </a:lnTo>
                      <a:lnTo>
                        <a:pt x="181" y="394"/>
                      </a:lnTo>
                      <a:lnTo>
                        <a:pt x="181" y="395"/>
                      </a:lnTo>
                      <a:lnTo>
                        <a:pt x="181" y="396"/>
                      </a:lnTo>
                      <a:lnTo>
                        <a:pt x="182" y="396"/>
                      </a:lnTo>
                      <a:lnTo>
                        <a:pt x="182" y="397"/>
                      </a:lnTo>
                      <a:lnTo>
                        <a:pt x="181" y="397"/>
                      </a:lnTo>
                      <a:lnTo>
                        <a:pt x="181" y="398"/>
                      </a:lnTo>
                      <a:lnTo>
                        <a:pt x="180" y="398"/>
                      </a:lnTo>
                      <a:lnTo>
                        <a:pt x="180" y="399"/>
                      </a:lnTo>
                      <a:lnTo>
                        <a:pt x="180" y="400"/>
                      </a:lnTo>
                      <a:lnTo>
                        <a:pt x="180" y="401"/>
                      </a:lnTo>
                      <a:lnTo>
                        <a:pt x="179" y="401"/>
                      </a:lnTo>
                      <a:lnTo>
                        <a:pt x="178" y="400"/>
                      </a:lnTo>
                      <a:lnTo>
                        <a:pt x="177" y="400"/>
                      </a:lnTo>
                      <a:lnTo>
                        <a:pt x="176" y="401"/>
                      </a:lnTo>
                      <a:lnTo>
                        <a:pt x="176" y="400"/>
                      </a:lnTo>
                      <a:lnTo>
                        <a:pt x="175" y="399"/>
                      </a:lnTo>
                      <a:lnTo>
                        <a:pt x="175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4" y="401"/>
                      </a:lnTo>
                      <a:lnTo>
                        <a:pt x="174" y="402"/>
                      </a:lnTo>
                      <a:lnTo>
                        <a:pt x="174" y="403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2" y="404"/>
                      </a:lnTo>
                      <a:lnTo>
                        <a:pt x="172" y="405"/>
                      </a:lnTo>
                      <a:lnTo>
                        <a:pt x="171" y="405"/>
                      </a:lnTo>
                      <a:lnTo>
                        <a:pt x="170" y="405"/>
                      </a:lnTo>
                      <a:lnTo>
                        <a:pt x="169" y="405"/>
                      </a:lnTo>
                      <a:lnTo>
                        <a:pt x="170" y="406"/>
                      </a:lnTo>
                      <a:lnTo>
                        <a:pt x="169" y="407"/>
                      </a:lnTo>
                      <a:lnTo>
                        <a:pt x="168" y="407"/>
                      </a:lnTo>
                      <a:lnTo>
                        <a:pt x="167" y="407"/>
                      </a:lnTo>
                      <a:lnTo>
                        <a:pt x="166" y="407"/>
                      </a:lnTo>
                      <a:lnTo>
                        <a:pt x="166" y="408"/>
                      </a:lnTo>
                      <a:lnTo>
                        <a:pt x="165" y="408"/>
                      </a:lnTo>
                      <a:lnTo>
                        <a:pt x="165" y="409"/>
                      </a:lnTo>
                      <a:lnTo>
                        <a:pt x="164" y="409"/>
                      </a:lnTo>
                      <a:lnTo>
                        <a:pt x="164" y="410"/>
                      </a:lnTo>
                      <a:lnTo>
                        <a:pt x="163" y="410"/>
                      </a:lnTo>
                      <a:lnTo>
                        <a:pt x="163" y="409"/>
                      </a:lnTo>
                      <a:lnTo>
                        <a:pt x="162" y="410"/>
                      </a:lnTo>
                      <a:lnTo>
                        <a:pt x="161" y="411"/>
                      </a:lnTo>
                      <a:lnTo>
                        <a:pt x="161" y="412"/>
                      </a:lnTo>
                      <a:lnTo>
                        <a:pt x="160" y="412"/>
                      </a:lnTo>
                      <a:lnTo>
                        <a:pt x="160" y="413"/>
                      </a:lnTo>
                      <a:lnTo>
                        <a:pt x="159" y="413"/>
                      </a:lnTo>
                      <a:lnTo>
                        <a:pt x="158" y="412"/>
                      </a:lnTo>
                      <a:lnTo>
                        <a:pt x="157" y="413"/>
                      </a:lnTo>
                      <a:lnTo>
                        <a:pt x="156" y="413"/>
                      </a:lnTo>
                      <a:lnTo>
                        <a:pt x="155" y="413"/>
                      </a:lnTo>
                      <a:lnTo>
                        <a:pt x="155" y="414"/>
                      </a:lnTo>
                      <a:lnTo>
                        <a:pt x="154" y="414"/>
                      </a:lnTo>
                      <a:lnTo>
                        <a:pt x="154" y="413"/>
                      </a:lnTo>
                      <a:lnTo>
                        <a:pt x="153" y="413"/>
                      </a:lnTo>
                      <a:lnTo>
                        <a:pt x="152" y="413"/>
                      </a:lnTo>
                      <a:lnTo>
                        <a:pt x="151" y="412"/>
                      </a:lnTo>
                      <a:lnTo>
                        <a:pt x="150" y="413"/>
                      </a:lnTo>
                      <a:lnTo>
                        <a:pt x="149" y="413"/>
                      </a:lnTo>
                      <a:lnTo>
                        <a:pt x="148" y="413"/>
                      </a:lnTo>
                      <a:lnTo>
                        <a:pt x="148" y="412"/>
                      </a:lnTo>
                      <a:lnTo>
                        <a:pt x="147" y="411"/>
                      </a:lnTo>
                      <a:lnTo>
                        <a:pt x="147" y="410"/>
                      </a:lnTo>
                      <a:lnTo>
                        <a:pt x="147" y="409"/>
                      </a:lnTo>
                      <a:lnTo>
                        <a:pt x="147" y="408"/>
                      </a:lnTo>
                      <a:lnTo>
                        <a:pt x="147" y="407"/>
                      </a:lnTo>
                      <a:lnTo>
                        <a:pt x="147" y="405"/>
                      </a:lnTo>
                      <a:lnTo>
                        <a:pt x="148" y="404"/>
                      </a:lnTo>
                      <a:lnTo>
                        <a:pt x="148" y="403"/>
                      </a:lnTo>
                      <a:lnTo>
                        <a:pt x="148" y="402"/>
                      </a:lnTo>
                      <a:lnTo>
                        <a:pt x="148" y="401"/>
                      </a:lnTo>
                      <a:lnTo>
                        <a:pt x="148" y="400"/>
                      </a:lnTo>
                      <a:lnTo>
                        <a:pt x="148" y="399"/>
                      </a:lnTo>
                      <a:lnTo>
                        <a:pt x="148" y="398"/>
                      </a:lnTo>
                      <a:lnTo>
                        <a:pt x="148" y="397"/>
                      </a:lnTo>
                      <a:lnTo>
                        <a:pt x="149" y="396"/>
                      </a:lnTo>
                      <a:lnTo>
                        <a:pt x="148" y="396"/>
                      </a:lnTo>
                      <a:lnTo>
                        <a:pt x="148" y="395"/>
                      </a:lnTo>
                      <a:lnTo>
                        <a:pt x="149" y="394"/>
                      </a:lnTo>
                      <a:lnTo>
                        <a:pt x="148" y="393"/>
                      </a:lnTo>
                      <a:lnTo>
                        <a:pt x="149" y="392"/>
                      </a:lnTo>
                      <a:lnTo>
                        <a:pt x="150" y="391"/>
                      </a:lnTo>
                      <a:lnTo>
                        <a:pt x="150" y="390"/>
                      </a:lnTo>
                      <a:lnTo>
                        <a:pt x="150" y="389"/>
                      </a:lnTo>
                      <a:lnTo>
                        <a:pt x="150" y="388"/>
                      </a:lnTo>
                      <a:lnTo>
                        <a:pt x="149" y="388"/>
                      </a:lnTo>
                      <a:lnTo>
                        <a:pt x="149" y="387"/>
                      </a:lnTo>
                      <a:lnTo>
                        <a:pt x="149" y="386"/>
                      </a:lnTo>
                      <a:lnTo>
                        <a:pt x="148" y="386"/>
                      </a:lnTo>
                      <a:lnTo>
                        <a:pt x="148" y="385"/>
                      </a:lnTo>
                      <a:lnTo>
                        <a:pt x="148" y="384"/>
                      </a:lnTo>
                      <a:lnTo>
                        <a:pt x="147" y="384"/>
                      </a:lnTo>
                      <a:lnTo>
                        <a:pt x="147" y="383"/>
                      </a:lnTo>
                      <a:lnTo>
                        <a:pt x="148" y="383"/>
                      </a:lnTo>
                      <a:lnTo>
                        <a:pt x="148" y="382"/>
                      </a:lnTo>
                      <a:lnTo>
                        <a:pt x="147" y="382"/>
                      </a:lnTo>
                      <a:lnTo>
                        <a:pt x="146" y="382"/>
                      </a:lnTo>
                      <a:lnTo>
                        <a:pt x="146" y="381"/>
                      </a:lnTo>
                      <a:lnTo>
                        <a:pt x="145" y="381"/>
                      </a:lnTo>
                      <a:lnTo>
                        <a:pt x="144" y="381"/>
                      </a:lnTo>
                      <a:lnTo>
                        <a:pt x="144" y="380"/>
                      </a:lnTo>
                      <a:lnTo>
                        <a:pt x="144" y="379"/>
                      </a:lnTo>
                      <a:lnTo>
                        <a:pt x="144" y="378"/>
                      </a:lnTo>
                      <a:lnTo>
                        <a:pt x="143" y="378"/>
                      </a:lnTo>
                      <a:lnTo>
                        <a:pt x="142" y="378"/>
                      </a:lnTo>
                      <a:lnTo>
                        <a:pt x="142" y="379"/>
                      </a:lnTo>
                      <a:lnTo>
                        <a:pt x="141" y="379"/>
                      </a:lnTo>
                      <a:lnTo>
                        <a:pt x="141" y="378"/>
                      </a:lnTo>
                      <a:lnTo>
                        <a:pt x="140" y="377"/>
                      </a:lnTo>
                      <a:lnTo>
                        <a:pt x="140" y="376"/>
                      </a:lnTo>
                      <a:lnTo>
                        <a:pt x="139" y="376"/>
                      </a:lnTo>
                      <a:lnTo>
                        <a:pt x="139" y="377"/>
                      </a:lnTo>
                      <a:lnTo>
                        <a:pt x="138" y="377"/>
                      </a:lnTo>
                      <a:lnTo>
                        <a:pt x="138" y="376"/>
                      </a:lnTo>
                      <a:lnTo>
                        <a:pt x="138" y="375"/>
                      </a:lnTo>
                      <a:lnTo>
                        <a:pt x="138" y="374"/>
                      </a:lnTo>
                      <a:lnTo>
                        <a:pt x="137" y="374"/>
                      </a:lnTo>
                      <a:lnTo>
                        <a:pt x="136" y="373"/>
                      </a:lnTo>
                      <a:lnTo>
                        <a:pt x="136" y="372"/>
                      </a:lnTo>
                      <a:lnTo>
                        <a:pt x="137" y="372"/>
                      </a:lnTo>
                      <a:lnTo>
                        <a:pt x="137" y="371"/>
                      </a:lnTo>
                      <a:lnTo>
                        <a:pt x="137" y="370"/>
                      </a:lnTo>
                      <a:lnTo>
                        <a:pt x="137" y="371"/>
                      </a:lnTo>
                      <a:lnTo>
                        <a:pt x="136" y="370"/>
                      </a:lnTo>
                      <a:lnTo>
                        <a:pt x="135" y="369"/>
                      </a:lnTo>
                      <a:lnTo>
                        <a:pt x="134" y="368"/>
                      </a:lnTo>
                      <a:lnTo>
                        <a:pt x="134" y="367"/>
                      </a:lnTo>
                      <a:lnTo>
                        <a:pt x="135" y="367"/>
                      </a:lnTo>
                      <a:lnTo>
                        <a:pt x="135" y="366"/>
                      </a:lnTo>
                      <a:lnTo>
                        <a:pt x="134" y="366"/>
                      </a:lnTo>
                      <a:lnTo>
                        <a:pt x="133" y="365"/>
                      </a:lnTo>
                      <a:lnTo>
                        <a:pt x="134" y="364"/>
                      </a:lnTo>
                      <a:lnTo>
                        <a:pt x="134" y="363"/>
                      </a:lnTo>
                      <a:lnTo>
                        <a:pt x="133" y="362"/>
                      </a:lnTo>
                      <a:lnTo>
                        <a:pt x="132" y="362"/>
                      </a:lnTo>
                      <a:lnTo>
                        <a:pt x="131" y="363"/>
                      </a:lnTo>
                      <a:lnTo>
                        <a:pt x="130" y="363"/>
                      </a:lnTo>
                      <a:lnTo>
                        <a:pt x="130" y="362"/>
                      </a:lnTo>
                      <a:lnTo>
                        <a:pt x="129" y="361"/>
                      </a:lnTo>
                      <a:lnTo>
                        <a:pt x="129" y="360"/>
                      </a:lnTo>
                      <a:lnTo>
                        <a:pt x="130" y="360"/>
                      </a:lnTo>
                      <a:lnTo>
                        <a:pt x="129" y="360"/>
                      </a:lnTo>
                      <a:lnTo>
                        <a:pt x="129" y="359"/>
                      </a:lnTo>
                      <a:lnTo>
                        <a:pt x="128" y="359"/>
                      </a:lnTo>
                      <a:lnTo>
                        <a:pt x="127" y="359"/>
                      </a:lnTo>
                      <a:lnTo>
                        <a:pt x="127" y="361"/>
                      </a:lnTo>
                      <a:lnTo>
                        <a:pt x="126" y="360"/>
                      </a:lnTo>
                      <a:lnTo>
                        <a:pt x="126" y="359"/>
                      </a:lnTo>
                      <a:lnTo>
                        <a:pt x="127" y="358"/>
                      </a:lnTo>
                      <a:lnTo>
                        <a:pt x="126" y="357"/>
                      </a:lnTo>
                      <a:lnTo>
                        <a:pt x="125" y="358"/>
                      </a:lnTo>
                      <a:lnTo>
                        <a:pt x="124" y="358"/>
                      </a:lnTo>
                      <a:lnTo>
                        <a:pt x="125" y="357"/>
                      </a:lnTo>
                      <a:lnTo>
                        <a:pt x="125" y="356"/>
                      </a:lnTo>
                      <a:lnTo>
                        <a:pt x="124" y="356"/>
                      </a:lnTo>
                      <a:lnTo>
                        <a:pt x="124" y="355"/>
                      </a:lnTo>
                      <a:lnTo>
                        <a:pt x="124" y="354"/>
                      </a:lnTo>
                      <a:lnTo>
                        <a:pt x="124" y="353"/>
                      </a:lnTo>
                      <a:lnTo>
                        <a:pt x="124" y="354"/>
                      </a:lnTo>
                      <a:lnTo>
                        <a:pt x="123" y="354"/>
                      </a:lnTo>
                      <a:lnTo>
                        <a:pt x="122" y="354"/>
                      </a:lnTo>
                      <a:lnTo>
                        <a:pt x="121" y="354"/>
                      </a:lnTo>
                      <a:lnTo>
                        <a:pt x="120" y="354"/>
                      </a:lnTo>
                      <a:lnTo>
                        <a:pt x="120" y="353"/>
                      </a:lnTo>
                      <a:lnTo>
                        <a:pt x="119" y="353"/>
                      </a:lnTo>
                      <a:lnTo>
                        <a:pt x="120" y="353"/>
                      </a:lnTo>
                      <a:lnTo>
                        <a:pt x="120" y="352"/>
                      </a:lnTo>
                      <a:lnTo>
                        <a:pt x="119" y="352"/>
                      </a:lnTo>
                      <a:lnTo>
                        <a:pt x="118" y="351"/>
                      </a:lnTo>
                      <a:lnTo>
                        <a:pt x="118" y="350"/>
                      </a:lnTo>
                      <a:lnTo>
                        <a:pt x="117" y="350"/>
                      </a:lnTo>
                      <a:lnTo>
                        <a:pt x="117" y="351"/>
                      </a:lnTo>
                      <a:lnTo>
                        <a:pt x="116" y="351"/>
                      </a:lnTo>
                      <a:lnTo>
                        <a:pt x="115" y="351"/>
                      </a:lnTo>
                      <a:lnTo>
                        <a:pt x="115" y="350"/>
                      </a:lnTo>
                      <a:lnTo>
                        <a:pt x="114" y="349"/>
                      </a:lnTo>
                      <a:lnTo>
                        <a:pt x="114" y="348"/>
                      </a:lnTo>
                      <a:lnTo>
                        <a:pt x="113" y="348"/>
                      </a:lnTo>
                      <a:lnTo>
                        <a:pt x="113" y="347"/>
                      </a:lnTo>
                      <a:lnTo>
                        <a:pt x="114" y="347"/>
                      </a:lnTo>
                      <a:lnTo>
                        <a:pt x="114" y="346"/>
                      </a:lnTo>
                      <a:lnTo>
                        <a:pt x="114" y="345"/>
                      </a:lnTo>
                      <a:lnTo>
                        <a:pt x="113" y="345"/>
                      </a:lnTo>
                      <a:lnTo>
                        <a:pt x="113" y="344"/>
                      </a:lnTo>
                      <a:lnTo>
                        <a:pt x="112" y="344"/>
                      </a:lnTo>
                      <a:lnTo>
                        <a:pt x="111" y="344"/>
                      </a:lnTo>
                      <a:lnTo>
                        <a:pt x="110" y="344"/>
                      </a:lnTo>
                      <a:lnTo>
                        <a:pt x="110" y="343"/>
                      </a:lnTo>
                      <a:lnTo>
                        <a:pt x="109" y="343"/>
                      </a:lnTo>
                      <a:lnTo>
                        <a:pt x="109" y="342"/>
                      </a:lnTo>
                      <a:lnTo>
                        <a:pt x="110" y="342"/>
                      </a:lnTo>
                      <a:lnTo>
                        <a:pt x="110" y="341"/>
                      </a:lnTo>
                      <a:lnTo>
                        <a:pt x="109" y="340"/>
                      </a:lnTo>
                      <a:lnTo>
                        <a:pt x="109" y="339"/>
                      </a:lnTo>
                      <a:lnTo>
                        <a:pt x="108" y="339"/>
                      </a:lnTo>
                      <a:lnTo>
                        <a:pt x="107" y="339"/>
                      </a:lnTo>
                      <a:lnTo>
                        <a:pt x="107" y="340"/>
                      </a:lnTo>
                      <a:lnTo>
                        <a:pt x="106" y="340"/>
                      </a:lnTo>
                      <a:lnTo>
                        <a:pt x="105" y="339"/>
                      </a:lnTo>
                      <a:lnTo>
                        <a:pt x="104" y="338"/>
                      </a:lnTo>
                      <a:lnTo>
                        <a:pt x="105" y="337"/>
                      </a:lnTo>
                      <a:lnTo>
                        <a:pt x="104" y="337"/>
                      </a:lnTo>
                      <a:lnTo>
                        <a:pt x="104" y="336"/>
                      </a:lnTo>
                      <a:lnTo>
                        <a:pt x="103" y="336"/>
                      </a:lnTo>
                      <a:lnTo>
                        <a:pt x="102" y="336"/>
                      </a:lnTo>
                      <a:lnTo>
                        <a:pt x="101" y="336"/>
                      </a:lnTo>
                      <a:lnTo>
                        <a:pt x="101" y="335"/>
                      </a:lnTo>
                      <a:lnTo>
                        <a:pt x="100" y="334"/>
                      </a:lnTo>
                      <a:lnTo>
                        <a:pt x="101" y="334"/>
                      </a:lnTo>
                      <a:lnTo>
                        <a:pt x="101" y="333"/>
                      </a:lnTo>
                      <a:lnTo>
                        <a:pt x="102" y="333"/>
                      </a:lnTo>
                      <a:lnTo>
                        <a:pt x="101" y="332"/>
                      </a:lnTo>
                      <a:lnTo>
                        <a:pt x="101" y="331"/>
                      </a:lnTo>
                      <a:lnTo>
                        <a:pt x="100" y="332"/>
                      </a:lnTo>
                      <a:lnTo>
                        <a:pt x="100" y="331"/>
                      </a:lnTo>
                      <a:lnTo>
                        <a:pt x="98" y="330"/>
                      </a:lnTo>
                      <a:lnTo>
                        <a:pt x="98" y="329"/>
                      </a:lnTo>
                      <a:lnTo>
                        <a:pt x="98" y="328"/>
                      </a:lnTo>
                      <a:lnTo>
                        <a:pt x="97" y="328"/>
                      </a:lnTo>
                      <a:lnTo>
                        <a:pt x="96" y="329"/>
                      </a:lnTo>
                      <a:lnTo>
                        <a:pt x="95" y="329"/>
                      </a:lnTo>
                      <a:lnTo>
                        <a:pt x="95" y="330"/>
                      </a:lnTo>
                      <a:lnTo>
                        <a:pt x="94" y="330"/>
                      </a:lnTo>
                      <a:lnTo>
                        <a:pt x="94" y="329"/>
                      </a:lnTo>
                      <a:lnTo>
                        <a:pt x="95" y="328"/>
                      </a:lnTo>
                      <a:lnTo>
                        <a:pt x="95" y="327"/>
                      </a:lnTo>
                      <a:lnTo>
                        <a:pt x="95" y="326"/>
                      </a:lnTo>
                      <a:lnTo>
                        <a:pt x="95" y="325"/>
                      </a:lnTo>
                      <a:lnTo>
                        <a:pt x="94" y="326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4" y="324"/>
                      </a:lnTo>
                      <a:lnTo>
                        <a:pt x="92" y="322"/>
                      </a:lnTo>
                      <a:lnTo>
                        <a:pt x="92" y="321"/>
                      </a:lnTo>
                      <a:lnTo>
                        <a:pt x="91" y="321"/>
                      </a:lnTo>
                      <a:lnTo>
                        <a:pt x="90" y="321"/>
                      </a:lnTo>
                      <a:lnTo>
                        <a:pt x="90" y="320"/>
                      </a:lnTo>
                      <a:lnTo>
                        <a:pt x="91" y="320"/>
                      </a:lnTo>
                      <a:lnTo>
                        <a:pt x="92" y="320"/>
                      </a:lnTo>
                      <a:lnTo>
                        <a:pt x="92" y="319"/>
                      </a:lnTo>
                      <a:lnTo>
                        <a:pt x="91" y="319"/>
                      </a:lnTo>
                      <a:lnTo>
                        <a:pt x="90" y="318"/>
                      </a:lnTo>
                      <a:lnTo>
                        <a:pt x="89" y="319"/>
                      </a:lnTo>
                      <a:lnTo>
                        <a:pt x="89" y="318"/>
                      </a:lnTo>
                      <a:lnTo>
                        <a:pt x="88" y="318"/>
                      </a:lnTo>
                      <a:lnTo>
                        <a:pt x="88" y="319"/>
                      </a:lnTo>
                      <a:lnTo>
                        <a:pt x="87" y="319"/>
                      </a:lnTo>
                      <a:lnTo>
                        <a:pt x="87" y="318"/>
                      </a:lnTo>
                      <a:lnTo>
                        <a:pt x="86" y="317"/>
                      </a:lnTo>
                      <a:lnTo>
                        <a:pt x="87" y="317"/>
                      </a:lnTo>
                      <a:lnTo>
                        <a:pt x="87" y="316"/>
                      </a:lnTo>
                      <a:lnTo>
                        <a:pt x="86" y="316"/>
                      </a:lnTo>
                      <a:lnTo>
                        <a:pt x="85" y="317"/>
                      </a:lnTo>
                      <a:lnTo>
                        <a:pt x="84" y="316"/>
                      </a:lnTo>
                      <a:lnTo>
                        <a:pt x="83" y="315"/>
                      </a:lnTo>
                      <a:lnTo>
                        <a:pt x="82" y="314"/>
                      </a:lnTo>
                      <a:lnTo>
                        <a:pt x="81" y="314"/>
                      </a:lnTo>
                      <a:lnTo>
                        <a:pt x="80" y="315"/>
                      </a:lnTo>
                      <a:lnTo>
                        <a:pt x="80" y="314"/>
                      </a:lnTo>
                      <a:lnTo>
                        <a:pt x="79" y="313"/>
                      </a:lnTo>
                      <a:lnTo>
                        <a:pt x="80" y="313"/>
                      </a:lnTo>
                      <a:lnTo>
                        <a:pt x="80" y="312"/>
                      </a:lnTo>
                      <a:lnTo>
                        <a:pt x="80" y="311"/>
                      </a:lnTo>
                      <a:lnTo>
                        <a:pt x="79" y="310"/>
                      </a:lnTo>
                      <a:lnTo>
                        <a:pt x="78" y="310"/>
                      </a:lnTo>
                      <a:lnTo>
                        <a:pt x="78" y="309"/>
                      </a:lnTo>
                      <a:lnTo>
                        <a:pt x="77" y="308"/>
                      </a:lnTo>
                      <a:lnTo>
                        <a:pt x="77" y="309"/>
                      </a:lnTo>
                      <a:lnTo>
                        <a:pt x="76" y="309"/>
                      </a:lnTo>
                      <a:lnTo>
                        <a:pt x="76" y="308"/>
                      </a:lnTo>
                      <a:lnTo>
                        <a:pt x="75" y="307"/>
                      </a:lnTo>
                      <a:lnTo>
                        <a:pt x="74" y="307"/>
                      </a:lnTo>
                      <a:lnTo>
                        <a:pt x="73" y="307"/>
                      </a:lnTo>
                      <a:lnTo>
                        <a:pt x="72" y="307"/>
                      </a:lnTo>
                      <a:lnTo>
                        <a:pt x="71" y="307"/>
                      </a:lnTo>
                      <a:lnTo>
                        <a:pt x="71" y="306"/>
                      </a:lnTo>
                      <a:lnTo>
                        <a:pt x="70" y="306"/>
                      </a:lnTo>
                      <a:lnTo>
                        <a:pt x="70" y="307"/>
                      </a:lnTo>
                      <a:lnTo>
                        <a:pt x="69" y="308"/>
                      </a:lnTo>
                      <a:lnTo>
                        <a:pt x="69" y="309"/>
                      </a:lnTo>
                      <a:lnTo>
                        <a:pt x="68" y="309"/>
                      </a:lnTo>
                      <a:lnTo>
                        <a:pt x="67" y="309"/>
                      </a:lnTo>
                      <a:lnTo>
                        <a:pt x="67" y="308"/>
                      </a:lnTo>
                      <a:lnTo>
                        <a:pt x="68" y="308"/>
                      </a:lnTo>
                      <a:lnTo>
                        <a:pt x="67" y="308"/>
                      </a:lnTo>
                      <a:lnTo>
                        <a:pt x="67" y="307"/>
                      </a:lnTo>
                      <a:lnTo>
                        <a:pt x="66" y="307"/>
                      </a:lnTo>
                      <a:lnTo>
                        <a:pt x="65" y="307"/>
                      </a:lnTo>
                      <a:lnTo>
                        <a:pt x="64" y="308"/>
                      </a:lnTo>
                      <a:lnTo>
                        <a:pt x="63" y="307"/>
                      </a:lnTo>
                      <a:lnTo>
                        <a:pt x="62" y="307"/>
                      </a:lnTo>
                      <a:lnTo>
                        <a:pt x="61" y="307"/>
                      </a:lnTo>
                      <a:lnTo>
                        <a:pt x="61" y="306"/>
                      </a:lnTo>
                      <a:lnTo>
                        <a:pt x="60" y="306"/>
                      </a:lnTo>
                      <a:lnTo>
                        <a:pt x="59" y="306"/>
                      </a:lnTo>
                      <a:lnTo>
                        <a:pt x="57" y="306"/>
                      </a:lnTo>
                      <a:lnTo>
                        <a:pt x="57" y="307"/>
                      </a:lnTo>
                      <a:lnTo>
                        <a:pt x="57" y="308"/>
                      </a:lnTo>
                      <a:lnTo>
                        <a:pt x="56" y="308"/>
                      </a:lnTo>
                      <a:lnTo>
                        <a:pt x="55" y="308"/>
                      </a:lnTo>
                      <a:lnTo>
                        <a:pt x="54" y="307"/>
                      </a:lnTo>
                      <a:lnTo>
                        <a:pt x="53" y="308"/>
                      </a:lnTo>
                      <a:lnTo>
                        <a:pt x="53" y="307"/>
                      </a:lnTo>
                      <a:lnTo>
                        <a:pt x="53" y="306"/>
                      </a:lnTo>
                      <a:lnTo>
                        <a:pt x="54" y="306"/>
                      </a:lnTo>
                      <a:lnTo>
                        <a:pt x="53" y="306"/>
                      </a:lnTo>
                      <a:lnTo>
                        <a:pt x="52" y="306"/>
                      </a:lnTo>
                      <a:lnTo>
                        <a:pt x="52" y="307"/>
                      </a:lnTo>
                      <a:lnTo>
                        <a:pt x="51" y="308"/>
                      </a:lnTo>
                      <a:lnTo>
                        <a:pt x="51" y="309"/>
                      </a:lnTo>
                      <a:lnTo>
                        <a:pt x="52" y="309"/>
                      </a:lnTo>
                      <a:lnTo>
                        <a:pt x="51" y="310"/>
                      </a:lnTo>
                      <a:lnTo>
                        <a:pt x="51" y="309"/>
                      </a:lnTo>
                      <a:lnTo>
                        <a:pt x="50" y="309"/>
                      </a:lnTo>
                      <a:lnTo>
                        <a:pt x="49" y="309"/>
                      </a:lnTo>
                      <a:lnTo>
                        <a:pt x="49" y="310"/>
                      </a:lnTo>
                      <a:lnTo>
                        <a:pt x="50" y="310"/>
                      </a:lnTo>
                      <a:lnTo>
                        <a:pt x="50" y="311"/>
                      </a:lnTo>
                      <a:lnTo>
                        <a:pt x="49" y="312"/>
                      </a:lnTo>
                      <a:lnTo>
                        <a:pt x="48" y="312"/>
                      </a:lnTo>
                      <a:lnTo>
                        <a:pt x="47" y="312"/>
                      </a:lnTo>
                      <a:lnTo>
                        <a:pt x="47" y="313"/>
                      </a:lnTo>
                      <a:lnTo>
                        <a:pt x="46" y="314"/>
                      </a:lnTo>
                      <a:lnTo>
                        <a:pt x="46" y="315"/>
                      </a:lnTo>
                      <a:lnTo>
                        <a:pt x="45" y="316"/>
                      </a:lnTo>
                      <a:lnTo>
                        <a:pt x="45" y="317"/>
                      </a:lnTo>
                      <a:lnTo>
                        <a:pt x="44" y="317"/>
                      </a:lnTo>
                      <a:lnTo>
                        <a:pt x="44" y="318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5" y="321"/>
                      </a:lnTo>
                      <a:lnTo>
                        <a:pt x="45" y="322"/>
                      </a:lnTo>
                      <a:lnTo>
                        <a:pt x="44" y="322"/>
                      </a:lnTo>
                      <a:lnTo>
                        <a:pt x="44" y="323"/>
                      </a:lnTo>
                      <a:lnTo>
                        <a:pt x="43" y="323"/>
                      </a:lnTo>
                      <a:lnTo>
                        <a:pt x="42" y="324"/>
                      </a:lnTo>
                      <a:lnTo>
                        <a:pt x="41" y="325"/>
                      </a:lnTo>
                      <a:lnTo>
                        <a:pt x="41" y="326"/>
                      </a:lnTo>
                      <a:lnTo>
                        <a:pt x="40" y="326"/>
                      </a:lnTo>
                      <a:lnTo>
                        <a:pt x="40" y="327"/>
                      </a:lnTo>
                      <a:lnTo>
                        <a:pt x="39" y="327"/>
                      </a:lnTo>
                      <a:lnTo>
                        <a:pt x="38" y="327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6" y="325"/>
                      </a:lnTo>
                      <a:lnTo>
                        <a:pt x="35" y="325"/>
                      </a:lnTo>
                      <a:lnTo>
                        <a:pt x="34" y="325"/>
                      </a:lnTo>
                      <a:lnTo>
                        <a:pt x="34" y="326"/>
                      </a:lnTo>
                      <a:lnTo>
                        <a:pt x="34" y="327"/>
                      </a:lnTo>
                      <a:lnTo>
                        <a:pt x="33" y="327"/>
                      </a:lnTo>
                      <a:lnTo>
                        <a:pt x="32" y="327"/>
                      </a:lnTo>
                      <a:lnTo>
                        <a:pt x="32" y="326"/>
                      </a:lnTo>
                      <a:lnTo>
                        <a:pt x="31" y="326"/>
                      </a:lnTo>
                      <a:lnTo>
                        <a:pt x="31" y="325"/>
                      </a:lnTo>
                      <a:lnTo>
                        <a:pt x="31" y="324"/>
                      </a:lnTo>
                      <a:lnTo>
                        <a:pt x="30" y="324"/>
                      </a:lnTo>
                      <a:lnTo>
                        <a:pt x="29" y="325"/>
                      </a:lnTo>
                      <a:lnTo>
                        <a:pt x="28" y="325"/>
                      </a:lnTo>
                      <a:lnTo>
                        <a:pt x="27" y="326"/>
                      </a:lnTo>
                      <a:lnTo>
                        <a:pt x="26" y="326"/>
                      </a:lnTo>
                      <a:lnTo>
                        <a:pt x="26" y="325"/>
                      </a:lnTo>
                      <a:lnTo>
                        <a:pt x="25" y="325"/>
                      </a:lnTo>
                      <a:lnTo>
                        <a:pt x="24" y="325"/>
                      </a:lnTo>
                      <a:lnTo>
                        <a:pt x="24" y="326"/>
                      </a:lnTo>
                      <a:lnTo>
                        <a:pt x="24" y="327"/>
                      </a:lnTo>
                      <a:lnTo>
                        <a:pt x="23" y="327"/>
                      </a:lnTo>
                      <a:lnTo>
                        <a:pt x="23" y="328"/>
                      </a:lnTo>
                      <a:lnTo>
                        <a:pt x="22" y="328"/>
                      </a:lnTo>
                      <a:lnTo>
                        <a:pt x="21" y="328"/>
                      </a:lnTo>
                      <a:lnTo>
                        <a:pt x="20" y="328"/>
                      </a:lnTo>
                      <a:lnTo>
                        <a:pt x="20" y="327"/>
                      </a:lnTo>
                      <a:lnTo>
                        <a:pt x="20" y="326"/>
                      </a:lnTo>
                      <a:lnTo>
                        <a:pt x="21" y="326"/>
                      </a:lnTo>
                      <a:lnTo>
                        <a:pt x="21" y="325"/>
                      </a:lnTo>
                      <a:lnTo>
                        <a:pt x="20" y="325"/>
                      </a:lnTo>
                      <a:lnTo>
                        <a:pt x="18" y="325"/>
                      </a:lnTo>
                      <a:lnTo>
                        <a:pt x="17" y="325"/>
                      </a:lnTo>
                      <a:lnTo>
                        <a:pt x="17" y="324"/>
                      </a:lnTo>
                      <a:lnTo>
                        <a:pt x="16" y="324"/>
                      </a:lnTo>
                      <a:lnTo>
                        <a:pt x="15" y="324"/>
                      </a:lnTo>
                      <a:lnTo>
                        <a:pt x="14" y="324"/>
                      </a:lnTo>
                      <a:lnTo>
                        <a:pt x="14" y="325"/>
                      </a:lnTo>
                      <a:lnTo>
                        <a:pt x="13" y="326"/>
                      </a:lnTo>
                      <a:lnTo>
                        <a:pt x="13" y="327"/>
                      </a:lnTo>
                      <a:lnTo>
                        <a:pt x="12" y="326"/>
                      </a:lnTo>
                      <a:lnTo>
                        <a:pt x="11" y="326"/>
                      </a:lnTo>
                      <a:lnTo>
                        <a:pt x="10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7" y="323"/>
                      </a:lnTo>
                      <a:lnTo>
                        <a:pt x="7" y="322"/>
                      </a:lnTo>
                      <a:lnTo>
                        <a:pt x="8" y="321"/>
                      </a:lnTo>
                      <a:lnTo>
                        <a:pt x="8" y="319"/>
                      </a:lnTo>
                      <a:lnTo>
                        <a:pt x="8" y="318"/>
                      </a:lnTo>
                      <a:lnTo>
                        <a:pt x="3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3" y="315"/>
                      </a:lnTo>
                      <a:lnTo>
                        <a:pt x="4" y="315"/>
                      </a:lnTo>
                      <a:lnTo>
                        <a:pt x="6" y="314"/>
                      </a:lnTo>
                      <a:lnTo>
                        <a:pt x="7" y="314"/>
                      </a:lnTo>
                      <a:lnTo>
                        <a:pt x="9" y="313"/>
                      </a:lnTo>
                      <a:lnTo>
                        <a:pt x="10" y="312"/>
                      </a:lnTo>
                      <a:lnTo>
                        <a:pt x="14" y="310"/>
                      </a:lnTo>
                      <a:lnTo>
                        <a:pt x="15" y="309"/>
                      </a:lnTo>
                      <a:lnTo>
                        <a:pt x="16" y="308"/>
                      </a:lnTo>
                      <a:lnTo>
                        <a:pt x="17" y="307"/>
                      </a:lnTo>
                      <a:lnTo>
                        <a:pt x="17" y="306"/>
                      </a:lnTo>
                      <a:lnTo>
                        <a:pt x="18" y="305"/>
                      </a:lnTo>
                      <a:lnTo>
                        <a:pt x="18" y="304"/>
                      </a:lnTo>
                      <a:lnTo>
                        <a:pt x="19" y="302"/>
                      </a:lnTo>
                      <a:lnTo>
                        <a:pt x="23" y="299"/>
                      </a:lnTo>
                      <a:lnTo>
                        <a:pt x="24" y="298"/>
                      </a:lnTo>
                      <a:lnTo>
                        <a:pt x="27" y="297"/>
                      </a:lnTo>
                      <a:lnTo>
                        <a:pt x="29" y="295"/>
                      </a:lnTo>
                      <a:lnTo>
                        <a:pt x="29" y="294"/>
                      </a:lnTo>
                      <a:lnTo>
                        <a:pt x="29" y="293"/>
                      </a:lnTo>
                      <a:lnTo>
                        <a:pt x="30" y="293"/>
                      </a:lnTo>
                      <a:lnTo>
                        <a:pt x="30" y="290"/>
                      </a:lnTo>
                      <a:lnTo>
                        <a:pt x="30" y="289"/>
                      </a:lnTo>
                      <a:lnTo>
                        <a:pt x="30" y="287"/>
                      </a:lnTo>
                      <a:lnTo>
                        <a:pt x="30" y="286"/>
                      </a:lnTo>
                      <a:lnTo>
                        <a:pt x="30" y="284"/>
                      </a:lnTo>
                      <a:lnTo>
                        <a:pt x="30" y="283"/>
                      </a:lnTo>
                      <a:lnTo>
                        <a:pt x="31" y="282"/>
                      </a:lnTo>
                      <a:lnTo>
                        <a:pt x="33" y="279"/>
                      </a:lnTo>
                      <a:lnTo>
                        <a:pt x="34" y="277"/>
                      </a:lnTo>
                      <a:lnTo>
                        <a:pt x="36" y="276"/>
                      </a:lnTo>
                      <a:lnTo>
                        <a:pt x="38" y="274"/>
                      </a:lnTo>
                      <a:lnTo>
                        <a:pt x="39" y="273"/>
                      </a:lnTo>
                      <a:lnTo>
                        <a:pt x="40" y="273"/>
                      </a:lnTo>
                      <a:lnTo>
                        <a:pt x="42" y="273"/>
                      </a:lnTo>
                      <a:lnTo>
                        <a:pt x="45" y="274"/>
                      </a:lnTo>
                      <a:lnTo>
                        <a:pt x="48" y="272"/>
                      </a:lnTo>
                      <a:lnTo>
                        <a:pt x="51" y="270"/>
                      </a:lnTo>
                      <a:lnTo>
                        <a:pt x="56" y="266"/>
                      </a:lnTo>
                      <a:lnTo>
                        <a:pt x="57" y="265"/>
                      </a:lnTo>
                      <a:lnTo>
                        <a:pt x="58" y="264"/>
                      </a:lnTo>
                      <a:lnTo>
                        <a:pt x="59" y="263"/>
                      </a:lnTo>
                      <a:lnTo>
                        <a:pt x="59" y="262"/>
                      </a:lnTo>
                      <a:lnTo>
                        <a:pt x="60" y="261"/>
                      </a:lnTo>
                      <a:lnTo>
                        <a:pt x="60" y="260"/>
                      </a:lnTo>
                      <a:lnTo>
                        <a:pt x="61" y="260"/>
                      </a:lnTo>
                      <a:lnTo>
                        <a:pt x="63" y="259"/>
                      </a:lnTo>
                      <a:lnTo>
                        <a:pt x="64" y="259"/>
                      </a:lnTo>
                      <a:lnTo>
                        <a:pt x="64" y="258"/>
                      </a:lnTo>
                      <a:lnTo>
                        <a:pt x="63" y="257"/>
                      </a:lnTo>
                      <a:lnTo>
                        <a:pt x="64" y="255"/>
                      </a:lnTo>
                      <a:lnTo>
                        <a:pt x="65" y="253"/>
                      </a:lnTo>
                      <a:lnTo>
                        <a:pt x="66" y="252"/>
                      </a:lnTo>
                      <a:lnTo>
                        <a:pt x="67" y="252"/>
                      </a:lnTo>
                      <a:lnTo>
                        <a:pt x="68" y="251"/>
                      </a:lnTo>
                      <a:lnTo>
                        <a:pt x="68" y="250"/>
                      </a:lnTo>
                      <a:lnTo>
                        <a:pt x="69" y="248"/>
                      </a:lnTo>
                      <a:lnTo>
                        <a:pt x="70" y="248"/>
                      </a:lnTo>
                      <a:lnTo>
                        <a:pt x="71" y="247"/>
                      </a:lnTo>
                      <a:lnTo>
                        <a:pt x="73" y="246"/>
                      </a:lnTo>
                      <a:lnTo>
                        <a:pt x="73" y="245"/>
                      </a:lnTo>
                      <a:lnTo>
                        <a:pt x="76" y="244"/>
                      </a:lnTo>
                      <a:lnTo>
                        <a:pt x="77" y="243"/>
                      </a:lnTo>
                      <a:lnTo>
                        <a:pt x="78" y="243"/>
                      </a:lnTo>
                      <a:lnTo>
                        <a:pt x="79" y="242"/>
                      </a:lnTo>
                      <a:lnTo>
                        <a:pt x="79" y="241"/>
                      </a:lnTo>
                      <a:lnTo>
                        <a:pt x="80" y="240"/>
                      </a:lnTo>
                      <a:lnTo>
                        <a:pt x="80" y="239"/>
                      </a:lnTo>
                      <a:lnTo>
                        <a:pt x="81" y="238"/>
                      </a:lnTo>
                      <a:lnTo>
                        <a:pt x="82" y="237"/>
                      </a:lnTo>
                      <a:lnTo>
                        <a:pt x="82" y="236"/>
                      </a:lnTo>
                      <a:lnTo>
                        <a:pt x="82" y="235"/>
                      </a:lnTo>
                      <a:lnTo>
                        <a:pt x="82" y="233"/>
                      </a:lnTo>
                      <a:lnTo>
                        <a:pt x="83" y="232"/>
                      </a:lnTo>
                      <a:lnTo>
                        <a:pt x="83" y="231"/>
                      </a:lnTo>
                      <a:lnTo>
                        <a:pt x="84" y="231"/>
                      </a:lnTo>
                      <a:lnTo>
                        <a:pt x="88" y="230"/>
                      </a:lnTo>
                      <a:lnTo>
                        <a:pt x="89" y="230"/>
                      </a:lnTo>
                      <a:lnTo>
                        <a:pt x="90" y="229"/>
                      </a:lnTo>
                      <a:lnTo>
                        <a:pt x="90" y="228"/>
                      </a:lnTo>
                      <a:lnTo>
                        <a:pt x="91" y="227"/>
                      </a:lnTo>
                      <a:lnTo>
                        <a:pt x="92" y="225"/>
                      </a:lnTo>
                      <a:lnTo>
                        <a:pt x="92" y="224"/>
                      </a:lnTo>
                      <a:lnTo>
                        <a:pt x="94" y="221"/>
                      </a:lnTo>
                      <a:lnTo>
                        <a:pt x="95" y="219"/>
                      </a:lnTo>
                      <a:lnTo>
                        <a:pt x="94" y="218"/>
                      </a:lnTo>
                      <a:lnTo>
                        <a:pt x="94" y="217"/>
                      </a:lnTo>
                      <a:lnTo>
                        <a:pt x="94" y="216"/>
                      </a:lnTo>
                      <a:lnTo>
                        <a:pt x="94" y="215"/>
                      </a:lnTo>
                      <a:lnTo>
                        <a:pt x="95" y="213"/>
                      </a:lnTo>
                      <a:lnTo>
                        <a:pt x="95" y="212"/>
                      </a:lnTo>
                      <a:lnTo>
                        <a:pt x="97" y="211"/>
                      </a:lnTo>
                      <a:lnTo>
                        <a:pt x="98" y="209"/>
                      </a:lnTo>
                      <a:lnTo>
                        <a:pt x="100" y="207"/>
                      </a:lnTo>
                      <a:lnTo>
                        <a:pt x="100" y="205"/>
                      </a:lnTo>
                      <a:lnTo>
                        <a:pt x="101" y="204"/>
                      </a:lnTo>
                      <a:lnTo>
                        <a:pt x="102" y="204"/>
                      </a:lnTo>
                      <a:lnTo>
                        <a:pt x="104" y="204"/>
                      </a:lnTo>
                      <a:lnTo>
                        <a:pt x="105" y="204"/>
                      </a:lnTo>
                      <a:lnTo>
                        <a:pt x="107" y="202"/>
                      </a:lnTo>
                      <a:lnTo>
                        <a:pt x="108" y="202"/>
                      </a:lnTo>
                      <a:lnTo>
                        <a:pt x="115" y="201"/>
                      </a:lnTo>
                      <a:lnTo>
                        <a:pt x="116" y="201"/>
                      </a:lnTo>
                      <a:lnTo>
                        <a:pt x="117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9" y="194"/>
                      </a:lnTo>
                      <a:lnTo>
                        <a:pt x="118" y="194"/>
                      </a:lnTo>
                      <a:lnTo>
                        <a:pt x="117" y="193"/>
                      </a:lnTo>
                      <a:lnTo>
                        <a:pt x="117" y="192"/>
                      </a:lnTo>
                      <a:lnTo>
                        <a:pt x="118" y="190"/>
                      </a:lnTo>
                      <a:lnTo>
                        <a:pt x="118" y="189"/>
                      </a:lnTo>
                      <a:lnTo>
                        <a:pt x="120" y="188"/>
                      </a:lnTo>
                      <a:lnTo>
                        <a:pt x="121" y="187"/>
                      </a:lnTo>
                      <a:lnTo>
                        <a:pt x="122" y="187"/>
                      </a:lnTo>
                      <a:lnTo>
                        <a:pt x="123" y="186"/>
                      </a:lnTo>
                      <a:lnTo>
                        <a:pt x="125" y="186"/>
                      </a:lnTo>
                      <a:lnTo>
                        <a:pt x="125" y="185"/>
                      </a:lnTo>
                      <a:lnTo>
                        <a:pt x="126" y="184"/>
                      </a:lnTo>
                      <a:lnTo>
                        <a:pt x="127" y="183"/>
                      </a:lnTo>
                      <a:lnTo>
                        <a:pt x="128" y="182"/>
                      </a:lnTo>
                      <a:lnTo>
                        <a:pt x="128" y="181"/>
                      </a:lnTo>
                      <a:lnTo>
                        <a:pt x="128" y="179"/>
                      </a:lnTo>
                      <a:lnTo>
                        <a:pt x="129" y="179"/>
                      </a:lnTo>
                      <a:lnTo>
                        <a:pt x="129" y="178"/>
                      </a:lnTo>
                      <a:lnTo>
                        <a:pt x="129" y="175"/>
                      </a:lnTo>
                      <a:lnTo>
                        <a:pt x="128" y="174"/>
                      </a:lnTo>
                      <a:lnTo>
                        <a:pt x="128" y="173"/>
                      </a:lnTo>
                      <a:lnTo>
                        <a:pt x="128" y="172"/>
                      </a:lnTo>
                      <a:lnTo>
                        <a:pt x="129" y="171"/>
                      </a:lnTo>
                      <a:lnTo>
                        <a:pt x="130" y="170"/>
                      </a:lnTo>
                      <a:lnTo>
                        <a:pt x="132" y="169"/>
                      </a:lnTo>
                      <a:lnTo>
                        <a:pt x="133" y="169"/>
                      </a:lnTo>
                      <a:lnTo>
                        <a:pt x="135" y="169"/>
                      </a:lnTo>
                      <a:lnTo>
                        <a:pt x="137" y="169"/>
                      </a:lnTo>
                      <a:lnTo>
                        <a:pt x="138" y="169"/>
                      </a:lnTo>
                      <a:lnTo>
                        <a:pt x="139" y="169"/>
                      </a:lnTo>
                      <a:lnTo>
                        <a:pt x="139" y="168"/>
                      </a:lnTo>
                      <a:lnTo>
                        <a:pt x="140" y="168"/>
                      </a:lnTo>
                      <a:lnTo>
                        <a:pt x="141" y="167"/>
                      </a:lnTo>
                      <a:lnTo>
                        <a:pt x="142" y="165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4" y="162"/>
                      </a:lnTo>
                      <a:lnTo>
                        <a:pt x="145" y="160"/>
                      </a:lnTo>
                      <a:lnTo>
                        <a:pt x="146" y="159"/>
                      </a:lnTo>
                      <a:lnTo>
                        <a:pt x="147" y="159"/>
                      </a:lnTo>
                      <a:lnTo>
                        <a:pt x="149" y="156"/>
                      </a:lnTo>
                      <a:lnTo>
                        <a:pt x="151" y="155"/>
                      </a:lnTo>
                      <a:lnTo>
                        <a:pt x="152" y="154"/>
                      </a:lnTo>
                      <a:lnTo>
                        <a:pt x="153" y="154"/>
                      </a:lnTo>
                      <a:lnTo>
                        <a:pt x="153" y="153"/>
                      </a:lnTo>
                      <a:lnTo>
                        <a:pt x="155" y="153"/>
                      </a:lnTo>
                      <a:lnTo>
                        <a:pt x="156" y="152"/>
                      </a:lnTo>
                      <a:lnTo>
                        <a:pt x="157" y="152"/>
                      </a:lnTo>
                      <a:lnTo>
                        <a:pt x="157" y="151"/>
                      </a:lnTo>
                      <a:lnTo>
                        <a:pt x="157" y="150"/>
                      </a:lnTo>
                      <a:lnTo>
                        <a:pt x="157" y="149"/>
                      </a:lnTo>
                      <a:lnTo>
                        <a:pt x="157" y="148"/>
                      </a:lnTo>
                      <a:lnTo>
                        <a:pt x="155" y="146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2"/>
                      </a:lnTo>
                      <a:lnTo>
                        <a:pt x="156" y="141"/>
                      </a:lnTo>
                      <a:lnTo>
                        <a:pt x="157" y="141"/>
                      </a:lnTo>
                      <a:lnTo>
                        <a:pt x="158" y="140"/>
                      </a:lnTo>
                      <a:lnTo>
                        <a:pt x="159" y="140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5" y="139"/>
                      </a:lnTo>
                      <a:lnTo>
                        <a:pt x="166" y="139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68" y="137"/>
                      </a:lnTo>
                      <a:lnTo>
                        <a:pt x="168" y="136"/>
                      </a:lnTo>
                      <a:lnTo>
                        <a:pt x="168" y="133"/>
                      </a:lnTo>
                      <a:lnTo>
                        <a:pt x="167" y="132"/>
                      </a:lnTo>
                      <a:lnTo>
                        <a:pt x="167" y="131"/>
                      </a:lnTo>
                      <a:lnTo>
                        <a:pt x="167" y="130"/>
                      </a:lnTo>
                      <a:lnTo>
                        <a:pt x="168" y="129"/>
                      </a:lnTo>
                      <a:lnTo>
                        <a:pt x="169" y="127"/>
                      </a:lnTo>
                      <a:lnTo>
                        <a:pt x="169" y="126"/>
                      </a:lnTo>
                      <a:lnTo>
                        <a:pt x="170" y="126"/>
                      </a:lnTo>
                      <a:lnTo>
                        <a:pt x="171" y="126"/>
                      </a:lnTo>
                      <a:lnTo>
                        <a:pt x="172" y="126"/>
                      </a:lnTo>
                      <a:lnTo>
                        <a:pt x="173" y="126"/>
                      </a:lnTo>
                      <a:lnTo>
                        <a:pt x="174" y="127"/>
                      </a:lnTo>
                      <a:lnTo>
                        <a:pt x="176" y="127"/>
                      </a:lnTo>
                      <a:lnTo>
                        <a:pt x="180" y="127"/>
                      </a:lnTo>
                      <a:lnTo>
                        <a:pt x="181" y="127"/>
                      </a:lnTo>
                      <a:lnTo>
                        <a:pt x="182" y="128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4" y="133"/>
                      </a:lnTo>
                      <a:lnTo>
                        <a:pt x="185" y="133"/>
                      </a:lnTo>
                      <a:lnTo>
                        <a:pt x="186" y="134"/>
                      </a:lnTo>
                      <a:lnTo>
                        <a:pt x="187" y="133"/>
                      </a:lnTo>
                      <a:lnTo>
                        <a:pt x="187" y="132"/>
                      </a:lnTo>
                      <a:lnTo>
                        <a:pt x="187" y="131"/>
                      </a:lnTo>
                      <a:lnTo>
                        <a:pt x="187" y="130"/>
                      </a:lnTo>
                      <a:lnTo>
                        <a:pt x="188" y="127"/>
                      </a:lnTo>
                      <a:lnTo>
                        <a:pt x="189" y="126"/>
                      </a:lnTo>
                      <a:lnTo>
                        <a:pt x="189" y="125"/>
                      </a:lnTo>
                      <a:lnTo>
                        <a:pt x="189" y="124"/>
                      </a:lnTo>
                      <a:lnTo>
                        <a:pt x="189" y="123"/>
                      </a:lnTo>
                      <a:lnTo>
                        <a:pt x="188" y="122"/>
                      </a:lnTo>
                      <a:lnTo>
                        <a:pt x="187" y="122"/>
                      </a:lnTo>
                      <a:lnTo>
                        <a:pt x="186" y="121"/>
                      </a:lnTo>
                      <a:lnTo>
                        <a:pt x="185" y="120"/>
                      </a:lnTo>
                      <a:lnTo>
                        <a:pt x="183" y="119"/>
                      </a:lnTo>
                      <a:lnTo>
                        <a:pt x="182" y="118"/>
                      </a:lnTo>
                      <a:lnTo>
                        <a:pt x="180" y="118"/>
                      </a:lnTo>
                      <a:lnTo>
                        <a:pt x="179" y="117"/>
                      </a:lnTo>
                      <a:lnTo>
                        <a:pt x="179" y="116"/>
                      </a:lnTo>
                      <a:lnTo>
                        <a:pt x="179" y="115"/>
                      </a:lnTo>
                      <a:lnTo>
                        <a:pt x="179" y="114"/>
                      </a:lnTo>
                      <a:lnTo>
                        <a:pt x="180" y="114"/>
                      </a:lnTo>
                      <a:lnTo>
                        <a:pt x="182" y="113"/>
                      </a:lnTo>
                      <a:lnTo>
                        <a:pt x="183" y="113"/>
                      </a:lnTo>
                      <a:lnTo>
                        <a:pt x="186" y="112"/>
                      </a:lnTo>
                      <a:lnTo>
                        <a:pt x="187" y="112"/>
                      </a:lnTo>
                      <a:lnTo>
                        <a:pt x="187" y="111"/>
                      </a:lnTo>
                      <a:lnTo>
                        <a:pt x="188" y="111"/>
                      </a:lnTo>
                      <a:lnTo>
                        <a:pt x="190" y="109"/>
                      </a:lnTo>
                      <a:lnTo>
                        <a:pt x="191" y="108"/>
                      </a:lnTo>
                      <a:lnTo>
                        <a:pt x="192" y="108"/>
                      </a:lnTo>
                      <a:lnTo>
                        <a:pt x="193" y="107"/>
                      </a:lnTo>
                      <a:lnTo>
                        <a:pt x="194" y="106"/>
                      </a:lnTo>
                      <a:lnTo>
                        <a:pt x="194" y="105"/>
                      </a:lnTo>
                      <a:lnTo>
                        <a:pt x="194" y="104"/>
                      </a:lnTo>
                      <a:lnTo>
                        <a:pt x="194" y="103"/>
                      </a:lnTo>
                      <a:lnTo>
                        <a:pt x="195" y="102"/>
                      </a:lnTo>
                      <a:lnTo>
                        <a:pt x="195" y="101"/>
                      </a:lnTo>
                      <a:lnTo>
                        <a:pt x="196" y="101"/>
                      </a:lnTo>
                      <a:lnTo>
                        <a:pt x="197" y="101"/>
                      </a:lnTo>
                      <a:lnTo>
                        <a:pt x="198" y="102"/>
                      </a:lnTo>
                      <a:lnTo>
                        <a:pt x="197" y="103"/>
                      </a:lnTo>
                      <a:lnTo>
                        <a:pt x="197" y="104"/>
                      </a:lnTo>
                      <a:lnTo>
                        <a:pt x="199" y="105"/>
                      </a:lnTo>
                      <a:lnTo>
                        <a:pt x="199" y="106"/>
                      </a:lnTo>
                      <a:lnTo>
                        <a:pt x="200" y="106"/>
                      </a:lnTo>
                      <a:lnTo>
                        <a:pt x="201" y="106"/>
                      </a:lnTo>
                      <a:lnTo>
                        <a:pt x="201" y="105"/>
                      </a:lnTo>
                      <a:lnTo>
                        <a:pt x="201" y="103"/>
                      </a:lnTo>
                      <a:lnTo>
                        <a:pt x="202" y="102"/>
                      </a:lnTo>
                      <a:lnTo>
                        <a:pt x="203" y="101"/>
                      </a:lnTo>
                      <a:lnTo>
                        <a:pt x="204" y="101"/>
                      </a:lnTo>
                      <a:lnTo>
                        <a:pt x="205" y="100"/>
                      </a:lnTo>
                      <a:lnTo>
                        <a:pt x="205" y="99"/>
                      </a:lnTo>
                      <a:lnTo>
                        <a:pt x="206" y="98"/>
                      </a:lnTo>
                      <a:lnTo>
                        <a:pt x="206" y="97"/>
                      </a:lnTo>
                      <a:lnTo>
                        <a:pt x="207" y="97"/>
                      </a:lnTo>
                      <a:lnTo>
                        <a:pt x="208" y="98"/>
                      </a:lnTo>
                      <a:lnTo>
                        <a:pt x="209" y="99"/>
                      </a:lnTo>
                      <a:lnTo>
                        <a:pt x="210" y="99"/>
                      </a:lnTo>
                      <a:lnTo>
                        <a:pt x="211" y="99"/>
                      </a:lnTo>
                      <a:lnTo>
                        <a:pt x="212" y="98"/>
                      </a:lnTo>
                      <a:lnTo>
                        <a:pt x="212" y="97"/>
                      </a:lnTo>
                      <a:lnTo>
                        <a:pt x="213" y="97"/>
                      </a:lnTo>
                      <a:lnTo>
                        <a:pt x="213" y="96"/>
                      </a:lnTo>
                      <a:lnTo>
                        <a:pt x="214" y="95"/>
                      </a:lnTo>
                      <a:lnTo>
                        <a:pt x="215" y="94"/>
                      </a:lnTo>
                      <a:lnTo>
                        <a:pt x="217" y="94"/>
                      </a:lnTo>
                      <a:lnTo>
                        <a:pt x="218" y="93"/>
                      </a:lnTo>
                      <a:lnTo>
                        <a:pt x="218" y="92"/>
                      </a:lnTo>
                      <a:lnTo>
                        <a:pt x="218" y="91"/>
                      </a:lnTo>
                      <a:lnTo>
                        <a:pt x="218" y="90"/>
                      </a:lnTo>
                      <a:lnTo>
                        <a:pt x="217" y="89"/>
                      </a:lnTo>
                      <a:lnTo>
                        <a:pt x="217" y="88"/>
                      </a:lnTo>
                      <a:lnTo>
                        <a:pt x="218" y="87"/>
                      </a:lnTo>
                      <a:lnTo>
                        <a:pt x="220" y="87"/>
                      </a:lnTo>
                      <a:lnTo>
                        <a:pt x="221" y="86"/>
                      </a:lnTo>
                      <a:lnTo>
                        <a:pt x="222" y="86"/>
                      </a:lnTo>
                      <a:lnTo>
                        <a:pt x="222" y="85"/>
                      </a:lnTo>
                      <a:lnTo>
                        <a:pt x="222" y="84"/>
                      </a:lnTo>
                      <a:lnTo>
                        <a:pt x="222" y="82"/>
                      </a:lnTo>
                      <a:lnTo>
                        <a:pt x="223" y="82"/>
                      </a:lnTo>
                      <a:lnTo>
                        <a:pt x="223" y="81"/>
                      </a:lnTo>
                      <a:lnTo>
                        <a:pt x="224" y="81"/>
                      </a:lnTo>
                      <a:lnTo>
                        <a:pt x="225" y="81"/>
                      </a:lnTo>
                      <a:lnTo>
                        <a:pt x="225" y="82"/>
                      </a:lnTo>
                      <a:lnTo>
                        <a:pt x="226" y="82"/>
                      </a:lnTo>
                      <a:lnTo>
                        <a:pt x="227" y="83"/>
                      </a:lnTo>
                      <a:lnTo>
                        <a:pt x="228" y="82"/>
                      </a:lnTo>
                      <a:lnTo>
                        <a:pt x="229" y="82"/>
                      </a:lnTo>
                      <a:lnTo>
                        <a:pt x="230" y="81"/>
                      </a:lnTo>
                      <a:lnTo>
                        <a:pt x="231" y="80"/>
                      </a:lnTo>
                      <a:lnTo>
                        <a:pt x="232" y="78"/>
                      </a:lnTo>
                      <a:lnTo>
                        <a:pt x="232" y="77"/>
                      </a:lnTo>
                      <a:lnTo>
                        <a:pt x="233" y="76"/>
                      </a:lnTo>
                      <a:lnTo>
                        <a:pt x="234" y="75"/>
                      </a:lnTo>
                      <a:lnTo>
                        <a:pt x="235" y="75"/>
                      </a:lnTo>
                      <a:lnTo>
                        <a:pt x="236" y="75"/>
                      </a:lnTo>
                      <a:lnTo>
                        <a:pt x="237" y="75"/>
                      </a:lnTo>
                      <a:lnTo>
                        <a:pt x="238" y="75"/>
                      </a:lnTo>
                      <a:lnTo>
                        <a:pt x="238" y="76"/>
                      </a:lnTo>
                      <a:lnTo>
                        <a:pt x="239" y="77"/>
                      </a:lnTo>
                      <a:lnTo>
                        <a:pt x="240" y="78"/>
                      </a:lnTo>
                      <a:lnTo>
                        <a:pt x="241" y="79"/>
                      </a:lnTo>
                      <a:lnTo>
                        <a:pt x="242" y="79"/>
                      </a:lnTo>
                      <a:lnTo>
                        <a:pt x="242" y="78"/>
                      </a:lnTo>
                      <a:lnTo>
                        <a:pt x="242" y="77"/>
                      </a:lnTo>
                      <a:lnTo>
                        <a:pt x="242" y="76"/>
                      </a:lnTo>
                      <a:lnTo>
                        <a:pt x="242" y="75"/>
                      </a:lnTo>
                      <a:lnTo>
                        <a:pt x="243" y="74"/>
                      </a:lnTo>
                      <a:lnTo>
                        <a:pt x="244" y="74"/>
                      </a:lnTo>
                      <a:lnTo>
                        <a:pt x="246" y="73"/>
                      </a:lnTo>
                      <a:lnTo>
                        <a:pt x="247" y="74"/>
                      </a:lnTo>
                      <a:lnTo>
                        <a:pt x="248" y="74"/>
                      </a:lnTo>
                      <a:lnTo>
                        <a:pt x="249" y="75"/>
                      </a:lnTo>
                      <a:lnTo>
                        <a:pt x="250" y="75"/>
                      </a:lnTo>
                      <a:lnTo>
                        <a:pt x="251" y="75"/>
                      </a:lnTo>
                      <a:lnTo>
                        <a:pt x="252" y="74"/>
                      </a:lnTo>
                      <a:lnTo>
                        <a:pt x="252" y="73"/>
                      </a:lnTo>
                      <a:lnTo>
                        <a:pt x="251" y="72"/>
                      </a:lnTo>
                      <a:lnTo>
                        <a:pt x="249" y="71"/>
                      </a:lnTo>
                      <a:lnTo>
                        <a:pt x="247" y="69"/>
                      </a:lnTo>
                      <a:lnTo>
                        <a:pt x="246" y="69"/>
                      </a:lnTo>
                      <a:lnTo>
                        <a:pt x="246" y="68"/>
                      </a:lnTo>
                      <a:lnTo>
                        <a:pt x="246" y="67"/>
                      </a:lnTo>
                      <a:lnTo>
                        <a:pt x="247" y="66"/>
                      </a:lnTo>
                      <a:lnTo>
                        <a:pt x="249" y="66"/>
                      </a:lnTo>
                      <a:lnTo>
                        <a:pt x="250" y="66"/>
                      </a:lnTo>
                      <a:lnTo>
                        <a:pt x="251" y="68"/>
                      </a:lnTo>
                      <a:lnTo>
                        <a:pt x="252" y="68"/>
                      </a:lnTo>
                      <a:lnTo>
                        <a:pt x="252" y="69"/>
                      </a:lnTo>
                      <a:lnTo>
                        <a:pt x="253" y="69"/>
                      </a:lnTo>
                      <a:lnTo>
                        <a:pt x="254" y="69"/>
                      </a:lnTo>
                      <a:lnTo>
                        <a:pt x="254" y="68"/>
                      </a:lnTo>
                      <a:lnTo>
                        <a:pt x="255" y="67"/>
                      </a:lnTo>
                      <a:lnTo>
                        <a:pt x="256" y="66"/>
                      </a:lnTo>
                      <a:lnTo>
                        <a:pt x="257" y="67"/>
                      </a:lnTo>
                      <a:lnTo>
                        <a:pt x="258" y="67"/>
                      </a:lnTo>
                      <a:lnTo>
                        <a:pt x="259" y="67"/>
                      </a:lnTo>
                      <a:lnTo>
                        <a:pt x="260" y="67"/>
                      </a:lnTo>
                      <a:lnTo>
                        <a:pt x="260" y="66"/>
                      </a:lnTo>
                      <a:lnTo>
                        <a:pt x="261" y="65"/>
                      </a:lnTo>
                      <a:lnTo>
                        <a:pt x="261" y="64"/>
                      </a:lnTo>
                      <a:lnTo>
                        <a:pt x="263" y="62"/>
                      </a:lnTo>
                      <a:lnTo>
                        <a:pt x="263" y="61"/>
                      </a:lnTo>
                      <a:lnTo>
                        <a:pt x="264" y="59"/>
                      </a:lnTo>
                      <a:lnTo>
                        <a:pt x="264" y="58"/>
                      </a:lnTo>
                      <a:lnTo>
                        <a:pt x="264" y="57"/>
                      </a:lnTo>
                      <a:lnTo>
                        <a:pt x="263" y="54"/>
                      </a:lnTo>
                      <a:lnTo>
                        <a:pt x="263" y="53"/>
                      </a:lnTo>
                      <a:lnTo>
                        <a:pt x="264" y="52"/>
                      </a:lnTo>
                      <a:lnTo>
                        <a:pt x="265" y="51"/>
                      </a:lnTo>
                      <a:lnTo>
                        <a:pt x="266" y="51"/>
                      </a:lnTo>
                      <a:lnTo>
                        <a:pt x="268" y="52"/>
                      </a:lnTo>
                      <a:lnTo>
                        <a:pt x="269" y="51"/>
                      </a:lnTo>
                      <a:lnTo>
                        <a:pt x="270" y="50"/>
                      </a:lnTo>
                      <a:lnTo>
                        <a:pt x="270" y="49"/>
                      </a:lnTo>
                      <a:lnTo>
                        <a:pt x="270" y="47"/>
                      </a:lnTo>
                      <a:lnTo>
                        <a:pt x="271" y="44"/>
                      </a:lnTo>
                      <a:lnTo>
                        <a:pt x="272" y="42"/>
                      </a:lnTo>
                      <a:lnTo>
                        <a:pt x="273" y="41"/>
                      </a:lnTo>
                      <a:lnTo>
                        <a:pt x="274" y="41"/>
                      </a:lnTo>
                      <a:lnTo>
                        <a:pt x="274" y="42"/>
                      </a:lnTo>
                      <a:lnTo>
                        <a:pt x="275" y="43"/>
                      </a:lnTo>
                      <a:lnTo>
                        <a:pt x="275" y="44"/>
                      </a:lnTo>
                      <a:lnTo>
                        <a:pt x="275" y="45"/>
                      </a:lnTo>
                      <a:lnTo>
                        <a:pt x="275" y="46"/>
                      </a:lnTo>
                      <a:lnTo>
                        <a:pt x="275" y="47"/>
                      </a:lnTo>
                      <a:lnTo>
                        <a:pt x="276" y="47"/>
                      </a:lnTo>
                      <a:lnTo>
                        <a:pt x="277" y="47"/>
                      </a:lnTo>
                      <a:lnTo>
                        <a:pt x="278" y="46"/>
                      </a:lnTo>
                      <a:lnTo>
                        <a:pt x="279" y="45"/>
                      </a:lnTo>
                      <a:lnTo>
                        <a:pt x="280" y="45"/>
                      </a:lnTo>
                      <a:lnTo>
                        <a:pt x="281" y="45"/>
                      </a:lnTo>
                      <a:lnTo>
                        <a:pt x="282" y="46"/>
                      </a:lnTo>
                      <a:lnTo>
                        <a:pt x="283" y="46"/>
                      </a:lnTo>
                      <a:lnTo>
                        <a:pt x="284" y="46"/>
                      </a:lnTo>
                      <a:lnTo>
                        <a:pt x="285" y="46"/>
                      </a:lnTo>
                      <a:lnTo>
                        <a:pt x="286" y="46"/>
                      </a:lnTo>
                      <a:lnTo>
                        <a:pt x="286" y="45"/>
                      </a:lnTo>
                      <a:lnTo>
                        <a:pt x="286" y="44"/>
                      </a:lnTo>
                      <a:lnTo>
                        <a:pt x="285" y="42"/>
                      </a:lnTo>
                      <a:lnTo>
                        <a:pt x="285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8" y="40"/>
                      </a:lnTo>
                      <a:lnTo>
                        <a:pt x="288" y="42"/>
                      </a:lnTo>
                      <a:lnTo>
                        <a:pt x="289" y="43"/>
                      </a:lnTo>
                      <a:lnTo>
                        <a:pt x="289" y="44"/>
                      </a:lnTo>
                      <a:lnTo>
                        <a:pt x="290" y="44"/>
                      </a:lnTo>
                      <a:lnTo>
                        <a:pt x="291" y="43"/>
                      </a:lnTo>
                      <a:lnTo>
                        <a:pt x="291" y="42"/>
                      </a:lnTo>
                      <a:lnTo>
                        <a:pt x="292" y="42"/>
                      </a:lnTo>
                      <a:lnTo>
                        <a:pt x="292" y="40"/>
                      </a:lnTo>
                      <a:lnTo>
                        <a:pt x="292" y="39"/>
                      </a:lnTo>
                      <a:lnTo>
                        <a:pt x="293" y="39"/>
                      </a:lnTo>
                      <a:lnTo>
                        <a:pt x="293" y="38"/>
                      </a:lnTo>
                      <a:lnTo>
                        <a:pt x="294" y="37"/>
                      </a:lnTo>
                      <a:lnTo>
                        <a:pt x="294" y="35"/>
                      </a:lnTo>
                      <a:lnTo>
                        <a:pt x="294" y="34"/>
                      </a:lnTo>
                      <a:lnTo>
                        <a:pt x="295" y="34"/>
                      </a:lnTo>
                      <a:lnTo>
                        <a:pt x="296" y="34"/>
                      </a:lnTo>
                      <a:lnTo>
                        <a:pt x="297" y="35"/>
                      </a:lnTo>
                      <a:lnTo>
                        <a:pt x="298" y="37"/>
                      </a:lnTo>
                      <a:lnTo>
                        <a:pt x="299" y="39"/>
                      </a:lnTo>
                      <a:lnTo>
                        <a:pt x="299" y="40"/>
                      </a:lnTo>
                      <a:lnTo>
                        <a:pt x="300" y="40"/>
                      </a:lnTo>
                      <a:lnTo>
                        <a:pt x="301" y="39"/>
                      </a:lnTo>
                      <a:lnTo>
                        <a:pt x="302" y="38"/>
                      </a:lnTo>
                      <a:lnTo>
                        <a:pt x="302" y="37"/>
                      </a:lnTo>
                      <a:lnTo>
                        <a:pt x="303" y="37"/>
                      </a:lnTo>
                      <a:lnTo>
                        <a:pt x="305" y="37"/>
                      </a:lnTo>
                      <a:lnTo>
                        <a:pt x="306" y="37"/>
                      </a:lnTo>
                      <a:lnTo>
                        <a:pt x="307" y="37"/>
                      </a:lnTo>
                      <a:lnTo>
                        <a:pt x="308" y="37"/>
                      </a:lnTo>
                      <a:lnTo>
                        <a:pt x="308" y="36"/>
                      </a:lnTo>
                      <a:lnTo>
                        <a:pt x="308" y="35"/>
                      </a:lnTo>
                      <a:lnTo>
                        <a:pt x="307" y="34"/>
                      </a:lnTo>
                      <a:lnTo>
                        <a:pt x="306" y="33"/>
                      </a:lnTo>
                      <a:lnTo>
                        <a:pt x="306" y="32"/>
                      </a:lnTo>
                      <a:lnTo>
                        <a:pt x="306" y="31"/>
                      </a:lnTo>
                      <a:lnTo>
                        <a:pt x="307" y="31"/>
                      </a:lnTo>
                      <a:lnTo>
                        <a:pt x="308" y="31"/>
                      </a:lnTo>
                      <a:lnTo>
                        <a:pt x="309" y="31"/>
                      </a:lnTo>
                      <a:lnTo>
                        <a:pt x="310" y="31"/>
                      </a:lnTo>
                      <a:lnTo>
                        <a:pt x="311" y="30"/>
                      </a:lnTo>
                      <a:lnTo>
                        <a:pt x="312" y="30"/>
                      </a:lnTo>
                      <a:lnTo>
                        <a:pt x="313" y="31"/>
                      </a:lnTo>
                      <a:lnTo>
                        <a:pt x="314" y="32"/>
                      </a:lnTo>
                      <a:lnTo>
                        <a:pt x="314" y="33"/>
                      </a:lnTo>
                      <a:lnTo>
                        <a:pt x="315" y="35"/>
                      </a:lnTo>
                      <a:lnTo>
                        <a:pt x="316" y="36"/>
                      </a:lnTo>
                      <a:lnTo>
                        <a:pt x="317" y="36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4"/>
                      </a:lnTo>
                      <a:lnTo>
                        <a:pt x="318" y="34"/>
                      </a:lnTo>
                      <a:lnTo>
                        <a:pt x="318" y="33"/>
                      </a:lnTo>
                      <a:lnTo>
                        <a:pt x="318" y="32"/>
                      </a:lnTo>
                      <a:lnTo>
                        <a:pt x="318" y="31"/>
                      </a:lnTo>
                      <a:lnTo>
                        <a:pt x="318" y="30"/>
                      </a:lnTo>
                      <a:lnTo>
                        <a:pt x="318" y="29"/>
                      </a:lnTo>
                      <a:lnTo>
                        <a:pt x="319" y="30"/>
                      </a:lnTo>
                      <a:lnTo>
                        <a:pt x="320" y="30"/>
                      </a:lnTo>
                      <a:lnTo>
                        <a:pt x="321" y="32"/>
                      </a:lnTo>
                      <a:lnTo>
                        <a:pt x="322" y="33"/>
                      </a:lnTo>
                      <a:lnTo>
                        <a:pt x="322" y="34"/>
                      </a:lnTo>
                      <a:lnTo>
                        <a:pt x="323" y="34"/>
                      </a:lnTo>
                      <a:lnTo>
                        <a:pt x="324" y="34"/>
                      </a:lnTo>
                      <a:lnTo>
                        <a:pt x="325" y="33"/>
                      </a:lnTo>
                      <a:lnTo>
                        <a:pt x="325" y="32"/>
                      </a:lnTo>
                      <a:lnTo>
                        <a:pt x="325" y="31"/>
                      </a:lnTo>
                      <a:lnTo>
                        <a:pt x="325" y="30"/>
                      </a:lnTo>
                      <a:lnTo>
                        <a:pt x="325" y="29"/>
                      </a:lnTo>
                      <a:lnTo>
                        <a:pt x="326" y="29"/>
                      </a:lnTo>
                      <a:lnTo>
                        <a:pt x="327" y="29"/>
                      </a:lnTo>
                      <a:lnTo>
                        <a:pt x="328" y="29"/>
                      </a:lnTo>
                      <a:lnTo>
                        <a:pt x="329" y="29"/>
                      </a:lnTo>
                      <a:lnTo>
                        <a:pt x="329" y="28"/>
                      </a:lnTo>
                      <a:lnTo>
                        <a:pt x="330" y="28"/>
                      </a:lnTo>
                      <a:lnTo>
                        <a:pt x="330" y="27"/>
                      </a:lnTo>
                      <a:lnTo>
                        <a:pt x="330" y="25"/>
                      </a:lnTo>
                      <a:lnTo>
                        <a:pt x="331" y="24"/>
                      </a:lnTo>
                      <a:lnTo>
                        <a:pt x="331" y="23"/>
                      </a:lnTo>
                      <a:lnTo>
                        <a:pt x="333" y="20"/>
                      </a:lnTo>
                      <a:lnTo>
                        <a:pt x="333" y="19"/>
                      </a:lnTo>
                      <a:lnTo>
                        <a:pt x="333" y="18"/>
                      </a:lnTo>
                      <a:lnTo>
                        <a:pt x="333" y="17"/>
                      </a:lnTo>
                      <a:lnTo>
                        <a:pt x="333" y="16"/>
                      </a:lnTo>
                      <a:lnTo>
                        <a:pt x="333" y="15"/>
                      </a:lnTo>
                      <a:lnTo>
                        <a:pt x="334" y="15"/>
                      </a:lnTo>
                      <a:lnTo>
                        <a:pt x="335" y="14"/>
                      </a:lnTo>
                      <a:lnTo>
                        <a:pt x="336" y="15"/>
                      </a:lnTo>
                      <a:lnTo>
                        <a:pt x="336" y="16"/>
                      </a:lnTo>
                      <a:lnTo>
                        <a:pt x="336" y="17"/>
                      </a:lnTo>
                      <a:lnTo>
                        <a:pt x="336" y="18"/>
                      </a:lnTo>
                      <a:lnTo>
                        <a:pt x="336" y="19"/>
                      </a:lnTo>
                      <a:lnTo>
                        <a:pt x="338" y="19"/>
                      </a:lnTo>
                      <a:lnTo>
                        <a:pt x="339" y="19"/>
                      </a:lnTo>
                      <a:lnTo>
                        <a:pt x="340" y="20"/>
                      </a:lnTo>
                      <a:lnTo>
                        <a:pt x="341" y="20"/>
                      </a:lnTo>
                      <a:lnTo>
                        <a:pt x="343" y="19"/>
                      </a:lnTo>
                      <a:lnTo>
                        <a:pt x="344" y="19"/>
                      </a:lnTo>
                      <a:lnTo>
                        <a:pt x="345" y="17"/>
                      </a:lnTo>
                      <a:lnTo>
                        <a:pt x="346" y="16"/>
                      </a:lnTo>
                      <a:lnTo>
                        <a:pt x="347" y="15"/>
                      </a:lnTo>
                      <a:lnTo>
                        <a:pt x="348" y="15"/>
                      </a:lnTo>
                      <a:lnTo>
                        <a:pt x="349" y="15"/>
                      </a:lnTo>
                      <a:lnTo>
                        <a:pt x="348" y="14"/>
                      </a:lnTo>
                      <a:lnTo>
                        <a:pt x="349" y="12"/>
                      </a:lnTo>
                      <a:lnTo>
                        <a:pt x="349" y="10"/>
                      </a:lnTo>
                      <a:lnTo>
                        <a:pt x="349" y="9"/>
                      </a:lnTo>
                      <a:lnTo>
                        <a:pt x="350" y="9"/>
                      </a:lnTo>
                      <a:lnTo>
                        <a:pt x="351" y="9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5"/>
                      </a:lnTo>
                      <a:lnTo>
                        <a:pt x="356" y="4"/>
                      </a:lnTo>
                      <a:lnTo>
                        <a:pt x="357" y="4"/>
                      </a:lnTo>
                      <a:lnTo>
                        <a:pt x="358" y="5"/>
                      </a:lnTo>
                      <a:lnTo>
                        <a:pt x="359" y="7"/>
                      </a:lnTo>
                      <a:lnTo>
                        <a:pt x="360" y="7"/>
                      </a:lnTo>
                      <a:lnTo>
                        <a:pt x="361" y="6"/>
                      </a:lnTo>
                      <a:lnTo>
                        <a:pt x="362" y="6"/>
                      </a:lnTo>
                      <a:lnTo>
                        <a:pt x="362" y="5"/>
                      </a:lnTo>
                      <a:lnTo>
                        <a:pt x="362" y="3"/>
                      </a:lnTo>
                      <a:lnTo>
                        <a:pt x="363" y="2"/>
                      </a:lnTo>
                      <a:lnTo>
                        <a:pt x="364" y="2"/>
                      </a:lnTo>
                      <a:lnTo>
                        <a:pt x="365" y="2"/>
                      </a:lnTo>
                      <a:lnTo>
                        <a:pt x="365" y="3"/>
                      </a:lnTo>
                      <a:lnTo>
                        <a:pt x="366" y="5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7" y="7"/>
                      </a:lnTo>
                      <a:lnTo>
                        <a:pt x="368" y="7"/>
                      </a:lnTo>
                      <a:lnTo>
                        <a:pt x="369" y="7"/>
                      </a:lnTo>
                      <a:lnTo>
                        <a:pt x="370" y="7"/>
                      </a:lnTo>
                      <a:lnTo>
                        <a:pt x="372" y="5"/>
                      </a:lnTo>
                      <a:lnTo>
                        <a:pt x="373" y="4"/>
                      </a:lnTo>
                      <a:lnTo>
                        <a:pt x="373" y="5"/>
                      </a:lnTo>
                      <a:lnTo>
                        <a:pt x="374" y="5"/>
                      </a:lnTo>
                      <a:lnTo>
                        <a:pt x="374" y="6"/>
                      </a:lnTo>
                      <a:lnTo>
                        <a:pt x="375" y="9"/>
                      </a:lnTo>
                      <a:lnTo>
                        <a:pt x="376" y="9"/>
                      </a:lnTo>
                      <a:lnTo>
                        <a:pt x="377" y="9"/>
                      </a:lnTo>
                      <a:lnTo>
                        <a:pt x="378" y="8"/>
                      </a:lnTo>
                      <a:lnTo>
                        <a:pt x="379" y="7"/>
                      </a:lnTo>
                      <a:lnTo>
                        <a:pt x="381" y="6"/>
                      </a:lnTo>
                      <a:lnTo>
                        <a:pt x="382" y="6"/>
                      </a:lnTo>
                      <a:lnTo>
                        <a:pt x="383" y="6"/>
                      </a:lnTo>
                      <a:lnTo>
                        <a:pt x="384" y="7"/>
                      </a:lnTo>
                      <a:lnTo>
                        <a:pt x="384" y="8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4" y="12"/>
                      </a:lnTo>
                      <a:lnTo>
                        <a:pt x="385" y="13"/>
                      </a:lnTo>
                      <a:lnTo>
                        <a:pt x="386" y="12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8" y="9"/>
                      </a:lnTo>
                      <a:lnTo>
                        <a:pt x="389" y="10"/>
                      </a:lnTo>
                      <a:lnTo>
                        <a:pt x="390" y="9"/>
                      </a:lnTo>
                      <a:lnTo>
                        <a:pt x="391" y="9"/>
                      </a:lnTo>
                      <a:lnTo>
                        <a:pt x="392" y="8"/>
                      </a:lnTo>
                      <a:lnTo>
                        <a:pt x="393" y="8"/>
                      </a:lnTo>
                      <a:lnTo>
                        <a:pt x="394" y="8"/>
                      </a:lnTo>
                      <a:lnTo>
                        <a:pt x="396" y="11"/>
                      </a:lnTo>
                      <a:lnTo>
                        <a:pt x="397" y="11"/>
                      </a:lnTo>
                      <a:lnTo>
                        <a:pt x="399" y="12"/>
                      </a:lnTo>
                      <a:lnTo>
                        <a:pt x="399" y="11"/>
                      </a:lnTo>
                      <a:lnTo>
                        <a:pt x="400" y="11"/>
                      </a:lnTo>
                      <a:lnTo>
                        <a:pt x="400" y="10"/>
                      </a:lnTo>
                      <a:lnTo>
                        <a:pt x="400" y="9"/>
                      </a:lnTo>
                      <a:lnTo>
                        <a:pt x="398" y="7"/>
                      </a:lnTo>
                      <a:lnTo>
                        <a:pt x="398" y="6"/>
                      </a:lnTo>
                      <a:lnTo>
                        <a:pt x="398" y="5"/>
                      </a:lnTo>
                      <a:lnTo>
                        <a:pt x="399" y="4"/>
                      </a:lnTo>
                      <a:lnTo>
                        <a:pt x="400" y="4"/>
                      </a:lnTo>
                      <a:lnTo>
                        <a:pt x="401" y="4"/>
                      </a:lnTo>
                      <a:lnTo>
                        <a:pt x="401" y="5"/>
                      </a:lnTo>
                      <a:lnTo>
                        <a:pt x="402" y="6"/>
                      </a:lnTo>
                      <a:lnTo>
                        <a:pt x="403" y="6"/>
                      </a:lnTo>
                      <a:lnTo>
                        <a:pt x="403" y="7"/>
                      </a:lnTo>
                      <a:lnTo>
                        <a:pt x="403" y="6"/>
                      </a:lnTo>
                      <a:lnTo>
                        <a:pt x="405" y="6"/>
                      </a:lnTo>
                      <a:lnTo>
                        <a:pt x="407" y="5"/>
                      </a:lnTo>
                      <a:lnTo>
                        <a:pt x="408" y="4"/>
                      </a:lnTo>
                      <a:lnTo>
                        <a:pt x="409" y="2"/>
                      </a:lnTo>
                      <a:lnTo>
                        <a:pt x="410" y="1"/>
                      </a:lnTo>
                      <a:lnTo>
                        <a:pt x="410" y="0"/>
                      </a:lnTo>
                      <a:lnTo>
                        <a:pt x="411" y="0"/>
                      </a:lnTo>
                      <a:lnTo>
                        <a:pt x="412" y="0"/>
                      </a:lnTo>
                      <a:lnTo>
                        <a:pt x="412" y="1"/>
                      </a:lnTo>
                      <a:lnTo>
                        <a:pt x="413" y="2"/>
                      </a:lnTo>
                      <a:lnTo>
                        <a:pt x="413" y="3"/>
                      </a:lnTo>
                      <a:lnTo>
                        <a:pt x="414" y="3"/>
                      </a:lnTo>
                      <a:lnTo>
                        <a:pt x="415" y="3"/>
                      </a:lnTo>
                      <a:lnTo>
                        <a:pt x="416" y="3"/>
                      </a:lnTo>
                      <a:lnTo>
                        <a:pt x="417" y="3"/>
                      </a:lnTo>
                      <a:lnTo>
                        <a:pt x="418" y="4"/>
                      </a:lnTo>
                      <a:lnTo>
                        <a:pt x="419" y="5"/>
                      </a:lnTo>
                      <a:lnTo>
                        <a:pt x="419" y="6"/>
                      </a:lnTo>
                      <a:lnTo>
                        <a:pt x="418" y="6"/>
                      </a:lnTo>
                      <a:lnTo>
                        <a:pt x="417" y="9"/>
                      </a:lnTo>
                      <a:lnTo>
                        <a:pt x="416" y="11"/>
                      </a:lnTo>
                      <a:lnTo>
                        <a:pt x="415" y="12"/>
                      </a:lnTo>
                      <a:lnTo>
                        <a:pt x="415" y="13"/>
                      </a:lnTo>
                      <a:lnTo>
                        <a:pt x="416" y="13"/>
                      </a:lnTo>
                      <a:lnTo>
                        <a:pt x="416" y="14"/>
                      </a:lnTo>
                      <a:lnTo>
                        <a:pt x="417" y="14"/>
                      </a:lnTo>
                      <a:lnTo>
                        <a:pt x="418" y="12"/>
                      </a:lnTo>
                      <a:lnTo>
                        <a:pt x="420" y="11"/>
                      </a:lnTo>
                      <a:lnTo>
                        <a:pt x="421" y="10"/>
                      </a:lnTo>
                      <a:lnTo>
                        <a:pt x="422" y="10"/>
                      </a:lnTo>
                      <a:lnTo>
                        <a:pt x="423" y="9"/>
                      </a:lnTo>
                      <a:lnTo>
                        <a:pt x="424" y="9"/>
                      </a:lnTo>
                      <a:lnTo>
                        <a:pt x="427" y="11"/>
                      </a:lnTo>
                      <a:lnTo>
                        <a:pt x="428" y="11"/>
                      </a:lnTo>
                      <a:lnTo>
                        <a:pt x="429" y="11"/>
                      </a:lnTo>
                      <a:lnTo>
                        <a:pt x="429" y="10"/>
                      </a:lnTo>
                      <a:lnTo>
                        <a:pt x="430" y="9"/>
                      </a:lnTo>
                      <a:lnTo>
                        <a:pt x="430" y="8"/>
                      </a:lnTo>
                      <a:lnTo>
                        <a:pt x="430" y="7"/>
                      </a:lnTo>
                      <a:lnTo>
                        <a:pt x="430" y="6"/>
                      </a:lnTo>
                      <a:lnTo>
                        <a:pt x="431" y="6"/>
                      </a:lnTo>
                      <a:lnTo>
                        <a:pt x="432" y="6"/>
                      </a:lnTo>
                      <a:lnTo>
                        <a:pt x="432" y="7"/>
                      </a:lnTo>
                      <a:lnTo>
                        <a:pt x="433" y="10"/>
                      </a:lnTo>
                      <a:lnTo>
                        <a:pt x="434" y="10"/>
                      </a:lnTo>
                      <a:lnTo>
                        <a:pt x="436" y="9"/>
                      </a:lnTo>
                      <a:lnTo>
                        <a:pt x="438" y="9"/>
                      </a:lnTo>
                      <a:lnTo>
                        <a:pt x="439" y="9"/>
                      </a:lnTo>
                      <a:lnTo>
                        <a:pt x="440" y="8"/>
                      </a:lnTo>
                      <a:lnTo>
                        <a:pt x="440" y="7"/>
                      </a:lnTo>
                      <a:lnTo>
                        <a:pt x="440" y="6"/>
                      </a:lnTo>
                      <a:lnTo>
                        <a:pt x="439" y="4"/>
                      </a:lnTo>
                      <a:lnTo>
                        <a:pt x="439" y="3"/>
                      </a:lnTo>
                      <a:lnTo>
                        <a:pt x="440" y="2"/>
                      </a:lnTo>
                      <a:lnTo>
                        <a:pt x="440" y="1"/>
                      </a:lnTo>
                      <a:lnTo>
                        <a:pt x="441" y="1"/>
                      </a:lnTo>
                      <a:lnTo>
                        <a:pt x="442" y="1"/>
                      </a:lnTo>
                      <a:lnTo>
                        <a:pt x="443" y="0"/>
                      </a:lnTo>
                      <a:lnTo>
                        <a:pt x="444" y="1"/>
                      </a:lnTo>
                      <a:lnTo>
                        <a:pt x="445" y="1"/>
                      </a:lnTo>
                      <a:lnTo>
                        <a:pt x="445" y="2"/>
                      </a:lnTo>
                      <a:lnTo>
                        <a:pt x="444" y="3"/>
                      </a:lnTo>
                      <a:lnTo>
                        <a:pt x="444" y="4"/>
                      </a:lnTo>
                      <a:lnTo>
                        <a:pt x="443" y="5"/>
                      </a:lnTo>
                      <a:lnTo>
                        <a:pt x="442" y="5"/>
                      </a:lnTo>
                      <a:lnTo>
                        <a:pt x="442" y="6"/>
                      </a:lnTo>
                      <a:lnTo>
                        <a:pt x="442" y="8"/>
                      </a:lnTo>
                      <a:lnTo>
                        <a:pt x="443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7" y="7"/>
                      </a:lnTo>
                      <a:lnTo>
                        <a:pt x="448" y="8"/>
                      </a:lnTo>
                      <a:lnTo>
                        <a:pt x="448" y="9"/>
                      </a:lnTo>
                      <a:lnTo>
                        <a:pt x="447" y="10"/>
                      </a:lnTo>
                      <a:lnTo>
                        <a:pt x="446" y="11"/>
                      </a:lnTo>
                      <a:lnTo>
                        <a:pt x="446" y="12"/>
                      </a:lnTo>
                      <a:lnTo>
                        <a:pt x="446" y="14"/>
                      </a:lnTo>
                      <a:lnTo>
                        <a:pt x="446" y="15"/>
                      </a:lnTo>
                      <a:lnTo>
                        <a:pt x="447" y="15"/>
                      </a:lnTo>
                      <a:lnTo>
                        <a:pt x="448" y="16"/>
                      </a:lnTo>
                      <a:lnTo>
                        <a:pt x="449" y="15"/>
                      </a:lnTo>
                      <a:lnTo>
                        <a:pt x="449" y="14"/>
                      </a:lnTo>
                      <a:lnTo>
                        <a:pt x="449" y="12"/>
                      </a:lnTo>
                      <a:lnTo>
                        <a:pt x="449" y="11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51" y="9"/>
                      </a:lnTo>
                      <a:lnTo>
                        <a:pt x="452" y="10"/>
                      </a:lnTo>
                      <a:lnTo>
                        <a:pt x="452" y="11"/>
                      </a:lnTo>
                      <a:lnTo>
                        <a:pt x="452" y="13"/>
                      </a:lnTo>
                      <a:lnTo>
                        <a:pt x="453" y="14"/>
                      </a:lnTo>
                      <a:lnTo>
                        <a:pt x="454" y="14"/>
                      </a:lnTo>
                      <a:lnTo>
                        <a:pt x="455" y="13"/>
                      </a:lnTo>
                      <a:lnTo>
                        <a:pt x="456" y="13"/>
                      </a:lnTo>
                      <a:lnTo>
                        <a:pt x="457" y="12"/>
                      </a:lnTo>
                      <a:lnTo>
                        <a:pt x="458" y="11"/>
                      </a:lnTo>
                      <a:lnTo>
                        <a:pt x="459" y="10"/>
                      </a:lnTo>
                      <a:lnTo>
                        <a:pt x="460" y="10"/>
                      </a:lnTo>
                      <a:lnTo>
                        <a:pt x="461" y="11"/>
                      </a:lnTo>
                      <a:lnTo>
                        <a:pt x="461" y="12"/>
                      </a:lnTo>
                      <a:lnTo>
                        <a:pt x="461" y="13"/>
                      </a:lnTo>
                      <a:lnTo>
                        <a:pt x="460" y="14"/>
                      </a:lnTo>
                      <a:lnTo>
                        <a:pt x="461" y="15"/>
                      </a:lnTo>
                      <a:lnTo>
                        <a:pt x="462" y="15"/>
                      </a:lnTo>
                      <a:lnTo>
                        <a:pt x="463" y="14"/>
                      </a:lnTo>
                      <a:lnTo>
                        <a:pt x="464" y="14"/>
                      </a:lnTo>
                      <a:lnTo>
                        <a:pt x="465" y="14"/>
                      </a:lnTo>
                      <a:lnTo>
                        <a:pt x="466" y="15"/>
                      </a:lnTo>
                      <a:lnTo>
                        <a:pt x="468" y="15"/>
                      </a:lnTo>
                      <a:lnTo>
                        <a:pt x="469" y="16"/>
                      </a:lnTo>
                      <a:lnTo>
                        <a:pt x="468" y="18"/>
                      </a:lnTo>
                      <a:lnTo>
                        <a:pt x="468" y="19"/>
                      </a:lnTo>
                      <a:lnTo>
                        <a:pt x="469" y="20"/>
                      </a:lnTo>
                      <a:lnTo>
                        <a:pt x="470" y="20"/>
                      </a:lnTo>
                      <a:lnTo>
                        <a:pt x="471" y="19"/>
                      </a:lnTo>
                      <a:lnTo>
                        <a:pt x="471" y="18"/>
                      </a:lnTo>
                      <a:lnTo>
                        <a:pt x="472" y="18"/>
                      </a:lnTo>
                      <a:lnTo>
                        <a:pt x="473" y="18"/>
                      </a:lnTo>
                      <a:lnTo>
                        <a:pt x="473" y="19"/>
                      </a:lnTo>
                      <a:lnTo>
                        <a:pt x="473" y="20"/>
                      </a:lnTo>
                      <a:lnTo>
                        <a:pt x="473" y="21"/>
                      </a:lnTo>
                      <a:lnTo>
                        <a:pt x="473" y="22"/>
                      </a:lnTo>
                      <a:lnTo>
                        <a:pt x="473" y="23"/>
                      </a:lnTo>
                      <a:lnTo>
                        <a:pt x="474" y="23"/>
                      </a:lnTo>
                      <a:lnTo>
                        <a:pt x="475" y="23"/>
                      </a:lnTo>
                      <a:lnTo>
                        <a:pt x="476" y="22"/>
                      </a:lnTo>
                      <a:lnTo>
                        <a:pt x="476" y="21"/>
                      </a:lnTo>
                      <a:lnTo>
                        <a:pt x="476" y="20"/>
                      </a:lnTo>
                      <a:lnTo>
                        <a:pt x="476" y="19"/>
                      </a:lnTo>
                      <a:lnTo>
                        <a:pt x="477" y="19"/>
                      </a:lnTo>
                      <a:lnTo>
                        <a:pt x="478" y="19"/>
                      </a:lnTo>
                      <a:lnTo>
                        <a:pt x="479" y="20"/>
                      </a:lnTo>
                      <a:lnTo>
                        <a:pt x="479" y="21"/>
                      </a:lnTo>
                      <a:lnTo>
                        <a:pt x="480" y="22"/>
                      </a:lnTo>
                      <a:lnTo>
                        <a:pt x="481" y="22"/>
                      </a:lnTo>
                      <a:lnTo>
                        <a:pt x="482" y="22"/>
                      </a:lnTo>
                      <a:lnTo>
                        <a:pt x="483" y="21"/>
                      </a:lnTo>
                      <a:lnTo>
                        <a:pt x="484" y="20"/>
                      </a:lnTo>
                      <a:lnTo>
                        <a:pt x="485" y="20"/>
                      </a:lnTo>
                      <a:lnTo>
                        <a:pt x="486" y="20"/>
                      </a:lnTo>
                      <a:lnTo>
                        <a:pt x="487" y="20"/>
                      </a:lnTo>
                      <a:lnTo>
                        <a:pt x="488" y="19"/>
                      </a:lnTo>
                      <a:lnTo>
                        <a:pt x="489" y="19"/>
                      </a:lnTo>
                      <a:lnTo>
                        <a:pt x="489" y="20"/>
                      </a:lnTo>
                      <a:lnTo>
                        <a:pt x="489" y="21"/>
                      </a:lnTo>
                      <a:lnTo>
                        <a:pt x="490" y="22"/>
                      </a:lnTo>
                      <a:lnTo>
                        <a:pt x="491" y="22"/>
                      </a:lnTo>
                      <a:lnTo>
                        <a:pt x="494" y="23"/>
                      </a:lnTo>
                      <a:lnTo>
                        <a:pt x="495" y="23"/>
                      </a:lnTo>
                      <a:lnTo>
                        <a:pt x="495" y="22"/>
                      </a:lnTo>
                      <a:lnTo>
                        <a:pt x="495" y="21"/>
                      </a:lnTo>
                      <a:lnTo>
                        <a:pt x="495" y="20"/>
                      </a:lnTo>
                      <a:lnTo>
                        <a:pt x="495" y="19"/>
                      </a:lnTo>
                      <a:lnTo>
                        <a:pt x="497" y="19"/>
                      </a:lnTo>
                      <a:lnTo>
                        <a:pt x="498" y="18"/>
                      </a:lnTo>
                      <a:lnTo>
                        <a:pt x="498" y="17"/>
                      </a:lnTo>
                      <a:lnTo>
                        <a:pt x="499" y="17"/>
                      </a:lnTo>
                      <a:lnTo>
                        <a:pt x="499" y="18"/>
                      </a:lnTo>
                      <a:lnTo>
                        <a:pt x="500" y="18"/>
                      </a:lnTo>
                      <a:lnTo>
                        <a:pt x="499" y="19"/>
                      </a:lnTo>
                      <a:lnTo>
                        <a:pt x="499" y="20"/>
                      </a:lnTo>
                      <a:lnTo>
                        <a:pt x="498" y="21"/>
                      </a:lnTo>
                      <a:lnTo>
                        <a:pt x="498" y="22"/>
                      </a:lnTo>
                      <a:lnTo>
                        <a:pt x="499" y="22"/>
                      </a:lnTo>
                      <a:lnTo>
                        <a:pt x="499" y="23"/>
                      </a:lnTo>
                      <a:lnTo>
                        <a:pt x="500" y="24"/>
                      </a:lnTo>
                      <a:lnTo>
                        <a:pt x="502" y="25"/>
                      </a:lnTo>
                      <a:lnTo>
                        <a:pt x="502" y="26"/>
                      </a:lnTo>
                      <a:lnTo>
                        <a:pt x="503" y="25"/>
                      </a:lnTo>
                      <a:lnTo>
                        <a:pt x="502" y="23"/>
                      </a:lnTo>
                      <a:lnTo>
                        <a:pt x="502" y="22"/>
                      </a:lnTo>
                      <a:lnTo>
                        <a:pt x="503" y="22"/>
                      </a:lnTo>
                      <a:lnTo>
                        <a:pt x="503" y="21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4" y="26"/>
                      </a:lnTo>
                      <a:lnTo>
                        <a:pt x="504" y="27"/>
                      </a:lnTo>
                      <a:lnTo>
                        <a:pt x="505" y="27"/>
                      </a:lnTo>
                      <a:lnTo>
                        <a:pt x="506" y="27"/>
                      </a:lnTo>
                      <a:lnTo>
                        <a:pt x="506" y="26"/>
                      </a:lnTo>
                      <a:lnTo>
                        <a:pt x="507" y="25"/>
                      </a:lnTo>
                      <a:lnTo>
                        <a:pt x="508" y="26"/>
                      </a:lnTo>
                      <a:lnTo>
                        <a:pt x="509" y="27"/>
                      </a:lnTo>
                      <a:lnTo>
                        <a:pt x="510" y="28"/>
                      </a:lnTo>
                      <a:lnTo>
                        <a:pt x="511" y="29"/>
                      </a:lnTo>
                      <a:lnTo>
                        <a:pt x="512" y="29"/>
                      </a:lnTo>
                      <a:lnTo>
                        <a:pt x="512" y="28"/>
                      </a:lnTo>
                      <a:lnTo>
                        <a:pt x="512" y="27"/>
                      </a:lnTo>
                      <a:lnTo>
                        <a:pt x="511" y="25"/>
                      </a:lnTo>
                      <a:lnTo>
                        <a:pt x="511" y="23"/>
                      </a:lnTo>
                      <a:lnTo>
                        <a:pt x="512" y="23"/>
                      </a:lnTo>
                      <a:lnTo>
                        <a:pt x="512" y="22"/>
                      </a:lnTo>
                      <a:lnTo>
                        <a:pt x="513" y="23"/>
                      </a:lnTo>
                      <a:lnTo>
                        <a:pt x="514" y="23"/>
                      </a:lnTo>
                      <a:lnTo>
                        <a:pt x="515" y="23"/>
                      </a:lnTo>
                      <a:lnTo>
                        <a:pt x="516" y="23"/>
                      </a:lnTo>
                      <a:lnTo>
                        <a:pt x="518" y="23"/>
                      </a:lnTo>
                      <a:lnTo>
                        <a:pt x="518" y="24"/>
                      </a:lnTo>
                      <a:lnTo>
                        <a:pt x="517" y="25"/>
                      </a:lnTo>
                      <a:lnTo>
                        <a:pt x="516" y="25"/>
                      </a:lnTo>
                      <a:lnTo>
                        <a:pt x="515" y="25"/>
                      </a:lnTo>
                      <a:lnTo>
                        <a:pt x="514" y="26"/>
                      </a:lnTo>
                      <a:lnTo>
                        <a:pt x="514" y="27"/>
                      </a:lnTo>
                      <a:lnTo>
                        <a:pt x="516" y="27"/>
                      </a:lnTo>
                      <a:lnTo>
                        <a:pt x="517" y="28"/>
                      </a:lnTo>
                      <a:lnTo>
                        <a:pt x="518" y="28"/>
                      </a:lnTo>
                      <a:lnTo>
                        <a:pt x="518" y="30"/>
                      </a:lnTo>
                      <a:lnTo>
                        <a:pt x="519" y="30"/>
                      </a:lnTo>
                      <a:lnTo>
                        <a:pt x="519" y="31"/>
                      </a:lnTo>
                      <a:lnTo>
                        <a:pt x="520" y="31"/>
                      </a:lnTo>
                      <a:lnTo>
                        <a:pt x="520" y="30"/>
                      </a:lnTo>
                      <a:lnTo>
                        <a:pt x="521" y="30"/>
                      </a:lnTo>
                      <a:lnTo>
                        <a:pt x="522" y="26"/>
                      </a:lnTo>
                      <a:lnTo>
                        <a:pt x="523" y="25"/>
                      </a:lnTo>
                      <a:lnTo>
                        <a:pt x="524" y="25"/>
                      </a:lnTo>
                      <a:lnTo>
                        <a:pt x="525" y="25"/>
                      </a:lnTo>
                      <a:lnTo>
                        <a:pt x="525" y="26"/>
                      </a:lnTo>
                      <a:lnTo>
                        <a:pt x="524" y="27"/>
                      </a:lnTo>
                      <a:lnTo>
                        <a:pt x="524" y="28"/>
                      </a:lnTo>
                      <a:lnTo>
                        <a:pt x="524" y="29"/>
                      </a:lnTo>
                      <a:lnTo>
                        <a:pt x="526" y="29"/>
                      </a:lnTo>
                      <a:lnTo>
                        <a:pt x="527" y="28"/>
                      </a:lnTo>
                      <a:lnTo>
                        <a:pt x="528" y="28"/>
                      </a:lnTo>
                      <a:lnTo>
                        <a:pt x="529" y="28"/>
                      </a:lnTo>
                      <a:lnTo>
                        <a:pt x="529" y="29"/>
                      </a:lnTo>
                      <a:lnTo>
                        <a:pt x="530" y="29"/>
                      </a:lnTo>
                      <a:lnTo>
                        <a:pt x="530" y="30"/>
                      </a:lnTo>
                      <a:lnTo>
                        <a:pt x="529" y="31"/>
                      </a:lnTo>
                      <a:lnTo>
                        <a:pt x="529" y="32"/>
                      </a:lnTo>
                      <a:lnTo>
                        <a:pt x="530" y="33"/>
                      </a:lnTo>
                      <a:lnTo>
                        <a:pt x="531" y="33"/>
                      </a:lnTo>
                      <a:lnTo>
                        <a:pt x="532" y="32"/>
                      </a:lnTo>
                      <a:lnTo>
                        <a:pt x="533" y="32"/>
                      </a:lnTo>
                      <a:lnTo>
                        <a:pt x="534" y="32"/>
                      </a:lnTo>
                      <a:lnTo>
                        <a:pt x="535" y="33"/>
                      </a:lnTo>
                      <a:lnTo>
                        <a:pt x="536" y="33"/>
                      </a:lnTo>
                      <a:lnTo>
                        <a:pt x="538" y="32"/>
                      </a:lnTo>
                      <a:lnTo>
                        <a:pt x="539" y="32"/>
                      </a:lnTo>
                      <a:lnTo>
                        <a:pt x="539" y="33"/>
                      </a:lnTo>
                      <a:lnTo>
                        <a:pt x="538" y="34"/>
                      </a:lnTo>
                      <a:lnTo>
                        <a:pt x="537" y="34"/>
                      </a:lnTo>
                      <a:lnTo>
                        <a:pt x="537" y="35"/>
                      </a:lnTo>
                      <a:lnTo>
                        <a:pt x="538" y="35"/>
                      </a:lnTo>
                      <a:lnTo>
                        <a:pt x="540" y="37"/>
                      </a:lnTo>
                      <a:lnTo>
                        <a:pt x="541" y="36"/>
                      </a:lnTo>
                      <a:lnTo>
                        <a:pt x="542" y="36"/>
                      </a:lnTo>
                      <a:lnTo>
                        <a:pt x="543" y="36"/>
                      </a:lnTo>
                      <a:lnTo>
                        <a:pt x="544" y="37"/>
                      </a:lnTo>
                      <a:lnTo>
                        <a:pt x="544" y="38"/>
                      </a:lnTo>
                      <a:lnTo>
                        <a:pt x="544" y="39"/>
                      </a:lnTo>
                      <a:lnTo>
                        <a:pt x="543" y="38"/>
                      </a:lnTo>
                      <a:lnTo>
                        <a:pt x="542" y="38"/>
                      </a:lnTo>
                      <a:lnTo>
                        <a:pt x="541" y="38"/>
                      </a:lnTo>
                      <a:lnTo>
                        <a:pt x="540" y="38"/>
                      </a:lnTo>
                      <a:lnTo>
                        <a:pt x="539" y="38"/>
                      </a:lnTo>
                      <a:lnTo>
                        <a:pt x="539" y="39"/>
                      </a:lnTo>
                      <a:lnTo>
                        <a:pt x="538" y="39"/>
                      </a:lnTo>
                      <a:lnTo>
                        <a:pt x="539" y="39"/>
                      </a:lnTo>
                      <a:lnTo>
                        <a:pt x="539" y="40"/>
                      </a:lnTo>
                      <a:lnTo>
                        <a:pt x="542" y="40"/>
                      </a:lnTo>
                      <a:lnTo>
                        <a:pt x="543" y="40"/>
                      </a:lnTo>
                      <a:lnTo>
                        <a:pt x="545" y="42"/>
                      </a:lnTo>
                      <a:lnTo>
                        <a:pt x="545" y="43"/>
                      </a:lnTo>
                      <a:lnTo>
                        <a:pt x="545" y="44"/>
                      </a:lnTo>
                      <a:lnTo>
                        <a:pt x="544" y="45"/>
                      </a:lnTo>
                      <a:lnTo>
                        <a:pt x="542" y="46"/>
                      </a:lnTo>
                      <a:lnTo>
                        <a:pt x="542" y="47"/>
                      </a:lnTo>
                      <a:lnTo>
                        <a:pt x="543" y="47"/>
                      </a:lnTo>
                      <a:lnTo>
                        <a:pt x="544" y="47"/>
                      </a:lnTo>
                      <a:lnTo>
                        <a:pt x="545" y="47"/>
                      </a:lnTo>
                      <a:lnTo>
                        <a:pt x="545" y="46"/>
                      </a:lnTo>
                      <a:lnTo>
                        <a:pt x="547" y="46"/>
                      </a:lnTo>
                      <a:lnTo>
                        <a:pt x="548" y="46"/>
                      </a:lnTo>
                      <a:lnTo>
                        <a:pt x="548" y="48"/>
                      </a:lnTo>
                      <a:lnTo>
                        <a:pt x="548" y="49"/>
                      </a:lnTo>
                      <a:lnTo>
                        <a:pt x="548" y="50"/>
                      </a:lnTo>
                      <a:lnTo>
                        <a:pt x="549" y="52"/>
                      </a:lnTo>
                      <a:lnTo>
                        <a:pt x="550" y="52"/>
                      </a:lnTo>
                      <a:lnTo>
                        <a:pt x="550" y="51"/>
                      </a:lnTo>
                      <a:lnTo>
                        <a:pt x="550" y="49"/>
                      </a:lnTo>
                      <a:lnTo>
                        <a:pt x="551" y="48"/>
                      </a:lnTo>
                      <a:lnTo>
                        <a:pt x="552" y="48"/>
                      </a:lnTo>
                      <a:lnTo>
                        <a:pt x="553" y="48"/>
                      </a:lnTo>
                      <a:lnTo>
                        <a:pt x="553" y="49"/>
                      </a:lnTo>
                      <a:lnTo>
                        <a:pt x="553" y="50"/>
                      </a:lnTo>
                      <a:lnTo>
                        <a:pt x="552" y="52"/>
                      </a:lnTo>
                      <a:lnTo>
                        <a:pt x="552" y="53"/>
                      </a:lnTo>
                      <a:lnTo>
                        <a:pt x="553" y="53"/>
                      </a:lnTo>
                      <a:lnTo>
                        <a:pt x="554" y="53"/>
                      </a:lnTo>
                      <a:lnTo>
                        <a:pt x="555" y="52"/>
                      </a:lnTo>
                      <a:lnTo>
                        <a:pt x="556" y="52"/>
                      </a:lnTo>
                      <a:lnTo>
                        <a:pt x="556" y="53"/>
                      </a:lnTo>
                      <a:lnTo>
                        <a:pt x="557" y="53"/>
                      </a:lnTo>
                      <a:lnTo>
                        <a:pt x="558" y="54"/>
                      </a:lnTo>
                      <a:lnTo>
                        <a:pt x="559" y="54"/>
                      </a:lnTo>
                      <a:lnTo>
                        <a:pt x="559" y="53"/>
                      </a:lnTo>
                      <a:lnTo>
                        <a:pt x="558" y="52"/>
                      </a:lnTo>
                      <a:lnTo>
                        <a:pt x="557" y="51"/>
                      </a:lnTo>
                      <a:lnTo>
                        <a:pt x="557" y="50"/>
                      </a:lnTo>
                      <a:lnTo>
                        <a:pt x="558" y="50"/>
                      </a:lnTo>
                      <a:lnTo>
                        <a:pt x="559" y="50"/>
                      </a:lnTo>
                      <a:lnTo>
                        <a:pt x="560" y="49"/>
                      </a:lnTo>
                      <a:lnTo>
                        <a:pt x="561" y="49"/>
                      </a:lnTo>
                      <a:lnTo>
                        <a:pt x="562" y="49"/>
                      </a:lnTo>
                      <a:lnTo>
                        <a:pt x="562" y="50"/>
                      </a:lnTo>
                      <a:lnTo>
                        <a:pt x="563" y="50"/>
                      </a:lnTo>
                      <a:lnTo>
                        <a:pt x="564" y="52"/>
                      </a:lnTo>
                      <a:lnTo>
                        <a:pt x="565" y="52"/>
                      </a:lnTo>
                      <a:lnTo>
                        <a:pt x="566" y="51"/>
                      </a:lnTo>
                      <a:lnTo>
                        <a:pt x="566" y="49"/>
                      </a:lnTo>
                      <a:lnTo>
                        <a:pt x="567" y="49"/>
                      </a:lnTo>
                      <a:lnTo>
                        <a:pt x="568" y="49"/>
                      </a:lnTo>
                      <a:lnTo>
                        <a:pt x="569" y="49"/>
                      </a:lnTo>
                      <a:lnTo>
                        <a:pt x="569" y="50"/>
                      </a:lnTo>
                      <a:lnTo>
                        <a:pt x="570" y="50"/>
                      </a:lnTo>
                      <a:lnTo>
                        <a:pt x="569" y="51"/>
                      </a:lnTo>
                      <a:lnTo>
                        <a:pt x="569" y="52"/>
                      </a:lnTo>
                      <a:lnTo>
                        <a:pt x="570" y="53"/>
                      </a:lnTo>
                      <a:lnTo>
                        <a:pt x="571" y="53"/>
                      </a:lnTo>
                      <a:lnTo>
                        <a:pt x="572" y="53"/>
                      </a:lnTo>
                      <a:lnTo>
                        <a:pt x="572" y="52"/>
                      </a:lnTo>
                      <a:lnTo>
                        <a:pt x="572" y="51"/>
                      </a:lnTo>
                      <a:lnTo>
                        <a:pt x="573" y="50"/>
                      </a:lnTo>
                      <a:lnTo>
                        <a:pt x="574" y="51"/>
                      </a:lnTo>
                      <a:lnTo>
                        <a:pt x="574" y="52"/>
                      </a:lnTo>
                      <a:lnTo>
                        <a:pt x="574" y="53"/>
                      </a:lnTo>
                      <a:lnTo>
                        <a:pt x="573" y="54"/>
                      </a:lnTo>
                      <a:lnTo>
                        <a:pt x="573" y="55"/>
                      </a:lnTo>
                      <a:lnTo>
                        <a:pt x="573" y="56"/>
                      </a:lnTo>
                      <a:lnTo>
                        <a:pt x="574" y="56"/>
                      </a:lnTo>
                      <a:lnTo>
                        <a:pt x="575" y="56"/>
                      </a:lnTo>
                      <a:lnTo>
                        <a:pt x="576" y="55"/>
                      </a:lnTo>
                      <a:lnTo>
                        <a:pt x="577" y="54"/>
                      </a:lnTo>
                      <a:lnTo>
                        <a:pt x="578" y="54"/>
                      </a:lnTo>
                      <a:lnTo>
                        <a:pt x="578" y="55"/>
                      </a:lnTo>
                      <a:lnTo>
                        <a:pt x="578" y="56"/>
                      </a:lnTo>
                      <a:lnTo>
                        <a:pt x="577" y="58"/>
                      </a:lnTo>
                      <a:lnTo>
                        <a:pt x="577" y="59"/>
                      </a:lnTo>
                      <a:lnTo>
                        <a:pt x="578" y="60"/>
                      </a:lnTo>
                      <a:lnTo>
                        <a:pt x="579" y="61"/>
                      </a:lnTo>
                      <a:lnTo>
                        <a:pt x="580" y="60"/>
                      </a:lnTo>
                      <a:lnTo>
                        <a:pt x="580" y="59"/>
                      </a:lnTo>
                      <a:lnTo>
                        <a:pt x="580" y="58"/>
                      </a:lnTo>
                      <a:lnTo>
                        <a:pt x="581" y="58"/>
                      </a:lnTo>
                      <a:lnTo>
                        <a:pt x="582" y="58"/>
                      </a:lnTo>
                      <a:lnTo>
                        <a:pt x="583" y="58"/>
                      </a:lnTo>
                      <a:lnTo>
                        <a:pt x="584" y="58"/>
                      </a:lnTo>
                      <a:lnTo>
                        <a:pt x="585" y="58"/>
                      </a:lnTo>
                      <a:lnTo>
                        <a:pt x="586" y="58"/>
                      </a:lnTo>
                      <a:lnTo>
                        <a:pt x="587" y="59"/>
                      </a:lnTo>
                      <a:lnTo>
                        <a:pt x="587" y="60"/>
                      </a:lnTo>
                      <a:lnTo>
                        <a:pt x="587" y="61"/>
                      </a:lnTo>
                      <a:lnTo>
                        <a:pt x="587" y="62"/>
                      </a:lnTo>
                      <a:lnTo>
                        <a:pt x="587" y="63"/>
                      </a:lnTo>
                      <a:lnTo>
                        <a:pt x="588" y="63"/>
                      </a:lnTo>
                      <a:lnTo>
                        <a:pt x="589" y="63"/>
                      </a:lnTo>
                      <a:lnTo>
                        <a:pt x="589" y="64"/>
                      </a:lnTo>
                      <a:lnTo>
                        <a:pt x="590" y="65"/>
                      </a:lnTo>
                      <a:lnTo>
                        <a:pt x="591" y="66"/>
                      </a:lnTo>
                      <a:lnTo>
                        <a:pt x="591" y="67"/>
                      </a:lnTo>
                      <a:lnTo>
                        <a:pt x="591" y="68"/>
                      </a:lnTo>
                      <a:lnTo>
                        <a:pt x="591" y="69"/>
                      </a:lnTo>
                      <a:lnTo>
                        <a:pt x="592" y="69"/>
                      </a:lnTo>
                      <a:lnTo>
                        <a:pt x="593" y="69"/>
                      </a:lnTo>
                      <a:lnTo>
                        <a:pt x="593" y="68"/>
                      </a:lnTo>
                      <a:lnTo>
                        <a:pt x="593" y="67"/>
                      </a:lnTo>
                      <a:lnTo>
                        <a:pt x="594" y="67"/>
                      </a:lnTo>
                      <a:lnTo>
                        <a:pt x="594" y="66"/>
                      </a:lnTo>
                      <a:lnTo>
                        <a:pt x="595" y="66"/>
                      </a:lnTo>
                      <a:lnTo>
                        <a:pt x="596" y="66"/>
                      </a:lnTo>
                      <a:lnTo>
                        <a:pt x="597" y="67"/>
                      </a:lnTo>
                      <a:lnTo>
                        <a:pt x="597" y="68"/>
                      </a:lnTo>
                      <a:lnTo>
                        <a:pt x="596" y="69"/>
                      </a:lnTo>
                      <a:lnTo>
                        <a:pt x="596" y="70"/>
                      </a:lnTo>
                      <a:lnTo>
                        <a:pt x="597" y="71"/>
                      </a:lnTo>
                      <a:lnTo>
                        <a:pt x="598" y="72"/>
                      </a:lnTo>
                      <a:lnTo>
                        <a:pt x="599" y="72"/>
                      </a:lnTo>
                      <a:lnTo>
                        <a:pt x="600" y="71"/>
                      </a:lnTo>
                      <a:lnTo>
                        <a:pt x="601" y="71"/>
                      </a:lnTo>
                      <a:lnTo>
                        <a:pt x="602" y="71"/>
                      </a:lnTo>
                      <a:lnTo>
                        <a:pt x="602" y="72"/>
                      </a:lnTo>
                      <a:lnTo>
                        <a:pt x="602" y="73"/>
                      </a:lnTo>
                      <a:lnTo>
                        <a:pt x="602" y="74"/>
                      </a:lnTo>
                      <a:lnTo>
                        <a:pt x="603" y="74"/>
                      </a:lnTo>
                      <a:lnTo>
                        <a:pt x="603" y="75"/>
                      </a:lnTo>
                      <a:lnTo>
                        <a:pt x="602" y="76"/>
                      </a:lnTo>
                      <a:lnTo>
                        <a:pt x="603" y="77"/>
                      </a:lnTo>
                      <a:lnTo>
                        <a:pt x="604" y="77"/>
                      </a:lnTo>
                      <a:lnTo>
                        <a:pt x="605" y="77"/>
                      </a:lnTo>
                      <a:lnTo>
                        <a:pt x="606" y="77"/>
                      </a:lnTo>
                      <a:lnTo>
                        <a:pt x="606" y="78"/>
                      </a:lnTo>
                      <a:lnTo>
                        <a:pt x="605" y="79"/>
                      </a:lnTo>
                      <a:lnTo>
                        <a:pt x="605" y="80"/>
                      </a:lnTo>
                      <a:lnTo>
                        <a:pt x="606" y="80"/>
                      </a:lnTo>
                      <a:lnTo>
                        <a:pt x="607" y="80"/>
                      </a:lnTo>
                      <a:lnTo>
                        <a:pt x="608" y="81"/>
                      </a:lnTo>
                      <a:lnTo>
                        <a:pt x="608" y="82"/>
                      </a:lnTo>
                      <a:lnTo>
                        <a:pt x="608" y="83"/>
                      </a:lnTo>
                      <a:lnTo>
                        <a:pt x="609" y="83"/>
                      </a:lnTo>
                      <a:lnTo>
                        <a:pt x="610" y="82"/>
                      </a:lnTo>
                      <a:lnTo>
                        <a:pt x="611" y="83"/>
                      </a:lnTo>
                      <a:lnTo>
                        <a:pt x="612" y="83"/>
                      </a:lnTo>
                      <a:lnTo>
                        <a:pt x="613" y="83"/>
                      </a:lnTo>
                      <a:lnTo>
                        <a:pt x="614" y="84"/>
                      </a:lnTo>
                      <a:lnTo>
                        <a:pt x="616" y="86"/>
                      </a:lnTo>
                      <a:lnTo>
                        <a:pt x="618" y="86"/>
                      </a:lnTo>
                      <a:lnTo>
                        <a:pt x="618" y="87"/>
                      </a:lnTo>
                      <a:lnTo>
                        <a:pt x="618" y="88"/>
                      </a:lnTo>
                      <a:lnTo>
                        <a:pt x="618" y="89"/>
                      </a:lnTo>
                      <a:lnTo>
                        <a:pt x="619" y="89"/>
                      </a:lnTo>
                      <a:lnTo>
                        <a:pt x="620" y="89"/>
                      </a:lnTo>
                      <a:lnTo>
                        <a:pt x="621" y="89"/>
                      </a:lnTo>
                      <a:lnTo>
                        <a:pt x="622" y="89"/>
                      </a:lnTo>
                      <a:lnTo>
                        <a:pt x="623" y="90"/>
                      </a:lnTo>
                      <a:lnTo>
                        <a:pt x="623" y="91"/>
                      </a:lnTo>
                      <a:lnTo>
                        <a:pt x="623" y="92"/>
                      </a:lnTo>
                      <a:lnTo>
                        <a:pt x="623" y="93"/>
                      </a:lnTo>
                      <a:lnTo>
                        <a:pt x="624" y="93"/>
                      </a:lnTo>
                      <a:lnTo>
                        <a:pt x="625" y="93"/>
                      </a:lnTo>
                      <a:lnTo>
                        <a:pt x="625" y="95"/>
                      </a:lnTo>
                      <a:lnTo>
                        <a:pt x="625" y="96"/>
                      </a:lnTo>
                      <a:lnTo>
                        <a:pt x="624" y="97"/>
                      </a:lnTo>
                      <a:lnTo>
                        <a:pt x="625" y="97"/>
                      </a:lnTo>
                      <a:lnTo>
                        <a:pt x="625" y="98"/>
                      </a:lnTo>
                      <a:lnTo>
                        <a:pt x="626" y="98"/>
                      </a:lnTo>
                      <a:lnTo>
                        <a:pt x="627" y="98"/>
                      </a:lnTo>
                      <a:lnTo>
                        <a:pt x="628" y="99"/>
                      </a:lnTo>
                      <a:lnTo>
                        <a:pt x="628" y="100"/>
                      </a:lnTo>
                      <a:lnTo>
                        <a:pt x="628" y="101"/>
                      </a:lnTo>
                      <a:lnTo>
                        <a:pt x="628" y="102"/>
                      </a:lnTo>
                      <a:lnTo>
                        <a:pt x="628" y="103"/>
                      </a:lnTo>
                      <a:lnTo>
                        <a:pt x="629" y="104"/>
                      </a:lnTo>
                      <a:lnTo>
                        <a:pt x="630" y="103"/>
                      </a:lnTo>
                      <a:lnTo>
                        <a:pt x="630" y="102"/>
                      </a:lnTo>
                      <a:lnTo>
                        <a:pt x="631" y="102"/>
                      </a:lnTo>
                      <a:lnTo>
                        <a:pt x="632" y="102"/>
                      </a:lnTo>
                      <a:lnTo>
                        <a:pt x="632" y="103"/>
                      </a:lnTo>
                      <a:lnTo>
                        <a:pt x="634" y="104"/>
                      </a:lnTo>
                      <a:lnTo>
                        <a:pt x="635" y="105"/>
                      </a:lnTo>
                      <a:lnTo>
                        <a:pt x="636" y="105"/>
                      </a:lnTo>
                      <a:lnTo>
                        <a:pt x="637" y="106"/>
                      </a:lnTo>
                      <a:lnTo>
                        <a:pt x="636" y="106"/>
                      </a:lnTo>
                      <a:lnTo>
                        <a:pt x="636" y="107"/>
                      </a:lnTo>
                      <a:lnTo>
                        <a:pt x="636" y="108"/>
                      </a:lnTo>
                      <a:lnTo>
                        <a:pt x="637" y="108"/>
                      </a:lnTo>
                      <a:lnTo>
                        <a:pt x="636" y="109"/>
                      </a:lnTo>
                      <a:lnTo>
                        <a:pt x="637" y="109"/>
                      </a:lnTo>
                      <a:lnTo>
                        <a:pt x="637" y="110"/>
                      </a:lnTo>
                      <a:lnTo>
                        <a:pt x="638" y="110"/>
                      </a:lnTo>
                      <a:lnTo>
                        <a:pt x="639" y="111"/>
                      </a:lnTo>
                      <a:lnTo>
                        <a:pt x="641" y="113"/>
                      </a:lnTo>
                      <a:lnTo>
                        <a:pt x="641" y="114"/>
                      </a:lnTo>
                      <a:lnTo>
                        <a:pt x="640" y="115"/>
                      </a:lnTo>
                      <a:lnTo>
                        <a:pt x="639" y="116"/>
                      </a:lnTo>
                      <a:lnTo>
                        <a:pt x="638" y="116"/>
                      </a:lnTo>
                      <a:lnTo>
                        <a:pt x="638" y="117"/>
                      </a:lnTo>
                      <a:lnTo>
                        <a:pt x="638" y="118"/>
                      </a:lnTo>
                      <a:lnTo>
                        <a:pt x="639" y="118"/>
                      </a:lnTo>
                      <a:lnTo>
                        <a:pt x="640" y="118"/>
                      </a:lnTo>
                      <a:lnTo>
                        <a:pt x="641" y="119"/>
                      </a:lnTo>
                      <a:lnTo>
                        <a:pt x="641" y="120"/>
                      </a:lnTo>
                      <a:lnTo>
                        <a:pt x="641" y="121"/>
                      </a:lnTo>
                      <a:lnTo>
                        <a:pt x="640" y="122"/>
                      </a:lnTo>
                      <a:lnTo>
                        <a:pt x="640" y="123"/>
                      </a:lnTo>
                      <a:lnTo>
                        <a:pt x="641" y="123"/>
                      </a:lnTo>
                      <a:lnTo>
                        <a:pt x="643" y="122"/>
                      </a:lnTo>
                      <a:lnTo>
                        <a:pt x="644" y="121"/>
                      </a:lnTo>
                      <a:lnTo>
                        <a:pt x="645" y="121"/>
                      </a:lnTo>
                      <a:lnTo>
                        <a:pt x="645" y="122"/>
                      </a:lnTo>
                      <a:lnTo>
                        <a:pt x="645" y="123"/>
                      </a:lnTo>
                      <a:lnTo>
                        <a:pt x="645" y="124"/>
                      </a:lnTo>
                      <a:lnTo>
                        <a:pt x="646" y="124"/>
                      </a:lnTo>
                      <a:lnTo>
                        <a:pt x="647" y="123"/>
                      </a:lnTo>
                      <a:lnTo>
                        <a:pt x="648" y="124"/>
                      </a:lnTo>
                      <a:lnTo>
                        <a:pt x="648" y="125"/>
                      </a:lnTo>
                      <a:lnTo>
                        <a:pt x="648" y="126"/>
                      </a:lnTo>
                      <a:lnTo>
                        <a:pt x="648" y="127"/>
                      </a:lnTo>
                      <a:lnTo>
                        <a:pt x="648" y="128"/>
                      </a:lnTo>
                      <a:lnTo>
                        <a:pt x="648" y="129"/>
                      </a:lnTo>
                      <a:lnTo>
                        <a:pt x="648" y="130"/>
                      </a:lnTo>
                      <a:lnTo>
                        <a:pt x="649" y="130"/>
                      </a:lnTo>
                      <a:lnTo>
                        <a:pt x="650" y="129"/>
                      </a:lnTo>
                      <a:lnTo>
                        <a:pt x="650" y="130"/>
                      </a:lnTo>
                      <a:lnTo>
                        <a:pt x="650" y="131"/>
                      </a:lnTo>
                      <a:lnTo>
                        <a:pt x="651" y="132"/>
                      </a:lnTo>
                      <a:lnTo>
                        <a:pt x="651" y="133"/>
                      </a:lnTo>
                      <a:lnTo>
                        <a:pt x="651" y="134"/>
                      </a:lnTo>
                      <a:lnTo>
                        <a:pt x="651" y="135"/>
                      </a:lnTo>
                      <a:lnTo>
                        <a:pt x="652" y="136"/>
                      </a:lnTo>
                      <a:lnTo>
                        <a:pt x="653" y="136"/>
                      </a:lnTo>
                      <a:lnTo>
                        <a:pt x="654" y="137"/>
                      </a:lnTo>
                      <a:lnTo>
                        <a:pt x="655" y="138"/>
                      </a:lnTo>
                      <a:lnTo>
                        <a:pt x="656" y="138"/>
                      </a:lnTo>
                      <a:lnTo>
                        <a:pt x="656" y="139"/>
                      </a:lnTo>
                      <a:lnTo>
                        <a:pt x="656" y="140"/>
                      </a:lnTo>
                      <a:lnTo>
                        <a:pt x="657" y="141"/>
                      </a:lnTo>
                      <a:lnTo>
                        <a:pt x="658" y="142"/>
                      </a:lnTo>
                      <a:lnTo>
                        <a:pt x="659" y="144"/>
                      </a:lnTo>
                      <a:lnTo>
                        <a:pt x="658" y="145"/>
                      </a:lnTo>
                      <a:lnTo>
                        <a:pt x="659" y="146"/>
                      </a:lnTo>
                      <a:lnTo>
                        <a:pt x="660" y="147"/>
                      </a:lnTo>
                      <a:lnTo>
                        <a:pt x="661" y="148"/>
                      </a:lnTo>
                      <a:lnTo>
                        <a:pt x="661" y="149"/>
                      </a:lnTo>
                      <a:lnTo>
                        <a:pt x="661" y="150"/>
                      </a:lnTo>
                      <a:lnTo>
                        <a:pt x="661" y="151"/>
                      </a:lnTo>
                      <a:lnTo>
                        <a:pt x="662" y="151"/>
                      </a:lnTo>
                      <a:lnTo>
                        <a:pt x="663" y="151"/>
                      </a:lnTo>
                      <a:lnTo>
                        <a:pt x="664" y="151"/>
                      </a:lnTo>
                      <a:lnTo>
                        <a:pt x="664" y="150"/>
                      </a:lnTo>
                      <a:lnTo>
                        <a:pt x="665" y="150"/>
                      </a:lnTo>
                      <a:lnTo>
                        <a:pt x="665" y="151"/>
                      </a:lnTo>
                      <a:lnTo>
                        <a:pt x="666" y="152"/>
                      </a:lnTo>
                      <a:lnTo>
                        <a:pt x="667" y="153"/>
                      </a:lnTo>
                      <a:lnTo>
                        <a:pt x="667" y="154"/>
                      </a:lnTo>
                      <a:lnTo>
                        <a:pt x="668" y="155"/>
                      </a:lnTo>
                      <a:lnTo>
                        <a:pt x="669" y="155"/>
                      </a:lnTo>
                      <a:lnTo>
                        <a:pt x="670" y="156"/>
                      </a:lnTo>
                      <a:lnTo>
                        <a:pt x="670" y="155"/>
                      </a:lnTo>
                      <a:lnTo>
                        <a:pt x="670" y="154"/>
                      </a:lnTo>
                      <a:lnTo>
                        <a:pt x="670" y="153"/>
                      </a:lnTo>
                      <a:lnTo>
                        <a:pt x="671" y="153"/>
                      </a:lnTo>
                      <a:lnTo>
                        <a:pt x="672" y="153"/>
                      </a:lnTo>
                      <a:lnTo>
                        <a:pt x="673" y="154"/>
                      </a:lnTo>
                      <a:lnTo>
                        <a:pt x="674" y="154"/>
                      </a:lnTo>
                      <a:lnTo>
                        <a:pt x="676" y="154"/>
                      </a:lnTo>
                      <a:lnTo>
                        <a:pt x="677" y="154"/>
                      </a:lnTo>
                      <a:lnTo>
                        <a:pt x="678" y="155"/>
                      </a:lnTo>
                      <a:lnTo>
                        <a:pt x="678" y="156"/>
                      </a:lnTo>
                      <a:lnTo>
                        <a:pt x="679" y="156"/>
                      </a:lnTo>
                      <a:lnTo>
                        <a:pt x="680" y="157"/>
                      </a:lnTo>
                      <a:lnTo>
                        <a:pt x="682" y="157"/>
                      </a:lnTo>
                      <a:lnTo>
                        <a:pt x="683" y="157"/>
                      </a:lnTo>
                      <a:lnTo>
                        <a:pt x="683" y="158"/>
                      </a:lnTo>
                      <a:lnTo>
                        <a:pt x="684" y="158"/>
                      </a:lnTo>
                      <a:lnTo>
                        <a:pt x="685" y="157"/>
                      </a:lnTo>
                      <a:lnTo>
                        <a:pt x="685" y="156"/>
                      </a:lnTo>
                      <a:lnTo>
                        <a:pt x="686" y="156"/>
                      </a:lnTo>
                      <a:lnTo>
                        <a:pt x="687" y="156"/>
                      </a:lnTo>
                      <a:lnTo>
                        <a:pt x="687" y="157"/>
                      </a:lnTo>
                      <a:lnTo>
                        <a:pt x="687" y="158"/>
                      </a:lnTo>
                      <a:lnTo>
                        <a:pt x="687" y="159"/>
                      </a:lnTo>
                      <a:lnTo>
                        <a:pt x="687" y="160"/>
                      </a:lnTo>
                      <a:lnTo>
                        <a:pt x="688" y="160"/>
                      </a:lnTo>
                      <a:lnTo>
                        <a:pt x="688" y="159"/>
                      </a:lnTo>
                      <a:lnTo>
                        <a:pt x="688" y="158"/>
                      </a:lnTo>
                      <a:lnTo>
                        <a:pt x="689" y="158"/>
                      </a:lnTo>
                      <a:lnTo>
                        <a:pt x="690" y="158"/>
                      </a:lnTo>
                      <a:lnTo>
                        <a:pt x="691" y="158"/>
                      </a:lnTo>
                      <a:lnTo>
                        <a:pt x="692" y="158"/>
                      </a:lnTo>
                      <a:lnTo>
                        <a:pt x="692" y="159"/>
                      </a:lnTo>
                      <a:lnTo>
                        <a:pt x="694" y="160"/>
                      </a:lnTo>
                      <a:lnTo>
                        <a:pt x="695" y="160"/>
                      </a:lnTo>
                      <a:lnTo>
                        <a:pt x="696" y="159"/>
                      </a:lnTo>
                      <a:lnTo>
                        <a:pt x="695" y="159"/>
                      </a:lnTo>
                      <a:lnTo>
                        <a:pt x="696" y="158"/>
                      </a:lnTo>
                      <a:lnTo>
                        <a:pt x="696" y="157"/>
                      </a:lnTo>
                      <a:lnTo>
                        <a:pt x="697" y="157"/>
                      </a:lnTo>
                      <a:lnTo>
                        <a:pt x="697" y="158"/>
                      </a:lnTo>
                      <a:lnTo>
                        <a:pt x="697" y="159"/>
                      </a:lnTo>
                      <a:lnTo>
                        <a:pt x="697" y="160"/>
                      </a:lnTo>
                      <a:lnTo>
                        <a:pt x="697" y="161"/>
                      </a:lnTo>
                      <a:lnTo>
                        <a:pt x="698" y="161"/>
                      </a:lnTo>
                      <a:lnTo>
                        <a:pt x="699" y="161"/>
                      </a:lnTo>
                      <a:lnTo>
                        <a:pt x="700" y="160"/>
                      </a:lnTo>
                      <a:lnTo>
                        <a:pt x="700" y="159"/>
                      </a:lnTo>
                      <a:lnTo>
                        <a:pt x="701" y="159"/>
                      </a:lnTo>
                      <a:lnTo>
                        <a:pt x="702" y="160"/>
                      </a:lnTo>
                      <a:lnTo>
                        <a:pt x="703" y="160"/>
                      </a:lnTo>
                      <a:lnTo>
                        <a:pt x="704" y="162"/>
                      </a:lnTo>
                      <a:lnTo>
                        <a:pt x="704" y="163"/>
                      </a:lnTo>
                      <a:lnTo>
                        <a:pt x="704" y="165"/>
                      </a:lnTo>
                      <a:lnTo>
                        <a:pt x="705" y="165"/>
                      </a:lnTo>
                      <a:lnTo>
                        <a:pt x="706" y="165"/>
                      </a:lnTo>
                      <a:lnTo>
                        <a:pt x="706" y="163"/>
                      </a:lnTo>
                      <a:lnTo>
                        <a:pt x="704" y="162"/>
                      </a:lnTo>
                      <a:lnTo>
                        <a:pt x="704" y="161"/>
                      </a:lnTo>
                      <a:lnTo>
                        <a:pt x="705" y="161"/>
                      </a:lnTo>
                      <a:lnTo>
                        <a:pt x="706" y="161"/>
                      </a:lnTo>
                      <a:lnTo>
                        <a:pt x="706" y="160"/>
                      </a:lnTo>
                      <a:lnTo>
                        <a:pt x="707" y="159"/>
                      </a:lnTo>
                      <a:lnTo>
                        <a:pt x="708" y="159"/>
                      </a:lnTo>
                      <a:lnTo>
                        <a:pt x="707" y="158"/>
                      </a:lnTo>
                      <a:lnTo>
                        <a:pt x="708" y="158"/>
                      </a:lnTo>
                      <a:lnTo>
                        <a:pt x="709" y="159"/>
                      </a:lnTo>
                      <a:lnTo>
                        <a:pt x="709" y="160"/>
                      </a:lnTo>
                      <a:lnTo>
                        <a:pt x="709" y="161"/>
                      </a:lnTo>
                      <a:lnTo>
                        <a:pt x="708" y="161"/>
                      </a:lnTo>
                      <a:lnTo>
                        <a:pt x="708" y="162"/>
                      </a:lnTo>
                      <a:lnTo>
                        <a:pt x="707" y="162"/>
                      </a:lnTo>
                      <a:lnTo>
                        <a:pt x="708" y="163"/>
                      </a:lnTo>
                      <a:lnTo>
                        <a:pt x="709" y="163"/>
                      </a:lnTo>
                      <a:lnTo>
                        <a:pt x="710" y="164"/>
                      </a:lnTo>
                      <a:lnTo>
                        <a:pt x="711" y="163"/>
                      </a:lnTo>
                      <a:lnTo>
                        <a:pt x="712" y="163"/>
                      </a:lnTo>
                      <a:lnTo>
                        <a:pt x="713" y="164"/>
                      </a:lnTo>
                      <a:lnTo>
                        <a:pt x="713" y="163"/>
                      </a:lnTo>
                      <a:lnTo>
                        <a:pt x="714" y="163"/>
                      </a:lnTo>
                      <a:lnTo>
                        <a:pt x="715" y="164"/>
                      </a:lnTo>
                      <a:lnTo>
                        <a:pt x="716" y="164"/>
                      </a:lnTo>
                      <a:lnTo>
                        <a:pt x="717" y="163"/>
                      </a:lnTo>
                      <a:lnTo>
                        <a:pt x="717" y="162"/>
                      </a:lnTo>
                      <a:lnTo>
                        <a:pt x="717" y="161"/>
                      </a:lnTo>
                      <a:lnTo>
                        <a:pt x="718" y="161"/>
                      </a:lnTo>
                      <a:lnTo>
                        <a:pt x="719" y="162"/>
                      </a:lnTo>
                      <a:lnTo>
                        <a:pt x="721" y="162"/>
                      </a:lnTo>
                      <a:lnTo>
                        <a:pt x="721" y="161"/>
                      </a:lnTo>
                      <a:lnTo>
                        <a:pt x="721" y="160"/>
                      </a:lnTo>
                      <a:lnTo>
                        <a:pt x="722" y="160"/>
                      </a:lnTo>
                      <a:lnTo>
                        <a:pt x="722" y="161"/>
                      </a:lnTo>
                      <a:lnTo>
                        <a:pt x="722" y="162"/>
                      </a:lnTo>
                      <a:lnTo>
                        <a:pt x="723" y="162"/>
                      </a:lnTo>
                      <a:lnTo>
                        <a:pt x="723" y="161"/>
                      </a:lnTo>
                      <a:lnTo>
                        <a:pt x="724" y="161"/>
                      </a:lnTo>
                      <a:lnTo>
                        <a:pt x="724" y="163"/>
                      </a:lnTo>
                      <a:lnTo>
                        <a:pt x="724" y="164"/>
                      </a:lnTo>
                      <a:lnTo>
                        <a:pt x="724" y="165"/>
                      </a:lnTo>
                      <a:lnTo>
                        <a:pt x="725" y="165"/>
                      </a:lnTo>
                      <a:lnTo>
                        <a:pt x="725" y="164"/>
                      </a:lnTo>
                      <a:lnTo>
                        <a:pt x="726" y="164"/>
                      </a:lnTo>
                      <a:lnTo>
                        <a:pt x="726" y="163"/>
                      </a:lnTo>
                      <a:lnTo>
                        <a:pt x="725" y="162"/>
                      </a:lnTo>
                      <a:lnTo>
                        <a:pt x="726" y="162"/>
                      </a:lnTo>
                      <a:lnTo>
                        <a:pt x="727" y="162"/>
                      </a:lnTo>
                      <a:lnTo>
                        <a:pt x="728" y="163"/>
                      </a:lnTo>
                      <a:lnTo>
                        <a:pt x="729" y="163"/>
                      </a:lnTo>
                      <a:lnTo>
                        <a:pt x="730" y="163"/>
                      </a:lnTo>
                      <a:lnTo>
                        <a:pt x="730" y="162"/>
                      </a:lnTo>
                      <a:lnTo>
                        <a:pt x="729" y="162"/>
                      </a:lnTo>
                      <a:lnTo>
                        <a:pt x="729" y="161"/>
                      </a:lnTo>
                      <a:lnTo>
                        <a:pt x="730" y="161"/>
                      </a:lnTo>
                      <a:lnTo>
                        <a:pt x="731" y="161"/>
                      </a:lnTo>
                      <a:lnTo>
                        <a:pt x="732" y="161"/>
                      </a:lnTo>
                      <a:lnTo>
                        <a:pt x="733" y="161"/>
                      </a:lnTo>
                      <a:lnTo>
                        <a:pt x="733" y="162"/>
                      </a:lnTo>
                      <a:lnTo>
                        <a:pt x="732" y="162"/>
                      </a:lnTo>
                      <a:lnTo>
                        <a:pt x="731" y="162"/>
                      </a:lnTo>
                      <a:lnTo>
                        <a:pt x="731" y="163"/>
                      </a:lnTo>
                      <a:lnTo>
                        <a:pt x="732" y="163"/>
                      </a:lnTo>
                      <a:lnTo>
                        <a:pt x="732" y="164"/>
                      </a:lnTo>
                      <a:lnTo>
                        <a:pt x="731" y="165"/>
                      </a:lnTo>
                      <a:lnTo>
                        <a:pt x="732" y="166"/>
                      </a:lnTo>
                      <a:lnTo>
                        <a:pt x="733" y="166"/>
                      </a:lnTo>
                      <a:lnTo>
                        <a:pt x="734" y="166"/>
                      </a:lnTo>
                      <a:lnTo>
                        <a:pt x="733" y="167"/>
                      </a:lnTo>
                      <a:lnTo>
                        <a:pt x="734" y="167"/>
                      </a:lnTo>
                      <a:lnTo>
                        <a:pt x="735" y="167"/>
                      </a:lnTo>
                      <a:lnTo>
                        <a:pt x="735" y="166"/>
                      </a:lnTo>
                      <a:lnTo>
                        <a:pt x="736" y="165"/>
                      </a:lnTo>
                      <a:lnTo>
                        <a:pt x="736" y="166"/>
                      </a:lnTo>
                      <a:lnTo>
                        <a:pt x="737" y="166"/>
                      </a:lnTo>
                      <a:lnTo>
                        <a:pt x="736" y="165"/>
                      </a:lnTo>
                      <a:lnTo>
                        <a:pt x="736" y="164"/>
                      </a:lnTo>
                      <a:lnTo>
                        <a:pt x="737" y="164"/>
                      </a:lnTo>
                      <a:lnTo>
                        <a:pt x="738" y="165"/>
                      </a:lnTo>
                      <a:lnTo>
                        <a:pt x="738" y="166"/>
                      </a:lnTo>
                      <a:lnTo>
                        <a:pt x="738" y="167"/>
                      </a:lnTo>
                      <a:lnTo>
                        <a:pt x="739" y="167"/>
                      </a:lnTo>
                      <a:lnTo>
                        <a:pt x="739" y="166"/>
                      </a:lnTo>
                      <a:lnTo>
                        <a:pt x="740" y="165"/>
                      </a:lnTo>
                      <a:lnTo>
                        <a:pt x="740" y="164"/>
                      </a:lnTo>
                      <a:lnTo>
                        <a:pt x="741" y="164"/>
                      </a:lnTo>
                      <a:lnTo>
                        <a:pt x="741" y="163"/>
                      </a:lnTo>
                      <a:lnTo>
                        <a:pt x="741" y="164"/>
                      </a:lnTo>
                      <a:lnTo>
                        <a:pt x="741" y="165"/>
                      </a:lnTo>
                      <a:lnTo>
                        <a:pt x="741" y="166"/>
                      </a:lnTo>
                      <a:lnTo>
                        <a:pt x="740" y="167"/>
                      </a:lnTo>
                      <a:lnTo>
                        <a:pt x="741" y="168"/>
                      </a:lnTo>
                      <a:lnTo>
                        <a:pt x="742" y="168"/>
                      </a:lnTo>
                      <a:lnTo>
                        <a:pt x="743" y="167"/>
                      </a:lnTo>
                      <a:lnTo>
                        <a:pt x="743" y="168"/>
                      </a:lnTo>
                      <a:lnTo>
                        <a:pt x="743" y="169"/>
                      </a:lnTo>
                      <a:lnTo>
                        <a:pt x="744" y="169"/>
                      </a:lnTo>
                      <a:lnTo>
                        <a:pt x="744" y="170"/>
                      </a:lnTo>
                      <a:lnTo>
                        <a:pt x="743" y="170"/>
                      </a:lnTo>
                      <a:lnTo>
                        <a:pt x="743" y="171"/>
                      </a:lnTo>
                      <a:lnTo>
                        <a:pt x="742" y="172"/>
                      </a:lnTo>
                      <a:lnTo>
                        <a:pt x="742" y="173"/>
                      </a:lnTo>
                      <a:lnTo>
                        <a:pt x="743" y="173"/>
                      </a:lnTo>
                      <a:lnTo>
                        <a:pt x="744" y="173"/>
                      </a:lnTo>
                      <a:lnTo>
                        <a:pt x="744" y="175"/>
                      </a:lnTo>
                      <a:lnTo>
                        <a:pt x="744" y="176"/>
                      </a:lnTo>
                      <a:lnTo>
                        <a:pt x="745" y="176"/>
                      </a:lnTo>
                      <a:lnTo>
                        <a:pt x="746" y="177"/>
                      </a:lnTo>
                      <a:lnTo>
                        <a:pt x="745" y="177"/>
                      </a:lnTo>
                      <a:lnTo>
                        <a:pt x="745" y="178"/>
                      </a:lnTo>
                      <a:lnTo>
                        <a:pt x="745" y="179"/>
                      </a:lnTo>
                      <a:lnTo>
                        <a:pt x="746" y="179"/>
                      </a:lnTo>
                      <a:lnTo>
                        <a:pt x="746" y="180"/>
                      </a:lnTo>
                      <a:lnTo>
                        <a:pt x="747" y="181"/>
                      </a:lnTo>
                      <a:lnTo>
                        <a:pt x="747" y="182"/>
                      </a:lnTo>
                      <a:lnTo>
                        <a:pt x="746" y="182"/>
                      </a:lnTo>
                      <a:lnTo>
                        <a:pt x="745" y="182"/>
                      </a:lnTo>
                      <a:lnTo>
                        <a:pt x="745" y="181"/>
                      </a:lnTo>
                      <a:lnTo>
                        <a:pt x="744" y="181"/>
                      </a:lnTo>
                      <a:lnTo>
                        <a:pt x="743" y="181"/>
                      </a:lnTo>
                      <a:lnTo>
                        <a:pt x="742" y="181"/>
                      </a:lnTo>
                      <a:lnTo>
                        <a:pt x="741" y="182"/>
                      </a:lnTo>
                      <a:lnTo>
                        <a:pt x="741" y="181"/>
                      </a:lnTo>
                      <a:lnTo>
                        <a:pt x="741" y="180"/>
                      </a:lnTo>
                      <a:lnTo>
                        <a:pt x="740" y="180"/>
                      </a:lnTo>
                      <a:lnTo>
                        <a:pt x="739" y="180"/>
                      </a:lnTo>
                      <a:lnTo>
                        <a:pt x="740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8" y="180"/>
                      </a:lnTo>
                      <a:lnTo>
                        <a:pt x="738" y="179"/>
                      </a:lnTo>
                      <a:lnTo>
                        <a:pt x="738" y="180"/>
                      </a:lnTo>
                      <a:lnTo>
                        <a:pt x="737" y="180"/>
                      </a:lnTo>
                      <a:lnTo>
                        <a:pt x="737" y="181"/>
                      </a:lnTo>
                      <a:lnTo>
                        <a:pt x="736" y="181"/>
                      </a:lnTo>
                      <a:lnTo>
                        <a:pt x="736" y="182"/>
                      </a:lnTo>
                      <a:lnTo>
                        <a:pt x="735" y="182"/>
                      </a:lnTo>
                      <a:lnTo>
                        <a:pt x="735" y="183"/>
                      </a:lnTo>
                      <a:lnTo>
                        <a:pt x="735" y="184"/>
                      </a:lnTo>
                      <a:lnTo>
                        <a:pt x="734" y="184"/>
                      </a:lnTo>
                      <a:lnTo>
                        <a:pt x="734" y="185"/>
                      </a:lnTo>
                      <a:lnTo>
                        <a:pt x="733" y="185"/>
                      </a:lnTo>
                      <a:lnTo>
                        <a:pt x="732" y="185"/>
                      </a:lnTo>
                      <a:lnTo>
                        <a:pt x="732" y="186"/>
                      </a:lnTo>
                      <a:lnTo>
                        <a:pt x="733" y="186"/>
                      </a:lnTo>
                      <a:lnTo>
                        <a:pt x="733" y="187"/>
                      </a:lnTo>
                      <a:lnTo>
                        <a:pt x="732" y="187"/>
                      </a:lnTo>
                      <a:lnTo>
                        <a:pt x="733" y="187"/>
                      </a:lnTo>
                      <a:lnTo>
                        <a:pt x="734" y="187"/>
                      </a:lnTo>
                      <a:lnTo>
                        <a:pt x="735" y="187"/>
                      </a:lnTo>
                      <a:lnTo>
                        <a:pt x="734" y="188"/>
                      </a:lnTo>
                      <a:lnTo>
                        <a:pt x="733" y="188"/>
                      </a:lnTo>
                      <a:lnTo>
                        <a:pt x="732" y="188"/>
                      </a:lnTo>
                      <a:lnTo>
                        <a:pt x="732" y="189"/>
                      </a:lnTo>
                      <a:lnTo>
                        <a:pt x="732" y="190"/>
                      </a:lnTo>
                      <a:lnTo>
                        <a:pt x="732" y="189"/>
                      </a:lnTo>
                      <a:lnTo>
                        <a:pt x="731" y="189"/>
                      </a:lnTo>
                      <a:lnTo>
                        <a:pt x="730" y="189"/>
                      </a:lnTo>
                      <a:lnTo>
                        <a:pt x="730" y="188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1"/>
                      </a:lnTo>
                      <a:lnTo>
                        <a:pt x="728" y="192"/>
                      </a:lnTo>
                      <a:lnTo>
                        <a:pt x="728" y="193"/>
                      </a:lnTo>
                      <a:lnTo>
                        <a:pt x="729" y="193"/>
                      </a:lnTo>
                      <a:lnTo>
                        <a:pt x="728" y="193"/>
                      </a:lnTo>
                      <a:lnTo>
                        <a:pt x="727" y="193"/>
                      </a:lnTo>
                      <a:lnTo>
                        <a:pt x="728" y="192"/>
                      </a:lnTo>
                      <a:lnTo>
                        <a:pt x="727" y="192"/>
                      </a:lnTo>
                      <a:lnTo>
                        <a:pt x="728" y="191"/>
                      </a:lnTo>
                      <a:lnTo>
                        <a:pt x="728" y="190"/>
                      </a:lnTo>
                      <a:lnTo>
                        <a:pt x="727" y="190"/>
                      </a:lnTo>
                      <a:lnTo>
                        <a:pt x="727" y="191"/>
                      </a:lnTo>
                      <a:lnTo>
                        <a:pt x="727" y="190"/>
                      </a:lnTo>
                      <a:lnTo>
                        <a:pt x="726" y="190"/>
                      </a:lnTo>
                      <a:lnTo>
                        <a:pt x="725" y="190"/>
                      </a:lnTo>
                      <a:lnTo>
                        <a:pt x="726" y="190"/>
                      </a:lnTo>
                      <a:lnTo>
                        <a:pt x="726" y="189"/>
                      </a:lnTo>
                      <a:lnTo>
                        <a:pt x="725" y="189"/>
                      </a:lnTo>
                      <a:lnTo>
                        <a:pt x="725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3" y="191"/>
                      </a:lnTo>
                      <a:lnTo>
                        <a:pt x="724" y="191"/>
                      </a:lnTo>
                      <a:lnTo>
                        <a:pt x="723" y="192"/>
                      </a:lnTo>
                      <a:lnTo>
                        <a:pt x="724" y="192"/>
                      </a:lnTo>
                      <a:lnTo>
                        <a:pt x="724" y="193"/>
                      </a:lnTo>
                      <a:lnTo>
                        <a:pt x="724" y="194"/>
                      </a:lnTo>
                      <a:lnTo>
                        <a:pt x="723" y="194"/>
                      </a:lnTo>
                      <a:lnTo>
                        <a:pt x="722" y="193"/>
                      </a:lnTo>
                      <a:lnTo>
                        <a:pt x="722" y="194"/>
                      </a:lnTo>
                      <a:lnTo>
                        <a:pt x="721" y="194"/>
                      </a:lnTo>
                      <a:lnTo>
                        <a:pt x="721" y="195"/>
                      </a:lnTo>
                      <a:lnTo>
                        <a:pt x="720" y="195"/>
                      </a:lnTo>
                      <a:lnTo>
                        <a:pt x="721" y="196"/>
                      </a:lnTo>
                      <a:lnTo>
                        <a:pt x="720" y="196"/>
                      </a:lnTo>
                      <a:lnTo>
                        <a:pt x="721" y="196"/>
                      </a:lnTo>
                      <a:lnTo>
                        <a:pt x="721" y="197"/>
                      </a:lnTo>
                      <a:lnTo>
                        <a:pt x="721" y="198"/>
                      </a:lnTo>
                      <a:lnTo>
                        <a:pt x="720" y="198"/>
                      </a:lnTo>
                      <a:lnTo>
                        <a:pt x="720" y="199"/>
                      </a:lnTo>
                      <a:lnTo>
                        <a:pt x="719" y="200"/>
                      </a:lnTo>
                      <a:lnTo>
                        <a:pt x="719" y="201"/>
                      </a:lnTo>
                      <a:lnTo>
                        <a:pt x="720" y="201"/>
                      </a:lnTo>
                      <a:lnTo>
                        <a:pt x="720" y="202"/>
                      </a:lnTo>
                      <a:lnTo>
                        <a:pt x="720" y="203"/>
                      </a:lnTo>
                      <a:lnTo>
                        <a:pt x="720" y="204"/>
                      </a:lnTo>
                      <a:lnTo>
                        <a:pt x="721" y="204"/>
                      </a:lnTo>
                      <a:lnTo>
                        <a:pt x="720" y="204"/>
                      </a:lnTo>
                      <a:lnTo>
                        <a:pt x="720" y="205"/>
                      </a:lnTo>
                      <a:lnTo>
                        <a:pt x="719" y="205"/>
                      </a:lnTo>
                      <a:lnTo>
                        <a:pt x="719" y="206"/>
                      </a:lnTo>
                      <a:lnTo>
                        <a:pt x="720" y="206"/>
                      </a:lnTo>
                      <a:lnTo>
                        <a:pt x="720" y="205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0" y="207"/>
                      </a:lnTo>
                      <a:lnTo>
                        <a:pt x="721" y="206"/>
                      </a:lnTo>
                      <a:lnTo>
                        <a:pt x="722" y="206"/>
                      </a:lnTo>
                      <a:lnTo>
                        <a:pt x="722" y="207"/>
                      </a:lnTo>
                      <a:lnTo>
                        <a:pt x="721" y="207"/>
                      </a:lnTo>
                      <a:lnTo>
                        <a:pt x="720" y="208"/>
                      </a:lnTo>
                      <a:lnTo>
                        <a:pt x="721" y="208"/>
                      </a:lnTo>
                      <a:lnTo>
                        <a:pt x="720" y="208"/>
                      </a:lnTo>
                      <a:lnTo>
                        <a:pt x="720" y="209"/>
                      </a:lnTo>
                      <a:lnTo>
                        <a:pt x="719" y="209"/>
                      </a:lnTo>
                      <a:lnTo>
                        <a:pt x="719" y="210"/>
                      </a:lnTo>
                      <a:lnTo>
                        <a:pt x="719" y="211"/>
                      </a:lnTo>
                      <a:lnTo>
                        <a:pt x="718" y="211"/>
                      </a:lnTo>
                      <a:lnTo>
                        <a:pt x="719" y="211"/>
                      </a:lnTo>
                      <a:lnTo>
                        <a:pt x="719" y="212"/>
                      </a:lnTo>
                      <a:lnTo>
                        <a:pt x="720" y="211"/>
                      </a:lnTo>
                      <a:lnTo>
                        <a:pt x="720" y="212"/>
                      </a:lnTo>
                      <a:lnTo>
                        <a:pt x="719" y="212"/>
                      </a:lnTo>
                      <a:lnTo>
                        <a:pt x="719" y="213"/>
                      </a:lnTo>
                      <a:lnTo>
                        <a:pt x="719" y="214"/>
                      </a:lnTo>
                      <a:lnTo>
                        <a:pt x="719" y="215"/>
                      </a:lnTo>
                      <a:lnTo>
                        <a:pt x="720" y="215"/>
                      </a:lnTo>
                      <a:lnTo>
                        <a:pt x="721" y="216"/>
                      </a:lnTo>
                      <a:lnTo>
                        <a:pt x="721" y="217"/>
                      </a:lnTo>
                      <a:lnTo>
                        <a:pt x="722" y="217"/>
                      </a:lnTo>
                      <a:lnTo>
                        <a:pt x="721" y="217"/>
                      </a:lnTo>
                      <a:lnTo>
                        <a:pt x="721" y="218"/>
                      </a:lnTo>
                      <a:lnTo>
                        <a:pt x="721" y="217"/>
                      </a:lnTo>
                      <a:lnTo>
                        <a:pt x="720" y="217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19" y="219"/>
                      </a:lnTo>
                      <a:lnTo>
                        <a:pt x="719" y="220"/>
                      </a:lnTo>
                      <a:lnTo>
                        <a:pt x="718" y="221"/>
                      </a:lnTo>
                      <a:lnTo>
                        <a:pt x="718" y="222"/>
                      </a:lnTo>
                      <a:lnTo>
                        <a:pt x="719" y="222"/>
                      </a:lnTo>
                      <a:lnTo>
                        <a:pt x="720" y="222"/>
                      </a:lnTo>
                      <a:lnTo>
                        <a:pt x="719" y="222"/>
                      </a:lnTo>
                      <a:lnTo>
                        <a:pt x="719" y="223"/>
                      </a:lnTo>
                      <a:lnTo>
                        <a:pt x="718" y="223"/>
                      </a:lnTo>
                      <a:lnTo>
                        <a:pt x="719" y="224"/>
                      </a:lnTo>
                      <a:lnTo>
                        <a:pt x="718" y="224"/>
                      </a:lnTo>
                      <a:lnTo>
                        <a:pt x="718" y="225"/>
                      </a:lnTo>
                      <a:lnTo>
                        <a:pt x="717" y="225"/>
                      </a:lnTo>
                      <a:lnTo>
                        <a:pt x="716" y="226"/>
                      </a:lnTo>
                      <a:lnTo>
                        <a:pt x="715" y="226"/>
                      </a:lnTo>
                      <a:lnTo>
                        <a:pt x="714" y="226"/>
                      </a:lnTo>
                      <a:lnTo>
                        <a:pt x="714" y="227"/>
                      </a:lnTo>
                      <a:lnTo>
                        <a:pt x="715" y="227"/>
                      </a:lnTo>
                      <a:lnTo>
                        <a:pt x="715" y="228"/>
                      </a:lnTo>
                      <a:lnTo>
                        <a:pt x="716" y="227"/>
                      </a:lnTo>
                      <a:lnTo>
                        <a:pt x="715" y="227"/>
                      </a:lnTo>
                      <a:lnTo>
                        <a:pt x="716" y="227"/>
                      </a:lnTo>
                      <a:lnTo>
                        <a:pt x="717" y="226"/>
                      </a:lnTo>
                      <a:lnTo>
                        <a:pt x="717" y="227"/>
                      </a:lnTo>
                      <a:lnTo>
                        <a:pt x="718" y="226"/>
                      </a:lnTo>
                      <a:lnTo>
                        <a:pt x="718" y="227"/>
                      </a:lnTo>
                      <a:lnTo>
                        <a:pt x="718" y="226"/>
                      </a:lnTo>
                      <a:lnTo>
                        <a:pt x="719" y="226"/>
                      </a:lnTo>
                      <a:lnTo>
                        <a:pt x="720" y="226"/>
                      </a:lnTo>
                      <a:lnTo>
                        <a:pt x="719" y="226"/>
                      </a:lnTo>
                      <a:lnTo>
                        <a:pt x="719" y="227"/>
                      </a:lnTo>
                      <a:lnTo>
                        <a:pt x="718" y="227"/>
                      </a:lnTo>
                      <a:lnTo>
                        <a:pt x="718" y="228"/>
                      </a:lnTo>
                      <a:lnTo>
                        <a:pt x="718" y="229"/>
                      </a:lnTo>
                      <a:lnTo>
                        <a:pt x="717" y="228"/>
                      </a:lnTo>
                      <a:lnTo>
                        <a:pt x="717" y="229"/>
                      </a:lnTo>
                      <a:lnTo>
                        <a:pt x="717" y="230"/>
                      </a:lnTo>
                      <a:lnTo>
                        <a:pt x="717" y="231"/>
                      </a:lnTo>
                      <a:lnTo>
                        <a:pt x="717" y="232"/>
                      </a:lnTo>
                      <a:lnTo>
                        <a:pt x="716" y="232"/>
                      </a:lnTo>
                      <a:lnTo>
                        <a:pt x="715" y="232"/>
                      </a:lnTo>
                      <a:lnTo>
                        <a:pt x="715" y="233"/>
                      </a:lnTo>
                      <a:lnTo>
                        <a:pt x="715" y="234"/>
                      </a:lnTo>
                      <a:lnTo>
                        <a:pt x="715" y="233"/>
                      </a:lnTo>
                      <a:lnTo>
                        <a:pt x="714" y="233"/>
                      </a:lnTo>
                      <a:lnTo>
                        <a:pt x="713" y="233"/>
                      </a:lnTo>
                      <a:lnTo>
                        <a:pt x="713" y="232"/>
                      </a:lnTo>
                      <a:lnTo>
                        <a:pt x="712" y="233"/>
                      </a:lnTo>
                      <a:lnTo>
                        <a:pt x="713" y="233"/>
                      </a:lnTo>
                      <a:lnTo>
                        <a:pt x="713" y="234"/>
                      </a:lnTo>
                      <a:lnTo>
                        <a:pt x="713" y="235"/>
                      </a:lnTo>
                      <a:lnTo>
                        <a:pt x="713" y="236"/>
                      </a:lnTo>
                      <a:lnTo>
                        <a:pt x="712" y="235"/>
                      </a:lnTo>
                      <a:lnTo>
                        <a:pt x="712" y="236"/>
                      </a:lnTo>
                      <a:lnTo>
                        <a:pt x="712" y="237"/>
                      </a:lnTo>
                      <a:lnTo>
                        <a:pt x="711" y="237"/>
                      </a:lnTo>
                      <a:lnTo>
                        <a:pt x="711" y="236"/>
                      </a:lnTo>
                      <a:lnTo>
                        <a:pt x="711" y="237"/>
                      </a:lnTo>
                      <a:lnTo>
                        <a:pt x="711" y="238"/>
                      </a:lnTo>
                      <a:lnTo>
                        <a:pt x="710" y="238"/>
                      </a:lnTo>
                      <a:lnTo>
                        <a:pt x="709" y="238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7"/>
                      </a:lnTo>
                      <a:lnTo>
                        <a:pt x="707" y="238"/>
                      </a:lnTo>
                      <a:lnTo>
                        <a:pt x="707" y="239"/>
                      </a:lnTo>
                      <a:lnTo>
                        <a:pt x="706" y="239"/>
                      </a:lnTo>
                      <a:lnTo>
                        <a:pt x="706" y="238"/>
                      </a:lnTo>
                      <a:lnTo>
                        <a:pt x="706" y="237"/>
                      </a:lnTo>
                      <a:lnTo>
                        <a:pt x="705" y="237"/>
                      </a:lnTo>
                      <a:lnTo>
                        <a:pt x="705" y="236"/>
                      </a:lnTo>
                      <a:lnTo>
                        <a:pt x="706" y="236"/>
                      </a:lnTo>
                      <a:lnTo>
                        <a:pt x="705" y="236"/>
                      </a:lnTo>
                      <a:lnTo>
                        <a:pt x="704" y="237"/>
                      </a:lnTo>
                      <a:lnTo>
                        <a:pt x="705" y="237"/>
                      </a:lnTo>
                      <a:lnTo>
                        <a:pt x="704" y="238"/>
                      </a:lnTo>
                      <a:lnTo>
                        <a:pt x="705" y="238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40"/>
                      </a:lnTo>
                      <a:lnTo>
                        <a:pt x="705" y="240"/>
                      </a:lnTo>
                      <a:lnTo>
                        <a:pt x="705" y="241"/>
                      </a:lnTo>
                      <a:lnTo>
                        <a:pt x="704" y="242"/>
                      </a:lnTo>
                      <a:lnTo>
                        <a:pt x="705" y="242"/>
                      </a:lnTo>
                      <a:lnTo>
                        <a:pt x="705" y="243"/>
                      </a:lnTo>
                      <a:lnTo>
                        <a:pt x="704" y="243"/>
                      </a:lnTo>
                      <a:lnTo>
                        <a:pt x="704" y="244"/>
                      </a:lnTo>
                      <a:lnTo>
                        <a:pt x="704" y="243"/>
                      </a:lnTo>
                      <a:lnTo>
                        <a:pt x="704" y="242"/>
                      </a:lnTo>
                      <a:lnTo>
                        <a:pt x="704" y="243"/>
                      </a:lnTo>
                      <a:lnTo>
                        <a:pt x="703" y="243"/>
                      </a:lnTo>
                      <a:lnTo>
                        <a:pt x="703" y="244"/>
                      </a:lnTo>
                      <a:lnTo>
                        <a:pt x="702" y="244"/>
                      </a:lnTo>
                      <a:lnTo>
                        <a:pt x="703" y="243"/>
                      </a:lnTo>
                      <a:lnTo>
                        <a:pt x="703" y="242"/>
                      </a:lnTo>
                      <a:lnTo>
                        <a:pt x="703" y="243"/>
                      </a:lnTo>
                      <a:lnTo>
                        <a:pt x="704" y="242"/>
                      </a:lnTo>
                      <a:lnTo>
                        <a:pt x="704" y="241"/>
                      </a:lnTo>
                      <a:lnTo>
                        <a:pt x="703" y="241"/>
                      </a:lnTo>
                      <a:lnTo>
                        <a:pt x="702" y="241"/>
                      </a:lnTo>
                      <a:lnTo>
                        <a:pt x="702" y="240"/>
                      </a:lnTo>
                      <a:lnTo>
                        <a:pt x="703" y="240"/>
                      </a:lnTo>
                      <a:lnTo>
                        <a:pt x="702" y="240"/>
                      </a:lnTo>
                      <a:lnTo>
                        <a:pt x="701" y="240"/>
                      </a:lnTo>
                      <a:lnTo>
                        <a:pt x="702" y="239"/>
                      </a:lnTo>
                      <a:lnTo>
                        <a:pt x="701" y="239"/>
                      </a:lnTo>
                      <a:lnTo>
                        <a:pt x="700" y="239"/>
                      </a:lnTo>
                      <a:lnTo>
                        <a:pt x="701" y="239"/>
                      </a:lnTo>
                      <a:lnTo>
                        <a:pt x="701" y="238"/>
                      </a:lnTo>
                      <a:lnTo>
                        <a:pt x="700" y="238"/>
                      </a:lnTo>
                      <a:lnTo>
                        <a:pt x="700" y="239"/>
                      </a:lnTo>
                      <a:lnTo>
                        <a:pt x="699" y="240"/>
                      </a:lnTo>
                      <a:lnTo>
                        <a:pt x="700" y="240"/>
                      </a:lnTo>
                      <a:lnTo>
                        <a:pt x="701" y="240"/>
                      </a:lnTo>
                      <a:lnTo>
                        <a:pt x="701" y="241"/>
                      </a:lnTo>
                      <a:lnTo>
                        <a:pt x="700" y="241"/>
                      </a:lnTo>
                      <a:lnTo>
                        <a:pt x="699" y="241"/>
                      </a:lnTo>
                      <a:lnTo>
                        <a:pt x="699" y="242"/>
                      </a:lnTo>
                      <a:lnTo>
                        <a:pt x="700" y="242"/>
                      </a:lnTo>
                      <a:lnTo>
                        <a:pt x="699" y="243"/>
                      </a:lnTo>
                      <a:lnTo>
                        <a:pt x="700" y="243"/>
                      </a:lnTo>
                      <a:lnTo>
                        <a:pt x="700" y="244"/>
                      </a:lnTo>
                      <a:lnTo>
                        <a:pt x="699" y="244"/>
                      </a:lnTo>
                      <a:lnTo>
                        <a:pt x="698" y="244"/>
                      </a:lnTo>
                      <a:lnTo>
                        <a:pt x="697" y="244"/>
                      </a:lnTo>
                      <a:lnTo>
                        <a:pt x="697" y="245"/>
                      </a:lnTo>
                      <a:lnTo>
                        <a:pt x="698" y="245"/>
                      </a:lnTo>
                      <a:lnTo>
                        <a:pt x="699" y="245"/>
                      </a:lnTo>
                      <a:lnTo>
                        <a:pt x="699" y="246"/>
                      </a:lnTo>
                      <a:lnTo>
                        <a:pt x="699" y="245"/>
                      </a:lnTo>
                      <a:lnTo>
                        <a:pt x="700" y="245"/>
                      </a:lnTo>
                      <a:lnTo>
                        <a:pt x="699" y="246"/>
                      </a:lnTo>
                      <a:lnTo>
                        <a:pt x="699" y="247"/>
                      </a:lnTo>
                      <a:lnTo>
                        <a:pt x="699" y="248"/>
                      </a:lnTo>
                      <a:lnTo>
                        <a:pt x="699" y="249"/>
                      </a:lnTo>
                      <a:lnTo>
                        <a:pt x="700" y="249"/>
                      </a:lnTo>
                      <a:lnTo>
                        <a:pt x="700" y="250"/>
                      </a:lnTo>
                      <a:lnTo>
                        <a:pt x="700" y="251"/>
                      </a:lnTo>
                      <a:lnTo>
                        <a:pt x="700" y="250"/>
                      </a:lnTo>
                      <a:lnTo>
                        <a:pt x="701" y="250"/>
                      </a:lnTo>
                      <a:lnTo>
                        <a:pt x="700" y="249"/>
                      </a:lnTo>
                      <a:lnTo>
                        <a:pt x="701" y="249"/>
                      </a:lnTo>
                      <a:lnTo>
                        <a:pt x="700" y="249"/>
                      </a:lnTo>
                      <a:lnTo>
                        <a:pt x="701" y="248"/>
                      </a:lnTo>
                      <a:lnTo>
                        <a:pt x="701" y="249"/>
                      </a:lnTo>
                      <a:lnTo>
                        <a:pt x="702" y="249"/>
                      </a:lnTo>
                      <a:lnTo>
                        <a:pt x="701" y="250"/>
                      </a:lnTo>
                      <a:lnTo>
                        <a:pt x="702" y="250"/>
                      </a:lnTo>
                      <a:lnTo>
                        <a:pt x="703" y="250"/>
                      </a:lnTo>
                      <a:lnTo>
                        <a:pt x="702" y="251"/>
                      </a:lnTo>
                      <a:lnTo>
                        <a:pt x="703" y="251"/>
                      </a:lnTo>
                      <a:lnTo>
                        <a:pt x="703" y="252"/>
                      </a:lnTo>
                      <a:lnTo>
                        <a:pt x="704" y="252"/>
                      </a:lnTo>
                      <a:lnTo>
                        <a:pt x="704" y="253"/>
                      </a:lnTo>
                      <a:lnTo>
                        <a:pt x="705" y="253"/>
                      </a:lnTo>
                      <a:lnTo>
                        <a:pt x="706" y="253"/>
                      </a:lnTo>
                      <a:lnTo>
                        <a:pt x="705" y="253"/>
                      </a:lnTo>
                      <a:lnTo>
                        <a:pt x="707" y="253"/>
                      </a:lnTo>
                      <a:lnTo>
                        <a:pt x="707" y="254"/>
                      </a:lnTo>
                      <a:lnTo>
                        <a:pt x="706" y="254"/>
                      </a:lnTo>
                      <a:lnTo>
                        <a:pt x="707" y="254"/>
                      </a:lnTo>
                      <a:lnTo>
                        <a:pt x="706" y="255"/>
                      </a:lnTo>
                      <a:lnTo>
                        <a:pt x="707" y="255"/>
                      </a:lnTo>
                      <a:lnTo>
                        <a:pt x="708" y="255"/>
                      </a:lnTo>
                      <a:lnTo>
                        <a:pt x="708" y="256"/>
                      </a:lnTo>
                      <a:lnTo>
                        <a:pt x="709" y="256"/>
                      </a:lnTo>
                      <a:lnTo>
                        <a:pt x="708" y="255"/>
                      </a:lnTo>
                      <a:lnTo>
                        <a:pt x="708" y="254"/>
                      </a:lnTo>
                      <a:lnTo>
                        <a:pt x="707" y="254"/>
                      </a:lnTo>
                      <a:lnTo>
                        <a:pt x="707" y="253"/>
                      </a:lnTo>
                      <a:lnTo>
                        <a:pt x="707" y="252"/>
                      </a:lnTo>
                      <a:lnTo>
                        <a:pt x="706" y="252"/>
                      </a:lnTo>
                      <a:lnTo>
                        <a:pt x="705" y="251"/>
                      </a:lnTo>
                      <a:lnTo>
                        <a:pt x="704" y="251"/>
                      </a:lnTo>
                      <a:lnTo>
                        <a:pt x="704" y="250"/>
                      </a:lnTo>
                      <a:lnTo>
                        <a:pt x="703" y="249"/>
                      </a:lnTo>
                      <a:lnTo>
                        <a:pt x="702" y="248"/>
                      </a:lnTo>
                      <a:lnTo>
                        <a:pt x="702" y="247"/>
                      </a:lnTo>
                      <a:lnTo>
                        <a:pt x="702" y="246"/>
                      </a:lnTo>
                      <a:lnTo>
                        <a:pt x="703" y="246"/>
                      </a:lnTo>
                      <a:lnTo>
                        <a:pt x="703" y="245"/>
                      </a:lnTo>
                      <a:lnTo>
                        <a:pt x="703" y="246"/>
                      </a:lnTo>
                      <a:lnTo>
                        <a:pt x="704" y="245"/>
                      </a:lnTo>
                      <a:lnTo>
                        <a:pt x="705" y="246"/>
                      </a:lnTo>
                      <a:lnTo>
                        <a:pt x="705" y="245"/>
                      </a:lnTo>
                      <a:lnTo>
                        <a:pt x="706" y="245"/>
                      </a:lnTo>
                      <a:lnTo>
                        <a:pt x="707" y="245"/>
                      </a:lnTo>
                      <a:lnTo>
                        <a:pt x="708" y="244"/>
                      </a:lnTo>
                      <a:lnTo>
                        <a:pt x="708" y="245"/>
                      </a:lnTo>
                      <a:lnTo>
                        <a:pt x="709" y="244"/>
                      </a:lnTo>
                      <a:lnTo>
                        <a:pt x="710" y="244"/>
                      </a:lnTo>
                      <a:lnTo>
                        <a:pt x="711" y="244"/>
                      </a:lnTo>
                      <a:lnTo>
                        <a:pt x="711" y="243"/>
                      </a:lnTo>
                      <a:lnTo>
                        <a:pt x="712" y="243"/>
                      </a:lnTo>
                      <a:lnTo>
                        <a:pt x="713" y="243"/>
                      </a:lnTo>
                      <a:lnTo>
                        <a:pt x="715" y="243"/>
                      </a:lnTo>
                      <a:lnTo>
                        <a:pt x="715" y="242"/>
                      </a:lnTo>
                      <a:lnTo>
                        <a:pt x="716" y="242"/>
                      </a:lnTo>
                      <a:lnTo>
                        <a:pt x="716" y="241"/>
                      </a:lnTo>
                      <a:lnTo>
                        <a:pt x="717" y="241"/>
                      </a:lnTo>
                      <a:lnTo>
                        <a:pt x="718" y="241"/>
                      </a:lnTo>
                      <a:lnTo>
                        <a:pt x="719" y="242"/>
                      </a:lnTo>
                      <a:lnTo>
                        <a:pt x="720" y="242"/>
                      </a:lnTo>
                      <a:lnTo>
                        <a:pt x="720" y="241"/>
                      </a:lnTo>
                      <a:lnTo>
                        <a:pt x="721" y="242"/>
                      </a:lnTo>
                      <a:lnTo>
                        <a:pt x="722" y="242"/>
                      </a:lnTo>
                      <a:lnTo>
                        <a:pt x="722" y="243"/>
                      </a:lnTo>
                      <a:lnTo>
                        <a:pt x="723" y="243"/>
                      </a:lnTo>
                      <a:lnTo>
                        <a:pt x="724" y="243"/>
                      </a:lnTo>
                      <a:lnTo>
                        <a:pt x="724" y="244"/>
                      </a:lnTo>
                      <a:lnTo>
                        <a:pt x="725" y="244"/>
                      </a:lnTo>
                      <a:lnTo>
                        <a:pt x="726" y="245"/>
                      </a:lnTo>
                      <a:lnTo>
                        <a:pt x="726" y="246"/>
                      </a:lnTo>
                      <a:lnTo>
                        <a:pt x="727" y="246"/>
                      </a:lnTo>
                      <a:lnTo>
                        <a:pt x="727" y="247"/>
                      </a:lnTo>
                      <a:lnTo>
                        <a:pt x="726" y="246"/>
                      </a:lnTo>
                      <a:lnTo>
                        <a:pt x="726" y="247"/>
                      </a:lnTo>
                      <a:lnTo>
                        <a:pt x="727" y="248"/>
                      </a:lnTo>
                      <a:lnTo>
                        <a:pt x="727" y="249"/>
                      </a:lnTo>
                      <a:lnTo>
                        <a:pt x="728" y="250"/>
                      </a:lnTo>
                      <a:lnTo>
                        <a:pt x="728" y="249"/>
                      </a:lnTo>
                      <a:lnTo>
                        <a:pt x="729" y="250"/>
                      </a:lnTo>
                      <a:lnTo>
                        <a:pt x="729" y="251"/>
                      </a:lnTo>
                      <a:lnTo>
                        <a:pt x="730" y="251"/>
                      </a:lnTo>
                      <a:lnTo>
                        <a:pt x="731" y="251"/>
                      </a:lnTo>
                      <a:lnTo>
                        <a:pt x="732" y="251"/>
                      </a:lnTo>
                      <a:lnTo>
                        <a:pt x="733" y="251"/>
                      </a:lnTo>
                      <a:lnTo>
                        <a:pt x="733" y="252"/>
                      </a:lnTo>
                      <a:lnTo>
                        <a:pt x="734" y="252"/>
                      </a:lnTo>
                      <a:lnTo>
                        <a:pt x="735" y="252"/>
                      </a:lnTo>
                      <a:lnTo>
                        <a:pt x="736" y="252"/>
                      </a:lnTo>
                      <a:lnTo>
                        <a:pt x="737" y="253"/>
                      </a:lnTo>
                      <a:lnTo>
                        <a:pt x="736" y="253"/>
                      </a:lnTo>
                      <a:lnTo>
                        <a:pt x="736" y="254"/>
                      </a:lnTo>
                      <a:lnTo>
                        <a:pt x="737" y="254"/>
                      </a:lnTo>
                      <a:lnTo>
                        <a:pt x="737" y="255"/>
                      </a:lnTo>
                      <a:lnTo>
                        <a:pt x="736" y="255"/>
                      </a:lnTo>
                      <a:lnTo>
                        <a:pt x="736" y="256"/>
                      </a:lnTo>
                      <a:lnTo>
                        <a:pt x="737" y="255"/>
                      </a:lnTo>
                      <a:lnTo>
                        <a:pt x="737" y="256"/>
                      </a:lnTo>
                      <a:lnTo>
                        <a:pt x="738" y="255"/>
                      </a:lnTo>
                      <a:lnTo>
                        <a:pt x="739" y="255"/>
                      </a:lnTo>
                      <a:lnTo>
                        <a:pt x="739" y="256"/>
                      </a:lnTo>
                      <a:lnTo>
                        <a:pt x="737" y="258"/>
                      </a:lnTo>
                      <a:lnTo>
                        <a:pt x="737" y="259"/>
                      </a:lnTo>
                      <a:lnTo>
                        <a:pt x="736" y="259"/>
                      </a:lnTo>
                      <a:lnTo>
                        <a:pt x="735" y="261"/>
                      </a:lnTo>
                      <a:lnTo>
                        <a:pt x="733" y="263"/>
                      </a:lnTo>
                      <a:lnTo>
                        <a:pt x="731" y="266"/>
                      </a:lnTo>
                      <a:lnTo>
                        <a:pt x="729" y="267"/>
                      </a:lnTo>
                      <a:lnTo>
                        <a:pt x="725" y="273"/>
                      </a:lnTo>
                      <a:lnTo>
                        <a:pt x="722" y="277"/>
                      </a:lnTo>
                      <a:lnTo>
                        <a:pt x="720" y="280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6" y="286"/>
                      </a:lnTo>
                      <a:lnTo>
                        <a:pt x="711" y="293"/>
                      </a:lnTo>
                      <a:lnTo>
                        <a:pt x="710" y="296"/>
                      </a:lnTo>
                      <a:lnTo>
                        <a:pt x="709" y="296"/>
                      </a:lnTo>
                      <a:lnTo>
                        <a:pt x="709" y="297"/>
                      </a:lnTo>
                      <a:lnTo>
                        <a:pt x="708" y="298"/>
                      </a:lnTo>
                      <a:lnTo>
                        <a:pt x="708" y="299"/>
                      </a:lnTo>
                      <a:lnTo>
                        <a:pt x="707" y="301"/>
                      </a:lnTo>
                      <a:lnTo>
                        <a:pt x="705" y="304"/>
                      </a:lnTo>
                      <a:lnTo>
                        <a:pt x="704" y="306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1" y="312"/>
                      </a:lnTo>
                      <a:lnTo>
                        <a:pt x="698" y="317"/>
                      </a:lnTo>
                      <a:lnTo>
                        <a:pt x="697" y="319"/>
                      </a:lnTo>
                      <a:lnTo>
                        <a:pt x="696" y="322"/>
                      </a:lnTo>
                      <a:lnTo>
                        <a:pt x="695" y="324"/>
                      </a:lnTo>
                      <a:lnTo>
                        <a:pt x="693" y="328"/>
                      </a:lnTo>
                      <a:lnTo>
                        <a:pt x="690" y="334"/>
                      </a:lnTo>
                      <a:lnTo>
                        <a:pt x="687" y="340"/>
                      </a:lnTo>
                      <a:lnTo>
                        <a:pt x="685" y="346"/>
                      </a:lnTo>
                      <a:lnTo>
                        <a:pt x="684" y="348"/>
                      </a:lnTo>
                      <a:lnTo>
                        <a:pt x="683" y="350"/>
                      </a:lnTo>
                      <a:lnTo>
                        <a:pt x="682" y="352"/>
                      </a:lnTo>
                      <a:lnTo>
                        <a:pt x="682" y="354"/>
                      </a:lnTo>
                      <a:lnTo>
                        <a:pt x="681" y="356"/>
                      </a:lnTo>
                      <a:lnTo>
                        <a:pt x="678" y="363"/>
                      </a:lnTo>
                      <a:lnTo>
                        <a:pt x="677" y="365"/>
                      </a:lnTo>
                      <a:lnTo>
                        <a:pt x="676" y="366"/>
                      </a:lnTo>
                      <a:lnTo>
                        <a:pt x="676" y="367"/>
                      </a:lnTo>
                      <a:lnTo>
                        <a:pt x="675" y="370"/>
                      </a:lnTo>
                      <a:lnTo>
                        <a:pt x="674" y="372"/>
                      </a:lnTo>
                      <a:lnTo>
                        <a:pt x="672" y="376"/>
                      </a:lnTo>
                      <a:lnTo>
                        <a:pt x="669" y="380"/>
                      </a:lnTo>
                      <a:lnTo>
                        <a:pt x="668" y="380"/>
                      </a:lnTo>
                      <a:lnTo>
                        <a:pt x="668" y="381"/>
                      </a:lnTo>
                      <a:lnTo>
                        <a:pt x="666" y="383"/>
                      </a:lnTo>
                      <a:lnTo>
                        <a:pt x="666" y="384"/>
                      </a:lnTo>
                      <a:lnTo>
                        <a:pt x="665" y="386"/>
                      </a:lnTo>
                      <a:lnTo>
                        <a:pt x="659" y="392"/>
                      </a:lnTo>
                      <a:lnTo>
                        <a:pt x="657" y="396"/>
                      </a:lnTo>
                      <a:lnTo>
                        <a:pt x="655" y="398"/>
                      </a:lnTo>
                      <a:lnTo>
                        <a:pt x="648" y="408"/>
                      </a:lnTo>
                      <a:lnTo>
                        <a:pt x="645" y="413"/>
                      </a:lnTo>
                      <a:lnTo>
                        <a:pt x="641" y="418"/>
                      </a:lnTo>
                      <a:lnTo>
                        <a:pt x="640" y="419"/>
                      </a:lnTo>
                      <a:lnTo>
                        <a:pt x="637" y="422"/>
                      </a:lnTo>
                      <a:lnTo>
                        <a:pt x="635" y="425"/>
                      </a:lnTo>
                      <a:lnTo>
                        <a:pt x="633" y="428"/>
                      </a:lnTo>
                      <a:lnTo>
                        <a:pt x="632" y="430"/>
                      </a:lnTo>
                      <a:lnTo>
                        <a:pt x="628" y="436"/>
                      </a:lnTo>
                      <a:lnTo>
                        <a:pt x="625" y="440"/>
                      </a:lnTo>
                      <a:lnTo>
                        <a:pt x="623" y="441"/>
                      </a:lnTo>
                      <a:lnTo>
                        <a:pt x="623" y="442"/>
                      </a:lnTo>
                      <a:lnTo>
                        <a:pt x="622" y="443"/>
                      </a:lnTo>
                      <a:lnTo>
                        <a:pt x="621" y="444"/>
                      </a:lnTo>
                      <a:lnTo>
                        <a:pt x="621" y="445"/>
                      </a:lnTo>
                      <a:lnTo>
                        <a:pt x="613" y="452"/>
                      </a:lnTo>
                      <a:lnTo>
                        <a:pt x="610" y="454"/>
                      </a:lnTo>
                      <a:lnTo>
                        <a:pt x="609" y="455"/>
                      </a:lnTo>
                      <a:lnTo>
                        <a:pt x="607" y="457"/>
                      </a:lnTo>
                      <a:lnTo>
                        <a:pt x="605" y="459"/>
                      </a:lnTo>
                      <a:lnTo>
                        <a:pt x="601" y="461"/>
                      </a:lnTo>
                      <a:lnTo>
                        <a:pt x="599" y="464"/>
                      </a:lnTo>
                      <a:lnTo>
                        <a:pt x="595" y="468"/>
                      </a:lnTo>
                      <a:lnTo>
                        <a:pt x="593" y="470"/>
                      </a:lnTo>
                      <a:lnTo>
                        <a:pt x="590" y="472"/>
                      </a:lnTo>
                      <a:lnTo>
                        <a:pt x="589" y="474"/>
                      </a:lnTo>
                      <a:lnTo>
                        <a:pt x="588" y="474"/>
                      </a:lnTo>
                      <a:lnTo>
                        <a:pt x="588" y="475"/>
                      </a:lnTo>
                      <a:lnTo>
                        <a:pt x="587" y="476"/>
                      </a:lnTo>
                      <a:lnTo>
                        <a:pt x="586" y="476"/>
                      </a:lnTo>
                      <a:lnTo>
                        <a:pt x="586" y="477"/>
                      </a:lnTo>
                      <a:lnTo>
                        <a:pt x="584" y="479"/>
                      </a:lnTo>
                      <a:lnTo>
                        <a:pt x="582" y="481"/>
                      </a:lnTo>
                      <a:lnTo>
                        <a:pt x="581" y="482"/>
                      </a:lnTo>
                      <a:lnTo>
                        <a:pt x="579" y="483"/>
                      </a:lnTo>
                      <a:lnTo>
                        <a:pt x="570" y="490"/>
                      </a:lnTo>
                      <a:lnTo>
                        <a:pt x="566" y="493"/>
                      </a:lnTo>
                      <a:lnTo>
                        <a:pt x="566" y="494"/>
                      </a:lnTo>
                      <a:lnTo>
                        <a:pt x="565" y="494"/>
                      </a:lnTo>
                      <a:lnTo>
                        <a:pt x="564" y="495"/>
                      </a:lnTo>
                      <a:lnTo>
                        <a:pt x="562" y="496"/>
                      </a:lnTo>
                      <a:lnTo>
                        <a:pt x="561" y="497"/>
                      </a:lnTo>
                      <a:lnTo>
                        <a:pt x="559" y="498"/>
                      </a:lnTo>
                      <a:lnTo>
                        <a:pt x="558" y="499"/>
                      </a:lnTo>
                      <a:lnTo>
                        <a:pt x="557" y="500"/>
                      </a:lnTo>
                      <a:lnTo>
                        <a:pt x="556" y="500"/>
                      </a:lnTo>
                      <a:lnTo>
                        <a:pt x="554" y="501"/>
                      </a:lnTo>
                      <a:lnTo>
                        <a:pt x="553" y="502"/>
                      </a:lnTo>
                      <a:lnTo>
                        <a:pt x="552" y="502"/>
                      </a:lnTo>
                      <a:lnTo>
                        <a:pt x="550" y="503"/>
                      </a:lnTo>
                      <a:lnTo>
                        <a:pt x="548" y="505"/>
                      </a:lnTo>
                      <a:lnTo>
                        <a:pt x="547" y="505"/>
                      </a:lnTo>
                      <a:lnTo>
                        <a:pt x="545" y="506"/>
                      </a:lnTo>
                      <a:lnTo>
                        <a:pt x="544" y="507"/>
                      </a:lnTo>
                      <a:lnTo>
                        <a:pt x="543" y="507"/>
                      </a:lnTo>
                      <a:lnTo>
                        <a:pt x="540" y="509"/>
                      </a:lnTo>
                      <a:lnTo>
                        <a:pt x="539" y="509"/>
                      </a:lnTo>
                      <a:lnTo>
                        <a:pt x="538" y="509"/>
                      </a:lnTo>
                      <a:lnTo>
                        <a:pt x="530" y="513"/>
                      </a:lnTo>
                      <a:lnTo>
                        <a:pt x="525" y="517"/>
                      </a:lnTo>
                      <a:lnTo>
                        <a:pt x="520" y="520"/>
                      </a:lnTo>
                      <a:lnTo>
                        <a:pt x="517" y="522"/>
                      </a:lnTo>
                      <a:lnTo>
                        <a:pt x="513" y="526"/>
                      </a:lnTo>
                      <a:lnTo>
                        <a:pt x="512" y="527"/>
                      </a:lnTo>
                      <a:lnTo>
                        <a:pt x="509" y="530"/>
                      </a:lnTo>
                      <a:lnTo>
                        <a:pt x="507" y="533"/>
                      </a:lnTo>
                      <a:lnTo>
                        <a:pt x="506" y="534"/>
                      </a:lnTo>
                      <a:lnTo>
                        <a:pt x="504" y="535"/>
                      </a:lnTo>
                      <a:lnTo>
                        <a:pt x="503" y="537"/>
                      </a:lnTo>
                      <a:lnTo>
                        <a:pt x="500" y="539"/>
                      </a:lnTo>
                      <a:lnTo>
                        <a:pt x="500" y="540"/>
                      </a:lnTo>
                      <a:lnTo>
                        <a:pt x="499" y="541"/>
                      </a:lnTo>
                      <a:lnTo>
                        <a:pt x="499" y="542"/>
                      </a:lnTo>
                      <a:lnTo>
                        <a:pt x="499" y="543"/>
                      </a:lnTo>
                      <a:lnTo>
                        <a:pt x="500" y="544"/>
                      </a:lnTo>
                      <a:lnTo>
                        <a:pt x="499" y="544"/>
                      </a:lnTo>
                      <a:lnTo>
                        <a:pt x="499" y="543"/>
                      </a:lnTo>
                      <a:lnTo>
                        <a:pt x="498" y="541"/>
                      </a:lnTo>
                      <a:lnTo>
                        <a:pt x="497" y="542"/>
                      </a:lnTo>
                      <a:lnTo>
                        <a:pt x="496" y="542"/>
                      </a:lnTo>
                      <a:lnTo>
                        <a:pt x="495" y="542"/>
                      </a:lnTo>
                      <a:lnTo>
                        <a:pt x="494" y="543"/>
                      </a:lnTo>
                      <a:lnTo>
                        <a:pt x="494" y="544"/>
                      </a:lnTo>
                      <a:lnTo>
                        <a:pt x="493" y="544"/>
                      </a:lnTo>
                      <a:lnTo>
                        <a:pt x="491" y="546"/>
                      </a:lnTo>
                      <a:lnTo>
                        <a:pt x="490" y="547"/>
                      </a:lnTo>
                      <a:lnTo>
                        <a:pt x="489" y="547"/>
                      </a:lnTo>
                      <a:lnTo>
                        <a:pt x="487" y="549"/>
                      </a:lnTo>
                      <a:lnTo>
                        <a:pt x="486" y="550"/>
                      </a:lnTo>
                      <a:lnTo>
                        <a:pt x="486" y="551"/>
                      </a:lnTo>
                      <a:lnTo>
                        <a:pt x="484" y="553"/>
                      </a:lnTo>
                      <a:lnTo>
                        <a:pt x="482" y="555"/>
                      </a:lnTo>
                      <a:lnTo>
                        <a:pt x="479" y="560"/>
                      </a:lnTo>
                      <a:lnTo>
                        <a:pt x="476" y="565"/>
                      </a:lnTo>
                      <a:lnTo>
                        <a:pt x="475" y="566"/>
                      </a:lnTo>
                      <a:lnTo>
                        <a:pt x="474" y="568"/>
                      </a:lnTo>
                      <a:lnTo>
                        <a:pt x="473" y="572"/>
                      </a:lnTo>
                      <a:lnTo>
                        <a:pt x="472" y="573"/>
                      </a:lnTo>
                      <a:lnTo>
                        <a:pt x="471" y="576"/>
                      </a:lnTo>
                      <a:lnTo>
                        <a:pt x="470" y="576"/>
                      </a:lnTo>
                      <a:lnTo>
                        <a:pt x="469" y="579"/>
                      </a:lnTo>
                      <a:lnTo>
                        <a:pt x="469" y="580"/>
                      </a:lnTo>
                      <a:lnTo>
                        <a:pt x="468" y="583"/>
                      </a:lnTo>
                      <a:lnTo>
                        <a:pt x="466" y="587"/>
                      </a:lnTo>
                      <a:lnTo>
                        <a:pt x="465" y="589"/>
                      </a:lnTo>
                      <a:lnTo>
                        <a:pt x="463" y="597"/>
                      </a:lnTo>
                      <a:lnTo>
                        <a:pt x="463" y="598"/>
                      </a:lnTo>
                      <a:lnTo>
                        <a:pt x="462" y="601"/>
                      </a:lnTo>
                      <a:lnTo>
                        <a:pt x="462" y="603"/>
                      </a:lnTo>
                      <a:lnTo>
                        <a:pt x="461" y="603"/>
                      </a:lnTo>
                      <a:lnTo>
                        <a:pt x="461" y="605"/>
                      </a:lnTo>
                      <a:lnTo>
                        <a:pt x="460" y="607"/>
                      </a:lnTo>
                      <a:lnTo>
                        <a:pt x="460" y="608"/>
                      </a:lnTo>
                      <a:lnTo>
                        <a:pt x="459" y="608"/>
                      </a:lnTo>
                      <a:lnTo>
                        <a:pt x="459" y="609"/>
                      </a:lnTo>
                      <a:lnTo>
                        <a:pt x="458" y="611"/>
                      </a:lnTo>
                      <a:lnTo>
                        <a:pt x="458" y="612"/>
                      </a:lnTo>
                      <a:lnTo>
                        <a:pt x="457" y="615"/>
                      </a:lnTo>
                      <a:lnTo>
                        <a:pt x="456" y="617"/>
                      </a:lnTo>
                      <a:lnTo>
                        <a:pt x="455" y="619"/>
                      </a:lnTo>
                      <a:lnTo>
                        <a:pt x="452" y="623"/>
                      </a:lnTo>
                      <a:lnTo>
                        <a:pt x="448" y="630"/>
                      </a:lnTo>
                      <a:lnTo>
                        <a:pt x="447" y="634"/>
                      </a:lnTo>
                      <a:lnTo>
                        <a:pt x="446" y="635"/>
                      </a:lnTo>
                      <a:lnTo>
                        <a:pt x="445" y="637"/>
                      </a:lnTo>
                      <a:lnTo>
                        <a:pt x="444" y="638"/>
                      </a:lnTo>
                      <a:lnTo>
                        <a:pt x="444" y="639"/>
                      </a:lnTo>
                      <a:lnTo>
                        <a:pt x="442" y="642"/>
                      </a:lnTo>
                      <a:lnTo>
                        <a:pt x="441" y="643"/>
                      </a:lnTo>
                      <a:lnTo>
                        <a:pt x="441" y="644"/>
                      </a:lnTo>
                      <a:lnTo>
                        <a:pt x="440" y="645"/>
                      </a:lnTo>
                      <a:lnTo>
                        <a:pt x="438" y="646"/>
                      </a:lnTo>
                      <a:lnTo>
                        <a:pt x="437" y="648"/>
                      </a:lnTo>
                      <a:lnTo>
                        <a:pt x="436" y="649"/>
                      </a:lnTo>
                      <a:lnTo>
                        <a:pt x="436" y="650"/>
                      </a:lnTo>
                      <a:lnTo>
                        <a:pt x="435" y="651"/>
                      </a:lnTo>
                      <a:lnTo>
                        <a:pt x="434" y="652"/>
                      </a:lnTo>
                      <a:lnTo>
                        <a:pt x="433" y="653"/>
                      </a:lnTo>
                      <a:lnTo>
                        <a:pt x="430" y="656"/>
                      </a:lnTo>
                      <a:lnTo>
                        <a:pt x="428" y="658"/>
                      </a:lnTo>
                      <a:lnTo>
                        <a:pt x="425" y="660"/>
                      </a:lnTo>
                      <a:lnTo>
                        <a:pt x="423" y="662"/>
                      </a:lnTo>
                      <a:lnTo>
                        <a:pt x="419" y="666"/>
                      </a:lnTo>
                      <a:lnTo>
                        <a:pt x="414" y="670"/>
                      </a:lnTo>
                      <a:lnTo>
                        <a:pt x="413" y="670"/>
                      </a:lnTo>
                      <a:lnTo>
                        <a:pt x="406" y="677"/>
                      </a:lnTo>
                      <a:lnTo>
                        <a:pt x="405" y="677"/>
                      </a:lnTo>
                      <a:lnTo>
                        <a:pt x="404" y="678"/>
                      </a:lnTo>
                      <a:lnTo>
                        <a:pt x="403" y="679"/>
                      </a:lnTo>
                      <a:lnTo>
                        <a:pt x="397" y="684"/>
                      </a:lnTo>
                      <a:lnTo>
                        <a:pt x="394" y="686"/>
                      </a:lnTo>
                      <a:lnTo>
                        <a:pt x="394" y="687"/>
                      </a:lnTo>
                      <a:lnTo>
                        <a:pt x="391" y="689"/>
                      </a:lnTo>
                      <a:lnTo>
                        <a:pt x="390" y="690"/>
                      </a:lnTo>
                      <a:lnTo>
                        <a:pt x="389" y="691"/>
                      </a:lnTo>
                      <a:lnTo>
                        <a:pt x="385" y="694"/>
                      </a:lnTo>
                      <a:lnTo>
                        <a:pt x="383" y="695"/>
                      </a:lnTo>
                      <a:lnTo>
                        <a:pt x="383" y="696"/>
                      </a:lnTo>
                      <a:lnTo>
                        <a:pt x="381" y="697"/>
                      </a:lnTo>
                      <a:lnTo>
                        <a:pt x="380" y="698"/>
                      </a:lnTo>
                      <a:lnTo>
                        <a:pt x="377" y="700"/>
                      </a:lnTo>
                      <a:lnTo>
                        <a:pt x="375" y="701"/>
                      </a:lnTo>
                      <a:lnTo>
                        <a:pt x="373" y="703"/>
                      </a:lnTo>
                      <a:lnTo>
                        <a:pt x="372" y="703"/>
                      </a:lnTo>
                      <a:lnTo>
                        <a:pt x="371" y="703"/>
                      </a:lnTo>
                      <a:lnTo>
                        <a:pt x="370" y="703"/>
                      </a:lnTo>
                      <a:lnTo>
                        <a:pt x="369" y="703"/>
                      </a:lnTo>
                      <a:lnTo>
                        <a:pt x="368" y="702"/>
                      </a:lnTo>
                      <a:lnTo>
                        <a:pt x="368" y="701"/>
                      </a:lnTo>
                      <a:lnTo>
                        <a:pt x="368" y="700"/>
                      </a:lnTo>
                      <a:lnTo>
                        <a:pt x="368" y="699"/>
                      </a:lnTo>
                      <a:lnTo>
                        <a:pt x="367" y="699"/>
                      </a:lnTo>
                      <a:lnTo>
                        <a:pt x="367" y="698"/>
                      </a:lnTo>
                      <a:lnTo>
                        <a:pt x="368" y="698"/>
                      </a:lnTo>
                      <a:lnTo>
                        <a:pt x="367" y="697"/>
                      </a:lnTo>
                      <a:lnTo>
                        <a:pt x="367" y="698"/>
                      </a:lnTo>
                      <a:lnTo>
                        <a:pt x="367" y="697"/>
                      </a:lnTo>
                      <a:lnTo>
                        <a:pt x="360" y="696"/>
                      </a:lnTo>
                      <a:lnTo>
                        <a:pt x="359" y="696"/>
                      </a:lnTo>
                      <a:lnTo>
                        <a:pt x="359" y="695"/>
                      </a:lnTo>
                      <a:lnTo>
                        <a:pt x="360" y="695"/>
                      </a:lnTo>
                      <a:lnTo>
                        <a:pt x="360" y="694"/>
                      </a:lnTo>
                      <a:lnTo>
                        <a:pt x="359" y="694"/>
                      </a:lnTo>
                      <a:lnTo>
                        <a:pt x="359" y="693"/>
                      </a:lnTo>
                      <a:lnTo>
                        <a:pt x="359" y="692"/>
                      </a:lnTo>
                      <a:lnTo>
                        <a:pt x="360" y="692"/>
                      </a:lnTo>
                      <a:lnTo>
                        <a:pt x="360" y="691"/>
                      </a:lnTo>
                      <a:lnTo>
                        <a:pt x="360" y="690"/>
                      </a:lnTo>
                      <a:lnTo>
                        <a:pt x="360" y="689"/>
                      </a:lnTo>
                      <a:lnTo>
                        <a:pt x="359" y="688"/>
                      </a:lnTo>
                      <a:lnTo>
                        <a:pt x="360" y="688"/>
                      </a:lnTo>
                      <a:lnTo>
                        <a:pt x="360" y="687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3" name="Freeform 481"/>
                <p:cNvSpPr>
                  <a:spLocks/>
                </p:cNvSpPr>
                <p:nvPr/>
              </p:nvSpPr>
              <p:spPr bwMode="auto">
                <a:xfrm>
                  <a:off x="2452688" y="4902200"/>
                  <a:ext cx="528637" cy="366713"/>
                </a:xfrm>
                <a:custGeom>
                  <a:avLst/>
                  <a:gdLst>
                    <a:gd name="T0" fmla="*/ 2147483646 w 514"/>
                    <a:gd name="T1" fmla="*/ 2147483646 h 357"/>
                    <a:gd name="T2" fmla="*/ 2147483646 w 514"/>
                    <a:gd name="T3" fmla="*/ 2147483646 h 357"/>
                    <a:gd name="T4" fmla="*/ 2147483646 w 514"/>
                    <a:gd name="T5" fmla="*/ 2147483646 h 357"/>
                    <a:gd name="T6" fmla="*/ 2147483646 w 514"/>
                    <a:gd name="T7" fmla="*/ 2147483646 h 357"/>
                    <a:gd name="T8" fmla="*/ 2147483646 w 514"/>
                    <a:gd name="T9" fmla="*/ 2147483646 h 357"/>
                    <a:gd name="T10" fmla="*/ 2147483646 w 514"/>
                    <a:gd name="T11" fmla="*/ 2147483646 h 357"/>
                    <a:gd name="T12" fmla="*/ 2147483646 w 514"/>
                    <a:gd name="T13" fmla="*/ 2147483646 h 357"/>
                    <a:gd name="T14" fmla="*/ 2147483646 w 514"/>
                    <a:gd name="T15" fmla="*/ 2147483646 h 357"/>
                    <a:gd name="T16" fmla="*/ 2147483646 w 514"/>
                    <a:gd name="T17" fmla="*/ 2147483646 h 357"/>
                    <a:gd name="T18" fmla="*/ 2147483646 w 514"/>
                    <a:gd name="T19" fmla="*/ 2147483646 h 357"/>
                    <a:gd name="T20" fmla="*/ 2147483646 w 514"/>
                    <a:gd name="T21" fmla="*/ 2147483646 h 357"/>
                    <a:gd name="T22" fmla="*/ 2147483646 w 514"/>
                    <a:gd name="T23" fmla="*/ 2147483646 h 357"/>
                    <a:gd name="T24" fmla="*/ 2147483646 w 514"/>
                    <a:gd name="T25" fmla="*/ 2147483646 h 357"/>
                    <a:gd name="T26" fmla="*/ 2147483646 w 514"/>
                    <a:gd name="T27" fmla="*/ 2147483646 h 357"/>
                    <a:gd name="T28" fmla="*/ 2147483646 w 514"/>
                    <a:gd name="T29" fmla="*/ 2147483646 h 357"/>
                    <a:gd name="T30" fmla="*/ 2147483646 w 514"/>
                    <a:gd name="T31" fmla="*/ 2147483646 h 357"/>
                    <a:gd name="T32" fmla="*/ 2147483646 w 514"/>
                    <a:gd name="T33" fmla="*/ 2147483646 h 357"/>
                    <a:gd name="T34" fmla="*/ 2147483646 w 514"/>
                    <a:gd name="T35" fmla="*/ 2147483646 h 357"/>
                    <a:gd name="T36" fmla="*/ 2147483646 w 514"/>
                    <a:gd name="T37" fmla="*/ 2147483646 h 357"/>
                    <a:gd name="T38" fmla="*/ 2147483646 w 514"/>
                    <a:gd name="T39" fmla="*/ 2147483646 h 357"/>
                    <a:gd name="T40" fmla="*/ 2147483646 w 514"/>
                    <a:gd name="T41" fmla="*/ 2147483646 h 357"/>
                    <a:gd name="T42" fmla="*/ 2147483646 w 514"/>
                    <a:gd name="T43" fmla="*/ 2147483646 h 357"/>
                    <a:gd name="T44" fmla="*/ 2147483646 w 514"/>
                    <a:gd name="T45" fmla="*/ 2147483646 h 357"/>
                    <a:gd name="T46" fmla="*/ 2147483646 w 514"/>
                    <a:gd name="T47" fmla="*/ 2147483646 h 357"/>
                    <a:gd name="T48" fmla="*/ 2147483646 w 514"/>
                    <a:gd name="T49" fmla="*/ 2147483646 h 357"/>
                    <a:gd name="T50" fmla="*/ 2147483646 w 514"/>
                    <a:gd name="T51" fmla="*/ 2147483646 h 357"/>
                    <a:gd name="T52" fmla="*/ 2147483646 w 514"/>
                    <a:gd name="T53" fmla="*/ 2147483646 h 357"/>
                    <a:gd name="T54" fmla="*/ 2147483646 w 514"/>
                    <a:gd name="T55" fmla="*/ 2147483646 h 357"/>
                    <a:gd name="T56" fmla="*/ 2147483646 w 514"/>
                    <a:gd name="T57" fmla="*/ 2147483646 h 357"/>
                    <a:gd name="T58" fmla="*/ 2147483646 w 514"/>
                    <a:gd name="T59" fmla="*/ 2147483646 h 357"/>
                    <a:gd name="T60" fmla="*/ 2147483646 w 514"/>
                    <a:gd name="T61" fmla="*/ 2147483646 h 357"/>
                    <a:gd name="T62" fmla="*/ 2147483646 w 514"/>
                    <a:gd name="T63" fmla="*/ 2147483646 h 357"/>
                    <a:gd name="T64" fmla="*/ 2147483646 w 514"/>
                    <a:gd name="T65" fmla="*/ 2147483646 h 357"/>
                    <a:gd name="T66" fmla="*/ 2147483646 w 514"/>
                    <a:gd name="T67" fmla="*/ 2147483646 h 357"/>
                    <a:gd name="T68" fmla="*/ 2147483646 w 514"/>
                    <a:gd name="T69" fmla="*/ 2147483646 h 357"/>
                    <a:gd name="T70" fmla="*/ 2147483646 w 514"/>
                    <a:gd name="T71" fmla="*/ 2147483646 h 357"/>
                    <a:gd name="T72" fmla="*/ 2147483646 w 514"/>
                    <a:gd name="T73" fmla="*/ 2147483646 h 357"/>
                    <a:gd name="T74" fmla="*/ 2147483646 w 514"/>
                    <a:gd name="T75" fmla="*/ 2147483646 h 357"/>
                    <a:gd name="T76" fmla="*/ 2147483646 w 514"/>
                    <a:gd name="T77" fmla="*/ 2147483646 h 357"/>
                    <a:gd name="T78" fmla="*/ 2147483646 w 514"/>
                    <a:gd name="T79" fmla="*/ 2147483646 h 357"/>
                    <a:gd name="T80" fmla="*/ 2147483646 w 514"/>
                    <a:gd name="T81" fmla="*/ 2147483646 h 357"/>
                    <a:gd name="T82" fmla="*/ 2147483646 w 514"/>
                    <a:gd name="T83" fmla="*/ 2147483646 h 357"/>
                    <a:gd name="T84" fmla="*/ 2147483646 w 514"/>
                    <a:gd name="T85" fmla="*/ 2147483646 h 357"/>
                    <a:gd name="T86" fmla="*/ 2147483646 w 514"/>
                    <a:gd name="T87" fmla="*/ 2147483646 h 357"/>
                    <a:gd name="T88" fmla="*/ 2147483646 w 514"/>
                    <a:gd name="T89" fmla="*/ 2147483646 h 357"/>
                    <a:gd name="T90" fmla="*/ 2147483646 w 514"/>
                    <a:gd name="T91" fmla="*/ 2147483646 h 357"/>
                    <a:gd name="T92" fmla="*/ 2147483646 w 514"/>
                    <a:gd name="T93" fmla="*/ 2147483646 h 357"/>
                    <a:gd name="T94" fmla="*/ 2147483646 w 514"/>
                    <a:gd name="T95" fmla="*/ 2147483646 h 357"/>
                    <a:gd name="T96" fmla="*/ 2147483646 w 514"/>
                    <a:gd name="T97" fmla="*/ 2147483646 h 357"/>
                    <a:gd name="T98" fmla="*/ 2147483646 w 514"/>
                    <a:gd name="T99" fmla="*/ 2147483646 h 357"/>
                    <a:gd name="T100" fmla="*/ 2147483646 w 514"/>
                    <a:gd name="T101" fmla="*/ 2147483646 h 357"/>
                    <a:gd name="T102" fmla="*/ 2147483646 w 514"/>
                    <a:gd name="T103" fmla="*/ 2147483646 h 357"/>
                    <a:gd name="T104" fmla="*/ 2147483646 w 514"/>
                    <a:gd name="T105" fmla="*/ 2147483646 h 357"/>
                    <a:gd name="T106" fmla="*/ 2147483646 w 514"/>
                    <a:gd name="T107" fmla="*/ 2147483646 h 357"/>
                    <a:gd name="T108" fmla="*/ 2147483646 w 514"/>
                    <a:gd name="T109" fmla="*/ 2147483646 h 357"/>
                    <a:gd name="T110" fmla="*/ 2147483646 w 514"/>
                    <a:gd name="T111" fmla="*/ 2147483646 h 357"/>
                    <a:gd name="T112" fmla="*/ 2147483646 w 514"/>
                    <a:gd name="T113" fmla="*/ 2147483646 h 357"/>
                    <a:gd name="T114" fmla="*/ 2147483646 w 514"/>
                    <a:gd name="T115" fmla="*/ 2147483646 h 357"/>
                    <a:gd name="T116" fmla="*/ 2147483646 w 514"/>
                    <a:gd name="T117" fmla="*/ 2147483646 h 357"/>
                    <a:gd name="T118" fmla="*/ 2147483646 w 514"/>
                    <a:gd name="T119" fmla="*/ 2147483646 h 357"/>
                    <a:gd name="T120" fmla="*/ 2147483646 w 514"/>
                    <a:gd name="T121" fmla="*/ 2147483646 h 357"/>
                    <a:gd name="T122" fmla="*/ 2147483646 w 514"/>
                    <a:gd name="T123" fmla="*/ 2147483646 h 357"/>
                    <a:gd name="T124" fmla="*/ 2147483646 w 514"/>
                    <a:gd name="T125" fmla="*/ 2147483646 h 35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14"/>
                    <a:gd name="T190" fmla="*/ 0 h 357"/>
                    <a:gd name="T191" fmla="*/ 514 w 514"/>
                    <a:gd name="T192" fmla="*/ 357 h 35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14" h="357">
                      <a:moveTo>
                        <a:pt x="372" y="356"/>
                      </a:moveTo>
                      <a:lnTo>
                        <a:pt x="371" y="356"/>
                      </a:lnTo>
                      <a:lnTo>
                        <a:pt x="370" y="357"/>
                      </a:lnTo>
                      <a:lnTo>
                        <a:pt x="370" y="356"/>
                      </a:lnTo>
                      <a:lnTo>
                        <a:pt x="369" y="357"/>
                      </a:lnTo>
                      <a:lnTo>
                        <a:pt x="369" y="356"/>
                      </a:lnTo>
                      <a:lnTo>
                        <a:pt x="370" y="356"/>
                      </a:lnTo>
                      <a:lnTo>
                        <a:pt x="370" y="355"/>
                      </a:lnTo>
                      <a:lnTo>
                        <a:pt x="369" y="355"/>
                      </a:lnTo>
                      <a:lnTo>
                        <a:pt x="369" y="354"/>
                      </a:lnTo>
                      <a:lnTo>
                        <a:pt x="370" y="354"/>
                      </a:lnTo>
                      <a:lnTo>
                        <a:pt x="369" y="353"/>
                      </a:lnTo>
                      <a:lnTo>
                        <a:pt x="368" y="353"/>
                      </a:lnTo>
                      <a:lnTo>
                        <a:pt x="367" y="353"/>
                      </a:lnTo>
                      <a:lnTo>
                        <a:pt x="366" y="353"/>
                      </a:lnTo>
                      <a:lnTo>
                        <a:pt x="366" y="352"/>
                      </a:lnTo>
                      <a:lnTo>
                        <a:pt x="365" y="352"/>
                      </a:lnTo>
                      <a:lnTo>
                        <a:pt x="364" y="352"/>
                      </a:lnTo>
                      <a:lnTo>
                        <a:pt x="363" y="352"/>
                      </a:lnTo>
                      <a:lnTo>
                        <a:pt x="362" y="352"/>
                      </a:lnTo>
                      <a:lnTo>
                        <a:pt x="362" y="351"/>
                      </a:lnTo>
                      <a:lnTo>
                        <a:pt x="361" y="350"/>
                      </a:lnTo>
                      <a:lnTo>
                        <a:pt x="361" y="351"/>
                      </a:lnTo>
                      <a:lnTo>
                        <a:pt x="360" y="350"/>
                      </a:lnTo>
                      <a:lnTo>
                        <a:pt x="360" y="349"/>
                      </a:lnTo>
                      <a:lnTo>
                        <a:pt x="359" y="348"/>
                      </a:lnTo>
                      <a:lnTo>
                        <a:pt x="359" y="347"/>
                      </a:lnTo>
                      <a:lnTo>
                        <a:pt x="360" y="348"/>
                      </a:lnTo>
                      <a:lnTo>
                        <a:pt x="360" y="347"/>
                      </a:lnTo>
                      <a:lnTo>
                        <a:pt x="359" y="347"/>
                      </a:lnTo>
                      <a:lnTo>
                        <a:pt x="359" y="346"/>
                      </a:lnTo>
                      <a:lnTo>
                        <a:pt x="358" y="345"/>
                      </a:lnTo>
                      <a:lnTo>
                        <a:pt x="357" y="345"/>
                      </a:lnTo>
                      <a:lnTo>
                        <a:pt x="357" y="344"/>
                      </a:lnTo>
                      <a:lnTo>
                        <a:pt x="356" y="344"/>
                      </a:lnTo>
                      <a:lnTo>
                        <a:pt x="355" y="344"/>
                      </a:lnTo>
                      <a:lnTo>
                        <a:pt x="355" y="343"/>
                      </a:lnTo>
                      <a:lnTo>
                        <a:pt x="354" y="343"/>
                      </a:lnTo>
                      <a:lnTo>
                        <a:pt x="353" y="342"/>
                      </a:lnTo>
                      <a:lnTo>
                        <a:pt x="353" y="343"/>
                      </a:lnTo>
                      <a:lnTo>
                        <a:pt x="352" y="343"/>
                      </a:lnTo>
                      <a:lnTo>
                        <a:pt x="351" y="342"/>
                      </a:lnTo>
                      <a:lnTo>
                        <a:pt x="350" y="342"/>
                      </a:lnTo>
                      <a:lnTo>
                        <a:pt x="349" y="342"/>
                      </a:lnTo>
                      <a:lnTo>
                        <a:pt x="349" y="343"/>
                      </a:lnTo>
                      <a:lnTo>
                        <a:pt x="348" y="343"/>
                      </a:lnTo>
                      <a:lnTo>
                        <a:pt x="348" y="344"/>
                      </a:lnTo>
                      <a:lnTo>
                        <a:pt x="346" y="344"/>
                      </a:lnTo>
                      <a:lnTo>
                        <a:pt x="345" y="344"/>
                      </a:lnTo>
                      <a:lnTo>
                        <a:pt x="344" y="344"/>
                      </a:lnTo>
                      <a:lnTo>
                        <a:pt x="344" y="345"/>
                      </a:lnTo>
                      <a:lnTo>
                        <a:pt x="343" y="345"/>
                      </a:lnTo>
                      <a:lnTo>
                        <a:pt x="342" y="345"/>
                      </a:lnTo>
                      <a:lnTo>
                        <a:pt x="341" y="346"/>
                      </a:lnTo>
                      <a:lnTo>
                        <a:pt x="341" y="345"/>
                      </a:lnTo>
                      <a:lnTo>
                        <a:pt x="340" y="346"/>
                      </a:lnTo>
                      <a:lnTo>
                        <a:pt x="339" y="346"/>
                      </a:lnTo>
                      <a:lnTo>
                        <a:pt x="338" y="346"/>
                      </a:lnTo>
                      <a:lnTo>
                        <a:pt x="338" y="347"/>
                      </a:lnTo>
                      <a:lnTo>
                        <a:pt x="337" y="346"/>
                      </a:lnTo>
                      <a:lnTo>
                        <a:pt x="336" y="347"/>
                      </a:lnTo>
                      <a:lnTo>
                        <a:pt x="336" y="346"/>
                      </a:lnTo>
                      <a:lnTo>
                        <a:pt x="336" y="347"/>
                      </a:lnTo>
                      <a:lnTo>
                        <a:pt x="335" y="347"/>
                      </a:lnTo>
                      <a:lnTo>
                        <a:pt x="335" y="348"/>
                      </a:lnTo>
                      <a:lnTo>
                        <a:pt x="335" y="349"/>
                      </a:lnTo>
                      <a:lnTo>
                        <a:pt x="336" y="350"/>
                      </a:lnTo>
                      <a:lnTo>
                        <a:pt x="337" y="351"/>
                      </a:lnTo>
                      <a:lnTo>
                        <a:pt x="337" y="352"/>
                      </a:lnTo>
                      <a:lnTo>
                        <a:pt x="338" y="352"/>
                      </a:lnTo>
                      <a:lnTo>
                        <a:pt x="339" y="353"/>
                      </a:lnTo>
                      <a:lnTo>
                        <a:pt x="340" y="353"/>
                      </a:lnTo>
                      <a:lnTo>
                        <a:pt x="340" y="354"/>
                      </a:lnTo>
                      <a:lnTo>
                        <a:pt x="340" y="355"/>
                      </a:lnTo>
                      <a:lnTo>
                        <a:pt x="341" y="355"/>
                      </a:lnTo>
                      <a:lnTo>
                        <a:pt x="341" y="356"/>
                      </a:lnTo>
                      <a:lnTo>
                        <a:pt x="342" y="357"/>
                      </a:lnTo>
                      <a:lnTo>
                        <a:pt x="341" y="357"/>
                      </a:lnTo>
                      <a:lnTo>
                        <a:pt x="341" y="356"/>
                      </a:lnTo>
                      <a:lnTo>
                        <a:pt x="340" y="356"/>
                      </a:lnTo>
                      <a:lnTo>
                        <a:pt x="339" y="356"/>
                      </a:lnTo>
                      <a:lnTo>
                        <a:pt x="340" y="355"/>
                      </a:lnTo>
                      <a:lnTo>
                        <a:pt x="339" y="355"/>
                      </a:lnTo>
                      <a:lnTo>
                        <a:pt x="340" y="355"/>
                      </a:lnTo>
                      <a:lnTo>
                        <a:pt x="340" y="354"/>
                      </a:lnTo>
                      <a:lnTo>
                        <a:pt x="338" y="354"/>
                      </a:lnTo>
                      <a:lnTo>
                        <a:pt x="339" y="354"/>
                      </a:lnTo>
                      <a:lnTo>
                        <a:pt x="338" y="354"/>
                      </a:lnTo>
                      <a:lnTo>
                        <a:pt x="337" y="354"/>
                      </a:lnTo>
                      <a:lnTo>
                        <a:pt x="337" y="353"/>
                      </a:lnTo>
                      <a:lnTo>
                        <a:pt x="336" y="353"/>
                      </a:lnTo>
                      <a:lnTo>
                        <a:pt x="336" y="352"/>
                      </a:lnTo>
                      <a:lnTo>
                        <a:pt x="335" y="352"/>
                      </a:lnTo>
                      <a:lnTo>
                        <a:pt x="336" y="351"/>
                      </a:lnTo>
                      <a:lnTo>
                        <a:pt x="335" y="351"/>
                      </a:lnTo>
                      <a:lnTo>
                        <a:pt x="334" y="351"/>
                      </a:lnTo>
                      <a:lnTo>
                        <a:pt x="335" y="350"/>
                      </a:lnTo>
                      <a:lnTo>
                        <a:pt x="334" y="350"/>
                      </a:lnTo>
                      <a:lnTo>
                        <a:pt x="334" y="349"/>
                      </a:lnTo>
                      <a:lnTo>
                        <a:pt x="333" y="350"/>
                      </a:lnTo>
                      <a:lnTo>
                        <a:pt x="334" y="350"/>
                      </a:lnTo>
                      <a:lnTo>
                        <a:pt x="333" y="350"/>
                      </a:lnTo>
                      <a:lnTo>
                        <a:pt x="334" y="351"/>
                      </a:lnTo>
                      <a:lnTo>
                        <a:pt x="333" y="351"/>
                      </a:lnTo>
                      <a:lnTo>
                        <a:pt x="333" y="352"/>
                      </a:lnTo>
                      <a:lnTo>
                        <a:pt x="333" y="351"/>
                      </a:lnTo>
                      <a:lnTo>
                        <a:pt x="333" y="350"/>
                      </a:lnTo>
                      <a:lnTo>
                        <a:pt x="332" y="350"/>
                      </a:lnTo>
                      <a:lnTo>
                        <a:pt x="332" y="349"/>
                      </a:lnTo>
                      <a:lnTo>
                        <a:pt x="332" y="348"/>
                      </a:lnTo>
                      <a:lnTo>
                        <a:pt x="332" y="347"/>
                      </a:lnTo>
                      <a:lnTo>
                        <a:pt x="333" y="346"/>
                      </a:lnTo>
                      <a:lnTo>
                        <a:pt x="332" y="346"/>
                      </a:lnTo>
                      <a:lnTo>
                        <a:pt x="332" y="347"/>
                      </a:lnTo>
                      <a:lnTo>
                        <a:pt x="332" y="346"/>
                      </a:lnTo>
                      <a:lnTo>
                        <a:pt x="331" y="346"/>
                      </a:lnTo>
                      <a:lnTo>
                        <a:pt x="330" y="346"/>
                      </a:lnTo>
                      <a:lnTo>
                        <a:pt x="330" y="345"/>
                      </a:lnTo>
                      <a:lnTo>
                        <a:pt x="331" y="345"/>
                      </a:lnTo>
                      <a:lnTo>
                        <a:pt x="332" y="345"/>
                      </a:lnTo>
                      <a:lnTo>
                        <a:pt x="333" y="345"/>
                      </a:lnTo>
                      <a:lnTo>
                        <a:pt x="333" y="344"/>
                      </a:lnTo>
                      <a:lnTo>
                        <a:pt x="332" y="344"/>
                      </a:lnTo>
                      <a:lnTo>
                        <a:pt x="333" y="343"/>
                      </a:lnTo>
                      <a:lnTo>
                        <a:pt x="332" y="343"/>
                      </a:lnTo>
                      <a:lnTo>
                        <a:pt x="332" y="342"/>
                      </a:lnTo>
                      <a:lnTo>
                        <a:pt x="333" y="342"/>
                      </a:lnTo>
                      <a:lnTo>
                        <a:pt x="334" y="342"/>
                      </a:lnTo>
                      <a:lnTo>
                        <a:pt x="334" y="341"/>
                      </a:lnTo>
                      <a:lnTo>
                        <a:pt x="333" y="341"/>
                      </a:lnTo>
                      <a:lnTo>
                        <a:pt x="332" y="341"/>
                      </a:lnTo>
                      <a:lnTo>
                        <a:pt x="333" y="340"/>
                      </a:lnTo>
                      <a:lnTo>
                        <a:pt x="333" y="339"/>
                      </a:lnTo>
                      <a:lnTo>
                        <a:pt x="334" y="339"/>
                      </a:lnTo>
                      <a:lnTo>
                        <a:pt x="334" y="340"/>
                      </a:lnTo>
                      <a:lnTo>
                        <a:pt x="333" y="340"/>
                      </a:lnTo>
                      <a:lnTo>
                        <a:pt x="334" y="340"/>
                      </a:lnTo>
                      <a:lnTo>
                        <a:pt x="335" y="340"/>
                      </a:lnTo>
                      <a:lnTo>
                        <a:pt x="334" y="341"/>
                      </a:lnTo>
                      <a:lnTo>
                        <a:pt x="335" y="341"/>
                      </a:lnTo>
                      <a:lnTo>
                        <a:pt x="336" y="341"/>
                      </a:lnTo>
                      <a:lnTo>
                        <a:pt x="335" y="341"/>
                      </a:lnTo>
                      <a:lnTo>
                        <a:pt x="335" y="342"/>
                      </a:lnTo>
                      <a:lnTo>
                        <a:pt x="336" y="342"/>
                      </a:lnTo>
                      <a:lnTo>
                        <a:pt x="337" y="342"/>
                      </a:lnTo>
                      <a:lnTo>
                        <a:pt x="337" y="343"/>
                      </a:lnTo>
                      <a:lnTo>
                        <a:pt x="336" y="344"/>
                      </a:lnTo>
                      <a:lnTo>
                        <a:pt x="336" y="343"/>
                      </a:lnTo>
                      <a:lnTo>
                        <a:pt x="336" y="344"/>
                      </a:lnTo>
                      <a:lnTo>
                        <a:pt x="335" y="345"/>
                      </a:lnTo>
                      <a:lnTo>
                        <a:pt x="336" y="345"/>
                      </a:lnTo>
                      <a:lnTo>
                        <a:pt x="336" y="344"/>
                      </a:lnTo>
                      <a:lnTo>
                        <a:pt x="337" y="344"/>
                      </a:lnTo>
                      <a:lnTo>
                        <a:pt x="337" y="343"/>
                      </a:lnTo>
                      <a:lnTo>
                        <a:pt x="337" y="344"/>
                      </a:lnTo>
                      <a:lnTo>
                        <a:pt x="337" y="345"/>
                      </a:lnTo>
                      <a:lnTo>
                        <a:pt x="337" y="344"/>
                      </a:lnTo>
                      <a:lnTo>
                        <a:pt x="338" y="344"/>
                      </a:lnTo>
                      <a:lnTo>
                        <a:pt x="338" y="343"/>
                      </a:lnTo>
                      <a:lnTo>
                        <a:pt x="337" y="343"/>
                      </a:lnTo>
                      <a:lnTo>
                        <a:pt x="338" y="342"/>
                      </a:lnTo>
                      <a:lnTo>
                        <a:pt x="338" y="341"/>
                      </a:lnTo>
                      <a:lnTo>
                        <a:pt x="337" y="341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39"/>
                      </a:lnTo>
                      <a:lnTo>
                        <a:pt x="337" y="339"/>
                      </a:lnTo>
                      <a:lnTo>
                        <a:pt x="338" y="338"/>
                      </a:lnTo>
                      <a:lnTo>
                        <a:pt x="337" y="338"/>
                      </a:lnTo>
                      <a:lnTo>
                        <a:pt x="338" y="337"/>
                      </a:lnTo>
                      <a:lnTo>
                        <a:pt x="339" y="337"/>
                      </a:lnTo>
                      <a:lnTo>
                        <a:pt x="338" y="337"/>
                      </a:lnTo>
                      <a:lnTo>
                        <a:pt x="338" y="338"/>
                      </a:lnTo>
                      <a:lnTo>
                        <a:pt x="339" y="338"/>
                      </a:lnTo>
                      <a:lnTo>
                        <a:pt x="339" y="339"/>
                      </a:lnTo>
                      <a:lnTo>
                        <a:pt x="339" y="340"/>
                      </a:lnTo>
                      <a:lnTo>
                        <a:pt x="340" y="340"/>
                      </a:lnTo>
                      <a:lnTo>
                        <a:pt x="340" y="339"/>
                      </a:lnTo>
                      <a:lnTo>
                        <a:pt x="341" y="338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2" y="339"/>
                      </a:lnTo>
                      <a:lnTo>
                        <a:pt x="343" y="339"/>
                      </a:lnTo>
                      <a:lnTo>
                        <a:pt x="344" y="339"/>
                      </a:lnTo>
                      <a:lnTo>
                        <a:pt x="344" y="338"/>
                      </a:lnTo>
                      <a:lnTo>
                        <a:pt x="344" y="337"/>
                      </a:lnTo>
                      <a:lnTo>
                        <a:pt x="344" y="338"/>
                      </a:lnTo>
                      <a:lnTo>
                        <a:pt x="345" y="338"/>
                      </a:lnTo>
                      <a:lnTo>
                        <a:pt x="345" y="337"/>
                      </a:lnTo>
                      <a:lnTo>
                        <a:pt x="345" y="336"/>
                      </a:lnTo>
                      <a:lnTo>
                        <a:pt x="346" y="337"/>
                      </a:lnTo>
                      <a:lnTo>
                        <a:pt x="346" y="336"/>
                      </a:lnTo>
                      <a:lnTo>
                        <a:pt x="346" y="335"/>
                      </a:lnTo>
                      <a:lnTo>
                        <a:pt x="346" y="334"/>
                      </a:lnTo>
                      <a:lnTo>
                        <a:pt x="345" y="334"/>
                      </a:lnTo>
                      <a:lnTo>
                        <a:pt x="346" y="333"/>
                      </a:lnTo>
                      <a:lnTo>
                        <a:pt x="346" y="334"/>
                      </a:lnTo>
                      <a:lnTo>
                        <a:pt x="347" y="334"/>
                      </a:lnTo>
                      <a:lnTo>
                        <a:pt x="348" y="334"/>
                      </a:lnTo>
                      <a:lnTo>
                        <a:pt x="348" y="335"/>
                      </a:lnTo>
                      <a:lnTo>
                        <a:pt x="348" y="334"/>
                      </a:lnTo>
                      <a:lnTo>
                        <a:pt x="348" y="333"/>
                      </a:lnTo>
                      <a:lnTo>
                        <a:pt x="349" y="333"/>
                      </a:lnTo>
                      <a:lnTo>
                        <a:pt x="350" y="333"/>
                      </a:lnTo>
                      <a:lnTo>
                        <a:pt x="350" y="332"/>
                      </a:lnTo>
                      <a:lnTo>
                        <a:pt x="350" y="331"/>
                      </a:lnTo>
                      <a:lnTo>
                        <a:pt x="350" y="330"/>
                      </a:lnTo>
                      <a:lnTo>
                        <a:pt x="350" y="329"/>
                      </a:lnTo>
                      <a:lnTo>
                        <a:pt x="351" y="330"/>
                      </a:lnTo>
                      <a:lnTo>
                        <a:pt x="351" y="329"/>
                      </a:lnTo>
                      <a:lnTo>
                        <a:pt x="351" y="328"/>
                      </a:lnTo>
                      <a:lnTo>
                        <a:pt x="352" y="328"/>
                      </a:lnTo>
                      <a:lnTo>
                        <a:pt x="352" y="327"/>
                      </a:lnTo>
                      <a:lnTo>
                        <a:pt x="353" y="327"/>
                      </a:lnTo>
                      <a:lnTo>
                        <a:pt x="352" y="327"/>
                      </a:lnTo>
                      <a:lnTo>
                        <a:pt x="351" y="327"/>
                      </a:lnTo>
                      <a:lnTo>
                        <a:pt x="351" y="328"/>
                      </a:lnTo>
                      <a:lnTo>
                        <a:pt x="351" y="327"/>
                      </a:lnTo>
                      <a:lnTo>
                        <a:pt x="350" y="328"/>
                      </a:lnTo>
                      <a:lnTo>
                        <a:pt x="350" y="327"/>
                      </a:lnTo>
                      <a:lnTo>
                        <a:pt x="349" y="328"/>
                      </a:lnTo>
                      <a:lnTo>
                        <a:pt x="348" y="328"/>
                      </a:lnTo>
                      <a:lnTo>
                        <a:pt x="349" y="328"/>
                      </a:lnTo>
                      <a:lnTo>
                        <a:pt x="348" y="329"/>
                      </a:lnTo>
                      <a:lnTo>
                        <a:pt x="348" y="328"/>
                      </a:lnTo>
                      <a:lnTo>
                        <a:pt x="347" y="328"/>
                      </a:lnTo>
                      <a:lnTo>
                        <a:pt x="347" y="327"/>
                      </a:lnTo>
                      <a:lnTo>
                        <a:pt x="348" y="327"/>
                      </a:lnTo>
                      <a:lnTo>
                        <a:pt x="349" y="327"/>
                      </a:lnTo>
                      <a:lnTo>
                        <a:pt x="350" y="326"/>
                      </a:lnTo>
                      <a:lnTo>
                        <a:pt x="351" y="326"/>
                      </a:lnTo>
                      <a:lnTo>
                        <a:pt x="351" y="325"/>
                      </a:lnTo>
                      <a:lnTo>
                        <a:pt x="352" y="325"/>
                      </a:lnTo>
                      <a:lnTo>
                        <a:pt x="351" y="324"/>
                      </a:lnTo>
                      <a:lnTo>
                        <a:pt x="352" y="324"/>
                      </a:lnTo>
                      <a:lnTo>
                        <a:pt x="352" y="323"/>
                      </a:lnTo>
                      <a:lnTo>
                        <a:pt x="353" y="323"/>
                      </a:lnTo>
                      <a:lnTo>
                        <a:pt x="352" y="323"/>
                      </a:lnTo>
                      <a:lnTo>
                        <a:pt x="351" y="323"/>
                      </a:lnTo>
                      <a:lnTo>
                        <a:pt x="351" y="322"/>
                      </a:lnTo>
                      <a:lnTo>
                        <a:pt x="352" y="321"/>
                      </a:lnTo>
                      <a:lnTo>
                        <a:pt x="352" y="320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18"/>
                      </a:lnTo>
                      <a:lnTo>
                        <a:pt x="354" y="318"/>
                      </a:lnTo>
                      <a:lnTo>
                        <a:pt x="354" y="319"/>
                      </a:lnTo>
                      <a:lnTo>
                        <a:pt x="354" y="318"/>
                      </a:lnTo>
                      <a:lnTo>
                        <a:pt x="355" y="318"/>
                      </a:lnTo>
                      <a:lnTo>
                        <a:pt x="354" y="318"/>
                      </a:lnTo>
                      <a:lnTo>
                        <a:pt x="354" y="317"/>
                      </a:lnTo>
                      <a:lnTo>
                        <a:pt x="353" y="316"/>
                      </a:lnTo>
                      <a:lnTo>
                        <a:pt x="352" y="316"/>
                      </a:lnTo>
                      <a:lnTo>
                        <a:pt x="352" y="315"/>
                      </a:lnTo>
                      <a:lnTo>
                        <a:pt x="352" y="314"/>
                      </a:lnTo>
                      <a:lnTo>
                        <a:pt x="352" y="313"/>
                      </a:lnTo>
                      <a:lnTo>
                        <a:pt x="353" y="313"/>
                      </a:lnTo>
                      <a:lnTo>
                        <a:pt x="353" y="312"/>
                      </a:lnTo>
                      <a:lnTo>
                        <a:pt x="352" y="313"/>
                      </a:lnTo>
                      <a:lnTo>
                        <a:pt x="352" y="312"/>
                      </a:lnTo>
                      <a:lnTo>
                        <a:pt x="351" y="312"/>
                      </a:lnTo>
                      <a:lnTo>
                        <a:pt x="352" y="312"/>
                      </a:lnTo>
                      <a:lnTo>
                        <a:pt x="352" y="311"/>
                      </a:lnTo>
                      <a:lnTo>
                        <a:pt x="352" y="310"/>
                      </a:lnTo>
                      <a:lnTo>
                        <a:pt x="353" y="310"/>
                      </a:lnTo>
                      <a:lnTo>
                        <a:pt x="353" y="309"/>
                      </a:lnTo>
                      <a:lnTo>
                        <a:pt x="354" y="309"/>
                      </a:lnTo>
                      <a:lnTo>
                        <a:pt x="353" y="309"/>
                      </a:lnTo>
                      <a:lnTo>
                        <a:pt x="354" y="308"/>
                      </a:lnTo>
                      <a:lnTo>
                        <a:pt x="355" y="308"/>
                      </a:lnTo>
                      <a:lnTo>
                        <a:pt x="355" y="307"/>
                      </a:lnTo>
                      <a:lnTo>
                        <a:pt x="354" y="307"/>
                      </a:lnTo>
                      <a:lnTo>
                        <a:pt x="353" y="308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6"/>
                      </a:lnTo>
                      <a:lnTo>
                        <a:pt x="353" y="307"/>
                      </a:lnTo>
                      <a:lnTo>
                        <a:pt x="352" y="307"/>
                      </a:lnTo>
                      <a:lnTo>
                        <a:pt x="352" y="306"/>
                      </a:lnTo>
                      <a:lnTo>
                        <a:pt x="353" y="306"/>
                      </a:lnTo>
                      <a:lnTo>
                        <a:pt x="353" y="305"/>
                      </a:lnTo>
                      <a:lnTo>
                        <a:pt x="354" y="305"/>
                      </a:lnTo>
                      <a:lnTo>
                        <a:pt x="353" y="305"/>
                      </a:lnTo>
                      <a:lnTo>
                        <a:pt x="353" y="304"/>
                      </a:lnTo>
                      <a:lnTo>
                        <a:pt x="353" y="303"/>
                      </a:lnTo>
                      <a:lnTo>
                        <a:pt x="353" y="302"/>
                      </a:lnTo>
                      <a:lnTo>
                        <a:pt x="352" y="302"/>
                      </a:lnTo>
                      <a:lnTo>
                        <a:pt x="352" y="301"/>
                      </a:lnTo>
                      <a:lnTo>
                        <a:pt x="353" y="300"/>
                      </a:lnTo>
                      <a:lnTo>
                        <a:pt x="353" y="299"/>
                      </a:lnTo>
                      <a:lnTo>
                        <a:pt x="354" y="299"/>
                      </a:lnTo>
                      <a:lnTo>
                        <a:pt x="354" y="298"/>
                      </a:lnTo>
                      <a:lnTo>
                        <a:pt x="354" y="297"/>
                      </a:lnTo>
                      <a:lnTo>
                        <a:pt x="353" y="297"/>
                      </a:lnTo>
                      <a:lnTo>
                        <a:pt x="354" y="297"/>
                      </a:lnTo>
                      <a:lnTo>
                        <a:pt x="353" y="296"/>
                      </a:lnTo>
                      <a:lnTo>
                        <a:pt x="354" y="296"/>
                      </a:lnTo>
                      <a:lnTo>
                        <a:pt x="354" y="295"/>
                      </a:lnTo>
                      <a:lnTo>
                        <a:pt x="355" y="295"/>
                      </a:lnTo>
                      <a:lnTo>
                        <a:pt x="355" y="294"/>
                      </a:lnTo>
                      <a:lnTo>
                        <a:pt x="356" y="295"/>
                      </a:lnTo>
                      <a:lnTo>
                        <a:pt x="357" y="295"/>
                      </a:lnTo>
                      <a:lnTo>
                        <a:pt x="357" y="294"/>
                      </a:lnTo>
                      <a:lnTo>
                        <a:pt x="357" y="293"/>
                      </a:lnTo>
                      <a:lnTo>
                        <a:pt x="356" y="293"/>
                      </a:lnTo>
                      <a:lnTo>
                        <a:pt x="357" y="292"/>
                      </a:lnTo>
                      <a:lnTo>
                        <a:pt x="356" y="292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8" y="291"/>
                      </a:lnTo>
                      <a:lnTo>
                        <a:pt x="358" y="290"/>
                      </a:lnTo>
                      <a:lnTo>
                        <a:pt x="359" y="290"/>
                      </a:lnTo>
                      <a:lnTo>
                        <a:pt x="359" y="291"/>
                      </a:lnTo>
                      <a:lnTo>
                        <a:pt x="358" y="291"/>
                      </a:lnTo>
                      <a:lnTo>
                        <a:pt x="359" y="291"/>
                      </a:lnTo>
                      <a:lnTo>
                        <a:pt x="360" y="291"/>
                      </a:lnTo>
                      <a:lnTo>
                        <a:pt x="360" y="292"/>
                      </a:lnTo>
                      <a:lnTo>
                        <a:pt x="360" y="291"/>
                      </a:lnTo>
                      <a:lnTo>
                        <a:pt x="361" y="291"/>
                      </a:lnTo>
                      <a:lnTo>
                        <a:pt x="361" y="292"/>
                      </a:lnTo>
                      <a:lnTo>
                        <a:pt x="360" y="293"/>
                      </a:lnTo>
                      <a:lnTo>
                        <a:pt x="361" y="293"/>
                      </a:lnTo>
                      <a:lnTo>
                        <a:pt x="360" y="294"/>
                      </a:lnTo>
                      <a:lnTo>
                        <a:pt x="361" y="294"/>
                      </a:lnTo>
                      <a:lnTo>
                        <a:pt x="362" y="294"/>
                      </a:lnTo>
                      <a:lnTo>
                        <a:pt x="361" y="294"/>
                      </a:lnTo>
                      <a:lnTo>
                        <a:pt x="361" y="293"/>
                      </a:lnTo>
                      <a:lnTo>
                        <a:pt x="362" y="292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89"/>
                      </a:lnTo>
                      <a:lnTo>
                        <a:pt x="363" y="290"/>
                      </a:lnTo>
                      <a:lnTo>
                        <a:pt x="364" y="290"/>
                      </a:lnTo>
                      <a:lnTo>
                        <a:pt x="365" y="290"/>
                      </a:lnTo>
                      <a:lnTo>
                        <a:pt x="365" y="291"/>
                      </a:lnTo>
                      <a:lnTo>
                        <a:pt x="365" y="290"/>
                      </a:lnTo>
                      <a:lnTo>
                        <a:pt x="365" y="289"/>
                      </a:lnTo>
                      <a:lnTo>
                        <a:pt x="366" y="289"/>
                      </a:lnTo>
                      <a:lnTo>
                        <a:pt x="367" y="289"/>
                      </a:lnTo>
                      <a:lnTo>
                        <a:pt x="368" y="288"/>
                      </a:lnTo>
                      <a:lnTo>
                        <a:pt x="367" y="288"/>
                      </a:lnTo>
                      <a:lnTo>
                        <a:pt x="366" y="288"/>
                      </a:lnTo>
                      <a:lnTo>
                        <a:pt x="365" y="288"/>
                      </a:lnTo>
                      <a:lnTo>
                        <a:pt x="366" y="288"/>
                      </a:lnTo>
                      <a:lnTo>
                        <a:pt x="366" y="287"/>
                      </a:lnTo>
                      <a:lnTo>
                        <a:pt x="365" y="287"/>
                      </a:lnTo>
                      <a:lnTo>
                        <a:pt x="365" y="286"/>
                      </a:lnTo>
                      <a:lnTo>
                        <a:pt x="366" y="286"/>
                      </a:lnTo>
                      <a:lnTo>
                        <a:pt x="367" y="286"/>
                      </a:lnTo>
                      <a:lnTo>
                        <a:pt x="367" y="285"/>
                      </a:lnTo>
                      <a:lnTo>
                        <a:pt x="368" y="285"/>
                      </a:lnTo>
                      <a:lnTo>
                        <a:pt x="368" y="284"/>
                      </a:lnTo>
                      <a:lnTo>
                        <a:pt x="368" y="283"/>
                      </a:lnTo>
                      <a:lnTo>
                        <a:pt x="369" y="283"/>
                      </a:lnTo>
                      <a:lnTo>
                        <a:pt x="369" y="282"/>
                      </a:lnTo>
                      <a:lnTo>
                        <a:pt x="370" y="282"/>
                      </a:lnTo>
                      <a:lnTo>
                        <a:pt x="370" y="281"/>
                      </a:lnTo>
                      <a:lnTo>
                        <a:pt x="371" y="281"/>
                      </a:lnTo>
                      <a:lnTo>
                        <a:pt x="371" y="280"/>
                      </a:lnTo>
                      <a:lnTo>
                        <a:pt x="371" y="281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3" y="282"/>
                      </a:lnTo>
                      <a:lnTo>
                        <a:pt x="372" y="281"/>
                      </a:lnTo>
                      <a:lnTo>
                        <a:pt x="373" y="281"/>
                      </a:lnTo>
                      <a:lnTo>
                        <a:pt x="374" y="281"/>
                      </a:lnTo>
                      <a:lnTo>
                        <a:pt x="374" y="282"/>
                      </a:lnTo>
                      <a:lnTo>
                        <a:pt x="374" y="283"/>
                      </a:lnTo>
                      <a:lnTo>
                        <a:pt x="375" y="282"/>
                      </a:lnTo>
                      <a:lnTo>
                        <a:pt x="376" y="282"/>
                      </a:lnTo>
                      <a:lnTo>
                        <a:pt x="377" y="282"/>
                      </a:lnTo>
                      <a:lnTo>
                        <a:pt x="378" y="282"/>
                      </a:lnTo>
                      <a:lnTo>
                        <a:pt x="378" y="283"/>
                      </a:lnTo>
                      <a:lnTo>
                        <a:pt x="379" y="283"/>
                      </a:lnTo>
                      <a:lnTo>
                        <a:pt x="380" y="283"/>
                      </a:lnTo>
                      <a:lnTo>
                        <a:pt x="380" y="282"/>
                      </a:lnTo>
                      <a:lnTo>
                        <a:pt x="379" y="281"/>
                      </a:lnTo>
                      <a:lnTo>
                        <a:pt x="379" y="280"/>
                      </a:lnTo>
                      <a:lnTo>
                        <a:pt x="378" y="280"/>
                      </a:lnTo>
                      <a:lnTo>
                        <a:pt x="378" y="279"/>
                      </a:lnTo>
                      <a:lnTo>
                        <a:pt x="378" y="278"/>
                      </a:lnTo>
                      <a:lnTo>
                        <a:pt x="379" y="278"/>
                      </a:lnTo>
                      <a:lnTo>
                        <a:pt x="378" y="277"/>
                      </a:lnTo>
                      <a:lnTo>
                        <a:pt x="377" y="277"/>
                      </a:lnTo>
                      <a:lnTo>
                        <a:pt x="377" y="276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5" y="274"/>
                      </a:lnTo>
                      <a:lnTo>
                        <a:pt x="375" y="273"/>
                      </a:lnTo>
                      <a:lnTo>
                        <a:pt x="376" y="272"/>
                      </a:lnTo>
                      <a:lnTo>
                        <a:pt x="376" y="271"/>
                      </a:lnTo>
                      <a:lnTo>
                        <a:pt x="377" y="271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6" y="269"/>
                      </a:lnTo>
                      <a:lnTo>
                        <a:pt x="376" y="268"/>
                      </a:lnTo>
                      <a:lnTo>
                        <a:pt x="375" y="269"/>
                      </a:lnTo>
                      <a:lnTo>
                        <a:pt x="374" y="269"/>
                      </a:lnTo>
                      <a:lnTo>
                        <a:pt x="373" y="268"/>
                      </a:lnTo>
                      <a:lnTo>
                        <a:pt x="374" y="267"/>
                      </a:lnTo>
                      <a:lnTo>
                        <a:pt x="374" y="266"/>
                      </a:lnTo>
                      <a:lnTo>
                        <a:pt x="374" y="265"/>
                      </a:lnTo>
                      <a:lnTo>
                        <a:pt x="374" y="264"/>
                      </a:lnTo>
                      <a:lnTo>
                        <a:pt x="374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2" y="267"/>
                      </a:lnTo>
                      <a:lnTo>
                        <a:pt x="372" y="268"/>
                      </a:lnTo>
                      <a:lnTo>
                        <a:pt x="371" y="268"/>
                      </a:lnTo>
                      <a:lnTo>
                        <a:pt x="371" y="267"/>
                      </a:lnTo>
                      <a:lnTo>
                        <a:pt x="371" y="266"/>
                      </a:lnTo>
                      <a:lnTo>
                        <a:pt x="370" y="265"/>
                      </a:lnTo>
                      <a:lnTo>
                        <a:pt x="369" y="265"/>
                      </a:lnTo>
                      <a:lnTo>
                        <a:pt x="369" y="266"/>
                      </a:lnTo>
                      <a:lnTo>
                        <a:pt x="370" y="267"/>
                      </a:lnTo>
                      <a:lnTo>
                        <a:pt x="369" y="267"/>
                      </a:lnTo>
                      <a:lnTo>
                        <a:pt x="369" y="266"/>
                      </a:lnTo>
                      <a:lnTo>
                        <a:pt x="368" y="267"/>
                      </a:lnTo>
                      <a:lnTo>
                        <a:pt x="368" y="268"/>
                      </a:lnTo>
                      <a:lnTo>
                        <a:pt x="367" y="268"/>
                      </a:lnTo>
                      <a:lnTo>
                        <a:pt x="366" y="268"/>
                      </a:lnTo>
                      <a:lnTo>
                        <a:pt x="367" y="267"/>
                      </a:lnTo>
                      <a:lnTo>
                        <a:pt x="366" y="267"/>
                      </a:lnTo>
                      <a:lnTo>
                        <a:pt x="365" y="267"/>
                      </a:lnTo>
                      <a:lnTo>
                        <a:pt x="364" y="266"/>
                      </a:lnTo>
                      <a:lnTo>
                        <a:pt x="365" y="265"/>
                      </a:lnTo>
                      <a:lnTo>
                        <a:pt x="365" y="264"/>
                      </a:lnTo>
                      <a:lnTo>
                        <a:pt x="364" y="264"/>
                      </a:lnTo>
                      <a:lnTo>
                        <a:pt x="364" y="263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6" y="262"/>
                      </a:lnTo>
                      <a:lnTo>
                        <a:pt x="365" y="262"/>
                      </a:lnTo>
                      <a:lnTo>
                        <a:pt x="364" y="262"/>
                      </a:lnTo>
                      <a:lnTo>
                        <a:pt x="363" y="262"/>
                      </a:lnTo>
                      <a:lnTo>
                        <a:pt x="362" y="262"/>
                      </a:lnTo>
                      <a:lnTo>
                        <a:pt x="362" y="263"/>
                      </a:lnTo>
                      <a:lnTo>
                        <a:pt x="363" y="263"/>
                      </a:lnTo>
                      <a:lnTo>
                        <a:pt x="363" y="264"/>
                      </a:lnTo>
                      <a:lnTo>
                        <a:pt x="362" y="264"/>
                      </a:lnTo>
                      <a:lnTo>
                        <a:pt x="361" y="264"/>
                      </a:lnTo>
                      <a:lnTo>
                        <a:pt x="360" y="263"/>
                      </a:lnTo>
                      <a:lnTo>
                        <a:pt x="359" y="263"/>
                      </a:lnTo>
                      <a:lnTo>
                        <a:pt x="358" y="263"/>
                      </a:lnTo>
                      <a:lnTo>
                        <a:pt x="359" y="264"/>
                      </a:lnTo>
                      <a:lnTo>
                        <a:pt x="359" y="265"/>
                      </a:lnTo>
                      <a:lnTo>
                        <a:pt x="358" y="265"/>
                      </a:lnTo>
                      <a:lnTo>
                        <a:pt x="358" y="266"/>
                      </a:lnTo>
                      <a:lnTo>
                        <a:pt x="357" y="266"/>
                      </a:lnTo>
                      <a:lnTo>
                        <a:pt x="357" y="265"/>
                      </a:lnTo>
                      <a:lnTo>
                        <a:pt x="357" y="264"/>
                      </a:lnTo>
                      <a:lnTo>
                        <a:pt x="357" y="262"/>
                      </a:lnTo>
                      <a:lnTo>
                        <a:pt x="356" y="262"/>
                      </a:lnTo>
                      <a:lnTo>
                        <a:pt x="356" y="263"/>
                      </a:lnTo>
                      <a:lnTo>
                        <a:pt x="355" y="263"/>
                      </a:lnTo>
                      <a:lnTo>
                        <a:pt x="355" y="262"/>
                      </a:lnTo>
                      <a:lnTo>
                        <a:pt x="355" y="261"/>
                      </a:lnTo>
                      <a:lnTo>
                        <a:pt x="354" y="261"/>
                      </a:lnTo>
                      <a:lnTo>
                        <a:pt x="354" y="262"/>
                      </a:lnTo>
                      <a:lnTo>
                        <a:pt x="354" y="263"/>
                      </a:lnTo>
                      <a:lnTo>
                        <a:pt x="352" y="263"/>
                      </a:lnTo>
                      <a:lnTo>
                        <a:pt x="351" y="262"/>
                      </a:lnTo>
                      <a:lnTo>
                        <a:pt x="350" y="262"/>
                      </a:lnTo>
                      <a:lnTo>
                        <a:pt x="350" y="263"/>
                      </a:lnTo>
                      <a:lnTo>
                        <a:pt x="350" y="264"/>
                      </a:lnTo>
                      <a:lnTo>
                        <a:pt x="349" y="265"/>
                      </a:lnTo>
                      <a:lnTo>
                        <a:pt x="348" y="265"/>
                      </a:lnTo>
                      <a:lnTo>
                        <a:pt x="347" y="264"/>
                      </a:lnTo>
                      <a:lnTo>
                        <a:pt x="346" y="264"/>
                      </a:lnTo>
                      <a:lnTo>
                        <a:pt x="346" y="265"/>
                      </a:lnTo>
                      <a:lnTo>
                        <a:pt x="345" y="264"/>
                      </a:lnTo>
                      <a:lnTo>
                        <a:pt x="344" y="264"/>
                      </a:lnTo>
                      <a:lnTo>
                        <a:pt x="343" y="265"/>
                      </a:lnTo>
                      <a:lnTo>
                        <a:pt x="342" y="264"/>
                      </a:lnTo>
                      <a:lnTo>
                        <a:pt x="341" y="264"/>
                      </a:lnTo>
                      <a:lnTo>
                        <a:pt x="340" y="263"/>
                      </a:lnTo>
                      <a:lnTo>
                        <a:pt x="341" y="263"/>
                      </a:lnTo>
                      <a:lnTo>
                        <a:pt x="341" y="262"/>
                      </a:lnTo>
                      <a:lnTo>
                        <a:pt x="342" y="262"/>
                      </a:lnTo>
                      <a:lnTo>
                        <a:pt x="342" y="261"/>
                      </a:lnTo>
                      <a:lnTo>
                        <a:pt x="342" y="260"/>
                      </a:lnTo>
                      <a:lnTo>
                        <a:pt x="341" y="259"/>
                      </a:lnTo>
                      <a:lnTo>
                        <a:pt x="340" y="259"/>
                      </a:lnTo>
                      <a:lnTo>
                        <a:pt x="341" y="260"/>
                      </a:lnTo>
                      <a:lnTo>
                        <a:pt x="340" y="260"/>
                      </a:lnTo>
                      <a:lnTo>
                        <a:pt x="339" y="261"/>
                      </a:lnTo>
                      <a:lnTo>
                        <a:pt x="339" y="262"/>
                      </a:lnTo>
                      <a:lnTo>
                        <a:pt x="338" y="262"/>
                      </a:lnTo>
                      <a:lnTo>
                        <a:pt x="337" y="262"/>
                      </a:lnTo>
                      <a:lnTo>
                        <a:pt x="337" y="263"/>
                      </a:lnTo>
                      <a:lnTo>
                        <a:pt x="339" y="264"/>
                      </a:lnTo>
                      <a:lnTo>
                        <a:pt x="339" y="266"/>
                      </a:lnTo>
                      <a:lnTo>
                        <a:pt x="338" y="266"/>
                      </a:lnTo>
                      <a:lnTo>
                        <a:pt x="337" y="266"/>
                      </a:lnTo>
                      <a:lnTo>
                        <a:pt x="337" y="264"/>
                      </a:lnTo>
                      <a:lnTo>
                        <a:pt x="337" y="263"/>
                      </a:lnTo>
                      <a:lnTo>
                        <a:pt x="336" y="261"/>
                      </a:lnTo>
                      <a:lnTo>
                        <a:pt x="335" y="261"/>
                      </a:lnTo>
                      <a:lnTo>
                        <a:pt x="334" y="260"/>
                      </a:lnTo>
                      <a:lnTo>
                        <a:pt x="333" y="260"/>
                      </a:lnTo>
                      <a:lnTo>
                        <a:pt x="333" y="261"/>
                      </a:lnTo>
                      <a:lnTo>
                        <a:pt x="332" y="262"/>
                      </a:lnTo>
                      <a:lnTo>
                        <a:pt x="331" y="262"/>
                      </a:lnTo>
                      <a:lnTo>
                        <a:pt x="330" y="262"/>
                      </a:lnTo>
                      <a:lnTo>
                        <a:pt x="330" y="261"/>
                      </a:lnTo>
                      <a:lnTo>
                        <a:pt x="330" y="260"/>
                      </a:lnTo>
                      <a:lnTo>
                        <a:pt x="330" y="259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60"/>
                      </a:lnTo>
                      <a:lnTo>
                        <a:pt x="329" y="260"/>
                      </a:lnTo>
                      <a:lnTo>
                        <a:pt x="328" y="261"/>
                      </a:lnTo>
                      <a:lnTo>
                        <a:pt x="327" y="261"/>
                      </a:lnTo>
                      <a:lnTo>
                        <a:pt x="325" y="260"/>
                      </a:lnTo>
                      <a:lnTo>
                        <a:pt x="325" y="259"/>
                      </a:lnTo>
                      <a:lnTo>
                        <a:pt x="324" y="259"/>
                      </a:lnTo>
                      <a:lnTo>
                        <a:pt x="323" y="259"/>
                      </a:lnTo>
                      <a:lnTo>
                        <a:pt x="322" y="259"/>
                      </a:lnTo>
                      <a:lnTo>
                        <a:pt x="321" y="259"/>
                      </a:lnTo>
                      <a:lnTo>
                        <a:pt x="321" y="260"/>
                      </a:lnTo>
                      <a:lnTo>
                        <a:pt x="321" y="261"/>
                      </a:lnTo>
                      <a:lnTo>
                        <a:pt x="320" y="261"/>
                      </a:lnTo>
                      <a:lnTo>
                        <a:pt x="320" y="260"/>
                      </a:lnTo>
                      <a:lnTo>
                        <a:pt x="320" y="259"/>
                      </a:lnTo>
                      <a:lnTo>
                        <a:pt x="320" y="258"/>
                      </a:lnTo>
                      <a:lnTo>
                        <a:pt x="320" y="257"/>
                      </a:lnTo>
                      <a:lnTo>
                        <a:pt x="319" y="257"/>
                      </a:lnTo>
                      <a:lnTo>
                        <a:pt x="318" y="257"/>
                      </a:lnTo>
                      <a:lnTo>
                        <a:pt x="318" y="258"/>
                      </a:lnTo>
                      <a:lnTo>
                        <a:pt x="317" y="259"/>
                      </a:lnTo>
                      <a:lnTo>
                        <a:pt x="316" y="259"/>
                      </a:lnTo>
                      <a:lnTo>
                        <a:pt x="316" y="258"/>
                      </a:lnTo>
                      <a:lnTo>
                        <a:pt x="315" y="258"/>
                      </a:lnTo>
                      <a:lnTo>
                        <a:pt x="313" y="258"/>
                      </a:lnTo>
                      <a:lnTo>
                        <a:pt x="312" y="257"/>
                      </a:lnTo>
                      <a:lnTo>
                        <a:pt x="311" y="257"/>
                      </a:lnTo>
                      <a:lnTo>
                        <a:pt x="311" y="256"/>
                      </a:lnTo>
                      <a:lnTo>
                        <a:pt x="310" y="255"/>
                      </a:lnTo>
                      <a:lnTo>
                        <a:pt x="309" y="255"/>
                      </a:lnTo>
                      <a:lnTo>
                        <a:pt x="307" y="255"/>
                      </a:lnTo>
                      <a:lnTo>
                        <a:pt x="306" y="255"/>
                      </a:lnTo>
                      <a:lnTo>
                        <a:pt x="305" y="254"/>
                      </a:lnTo>
                      <a:lnTo>
                        <a:pt x="304" y="254"/>
                      </a:lnTo>
                      <a:lnTo>
                        <a:pt x="303" y="254"/>
                      </a:lnTo>
                      <a:lnTo>
                        <a:pt x="303" y="255"/>
                      </a:lnTo>
                      <a:lnTo>
                        <a:pt x="303" y="256"/>
                      </a:lnTo>
                      <a:lnTo>
                        <a:pt x="303" y="257"/>
                      </a:lnTo>
                      <a:lnTo>
                        <a:pt x="302" y="256"/>
                      </a:lnTo>
                      <a:lnTo>
                        <a:pt x="301" y="256"/>
                      </a:lnTo>
                      <a:lnTo>
                        <a:pt x="300" y="255"/>
                      </a:lnTo>
                      <a:lnTo>
                        <a:pt x="300" y="254"/>
                      </a:lnTo>
                      <a:lnTo>
                        <a:pt x="299" y="253"/>
                      </a:lnTo>
                      <a:lnTo>
                        <a:pt x="298" y="252"/>
                      </a:lnTo>
                      <a:lnTo>
                        <a:pt x="298" y="251"/>
                      </a:lnTo>
                      <a:lnTo>
                        <a:pt x="297" y="251"/>
                      </a:lnTo>
                      <a:lnTo>
                        <a:pt x="297" y="252"/>
                      </a:lnTo>
                      <a:lnTo>
                        <a:pt x="296" y="252"/>
                      </a:lnTo>
                      <a:lnTo>
                        <a:pt x="295" y="252"/>
                      </a:lnTo>
                      <a:lnTo>
                        <a:pt x="294" y="252"/>
                      </a:lnTo>
                      <a:lnTo>
                        <a:pt x="294" y="251"/>
                      </a:lnTo>
                      <a:lnTo>
                        <a:pt x="294" y="250"/>
                      </a:lnTo>
                      <a:lnTo>
                        <a:pt x="294" y="249"/>
                      </a:lnTo>
                      <a:lnTo>
                        <a:pt x="293" y="248"/>
                      </a:lnTo>
                      <a:lnTo>
                        <a:pt x="292" y="247"/>
                      </a:lnTo>
                      <a:lnTo>
                        <a:pt x="291" y="246"/>
                      </a:lnTo>
                      <a:lnTo>
                        <a:pt x="292" y="245"/>
                      </a:lnTo>
                      <a:lnTo>
                        <a:pt x="291" y="243"/>
                      </a:lnTo>
                      <a:lnTo>
                        <a:pt x="290" y="242"/>
                      </a:lnTo>
                      <a:lnTo>
                        <a:pt x="289" y="241"/>
                      </a:lnTo>
                      <a:lnTo>
                        <a:pt x="289" y="240"/>
                      </a:lnTo>
                      <a:lnTo>
                        <a:pt x="289" y="239"/>
                      </a:lnTo>
                      <a:lnTo>
                        <a:pt x="288" y="239"/>
                      </a:lnTo>
                      <a:lnTo>
                        <a:pt x="287" y="238"/>
                      </a:lnTo>
                      <a:lnTo>
                        <a:pt x="286" y="237"/>
                      </a:lnTo>
                      <a:lnTo>
                        <a:pt x="285" y="237"/>
                      </a:lnTo>
                      <a:lnTo>
                        <a:pt x="284" y="236"/>
                      </a:lnTo>
                      <a:lnTo>
                        <a:pt x="284" y="235"/>
                      </a:lnTo>
                      <a:lnTo>
                        <a:pt x="284" y="234"/>
                      </a:lnTo>
                      <a:lnTo>
                        <a:pt x="284" y="233"/>
                      </a:lnTo>
                      <a:lnTo>
                        <a:pt x="283" y="232"/>
                      </a:lnTo>
                      <a:lnTo>
                        <a:pt x="283" y="231"/>
                      </a:lnTo>
                      <a:lnTo>
                        <a:pt x="283" y="230"/>
                      </a:lnTo>
                      <a:lnTo>
                        <a:pt x="282" y="231"/>
                      </a:lnTo>
                      <a:lnTo>
                        <a:pt x="281" y="231"/>
                      </a:lnTo>
                      <a:lnTo>
                        <a:pt x="281" y="230"/>
                      </a:lnTo>
                      <a:lnTo>
                        <a:pt x="281" y="229"/>
                      </a:lnTo>
                      <a:lnTo>
                        <a:pt x="281" y="228"/>
                      </a:lnTo>
                      <a:lnTo>
                        <a:pt x="281" y="227"/>
                      </a:lnTo>
                      <a:lnTo>
                        <a:pt x="281" y="226"/>
                      </a:lnTo>
                      <a:lnTo>
                        <a:pt x="281" y="225"/>
                      </a:lnTo>
                      <a:lnTo>
                        <a:pt x="280" y="224"/>
                      </a:lnTo>
                      <a:lnTo>
                        <a:pt x="279" y="225"/>
                      </a:lnTo>
                      <a:lnTo>
                        <a:pt x="278" y="225"/>
                      </a:lnTo>
                      <a:lnTo>
                        <a:pt x="278" y="224"/>
                      </a:lnTo>
                      <a:lnTo>
                        <a:pt x="278" y="223"/>
                      </a:lnTo>
                      <a:lnTo>
                        <a:pt x="278" y="222"/>
                      </a:lnTo>
                      <a:lnTo>
                        <a:pt x="277" y="222"/>
                      </a:lnTo>
                      <a:lnTo>
                        <a:pt x="276" y="223"/>
                      </a:lnTo>
                      <a:lnTo>
                        <a:pt x="274" y="224"/>
                      </a:lnTo>
                      <a:lnTo>
                        <a:pt x="273" y="224"/>
                      </a:lnTo>
                      <a:lnTo>
                        <a:pt x="273" y="223"/>
                      </a:lnTo>
                      <a:lnTo>
                        <a:pt x="274" y="222"/>
                      </a:lnTo>
                      <a:lnTo>
                        <a:pt x="274" y="221"/>
                      </a:lnTo>
                      <a:lnTo>
                        <a:pt x="274" y="220"/>
                      </a:lnTo>
                      <a:lnTo>
                        <a:pt x="273" y="219"/>
                      </a:lnTo>
                      <a:lnTo>
                        <a:pt x="272" y="219"/>
                      </a:lnTo>
                      <a:lnTo>
                        <a:pt x="271" y="219"/>
                      </a:lnTo>
                      <a:lnTo>
                        <a:pt x="271" y="218"/>
                      </a:lnTo>
                      <a:lnTo>
                        <a:pt x="271" y="217"/>
                      </a:lnTo>
                      <a:lnTo>
                        <a:pt x="272" y="217"/>
                      </a:lnTo>
                      <a:lnTo>
                        <a:pt x="273" y="216"/>
                      </a:lnTo>
                      <a:lnTo>
                        <a:pt x="274" y="215"/>
                      </a:lnTo>
                      <a:lnTo>
                        <a:pt x="274" y="214"/>
                      </a:lnTo>
                      <a:lnTo>
                        <a:pt x="272" y="212"/>
                      </a:lnTo>
                      <a:lnTo>
                        <a:pt x="271" y="211"/>
                      </a:lnTo>
                      <a:lnTo>
                        <a:pt x="270" y="211"/>
                      </a:lnTo>
                      <a:lnTo>
                        <a:pt x="270" y="210"/>
                      </a:lnTo>
                      <a:lnTo>
                        <a:pt x="269" y="210"/>
                      </a:lnTo>
                      <a:lnTo>
                        <a:pt x="270" y="209"/>
                      </a:lnTo>
                      <a:lnTo>
                        <a:pt x="269" y="209"/>
                      </a:lnTo>
                      <a:lnTo>
                        <a:pt x="269" y="208"/>
                      </a:lnTo>
                      <a:lnTo>
                        <a:pt x="269" y="207"/>
                      </a:lnTo>
                      <a:lnTo>
                        <a:pt x="270" y="207"/>
                      </a:lnTo>
                      <a:lnTo>
                        <a:pt x="269" y="206"/>
                      </a:lnTo>
                      <a:lnTo>
                        <a:pt x="268" y="206"/>
                      </a:lnTo>
                      <a:lnTo>
                        <a:pt x="267" y="205"/>
                      </a:lnTo>
                      <a:lnTo>
                        <a:pt x="265" y="204"/>
                      </a:lnTo>
                      <a:lnTo>
                        <a:pt x="265" y="203"/>
                      </a:lnTo>
                      <a:lnTo>
                        <a:pt x="264" y="203"/>
                      </a:lnTo>
                      <a:lnTo>
                        <a:pt x="263" y="203"/>
                      </a:lnTo>
                      <a:lnTo>
                        <a:pt x="263" y="204"/>
                      </a:lnTo>
                      <a:lnTo>
                        <a:pt x="262" y="205"/>
                      </a:lnTo>
                      <a:lnTo>
                        <a:pt x="261" y="204"/>
                      </a:lnTo>
                      <a:lnTo>
                        <a:pt x="261" y="203"/>
                      </a:lnTo>
                      <a:lnTo>
                        <a:pt x="261" y="202"/>
                      </a:lnTo>
                      <a:lnTo>
                        <a:pt x="261" y="201"/>
                      </a:lnTo>
                      <a:lnTo>
                        <a:pt x="261" y="200"/>
                      </a:lnTo>
                      <a:lnTo>
                        <a:pt x="260" y="199"/>
                      </a:lnTo>
                      <a:lnTo>
                        <a:pt x="259" y="199"/>
                      </a:lnTo>
                      <a:lnTo>
                        <a:pt x="258" y="199"/>
                      </a:lnTo>
                      <a:lnTo>
                        <a:pt x="258" y="198"/>
                      </a:lnTo>
                      <a:lnTo>
                        <a:pt x="257" y="198"/>
                      </a:lnTo>
                      <a:lnTo>
                        <a:pt x="258" y="197"/>
                      </a:lnTo>
                      <a:lnTo>
                        <a:pt x="258" y="196"/>
                      </a:lnTo>
                      <a:lnTo>
                        <a:pt x="258" y="194"/>
                      </a:lnTo>
                      <a:lnTo>
                        <a:pt x="257" y="194"/>
                      </a:lnTo>
                      <a:lnTo>
                        <a:pt x="256" y="194"/>
                      </a:lnTo>
                      <a:lnTo>
                        <a:pt x="256" y="193"/>
                      </a:lnTo>
                      <a:lnTo>
                        <a:pt x="256" y="192"/>
                      </a:lnTo>
                      <a:lnTo>
                        <a:pt x="256" y="191"/>
                      </a:lnTo>
                      <a:lnTo>
                        <a:pt x="255" y="190"/>
                      </a:lnTo>
                      <a:lnTo>
                        <a:pt x="254" y="190"/>
                      </a:lnTo>
                      <a:lnTo>
                        <a:pt x="253" y="190"/>
                      </a:lnTo>
                      <a:lnTo>
                        <a:pt x="252" y="190"/>
                      </a:lnTo>
                      <a:lnTo>
                        <a:pt x="251" y="190"/>
                      </a:lnTo>
                      <a:lnTo>
                        <a:pt x="251" y="189"/>
                      </a:lnTo>
                      <a:lnTo>
                        <a:pt x="251" y="188"/>
                      </a:lnTo>
                      <a:lnTo>
                        <a:pt x="251" y="187"/>
                      </a:lnTo>
                      <a:lnTo>
                        <a:pt x="249" y="187"/>
                      </a:lnTo>
                      <a:lnTo>
                        <a:pt x="247" y="185"/>
                      </a:lnTo>
                      <a:lnTo>
                        <a:pt x="246" y="184"/>
                      </a:lnTo>
                      <a:lnTo>
                        <a:pt x="245" y="184"/>
                      </a:lnTo>
                      <a:lnTo>
                        <a:pt x="244" y="184"/>
                      </a:lnTo>
                      <a:lnTo>
                        <a:pt x="243" y="183"/>
                      </a:lnTo>
                      <a:lnTo>
                        <a:pt x="242" y="184"/>
                      </a:lnTo>
                      <a:lnTo>
                        <a:pt x="241" y="184"/>
                      </a:lnTo>
                      <a:lnTo>
                        <a:pt x="241" y="183"/>
                      </a:lnTo>
                      <a:lnTo>
                        <a:pt x="241" y="182"/>
                      </a:lnTo>
                      <a:lnTo>
                        <a:pt x="240" y="181"/>
                      </a:lnTo>
                      <a:lnTo>
                        <a:pt x="239" y="181"/>
                      </a:lnTo>
                      <a:lnTo>
                        <a:pt x="238" y="181"/>
                      </a:lnTo>
                      <a:lnTo>
                        <a:pt x="238" y="180"/>
                      </a:lnTo>
                      <a:lnTo>
                        <a:pt x="239" y="179"/>
                      </a:lnTo>
                      <a:lnTo>
                        <a:pt x="239" y="178"/>
                      </a:lnTo>
                      <a:lnTo>
                        <a:pt x="238" y="178"/>
                      </a:lnTo>
                      <a:lnTo>
                        <a:pt x="237" y="178"/>
                      </a:lnTo>
                      <a:lnTo>
                        <a:pt x="236" y="178"/>
                      </a:lnTo>
                      <a:lnTo>
                        <a:pt x="235" y="177"/>
                      </a:lnTo>
                      <a:lnTo>
                        <a:pt x="236" y="176"/>
                      </a:lnTo>
                      <a:lnTo>
                        <a:pt x="236" y="175"/>
                      </a:lnTo>
                      <a:lnTo>
                        <a:pt x="235" y="175"/>
                      </a:lnTo>
                      <a:lnTo>
                        <a:pt x="235" y="174"/>
                      </a:lnTo>
                      <a:lnTo>
                        <a:pt x="235" y="173"/>
                      </a:lnTo>
                      <a:lnTo>
                        <a:pt x="235" y="172"/>
                      </a:lnTo>
                      <a:lnTo>
                        <a:pt x="234" y="172"/>
                      </a:lnTo>
                      <a:lnTo>
                        <a:pt x="233" y="172"/>
                      </a:lnTo>
                      <a:lnTo>
                        <a:pt x="232" y="173"/>
                      </a:lnTo>
                      <a:lnTo>
                        <a:pt x="231" y="173"/>
                      </a:lnTo>
                      <a:lnTo>
                        <a:pt x="230" y="172"/>
                      </a:lnTo>
                      <a:lnTo>
                        <a:pt x="229" y="171"/>
                      </a:lnTo>
                      <a:lnTo>
                        <a:pt x="229" y="170"/>
                      </a:lnTo>
                      <a:lnTo>
                        <a:pt x="230" y="169"/>
                      </a:lnTo>
                      <a:lnTo>
                        <a:pt x="230" y="168"/>
                      </a:lnTo>
                      <a:lnTo>
                        <a:pt x="229" y="167"/>
                      </a:lnTo>
                      <a:lnTo>
                        <a:pt x="228" y="167"/>
                      </a:lnTo>
                      <a:lnTo>
                        <a:pt x="227" y="167"/>
                      </a:lnTo>
                      <a:lnTo>
                        <a:pt x="227" y="168"/>
                      </a:lnTo>
                      <a:lnTo>
                        <a:pt x="226" y="168"/>
                      </a:lnTo>
                      <a:lnTo>
                        <a:pt x="226" y="169"/>
                      </a:lnTo>
                      <a:lnTo>
                        <a:pt x="226" y="170"/>
                      </a:lnTo>
                      <a:lnTo>
                        <a:pt x="225" y="170"/>
                      </a:lnTo>
                      <a:lnTo>
                        <a:pt x="224" y="170"/>
                      </a:lnTo>
                      <a:lnTo>
                        <a:pt x="224" y="169"/>
                      </a:lnTo>
                      <a:lnTo>
                        <a:pt x="224" y="168"/>
                      </a:lnTo>
                      <a:lnTo>
                        <a:pt x="224" y="167"/>
                      </a:lnTo>
                      <a:lnTo>
                        <a:pt x="223" y="166"/>
                      </a:lnTo>
                      <a:lnTo>
                        <a:pt x="222" y="165"/>
                      </a:lnTo>
                      <a:lnTo>
                        <a:pt x="222" y="164"/>
                      </a:lnTo>
                      <a:lnTo>
                        <a:pt x="221" y="164"/>
                      </a:lnTo>
                      <a:lnTo>
                        <a:pt x="220" y="164"/>
                      </a:lnTo>
                      <a:lnTo>
                        <a:pt x="220" y="163"/>
                      </a:lnTo>
                      <a:lnTo>
                        <a:pt x="220" y="162"/>
                      </a:lnTo>
                      <a:lnTo>
                        <a:pt x="220" y="161"/>
                      </a:lnTo>
                      <a:lnTo>
                        <a:pt x="220" y="160"/>
                      </a:lnTo>
                      <a:lnTo>
                        <a:pt x="219" y="159"/>
                      </a:lnTo>
                      <a:lnTo>
                        <a:pt x="218" y="159"/>
                      </a:lnTo>
                      <a:lnTo>
                        <a:pt x="217" y="159"/>
                      </a:lnTo>
                      <a:lnTo>
                        <a:pt x="216" y="159"/>
                      </a:lnTo>
                      <a:lnTo>
                        <a:pt x="215" y="159"/>
                      </a:lnTo>
                      <a:lnTo>
                        <a:pt x="214" y="159"/>
                      </a:lnTo>
                      <a:lnTo>
                        <a:pt x="213" y="159"/>
                      </a:lnTo>
                      <a:lnTo>
                        <a:pt x="213" y="160"/>
                      </a:lnTo>
                      <a:lnTo>
                        <a:pt x="213" y="161"/>
                      </a:lnTo>
                      <a:lnTo>
                        <a:pt x="212" y="162"/>
                      </a:lnTo>
                      <a:lnTo>
                        <a:pt x="211" y="161"/>
                      </a:lnTo>
                      <a:lnTo>
                        <a:pt x="210" y="160"/>
                      </a:lnTo>
                      <a:lnTo>
                        <a:pt x="210" y="159"/>
                      </a:lnTo>
                      <a:lnTo>
                        <a:pt x="211" y="157"/>
                      </a:lnTo>
                      <a:lnTo>
                        <a:pt x="211" y="156"/>
                      </a:lnTo>
                      <a:lnTo>
                        <a:pt x="211" y="155"/>
                      </a:lnTo>
                      <a:lnTo>
                        <a:pt x="210" y="155"/>
                      </a:lnTo>
                      <a:lnTo>
                        <a:pt x="209" y="156"/>
                      </a:lnTo>
                      <a:lnTo>
                        <a:pt x="208" y="157"/>
                      </a:lnTo>
                      <a:lnTo>
                        <a:pt x="207" y="157"/>
                      </a:lnTo>
                      <a:lnTo>
                        <a:pt x="206" y="157"/>
                      </a:lnTo>
                      <a:lnTo>
                        <a:pt x="206" y="156"/>
                      </a:lnTo>
                      <a:lnTo>
                        <a:pt x="206" y="155"/>
                      </a:lnTo>
                      <a:lnTo>
                        <a:pt x="207" y="154"/>
                      </a:lnTo>
                      <a:lnTo>
                        <a:pt x="207" y="153"/>
                      </a:lnTo>
                      <a:lnTo>
                        <a:pt x="207" y="152"/>
                      </a:lnTo>
                      <a:lnTo>
                        <a:pt x="206" y="151"/>
                      </a:lnTo>
                      <a:lnTo>
                        <a:pt x="205" y="152"/>
                      </a:lnTo>
                      <a:lnTo>
                        <a:pt x="205" y="153"/>
                      </a:lnTo>
                      <a:lnTo>
                        <a:pt x="205" y="154"/>
                      </a:lnTo>
                      <a:lnTo>
                        <a:pt x="204" y="154"/>
                      </a:lnTo>
                      <a:lnTo>
                        <a:pt x="203" y="154"/>
                      </a:lnTo>
                      <a:lnTo>
                        <a:pt x="202" y="153"/>
                      </a:lnTo>
                      <a:lnTo>
                        <a:pt x="202" y="152"/>
                      </a:lnTo>
                      <a:lnTo>
                        <a:pt x="203" y="151"/>
                      </a:lnTo>
                      <a:lnTo>
                        <a:pt x="202" y="151"/>
                      </a:lnTo>
                      <a:lnTo>
                        <a:pt x="202" y="150"/>
                      </a:lnTo>
                      <a:lnTo>
                        <a:pt x="201" y="150"/>
                      </a:lnTo>
                      <a:lnTo>
                        <a:pt x="200" y="150"/>
                      </a:lnTo>
                      <a:lnTo>
                        <a:pt x="199" y="150"/>
                      </a:lnTo>
                      <a:lnTo>
                        <a:pt x="199" y="152"/>
                      </a:lnTo>
                      <a:lnTo>
                        <a:pt x="198" y="153"/>
                      </a:lnTo>
                      <a:lnTo>
                        <a:pt x="197" y="153"/>
                      </a:lnTo>
                      <a:lnTo>
                        <a:pt x="196" y="151"/>
                      </a:lnTo>
                      <a:lnTo>
                        <a:pt x="195" y="151"/>
                      </a:lnTo>
                      <a:lnTo>
                        <a:pt x="195" y="150"/>
                      </a:lnTo>
                      <a:lnTo>
                        <a:pt x="194" y="150"/>
                      </a:lnTo>
                      <a:lnTo>
                        <a:pt x="193" y="150"/>
                      </a:lnTo>
                      <a:lnTo>
                        <a:pt x="192" y="151"/>
                      </a:lnTo>
                      <a:lnTo>
                        <a:pt x="191" y="151"/>
                      </a:lnTo>
                      <a:lnTo>
                        <a:pt x="190" y="151"/>
                      </a:lnTo>
                      <a:lnTo>
                        <a:pt x="190" y="152"/>
                      </a:lnTo>
                      <a:lnTo>
                        <a:pt x="191" y="153"/>
                      </a:lnTo>
                      <a:lnTo>
                        <a:pt x="192" y="154"/>
                      </a:lnTo>
                      <a:lnTo>
                        <a:pt x="192" y="155"/>
                      </a:lnTo>
                      <a:lnTo>
                        <a:pt x="191" y="155"/>
                      </a:lnTo>
                      <a:lnTo>
                        <a:pt x="190" y="154"/>
                      </a:lnTo>
                      <a:lnTo>
                        <a:pt x="189" y="154"/>
                      </a:lnTo>
                      <a:lnTo>
                        <a:pt x="189" y="153"/>
                      </a:lnTo>
                      <a:lnTo>
                        <a:pt x="188" y="153"/>
                      </a:lnTo>
                      <a:lnTo>
                        <a:pt x="187" y="154"/>
                      </a:lnTo>
                      <a:lnTo>
                        <a:pt x="186" y="154"/>
                      </a:lnTo>
                      <a:lnTo>
                        <a:pt x="185" y="154"/>
                      </a:lnTo>
                      <a:lnTo>
                        <a:pt x="185" y="153"/>
                      </a:lnTo>
                      <a:lnTo>
                        <a:pt x="186" y="151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5" y="149"/>
                      </a:lnTo>
                      <a:lnTo>
                        <a:pt x="184" y="149"/>
                      </a:lnTo>
                      <a:lnTo>
                        <a:pt x="183" y="150"/>
                      </a:lnTo>
                      <a:lnTo>
                        <a:pt x="183" y="152"/>
                      </a:lnTo>
                      <a:lnTo>
                        <a:pt x="183" y="153"/>
                      </a:lnTo>
                      <a:lnTo>
                        <a:pt x="182" y="153"/>
                      </a:lnTo>
                      <a:lnTo>
                        <a:pt x="181" y="151"/>
                      </a:lnTo>
                      <a:lnTo>
                        <a:pt x="181" y="150"/>
                      </a:lnTo>
                      <a:lnTo>
                        <a:pt x="181" y="149"/>
                      </a:lnTo>
                      <a:lnTo>
                        <a:pt x="181" y="147"/>
                      </a:lnTo>
                      <a:lnTo>
                        <a:pt x="180" y="147"/>
                      </a:lnTo>
                      <a:lnTo>
                        <a:pt x="178" y="147"/>
                      </a:lnTo>
                      <a:lnTo>
                        <a:pt x="178" y="148"/>
                      </a:lnTo>
                      <a:lnTo>
                        <a:pt x="177" y="148"/>
                      </a:lnTo>
                      <a:lnTo>
                        <a:pt x="176" y="148"/>
                      </a:lnTo>
                      <a:lnTo>
                        <a:pt x="175" y="148"/>
                      </a:lnTo>
                      <a:lnTo>
                        <a:pt x="175" y="147"/>
                      </a:lnTo>
                      <a:lnTo>
                        <a:pt x="177" y="146"/>
                      </a:lnTo>
                      <a:lnTo>
                        <a:pt x="178" y="145"/>
                      </a:lnTo>
                      <a:lnTo>
                        <a:pt x="178" y="144"/>
                      </a:lnTo>
                      <a:lnTo>
                        <a:pt x="178" y="143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2" y="141"/>
                      </a:lnTo>
                      <a:lnTo>
                        <a:pt x="172" y="140"/>
                      </a:lnTo>
                      <a:lnTo>
                        <a:pt x="171" y="140"/>
                      </a:lnTo>
                      <a:lnTo>
                        <a:pt x="172" y="140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4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7" y="140"/>
                      </a:lnTo>
                      <a:lnTo>
                        <a:pt x="177" y="139"/>
                      </a:lnTo>
                      <a:lnTo>
                        <a:pt x="177" y="138"/>
                      </a:lnTo>
                      <a:lnTo>
                        <a:pt x="176" y="137"/>
                      </a:lnTo>
                      <a:lnTo>
                        <a:pt x="175" y="137"/>
                      </a:lnTo>
                      <a:lnTo>
                        <a:pt x="174" y="137"/>
                      </a:lnTo>
                      <a:lnTo>
                        <a:pt x="173" y="138"/>
                      </a:lnTo>
                      <a:lnTo>
                        <a:pt x="171" y="136"/>
                      </a:lnTo>
                      <a:lnTo>
                        <a:pt x="170" y="136"/>
                      </a:lnTo>
                      <a:lnTo>
                        <a:pt x="170" y="135"/>
                      </a:lnTo>
                      <a:lnTo>
                        <a:pt x="171" y="135"/>
                      </a:lnTo>
                      <a:lnTo>
                        <a:pt x="172" y="134"/>
                      </a:lnTo>
                      <a:lnTo>
                        <a:pt x="172" y="133"/>
                      </a:lnTo>
                      <a:lnTo>
                        <a:pt x="171" y="133"/>
                      </a:lnTo>
                      <a:lnTo>
                        <a:pt x="169" y="134"/>
                      </a:lnTo>
                      <a:lnTo>
                        <a:pt x="168" y="134"/>
                      </a:lnTo>
                      <a:lnTo>
                        <a:pt x="167" y="133"/>
                      </a:lnTo>
                      <a:lnTo>
                        <a:pt x="166" y="133"/>
                      </a:lnTo>
                      <a:lnTo>
                        <a:pt x="165" y="133"/>
                      </a:lnTo>
                      <a:lnTo>
                        <a:pt x="164" y="134"/>
                      </a:lnTo>
                      <a:lnTo>
                        <a:pt x="163" y="134"/>
                      </a:lnTo>
                      <a:lnTo>
                        <a:pt x="162" y="133"/>
                      </a:lnTo>
                      <a:lnTo>
                        <a:pt x="162" y="132"/>
                      </a:lnTo>
                      <a:lnTo>
                        <a:pt x="163" y="131"/>
                      </a:lnTo>
                      <a:lnTo>
                        <a:pt x="163" y="130"/>
                      </a:lnTo>
                      <a:lnTo>
                        <a:pt x="162" y="130"/>
                      </a:lnTo>
                      <a:lnTo>
                        <a:pt x="162" y="129"/>
                      </a:lnTo>
                      <a:lnTo>
                        <a:pt x="161" y="129"/>
                      </a:lnTo>
                      <a:lnTo>
                        <a:pt x="160" y="129"/>
                      </a:lnTo>
                      <a:lnTo>
                        <a:pt x="159" y="130"/>
                      </a:lnTo>
                      <a:lnTo>
                        <a:pt x="157" y="130"/>
                      </a:lnTo>
                      <a:lnTo>
                        <a:pt x="157" y="129"/>
                      </a:lnTo>
                      <a:lnTo>
                        <a:pt x="157" y="128"/>
                      </a:lnTo>
                      <a:lnTo>
                        <a:pt x="158" y="127"/>
                      </a:lnTo>
                      <a:lnTo>
                        <a:pt x="158" y="126"/>
                      </a:lnTo>
                      <a:lnTo>
                        <a:pt x="157" y="126"/>
                      </a:lnTo>
                      <a:lnTo>
                        <a:pt x="156" y="126"/>
                      </a:lnTo>
                      <a:lnTo>
                        <a:pt x="155" y="127"/>
                      </a:lnTo>
                      <a:lnTo>
                        <a:pt x="154" y="131"/>
                      </a:lnTo>
                      <a:lnTo>
                        <a:pt x="153" y="131"/>
                      </a:lnTo>
                      <a:lnTo>
                        <a:pt x="153" y="132"/>
                      </a:lnTo>
                      <a:lnTo>
                        <a:pt x="152" y="132"/>
                      </a:lnTo>
                      <a:lnTo>
                        <a:pt x="152" y="131"/>
                      </a:lnTo>
                      <a:lnTo>
                        <a:pt x="151" y="131"/>
                      </a:lnTo>
                      <a:lnTo>
                        <a:pt x="151" y="129"/>
                      </a:lnTo>
                      <a:lnTo>
                        <a:pt x="150" y="129"/>
                      </a:lnTo>
                      <a:lnTo>
                        <a:pt x="149" y="128"/>
                      </a:lnTo>
                      <a:lnTo>
                        <a:pt x="147" y="128"/>
                      </a:lnTo>
                      <a:lnTo>
                        <a:pt x="147" y="127"/>
                      </a:lnTo>
                      <a:lnTo>
                        <a:pt x="148" y="126"/>
                      </a:lnTo>
                      <a:lnTo>
                        <a:pt x="149" y="126"/>
                      </a:lnTo>
                      <a:lnTo>
                        <a:pt x="150" y="126"/>
                      </a:lnTo>
                      <a:lnTo>
                        <a:pt x="151" y="125"/>
                      </a:lnTo>
                      <a:lnTo>
                        <a:pt x="151" y="124"/>
                      </a:lnTo>
                      <a:lnTo>
                        <a:pt x="149" y="124"/>
                      </a:lnTo>
                      <a:lnTo>
                        <a:pt x="148" y="124"/>
                      </a:lnTo>
                      <a:lnTo>
                        <a:pt x="147" y="124"/>
                      </a:lnTo>
                      <a:lnTo>
                        <a:pt x="146" y="124"/>
                      </a:lnTo>
                      <a:lnTo>
                        <a:pt x="145" y="123"/>
                      </a:lnTo>
                      <a:lnTo>
                        <a:pt x="145" y="124"/>
                      </a:lnTo>
                      <a:lnTo>
                        <a:pt x="144" y="124"/>
                      </a:lnTo>
                      <a:lnTo>
                        <a:pt x="144" y="126"/>
                      </a:lnTo>
                      <a:lnTo>
                        <a:pt x="145" y="128"/>
                      </a:lnTo>
                      <a:lnTo>
                        <a:pt x="145" y="129"/>
                      </a:lnTo>
                      <a:lnTo>
                        <a:pt x="145" y="130"/>
                      </a:lnTo>
                      <a:lnTo>
                        <a:pt x="144" y="130"/>
                      </a:lnTo>
                      <a:lnTo>
                        <a:pt x="143" y="129"/>
                      </a:lnTo>
                      <a:lnTo>
                        <a:pt x="142" y="128"/>
                      </a:lnTo>
                      <a:lnTo>
                        <a:pt x="141" y="127"/>
                      </a:lnTo>
                      <a:lnTo>
                        <a:pt x="140" y="126"/>
                      </a:lnTo>
                      <a:lnTo>
                        <a:pt x="139" y="127"/>
                      </a:lnTo>
                      <a:lnTo>
                        <a:pt x="139" y="128"/>
                      </a:lnTo>
                      <a:lnTo>
                        <a:pt x="138" y="128"/>
                      </a:lnTo>
                      <a:lnTo>
                        <a:pt x="137" y="128"/>
                      </a:lnTo>
                      <a:lnTo>
                        <a:pt x="137" y="127"/>
                      </a:lnTo>
                      <a:lnTo>
                        <a:pt x="137" y="126"/>
                      </a:lnTo>
                      <a:lnTo>
                        <a:pt x="137" y="123"/>
                      </a:lnTo>
                      <a:lnTo>
                        <a:pt x="136" y="122"/>
                      </a:lnTo>
                      <a:lnTo>
                        <a:pt x="136" y="123"/>
                      </a:lnTo>
                      <a:lnTo>
                        <a:pt x="135" y="123"/>
                      </a:lnTo>
                      <a:lnTo>
                        <a:pt x="135" y="124"/>
                      </a:lnTo>
                      <a:lnTo>
                        <a:pt x="136" y="126"/>
                      </a:lnTo>
                      <a:lnTo>
                        <a:pt x="135" y="127"/>
                      </a:lnTo>
                      <a:lnTo>
                        <a:pt x="135" y="126"/>
                      </a:lnTo>
                      <a:lnTo>
                        <a:pt x="133" y="125"/>
                      </a:lnTo>
                      <a:lnTo>
                        <a:pt x="132" y="124"/>
                      </a:lnTo>
                      <a:lnTo>
                        <a:pt x="132" y="123"/>
                      </a:lnTo>
                      <a:lnTo>
                        <a:pt x="131" y="123"/>
                      </a:lnTo>
                      <a:lnTo>
                        <a:pt x="131" y="122"/>
                      </a:lnTo>
                      <a:lnTo>
                        <a:pt x="132" y="121"/>
                      </a:lnTo>
                      <a:lnTo>
                        <a:pt x="132" y="120"/>
                      </a:lnTo>
                      <a:lnTo>
                        <a:pt x="133" y="119"/>
                      </a:lnTo>
                      <a:lnTo>
                        <a:pt x="132" y="119"/>
                      </a:lnTo>
                      <a:lnTo>
                        <a:pt x="132" y="118"/>
                      </a:lnTo>
                      <a:lnTo>
                        <a:pt x="131" y="118"/>
                      </a:lnTo>
                      <a:lnTo>
                        <a:pt x="131" y="119"/>
                      </a:lnTo>
                      <a:lnTo>
                        <a:pt x="130" y="120"/>
                      </a:lnTo>
                      <a:lnTo>
                        <a:pt x="128" y="120"/>
                      </a:lnTo>
                      <a:lnTo>
                        <a:pt x="128" y="121"/>
                      </a:lnTo>
                      <a:lnTo>
                        <a:pt x="128" y="122"/>
                      </a:lnTo>
                      <a:lnTo>
                        <a:pt x="128" y="123"/>
                      </a:lnTo>
                      <a:lnTo>
                        <a:pt x="128" y="124"/>
                      </a:lnTo>
                      <a:lnTo>
                        <a:pt x="127" y="124"/>
                      </a:lnTo>
                      <a:lnTo>
                        <a:pt x="124" y="123"/>
                      </a:lnTo>
                      <a:lnTo>
                        <a:pt x="123" y="123"/>
                      </a:lnTo>
                      <a:lnTo>
                        <a:pt x="122" y="122"/>
                      </a:lnTo>
                      <a:lnTo>
                        <a:pt x="122" y="121"/>
                      </a:lnTo>
                      <a:lnTo>
                        <a:pt x="122" y="120"/>
                      </a:lnTo>
                      <a:lnTo>
                        <a:pt x="121" y="120"/>
                      </a:lnTo>
                      <a:lnTo>
                        <a:pt x="120" y="121"/>
                      </a:lnTo>
                      <a:lnTo>
                        <a:pt x="119" y="121"/>
                      </a:lnTo>
                      <a:lnTo>
                        <a:pt x="118" y="121"/>
                      </a:lnTo>
                      <a:lnTo>
                        <a:pt x="117" y="121"/>
                      </a:lnTo>
                      <a:lnTo>
                        <a:pt x="116" y="122"/>
                      </a:lnTo>
                      <a:lnTo>
                        <a:pt x="115" y="123"/>
                      </a:lnTo>
                      <a:lnTo>
                        <a:pt x="114" y="123"/>
                      </a:lnTo>
                      <a:lnTo>
                        <a:pt x="113" y="123"/>
                      </a:lnTo>
                      <a:lnTo>
                        <a:pt x="112" y="122"/>
                      </a:lnTo>
                      <a:lnTo>
                        <a:pt x="112" y="121"/>
                      </a:lnTo>
                      <a:lnTo>
                        <a:pt x="111" y="120"/>
                      </a:lnTo>
                      <a:lnTo>
                        <a:pt x="110" y="120"/>
                      </a:lnTo>
                      <a:lnTo>
                        <a:pt x="109" y="120"/>
                      </a:lnTo>
                      <a:lnTo>
                        <a:pt x="109" y="121"/>
                      </a:lnTo>
                      <a:lnTo>
                        <a:pt x="109" y="122"/>
                      </a:lnTo>
                      <a:lnTo>
                        <a:pt x="109" y="123"/>
                      </a:lnTo>
                      <a:lnTo>
                        <a:pt x="108" y="124"/>
                      </a:lnTo>
                      <a:lnTo>
                        <a:pt x="107" y="124"/>
                      </a:lnTo>
                      <a:lnTo>
                        <a:pt x="106" y="124"/>
                      </a:lnTo>
                      <a:lnTo>
                        <a:pt x="106" y="123"/>
                      </a:lnTo>
                      <a:lnTo>
                        <a:pt x="106" y="122"/>
                      </a:lnTo>
                      <a:lnTo>
                        <a:pt x="106" y="121"/>
                      </a:lnTo>
                      <a:lnTo>
                        <a:pt x="106" y="120"/>
                      </a:lnTo>
                      <a:lnTo>
                        <a:pt x="106" y="119"/>
                      </a:lnTo>
                      <a:lnTo>
                        <a:pt x="105" y="119"/>
                      </a:lnTo>
                      <a:lnTo>
                        <a:pt x="104" y="119"/>
                      </a:lnTo>
                      <a:lnTo>
                        <a:pt x="104" y="120"/>
                      </a:lnTo>
                      <a:lnTo>
                        <a:pt x="103" y="121"/>
                      </a:lnTo>
                      <a:lnTo>
                        <a:pt x="102" y="121"/>
                      </a:lnTo>
                      <a:lnTo>
                        <a:pt x="101" y="120"/>
                      </a:lnTo>
                      <a:lnTo>
                        <a:pt x="101" y="119"/>
                      </a:lnTo>
                      <a:lnTo>
                        <a:pt x="102" y="117"/>
                      </a:lnTo>
                      <a:lnTo>
                        <a:pt x="101" y="116"/>
                      </a:lnTo>
                      <a:lnTo>
                        <a:pt x="99" y="116"/>
                      </a:lnTo>
                      <a:lnTo>
                        <a:pt x="98" y="115"/>
                      </a:lnTo>
                      <a:lnTo>
                        <a:pt x="97" y="115"/>
                      </a:lnTo>
                      <a:lnTo>
                        <a:pt x="96" y="115"/>
                      </a:lnTo>
                      <a:lnTo>
                        <a:pt x="95" y="116"/>
                      </a:lnTo>
                      <a:lnTo>
                        <a:pt x="94" y="116"/>
                      </a:lnTo>
                      <a:lnTo>
                        <a:pt x="93" y="115"/>
                      </a:lnTo>
                      <a:lnTo>
                        <a:pt x="94" y="114"/>
                      </a:lnTo>
                      <a:lnTo>
                        <a:pt x="94" y="113"/>
                      </a:lnTo>
                      <a:lnTo>
                        <a:pt x="94" y="112"/>
                      </a:lnTo>
                      <a:lnTo>
                        <a:pt x="93" y="111"/>
                      </a:lnTo>
                      <a:lnTo>
                        <a:pt x="92" y="111"/>
                      </a:lnTo>
                      <a:lnTo>
                        <a:pt x="91" y="112"/>
                      </a:lnTo>
                      <a:lnTo>
                        <a:pt x="90" y="113"/>
                      </a:lnTo>
                      <a:lnTo>
                        <a:pt x="89" y="114"/>
                      </a:lnTo>
                      <a:lnTo>
                        <a:pt x="88" y="114"/>
                      </a:lnTo>
                      <a:lnTo>
                        <a:pt x="87" y="115"/>
                      </a:lnTo>
                      <a:lnTo>
                        <a:pt x="86" y="115"/>
                      </a:lnTo>
                      <a:lnTo>
                        <a:pt x="85" y="114"/>
                      </a:lnTo>
                      <a:lnTo>
                        <a:pt x="85" y="112"/>
                      </a:lnTo>
                      <a:lnTo>
                        <a:pt x="85" y="111"/>
                      </a:lnTo>
                      <a:lnTo>
                        <a:pt x="84" y="110"/>
                      </a:lnTo>
                      <a:lnTo>
                        <a:pt x="83" y="110"/>
                      </a:lnTo>
                      <a:lnTo>
                        <a:pt x="83" y="111"/>
                      </a:lnTo>
                      <a:lnTo>
                        <a:pt x="82" y="112"/>
                      </a:lnTo>
                      <a:lnTo>
                        <a:pt x="82" y="113"/>
                      </a:lnTo>
                      <a:lnTo>
                        <a:pt x="82" y="115"/>
                      </a:lnTo>
                      <a:lnTo>
                        <a:pt x="82" y="116"/>
                      </a:lnTo>
                      <a:lnTo>
                        <a:pt x="81" y="117"/>
                      </a:lnTo>
                      <a:lnTo>
                        <a:pt x="80" y="116"/>
                      </a:lnTo>
                      <a:lnTo>
                        <a:pt x="79" y="116"/>
                      </a:lnTo>
                      <a:lnTo>
                        <a:pt x="79" y="115"/>
                      </a:lnTo>
                      <a:lnTo>
                        <a:pt x="79" y="113"/>
                      </a:lnTo>
                      <a:lnTo>
                        <a:pt x="79" y="112"/>
                      </a:lnTo>
                      <a:lnTo>
                        <a:pt x="80" y="111"/>
                      </a:lnTo>
                      <a:lnTo>
                        <a:pt x="81" y="110"/>
                      </a:lnTo>
                      <a:lnTo>
                        <a:pt x="81" y="109"/>
                      </a:lnTo>
                      <a:lnTo>
                        <a:pt x="80" y="108"/>
                      </a:lnTo>
                      <a:lnTo>
                        <a:pt x="80" y="107"/>
                      </a:lnTo>
                      <a:lnTo>
                        <a:pt x="79" y="107"/>
                      </a:lnTo>
                      <a:lnTo>
                        <a:pt x="78" y="108"/>
                      </a:lnTo>
                      <a:lnTo>
                        <a:pt x="77" y="109"/>
                      </a:lnTo>
                      <a:lnTo>
                        <a:pt x="76" y="109"/>
                      </a:lnTo>
                      <a:lnTo>
                        <a:pt x="75" y="109"/>
                      </a:lnTo>
                      <a:lnTo>
                        <a:pt x="75" y="107"/>
                      </a:lnTo>
                      <a:lnTo>
                        <a:pt x="75" y="106"/>
                      </a:lnTo>
                      <a:lnTo>
                        <a:pt x="76" y="106"/>
                      </a:lnTo>
                      <a:lnTo>
                        <a:pt x="77" y="105"/>
                      </a:lnTo>
                      <a:lnTo>
                        <a:pt x="77" y="104"/>
                      </a:lnTo>
                      <a:lnTo>
                        <a:pt x="78" y="103"/>
                      </a:lnTo>
                      <a:lnTo>
                        <a:pt x="78" y="102"/>
                      </a:lnTo>
                      <a:lnTo>
                        <a:pt x="77" y="102"/>
                      </a:lnTo>
                      <a:lnTo>
                        <a:pt x="76" y="101"/>
                      </a:lnTo>
                      <a:lnTo>
                        <a:pt x="75" y="102"/>
                      </a:lnTo>
                      <a:lnTo>
                        <a:pt x="74" y="102"/>
                      </a:lnTo>
                      <a:lnTo>
                        <a:pt x="73" y="102"/>
                      </a:lnTo>
                      <a:lnTo>
                        <a:pt x="73" y="103"/>
                      </a:lnTo>
                      <a:lnTo>
                        <a:pt x="72" y="104"/>
                      </a:lnTo>
                      <a:lnTo>
                        <a:pt x="72" y="105"/>
                      </a:lnTo>
                      <a:lnTo>
                        <a:pt x="73" y="107"/>
                      </a:lnTo>
                      <a:lnTo>
                        <a:pt x="73" y="108"/>
                      </a:lnTo>
                      <a:lnTo>
                        <a:pt x="73" y="109"/>
                      </a:lnTo>
                      <a:lnTo>
                        <a:pt x="72" y="110"/>
                      </a:lnTo>
                      <a:lnTo>
                        <a:pt x="71" y="110"/>
                      </a:lnTo>
                      <a:lnTo>
                        <a:pt x="69" y="110"/>
                      </a:lnTo>
                      <a:lnTo>
                        <a:pt x="67" y="111"/>
                      </a:lnTo>
                      <a:lnTo>
                        <a:pt x="66" y="111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4" y="107"/>
                      </a:lnTo>
                      <a:lnTo>
                        <a:pt x="63" y="107"/>
                      </a:lnTo>
                      <a:lnTo>
                        <a:pt x="63" y="108"/>
                      </a:lnTo>
                      <a:lnTo>
                        <a:pt x="63" y="109"/>
                      </a:lnTo>
                      <a:lnTo>
                        <a:pt x="63" y="110"/>
                      </a:lnTo>
                      <a:lnTo>
                        <a:pt x="62" y="111"/>
                      </a:lnTo>
                      <a:lnTo>
                        <a:pt x="62" y="112"/>
                      </a:lnTo>
                      <a:lnTo>
                        <a:pt x="61" y="112"/>
                      </a:lnTo>
                      <a:lnTo>
                        <a:pt x="60" y="112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5" y="111"/>
                      </a:lnTo>
                      <a:lnTo>
                        <a:pt x="54" y="111"/>
                      </a:lnTo>
                      <a:lnTo>
                        <a:pt x="53" y="112"/>
                      </a:lnTo>
                      <a:lnTo>
                        <a:pt x="51" y="113"/>
                      </a:lnTo>
                      <a:lnTo>
                        <a:pt x="50" y="115"/>
                      </a:lnTo>
                      <a:lnTo>
                        <a:pt x="49" y="115"/>
                      </a:lnTo>
                      <a:lnTo>
                        <a:pt x="49" y="114"/>
                      </a:lnTo>
                      <a:lnTo>
                        <a:pt x="48" y="114"/>
                      </a:lnTo>
                      <a:lnTo>
                        <a:pt x="48" y="113"/>
                      </a:lnTo>
                      <a:lnTo>
                        <a:pt x="49" y="112"/>
                      </a:lnTo>
                      <a:lnTo>
                        <a:pt x="50" y="110"/>
                      </a:lnTo>
                      <a:lnTo>
                        <a:pt x="51" y="107"/>
                      </a:lnTo>
                      <a:lnTo>
                        <a:pt x="52" y="107"/>
                      </a:lnTo>
                      <a:lnTo>
                        <a:pt x="52" y="106"/>
                      </a:lnTo>
                      <a:lnTo>
                        <a:pt x="51" y="105"/>
                      </a:lnTo>
                      <a:lnTo>
                        <a:pt x="50" y="104"/>
                      </a:lnTo>
                      <a:lnTo>
                        <a:pt x="49" y="104"/>
                      </a:lnTo>
                      <a:lnTo>
                        <a:pt x="48" y="104"/>
                      </a:lnTo>
                      <a:lnTo>
                        <a:pt x="47" y="104"/>
                      </a:lnTo>
                      <a:lnTo>
                        <a:pt x="46" y="104"/>
                      </a:lnTo>
                      <a:lnTo>
                        <a:pt x="46" y="103"/>
                      </a:lnTo>
                      <a:lnTo>
                        <a:pt x="45" y="102"/>
                      </a:lnTo>
                      <a:lnTo>
                        <a:pt x="45" y="101"/>
                      </a:lnTo>
                      <a:lnTo>
                        <a:pt x="44" y="101"/>
                      </a:lnTo>
                      <a:lnTo>
                        <a:pt x="43" y="101"/>
                      </a:lnTo>
                      <a:lnTo>
                        <a:pt x="43" y="102"/>
                      </a:lnTo>
                      <a:lnTo>
                        <a:pt x="42" y="103"/>
                      </a:lnTo>
                      <a:lnTo>
                        <a:pt x="41" y="105"/>
                      </a:lnTo>
                      <a:lnTo>
                        <a:pt x="40" y="106"/>
                      </a:lnTo>
                      <a:lnTo>
                        <a:pt x="38" y="107"/>
                      </a:lnTo>
                      <a:lnTo>
                        <a:pt x="36" y="107"/>
                      </a:lnTo>
                      <a:lnTo>
                        <a:pt x="36" y="108"/>
                      </a:lnTo>
                      <a:lnTo>
                        <a:pt x="36" y="107"/>
                      </a:lnTo>
                      <a:lnTo>
                        <a:pt x="35" y="107"/>
                      </a:lnTo>
                      <a:lnTo>
                        <a:pt x="34" y="106"/>
                      </a:lnTo>
                      <a:lnTo>
                        <a:pt x="34" y="105"/>
                      </a:lnTo>
                      <a:lnTo>
                        <a:pt x="33" y="105"/>
                      </a:lnTo>
                      <a:lnTo>
                        <a:pt x="32" y="105"/>
                      </a:lnTo>
                      <a:lnTo>
                        <a:pt x="31" y="106"/>
                      </a:lnTo>
                      <a:lnTo>
                        <a:pt x="31" y="107"/>
                      </a:lnTo>
                      <a:lnTo>
                        <a:pt x="31" y="108"/>
                      </a:lnTo>
                      <a:lnTo>
                        <a:pt x="33" y="110"/>
                      </a:lnTo>
                      <a:lnTo>
                        <a:pt x="33" y="111"/>
                      </a:lnTo>
                      <a:lnTo>
                        <a:pt x="33" y="112"/>
                      </a:lnTo>
                      <a:lnTo>
                        <a:pt x="32" y="112"/>
                      </a:lnTo>
                      <a:lnTo>
                        <a:pt x="32" y="113"/>
                      </a:lnTo>
                      <a:lnTo>
                        <a:pt x="30" y="112"/>
                      </a:lnTo>
                      <a:lnTo>
                        <a:pt x="29" y="112"/>
                      </a:lnTo>
                      <a:lnTo>
                        <a:pt x="27" y="109"/>
                      </a:lnTo>
                      <a:lnTo>
                        <a:pt x="26" y="109"/>
                      </a:lnTo>
                      <a:lnTo>
                        <a:pt x="25" y="109"/>
                      </a:lnTo>
                      <a:lnTo>
                        <a:pt x="24" y="110"/>
                      </a:lnTo>
                      <a:lnTo>
                        <a:pt x="23" y="110"/>
                      </a:lnTo>
                      <a:lnTo>
                        <a:pt x="22" y="111"/>
                      </a:lnTo>
                      <a:lnTo>
                        <a:pt x="21" y="110"/>
                      </a:lnTo>
                      <a:lnTo>
                        <a:pt x="20" y="111"/>
                      </a:lnTo>
                      <a:lnTo>
                        <a:pt x="20" y="112"/>
                      </a:lnTo>
                      <a:lnTo>
                        <a:pt x="19" y="113"/>
                      </a:lnTo>
                      <a:lnTo>
                        <a:pt x="18" y="114"/>
                      </a:lnTo>
                      <a:lnTo>
                        <a:pt x="17" y="113"/>
                      </a:lnTo>
                      <a:lnTo>
                        <a:pt x="18" y="111"/>
                      </a:lnTo>
                      <a:lnTo>
                        <a:pt x="18" y="110"/>
                      </a:lnTo>
                      <a:lnTo>
                        <a:pt x="17" y="109"/>
                      </a:lnTo>
                      <a:lnTo>
                        <a:pt x="17" y="108"/>
                      </a:lnTo>
                      <a:lnTo>
                        <a:pt x="16" y="107"/>
                      </a:lnTo>
                      <a:lnTo>
                        <a:pt x="15" y="107"/>
                      </a:lnTo>
                      <a:lnTo>
                        <a:pt x="14" y="107"/>
                      </a:lnTo>
                      <a:lnTo>
                        <a:pt x="12" y="108"/>
                      </a:lnTo>
                      <a:lnTo>
                        <a:pt x="11" y="109"/>
                      </a:lnTo>
                      <a:lnTo>
                        <a:pt x="10" y="110"/>
                      </a:lnTo>
                      <a:lnTo>
                        <a:pt x="9" y="110"/>
                      </a:lnTo>
                      <a:lnTo>
                        <a:pt x="8" y="110"/>
                      </a:lnTo>
                      <a:lnTo>
                        <a:pt x="7" y="107"/>
                      </a:lnTo>
                      <a:lnTo>
                        <a:pt x="7" y="106"/>
                      </a:lnTo>
                      <a:lnTo>
                        <a:pt x="6" y="106"/>
                      </a:lnTo>
                      <a:lnTo>
                        <a:pt x="6" y="105"/>
                      </a:lnTo>
                      <a:lnTo>
                        <a:pt x="5" y="106"/>
                      </a:lnTo>
                      <a:lnTo>
                        <a:pt x="3" y="108"/>
                      </a:lnTo>
                      <a:lnTo>
                        <a:pt x="2" y="108"/>
                      </a:lnTo>
                      <a:lnTo>
                        <a:pt x="1" y="108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6"/>
                      </a:lnTo>
                      <a:lnTo>
                        <a:pt x="1" y="105"/>
                      </a:lnTo>
                      <a:lnTo>
                        <a:pt x="2" y="105"/>
                      </a:lnTo>
                      <a:lnTo>
                        <a:pt x="3" y="105"/>
                      </a:lnTo>
                      <a:lnTo>
                        <a:pt x="4" y="105"/>
                      </a:lnTo>
                      <a:lnTo>
                        <a:pt x="4" y="104"/>
                      </a:lnTo>
                      <a:lnTo>
                        <a:pt x="3" y="104"/>
                      </a:lnTo>
                      <a:lnTo>
                        <a:pt x="2" y="104"/>
                      </a:lnTo>
                      <a:lnTo>
                        <a:pt x="1" y="104"/>
                      </a:lnTo>
                      <a:lnTo>
                        <a:pt x="1" y="103"/>
                      </a:lnTo>
                      <a:lnTo>
                        <a:pt x="2" y="103"/>
                      </a:lnTo>
                      <a:lnTo>
                        <a:pt x="3" y="103"/>
                      </a:lnTo>
                      <a:lnTo>
                        <a:pt x="3" y="102"/>
                      </a:lnTo>
                      <a:lnTo>
                        <a:pt x="2" y="101"/>
                      </a:lnTo>
                      <a:lnTo>
                        <a:pt x="2" y="100"/>
                      </a:lnTo>
                      <a:lnTo>
                        <a:pt x="3" y="100"/>
                      </a:lnTo>
                      <a:lnTo>
                        <a:pt x="3" y="101"/>
                      </a:lnTo>
                      <a:lnTo>
                        <a:pt x="4" y="101"/>
                      </a:lnTo>
                      <a:lnTo>
                        <a:pt x="5" y="101"/>
                      </a:lnTo>
                      <a:lnTo>
                        <a:pt x="6" y="101"/>
                      </a:lnTo>
                      <a:lnTo>
                        <a:pt x="6" y="100"/>
                      </a:lnTo>
                      <a:lnTo>
                        <a:pt x="4" y="99"/>
                      </a:lnTo>
                      <a:lnTo>
                        <a:pt x="3" y="98"/>
                      </a:lnTo>
                      <a:lnTo>
                        <a:pt x="4" y="97"/>
                      </a:lnTo>
                      <a:lnTo>
                        <a:pt x="5" y="97"/>
                      </a:lnTo>
                      <a:lnTo>
                        <a:pt x="5" y="98"/>
                      </a:lnTo>
                      <a:lnTo>
                        <a:pt x="6" y="98"/>
                      </a:lnTo>
                      <a:lnTo>
                        <a:pt x="7" y="98"/>
                      </a:lnTo>
                      <a:lnTo>
                        <a:pt x="7" y="97"/>
                      </a:lnTo>
                      <a:lnTo>
                        <a:pt x="6" y="97"/>
                      </a:lnTo>
                      <a:lnTo>
                        <a:pt x="5" y="97"/>
                      </a:lnTo>
                      <a:lnTo>
                        <a:pt x="4" y="96"/>
                      </a:lnTo>
                      <a:lnTo>
                        <a:pt x="4" y="95"/>
                      </a:lnTo>
                      <a:lnTo>
                        <a:pt x="4" y="94"/>
                      </a:lnTo>
                      <a:lnTo>
                        <a:pt x="5" y="94"/>
                      </a:lnTo>
                      <a:lnTo>
                        <a:pt x="5" y="96"/>
                      </a:lnTo>
                      <a:lnTo>
                        <a:pt x="7" y="97"/>
                      </a:lnTo>
                      <a:lnTo>
                        <a:pt x="8" y="97"/>
                      </a:lnTo>
                      <a:lnTo>
                        <a:pt x="8" y="96"/>
                      </a:lnTo>
                      <a:lnTo>
                        <a:pt x="7" y="96"/>
                      </a:lnTo>
                      <a:lnTo>
                        <a:pt x="6" y="95"/>
                      </a:lnTo>
                      <a:lnTo>
                        <a:pt x="6" y="94"/>
                      </a:lnTo>
                      <a:lnTo>
                        <a:pt x="6" y="93"/>
                      </a:lnTo>
                      <a:lnTo>
                        <a:pt x="5" y="93"/>
                      </a:lnTo>
                      <a:lnTo>
                        <a:pt x="6" y="92"/>
                      </a:lnTo>
                      <a:lnTo>
                        <a:pt x="6" y="93"/>
                      </a:lnTo>
                      <a:lnTo>
                        <a:pt x="7" y="93"/>
                      </a:lnTo>
                      <a:lnTo>
                        <a:pt x="7" y="95"/>
                      </a:lnTo>
                      <a:lnTo>
                        <a:pt x="8" y="95"/>
                      </a:lnTo>
                      <a:lnTo>
                        <a:pt x="8" y="93"/>
                      </a:lnTo>
                      <a:lnTo>
                        <a:pt x="9" y="93"/>
                      </a:lnTo>
                      <a:lnTo>
                        <a:pt x="9" y="92"/>
                      </a:lnTo>
                      <a:lnTo>
                        <a:pt x="8" y="92"/>
                      </a:lnTo>
                      <a:lnTo>
                        <a:pt x="8" y="91"/>
                      </a:lnTo>
                      <a:lnTo>
                        <a:pt x="8" y="90"/>
                      </a:lnTo>
                      <a:lnTo>
                        <a:pt x="9" y="90"/>
                      </a:lnTo>
                      <a:lnTo>
                        <a:pt x="10" y="91"/>
                      </a:lnTo>
                      <a:lnTo>
                        <a:pt x="11" y="91"/>
                      </a:lnTo>
                      <a:lnTo>
                        <a:pt x="11" y="90"/>
                      </a:lnTo>
                      <a:lnTo>
                        <a:pt x="10" y="90"/>
                      </a:lnTo>
                      <a:lnTo>
                        <a:pt x="10" y="89"/>
                      </a:lnTo>
                      <a:lnTo>
                        <a:pt x="11" y="89"/>
                      </a:lnTo>
                      <a:lnTo>
                        <a:pt x="12" y="89"/>
                      </a:lnTo>
                      <a:lnTo>
                        <a:pt x="12" y="88"/>
                      </a:lnTo>
                      <a:lnTo>
                        <a:pt x="10" y="88"/>
                      </a:lnTo>
                      <a:lnTo>
                        <a:pt x="10" y="87"/>
                      </a:lnTo>
                      <a:lnTo>
                        <a:pt x="11" y="87"/>
                      </a:lnTo>
                      <a:lnTo>
                        <a:pt x="11" y="86"/>
                      </a:lnTo>
                      <a:lnTo>
                        <a:pt x="12" y="86"/>
                      </a:lnTo>
                      <a:lnTo>
                        <a:pt x="13" y="86"/>
                      </a:lnTo>
                      <a:lnTo>
                        <a:pt x="14" y="86"/>
                      </a:lnTo>
                      <a:lnTo>
                        <a:pt x="14" y="85"/>
                      </a:lnTo>
                      <a:lnTo>
                        <a:pt x="13" y="84"/>
                      </a:lnTo>
                      <a:lnTo>
                        <a:pt x="13" y="83"/>
                      </a:lnTo>
                      <a:lnTo>
                        <a:pt x="14" y="83"/>
                      </a:lnTo>
                      <a:lnTo>
                        <a:pt x="15" y="83"/>
                      </a:lnTo>
                      <a:lnTo>
                        <a:pt x="15" y="84"/>
                      </a:lnTo>
                      <a:lnTo>
                        <a:pt x="16" y="84"/>
                      </a:lnTo>
                      <a:lnTo>
                        <a:pt x="17" y="84"/>
                      </a:lnTo>
                      <a:lnTo>
                        <a:pt x="16" y="84"/>
                      </a:lnTo>
                      <a:lnTo>
                        <a:pt x="15" y="83"/>
                      </a:lnTo>
                      <a:lnTo>
                        <a:pt x="14" y="83"/>
                      </a:lnTo>
                      <a:lnTo>
                        <a:pt x="14" y="82"/>
                      </a:lnTo>
                      <a:lnTo>
                        <a:pt x="15" y="82"/>
                      </a:lnTo>
                      <a:lnTo>
                        <a:pt x="16" y="81"/>
                      </a:lnTo>
                      <a:lnTo>
                        <a:pt x="17" y="81"/>
                      </a:lnTo>
                      <a:lnTo>
                        <a:pt x="16" y="81"/>
                      </a:lnTo>
                      <a:lnTo>
                        <a:pt x="16" y="80"/>
                      </a:lnTo>
                      <a:lnTo>
                        <a:pt x="17" y="79"/>
                      </a:lnTo>
                      <a:lnTo>
                        <a:pt x="15" y="78"/>
                      </a:lnTo>
                      <a:lnTo>
                        <a:pt x="15" y="77"/>
                      </a:lnTo>
                      <a:lnTo>
                        <a:pt x="16" y="77"/>
                      </a:lnTo>
                      <a:lnTo>
                        <a:pt x="16" y="76"/>
                      </a:lnTo>
                      <a:lnTo>
                        <a:pt x="15" y="76"/>
                      </a:lnTo>
                      <a:lnTo>
                        <a:pt x="15" y="75"/>
                      </a:lnTo>
                      <a:lnTo>
                        <a:pt x="16" y="75"/>
                      </a:lnTo>
                      <a:lnTo>
                        <a:pt x="17" y="76"/>
                      </a:lnTo>
                      <a:lnTo>
                        <a:pt x="18" y="76"/>
                      </a:lnTo>
                      <a:lnTo>
                        <a:pt x="18" y="75"/>
                      </a:lnTo>
                      <a:lnTo>
                        <a:pt x="17" y="75"/>
                      </a:lnTo>
                      <a:lnTo>
                        <a:pt x="17" y="74"/>
                      </a:lnTo>
                      <a:lnTo>
                        <a:pt x="16" y="74"/>
                      </a:lnTo>
                      <a:lnTo>
                        <a:pt x="15" y="74"/>
                      </a:lnTo>
                      <a:lnTo>
                        <a:pt x="15" y="73"/>
                      </a:lnTo>
                      <a:lnTo>
                        <a:pt x="16" y="73"/>
                      </a:lnTo>
                      <a:lnTo>
                        <a:pt x="15" y="72"/>
                      </a:lnTo>
                      <a:lnTo>
                        <a:pt x="15" y="71"/>
                      </a:lnTo>
                      <a:lnTo>
                        <a:pt x="14" y="70"/>
                      </a:lnTo>
                      <a:lnTo>
                        <a:pt x="15" y="70"/>
                      </a:lnTo>
                      <a:lnTo>
                        <a:pt x="15" y="69"/>
                      </a:lnTo>
                      <a:lnTo>
                        <a:pt x="14" y="69"/>
                      </a:lnTo>
                      <a:lnTo>
                        <a:pt x="13" y="68"/>
                      </a:lnTo>
                      <a:lnTo>
                        <a:pt x="13" y="67"/>
                      </a:lnTo>
                      <a:lnTo>
                        <a:pt x="14" y="66"/>
                      </a:lnTo>
                      <a:lnTo>
                        <a:pt x="15" y="66"/>
                      </a:lnTo>
                      <a:lnTo>
                        <a:pt x="14" y="65"/>
                      </a:lnTo>
                      <a:lnTo>
                        <a:pt x="13" y="66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12" y="65"/>
                      </a:lnTo>
                      <a:lnTo>
                        <a:pt x="13" y="64"/>
                      </a:lnTo>
                      <a:lnTo>
                        <a:pt x="14" y="64"/>
                      </a:lnTo>
                      <a:lnTo>
                        <a:pt x="14" y="63"/>
                      </a:lnTo>
                      <a:lnTo>
                        <a:pt x="13" y="63"/>
                      </a:lnTo>
                      <a:lnTo>
                        <a:pt x="12" y="63"/>
                      </a:lnTo>
                      <a:lnTo>
                        <a:pt x="12" y="62"/>
                      </a:lnTo>
                      <a:lnTo>
                        <a:pt x="12" y="63"/>
                      </a:lnTo>
                      <a:lnTo>
                        <a:pt x="11" y="63"/>
                      </a:lnTo>
                      <a:lnTo>
                        <a:pt x="10" y="63"/>
                      </a:lnTo>
                      <a:lnTo>
                        <a:pt x="10" y="62"/>
                      </a:lnTo>
                      <a:lnTo>
                        <a:pt x="11" y="62"/>
                      </a:lnTo>
                      <a:lnTo>
                        <a:pt x="11" y="61"/>
                      </a:lnTo>
                      <a:lnTo>
                        <a:pt x="10" y="61"/>
                      </a:lnTo>
                      <a:lnTo>
                        <a:pt x="10" y="60"/>
                      </a:lnTo>
                      <a:lnTo>
                        <a:pt x="10" y="59"/>
                      </a:lnTo>
                      <a:lnTo>
                        <a:pt x="10" y="60"/>
                      </a:lnTo>
                      <a:lnTo>
                        <a:pt x="11" y="60"/>
                      </a:lnTo>
                      <a:lnTo>
                        <a:pt x="12" y="60"/>
                      </a:lnTo>
                      <a:lnTo>
                        <a:pt x="12" y="59"/>
                      </a:lnTo>
                      <a:lnTo>
                        <a:pt x="12" y="58"/>
                      </a:lnTo>
                      <a:lnTo>
                        <a:pt x="11" y="57"/>
                      </a:lnTo>
                      <a:lnTo>
                        <a:pt x="11" y="56"/>
                      </a:lnTo>
                      <a:lnTo>
                        <a:pt x="12" y="56"/>
                      </a:lnTo>
                      <a:lnTo>
                        <a:pt x="12" y="57"/>
                      </a:lnTo>
                      <a:lnTo>
                        <a:pt x="13" y="57"/>
                      </a:lnTo>
                      <a:lnTo>
                        <a:pt x="14" y="56"/>
                      </a:lnTo>
                      <a:lnTo>
                        <a:pt x="13" y="56"/>
                      </a:lnTo>
                      <a:lnTo>
                        <a:pt x="12" y="56"/>
                      </a:lnTo>
                      <a:lnTo>
                        <a:pt x="13" y="55"/>
                      </a:lnTo>
                      <a:lnTo>
                        <a:pt x="14" y="55"/>
                      </a:lnTo>
                      <a:lnTo>
                        <a:pt x="14" y="54"/>
                      </a:lnTo>
                      <a:lnTo>
                        <a:pt x="13" y="53"/>
                      </a:lnTo>
                      <a:lnTo>
                        <a:pt x="14" y="53"/>
                      </a:lnTo>
                      <a:lnTo>
                        <a:pt x="13" y="53"/>
                      </a:lnTo>
                      <a:lnTo>
                        <a:pt x="13" y="54"/>
                      </a:lnTo>
                      <a:lnTo>
                        <a:pt x="12" y="54"/>
                      </a:lnTo>
                      <a:lnTo>
                        <a:pt x="12" y="53"/>
                      </a:lnTo>
                      <a:lnTo>
                        <a:pt x="12" y="52"/>
                      </a:lnTo>
                      <a:lnTo>
                        <a:pt x="11" y="53"/>
                      </a:lnTo>
                      <a:lnTo>
                        <a:pt x="10" y="52"/>
                      </a:lnTo>
                      <a:lnTo>
                        <a:pt x="11" y="51"/>
                      </a:lnTo>
                      <a:lnTo>
                        <a:pt x="11" y="52"/>
                      </a:lnTo>
                      <a:lnTo>
                        <a:pt x="12" y="52"/>
                      </a:lnTo>
                      <a:lnTo>
                        <a:pt x="12" y="51"/>
                      </a:lnTo>
                      <a:lnTo>
                        <a:pt x="12" y="50"/>
                      </a:lnTo>
                      <a:lnTo>
                        <a:pt x="13" y="50"/>
                      </a:lnTo>
                      <a:lnTo>
                        <a:pt x="13" y="49"/>
                      </a:lnTo>
                      <a:lnTo>
                        <a:pt x="12" y="49"/>
                      </a:lnTo>
                      <a:lnTo>
                        <a:pt x="12" y="48"/>
                      </a:lnTo>
                      <a:lnTo>
                        <a:pt x="13" y="48"/>
                      </a:lnTo>
                      <a:lnTo>
                        <a:pt x="13" y="47"/>
                      </a:lnTo>
                      <a:lnTo>
                        <a:pt x="13" y="46"/>
                      </a:lnTo>
                      <a:lnTo>
                        <a:pt x="13" y="47"/>
                      </a:lnTo>
                      <a:lnTo>
                        <a:pt x="14" y="46"/>
                      </a:lnTo>
                      <a:lnTo>
                        <a:pt x="14" y="45"/>
                      </a:lnTo>
                      <a:lnTo>
                        <a:pt x="14" y="44"/>
                      </a:lnTo>
                      <a:lnTo>
                        <a:pt x="15" y="44"/>
                      </a:lnTo>
                      <a:lnTo>
                        <a:pt x="15" y="43"/>
                      </a:lnTo>
                      <a:lnTo>
                        <a:pt x="14" y="43"/>
                      </a:lnTo>
                      <a:lnTo>
                        <a:pt x="14" y="44"/>
                      </a:lnTo>
                      <a:lnTo>
                        <a:pt x="13" y="44"/>
                      </a:lnTo>
                      <a:lnTo>
                        <a:pt x="12" y="44"/>
                      </a:lnTo>
                      <a:lnTo>
                        <a:pt x="12" y="43"/>
                      </a:lnTo>
                      <a:lnTo>
                        <a:pt x="13" y="43"/>
                      </a:lnTo>
                      <a:lnTo>
                        <a:pt x="14" y="43"/>
                      </a:lnTo>
                      <a:lnTo>
                        <a:pt x="13" y="42"/>
                      </a:lnTo>
                      <a:lnTo>
                        <a:pt x="12" y="42"/>
                      </a:lnTo>
                      <a:lnTo>
                        <a:pt x="12" y="41"/>
                      </a:lnTo>
                      <a:lnTo>
                        <a:pt x="13" y="41"/>
                      </a:lnTo>
                      <a:lnTo>
                        <a:pt x="14" y="42"/>
                      </a:lnTo>
                      <a:lnTo>
                        <a:pt x="14" y="41"/>
                      </a:lnTo>
                      <a:lnTo>
                        <a:pt x="14" y="40"/>
                      </a:lnTo>
                      <a:lnTo>
                        <a:pt x="13" y="39"/>
                      </a:lnTo>
                      <a:lnTo>
                        <a:pt x="13" y="38"/>
                      </a:lnTo>
                      <a:lnTo>
                        <a:pt x="14" y="37"/>
                      </a:lnTo>
                      <a:lnTo>
                        <a:pt x="14" y="38"/>
                      </a:lnTo>
                      <a:lnTo>
                        <a:pt x="15" y="38"/>
                      </a:lnTo>
                      <a:lnTo>
                        <a:pt x="16" y="38"/>
                      </a:lnTo>
                      <a:lnTo>
                        <a:pt x="15" y="37"/>
                      </a:lnTo>
                      <a:lnTo>
                        <a:pt x="16" y="37"/>
                      </a:lnTo>
                      <a:lnTo>
                        <a:pt x="16" y="36"/>
                      </a:lnTo>
                      <a:lnTo>
                        <a:pt x="17" y="36"/>
                      </a:lnTo>
                      <a:lnTo>
                        <a:pt x="16" y="36"/>
                      </a:lnTo>
                      <a:lnTo>
                        <a:pt x="16" y="35"/>
                      </a:lnTo>
                      <a:lnTo>
                        <a:pt x="17" y="35"/>
                      </a:lnTo>
                      <a:lnTo>
                        <a:pt x="16" y="34"/>
                      </a:lnTo>
                      <a:lnTo>
                        <a:pt x="16" y="35"/>
                      </a:lnTo>
                      <a:lnTo>
                        <a:pt x="15" y="34"/>
                      </a:lnTo>
                      <a:lnTo>
                        <a:pt x="16" y="33"/>
                      </a:lnTo>
                      <a:lnTo>
                        <a:pt x="16" y="34"/>
                      </a:lnTo>
                      <a:lnTo>
                        <a:pt x="17" y="34"/>
                      </a:lnTo>
                      <a:lnTo>
                        <a:pt x="16" y="33"/>
                      </a:lnTo>
                      <a:lnTo>
                        <a:pt x="17" y="33"/>
                      </a:lnTo>
                      <a:lnTo>
                        <a:pt x="17" y="32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7" y="31"/>
                      </a:lnTo>
                      <a:lnTo>
                        <a:pt x="18" y="31"/>
                      </a:lnTo>
                      <a:lnTo>
                        <a:pt x="18" y="30"/>
                      </a:lnTo>
                      <a:lnTo>
                        <a:pt x="17" y="30"/>
                      </a:lnTo>
                      <a:lnTo>
                        <a:pt x="17" y="29"/>
                      </a:lnTo>
                      <a:lnTo>
                        <a:pt x="17" y="28"/>
                      </a:lnTo>
                      <a:lnTo>
                        <a:pt x="16" y="28"/>
                      </a:lnTo>
                      <a:lnTo>
                        <a:pt x="16" y="27"/>
                      </a:lnTo>
                      <a:lnTo>
                        <a:pt x="16" y="28"/>
                      </a:lnTo>
                      <a:lnTo>
                        <a:pt x="17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17" y="25"/>
                      </a:lnTo>
                      <a:lnTo>
                        <a:pt x="17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7" y="22"/>
                      </a:lnTo>
                      <a:lnTo>
                        <a:pt x="18" y="22"/>
                      </a:lnTo>
                      <a:lnTo>
                        <a:pt x="18" y="21"/>
                      </a:lnTo>
                      <a:lnTo>
                        <a:pt x="18" y="20"/>
                      </a:lnTo>
                      <a:lnTo>
                        <a:pt x="19" y="20"/>
                      </a:lnTo>
                      <a:lnTo>
                        <a:pt x="19" y="19"/>
                      </a:lnTo>
                      <a:lnTo>
                        <a:pt x="19" y="20"/>
                      </a:lnTo>
                      <a:lnTo>
                        <a:pt x="20" y="19"/>
                      </a:lnTo>
                      <a:lnTo>
                        <a:pt x="19" y="19"/>
                      </a:lnTo>
                      <a:lnTo>
                        <a:pt x="20" y="19"/>
                      </a:lnTo>
                      <a:lnTo>
                        <a:pt x="20" y="18"/>
                      </a:lnTo>
                      <a:lnTo>
                        <a:pt x="21" y="17"/>
                      </a:lnTo>
                      <a:lnTo>
                        <a:pt x="21" y="16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4"/>
                      </a:lnTo>
                      <a:lnTo>
                        <a:pt x="23" y="13"/>
                      </a:lnTo>
                      <a:lnTo>
                        <a:pt x="23" y="12"/>
                      </a:lnTo>
                      <a:lnTo>
                        <a:pt x="23" y="11"/>
                      </a:lnTo>
                      <a:lnTo>
                        <a:pt x="23" y="12"/>
                      </a:lnTo>
                      <a:lnTo>
                        <a:pt x="24" y="12"/>
                      </a:lnTo>
                      <a:lnTo>
                        <a:pt x="25" y="12"/>
                      </a:lnTo>
                      <a:lnTo>
                        <a:pt x="26" y="12"/>
                      </a:lnTo>
                      <a:lnTo>
                        <a:pt x="27" y="12"/>
                      </a:lnTo>
                      <a:lnTo>
                        <a:pt x="28" y="12"/>
                      </a:lnTo>
                      <a:lnTo>
                        <a:pt x="28" y="13"/>
                      </a:lnTo>
                      <a:lnTo>
                        <a:pt x="29" y="14"/>
                      </a:lnTo>
                      <a:lnTo>
                        <a:pt x="30" y="14"/>
                      </a:lnTo>
                      <a:lnTo>
                        <a:pt x="30" y="15"/>
                      </a:lnTo>
                      <a:lnTo>
                        <a:pt x="31" y="15"/>
                      </a:lnTo>
                      <a:lnTo>
                        <a:pt x="31" y="16"/>
                      </a:lnTo>
                      <a:lnTo>
                        <a:pt x="32" y="16"/>
                      </a:lnTo>
                      <a:lnTo>
                        <a:pt x="33" y="16"/>
                      </a:lnTo>
                      <a:lnTo>
                        <a:pt x="34" y="16"/>
                      </a:lnTo>
                      <a:lnTo>
                        <a:pt x="35" y="16"/>
                      </a:lnTo>
                      <a:lnTo>
                        <a:pt x="35" y="17"/>
                      </a:lnTo>
                      <a:lnTo>
                        <a:pt x="37" y="17"/>
                      </a:lnTo>
                      <a:lnTo>
                        <a:pt x="38" y="17"/>
                      </a:lnTo>
                      <a:lnTo>
                        <a:pt x="38" y="16"/>
                      </a:lnTo>
                      <a:lnTo>
                        <a:pt x="39" y="16"/>
                      </a:lnTo>
                      <a:lnTo>
                        <a:pt x="39" y="17"/>
                      </a:lnTo>
                      <a:lnTo>
                        <a:pt x="40" y="17"/>
                      </a:lnTo>
                      <a:lnTo>
                        <a:pt x="40" y="16"/>
                      </a:lnTo>
                      <a:lnTo>
                        <a:pt x="41" y="16"/>
                      </a:lnTo>
                      <a:lnTo>
                        <a:pt x="41" y="15"/>
                      </a:lnTo>
                      <a:lnTo>
                        <a:pt x="42" y="15"/>
                      </a:lnTo>
                      <a:lnTo>
                        <a:pt x="42" y="16"/>
                      </a:lnTo>
                      <a:lnTo>
                        <a:pt x="43" y="16"/>
                      </a:lnTo>
                      <a:lnTo>
                        <a:pt x="43" y="15"/>
                      </a:lnTo>
                      <a:lnTo>
                        <a:pt x="44" y="15"/>
                      </a:lnTo>
                      <a:lnTo>
                        <a:pt x="44" y="14"/>
                      </a:lnTo>
                      <a:lnTo>
                        <a:pt x="45" y="14"/>
                      </a:lnTo>
                      <a:lnTo>
                        <a:pt x="46" y="14"/>
                      </a:lnTo>
                      <a:lnTo>
                        <a:pt x="46" y="13"/>
                      </a:lnTo>
                      <a:lnTo>
                        <a:pt x="45" y="13"/>
                      </a:lnTo>
                      <a:lnTo>
                        <a:pt x="46" y="13"/>
                      </a:lnTo>
                      <a:lnTo>
                        <a:pt x="46" y="12"/>
                      </a:lnTo>
                      <a:lnTo>
                        <a:pt x="47" y="12"/>
                      </a:lnTo>
                      <a:lnTo>
                        <a:pt x="47" y="11"/>
                      </a:lnTo>
                      <a:lnTo>
                        <a:pt x="48" y="12"/>
                      </a:lnTo>
                      <a:lnTo>
                        <a:pt x="48" y="11"/>
                      </a:lnTo>
                      <a:lnTo>
                        <a:pt x="49" y="12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1" y="13"/>
                      </a:lnTo>
                      <a:lnTo>
                        <a:pt x="51" y="12"/>
                      </a:lnTo>
                      <a:lnTo>
                        <a:pt x="52" y="12"/>
                      </a:lnTo>
                      <a:lnTo>
                        <a:pt x="52" y="13"/>
                      </a:lnTo>
                      <a:lnTo>
                        <a:pt x="53" y="13"/>
                      </a:lnTo>
                      <a:lnTo>
                        <a:pt x="54" y="13"/>
                      </a:lnTo>
                      <a:lnTo>
                        <a:pt x="55" y="13"/>
                      </a:lnTo>
                      <a:lnTo>
                        <a:pt x="56" y="13"/>
                      </a:lnTo>
                      <a:lnTo>
                        <a:pt x="56" y="12"/>
                      </a:lnTo>
                      <a:lnTo>
                        <a:pt x="56" y="13"/>
                      </a:lnTo>
                      <a:lnTo>
                        <a:pt x="57" y="12"/>
                      </a:lnTo>
                      <a:lnTo>
                        <a:pt x="58" y="12"/>
                      </a:lnTo>
                      <a:lnTo>
                        <a:pt x="57" y="13"/>
                      </a:lnTo>
                      <a:lnTo>
                        <a:pt x="57" y="14"/>
                      </a:lnTo>
                      <a:lnTo>
                        <a:pt x="58" y="13"/>
                      </a:lnTo>
                      <a:lnTo>
                        <a:pt x="58" y="14"/>
                      </a:lnTo>
                      <a:lnTo>
                        <a:pt x="59" y="14"/>
                      </a:lnTo>
                      <a:lnTo>
                        <a:pt x="59" y="15"/>
                      </a:lnTo>
                      <a:lnTo>
                        <a:pt x="59" y="16"/>
                      </a:lnTo>
                      <a:lnTo>
                        <a:pt x="59" y="17"/>
                      </a:lnTo>
                      <a:lnTo>
                        <a:pt x="60" y="17"/>
                      </a:lnTo>
                      <a:lnTo>
                        <a:pt x="60" y="18"/>
                      </a:lnTo>
                      <a:lnTo>
                        <a:pt x="61" y="18"/>
                      </a:lnTo>
                      <a:lnTo>
                        <a:pt x="61" y="19"/>
                      </a:lnTo>
                      <a:lnTo>
                        <a:pt x="62" y="19"/>
                      </a:lnTo>
                      <a:lnTo>
                        <a:pt x="61" y="20"/>
                      </a:lnTo>
                      <a:lnTo>
                        <a:pt x="62" y="19"/>
                      </a:lnTo>
                      <a:lnTo>
                        <a:pt x="62" y="20"/>
                      </a:lnTo>
                      <a:lnTo>
                        <a:pt x="63" y="20"/>
                      </a:lnTo>
                      <a:lnTo>
                        <a:pt x="63" y="21"/>
                      </a:lnTo>
                      <a:lnTo>
                        <a:pt x="64" y="21"/>
                      </a:lnTo>
                      <a:lnTo>
                        <a:pt x="65" y="21"/>
                      </a:lnTo>
                      <a:lnTo>
                        <a:pt x="66" y="22"/>
                      </a:lnTo>
                      <a:lnTo>
                        <a:pt x="66" y="23"/>
                      </a:lnTo>
                      <a:lnTo>
                        <a:pt x="67" y="23"/>
                      </a:lnTo>
                      <a:lnTo>
                        <a:pt x="68" y="24"/>
                      </a:lnTo>
                      <a:lnTo>
                        <a:pt x="68" y="23"/>
                      </a:lnTo>
                      <a:lnTo>
                        <a:pt x="69" y="23"/>
                      </a:lnTo>
                      <a:lnTo>
                        <a:pt x="70" y="23"/>
                      </a:lnTo>
                      <a:lnTo>
                        <a:pt x="70" y="24"/>
                      </a:lnTo>
                      <a:lnTo>
                        <a:pt x="71" y="25"/>
                      </a:lnTo>
                      <a:lnTo>
                        <a:pt x="71" y="26"/>
                      </a:lnTo>
                      <a:lnTo>
                        <a:pt x="72" y="27"/>
                      </a:lnTo>
                      <a:lnTo>
                        <a:pt x="73" y="27"/>
                      </a:lnTo>
                      <a:lnTo>
                        <a:pt x="74" y="27"/>
                      </a:lnTo>
                      <a:lnTo>
                        <a:pt x="75" y="27"/>
                      </a:lnTo>
                      <a:lnTo>
                        <a:pt x="75" y="28"/>
                      </a:lnTo>
                      <a:lnTo>
                        <a:pt x="76" y="28"/>
                      </a:lnTo>
                      <a:lnTo>
                        <a:pt x="77" y="28"/>
                      </a:lnTo>
                      <a:lnTo>
                        <a:pt x="78" y="28"/>
                      </a:lnTo>
                      <a:lnTo>
                        <a:pt x="78" y="27"/>
                      </a:lnTo>
                      <a:lnTo>
                        <a:pt x="79" y="27"/>
                      </a:lnTo>
                      <a:lnTo>
                        <a:pt x="80" y="27"/>
                      </a:lnTo>
                      <a:lnTo>
                        <a:pt x="80" y="26"/>
                      </a:lnTo>
                      <a:lnTo>
                        <a:pt x="81" y="26"/>
                      </a:lnTo>
                      <a:lnTo>
                        <a:pt x="82" y="25"/>
                      </a:lnTo>
                      <a:lnTo>
                        <a:pt x="83" y="25"/>
                      </a:lnTo>
                      <a:lnTo>
                        <a:pt x="84" y="24"/>
                      </a:lnTo>
                      <a:lnTo>
                        <a:pt x="85" y="24"/>
                      </a:lnTo>
                      <a:lnTo>
                        <a:pt x="86" y="24"/>
                      </a:lnTo>
                      <a:lnTo>
                        <a:pt x="86" y="25"/>
                      </a:lnTo>
                      <a:lnTo>
                        <a:pt x="87" y="25"/>
                      </a:lnTo>
                      <a:lnTo>
                        <a:pt x="87" y="26"/>
                      </a:lnTo>
                      <a:lnTo>
                        <a:pt x="88" y="26"/>
                      </a:lnTo>
                      <a:lnTo>
                        <a:pt x="89" y="26"/>
                      </a:lnTo>
                      <a:lnTo>
                        <a:pt x="90" y="26"/>
                      </a:lnTo>
                      <a:lnTo>
                        <a:pt x="91" y="26"/>
                      </a:lnTo>
                      <a:lnTo>
                        <a:pt x="91" y="25"/>
                      </a:lnTo>
                      <a:lnTo>
                        <a:pt x="92" y="26"/>
                      </a:lnTo>
                      <a:lnTo>
                        <a:pt x="93" y="26"/>
                      </a:lnTo>
                      <a:lnTo>
                        <a:pt x="94" y="26"/>
                      </a:lnTo>
                      <a:lnTo>
                        <a:pt x="95" y="26"/>
                      </a:lnTo>
                      <a:lnTo>
                        <a:pt x="96" y="26"/>
                      </a:lnTo>
                      <a:lnTo>
                        <a:pt x="97" y="25"/>
                      </a:lnTo>
                      <a:lnTo>
                        <a:pt x="98" y="25"/>
                      </a:lnTo>
                      <a:lnTo>
                        <a:pt x="98" y="24"/>
                      </a:lnTo>
                      <a:lnTo>
                        <a:pt x="99" y="25"/>
                      </a:lnTo>
                      <a:lnTo>
                        <a:pt x="99" y="24"/>
                      </a:lnTo>
                      <a:lnTo>
                        <a:pt x="100" y="24"/>
                      </a:lnTo>
                      <a:lnTo>
                        <a:pt x="101" y="24"/>
                      </a:lnTo>
                      <a:lnTo>
                        <a:pt x="102" y="25"/>
                      </a:lnTo>
                      <a:lnTo>
                        <a:pt x="103" y="25"/>
                      </a:lnTo>
                      <a:lnTo>
                        <a:pt x="104" y="25"/>
                      </a:lnTo>
                      <a:lnTo>
                        <a:pt x="105" y="25"/>
                      </a:lnTo>
                      <a:lnTo>
                        <a:pt x="106" y="25"/>
                      </a:lnTo>
                      <a:lnTo>
                        <a:pt x="106" y="26"/>
                      </a:lnTo>
                      <a:lnTo>
                        <a:pt x="107" y="26"/>
                      </a:lnTo>
                      <a:lnTo>
                        <a:pt x="107" y="25"/>
                      </a:lnTo>
                      <a:lnTo>
                        <a:pt x="108" y="25"/>
                      </a:lnTo>
                      <a:lnTo>
                        <a:pt x="109" y="25"/>
                      </a:lnTo>
                      <a:lnTo>
                        <a:pt x="110" y="25"/>
                      </a:lnTo>
                      <a:lnTo>
                        <a:pt x="110" y="26"/>
                      </a:lnTo>
                      <a:lnTo>
                        <a:pt x="111" y="26"/>
                      </a:lnTo>
                      <a:lnTo>
                        <a:pt x="112" y="26"/>
                      </a:lnTo>
                      <a:lnTo>
                        <a:pt x="113" y="26"/>
                      </a:lnTo>
                      <a:lnTo>
                        <a:pt x="114" y="26"/>
                      </a:lnTo>
                      <a:lnTo>
                        <a:pt x="115" y="26"/>
                      </a:lnTo>
                      <a:lnTo>
                        <a:pt x="115" y="27"/>
                      </a:lnTo>
                      <a:lnTo>
                        <a:pt x="116" y="28"/>
                      </a:lnTo>
                      <a:lnTo>
                        <a:pt x="117" y="29"/>
                      </a:lnTo>
                      <a:lnTo>
                        <a:pt x="118" y="29"/>
                      </a:lnTo>
                      <a:lnTo>
                        <a:pt x="118" y="30"/>
                      </a:lnTo>
                      <a:lnTo>
                        <a:pt x="119" y="31"/>
                      </a:lnTo>
                      <a:lnTo>
                        <a:pt x="120" y="32"/>
                      </a:lnTo>
                      <a:lnTo>
                        <a:pt x="121" y="33"/>
                      </a:lnTo>
                      <a:lnTo>
                        <a:pt x="122" y="33"/>
                      </a:lnTo>
                      <a:lnTo>
                        <a:pt x="123" y="32"/>
                      </a:lnTo>
                      <a:lnTo>
                        <a:pt x="124" y="32"/>
                      </a:lnTo>
                      <a:lnTo>
                        <a:pt x="125" y="33"/>
                      </a:lnTo>
                      <a:lnTo>
                        <a:pt x="125" y="32"/>
                      </a:lnTo>
                      <a:lnTo>
                        <a:pt x="125" y="33"/>
                      </a:lnTo>
                      <a:lnTo>
                        <a:pt x="126" y="33"/>
                      </a:lnTo>
                      <a:lnTo>
                        <a:pt x="126" y="32"/>
                      </a:lnTo>
                      <a:lnTo>
                        <a:pt x="127" y="32"/>
                      </a:lnTo>
                      <a:lnTo>
                        <a:pt x="128" y="32"/>
                      </a:lnTo>
                      <a:lnTo>
                        <a:pt x="129" y="32"/>
                      </a:lnTo>
                      <a:lnTo>
                        <a:pt x="130" y="33"/>
                      </a:lnTo>
                      <a:lnTo>
                        <a:pt x="131" y="33"/>
                      </a:lnTo>
                      <a:lnTo>
                        <a:pt x="131" y="34"/>
                      </a:lnTo>
                      <a:lnTo>
                        <a:pt x="132" y="34"/>
                      </a:lnTo>
                      <a:lnTo>
                        <a:pt x="133" y="34"/>
                      </a:lnTo>
                      <a:lnTo>
                        <a:pt x="134" y="35"/>
                      </a:lnTo>
                      <a:lnTo>
                        <a:pt x="134" y="36"/>
                      </a:lnTo>
                      <a:lnTo>
                        <a:pt x="135" y="36"/>
                      </a:lnTo>
                      <a:lnTo>
                        <a:pt x="136" y="36"/>
                      </a:lnTo>
                      <a:lnTo>
                        <a:pt x="137" y="36"/>
                      </a:lnTo>
                      <a:lnTo>
                        <a:pt x="138" y="36"/>
                      </a:lnTo>
                      <a:lnTo>
                        <a:pt x="139" y="36"/>
                      </a:lnTo>
                      <a:lnTo>
                        <a:pt x="139" y="35"/>
                      </a:lnTo>
                      <a:lnTo>
                        <a:pt x="140" y="35"/>
                      </a:lnTo>
                      <a:lnTo>
                        <a:pt x="141" y="35"/>
                      </a:lnTo>
                      <a:lnTo>
                        <a:pt x="141" y="36"/>
                      </a:lnTo>
                      <a:lnTo>
                        <a:pt x="142" y="37"/>
                      </a:lnTo>
                      <a:lnTo>
                        <a:pt x="143" y="36"/>
                      </a:lnTo>
                      <a:lnTo>
                        <a:pt x="144" y="36"/>
                      </a:lnTo>
                      <a:lnTo>
                        <a:pt x="145" y="37"/>
                      </a:lnTo>
                      <a:lnTo>
                        <a:pt x="145" y="36"/>
                      </a:lnTo>
                      <a:lnTo>
                        <a:pt x="146" y="36"/>
                      </a:lnTo>
                      <a:lnTo>
                        <a:pt x="146" y="37"/>
                      </a:lnTo>
                      <a:lnTo>
                        <a:pt x="147" y="37"/>
                      </a:lnTo>
                      <a:lnTo>
                        <a:pt x="148" y="37"/>
                      </a:lnTo>
                      <a:lnTo>
                        <a:pt x="149" y="37"/>
                      </a:lnTo>
                      <a:lnTo>
                        <a:pt x="150" y="38"/>
                      </a:lnTo>
                      <a:lnTo>
                        <a:pt x="151" y="39"/>
                      </a:lnTo>
                      <a:lnTo>
                        <a:pt x="152" y="39"/>
                      </a:lnTo>
                      <a:lnTo>
                        <a:pt x="153" y="39"/>
                      </a:lnTo>
                      <a:lnTo>
                        <a:pt x="154" y="39"/>
                      </a:lnTo>
                      <a:lnTo>
                        <a:pt x="155" y="39"/>
                      </a:lnTo>
                      <a:lnTo>
                        <a:pt x="155" y="40"/>
                      </a:lnTo>
                      <a:lnTo>
                        <a:pt x="156" y="40"/>
                      </a:lnTo>
                      <a:lnTo>
                        <a:pt x="157" y="40"/>
                      </a:lnTo>
                      <a:lnTo>
                        <a:pt x="159" y="39"/>
                      </a:lnTo>
                      <a:lnTo>
                        <a:pt x="160" y="38"/>
                      </a:lnTo>
                      <a:lnTo>
                        <a:pt x="161" y="38"/>
                      </a:lnTo>
                      <a:lnTo>
                        <a:pt x="161" y="39"/>
                      </a:lnTo>
                      <a:lnTo>
                        <a:pt x="162" y="40"/>
                      </a:lnTo>
                      <a:lnTo>
                        <a:pt x="163" y="41"/>
                      </a:lnTo>
                      <a:lnTo>
                        <a:pt x="164" y="41"/>
                      </a:lnTo>
                      <a:lnTo>
                        <a:pt x="165" y="41"/>
                      </a:lnTo>
                      <a:lnTo>
                        <a:pt x="166" y="41"/>
                      </a:lnTo>
                      <a:lnTo>
                        <a:pt x="166" y="42"/>
                      </a:lnTo>
                      <a:lnTo>
                        <a:pt x="167" y="42"/>
                      </a:lnTo>
                      <a:lnTo>
                        <a:pt x="167" y="41"/>
                      </a:lnTo>
                      <a:lnTo>
                        <a:pt x="169" y="42"/>
                      </a:lnTo>
                      <a:lnTo>
                        <a:pt x="169" y="43"/>
                      </a:lnTo>
                      <a:lnTo>
                        <a:pt x="169" y="44"/>
                      </a:lnTo>
                      <a:lnTo>
                        <a:pt x="169" y="45"/>
                      </a:lnTo>
                      <a:lnTo>
                        <a:pt x="169" y="46"/>
                      </a:lnTo>
                      <a:lnTo>
                        <a:pt x="170" y="45"/>
                      </a:lnTo>
                      <a:lnTo>
                        <a:pt x="170" y="46"/>
                      </a:lnTo>
                      <a:lnTo>
                        <a:pt x="170" y="47"/>
                      </a:lnTo>
                      <a:lnTo>
                        <a:pt x="171" y="47"/>
                      </a:lnTo>
                      <a:lnTo>
                        <a:pt x="172" y="48"/>
                      </a:lnTo>
                      <a:lnTo>
                        <a:pt x="172" y="47"/>
                      </a:lnTo>
                      <a:lnTo>
                        <a:pt x="173" y="47"/>
                      </a:lnTo>
                      <a:lnTo>
                        <a:pt x="173" y="48"/>
                      </a:lnTo>
                      <a:lnTo>
                        <a:pt x="174" y="48"/>
                      </a:lnTo>
                      <a:lnTo>
                        <a:pt x="175" y="49"/>
                      </a:lnTo>
                      <a:lnTo>
                        <a:pt x="175" y="50"/>
                      </a:lnTo>
                      <a:lnTo>
                        <a:pt x="176" y="50"/>
                      </a:lnTo>
                      <a:lnTo>
                        <a:pt x="176" y="51"/>
                      </a:lnTo>
                      <a:lnTo>
                        <a:pt x="176" y="52"/>
                      </a:lnTo>
                      <a:lnTo>
                        <a:pt x="177" y="52"/>
                      </a:lnTo>
                      <a:lnTo>
                        <a:pt x="179" y="52"/>
                      </a:lnTo>
                      <a:lnTo>
                        <a:pt x="180" y="52"/>
                      </a:lnTo>
                      <a:lnTo>
                        <a:pt x="181" y="52"/>
                      </a:lnTo>
                      <a:lnTo>
                        <a:pt x="181" y="53"/>
                      </a:lnTo>
                      <a:lnTo>
                        <a:pt x="182" y="53"/>
                      </a:lnTo>
                      <a:lnTo>
                        <a:pt x="182" y="52"/>
                      </a:lnTo>
                      <a:lnTo>
                        <a:pt x="183" y="52"/>
                      </a:lnTo>
                      <a:lnTo>
                        <a:pt x="183" y="53"/>
                      </a:lnTo>
                      <a:lnTo>
                        <a:pt x="184" y="54"/>
                      </a:lnTo>
                      <a:lnTo>
                        <a:pt x="185" y="54"/>
                      </a:lnTo>
                      <a:lnTo>
                        <a:pt x="187" y="54"/>
                      </a:lnTo>
                      <a:lnTo>
                        <a:pt x="188" y="54"/>
                      </a:lnTo>
                      <a:lnTo>
                        <a:pt x="189" y="55"/>
                      </a:lnTo>
                      <a:lnTo>
                        <a:pt x="189" y="56"/>
                      </a:lnTo>
                      <a:lnTo>
                        <a:pt x="190" y="56"/>
                      </a:lnTo>
                      <a:lnTo>
                        <a:pt x="191" y="55"/>
                      </a:lnTo>
                      <a:lnTo>
                        <a:pt x="192" y="55"/>
                      </a:lnTo>
                      <a:lnTo>
                        <a:pt x="192" y="56"/>
                      </a:lnTo>
                      <a:lnTo>
                        <a:pt x="192" y="55"/>
                      </a:lnTo>
                      <a:lnTo>
                        <a:pt x="195" y="54"/>
                      </a:lnTo>
                      <a:lnTo>
                        <a:pt x="196" y="55"/>
                      </a:lnTo>
                      <a:lnTo>
                        <a:pt x="197" y="55"/>
                      </a:lnTo>
                      <a:lnTo>
                        <a:pt x="198" y="55"/>
                      </a:lnTo>
                      <a:lnTo>
                        <a:pt x="199" y="55"/>
                      </a:lnTo>
                      <a:lnTo>
                        <a:pt x="200" y="55"/>
                      </a:lnTo>
                      <a:lnTo>
                        <a:pt x="201" y="55"/>
                      </a:lnTo>
                      <a:lnTo>
                        <a:pt x="202" y="55"/>
                      </a:lnTo>
                      <a:lnTo>
                        <a:pt x="203" y="55"/>
                      </a:lnTo>
                      <a:lnTo>
                        <a:pt x="202" y="55"/>
                      </a:lnTo>
                      <a:lnTo>
                        <a:pt x="203" y="54"/>
                      </a:lnTo>
                      <a:lnTo>
                        <a:pt x="204" y="54"/>
                      </a:lnTo>
                      <a:lnTo>
                        <a:pt x="205" y="55"/>
                      </a:lnTo>
                      <a:lnTo>
                        <a:pt x="206" y="55"/>
                      </a:lnTo>
                      <a:lnTo>
                        <a:pt x="207" y="55"/>
                      </a:lnTo>
                      <a:lnTo>
                        <a:pt x="208" y="54"/>
                      </a:lnTo>
                      <a:lnTo>
                        <a:pt x="209" y="53"/>
                      </a:lnTo>
                      <a:lnTo>
                        <a:pt x="209" y="52"/>
                      </a:lnTo>
                      <a:lnTo>
                        <a:pt x="210" y="53"/>
                      </a:lnTo>
                      <a:lnTo>
                        <a:pt x="210" y="54"/>
                      </a:lnTo>
                      <a:lnTo>
                        <a:pt x="211" y="54"/>
                      </a:lnTo>
                      <a:lnTo>
                        <a:pt x="211" y="55"/>
                      </a:lnTo>
                      <a:lnTo>
                        <a:pt x="212" y="55"/>
                      </a:lnTo>
                      <a:lnTo>
                        <a:pt x="212" y="56"/>
                      </a:lnTo>
                      <a:lnTo>
                        <a:pt x="213" y="56"/>
                      </a:lnTo>
                      <a:lnTo>
                        <a:pt x="214" y="56"/>
                      </a:lnTo>
                      <a:lnTo>
                        <a:pt x="215" y="56"/>
                      </a:lnTo>
                      <a:lnTo>
                        <a:pt x="216" y="56"/>
                      </a:lnTo>
                      <a:lnTo>
                        <a:pt x="216" y="55"/>
                      </a:lnTo>
                      <a:lnTo>
                        <a:pt x="216" y="56"/>
                      </a:lnTo>
                      <a:lnTo>
                        <a:pt x="217" y="56"/>
                      </a:lnTo>
                      <a:lnTo>
                        <a:pt x="218" y="56"/>
                      </a:lnTo>
                      <a:lnTo>
                        <a:pt x="219" y="56"/>
                      </a:lnTo>
                      <a:lnTo>
                        <a:pt x="220" y="56"/>
                      </a:lnTo>
                      <a:lnTo>
                        <a:pt x="220" y="57"/>
                      </a:lnTo>
                      <a:lnTo>
                        <a:pt x="221" y="56"/>
                      </a:lnTo>
                      <a:lnTo>
                        <a:pt x="222" y="57"/>
                      </a:lnTo>
                      <a:lnTo>
                        <a:pt x="223" y="57"/>
                      </a:lnTo>
                      <a:lnTo>
                        <a:pt x="224" y="56"/>
                      </a:lnTo>
                      <a:lnTo>
                        <a:pt x="225" y="57"/>
                      </a:lnTo>
                      <a:lnTo>
                        <a:pt x="226" y="58"/>
                      </a:lnTo>
                      <a:lnTo>
                        <a:pt x="226" y="59"/>
                      </a:lnTo>
                      <a:lnTo>
                        <a:pt x="225" y="60"/>
                      </a:lnTo>
                      <a:lnTo>
                        <a:pt x="226" y="60"/>
                      </a:lnTo>
                      <a:lnTo>
                        <a:pt x="226" y="61"/>
                      </a:lnTo>
                      <a:lnTo>
                        <a:pt x="227" y="60"/>
                      </a:lnTo>
                      <a:lnTo>
                        <a:pt x="228" y="61"/>
                      </a:lnTo>
                      <a:lnTo>
                        <a:pt x="228" y="62"/>
                      </a:lnTo>
                      <a:lnTo>
                        <a:pt x="229" y="62"/>
                      </a:lnTo>
                      <a:lnTo>
                        <a:pt x="229" y="63"/>
                      </a:lnTo>
                      <a:lnTo>
                        <a:pt x="228" y="63"/>
                      </a:lnTo>
                      <a:lnTo>
                        <a:pt x="229" y="63"/>
                      </a:lnTo>
                      <a:lnTo>
                        <a:pt x="229" y="64"/>
                      </a:lnTo>
                      <a:lnTo>
                        <a:pt x="229" y="65"/>
                      </a:lnTo>
                      <a:lnTo>
                        <a:pt x="230" y="65"/>
                      </a:lnTo>
                      <a:lnTo>
                        <a:pt x="230" y="66"/>
                      </a:lnTo>
                      <a:lnTo>
                        <a:pt x="231" y="68"/>
                      </a:lnTo>
                      <a:lnTo>
                        <a:pt x="232" y="68"/>
                      </a:lnTo>
                      <a:lnTo>
                        <a:pt x="233" y="69"/>
                      </a:lnTo>
                      <a:lnTo>
                        <a:pt x="233" y="70"/>
                      </a:lnTo>
                      <a:lnTo>
                        <a:pt x="232" y="70"/>
                      </a:lnTo>
                      <a:lnTo>
                        <a:pt x="232" y="71"/>
                      </a:lnTo>
                      <a:lnTo>
                        <a:pt x="233" y="70"/>
                      </a:lnTo>
                      <a:lnTo>
                        <a:pt x="234" y="70"/>
                      </a:lnTo>
                      <a:lnTo>
                        <a:pt x="234" y="69"/>
                      </a:lnTo>
                      <a:lnTo>
                        <a:pt x="234" y="68"/>
                      </a:lnTo>
                      <a:lnTo>
                        <a:pt x="234" y="67"/>
                      </a:lnTo>
                      <a:lnTo>
                        <a:pt x="233" y="67"/>
                      </a:lnTo>
                      <a:lnTo>
                        <a:pt x="233" y="66"/>
                      </a:lnTo>
                      <a:lnTo>
                        <a:pt x="234" y="66"/>
                      </a:lnTo>
                      <a:lnTo>
                        <a:pt x="235" y="65"/>
                      </a:lnTo>
                      <a:lnTo>
                        <a:pt x="236" y="65"/>
                      </a:lnTo>
                      <a:lnTo>
                        <a:pt x="237" y="65"/>
                      </a:lnTo>
                      <a:lnTo>
                        <a:pt x="238" y="64"/>
                      </a:lnTo>
                      <a:lnTo>
                        <a:pt x="239" y="64"/>
                      </a:lnTo>
                      <a:lnTo>
                        <a:pt x="240" y="64"/>
                      </a:lnTo>
                      <a:lnTo>
                        <a:pt x="241" y="64"/>
                      </a:lnTo>
                      <a:lnTo>
                        <a:pt x="241" y="65"/>
                      </a:lnTo>
                      <a:lnTo>
                        <a:pt x="242" y="64"/>
                      </a:lnTo>
                      <a:lnTo>
                        <a:pt x="243" y="65"/>
                      </a:lnTo>
                      <a:lnTo>
                        <a:pt x="243" y="64"/>
                      </a:lnTo>
                      <a:lnTo>
                        <a:pt x="243" y="65"/>
                      </a:lnTo>
                      <a:lnTo>
                        <a:pt x="244" y="65"/>
                      </a:lnTo>
                      <a:lnTo>
                        <a:pt x="245" y="64"/>
                      </a:lnTo>
                      <a:lnTo>
                        <a:pt x="245" y="65"/>
                      </a:lnTo>
                      <a:lnTo>
                        <a:pt x="245" y="64"/>
                      </a:lnTo>
                      <a:lnTo>
                        <a:pt x="245" y="63"/>
                      </a:lnTo>
                      <a:lnTo>
                        <a:pt x="246" y="63"/>
                      </a:lnTo>
                      <a:lnTo>
                        <a:pt x="247" y="63"/>
                      </a:lnTo>
                      <a:lnTo>
                        <a:pt x="247" y="62"/>
                      </a:lnTo>
                      <a:lnTo>
                        <a:pt x="248" y="62"/>
                      </a:lnTo>
                      <a:lnTo>
                        <a:pt x="249" y="62"/>
                      </a:lnTo>
                      <a:lnTo>
                        <a:pt x="250" y="62"/>
                      </a:lnTo>
                      <a:lnTo>
                        <a:pt x="250" y="61"/>
                      </a:lnTo>
                      <a:lnTo>
                        <a:pt x="250" y="60"/>
                      </a:lnTo>
                      <a:lnTo>
                        <a:pt x="250" y="59"/>
                      </a:lnTo>
                      <a:lnTo>
                        <a:pt x="251" y="59"/>
                      </a:lnTo>
                      <a:lnTo>
                        <a:pt x="251" y="58"/>
                      </a:lnTo>
                      <a:lnTo>
                        <a:pt x="251" y="57"/>
                      </a:lnTo>
                      <a:lnTo>
                        <a:pt x="251" y="56"/>
                      </a:lnTo>
                      <a:lnTo>
                        <a:pt x="252" y="56"/>
                      </a:lnTo>
                      <a:lnTo>
                        <a:pt x="251" y="56"/>
                      </a:lnTo>
                      <a:lnTo>
                        <a:pt x="251" y="55"/>
                      </a:lnTo>
                      <a:lnTo>
                        <a:pt x="251" y="54"/>
                      </a:lnTo>
                      <a:lnTo>
                        <a:pt x="250" y="53"/>
                      </a:lnTo>
                      <a:lnTo>
                        <a:pt x="249" y="53"/>
                      </a:lnTo>
                      <a:lnTo>
                        <a:pt x="249" y="51"/>
                      </a:lnTo>
                      <a:lnTo>
                        <a:pt x="249" y="50"/>
                      </a:lnTo>
                      <a:lnTo>
                        <a:pt x="248" y="50"/>
                      </a:lnTo>
                      <a:lnTo>
                        <a:pt x="248" y="49"/>
                      </a:lnTo>
                      <a:lnTo>
                        <a:pt x="247" y="49"/>
                      </a:lnTo>
                      <a:lnTo>
                        <a:pt x="247" y="48"/>
                      </a:lnTo>
                      <a:lnTo>
                        <a:pt x="247" y="47"/>
                      </a:lnTo>
                      <a:lnTo>
                        <a:pt x="248" y="47"/>
                      </a:lnTo>
                      <a:lnTo>
                        <a:pt x="248" y="48"/>
                      </a:lnTo>
                      <a:lnTo>
                        <a:pt x="248" y="47"/>
                      </a:lnTo>
                      <a:lnTo>
                        <a:pt x="248" y="46"/>
                      </a:lnTo>
                      <a:lnTo>
                        <a:pt x="249" y="46"/>
                      </a:lnTo>
                      <a:lnTo>
                        <a:pt x="248" y="46"/>
                      </a:lnTo>
                      <a:lnTo>
                        <a:pt x="248" y="45"/>
                      </a:lnTo>
                      <a:lnTo>
                        <a:pt x="249" y="45"/>
                      </a:lnTo>
                      <a:lnTo>
                        <a:pt x="249" y="44"/>
                      </a:lnTo>
                      <a:lnTo>
                        <a:pt x="248" y="44"/>
                      </a:lnTo>
                      <a:lnTo>
                        <a:pt x="247" y="44"/>
                      </a:lnTo>
                      <a:lnTo>
                        <a:pt x="247" y="43"/>
                      </a:lnTo>
                      <a:lnTo>
                        <a:pt x="247" y="42"/>
                      </a:lnTo>
                      <a:lnTo>
                        <a:pt x="246" y="42"/>
                      </a:lnTo>
                      <a:lnTo>
                        <a:pt x="246" y="41"/>
                      </a:lnTo>
                      <a:lnTo>
                        <a:pt x="245" y="40"/>
                      </a:lnTo>
                      <a:lnTo>
                        <a:pt x="246" y="39"/>
                      </a:lnTo>
                      <a:lnTo>
                        <a:pt x="246" y="38"/>
                      </a:lnTo>
                      <a:lnTo>
                        <a:pt x="247" y="38"/>
                      </a:lnTo>
                      <a:lnTo>
                        <a:pt x="248" y="38"/>
                      </a:lnTo>
                      <a:lnTo>
                        <a:pt x="247" y="37"/>
                      </a:lnTo>
                      <a:lnTo>
                        <a:pt x="248" y="36"/>
                      </a:lnTo>
                      <a:lnTo>
                        <a:pt x="249" y="36"/>
                      </a:lnTo>
                      <a:lnTo>
                        <a:pt x="250" y="35"/>
                      </a:lnTo>
                      <a:lnTo>
                        <a:pt x="249" y="35"/>
                      </a:lnTo>
                      <a:lnTo>
                        <a:pt x="249" y="34"/>
                      </a:lnTo>
                      <a:lnTo>
                        <a:pt x="250" y="33"/>
                      </a:lnTo>
                      <a:lnTo>
                        <a:pt x="250" y="32"/>
                      </a:lnTo>
                      <a:lnTo>
                        <a:pt x="250" y="31"/>
                      </a:lnTo>
                      <a:lnTo>
                        <a:pt x="251" y="31"/>
                      </a:lnTo>
                      <a:lnTo>
                        <a:pt x="251" y="30"/>
                      </a:lnTo>
                      <a:lnTo>
                        <a:pt x="252" y="30"/>
                      </a:lnTo>
                      <a:lnTo>
                        <a:pt x="253" y="30"/>
                      </a:lnTo>
                      <a:lnTo>
                        <a:pt x="253" y="29"/>
                      </a:lnTo>
                      <a:lnTo>
                        <a:pt x="254" y="29"/>
                      </a:lnTo>
                      <a:lnTo>
                        <a:pt x="254" y="28"/>
                      </a:lnTo>
                      <a:lnTo>
                        <a:pt x="255" y="27"/>
                      </a:lnTo>
                      <a:lnTo>
                        <a:pt x="256" y="28"/>
                      </a:lnTo>
                      <a:lnTo>
                        <a:pt x="257" y="27"/>
                      </a:lnTo>
                      <a:lnTo>
                        <a:pt x="258" y="27"/>
                      </a:lnTo>
                      <a:lnTo>
                        <a:pt x="259" y="27"/>
                      </a:lnTo>
                      <a:lnTo>
                        <a:pt x="259" y="26"/>
                      </a:lnTo>
                      <a:lnTo>
                        <a:pt x="260" y="26"/>
                      </a:lnTo>
                      <a:lnTo>
                        <a:pt x="261" y="26"/>
                      </a:lnTo>
                      <a:lnTo>
                        <a:pt x="262" y="26"/>
                      </a:lnTo>
                      <a:lnTo>
                        <a:pt x="263" y="26"/>
                      </a:lnTo>
                      <a:lnTo>
                        <a:pt x="264" y="25"/>
                      </a:lnTo>
                      <a:lnTo>
                        <a:pt x="265" y="26"/>
                      </a:lnTo>
                      <a:lnTo>
                        <a:pt x="265" y="25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6" y="23"/>
                      </a:lnTo>
                      <a:lnTo>
                        <a:pt x="267" y="22"/>
                      </a:lnTo>
                      <a:lnTo>
                        <a:pt x="267" y="21"/>
                      </a:lnTo>
                      <a:lnTo>
                        <a:pt x="268" y="22"/>
                      </a:lnTo>
                      <a:lnTo>
                        <a:pt x="269" y="22"/>
                      </a:lnTo>
                      <a:lnTo>
                        <a:pt x="270" y="23"/>
                      </a:lnTo>
                      <a:lnTo>
                        <a:pt x="275" y="21"/>
                      </a:lnTo>
                      <a:lnTo>
                        <a:pt x="276" y="22"/>
                      </a:lnTo>
                      <a:lnTo>
                        <a:pt x="277" y="23"/>
                      </a:lnTo>
                      <a:lnTo>
                        <a:pt x="277" y="24"/>
                      </a:lnTo>
                      <a:lnTo>
                        <a:pt x="277" y="25"/>
                      </a:lnTo>
                      <a:lnTo>
                        <a:pt x="278" y="25"/>
                      </a:lnTo>
                      <a:lnTo>
                        <a:pt x="279" y="26"/>
                      </a:lnTo>
                      <a:lnTo>
                        <a:pt x="280" y="27"/>
                      </a:lnTo>
                      <a:lnTo>
                        <a:pt x="281" y="27"/>
                      </a:lnTo>
                      <a:lnTo>
                        <a:pt x="281" y="26"/>
                      </a:lnTo>
                      <a:lnTo>
                        <a:pt x="281" y="25"/>
                      </a:lnTo>
                      <a:lnTo>
                        <a:pt x="281" y="24"/>
                      </a:lnTo>
                      <a:lnTo>
                        <a:pt x="280" y="23"/>
                      </a:lnTo>
                      <a:lnTo>
                        <a:pt x="281" y="22"/>
                      </a:lnTo>
                      <a:lnTo>
                        <a:pt x="282" y="22"/>
                      </a:lnTo>
                      <a:lnTo>
                        <a:pt x="283" y="24"/>
                      </a:lnTo>
                      <a:lnTo>
                        <a:pt x="284" y="24"/>
                      </a:lnTo>
                      <a:lnTo>
                        <a:pt x="284" y="25"/>
                      </a:lnTo>
                      <a:lnTo>
                        <a:pt x="284" y="26"/>
                      </a:lnTo>
                      <a:lnTo>
                        <a:pt x="283" y="28"/>
                      </a:lnTo>
                      <a:lnTo>
                        <a:pt x="284" y="28"/>
                      </a:lnTo>
                      <a:lnTo>
                        <a:pt x="285" y="28"/>
                      </a:lnTo>
                      <a:lnTo>
                        <a:pt x="286" y="27"/>
                      </a:lnTo>
                      <a:lnTo>
                        <a:pt x="286" y="26"/>
                      </a:lnTo>
                      <a:lnTo>
                        <a:pt x="286" y="25"/>
                      </a:lnTo>
                      <a:lnTo>
                        <a:pt x="287" y="23"/>
                      </a:lnTo>
                      <a:lnTo>
                        <a:pt x="288" y="23"/>
                      </a:lnTo>
                      <a:lnTo>
                        <a:pt x="289" y="24"/>
                      </a:lnTo>
                      <a:lnTo>
                        <a:pt x="289" y="26"/>
                      </a:lnTo>
                      <a:lnTo>
                        <a:pt x="290" y="27"/>
                      </a:lnTo>
                      <a:lnTo>
                        <a:pt x="291" y="26"/>
                      </a:lnTo>
                      <a:lnTo>
                        <a:pt x="291" y="24"/>
                      </a:lnTo>
                      <a:lnTo>
                        <a:pt x="293" y="23"/>
                      </a:lnTo>
                      <a:lnTo>
                        <a:pt x="295" y="22"/>
                      </a:lnTo>
                      <a:lnTo>
                        <a:pt x="296" y="22"/>
                      </a:lnTo>
                      <a:lnTo>
                        <a:pt x="297" y="22"/>
                      </a:lnTo>
                      <a:lnTo>
                        <a:pt x="298" y="22"/>
                      </a:lnTo>
                      <a:lnTo>
                        <a:pt x="299" y="22"/>
                      </a:lnTo>
                      <a:lnTo>
                        <a:pt x="299" y="23"/>
                      </a:lnTo>
                      <a:lnTo>
                        <a:pt x="299" y="24"/>
                      </a:lnTo>
                      <a:lnTo>
                        <a:pt x="299" y="25"/>
                      </a:lnTo>
                      <a:lnTo>
                        <a:pt x="300" y="25"/>
                      </a:lnTo>
                      <a:lnTo>
                        <a:pt x="302" y="24"/>
                      </a:lnTo>
                      <a:lnTo>
                        <a:pt x="302" y="23"/>
                      </a:lnTo>
                      <a:lnTo>
                        <a:pt x="301" y="21"/>
                      </a:lnTo>
                      <a:lnTo>
                        <a:pt x="301" y="20"/>
                      </a:lnTo>
                      <a:lnTo>
                        <a:pt x="302" y="19"/>
                      </a:lnTo>
                      <a:lnTo>
                        <a:pt x="304" y="18"/>
                      </a:lnTo>
                      <a:lnTo>
                        <a:pt x="305" y="17"/>
                      </a:lnTo>
                      <a:lnTo>
                        <a:pt x="306" y="14"/>
                      </a:lnTo>
                      <a:lnTo>
                        <a:pt x="308" y="13"/>
                      </a:lnTo>
                      <a:lnTo>
                        <a:pt x="309" y="13"/>
                      </a:lnTo>
                      <a:lnTo>
                        <a:pt x="309" y="12"/>
                      </a:lnTo>
                      <a:lnTo>
                        <a:pt x="309" y="10"/>
                      </a:lnTo>
                      <a:lnTo>
                        <a:pt x="308" y="10"/>
                      </a:lnTo>
                      <a:lnTo>
                        <a:pt x="309" y="9"/>
                      </a:lnTo>
                      <a:lnTo>
                        <a:pt x="310" y="9"/>
                      </a:lnTo>
                      <a:lnTo>
                        <a:pt x="310" y="8"/>
                      </a:lnTo>
                      <a:lnTo>
                        <a:pt x="310" y="7"/>
                      </a:lnTo>
                      <a:lnTo>
                        <a:pt x="311" y="6"/>
                      </a:lnTo>
                      <a:lnTo>
                        <a:pt x="312" y="6"/>
                      </a:lnTo>
                      <a:lnTo>
                        <a:pt x="313" y="6"/>
                      </a:lnTo>
                      <a:lnTo>
                        <a:pt x="314" y="7"/>
                      </a:lnTo>
                      <a:lnTo>
                        <a:pt x="315" y="7"/>
                      </a:lnTo>
                      <a:lnTo>
                        <a:pt x="317" y="6"/>
                      </a:lnTo>
                      <a:lnTo>
                        <a:pt x="318" y="6"/>
                      </a:lnTo>
                      <a:lnTo>
                        <a:pt x="319" y="6"/>
                      </a:lnTo>
                      <a:lnTo>
                        <a:pt x="319" y="5"/>
                      </a:lnTo>
                      <a:lnTo>
                        <a:pt x="319" y="4"/>
                      </a:lnTo>
                      <a:lnTo>
                        <a:pt x="318" y="4"/>
                      </a:lnTo>
                      <a:lnTo>
                        <a:pt x="317" y="4"/>
                      </a:lnTo>
                      <a:lnTo>
                        <a:pt x="316" y="4"/>
                      </a:lnTo>
                      <a:lnTo>
                        <a:pt x="315" y="4"/>
                      </a:lnTo>
                      <a:lnTo>
                        <a:pt x="315" y="3"/>
                      </a:lnTo>
                      <a:lnTo>
                        <a:pt x="315" y="2"/>
                      </a:lnTo>
                      <a:lnTo>
                        <a:pt x="317" y="0"/>
                      </a:lnTo>
                      <a:lnTo>
                        <a:pt x="318" y="0"/>
                      </a:lnTo>
                      <a:lnTo>
                        <a:pt x="318" y="1"/>
                      </a:lnTo>
                      <a:lnTo>
                        <a:pt x="319" y="2"/>
                      </a:lnTo>
                      <a:lnTo>
                        <a:pt x="319" y="3"/>
                      </a:lnTo>
                      <a:lnTo>
                        <a:pt x="319" y="4"/>
                      </a:lnTo>
                      <a:lnTo>
                        <a:pt x="320" y="4"/>
                      </a:lnTo>
                      <a:lnTo>
                        <a:pt x="320" y="3"/>
                      </a:lnTo>
                      <a:lnTo>
                        <a:pt x="321" y="3"/>
                      </a:lnTo>
                      <a:lnTo>
                        <a:pt x="323" y="3"/>
                      </a:lnTo>
                      <a:lnTo>
                        <a:pt x="324" y="2"/>
                      </a:lnTo>
                      <a:lnTo>
                        <a:pt x="325" y="3"/>
                      </a:lnTo>
                      <a:lnTo>
                        <a:pt x="326" y="3"/>
                      </a:lnTo>
                      <a:lnTo>
                        <a:pt x="326" y="2"/>
                      </a:lnTo>
                      <a:lnTo>
                        <a:pt x="327" y="2"/>
                      </a:lnTo>
                      <a:lnTo>
                        <a:pt x="327" y="3"/>
                      </a:lnTo>
                      <a:lnTo>
                        <a:pt x="328" y="3"/>
                      </a:lnTo>
                      <a:lnTo>
                        <a:pt x="328" y="4"/>
                      </a:lnTo>
                      <a:lnTo>
                        <a:pt x="328" y="3"/>
                      </a:lnTo>
                      <a:lnTo>
                        <a:pt x="329" y="4"/>
                      </a:lnTo>
                      <a:lnTo>
                        <a:pt x="329" y="5"/>
                      </a:lnTo>
                      <a:lnTo>
                        <a:pt x="330" y="6"/>
                      </a:lnTo>
                      <a:lnTo>
                        <a:pt x="330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3" y="6"/>
                      </a:lnTo>
                      <a:lnTo>
                        <a:pt x="333" y="7"/>
                      </a:lnTo>
                      <a:lnTo>
                        <a:pt x="335" y="8"/>
                      </a:lnTo>
                      <a:lnTo>
                        <a:pt x="335" y="9"/>
                      </a:lnTo>
                      <a:lnTo>
                        <a:pt x="336" y="9"/>
                      </a:lnTo>
                      <a:lnTo>
                        <a:pt x="336" y="10"/>
                      </a:lnTo>
                      <a:lnTo>
                        <a:pt x="337" y="11"/>
                      </a:lnTo>
                      <a:lnTo>
                        <a:pt x="336" y="12"/>
                      </a:lnTo>
                      <a:lnTo>
                        <a:pt x="337" y="12"/>
                      </a:lnTo>
                      <a:lnTo>
                        <a:pt x="337" y="13"/>
                      </a:lnTo>
                      <a:lnTo>
                        <a:pt x="338" y="14"/>
                      </a:lnTo>
                      <a:lnTo>
                        <a:pt x="339" y="14"/>
                      </a:lnTo>
                      <a:lnTo>
                        <a:pt x="339" y="15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0" y="14"/>
                      </a:lnTo>
                      <a:lnTo>
                        <a:pt x="339" y="14"/>
                      </a:lnTo>
                      <a:lnTo>
                        <a:pt x="340" y="14"/>
                      </a:lnTo>
                      <a:lnTo>
                        <a:pt x="340" y="13"/>
                      </a:lnTo>
                      <a:lnTo>
                        <a:pt x="339" y="12"/>
                      </a:lnTo>
                      <a:lnTo>
                        <a:pt x="340" y="11"/>
                      </a:lnTo>
                      <a:lnTo>
                        <a:pt x="340" y="10"/>
                      </a:lnTo>
                      <a:lnTo>
                        <a:pt x="340" y="9"/>
                      </a:lnTo>
                      <a:lnTo>
                        <a:pt x="341" y="9"/>
                      </a:lnTo>
                      <a:lnTo>
                        <a:pt x="341" y="8"/>
                      </a:lnTo>
                      <a:lnTo>
                        <a:pt x="342" y="8"/>
                      </a:lnTo>
                      <a:lnTo>
                        <a:pt x="342" y="7"/>
                      </a:lnTo>
                      <a:lnTo>
                        <a:pt x="343" y="7"/>
                      </a:lnTo>
                      <a:lnTo>
                        <a:pt x="344" y="7"/>
                      </a:lnTo>
                      <a:lnTo>
                        <a:pt x="345" y="6"/>
                      </a:lnTo>
                      <a:lnTo>
                        <a:pt x="346" y="6"/>
                      </a:lnTo>
                      <a:lnTo>
                        <a:pt x="347" y="6"/>
                      </a:lnTo>
                      <a:lnTo>
                        <a:pt x="347" y="7"/>
                      </a:lnTo>
                      <a:lnTo>
                        <a:pt x="348" y="7"/>
                      </a:lnTo>
                      <a:lnTo>
                        <a:pt x="348" y="6"/>
                      </a:lnTo>
                      <a:lnTo>
                        <a:pt x="347" y="6"/>
                      </a:lnTo>
                      <a:lnTo>
                        <a:pt x="347" y="5"/>
                      </a:lnTo>
                      <a:lnTo>
                        <a:pt x="348" y="5"/>
                      </a:lnTo>
                      <a:lnTo>
                        <a:pt x="348" y="4"/>
                      </a:lnTo>
                      <a:lnTo>
                        <a:pt x="348" y="5"/>
                      </a:lnTo>
                      <a:lnTo>
                        <a:pt x="349" y="5"/>
                      </a:lnTo>
                      <a:lnTo>
                        <a:pt x="349" y="6"/>
                      </a:lnTo>
                      <a:lnTo>
                        <a:pt x="350" y="7"/>
                      </a:lnTo>
                      <a:lnTo>
                        <a:pt x="350" y="8"/>
                      </a:lnTo>
                      <a:lnTo>
                        <a:pt x="351" y="7"/>
                      </a:lnTo>
                      <a:lnTo>
                        <a:pt x="352" y="8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4" y="10"/>
                      </a:lnTo>
                      <a:lnTo>
                        <a:pt x="355" y="10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6" y="8"/>
                      </a:lnTo>
                      <a:lnTo>
                        <a:pt x="357" y="7"/>
                      </a:lnTo>
                      <a:lnTo>
                        <a:pt x="357" y="6"/>
                      </a:lnTo>
                      <a:lnTo>
                        <a:pt x="356" y="5"/>
                      </a:lnTo>
                      <a:lnTo>
                        <a:pt x="356" y="6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4"/>
                      </a:lnTo>
                      <a:lnTo>
                        <a:pt x="356" y="5"/>
                      </a:lnTo>
                      <a:lnTo>
                        <a:pt x="357" y="4"/>
                      </a:lnTo>
                      <a:lnTo>
                        <a:pt x="358" y="4"/>
                      </a:lnTo>
                      <a:lnTo>
                        <a:pt x="358" y="5"/>
                      </a:lnTo>
                      <a:lnTo>
                        <a:pt x="358" y="6"/>
                      </a:lnTo>
                      <a:lnTo>
                        <a:pt x="357" y="7"/>
                      </a:lnTo>
                      <a:lnTo>
                        <a:pt x="357" y="8"/>
                      </a:lnTo>
                      <a:lnTo>
                        <a:pt x="358" y="8"/>
                      </a:lnTo>
                      <a:lnTo>
                        <a:pt x="358" y="7"/>
                      </a:lnTo>
                      <a:lnTo>
                        <a:pt x="359" y="6"/>
                      </a:lnTo>
                      <a:lnTo>
                        <a:pt x="360" y="7"/>
                      </a:lnTo>
                      <a:lnTo>
                        <a:pt x="360" y="9"/>
                      </a:lnTo>
                      <a:lnTo>
                        <a:pt x="360" y="8"/>
                      </a:lnTo>
                      <a:lnTo>
                        <a:pt x="361" y="7"/>
                      </a:lnTo>
                      <a:lnTo>
                        <a:pt x="361" y="8"/>
                      </a:lnTo>
                      <a:lnTo>
                        <a:pt x="362" y="7"/>
                      </a:lnTo>
                      <a:lnTo>
                        <a:pt x="363" y="7"/>
                      </a:lnTo>
                      <a:lnTo>
                        <a:pt x="363" y="6"/>
                      </a:lnTo>
                      <a:lnTo>
                        <a:pt x="363" y="5"/>
                      </a:lnTo>
                      <a:lnTo>
                        <a:pt x="364" y="5"/>
                      </a:lnTo>
                      <a:lnTo>
                        <a:pt x="364" y="7"/>
                      </a:lnTo>
                      <a:lnTo>
                        <a:pt x="365" y="7"/>
                      </a:lnTo>
                      <a:lnTo>
                        <a:pt x="365" y="6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8" y="6"/>
                      </a:lnTo>
                      <a:lnTo>
                        <a:pt x="368" y="5"/>
                      </a:lnTo>
                      <a:lnTo>
                        <a:pt x="369" y="6"/>
                      </a:lnTo>
                      <a:lnTo>
                        <a:pt x="370" y="6"/>
                      </a:lnTo>
                      <a:lnTo>
                        <a:pt x="370" y="7"/>
                      </a:lnTo>
                      <a:lnTo>
                        <a:pt x="371" y="7"/>
                      </a:lnTo>
                      <a:lnTo>
                        <a:pt x="371" y="5"/>
                      </a:lnTo>
                      <a:lnTo>
                        <a:pt x="371" y="4"/>
                      </a:lnTo>
                      <a:lnTo>
                        <a:pt x="372" y="4"/>
                      </a:lnTo>
                      <a:lnTo>
                        <a:pt x="373" y="4"/>
                      </a:lnTo>
                      <a:lnTo>
                        <a:pt x="374" y="4"/>
                      </a:lnTo>
                      <a:lnTo>
                        <a:pt x="375" y="5"/>
                      </a:lnTo>
                      <a:lnTo>
                        <a:pt x="375" y="6"/>
                      </a:lnTo>
                      <a:lnTo>
                        <a:pt x="375" y="7"/>
                      </a:lnTo>
                      <a:lnTo>
                        <a:pt x="374" y="8"/>
                      </a:lnTo>
                      <a:lnTo>
                        <a:pt x="374" y="9"/>
                      </a:lnTo>
                      <a:lnTo>
                        <a:pt x="375" y="9"/>
                      </a:lnTo>
                      <a:lnTo>
                        <a:pt x="375" y="8"/>
                      </a:lnTo>
                      <a:lnTo>
                        <a:pt x="376" y="8"/>
                      </a:lnTo>
                      <a:lnTo>
                        <a:pt x="376" y="7"/>
                      </a:lnTo>
                      <a:lnTo>
                        <a:pt x="376" y="6"/>
                      </a:lnTo>
                      <a:lnTo>
                        <a:pt x="377" y="6"/>
                      </a:lnTo>
                      <a:lnTo>
                        <a:pt x="376" y="6"/>
                      </a:lnTo>
                      <a:lnTo>
                        <a:pt x="376" y="5"/>
                      </a:lnTo>
                      <a:lnTo>
                        <a:pt x="377" y="4"/>
                      </a:lnTo>
                      <a:lnTo>
                        <a:pt x="378" y="5"/>
                      </a:lnTo>
                      <a:lnTo>
                        <a:pt x="377" y="6"/>
                      </a:lnTo>
                      <a:lnTo>
                        <a:pt x="378" y="6"/>
                      </a:lnTo>
                      <a:lnTo>
                        <a:pt x="380" y="6"/>
                      </a:lnTo>
                      <a:lnTo>
                        <a:pt x="381" y="6"/>
                      </a:lnTo>
                      <a:lnTo>
                        <a:pt x="381" y="7"/>
                      </a:lnTo>
                      <a:lnTo>
                        <a:pt x="382" y="6"/>
                      </a:lnTo>
                      <a:lnTo>
                        <a:pt x="384" y="7"/>
                      </a:lnTo>
                      <a:lnTo>
                        <a:pt x="385" y="7"/>
                      </a:lnTo>
                      <a:lnTo>
                        <a:pt x="384" y="8"/>
                      </a:lnTo>
                      <a:lnTo>
                        <a:pt x="384" y="9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6" y="11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7" y="9"/>
                      </a:lnTo>
                      <a:lnTo>
                        <a:pt x="388" y="9"/>
                      </a:lnTo>
                      <a:lnTo>
                        <a:pt x="387" y="10"/>
                      </a:lnTo>
                      <a:lnTo>
                        <a:pt x="387" y="11"/>
                      </a:lnTo>
                      <a:lnTo>
                        <a:pt x="386" y="11"/>
                      </a:lnTo>
                      <a:lnTo>
                        <a:pt x="386" y="12"/>
                      </a:lnTo>
                      <a:lnTo>
                        <a:pt x="387" y="12"/>
                      </a:lnTo>
                      <a:lnTo>
                        <a:pt x="387" y="11"/>
                      </a:lnTo>
                      <a:lnTo>
                        <a:pt x="388" y="11"/>
                      </a:lnTo>
                      <a:lnTo>
                        <a:pt x="388" y="12"/>
                      </a:lnTo>
                      <a:lnTo>
                        <a:pt x="387" y="13"/>
                      </a:lnTo>
                      <a:lnTo>
                        <a:pt x="388" y="14"/>
                      </a:lnTo>
                      <a:lnTo>
                        <a:pt x="389" y="14"/>
                      </a:lnTo>
                      <a:lnTo>
                        <a:pt x="389" y="13"/>
                      </a:lnTo>
                      <a:lnTo>
                        <a:pt x="390" y="13"/>
                      </a:lnTo>
                      <a:lnTo>
                        <a:pt x="390" y="14"/>
                      </a:lnTo>
                      <a:lnTo>
                        <a:pt x="390" y="15"/>
                      </a:lnTo>
                      <a:lnTo>
                        <a:pt x="390" y="16"/>
                      </a:lnTo>
                      <a:lnTo>
                        <a:pt x="391" y="16"/>
                      </a:lnTo>
                      <a:lnTo>
                        <a:pt x="391" y="15"/>
                      </a:lnTo>
                      <a:lnTo>
                        <a:pt x="391" y="14"/>
                      </a:lnTo>
                      <a:lnTo>
                        <a:pt x="392" y="16"/>
                      </a:lnTo>
                      <a:lnTo>
                        <a:pt x="392" y="17"/>
                      </a:lnTo>
                      <a:lnTo>
                        <a:pt x="393" y="17"/>
                      </a:lnTo>
                      <a:lnTo>
                        <a:pt x="393" y="16"/>
                      </a:lnTo>
                      <a:lnTo>
                        <a:pt x="392" y="16"/>
                      </a:lnTo>
                      <a:lnTo>
                        <a:pt x="392" y="15"/>
                      </a:lnTo>
                      <a:lnTo>
                        <a:pt x="393" y="15"/>
                      </a:lnTo>
                      <a:lnTo>
                        <a:pt x="393" y="16"/>
                      </a:lnTo>
                      <a:lnTo>
                        <a:pt x="394" y="17"/>
                      </a:lnTo>
                      <a:lnTo>
                        <a:pt x="395" y="17"/>
                      </a:lnTo>
                      <a:lnTo>
                        <a:pt x="395" y="18"/>
                      </a:lnTo>
                      <a:lnTo>
                        <a:pt x="395" y="19"/>
                      </a:lnTo>
                      <a:lnTo>
                        <a:pt x="396" y="19"/>
                      </a:lnTo>
                      <a:lnTo>
                        <a:pt x="397" y="19"/>
                      </a:lnTo>
                      <a:lnTo>
                        <a:pt x="397" y="20"/>
                      </a:lnTo>
                      <a:lnTo>
                        <a:pt x="396" y="21"/>
                      </a:lnTo>
                      <a:lnTo>
                        <a:pt x="397" y="23"/>
                      </a:lnTo>
                      <a:lnTo>
                        <a:pt x="397" y="22"/>
                      </a:lnTo>
                      <a:lnTo>
                        <a:pt x="398" y="21"/>
                      </a:lnTo>
                      <a:lnTo>
                        <a:pt x="399" y="21"/>
                      </a:lnTo>
                      <a:lnTo>
                        <a:pt x="399" y="22"/>
                      </a:lnTo>
                      <a:lnTo>
                        <a:pt x="400" y="23"/>
                      </a:lnTo>
                      <a:lnTo>
                        <a:pt x="400" y="24"/>
                      </a:lnTo>
                      <a:lnTo>
                        <a:pt x="401" y="23"/>
                      </a:lnTo>
                      <a:lnTo>
                        <a:pt x="401" y="24"/>
                      </a:lnTo>
                      <a:lnTo>
                        <a:pt x="400" y="24"/>
                      </a:lnTo>
                      <a:lnTo>
                        <a:pt x="400" y="25"/>
                      </a:lnTo>
                      <a:lnTo>
                        <a:pt x="401" y="24"/>
                      </a:lnTo>
                      <a:lnTo>
                        <a:pt x="401" y="25"/>
                      </a:lnTo>
                      <a:lnTo>
                        <a:pt x="402" y="25"/>
                      </a:lnTo>
                      <a:lnTo>
                        <a:pt x="401" y="25"/>
                      </a:lnTo>
                      <a:lnTo>
                        <a:pt x="402" y="24"/>
                      </a:lnTo>
                      <a:lnTo>
                        <a:pt x="402" y="25"/>
                      </a:lnTo>
                      <a:lnTo>
                        <a:pt x="403" y="25"/>
                      </a:lnTo>
                      <a:lnTo>
                        <a:pt x="404" y="25"/>
                      </a:lnTo>
                      <a:lnTo>
                        <a:pt x="403" y="25"/>
                      </a:lnTo>
                      <a:lnTo>
                        <a:pt x="404" y="26"/>
                      </a:lnTo>
                      <a:lnTo>
                        <a:pt x="404" y="27"/>
                      </a:lnTo>
                      <a:lnTo>
                        <a:pt x="405" y="26"/>
                      </a:lnTo>
                      <a:lnTo>
                        <a:pt x="405" y="25"/>
                      </a:lnTo>
                      <a:lnTo>
                        <a:pt x="406" y="25"/>
                      </a:lnTo>
                      <a:lnTo>
                        <a:pt x="406" y="26"/>
                      </a:lnTo>
                      <a:lnTo>
                        <a:pt x="406" y="27"/>
                      </a:lnTo>
                      <a:lnTo>
                        <a:pt x="405" y="27"/>
                      </a:lnTo>
                      <a:lnTo>
                        <a:pt x="406" y="27"/>
                      </a:lnTo>
                      <a:lnTo>
                        <a:pt x="406" y="28"/>
                      </a:lnTo>
                      <a:lnTo>
                        <a:pt x="407" y="28"/>
                      </a:lnTo>
                      <a:lnTo>
                        <a:pt x="407" y="27"/>
                      </a:lnTo>
                      <a:lnTo>
                        <a:pt x="407" y="28"/>
                      </a:lnTo>
                      <a:lnTo>
                        <a:pt x="408" y="28"/>
                      </a:lnTo>
                      <a:lnTo>
                        <a:pt x="408" y="29"/>
                      </a:lnTo>
                      <a:lnTo>
                        <a:pt x="408" y="30"/>
                      </a:lnTo>
                      <a:lnTo>
                        <a:pt x="408" y="29"/>
                      </a:lnTo>
                      <a:lnTo>
                        <a:pt x="409" y="29"/>
                      </a:lnTo>
                      <a:lnTo>
                        <a:pt x="409" y="28"/>
                      </a:lnTo>
                      <a:lnTo>
                        <a:pt x="409" y="29"/>
                      </a:lnTo>
                      <a:lnTo>
                        <a:pt x="409" y="30"/>
                      </a:lnTo>
                      <a:lnTo>
                        <a:pt x="410" y="30"/>
                      </a:lnTo>
                      <a:lnTo>
                        <a:pt x="410" y="29"/>
                      </a:lnTo>
                      <a:lnTo>
                        <a:pt x="410" y="28"/>
                      </a:lnTo>
                      <a:lnTo>
                        <a:pt x="411" y="28"/>
                      </a:lnTo>
                      <a:lnTo>
                        <a:pt x="411" y="29"/>
                      </a:lnTo>
                      <a:lnTo>
                        <a:pt x="411" y="30"/>
                      </a:lnTo>
                      <a:lnTo>
                        <a:pt x="412" y="31"/>
                      </a:lnTo>
                      <a:lnTo>
                        <a:pt x="413" y="31"/>
                      </a:lnTo>
                      <a:lnTo>
                        <a:pt x="413" y="30"/>
                      </a:lnTo>
                      <a:lnTo>
                        <a:pt x="413" y="29"/>
                      </a:lnTo>
                      <a:lnTo>
                        <a:pt x="414" y="30"/>
                      </a:lnTo>
                      <a:lnTo>
                        <a:pt x="414" y="29"/>
                      </a:lnTo>
                      <a:lnTo>
                        <a:pt x="414" y="28"/>
                      </a:lnTo>
                      <a:lnTo>
                        <a:pt x="415" y="29"/>
                      </a:lnTo>
                      <a:lnTo>
                        <a:pt x="415" y="30"/>
                      </a:lnTo>
                      <a:lnTo>
                        <a:pt x="415" y="29"/>
                      </a:lnTo>
                      <a:lnTo>
                        <a:pt x="416" y="29"/>
                      </a:lnTo>
                      <a:lnTo>
                        <a:pt x="416" y="30"/>
                      </a:lnTo>
                      <a:lnTo>
                        <a:pt x="417" y="29"/>
                      </a:lnTo>
                      <a:lnTo>
                        <a:pt x="417" y="30"/>
                      </a:lnTo>
                      <a:lnTo>
                        <a:pt x="417" y="29"/>
                      </a:lnTo>
                      <a:lnTo>
                        <a:pt x="418" y="29"/>
                      </a:lnTo>
                      <a:lnTo>
                        <a:pt x="419" y="28"/>
                      </a:lnTo>
                      <a:lnTo>
                        <a:pt x="418" y="28"/>
                      </a:lnTo>
                      <a:lnTo>
                        <a:pt x="418" y="27"/>
                      </a:lnTo>
                      <a:lnTo>
                        <a:pt x="419" y="27"/>
                      </a:lnTo>
                      <a:lnTo>
                        <a:pt x="419" y="26"/>
                      </a:lnTo>
                      <a:lnTo>
                        <a:pt x="420" y="25"/>
                      </a:lnTo>
                      <a:lnTo>
                        <a:pt x="419" y="25"/>
                      </a:lnTo>
                      <a:lnTo>
                        <a:pt x="420" y="25"/>
                      </a:lnTo>
                      <a:lnTo>
                        <a:pt x="420" y="26"/>
                      </a:lnTo>
                      <a:lnTo>
                        <a:pt x="421" y="25"/>
                      </a:lnTo>
                      <a:lnTo>
                        <a:pt x="421" y="24"/>
                      </a:lnTo>
                      <a:lnTo>
                        <a:pt x="422" y="25"/>
                      </a:lnTo>
                      <a:lnTo>
                        <a:pt x="422" y="24"/>
                      </a:lnTo>
                      <a:lnTo>
                        <a:pt x="422" y="23"/>
                      </a:lnTo>
                      <a:lnTo>
                        <a:pt x="423" y="23"/>
                      </a:lnTo>
                      <a:lnTo>
                        <a:pt x="423" y="24"/>
                      </a:lnTo>
                      <a:lnTo>
                        <a:pt x="424" y="24"/>
                      </a:lnTo>
                      <a:lnTo>
                        <a:pt x="424" y="25"/>
                      </a:lnTo>
                      <a:lnTo>
                        <a:pt x="425" y="24"/>
                      </a:lnTo>
                      <a:lnTo>
                        <a:pt x="426" y="24"/>
                      </a:lnTo>
                      <a:lnTo>
                        <a:pt x="426" y="23"/>
                      </a:lnTo>
                      <a:lnTo>
                        <a:pt x="427" y="23"/>
                      </a:lnTo>
                      <a:lnTo>
                        <a:pt x="427" y="24"/>
                      </a:lnTo>
                      <a:lnTo>
                        <a:pt x="427" y="23"/>
                      </a:lnTo>
                      <a:lnTo>
                        <a:pt x="428" y="23"/>
                      </a:lnTo>
                      <a:lnTo>
                        <a:pt x="429" y="24"/>
                      </a:lnTo>
                      <a:lnTo>
                        <a:pt x="429" y="23"/>
                      </a:lnTo>
                      <a:lnTo>
                        <a:pt x="430" y="23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2" y="22"/>
                      </a:lnTo>
                      <a:lnTo>
                        <a:pt x="432" y="21"/>
                      </a:lnTo>
                      <a:lnTo>
                        <a:pt x="433" y="21"/>
                      </a:lnTo>
                      <a:lnTo>
                        <a:pt x="433" y="20"/>
                      </a:lnTo>
                      <a:lnTo>
                        <a:pt x="434" y="21"/>
                      </a:lnTo>
                      <a:lnTo>
                        <a:pt x="434" y="20"/>
                      </a:lnTo>
                      <a:lnTo>
                        <a:pt x="435" y="19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8" y="19"/>
                      </a:lnTo>
                      <a:lnTo>
                        <a:pt x="438" y="18"/>
                      </a:lnTo>
                      <a:lnTo>
                        <a:pt x="439" y="18"/>
                      </a:lnTo>
                      <a:lnTo>
                        <a:pt x="438" y="18"/>
                      </a:lnTo>
                      <a:lnTo>
                        <a:pt x="438" y="17"/>
                      </a:lnTo>
                      <a:lnTo>
                        <a:pt x="438" y="16"/>
                      </a:lnTo>
                      <a:lnTo>
                        <a:pt x="439" y="16"/>
                      </a:lnTo>
                      <a:lnTo>
                        <a:pt x="440" y="16"/>
                      </a:lnTo>
                      <a:lnTo>
                        <a:pt x="441" y="16"/>
                      </a:lnTo>
                      <a:lnTo>
                        <a:pt x="441" y="15"/>
                      </a:lnTo>
                      <a:lnTo>
                        <a:pt x="441" y="14"/>
                      </a:lnTo>
                      <a:lnTo>
                        <a:pt x="442" y="15"/>
                      </a:lnTo>
                      <a:lnTo>
                        <a:pt x="442" y="14"/>
                      </a:lnTo>
                      <a:lnTo>
                        <a:pt x="443" y="14"/>
                      </a:lnTo>
                      <a:lnTo>
                        <a:pt x="443" y="13"/>
                      </a:lnTo>
                      <a:lnTo>
                        <a:pt x="443" y="12"/>
                      </a:lnTo>
                      <a:lnTo>
                        <a:pt x="444" y="12"/>
                      </a:lnTo>
                      <a:lnTo>
                        <a:pt x="444" y="11"/>
                      </a:lnTo>
                      <a:lnTo>
                        <a:pt x="445" y="11"/>
                      </a:lnTo>
                      <a:lnTo>
                        <a:pt x="446" y="11"/>
                      </a:lnTo>
                      <a:lnTo>
                        <a:pt x="446" y="10"/>
                      </a:lnTo>
                      <a:lnTo>
                        <a:pt x="447" y="10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9" y="9"/>
                      </a:lnTo>
                      <a:lnTo>
                        <a:pt x="450" y="9"/>
                      </a:lnTo>
                      <a:lnTo>
                        <a:pt x="450" y="8"/>
                      </a:lnTo>
                      <a:lnTo>
                        <a:pt x="451" y="8"/>
                      </a:lnTo>
                      <a:lnTo>
                        <a:pt x="452" y="9"/>
                      </a:lnTo>
                      <a:lnTo>
                        <a:pt x="453" y="9"/>
                      </a:lnTo>
                      <a:lnTo>
                        <a:pt x="453" y="10"/>
                      </a:lnTo>
                      <a:lnTo>
                        <a:pt x="453" y="9"/>
                      </a:lnTo>
                      <a:lnTo>
                        <a:pt x="454" y="10"/>
                      </a:lnTo>
                      <a:lnTo>
                        <a:pt x="454" y="9"/>
                      </a:lnTo>
                      <a:lnTo>
                        <a:pt x="455" y="9"/>
                      </a:lnTo>
                      <a:lnTo>
                        <a:pt x="455" y="8"/>
                      </a:lnTo>
                      <a:lnTo>
                        <a:pt x="456" y="8"/>
                      </a:lnTo>
                      <a:lnTo>
                        <a:pt x="456" y="9"/>
                      </a:lnTo>
                      <a:lnTo>
                        <a:pt x="457" y="9"/>
                      </a:lnTo>
                      <a:lnTo>
                        <a:pt x="457" y="8"/>
                      </a:lnTo>
                      <a:lnTo>
                        <a:pt x="457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9" y="9"/>
                      </a:lnTo>
                      <a:lnTo>
                        <a:pt x="460" y="9"/>
                      </a:lnTo>
                      <a:lnTo>
                        <a:pt x="461" y="9"/>
                      </a:lnTo>
                      <a:lnTo>
                        <a:pt x="460" y="10"/>
                      </a:lnTo>
                      <a:lnTo>
                        <a:pt x="461" y="10"/>
                      </a:lnTo>
                      <a:lnTo>
                        <a:pt x="461" y="11"/>
                      </a:lnTo>
                      <a:lnTo>
                        <a:pt x="462" y="11"/>
                      </a:lnTo>
                      <a:lnTo>
                        <a:pt x="463" y="11"/>
                      </a:lnTo>
                      <a:lnTo>
                        <a:pt x="463" y="10"/>
                      </a:lnTo>
                      <a:lnTo>
                        <a:pt x="463" y="9"/>
                      </a:lnTo>
                      <a:lnTo>
                        <a:pt x="464" y="9"/>
                      </a:lnTo>
                      <a:lnTo>
                        <a:pt x="465" y="10"/>
                      </a:lnTo>
                      <a:lnTo>
                        <a:pt x="465" y="11"/>
                      </a:lnTo>
                      <a:lnTo>
                        <a:pt x="466" y="10"/>
                      </a:lnTo>
                      <a:lnTo>
                        <a:pt x="466" y="11"/>
                      </a:lnTo>
                      <a:lnTo>
                        <a:pt x="467" y="10"/>
                      </a:lnTo>
                      <a:lnTo>
                        <a:pt x="468" y="10"/>
                      </a:lnTo>
                      <a:lnTo>
                        <a:pt x="469" y="10"/>
                      </a:lnTo>
                      <a:lnTo>
                        <a:pt x="469" y="9"/>
                      </a:lnTo>
                      <a:lnTo>
                        <a:pt x="469" y="8"/>
                      </a:lnTo>
                      <a:lnTo>
                        <a:pt x="470" y="8"/>
                      </a:lnTo>
                      <a:lnTo>
                        <a:pt x="471" y="8"/>
                      </a:lnTo>
                      <a:lnTo>
                        <a:pt x="471" y="9"/>
                      </a:lnTo>
                      <a:lnTo>
                        <a:pt x="472" y="9"/>
                      </a:lnTo>
                      <a:lnTo>
                        <a:pt x="471" y="7"/>
                      </a:lnTo>
                      <a:lnTo>
                        <a:pt x="493" y="9"/>
                      </a:lnTo>
                      <a:lnTo>
                        <a:pt x="498" y="9"/>
                      </a:lnTo>
                      <a:lnTo>
                        <a:pt x="499" y="9"/>
                      </a:lnTo>
                      <a:lnTo>
                        <a:pt x="500" y="9"/>
                      </a:lnTo>
                      <a:lnTo>
                        <a:pt x="500" y="8"/>
                      </a:lnTo>
                      <a:lnTo>
                        <a:pt x="501" y="8"/>
                      </a:lnTo>
                      <a:lnTo>
                        <a:pt x="501" y="7"/>
                      </a:lnTo>
                      <a:lnTo>
                        <a:pt x="502" y="7"/>
                      </a:lnTo>
                      <a:lnTo>
                        <a:pt x="502" y="8"/>
                      </a:lnTo>
                      <a:lnTo>
                        <a:pt x="502" y="9"/>
                      </a:lnTo>
                      <a:lnTo>
                        <a:pt x="503" y="9"/>
                      </a:lnTo>
                      <a:lnTo>
                        <a:pt x="503" y="10"/>
                      </a:lnTo>
                      <a:lnTo>
                        <a:pt x="504" y="10"/>
                      </a:lnTo>
                      <a:lnTo>
                        <a:pt x="505" y="10"/>
                      </a:lnTo>
                      <a:lnTo>
                        <a:pt x="506" y="10"/>
                      </a:lnTo>
                      <a:lnTo>
                        <a:pt x="505" y="12"/>
                      </a:lnTo>
                      <a:lnTo>
                        <a:pt x="505" y="13"/>
                      </a:lnTo>
                      <a:lnTo>
                        <a:pt x="504" y="17"/>
                      </a:lnTo>
                      <a:lnTo>
                        <a:pt x="504" y="19"/>
                      </a:lnTo>
                      <a:lnTo>
                        <a:pt x="505" y="19"/>
                      </a:lnTo>
                      <a:lnTo>
                        <a:pt x="505" y="20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5" y="26"/>
                      </a:lnTo>
                      <a:lnTo>
                        <a:pt x="505" y="28"/>
                      </a:lnTo>
                      <a:lnTo>
                        <a:pt x="506" y="30"/>
                      </a:lnTo>
                      <a:lnTo>
                        <a:pt x="506" y="31"/>
                      </a:lnTo>
                      <a:lnTo>
                        <a:pt x="507" y="32"/>
                      </a:lnTo>
                      <a:lnTo>
                        <a:pt x="508" y="30"/>
                      </a:lnTo>
                      <a:lnTo>
                        <a:pt x="509" y="30"/>
                      </a:lnTo>
                      <a:lnTo>
                        <a:pt x="510" y="30"/>
                      </a:lnTo>
                      <a:lnTo>
                        <a:pt x="511" y="30"/>
                      </a:lnTo>
                      <a:lnTo>
                        <a:pt x="510" y="32"/>
                      </a:lnTo>
                      <a:lnTo>
                        <a:pt x="510" y="33"/>
                      </a:lnTo>
                      <a:lnTo>
                        <a:pt x="510" y="34"/>
                      </a:lnTo>
                      <a:lnTo>
                        <a:pt x="511" y="34"/>
                      </a:lnTo>
                      <a:lnTo>
                        <a:pt x="511" y="35"/>
                      </a:lnTo>
                      <a:lnTo>
                        <a:pt x="511" y="36"/>
                      </a:lnTo>
                      <a:lnTo>
                        <a:pt x="512" y="36"/>
                      </a:lnTo>
                      <a:lnTo>
                        <a:pt x="513" y="36"/>
                      </a:lnTo>
                      <a:lnTo>
                        <a:pt x="514" y="36"/>
                      </a:lnTo>
                      <a:lnTo>
                        <a:pt x="513" y="36"/>
                      </a:lnTo>
                      <a:lnTo>
                        <a:pt x="513" y="37"/>
                      </a:lnTo>
                      <a:lnTo>
                        <a:pt x="513" y="38"/>
                      </a:lnTo>
                      <a:lnTo>
                        <a:pt x="512" y="38"/>
                      </a:lnTo>
                      <a:lnTo>
                        <a:pt x="510" y="41"/>
                      </a:lnTo>
                      <a:lnTo>
                        <a:pt x="508" y="44"/>
                      </a:lnTo>
                      <a:lnTo>
                        <a:pt x="507" y="47"/>
                      </a:lnTo>
                      <a:lnTo>
                        <a:pt x="506" y="48"/>
                      </a:lnTo>
                      <a:lnTo>
                        <a:pt x="506" y="49"/>
                      </a:lnTo>
                      <a:lnTo>
                        <a:pt x="506" y="50"/>
                      </a:lnTo>
                      <a:lnTo>
                        <a:pt x="503" y="53"/>
                      </a:lnTo>
                      <a:lnTo>
                        <a:pt x="502" y="55"/>
                      </a:lnTo>
                      <a:lnTo>
                        <a:pt x="502" y="56"/>
                      </a:lnTo>
                      <a:lnTo>
                        <a:pt x="502" y="57"/>
                      </a:lnTo>
                      <a:lnTo>
                        <a:pt x="502" y="59"/>
                      </a:lnTo>
                      <a:lnTo>
                        <a:pt x="502" y="60"/>
                      </a:lnTo>
                      <a:lnTo>
                        <a:pt x="500" y="62"/>
                      </a:lnTo>
                      <a:lnTo>
                        <a:pt x="499" y="64"/>
                      </a:lnTo>
                      <a:lnTo>
                        <a:pt x="498" y="66"/>
                      </a:lnTo>
                      <a:lnTo>
                        <a:pt x="496" y="69"/>
                      </a:lnTo>
                      <a:lnTo>
                        <a:pt x="495" y="70"/>
                      </a:lnTo>
                      <a:lnTo>
                        <a:pt x="495" y="72"/>
                      </a:lnTo>
                      <a:lnTo>
                        <a:pt x="494" y="72"/>
                      </a:lnTo>
                      <a:lnTo>
                        <a:pt x="494" y="73"/>
                      </a:lnTo>
                      <a:lnTo>
                        <a:pt x="493" y="74"/>
                      </a:lnTo>
                      <a:lnTo>
                        <a:pt x="493" y="75"/>
                      </a:lnTo>
                      <a:lnTo>
                        <a:pt x="493" y="76"/>
                      </a:lnTo>
                      <a:lnTo>
                        <a:pt x="492" y="77"/>
                      </a:lnTo>
                      <a:lnTo>
                        <a:pt x="492" y="78"/>
                      </a:lnTo>
                      <a:lnTo>
                        <a:pt x="492" y="79"/>
                      </a:lnTo>
                      <a:lnTo>
                        <a:pt x="492" y="80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1" y="84"/>
                      </a:lnTo>
                      <a:lnTo>
                        <a:pt x="491" y="85"/>
                      </a:lnTo>
                      <a:lnTo>
                        <a:pt x="492" y="85"/>
                      </a:lnTo>
                      <a:lnTo>
                        <a:pt x="491" y="86"/>
                      </a:lnTo>
                      <a:lnTo>
                        <a:pt x="491" y="87"/>
                      </a:lnTo>
                      <a:lnTo>
                        <a:pt x="491" y="88"/>
                      </a:lnTo>
                      <a:lnTo>
                        <a:pt x="491" y="89"/>
                      </a:lnTo>
                      <a:lnTo>
                        <a:pt x="491" y="91"/>
                      </a:lnTo>
                      <a:lnTo>
                        <a:pt x="492" y="92"/>
                      </a:lnTo>
                      <a:lnTo>
                        <a:pt x="493" y="93"/>
                      </a:lnTo>
                      <a:lnTo>
                        <a:pt x="494" y="92"/>
                      </a:lnTo>
                      <a:lnTo>
                        <a:pt x="495" y="92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6" y="95"/>
                      </a:lnTo>
                      <a:lnTo>
                        <a:pt x="497" y="95"/>
                      </a:lnTo>
                      <a:lnTo>
                        <a:pt x="498" y="95"/>
                      </a:lnTo>
                      <a:lnTo>
                        <a:pt x="498" y="94"/>
                      </a:lnTo>
                      <a:lnTo>
                        <a:pt x="499" y="93"/>
                      </a:lnTo>
                      <a:lnTo>
                        <a:pt x="499" y="94"/>
                      </a:lnTo>
                      <a:lnTo>
                        <a:pt x="499" y="95"/>
                      </a:lnTo>
                      <a:lnTo>
                        <a:pt x="500" y="95"/>
                      </a:lnTo>
                      <a:lnTo>
                        <a:pt x="500" y="96"/>
                      </a:lnTo>
                      <a:lnTo>
                        <a:pt x="499" y="96"/>
                      </a:lnTo>
                      <a:lnTo>
                        <a:pt x="499" y="97"/>
                      </a:lnTo>
                      <a:lnTo>
                        <a:pt x="498" y="98"/>
                      </a:lnTo>
                      <a:lnTo>
                        <a:pt x="498" y="99"/>
                      </a:lnTo>
                      <a:lnTo>
                        <a:pt x="497" y="99"/>
                      </a:lnTo>
                      <a:lnTo>
                        <a:pt x="496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4" y="102"/>
                      </a:lnTo>
                      <a:lnTo>
                        <a:pt x="494" y="105"/>
                      </a:lnTo>
                      <a:lnTo>
                        <a:pt x="493" y="107"/>
                      </a:lnTo>
                      <a:lnTo>
                        <a:pt x="493" y="108"/>
                      </a:lnTo>
                      <a:lnTo>
                        <a:pt x="493" y="109"/>
                      </a:lnTo>
                      <a:lnTo>
                        <a:pt x="494" y="109"/>
                      </a:lnTo>
                      <a:lnTo>
                        <a:pt x="494" y="110"/>
                      </a:lnTo>
                      <a:lnTo>
                        <a:pt x="495" y="110"/>
                      </a:lnTo>
                      <a:lnTo>
                        <a:pt x="494" y="110"/>
                      </a:lnTo>
                      <a:lnTo>
                        <a:pt x="494" y="112"/>
                      </a:lnTo>
                      <a:lnTo>
                        <a:pt x="494" y="113"/>
                      </a:lnTo>
                      <a:lnTo>
                        <a:pt x="494" y="114"/>
                      </a:lnTo>
                      <a:lnTo>
                        <a:pt x="493" y="114"/>
                      </a:lnTo>
                      <a:lnTo>
                        <a:pt x="493" y="115"/>
                      </a:lnTo>
                      <a:lnTo>
                        <a:pt x="493" y="116"/>
                      </a:lnTo>
                      <a:lnTo>
                        <a:pt x="494" y="116"/>
                      </a:lnTo>
                      <a:lnTo>
                        <a:pt x="494" y="117"/>
                      </a:lnTo>
                      <a:lnTo>
                        <a:pt x="495" y="118"/>
                      </a:lnTo>
                      <a:lnTo>
                        <a:pt x="496" y="118"/>
                      </a:lnTo>
                      <a:lnTo>
                        <a:pt x="496" y="117"/>
                      </a:lnTo>
                      <a:lnTo>
                        <a:pt x="497" y="117"/>
                      </a:lnTo>
                      <a:lnTo>
                        <a:pt x="498" y="117"/>
                      </a:lnTo>
                      <a:lnTo>
                        <a:pt x="498" y="118"/>
                      </a:lnTo>
                      <a:lnTo>
                        <a:pt x="498" y="119"/>
                      </a:lnTo>
                      <a:lnTo>
                        <a:pt x="499" y="119"/>
                      </a:lnTo>
                      <a:lnTo>
                        <a:pt x="499" y="120"/>
                      </a:lnTo>
                      <a:lnTo>
                        <a:pt x="498" y="120"/>
                      </a:lnTo>
                      <a:lnTo>
                        <a:pt x="498" y="121"/>
                      </a:lnTo>
                      <a:lnTo>
                        <a:pt x="498" y="122"/>
                      </a:lnTo>
                      <a:lnTo>
                        <a:pt x="497" y="123"/>
                      </a:lnTo>
                      <a:lnTo>
                        <a:pt x="497" y="124"/>
                      </a:lnTo>
                      <a:lnTo>
                        <a:pt x="496" y="124"/>
                      </a:lnTo>
                      <a:lnTo>
                        <a:pt x="496" y="125"/>
                      </a:lnTo>
                      <a:lnTo>
                        <a:pt x="496" y="126"/>
                      </a:lnTo>
                      <a:lnTo>
                        <a:pt x="497" y="126"/>
                      </a:lnTo>
                      <a:lnTo>
                        <a:pt x="496" y="126"/>
                      </a:lnTo>
                      <a:lnTo>
                        <a:pt x="496" y="127"/>
                      </a:lnTo>
                      <a:lnTo>
                        <a:pt x="495" y="128"/>
                      </a:lnTo>
                      <a:lnTo>
                        <a:pt x="495" y="127"/>
                      </a:lnTo>
                      <a:lnTo>
                        <a:pt x="494" y="128"/>
                      </a:lnTo>
                      <a:lnTo>
                        <a:pt x="495" y="130"/>
                      </a:lnTo>
                      <a:lnTo>
                        <a:pt x="495" y="131"/>
                      </a:lnTo>
                      <a:lnTo>
                        <a:pt x="496" y="132"/>
                      </a:lnTo>
                      <a:lnTo>
                        <a:pt x="497" y="133"/>
                      </a:lnTo>
                      <a:lnTo>
                        <a:pt x="497" y="134"/>
                      </a:lnTo>
                      <a:lnTo>
                        <a:pt x="498" y="134"/>
                      </a:lnTo>
                      <a:lnTo>
                        <a:pt x="499" y="134"/>
                      </a:lnTo>
                      <a:lnTo>
                        <a:pt x="499" y="135"/>
                      </a:lnTo>
                      <a:lnTo>
                        <a:pt x="500" y="135"/>
                      </a:lnTo>
                      <a:lnTo>
                        <a:pt x="501" y="134"/>
                      </a:lnTo>
                      <a:lnTo>
                        <a:pt x="501" y="133"/>
                      </a:lnTo>
                      <a:lnTo>
                        <a:pt x="502" y="133"/>
                      </a:lnTo>
                      <a:lnTo>
                        <a:pt x="502" y="132"/>
                      </a:lnTo>
                      <a:lnTo>
                        <a:pt x="502" y="131"/>
                      </a:lnTo>
                      <a:lnTo>
                        <a:pt x="503" y="131"/>
                      </a:lnTo>
                      <a:lnTo>
                        <a:pt x="504" y="131"/>
                      </a:lnTo>
                      <a:lnTo>
                        <a:pt x="504" y="130"/>
                      </a:lnTo>
                      <a:lnTo>
                        <a:pt x="504" y="131"/>
                      </a:lnTo>
                      <a:lnTo>
                        <a:pt x="505" y="131"/>
                      </a:lnTo>
                      <a:lnTo>
                        <a:pt x="504" y="131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3"/>
                      </a:lnTo>
                      <a:lnTo>
                        <a:pt x="505" y="134"/>
                      </a:lnTo>
                      <a:lnTo>
                        <a:pt x="506" y="134"/>
                      </a:lnTo>
                      <a:lnTo>
                        <a:pt x="507" y="134"/>
                      </a:lnTo>
                      <a:lnTo>
                        <a:pt x="507" y="133"/>
                      </a:lnTo>
                      <a:lnTo>
                        <a:pt x="506" y="133"/>
                      </a:lnTo>
                      <a:lnTo>
                        <a:pt x="507" y="133"/>
                      </a:lnTo>
                      <a:lnTo>
                        <a:pt x="507" y="134"/>
                      </a:lnTo>
                      <a:lnTo>
                        <a:pt x="508" y="134"/>
                      </a:lnTo>
                      <a:lnTo>
                        <a:pt x="507" y="134"/>
                      </a:lnTo>
                      <a:lnTo>
                        <a:pt x="507" y="135"/>
                      </a:lnTo>
                      <a:lnTo>
                        <a:pt x="506" y="135"/>
                      </a:lnTo>
                      <a:lnTo>
                        <a:pt x="506" y="136"/>
                      </a:lnTo>
                      <a:lnTo>
                        <a:pt x="505" y="136"/>
                      </a:lnTo>
                      <a:lnTo>
                        <a:pt x="504" y="137"/>
                      </a:lnTo>
                      <a:lnTo>
                        <a:pt x="504" y="138"/>
                      </a:lnTo>
                      <a:lnTo>
                        <a:pt x="504" y="139"/>
                      </a:lnTo>
                      <a:lnTo>
                        <a:pt x="505" y="139"/>
                      </a:lnTo>
                      <a:lnTo>
                        <a:pt x="505" y="140"/>
                      </a:lnTo>
                      <a:lnTo>
                        <a:pt x="506" y="140"/>
                      </a:lnTo>
                      <a:lnTo>
                        <a:pt x="506" y="141"/>
                      </a:lnTo>
                      <a:lnTo>
                        <a:pt x="505" y="141"/>
                      </a:lnTo>
                      <a:lnTo>
                        <a:pt x="504" y="141"/>
                      </a:lnTo>
                      <a:lnTo>
                        <a:pt x="503" y="141"/>
                      </a:lnTo>
                      <a:lnTo>
                        <a:pt x="503" y="142"/>
                      </a:lnTo>
                      <a:lnTo>
                        <a:pt x="502" y="142"/>
                      </a:lnTo>
                      <a:lnTo>
                        <a:pt x="502" y="141"/>
                      </a:lnTo>
                      <a:lnTo>
                        <a:pt x="503" y="141"/>
                      </a:lnTo>
                      <a:lnTo>
                        <a:pt x="504" y="140"/>
                      </a:lnTo>
                      <a:lnTo>
                        <a:pt x="504" y="139"/>
                      </a:lnTo>
                      <a:lnTo>
                        <a:pt x="503" y="139"/>
                      </a:lnTo>
                      <a:lnTo>
                        <a:pt x="503" y="138"/>
                      </a:lnTo>
                      <a:lnTo>
                        <a:pt x="502" y="138"/>
                      </a:lnTo>
                      <a:lnTo>
                        <a:pt x="501" y="137"/>
                      </a:lnTo>
                      <a:lnTo>
                        <a:pt x="501" y="138"/>
                      </a:lnTo>
                      <a:lnTo>
                        <a:pt x="500" y="138"/>
                      </a:lnTo>
                      <a:lnTo>
                        <a:pt x="499" y="138"/>
                      </a:lnTo>
                      <a:lnTo>
                        <a:pt x="499" y="139"/>
                      </a:lnTo>
                      <a:lnTo>
                        <a:pt x="498" y="139"/>
                      </a:lnTo>
                      <a:lnTo>
                        <a:pt x="497" y="140"/>
                      </a:lnTo>
                      <a:lnTo>
                        <a:pt x="496" y="140"/>
                      </a:lnTo>
                      <a:lnTo>
                        <a:pt x="495" y="141"/>
                      </a:lnTo>
                      <a:lnTo>
                        <a:pt x="494" y="141"/>
                      </a:lnTo>
                      <a:lnTo>
                        <a:pt x="493" y="142"/>
                      </a:lnTo>
                      <a:lnTo>
                        <a:pt x="493" y="143"/>
                      </a:lnTo>
                      <a:lnTo>
                        <a:pt x="493" y="144"/>
                      </a:lnTo>
                      <a:lnTo>
                        <a:pt x="493" y="145"/>
                      </a:lnTo>
                      <a:lnTo>
                        <a:pt x="492" y="145"/>
                      </a:lnTo>
                      <a:lnTo>
                        <a:pt x="492" y="146"/>
                      </a:lnTo>
                      <a:lnTo>
                        <a:pt x="493" y="148"/>
                      </a:lnTo>
                      <a:lnTo>
                        <a:pt x="493" y="150"/>
                      </a:lnTo>
                      <a:lnTo>
                        <a:pt x="494" y="151"/>
                      </a:lnTo>
                      <a:lnTo>
                        <a:pt x="494" y="152"/>
                      </a:lnTo>
                      <a:lnTo>
                        <a:pt x="495" y="152"/>
                      </a:lnTo>
                      <a:lnTo>
                        <a:pt x="495" y="151"/>
                      </a:lnTo>
                      <a:lnTo>
                        <a:pt x="496" y="151"/>
                      </a:lnTo>
                      <a:lnTo>
                        <a:pt x="497" y="151"/>
                      </a:lnTo>
                      <a:lnTo>
                        <a:pt x="497" y="152"/>
                      </a:lnTo>
                      <a:lnTo>
                        <a:pt x="497" y="151"/>
                      </a:lnTo>
                      <a:lnTo>
                        <a:pt x="498" y="151"/>
                      </a:lnTo>
                      <a:lnTo>
                        <a:pt x="498" y="150"/>
                      </a:lnTo>
                      <a:lnTo>
                        <a:pt x="499" y="150"/>
                      </a:lnTo>
                      <a:lnTo>
                        <a:pt x="499" y="151"/>
                      </a:lnTo>
                      <a:lnTo>
                        <a:pt x="499" y="152"/>
                      </a:lnTo>
                      <a:lnTo>
                        <a:pt x="500" y="154"/>
                      </a:lnTo>
                      <a:lnTo>
                        <a:pt x="501" y="154"/>
                      </a:lnTo>
                      <a:lnTo>
                        <a:pt x="500" y="154"/>
                      </a:lnTo>
                      <a:lnTo>
                        <a:pt x="500" y="155"/>
                      </a:lnTo>
                      <a:lnTo>
                        <a:pt x="499" y="155"/>
                      </a:lnTo>
                      <a:lnTo>
                        <a:pt x="499" y="156"/>
                      </a:lnTo>
                      <a:lnTo>
                        <a:pt x="499" y="157"/>
                      </a:lnTo>
                      <a:lnTo>
                        <a:pt x="499" y="158"/>
                      </a:lnTo>
                      <a:lnTo>
                        <a:pt x="500" y="158"/>
                      </a:lnTo>
                      <a:lnTo>
                        <a:pt x="500" y="159"/>
                      </a:lnTo>
                      <a:lnTo>
                        <a:pt x="499" y="158"/>
                      </a:lnTo>
                      <a:lnTo>
                        <a:pt x="499" y="159"/>
                      </a:lnTo>
                      <a:lnTo>
                        <a:pt x="499" y="158"/>
                      </a:lnTo>
                      <a:lnTo>
                        <a:pt x="498" y="158"/>
                      </a:lnTo>
                      <a:lnTo>
                        <a:pt x="498" y="157"/>
                      </a:lnTo>
                      <a:lnTo>
                        <a:pt x="499" y="157"/>
                      </a:lnTo>
                      <a:lnTo>
                        <a:pt x="498" y="157"/>
                      </a:lnTo>
                      <a:lnTo>
                        <a:pt x="497" y="157"/>
                      </a:lnTo>
                      <a:lnTo>
                        <a:pt x="497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6" y="161"/>
                      </a:lnTo>
                      <a:lnTo>
                        <a:pt x="496" y="162"/>
                      </a:lnTo>
                      <a:lnTo>
                        <a:pt x="496" y="163"/>
                      </a:lnTo>
                      <a:lnTo>
                        <a:pt x="495" y="163"/>
                      </a:lnTo>
                      <a:lnTo>
                        <a:pt x="494" y="163"/>
                      </a:lnTo>
                      <a:lnTo>
                        <a:pt x="495" y="164"/>
                      </a:lnTo>
                      <a:lnTo>
                        <a:pt x="494" y="164"/>
                      </a:lnTo>
                      <a:lnTo>
                        <a:pt x="493" y="163"/>
                      </a:lnTo>
                      <a:lnTo>
                        <a:pt x="492" y="163"/>
                      </a:lnTo>
                      <a:lnTo>
                        <a:pt x="491" y="163"/>
                      </a:lnTo>
                      <a:lnTo>
                        <a:pt x="490" y="163"/>
                      </a:lnTo>
                      <a:lnTo>
                        <a:pt x="490" y="164"/>
                      </a:lnTo>
                      <a:lnTo>
                        <a:pt x="490" y="165"/>
                      </a:lnTo>
                      <a:lnTo>
                        <a:pt x="489" y="165"/>
                      </a:lnTo>
                      <a:lnTo>
                        <a:pt x="489" y="166"/>
                      </a:lnTo>
                      <a:lnTo>
                        <a:pt x="488" y="167"/>
                      </a:lnTo>
                      <a:lnTo>
                        <a:pt x="489" y="167"/>
                      </a:lnTo>
                      <a:lnTo>
                        <a:pt x="488" y="167"/>
                      </a:lnTo>
                      <a:lnTo>
                        <a:pt x="488" y="168"/>
                      </a:lnTo>
                      <a:lnTo>
                        <a:pt x="488" y="169"/>
                      </a:lnTo>
                      <a:lnTo>
                        <a:pt x="488" y="170"/>
                      </a:lnTo>
                      <a:lnTo>
                        <a:pt x="488" y="171"/>
                      </a:lnTo>
                      <a:lnTo>
                        <a:pt x="488" y="172"/>
                      </a:lnTo>
                      <a:lnTo>
                        <a:pt x="489" y="172"/>
                      </a:lnTo>
                      <a:lnTo>
                        <a:pt x="489" y="173"/>
                      </a:lnTo>
                      <a:lnTo>
                        <a:pt x="489" y="174"/>
                      </a:lnTo>
                      <a:lnTo>
                        <a:pt x="490" y="175"/>
                      </a:lnTo>
                      <a:lnTo>
                        <a:pt x="490" y="176"/>
                      </a:lnTo>
                      <a:lnTo>
                        <a:pt x="490" y="177"/>
                      </a:lnTo>
                      <a:lnTo>
                        <a:pt x="491" y="178"/>
                      </a:lnTo>
                      <a:lnTo>
                        <a:pt x="492" y="179"/>
                      </a:lnTo>
                      <a:lnTo>
                        <a:pt x="493" y="179"/>
                      </a:lnTo>
                      <a:lnTo>
                        <a:pt x="493" y="180"/>
                      </a:lnTo>
                      <a:lnTo>
                        <a:pt x="494" y="181"/>
                      </a:lnTo>
                      <a:lnTo>
                        <a:pt x="494" y="182"/>
                      </a:lnTo>
                      <a:lnTo>
                        <a:pt x="493" y="182"/>
                      </a:lnTo>
                      <a:lnTo>
                        <a:pt x="493" y="183"/>
                      </a:lnTo>
                      <a:lnTo>
                        <a:pt x="492" y="183"/>
                      </a:lnTo>
                      <a:lnTo>
                        <a:pt x="491" y="183"/>
                      </a:lnTo>
                      <a:lnTo>
                        <a:pt x="491" y="182"/>
                      </a:lnTo>
                      <a:lnTo>
                        <a:pt x="490" y="181"/>
                      </a:lnTo>
                      <a:lnTo>
                        <a:pt x="489" y="182"/>
                      </a:lnTo>
                      <a:lnTo>
                        <a:pt x="488" y="182"/>
                      </a:lnTo>
                      <a:lnTo>
                        <a:pt x="488" y="183"/>
                      </a:lnTo>
                      <a:lnTo>
                        <a:pt x="488" y="184"/>
                      </a:lnTo>
                      <a:lnTo>
                        <a:pt x="488" y="185"/>
                      </a:lnTo>
                      <a:lnTo>
                        <a:pt x="487" y="185"/>
                      </a:lnTo>
                      <a:lnTo>
                        <a:pt x="486" y="185"/>
                      </a:lnTo>
                      <a:lnTo>
                        <a:pt x="485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6" y="187"/>
                      </a:lnTo>
                      <a:lnTo>
                        <a:pt x="486" y="188"/>
                      </a:lnTo>
                      <a:lnTo>
                        <a:pt x="487" y="188"/>
                      </a:lnTo>
                      <a:lnTo>
                        <a:pt x="487" y="189"/>
                      </a:lnTo>
                      <a:lnTo>
                        <a:pt x="486" y="190"/>
                      </a:lnTo>
                      <a:lnTo>
                        <a:pt x="487" y="190"/>
                      </a:lnTo>
                      <a:lnTo>
                        <a:pt x="488" y="191"/>
                      </a:lnTo>
                      <a:lnTo>
                        <a:pt x="487" y="191"/>
                      </a:lnTo>
                      <a:lnTo>
                        <a:pt x="487" y="192"/>
                      </a:lnTo>
                      <a:lnTo>
                        <a:pt x="486" y="192"/>
                      </a:lnTo>
                      <a:lnTo>
                        <a:pt x="487" y="193"/>
                      </a:lnTo>
                      <a:lnTo>
                        <a:pt x="486" y="194"/>
                      </a:lnTo>
                      <a:lnTo>
                        <a:pt x="486" y="195"/>
                      </a:lnTo>
                      <a:lnTo>
                        <a:pt x="487" y="196"/>
                      </a:lnTo>
                      <a:lnTo>
                        <a:pt x="486" y="196"/>
                      </a:lnTo>
                      <a:lnTo>
                        <a:pt x="487" y="197"/>
                      </a:lnTo>
                      <a:lnTo>
                        <a:pt x="488" y="197"/>
                      </a:lnTo>
                      <a:lnTo>
                        <a:pt x="488" y="198"/>
                      </a:lnTo>
                      <a:lnTo>
                        <a:pt x="488" y="199"/>
                      </a:lnTo>
                      <a:lnTo>
                        <a:pt x="487" y="199"/>
                      </a:lnTo>
                      <a:lnTo>
                        <a:pt x="486" y="199"/>
                      </a:lnTo>
                      <a:lnTo>
                        <a:pt x="486" y="200"/>
                      </a:lnTo>
                      <a:lnTo>
                        <a:pt x="486" y="201"/>
                      </a:lnTo>
                      <a:lnTo>
                        <a:pt x="486" y="202"/>
                      </a:lnTo>
                      <a:lnTo>
                        <a:pt x="487" y="202"/>
                      </a:lnTo>
                      <a:lnTo>
                        <a:pt x="487" y="201"/>
                      </a:lnTo>
                      <a:lnTo>
                        <a:pt x="488" y="201"/>
                      </a:lnTo>
                      <a:lnTo>
                        <a:pt x="487" y="202"/>
                      </a:lnTo>
                      <a:lnTo>
                        <a:pt x="487" y="203"/>
                      </a:lnTo>
                      <a:lnTo>
                        <a:pt x="487" y="204"/>
                      </a:lnTo>
                      <a:lnTo>
                        <a:pt x="487" y="205"/>
                      </a:lnTo>
                      <a:lnTo>
                        <a:pt x="490" y="205"/>
                      </a:lnTo>
                      <a:lnTo>
                        <a:pt x="490" y="207"/>
                      </a:lnTo>
                      <a:lnTo>
                        <a:pt x="491" y="207"/>
                      </a:lnTo>
                      <a:lnTo>
                        <a:pt x="491" y="208"/>
                      </a:lnTo>
                      <a:lnTo>
                        <a:pt x="490" y="208"/>
                      </a:lnTo>
                      <a:lnTo>
                        <a:pt x="489" y="208"/>
                      </a:lnTo>
                      <a:lnTo>
                        <a:pt x="488" y="209"/>
                      </a:lnTo>
                      <a:lnTo>
                        <a:pt x="488" y="210"/>
                      </a:lnTo>
                      <a:lnTo>
                        <a:pt x="488" y="211"/>
                      </a:lnTo>
                      <a:lnTo>
                        <a:pt x="489" y="212"/>
                      </a:lnTo>
                      <a:lnTo>
                        <a:pt x="489" y="211"/>
                      </a:lnTo>
                      <a:lnTo>
                        <a:pt x="490" y="211"/>
                      </a:lnTo>
                      <a:lnTo>
                        <a:pt x="491" y="211"/>
                      </a:lnTo>
                      <a:lnTo>
                        <a:pt x="491" y="212"/>
                      </a:lnTo>
                      <a:lnTo>
                        <a:pt x="491" y="213"/>
                      </a:lnTo>
                      <a:lnTo>
                        <a:pt x="490" y="213"/>
                      </a:lnTo>
                      <a:lnTo>
                        <a:pt x="490" y="214"/>
                      </a:lnTo>
                      <a:lnTo>
                        <a:pt x="489" y="214"/>
                      </a:lnTo>
                      <a:lnTo>
                        <a:pt x="488" y="215"/>
                      </a:lnTo>
                      <a:lnTo>
                        <a:pt x="487" y="216"/>
                      </a:lnTo>
                      <a:lnTo>
                        <a:pt x="486" y="217"/>
                      </a:lnTo>
                      <a:lnTo>
                        <a:pt x="486" y="218"/>
                      </a:lnTo>
                      <a:lnTo>
                        <a:pt x="485" y="219"/>
                      </a:lnTo>
                      <a:lnTo>
                        <a:pt x="486" y="219"/>
                      </a:lnTo>
                      <a:lnTo>
                        <a:pt x="486" y="220"/>
                      </a:lnTo>
                      <a:lnTo>
                        <a:pt x="485" y="221"/>
                      </a:lnTo>
                      <a:lnTo>
                        <a:pt x="484" y="224"/>
                      </a:lnTo>
                      <a:lnTo>
                        <a:pt x="484" y="225"/>
                      </a:lnTo>
                      <a:lnTo>
                        <a:pt x="485" y="225"/>
                      </a:lnTo>
                      <a:lnTo>
                        <a:pt x="485" y="226"/>
                      </a:lnTo>
                      <a:lnTo>
                        <a:pt x="486" y="226"/>
                      </a:lnTo>
                      <a:lnTo>
                        <a:pt x="486" y="225"/>
                      </a:lnTo>
                      <a:lnTo>
                        <a:pt x="486" y="226"/>
                      </a:lnTo>
                      <a:lnTo>
                        <a:pt x="487" y="226"/>
                      </a:lnTo>
                      <a:lnTo>
                        <a:pt x="487" y="227"/>
                      </a:lnTo>
                      <a:lnTo>
                        <a:pt x="486" y="227"/>
                      </a:lnTo>
                      <a:lnTo>
                        <a:pt x="486" y="228"/>
                      </a:lnTo>
                      <a:lnTo>
                        <a:pt x="486" y="229"/>
                      </a:lnTo>
                      <a:lnTo>
                        <a:pt x="486" y="230"/>
                      </a:lnTo>
                      <a:lnTo>
                        <a:pt x="485" y="231"/>
                      </a:lnTo>
                      <a:lnTo>
                        <a:pt x="484" y="231"/>
                      </a:lnTo>
                      <a:lnTo>
                        <a:pt x="484" y="232"/>
                      </a:lnTo>
                      <a:lnTo>
                        <a:pt x="483" y="233"/>
                      </a:lnTo>
                      <a:lnTo>
                        <a:pt x="484" y="233"/>
                      </a:lnTo>
                      <a:lnTo>
                        <a:pt x="483" y="233"/>
                      </a:lnTo>
                      <a:lnTo>
                        <a:pt x="483" y="234"/>
                      </a:lnTo>
                      <a:lnTo>
                        <a:pt x="483" y="235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2" y="236"/>
                      </a:lnTo>
                      <a:lnTo>
                        <a:pt x="482" y="237"/>
                      </a:lnTo>
                      <a:lnTo>
                        <a:pt x="482" y="238"/>
                      </a:lnTo>
                      <a:lnTo>
                        <a:pt x="483" y="238"/>
                      </a:lnTo>
                      <a:lnTo>
                        <a:pt x="482" y="238"/>
                      </a:lnTo>
                      <a:lnTo>
                        <a:pt x="482" y="239"/>
                      </a:lnTo>
                      <a:lnTo>
                        <a:pt x="481" y="239"/>
                      </a:lnTo>
                      <a:lnTo>
                        <a:pt x="481" y="240"/>
                      </a:lnTo>
                      <a:lnTo>
                        <a:pt x="480" y="242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5"/>
                      </a:lnTo>
                      <a:lnTo>
                        <a:pt x="479" y="245"/>
                      </a:lnTo>
                      <a:lnTo>
                        <a:pt x="479" y="246"/>
                      </a:lnTo>
                      <a:lnTo>
                        <a:pt x="479" y="247"/>
                      </a:lnTo>
                      <a:lnTo>
                        <a:pt x="479" y="248"/>
                      </a:lnTo>
                      <a:lnTo>
                        <a:pt x="480" y="248"/>
                      </a:lnTo>
                      <a:lnTo>
                        <a:pt x="480" y="247"/>
                      </a:lnTo>
                      <a:lnTo>
                        <a:pt x="481" y="248"/>
                      </a:lnTo>
                      <a:lnTo>
                        <a:pt x="480" y="248"/>
                      </a:lnTo>
                      <a:lnTo>
                        <a:pt x="480" y="249"/>
                      </a:lnTo>
                      <a:lnTo>
                        <a:pt x="479" y="249"/>
                      </a:lnTo>
                      <a:lnTo>
                        <a:pt x="478" y="250"/>
                      </a:lnTo>
                      <a:lnTo>
                        <a:pt x="476" y="252"/>
                      </a:lnTo>
                      <a:lnTo>
                        <a:pt x="475" y="255"/>
                      </a:lnTo>
                      <a:lnTo>
                        <a:pt x="474" y="257"/>
                      </a:lnTo>
                      <a:lnTo>
                        <a:pt x="474" y="258"/>
                      </a:lnTo>
                      <a:lnTo>
                        <a:pt x="474" y="259"/>
                      </a:lnTo>
                      <a:lnTo>
                        <a:pt x="475" y="259"/>
                      </a:lnTo>
                      <a:lnTo>
                        <a:pt x="474" y="259"/>
                      </a:lnTo>
                      <a:lnTo>
                        <a:pt x="473" y="260"/>
                      </a:lnTo>
                      <a:lnTo>
                        <a:pt x="472" y="261"/>
                      </a:lnTo>
                      <a:lnTo>
                        <a:pt x="471" y="264"/>
                      </a:lnTo>
                      <a:lnTo>
                        <a:pt x="470" y="265"/>
                      </a:lnTo>
                      <a:lnTo>
                        <a:pt x="470" y="267"/>
                      </a:lnTo>
                      <a:lnTo>
                        <a:pt x="470" y="268"/>
                      </a:lnTo>
                      <a:lnTo>
                        <a:pt x="469" y="269"/>
                      </a:lnTo>
                      <a:lnTo>
                        <a:pt x="468" y="270"/>
                      </a:lnTo>
                      <a:lnTo>
                        <a:pt x="467" y="271"/>
                      </a:lnTo>
                      <a:lnTo>
                        <a:pt x="467" y="273"/>
                      </a:lnTo>
                      <a:lnTo>
                        <a:pt x="467" y="275"/>
                      </a:lnTo>
                      <a:lnTo>
                        <a:pt x="468" y="275"/>
                      </a:lnTo>
                      <a:lnTo>
                        <a:pt x="469" y="275"/>
                      </a:lnTo>
                      <a:lnTo>
                        <a:pt x="469" y="276"/>
                      </a:lnTo>
                      <a:lnTo>
                        <a:pt x="468" y="276"/>
                      </a:lnTo>
                      <a:lnTo>
                        <a:pt x="468" y="277"/>
                      </a:lnTo>
                      <a:lnTo>
                        <a:pt x="467" y="277"/>
                      </a:lnTo>
                      <a:lnTo>
                        <a:pt x="467" y="278"/>
                      </a:lnTo>
                      <a:lnTo>
                        <a:pt x="467" y="279"/>
                      </a:lnTo>
                      <a:lnTo>
                        <a:pt x="467" y="280"/>
                      </a:lnTo>
                      <a:lnTo>
                        <a:pt x="467" y="279"/>
                      </a:lnTo>
                      <a:lnTo>
                        <a:pt x="465" y="280"/>
                      </a:lnTo>
                      <a:lnTo>
                        <a:pt x="465" y="281"/>
                      </a:lnTo>
                      <a:lnTo>
                        <a:pt x="464" y="281"/>
                      </a:lnTo>
                      <a:lnTo>
                        <a:pt x="464" y="282"/>
                      </a:lnTo>
                      <a:lnTo>
                        <a:pt x="465" y="282"/>
                      </a:lnTo>
                      <a:lnTo>
                        <a:pt x="464" y="283"/>
                      </a:lnTo>
                      <a:lnTo>
                        <a:pt x="464" y="282"/>
                      </a:lnTo>
                      <a:lnTo>
                        <a:pt x="463" y="283"/>
                      </a:lnTo>
                      <a:lnTo>
                        <a:pt x="462" y="284"/>
                      </a:lnTo>
                      <a:lnTo>
                        <a:pt x="462" y="285"/>
                      </a:lnTo>
                      <a:lnTo>
                        <a:pt x="461" y="285"/>
                      </a:lnTo>
                      <a:lnTo>
                        <a:pt x="462" y="286"/>
                      </a:lnTo>
                      <a:lnTo>
                        <a:pt x="461" y="286"/>
                      </a:lnTo>
                      <a:lnTo>
                        <a:pt x="461" y="287"/>
                      </a:lnTo>
                      <a:lnTo>
                        <a:pt x="461" y="286"/>
                      </a:lnTo>
                      <a:lnTo>
                        <a:pt x="460" y="286"/>
                      </a:lnTo>
                      <a:lnTo>
                        <a:pt x="460" y="287"/>
                      </a:lnTo>
                      <a:lnTo>
                        <a:pt x="459" y="287"/>
                      </a:lnTo>
                      <a:lnTo>
                        <a:pt x="458" y="287"/>
                      </a:lnTo>
                      <a:lnTo>
                        <a:pt x="452" y="289"/>
                      </a:lnTo>
                      <a:lnTo>
                        <a:pt x="446" y="292"/>
                      </a:lnTo>
                      <a:lnTo>
                        <a:pt x="433" y="300"/>
                      </a:lnTo>
                      <a:lnTo>
                        <a:pt x="429" y="302"/>
                      </a:lnTo>
                      <a:lnTo>
                        <a:pt x="426" y="304"/>
                      </a:lnTo>
                      <a:lnTo>
                        <a:pt x="425" y="305"/>
                      </a:lnTo>
                      <a:lnTo>
                        <a:pt x="422" y="307"/>
                      </a:lnTo>
                      <a:lnTo>
                        <a:pt x="419" y="309"/>
                      </a:lnTo>
                      <a:lnTo>
                        <a:pt x="415" y="312"/>
                      </a:lnTo>
                      <a:lnTo>
                        <a:pt x="413" y="314"/>
                      </a:lnTo>
                      <a:lnTo>
                        <a:pt x="411" y="315"/>
                      </a:lnTo>
                      <a:lnTo>
                        <a:pt x="411" y="316"/>
                      </a:lnTo>
                      <a:lnTo>
                        <a:pt x="409" y="317"/>
                      </a:lnTo>
                      <a:lnTo>
                        <a:pt x="406" y="319"/>
                      </a:lnTo>
                      <a:lnTo>
                        <a:pt x="401" y="324"/>
                      </a:lnTo>
                      <a:lnTo>
                        <a:pt x="398" y="327"/>
                      </a:lnTo>
                      <a:lnTo>
                        <a:pt x="394" y="331"/>
                      </a:lnTo>
                      <a:lnTo>
                        <a:pt x="393" y="332"/>
                      </a:lnTo>
                      <a:lnTo>
                        <a:pt x="392" y="333"/>
                      </a:lnTo>
                      <a:lnTo>
                        <a:pt x="391" y="334"/>
                      </a:lnTo>
                      <a:lnTo>
                        <a:pt x="390" y="336"/>
                      </a:lnTo>
                      <a:lnTo>
                        <a:pt x="388" y="337"/>
                      </a:lnTo>
                      <a:lnTo>
                        <a:pt x="386" y="340"/>
                      </a:lnTo>
                      <a:lnTo>
                        <a:pt x="384" y="342"/>
                      </a:lnTo>
                      <a:lnTo>
                        <a:pt x="378" y="349"/>
                      </a:lnTo>
                      <a:lnTo>
                        <a:pt x="372" y="355"/>
                      </a:lnTo>
                      <a:lnTo>
                        <a:pt x="372" y="356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4" name="Freeform 533"/>
                <p:cNvSpPr>
                  <a:spLocks/>
                </p:cNvSpPr>
                <p:nvPr/>
              </p:nvSpPr>
              <p:spPr bwMode="auto">
                <a:xfrm>
                  <a:off x="2382838" y="4513263"/>
                  <a:ext cx="652462" cy="461962"/>
                </a:xfrm>
                <a:custGeom>
                  <a:avLst/>
                  <a:gdLst>
                    <a:gd name="T0" fmla="*/ 2147483646 w 634"/>
                    <a:gd name="T1" fmla="*/ 2147483646 h 449"/>
                    <a:gd name="T2" fmla="*/ 2147483646 w 634"/>
                    <a:gd name="T3" fmla="*/ 2147483646 h 449"/>
                    <a:gd name="T4" fmla="*/ 2147483646 w 634"/>
                    <a:gd name="T5" fmla="*/ 2147483646 h 449"/>
                    <a:gd name="T6" fmla="*/ 2147483646 w 634"/>
                    <a:gd name="T7" fmla="*/ 2147483646 h 449"/>
                    <a:gd name="T8" fmla="*/ 2147483646 w 634"/>
                    <a:gd name="T9" fmla="*/ 2147483646 h 449"/>
                    <a:gd name="T10" fmla="*/ 2147483646 w 634"/>
                    <a:gd name="T11" fmla="*/ 2147483646 h 449"/>
                    <a:gd name="T12" fmla="*/ 2147483646 w 634"/>
                    <a:gd name="T13" fmla="*/ 2147483646 h 449"/>
                    <a:gd name="T14" fmla="*/ 2147483646 w 634"/>
                    <a:gd name="T15" fmla="*/ 2147483646 h 449"/>
                    <a:gd name="T16" fmla="*/ 2147483646 w 634"/>
                    <a:gd name="T17" fmla="*/ 2147483646 h 449"/>
                    <a:gd name="T18" fmla="*/ 2147483646 w 634"/>
                    <a:gd name="T19" fmla="*/ 2147483646 h 449"/>
                    <a:gd name="T20" fmla="*/ 2147483646 w 634"/>
                    <a:gd name="T21" fmla="*/ 2147483646 h 449"/>
                    <a:gd name="T22" fmla="*/ 2147483646 w 634"/>
                    <a:gd name="T23" fmla="*/ 2147483646 h 449"/>
                    <a:gd name="T24" fmla="*/ 2147483646 w 634"/>
                    <a:gd name="T25" fmla="*/ 2147483646 h 449"/>
                    <a:gd name="T26" fmla="*/ 2147483646 w 634"/>
                    <a:gd name="T27" fmla="*/ 2147483646 h 449"/>
                    <a:gd name="T28" fmla="*/ 2147483646 w 634"/>
                    <a:gd name="T29" fmla="*/ 2147483646 h 449"/>
                    <a:gd name="T30" fmla="*/ 2147483646 w 634"/>
                    <a:gd name="T31" fmla="*/ 2147483646 h 449"/>
                    <a:gd name="T32" fmla="*/ 2147483646 w 634"/>
                    <a:gd name="T33" fmla="*/ 2147483646 h 449"/>
                    <a:gd name="T34" fmla="*/ 2147483646 w 634"/>
                    <a:gd name="T35" fmla="*/ 2147483646 h 449"/>
                    <a:gd name="T36" fmla="*/ 2147483646 w 634"/>
                    <a:gd name="T37" fmla="*/ 2147483646 h 449"/>
                    <a:gd name="T38" fmla="*/ 2147483646 w 634"/>
                    <a:gd name="T39" fmla="*/ 2147483646 h 449"/>
                    <a:gd name="T40" fmla="*/ 2147483646 w 634"/>
                    <a:gd name="T41" fmla="*/ 2147483646 h 449"/>
                    <a:gd name="T42" fmla="*/ 2147483646 w 634"/>
                    <a:gd name="T43" fmla="*/ 2147483646 h 449"/>
                    <a:gd name="T44" fmla="*/ 2147483646 w 634"/>
                    <a:gd name="T45" fmla="*/ 2147483646 h 449"/>
                    <a:gd name="T46" fmla="*/ 2147483646 w 634"/>
                    <a:gd name="T47" fmla="*/ 2147483646 h 449"/>
                    <a:gd name="T48" fmla="*/ 2147483646 w 634"/>
                    <a:gd name="T49" fmla="*/ 2147483646 h 449"/>
                    <a:gd name="T50" fmla="*/ 2147483646 w 634"/>
                    <a:gd name="T51" fmla="*/ 2147483646 h 449"/>
                    <a:gd name="T52" fmla="*/ 2147483646 w 634"/>
                    <a:gd name="T53" fmla="*/ 2147483646 h 449"/>
                    <a:gd name="T54" fmla="*/ 2147483646 w 634"/>
                    <a:gd name="T55" fmla="*/ 2147483646 h 449"/>
                    <a:gd name="T56" fmla="*/ 2147483646 w 634"/>
                    <a:gd name="T57" fmla="*/ 2147483646 h 449"/>
                    <a:gd name="T58" fmla="*/ 2147483646 w 634"/>
                    <a:gd name="T59" fmla="*/ 2147483646 h 449"/>
                    <a:gd name="T60" fmla="*/ 2147483646 w 634"/>
                    <a:gd name="T61" fmla="*/ 2147483646 h 449"/>
                    <a:gd name="T62" fmla="*/ 2147483646 w 634"/>
                    <a:gd name="T63" fmla="*/ 2147483646 h 449"/>
                    <a:gd name="T64" fmla="*/ 2147483646 w 634"/>
                    <a:gd name="T65" fmla="*/ 2147483646 h 449"/>
                    <a:gd name="T66" fmla="*/ 2147483646 w 634"/>
                    <a:gd name="T67" fmla="*/ 2147483646 h 449"/>
                    <a:gd name="T68" fmla="*/ 2147483646 w 634"/>
                    <a:gd name="T69" fmla="*/ 2147483646 h 449"/>
                    <a:gd name="T70" fmla="*/ 2147483646 w 634"/>
                    <a:gd name="T71" fmla="*/ 2147483646 h 449"/>
                    <a:gd name="T72" fmla="*/ 2147483646 w 634"/>
                    <a:gd name="T73" fmla="*/ 2147483646 h 449"/>
                    <a:gd name="T74" fmla="*/ 2147483646 w 634"/>
                    <a:gd name="T75" fmla="*/ 2147483646 h 449"/>
                    <a:gd name="T76" fmla="*/ 2147483646 w 634"/>
                    <a:gd name="T77" fmla="*/ 2147483646 h 449"/>
                    <a:gd name="T78" fmla="*/ 2147483646 w 634"/>
                    <a:gd name="T79" fmla="*/ 2147483646 h 449"/>
                    <a:gd name="T80" fmla="*/ 2147483646 w 634"/>
                    <a:gd name="T81" fmla="*/ 2147483646 h 449"/>
                    <a:gd name="T82" fmla="*/ 2147483646 w 634"/>
                    <a:gd name="T83" fmla="*/ 2147483646 h 449"/>
                    <a:gd name="T84" fmla="*/ 2147483646 w 634"/>
                    <a:gd name="T85" fmla="*/ 2147483646 h 449"/>
                    <a:gd name="T86" fmla="*/ 2147483646 w 634"/>
                    <a:gd name="T87" fmla="*/ 2147483646 h 449"/>
                    <a:gd name="T88" fmla="*/ 2147483646 w 634"/>
                    <a:gd name="T89" fmla="*/ 2147483646 h 449"/>
                    <a:gd name="T90" fmla="*/ 2147483646 w 634"/>
                    <a:gd name="T91" fmla="*/ 2147483646 h 449"/>
                    <a:gd name="T92" fmla="*/ 2147483646 w 634"/>
                    <a:gd name="T93" fmla="*/ 2147483646 h 449"/>
                    <a:gd name="T94" fmla="*/ 2147483646 w 634"/>
                    <a:gd name="T95" fmla="*/ 2147483646 h 449"/>
                    <a:gd name="T96" fmla="*/ 2147483646 w 634"/>
                    <a:gd name="T97" fmla="*/ 2147483646 h 449"/>
                    <a:gd name="T98" fmla="*/ 2147483646 w 634"/>
                    <a:gd name="T99" fmla="*/ 2147483646 h 449"/>
                    <a:gd name="T100" fmla="*/ 2147483646 w 634"/>
                    <a:gd name="T101" fmla="*/ 2147483646 h 449"/>
                    <a:gd name="T102" fmla="*/ 2147483646 w 634"/>
                    <a:gd name="T103" fmla="*/ 2147483646 h 449"/>
                    <a:gd name="T104" fmla="*/ 2147483646 w 634"/>
                    <a:gd name="T105" fmla="*/ 2147483646 h 449"/>
                    <a:gd name="T106" fmla="*/ 2147483646 w 634"/>
                    <a:gd name="T107" fmla="*/ 2147483646 h 449"/>
                    <a:gd name="T108" fmla="*/ 2147483646 w 634"/>
                    <a:gd name="T109" fmla="*/ 2147483646 h 449"/>
                    <a:gd name="T110" fmla="*/ 2147483646 w 634"/>
                    <a:gd name="T111" fmla="*/ 2147483646 h 449"/>
                    <a:gd name="T112" fmla="*/ 2147483646 w 634"/>
                    <a:gd name="T113" fmla="*/ 2147483646 h 449"/>
                    <a:gd name="T114" fmla="*/ 2147483646 w 634"/>
                    <a:gd name="T115" fmla="*/ 2147483646 h 449"/>
                    <a:gd name="T116" fmla="*/ 2147483646 w 634"/>
                    <a:gd name="T117" fmla="*/ 2147483646 h 449"/>
                    <a:gd name="T118" fmla="*/ 2147483646 w 634"/>
                    <a:gd name="T119" fmla="*/ 2147483646 h 449"/>
                    <a:gd name="T120" fmla="*/ 2147483646 w 634"/>
                    <a:gd name="T121" fmla="*/ 2147483646 h 449"/>
                    <a:gd name="T122" fmla="*/ 2147483646 w 634"/>
                    <a:gd name="T123" fmla="*/ 2147483646 h 449"/>
                    <a:gd name="T124" fmla="*/ 2147483646 w 634"/>
                    <a:gd name="T125" fmla="*/ 2147483646 h 44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34"/>
                    <a:gd name="T190" fmla="*/ 0 h 449"/>
                    <a:gd name="T191" fmla="*/ 634 w 634"/>
                    <a:gd name="T192" fmla="*/ 449 h 44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34" h="449">
                      <a:moveTo>
                        <a:pt x="159" y="7"/>
                      </a:moveTo>
                      <a:lnTo>
                        <a:pt x="160" y="7"/>
                      </a:lnTo>
                      <a:lnTo>
                        <a:pt x="160" y="9"/>
                      </a:lnTo>
                      <a:lnTo>
                        <a:pt x="161" y="9"/>
                      </a:lnTo>
                      <a:lnTo>
                        <a:pt x="161" y="11"/>
                      </a:lnTo>
                      <a:lnTo>
                        <a:pt x="162" y="9"/>
                      </a:lnTo>
                      <a:lnTo>
                        <a:pt x="163" y="9"/>
                      </a:lnTo>
                      <a:lnTo>
                        <a:pt x="164" y="8"/>
                      </a:lnTo>
                      <a:lnTo>
                        <a:pt x="165" y="8"/>
                      </a:lnTo>
                      <a:lnTo>
                        <a:pt x="165" y="7"/>
                      </a:lnTo>
                      <a:lnTo>
                        <a:pt x="166" y="7"/>
                      </a:lnTo>
                      <a:lnTo>
                        <a:pt x="167" y="6"/>
                      </a:lnTo>
                      <a:lnTo>
                        <a:pt x="168" y="5"/>
                      </a:lnTo>
                      <a:lnTo>
                        <a:pt x="169" y="5"/>
                      </a:lnTo>
                      <a:lnTo>
                        <a:pt x="170" y="4"/>
                      </a:lnTo>
                      <a:lnTo>
                        <a:pt x="171" y="3"/>
                      </a:lnTo>
                      <a:lnTo>
                        <a:pt x="173" y="2"/>
                      </a:lnTo>
                      <a:lnTo>
                        <a:pt x="176" y="2"/>
                      </a:lnTo>
                      <a:lnTo>
                        <a:pt x="177" y="2"/>
                      </a:lnTo>
                      <a:lnTo>
                        <a:pt x="178" y="2"/>
                      </a:lnTo>
                      <a:lnTo>
                        <a:pt x="179" y="3"/>
                      </a:lnTo>
                      <a:lnTo>
                        <a:pt x="181" y="4"/>
                      </a:lnTo>
                      <a:lnTo>
                        <a:pt x="183" y="6"/>
                      </a:lnTo>
                      <a:lnTo>
                        <a:pt x="184" y="7"/>
                      </a:lnTo>
                      <a:lnTo>
                        <a:pt x="185" y="7"/>
                      </a:lnTo>
                      <a:lnTo>
                        <a:pt x="185" y="6"/>
                      </a:lnTo>
                      <a:lnTo>
                        <a:pt x="187" y="6"/>
                      </a:lnTo>
                      <a:lnTo>
                        <a:pt x="188" y="5"/>
                      </a:lnTo>
                      <a:lnTo>
                        <a:pt x="189" y="6"/>
                      </a:lnTo>
                      <a:lnTo>
                        <a:pt x="191" y="6"/>
                      </a:lnTo>
                      <a:lnTo>
                        <a:pt x="193" y="7"/>
                      </a:lnTo>
                      <a:lnTo>
                        <a:pt x="194" y="7"/>
                      </a:lnTo>
                      <a:lnTo>
                        <a:pt x="196" y="9"/>
                      </a:lnTo>
                      <a:lnTo>
                        <a:pt x="197" y="9"/>
                      </a:lnTo>
                      <a:lnTo>
                        <a:pt x="198" y="9"/>
                      </a:lnTo>
                      <a:lnTo>
                        <a:pt x="199" y="9"/>
                      </a:lnTo>
                      <a:lnTo>
                        <a:pt x="200" y="9"/>
                      </a:lnTo>
                      <a:lnTo>
                        <a:pt x="203" y="8"/>
                      </a:lnTo>
                      <a:lnTo>
                        <a:pt x="205" y="6"/>
                      </a:lnTo>
                      <a:lnTo>
                        <a:pt x="206" y="6"/>
                      </a:lnTo>
                      <a:lnTo>
                        <a:pt x="207" y="5"/>
                      </a:lnTo>
                      <a:lnTo>
                        <a:pt x="208" y="4"/>
                      </a:lnTo>
                      <a:lnTo>
                        <a:pt x="209" y="4"/>
                      </a:lnTo>
                      <a:lnTo>
                        <a:pt x="210" y="3"/>
                      </a:lnTo>
                      <a:lnTo>
                        <a:pt x="211" y="3"/>
                      </a:lnTo>
                      <a:lnTo>
                        <a:pt x="212" y="4"/>
                      </a:lnTo>
                      <a:lnTo>
                        <a:pt x="212" y="5"/>
                      </a:lnTo>
                      <a:lnTo>
                        <a:pt x="212" y="6"/>
                      </a:lnTo>
                      <a:lnTo>
                        <a:pt x="214" y="7"/>
                      </a:lnTo>
                      <a:lnTo>
                        <a:pt x="214" y="8"/>
                      </a:lnTo>
                      <a:lnTo>
                        <a:pt x="215" y="9"/>
                      </a:lnTo>
                      <a:lnTo>
                        <a:pt x="216" y="9"/>
                      </a:lnTo>
                      <a:lnTo>
                        <a:pt x="218" y="11"/>
                      </a:lnTo>
                      <a:lnTo>
                        <a:pt x="219" y="11"/>
                      </a:lnTo>
                      <a:lnTo>
                        <a:pt x="220" y="11"/>
                      </a:lnTo>
                      <a:lnTo>
                        <a:pt x="222" y="9"/>
                      </a:lnTo>
                      <a:lnTo>
                        <a:pt x="223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7" y="9"/>
                      </a:lnTo>
                      <a:lnTo>
                        <a:pt x="228" y="9"/>
                      </a:lnTo>
                      <a:lnTo>
                        <a:pt x="230" y="10"/>
                      </a:lnTo>
                      <a:lnTo>
                        <a:pt x="231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6" y="11"/>
                      </a:lnTo>
                      <a:lnTo>
                        <a:pt x="237" y="12"/>
                      </a:lnTo>
                      <a:lnTo>
                        <a:pt x="238" y="12"/>
                      </a:lnTo>
                      <a:lnTo>
                        <a:pt x="239" y="11"/>
                      </a:lnTo>
                      <a:lnTo>
                        <a:pt x="241" y="10"/>
                      </a:lnTo>
                      <a:lnTo>
                        <a:pt x="242" y="10"/>
                      </a:lnTo>
                      <a:lnTo>
                        <a:pt x="243" y="10"/>
                      </a:lnTo>
                      <a:lnTo>
                        <a:pt x="244" y="11"/>
                      </a:lnTo>
                      <a:lnTo>
                        <a:pt x="245" y="11"/>
                      </a:lnTo>
                      <a:lnTo>
                        <a:pt x="245" y="12"/>
                      </a:lnTo>
                      <a:lnTo>
                        <a:pt x="245" y="13"/>
                      </a:lnTo>
                      <a:lnTo>
                        <a:pt x="245" y="14"/>
                      </a:lnTo>
                      <a:lnTo>
                        <a:pt x="245" y="16"/>
                      </a:lnTo>
                      <a:lnTo>
                        <a:pt x="246" y="17"/>
                      </a:lnTo>
                      <a:lnTo>
                        <a:pt x="246" y="16"/>
                      </a:lnTo>
                      <a:lnTo>
                        <a:pt x="247" y="16"/>
                      </a:lnTo>
                      <a:lnTo>
                        <a:pt x="248" y="15"/>
                      </a:lnTo>
                      <a:lnTo>
                        <a:pt x="249" y="15"/>
                      </a:lnTo>
                      <a:lnTo>
                        <a:pt x="250" y="14"/>
                      </a:lnTo>
                      <a:lnTo>
                        <a:pt x="252" y="14"/>
                      </a:lnTo>
                      <a:lnTo>
                        <a:pt x="252" y="13"/>
                      </a:lnTo>
                      <a:lnTo>
                        <a:pt x="252" y="12"/>
                      </a:lnTo>
                      <a:lnTo>
                        <a:pt x="252" y="11"/>
                      </a:lnTo>
                      <a:lnTo>
                        <a:pt x="252" y="10"/>
                      </a:lnTo>
                      <a:lnTo>
                        <a:pt x="252" y="9"/>
                      </a:lnTo>
                      <a:lnTo>
                        <a:pt x="252" y="7"/>
                      </a:lnTo>
                      <a:lnTo>
                        <a:pt x="253" y="6"/>
                      </a:lnTo>
                      <a:lnTo>
                        <a:pt x="253" y="5"/>
                      </a:lnTo>
                      <a:lnTo>
                        <a:pt x="254" y="3"/>
                      </a:lnTo>
                      <a:lnTo>
                        <a:pt x="255" y="2"/>
                      </a:lnTo>
                      <a:lnTo>
                        <a:pt x="255" y="1"/>
                      </a:lnTo>
                      <a:lnTo>
                        <a:pt x="256" y="0"/>
                      </a:lnTo>
                      <a:lnTo>
                        <a:pt x="257" y="0"/>
                      </a:lnTo>
                      <a:lnTo>
                        <a:pt x="258" y="0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2" y="2"/>
                      </a:lnTo>
                      <a:lnTo>
                        <a:pt x="262" y="3"/>
                      </a:lnTo>
                      <a:lnTo>
                        <a:pt x="263" y="3"/>
                      </a:lnTo>
                      <a:lnTo>
                        <a:pt x="265" y="3"/>
                      </a:lnTo>
                      <a:lnTo>
                        <a:pt x="267" y="3"/>
                      </a:lnTo>
                      <a:lnTo>
                        <a:pt x="268" y="4"/>
                      </a:lnTo>
                      <a:lnTo>
                        <a:pt x="269" y="4"/>
                      </a:lnTo>
                      <a:lnTo>
                        <a:pt x="272" y="6"/>
                      </a:lnTo>
                      <a:lnTo>
                        <a:pt x="274" y="6"/>
                      </a:lnTo>
                      <a:lnTo>
                        <a:pt x="274" y="7"/>
                      </a:lnTo>
                      <a:lnTo>
                        <a:pt x="275" y="7"/>
                      </a:lnTo>
                      <a:lnTo>
                        <a:pt x="276" y="9"/>
                      </a:lnTo>
                      <a:lnTo>
                        <a:pt x="277" y="10"/>
                      </a:lnTo>
                      <a:lnTo>
                        <a:pt x="278" y="10"/>
                      </a:lnTo>
                      <a:lnTo>
                        <a:pt x="278" y="11"/>
                      </a:lnTo>
                      <a:lnTo>
                        <a:pt x="279" y="11"/>
                      </a:lnTo>
                      <a:lnTo>
                        <a:pt x="280" y="13"/>
                      </a:lnTo>
                      <a:lnTo>
                        <a:pt x="281" y="13"/>
                      </a:lnTo>
                      <a:lnTo>
                        <a:pt x="282" y="14"/>
                      </a:lnTo>
                      <a:lnTo>
                        <a:pt x="283" y="14"/>
                      </a:lnTo>
                      <a:lnTo>
                        <a:pt x="284" y="13"/>
                      </a:lnTo>
                      <a:lnTo>
                        <a:pt x="285" y="13"/>
                      </a:lnTo>
                      <a:lnTo>
                        <a:pt x="286" y="13"/>
                      </a:lnTo>
                      <a:lnTo>
                        <a:pt x="288" y="13"/>
                      </a:lnTo>
                      <a:lnTo>
                        <a:pt x="289" y="13"/>
                      </a:lnTo>
                      <a:lnTo>
                        <a:pt x="289" y="12"/>
                      </a:lnTo>
                      <a:lnTo>
                        <a:pt x="290" y="12"/>
                      </a:lnTo>
                      <a:lnTo>
                        <a:pt x="292" y="13"/>
                      </a:lnTo>
                      <a:lnTo>
                        <a:pt x="293" y="13"/>
                      </a:lnTo>
                      <a:lnTo>
                        <a:pt x="294" y="13"/>
                      </a:lnTo>
                      <a:lnTo>
                        <a:pt x="294" y="16"/>
                      </a:lnTo>
                      <a:lnTo>
                        <a:pt x="294" y="17"/>
                      </a:lnTo>
                      <a:lnTo>
                        <a:pt x="295" y="18"/>
                      </a:lnTo>
                      <a:lnTo>
                        <a:pt x="296" y="18"/>
                      </a:lnTo>
                      <a:lnTo>
                        <a:pt x="297" y="18"/>
                      </a:lnTo>
                      <a:lnTo>
                        <a:pt x="298" y="18"/>
                      </a:lnTo>
                      <a:lnTo>
                        <a:pt x="299" y="18"/>
                      </a:lnTo>
                      <a:lnTo>
                        <a:pt x="301" y="17"/>
                      </a:lnTo>
                      <a:lnTo>
                        <a:pt x="302" y="17"/>
                      </a:lnTo>
                      <a:lnTo>
                        <a:pt x="304" y="18"/>
                      </a:lnTo>
                      <a:lnTo>
                        <a:pt x="304" y="17"/>
                      </a:lnTo>
                      <a:lnTo>
                        <a:pt x="304" y="18"/>
                      </a:lnTo>
                      <a:lnTo>
                        <a:pt x="305" y="18"/>
                      </a:lnTo>
                      <a:lnTo>
                        <a:pt x="307" y="20"/>
                      </a:lnTo>
                      <a:lnTo>
                        <a:pt x="308" y="21"/>
                      </a:lnTo>
                      <a:lnTo>
                        <a:pt x="309" y="21"/>
                      </a:lnTo>
                      <a:lnTo>
                        <a:pt x="310" y="22"/>
                      </a:lnTo>
                      <a:lnTo>
                        <a:pt x="311" y="22"/>
                      </a:lnTo>
                      <a:lnTo>
                        <a:pt x="312" y="21"/>
                      </a:lnTo>
                      <a:lnTo>
                        <a:pt x="313" y="21"/>
                      </a:lnTo>
                      <a:lnTo>
                        <a:pt x="314" y="21"/>
                      </a:lnTo>
                      <a:lnTo>
                        <a:pt x="315" y="21"/>
                      </a:lnTo>
                      <a:lnTo>
                        <a:pt x="315" y="22"/>
                      </a:lnTo>
                      <a:lnTo>
                        <a:pt x="316" y="22"/>
                      </a:lnTo>
                      <a:lnTo>
                        <a:pt x="318" y="21"/>
                      </a:lnTo>
                      <a:lnTo>
                        <a:pt x="319" y="20"/>
                      </a:lnTo>
                      <a:lnTo>
                        <a:pt x="320" y="20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3" y="18"/>
                      </a:lnTo>
                      <a:lnTo>
                        <a:pt x="324" y="18"/>
                      </a:lnTo>
                      <a:lnTo>
                        <a:pt x="324" y="19"/>
                      </a:lnTo>
                      <a:lnTo>
                        <a:pt x="325" y="19"/>
                      </a:lnTo>
                      <a:lnTo>
                        <a:pt x="326" y="20"/>
                      </a:lnTo>
                      <a:lnTo>
                        <a:pt x="327" y="20"/>
                      </a:lnTo>
                      <a:lnTo>
                        <a:pt x="328" y="20"/>
                      </a:lnTo>
                      <a:lnTo>
                        <a:pt x="328" y="19"/>
                      </a:lnTo>
                      <a:lnTo>
                        <a:pt x="329" y="19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3" y="20"/>
                      </a:lnTo>
                      <a:lnTo>
                        <a:pt x="335" y="21"/>
                      </a:lnTo>
                      <a:lnTo>
                        <a:pt x="336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40" y="21"/>
                      </a:lnTo>
                      <a:lnTo>
                        <a:pt x="341" y="22"/>
                      </a:lnTo>
                      <a:lnTo>
                        <a:pt x="342" y="23"/>
                      </a:lnTo>
                      <a:lnTo>
                        <a:pt x="342" y="24"/>
                      </a:lnTo>
                      <a:lnTo>
                        <a:pt x="342" y="25"/>
                      </a:lnTo>
                      <a:lnTo>
                        <a:pt x="343" y="26"/>
                      </a:lnTo>
                      <a:lnTo>
                        <a:pt x="344" y="27"/>
                      </a:lnTo>
                      <a:lnTo>
                        <a:pt x="345" y="27"/>
                      </a:lnTo>
                      <a:lnTo>
                        <a:pt x="346" y="27"/>
                      </a:lnTo>
                      <a:lnTo>
                        <a:pt x="347" y="27"/>
                      </a:lnTo>
                      <a:lnTo>
                        <a:pt x="347" y="28"/>
                      </a:lnTo>
                      <a:lnTo>
                        <a:pt x="348" y="28"/>
                      </a:lnTo>
                      <a:lnTo>
                        <a:pt x="349" y="30"/>
                      </a:lnTo>
                      <a:lnTo>
                        <a:pt x="350" y="30"/>
                      </a:lnTo>
                      <a:lnTo>
                        <a:pt x="352" y="31"/>
                      </a:lnTo>
                      <a:lnTo>
                        <a:pt x="353" y="31"/>
                      </a:lnTo>
                      <a:lnTo>
                        <a:pt x="355" y="31"/>
                      </a:lnTo>
                      <a:lnTo>
                        <a:pt x="356" y="31"/>
                      </a:lnTo>
                      <a:lnTo>
                        <a:pt x="357" y="32"/>
                      </a:lnTo>
                      <a:lnTo>
                        <a:pt x="358" y="32"/>
                      </a:lnTo>
                      <a:lnTo>
                        <a:pt x="359" y="32"/>
                      </a:lnTo>
                      <a:lnTo>
                        <a:pt x="360" y="33"/>
                      </a:lnTo>
                      <a:lnTo>
                        <a:pt x="364" y="35"/>
                      </a:lnTo>
                      <a:lnTo>
                        <a:pt x="365" y="35"/>
                      </a:lnTo>
                      <a:lnTo>
                        <a:pt x="366" y="34"/>
                      </a:lnTo>
                      <a:lnTo>
                        <a:pt x="367" y="34"/>
                      </a:lnTo>
                      <a:lnTo>
                        <a:pt x="368" y="35"/>
                      </a:lnTo>
                      <a:lnTo>
                        <a:pt x="369" y="35"/>
                      </a:lnTo>
                      <a:lnTo>
                        <a:pt x="369" y="36"/>
                      </a:lnTo>
                      <a:lnTo>
                        <a:pt x="370" y="37"/>
                      </a:lnTo>
                      <a:lnTo>
                        <a:pt x="371" y="37"/>
                      </a:lnTo>
                      <a:lnTo>
                        <a:pt x="372" y="36"/>
                      </a:lnTo>
                      <a:lnTo>
                        <a:pt x="373" y="36"/>
                      </a:lnTo>
                      <a:lnTo>
                        <a:pt x="375" y="36"/>
                      </a:lnTo>
                      <a:lnTo>
                        <a:pt x="376" y="36"/>
                      </a:lnTo>
                      <a:lnTo>
                        <a:pt x="377" y="37"/>
                      </a:lnTo>
                      <a:lnTo>
                        <a:pt x="378" y="38"/>
                      </a:lnTo>
                      <a:lnTo>
                        <a:pt x="379" y="39"/>
                      </a:lnTo>
                      <a:lnTo>
                        <a:pt x="380" y="40"/>
                      </a:lnTo>
                      <a:lnTo>
                        <a:pt x="380" y="41"/>
                      </a:lnTo>
                      <a:lnTo>
                        <a:pt x="380" y="43"/>
                      </a:lnTo>
                      <a:lnTo>
                        <a:pt x="381" y="43"/>
                      </a:lnTo>
                      <a:lnTo>
                        <a:pt x="381" y="44"/>
                      </a:lnTo>
                      <a:lnTo>
                        <a:pt x="382" y="45"/>
                      </a:lnTo>
                      <a:lnTo>
                        <a:pt x="383" y="46"/>
                      </a:lnTo>
                      <a:lnTo>
                        <a:pt x="384" y="46"/>
                      </a:lnTo>
                      <a:lnTo>
                        <a:pt x="384" y="47"/>
                      </a:lnTo>
                      <a:lnTo>
                        <a:pt x="384" y="48"/>
                      </a:lnTo>
                      <a:lnTo>
                        <a:pt x="384" y="49"/>
                      </a:lnTo>
                      <a:lnTo>
                        <a:pt x="383" y="50"/>
                      </a:lnTo>
                      <a:lnTo>
                        <a:pt x="383" y="51"/>
                      </a:lnTo>
                      <a:lnTo>
                        <a:pt x="383" y="52"/>
                      </a:lnTo>
                      <a:lnTo>
                        <a:pt x="383" y="53"/>
                      </a:lnTo>
                      <a:lnTo>
                        <a:pt x="384" y="53"/>
                      </a:lnTo>
                      <a:lnTo>
                        <a:pt x="385" y="53"/>
                      </a:lnTo>
                      <a:lnTo>
                        <a:pt x="386" y="53"/>
                      </a:lnTo>
                      <a:lnTo>
                        <a:pt x="387" y="53"/>
                      </a:lnTo>
                      <a:lnTo>
                        <a:pt x="388" y="53"/>
                      </a:lnTo>
                      <a:lnTo>
                        <a:pt x="388" y="54"/>
                      </a:lnTo>
                      <a:lnTo>
                        <a:pt x="389" y="54"/>
                      </a:lnTo>
                      <a:lnTo>
                        <a:pt x="389" y="55"/>
                      </a:lnTo>
                      <a:lnTo>
                        <a:pt x="390" y="55"/>
                      </a:lnTo>
                      <a:lnTo>
                        <a:pt x="390" y="54"/>
                      </a:lnTo>
                      <a:lnTo>
                        <a:pt x="392" y="54"/>
                      </a:lnTo>
                      <a:lnTo>
                        <a:pt x="392" y="53"/>
                      </a:lnTo>
                      <a:lnTo>
                        <a:pt x="393" y="53"/>
                      </a:lnTo>
                      <a:lnTo>
                        <a:pt x="394" y="50"/>
                      </a:lnTo>
                      <a:lnTo>
                        <a:pt x="395" y="49"/>
                      </a:lnTo>
                      <a:lnTo>
                        <a:pt x="396" y="48"/>
                      </a:lnTo>
                      <a:lnTo>
                        <a:pt x="397" y="48"/>
                      </a:lnTo>
                      <a:lnTo>
                        <a:pt x="398" y="48"/>
                      </a:lnTo>
                      <a:lnTo>
                        <a:pt x="399" y="48"/>
                      </a:lnTo>
                      <a:lnTo>
                        <a:pt x="399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4" y="50"/>
                      </a:lnTo>
                      <a:lnTo>
                        <a:pt x="405" y="49"/>
                      </a:lnTo>
                      <a:lnTo>
                        <a:pt x="406" y="49"/>
                      </a:lnTo>
                      <a:lnTo>
                        <a:pt x="407" y="50"/>
                      </a:lnTo>
                      <a:lnTo>
                        <a:pt x="409" y="50"/>
                      </a:lnTo>
                      <a:lnTo>
                        <a:pt x="410" y="51"/>
                      </a:lnTo>
                      <a:lnTo>
                        <a:pt x="410" y="53"/>
                      </a:lnTo>
                      <a:lnTo>
                        <a:pt x="411" y="54"/>
                      </a:lnTo>
                      <a:lnTo>
                        <a:pt x="412" y="54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4" y="53"/>
                      </a:lnTo>
                      <a:lnTo>
                        <a:pt x="416" y="54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9" y="55"/>
                      </a:lnTo>
                      <a:lnTo>
                        <a:pt x="420" y="54"/>
                      </a:lnTo>
                      <a:lnTo>
                        <a:pt x="421" y="53"/>
                      </a:lnTo>
                      <a:lnTo>
                        <a:pt x="421" y="52"/>
                      </a:lnTo>
                      <a:lnTo>
                        <a:pt x="421" y="51"/>
                      </a:lnTo>
                      <a:lnTo>
                        <a:pt x="423" y="50"/>
                      </a:lnTo>
                      <a:lnTo>
                        <a:pt x="424" y="51"/>
                      </a:lnTo>
                      <a:lnTo>
                        <a:pt x="424" y="50"/>
                      </a:lnTo>
                      <a:lnTo>
                        <a:pt x="425" y="51"/>
                      </a:lnTo>
                      <a:lnTo>
                        <a:pt x="426" y="52"/>
                      </a:lnTo>
                      <a:lnTo>
                        <a:pt x="428" y="54"/>
                      </a:lnTo>
                      <a:lnTo>
                        <a:pt x="428" y="55"/>
                      </a:lnTo>
                      <a:lnTo>
                        <a:pt x="429" y="55"/>
                      </a:lnTo>
                      <a:lnTo>
                        <a:pt x="430" y="56"/>
                      </a:lnTo>
                      <a:lnTo>
                        <a:pt x="431" y="55"/>
                      </a:lnTo>
                      <a:lnTo>
                        <a:pt x="432" y="55"/>
                      </a:lnTo>
                      <a:lnTo>
                        <a:pt x="432" y="54"/>
                      </a:lnTo>
                      <a:lnTo>
                        <a:pt x="433" y="54"/>
                      </a:lnTo>
                      <a:lnTo>
                        <a:pt x="434" y="54"/>
                      </a:lnTo>
                      <a:lnTo>
                        <a:pt x="435" y="54"/>
                      </a:lnTo>
                      <a:lnTo>
                        <a:pt x="436" y="55"/>
                      </a:lnTo>
                      <a:lnTo>
                        <a:pt x="437" y="55"/>
                      </a:lnTo>
                      <a:lnTo>
                        <a:pt x="437" y="56"/>
                      </a:lnTo>
                      <a:lnTo>
                        <a:pt x="438" y="56"/>
                      </a:lnTo>
                      <a:lnTo>
                        <a:pt x="439" y="56"/>
                      </a:lnTo>
                      <a:lnTo>
                        <a:pt x="440" y="56"/>
                      </a:lnTo>
                      <a:lnTo>
                        <a:pt x="441" y="57"/>
                      </a:lnTo>
                      <a:lnTo>
                        <a:pt x="442" y="56"/>
                      </a:lnTo>
                      <a:lnTo>
                        <a:pt x="443" y="57"/>
                      </a:lnTo>
                      <a:lnTo>
                        <a:pt x="444" y="56"/>
                      </a:lnTo>
                      <a:lnTo>
                        <a:pt x="445" y="56"/>
                      </a:lnTo>
                      <a:lnTo>
                        <a:pt x="446" y="55"/>
                      </a:lnTo>
                      <a:lnTo>
                        <a:pt x="447" y="55"/>
                      </a:lnTo>
                      <a:lnTo>
                        <a:pt x="448" y="56"/>
                      </a:lnTo>
                      <a:lnTo>
                        <a:pt x="449" y="56"/>
                      </a:lnTo>
                      <a:lnTo>
                        <a:pt x="450" y="56"/>
                      </a:lnTo>
                      <a:lnTo>
                        <a:pt x="451" y="55"/>
                      </a:lnTo>
                      <a:lnTo>
                        <a:pt x="452" y="54"/>
                      </a:lnTo>
                      <a:lnTo>
                        <a:pt x="454" y="54"/>
                      </a:lnTo>
                      <a:lnTo>
                        <a:pt x="454" y="55"/>
                      </a:lnTo>
                      <a:lnTo>
                        <a:pt x="455" y="55"/>
                      </a:lnTo>
                      <a:lnTo>
                        <a:pt x="455" y="54"/>
                      </a:lnTo>
                      <a:lnTo>
                        <a:pt x="456" y="54"/>
                      </a:lnTo>
                      <a:lnTo>
                        <a:pt x="457" y="52"/>
                      </a:lnTo>
                      <a:lnTo>
                        <a:pt x="458" y="53"/>
                      </a:lnTo>
                      <a:lnTo>
                        <a:pt x="459" y="53"/>
                      </a:lnTo>
                      <a:lnTo>
                        <a:pt x="460" y="53"/>
                      </a:lnTo>
                      <a:lnTo>
                        <a:pt x="460" y="54"/>
                      </a:lnTo>
                      <a:lnTo>
                        <a:pt x="461" y="55"/>
                      </a:lnTo>
                      <a:lnTo>
                        <a:pt x="462" y="55"/>
                      </a:lnTo>
                      <a:lnTo>
                        <a:pt x="462" y="54"/>
                      </a:lnTo>
                      <a:lnTo>
                        <a:pt x="462" y="53"/>
                      </a:lnTo>
                      <a:lnTo>
                        <a:pt x="462" y="52"/>
                      </a:lnTo>
                      <a:lnTo>
                        <a:pt x="463" y="52"/>
                      </a:lnTo>
                      <a:lnTo>
                        <a:pt x="464" y="52"/>
                      </a:lnTo>
                      <a:lnTo>
                        <a:pt x="464" y="53"/>
                      </a:lnTo>
                      <a:lnTo>
                        <a:pt x="465" y="54"/>
                      </a:lnTo>
                      <a:lnTo>
                        <a:pt x="465" y="55"/>
                      </a:lnTo>
                      <a:lnTo>
                        <a:pt x="465" y="56"/>
                      </a:lnTo>
                      <a:lnTo>
                        <a:pt x="465" y="57"/>
                      </a:lnTo>
                      <a:lnTo>
                        <a:pt x="464" y="58"/>
                      </a:lnTo>
                      <a:lnTo>
                        <a:pt x="464" y="59"/>
                      </a:lnTo>
                      <a:lnTo>
                        <a:pt x="465" y="60"/>
                      </a:lnTo>
                      <a:lnTo>
                        <a:pt x="466" y="61"/>
                      </a:lnTo>
                      <a:lnTo>
                        <a:pt x="467" y="61"/>
                      </a:lnTo>
                      <a:lnTo>
                        <a:pt x="468" y="61"/>
                      </a:lnTo>
                      <a:lnTo>
                        <a:pt x="468" y="62"/>
                      </a:lnTo>
                      <a:lnTo>
                        <a:pt x="469" y="62"/>
                      </a:lnTo>
                      <a:lnTo>
                        <a:pt x="470" y="63"/>
                      </a:lnTo>
                      <a:lnTo>
                        <a:pt x="471" y="63"/>
                      </a:lnTo>
                      <a:lnTo>
                        <a:pt x="471" y="64"/>
                      </a:lnTo>
                      <a:lnTo>
                        <a:pt x="470" y="64"/>
                      </a:lnTo>
                      <a:lnTo>
                        <a:pt x="470" y="65"/>
                      </a:lnTo>
                      <a:lnTo>
                        <a:pt x="469" y="66"/>
                      </a:lnTo>
                      <a:lnTo>
                        <a:pt x="469" y="67"/>
                      </a:lnTo>
                      <a:lnTo>
                        <a:pt x="469" y="69"/>
                      </a:lnTo>
                      <a:lnTo>
                        <a:pt x="470" y="69"/>
                      </a:lnTo>
                      <a:lnTo>
                        <a:pt x="471" y="70"/>
                      </a:lnTo>
                      <a:lnTo>
                        <a:pt x="472" y="70"/>
                      </a:lnTo>
                      <a:lnTo>
                        <a:pt x="473" y="71"/>
                      </a:lnTo>
                      <a:lnTo>
                        <a:pt x="474" y="71"/>
                      </a:lnTo>
                      <a:lnTo>
                        <a:pt x="475" y="71"/>
                      </a:lnTo>
                      <a:lnTo>
                        <a:pt x="476" y="71"/>
                      </a:lnTo>
                      <a:lnTo>
                        <a:pt x="477" y="71"/>
                      </a:lnTo>
                      <a:lnTo>
                        <a:pt x="477" y="72"/>
                      </a:lnTo>
                      <a:lnTo>
                        <a:pt x="478" y="72"/>
                      </a:lnTo>
                      <a:lnTo>
                        <a:pt x="479" y="72"/>
                      </a:lnTo>
                      <a:lnTo>
                        <a:pt x="479" y="73"/>
                      </a:lnTo>
                      <a:lnTo>
                        <a:pt x="479" y="74"/>
                      </a:lnTo>
                      <a:lnTo>
                        <a:pt x="480" y="74"/>
                      </a:lnTo>
                      <a:lnTo>
                        <a:pt x="481" y="75"/>
                      </a:lnTo>
                      <a:lnTo>
                        <a:pt x="482" y="75"/>
                      </a:lnTo>
                      <a:lnTo>
                        <a:pt x="483" y="75"/>
                      </a:lnTo>
                      <a:lnTo>
                        <a:pt x="484" y="75"/>
                      </a:lnTo>
                      <a:lnTo>
                        <a:pt x="485" y="75"/>
                      </a:lnTo>
                      <a:lnTo>
                        <a:pt x="486" y="75"/>
                      </a:lnTo>
                      <a:lnTo>
                        <a:pt x="486" y="76"/>
                      </a:lnTo>
                      <a:lnTo>
                        <a:pt x="487" y="76"/>
                      </a:lnTo>
                      <a:lnTo>
                        <a:pt x="487" y="77"/>
                      </a:lnTo>
                      <a:lnTo>
                        <a:pt x="486" y="78"/>
                      </a:lnTo>
                      <a:lnTo>
                        <a:pt x="486" y="79"/>
                      </a:lnTo>
                      <a:lnTo>
                        <a:pt x="486" y="80"/>
                      </a:lnTo>
                      <a:lnTo>
                        <a:pt x="487" y="80"/>
                      </a:lnTo>
                      <a:lnTo>
                        <a:pt x="488" y="80"/>
                      </a:lnTo>
                      <a:lnTo>
                        <a:pt x="488" y="81"/>
                      </a:lnTo>
                      <a:lnTo>
                        <a:pt x="489" y="81"/>
                      </a:lnTo>
                      <a:lnTo>
                        <a:pt x="489" y="82"/>
                      </a:lnTo>
                      <a:lnTo>
                        <a:pt x="490" y="82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2" y="84"/>
                      </a:lnTo>
                      <a:lnTo>
                        <a:pt x="492" y="85"/>
                      </a:lnTo>
                      <a:lnTo>
                        <a:pt x="493" y="86"/>
                      </a:lnTo>
                      <a:lnTo>
                        <a:pt x="493" y="87"/>
                      </a:lnTo>
                      <a:lnTo>
                        <a:pt x="493" y="88"/>
                      </a:lnTo>
                      <a:lnTo>
                        <a:pt x="493" y="89"/>
                      </a:lnTo>
                      <a:lnTo>
                        <a:pt x="493" y="90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4" y="92"/>
                      </a:lnTo>
                      <a:lnTo>
                        <a:pt x="494" y="93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5" y="95"/>
                      </a:lnTo>
                      <a:lnTo>
                        <a:pt x="495" y="96"/>
                      </a:lnTo>
                      <a:lnTo>
                        <a:pt x="495" y="97"/>
                      </a:lnTo>
                      <a:lnTo>
                        <a:pt x="495" y="98"/>
                      </a:lnTo>
                      <a:lnTo>
                        <a:pt x="495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5" y="102"/>
                      </a:lnTo>
                      <a:lnTo>
                        <a:pt x="494" y="102"/>
                      </a:lnTo>
                      <a:lnTo>
                        <a:pt x="494" y="101"/>
                      </a:lnTo>
                      <a:lnTo>
                        <a:pt x="494" y="102"/>
                      </a:lnTo>
                      <a:lnTo>
                        <a:pt x="494" y="103"/>
                      </a:lnTo>
                      <a:lnTo>
                        <a:pt x="495" y="103"/>
                      </a:lnTo>
                      <a:lnTo>
                        <a:pt x="496" y="102"/>
                      </a:lnTo>
                      <a:lnTo>
                        <a:pt x="496" y="103"/>
                      </a:lnTo>
                      <a:lnTo>
                        <a:pt x="497" y="103"/>
                      </a:lnTo>
                      <a:lnTo>
                        <a:pt x="497" y="104"/>
                      </a:lnTo>
                      <a:lnTo>
                        <a:pt x="498" y="104"/>
                      </a:lnTo>
                      <a:lnTo>
                        <a:pt x="497" y="105"/>
                      </a:lnTo>
                      <a:lnTo>
                        <a:pt x="498" y="106"/>
                      </a:lnTo>
                      <a:lnTo>
                        <a:pt x="498" y="107"/>
                      </a:lnTo>
                      <a:lnTo>
                        <a:pt x="498" y="106"/>
                      </a:lnTo>
                      <a:lnTo>
                        <a:pt x="497" y="106"/>
                      </a:lnTo>
                      <a:lnTo>
                        <a:pt x="496" y="106"/>
                      </a:lnTo>
                      <a:lnTo>
                        <a:pt x="495" y="106"/>
                      </a:lnTo>
                      <a:lnTo>
                        <a:pt x="495" y="107"/>
                      </a:lnTo>
                      <a:lnTo>
                        <a:pt x="496" y="107"/>
                      </a:lnTo>
                      <a:lnTo>
                        <a:pt x="497" y="107"/>
                      </a:lnTo>
                      <a:lnTo>
                        <a:pt x="497" y="108"/>
                      </a:lnTo>
                      <a:lnTo>
                        <a:pt x="497" y="109"/>
                      </a:lnTo>
                      <a:lnTo>
                        <a:pt x="498" y="108"/>
                      </a:lnTo>
                      <a:lnTo>
                        <a:pt x="498" y="109"/>
                      </a:lnTo>
                      <a:lnTo>
                        <a:pt x="498" y="110"/>
                      </a:lnTo>
                      <a:lnTo>
                        <a:pt x="499" y="109"/>
                      </a:lnTo>
                      <a:lnTo>
                        <a:pt x="499" y="110"/>
                      </a:lnTo>
                      <a:lnTo>
                        <a:pt x="498" y="111"/>
                      </a:lnTo>
                      <a:lnTo>
                        <a:pt x="499" y="111"/>
                      </a:lnTo>
                      <a:lnTo>
                        <a:pt x="500" y="111"/>
                      </a:lnTo>
                      <a:lnTo>
                        <a:pt x="500" y="112"/>
                      </a:lnTo>
                      <a:lnTo>
                        <a:pt x="499" y="112"/>
                      </a:lnTo>
                      <a:lnTo>
                        <a:pt x="498" y="112"/>
                      </a:lnTo>
                      <a:lnTo>
                        <a:pt x="497" y="112"/>
                      </a:lnTo>
                      <a:lnTo>
                        <a:pt x="497" y="113"/>
                      </a:lnTo>
                      <a:lnTo>
                        <a:pt x="496" y="113"/>
                      </a:lnTo>
                      <a:lnTo>
                        <a:pt x="497" y="114"/>
                      </a:lnTo>
                      <a:lnTo>
                        <a:pt x="496" y="114"/>
                      </a:lnTo>
                      <a:lnTo>
                        <a:pt x="496" y="115"/>
                      </a:lnTo>
                      <a:lnTo>
                        <a:pt x="497" y="116"/>
                      </a:lnTo>
                      <a:lnTo>
                        <a:pt x="496" y="116"/>
                      </a:lnTo>
                      <a:lnTo>
                        <a:pt x="495" y="115"/>
                      </a:lnTo>
                      <a:lnTo>
                        <a:pt x="495" y="116"/>
                      </a:lnTo>
                      <a:lnTo>
                        <a:pt x="495" y="117"/>
                      </a:lnTo>
                      <a:lnTo>
                        <a:pt x="494" y="117"/>
                      </a:lnTo>
                      <a:lnTo>
                        <a:pt x="494" y="118"/>
                      </a:lnTo>
                      <a:lnTo>
                        <a:pt x="495" y="118"/>
                      </a:lnTo>
                      <a:lnTo>
                        <a:pt x="495" y="119"/>
                      </a:lnTo>
                      <a:lnTo>
                        <a:pt x="494" y="119"/>
                      </a:lnTo>
                      <a:lnTo>
                        <a:pt x="493" y="119"/>
                      </a:lnTo>
                      <a:lnTo>
                        <a:pt x="493" y="120"/>
                      </a:lnTo>
                      <a:lnTo>
                        <a:pt x="494" y="121"/>
                      </a:lnTo>
                      <a:lnTo>
                        <a:pt x="495" y="121"/>
                      </a:lnTo>
                      <a:lnTo>
                        <a:pt x="496" y="122"/>
                      </a:lnTo>
                      <a:lnTo>
                        <a:pt x="496" y="123"/>
                      </a:lnTo>
                      <a:lnTo>
                        <a:pt x="495" y="123"/>
                      </a:lnTo>
                      <a:lnTo>
                        <a:pt x="496" y="123"/>
                      </a:lnTo>
                      <a:lnTo>
                        <a:pt x="496" y="124"/>
                      </a:lnTo>
                      <a:lnTo>
                        <a:pt x="495" y="125"/>
                      </a:lnTo>
                      <a:lnTo>
                        <a:pt x="496" y="126"/>
                      </a:lnTo>
                      <a:lnTo>
                        <a:pt x="495" y="127"/>
                      </a:lnTo>
                      <a:lnTo>
                        <a:pt x="495" y="128"/>
                      </a:lnTo>
                      <a:lnTo>
                        <a:pt x="494" y="128"/>
                      </a:lnTo>
                      <a:lnTo>
                        <a:pt x="493" y="130"/>
                      </a:lnTo>
                      <a:lnTo>
                        <a:pt x="494" y="130"/>
                      </a:lnTo>
                      <a:lnTo>
                        <a:pt x="494" y="131"/>
                      </a:lnTo>
                      <a:lnTo>
                        <a:pt x="495" y="131"/>
                      </a:lnTo>
                      <a:lnTo>
                        <a:pt x="495" y="132"/>
                      </a:lnTo>
                      <a:lnTo>
                        <a:pt x="494" y="133"/>
                      </a:lnTo>
                      <a:lnTo>
                        <a:pt x="495" y="133"/>
                      </a:lnTo>
                      <a:lnTo>
                        <a:pt x="495" y="134"/>
                      </a:lnTo>
                      <a:lnTo>
                        <a:pt x="496" y="135"/>
                      </a:lnTo>
                      <a:lnTo>
                        <a:pt x="496" y="136"/>
                      </a:lnTo>
                      <a:lnTo>
                        <a:pt x="497" y="136"/>
                      </a:lnTo>
                      <a:lnTo>
                        <a:pt x="497" y="137"/>
                      </a:lnTo>
                      <a:lnTo>
                        <a:pt x="497" y="138"/>
                      </a:lnTo>
                      <a:lnTo>
                        <a:pt x="498" y="138"/>
                      </a:lnTo>
                      <a:lnTo>
                        <a:pt x="499" y="138"/>
                      </a:lnTo>
                      <a:lnTo>
                        <a:pt x="498" y="138"/>
                      </a:lnTo>
                      <a:lnTo>
                        <a:pt x="499" y="139"/>
                      </a:lnTo>
                      <a:lnTo>
                        <a:pt x="499" y="140"/>
                      </a:lnTo>
                      <a:lnTo>
                        <a:pt x="500" y="140"/>
                      </a:lnTo>
                      <a:lnTo>
                        <a:pt x="500" y="141"/>
                      </a:lnTo>
                      <a:lnTo>
                        <a:pt x="499" y="141"/>
                      </a:lnTo>
                      <a:lnTo>
                        <a:pt x="499" y="142"/>
                      </a:lnTo>
                      <a:lnTo>
                        <a:pt x="499" y="143"/>
                      </a:lnTo>
                      <a:lnTo>
                        <a:pt x="500" y="143"/>
                      </a:lnTo>
                      <a:lnTo>
                        <a:pt x="500" y="144"/>
                      </a:lnTo>
                      <a:lnTo>
                        <a:pt x="499" y="144"/>
                      </a:lnTo>
                      <a:lnTo>
                        <a:pt x="498" y="143"/>
                      </a:lnTo>
                      <a:lnTo>
                        <a:pt x="498" y="144"/>
                      </a:lnTo>
                      <a:lnTo>
                        <a:pt x="498" y="145"/>
                      </a:lnTo>
                      <a:lnTo>
                        <a:pt x="497" y="145"/>
                      </a:lnTo>
                      <a:lnTo>
                        <a:pt x="497" y="146"/>
                      </a:lnTo>
                      <a:lnTo>
                        <a:pt x="498" y="146"/>
                      </a:lnTo>
                      <a:lnTo>
                        <a:pt x="498" y="147"/>
                      </a:lnTo>
                      <a:lnTo>
                        <a:pt x="497" y="147"/>
                      </a:lnTo>
                      <a:lnTo>
                        <a:pt x="497" y="148"/>
                      </a:lnTo>
                      <a:lnTo>
                        <a:pt x="498" y="149"/>
                      </a:lnTo>
                      <a:lnTo>
                        <a:pt x="498" y="150"/>
                      </a:lnTo>
                      <a:lnTo>
                        <a:pt x="498" y="151"/>
                      </a:lnTo>
                      <a:lnTo>
                        <a:pt x="498" y="152"/>
                      </a:lnTo>
                      <a:lnTo>
                        <a:pt x="497" y="152"/>
                      </a:lnTo>
                      <a:lnTo>
                        <a:pt x="497" y="153"/>
                      </a:lnTo>
                      <a:lnTo>
                        <a:pt x="496" y="153"/>
                      </a:lnTo>
                      <a:lnTo>
                        <a:pt x="495" y="153"/>
                      </a:lnTo>
                      <a:lnTo>
                        <a:pt x="494" y="153"/>
                      </a:lnTo>
                      <a:lnTo>
                        <a:pt x="494" y="154"/>
                      </a:lnTo>
                      <a:lnTo>
                        <a:pt x="495" y="154"/>
                      </a:lnTo>
                      <a:lnTo>
                        <a:pt x="495" y="155"/>
                      </a:lnTo>
                      <a:lnTo>
                        <a:pt x="494" y="154"/>
                      </a:lnTo>
                      <a:lnTo>
                        <a:pt x="493" y="154"/>
                      </a:lnTo>
                      <a:lnTo>
                        <a:pt x="494" y="155"/>
                      </a:lnTo>
                      <a:lnTo>
                        <a:pt x="493" y="155"/>
                      </a:lnTo>
                      <a:lnTo>
                        <a:pt x="493" y="156"/>
                      </a:lnTo>
                      <a:lnTo>
                        <a:pt x="494" y="156"/>
                      </a:lnTo>
                      <a:lnTo>
                        <a:pt x="493" y="157"/>
                      </a:lnTo>
                      <a:lnTo>
                        <a:pt x="494" y="158"/>
                      </a:lnTo>
                      <a:lnTo>
                        <a:pt x="494" y="159"/>
                      </a:lnTo>
                      <a:lnTo>
                        <a:pt x="495" y="160"/>
                      </a:lnTo>
                      <a:lnTo>
                        <a:pt x="495" y="159"/>
                      </a:lnTo>
                      <a:lnTo>
                        <a:pt x="496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7" y="162"/>
                      </a:lnTo>
                      <a:lnTo>
                        <a:pt x="498" y="163"/>
                      </a:lnTo>
                      <a:lnTo>
                        <a:pt x="497" y="163"/>
                      </a:lnTo>
                      <a:lnTo>
                        <a:pt x="498" y="163"/>
                      </a:lnTo>
                      <a:lnTo>
                        <a:pt x="498" y="164"/>
                      </a:lnTo>
                      <a:lnTo>
                        <a:pt x="499" y="164"/>
                      </a:lnTo>
                      <a:lnTo>
                        <a:pt x="500" y="164"/>
                      </a:lnTo>
                      <a:lnTo>
                        <a:pt x="500" y="163"/>
                      </a:lnTo>
                      <a:lnTo>
                        <a:pt x="501" y="163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2" y="165"/>
                      </a:lnTo>
                      <a:lnTo>
                        <a:pt x="501" y="165"/>
                      </a:lnTo>
                      <a:lnTo>
                        <a:pt x="500" y="165"/>
                      </a:lnTo>
                      <a:lnTo>
                        <a:pt x="501" y="166"/>
                      </a:lnTo>
                      <a:lnTo>
                        <a:pt x="502" y="166"/>
                      </a:lnTo>
                      <a:lnTo>
                        <a:pt x="502" y="167"/>
                      </a:lnTo>
                      <a:lnTo>
                        <a:pt x="503" y="168"/>
                      </a:lnTo>
                      <a:lnTo>
                        <a:pt x="502" y="168"/>
                      </a:lnTo>
                      <a:lnTo>
                        <a:pt x="501" y="168"/>
                      </a:lnTo>
                      <a:lnTo>
                        <a:pt x="501" y="169"/>
                      </a:lnTo>
                      <a:lnTo>
                        <a:pt x="502" y="169"/>
                      </a:lnTo>
                      <a:lnTo>
                        <a:pt x="502" y="168"/>
                      </a:lnTo>
                      <a:lnTo>
                        <a:pt x="502" y="169"/>
                      </a:lnTo>
                      <a:lnTo>
                        <a:pt x="503" y="169"/>
                      </a:lnTo>
                      <a:lnTo>
                        <a:pt x="503" y="170"/>
                      </a:lnTo>
                      <a:lnTo>
                        <a:pt x="502" y="171"/>
                      </a:lnTo>
                      <a:lnTo>
                        <a:pt x="503" y="171"/>
                      </a:lnTo>
                      <a:lnTo>
                        <a:pt x="503" y="172"/>
                      </a:lnTo>
                      <a:lnTo>
                        <a:pt x="504" y="172"/>
                      </a:lnTo>
                      <a:lnTo>
                        <a:pt x="503" y="173"/>
                      </a:lnTo>
                      <a:lnTo>
                        <a:pt x="504" y="173"/>
                      </a:lnTo>
                      <a:lnTo>
                        <a:pt x="503" y="173"/>
                      </a:lnTo>
                      <a:lnTo>
                        <a:pt x="503" y="174"/>
                      </a:lnTo>
                      <a:lnTo>
                        <a:pt x="503" y="175"/>
                      </a:lnTo>
                      <a:lnTo>
                        <a:pt x="504" y="175"/>
                      </a:lnTo>
                      <a:lnTo>
                        <a:pt x="504" y="174"/>
                      </a:lnTo>
                      <a:lnTo>
                        <a:pt x="505" y="174"/>
                      </a:lnTo>
                      <a:lnTo>
                        <a:pt x="504" y="175"/>
                      </a:lnTo>
                      <a:lnTo>
                        <a:pt x="505" y="175"/>
                      </a:lnTo>
                      <a:lnTo>
                        <a:pt x="506" y="175"/>
                      </a:lnTo>
                      <a:lnTo>
                        <a:pt x="506" y="176"/>
                      </a:lnTo>
                      <a:lnTo>
                        <a:pt x="505" y="176"/>
                      </a:lnTo>
                      <a:lnTo>
                        <a:pt x="506" y="177"/>
                      </a:lnTo>
                      <a:lnTo>
                        <a:pt x="507" y="178"/>
                      </a:lnTo>
                      <a:lnTo>
                        <a:pt x="508" y="178"/>
                      </a:lnTo>
                      <a:lnTo>
                        <a:pt x="508" y="179"/>
                      </a:lnTo>
                      <a:lnTo>
                        <a:pt x="508" y="180"/>
                      </a:lnTo>
                      <a:lnTo>
                        <a:pt x="509" y="180"/>
                      </a:lnTo>
                      <a:lnTo>
                        <a:pt x="508" y="180"/>
                      </a:lnTo>
                      <a:lnTo>
                        <a:pt x="508" y="181"/>
                      </a:lnTo>
                      <a:lnTo>
                        <a:pt x="509" y="181"/>
                      </a:lnTo>
                      <a:lnTo>
                        <a:pt x="508" y="181"/>
                      </a:lnTo>
                      <a:lnTo>
                        <a:pt x="508" y="182"/>
                      </a:lnTo>
                      <a:lnTo>
                        <a:pt x="509" y="182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4"/>
                      </a:lnTo>
                      <a:lnTo>
                        <a:pt x="511" y="184"/>
                      </a:lnTo>
                      <a:lnTo>
                        <a:pt x="512" y="185"/>
                      </a:lnTo>
                      <a:lnTo>
                        <a:pt x="513" y="185"/>
                      </a:lnTo>
                      <a:lnTo>
                        <a:pt x="514" y="185"/>
                      </a:lnTo>
                      <a:lnTo>
                        <a:pt x="515" y="185"/>
                      </a:lnTo>
                      <a:lnTo>
                        <a:pt x="515" y="186"/>
                      </a:lnTo>
                      <a:lnTo>
                        <a:pt x="514" y="186"/>
                      </a:lnTo>
                      <a:lnTo>
                        <a:pt x="515" y="186"/>
                      </a:lnTo>
                      <a:lnTo>
                        <a:pt x="515" y="187"/>
                      </a:lnTo>
                      <a:lnTo>
                        <a:pt x="516" y="187"/>
                      </a:lnTo>
                      <a:lnTo>
                        <a:pt x="516" y="188"/>
                      </a:lnTo>
                      <a:lnTo>
                        <a:pt x="517" y="188"/>
                      </a:lnTo>
                      <a:lnTo>
                        <a:pt x="517" y="187"/>
                      </a:lnTo>
                      <a:lnTo>
                        <a:pt x="517" y="188"/>
                      </a:lnTo>
                      <a:lnTo>
                        <a:pt x="517" y="189"/>
                      </a:lnTo>
                      <a:lnTo>
                        <a:pt x="516" y="190"/>
                      </a:lnTo>
                      <a:lnTo>
                        <a:pt x="516" y="191"/>
                      </a:lnTo>
                      <a:lnTo>
                        <a:pt x="516" y="193"/>
                      </a:lnTo>
                      <a:lnTo>
                        <a:pt x="516" y="194"/>
                      </a:lnTo>
                      <a:lnTo>
                        <a:pt x="516" y="195"/>
                      </a:lnTo>
                      <a:lnTo>
                        <a:pt x="515" y="195"/>
                      </a:lnTo>
                      <a:lnTo>
                        <a:pt x="515" y="196"/>
                      </a:lnTo>
                      <a:lnTo>
                        <a:pt x="516" y="197"/>
                      </a:lnTo>
                      <a:lnTo>
                        <a:pt x="517" y="198"/>
                      </a:lnTo>
                      <a:lnTo>
                        <a:pt x="518" y="198"/>
                      </a:lnTo>
                      <a:lnTo>
                        <a:pt x="518" y="199"/>
                      </a:lnTo>
                      <a:lnTo>
                        <a:pt x="519" y="199"/>
                      </a:lnTo>
                      <a:lnTo>
                        <a:pt x="519" y="200"/>
                      </a:lnTo>
                      <a:lnTo>
                        <a:pt x="519" y="201"/>
                      </a:lnTo>
                      <a:lnTo>
                        <a:pt x="520" y="202"/>
                      </a:lnTo>
                      <a:lnTo>
                        <a:pt x="519" y="202"/>
                      </a:lnTo>
                      <a:lnTo>
                        <a:pt x="519" y="203"/>
                      </a:lnTo>
                      <a:lnTo>
                        <a:pt x="520" y="203"/>
                      </a:lnTo>
                      <a:lnTo>
                        <a:pt x="519" y="203"/>
                      </a:lnTo>
                      <a:lnTo>
                        <a:pt x="520" y="204"/>
                      </a:lnTo>
                      <a:lnTo>
                        <a:pt x="519" y="204"/>
                      </a:lnTo>
                      <a:lnTo>
                        <a:pt x="520" y="204"/>
                      </a:lnTo>
                      <a:lnTo>
                        <a:pt x="520" y="205"/>
                      </a:lnTo>
                      <a:lnTo>
                        <a:pt x="521" y="205"/>
                      </a:lnTo>
                      <a:lnTo>
                        <a:pt x="520" y="205"/>
                      </a:lnTo>
                      <a:lnTo>
                        <a:pt x="521" y="206"/>
                      </a:lnTo>
                      <a:lnTo>
                        <a:pt x="522" y="206"/>
                      </a:lnTo>
                      <a:lnTo>
                        <a:pt x="523" y="207"/>
                      </a:lnTo>
                      <a:lnTo>
                        <a:pt x="524" y="207"/>
                      </a:lnTo>
                      <a:lnTo>
                        <a:pt x="524" y="208"/>
                      </a:lnTo>
                      <a:lnTo>
                        <a:pt x="524" y="209"/>
                      </a:lnTo>
                      <a:lnTo>
                        <a:pt x="525" y="209"/>
                      </a:lnTo>
                      <a:lnTo>
                        <a:pt x="526" y="209"/>
                      </a:lnTo>
                      <a:lnTo>
                        <a:pt x="526" y="210"/>
                      </a:lnTo>
                      <a:lnTo>
                        <a:pt x="527" y="210"/>
                      </a:lnTo>
                      <a:lnTo>
                        <a:pt x="528" y="210"/>
                      </a:lnTo>
                      <a:lnTo>
                        <a:pt x="529" y="210"/>
                      </a:lnTo>
                      <a:lnTo>
                        <a:pt x="528" y="211"/>
                      </a:lnTo>
                      <a:lnTo>
                        <a:pt x="527" y="211"/>
                      </a:lnTo>
                      <a:lnTo>
                        <a:pt x="526" y="212"/>
                      </a:lnTo>
                      <a:lnTo>
                        <a:pt x="525" y="213"/>
                      </a:lnTo>
                      <a:lnTo>
                        <a:pt x="525" y="214"/>
                      </a:lnTo>
                      <a:lnTo>
                        <a:pt x="524" y="214"/>
                      </a:lnTo>
                      <a:lnTo>
                        <a:pt x="524" y="215"/>
                      </a:lnTo>
                      <a:lnTo>
                        <a:pt x="523" y="216"/>
                      </a:lnTo>
                      <a:lnTo>
                        <a:pt x="523" y="217"/>
                      </a:lnTo>
                      <a:lnTo>
                        <a:pt x="524" y="217"/>
                      </a:lnTo>
                      <a:lnTo>
                        <a:pt x="524" y="216"/>
                      </a:lnTo>
                      <a:lnTo>
                        <a:pt x="524" y="217"/>
                      </a:lnTo>
                      <a:lnTo>
                        <a:pt x="525" y="217"/>
                      </a:lnTo>
                      <a:lnTo>
                        <a:pt x="524" y="218"/>
                      </a:lnTo>
                      <a:lnTo>
                        <a:pt x="523" y="219"/>
                      </a:lnTo>
                      <a:lnTo>
                        <a:pt x="523" y="220"/>
                      </a:lnTo>
                      <a:lnTo>
                        <a:pt x="523" y="221"/>
                      </a:lnTo>
                      <a:lnTo>
                        <a:pt x="523" y="222"/>
                      </a:lnTo>
                      <a:lnTo>
                        <a:pt x="523" y="223"/>
                      </a:lnTo>
                      <a:lnTo>
                        <a:pt x="523" y="224"/>
                      </a:lnTo>
                      <a:lnTo>
                        <a:pt x="522" y="223"/>
                      </a:lnTo>
                      <a:lnTo>
                        <a:pt x="522" y="224"/>
                      </a:lnTo>
                      <a:lnTo>
                        <a:pt x="521" y="224"/>
                      </a:lnTo>
                      <a:lnTo>
                        <a:pt x="520" y="225"/>
                      </a:lnTo>
                      <a:lnTo>
                        <a:pt x="521" y="225"/>
                      </a:lnTo>
                      <a:lnTo>
                        <a:pt x="520" y="225"/>
                      </a:lnTo>
                      <a:lnTo>
                        <a:pt x="521" y="226"/>
                      </a:lnTo>
                      <a:lnTo>
                        <a:pt x="519" y="226"/>
                      </a:lnTo>
                      <a:lnTo>
                        <a:pt x="518" y="226"/>
                      </a:lnTo>
                      <a:lnTo>
                        <a:pt x="518" y="227"/>
                      </a:lnTo>
                      <a:lnTo>
                        <a:pt x="519" y="227"/>
                      </a:lnTo>
                      <a:lnTo>
                        <a:pt x="519" y="228"/>
                      </a:lnTo>
                      <a:lnTo>
                        <a:pt x="519" y="229"/>
                      </a:lnTo>
                      <a:lnTo>
                        <a:pt x="519" y="230"/>
                      </a:lnTo>
                      <a:lnTo>
                        <a:pt x="519" y="231"/>
                      </a:lnTo>
                      <a:lnTo>
                        <a:pt x="518" y="231"/>
                      </a:lnTo>
                      <a:lnTo>
                        <a:pt x="518" y="232"/>
                      </a:lnTo>
                      <a:lnTo>
                        <a:pt x="517" y="232"/>
                      </a:lnTo>
                      <a:lnTo>
                        <a:pt x="517" y="231"/>
                      </a:lnTo>
                      <a:lnTo>
                        <a:pt x="517" y="232"/>
                      </a:lnTo>
                      <a:lnTo>
                        <a:pt x="516" y="231"/>
                      </a:lnTo>
                      <a:lnTo>
                        <a:pt x="516" y="232"/>
                      </a:lnTo>
                      <a:lnTo>
                        <a:pt x="516" y="233"/>
                      </a:lnTo>
                      <a:lnTo>
                        <a:pt x="516" y="234"/>
                      </a:lnTo>
                      <a:lnTo>
                        <a:pt x="516" y="235"/>
                      </a:lnTo>
                      <a:lnTo>
                        <a:pt x="515" y="235"/>
                      </a:lnTo>
                      <a:lnTo>
                        <a:pt x="516" y="236"/>
                      </a:lnTo>
                      <a:lnTo>
                        <a:pt x="517" y="237"/>
                      </a:lnTo>
                      <a:lnTo>
                        <a:pt x="516" y="237"/>
                      </a:lnTo>
                      <a:lnTo>
                        <a:pt x="516" y="238"/>
                      </a:lnTo>
                      <a:lnTo>
                        <a:pt x="515" y="238"/>
                      </a:lnTo>
                      <a:lnTo>
                        <a:pt x="516" y="239"/>
                      </a:lnTo>
                      <a:lnTo>
                        <a:pt x="516" y="240"/>
                      </a:lnTo>
                      <a:lnTo>
                        <a:pt x="515" y="240"/>
                      </a:lnTo>
                      <a:lnTo>
                        <a:pt x="515" y="241"/>
                      </a:lnTo>
                      <a:lnTo>
                        <a:pt x="516" y="241"/>
                      </a:lnTo>
                      <a:lnTo>
                        <a:pt x="516" y="242"/>
                      </a:lnTo>
                      <a:lnTo>
                        <a:pt x="517" y="242"/>
                      </a:lnTo>
                      <a:lnTo>
                        <a:pt x="517" y="243"/>
                      </a:lnTo>
                      <a:lnTo>
                        <a:pt x="516" y="243"/>
                      </a:lnTo>
                      <a:lnTo>
                        <a:pt x="515" y="243"/>
                      </a:lnTo>
                      <a:lnTo>
                        <a:pt x="515" y="244"/>
                      </a:lnTo>
                      <a:lnTo>
                        <a:pt x="516" y="244"/>
                      </a:lnTo>
                      <a:lnTo>
                        <a:pt x="516" y="245"/>
                      </a:lnTo>
                      <a:lnTo>
                        <a:pt x="517" y="245"/>
                      </a:lnTo>
                      <a:lnTo>
                        <a:pt x="517" y="246"/>
                      </a:lnTo>
                      <a:lnTo>
                        <a:pt x="518" y="247"/>
                      </a:lnTo>
                      <a:lnTo>
                        <a:pt x="519" y="247"/>
                      </a:lnTo>
                      <a:lnTo>
                        <a:pt x="520" y="247"/>
                      </a:lnTo>
                      <a:lnTo>
                        <a:pt x="522" y="247"/>
                      </a:lnTo>
                      <a:lnTo>
                        <a:pt x="522" y="248"/>
                      </a:lnTo>
                      <a:lnTo>
                        <a:pt x="524" y="248"/>
                      </a:lnTo>
                      <a:lnTo>
                        <a:pt x="525" y="248"/>
                      </a:lnTo>
                      <a:lnTo>
                        <a:pt x="525" y="247"/>
                      </a:lnTo>
                      <a:lnTo>
                        <a:pt x="526" y="246"/>
                      </a:lnTo>
                      <a:lnTo>
                        <a:pt x="527" y="246"/>
                      </a:lnTo>
                      <a:lnTo>
                        <a:pt x="527" y="245"/>
                      </a:lnTo>
                      <a:lnTo>
                        <a:pt x="528" y="245"/>
                      </a:lnTo>
                      <a:lnTo>
                        <a:pt x="529" y="246"/>
                      </a:lnTo>
                      <a:lnTo>
                        <a:pt x="530" y="245"/>
                      </a:lnTo>
                      <a:lnTo>
                        <a:pt x="531" y="246"/>
                      </a:lnTo>
                      <a:lnTo>
                        <a:pt x="532" y="246"/>
                      </a:lnTo>
                      <a:lnTo>
                        <a:pt x="533" y="247"/>
                      </a:lnTo>
                      <a:lnTo>
                        <a:pt x="534" y="247"/>
                      </a:lnTo>
                      <a:lnTo>
                        <a:pt x="535" y="247"/>
                      </a:lnTo>
                      <a:lnTo>
                        <a:pt x="535" y="246"/>
                      </a:lnTo>
                      <a:lnTo>
                        <a:pt x="536" y="246"/>
                      </a:lnTo>
                      <a:lnTo>
                        <a:pt x="536" y="247"/>
                      </a:lnTo>
                      <a:lnTo>
                        <a:pt x="537" y="247"/>
                      </a:lnTo>
                      <a:lnTo>
                        <a:pt x="537" y="246"/>
                      </a:lnTo>
                      <a:lnTo>
                        <a:pt x="538" y="246"/>
                      </a:lnTo>
                      <a:lnTo>
                        <a:pt x="538" y="247"/>
                      </a:lnTo>
                      <a:lnTo>
                        <a:pt x="539" y="247"/>
                      </a:lnTo>
                      <a:lnTo>
                        <a:pt x="540" y="247"/>
                      </a:lnTo>
                      <a:lnTo>
                        <a:pt x="541" y="246"/>
                      </a:lnTo>
                      <a:lnTo>
                        <a:pt x="542" y="245"/>
                      </a:lnTo>
                      <a:lnTo>
                        <a:pt x="541" y="244"/>
                      </a:lnTo>
                      <a:lnTo>
                        <a:pt x="542" y="244"/>
                      </a:lnTo>
                      <a:lnTo>
                        <a:pt x="542" y="243"/>
                      </a:lnTo>
                      <a:lnTo>
                        <a:pt x="541" y="243"/>
                      </a:lnTo>
                      <a:lnTo>
                        <a:pt x="542" y="242"/>
                      </a:lnTo>
                      <a:lnTo>
                        <a:pt x="543" y="242"/>
                      </a:lnTo>
                      <a:lnTo>
                        <a:pt x="543" y="243"/>
                      </a:lnTo>
                      <a:lnTo>
                        <a:pt x="544" y="243"/>
                      </a:lnTo>
                      <a:lnTo>
                        <a:pt x="545" y="242"/>
                      </a:lnTo>
                      <a:lnTo>
                        <a:pt x="546" y="243"/>
                      </a:lnTo>
                      <a:lnTo>
                        <a:pt x="545" y="243"/>
                      </a:lnTo>
                      <a:lnTo>
                        <a:pt x="545" y="244"/>
                      </a:lnTo>
                      <a:lnTo>
                        <a:pt x="544" y="245"/>
                      </a:lnTo>
                      <a:lnTo>
                        <a:pt x="545" y="245"/>
                      </a:lnTo>
                      <a:lnTo>
                        <a:pt x="546" y="245"/>
                      </a:lnTo>
                      <a:lnTo>
                        <a:pt x="546" y="246"/>
                      </a:lnTo>
                      <a:lnTo>
                        <a:pt x="547" y="246"/>
                      </a:lnTo>
                      <a:lnTo>
                        <a:pt x="548" y="246"/>
                      </a:lnTo>
                      <a:lnTo>
                        <a:pt x="548" y="247"/>
                      </a:lnTo>
                      <a:lnTo>
                        <a:pt x="549" y="247"/>
                      </a:lnTo>
                      <a:lnTo>
                        <a:pt x="549" y="248"/>
                      </a:lnTo>
                      <a:lnTo>
                        <a:pt x="550" y="247"/>
                      </a:lnTo>
                      <a:lnTo>
                        <a:pt x="551" y="247"/>
                      </a:lnTo>
                      <a:lnTo>
                        <a:pt x="552" y="247"/>
                      </a:lnTo>
                      <a:lnTo>
                        <a:pt x="553" y="247"/>
                      </a:lnTo>
                      <a:lnTo>
                        <a:pt x="553" y="248"/>
                      </a:lnTo>
                      <a:lnTo>
                        <a:pt x="554" y="248"/>
                      </a:lnTo>
                      <a:lnTo>
                        <a:pt x="554" y="247"/>
                      </a:lnTo>
                      <a:lnTo>
                        <a:pt x="556" y="247"/>
                      </a:lnTo>
                      <a:lnTo>
                        <a:pt x="557" y="247"/>
                      </a:lnTo>
                      <a:lnTo>
                        <a:pt x="558" y="247"/>
                      </a:lnTo>
                      <a:lnTo>
                        <a:pt x="559" y="247"/>
                      </a:lnTo>
                      <a:lnTo>
                        <a:pt x="559" y="248"/>
                      </a:lnTo>
                      <a:lnTo>
                        <a:pt x="560" y="248"/>
                      </a:lnTo>
                      <a:lnTo>
                        <a:pt x="560" y="247"/>
                      </a:lnTo>
                      <a:lnTo>
                        <a:pt x="559" y="247"/>
                      </a:lnTo>
                      <a:lnTo>
                        <a:pt x="559" y="246"/>
                      </a:lnTo>
                      <a:lnTo>
                        <a:pt x="560" y="246"/>
                      </a:lnTo>
                      <a:lnTo>
                        <a:pt x="560" y="247"/>
                      </a:lnTo>
                      <a:lnTo>
                        <a:pt x="561" y="247"/>
                      </a:lnTo>
                      <a:lnTo>
                        <a:pt x="562" y="246"/>
                      </a:lnTo>
                      <a:lnTo>
                        <a:pt x="563" y="246"/>
                      </a:lnTo>
                      <a:lnTo>
                        <a:pt x="563" y="247"/>
                      </a:lnTo>
                      <a:lnTo>
                        <a:pt x="563" y="248"/>
                      </a:lnTo>
                      <a:lnTo>
                        <a:pt x="564" y="248"/>
                      </a:lnTo>
                      <a:lnTo>
                        <a:pt x="565" y="248"/>
                      </a:lnTo>
                      <a:lnTo>
                        <a:pt x="566" y="249"/>
                      </a:lnTo>
                      <a:lnTo>
                        <a:pt x="566" y="250"/>
                      </a:lnTo>
                      <a:lnTo>
                        <a:pt x="567" y="250"/>
                      </a:lnTo>
                      <a:lnTo>
                        <a:pt x="568" y="250"/>
                      </a:lnTo>
                      <a:lnTo>
                        <a:pt x="568" y="249"/>
                      </a:lnTo>
                      <a:lnTo>
                        <a:pt x="569" y="249"/>
                      </a:lnTo>
                      <a:lnTo>
                        <a:pt x="569" y="250"/>
                      </a:lnTo>
                      <a:lnTo>
                        <a:pt x="570" y="250"/>
                      </a:lnTo>
                      <a:lnTo>
                        <a:pt x="571" y="249"/>
                      </a:lnTo>
                      <a:lnTo>
                        <a:pt x="571" y="250"/>
                      </a:lnTo>
                      <a:lnTo>
                        <a:pt x="572" y="250"/>
                      </a:lnTo>
                      <a:lnTo>
                        <a:pt x="572" y="249"/>
                      </a:lnTo>
                      <a:lnTo>
                        <a:pt x="573" y="249"/>
                      </a:lnTo>
                      <a:lnTo>
                        <a:pt x="573" y="250"/>
                      </a:lnTo>
                      <a:lnTo>
                        <a:pt x="574" y="249"/>
                      </a:lnTo>
                      <a:lnTo>
                        <a:pt x="574" y="250"/>
                      </a:lnTo>
                      <a:lnTo>
                        <a:pt x="575" y="251"/>
                      </a:lnTo>
                      <a:lnTo>
                        <a:pt x="575" y="250"/>
                      </a:lnTo>
                      <a:lnTo>
                        <a:pt x="575" y="249"/>
                      </a:lnTo>
                      <a:lnTo>
                        <a:pt x="575" y="248"/>
                      </a:lnTo>
                      <a:lnTo>
                        <a:pt x="576" y="248"/>
                      </a:lnTo>
                      <a:lnTo>
                        <a:pt x="576" y="249"/>
                      </a:lnTo>
                      <a:lnTo>
                        <a:pt x="577" y="249"/>
                      </a:lnTo>
                      <a:lnTo>
                        <a:pt x="576" y="250"/>
                      </a:lnTo>
                      <a:lnTo>
                        <a:pt x="577" y="250"/>
                      </a:lnTo>
                      <a:lnTo>
                        <a:pt x="576" y="251"/>
                      </a:lnTo>
                      <a:lnTo>
                        <a:pt x="577" y="251"/>
                      </a:lnTo>
                      <a:lnTo>
                        <a:pt x="577" y="252"/>
                      </a:lnTo>
                      <a:lnTo>
                        <a:pt x="576" y="251"/>
                      </a:lnTo>
                      <a:lnTo>
                        <a:pt x="576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8" y="251"/>
                      </a:lnTo>
                      <a:lnTo>
                        <a:pt x="579" y="251"/>
                      </a:lnTo>
                      <a:lnTo>
                        <a:pt x="580" y="251"/>
                      </a:lnTo>
                      <a:lnTo>
                        <a:pt x="580" y="250"/>
                      </a:lnTo>
                      <a:lnTo>
                        <a:pt x="579" y="250"/>
                      </a:lnTo>
                      <a:lnTo>
                        <a:pt x="580" y="250"/>
                      </a:lnTo>
                      <a:lnTo>
                        <a:pt x="580" y="249"/>
                      </a:lnTo>
                      <a:lnTo>
                        <a:pt x="581" y="249"/>
                      </a:lnTo>
                      <a:lnTo>
                        <a:pt x="581" y="250"/>
                      </a:lnTo>
                      <a:lnTo>
                        <a:pt x="582" y="249"/>
                      </a:lnTo>
                      <a:lnTo>
                        <a:pt x="583" y="249"/>
                      </a:lnTo>
                      <a:lnTo>
                        <a:pt x="584" y="249"/>
                      </a:lnTo>
                      <a:lnTo>
                        <a:pt x="584" y="250"/>
                      </a:lnTo>
                      <a:lnTo>
                        <a:pt x="585" y="250"/>
                      </a:lnTo>
                      <a:lnTo>
                        <a:pt x="585" y="249"/>
                      </a:lnTo>
                      <a:lnTo>
                        <a:pt x="585" y="251"/>
                      </a:lnTo>
                      <a:lnTo>
                        <a:pt x="586" y="251"/>
                      </a:lnTo>
                      <a:lnTo>
                        <a:pt x="586" y="252"/>
                      </a:lnTo>
                      <a:lnTo>
                        <a:pt x="587" y="252"/>
                      </a:lnTo>
                      <a:lnTo>
                        <a:pt x="586" y="252"/>
                      </a:lnTo>
                      <a:lnTo>
                        <a:pt x="587" y="253"/>
                      </a:lnTo>
                      <a:lnTo>
                        <a:pt x="587" y="254"/>
                      </a:lnTo>
                      <a:lnTo>
                        <a:pt x="588" y="253"/>
                      </a:lnTo>
                      <a:lnTo>
                        <a:pt x="588" y="254"/>
                      </a:lnTo>
                      <a:lnTo>
                        <a:pt x="589" y="254"/>
                      </a:lnTo>
                      <a:lnTo>
                        <a:pt x="589" y="255"/>
                      </a:lnTo>
                      <a:lnTo>
                        <a:pt x="590" y="256"/>
                      </a:lnTo>
                      <a:lnTo>
                        <a:pt x="590" y="257"/>
                      </a:lnTo>
                      <a:lnTo>
                        <a:pt x="591" y="256"/>
                      </a:lnTo>
                      <a:lnTo>
                        <a:pt x="592" y="257"/>
                      </a:lnTo>
                      <a:lnTo>
                        <a:pt x="592" y="256"/>
                      </a:lnTo>
                      <a:lnTo>
                        <a:pt x="592" y="257"/>
                      </a:lnTo>
                      <a:lnTo>
                        <a:pt x="593" y="257"/>
                      </a:lnTo>
                      <a:lnTo>
                        <a:pt x="592" y="257"/>
                      </a:lnTo>
                      <a:lnTo>
                        <a:pt x="592" y="258"/>
                      </a:lnTo>
                      <a:lnTo>
                        <a:pt x="592" y="259"/>
                      </a:lnTo>
                      <a:lnTo>
                        <a:pt x="592" y="260"/>
                      </a:lnTo>
                      <a:lnTo>
                        <a:pt x="591" y="260"/>
                      </a:lnTo>
                      <a:lnTo>
                        <a:pt x="591" y="261"/>
                      </a:lnTo>
                      <a:lnTo>
                        <a:pt x="590" y="261"/>
                      </a:lnTo>
                      <a:lnTo>
                        <a:pt x="589" y="262"/>
                      </a:lnTo>
                      <a:lnTo>
                        <a:pt x="588" y="263"/>
                      </a:lnTo>
                      <a:lnTo>
                        <a:pt x="587" y="264"/>
                      </a:lnTo>
                      <a:lnTo>
                        <a:pt x="586" y="265"/>
                      </a:lnTo>
                      <a:lnTo>
                        <a:pt x="587" y="266"/>
                      </a:lnTo>
                      <a:lnTo>
                        <a:pt x="586" y="266"/>
                      </a:lnTo>
                      <a:lnTo>
                        <a:pt x="586" y="267"/>
                      </a:lnTo>
                      <a:lnTo>
                        <a:pt x="585" y="267"/>
                      </a:lnTo>
                      <a:lnTo>
                        <a:pt x="585" y="268"/>
                      </a:lnTo>
                      <a:lnTo>
                        <a:pt x="585" y="269"/>
                      </a:lnTo>
                      <a:lnTo>
                        <a:pt x="585" y="270"/>
                      </a:lnTo>
                      <a:lnTo>
                        <a:pt x="587" y="270"/>
                      </a:lnTo>
                      <a:lnTo>
                        <a:pt x="587" y="271"/>
                      </a:lnTo>
                      <a:lnTo>
                        <a:pt x="587" y="272"/>
                      </a:lnTo>
                      <a:lnTo>
                        <a:pt x="586" y="272"/>
                      </a:lnTo>
                      <a:lnTo>
                        <a:pt x="586" y="273"/>
                      </a:lnTo>
                      <a:lnTo>
                        <a:pt x="586" y="274"/>
                      </a:lnTo>
                      <a:lnTo>
                        <a:pt x="585" y="274"/>
                      </a:lnTo>
                      <a:lnTo>
                        <a:pt x="585" y="273"/>
                      </a:lnTo>
                      <a:lnTo>
                        <a:pt x="584" y="273"/>
                      </a:lnTo>
                      <a:lnTo>
                        <a:pt x="584" y="274"/>
                      </a:lnTo>
                      <a:lnTo>
                        <a:pt x="585" y="274"/>
                      </a:lnTo>
                      <a:lnTo>
                        <a:pt x="585" y="275"/>
                      </a:lnTo>
                      <a:lnTo>
                        <a:pt x="585" y="276"/>
                      </a:lnTo>
                      <a:lnTo>
                        <a:pt x="584" y="276"/>
                      </a:lnTo>
                      <a:lnTo>
                        <a:pt x="584" y="277"/>
                      </a:lnTo>
                      <a:lnTo>
                        <a:pt x="585" y="277"/>
                      </a:lnTo>
                      <a:lnTo>
                        <a:pt x="585" y="278"/>
                      </a:lnTo>
                      <a:lnTo>
                        <a:pt x="584" y="278"/>
                      </a:lnTo>
                      <a:lnTo>
                        <a:pt x="585" y="279"/>
                      </a:lnTo>
                      <a:lnTo>
                        <a:pt x="584" y="279"/>
                      </a:lnTo>
                      <a:lnTo>
                        <a:pt x="584" y="280"/>
                      </a:lnTo>
                      <a:lnTo>
                        <a:pt x="584" y="281"/>
                      </a:lnTo>
                      <a:lnTo>
                        <a:pt x="584" y="282"/>
                      </a:lnTo>
                      <a:lnTo>
                        <a:pt x="583" y="282"/>
                      </a:lnTo>
                      <a:lnTo>
                        <a:pt x="583" y="283"/>
                      </a:lnTo>
                      <a:lnTo>
                        <a:pt x="582" y="283"/>
                      </a:lnTo>
                      <a:lnTo>
                        <a:pt x="582" y="284"/>
                      </a:lnTo>
                      <a:lnTo>
                        <a:pt x="581" y="283"/>
                      </a:lnTo>
                      <a:lnTo>
                        <a:pt x="581" y="284"/>
                      </a:lnTo>
                      <a:lnTo>
                        <a:pt x="581" y="285"/>
                      </a:lnTo>
                      <a:lnTo>
                        <a:pt x="581" y="286"/>
                      </a:lnTo>
                      <a:lnTo>
                        <a:pt x="582" y="286"/>
                      </a:lnTo>
                      <a:lnTo>
                        <a:pt x="582" y="287"/>
                      </a:lnTo>
                      <a:lnTo>
                        <a:pt x="582" y="288"/>
                      </a:lnTo>
                      <a:lnTo>
                        <a:pt x="582" y="289"/>
                      </a:lnTo>
                      <a:lnTo>
                        <a:pt x="582" y="290"/>
                      </a:lnTo>
                      <a:lnTo>
                        <a:pt x="583" y="289"/>
                      </a:lnTo>
                      <a:lnTo>
                        <a:pt x="583" y="290"/>
                      </a:lnTo>
                      <a:lnTo>
                        <a:pt x="584" y="290"/>
                      </a:lnTo>
                      <a:lnTo>
                        <a:pt x="584" y="291"/>
                      </a:lnTo>
                      <a:lnTo>
                        <a:pt x="584" y="292"/>
                      </a:lnTo>
                      <a:lnTo>
                        <a:pt x="584" y="293"/>
                      </a:lnTo>
                      <a:lnTo>
                        <a:pt x="586" y="295"/>
                      </a:lnTo>
                      <a:lnTo>
                        <a:pt x="587" y="295"/>
                      </a:lnTo>
                      <a:lnTo>
                        <a:pt x="588" y="294"/>
                      </a:lnTo>
                      <a:lnTo>
                        <a:pt x="589" y="294"/>
                      </a:lnTo>
                      <a:lnTo>
                        <a:pt x="589" y="293"/>
                      </a:lnTo>
                      <a:lnTo>
                        <a:pt x="589" y="292"/>
                      </a:lnTo>
                      <a:lnTo>
                        <a:pt x="590" y="291"/>
                      </a:lnTo>
                      <a:lnTo>
                        <a:pt x="591" y="291"/>
                      </a:lnTo>
                      <a:lnTo>
                        <a:pt x="591" y="290"/>
                      </a:lnTo>
                      <a:lnTo>
                        <a:pt x="592" y="290"/>
                      </a:lnTo>
                      <a:lnTo>
                        <a:pt x="591" y="290"/>
                      </a:lnTo>
                      <a:lnTo>
                        <a:pt x="591" y="289"/>
                      </a:lnTo>
                      <a:lnTo>
                        <a:pt x="592" y="289"/>
                      </a:lnTo>
                      <a:lnTo>
                        <a:pt x="592" y="288"/>
                      </a:lnTo>
                      <a:lnTo>
                        <a:pt x="593" y="287"/>
                      </a:lnTo>
                      <a:lnTo>
                        <a:pt x="593" y="286"/>
                      </a:lnTo>
                      <a:lnTo>
                        <a:pt x="594" y="286"/>
                      </a:lnTo>
                      <a:lnTo>
                        <a:pt x="594" y="285"/>
                      </a:lnTo>
                      <a:lnTo>
                        <a:pt x="595" y="285"/>
                      </a:lnTo>
                      <a:lnTo>
                        <a:pt x="596" y="285"/>
                      </a:lnTo>
                      <a:lnTo>
                        <a:pt x="597" y="284"/>
                      </a:lnTo>
                      <a:lnTo>
                        <a:pt x="598" y="284"/>
                      </a:lnTo>
                      <a:lnTo>
                        <a:pt x="599" y="284"/>
                      </a:lnTo>
                      <a:lnTo>
                        <a:pt x="599" y="283"/>
                      </a:lnTo>
                      <a:lnTo>
                        <a:pt x="600" y="283"/>
                      </a:lnTo>
                      <a:lnTo>
                        <a:pt x="600" y="284"/>
                      </a:lnTo>
                      <a:lnTo>
                        <a:pt x="601" y="284"/>
                      </a:lnTo>
                      <a:lnTo>
                        <a:pt x="602" y="285"/>
                      </a:lnTo>
                      <a:lnTo>
                        <a:pt x="602" y="286"/>
                      </a:lnTo>
                      <a:lnTo>
                        <a:pt x="603" y="286"/>
                      </a:lnTo>
                      <a:lnTo>
                        <a:pt x="603" y="287"/>
                      </a:lnTo>
                      <a:lnTo>
                        <a:pt x="604" y="287"/>
                      </a:lnTo>
                      <a:lnTo>
                        <a:pt x="604" y="288"/>
                      </a:lnTo>
                      <a:lnTo>
                        <a:pt x="605" y="289"/>
                      </a:lnTo>
                      <a:lnTo>
                        <a:pt x="604" y="289"/>
                      </a:lnTo>
                      <a:lnTo>
                        <a:pt x="604" y="290"/>
                      </a:lnTo>
                      <a:lnTo>
                        <a:pt x="605" y="290"/>
                      </a:lnTo>
                      <a:lnTo>
                        <a:pt x="605" y="289"/>
                      </a:lnTo>
                      <a:lnTo>
                        <a:pt x="605" y="290"/>
                      </a:lnTo>
                      <a:lnTo>
                        <a:pt x="606" y="290"/>
                      </a:lnTo>
                      <a:lnTo>
                        <a:pt x="607" y="290"/>
                      </a:lnTo>
                      <a:lnTo>
                        <a:pt x="607" y="291"/>
                      </a:lnTo>
                      <a:lnTo>
                        <a:pt x="607" y="292"/>
                      </a:lnTo>
                      <a:lnTo>
                        <a:pt x="608" y="291"/>
                      </a:lnTo>
                      <a:lnTo>
                        <a:pt x="609" y="291"/>
                      </a:lnTo>
                      <a:lnTo>
                        <a:pt x="609" y="290"/>
                      </a:lnTo>
                      <a:lnTo>
                        <a:pt x="610" y="290"/>
                      </a:lnTo>
                      <a:lnTo>
                        <a:pt x="610" y="289"/>
                      </a:lnTo>
                      <a:lnTo>
                        <a:pt x="610" y="290"/>
                      </a:lnTo>
                      <a:lnTo>
                        <a:pt x="611" y="290"/>
                      </a:lnTo>
                      <a:lnTo>
                        <a:pt x="612" y="289"/>
                      </a:lnTo>
                      <a:lnTo>
                        <a:pt x="612" y="288"/>
                      </a:lnTo>
                      <a:lnTo>
                        <a:pt x="612" y="287"/>
                      </a:lnTo>
                      <a:lnTo>
                        <a:pt x="613" y="286"/>
                      </a:lnTo>
                      <a:lnTo>
                        <a:pt x="613" y="285"/>
                      </a:lnTo>
                      <a:lnTo>
                        <a:pt x="613" y="286"/>
                      </a:lnTo>
                      <a:lnTo>
                        <a:pt x="614" y="286"/>
                      </a:lnTo>
                      <a:lnTo>
                        <a:pt x="614" y="285"/>
                      </a:lnTo>
                      <a:lnTo>
                        <a:pt x="614" y="284"/>
                      </a:lnTo>
                      <a:lnTo>
                        <a:pt x="615" y="284"/>
                      </a:lnTo>
                      <a:lnTo>
                        <a:pt x="615" y="285"/>
                      </a:lnTo>
                      <a:lnTo>
                        <a:pt x="616" y="285"/>
                      </a:lnTo>
                      <a:lnTo>
                        <a:pt x="616" y="286"/>
                      </a:lnTo>
                      <a:lnTo>
                        <a:pt x="616" y="287"/>
                      </a:lnTo>
                      <a:lnTo>
                        <a:pt x="616" y="288"/>
                      </a:lnTo>
                      <a:lnTo>
                        <a:pt x="617" y="287"/>
                      </a:lnTo>
                      <a:lnTo>
                        <a:pt x="617" y="288"/>
                      </a:lnTo>
                      <a:lnTo>
                        <a:pt x="616" y="288"/>
                      </a:lnTo>
                      <a:lnTo>
                        <a:pt x="616" y="289"/>
                      </a:lnTo>
                      <a:lnTo>
                        <a:pt x="617" y="289"/>
                      </a:lnTo>
                      <a:lnTo>
                        <a:pt x="618" y="290"/>
                      </a:lnTo>
                      <a:lnTo>
                        <a:pt x="618" y="291"/>
                      </a:lnTo>
                      <a:lnTo>
                        <a:pt x="617" y="291"/>
                      </a:lnTo>
                      <a:lnTo>
                        <a:pt x="617" y="292"/>
                      </a:lnTo>
                      <a:lnTo>
                        <a:pt x="618" y="293"/>
                      </a:lnTo>
                      <a:lnTo>
                        <a:pt x="618" y="294"/>
                      </a:lnTo>
                      <a:lnTo>
                        <a:pt x="617" y="294"/>
                      </a:lnTo>
                      <a:lnTo>
                        <a:pt x="617" y="295"/>
                      </a:lnTo>
                      <a:lnTo>
                        <a:pt x="618" y="295"/>
                      </a:lnTo>
                      <a:lnTo>
                        <a:pt x="617" y="295"/>
                      </a:lnTo>
                      <a:lnTo>
                        <a:pt x="617" y="296"/>
                      </a:lnTo>
                      <a:lnTo>
                        <a:pt x="618" y="296"/>
                      </a:lnTo>
                      <a:lnTo>
                        <a:pt x="618" y="297"/>
                      </a:lnTo>
                      <a:lnTo>
                        <a:pt x="619" y="298"/>
                      </a:lnTo>
                      <a:lnTo>
                        <a:pt x="619" y="299"/>
                      </a:lnTo>
                      <a:lnTo>
                        <a:pt x="619" y="300"/>
                      </a:lnTo>
                      <a:lnTo>
                        <a:pt x="620" y="301"/>
                      </a:lnTo>
                      <a:lnTo>
                        <a:pt x="621" y="302"/>
                      </a:lnTo>
                      <a:lnTo>
                        <a:pt x="622" y="303"/>
                      </a:lnTo>
                      <a:lnTo>
                        <a:pt x="622" y="302"/>
                      </a:lnTo>
                      <a:lnTo>
                        <a:pt x="622" y="303"/>
                      </a:lnTo>
                      <a:lnTo>
                        <a:pt x="621" y="303"/>
                      </a:lnTo>
                      <a:lnTo>
                        <a:pt x="621" y="304"/>
                      </a:lnTo>
                      <a:lnTo>
                        <a:pt x="621" y="305"/>
                      </a:lnTo>
                      <a:lnTo>
                        <a:pt x="620" y="305"/>
                      </a:lnTo>
                      <a:lnTo>
                        <a:pt x="620" y="306"/>
                      </a:lnTo>
                      <a:lnTo>
                        <a:pt x="619" y="307"/>
                      </a:lnTo>
                      <a:lnTo>
                        <a:pt x="618" y="307"/>
                      </a:lnTo>
                      <a:lnTo>
                        <a:pt x="618" y="308"/>
                      </a:lnTo>
                      <a:lnTo>
                        <a:pt x="619" y="308"/>
                      </a:lnTo>
                      <a:lnTo>
                        <a:pt x="619" y="309"/>
                      </a:lnTo>
                      <a:lnTo>
                        <a:pt x="620" y="309"/>
                      </a:lnTo>
                      <a:lnTo>
                        <a:pt x="621" y="309"/>
                      </a:lnTo>
                      <a:lnTo>
                        <a:pt x="621" y="310"/>
                      </a:lnTo>
                      <a:lnTo>
                        <a:pt x="622" y="311"/>
                      </a:lnTo>
                      <a:lnTo>
                        <a:pt x="623" y="312"/>
                      </a:lnTo>
                      <a:lnTo>
                        <a:pt x="624" y="312"/>
                      </a:lnTo>
                      <a:lnTo>
                        <a:pt x="624" y="313"/>
                      </a:lnTo>
                      <a:lnTo>
                        <a:pt x="625" y="313"/>
                      </a:lnTo>
                      <a:lnTo>
                        <a:pt x="625" y="314"/>
                      </a:lnTo>
                      <a:lnTo>
                        <a:pt x="626" y="314"/>
                      </a:lnTo>
                      <a:lnTo>
                        <a:pt x="626" y="313"/>
                      </a:lnTo>
                      <a:lnTo>
                        <a:pt x="627" y="313"/>
                      </a:lnTo>
                      <a:lnTo>
                        <a:pt x="628" y="313"/>
                      </a:lnTo>
                      <a:lnTo>
                        <a:pt x="628" y="314"/>
                      </a:lnTo>
                      <a:lnTo>
                        <a:pt x="629" y="313"/>
                      </a:lnTo>
                      <a:lnTo>
                        <a:pt x="630" y="313"/>
                      </a:lnTo>
                      <a:lnTo>
                        <a:pt x="631" y="313"/>
                      </a:lnTo>
                      <a:lnTo>
                        <a:pt x="631" y="312"/>
                      </a:lnTo>
                      <a:lnTo>
                        <a:pt x="631" y="311"/>
                      </a:lnTo>
                      <a:lnTo>
                        <a:pt x="631" y="312"/>
                      </a:lnTo>
                      <a:lnTo>
                        <a:pt x="632" y="312"/>
                      </a:lnTo>
                      <a:lnTo>
                        <a:pt x="632" y="311"/>
                      </a:lnTo>
                      <a:lnTo>
                        <a:pt x="633" y="311"/>
                      </a:lnTo>
                      <a:lnTo>
                        <a:pt x="634" y="311"/>
                      </a:lnTo>
                      <a:lnTo>
                        <a:pt x="634" y="312"/>
                      </a:lnTo>
                      <a:lnTo>
                        <a:pt x="634" y="313"/>
                      </a:lnTo>
                      <a:lnTo>
                        <a:pt x="633" y="313"/>
                      </a:lnTo>
                      <a:lnTo>
                        <a:pt x="631" y="314"/>
                      </a:lnTo>
                      <a:lnTo>
                        <a:pt x="631" y="316"/>
                      </a:lnTo>
                      <a:lnTo>
                        <a:pt x="629" y="317"/>
                      </a:lnTo>
                      <a:lnTo>
                        <a:pt x="627" y="318"/>
                      </a:lnTo>
                      <a:lnTo>
                        <a:pt x="626" y="319"/>
                      </a:lnTo>
                      <a:lnTo>
                        <a:pt x="626" y="320"/>
                      </a:lnTo>
                      <a:lnTo>
                        <a:pt x="626" y="321"/>
                      </a:lnTo>
                      <a:lnTo>
                        <a:pt x="627" y="321"/>
                      </a:lnTo>
                      <a:lnTo>
                        <a:pt x="626" y="321"/>
                      </a:lnTo>
                      <a:lnTo>
                        <a:pt x="625" y="322"/>
                      </a:lnTo>
                      <a:lnTo>
                        <a:pt x="623" y="324"/>
                      </a:lnTo>
                      <a:lnTo>
                        <a:pt x="619" y="327"/>
                      </a:lnTo>
                      <a:lnTo>
                        <a:pt x="618" y="328"/>
                      </a:lnTo>
                      <a:lnTo>
                        <a:pt x="618" y="329"/>
                      </a:lnTo>
                      <a:lnTo>
                        <a:pt x="616" y="331"/>
                      </a:lnTo>
                      <a:lnTo>
                        <a:pt x="616" y="332"/>
                      </a:lnTo>
                      <a:lnTo>
                        <a:pt x="615" y="333"/>
                      </a:lnTo>
                      <a:lnTo>
                        <a:pt x="614" y="335"/>
                      </a:lnTo>
                      <a:lnTo>
                        <a:pt x="614" y="336"/>
                      </a:lnTo>
                      <a:lnTo>
                        <a:pt x="613" y="337"/>
                      </a:lnTo>
                      <a:lnTo>
                        <a:pt x="610" y="337"/>
                      </a:lnTo>
                      <a:lnTo>
                        <a:pt x="609" y="337"/>
                      </a:lnTo>
                      <a:lnTo>
                        <a:pt x="607" y="338"/>
                      </a:lnTo>
                      <a:lnTo>
                        <a:pt x="605" y="338"/>
                      </a:lnTo>
                      <a:lnTo>
                        <a:pt x="604" y="338"/>
                      </a:lnTo>
                      <a:lnTo>
                        <a:pt x="604" y="339"/>
                      </a:lnTo>
                      <a:lnTo>
                        <a:pt x="604" y="340"/>
                      </a:lnTo>
                      <a:lnTo>
                        <a:pt x="604" y="342"/>
                      </a:lnTo>
                      <a:lnTo>
                        <a:pt x="604" y="343"/>
                      </a:lnTo>
                      <a:lnTo>
                        <a:pt x="605" y="343"/>
                      </a:lnTo>
                      <a:lnTo>
                        <a:pt x="605" y="344"/>
                      </a:lnTo>
                      <a:lnTo>
                        <a:pt x="605" y="343"/>
                      </a:lnTo>
                      <a:lnTo>
                        <a:pt x="606" y="343"/>
                      </a:lnTo>
                      <a:lnTo>
                        <a:pt x="606" y="344"/>
                      </a:lnTo>
                      <a:lnTo>
                        <a:pt x="605" y="344"/>
                      </a:lnTo>
                      <a:lnTo>
                        <a:pt x="605" y="345"/>
                      </a:lnTo>
                      <a:lnTo>
                        <a:pt x="605" y="346"/>
                      </a:lnTo>
                      <a:lnTo>
                        <a:pt x="604" y="346"/>
                      </a:lnTo>
                      <a:lnTo>
                        <a:pt x="604" y="347"/>
                      </a:lnTo>
                      <a:lnTo>
                        <a:pt x="603" y="347"/>
                      </a:lnTo>
                      <a:lnTo>
                        <a:pt x="600" y="346"/>
                      </a:lnTo>
                      <a:lnTo>
                        <a:pt x="600" y="347"/>
                      </a:lnTo>
                      <a:lnTo>
                        <a:pt x="599" y="347"/>
                      </a:lnTo>
                      <a:lnTo>
                        <a:pt x="598" y="348"/>
                      </a:lnTo>
                      <a:lnTo>
                        <a:pt x="597" y="349"/>
                      </a:lnTo>
                      <a:lnTo>
                        <a:pt x="595" y="350"/>
                      </a:lnTo>
                      <a:lnTo>
                        <a:pt x="593" y="352"/>
                      </a:lnTo>
                      <a:lnTo>
                        <a:pt x="592" y="353"/>
                      </a:lnTo>
                      <a:lnTo>
                        <a:pt x="591" y="354"/>
                      </a:lnTo>
                      <a:lnTo>
                        <a:pt x="589" y="356"/>
                      </a:lnTo>
                      <a:lnTo>
                        <a:pt x="588" y="358"/>
                      </a:lnTo>
                      <a:lnTo>
                        <a:pt x="587" y="360"/>
                      </a:lnTo>
                      <a:lnTo>
                        <a:pt x="583" y="366"/>
                      </a:lnTo>
                      <a:lnTo>
                        <a:pt x="581" y="369"/>
                      </a:lnTo>
                      <a:lnTo>
                        <a:pt x="581" y="371"/>
                      </a:lnTo>
                      <a:lnTo>
                        <a:pt x="580" y="373"/>
                      </a:lnTo>
                      <a:lnTo>
                        <a:pt x="580" y="374"/>
                      </a:lnTo>
                      <a:lnTo>
                        <a:pt x="580" y="375"/>
                      </a:lnTo>
                      <a:lnTo>
                        <a:pt x="580" y="374"/>
                      </a:lnTo>
                      <a:lnTo>
                        <a:pt x="579" y="374"/>
                      </a:lnTo>
                      <a:lnTo>
                        <a:pt x="578" y="375"/>
                      </a:lnTo>
                      <a:lnTo>
                        <a:pt x="577" y="375"/>
                      </a:lnTo>
                      <a:lnTo>
                        <a:pt x="577" y="376"/>
                      </a:lnTo>
                      <a:lnTo>
                        <a:pt x="577" y="377"/>
                      </a:lnTo>
                      <a:lnTo>
                        <a:pt x="576" y="378"/>
                      </a:lnTo>
                      <a:lnTo>
                        <a:pt x="577" y="378"/>
                      </a:lnTo>
                      <a:lnTo>
                        <a:pt x="576" y="380"/>
                      </a:lnTo>
                      <a:lnTo>
                        <a:pt x="575" y="382"/>
                      </a:lnTo>
                      <a:lnTo>
                        <a:pt x="573" y="385"/>
                      </a:lnTo>
                      <a:lnTo>
                        <a:pt x="573" y="387"/>
                      </a:lnTo>
                      <a:lnTo>
                        <a:pt x="573" y="388"/>
                      </a:lnTo>
                      <a:lnTo>
                        <a:pt x="572" y="388"/>
                      </a:lnTo>
                      <a:lnTo>
                        <a:pt x="571" y="388"/>
                      </a:lnTo>
                      <a:lnTo>
                        <a:pt x="570" y="388"/>
                      </a:lnTo>
                      <a:lnTo>
                        <a:pt x="570" y="387"/>
                      </a:lnTo>
                      <a:lnTo>
                        <a:pt x="569" y="387"/>
                      </a:lnTo>
                      <a:lnTo>
                        <a:pt x="569" y="386"/>
                      </a:lnTo>
                      <a:lnTo>
                        <a:pt x="569" y="385"/>
                      </a:lnTo>
                      <a:lnTo>
                        <a:pt x="568" y="385"/>
                      </a:lnTo>
                      <a:lnTo>
                        <a:pt x="568" y="386"/>
                      </a:lnTo>
                      <a:lnTo>
                        <a:pt x="567" y="386"/>
                      </a:lnTo>
                      <a:lnTo>
                        <a:pt x="567" y="387"/>
                      </a:lnTo>
                      <a:lnTo>
                        <a:pt x="566" y="387"/>
                      </a:lnTo>
                      <a:lnTo>
                        <a:pt x="565" y="387"/>
                      </a:lnTo>
                      <a:lnTo>
                        <a:pt x="560" y="387"/>
                      </a:lnTo>
                      <a:lnTo>
                        <a:pt x="538" y="385"/>
                      </a:lnTo>
                      <a:lnTo>
                        <a:pt x="539" y="387"/>
                      </a:lnTo>
                      <a:lnTo>
                        <a:pt x="538" y="387"/>
                      </a:lnTo>
                      <a:lnTo>
                        <a:pt x="538" y="386"/>
                      </a:lnTo>
                      <a:lnTo>
                        <a:pt x="537" y="386"/>
                      </a:lnTo>
                      <a:lnTo>
                        <a:pt x="536" y="386"/>
                      </a:lnTo>
                      <a:lnTo>
                        <a:pt x="536" y="387"/>
                      </a:lnTo>
                      <a:lnTo>
                        <a:pt x="536" y="388"/>
                      </a:lnTo>
                      <a:lnTo>
                        <a:pt x="535" y="388"/>
                      </a:lnTo>
                      <a:lnTo>
                        <a:pt x="534" y="388"/>
                      </a:lnTo>
                      <a:lnTo>
                        <a:pt x="533" y="389"/>
                      </a:lnTo>
                      <a:lnTo>
                        <a:pt x="533" y="388"/>
                      </a:lnTo>
                      <a:lnTo>
                        <a:pt x="532" y="389"/>
                      </a:lnTo>
                      <a:lnTo>
                        <a:pt x="532" y="388"/>
                      </a:lnTo>
                      <a:lnTo>
                        <a:pt x="531" y="387"/>
                      </a:lnTo>
                      <a:lnTo>
                        <a:pt x="530" y="387"/>
                      </a:lnTo>
                      <a:lnTo>
                        <a:pt x="530" y="388"/>
                      </a:lnTo>
                      <a:lnTo>
                        <a:pt x="530" y="389"/>
                      </a:lnTo>
                      <a:lnTo>
                        <a:pt x="529" y="389"/>
                      </a:lnTo>
                      <a:lnTo>
                        <a:pt x="528" y="389"/>
                      </a:lnTo>
                      <a:lnTo>
                        <a:pt x="528" y="388"/>
                      </a:lnTo>
                      <a:lnTo>
                        <a:pt x="527" y="388"/>
                      </a:lnTo>
                      <a:lnTo>
                        <a:pt x="528" y="387"/>
                      </a:lnTo>
                      <a:lnTo>
                        <a:pt x="527" y="387"/>
                      </a:lnTo>
                      <a:lnTo>
                        <a:pt x="526" y="387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4" y="387"/>
                      </a:lnTo>
                      <a:lnTo>
                        <a:pt x="524" y="386"/>
                      </a:lnTo>
                      <a:lnTo>
                        <a:pt x="524" y="387"/>
                      </a:lnTo>
                      <a:lnTo>
                        <a:pt x="523" y="387"/>
                      </a:lnTo>
                      <a:lnTo>
                        <a:pt x="523" y="386"/>
                      </a:lnTo>
                      <a:lnTo>
                        <a:pt x="522" y="386"/>
                      </a:lnTo>
                      <a:lnTo>
                        <a:pt x="522" y="387"/>
                      </a:lnTo>
                      <a:lnTo>
                        <a:pt x="521" y="387"/>
                      </a:lnTo>
                      <a:lnTo>
                        <a:pt x="521" y="388"/>
                      </a:lnTo>
                      <a:lnTo>
                        <a:pt x="520" y="387"/>
                      </a:lnTo>
                      <a:lnTo>
                        <a:pt x="520" y="388"/>
                      </a:lnTo>
                      <a:lnTo>
                        <a:pt x="520" y="387"/>
                      </a:lnTo>
                      <a:lnTo>
                        <a:pt x="519" y="387"/>
                      </a:lnTo>
                      <a:lnTo>
                        <a:pt x="518" y="386"/>
                      </a:lnTo>
                      <a:lnTo>
                        <a:pt x="517" y="386"/>
                      </a:lnTo>
                      <a:lnTo>
                        <a:pt x="517" y="387"/>
                      </a:lnTo>
                      <a:lnTo>
                        <a:pt x="516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4" y="388"/>
                      </a:lnTo>
                      <a:lnTo>
                        <a:pt x="513" y="388"/>
                      </a:lnTo>
                      <a:lnTo>
                        <a:pt x="513" y="389"/>
                      </a:lnTo>
                      <a:lnTo>
                        <a:pt x="512" y="389"/>
                      </a:lnTo>
                      <a:lnTo>
                        <a:pt x="511" y="389"/>
                      </a:lnTo>
                      <a:lnTo>
                        <a:pt x="511" y="390"/>
                      </a:lnTo>
                      <a:lnTo>
                        <a:pt x="510" y="390"/>
                      </a:lnTo>
                      <a:lnTo>
                        <a:pt x="510" y="391"/>
                      </a:lnTo>
                      <a:lnTo>
                        <a:pt x="510" y="392"/>
                      </a:lnTo>
                      <a:lnTo>
                        <a:pt x="509" y="392"/>
                      </a:lnTo>
                      <a:lnTo>
                        <a:pt x="509" y="393"/>
                      </a:lnTo>
                      <a:lnTo>
                        <a:pt x="508" y="392"/>
                      </a:lnTo>
                      <a:lnTo>
                        <a:pt x="508" y="393"/>
                      </a:lnTo>
                      <a:lnTo>
                        <a:pt x="508" y="394"/>
                      </a:lnTo>
                      <a:lnTo>
                        <a:pt x="507" y="394"/>
                      </a:lnTo>
                      <a:lnTo>
                        <a:pt x="506" y="394"/>
                      </a:lnTo>
                      <a:lnTo>
                        <a:pt x="505" y="394"/>
                      </a:lnTo>
                      <a:lnTo>
                        <a:pt x="505" y="395"/>
                      </a:lnTo>
                      <a:lnTo>
                        <a:pt x="505" y="396"/>
                      </a:lnTo>
                      <a:lnTo>
                        <a:pt x="506" y="396"/>
                      </a:lnTo>
                      <a:lnTo>
                        <a:pt x="505" y="396"/>
                      </a:lnTo>
                      <a:lnTo>
                        <a:pt x="505" y="397"/>
                      </a:lnTo>
                      <a:lnTo>
                        <a:pt x="504" y="397"/>
                      </a:lnTo>
                      <a:lnTo>
                        <a:pt x="503" y="397"/>
                      </a:lnTo>
                      <a:lnTo>
                        <a:pt x="502" y="397"/>
                      </a:lnTo>
                      <a:lnTo>
                        <a:pt x="501" y="398"/>
                      </a:lnTo>
                      <a:lnTo>
                        <a:pt x="501" y="399"/>
                      </a:lnTo>
                      <a:lnTo>
                        <a:pt x="500" y="398"/>
                      </a:lnTo>
                      <a:lnTo>
                        <a:pt x="500" y="399"/>
                      </a:lnTo>
                      <a:lnTo>
                        <a:pt x="499" y="399"/>
                      </a:lnTo>
                      <a:lnTo>
                        <a:pt x="499" y="400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7" y="401"/>
                      </a:lnTo>
                      <a:lnTo>
                        <a:pt x="496" y="401"/>
                      </a:lnTo>
                      <a:lnTo>
                        <a:pt x="496" y="402"/>
                      </a:lnTo>
                      <a:lnTo>
                        <a:pt x="495" y="401"/>
                      </a:lnTo>
                      <a:lnTo>
                        <a:pt x="494" y="401"/>
                      </a:lnTo>
                      <a:lnTo>
                        <a:pt x="494" y="402"/>
                      </a:lnTo>
                      <a:lnTo>
                        <a:pt x="494" y="401"/>
                      </a:lnTo>
                      <a:lnTo>
                        <a:pt x="493" y="401"/>
                      </a:lnTo>
                      <a:lnTo>
                        <a:pt x="493" y="402"/>
                      </a:lnTo>
                      <a:lnTo>
                        <a:pt x="492" y="402"/>
                      </a:lnTo>
                      <a:lnTo>
                        <a:pt x="491" y="403"/>
                      </a:lnTo>
                      <a:lnTo>
                        <a:pt x="491" y="402"/>
                      </a:lnTo>
                      <a:lnTo>
                        <a:pt x="490" y="402"/>
                      </a:lnTo>
                      <a:lnTo>
                        <a:pt x="490" y="401"/>
                      </a:lnTo>
                      <a:lnTo>
                        <a:pt x="489" y="401"/>
                      </a:lnTo>
                      <a:lnTo>
                        <a:pt x="489" y="402"/>
                      </a:lnTo>
                      <a:lnTo>
                        <a:pt x="489" y="403"/>
                      </a:lnTo>
                      <a:lnTo>
                        <a:pt x="488" y="402"/>
                      </a:lnTo>
                      <a:lnTo>
                        <a:pt x="488" y="403"/>
                      </a:lnTo>
                      <a:lnTo>
                        <a:pt x="487" y="404"/>
                      </a:lnTo>
                      <a:lnTo>
                        <a:pt x="487" y="403"/>
                      </a:lnTo>
                      <a:lnTo>
                        <a:pt x="486" y="403"/>
                      </a:lnTo>
                      <a:lnTo>
                        <a:pt x="487" y="403"/>
                      </a:lnTo>
                      <a:lnTo>
                        <a:pt x="486" y="404"/>
                      </a:lnTo>
                      <a:lnTo>
                        <a:pt x="486" y="405"/>
                      </a:lnTo>
                      <a:lnTo>
                        <a:pt x="485" y="405"/>
                      </a:lnTo>
                      <a:lnTo>
                        <a:pt x="485" y="406"/>
                      </a:lnTo>
                      <a:lnTo>
                        <a:pt x="486" y="406"/>
                      </a:lnTo>
                      <a:lnTo>
                        <a:pt x="485" y="407"/>
                      </a:lnTo>
                      <a:lnTo>
                        <a:pt x="484" y="407"/>
                      </a:lnTo>
                      <a:lnTo>
                        <a:pt x="484" y="408"/>
                      </a:lnTo>
                      <a:lnTo>
                        <a:pt x="484" y="407"/>
                      </a:lnTo>
                      <a:lnTo>
                        <a:pt x="483" y="408"/>
                      </a:lnTo>
                      <a:lnTo>
                        <a:pt x="483" y="407"/>
                      </a:lnTo>
                      <a:lnTo>
                        <a:pt x="482" y="407"/>
                      </a:lnTo>
                      <a:lnTo>
                        <a:pt x="482" y="408"/>
                      </a:lnTo>
                      <a:lnTo>
                        <a:pt x="482" y="407"/>
                      </a:lnTo>
                      <a:lnTo>
                        <a:pt x="481" y="406"/>
                      </a:lnTo>
                      <a:lnTo>
                        <a:pt x="481" y="407"/>
                      </a:lnTo>
                      <a:lnTo>
                        <a:pt x="481" y="408"/>
                      </a:lnTo>
                      <a:lnTo>
                        <a:pt x="480" y="407"/>
                      </a:lnTo>
                      <a:lnTo>
                        <a:pt x="480" y="408"/>
                      </a:lnTo>
                      <a:lnTo>
                        <a:pt x="480" y="409"/>
                      </a:lnTo>
                      <a:lnTo>
                        <a:pt x="479" y="409"/>
                      </a:lnTo>
                      <a:lnTo>
                        <a:pt x="478" y="408"/>
                      </a:lnTo>
                      <a:lnTo>
                        <a:pt x="478" y="407"/>
                      </a:lnTo>
                      <a:lnTo>
                        <a:pt x="478" y="406"/>
                      </a:lnTo>
                      <a:lnTo>
                        <a:pt x="477" y="406"/>
                      </a:lnTo>
                      <a:lnTo>
                        <a:pt x="477" y="407"/>
                      </a:lnTo>
                      <a:lnTo>
                        <a:pt x="477" y="408"/>
                      </a:lnTo>
                      <a:lnTo>
                        <a:pt x="476" y="408"/>
                      </a:lnTo>
                      <a:lnTo>
                        <a:pt x="476" y="407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7"/>
                      </a:lnTo>
                      <a:lnTo>
                        <a:pt x="475" y="408"/>
                      </a:lnTo>
                      <a:lnTo>
                        <a:pt x="475" y="407"/>
                      </a:lnTo>
                      <a:lnTo>
                        <a:pt x="475" y="406"/>
                      </a:lnTo>
                      <a:lnTo>
                        <a:pt x="474" y="406"/>
                      </a:lnTo>
                      <a:lnTo>
                        <a:pt x="474" y="405"/>
                      </a:lnTo>
                      <a:lnTo>
                        <a:pt x="474" y="406"/>
                      </a:lnTo>
                      <a:lnTo>
                        <a:pt x="473" y="406"/>
                      </a:lnTo>
                      <a:lnTo>
                        <a:pt x="473" y="405"/>
                      </a:lnTo>
                      <a:lnTo>
                        <a:pt x="472" y="405"/>
                      </a:lnTo>
                      <a:lnTo>
                        <a:pt x="473" y="405"/>
                      </a:lnTo>
                      <a:lnTo>
                        <a:pt x="473" y="404"/>
                      </a:lnTo>
                      <a:lnTo>
                        <a:pt x="473" y="403"/>
                      </a:lnTo>
                      <a:lnTo>
                        <a:pt x="472" y="403"/>
                      </a:lnTo>
                      <a:lnTo>
                        <a:pt x="472" y="404"/>
                      </a:lnTo>
                      <a:lnTo>
                        <a:pt x="471" y="405"/>
                      </a:lnTo>
                      <a:lnTo>
                        <a:pt x="471" y="404"/>
                      </a:lnTo>
                      <a:lnTo>
                        <a:pt x="470" y="403"/>
                      </a:lnTo>
                      <a:lnTo>
                        <a:pt x="471" y="403"/>
                      </a:lnTo>
                      <a:lnTo>
                        <a:pt x="470" y="403"/>
                      </a:lnTo>
                      <a:lnTo>
                        <a:pt x="469" y="403"/>
                      </a:lnTo>
                      <a:lnTo>
                        <a:pt x="469" y="402"/>
                      </a:lnTo>
                      <a:lnTo>
                        <a:pt x="468" y="403"/>
                      </a:lnTo>
                      <a:lnTo>
                        <a:pt x="469" y="403"/>
                      </a:lnTo>
                      <a:lnTo>
                        <a:pt x="468" y="403"/>
                      </a:lnTo>
                      <a:lnTo>
                        <a:pt x="468" y="402"/>
                      </a:lnTo>
                      <a:lnTo>
                        <a:pt x="467" y="403"/>
                      </a:lnTo>
                      <a:lnTo>
                        <a:pt x="467" y="402"/>
                      </a:lnTo>
                      <a:lnTo>
                        <a:pt x="468" y="402"/>
                      </a:lnTo>
                      <a:lnTo>
                        <a:pt x="468" y="401"/>
                      </a:lnTo>
                      <a:lnTo>
                        <a:pt x="467" y="402"/>
                      </a:lnTo>
                      <a:lnTo>
                        <a:pt x="467" y="401"/>
                      </a:lnTo>
                      <a:lnTo>
                        <a:pt x="466" y="400"/>
                      </a:lnTo>
                      <a:lnTo>
                        <a:pt x="466" y="399"/>
                      </a:lnTo>
                      <a:lnTo>
                        <a:pt x="465" y="399"/>
                      </a:lnTo>
                      <a:lnTo>
                        <a:pt x="464" y="400"/>
                      </a:lnTo>
                      <a:lnTo>
                        <a:pt x="464" y="401"/>
                      </a:lnTo>
                      <a:lnTo>
                        <a:pt x="463" y="399"/>
                      </a:lnTo>
                      <a:lnTo>
                        <a:pt x="464" y="398"/>
                      </a:lnTo>
                      <a:lnTo>
                        <a:pt x="464" y="397"/>
                      </a:lnTo>
                      <a:lnTo>
                        <a:pt x="463" y="397"/>
                      </a:lnTo>
                      <a:lnTo>
                        <a:pt x="462" y="397"/>
                      </a:lnTo>
                      <a:lnTo>
                        <a:pt x="462" y="396"/>
                      </a:lnTo>
                      <a:lnTo>
                        <a:pt x="462" y="395"/>
                      </a:lnTo>
                      <a:lnTo>
                        <a:pt x="461" y="395"/>
                      </a:lnTo>
                      <a:lnTo>
                        <a:pt x="460" y="394"/>
                      </a:lnTo>
                      <a:lnTo>
                        <a:pt x="460" y="393"/>
                      </a:lnTo>
                      <a:lnTo>
                        <a:pt x="459" y="393"/>
                      </a:lnTo>
                      <a:lnTo>
                        <a:pt x="459" y="394"/>
                      </a:lnTo>
                      <a:lnTo>
                        <a:pt x="460" y="394"/>
                      </a:lnTo>
                      <a:lnTo>
                        <a:pt x="460" y="395"/>
                      </a:lnTo>
                      <a:lnTo>
                        <a:pt x="459" y="395"/>
                      </a:lnTo>
                      <a:lnTo>
                        <a:pt x="459" y="394"/>
                      </a:lnTo>
                      <a:lnTo>
                        <a:pt x="458" y="392"/>
                      </a:lnTo>
                      <a:lnTo>
                        <a:pt x="458" y="393"/>
                      </a:lnTo>
                      <a:lnTo>
                        <a:pt x="458" y="394"/>
                      </a:lnTo>
                      <a:lnTo>
                        <a:pt x="457" y="394"/>
                      </a:lnTo>
                      <a:lnTo>
                        <a:pt x="457" y="393"/>
                      </a:lnTo>
                      <a:lnTo>
                        <a:pt x="457" y="392"/>
                      </a:lnTo>
                      <a:lnTo>
                        <a:pt x="457" y="391"/>
                      </a:lnTo>
                      <a:lnTo>
                        <a:pt x="456" y="391"/>
                      </a:lnTo>
                      <a:lnTo>
                        <a:pt x="456" y="392"/>
                      </a:lnTo>
                      <a:lnTo>
                        <a:pt x="455" y="392"/>
                      </a:lnTo>
                      <a:lnTo>
                        <a:pt x="454" y="391"/>
                      </a:lnTo>
                      <a:lnTo>
                        <a:pt x="455" y="390"/>
                      </a:lnTo>
                      <a:lnTo>
                        <a:pt x="455" y="389"/>
                      </a:lnTo>
                      <a:lnTo>
                        <a:pt x="454" y="389"/>
                      </a:lnTo>
                      <a:lnTo>
                        <a:pt x="454" y="390"/>
                      </a:lnTo>
                      <a:lnTo>
                        <a:pt x="453" y="390"/>
                      </a:lnTo>
                      <a:lnTo>
                        <a:pt x="453" y="389"/>
                      </a:lnTo>
                      <a:lnTo>
                        <a:pt x="454" y="389"/>
                      </a:lnTo>
                      <a:lnTo>
                        <a:pt x="454" y="388"/>
                      </a:lnTo>
                      <a:lnTo>
                        <a:pt x="455" y="387"/>
                      </a:lnTo>
                      <a:lnTo>
                        <a:pt x="454" y="387"/>
                      </a:lnTo>
                      <a:lnTo>
                        <a:pt x="454" y="388"/>
                      </a:lnTo>
                      <a:lnTo>
                        <a:pt x="454" y="389"/>
                      </a:lnTo>
                      <a:lnTo>
                        <a:pt x="453" y="389"/>
                      </a:lnTo>
                      <a:lnTo>
                        <a:pt x="452" y="388"/>
                      </a:lnTo>
                      <a:lnTo>
                        <a:pt x="452" y="387"/>
                      </a:lnTo>
                      <a:lnTo>
                        <a:pt x="451" y="387"/>
                      </a:lnTo>
                      <a:lnTo>
                        <a:pt x="451" y="386"/>
                      </a:lnTo>
                      <a:lnTo>
                        <a:pt x="452" y="385"/>
                      </a:lnTo>
                      <a:lnTo>
                        <a:pt x="451" y="385"/>
                      </a:lnTo>
                      <a:lnTo>
                        <a:pt x="449" y="384"/>
                      </a:lnTo>
                      <a:lnTo>
                        <a:pt x="448" y="385"/>
                      </a:lnTo>
                      <a:lnTo>
                        <a:pt x="448" y="384"/>
                      </a:lnTo>
                      <a:lnTo>
                        <a:pt x="447" y="384"/>
                      </a:lnTo>
                      <a:lnTo>
                        <a:pt x="445" y="384"/>
                      </a:lnTo>
                      <a:lnTo>
                        <a:pt x="444" y="384"/>
                      </a:lnTo>
                      <a:lnTo>
                        <a:pt x="445" y="383"/>
                      </a:lnTo>
                      <a:lnTo>
                        <a:pt x="444" y="382"/>
                      </a:lnTo>
                      <a:lnTo>
                        <a:pt x="443" y="383"/>
                      </a:lnTo>
                      <a:lnTo>
                        <a:pt x="443" y="384"/>
                      </a:lnTo>
                      <a:lnTo>
                        <a:pt x="444" y="384"/>
                      </a:lnTo>
                      <a:lnTo>
                        <a:pt x="443" y="384"/>
                      </a:lnTo>
                      <a:lnTo>
                        <a:pt x="443" y="385"/>
                      </a:lnTo>
                      <a:lnTo>
                        <a:pt x="443" y="386"/>
                      </a:lnTo>
                      <a:lnTo>
                        <a:pt x="442" y="386"/>
                      </a:lnTo>
                      <a:lnTo>
                        <a:pt x="442" y="387"/>
                      </a:lnTo>
                      <a:lnTo>
                        <a:pt x="441" y="387"/>
                      </a:lnTo>
                      <a:lnTo>
                        <a:pt x="441" y="386"/>
                      </a:lnTo>
                      <a:lnTo>
                        <a:pt x="442" y="385"/>
                      </a:lnTo>
                      <a:lnTo>
                        <a:pt x="442" y="384"/>
                      </a:lnTo>
                      <a:lnTo>
                        <a:pt x="442" y="383"/>
                      </a:lnTo>
                      <a:lnTo>
                        <a:pt x="441" y="382"/>
                      </a:lnTo>
                      <a:lnTo>
                        <a:pt x="440" y="382"/>
                      </a:lnTo>
                      <a:lnTo>
                        <a:pt x="439" y="382"/>
                      </a:lnTo>
                      <a:lnTo>
                        <a:pt x="438" y="382"/>
                      </a:lnTo>
                      <a:lnTo>
                        <a:pt x="438" y="383"/>
                      </a:lnTo>
                      <a:lnTo>
                        <a:pt x="438" y="385"/>
                      </a:lnTo>
                      <a:lnTo>
                        <a:pt x="437" y="385"/>
                      </a:lnTo>
                      <a:lnTo>
                        <a:pt x="437" y="384"/>
                      </a:lnTo>
                      <a:lnTo>
                        <a:pt x="436" y="384"/>
                      </a:lnTo>
                      <a:lnTo>
                        <a:pt x="435" y="383"/>
                      </a:lnTo>
                      <a:lnTo>
                        <a:pt x="435" y="384"/>
                      </a:lnTo>
                      <a:lnTo>
                        <a:pt x="434" y="384"/>
                      </a:lnTo>
                      <a:lnTo>
                        <a:pt x="433" y="384"/>
                      </a:lnTo>
                      <a:lnTo>
                        <a:pt x="432" y="384"/>
                      </a:lnTo>
                      <a:lnTo>
                        <a:pt x="432" y="385"/>
                      </a:lnTo>
                      <a:lnTo>
                        <a:pt x="431" y="385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5"/>
                      </a:lnTo>
                      <a:lnTo>
                        <a:pt x="428" y="386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7" y="387"/>
                      </a:lnTo>
                      <a:lnTo>
                        <a:pt x="427" y="385"/>
                      </a:lnTo>
                      <a:lnTo>
                        <a:pt x="426" y="384"/>
                      </a:lnTo>
                      <a:lnTo>
                        <a:pt x="425" y="385"/>
                      </a:lnTo>
                      <a:lnTo>
                        <a:pt x="425" y="386"/>
                      </a:lnTo>
                      <a:lnTo>
                        <a:pt x="424" y="386"/>
                      </a:lnTo>
                      <a:lnTo>
                        <a:pt x="424" y="385"/>
                      </a:lnTo>
                      <a:lnTo>
                        <a:pt x="425" y="384"/>
                      </a:lnTo>
                      <a:lnTo>
                        <a:pt x="425" y="383"/>
                      </a:lnTo>
                      <a:lnTo>
                        <a:pt x="425" y="382"/>
                      </a:lnTo>
                      <a:lnTo>
                        <a:pt x="424" y="382"/>
                      </a:lnTo>
                      <a:lnTo>
                        <a:pt x="423" y="383"/>
                      </a:lnTo>
                      <a:lnTo>
                        <a:pt x="423" y="382"/>
                      </a:lnTo>
                      <a:lnTo>
                        <a:pt x="422" y="383"/>
                      </a:lnTo>
                      <a:lnTo>
                        <a:pt x="422" y="384"/>
                      </a:lnTo>
                      <a:lnTo>
                        <a:pt x="423" y="384"/>
                      </a:lnTo>
                      <a:lnTo>
                        <a:pt x="423" y="383"/>
                      </a:lnTo>
                      <a:lnTo>
                        <a:pt x="424" y="384"/>
                      </a:lnTo>
                      <a:lnTo>
                        <a:pt x="424" y="385"/>
                      </a:lnTo>
                      <a:lnTo>
                        <a:pt x="423" y="386"/>
                      </a:lnTo>
                      <a:lnTo>
                        <a:pt x="422" y="386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7"/>
                      </a:lnTo>
                      <a:lnTo>
                        <a:pt x="420" y="387"/>
                      </a:lnTo>
                      <a:lnTo>
                        <a:pt x="419" y="386"/>
                      </a:lnTo>
                      <a:lnTo>
                        <a:pt x="418" y="385"/>
                      </a:lnTo>
                      <a:lnTo>
                        <a:pt x="417" y="386"/>
                      </a:lnTo>
                      <a:lnTo>
                        <a:pt x="417" y="385"/>
                      </a:lnTo>
                      <a:lnTo>
                        <a:pt x="416" y="384"/>
                      </a:lnTo>
                      <a:lnTo>
                        <a:pt x="416" y="383"/>
                      </a:lnTo>
                      <a:lnTo>
                        <a:pt x="415" y="383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5" y="384"/>
                      </a:lnTo>
                      <a:lnTo>
                        <a:pt x="415" y="385"/>
                      </a:lnTo>
                      <a:lnTo>
                        <a:pt x="414" y="385"/>
                      </a:lnTo>
                      <a:lnTo>
                        <a:pt x="414" y="384"/>
                      </a:lnTo>
                      <a:lnTo>
                        <a:pt x="413" y="384"/>
                      </a:lnTo>
                      <a:lnTo>
                        <a:pt x="412" y="384"/>
                      </a:lnTo>
                      <a:lnTo>
                        <a:pt x="411" y="385"/>
                      </a:lnTo>
                      <a:lnTo>
                        <a:pt x="410" y="385"/>
                      </a:lnTo>
                      <a:lnTo>
                        <a:pt x="409" y="385"/>
                      </a:lnTo>
                      <a:lnTo>
                        <a:pt x="409" y="386"/>
                      </a:lnTo>
                      <a:lnTo>
                        <a:pt x="408" y="386"/>
                      </a:lnTo>
                      <a:lnTo>
                        <a:pt x="408" y="387"/>
                      </a:lnTo>
                      <a:lnTo>
                        <a:pt x="407" y="387"/>
                      </a:lnTo>
                      <a:lnTo>
                        <a:pt x="407" y="388"/>
                      </a:lnTo>
                      <a:lnTo>
                        <a:pt x="407" y="389"/>
                      </a:lnTo>
                      <a:lnTo>
                        <a:pt x="406" y="390"/>
                      </a:lnTo>
                      <a:lnTo>
                        <a:pt x="407" y="391"/>
                      </a:lnTo>
                      <a:lnTo>
                        <a:pt x="407" y="392"/>
                      </a:lnTo>
                      <a:lnTo>
                        <a:pt x="406" y="392"/>
                      </a:lnTo>
                      <a:lnTo>
                        <a:pt x="407" y="392"/>
                      </a:lnTo>
                      <a:lnTo>
                        <a:pt x="407" y="393"/>
                      </a:lnTo>
                      <a:lnTo>
                        <a:pt x="407" y="392"/>
                      </a:lnTo>
                      <a:lnTo>
                        <a:pt x="406" y="393"/>
                      </a:lnTo>
                      <a:lnTo>
                        <a:pt x="406" y="392"/>
                      </a:lnTo>
                      <a:lnTo>
                        <a:pt x="405" y="392"/>
                      </a:lnTo>
                      <a:lnTo>
                        <a:pt x="404" y="391"/>
                      </a:lnTo>
                      <a:lnTo>
                        <a:pt x="404" y="390"/>
                      </a:lnTo>
                      <a:lnTo>
                        <a:pt x="403" y="390"/>
                      </a:lnTo>
                      <a:lnTo>
                        <a:pt x="404" y="389"/>
                      </a:lnTo>
                      <a:lnTo>
                        <a:pt x="403" y="388"/>
                      </a:lnTo>
                      <a:lnTo>
                        <a:pt x="403" y="387"/>
                      </a:lnTo>
                      <a:lnTo>
                        <a:pt x="402" y="387"/>
                      </a:lnTo>
                      <a:lnTo>
                        <a:pt x="402" y="386"/>
                      </a:lnTo>
                      <a:lnTo>
                        <a:pt x="400" y="385"/>
                      </a:lnTo>
                      <a:lnTo>
                        <a:pt x="400" y="384"/>
                      </a:lnTo>
                      <a:lnTo>
                        <a:pt x="400" y="385"/>
                      </a:lnTo>
                      <a:lnTo>
                        <a:pt x="399" y="385"/>
                      </a:lnTo>
                      <a:lnTo>
                        <a:pt x="397" y="385"/>
                      </a:lnTo>
                      <a:lnTo>
                        <a:pt x="397" y="384"/>
                      </a:lnTo>
                      <a:lnTo>
                        <a:pt x="396" y="383"/>
                      </a:lnTo>
                      <a:lnTo>
                        <a:pt x="396" y="382"/>
                      </a:lnTo>
                      <a:lnTo>
                        <a:pt x="395" y="381"/>
                      </a:lnTo>
                      <a:lnTo>
                        <a:pt x="395" y="382"/>
                      </a:lnTo>
                      <a:lnTo>
                        <a:pt x="395" y="381"/>
                      </a:lnTo>
                      <a:lnTo>
                        <a:pt x="394" y="381"/>
                      </a:lnTo>
                      <a:lnTo>
                        <a:pt x="394" y="380"/>
                      </a:lnTo>
                      <a:lnTo>
                        <a:pt x="393" y="380"/>
                      </a:lnTo>
                      <a:lnTo>
                        <a:pt x="393" y="381"/>
                      </a:lnTo>
                      <a:lnTo>
                        <a:pt x="392" y="381"/>
                      </a:lnTo>
                      <a:lnTo>
                        <a:pt x="391" y="380"/>
                      </a:lnTo>
                      <a:lnTo>
                        <a:pt x="390" y="381"/>
                      </a:lnTo>
                      <a:lnTo>
                        <a:pt x="388" y="381"/>
                      </a:lnTo>
                      <a:lnTo>
                        <a:pt x="387" y="381"/>
                      </a:lnTo>
                      <a:lnTo>
                        <a:pt x="387" y="382"/>
                      </a:lnTo>
                      <a:lnTo>
                        <a:pt x="386" y="382"/>
                      </a:lnTo>
                      <a:lnTo>
                        <a:pt x="386" y="381"/>
                      </a:lnTo>
                      <a:lnTo>
                        <a:pt x="386" y="380"/>
                      </a:lnTo>
                      <a:lnTo>
                        <a:pt x="385" y="379"/>
                      </a:lnTo>
                      <a:lnTo>
                        <a:pt x="385" y="378"/>
                      </a:lnTo>
                      <a:lnTo>
                        <a:pt x="384" y="378"/>
                      </a:lnTo>
                      <a:lnTo>
                        <a:pt x="382" y="380"/>
                      </a:lnTo>
                      <a:lnTo>
                        <a:pt x="382" y="381"/>
                      </a:lnTo>
                      <a:lnTo>
                        <a:pt x="382" y="382"/>
                      </a:lnTo>
                      <a:lnTo>
                        <a:pt x="383" y="382"/>
                      </a:lnTo>
                      <a:lnTo>
                        <a:pt x="384" y="382"/>
                      </a:lnTo>
                      <a:lnTo>
                        <a:pt x="385" y="382"/>
                      </a:lnTo>
                      <a:lnTo>
                        <a:pt x="386" y="382"/>
                      </a:lnTo>
                      <a:lnTo>
                        <a:pt x="386" y="383"/>
                      </a:lnTo>
                      <a:lnTo>
                        <a:pt x="386" y="384"/>
                      </a:lnTo>
                      <a:lnTo>
                        <a:pt x="385" y="384"/>
                      </a:lnTo>
                      <a:lnTo>
                        <a:pt x="384" y="384"/>
                      </a:lnTo>
                      <a:lnTo>
                        <a:pt x="382" y="385"/>
                      </a:lnTo>
                      <a:lnTo>
                        <a:pt x="381" y="385"/>
                      </a:lnTo>
                      <a:lnTo>
                        <a:pt x="380" y="384"/>
                      </a:lnTo>
                      <a:lnTo>
                        <a:pt x="379" y="384"/>
                      </a:lnTo>
                      <a:lnTo>
                        <a:pt x="378" y="384"/>
                      </a:lnTo>
                      <a:lnTo>
                        <a:pt x="377" y="385"/>
                      </a:lnTo>
                      <a:lnTo>
                        <a:pt x="377" y="386"/>
                      </a:lnTo>
                      <a:lnTo>
                        <a:pt x="377" y="387"/>
                      </a:lnTo>
                      <a:lnTo>
                        <a:pt x="376" y="387"/>
                      </a:lnTo>
                      <a:lnTo>
                        <a:pt x="375" y="388"/>
                      </a:lnTo>
                      <a:lnTo>
                        <a:pt x="376" y="388"/>
                      </a:lnTo>
                      <a:lnTo>
                        <a:pt x="376" y="390"/>
                      </a:lnTo>
                      <a:lnTo>
                        <a:pt x="376" y="391"/>
                      </a:lnTo>
                      <a:lnTo>
                        <a:pt x="375" y="391"/>
                      </a:lnTo>
                      <a:lnTo>
                        <a:pt x="373" y="392"/>
                      </a:lnTo>
                      <a:lnTo>
                        <a:pt x="372" y="395"/>
                      </a:lnTo>
                      <a:lnTo>
                        <a:pt x="371" y="396"/>
                      </a:lnTo>
                      <a:lnTo>
                        <a:pt x="369" y="397"/>
                      </a:lnTo>
                      <a:lnTo>
                        <a:pt x="368" y="398"/>
                      </a:lnTo>
                      <a:lnTo>
                        <a:pt x="368" y="399"/>
                      </a:lnTo>
                      <a:lnTo>
                        <a:pt x="369" y="401"/>
                      </a:lnTo>
                      <a:lnTo>
                        <a:pt x="369" y="402"/>
                      </a:lnTo>
                      <a:lnTo>
                        <a:pt x="367" y="403"/>
                      </a:lnTo>
                      <a:lnTo>
                        <a:pt x="366" y="403"/>
                      </a:lnTo>
                      <a:lnTo>
                        <a:pt x="366" y="402"/>
                      </a:lnTo>
                      <a:lnTo>
                        <a:pt x="366" y="401"/>
                      </a:lnTo>
                      <a:lnTo>
                        <a:pt x="366" y="400"/>
                      </a:lnTo>
                      <a:lnTo>
                        <a:pt x="365" y="400"/>
                      </a:lnTo>
                      <a:lnTo>
                        <a:pt x="364" y="400"/>
                      </a:lnTo>
                      <a:lnTo>
                        <a:pt x="363" y="400"/>
                      </a:lnTo>
                      <a:lnTo>
                        <a:pt x="362" y="400"/>
                      </a:lnTo>
                      <a:lnTo>
                        <a:pt x="360" y="401"/>
                      </a:lnTo>
                      <a:lnTo>
                        <a:pt x="358" y="402"/>
                      </a:lnTo>
                      <a:lnTo>
                        <a:pt x="358" y="404"/>
                      </a:lnTo>
                      <a:lnTo>
                        <a:pt x="357" y="405"/>
                      </a:lnTo>
                      <a:lnTo>
                        <a:pt x="356" y="404"/>
                      </a:lnTo>
                      <a:lnTo>
                        <a:pt x="356" y="402"/>
                      </a:lnTo>
                      <a:lnTo>
                        <a:pt x="355" y="401"/>
                      </a:lnTo>
                      <a:lnTo>
                        <a:pt x="354" y="401"/>
                      </a:lnTo>
                      <a:lnTo>
                        <a:pt x="353" y="403"/>
                      </a:lnTo>
                      <a:lnTo>
                        <a:pt x="353" y="404"/>
                      </a:lnTo>
                      <a:lnTo>
                        <a:pt x="353" y="405"/>
                      </a:lnTo>
                      <a:lnTo>
                        <a:pt x="352" y="406"/>
                      </a:lnTo>
                      <a:lnTo>
                        <a:pt x="351" y="406"/>
                      </a:lnTo>
                      <a:lnTo>
                        <a:pt x="350" y="406"/>
                      </a:lnTo>
                      <a:lnTo>
                        <a:pt x="351" y="404"/>
                      </a:lnTo>
                      <a:lnTo>
                        <a:pt x="351" y="403"/>
                      </a:lnTo>
                      <a:lnTo>
                        <a:pt x="351" y="402"/>
                      </a:lnTo>
                      <a:lnTo>
                        <a:pt x="350" y="402"/>
                      </a:lnTo>
                      <a:lnTo>
                        <a:pt x="349" y="400"/>
                      </a:lnTo>
                      <a:lnTo>
                        <a:pt x="348" y="400"/>
                      </a:lnTo>
                      <a:lnTo>
                        <a:pt x="347" y="401"/>
                      </a:lnTo>
                      <a:lnTo>
                        <a:pt x="348" y="402"/>
                      </a:lnTo>
                      <a:lnTo>
                        <a:pt x="348" y="403"/>
                      </a:lnTo>
                      <a:lnTo>
                        <a:pt x="348" y="404"/>
                      </a:lnTo>
                      <a:lnTo>
                        <a:pt x="348" y="405"/>
                      </a:lnTo>
                      <a:lnTo>
                        <a:pt x="347" y="405"/>
                      </a:lnTo>
                      <a:lnTo>
                        <a:pt x="346" y="404"/>
                      </a:lnTo>
                      <a:lnTo>
                        <a:pt x="345" y="403"/>
                      </a:lnTo>
                      <a:lnTo>
                        <a:pt x="344" y="403"/>
                      </a:lnTo>
                      <a:lnTo>
                        <a:pt x="344" y="402"/>
                      </a:lnTo>
                      <a:lnTo>
                        <a:pt x="344" y="401"/>
                      </a:lnTo>
                      <a:lnTo>
                        <a:pt x="343" y="400"/>
                      </a:lnTo>
                      <a:lnTo>
                        <a:pt x="342" y="399"/>
                      </a:lnTo>
                      <a:lnTo>
                        <a:pt x="337" y="401"/>
                      </a:lnTo>
                      <a:lnTo>
                        <a:pt x="336" y="400"/>
                      </a:lnTo>
                      <a:lnTo>
                        <a:pt x="335" y="400"/>
                      </a:lnTo>
                      <a:lnTo>
                        <a:pt x="334" y="399"/>
                      </a:lnTo>
                      <a:lnTo>
                        <a:pt x="334" y="400"/>
                      </a:lnTo>
                      <a:lnTo>
                        <a:pt x="333" y="401"/>
                      </a:lnTo>
                      <a:lnTo>
                        <a:pt x="333" y="402"/>
                      </a:lnTo>
                      <a:lnTo>
                        <a:pt x="332" y="402"/>
                      </a:lnTo>
                      <a:lnTo>
                        <a:pt x="332" y="403"/>
                      </a:lnTo>
                      <a:lnTo>
                        <a:pt x="332" y="404"/>
                      </a:lnTo>
                      <a:lnTo>
                        <a:pt x="331" y="403"/>
                      </a:lnTo>
                      <a:lnTo>
                        <a:pt x="330" y="404"/>
                      </a:lnTo>
                      <a:lnTo>
                        <a:pt x="329" y="404"/>
                      </a:lnTo>
                      <a:lnTo>
                        <a:pt x="328" y="404"/>
                      </a:lnTo>
                      <a:lnTo>
                        <a:pt x="327" y="404"/>
                      </a:lnTo>
                      <a:lnTo>
                        <a:pt x="326" y="404"/>
                      </a:lnTo>
                      <a:lnTo>
                        <a:pt x="326" y="405"/>
                      </a:lnTo>
                      <a:lnTo>
                        <a:pt x="325" y="405"/>
                      </a:lnTo>
                      <a:lnTo>
                        <a:pt x="324" y="405"/>
                      </a:lnTo>
                      <a:lnTo>
                        <a:pt x="323" y="406"/>
                      </a:lnTo>
                      <a:lnTo>
                        <a:pt x="322" y="405"/>
                      </a:lnTo>
                      <a:lnTo>
                        <a:pt x="321" y="406"/>
                      </a:lnTo>
                      <a:lnTo>
                        <a:pt x="321" y="407"/>
                      </a:lnTo>
                      <a:lnTo>
                        <a:pt x="320" y="407"/>
                      </a:lnTo>
                      <a:lnTo>
                        <a:pt x="320" y="408"/>
                      </a:lnTo>
                      <a:lnTo>
                        <a:pt x="319" y="408"/>
                      </a:lnTo>
                      <a:lnTo>
                        <a:pt x="318" y="408"/>
                      </a:lnTo>
                      <a:lnTo>
                        <a:pt x="318" y="409"/>
                      </a:lnTo>
                      <a:lnTo>
                        <a:pt x="317" y="409"/>
                      </a:lnTo>
                      <a:lnTo>
                        <a:pt x="317" y="410"/>
                      </a:lnTo>
                      <a:lnTo>
                        <a:pt x="317" y="411"/>
                      </a:lnTo>
                      <a:lnTo>
                        <a:pt x="316" y="412"/>
                      </a:lnTo>
                      <a:lnTo>
                        <a:pt x="316" y="413"/>
                      </a:lnTo>
                      <a:lnTo>
                        <a:pt x="317" y="413"/>
                      </a:lnTo>
                      <a:lnTo>
                        <a:pt x="316" y="414"/>
                      </a:lnTo>
                      <a:lnTo>
                        <a:pt x="315" y="414"/>
                      </a:lnTo>
                      <a:lnTo>
                        <a:pt x="314" y="415"/>
                      </a:lnTo>
                      <a:lnTo>
                        <a:pt x="315" y="416"/>
                      </a:lnTo>
                      <a:lnTo>
                        <a:pt x="314" y="416"/>
                      </a:lnTo>
                      <a:lnTo>
                        <a:pt x="313" y="416"/>
                      </a:lnTo>
                      <a:lnTo>
                        <a:pt x="313" y="417"/>
                      </a:lnTo>
                      <a:lnTo>
                        <a:pt x="312" y="418"/>
                      </a:lnTo>
                      <a:lnTo>
                        <a:pt x="313" y="419"/>
                      </a:lnTo>
                      <a:lnTo>
                        <a:pt x="313" y="420"/>
                      </a:lnTo>
                      <a:lnTo>
                        <a:pt x="314" y="420"/>
                      </a:lnTo>
                      <a:lnTo>
                        <a:pt x="314" y="421"/>
                      </a:lnTo>
                      <a:lnTo>
                        <a:pt x="314" y="422"/>
                      </a:lnTo>
                      <a:lnTo>
                        <a:pt x="315" y="422"/>
                      </a:lnTo>
                      <a:lnTo>
                        <a:pt x="316" y="422"/>
                      </a:lnTo>
                      <a:lnTo>
                        <a:pt x="316" y="423"/>
                      </a:lnTo>
                      <a:lnTo>
                        <a:pt x="315" y="423"/>
                      </a:lnTo>
                      <a:lnTo>
                        <a:pt x="315" y="424"/>
                      </a:lnTo>
                      <a:lnTo>
                        <a:pt x="316" y="424"/>
                      </a:lnTo>
                      <a:lnTo>
                        <a:pt x="315" y="424"/>
                      </a:lnTo>
                      <a:lnTo>
                        <a:pt x="315" y="425"/>
                      </a:lnTo>
                      <a:lnTo>
                        <a:pt x="315" y="426"/>
                      </a:lnTo>
                      <a:lnTo>
                        <a:pt x="315" y="425"/>
                      </a:lnTo>
                      <a:lnTo>
                        <a:pt x="314" y="425"/>
                      </a:lnTo>
                      <a:lnTo>
                        <a:pt x="314" y="426"/>
                      </a:lnTo>
                      <a:lnTo>
                        <a:pt x="314" y="427"/>
                      </a:lnTo>
                      <a:lnTo>
                        <a:pt x="315" y="427"/>
                      </a:lnTo>
                      <a:lnTo>
                        <a:pt x="315" y="428"/>
                      </a:lnTo>
                      <a:lnTo>
                        <a:pt x="316" y="428"/>
                      </a:lnTo>
                      <a:lnTo>
                        <a:pt x="316" y="429"/>
                      </a:lnTo>
                      <a:lnTo>
                        <a:pt x="316" y="431"/>
                      </a:lnTo>
                      <a:lnTo>
                        <a:pt x="317" y="431"/>
                      </a:lnTo>
                      <a:lnTo>
                        <a:pt x="318" y="432"/>
                      </a:lnTo>
                      <a:lnTo>
                        <a:pt x="318" y="433"/>
                      </a:lnTo>
                      <a:lnTo>
                        <a:pt x="318" y="434"/>
                      </a:lnTo>
                      <a:lnTo>
                        <a:pt x="319" y="434"/>
                      </a:lnTo>
                      <a:lnTo>
                        <a:pt x="318" y="434"/>
                      </a:lnTo>
                      <a:lnTo>
                        <a:pt x="318" y="435"/>
                      </a:lnTo>
                      <a:lnTo>
                        <a:pt x="318" y="436"/>
                      </a:lnTo>
                      <a:lnTo>
                        <a:pt x="318" y="437"/>
                      </a:lnTo>
                      <a:lnTo>
                        <a:pt x="317" y="437"/>
                      </a:lnTo>
                      <a:lnTo>
                        <a:pt x="317" y="438"/>
                      </a:lnTo>
                      <a:lnTo>
                        <a:pt x="317" y="439"/>
                      </a:lnTo>
                      <a:lnTo>
                        <a:pt x="317" y="440"/>
                      </a:lnTo>
                      <a:lnTo>
                        <a:pt x="316" y="440"/>
                      </a:lnTo>
                      <a:lnTo>
                        <a:pt x="315" y="440"/>
                      </a:lnTo>
                      <a:lnTo>
                        <a:pt x="314" y="440"/>
                      </a:lnTo>
                      <a:lnTo>
                        <a:pt x="314" y="441"/>
                      </a:lnTo>
                      <a:lnTo>
                        <a:pt x="313" y="441"/>
                      </a:lnTo>
                      <a:lnTo>
                        <a:pt x="312" y="441"/>
                      </a:lnTo>
                      <a:lnTo>
                        <a:pt x="312" y="442"/>
                      </a:lnTo>
                      <a:lnTo>
                        <a:pt x="312" y="443"/>
                      </a:lnTo>
                      <a:lnTo>
                        <a:pt x="312" y="442"/>
                      </a:lnTo>
                      <a:lnTo>
                        <a:pt x="311" y="443"/>
                      </a:lnTo>
                      <a:lnTo>
                        <a:pt x="310" y="443"/>
                      </a:lnTo>
                      <a:lnTo>
                        <a:pt x="310" y="442"/>
                      </a:lnTo>
                      <a:lnTo>
                        <a:pt x="310" y="443"/>
                      </a:lnTo>
                      <a:lnTo>
                        <a:pt x="309" y="442"/>
                      </a:lnTo>
                      <a:lnTo>
                        <a:pt x="308" y="443"/>
                      </a:lnTo>
                      <a:lnTo>
                        <a:pt x="308" y="442"/>
                      </a:lnTo>
                      <a:lnTo>
                        <a:pt x="307" y="442"/>
                      </a:lnTo>
                      <a:lnTo>
                        <a:pt x="306" y="442"/>
                      </a:lnTo>
                      <a:lnTo>
                        <a:pt x="305" y="442"/>
                      </a:lnTo>
                      <a:lnTo>
                        <a:pt x="304" y="443"/>
                      </a:lnTo>
                      <a:lnTo>
                        <a:pt x="303" y="443"/>
                      </a:lnTo>
                      <a:lnTo>
                        <a:pt x="302" y="443"/>
                      </a:lnTo>
                      <a:lnTo>
                        <a:pt x="301" y="444"/>
                      </a:lnTo>
                      <a:lnTo>
                        <a:pt x="300" y="444"/>
                      </a:lnTo>
                      <a:lnTo>
                        <a:pt x="300" y="445"/>
                      </a:lnTo>
                      <a:lnTo>
                        <a:pt x="301" y="445"/>
                      </a:lnTo>
                      <a:lnTo>
                        <a:pt x="301" y="446"/>
                      </a:lnTo>
                      <a:lnTo>
                        <a:pt x="301" y="447"/>
                      </a:lnTo>
                      <a:lnTo>
                        <a:pt x="301" y="448"/>
                      </a:lnTo>
                      <a:lnTo>
                        <a:pt x="300" y="448"/>
                      </a:lnTo>
                      <a:lnTo>
                        <a:pt x="299" y="449"/>
                      </a:lnTo>
                      <a:lnTo>
                        <a:pt x="299" y="448"/>
                      </a:lnTo>
                      <a:lnTo>
                        <a:pt x="300" y="448"/>
                      </a:lnTo>
                      <a:lnTo>
                        <a:pt x="300" y="447"/>
                      </a:lnTo>
                      <a:lnTo>
                        <a:pt x="299" y="446"/>
                      </a:lnTo>
                      <a:lnTo>
                        <a:pt x="298" y="446"/>
                      </a:lnTo>
                      <a:lnTo>
                        <a:pt x="297" y="444"/>
                      </a:lnTo>
                      <a:lnTo>
                        <a:pt x="297" y="443"/>
                      </a:lnTo>
                      <a:lnTo>
                        <a:pt x="296" y="443"/>
                      </a:lnTo>
                      <a:lnTo>
                        <a:pt x="296" y="442"/>
                      </a:lnTo>
                      <a:lnTo>
                        <a:pt x="296" y="441"/>
                      </a:lnTo>
                      <a:lnTo>
                        <a:pt x="295" y="441"/>
                      </a:lnTo>
                      <a:lnTo>
                        <a:pt x="296" y="441"/>
                      </a:lnTo>
                      <a:lnTo>
                        <a:pt x="296" y="440"/>
                      </a:lnTo>
                      <a:lnTo>
                        <a:pt x="295" y="440"/>
                      </a:lnTo>
                      <a:lnTo>
                        <a:pt x="295" y="439"/>
                      </a:lnTo>
                      <a:lnTo>
                        <a:pt x="294" y="438"/>
                      </a:lnTo>
                      <a:lnTo>
                        <a:pt x="293" y="439"/>
                      </a:lnTo>
                      <a:lnTo>
                        <a:pt x="293" y="438"/>
                      </a:lnTo>
                      <a:lnTo>
                        <a:pt x="292" y="438"/>
                      </a:lnTo>
                      <a:lnTo>
                        <a:pt x="293" y="437"/>
                      </a:lnTo>
                      <a:lnTo>
                        <a:pt x="293" y="436"/>
                      </a:lnTo>
                      <a:lnTo>
                        <a:pt x="292" y="435"/>
                      </a:lnTo>
                      <a:lnTo>
                        <a:pt x="291" y="434"/>
                      </a:lnTo>
                      <a:lnTo>
                        <a:pt x="290" y="435"/>
                      </a:lnTo>
                      <a:lnTo>
                        <a:pt x="289" y="435"/>
                      </a:lnTo>
                      <a:lnTo>
                        <a:pt x="288" y="434"/>
                      </a:lnTo>
                      <a:lnTo>
                        <a:pt x="287" y="435"/>
                      </a:lnTo>
                      <a:lnTo>
                        <a:pt x="287" y="434"/>
                      </a:lnTo>
                      <a:lnTo>
                        <a:pt x="286" y="434"/>
                      </a:lnTo>
                      <a:lnTo>
                        <a:pt x="285" y="434"/>
                      </a:lnTo>
                      <a:lnTo>
                        <a:pt x="284" y="434"/>
                      </a:lnTo>
                      <a:lnTo>
                        <a:pt x="283" y="434"/>
                      </a:lnTo>
                      <a:lnTo>
                        <a:pt x="283" y="433"/>
                      </a:lnTo>
                      <a:lnTo>
                        <a:pt x="283" y="434"/>
                      </a:lnTo>
                      <a:lnTo>
                        <a:pt x="282" y="434"/>
                      </a:lnTo>
                      <a:lnTo>
                        <a:pt x="281" y="434"/>
                      </a:lnTo>
                      <a:lnTo>
                        <a:pt x="280" y="434"/>
                      </a:lnTo>
                      <a:lnTo>
                        <a:pt x="279" y="434"/>
                      </a:lnTo>
                      <a:lnTo>
                        <a:pt x="279" y="433"/>
                      </a:lnTo>
                      <a:lnTo>
                        <a:pt x="278" y="433"/>
                      </a:lnTo>
                      <a:lnTo>
                        <a:pt x="278" y="432"/>
                      </a:lnTo>
                      <a:lnTo>
                        <a:pt x="277" y="432"/>
                      </a:lnTo>
                      <a:lnTo>
                        <a:pt x="277" y="431"/>
                      </a:lnTo>
                      <a:lnTo>
                        <a:pt x="276" y="430"/>
                      </a:lnTo>
                      <a:lnTo>
                        <a:pt x="276" y="431"/>
                      </a:lnTo>
                      <a:lnTo>
                        <a:pt x="275" y="432"/>
                      </a:lnTo>
                      <a:lnTo>
                        <a:pt x="274" y="433"/>
                      </a:lnTo>
                      <a:lnTo>
                        <a:pt x="273" y="433"/>
                      </a:lnTo>
                      <a:lnTo>
                        <a:pt x="272" y="433"/>
                      </a:lnTo>
                      <a:lnTo>
                        <a:pt x="271" y="432"/>
                      </a:lnTo>
                      <a:lnTo>
                        <a:pt x="270" y="432"/>
                      </a:lnTo>
                      <a:lnTo>
                        <a:pt x="269" y="433"/>
                      </a:lnTo>
                      <a:lnTo>
                        <a:pt x="270" y="433"/>
                      </a:lnTo>
                      <a:lnTo>
                        <a:pt x="269" y="433"/>
                      </a:lnTo>
                      <a:lnTo>
                        <a:pt x="268" y="433"/>
                      </a:lnTo>
                      <a:lnTo>
                        <a:pt x="267" y="433"/>
                      </a:lnTo>
                      <a:lnTo>
                        <a:pt x="266" y="433"/>
                      </a:lnTo>
                      <a:lnTo>
                        <a:pt x="265" y="433"/>
                      </a:lnTo>
                      <a:lnTo>
                        <a:pt x="264" y="433"/>
                      </a:lnTo>
                      <a:lnTo>
                        <a:pt x="263" y="433"/>
                      </a:lnTo>
                      <a:lnTo>
                        <a:pt x="262" y="432"/>
                      </a:lnTo>
                      <a:lnTo>
                        <a:pt x="259" y="433"/>
                      </a:lnTo>
                      <a:lnTo>
                        <a:pt x="259" y="434"/>
                      </a:lnTo>
                      <a:lnTo>
                        <a:pt x="259" y="433"/>
                      </a:lnTo>
                      <a:lnTo>
                        <a:pt x="258" y="433"/>
                      </a:lnTo>
                      <a:lnTo>
                        <a:pt x="257" y="434"/>
                      </a:lnTo>
                      <a:lnTo>
                        <a:pt x="256" y="434"/>
                      </a:lnTo>
                      <a:lnTo>
                        <a:pt x="256" y="433"/>
                      </a:lnTo>
                      <a:lnTo>
                        <a:pt x="255" y="432"/>
                      </a:lnTo>
                      <a:lnTo>
                        <a:pt x="254" y="432"/>
                      </a:lnTo>
                      <a:lnTo>
                        <a:pt x="252" y="432"/>
                      </a:lnTo>
                      <a:lnTo>
                        <a:pt x="251" y="432"/>
                      </a:lnTo>
                      <a:lnTo>
                        <a:pt x="250" y="431"/>
                      </a:lnTo>
                      <a:lnTo>
                        <a:pt x="250" y="430"/>
                      </a:lnTo>
                      <a:lnTo>
                        <a:pt x="249" y="430"/>
                      </a:lnTo>
                      <a:lnTo>
                        <a:pt x="249" y="431"/>
                      </a:lnTo>
                      <a:lnTo>
                        <a:pt x="248" y="431"/>
                      </a:lnTo>
                      <a:lnTo>
                        <a:pt x="248" y="430"/>
                      </a:lnTo>
                      <a:lnTo>
                        <a:pt x="247" y="430"/>
                      </a:lnTo>
                      <a:lnTo>
                        <a:pt x="246" y="430"/>
                      </a:lnTo>
                      <a:lnTo>
                        <a:pt x="244" y="430"/>
                      </a:lnTo>
                      <a:lnTo>
                        <a:pt x="243" y="430"/>
                      </a:lnTo>
                      <a:lnTo>
                        <a:pt x="243" y="429"/>
                      </a:lnTo>
                      <a:lnTo>
                        <a:pt x="243" y="428"/>
                      </a:lnTo>
                      <a:lnTo>
                        <a:pt x="242" y="428"/>
                      </a:lnTo>
                      <a:lnTo>
                        <a:pt x="242" y="427"/>
                      </a:lnTo>
                      <a:lnTo>
                        <a:pt x="241" y="426"/>
                      </a:lnTo>
                      <a:lnTo>
                        <a:pt x="240" y="426"/>
                      </a:lnTo>
                      <a:lnTo>
                        <a:pt x="240" y="425"/>
                      </a:lnTo>
                      <a:lnTo>
                        <a:pt x="239" y="425"/>
                      </a:lnTo>
                      <a:lnTo>
                        <a:pt x="239" y="426"/>
                      </a:lnTo>
                      <a:lnTo>
                        <a:pt x="238" y="425"/>
                      </a:lnTo>
                      <a:lnTo>
                        <a:pt x="237" y="425"/>
                      </a:lnTo>
                      <a:lnTo>
                        <a:pt x="237" y="424"/>
                      </a:lnTo>
                      <a:lnTo>
                        <a:pt x="237" y="423"/>
                      </a:lnTo>
                      <a:lnTo>
                        <a:pt x="236" y="424"/>
                      </a:lnTo>
                      <a:lnTo>
                        <a:pt x="236" y="423"/>
                      </a:lnTo>
                      <a:lnTo>
                        <a:pt x="236" y="422"/>
                      </a:lnTo>
                      <a:lnTo>
                        <a:pt x="236" y="421"/>
                      </a:lnTo>
                      <a:lnTo>
                        <a:pt x="236" y="420"/>
                      </a:lnTo>
                      <a:lnTo>
                        <a:pt x="234" y="419"/>
                      </a:lnTo>
                      <a:lnTo>
                        <a:pt x="234" y="420"/>
                      </a:lnTo>
                      <a:lnTo>
                        <a:pt x="233" y="420"/>
                      </a:lnTo>
                      <a:lnTo>
                        <a:pt x="233" y="419"/>
                      </a:lnTo>
                      <a:lnTo>
                        <a:pt x="232" y="419"/>
                      </a:lnTo>
                      <a:lnTo>
                        <a:pt x="231" y="419"/>
                      </a:lnTo>
                      <a:lnTo>
                        <a:pt x="230" y="419"/>
                      </a:lnTo>
                      <a:lnTo>
                        <a:pt x="229" y="418"/>
                      </a:lnTo>
                      <a:lnTo>
                        <a:pt x="228" y="417"/>
                      </a:lnTo>
                      <a:lnTo>
                        <a:pt x="228" y="416"/>
                      </a:lnTo>
                      <a:lnTo>
                        <a:pt x="227" y="416"/>
                      </a:lnTo>
                      <a:lnTo>
                        <a:pt x="226" y="417"/>
                      </a:lnTo>
                      <a:lnTo>
                        <a:pt x="224" y="418"/>
                      </a:lnTo>
                      <a:lnTo>
                        <a:pt x="223" y="418"/>
                      </a:lnTo>
                      <a:lnTo>
                        <a:pt x="222" y="418"/>
                      </a:lnTo>
                      <a:lnTo>
                        <a:pt x="222" y="417"/>
                      </a:lnTo>
                      <a:lnTo>
                        <a:pt x="221" y="417"/>
                      </a:lnTo>
                      <a:lnTo>
                        <a:pt x="220" y="417"/>
                      </a:lnTo>
                      <a:lnTo>
                        <a:pt x="219" y="417"/>
                      </a:lnTo>
                      <a:lnTo>
                        <a:pt x="218" y="417"/>
                      </a:lnTo>
                      <a:lnTo>
                        <a:pt x="217" y="416"/>
                      </a:lnTo>
                      <a:lnTo>
                        <a:pt x="216" y="415"/>
                      </a:lnTo>
                      <a:lnTo>
                        <a:pt x="215" y="415"/>
                      </a:lnTo>
                      <a:lnTo>
                        <a:pt x="214" y="415"/>
                      </a:lnTo>
                      <a:lnTo>
                        <a:pt x="213" y="415"/>
                      </a:lnTo>
                      <a:lnTo>
                        <a:pt x="213" y="414"/>
                      </a:lnTo>
                      <a:lnTo>
                        <a:pt x="212" y="414"/>
                      </a:lnTo>
                      <a:lnTo>
                        <a:pt x="212" y="415"/>
                      </a:lnTo>
                      <a:lnTo>
                        <a:pt x="211" y="414"/>
                      </a:lnTo>
                      <a:lnTo>
                        <a:pt x="210" y="414"/>
                      </a:lnTo>
                      <a:lnTo>
                        <a:pt x="209" y="415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6" y="413"/>
                      </a:lnTo>
                      <a:lnTo>
                        <a:pt x="206" y="414"/>
                      </a:lnTo>
                      <a:lnTo>
                        <a:pt x="205" y="414"/>
                      </a:lnTo>
                      <a:lnTo>
                        <a:pt x="204" y="414"/>
                      </a:lnTo>
                      <a:lnTo>
                        <a:pt x="203" y="414"/>
                      </a:lnTo>
                      <a:lnTo>
                        <a:pt x="202" y="414"/>
                      </a:lnTo>
                      <a:lnTo>
                        <a:pt x="201" y="414"/>
                      </a:lnTo>
                      <a:lnTo>
                        <a:pt x="201" y="413"/>
                      </a:lnTo>
                      <a:lnTo>
                        <a:pt x="200" y="412"/>
                      </a:lnTo>
                      <a:lnTo>
                        <a:pt x="199" y="412"/>
                      </a:lnTo>
                      <a:lnTo>
                        <a:pt x="198" y="412"/>
                      </a:lnTo>
                      <a:lnTo>
                        <a:pt x="198" y="411"/>
                      </a:lnTo>
                      <a:lnTo>
                        <a:pt x="197" y="411"/>
                      </a:lnTo>
                      <a:lnTo>
                        <a:pt x="196" y="410"/>
                      </a:lnTo>
                      <a:lnTo>
                        <a:pt x="195" y="410"/>
                      </a:lnTo>
                      <a:lnTo>
                        <a:pt x="194" y="410"/>
                      </a:lnTo>
                      <a:lnTo>
                        <a:pt x="193" y="410"/>
                      </a:lnTo>
                      <a:lnTo>
                        <a:pt x="193" y="411"/>
                      </a:lnTo>
                      <a:lnTo>
                        <a:pt x="192" y="411"/>
                      </a:lnTo>
                      <a:lnTo>
                        <a:pt x="192" y="410"/>
                      </a:lnTo>
                      <a:lnTo>
                        <a:pt x="192" y="411"/>
                      </a:lnTo>
                      <a:lnTo>
                        <a:pt x="191" y="410"/>
                      </a:lnTo>
                      <a:lnTo>
                        <a:pt x="190" y="410"/>
                      </a:lnTo>
                      <a:lnTo>
                        <a:pt x="189" y="411"/>
                      </a:lnTo>
                      <a:lnTo>
                        <a:pt x="188" y="411"/>
                      </a:lnTo>
                      <a:lnTo>
                        <a:pt x="187" y="410"/>
                      </a:lnTo>
                      <a:lnTo>
                        <a:pt x="186" y="409"/>
                      </a:lnTo>
                      <a:lnTo>
                        <a:pt x="185" y="408"/>
                      </a:lnTo>
                      <a:lnTo>
                        <a:pt x="185" y="407"/>
                      </a:lnTo>
                      <a:lnTo>
                        <a:pt x="184" y="407"/>
                      </a:lnTo>
                      <a:lnTo>
                        <a:pt x="183" y="406"/>
                      </a:lnTo>
                      <a:lnTo>
                        <a:pt x="182" y="405"/>
                      </a:lnTo>
                      <a:lnTo>
                        <a:pt x="182" y="404"/>
                      </a:lnTo>
                      <a:lnTo>
                        <a:pt x="181" y="404"/>
                      </a:lnTo>
                      <a:lnTo>
                        <a:pt x="180" y="404"/>
                      </a:lnTo>
                      <a:lnTo>
                        <a:pt x="179" y="404"/>
                      </a:lnTo>
                      <a:lnTo>
                        <a:pt x="178" y="404"/>
                      </a:lnTo>
                      <a:lnTo>
                        <a:pt x="177" y="404"/>
                      </a:lnTo>
                      <a:lnTo>
                        <a:pt x="177" y="403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4" y="404"/>
                      </a:lnTo>
                      <a:lnTo>
                        <a:pt x="173" y="404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1" y="403"/>
                      </a:lnTo>
                      <a:lnTo>
                        <a:pt x="170" y="403"/>
                      </a:lnTo>
                      <a:lnTo>
                        <a:pt x="169" y="403"/>
                      </a:lnTo>
                      <a:lnTo>
                        <a:pt x="168" y="402"/>
                      </a:lnTo>
                      <a:lnTo>
                        <a:pt x="167" y="402"/>
                      </a:lnTo>
                      <a:lnTo>
                        <a:pt x="166" y="402"/>
                      </a:lnTo>
                      <a:lnTo>
                        <a:pt x="166" y="403"/>
                      </a:lnTo>
                      <a:lnTo>
                        <a:pt x="165" y="402"/>
                      </a:lnTo>
                      <a:lnTo>
                        <a:pt x="165" y="403"/>
                      </a:lnTo>
                      <a:lnTo>
                        <a:pt x="164" y="403"/>
                      </a:lnTo>
                      <a:lnTo>
                        <a:pt x="163" y="404"/>
                      </a:lnTo>
                      <a:lnTo>
                        <a:pt x="162" y="404"/>
                      </a:lnTo>
                      <a:lnTo>
                        <a:pt x="161" y="404"/>
                      </a:lnTo>
                      <a:lnTo>
                        <a:pt x="160" y="404"/>
                      </a:lnTo>
                      <a:lnTo>
                        <a:pt x="159" y="404"/>
                      </a:lnTo>
                      <a:lnTo>
                        <a:pt x="158" y="403"/>
                      </a:lnTo>
                      <a:lnTo>
                        <a:pt x="158" y="404"/>
                      </a:lnTo>
                      <a:lnTo>
                        <a:pt x="157" y="404"/>
                      </a:lnTo>
                      <a:lnTo>
                        <a:pt x="156" y="404"/>
                      </a:lnTo>
                      <a:lnTo>
                        <a:pt x="155" y="404"/>
                      </a:lnTo>
                      <a:lnTo>
                        <a:pt x="154" y="404"/>
                      </a:lnTo>
                      <a:lnTo>
                        <a:pt x="154" y="403"/>
                      </a:lnTo>
                      <a:lnTo>
                        <a:pt x="153" y="403"/>
                      </a:lnTo>
                      <a:lnTo>
                        <a:pt x="153" y="402"/>
                      </a:lnTo>
                      <a:lnTo>
                        <a:pt x="152" y="402"/>
                      </a:lnTo>
                      <a:lnTo>
                        <a:pt x="151" y="402"/>
                      </a:lnTo>
                      <a:lnTo>
                        <a:pt x="150" y="403"/>
                      </a:lnTo>
                      <a:lnTo>
                        <a:pt x="149" y="403"/>
                      </a:lnTo>
                      <a:lnTo>
                        <a:pt x="148" y="404"/>
                      </a:lnTo>
                      <a:lnTo>
                        <a:pt x="147" y="404"/>
                      </a:lnTo>
                      <a:lnTo>
                        <a:pt x="147" y="405"/>
                      </a:lnTo>
                      <a:lnTo>
                        <a:pt x="146" y="405"/>
                      </a:lnTo>
                      <a:lnTo>
                        <a:pt x="145" y="405"/>
                      </a:lnTo>
                      <a:lnTo>
                        <a:pt x="145" y="406"/>
                      </a:lnTo>
                      <a:lnTo>
                        <a:pt x="144" y="406"/>
                      </a:lnTo>
                      <a:lnTo>
                        <a:pt x="143" y="406"/>
                      </a:lnTo>
                      <a:lnTo>
                        <a:pt x="142" y="406"/>
                      </a:lnTo>
                      <a:lnTo>
                        <a:pt x="142" y="405"/>
                      </a:lnTo>
                      <a:lnTo>
                        <a:pt x="141" y="405"/>
                      </a:lnTo>
                      <a:lnTo>
                        <a:pt x="140" y="405"/>
                      </a:lnTo>
                      <a:lnTo>
                        <a:pt x="139" y="405"/>
                      </a:lnTo>
                      <a:lnTo>
                        <a:pt x="138" y="404"/>
                      </a:lnTo>
                      <a:lnTo>
                        <a:pt x="138" y="403"/>
                      </a:lnTo>
                      <a:lnTo>
                        <a:pt x="137" y="402"/>
                      </a:lnTo>
                      <a:lnTo>
                        <a:pt x="137" y="401"/>
                      </a:lnTo>
                      <a:lnTo>
                        <a:pt x="136" y="401"/>
                      </a:lnTo>
                      <a:lnTo>
                        <a:pt x="135" y="401"/>
                      </a:lnTo>
                      <a:lnTo>
                        <a:pt x="135" y="402"/>
                      </a:lnTo>
                      <a:lnTo>
                        <a:pt x="134" y="401"/>
                      </a:lnTo>
                      <a:lnTo>
                        <a:pt x="133" y="401"/>
                      </a:lnTo>
                      <a:lnTo>
                        <a:pt x="133" y="400"/>
                      </a:lnTo>
                      <a:lnTo>
                        <a:pt x="132" y="399"/>
                      </a:lnTo>
                      <a:lnTo>
                        <a:pt x="131" y="399"/>
                      </a:lnTo>
                      <a:lnTo>
                        <a:pt x="130" y="399"/>
                      </a:lnTo>
                      <a:lnTo>
                        <a:pt x="130" y="398"/>
                      </a:lnTo>
                      <a:lnTo>
                        <a:pt x="129" y="398"/>
                      </a:lnTo>
                      <a:lnTo>
                        <a:pt x="129" y="397"/>
                      </a:lnTo>
                      <a:lnTo>
                        <a:pt x="128" y="398"/>
                      </a:lnTo>
                      <a:lnTo>
                        <a:pt x="129" y="397"/>
                      </a:lnTo>
                      <a:lnTo>
                        <a:pt x="128" y="397"/>
                      </a:lnTo>
                      <a:lnTo>
                        <a:pt x="128" y="396"/>
                      </a:lnTo>
                      <a:lnTo>
                        <a:pt x="127" y="396"/>
                      </a:lnTo>
                      <a:lnTo>
                        <a:pt x="127" y="395"/>
                      </a:lnTo>
                      <a:lnTo>
                        <a:pt x="126" y="395"/>
                      </a:lnTo>
                      <a:lnTo>
                        <a:pt x="126" y="394"/>
                      </a:lnTo>
                      <a:lnTo>
                        <a:pt x="126" y="393"/>
                      </a:lnTo>
                      <a:lnTo>
                        <a:pt x="126" y="392"/>
                      </a:lnTo>
                      <a:lnTo>
                        <a:pt x="125" y="392"/>
                      </a:lnTo>
                      <a:lnTo>
                        <a:pt x="125" y="391"/>
                      </a:lnTo>
                      <a:lnTo>
                        <a:pt x="124" y="392"/>
                      </a:lnTo>
                      <a:lnTo>
                        <a:pt x="124" y="391"/>
                      </a:lnTo>
                      <a:lnTo>
                        <a:pt x="125" y="390"/>
                      </a:lnTo>
                      <a:lnTo>
                        <a:pt x="124" y="390"/>
                      </a:lnTo>
                      <a:lnTo>
                        <a:pt x="123" y="391"/>
                      </a:lnTo>
                      <a:lnTo>
                        <a:pt x="123" y="390"/>
                      </a:lnTo>
                      <a:lnTo>
                        <a:pt x="123" y="391"/>
                      </a:lnTo>
                      <a:lnTo>
                        <a:pt x="122" y="391"/>
                      </a:lnTo>
                      <a:lnTo>
                        <a:pt x="121" y="391"/>
                      </a:lnTo>
                      <a:lnTo>
                        <a:pt x="120" y="391"/>
                      </a:lnTo>
                      <a:lnTo>
                        <a:pt x="119" y="391"/>
                      </a:lnTo>
                      <a:lnTo>
                        <a:pt x="119" y="390"/>
                      </a:lnTo>
                      <a:lnTo>
                        <a:pt x="118" y="390"/>
                      </a:lnTo>
                      <a:lnTo>
                        <a:pt x="118" y="391"/>
                      </a:lnTo>
                      <a:lnTo>
                        <a:pt x="118" y="390"/>
                      </a:lnTo>
                      <a:lnTo>
                        <a:pt x="117" y="390"/>
                      </a:lnTo>
                      <a:lnTo>
                        <a:pt x="116" y="390"/>
                      </a:lnTo>
                      <a:lnTo>
                        <a:pt x="115" y="389"/>
                      </a:lnTo>
                      <a:lnTo>
                        <a:pt x="115" y="390"/>
                      </a:lnTo>
                      <a:lnTo>
                        <a:pt x="114" y="389"/>
                      </a:lnTo>
                      <a:lnTo>
                        <a:pt x="114" y="390"/>
                      </a:lnTo>
                      <a:lnTo>
                        <a:pt x="113" y="390"/>
                      </a:lnTo>
                      <a:lnTo>
                        <a:pt x="113" y="391"/>
                      </a:lnTo>
                      <a:lnTo>
                        <a:pt x="112" y="391"/>
                      </a:lnTo>
                      <a:lnTo>
                        <a:pt x="113" y="391"/>
                      </a:lnTo>
                      <a:lnTo>
                        <a:pt x="113" y="392"/>
                      </a:lnTo>
                      <a:lnTo>
                        <a:pt x="112" y="392"/>
                      </a:lnTo>
                      <a:lnTo>
                        <a:pt x="111" y="392"/>
                      </a:lnTo>
                      <a:lnTo>
                        <a:pt x="111" y="393"/>
                      </a:lnTo>
                      <a:lnTo>
                        <a:pt x="110" y="393"/>
                      </a:lnTo>
                      <a:lnTo>
                        <a:pt x="110" y="394"/>
                      </a:lnTo>
                      <a:lnTo>
                        <a:pt x="109" y="394"/>
                      </a:lnTo>
                      <a:lnTo>
                        <a:pt x="109" y="393"/>
                      </a:lnTo>
                      <a:lnTo>
                        <a:pt x="108" y="393"/>
                      </a:lnTo>
                      <a:lnTo>
                        <a:pt x="108" y="394"/>
                      </a:lnTo>
                      <a:lnTo>
                        <a:pt x="107" y="394"/>
                      </a:lnTo>
                      <a:lnTo>
                        <a:pt x="107" y="395"/>
                      </a:lnTo>
                      <a:lnTo>
                        <a:pt x="106" y="395"/>
                      </a:lnTo>
                      <a:lnTo>
                        <a:pt x="106" y="394"/>
                      </a:lnTo>
                      <a:lnTo>
                        <a:pt x="105" y="394"/>
                      </a:lnTo>
                      <a:lnTo>
                        <a:pt x="105" y="395"/>
                      </a:lnTo>
                      <a:lnTo>
                        <a:pt x="104" y="395"/>
                      </a:lnTo>
                      <a:lnTo>
                        <a:pt x="102" y="395"/>
                      </a:lnTo>
                      <a:lnTo>
                        <a:pt x="102" y="394"/>
                      </a:lnTo>
                      <a:lnTo>
                        <a:pt x="101" y="394"/>
                      </a:lnTo>
                      <a:lnTo>
                        <a:pt x="100" y="394"/>
                      </a:lnTo>
                      <a:lnTo>
                        <a:pt x="99" y="394"/>
                      </a:lnTo>
                      <a:lnTo>
                        <a:pt x="98" y="394"/>
                      </a:lnTo>
                      <a:lnTo>
                        <a:pt x="98" y="393"/>
                      </a:lnTo>
                      <a:lnTo>
                        <a:pt x="97" y="393"/>
                      </a:lnTo>
                      <a:lnTo>
                        <a:pt x="97" y="392"/>
                      </a:lnTo>
                      <a:lnTo>
                        <a:pt x="96" y="392"/>
                      </a:lnTo>
                      <a:lnTo>
                        <a:pt x="95" y="391"/>
                      </a:lnTo>
                      <a:lnTo>
                        <a:pt x="95" y="390"/>
                      </a:lnTo>
                      <a:lnTo>
                        <a:pt x="94" y="390"/>
                      </a:lnTo>
                      <a:lnTo>
                        <a:pt x="93" y="390"/>
                      </a:lnTo>
                      <a:lnTo>
                        <a:pt x="92" y="390"/>
                      </a:lnTo>
                      <a:lnTo>
                        <a:pt x="91" y="390"/>
                      </a:lnTo>
                      <a:lnTo>
                        <a:pt x="90" y="390"/>
                      </a:lnTo>
                      <a:lnTo>
                        <a:pt x="90" y="389"/>
                      </a:lnTo>
                      <a:lnTo>
                        <a:pt x="90" y="388"/>
                      </a:lnTo>
                      <a:lnTo>
                        <a:pt x="89" y="388"/>
                      </a:lnTo>
                      <a:lnTo>
                        <a:pt x="89" y="387"/>
                      </a:lnTo>
                      <a:lnTo>
                        <a:pt x="90" y="386"/>
                      </a:lnTo>
                      <a:lnTo>
                        <a:pt x="90" y="385"/>
                      </a:lnTo>
                      <a:lnTo>
                        <a:pt x="89" y="384"/>
                      </a:lnTo>
                      <a:lnTo>
                        <a:pt x="89" y="383"/>
                      </a:lnTo>
                      <a:lnTo>
                        <a:pt x="89" y="382"/>
                      </a:lnTo>
                      <a:lnTo>
                        <a:pt x="88" y="382"/>
                      </a:lnTo>
                      <a:lnTo>
                        <a:pt x="88" y="381"/>
                      </a:lnTo>
                      <a:lnTo>
                        <a:pt x="87" y="381"/>
                      </a:lnTo>
                      <a:lnTo>
                        <a:pt x="87" y="380"/>
                      </a:lnTo>
                      <a:lnTo>
                        <a:pt x="86" y="380"/>
                      </a:lnTo>
                      <a:lnTo>
                        <a:pt x="86" y="379"/>
                      </a:lnTo>
                      <a:lnTo>
                        <a:pt x="85" y="378"/>
                      </a:lnTo>
                      <a:lnTo>
                        <a:pt x="84" y="378"/>
                      </a:lnTo>
                      <a:lnTo>
                        <a:pt x="84" y="377"/>
                      </a:lnTo>
                      <a:lnTo>
                        <a:pt x="84" y="376"/>
                      </a:lnTo>
                      <a:lnTo>
                        <a:pt x="83" y="376"/>
                      </a:lnTo>
                      <a:lnTo>
                        <a:pt x="82" y="376"/>
                      </a:lnTo>
                      <a:lnTo>
                        <a:pt x="82" y="375"/>
                      </a:lnTo>
                      <a:lnTo>
                        <a:pt x="81" y="375"/>
                      </a:lnTo>
                      <a:lnTo>
                        <a:pt x="81" y="374"/>
                      </a:lnTo>
                      <a:lnTo>
                        <a:pt x="82" y="373"/>
                      </a:lnTo>
                      <a:lnTo>
                        <a:pt x="81" y="373"/>
                      </a:lnTo>
                      <a:lnTo>
                        <a:pt x="82" y="372"/>
                      </a:lnTo>
                      <a:lnTo>
                        <a:pt x="81" y="372"/>
                      </a:lnTo>
                      <a:lnTo>
                        <a:pt x="81" y="371"/>
                      </a:lnTo>
                      <a:lnTo>
                        <a:pt x="82" y="370"/>
                      </a:lnTo>
                      <a:lnTo>
                        <a:pt x="82" y="369"/>
                      </a:lnTo>
                      <a:lnTo>
                        <a:pt x="83" y="369"/>
                      </a:lnTo>
                      <a:lnTo>
                        <a:pt x="82" y="368"/>
                      </a:lnTo>
                      <a:lnTo>
                        <a:pt x="82" y="367"/>
                      </a:lnTo>
                      <a:lnTo>
                        <a:pt x="81" y="366"/>
                      </a:lnTo>
                      <a:lnTo>
                        <a:pt x="81" y="367"/>
                      </a:lnTo>
                      <a:lnTo>
                        <a:pt x="81" y="366"/>
                      </a:lnTo>
                      <a:lnTo>
                        <a:pt x="80" y="366"/>
                      </a:lnTo>
                      <a:lnTo>
                        <a:pt x="80" y="367"/>
                      </a:lnTo>
                      <a:lnTo>
                        <a:pt x="80" y="366"/>
                      </a:lnTo>
                      <a:lnTo>
                        <a:pt x="80" y="365"/>
                      </a:lnTo>
                      <a:lnTo>
                        <a:pt x="79" y="366"/>
                      </a:lnTo>
                      <a:lnTo>
                        <a:pt x="79" y="365"/>
                      </a:lnTo>
                      <a:lnTo>
                        <a:pt x="78" y="365"/>
                      </a:lnTo>
                      <a:lnTo>
                        <a:pt x="78" y="364"/>
                      </a:lnTo>
                      <a:lnTo>
                        <a:pt x="78" y="363"/>
                      </a:lnTo>
                      <a:lnTo>
                        <a:pt x="77" y="363"/>
                      </a:lnTo>
                      <a:lnTo>
                        <a:pt x="77" y="362"/>
                      </a:lnTo>
                      <a:lnTo>
                        <a:pt x="76" y="362"/>
                      </a:lnTo>
                      <a:lnTo>
                        <a:pt x="76" y="361"/>
                      </a:lnTo>
                      <a:lnTo>
                        <a:pt x="76" y="360"/>
                      </a:lnTo>
                      <a:lnTo>
                        <a:pt x="75" y="360"/>
                      </a:lnTo>
                      <a:lnTo>
                        <a:pt x="75" y="361"/>
                      </a:lnTo>
                      <a:lnTo>
                        <a:pt x="74" y="361"/>
                      </a:lnTo>
                      <a:lnTo>
                        <a:pt x="74" y="360"/>
                      </a:lnTo>
                      <a:lnTo>
                        <a:pt x="75" y="360"/>
                      </a:lnTo>
                      <a:lnTo>
                        <a:pt x="74" y="359"/>
                      </a:lnTo>
                      <a:lnTo>
                        <a:pt x="73" y="359"/>
                      </a:lnTo>
                      <a:lnTo>
                        <a:pt x="73" y="358"/>
                      </a:lnTo>
                      <a:lnTo>
                        <a:pt x="74" y="358"/>
                      </a:lnTo>
                      <a:lnTo>
                        <a:pt x="73" y="358"/>
                      </a:lnTo>
                      <a:lnTo>
                        <a:pt x="73" y="357"/>
                      </a:lnTo>
                      <a:lnTo>
                        <a:pt x="72" y="357"/>
                      </a:lnTo>
                      <a:lnTo>
                        <a:pt x="72" y="356"/>
                      </a:lnTo>
                      <a:lnTo>
                        <a:pt x="72" y="355"/>
                      </a:lnTo>
                      <a:lnTo>
                        <a:pt x="73" y="355"/>
                      </a:lnTo>
                      <a:lnTo>
                        <a:pt x="73" y="354"/>
                      </a:lnTo>
                      <a:lnTo>
                        <a:pt x="73" y="353"/>
                      </a:lnTo>
                      <a:lnTo>
                        <a:pt x="73" y="354"/>
                      </a:lnTo>
                      <a:lnTo>
                        <a:pt x="74" y="354"/>
                      </a:lnTo>
                      <a:lnTo>
                        <a:pt x="74" y="353"/>
                      </a:lnTo>
                      <a:lnTo>
                        <a:pt x="75" y="353"/>
                      </a:lnTo>
                      <a:lnTo>
                        <a:pt x="74" y="352"/>
                      </a:lnTo>
                      <a:lnTo>
                        <a:pt x="73" y="353"/>
                      </a:lnTo>
                      <a:lnTo>
                        <a:pt x="73" y="352"/>
                      </a:lnTo>
                      <a:lnTo>
                        <a:pt x="74" y="352"/>
                      </a:lnTo>
                      <a:lnTo>
                        <a:pt x="75" y="351"/>
                      </a:lnTo>
                      <a:lnTo>
                        <a:pt x="74" y="351"/>
                      </a:lnTo>
                      <a:lnTo>
                        <a:pt x="73" y="351"/>
                      </a:lnTo>
                      <a:lnTo>
                        <a:pt x="73" y="350"/>
                      </a:lnTo>
                      <a:lnTo>
                        <a:pt x="72" y="350"/>
                      </a:lnTo>
                      <a:lnTo>
                        <a:pt x="72" y="349"/>
                      </a:lnTo>
                      <a:lnTo>
                        <a:pt x="73" y="349"/>
                      </a:lnTo>
                      <a:lnTo>
                        <a:pt x="74" y="349"/>
                      </a:lnTo>
                      <a:lnTo>
                        <a:pt x="74" y="348"/>
                      </a:lnTo>
                      <a:lnTo>
                        <a:pt x="73" y="348"/>
                      </a:lnTo>
                      <a:lnTo>
                        <a:pt x="74" y="347"/>
                      </a:lnTo>
                      <a:lnTo>
                        <a:pt x="73" y="347"/>
                      </a:lnTo>
                      <a:lnTo>
                        <a:pt x="72" y="347"/>
                      </a:lnTo>
                      <a:lnTo>
                        <a:pt x="73" y="347"/>
                      </a:lnTo>
                      <a:lnTo>
                        <a:pt x="73" y="346"/>
                      </a:lnTo>
                      <a:lnTo>
                        <a:pt x="73" y="345"/>
                      </a:lnTo>
                      <a:lnTo>
                        <a:pt x="72" y="345"/>
                      </a:lnTo>
                      <a:lnTo>
                        <a:pt x="72" y="344"/>
                      </a:lnTo>
                      <a:lnTo>
                        <a:pt x="73" y="344"/>
                      </a:lnTo>
                      <a:lnTo>
                        <a:pt x="73" y="343"/>
                      </a:lnTo>
                      <a:lnTo>
                        <a:pt x="73" y="342"/>
                      </a:lnTo>
                      <a:lnTo>
                        <a:pt x="74" y="342"/>
                      </a:lnTo>
                      <a:lnTo>
                        <a:pt x="75" y="342"/>
                      </a:lnTo>
                      <a:lnTo>
                        <a:pt x="74" y="342"/>
                      </a:lnTo>
                      <a:lnTo>
                        <a:pt x="74" y="341"/>
                      </a:lnTo>
                      <a:lnTo>
                        <a:pt x="75" y="341"/>
                      </a:lnTo>
                      <a:lnTo>
                        <a:pt x="75" y="340"/>
                      </a:lnTo>
                      <a:lnTo>
                        <a:pt x="74" y="340"/>
                      </a:lnTo>
                      <a:lnTo>
                        <a:pt x="73" y="340"/>
                      </a:lnTo>
                      <a:lnTo>
                        <a:pt x="73" y="339"/>
                      </a:lnTo>
                      <a:lnTo>
                        <a:pt x="74" y="339"/>
                      </a:lnTo>
                      <a:lnTo>
                        <a:pt x="74" y="338"/>
                      </a:lnTo>
                      <a:lnTo>
                        <a:pt x="73" y="338"/>
                      </a:lnTo>
                      <a:lnTo>
                        <a:pt x="72" y="337"/>
                      </a:lnTo>
                      <a:lnTo>
                        <a:pt x="72" y="336"/>
                      </a:lnTo>
                      <a:lnTo>
                        <a:pt x="73" y="336"/>
                      </a:lnTo>
                      <a:lnTo>
                        <a:pt x="73" y="337"/>
                      </a:lnTo>
                      <a:lnTo>
                        <a:pt x="73" y="336"/>
                      </a:lnTo>
                      <a:lnTo>
                        <a:pt x="73" y="335"/>
                      </a:lnTo>
                      <a:lnTo>
                        <a:pt x="74" y="336"/>
                      </a:lnTo>
                      <a:lnTo>
                        <a:pt x="74" y="335"/>
                      </a:lnTo>
                      <a:lnTo>
                        <a:pt x="73" y="335"/>
                      </a:lnTo>
                      <a:lnTo>
                        <a:pt x="72" y="334"/>
                      </a:lnTo>
                      <a:lnTo>
                        <a:pt x="72" y="335"/>
                      </a:lnTo>
                      <a:lnTo>
                        <a:pt x="71" y="335"/>
                      </a:lnTo>
                      <a:lnTo>
                        <a:pt x="71" y="334"/>
                      </a:lnTo>
                      <a:lnTo>
                        <a:pt x="71" y="333"/>
                      </a:lnTo>
                      <a:lnTo>
                        <a:pt x="72" y="333"/>
                      </a:lnTo>
                      <a:lnTo>
                        <a:pt x="72" y="332"/>
                      </a:lnTo>
                      <a:lnTo>
                        <a:pt x="71" y="332"/>
                      </a:lnTo>
                      <a:lnTo>
                        <a:pt x="71" y="331"/>
                      </a:lnTo>
                      <a:lnTo>
                        <a:pt x="70" y="331"/>
                      </a:lnTo>
                      <a:lnTo>
                        <a:pt x="71" y="331"/>
                      </a:lnTo>
                      <a:lnTo>
                        <a:pt x="71" y="330"/>
                      </a:lnTo>
                      <a:lnTo>
                        <a:pt x="70" y="330"/>
                      </a:lnTo>
                      <a:lnTo>
                        <a:pt x="70" y="329"/>
                      </a:lnTo>
                      <a:lnTo>
                        <a:pt x="72" y="330"/>
                      </a:lnTo>
                      <a:lnTo>
                        <a:pt x="72" y="331"/>
                      </a:lnTo>
                      <a:lnTo>
                        <a:pt x="72" y="330"/>
                      </a:lnTo>
                      <a:lnTo>
                        <a:pt x="72" y="329"/>
                      </a:lnTo>
                      <a:lnTo>
                        <a:pt x="73" y="329"/>
                      </a:lnTo>
                      <a:lnTo>
                        <a:pt x="73" y="328"/>
                      </a:lnTo>
                      <a:lnTo>
                        <a:pt x="72" y="328"/>
                      </a:lnTo>
                      <a:lnTo>
                        <a:pt x="72" y="327"/>
                      </a:lnTo>
                      <a:lnTo>
                        <a:pt x="72" y="326"/>
                      </a:lnTo>
                      <a:lnTo>
                        <a:pt x="70" y="325"/>
                      </a:lnTo>
                      <a:lnTo>
                        <a:pt x="71" y="325"/>
                      </a:lnTo>
                      <a:lnTo>
                        <a:pt x="70" y="325"/>
                      </a:lnTo>
                      <a:lnTo>
                        <a:pt x="69" y="326"/>
                      </a:lnTo>
                      <a:lnTo>
                        <a:pt x="69" y="325"/>
                      </a:lnTo>
                      <a:lnTo>
                        <a:pt x="70" y="324"/>
                      </a:lnTo>
                      <a:lnTo>
                        <a:pt x="69" y="324"/>
                      </a:lnTo>
                      <a:lnTo>
                        <a:pt x="69" y="323"/>
                      </a:lnTo>
                      <a:lnTo>
                        <a:pt x="69" y="322"/>
                      </a:lnTo>
                      <a:lnTo>
                        <a:pt x="68" y="322"/>
                      </a:lnTo>
                      <a:lnTo>
                        <a:pt x="67" y="323"/>
                      </a:lnTo>
                      <a:lnTo>
                        <a:pt x="67" y="322"/>
                      </a:lnTo>
                      <a:lnTo>
                        <a:pt x="67" y="323"/>
                      </a:lnTo>
                      <a:lnTo>
                        <a:pt x="66" y="323"/>
                      </a:lnTo>
                      <a:lnTo>
                        <a:pt x="66" y="322"/>
                      </a:lnTo>
                      <a:lnTo>
                        <a:pt x="67" y="322"/>
                      </a:lnTo>
                      <a:lnTo>
                        <a:pt x="67" y="321"/>
                      </a:lnTo>
                      <a:lnTo>
                        <a:pt x="66" y="321"/>
                      </a:lnTo>
                      <a:lnTo>
                        <a:pt x="65" y="321"/>
                      </a:lnTo>
                      <a:lnTo>
                        <a:pt x="64" y="321"/>
                      </a:lnTo>
                      <a:lnTo>
                        <a:pt x="64" y="320"/>
                      </a:lnTo>
                      <a:lnTo>
                        <a:pt x="63" y="321"/>
                      </a:lnTo>
                      <a:lnTo>
                        <a:pt x="63" y="322"/>
                      </a:lnTo>
                      <a:lnTo>
                        <a:pt x="64" y="322"/>
                      </a:lnTo>
                      <a:lnTo>
                        <a:pt x="64" y="323"/>
                      </a:lnTo>
                      <a:lnTo>
                        <a:pt x="63" y="324"/>
                      </a:lnTo>
                      <a:lnTo>
                        <a:pt x="62" y="324"/>
                      </a:lnTo>
                      <a:lnTo>
                        <a:pt x="62" y="323"/>
                      </a:lnTo>
                      <a:lnTo>
                        <a:pt x="62" y="322"/>
                      </a:lnTo>
                      <a:lnTo>
                        <a:pt x="62" y="321"/>
                      </a:lnTo>
                      <a:lnTo>
                        <a:pt x="62" y="320"/>
                      </a:lnTo>
                      <a:lnTo>
                        <a:pt x="61" y="320"/>
                      </a:lnTo>
                      <a:lnTo>
                        <a:pt x="61" y="319"/>
                      </a:lnTo>
                      <a:lnTo>
                        <a:pt x="62" y="319"/>
                      </a:lnTo>
                      <a:lnTo>
                        <a:pt x="61" y="319"/>
                      </a:lnTo>
                      <a:lnTo>
                        <a:pt x="61" y="318"/>
                      </a:lnTo>
                      <a:lnTo>
                        <a:pt x="60" y="318"/>
                      </a:lnTo>
                      <a:lnTo>
                        <a:pt x="60" y="317"/>
                      </a:lnTo>
                      <a:lnTo>
                        <a:pt x="58" y="317"/>
                      </a:lnTo>
                      <a:lnTo>
                        <a:pt x="58" y="316"/>
                      </a:lnTo>
                      <a:lnTo>
                        <a:pt x="58" y="315"/>
                      </a:lnTo>
                      <a:lnTo>
                        <a:pt x="57" y="315"/>
                      </a:lnTo>
                      <a:lnTo>
                        <a:pt x="56" y="315"/>
                      </a:lnTo>
                      <a:lnTo>
                        <a:pt x="56" y="316"/>
                      </a:lnTo>
                      <a:lnTo>
                        <a:pt x="55" y="316"/>
                      </a:lnTo>
                      <a:lnTo>
                        <a:pt x="55" y="317"/>
                      </a:lnTo>
                      <a:lnTo>
                        <a:pt x="54" y="317"/>
                      </a:lnTo>
                      <a:lnTo>
                        <a:pt x="53" y="317"/>
                      </a:lnTo>
                      <a:lnTo>
                        <a:pt x="53" y="316"/>
                      </a:lnTo>
                      <a:lnTo>
                        <a:pt x="53" y="315"/>
                      </a:lnTo>
                      <a:lnTo>
                        <a:pt x="52" y="314"/>
                      </a:lnTo>
                      <a:lnTo>
                        <a:pt x="51" y="314"/>
                      </a:lnTo>
                      <a:lnTo>
                        <a:pt x="51" y="315"/>
                      </a:lnTo>
                      <a:lnTo>
                        <a:pt x="51" y="316"/>
                      </a:lnTo>
                      <a:lnTo>
                        <a:pt x="50" y="317"/>
                      </a:lnTo>
                      <a:lnTo>
                        <a:pt x="50" y="319"/>
                      </a:lnTo>
                      <a:lnTo>
                        <a:pt x="50" y="320"/>
                      </a:lnTo>
                      <a:lnTo>
                        <a:pt x="49" y="320"/>
                      </a:lnTo>
                      <a:lnTo>
                        <a:pt x="48" y="319"/>
                      </a:lnTo>
                      <a:lnTo>
                        <a:pt x="47" y="317"/>
                      </a:lnTo>
                      <a:lnTo>
                        <a:pt x="47" y="315"/>
                      </a:lnTo>
                      <a:lnTo>
                        <a:pt x="47" y="314"/>
                      </a:lnTo>
                      <a:lnTo>
                        <a:pt x="47" y="313"/>
                      </a:lnTo>
                      <a:lnTo>
                        <a:pt x="49" y="312"/>
                      </a:lnTo>
                      <a:lnTo>
                        <a:pt x="50" y="310"/>
                      </a:lnTo>
                      <a:lnTo>
                        <a:pt x="50" y="309"/>
                      </a:lnTo>
                      <a:lnTo>
                        <a:pt x="50" y="308"/>
                      </a:lnTo>
                      <a:lnTo>
                        <a:pt x="50" y="307"/>
                      </a:lnTo>
                      <a:lnTo>
                        <a:pt x="49" y="307"/>
                      </a:lnTo>
                      <a:lnTo>
                        <a:pt x="48" y="307"/>
                      </a:lnTo>
                      <a:lnTo>
                        <a:pt x="47" y="309"/>
                      </a:lnTo>
                      <a:lnTo>
                        <a:pt x="45" y="310"/>
                      </a:lnTo>
                      <a:lnTo>
                        <a:pt x="44" y="311"/>
                      </a:lnTo>
                      <a:lnTo>
                        <a:pt x="44" y="312"/>
                      </a:lnTo>
                      <a:lnTo>
                        <a:pt x="43" y="312"/>
                      </a:lnTo>
                      <a:lnTo>
                        <a:pt x="42" y="312"/>
                      </a:lnTo>
                      <a:lnTo>
                        <a:pt x="41" y="311"/>
                      </a:lnTo>
                      <a:lnTo>
                        <a:pt x="40" y="311"/>
                      </a:lnTo>
                      <a:lnTo>
                        <a:pt x="39" y="312"/>
                      </a:lnTo>
                      <a:lnTo>
                        <a:pt x="39" y="313"/>
                      </a:lnTo>
                      <a:lnTo>
                        <a:pt x="39" y="314"/>
                      </a:lnTo>
                      <a:lnTo>
                        <a:pt x="40" y="314"/>
                      </a:lnTo>
                      <a:lnTo>
                        <a:pt x="41" y="314"/>
                      </a:lnTo>
                      <a:lnTo>
                        <a:pt x="42" y="315"/>
                      </a:lnTo>
                      <a:lnTo>
                        <a:pt x="42" y="316"/>
                      </a:lnTo>
                      <a:lnTo>
                        <a:pt x="42" y="317"/>
                      </a:lnTo>
                      <a:lnTo>
                        <a:pt x="41" y="317"/>
                      </a:lnTo>
                      <a:lnTo>
                        <a:pt x="40" y="316"/>
                      </a:lnTo>
                      <a:lnTo>
                        <a:pt x="39" y="316"/>
                      </a:lnTo>
                      <a:lnTo>
                        <a:pt x="37" y="314"/>
                      </a:lnTo>
                      <a:lnTo>
                        <a:pt x="36" y="314"/>
                      </a:lnTo>
                      <a:lnTo>
                        <a:pt x="36" y="315"/>
                      </a:lnTo>
                      <a:lnTo>
                        <a:pt x="36" y="316"/>
                      </a:lnTo>
                      <a:lnTo>
                        <a:pt x="36" y="317"/>
                      </a:lnTo>
                      <a:lnTo>
                        <a:pt x="36" y="318"/>
                      </a:lnTo>
                      <a:lnTo>
                        <a:pt x="35" y="318"/>
                      </a:lnTo>
                      <a:lnTo>
                        <a:pt x="34" y="317"/>
                      </a:lnTo>
                      <a:lnTo>
                        <a:pt x="33" y="316"/>
                      </a:lnTo>
                      <a:lnTo>
                        <a:pt x="32" y="314"/>
                      </a:lnTo>
                      <a:lnTo>
                        <a:pt x="32" y="313"/>
                      </a:lnTo>
                      <a:lnTo>
                        <a:pt x="31" y="313"/>
                      </a:lnTo>
                      <a:lnTo>
                        <a:pt x="29" y="314"/>
                      </a:lnTo>
                      <a:lnTo>
                        <a:pt x="28" y="314"/>
                      </a:lnTo>
                      <a:lnTo>
                        <a:pt x="27" y="315"/>
                      </a:lnTo>
                      <a:lnTo>
                        <a:pt x="26" y="317"/>
                      </a:lnTo>
                      <a:lnTo>
                        <a:pt x="26" y="318"/>
                      </a:lnTo>
                      <a:lnTo>
                        <a:pt x="25" y="318"/>
                      </a:lnTo>
                      <a:lnTo>
                        <a:pt x="24" y="318"/>
                      </a:lnTo>
                      <a:lnTo>
                        <a:pt x="24" y="317"/>
                      </a:lnTo>
                      <a:lnTo>
                        <a:pt x="23" y="317"/>
                      </a:lnTo>
                      <a:lnTo>
                        <a:pt x="22" y="317"/>
                      </a:lnTo>
                      <a:lnTo>
                        <a:pt x="21" y="318"/>
                      </a:lnTo>
                      <a:lnTo>
                        <a:pt x="21" y="319"/>
                      </a:lnTo>
                      <a:lnTo>
                        <a:pt x="21" y="320"/>
                      </a:lnTo>
                      <a:lnTo>
                        <a:pt x="21" y="321"/>
                      </a:lnTo>
                      <a:lnTo>
                        <a:pt x="20" y="322"/>
                      </a:lnTo>
                      <a:lnTo>
                        <a:pt x="18" y="323"/>
                      </a:lnTo>
                      <a:lnTo>
                        <a:pt x="18" y="324"/>
                      </a:lnTo>
                      <a:lnTo>
                        <a:pt x="17" y="324"/>
                      </a:lnTo>
                      <a:lnTo>
                        <a:pt x="17" y="325"/>
                      </a:lnTo>
                      <a:lnTo>
                        <a:pt x="18" y="326"/>
                      </a:lnTo>
                      <a:lnTo>
                        <a:pt x="18" y="327"/>
                      </a:lnTo>
                      <a:lnTo>
                        <a:pt x="17" y="327"/>
                      </a:lnTo>
                      <a:lnTo>
                        <a:pt x="16" y="327"/>
                      </a:lnTo>
                      <a:lnTo>
                        <a:pt x="16" y="326"/>
                      </a:lnTo>
                      <a:lnTo>
                        <a:pt x="16" y="325"/>
                      </a:lnTo>
                      <a:lnTo>
                        <a:pt x="16" y="324"/>
                      </a:lnTo>
                      <a:lnTo>
                        <a:pt x="14" y="322"/>
                      </a:lnTo>
                      <a:lnTo>
                        <a:pt x="14" y="321"/>
                      </a:lnTo>
                      <a:lnTo>
                        <a:pt x="12" y="320"/>
                      </a:lnTo>
                      <a:lnTo>
                        <a:pt x="11" y="319"/>
                      </a:lnTo>
                      <a:lnTo>
                        <a:pt x="10" y="319"/>
                      </a:lnTo>
                      <a:lnTo>
                        <a:pt x="9" y="320"/>
                      </a:lnTo>
                      <a:lnTo>
                        <a:pt x="8" y="320"/>
                      </a:lnTo>
                      <a:lnTo>
                        <a:pt x="7" y="319"/>
                      </a:lnTo>
                      <a:lnTo>
                        <a:pt x="7" y="318"/>
                      </a:lnTo>
                      <a:lnTo>
                        <a:pt x="7" y="317"/>
                      </a:lnTo>
                      <a:lnTo>
                        <a:pt x="7" y="316"/>
                      </a:lnTo>
                      <a:lnTo>
                        <a:pt x="6" y="316"/>
                      </a:lnTo>
                      <a:lnTo>
                        <a:pt x="5" y="316"/>
                      </a:lnTo>
                      <a:lnTo>
                        <a:pt x="4" y="316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2" y="315"/>
                      </a:lnTo>
                      <a:lnTo>
                        <a:pt x="2" y="312"/>
                      </a:lnTo>
                      <a:lnTo>
                        <a:pt x="2" y="311"/>
                      </a:lnTo>
                      <a:lnTo>
                        <a:pt x="2" y="310"/>
                      </a:lnTo>
                      <a:lnTo>
                        <a:pt x="2" y="309"/>
                      </a:lnTo>
                      <a:lnTo>
                        <a:pt x="1" y="309"/>
                      </a:lnTo>
                      <a:lnTo>
                        <a:pt x="2" y="307"/>
                      </a:lnTo>
                      <a:lnTo>
                        <a:pt x="1" y="306"/>
                      </a:lnTo>
                      <a:lnTo>
                        <a:pt x="2" y="305"/>
                      </a:lnTo>
                      <a:lnTo>
                        <a:pt x="1" y="304"/>
                      </a:lnTo>
                      <a:lnTo>
                        <a:pt x="0" y="304"/>
                      </a:lnTo>
                      <a:lnTo>
                        <a:pt x="0" y="303"/>
                      </a:lnTo>
                      <a:lnTo>
                        <a:pt x="0" y="301"/>
                      </a:lnTo>
                      <a:lnTo>
                        <a:pt x="1" y="301"/>
                      </a:lnTo>
                      <a:lnTo>
                        <a:pt x="1" y="300"/>
                      </a:lnTo>
                      <a:lnTo>
                        <a:pt x="2" y="299"/>
                      </a:lnTo>
                      <a:lnTo>
                        <a:pt x="2" y="298"/>
                      </a:lnTo>
                      <a:lnTo>
                        <a:pt x="3" y="297"/>
                      </a:lnTo>
                      <a:lnTo>
                        <a:pt x="3" y="296"/>
                      </a:lnTo>
                      <a:lnTo>
                        <a:pt x="3" y="295"/>
                      </a:lnTo>
                      <a:lnTo>
                        <a:pt x="4" y="294"/>
                      </a:lnTo>
                      <a:lnTo>
                        <a:pt x="5" y="293"/>
                      </a:lnTo>
                      <a:lnTo>
                        <a:pt x="5" y="292"/>
                      </a:lnTo>
                      <a:lnTo>
                        <a:pt x="7" y="291"/>
                      </a:lnTo>
                      <a:lnTo>
                        <a:pt x="8" y="290"/>
                      </a:lnTo>
                      <a:lnTo>
                        <a:pt x="9" y="289"/>
                      </a:lnTo>
                      <a:lnTo>
                        <a:pt x="9" y="288"/>
                      </a:lnTo>
                      <a:lnTo>
                        <a:pt x="10" y="287"/>
                      </a:lnTo>
                      <a:lnTo>
                        <a:pt x="11" y="286"/>
                      </a:lnTo>
                      <a:lnTo>
                        <a:pt x="12" y="285"/>
                      </a:lnTo>
                      <a:lnTo>
                        <a:pt x="13" y="283"/>
                      </a:lnTo>
                      <a:lnTo>
                        <a:pt x="13" y="282"/>
                      </a:lnTo>
                      <a:lnTo>
                        <a:pt x="13" y="280"/>
                      </a:lnTo>
                      <a:lnTo>
                        <a:pt x="14" y="278"/>
                      </a:lnTo>
                      <a:lnTo>
                        <a:pt x="15" y="276"/>
                      </a:lnTo>
                      <a:lnTo>
                        <a:pt x="15" y="275"/>
                      </a:lnTo>
                      <a:lnTo>
                        <a:pt x="16" y="274"/>
                      </a:lnTo>
                      <a:lnTo>
                        <a:pt x="17" y="273"/>
                      </a:lnTo>
                      <a:lnTo>
                        <a:pt x="17" y="272"/>
                      </a:lnTo>
                      <a:lnTo>
                        <a:pt x="18" y="272"/>
                      </a:lnTo>
                      <a:lnTo>
                        <a:pt x="19" y="272"/>
                      </a:lnTo>
                      <a:lnTo>
                        <a:pt x="19" y="271"/>
                      </a:lnTo>
                      <a:lnTo>
                        <a:pt x="19" y="270"/>
                      </a:lnTo>
                      <a:lnTo>
                        <a:pt x="19" y="268"/>
                      </a:lnTo>
                      <a:lnTo>
                        <a:pt x="18" y="267"/>
                      </a:lnTo>
                      <a:lnTo>
                        <a:pt x="17" y="266"/>
                      </a:lnTo>
                      <a:lnTo>
                        <a:pt x="17" y="265"/>
                      </a:lnTo>
                      <a:lnTo>
                        <a:pt x="17" y="264"/>
                      </a:lnTo>
                      <a:lnTo>
                        <a:pt x="17" y="263"/>
                      </a:lnTo>
                      <a:lnTo>
                        <a:pt x="17" y="262"/>
                      </a:lnTo>
                      <a:lnTo>
                        <a:pt x="17" y="261"/>
                      </a:lnTo>
                      <a:lnTo>
                        <a:pt x="17" y="260"/>
                      </a:lnTo>
                      <a:lnTo>
                        <a:pt x="17" y="258"/>
                      </a:lnTo>
                      <a:lnTo>
                        <a:pt x="17" y="256"/>
                      </a:lnTo>
                      <a:lnTo>
                        <a:pt x="18" y="255"/>
                      </a:lnTo>
                      <a:lnTo>
                        <a:pt x="19" y="253"/>
                      </a:lnTo>
                      <a:lnTo>
                        <a:pt x="19" y="250"/>
                      </a:lnTo>
                      <a:lnTo>
                        <a:pt x="19" y="249"/>
                      </a:lnTo>
                      <a:lnTo>
                        <a:pt x="19" y="248"/>
                      </a:lnTo>
                      <a:lnTo>
                        <a:pt x="20" y="246"/>
                      </a:lnTo>
                      <a:lnTo>
                        <a:pt x="20" y="245"/>
                      </a:lnTo>
                      <a:lnTo>
                        <a:pt x="21" y="244"/>
                      </a:lnTo>
                      <a:lnTo>
                        <a:pt x="22" y="241"/>
                      </a:lnTo>
                      <a:lnTo>
                        <a:pt x="22" y="240"/>
                      </a:lnTo>
                      <a:lnTo>
                        <a:pt x="23" y="238"/>
                      </a:lnTo>
                      <a:lnTo>
                        <a:pt x="23" y="237"/>
                      </a:lnTo>
                      <a:lnTo>
                        <a:pt x="24" y="235"/>
                      </a:lnTo>
                      <a:lnTo>
                        <a:pt x="24" y="234"/>
                      </a:lnTo>
                      <a:lnTo>
                        <a:pt x="24" y="232"/>
                      </a:lnTo>
                      <a:lnTo>
                        <a:pt x="25" y="231"/>
                      </a:lnTo>
                      <a:lnTo>
                        <a:pt x="25" y="230"/>
                      </a:lnTo>
                      <a:lnTo>
                        <a:pt x="27" y="228"/>
                      </a:lnTo>
                      <a:lnTo>
                        <a:pt x="28" y="227"/>
                      </a:lnTo>
                      <a:lnTo>
                        <a:pt x="28" y="226"/>
                      </a:lnTo>
                      <a:lnTo>
                        <a:pt x="29" y="224"/>
                      </a:lnTo>
                      <a:lnTo>
                        <a:pt x="30" y="222"/>
                      </a:lnTo>
                      <a:lnTo>
                        <a:pt x="30" y="221"/>
                      </a:lnTo>
                      <a:lnTo>
                        <a:pt x="31" y="218"/>
                      </a:lnTo>
                      <a:lnTo>
                        <a:pt x="31" y="217"/>
                      </a:lnTo>
                      <a:lnTo>
                        <a:pt x="32" y="216"/>
                      </a:lnTo>
                      <a:lnTo>
                        <a:pt x="32" y="213"/>
                      </a:lnTo>
                      <a:lnTo>
                        <a:pt x="32" y="211"/>
                      </a:lnTo>
                      <a:lnTo>
                        <a:pt x="32" y="209"/>
                      </a:lnTo>
                      <a:lnTo>
                        <a:pt x="32" y="206"/>
                      </a:lnTo>
                      <a:lnTo>
                        <a:pt x="31" y="205"/>
                      </a:lnTo>
                      <a:lnTo>
                        <a:pt x="31" y="204"/>
                      </a:lnTo>
                      <a:lnTo>
                        <a:pt x="31" y="201"/>
                      </a:lnTo>
                      <a:lnTo>
                        <a:pt x="32" y="199"/>
                      </a:lnTo>
                      <a:lnTo>
                        <a:pt x="32" y="198"/>
                      </a:lnTo>
                      <a:lnTo>
                        <a:pt x="32" y="197"/>
                      </a:lnTo>
                      <a:lnTo>
                        <a:pt x="35" y="194"/>
                      </a:lnTo>
                      <a:lnTo>
                        <a:pt x="35" y="193"/>
                      </a:lnTo>
                      <a:lnTo>
                        <a:pt x="36" y="193"/>
                      </a:lnTo>
                      <a:lnTo>
                        <a:pt x="36" y="192"/>
                      </a:lnTo>
                      <a:lnTo>
                        <a:pt x="37" y="190"/>
                      </a:lnTo>
                      <a:lnTo>
                        <a:pt x="38" y="190"/>
                      </a:lnTo>
                      <a:lnTo>
                        <a:pt x="38" y="189"/>
                      </a:lnTo>
                      <a:lnTo>
                        <a:pt x="39" y="187"/>
                      </a:lnTo>
                      <a:lnTo>
                        <a:pt x="39" y="186"/>
                      </a:lnTo>
                      <a:lnTo>
                        <a:pt x="39" y="185"/>
                      </a:lnTo>
                      <a:lnTo>
                        <a:pt x="39" y="183"/>
                      </a:lnTo>
                      <a:lnTo>
                        <a:pt x="38" y="181"/>
                      </a:lnTo>
                      <a:lnTo>
                        <a:pt x="38" y="180"/>
                      </a:lnTo>
                      <a:lnTo>
                        <a:pt x="37" y="178"/>
                      </a:lnTo>
                      <a:lnTo>
                        <a:pt x="36" y="177"/>
                      </a:lnTo>
                      <a:lnTo>
                        <a:pt x="34" y="175"/>
                      </a:lnTo>
                      <a:lnTo>
                        <a:pt x="33" y="175"/>
                      </a:lnTo>
                      <a:lnTo>
                        <a:pt x="33" y="174"/>
                      </a:lnTo>
                      <a:lnTo>
                        <a:pt x="33" y="171"/>
                      </a:lnTo>
                      <a:lnTo>
                        <a:pt x="33" y="170"/>
                      </a:lnTo>
                      <a:lnTo>
                        <a:pt x="33" y="168"/>
                      </a:lnTo>
                      <a:lnTo>
                        <a:pt x="33" y="167"/>
                      </a:lnTo>
                      <a:lnTo>
                        <a:pt x="32" y="167"/>
                      </a:lnTo>
                      <a:lnTo>
                        <a:pt x="32" y="166"/>
                      </a:lnTo>
                      <a:lnTo>
                        <a:pt x="32" y="165"/>
                      </a:lnTo>
                      <a:lnTo>
                        <a:pt x="32" y="163"/>
                      </a:lnTo>
                      <a:lnTo>
                        <a:pt x="32" y="162"/>
                      </a:lnTo>
                      <a:lnTo>
                        <a:pt x="33" y="161"/>
                      </a:lnTo>
                      <a:lnTo>
                        <a:pt x="33" y="160"/>
                      </a:lnTo>
                      <a:lnTo>
                        <a:pt x="34" y="160"/>
                      </a:lnTo>
                      <a:lnTo>
                        <a:pt x="35" y="159"/>
                      </a:lnTo>
                      <a:lnTo>
                        <a:pt x="36" y="158"/>
                      </a:lnTo>
                      <a:lnTo>
                        <a:pt x="37" y="156"/>
                      </a:lnTo>
                      <a:lnTo>
                        <a:pt x="38" y="156"/>
                      </a:lnTo>
                      <a:lnTo>
                        <a:pt x="39" y="155"/>
                      </a:lnTo>
                      <a:lnTo>
                        <a:pt x="40" y="155"/>
                      </a:lnTo>
                      <a:lnTo>
                        <a:pt x="41" y="155"/>
                      </a:lnTo>
                      <a:lnTo>
                        <a:pt x="41" y="154"/>
                      </a:lnTo>
                      <a:lnTo>
                        <a:pt x="43" y="154"/>
                      </a:lnTo>
                      <a:lnTo>
                        <a:pt x="44" y="153"/>
                      </a:lnTo>
                      <a:lnTo>
                        <a:pt x="45" y="152"/>
                      </a:lnTo>
                      <a:lnTo>
                        <a:pt x="46" y="151"/>
                      </a:lnTo>
                      <a:lnTo>
                        <a:pt x="49" y="149"/>
                      </a:lnTo>
                      <a:lnTo>
                        <a:pt x="51" y="148"/>
                      </a:lnTo>
                      <a:lnTo>
                        <a:pt x="52" y="148"/>
                      </a:lnTo>
                      <a:lnTo>
                        <a:pt x="53" y="147"/>
                      </a:lnTo>
                      <a:lnTo>
                        <a:pt x="54" y="147"/>
                      </a:lnTo>
                      <a:lnTo>
                        <a:pt x="54" y="146"/>
                      </a:lnTo>
                      <a:lnTo>
                        <a:pt x="55" y="145"/>
                      </a:lnTo>
                      <a:lnTo>
                        <a:pt x="56" y="144"/>
                      </a:lnTo>
                      <a:lnTo>
                        <a:pt x="58" y="139"/>
                      </a:lnTo>
                      <a:lnTo>
                        <a:pt x="58" y="138"/>
                      </a:lnTo>
                      <a:lnTo>
                        <a:pt x="58" y="137"/>
                      </a:lnTo>
                      <a:lnTo>
                        <a:pt x="58" y="135"/>
                      </a:lnTo>
                      <a:lnTo>
                        <a:pt x="58" y="134"/>
                      </a:lnTo>
                      <a:lnTo>
                        <a:pt x="58" y="133"/>
                      </a:lnTo>
                      <a:lnTo>
                        <a:pt x="58" y="132"/>
                      </a:lnTo>
                      <a:lnTo>
                        <a:pt x="58" y="131"/>
                      </a:lnTo>
                      <a:lnTo>
                        <a:pt x="58" y="130"/>
                      </a:lnTo>
                      <a:lnTo>
                        <a:pt x="58" y="128"/>
                      </a:lnTo>
                      <a:lnTo>
                        <a:pt x="59" y="126"/>
                      </a:lnTo>
                      <a:lnTo>
                        <a:pt x="59" y="124"/>
                      </a:lnTo>
                      <a:lnTo>
                        <a:pt x="60" y="124"/>
                      </a:lnTo>
                      <a:lnTo>
                        <a:pt x="60" y="123"/>
                      </a:lnTo>
                      <a:lnTo>
                        <a:pt x="60" y="122"/>
                      </a:lnTo>
                      <a:lnTo>
                        <a:pt x="61" y="122"/>
                      </a:lnTo>
                      <a:lnTo>
                        <a:pt x="61" y="121"/>
                      </a:lnTo>
                      <a:lnTo>
                        <a:pt x="62" y="120"/>
                      </a:lnTo>
                      <a:lnTo>
                        <a:pt x="62" y="119"/>
                      </a:lnTo>
                      <a:lnTo>
                        <a:pt x="62" y="116"/>
                      </a:lnTo>
                      <a:lnTo>
                        <a:pt x="62" y="114"/>
                      </a:lnTo>
                      <a:lnTo>
                        <a:pt x="63" y="113"/>
                      </a:lnTo>
                      <a:lnTo>
                        <a:pt x="64" y="112"/>
                      </a:lnTo>
                      <a:lnTo>
                        <a:pt x="64" y="111"/>
                      </a:lnTo>
                      <a:lnTo>
                        <a:pt x="64" y="110"/>
                      </a:lnTo>
                      <a:lnTo>
                        <a:pt x="64" y="109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5" y="105"/>
                      </a:lnTo>
                      <a:lnTo>
                        <a:pt x="66" y="104"/>
                      </a:lnTo>
                      <a:lnTo>
                        <a:pt x="66" y="103"/>
                      </a:lnTo>
                      <a:lnTo>
                        <a:pt x="67" y="102"/>
                      </a:lnTo>
                      <a:lnTo>
                        <a:pt x="67" y="99"/>
                      </a:lnTo>
                      <a:lnTo>
                        <a:pt x="67" y="98"/>
                      </a:lnTo>
                      <a:lnTo>
                        <a:pt x="68" y="96"/>
                      </a:lnTo>
                      <a:lnTo>
                        <a:pt x="69" y="93"/>
                      </a:lnTo>
                      <a:lnTo>
                        <a:pt x="70" y="92"/>
                      </a:lnTo>
                      <a:lnTo>
                        <a:pt x="71" y="91"/>
                      </a:lnTo>
                      <a:lnTo>
                        <a:pt x="72" y="90"/>
                      </a:lnTo>
                      <a:lnTo>
                        <a:pt x="72" y="91"/>
                      </a:lnTo>
                      <a:lnTo>
                        <a:pt x="74" y="91"/>
                      </a:lnTo>
                      <a:lnTo>
                        <a:pt x="75" y="91"/>
                      </a:lnTo>
                      <a:lnTo>
                        <a:pt x="77" y="90"/>
                      </a:lnTo>
                      <a:lnTo>
                        <a:pt x="78" y="89"/>
                      </a:lnTo>
                      <a:lnTo>
                        <a:pt x="80" y="88"/>
                      </a:lnTo>
                      <a:lnTo>
                        <a:pt x="82" y="87"/>
                      </a:lnTo>
                      <a:lnTo>
                        <a:pt x="86" y="85"/>
                      </a:lnTo>
                      <a:lnTo>
                        <a:pt x="88" y="85"/>
                      </a:lnTo>
                      <a:lnTo>
                        <a:pt x="89" y="84"/>
                      </a:lnTo>
                      <a:lnTo>
                        <a:pt x="90" y="84"/>
                      </a:lnTo>
                      <a:lnTo>
                        <a:pt x="91" y="84"/>
                      </a:lnTo>
                      <a:lnTo>
                        <a:pt x="91" y="83"/>
                      </a:lnTo>
                      <a:lnTo>
                        <a:pt x="92" y="83"/>
                      </a:lnTo>
                      <a:lnTo>
                        <a:pt x="92" y="82"/>
                      </a:lnTo>
                      <a:lnTo>
                        <a:pt x="93" y="81"/>
                      </a:lnTo>
                      <a:lnTo>
                        <a:pt x="94" y="80"/>
                      </a:lnTo>
                      <a:lnTo>
                        <a:pt x="97" y="75"/>
                      </a:lnTo>
                      <a:lnTo>
                        <a:pt x="98" y="73"/>
                      </a:lnTo>
                      <a:lnTo>
                        <a:pt x="98" y="71"/>
                      </a:lnTo>
                      <a:lnTo>
                        <a:pt x="99" y="68"/>
                      </a:lnTo>
                      <a:lnTo>
                        <a:pt x="100" y="66"/>
                      </a:lnTo>
                      <a:lnTo>
                        <a:pt x="100" y="65"/>
                      </a:lnTo>
                      <a:lnTo>
                        <a:pt x="101" y="64"/>
                      </a:lnTo>
                      <a:lnTo>
                        <a:pt x="103" y="62"/>
                      </a:lnTo>
                      <a:lnTo>
                        <a:pt x="103" y="61"/>
                      </a:lnTo>
                      <a:lnTo>
                        <a:pt x="103" y="60"/>
                      </a:lnTo>
                      <a:lnTo>
                        <a:pt x="104" y="59"/>
                      </a:lnTo>
                      <a:lnTo>
                        <a:pt x="105" y="58"/>
                      </a:lnTo>
                      <a:lnTo>
                        <a:pt x="105" y="57"/>
                      </a:lnTo>
                      <a:lnTo>
                        <a:pt x="105" y="56"/>
                      </a:lnTo>
                      <a:lnTo>
                        <a:pt x="106" y="53"/>
                      </a:lnTo>
                      <a:lnTo>
                        <a:pt x="106" y="52"/>
                      </a:lnTo>
                      <a:lnTo>
                        <a:pt x="106" y="49"/>
                      </a:lnTo>
                      <a:lnTo>
                        <a:pt x="106" y="48"/>
                      </a:lnTo>
                      <a:lnTo>
                        <a:pt x="106" y="47"/>
                      </a:lnTo>
                      <a:lnTo>
                        <a:pt x="106" y="46"/>
                      </a:lnTo>
                      <a:lnTo>
                        <a:pt x="106" y="45"/>
                      </a:lnTo>
                      <a:lnTo>
                        <a:pt x="108" y="41"/>
                      </a:lnTo>
                      <a:lnTo>
                        <a:pt x="110" y="40"/>
                      </a:lnTo>
                      <a:lnTo>
                        <a:pt x="111" y="40"/>
                      </a:lnTo>
                      <a:lnTo>
                        <a:pt x="111" y="39"/>
                      </a:lnTo>
                      <a:lnTo>
                        <a:pt x="113" y="37"/>
                      </a:lnTo>
                      <a:lnTo>
                        <a:pt x="114" y="35"/>
                      </a:lnTo>
                      <a:lnTo>
                        <a:pt x="115" y="35"/>
                      </a:lnTo>
                      <a:lnTo>
                        <a:pt x="116" y="35"/>
                      </a:lnTo>
                      <a:lnTo>
                        <a:pt x="116" y="34"/>
                      </a:lnTo>
                      <a:lnTo>
                        <a:pt x="117" y="33"/>
                      </a:lnTo>
                      <a:lnTo>
                        <a:pt x="119" y="32"/>
                      </a:lnTo>
                      <a:lnTo>
                        <a:pt x="120" y="32"/>
                      </a:lnTo>
                      <a:lnTo>
                        <a:pt x="121" y="31"/>
                      </a:lnTo>
                      <a:lnTo>
                        <a:pt x="122" y="31"/>
                      </a:lnTo>
                      <a:lnTo>
                        <a:pt x="125" y="30"/>
                      </a:lnTo>
                      <a:lnTo>
                        <a:pt x="126" y="28"/>
                      </a:lnTo>
                      <a:lnTo>
                        <a:pt x="127" y="27"/>
                      </a:lnTo>
                      <a:lnTo>
                        <a:pt x="128" y="27"/>
                      </a:lnTo>
                      <a:lnTo>
                        <a:pt x="129" y="26"/>
                      </a:lnTo>
                      <a:lnTo>
                        <a:pt x="129" y="25"/>
                      </a:lnTo>
                      <a:lnTo>
                        <a:pt x="130" y="25"/>
                      </a:lnTo>
                      <a:lnTo>
                        <a:pt x="132" y="25"/>
                      </a:lnTo>
                      <a:lnTo>
                        <a:pt x="133" y="24"/>
                      </a:lnTo>
                      <a:lnTo>
                        <a:pt x="134" y="23"/>
                      </a:lnTo>
                      <a:lnTo>
                        <a:pt x="134" y="22"/>
                      </a:lnTo>
                      <a:lnTo>
                        <a:pt x="136" y="22"/>
                      </a:lnTo>
                      <a:lnTo>
                        <a:pt x="137" y="21"/>
                      </a:lnTo>
                      <a:lnTo>
                        <a:pt x="141" y="20"/>
                      </a:lnTo>
                      <a:lnTo>
                        <a:pt x="145" y="18"/>
                      </a:lnTo>
                      <a:lnTo>
                        <a:pt x="146" y="18"/>
                      </a:lnTo>
                      <a:lnTo>
                        <a:pt x="147" y="18"/>
                      </a:lnTo>
                      <a:lnTo>
                        <a:pt x="148" y="18"/>
                      </a:lnTo>
                      <a:lnTo>
                        <a:pt x="150" y="18"/>
                      </a:lnTo>
                      <a:lnTo>
                        <a:pt x="151" y="17"/>
                      </a:lnTo>
                      <a:lnTo>
                        <a:pt x="153" y="14"/>
                      </a:lnTo>
                      <a:lnTo>
                        <a:pt x="154" y="14"/>
                      </a:lnTo>
                      <a:lnTo>
                        <a:pt x="155" y="13"/>
                      </a:lnTo>
                      <a:lnTo>
                        <a:pt x="155" y="12"/>
                      </a:lnTo>
                      <a:lnTo>
                        <a:pt x="157" y="11"/>
                      </a:lnTo>
                      <a:lnTo>
                        <a:pt x="158" y="8"/>
                      </a:lnTo>
                      <a:lnTo>
                        <a:pt x="159" y="7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5" name="Freeform 538"/>
                <p:cNvSpPr>
                  <a:spLocks/>
                </p:cNvSpPr>
                <p:nvPr/>
              </p:nvSpPr>
              <p:spPr bwMode="auto">
                <a:xfrm>
                  <a:off x="327025" y="2873375"/>
                  <a:ext cx="808038" cy="406400"/>
                </a:xfrm>
                <a:custGeom>
                  <a:avLst/>
                  <a:gdLst>
                    <a:gd name="T0" fmla="*/ 2147483646 w 785"/>
                    <a:gd name="T1" fmla="*/ 2147483646 h 395"/>
                    <a:gd name="T2" fmla="*/ 2147483646 w 785"/>
                    <a:gd name="T3" fmla="*/ 2147483646 h 395"/>
                    <a:gd name="T4" fmla="*/ 2147483646 w 785"/>
                    <a:gd name="T5" fmla="*/ 2147483646 h 395"/>
                    <a:gd name="T6" fmla="*/ 2147483646 w 785"/>
                    <a:gd name="T7" fmla="*/ 2147483646 h 395"/>
                    <a:gd name="T8" fmla="*/ 2147483646 w 785"/>
                    <a:gd name="T9" fmla="*/ 2147483646 h 395"/>
                    <a:gd name="T10" fmla="*/ 2147483646 w 785"/>
                    <a:gd name="T11" fmla="*/ 2147483646 h 395"/>
                    <a:gd name="T12" fmla="*/ 2147483646 w 785"/>
                    <a:gd name="T13" fmla="*/ 2147483646 h 395"/>
                    <a:gd name="T14" fmla="*/ 2147483646 w 785"/>
                    <a:gd name="T15" fmla="*/ 2147483646 h 395"/>
                    <a:gd name="T16" fmla="*/ 2147483646 w 785"/>
                    <a:gd name="T17" fmla="*/ 2147483646 h 395"/>
                    <a:gd name="T18" fmla="*/ 2147483646 w 785"/>
                    <a:gd name="T19" fmla="*/ 2147483646 h 395"/>
                    <a:gd name="T20" fmla="*/ 2147483646 w 785"/>
                    <a:gd name="T21" fmla="*/ 2147483646 h 395"/>
                    <a:gd name="T22" fmla="*/ 2147483646 w 785"/>
                    <a:gd name="T23" fmla="*/ 2147483646 h 395"/>
                    <a:gd name="T24" fmla="*/ 2147483646 w 785"/>
                    <a:gd name="T25" fmla="*/ 2147483646 h 395"/>
                    <a:gd name="T26" fmla="*/ 2147483646 w 785"/>
                    <a:gd name="T27" fmla="*/ 2147483646 h 395"/>
                    <a:gd name="T28" fmla="*/ 2147483646 w 785"/>
                    <a:gd name="T29" fmla="*/ 2147483646 h 395"/>
                    <a:gd name="T30" fmla="*/ 2147483646 w 785"/>
                    <a:gd name="T31" fmla="*/ 2147483646 h 395"/>
                    <a:gd name="T32" fmla="*/ 2147483646 w 785"/>
                    <a:gd name="T33" fmla="*/ 2147483646 h 395"/>
                    <a:gd name="T34" fmla="*/ 2147483646 w 785"/>
                    <a:gd name="T35" fmla="*/ 2147483646 h 395"/>
                    <a:gd name="T36" fmla="*/ 2147483646 w 785"/>
                    <a:gd name="T37" fmla="*/ 2147483646 h 395"/>
                    <a:gd name="T38" fmla="*/ 2147483646 w 785"/>
                    <a:gd name="T39" fmla="*/ 2147483646 h 395"/>
                    <a:gd name="T40" fmla="*/ 2147483646 w 785"/>
                    <a:gd name="T41" fmla="*/ 2147483646 h 395"/>
                    <a:gd name="T42" fmla="*/ 2147483646 w 785"/>
                    <a:gd name="T43" fmla="*/ 2147483646 h 395"/>
                    <a:gd name="T44" fmla="*/ 2147483646 w 785"/>
                    <a:gd name="T45" fmla="*/ 2147483646 h 395"/>
                    <a:gd name="T46" fmla="*/ 2147483646 w 785"/>
                    <a:gd name="T47" fmla="*/ 2147483646 h 395"/>
                    <a:gd name="T48" fmla="*/ 2147483646 w 785"/>
                    <a:gd name="T49" fmla="*/ 2147483646 h 395"/>
                    <a:gd name="T50" fmla="*/ 2147483646 w 785"/>
                    <a:gd name="T51" fmla="*/ 2147483646 h 395"/>
                    <a:gd name="T52" fmla="*/ 2147483646 w 785"/>
                    <a:gd name="T53" fmla="*/ 2147483646 h 395"/>
                    <a:gd name="T54" fmla="*/ 2147483646 w 785"/>
                    <a:gd name="T55" fmla="*/ 2147483646 h 395"/>
                    <a:gd name="T56" fmla="*/ 2147483646 w 785"/>
                    <a:gd name="T57" fmla="*/ 2147483646 h 395"/>
                    <a:gd name="T58" fmla="*/ 2147483646 w 785"/>
                    <a:gd name="T59" fmla="*/ 2147483646 h 395"/>
                    <a:gd name="T60" fmla="*/ 2147483646 w 785"/>
                    <a:gd name="T61" fmla="*/ 2147483646 h 395"/>
                    <a:gd name="T62" fmla="*/ 2147483646 w 785"/>
                    <a:gd name="T63" fmla="*/ 2147483646 h 395"/>
                    <a:gd name="T64" fmla="*/ 2147483646 w 785"/>
                    <a:gd name="T65" fmla="*/ 2147483646 h 395"/>
                    <a:gd name="T66" fmla="*/ 2147483646 w 785"/>
                    <a:gd name="T67" fmla="*/ 2147483646 h 395"/>
                    <a:gd name="T68" fmla="*/ 2147483646 w 785"/>
                    <a:gd name="T69" fmla="*/ 2147483646 h 395"/>
                    <a:gd name="T70" fmla="*/ 2147483646 w 785"/>
                    <a:gd name="T71" fmla="*/ 2147483646 h 395"/>
                    <a:gd name="T72" fmla="*/ 2147483646 w 785"/>
                    <a:gd name="T73" fmla="*/ 2147483646 h 395"/>
                    <a:gd name="T74" fmla="*/ 2147483646 w 785"/>
                    <a:gd name="T75" fmla="*/ 2147483646 h 395"/>
                    <a:gd name="T76" fmla="*/ 2147483646 w 785"/>
                    <a:gd name="T77" fmla="*/ 2147483646 h 395"/>
                    <a:gd name="T78" fmla="*/ 2147483646 w 785"/>
                    <a:gd name="T79" fmla="*/ 2147483646 h 395"/>
                    <a:gd name="T80" fmla="*/ 2147483646 w 785"/>
                    <a:gd name="T81" fmla="*/ 2147483646 h 395"/>
                    <a:gd name="T82" fmla="*/ 2147483646 w 785"/>
                    <a:gd name="T83" fmla="*/ 2147483646 h 395"/>
                    <a:gd name="T84" fmla="*/ 2147483646 w 785"/>
                    <a:gd name="T85" fmla="*/ 2147483646 h 395"/>
                    <a:gd name="T86" fmla="*/ 2147483646 w 785"/>
                    <a:gd name="T87" fmla="*/ 2147483646 h 395"/>
                    <a:gd name="T88" fmla="*/ 2147483646 w 785"/>
                    <a:gd name="T89" fmla="*/ 2147483646 h 395"/>
                    <a:gd name="T90" fmla="*/ 2147483646 w 785"/>
                    <a:gd name="T91" fmla="*/ 2147483646 h 395"/>
                    <a:gd name="T92" fmla="*/ 2147483646 w 785"/>
                    <a:gd name="T93" fmla="*/ 2147483646 h 395"/>
                    <a:gd name="T94" fmla="*/ 2147483646 w 785"/>
                    <a:gd name="T95" fmla="*/ 2147483646 h 395"/>
                    <a:gd name="T96" fmla="*/ 2147483646 w 785"/>
                    <a:gd name="T97" fmla="*/ 2147483646 h 395"/>
                    <a:gd name="T98" fmla="*/ 2147483646 w 785"/>
                    <a:gd name="T99" fmla="*/ 2147483646 h 395"/>
                    <a:gd name="T100" fmla="*/ 2147483646 w 785"/>
                    <a:gd name="T101" fmla="*/ 2147483646 h 395"/>
                    <a:gd name="T102" fmla="*/ 2147483646 w 785"/>
                    <a:gd name="T103" fmla="*/ 2147483646 h 395"/>
                    <a:gd name="T104" fmla="*/ 2147483646 w 785"/>
                    <a:gd name="T105" fmla="*/ 2147483646 h 395"/>
                    <a:gd name="T106" fmla="*/ 2147483646 w 785"/>
                    <a:gd name="T107" fmla="*/ 2147483646 h 395"/>
                    <a:gd name="T108" fmla="*/ 2147483646 w 785"/>
                    <a:gd name="T109" fmla="*/ 2147483646 h 395"/>
                    <a:gd name="T110" fmla="*/ 2147483646 w 785"/>
                    <a:gd name="T111" fmla="*/ 2147483646 h 395"/>
                    <a:gd name="T112" fmla="*/ 2147483646 w 785"/>
                    <a:gd name="T113" fmla="*/ 2147483646 h 395"/>
                    <a:gd name="T114" fmla="*/ 2147483646 w 785"/>
                    <a:gd name="T115" fmla="*/ 2147483646 h 395"/>
                    <a:gd name="T116" fmla="*/ 2147483646 w 785"/>
                    <a:gd name="T117" fmla="*/ 2147483646 h 395"/>
                    <a:gd name="T118" fmla="*/ 2147483646 w 785"/>
                    <a:gd name="T119" fmla="*/ 2147483646 h 395"/>
                    <a:gd name="T120" fmla="*/ 2147483646 w 785"/>
                    <a:gd name="T121" fmla="*/ 2147483646 h 395"/>
                    <a:gd name="T122" fmla="*/ 2147483646 w 785"/>
                    <a:gd name="T123" fmla="*/ 2147483646 h 39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785"/>
                    <a:gd name="T187" fmla="*/ 0 h 395"/>
                    <a:gd name="T188" fmla="*/ 785 w 785"/>
                    <a:gd name="T189" fmla="*/ 395 h 39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785" h="395">
                      <a:moveTo>
                        <a:pt x="18" y="0"/>
                      </a:moveTo>
                      <a:lnTo>
                        <a:pt x="25" y="2"/>
                      </a:lnTo>
                      <a:lnTo>
                        <a:pt x="118" y="37"/>
                      </a:lnTo>
                      <a:lnTo>
                        <a:pt x="141" y="46"/>
                      </a:lnTo>
                      <a:lnTo>
                        <a:pt x="193" y="54"/>
                      </a:lnTo>
                      <a:lnTo>
                        <a:pt x="211" y="58"/>
                      </a:lnTo>
                      <a:lnTo>
                        <a:pt x="263" y="65"/>
                      </a:lnTo>
                      <a:lnTo>
                        <a:pt x="264" y="66"/>
                      </a:lnTo>
                      <a:lnTo>
                        <a:pt x="292" y="71"/>
                      </a:lnTo>
                      <a:lnTo>
                        <a:pt x="314" y="75"/>
                      </a:lnTo>
                      <a:lnTo>
                        <a:pt x="362" y="82"/>
                      </a:lnTo>
                      <a:lnTo>
                        <a:pt x="370" y="84"/>
                      </a:lnTo>
                      <a:lnTo>
                        <a:pt x="384" y="86"/>
                      </a:lnTo>
                      <a:lnTo>
                        <a:pt x="450" y="117"/>
                      </a:lnTo>
                      <a:lnTo>
                        <a:pt x="472" y="128"/>
                      </a:lnTo>
                      <a:lnTo>
                        <a:pt x="485" y="134"/>
                      </a:lnTo>
                      <a:lnTo>
                        <a:pt x="531" y="156"/>
                      </a:lnTo>
                      <a:lnTo>
                        <a:pt x="559" y="168"/>
                      </a:lnTo>
                      <a:lnTo>
                        <a:pt x="618" y="190"/>
                      </a:lnTo>
                      <a:lnTo>
                        <a:pt x="644" y="200"/>
                      </a:lnTo>
                      <a:lnTo>
                        <a:pt x="709" y="225"/>
                      </a:lnTo>
                      <a:lnTo>
                        <a:pt x="710" y="225"/>
                      </a:lnTo>
                      <a:lnTo>
                        <a:pt x="730" y="232"/>
                      </a:lnTo>
                      <a:lnTo>
                        <a:pt x="733" y="234"/>
                      </a:lnTo>
                      <a:lnTo>
                        <a:pt x="765" y="246"/>
                      </a:lnTo>
                      <a:lnTo>
                        <a:pt x="785" y="254"/>
                      </a:lnTo>
                      <a:lnTo>
                        <a:pt x="784" y="254"/>
                      </a:lnTo>
                      <a:lnTo>
                        <a:pt x="784" y="255"/>
                      </a:lnTo>
                      <a:lnTo>
                        <a:pt x="783" y="256"/>
                      </a:lnTo>
                      <a:lnTo>
                        <a:pt x="784" y="256"/>
                      </a:lnTo>
                      <a:lnTo>
                        <a:pt x="784" y="257"/>
                      </a:lnTo>
                      <a:lnTo>
                        <a:pt x="783" y="257"/>
                      </a:lnTo>
                      <a:lnTo>
                        <a:pt x="784" y="258"/>
                      </a:lnTo>
                      <a:lnTo>
                        <a:pt x="783" y="258"/>
                      </a:lnTo>
                      <a:lnTo>
                        <a:pt x="783" y="259"/>
                      </a:lnTo>
                      <a:lnTo>
                        <a:pt x="783" y="260"/>
                      </a:lnTo>
                      <a:lnTo>
                        <a:pt x="782" y="260"/>
                      </a:lnTo>
                      <a:lnTo>
                        <a:pt x="782" y="259"/>
                      </a:lnTo>
                      <a:lnTo>
                        <a:pt x="781" y="258"/>
                      </a:lnTo>
                      <a:lnTo>
                        <a:pt x="781" y="259"/>
                      </a:lnTo>
                      <a:lnTo>
                        <a:pt x="781" y="258"/>
                      </a:lnTo>
                      <a:lnTo>
                        <a:pt x="780" y="259"/>
                      </a:lnTo>
                      <a:lnTo>
                        <a:pt x="780" y="260"/>
                      </a:lnTo>
                      <a:lnTo>
                        <a:pt x="780" y="261"/>
                      </a:lnTo>
                      <a:lnTo>
                        <a:pt x="779" y="261"/>
                      </a:lnTo>
                      <a:lnTo>
                        <a:pt x="779" y="260"/>
                      </a:lnTo>
                      <a:lnTo>
                        <a:pt x="779" y="261"/>
                      </a:lnTo>
                      <a:lnTo>
                        <a:pt x="779" y="262"/>
                      </a:lnTo>
                      <a:lnTo>
                        <a:pt x="778" y="262"/>
                      </a:lnTo>
                      <a:lnTo>
                        <a:pt x="777" y="262"/>
                      </a:lnTo>
                      <a:lnTo>
                        <a:pt x="776" y="262"/>
                      </a:lnTo>
                      <a:lnTo>
                        <a:pt x="776" y="263"/>
                      </a:lnTo>
                      <a:lnTo>
                        <a:pt x="775" y="263"/>
                      </a:lnTo>
                      <a:lnTo>
                        <a:pt x="774" y="263"/>
                      </a:lnTo>
                      <a:lnTo>
                        <a:pt x="774" y="264"/>
                      </a:lnTo>
                      <a:lnTo>
                        <a:pt x="773" y="263"/>
                      </a:lnTo>
                      <a:lnTo>
                        <a:pt x="773" y="264"/>
                      </a:lnTo>
                      <a:lnTo>
                        <a:pt x="772" y="265"/>
                      </a:lnTo>
                      <a:lnTo>
                        <a:pt x="771" y="265"/>
                      </a:lnTo>
                      <a:lnTo>
                        <a:pt x="770" y="265"/>
                      </a:lnTo>
                      <a:lnTo>
                        <a:pt x="770" y="266"/>
                      </a:lnTo>
                      <a:lnTo>
                        <a:pt x="769" y="266"/>
                      </a:lnTo>
                      <a:lnTo>
                        <a:pt x="769" y="267"/>
                      </a:lnTo>
                      <a:lnTo>
                        <a:pt x="768" y="267"/>
                      </a:lnTo>
                      <a:lnTo>
                        <a:pt x="767" y="268"/>
                      </a:lnTo>
                      <a:lnTo>
                        <a:pt x="766" y="268"/>
                      </a:lnTo>
                      <a:lnTo>
                        <a:pt x="766" y="269"/>
                      </a:lnTo>
                      <a:lnTo>
                        <a:pt x="765" y="270"/>
                      </a:lnTo>
                      <a:lnTo>
                        <a:pt x="766" y="270"/>
                      </a:lnTo>
                      <a:lnTo>
                        <a:pt x="765" y="270"/>
                      </a:lnTo>
                      <a:lnTo>
                        <a:pt x="765" y="271"/>
                      </a:lnTo>
                      <a:lnTo>
                        <a:pt x="764" y="271"/>
                      </a:lnTo>
                      <a:lnTo>
                        <a:pt x="764" y="272"/>
                      </a:lnTo>
                      <a:lnTo>
                        <a:pt x="763" y="272"/>
                      </a:lnTo>
                      <a:lnTo>
                        <a:pt x="762" y="272"/>
                      </a:lnTo>
                      <a:lnTo>
                        <a:pt x="762" y="273"/>
                      </a:lnTo>
                      <a:lnTo>
                        <a:pt x="762" y="274"/>
                      </a:lnTo>
                      <a:lnTo>
                        <a:pt x="761" y="275"/>
                      </a:lnTo>
                      <a:lnTo>
                        <a:pt x="761" y="274"/>
                      </a:lnTo>
                      <a:lnTo>
                        <a:pt x="760" y="274"/>
                      </a:lnTo>
                      <a:lnTo>
                        <a:pt x="759" y="274"/>
                      </a:lnTo>
                      <a:lnTo>
                        <a:pt x="759" y="275"/>
                      </a:lnTo>
                      <a:lnTo>
                        <a:pt x="759" y="274"/>
                      </a:lnTo>
                      <a:lnTo>
                        <a:pt x="758" y="274"/>
                      </a:lnTo>
                      <a:lnTo>
                        <a:pt x="759" y="275"/>
                      </a:lnTo>
                      <a:lnTo>
                        <a:pt x="758" y="275"/>
                      </a:lnTo>
                      <a:lnTo>
                        <a:pt x="759" y="276"/>
                      </a:lnTo>
                      <a:lnTo>
                        <a:pt x="758" y="277"/>
                      </a:lnTo>
                      <a:lnTo>
                        <a:pt x="758" y="276"/>
                      </a:lnTo>
                      <a:lnTo>
                        <a:pt x="758" y="277"/>
                      </a:lnTo>
                      <a:lnTo>
                        <a:pt x="757" y="277"/>
                      </a:lnTo>
                      <a:lnTo>
                        <a:pt x="757" y="276"/>
                      </a:lnTo>
                      <a:lnTo>
                        <a:pt x="757" y="277"/>
                      </a:lnTo>
                      <a:lnTo>
                        <a:pt x="757" y="278"/>
                      </a:lnTo>
                      <a:lnTo>
                        <a:pt x="756" y="278"/>
                      </a:lnTo>
                      <a:lnTo>
                        <a:pt x="756" y="279"/>
                      </a:lnTo>
                      <a:lnTo>
                        <a:pt x="755" y="279"/>
                      </a:lnTo>
                      <a:lnTo>
                        <a:pt x="755" y="280"/>
                      </a:lnTo>
                      <a:lnTo>
                        <a:pt x="754" y="280"/>
                      </a:lnTo>
                      <a:lnTo>
                        <a:pt x="755" y="281"/>
                      </a:lnTo>
                      <a:lnTo>
                        <a:pt x="754" y="281"/>
                      </a:lnTo>
                      <a:lnTo>
                        <a:pt x="753" y="281"/>
                      </a:lnTo>
                      <a:lnTo>
                        <a:pt x="753" y="282"/>
                      </a:lnTo>
                      <a:lnTo>
                        <a:pt x="752" y="281"/>
                      </a:lnTo>
                      <a:lnTo>
                        <a:pt x="752" y="282"/>
                      </a:lnTo>
                      <a:lnTo>
                        <a:pt x="751" y="282"/>
                      </a:lnTo>
                      <a:lnTo>
                        <a:pt x="751" y="283"/>
                      </a:lnTo>
                      <a:lnTo>
                        <a:pt x="751" y="284"/>
                      </a:lnTo>
                      <a:lnTo>
                        <a:pt x="751" y="285"/>
                      </a:lnTo>
                      <a:lnTo>
                        <a:pt x="751" y="286"/>
                      </a:lnTo>
                      <a:lnTo>
                        <a:pt x="750" y="286"/>
                      </a:lnTo>
                      <a:lnTo>
                        <a:pt x="749" y="285"/>
                      </a:lnTo>
                      <a:lnTo>
                        <a:pt x="749" y="286"/>
                      </a:lnTo>
                      <a:lnTo>
                        <a:pt x="748" y="286"/>
                      </a:lnTo>
                      <a:lnTo>
                        <a:pt x="747" y="286"/>
                      </a:lnTo>
                      <a:lnTo>
                        <a:pt x="748" y="286"/>
                      </a:lnTo>
                      <a:lnTo>
                        <a:pt x="748" y="287"/>
                      </a:lnTo>
                      <a:lnTo>
                        <a:pt x="747" y="287"/>
                      </a:lnTo>
                      <a:lnTo>
                        <a:pt x="746" y="288"/>
                      </a:lnTo>
                      <a:lnTo>
                        <a:pt x="746" y="287"/>
                      </a:lnTo>
                      <a:lnTo>
                        <a:pt x="746" y="288"/>
                      </a:lnTo>
                      <a:lnTo>
                        <a:pt x="746" y="289"/>
                      </a:lnTo>
                      <a:lnTo>
                        <a:pt x="747" y="289"/>
                      </a:lnTo>
                      <a:lnTo>
                        <a:pt x="747" y="290"/>
                      </a:lnTo>
                      <a:lnTo>
                        <a:pt x="746" y="290"/>
                      </a:lnTo>
                      <a:lnTo>
                        <a:pt x="746" y="291"/>
                      </a:lnTo>
                      <a:lnTo>
                        <a:pt x="746" y="290"/>
                      </a:lnTo>
                      <a:lnTo>
                        <a:pt x="745" y="291"/>
                      </a:lnTo>
                      <a:lnTo>
                        <a:pt x="745" y="292"/>
                      </a:lnTo>
                      <a:lnTo>
                        <a:pt x="745" y="293"/>
                      </a:lnTo>
                      <a:lnTo>
                        <a:pt x="744" y="293"/>
                      </a:lnTo>
                      <a:lnTo>
                        <a:pt x="743" y="293"/>
                      </a:lnTo>
                      <a:lnTo>
                        <a:pt x="743" y="294"/>
                      </a:lnTo>
                      <a:lnTo>
                        <a:pt x="742" y="294"/>
                      </a:lnTo>
                      <a:lnTo>
                        <a:pt x="741" y="294"/>
                      </a:lnTo>
                      <a:lnTo>
                        <a:pt x="741" y="295"/>
                      </a:lnTo>
                      <a:lnTo>
                        <a:pt x="741" y="294"/>
                      </a:lnTo>
                      <a:lnTo>
                        <a:pt x="740" y="295"/>
                      </a:lnTo>
                      <a:lnTo>
                        <a:pt x="741" y="295"/>
                      </a:lnTo>
                      <a:lnTo>
                        <a:pt x="740" y="296"/>
                      </a:lnTo>
                      <a:lnTo>
                        <a:pt x="739" y="296"/>
                      </a:lnTo>
                      <a:lnTo>
                        <a:pt x="738" y="296"/>
                      </a:lnTo>
                      <a:lnTo>
                        <a:pt x="738" y="297"/>
                      </a:lnTo>
                      <a:lnTo>
                        <a:pt x="737" y="297"/>
                      </a:lnTo>
                      <a:lnTo>
                        <a:pt x="736" y="297"/>
                      </a:lnTo>
                      <a:lnTo>
                        <a:pt x="737" y="297"/>
                      </a:lnTo>
                      <a:lnTo>
                        <a:pt x="735" y="296"/>
                      </a:lnTo>
                      <a:lnTo>
                        <a:pt x="735" y="297"/>
                      </a:lnTo>
                      <a:lnTo>
                        <a:pt x="734" y="297"/>
                      </a:lnTo>
                      <a:lnTo>
                        <a:pt x="734" y="298"/>
                      </a:lnTo>
                      <a:lnTo>
                        <a:pt x="733" y="298"/>
                      </a:lnTo>
                      <a:lnTo>
                        <a:pt x="732" y="298"/>
                      </a:lnTo>
                      <a:lnTo>
                        <a:pt x="731" y="298"/>
                      </a:lnTo>
                      <a:lnTo>
                        <a:pt x="731" y="299"/>
                      </a:lnTo>
                      <a:lnTo>
                        <a:pt x="731" y="300"/>
                      </a:lnTo>
                      <a:lnTo>
                        <a:pt x="732" y="300"/>
                      </a:lnTo>
                      <a:lnTo>
                        <a:pt x="731" y="300"/>
                      </a:lnTo>
                      <a:lnTo>
                        <a:pt x="731" y="301"/>
                      </a:lnTo>
                      <a:lnTo>
                        <a:pt x="730" y="301"/>
                      </a:lnTo>
                      <a:lnTo>
                        <a:pt x="730" y="302"/>
                      </a:lnTo>
                      <a:lnTo>
                        <a:pt x="729" y="301"/>
                      </a:lnTo>
                      <a:lnTo>
                        <a:pt x="729" y="302"/>
                      </a:lnTo>
                      <a:lnTo>
                        <a:pt x="728" y="302"/>
                      </a:lnTo>
                      <a:lnTo>
                        <a:pt x="727" y="303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5" y="302"/>
                      </a:lnTo>
                      <a:lnTo>
                        <a:pt x="725" y="301"/>
                      </a:lnTo>
                      <a:lnTo>
                        <a:pt x="724" y="301"/>
                      </a:lnTo>
                      <a:lnTo>
                        <a:pt x="723" y="301"/>
                      </a:lnTo>
                      <a:lnTo>
                        <a:pt x="722" y="300"/>
                      </a:lnTo>
                      <a:lnTo>
                        <a:pt x="722" y="301"/>
                      </a:lnTo>
                      <a:lnTo>
                        <a:pt x="721" y="301"/>
                      </a:lnTo>
                      <a:lnTo>
                        <a:pt x="720" y="301"/>
                      </a:lnTo>
                      <a:lnTo>
                        <a:pt x="720" y="302"/>
                      </a:lnTo>
                      <a:lnTo>
                        <a:pt x="719" y="302"/>
                      </a:lnTo>
                      <a:lnTo>
                        <a:pt x="718" y="302"/>
                      </a:lnTo>
                      <a:lnTo>
                        <a:pt x="717" y="302"/>
                      </a:lnTo>
                      <a:lnTo>
                        <a:pt x="717" y="301"/>
                      </a:lnTo>
                      <a:lnTo>
                        <a:pt x="716" y="301"/>
                      </a:lnTo>
                      <a:lnTo>
                        <a:pt x="715" y="301"/>
                      </a:lnTo>
                      <a:lnTo>
                        <a:pt x="715" y="302"/>
                      </a:lnTo>
                      <a:lnTo>
                        <a:pt x="715" y="301"/>
                      </a:lnTo>
                      <a:lnTo>
                        <a:pt x="714" y="301"/>
                      </a:lnTo>
                      <a:lnTo>
                        <a:pt x="714" y="302"/>
                      </a:lnTo>
                      <a:lnTo>
                        <a:pt x="714" y="301"/>
                      </a:lnTo>
                      <a:lnTo>
                        <a:pt x="713" y="301"/>
                      </a:lnTo>
                      <a:lnTo>
                        <a:pt x="712" y="301"/>
                      </a:lnTo>
                      <a:lnTo>
                        <a:pt x="712" y="302"/>
                      </a:lnTo>
                      <a:lnTo>
                        <a:pt x="712" y="303"/>
                      </a:lnTo>
                      <a:lnTo>
                        <a:pt x="712" y="304"/>
                      </a:lnTo>
                      <a:lnTo>
                        <a:pt x="713" y="304"/>
                      </a:lnTo>
                      <a:lnTo>
                        <a:pt x="713" y="305"/>
                      </a:lnTo>
                      <a:lnTo>
                        <a:pt x="712" y="306"/>
                      </a:lnTo>
                      <a:lnTo>
                        <a:pt x="713" y="306"/>
                      </a:lnTo>
                      <a:lnTo>
                        <a:pt x="713" y="307"/>
                      </a:lnTo>
                      <a:lnTo>
                        <a:pt x="712" y="308"/>
                      </a:lnTo>
                      <a:lnTo>
                        <a:pt x="711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09" y="308"/>
                      </a:lnTo>
                      <a:lnTo>
                        <a:pt x="709" y="309"/>
                      </a:lnTo>
                      <a:lnTo>
                        <a:pt x="708" y="308"/>
                      </a:lnTo>
                      <a:lnTo>
                        <a:pt x="708" y="307"/>
                      </a:lnTo>
                      <a:lnTo>
                        <a:pt x="707" y="307"/>
                      </a:lnTo>
                      <a:lnTo>
                        <a:pt x="707" y="308"/>
                      </a:lnTo>
                      <a:lnTo>
                        <a:pt x="706" y="308"/>
                      </a:lnTo>
                      <a:lnTo>
                        <a:pt x="705" y="308"/>
                      </a:lnTo>
                      <a:lnTo>
                        <a:pt x="705" y="307"/>
                      </a:lnTo>
                      <a:lnTo>
                        <a:pt x="705" y="308"/>
                      </a:lnTo>
                      <a:lnTo>
                        <a:pt x="704" y="308"/>
                      </a:lnTo>
                      <a:lnTo>
                        <a:pt x="704" y="307"/>
                      </a:lnTo>
                      <a:lnTo>
                        <a:pt x="703" y="307"/>
                      </a:lnTo>
                      <a:lnTo>
                        <a:pt x="703" y="308"/>
                      </a:lnTo>
                      <a:lnTo>
                        <a:pt x="702" y="308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3" y="310"/>
                      </a:lnTo>
                      <a:lnTo>
                        <a:pt x="703" y="311"/>
                      </a:lnTo>
                      <a:lnTo>
                        <a:pt x="703" y="312"/>
                      </a:lnTo>
                      <a:lnTo>
                        <a:pt x="703" y="313"/>
                      </a:lnTo>
                      <a:lnTo>
                        <a:pt x="702" y="313"/>
                      </a:lnTo>
                      <a:lnTo>
                        <a:pt x="701" y="313"/>
                      </a:lnTo>
                      <a:lnTo>
                        <a:pt x="701" y="314"/>
                      </a:lnTo>
                      <a:lnTo>
                        <a:pt x="700" y="314"/>
                      </a:lnTo>
                      <a:lnTo>
                        <a:pt x="701" y="315"/>
                      </a:lnTo>
                      <a:lnTo>
                        <a:pt x="700" y="316"/>
                      </a:lnTo>
                      <a:lnTo>
                        <a:pt x="699" y="316"/>
                      </a:lnTo>
                      <a:lnTo>
                        <a:pt x="697" y="317"/>
                      </a:lnTo>
                      <a:lnTo>
                        <a:pt x="696" y="317"/>
                      </a:lnTo>
                      <a:lnTo>
                        <a:pt x="695" y="318"/>
                      </a:lnTo>
                      <a:lnTo>
                        <a:pt x="694" y="318"/>
                      </a:lnTo>
                      <a:lnTo>
                        <a:pt x="693" y="318"/>
                      </a:lnTo>
                      <a:lnTo>
                        <a:pt x="693" y="319"/>
                      </a:lnTo>
                      <a:lnTo>
                        <a:pt x="692" y="319"/>
                      </a:lnTo>
                      <a:lnTo>
                        <a:pt x="692" y="320"/>
                      </a:lnTo>
                      <a:lnTo>
                        <a:pt x="691" y="320"/>
                      </a:lnTo>
                      <a:lnTo>
                        <a:pt x="690" y="320"/>
                      </a:lnTo>
                      <a:lnTo>
                        <a:pt x="689" y="320"/>
                      </a:lnTo>
                      <a:lnTo>
                        <a:pt x="688" y="321"/>
                      </a:lnTo>
                      <a:lnTo>
                        <a:pt x="687" y="321"/>
                      </a:lnTo>
                      <a:lnTo>
                        <a:pt x="686" y="321"/>
                      </a:lnTo>
                      <a:lnTo>
                        <a:pt x="686" y="322"/>
                      </a:lnTo>
                      <a:lnTo>
                        <a:pt x="685" y="322"/>
                      </a:lnTo>
                      <a:lnTo>
                        <a:pt x="684" y="324"/>
                      </a:lnTo>
                      <a:lnTo>
                        <a:pt x="684" y="325"/>
                      </a:lnTo>
                      <a:lnTo>
                        <a:pt x="683" y="326"/>
                      </a:lnTo>
                      <a:lnTo>
                        <a:pt x="682" y="327"/>
                      </a:lnTo>
                      <a:lnTo>
                        <a:pt x="682" y="328"/>
                      </a:lnTo>
                      <a:lnTo>
                        <a:pt x="682" y="329"/>
                      </a:lnTo>
                      <a:lnTo>
                        <a:pt x="680" y="330"/>
                      </a:lnTo>
                      <a:lnTo>
                        <a:pt x="680" y="331"/>
                      </a:lnTo>
                      <a:lnTo>
                        <a:pt x="680" y="332"/>
                      </a:lnTo>
                      <a:lnTo>
                        <a:pt x="679" y="332"/>
                      </a:lnTo>
                      <a:lnTo>
                        <a:pt x="678" y="333"/>
                      </a:lnTo>
                      <a:lnTo>
                        <a:pt x="677" y="334"/>
                      </a:lnTo>
                      <a:lnTo>
                        <a:pt x="676" y="333"/>
                      </a:lnTo>
                      <a:lnTo>
                        <a:pt x="673" y="344"/>
                      </a:lnTo>
                      <a:lnTo>
                        <a:pt x="672" y="344"/>
                      </a:lnTo>
                      <a:lnTo>
                        <a:pt x="671" y="344"/>
                      </a:lnTo>
                      <a:lnTo>
                        <a:pt x="670" y="344"/>
                      </a:lnTo>
                      <a:lnTo>
                        <a:pt x="670" y="345"/>
                      </a:lnTo>
                      <a:lnTo>
                        <a:pt x="670" y="344"/>
                      </a:lnTo>
                      <a:lnTo>
                        <a:pt x="669" y="344"/>
                      </a:lnTo>
                      <a:lnTo>
                        <a:pt x="669" y="343"/>
                      </a:lnTo>
                      <a:lnTo>
                        <a:pt x="668" y="343"/>
                      </a:lnTo>
                      <a:lnTo>
                        <a:pt x="668" y="342"/>
                      </a:lnTo>
                      <a:lnTo>
                        <a:pt x="667" y="342"/>
                      </a:lnTo>
                      <a:lnTo>
                        <a:pt x="666" y="342"/>
                      </a:lnTo>
                      <a:lnTo>
                        <a:pt x="665" y="341"/>
                      </a:lnTo>
                      <a:lnTo>
                        <a:pt x="666" y="341"/>
                      </a:lnTo>
                      <a:lnTo>
                        <a:pt x="665" y="341"/>
                      </a:lnTo>
                      <a:lnTo>
                        <a:pt x="664" y="341"/>
                      </a:lnTo>
                      <a:lnTo>
                        <a:pt x="663" y="341"/>
                      </a:lnTo>
                      <a:lnTo>
                        <a:pt x="663" y="340"/>
                      </a:lnTo>
                      <a:lnTo>
                        <a:pt x="662" y="340"/>
                      </a:lnTo>
                      <a:lnTo>
                        <a:pt x="662" y="339"/>
                      </a:lnTo>
                      <a:lnTo>
                        <a:pt x="661" y="340"/>
                      </a:lnTo>
                      <a:lnTo>
                        <a:pt x="661" y="339"/>
                      </a:lnTo>
                      <a:lnTo>
                        <a:pt x="661" y="338"/>
                      </a:lnTo>
                      <a:lnTo>
                        <a:pt x="660" y="339"/>
                      </a:lnTo>
                      <a:lnTo>
                        <a:pt x="660" y="338"/>
                      </a:lnTo>
                      <a:lnTo>
                        <a:pt x="659" y="338"/>
                      </a:lnTo>
                      <a:lnTo>
                        <a:pt x="659" y="339"/>
                      </a:lnTo>
                      <a:lnTo>
                        <a:pt x="659" y="338"/>
                      </a:lnTo>
                      <a:lnTo>
                        <a:pt x="658" y="338"/>
                      </a:lnTo>
                      <a:lnTo>
                        <a:pt x="657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5" y="338"/>
                      </a:lnTo>
                      <a:lnTo>
                        <a:pt x="655" y="337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3" y="337"/>
                      </a:lnTo>
                      <a:lnTo>
                        <a:pt x="654" y="338"/>
                      </a:lnTo>
                      <a:lnTo>
                        <a:pt x="653" y="338"/>
                      </a:lnTo>
                      <a:lnTo>
                        <a:pt x="652" y="338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8" y="339"/>
                      </a:lnTo>
                      <a:lnTo>
                        <a:pt x="647" y="339"/>
                      </a:lnTo>
                      <a:lnTo>
                        <a:pt x="646" y="339"/>
                      </a:lnTo>
                      <a:lnTo>
                        <a:pt x="645" y="339"/>
                      </a:lnTo>
                      <a:lnTo>
                        <a:pt x="645" y="340"/>
                      </a:lnTo>
                      <a:lnTo>
                        <a:pt x="644" y="340"/>
                      </a:lnTo>
                      <a:lnTo>
                        <a:pt x="644" y="339"/>
                      </a:lnTo>
                      <a:lnTo>
                        <a:pt x="643" y="339"/>
                      </a:lnTo>
                      <a:lnTo>
                        <a:pt x="642" y="339"/>
                      </a:lnTo>
                      <a:lnTo>
                        <a:pt x="641" y="339"/>
                      </a:lnTo>
                      <a:lnTo>
                        <a:pt x="640" y="339"/>
                      </a:lnTo>
                      <a:lnTo>
                        <a:pt x="640" y="340"/>
                      </a:lnTo>
                      <a:lnTo>
                        <a:pt x="639" y="339"/>
                      </a:lnTo>
                      <a:lnTo>
                        <a:pt x="639" y="340"/>
                      </a:lnTo>
                      <a:lnTo>
                        <a:pt x="639" y="341"/>
                      </a:lnTo>
                      <a:lnTo>
                        <a:pt x="638" y="341"/>
                      </a:lnTo>
                      <a:lnTo>
                        <a:pt x="637" y="341"/>
                      </a:lnTo>
                      <a:lnTo>
                        <a:pt x="637" y="342"/>
                      </a:lnTo>
                      <a:lnTo>
                        <a:pt x="636" y="341"/>
                      </a:lnTo>
                      <a:lnTo>
                        <a:pt x="636" y="342"/>
                      </a:lnTo>
                      <a:lnTo>
                        <a:pt x="635" y="342"/>
                      </a:lnTo>
                      <a:lnTo>
                        <a:pt x="636" y="343"/>
                      </a:lnTo>
                      <a:lnTo>
                        <a:pt x="635" y="343"/>
                      </a:lnTo>
                      <a:lnTo>
                        <a:pt x="634" y="343"/>
                      </a:lnTo>
                      <a:lnTo>
                        <a:pt x="634" y="344"/>
                      </a:lnTo>
                      <a:lnTo>
                        <a:pt x="633" y="344"/>
                      </a:lnTo>
                      <a:lnTo>
                        <a:pt x="633" y="345"/>
                      </a:lnTo>
                      <a:lnTo>
                        <a:pt x="632" y="345"/>
                      </a:lnTo>
                      <a:lnTo>
                        <a:pt x="632" y="346"/>
                      </a:lnTo>
                      <a:lnTo>
                        <a:pt x="631" y="346"/>
                      </a:lnTo>
                      <a:lnTo>
                        <a:pt x="631" y="347"/>
                      </a:lnTo>
                      <a:lnTo>
                        <a:pt x="631" y="348"/>
                      </a:lnTo>
                      <a:lnTo>
                        <a:pt x="631" y="349"/>
                      </a:lnTo>
                      <a:lnTo>
                        <a:pt x="632" y="349"/>
                      </a:lnTo>
                      <a:lnTo>
                        <a:pt x="632" y="350"/>
                      </a:lnTo>
                      <a:lnTo>
                        <a:pt x="632" y="351"/>
                      </a:lnTo>
                      <a:lnTo>
                        <a:pt x="631" y="351"/>
                      </a:lnTo>
                      <a:lnTo>
                        <a:pt x="631" y="352"/>
                      </a:lnTo>
                      <a:lnTo>
                        <a:pt x="632" y="353"/>
                      </a:lnTo>
                      <a:lnTo>
                        <a:pt x="631" y="353"/>
                      </a:lnTo>
                      <a:lnTo>
                        <a:pt x="630" y="353"/>
                      </a:lnTo>
                      <a:lnTo>
                        <a:pt x="630" y="354"/>
                      </a:lnTo>
                      <a:lnTo>
                        <a:pt x="629" y="355"/>
                      </a:lnTo>
                      <a:lnTo>
                        <a:pt x="628" y="356"/>
                      </a:lnTo>
                      <a:lnTo>
                        <a:pt x="628" y="357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6" y="358"/>
                      </a:lnTo>
                      <a:lnTo>
                        <a:pt x="626" y="359"/>
                      </a:lnTo>
                      <a:lnTo>
                        <a:pt x="625" y="359"/>
                      </a:lnTo>
                      <a:lnTo>
                        <a:pt x="625" y="360"/>
                      </a:lnTo>
                      <a:lnTo>
                        <a:pt x="624" y="360"/>
                      </a:lnTo>
                      <a:lnTo>
                        <a:pt x="624" y="361"/>
                      </a:lnTo>
                      <a:lnTo>
                        <a:pt x="624" y="362"/>
                      </a:lnTo>
                      <a:lnTo>
                        <a:pt x="623" y="362"/>
                      </a:lnTo>
                      <a:lnTo>
                        <a:pt x="622" y="362"/>
                      </a:lnTo>
                      <a:lnTo>
                        <a:pt x="622" y="363"/>
                      </a:lnTo>
                      <a:lnTo>
                        <a:pt x="622" y="364"/>
                      </a:lnTo>
                      <a:lnTo>
                        <a:pt x="621" y="364"/>
                      </a:lnTo>
                      <a:lnTo>
                        <a:pt x="622" y="365"/>
                      </a:lnTo>
                      <a:lnTo>
                        <a:pt x="622" y="366"/>
                      </a:lnTo>
                      <a:lnTo>
                        <a:pt x="621" y="366"/>
                      </a:lnTo>
                      <a:lnTo>
                        <a:pt x="621" y="367"/>
                      </a:lnTo>
                      <a:lnTo>
                        <a:pt x="620" y="367"/>
                      </a:lnTo>
                      <a:lnTo>
                        <a:pt x="619" y="368"/>
                      </a:lnTo>
                      <a:lnTo>
                        <a:pt x="619" y="369"/>
                      </a:lnTo>
                      <a:lnTo>
                        <a:pt x="619" y="370"/>
                      </a:lnTo>
                      <a:lnTo>
                        <a:pt x="619" y="371"/>
                      </a:lnTo>
                      <a:lnTo>
                        <a:pt x="619" y="372"/>
                      </a:lnTo>
                      <a:lnTo>
                        <a:pt x="618" y="372"/>
                      </a:lnTo>
                      <a:lnTo>
                        <a:pt x="618" y="373"/>
                      </a:lnTo>
                      <a:lnTo>
                        <a:pt x="617" y="373"/>
                      </a:lnTo>
                      <a:lnTo>
                        <a:pt x="616" y="374"/>
                      </a:lnTo>
                      <a:lnTo>
                        <a:pt x="615" y="375"/>
                      </a:lnTo>
                      <a:lnTo>
                        <a:pt x="615" y="376"/>
                      </a:lnTo>
                      <a:lnTo>
                        <a:pt x="614" y="376"/>
                      </a:lnTo>
                      <a:lnTo>
                        <a:pt x="613" y="376"/>
                      </a:lnTo>
                      <a:lnTo>
                        <a:pt x="612" y="376"/>
                      </a:lnTo>
                      <a:lnTo>
                        <a:pt x="611" y="377"/>
                      </a:lnTo>
                      <a:lnTo>
                        <a:pt x="610" y="377"/>
                      </a:lnTo>
                      <a:lnTo>
                        <a:pt x="609" y="378"/>
                      </a:lnTo>
                      <a:lnTo>
                        <a:pt x="609" y="379"/>
                      </a:lnTo>
                      <a:lnTo>
                        <a:pt x="608" y="379"/>
                      </a:lnTo>
                      <a:lnTo>
                        <a:pt x="608" y="378"/>
                      </a:lnTo>
                      <a:lnTo>
                        <a:pt x="607" y="378"/>
                      </a:lnTo>
                      <a:lnTo>
                        <a:pt x="606" y="378"/>
                      </a:lnTo>
                      <a:lnTo>
                        <a:pt x="605" y="378"/>
                      </a:lnTo>
                      <a:lnTo>
                        <a:pt x="605" y="379"/>
                      </a:lnTo>
                      <a:lnTo>
                        <a:pt x="604" y="379"/>
                      </a:lnTo>
                      <a:lnTo>
                        <a:pt x="603" y="380"/>
                      </a:lnTo>
                      <a:lnTo>
                        <a:pt x="602" y="381"/>
                      </a:lnTo>
                      <a:lnTo>
                        <a:pt x="603" y="382"/>
                      </a:lnTo>
                      <a:lnTo>
                        <a:pt x="602" y="383"/>
                      </a:lnTo>
                      <a:lnTo>
                        <a:pt x="601" y="383"/>
                      </a:lnTo>
                      <a:lnTo>
                        <a:pt x="601" y="384"/>
                      </a:lnTo>
                      <a:lnTo>
                        <a:pt x="601" y="383"/>
                      </a:lnTo>
                      <a:lnTo>
                        <a:pt x="601" y="382"/>
                      </a:lnTo>
                      <a:lnTo>
                        <a:pt x="600" y="382"/>
                      </a:lnTo>
                      <a:lnTo>
                        <a:pt x="599" y="382"/>
                      </a:lnTo>
                      <a:lnTo>
                        <a:pt x="598" y="381"/>
                      </a:lnTo>
                      <a:lnTo>
                        <a:pt x="598" y="382"/>
                      </a:lnTo>
                      <a:lnTo>
                        <a:pt x="597" y="382"/>
                      </a:lnTo>
                      <a:lnTo>
                        <a:pt x="597" y="383"/>
                      </a:lnTo>
                      <a:lnTo>
                        <a:pt x="596" y="383"/>
                      </a:lnTo>
                      <a:lnTo>
                        <a:pt x="595" y="383"/>
                      </a:lnTo>
                      <a:lnTo>
                        <a:pt x="594" y="383"/>
                      </a:lnTo>
                      <a:lnTo>
                        <a:pt x="594" y="384"/>
                      </a:lnTo>
                      <a:lnTo>
                        <a:pt x="593" y="383"/>
                      </a:lnTo>
                      <a:lnTo>
                        <a:pt x="593" y="384"/>
                      </a:lnTo>
                      <a:lnTo>
                        <a:pt x="591" y="385"/>
                      </a:lnTo>
                      <a:lnTo>
                        <a:pt x="591" y="386"/>
                      </a:lnTo>
                      <a:lnTo>
                        <a:pt x="590" y="386"/>
                      </a:lnTo>
                      <a:lnTo>
                        <a:pt x="590" y="387"/>
                      </a:lnTo>
                      <a:lnTo>
                        <a:pt x="589" y="388"/>
                      </a:lnTo>
                      <a:lnTo>
                        <a:pt x="588" y="388"/>
                      </a:lnTo>
                      <a:lnTo>
                        <a:pt x="587" y="388"/>
                      </a:lnTo>
                      <a:lnTo>
                        <a:pt x="587" y="389"/>
                      </a:lnTo>
                      <a:lnTo>
                        <a:pt x="587" y="390"/>
                      </a:lnTo>
                      <a:lnTo>
                        <a:pt x="569" y="395"/>
                      </a:lnTo>
                      <a:lnTo>
                        <a:pt x="569" y="394"/>
                      </a:lnTo>
                      <a:lnTo>
                        <a:pt x="569" y="393"/>
                      </a:lnTo>
                      <a:lnTo>
                        <a:pt x="569" y="392"/>
                      </a:lnTo>
                      <a:lnTo>
                        <a:pt x="568" y="391"/>
                      </a:lnTo>
                      <a:lnTo>
                        <a:pt x="568" y="390"/>
                      </a:lnTo>
                      <a:lnTo>
                        <a:pt x="567" y="390"/>
                      </a:lnTo>
                      <a:lnTo>
                        <a:pt x="567" y="389"/>
                      </a:lnTo>
                      <a:lnTo>
                        <a:pt x="566" y="389"/>
                      </a:lnTo>
                      <a:lnTo>
                        <a:pt x="565" y="389"/>
                      </a:lnTo>
                      <a:lnTo>
                        <a:pt x="564" y="389"/>
                      </a:lnTo>
                      <a:lnTo>
                        <a:pt x="565" y="388"/>
                      </a:lnTo>
                      <a:lnTo>
                        <a:pt x="564" y="387"/>
                      </a:lnTo>
                      <a:lnTo>
                        <a:pt x="564" y="386"/>
                      </a:lnTo>
                      <a:lnTo>
                        <a:pt x="563" y="385"/>
                      </a:lnTo>
                      <a:lnTo>
                        <a:pt x="564" y="385"/>
                      </a:lnTo>
                      <a:lnTo>
                        <a:pt x="564" y="384"/>
                      </a:lnTo>
                      <a:lnTo>
                        <a:pt x="565" y="384"/>
                      </a:lnTo>
                      <a:lnTo>
                        <a:pt x="565" y="383"/>
                      </a:lnTo>
                      <a:lnTo>
                        <a:pt x="565" y="382"/>
                      </a:lnTo>
                      <a:lnTo>
                        <a:pt x="565" y="381"/>
                      </a:lnTo>
                      <a:lnTo>
                        <a:pt x="565" y="380"/>
                      </a:lnTo>
                      <a:lnTo>
                        <a:pt x="564" y="381"/>
                      </a:lnTo>
                      <a:lnTo>
                        <a:pt x="564" y="382"/>
                      </a:lnTo>
                      <a:lnTo>
                        <a:pt x="564" y="381"/>
                      </a:lnTo>
                      <a:lnTo>
                        <a:pt x="564" y="380"/>
                      </a:lnTo>
                      <a:lnTo>
                        <a:pt x="563" y="380"/>
                      </a:lnTo>
                      <a:lnTo>
                        <a:pt x="562" y="380"/>
                      </a:lnTo>
                      <a:lnTo>
                        <a:pt x="561" y="380"/>
                      </a:lnTo>
                      <a:lnTo>
                        <a:pt x="561" y="381"/>
                      </a:lnTo>
                      <a:lnTo>
                        <a:pt x="561" y="380"/>
                      </a:lnTo>
                      <a:lnTo>
                        <a:pt x="560" y="380"/>
                      </a:lnTo>
                      <a:lnTo>
                        <a:pt x="560" y="379"/>
                      </a:lnTo>
                      <a:lnTo>
                        <a:pt x="559" y="379"/>
                      </a:lnTo>
                      <a:lnTo>
                        <a:pt x="558" y="379"/>
                      </a:lnTo>
                      <a:lnTo>
                        <a:pt x="559" y="380"/>
                      </a:lnTo>
                      <a:lnTo>
                        <a:pt x="558" y="380"/>
                      </a:lnTo>
                      <a:lnTo>
                        <a:pt x="557" y="380"/>
                      </a:lnTo>
                      <a:lnTo>
                        <a:pt x="557" y="381"/>
                      </a:lnTo>
                      <a:lnTo>
                        <a:pt x="556" y="380"/>
                      </a:lnTo>
                      <a:lnTo>
                        <a:pt x="557" y="380"/>
                      </a:lnTo>
                      <a:lnTo>
                        <a:pt x="556" y="379"/>
                      </a:lnTo>
                      <a:lnTo>
                        <a:pt x="556" y="380"/>
                      </a:lnTo>
                      <a:lnTo>
                        <a:pt x="555" y="380"/>
                      </a:lnTo>
                      <a:lnTo>
                        <a:pt x="555" y="379"/>
                      </a:lnTo>
                      <a:lnTo>
                        <a:pt x="554" y="379"/>
                      </a:lnTo>
                      <a:lnTo>
                        <a:pt x="554" y="380"/>
                      </a:lnTo>
                      <a:lnTo>
                        <a:pt x="553" y="381"/>
                      </a:lnTo>
                      <a:lnTo>
                        <a:pt x="553" y="382"/>
                      </a:lnTo>
                      <a:lnTo>
                        <a:pt x="552" y="382"/>
                      </a:lnTo>
                      <a:lnTo>
                        <a:pt x="552" y="381"/>
                      </a:lnTo>
                      <a:lnTo>
                        <a:pt x="551" y="381"/>
                      </a:lnTo>
                      <a:lnTo>
                        <a:pt x="551" y="382"/>
                      </a:lnTo>
                      <a:lnTo>
                        <a:pt x="551" y="381"/>
                      </a:lnTo>
                      <a:lnTo>
                        <a:pt x="552" y="381"/>
                      </a:lnTo>
                      <a:lnTo>
                        <a:pt x="552" y="382"/>
                      </a:lnTo>
                      <a:lnTo>
                        <a:pt x="551" y="382"/>
                      </a:lnTo>
                      <a:lnTo>
                        <a:pt x="550" y="381"/>
                      </a:lnTo>
                      <a:lnTo>
                        <a:pt x="549" y="382"/>
                      </a:lnTo>
                      <a:lnTo>
                        <a:pt x="548" y="382"/>
                      </a:lnTo>
                      <a:lnTo>
                        <a:pt x="547" y="382"/>
                      </a:lnTo>
                      <a:lnTo>
                        <a:pt x="546" y="382"/>
                      </a:lnTo>
                      <a:lnTo>
                        <a:pt x="546" y="381"/>
                      </a:lnTo>
                      <a:lnTo>
                        <a:pt x="545" y="381"/>
                      </a:lnTo>
                      <a:lnTo>
                        <a:pt x="545" y="382"/>
                      </a:lnTo>
                      <a:lnTo>
                        <a:pt x="544" y="382"/>
                      </a:lnTo>
                      <a:lnTo>
                        <a:pt x="544" y="381"/>
                      </a:lnTo>
                      <a:lnTo>
                        <a:pt x="543" y="381"/>
                      </a:lnTo>
                      <a:lnTo>
                        <a:pt x="544" y="380"/>
                      </a:lnTo>
                      <a:lnTo>
                        <a:pt x="544" y="379"/>
                      </a:lnTo>
                      <a:lnTo>
                        <a:pt x="543" y="380"/>
                      </a:lnTo>
                      <a:lnTo>
                        <a:pt x="542" y="379"/>
                      </a:lnTo>
                      <a:lnTo>
                        <a:pt x="541" y="380"/>
                      </a:lnTo>
                      <a:lnTo>
                        <a:pt x="540" y="380"/>
                      </a:lnTo>
                      <a:lnTo>
                        <a:pt x="540" y="381"/>
                      </a:lnTo>
                      <a:lnTo>
                        <a:pt x="540" y="382"/>
                      </a:lnTo>
                      <a:lnTo>
                        <a:pt x="539" y="382"/>
                      </a:lnTo>
                      <a:lnTo>
                        <a:pt x="539" y="381"/>
                      </a:lnTo>
                      <a:lnTo>
                        <a:pt x="538" y="381"/>
                      </a:lnTo>
                      <a:lnTo>
                        <a:pt x="537" y="381"/>
                      </a:lnTo>
                      <a:lnTo>
                        <a:pt x="538" y="380"/>
                      </a:lnTo>
                      <a:lnTo>
                        <a:pt x="537" y="380"/>
                      </a:lnTo>
                      <a:lnTo>
                        <a:pt x="536" y="380"/>
                      </a:lnTo>
                      <a:lnTo>
                        <a:pt x="536" y="379"/>
                      </a:lnTo>
                      <a:lnTo>
                        <a:pt x="535" y="379"/>
                      </a:lnTo>
                      <a:lnTo>
                        <a:pt x="535" y="378"/>
                      </a:lnTo>
                      <a:lnTo>
                        <a:pt x="534" y="379"/>
                      </a:lnTo>
                      <a:lnTo>
                        <a:pt x="533" y="379"/>
                      </a:lnTo>
                      <a:lnTo>
                        <a:pt x="534" y="378"/>
                      </a:lnTo>
                      <a:lnTo>
                        <a:pt x="533" y="378"/>
                      </a:lnTo>
                      <a:lnTo>
                        <a:pt x="533" y="379"/>
                      </a:lnTo>
                      <a:lnTo>
                        <a:pt x="532" y="379"/>
                      </a:lnTo>
                      <a:lnTo>
                        <a:pt x="531" y="378"/>
                      </a:lnTo>
                      <a:lnTo>
                        <a:pt x="530" y="378"/>
                      </a:lnTo>
                      <a:lnTo>
                        <a:pt x="529" y="379"/>
                      </a:lnTo>
                      <a:lnTo>
                        <a:pt x="528" y="379"/>
                      </a:lnTo>
                      <a:lnTo>
                        <a:pt x="528" y="378"/>
                      </a:lnTo>
                      <a:lnTo>
                        <a:pt x="527" y="378"/>
                      </a:lnTo>
                      <a:lnTo>
                        <a:pt x="527" y="379"/>
                      </a:lnTo>
                      <a:lnTo>
                        <a:pt x="526" y="379"/>
                      </a:lnTo>
                      <a:lnTo>
                        <a:pt x="526" y="378"/>
                      </a:lnTo>
                      <a:lnTo>
                        <a:pt x="524" y="379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2" y="377"/>
                      </a:lnTo>
                      <a:lnTo>
                        <a:pt x="523" y="377"/>
                      </a:lnTo>
                      <a:lnTo>
                        <a:pt x="522" y="377"/>
                      </a:lnTo>
                      <a:lnTo>
                        <a:pt x="522" y="378"/>
                      </a:lnTo>
                      <a:lnTo>
                        <a:pt x="521" y="378"/>
                      </a:lnTo>
                      <a:lnTo>
                        <a:pt x="521" y="377"/>
                      </a:lnTo>
                      <a:lnTo>
                        <a:pt x="520" y="377"/>
                      </a:lnTo>
                      <a:lnTo>
                        <a:pt x="519" y="376"/>
                      </a:lnTo>
                      <a:lnTo>
                        <a:pt x="518" y="376"/>
                      </a:lnTo>
                      <a:lnTo>
                        <a:pt x="517" y="376"/>
                      </a:lnTo>
                      <a:lnTo>
                        <a:pt x="516" y="377"/>
                      </a:lnTo>
                      <a:lnTo>
                        <a:pt x="515" y="376"/>
                      </a:lnTo>
                      <a:lnTo>
                        <a:pt x="514" y="375"/>
                      </a:lnTo>
                      <a:lnTo>
                        <a:pt x="514" y="376"/>
                      </a:lnTo>
                      <a:lnTo>
                        <a:pt x="514" y="377"/>
                      </a:lnTo>
                      <a:lnTo>
                        <a:pt x="513" y="377"/>
                      </a:lnTo>
                      <a:lnTo>
                        <a:pt x="512" y="377"/>
                      </a:lnTo>
                      <a:lnTo>
                        <a:pt x="512" y="376"/>
                      </a:lnTo>
                      <a:lnTo>
                        <a:pt x="513" y="376"/>
                      </a:lnTo>
                      <a:lnTo>
                        <a:pt x="512" y="376"/>
                      </a:lnTo>
                      <a:lnTo>
                        <a:pt x="511" y="376"/>
                      </a:lnTo>
                      <a:lnTo>
                        <a:pt x="510" y="376"/>
                      </a:lnTo>
                      <a:lnTo>
                        <a:pt x="510" y="377"/>
                      </a:lnTo>
                      <a:lnTo>
                        <a:pt x="509" y="376"/>
                      </a:lnTo>
                      <a:lnTo>
                        <a:pt x="509" y="377"/>
                      </a:lnTo>
                      <a:lnTo>
                        <a:pt x="508" y="377"/>
                      </a:lnTo>
                      <a:lnTo>
                        <a:pt x="507" y="377"/>
                      </a:lnTo>
                      <a:lnTo>
                        <a:pt x="506" y="377"/>
                      </a:lnTo>
                      <a:lnTo>
                        <a:pt x="505" y="376"/>
                      </a:lnTo>
                      <a:lnTo>
                        <a:pt x="504" y="376"/>
                      </a:lnTo>
                      <a:lnTo>
                        <a:pt x="504" y="377"/>
                      </a:lnTo>
                      <a:lnTo>
                        <a:pt x="504" y="376"/>
                      </a:lnTo>
                      <a:lnTo>
                        <a:pt x="503" y="376"/>
                      </a:lnTo>
                      <a:lnTo>
                        <a:pt x="503" y="377"/>
                      </a:lnTo>
                      <a:lnTo>
                        <a:pt x="502" y="377"/>
                      </a:lnTo>
                      <a:lnTo>
                        <a:pt x="502" y="376"/>
                      </a:lnTo>
                      <a:lnTo>
                        <a:pt x="501" y="376"/>
                      </a:lnTo>
                      <a:lnTo>
                        <a:pt x="501" y="377"/>
                      </a:lnTo>
                      <a:lnTo>
                        <a:pt x="500" y="376"/>
                      </a:lnTo>
                      <a:lnTo>
                        <a:pt x="500" y="377"/>
                      </a:lnTo>
                      <a:lnTo>
                        <a:pt x="500" y="378"/>
                      </a:lnTo>
                      <a:lnTo>
                        <a:pt x="499" y="378"/>
                      </a:lnTo>
                      <a:lnTo>
                        <a:pt x="499" y="377"/>
                      </a:lnTo>
                      <a:lnTo>
                        <a:pt x="499" y="376"/>
                      </a:lnTo>
                      <a:lnTo>
                        <a:pt x="499" y="377"/>
                      </a:lnTo>
                      <a:lnTo>
                        <a:pt x="498" y="377"/>
                      </a:lnTo>
                      <a:lnTo>
                        <a:pt x="498" y="376"/>
                      </a:lnTo>
                      <a:lnTo>
                        <a:pt x="497" y="376"/>
                      </a:lnTo>
                      <a:lnTo>
                        <a:pt x="498" y="377"/>
                      </a:lnTo>
                      <a:lnTo>
                        <a:pt x="497" y="377"/>
                      </a:lnTo>
                      <a:lnTo>
                        <a:pt x="497" y="376"/>
                      </a:lnTo>
                      <a:lnTo>
                        <a:pt x="497" y="375"/>
                      </a:lnTo>
                      <a:lnTo>
                        <a:pt x="496" y="375"/>
                      </a:lnTo>
                      <a:lnTo>
                        <a:pt x="496" y="376"/>
                      </a:lnTo>
                      <a:lnTo>
                        <a:pt x="495" y="376"/>
                      </a:lnTo>
                      <a:lnTo>
                        <a:pt x="495" y="375"/>
                      </a:lnTo>
                      <a:lnTo>
                        <a:pt x="494" y="375"/>
                      </a:lnTo>
                      <a:lnTo>
                        <a:pt x="494" y="376"/>
                      </a:lnTo>
                      <a:lnTo>
                        <a:pt x="493" y="376"/>
                      </a:lnTo>
                      <a:lnTo>
                        <a:pt x="492" y="376"/>
                      </a:lnTo>
                      <a:lnTo>
                        <a:pt x="491" y="377"/>
                      </a:lnTo>
                      <a:lnTo>
                        <a:pt x="491" y="378"/>
                      </a:lnTo>
                      <a:lnTo>
                        <a:pt x="491" y="377"/>
                      </a:lnTo>
                      <a:lnTo>
                        <a:pt x="490" y="377"/>
                      </a:lnTo>
                      <a:lnTo>
                        <a:pt x="491" y="378"/>
                      </a:lnTo>
                      <a:lnTo>
                        <a:pt x="490" y="378"/>
                      </a:lnTo>
                      <a:lnTo>
                        <a:pt x="489" y="377"/>
                      </a:lnTo>
                      <a:lnTo>
                        <a:pt x="489" y="378"/>
                      </a:lnTo>
                      <a:lnTo>
                        <a:pt x="488" y="378"/>
                      </a:lnTo>
                      <a:lnTo>
                        <a:pt x="487" y="378"/>
                      </a:lnTo>
                      <a:lnTo>
                        <a:pt x="486" y="377"/>
                      </a:lnTo>
                      <a:lnTo>
                        <a:pt x="485" y="377"/>
                      </a:lnTo>
                      <a:lnTo>
                        <a:pt x="484" y="377"/>
                      </a:lnTo>
                      <a:lnTo>
                        <a:pt x="483" y="377"/>
                      </a:lnTo>
                      <a:lnTo>
                        <a:pt x="482" y="377"/>
                      </a:lnTo>
                      <a:lnTo>
                        <a:pt x="482" y="378"/>
                      </a:lnTo>
                      <a:lnTo>
                        <a:pt x="481" y="378"/>
                      </a:lnTo>
                      <a:lnTo>
                        <a:pt x="480" y="378"/>
                      </a:lnTo>
                      <a:lnTo>
                        <a:pt x="479" y="378"/>
                      </a:lnTo>
                      <a:lnTo>
                        <a:pt x="478" y="377"/>
                      </a:lnTo>
                      <a:lnTo>
                        <a:pt x="477" y="378"/>
                      </a:lnTo>
                      <a:lnTo>
                        <a:pt x="478" y="378"/>
                      </a:lnTo>
                      <a:lnTo>
                        <a:pt x="477" y="378"/>
                      </a:lnTo>
                      <a:lnTo>
                        <a:pt x="476" y="378"/>
                      </a:lnTo>
                      <a:lnTo>
                        <a:pt x="475" y="378"/>
                      </a:lnTo>
                      <a:lnTo>
                        <a:pt x="475" y="379"/>
                      </a:lnTo>
                      <a:lnTo>
                        <a:pt x="474" y="379"/>
                      </a:lnTo>
                      <a:lnTo>
                        <a:pt x="473" y="379"/>
                      </a:lnTo>
                      <a:lnTo>
                        <a:pt x="472" y="379"/>
                      </a:lnTo>
                      <a:lnTo>
                        <a:pt x="470" y="379"/>
                      </a:lnTo>
                      <a:lnTo>
                        <a:pt x="469" y="380"/>
                      </a:lnTo>
                      <a:lnTo>
                        <a:pt x="468" y="380"/>
                      </a:lnTo>
                      <a:lnTo>
                        <a:pt x="467" y="380"/>
                      </a:lnTo>
                      <a:lnTo>
                        <a:pt x="466" y="380"/>
                      </a:lnTo>
                      <a:lnTo>
                        <a:pt x="466" y="381"/>
                      </a:lnTo>
                      <a:lnTo>
                        <a:pt x="465" y="381"/>
                      </a:lnTo>
                      <a:lnTo>
                        <a:pt x="464" y="382"/>
                      </a:lnTo>
                      <a:lnTo>
                        <a:pt x="463" y="381"/>
                      </a:lnTo>
                      <a:lnTo>
                        <a:pt x="462" y="382"/>
                      </a:lnTo>
                      <a:lnTo>
                        <a:pt x="461" y="382"/>
                      </a:lnTo>
                      <a:lnTo>
                        <a:pt x="461" y="381"/>
                      </a:lnTo>
                      <a:lnTo>
                        <a:pt x="462" y="381"/>
                      </a:lnTo>
                      <a:lnTo>
                        <a:pt x="461" y="381"/>
                      </a:lnTo>
                      <a:lnTo>
                        <a:pt x="460" y="380"/>
                      </a:lnTo>
                      <a:lnTo>
                        <a:pt x="460" y="379"/>
                      </a:lnTo>
                      <a:lnTo>
                        <a:pt x="459" y="378"/>
                      </a:lnTo>
                      <a:lnTo>
                        <a:pt x="459" y="379"/>
                      </a:lnTo>
                      <a:lnTo>
                        <a:pt x="458" y="378"/>
                      </a:lnTo>
                      <a:lnTo>
                        <a:pt x="458" y="377"/>
                      </a:lnTo>
                      <a:lnTo>
                        <a:pt x="458" y="378"/>
                      </a:lnTo>
                      <a:lnTo>
                        <a:pt x="457" y="378"/>
                      </a:lnTo>
                      <a:lnTo>
                        <a:pt x="456" y="378"/>
                      </a:lnTo>
                      <a:lnTo>
                        <a:pt x="455" y="378"/>
                      </a:lnTo>
                      <a:lnTo>
                        <a:pt x="455" y="377"/>
                      </a:lnTo>
                      <a:lnTo>
                        <a:pt x="454" y="377"/>
                      </a:lnTo>
                      <a:lnTo>
                        <a:pt x="454" y="378"/>
                      </a:lnTo>
                      <a:lnTo>
                        <a:pt x="453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0" y="377"/>
                      </a:lnTo>
                      <a:lnTo>
                        <a:pt x="449" y="377"/>
                      </a:lnTo>
                      <a:lnTo>
                        <a:pt x="449" y="378"/>
                      </a:lnTo>
                      <a:lnTo>
                        <a:pt x="448" y="377"/>
                      </a:lnTo>
                      <a:lnTo>
                        <a:pt x="448" y="378"/>
                      </a:lnTo>
                      <a:lnTo>
                        <a:pt x="447" y="378"/>
                      </a:lnTo>
                      <a:lnTo>
                        <a:pt x="447" y="377"/>
                      </a:lnTo>
                      <a:lnTo>
                        <a:pt x="446" y="377"/>
                      </a:lnTo>
                      <a:lnTo>
                        <a:pt x="444" y="377"/>
                      </a:lnTo>
                      <a:lnTo>
                        <a:pt x="443" y="377"/>
                      </a:lnTo>
                      <a:lnTo>
                        <a:pt x="443" y="378"/>
                      </a:lnTo>
                      <a:lnTo>
                        <a:pt x="442" y="378"/>
                      </a:lnTo>
                      <a:lnTo>
                        <a:pt x="441" y="378"/>
                      </a:lnTo>
                      <a:lnTo>
                        <a:pt x="441" y="377"/>
                      </a:lnTo>
                      <a:lnTo>
                        <a:pt x="440" y="378"/>
                      </a:lnTo>
                      <a:lnTo>
                        <a:pt x="439" y="378"/>
                      </a:lnTo>
                      <a:lnTo>
                        <a:pt x="439" y="379"/>
                      </a:lnTo>
                      <a:lnTo>
                        <a:pt x="438" y="379"/>
                      </a:lnTo>
                      <a:lnTo>
                        <a:pt x="437" y="380"/>
                      </a:lnTo>
                      <a:lnTo>
                        <a:pt x="436" y="380"/>
                      </a:lnTo>
                      <a:lnTo>
                        <a:pt x="436" y="381"/>
                      </a:lnTo>
                      <a:lnTo>
                        <a:pt x="435" y="381"/>
                      </a:lnTo>
                      <a:lnTo>
                        <a:pt x="435" y="382"/>
                      </a:lnTo>
                      <a:lnTo>
                        <a:pt x="434" y="382"/>
                      </a:lnTo>
                      <a:lnTo>
                        <a:pt x="433" y="382"/>
                      </a:lnTo>
                      <a:lnTo>
                        <a:pt x="433" y="383"/>
                      </a:lnTo>
                      <a:lnTo>
                        <a:pt x="432" y="383"/>
                      </a:lnTo>
                      <a:lnTo>
                        <a:pt x="431" y="383"/>
                      </a:lnTo>
                      <a:lnTo>
                        <a:pt x="431" y="384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29" y="384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4"/>
                      </a:lnTo>
                      <a:lnTo>
                        <a:pt x="429" y="385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6" y="385"/>
                      </a:lnTo>
                      <a:lnTo>
                        <a:pt x="425" y="385"/>
                      </a:lnTo>
                      <a:lnTo>
                        <a:pt x="424" y="385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3" y="387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9"/>
                      </a:lnTo>
                      <a:lnTo>
                        <a:pt x="420" y="389"/>
                      </a:lnTo>
                      <a:lnTo>
                        <a:pt x="420" y="390"/>
                      </a:lnTo>
                      <a:lnTo>
                        <a:pt x="419" y="390"/>
                      </a:lnTo>
                      <a:lnTo>
                        <a:pt x="418" y="391"/>
                      </a:lnTo>
                      <a:lnTo>
                        <a:pt x="417" y="391"/>
                      </a:lnTo>
                      <a:lnTo>
                        <a:pt x="416" y="391"/>
                      </a:lnTo>
                      <a:lnTo>
                        <a:pt x="416" y="392"/>
                      </a:lnTo>
                      <a:lnTo>
                        <a:pt x="415" y="392"/>
                      </a:lnTo>
                      <a:lnTo>
                        <a:pt x="414" y="393"/>
                      </a:lnTo>
                      <a:lnTo>
                        <a:pt x="413" y="392"/>
                      </a:lnTo>
                      <a:lnTo>
                        <a:pt x="412" y="393"/>
                      </a:lnTo>
                      <a:lnTo>
                        <a:pt x="411" y="393"/>
                      </a:lnTo>
                      <a:lnTo>
                        <a:pt x="411" y="392"/>
                      </a:lnTo>
                      <a:lnTo>
                        <a:pt x="410" y="393"/>
                      </a:lnTo>
                      <a:lnTo>
                        <a:pt x="409" y="392"/>
                      </a:lnTo>
                      <a:lnTo>
                        <a:pt x="409" y="393"/>
                      </a:lnTo>
                      <a:lnTo>
                        <a:pt x="408" y="393"/>
                      </a:lnTo>
                      <a:lnTo>
                        <a:pt x="407" y="393"/>
                      </a:lnTo>
                      <a:lnTo>
                        <a:pt x="407" y="394"/>
                      </a:lnTo>
                      <a:lnTo>
                        <a:pt x="406" y="394"/>
                      </a:lnTo>
                      <a:lnTo>
                        <a:pt x="405" y="394"/>
                      </a:lnTo>
                      <a:lnTo>
                        <a:pt x="404" y="394"/>
                      </a:lnTo>
                      <a:lnTo>
                        <a:pt x="404" y="395"/>
                      </a:lnTo>
                      <a:lnTo>
                        <a:pt x="403" y="395"/>
                      </a:lnTo>
                      <a:lnTo>
                        <a:pt x="402" y="395"/>
                      </a:lnTo>
                      <a:lnTo>
                        <a:pt x="401" y="395"/>
                      </a:lnTo>
                      <a:lnTo>
                        <a:pt x="400" y="395"/>
                      </a:lnTo>
                      <a:lnTo>
                        <a:pt x="399" y="395"/>
                      </a:lnTo>
                      <a:lnTo>
                        <a:pt x="398" y="395"/>
                      </a:lnTo>
                      <a:lnTo>
                        <a:pt x="398" y="394"/>
                      </a:lnTo>
                      <a:lnTo>
                        <a:pt x="397" y="394"/>
                      </a:lnTo>
                      <a:lnTo>
                        <a:pt x="396" y="394"/>
                      </a:lnTo>
                      <a:lnTo>
                        <a:pt x="395" y="394"/>
                      </a:lnTo>
                      <a:lnTo>
                        <a:pt x="394" y="393"/>
                      </a:lnTo>
                      <a:lnTo>
                        <a:pt x="393" y="393"/>
                      </a:lnTo>
                      <a:lnTo>
                        <a:pt x="392" y="393"/>
                      </a:lnTo>
                      <a:lnTo>
                        <a:pt x="391" y="393"/>
                      </a:lnTo>
                      <a:lnTo>
                        <a:pt x="390" y="393"/>
                      </a:lnTo>
                      <a:lnTo>
                        <a:pt x="390" y="392"/>
                      </a:lnTo>
                      <a:lnTo>
                        <a:pt x="390" y="393"/>
                      </a:lnTo>
                      <a:lnTo>
                        <a:pt x="389" y="393"/>
                      </a:lnTo>
                      <a:lnTo>
                        <a:pt x="388" y="392"/>
                      </a:lnTo>
                      <a:lnTo>
                        <a:pt x="389" y="392"/>
                      </a:lnTo>
                      <a:lnTo>
                        <a:pt x="389" y="391"/>
                      </a:lnTo>
                      <a:lnTo>
                        <a:pt x="388" y="391"/>
                      </a:lnTo>
                      <a:lnTo>
                        <a:pt x="388" y="390"/>
                      </a:lnTo>
                      <a:lnTo>
                        <a:pt x="388" y="389"/>
                      </a:lnTo>
                      <a:lnTo>
                        <a:pt x="387" y="389"/>
                      </a:lnTo>
                      <a:lnTo>
                        <a:pt x="387" y="388"/>
                      </a:lnTo>
                      <a:lnTo>
                        <a:pt x="386" y="387"/>
                      </a:lnTo>
                      <a:lnTo>
                        <a:pt x="385" y="387"/>
                      </a:lnTo>
                      <a:lnTo>
                        <a:pt x="385" y="386"/>
                      </a:lnTo>
                      <a:lnTo>
                        <a:pt x="384" y="386"/>
                      </a:lnTo>
                      <a:lnTo>
                        <a:pt x="384" y="385"/>
                      </a:lnTo>
                      <a:lnTo>
                        <a:pt x="383" y="385"/>
                      </a:lnTo>
                      <a:lnTo>
                        <a:pt x="381" y="384"/>
                      </a:lnTo>
                      <a:lnTo>
                        <a:pt x="380" y="384"/>
                      </a:lnTo>
                      <a:lnTo>
                        <a:pt x="380" y="383"/>
                      </a:lnTo>
                      <a:lnTo>
                        <a:pt x="379" y="382"/>
                      </a:lnTo>
                      <a:lnTo>
                        <a:pt x="370" y="389"/>
                      </a:lnTo>
                      <a:lnTo>
                        <a:pt x="368" y="359"/>
                      </a:lnTo>
                      <a:lnTo>
                        <a:pt x="367" y="322"/>
                      </a:lnTo>
                      <a:lnTo>
                        <a:pt x="366" y="292"/>
                      </a:lnTo>
                      <a:lnTo>
                        <a:pt x="364" y="265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7" y="263"/>
                      </a:lnTo>
                      <a:lnTo>
                        <a:pt x="368" y="262"/>
                      </a:lnTo>
                      <a:lnTo>
                        <a:pt x="368" y="261"/>
                      </a:lnTo>
                      <a:lnTo>
                        <a:pt x="368" y="260"/>
                      </a:lnTo>
                      <a:lnTo>
                        <a:pt x="369" y="260"/>
                      </a:lnTo>
                      <a:lnTo>
                        <a:pt x="370" y="261"/>
                      </a:lnTo>
                      <a:lnTo>
                        <a:pt x="371" y="260"/>
                      </a:lnTo>
                      <a:lnTo>
                        <a:pt x="372" y="260"/>
                      </a:lnTo>
                      <a:lnTo>
                        <a:pt x="372" y="259"/>
                      </a:lnTo>
                      <a:lnTo>
                        <a:pt x="373" y="258"/>
                      </a:lnTo>
                      <a:lnTo>
                        <a:pt x="372" y="257"/>
                      </a:lnTo>
                      <a:lnTo>
                        <a:pt x="373" y="256"/>
                      </a:lnTo>
                      <a:lnTo>
                        <a:pt x="373" y="255"/>
                      </a:lnTo>
                      <a:lnTo>
                        <a:pt x="374" y="254"/>
                      </a:lnTo>
                      <a:lnTo>
                        <a:pt x="373" y="253"/>
                      </a:lnTo>
                      <a:lnTo>
                        <a:pt x="374" y="253"/>
                      </a:lnTo>
                      <a:lnTo>
                        <a:pt x="373" y="252"/>
                      </a:lnTo>
                      <a:lnTo>
                        <a:pt x="372" y="250"/>
                      </a:lnTo>
                      <a:lnTo>
                        <a:pt x="371" y="249"/>
                      </a:lnTo>
                      <a:lnTo>
                        <a:pt x="371" y="248"/>
                      </a:lnTo>
                      <a:lnTo>
                        <a:pt x="370" y="248"/>
                      </a:lnTo>
                      <a:lnTo>
                        <a:pt x="369" y="248"/>
                      </a:lnTo>
                      <a:lnTo>
                        <a:pt x="369" y="247"/>
                      </a:lnTo>
                      <a:lnTo>
                        <a:pt x="368" y="247"/>
                      </a:lnTo>
                      <a:lnTo>
                        <a:pt x="368" y="246"/>
                      </a:lnTo>
                      <a:lnTo>
                        <a:pt x="367" y="246"/>
                      </a:lnTo>
                      <a:lnTo>
                        <a:pt x="367" y="245"/>
                      </a:lnTo>
                      <a:lnTo>
                        <a:pt x="367" y="244"/>
                      </a:lnTo>
                      <a:lnTo>
                        <a:pt x="366" y="243"/>
                      </a:lnTo>
                      <a:lnTo>
                        <a:pt x="366" y="242"/>
                      </a:lnTo>
                      <a:lnTo>
                        <a:pt x="367" y="241"/>
                      </a:lnTo>
                      <a:lnTo>
                        <a:pt x="367" y="240"/>
                      </a:lnTo>
                      <a:lnTo>
                        <a:pt x="367" y="239"/>
                      </a:lnTo>
                      <a:lnTo>
                        <a:pt x="367" y="238"/>
                      </a:lnTo>
                      <a:lnTo>
                        <a:pt x="366" y="238"/>
                      </a:lnTo>
                      <a:lnTo>
                        <a:pt x="366" y="237"/>
                      </a:lnTo>
                      <a:lnTo>
                        <a:pt x="366" y="236"/>
                      </a:lnTo>
                      <a:lnTo>
                        <a:pt x="367" y="236"/>
                      </a:lnTo>
                      <a:lnTo>
                        <a:pt x="367" y="237"/>
                      </a:lnTo>
                      <a:lnTo>
                        <a:pt x="367" y="238"/>
                      </a:lnTo>
                      <a:lnTo>
                        <a:pt x="368" y="237"/>
                      </a:lnTo>
                      <a:lnTo>
                        <a:pt x="368" y="238"/>
                      </a:lnTo>
                      <a:lnTo>
                        <a:pt x="369" y="238"/>
                      </a:lnTo>
                      <a:lnTo>
                        <a:pt x="370" y="238"/>
                      </a:lnTo>
                      <a:lnTo>
                        <a:pt x="370" y="237"/>
                      </a:lnTo>
                      <a:lnTo>
                        <a:pt x="369" y="237"/>
                      </a:lnTo>
                      <a:lnTo>
                        <a:pt x="369" y="236"/>
                      </a:lnTo>
                      <a:lnTo>
                        <a:pt x="369" y="235"/>
                      </a:lnTo>
                      <a:lnTo>
                        <a:pt x="369" y="234"/>
                      </a:lnTo>
                      <a:lnTo>
                        <a:pt x="370" y="235"/>
                      </a:lnTo>
                      <a:lnTo>
                        <a:pt x="371" y="235"/>
                      </a:lnTo>
                      <a:lnTo>
                        <a:pt x="371" y="234"/>
                      </a:lnTo>
                      <a:lnTo>
                        <a:pt x="372" y="234"/>
                      </a:lnTo>
                      <a:lnTo>
                        <a:pt x="371" y="234"/>
                      </a:lnTo>
                      <a:lnTo>
                        <a:pt x="371" y="232"/>
                      </a:lnTo>
                      <a:lnTo>
                        <a:pt x="372" y="232"/>
                      </a:lnTo>
                      <a:lnTo>
                        <a:pt x="372" y="231"/>
                      </a:lnTo>
                      <a:lnTo>
                        <a:pt x="373" y="231"/>
                      </a:lnTo>
                      <a:lnTo>
                        <a:pt x="374" y="230"/>
                      </a:lnTo>
                      <a:lnTo>
                        <a:pt x="375" y="231"/>
                      </a:lnTo>
                      <a:lnTo>
                        <a:pt x="375" y="230"/>
                      </a:lnTo>
                      <a:lnTo>
                        <a:pt x="374" y="229"/>
                      </a:lnTo>
                      <a:lnTo>
                        <a:pt x="373" y="228"/>
                      </a:lnTo>
                      <a:lnTo>
                        <a:pt x="373" y="227"/>
                      </a:lnTo>
                      <a:lnTo>
                        <a:pt x="372" y="227"/>
                      </a:lnTo>
                      <a:lnTo>
                        <a:pt x="373" y="227"/>
                      </a:lnTo>
                      <a:lnTo>
                        <a:pt x="373" y="226"/>
                      </a:lnTo>
                      <a:lnTo>
                        <a:pt x="374" y="227"/>
                      </a:lnTo>
                      <a:lnTo>
                        <a:pt x="375" y="227"/>
                      </a:lnTo>
                      <a:lnTo>
                        <a:pt x="375" y="226"/>
                      </a:lnTo>
                      <a:lnTo>
                        <a:pt x="374" y="225"/>
                      </a:lnTo>
                      <a:lnTo>
                        <a:pt x="375" y="224"/>
                      </a:lnTo>
                      <a:lnTo>
                        <a:pt x="376" y="224"/>
                      </a:lnTo>
                      <a:lnTo>
                        <a:pt x="376" y="223"/>
                      </a:lnTo>
                      <a:lnTo>
                        <a:pt x="376" y="222"/>
                      </a:lnTo>
                      <a:lnTo>
                        <a:pt x="376" y="223"/>
                      </a:lnTo>
                      <a:lnTo>
                        <a:pt x="375" y="223"/>
                      </a:lnTo>
                      <a:lnTo>
                        <a:pt x="375" y="222"/>
                      </a:lnTo>
                      <a:lnTo>
                        <a:pt x="374" y="222"/>
                      </a:lnTo>
                      <a:lnTo>
                        <a:pt x="374" y="223"/>
                      </a:lnTo>
                      <a:lnTo>
                        <a:pt x="373" y="223"/>
                      </a:lnTo>
                      <a:lnTo>
                        <a:pt x="372" y="224"/>
                      </a:lnTo>
                      <a:lnTo>
                        <a:pt x="373" y="223"/>
                      </a:lnTo>
                      <a:lnTo>
                        <a:pt x="372" y="223"/>
                      </a:lnTo>
                      <a:lnTo>
                        <a:pt x="371" y="224"/>
                      </a:lnTo>
                      <a:lnTo>
                        <a:pt x="371" y="223"/>
                      </a:lnTo>
                      <a:lnTo>
                        <a:pt x="370" y="223"/>
                      </a:lnTo>
                      <a:lnTo>
                        <a:pt x="370" y="224"/>
                      </a:lnTo>
                      <a:lnTo>
                        <a:pt x="369" y="224"/>
                      </a:lnTo>
                      <a:lnTo>
                        <a:pt x="369" y="223"/>
                      </a:lnTo>
                      <a:lnTo>
                        <a:pt x="369" y="224"/>
                      </a:lnTo>
                      <a:lnTo>
                        <a:pt x="368" y="224"/>
                      </a:lnTo>
                      <a:lnTo>
                        <a:pt x="368" y="223"/>
                      </a:lnTo>
                      <a:lnTo>
                        <a:pt x="368" y="224"/>
                      </a:lnTo>
                      <a:lnTo>
                        <a:pt x="367" y="224"/>
                      </a:lnTo>
                      <a:lnTo>
                        <a:pt x="366" y="225"/>
                      </a:lnTo>
                      <a:lnTo>
                        <a:pt x="365" y="224"/>
                      </a:lnTo>
                      <a:lnTo>
                        <a:pt x="365" y="225"/>
                      </a:lnTo>
                      <a:lnTo>
                        <a:pt x="365" y="227"/>
                      </a:lnTo>
                      <a:lnTo>
                        <a:pt x="364" y="227"/>
                      </a:lnTo>
                      <a:lnTo>
                        <a:pt x="364" y="228"/>
                      </a:lnTo>
                      <a:lnTo>
                        <a:pt x="363" y="228"/>
                      </a:lnTo>
                      <a:lnTo>
                        <a:pt x="363" y="229"/>
                      </a:lnTo>
                      <a:lnTo>
                        <a:pt x="362" y="229"/>
                      </a:lnTo>
                      <a:lnTo>
                        <a:pt x="361" y="230"/>
                      </a:lnTo>
                      <a:lnTo>
                        <a:pt x="362" y="230"/>
                      </a:lnTo>
                      <a:lnTo>
                        <a:pt x="362" y="231"/>
                      </a:lnTo>
                      <a:lnTo>
                        <a:pt x="361" y="231"/>
                      </a:lnTo>
                      <a:lnTo>
                        <a:pt x="360" y="231"/>
                      </a:lnTo>
                      <a:lnTo>
                        <a:pt x="360" y="232"/>
                      </a:lnTo>
                      <a:lnTo>
                        <a:pt x="359" y="233"/>
                      </a:lnTo>
                      <a:lnTo>
                        <a:pt x="360" y="233"/>
                      </a:lnTo>
                      <a:lnTo>
                        <a:pt x="359" y="233"/>
                      </a:lnTo>
                      <a:lnTo>
                        <a:pt x="359" y="234"/>
                      </a:lnTo>
                      <a:lnTo>
                        <a:pt x="358" y="234"/>
                      </a:lnTo>
                      <a:lnTo>
                        <a:pt x="358" y="233"/>
                      </a:lnTo>
                      <a:lnTo>
                        <a:pt x="358" y="234"/>
                      </a:lnTo>
                      <a:lnTo>
                        <a:pt x="358" y="235"/>
                      </a:lnTo>
                      <a:lnTo>
                        <a:pt x="358" y="234"/>
                      </a:lnTo>
                      <a:lnTo>
                        <a:pt x="357" y="235"/>
                      </a:lnTo>
                      <a:lnTo>
                        <a:pt x="356" y="235"/>
                      </a:lnTo>
                      <a:lnTo>
                        <a:pt x="355" y="236"/>
                      </a:lnTo>
                      <a:lnTo>
                        <a:pt x="354" y="236"/>
                      </a:lnTo>
                      <a:lnTo>
                        <a:pt x="353" y="237"/>
                      </a:lnTo>
                      <a:lnTo>
                        <a:pt x="352" y="237"/>
                      </a:lnTo>
                      <a:lnTo>
                        <a:pt x="353" y="238"/>
                      </a:lnTo>
                      <a:lnTo>
                        <a:pt x="352" y="238"/>
                      </a:lnTo>
                      <a:lnTo>
                        <a:pt x="351" y="238"/>
                      </a:lnTo>
                      <a:lnTo>
                        <a:pt x="350" y="238"/>
                      </a:lnTo>
                      <a:lnTo>
                        <a:pt x="350" y="239"/>
                      </a:lnTo>
                      <a:lnTo>
                        <a:pt x="349" y="239"/>
                      </a:lnTo>
                      <a:lnTo>
                        <a:pt x="349" y="240"/>
                      </a:lnTo>
                      <a:lnTo>
                        <a:pt x="349" y="241"/>
                      </a:lnTo>
                      <a:lnTo>
                        <a:pt x="349" y="242"/>
                      </a:lnTo>
                      <a:lnTo>
                        <a:pt x="349" y="243"/>
                      </a:lnTo>
                      <a:lnTo>
                        <a:pt x="348" y="243"/>
                      </a:lnTo>
                      <a:lnTo>
                        <a:pt x="347" y="243"/>
                      </a:lnTo>
                      <a:lnTo>
                        <a:pt x="347" y="244"/>
                      </a:lnTo>
                      <a:lnTo>
                        <a:pt x="346" y="244"/>
                      </a:lnTo>
                      <a:lnTo>
                        <a:pt x="346" y="245"/>
                      </a:lnTo>
                      <a:lnTo>
                        <a:pt x="345" y="245"/>
                      </a:lnTo>
                      <a:lnTo>
                        <a:pt x="346" y="245"/>
                      </a:lnTo>
                      <a:lnTo>
                        <a:pt x="345" y="246"/>
                      </a:lnTo>
                      <a:lnTo>
                        <a:pt x="345" y="247"/>
                      </a:lnTo>
                      <a:lnTo>
                        <a:pt x="344" y="247"/>
                      </a:lnTo>
                      <a:lnTo>
                        <a:pt x="343" y="246"/>
                      </a:lnTo>
                      <a:lnTo>
                        <a:pt x="343" y="247"/>
                      </a:lnTo>
                      <a:lnTo>
                        <a:pt x="342" y="247"/>
                      </a:lnTo>
                      <a:lnTo>
                        <a:pt x="341" y="248"/>
                      </a:lnTo>
                      <a:lnTo>
                        <a:pt x="341" y="249"/>
                      </a:lnTo>
                      <a:lnTo>
                        <a:pt x="340" y="248"/>
                      </a:lnTo>
                      <a:lnTo>
                        <a:pt x="340" y="249"/>
                      </a:lnTo>
                      <a:lnTo>
                        <a:pt x="340" y="248"/>
                      </a:lnTo>
                      <a:lnTo>
                        <a:pt x="339" y="249"/>
                      </a:lnTo>
                      <a:lnTo>
                        <a:pt x="338" y="249"/>
                      </a:lnTo>
                      <a:lnTo>
                        <a:pt x="337" y="250"/>
                      </a:lnTo>
                      <a:lnTo>
                        <a:pt x="338" y="250"/>
                      </a:lnTo>
                      <a:lnTo>
                        <a:pt x="337" y="250"/>
                      </a:lnTo>
                      <a:lnTo>
                        <a:pt x="337" y="251"/>
                      </a:lnTo>
                      <a:lnTo>
                        <a:pt x="336" y="251"/>
                      </a:lnTo>
                      <a:lnTo>
                        <a:pt x="336" y="252"/>
                      </a:lnTo>
                      <a:lnTo>
                        <a:pt x="335" y="254"/>
                      </a:lnTo>
                      <a:lnTo>
                        <a:pt x="335" y="255"/>
                      </a:lnTo>
                      <a:lnTo>
                        <a:pt x="334" y="255"/>
                      </a:lnTo>
                      <a:lnTo>
                        <a:pt x="334" y="256"/>
                      </a:lnTo>
                      <a:lnTo>
                        <a:pt x="333" y="256"/>
                      </a:lnTo>
                      <a:lnTo>
                        <a:pt x="333" y="258"/>
                      </a:lnTo>
                      <a:lnTo>
                        <a:pt x="332" y="258"/>
                      </a:lnTo>
                      <a:lnTo>
                        <a:pt x="331" y="258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59"/>
                      </a:lnTo>
                      <a:lnTo>
                        <a:pt x="327" y="260"/>
                      </a:lnTo>
                      <a:lnTo>
                        <a:pt x="325" y="264"/>
                      </a:lnTo>
                      <a:lnTo>
                        <a:pt x="325" y="265"/>
                      </a:lnTo>
                      <a:lnTo>
                        <a:pt x="325" y="266"/>
                      </a:lnTo>
                      <a:lnTo>
                        <a:pt x="324" y="266"/>
                      </a:lnTo>
                      <a:lnTo>
                        <a:pt x="323" y="266"/>
                      </a:lnTo>
                      <a:lnTo>
                        <a:pt x="322" y="266"/>
                      </a:lnTo>
                      <a:lnTo>
                        <a:pt x="322" y="267"/>
                      </a:lnTo>
                      <a:lnTo>
                        <a:pt x="321" y="267"/>
                      </a:lnTo>
                      <a:lnTo>
                        <a:pt x="320" y="267"/>
                      </a:lnTo>
                      <a:lnTo>
                        <a:pt x="319" y="267"/>
                      </a:lnTo>
                      <a:lnTo>
                        <a:pt x="319" y="268"/>
                      </a:lnTo>
                      <a:lnTo>
                        <a:pt x="318" y="268"/>
                      </a:lnTo>
                      <a:lnTo>
                        <a:pt x="316" y="268"/>
                      </a:lnTo>
                      <a:lnTo>
                        <a:pt x="314" y="268"/>
                      </a:lnTo>
                      <a:lnTo>
                        <a:pt x="313" y="268"/>
                      </a:lnTo>
                      <a:lnTo>
                        <a:pt x="312" y="269"/>
                      </a:lnTo>
                      <a:lnTo>
                        <a:pt x="312" y="270"/>
                      </a:lnTo>
                      <a:lnTo>
                        <a:pt x="311" y="271"/>
                      </a:lnTo>
                      <a:lnTo>
                        <a:pt x="311" y="272"/>
                      </a:lnTo>
                      <a:lnTo>
                        <a:pt x="308" y="274"/>
                      </a:lnTo>
                      <a:lnTo>
                        <a:pt x="308" y="275"/>
                      </a:lnTo>
                      <a:lnTo>
                        <a:pt x="307" y="275"/>
                      </a:lnTo>
                      <a:lnTo>
                        <a:pt x="306" y="278"/>
                      </a:lnTo>
                      <a:lnTo>
                        <a:pt x="305" y="279"/>
                      </a:lnTo>
                      <a:lnTo>
                        <a:pt x="305" y="281"/>
                      </a:lnTo>
                      <a:lnTo>
                        <a:pt x="304" y="282"/>
                      </a:lnTo>
                      <a:lnTo>
                        <a:pt x="303" y="284"/>
                      </a:lnTo>
                      <a:lnTo>
                        <a:pt x="301" y="284"/>
                      </a:lnTo>
                      <a:lnTo>
                        <a:pt x="300" y="284"/>
                      </a:lnTo>
                      <a:lnTo>
                        <a:pt x="299" y="284"/>
                      </a:lnTo>
                      <a:lnTo>
                        <a:pt x="299" y="285"/>
                      </a:lnTo>
                      <a:lnTo>
                        <a:pt x="298" y="285"/>
                      </a:lnTo>
                      <a:lnTo>
                        <a:pt x="297" y="285"/>
                      </a:lnTo>
                      <a:lnTo>
                        <a:pt x="296" y="286"/>
                      </a:lnTo>
                      <a:lnTo>
                        <a:pt x="295" y="286"/>
                      </a:lnTo>
                      <a:lnTo>
                        <a:pt x="294" y="287"/>
                      </a:lnTo>
                      <a:lnTo>
                        <a:pt x="293" y="287"/>
                      </a:lnTo>
                      <a:lnTo>
                        <a:pt x="292" y="287"/>
                      </a:lnTo>
                      <a:lnTo>
                        <a:pt x="290" y="285"/>
                      </a:lnTo>
                      <a:lnTo>
                        <a:pt x="289" y="285"/>
                      </a:lnTo>
                      <a:lnTo>
                        <a:pt x="289" y="286"/>
                      </a:lnTo>
                      <a:lnTo>
                        <a:pt x="288" y="287"/>
                      </a:lnTo>
                      <a:lnTo>
                        <a:pt x="287" y="287"/>
                      </a:lnTo>
                      <a:lnTo>
                        <a:pt x="286" y="288"/>
                      </a:lnTo>
                      <a:lnTo>
                        <a:pt x="240" y="291"/>
                      </a:lnTo>
                      <a:lnTo>
                        <a:pt x="221" y="292"/>
                      </a:lnTo>
                      <a:lnTo>
                        <a:pt x="202" y="294"/>
                      </a:lnTo>
                      <a:lnTo>
                        <a:pt x="202" y="293"/>
                      </a:lnTo>
                      <a:lnTo>
                        <a:pt x="202" y="292"/>
                      </a:lnTo>
                      <a:lnTo>
                        <a:pt x="203" y="291"/>
                      </a:lnTo>
                      <a:lnTo>
                        <a:pt x="204" y="291"/>
                      </a:lnTo>
                      <a:lnTo>
                        <a:pt x="204" y="290"/>
                      </a:lnTo>
                      <a:lnTo>
                        <a:pt x="204" y="289"/>
                      </a:lnTo>
                      <a:lnTo>
                        <a:pt x="204" y="288"/>
                      </a:lnTo>
                      <a:lnTo>
                        <a:pt x="204" y="287"/>
                      </a:lnTo>
                      <a:lnTo>
                        <a:pt x="203" y="287"/>
                      </a:lnTo>
                      <a:lnTo>
                        <a:pt x="202" y="287"/>
                      </a:lnTo>
                      <a:lnTo>
                        <a:pt x="202" y="286"/>
                      </a:lnTo>
                      <a:lnTo>
                        <a:pt x="202" y="285"/>
                      </a:lnTo>
                      <a:lnTo>
                        <a:pt x="203" y="285"/>
                      </a:lnTo>
                      <a:lnTo>
                        <a:pt x="203" y="284"/>
                      </a:lnTo>
                      <a:lnTo>
                        <a:pt x="204" y="283"/>
                      </a:lnTo>
                      <a:lnTo>
                        <a:pt x="204" y="282"/>
                      </a:lnTo>
                      <a:lnTo>
                        <a:pt x="205" y="281"/>
                      </a:lnTo>
                      <a:lnTo>
                        <a:pt x="206" y="280"/>
                      </a:lnTo>
                      <a:lnTo>
                        <a:pt x="204" y="279"/>
                      </a:lnTo>
                      <a:lnTo>
                        <a:pt x="204" y="278"/>
                      </a:lnTo>
                      <a:lnTo>
                        <a:pt x="204" y="277"/>
                      </a:lnTo>
                      <a:lnTo>
                        <a:pt x="204" y="276"/>
                      </a:lnTo>
                      <a:lnTo>
                        <a:pt x="203" y="276"/>
                      </a:lnTo>
                      <a:lnTo>
                        <a:pt x="203" y="275"/>
                      </a:lnTo>
                      <a:lnTo>
                        <a:pt x="203" y="274"/>
                      </a:lnTo>
                      <a:lnTo>
                        <a:pt x="204" y="274"/>
                      </a:lnTo>
                      <a:lnTo>
                        <a:pt x="204" y="273"/>
                      </a:lnTo>
                      <a:lnTo>
                        <a:pt x="204" y="272"/>
                      </a:lnTo>
                      <a:lnTo>
                        <a:pt x="203" y="271"/>
                      </a:lnTo>
                      <a:lnTo>
                        <a:pt x="202" y="271"/>
                      </a:lnTo>
                      <a:lnTo>
                        <a:pt x="200" y="270"/>
                      </a:lnTo>
                      <a:lnTo>
                        <a:pt x="199" y="270"/>
                      </a:lnTo>
                      <a:lnTo>
                        <a:pt x="198" y="270"/>
                      </a:lnTo>
                      <a:lnTo>
                        <a:pt x="197" y="270"/>
                      </a:lnTo>
                      <a:lnTo>
                        <a:pt x="196" y="269"/>
                      </a:lnTo>
                      <a:lnTo>
                        <a:pt x="195" y="269"/>
                      </a:lnTo>
                      <a:lnTo>
                        <a:pt x="194" y="269"/>
                      </a:lnTo>
                      <a:lnTo>
                        <a:pt x="193" y="268"/>
                      </a:lnTo>
                      <a:lnTo>
                        <a:pt x="192" y="268"/>
                      </a:lnTo>
                      <a:lnTo>
                        <a:pt x="191" y="267"/>
                      </a:lnTo>
                      <a:lnTo>
                        <a:pt x="191" y="266"/>
                      </a:lnTo>
                      <a:lnTo>
                        <a:pt x="192" y="266"/>
                      </a:lnTo>
                      <a:lnTo>
                        <a:pt x="192" y="265"/>
                      </a:lnTo>
                      <a:lnTo>
                        <a:pt x="192" y="264"/>
                      </a:lnTo>
                      <a:lnTo>
                        <a:pt x="192" y="263"/>
                      </a:lnTo>
                      <a:lnTo>
                        <a:pt x="193" y="261"/>
                      </a:lnTo>
                      <a:lnTo>
                        <a:pt x="193" y="260"/>
                      </a:lnTo>
                      <a:lnTo>
                        <a:pt x="193" y="259"/>
                      </a:lnTo>
                      <a:lnTo>
                        <a:pt x="194" y="258"/>
                      </a:lnTo>
                      <a:lnTo>
                        <a:pt x="193" y="257"/>
                      </a:lnTo>
                      <a:lnTo>
                        <a:pt x="192" y="256"/>
                      </a:lnTo>
                      <a:lnTo>
                        <a:pt x="192" y="255"/>
                      </a:lnTo>
                      <a:lnTo>
                        <a:pt x="193" y="253"/>
                      </a:lnTo>
                      <a:lnTo>
                        <a:pt x="192" y="253"/>
                      </a:lnTo>
                      <a:lnTo>
                        <a:pt x="191" y="253"/>
                      </a:lnTo>
                      <a:lnTo>
                        <a:pt x="190" y="253"/>
                      </a:lnTo>
                      <a:lnTo>
                        <a:pt x="189" y="252"/>
                      </a:lnTo>
                      <a:lnTo>
                        <a:pt x="189" y="251"/>
                      </a:lnTo>
                      <a:lnTo>
                        <a:pt x="189" y="250"/>
                      </a:lnTo>
                      <a:lnTo>
                        <a:pt x="189" y="249"/>
                      </a:lnTo>
                      <a:lnTo>
                        <a:pt x="189" y="248"/>
                      </a:lnTo>
                      <a:lnTo>
                        <a:pt x="189" y="247"/>
                      </a:lnTo>
                      <a:lnTo>
                        <a:pt x="189" y="246"/>
                      </a:lnTo>
                      <a:lnTo>
                        <a:pt x="188" y="245"/>
                      </a:lnTo>
                      <a:lnTo>
                        <a:pt x="187" y="245"/>
                      </a:lnTo>
                      <a:lnTo>
                        <a:pt x="186" y="246"/>
                      </a:lnTo>
                      <a:lnTo>
                        <a:pt x="185" y="246"/>
                      </a:lnTo>
                      <a:lnTo>
                        <a:pt x="184" y="245"/>
                      </a:lnTo>
                      <a:lnTo>
                        <a:pt x="183" y="244"/>
                      </a:lnTo>
                      <a:lnTo>
                        <a:pt x="183" y="243"/>
                      </a:lnTo>
                      <a:lnTo>
                        <a:pt x="183" y="242"/>
                      </a:lnTo>
                      <a:lnTo>
                        <a:pt x="182" y="242"/>
                      </a:lnTo>
                      <a:lnTo>
                        <a:pt x="182" y="241"/>
                      </a:lnTo>
                      <a:lnTo>
                        <a:pt x="181" y="241"/>
                      </a:lnTo>
                      <a:lnTo>
                        <a:pt x="180" y="241"/>
                      </a:lnTo>
                      <a:lnTo>
                        <a:pt x="179" y="241"/>
                      </a:lnTo>
                      <a:lnTo>
                        <a:pt x="178" y="241"/>
                      </a:lnTo>
                      <a:lnTo>
                        <a:pt x="177" y="241"/>
                      </a:lnTo>
                      <a:lnTo>
                        <a:pt x="176" y="240"/>
                      </a:lnTo>
                      <a:lnTo>
                        <a:pt x="175" y="240"/>
                      </a:lnTo>
                      <a:lnTo>
                        <a:pt x="174" y="240"/>
                      </a:lnTo>
                      <a:lnTo>
                        <a:pt x="174" y="241"/>
                      </a:lnTo>
                      <a:lnTo>
                        <a:pt x="174" y="240"/>
                      </a:lnTo>
                      <a:lnTo>
                        <a:pt x="173" y="240"/>
                      </a:lnTo>
                      <a:lnTo>
                        <a:pt x="172" y="240"/>
                      </a:lnTo>
                      <a:lnTo>
                        <a:pt x="171" y="240"/>
                      </a:lnTo>
                      <a:lnTo>
                        <a:pt x="171" y="241"/>
                      </a:lnTo>
                      <a:lnTo>
                        <a:pt x="170" y="241"/>
                      </a:lnTo>
                      <a:lnTo>
                        <a:pt x="169" y="241"/>
                      </a:lnTo>
                      <a:lnTo>
                        <a:pt x="168" y="241"/>
                      </a:lnTo>
                      <a:lnTo>
                        <a:pt x="167" y="241"/>
                      </a:lnTo>
                      <a:lnTo>
                        <a:pt x="166" y="241"/>
                      </a:lnTo>
                      <a:lnTo>
                        <a:pt x="165" y="241"/>
                      </a:lnTo>
                      <a:lnTo>
                        <a:pt x="165" y="242"/>
                      </a:lnTo>
                      <a:lnTo>
                        <a:pt x="164" y="242"/>
                      </a:lnTo>
                      <a:lnTo>
                        <a:pt x="164" y="241"/>
                      </a:lnTo>
                      <a:lnTo>
                        <a:pt x="163" y="241"/>
                      </a:lnTo>
                      <a:lnTo>
                        <a:pt x="163" y="240"/>
                      </a:lnTo>
                      <a:lnTo>
                        <a:pt x="162" y="241"/>
                      </a:lnTo>
                      <a:lnTo>
                        <a:pt x="162" y="240"/>
                      </a:lnTo>
                      <a:lnTo>
                        <a:pt x="162" y="239"/>
                      </a:lnTo>
                      <a:lnTo>
                        <a:pt x="161" y="240"/>
                      </a:lnTo>
                      <a:lnTo>
                        <a:pt x="161" y="239"/>
                      </a:lnTo>
                      <a:lnTo>
                        <a:pt x="161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59" y="240"/>
                      </a:lnTo>
                      <a:lnTo>
                        <a:pt x="159" y="239"/>
                      </a:lnTo>
                      <a:lnTo>
                        <a:pt x="158" y="239"/>
                      </a:lnTo>
                      <a:lnTo>
                        <a:pt x="157" y="239"/>
                      </a:lnTo>
                      <a:lnTo>
                        <a:pt x="156" y="239"/>
                      </a:lnTo>
                      <a:lnTo>
                        <a:pt x="155" y="239"/>
                      </a:lnTo>
                      <a:lnTo>
                        <a:pt x="155" y="238"/>
                      </a:lnTo>
                      <a:lnTo>
                        <a:pt x="154" y="238"/>
                      </a:lnTo>
                      <a:lnTo>
                        <a:pt x="154" y="239"/>
                      </a:lnTo>
                      <a:lnTo>
                        <a:pt x="153" y="238"/>
                      </a:lnTo>
                      <a:lnTo>
                        <a:pt x="152" y="238"/>
                      </a:lnTo>
                      <a:lnTo>
                        <a:pt x="151" y="238"/>
                      </a:lnTo>
                      <a:lnTo>
                        <a:pt x="150" y="238"/>
                      </a:lnTo>
                      <a:lnTo>
                        <a:pt x="150" y="239"/>
                      </a:lnTo>
                      <a:lnTo>
                        <a:pt x="149" y="238"/>
                      </a:lnTo>
                      <a:lnTo>
                        <a:pt x="148" y="238"/>
                      </a:lnTo>
                      <a:lnTo>
                        <a:pt x="149" y="238"/>
                      </a:lnTo>
                      <a:lnTo>
                        <a:pt x="148" y="237"/>
                      </a:lnTo>
                      <a:lnTo>
                        <a:pt x="147" y="238"/>
                      </a:lnTo>
                      <a:lnTo>
                        <a:pt x="147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5" y="237"/>
                      </a:lnTo>
                      <a:lnTo>
                        <a:pt x="144" y="237"/>
                      </a:lnTo>
                      <a:lnTo>
                        <a:pt x="143" y="236"/>
                      </a:lnTo>
                      <a:lnTo>
                        <a:pt x="143" y="235"/>
                      </a:lnTo>
                      <a:lnTo>
                        <a:pt x="92" y="238"/>
                      </a:lnTo>
                      <a:lnTo>
                        <a:pt x="91" y="239"/>
                      </a:lnTo>
                      <a:lnTo>
                        <a:pt x="91" y="238"/>
                      </a:lnTo>
                      <a:lnTo>
                        <a:pt x="92" y="237"/>
                      </a:lnTo>
                      <a:lnTo>
                        <a:pt x="93" y="236"/>
                      </a:lnTo>
                      <a:lnTo>
                        <a:pt x="93" y="234"/>
                      </a:lnTo>
                      <a:lnTo>
                        <a:pt x="94" y="233"/>
                      </a:lnTo>
                      <a:lnTo>
                        <a:pt x="96" y="232"/>
                      </a:lnTo>
                      <a:lnTo>
                        <a:pt x="97" y="232"/>
                      </a:lnTo>
                      <a:lnTo>
                        <a:pt x="98" y="230"/>
                      </a:lnTo>
                      <a:lnTo>
                        <a:pt x="98" y="229"/>
                      </a:lnTo>
                      <a:lnTo>
                        <a:pt x="99" y="228"/>
                      </a:lnTo>
                      <a:lnTo>
                        <a:pt x="100" y="227"/>
                      </a:lnTo>
                      <a:lnTo>
                        <a:pt x="102" y="227"/>
                      </a:lnTo>
                      <a:lnTo>
                        <a:pt x="102" y="226"/>
                      </a:lnTo>
                      <a:lnTo>
                        <a:pt x="102" y="225"/>
                      </a:lnTo>
                      <a:lnTo>
                        <a:pt x="101" y="224"/>
                      </a:lnTo>
                      <a:lnTo>
                        <a:pt x="101" y="223"/>
                      </a:lnTo>
                      <a:lnTo>
                        <a:pt x="103" y="222"/>
                      </a:lnTo>
                      <a:lnTo>
                        <a:pt x="104" y="220"/>
                      </a:lnTo>
                      <a:lnTo>
                        <a:pt x="104" y="219"/>
                      </a:lnTo>
                      <a:lnTo>
                        <a:pt x="106" y="218"/>
                      </a:lnTo>
                      <a:lnTo>
                        <a:pt x="107" y="218"/>
                      </a:lnTo>
                      <a:lnTo>
                        <a:pt x="108" y="219"/>
                      </a:lnTo>
                      <a:lnTo>
                        <a:pt x="110" y="218"/>
                      </a:lnTo>
                      <a:lnTo>
                        <a:pt x="110" y="217"/>
                      </a:lnTo>
                      <a:lnTo>
                        <a:pt x="112" y="216"/>
                      </a:lnTo>
                      <a:lnTo>
                        <a:pt x="112" y="215"/>
                      </a:lnTo>
                      <a:lnTo>
                        <a:pt x="113" y="214"/>
                      </a:lnTo>
                      <a:lnTo>
                        <a:pt x="111" y="213"/>
                      </a:lnTo>
                      <a:lnTo>
                        <a:pt x="111" y="212"/>
                      </a:lnTo>
                      <a:lnTo>
                        <a:pt x="112" y="211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6" y="209"/>
                      </a:lnTo>
                      <a:lnTo>
                        <a:pt x="117" y="207"/>
                      </a:lnTo>
                      <a:lnTo>
                        <a:pt x="118" y="205"/>
                      </a:lnTo>
                      <a:lnTo>
                        <a:pt x="118" y="204"/>
                      </a:lnTo>
                      <a:lnTo>
                        <a:pt x="118" y="203"/>
                      </a:lnTo>
                      <a:lnTo>
                        <a:pt x="118" y="202"/>
                      </a:lnTo>
                      <a:lnTo>
                        <a:pt x="117" y="201"/>
                      </a:lnTo>
                      <a:lnTo>
                        <a:pt x="118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7" y="196"/>
                      </a:lnTo>
                      <a:lnTo>
                        <a:pt x="116" y="195"/>
                      </a:lnTo>
                      <a:lnTo>
                        <a:pt x="116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8" y="192"/>
                      </a:lnTo>
                      <a:lnTo>
                        <a:pt x="117" y="191"/>
                      </a:lnTo>
                      <a:lnTo>
                        <a:pt x="116" y="191"/>
                      </a:lnTo>
                      <a:lnTo>
                        <a:pt x="115" y="191"/>
                      </a:lnTo>
                      <a:lnTo>
                        <a:pt x="114" y="191"/>
                      </a:lnTo>
                      <a:lnTo>
                        <a:pt x="114" y="190"/>
                      </a:lnTo>
                      <a:lnTo>
                        <a:pt x="113" y="188"/>
                      </a:lnTo>
                      <a:lnTo>
                        <a:pt x="113" y="187"/>
                      </a:lnTo>
                      <a:lnTo>
                        <a:pt x="112" y="186"/>
                      </a:lnTo>
                      <a:lnTo>
                        <a:pt x="112" y="185"/>
                      </a:lnTo>
                      <a:lnTo>
                        <a:pt x="111" y="185"/>
                      </a:lnTo>
                      <a:lnTo>
                        <a:pt x="110" y="184"/>
                      </a:lnTo>
                      <a:lnTo>
                        <a:pt x="109" y="184"/>
                      </a:lnTo>
                      <a:lnTo>
                        <a:pt x="106" y="185"/>
                      </a:lnTo>
                      <a:lnTo>
                        <a:pt x="105" y="184"/>
                      </a:lnTo>
                      <a:lnTo>
                        <a:pt x="104" y="183"/>
                      </a:lnTo>
                      <a:lnTo>
                        <a:pt x="104" y="181"/>
                      </a:lnTo>
                      <a:lnTo>
                        <a:pt x="103" y="180"/>
                      </a:lnTo>
                      <a:lnTo>
                        <a:pt x="103" y="179"/>
                      </a:lnTo>
                      <a:lnTo>
                        <a:pt x="102" y="177"/>
                      </a:lnTo>
                      <a:lnTo>
                        <a:pt x="101" y="177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2"/>
                      </a:lnTo>
                      <a:lnTo>
                        <a:pt x="98" y="172"/>
                      </a:lnTo>
                      <a:lnTo>
                        <a:pt x="98" y="171"/>
                      </a:lnTo>
                      <a:lnTo>
                        <a:pt x="97" y="171"/>
                      </a:lnTo>
                      <a:lnTo>
                        <a:pt x="97" y="170"/>
                      </a:lnTo>
                      <a:lnTo>
                        <a:pt x="96" y="170"/>
                      </a:lnTo>
                      <a:lnTo>
                        <a:pt x="96" y="168"/>
                      </a:lnTo>
                      <a:lnTo>
                        <a:pt x="96" y="167"/>
                      </a:lnTo>
                      <a:lnTo>
                        <a:pt x="95" y="166"/>
                      </a:lnTo>
                      <a:lnTo>
                        <a:pt x="95" y="165"/>
                      </a:lnTo>
                      <a:lnTo>
                        <a:pt x="94" y="164"/>
                      </a:lnTo>
                      <a:lnTo>
                        <a:pt x="92" y="163"/>
                      </a:lnTo>
                      <a:lnTo>
                        <a:pt x="92" y="162"/>
                      </a:lnTo>
                      <a:lnTo>
                        <a:pt x="91" y="162"/>
                      </a:lnTo>
                      <a:lnTo>
                        <a:pt x="91" y="161"/>
                      </a:lnTo>
                      <a:lnTo>
                        <a:pt x="89" y="162"/>
                      </a:lnTo>
                      <a:lnTo>
                        <a:pt x="88" y="161"/>
                      </a:lnTo>
                      <a:lnTo>
                        <a:pt x="87" y="161"/>
                      </a:lnTo>
                      <a:lnTo>
                        <a:pt x="85" y="162"/>
                      </a:lnTo>
                      <a:lnTo>
                        <a:pt x="84" y="162"/>
                      </a:lnTo>
                      <a:lnTo>
                        <a:pt x="83" y="162"/>
                      </a:lnTo>
                      <a:lnTo>
                        <a:pt x="83" y="161"/>
                      </a:lnTo>
                      <a:lnTo>
                        <a:pt x="82" y="161"/>
                      </a:lnTo>
                      <a:lnTo>
                        <a:pt x="81" y="160"/>
                      </a:lnTo>
                      <a:lnTo>
                        <a:pt x="80" y="160"/>
                      </a:lnTo>
                      <a:lnTo>
                        <a:pt x="79" y="160"/>
                      </a:lnTo>
                      <a:lnTo>
                        <a:pt x="78" y="159"/>
                      </a:lnTo>
                      <a:lnTo>
                        <a:pt x="78" y="158"/>
                      </a:lnTo>
                      <a:lnTo>
                        <a:pt x="78" y="157"/>
                      </a:lnTo>
                      <a:lnTo>
                        <a:pt x="77" y="157"/>
                      </a:lnTo>
                      <a:lnTo>
                        <a:pt x="77" y="156"/>
                      </a:lnTo>
                      <a:lnTo>
                        <a:pt x="77" y="155"/>
                      </a:lnTo>
                      <a:lnTo>
                        <a:pt x="76" y="155"/>
                      </a:lnTo>
                      <a:lnTo>
                        <a:pt x="74" y="156"/>
                      </a:lnTo>
                      <a:lnTo>
                        <a:pt x="74" y="155"/>
                      </a:lnTo>
                      <a:lnTo>
                        <a:pt x="73" y="154"/>
                      </a:lnTo>
                      <a:lnTo>
                        <a:pt x="73" y="153"/>
                      </a:lnTo>
                      <a:lnTo>
                        <a:pt x="74" y="151"/>
                      </a:lnTo>
                      <a:lnTo>
                        <a:pt x="74" y="150"/>
                      </a:lnTo>
                      <a:lnTo>
                        <a:pt x="74" y="149"/>
                      </a:lnTo>
                      <a:lnTo>
                        <a:pt x="74" y="147"/>
                      </a:lnTo>
                      <a:lnTo>
                        <a:pt x="74" y="146"/>
                      </a:lnTo>
                      <a:lnTo>
                        <a:pt x="75" y="145"/>
                      </a:lnTo>
                      <a:lnTo>
                        <a:pt x="74" y="143"/>
                      </a:lnTo>
                      <a:lnTo>
                        <a:pt x="74" y="141"/>
                      </a:lnTo>
                      <a:lnTo>
                        <a:pt x="74" y="140"/>
                      </a:lnTo>
                      <a:lnTo>
                        <a:pt x="74" y="139"/>
                      </a:lnTo>
                      <a:lnTo>
                        <a:pt x="72" y="140"/>
                      </a:lnTo>
                      <a:lnTo>
                        <a:pt x="72" y="139"/>
                      </a:lnTo>
                      <a:lnTo>
                        <a:pt x="71" y="139"/>
                      </a:lnTo>
                      <a:lnTo>
                        <a:pt x="70" y="139"/>
                      </a:lnTo>
                      <a:lnTo>
                        <a:pt x="70" y="140"/>
                      </a:lnTo>
                      <a:lnTo>
                        <a:pt x="69" y="140"/>
                      </a:lnTo>
                      <a:lnTo>
                        <a:pt x="69" y="139"/>
                      </a:lnTo>
                      <a:lnTo>
                        <a:pt x="69" y="140"/>
                      </a:lnTo>
                      <a:lnTo>
                        <a:pt x="68" y="140"/>
                      </a:lnTo>
                      <a:lnTo>
                        <a:pt x="67" y="138"/>
                      </a:lnTo>
                      <a:lnTo>
                        <a:pt x="66" y="137"/>
                      </a:lnTo>
                      <a:lnTo>
                        <a:pt x="66" y="135"/>
                      </a:lnTo>
                      <a:lnTo>
                        <a:pt x="65" y="134"/>
                      </a:lnTo>
                      <a:lnTo>
                        <a:pt x="64" y="134"/>
                      </a:lnTo>
                      <a:lnTo>
                        <a:pt x="63" y="134"/>
                      </a:lnTo>
                      <a:lnTo>
                        <a:pt x="62" y="134"/>
                      </a:lnTo>
                      <a:lnTo>
                        <a:pt x="61" y="134"/>
                      </a:lnTo>
                      <a:lnTo>
                        <a:pt x="61" y="133"/>
                      </a:lnTo>
                      <a:lnTo>
                        <a:pt x="60" y="133"/>
                      </a:lnTo>
                      <a:lnTo>
                        <a:pt x="59" y="133"/>
                      </a:lnTo>
                      <a:lnTo>
                        <a:pt x="58" y="132"/>
                      </a:lnTo>
                      <a:lnTo>
                        <a:pt x="57" y="132"/>
                      </a:lnTo>
                      <a:lnTo>
                        <a:pt x="57" y="131"/>
                      </a:lnTo>
                      <a:lnTo>
                        <a:pt x="56" y="131"/>
                      </a:lnTo>
                      <a:lnTo>
                        <a:pt x="55" y="131"/>
                      </a:lnTo>
                      <a:lnTo>
                        <a:pt x="54" y="130"/>
                      </a:lnTo>
                      <a:lnTo>
                        <a:pt x="53" y="129"/>
                      </a:lnTo>
                      <a:lnTo>
                        <a:pt x="52" y="128"/>
                      </a:lnTo>
                      <a:lnTo>
                        <a:pt x="52" y="126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2" y="123"/>
                      </a:lnTo>
                      <a:lnTo>
                        <a:pt x="51" y="123"/>
                      </a:lnTo>
                      <a:lnTo>
                        <a:pt x="51" y="122"/>
                      </a:lnTo>
                      <a:lnTo>
                        <a:pt x="52" y="121"/>
                      </a:lnTo>
                      <a:lnTo>
                        <a:pt x="52" y="120"/>
                      </a:lnTo>
                      <a:lnTo>
                        <a:pt x="51" y="119"/>
                      </a:lnTo>
                      <a:lnTo>
                        <a:pt x="50" y="119"/>
                      </a:lnTo>
                      <a:lnTo>
                        <a:pt x="50" y="118"/>
                      </a:lnTo>
                      <a:lnTo>
                        <a:pt x="49" y="118"/>
                      </a:lnTo>
                      <a:lnTo>
                        <a:pt x="49" y="117"/>
                      </a:lnTo>
                      <a:lnTo>
                        <a:pt x="48" y="116"/>
                      </a:lnTo>
                      <a:lnTo>
                        <a:pt x="47" y="116"/>
                      </a:lnTo>
                      <a:lnTo>
                        <a:pt x="47" y="115"/>
                      </a:lnTo>
                      <a:lnTo>
                        <a:pt x="47" y="114"/>
                      </a:lnTo>
                      <a:lnTo>
                        <a:pt x="46" y="114"/>
                      </a:lnTo>
                      <a:lnTo>
                        <a:pt x="45" y="114"/>
                      </a:lnTo>
                      <a:lnTo>
                        <a:pt x="45" y="113"/>
                      </a:lnTo>
                      <a:lnTo>
                        <a:pt x="46" y="112"/>
                      </a:lnTo>
                      <a:lnTo>
                        <a:pt x="46" y="111"/>
                      </a:lnTo>
                      <a:lnTo>
                        <a:pt x="46" y="110"/>
                      </a:lnTo>
                      <a:lnTo>
                        <a:pt x="46" y="109"/>
                      </a:lnTo>
                      <a:lnTo>
                        <a:pt x="45" y="108"/>
                      </a:lnTo>
                      <a:lnTo>
                        <a:pt x="45" y="107"/>
                      </a:lnTo>
                      <a:lnTo>
                        <a:pt x="45" y="106"/>
                      </a:lnTo>
                      <a:lnTo>
                        <a:pt x="46" y="106"/>
                      </a:lnTo>
                      <a:lnTo>
                        <a:pt x="46" y="105"/>
                      </a:lnTo>
                      <a:lnTo>
                        <a:pt x="45" y="102"/>
                      </a:lnTo>
                      <a:lnTo>
                        <a:pt x="43" y="101"/>
                      </a:lnTo>
                      <a:lnTo>
                        <a:pt x="42" y="100"/>
                      </a:lnTo>
                      <a:lnTo>
                        <a:pt x="41" y="99"/>
                      </a:lnTo>
                      <a:lnTo>
                        <a:pt x="40" y="99"/>
                      </a:lnTo>
                      <a:lnTo>
                        <a:pt x="40" y="98"/>
                      </a:lnTo>
                      <a:lnTo>
                        <a:pt x="41" y="97"/>
                      </a:lnTo>
                      <a:lnTo>
                        <a:pt x="41" y="96"/>
                      </a:lnTo>
                      <a:lnTo>
                        <a:pt x="41" y="95"/>
                      </a:lnTo>
                      <a:lnTo>
                        <a:pt x="41" y="94"/>
                      </a:lnTo>
                      <a:lnTo>
                        <a:pt x="40" y="94"/>
                      </a:lnTo>
                      <a:lnTo>
                        <a:pt x="39" y="93"/>
                      </a:lnTo>
                      <a:lnTo>
                        <a:pt x="38" y="93"/>
                      </a:lnTo>
                      <a:lnTo>
                        <a:pt x="37" y="93"/>
                      </a:lnTo>
                      <a:lnTo>
                        <a:pt x="36" y="93"/>
                      </a:lnTo>
                      <a:lnTo>
                        <a:pt x="35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4" y="90"/>
                      </a:lnTo>
                      <a:lnTo>
                        <a:pt x="34" y="89"/>
                      </a:lnTo>
                      <a:lnTo>
                        <a:pt x="33" y="88"/>
                      </a:lnTo>
                      <a:lnTo>
                        <a:pt x="32" y="88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0"/>
                      </a:lnTo>
                      <a:lnTo>
                        <a:pt x="29" y="89"/>
                      </a:lnTo>
                      <a:lnTo>
                        <a:pt x="28" y="88"/>
                      </a:lnTo>
                      <a:lnTo>
                        <a:pt x="28" y="87"/>
                      </a:lnTo>
                      <a:lnTo>
                        <a:pt x="28" y="86"/>
                      </a:lnTo>
                      <a:lnTo>
                        <a:pt x="27" y="85"/>
                      </a:lnTo>
                      <a:lnTo>
                        <a:pt x="26" y="84"/>
                      </a:lnTo>
                      <a:lnTo>
                        <a:pt x="25" y="83"/>
                      </a:lnTo>
                      <a:lnTo>
                        <a:pt x="25" y="82"/>
                      </a:lnTo>
                      <a:lnTo>
                        <a:pt x="26" y="82"/>
                      </a:lnTo>
                      <a:lnTo>
                        <a:pt x="27" y="82"/>
                      </a:lnTo>
                      <a:lnTo>
                        <a:pt x="27" y="81"/>
                      </a:lnTo>
                      <a:lnTo>
                        <a:pt x="26" y="80"/>
                      </a:lnTo>
                      <a:lnTo>
                        <a:pt x="25" y="80"/>
                      </a:lnTo>
                      <a:lnTo>
                        <a:pt x="25" y="79"/>
                      </a:lnTo>
                      <a:lnTo>
                        <a:pt x="26" y="78"/>
                      </a:lnTo>
                      <a:lnTo>
                        <a:pt x="27" y="79"/>
                      </a:lnTo>
                      <a:lnTo>
                        <a:pt x="28" y="79"/>
                      </a:lnTo>
                      <a:lnTo>
                        <a:pt x="28" y="80"/>
                      </a:lnTo>
                      <a:lnTo>
                        <a:pt x="31" y="80"/>
                      </a:lnTo>
                      <a:lnTo>
                        <a:pt x="32" y="79"/>
                      </a:lnTo>
                      <a:lnTo>
                        <a:pt x="33" y="79"/>
                      </a:lnTo>
                      <a:lnTo>
                        <a:pt x="33" y="78"/>
                      </a:lnTo>
                      <a:lnTo>
                        <a:pt x="34" y="76"/>
                      </a:lnTo>
                      <a:lnTo>
                        <a:pt x="34" y="75"/>
                      </a:lnTo>
                      <a:lnTo>
                        <a:pt x="34" y="74"/>
                      </a:lnTo>
                      <a:lnTo>
                        <a:pt x="33" y="74"/>
                      </a:lnTo>
                      <a:lnTo>
                        <a:pt x="34" y="72"/>
                      </a:lnTo>
                      <a:lnTo>
                        <a:pt x="34" y="71"/>
                      </a:lnTo>
                      <a:lnTo>
                        <a:pt x="34" y="70"/>
                      </a:lnTo>
                      <a:lnTo>
                        <a:pt x="34" y="69"/>
                      </a:lnTo>
                      <a:lnTo>
                        <a:pt x="33" y="68"/>
                      </a:lnTo>
                      <a:lnTo>
                        <a:pt x="32" y="68"/>
                      </a:lnTo>
                      <a:lnTo>
                        <a:pt x="31" y="67"/>
                      </a:lnTo>
                      <a:lnTo>
                        <a:pt x="30" y="67"/>
                      </a:lnTo>
                      <a:lnTo>
                        <a:pt x="29" y="66"/>
                      </a:lnTo>
                      <a:lnTo>
                        <a:pt x="28" y="66"/>
                      </a:lnTo>
                      <a:lnTo>
                        <a:pt x="27" y="65"/>
                      </a:lnTo>
                      <a:lnTo>
                        <a:pt x="26" y="65"/>
                      </a:lnTo>
                      <a:lnTo>
                        <a:pt x="25" y="65"/>
                      </a:lnTo>
                      <a:lnTo>
                        <a:pt x="23" y="64"/>
                      </a:lnTo>
                      <a:lnTo>
                        <a:pt x="20" y="64"/>
                      </a:lnTo>
                      <a:lnTo>
                        <a:pt x="19" y="64"/>
                      </a:lnTo>
                      <a:lnTo>
                        <a:pt x="18" y="63"/>
                      </a:lnTo>
                      <a:lnTo>
                        <a:pt x="18" y="62"/>
                      </a:lnTo>
                      <a:lnTo>
                        <a:pt x="17" y="61"/>
                      </a:lnTo>
                      <a:lnTo>
                        <a:pt x="16" y="60"/>
                      </a:lnTo>
                      <a:lnTo>
                        <a:pt x="16" y="59"/>
                      </a:lnTo>
                      <a:lnTo>
                        <a:pt x="15" y="60"/>
                      </a:lnTo>
                      <a:lnTo>
                        <a:pt x="14" y="60"/>
                      </a:lnTo>
                      <a:lnTo>
                        <a:pt x="12" y="58"/>
                      </a:lnTo>
                      <a:lnTo>
                        <a:pt x="12" y="57"/>
                      </a:lnTo>
                      <a:lnTo>
                        <a:pt x="12" y="56"/>
                      </a:lnTo>
                      <a:lnTo>
                        <a:pt x="12" y="55"/>
                      </a:lnTo>
                      <a:lnTo>
                        <a:pt x="11" y="55"/>
                      </a:lnTo>
                      <a:lnTo>
                        <a:pt x="9" y="54"/>
                      </a:lnTo>
                      <a:lnTo>
                        <a:pt x="7" y="53"/>
                      </a:lnTo>
                      <a:lnTo>
                        <a:pt x="6" y="52"/>
                      </a:lnTo>
                      <a:lnTo>
                        <a:pt x="5" y="52"/>
                      </a:lnTo>
                      <a:lnTo>
                        <a:pt x="5" y="51"/>
                      </a:lnTo>
                      <a:lnTo>
                        <a:pt x="4" y="50"/>
                      </a:lnTo>
                      <a:lnTo>
                        <a:pt x="3" y="49"/>
                      </a:lnTo>
                      <a:lnTo>
                        <a:pt x="2" y="49"/>
                      </a:lnTo>
                      <a:lnTo>
                        <a:pt x="1" y="49"/>
                      </a:lnTo>
                      <a:lnTo>
                        <a:pt x="1" y="48"/>
                      </a:lnTo>
                      <a:lnTo>
                        <a:pt x="0" y="46"/>
                      </a:lnTo>
                      <a:lnTo>
                        <a:pt x="1" y="45"/>
                      </a:lnTo>
                      <a:lnTo>
                        <a:pt x="2" y="45"/>
                      </a:lnTo>
                      <a:lnTo>
                        <a:pt x="3" y="45"/>
                      </a:lnTo>
                      <a:lnTo>
                        <a:pt x="4" y="45"/>
                      </a:lnTo>
                      <a:lnTo>
                        <a:pt x="5" y="44"/>
                      </a:lnTo>
                      <a:lnTo>
                        <a:pt x="5" y="43"/>
                      </a:lnTo>
                      <a:lnTo>
                        <a:pt x="6" y="41"/>
                      </a:lnTo>
                      <a:lnTo>
                        <a:pt x="6" y="39"/>
                      </a:lnTo>
                      <a:lnTo>
                        <a:pt x="7" y="38"/>
                      </a:lnTo>
                      <a:lnTo>
                        <a:pt x="7" y="37"/>
                      </a:lnTo>
                      <a:lnTo>
                        <a:pt x="6" y="36"/>
                      </a:lnTo>
                      <a:lnTo>
                        <a:pt x="6" y="34"/>
                      </a:lnTo>
                      <a:lnTo>
                        <a:pt x="4" y="32"/>
                      </a:lnTo>
                      <a:lnTo>
                        <a:pt x="4" y="31"/>
                      </a:lnTo>
                      <a:lnTo>
                        <a:pt x="3" y="29"/>
                      </a:lnTo>
                      <a:lnTo>
                        <a:pt x="2" y="28"/>
                      </a:lnTo>
                      <a:lnTo>
                        <a:pt x="2" y="27"/>
                      </a:lnTo>
                      <a:lnTo>
                        <a:pt x="2" y="26"/>
                      </a:lnTo>
                      <a:lnTo>
                        <a:pt x="3" y="25"/>
                      </a:lnTo>
                      <a:lnTo>
                        <a:pt x="4" y="27"/>
                      </a:lnTo>
                      <a:lnTo>
                        <a:pt x="5" y="26"/>
                      </a:lnTo>
                      <a:lnTo>
                        <a:pt x="7" y="27"/>
                      </a:lnTo>
                      <a:lnTo>
                        <a:pt x="8" y="28"/>
                      </a:lnTo>
                      <a:lnTo>
                        <a:pt x="8" y="29"/>
                      </a:lnTo>
                      <a:lnTo>
                        <a:pt x="9" y="29"/>
                      </a:lnTo>
                      <a:lnTo>
                        <a:pt x="10" y="28"/>
                      </a:lnTo>
                      <a:lnTo>
                        <a:pt x="11" y="28"/>
                      </a:lnTo>
                      <a:lnTo>
                        <a:pt x="12" y="28"/>
                      </a:lnTo>
                      <a:lnTo>
                        <a:pt x="13" y="28"/>
                      </a:lnTo>
                      <a:lnTo>
                        <a:pt x="13" y="27"/>
                      </a:lnTo>
                      <a:lnTo>
                        <a:pt x="13" y="25"/>
                      </a:lnTo>
                      <a:lnTo>
                        <a:pt x="14" y="25"/>
                      </a:lnTo>
                      <a:lnTo>
                        <a:pt x="15" y="24"/>
                      </a:lnTo>
                      <a:lnTo>
                        <a:pt x="16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9" y="24"/>
                      </a:lnTo>
                      <a:lnTo>
                        <a:pt x="20" y="24"/>
                      </a:lnTo>
                      <a:lnTo>
                        <a:pt x="21" y="24"/>
                      </a:lnTo>
                      <a:lnTo>
                        <a:pt x="21" y="23"/>
                      </a:lnTo>
                      <a:lnTo>
                        <a:pt x="22" y="23"/>
                      </a:lnTo>
                      <a:lnTo>
                        <a:pt x="23" y="23"/>
                      </a:lnTo>
                      <a:lnTo>
                        <a:pt x="24" y="23"/>
                      </a:lnTo>
                      <a:lnTo>
                        <a:pt x="23" y="24"/>
                      </a:lnTo>
                      <a:lnTo>
                        <a:pt x="24" y="24"/>
                      </a:lnTo>
                      <a:lnTo>
                        <a:pt x="25" y="24"/>
                      </a:lnTo>
                      <a:lnTo>
                        <a:pt x="27" y="23"/>
                      </a:lnTo>
                      <a:lnTo>
                        <a:pt x="28" y="22"/>
                      </a:lnTo>
                      <a:lnTo>
                        <a:pt x="29" y="21"/>
                      </a:lnTo>
                      <a:lnTo>
                        <a:pt x="29" y="20"/>
                      </a:lnTo>
                      <a:lnTo>
                        <a:pt x="30" y="19"/>
                      </a:lnTo>
                      <a:lnTo>
                        <a:pt x="30" y="18"/>
                      </a:lnTo>
                      <a:lnTo>
                        <a:pt x="29" y="17"/>
                      </a:lnTo>
                      <a:lnTo>
                        <a:pt x="28" y="16"/>
                      </a:lnTo>
                      <a:lnTo>
                        <a:pt x="28" y="15"/>
                      </a:lnTo>
                      <a:lnTo>
                        <a:pt x="28" y="14"/>
                      </a:lnTo>
                      <a:lnTo>
                        <a:pt x="28" y="13"/>
                      </a:lnTo>
                      <a:lnTo>
                        <a:pt x="28" y="12"/>
                      </a:lnTo>
                      <a:lnTo>
                        <a:pt x="27" y="10"/>
                      </a:lnTo>
                      <a:lnTo>
                        <a:pt x="26" y="10"/>
                      </a:lnTo>
                      <a:lnTo>
                        <a:pt x="24" y="9"/>
                      </a:lnTo>
                      <a:lnTo>
                        <a:pt x="23" y="8"/>
                      </a:lnTo>
                      <a:lnTo>
                        <a:pt x="23" y="6"/>
                      </a:lnTo>
                      <a:lnTo>
                        <a:pt x="22" y="5"/>
                      </a:lnTo>
                      <a:lnTo>
                        <a:pt x="21" y="4"/>
                      </a:lnTo>
                      <a:lnTo>
                        <a:pt x="21" y="3"/>
                      </a:lnTo>
                      <a:lnTo>
                        <a:pt x="20" y="3"/>
                      </a:lnTo>
                      <a:lnTo>
                        <a:pt x="19" y="2"/>
                      </a:lnTo>
                      <a:lnTo>
                        <a:pt x="19" y="1"/>
                      </a:lnTo>
                      <a:lnTo>
                        <a:pt x="19" y="0"/>
                      </a:lnTo>
                      <a:lnTo>
                        <a:pt x="18" y="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6" name="Freeform 539"/>
                <p:cNvSpPr>
                  <a:spLocks/>
                </p:cNvSpPr>
                <p:nvPr/>
              </p:nvSpPr>
              <p:spPr bwMode="auto">
                <a:xfrm>
                  <a:off x="1114425" y="2916238"/>
                  <a:ext cx="758825" cy="619125"/>
                </a:xfrm>
                <a:custGeom>
                  <a:avLst/>
                  <a:gdLst>
                    <a:gd name="T0" fmla="*/ 2147483646 w 739"/>
                    <a:gd name="T1" fmla="*/ 2147483646 h 601"/>
                    <a:gd name="T2" fmla="*/ 2147483646 w 739"/>
                    <a:gd name="T3" fmla="*/ 2147483646 h 601"/>
                    <a:gd name="T4" fmla="*/ 2147483646 w 739"/>
                    <a:gd name="T5" fmla="*/ 2147483646 h 601"/>
                    <a:gd name="T6" fmla="*/ 2147483646 w 739"/>
                    <a:gd name="T7" fmla="*/ 2147483646 h 601"/>
                    <a:gd name="T8" fmla="*/ 2147483646 w 739"/>
                    <a:gd name="T9" fmla="*/ 2147483646 h 601"/>
                    <a:gd name="T10" fmla="*/ 2147483646 w 739"/>
                    <a:gd name="T11" fmla="*/ 2147483646 h 601"/>
                    <a:gd name="T12" fmla="*/ 2147483646 w 739"/>
                    <a:gd name="T13" fmla="*/ 2147483646 h 601"/>
                    <a:gd name="T14" fmla="*/ 2147483646 w 739"/>
                    <a:gd name="T15" fmla="*/ 2147483646 h 601"/>
                    <a:gd name="T16" fmla="*/ 2147483646 w 739"/>
                    <a:gd name="T17" fmla="*/ 2147483646 h 601"/>
                    <a:gd name="T18" fmla="*/ 2147483646 w 739"/>
                    <a:gd name="T19" fmla="*/ 2147483646 h 601"/>
                    <a:gd name="T20" fmla="*/ 2147483646 w 739"/>
                    <a:gd name="T21" fmla="*/ 2147483646 h 601"/>
                    <a:gd name="T22" fmla="*/ 2147483646 w 739"/>
                    <a:gd name="T23" fmla="*/ 2147483646 h 601"/>
                    <a:gd name="T24" fmla="*/ 2147483646 w 739"/>
                    <a:gd name="T25" fmla="*/ 2147483646 h 601"/>
                    <a:gd name="T26" fmla="*/ 2147483646 w 739"/>
                    <a:gd name="T27" fmla="*/ 2147483646 h 601"/>
                    <a:gd name="T28" fmla="*/ 2147483646 w 739"/>
                    <a:gd name="T29" fmla="*/ 2147483646 h 601"/>
                    <a:gd name="T30" fmla="*/ 2147483646 w 739"/>
                    <a:gd name="T31" fmla="*/ 2147483646 h 601"/>
                    <a:gd name="T32" fmla="*/ 2147483646 w 739"/>
                    <a:gd name="T33" fmla="*/ 2147483646 h 601"/>
                    <a:gd name="T34" fmla="*/ 2147483646 w 739"/>
                    <a:gd name="T35" fmla="*/ 2147483646 h 601"/>
                    <a:gd name="T36" fmla="*/ 2147483646 w 739"/>
                    <a:gd name="T37" fmla="*/ 2147483646 h 601"/>
                    <a:gd name="T38" fmla="*/ 2147483646 w 739"/>
                    <a:gd name="T39" fmla="*/ 2147483646 h 601"/>
                    <a:gd name="T40" fmla="*/ 2147483646 w 739"/>
                    <a:gd name="T41" fmla="*/ 2147483646 h 601"/>
                    <a:gd name="T42" fmla="*/ 2147483646 w 739"/>
                    <a:gd name="T43" fmla="*/ 2147483646 h 601"/>
                    <a:gd name="T44" fmla="*/ 2147483646 w 739"/>
                    <a:gd name="T45" fmla="*/ 2147483646 h 601"/>
                    <a:gd name="T46" fmla="*/ 2147483646 w 739"/>
                    <a:gd name="T47" fmla="*/ 2147483646 h 601"/>
                    <a:gd name="T48" fmla="*/ 2147483646 w 739"/>
                    <a:gd name="T49" fmla="*/ 2147483646 h 601"/>
                    <a:gd name="T50" fmla="*/ 2147483646 w 739"/>
                    <a:gd name="T51" fmla="*/ 2147483646 h 601"/>
                    <a:gd name="T52" fmla="*/ 2147483646 w 739"/>
                    <a:gd name="T53" fmla="*/ 2147483646 h 601"/>
                    <a:gd name="T54" fmla="*/ 2147483646 w 739"/>
                    <a:gd name="T55" fmla="*/ 2147483646 h 601"/>
                    <a:gd name="T56" fmla="*/ 2147483646 w 739"/>
                    <a:gd name="T57" fmla="*/ 2147483646 h 601"/>
                    <a:gd name="T58" fmla="*/ 2147483646 w 739"/>
                    <a:gd name="T59" fmla="*/ 2147483646 h 601"/>
                    <a:gd name="T60" fmla="*/ 2147483646 w 739"/>
                    <a:gd name="T61" fmla="*/ 2147483646 h 601"/>
                    <a:gd name="T62" fmla="*/ 2147483646 w 739"/>
                    <a:gd name="T63" fmla="*/ 2147483646 h 601"/>
                    <a:gd name="T64" fmla="*/ 2147483646 w 739"/>
                    <a:gd name="T65" fmla="*/ 2147483646 h 601"/>
                    <a:gd name="T66" fmla="*/ 2147483646 w 739"/>
                    <a:gd name="T67" fmla="*/ 2147483646 h 601"/>
                    <a:gd name="T68" fmla="*/ 2147483646 w 739"/>
                    <a:gd name="T69" fmla="*/ 2147483646 h 601"/>
                    <a:gd name="T70" fmla="*/ 2147483646 w 739"/>
                    <a:gd name="T71" fmla="*/ 2147483646 h 601"/>
                    <a:gd name="T72" fmla="*/ 2147483646 w 739"/>
                    <a:gd name="T73" fmla="*/ 2147483646 h 601"/>
                    <a:gd name="T74" fmla="*/ 2147483646 w 739"/>
                    <a:gd name="T75" fmla="*/ 2147483646 h 601"/>
                    <a:gd name="T76" fmla="*/ 2147483646 w 739"/>
                    <a:gd name="T77" fmla="*/ 2147483646 h 601"/>
                    <a:gd name="T78" fmla="*/ 2147483646 w 739"/>
                    <a:gd name="T79" fmla="*/ 2147483646 h 601"/>
                    <a:gd name="T80" fmla="*/ 2147483646 w 739"/>
                    <a:gd name="T81" fmla="*/ 2147483646 h 601"/>
                    <a:gd name="T82" fmla="*/ 2147483646 w 739"/>
                    <a:gd name="T83" fmla="*/ 2147483646 h 601"/>
                    <a:gd name="T84" fmla="*/ 2147483646 w 739"/>
                    <a:gd name="T85" fmla="*/ 2147483646 h 601"/>
                    <a:gd name="T86" fmla="*/ 2147483646 w 739"/>
                    <a:gd name="T87" fmla="*/ 2147483646 h 601"/>
                    <a:gd name="T88" fmla="*/ 2147483646 w 739"/>
                    <a:gd name="T89" fmla="*/ 2147483646 h 601"/>
                    <a:gd name="T90" fmla="*/ 2147483646 w 739"/>
                    <a:gd name="T91" fmla="*/ 2147483646 h 601"/>
                    <a:gd name="T92" fmla="*/ 2147483646 w 739"/>
                    <a:gd name="T93" fmla="*/ 2147483646 h 601"/>
                    <a:gd name="T94" fmla="*/ 2147483646 w 739"/>
                    <a:gd name="T95" fmla="*/ 2147483646 h 601"/>
                    <a:gd name="T96" fmla="*/ 2147483646 w 739"/>
                    <a:gd name="T97" fmla="*/ 2147483646 h 601"/>
                    <a:gd name="T98" fmla="*/ 2147483646 w 739"/>
                    <a:gd name="T99" fmla="*/ 2147483646 h 601"/>
                    <a:gd name="T100" fmla="*/ 2147483646 w 739"/>
                    <a:gd name="T101" fmla="*/ 2147483646 h 601"/>
                    <a:gd name="T102" fmla="*/ 2147483646 w 739"/>
                    <a:gd name="T103" fmla="*/ 2147483646 h 601"/>
                    <a:gd name="T104" fmla="*/ 2147483646 w 739"/>
                    <a:gd name="T105" fmla="*/ 2147483646 h 601"/>
                    <a:gd name="T106" fmla="*/ 2147483646 w 739"/>
                    <a:gd name="T107" fmla="*/ 2147483646 h 601"/>
                    <a:gd name="T108" fmla="*/ 2147483646 w 739"/>
                    <a:gd name="T109" fmla="*/ 2147483646 h 601"/>
                    <a:gd name="T110" fmla="*/ 2147483646 w 739"/>
                    <a:gd name="T111" fmla="*/ 2147483646 h 601"/>
                    <a:gd name="T112" fmla="*/ 2147483646 w 739"/>
                    <a:gd name="T113" fmla="*/ 2147483646 h 601"/>
                    <a:gd name="T114" fmla="*/ 2147483646 w 739"/>
                    <a:gd name="T115" fmla="*/ 2147483646 h 601"/>
                    <a:gd name="T116" fmla="*/ 2147483646 w 739"/>
                    <a:gd name="T117" fmla="*/ 2147483646 h 601"/>
                    <a:gd name="T118" fmla="*/ 2147483646 w 739"/>
                    <a:gd name="T119" fmla="*/ 2147483646 h 601"/>
                    <a:gd name="T120" fmla="*/ 2147483646 w 739"/>
                    <a:gd name="T121" fmla="*/ 2147483646 h 601"/>
                    <a:gd name="T122" fmla="*/ 2147483646 w 739"/>
                    <a:gd name="T123" fmla="*/ 2147483646 h 601"/>
                    <a:gd name="T124" fmla="*/ 2147483646 w 739"/>
                    <a:gd name="T125" fmla="*/ 2147483646 h 60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39"/>
                    <a:gd name="T190" fmla="*/ 0 h 601"/>
                    <a:gd name="T191" fmla="*/ 739 w 739"/>
                    <a:gd name="T192" fmla="*/ 601 h 60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39" h="601">
                      <a:moveTo>
                        <a:pt x="0" y="204"/>
                      </a:moveTo>
                      <a:lnTo>
                        <a:pt x="1" y="202"/>
                      </a:lnTo>
                      <a:lnTo>
                        <a:pt x="2" y="202"/>
                      </a:lnTo>
                      <a:lnTo>
                        <a:pt x="2" y="201"/>
                      </a:lnTo>
                      <a:lnTo>
                        <a:pt x="3" y="199"/>
                      </a:lnTo>
                      <a:lnTo>
                        <a:pt x="2" y="198"/>
                      </a:lnTo>
                      <a:lnTo>
                        <a:pt x="3" y="197"/>
                      </a:lnTo>
                      <a:lnTo>
                        <a:pt x="4" y="198"/>
                      </a:lnTo>
                      <a:lnTo>
                        <a:pt x="5" y="198"/>
                      </a:lnTo>
                      <a:lnTo>
                        <a:pt x="6" y="198"/>
                      </a:lnTo>
                      <a:lnTo>
                        <a:pt x="7" y="197"/>
                      </a:lnTo>
                      <a:lnTo>
                        <a:pt x="8" y="197"/>
                      </a:lnTo>
                      <a:lnTo>
                        <a:pt x="9" y="197"/>
                      </a:lnTo>
                      <a:lnTo>
                        <a:pt x="10" y="197"/>
                      </a:lnTo>
                      <a:lnTo>
                        <a:pt x="11" y="196"/>
                      </a:lnTo>
                      <a:lnTo>
                        <a:pt x="12" y="195"/>
                      </a:lnTo>
                      <a:lnTo>
                        <a:pt x="12" y="194"/>
                      </a:lnTo>
                      <a:lnTo>
                        <a:pt x="12" y="193"/>
                      </a:lnTo>
                      <a:lnTo>
                        <a:pt x="13" y="192"/>
                      </a:lnTo>
                      <a:lnTo>
                        <a:pt x="14" y="192"/>
                      </a:lnTo>
                      <a:lnTo>
                        <a:pt x="15" y="191"/>
                      </a:lnTo>
                      <a:lnTo>
                        <a:pt x="19" y="189"/>
                      </a:lnTo>
                      <a:lnTo>
                        <a:pt x="19" y="188"/>
                      </a:lnTo>
                      <a:lnTo>
                        <a:pt x="20" y="187"/>
                      </a:lnTo>
                      <a:lnTo>
                        <a:pt x="21" y="187"/>
                      </a:lnTo>
                      <a:lnTo>
                        <a:pt x="22" y="188"/>
                      </a:lnTo>
                      <a:lnTo>
                        <a:pt x="23" y="188"/>
                      </a:lnTo>
                      <a:lnTo>
                        <a:pt x="24" y="187"/>
                      </a:lnTo>
                      <a:lnTo>
                        <a:pt x="25" y="187"/>
                      </a:lnTo>
                      <a:lnTo>
                        <a:pt x="26" y="186"/>
                      </a:lnTo>
                      <a:lnTo>
                        <a:pt x="27" y="186"/>
                      </a:lnTo>
                      <a:lnTo>
                        <a:pt x="28" y="185"/>
                      </a:lnTo>
                      <a:lnTo>
                        <a:pt x="29" y="185"/>
                      </a:lnTo>
                      <a:lnTo>
                        <a:pt x="30" y="184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2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3" y="179"/>
                      </a:lnTo>
                      <a:lnTo>
                        <a:pt x="35" y="178"/>
                      </a:lnTo>
                      <a:lnTo>
                        <a:pt x="36" y="177"/>
                      </a:lnTo>
                      <a:lnTo>
                        <a:pt x="38" y="175"/>
                      </a:lnTo>
                      <a:lnTo>
                        <a:pt x="38" y="174"/>
                      </a:lnTo>
                      <a:lnTo>
                        <a:pt x="39" y="173"/>
                      </a:lnTo>
                      <a:lnTo>
                        <a:pt x="39" y="172"/>
                      </a:lnTo>
                      <a:lnTo>
                        <a:pt x="40" y="171"/>
                      </a:lnTo>
                      <a:lnTo>
                        <a:pt x="41" y="170"/>
                      </a:lnTo>
                      <a:lnTo>
                        <a:pt x="42" y="169"/>
                      </a:lnTo>
                      <a:lnTo>
                        <a:pt x="42" y="167"/>
                      </a:lnTo>
                      <a:lnTo>
                        <a:pt x="43" y="165"/>
                      </a:lnTo>
                      <a:lnTo>
                        <a:pt x="42" y="164"/>
                      </a:lnTo>
                      <a:lnTo>
                        <a:pt x="42" y="163"/>
                      </a:lnTo>
                      <a:lnTo>
                        <a:pt x="41" y="162"/>
                      </a:lnTo>
                      <a:lnTo>
                        <a:pt x="40" y="162"/>
                      </a:lnTo>
                      <a:lnTo>
                        <a:pt x="40" y="161"/>
                      </a:lnTo>
                      <a:lnTo>
                        <a:pt x="40" y="160"/>
                      </a:lnTo>
                      <a:lnTo>
                        <a:pt x="40" y="159"/>
                      </a:lnTo>
                      <a:lnTo>
                        <a:pt x="41" y="160"/>
                      </a:lnTo>
                      <a:lnTo>
                        <a:pt x="42" y="160"/>
                      </a:lnTo>
                      <a:lnTo>
                        <a:pt x="44" y="161"/>
                      </a:lnTo>
                      <a:lnTo>
                        <a:pt x="45" y="161"/>
                      </a:lnTo>
                      <a:lnTo>
                        <a:pt x="46" y="161"/>
                      </a:lnTo>
                      <a:lnTo>
                        <a:pt x="46" y="160"/>
                      </a:lnTo>
                      <a:lnTo>
                        <a:pt x="47" y="161"/>
                      </a:lnTo>
                      <a:lnTo>
                        <a:pt x="48" y="161"/>
                      </a:lnTo>
                      <a:lnTo>
                        <a:pt x="49" y="161"/>
                      </a:lnTo>
                      <a:lnTo>
                        <a:pt x="50" y="160"/>
                      </a:lnTo>
                      <a:lnTo>
                        <a:pt x="51" y="161"/>
                      </a:lnTo>
                      <a:lnTo>
                        <a:pt x="51" y="162"/>
                      </a:lnTo>
                      <a:lnTo>
                        <a:pt x="52" y="162"/>
                      </a:lnTo>
                      <a:lnTo>
                        <a:pt x="53" y="162"/>
                      </a:lnTo>
                      <a:lnTo>
                        <a:pt x="54" y="162"/>
                      </a:lnTo>
                      <a:lnTo>
                        <a:pt x="53" y="161"/>
                      </a:lnTo>
                      <a:lnTo>
                        <a:pt x="53" y="160"/>
                      </a:lnTo>
                      <a:lnTo>
                        <a:pt x="55" y="159"/>
                      </a:lnTo>
                      <a:lnTo>
                        <a:pt x="56" y="159"/>
                      </a:lnTo>
                      <a:lnTo>
                        <a:pt x="58" y="161"/>
                      </a:lnTo>
                      <a:lnTo>
                        <a:pt x="59" y="161"/>
                      </a:lnTo>
                      <a:lnTo>
                        <a:pt x="60" y="161"/>
                      </a:lnTo>
                      <a:lnTo>
                        <a:pt x="61" y="161"/>
                      </a:lnTo>
                      <a:lnTo>
                        <a:pt x="62" y="161"/>
                      </a:lnTo>
                      <a:lnTo>
                        <a:pt x="63" y="161"/>
                      </a:lnTo>
                      <a:lnTo>
                        <a:pt x="64" y="161"/>
                      </a:lnTo>
                      <a:lnTo>
                        <a:pt x="65" y="161"/>
                      </a:lnTo>
                      <a:lnTo>
                        <a:pt x="67" y="161"/>
                      </a:lnTo>
                      <a:lnTo>
                        <a:pt x="67" y="160"/>
                      </a:lnTo>
                      <a:lnTo>
                        <a:pt x="70" y="159"/>
                      </a:lnTo>
                      <a:lnTo>
                        <a:pt x="71" y="159"/>
                      </a:lnTo>
                      <a:lnTo>
                        <a:pt x="73" y="159"/>
                      </a:lnTo>
                      <a:lnTo>
                        <a:pt x="74" y="159"/>
                      </a:lnTo>
                      <a:lnTo>
                        <a:pt x="76" y="159"/>
                      </a:lnTo>
                      <a:lnTo>
                        <a:pt x="77" y="159"/>
                      </a:lnTo>
                      <a:lnTo>
                        <a:pt x="78" y="159"/>
                      </a:lnTo>
                      <a:lnTo>
                        <a:pt x="79" y="158"/>
                      </a:lnTo>
                      <a:lnTo>
                        <a:pt x="80" y="158"/>
                      </a:lnTo>
                      <a:lnTo>
                        <a:pt x="81" y="158"/>
                      </a:lnTo>
                      <a:lnTo>
                        <a:pt x="83" y="158"/>
                      </a:lnTo>
                      <a:lnTo>
                        <a:pt x="84" y="158"/>
                      </a:lnTo>
                      <a:lnTo>
                        <a:pt x="85" y="159"/>
                      </a:lnTo>
                      <a:lnTo>
                        <a:pt x="86" y="159"/>
                      </a:lnTo>
                      <a:lnTo>
                        <a:pt x="87" y="159"/>
                      </a:lnTo>
                      <a:lnTo>
                        <a:pt x="88" y="160"/>
                      </a:lnTo>
                      <a:lnTo>
                        <a:pt x="89" y="160"/>
                      </a:lnTo>
                      <a:lnTo>
                        <a:pt x="89" y="161"/>
                      </a:lnTo>
                      <a:lnTo>
                        <a:pt x="90" y="162"/>
                      </a:lnTo>
                      <a:lnTo>
                        <a:pt x="91" y="162"/>
                      </a:lnTo>
                      <a:lnTo>
                        <a:pt x="91" y="163"/>
                      </a:lnTo>
                      <a:lnTo>
                        <a:pt x="91" y="164"/>
                      </a:lnTo>
                      <a:lnTo>
                        <a:pt x="92" y="165"/>
                      </a:lnTo>
                      <a:lnTo>
                        <a:pt x="93" y="166"/>
                      </a:lnTo>
                      <a:lnTo>
                        <a:pt x="94" y="166"/>
                      </a:lnTo>
                      <a:lnTo>
                        <a:pt x="95" y="166"/>
                      </a:lnTo>
                      <a:lnTo>
                        <a:pt x="96" y="166"/>
                      </a:lnTo>
                      <a:lnTo>
                        <a:pt x="97" y="167"/>
                      </a:lnTo>
                      <a:lnTo>
                        <a:pt x="98" y="168"/>
                      </a:lnTo>
                      <a:lnTo>
                        <a:pt x="99" y="168"/>
                      </a:lnTo>
                      <a:lnTo>
                        <a:pt x="100" y="169"/>
                      </a:lnTo>
                      <a:lnTo>
                        <a:pt x="100" y="170"/>
                      </a:lnTo>
                      <a:lnTo>
                        <a:pt x="100" y="171"/>
                      </a:lnTo>
                      <a:lnTo>
                        <a:pt x="101" y="171"/>
                      </a:lnTo>
                      <a:lnTo>
                        <a:pt x="102" y="171"/>
                      </a:lnTo>
                      <a:lnTo>
                        <a:pt x="103" y="171"/>
                      </a:lnTo>
                      <a:lnTo>
                        <a:pt x="103" y="172"/>
                      </a:lnTo>
                      <a:lnTo>
                        <a:pt x="103" y="173"/>
                      </a:lnTo>
                      <a:lnTo>
                        <a:pt x="103" y="174"/>
                      </a:lnTo>
                      <a:lnTo>
                        <a:pt x="104" y="174"/>
                      </a:lnTo>
                      <a:lnTo>
                        <a:pt x="104" y="175"/>
                      </a:lnTo>
                      <a:lnTo>
                        <a:pt x="105" y="175"/>
                      </a:lnTo>
                      <a:lnTo>
                        <a:pt x="105" y="176"/>
                      </a:lnTo>
                      <a:lnTo>
                        <a:pt x="106" y="176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10" y="174"/>
                      </a:lnTo>
                      <a:lnTo>
                        <a:pt x="110" y="173"/>
                      </a:lnTo>
                      <a:lnTo>
                        <a:pt x="111" y="173"/>
                      </a:lnTo>
                      <a:lnTo>
                        <a:pt x="112" y="174"/>
                      </a:lnTo>
                      <a:lnTo>
                        <a:pt x="113" y="173"/>
                      </a:lnTo>
                      <a:lnTo>
                        <a:pt x="114" y="172"/>
                      </a:lnTo>
                      <a:lnTo>
                        <a:pt x="115" y="169"/>
                      </a:lnTo>
                      <a:lnTo>
                        <a:pt x="116" y="168"/>
                      </a:lnTo>
                      <a:lnTo>
                        <a:pt x="117" y="167"/>
                      </a:lnTo>
                      <a:lnTo>
                        <a:pt x="117" y="163"/>
                      </a:lnTo>
                      <a:lnTo>
                        <a:pt x="117" y="162"/>
                      </a:lnTo>
                      <a:lnTo>
                        <a:pt x="118" y="161"/>
                      </a:lnTo>
                      <a:lnTo>
                        <a:pt x="120" y="161"/>
                      </a:lnTo>
                      <a:lnTo>
                        <a:pt x="121" y="160"/>
                      </a:lnTo>
                      <a:lnTo>
                        <a:pt x="122" y="159"/>
                      </a:lnTo>
                      <a:lnTo>
                        <a:pt x="123" y="159"/>
                      </a:lnTo>
                      <a:lnTo>
                        <a:pt x="124" y="159"/>
                      </a:lnTo>
                      <a:lnTo>
                        <a:pt x="125" y="158"/>
                      </a:lnTo>
                      <a:lnTo>
                        <a:pt x="126" y="158"/>
                      </a:lnTo>
                      <a:lnTo>
                        <a:pt x="127" y="158"/>
                      </a:lnTo>
                      <a:lnTo>
                        <a:pt x="129" y="158"/>
                      </a:lnTo>
                      <a:lnTo>
                        <a:pt x="130" y="158"/>
                      </a:lnTo>
                      <a:lnTo>
                        <a:pt x="131" y="159"/>
                      </a:lnTo>
                      <a:lnTo>
                        <a:pt x="132" y="160"/>
                      </a:lnTo>
                      <a:lnTo>
                        <a:pt x="134" y="161"/>
                      </a:lnTo>
                      <a:lnTo>
                        <a:pt x="135" y="161"/>
                      </a:lnTo>
                      <a:lnTo>
                        <a:pt x="136" y="161"/>
                      </a:lnTo>
                      <a:lnTo>
                        <a:pt x="136" y="163"/>
                      </a:lnTo>
                      <a:lnTo>
                        <a:pt x="137" y="164"/>
                      </a:lnTo>
                      <a:lnTo>
                        <a:pt x="138" y="164"/>
                      </a:lnTo>
                      <a:lnTo>
                        <a:pt x="139" y="163"/>
                      </a:lnTo>
                      <a:lnTo>
                        <a:pt x="140" y="162"/>
                      </a:lnTo>
                      <a:lnTo>
                        <a:pt x="141" y="163"/>
                      </a:lnTo>
                      <a:lnTo>
                        <a:pt x="142" y="163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3" y="161"/>
                      </a:lnTo>
                      <a:lnTo>
                        <a:pt x="142" y="159"/>
                      </a:lnTo>
                      <a:lnTo>
                        <a:pt x="142" y="158"/>
                      </a:lnTo>
                      <a:lnTo>
                        <a:pt x="141" y="157"/>
                      </a:lnTo>
                      <a:lnTo>
                        <a:pt x="141" y="156"/>
                      </a:lnTo>
                      <a:lnTo>
                        <a:pt x="141" y="154"/>
                      </a:lnTo>
                      <a:lnTo>
                        <a:pt x="142" y="153"/>
                      </a:lnTo>
                      <a:lnTo>
                        <a:pt x="142" y="152"/>
                      </a:lnTo>
                      <a:lnTo>
                        <a:pt x="142" y="150"/>
                      </a:lnTo>
                      <a:lnTo>
                        <a:pt x="142" y="149"/>
                      </a:lnTo>
                      <a:lnTo>
                        <a:pt x="142" y="148"/>
                      </a:lnTo>
                      <a:lnTo>
                        <a:pt x="141" y="148"/>
                      </a:lnTo>
                      <a:lnTo>
                        <a:pt x="142" y="147"/>
                      </a:lnTo>
                      <a:lnTo>
                        <a:pt x="142" y="146"/>
                      </a:lnTo>
                      <a:lnTo>
                        <a:pt x="143" y="146"/>
                      </a:lnTo>
                      <a:lnTo>
                        <a:pt x="144" y="147"/>
                      </a:lnTo>
                      <a:lnTo>
                        <a:pt x="145" y="147"/>
                      </a:lnTo>
                      <a:lnTo>
                        <a:pt x="146" y="147"/>
                      </a:lnTo>
                      <a:lnTo>
                        <a:pt x="147" y="149"/>
                      </a:lnTo>
                      <a:lnTo>
                        <a:pt x="148" y="149"/>
                      </a:lnTo>
                      <a:lnTo>
                        <a:pt x="149" y="148"/>
                      </a:lnTo>
                      <a:lnTo>
                        <a:pt x="149" y="147"/>
                      </a:lnTo>
                      <a:lnTo>
                        <a:pt x="152" y="147"/>
                      </a:lnTo>
                      <a:lnTo>
                        <a:pt x="153" y="146"/>
                      </a:lnTo>
                      <a:lnTo>
                        <a:pt x="154" y="145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4"/>
                      </a:lnTo>
                      <a:lnTo>
                        <a:pt x="157" y="143"/>
                      </a:lnTo>
                      <a:lnTo>
                        <a:pt x="158" y="142"/>
                      </a:lnTo>
                      <a:lnTo>
                        <a:pt x="159" y="142"/>
                      </a:lnTo>
                      <a:lnTo>
                        <a:pt x="160" y="141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4" y="141"/>
                      </a:lnTo>
                      <a:lnTo>
                        <a:pt x="165" y="141"/>
                      </a:lnTo>
                      <a:lnTo>
                        <a:pt x="166" y="142"/>
                      </a:lnTo>
                      <a:lnTo>
                        <a:pt x="167" y="143"/>
                      </a:lnTo>
                      <a:lnTo>
                        <a:pt x="167" y="144"/>
                      </a:lnTo>
                      <a:lnTo>
                        <a:pt x="167" y="145"/>
                      </a:lnTo>
                      <a:lnTo>
                        <a:pt x="168" y="147"/>
                      </a:lnTo>
                      <a:lnTo>
                        <a:pt x="169" y="148"/>
                      </a:lnTo>
                      <a:lnTo>
                        <a:pt x="169" y="149"/>
                      </a:lnTo>
                      <a:lnTo>
                        <a:pt x="169" y="151"/>
                      </a:lnTo>
                      <a:lnTo>
                        <a:pt x="168" y="151"/>
                      </a:lnTo>
                      <a:lnTo>
                        <a:pt x="168" y="152"/>
                      </a:lnTo>
                      <a:lnTo>
                        <a:pt x="171" y="153"/>
                      </a:lnTo>
                      <a:lnTo>
                        <a:pt x="170" y="154"/>
                      </a:lnTo>
                      <a:lnTo>
                        <a:pt x="169" y="156"/>
                      </a:lnTo>
                      <a:lnTo>
                        <a:pt x="169" y="157"/>
                      </a:lnTo>
                      <a:lnTo>
                        <a:pt x="169" y="158"/>
                      </a:lnTo>
                      <a:lnTo>
                        <a:pt x="170" y="158"/>
                      </a:lnTo>
                      <a:lnTo>
                        <a:pt x="171" y="158"/>
                      </a:lnTo>
                      <a:lnTo>
                        <a:pt x="172" y="159"/>
                      </a:lnTo>
                      <a:lnTo>
                        <a:pt x="173" y="159"/>
                      </a:lnTo>
                      <a:lnTo>
                        <a:pt x="174" y="160"/>
                      </a:lnTo>
                      <a:lnTo>
                        <a:pt x="176" y="159"/>
                      </a:lnTo>
                      <a:lnTo>
                        <a:pt x="177" y="158"/>
                      </a:lnTo>
                      <a:lnTo>
                        <a:pt x="179" y="158"/>
                      </a:lnTo>
                      <a:lnTo>
                        <a:pt x="179" y="157"/>
                      </a:lnTo>
                      <a:lnTo>
                        <a:pt x="179" y="156"/>
                      </a:lnTo>
                      <a:lnTo>
                        <a:pt x="180" y="155"/>
                      </a:lnTo>
                      <a:lnTo>
                        <a:pt x="181" y="155"/>
                      </a:lnTo>
                      <a:lnTo>
                        <a:pt x="183" y="155"/>
                      </a:lnTo>
                      <a:lnTo>
                        <a:pt x="184" y="154"/>
                      </a:lnTo>
                      <a:lnTo>
                        <a:pt x="184" y="153"/>
                      </a:lnTo>
                      <a:lnTo>
                        <a:pt x="185" y="152"/>
                      </a:lnTo>
                      <a:lnTo>
                        <a:pt x="185" y="150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7" y="148"/>
                      </a:lnTo>
                      <a:lnTo>
                        <a:pt x="188" y="148"/>
                      </a:lnTo>
                      <a:lnTo>
                        <a:pt x="188" y="147"/>
                      </a:lnTo>
                      <a:lnTo>
                        <a:pt x="187" y="147"/>
                      </a:lnTo>
                      <a:lnTo>
                        <a:pt x="188" y="146"/>
                      </a:lnTo>
                      <a:lnTo>
                        <a:pt x="189" y="146"/>
                      </a:lnTo>
                      <a:lnTo>
                        <a:pt x="189" y="144"/>
                      </a:lnTo>
                      <a:lnTo>
                        <a:pt x="190" y="144"/>
                      </a:lnTo>
                      <a:lnTo>
                        <a:pt x="190" y="143"/>
                      </a:lnTo>
                      <a:lnTo>
                        <a:pt x="191" y="143"/>
                      </a:lnTo>
                      <a:lnTo>
                        <a:pt x="192" y="143"/>
                      </a:lnTo>
                      <a:lnTo>
                        <a:pt x="193" y="143"/>
                      </a:lnTo>
                      <a:lnTo>
                        <a:pt x="193" y="142"/>
                      </a:lnTo>
                      <a:lnTo>
                        <a:pt x="193" y="141"/>
                      </a:lnTo>
                      <a:lnTo>
                        <a:pt x="194" y="140"/>
                      </a:lnTo>
                      <a:lnTo>
                        <a:pt x="195" y="140"/>
                      </a:lnTo>
                      <a:lnTo>
                        <a:pt x="195" y="139"/>
                      </a:lnTo>
                      <a:lnTo>
                        <a:pt x="196" y="137"/>
                      </a:lnTo>
                      <a:lnTo>
                        <a:pt x="197" y="136"/>
                      </a:lnTo>
                      <a:lnTo>
                        <a:pt x="197" y="135"/>
                      </a:lnTo>
                      <a:lnTo>
                        <a:pt x="196" y="134"/>
                      </a:lnTo>
                      <a:lnTo>
                        <a:pt x="197" y="133"/>
                      </a:lnTo>
                      <a:lnTo>
                        <a:pt x="196" y="131"/>
                      </a:lnTo>
                      <a:lnTo>
                        <a:pt x="196" y="130"/>
                      </a:lnTo>
                      <a:lnTo>
                        <a:pt x="195" y="129"/>
                      </a:lnTo>
                      <a:lnTo>
                        <a:pt x="195" y="128"/>
                      </a:lnTo>
                      <a:lnTo>
                        <a:pt x="195" y="127"/>
                      </a:lnTo>
                      <a:lnTo>
                        <a:pt x="195" y="125"/>
                      </a:lnTo>
                      <a:lnTo>
                        <a:pt x="196" y="123"/>
                      </a:lnTo>
                      <a:lnTo>
                        <a:pt x="196" y="122"/>
                      </a:lnTo>
                      <a:lnTo>
                        <a:pt x="197" y="121"/>
                      </a:lnTo>
                      <a:lnTo>
                        <a:pt x="197" y="120"/>
                      </a:lnTo>
                      <a:lnTo>
                        <a:pt x="197" y="119"/>
                      </a:lnTo>
                      <a:lnTo>
                        <a:pt x="197" y="118"/>
                      </a:lnTo>
                      <a:lnTo>
                        <a:pt x="197" y="117"/>
                      </a:lnTo>
                      <a:lnTo>
                        <a:pt x="197" y="116"/>
                      </a:lnTo>
                      <a:lnTo>
                        <a:pt x="198" y="117"/>
                      </a:lnTo>
                      <a:lnTo>
                        <a:pt x="199" y="117"/>
                      </a:lnTo>
                      <a:lnTo>
                        <a:pt x="199" y="116"/>
                      </a:lnTo>
                      <a:lnTo>
                        <a:pt x="200" y="115"/>
                      </a:lnTo>
                      <a:lnTo>
                        <a:pt x="201" y="115"/>
                      </a:lnTo>
                      <a:lnTo>
                        <a:pt x="202" y="113"/>
                      </a:lnTo>
                      <a:lnTo>
                        <a:pt x="203" y="113"/>
                      </a:lnTo>
                      <a:lnTo>
                        <a:pt x="204" y="111"/>
                      </a:lnTo>
                      <a:lnTo>
                        <a:pt x="205" y="111"/>
                      </a:lnTo>
                      <a:lnTo>
                        <a:pt x="207" y="110"/>
                      </a:lnTo>
                      <a:lnTo>
                        <a:pt x="209" y="110"/>
                      </a:lnTo>
                      <a:lnTo>
                        <a:pt x="210" y="110"/>
                      </a:lnTo>
                      <a:lnTo>
                        <a:pt x="211" y="110"/>
                      </a:lnTo>
                      <a:lnTo>
                        <a:pt x="212" y="111"/>
                      </a:lnTo>
                      <a:lnTo>
                        <a:pt x="212" y="112"/>
                      </a:lnTo>
                      <a:lnTo>
                        <a:pt x="213" y="114"/>
                      </a:lnTo>
                      <a:lnTo>
                        <a:pt x="214" y="114"/>
                      </a:lnTo>
                      <a:lnTo>
                        <a:pt x="216" y="113"/>
                      </a:lnTo>
                      <a:lnTo>
                        <a:pt x="217" y="113"/>
                      </a:lnTo>
                      <a:lnTo>
                        <a:pt x="218" y="112"/>
                      </a:lnTo>
                      <a:lnTo>
                        <a:pt x="218" y="111"/>
                      </a:lnTo>
                      <a:lnTo>
                        <a:pt x="219" y="110"/>
                      </a:lnTo>
                      <a:lnTo>
                        <a:pt x="220" y="110"/>
                      </a:lnTo>
                      <a:lnTo>
                        <a:pt x="221" y="110"/>
                      </a:lnTo>
                      <a:lnTo>
                        <a:pt x="221" y="111"/>
                      </a:lnTo>
                      <a:lnTo>
                        <a:pt x="222" y="111"/>
                      </a:lnTo>
                      <a:lnTo>
                        <a:pt x="222" y="112"/>
                      </a:lnTo>
                      <a:lnTo>
                        <a:pt x="223" y="113"/>
                      </a:lnTo>
                      <a:lnTo>
                        <a:pt x="224" y="112"/>
                      </a:lnTo>
                      <a:lnTo>
                        <a:pt x="226" y="112"/>
                      </a:lnTo>
                      <a:lnTo>
                        <a:pt x="228" y="113"/>
                      </a:lnTo>
                      <a:lnTo>
                        <a:pt x="229" y="113"/>
                      </a:lnTo>
                      <a:lnTo>
                        <a:pt x="230" y="113"/>
                      </a:lnTo>
                      <a:lnTo>
                        <a:pt x="231" y="112"/>
                      </a:lnTo>
                      <a:lnTo>
                        <a:pt x="232" y="112"/>
                      </a:lnTo>
                      <a:lnTo>
                        <a:pt x="233" y="111"/>
                      </a:lnTo>
                      <a:lnTo>
                        <a:pt x="233" y="110"/>
                      </a:lnTo>
                      <a:lnTo>
                        <a:pt x="234" y="110"/>
                      </a:lnTo>
                      <a:lnTo>
                        <a:pt x="235" y="109"/>
                      </a:lnTo>
                      <a:lnTo>
                        <a:pt x="237" y="108"/>
                      </a:lnTo>
                      <a:lnTo>
                        <a:pt x="239" y="109"/>
                      </a:lnTo>
                      <a:lnTo>
                        <a:pt x="241" y="109"/>
                      </a:lnTo>
                      <a:lnTo>
                        <a:pt x="243" y="108"/>
                      </a:lnTo>
                      <a:lnTo>
                        <a:pt x="244" y="108"/>
                      </a:lnTo>
                      <a:lnTo>
                        <a:pt x="245" y="108"/>
                      </a:lnTo>
                      <a:lnTo>
                        <a:pt x="246" y="108"/>
                      </a:lnTo>
                      <a:lnTo>
                        <a:pt x="247" y="108"/>
                      </a:lnTo>
                      <a:lnTo>
                        <a:pt x="248" y="107"/>
                      </a:lnTo>
                      <a:lnTo>
                        <a:pt x="250" y="107"/>
                      </a:lnTo>
                      <a:lnTo>
                        <a:pt x="253" y="105"/>
                      </a:lnTo>
                      <a:lnTo>
                        <a:pt x="255" y="104"/>
                      </a:lnTo>
                      <a:lnTo>
                        <a:pt x="258" y="103"/>
                      </a:lnTo>
                      <a:lnTo>
                        <a:pt x="259" y="103"/>
                      </a:lnTo>
                      <a:lnTo>
                        <a:pt x="260" y="103"/>
                      </a:lnTo>
                      <a:lnTo>
                        <a:pt x="261" y="103"/>
                      </a:lnTo>
                      <a:lnTo>
                        <a:pt x="261" y="105"/>
                      </a:lnTo>
                      <a:lnTo>
                        <a:pt x="259" y="108"/>
                      </a:lnTo>
                      <a:lnTo>
                        <a:pt x="259" y="109"/>
                      </a:lnTo>
                      <a:lnTo>
                        <a:pt x="260" y="110"/>
                      </a:lnTo>
                      <a:lnTo>
                        <a:pt x="261" y="110"/>
                      </a:lnTo>
                      <a:lnTo>
                        <a:pt x="262" y="110"/>
                      </a:lnTo>
                      <a:lnTo>
                        <a:pt x="263" y="110"/>
                      </a:lnTo>
                      <a:lnTo>
                        <a:pt x="264" y="110"/>
                      </a:lnTo>
                      <a:lnTo>
                        <a:pt x="265" y="109"/>
                      </a:lnTo>
                      <a:lnTo>
                        <a:pt x="266" y="109"/>
                      </a:lnTo>
                      <a:lnTo>
                        <a:pt x="268" y="109"/>
                      </a:lnTo>
                      <a:lnTo>
                        <a:pt x="269" y="109"/>
                      </a:lnTo>
                      <a:lnTo>
                        <a:pt x="271" y="108"/>
                      </a:lnTo>
                      <a:lnTo>
                        <a:pt x="275" y="106"/>
                      </a:lnTo>
                      <a:lnTo>
                        <a:pt x="276" y="106"/>
                      </a:lnTo>
                      <a:lnTo>
                        <a:pt x="278" y="106"/>
                      </a:lnTo>
                      <a:lnTo>
                        <a:pt x="278" y="105"/>
                      </a:lnTo>
                      <a:lnTo>
                        <a:pt x="279" y="104"/>
                      </a:lnTo>
                      <a:lnTo>
                        <a:pt x="278" y="103"/>
                      </a:lnTo>
                      <a:lnTo>
                        <a:pt x="278" y="102"/>
                      </a:lnTo>
                      <a:lnTo>
                        <a:pt x="278" y="100"/>
                      </a:lnTo>
                      <a:lnTo>
                        <a:pt x="277" y="99"/>
                      </a:lnTo>
                      <a:lnTo>
                        <a:pt x="277" y="98"/>
                      </a:lnTo>
                      <a:lnTo>
                        <a:pt x="278" y="97"/>
                      </a:lnTo>
                      <a:lnTo>
                        <a:pt x="277" y="96"/>
                      </a:lnTo>
                      <a:lnTo>
                        <a:pt x="277" y="95"/>
                      </a:lnTo>
                      <a:lnTo>
                        <a:pt x="277" y="94"/>
                      </a:lnTo>
                      <a:lnTo>
                        <a:pt x="277" y="93"/>
                      </a:lnTo>
                      <a:lnTo>
                        <a:pt x="278" y="92"/>
                      </a:lnTo>
                      <a:lnTo>
                        <a:pt x="279" y="91"/>
                      </a:lnTo>
                      <a:lnTo>
                        <a:pt x="279" y="90"/>
                      </a:lnTo>
                      <a:lnTo>
                        <a:pt x="280" y="89"/>
                      </a:lnTo>
                      <a:lnTo>
                        <a:pt x="279" y="89"/>
                      </a:lnTo>
                      <a:lnTo>
                        <a:pt x="278" y="87"/>
                      </a:lnTo>
                      <a:lnTo>
                        <a:pt x="278" y="85"/>
                      </a:lnTo>
                      <a:lnTo>
                        <a:pt x="278" y="84"/>
                      </a:lnTo>
                      <a:lnTo>
                        <a:pt x="278" y="83"/>
                      </a:lnTo>
                      <a:lnTo>
                        <a:pt x="279" y="81"/>
                      </a:lnTo>
                      <a:lnTo>
                        <a:pt x="280" y="80"/>
                      </a:lnTo>
                      <a:lnTo>
                        <a:pt x="281" y="80"/>
                      </a:lnTo>
                      <a:lnTo>
                        <a:pt x="282" y="81"/>
                      </a:lnTo>
                      <a:lnTo>
                        <a:pt x="283" y="81"/>
                      </a:lnTo>
                      <a:lnTo>
                        <a:pt x="284" y="81"/>
                      </a:lnTo>
                      <a:lnTo>
                        <a:pt x="285" y="80"/>
                      </a:lnTo>
                      <a:lnTo>
                        <a:pt x="286" y="79"/>
                      </a:lnTo>
                      <a:lnTo>
                        <a:pt x="287" y="79"/>
                      </a:lnTo>
                      <a:lnTo>
                        <a:pt x="288" y="79"/>
                      </a:lnTo>
                      <a:lnTo>
                        <a:pt x="289" y="79"/>
                      </a:lnTo>
                      <a:lnTo>
                        <a:pt x="289" y="80"/>
                      </a:lnTo>
                      <a:lnTo>
                        <a:pt x="290" y="80"/>
                      </a:lnTo>
                      <a:lnTo>
                        <a:pt x="290" y="79"/>
                      </a:lnTo>
                      <a:lnTo>
                        <a:pt x="290" y="78"/>
                      </a:lnTo>
                      <a:lnTo>
                        <a:pt x="289" y="78"/>
                      </a:lnTo>
                      <a:lnTo>
                        <a:pt x="290" y="77"/>
                      </a:lnTo>
                      <a:lnTo>
                        <a:pt x="290" y="76"/>
                      </a:lnTo>
                      <a:lnTo>
                        <a:pt x="291" y="75"/>
                      </a:lnTo>
                      <a:lnTo>
                        <a:pt x="291" y="74"/>
                      </a:lnTo>
                      <a:lnTo>
                        <a:pt x="291" y="73"/>
                      </a:lnTo>
                      <a:lnTo>
                        <a:pt x="292" y="73"/>
                      </a:lnTo>
                      <a:lnTo>
                        <a:pt x="293" y="72"/>
                      </a:lnTo>
                      <a:lnTo>
                        <a:pt x="292" y="71"/>
                      </a:lnTo>
                      <a:lnTo>
                        <a:pt x="293" y="70"/>
                      </a:lnTo>
                      <a:lnTo>
                        <a:pt x="294" y="69"/>
                      </a:lnTo>
                      <a:lnTo>
                        <a:pt x="294" y="66"/>
                      </a:lnTo>
                      <a:lnTo>
                        <a:pt x="295" y="66"/>
                      </a:lnTo>
                      <a:lnTo>
                        <a:pt x="296" y="66"/>
                      </a:lnTo>
                      <a:lnTo>
                        <a:pt x="297" y="66"/>
                      </a:lnTo>
                      <a:lnTo>
                        <a:pt x="297" y="67"/>
                      </a:lnTo>
                      <a:lnTo>
                        <a:pt x="298" y="68"/>
                      </a:lnTo>
                      <a:lnTo>
                        <a:pt x="299" y="68"/>
                      </a:lnTo>
                      <a:lnTo>
                        <a:pt x="300" y="67"/>
                      </a:lnTo>
                      <a:lnTo>
                        <a:pt x="300" y="66"/>
                      </a:lnTo>
                      <a:lnTo>
                        <a:pt x="301" y="65"/>
                      </a:lnTo>
                      <a:lnTo>
                        <a:pt x="301" y="64"/>
                      </a:lnTo>
                      <a:lnTo>
                        <a:pt x="301" y="63"/>
                      </a:lnTo>
                      <a:lnTo>
                        <a:pt x="299" y="63"/>
                      </a:lnTo>
                      <a:lnTo>
                        <a:pt x="299" y="62"/>
                      </a:lnTo>
                      <a:lnTo>
                        <a:pt x="299" y="61"/>
                      </a:lnTo>
                      <a:lnTo>
                        <a:pt x="299" y="60"/>
                      </a:lnTo>
                      <a:lnTo>
                        <a:pt x="297" y="58"/>
                      </a:lnTo>
                      <a:lnTo>
                        <a:pt x="296" y="57"/>
                      </a:lnTo>
                      <a:lnTo>
                        <a:pt x="295" y="56"/>
                      </a:lnTo>
                      <a:lnTo>
                        <a:pt x="296" y="55"/>
                      </a:lnTo>
                      <a:lnTo>
                        <a:pt x="297" y="54"/>
                      </a:lnTo>
                      <a:lnTo>
                        <a:pt x="299" y="52"/>
                      </a:lnTo>
                      <a:lnTo>
                        <a:pt x="299" y="51"/>
                      </a:lnTo>
                      <a:lnTo>
                        <a:pt x="299" y="50"/>
                      </a:lnTo>
                      <a:lnTo>
                        <a:pt x="298" y="49"/>
                      </a:lnTo>
                      <a:lnTo>
                        <a:pt x="296" y="49"/>
                      </a:lnTo>
                      <a:lnTo>
                        <a:pt x="295" y="49"/>
                      </a:lnTo>
                      <a:lnTo>
                        <a:pt x="295" y="47"/>
                      </a:lnTo>
                      <a:lnTo>
                        <a:pt x="296" y="47"/>
                      </a:lnTo>
                      <a:lnTo>
                        <a:pt x="297" y="46"/>
                      </a:lnTo>
                      <a:lnTo>
                        <a:pt x="298" y="45"/>
                      </a:lnTo>
                      <a:lnTo>
                        <a:pt x="299" y="44"/>
                      </a:lnTo>
                      <a:lnTo>
                        <a:pt x="299" y="43"/>
                      </a:lnTo>
                      <a:lnTo>
                        <a:pt x="298" y="41"/>
                      </a:lnTo>
                      <a:lnTo>
                        <a:pt x="298" y="40"/>
                      </a:lnTo>
                      <a:lnTo>
                        <a:pt x="299" y="39"/>
                      </a:lnTo>
                      <a:lnTo>
                        <a:pt x="300" y="38"/>
                      </a:lnTo>
                      <a:lnTo>
                        <a:pt x="302" y="39"/>
                      </a:lnTo>
                      <a:lnTo>
                        <a:pt x="303" y="38"/>
                      </a:lnTo>
                      <a:lnTo>
                        <a:pt x="303" y="37"/>
                      </a:lnTo>
                      <a:lnTo>
                        <a:pt x="304" y="36"/>
                      </a:lnTo>
                      <a:lnTo>
                        <a:pt x="305" y="35"/>
                      </a:lnTo>
                      <a:lnTo>
                        <a:pt x="306" y="35"/>
                      </a:lnTo>
                      <a:lnTo>
                        <a:pt x="307" y="35"/>
                      </a:lnTo>
                      <a:lnTo>
                        <a:pt x="309" y="35"/>
                      </a:lnTo>
                      <a:lnTo>
                        <a:pt x="311" y="36"/>
                      </a:lnTo>
                      <a:lnTo>
                        <a:pt x="313" y="38"/>
                      </a:lnTo>
                      <a:lnTo>
                        <a:pt x="314" y="39"/>
                      </a:lnTo>
                      <a:lnTo>
                        <a:pt x="315" y="39"/>
                      </a:lnTo>
                      <a:lnTo>
                        <a:pt x="316" y="39"/>
                      </a:lnTo>
                      <a:lnTo>
                        <a:pt x="316" y="38"/>
                      </a:lnTo>
                      <a:lnTo>
                        <a:pt x="317" y="37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2"/>
                      </a:lnTo>
                      <a:lnTo>
                        <a:pt x="322" y="30"/>
                      </a:lnTo>
                      <a:lnTo>
                        <a:pt x="321" y="29"/>
                      </a:lnTo>
                      <a:lnTo>
                        <a:pt x="320" y="28"/>
                      </a:lnTo>
                      <a:lnTo>
                        <a:pt x="319" y="26"/>
                      </a:lnTo>
                      <a:lnTo>
                        <a:pt x="319" y="25"/>
                      </a:lnTo>
                      <a:lnTo>
                        <a:pt x="320" y="24"/>
                      </a:lnTo>
                      <a:lnTo>
                        <a:pt x="321" y="23"/>
                      </a:lnTo>
                      <a:lnTo>
                        <a:pt x="322" y="22"/>
                      </a:lnTo>
                      <a:lnTo>
                        <a:pt x="325" y="21"/>
                      </a:lnTo>
                      <a:lnTo>
                        <a:pt x="326" y="19"/>
                      </a:lnTo>
                      <a:lnTo>
                        <a:pt x="326" y="18"/>
                      </a:lnTo>
                      <a:lnTo>
                        <a:pt x="327" y="17"/>
                      </a:lnTo>
                      <a:lnTo>
                        <a:pt x="328" y="14"/>
                      </a:lnTo>
                      <a:lnTo>
                        <a:pt x="327" y="13"/>
                      </a:lnTo>
                      <a:lnTo>
                        <a:pt x="328" y="12"/>
                      </a:lnTo>
                      <a:lnTo>
                        <a:pt x="329" y="11"/>
                      </a:lnTo>
                      <a:lnTo>
                        <a:pt x="330" y="10"/>
                      </a:lnTo>
                      <a:lnTo>
                        <a:pt x="330" y="9"/>
                      </a:lnTo>
                      <a:lnTo>
                        <a:pt x="332" y="8"/>
                      </a:lnTo>
                      <a:lnTo>
                        <a:pt x="332" y="7"/>
                      </a:lnTo>
                      <a:lnTo>
                        <a:pt x="332" y="5"/>
                      </a:lnTo>
                      <a:lnTo>
                        <a:pt x="332" y="4"/>
                      </a:lnTo>
                      <a:lnTo>
                        <a:pt x="332" y="3"/>
                      </a:lnTo>
                      <a:lnTo>
                        <a:pt x="332" y="2"/>
                      </a:lnTo>
                      <a:lnTo>
                        <a:pt x="332" y="0"/>
                      </a:lnTo>
                      <a:lnTo>
                        <a:pt x="345" y="1"/>
                      </a:lnTo>
                      <a:lnTo>
                        <a:pt x="386" y="0"/>
                      </a:lnTo>
                      <a:lnTo>
                        <a:pt x="412" y="0"/>
                      </a:lnTo>
                      <a:lnTo>
                        <a:pt x="413" y="0"/>
                      </a:lnTo>
                      <a:lnTo>
                        <a:pt x="414" y="1"/>
                      </a:lnTo>
                      <a:lnTo>
                        <a:pt x="415" y="2"/>
                      </a:lnTo>
                      <a:lnTo>
                        <a:pt x="416" y="2"/>
                      </a:lnTo>
                      <a:lnTo>
                        <a:pt x="417" y="4"/>
                      </a:lnTo>
                      <a:lnTo>
                        <a:pt x="418" y="4"/>
                      </a:lnTo>
                      <a:lnTo>
                        <a:pt x="418" y="5"/>
                      </a:lnTo>
                      <a:lnTo>
                        <a:pt x="419" y="5"/>
                      </a:lnTo>
                      <a:lnTo>
                        <a:pt x="420" y="5"/>
                      </a:lnTo>
                      <a:lnTo>
                        <a:pt x="421" y="5"/>
                      </a:lnTo>
                      <a:lnTo>
                        <a:pt x="421" y="6"/>
                      </a:lnTo>
                      <a:lnTo>
                        <a:pt x="422" y="6"/>
                      </a:lnTo>
                      <a:lnTo>
                        <a:pt x="423" y="6"/>
                      </a:lnTo>
                      <a:lnTo>
                        <a:pt x="424" y="6"/>
                      </a:lnTo>
                      <a:lnTo>
                        <a:pt x="424" y="7"/>
                      </a:lnTo>
                      <a:lnTo>
                        <a:pt x="425" y="7"/>
                      </a:lnTo>
                      <a:lnTo>
                        <a:pt x="426" y="7"/>
                      </a:lnTo>
                      <a:lnTo>
                        <a:pt x="427" y="9"/>
                      </a:lnTo>
                      <a:lnTo>
                        <a:pt x="428" y="10"/>
                      </a:lnTo>
                      <a:lnTo>
                        <a:pt x="429" y="11"/>
                      </a:lnTo>
                      <a:lnTo>
                        <a:pt x="430" y="11"/>
                      </a:lnTo>
                      <a:lnTo>
                        <a:pt x="431" y="12"/>
                      </a:lnTo>
                      <a:lnTo>
                        <a:pt x="431" y="13"/>
                      </a:lnTo>
                      <a:lnTo>
                        <a:pt x="432" y="13"/>
                      </a:lnTo>
                      <a:lnTo>
                        <a:pt x="432" y="14"/>
                      </a:lnTo>
                      <a:lnTo>
                        <a:pt x="431" y="14"/>
                      </a:lnTo>
                      <a:lnTo>
                        <a:pt x="432" y="15"/>
                      </a:lnTo>
                      <a:lnTo>
                        <a:pt x="432" y="16"/>
                      </a:lnTo>
                      <a:lnTo>
                        <a:pt x="433" y="16"/>
                      </a:lnTo>
                      <a:lnTo>
                        <a:pt x="433" y="17"/>
                      </a:lnTo>
                      <a:lnTo>
                        <a:pt x="432" y="18"/>
                      </a:lnTo>
                      <a:lnTo>
                        <a:pt x="432" y="19"/>
                      </a:lnTo>
                      <a:lnTo>
                        <a:pt x="431" y="20"/>
                      </a:lnTo>
                      <a:lnTo>
                        <a:pt x="432" y="21"/>
                      </a:lnTo>
                      <a:lnTo>
                        <a:pt x="432" y="22"/>
                      </a:lnTo>
                      <a:lnTo>
                        <a:pt x="433" y="22"/>
                      </a:lnTo>
                      <a:lnTo>
                        <a:pt x="434" y="23"/>
                      </a:lnTo>
                      <a:lnTo>
                        <a:pt x="435" y="25"/>
                      </a:lnTo>
                      <a:lnTo>
                        <a:pt x="435" y="26"/>
                      </a:lnTo>
                      <a:lnTo>
                        <a:pt x="435" y="27"/>
                      </a:lnTo>
                      <a:lnTo>
                        <a:pt x="436" y="27"/>
                      </a:lnTo>
                      <a:lnTo>
                        <a:pt x="437" y="28"/>
                      </a:lnTo>
                      <a:lnTo>
                        <a:pt x="438" y="28"/>
                      </a:lnTo>
                      <a:lnTo>
                        <a:pt x="439" y="29"/>
                      </a:lnTo>
                      <a:lnTo>
                        <a:pt x="440" y="30"/>
                      </a:lnTo>
                      <a:lnTo>
                        <a:pt x="441" y="31"/>
                      </a:lnTo>
                      <a:lnTo>
                        <a:pt x="442" y="31"/>
                      </a:lnTo>
                      <a:lnTo>
                        <a:pt x="442" y="30"/>
                      </a:lnTo>
                      <a:lnTo>
                        <a:pt x="443" y="31"/>
                      </a:lnTo>
                      <a:lnTo>
                        <a:pt x="444" y="32"/>
                      </a:lnTo>
                      <a:lnTo>
                        <a:pt x="445" y="32"/>
                      </a:lnTo>
                      <a:lnTo>
                        <a:pt x="445" y="33"/>
                      </a:lnTo>
                      <a:lnTo>
                        <a:pt x="445" y="34"/>
                      </a:lnTo>
                      <a:lnTo>
                        <a:pt x="445" y="35"/>
                      </a:lnTo>
                      <a:lnTo>
                        <a:pt x="445" y="36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39"/>
                      </a:lnTo>
                      <a:lnTo>
                        <a:pt x="448" y="41"/>
                      </a:lnTo>
                      <a:lnTo>
                        <a:pt x="449" y="41"/>
                      </a:lnTo>
                      <a:lnTo>
                        <a:pt x="449" y="42"/>
                      </a:lnTo>
                      <a:lnTo>
                        <a:pt x="451" y="41"/>
                      </a:lnTo>
                      <a:lnTo>
                        <a:pt x="451" y="40"/>
                      </a:lnTo>
                      <a:lnTo>
                        <a:pt x="452" y="40"/>
                      </a:lnTo>
                      <a:lnTo>
                        <a:pt x="453" y="40"/>
                      </a:lnTo>
                      <a:lnTo>
                        <a:pt x="454" y="38"/>
                      </a:lnTo>
                      <a:lnTo>
                        <a:pt x="455" y="37"/>
                      </a:lnTo>
                      <a:lnTo>
                        <a:pt x="456" y="38"/>
                      </a:lnTo>
                      <a:lnTo>
                        <a:pt x="457" y="40"/>
                      </a:lnTo>
                      <a:lnTo>
                        <a:pt x="458" y="40"/>
                      </a:lnTo>
                      <a:lnTo>
                        <a:pt x="459" y="41"/>
                      </a:lnTo>
                      <a:lnTo>
                        <a:pt x="460" y="41"/>
                      </a:lnTo>
                      <a:lnTo>
                        <a:pt x="461" y="41"/>
                      </a:lnTo>
                      <a:lnTo>
                        <a:pt x="462" y="41"/>
                      </a:lnTo>
                      <a:lnTo>
                        <a:pt x="463" y="41"/>
                      </a:lnTo>
                      <a:lnTo>
                        <a:pt x="464" y="41"/>
                      </a:lnTo>
                      <a:lnTo>
                        <a:pt x="465" y="42"/>
                      </a:lnTo>
                      <a:lnTo>
                        <a:pt x="466" y="43"/>
                      </a:lnTo>
                      <a:lnTo>
                        <a:pt x="466" y="44"/>
                      </a:lnTo>
                      <a:lnTo>
                        <a:pt x="466" y="46"/>
                      </a:lnTo>
                      <a:lnTo>
                        <a:pt x="465" y="48"/>
                      </a:lnTo>
                      <a:lnTo>
                        <a:pt x="465" y="49"/>
                      </a:lnTo>
                      <a:lnTo>
                        <a:pt x="466" y="52"/>
                      </a:lnTo>
                      <a:lnTo>
                        <a:pt x="466" y="53"/>
                      </a:lnTo>
                      <a:lnTo>
                        <a:pt x="466" y="54"/>
                      </a:lnTo>
                      <a:lnTo>
                        <a:pt x="466" y="55"/>
                      </a:lnTo>
                      <a:lnTo>
                        <a:pt x="467" y="56"/>
                      </a:lnTo>
                      <a:lnTo>
                        <a:pt x="468" y="56"/>
                      </a:lnTo>
                      <a:lnTo>
                        <a:pt x="469" y="56"/>
                      </a:lnTo>
                      <a:lnTo>
                        <a:pt x="469" y="57"/>
                      </a:lnTo>
                      <a:lnTo>
                        <a:pt x="469" y="58"/>
                      </a:lnTo>
                      <a:lnTo>
                        <a:pt x="469" y="59"/>
                      </a:lnTo>
                      <a:lnTo>
                        <a:pt x="470" y="61"/>
                      </a:lnTo>
                      <a:lnTo>
                        <a:pt x="470" y="62"/>
                      </a:lnTo>
                      <a:lnTo>
                        <a:pt x="469" y="62"/>
                      </a:lnTo>
                      <a:lnTo>
                        <a:pt x="468" y="63"/>
                      </a:lnTo>
                      <a:lnTo>
                        <a:pt x="468" y="64"/>
                      </a:lnTo>
                      <a:lnTo>
                        <a:pt x="468" y="65"/>
                      </a:lnTo>
                      <a:lnTo>
                        <a:pt x="469" y="66"/>
                      </a:lnTo>
                      <a:lnTo>
                        <a:pt x="471" y="67"/>
                      </a:lnTo>
                      <a:lnTo>
                        <a:pt x="472" y="67"/>
                      </a:lnTo>
                      <a:lnTo>
                        <a:pt x="474" y="69"/>
                      </a:lnTo>
                      <a:lnTo>
                        <a:pt x="475" y="69"/>
                      </a:lnTo>
                      <a:lnTo>
                        <a:pt x="475" y="68"/>
                      </a:lnTo>
                      <a:lnTo>
                        <a:pt x="474" y="67"/>
                      </a:lnTo>
                      <a:lnTo>
                        <a:pt x="474" y="66"/>
                      </a:lnTo>
                      <a:lnTo>
                        <a:pt x="473" y="65"/>
                      </a:lnTo>
                      <a:lnTo>
                        <a:pt x="473" y="64"/>
                      </a:lnTo>
                      <a:lnTo>
                        <a:pt x="474" y="64"/>
                      </a:lnTo>
                      <a:lnTo>
                        <a:pt x="475" y="63"/>
                      </a:lnTo>
                      <a:lnTo>
                        <a:pt x="476" y="62"/>
                      </a:lnTo>
                      <a:lnTo>
                        <a:pt x="478" y="62"/>
                      </a:lnTo>
                      <a:lnTo>
                        <a:pt x="479" y="62"/>
                      </a:lnTo>
                      <a:lnTo>
                        <a:pt x="480" y="63"/>
                      </a:lnTo>
                      <a:lnTo>
                        <a:pt x="480" y="64"/>
                      </a:lnTo>
                      <a:lnTo>
                        <a:pt x="482" y="64"/>
                      </a:lnTo>
                      <a:lnTo>
                        <a:pt x="483" y="64"/>
                      </a:lnTo>
                      <a:lnTo>
                        <a:pt x="484" y="64"/>
                      </a:lnTo>
                      <a:lnTo>
                        <a:pt x="485" y="64"/>
                      </a:lnTo>
                      <a:lnTo>
                        <a:pt x="486" y="67"/>
                      </a:lnTo>
                      <a:lnTo>
                        <a:pt x="486" y="68"/>
                      </a:lnTo>
                      <a:lnTo>
                        <a:pt x="484" y="68"/>
                      </a:lnTo>
                      <a:lnTo>
                        <a:pt x="483" y="69"/>
                      </a:lnTo>
                      <a:lnTo>
                        <a:pt x="484" y="70"/>
                      </a:lnTo>
                      <a:lnTo>
                        <a:pt x="485" y="71"/>
                      </a:lnTo>
                      <a:lnTo>
                        <a:pt x="486" y="71"/>
                      </a:lnTo>
                      <a:lnTo>
                        <a:pt x="487" y="73"/>
                      </a:lnTo>
                      <a:lnTo>
                        <a:pt x="487" y="74"/>
                      </a:lnTo>
                      <a:lnTo>
                        <a:pt x="486" y="74"/>
                      </a:lnTo>
                      <a:lnTo>
                        <a:pt x="487" y="75"/>
                      </a:lnTo>
                      <a:lnTo>
                        <a:pt x="488" y="76"/>
                      </a:lnTo>
                      <a:lnTo>
                        <a:pt x="489" y="77"/>
                      </a:lnTo>
                      <a:lnTo>
                        <a:pt x="488" y="78"/>
                      </a:lnTo>
                      <a:lnTo>
                        <a:pt x="488" y="79"/>
                      </a:lnTo>
                      <a:lnTo>
                        <a:pt x="491" y="85"/>
                      </a:lnTo>
                      <a:lnTo>
                        <a:pt x="491" y="86"/>
                      </a:lnTo>
                      <a:lnTo>
                        <a:pt x="493" y="86"/>
                      </a:lnTo>
                      <a:lnTo>
                        <a:pt x="494" y="86"/>
                      </a:lnTo>
                      <a:lnTo>
                        <a:pt x="495" y="86"/>
                      </a:lnTo>
                      <a:lnTo>
                        <a:pt x="496" y="86"/>
                      </a:lnTo>
                      <a:lnTo>
                        <a:pt x="497" y="85"/>
                      </a:lnTo>
                      <a:lnTo>
                        <a:pt x="499" y="85"/>
                      </a:lnTo>
                      <a:lnTo>
                        <a:pt x="500" y="85"/>
                      </a:lnTo>
                      <a:lnTo>
                        <a:pt x="501" y="85"/>
                      </a:lnTo>
                      <a:lnTo>
                        <a:pt x="502" y="86"/>
                      </a:lnTo>
                      <a:lnTo>
                        <a:pt x="502" y="88"/>
                      </a:lnTo>
                      <a:lnTo>
                        <a:pt x="503" y="88"/>
                      </a:lnTo>
                      <a:lnTo>
                        <a:pt x="504" y="89"/>
                      </a:lnTo>
                      <a:lnTo>
                        <a:pt x="505" y="90"/>
                      </a:lnTo>
                      <a:lnTo>
                        <a:pt x="506" y="92"/>
                      </a:lnTo>
                      <a:lnTo>
                        <a:pt x="506" y="93"/>
                      </a:lnTo>
                      <a:lnTo>
                        <a:pt x="506" y="94"/>
                      </a:lnTo>
                      <a:lnTo>
                        <a:pt x="507" y="93"/>
                      </a:lnTo>
                      <a:lnTo>
                        <a:pt x="508" y="93"/>
                      </a:lnTo>
                      <a:lnTo>
                        <a:pt x="509" y="93"/>
                      </a:lnTo>
                      <a:lnTo>
                        <a:pt x="510" y="94"/>
                      </a:lnTo>
                      <a:lnTo>
                        <a:pt x="511" y="94"/>
                      </a:lnTo>
                      <a:lnTo>
                        <a:pt x="512" y="94"/>
                      </a:lnTo>
                      <a:lnTo>
                        <a:pt x="513" y="93"/>
                      </a:lnTo>
                      <a:lnTo>
                        <a:pt x="514" y="93"/>
                      </a:lnTo>
                      <a:lnTo>
                        <a:pt x="515" y="93"/>
                      </a:lnTo>
                      <a:lnTo>
                        <a:pt x="515" y="92"/>
                      </a:lnTo>
                      <a:lnTo>
                        <a:pt x="517" y="92"/>
                      </a:lnTo>
                      <a:lnTo>
                        <a:pt x="518" y="91"/>
                      </a:lnTo>
                      <a:lnTo>
                        <a:pt x="519" y="91"/>
                      </a:lnTo>
                      <a:lnTo>
                        <a:pt x="519" y="89"/>
                      </a:lnTo>
                      <a:lnTo>
                        <a:pt x="519" y="88"/>
                      </a:lnTo>
                      <a:lnTo>
                        <a:pt x="520" y="87"/>
                      </a:lnTo>
                      <a:lnTo>
                        <a:pt x="519" y="86"/>
                      </a:lnTo>
                      <a:lnTo>
                        <a:pt x="520" y="85"/>
                      </a:lnTo>
                      <a:lnTo>
                        <a:pt x="520" y="84"/>
                      </a:lnTo>
                      <a:lnTo>
                        <a:pt x="521" y="84"/>
                      </a:lnTo>
                      <a:lnTo>
                        <a:pt x="521" y="83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1" y="79"/>
                      </a:lnTo>
                      <a:lnTo>
                        <a:pt x="522" y="78"/>
                      </a:lnTo>
                      <a:lnTo>
                        <a:pt x="523" y="78"/>
                      </a:lnTo>
                      <a:lnTo>
                        <a:pt x="524" y="79"/>
                      </a:lnTo>
                      <a:lnTo>
                        <a:pt x="525" y="80"/>
                      </a:lnTo>
                      <a:lnTo>
                        <a:pt x="527" y="79"/>
                      </a:lnTo>
                      <a:lnTo>
                        <a:pt x="528" y="80"/>
                      </a:lnTo>
                      <a:lnTo>
                        <a:pt x="529" y="79"/>
                      </a:lnTo>
                      <a:lnTo>
                        <a:pt x="530" y="79"/>
                      </a:lnTo>
                      <a:lnTo>
                        <a:pt x="530" y="78"/>
                      </a:lnTo>
                      <a:lnTo>
                        <a:pt x="531" y="77"/>
                      </a:lnTo>
                      <a:lnTo>
                        <a:pt x="532" y="76"/>
                      </a:lnTo>
                      <a:lnTo>
                        <a:pt x="532" y="75"/>
                      </a:lnTo>
                      <a:lnTo>
                        <a:pt x="532" y="74"/>
                      </a:lnTo>
                      <a:lnTo>
                        <a:pt x="533" y="74"/>
                      </a:lnTo>
                      <a:lnTo>
                        <a:pt x="535" y="73"/>
                      </a:lnTo>
                      <a:lnTo>
                        <a:pt x="535" y="75"/>
                      </a:lnTo>
                      <a:lnTo>
                        <a:pt x="536" y="75"/>
                      </a:lnTo>
                      <a:lnTo>
                        <a:pt x="537" y="75"/>
                      </a:lnTo>
                      <a:lnTo>
                        <a:pt x="539" y="75"/>
                      </a:lnTo>
                      <a:lnTo>
                        <a:pt x="540" y="75"/>
                      </a:lnTo>
                      <a:lnTo>
                        <a:pt x="542" y="76"/>
                      </a:lnTo>
                      <a:lnTo>
                        <a:pt x="542" y="77"/>
                      </a:lnTo>
                      <a:lnTo>
                        <a:pt x="543" y="76"/>
                      </a:lnTo>
                      <a:lnTo>
                        <a:pt x="544" y="77"/>
                      </a:lnTo>
                      <a:lnTo>
                        <a:pt x="544" y="78"/>
                      </a:lnTo>
                      <a:lnTo>
                        <a:pt x="544" y="80"/>
                      </a:lnTo>
                      <a:lnTo>
                        <a:pt x="544" y="81"/>
                      </a:lnTo>
                      <a:lnTo>
                        <a:pt x="545" y="82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8" y="84"/>
                      </a:lnTo>
                      <a:lnTo>
                        <a:pt x="549" y="85"/>
                      </a:lnTo>
                      <a:lnTo>
                        <a:pt x="550" y="85"/>
                      </a:lnTo>
                      <a:lnTo>
                        <a:pt x="551" y="86"/>
                      </a:lnTo>
                      <a:lnTo>
                        <a:pt x="552" y="86"/>
                      </a:lnTo>
                      <a:lnTo>
                        <a:pt x="553" y="87"/>
                      </a:lnTo>
                      <a:lnTo>
                        <a:pt x="554" y="87"/>
                      </a:lnTo>
                      <a:lnTo>
                        <a:pt x="555" y="87"/>
                      </a:lnTo>
                      <a:lnTo>
                        <a:pt x="555" y="88"/>
                      </a:lnTo>
                      <a:lnTo>
                        <a:pt x="556" y="89"/>
                      </a:lnTo>
                      <a:lnTo>
                        <a:pt x="556" y="90"/>
                      </a:lnTo>
                      <a:lnTo>
                        <a:pt x="556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3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60" y="97"/>
                      </a:lnTo>
                      <a:lnTo>
                        <a:pt x="561" y="97"/>
                      </a:lnTo>
                      <a:lnTo>
                        <a:pt x="560" y="99"/>
                      </a:lnTo>
                      <a:lnTo>
                        <a:pt x="559" y="99"/>
                      </a:lnTo>
                      <a:lnTo>
                        <a:pt x="558" y="100"/>
                      </a:lnTo>
                      <a:lnTo>
                        <a:pt x="558" y="101"/>
                      </a:lnTo>
                      <a:lnTo>
                        <a:pt x="557" y="102"/>
                      </a:lnTo>
                      <a:lnTo>
                        <a:pt x="556" y="103"/>
                      </a:lnTo>
                      <a:lnTo>
                        <a:pt x="556" y="104"/>
                      </a:lnTo>
                      <a:lnTo>
                        <a:pt x="556" y="105"/>
                      </a:lnTo>
                      <a:lnTo>
                        <a:pt x="555" y="106"/>
                      </a:lnTo>
                      <a:lnTo>
                        <a:pt x="555" y="107"/>
                      </a:lnTo>
                      <a:lnTo>
                        <a:pt x="555" y="108"/>
                      </a:lnTo>
                      <a:lnTo>
                        <a:pt x="554" y="110"/>
                      </a:lnTo>
                      <a:lnTo>
                        <a:pt x="554" y="111"/>
                      </a:lnTo>
                      <a:lnTo>
                        <a:pt x="553" y="111"/>
                      </a:lnTo>
                      <a:lnTo>
                        <a:pt x="553" y="112"/>
                      </a:lnTo>
                      <a:lnTo>
                        <a:pt x="553" y="113"/>
                      </a:lnTo>
                      <a:lnTo>
                        <a:pt x="552" y="115"/>
                      </a:lnTo>
                      <a:lnTo>
                        <a:pt x="552" y="116"/>
                      </a:lnTo>
                      <a:lnTo>
                        <a:pt x="552" y="117"/>
                      </a:lnTo>
                      <a:lnTo>
                        <a:pt x="551" y="118"/>
                      </a:lnTo>
                      <a:lnTo>
                        <a:pt x="552" y="120"/>
                      </a:lnTo>
                      <a:lnTo>
                        <a:pt x="552" y="121"/>
                      </a:lnTo>
                      <a:lnTo>
                        <a:pt x="553" y="121"/>
                      </a:lnTo>
                      <a:lnTo>
                        <a:pt x="553" y="122"/>
                      </a:lnTo>
                      <a:lnTo>
                        <a:pt x="554" y="123"/>
                      </a:lnTo>
                      <a:lnTo>
                        <a:pt x="554" y="124"/>
                      </a:lnTo>
                      <a:lnTo>
                        <a:pt x="555" y="125"/>
                      </a:lnTo>
                      <a:lnTo>
                        <a:pt x="555" y="126"/>
                      </a:lnTo>
                      <a:lnTo>
                        <a:pt x="555" y="127"/>
                      </a:lnTo>
                      <a:lnTo>
                        <a:pt x="555" y="128"/>
                      </a:lnTo>
                      <a:lnTo>
                        <a:pt x="555" y="130"/>
                      </a:lnTo>
                      <a:lnTo>
                        <a:pt x="555" y="131"/>
                      </a:lnTo>
                      <a:lnTo>
                        <a:pt x="555" y="132"/>
                      </a:lnTo>
                      <a:lnTo>
                        <a:pt x="554" y="132"/>
                      </a:lnTo>
                      <a:lnTo>
                        <a:pt x="553" y="132"/>
                      </a:lnTo>
                      <a:lnTo>
                        <a:pt x="552" y="132"/>
                      </a:lnTo>
                      <a:lnTo>
                        <a:pt x="551" y="131"/>
                      </a:lnTo>
                      <a:lnTo>
                        <a:pt x="550" y="131"/>
                      </a:lnTo>
                      <a:lnTo>
                        <a:pt x="549" y="131"/>
                      </a:lnTo>
                      <a:lnTo>
                        <a:pt x="548" y="132"/>
                      </a:lnTo>
                      <a:lnTo>
                        <a:pt x="548" y="133"/>
                      </a:lnTo>
                      <a:lnTo>
                        <a:pt x="547" y="133"/>
                      </a:lnTo>
                      <a:lnTo>
                        <a:pt x="545" y="133"/>
                      </a:lnTo>
                      <a:lnTo>
                        <a:pt x="544" y="133"/>
                      </a:lnTo>
                      <a:lnTo>
                        <a:pt x="544" y="134"/>
                      </a:lnTo>
                      <a:lnTo>
                        <a:pt x="544" y="135"/>
                      </a:lnTo>
                      <a:lnTo>
                        <a:pt x="544" y="136"/>
                      </a:lnTo>
                      <a:lnTo>
                        <a:pt x="545" y="136"/>
                      </a:lnTo>
                      <a:lnTo>
                        <a:pt x="546" y="135"/>
                      </a:lnTo>
                      <a:lnTo>
                        <a:pt x="546" y="136"/>
                      </a:lnTo>
                      <a:lnTo>
                        <a:pt x="546" y="137"/>
                      </a:lnTo>
                      <a:lnTo>
                        <a:pt x="546" y="138"/>
                      </a:lnTo>
                      <a:lnTo>
                        <a:pt x="546" y="139"/>
                      </a:lnTo>
                      <a:lnTo>
                        <a:pt x="546" y="140"/>
                      </a:lnTo>
                      <a:lnTo>
                        <a:pt x="545" y="140"/>
                      </a:lnTo>
                      <a:lnTo>
                        <a:pt x="545" y="142"/>
                      </a:lnTo>
                      <a:lnTo>
                        <a:pt x="544" y="143"/>
                      </a:lnTo>
                      <a:lnTo>
                        <a:pt x="544" y="144"/>
                      </a:lnTo>
                      <a:lnTo>
                        <a:pt x="545" y="144"/>
                      </a:lnTo>
                      <a:lnTo>
                        <a:pt x="546" y="144"/>
                      </a:lnTo>
                      <a:lnTo>
                        <a:pt x="547" y="145"/>
                      </a:lnTo>
                      <a:lnTo>
                        <a:pt x="548" y="145"/>
                      </a:lnTo>
                      <a:lnTo>
                        <a:pt x="550" y="145"/>
                      </a:lnTo>
                      <a:lnTo>
                        <a:pt x="551" y="146"/>
                      </a:lnTo>
                      <a:lnTo>
                        <a:pt x="552" y="147"/>
                      </a:lnTo>
                      <a:lnTo>
                        <a:pt x="551" y="148"/>
                      </a:lnTo>
                      <a:lnTo>
                        <a:pt x="551" y="149"/>
                      </a:lnTo>
                      <a:lnTo>
                        <a:pt x="552" y="150"/>
                      </a:lnTo>
                      <a:lnTo>
                        <a:pt x="552" y="152"/>
                      </a:lnTo>
                      <a:lnTo>
                        <a:pt x="551" y="152"/>
                      </a:lnTo>
                      <a:lnTo>
                        <a:pt x="551" y="153"/>
                      </a:lnTo>
                      <a:lnTo>
                        <a:pt x="550" y="153"/>
                      </a:lnTo>
                      <a:lnTo>
                        <a:pt x="550" y="154"/>
                      </a:lnTo>
                      <a:lnTo>
                        <a:pt x="549" y="154"/>
                      </a:lnTo>
                      <a:lnTo>
                        <a:pt x="550" y="155"/>
                      </a:lnTo>
                      <a:lnTo>
                        <a:pt x="550" y="156"/>
                      </a:lnTo>
                      <a:lnTo>
                        <a:pt x="551" y="156"/>
                      </a:lnTo>
                      <a:lnTo>
                        <a:pt x="551" y="157"/>
                      </a:lnTo>
                      <a:lnTo>
                        <a:pt x="552" y="158"/>
                      </a:lnTo>
                      <a:lnTo>
                        <a:pt x="553" y="158"/>
                      </a:lnTo>
                      <a:lnTo>
                        <a:pt x="554" y="158"/>
                      </a:lnTo>
                      <a:lnTo>
                        <a:pt x="555" y="159"/>
                      </a:lnTo>
                      <a:lnTo>
                        <a:pt x="554" y="159"/>
                      </a:lnTo>
                      <a:lnTo>
                        <a:pt x="553" y="160"/>
                      </a:lnTo>
                      <a:lnTo>
                        <a:pt x="553" y="161"/>
                      </a:lnTo>
                      <a:lnTo>
                        <a:pt x="554" y="161"/>
                      </a:lnTo>
                      <a:lnTo>
                        <a:pt x="554" y="162"/>
                      </a:lnTo>
                      <a:lnTo>
                        <a:pt x="555" y="162"/>
                      </a:lnTo>
                      <a:lnTo>
                        <a:pt x="557" y="162"/>
                      </a:lnTo>
                      <a:lnTo>
                        <a:pt x="556" y="163"/>
                      </a:lnTo>
                      <a:lnTo>
                        <a:pt x="557" y="163"/>
                      </a:lnTo>
                      <a:lnTo>
                        <a:pt x="557" y="164"/>
                      </a:lnTo>
                      <a:lnTo>
                        <a:pt x="557" y="166"/>
                      </a:lnTo>
                      <a:lnTo>
                        <a:pt x="558" y="166"/>
                      </a:lnTo>
                      <a:lnTo>
                        <a:pt x="558" y="167"/>
                      </a:lnTo>
                      <a:lnTo>
                        <a:pt x="558" y="168"/>
                      </a:lnTo>
                      <a:lnTo>
                        <a:pt x="558" y="169"/>
                      </a:lnTo>
                      <a:lnTo>
                        <a:pt x="558" y="170"/>
                      </a:lnTo>
                      <a:lnTo>
                        <a:pt x="558" y="171"/>
                      </a:lnTo>
                      <a:lnTo>
                        <a:pt x="558" y="172"/>
                      </a:lnTo>
                      <a:lnTo>
                        <a:pt x="559" y="172"/>
                      </a:lnTo>
                      <a:lnTo>
                        <a:pt x="560" y="172"/>
                      </a:lnTo>
                      <a:lnTo>
                        <a:pt x="560" y="173"/>
                      </a:lnTo>
                      <a:lnTo>
                        <a:pt x="559" y="174"/>
                      </a:lnTo>
                      <a:lnTo>
                        <a:pt x="559" y="175"/>
                      </a:lnTo>
                      <a:lnTo>
                        <a:pt x="558" y="175"/>
                      </a:lnTo>
                      <a:lnTo>
                        <a:pt x="557" y="176"/>
                      </a:lnTo>
                      <a:lnTo>
                        <a:pt x="558" y="176"/>
                      </a:lnTo>
                      <a:lnTo>
                        <a:pt x="558" y="178"/>
                      </a:lnTo>
                      <a:lnTo>
                        <a:pt x="557" y="179"/>
                      </a:lnTo>
                      <a:lnTo>
                        <a:pt x="556" y="179"/>
                      </a:lnTo>
                      <a:lnTo>
                        <a:pt x="555" y="180"/>
                      </a:lnTo>
                      <a:lnTo>
                        <a:pt x="555" y="181"/>
                      </a:lnTo>
                      <a:lnTo>
                        <a:pt x="554" y="181"/>
                      </a:lnTo>
                      <a:lnTo>
                        <a:pt x="553" y="181"/>
                      </a:lnTo>
                      <a:lnTo>
                        <a:pt x="552" y="181"/>
                      </a:lnTo>
                      <a:lnTo>
                        <a:pt x="551" y="181"/>
                      </a:lnTo>
                      <a:lnTo>
                        <a:pt x="550" y="182"/>
                      </a:lnTo>
                      <a:lnTo>
                        <a:pt x="551" y="183"/>
                      </a:lnTo>
                      <a:lnTo>
                        <a:pt x="552" y="183"/>
                      </a:lnTo>
                      <a:lnTo>
                        <a:pt x="554" y="184"/>
                      </a:lnTo>
                      <a:lnTo>
                        <a:pt x="555" y="184"/>
                      </a:lnTo>
                      <a:lnTo>
                        <a:pt x="554" y="185"/>
                      </a:lnTo>
                      <a:lnTo>
                        <a:pt x="554" y="186"/>
                      </a:lnTo>
                      <a:lnTo>
                        <a:pt x="554" y="187"/>
                      </a:lnTo>
                      <a:lnTo>
                        <a:pt x="554" y="188"/>
                      </a:lnTo>
                      <a:lnTo>
                        <a:pt x="553" y="189"/>
                      </a:lnTo>
                      <a:lnTo>
                        <a:pt x="554" y="189"/>
                      </a:lnTo>
                      <a:lnTo>
                        <a:pt x="554" y="190"/>
                      </a:lnTo>
                      <a:lnTo>
                        <a:pt x="555" y="190"/>
                      </a:lnTo>
                      <a:lnTo>
                        <a:pt x="555" y="191"/>
                      </a:lnTo>
                      <a:lnTo>
                        <a:pt x="555" y="192"/>
                      </a:lnTo>
                      <a:lnTo>
                        <a:pt x="555" y="193"/>
                      </a:lnTo>
                      <a:lnTo>
                        <a:pt x="556" y="193"/>
                      </a:lnTo>
                      <a:lnTo>
                        <a:pt x="556" y="194"/>
                      </a:lnTo>
                      <a:lnTo>
                        <a:pt x="556" y="195"/>
                      </a:lnTo>
                      <a:lnTo>
                        <a:pt x="557" y="196"/>
                      </a:lnTo>
                      <a:lnTo>
                        <a:pt x="557" y="197"/>
                      </a:lnTo>
                      <a:lnTo>
                        <a:pt x="557" y="198"/>
                      </a:lnTo>
                      <a:lnTo>
                        <a:pt x="557" y="199"/>
                      </a:lnTo>
                      <a:lnTo>
                        <a:pt x="557" y="200"/>
                      </a:lnTo>
                      <a:lnTo>
                        <a:pt x="556" y="201"/>
                      </a:lnTo>
                      <a:lnTo>
                        <a:pt x="555" y="202"/>
                      </a:lnTo>
                      <a:lnTo>
                        <a:pt x="555" y="203"/>
                      </a:lnTo>
                      <a:lnTo>
                        <a:pt x="556" y="204"/>
                      </a:lnTo>
                      <a:lnTo>
                        <a:pt x="555" y="204"/>
                      </a:lnTo>
                      <a:lnTo>
                        <a:pt x="555" y="205"/>
                      </a:lnTo>
                      <a:lnTo>
                        <a:pt x="556" y="206"/>
                      </a:lnTo>
                      <a:lnTo>
                        <a:pt x="555" y="206"/>
                      </a:lnTo>
                      <a:lnTo>
                        <a:pt x="554" y="207"/>
                      </a:lnTo>
                      <a:lnTo>
                        <a:pt x="554" y="208"/>
                      </a:lnTo>
                      <a:lnTo>
                        <a:pt x="555" y="208"/>
                      </a:lnTo>
                      <a:lnTo>
                        <a:pt x="555" y="209"/>
                      </a:lnTo>
                      <a:lnTo>
                        <a:pt x="555" y="210"/>
                      </a:lnTo>
                      <a:lnTo>
                        <a:pt x="554" y="211"/>
                      </a:lnTo>
                      <a:lnTo>
                        <a:pt x="554" y="212"/>
                      </a:lnTo>
                      <a:lnTo>
                        <a:pt x="553" y="213"/>
                      </a:lnTo>
                      <a:lnTo>
                        <a:pt x="553" y="215"/>
                      </a:lnTo>
                      <a:lnTo>
                        <a:pt x="552" y="216"/>
                      </a:lnTo>
                      <a:lnTo>
                        <a:pt x="551" y="216"/>
                      </a:lnTo>
                      <a:lnTo>
                        <a:pt x="550" y="217"/>
                      </a:lnTo>
                      <a:lnTo>
                        <a:pt x="549" y="218"/>
                      </a:lnTo>
                      <a:lnTo>
                        <a:pt x="550" y="219"/>
                      </a:lnTo>
                      <a:lnTo>
                        <a:pt x="550" y="220"/>
                      </a:lnTo>
                      <a:lnTo>
                        <a:pt x="549" y="221"/>
                      </a:lnTo>
                      <a:lnTo>
                        <a:pt x="550" y="222"/>
                      </a:lnTo>
                      <a:lnTo>
                        <a:pt x="549" y="222"/>
                      </a:lnTo>
                      <a:lnTo>
                        <a:pt x="549" y="223"/>
                      </a:lnTo>
                      <a:lnTo>
                        <a:pt x="548" y="224"/>
                      </a:lnTo>
                      <a:lnTo>
                        <a:pt x="549" y="224"/>
                      </a:lnTo>
                      <a:lnTo>
                        <a:pt x="548" y="225"/>
                      </a:lnTo>
                      <a:lnTo>
                        <a:pt x="548" y="226"/>
                      </a:lnTo>
                      <a:lnTo>
                        <a:pt x="548" y="227"/>
                      </a:lnTo>
                      <a:lnTo>
                        <a:pt x="547" y="228"/>
                      </a:lnTo>
                      <a:lnTo>
                        <a:pt x="548" y="229"/>
                      </a:lnTo>
                      <a:lnTo>
                        <a:pt x="549" y="229"/>
                      </a:lnTo>
                      <a:lnTo>
                        <a:pt x="550" y="229"/>
                      </a:lnTo>
                      <a:lnTo>
                        <a:pt x="551" y="229"/>
                      </a:lnTo>
                      <a:lnTo>
                        <a:pt x="552" y="230"/>
                      </a:lnTo>
                      <a:lnTo>
                        <a:pt x="552" y="231"/>
                      </a:lnTo>
                      <a:lnTo>
                        <a:pt x="552" y="232"/>
                      </a:lnTo>
                      <a:lnTo>
                        <a:pt x="553" y="232"/>
                      </a:lnTo>
                      <a:lnTo>
                        <a:pt x="552" y="232"/>
                      </a:lnTo>
                      <a:lnTo>
                        <a:pt x="552" y="233"/>
                      </a:lnTo>
                      <a:lnTo>
                        <a:pt x="551" y="233"/>
                      </a:lnTo>
                      <a:lnTo>
                        <a:pt x="551" y="235"/>
                      </a:lnTo>
                      <a:lnTo>
                        <a:pt x="550" y="235"/>
                      </a:lnTo>
                      <a:lnTo>
                        <a:pt x="550" y="236"/>
                      </a:lnTo>
                      <a:lnTo>
                        <a:pt x="550" y="237"/>
                      </a:lnTo>
                      <a:lnTo>
                        <a:pt x="550" y="238"/>
                      </a:lnTo>
                      <a:lnTo>
                        <a:pt x="551" y="239"/>
                      </a:lnTo>
                      <a:lnTo>
                        <a:pt x="552" y="240"/>
                      </a:lnTo>
                      <a:lnTo>
                        <a:pt x="553" y="241"/>
                      </a:lnTo>
                      <a:lnTo>
                        <a:pt x="553" y="242"/>
                      </a:lnTo>
                      <a:lnTo>
                        <a:pt x="554" y="243"/>
                      </a:lnTo>
                      <a:lnTo>
                        <a:pt x="553" y="244"/>
                      </a:lnTo>
                      <a:lnTo>
                        <a:pt x="553" y="245"/>
                      </a:lnTo>
                      <a:lnTo>
                        <a:pt x="554" y="245"/>
                      </a:lnTo>
                      <a:lnTo>
                        <a:pt x="554" y="246"/>
                      </a:lnTo>
                      <a:lnTo>
                        <a:pt x="555" y="246"/>
                      </a:lnTo>
                      <a:lnTo>
                        <a:pt x="556" y="246"/>
                      </a:lnTo>
                      <a:lnTo>
                        <a:pt x="557" y="247"/>
                      </a:lnTo>
                      <a:lnTo>
                        <a:pt x="557" y="248"/>
                      </a:lnTo>
                      <a:lnTo>
                        <a:pt x="558" y="249"/>
                      </a:lnTo>
                      <a:lnTo>
                        <a:pt x="558" y="250"/>
                      </a:lnTo>
                      <a:lnTo>
                        <a:pt x="558" y="251"/>
                      </a:lnTo>
                      <a:lnTo>
                        <a:pt x="559" y="252"/>
                      </a:lnTo>
                      <a:lnTo>
                        <a:pt x="560" y="253"/>
                      </a:lnTo>
                      <a:lnTo>
                        <a:pt x="560" y="254"/>
                      </a:lnTo>
                      <a:lnTo>
                        <a:pt x="561" y="254"/>
                      </a:lnTo>
                      <a:lnTo>
                        <a:pt x="561" y="255"/>
                      </a:lnTo>
                      <a:lnTo>
                        <a:pt x="561" y="256"/>
                      </a:lnTo>
                      <a:lnTo>
                        <a:pt x="562" y="255"/>
                      </a:lnTo>
                      <a:lnTo>
                        <a:pt x="562" y="256"/>
                      </a:lnTo>
                      <a:lnTo>
                        <a:pt x="562" y="257"/>
                      </a:lnTo>
                      <a:lnTo>
                        <a:pt x="562" y="259"/>
                      </a:lnTo>
                      <a:lnTo>
                        <a:pt x="561" y="259"/>
                      </a:lnTo>
                      <a:lnTo>
                        <a:pt x="561" y="260"/>
                      </a:lnTo>
                      <a:lnTo>
                        <a:pt x="561" y="261"/>
                      </a:lnTo>
                      <a:lnTo>
                        <a:pt x="561" y="262"/>
                      </a:lnTo>
                      <a:lnTo>
                        <a:pt x="560" y="263"/>
                      </a:lnTo>
                      <a:lnTo>
                        <a:pt x="560" y="264"/>
                      </a:lnTo>
                      <a:lnTo>
                        <a:pt x="561" y="264"/>
                      </a:lnTo>
                      <a:lnTo>
                        <a:pt x="560" y="266"/>
                      </a:lnTo>
                      <a:lnTo>
                        <a:pt x="561" y="267"/>
                      </a:lnTo>
                      <a:lnTo>
                        <a:pt x="561" y="268"/>
                      </a:lnTo>
                      <a:lnTo>
                        <a:pt x="562" y="268"/>
                      </a:lnTo>
                      <a:lnTo>
                        <a:pt x="562" y="269"/>
                      </a:lnTo>
                      <a:lnTo>
                        <a:pt x="562" y="270"/>
                      </a:lnTo>
                      <a:lnTo>
                        <a:pt x="561" y="271"/>
                      </a:lnTo>
                      <a:lnTo>
                        <a:pt x="560" y="272"/>
                      </a:lnTo>
                      <a:lnTo>
                        <a:pt x="561" y="273"/>
                      </a:lnTo>
                      <a:lnTo>
                        <a:pt x="561" y="274"/>
                      </a:lnTo>
                      <a:lnTo>
                        <a:pt x="560" y="274"/>
                      </a:lnTo>
                      <a:lnTo>
                        <a:pt x="561" y="275"/>
                      </a:lnTo>
                      <a:lnTo>
                        <a:pt x="561" y="276"/>
                      </a:lnTo>
                      <a:lnTo>
                        <a:pt x="560" y="277"/>
                      </a:lnTo>
                      <a:lnTo>
                        <a:pt x="560" y="278"/>
                      </a:lnTo>
                      <a:lnTo>
                        <a:pt x="561" y="279"/>
                      </a:lnTo>
                      <a:lnTo>
                        <a:pt x="561" y="280"/>
                      </a:lnTo>
                      <a:lnTo>
                        <a:pt x="560" y="280"/>
                      </a:lnTo>
                      <a:lnTo>
                        <a:pt x="561" y="281"/>
                      </a:lnTo>
                      <a:lnTo>
                        <a:pt x="560" y="282"/>
                      </a:lnTo>
                      <a:lnTo>
                        <a:pt x="559" y="283"/>
                      </a:lnTo>
                      <a:lnTo>
                        <a:pt x="559" y="284"/>
                      </a:lnTo>
                      <a:lnTo>
                        <a:pt x="559" y="285"/>
                      </a:lnTo>
                      <a:lnTo>
                        <a:pt x="559" y="286"/>
                      </a:lnTo>
                      <a:lnTo>
                        <a:pt x="560" y="286"/>
                      </a:lnTo>
                      <a:lnTo>
                        <a:pt x="561" y="287"/>
                      </a:lnTo>
                      <a:lnTo>
                        <a:pt x="561" y="288"/>
                      </a:lnTo>
                      <a:lnTo>
                        <a:pt x="560" y="288"/>
                      </a:lnTo>
                      <a:lnTo>
                        <a:pt x="560" y="289"/>
                      </a:lnTo>
                      <a:lnTo>
                        <a:pt x="560" y="290"/>
                      </a:lnTo>
                      <a:lnTo>
                        <a:pt x="561" y="290"/>
                      </a:lnTo>
                      <a:lnTo>
                        <a:pt x="560" y="291"/>
                      </a:lnTo>
                      <a:lnTo>
                        <a:pt x="560" y="292"/>
                      </a:lnTo>
                      <a:lnTo>
                        <a:pt x="561" y="292"/>
                      </a:lnTo>
                      <a:lnTo>
                        <a:pt x="561" y="293"/>
                      </a:lnTo>
                      <a:lnTo>
                        <a:pt x="561" y="294"/>
                      </a:lnTo>
                      <a:lnTo>
                        <a:pt x="561" y="295"/>
                      </a:lnTo>
                      <a:lnTo>
                        <a:pt x="561" y="296"/>
                      </a:lnTo>
                      <a:lnTo>
                        <a:pt x="560" y="296"/>
                      </a:lnTo>
                      <a:lnTo>
                        <a:pt x="559" y="295"/>
                      </a:lnTo>
                      <a:lnTo>
                        <a:pt x="559" y="294"/>
                      </a:lnTo>
                      <a:lnTo>
                        <a:pt x="558" y="294"/>
                      </a:lnTo>
                      <a:lnTo>
                        <a:pt x="558" y="295"/>
                      </a:lnTo>
                      <a:lnTo>
                        <a:pt x="558" y="297"/>
                      </a:lnTo>
                      <a:lnTo>
                        <a:pt x="558" y="298"/>
                      </a:lnTo>
                      <a:lnTo>
                        <a:pt x="557" y="298"/>
                      </a:lnTo>
                      <a:lnTo>
                        <a:pt x="558" y="299"/>
                      </a:lnTo>
                      <a:lnTo>
                        <a:pt x="558" y="300"/>
                      </a:lnTo>
                      <a:lnTo>
                        <a:pt x="557" y="300"/>
                      </a:lnTo>
                      <a:lnTo>
                        <a:pt x="556" y="300"/>
                      </a:lnTo>
                      <a:lnTo>
                        <a:pt x="556" y="302"/>
                      </a:lnTo>
                      <a:lnTo>
                        <a:pt x="556" y="304"/>
                      </a:lnTo>
                      <a:lnTo>
                        <a:pt x="556" y="305"/>
                      </a:lnTo>
                      <a:lnTo>
                        <a:pt x="557" y="305"/>
                      </a:lnTo>
                      <a:lnTo>
                        <a:pt x="557" y="306"/>
                      </a:lnTo>
                      <a:lnTo>
                        <a:pt x="556" y="307"/>
                      </a:lnTo>
                      <a:lnTo>
                        <a:pt x="557" y="307"/>
                      </a:lnTo>
                      <a:lnTo>
                        <a:pt x="557" y="308"/>
                      </a:lnTo>
                      <a:lnTo>
                        <a:pt x="557" y="309"/>
                      </a:lnTo>
                      <a:lnTo>
                        <a:pt x="556" y="310"/>
                      </a:lnTo>
                      <a:lnTo>
                        <a:pt x="557" y="310"/>
                      </a:lnTo>
                      <a:lnTo>
                        <a:pt x="556" y="310"/>
                      </a:lnTo>
                      <a:lnTo>
                        <a:pt x="556" y="311"/>
                      </a:lnTo>
                      <a:lnTo>
                        <a:pt x="557" y="311"/>
                      </a:lnTo>
                      <a:lnTo>
                        <a:pt x="556" y="312"/>
                      </a:lnTo>
                      <a:lnTo>
                        <a:pt x="556" y="313"/>
                      </a:lnTo>
                      <a:lnTo>
                        <a:pt x="556" y="314"/>
                      </a:lnTo>
                      <a:lnTo>
                        <a:pt x="555" y="315"/>
                      </a:lnTo>
                      <a:lnTo>
                        <a:pt x="555" y="314"/>
                      </a:lnTo>
                      <a:lnTo>
                        <a:pt x="554" y="315"/>
                      </a:lnTo>
                      <a:lnTo>
                        <a:pt x="553" y="315"/>
                      </a:lnTo>
                      <a:lnTo>
                        <a:pt x="566" y="315"/>
                      </a:lnTo>
                      <a:lnTo>
                        <a:pt x="611" y="316"/>
                      </a:lnTo>
                      <a:lnTo>
                        <a:pt x="668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70" y="318"/>
                      </a:lnTo>
                      <a:lnTo>
                        <a:pt x="670" y="319"/>
                      </a:lnTo>
                      <a:lnTo>
                        <a:pt x="669" y="319"/>
                      </a:lnTo>
                      <a:lnTo>
                        <a:pt x="669" y="320"/>
                      </a:lnTo>
                      <a:lnTo>
                        <a:pt x="669" y="321"/>
                      </a:lnTo>
                      <a:lnTo>
                        <a:pt x="670" y="321"/>
                      </a:lnTo>
                      <a:lnTo>
                        <a:pt x="671" y="320"/>
                      </a:lnTo>
                      <a:lnTo>
                        <a:pt x="672" y="321"/>
                      </a:lnTo>
                      <a:lnTo>
                        <a:pt x="673" y="321"/>
                      </a:lnTo>
                      <a:lnTo>
                        <a:pt x="673" y="322"/>
                      </a:lnTo>
                      <a:lnTo>
                        <a:pt x="673" y="323"/>
                      </a:lnTo>
                      <a:lnTo>
                        <a:pt x="673" y="324"/>
                      </a:lnTo>
                      <a:lnTo>
                        <a:pt x="674" y="324"/>
                      </a:lnTo>
                      <a:lnTo>
                        <a:pt x="674" y="325"/>
                      </a:lnTo>
                      <a:lnTo>
                        <a:pt x="675" y="326"/>
                      </a:lnTo>
                      <a:lnTo>
                        <a:pt x="676" y="326"/>
                      </a:lnTo>
                      <a:lnTo>
                        <a:pt x="677" y="326"/>
                      </a:lnTo>
                      <a:lnTo>
                        <a:pt x="677" y="327"/>
                      </a:lnTo>
                      <a:lnTo>
                        <a:pt x="678" y="327"/>
                      </a:lnTo>
                      <a:lnTo>
                        <a:pt x="679" y="327"/>
                      </a:lnTo>
                      <a:lnTo>
                        <a:pt x="679" y="328"/>
                      </a:lnTo>
                      <a:lnTo>
                        <a:pt x="680" y="328"/>
                      </a:lnTo>
                      <a:lnTo>
                        <a:pt x="680" y="327"/>
                      </a:lnTo>
                      <a:lnTo>
                        <a:pt x="680" y="326"/>
                      </a:lnTo>
                      <a:lnTo>
                        <a:pt x="680" y="325"/>
                      </a:lnTo>
                      <a:lnTo>
                        <a:pt x="680" y="324"/>
                      </a:lnTo>
                      <a:lnTo>
                        <a:pt x="681" y="325"/>
                      </a:lnTo>
                      <a:lnTo>
                        <a:pt x="682" y="324"/>
                      </a:lnTo>
                      <a:lnTo>
                        <a:pt x="682" y="323"/>
                      </a:lnTo>
                      <a:lnTo>
                        <a:pt x="683" y="323"/>
                      </a:lnTo>
                      <a:lnTo>
                        <a:pt x="684" y="323"/>
                      </a:lnTo>
                      <a:lnTo>
                        <a:pt x="684" y="322"/>
                      </a:lnTo>
                      <a:lnTo>
                        <a:pt x="685" y="323"/>
                      </a:lnTo>
                      <a:lnTo>
                        <a:pt x="686" y="323"/>
                      </a:lnTo>
                      <a:lnTo>
                        <a:pt x="687" y="323"/>
                      </a:lnTo>
                      <a:lnTo>
                        <a:pt x="687" y="324"/>
                      </a:lnTo>
                      <a:lnTo>
                        <a:pt x="687" y="325"/>
                      </a:lnTo>
                      <a:lnTo>
                        <a:pt x="687" y="326"/>
                      </a:lnTo>
                      <a:lnTo>
                        <a:pt x="688" y="327"/>
                      </a:lnTo>
                      <a:lnTo>
                        <a:pt x="688" y="326"/>
                      </a:lnTo>
                      <a:lnTo>
                        <a:pt x="690" y="326"/>
                      </a:lnTo>
                      <a:lnTo>
                        <a:pt x="691" y="326"/>
                      </a:lnTo>
                      <a:lnTo>
                        <a:pt x="692" y="327"/>
                      </a:lnTo>
                      <a:lnTo>
                        <a:pt x="694" y="328"/>
                      </a:lnTo>
                      <a:lnTo>
                        <a:pt x="695" y="328"/>
                      </a:lnTo>
                      <a:lnTo>
                        <a:pt x="696" y="328"/>
                      </a:lnTo>
                      <a:lnTo>
                        <a:pt x="697" y="327"/>
                      </a:lnTo>
                      <a:lnTo>
                        <a:pt x="698" y="327"/>
                      </a:lnTo>
                      <a:lnTo>
                        <a:pt x="699" y="326"/>
                      </a:lnTo>
                      <a:lnTo>
                        <a:pt x="700" y="327"/>
                      </a:lnTo>
                      <a:lnTo>
                        <a:pt x="701" y="327"/>
                      </a:lnTo>
                      <a:lnTo>
                        <a:pt x="702" y="327"/>
                      </a:lnTo>
                      <a:lnTo>
                        <a:pt x="703" y="328"/>
                      </a:lnTo>
                      <a:lnTo>
                        <a:pt x="704" y="327"/>
                      </a:lnTo>
                      <a:lnTo>
                        <a:pt x="705" y="327"/>
                      </a:lnTo>
                      <a:lnTo>
                        <a:pt x="705" y="328"/>
                      </a:lnTo>
                      <a:lnTo>
                        <a:pt x="706" y="328"/>
                      </a:lnTo>
                      <a:lnTo>
                        <a:pt x="707" y="328"/>
                      </a:lnTo>
                      <a:lnTo>
                        <a:pt x="706" y="327"/>
                      </a:lnTo>
                      <a:lnTo>
                        <a:pt x="707" y="326"/>
                      </a:lnTo>
                      <a:lnTo>
                        <a:pt x="707" y="327"/>
                      </a:lnTo>
                      <a:lnTo>
                        <a:pt x="708" y="327"/>
                      </a:lnTo>
                      <a:lnTo>
                        <a:pt x="709" y="329"/>
                      </a:lnTo>
                      <a:lnTo>
                        <a:pt x="710" y="329"/>
                      </a:lnTo>
                      <a:lnTo>
                        <a:pt x="710" y="330"/>
                      </a:lnTo>
                      <a:lnTo>
                        <a:pt x="711" y="329"/>
                      </a:lnTo>
                      <a:lnTo>
                        <a:pt x="712" y="329"/>
                      </a:lnTo>
                      <a:lnTo>
                        <a:pt x="713" y="330"/>
                      </a:lnTo>
                      <a:lnTo>
                        <a:pt x="714" y="330"/>
                      </a:lnTo>
                      <a:lnTo>
                        <a:pt x="714" y="329"/>
                      </a:lnTo>
                      <a:lnTo>
                        <a:pt x="715" y="329"/>
                      </a:lnTo>
                      <a:lnTo>
                        <a:pt x="716" y="329"/>
                      </a:lnTo>
                      <a:lnTo>
                        <a:pt x="717" y="329"/>
                      </a:lnTo>
                      <a:lnTo>
                        <a:pt x="717" y="328"/>
                      </a:lnTo>
                      <a:lnTo>
                        <a:pt x="718" y="329"/>
                      </a:lnTo>
                      <a:lnTo>
                        <a:pt x="718" y="330"/>
                      </a:lnTo>
                      <a:lnTo>
                        <a:pt x="718" y="331"/>
                      </a:lnTo>
                      <a:lnTo>
                        <a:pt x="717" y="331"/>
                      </a:lnTo>
                      <a:lnTo>
                        <a:pt x="718" y="332"/>
                      </a:lnTo>
                      <a:lnTo>
                        <a:pt x="717" y="332"/>
                      </a:lnTo>
                      <a:lnTo>
                        <a:pt x="716" y="332"/>
                      </a:lnTo>
                      <a:lnTo>
                        <a:pt x="716" y="333"/>
                      </a:lnTo>
                      <a:lnTo>
                        <a:pt x="717" y="333"/>
                      </a:lnTo>
                      <a:lnTo>
                        <a:pt x="717" y="334"/>
                      </a:lnTo>
                      <a:lnTo>
                        <a:pt x="718" y="335"/>
                      </a:lnTo>
                      <a:lnTo>
                        <a:pt x="719" y="335"/>
                      </a:lnTo>
                      <a:lnTo>
                        <a:pt x="719" y="336"/>
                      </a:lnTo>
                      <a:lnTo>
                        <a:pt x="720" y="336"/>
                      </a:lnTo>
                      <a:lnTo>
                        <a:pt x="720" y="337"/>
                      </a:lnTo>
                      <a:lnTo>
                        <a:pt x="719" y="337"/>
                      </a:lnTo>
                      <a:lnTo>
                        <a:pt x="718" y="337"/>
                      </a:lnTo>
                      <a:lnTo>
                        <a:pt x="718" y="338"/>
                      </a:lnTo>
                      <a:lnTo>
                        <a:pt x="718" y="339"/>
                      </a:lnTo>
                      <a:lnTo>
                        <a:pt x="718" y="340"/>
                      </a:lnTo>
                      <a:lnTo>
                        <a:pt x="718" y="341"/>
                      </a:lnTo>
                      <a:lnTo>
                        <a:pt x="718" y="342"/>
                      </a:lnTo>
                      <a:lnTo>
                        <a:pt x="719" y="342"/>
                      </a:lnTo>
                      <a:lnTo>
                        <a:pt x="719" y="343"/>
                      </a:lnTo>
                      <a:lnTo>
                        <a:pt x="719" y="344"/>
                      </a:lnTo>
                      <a:lnTo>
                        <a:pt x="720" y="345"/>
                      </a:lnTo>
                      <a:lnTo>
                        <a:pt x="720" y="346"/>
                      </a:lnTo>
                      <a:lnTo>
                        <a:pt x="720" y="347"/>
                      </a:lnTo>
                      <a:lnTo>
                        <a:pt x="721" y="348"/>
                      </a:lnTo>
                      <a:lnTo>
                        <a:pt x="723" y="349"/>
                      </a:lnTo>
                      <a:lnTo>
                        <a:pt x="724" y="349"/>
                      </a:lnTo>
                      <a:lnTo>
                        <a:pt x="724" y="350"/>
                      </a:lnTo>
                      <a:lnTo>
                        <a:pt x="724" y="351"/>
                      </a:lnTo>
                      <a:lnTo>
                        <a:pt x="725" y="352"/>
                      </a:lnTo>
                      <a:lnTo>
                        <a:pt x="725" y="353"/>
                      </a:lnTo>
                      <a:lnTo>
                        <a:pt x="724" y="353"/>
                      </a:lnTo>
                      <a:lnTo>
                        <a:pt x="724" y="354"/>
                      </a:lnTo>
                      <a:lnTo>
                        <a:pt x="724" y="356"/>
                      </a:lnTo>
                      <a:lnTo>
                        <a:pt x="724" y="357"/>
                      </a:lnTo>
                      <a:lnTo>
                        <a:pt x="724" y="358"/>
                      </a:lnTo>
                      <a:lnTo>
                        <a:pt x="724" y="359"/>
                      </a:lnTo>
                      <a:lnTo>
                        <a:pt x="724" y="360"/>
                      </a:lnTo>
                      <a:lnTo>
                        <a:pt x="723" y="361"/>
                      </a:lnTo>
                      <a:lnTo>
                        <a:pt x="722" y="361"/>
                      </a:lnTo>
                      <a:lnTo>
                        <a:pt x="722" y="362"/>
                      </a:lnTo>
                      <a:lnTo>
                        <a:pt x="721" y="362"/>
                      </a:lnTo>
                      <a:lnTo>
                        <a:pt x="720" y="362"/>
                      </a:lnTo>
                      <a:lnTo>
                        <a:pt x="720" y="363"/>
                      </a:lnTo>
                      <a:lnTo>
                        <a:pt x="718" y="363"/>
                      </a:lnTo>
                      <a:lnTo>
                        <a:pt x="718" y="364"/>
                      </a:lnTo>
                      <a:lnTo>
                        <a:pt x="718" y="365"/>
                      </a:lnTo>
                      <a:lnTo>
                        <a:pt x="718" y="366"/>
                      </a:lnTo>
                      <a:lnTo>
                        <a:pt x="717" y="366"/>
                      </a:lnTo>
                      <a:lnTo>
                        <a:pt x="716" y="367"/>
                      </a:lnTo>
                      <a:lnTo>
                        <a:pt x="715" y="367"/>
                      </a:lnTo>
                      <a:lnTo>
                        <a:pt x="714" y="368"/>
                      </a:lnTo>
                      <a:lnTo>
                        <a:pt x="714" y="369"/>
                      </a:lnTo>
                      <a:lnTo>
                        <a:pt x="713" y="368"/>
                      </a:lnTo>
                      <a:lnTo>
                        <a:pt x="713" y="369"/>
                      </a:lnTo>
                      <a:lnTo>
                        <a:pt x="712" y="369"/>
                      </a:lnTo>
                      <a:lnTo>
                        <a:pt x="713" y="369"/>
                      </a:lnTo>
                      <a:lnTo>
                        <a:pt x="713" y="370"/>
                      </a:lnTo>
                      <a:lnTo>
                        <a:pt x="712" y="370"/>
                      </a:lnTo>
                      <a:lnTo>
                        <a:pt x="712" y="371"/>
                      </a:lnTo>
                      <a:lnTo>
                        <a:pt x="711" y="372"/>
                      </a:lnTo>
                      <a:lnTo>
                        <a:pt x="710" y="372"/>
                      </a:lnTo>
                      <a:lnTo>
                        <a:pt x="711" y="372"/>
                      </a:lnTo>
                      <a:lnTo>
                        <a:pt x="710" y="373"/>
                      </a:lnTo>
                      <a:lnTo>
                        <a:pt x="709" y="374"/>
                      </a:lnTo>
                      <a:lnTo>
                        <a:pt x="708" y="374"/>
                      </a:lnTo>
                      <a:lnTo>
                        <a:pt x="708" y="375"/>
                      </a:lnTo>
                      <a:lnTo>
                        <a:pt x="707" y="375"/>
                      </a:lnTo>
                      <a:lnTo>
                        <a:pt x="706" y="375"/>
                      </a:lnTo>
                      <a:lnTo>
                        <a:pt x="706" y="376"/>
                      </a:lnTo>
                      <a:lnTo>
                        <a:pt x="707" y="376"/>
                      </a:lnTo>
                      <a:lnTo>
                        <a:pt x="706" y="376"/>
                      </a:lnTo>
                      <a:lnTo>
                        <a:pt x="706" y="377"/>
                      </a:lnTo>
                      <a:lnTo>
                        <a:pt x="705" y="377"/>
                      </a:lnTo>
                      <a:lnTo>
                        <a:pt x="706" y="378"/>
                      </a:lnTo>
                      <a:lnTo>
                        <a:pt x="705" y="378"/>
                      </a:lnTo>
                      <a:lnTo>
                        <a:pt x="704" y="378"/>
                      </a:lnTo>
                      <a:lnTo>
                        <a:pt x="704" y="379"/>
                      </a:lnTo>
                      <a:lnTo>
                        <a:pt x="704" y="380"/>
                      </a:lnTo>
                      <a:lnTo>
                        <a:pt x="704" y="381"/>
                      </a:lnTo>
                      <a:lnTo>
                        <a:pt x="704" y="382"/>
                      </a:lnTo>
                      <a:lnTo>
                        <a:pt x="704" y="383"/>
                      </a:lnTo>
                      <a:lnTo>
                        <a:pt x="704" y="384"/>
                      </a:lnTo>
                      <a:lnTo>
                        <a:pt x="704" y="385"/>
                      </a:lnTo>
                      <a:lnTo>
                        <a:pt x="704" y="386"/>
                      </a:lnTo>
                      <a:lnTo>
                        <a:pt x="704" y="387"/>
                      </a:lnTo>
                      <a:lnTo>
                        <a:pt x="703" y="387"/>
                      </a:lnTo>
                      <a:lnTo>
                        <a:pt x="704" y="388"/>
                      </a:lnTo>
                      <a:lnTo>
                        <a:pt x="703" y="388"/>
                      </a:lnTo>
                      <a:lnTo>
                        <a:pt x="703" y="389"/>
                      </a:lnTo>
                      <a:lnTo>
                        <a:pt x="704" y="389"/>
                      </a:lnTo>
                      <a:lnTo>
                        <a:pt x="704" y="390"/>
                      </a:lnTo>
                      <a:lnTo>
                        <a:pt x="704" y="391"/>
                      </a:lnTo>
                      <a:lnTo>
                        <a:pt x="703" y="391"/>
                      </a:lnTo>
                      <a:lnTo>
                        <a:pt x="704" y="392"/>
                      </a:lnTo>
                      <a:lnTo>
                        <a:pt x="704" y="393"/>
                      </a:lnTo>
                      <a:lnTo>
                        <a:pt x="704" y="394"/>
                      </a:lnTo>
                      <a:lnTo>
                        <a:pt x="704" y="395"/>
                      </a:lnTo>
                      <a:lnTo>
                        <a:pt x="705" y="395"/>
                      </a:lnTo>
                      <a:lnTo>
                        <a:pt x="704" y="396"/>
                      </a:lnTo>
                      <a:lnTo>
                        <a:pt x="704" y="397"/>
                      </a:lnTo>
                      <a:lnTo>
                        <a:pt x="705" y="397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400"/>
                      </a:lnTo>
                      <a:lnTo>
                        <a:pt x="706" y="400"/>
                      </a:lnTo>
                      <a:lnTo>
                        <a:pt x="706" y="401"/>
                      </a:lnTo>
                      <a:lnTo>
                        <a:pt x="705" y="400"/>
                      </a:lnTo>
                      <a:lnTo>
                        <a:pt x="705" y="401"/>
                      </a:lnTo>
                      <a:lnTo>
                        <a:pt x="706" y="401"/>
                      </a:lnTo>
                      <a:lnTo>
                        <a:pt x="705" y="402"/>
                      </a:lnTo>
                      <a:lnTo>
                        <a:pt x="706" y="402"/>
                      </a:lnTo>
                      <a:lnTo>
                        <a:pt x="706" y="403"/>
                      </a:lnTo>
                      <a:lnTo>
                        <a:pt x="705" y="403"/>
                      </a:lnTo>
                      <a:lnTo>
                        <a:pt x="706" y="404"/>
                      </a:lnTo>
                      <a:lnTo>
                        <a:pt x="705" y="404"/>
                      </a:lnTo>
                      <a:lnTo>
                        <a:pt x="705" y="405"/>
                      </a:lnTo>
                      <a:lnTo>
                        <a:pt x="705" y="404"/>
                      </a:lnTo>
                      <a:lnTo>
                        <a:pt x="706" y="405"/>
                      </a:lnTo>
                      <a:lnTo>
                        <a:pt x="706" y="406"/>
                      </a:lnTo>
                      <a:lnTo>
                        <a:pt x="706" y="407"/>
                      </a:lnTo>
                      <a:lnTo>
                        <a:pt x="706" y="406"/>
                      </a:lnTo>
                      <a:lnTo>
                        <a:pt x="707" y="406"/>
                      </a:lnTo>
                      <a:lnTo>
                        <a:pt x="706" y="407"/>
                      </a:lnTo>
                      <a:lnTo>
                        <a:pt x="707" y="407"/>
                      </a:lnTo>
                      <a:lnTo>
                        <a:pt x="708" y="407"/>
                      </a:lnTo>
                      <a:lnTo>
                        <a:pt x="707" y="408"/>
                      </a:lnTo>
                      <a:lnTo>
                        <a:pt x="708" y="408"/>
                      </a:lnTo>
                      <a:lnTo>
                        <a:pt x="708" y="409"/>
                      </a:lnTo>
                      <a:lnTo>
                        <a:pt x="708" y="410"/>
                      </a:lnTo>
                      <a:lnTo>
                        <a:pt x="709" y="410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1" y="411"/>
                      </a:lnTo>
                      <a:lnTo>
                        <a:pt x="711" y="410"/>
                      </a:lnTo>
                      <a:lnTo>
                        <a:pt x="712" y="410"/>
                      </a:lnTo>
                      <a:lnTo>
                        <a:pt x="712" y="411"/>
                      </a:lnTo>
                      <a:lnTo>
                        <a:pt x="713" y="411"/>
                      </a:lnTo>
                      <a:lnTo>
                        <a:pt x="714" y="411"/>
                      </a:lnTo>
                      <a:lnTo>
                        <a:pt x="714" y="410"/>
                      </a:lnTo>
                      <a:lnTo>
                        <a:pt x="715" y="410"/>
                      </a:lnTo>
                      <a:lnTo>
                        <a:pt x="715" y="411"/>
                      </a:lnTo>
                      <a:lnTo>
                        <a:pt x="716" y="411"/>
                      </a:lnTo>
                      <a:lnTo>
                        <a:pt x="716" y="412"/>
                      </a:lnTo>
                      <a:lnTo>
                        <a:pt x="717" y="412"/>
                      </a:lnTo>
                      <a:lnTo>
                        <a:pt x="717" y="413"/>
                      </a:lnTo>
                      <a:lnTo>
                        <a:pt x="718" y="413"/>
                      </a:lnTo>
                      <a:lnTo>
                        <a:pt x="717" y="414"/>
                      </a:lnTo>
                      <a:lnTo>
                        <a:pt x="717" y="415"/>
                      </a:lnTo>
                      <a:lnTo>
                        <a:pt x="718" y="415"/>
                      </a:lnTo>
                      <a:lnTo>
                        <a:pt x="718" y="416"/>
                      </a:lnTo>
                      <a:lnTo>
                        <a:pt x="718" y="417"/>
                      </a:lnTo>
                      <a:lnTo>
                        <a:pt x="717" y="417"/>
                      </a:lnTo>
                      <a:lnTo>
                        <a:pt x="718" y="418"/>
                      </a:lnTo>
                      <a:lnTo>
                        <a:pt x="719" y="418"/>
                      </a:lnTo>
                      <a:lnTo>
                        <a:pt x="719" y="419"/>
                      </a:lnTo>
                      <a:lnTo>
                        <a:pt x="719" y="420"/>
                      </a:lnTo>
                      <a:lnTo>
                        <a:pt x="719" y="421"/>
                      </a:lnTo>
                      <a:lnTo>
                        <a:pt x="718" y="421"/>
                      </a:lnTo>
                      <a:lnTo>
                        <a:pt x="719" y="421"/>
                      </a:lnTo>
                      <a:lnTo>
                        <a:pt x="719" y="422"/>
                      </a:lnTo>
                      <a:lnTo>
                        <a:pt x="719" y="423"/>
                      </a:lnTo>
                      <a:lnTo>
                        <a:pt x="718" y="424"/>
                      </a:lnTo>
                      <a:lnTo>
                        <a:pt x="718" y="425"/>
                      </a:lnTo>
                      <a:lnTo>
                        <a:pt x="719" y="425"/>
                      </a:lnTo>
                      <a:lnTo>
                        <a:pt x="719" y="426"/>
                      </a:lnTo>
                      <a:lnTo>
                        <a:pt x="720" y="427"/>
                      </a:lnTo>
                      <a:lnTo>
                        <a:pt x="720" y="428"/>
                      </a:lnTo>
                      <a:lnTo>
                        <a:pt x="721" y="428"/>
                      </a:lnTo>
                      <a:lnTo>
                        <a:pt x="721" y="429"/>
                      </a:lnTo>
                      <a:lnTo>
                        <a:pt x="722" y="430"/>
                      </a:lnTo>
                      <a:lnTo>
                        <a:pt x="723" y="430"/>
                      </a:lnTo>
                      <a:lnTo>
                        <a:pt x="724" y="430"/>
                      </a:lnTo>
                      <a:lnTo>
                        <a:pt x="724" y="431"/>
                      </a:lnTo>
                      <a:lnTo>
                        <a:pt x="724" y="432"/>
                      </a:lnTo>
                      <a:lnTo>
                        <a:pt x="725" y="432"/>
                      </a:lnTo>
                      <a:lnTo>
                        <a:pt x="726" y="434"/>
                      </a:lnTo>
                      <a:lnTo>
                        <a:pt x="726" y="435"/>
                      </a:lnTo>
                      <a:lnTo>
                        <a:pt x="726" y="437"/>
                      </a:lnTo>
                      <a:lnTo>
                        <a:pt x="726" y="439"/>
                      </a:lnTo>
                      <a:lnTo>
                        <a:pt x="726" y="440"/>
                      </a:lnTo>
                      <a:lnTo>
                        <a:pt x="725" y="441"/>
                      </a:lnTo>
                      <a:lnTo>
                        <a:pt x="726" y="443"/>
                      </a:lnTo>
                      <a:lnTo>
                        <a:pt x="726" y="444"/>
                      </a:lnTo>
                      <a:lnTo>
                        <a:pt x="726" y="445"/>
                      </a:lnTo>
                      <a:lnTo>
                        <a:pt x="727" y="446"/>
                      </a:lnTo>
                      <a:lnTo>
                        <a:pt x="727" y="447"/>
                      </a:lnTo>
                      <a:lnTo>
                        <a:pt x="727" y="448"/>
                      </a:lnTo>
                      <a:lnTo>
                        <a:pt x="728" y="448"/>
                      </a:lnTo>
                      <a:lnTo>
                        <a:pt x="739" y="458"/>
                      </a:lnTo>
                      <a:lnTo>
                        <a:pt x="738" y="458"/>
                      </a:lnTo>
                      <a:lnTo>
                        <a:pt x="738" y="459"/>
                      </a:lnTo>
                      <a:lnTo>
                        <a:pt x="737" y="459"/>
                      </a:lnTo>
                      <a:lnTo>
                        <a:pt x="737" y="460"/>
                      </a:lnTo>
                      <a:lnTo>
                        <a:pt x="736" y="460"/>
                      </a:lnTo>
                      <a:lnTo>
                        <a:pt x="736" y="461"/>
                      </a:lnTo>
                      <a:lnTo>
                        <a:pt x="735" y="461"/>
                      </a:lnTo>
                      <a:lnTo>
                        <a:pt x="735" y="462"/>
                      </a:lnTo>
                      <a:lnTo>
                        <a:pt x="735" y="463"/>
                      </a:lnTo>
                      <a:lnTo>
                        <a:pt x="734" y="463"/>
                      </a:lnTo>
                      <a:lnTo>
                        <a:pt x="734" y="464"/>
                      </a:lnTo>
                      <a:lnTo>
                        <a:pt x="733" y="464"/>
                      </a:lnTo>
                      <a:lnTo>
                        <a:pt x="733" y="465"/>
                      </a:lnTo>
                      <a:lnTo>
                        <a:pt x="732" y="467"/>
                      </a:lnTo>
                      <a:lnTo>
                        <a:pt x="732" y="468"/>
                      </a:lnTo>
                      <a:lnTo>
                        <a:pt x="733" y="468"/>
                      </a:lnTo>
                      <a:lnTo>
                        <a:pt x="732" y="469"/>
                      </a:lnTo>
                      <a:lnTo>
                        <a:pt x="732" y="470"/>
                      </a:lnTo>
                      <a:lnTo>
                        <a:pt x="732" y="471"/>
                      </a:lnTo>
                      <a:lnTo>
                        <a:pt x="732" y="472"/>
                      </a:lnTo>
                      <a:lnTo>
                        <a:pt x="731" y="472"/>
                      </a:lnTo>
                      <a:lnTo>
                        <a:pt x="730" y="472"/>
                      </a:lnTo>
                      <a:lnTo>
                        <a:pt x="730" y="473"/>
                      </a:lnTo>
                      <a:lnTo>
                        <a:pt x="728" y="472"/>
                      </a:lnTo>
                      <a:lnTo>
                        <a:pt x="727" y="472"/>
                      </a:lnTo>
                      <a:lnTo>
                        <a:pt x="726" y="472"/>
                      </a:lnTo>
                      <a:lnTo>
                        <a:pt x="725" y="472"/>
                      </a:lnTo>
                      <a:lnTo>
                        <a:pt x="724" y="472"/>
                      </a:lnTo>
                      <a:lnTo>
                        <a:pt x="724" y="473"/>
                      </a:lnTo>
                      <a:lnTo>
                        <a:pt x="723" y="473"/>
                      </a:lnTo>
                      <a:lnTo>
                        <a:pt x="723" y="474"/>
                      </a:lnTo>
                      <a:lnTo>
                        <a:pt x="721" y="474"/>
                      </a:lnTo>
                      <a:lnTo>
                        <a:pt x="720" y="475"/>
                      </a:lnTo>
                      <a:lnTo>
                        <a:pt x="720" y="476"/>
                      </a:lnTo>
                      <a:lnTo>
                        <a:pt x="719" y="477"/>
                      </a:lnTo>
                      <a:lnTo>
                        <a:pt x="719" y="478"/>
                      </a:lnTo>
                      <a:lnTo>
                        <a:pt x="718" y="478"/>
                      </a:lnTo>
                      <a:lnTo>
                        <a:pt x="717" y="478"/>
                      </a:lnTo>
                      <a:lnTo>
                        <a:pt x="716" y="478"/>
                      </a:lnTo>
                      <a:lnTo>
                        <a:pt x="715" y="479"/>
                      </a:lnTo>
                      <a:lnTo>
                        <a:pt x="714" y="480"/>
                      </a:lnTo>
                      <a:lnTo>
                        <a:pt x="713" y="481"/>
                      </a:lnTo>
                      <a:lnTo>
                        <a:pt x="713" y="482"/>
                      </a:lnTo>
                      <a:lnTo>
                        <a:pt x="713" y="483"/>
                      </a:lnTo>
                      <a:lnTo>
                        <a:pt x="713" y="484"/>
                      </a:lnTo>
                      <a:lnTo>
                        <a:pt x="712" y="485"/>
                      </a:lnTo>
                      <a:lnTo>
                        <a:pt x="711" y="485"/>
                      </a:lnTo>
                      <a:lnTo>
                        <a:pt x="710" y="486"/>
                      </a:lnTo>
                      <a:lnTo>
                        <a:pt x="709" y="486"/>
                      </a:lnTo>
                      <a:lnTo>
                        <a:pt x="709" y="487"/>
                      </a:lnTo>
                      <a:lnTo>
                        <a:pt x="710" y="488"/>
                      </a:lnTo>
                      <a:lnTo>
                        <a:pt x="710" y="489"/>
                      </a:lnTo>
                      <a:lnTo>
                        <a:pt x="709" y="490"/>
                      </a:lnTo>
                      <a:lnTo>
                        <a:pt x="708" y="491"/>
                      </a:lnTo>
                      <a:lnTo>
                        <a:pt x="708" y="492"/>
                      </a:lnTo>
                      <a:lnTo>
                        <a:pt x="708" y="493"/>
                      </a:lnTo>
                      <a:lnTo>
                        <a:pt x="708" y="494"/>
                      </a:lnTo>
                      <a:lnTo>
                        <a:pt x="708" y="495"/>
                      </a:lnTo>
                      <a:lnTo>
                        <a:pt x="708" y="496"/>
                      </a:lnTo>
                      <a:lnTo>
                        <a:pt x="707" y="497"/>
                      </a:lnTo>
                      <a:lnTo>
                        <a:pt x="706" y="499"/>
                      </a:lnTo>
                      <a:lnTo>
                        <a:pt x="706" y="500"/>
                      </a:lnTo>
                      <a:lnTo>
                        <a:pt x="707" y="500"/>
                      </a:lnTo>
                      <a:lnTo>
                        <a:pt x="708" y="502"/>
                      </a:lnTo>
                      <a:lnTo>
                        <a:pt x="708" y="503"/>
                      </a:lnTo>
                      <a:lnTo>
                        <a:pt x="708" y="504"/>
                      </a:lnTo>
                      <a:lnTo>
                        <a:pt x="708" y="506"/>
                      </a:lnTo>
                      <a:lnTo>
                        <a:pt x="707" y="508"/>
                      </a:lnTo>
                      <a:lnTo>
                        <a:pt x="707" y="509"/>
                      </a:lnTo>
                      <a:lnTo>
                        <a:pt x="707" y="510"/>
                      </a:lnTo>
                      <a:lnTo>
                        <a:pt x="708" y="514"/>
                      </a:lnTo>
                      <a:lnTo>
                        <a:pt x="708" y="515"/>
                      </a:lnTo>
                      <a:lnTo>
                        <a:pt x="707" y="516"/>
                      </a:lnTo>
                      <a:lnTo>
                        <a:pt x="707" y="517"/>
                      </a:lnTo>
                      <a:lnTo>
                        <a:pt x="705" y="518"/>
                      </a:lnTo>
                      <a:lnTo>
                        <a:pt x="705" y="519"/>
                      </a:lnTo>
                      <a:lnTo>
                        <a:pt x="705" y="520"/>
                      </a:lnTo>
                      <a:lnTo>
                        <a:pt x="704" y="522"/>
                      </a:lnTo>
                      <a:lnTo>
                        <a:pt x="704" y="523"/>
                      </a:lnTo>
                      <a:lnTo>
                        <a:pt x="703" y="523"/>
                      </a:lnTo>
                      <a:lnTo>
                        <a:pt x="702" y="523"/>
                      </a:lnTo>
                      <a:lnTo>
                        <a:pt x="702" y="524"/>
                      </a:lnTo>
                      <a:lnTo>
                        <a:pt x="701" y="524"/>
                      </a:lnTo>
                      <a:lnTo>
                        <a:pt x="700" y="524"/>
                      </a:lnTo>
                      <a:lnTo>
                        <a:pt x="699" y="524"/>
                      </a:lnTo>
                      <a:lnTo>
                        <a:pt x="698" y="524"/>
                      </a:lnTo>
                      <a:lnTo>
                        <a:pt x="697" y="524"/>
                      </a:lnTo>
                      <a:lnTo>
                        <a:pt x="696" y="524"/>
                      </a:lnTo>
                      <a:lnTo>
                        <a:pt x="696" y="525"/>
                      </a:lnTo>
                      <a:lnTo>
                        <a:pt x="695" y="526"/>
                      </a:lnTo>
                      <a:lnTo>
                        <a:pt x="695" y="527"/>
                      </a:lnTo>
                      <a:lnTo>
                        <a:pt x="694" y="528"/>
                      </a:lnTo>
                      <a:lnTo>
                        <a:pt x="694" y="529"/>
                      </a:lnTo>
                      <a:lnTo>
                        <a:pt x="694" y="530"/>
                      </a:lnTo>
                      <a:lnTo>
                        <a:pt x="693" y="530"/>
                      </a:lnTo>
                      <a:lnTo>
                        <a:pt x="693" y="531"/>
                      </a:lnTo>
                      <a:lnTo>
                        <a:pt x="692" y="531"/>
                      </a:lnTo>
                      <a:lnTo>
                        <a:pt x="691" y="531"/>
                      </a:lnTo>
                      <a:lnTo>
                        <a:pt x="691" y="532"/>
                      </a:lnTo>
                      <a:lnTo>
                        <a:pt x="690" y="532"/>
                      </a:lnTo>
                      <a:lnTo>
                        <a:pt x="690" y="533"/>
                      </a:lnTo>
                      <a:lnTo>
                        <a:pt x="689" y="534"/>
                      </a:lnTo>
                      <a:lnTo>
                        <a:pt x="689" y="535"/>
                      </a:lnTo>
                      <a:lnTo>
                        <a:pt x="688" y="535"/>
                      </a:lnTo>
                      <a:lnTo>
                        <a:pt x="688" y="536"/>
                      </a:lnTo>
                      <a:lnTo>
                        <a:pt x="687" y="536"/>
                      </a:lnTo>
                      <a:lnTo>
                        <a:pt x="686" y="536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8"/>
                      </a:lnTo>
                      <a:lnTo>
                        <a:pt x="687" y="538"/>
                      </a:lnTo>
                      <a:lnTo>
                        <a:pt x="687" y="539"/>
                      </a:lnTo>
                      <a:lnTo>
                        <a:pt x="687" y="540"/>
                      </a:lnTo>
                      <a:lnTo>
                        <a:pt x="687" y="541"/>
                      </a:lnTo>
                      <a:lnTo>
                        <a:pt x="687" y="542"/>
                      </a:lnTo>
                      <a:lnTo>
                        <a:pt x="688" y="542"/>
                      </a:lnTo>
                      <a:lnTo>
                        <a:pt x="688" y="543"/>
                      </a:lnTo>
                      <a:lnTo>
                        <a:pt x="687" y="543"/>
                      </a:lnTo>
                      <a:lnTo>
                        <a:pt x="687" y="544"/>
                      </a:lnTo>
                      <a:lnTo>
                        <a:pt x="686" y="545"/>
                      </a:lnTo>
                      <a:lnTo>
                        <a:pt x="687" y="545"/>
                      </a:lnTo>
                      <a:lnTo>
                        <a:pt x="686" y="545"/>
                      </a:lnTo>
                      <a:lnTo>
                        <a:pt x="685" y="546"/>
                      </a:lnTo>
                      <a:lnTo>
                        <a:pt x="684" y="546"/>
                      </a:lnTo>
                      <a:lnTo>
                        <a:pt x="684" y="547"/>
                      </a:lnTo>
                      <a:lnTo>
                        <a:pt x="684" y="548"/>
                      </a:lnTo>
                      <a:lnTo>
                        <a:pt x="684" y="549"/>
                      </a:lnTo>
                      <a:lnTo>
                        <a:pt x="683" y="549"/>
                      </a:lnTo>
                      <a:lnTo>
                        <a:pt x="683" y="550"/>
                      </a:lnTo>
                      <a:lnTo>
                        <a:pt x="682" y="551"/>
                      </a:lnTo>
                      <a:lnTo>
                        <a:pt x="682" y="552"/>
                      </a:lnTo>
                      <a:lnTo>
                        <a:pt x="682" y="553"/>
                      </a:lnTo>
                      <a:lnTo>
                        <a:pt x="682" y="554"/>
                      </a:lnTo>
                      <a:lnTo>
                        <a:pt x="681" y="555"/>
                      </a:lnTo>
                      <a:lnTo>
                        <a:pt x="681" y="556"/>
                      </a:lnTo>
                      <a:lnTo>
                        <a:pt x="680" y="556"/>
                      </a:lnTo>
                      <a:lnTo>
                        <a:pt x="679" y="557"/>
                      </a:lnTo>
                      <a:lnTo>
                        <a:pt x="680" y="558"/>
                      </a:lnTo>
                      <a:lnTo>
                        <a:pt x="679" y="558"/>
                      </a:lnTo>
                      <a:lnTo>
                        <a:pt x="678" y="559"/>
                      </a:lnTo>
                      <a:lnTo>
                        <a:pt x="678" y="560"/>
                      </a:lnTo>
                      <a:lnTo>
                        <a:pt x="678" y="561"/>
                      </a:lnTo>
                      <a:lnTo>
                        <a:pt x="677" y="561"/>
                      </a:lnTo>
                      <a:lnTo>
                        <a:pt x="677" y="562"/>
                      </a:lnTo>
                      <a:lnTo>
                        <a:pt x="678" y="563"/>
                      </a:lnTo>
                      <a:lnTo>
                        <a:pt x="678" y="564"/>
                      </a:lnTo>
                      <a:lnTo>
                        <a:pt x="677" y="564"/>
                      </a:lnTo>
                      <a:lnTo>
                        <a:pt x="677" y="565"/>
                      </a:lnTo>
                      <a:lnTo>
                        <a:pt x="678" y="565"/>
                      </a:lnTo>
                      <a:lnTo>
                        <a:pt x="677" y="566"/>
                      </a:lnTo>
                      <a:lnTo>
                        <a:pt x="677" y="567"/>
                      </a:lnTo>
                      <a:lnTo>
                        <a:pt x="677" y="568"/>
                      </a:lnTo>
                      <a:lnTo>
                        <a:pt x="677" y="569"/>
                      </a:lnTo>
                      <a:lnTo>
                        <a:pt x="677" y="570"/>
                      </a:lnTo>
                      <a:lnTo>
                        <a:pt x="677" y="571"/>
                      </a:lnTo>
                      <a:lnTo>
                        <a:pt x="676" y="572"/>
                      </a:lnTo>
                      <a:lnTo>
                        <a:pt x="677" y="572"/>
                      </a:lnTo>
                      <a:lnTo>
                        <a:pt x="676" y="573"/>
                      </a:lnTo>
                      <a:lnTo>
                        <a:pt x="677" y="573"/>
                      </a:lnTo>
                      <a:lnTo>
                        <a:pt x="676" y="573"/>
                      </a:lnTo>
                      <a:lnTo>
                        <a:pt x="676" y="574"/>
                      </a:lnTo>
                      <a:lnTo>
                        <a:pt x="676" y="575"/>
                      </a:lnTo>
                      <a:lnTo>
                        <a:pt x="675" y="575"/>
                      </a:lnTo>
                      <a:lnTo>
                        <a:pt x="674" y="576"/>
                      </a:lnTo>
                      <a:lnTo>
                        <a:pt x="673" y="576"/>
                      </a:lnTo>
                      <a:lnTo>
                        <a:pt x="673" y="577"/>
                      </a:lnTo>
                      <a:lnTo>
                        <a:pt x="672" y="578"/>
                      </a:lnTo>
                      <a:lnTo>
                        <a:pt x="671" y="578"/>
                      </a:lnTo>
                      <a:lnTo>
                        <a:pt x="671" y="579"/>
                      </a:lnTo>
                      <a:lnTo>
                        <a:pt x="670" y="579"/>
                      </a:lnTo>
                      <a:lnTo>
                        <a:pt x="669" y="580"/>
                      </a:lnTo>
                      <a:lnTo>
                        <a:pt x="668" y="579"/>
                      </a:lnTo>
                      <a:lnTo>
                        <a:pt x="667" y="579"/>
                      </a:lnTo>
                      <a:lnTo>
                        <a:pt x="666" y="579"/>
                      </a:lnTo>
                      <a:lnTo>
                        <a:pt x="666" y="580"/>
                      </a:lnTo>
                      <a:lnTo>
                        <a:pt x="665" y="580"/>
                      </a:lnTo>
                      <a:lnTo>
                        <a:pt x="664" y="580"/>
                      </a:lnTo>
                      <a:lnTo>
                        <a:pt x="663" y="581"/>
                      </a:lnTo>
                      <a:lnTo>
                        <a:pt x="662" y="582"/>
                      </a:lnTo>
                      <a:lnTo>
                        <a:pt x="661" y="582"/>
                      </a:lnTo>
                      <a:lnTo>
                        <a:pt x="661" y="583"/>
                      </a:lnTo>
                      <a:lnTo>
                        <a:pt x="661" y="584"/>
                      </a:lnTo>
                      <a:lnTo>
                        <a:pt x="660" y="584"/>
                      </a:lnTo>
                      <a:lnTo>
                        <a:pt x="659" y="584"/>
                      </a:lnTo>
                      <a:lnTo>
                        <a:pt x="659" y="585"/>
                      </a:lnTo>
                      <a:lnTo>
                        <a:pt x="658" y="586"/>
                      </a:lnTo>
                      <a:lnTo>
                        <a:pt x="659" y="586"/>
                      </a:lnTo>
                      <a:lnTo>
                        <a:pt x="658" y="586"/>
                      </a:lnTo>
                      <a:lnTo>
                        <a:pt x="657" y="586"/>
                      </a:lnTo>
                      <a:lnTo>
                        <a:pt x="657" y="587"/>
                      </a:lnTo>
                      <a:lnTo>
                        <a:pt x="656" y="587"/>
                      </a:lnTo>
                      <a:lnTo>
                        <a:pt x="655" y="587"/>
                      </a:lnTo>
                      <a:lnTo>
                        <a:pt x="655" y="588"/>
                      </a:lnTo>
                      <a:lnTo>
                        <a:pt x="654" y="588"/>
                      </a:lnTo>
                      <a:lnTo>
                        <a:pt x="653" y="588"/>
                      </a:lnTo>
                      <a:lnTo>
                        <a:pt x="653" y="587"/>
                      </a:lnTo>
                      <a:lnTo>
                        <a:pt x="652" y="588"/>
                      </a:lnTo>
                      <a:lnTo>
                        <a:pt x="651" y="588"/>
                      </a:lnTo>
                      <a:lnTo>
                        <a:pt x="650" y="588"/>
                      </a:lnTo>
                      <a:lnTo>
                        <a:pt x="650" y="589"/>
                      </a:lnTo>
                      <a:lnTo>
                        <a:pt x="649" y="589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48" y="591"/>
                      </a:lnTo>
                      <a:lnTo>
                        <a:pt x="647" y="591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6" y="593"/>
                      </a:lnTo>
                      <a:lnTo>
                        <a:pt x="645" y="593"/>
                      </a:lnTo>
                      <a:lnTo>
                        <a:pt x="645" y="594"/>
                      </a:lnTo>
                      <a:lnTo>
                        <a:pt x="645" y="595"/>
                      </a:lnTo>
                      <a:lnTo>
                        <a:pt x="644" y="596"/>
                      </a:lnTo>
                      <a:lnTo>
                        <a:pt x="644" y="597"/>
                      </a:lnTo>
                      <a:lnTo>
                        <a:pt x="643" y="597"/>
                      </a:lnTo>
                      <a:lnTo>
                        <a:pt x="644" y="597"/>
                      </a:lnTo>
                      <a:lnTo>
                        <a:pt x="644" y="598"/>
                      </a:lnTo>
                      <a:lnTo>
                        <a:pt x="643" y="598"/>
                      </a:lnTo>
                      <a:lnTo>
                        <a:pt x="643" y="599"/>
                      </a:lnTo>
                      <a:lnTo>
                        <a:pt x="642" y="599"/>
                      </a:lnTo>
                      <a:lnTo>
                        <a:pt x="642" y="600"/>
                      </a:lnTo>
                      <a:lnTo>
                        <a:pt x="642" y="601"/>
                      </a:lnTo>
                      <a:lnTo>
                        <a:pt x="640" y="600"/>
                      </a:lnTo>
                      <a:lnTo>
                        <a:pt x="639" y="600"/>
                      </a:lnTo>
                      <a:lnTo>
                        <a:pt x="638" y="600"/>
                      </a:lnTo>
                      <a:lnTo>
                        <a:pt x="637" y="600"/>
                      </a:lnTo>
                      <a:lnTo>
                        <a:pt x="636" y="600"/>
                      </a:lnTo>
                      <a:lnTo>
                        <a:pt x="636" y="599"/>
                      </a:lnTo>
                      <a:lnTo>
                        <a:pt x="636" y="598"/>
                      </a:lnTo>
                      <a:lnTo>
                        <a:pt x="636" y="597"/>
                      </a:lnTo>
                      <a:lnTo>
                        <a:pt x="635" y="597"/>
                      </a:lnTo>
                      <a:lnTo>
                        <a:pt x="634" y="597"/>
                      </a:lnTo>
                      <a:lnTo>
                        <a:pt x="633" y="597"/>
                      </a:lnTo>
                      <a:lnTo>
                        <a:pt x="632" y="597"/>
                      </a:lnTo>
                      <a:lnTo>
                        <a:pt x="632" y="595"/>
                      </a:lnTo>
                      <a:lnTo>
                        <a:pt x="631" y="595"/>
                      </a:lnTo>
                      <a:lnTo>
                        <a:pt x="630" y="594"/>
                      </a:lnTo>
                      <a:lnTo>
                        <a:pt x="629" y="594"/>
                      </a:lnTo>
                      <a:lnTo>
                        <a:pt x="628" y="594"/>
                      </a:lnTo>
                      <a:lnTo>
                        <a:pt x="627" y="594"/>
                      </a:lnTo>
                      <a:lnTo>
                        <a:pt x="625" y="593"/>
                      </a:lnTo>
                      <a:lnTo>
                        <a:pt x="624" y="592"/>
                      </a:lnTo>
                      <a:lnTo>
                        <a:pt x="624" y="591"/>
                      </a:lnTo>
                      <a:lnTo>
                        <a:pt x="623" y="590"/>
                      </a:lnTo>
                      <a:lnTo>
                        <a:pt x="622" y="590"/>
                      </a:lnTo>
                      <a:lnTo>
                        <a:pt x="622" y="589"/>
                      </a:lnTo>
                      <a:lnTo>
                        <a:pt x="620" y="588"/>
                      </a:lnTo>
                      <a:lnTo>
                        <a:pt x="620" y="586"/>
                      </a:lnTo>
                      <a:lnTo>
                        <a:pt x="621" y="586"/>
                      </a:lnTo>
                      <a:lnTo>
                        <a:pt x="621" y="585"/>
                      </a:lnTo>
                      <a:lnTo>
                        <a:pt x="620" y="585"/>
                      </a:lnTo>
                      <a:lnTo>
                        <a:pt x="619" y="585"/>
                      </a:lnTo>
                      <a:lnTo>
                        <a:pt x="618" y="586"/>
                      </a:lnTo>
                      <a:lnTo>
                        <a:pt x="617" y="586"/>
                      </a:lnTo>
                      <a:lnTo>
                        <a:pt x="616" y="585"/>
                      </a:lnTo>
                      <a:lnTo>
                        <a:pt x="616" y="584"/>
                      </a:lnTo>
                      <a:lnTo>
                        <a:pt x="615" y="584"/>
                      </a:lnTo>
                      <a:lnTo>
                        <a:pt x="615" y="585"/>
                      </a:lnTo>
                      <a:lnTo>
                        <a:pt x="614" y="585"/>
                      </a:lnTo>
                      <a:lnTo>
                        <a:pt x="614" y="586"/>
                      </a:lnTo>
                      <a:lnTo>
                        <a:pt x="613" y="586"/>
                      </a:lnTo>
                      <a:lnTo>
                        <a:pt x="612" y="586"/>
                      </a:lnTo>
                      <a:lnTo>
                        <a:pt x="611" y="584"/>
                      </a:lnTo>
                      <a:lnTo>
                        <a:pt x="611" y="583"/>
                      </a:lnTo>
                      <a:lnTo>
                        <a:pt x="612" y="583"/>
                      </a:lnTo>
                      <a:lnTo>
                        <a:pt x="612" y="584"/>
                      </a:lnTo>
                      <a:lnTo>
                        <a:pt x="612" y="583"/>
                      </a:lnTo>
                      <a:lnTo>
                        <a:pt x="612" y="582"/>
                      </a:lnTo>
                      <a:lnTo>
                        <a:pt x="611" y="582"/>
                      </a:lnTo>
                      <a:lnTo>
                        <a:pt x="611" y="581"/>
                      </a:lnTo>
                      <a:lnTo>
                        <a:pt x="612" y="581"/>
                      </a:lnTo>
                      <a:lnTo>
                        <a:pt x="612" y="580"/>
                      </a:lnTo>
                      <a:lnTo>
                        <a:pt x="613" y="581"/>
                      </a:lnTo>
                      <a:lnTo>
                        <a:pt x="613" y="580"/>
                      </a:lnTo>
                      <a:lnTo>
                        <a:pt x="612" y="580"/>
                      </a:lnTo>
                      <a:lnTo>
                        <a:pt x="611" y="580"/>
                      </a:lnTo>
                      <a:lnTo>
                        <a:pt x="611" y="579"/>
                      </a:lnTo>
                      <a:lnTo>
                        <a:pt x="610" y="579"/>
                      </a:lnTo>
                      <a:lnTo>
                        <a:pt x="609" y="579"/>
                      </a:lnTo>
                      <a:lnTo>
                        <a:pt x="608" y="579"/>
                      </a:lnTo>
                      <a:lnTo>
                        <a:pt x="607" y="579"/>
                      </a:lnTo>
                      <a:lnTo>
                        <a:pt x="607" y="580"/>
                      </a:lnTo>
                      <a:lnTo>
                        <a:pt x="609" y="580"/>
                      </a:lnTo>
                      <a:lnTo>
                        <a:pt x="609" y="581"/>
                      </a:lnTo>
                      <a:lnTo>
                        <a:pt x="608" y="581"/>
                      </a:lnTo>
                      <a:lnTo>
                        <a:pt x="607" y="582"/>
                      </a:lnTo>
                      <a:lnTo>
                        <a:pt x="606" y="582"/>
                      </a:lnTo>
                      <a:lnTo>
                        <a:pt x="606" y="581"/>
                      </a:lnTo>
                      <a:lnTo>
                        <a:pt x="605" y="581"/>
                      </a:lnTo>
                      <a:lnTo>
                        <a:pt x="604" y="580"/>
                      </a:lnTo>
                      <a:lnTo>
                        <a:pt x="603" y="580"/>
                      </a:lnTo>
                      <a:lnTo>
                        <a:pt x="602" y="580"/>
                      </a:lnTo>
                      <a:lnTo>
                        <a:pt x="602" y="581"/>
                      </a:lnTo>
                      <a:lnTo>
                        <a:pt x="602" y="582"/>
                      </a:lnTo>
                      <a:lnTo>
                        <a:pt x="602" y="583"/>
                      </a:lnTo>
                      <a:lnTo>
                        <a:pt x="602" y="584"/>
                      </a:lnTo>
                      <a:lnTo>
                        <a:pt x="601" y="584"/>
                      </a:lnTo>
                      <a:lnTo>
                        <a:pt x="600" y="583"/>
                      </a:lnTo>
                      <a:lnTo>
                        <a:pt x="599" y="583"/>
                      </a:lnTo>
                      <a:lnTo>
                        <a:pt x="598" y="584"/>
                      </a:lnTo>
                      <a:lnTo>
                        <a:pt x="598" y="583"/>
                      </a:lnTo>
                      <a:lnTo>
                        <a:pt x="598" y="582"/>
                      </a:lnTo>
                      <a:lnTo>
                        <a:pt x="597" y="582"/>
                      </a:lnTo>
                      <a:lnTo>
                        <a:pt x="597" y="584"/>
                      </a:lnTo>
                      <a:lnTo>
                        <a:pt x="596" y="584"/>
                      </a:lnTo>
                      <a:lnTo>
                        <a:pt x="596" y="583"/>
                      </a:lnTo>
                      <a:lnTo>
                        <a:pt x="596" y="582"/>
                      </a:lnTo>
                      <a:lnTo>
                        <a:pt x="595" y="582"/>
                      </a:lnTo>
                      <a:lnTo>
                        <a:pt x="594" y="582"/>
                      </a:lnTo>
                      <a:lnTo>
                        <a:pt x="593" y="582"/>
                      </a:lnTo>
                      <a:lnTo>
                        <a:pt x="594" y="581"/>
                      </a:lnTo>
                      <a:lnTo>
                        <a:pt x="593" y="581"/>
                      </a:lnTo>
                      <a:lnTo>
                        <a:pt x="593" y="582"/>
                      </a:lnTo>
                      <a:lnTo>
                        <a:pt x="593" y="583"/>
                      </a:lnTo>
                      <a:lnTo>
                        <a:pt x="593" y="584"/>
                      </a:lnTo>
                      <a:lnTo>
                        <a:pt x="592" y="584"/>
                      </a:lnTo>
                      <a:lnTo>
                        <a:pt x="591" y="584"/>
                      </a:lnTo>
                      <a:lnTo>
                        <a:pt x="591" y="583"/>
                      </a:lnTo>
                      <a:lnTo>
                        <a:pt x="590" y="584"/>
                      </a:lnTo>
                      <a:lnTo>
                        <a:pt x="589" y="584"/>
                      </a:lnTo>
                      <a:lnTo>
                        <a:pt x="588" y="583"/>
                      </a:lnTo>
                      <a:lnTo>
                        <a:pt x="588" y="582"/>
                      </a:lnTo>
                      <a:lnTo>
                        <a:pt x="587" y="582"/>
                      </a:lnTo>
                      <a:lnTo>
                        <a:pt x="587" y="581"/>
                      </a:lnTo>
                      <a:lnTo>
                        <a:pt x="587" y="580"/>
                      </a:lnTo>
                      <a:lnTo>
                        <a:pt x="585" y="580"/>
                      </a:lnTo>
                      <a:lnTo>
                        <a:pt x="584" y="581"/>
                      </a:lnTo>
                      <a:lnTo>
                        <a:pt x="583" y="581"/>
                      </a:lnTo>
                      <a:lnTo>
                        <a:pt x="583" y="580"/>
                      </a:lnTo>
                      <a:lnTo>
                        <a:pt x="582" y="579"/>
                      </a:lnTo>
                      <a:lnTo>
                        <a:pt x="582" y="578"/>
                      </a:lnTo>
                      <a:lnTo>
                        <a:pt x="581" y="578"/>
                      </a:lnTo>
                      <a:lnTo>
                        <a:pt x="581" y="579"/>
                      </a:lnTo>
                      <a:lnTo>
                        <a:pt x="581" y="580"/>
                      </a:lnTo>
                      <a:lnTo>
                        <a:pt x="581" y="581"/>
                      </a:lnTo>
                      <a:lnTo>
                        <a:pt x="580" y="581"/>
                      </a:lnTo>
                      <a:lnTo>
                        <a:pt x="578" y="581"/>
                      </a:lnTo>
                      <a:lnTo>
                        <a:pt x="577" y="581"/>
                      </a:lnTo>
                      <a:lnTo>
                        <a:pt x="577" y="582"/>
                      </a:lnTo>
                      <a:lnTo>
                        <a:pt x="577" y="583"/>
                      </a:lnTo>
                      <a:lnTo>
                        <a:pt x="576" y="583"/>
                      </a:lnTo>
                      <a:lnTo>
                        <a:pt x="573" y="583"/>
                      </a:lnTo>
                      <a:lnTo>
                        <a:pt x="572" y="583"/>
                      </a:lnTo>
                      <a:lnTo>
                        <a:pt x="571" y="583"/>
                      </a:lnTo>
                      <a:lnTo>
                        <a:pt x="570" y="584"/>
                      </a:lnTo>
                      <a:lnTo>
                        <a:pt x="571" y="585"/>
                      </a:lnTo>
                      <a:lnTo>
                        <a:pt x="570" y="585"/>
                      </a:lnTo>
                      <a:lnTo>
                        <a:pt x="569" y="585"/>
                      </a:lnTo>
                      <a:lnTo>
                        <a:pt x="568" y="586"/>
                      </a:lnTo>
                      <a:lnTo>
                        <a:pt x="565" y="586"/>
                      </a:lnTo>
                      <a:lnTo>
                        <a:pt x="564" y="587"/>
                      </a:lnTo>
                      <a:lnTo>
                        <a:pt x="563" y="586"/>
                      </a:lnTo>
                      <a:lnTo>
                        <a:pt x="561" y="586"/>
                      </a:lnTo>
                      <a:lnTo>
                        <a:pt x="560" y="586"/>
                      </a:lnTo>
                      <a:lnTo>
                        <a:pt x="559" y="585"/>
                      </a:lnTo>
                      <a:lnTo>
                        <a:pt x="558" y="585"/>
                      </a:lnTo>
                      <a:lnTo>
                        <a:pt x="557" y="585"/>
                      </a:lnTo>
                      <a:lnTo>
                        <a:pt x="557" y="584"/>
                      </a:lnTo>
                      <a:lnTo>
                        <a:pt x="555" y="584"/>
                      </a:lnTo>
                      <a:lnTo>
                        <a:pt x="555" y="583"/>
                      </a:lnTo>
                      <a:lnTo>
                        <a:pt x="554" y="583"/>
                      </a:lnTo>
                      <a:lnTo>
                        <a:pt x="553" y="583"/>
                      </a:lnTo>
                      <a:lnTo>
                        <a:pt x="553" y="582"/>
                      </a:lnTo>
                      <a:lnTo>
                        <a:pt x="552" y="582"/>
                      </a:lnTo>
                      <a:lnTo>
                        <a:pt x="552" y="581"/>
                      </a:lnTo>
                      <a:lnTo>
                        <a:pt x="553" y="580"/>
                      </a:lnTo>
                      <a:lnTo>
                        <a:pt x="552" y="580"/>
                      </a:lnTo>
                      <a:lnTo>
                        <a:pt x="552" y="581"/>
                      </a:lnTo>
                      <a:lnTo>
                        <a:pt x="551" y="581"/>
                      </a:lnTo>
                      <a:lnTo>
                        <a:pt x="550" y="581"/>
                      </a:lnTo>
                      <a:lnTo>
                        <a:pt x="549" y="582"/>
                      </a:lnTo>
                      <a:lnTo>
                        <a:pt x="548" y="582"/>
                      </a:lnTo>
                      <a:lnTo>
                        <a:pt x="548" y="581"/>
                      </a:lnTo>
                      <a:lnTo>
                        <a:pt x="547" y="581"/>
                      </a:lnTo>
                      <a:lnTo>
                        <a:pt x="548" y="582"/>
                      </a:lnTo>
                      <a:lnTo>
                        <a:pt x="547" y="582"/>
                      </a:lnTo>
                      <a:lnTo>
                        <a:pt x="546" y="582"/>
                      </a:lnTo>
                      <a:lnTo>
                        <a:pt x="545" y="582"/>
                      </a:lnTo>
                      <a:lnTo>
                        <a:pt x="545" y="583"/>
                      </a:lnTo>
                      <a:lnTo>
                        <a:pt x="544" y="582"/>
                      </a:lnTo>
                      <a:lnTo>
                        <a:pt x="543" y="582"/>
                      </a:lnTo>
                      <a:lnTo>
                        <a:pt x="543" y="581"/>
                      </a:lnTo>
                      <a:lnTo>
                        <a:pt x="542" y="582"/>
                      </a:lnTo>
                      <a:lnTo>
                        <a:pt x="541" y="582"/>
                      </a:lnTo>
                      <a:lnTo>
                        <a:pt x="540" y="581"/>
                      </a:lnTo>
                      <a:lnTo>
                        <a:pt x="540" y="582"/>
                      </a:lnTo>
                      <a:lnTo>
                        <a:pt x="539" y="582"/>
                      </a:lnTo>
                      <a:lnTo>
                        <a:pt x="539" y="583"/>
                      </a:lnTo>
                      <a:lnTo>
                        <a:pt x="538" y="583"/>
                      </a:lnTo>
                      <a:lnTo>
                        <a:pt x="537" y="583"/>
                      </a:lnTo>
                      <a:lnTo>
                        <a:pt x="536" y="583"/>
                      </a:lnTo>
                      <a:lnTo>
                        <a:pt x="537" y="584"/>
                      </a:lnTo>
                      <a:lnTo>
                        <a:pt x="536" y="584"/>
                      </a:lnTo>
                      <a:lnTo>
                        <a:pt x="535" y="584"/>
                      </a:lnTo>
                      <a:lnTo>
                        <a:pt x="535" y="583"/>
                      </a:lnTo>
                      <a:lnTo>
                        <a:pt x="534" y="583"/>
                      </a:lnTo>
                      <a:lnTo>
                        <a:pt x="534" y="584"/>
                      </a:lnTo>
                      <a:lnTo>
                        <a:pt x="534" y="585"/>
                      </a:lnTo>
                      <a:lnTo>
                        <a:pt x="533" y="585"/>
                      </a:lnTo>
                      <a:lnTo>
                        <a:pt x="533" y="584"/>
                      </a:lnTo>
                      <a:lnTo>
                        <a:pt x="532" y="583"/>
                      </a:lnTo>
                      <a:lnTo>
                        <a:pt x="532" y="584"/>
                      </a:lnTo>
                      <a:lnTo>
                        <a:pt x="532" y="585"/>
                      </a:lnTo>
                      <a:lnTo>
                        <a:pt x="531" y="585"/>
                      </a:lnTo>
                      <a:lnTo>
                        <a:pt x="530" y="585"/>
                      </a:lnTo>
                      <a:lnTo>
                        <a:pt x="529" y="584"/>
                      </a:lnTo>
                      <a:lnTo>
                        <a:pt x="528" y="584"/>
                      </a:lnTo>
                      <a:lnTo>
                        <a:pt x="528" y="585"/>
                      </a:lnTo>
                      <a:lnTo>
                        <a:pt x="527" y="585"/>
                      </a:lnTo>
                      <a:lnTo>
                        <a:pt x="526" y="585"/>
                      </a:lnTo>
                      <a:lnTo>
                        <a:pt x="525" y="586"/>
                      </a:lnTo>
                      <a:lnTo>
                        <a:pt x="525" y="585"/>
                      </a:lnTo>
                      <a:lnTo>
                        <a:pt x="525" y="584"/>
                      </a:lnTo>
                      <a:lnTo>
                        <a:pt x="524" y="584"/>
                      </a:lnTo>
                      <a:lnTo>
                        <a:pt x="524" y="585"/>
                      </a:lnTo>
                      <a:lnTo>
                        <a:pt x="523" y="585"/>
                      </a:lnTo>
                      <a:lnTo>
                        <a:pt x="522" y="584"/>
                      </a:lnTo>
                      <a:lnTo>
                        <a:pt x="522" y="582"/>
                      </a:lnTo>
                      <a:lnTo>
                        <a:pt x="521" y="581"/>
                      </a:lnTo>
                      <a:lnTo>
                        <a:pt x="521" y="580"/>
                      </a:lnTo>
                      <a:lnTo>
                        <a:pt x="521" y="579"/>
                      </a:lnTo>
                      <a:lnTo>
                        <a:pt x="521" y="577"/>
                      </a:lnTo>
                      <a:lnTo>
                        <a:pt x="520" y="576"/>
                      </a:lnTo>
                      <a:lnTo>
                        <a:pt x="520" y="575"/>
                      </a:lnTo>
                      <a:lnTo>
                        <a:pt x="520" y="574"/>
                      </a:lnTo>
                      <a:lnTo>
                        <a:pt x="519" y="573"/>
                      </a:lnTo>
                      <a:lnTo>
                        <a:pt x="518" y="574"/>
                      </a:lnTo>
                      <a:lnTo>
                        <a:pt x="517" y="574"/>
                      </a:lnTo>
                      <a:lnTo>
                        <a:pt x="516" y="574"/>
                      </a:lnTo>
                      <a:lnTo>
                        <a:pt x="516" y="573"/>
                      </a:lnTo>
                      <a:lnTo>
                        <a:pt x="516" y="572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3" y="572"/>
                      </a:lnTo>
                      <a:lnTo>
                        <a:pt x="512" y="572"/>
                      </a:lnTo>
                      <a:lnTo>
                        <a:pt x="511" y="571"/>
                      </a:lnTo>
                      <a:lnTo>
                        <a:pt x="512" y="570"/>
                      </a:lnTo>
                      <a:lnTo>
                        <a:pt x="512" y="569"/>
                      </a:lnTo>
                      <a:lnTo>
                        <a:pt x="511" y="570"/>
                      </a:lnTo>
                      <a:lnTo>
                        <a:pt x="511" y="568"/>
                      </a:lnTo>
                      <a:lnTo>
                        <a:pt x="511" y="567"/>
                      </a:lnTo>
                      <a:lnTo>
                        <a:pt x="510" y="567"/>
                      </a:lnTo>
                      <a:lnTo>
                        <a:pt x="509" y="567"/>
                      </a:lnTo>
                      <a:lnTo>
                        <a:pt x="509" y="568"/>
                      </a:lnTo>
                      <a:lnTo>
                        <a:pt x="508" y="568"/>
                      </a:lnTo>
                      <a:lnTo>
                        <a:pt x="508" y="567"/>
                      </a:lnTo>
                      <a:lnTo>
                        <a:pt x="507" y="566"/>
                      </a:lnTo>
                      <a:lnTo>
                        <a:pt x="507" y="565"/>
                      </a:lnTo>
                      <a:lnTo>
                        <a:pt x="507" y="564"/>
                      </a:lnTo>
                      <a:lnTo>
                        <a:pt x="507" y="563"/>
                      </a:lnTo>
                      <a:lnTo>
                        <a:pt x="506" y="563"/>
                      </a:lnTo>
                      <a:lnTo>
                        <a:pt x="506" y="564"/>
                      </a:lnTo>
                      <a:lnTo>
                        <a:pt x="505" y="564"/>
                      </a:lnTo>
                      <a:lnTo>
                        <a:pt x="505" y="563"/>
                      </a:lnTo>
                      <a:lnTo>
                        <a:pt x="504" y="563"/>
                      </a:lnTo>
                      <a:lnTo>
                        <a:pt x="504" y="562"/>
                      </a:lnTo>
                      <a:lnTo>
                        <a:pt x="503" y="562"/>
                      </a:lnTo>
                      <a:lnTo>
                        <a:pt x="503" y="561"/>
                      </a:lnTo>
                      <a:lnTo>
                        <a:pt x="502" y="560"/>
                      </a:lnTo>
                      <a:lnTo>
                        <a:pt x="503" y="560"/>
                      </a:lnTo>
                      <a:lnTo>
                        <a:pt x="502" y="559"/>
                      </a:lnTo>
                      <a:lnTo>
                        <a:pt x="501" y="560"/>
                      </a:lnTo>
                      <a:lnTo>
                        <a:pt x="501" y="559"/>
                      </a:lnTo>
                      <a:lnTo>
                        <a:pt x="500" y="559"/>
                      </a:lnTo>
                      <a:lnTo>
                        <a:pt x="500" y="558"/>
                      </a:lnTo>
                      <a:lnTo>
                        <a:pt x="499" y="558"/>
                      </a:lnTo>
                      <a:lnTo>
                        <a:pt x="498" y="557"/>
                      </a:lnTo>
                      <a:lnTo>
                        <a:pt x="497" y="557"/>
                      </a:lnTo>
                      <a:lnTo>
                        <a:pt x="496" y="556"/>
                      </a:lnTo>
                      <a:lnTo>
                        <a:pt x="497" y="556"/>
                      </a:lnTo>
                      <a:lnTo>
                        <a:pt x="497" y="555"/>
                      </a:lnTo>
                      <a:lnTo>
                        <a:pt x="497" y="554"/>
                      </a:lnTo>
                      <a:lnTo>
                        <a:pt x="497" y="553"/>
                      </a:lnTo>
                      <a:lnTo>
                        <a:pt x="497" y="552"/>
                      </a:lnTo>
                      <a:lnTo>
                        <a:pt x="496" y="551"/>
                      </a:lnTo>
                      <a:lnTo>
                        <a:pt x="496" y="550"/>
                      </a:lnTo>
                      <a:lnTo>
                        <a:pt x="496" y="549"/>
                      </a:lnTo>
                      <a:lnTo>
                        <a:pt x="496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5" y="544"/>
                      </a:lnTo>
                      <a:lnTo>
                        <a:pt x="494" y="544"/>
                      </a:lnTo>
                      <a:lnTo>
                        <a:pt x="493" y="546"/>
                      </a:lnTo>
                      <a:lnTo>
                        <a:pt x="493" y="545"/>
                      </a:lnTo>
                      <a:lnTo>
                        <a:pt x="492" y="544"/>
                      </a:lnTo>
                      <a:lnTo>
                        <a:pt x="491" y="543"/>
                      </a:lnTo>
                      <a:lnTo>
                        <a:pt x="491" y="542"/>
                      </a:lnTo>
                      <a:lnTo>
                        <a:pt x="491" y="541"/>
                      </a:lnTo>
                      <a:lnTo>
                        <a:pt x="490" y="541"/>
                      </a:lnTo>
                      <a:lnTo>
                        <a:pt x="489" y="541"/>
                      </a:lnTo>
                      <a:lnTo>
                        <a:pt x="489" y="542"/>
                      </a:lnTo>
                      <a:lnTo>
                        <a:pt x="489" y="543"/>
                      </a:lnTo>
                      <a:lnTo>
                        <a:pt x="490" y="543"/>
                      </a:lnTo>
                      <a:lnTo>
                        <a:pt x="490" y="544"/>
                      </a:lnTo>
                      <a:lnTo>
                        <a:pt x="489" y="544"/>
                      </a:lnTo>
                      <a:lnTo>
                        <a:pt x="488" y="545"/>
                      </a:lnTo>
                      <a:lnTo>
                        <a:pt x="487" y="545"/>
                      </a:lnTo>
                      <a:lnTo>
                        <a:pt x="487" y="544"/>
                      </a:lnTo>
                      <a:lnTo>
                        <a:pt x="488" y="543"/>
                      </a:lnTo>
                      <a:lnTo>
                        <a:pt x="487" y="542"/>
                      </a:lnTo>
                      <a:lnTo>
                        <a:pt x="487" y="541"/>
                      </a:lnTo>
                      <a:lnTo>
                        <a:pt x="486" y="540"/>
                      </a:lnTo>
                      <a:lnTo>
                        <a:pt x="485" y="540"/>
                      </a:lnTo>
                      <a:lnTo>
                        <a:pt x="485" y="541"/>
                      </a:lnTo>
                      <a:lnTo>
                        <a:pt x="484" y="542"/>
                      </a:lnTo>
                      <a:lnTo>
                        <a:pt x="484" y="541"/>
                      </a:lnTo>
                      <a:lnTo>
                        <a:pt x="483" y="541"/>
                      </a:lnTo>
                      <a:lnTo>
                        <a:pt x="483" y="542"/>
                      </a:lnTo>
                      <a:lnTo>
                        <a:pt x="483" y="543"/>
                      </a:lnTo>
                      <a:lnTo>
                        <a:pt x="483" y="544"/>
                      </a:lnTo>
                      <a:lnTo>
                        <a:pt x="482" y="544"/>
                      </a:lnTo>
                      <a:lnTo>
                        <a:pt x="481" y="544"/>
                      </a:lnTo>
                      <a:lnTo>
                        <a:pt x="481" y="545"/>
                      </a:lnTo>
                      <a:lnTo>
                        <a:pt x="480" y="545"/>
                      </a:lnTo>
                      <a:lnTo>
                        <a:pt x="480" y="544"/>
                      </a:lnTo>
                      <a:lnTo>
                        <a:pt x="480" y="545"/>
                      </a:lnTo>
                      <a:lnTo>
                        <a:pt x="479" y="545"/>
                      </a:lnTo>
                      <a:lnTo>
                        <a:pt x="479" y="544"/>
                      </a:lnTo>
                      <a:lnTo>
                        <a:pt x="478" y="544"/>
                      </a:lnTo>
                      <a:lnTo>
                        <a:pt x="478" y="545"/>
                      </a:lnTo>
                      <a:lnTo>
                        <a:pt x="477" y="545"/>
                      </a:lnTo>
                      <a:lnTo>
                        <a:pt x="477" y="544"/>
                      </a:lnTo>
                      <a:lnTo>
                        <a:pt x="475" y="543"/>
                      </a:lnTo>
                      <a:lnTo>
                        <a:pt x="475" y="544"/>
                      </a:lnTo>
                      <a:lnTo>
                        <a:pt x="475" y="545"/>
                      </a:lnTo>
                      <a:lnTo>
                        <a:pt x="474" y="545"/>
                      </a:lnTo>
                      <a:lnTo>
                        <a:pt x="474" y="544"/>
                      </a:lnTo>
                      <a:lnTo>
                        <a:pt x="473" y="545"/>
                      </a:lnTo>
                      <a:lnTo>
                        <a:pt x="473" y="544"/>
                      </a:lnTo>
                      <a:lnTo>
                        <a:pt x="472" y="543"/>
                      </a:lnTo>
                      <a:lnTo>
                        <a:pt x="472" y="544"/>
                      </a:lnTo>
                      <a:lnTo>
                        <a:pt x="471" y="544"/>
                      </a:lnTo>
                      <a:lnTo>
                        <a:pt x="470" y="544"/>
                      </a:lnTo>
                      <a:lnTo>
                        <a:pt x="469" y="544"/>
                      </a:lnTo>
                      <a:lnTo>
                        <a:pt x="469" y="543"/>
                      </a:lnTo>
                      <a:lnTo>
                        <a:pt x="468" y="543"/>
                      </a:lnTo>
                      <a:lnTo>
                        <a:pt x="467" y="543"/>
                      </a:lnTo>
                      <a:lnTo>
                        <a:pt x="467" y="542"/>
                      </a:lnTo>
                      <a:lnTo>
                        <a:pt x="467" y="541"/>
                      </a:lnTo>
                      <a:lnTo>
                        <a:pt x="466" y="542"/>
                      </a:lnTo>
                      <a:lnTo>
                        <a:pt x="465" y="543"/>
                      </a:lnTo>
                      <a:lnTo>
                        <a:pt x="465" y="542"/>
                      </a:lnTo>
                      <a:lnTo>
                        <a:pt x="465" y="541"/>
                      </a:lnTo>
                      <a:lnTo>
                        <a:pt x="463" y="540"/>
                      </a:lnTo>
                      <a:lnTo>
                        <a:pt x="463" y="539"/>
                      </a:lnTo>
                      <a:lnTo>
                        <a:pt x="463" y="538"/>
                      </a:lnTo>
                      <a:lnTo>
                        <a:pt x="463" y="537"/>
                      </a:lnTo>
                      <a:lnTo>
                        <a:pt x="462" y="537"/>
                      </a:lnTo>
                      <a:lnTo>
                        <a:pt x="461" y="538"/>
                      </a:lnTo>
                      <a:lnTo>
                        <a:pt x="460" y="538"/>
                      </a:lnTo>
                      <a:lnTo>
                        <a:pt x="461" y="537"/>
                      </a:lnTo>
                      <a:lnTo>
                        <a:pt x="461" y="536"/>
                      </a:lnTo>
                      <a:lnTo>
                        <a:pt x="460" y="536"/>
                      </a:lnTo>
                      <a:lnTo>
                        <a:pt x="460" y="537"/>
                      </a:lnTo>
                      <a:lnTo>
                        <a:pt x="459" y="537"/>
                      </a:lnTo>
                      <a:lnTo>
                        <a:pt x="459" y="536"/>
                      </a:lnTo>
                      <a:lnTo>
                        <a:pt x="459" y="535"/>
                      </a:lnTo>
                      <a:lnTo>
                        <a:pt x="458" y="535"/>
                      </a:lnTo>
                      <a:lnTo>
                        <a:pt x="458" y="536"/>
                      </a:lnTo>
                      <a:lnTo>
                        <a:pt x="458" y="537"/>
                      </a:lnTo>
                      <a:lnTo>
                        <a:pt x="457" y="538"/>
                      </a:lnTo>
                      <a:lnTo>
                        <a:pt x="456" y="538"/>
                      </a:lnTo>
                      <a:lnTo>
                        <a:pt x="455" y="537"/>
                      </a:lnTo>
                      <a:lnTo>
                        <a:pt x="454" y="537"/>
                      </a:lnTo>
                      <a:lnTo>
                        <a:pt x="454" y="536"/>
                      </a:lnTo>
                      <a:lnTo>
                        <a:pt x="453" y="537"/>
                      </a:lnTo>
                      <a:lnTo>
                        <a:pt x="452" y="537"/>
                      </a:lnTo>
                      <a:lnTo>
                        <a:pt x="451" y="537"/>
                      </a:lnTo>
                      <a:lnTo>
                        <a:pt x="450" y="536"/>
                      </a:lnTo>
                      <a:lnTo>
                        <a:pt x="449" y="536"/>
                      </a:lnTo>
                      <a:lnTo>
                        <a:pt x="448" y="535"/>
                      </a:lnTo>
                      <a:lnTo>
                        <a:pt x="447" y="535"/>
                      </a:lnTo>
                      <a:lnTo>
                        <a:pt x="446" y="534"/>
                      </a:lnTo>
                      <a:lnTo>
                        <a:pt x="445" y="534"/>
                      </a:lnTo>
                      <a:lnTo>
                        <a:pt x="444" y="533"/>
                      </a:lnTo>
                      <a:lnTo>
                        <a:pt x="444" y="532"/>
                      </a:lnTo>
                      <a:lnTo>
                        <a:pt x="446" y="531"/>
                      </a:lnTo>
                      <a:lnTo>
                        <a:pt x="445" y="531"/>
                      </a:lnTo>
                      <a:lnTo>
                        <a:pt x="445" y="530"/>
                      </a:lnTo>
                      <a:lnTo>
                        <a:pt x="444" y="531"/>
                      </a:lnTo>
                      <a:lnTo>
                        <a:pt x="443" y="531"/>
                      </a:lnTo>
                      <a:lnTo>
                        <a:pt x="442" y="531"/>
                      </a:lnTo>
                      <a:lnTo>
                        <a:pt x="442" y="530"/>
                      </a:lnTo>
                      <a:lnTo>
                        <a:pt x="443" y="529"/>
                      </a:lnTo>
                      <a:lnTo>
                        <a:pt x="443" y="528"/>
                      </a:lnTo>
                      <a:lnTo>
                        <a:pt x="442" y="528"/>
                      </a:lnTo>
                      <a:lnTo>
                        <a:pt x="441" y="529"/>
                      </a:lnTo>
                      <a:lnTo>
                        <a:pt x="441" y="528"/>
                      </a:lnTo>
                      <a:lnTo>
                        <a:pt x="440" y="528"/>
                      </a:lnTo>
                      <a:lnTo>
                        <a:pt x="441" y="528"/>
                      </a:lnTo>
                      <a:lnTo>
                        <a:pt x="441" y="527"/>
                      </a:lnTo>
                      <a:lnTo>
                        <a:pt x="441" y="526"/>
                      </a:lnTo>
                      <a:lnTo>
                        <a:pt x="440" y="526"/>
                      </a:lnTo>
                      <a:lnTo>
                        <a:pt x="439" y="526"/>
                      </a:lnTo>
                      <a:lnTo>
                        <a:pt x="439" y="527"/>
                      </a:lnTo>
                      <a:lnTo>
                        <a:pt x="439" y="528"/>
                      </a:lnTo>
                      <a:lnTo>
                        <a:pt x="438" y="528"/>
                      </a:lnTo>
                      <a:lnTo>
                        <a:pt x="437" y="529"/>
                      </a:lnTo>
                      <a:lnTo>
                        <a:pt x="436" y="529"/>
                      </a:lnTo>
                      <a:lnTo>
                        <a:pt x="436" y="530"/>
                      </a:lnTo>
                      <a:lnTo>
                        <a:pt x="435" y="529"/>
                      </a:lnTo>
                      <a:lnTo>
                        <a:pt x="435" y="530"/>
                      </a:lnTo>
                      <a:lnTo>
                        <a:pt x="434" y="530"/>
                      </a:lnTo>
                      <a:lnTo>
                        <a:pt x="433" y="530"/>
                      </a:lnTo>
                      <a:lnTo>
                        <a:pt x="432" y="530"/>
                      </a:lnTo>
                      <a:lnTo>
                        <a:pt x="433" y="531"/>
                      </a:lnTo>
                      <a:lnTo>
                        <a:pt x="432" y="532"/>
                      </a:lnTo>
                      <a:lnTo>
                        <a:pt x="431" y="531"/>
                      </a:lnTo>
                      <a:lnTo>
                        <a:pt x="431" y="530"/>
                      </a:lnTo>
                      <a:lnTo>
                        <a:pt x="431" y="529"/>
                      </a:lnTo>
                      <a:lnTo>
                        <a:pt x="430" y="529"/>
                      </a:lnTo>
                      <a:lnTo>
                        <a:pt x="430" y="530"/>
                      </a:lnTo>
                      <a:lnTo>
                        <a:pt x="430" y="531"/>
                      </a:lnTo>
                      <a:lnTo>
                        <a:pt x="429" y="531"/>
                      </a:lnTo>
                      <a:lnTo>
                        <a:pt x="428" y="531"/>
                      </a:lnTo>
                      <a:lnTo>
                        <a:pt x="427" y="531"/>
                      </a:lnTo>
                      <a:lnTo>
                        <a:pt x="426" y="530"/>
                      </a:lnTo>
                      <a:lnTo>
                        <a:pt x="426" y="529"/>
                      </a:lnTo>
                      <a:lnTo>
                        <a:pt x="425" y="528"/>
                      </a:lnTo>
                      <a:lnTo>
                        <a:pt x="424" y="526"/>
                      </a:lnTo>
                      <a:lnTo>
                        <a:pt x="424" y="525"/>
                      </a:lnTo>
                      <a:lnTo>
                        <a:pt x="425" y="524"/>
                      </a:lnTo>
                      <a:lnTo>
                        <a:pt x="424" y="523"/>
                      </a:lnTo>
                      <a:lnTo>
                        <a:pt x="423" y="523"/>
                      </a:lnTo>
                      <a:lnTo>
                        <a:pt x="422" y="523"/>
                      </a:lnTo>
                      <a:lnTo>
                        <a:pt x="421" y="524"/>
                      </a:lnTo>
                      <a:lnTo>
                        <a:pt x="420" y="524"/>
                      </a:lnTo>
                      <a:lnTo>
                        <a:pt x="420" y="523"/>
                      </a:lnTo>
                      <a:lnTo>
                        <a:pt x="420" y="522"/>
                      </a:lnTo>
                      <a:lnTo>
                        <a:pt x="419" y="521"/>
                      </a:lnTo>
                      <a:lnTo>
                        <a:pt x="418" y="521"/>
                      </a:lnTo>
                      <a:lnTo>
                        <a:pt x="418" y="520"/>
                      </a:lnTo>
                      <a:lnTo>
                        <a:pt x="417" y="520"/>
                      </a:lnTo>
                      <a:lnTo>
                        <a:pt x="417" y="519"/>
                      </a:lnTo>
                      <a:lnTo>
                        <a:pt x="416" y="518"/>
                      </a:lnTo>
                      <a:lnTo>
                        <a:pt x="416" y="517"/>
                      </a:lnTo>
                      <a:lnTo>
                        <a:pt x="415" y="517"/>
                      </a:lnTo>
                      <a:lnTo>
                        <a:pt x="415" y="516"/>
                      </a:lnTo>
                      <a:lnTo>
                        <a:pt x="415" y="515"/>
                      </a:lnTo>
                      <a:lnTo>
                        <a:pt x="414" y="514"/>
                      </a:lnTo>
                      <a:lnTo>
                        <a:pt x="413" y="513"/>
                      </a:lnTo>
                      <a:lnTo>
                        <a:pt x="412" y="513"/>
                      </a:lnTo>
                      <a:lnTo>
                        <a:pt x="410" y="513"/>
                      </a:lnTo>
                      <a:lnTo>
                        <a:pt x="410" y="514"/>
                      </a:lnTo>
                      <a:lnTo>
                        <a:pt x="409" y="515"/>
                      </a:lnTo>
                      <a:lnTo>
                        <a:pt x="409" y="514"/>
                      </a:lnTo>
                      <a:lnTo>
                        <a:pt x="408" y="514"/>
                      </a:lnTo>
                      <a:lnTo>
                        <a:pt x="407" y="515"/>
                      </a:lnTo>
                      <a:lnTo>
                        <a:pt x="406" y="515"/>
                      </a:lnTo>
                      <a:lnTo>
                        <a:pt x="406" y="514"/>
                      </a:lnTo>
                      <a:lnTo>
                        <a:pt x="406" y="513"/>
                      </a:lnTo>
                      <a:lnTo>
                        <a:pt x="405" y="513"/>
                      </a:lnTo>
                      <a:lnTo>
                        <a:pt x="404" y="513"/>
                      </a:lnTo>
                      <a:lnTo>
                        <a:pt x="403" y="513"/>
                      </a:lnTo>
                      <a:lnTo>
                        <a:pt x="403" y="512"/>
                      </a:lnTo>
                      <a:lnTo>
                        <a:pt x="403" y="511"/>
                      </a:lnTo>
                      <a:lnTo>
                        <a:pt x="403" y="510"/>
                      </a:lnTo>
                      <a:lnTo>
                        <a:pt x="402" y="509"/>
                      </a:lnTo>
                      <a:lnTo>
                        <a:pt x="402" y="508"/>
                      </a:lnTo>
                      <a:lnTo>
                        <a:pt x="400" y="507"/>
                      </a:lnTo>
                      <a:lnTo>
                        <a:pt x="400" y="506"/>
                      </a:lnTo>
                      <a:lnTo>
                        <a:pt x="400" y="505"/>
                      </a:lnTo>
                      <a:lnTo>
                        <a:pt x="400" y="504"/>
                      </a:lnTo>
                      <a:lnTo>
                        <a:pt x="400" y="503"/>
                      </a:lnTo>
                      <a:lnTo>
                        <a:pt x="399" y="503"/>
                      </a:lnTo>
                      <a:lnTo>
                        <a:pt x="398" y="502"/>
                      </a:lnTo>
                      <a:lnTo>
                        <a:pt x="398" y="501"/>
                      </a:lnTo>
                      <a:lnTo>
                        <a:pt x="397" y="501"/>
                      </a:lnTo>
                      <a:lnTo>
                        <a:pt x="397" y="502"/>
                      </a:lnTo>
                      <a:lnTo>
                        <a:pt x="396" y="502"/>
                      </a:lnTo>
                      <a:lnTo>
                        <a:pt x="396" y="501"/>
                      </a:lnTo>
                      <a:lnTo>
                        <a:pt x="395" y="501"/>
                      </a:lnTo>
                      <a:lnTo>
                        <a:pt x="395" y="500"/>
                      </a:lnTo>
                      <a:lnTo>
                        <a:pt x="395" y="499"/>
                      </a:lnTo>
                      <a:lnTo>
                        <a:pt x="396" y="498"/>
                      </a:lnTo>
                      <a:lnTo>
                        <a:pt x="397" y="498"/>
                      </a:lnTo>
                      <a:lnTo>
                        <a:pt x="398" y="497"/>
                      </a:lnTo>
                      <a:lnTo>
                        <a:pt x="397" y="497"/>
                      </a:lnTo>
                      <a:lnTo>
                        <a:pt x="397" y="496"/>
                      </a:lnTo>
                      <a:lnTo>
                        <a:pt x="396" y="496"/>
                      </a:lnTo>
                      <a:lnTo>
                        <a:pt x="396" y="497"/>
                      </a:lnTo>
                      <a:lnTo>
                        <a:pt x="395" y="497"/>
                      </a:lnTo>
                      <a:lnTo>
                        <a:pt x="394" y="497"/>
                      </a:lnTo>
                      <a:lnTo>
                        <a:pt x="394" y="496"/>
                      </a:lnTo>
                      <a:lnTo>
                        <a:pt x="394" y="495"/>
                      </a:lnTo>
                      <a:lnTo>
                        <a:pt x="394" y="494"/>
                      </a:lnTo>
                      <a:lnTo>
                        <a:pt x="393" y="494"/>
                      </a:lnTo>
                      <a:lnTo>
                        <a:pt x="392" y="494"/>
                      </a:lnTo>
                      <a:lnTo>
                        <a:pt x="391" y="494"/>
                      </a:lnTo>
                      <a:lnTo>
                        <a:pt x="391" y="493"/>
                      </a:lnTo>
                      <a:lnTo>
                        <a:pt x="390" y="493"/>
                      </a:lnTo>
                      <a:lnTo>
                        <a:pt x="389" y="493"/>
                      </a:lnTo>
                      <a:lnTo>
                        <a:pt x="389" y="492"/>
                      </a:lnTo>
                      <a:lnTo>
                        <a:pt x="388" y="492"/>
                      </a:lnTo>
                      <a:lnTo>
                        <a:pt x="388" y="491"/>
                      </a:lnTo>
                      <a:lnTo>
                        <a:pt x="388" y="490"/>
                      </a:lnTo>
                      <a:lnTo>
                        <a:pt x="387" y="489"/>
                      </a:lnTo>
                      <a:lnTo>
                        <a:pt x="386" y="490"/>
                      </a:lnTo>
                      <a:lnTo>
                        <a:pt x="386" y="491"/>
                      </a:lnTo>
                      <a:lnTo>
                        <a:pt x="387" y="491"/>
                      </a:lnTo>
                      <a:lnTo>
                        <a:pt x="387" y="492"/>
                      </a:lnTo>
                      <a:lnTo>
                        <a:pt x="386" y="492"/>
                      </a:lnTo>
                      <a:lnTo>
                        <a:pt x="385" y="492"/>
                      </a:lnTo>
                      <a:lnTo>
                        <a:pt x="385" y="491"/>
                      </a:lnTo>
                      <a:lnTo>
                        <a:pt x="384" y="490"/>
                      </a:lnTo>
                      <a:lnTo>
                        <a:pt x="383" y="491"/>
                      </a:lnTo>
                      <a:lnTo>
                        <a:pt x="384" y="492"/>
                      </a:lnTo>
                      <a:lnTo>
                        <a:pt x="384" y="493"/>
                      </a:lnTo>
                      <a:lnTo>
                        <a:pt x="383" y="494"/>
                      </a:lnTo>
                      <a:lnTo>
                        <a:pt x="382" y="494"/>
                      </a:lnTo>
                      <a:lnTo>
                        <a:pt x="381" y="494"/>
                      </a:lnTo>
                      <a:lnTo>
                        <a:pt x="380" y="495"/>
                      </a:lnTo>
                      <a:lnTo>
                        <a:pt x="379" y="495"/>
                      </a:lnTo>
                      <a:lnTo>
                        <a:pt x="378" y="494"/>
                      </a:lnTo>
                      <a:lnTo>
                        <a:pt x="378" y="495"/>
                      </a:lnTo>
                      <a:lnTo>
                        <a:pt x="379" y="495"/>
                      </a:lnTo>
                      <a:lnTo>
                        <a:pt x="379" y="496"/>
                      </a:lnTo>
                      <a:lnTo>
                        <a:pt x="380" y="497"/>
                      </a:lnTo>
                      <a:lnTo>
                        <a:pt x="379" y="497"/>
                      </a:lnTo>
                      <a:lnTo>
                        <a:pt x="379" y="498"/>
                      </a:lnTo>
                      <a:lnTo>
                        <a:pt x="378" y="497"/>
                      </a:lnTo>
                      <a:lnTo>
                        <a:pt x="377" y="497"/>
                      </a:lnTo>
                      <a:lnTo>
                        <a:pt x="376" y="497"/>
                      </a:lnTo>
                      <a:lnTo>
                        <a:pt x="375" y="497"/>
                      </a:lnTo>
                      <a:lnTo>
                        <a:pt x="373" y="497"/>
                      </a:lnTo>
                      <a:lnTo>
                        <a:pt x="370" y="496"/>
                      </a:lnTo>
                      <a:lnTo>
                        <a:pt x="369" y="495"/>
                      </a:lnTo>
                      <a:lnTo>
                        <a:pt x="367" y="494"/>
                      </a:lnTo>
                      <a:lnTo>
                        <a:pt x="366" y="494"/>
                      </a:lnTo>
                      <a:lnTo>
                        <a:pt x="365" y="495"/>
                      </a:lnTo>
                      <a:lnTo>
                        <a:pt x="364" y="494"/>
                      </a:lnTo>
                      <a:lnTo>
                        <a:pt x="362" y="492"/>
                      </a:lnTo>
                      <a:lnTo>
                        <a:pt x="361" y="490"/>
                      </a:lnTo>
                      <a:lnTo>
                        <a:pt x="361" y="489"/>
                      </a:lnTo>
                      <a:lnTo>
                        <a:pt x="360" y="489"/>
                      </a:lnTo>
                      <a:lnTo>
                        <a:pt x="359" y="489"/>
                      </a:lnTo>
                      <a:lnTo>
                        <a:pt x="358" y="489"/>
                      </a:lnTo>
                      <a:lnTo>
                        <a:pt x="358" y="488"/>
                      </a:lnTo>
                      <a:lnTo>
                        <a:pt x="359" y="488"/>
                      </a:lnTo>
                      <a:lnTo>
                        <a:pt x="358" y="487"/>
                      </a:lnTo>
                      <a:lnTo>
                        <a:pt x="358" y="486"/>
                      </a:lnTo>
                      <a:lnTo>
                        <a:pt x="358" y="485"/>
                      </a:lnTo>
                      <a:lnTo>
                        <a:pt x="356" y="484"/>
                      </a:lnTo>
                      <a:lnTo>
                        <a:pt x="355" y="485"/>
                      </a:lnTo>
                      <a:lnTo>
                        <a:pt x="354" y="484"/>
                      </a:lnTo>
                      <a:lnTo>
                        <a:pt x="353" y="485"/>
                      </a:lnTo>
                      <a:lnTo>
                        <a:pt x="352" y="485"/>
                      </a:lnTo>
                      <a:lnTo>
                        <a:pt x="351" y="485"/>
                      </a:lnTo>
                      <a:lnTo>
                        <a:pt x="350" y="484"/>
                      </a:lnTo>
                      <a:lnTo>
                        <a:pt x="349" y="483"/>
                      </a:lnTo>
                      <a:lnTo>
                        <a:pt x="348" y="482"/>
                      </a:lnTo>
                      <a:lnTo>
                        <a:pt x="347" y="480"/>
                      </a:lnTo>
                      <a:lnTo>
                        <a:pt x="346" y="479"/>
                      </a:lnTo>
                      <a:lnTo>
                        <a:pt x="345" y="479"/>
                      </a:lnTo>
                      <a:lnTo>
                        <a:pt x="344" y="478"/>
                      </a:lnTo>
                      <a:lnTo>
                        <a:pt x="342" y="477"/>
                      </a:lnTo>
                      <a:lnTo>
                        <a:pt x="340" y="477"/>
                      </a:lnTo>
                      <a:lnTo>
                        <a:pt x="339" y="476"/>
                      </a:lnTo>
                      <a:lnTo>
                        <a:pt x="339" y="475"/>
                      </a:lnTo>
                      <a:lnTo>
                        <a:pt x="337" y="475"/>
                      </a:lnTo>
                      <a:lnTo>
                        <a:pt x="335" y="474"/>
                      </a:lnTo>
                      <a:lnTo>
                        <a:pt x="334" y="474"/>
                      </a:lnTo>
                      <a:lnTo>
                        <a:pt x="333" y="474"/>
                      </a:lnTo>
                      <a:lnTo>
                        <a:pt x="332" y="473"/>
                      </a:lnTo>
                      <a:lnTo>
                        <a:pt x="331" y="473"/>
                      </a:lnTo>
                      <a:lnTo>
                        <a:pt x="327" y="472"/>
                      </a:lnTo>
                      <a:lnTo>
                        <a:pt x="326" y="472"/>
                      </a:lnTo>
                      <a:lnTo>
                        <a:pt x="324" y="472"/>
                      </a:lnTo>
                      <a:lnTo>
                        <a:pt x="323" y="472"/>
                      </a:lnTo>
                      <a:lnTo>
                        <a:pt x="322" y="471"/>
                      </a:lnTo>
                      <a:lnTo>
                        <a:pt x="321" y="471"/>
                      </a:lnTo>
                      <a:lnTo>
                        <a:pt x="320" y="473"/>
                      </a:lnTo>
                      <a:lnTo>
                        <a:pt x="319" y="473"/>
                      </a:lnTo>
                      <a:lnTo>
                        <a:pt x="318" y="473"/>
                      </a:lnTo>
                      <a:lnTo>
                        <a:pt x="317" y="474"/>
                      </a:lnTo>
                      <a:lnTo>
                        <a:pt x="317" y="475"/>
                      </a:lnTo>
                      <a:lnTo>
                        <a:pt x="316" y="475"/>
                      </a:lnTo>
                      <a:lnTo>
                        <a:pt x="315" y="474"/>
                      </a:lnTo>
                      <a:lnTo>
                        <a:pt x="313" y="473"/>
                      </a:lnTo>
                      <a:lnTo>
                        <a:pt x="312" y="473"/>
                      </a:lnTo>
                      <a:lnTo>
                        <a:pt x="311" y="473"/>
                      </a:lnTo>
                      <a:lnTo>
                        <a:pt x="311" y="474"/>
                      </a:lnTo>
                      <a:lnTo>
                        <a:pt x="311" y="475"/>
                      </a:lnTo>
                      <a:lnTo>
                        <a:pt x="310" y="476"/>
                      </a:lnTo>
                      <a:lnTo>
                        <a:pt x="310" y="477"/>
                      </a:lnTo>
                      <a:lnTo>
                        <a:pt x="310" y="478"/>
                      </a:lnTo>
                      <a:lnTo>
                        <a:pt x="310" y="479"/>
                      </a:lnTo>
                      <a:lnTo>
                        <a:pt x="309" y="480"/>
                      </a:lnTo>
                      <a:lnTo>
                        <a:pt x="308" y="480"/>
                      </a:lnTo>
                      <a:lnTo>
                        <a:pt x="306" y="482"/>
                      </a:lnTo>
                      <a:lnTo>
                        <a:pt x="304" y="482"/>
                      </a:lnTo>
                      <a:lnTo>
                        <a:pt x="303" y="482"/>
                      </a:lnTo>
                      <a:lnTo>
                        <a:pt x="302" y="481"/>
                      </a:lnTo>
                      <a:lnTo>
                        <a:pt x="301" y="480"/>
                      </a:lnTo>
                      <a:lnTo>
                        <a:pt x="300" y="480"/>
                      </a:lnTo>
                      <a:lnTo>
                        <a:pt x="300" y="479"/>
                      </a:lnTo>
                      <a:lnTo>
                        <a:pt x="299" y="479"/>
                      </a:lnTo>
                      <a:lnTo>
                        <a:pt x="299" y="481"/>
                      </a:lnTo>
                      <a:lnTo>
                        <a:pt x="298" y="481"/>
                      </a:lnTo>
                      <a:lnTo>
                        <a:pt x="298" y="480"/>
                      </a:lnTo>
                      <a:lnTo>
                        <a:pt x="297" y="480"/>
                      </a:lnTo>
                      <a:lnTo>
                        <a:pt x="297" y="481"/>
                      </a:lnTo>
                      <a:lnTo>
                        <a:pt x="296" y="481"/>
                      </a:lnTo>
                      <a:lnTo>
                        <a:pt x="295" y="481"/>
                      </a:lnTo>
                      <a:lnTo>
                        <a:pt x="295" y="480"/>
                      </a:lnTo>
                      <a:lnTo>
                        <a:pt x="295" y="479"/>
                      </a:lnTo>
                      <a:lnTo>
                        <a:pt x="294" y="479"/>
                      </a:lnTo>
                      <a:lnTo>
                        <a:pt x="294" y="478"/>
                      </a:lnTo>
                      <a:lnTo>
                        <a:pt x="293" y="478"/>
                      </a:lnTo>
                      <a:lnTo>
                        <a:pt x="292" y="479"/>
                      </a:lnTo>
                      <a:lnTo>
                        <a:pt x="291" y="479"/>
                      </a:lnTo>
                      <a:lnTo>
                        <a:pt x="290" y="479"/>
                      </a:lnTo>
                      <a:lnTo>
                        <a:pt x="290" y="478"/>
                      </a:lnTo>
                      <a:lnTo>
                        <a:pt x="289" y="478"/>
                      </a:lnTo>
                      <a:lnTo>
                        <a:pt x="289" y="479"/>
                      </a:lnTo>
                      <a:lnTo>
                        <a:pt x="288" y="479"/>
                      </a:lnTo>
                      <a:lnTo>
                        <a:pt x="287" y="480"/>
                      </a:lnTo>
                      <a:lnTo>
                        <a:pt x="286" y="480"/>
                      </a:lnTo>
                      <a:lnTo>
                        <a:pt x="287" y="479"/>
                      </a:lnTo>
                      <a:lnTo>
                        <a:pt x="287" y="478"/>
                      </a:lnTo>
                      <a:lnTo>
                        <a:pt x="286" y="477"/>
                      </a:lnTo>
                      <a:lnTo>
                        <a:pt x="285" y="477"/>
                      </a:lnTo>
                      <a:lnTo>
                        <a:pt x="284" y="477"/>
                      </a:lnTo>
                      <a:lnTo>
                        <a:pt x="284" y="478"/>
                      </a:lnTo>
                      <a:lnTo>
                        <a:pt x="284" y="479"/>
                      </a:lnTo>
                      <a:lnTo>
                        <a:pt x="284" y="480"/>
                      </a:lnTo>
                      <a:lnTo>
                        <a:pt x="283" y="481"/>
                      </a:lnTo>
                      <a:lnTo>
                        <a:pt x="282" y="481"/>
                      </a:lnTo>
                      <a:lnTo>
                        <a:pt x="282" y="480"/>
                      </a:lnTo>
                      <a:lnTo>
                        <a:pt x="281" y="479"/>
                      </a:lnTo>
                      <a:lnTo>
                        <a:pt x="282" y="478"/>
                      </a:lnTo>
                      <a:lnTo>
                        <a:pt x="282" y="476"/>
                      </a:lnTo>
                      <a:lnTo>
                        <a:pt x="281" y="476"/>
                      </a:lnTo>
                      <a:lnTo>
                        <a:pt x="280" y="476"/>
                      </a:lnTo>
                      <a:lnTo>
                        <a:pt x="280" y="477"/>
                      </a:lnTo>
                      <a:lnTo>
                        <a:pt x="279" y="477"/>
                      </a:lnTo>
                      <a:lnTo>
                        <a:pt x="278" y="476"/>
                      </a:lnTo>
                      <a:lnTo>
                        <a:pt x="278" y="475"/>
                      </a:lnTo>
                      <a:lnTo>
                        <a:pt x="277" y="475"/>
                      </a:lnTo>
                      <a:lnTo>
                        <a:pt x="276" y="475"/>
                      </a:lnTo>
                      <a:lnTo>
                        <a:pt x="275" y="475"/>
                      </a:lnTo>
                      <a:lnTo>
                        <a:pt x="274" y="476"/>
                      </a:lnTo>
                      <a:lnTo>
                        <a:pt x="273" y="477"/>
                      </a:lnTo>
                      <a:lnTo>
                        <a:pt x="272" y="478"/>
                      </a:lnTo>
                      <a:lnTo>
                        <a:pt x="271" y="478"/>
                      </a:lnTo>
                      <a:lnTo>
                        <a:pt x="271" y="479"/>
                      </a:lnTo>
                      <a:lnTo>
                        <a:pt x="271" y="480"/>
                      </a:lnTo>
                      <a:lnTo>
                        <a:pt x="270" y="480"/>
                      </a:lnTo>
                      <a:lnTo>
                        <a:pt x="269" y="480"/>
                      </a:lnTo>
                      <a:lnTo>
                        <a:pt x="269" y="479"/>
                      </a:lnTo>
                      <a:lnTo>
                        <a:pt x="268" y="479"/>
                      </a:lnTo>
                      <a:lnTo>
                        <a:pt x="268" y="478"/>
                      </a:lnTo>
                      <a:lnTo>
                        <a:pt x="269" y="478"/>
                      </a:lnTo>
                      <a:lnTo>
                        <a:pt x="269" y="477"/>
                      </a:lnTo>
                      <a:lnTo>
                        <a:pt x="269" y="476"/>
                      </a:lnTo>
                      <a:lnTo>
                        <a:pt x="269" y="475"/>
                      </a:lnTo>
                      <a:lnTo>
                        <a:pt x="268" y="475"/>
                      </a:lnTo>
                      <a:lnTo>
                        <a:pt x="266" y="475"/>
                      </a:lnTo>
                      <a:lnTo>
                        <a:pt x="263" y="476"/>
                      </a:lnTo>
                      <a:lnTo>
                        <a:pt x="262" y="475"/>
                      </a:lnTo>
                      <a:lnTo>
                        <a:pt x="261" y="475"/>
                      </a:lnTo>
                      <a:lnTo>
                        <a:pt x="259" y="475"/>
                      </a:lnTo>
                      <a:lnTo>
                        <a:pt x="258" y="475"/>
                      </a:lnTo>
                      <a:lnTo>
                        <a:pt x="257" y="474"/>
                      </a:lnTo>
                      <a:lnTo>
                        <a:pt x="256" y="474"/>
                      </a:lnTo>
                      <a:lnTo>
                        <a:pt x="256" y="473"/>
                      </a:lnTo>
                      <a:lnTo>
                        <a:pt x="255" y="472"/>
                      </a:lnTo>
                      <a:lnTo>
                        <a:pt x="254" y="472"/>
                      </a:lnTo>
                      <a:lnTo>
                        <a:pt x="253" y="471"/>
                      </a:lnTo>
                      <a:lnTo>
                        <a:pt x="252" y="470"/>
                      </a:lnTo>
                      <a:lnTo>
                        <a:pt x="252" y="469"/>
                      </a:lnTo>
                      <a:lnTo>
                        <a:pt x="251" y="468"/>
                      </a:lnTo>
                      <a:lnTo>
                        <a:pt x="249" y="467"/>
                      </a:lnTo>
                      <a:lnTo>
                        <a:pt x="248" y="467"/>
                      </a:lnTo>
                      <a:lnTo>
                        <a:pt x="248" y="466"/>
                      </a:lnTo>
                      <a:lnTo>
                        <a:pt x="247" y="466"/>
                      </a:lnTo>
                      <a:lnTo>
                        <a:pt x="246" y="465"/>
                      </a:lnTo>
                      <a:lnTo>
                        <a:pt x="246" y="464"/>
                      </a:lnTo>
                      <a:lnTo>
                        <a:pt x="246" y="463"/>
                      </a:lnTo>
                      <a:lnTo>
                        <a:pt x="247" y="462"/>
                      </a:lnTo>
                      <a:lnTo>
                        <a:pt x="247" y="461"/>
                      </a:lnTo>
                      <a:lnTo>
                        <a:pt x="248" y="460"/>
                      </a:lnTo>
                      <a:lnTo>
                        <a:pt x="248" y="458"/>
                      </a:lnTo>
                      <a:lnTo>
                        <a:pt x="247" y="455"/>
                      </a:lnTo>
                      <a:lnTo>
                        <a:pt x="247" y="454"/>
                      </a:lnTo>
                      <a:lnTo>
                        <a:pt x="247" y="453"/>
                      </a:lnTo>
                      <a:lnTo>
                        <a:pt x="247" y="452"/>
                      </a:lnTo>
                      <a:lnTo>
                        <a:pt x="246" y="451"/>
                      </a:lnTo>
                      <a:lnTo>
                        <a:pt x="244" y="451"/>
                      </a:lnTo>
                      <a:lnTo>
                        <a:pt x="244" y="452"/>
                      </a:lnTo>
                      <a:lnTo>
                        <a:pt x="243" y="452"/>
                      </a:lnTo>
                      <a:lnTo>
                        <a:pt x="242" y="453"/>
                      </a:lnTo>
                      <a:lnTo>
                        <a:pt x="241" y="453"/>
                      </a:lnTo>
                      <a:lnTo>
                        <a:pt x="240" y="452"/>
                      </a:lnTo>
                      <a:lnTo>
                        <a:pt x="240" y="451"/>
                      </a:lnTo>
                      <a:lnTo>
                        <a:pt x="239" y="450"/>
                      </a:lnTo>
                      <a:lnTo>
                        <a:pt x="238" y="450"/>
                      </a:lnTo>
                      <a:lnTo>
                        <a:pt x="237" y="450"/>
                      </a:lnTo>
                      <a:lnTo>
                        <a:pt x="236" y="451"/>
                      </a:lnTo>
                      <a:lnTo>
                        <a:pt x="235" y="450"/>
                      </a:lnTo>
                      <a:lnTo>
                        <a:pt x="232" y="450"/>
                      </a:lnTo>
                      <a:lnTo>
                        <a:pt x="232" y="449"/>
                      </a:lnTo>
                      <a:lnTo>
                        <a:pt x="230" y="449"/>
                      </a:lnTo>
                      <a:lnTo>
                        <a:pt x="229" y="448"/>
                      </a:lnTo>
                      <a:lnTo>
                        <a:pt x="227" y="448"/>
                      </a:lnTo>
                      <a:lnTo>
                        <a:pt x="226" y="448"/>
                      </a:lnTo>
                      <a:lnTo>
                        <a:pt x="226" y="447"/>
                      </a:lnTo>
                      <a:lnTo>
                        <a:pt x="225" y="446"/>
                      </a:lnTo>
                      <a:lnTo>
                        <a:pt x="224" y="446"/>
                      </a:lnTo>
                      <a:lnTo>
                        <a:pt x="224" y="444"/>
                      </a:lnTo>
                      <a:lnTo>
                        <a:pt x="224" y="443"/>
                      </a:lnTo>
                      <a:lnTo>
                        <a:pt x="224" y="442"/>
                      </a:lnTo>
                      <a:lnTo>
                        <a:pt x="225" y="441"/>
                      </a:lnTo>
                      <a:lnTo>
                        <a:pt x="225" y="440"/>
                      </a:lnTo>
                      <a:lnTo>
                        <a:pt x="226" y="439"/>
                      </a:lnTo>
                      <a:lnTo>
                        <a:pt x="226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3" y="437"/>
                      </a:lnTo>
                      <a:lnTo>
                        <a:pt x="222" y="438"/>
                      </a:lnTo>
                      <a:lnTo>
                        <a:pt x="222" y="439"/>
                      </a:lnTo>
                      <a:lnTo>
                        <a:pt x="222" y="440"/>
                      </a:lnTo>
                      <a:lnTo>
                        <a:pt x="222" y="443"/>
                      </a:lnTo>
                      <a:lnTo>
                        <a:pt x="221" y="444"/>
                      </a:lnTo>
                      <a:lnTo>
                        <a:pt x="221" y="445"/>
                      </a:lnTo>
                      <a:lnTo>
                        <a:pt x="220" y="445"/>
                      </a:lnTo>
                      <a:lnTo>
                        <a:pt x="219" y="444"/>
                      </a:lnTo>
                      <a:lnTo>
                        <a:pt x="219" y="443"/>
                      </a:lnTo>
                      <a:lnTo>
                        <a:pt x="219" y="442"/>
                      </a:lnTo>
                      <a:lnTo>
                        <a:pt x="220" y="441"/>
                      </a:lnTo>
                      <a:lnTo>
                        <a:pt x="220" y="440"/>
                      </a:lnTo>
                      <a:lnTo>
                        <a:pt x="220" y="439"/>
                      </a:lnTo>
                      <a:lnTo>
                        <a:pt x="219" y="438"/>
                      </a:lnTo>
                      <a:lnTo>
                        <a:pt x="217" y="437"/>
                      </a:lnTo>
                      <a:lnTo>
                        <a:pt x="215" y="437"/>
                      </a:lnTo>
                      <a:lnTo>
                        <a:pt x="214" y="438"/>
                      </a:lnTo>
                      <a:lnTo>
                        <a:pt x="214" y="439"/>
                      </a:lnTo>
                      <a:lnTo>
                        <a:pt x="214" y="440"/>
                      </a:lnTo>
                      <a:lnTo>
                        <a:pt x="213" y="441"/>
                      </a:lnTo>
                      <a:lnTo>
                        <a:pt x="212" y="441"/>
                      </a:lnTo>
                      <a:lnTo>
                        <a:pt x="211" y="440"/>
                      </a:lnTo>
                      <a:lnTo>
                        <a:pt x="211" y="439"/>
                      </a:lnTo>
                      <a:lnTo>
                        <a:pt x="211" y="438"/>
                      </a:lnTo>
                      <a:lnTo>
                        <a:pt x="212" y="437"/>
                      </a:lnTo>
                      <a:lnTo>
                        <a:pt x="212" y="436"/>
                      </a:lnTo>
                      <a:lnTo>
                        <a:pt x="213" y="436"/>
                      </a:lnTo>
                      <a:lnTo>
                        <a:pt x="214" y="436"/>
                      </a:lnTo>
                      <a:lnTo>
                        <a:pt x="214" y="435"/>
                      </a:lnTo>
                      <a:lnTo>
                        <a:pt x="214" y="434"/>
                      </a:lnTo>
                      <a:lnTo>
                        <a:pt x="214" y="433"/>
                      </a:lnTo>
                      <a:lnTo>
                        <a:pt x="213" y="431"/>
                      </a:lnTo>
                      <a:lnTo>
                        <a:pt x="212" y="430"/>
                      </a:lnTo>
                      <a:lnTo>
                        <a:pt x="211" y="429"/>
                      </a:lnTo>
                      <a:lnTo>
                        <a:pt x="210" y="429"/>
                      </a:lnTo>
                      <a:lnTo>
                        <a:pt x="209" y="430"/>
                      </a:lnTo>
                      <a:lnTo>
                        <a:pt x="207" y="430"/>
                      </a:lnTo>
                      <a:lnTo>
                        <a:pt x="206" y="430"/>
                      </a:lnTo>
                      <a:lnTo>
                        <a:pt x="205" y="430"/>
                      </a:lnTo>
                      <a:lnTo>
                        <a:pt x="205" y="431"/>
                      </a:lnTo>
                      <a:lnTo>
                        <a:pt x="204" y="431"/>
                      </a:lnTo>
                      <a:lnTo>
                        <a:pt x="203" y="431"/>
                      </a:lnTo>
                      <a:lnTo>
                        <a:pt x="202" y="431"/>
                      </a:lnTo>
                      <a:lnTo>
                        <a:pt x="201" y="429"/>
                      </a:lnTo>
                      <a:lnTo>
                        <a:pt x="200" y="429"/>
                      </a:lnTo>
                      <a:lnTo>
                        <a:pt x="200" y="428"/>
                      </a:lnTo>
                      <a:lnTo>
                        <a:pt x="199" y="428"/>
                      </a:lnTo>
                      <a:lnTo>
                        <a:pt x="198" y="429"/>
                      </a:lnTo>
                      <a:lnTo>
                        <a:pt x="197" y="430"/>
                      </a:lnTo>
                      <a:lnTo>
                        <a:pt x="197" y="431"/>
                      </a:lnTo>
                      <a:lnTo>
                        <a:pt x="196" y="430"/>
                      </a:lnTo>
                      <a:lnTo>
                        <a:pt x="195" y="429"/>
                      </a:lnTo>
                      <a:lnTo>
                        <a:pt x="194" y="428"/>
                      </a:lnTo>
                      <a:lnTo>
                        <a:pt x="193" y="428"/>
                      </a:lnTo>
                      <a:lnTo>
                        <a:pt x="192" y="429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1" y="427"/>
                      </a:lnTo>
                      <a:lnTo>
                        <a:pt x="191" y="426"/>
                      </a:lnTo>
                      <a:lnTo>
                        <a:pt x="192" y="426"/>
                      </a:lnTo>
                      <a:lnTo>
                        <a:pt x="191" y="426"/>
                      </a:lnTo>
                      <a:lnTo>
                        <a:pt x="191" y="425"/>
                      </a:lnTo>
                      <a:lnTo>
                        <a:pt x="190" y="426"/>
                      </a:lnTo>
                      <a:lnTo>
                        <a:pt x="190" y="425"/>
                      </a:lnTo>
                      <a:lnTo>
                        <a:pt x="190" y="424"/>
                      </a:lnTo>
                      <a:lnTo>
                        <a:pt x="191" y="424"/>
                      </a:lnTo>
                      <a:lnTo>
                        <a:pt x="191" y="423"/>
                      </a:lnTo>
                      <a:lnTo>
                        <a:pt x="192" y="420"/>
                      </a:lnTo>
                      <a:lnTo>
                        <a:pt x="192" y="419"/>
                      </a:lnTo>
                      <a:lnTo>
                        <a:pt x="192" y="418"/>
                      </a:lnTo>
                      <a:lnTo>
                        <a:pt x="192" y="417"/>
                      </a:lnTo>
                      <a:lnTo>
                        <a:pt x="191" y="417"/>
                      </a:lnTo>
                      <a:lnTo>
                        <a:pt x="189" y="417"/>
                      </a:lnTo>
                      <a:lnTo>
                        <a:pt x="188" y="416"/>
                      </a:lnTo>
                      <a:lnTo>
                        <a:pt x="187" y="416"/>
                      </a:lnTo>
                      <a:lnTo>
                        <a:pt x="187" y="415"/>
                      </a:lnTo>
                      <a:lnTo>
                        <a:pt x="186" y="415"/>
                      </a:lnTo>
                      <a:lnTo>
                        <a:pt x="186" y="414"/>
                      </a:lnTo>
                      <a:lnTo>
                        <a:pt x="187" y="410"/>
                      </a:lnTo>
                      <a:lnTo>
                        <a:pt x="187" y="408"/>
                      </a:lnTo>
                      <a:lnTo>
                        <a:pt x="187" y="407"/>
                      </a:lnTo>
                      <a:lnTo>
                        <a:pt x="187" y="406"/>
                      </a:lnTo>
                      <a:lnTo>
                        <a:pt x="187" y="404"/>
                      </a:lnTo>
                      <a:lnTo>
                        <a:pt x="186" y="403"/>
                      </a:lnTo>
                      <a:lnTo>
                        <a:pt x="185" y="401"/>
                      </a:lnTo>
                      <a:lnTo>
                        <a:pt x="185" y="399"/>
                      </a:lnTo>
                      <a:lnTo>
                        <a:pt x="184" y="398"/>
                      </a:lnTo>
                      <a:lnTo>
                        <a:pt x="183" y="398"/>
                      </a:lnTo>
                      <a:lnTo>
                        <a:pt x="182" y="398"/>
                      </a:lnTo>
                      <a:lnTo>
                        <a:pt x="181" y="399"/>
                      </a:lnTo>
                      <a:lnTo>
                        <a:pt x="180" y="400"/>
                      </a:lnTo>
                      <a:lnTo>
                        <a:pt x="175" y="400"/>
                      </a:lnTo>
                      <a:lnTo>
                        <a:pt x="174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5" y="402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2" y="403"/>
                      </a:lnTo>
                      <a:lnTo>
                        <a:pt x="171" y="402"/>
                      </a:lnTo>
                      <a:lnTo>
                        <a:pt x="168" y="401"/>
                      </a:lnTo>
                      <a:lnTo>
                        <a:pt x="168" y="400"/>
                      </a:lnTo>
                      <a:lnTo>
                        <a:pt x="167" y="399"/>
                      </a:lnTo>
                      <a:lnTo>
                        <a:pt x="166" y="399"/>
                      </a:lnTo>
                      <a:lnTo>
                        <a:pt x="166" y="398"/>
                      </a:lnTo>
                      <a:lnTo>
                        <a:pt x="167" y="398"/>
                      </a:lnTo>
                      <a:lnTo>
                        <a:pt x="167" y="397"/>
                      </a:lnTo>
                      <a:lnTo>
                        <a:pt x="168" y="396"/>
                      </a:lnTo>
                      <a:lnTo>
                        <a:pt x="169" y="395"/>
                      </a:lnTo>
                      <a:lnTo>
                        <a:pt x="170" y="394"/>
                      </a:lnTo>
                      <a:lnTo>
                        <a:pt x="171" y="393"/>
                      </a:lnTo>
                      <a:lnTo>
                        <a:pt x="171" y="392"/>
                      </a:lnTo>
                      <a:lnTo>
                        <a:pt x="171" y="391"/>
                      </a:lnTo>
                      <a:lnTo>
                        <a:pt x="169" y="390"/>
                      </a:lnTo>
                      <a:lnTo>
                        <a:pt x="169" y="389"/>
                      </a:lnTo>
                      <a:lnTo>
                        <a:pt x="170" y="388"/>
                      </a:lnTo>
                      <a:lnTo>
                        <a:pt x="170" y="387"/>
                      </a:lnTo>
                      <a:lnTo>
                        <a:pt x="170" y="386"/>
                      </a:lnTo>
                      <a:lnTo>
                        <a:pt x="169" y="385"/>
                      </a:lnTo>
                      <a:lnTo>
                        <a:pt x="169" y="384"/>
                      </a:lnTo>
                      <a:lnTo>
                        <a:pt x="169" y="383"/>
                      </a:lnTo>
                      <a:lnTo>
                        <a:pt x="170" y="382"/>
                      </a:lnTo>
                      <a:lnTo>
                        <a:pt x="171" y="382"/>
                      </a:lnTo>
                      <a:lnTo>
                        <a:pt x="171" y="381"/>
                      </a:lnTo>
                      <a:lnTo>
                        <a:pt x="171" y="380"/>
                      </a:lnTo>
                      <a:lnTo>
                        <a:pt x="171" y="379"/>
                      </a:lnTo>
                      <a:lnTo>
                        <a:pt x="170" y="379"/>
                      </a:lnTo>
                      <a:lnTo>
                        <a:pt x="170" y="378"/>
                      </a:lnTo>
                      <a:lnTo>
                        <a:pt x="166" y="378"/>
                      </a:lnTo>
                      <a:lnTo>
                        <a:pt x="165" y="378"/>
                      </a:lnTo>
                      <a:lnTo>
                        <a:pt x="163" y="377"/>
                      </a:lnTo>
                      <a:lnTo>
                        <a:pt x="162" y="377"/>
                      </a:lnTo>
                      <a:lnTo>
                        <a:pt x="161" y="377"/>
                      </a:lnTo>
                      <a:lnTo>
                        <a:pt x="161" y="376"/>
                      </a:lnTo>
                      <a:lnTo>
                        <a:pt x="161" y="375"/>
                      </a:lnTo>
                      <a:lnTo>
                        <a:pt x="160" y="371"/>
                      </a:lnTo>
                      <a:lnTo>
                        <a:pt x="159" y="366"/>
                      </a:lnTo>
                      <a:lnTo>
                        <a:pt x="159" y="365"/>
                      </a:lnTo>
                      <a:lnTo>
                        <a:pt x="158" y="363"/>
                      </a:lnTo>
                      <a:lnTo>
                        <a:pt x="158" y="361"/>
                      </a:lnTo>
                      <a:lnTo>
                        <a:pt x="158" y="360"/>
                      </a:lnTo>
                      <a:lnTo>
                        <a:pt x="159" y="360"/>
                      </a:lnTo>
                      <a:lnTo>
                        <a:pt x="162" y="359"/>
                      </a:lnTo>
                      <a:lnTo>
                        <a:pt x="162" y="358"/>
                      </a:lnTo>
                      <a:lnTo>
                        <a:pt x="162" y="357"/>
                      </a:lnTo>
                      <a:lnTo>
                        <a:pt x="158" y="357"/>
                      </a:lnTo>
                      <a:lnTo>
                        <a:pt x="157" y="357"/>
                      </a:lnTo>
                      <a:lnTo>
                        <a:pt x="156" y="356"/>
                      </a:lnTo>
                      <a:lnTo>
                        <a:pt x="155" y="351"/>
                      </a:lnTo>
                      <a:lnTo>
                        <a:pt x="155" y="350"/>
                      </a:lnTo>
                      <a:lnTo>
                        <a:pt x="155" y="348"/>
                      </a:lnTo>
                      <a:lnTo>
                        <a:pt x="155" y="347"/>
                      </a:lnTo>
                      <a:lnTo>
                        <a:pt x="156" y="346"/>
                      </a:lnTo>
                      <a:lnTo>
                        <a:pt x="157" y="346"/>
                      </a:lnTo>
                      <a:lnTo>
                        <a:pt x="158" y="346"/>
                      </a:lnTo>
                      <a:lnTo>
                        <a:pt x="159" y="346"/>
                      </a:lnTo>
                      <a:lnTo>
                        <a:pt x="159" y="345"/>
                      </a:lnTo>
                      <a:lnTo>
                        <a:pt x="159" y="344"/>
                      </a:lnTo>
                      <a:lnTo>
                        <a:pt x="158" y="344"/>
                      </a:lnTo>
                      <a:lnTo>
                        <a:pt x="157" y="344"/>
                      </a:lnTo>
                      <a:lnTo>
                        <a:pt x="156" y="344"/>
                      </a:lnTo>
                      <a:lnTo>
                        <a:pt x="155" y="342"/>
                      </a:lnTo>
                      <a:lnTo>
                        <a:pt x="154" y="340"/>
                      </a:lnTo>
                      <a:lnTo>
                        <a:pt x="154" y="339"/>
                      </a:lnTo>
                      <a:lnTo>
                        <a:pt x="155" y="338"/>
                      </a:lnTo>
                      <a:lnTo>
                        <a:pt x="156" y="337"/>
                      </a:lnTo>
                      <a:lnTo>
                        <a:pt x="157" y="336"/>
                      </a:lnTo>
                      <a:lnTo>
                        <a:pt x="158" y="335"/>
                      </a:lnTo>
                      <a:lnTo>
                        <a:pt x="159" y="335"/>
                      </a:lnTo>
                      <a:lnTo>
                        <a:pt x="162" y="334"/>
                      </a:lnTo>
                      <a:lnTo>
                        <a:pt x="163" y="333"/>
                      </a:lnTo>
                      <a:lnTo>
                        <a:pt x="163" y="332"/>
                      </a:lnTo>
                      <a:lnTo>
                        <a:pt x="163" y="331"/>
                      </a:lnTo>
                      <a:lnTo>
                        <a:pt x="163" y="330"/>
                      </a:lnTo>
                      <a:lnTo>
                        <a:pt x="161" y="328"/>
                      </a:lnTo>
                      <a:lnTo>
                        <a:pt x="161" y="327"/>
                      </a:lnTo>
                      <a:lnTo>
                        <a:pt x="164" y="324"/>
                      </a:lnTo>
                      <a:lnTo>
                        <a:pt x="165" y="323"/>
                      </a:lnTo>
                      <a:lnTo>
                        <a:pt x="166" y="323"/>
                      </a:lnTo>
                      <a:lnTo>
                        <a:pt x="166" y="322"/>
                      </a:lnTo>
                      <a:lnTo>
                        <a:pt x="165" y="321"/>
                      </a:lnTo>
                      <a:lnTo>
                        <a:pt x="164" y="320"/>
                      </a:lnTo>
                      <a:lnTo>
                        <a:pt x="163" y="319"/>
                      </a:lnTo>
                      <a:lnTo>
                        <a:pt x="163" y="318"/>
                      </a:lnTo>
                      <a:lnTo>
                        <a:pt x="162" y="317"/>
                      </a:lnTo>
                      <a:lnTo>
                        <a:pt x="162" y="316"/>
                      </a:lnTo>
                      <a:lnTo>
                        <a:pt x="162" y="315"/>
                      </a:lnTo>
                      <a:lnTo>
                        <a:pt x="163" y="315"/>
                      </a:lnTo>
                      <a:lnTo>
                        <a:pt x="163" y="316"/>
                      </a:lnTo>
                      <a:lnTo>
                        <a:pt x="164" y="316"/>
                      </a:lnTo>
                      <a:lnTo>
                        <a:pt x="164" y="315"/>
                      </a:lnTo>
                      <a:lnTo>
                        <a:pt x="164" y="313"/>
                      </a:lnTo>
                      <a:lnTo>
                        <a:pt x="163" y="311"/>
                      </a:lnTo>
                      <a:lnTo>
                        <a:pt x="163" y="310"/>
                      </a:lnTo>
                      <a:lnTo>
                        <a:pt x="161" y="309"/>
                      </a:lnTo>
                      <a:lnTo>
                        <a:pt x="160" y="307"/>
                      </a:lnTo>
                      <a:lnTo>
                        <a:pt x="158" y="306"/>
                      </a:lnTo>
                      <a:lnTo>
                        <a:pt x="158" y="305"/>
                      </a:lnTo>
                      <a:lnTo>
                        <a:pt x="157" y="305"/>
                      </a:lnTo>
                      <a:lnTo>
                        <a:pt x="156" y="304"/>
                      </a:lnTo>
                      <a:lnTo>
                        <a:pt x="155" y="304"/>
                      </a:lnTo>
                      <a:lnTo>
                        <a:pt x="154" y="303"/>
                      </a:lnTo>
                      <a:lnTo>
                        <a:pt x="153" y="303"/>
                      </a:lnTo>
                      <a:lnTo>
                        <a:pt x="153" y="302"/>
                      </a:lnTo>
                      <a:lnTo>
                        <a:pt x="153" y="301"/>
                      </a:lnTo>
                      <a:lnTo>
                        <a:pt x="154" y="301"/>
                      </a:lnTo>
                      <a:lnTo>
                        <a:pt x="155" y="301"/>
                      </a:lnTo>
                      <a:lnTo>
                        <a:pt x="155" y="300"/>
                      </a:lnTo>
                      <a:lnTo>
                        <a:pt x="155" y="299"/>
                      </a:lnTo>
                      <a:lnTo>
                        <a:pt x="155" y="297"/>
                      </a:lnTo>
                      <a:lnTo>
                        <a:pt x="155" y="294"/>
                      </a:lnTo>
                      <a:lnTo>
                        <a:pt x="155" y="292"/>
                      </a:lnTo>
                      <a:lnTo>
                        <a:pt x="155" y="291"/>
                      </a:lnTo>
                      <a:lnTo>
                        <a:pt x="155" y="289"/>
                      </a:lnTo>
                      <a:lnTo>
                        <a:pt x="154" y="288"/>
                      </a:lnTo>
                      <a:lnTo>
                        <a:pt x="153" y="287"/>
                      </a:lnTo>
                      <a:lnTo>
                        <a:pt x="152" y="287"/>
                      </a:lnTo>
                      <a:lnTo>
                        <a:pt x="150" y="287"/>
                      </a:lnTo>
                      <a:lnTo>
                        <a:pt x="149" y="287"/>
                      </a:lnTo>
                      <a:lnTo>
                        <a:pt x="149" y="286"/>
                      </a:lnTo>
                      <a:lnTo>
                        <a:pt x="148" y="285"/>
                      </a:lnTo>
                      <a:lnTo>
                        <a:pt x="148" y="284"/>
                      </a:lnTo>
                      <a:lnTo>
                        <a:pt x="148" y="282"/>
                      </a:lnTo>
                      <a:lnTo>
                        <a:pt x="149" y="281"/>
                      </a:lnTo>
                      <a:lnTo>
                        <a:pt x="150" y="281"/>
                      </a:lnTo>
                      <a:lnTo>
                        <a:pt x="149" y="280"/>
                      </a:lnTo>
                      <a:lnTo>
                        <a:pt x="149" y="279"/>
                      </a:lnTo>
                      <a:lnTo>
                        <a:pt x="149" y="277"/>
                      </a:lnTo>
                      <a:lnTo>
                        <a:pt x="148" y="277"/>
                      </a:lnTo>
                      <a:lnTo>
                        <a:pt x="147" y="276"/>
                      </a:lnTo>
                      <a:lnTo>
                        <a:pt x="147" y="275"/>
                      </a:lnTo>
                      <a:lnTo>
                        <a:pt x="147" y="274"/>
                      </a:lnTo>
                      <a:lnTo>
                        <a:pt x="148" y="273"/>
                      </a:lnTo>
                      <a:lnTo>
                        <a:pt x="148" y="272"/>
                      </a:lnTo>
                      <a:lnTo>
                        <a:pt x="147" y="272"/>
                      </a:lnTo>
                      <a:lnTo>
                        <a:pt x="147" y="271"/>
                      </a:lnTo>
                      <a:lnTo>
                        <a:pt x="146" y="270"/>
                      </a:lnTo>
                      <a:lnTo>
                        <a:pt x="146" y="269"/>
                      </a:lnTo>
                      <a:lnTo>
                        <a:pt x="146" y="268"/>
                      </a:lnTo>
                      <a:lnTo>
                        <a:pt x="147" y="268"/>
                      </a:lnTo>
                      <a:lnTo>
                        <a:pt x="148" y="268"/>
                      </a:lnTo>
                      <a:lnTo>
                        <a:pt x="149" y="268"/>
                      </a:lnTo>
                      <a:lnTo>
                        <a:pt x="150" y="266"/>
                      </a:lnTo>
                      <a:lnTo>
                        <a:pt x="151" y="264"/>
                      </a:lnTo>
                      <a:lnTo>
                        <a:pt x="151" y="263"/>
                      </a:lnTo>
                      <a:lnTo>
                        <a:pt x="151" y="262"/>
                      </a:lnTo>
                      <a:lnTo>
                        <a:pt x="151" y="261"/>
                      </a:lnTo>
                      <a:lnTo>
                        <a:pt x="150" y="260"/>
                      </a:lnTo>
                      <a:lnTo>
                        <a:pt x="150" y="259"/>
                      </a:lnTo>
                      <a:lnTo>
                        <a:pt x="150" y="258"/>
                      </a:lnTo>
                      <a:lnTo>
                        <a:pt x="150" y="257"/>
                      </a:lnTo>
                      <a:lnTo>
                        <a:pt x="151" y="256"/>
                      </a:lnTo>
                      <a:lnTo>
                        <a:pt x="153" y="255"/>
                      </a:lnTo>
                      <a:lnTo>
                        <a:pt x="154" y="252"/>
                      </a:lnTo>
                      <a:lnTo>
                        <a:pt x="155" y="252"/>
                      </a:lnTo>
                      <a:lnTo>
                        <a:pt x="156" y="251"/>
                      </a:lnTo>
                      <a:lnTo>
                        <a:pt x="157" y="250"/>
                      </a:lnTo>
                      <a:lnTo>
                        <a:pt x="157" y="249"/>
                      </a:lnTo>
                      <a:lnTo>
                        <a:pt x="157" y="248"/>
                      </a:lnTo>
                      <a:lnTo>
                        <a:pt x="158" y="246"/>
                      </a:lnTo>
                      <a:lnTo>
                        <a:pt x="158" y="245"/>
                      </a:lnTo>
                      <a:lnTo>
                        <a:pt x="160" y="244"/>
                      </a:lnTo>
                      <a:lnTo>
                        <a:pt x="160" y="243"/>
                      </a:lnTo>
                      <a:lnTo>
                        <a:pt x="160" y="242"/>
                      </a:lnTo>
                      <a:lnTo>
                        <a:pt x="160" y="240"/>
                      </a:lnTo>
                      <a:lnTo>
                        <a:pt x="159" y="238"/>
                      </a:lnTo>
                      <a:lnTo>
                        <a:pt x="158" y="236"/>
                      </a:lnTo>
                      <a:lnTo>
                        <a:pt x="158" y="235"/>
                      </a:lnTo>
                      <a:lnTo>
                        <a:pt x="159" y="234"/>
                      </a:lnTo>
                      <a:lnTo>
                        <a:pt x="159" y="233"/>
                      </a:lnTo>
                      <a:lnTo>
                        <a:pt x="158" y="231"/>
                      </a:lnTo>
                      <a:lnTo>
                        <a:pt x="159" y="230"/>
                      </a:lnTo>
                      <a:lnTo>
                        <a:pt x="159" y="229"/>
                      </a:lnTo>
                      <a:lnTo>
                        <a:pt x="158" y="229"/>
                      </a:lnTo>
                      <a:lnTo>
                        <a:pt x="157" y="228"/>
                      </a:lnTo>
                      <a:lnTo>
                        <a:pt x="157" y="227"/>
                      </a:lnTo>
                      <a:lnTo>
                        <a:pt x="156" y="225"/>
                      </a:lnTo>
                      <a:lnTo>
                        <a:pt x="155" y="224"/>
                      </a:lnTo>
                      <a:lnTo>
                        <a:pt x="155" y="223"/>
                      </a:lnTo>
                      <a:lnTo>
                        <a:pt x="156" y="219"/>
                      </a:lnTo>
                      <a:lnTo>
                        <a:pt x="156" y="218"/>
                      </a:lnTo>
                      <a:lnTo>
                        <a:pt x="156" y="216"/>
                      </a:lnTo>
                      <a:lnTo>
                        <a:pt x="155" y="215"/>
                      </a:lnTo>
                      <a:lnTo>
                        <a:pt x="155" y="214"/>
                      </a:lnTo>
                      <a:lnTo>
                        <a:pt x="155" y="213"/>
                      </a:lnTo>
                      <a:lnTo>
                        <a:pt x="155" y="212"/>
                      </a:lnTo>
                      <a:lnTo>
                        <a:pt x="155" y="211"/>
                      </a:lnTo>
                      <a:lnTo>
                        <a:pt x="156" y="209"/>
                      </a:lnTo>
                      <a:lnTo>
                        <a:pt x="157" y="207"/>
                      </a:lnTo>
                      <a:lnTo>
                        <a:pt x="159" y="206"/>
                      </a:lnTo>
                      <a:lnTo>
                        <a:pt x="159" y="204"/>
                      </a:lnTo>
                      <a:lnTo>
                        <a:pt x="160" y="203"/>
                      </a:lnTo>
                      <a:lnTo>
                        <a:pt x="160" y="202"/>
                      </a:lnTo>
                      <a:lnTo>
                        <a:pt x="159" y="201"/>
                      </a:lnTo>
                      <a:lnTo>
                        <a:pt x="157" y="200"/>
                      </a:lnTo>
                      <a:lnTo>
                        <a:pt x="156" y="199"/>
                      </a:lnTo>
                      <a:lnTo>
                        <a:pt x="155" y="195"/>
                      </a:lnTo>
                      <a:lnTo>
                        <a:pt x="153" y="193"/>
                      </a:lnTo>
                      <a:lnTo>
                        <a:pt x="153" y="191"/>
                      </a:lnTo>
                      <a:lnTo>
                        <a:pt x="152" y="189"/>
                      </a:lnTo>
                      <a:lnTo>
                        <a:pt x="151" y="188"/>
                      </a:lnTo>
                      <a:lnTo>
                        <a:pt x="150" y="187"/>
                      </a:lnTo>
                      <a:lnTo>
                        <a:pt x="148" y="186"/>
                      </a:lnTo>
                      <a:lnTo>
                        <a:pt x="146" y="185"/>
                      </a:lnTo>
                      <a:lnTo>
                        <a:pt x="144" y="185"/>
                      </a:lnTo>
                      <a:lnTo>
                        <a:pt x="143" y="184"/>
                      </a:lnTo>
                      <a:lnTo>
                        <a:pt x="142" y="184"/>
                      </a:lnTo>
                      <a:lnTo>
                        <a:pt x="142" y="185"/>
                      </a:lnTo>
                      <a:lnTo>
                        <a:pt x="143" y="185"/>
                      </a:lnTo>
                      <a:lnTo>
                        <a:pt x="143" y="186"/>
                      </a:lnTo>
                      <a:lnTo>
                        <a:pt x="142" y="187"/>
                      </a:lnTo>
                      <a:lnTo>
                        <a:pt x="141" y="188"/>
                      </a:lnTo>
                      <a:lnTo>
                        <a:pt x="140" y="189"/>
                      </a:lnTo>
                      <a:lnTo>
                        <a:pt x="139" y="189"/>
                      </a:lnTo>
                      <a:lnTo>
                        <a:pt x="139" y="188"/>
                      </a:lnTo>
                      <a:lnTo>
                        <a:pt x="138" y="188"/>
                      </a:lnTo>
                      <a:lnTo>
                        <a:pt x="138" y="189"/>
                      </a:lnTo>
                      <a:lnTo>
                        <a:pt x="139" y="190"/>
                      </a:lnTo>
                      <a:lnTo>
                        <a:pt x="138" y="190"/>
                      </a:lnTo>
                      <a:lnTo>
                        <a:pt x="137" y="190"/>
                      </a:lnTo>
                      <a:lnTo>
                        <a:pt x="137" y="191"/>
                      </a:lnTo>
                      <a:lnTo>
                        <a:pt x="137" y="192"/>
                      </a:lnTo>
                      <a:lnTo>
                        <a:pt x="136" y="193"/>
                      </a:lnTo>
                      <a:lnTo>
                        <a:pt x="136" y="195"/>
                      </a:lnTo>
                      <a:lnTo>
                        <a:pt x="137" y="195"/>
                      </a:lnTo>
                      <a:lnTo>
                        <a:pt x="137" y="196"/>
                      </a:lnTo>
                      <a:lnTo>
                        <a:pt x="136" y="197"/>
                      </a:lnTo>
                      <a:lnTo>
                        <a:pt x="135" y="197"/>
                      </a:lnTo>
                      <a:lnTo>
                        <a:pt x="134" y="197"/>
                      </a:lnTo>
                      <a:lnTo>
                        <a:pt x="134" y="196"/>
                      </a:lnTo>
                      <a:lnTo>
                        <a:pt x="133" y="196"/>
                      </a:lnTo>
                      <a:lnTo>
                        <a:pt x="133" y="197"/>
                      </a:lnTo>
                      <a:lnTo>
                        <a:pt x="133" y="198"/>
                      </a:lnTo>
                      <a:lnTo>
                        <a:pt x="132" y="199"/>
                      </a:lnTo>
                      <a:lnTo>
                        <a:pt x="131" y="199"/>
                      </a:lnTo>
                      <a:lnTo>
                        <a:pt x="130" y="199"/>
                      </a:lnTo>
                      <a:lnTo>
                        <a:pt x="130" y="200"/>
                      </a:lnTo>
                      <a:lnTo>
                        <a:pt x="131" y="201"/>
                      </a:lnTo>
                      <a:lnTo>
                        <a:pt x="132" y="202"/>
                      </a:lnTo>
                      <a:lnTo>
                        <a:pt x="131" y="202"/>
                      </a:lnTo>
                      <a:lnTo>
                        <a:pt x="131" y="203"/>
                      </a:lnTo>
                      <a:lnTo>
                        <a:pt x="130" y="202"/>
                      </a:lnTo>
                      <a:lnTo>
                        <a:pt x="127" y="203"/>
                      </a:lnTo>
                      <a:lnTo>
                        <a:pt x="127" y="202"/>
                      </a:lnTo>
                      <a:lnTo>
                        <a:pt x="127" y="201"/>
                      </a:lnTo>
                      <a:lnTo>
                        <a:pt x="126" y="201"/>
                      </a:lnTo>
                      <a:lnTo>
                        <a:pt x="124" y="202"/>
                      </a:lnTo>
                      <a:lnTo>
                        <a:pt x="123" y="202"/>
                      </a:lnTo>
                      <a:lnTo>
                        <a:pt x="123" y="200"/>
                      </a:lnTo>
                      <a:lnTo>
                        <a:pt x="123" y="199"/>
                      </a:lnTo>
                      <a:lnTo>
                        <a:pt x="122" y="199"/>
                      </a:lnTo>
                      <a:lnTo>
                        <a:pt x="122" y="200"/>
                      </a:lnTo>
                      <a:lnTo>
                        <a:pt x="121" y="200"/>
                      </a:lnTo>
                      <a:lnTo>
                        <a:pt x="121" y="199"/>
                      </a:lnTo>
                      <a:lnTo>
                        <a:pt x="122" y="198"/>
                      </a:lnTo>
                      <a:lnTo>
                        <a:pt x="121" y="197"/>
                      </a:lnTo>
                      <a:lnTo>
                        <a:pt x="120" y="198"/>
                      </a:lnTo>
                      <a:lnTo>
                        <a:pt x="120" y="197"/>
                      </a:lnTo>
                      <a:lnTo>
                        <a:pt x="119" y="196"/>
                      </a:lnTo>
                      <a:lnTo>
                        <a:pt x="119" y="197"/>
                      </a:lnTo>
                      <a:lnTo>
                        <a:pt x="118" y="198"/>
                      </a:lnTo>
                      <a:lnTo>
                        <a:pt x="117" y="199"/>
                      </a:lnTo>
                      <a:lnTo>
                        <a:pt x="117" y="200"/>
                      </a:lnTo>
                      <a:lnTo>
                        <a:pt x="116" y="200"/>
                      </a:lnTo>
                      <a:lnTo>
                        <a:pt x="115" y="199"/>
                      </a:lnTo>
                      <a:lnTo>
                        <a:pt x="116" y="198"/>
                      </a:lnTo>
                      <a:lnTo>
                        <a:pt x="116" y="197"/>
                      </a:lnTo>
                      <a:lnTo>
                        <a:pt x="115" y="196"/>
                      </a:lnTo>
                      <a:lnTo>
                        <a:pt x="115" y="195"/>
                      </a:lnTo>
                      <a:lnTo>
                        <a:pt x="116" y="195"/>
                      </a:lnTo>
                      <a:lnTo>
                        <a:pt x="117" y="195"/>
                      </a:lnTo>
                      <a:lnTo>
                        <a:pt x="118" y="195"/>
                      </a:lnTo>
                      <a:lnTo>
                        <a:pt x="118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7" y="193"/>
                      </a:lnTo>
                      <a:lnTo>
                        <a:pt x="116" y="193"/>
                      </a:lnTo>
                      <a:lnTo>
                        <a:pt x="115" y="194"/>
                      </a:lnTo>
                      <a:lnTo>
                        <a:pt x="114" y="194"/>
                      </a:lnTo>
                      <a:lnTo>
                        <a:pt x="113" y="194"/>
                      </a:lnTo>
                      <a:lnTo>
                        <a:pt x="112" y="195"/>
                      </a:lnTo>
                      <a:lnTo>
                        <a:pt x="112" y="196"/>
                      </a:lnTo>
                      <a:lnTo>
                        <a:pt x="112" y="197"/>
                      </a:lnTo>
                      <a:lnTo>
                        <a:pt x="111" y="197"/>
                      </a:lnTo>
                      <a:lnTo>
                        <a:pt x="111" y="196"/>
                      </a:lnTo>
                      <a:lnTo>
                        <a:pt x="110" y="195"/>
                      </a:lnTo>
                      <a:lnTo>
                        <a:pt x="109" y="195"/>
                      </a:lnTo>
                      <a:lnTo>
                        <a:pt x="108" y="194"/>
                      </a:lnTo>
                      <a:lnTo>
                        <a:pt x="109" y="192"/>
                      </a:lnTo>
                      <a:lnTo>
                        <a:pt x="108" y="192"/>
                      </a:lnTo>
                      <a:lnTo>
                        <a:pt x="107" y="193"/>
                      </a:lnTo>
                      <a:lnTo>
                        <a:pt x="108" y="194"/>
                      </a:lnTo>
                      <a:lnTo>
                        <a:pt x="108" y="195"/>
                      </a:lnTo>
                      <a:lnTo>
                        <a:pt x="107" y="196"/>
                      </a:lnTo>
                      <a:lnTo>
                        <a:pt x="107" y="197"/>
                      </a:lnTo>
                      <a:lnTo>
                        <a:pt x="106" y="197"/>
                      </a:lnTo>
                      <a:lnTo>
                        <a:pt x="106" y="198"/>
                      </a:lnTo>
                      <a:lnTo>
                        <a:pt x="106" y="197"/>
                      </a:lnTo>
                      <a:lnTo>
                        <a:pt x="105" y="198"/>
                      </a:lnTo>
                      <a:lnTo>
                        <a:pt x="105" y="197"/>
                      </a:lnTo>
                      <a:lnTo>
                        <a:pt x="104" y="196"/>
                      </a:lnTo>
                      <a:lnTo>
                        <a:pt x="105" y="196"/>
                      </a:lnTo>
                      <a:lnTo>
                        <a:pt x="105" y="195"/>
                      </a:lnTo>
                      <a:lnTo>
                        <a:pt x="105" y="194"/>
                      </a:lnTo>
                      <a:lnTo>
                        <a:pt x="105" y="195"/>
                      </a:lnTo>
                      <a:lnTo>
                        <a:pt x="104" y="195"/>
                      </a:lnTo>
                      <a:lnTo>
                        <a:pt x="104" y="194"/>
                      </a:lnTo>
                      <a:lnTo>
                        <a:pt x="103" y="194"/>
                      </a:lnTo>
                      <a:lnTo>
                        <a:pt x="103" y="195"/>
                      </a:lnTo>
                      <a:lnTo>
                        <a:pt x="102" y="195"/>
                      </a:lnTo>
                      <a:lnTo>
                        <a:pt x="102" y="196"/>
                      </a:lnTo>
                      <a:lnTo>
                        <a:pt x="101" y="197"/>
                      </a:lnTo>
                      <a:lnTo>
                        <a:pt x="101" y="198"/>
                      </a:lnTo>
                      <a:lnTo>
                        <a:pt x="100" y="198"/>
                      </a:lnTo>
                      <a:lnTo>
                        <a:pt x="100" y="199"/>
                      </a:lnTo>
                      <a:lnTo>
                        <a:pt x="99" y="199"/>
                      </a:lnTo>
                      <a:lnTo>
                        <a:pt x="98" y="198"/>
                      </a:lnTo>
                      <a:lnTo>
                        <a:pt x="98" y="197"/>
                      </a:lnTo>
                      <a:lnTo>
                        <a:pt x="98" y="196"/>
                      </a:lnTo>
                      <a:lnTo>
                        <a:pt x="99" y="196"/>
                      </a:lnTo>
                      <a:lnTo>
                        <a:pt x="98" y="195"/>
                      </a:lnTo>
                      <a:lnTo>
                        <a:pt x="98" y="194"/>
                      </a:lnTo>
                      <a:lnTo>
                        <a:pt x="97" y="194"/>
                      </a:lnTo>
                      <a:lnTo>
                        <a:pt x="96" y="194"/>
                      </a:lnTo>
                      <a:lnTo>
                        <a:pt x="96" y="195"/>
                      </a:lnTo>
                      <a:lnTo>
                        <a:pt x="95" y="195"/>
                      </a:lnTo>
                      <a:lnTo>
                        <a:pt x="95" y="196"/>
                      </a:lnTo>
                      <a:lnTo>
                        <a:pt x="93" y="195"/>
                      </a:lnTo>
                      <a:lnTo>
                        <a:pt x="93" y="194"/>
                      </a:lnTo>
                      <a:lnTo>
                        <a:pt x="92" y="194"/>
                      </a:lnTo>
                      <a:lnTo>
                        <a:pt x="92" y="195"/>
                      </a:lnTo>
                      <a:lnTo>
                        <a:pt x="92" y="196"/>
                      </a:lnTo>
                      <a:lnTo>
                        <a:pt x="91" y="196"/>
                      </a:lnTo>
                      <a:lnTo>
                        <a:pt x="91" y="195"/>
                      </a:lnTo>
                      <a:lnTo>
                        <a:pt x="90" y="195"/>
                      </a:lnTo>
                      <a:lnTo>
                        <a:pt x="90" y="196"/>
                      </a:lnTo>
                      <a:lnTo>
                        <a:pt x="89" y="196"/>
                      </a:lnTo>
                      <a:lnTo>
                        <a:pt x="88" y="196"/>
                      </a:lnTo>
                      <a:lnTo>
                        <a:pt x="87" y="197"/>
                      </a:lnTo>
                      <a:lnTo>
                        <a:pt x="87" y="198"/>
                      </a:lnTo>
                      <a:lnTo>
                        <a:pt x="87" y="199"/>
                      </a:lnTo>
                      <a:lnTo>
                        <a:pt x="88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5" y="200"/>
                      </a:lnTo>
                      <a:lnTo>
                        <a:pt x="84" y="200"/>
                      </a:lnTo>
                      <a:lnTo>
                        <a:pt x="85" y="199"/>
                      </a:lnTo>
                      <a:lnTo>
                        <a:pt x="84" y="199"/>
                      </a:lnTo>
                      <a:lnTo>
                        <a:pt x="83" y="200"/>
                      </a:lnTo>
                      <a:lnTo>
                        <a:pt x="83" y="201"/>
                      </a:lnTo>
                      <a:lnTo>
                        <a:pt x="82" y="201"/>
                      </a:lnTo>
                      <a:lnTo>
                        <a:pt x="82" y="200"/>
                      </a:lnTo>
                      <a:lnTo>
                        <a:pt x="81" y="200"/>
                      </a:lnTo>
                      <a:lnTo>
                        <a:pt x="81" y="199"/>
                      </a:lnTo>
                      <a:lnTo>
                        <a:pt x="81" y="198"/>
                      </a:lnTo>
                      <a:lnTo>
                        <a:pt x="80" y="198"/>
                      </a:lnTo>
                      <a:lnTo>
                        <a:pt x="79" y="198"/>
                      </a:lnTo>
                      <a:lnTo>
                        <a:pt x="78" y="198"/>
                      </a:lnTo>
                      <a:lnTo>
                        <a:pt x="77" y="198"/>
                      </a:lnTo>
                      <a:lnTo>
                        <a:pt x="75" y="199"/>
                      </a:lnTo>
                      <a:lnTo>
                        <a:pt x="76" y="199"/>
                      </a:lnTo>
                      <a:lnTo>
                        <a:pt x="76" y="200"/>
                      </a:lnTo>
                      <a:lnTo>
                        <a:pt x="75" y="201"/>
                      </a:lnTo>
                      <a:lnTo>
                        <a:pt x="74" y="201"/>
                      </a:lnTo>
                      <a:lnTo>
                        <a:pt x="74" y="200"/>
                      </a:lnTo>
                      <a:lnTo>
                        <a:pt x="74" y="199"/>
                      </a:lnTo>
                      <a:lnTo>
                        <a:pt x="74" y="198"/>
                      </a:lnTo>
                      <a:lnTo>
                        <a:pt x="73" y="198"/>
                      </a:lnTo>
                      <a:lnTo>
                        <a:pt x="73" y="199"/>
                      </a:lnTo>
                      <a:lnTo>
                        <a:pt x="72" y="199"/>
                      </a:lnTo>
                      <a:lnTo>
                        <a:pt x="71" y="199"/>
                      </a:lnTo>
                      <a:lnTo>
                        <a:pt x="70" y="199"/>
                      </a:lnTo>
                      <a:lnTo>
                        <a:pt x="69" y="199"/>
                      </a:lnTo>
                      <a:lnTo>
                        <a:pt x="68" y="199"/>
                      </a:lnTo>
                      <a:lnTo>
                        <a:pt x="67" y="199"/>
                      </a:lnTo>
                      <a:lnTo>
                        <a:pt x="66" y="199"/>
                      </a:lnTo>
                      <a:lnTo>
                        <a:pt x="66" y="200"/>
                      </a:lnTo>
                      <a:lnTo>
                        <a:pt x="66" y="201"/>
                      </a:lnTo>
                      <a:lnTo>
                        <a:pt x="65" y="201"/>
                      </a:lnTo>
                      <a:lnTo>
                        <a:pt x="64" y="201"/>
                      </a:lnTo>
                      <a:lnTo>
                        <a:pt x="64" y="202"/>
                      </a:lnTo>
                      <a:lnTo>
                        <a:pt x="65" y="202"/>
                      </a:lnTo>
                      <a:lnTo>
                        <a:pt x="65" y="203"/>
                      </a:lnTo>
                      <a:lnTo>
                        <a:pt x="64" y="202"/>
                      </a:lnTo>
                      <a:lnTo>
                        <a:pt x="64" y="203"/>
                      </a:lnTo>
                      <a:lnTo>
                        <a:pt x="63" y="204"/>
                      </a:lnTo>
                      <a:lnTo>
                        <a:pt x="62" y="204"/>
                      </a:lnTo>
                      <a:lnTo>
                        <a:pt x="61" y="202"/>
                      </a:lnTo>
                      <a:lnTo>
                        <a:pt x="60" y="202"/>
                      </a:lnTo>
                      <a:lnTo>
                        <a:pt x="59" y="202"/>
                      </a:lnTo>
                      <a:lnTo>
                        <a:pt x="59" y="203"/>
                      </a:lnTo>
                      <a:lnTo>
                        <a:pt x="58" y="203"/>
                      </a:lnTo>
                      <a:lnTo>
                        <a:pt x="58" y="204"/>
                      </a:lnTo>
                      <a:lnTo>
                        <a:pt x="57" y="204"/>
                      </a:lnTo>
                      <a:lnTo>
                        <a:pt x="56" y="204"/>
                      </a:lnTo>
                      <a:lnTo>
                        <a:pt x="55" y="204"/>
                      </a:lnTo>
                      <a:lnTo>
                        <a:pt x="56" y="203"/>
                      </a:lnTo>
                      <a:lnTo>
                        <a:pt x="55" y="203"/>
                      </a:lnTo>
                      <a:lnTo>
                        <a:pt x="55" y="204"/>
                      </a:lnTo>
                      <a:lnTo>
                        <a:pt x="55" y="205"/>
                      </a:lnTo>
                      <a:lnTo>
                        <a:pt x="54" y="205"/>
                      </a:lnTo>
                      <a:lnTo>
                        <a:pt x="53" y="204"/>
                      </a:lnTo>
                      <a:lnTo>
                        <a:pt x="52" y="205"/>
                      </a:lnTo>
                      <a:lnTo>
                        <a:pt x="52" y="204"/>
                      </a:lnTo>
                      <a:lnTo>
                        <a:pt x="51" y="204"/>
                      </a:lnTo>
                      <a:lnTo>
                        <a:pt x="50" y="204"/>
                      </a:lnTo>
                      <a:lnTo>
                        <a:pt x="49" y="205"/>
                      </a:lnTo>
                      <a:lnTo>
                        <a:pt x="48" y="205"/>
                      </a:lnTo>
                      <a:lnTo>
                        <a:pt x="48" y="206"/>
                      </a:lnTo>
                      <a:lnTo>
                        <a:pt x="47" y="206"/>
                      </a:lnTo>
                      <a:lnTo>
                        <a:pt x="47" y="207"/>
                      </a:lnTo>
                      <a:lnTo>
                        <a:pt x="47" y="208"/>
                      </a:lnTo>
                      <a:lnTo>
                        <a:pt x="46" y="208"/>
                      </a:lnTo>
                      <a:lnTo>
                        <a:pt x="45" y="208"/>
                      </a:lnTo>
                      <a:lnTo>
                        <a:pt x="43" y="208"/>
                      </a:lnTo>
                      <a:lnTo>
                        <a:pt x="42" y="208"/>
                      </a:lnTo>
                      <a:lnTo>
                        <a:pt x="42" y="209"/>
                      </a:lnTo>
                      <a:lnTo>
                        <a:pt x="41" y="209"/>
                      </a:lnTo>
                      <a:lnTo>
                        <a:pt x="41" y="210"/>
                      </a:lnTo>
                      <a:lnTo>
                        <a:pt x="40" y="210"/>
                      </a:lnTo>
                      <a:lnTo>
                        <a:pt x="40" y="211"/>
                      </a:lnTo>
                      <a:lnTo>
                        <a:pt x="41" y="211"/>
                      </a:lnTo>
                      <a:lnTo>
                        <a:pt x="40" y="211"/>
                      </a:lnTo>
                      <a:lnTo>
                        <a:pt x="39" y="211"/>
                      </a:lnTo>
                      <a:lnTo>
                        <a:pt x="40" y="209"/>
                      </a:lnTo>
                      <a:lnTo>
                        <a:pt x="40" y="208"/>
                      </a:lnTo>
                      <a:lnTo>
                        <a:pt x="39" y="208"/>
                      </a:lnTo>
                      <a:lnTo>
                        <a:pt x="38" y="208"/>
                      </a:lnTo>
                      <a:lnTo>
                        <a:pt x="38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5" y="208"/>
                      </a:lnTo>
                      <a:lnTo>
                        <a:pt x="34" y="208"/>
                      </a:lnTo>
                      <a:lnTo>
                        <a:pt x="33" y="209"/>
                      </a:lnTo>
                      <a:lnTo>
                        <a:pt x="33" y="210"/>
                      </a:lnTo>
                      <a:lnTo>
                        <a:pt x="32" y="210"/>
                      </a:lnTo>
                      <a:lnTo>
                        <a:pt x="32" y="209"/>
                      </a:lnTo>
                      <a:lnTo>
                        <a:pt x="31" y="209"/>
                      </a:lnTo>
                      <a:lnTo>
                        <a:pt x="31" y="210"/>
                      </a:lnTo>
                      <a:lnTo>
                        <a:pt x="30" y="210"/>
                      </a:lnTo>
                      <a:lnTo>
                        <a:pt x="29" y="210"/>
                      </a:lnTo>
                      <a:lnTo>
                        <a:pt x="28" y="210"/>
                      </a:lnTo>
                      <a:lnTo>
                        <a:pt x="27" y="210"/>
                      </a:lnTo>
                      <a:lnTo>
                        <a:pt x="27" y="211"/>
                      </a:lnTo>
                      <a:lnTo>
                        <a:pt x="26" y="210"/>
                      </a:lnTo>
                      <a:lnTo>
                        <a:pt x="25" y="210"/>
                      </a:lnTo>
                      <a:lnTo>
                        <a:pt x="25" y="211"/>
                      </a:lnTo>
                      <a:lnTo>
                        <a:pt x="26" y="211"/>
                      </a:lnTo>
                      <a:lnTo>
                        <a:pt x="25" y="211"/>
                      </a:lnTo>
                      <a:lnTo>
                        <a:pt x="24" y="211"/>
                      </a:lnTo>
                      <a:lnTo>
                        <a:pt x="24" y="212"/>
                      </a:lnTo>
                      <a:lnTo>
                        <a:pt x="24" y="213"/>
                      </a:lnTo>
                      <a:lnTo>
                        <a:pt x="23" y="212"/>
                      </a:lnTo>
                      <a:lnTo>
                        <a:pt x="22" y="212"/>
                      </a:lnTo>
                      <a:lnTo>
                        <a:pt x="21" y="212"/>
                      </a:lnTo>
                      <a:lnTo>
                        <a:pt x="20" y="212"/>
                      </a:lnTo>
                      <a:lnTo>
                        <a:pt x="0" y="204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7" name="Freeform 541"/>
                <p:cNvSpPr>
                  <a:spLocks/>
                </p:cNvSpPr>
                <p:nvPr/>
              </p:nvSpPr>
              <p:spPr bwMode="auto">
                <a:xfrm>
                  <a:off x="346075" y="1817688"/>
                  <a:ext cx="1936750" cy="1308100"/>
                </a:xfrm>
                <a:custGeom>
                  <a:avLst/>
                  <a:gdLst>
                    <a:gd name="T0" fmla="*/ 2147483646 w 1883"/>
                    <a:gd name="T1" fmla="*/ 2147483646 h 1272"/>
                    <a:gd name="T2" fmla="*/ 2147483646 w 1883"/>
                    <a:gd name="T3" fmla="*/ 2147483646 h 1272"/>
                    <a:gd name="T4" fmla="*/ 2147483646 w 1883"/>
                    <a:gd name="T5" fmla="*/ 2147483646 h 1272"/>
                    <a:gd name="T6" fmla="*/ 2147483646 w 1883"/>
                    <a:gd name="T7" fmla="*/ 2147483646 h 1272"/>
                    <a:gd name="T8" fmla="*/ 2147483646 w 1883"/>
                    <a:gd name="T9" fmla="*/ 2147483646 h 1272"/>
                    <a:gd name="T10" fmla="*/ 2147483646 w 1883"/>
                    <a:gd name="T11" fmla="*/ 2147483646 h 1272"/>
                    <a:gd name="T12" fmla="*/ 2147483646 w 1883"/>
                    <a:gd name="T13" fmla="*/ 2147483646 h 1272"/>
                    <a:gd name="T14" fmla="*/ 2147483646 w 1883"/>
                    <a:gd name="T15" fmla="*/ 2147483646 h 1272"/>
                    <a:gd name="T16" fmla="*/ 2147483646 w 1883"/>
                    <a:gd name="T17" fmla="*/ 2147483646 h 1272"/>
                    <a:gd name="T18" fmla="*/ 2147483646 w 1883"/>
                    <a:gd name="T19" fmla="*/ 2147483646 h 1272"/>
                    <a:gd name="T20" fmla="*/ 2147483646 w 1883"/>
                    <a:gd name="T21" fmla="*/ 2147483646 h 1272"/>
                    <a:gd name="T22" fmla="*/ 2147483646 w 1883"/>
                    <a:gd name="T23" fmla="*/ 2147483646 h 1272"/>
                    <a:gd name="T24" fmla="*/ 2147483646 w 1883"/>
                    <a:gd name="T25" fmla="*/ 2147483646 h 1272"/>
                    <a:gd name="T26" fmla="*/ 2147483646 w 1883"/>
                    <a:gd name="T27" fmla="*/ 2147483646 h 1272"/>
                    <a:gd name="T28" fmla="*/ 2147483646 w 1883"/>
                    <a:gd name="T29" fmla="*/ 2147483646 h 1272"/>
                    <a:gd name="T30" fmla="*/ 2147483646 w 1883"/>
                    <a:gd name="T31" fmla="*/ 2147483646 h 1272"/>
                    <a:gd name="T32" fmla="*/ 2147483646 w 1883"/>
                    <a:gd name="T33" fmla="*/ 2147483646 h 1272"/>
                    <a:gd name="T34" fmla="*/ 2147483646 w 1883"/>
                    <a:gd name="T35" fmla="*/ 2147483646 h 1272"/>
                    <a:gd name="T36" fmla="*/ 2147483646 w 1883"/>
                    <a:gd name="T37" fmla="*/ 2147483646 h 1272"/>
                    <a:gd name="T38" fmla="*/ 2147483646 w 1883"/>
                    <a:gd name="T39" fmla="*/ 2147483646 h 1272"/>
                    <a:gd name="T40" fmla="*/ 2147483646 w 1883"/>
                    <a:gd name="T41" fmla="*/ 2147483646 h 1272"/>
                    <a:gd name="T42" fmla="*/ 2147483646 w 1883"/>
                    <a:gd name="T43" fmla="*/ 2147483646 h 1272"/>
                    <a:gd name="T44" fmla="*/ 2147483646 w 1883"/>
                    <a:gd name="T45" fmla="*/ 2147483646 h 1272"/>
                    <a:gd name="T46" fmla="*/ 2147483646 w 1883"/>
                    <a:gd name="T47" fmla="*/ 2147483646 h 1272"/>
                    <a:gd name="T48" fmla="*/ 2147483646 w 1883"/>
                    <a:gd name="T49" fmla="*/ 2147483646 h 1272"/>
                    <a:gd name="T50" fmla="*/ 2147483646 w 1883"/>
                    <a:gd name="T51" fmla="*/ 2147483646 h 1272"/>
                    <a:gd name="T52" fmla="*/ 2147483646 w 1883"/>
                    <a:gd name="T53" fmla="*/ 2147483646 h 1272"/>
                    <a:gd name="T54" fmla="*/ 2147483646 w 1883"/>
                    <a:gd name="T55" fmla="*/ 2147483646 h 1272"/>
                    <a:gd name="T56" fmla="*/ 2147483646 w 1883"/>
                    <a:gd name="T57" fmla="*/ 2147483646 h 1272"/>
                    <a:gd name="T58" fmla="*/ 2147483646 w 1883"/>
                    <a:gd name="T59" fmla="*/ 2147483646 h 1272"/>
                    <a:gd name="T60" fmla="*/ 2147483646 w 1883"/>
                    <a:gd name="T61" fmla="*/ 2147483646 h 1272"/>
                    <a:gd name="T62" fmla="*/ 2147483646 w 1883"/>
                    <a:gd name="T63" fmla="*/ 2147483646 h 1272"/>
                    <a:gd name="T64" fmla="*/ 2147483646 w 1883"/>
                    <a:gd name="T65" fmla="*/ 2147483646 h 1272"/>
                    <a:gd name="T66" fmla="*/ 2147483646 w 1883"/>
                    <a:gd name="T67" fmla="*/ 2147483646 h 1272"/>
                    <a:gd name="T68" fmla="*/ 2147483646 w 1883"/>
                    <a:gd name="T69" fmla="*/ 2147483646 h 1272"/>
                    <a:gd name="T70" fmla="*/ 2147483646 w 1883"/>
                    <a:gd name="T71" fmla="*/ 2147483646 h 1272"/>
                    <a:gd name="T72" fmla="*/ 2147483646 w 1883"/>
                    <a:gd name="T73" fmla="*/ 2147483646 h 1272"/>
                    <a:gd name="T74" fmla="*/ 2147483646 w 1883"/>
                    <a:gd name="T75" fmla="*/ 2147483646 h 1272"/>
                    <a:gd name="T76" fmla="*/ 2147483646 w 1883"/>
                    <a:gd name="T77" fmla="*/ 2147483646 h 1272"/>
                    <a:gd name="T78" fmla="*/ 2147483646 w 1883"/>
                    <a:gd name="T79" fmla="*/ 2147483646 h 1272"/>
                    <a:gd name="T80" fmla="*/ 2147483646 w 1883"/>
                    <a:gd name="T81" fmla="*/ 2147483646 h 1272"/>
                    <a:gd name="T82" fmla="*/ 2147483646 w 1883"/>
                    <a:gd name="T83" fmla="*/ 2147483646 h 1272"/>
                    <a:gd name="T84" fmla="*/ 2147483646 w 1883"/>
                    <a:gd name="T85" fmla="*/ 2147483646 h 1272"/>
                    <a:gd name="T86" fmla="*/ 2147483646 w 1883"/>
                    <a:gd name="T87" fmla="*/ 2147483646 h 1272"/>
                    <a:gd name="T88" fmla="*/ 2147483646 w 1883"/>
                    <a:gd name="T89" fmla="*/ 2147483646 h 1272"/>
                    <a:gd name="T90" fmla="*/ 2147483646 w 1883"/>
                    <a:gd name="T91" fmla="*/ 2147483646 h 1272"/>
                    <a:gd name="T92" fmla="*/ 2147483646 w 1883"/>
                    <a:gd name="T93" fmla="*/ 2147483646 h 1272"/>
                    <a:gd name="T94" fmla="*/ 2147483646 w 1883"/>
                    <a:gd name="T95" fmla="*/ 2147483646 h 1272"/>
                    <a:gd name="T96" fmla="*/ 2147483646 w 1883"/>
                    <a:gd name="T97" fmla="*/ 2147483646 h 1272"/>
                    <a:gd name="T98" fmla="*/ 2147483646 w 1883"/>
                    <a:gd name="T99" fmla="*/ 2147483646 h 1272"/>
                    <a:gd name="T100" fmla="*/ 2147483646 w 1883"/>
                    <a:gd name="T101" fmla="*/ 2147483646 h 1272"/>
                    <a:gd name="T102" fmla="*/ 2147483646 w 1883"/>
                    <a:gd name="T103" fmla="*/ 2147483646 h 1272"/>
                    <a:gd name="T104" fmla="*/ 2147483646 w 1883"/>
                    <a:gd name="T105" fmla="*/ 2147483646 h 1272"/>
                    <a:gd name="T106" fmla="*/ 2147483646 w 1883"/>
                    <a:gd name="T107" fmla="*/ 2147483646 h 1272"/>
                    <a:gd name="T108" fmla="*/ 2147483646 w 1883"/>
                    <a:gd name="T109" fmla="*/ 2147483646 h 1272"/>
                    <a:gd name="T110" fmla="*/ 2147483646 w 1883"/>
                    <a:gd name="T111" fmla="*/ 2147483646 h 1272"/>
                    <a:gd name="T112" fmla="*/ 2147483646 w 1883"/>
                    <a:gd name="T113" fmla="*/ 2147483646 h 1272"/>
                    <a:gd name="T114" fmla="*/ 2147483646 w 1883"/>
                    <a:gd name="T115" fmla="*/ 2147483646 h 1272"/>
                    <a:gd name="T116" fmla="*/ 2147483646 w 1883"/>
                    <a:gd name="T117" fmla="*/ 2147483646 h 1272"/>
                    <a:gd name="T118" fmla="*/ 2147483646 w 1883"/>
                    <a:gd name="T119" fmla="*/ 2147483646 h 1272"/>
                    <a:gd name="T120" fmla="*/ 2147483646 w 1883"/>
                    <a:gd name="T121" fmla="*/ 2147483646 h 1272"/>
                    <a:gd name="T122" fmla="*/ 2147483646 w 1883"/>
                    <a:gd name="T123" fmla="*/ 2147483646 h 1272"/>
                    <a:gd name="T124" fmla="*/ 2147483646 w 1883"/>
                    <a:gd name="T125" fmla="*/ 2147483646 h 127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883"/>
                    <a:gd name="T190" fmla="*/ 0 h 1272"/>
                    <a:gd name="T191" fmla="*/ 1883 w 1883"/>
                    <a:gd name="T192" fmla="*/ 1272 h 127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883" h="1272">
                      <a:moveTo>
                        <a:pt x="1582" y="203"/>
                      </a:moveTo>
                      <a:lnTo>
                        <a:pt x="1582" y="232"/>
                      </a:lnTo>
                      <a:lnTo>
                        <a:pt x="1583" y="233"/>
                      </a:lnTo>
                      <a:lnTo>
                        <a:pt x="1583" y="234"/>
                      </a:lnTo>
                      <a:lnTo>
                        <a:pt x="1583" y="235"/>
                      </a:lnTo>
                      <a:lnTo>
                        <a:pt x="1583" y="236"/>
                      </a:lnTo>
                      <a:lnTo>
                        <a:pt x="1583" y="237"/>
                      </a:lnTo>
                      <a:lnTo>
                        <a:pt x="1584" y="237"/>
                      </a:lnTo>
                      <a:lnTo>
                        <a:pt x="1585" y="237"/>
                      </a:lnTo>
                      <a:lnTo>
                        <a:pt x="1586" y="238"/>
                      </a:lnTo>
                      <a:lnTo>
                        <a:pt x="1586" y="240"/>
                      </a:lnTo>
                      <a:lnTo>
                        <a:pt x="1586" y="241"/>
                      </a:lnTo>
                      <a:lnTo>
                        <a:pt x="1585" y="245"/>
                      </a:lnTo>
                      <a:lnTo>
                        <a:pt x="1586" y="245"/>
                      </a:lnTo>
                      <a:lnTo>
                        <a:pt x="1586" y="246"/>
                      </a:lnTo>
                      <a:lnTo>
                        <a:pt x="1586" y="247"/>
                      </a:lnTo>
                      <a:lnTo>
                        <a:pt x="1586" y="248"/>
                      </a:lnTo>
                      <a:lnTo>
                        <a:pt x="1584" y="249"/>
                      </a:lnTo>
                      <a:lnTo>
                        <a:pt x="1584" y="250"/>
                      </a:lnTo>
                      <a:lnTo>
                        <a:pt x="1584" y="251"/>
                      </a:lnTo>
                      <a:lnTo>
                        <a:pt x="1584" y="254"/>
                      </a:lnTo>
                      <a:lnTo>
                        <a:pt x="1585" y="257"/>
                      </a:lnTo>
                      <a:lnTo>
                        <a:pt x="1585" y="258"/>
                      </a:lnTo>
                      <a:lnTo>
                        <a:pt x="1586" y="258"/>
                      </a:lnTo>
                      <a:lnTo>
                        <a:pt x="1586" y="259"/>
                      </a:lnTo>
                      <a:lnTo>
                        <a:pt x="1585" y="260"/>
                      </a:lnTo>
                      <a:lnTo>
                        <a:pt x="1584" y="261"/>
                      </a:lnTo>
                      <a:lnTo>
                        <a:pt x="1584" y="262"/>
                      </a:lnTo>
                      <a:lnTo>
                        <a:pt x="1584" y="263"/>
                      </a:lnTo>
                      <a:lnTo>
                        <a:pt x="1585" y="264"/>
                      </a:lnTo>
                      <a:lnTo>
                        <a:pt x="1585" y="265"/>
                      </a:lnTo>
                      <a:lnTo>
                        <a:pt x="1584" y="265"/>
                      </a:lnTo>
                      <a:lnTo>
                        <a:pt x="1585" y="266"/>
                      </a:lnTo>
                      <a:lnTo>
                        <a:pt x="1585" y="267"/>
                      </a:lnTo>
                      <a:lnTo>
                        <a:pt x="1588" y="269"/>
                      </a:lnTo>
                      <a:lnTo>
                        <a:pt x="1590" y="269"/>
                      </a:lnTo>
                      <a:lnTo>
                        <a:pt x="1591" y="270"/>
                      </a:lnTo>
                      <a:lnTo>
                        <a:pt x="1592" y="270"/>
                      </a:lnTo>
                      <a:lnTo>
                        <a:pt x="1593" y="271"/>
                      </a:lnTo>
                      <a:lnTo>
                        <a:pt x="1594" y="271"/>
                      </a:lnTo>
                      <a:lnTo>
                        <a:pt x="1595" y="271"/>
                      </a:lnTo>
                      <a:lnTo>
                        <a:pt x="1595" y="272"/>
                      </a:lnTo>
                      <a:lnTo>
                        <a:pt x="1596" y="272"/>
                      </a:lnTo>
                      <a:lnTo>
                        <a:pt x="1596" y="273"/>
                      </a:lnTo>
                      <a:lnTo>
                        <a:pt x="1598" y="273"/>
                      </a:lnTo>
                      <a:lnTo>
                        <a:pt x="1599" y="274"/>
                      </a:lnTo>
                      <a:lnTo>
                        <a:pt x="1599" y="276"/>
                      </a:lnTo>
                      <a:lnTo>
                        <a:pt x="1600" y="276"/>
                      </a:lnTo>
                      <a:lnTo>
                        <a:pt x="1601" y="277"/>
                      </a:lnTo>
                      <a:lnTo>
                        <a:pt x="1600" y="277"/>
                      </a:lnTo>
                      <a:lnTo>
                        <a:pt x="1600" y="278"/>
                      </a:lnTo>
                      <a:lnTo>
                        <a:pt x="1600" y="279"/>
                      </a:lnTo>
                      <a:lnTo>
                        <a:pt x="1600" y="280"/>
                      </a:lnTo>
                      <a:lnTo>
                        <a:pt x="1600" y="281"/>
                      </a:lnTo>
                      <a:lnTo>
                        <a:pt x="1601" y="283"/>
                      </a:lnTo>
                      <a:lnTo>
                        <a:pt x="1602" y="283"/>
                      </a:lnTo>
                      <a:lnTo>
                        <a:pt x="1602" y="285"/>
                      </a:lnTo>
                      <a:lnTo>
                        <a:pt x="1602" y="287"/>
                      </a:lnTo>
                      <a:lnTo>
                        <a:pt x="1602" y="288"/>
                      </a:lnTo>
                      <a:lnTo>
                        <a:pt x="1601" y="289"/>
                      </a:lnTo>
                      <a:lnTo>
                        <a:pt x="1600" y="289"/>
                      </a:lnTo>
                      <a:lnTo>
                        <a:pt x="1600" y="290"/>
                      </a:lnTo>
                      <a:lnTo>
                        <a:pt x="1600" y="291"/>
                      </a:lnTo>
                      <a:lnTo>
                        <a:pt x="1600" y="292"/>
                      </a:lnTo>
                      <a:lnTo>
                        <a:pt x="1600" y="293"/>
                      </a:lnTo>
                      <a:lnTo>
                        <a:pt x="1600" y="294"/>
                      </a:lnTo>
                      <a:lnTo>
                        <a:pt x="1600" y="296"/>
                      </a:lnTo>
                      <a:lnTo>
                        <a:pt x="1601" y="297"/>
                      </a:lnTo>
                      <a:lnTo>
                        <a:pt x="1601" y="298"/>
                      </a:lnTo>
                      <a:lnTo>
                        <a:pt x="1602" y="298"/>
                      </a:lnTo>
                      <a:lnTo>
                        <a:pt x="1602" y="299"/>
                      </a:lnTo>
                      <a:lnTo>
                        <a:pt x="1602" y="300"/>
                      </a:lnTo>
                      <a:lnTo>
                        <a:pt x="1603" y="300"/>
                      </a:lnTo>
                      <a:lnTo>
                        <a:pt x="1603" y="301"/>
                      </a:lnTo>
                      <a:lnTo>
                        <a:pt x="1604" y="302"/>
                      </a:lnTo>
                      <a:lnTo>
                        <a:pt x="1605" y="302"/>
                      </a:lnTo>
                      <a:lnTo>
                        <a:pt x="1606" y="304"/>
                      </a:lnTo>
                      <a:lnTo>
                        <a:pt x="1607" y="304"/>
                      </a:lnTo>
                      <a:lnTo>
                        <a:pt x="1607" y="305"/>
                      </a:lnTo>
                      <a:lnTo>
                        <a:pt x="1608" y="305"/>
                      </a:lnTo>
                      <a:lnTo>
                        <a:pt x="1609" y="305"/>
                      </a:lnTo>
                      <a:lnTo>
                        <a:pt x="1610" y="305"/>
                      </a:lnTo>
                      <a:lnTo>
                        <a:pt x="1610" y="306"/>
                      </a:lnTo>
                      <a:lnTo>
                        <a:pt x="1612" y="308"/>
                      </a:lnTo>
                      <a:lnTo>
                        <a:pt x="1612" y="309"/>
                      </a:lnTo>
                      <a:lnTo>
                        <a:pt x="1613" y="310"/>
                      </a:lnTo>
                      <a:lnTo>
                        <a:pt x="1614" y="310"/>
                      </a:lnTo>
                      <a:lnTo>
                        <a:pt x="1615" y="310"/>
                      </a:lnTo>
                      <a:lnTo>
                        <a:pt x="1615" y="311"/>
                      </a:lnTo>
                      <a:lnTo>
                        <a:pt x="1616" y="312"/>
                      </a:lnTo>
                      <a:lnTo>
                        <a:pt x="1617" y="313"/>
                      </a:lnTo>
                      <a:lnTo>
                        <a:pt x="1618" y="314"/>
                      </a:lnTo>
                      <a:lnTo>
                        <a:pt x="1619" y="315"/>
                      </a:lnTo>
                      <a:lnTo>
                        <a:pt x="1620" y="315"/>
                      </a:lnTo>
                      <a:lnTo>
                        <a:pt x="1621" y="316"/>
                      </a:lnTo>
                      <a:lnTo>
                        <a:pt x="1622" y="317"/>
                      </a:lnTo>
                      <a:lnTo>
                        <a:pt x="1623" y="317"/>
                      </a:lnTo>
                      <a:lnTo>
                        <a:pt x="1623" y="318"/>
                      </a:lnTo>
                      <a:lnTo>
                        <a:pt x="1624" y="318"/>
                      </a:lnTo>
                      <a:lnTo>
                        <a:pt x="1625" y="318"/>
                      </a:lnTo>
                      <a:lnTo>
                        <a:pt x="1626" y="317"/>
                      </a:lnTo>
                      <a:lnTo>
                        <a:pt x="1625" y="319"/>
                      </a:lnTo>
                      <a:lnTo>
                        <a:pt x="1626" y="320"/>
                      </a:lnTo>
                      <a:lnTo>
                        <a:pt x="1627" y="320"/>
                      </a:lnTo>
                      <a:lnTo>
                        <a:pt x="1627" y="321"/>
                      </a:lnTo>
                      <a:lnTo>
                        <a:pt x="1628" y="322"/>
                      </a:lnTo>
                      <a:lnTo>
                        <a:pt x="1628" y="321"/>
                      </a:lnTo>
                      <a:lnTo>
                        <a:pt x="1629" y="321"/>
                      </a:lnTo>
                      <a:lnTo>
                        <a:pt x="1631" y="322"/>
                      </a:lnTo>
                      <a:lnTo>
                        <a:pt x="1632" y="323"/>
                      </a:lnTo>
                      <a:lnTo>
                        <a:pt x="1632" y="324"/>
                      </a:lnTo>
                      <a:lnTo>
                        <a:pt x="1631" y="324"/>
                      </a:lnTo>
                      <a:lnTo>
                        <a:pt x="1630" y="324"/>
                      </a:lnTo>
                      <a:lnTo>
                        <a:pt x="1630" y="325"/>
                      </a:lnTo>
                      <a:lnTo>
                        <a:pt x="1630" y="326"/>
                      </a:lnTo>
                      <a:lnTo>
                        <a:pt x="1630" y="327"/>
                      </a:lnTo>
                      <a:lnTo>
                        <a:pt x="1631" y="328"/>
                      </a:lnTo>
                      <a:lnTo>
                        <a:pt x="1632" y="330"/>
                      </a:lnTo>
                      <a:lnTo>
                        <a:pt x="1633" y="331"/>
                      </a:lnTo>
                      <a:lnTo>
                        <a:pt x="1634" y="332"/>
                      </a:lnTo>
                      <a:lnTo>
                        <a:pt x="1634" y="333"/>
                      </a:lnTo>
                      <a:lnTo>
                        <a:pt x="1633" y="334"/>
                      </a:lnTo>
                      <a:lnTo>
                        <a:pt x="1633" y="335"/>
                      </a:lnTo>
                      <a:lnTo>
                        <a:pt x="1633" y="336"/>
                      </a:lnTo>
                      <a:lnTo>
                        <a:pt x="1633" y="337"/>
                      </a:lnTo>
                      <a:lnTo>
                        <a:pt x="1632" y="338"/>
                      </a:lnTo>
                      <a:lnTo>
                        <a:pt x="1633" y="339"/>
                      </a:lnTo>
                      <a:lnTo>
                        <a:pt x="1634" y="340"/>
                      </a:lnTo>
                      <a:lnTo>
                        <a:pt x="1635" y="339"/>
                      </a:lnTo>
                      <a:lnTo>
                        <a:pt x="1636" y="340"/>
                      </a:lnTo>
                      <a:lnTo>
                        <a:pt x="1636" y="339"/>
                      </a:lnTo>
                      <a:lnTo>
                        <a:pt x="1637" y="340"/>
                      </a:lnTo>
                      <a:lnTo>
                        <a:pt x="1639" y="342"/>
                      </a:lnTo>
                      <a:lnTo>
                        <a:pt x="1639" y="343"/>
                      </a:lnTo>
                      <a:lnTo>
                        <a:pt x="1640" y="345"/>
                      </a:lnTo>
                      <a:lnTo>
                        <a:pt x="1640" y="346"/>
                      </a:lnTo>
                      <a:lnTo>
                        <a:pt x="1641" y="347"/>
                      </a:lnTo>
                      <a:lnTo>
                        <a:pt x="1641" y="346"/>
                      </a:lnTo>
                      <a:lnTo>
                        <a:pt x="1643" y="348"/>
                      </a:lnTo>
                      <a:lnTo>
                        <a:pt x="1644" y="349"/>
                      </a:lnTo>
                      <a:lnTo>
                        <a:pt x="1644" y="350"/>
                      </a:lnTo>
                      <a:lnTo>
                        <a:pt x="1645" y="350"/>
                      </a:lnTo>
                      <a:lnTo>
                        <a:pt x="1646" y="350"/>
                      </a:lnTo>
                      <a:lnTo>
                        <a:pt x="1649" y="350"/>
                      </a:lnTo>
                      <a:lnTo>
                        <a:pt x="1650" y="349"/>
                      </a:lnTo>
                      <a:lnTo>
                        <a:pt x="1651" y="349"/>
                      </a:lnTo>
                      <a:lnTo>
                        <a:pt x="1652" y="351"/>
                      </a:lnTo>
                      <a:lnTo>
                        <a:pt x="1653" y="352"/>
                      </a:lnTo>
                      <a:lnTo>
                        <a:pt x="1655" y="352"/>
                      </a:lnTo>
                      <a:lnTo>
                        <a:pt x="1656" y="353"/>
                      </a:lnTo>
                      <a:lnTo>
                        <a:pt x="1657" y="355"/>
                      </a:lnTo>
                      <a:lnTo>
                        <a:pt x="1658" y="356"/>
                      </a:lnTo>
                      <a:lnTo>
                        <a:pt x="1659" y="357"/>
                      </a:lnTo>
                      <a:lnTo>
                        <a:pt x="1661" y="359"/>
                      </a:lnTo>
                      <a:lnTo>
                        <a:pt x="1662" y="359"/>
                      </a:lnTo>
                      <a:lnTo>
                        <a:pt x="1665" y="355"/>
                      </a:lnTo>
                      <a:lnTo>
                        <a:pt x="1666" y="355"/>
                      </a:lnTo>
                      <a:lnTo>
                        <a:pt x="1666" y="353"/>
                      </a:lnTo>
                      <a:lnTo>
                        <a:pt x="1665" y="352"/>
                      </a:lnTo>
                      <a:lnTo>
                        <a:pt x="1666" y="352"/>
                      </a:lnTo>
                      <a:lnTo>
                        <a:pt x="1667" y="352"/>
                      </a:lnTo>
                      <a:lnTo>
                        <a:pt x="1668" y="352"/>
                      </a:lnTo>
                      <a:lnTo>
                        <a:pt x="1670" y="351"/>
                      </a:lnTo>
                      <a:lnTo>
                        <a:pt x="1670" y="350"/>
                      </a:lnTo>
                      <a:lnTo>
                        <a:pt x="1670" y="348"/>
                      </a:lnTo>
                      <a:lnTo>
                        <a:pt x="1674" y="346"/>
                      </a:lnTo>
                      <a:lnTo>
                        <a:pt x="1675" y="346"/>
                      </a:lnTo>
                      <a:lnTo>
                        <a:pt x="1677" y="346"/>
                      </a:lnTo>
                      <a:lnTo>
                        <a:pt x="1678" y="348"/>
                      </a:lnTo>
                      <a:lnTo>
                        <a:pt x="1677" y="349"/>
                      </a:lnTo>
                      <a:lnTo>
                        <a:pt x="1677" y="350"/>
                      </a:lnTo>
                      <a:lnTo>
                        <a:pt x="1678" y="351"/>
                      </a:lnTo>
                      <a:lnTo>
                        <a:pt x="1679" y="351"/>
                      </a:lnTo>
                      <a:lnTo>
                        <a:pt x="1681" y="351"/>
                      </a:lnTo>
                      <a:lnTo>
                        <a:pt x="1682" y="352"/>
                      </a:lnTo>
                      <a:lnTo>
                        <a:pt x="1682" y="354"/>
                      </a:lnTo>
                      <a:lnTo>
                        <a:pt x="1681" y="356"/>
                      </a:lnTo>
                      <a:lnTo>
                        <a:pt x="1682" y="357"/>
                      </a:lnTo>
                      <a:lnTo>
                        <a:pt x="1682" y="358"/>
                      </a:lnTo>
                      <a:lnTo>
                        <a:pt x="1682" y="359"/>
                      </a:lnTo>
                      <a:lnTo>
                        <a:pt x="1681" y="360"/>
                      </a:lnTo>
                      <a:lnTo>
                        <a:pt x="1681" y="361"/>
                      </a:lnTo>
                      <a:lnTo>
                        <a:pt x="1681" y="362"/>
                      </a:lnTo>
                      <a:lnTo>
                        <a:pt x="1680" y="365"/>
                      </a:lnTo>
                      <a:lnTo>
                        <a:pt x="1680" y="366"/>
                      </a:lnTo>
                      <a:lnTo>
                        <a:pt x="1680" y="367"/>
                      </a:lnTo>
                      <a:lnTo>
                        <a:pt x="1680" y="368"/>
                      </a:lnTo>
                      <a:lnTo>
                        <a:pt x="1679" y="369"/>
                      </a:lnTo>
                      <a:lnTo>
                        <a:pt x="1679" y="370"/>
                      </a:lnTo>
                      <a:lnTo>
                        <a:pt x="1679" y="371"/>
                      </a:lnTo>
                      <a:lnTo>
                        <a:pt x="1680" y="372"/>
                      </a:lnTo>
                      <a:lnTo>
                        <a:pt x="1682" y="373"/>
                      </a:lnTo>
                      <a:lnTo>
                        <a:pt x="1681" y="374"/>
                      </a:lnTo>
                      <a:lnTo>
                        <a:pt x="1681" y="375"/>
                      </a:lnTo>
                      <a:lnTo>
                        <a:pt x="1683" y="375"/>
                      </a:lnTo>
                      <a:lnTo>
                        <a:pt x="1683" y="377"/>
                      </a:lnTo>
                      <a:lnTo>
                        <a:pt x="1684" y="378"/>
                      </a:lnTo>
                      <a:lnTo>
                        <a:pt x="1685" y="377"/>
                      </a:lnTo>
                      <a:lnTo>
                        <a:pt x="1687" y="377"/>
                      </a:lnTo>
                      <a:lnTo>
                        <a:pt x="1688" y="378"/>
                      </a:lnTo>
                      <a:lnTo>
                        <a:pt x="1687" y="379"/>
                      </a:lnTo>
                      <a:lnTo>
                        <a:pt x="1688" y="380"/>
                      </a:lnTo>
                      <a:lnTo>
                        <a:pt x="1689" y="380"/>
                      </a:lnTo>
                      <a:lnTo>
                        <a:pt x="1690" y="381"/>
                      </a:lnTo>
                      <a:lnTo>
                        <a:pt x="1691" y="380"/>
                      </a:lnTo>
                      <a:lnTo>
                        <a:pt x="1694" y="380"/>
                      </a:lnTo>
                      <a:lnTo>
                        <a:pt x="1695" y="380"/>
                      </a:lnTo>
                      <a:lnTo>
                        <a:pt x="1696" y="381"/>
                      </a:lnTo>
                      <a:lnTo>
                        <a:pt x="1697" y="382"/>
                      </a:lnTo>
                      <a:lnTo>
                        <a:pt x="1698" y="383"/>
                      </a:lnTo>
                      <a:lnTo>
                        <a:pt x="1699" y="383"/>
                      </a:lnTo>
                      <a:lnTo>
                        <a:pt x="1699" y="385"/>
                      </a:lnTo>
                      <a:lnTo>
                        <a:pt x="1700" y="385"/>
                      </a:lnTo>
                      <a:lnTo>
                        <a:pt x="1700" y="386"/>
                      </a:lnTo>
                      <a:lnTo>
                        <a:pt x="1701" y="387"/>
                      </a:lnTo>
                      <a:lnTo>
                        <a:pt x="1702" y="386"/>
                      </a:lnTo>
                      <a:lnTo>
                        <a:pt x="1702" y="388"/>
                      </a:lnTo>
                      <a:lnTo>
                        <a:pt x="1702" y="389"/>
                      </a:lnTo>
                      <a:lnTo>
                        <a:pt x="1703" y="389"/>
                      </a:lnTo>
                      <a:lnTo>
                        <a:pt x="1704" y="388"/>
                      </a:lnTo>
                      <a:lnTo>
                        <a:pt x="1705" y="389"/>
                      </a:lnTo>
                      <a:lnTo>
                        <a:pt x="1706" y="388"/>
                      </a:lnTo>
                      <a:lnTo>
                        <a:pt x="1708" y="389"/>
                      </a:lnTo>
                      <a:lnTo>
                        <a:pt x="1709" y="388"/>
                      </a:lnTo>
                      <a:lnTo>
                        <a:pt x="1709" y="389"/>
                      </a:lnTo>
                      <a:lnTo>
                        <a:pt x="1710" y="391"/>
                      </a:lnTo>
                      <a:lnTo>
                        <a:pt x="1710" y="392"/>
                      </a:lnTo>
                      <a:lnTo>
                        <a:pt x="1710" y="393"/>
                      </a:lnTo>
                      <a:lnTo>
                        <a:pt x="1711" y="394"/>
                      </a:lnTo>
                      <a:lnTo>
                        <a:pt x="1710" y="396"/>
                      </a:lnTo>
                      <a:lnTo>
                        <a:pt x="1711" y="396"/>
                      </a:lnTo>
                      <a:lnTo>
                        <a:pt x="1713" y="398"/>
                      </a:lnTo>
                      <a:lnTo>
                        <a:pt x="1715" y="397"/>
                      </a:lnTo>
                      <a:lnTo>
                        <a:pt x="1716" y="396"/>
                      </a:lnTo>
                      <a:lnTo>
                        <a:pt x="1716" y="397"/>
                      </a:lnTo>
                      <a:lnTo>
                        <a:pt x="1717" y="397"/>
                      </a:lnTo>
                      <a:lnTo>
                        <a:pt x="1718" y="397"/>
                      </a:lnTo>
                      <a:lnTo>
                        <a:pt x="1719" y="397"/>
                      </a:lnTo>
                      <a:lnTo>
                        <a:pt x="1720" y="397"/>
                      </a:lnTo>
                      <a:lnTo>
                        <a:pt x="1720" y="396"/>
                      </a:lnTo>
                      <a:lnTo>
                        <a:pt x="1721" y="395"/>
                      </a:lnTo>
                      <a:lnTo>
                        <a:pt x="1723" y="396"/>
                      </a:lnTo>
                      <a:lnTo>
                        <a:pt x="1722" y="397"/>
                      </a:lnTo>
                      <a:lnTo>
                        <a:pt x="1722" y="398"/>
                      </a:lnTo>
                      <a:lnTo>
                        <a:pt x="1723" y="398"/>
                      </a:lnTo>
                      <a:lnTo>
                        <a:pt x="1725" y="399"/>
                      </a:lnTo>
                      <a:lnTo>
                        <a:pt x="1727" y="399"/>
                      </a:lnTo>
                      <a:lnTo>
                        <a:pt x="1727" y="400"/>
                      </a:lnTo>
                      <a:lnTo>
                        <a:pt x="1728" y="401"/>
                      </a:lnTo>
                      <a:lnTo>
                        <a:pt x="1730" y="401"/>
                      </a:lnTo>
                      <a:lnTo>
                        <a:pt x="1730" y="402"/>
                      </a:lnTo>
                      <a:lnTo>
                        <a:pt x="1729" y="404"/>
                      </a:lnTo>
                      <a:lnTo>
                        <a:pt x="1732" y="403"/>
                      </a:lnTo>
                      <a:lnTo>
                        <a:pt x="1732" y="404"/>
                      </a:lnTo>
                      <a:lnTo>
                        <a:pt x="1733" y="405"/>
                      </a:lnTo>
                      <a:lnTo>
                        <a:pt x="1734" y="404"/>
                      </a:lnTo>
                      <a:lnTo>
                        <a:pt x="1734" y="405"/>
                      </a:lnTo>
                      <a:lnTo>
                        <a:pt x="1735" y="407"/>
                      </a:lnTo>
                      <a:lnTo>
                        <a:pt x="1736" y="407"/>
                      </a:lnTo>
                      <a:lnTo>
                        <a:pt x="1737" y="406"/>
                      </a:lnTo>
                      <a:lnTo>
                        <a:pt x="1739" y="406"/>
                      </a:lnTo>
                      <a:lnTo>
                        <a:pt x="1739" y="407"/>
                      </a:lnTo>
                      <a:lnTo>
                        <a:pt x="1739" y="408"/>
                      </a:lnTo>
                      <a:lnTo>
                        <a:pt x="1740" y="408"/>
                      </a:lnTo>
                      <a:lnTo>
                        <a:pt x="1741" y="407"/>
                      </a:lnTo>
                      <a:lnTo>
                        <a:pt x="1742" y="406"/>
                      </a:lnTo>
                      <a:lnTo>
                        <a:pt x="1743" y="407"/>
                      </a:lnTo>
                      <a:lnTo>
                        <a:pt x="1743" y="408"/>
                      </a:lnTo>
                      <a:lnTo>
                        <a:pt x="1744" y="409"/>
                      </a:lnTo>
                      <a:lnTo>
                        <a:pt x="1744" y="410"/>
                      </a:lnTo>
                      <a:lnTo>
                        <a:pt x="1743" y="411"/>
                      </a:lnTo>
                      <a:lnTo>
                        <a:pt x="1744" y="412"/>
                      </a:lnTo>
                      <a:lnTo>
                        <a:pt x="1745" y="411"/>
                      </a:lnTo>
                      <a:lnTo>
                        <a:pt x="1746" y="411"/>
                      </a:lnTo>
                      <a:lnTo>
                        <a:pt x="1748" y="413"/>
                      </a:lnTo>
                      <a:lnTo>
                        <a:pt x="1749" y="412"/>
                      </a:lnTo>
                      <a:lnTo>
                        <a:pt x="1749" y="411"/>
                      </a:lnTo>
                      <a:lnTo>
                        <a:pt x="1751" y="411"/>
                      </a:lnTo>
                      <a:lnTo>
                        <a:pt x="1752" y="412"/>
                      </a:lnTo>
                      <a:lnTo>
                        <a:pt x="1753" y="412"/>
                      </a:lnTo>
                      <a:lnTo>
                        <a:pt x="1754" y="411"/>
                      </a:lnTo>
                      <a:lnTo>
                        <a:pt x="1755" y="410"/>
                      </a:lnTo>
                      <a:lnTo>
                        <a:pt x="1757" y="410"/>
                      </a:lnTo>
                      <a:lnTo>
                        <a:pt x="1757" y="411"/>
                      </a:lnTo>
                      <a:lnTo>
                        <a:pt x="1758" y="411"/>
                      </a:lnTo>
                      <a:lnTo>
                        <a:pt x="1758" y="410"/>
                      </a:lnTo>
                      <a:lnTo>
                        <a:pt x="1758" y="409"/>
                      </a:lnTo>
                      <a:lnTo>
                        <a:pt x="1759" y="409"/>
                      </a:lnTo>
                      <a:lnTo>
                        <a:pt x="1760" y="410"/>
                      </a:lnTo>
                      <a:lnTo>
                        <a:pt x="1759" y="411"/>
                      </a:lnTo>
                      <a:lnTo>
                        <a:pt x="1760" y="412"/>
                      </a:lnTo>
                      <a:lnTo>
                        <a:pt x="1761" y="412"/>
                      </a:lnTo>
                      <a:lnTo>
                        <a:pt x="1762" y="412"/>
                      </a:lnTo>
                      <a:lnTo>
                        <a:pt x="1763" y="411"/>
                      </a:lnTo>
                      <a:lnTo>
                        <a:pt x="1764" y="411"/>
                      </a:lnTo>
                      <a:lnTo>
                        <a:pt x="1764" y="412"/>
                      </a:lnTo>
                      <a:lnTo>
                        <a:pt x="1765" y="412"/>
                      </a:lnTo>
                      <a:lnTo>
                        <a:pt x="1766" y="412"/>
                      </a:lnTo>
                      <a:lnTo>
                        <a:pt x="1767" y="413"/>
                      </a:lnTo>
                      <a:lnTo>
                        <a:pt x="1768" y="412"/>
                      </a:lnTo>
                      <a:lnTo>
                        <a:pt x="1769" y="413"/>
                      </a:lnTo>
                      <a:lnTo>
                        <a:pt x="1768" y="413"/>
                      </a:lnTo>
                      <a:lnTo>
                        <a:pt x="1768" y="415"/>
                      </a:lnTo>
                      <a:lnTo>
                        <a:pt x="1769" y="415"/>
                      </a:lnTo>
                      <a:lnTo>
                        <a:pt x="1769" y="417"/>
                      </a:lnTo>
                      <a:lnTo>
                        <a:pt x="1770" y="416"/>
                      </a:lnTo>
                      <a:lnTo>
                        <a:pt x="1772" y="416"/>
                      </a:lnTo>
                      <a:lnTo>
                        <a:pt x="1774" y="419"/>
                      </a:lnTo>
                      <a:lnTo>
                        <a:pt x="1776" y="417"/>
                      </a:lnTo>
                      <a:lnTo>
                        <a:pt x="1777" y="418"/>
                      </a:lnTo>
                      <a:lnTo>
                        <a:pt x="1777" y="419"/>
                      </a:lnTo>
                      <a:lnTo>
                        <a:pt x="1777" y="420"/>
                      </a:lnTo>
                      <a:lnTo>
                        <a:pt x="1778" y="420"/>
                      </a:lnTo>
                      <a:lnTo>
                        <a:pt x="1779" y="421"/>
                      </a:lnTo>
                      <a:lnTo>
                        <a:pt x="1779" y="422"/>
                      </a:lnTo>
                      <a:lnTo>
                        <a:pt x="1778" y="423"/>
                      </a:lnTo>
                      <a:lnTo>
                        <a:pt x="1779" y="426"/>
                      </a:lnTo>
                      <a:lnTo>
                        <a:pt x="1780" y="427"/>
                      </a:lnTo>
                      <a:lnTo>
                        <a:pt x="1781" y="428"/>
                      </a:lnTo>
                      <a:lnTo>
                        <a:pt x="1781" y="429"/>
                      </a:lnTo>
                      <a:lnTo>
                        <a:pt x="1782" y="430"/>
                      </a:lnTo>
                      <a:lnTo>
                        <a:pt x="1782" y="431"/>
                      </a:lnTo>
                      <a:lnTo>
                        <a:pt x="1782" y="432"/>
                      </a:lnTo>
                      <a:lnTo>
                        <a:pt x="1783" y="432"/>
                      </a:lnTo>
                      <a:lnTo>
                        <a:pt x="1785" y="432"/>
                      </a:lnTo>
                      <a:lnTo>
                        <a:pt x="1787" y="431"/>
                      </a:lnTo>
                      <a:lnTo>
                        <a:pt x="1788" y="432"/>
                      </a:lnTo>
                      <a:lnTo>
                        <a:pt x="1788" y="433"/>
                      </a:lnTo>
                      <a:lnTo>
                        <a:pt x="1789" y="434"/>
                      </a:lnTo>
                      <a:lnTo>
                        <a:pt x="1790" y="434"/>
                      </a:lnTo>
                      <a:lnTo>
                        <a:pt x="1790" y="435"/>
                      </a:lnTo>
                      <a:lnTo>
                        <a:pt x="1790" y="436"/>
                      </a:lnTo>
                      <a:lnTo>
                        <a:pt x="1791" y="437"/>
                      </a:lnTo>
                      <a:lnTo>
                        <a:pt x="1792" y="437"/>
                      </a:lnTo>
                      <a:lnTo>
                        <a:pt x="1793" y="437"/>
                      </a:lnTo>
                      <a:lnTo>
                        <a:pt x="1794" y="437"/>
                      </a:lnTo>
                      <a:lnTo>
                        <a:pt x="1795" y="438"/>
                      </a:lnTo>
                      <a:lnTo>
                        <a:pt x="1797" y="439"/>
                      </a:lnTo>
                      <a:lnTo>
                        <a:pt x="1798" y="440"/>
                      </a:lnTo>
                      <a:lnTo>
                        <a:pt x="1799" y="440"/>
                      </a:lnTo>
                      <a:lnTo>
                        <a:pt x="1800" y="442"/>
                      </a:lnTo>
                      <a:lnTo>
                        <a:pt x="1801" y="443"/>
                      </a:lnTo>
                      <a:lnTo>
                        <a:pt x="1802" y="443"/>
                      </a:lnTo>
                      <a:lnTo>
                        <a:pt x="1803" y="443"/>
                      </a:lnTo>
                      <a:lnTo>
                        <a:pt x="1806" y="444"/>
                      </a:lnTo>
                      <a:lnTo>
                        <a:pt x="1808" y="444"/>
                      </a:lnTo>
                      <a:lnTo>
                        <a:pt x="1810" y="443"/>
                      </a:lnTo>
                      <a:lnTo>
                        <a:pt x="1811" y="442"/>
                      </a:lnTo>
                      <a:lnTo>
                        <a:pt x="1812" y="442"/>
                      </a:lnTo>
                      <a:lnTo>
                        <a:pt x="1813" y="443"/>
                      </a:lnTo>
                      <a:lnTo>
                        <a:pt x="1814" y="443"/>
                      </a:lnTo>
                      <a:lnTo>
                        <a:pt x="1815" y="444"/>
                      </a:lnTo>
                      <a:lnTo>
                        <a:pt x="1815" y="445"/>
                      </a:lnTo>
                      <a:lnTo>
                        <a:pt x="1816" y="445"/>
                      </a:lnTo>
                      <a:lnTo>
                        <a:pt x="1816" y="447"/>
                      </a:lnTo>
                      <a:lnTo>
                        <a:pt x="1816" y="448"/>
                      </a:lnTo>
                      <a:lnTo>
                        <a:pt x="1815" y="450"/>
                      </a:lnTo>
                      <a:lnTo>
                        <a:pt x="1815" y="451"/>
                      </a:lnTo>
                      <a:lnTo>
                        <a:pt x="1812" y="453"/>
                      </a:lnTo>
                      <a:lnTo>
                        <a:pt x="1811" y="456"/>
                      </a:lnTo>
                      <a:lnTo>
                        <a:pt x="1811" y="457"/>
                      </a:lnTo>
                      <a:lnTo>
                        <a:pt x="1811" y="459"/>
                      </a:lnTo>
                      <a:lnTo>
                        <a:pt x="1812" y="460"/>
                      </a:lnTo>
                      <a:lnTo>
                        <a:pt x="1813" y="460"/>
                      </a:lnTo>
                      <a:lnTo>
                        <a:pt x="1814" y="460"/>
                      </a:lnTo>
                      <a:lnTo>
                        <a:pt x="1815" y="460"/>
                      </a:lnTo>
                      <a:lnTo>
                        <a:pt x="1816" y="460"/>
                      </a:lnTo>
                      <a:lnTo>
                        <a:pt x="1817" y="461"/>
                      </a:lnTo>
                      <a:lnTo>
                        <a:pt x="1818" y="463"/>
                      </a:lnTo>
                      <a:lnTo>
                        <a:pt x="1819" y="463"/>
                      </a:lnTo>
                      <a:lnTo>
                        <a:pt x="1820" y="464"/>
                      </a:lnTo>
                      <a:lnTo>
                        <a:pt x="1821" y="464"/>
                      </a:lnTo>
                      <a:lnTo>
                        <a:pt x="1823" y="464"/>
                      </a:lnTo>
                      <a:lnTo>
                        <a:pt x="1825" y="463"/>
                      </a:lnTo>
                      <a:lnTo>
                        <a:pt x="1826" y="463"/>
                      </a:lnTo>
                      <a:lnTo>
                        <a:pt x="1827" y="464"/>
                      </a:lnTo>
                      <a:lnTo>
                        <a:pt x="1828" y="463"/>
                      </a:lnTo>
                      <a:lnTo>
                        <a:pt x="1829" y="461"/>
                      </a:lnTo>
                      <a:lnTo>
                        <a:pt x="1829" y="460"/>
                      </a:lnTo>
                      <a:lnTo>
                        <a:pt x="1830" y="460"/>
                      </a:lnTo>
                      <a:lnTo>
                        <a:pt x="1831" y="461"/>
                      </a:lnTo>
                      <a:lnTo>
                        <a:pt x="1832" y="460"/>
                      </a:lnTo>
                      <a:lnTo>
                        <a:pt x="1834" y="459"/>
                      </a:lnTo>
                      <a:lnTo>
                        <a:pt x="1834" y="458"/>
                      </a:lnTo>
                      <a:lnTo>
                        <a:pt x="1835" y="458"/>
                      </a:lnTo>
                      <a:lnTo>
                        <a:pt x="1836" y="457"/>
                      </a:lnTo>
                      <a:lnTo>
                        <a:pt x="1837" y="456"/>
                      </a:lnTo>
                      <a:lnTo>
                        <a:pt x="1838" y="456"/>
                      </a:lnTo>
                      <a:lnTo>
                        <a:pt x="1839" y="457"/>
                      </a:lnTo>
                      <a:lnTo>
                        <a:pt x="1840" y="458"/>
                      </a:lnTo>
                      <a:lnTo>
                        <a:pt x="1841" y="459"/>
                      </a:lnTo>
                      <a:lnTo>
                        <a:pt x="1842" y="460"/>
                      </a:lnTo>
                      <a:lnTo>
                        <a:pt x="1843" y="459"/>
                      </a:lnTo>
                      <a:lnTo>
                        <a:pt x="1844" y="458"/>
                      </a:lnTo>
                      <a:lnTo>
                        <a:pt x="1845" y="458"/>
                      </a:lnTo>
                      <a:lnTo>
                        <a:pt x="1846" y="458"/>
                      </a:lnTo>
                      <a:lnTo>
                        <a:pt x="1847" y="458"/>
                      </a:lnTo>
                      <a:lnTo>
                        <a:pt x="1847" y="459"/>
                      </a:lnTo>
                      <a:lnTo>
                        <a:pt x="1848" y="460"/>
                      </a:lnTo>
                      <a:lnTo>
                        <a:pt x="1849" y="460"/>
                      </a:lnTo>
                      <a:lnTo>
                        <a:pt x="1851" y="459"/>
                      </a:lnTo>
                      <a:lnTo>
                        <a:pt x="1852" y="458"/>
                      </a:lnTo>
                      <a:lnTo>
                        <a:pt x="1852" y="457"/>
                      </a:lnTo>
                      <a:lnTo>
                        <a:pt x="1853" y="457"/>
                      </a:lnTo>
                      <a:lnTo>
                        <a:pt x="1854" y="456"/>
                      </a:lnTo>
                      <a:lnTo>
                        <a:pt x="1856" y="458"/>
                      </a:lnTo>
                      <a:lnTo>
                        <a:pt x="1857" y="458"/>
                      </a:lnTo>
                      <a:lnTo>
                        <a:pt x="1858" y="457"/>
                      </a:lnTo>
                      <a:lnTo>
                        <a:pt x="1859" y="457"/>
                      </a:lnTo>
                      <a:lnTo>
                        <a:pt x="1860" y="456"/>
                      </a:lnTo>
                      <a:lnTo>
                        <a:pt x="1860" y="455"/>
                      </a:lnTo>
                      <a:lnTo>
                        <a:pt x="1861" y="455"/>
                      </a:lnTo>
                      <a:lnTo>
                        <a:pt x="1861" y="454"/>
                      </a:lnTo>
                      <a:lnTo>
                        <a:pt x="1862" y="453"/>
                      </a:lnTo>
                      <a:lnTo>
                        <a:pt x="1863" y="452"/>
                      </a:lnTo>
                      <a:lnTo>
                        <a:pt x="1866" y="451"/>
                      </a:lnTo>
                      <a:lnTo>
                        <a:pt x="1867" y="451"/>
                      </a:lnTo>
                      <a:lnTo>
                        <a:pt x="1868" y="449"/>
                      </a:lnTo>
                      <a:lnTo>
                        <a:pt x="1869" y="448"/>
                      </a:lnTo>
                      <a:lnTo>
                        <a:pt x="1870" y="449"/>
                      </a:lnTo>
                      <a:lnTo>
                        <a:pt x="1871" y="449"/>
                      </a:lnTo>
                      <a:lnTo>
                        <a:pt x="1872" y="448"/>
                      </a:lnTo>
                      <a:lnTo>
                        <a:pt x="1873" y="448"/>
                      </a:lnTo>
                      <a:lnTo>
                        <a:pt x="1874" y="447"/>
                      </a:lnTo>
                      <a:lnTo>
                        <a:pt x="1875" y="447"/>
                      </a:lnTo>
                      <a:lnTo>
                        <a:pt x="1876" y="447"/>
                      </a:lnTo>
                      <a:lnTo>
                        <a:pt x="1878" y="447"/>
                      </a:lnTo>
                      <a:lnTo>
                        <a:pt x="1879" y="446"/>
                      </a:lnTo>
                      <a:lnTo>
                        <a:pt x="1882" y="445"/>
                      </a:lnTo>
                      <a:lnTo>
                        <a:pt x="1883" y="445"/>
                      </a:lnTo>
                      <a:lnTo>
                        <a:pt x="1883" y="447"/>
                      </a:lnTo>
                      <a:lnTo>
                        <a:pt x="1883" y="448"/>
                      </a:lnTo>
                      <a:lnTo>
                        <a:pt x="1881" y="450"/>
                      </a:lnTo>
                      <a:lnTo>
                        <a:pt x="1880" y="450"/>
                      </a:lnTo>
                      <a:lnTo>
                        <a:pt x="1878" y="453"/>
                      </a:lnTo>
                      <a:lnTo>
                        <a:pt x="1875" y="458"/>
                      </a:lnTo>
                      <a:lnTo>
                        <a:pt x="1874" y="459"/>
                      </a:lnTo>
                      <a:lnTo>
                        <a:pt x="1871" y="462"/>
                      </a:lnTo>
                      <a:lnTo>
                        <a:pt x="1870" y="463"/>
                      </a:lnTo>
                      <a:lnTo>
                        <a:pt x="1868" y="464"/>
                      </a:lnTo>
                      <a:lnTo>
                        <a:pt x="1865" y="465"/>
                      </a:lnTo>
                      <a:lnTo>
                        <a:pt x="1860" y="468"/>
                      </a:lnTo>
                      <a:lnTo>
                        <a:pt x="1857" y="469"/>
                      </a:lnTo>
                      <a:lnTo>
                        <a:pt x="1856" y="469"/>
                      </a:lnTo>
                      <a:lnTo>
                        <a:pt x="1854" y="469"/>
                      </a:lnTo>
                      <a:lnTo>
                        <a:pt x="1853" y="470"/>
                      </a:lnTo>
                      <a:lnTo>
                        <a:pt x="1852" y="470"/>
                      </a:lnTo>
                      <a:lnTo>
                        <a:pt x="1851" y="471"/>
                      </a:lnTo>
                      <a:lnTo>
                        <a:pt x="1849" y="476"/>
                      </a:lnTo>
                      <a:lnTo>
                        <a:pt x="1849" y="477"/>
                      </a:lnTo>
                      <a:lnTo>
                        <a:pt x="1848" y="478"/>
                      </a:lnTo>
                      <a:lnTo>
                        <a:pt x="1848" y="479"/>
                      </a:lnTo>
                      <a:lnTo>
                        <a:pt x="1848" y="480"/>
                      </a:lnTo>
                      <a:lnTo>
                        <a:pt x="1843" y="486"/>
                      </a:lnTo>
                      <a:lnTo>
                        <a:pt x="1843" y="487"/>
                      </a:lnTo>
                      <a:lnTo>
                        <a:pt x="1844" y="487"/>
                      </a:lnTo>
                      <a:lnTo>
                        <a:pt x="1846" y="488"/>
                      </a:lnTo>
                      <a:lnTo>
                        <a:pt x="1847" y="489"/>
                      </a:lnTo>
                      <a:lnTo>
                        <a:pt x="1848" y="489"/>
                      </a:lnTo>
                      <a:lnTo>
                        <a:pt x="1849" y="489"/>
                      </a:lnTo>
                      <a:lnTo>
                        <a:pt x="1850" y="490"/>
                      </a:lnTo>
                      <a:lnTo>
                        <a:pt x="1847" y="494"/>
                      </a:lnTo>
                      <a:lnTo>
                        <a:pt x="1839" y="511"/>
                      </a:lnTo>
                      <a:lnTo>
                        <a:pt x="1827" y="535"/>
                      </a:lnTo>
                      <a:lnTo>
                        <a:pt x="1822" y="546"/>
                      </a:lnTo>
                      <a:lnTo>
                        <a:pt x="1810" y="571"/>
                      </a:lnTo>
                      <a:lnTo>
                        <a:pt x="1805" y="581"/>
                      </a:lnTo>
                      <a:lnTo>
                        <a:pt x="1797" y="598"/>
                      </a:lnTo>
                      <a:lnTo>
                        <a:pt x="1794" y="605"/>
                      </a:lnTo>
                      <a:lnTo>
                        <a:pt x="1790" y="615"/>
                      </a:lnTo>
                      <a:lnTo>
                        <a:pt x="1785" y="625"/>
                      </a:lnTo>
                      <a:lnTo>
                        <a:pt x="1721" y="755"/>
                      </a:lnTo>
                      <a:lnTo>
                        <a:pt x="1691" y="817"/>
                      </a:lnTo>
                      <a:lnTo>
                        <a:pt x="1672" y="859"/>
                      </a:lnTo>
                      <a:lnTo>
                        <a:pt x="1648" y="908"/>
                      </a:lnTo>
                      <a:lnTo>
                        <a:pt x="1647" y="909"/>
                      </a:lnTo>
                      <a:lnTo>
                        <a:pt x="1645" y="911"/>
                      </a:lnTo>
                      <a:lnTo>
                        <a:pt x="1644" y="911"/>
                      </a:lnTo>
                      <a:lnTo>
                        <a:pt x="1643" y="911"/>
                      </a:lnTo>
                      <a:lnTo>
                        <a:pt x="1642" y="911"/>
                      </a:lnTo>
                      <a:lnTo>
                        <a:pt x="1641" y="911"/>
                      </a:lnTo>
                      <a:lnTo>
                        <a:pt x="1641" y="913"/>
                      </a:lnTo>
                      <a:lnTo>
                        <a:pt x="1640" y="915"/>
                      </a:lnTo>
                      <a:lnTo>
                        <a:pt x="1640" y="916"/>
                      </a:lnTo>
                      <a:lnTo>
                        <a:pt x="1639" y="917"/>
                      </a:lnTo>
                      <a:lnTo>
                        <a:pt x="1639" y="918"/>
                      </a:lnTo>
                      <a:lnTo>
                        <a:pt x="1638" y="918"/>
                      </a:lnTo>
                      <a:lnTo>
                        <a:pt x="1636" y="919"/>
                      </a:lnTo>
                      <a:lnTo>
                        <a:pt x="1635" y="920"/>
                      </a:lnTo>
                      <a:lnTo>
                        <a:pt x="1634" y="921"/>
                      </a:lnTo>
                      <a:lnTo>
                        <a:pt x="1632" y="922"/>
                      </a:lnTo>
                      <a:lnTo>
                        <a:pt x="1631" y="923"/>
                      </a:lnTo>
                      <a:lnTo>
                        <a:pt x="1630" y="923"/>
                      </a:lnTo>
                      <a:lnTo>
                        <a:pt x="1628" y="927"/>
                      </a:lnTo>
                      <a:lnTo>
                        <a:pt x="1626" y="929"/>
                      </a:lnTo>
                      <a:lnTo>
                        <a:pt x="1626" y="930"/>
                      </a:lnTo>
                      <a:lnTo>
                        <a:pt x="1625" y="932"/>
                      </a:lnTo>
                      <a:lnTo>
                        <a:pt x="1625" y="933"/>
                      </a:lnTo>
                      <a:lnTo>
                        <a:pt x="1625" y="935"/>
                      </a:lnTo>
                      <a:lnTo>
                        <a:pt x="1625" y="937"/>
                      </a:lnTo>
                      <a:lnTo>
                        <a:pt x="1625" y="939"/>
                      </a:lnTo>
                      <a:lnTo>
                        <a:pt x="1624" y="941"/>
                      </a:lnTo>
                      <a:lnTo>
                        <a:pt x="1626" y="943"/>
                      </a:lnTo>
                      <a:lnTo>
                        <a:pt x="1626" y="946"/>
                      </a:lnTo>
                      <a:lnTo>
                        <a:pt x="1628" y="951"/>
                      </a:lnTo>
                      <a:lnTo>
                        <a:pt x="1630" y="954"/>
                      </a:lnTo>
                      <a:lnTo>
                        <a:pt x="1631" y="955"/>
                      </a:lnTo>
                      <a:lnTo>
                        <a:pt x="1632" y="957"/>
                      </a:lnTo>
                      <a:lnTo>
                        <a:pt x="1634" y="958"/>
                      </a:lnTo>
                      <a:lnTo>
                        <a:pt x="1634" y="959"/>
                      </a:lnTo>
                      <a:lnTo>
                        <a:pt x="1634" y="960"/>
                      </a:lnTo>
                      <a:lnTo>
                        <a:pt x="1635" y="961"/>
                      </a:lnTo>
                      <a:lnTo>
                        <a:pt x="1638" y="961"/>
                      </a:lnTo>
                      <a:lnTo>
                        <a:pt x="1639" y="961"/>
                      </a:lnTo>
                      <a:lnTo>
                        <a:pt x="1640" y="962"/>
                      </a:lnTo>
                      <a:lnTo>
                        <a:pt x="1641" y="964"/>
                      </a:lnTo>
                      <a:lnTo>
                        <a:pt x="1642" y="966"/>
                      </a:lnTo>
                      <a:lnTo>
                        <a:pt x="1644" y="968"/>
                      </a:lnTo>
                      <a:lnTo>
                        <a:pt x="1645" y="970"/>
                      </a:lnTo>
                      <a:lnTo>
                        <a:pt x="1646" y="971"/>
                      </a:lnTo>
                      <a:lnTo>
                        <a:pt x="1647" y="972"/>
                      </a:lnTo>
                      <a:lnTo>
                        <a:pt x="1649" y="972"/>
                      </a:lnTo>
                      <a:lnTo>
                        <a:pt x="1649" y="973"/>
                      </a:lnTo>
                      <a:lnTo>
                        <a:pt x="1650" y="974"/>
                      </a:lnTo>
                      <a:lnTo>
                        <a:pt x="1651" y="975"/>
                      </a:lnTo>
                      <a:lnTo>
                        <a:pt x="1652" y="977"/>
                      </a:lnTo>
                      <a:lnTo>
                        <a:pt x="1653" y="977"/>
                      </a:lnTo>
                      <a:lnTo>
                        <a:pt x="1653" y="978"/>
                      </a:lnTo>
                      <a:lnTo>
                        <a:pt x="1654" y="979"/>
                      </a:lnTo>
                      <a:lnTo>
                        <a:pt x="1654" y="980"/>
                      </a:lnTo>
                      <a:lnTo>
                        <a:pt x="1656" y="982"/>
                      </a:lnTo>
                      <a:lnTo>
                        <a:pt x="1656" y="983"/>
                      </a:lnTo>
                      <a:lnTo>
                        <a:pt x="1656" y="984"/>
                      </a:lnTo>
                      <a:lnTo>
                        <a:pt x="1658" y="988"/>
                      </a:lnTo>
                      <a:lnTo>
                        <a:pt x="1658" y="989"/>
                      </a:lnTo>
                      <a:lnTo>
                        <a:pt x="1658" y="990"/>
                      </a:lnTo>
                      <a:lnTo>
                        <a:pt x="1657" y="992"/>
                      </a:lnTo>
                      <a:lnTo>
                        <a:pt x="1657" y="996"/>
                      </a:lnTo>
                      <a:lnTo>
                        <a:pt x="1657" y="997"/>
                      </a:lnTo>
                      <a:lnTo>
                        <a:pt x="1658" y="998"/>
                      </a:lnTo>
                      <a:lnTo>
                        <a:pt x="1659" y="999"/>
                      </a:lnTo>
                      <a:lnTo>
                        <a:pt x="1660" y="1000"/>
                      </a:lnTo>
                      <a:lnTo>
                        <a:pt x="1661" y="1001"/>
                      </a:lnTo>
                      <a:lnTo>
                        <a:pt x="1660" y="1002"/>
                      </a:lnTo>
                      <a:lnTo>
                        <a:pt x="1660" y="1003"/>
                      </a:lnTo>
                      <a:lnTo>
                        <a:pt x="1658" y="1004"/>
                      </a:lnTo>
                      <a:lnTo>
                        <a:pt x="1657" y="1005"/>
                      </a:lnTo>
                      <a:lnTo>
                        <a:pt x="1654" y="1010"/>
                      </a:lnTo>
                      <a:lnTo>
                        <a:pt x="1653" y="1012"/>
                      </a:lnTo>
                      <a:lnTo>
                        <a:pt x="1653" y="1013"/>
                      </a:lnTo>
                      <a:lnTo>
                        <a:pt x="1653" y="1015"/>
                      </a:lnTo>
                      <a:lnTo>
                        <a:pt x="1653" y="1016"/>
                      </a:lnTo>
                      <a:lnTo>
                        <a:pt x="1652" y="1019"/>
                      </a:lnTo>
                      <a:lnTo>
                        <a:pt x="1652" y="1021"/>
                      </a:lnTo>
                      <a:lnTo>
                        <a:pt x="1652" y="1022"/>
                      </a:lnTo>
                      <a:lnTo>
                        <a:pt x="1654" y="1026"/>
                      </a:lnTo>
                      <a:lnTo>
                        <a:pt x="1654" y="1027"/>
                      </a:lnTo>
                      <a:lnTo>
                        <a:pt x="1654" y="1028"/>
                      </a:lnTo>
                      <a:lnTo>
                        <a:pt x="1654" y="1029"/>
                      </a:lnTo>
                      <a:lnTo>
                        <a:pt x="1653" y="1030"/>
                      </a:lnTo>
                      <a:lnTo>
                        <a:pt x="1652" y="1030"/>
                      </a:lnTo>
                      <a:lnTo>
                        <a:pt x="1650" y="1033"/>
                      </a:lnTo>
                      <a:lnTo>
                        <a:pt x="1648" y="1035"/>
                      </a:lnTo>
                      <a:lnTo>
                        <a:pt x="1646" y="1037"/>
                      </a:lnTo>
                      <a:lnTo>
                        <a:pt x="1645" y="1038"/>
                      </a:lnTo>
                      <a:lnTo>
                        <a:pt x="1645" y="1039"/>
                      </a:lnTo>
                      <a:lnTo>
                        <a:pt x="1645" y="1042"/>
                      </a:lnTo>
                      <a:lnTo>
                        <a:pt x="1644" y="1044"/>
                      </a:lnTo>
                      <a:lnTo>
                        <a:pt x="1644" y="1045"/>
                      </a:lnTo>
                      <a:lnTo>
                        <a:pt x="1643" y="1046"/>
                      </a:lnTo>
                      <a:lnTo>
                        <a:pt x="1642" y="1047"/>
                      </a:lnTo>
                      <a:lnTo>
                        <a:pt x="1640" y="1048"/>
                      </a:lnTo>
                      <a:lnTo>
                        <a:pt x="1639" y="1049"/>
                      </a:lnTo>
                      <a:lnTo>
                        <a:pt x="1636" y="1049"/>
                      </a:lnTo>
                      <a:lnTo>
                        <a:pt x="1636" y="1050"/>
                      </a:lnTo>
                      <a:lnTo>
                        <a:pt x="1635" y="1051"/>
                      </a:lnTo>
                      <a:lnTo>
                        <a:pt x="1634" y="1051"/>
                      </a:lnTo>
                      <a:lnTo>
                        <a:pt x="1634" y="1052"/>
                      </a:lnTo>
                      <a:lnTo>
                        <a:pt x="1634" y="1053"/>
                      </a:lnTo>
                      <a:lnTo>
                        <a:pt x="1635" y="1055"/>
                      </a:lnTo>
                      <a:lnTo>
                        <a:pt x="1635" y="1058"/>
                      </a:lnTo>
                      <a:lnTo>
                        <a:pt x="1635" y="1059"/>
                      </a:lnTo>
                      <a:lnTo>
                        <a:pt x="1636" y="1061"/>
                      </a:lnTo>
                      <a:lnTo>
                        <a:pt x="1637" y="1063"/>
                      </a:lnTo>
                      <a:lnTo>
                        <a:pt x="1638" y="1064"/>
                      </a:lnTo>
                      <a:lnTo>
                        <a:pt x="1640" y="1065"/>
                      </a:lnTo>
                      <a:lnTo>
                        <a:pt x="1640" y="1066"/>
                      </a:lnTo>
                      <a:lnTo>
                        <a:pt x="1640" y="1068"/>
                      </a:lnTo>
                      <a:lnTo>
                        <a:pt x="1640" y="1070"/>
                      </a:lnTo>
                      <a:lnTo>
                        <a:pt x="1641" y="1071"/>
                      </a:lnTo>
                      <a:lnTo>
                        <a:pt x="1644" y="1077"/>
                      </a:lnTo>
                      <a:lnTo>
                        <a:pt x="1645" y="1078"/>
                      </a:lnTo>
                      <a:lnTo>
                        <a:pt x="1644" y="1079"/>
                      </a:lnTo>
                      <a:lnTo>
                        <a:pt x="1644" y="1080"/>
                      </a:lnTo>
                      <a:lnTo>
                        <a:pt x="1644" y="1081"/>
                      </a:lnTo>
                      <a:lnTo>
                        <a:pt x="1644" y="1082"/>
                      </a:lnTo>
                      <a:lnTo>
                        <a:pt x="1644" y="1083"/>
                      </a:lnTo>
                      <a:lnTo>
                        <a:pt x="1643" y="1084"/>
                      </a:lnTo>
                      <a:lnTo>
                        <a:pt x="1642" y="1085"/>
                      </a:lnTo>
                      <a:lnTo>
                        <a:pt x="1641" y="1085"/>
                      </a:lnTo>
                      <a:lnTo>
                        <a:pt x="1641" y="1087"/>
                      </a:lnTo>
                      <a:lnTo>
                        <a:pt x="1641" y="1088"/>
                      </a:lnTo>
                      <a:lnTo>
                        <a:pt x="1641" y="1089"/>
                      </a:lnTo>
                      <a:lnTo>
                        <a:pt x="1642" y="1091"/>
                      </a:lnTo>
                      <a:lnTo>
                        <a:pt x="1641" y="1092"/>
                      </a:lnTo>
                      <a:lnTo>
                        <a:pt x="1641" y="1093"/>
                      </a:lnTo>
                      <a:lnTo>
                        <a:pt x="1641" y="1095"/>
                      </a:lnTo>
                      <a:lnTo>
                        <a:pt x="1641" y="1096"/>
                      </a:lnTo>
                      <a:lnTo>
                        <a:pt x="1641" y="1097"/>
                      </a:lnTo>
                      <a:lnTo>
                        <a:pt x="1640" y="1098"/>
                      </a:lnTo>
                      <a:lnTo>
                        <a:pt x="1640" y="1099"/>
                      </a:lnTo>
                      <a:lnTo>
                        <a:pt x="1640" y="1100"/>
                      </a:lnTo>
                      <a:lnTo>
                        <a:pt x="1641" y="1100"/>
                      </a:lnTo>
                      <a:lnTo>
                        <a:pt x="1641" y="1101"/>
                      </a:lnTo>
                      <a:lnTo>
                        <a:pt x="1641" y="1102"/>
                      </a:lnTo>
                      <a:lnTo>
                        <a:pt x="1641" y="1103"/>
                      </a:lnTo>
                      <a:lnTo>
                        <a:pt x="1641" y="1104"/>
                      </a:lnTo>
                      <a:lnTo>
                        <a:pt x="1640" y="1104"/>
                      </a:lnTo>
                      <a:lnTo>
                        <a:pt x="1639" y="1104"/>
                      </a:lnTo>
                      <a:lnTo>
                        <a:pt x="1638" y="1105"/>
                      </a:lnTo>
                      <a:lnTo>
                        <a:pt x="1638" y="1106"/>
                      </a:lnTo>
                      <a:lnTo>
                        <a:pt x="1638" y="1108"/>
                      </a:lnTo>
                      <a:lnTo>
                        <a:pt x="1637" y="1108"/>
                      </a:lnTo>
                      <a:lnTo>
                        <a:pt x="1637" y="1109"/>
                      </a:lnTo>
                      <a:lnTo>
                        <a:pt x="1637" y="1110"/>
                      </a:lnTo>
                      <a:lnTo>
                        <a:pt x="1636" y="1112"/>
                      </a:lnTo>
                      <a:lnTo>
                        <a:pt x="1635" y="1114"/>
                      </a:lnTo>
                      <a:lnTo>
                        <a:pt x="1634" y="1115"/>
                      </a:lnTo>
                      <a:lnTo>
                        <a:pt x="1633" y="1115"/>
                      </a:lnTo>
                      <a:lnTo>
                        <a:pt x="1633" y="1116"/>
                      </a:lnTo>
                      <a:lnTo>
                        <a:pt x="1632" y="1118"/>
                      </a:lnTo>
                      <a:lnTo>
                        <a:pt x="1630" y="1121"/>
                      </a:lnTo>
                      <a:lnTo>
                        <a:pt x="1630" y="1122"/>
                      </a:lnTo>
                      <a:lnTo>
                        <a:pt x="1631" y="1123"/>
                      </a:lnTo>
                      <a:lnTo>
                        <a:pt x="1631" y="1124"/>
                      </a:lnTo>
                      <a:lnTo>
                        <a:pt x="1632" y="1125"/>
                      </a:lnTo>
                      <a:lnTo>
                        <a:pt x="1632" y="1126"/>
                      </a:lnTo>
                      <a:lnTo>
                        <a:pt x="1631" y="1127"/>
                      </a:lnTo>
                      <a:lnTo>
                        <a:pt x="1631" y="1128"/>
                      </a:lnTo>
                      <a:lnTo>
                        <a:pt x="1631" y="1129"/>
                      </a:lnTo>
                      <a:lnTo>
                        <a:pt x="1632" y="1129"/>
                      </a:lnTo>
                      <a:lnTo>
                        <a:pt x="1632" y="1130"/>
                      </a:lnTo>
                      <a:lnTo>
                        <a:pt x="1633" y="1130"/>
                      </a:lnTo>
                      <a:lnTo>
                        <a:pt x="1633" y="1131"/>
                      </a:lnTo>
                      <a:lnTo>
                        <a:pt x="1633" y="1132"/>
                      </a:lnTo>
                      <a:lnTo>
                        <a:pt x="1632" y="1133"/>
                      </a:lnTo>
                      <a:lnTo>
                        <a:pt x="1632" y="1134"/>
                      </a:lnTo>
                      <a:lnTo>
                        <a:pt x="1632" y="1135"/>
                      </a:lnTo>
                      <a:lnTo>
                        <a:pt x="1631" y="1136"/>
                      </a:lnTo>
                      <a:lnTo>
                        <a:pt x="1630" y="1140"/>
                      </a:lnTo>
                      <a:lnTo>
                        <a:pt x="1629" y="1141"/>
                      </a:lnTo>
                      <a:lnTo>
                        <a:pt x="1628" y="1142"/>
                      </a:lnTo>
                      <a:lnTo>
                        <a:pt x="1628" y="1143"/>
                      </a:lnTo>
                      <a:lnTo>
                        <a:pt x="1629" y="1143"/>
                      </a:lnTo>
                      <a:lnTo>
                        <a:pt x="1629" y="1144"/>
                      </a:lnTo>
                      <a:lnTo>
                        <a:pt x="1631" y="1145"/>
                      </a:lnTo>
                      <a:lnTo>
                        <a:pt x="1632" y="1144"/>
                      </a:lnTo>
                      <a:lnTo>
                        <a:pt x="1633" y="1143"/>
                      </a:lnTo>
                      <a:lnTo>
                        <a:pt x="1634" y="1143"/>
                      </a:lnTo>
                      <a:lnTo>
                        <a:pt x="1635" y="1143"/>
                      </a:lnTo>
                      <a:lnTo>
                        <a:pt x="1636" y="1143"/>
                      </a:lnTo>
                      <a:lnTo>
                        <a:pt x="1637" y="1143"/>
                      </a:lnTo>
                      <a:lnTo>
                        <a:pt x="1639" y="1143"/>
                      </a:lnTo>
                      <a:lnTo>
                        <a:pt x="1640" y="1144"/>
                      </a:lnTo>
                      <a:lnTo>
                        <a:pt x="1640" y="1145"/>
                      </a:lnTo>
                      <a:lnTo>
                        <a:pt x="1639" y="1145"/>
                      </a:lnTo>
                      <a:lnTo>
                        <a:pt x="1638" y="1146"/>
                      </a:lnTo>
                      <a:lnTo>
                        <a:pt x="1637" y="1146"/>
                      </a:lnTo>
                      <a:lnTo>
                        <a:pt x="1636" y="1147"/>
                      </a:lnTo>
                      <a:lnTo>
                        <a:pt x="1636" y="1148"/>
                      </a:lnTo>
                      <a:lnTo>
                        <a:pt x="1635" y="1148"/>
                      </a:lnTo>
                      <a:lnTo>
                        <a:pt x="1634" y="1150"/>
                      </a:lnTo>
                      <a:lnTo>
                        <a:pt x="1633" y="1150"/>
                      </a:lnTo>
                      <a:lnTo>
                        <a:pt x="1633" y="1151"/>
                      </a:lnTo>
                      <a:lnTo>
                        <a:pt x="1630" y="1152"/>
                      </a:lnTo>
                      <a:lnTo>
                        <a:pt x="1629" y="1152"/>
                      </a:lnTo>
                      <a:lnTo>
                        <a:pt x="1627" y="1153"/>
                      </a:lnTo>
                      <a:lnTo>
                        <a:pt x="1622" y="1153"/>
                      </a:lnTo>
                      <a:lnTo>
                        <a:pt x="1555" y="1153"/>
                      </a:lnTo>
                      <a:lnTo>
                        <a:pt x="1516" y="1153"/>
                      </a:lnTo>
                      <a:lnTo>
                        <a:pt x="1463" y="1152"/>
                      </a:lnTo>
                      <a:lnTo>
                        <a:pt x="1419" y="1152"/>
                      </a:lnTo>
                      <a:lnTo>
                        <a:pt x="1304" y="1153"/>
                      </a:lnTo>
                      <a:lnTo>
                        <a:pt x="1296" y="1153"/>
                      </a:lnTo>
                      <a:lnTo>
                        <a:pt x="1295" y="1152"/>
                      </a:lnTo>
                      <a:lnTo>
                        <a:pt x="1293" y="1153"/>
                      </a:lnTo>
                      <a:lnTo>
                        <a:pt x="1293" y="1152"/>
                      </a:lnTo>
                      <a:lnTo>
                        <a:pt x="1292" y="1150"/>
                      </a:lnTo>
                      <a:lnTo>
                        <a:pt x="1291" y="1149"/>
                      </a:lnTo>
                      <a:lnTo>
                        <a:pt x="1291" y="1148"/>
                      </a:lnTo>
                      <a:lnTo>
                        <a:pt x="1291" y="1146"/>
                      </a:lnTo>
                      <a:lnTo>
                        <a:pt x="1291" y="1145"/>
                      </a:lnTo>
                      <a:lnTo>
                        <a:pt x="1290" y="1144"/>
                      </a:lnTo>
                      <a:lnTo>
                        <a:pt x="1289" y="1145"/>
                      </a:lnTo>
                      <a:lnTo>
                        <a:pt x="1289" y="1144"/>
                      </a:lnTo>
                      <a:lnTo>
                        <a:pt x="1287" y="1143"/>
                      </a:lnTo>
                      <a:lnTo>
                        <a:pt x="1286" y="1143"/>
                      </a:lnTo>
                      <a:lnTo>
                        <a:pt x="1284" y="1143"/>
                      </a:lnTo>
                      <a:lnTo>
                        <a:pt x="1283" y="1143"/>
                      </a:lnTo>
                      <a:lnTo>
                        <a:pt x="1282" y="1143"/>
                      </a:lnTo>
                      <a:lnTo>
                        <a:pt x="1282" y="1141"/>
                      </a:lnTo>
                      <a:lnTo>
                        <a:pt x="1280" y="1142"/>
                      </a:lnTo>
                      <a:lnTo>
                        <a:pt x="1279" y="1142"/>
                      </a:lnTo>
                      <a:lnTo>
                        <a:pt x="1279" y="1143"/>
                      </a:lnTo>
                      <a:lnTo>
                        <a:pt x="1279" y="1144"/>
                      </a:lnTo>
                      <a:lnTo>
                        <a:pt x="1278" y="1145"/>
                      </a:lnTo>
                      <a:lnTo>
                        <a:pt x="1277" y="1146"/>
                      </a:lnTo>
                      <a:lnTo>
                        <a:pt x="1277" y="1147"/>
                      </a:lnTo>
                      <a:lnTo>
                        <a:pt x="1276" y="1147"/>
                      </a:lnTo>
                      <a:lnTo>
                        <a:pt x="1275" y="1148"/>
                      </a:lnTo>
                      <a:lnTo>
                        <a:pt x="1274" y="1147"/>
                      </a:lnTo>
                      <a:lnTo>
                        <a:pt x="1272" y="1148"/>
                      </a:lnTo>
                      <a:lnTo>
                        <a:pt x="1271" y="1147"/>
                      </a:lnTo>
                      <a:lnTo>
                        <a:pt x="1270" y="1146"/>
                      </a:lnTo>
                      <a:lnTo>
                        <a:pt x="1269" y="1146"/>
                      </a:lnTo>
                      <a:lnTo>
                        <a:pt x="1268" y="1147"/>
                      </a:lnTo>
                      <a:lnTo>
                        <a:pt x="1268" y="1148"/>
                      </a:lnTo>
                      <a:lnTo>
                        <a:pt x="1268" y="1149"/>
                      </a:lnTo>
                      <a:lnTo>
                        <a:pt x="1268" y="1151"/>
                      </a:lnTo>
                      <a:lnTo>
                        <a:pt x="1268" y="1152"/>
                      </a:lnTo>
                      <a:lnTo>
                        <a:pt x="1267" y="1152"/>
                      </a:lnTo>
                      <a:lnTo>
                        <a:pt x="1267" y="1153"/>
                      </a:lnTo>
                      <a:lnTo>
                        <a:pt x="1266" y="1154"/>
                      </a:lnTo>
                      <a:lnTo>
                        <a:pt x="1267" y="1155"/>
                      </a:lnTo>
                      <a:lnTo>
                        <a:pt x="1266" y="1156"/>
                      </a:lnTo>
                      <a:lnTo>
                        <a:pt x="1266" y="1157"/>
                      </a:lnTo>
                      <a:lnTo>
                        <a:pt x="1266" y="1159"/>
                      </a:lnTo>
                      <a:lnTo>
                        <a:pt x="1265" y="1159"/>
                      </a:lnTo>
                      <a:lnTo>
                        <a:pt x="1264" y="1160"/>
                      </a:lnTo>
                      <a:lnTo>
                        <a:pt x="1262" y="1160"/>
                      </a:lnTo>
                      <a:lnTo>
                        <a:pt x="1262" y="1161"/>
                      </a:lnTo>
                      <a:lnTo>
                        <a:pt x="1261" y="1161"/>
                      </a:lnTo>
                      <a:lnTo>
                        <a:pt x="1260" y="1161"/>
                      </a:lnTo>
                      <a:lnTo>
                        <a:pt x="1259" y="1162"/>
                      </a:lnTo>
                      <a:lnTo>
                        <a:pt x="1258" y="1162"/>
                      </a:lnTo>
                      <a:lnTo>
                        <a:pt x="1257" y="1162"/>
                      </a:lnTo>
                      <a:lnTo>
                        <a:pt x="1256" y="1161"/>
                      </a:lnTo>
                      <a:lnTo>
                        <a:pt x="1255" y="1161"/>
                      </a:lnTo>
                      <a:lnTo>
                        <a:pt x="1254" y="1161"/>
                      </a:lnTo>
                      <a:lnTo>
                        <a:pt x="1253" y="1162"/>
                      </a:lnTo>
                      <a:lnTo>
                        <a:pt x="1253" y="1161"/>
                      </a:lnTo>
                      <a:lnTo>
                        <a:pt x="1253" y="1160"/>
                      </a:lnTo>
                      <a:lnTo>
                        <a:pt x="1252" y="1158"/>
                      </a:lnTo>
                      <a:lnTo>
                        <a:pt x="1251" y="1157"/>
                      </a:lnTo>
                      <a:lnTo>
                        <a:pt x="1250" y="1156"/>
                      </a:lnTo>
                      <a:lnTo>
                        <a:pt x="1249" y="1156"/>
                      </a:lnTo>
                      <a:lnTo>
                        <a:pt x="1249" y="1154"/>
                      </a:lnTo>
                      <a:lnTo>
                        <a:pt x="1248" y="1153"/>
                      </a:lnTo>
                      <a:lnTo>
                        <a:pt x="1247" y="1153"/>
                      </a:lnTo>
                      <a:lnTo>
                        <a:pt x="1246" y="1153"/>
                      </a:lnTo>
                      <a:lnTo>
                        <a:pt x="1244" y="1153"/>
                      </a:lnTo>
                      <a:lnTo>
                        <a:pt x="1243" y="1154"/>
                      </a:lnTo>
                      <a:lnTo>
                        <a:pt x="1242" y="1154"/>
                      </a:lnTo>
                      <a:lnTo>
                        <a:pt x="1241" y="1154"/>
                      </a:lnTo>
                      <a:lnTo>
                        <a:pt x="1240" y="1154"/>
                      </a:lnTo>
                      <a:lnTo>
                        <a:pt x="1238" y="1154"/>
                      </a:lnTo>
                      <a:lnTo>
                        <a:pt x="1238" y="1153"/>
                      </a:lnTo>
                      <a:lnTo>
                        <a:pt x="1235" y="1147"/>
                      </a:lnTo>
                      <a:lnTo>
                        <a:pt x="1235" y="1146"/>
                      </a:lnTo>
                      <a:lnTo>
                        <a:pt x="1236" y="1145"/>
                      </a:lnTo>
                      <a:lnTo>
                        <a:pt x="1235" y="1144"/>
                      </a:lnTo>
                      <a:lnTo>
                        <a:pt x="1234" y="1143"/>
                      </a:lnTo>
                      <a:lnTo>
                        <a:pt x="1233" y="1142"/>
                      </a:lnTo>
                      <a:lnTo>
                        <a:pt x="1234" y="1142"/>
                      </a:lnTo>
                      <a:lnTo>
                        <a:pt x="1234" y="1141"/>
                      </a:lnTo>
                      <a:lnTo>
                        <a:pt x="1233" y="1139"/>
                      </a:lnTo>
                      <a:lnTo>
                        <a:pt x="1232" y="1139"/>
                      </a:lnTo>
                      <a:lnTo>
                        <a:pt x="1231" y="1138"/>
                      </a:lnTo>
                      <a:lnTo>
                        <a:pt x="1230" y="1137"/>
                      </a:lnTo>
                      <a:lnTo>
                        <a:pt x="1231" y="1136"/>
                      </a:lnTo>
                      <a:lnTo>
                        <a:pt x="1233" y="1136"/>
                      </a:lnTo>
                      <a:lnTo>
                        <a:pt x="1233" y="1135"/>
                      </a:lnTo>
                      <a:lnTo>
                        <a:pt x="1232" y="1132"/>
                      </a:lnTo>
                      <a:lnTo>
                        <a:pt x="1231" y="1132"/>
                      </a:lnTo>
                      <a:lnTo>
                        <a:pt x="1230" y="1132"/>
                      </a:lnTo>
                      <a:lnTo>
                        <a:pt x="1229" y="1132"/>
                      </a:lnTo>
                      <a:lnTo>
                        <a:pt x="1227" y="1132"/>
                      </a:lnTo>
                      <a:lnTo>
                        <a:pt x="1227" y="1131"/>
                      </a:lnTo>
                      <a:lnTo>
                        <a:pt x="1226" y="1130"/>
                      </a:lnTo>
                      <a:lnTo>
                        <a:pt x="1225" y="1130"/>
                      </a:lnTo>
                      <a:lnTo>
                        <a:pt x="1223" y="1130"/>
                      </a:lnTo>
                      <a:lnTo>
                        <a:pt x="1222" y="1131"/>
                      </a:lnTo>
                      <a:lnTo>
                        <a:pt x="1221" y="1132"/>
                      </a:lnTo>
                      <a:lnTo>
                        <a:pt x="1220" y="1132"/>
                      </a:lnTo>
                      <a:lnTo>
                        <a:pt x="1220" y="1133"/>
                      </a:lnTo>
                      <a:lnTo>
                        <a:pt x="1221" y="1134"/>
                      </a:lnTo>
                      <a:lnTo>
                        <a:pt x="1221" y="1135"/>
                      </a:lnTo>
                      <a:lnTo>
                        <a:pt x="1222" y="1136"/>
                      </a:lnTo>
                      <a:lnTo>
                        <a:pt x="1222" y="1137"/>
                      </a:lnTo>
                      <a:lnTo>
                        <a:pt x="1221" y="1137"/>
                      </a:lnTo>
                      <a:lnTo>
                        <a:pt x="1219" y="1135"/>
                      </a:lnTo>
                      <a:lnTo>
                        <a:pt x="1218" y="1135"/>
                      </a:lnTo>
                      <a:lnTo>
                        <a:pt x="1216" y="1134"/>
                      </a:lnTo>
                      <a:lnTo>
                        <a:pt x="1215" y="1133"/>
                      </a:lnTo>
                      <a:lnTo>
                        <a:pt x="1215" y="1132"/>
                      </a:lnTo>
                      <a:lnTo>
                        <a:pt x="1215" y="1131"/>
                      </a:lnTo>
                      <a:lnTo>
                        <a:pt x="1216" y="1130"/>
                      </a:lnTo>
                      <a:lnTo>
                        <a:pt x="1217" y="1130"/>
                      </a:lnTo>
                      <a:lnTo>
                        <a:pt x="1217" y="1129"/>
                      </a:lnTo>
                      <a:lnTo>
                        <a:pt x="1216" y="1127"/>
                      </a:lnTo>
                      <a:lnTo>
                        <a:pt x="1216" y="1126"/>
                      </a:lnTo>
                      <a:lnTo>
                        <a:pt x="1216" y="1125"/>
                      </a:lnTo>
                      <a:lnTo>
                        <a:pt x="1216" y="1124"/>
                      </a:lnTo>
                      <a:lnTo>
                        <a:pt x="1215" y="1124"/>
                      </a:lnTo>
                      <a:lnTo>
                        <a:pt x="1214" y="1124"/>
                      </a:lnTo>
                      <a:lnTo>
                        <a:pt x="1213" y="1123"/>
                      </a:lnTo>
                      <a:lnTo>
                        <a:pt x="1213" y="1122"/>
                      </a:lnTo>
                      <a:lnTo>
                        <a:pt x="1213" y="1121"/>
                      </a:lnTo>
                      <a:lnTo>
                        <a:pt x="1213" y="1120"/>
                      </a:lnTo>
                      <a:lnTo>
                        <a:pt x="1212" y="1117"/>
                      </a:lnTo>
                      <a:lnTo>
                        <a:pt x="1212" y="1116"/>
                      </a:lnTo>
                      <a:lnTo>
                        <a:pt x="1213" y="1114"/>
                      </a:lnTo>
                      <a:lnTo>
                        <a:pt x="1213" y="1112"/>
                      </a:lnTo>
                      <a:lnTo>
                        <a:pt x="1213" y="1111"/>
                      </a:lnTo>
                      <a:lnTo>
                        <a:pt x="1212" y="1110"/>
                      </a:lnTo>
                      <a:lnTo>
                        <a:pt x="1211" y="1109"/>
                      </a:lnTo>
                      <a:lnTo>
                        <a:pt x="1210" y="1109"/>
                      </a:lnTo>
                      <a:lnTo>
                        <a:pt x="1209" y="1109"/>
                      </a:lnTo>
                      <a:lnTo>
                        <a:pt x="1208" y="1109"/>
                      </a:lnTo>
                      <a:lnTo>
                        <a:pt x="1207" y="1109"/>
                      </a:lnTo>
                      <a:lnTo>
                        <a:pt x="1206" y="1109"/>
                      </a:lnTo>
                      <a:lnTo>
                        <a:pt x="1205" y="1108"/>
                      </a:lnTo>
                      <a:lnTo>
                        <a:pt x="1204" y="1108"/>
                      </a:lnTo>
                      <a:lnTo>
                        <a:pt x="1203" y="1106"/>
                      </a:lnTo>
                      <a:lnTo>
                        <a:pt x="1202" y="1105"/>
                      </a:lnTo>
                      <a:lnTo>
                        <a:pt x="1201" y="1106"/>
                      </a:lnTo>
                      <a:lnTo>
                        <a:pt x="1200" y="1108"/>
                      </a:lnTo>
                      <a:lnTo>
                        <a:pt x="1199" y="1108"/>
                      </a:lnTo>
                      <a:lnTo>
                        <a:pt x="1198" y="1108"/>
                      </a:lnTo>
                      <a:lnTo>
                        <a:pt x="1198" y="1109"/>
                      </a:lnTo>
                      <a:lnTo>
                        <a:pt x="1196" y="1110"/>
                      </a:lnTo>
                      <a:lnTo>
                        <a:pt x="1196" y="1109"/>
                      </a:lnTo>
                      <a:lnTo>
                        <a:pt x="1195" y="1109"/>
                      </a:lnTo>
                      <a:lnTo>
                        <a:pt x="1194" y="1107"/>
                      </a:lnTo>
                      <a:lnTo>
                        <a:pt x="1193" y="1107"/>
                      </a:lnTo>
                      <a:lnTo>
                        <a:pt x="1193" y="1106"/>
                      </a:lnTo>
                      <a:lnTo>
                        <a:pt x="1192" y="1104"/>
                      </a:lnTo>
                      <a:lnTo>
                        <a:pt x="1192" y="1103"/>
                      </a:lnTo>
                      <a:lnTo>
                        <a:pt x="1192" y="1102"/>
                      </a:lnTo>
                      <a:lnTo>
                        <a:pt x="1192" y="1101"/>
                      </a:lnTo>
                      <a:lnTo>
                        <a:pt x="1192" y="1100"/>
                      </a:lnTo>
                      <a:lnTo>
                        <a:pt x="1191" y="1100"/>
                      </a:lnTo>
                      <a:lnTo>
                        <a:pt x="1190" y="1099"/>
                      </a:lnTo>
                      <a:lnTo>
                        <a:pt x="1189" y="1098"/>
                      </a:lnTo>
                      <a:lnTo>
                        <a:pt x="1189" y="1099"/>
                      </a:lnTo>
                      <a:lnTo>
                        <a:pt x="1188" y="1099"/>
                      </a:lnTo>
                      <a:lnTo>
                        <a:pt x="1187" y="1098"/>
                      </a:lnTo>
                      <a:lnTo>
                        <a:pt x="1186" y="1097"/>
                      </a:lnTo>
                      <a:lnTo>
                        <a:pt x="1185" y="1096"/>
                      </a:lnTo>
                      <a:lnTo>
                        <a:pt x="1184" y="1096"/>
                      </a:lnTo>
                      <a:lnTo>
                        <a:pt x="1183" y="1095"/>
                      </a:lnTo>
                      <a:lnTo>
                        <a:pt x="1182" y="1095"/>
                      </a:lnTo>
                      <a:lnTo>
                        <a:pt x="1182" y="1094"/>
                      </a:lnTo>
                      <a:lnTo>
                        <a:pt x="1182" y="1093"/>
                      </a:lnTo>
                      <a:lnTo>
                        <a:pt x="1181" y="1091"/>
                      </a:lnTo>
                      <a:lnTo>
                        <a:pt x="1180" y="1090"/>
                      </a:lnTo>
                      <a:lnTo>
                        <a:pt x="1179" y="1090"/>
                      </a:lnTo>
                      <a:lnTo>
                        <a:pt x="1179" y="1089"/>
                      </a:lnTo>
                      <a:lnTo>
                        <a:pt x="1178" y="1088"/>
                      </a:lnTo>
                      <a:lnTo>
                        <a:pt x="1179" y="1087"/>
                      </a:lnTo>
                      <a:lnTo>
                        <a:pt x="1179" y="1086"/>
                      </a:lnTo>
                      <a:lnTo>
                        <a:pt x="1180" y="1085"/>
                      </a:lnTo>
                      <a:lnTo>
                        <a:pt x="1180" y="1084"/>
                      </a:lnTo>
                      <a:lnTo>
                        <a:pt x="1179" y="1084"/>
                      </a:lnTo>
                      <a:lnTo>
                        <a:pt x="1179" y="1083"/>
                      </a:lnTo>
                      <a:lnTo>
                        <a:pt x="1178" y="1082"/>
                      </a:lnTo>
                      <a:lnTo>
                        <a:pt x="1179" y="1082"/>
                      </a:lnTo>
                      <a:lnTo>
                        <a:pt x="1179" y="1081"/>
                      </a:lnTo>
                      <a:lnTo>
                        <a:pt x="1178" y="1081"/>
                      </a:lnTo>
                      <a:lnTo>
                        <a:pt x="1178" y="1080"/>
                      </a:lnTo>
                      <a:lnTo>
                        <a:pt x="1177" y="1079"/>
                      </a:lnTo>
                      <a:lnTo>
                        <a:pt x="1176" y="1079"/>
                      </a:lnTo>
                      <a:lnTo>
                        <a:pt x="1175" y="1078"/>
                      </a:lnTo>
                      <a:lnTo>
                        <a:pt x="1174" y="1077"/>
                      </a:lnTo>
                      <a:lnTo>
                        <a:pt x="1173" y="1075"/>
                      </a:lnTo>
                      <a:lnTo>
                        <a:pt x="1172" y="1075"/>
                      </a:lnTo>
                      <a:lnTo>
                        <a:pt x="1171" y="1075"/>
                      </a:lnTo>
                      <a:lnTo>
                        <a:pt x="1171" y="1074"/>
                      </a:lnTo>
                      <a:lnTo>
                        <a:pt x="1170" y="1074"/>
                      </a:lnTo>
                      <a:lnTo>
                        <a:pt x="1169" y="1074"/>
                      </a:lnTo>
                      <a:lnTo>
                        <a:pt x="1168" y="1074"/>
                      </a:lnTo>
                      <a:lnTo>
                        <a:pt x="1168" y="1073"/>
                      </a:lnTo>
                      <a:lnTo>
                        <a:pt x="1167" y="1073"/>
                      </a:lnTo>
                      <a:lnTo>
                        <a:pt x="1166" y="1073"/>
                      </a:lnTo>
                      <a:lnTo>
                        <a:pt x="1165" y="1073"/>
                      </a:lnTo>
                      <a:lnTo>
                        <a:pt x="1165" y="1072"/>
                      </a:lnTo>
                      <a:lnTo>
                        <a:pt x="1164" y="1072"/>
                      </a:lnTo>
                      <a:lnTo>
                        <a:pt x="1163" y="1070"/>
                      </a:lnTo>
                      <a:lnTo>
                        <a:pt x="1162" y="1070"/>
                      </a:lnTo>
                      <a:lnTo>
                        <a:pt x="1161" y="1069"/>
                      </a:lnTo>
                      <a:lnTo>
                        <a:pt x="1160" y="1068"/>
                      </a:lnTo>
                      <a:lnTo>
                        <a:pt x="1159" y="1068"/>
                      </a:lnTo>
                      <a:lnTo>
                        <a:pt x="1133" y="1068"/>
                      </a:lnTo>
                      <a:lnTo>
                        <a:pt x="1092" y="1069"/>
                      </a:lnTo>
                      <a:lnTo>
                        <a:pt x="1079" y="1068"/>
                      </a:lnTo>
                      <a:lnTo>
                        <a:pt x="1079" y="1070"/>
                      </a:lnTo>
                      <a:lnTo>
                        <a:pt x="1079" y="1071"/>
                      </a:lnTo>
                      <a:lnTo>
                        <a:pt x="1079" y="1072"/>
                      </a:lnTo>
                      <a:lnTo>
                        <a:pt x="1079" y="1073"/>
                      </a:lnTo>
                      <a:lnTo>
                        <a:pt x="1079" y="1075"/>
                      </a:lnTo>
                      <a:lnTo>
                        <a:pt x="1079" y="1076"/>
                      </a:lnTo>
                      <a:lnTo>
                        <a:pt x="1077" y="1077"/>
                      </a:lnTo>
                      <a:lnTo>
                        <a:pt x="1077" y="1078"/>
                      </a:lnTo>
                      <a:lnTo>
                        <a:pt x="1076" y="1079"/>
                      </a:lnTo>
                      <a:lnTo>
                        <a:pt x="1075" y="1080"/>
                      </a:lnTo>
                      <a:lnTo>
                        <a:pt x="1074" y="1081"/>
                      </a:lnTo>
                      <a:lnTo>
                        <a:pt x="1075" y="1082"/>
                      </a:lnTo>
                      <a:lnTo>
                        <a:pt x="1074" y="1085"/>
                      </a:lnTo>
                      <a:lnTo>
                        <a:pt x="1073" y="1086"/>
                      </a:lnTo>
                      <a:lnTo>
                        <a:pt x="1073" y="1087"/>
                      </a:lnTo>
                      <a:lnTo>
                        <a:pt x="1072" y="1089"/>
                      </a:lnTo>
                      <a:lnTo>
                        <a:pt x="1069" y="1090"/>
                      </a:lnTo>
                      <a:lnTo>
                        <a:pt x="1068" y="1091"/>
                      </a:lnTo>
                      <a:lnTo>
                        <a:pt x="1067" y="1092"/>
                      </a:lnTo>
                      <a:lnTo>
                        <a:pt x="1066" y="1093"/>
                      </a:lnTo>
                      <a:lnTo>
                        <a:pt x="1066" y="1094"/>
                      </a:lnTo>
                      <a:lnTo>
                        <a:pt x="1067" y="1096"/>
                      </a:lnTo>
                      <a:lnTo>
                        <a:pt x="1068" y="1097"/>
                      </a:lnTo>
                      <a:lnTo>
                        <a:pt x="1069" y="1098"/>
                      </a:lnTo>
                      <a:lnTo>
                        <a:pt x="1066" y="1100"/>
                      </a:lnTo>
                      <a:lnTo>
                        <a:pt x="1065" y="1103"/>
                      </a:lnTo>
                      <a:lnTo>
                        <a:pt x="1065" y="1104"/>
                      </a:lnTo>
                      <a:lnTo>
                        <a:pt x="1064" y="1105"/>
                      </a:lnTo>
                      <a:lnTo>
                        <a:pt x="1063" y="1106"/>
                      </a:lnTo>
                      <a:lnTo>
                        <a:pt x="1063" y="1107"/>
                      </a:lnTo>
                      <a:lnTo>
                        <a:pt x="1062" y="1107"/>
                      </a:lnTo>
                      <a:lnTo>
                        <a:pt x="1061" y="1107"/>
                      </a:lnTo>
                      <a:lnTo>
                        <a:pt x="1060" y="1106"/>
                      </a:lnTo>
                      <a:lnTo>
                        <a:pt x="1058" y="1104"/>
                      </a:lnTo>
                      <a:lnTo>
                        <a:pt x="1056" y="1103"/>
                      </a:lnTo>
                      <a:lnTo>
                        <a:pt x="1054" y="1103"/>
                      </a:lnTo>
                      <a:lnTo>
                        <a:pt x="1053" y="1103"/>
                      </a:lnTo>
                      <a:lnTo>
                        <a:pt x="1052" y="1103"/>
                      </a:lnTo>
                      <a:lnTo>
                        <a:pt x="1051" y="1104"/>
                      </a:lnTo>
                      <a:lnTo>
                        <a:pt x="1050" y="1105"/>
                      </a:lnTo>
                      <a:lnTo>
                        <a:pt x="1050" y="1106"/>
                      </a:lnTo>
                      <a:lnTo>
                        <a:pt x="1049" y="1107"/>
                      </a:lnTo>
                      <a:lnTo>
                        <a:pt x="1047" y="1106"/>
                      </a:lnTo>
                      <a:lnTo>
                        <a:pt x="1046" y="1107"/>
                      </a:lnTo>
                      <a:lnTo>
                        <a:pt x="1045" y="1108"/>
                      </a:lnTo>
                      <a:lnTo>
                        <a:pt x="1045" y="1109"/>
                      </a:lnTo>
                      <a:lnTo>
                        <a:pt x="1046" y="1111"/>
                      </a:lnTo>
                      <a:lnTo>
                        <a:pt x="1046" y="1112"/>
                      </a:lnTo>
                      <a:lnTo>
                        <a:pt x="1045" y="1113"/>
                      </a:lnTo>
                      <a:lnTo>
                        <a:pt x="1044" y="1114"/>
                      </a:lnTo>
                      <a:lnTo>
                        <a:pt x="1043" y="1115"/>
                      </a:lnTo>
                      <a:lnTo>
                        <a:pt x="1042" y="1115"/>
                      </a:lnTo>
                      <a:lnTo>
                        <a:pt x="1042" y="1117"/>
                      </a:lnTo>
                      <a:lnTo>
                        <a:pt x="1043" y="1117"/>
                      </a:lnTo>
                      <a:lnTo>
                        <a:pt x="1045" y="1117"/>
                      </a:lnTo>
                      <a:lnTo>
                        <a:pt x="1046" y="1118"/>
                      </a:lnTo>
                      <a:lnTo>
                        <a:pt x="1046" y="1119"/>
                      </a:lnTo>
                      <a:lnTo>
                        <a:pt x="1046" y="1120"/>
                      </a:lnTo>
                      <a:lnTo>
                        <a:pt x="1044" y="1122"/>
                      </a:lnTo>
                      <a:lnTo>
                        <a:pt x="1043" y="1123"/>
                      </a:lnTo>
                      <a:lnTo>
                        <a:pt x="1042" y="1124"/>
                      </a:lnTo>
                      <a:lnTo>
                        <a:pt x="1043" y="1125"/>
                      </a:lnTo>
                      <a:lnTo>
                        <a:pt x="1044" y="1126"/>
                      </a:lnTo>
                      <a:lnTo>
                        <a:pt x="1046" y="1128"/>
                      </a:lnTo>
                      <a:lnTo>
                        <a:pt x="1046" y="1129"/>
                      </a:lnTo>
                      <a:lnTo>
                        <a:pt x="1046" y="1130"/>
                      </a:lnTo>
                      <a:lnTo>
                        <a:pt x="1046" y="1131"/>
                      </a:lnTo>
                      <a:lnTo>
                        <a:pt x="1048" y="1131"/>
                      </a:lnTo>
                      <a:lnTo>
                        <a:pt x="1048" y="1132"/>
                      </a:lnTo>
                      <a:lnTo>
                        <a:pt x="1048" y="1133"/>
                      </a:lnTo>
                      <a:lnTo>
                        <a:pt x="1047" y="1134"/>
                      </a:lnTo>
                      <a:lnTo>
                        <a:pt x="1047" y="1135"/>
                      </a:lnTo>
                      <a:lnTo>
                        <a:pt x="1046" y="1136"/>
                      </a:lnTo>
                      <a:lnTo>
                        <a:pt x="1045" y="1136"/>
                      </a:lnTo>
                      <a:lnTo>
                        <a:pt x="1044" y="1135"/>
                      </a:lnTo>
                      <a:lnTo>
                        <a:pt x="1044" y="1134"/>
                      </a:lnTo>
                      <a:lnTo>
                        <a:pt x="1043" y="1134"/>
                      </a:lnTo>
                      <a:lnTo>
                        <a:pt x="1042" y="1134"/>
                      </a:lnTo>
                      <a:lnTo>
                        <a:pt x="1041" y="1134"/>
                      </a:lnTo>
                      <a:lnTo>
                        <a:pt x="1041" y="1137"/>
                      </a:lnTo>
                      <a:lnTo>
                        <a:pt x="1040" y="1138"/>
                      </a:lnTo>
                      <a:lnTo>
                        <a:pt x="1039" y="1139"/>
                      </a:lnTo>
                      <a:lnTo>
                        <a:pt x="1040" y="1140"/>
                      </a:lnTo>
                      <a:lnTo>
                        <a:pt x="1039" y="1141"/>
                      </a:lnTo>
                      <a:lnTo>
                        <a:pt x="1038" y="1141"/>
                      </a:lnTo>
                      <a:lnTo>
                        <a:pt x="1038" y="1142"/>
                      </a:lnTo>
                      <a:lnTo>
                        <a:pt x="1038" y="1143"/>
                      </a:lnTo>
                      <a:lnTo>
                        <a:pt x="1037" y="1144"/>
                      </a:lnTo>
                      <a:lnTo>
                        <a:pt x="1037" y="1145"/>
                      </a:lnTo>
                      <a:lnTo>
                        <a:pt x="1036" y="1146"/>
                      </a:lnTo>
                      <a:lnTo>
                        <a:pt x="1037" y="1146"/>
                      </a:lnTo>
                      <a:lnTo>
                        <a:pt x="1037" y="1147"/>
                      </a:lnTo>
                      <a:lnTo>
                        <a:pt x="1037" y="1148"/>
                      </a:lnTo>
                      <a:lnTo>
                        <a:pt x="1036" y="1148"/>
                      </a:lnTo>
                      <a:lnTo>
                        <a:pt x="1036" y="1147"/>
                      </a:lnTo>
                      <a:lnTo>
                        <a:pt x="1035" y="1147"/>
                      </a:lnTo>
                      <a:lnTo>
                        <a:pt x="1034" y="1147"/>
                      </a:lnTo>
                      <a:lnTo>
                        <a:pt x="1033" y="1147"/>
                      </a:lnTo>
                      <a:lnTo>
                        <a:pt x="1032" y="1148"/>
                      </a:lnTo>
                      <a:lnTo>
                        <a:pt x="1031" y="1149"/>
                      </a:lnTo>
                      <a:lnTo>
                        <a:pt x="1030" y="1149"/>
                      </a:lnTo>
                      <a:lnTo>
                        <a:pt x="1029" y="1149"/>
                      </a:lnTo>
                      <a:lnTo>
                        <a:pt x="1028" y="1148"/>
                      </a:lnTo>
                      <a:lnTo>
                        <a:pt x="1027" y="1148"/>
                      </a:lnTo>
                      <a:lnTo>
                        <a:pt x="1026" y="1149"/>
                      </a:lnTo>
                      <a:lnTo>
                        <a:pt x="1025" y="1151"/>
                      </a:lnTo>
                      <a:lnTo>
                        <a:pt x="1025" y="1152"/>
                      </a:lnTo>
                      <a:lnTo>
                        <a:pt x="1025" y="1153"/>
                      </a:lnTo>
                      <a:lnTo>
                        <a:pt x="1025" y="1155"/>
                      </a:lnTo>
                      <a:lnTo>
                        <a:pt x="1026" y="1157"/>
                      </a:lnTo>
                      <a:lnTo>
                        <a:pt x="1027" y="1157"/>
                      </a:lnTo>
                      <a:lnTo>
                        <a:pt x="1026" y="1158"/>
                      </a:lnTo>
                      <a:lnTo>
                        <a:pt x="1026" y="1159"/>
                      </a:lnTo>
                      <a:lnTo>
                        <a:pt x="1025" y="1160"/>
                      </a:lnTo>
                      <a:lnTo>
                        <a:pt x="1024" y="1161"/>
                      </a:lnTo>
                      <a:lnTo>
                        <a:pt x="1024" y="1162"/>
                      </a:lnTo>
                      <a:lnTo>
                        <a:pt x="1024" y="1163"/>
                      </a:lnTo>
                      <a:lnTo>
                        <a:pt x="1024" y="1164"/>
                      </a:lnTo>
                      <a:lnTo>
                        <a:pt x="1025" y="1165"/>
                      </a:lnTo>
                      <a:lnTo>
                        <a:pt x="1024" y="1166"/>
                      </a:lnTo>
                      <a:lnTo>
                        <a:pt x="1024" y="1167"/>
                      </a:lnTo>
                      <a:lnTo>
                        <a:pt x="1025" y="1168"/>
                      </a:lnTo>
                      <a:lnTo>
                        <a:pt x="1025" y="1170"/>
                      </a:lnTo>
                      <a:lnTo>
                        <a:pt x="1025" y="1171"/>
                      </a:lnTo>
                      <a:lnTo>
                        <a:pt x="1026" y="1172"/>
                      </a:lnTo>
                      <a:lnTo>
                        <a:pt x="1025" y="1173"/>
                      </a:lnTo>
                      <a:lnTo>
                        <a:pt x="1025" y="1174"/>
                      </a:lnTo>
                      <a:lnTo>
                        <a:pt x="1023" y="1174"/>
                      </a:lnTo>
                      <a:lnTo>
                        <a:pt x="1022" y="1174"/>
                      </a:lnTo>
                      <a:lnTo>
                        <a:pt x="1018" y="1176"/>
                      </a:lnTo>
                      <a:lnTo>
                        <a:pt x="1016" y="1177"/>
                      </a:lnTo>
                      <a:lnTo>
                        <a:pt x="1015" y="1177"/>
                      </a:lnTo>
                      <a:lnTo>
                        <a:pt x="1013" y="1177"/>
                      </a:lnTo>
                      <a:lnTo>
                        <a:pt x="1012" y="1177"/>
                      </a:lnTo>
                      <a:lnTo>
                        <a:pt x="1011" y="1178"/>
                      </a:lnTo>
                      <a:lnTo>
                        <a:pt x="1010" y="1178"/>
                      </a:lnTo>
                      <a:lnTo>
                        <a:pt x="1009" y="1178"/>
                      </a:lnTo>
                      <a:lnTo>
                        <a:pt x="1008" y="1178"/>
                      </a:lnTo>
                      <a:lnTo>
                        <a:pt x="1007" y="1178"/>
                      </a:lnTo>
                      <a:lnTo>
                        <a:pt x="1006" y="1177"/>
                      </a:lnTo>
                      <a:lnTo>
                        <a:pt x="1006" y="1176"/>
                      </a:lnTo>
                      <a:lnTo>
                        <a:pt x="1008" y="1173"/>
                      </a:lnTo>
                      <a:lnTo>
                        <a:pt x="1008" y="1171"/>
                      </a:lnTo>
                      <a:lnTo>
                        <a:pt x="1007" y="1171"/>
                      </a:lnTo>
                      <a:lnTo>
                        <a:pt x="1006" y="1171"/>
                      </a:lnTo>
                      <a:lnTo>
                        <a:pt x="1005" y="1171"/>
                      </a:lnTo>
                      <a:lnTo>
                        <a:pt x="1002" y="1172"/>
                      </a:lnTo>
                      <a:lnTo>
                        <a:pt x="1000" y="1173"/>
                      </a:lnTo>
                      <a:lnTo>
                        <a:pt x="997" y="1175"/>
                      </a:lnTo>
                      <a:lnTo>
                        <a:pt x="995" y="1175"/>
                      </a:lnTo>
                      <a:lnTo>
                        <a:pt x="994" y="1176"/>
                      </a:lnTo>
                      <a:lnTo>
                        <a:pt x="993" y="1176"/>
                      </a:lnTo>
                      <a:lnTo>
                        <a:pt x="992" y="1176"/>
                      </a:lnTo>
                      <a:lnTo>
                        <a:pt x="991" y="1176"/>
                      </a:lnTo>
                      <a:lnTo>
                        <a:pt x="990" y="1176"/>
                      </a:lnTo>
                      <a:lnTo>
                        <a:pt x="988" y="1177"/>
                      </a:lnTo>
                      <a:lnTo>
                        <a:pt x="986" y="1177"/>
                      </a:lnTo>
                      <a:lnTo>
                        <a:pt x="984" y="1176"/>
                      </a:lnTo>
                      <a:lnTo>
                        <a:pt x="982" y="1177"/>
                      </a:lnTo>
                      <a:lnTo>
                        <a:pt x="981" y="1178"/>
                      </a:lnTo>
                      <a:lnTo>
                        <a:pt x="980" y="1178"/>
                      </a:lnTo>
                      <a:lnTo>
                        <a:pt x="980" y="1179"/>
                      </a:lnTo>
                      <a:lnTo>
                        <a:pt x="979" y="1180"/>
                      </a:lnTo>
                      <a:lnTo>
                        <a:pt x="978" y="1180"/>
                      </a:lnTo>
                      <a:lnTo>
                        <a:pt x="977" y="1181"/>
                      </a:lnTo>
                      <a:lnTo>
                        <a:pt x="976" y="1181"/>
                      </a:lnTo>
                      <a:lnTo>
                        <a:pt x="975" y="1181"/>
                      </a:lnTo>
                      <a:lnTo>
                        <a:pt x="973" y="1180"/>
                      </a:lnTo>
                      <a:lnTo>
                        <a:pt x="971" y="1180"/>
                      </a:lnTo>
                      <a:lnTo>
                        <a:pt x="970" y="1181"/>
                      </a:lnTo>
                      <a:lnTo>
                        <a:pt x="969" y="1180"/>
                      </a:lnTo>
                      <a:lnTo>
                        <a:pt x="969" y="1179"/>
                      </a:lnTo>
                      <a:lnTo>
                        <a:pt x="968" y="1179"/>
                      </a:lnTo>
                      <a:lnTo>
                        <a:pt x="968" y="1178"/>
                      </a:lnTo>
                      <a:lnTo>
                        <a:pt x="967" y="1178"/>
                      </a:lnTo>
                      <a:lnTo>
                        <a:pt x="966" y="1178"/>
                      </a:lnTo>
                      <a:lnTo>
                        <a:pt x="965" y="1179"/>
                      </a:lnTo>
                      <a:lnTo>
                        <a:pt x="965" y="1180"/>
                      </a:lnTo>
                      <a:lnTo>
                        <a:pt x="964" y="1181"/>
                      </a:lnTo>
                      <a:lnTo>
                        <a:pt x="963" y="1181"/>
                      </a:lnTo>
                      <a:lnTo>
                        <a:pt x="961" y="1182"/>
                      </a:lnTo>
                      <a:lnTo>
                        <a:pt x="960" y="1182"/>
                      </a:lnTo>
                      <a:lnTo>
                        <a:pt x="959" y="1180"/>
                      </a:lnTo>
                      <a:lnTo>
                        <a:pt x="959" y="1179"/>
                      </a:lnTo>
                      <a:lnTo>
                        <a:pt x="958" y="1178"/>
                      </a:lnTo>
                      <a:lnTo>
                        <a:pt x="957" y="1178"/>
                      </a:lnTo>
                      <a:lnTo>
                        <a:pt x="956" y="1178"/>
                      </a:lnTo>
                      <a:lnTo>
                        <a:pt x="954" y="1178"/>
                      </a:lnTo>
                      <a:lnTo>
                        <a:pt x="952" y="1179"/>
                      </a:lnTo>
                      <a:lnTo>
                        <a:pt x="951" y="1179"/>
                      </a:lnTo>
                      <a:lnTo>
                        <a:pt x="950" y="1181"/>
                      </a:lnTo>
                      <a:lnTo>
                        <a:pt x="949" y="1181"/>
                      </a:lnTo>
                      <a:lnTo>
                        <a:pt x="948" y="1183"/>
                      </a:lnTo>
                      <a:lnTo>
                        <a:pt x="947" y="1183"/>
                      </a:lnTo>
                      <a:lnTo>
                        <a:pt x="946" y="1184"/>
                      </a:lnTo>
                      <a:lnTo>
                        <a:pt x="946" y="1185"/>
                      </a:lnTo>
                      <a:lnTo>
                        <a:pt x="945" y="1185"/>
                      </a:lnTo>
                      <a:lnTo>
                        <a:pt x="944" y="1184"/>
                      </a:lnTo>
                      <a:lnTo>
                        <a:pt x="944" y="1185"/>
                      </a:lnTo>
                      <a:lnTo>
                        <a:pt x="944" y="1186"/>
                      </a:lnTo>
                      <a:lnTo>
                        <a:pt x="944" y="1187"/>
                      </a:lnTo>
                      <a:lnTo>
                        <a:pt x="944" y="1188"/>
                      </a:lnTo>
                      <a:lnTo>
                        <a:pt x="944" y="1189"/>
                      </a:lnTo>
                      <a:lnTo>
                        <a:pt x="943" y="1190"/>
                      </a:lnTo>
                      <a:lnTo>
                        <a:pt x="943" y="1191"/>
                      </a:lnTo>
                      <a:lnTo>
                        <a:pt x="942" y="1193"/>
                      </a:lnTo>
                      <a:lnTo>
                        <a:pt x="942" y="1195"/>
                      </a:lnTo>
                      <a:lnTo>
                        <a:pt x="942" y="1196"/>
                      </a:lnTo>
                      <a:lnTo>
                        <a:pt x="942" y="1197"/>
                      </a:lnTo>
                      <a:lnTo>
                        <a:pt x="943" y="1198"/>
                      </a:lnTo>
                      <a:lnTo>
                        <a:pt x="943" y="1199"/>
                      </a:lnTo>
                      <a:lnTo>
                        <a:pt x="944" y="1201"/>
                      </a:lnTo>
                      <a:lnTo>
                        <a:pt x="943" y="1202"/>
                      </a:lnTo>
                      <a:lnTo>
                        <a:pt x="944" y="1203"/>
                      </a:lnTo>
                      <a:lnTo>
                        <a:pt x="944" y="1204"/>
                      </a:lnTo>
                      <a:lnTo>
                        <a:pt x="943" y="1205"/>
                      </a:lnTo>
                      <a:lnTo>
                        <a:pt x="942" y="1207"/>
                      </a:lnTo>
                      <a:lnTo>
                        <a:pt x="942" y="1208"/>
                      </a:lnTo>
                      <a:lnTo>
                        <a:pt x="941" y="1208"/>
                      </a:lnTo>
                      <a:lnTo>
                        <a:pt x="940" y="1209"/>
                      </a:lnTo>
                      <a:lnTo>
                        <a:pt x="940" y="1210"/>
                      </a:lnTo>
                      <a:lnTo>
                        <a:pt x="940" y="1211"/>
                      </a:lnTo>
                      <a:lnTo>
                        <a:pt x="939" y="1211"/>
                      </a:lnTo>
                      <a:lnTo>
                        <a:pt x="938" y="1211"/>
                      </a:lnTo>
                      <a:lnTo>
                        <a:pt x="937" y="1211"/>
                      </a:lnTo>
                      <a:lnTo>
                        <a:pt x="937" y="1212"/>
                      </a:lnTo>
                      <a:lnTo>
                        <a:pt x="936" y="1212"/>
                      </a:lnTo>
                      <a:lnTo>
                        <a:pt x="936" y="1214"/>
                      </a:lnTo>
                      <a:lnTo>
                        <a:pt x="935" y="1214"/>
                      </a:lnTo>
                      <a:lnTo>
                        <a:pt x="934" y="1215"/>
                      </a:lnTo>
                      <a:lnTo>
                        <a:pt x="935" y="1215"/>
                      </a:lnTo>
                      <a:lnTo>
                        <a:pt x="935" y="1216"/>
                      </a:lnTo>
                      <a:lnTo>
                        <a:pt x="934" y="1216"/>
                      </a:lnTo>
                      <a:lnTo>
                        <a:pt x="933" y="1217"/>
                      </a:lnTo>
                      <a:lnTo>
                        <a:pt x="933" y="1218"/>
                      </a:lnTo>
                      <a:lnTo>
                        <a:pt x="932" y="1218"/>
                      </a:lnTo>
                      <a:lnTo>
                        <a:pt x="932" y="1220"/>
                      </a:lnTo>
                      <a:lnTo>
                        <a:pt x="931" y="1221"/>
                      </a:lnTo>
                      <a:lnTo>
                        <a:pt x="931" y="1222"/>
                      </a:lnTo>
                      <a:lnTo>
                        <a:pt x="930" y="1223"/>
                      </a:lnTo>
                      <a:lnTo>
                        <a:pt x="928" y="1223"/>
                      </a:lnTo>
                      <a:lnTo>
                        <a:pt x="927" y="1223"/>
                      </a:lnTo>
                      <a:lnTo>
                        <a:pt x="926" y="1224"/>
                      </a:lnTo>
                      <a:lnTo>
                        <a:pt x="926" y="1225"/>
                      </a:lnTo>
                      <a:lnTo>
                        <a:pt x="926" y="1226"/>
                      </a:lnTo>
                      <a:lnTo>
                        <a:pt x="924" y="1226"/>
                      </a:lnTo>
                      <a:lnTo>
                        <a:pt x="923" y="1227"/>
                      </a:lnTo>
                      <a:lnTo>
                        <a:pt x="921" y="1228"/>
                      </a:lnTo>
                      <a:lnTo>
                        <a:pt x="920" y="1227"/>
                      </a:lnTo>
                      <a:lnTo>
                        <a:pt x="919" y="1227"/>
                      </a:lnTo>
                      <a:lnTo>
                        <a:pt x="918" y="1226"/>
                      </a:lnTo>
                      <a:lnTo>
                        <a:pt x="917" y="1226"/>
                      </a:lnTo>
                      <a:lnTo>
                        <a:pt x="916" y="1226"/>
                      </a:lnTo>
                      <a:lnTo>
                        <a:pt x="916" y="1225"/>
                      </a:lnTo>
                      <a:lnTo>
                        <a:pt x="916" y="1224"/>
                      </a:lnTo>
                      <a:lnTo>
                        <a:pt x="917" y="1222"/>
                      </a:lnTo>
                      <a:lnTo>
                        <a:pt x="918" y="1221"/>
                      </a:lnTo>
                      <a:lnTo>
                        <a:pt x="915" y="1220"/>
                      </a:lnTo>
                      <a:lnTo>
                        <a:pt x="915" y="1219"/>
                      </a:lnTo>
                      <a:lnTo>
                        <a:pt x="916" y="1219"/>
                      </a:lnTo>
                      <a:lnTo>
                        <a:pt x="916" y="1217"/>
                      </a:lnTo>
                      <a:lnTo>
                        <a:pt x="916" y="1216"/>
                      </a:lnTo>
                      <a:lnTo>
                        <a:pt x="915" y="1215"/>
                      </a:lnTo>
                      <a:lnTo>
                        <a:pt x="914" y="1213"/>
                      </a:lnTo>
                      <a:lnTo>
                        <a:pt x="914" y="1212"/>
                      </a:lnTo>
                      <a:lnTo>
                        <a:pt x="914" y="1211"/>
                      </a:lnTo>
                      <a:lnTo>
                        <a:pt x="913" y="1210"/>
                      </a:lnTo>
                      <a:lnTo>
                        <a:pt x="912" y="1209"/>
                      </a:lnTo>
                      <a:lnTo>
                        <a:pt x="911" y="1209"/>
                      </a:lnTo>
                      <a:lnTo>
                        <a:pt x="910" y="1208"/>
                      </a:lnTo>
                      <a:lnTo>
                        <a:pt x="909" y="1208"/>
                      </a:lnTo>
                      <a:lnTo>
                        <a:pt x="907" y="1209"/>
                      </a:lnTo>
                      <a:lnTo>
                        <a:pt x="906" y="1210"/>
                      </a:lnTo>
                      <a:lnTo>
                        <a:pt x="905" y="1210"/>
                      </a:lnTo>
                      <a:lnTo>
                        <a:pt x="904" y="1211"/>
                      </a:lnTo>
                      <a:lnTo>
                        <a:pt x="903" y="1212"/>
                      </a:lnTo>
                      <a:lnTo>
                        <a:pt x="902" y="1212"/>
                      </a:lnTo>
                      <a:lnTo>
                        <a:pt x="902" y="1213"/>
                      </a:lnTo>
                      <a:lnTo>
                        <a:pt x="901" y="1213"/>
                      </a:lnTo>
                      <a:lnTo>
                        <a:pt x="900" y="1214"/>
                      </a:lnTo>
                      <a:lnTo>
                        <a:pt x="899" y="1215"/>
                      </a:lnTo>
                      <a:lnTo>
                        <a:pt x="896" y="1215"/>
                      </a:lnTo>
                      <a:lnTo>
                        <a:pt x="896" y="1216"/>
                      </a:lnTo>
                      <a:lnTo>
                        <a:pt x="895" y="1217"/>
                      </a:lnTo>
                      <a:lnTo>
                        <a:pt x="894" y="1217"/>
                      </a:lnTo>
                      <a:lnTo>
                        <a:pt x="893" y="1215"/>
                      </a:lnTo>
                      <a:lnTo>
                        <a:pt x="892" y="1215"/>
                      </a:lnTo>
                      <a:lnTo>
                        <a:pt x="891" y="1215"/>
                      </a:lnTo>
                      <a:lnTo>
                        <a:pt x="890" y="1214"/>
                      </a:lnTo>
                      <a:lnTo>
                        <a:pt x="889" y="1214"/>
                      </a:lnTo>
                      <a:lnTo>
                        <a:pt x="889" y="1215"/>
                      </a:lnTo>
                      <a:lnTo>
                        <a:pt x="888" y="1216"/>
                      </a:lnTo>
                      <a:lnTo>
                        <a:pt x="889" y="1216"/>
                      </a:lnTo>
                      <a:lnTo>
                        <a:pt x="889" y="1217"/>
                      </a:lnTo>
                      <a:lnTo>
                        <a:pt x="889" y="1218"/>
                      </a:lnTo>
                      <a:lnTo>
                        <a:pt x="889" y="1220"/>
                      </a:lnTo>
                      <a:lnTo>
                        <a:pt x="889" y="1221"/>
                      </a:lnTo>
                      <a:lnTo>
                        <a:pt x="888" y="1222"/>
                      </a:lnTo>
                      <a:lnTo>
                        <a:pt x="888" y="1224"/>
                      </a:lnTo>
                      <a:lnTo>
                        <a:pt x="888" y="1225"/>
                      </a:lnTo>
                      <a:lnTo>
                        <a:pt x="889" y="1226"/>
                      </a:lnTo>
                      <a:lnTo>
                        <a:pt x="889" y="1227"/>
                      </a:lnTo>
                      <a:lnTo>
                        <a:pt x="890" y="1229"/>
                      </a:lnTo>
                      <a:lnTo>
                        <a:pt x="890" y="1230"/>
                      </a:lnTo>
                      <a:lnTo>
                        <a:pt x="890" y="1231"/>
                      </a:lnTo>
                      <a:lnTo>
                        <a:pt x="889" y="1231"/>
                      </a:lnTo>
                      <a:lnTo>
                        <a:pt x="888" y="1231"/>
                      </a:lnTo>
                      <a:lnTo>
                        <a:pt x="887" y="1230"/>
                      </a:lnTo>
                      <a:lnTo>
                        <a:pt x="886" y="1231"/>
                      </a:lnTo>
                      <a:lnTo>
                        <a:pt x="885" y="1232"/>
                      </a:lnTo>
                      <a:lnTo>
                        <a:pt x="884" y="1232"/>
                      </a:lnTo>
                      <a:lnTo>
                        <a:pt x="883" y="1231"/>
                      </a:lnTo>
                      <a:lnTo>
                        <a:pt x="883" y="1229"/>
                      </a:lnTo>
                      <a:lnTo>
                        <a:pt x="882" y="1229"/>
                      </a:lnTo>
                      <a:lnTo>
                        <a:pt x="881" y="1229"/>
                      </a:lnTo>
                      <a:lnTo>
                        <a:pt x="879" y="1228"/>
                      </a:lnTo>
                      <a:lnTo>
                        <a:pt x="878" y="1227"/>
                      </a:lnTo>
                      <a:lnTo>
                        <a:pt x="877" y="1226"/>
                      </a:lnTo>
                      <a:lnTo>
                        <a:pt x="876" y="1226"/>
                      </a:lnTo>
                      <a:lnTo>
                        <a:pt x="874" y="1226"/>
                      </a:lnTo>
                      <a:lnTo>
                        <a:pt x="873" y="1226"/>
                      </a:lnTo>
                      <a:lnTo>
                        <a:pt x="872" y="1226"/>
                      </a:lnTo>
                      <a:lnTo>
                        <a:pt x="871" y="1227"/>
                      </a:lnTo>
                      <a:lnTo>
                        <a:pt x="870" y="1227"/>
                      </a:lnTo>
                      <a:lnTo>
                        <a:pt x="869" y="1227"/>
                      </a:lnTo>
                      <a:lnTo>
                        <a:pt x="868" y="1228"/>
                      </a:lnTo>
                      <a:lnTo>
                        <a:pt x="867" y="1229"/>
                      </a:lnTo>
                      <a:lnTo>
                        <a:pt x="865" y="1229"/>
                      </a:lnTo>
                      <a:lnTo>
                        <a:pt x="864" y="1230"/>
                      </a:lnTo>
                      <a:lnTo>
                        <a:pt x="864" y="1231"/>
                      </a:lnTo>
                      <a:lnTo>
                        <a:pt x="864" y="1235"/>
                      </a:lnTo>
                      <a:lnTo>
                        <a:pt x="863" y="1236"/>
                      </a:lnTo>
                      <a:lnTo>
                        <a:pt x="862" y="1237"/>
                      </a:lnTo>
                      <a:lnTo>
                        <a:pt x="861" y="1240"/>
                      </a:lnTo>
                      <a:lnTo>
                        <a:pt x="860" y="1241"/>
                      </a:lnTo>
                      <a:lnTo>
                        <a:pt x="859" y="1242"/>
                      </a:lnTo>
                      <a:lnTo>
                        <a:pt x="858" y="1241"/>
                      </a:lnTo>
                      <a:lnTo>
                        <a:pt x="857" y="1241"/>
                      </a:lnTo>
                      <a:lnTo>
                        <a:pt x="857" y="1242"/>
                      </a:lnTo>
                      <a:lnTo>
                        <a:pt x="855" y="1242"/>
                      </a:lnTo>
                      <a:lnTo>
                        <a:pt x="854" y="1243"/>
                      </a:lnTo>
                      <a:lnTo>
                        <a:pt x="854" y="1244"/>
                      </a:lnTo>
                      <a:lnTo>
                        <a:pt x="853" y="1244"/>
                      </a:lnTo>
                      <a:lnTo>
                        <a:pt x="852" y="1244"/>
                      </a:lnTo>
                      <a:lnTo>
                        <a:pt x="852" y="1243"/>
                      </a:lnTo>
                      <a:lnTo>
                        <a:pt x="851" y="1243"/>
                      </a:lnTo>
                      <a:lnTo>
                        <a:pt x="851" y="1242"/>
                      </a:lnTo>
                      <a:lnTo>
                        <a:pt x="850" y="1242"/>
                      </a:lnTo>
                      <a:lnTo>
                        <a:pt x="850" y="1241"/>
                      </a:lnTo>
                      <a:lnTo>
                        <a:pt x="850" y="1240"/>
                      </a:lnTo>
                      <a:lnTo>
                        <a:pt x="850" y="1239"/>
                      </a:lnTo>
                      <a:lnTo>
                        <a:pt x="849" y="1239"/>
                      </a:lnTo>
                      <a:lnTo>
                        <a:pt x="848" y="1239"/>
                      </a:lnTo>
                      <a:lnTo>
                        <a:pt x="847" y="1239"/>
                      </a:lnTo>
                      <a:lnTo>
                        <a:pt x="847" y="1238"/>
                      </a:lnTo>
                      <a:lnTo>
                        <a:pt x="847" y="1237"/>
                      </a:lnTo>
                      <a:lnTo>
                        <a:pt x="846" y="1236"/>
                      </a:lnTo>
                      <a:lnTo>
                        <a:pt x="845" y="1236"/>
                      </a:lnTo>
                      <a:lnTo>
                        <a:pt x="844" y="1235"/>
                      </a:lnTo>
                      <a:lnTo>
                        <a:pt x="843" y="1234"/>
                      </a:lnTo>
                      <a:lnTo>
                        <a:pt x="842" y="1234"/>
                      </a:lnTo>
                      <a:lnTo>
                        <a:pt x="841" y="1234"/>
                      </a:lnTo>
                      <a:lnTo>
                        <a:pt x="840" y="1234"/>
                      </a:lnTo>
                      <a:lnTo>
                        <a:pt x="839" y="1233"/>
                      </a:lnTo>
                      <a:lnTo>
                        <a:pt x="838" y="1232"/>
                      </a:lnTo>
                      <a:lnTo>
                        <a:pt x="838" y="1231"/>
                      </a:lnTo>
                      <a:lnTo>
                        <a:pt x="838" y="1230"/>
                      </a:lnTo>
                      <a:lnTo>
                        <a:pt x="837" y="1230"/>
                      </a:lnTo>
                      <a:lnTo>
                        <a:pt x="836" y="1229"/>
                      </a:lnTo>
                      <a:lnTo>
                        <a:pt x="836" y="1228"/>
                      </a:lnTo>
                      <a:lnTo>
                        <a:pt x="835" y="1228"/>
                      </a:lnTo>
                      <a:lnTo>
                        <a:pt x="834" y="1227"/>
                      </a:lnTo>
                      <a:lnTo>
                        <a:pt x="833" y="1227"/>
                      </a:lnTo>
                      <a:lnTo>
                        <a:pt x="832" y="1227"/>
                      </a:lnTo>
                      <a:lnTo>
                        <a:pt x="831" y="1226"/>
                      </a:lnTo>
                      <a:lnTo>
                        <a:pt x="830" y="1226"/>
                      </a:lnTo>
                      <a:lnTo>
                        <a:pt x="828" y="1226"/>
                      </a:lnTo>
                      <a:lnTo>
                        <a:pt x="827" y="1226"/>
                      </a:lnTo>
                      <a:lnTo>
                        <a:pt x="826" y="1226"/>
                      </a:lnTo>
                      <a:lnTo>
                        <a:pt x="825" y="1227"/>
                      </a:lnTo>
                      <a:lnTo>
                        <a:pt x="824" y="1227"/>
                      </a:lnTo>
                      <a:lnTo>
                        <a:pt x="823" y="1227"/>
                      </a:lnTo>
                      <a:lnTo>
                        <a:pt x="821" y="1227"/>
                      </a:lnTo>
                      <a:lnTo>
                        <a:pt x="820" y="1227"/>
                      </a:lnTo>
                      <a:lnTo>
                        <a:pt x="818" y="1227"/>
                      </a:lnTo>
                      <a:lnTo>
                        <a:pt x="817" y="1227"/>
                      </a:lnTo>
                      <a:lnTo>
                        <a:pt x="814" y="1228"/>
                      </a:lnTo>
                      <a:lnTo>
                        <a:pt x="814" y="1229"/>
                      </a:lnTo>
                      <a:lnTo>
                        <a:pt x="812" y="1229"/>
                      </a:lnTo>
                      <a:lnTo>
                        <a:pt x="811" y="1229"/>
                      </a:lnTo>
                      <a:lnTo>
                        <a:pt x="810" y="1229"/>
                      </a:lnTo>
                      <a:lnTo>
                        <a:pt x="809" y="1229"/>
                      </a:lnTo>
                      <a:lnTo>
                        <a:pt x="808" y="1229"/>
                      </a:lnTo>
                      <a:lnTo>
                        <a:pt x="807" y="1229"/>
                      </a:lnTo>
                      <a:lnTo>
                        <a:pt x="806" y="1229"/>
                      </a:lnTo>
                      <a:lnTo>
                        <a:pt x="805" y="1229"/>
                      </a:lnTo>
                      <a:lnTo>
                        <a:pt x="803" y="1227"/>
                      </a:lnTo>
                      <a:lnTo>
                        <a:pt x="802" y="1227"/>
                      </a:lnTo>
                      <a:lnTo>
                        <a:pt x="800" y="1228"/>
                      </a:lnTo>
                      <a:lnTo>
                        <a:pt x="800" y="1229"/>
                      </a:lnTo>
                      <a:lnTo>
                        <a:pt x="801" y="1230"/>
                      </a:lnTo>
                      <a:lnTo>
                        <a:pt x="800" y="1230"/>
                      </a:lnTo>
                      <a:lnTo>
                        <a:pt x="799" y="1230"/>
                      </a:lnTo>
                      <a:lnTo>
                        <a:pt x="798" y="1230"/>
                      </a:lnTo>
                      <a:lnTo>
                        <a:pt x="798" y="1229"/>
                      </a:lnTo>
                      <a:lnTo>
                        <a:pt x="797" y="1228"/>
                      </a:lnTo>
                      <a:lnTo>
                        <a:pt x="796" y="1229"/>
                      </a:lnTo>
                      <a:lnTo>
                        <a:pt x="795" y="1229"/>
                      </a:lnTo>
                      <a:lnTo>
                        <a:pt x="794" y="1229"/>
                      </a:lnTo>
                      <a:lnTo>
                        <a:pt x="793" y="1228"/>
                      </a:lnTo>
                      <a:lnTo>
                        <a:pt x="793" y="1229"/>
                      </a:lnTo>
                      <a:lnTo>
                        <a:pt x="792" y="1229"/>
                      </a:lnTo>
                      <a:lnTo>
                        <a:pt x="791" y="1229"/>
                      </a:lnTo>
                      <a:lnTo>
                        <a:pt x="789" y="1228"/>
                      </a:lnTo>
                      <a:lnTo>
                        <a:pt x="788" y="1228"/>
                      </a:lnTo>
                      <a:lnTo>
                        <a:pt x="787" y="1227"/>
                      </a:lnTo>
                      <a:lnTo>
                        <a:pt x="787" y="1228"/>
                      </a:lnTo>
                      <a:lnTo>
                        <a:pt x="787" y="1229"/>
                      </a:lnTo>
                      <a:lnTo>
                        <a:pt x="787" y="1230"/>
                      </a:lnTo>
                      <a:lnTo>
                        <a:pt x="788" y="1230"/>
                      </a:lnTo>
                      <a:lnTo>
                        <a:pt x="789" y="1231"/>
                      </a:lnTo>
                      <a:lnTo>
                        <a:pt x="789" y="1232"/>
                      </a:lnTo>
                      <a:lnTo>
                        <a:pt x="790" y="1233"/>
                      </a:lnTo>
                      <a:lnTo>
                        <a:pt x="789" y="1235"/>
                      </a:lnTo>
                      <a:lnTo>
                        <a:pt x="789" y="1237"/>
                      </a:lnTo>
                      <a:lnTo>
                        <a:pt x="788" y="1238"/>
                      </a:lnTo>
                      <a:lnTo>
                        <a:pt x="787" y="1239"/>
                      </a:lnTo>
                      <a:lnTo>
                        <a:pt x="786" y="1240"/>
                      </a:lnTo>
                      <a:lnTo>
                        <a:pt x="786" y="1241"/>
                      </a:lnTo>
                      <a:lnTo>
                        <a:pt x="785" y="1242"/>
                      </a:lnTo>
                      <a:lnTo>
                        <a:pt x="785" y="1243"/>
                      </a:lnTo>
                      <a:lnTo>
                        <a:pt x="783" y="1245"/>
                      </a:lnTo>
                      <a:lnTo>
                        <a:pt x="782" y="1246"/>
                      </a:lnTo>
                      <a:lnTo>
                        <a:pt x="780" y="1247"/>
                      </a:lnTo>
                      <a:lnTo>
                        <a:pt x="779" y="1248"/>
                      </a:lnTo>
                      <a:lnTo>
                        <a:pt x="779" y="1249"/>
                      </a:lnTo>
                      <a:lnTo>
                        <a:pt x="779" y="1250"/>
                      </a:lnTo>
                      <a:lnTo>
                        <a:pt x="779" y="1251"/>
                      </a:lnTo>
                      <a:lnTo>
                        <a:pt x="778" y="1252"/>
                      </a:lnTo>
                      <a:lnTo>
                        <a:pt x="777" y="1252"/>
                      </a:lnTo>
                      <a:lnTo>
                        <a:pt x="776" y="1253"/>
                      </a:lnTo>
                      <a:lnTo>
                        <a:pt x="775" y="1253"/>
                      </a:lnTo>
                      <a:lnTo>
                        <a:pt x="774" y="1254"/>
                      </a:lnTo>
                      <a:lnTo>
                        <a:pt x="773" y="1254"/>
                      </a:lnTo>
                      <a:lnTo>
                        <a:pt x="772" y="1255"/>
                      </a:lnTo>
                      <a:lnTo>
                        <a:pt x="771" y="1255"/>
                      </a:lnTo>
                      <a:lnTo>
                        <a:pt x="770" y="1256"/>
                      </a:lnTo>
                      <a:lnTo>
                        <a:pt x="769" y="1256"/>
                      </a:lnTo>
                      <a:lnTo>
                        <a:pt x="768" y="1255"/>
                      </a:lnTo>
                      <a:lnTo>
                        <a:pt x="767" y="1255"/>
                      </a:lnTo>
                      <a:lnTo>
                        <a:pt x="766" y="1256"/>
                      </a:lnTo>
                      <a:lnTo>
                        <a:pt x="766" y="1257"/>
                      </a:lnTo>
                      <a:lnTo>
                        <a:pt x="762" y="1259"/>
                      </a:lnTo>
                      <a:lnTo>
                        <a:pt x="761" y="1260"/>
                      </a:lnTo>
                      <a:lnTo>
                        <a:pt x="760" y="1260"/>
                      </a:lnTo>
                      <a:lnTo>
                        <a:pt x="759" y="1261"/>
                      </a:lnTo>
                      <a:lnTo>
                        <a:pt x="759" y="1262"/>
                      </a:lnTo>
                      <a:lnTo>
                        <a:pt x="759" y="1263"/>
                      </a:lnTo>
                      <a:lnTo>
                        <a:pt x="758" y="1264"/>
                      </a:lnTo>
                      <a:lnTo>
                        <a:pt x="757" y="1265"/>
                      </a:lnTo>
                      <a:lnTo>
                        <a:pt x="756" y="1265"/>
                      </a:lnTo>
                      <a:lnTo>
                        <a:pt x="755" y="1265"/>
                      </a:lnTo>
                      <a:lnTo>
                        <a:pt x="754" y="1265"/>
                      </a:lnTo>
                      <a:lnTo>
                        <a:pt x="753" y="1266"/>
                      </a:lnTo>
                      <a:lnTo>
                        <a:pt x="752" y="1266"/>
                      </a:lnTo>
                      <a:lnTo>
                        <a:pt x="751" y="1266"/>
                      </a:lnTo>
                      <a:lnTo>
                        <a:pt x="750" y="1265"/>
                      </a:lnTo>
                      <a:lnTo>
                        <a:pt x="749" y="1266"/>
                      </a:lnTo>
                      <a:lnTo>
                        <a:pt x="750" y="1267"/>
                      </a:lnTo>
                      <a:lnTo>
                        <a:pt x="749" y="1269"/>
                      </a:lnTo>
                      <a:lnTo>
                        <a:pt x="749" y="1270"/>
                      </a:lnTo>
                      <a:lnTo>
                        <a:pt x="748" y="1270"/>
                      </a:lnTo>
                      <a:lnTo>
                        <a:pt x="747" y="1272"/>
                      </a:lnTo>
                      <a:lnTo>
                        <a:pt x="715" y="1260"/>
                      </a:lnTo>
                      <a:lnTo>
                        <a:pt x="712" y="1258"/>
                      </a:lnTo>
                      <a:lnTo>
                        <a:pt x="692" y="1251"/>
                      </a:lnTo>
                      <a:lnTo>
                        <a:pt x="691" y="1251"/>
                      </a:lnTo>
                      <a:lnTo>
                        <a:pt x="626" y="1226"/>
                      </a:lnTo>
                      <a:lnTo>
                        <a:pt x="600" y="1216"/>
                      </a:lnTo>
                      <a:lnTo>
                        <a:pt x="541" y="1194"/>
                      </a:lnTo>
                      <a:lnTo>
                        <a:pt x="513" y="1182"/>
                      </a:lnTo>
                      <a:lnTo>
                        <a:pt x="467" y="1160"/>
                      </a:lnTo>
                      <a:lnTo>
                        <a:pt x="454" y="1154"/>
                      </a:lnTo>
                      <a:lnTo>
                        <a:pt x="432" y="1143"/>
                      </a:lnTo>
                      <a:lnTo>
                        <a:pt x="366" y="1112"/>
                      </a:lnTo>
                      <a:lnTo>
                        <a:pt x="352" y="1110"/>
                      </a:lnTo>
                      <a:lnTo>
                        <a:pt x="344" y="1108"/>
                      </a:lnTo>
                      <a:lnTo>
                        <a:pt x="296" y="1101"/>
                      </a:lnTo>
                      <a:lnTo>
                        <a:pt x="274" y="1097"/>
                      </a:lnTo>
                      <a:lnTo>
                        <a:pt x="246" y="1092"/>
                      </a:lnTo>
                      <a:lnTo>
                        <a:pt x="245" y="1091"/>
                      </a:lnTo>
                      <a:lnTo>
                        <a:pt x="193" y="1084"/>
                      </a:lnTo>
                      <a:lnTo>
                        <a:pt x="175" y="1080"/>
                      </a:lnTo>
                      <a:lnTo>
                        <a:pt x="123" y="1072"/>
                      </a:lnTo>
                      <a:lnTo>
                        <a:pt x="100" y="1063"/>
                      </a:lnTo>
                      <a:lnTo>
                        <a:pt x="7" y="1028"/>
                      </a:lnTo>
                      <a:lnTo>
                        <a:pt x="0" y="1026"/>
                      </a:lnTo>
                      <a:lnTo>
                        <a:pt x="1" y="1025"/>
                      </a:lnTo>
                      <a:lnTo>
                        <a:pt x="1" y="1024"/>
                      </a:lnTo>
                      <a:lnTo>
                        <a:pt x="2" y="1023"/>
                      </a:lnTo>
                      <a:lnTo>
                        <a:pt x="3" y="1022"/>
                      </a:lnTo>
                      <a:lnTo>
                        <a:pt x="6" y="1019"/>
                      </a:lnTo>
                      <a:lnTo>
                        <a:pt x="6" y="1018"/>
                      </a:lnTo>
                      <a:lnTo>
                        <a:pt x="8" y="1015"/>
                      </a:lnTo>
                      <a:lnTo>
                        <a:pt x="7" y="1015"/>
                      </a:lnTo>
                      <a:lnTo>
                        <a:pt x="7" y="1014"/>
                      </a:lnTo>
                      <a:lnTo>
                        <a:pt x="6" y="1013"/>
                      </a:lnTo>
                      <a:lnTo>
                        <a:pt x="6" y="1012"/>
                      </a:lnTo>
                      <a:lnTo>
                        <a:pt x="6" y="1011"/>
                      </a:lnTo>
                      <a:lnTo>
                        <a:pt x="6" y="1010"/>
                      </a:lnTo>
                      <a:lnTo>
                        <a:pt x="4" y="1007"/>
                      </a:lnTo>
                      <a:lnTo>
                        <a:pt x="5" y="1006"/>
                      </a:lnTo>
                      <a:lnTo>
                        <a:pt x="5" y="1005"/>
                      </a:lnTo>
                      <a:lnTo>
                        <a:pt x="5" y="1004"/>
                      </a:lnTo>
                      <a:lnTo>
                        <a:pt x="6" y="1004"/>
                      </a:lnTo>
                      <a:lnTo>
                        <a:pt x="6" y="1003"/>
                      </a:lnTo>
                      <a:lnTo>
                        <a:pt x="8" y="1001"/>
                      </a:lnTo>
                      <a:lnTo>
                        <a:pt x="8" y="999"/>
                      </a:lnTo>
                      <a:lnTo>
                        <a:pt x="8" y="998"/>
                      </a:lnTo>
                      <a:lnTo>
                        <a:pt x="9" y="996"/>
                      </a:lnTo>
                      <a:lnTo>
                        <a:pt x="10" y="996"/>
                      </a:lnTo>
                      <a:lnTo>
                        <a:pt x="11" y="995"/>
                      </a:lnTo>
                      <a:lnTo>
                        <a:pt x="11" y="994"/>
                      </a:lnTo>
                      <a:lnTo>
                        <a:pt x="12" y="994"/>
                      </a:lnTo>
                      <a:lnTo>
                        <a:pt x="12" y="993"/>
                      </a:lnTo>
                      <a:lnTo>
                        <a:pt x="13" y="992"/>
                      </a:lnTo>
                      <a:lnTo>
                        <a:pt x="13" y="991"/>
                      </a:lnTo>
                      <a:lnTo>
                        <a:pt x="14" y="990"/>
                      </a:lnTo>
                      <a:lnTo>
                        <a:pt x="15" y="989"/>
                      </a:lnTo>
                      <a:lnTo>
                        <a:pt x="15" y="988"/>
                      </a:lnTo>
                      <a:lnTo>
                        <a:pt x="15" y="987"/>
                      </a:lnTo>
                      <a:lnTo>
                        <a:pt x="17" y="986"/>
                      </a:lnTo>
                      <a:lnTo>
                        <a:pt x="18" y="986"/>
                      </a:lnTo>
                      <a:lnTo>
                        <a:pt x="18" y="985"/>
                      </a:lnTo>
                      <a:lnTo>
                        <a:pt x="19" y="985"/>
                      </a:lnTo>
                      <a:lnTo>
                        <a:pt x="20" y="984"/>
                      </a:lnTo>
                      <a:lnTo>
                        <a:pt x="21" y="983"/>
                      </a:lnTo>
                      <a:lnTo>
                        <a:pt x="22" y="983"/>
                      </a:lnTo>
                      <a:lnTo>
                        <a:pt x="24" y="982"/>
                      </a:lnTo>
                      <a:lnTo>
                        <a:pt x="25" y="981"/>
                      </a:lnTo>
                      <a:lnTo>
                        <a:pt x="26" y="980"/>
                      </a:lnTo>
                      <a:lnTo>
                        <a:pt x="26" y="979"/>
                      </a:lnTo>
                      <a:lnTo>
                        <a:pt x="27" y="979"/>
                      </a:lnTo>
                      <a:lnTo>
                        <a:pt x="28" y="978"/>
                      </a:lnTo>
                      <a:lnTo>
                        <a:pt x="28" y="977"/>
                      </a:lnTo>
                      <a:lnTo>
                        <a:pt x="30" y="977"/>
                      </a:lnTo>
                      <a:lnTo>
                        <a:pt x="31" y="977"/>
                      </a:lnTo>
                      <a:lnTo>
                        <a:pt x="32" y="977"/>
                      </a:lnTo>
                      <a:lnTo>
                        <a:pt x="33" y="976"/>
                      </a:lnTo>
                      <a:lnTo>
                        <a:pt x="34" y="976"/>
                      </a:lnTo>
                      <a:lnTo>
                        <a:pt x="36" y="975"/>
                      </a:lnTo>
                      <a:lnTo>
                        <a:pt x="37" y="974"/>
                      </a:lnTo>
                      <a:lnTo>
                        <a:pt x="38" y="974"/>
                      </a:lnTo>
                      <a:lnTo>
                        <a:pt x="39" y="973"/>
                      </a:lnTo>
                      <a:lnTo>
                        <a:pt x="40" y="973"/>
                      </a:lnTo>
                      <a:lnTo>
                        <a:pt x="42" y="972"/>
                      </a:lnTo>
                      <a:lnTo>
                        <a:pt x="42" y="971"/>
                      </a:lnTo>
                      <a:lnTo>
                        <a:pt x="43" y="970"/>
                      </a:lnTo>
                      <a:lnTo>
                        <a:pt x="43" y="969"/>
                      </a:lnTo>
                      <a:lnTo>
                        <a:pt x="44" y="969"/>
                      </a:lnTo>
                      <a:lnTo>
                        <a:pt x="45" y="968"/>
                      </a:lnTo>
                      <a:lnTo>
                        <a:pt x="46" y="968"/>
                      </a:lnTo>
                      <a:lnTo>
                        <a:pt x="47" y="967"/>
                      </a:lnTo>
                      <a:lnTo>
                        <a:pt x="48" y="968"/>
                      </a:lnTo>
                      <a:lnTo>
                        <a:pt x="48" y="967"/>
                      </a:lnTo>
                      <a:lnTo>
                        <a:pt x="49" y="967"/>
                      </a:lnTo>
                      <a:lnTo>
                        <a:pt x="50" y="967"/>
                      </a:lnTo>
                      <a:lnTo>
                        <a:pt x="51" y="967"/>
                      </a:lnTo>
                      <a:lnTo>
                        <a:pt x="52" y="966"/>
                      </a:lnTo>
                      <a:lnTo>
                        <a:pt x="53" y="966"/>
                      </a:lnTo>
                      <a:lnTo>
                        <a:pt x="54" y="966"/>
                      </a:lnTo>
                      <a:lnTo>
                        <a:pt x="55" y="966"/>
                      </a:lnTo>
                      <a:lnTo>
                        <a:pt x="56" y="966"/>
                      </a:lnTo>
                      <a:lnTo>
                        <a:pt x="58" y="965"/>
                      </a:lnTo>
                      <a:lnTo>
                        <a:pt x="58" y="964"/>
                      </a:lnTo>
                      <a:lnTo>
                        <a:pt x="59" y="963"/>
                      </a:lnTo>
                      <a:lnTo>
                        <a:pt x="59" y="964"/>
                      </a:lnTo>
                      <a:lnTo>
                        <a:pt x="60" y="965"/>
                      </a:lnTo>
                      <a:lnTo>
                        <a:pt x="61" y="964"/>
                      </a:lnTo>
                      <a:lnTo>
                        <a:pt x="61" y="963"/>
                      </a:lnTo>
                      <a:lnTo>
                        <a:pt x="61" y="962"/>
                      </a:lnTo>
                      <a:lnTo>
                        <a:pt x="61" y="961"/>
                      </a:lnTo>
                      <a:lnTo>
                        <a:pt x="62" y="961"/>
                      </a:lnTo>
                      <a:lnTo>
                        <a:pt x="63" y="961"/>
                      </a:lnTo>
                      <a:lnTo>
                        <a:pt x="63" y="959"/>
                      </a:lnTo>
                      <a:lnTo>
                        <a:pt x="64" y="958"/>
                      </a:lnTo>
                      <a:lnTo>
                        <a:pt x="65" y="959"/>
                      </a:lnTo>
                      <a:lnTo>
                        <a:pt x="66" y="958"/>
                      </a:lnTo>
                      <a:lnTo>
                        <a:pt x="66" y="957"/>
                      </a:lnTo>
                      <a:lnTo>
                        <a:pt x="67" y="957"/>
                      </a:lnTo>
                      <a:lnTo>
                        <a:pt x="67" y="956"/>
                      </a:lnTo>
                      <a:lnTo>
                        <a:pt x="67" y="955"/>
                      </a:lnTo>
                      <a:lnTo>
                        <a:pt x="67" y="954"/>
                      </a:lnTo>
                      <a:lnTo>
                        <a:pt x="68" y="954"/>
                      </a:lnTo>
                      <a:lnTo>
                        <a:pt x="68" y="953"/>
                      </a:lnTo>
                      <a:lnTo>
                        <a:pt x="69" y="952"/>
                      </a:lnTo>
                      <a:lnTo>
                        <a:pt x="69" y="951"/>
                      </a:lnTo>
                      <a:lnTo>
                        <a:pt x="69" y="950"/>
                      </a:lnTo>
                      <a:lnTo>
                        <a:pt x="69" y="949"/>
                      </a:lnTo>
                      <a:lnTo>
                        <a:pt x="69" y="948"/>
                      </a:lnTo>
                      <a:lnTo>
                        <a:pt x="70" y="947"/>
                      </a:lnTo>
                      <a:lnTo>
                        <a:pt x="70" y="946"/>
                      </a:lnTo>
                      <a:lnTo>
                        <a:pt x="69" y="945"/>
                      </a:lnTo>
                      <a:lnTo>
                        <a:pt x="68" y="944"/>
                      </a:lnTo>
                      <a:lnTo>
                        <a:pt x="67" y="944"/>
                      </a:lnTo>
                      <a:lnTo>
                        <a:pt x="67" y="943"/>
                      </a:lnTo>
                      <a:lnTo>
                        <a:pt x="67" y="942"/>
                      </a:lnTo>
                      <a:lnTo>
                        <a:pt x="66" y="941"/>
                      </a:lnTo>
                      <a:lnTo>
                        <a:pt x="66" y="940"/>
                      </a:lnTo>
                      <a:lnTo>
                        <a:pt x="66" y="939"/>
                      </a:lnTo>
                      <a:lnTo>
                        <a:pt x="66" y="938"/>
                      </a:lnTo>
                      <a:lnTo>
                        <a:pt x="65" y="937"/>
                      </a:lnTo>
                      <a:lnTo>
                        <a:pt x="65" y="938"/>
                      </a:lnTo>
                      <a:lnTo>
                        <a:pt x="64" y="937"/>
                      </a:lnTo>
                      <a:lnTo>
                        <a:pt x="64" y="936"/>
                      </a:lnTo>
                      <a:lnTo>
                        <a:pt x="64" y="935"/>
                      </a:lnTo>
                      <a:lnTo>
                        <a:pt x="64" y="934"/>
                      </a:lnTo>
                      <a:lnTo>
                        <a:pt x="64" y="933"/>
                      </a:lnTo>
                      <a:lnTo>
                        <a:pt x="64" y="932"/>
                      </a:lnTo>
                      <a:lnTo>
                        <a:pt x="63" y="932"/>
                      </a:lnTo>
                      <a:lnTo>
                        <a:pt x="62" y="931"/>
                      </a:lnTo>
                      <a:lnTo>
                        <a:pt x="61" y="931"/>
                      </a:lnTo>
                      <a:lnTo>
                        <a:pt x="60" y="930"/>
                      </a:lnTo>
                      <a:lnTo>
                        <a:pt x="60" y="929"/>
                      </a:lnTo>
                      <a:lnTo>
                        <a:pt x="59" y="928"/>
                      </a:lnTo>
                      <a:lnTo>
                        <a:pt x="58" y="927"/>
                      </a:lnTo>
                      <a:lnTo>
                        <a:pt x="58" y="926"/>
                      </a:lnTo>
                      <a:lnTo>
                        <a:pt x="58" y="925"/>
                      </a:lnTo>
                      <a:lnTo>
                        <a:pt x="58" y="923"/>
                      </a:lnTo>
                      <a:lnTo>
                        <a:pt x="57" y="923"/>
                      </a:lnTo>
                      <a:lnTo>
                        <a:pt x="56" y="921"/>
                      </a:lnTo>
                      <a:lnTo>
                        <a:pt x="55" y="921"/>
                      </a:lnTo>
                      <a:lnTo>
                        <a:pt x="54" y="919"/>
                      </a:lnTo>
                      <a:lnTo>
                        <a:pt x="54" y="918"/>
                      </a:lnTo>
                      <a:lnTo>
                        <a:pt x="54" y="916"/>
                      </a:lnTo>
                      <a:lnTo>
                        <a:pt x="54" y="915"/>
                      </a:lnTo>
                      <a:lnTo>
                        <a:pt x="55" y="914"/>
                      </a:lnTo>
                      <a:lnTo>
                        <a:pt x="56" y="913"/>
                      </a:lnTo>
                      <a:lnTo>
                        <a:pt x="55" y="912"/>
                      </a:lnTo>
                      <a:lnTo>
                        <a:pt x="56" y="912"/>
                      </a:lnTo>
                      <a:lnTo>
                        <a:pt x="55" y="910"/>
                      </a:lnTo>
                      <a:lnTo>
                        <a:pt x="55" y="909"/>
                      </a:lnTo>
                      <a:lnTo>
                        <a:pt x="55" y="907"/>
                      </a:lnTo>
                      <a:lnTo>
                        <a:pt x="56" y="907"/>
                      </a:lnTo>
                      <a:lnTo>
                        <a:pt x="56" y="906"/>
                      </a:lnTo>
                      <a:lnTo>
                        <a:pt x="57" y="906"/>
                      </a:lnTo>
                      <a:lnTo>
                        <a:pt x="57" y="905"/>
                      </a:lnTo>
                      <a:lnTo>
                        <a:pt x="58" y="904"/>
                      </a:lnTo>
                      <a:lnTo>
                        <a:pt x="59" y="904"/>
                      </a:lnTo>
                      <a:lnTo>
                        <a:pt x="60" y="904"/>
                      </a:lnTo>
                      <a:lnTo>
                        <a:pt x="60" y="903"/>
                      </a:lnTo>
                      <a:lnTo>
                        <a:pt x="59" y="902"/>
                      </a:lnTo>
                      <a:lnTo>
                        <a:pt x="60" y="900"/>
                      </a:lnTo>
                      <a:lnTo>
                        <a:pt x="61" y="900"/>
                      </a:lnTo>
                      <a:lnTo>
                        <a:pt x="60" y="899"/>
                      </a:lnTo>
                      <a:lnTo>
                        <a:pt x="60" y="898"/>
                      </a:lnTo>
                      <a:lnTo>
                        <a:pt x="60" y="897"/>
                      </a:lnTo>
                      <a:lnTo>
                        <a:pt x="60" y="896"/>
                      </a:lnTo>
                      <a:lnTo>
                        <a:pt x="61" y="896"/>
                      </a:lnTo>
                      <a:lnTo>
                        <a:pt x="61" y="895"/>
                      </a:lnTo>
                      <a:lnTo>
                        <a:pt x="62" y="894"/>
                      </a:lnTo>
                      <a:lnTo>
                        <a:pt x="62" y="893"/>
                      </a:lnTo>
                      <a:lnTo>
                        <a:pt x="62" y="892"/>
                      </a:lnTo>
                      <a:lnTo>
                        <a:pt x="63" y="891"/>
                      </a:lnTo>
                      <a:lnTo>
                        <a:pt x="63" y="890"/>
                      </a:lnTo>
                      <a:lnTo>
                        <a:pt x="64" y="889"/>
                      </a:lnTo>
                      <a:lnTo>
                        <a:pt x="65" y="888"/>
                      </a:lnTo>
                      <a:lnTo>
                        <a:pt x="66" y="888"/>
                      </a:lnTo>
                      <a:lnTo>
                        <a:pt x="67" y="888"/>
                      </a:lnTo>
                      <a:lnTo>
                        <a:pt x="67" y="886"/>
                      </a:lnTo>
                      <a:lnTo>
                        <a:pt x="67" y="885"/>
                      </a:lnTo>
                      <a:lnTo>
                        <a:pt x="68" y="885"/>
                      </a:lnTo>
                      <a:lnTo>
                        <a:pt x="69" y="884"/>
                      </a:lnTo>
                      <a:lnTo>
                        <a:pt x="69" y="883"/>
                      </a:lnTo>
                      <a:lnTo>
                        <a:pt x="71" y="882"/>
                      </a:lnTo>
                      <a:lnTo>
                        <a:pt x="72" y="880"/>
                      </a:lnTo>
                      <a:lnTo>
                        <a:pt x="73" y="880"/>
                      </a:lnTo>
                      <a:lnTo>
                        <a:pt x="73" y="879"/>
                      </a:lnTo>
                      <a:lnTo>
                        <a:pt x="74" y="878"/>
                      </a:lnTo>
                      <a:lnTo>
                        <a:pt x="74" y="877"/>
                      </a:lnTo>
                      <a:lnTo>
                        <a:pt x="74" y="876"/>
                      </a:lnTo>
                      <a:lnTo>
                        <a:pt x="75" y="876"/>
                      </a:lnTo>
                      <a:lnTo>
                        <a:pt x="76" y="876"/>
                      </a:lnTo>
                      <a:lnTo>
                        <a:pt x="77" y="875"/>
                      </a:lnTo>
                      <a:lnTo>
                        <a:pt x="77" y="874"/>
                      </a:lnTo>
                      <a:lnTo>
                        <a:pt x="78" y="873"/>
                      </a:lnTo>
                      <a:lnTo>
                        <a:pt x="79" y="873"/>
                      </a:lnTo>
                      <a:lnTo>
                        <a:pt x="79" y="872"/>
                      </a:lnTo>
                      <a:lnTo>
                        <a:pt x="78" y="872"/>
                      </a:lnTo>
                      <a:lnTo>
                        <a:pt x="80" y="871"/>
                      </a:lnTo>
                      <a:lnTo>
                        <a:pt x="80" y="870"/>
                      </a:lnTo>
                      <a:lnTo>
                        <a:pt x="80" y="869"/>
                      </a:lnTo>
                      <a:lnTo>
                        <a:pt x="80" y="868"/>
                      </a:lnTo>
                      <a:lnTo>
                        <a:pt x="80" y="867"/>
                      </a:lnTo>
                      <a:lnTo>
                        <a:pt x="81" y="866"/>
                      </a:lnTo>
                      <a:lnTo>
                        <a:pt x="82" y="866"/>
                      </a:lnTo>
                      <a:lnTo>
                        <a:pt x="83" y="866"/>
                      </a:lnTo>
                      <a:lnTo>
                        <a:pt x="82" y="865"/>
                      </a:lnTo>
                      <a:lnTo>
                        <a:pt x="82" y="864"/>
                      </a:lnTo>
                      <a:lnTo>
                        <a:pt x="82" y="863"/>
                      </a:lnTo>
                      <a:lnTo>
                        <a:pt x="81" y="863"/>
                      </a:lnTo>
                      <a:lnTo>
                        <a:pt x="81" y="861"/>
                      </a:lnTo>
                      <a:lnTo>
                        <a:pt x="82" y="859"/>
                      </a:lnTo>
                      <a:lnTo>
                        <a:pt x="84" y="858"/>
                      </a:lnTo>
                      <a:lnTo>
                        <a:pt x="83" y="857"/>
                      </a:lnTo>
                      <a:lnTo>
                        <a:pt x="83" y="856"/>
                      </a:lnTo>
                      <a:lnTo>
                        <a:pt x="83" y="855"/>
                      </a:lnTo>
                      <a:lnTo>
                        <a:pt x="83" y="854"/>
                      </a:lnTo>
                      <a:lnTo>
                        <a:pt x="83" y="853"/>
                      </a:lnTo>
                      <a:lnTo>
                        <a:pt x="82" y="852"/>
                      </a:lnTo>
                      <a:lnTo>
                        <a:pt x="82" y="851"/>
                      </a:lnTo>
                      <a:lnTo>
                        <a:pt x="82" y="850"/>
                      </a:lnTo>
                      <a:lnTo>
                        <a:pt x="82" y="849"/>
                      </a:lnTo>
                      <a:lnTo>
                        <a:pt x="83" y="848"/>
                      </a:lnTo>
                      <a:lnTo>
                        <a:pt x="82" y="848"/>
                      </a:lnTo>
                      <a:lnTo>
                        <a:pt x="83" y="846"/>
                      </a:lnTo>
                      <a:lnTo>
                        <a:pt x="83" y="845"/>
                      </a:lnTo>
                      <a:lnTo>
                        <a:pt x="83" y="844"/>
                      </a:lnTo>
                      <a:lnTo>
                        <a:pt x="83" y="843"/>
                      </a:lnTo>
                      <a:lnTo>
                        <a:pt x="84" y="843"/>
                      </a:lnTo>
                      <a:lnTo>
                        <a:pt x="84" y="842"/>
                      </a:lnTo>
                      <a:lnTo>
                        <a:pt x="85" y="841"/>
                      </a:lnTo>
                      <a:lnTo>
                        <a:pt x="85" y="840"/>
                      </a:lnTo>
                      <a:lnTo>
                        <a:pt x="85" y="839"/>
                      </a:lnTo>
                      <a:lnTo>
                        <a:pt x="86" y="838"/>
                      </a:lnTo>
                      <a:lnTo>
                        <a:pt x="86" y="837"/>
                      </a:lnTo>
                      <a:lnTo>
                        <a:pt x="87" y="836"/>
                      </a:lnTo>
                      <a:lnTo>
                        <a:pt x="87" y="835"/>
                      </a:lnTo>
                      <a:lnTo>
                        <a:pt x="88" y="833"/>
                      </a:lnTo>
                      <a:lnTo>
                        <a:pt x="88" y="832"/>
                      </a:lnTo>
                      <a:lnTo>
                        <a:pt x="89" y="831"/>
                      </a:lnTo>
                      <a:lnTo>
                        <a:pt x="89" y="830"/>
                      </a:lnTo>
                      <a:lnTo>
                        <a:pt x="89" y="829"/>
                      </a:lnTo>
                      <a:lnTo>
                        <a:pt x="90" y="829"/>
                      </a:lnTo>
                      <a:lnTo>
                        <a:pt x="91" y="828"/>
                      </a:lnTo>
                      <a:lnTo>
                        <a:pt x="91" y="827"/>
                      </a:lnTo>
                      <a:lnTo>
                        <a:pt x="91" y="826"/>
                      </a:lnTo>
                      <a:lnTo>
                        <a:pt x="92" y="825"/>
                      </a:lnTo>
                      <a:lnTo>
                        <a:pt x="91" y="824"/>
                      </a:lnTo>
                      <a:lnTo>
                        <a:pt x="91" y="823"/>
                      </a:lnTo>
                      <a:lnTo>
                        <a:pt x="92" y="821"/>
                      </a:lnTo>
                      <a:lnTo>
                        <a:pt x="91" y="821"/>
                      </a:lnTo>
                      <a:lnTo>
                        <a:pt x="91" y="819"/>
                      </a:lnTo>
                      <a:lnTo>
                        <a:pt x="91" y="818"/>
                      </a:lnTo>
                      <a:lnTo>
                        <a:pt x="90" y="818"/>
                      </a:lnTo>
                      <a:lnTo>
                        <a:pt x="91" y="817"/>
                      </a:lnTo>
                      <a:lnTo>
                        <a:pt x="90" y="816"/>
                      </a:lnTo>
                      <a:lnTo>
                        <a:pt x="90" y="815"/>
                      </a:lnTo>
                      <a:lnTo>
                        <a:pt x="89" y="814"/>
                      </a:lnTo>
                      <a:lnTo>
                        <a:pt x="90" y="813"/>
                      </a:lnTo>
                      <a:lnTo>
                        <a:pt x="90" y="812"/>
                      </a:lnTo>
                      <a:lnTo>
                        <a:pt x="91" y="812"/>
                      </a:lnTo>
                      <a:lnTo>
                        <a:pt x="92" y="811"/>
                      </a:lnTo>
                      <a:lnTo>
                        <a:pt x="93" y="811"/>
                      </a:lnTo>
                      <a:lnTo>
                        <a:pt x="93" y="812"/>
                      </a:lnTo>
                      <a:lnTo>
                        <a:pt x="94" y="811"/>
                      </a:lnTo>
                      <a:lnTo>
                        <a:pt x="95" y="811"/>
                      </a:lnTo>
                      <a:lnTo>
                        <a:pt x="96" y="810"/>
                      </a:lnTo>
                      <a:lnTo>
                        <a:pt x="96" y="807"/>
                      </a:lnTo>
                      <a:lnTo>
                        <a:pt x="98" y="808"/>
                      </a:lnTo>
                      <a:lnTo>
                        <a:pt x="99" y="807"/>
                      </a:lnTo>
                      <a:lnTo>
                        <a:pt x="100" y="807"/>
                      </a:lnTo>
                      <a:lnTo>
                        <a:pt x="100" y="806"/>
                      </a:lnTo>
                      <a:lnTo>
                        <a:pt x="101" y="806"/>
                      </a:lnTo>
                      <a:lnTo>
                        <a:pt x="102" y="806"/>
                      </a:lnTo>
                      <a:lnTo>
                        <a:pt x="102" y="805"/>
                      </a:lnTo>
                      <a:lnTo>
                        <a:pt x="103" y="804"/>
                      </a:lnTo>
                      <a:lnTo>
                        <a:pt x="104" y="805"/>
                      </a:lnTo>
                      <a:lnTo>
                        <a:pt x="104" y="804"/>
                      </a:lnTo>
                      <a:lnTo>
                        <a:pt x="105" y="803"/>
                      </a:lnTo>
                      <a:lnTo>
                        <a:pt x="105" y="802"/>
                      </a:lnTo>
                      <a:lnTo>
                        <a:pt x="106" y="802"/>
                      </a:lnTo>
                      <a:lnTo>
                        <a:pt x="106" y="801"/>
                      </a:lnTo>
                      <a:lnTo>
                        <a:pt x="107" y="801"/>
                      </a:lnTo>
                      <a:lnTo>
                        <a:pt x="107" y="800"/>
                      </a:lnTo>
                      <a:lnTo>
                        <a:pt x="108" y="801"/>
                      </a:lnTo>
                      <a:lnTo>
                        <a:pt x="109" y="802"/>
                      </a:lnTo>
                      <a:lnTo>
                        <a:pt x="110" y="800"/>
                      </a:lnTo>
                      <a:lnTo>
                        <a:pt x="112" y="800"/>
                      </a:lnTo>
                      <a:lnTo>
                        <a:pt x="113" y="801"/>
                      </a:lnTo>
                      <a:lnTo>
                        <a:pt x="114" y="800"/>
                      </a:lnTo>
                      <a:lnTo>
                        <a:pt x="115" y="801"/>
                      </a:lnTo>
                      <a:lnTo>
                        <a:pt x="116" y="800"/>
                      </a:lnTo>
                      <a:lnTo>
                        <a:pt x="118" y="798"/>
                      </a:lnTo>
                      <a:lnTo>
                        <a:pt x="118" y="796"/>
                      </a:lnTo>
                      <a:lnTo>
                        <a:pt x="118" y="795"/>
                      </a:lnTo>
                      <a:lnTo>
                        <a:pt x="118" y="794"/>
                      </a:lnTo>
                      <a:lnTo>
                        <a:pt x="119" y="793"/>
                      </a:lnTo>
                      <a:lnTo>
                        <a:pt x="120" y="793"/>
                      </a:lnTo>
                      <a:lnTo>
                        <a:pt x="121" y="792"/>
                      </a:lnTo>
                      <a:lnTo>
                        <a:pt x="122" y="792"/>
                      </a:lnTo>
                      <a:lnTo>
                        <a:pt x="122" y="791"/>
                      </a:lnTo>
                      <a:lnTo>
                        <a:pt x="123" y="791"/>
                      </a:lnTo>
                      <a:lnTo>
                        <a:pt x="123" y="790"/>
                      </a:lnTo>
                      <a:lnTo>
                        <a:pt x="124" y="790"/>
                      </a:lnTo>
                      <a:lnTo>
                        <a:pt x="125" y="790"/>
                      </a:lnTo>
                      <a:lnTo>
                        <a:pt x="126" y="789"/>
                      </a:lnTo>
                      <a:lnTo>
                        <a:pt x="127" y="788"/>
                      </a:lnTo>
                      <a:lnTo>
                        <a:pt x="127" y="787"/>
                      </a:lnTo>
                      <a:lnTo>
                        <a:pt x="128" y="787"/>
                      </a:lnTo>
                      <a:lnTo>
                        <a:pt x="128" y="788"/>
                      </a:lnTo>
                      <a:lnTo>
                        <a:pt x="129" y="789"/>
                      </a:lnTo>
                      <a:lnTo>
                        <a:pt x="130" y="788"/>
                      </a:lnTo>
                      <a:lnTo>
                        <a:pt x="130" y="787"/>
                      </a:lnTo>
                      <a:lnTo>
                        <a:pt x="131" y="787"/>
                      </a:lnTo>
                      <a:lnTo>
                        <a:pt x="130" y="788"/>
                      </a:lnTo>
                      <a:lnTo>
                        <a:pt x="131" y="789"/>
                      </a:lnTo>
                      <a:lnTo>
                        <a:pt x="132" y="788"/>
                      </a:lnTo>
                      <a:lnTo>
                        <a:pt x="131" y="786"/>
                      </a:lnTo>
                      <a:lnTo>
                        <a:pt x="132" y="785"/>
                      </a:lnTo>
                      <a:lnTo>
                        <a:pt x="134" y="785"/>
                      </a:lnTo>
                      <a:lnTo>
                        <a:pt x="134" y="784"/>
                      </a:lnTo>
                      <a:lnTo>
                        <a:pt x="133" y="784"/>
                      </a:lnTo>
                      <a:lnTo>
                        <a:pt x="132" y="783"/>
                      </a:lnTo>
                      <a:lnTo>
                        <a:pt x="133" y="782"/>
                      </a:lnTo>
                      <a:lnTo>
                        <a:pt x="134" y="782"/>
                      </a:lnTo>
                      <a:lnTo>
                        <a:pt x="134" y="783"/>
                      </a:lnTo>
                      <a:lnTo>
                        <a:pt x="135" y="783"/>
                      </a:lnTo>
                      <a:lnTo>
                        <a:pt x="135" y="784"/>
                      </a:lnTo>
                      <a:lnTo>
                        <a:pt x="136" y="784"/>
                      </a:lnTo>
                      <a:lnTo>
                        <a:pt x="136" y="783"/>
                      </a:lnTo>
                      <a:lnTo>
                        <a:pt x="137" y="782"/>
                      </a:lnTo>
                      <a:lnTo>
                        <a:pt x="137" y="781"/>
                      </a:lnTo>
                      <a:lnTo>
                        <a:pt x="137" y="780"/>
                      </a:lnTo>
                      <a:lnTo>
                        <a:pt x="138" y="781"/>
                      </a:lnTo>
                      <a:lnTo>
                        <a:pt x="139" y="780"/>
                      </a:lnTo>
                      <a:lnTo>
                        <a:pt x="141" y="779"/>
                      </a:lnTo>
                      <a:lnTo>
                        <a:pt x="141" y="778"/>
                      </a:lnTo>
                      <a:lnTo>
                        <a:pt x="141" y="777"/>
                      </a:lnTo>
                      <a:lnTo>
                        <a:pt x="141" y="776"/>
                      </a:lnTo>
                      <a:lnTo>
                        <a:pt x="141" y="775"/>
                      </a:lnTo>
                      <a:lnTo>
                        <a:pt x="142" y="775"/>
                      </a:lnTo>
                      <a:lnTo>
                        <a:pt x="142" y="772"/>
                      </a:lnTo>
                      <a:lnTo>
                        <a:pt x="144" y="772"/>
                      </a:lnTo>
                      <a:lnTo>
                        <a:pt x="145" y="772"/>
                      </a:lnTo>
                      <a:lnTo>
                        <a:pt x="146" y="771"/>
                      </a:lnTo>
                      <a:lnTo>
                        <a:pt x="147" y="771"/>
                      </a:lnTo>
                      <a:lnTo>
                        <a:pt x="147" y="770"/>
                      </a:lnTo>
                      <a:lnTo>
                        <a:pt x="147" y="769"/>
                      </a:lnTo>
                      <a:lnTo>
                        <a:pt x="148" y="769"/>
                      </a:lnTo>
                      <a:lnTo>
                        <a:pt x="149" y="770"/>
                      </a:lnTo>
                      <a:lnTo>
                        <a:pt x="150" y="769"/>
                      </a:lnTo>
                      <a:lnTo>
                        <a:pt x="152" y="769"/>
                      </a:lnTo>
                      <a:lnTo>
                        <a:pt x="152" y="770"/>
                      </a:lnTo>
                      <a:lnTo>
                        <a:pt x="152" y="771"/>
                      </a:lnTo>
                      <a:lnTo>
                        <a:pt x="153" y="771"/>
                      </a:lnTo>
                      <a:lnTo>
                        <a:pt x="154" y="769"/>
                      </a:lnTo>
                      <a:lnTo>
                        <a:pt x="154" y="768"/>
                      </a:lnTo>
                      <a:lnTo>
                        <a:pt x="154" y="767"/>
                      </a:lnTo>
                      <a:lnTo>
                        <a:pt x="155" y="768"/>
                      </a:lnTo>
                      <a:lnTo>
                        <a:pt x="155" y="769"/>
                      </a:lnTo>
                      <a:lnTo>
                        <a:pt x="157" y="768"/>
                      </a:lnTo>
                      <a:lnTo>
                        <a:pt x="159" y="767"/>
                      </a:lnTo>
                      <a:lnTo>
                        <a:pt x="159" y="766"/>
                      </a:lnTo>
                      <a:lnTo>
                        <a:pt x="160" y="765"/>
                      </a:lnTo>
                      <a:lnTo>
                        <a:pt x="160" y="766"/>
                      </a:lnTo>
                      <a:lnTo>
                        <a:pt x="161" y="766"/>
                      </a:lnTo>
                      <a:lnTo>
                        <a:pt x="161" y="765"/>
                      </a:lnTo>
                      <a:lnTo>
                        <a:pt x="162" y="765"/>
                      </a:lnTo>
                      <a:lnTo>
                        <a:pt x="164" y="763"/>
                      </a:lnTo>
                      <a:lnTo>
                        <a:pt x="164" y="764"/>
                      </a:lnTo>
                      <a:lnTo>
                        <a:pt x="164" y="763"/>
                      </a:lnTo>
                      <a:lnTo>
                        <a:pt x="165" y="762"/>
                      </a:lnTo>
                      <a:lnTo>
                        <a:pt x="166" y="762"/>
                      </a:lnTo>
                      <a:lnTo>
                        <a:pt x="166" y="761"/>
                      </a:lnTo>
                      <a:lnTo>
                        <a:pt x="167" y="762"/>
                      </a:lnTo>
                      <a:lnTo>
                        <a:pt x="168" y="762"/>
                      </a:lnTo>
                      <a:lnTo>
                        <a:pt x="170" y="760"/>
                      </a:lnTo>
                      <a:lnTo>
                        <a:pt x="171" y="760"/>
                      </a:lnTo>
                      <a:lnTo>
                        <a:pt x="171" y="759"/>
                      </a:lnTo>
                      <a:lnTo>
                        <a:pt x="172" y="758"/>
                      </a:lnTo>
                      <a:lnTo>
                        <a:pt x="173" y="757"/>
                      </a:lnTo>
                      <a:lnTo>
                        <a:pt x="173" y="756"/>
                      </a:lnTo>
                      <a:lnTo>
                        <a:pt x="174" y="754"/>
                      </a:lnTo>
                      <a:lnTo>
                        <a:pt x="175" y="754"/>
                      </a:lnTo>
                      <a:lnTo>
                        <a:pt x="176" y="754"/>
                      </a:lnTo>
                      <a:lnTo>
                        <a:pt x="177" y="753"/>
                      </a:lnTo>
                      <a:lnTo>
                        <a:pt x="177" y="752"/>
                      </a:lnTo>
                      <a:lnTo>
                        <a:pt x="177" y="751"/>
                      </a:lnTo>
                      <a:lnTo>
                        <a:pt x="179" y="752"/>
                      </a:lnTo>
                      <a:lnTo>
                        <a:pt x="180" y="752"/>
                      </a:lnTo>
                      <a:lnTo>
                        <a:pt x="181" y="753"/>
                      </a:lnTo>
                      <a:lnTo>
                        <a:pt x="181" y="752"/>
                      </a:lnTo>
                      <a:lnTo>
                        <a:pt x="181" y="751"/>
                      </a:lnTo>
                      <a:lnTo>
                        <a:pt x="182" y="751"/>
                      </a:lnTo>
                      <a:lnTo>
                        <a:pt x="183" y="751"/>
                      </a:lnTo>
                      <a:lnTo>
                        <a:pt x="183" y="750"/>
                      </a:lnTo>
                      <a:lnTo>
                        <a:pt x="184" y="749"/>
                      </a:lnTo>
                      <a:lnTo>
                        <a:pt x="185" y="749"/>
                      </a:lnTo>
                      <a:lnTo>
                        <a:pt x="187" y="748"/>
                      </a:lnTo>
                      <a:lnTo>
                        <a:pt x="186" y="748"/>
                      </a:lnTo>
                      <a:lnTo>
                        <a:pt x="187" y="747"/>
                      </a:lnTo>
                      <a:lnTo>
                        <a:pt x="187" y="746"/>
                      </a:lnTo>
                      <a:lnTo>
                        <a:pt x="187" y="745"/>
                      </a:lnTo>
                      <a:lnTo>
                        <a:pt x="188" y="745"/>
                      </a:lnTo>
                      <a:lnTo>
                        <a:pt x="188" y="744"/>
                      </a:lnTo>
                      <a:lnTo>
                        <a:pt x="189" y="744"/>
                      </a:lnTo>
                      <a:lnTo>
                        <a:pt x="189" y="743"/>
                      </a:lnTo>
                      <a:lnTo>
                        <a:pt x="189" y="742"/>
                      </a:lnTo>
                      <a:lnTo>
                        <a:pt x="190" y="741"/>
                      </a:lnTo>
                      <a:lnTo>
                        <a:pt x="190" y="742"/>
                      </a:lnTo>
                      <a:lnTo>
                        <a:pt x="191" y="742"/>
                      </a:lnTo>
                      <a:lnTo>
                        <a:pt x="191" y="740"/>
                      </a:lnTo>
                      <a:lnTo>
                        <a:pt x="192" y="741"/>
                      </a:lnTo>
                      <a:lnTo>
                        <a:pt x="193" y="741"/>
                      </a:lnTo>
                      <a:lnTo>
                        <a:pt x="193" y="739"/>
                      </a:lnTo>
                      <a:lnTo>
                        <a:pt x="194" y="739"/>
                      </a:lnTo>
                      <a:lnTo>
                        <a:pt x="195" y="740"/>
                      </a:lnTo>
                      <a:lnTo>
                        <a:pt x="196" y="739"/>
                      </a:lnTo>
                      <a:lnTo>
                        <a:pt x="196" y="738"/>
                      </a:lnTo>
                      <a:lnTo>
                        <a:pt x="199" y="737"/>
                      </a:lnTo>
                      <a:lnTo>
                        <a:pt x="201" y="736"/>
                      </a:lnTo>
                      <a:lnTo>
                        <a:pt x="202" y="735"/>
                      </a:lnTo>
                      <a:lnTo>
                        <a:pt x="203" y="735"/>
                      </a:lnTo>
                      <a:lnTo>
                        <a:pt x="204" y="735"/>
                      </a:lnTo>
                      <a:lnTo>
                        <a:pt x="205" y="736"/>
                      </a:lnTo>
                      <a:lnTo>
                        <a:pt x="205" y="737"/>
                      </a:lnTo>
                      <a:lnTo>
                        <a:pt x="206" y="737"/>
                      </a:lnTo>
                      <a:lnTo>
                        <a:pt x="207" y="736"/>
                      </a:lnTo>
                      <a:lnTo>
                        <a:pt x="207" y="735"/>
                      </a:lnTo>
                      <a:lnTo>
                        <a:pt x="207" y="734"/>
                      </a:lnTo>
                      <a:lnTo>
                        <a:pt x="207" y="733"/>
                      </a:lnTo>
                      <a:lnTo>
                        <a:pt x="208" y="735"/>
                      </a:lnTo>
                      <a:lnTo>
                        <a:pt x="208" y="736"/>
                      </a:lnTo>
                      <a:lnTo>
                        <a:pt x="210" y="736"/>
                      </a:lnTo>
                      <a:lnTo>
                        <a:pt x="210" y="737"/>
                      </a:lnTo>
                      <a:lnTo>
                        <a:pt x="211" y="737"/>
                      </a:lnTo>
                      <a:lnTo>
                        <a:pt x="212" y="737"/>
                      </a:lnTo>
                      <a:lnTo>
                        <a:pt x="213" y="737"/>
                      </a:lnTo>
                      <a:lnTo>
                        <a:pt x="214" y="736"/>
                      </a:lnTo>
                      <a:lnTo>
                        <a:pt x="215" y="736"/>
                      </a:lnTo>
                      <a:lnTo>
                        <a:pt x="216" y="737"/>
                      </a:lnTo>
                      <a:lnTo>
                        <a:pt x="216" y="736"/>
                      </a:lnTo>
                      <a:lnTo>
                        <a:pt x="217" y="735"/>
                      </a:lnTo>
                      <a:lnTo>
                        <a:pt x="218" y="736"/>
                      </a:lnTo>
                      <a:lnTo>
                        <a:pt x="219" y="735"/>
                      </a:lnTo>
                      <a:lnTo>
                        <a:pt x="220" y="734"/>
                      </a:lnTo>
                      <a:lnTo>
                        <a:pt x="220" y="733"/>
                      </a:lnTo>
                      <a:lnTo>
                        <a:pt x="221" y="732"/>
                      </a:lnTo>
                      <a:lnTo>
                        <a:pt x="222" y="733"/>
                      </a:lnTo>
                      <a:lnTo>
                        <a:pt x="222" y="734"/>
                      </a:lnTo>
                      <a:lnTo>
                        <a:pt x="221" y="736"/>
                      </a:lnTo>
                      <a:lnTo>
                        <a:pt x="220" y="737"/>
                      </a:lnTo>
                      <a:lnTo>
                        <a:pt x="221" y="738"/>
                      </a:lnTo>
                      <a:lnTo>
                        <a:pt x="222" y="739"/>
                      </a:lnTo>
                      <a:lnTo>
                        <a:pt x="223" y="739"/>
                      </a:lnTo>
                      <a:lnTo>
                        <a:pt x="224" y="739"/>
                      </a:lnTo>
                      <a:lnTo>
                        <a:pt x="225" y="737"/>
                      </a:lnTo>
                      <a:lnTo>
                        <a:pt x="226" y="736"/>
                      </a:lnTo>
                      <a:lnTo>
                        <a:pt x="227" y="735"/>
                      </a:lnTo>
                      <a:lnTo>
                        <a:pt x="228" y="733"/>
                      </a:lnTo>
                      <a:lnTo>
                        <a:pt x="229" y="733"/>
                      </a:lnTo>
                      <a:lnTo>
                        <a:pt x="229" y="732"/>
                      </a:lnTo>
                      <a:lnTo>
                        <a:pt x="230" y="732"/>
                      </a:lnTo>
                      <a:lnTo>
                        <a:pt x="231" y="732"/>
                      </a:lnTo>
                      <a:lnTo>
                        <a:pt x="233" y="732"/>
                      </a:lnTo>
                      <a:lnTo>
                        <a:pt x="233" y="733"/>
                      </a:lnTo>
                      <a:lnTo>
                        <a:pt x="235" y="733"/>
                      </a:lnTo>
                      <a:lnTo>
                        <a:pt x="235" y="732"/>
                      </a:lnTo>
                      <a:lnTo>
                        <a:pt x="234" y="732"/>
                      </a:lnTo>
                      <a:lnTo>
                        <a:pt x="233" y="731"/>
                      </a:lnTo>
                      <a:lnTo>
                        <a:pt x="233" y="730"/>
                      </a:lnTo>
                      <a:lnTo>
                        <a:pt x="233" y="729"/>
                      </a:lnTo>
                      <a:lnTo>
                        <a:pt x="234" y="729"/>
                      </a:lnTo>
                      <a:lnTo>
                        <a:pt x="235" y="730"/>
                      </a:lnTo>
                      <a:lnTo>
                        <a:pt x="236" y="730"/>
                      </a:lnTo>
                      <a:lnTo>
                        <a:pt x="236" y="729"/>
                      </a:lnTo>
                      <a:lnTo>
                        <a:pt x="237" y="728"/>
                      </a:lnTo>
                      <a:lnTo>
                        <a:pt x="238" y="728"/>
                      </a:lnTo>
                      <a:lnTo>
                        <a:pt x="239" y="729"/>
                      </a:lnTo>
                      <a:lnTo>
                        <a:pt x="240" y="729"/>
                      </a:lnTo>
                      <a:lnTo>
                        <a:pt x="240" y="730"/>
                      </a:lnTo>
                      <a:lnTo>
                        <a:pt x="241" y="731"/>
                      </a:lnTo>
                      <a:lnTo>
                        <a:pt x="243" y="731"/>
                      </a:lnTo>
                      <a:lnTo>
                        <a:pt x="243" y="730"/>
                      </a:lnTo>
                      <a:lnTo>
                        <a:pt x="244" y="729"/>
                      </a:lnTo>
                      <a:lnTo>
                        <a:pt x="244" y="728"/>
                      </a:lnTo>
                      <a:lnTo>
                        <a:pt x="245" y="727"/>
                      </a:lnTo>
                      <a:lnTo>
                        <a:pt x="246" y="726"/>
                      </a:lnTo>
                      <a:lnTo>
                        <a:pt x="247" y="727"/>
                      </a:lnTo>
                      <a:lnTo>
                        <a:pt x="249" y="727"/>
                      </a:lnTo>
                      <a:lnTo>
                        <a:pt x="249" y="726"/>
                      </a:lnTo>
                      <a:lnTo>
                        <a:pt x="250" y="727"/>
                      </a:lnTo>
                      <a:lnTo>
                        <a:pt x="250" y="728"/>
                      </a:lnTo>
                      <a:lnTo>
                        <a:pt x="251" y="728"/>
                      </a:lnTo>
                      <a:lnTo>
                        <a:pt x="252" y="728"/>
                      </a:lnTo>
                      <a:lnTo>
                        <a:pt x="253" y="728"/>
                      </a:lnTo>
                      <a:lnTo>
                        <a:pt x="254" y="728"/>
                      </a:lnTo>
                      <a:lnTo>
                        <a:pt x="253" y="729"/>
                      </a:lnTo>
                      <a:lnTo>
                        <a:pt x="255" y="728"/>
                      </a:lnTo>
                      <a:lnTo>
                        <a:pt x="254" y="727"/>
                      </a:lnTo>
                      <a:lnTo>
                        <a:pt x="253" y="727"/>
                      </a:lnTo>
                      <a:lnTo>
                        <a:pt x="252" y="725"/>
                      </a:lnTo>
                      <a:lnTo>
                        <a:pt x="254" y="725"/>
                      </a:lnTo>
                      <a:lnTo>
                        <a:pt x="255" y="727"/>
                      </a:lnTo>
                      <a:lnTo>
                        <a:pt x="257" y="727"/>
                      </a:lnTo>
                      <a:lnTo>
                        <a:pt x="258" y="726"/>
                      </a:lnTo>
                      <a:lnTo>
                        <a:pt x="259" y="726"/>
                      </a:lnTo>
                      <a:lnTo>
                        <a:pt x="258" y="725"/>
                      </a:lnTo>
                      <a:lnTo>
                        <a:pt x="258" y="722"/>
                      </a:lnTo>
                      <a:lnTo>
                        <a:pt x="257" y="722"/>
                      </a:lnTo>
                      <a:lnTo>
                        <a:pt x="258" y="721"/>
                      </a:lnTo>
                      <a:lnTo>
                        <a:pt x="259" y="721"/>
                      </a:lnTo>
                      <a:lnTo>
                        <a:pt x="260" y="722"/>
                      </a:lnTo>
                      <a:lnTo>
                        <a:pt x="261" y="721"/>
                      </a:lnTo>
                      <a:lnTo>
                        <a:pt x="262" y="721"/>
                      </a:lnTo>
                      <a:lnTo>
                        <a:pt x="262" y="722"/>
                      </a:lnTo>
                      <a:lnTo>
                        <a:pt x="262" y="723"/>
                      </a:lnTo>
                      <a:lnTo>
                        <a:pt x="263" y="723"/>
                      </a:lnTo>
                      <a:lnTo>
                        <a:pt x="263" y="721"/>
                      </a:lnTo>
                      <a:lnTo>
                        <a:pt x="264" y="720"/>
                      </a:lnTo>
                      <a:lnTo>
                        <a:pt x="265" y="720"/>
                      </a:lnTo>
                      <a:lnTo>
                        <a:pt x="265" y="721"/>
                      </a:lnTo>
                      <a:lnTo>
                        <a:pt x="265" y="722"/>
                      </a:lnTo>
                      <a:lnTo>
                        <a:pt x="266" y="725"/>
                      </a:lnTo>
                      <a:lnTo>
                        <a:pt x="267" y="724"/>
                      </a:lnTo>
                      <a:lnTo>
                        <a:pt x="267" y="722"/>
                      </a:lnTo>
                      <a:lnTo>
                        <a:pt x="267" y="721"/>
                      </a:lnTo>
                      <a:lnTo>
                        <a:pt x="268" y="722"/>
                      </a:lnTo>
                      <a:lnTo>
                        <a:pt x="269" y="721"/>
                      </a:lnTo>
                      <a:lnTo>
                        <a:pt x="270" y="722"/>
                      </a:lnTo>
                      <a:lnTo>
                        <a:pt x="270" y="723"/>
                      </a:lnTo>
                      <a:lnTo>
                        <a:pt x="271" y="722"/>
                      </a:lnTo>
                      <a:lnTo>
                        <a:pt x="271" y="721"/>
                      </a:lnTo>
                      <a:lnTo>
                        <a:pt x="271" y="720"/>
                      </a:lnTo>
                      <a:lnTo>
                        <a:pt x="272" y="721"/>
                      </a:lnTo>
                      <a:lnTo>
                        <a:pt x="273" y="721"/>
                      </a:lnTo>
                      <a:lnTo>
                        <a:pt x="273" y="722"/>
                      </a:lnTo>
                      <a:lnTo>
                        <a:pt x="274" y="723"/>
                      </a:lnTo>
                      <a:lnTo>
                        <a:pt x="275" y="722"/>
                      </a:lnTo>
                      <a:lnTo>
                        <a:pt x="275" y="720"/>
                      </a:lnTo>
                      <a:lnTo>
                        <a:pt x="276" y="719"/>
                      </a:lnTo>
                      <a:lnTo>
                        <a:pt x="277" y="719"/>
                      </a:lnTo>
                      <a:lnTo>
                        <a:pt x="278" y="720"/>
                      </a:lnTo>
                      <a:lnTo>
                        <a:pt x="278" y="721"/>
                      </a:lnTo>
                      <a:lnTo>
                        <a:pt x="281" y="720"/>
                      </a:lnTo>
                      <a:lnTo>
                        <a:pt x="281" y="719"/>
                      </a:lnTo>
                      <a:lnTo>
                        <a:pt x="282" y="719"/>
                      </a:lnTo>
                      <a:lnTo>
                        <a:pt x="282" y="720"/>
                      </a:lnTo>
                      <a:lnTo>
                        <a:pt x="281" y="721"/>
                      </a:lnTo>
                      <a:lnTo>
                        <a:pt x="282" y="722"/>
                      </a:lnTo>
                      <a:lnTo>
                        <a:pt x="283" y="721"/>
                      </a:lnTo>
                      <a:lnTo>
                        <a:pt x="284" y="720"/>
                      </a:lnTo>
                      <a:lnTo>
                        <a:pt x="285" y="720"/>
                      </a:lnTo>
                      <a:lnTo>
                        <a:pt x="286" y="720"/>
                      </a:lnTo>
                      <a:lnTo>
                        <a:pt x="287" y="720"/>
                      </a:lnTo>
                      <a:lnTo>
                        <a:pt x="288" y="718"/>
                      </a:lnTo>
                      <a:lnTo>
                        <a:pt x="288" y="717"/>
                      </a:lnTo>
                      <a:lnTo>
                        <a:pt x="287" y="716"/>
                      </a:lnTo>
                      <a:lnTo>
                        <a:pt x="287" y="715"/>
                      </a:lnTo>
                      <a:lnTo>
                        <a:pt x="288" y="716"/>
                      </a:lnTo>
                      <a:lnTo>
                        <a:pt x="289" y="717"/>
                      </a:lnTo>
                      <a:lnTo>
                        <a:pt x="290" y="719"/>
                      </a:lnTo>
                      <a:lnTo>
                        <a:pt x="291" y="719"/>
                      </a:lnTo>
                      <a:lnTo>
                        <a:pt x="292" y="719"/>
                      </a:lnTo>
                      <a:lnTo>
                        <a:pt x="293" y="719"/>
                      </a:lnTo>
                      <a:lnTo>
                        <a:pt x="294" y="718"/>
                      </a:lnTo>
                      <a:lnTo>
                        <a:pt x="293" y="717"/>
                      </a:lnTo>
                      <a:lnTo>
                        <a:pt x="294" y="716"/>
                      </a:lnTo>
                      <a:lnTo>
                        <a:pt x="295" y="717"/>
                      </a:lnTo>
                      <a:lnTo>
                        <a:pt x="296" y="716"/>
                      </a:lnTo>
                      <a:lnTo>
                        <a:pt x="296" y="714"/>
                      </a:lnTo>
                      <a:lnTo>
                        <a:pt x="297" y="713"/>
                      </a:lnTo>
                      <a:lnTo>
                        <a:pt x="298" y="713"/>
                      </a:lnTo>
                      <a:lnTo>
                        <a:pt x="299" y="712"/>
                      </a:lnTo>
                      <a:lnTo>
                        <a:pt x="299" y="711"/>
                      </a:lnTo>
                      <a:lnTo>
                        <a:pt x="299" y="710"/>
                      </a:lnTo>
                      <a:lnTo>
                        <a:pt x="299" y="709"/>
                      </a:lnTo>
                      <a:lnTo>
                        <a:pt x="302" y="708"/>
                      </a:lnTo>
                      <a:lnTo>
                        <a:pt x="303" y="708"/>
                      </a:lnTo>
                      <a:lnTo>
                        <a:pt x="301" y="707"/>
                      </a:lnTo>
                      <a:lnTo>
                        <a:pt x="301" y="706"/>
                      </a:lnTo>
                      <a:lnTo>
                        <a:pt x="300" y="705"/>
                      </a:lnTo>
                      <a:lnTo>
                        <a:pt x="302" y="704"/>
                      </a:lnTo>
                      <a:lnTo>
                        <a:pt x="303" y="705"/>
                      </a:lnTo>
                      <a:lnTo>
                        <a:pt x="304" y="705"/>
                      </a:lnTo>
                      <a:lnTo>
                        <a:pt x="304" y="704"/>
                      </a:lnTo>
                      <a:lnTo>
                        <a:pt x="305" y="703"/>
                      </a:lnTo>
                      <a:lnTo>
                        <a:pt x="304" y="701"/>
                      </a:lnTo>
                      <a:lnTo>
                        <a:pt x="305" y="699"/>
                      </a:lnTo>
                      <a:lnTo>
                        <a:pt x="306" y="699"/>
                      </a:lnTo>
                      <a:lnTo>
                        <a:pt x="307" y="697"/>
                      </a:lnTo>
                      <a:lnTo>
                        <a:pt x="308" y="698"/>
                      </a:lnTo>
                      <a:lnTo>
                        <a:pt x="310" y="696"/>
                      </a:lnTo>
                      <a:lnTo>
                        <a:pt x="311" y="695"/>
                      </a:lnTo>
                      <a:lnTo>
                        <a:pt x="312" y="695"/>
                      </a:lnTo>
                      <a:lnTo>
                        <a:pt x="313" y="695"/>
                      </a:lnTo>
                      <a:lnTo>
                        <a:pt x="314" y="697"/>
                      </a:lnTo>
                      <a:lnTo>
                        <a:pt x="315" y="697"/>
                      </a:lnTo>
                      <a:lnTo>
                        <a:pt x="316" y="697"/>
                      </a:lnTo>
                      <a:lnTo>
                        <a:pt x="317" y="697"/>
                      </a:lnTo>
                      <a:lnTo>
                        <a:pt x="318" y="697"/>
                      </a:lnTo>
                      <a:lnTo>
                        <a:pt x="319" y="698"/>
                      </a:lnTo>
                      <a:lnTo>
                        <a:pt x="320" y="698"/>
                      </a:lnTo>
                      <a:lnTo>
                        <a:pt x="321" y="697"/>
                      </a:lnTo>
                      <a:lnTo>
                        <a:pt x="321" y="695"/>
                      </a:lnTo>
                      <a:lnTo>
                        <a:pt x="321" y="693"/>
                      </a:lnTo>
                      <a:lnTo>
                        <a:pt x="322" y="693"/>
                      </a:lnTo>
                      <a:lnTo>
                        <a:pt x="322" y="694"/>
                      </a:lnTo>
                      <a:lnTo>
                        <a:pt x="323" y="695"/>
                      </a:lnTo>
                      <a:lnTo>
                        <a:pt x="323" y="693"/>
                      </a:lnTo>
                      <a:lnTo>
                        <a:pt x="323" y="692"/>
                      </a:lnTo>
                      <a:lnTo>
                        <a:pt x="323" y="691"/>
                      </a:lnTo>
                      <a:lnTo>
                        <a:pt x="324" y="691"/>
                      </a:lnTo>
                      <a:lnTo>
                        <a:pt x="325" y="690"/>
                      </a:lnTo>
                      <a:lnTo>
                        <a:pt x="326" y="691"/>
                      </a:lnTo>
                      <a:lnTo>
                        <a:pt x="326" y="692"/>
                      </a:lnTo>
                      <a:lnTo>
                        <a:pt x="325" y="695"/>
                      </a:lnTo>
                      <a:lnTo>
                        <a:pt x="325" y="696"/>
                      </a:lnTo>
                      <a:lnTo>
                        <a:pt x="325" y="697"/>
                      </a:lnTo>
                      <a:lnTo>
                        <a:pt x="326" y="697"/>
                      </a:lnTo>
                      <a:lnTo>
                        <a:pt x="327" y="697"/>
                      </a:lnTo>
                      <a:lnTo>
                        <a:pt x="328" y="697"/>
                      </a:lnTo>
                      <a:lnTo>
                        <a:pt x="330" y="696"/>
                      </a:lnTo>
                      <a:lnTo>
                        <a:pt x="331" y="695"/>
                      </a:lnTo>
                      <a:lnTo>
                        <a:pt x="333" y="694"/>
                      </a:lnTo>
                      <a:lnTo>
                        <a:pt x="334" y="693"/>
                      </a:lnTo>
                      <a:lnTo>
                        <a:pt x="334" y="692"/>
                      </a:lnTo>
                      <a:lnTo>
                        <a:pt x="334" y="691"/>
                      </a:lnTo>
                      <a:lnTo>
                        <a:pt x="336" y="691"/>
                      </a:lnTo>
                      <a:lnTo>
                        <a:pt x="337" y="691"/>
                      </a:lnTo>
                      <a:lnTo>
                        <a:pt x="338" y="692"/>
                      </a:lnTo>
                      <a:lnTo>
                        <a:pt x="338" y="694"/>
                      </a:lnTo>
                      <a:lnTo>
                        <a:pt x="338" y="695"/>
                      </a:lnTo>
                      <a:lnTo>
                        <a:pt x="337" y="697"/>
                      </a:lnTo>
                      <a:lnTo>
                        <a:pt x="338" y="697"/>
                      </a:lnTo>
                      <a:lnTo>
                        <a:pt x="339" y="697"/>
                      </a:lnTo>
                      <a:lnTo>
                        <a:pt x="340" y="694"/>
                      </a:lnTo>
                      <a:lnTo>
                        <a:pt x="341" y="693"/>
                      </a:lnTo>
                      <a:lnTo>
                        <a:pt x="342" y="694"/>
                      </a:lnTo>
                      <a:lnTo>
                        <a:pt x="342" y="695"/>
                      </a:lnTo>
                      <a:lnTo>
                        <a:pt x="343" y="694"/>
                      </a:lnTo>
                      <a:lnTo>
                        <a:pt x="344" y="693"/>
                      </a:lnTo>
                      <a:lnTo>
                        <a:pt x="345" y="693"/>
                      </a:lnTo>
                      <a:lnTo>
                        <a:pt x="346" y="693"/>
                      </a:lnTo>
                      <a:lnTo>
                        <a:pt x="346" y="692"/>
                      </a:lnTo>
                      <a:lnTo>
                        <a:pt x="345" y="691"/>
                      </a:lnTo>
                      <a:lnTo>
                        <a:pt x="346" y="690"/>
                      </a:lnTo>
                      <a:lnTo>
                        <a:pt x="347" y="690"/>
                      </a:lnTo>
                      <a:lnTo>
                        <a:pt x="348" y="691"/>
                      </a:lnTo>
                      <a:lnTo>
                        <a:pt x="351" y="691"/>
                      </a:lnTo>
                      <a:lnTo>
                        <a:pt x="351" y="690"/>
                      </a:lnTo>
                      <a:lnTo>
                        <a:pt x="353" y="691"/>
                      </a:lnTo>
                      <a:lnTo>
                        <a:pt x="353" y="692"/>
                      </a:lnTo>
                      <a:lnTo>
                        <a:pt x="354" y="693"/>
                      </a:lnTo>
                      <a:lnTo>
                        <a:pt x="355" y="695"/>
                      </a:lnTo>
                      <a:lnTo>
                        <a:pt x="356" y="695"/>
                      </a:lnTo>
                      <a:lnTo>
                        <a:pt x="357" y="694"/>
                      </a:lnTo>
                      <a:lnTo>
                        <a:pt x="358" y="693"/>
                      </a:lnTo>
                      <a:lnTo>
                        <a:pt x="357" y="692"/>
                      </a:lnTo>
                      <a:lnTo>
                        <a:pt x="358" y="691"/>
                      </a:lnTo>
                      <a:lnTo>
                        <a:pt x="359" y="692"/>
                      </a:lnTo>
                      <a:lnTo>
                        <a:pt x="361" y="693"/>
                      </a:lnTo>
                      <a:lnTo>
                        <a:pt x="362" y="694"/>
                      </a:lnTo>
                      <a:lnTo>
                        <a:pt x="362" y="695"/>
                      </a:lnTo>
                      <a:lnTo>
                        <a:pt x="361" y="696"/>
                      </a:lnTo>
                      <a:lnTo>
                        <a:pt x="363" y="700"/>
                      </a:lnTo>
                      <a:lnTo>
                        <a:pt x="362" y="701"/>
                      </a:lnTo>
                      <a:lnTo>
                        <a:pt x="361" y="701"/>
                      </a:lnTo>
                      <a:lnTo>
                        <a:pt x="360" y="702"/>
                      </a:lnTo>
                      <a:lnTo>
                        <a:pt x="359" y="703"/>
                      </a:lnTo>
                      <a:lnTo>
                        <a:pt x="360" y="704"/>
                      </a:lnTo>
                      <a:lnTo>
                        <a:pt x="362" y="704"/>
                      </a:lnTo>
                      <a:lnTo>
                        <a:pt x="362" y="705"/>
                      </a:lnTo>
                      <a:lnTo>
                        <a:pt x="361" y="706"/>
                      </a:lnTo>
                      <a:lnTo>
                        <a:pt x="363" y="706"/>
                      </a:lnTo>
                      <a:lnTo>
                        <a:pt x="366" y="704"/>
                      </a:lnTo>
                      <a:lnTo>
                        <a:pt x="366" y="705"/>
                      </a:lnTo>
                      <a:lnTo>
                        <a:pt x="366" y="706"/>
                      </a:lnTo>
                      <a:lnTo>
                        <a:pt x="365" y="706"/>
                      </a:lnTo>
                      <a:lnTo>
                        <a:pt x="364" y="707"/>
                      </a:lnTo>
                      <a:lnTo>
                        <a:pt x="365" y="708"/>
                      </a:lnTo>
                      <a:lnTo>
                        <a:pt x="366" y="708"/>
                      </a:lnTo>
                      <a:lnTo>
                        <a:pt x="367" y="709"/>
                      </a:lnTo>
                      <a:lnTo>
                        <a:pt x="368" y="709"/>
                      </a:lnTo>
                      <a:lnTo>
                        <a:pt x="369" y="709"/>
                      </a:lnTo>
                      <a:lnTo>
                        <a:pt x="370" y="708"/>
                      </a:lnTo>
                      <a:lnTo>
                        <a:pt x="371" y="709"/>
                      </a:lnTo>
                      <a:lnTo>
                        <a:pt x="371" y="711"/>
                      </a:lnTo>
                      <a:lnTo>
                        <a:pt x="371" y="712"/>
                      </a:lnTo>
                      <a:lnTo>
                        <a:pt x="372" y="713"/>
                      </a:lnTo>
                      <a:lnTo>
                        <a:pt x="373" y="713"/>
                      </a:lnTo>
                      <a:lnTo>
                        <a:pt x="374" y="712"/>
                      </a:lnTo>
                      <a:lnTo>
                        <a:pt x="374" y="711"/>
                      </a:lnTo>
                      <a:lnTo>
                        <a:pt x="375" y="711"/>
                      </a:lnTo>
                      <a:lnTo>
                        <a:pt x="376" y="710"/>
                      </a:lnTo>
                      <a:lnTo>
                        <a:pt x="377" y="710"/>
                      </a:lnTo>
                      <a:lnTo>
                        <a:pt x="377" y="709"/>
                      </a:lnTo>
                      <a:lnTo>
                        <a:pt x="376" y="708"/>
                      </a:lnTo>
                      <a:lnTo>
                        <a:pt x="375" y="708"/>
                      </a:lnTo>
                      <a:lnTo>
                        <a:pt x="375" y="707"/>
                      </a:lnTo>
                      <a:lnTo>
                        <a:pt x="376" y="706"/>
                      </a:lnTo>
                      <a:lnTo>
                        <a:pt x="376" y="705"/>
                      </a:lnTo>
                      <a:lnTo>
                        <a:pt x="377" y="704"/>
                      </a:lnTo>
                      <a:lnTo>
                        <a:pt x="378" y="704"/>
                      </a:lnTo>
                      <a:lnTo>
                        <a:pt x="379" y="705"/>
                      </a:lnTo>
                      <a:lnTo>
                        <a:pt x="380" y="705"/>
                      </a:lnTo>
                      <a:lnTo>
                        <a:pt x="381" y="704"/>
                      </a:lnTo>
                      <a:lnTo>
                        <a:pt x="381" y="703"/>
                      </a:lnTo>
                      <a:lnTo>
                        <a:pt x="382" y="702"/>
                      </a:lnTo>
                      <a:lnTo>
                        <a:pt x="382" y="703"/>
                      </a:lnTo>
                      <a:lnTo>
                        <a:pt x="382" y="705"/>
                      </a:lnTo>
                      <a:lnTo>
                        <a:pt x="383" y="705"/>
                      </a:lnTo>
                      <a:lnTo>
                        <a:pt x="384" y="705"/>
                      </a:lnTo>
                      <a:lnTo>
                        <a:pt x="385" y="705"/>
                      </a:lnTo>
                      <a:lnTo>
                        <a:pt x="384" y="707"/>
                      </a:lnTo>
                      <a:lnTo>
                        <a:pt x="385" y="708"/>
                      </a:lnTo>
                      <a:lnTo>
                        <a:pt x="385" y="709"/>
                      </a:lnTo>
                      <a:lnTo>
                        <a:pt x="387" y="709"/>
                      </a:lnTo>
                      <a:lnTo>
                        <a:pt x="388" y="709"/>
                      </a:lnTo>
                      <a:lnTo>
                        <a:pt x="389" y="710"/>
                      </a:lnTo>
                      <a:lnTo>
                        <a:pt x="389" y="711"/>
                      </a:lnTo>
                      <a:lnTo>
                        <a:pt x="390" y="711"/>
                      </a:lnTo>
                      <a:lnTo>
                        <a:pt x="391" y="710"/>
                      </a:lnTo>
                      <a:lnTo>
                        <a:pt x="392" y="709"/>
                      </a:lnTo>
                      <a:lnTo>
                        <a:pt x="393" y="709"/>
                      </a:lnTo>
                      <a:lnTo>
                        <a:pt x="395" y="708"/>
                      </a:lnTo>
                      <a:lnTo>
                        <a:pt x="396" y="707"/>
                      </a:lnTo>
                      <a:lnTo>
                        <a:pt x="397" y="706"/>
                      </a:lnTo>
                      <a:lnTo>
                        <a:pt x="397" y="705"/>
                      </a:lnTo>
                      <a:lnTo>
                        <a:pt x="398" y="703"/>
                      </a:lnTo>
                      <a:lnTo>
                        <a:pt x="398" y="701"/>
                      </a:lnTo>
                      <a:lnTo>
                        <a:pt x="398" y="697"/>
                      </a:lnTo>
                      <a:lnTo>
                        <a:pt x="399" y="696"/>
                      </a:lnTo>
                      <a:lnTo>
                        <a:pt x="400" y="696"/>
                      </a:lnTo>
                      <a:lnTo>
                        <a:pt x="404" y="673"/>
                      </a:lnTo>
                      <a:lnTo>
                        <a:pt x="409" y="640"/>
                      </a:lnTo>
                      <a:lnTo>
                        <a:pt x="421" y="567"/>
                      </a:lnTo>
                      <a:lnTo>
                        <a:pt x="430" y="508"/>
                      </a:lnTo>
                      <a:lnTo>
                        <a:pt x="438" y="462"/>
                      </a:lnTo>
                      <a:lnTo>
                        <a:pt x="445" y="412"/>
                      </a:lnTo>
                      <a:lnTo>
                        <a:pt x="445" y="411"/>
                      </a:lnTo>
                      <a:lnTo>
                        <a:pt x="445" y="410"/>
                      </a:lnTo>
                      <a:lnTo>
                        <a:pt x="445" y="408"/>
                      </a:lnTo>
                      <a:lnTo>
                        <a:pt x="446" y="407"/>
                      </a:lnTo>
                      <a:lnTo>
                        <a:pt x="447" y="406"/>
                      </a:lnTo>
                      <a:lnTo>
                        <a:pt x="447" y="404"/>
                      </a:lnTo>
                      <a:lnTo>
                        <a:pt x="447" y="403"/>
                      </a:lnTo>
                      <a:lnTo>
                        <a:pt x="447" y="400"/>
                      </a:lnTo>
                      <a:lnTo>
                        <a:pt x="447" y="398"/>
                      </a:lnTo>
                      <a:lnTo>
                        <a:pt x="448" y="397"/>
                      </a:lnTo>
                      <a:lnTo>
                        <a:pt x="448" y="396"/>
                      </a:lnTo>
                      <a:lnTo>
                        <a:pt x="450" y="395"/>
                      </a:lnTo>
                      <a:lnTo>
                        <a:pt x="451" y="395"/>
                      </a:lnTo>
                      <a:lnTo>
                        <a:pt x="451" y="393"/>
                      </a:lnTo>
                      <a:lnTo>
                        <a:pt x="450" y="391"/>
                      </a:lnTo>
                      <a:lnTo>
                        <a:pt x="450" y="387"/>
                      </a:lnTo>
                      <a:lnTo>
                        <a:pt x="449" y="386"/>
                      </a:lnTo>
                      <a:lnTo>
                        <a:pt x="449" y="384"/>
                      </a:lnTo>
                      <a:lnTo>
                        <a:pt x="448" y="383"/>
                      </a:lnTo>
                      <a:lnTo>
                        <a:pt x="447" y="382"/>
                      </a:lnTo>
                      <a:lnTo>
                        <a:pt x="447" y="381"/>
                      </a:lnTo>
                      <a:lnTo>
                        <a:pt x="447" y="380"/>
                      </a:lnTo>
                      <a:lnTo>
                        <a:pt x="448" y="378"/>
                      </a:lnTo>
                      <a:lnTo>
                        <a:pt x="448" y="377"/>
                      </a:lnTo>
                      <a:lnTo>
                        <a:pt x="449" y="376"/>
                      </a:lnTo>
                      <a:lnTo>
                        <a:pt x="449" y="375"/>
                      </a:lnTo>
                      <a:lnTo>
                        <a:pt x="449" y="373"/>
                      </a:lnTo>
                      <a:lnTo>
                        <a:pt x="450" y="372"/>
                      </a:lnTo>
                      <a:lnTo>
                        <a:pt x="450" y="371"/>
                      </a:lnTo>
                      <a:lnTo>
                        <a:pt x="451" y="370"/>
                      </a:lnTo>
                      <a:lnTo>
                        <a:pt x="451" y="369"/>
                      </a:lnTo>
                      <a:lnTo>
                        <a:pt x="450" y="368"/>
                      </a:lnTo>
                      <a:lnTo>
                        <a:pt x="448" y="365"/>
                      </a:lnTo>
                      <a:lnTo>
                        <a:pt x="447" y="364"/>
                      </a:lnTo>
                      <a:lnTo>
                        <a:pt x="448" y="362"/>
                      </a:lnTo>
                      <a:lnTo>
                        <a:pt x="447" y="361"/>
                      </a:lnTo>
                      <a:lnTo>
                        <a:pt x="446" y="360"/>
                      </a:lnTo>
                      <a:lnTo>
                        <a:pt x="445" y="359"/>
                      </a:lnTo>
                      <a:lnTo>
                        <a:pt x="446" y="359"/>
                      </a:lnTo>
                      <a:lnTo>
                        <a:pt x="447" y="358"/>
                      </a:lnTo>
                      <a:lnTo>
                        <a:pt x="448" y="357"/>
                      </a:lnTo>
                      <a:lnTo>
                        <a:pt x="448" y="356"/>
                      </a:lnTo>
                      <a:lnTo>
                        <a:pt x="446" y="356"/>
                      </a:lnTo>
                      <a:lnTo>
                        <a:pt x="445" y="356"/>
                      </a:lnTo>
                      <a:lnTo>
                        <a:pt x="444" y="356"/>
                      </a:lnTo>
                      <a:lnTo>
                        <a:pt x="443" y="355"/>
                      </a:lnTo>
                      <a:lnTo>
                        <a:pt x="443" y="354"/>
                      </a:lnTo>
                      <a:lnTo>
                        <a:pt x="443" y="353"/>
                      </a:lnTo>
                      <a:lnTo>
                        <a:pt x="442" y="352"/>
                      </a:lnTo>
                      <a:lnTo>
                        <a:pt x="441" y="351"/>
                      </a:lnTo>
                      <a:lnTo>
                        <a:pt x="440" y="351"/>
                      </a:lnTo>
                      <a:lnTo>
                        <a:pt x="439" y="351"/>
                      </a:lnTo>
                      <a:lnTo>
                        <a:pt x="438" y="350"/>
                      </a:lnTo>
                      <a:lnTo>
                        <a:pt x="437" y="349"/>
                      </a:lnTo>
                      <a:lnTo>
                        <a:pt x="436" y="349"/>
                      </a:lnTo>
                      <a:lnTo>
                        <a:pt x="437" y="345"/>
                      </a:lnTo>
                      <a:lnTo>
                        <a:pt x="436" y="344"/>
                      </a:lnTo>
                      <a:lnTo>
                        <a:pt x="435" y="343"/>
                      </a:lnTo>
                      <a:lnTo>
                        <a:pt x="435" y="342"/>
                      </a:lnTo>
                      <a:lnTo>
                        <a:pt x="434" y="342"/>
                      </a:lnTo>
                      <a:lnTo>
                        <a:pt x="432" y="341"/>
                      </a:lnTo>
                      <a:lnTo>
                        <a:pt x="431" y="341"/>
                      </a:lnTo>
                      <a:lnTo>
                        <a:pt x="432" y="340"/>
                      </a:lnTo>
                      <a:lnTo>
                        <a:pt x="433" y="338"/>
                      </a:lnTo>
                      <a:lnTo>
                        <a:pt x="432" y="337"/>
                      </a:lnTo>
                      <a:lnTo>
                        <a:pt x="431" y="336"/>
                      </a:lnTo>
                      <a:lnTo>
                        <a:pt x="430" y="336"/>
                      </a:lnTo>
                      <a:lnTo>
                        <a:pt x="430" y="335"/>
                      </a:lnTo>
                      <a:lnTo>
                        <a:pt x="429" y="335"/>
                      </a:lnTo>
                      <a:lnTo>
                        <a:pt x="427" y="333"/>
                      </a:lnTo>
                      <a:lnTo>
                        <a:pt x="427" y="332"/>
                      </a:lnTo>
                      <a:lnTo>
                        <a:pt x="426" y="332"/>
                      </a:lnTo>
                      <a:lnTo>
                        <a:pt x="426" y="331"/>
                      </a:lnTo>
                      <a:lnTo>
                        <a:pt x="425" y="331"/>
                      </a:lnTo>
                      <a:lnTo>
                        <a:pt x="426" y="330"/>
                      </a:lnTo>
                      <a:lnTo>
                        <a:pt x="426" y="329"/>
                      </a:lnTo>
                      <a:lnTo>
                        <a:pt x="427" y="328"/>
                      </a:lnTo>
                      <a:lnTo>
                        <a:pt x="428" y="328"/>
                      </a:lnTo>
                      <a:lnTo>
                        <a:pt x="427" y="327"/>
                      </a:lnTo>
                      <a:lnTo>
                        <a:pt x="428" y="326"/>
                      </a:lnTo>
                      <a:lnTo>
                        <a:pt x="429" y="325"/>
                      </a:lnTo>
                      <a:lnTo>
                        <a:pt x="430" y="324"/>
                      </a:lnTo>
                      <a:lnTo>
                        <a:pt x="430" y="323"/>
                      </a:lnTo>
                      <a:lnTo>
                        <a:pt x="430" y="322"/>
                      </a:lnTo>
                      <a:lnTo>
                        <a:pt x="431" y="321"/>
                      </a:lnTo>
                      <a:lnTo>
                        <a:pt x="431" y="320"/>
                      </a:lnTo>
                      <a:lnTo>
                        <a:pt x="432" y="319"/>
                      </a:lnTo>
                      <a:lnTo>
                        <a:pt x="431" y="319"/>
                      </a:lnTo>
                      <a:lnTo>
                        <a:pt x="431" y="318"/>
                      </a:lnTo>
                      <a:lnTo>
                        <a:pt x="430" y="317"/>
                      </a:lnTo>
                      <a:lnTo>
                        <a:pt x="429" y="318"/>
                      </a:lnTo>
                      <a:lnTo>
                        <a:pt x="429" y="316"/>
                      </a:lnTo>
                      <a:lnTo>
                        <a:pt x="428" y="316"/>
                      </a:lnTo>
                      <a:lnTo>
                        <a:pt x="427" y="315"/>
                      </a:lnTo>
                      <a:lnTo>
                        <a:pt x="428" y="314"/>
                      </a:lnTo>
                      <a:lnTo>
                        <a:pt x="428" y="313"/>
                      </a:lnTo>
                      <a:lnTo>
                        <a:pt x="428" y="312"/>
                      </a:lnTo>
                      <a:lnTo>
                        <a:pt x="428" y="311"/>
                      </a:lnTo>
                      <a:lnTo>
                        <a:pt x="427" y="310"/>
                      </a:lnTo>
                      <a:lnTo>
                        <a:pt x="427" y="309"/>
                      </a:lnTo>
                      <a:lnTo>
                        <a:pt x="426" y="309"/>
                      </a:lnTo>
                      <a:lnTo>
                        <a:pt x="426" y="308"/>
                      </a:lnTo>
                      <a:lnTo>
                        <a:pt x="426" y="307"/>
                      </a:lnTo>
                      <a:lnTo>
                        <a:pt x="427" y="306"/>
                      </a:lnTo>
                      <a:lnTo>
                        <a:pt x="426" y="306"/>
                      </a:lnTo>
                      <a:lnTo>
                        <a:pt x="425" y="305"/>
                      </a:lnTo>
                      <a:lnTo>
                        <a:pt x="424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3" y="303"/>
                      </a:lnTo>
                      <a:lnTo>
                        <a:pt x="422" y="303"/>
                      </a:lnTo>
                      <a:lnTo>
                        <a:pt x="421" y="302"/>
                      </a:lnTo>
                      <a:lnTo>
                        <a:pt x="420" y="302"/>
                      </a:lnTo>
                      <a:lnTo>
                        <a:pt x="419" y="302"/>
                      </a:lnTo>
                      <a:lnTo>
                        <a:pt x="418" y="302"/>
                      </a:lnTo>
                      <a:lnTo>
                        <a:pt x="418" y="301"/>
                      </a:lnTo>
                      <a:lnTo>
                        <a:pt x="417" y="301"/>
                      </a:lnTo>
                      <a:lnTo>
                        <a:pt x="416" y="301"/>
                      </a:lnTo>
                      <a:lnTo>
                        <a:pt x="415" y="301"/>
                      </a:lnTo>
                      <a:lnTo>
                        <a:pt x="414" y="300"/>
                      </a:lnTo>
                      <a:lnTo>
                        <a:pt x="413" y="300"/>
                      </a:lnTo>
                      <a:lnTo>
                        <a:pt x="413" y="299"/>
                      </a:lnTo>
                      <a:lnTo>
                        <a:pt x="412" y="298"/>
                      </a:lnTo>
                      <a:lnTo>
                        <a:pt x="411" y="298"/>
                      </a:lnTo>
                      <a:lnTo>
                        <a:pt x="411" y="297"/>
                      </a:lnTo>
                      <a:lnTo>
                        <a:pt x="410" y="296"/>
                      </a:lnTo>
                      <a:lnTo>
                        <a:pt x="409" y="296"/>
                      </a:lnTo>
                      <a:lnTo>
                        <a:pt x="409" y="295"/>
                      </a:lnTo>
                      <a:lnTo>
                        <a:pt x="408" y="295"/>
                      </a:lnTo>
                      <a:lnTo>
                        <a:pt x="407" y="295"/>
                      </a:lnTo>
                      <a:lnTo>
                        <a:pt x="407" y="294"/>
                      </a:lnTo>
                      <a:lnTo>
                        <a:pt x="405" y="294"/>
                      </a:lnTo>
                      <a:lnTo>
                        <a:pt x="404" y="293"/>
                      </a:lnTo>
                      <a:lnTo>
                        <a:pt x="403" y="293"/>
                      </a:lnTo>
                      <a:lnTo>
                        <a:pt x="402" y="291"/>
                      </a:lnTo>
                      <a:lnTo>
                        <a:pt x="401" y="290"/>
                      </a:lnTo>
                      <a:lnTo>
                        <a:pt x="400" y="290"/>
                      </a:lnTo>
                      <a:lnTo>
                        <a:pt x="399" y="290"/>
                      </a:lnTo>
                      <a:lnTo>
                        <a:pt x="398" y="290"/>
                      </a:lnTo>
                      <a:lnTo>
                        <a:pt x="397" y="290"/>
                      </a:lnTo>
                      <a:lnTo>
                        <a:pt x="396" y="290"/>
                      </a:lnTo>
                      <a:lnTo>
                        <a:pt x="395" y="290"/>
                      </a:lnTo>
                      <a:lnTo>
                        <a:pt x="394" y="290"/>
                      </a:lnTo>
                      <a:lnTo>
                        <a:pt x="394" y="289"/>
                      </a:lnTo>
                      <a:lnTo>
                        <a:pt x="393" y="289"/>
                      </a:lnTo>
                      <a:lnTo>
                        <a:pt x="391" y="287"/>
                      </a:lnTo>
                      <a:lnTo>
                        <a:pt x="391" y="286"/>
                      </a:lnTo>
                      <a:lnTo>
                        <a:pt x="390" y="286"/>
                      </a:lnTo>
                      <a:lnTo>
                        <a:pt x="389" y="285"/>
                      </a:lnTo>
                      <a:lnTo>
                        <a:pt x="388" y="284"/>
                      </a:lnTo>
                      <a:lnTo>
                        <a:pt x="387" y="283"/>
                      </a:lnTo>
                      <a:lnTo>
                        <a:pt x="386" y="281"/>
                      </a:lnTo>
                      <a:lnTo>
                        <a:pt x="385" y="281"/>
                      </a:lnTo>
                      <a:lnTo>
                        <a:pt x="384" y="279"/>
                      </a:lnTo>
                      <a:lnTo>
                        <a:pt x="384" y="278"/>
                      </a:lnTo>
                      <a:lnTo>
                        <a:pt x="382" y="277"/>
                      </a:lnTo>
                      <a:lnTo>
                        <a:pt x="381" y="276"/>
                      </a:lnTo>
                      <a:lnTo>
                        <a:pt x="380" y="276"/>
                      </a:lnTo>
                      <a:lnTo>
                        <a:pt x="380" y="275"/>
                      </a:lnTo>
                      <a:lnTo>
                        <a:pt x="379" y="275"/>
                      </a:lnTo>
                      <a:lnTo>
                        <a:pt x="378" y="274"/>
                      </a:lnTo>
                      <a:lnTo>
                        <a:pt x="378" y="271"/>
                      </a:lnTo>
                      <a:lnTo>
                        <a:pt x="379" y="270"/>
                      </a:lnTo>
                      <a:lnTo>
                        <a:pt x="380" y="268"/>
                      </a:lnTo>
                      <a:lnTo>
                        <a:pt x="380" y="266"/>
                      </a:lnTo>
                      <a:lnTo>
                        <a:pt x="379" y="266"/>
                      </a:lnTo>
                      <a:lnTo>
                        <a:pt x="379" y="258"/>
                      </a:lnTo>
                      <a:lnTo>
                        <a:pt x="379" y="257"/>
                      </a:lnTo>
                      <a:lnTo>
                        <a:pt x="379" y="248"/>
                      </a:lnTo>
                      <a:lnTo>
                        <a:pt x="378" y="196"/>
                      </a:lnTo>
                      <a:lnTo>
                        <a:pt x="379" y="196"/>
                      </a:lnTo>
                      <a:lnTo>
                        <a:pt x="380" y="196"/>
                      </a:lnTo>
                      <a:lnTo>
                        <a:pt x="381" y="198"/>
                      </a:lnTo>
                      <a:lnTo>
                        <a:pt x="383" y="198"/>
                      </a:lnTo>
                      <a:lnTo>
                        <a:pt x="383" y="197"/>
                      </a:lnTo>
                      <a:lnTo>
                        <a:pt x="384" y="196"/>
                      </a:lnTo>
                      <a:lnTo>
                        <a:pt x="383" y="195"/>
                      </a:lnTo>
                      <a:lnTo>
                        <a:pt x="384" y="195"/>
                      </a:lnTo>
                      <a:lnTo>
                        <a:pt x="386" y="195"/>
                      </a:lnTo>
                      <a:lnTo>
                        <a:pt x="387" y="195"/>
                      </a:lnTo>
                      <a:lnTo>
                        <a:pt x="388" y="196"/>
                      </a:lnTo>
                      <a:lnTo>
                        <a:pt x="389" y="196"/>
                      </a:lnTo>
                      <a:lnTo>
                        <a:pt x="391" y="195"/>
                      </a:lnTo>
                      <a:lnTo>
                        <a:pt x="392" y="193"/>
                      </a:lnTo>
                      <a:lnTo>
                        <a:pt x="393" y="193"/>
                      </a:lnTo>
                      <a:lnTo>
                        <a:pt x="394" y="193"/>
                      </a:lnTo>
                      <a:lnTo>
                        <a:pt x="395" y="194"/>
                      </a:lnTo>
                      <a:lnTo>
                        <a:pt x="397" y="193"/>
                      </a:lnTo>
                      <a:lnTo>
                        <a:pt x="398" y="193"/>
                      </a:lnTo>
                      <a:lnTo>
                        <a:pt x="399" y="192"/>
                      </a:lnTo>
                      <a:lnTo>
                        <a:pt x="401" y="193"/>
                      </a:lnTo>
                      <a:lnTo>
                        <a:pt x="401" y="192"/>
                      </a:lnTo>
                      <a:lnTo>
                        <a:pt x="402" y="192"/>
                      </a:lnTo>
                      <a:lnTo>
                        <a:pt x="403" y="193"/>
                      </a:lnTo>
                      <a:lnTo>
                        <a:pt x="404" y="194"/>
                      </a:lnTo>
                      <a:lnTo>
                        <a:pt x="404" y="193"/>
                      </a:lnTo>
                      <a:lnTo>
                        <a:pt x="405" y="192"/>
                      </a:lnTo>
                      <a:lnTo>
                        <a:pt x="406" y="191"/>
                      </a:lnTo>
                      <a:lnTo>
                        <a:pt x="407" y="190"/>
                      </a:lnTo>
                      <a:lnTo>
                        <a:pt x="408" y="190"/>
                      </a:lnTo>
                      <a:lnTo>
                        <a:pt x="410" y="188"/>
                      </a:lnTo>
                      <a:lnTo>
                        <a:pt x="411" y="189"/>
                      </a:lnTo>
                      <a:lnTo>
                        <a:pt x="412" y="189"/>
                      </a:lnTo>
                      <a:lnTo>
                        <a:pt x="413" y="188"/>
                      </a:lnTo>
                      <a:lnTo>
                        <a:pt x="413" y="186"/>
                      </a:lnTo>
                      <a:lnTo>
                        <a:pt x="414" y="185"/>
                      </a:lnTo>
                      <a:lnTo>
                        <a:pt x="415" y="185"/>
                      </a:lnTo>
                      <a:lnTo>
                        <a:pt x="416" y="185"/>
                      </a:lnTo>
                      <a:lnTo>
                        <a:pt x="416" y="183"/>
                      </a:lnTo>
                      <a:lnTo>
                        <a:pt x="417" y="183"/>
                      </a:lnTo>
                      <a:lnTo>
                        <a:pt x="419" y="183"/>
                      </a:lnTo>
                      <a:lnTo>
                        <a:pt x="420" y="183"/>
                      </a:lnTo>
                      <a:lnTo>
                        <a:pt x="421" y="184"/>
                      </a:lnTo>
                      <a:lnTo>
                        <a:pt x="422" y="186"/>
                      </a:lnTo>
                      <a:lnTo>
                        <a:pt x="423" y="186"/>
                      </a:lnTo>
                      <a:lnTo>
                        <a:pt x="424" y="187"/>
                      </a:lnTo>
                      <a:lnTo>
                        <a:pt x="425" y="187"/>
                      </a:lnTo>
                      <a:lnTo>
                        <a:pt x="425" y="186"/>
                      </a:lnTo>
                      <a:lnTo>
                        <a:pt x="426" y="186"/>
                      </a:lnTo>
                      <a:lnTo>
                        <a:pt x="427" y="185"/>
                      </a:lnTo>
                      <a:lnTo>
                        <a:pt x="427" y="184"/>
                      </a:lnTo>
                      <a:lnTo>
                        <a:pt x="428" y="183"/>
                      </a:lnTo>
                      <a:lnTo>
                        <a:pt x="430" y="182"/>
                      </a:lnTo>
                      <a:lnTo>
                        <a:pt x="430" y="181"/>
                      </a:lnTo>
                      <a:lnTo>
                        <a:pt x="432" y="181"/>
                      </a:lnTo>
                      <a:lnTo>
                        <a:pt x="433" y="181"/>
                      </a:lnTo>
                      <a:lnTo>
                        <a:pt x="433" y="180"/>
                      </a:lnTo>
                      <a:lnTo>
                        <a:pt x="433" y="179"/>
                      </a:lnTo>
                      <a:lnTo>
                        <a:pt x="434" y="178"/>
                      </a:lnTo>
                      <a:lnTo>
                        <a:pt x="435" y="178"/>
                      </a:lnTo>
                      <a:lnTo>
                        <a:pt x="436" y="177"/>
                      </a:lnTo>
                      <a:lnTo>
                        <a:pt x="437" y="176"/>
                      </a:lnTo>
                      <a:lnTo>
                        <a:pt x="439" y="175"/>
                      </a:lnTo>
                      <a:lnTo>
                        <a:pt x="440" y="175"/>
                      </a:lnTo>
                      <a:lnTo>
                        <a:pt x="441" y="176"/>
                      </a:lnTo>
                      <a:lnTo>
                        <a:pt x="441" y="177"/>
                      </a:lnTo>
                      <a:lnTo>
                        <a:pt x="442" y="177"/>
                      </a:lnTo>
                      <a:lnTo>
                        <a:pt x="443" y="178"/>
                      </a:lnTo>
                      <a:lnTo>
                        <a:pt x="444" y="179"/>
                      </a:lnTo>
                      <a:lnTo>
                        <a:pt x="445" y="180"/>
                      </a:lnTo>
                      <a:lnTo>
                        <a:pt x="446" y="181"/>
                      </a:lnTo>
                      <a:lnTo>
                        <a:pt x="447" y="183"/>
                      </a:lnTo>
                      <a:lnTo>
                        <a:pt x="449" y="185"/>
                      </a:lnTo>
                      <a:lnTo>
                        <a:pt x="451" y="186"/>
                      </a:lnTo>
                      <a:lnTo>
                        <a:pt x="452" y="187"/>
                      </a:lnTo>
                      <a:lnTo>
                        <a:pt x="453" y="187"/>
                      </a:lnTo>
                      <a:lnTo>
                        <a:pt x="454" y="186"/>
                      </a:lnTo>
                      <a:lnTo>
                        <a:pt x="454" y="185"/>
                      </a:lnTo>
                      <a:lnTo>
                        <a:pt x="456" y="185"/>
                      </a:lnTo>
                      <a:lnTo>
                        <a:pt x="457" y="185"/>
                      </a:lnTo>
                      <a:lnTo>
                        <a:pt x="458" y="183"/>
                      </a:lnTo>
                      <a:lnTo>
                        <a:pt x="460" y="184"/>
                      </a:lnTo>
                      <a:lnTo>
                        <a:pt x="459" y="185"/>
                      </a:lnTo>
                      <a:lnTo>
                        <a:pt x="460" y="186"/>
                      </a:lnTo>
                      <a:lnTo>
                        <a:pt x="459" y="187"/>
                      </a:lnTo>
                      <a:lnTo>
                        <a:pt x="459" y="188"/>
                      </a:lnTo>
                      <a:lnTo>
                        <a:pt x="460" y="188"/>
                      </a:lnTo>
                      <a:lnTo>
                        <a:pt x="461" y="188"/>
                      </a:lnTo>
                      <a:lnTo>
                        <a:pt x="462" y="187"/>
                      </a:lnTo>
                      <a:lnTo>
                        <a:pt x="463" y="188"/>
                      </a:lnTo>
                      <a:lnTo>
                        <a:pt x="464" y="187"/>
                      </a:lnTo>
                      <a:lnTo>
                        <a:pt x="465" y="188"/>
                      </a:lnTo>
                      <a:lnTo>
                        <a:pt x="468" y="187"/>
                      </a:lnTo>
                      <a:lnTo>
                        <a:pt x="469" y="187"/>
                      </a:lnTo>
                      <a:lnTo>
                        <a:pt x="469" y="186"/>
                      </a:lnTo>
                      <a:lnTo>
                        <a:pt x="469" y="185"/>
                      </a:lnTo>
                      <a:lnTo>
                        <a:pt x="469" y="184"/>
                      </a:lnTo>
                      <a:lnTo>
                        <a:pt x="470" y="183"/>
                      </a:lnTo>
                      <a:lnTo>
                        <a:pt x="471" y="182"/>
                      </a:lnTo>
                      <a:lnTo>
                        <a:pt x="472" y="183"/>
                      </a:lnTo>
                      <a:lnTo>
                        <a:pt x="474" y="183"/>
                      </a:lnTo>
                      <a:lnTo>
                        <a:pt x="475" y="183"/>
                      </a:lnTo>
                      <a:lnTo>
                        <a:pt x="476" y="183"/>
                      </a:lnTo>
                      <a:lnTo>
                        <a:pt x="477" y="184"/>
                      </a:lnTo>
                      <a:lnTo>
                        <a:pt x="478" y="184"/>
                      </a:lnTo>
                      <a:lnTo>
                        <a:pt x="478" y="182"/>
                      </a:lnTo>
                      <a:lnTo>
                        <a:pt x="478" y="181"/>
                      </a:lnTo>
                      <a:lnTo>
                        <a:pt x="477" y="180"/>
                      </a:lnTo>
                      <a:lnTo>
                        <a:pt x="475" y="177"/>
                      </a:lnTo>
                      <a:lnTo>
                        <a:pt x="474" y="176"/>
                      </a:lnTo>
                      <a:lnTo>
                        <a:pt x="473" y="176"/>
                      </a:lnTo>
                      <a:lnTo>
                        <a:pt x="471" y="175"/>
                      </a:lnTo>
                      <a:lnTo>
                        <a:pt x="470" y="174"/>
                      </a:lnTo>
                      <a:lnTo>
                        <a:pt x="470" y="172"/>
                      </a:lnTo>
                      <a:lnTo>
                        <a:pt x="471" y="172"/>
                      </a:lnTo>
                      <a:lnTo>
                        <a:pt x="472" y="171"/>
                      </a:lnTo>
                      <a:lnTo>
                        <a:pt x="473" y="171"/>
                      </a:lnTo>
                      <a:lnTo>
                        <a:pt x="474" y="171"/>
                      </a:lnTo>
                      <a:lnTo>
                        <a:pt x="475" y="169"/>
                      </a:lnTo>
                      <a:lnTo>
                        <a:pt x="475" y="168"/>
                      </a:lnTo>
                      <a:lnTo>
                        <a:pt x="474" y="167"/>
                      </a:lnTo>
                      <a:lnTo>
                        <a:pt x="474" y="166"/>
                      </a:lnTo>
                      <a:lnTo>
                        <a:pt x="473" y="165"/>
                      </a:lnTo>
                      <a:lnTo>
                        <a:pt x="473" y="164"/>
                      </a:lnTo>
                      <a:lnTo>
                        <a:pt x="473" y="163"/>
                      </a:lnTo>
                      <a:lnTo>
                        <a:pt x="473" y="162"/>
                      </a:lnTo>
                      <a:lnTo>
                        <a:pt x="474" y="161"/>
                      </a:lnTo>
                      <a:lnTo>
                        <a:pt x="475" y="161"/>
                      </a:lnTo>
                      <a:lnTo>
                        <a:pt x="476" y="160"/>
                      </a:lnTo>
                      <a:lnTo>
                        <a:pt x="476" y="159"/>
                      </a:lnTo>
                      <a:lnTo>
                        <a:pt x="475" y="158"/>
                      </a:lnTo>
                      <a:lnTo>
                        <a:pt x="474" y="158"/>
                      </a:lnTo>
                      <a:lnTo>
                        <a:pt x="473" y="157"/>
                      </a:lnTo>
                      <a:lnTo>
                        <a:pt x="472" y="156"/>
                      </a:lnTo>
                      <a:lnTo>
                        <a:pt x="470" y="156"/>
                      </a:lnTo>
                      <a:lnTo>
                        <a:pt x="470" y="155"/>
                      </a:lnTo>
                      <a:lnTo>
                        <a:pt x="470" y="154"/>
                      </a:lnTo>
                      <a:lnTo>
                        <a:pt x="470" y="153"/>
                      </a:lnTo>
                      <a:lnTo>
                        <a:pt x="470" y="152"/>
                      </a:lnTo>
                      <a:lnTo>
                        <a:pt x="472" y="152"/>
                      </a:lnTo>
                      <a:lnTo>
                        <a:pt x="473" y="152"/>
                      </a:lnTo>
                      <a:lnTo>
                        <a:pt x="471" y="150"/>
                      </a:lnTo>
                      <a:lnTo>
                        <a:pt x="470" y="150"/>
                      </a:lnTo>
                      <a:lnTo>
                        <a:pt x="468" y="149"/>
                      </a:lnTo>
                      <a:lnTo>
                        <a:pt x="467" y="148"/>
                      </a:lnTo>
                      <a:lnTo>
                        <a:pt x="466" y="148"/>
                      </a:lnTo>
                      <a:lnTo>
                        <a:pt x="468" y="146"/>
                      </a:lnTo>
                      <a:lnTo>
                        <a:pt x="468" y="145"/>
                      </a:lnTo>
                      <a:lnTo>
                        <a:pt x="467" y="144"/>
                      </a:lnTo>
                      <a:lnTo>
                        <a:pt x="466" y="143"/>
                      </a:lnTo>
                      <a:lnTo>
                        <a:pt x="464" y="142"/>
                      </a:lnTo>
                      <a:lnTo>
                        <a:pt x="463" y="141"/>
                      </a:lnTo>
                      <a:lnTo>
                        <a:pt x="461" y="140"/>
                      </a:lnTo>
                      <a:lnTo>
                        <a:pt x="460" y="140"/>
                      </a:lnTo>
                      <a:lnTo>
                        <a:pt x="459" y="140"/>
                      </a:lnTo>
                      <a:lnTo>
                        <a:pt x="458" y="139"/>
                      </a:lnTo>
                      <a:lnTo>
                        <a:pt x="457" y="139"/>
                      </a:lnTo>
                      <a:lnTo>
                        <a:pt x="457" y="138"/>
                      </a:lnTo>
                      <a:lnTo>
                        <a:pt x="455" y="137"/>
                      </a:lnTo>
                      <a:lnTo>
                        <a:pt x="454" y="137"/>
                      </a:lnTo>
                      <a:lnTo>
                        <a:pt x="452" y="137"/>
                      </a:lnTo>
                      <a:lnTo>
                        <a:pt x="451" y="138"/>
                      </a:lnTo>
                      <a:lnTo>
                        <a:pt x="450" y="137"/>
                      </a:lnTo>
                      <a:lnTo>
                        <a:pt x="449" y="137"/>
                      </a:lnTo>
                      <a:lnTo>
                        <a:pt x="448" y="138"/>
                      </a:lnTo>
                      <a:lnTo>
                        <a:pt x="447" y="139"/>
                      </a:lnTo>
                      <a:lnTo>
                        <a:pt x="446" y="141"/>
                      </a:lnTo>
                      <a:lnTo>
                        <a:pt x="445" y="142"/>
                      </a:lnTo>
                      <a:lnTo>
                        <a:pt x="443" y="141"/>
                      </a:lnTo>
                      <a:lnTo>
                        <a:pt x="443" y="140"/>
                      </a:lnTo>
                      <a:lnTo>
                        <a:pt x="443" y="139"/>
                      </a:lnTo>
                      <a:lnTo>
                        <a:pt x="442" y="139"/>
                      </a:lnTo>
                      <a:lnTo>
                        <a:pt x="441" y="139"/>
                      </a:lnTo>
                      <a:lnTo>
                        <a:pt x="439" y="138"/>
                      </a:lnTo>
                      <a:lnTo>
                        <a:pt x="438" y="138"/>
                      </a:lnTo>
                      <a:lnTo>
                        <a:pt x="437" y="138"/>
                      </a:lnTo>
                      <a:lnTo>
                        <a:pt x="435" y="139"/>
                      </a:lnTo>
                      <a:lnTo>
                        <a:pt x="434" y="139"/>
                      </a:lnTo>
                      <a:lnTo>
                        <a:pt x="433" y="140"/>
                      </a:lnTo>
                      <a:lnTo>
                        <a:pt x="432" y="139"/>
                      </a:lnTo>
                      <a:lnTo>
                        <a:pt x="430" y="139"/>
                      </a:lnTo>
                      <a:lnTo>
                        <a:pt x="429" y="140"/>
                      </a:lnTo>
                      <a:lnTo>
                        <a:pt x="427" y="139"/>
                      </a:lnTo>
                      <a:lnTo>
                        <a:pt x="426" y="138"/>
                      </a:lnTo>
                      <a:lnTo>
                        <a:pt x="425" y="137"/>
                      </a:lnTo>
                      <a:lnTo>
                        <a:pt x="423" y="137"/>
                      </a:lnTo>
                      <a:lnTo>
                        <a:pt x="422" y="138"/>
                      </a:lnTo>
                      <a:lnTo>
                        <a:pt x="420" y="138"/>
                      </a:lnTo>
                      <a:lnTo>
                        <a:pt x="419" y="139"/>
                      </a:lnTo>
                      <a:lnTo>
                        <a:pt x="418" y="139"/>
                      </a:lnTo>
                      <a:lnTo>
                        <a:pt x="416" y="141"/>
                      </a:lnTo>
                      <a:lnTo>
                        <a:pt x="415" y="140"/>
                      </a:lnTo>
                      <a:lnTo>
                        <a:pt x="414" y="140"/>
                      </a:lnTo>
                      <a:lnTo>
                        <a:pt x="413" y="139"/>
                      </a:lnTo>
                      <a:lnTo>
                        <a:pt x="414" y="137"/>
                      </a:lnTo>
                      <a:lnTo>
                        <a:pt x="413" y="135"/>
                      </a:lnTo>
                      <a:lnTo>
                        <a:pt x="412" y="136"/>
                      </a:lnTo>
                      <a:lnTo>
                        <a:pt x="411" y="137"/>
                      </a:lnTo>
                      <a:lnTo>
                        <a:pt x="410" y="136"/>
                      </a:lnTo>
                      <a:lnTo>
                        <a:pt x="409" y="136"/>
                      </a:lnTo>
                      <a:lnTo>
                        <a:pt x="407" y="137"/>
                      </a:lnTo>
                      <a:lnTo>
                        <a:pt x="405" y="138"/>
                      </a:lnTo>
                      <a:lnTo>
                        <a:pt x="404" y="140"/>
                      </a:lnTo>
                      <a:lnTo>
                        <a:pt x="404" y="141"/>
                      </a:lnTo>
                      <a:lnTo>
                        <a:pt x="403" y="142"/>
                      </a:lnTo>
                      <a:lnTo>
                        <a:pt x="401" y="142"/>
                      </a:lnTo>
                      <a:lnTo>
                        <a:pt x="400" y="141"/>
                      </a:lnTo>
                      <a:lnTo>
                        <a:pt x="399" y="140"/>
                      </a:lnTo>
                      <a:lnTo>
                        <a:pt x="398" y="97"/>
                      </a:lnTo>
                      <a:lnTo>
                        <a:pt x="398" y="74"/>
                      </a:lnTo>
                      <a:lnTo>
                        <a:pt x="400" y="74"/>
                      </a:lnTo>
                      <a:lnTo>
                        <a:pt x="400" y="75"/>
                      </a:lnTo>
                      <a:lnTo>
                        <a:pt x="401" y="76"/>
                      </a:lnTo>
                      <a:lnTo>
                        <a:pt x="402" y="75"/>
                      </a:lnTo>
                      <a:lnTo>
                        <a:pt x="404" y="75"/>
                      </a:lnTo>
                      <a:lnTo>
                        <a:pt x="405" y="74"/>
                      </a:lnTo>
                      <a:lnTo>
                        <a:pt x="405" y="73"/>
                      </a:lnTo>
                      <a:lnTo>
                        <a:pt x="406" y="73"/>
                      </a:lnTo>
                      <a:lnTo>
                        <a:pt x="408" y="72"/>
                      </a:lnTo>
                      <a:lnTo>
                        <a:pt x="409" y="71"/>
                      </a:lnTo>
                      <a:lnTo>
                        <a:pt x="411" y="71"/>
                      </a:lnTo>
                      <a:lnTo>
                        <a:pt x="412" y="71"/>
                      </a:lnTo>
                      <a:lnTo>
                        <a:pt x="412" y="70"/>
                      </a:lnTo>
                      <a:lnTo>
                        <a:pt x="414" y="71"/>
                      </a:lnTo>
                      <a:lnTo>
                        <a:pt x="416" y="71"/>
                      </a:lnTo>
                      <a:lnTo>
                        <a:pt x="416" y="72"/>
                      </a:lnTo>
                      <a:lnTo>
                        <a:pt x="417" y="71"/>
                      </a:lnTo>
                      <a:lnTo>
                        <a:pt x="418" y="71"/>
                      </a:lnTo>
                      <a:lnTo>
                        <a:pt x="420" y="71"/>
                      </a:lnTo>
                      <a:lnTo>
                        <a:pt x="421" y="71"/>
                      </a:lnTo>
                      <a:lnTo>
                        <a:pt x="421" y="70"/>
                      </a:lnTo>
                      <a:lnTo>
                        <a:pt x="422" y="70"/>
                      </a:lnTo>
                      <a:lnTo>
                        <a:pt x="424" y="68"/>
                      </a:lnTo>
                      <a:lnTo>
                        <a:pt x="426" y="68"/>
                      </a:lnTo>
                      <a:lnTo>
                        <a:pt x="427" y="67"/>
                      </a:lnTo>
                      <a:lnTo>
                        <a:pt x="428" y="67"/>
                      </a:lnTo>
                      <a:lnTo>
                        <a:pt x="429" y="66"/>
                      </a:lnTo>
                      <a:lnTo>
                        <a:pt x="430" y="65"/>
                      </a:lnTo>
                      <a:lnTo>
                        <a:pt x="433" y="66"/>
                      </a:lnTo>
                      <a:lnTo>
                        <a:pt x="434" y="67"/>
                      </a:lnTo>
                      <a:lnTo>
                        <a:pt x="435" y="67"/>
                      </a:lnTo>
                      <a:lnTo>
                        <a:pt x="436" y="68"/>
                      </a:lnTo>
                      <a:lnTo>
                        <a:pt x="437" y="67"/>
                      </a:lnTo>
                      <a:lnTo>
                        <a:pt x="437" y="68"/>
                      </a:lnTo>
                      <a:lnTo>
                        <a:pt x="438" y="68"/>
                      </a:lnTo>
                      <a:lnTo>
                        <a:pt x="438" y="67"/>
                      </a:lnTo>
                      <a:lnTo>
                        <a:pt x="439" y="68"/>
                      </a:lnTo>
                      <a:lnTo>
                        <a:pt x="440" y="68"/>
                      </a:lnTo>
                      <a:lnTo>
                        <a:pt x="441" y="68"/>
                      </a:lnTo>
                      <a:lnTo>
                        <a:pt x="443" y="68"/>
                      </a:lnTo>
                      <a:lnTo>
                        <a:pt x="444" y="69"/>
                      </a:lnTo>
                      <a:lnTo>
                        <a:pt x="445" y="69"/>
                      </a:lnTo>
                      <a:lnTo>
                        <a:pt x="446" y="70"/>
                      </a:lnTo>
                      <a:lnTo>
                        <a:pt x="447" y="71"/>
                      </a:lnTo>
                      <a:lnTo>
                        <a:pt x="447" y="72"/>
                      </a:lnTo>
                      <a:lnTo>
                        <a:pt x="448" y="71"/>
                      </a:lnTo>
                      <a:lnTo>
                        <a:pt x="470" y="70"/>
                      </a:lnTo>
                      <a:lnTo>
                        <a:pt x="489" y="69"/>
                      </a:lnTo>
                      <a:lnTo>
                        <a:pt x="580" y="66"/>
                      </a:lnTo>
                      <a:lnTo>
                        <a:pt x="580" y="65"/>
                      </a:lnTo>
                      <a:lnTo>
                        <a:pt x="580" y="64"/>
                      </a:lnTo>
                      <a:lnTo>
                        <a:pt x="578" y="63"/>
                      </a:lnTo>
                      <a:lnTo>
                        <a:pt x="579" y="62"/>
                      </a:lnTo>
                      <a:lnTo>
                        <a:pt x="578" y="61"/>
                      </a:lnTo>
                      <a:lnTo>
                        <a:pt x="577" y="60"/>
                      </a:lnTo>
                      <a:lnTo>
                        <a:pt x="575" y="60"/>
                      </a:lnTo>
                      <a:lnTo>
                        <a:pt x="575" y="61"/>
                      </a:lnTo>
                      <a:lnTo>
                        <a:pt x="574" y="62"/>
                      </a:lnTo>
                      <a:lnTo>
                        <a:pt x="572" y="62"/>
                      </a:lnTo>
                      <a:lnTo>
                        <a:pt x="571" y="61"/>
                      </a:lnTo>
                      <a:lnTo>
                        <a:pt x="571" y="59"/>
                      </a:lnTo>
                      <a:lnTo>
                        <a:pt x="571" y="58"/>
                      </a:lnTo>
                      <a:lnTo>
                        <a:pt x="572" y="57"/>
                      </a:lnTo>
                      <a:lnTo>
                        <a:pt x="572" y="56"/>
                      </a:lnTo>
                      <a:lnTo>
                        <a:pt x="571" y="56"/>
                      </a:lnTo>
                      <a:lnTo>
                        <a:pt x="568" y="56"/>
                      </a:lnTo>
                      <a:lnTo>
                        <a:pt x="568" y="54"/>
                      </a:lnTo>
                      <a:lnTo>
                        <a:pt x="569" y="54"/>
                      </a:lnTo>
                      <a:lnTo>
                        <a:pt x="569" y="53"/>
                      </a:lnTo>
                      <a:lnTo>
                        <a:pt x="570" y="51"/>
                      </a:lnTo>
                      <a:lnTo>
                        <a:pt x="571" y="46"/>
                      </a:lnTo>
                      <a:lnTo>
                        <a:pt x="572" y="44"/>
                      </a:lnTo>
                      <a:lnTo>
                        <a:pt x="573" y="44"/>
                      </a:lnTo>
                      <a:lnTo>
                        <a:pt x="574" y="43"/>
                      </a:lnTo>
                      <a:lnTo>
                        <a:pt x="575" y="42"/>
                      </a:lnTo>
                      <a:lnTo>
                        <a:pt x="576" y="42"/>
                      </a:lnTo>
                      <a:lnTo>
                        <a:pt x="577" y="41"/>
                      </a:lnTo>
                      <a:lnTo>
                        <a:pt x="577" y="40"/>
                      </a:lnTo>
                      <a:lnTo>
                        <a:pt x="579" y="39"/>
                      </a:lnTo>
                      <a:lnTo>
                        <a:pt x="580" y="40"/>
                      </a:lnTo>
                      <a:lnTo>
                        <a:pt x="582" y="39"/>
                      </a:lnTo>
                      <a:lnTo>
                        <a:pt x="583" y="40"/>
                      </a:lnTo>
                      <a:lnTo>
                        <a:pt x="583" y="41"/>
                      </a:lnTo>
                      <a:lnTo>
                        <a:pt x="584" y="41"/>
                      </a:lnTo>
                      <a:lnTo>
                        <a:pt x="585" y="43"/>
                      </a:lnTo>
                      <a:lnTo>
                        <a:pt x="586" y="44"/>
                      </a:lnTo>
                      <a:lnTo>
                        <a:pt x="587" y="47"/>
                      </a:lnTo>
                      <a:lnTo>
                        <a:pt x="588" y="48"/>
                      </a:lnTo>
                      <a:lnTo>
                        <a:pt x="589" y="48"/>
                      </a:lnTo>
                      <a:lnTo>
                        <a:pt x="590" y="48"/>
                      </a:lnTo>
                      <a:lnTo>
                        <a:pt x="592" y="48"/>
                      </a:lnTo>
                      <a:lnTo>
                        <a:pt x="594" y="49"/>
                      </a:lnTo>
                      <a:lnTo>
                        <a:pt x="597" y="52"/>
                      </a:lnTo>
                      <a:lnTo>
                        <a:pt x="600" y="54"/>
                      </a:lnTo>
                      <a:lnTo>
                        <a:pt x="601" y="55"/>
                      </a:lnTo>
                      <a:lnTo>
                        <a:pt x="604" y="55"/>
                      </a:lnTo>
                      <a:lnTo>
                        <a:pt x="605" y="54"/>
                      </a:lnTo>
                      <a:lnTo>
                        <a:pt x="605" y="53"/>
                      </a:lnTo>
                      <a:lnTo>
                        <a:pt x="606" y="52"/>
                      </a:lnTo>
                      <a:lnTo>
                        <a:pt x="607" y="52"/>
                      </a:lnTo>
                      <a:lnTo>
                        <a:pt x="607" y="51"/>
                      </a:lnTo>
                      <a:lnTo>
                        <a:pt x="607" y="49"/>
                      </a:lnTo>
                      <a:lnTo>
                        <a:pt x="606" y="47"/>
                      </a:lnTo>
                      <a:lnTo>
                        <a:pt x="608" y="47"/>
                      </a:lnTo>
                      <a:lnTo>
                        <a:pt x="610" y="47"/>
                      </a:lnTo>
                      <a:lnTo>
                        <a:pt x="612" y="45"/>
                      </a:lnTo>
                      <a:lnTo>
                        <a:pt x="613" y="44"/>
                      </a:lnTo>
                      <a:lnTo>
                        <a:pt x="615" y="42"/>
                      </a:lnTo>
                      <a:lnTo>
                        <a:pt x="615" y="41"/>
                      </a:lnTo>
                      <a:lnTo>
                        <a:pt x="617" y="40"/>
                      </a:lnTo>
                      <a:lnTo>
                        <a:pt x="618" y="38"/>
                      </a:lnTo>
                      <a:lnTo>
                        <a:pt x="619" y="37"/>
                      </a:lnTo>
                      <a:lnTo>
                        <a:pt x="621" y="33"/>
                      </a:lnTo>
                      <a:lnTo>
                        <a:pt x="622" y="32"/>
                      </a:lnTo>
                      <a:lnTo>
                        <a:pt x="624" y="32"/>
                      </a:lnTo>
                      <a:lnTo>
                        <a:pt x="627" y="33"/>
                      </a:lnTo>
                      <a:lnTo>
                        <a:pt x="630" y="34"/>
                      </a:lnTo>
                      <a:lnTo>
                        <a:pt x="633" y="34"/>
                      </a:lnTo>
                      <a:lnTo>
                        <a:pt x="636" y="34"/>
                      </a:lnTo>
                      <a:lnTo>
                        <a:pt x="638" y="33"/>
                      </a:lnTo>
                      <a:lnTo>
                        <a:pt x="639" y="32"/>
                      </a:lnTo>
                      <a:lnTo>
                        <a:pt x="640" y="30"/>
                      </a:lnTo>
                      <a:lnTo>
                        <a:pt x="642" y="27"/>
                      </a:lnTo>
                      <a:lnTo>
                        <a:pt x="643" y="25"/>
                      </a:lnTo>
                      <a:lnTo>
                        <a:pt x="645" y="24"/>
                      </a:lnTo>
                      <a:lnTo>
                        <a:pt x="645" y="23"/>
                      </a:lnTo>
                      <a:lnTo>
                        <a:pt x="645" y="21"/>
                      </a:lnTo>
                      <a:lnTo>
                        <a:pt x="647" y="19"/>
                      </a:lnTo>
                      <a:lnTo>
                        <a:pt x="649" y="18"/>
                      </a:lnTo>
                      <a:lnTo>
                        <a:pt x="651" y="17"/>
                      </a:lnTo>
                      <a:lnTo>
                        <a:pt x="653" y="15"/>
                      </a:lnTo>
                      <a:lnTo>
                        <a:pt x="655" y="14"/>
                      </a:lnTo>
                      <a:lnTo>
                        <a:pt x="656" y="13"/>
                      </a:lnTo>
                      <a:lnTo>
                        <a:pt x="657" y="12"/>
                      </a:lnTo>
                      <a:lnTo>
                        <a:pt x="657" y="11"/>
                      </a:lnTo>
                      <a:lnTo>
                        <a:pt x="658" y="10"/>
                      </a:lnTo>
                      <a:lnTo>
                        <a:pt x="661" y="9"/>
                      </a:lnTo>
                      <a:lnTo>
                        <a:pt x="663" y="9"/>
                      </a:lnTo>
                      <a:lnTo>
                        <a:pt x="665" y="11"/>
                      </a:lnTo>
                      <a:lnTo>
                        <a:pt x="668" y="13"/>
                      </a:lnTo>
                      <a:lnTo>
                        <a:pt x="668" y="15"/>
                      </a:lnTo>
                      <a:lnTo>
                        <a:pt x="668" y="19"/>
                      </a:lnTo>
                      <a:lnTo>
                        <a:pt x="669" y="23"/>
                      </a:lnTo>
                      <a:lnTo>
                        <a:pt x="669" y="24"/>
                      </a:lnTo>
                      <a:lnTo>
                        <a:pt x="669" y="27"/>
                      </a:lnTo>
                      <a:lnTo>
                        <a:pt x="669" y="28"/>
                      </a:lnTo>
                      <a:lnTo>
                        <a:pt x="670" y="31"/>
                      </a:lnTo>
                      <a:lnTo>
                        <a:pt x="671" y="35"/>
                      </a:lnTo>
                      <a:lnTo>
                        <a:pt x="672" y="38"/>
                      </a:lnTo>
                      <a:lnTo>
                        <a:pt x="673" y="42"/>
                      </a:lnTo>
                      <a:lnTo>
                        <a:pt x="674" y="45"/>
                      </a:lnTo>
                      <a:lnTo>
                        <a:pt x="674" y="46"/>
                      </a:lnTo>
                      <a:lnTo>
                        <a:pt x="675" y="48"/>
                      </a:lnTo>
                      <a:lnTo>
                        <a:pt x="677" y="48"/>
                      </a:lnTo>
                      <a:lnTo>
                        <a:pt x="679" y="49"/>
                      </a:lnTo>
                      <a:lnTo>
                        <a:pt x="680" y="49"/>
                      </a:lnTo>
                      <a:lnTo>
                        <a:pt x="683" y="49"/>
                      </a:lnTo>
                      <a:lnTo>
                        <a:pt x="686" y="49"/>
                      </a:lnTo>
                      <a:lnTo>
                        <a:pt x="688" y="50"/>
                      </a:lnTo>
                      <a:lnTo>
                        <a:pt x="690" y="52"/>
                      </a:lnTo>
                      <a:lnTo>
                        <a:pt x="692" y="55"/>
                      </a:lnTo>
                      <a:lnTo>
                        <a:pt x="693" y="58"/>
                      </a:lnTo>
                      <a:lnTo>
                        <a:pt x="695" y="62"/>
                      </a:lnTo>
                      <a:lnTo>
                        <a:pt x="694" y="64"/>
                      </a:lnTo>
                      <a:lnTo>
                        <a:pt x="695" y="67"/>
                      </a:lnTo>
                      <a:lnTo>
                        <a:pt x="696" y="70"/>
                      </a:lnTo>
                      <a:lnTo>
                        <a:pt x="697" y="71"/>
                      </a:lnTo>
                      <a:lnTo>
                        <a:pt x="697" y="75"/>
                      </a:lnTo>
                      <a:lnTo>
                        <a:pt x="697" y="77"/>
                      </a:lnTo>
                      <a:lnTo>
                        <a:pt x="697" y="81"/>
                      </a:lnTo>
                      <a:lnTo>
                        <a:pt x="697" y="86"/>
                      </a:lnTo>
                      <a:lnTo>
                        <a:pt x="698" y="89"/>
                      </a:lnTo>
                      <a:lnTo>
                        <a:pt x="698" y="92"/>
                      </a:lnTo>
                      <a:lnTo>
                        <a:pt x="697" y="96"/>
                      </a:lnTo>
                      <a:lnTo>
                        <a:pt x="697" y="100"/>
                      </a:lnTo>
                      <a:lnTo>
                        <a:pt x="696" y="104"/>
                      </a:lnTo>
                      <a:lnTo>
                        <a:pt x="696" y="108"/>
                      </a:lnTo>
                      <a:lnTo>
                        <a:pt x="697" y="111"/>
                      </a:lnTo>
                      <a:lnTo>
                        <a:pt x="696" y="114"/>
                      </a:lnTo>
                      <a:lnTo>
                        <a:pt x="697" y="117"/>
                      </a:lnTo>
                      <a:lnTo>
                        <a:pt x="697" y="119"/>
                      </a:lnTo>
                      <a:lnTo>
                        <a:pt x="696" y="121"/>
                      </a:lnTo>
                      <a:lnTo>
                        <a:pt x="721" y="113"/>
                      </a:lnTo>
                      <a:lnTo>
                        <a:pt x="749" y="136"/>
                      </a:lnTo>
                      <a:lnTo>
                        <a:pt x="780" y="161"/>
                      </a:lnTo>
                      <a:lnTo>
                        <a:pt x="791" y="158"/>
                      </a:lnTo>
                      <a:lnTo>
                        <a:pt x="792" y="158"/>
                      </a:lnTo>
                      <a:lnTo>
                        <a:pt x="794" y="158"/>
                      </a:lnTo>
                      <a:lnTo>
                        <a:pt x="794" y="159"/>
                      </a:lnTo>
                      <a:lnTo>
                        <a:pt x="796" y="161"/>
                      </a:lnTo>
                      <a:lnTo>
                        <a:pt x="797" y="162"/>
                      </a:lnTo>
                      <a:lnTo>
                        <a:pt x="798" y="162"/>
                      </a:lnTo>
                      <a:lnTo>
                        <a:pt x="799" y="161"/>
                      </a:lnTo>
                      <a:lnTo>
                        <a:pt x="800" y="161"/>
                      </a:lnTo>
                      <a:lnTo>
                        <a:pt x="801" y="161"/>
                      </a:lnTo>
                      <a:lnTo>
                        <a:pt x="802" y="159"/>
                      </a:lnTo>
                      <a:lnTo>
                        <a:pt x="803" y="159"/>
                      </a:lnTo>
                      <a:lnTo>
                        <a:pt x="805" y="160"/>
                      </a:lnTo>
                      <a:lnTo>
                        <a:pt x="806" y="159"/>
                      </a:lnTo>
                      <a:lnTo>
                        <a:pt x="806" y="158"/>
                      </a:lnTo>
                      <a:lnTo>
                        <a:pt x="806" y="157"/>
                      </a:lnTo>
                      <a:lnTo>
                        <a:pt x="806" y="156"/>
                      </a:lnTo>
                      <a:lnTo>
                        <a:pt x="807" y="155"/>
                      </a:lnTo>
                      <a:lnTo>
                        <a:pt x="808" y="155"/>
                      </a:lnTo>
                      <a:lnTo>
                        <a:pt x="810" y="154"/>
                      </a:lnTo>
                      <a:lnTo>
                        <a:pt x="812" y="156"/>
                      </a:lnTo>
                      <a:lnTo>
                        <a:pt x="814" y="155"/>
                      </a:lnTo>
                      <a:lnTo>
                        <a:pt x="815" y="155"/>
                      </a:lnTo>
                      <a:lnTo>
                        <a:pt x="816" y="155"/>
                      </a:lnTo>
                      <a:lnTo>
                        <a:pt x="817" y="154"/>
                      </a:lnTo>
                      <a:lnTo>
                        <a:pt x="817" y="155"/>
                      </a:lnTo>
                      <a:lnTo>
                        <a:pt x="818" y="154"/>
                      </a:lnTo>
                      <a:lnTo>
                        <a:pt x="818" y="153"/>
                      </a:lnTo>
                      <a:lnTo>
                        <a:pt x="819" y="151"/>
                      </a:lnTo>
                      <a:lnTo>
                        <a:pt x="820" y="150"/>
                      </a:lnTo>
                      <a:lnTo>
                        <a:pt x="821" y="149"/>
                      </a:lnTo>
                      <a:lnTo>
                        <a:pt x="821" y="148"/>
                      </a:lnTo>
                      <a:lnTo>
                        <a:pt x="821" y="147"/>
                      </a:lnTo>
                      <a:lnTo>
                        <a:pt x="822" y="146"/>
                      </a:lnTo>
                      <a:lnTo>
                        <a:pt x="823" y="146"/>
                      </a:lnTo>
                      <a:lnTo>
                        <a:pt x="824" y="146"/>
                      </a:lnTo>
                      <a:lnTo>
                        <a:pt x="825" y="147"/>
                      </a:lnTo>
                      <a:lnTo>
                        <a:pt x="825" y="145"/>
                      </a:lnTo>
                      <a:lnTo>
                        <a:pt x="827" y="144"/>
                      </a:lnTo>
                      <a:lnTo>
                        <a:pt x="827" y="143"/>
                      </a:lnTo>
                      <a:lnTo>
                        <a:pt x="828" y="142"/>
                      </a:lnTo>
                      <a:lnTo>
                        <a:pt x="827" y="141"/>
                      </a:lnTo>
                      <a:lnTo>
                        <a:pt x="829" y="141"/>
                      </a:lnTo>
                      <a:lnTo>
                        <a:pt x="831" y="141"/>
                      </a:lnTo>
                      <a:lnTo>
                        <a:pt x="832" y="140"/>
                      </a:lnTo>
                      <a:lnTo>
                        <a:pt x="833" y="140"/>
                      </a:lnTo>
                      <a:lnTo>
                        <a:pt x="834" y="139"/>
                      </a:lnTo>
                      <a:lnTo>
                        <a:pt x="835" y="139"/>
                      </a:lnTo>
                      <a:lnTo>
                        <a:pt x="836" y="139"/>
                      </a:lnTo>
                      <a:lnTo>
                        <a:pt x="837" y="138"/>
                      </a:lnTo>
                      <a:lnTo>
                        <a:pt x="838" y="138"/>
                      </a:lnTo>
                      <a:lnTo>
                        <a:pt x="839" y="138"/>
                      </a:lnTo>
                      <a:lnTo>
                        <a:pt x="839" y="137"/>
                      </a:lnTo>
                      <a:lnTo>
                        <a:pt x="840" y="136"/>
                      </a:lnTo>
                      <a:lnTo>
                        <a:pt x="841" y="136"/>
                      </a:lnTo>
                      <a:lnTo>
                        <a:pt x="842" y="134"/>
                      </a:lnTo>
                      <a:lnTo>
                        <a:pt x="843" y="134"/>
                      </a:lnTo>
                      <a:lnTo>
                        <a:pt x="844" y="134"/>
                      </a:lnTo>
                      <a:lnTo>
                        <a:pt x="845" y="134"/>
                      </a:lnTo>
                      <a:lnTo>
                        <a:pt x="846" y="134"/>
                      </a:lnTo>
                      <a:lnTo>
                        <a:pt x="847" y="133"/>
                      </a:lnTo>
                      <a:lnTo>
                        <a:pt x="848" y="134"/>
                      </a:lnTo>
                      <a:lnTo>
                        <a:pt x="848" y="135"/>
                      </a:lnTo>
                      <a:lnTo>
                        <a:pt x="849" y="135"/>
                      </a:lnTo>
                      <a:lnTo>
                        <a:pt x="849" y="134"/>
                      </a:lnTo>
                      <a:lnTo>
                        <a:pt x="850" y="133"/>
                      </a:lnTo>
                      <a:lnTo>
                        <a:pt x="852" y="132"/>
                      </a:lnTo>
                      <a:lnTo>
                        <a:pt x="852" y="133"/>
                      </a:lnTo>
                      <a:lnTo>
                        <a:pt x="853" y="134"/>
                      </a:lnTo>
                      <a:lnTo>
                        <a:pt x="854" y="135"/>
                      </a:lnTo>
                      <a:lnTo>
                        <a:pt x="854" y="133"/>
                      </a:lnTo>
                      <a:lnTo>
                        <a:pt x="855" y="133"/>
                      </a:lnTo>
                      <a:lnTo>
                        <a:pt x="856" y="132"/>
                      </a:lnTo>
                      <a:lnTo>
                        <a:pt x="857" y="133"/>
                      </a:lnTo>
                      <a:lnTo>
                        <a:pt x="858" y="133"/>
                      </a:lnTo>
                      <a:lnTo>
                        <a:pt x="859" y="133"/>
                      </a:lnTo>
                      <a:lnTo>
                        <a:pt x="860" y="135"/>
                      </a:lnTo>
                      <a:lnTo>
                        <a:pt x="861" y="134"/>
                      </a:lnTo>
                      <a:lnTo>
                        <a:pt x="862" y="134"/>
                      </a:lnTo>
                      <a:lnTo>
                        <a:pt x="861" y="135"/>
                      </a:lnTo>
                      <a:lnTo>
                        <a:pt x="862" y="136"/>
                      </a:lnTo>
                      <a:lnTo>
                        <a:pt x="864" y="136"/>
                      </a:lnTo>
                      <a:lnTo>
                        <a:pt x="864" y="137"/>
                      </a:lnTo>
                      <a:lnTo>
                        <a:pt x="865" y="138"/>
                      </a:lnTo>
                      <a:lnTo>
                        <a:pt x="864" y="139"/>
                      </a:lnTo>
                      <a:lnTo>
                        <a:pt x="865" y="140"/>
                      </a:lnTo>
                      <a:lnTo>
                        <a:pt x="866" y="141"/>
                      </a:lnTo>
                      <a:lnTo>
                        <a:pt x="867" y="142"/>
                      </a:lnTo>
                      <a:lnTo>
                        <a:pt x="867" y="143"/>
                      </a:lnTo>
                      <a:lnTo>
                        <a:pt x="867" y="144"/>
                      </a:lnTo>
                      <a:lnTo>
                        <a:pt x="867" y="145"/>
                      </a:lnTo>
                      <a:lnTo>
                        <a:pt x="868" y="145"/>
                      </a:lnTo>
                      <a:lnTo>
                        <a:pt x="869" y="145"/>
                      </a:lnTo>
                      <a:lnTo>
                        <a:pt x="868" y="147"/>
                      </a:lnTo>
                      <a:lnTo>
                        <a:pt x="868" y="149"/>
                      </a:lnTo>
                      <a:lnTo>
                        <a:pt x="868" y="150"/>
                      </a:lnTo>
                      <a:lnTo>
                        <a:pt x="867" y="150"/>
                      </a:lnTo>
                      <a:lnTo>
                        <a:pt x="866" y="150"/>
                      </a:lnTo>
                      <a:lnTo>
                        <a:pt x="865" y="151"/>
                      </a:lnTo>
                      <a:lnTo>
                        <a:pt x="866" y="151"/>
                      </a:lnTo>
                      <a:lnTo>
                        <a:pt x="865" y="154"/>
                      </a:lnTo>
                      <a:lnTo>
                        <a:pt x="864" y="154"/>
                      </a:lnTo>
                      <a:lnTo>
                        <a:pt x="864" y="155"/>
                      </a:lnTo>
                      <a:lnTo>
                        <a:pt x="864" y="156"/>
                      </a:lnTo>
                      <a:lnTo>
                        <a:pt x="863" y="157"/>
                      </a:lnTo>
                      <a:lnTo>
                        <a:pt x="862" y="157"/>
                      </a:lnTo>
                      <a:lnTo>
                        <a:pt x="861" y="157"/>
                      </a:lnTo>
                      <a:lnTo>
                        <a:pt x="860" y="158"/>
                      </a:lnTo>
                      <a:lnTo>
                        <a:pt x="860" y="159"/>
                      </a:lnTo>
                      <a:lnTo>
                        <a:pt x="860" y="160"/>
                      </a:lnTo>
                      <a:lnTo>
                        <a:pt x="859" y="161"/>
                      </a:lnTo>
                      <a:lnTo>
                        <a:pt x="858" y="162"/>
                      </a:lnTo>
                      <a:lnTo>
                        <a:pt x="859" y="163"/>
                      </a:lnTo>
                      <a:lnTo>
                        <a:pt x="860" y="163"/>
                      </a:lnTo>
                      <a:lnTo>
                        <a:pt x="861" y="165"/>
                      </a:lnTo>
                      <a:lnTo>
                        <a:pt x="861" y="166"/>
                      </a:lnTo>
                      <a:lnTo>
                        <a:pt x="861" y="167"/>
                      </a:lnTo>
                      <a:lnTo>
                        <a:pt x="862" y="168"/>
                      </a:lnTo>
                      <a:lnTo>
                        <a:pt x="863" y="169"/>
                      </a:lnTo>
                      <a:lnTo>
                        <a:pt x="864" y="170"/>
                      </a:lnTo>
                      <a:lnTo>
                        <a:pt x="865" y="169"/>
                      </a:lnTo>
                      <a:lnTo>
                        <a:pt x="865" y="168"/>
                      </a:lnTo>
                      <a:lnTo>
                        <a:pt x="866" y="168"/>
                      </a:lnTo>
                      <a:lnTo>
                        <a:pt x="867" y="168"/>
                      </a:lnTo>
                      <a:lnTo>
                        <a:pt x="868" y="167"/>
                      </a:lnTo>
                      <a:lnTo>
                        <a:pt x="869" y="167"/>
                      </a:lnTo>
                      <a:lnTo>
                        <a:pt x="870" y="167"/>
                      </a:lnTo>
                      <a:lnTo>
                        <a:pt x="870" y="166"/>
                      </a:lnTo>
                      <a:lnTo>
                        <a:pt x="871" y="166"/>
                      </a:lnTo>
                      <a:lnTo>
                        <a:pt x="873" y="166"/>
                      </a:lnTo>
                      <a:lnTo>
                        <a:pt x="874" y="165"/>
                      </a:lnTo>
                      <a:lnTo>
                        <a:pt x="875" y="164"/>
                      </a:lnTo>
                      <a:lnTo>
                        <a:pt x="876" y="164"/>
                      </a:lnTo>
                      <a:lnTo>
                        <a:pt x="876" y="163"/>
                      </a:lnTo>
                      <a:lnTo>
                        <a:pt x="877" y="161"/>
                      </a:lnTo>
                      <a:lnTo>
                        <a:pt x="878" y="160"/>
                      </a:lnTo>
                      <a:lnTo>
                        <a:pt x="877" y="159"/>
                      </a:lnTo>
                      <a:lnTo>
                        <a:pt x="878" y="158"/>
                      </a:lnTo>
                      <a:lnTo>
                        <a:pt x="879" y="159"/>
                      </a:lnTo>
                      <a:lnTo>
                        <a:pt x="880" y="158"/>
                      </a:lnTo>
                      <a:lnTo>
                        <a:pt x="879" y="157"/>
                      </a:lnTo>
                      <a:lnTo>
                        <a:pt x="880" y="156"/>
                      </a:lnTo>
                      <a:lnTo>
                        <a:pt x="879" y="156"/>
                      </a:lnTo>
                      <a:lnTo>
                        <a:pt x="879" y="155"/>
                      </a:lnTo>
                      <a:lnTo>
                        <a:pt x="879" y="154"/>
                      </a:lnTo>
                      <a:lnTo>
                        <a:pt x="878" y="153"/>
                      </a:lnTo>
                      <a:lnTo>
                        <a:pt x="878" y="152"/>
                      </a:lnTo>
                      <a:lnTo>
                        <a:pt x="879" y="152"/>
                      </a:lnTo>
                      <a:lnTo>
                        <a:pt x="879" y="151"/>
                      </a:lnTo>
                      <a:lnTo>
                        <a:pt x="880" y="149"/>
                      </a:lnTo>
                      <a:lnTo>
                        <a:pt x="881" y="149"/>
                      </a:lnTo>
                      <a:lnTo>
                        <a:pt x="881" y="148"/>
                      </a:lnTo>
                      <a:lnTo>
                        <a:pt x="882" y="147"/>
                      </a:lnTo>
                      <a:lnTo>
                        <a:pt x="883" y="147"/>
                      </a:lnTo>
                      <a:lnTo>
                        <a:pt x="884" y="146"/>
                      </a:lnTo>
                      <a:lnTo>
                        <a:pt x="884" y="145"/>
                      </a:lnTo>
                      <a:lnTo>
                        <a:pt x="885" y="144"/>
                      </a:lnTo>
                      <a:lnTo>
                        <a:pt x="885" y="143"/>
                      </a:lnTo>
                      <a:lnTo>
                        <a:pt x="886" y="142"/>
                      </a:lnTo>
                      <a:lnTo>
                        <a:pt x="887" y="140"/>
                      </a:lnTo>
                      <a:lnTo>
                        <a:pt x="889" y="139"/>
                      </a:lnTo>
                      <a:lnTo>
                        <a:pt x="892" y="139"/>
                      </a:lnTo>
                      <a:lnTo>
                        <a:pt x="893" y="138"/>
                      </a:lnTo>
                      <a:lnTo>
                        <a:pt x="894" y="140"/>
                      </a:lnTo>
                      <a:lnTo>
                        <a:pt x="893" y="140"/>
                      </a:lnTo>
                      <a:lnTo>
                        <a:pt x="894" y="141"/>
                      </a:lnTo>
                      <a:lnTo>
                        <a:pt x="894" y="140"/>
                      </a:lnTo>
                      <a:lnTo>
                        <a:pt x="895" y="141"/>
                      </a:lnTo>
                      <a:lnTo>
                        <a:pt x="896" y="141"/>
                      </a:lnTo>
                      <a:lnTo>
                        <a:pt x="897" y="140"/>
                      </a:lnTo>
                      <a:lnTo>
                        <a:pt x="898" y="140"/>
                      </a:lnTo>
                      <a:lnTo>
                        <a:pt x="900" y="140"/>
                      </a:lnTo>
                      <a:lnTo>
                        <a:pt x="900" y="141"/>
                      </a:lnTo>
                      <a:lnTo>
                        <a:pt x="900" y="142"/>
                      </a:lnTo>
                      <a:lnTo>
                        <a:pt x="901" y="142"/>
                      </a:lnTo>
                      <a:lnTo>
                        <a:pt x="902" y="141"/>
                      </a:lnTo>
                      <a:lnTo>
                        <a:pt x="903" y="139"/>
                      </a:lnTo>
                      <a:lnTo>
                        <a:pt x="904" y="139"/>
                      </a:lnTo>
                      <a:lnTo>
                        <a:pt x="904" y="137"/>
                      </a:lnTo>
                      <a:lnTo>
                        <a:pt x="904" y="135"/>
                      </a:lnTo>
                      <a:lnTo>
                        <a:pt x="905" y="135"/>
                      </a:lnTo>
                      <a:lnTo>
                        <a:pt x="905" y="134"/>
                      </a:lnTo>
                      <a:lnTo>
                        <a:pt x="906" y="132"/>
                      </a:lnTo>
                      <a:lnTo>
                        <a:pt x="906" y="131"/>
                      </a:lnTo>
                      <a:lnTo>
                        <a:pt x="905" y="131"/>
                      </a:lnTo>
                      <a:lnTo>
                        <a:pt x="904" y="131"/>
                      </a:lnTo>
                      <a:lnTo>
                        <a:pt x="904" y="130"/>
                      </a:lnTo>
                      <a:lnTo>
                        <a:pt x="905" y="129"/>
                      </a:lnTo>
                      <a:lnTo>
                        <a:pt x="905" y="128"/>
                      </a:lnTo>
                      <a:lnTo>
                        <a:pt x="905" y="127"/>
                      </a:lnTo>
                      <a:lnTo>
                        <a:pt x="905" y="124"/>
                      </a:lnTo>
                      <a:lnTo>
                        <a:pt x="905" y="123"/>
                      </a:lnTo>
                      <a:lnTo>
                        <a:pt x="906" y="122"/>
                      </a:lnTo>
                      <a:lnTo>
                        <a:pt x="906" y="121"/>
                      </a:lnTo>
                      <a:lnTo>
                        <a:pt x="906" y="120"/>
                      </a:lnTo>
                      <a:lnTo>
                        <a:pt x="905" y="119"/>
                      </a:lnTo>
                      <a:lnTo>
                        <a:pt x="907" y="119"/>
                      </a:lnTo>
                      <a:lnTo>
                        <a:pt x="908" y="119"/>
                      </a:lnTo>
                      <a:lnTo>
                        <a:pt x="909" y="118"/>
                      </a:lnTo>
                      <a:lnTo>
                        <a:pt x="909" y="117"/>
                      </a:lnTo>
                      <a:lnTo>
                        <a:pt x="910" y="116"/>
                      </a:lnTo>
                      <a:lnTo>
                        <a:pt x="911" y="116"/>
                      </a:lnTo>
                      <a:lnTo>
                        <a:pt x="912" y="117"/>
                      </a:lnTo>
                      <a:lnTo>
                        <a:pt x="914" y="117"/>
                      </a:lnTo>
                      <a:lnTo>
                        <a:pt x="914" y="116"/>
                      </a:lnTo>
                      <a:lnTo>
                        <a:pt x="915" y="118"/>
                      </a:lnTo>
                      <a:lnTo>
                        <a:pt x="915" y="119"/>
                      </a:lnTo>
                      <a:lnTo>
                        <a:pt x="915" y="120"/>
                      </a:lnTo>
                      <a:lnTo>
                        <a:pt x="916" y="120"/>
                      </a:lnTo>
                      <a:lnTo>
                        <a:pt x="917" y="120"/>
                      </a:lnTo>
                      <a:lnTo>
                        <a:pt x="920" y="120"/>
                      </a:lnTo>
                      <a:lnTo>
                        <a:pt x="920" y="119"/>
                      </a:lnTo>
                      <a:lnTo>
                        <a:pt x="921" y="119"/>
                      </a:lnTo>
                      <a:lnTo>
                        <a:pt x="923" y="116"/>
                      </a:lnTo>
                      <a:lnTo>
                        <a:pt x="925" y="114"/>
                      </a:lnTo>
                      <a:lnTo>
                        <a:pt x="926" y="112"/>
                      </a:lnTo>
                      <a:lnTo>
                        <a:pt x="926" y="111"/>
                      </a:lnTo>
                      <a:lnTo>
                        <a:pt x="925" y="109"/>
                      </a:lnTo>
                      <a:lnTo>
                        <a:pt x="926" y="108"/>
                      </a:lnTo>
                      <a:lnTo>
                        <a:pt x="927" y="108"/>
                      </a:lnTo>
                      <a:lnTo>
                        <a:pt x="928" y="108"/>
                      </a:lnTo>
                      <a:lnTo>
                        <a:pt x="928" y="109"/>
                      </a:lnTo>
                      <a:lnTo>
                        <a:pt x="929" y="110"/>
                      </a:lnTo>
                      <a:lnTo>
                        <a:pt x="930" y="109"/>
                      </a:lnTo>
                      <a:lnTo>
                        <a:pt x="931" y="109"/>
                      </a:lnTo>
                      <a:lnTo>
                        <a:pt x="931" y="108"/>
                      </a:lnTo>
                      <a:lnTo>
                        <a:pt x="931" y="107"/>
                      </a:lnTo>
                      <a:lnTo>
                        <a:pt x="932" y="107"/>
                      </a:lnTo>
                      <a:lnTo>
                        <a:pt x="932" y="106"/>
                      </a:lnTo>
                      <a:lnTo>
                        <a:pt x="933" y="105"/>
                      </a:lnTo>
                      <a:lnTo>
                        <a:pt x="934" y="106"/>
                      </a:lnTo>
                      <a:lnTo>
                        <a:pt x="934" y="107"/>
                      </a:lnTo>
                      <a:lnTo>
                        <a:pt x="934" y="108"/>
                      </a:lnTo>
                      <a:lnTo>
                        <a:pt x="935" y="108"/>
                      </a:lnTo>
                      <a:lnTo>
                        <a:pt x="936" y="107"/>
                      </a:lnTo>
                      <a:lnTo>
                        <a:pt x="938" y="104"/>
                      </a:lnTo>
                      <a:lnTo>
                        <a:pt x="937" y="104"/>
                      </a:lnTo>
                      <a:lnTo>
                        <a:pt x="938" y="103"/>
                      </a:lnTo>
                      <a:lnTo>
                        <a:pt x="939" y="102"/>
                      </a:lnTo>
                      <a:lnTo>
                        <a:pt x="940" y="102"/>
                      </a:lnTo>
                      <a:lnTo>
                        <a:pt x="941" y="101"/>
                      </a:lnTo>
                      <a:lnTo>
                        <a:pt x="941" y="100"/>
                      </a:lnTo>
                      <a:lnTo>
                        <a:pt x="942" y="99"/>
                      </a:lnTo>
                      <a:lnTo>
                        <a:pt x="943" y="99"/>
                      </a:lnTo>
                      <a:lnTo>
                        <a:pt x="945" y="102"/>
                      </a:lnTo>
                      <a:lnTo>
                        <a:pt x="944" y="102"/>
                      </a:lnTo>
                      <a:lnTo>
                        <a:pt x="944" y="104"/>
                      </a:lnTo>
                      <a:lnTo>
                        <a:pt x="946" y="105"/>
                      </a:lnTo>
                      <a:lnTo>
                        <a:pt x="946" y="106"/>
                      </a:lnTo>
                      <a:lnTo>
                        <a:pt x="947" y="107"/>
                      </a:lnTo>
                      <a:lnTo>
                        <a:pt x="948" y="108"/>
                      </a:lnTo>
                      <a:lnTo>
                        <a:pt x="949" y="108"/>
                      </a:lnTo>
                      <a:lnTo>
                        <a:pt x="950" y="107"/>
                      </a:lnTo>
                      <a:lnTo>
                        <a:pt x="951" y="107"/>
                      </a:lnTo>
                      <a:lnTo>
                        <a:pt x="952" y="106"/>
                      </a:lnTo>
                      <a:lnTo>
                        <a:pt x="953" y="105"/>
                      </a:lnTo>
                      <a:lnTo>
                        <a:pt x="953" y="103"/>
                      </a:lnTo>
                      <a:lnTo>
                        <a:pt x="954" y="102"/>
                      </a:lnTo>
                      <a:lnTo>
                        <a:pt x="954" y="101"/>
                      </a:lnTo>
                      <a:lnTo>
                        <a:pt x="956" y="102"/>
                      </a:lnTo>
                      <a:lnTo>
                        <a:pt x="957" y="101"/>
                      </a:lnTo>
                      <a:lnTo>
                        <a:pt x="958" y="101"/>
                      </a:lnTo>
                      <a:lnTo>
                        <a:pt x="959" y="101"/>
                      </a:lnTo>
                      <a:lnTo>
                        <a:pt x="959" y="100"/>
                      </a:lnTo>
                      <a:lnTo>
                        <a:pt x="960" y="99"/>
                      </a:lnTo>
                      <a:lnTo>
                        <a:pt x="961" y="98"/>
                      </a:lnTo>
                      <a:lnTo>
                        <a:pt x="962" y="97"/>
                      </a:lnTo>
                      <a:lnTo>
                        <a:pt x="964" y="96"/>
                      </a:lnTo>
                      <a:lnTo>
                        <a:pt x="965" y="96"/>
                      </a:lnTo>
                      <a:lnTo>
                        <a:pt x="966" y="96"/>
                      </a:lnTo>
                      <a:lnTo>
                        <a:pt x="967" y="95"/>
                      </a:lnTo>
                      <a:lnTo>
                        <a:pt x="968" y="94"/>
                      </a:lnTo>
                      <a:lnTo>
                        <a:pt x="967" y="94"/>
                      </a:lnTo>
                      <a:lnTo>
                        <a:pt x="967" y="93"/>
                      </a:lnTo>
                      <a:lnTo>
                        <a:pt x="967" y="92"/>
                      </a:lnTo>
                      <a:lnTo>
                        <a:pt x="968" y="91"/>
                      </a:lnTo>
                      <a:lnTo>
                        <a:pt x="968" y="90"/>
                      </a:lnTo>
                      <a:lnTo>
                        <a:pt x="969" y="89"/>
                      </a:lnTo>
                      <a:lnTo>
                        <a:pt x="969" y="88"/>
                      </a:lnTo>
                      <a:lnTo>
                        <a:pt x="970" y="87"/>
                      </a:lnTo>
                      <a:lnTo>
                        <a:pt x="972" y="87"/>
                      </a:lnTo>
                      <a:lnTo>
                        <a:pt x="973" y="87"/>
                      </a:lnTo>
                      <a:lnTo>
                        <a:pt x="973" y="86"/>
                      </a:lnTo>
                      <a:lnTo>
                        <a:pt x="973" y="85"/>
                      </a:lnTo>
                      <a:lnTo>
                        <a:pt x="974" y="85"/>
                      </a:lnTo>
                      <a:lnTo>
                        <a:pt x="976" y="85"/>
                      </a:lnTo>
                      <a:lnTo>
                        <a:pt x="977" y="84"/>
                      </a:lnTo>
                      <a:lnTo>
                        <a:pt x="978" y="83"/>
                      </a:lnTo>
                      <a:lnTo>
                        <a:pt x="978" y="82"/>
                      </a:lnTo>
                      <a:lnTo>
                        <a:pt x="981" y="81"/>
                      </a:lnTo>
                      <a:lnTo>
                        <a:pt x="982" y="81"/>
                      </a:lnTo>
                      <a:lnTo>
                        <a:pt x="983" y="81"/>
                      </a:lnTo>
                      <a:lnTo>
                        <a:pt x="984" y="80"/>
                      </a:lnTo>
                      <a:lnTo>
                        <a:pt x="984" y="79"/>
                      </a:lnTo>
                      <a:lnTo>
                        <a:pt x="985" y="79"/>
                      </a:lnTo>
                      <a:lnTo>
                        <a:pt x="986" y="78"/>
                      </a:lnTo>
                      <a:lnTo>
                        <a:pt x="986" y="77"/>
                      </a:lnTo>
                      <a:lnTo>
                        <a:pt x="987" y="76"/>
                      </a:lnTo>
                      <a:lnTo>
                        <a:pt x="988" y="76"/>
                      </a:lnTo>
                      <a:lnTo>
                        <a:pt x="989" y="76"/>
                      </a:lnTo>
                      <a:lnTo>
                        <a:pt x="990" y="76"/>
                      </a:lnTo>
                      <a:lnTo>
                        <a:pt x="991" y="76"/>
                      </a:lnTo>
                      <a:lnTo>
                        <a:pt x="992" y="77"/>
                      </a:lnTo>
                      <a:lnTo>
                        <a:pt x="992" y="78"/>
                      </a:lnTo>
                      <a:lnTo>
                        <a:pt x="992" y="79"/>
                      </a:lnTo>
                      <a:lnTo>
                        <a:pt x="991" y="80"/>
                      </a:lnTo>
                      <a:lnTo>
                        <a:pt x="990" y="81"/>
                      </a:lnTo>
                      <a:lnTo>
                        <a:pt x="989" y="82"/>
                      </a:lnTo>
                      <a:lnTo>
                        <a:pt x="989" y="83"/>
                      </a:lnTo>
                      <a:lnTo>
                        <a:pt x="989" y="84"/>
                      </a:lnTo>
                      <a:lnTo>
                        <a:pt x="988" y="84"/>
                      </a:lnTo>
                      <a:lnTo>
                        <a:pt x="988" y="85"/>
                      </a:lnTo>
                      <a:lnTo>
                        <a:pt x="988" y="86"/>
                      </a:lnTo>
                      <a:lnTo>
                        <a:pt x="987" y="86"/>
                      </a:lnTo>
                      <a:lnTo>
                        <a:pt x="987" y="87"/>
                      </a:lnTo>
                      <a:lnTo>
                        <a:pt x="987" y="88"/>
                      </a:lnTo>
                      <a:lnTo>
                        <a:pt x="987" y="89"/>
                      </a:lnTo>
                      <a:lnTo>
                        <a:pt x="987" y="90"/>
                      </a:lnTo>
                      <a:lnTo>
                        <a:pt x="988" y="90"/>
                      </a:lnTo>
                      <a:lnTo>
                        <a:pt x="989" y="90"/>
                      </a:lnTo>
                      <a:lnTo>
                        <a:pt x="991" y="90"/>
                      </a:lnTo>
                      <a:lnTo>
                        <a:pt x="991" y="91"/>
                      </a:lnTo>
                      <a:lnTo>
                        <a:pt x="993" y="92"/>
                      </a:lnTo>
                      <a:lnTo>
                        <a:pt x="994" y="93"/>
                      </a:lnTo>
                      <a:lnTo>
                        <a:pt x="994" y="92"/>
                      </a:lnTo>
                      <a:lnTo>
                        <a:pt x="993" y="91"/>
                      </a:lnTo>
                      <a:lnTo>
                        <a:pt x="994" y="90"/>
                      </a:lnTo>
                      <a:lnTo>
                        <a:pt x="994" y="89"/>
                      </a:lnTo>
                      <a:lnTo>
                        <a:pt x="995" y="89"/>
                      </a:lnTo>
                      <a:lnTo>
                        <a:pt x="995" y="88"/>
                      </a:lnTo>
                      <a:lnTo>
                        <a:pt x="994" y="87"/>
                      </a:lnTo>
                      <a:lnTo>
                        <a:pt x="995" y="85"/>
                      </a:lnTo>
                      <a:lnTo>
                        <a:pt x="996" y="85"/>
                      </a:lnTo>
                      <a:lnTo>
                        <a:pt x="996" y="84"/>
                      </a:lnTo>
                      <a:lnTo>
                        <a:pt x="996" y="83"/>
                      </a:lnTo>
                      <a:lnTo>
                        <a:pt x="997" y="83"/>
                      </a:lnTo>
                      <a:lnTo>
                        <a:pt x="997" y="82"/>
                      </a:lnTo>
                      <a:lnTo>
                        <a:pt x="999" y="81"/>
                      </a:lnTo>
                      <a:lnTo>
                        <a:pt x="1000" y="80"/>
                      </a:lnTo>
                      <a:lnTo>
                        <a:pt x="1001" y="80"/>
                      </a:lnTo>
                      <a:lnTo>
                        <a:pt x="1001" y="79"/>
                      </a:lnTo>
                      <a:lnTo>
                        <a:pt x="1002" y="78"/>
                      </a:lnTo>
                      <a:lnTo>
                        <a:pt x="1003" y="77"/>
                      </a:lnTo>
                      <a:lnTo>
                        <a:pt x="1004" y="77"/>
                      </a:lnTo>
                      <a:lnTo>
                        <a:pt x="1006" y="77"/>
                      </a:lnTo>
                      <a:lnTo>
                        <a:pt x="1007" y="77"/>
                      </a:lnTo>
                      <a:lnTo>
                        <a:pt x="1008" y="76"/>
                      </a:lnTo>
                      <a:lnTo>
                        <a:pt x="1009" y="76"/>
                      </a:lnTo>
                      <a:lnTo>
                        <a:pt x="1009" y="75"/>
                      </a:lnTo>
                      <a:lnTo>
                        <a:pt x="1009" y="74"/>
                      </a:lnTo>
                      <a:lnTo>
                        <a:pt x="1010" y="73"/>
                      </a:lnTo>
                      <a:lnTo>
                        <a:pt x="1010" y="72"/>
                      </a:lnTo>
                      <a:lnTo>
                        <a:pt x="1011" y="72"/>
                      </a:lnTo>
                      <a:lnTo>
                        <a:pt x="1011" y="71"/>
                      </a:lnTo>
                      <a:lnTo>
                        <a:pt x="1012" y="70"/>
                      </a:lnTo>
                      <a:lnTo>
                        <a:pt x="1013" y="70"/>
                      </a:lnTo>
                      <a:lnTo>
                        <a:pt x="1014" y="70"/>
                      </a:lnTo>
                      <a:lnTo>
                        <a:pt x="1015" y="70"/>
                      </a:lnTo>
                      <a:lnTo>
                        <a:pt x="1016" y="70"/>
                      </a:lnTo>
                      <a:lnTo>
                        <a:pt x="1017" y="69"/>
                      </a:lnTo>
                      <a:lnTo>
                        <a:pt x="1018" y="69"/>
                      </a:lnTo>
                      <a:lnTo>
                        <a:pt x="1018" y="68"/>
                      </a:lnTo>
                      <a:lnTo>
                        <a:pt x="1018" y="67"/>
                      </a:lnTo>
                      <a:lnTo>
                        <a:pt x="1020" y="66"/>
                      </a:lnTo>
                      <a:lnTo>
                        <a:pt x="1020" y="63"/>
                      </a:lnTo>
                      <a:lnTo>
                        <a:pt x="1022" y="62"/>
                      </a:lnTo>
                      <a:lnTo>
                        <a:pt x="1023" y="60"/>
                      </a:lnTo>
                      <a:lnTo>
                        <a:pt x="1023" y="59"/>
                      </a:lnTo>
                      <a:lnTo>
                        <a:pt x="1023" y="58"/>
                      </a:lnTo>
                      <a:lnTo>
                        <a:pt x="1023" y="57"/>
                      </a:lnTo>
                      <a:lnTo>
                        <a:pt x="1023" y="56"/>
                      </a:lnTo>
                      <a:lnTo>
                        <a:pt x="1022" y="55"/>
                      </a:lnTo>
                      <a:lnTo>
                        <a:pt x="1023" y="54"/>
                      </a:lnTo>
                      <a:lnTo>
                        <a:pt x="1023" y="53"/>
                      </a:lnTo>
                      <a:lnTo>
                        <a:pt x="1022" y="52"/>
                      </a:lnTo>
                      <a:lnTo>
                        <a:pt x="1021" y="51"/>
                      </a:lnTo>
                      <a:lnTo>
                        <a:pt x="1022" y="50"/>
                      </a:lnTo>
                      <a:lnTo>
                        <a:pt x="1023" y="48"/>
                      </a:lnTo>
                      <a:lnTo>
                        <a:pt x="1023" y="47"/>
                      </a:lnTo>
                      <a:lnTo>
                        <a:pt x="1023" y="46"/>
                      </a:lnTo>
                      <a:lnTo>
                        <a:pt x="1024" y="45"/>
                      </a:lnTo>
                      <a:lnTo>
                        <a:pt x="1023" y="44"/>
                      </a:lnTo>
                      <a:lnTo>
                        <a:pt x="1024" y="44"/>
                      </a:lnTo>
                      <a:lnTo>
                        <a:pt x="1024" y="43"/>
                      </a:lnTo>
                      <a:lnTo>
                        <a:pt x="1024" y="42"/>
                      </a:lnTo>
                      <a:lnTo>
                        <a:pt x="1023" y="42"/>
                      </a:lnTo>
                      <a:lnTo>
                        <a:pt x="1022" y="41"/>
                      </a:lnTo>
                      <a:lnTo>
                        <a:pt x="1022" y="40"/>
                      </a:lnTo>
                      <a:lnTo>
                        <a:pt x="1023" y="38"/>
                      </a:lnTo>
                      <a:lnTo>
                        <a:pt x="1023" y="36"/>
                      </a:lnTo>
                      <a:lnTo>
                        <a:pt x="1023" y="35"/>
                      </a:lnTo>
                      <a:lnTo>
                        <a:pt x="1023" y="34"/>
                      </a:lnTo>
                      <a:lnTo>
                        <a:pt x="1023" y="33"/>
                      </a:lnTo>
                      <a:lnTo>
                        <a:pt x="1024" y="33"/>
                      </a:lnTo>
                      <a:lnTo>
                        <a:pt x="1025" y="33"/>
                      </a:lnTo>
                      <a:lnTo>
                        <a:pt x="1025" y="32"/>
                      </a:lnTo>
                      <a:lnTo>
                        <a:pt x="1026" y="32"/>
                      </a:lnTo>
                      <a:lnTo>
                        <a:pt x="1028" y="31"/>
                      </a:lnTo>
                      <a:lnTo>
                        <a:pt x="1028" y="30"/>
                      </a:lnTo>
                      <a:lnTo>
                        <a:pt x="1029" y="30"/>
                      </a:lnTo>
                      <a:lnTo>
                        <a:pt x="1030" y="28"/>
                      </a:lnTo>
                      <a:lnTo>
                        <a:pt x="1031" y="28"/>
                      </a:lnTo>
                      <a:lnTo>
                        <a:pt x="1032" y="27"/>
                      </a:lnTo>
                      <a:lnTo>
                        <a:pt x="1033" y="27"/>
                      </a:lnTo>
                      <a:lnTo>
                        <a:pt x="1034" y="27"/>
                      </a:lnTo>
                      <a:lnTo>
                        <a:pt x="1035" y="27"/>
                      </a:lnTo>
                      <a:lnTo>
                        <a:pt x="1036" y="27"/>
                      </a:lnTo>
                      <a:lnTo>
                        <a:pt x="1037" y="27"/>
                      </a:lnTo>
                      <a:lnTo>
                        <a:pt x="1038" y="27"/>
                      </a:lnTo>
                      <a:lnTo>
                        <a:pt x="1039" y="27"/>
                      </a:lnTo>
                      <a:lnTo>
                        <a:pt x="1040" y="27"/>
                      </a:lnTo>
                      <a:lnTo>
                        <a:pt x="1041" y="26"/>
                      </a:lnTo>
                      <a:lnTo>
                        <a:pt x="1041" y="27"/>
                      </a:lnTo>
                      <a:lnTo>
                        <a:pt x="1042" y="27"/>
                      </a:lnTo>
                      <a:lnTo>
                        <a:pt x="1043" y="28"/>
                      </a:lnTo>
                      <a:lnTo>
                        <a:pt x="1044" y="28"/>
                      </a:lnTo>
                      <a:lnTo>
                        <a:pt x="1045" y="28"/>
                      </a:lnTo>
                      <a:lnTo>
                        <a:pt x="1046" y="28"/>
                      </a:lnTo>
                      <a:lnTo>
                        <a:pt x="1046" y="29"/>
                      </a:lnTo>
                      <a:lnTo>
                        <a:pt x="1047" y="29"/>
                      </a:lnTo>
                      <a:lnTo>
                        <a:pt x="1048" y="29"/>
                      </a:lnTo>
                      <a:lnTo>
                        <a:pt x="1049" y="27"/>
                      </a:lnTo>
                      <a:lnTo>
                        <a:pt x="1049" y="26"/>
                      </a:lnTo>
                      <a:lnTo>
                        <a:pt x="1050" y="26"/>
                      </a:lnTo>
                      <a:lnTo>
                        <a:pt x="1051" y="27"/>
                      </a:lnTo>
                      <a:lnTo>
                        <a:pt x="1052" y="27"/>
                      </a:lnTo>
                      <a:lnTo>
                        <a:pt x="1053" y="27"/>
                      </a:lnTo>
                      <a:lnTo>
                        <a:pt x="1054" y="27"/>
                      </a:lnTo>
                      <a:lnTo>
                        <a:pt x="1054" y="26"/>
                      </a:lnTo>
                      <a:lnTo>
                        <a:pt x="1055" y="25"/>
                      </a:lnTo>
                      <a:lnTo>
                        <a:pt x="1056" y="25"/>
                      </a:lnTo>
                      <a:lnTo>
                        <a:pt x="1056" y="26"/>
                      </a:lnTo>
                      <a:lnTo>
                        <a:pt x="1058" y="25"/>
                      </a:lnTo>
                      <a:lnTo>
                        <a:pt x="1058" y="24"/>
                      </a:lnTo>
                      <a:lnTo>
                        <a:pt x="1059" y="23"/>
                      </a:lnTo>
                      <a:lnTo>
                        <a:pt x="1060" y="22"/>
                      </a:lnTo>
                      <a:lnTo>
                        <a:pt x="1062" y="20"/>
                      </a:lnTo>
                      <a:lnTo>
                        <a:pt x="1063" y="21"/>
                      </a:lnTo>
                      <a:lnTo>
                        <a:pt x="1063" y="22"/>
                      </a:lnTo>
                      <a:lnTo>
                        <a:pt x="1063" y="23"/>
                      </a:lnTo>
                      <a:lnTo>
                        <a:pt x="1065" y="23"/>
                      </a:lnTo>
                      <a:lnTo>
                        <a:pt x="1066" y="23"/>
                      </a:lnTo>
                      <a:lnTo>
                        <a:pt x="1066" y="22"/>
                      </a:lnTo>
                      <a:lnTo>
                        <a:pt x="1066" y="19"/>
                      </a:lnTo>
                      <a:lnTo>
                        <a:pt x="1066" y="18"/>
                      </a:lnTo>
                      <a:lnTo>
                        <a:pt x="1067" y="18"/>
                      </a:lnTo>
                      <a:lnTo>
                        <a:pt x="1068" y="18"/>
                      </a:lnTo>
                      <a:lnTo>
                        <a:pt x="1069" y="18"/>
                      </a:lnTo>
                      <a:lnTo>
                        <a:pt x="1069" y="17"/>
                      </a:lnTo>
                      <a:lnTo>
                        <a:pt x="1070" y="16"/>
                      </a:lnTo>
                      <a:lnTo>
                        <a:pt x="1071" y="15"/>
                      </a:lnTo>
                      <a:lnTo>
                        <a:pt x="1071" y="14"/>
                      </a:lnTo>
                      <a:lnTo>
                        <a:pt x="1072" y="14"/>
                      </a:lnTo>
                      <a:lnTo>
                        <a:pt x="1073" y="13"/>
                      </a:lnTo>
                      <a:lnTo>
                        <a:pt x="1074" y="13"/>
                      </a:lnTo>
                      <a:lnTo>
                        <a:pt x="1075" y="13"/>
                      </a:lnTo>
                      <a:lnTo>
                        <a:pt x="1076" y="12"/>
                      </a:lnTo>
                      <a:lnTo>
                        <a:pt x="1077" y="11"/>
                      </a:lnTo>
                      <a:lnTo>
                        <a:pt x="1079" y="12"/>
                      </a:lnTo>
                      <a:lnTo>
                        <a:pt x="1080" y="11"/>
                      </a:lnTo>
                      <a:lnTo>
                        <a:pt x="1081" y="12"/>
                      </a:lnTo>
                      <a:lnTo>
                        <a:pt x="1082" y="12"/>
                      </a:lnTo>
                      <a:lnTo>
                        <a:pt x="1083" y="13"/>
                      </a:lnTo>
                      <a:lnTo>
                        <a:pt x="1084" y="13"/>
                      </a:lnTo>
                      <a:lnTo>
                        <a:pt x="1085" y="13"/>
                      </a:lnTo>
                      <a:lnTo>
                        <a:pt x="1085" y="12"/>
                      </a:lnTo>
                      <a:lnTo>
                        <a:pt x="1087" y="12"/>
                      </a:lnTo>
                      <a:lnTo>
                        <a:pt x="1087" y="11"/>
                      </a:lnTo>
                      <a:lnTo>
                        <a:pt x="1087" y="10"/>
                      </a:lnTo>
                      <a:lnTo>
                        <a:pt x="1088" y="11"/>
                      </a:lnTo>
                      <a:lnTo>
                        <a:pt x="1089" y="12"/>
                      </a:lnTo>
                      <a:lnTo>
                        <a:pt x="1090" y="12"/>
                      </a:lnTo>
                      <a:lnTo>
                        <a:pt x="1091" y="12"/>
                      </a:lnTo>
                      <a:lnTo>
                        <a:pt x="1092" y="11"/>
                      </a:lnTo>
                      <a:lnTo>
                        <a:pt x="1093" y="11"/>
                      </a:lnTo>
                      <a:lnTo>
                        <a:pt x="1094" y="10"/>
                      </a:lnTo>
                      <a:lnTo>
                        <a:pt x="1095" y="9"/>
                      </a:lnTo>
                      <a:lnTo>
                        <a:pt x="1095" y="8"/>
                      </a:lnTo>
                      <a:lnTo>
                        <a:pt x="1096" y="7"/>
                      </a:lnTo>
                      <a:lnTo>
                        <a:pt x="1096" y="6"/>
                      </a:lnTo>
                      <a:lnTo>
                        <a:pt x="1095" y="5"/>
                      </a:lnTo>
                      <a:lnTo>
                        <a:pt x="1095" y="4"/>
                      </a:lnTo>
                      <a:lnTo>
                        <a:pt x="1096" y="4"/>
                      </a:lnTo>
                      <a:lnTo>
                        <a:pt x="1098" y="3"/>
                      </a:lnTo>
                      <a:lnTo>
                        <a:pt x="1097" y="2"/>
                      </a:lnTo>
                      <a:lnTo>
                        <a:pt x="1097" y="0"/>
                      </a:lnTo>
                      <a:lnTo>
                        <a:pt x="1098" y="1"/>
                      </a:lnTo>
                      <a:lnTo>
                        <a:pt x="1100" y="3"/>
                      </a:lnTo>
                      <a:lnTo>
                        <a:pt x="1101" y="5"/>
                      </a:lnTo>
                      <a:lnTo>
                        <a:pt x="1102" y="6"/>
                      </a:lnTo>
                      <a:lnTo>
                        <a:pt x="1103" y="6"/>
                      </a:lnTo>
                      <a:lnTo>
                        <a:pt x="1106" y="7"/>
                      </a:lnTo>
                      <a:lnTo>
                        <a:pt x="1107" y="8"/>
                      </a:lnTo>
                      <a:lnTo>
                        <a:pt x="1108" y="9"/>
                      </a:lnTo>
                      <a:lnTo>
                        <a:pt x="1109" y="9"/>
                      </a:lnTo>
                      <a:lnTo>
                        <a:pt x="1110" y="9"/>
                      </a:lnTo>
                      <a:lnTo>
                        <a:pt x="1111" y="9"/>
                      </a:lnTo>
                      <a:lnTo>
                        <a:pt x="1115" y="7"/>
                      </a:lnTo>
                      <a:lnTo>
                        <a:pt x="1118" y="7"/>
                      </a:lnTo>
                      <a:lnTo>
                        <a:pt x="1120" y="6"/>
                      </a:lnTo>
                      <a:lnTo>
                        <a:pt x="1121" y="6"/>
                      </a:lnTo>
                      <a:lnTo>
                        <a:pt x="1123" y="6"/>
                      </a:lnTo>
                      <a:lnTo>
                        <a:pt x="1124" y="7"/>
                      </a:lnTo>
                      <a:lnTo>
                        <a:pt x="1125" y="7"/>
                      </a:lnTo>
                      <a:lnTo>
                        <a:pt x="1126" y="8"/>
                      </a:lnTo>
                      <a:lnTo>
                        <a:pt x="1125" y="11"/>
                      </a:lnTo>
                      <a:lnTo>
                        <a:pt x="1126" y="12"/>
                      </a:lnTo>
                      <a:lnTo>
                        <a:pt x="1126" y="13"/>
                      </a:lnTo>
                      <a:lnTo>
                        <a:pt x="1127" y="14"/>
                      </a:lnTo>
                      <a:lnTo>
                        <a:pt x="1128" y="15"/>
                      </a:lnTo>
                      <a:lnTo>
                        <a:pt x="1129" y="18"/>
                      </a:lnTo>
                      <a:lnTo>
                        <a:pt x="1130" y="18"/>
                      </a:lnTo>
                      <a:lnTo>
                        <a:pt x="1131" y="19"/>
                      </a:lnTo>
                      <a:lnTo>
                        <a:pt x="1132" y="20"/>
                      </a:lnTo>
                      <a:lnTo>
                        <a:pt x="1133" y="21"/>
                      </a:lnTo>
                      <a:lnTo>
                        <a:pt x="1136" y="22"/>
                      </a:lnTo>
                      <a:lnTo>
                        <a:pt x="1137" y="23"/>
                      </a:lnTo>
                      <a:lnTo>
                        <a:pt x="1138" y="23"/>
                      </a:lnTo>
                      <a:lnTo>
                        <a:pt x="1139" y="23"/>
                      </a:lnTo>
                      <a:lnTo>
                        <a:pt x="1140" y="23"/>
                      </a:lnTo>
                      <a:lnTo>
                        <a:pt x="1141" y="23"/>
                      </a:lnTo>
                      <a:lnTo>
                        <a:pt x="1142" y="23"/>
                      </a:lnTo>
                      <a:lnTo>
                        <a:pt x="1143" y="23"/>
                      </a:lnTo>
                      <a:lnTo>
                        <a:pt x="1143" y="22"/>
                      </a:lnTo>
                      <a:lnTo>
                        <a:pt x="1144" y="22"/>
                      </a:lnTo>
                      <a:lnTo>
                        <a:pt x="1146" y="21"/>
                      </a:lnTo>
                      <a:lnTo>
                        <a:pt x="1147" y="22"/>
                      </a:lnTo>
                      <a:lnTo>
                        <a:pt x="1148" y="22"/>
                      </a:lnTo>
                      <a:lnTo>
                        <a:pt x="1149" y="22"/>
                      </a:lnTo>
                      <a:lnTo>
                        <a:pt x="1153" y="22"/>
                      </a:lnTo>
                      <a:lnTo>
                        <a:pt x="1155" y="23"/>
                      </a:lnTo>
                      <a:lnTo>
                        <a:pt x="1157" y="23"/>
                      </a:lnTo>
                      <a:lnTo>
                        <a:pt x="1158" y="23"/>
                      </a:lnTo>
                      <a:lnTo>
                        <a:pt x="1159" y="24"/>
                      </a:lnTo>
                      <a:lnTo>
                        <a:pt x="1160" y="25"/>
                      </a:lnTo>
                      <a:lnTo>
                        <a:pt x="1161" y="25"/>
                      </a:lnTo>
                      <a:lnTo>
                        <a:pt x="1162" y="26"/>
                      </a:lnTo>
                      <a:lnTo>
                        <a:pt x="1164" y="26"/>
                      </a:lnTo>
                      <a:lnTo>
                        <a:pt x="1167" y="27"/>
                      </a:lnTo>
                      <a:lnTo>
                        <a:pt x="1169" y="28"/>
                      </a:lnTo>
                      <a:lnTo>
                        <a:pt x="1170" y="29"/>
                      </a:lnTo>
                      <a:lnTo>
                        <a:pt x="1171" y="30"/>
                      </a:lnTo>
                      <a:lnTo>
                        <a:pt x="1172" y="31"/>
                      </a:lnTo>
                      <a:lnTo>
                        <a:pt x="1172" y="32"/>
                      </a:lnTo>
                      <a:lnTo>
                        <a:pt x="1172" y="33"/>
                      </a:lnTo>
                      <a:lnTo>
                        <a:pt x="1172" y="35"/>
                      </a:lnTo>
                      <a:lnTo>
                        <a:pt x="1172" y="36"/>
                      </a:lnTo>
                      <a:lnTo>
                        <a:pt x="1171" y="38"/>
                      </a:lnTo>
                      <a:lnTo>
                        <a:pt x="1170" y="40"/>
                      </a:lnTo>
                      <a:lnTo>
                        <a:pt x="1169" y="42"/>
                      </a:lnTo>
                      <a:lnTo>
                        <a:pt x="1169" y="43"/>
                      </a:lnTo>
                      <a:lnTo>
                        <a:pt x="1168" y="44"/>
                      </a:lnTo>
                      <a:lnTo>
                        <a:pt x="1169" y="45"/>
                      </a:lnTo>
                      <a:lnTo>
                        <a:pt x="1169" y="48"/>
                      </a:lnTo>
                      <a:lnTo>
                        <a:pt x="1169" y="49"/>
                      </a:lnTo>
                      <a:lnTo>
                        <a:pt x="1170" y="50"/>
                      </a:lnTo>
                      <a:lnTo>
                        <a:pt x="1170" y="53"/>
                      </a:lnTo>
                      <a:lnTo>
                        <a:pt x="1170" y="54"/>
                      </a:lnTo>
                      <a:lnTo>
                        <a:pt x="1169" y="55"/>
                      </a:lnTo>
                      <a:lnTo>
                        <a:pt x="1169" y="56"/>
                      </a:lnTo>
                      <a:lnTo>
                        <a:pt x="1168" y="57"/>
                      </a:lnTo>
                      <a:lnTo>
                        <a:pt x="1167" y="57"/>
                      </a:lnTo>
                      <a:lnTo>
                        <a:pt x="1166" y="58"/>
                      </a:lnTo>
                      <a:lnTo>
                        <a:pt x="1165" y="59"/>
                      </a:lnTo>
                      <a:lnTo>
                        <a:pt x="1163" y="61"/>
                      </a:lnTo>
                      <a:lnTo>
                        <a:pt x="1162" y="62"/>
                      </a:lnTo>
                      <a:lnTo>
                        <a:pt x="1161" y="63"/>
                      </a:lnTo>
                      <a:lnTo>
                        <a:pt x="1161" y="64"/>
                      </a:lnTo>
                      <a:lnTo>
                        <a:pt x="1160" y="65"/>
                      </a:lnTo>
                      <a:lnTo>
                        <a:pt x="1160" y="66"/>
                      </a:lnTo>
                      <a:lnTo>
                        <a:pt x="1161" y="67"/>
                      </a:lnTo>
                      <a:lnTo>
                        <a:pt x="1161" y="68"/>
                      </a:lnTo>
                      <a:lnTo>
                        <a:pt x="1162" y="68"/>
                      </a:lnTo>
                      <a:lnTo>
                        <a:pt x="1163" y="69"/>
                      </a:lnTo>
                      <a:lnTo>
                        <a:pt x="1166" y="72"/>
                      </a:lnTo>
                      <a:lnTo>
                        <a:pt x="1167" y="73"/>
                      </a:lnTo>
                      <a:lnTo>
                        <a:pt x="1167" y="74"/>
                      </a:lnTo>
                      <a:lnTo>
                        <a:pt x="1167" y="76"/>
                      </a:lnTo>
                      <a:lnTo>
                        <a:pt x="1168" y="77"/>
                      </a:lnTo>
                      <a:lnTo>
                        <a:pt x="1170" y="78"/>
                      </a:lnTo>
                      <a:lnTo>
                        <a:pt x="1171" y="78"/>
                      </a:lnTo>
                      <a:lnTo>
                        <a:pt x="1172" y="80"/>
                      </a:lnTo>
                      <a:lnTo>
                        <a:pt x="1173" y="80"/>
                      </a:lnTo>
                      <a:lnTo>
                        <a:pt x="1175" y="81"/>
                      </a:lnTo>
                      <a:lnTo>
                        <a:pt x="1176" y="81"/>
                      </a:lnTo>
                      <a:lnTo>
                        <a:pt x="1177" y="82"/>
                      </a:lnTo>
                      <a:lnTo>
                        <a:pt x="1178" y="83"/>
                      </a:lnTo>
                      <a:lnTo>
                        <a:pt x="1178" y="85"/>
                      </a:lnTo>
                      <a:lnTo>
                        <a:pt x="1179" y="86"/>
                      </a:lnTo>
                      <a:lnTo>
                        <a:pt x="1179" y="87"/>
                      </a:lnTo>
                      <a:lnTo>
                        <a:pt x="1179" y="90"/>
                      </a:lnTo>
                      <a:lnTo>
                        <a:pt x="1180" y="91"/>
                      </a:lnTo>
                      <a:lnTo>
                        <a:pt x="1181" y="92"/>
                      </a:lnTo>
                      <a:lnTo>
                        <a:pt x="1181" y="93"/>
                      </a:lnTo>
                      <a:lnTo>
                        <a:pt x="1181" y="94"/>
                      </a:lnTo>
                      <a:lnTo>
                        <a:pt x="1182" y="95"/>
                      </a:lnTo>
                      <a:lnTo>
                        <a:pt x="1182" y="97"/>
                      </a:lnTo>
                      <a:lnTo>
                        <a:pt x="1182" y="99"/>
                      </a:lnTo>
                      <a:lnTo>
                        <a:pt x="1184" y="104"/>
                      </a:lnTo>
                      <a:lnTo>
                        <a:pt x="1186" y="108"/>
                      </a:lnTo>
                      <a:lnTo>
                        <a:pt x="1186" y="109"/>
                      </a:lnTo>
                      <a:lnTo>
                        <a:pt x="1187" y="113"/>
                      </a:lnTo>
                      <a:lnTo>
                        <a:pt x="1188" y="115"/>
                      </a:lnTo>
                      <a:lnTo>
                        <a:pt x="1189" y="118"/>
                      </a:lnTo>
                      <a:lnTo>
                        <a:pt x="1190" y="119"/>
                      </a:lnTo>
                      <a:lnTo>
                        <a:pt x="1193" y="119"/>
                      </a:lnTo>
                      <a:lnTo>
                        <a:pt x="1194" y="118"/>
                      </a:lnTo>
                      <a:lnTo>
                        <a:pt x="1196" y="119"/>
                      </a:lnTo>
                      <a:lnTo>
                        <a:pt x="1195" y="120"/>
                      </a:lnTo>
                      <a:lnTo>
                        <a:pt x="1195" y="122"/>
                      </a:lnTo>
                      <a:lnTo>
                        <a:pt x="1195" y="123"/>
                      </a:lnTo>
                      <a:lnTo>
                        <a:pt x="1195" y="125"/>
                      </a:lnTo>
                      <a:lnTo>
                        <a:pt x="1195" y="126"/>
                      </a:lnTo>
                      <a:lnTo>
                        <a:pt x="1196" y="127"/>
                      </a:lnTo>
                      <a:lnTo>
                        <a:pt x="1197" y="128"/>
                      </a:lnTo>
                      <a:lnTo>
                        <a:pt x="1197" y="129"/>
                      </a:lnTo>
                      <a:lnTo>
                        <a:pt x="1198" y="129"/>
                      </a:lnTo>
                      <a:lnTo>
                        <a:pt x="1198" y="130"/>
                      </a:lnTo>
                      <a:lnTo>
                        <a:pt x="1199" y="131"/>
                      </a:lnTo>
                      <a:lnTo>
                        <a:pt x="1199" y="132"/>
                      </a:lnTo>
                      <a:lnTo>
                        <a:pt x="1198" y="133"/>
                      </a:lnTo>
                      <a:lnTo>
                        <a:pt x="1198" y="134"/>
                      </a:lnTo>
                      <a:lnTo>
                        <a:pt x="1196" y="135"/>
                      </a:lnTo>
                      <a:lnTo>
                        <a:pt x="1196" y="136"/>
                      </a:lnTo>
                      <a:lnTo>
                        <a:pt x="1195" y="138"/>
                      </a:lnTo>
                      <a:lnTo>
                        <a:pt x="1194" y="140"/>
                      </a:lnTo>
                      <a:lnTo>
                        <a:pt x="1194" y="141"/>
                      </a:lnTo>
                      <a:lnTo>
                        <a:pt x="1194" y="142"/>
                      </a:lnTo>
                      <a:lnTo>
                        <a:pt x="1194" y="143"/>
                      </a:lnTo>
                      <a:lnTo>
                        <a:pt x="1194" y="144"/>
                      </a:lnTo>
                      <a:lnTo>
                        <a:pt x="1196" y="145"/>
                      </a:lnTo>
                      <a:lnTo>
                        <a:pt x="1197" y="146"/>
                      </a:lnTo>
                      <a:lnTo>
                        <a:pt x="1197" y="148"/>
                      </a:lnTo>
                      <a:lnTo>
                        <a:pt x="1197" y="150"/>
                      </a:lnTo>
                      <a:lnTo>
                        <a:pt x="1197" y="151"/>
                      </a:lnTo>
                      <a:lnTo>
                        <a:pt x="1195" y="152"/>
                      </a:lnTo>
                      <a:lnTo>
                        <a:pt x="1192" y="154"/>
                      </a:lnTo>
                      <a:lnTo>
                        <a:pt x="1191" y="155"/>
                      </a:lnTo>
                      <a:lnTo>
                        <a:pt x="1190" y="157"/>
                      </a:lnTo>
                      <a:lnTo>
                        <a:pt x="1190" y="158"/>
                      </a:lnTo>
                      <a:lnTo>
                        <a:pt x="1189" y="159"/>
                      </a:lnTo>
                      <a:lnTo>
                        <a:pt x="1188" y="161"/>
                      </a:lnTo>
                      <a:lnTo>
                        <a:pt x="1189" y="164"/>
                      </a:lnTo>
                      <a:lnTo>
                        <a:pt x="1190" y="166"/>
                      </a:lnTo>
                      <a:lnTo>
                        <a:pt x="1190" y="167"/>
                      </a:lnTo>
                      <a:lnTo>
                        <a:pt x="1190" y="169"/>
                      </a:lnTo>
                      <a:lnTo>
                        <a:pt x="1191" y="170"/>
                      </a:lnTo>
                      <a:lnTo>
                        <a:pt x="1191" y="171"/>
                      </a:lnTo>
                      <a:lnTo>
                        <a:pt x="1190" y="172"/>
                      </a:lnTo>
                      <a:lnTo>
                        <a:pt x="1190" y="174"/>
                      </a:lnTo>
                      <a:lnTo>
                        <a:pt x="1190" y="175"/>
                      </a:lnTo>
                      <a:lnTo>
                        <a:pt x="1189" y="177"/>
                      </a:lnTo>
                      <a:lnTo>
                        <a:pt x="1189" y="178"/>
                      </a:lnTo>
                      <a:lnTo>
                        <a:pt x="1189" y="179"/>
                      </a:lnTo>
                      <a:lnTo>
                        <a:pt x="1189" y="180"/>
                      </a:lnTo>
                      <a:lnTo>
                        <a:pt x="1190" y="181"/>
                      </a:lnTo>
                      <a:lnTo>
                        <a:pt x="1190" y="184"/>
                      </a:lnTo>
                      <a:lnTo>
                        <a:pt x="1191" y="185"/>
                      </a:lnTo>
                      <a:lnTo>
                        <a:pt x="1192" y="186"/>
                      </a:lnTo>
                      <a:lnTo>
                        <a:pt x="1193" y="185"/>
                      </a:lnTo>
                      <a:lnTo>
                        <a:pt x="1194" y="184"/>
                      </a:lnTo>
                      <a:lnTo>
                        <a:pt x="1196" y="187"/>
                      </a:lnTo>
                      <a:lnTo>
                        <a:pt x="1197" y="188"/>
                      </a:lnTo>
                      <a:lnTo>
                        <a:pt x="1197" y="189"/>
                      </a:lnTo>
                      <a:lnTo>
                        <a:pt x="1197" y="190"/>
                      </a:lnTo>
                      <a:lnTo>
                        <a:pt x="1197" y="191"/>
                      </a:lnTo>
                      <a:lnTo>
                        <a:pt x="1198" y="191"/>
                      </a:lnTo>
                      <a:lnTo>
                        <a:pt x="1198" y="192"/>
                      </a:lnTo>
                      <a:lnTo>
                        <a:pt x="1198" y="193"/>
                      </a:lnTo>
                      <a:lnTo>
                        <a:pt x="1197" y="194"/>
                      </a:lnTo>
                      <a:lnTo>
                        <a:pt x="1197" y="195"/>
                      </a:lnTo>
                      <a:lnTo>
                        <a:pt x="1197" y="196"/>
                      </a:lnTo>
                      <a:lnTo>
                        <a:pt x="1196" y="197"/>
                      </a:lnTo>
                      <a:lnTo>
                        <a:pt x="1197" y="199"/>
                      </a:lnTo>
                      <a:lnTo>
                        <a:pt x="1197" y="202"/>
                      </a:lnTo>
                      <a:lnTo>
                        <a:pt x="1196" y="203"/>
                      </a:lnTo>
                      <a:lnTo>
                        <a:pt x="1196" y="204"/>
                      </a:lnTo>
                      <a:lnTo>
                        <a:pt x="1197" y="204"/>
                      </a:lnTo>
                      <a:lnTo>
                        <a:pt x="1197" y="205"/>
                      </a:lnTo>
                      <a:lnTo>
                        <a:pt x="1198" y="206"/>
                      </a:lnTo>
                      <a:lnTo>
                        <a:pt x="1198" y="208"/>
                      </a:lnTo>
                      <a:lnTo>
                        <a:pt x="1198" y="210"/>
                      </a:lnTo>
                      <a:lnTo>
                        <a:pt x="1198" y="211"/>
                      </a:lnTo>
                      <a:lnTo>
                        <a:pt x="1199" y="211"/>
                      </a:lnTo>
                      <a:lnTo>
                        <a:pt x="1200" y="212"/>
                      </a:lnTo>
                      <a:lnTo>
                        <a:pt x="1200" y="213"/>
                      </a:lnTo>
                      <a:lnTo>
                        <a:pt x="1201" y="215"/>
                      </a:lnTo>
                      <a:lnTo>
                        <a:pt x="1201" y="216"/>
                      </a:lnTo>
                      <a:lnTo>
                        <a:pt x="1201" y="218"/>
                      </a:lnTo>
                      <a:lnTo>
                        <a:pt x="1200" y="218"/>
                      </a:lnTo>
                      <a:lnTo>
                        <a:pt x="1200" y="219"/>
                      </a:lnTo>
                      <a:lnTo>
                        <a:pt x="1201" y="220"/>
                      </a:lnTo>
                      <a:lnTo>
                        <a:pt x="1201" y="221"/>
                      </a:lnTo>
                      <a:lnTo>
                        <a:pt x="1201" y="222"/>
                      </a:lnTo>
                      <a:lnTo>
                        <a:pt x="1202" y="224"/>
                      </a:lnTo>
                      <a:lnTo>
                        <a:pt x="1204" y="225"/>
                      </a:lnTo>
                      <a:lnTo>
                        <a:pt x="1205" y="225"/>
                      </a:lnTo>
                      <a:lnTo>
                        <a:pt x="1206" y="226"/>
                      </a:lnTo>
                      <a:lnTo>
                        <a:pt x="1207" y="226"/>
                      </a:lnTo>
                      <a:lnTo>
                        <a:pt x="1207" y="227"/>
                      </a:lnTo>
                      <a:lnTo>
                        <a:pt x="1208" y="227"/>
                      </a:lnTo>
                      <a:lnTo>
                        <a:pt x="1209" y="228"/>
                      </a:lnTo>
                      <a:lnTo>
                        <a:pt x="1210" y="230"/>
                      </a:lnTo>
                      <a:lnTo>
                        <a:pt x="1211" y="232"/>
                      </a:lnTo>
                      <a:lnTo>
                        <a:pt x="1212" y="233"/>
                      </a:lnTo>
                      <a:lnTo>
                        <a:pt x="1212" y="234"/>
                      </a:lnTo>
                      <a:lnTo>
                        <a:pt x="1212" y="235"/>
                      </a:lnTo>
                      <a:lnTo>
                        <a:pt x="1212" y="238"/>
                      </a:lnTo>
                      <a:lnTo>
                        <a:pt x="1211" y="238"/>
                      </a:lnTo>
                      <a:lnTo>
                        <a:pt x="1212" y="239"/>
                      </a:lnTo>
                      <a:lnTo>
                        <a:pt x="1213" y="240"/>
                      </a:lnTo>
                      <a:lnTo>
                        <a:pt x="1212" y="242"/>
                      </a:lnTo>
                      <a:lnTo>
                        <a:pt x="1213" y="243"/>
                      </a:lnTo>
                      <a:lnTo>
                        <a:pt x="1214" y="244"/>
                      </a:lnTo>
                      <a:lnTo>
                        <a:pt x="1215" y="244"/>
                      </a:lnTo>
                      <a:lnTo>
                        <a:pt x="1215" y="245"/>
                      </a:lnTo>
                      <a:lnTo>
                        <a:pt x="1215" y="246"/>
                      </a:lnTo>
                      <a:lnTo>
                        <a:pt x="1216" y="247"/>
                      </a:lnTo>
                      <a:lnTo>
                        <a:pt x="1217" y="247"/>
                      </a:lnTo>
                      <a:lnTo>
                        <a:pt x="1217" y="248"/>
                      </a:lnTo>
                      <a:lnTo>
                        <a:pt x="1218" y="248"/>
                      </a:lnTo>
                      <a:lnTo>
                        <a:pt x="1219" y="249"/>
                      </a:lnTo>
                      <a:lnTo>
                        <a:pt x="1220" y="249"/>
                      </a:lnTo>
                      <a:lnTo>
                        <a:pt x="1220" y="250"/>
                      </a:lnTo>
                      <a:lnTo>
                        <a:pt x="1221" y="250"/>
                      </a:lnTo>
                      <a:lnTo>
                        <a:pt x="1220" y="251"/>
                      </a:lnTo>
                      <a:lnTo>
                        <a:pt x="1220" y="253"/>
                      </a:lnTo>
                      <a:lnTo>
                        <a:pt x="1220" y="254"/>
                      </a:lnTo>
                      <a:lnTo>
                        <a:pt x="1220" y="255"/>
                      </a:lnTo>
                      <a:lnTo>
                        <a:pt x="1220" y="256"/>
                      </a:lnTo>
                      <a:lnTo>
                        <a:pt x="1220" y="257"/>
                      </a:lnTo>
                      <a:lnTo>
                        <a:pt x="1220" y="258"/>
                      </a:lnTo>
                      <a:lnTo>
                        <a:pt x="1221" y="258"/>
                      </a:lnTo>
                      <a:lnTo>
                        <a:pt x="1220" y="260"/>
                      </a:lnTo>
                      <a:lnTo>
                        <a:pt x="1220" y="261"/>
                      </a:lnTo>
                      <a:lnTo>
                        <a:pt x="1220" y="262"/>
                      </a:lnTo>
                      <a:lnTo>
                        <a:pt x="1220" y="263"/>
                      </a:lnTo>
                      <a:lnTo>
                        <a:pt x="1221" y="263"/>
                      </a:lnTo>
                      <a:lnTo>
                        <a:pt x="1221" y="264"/>
                      </a:lnTo>
                      <a:lnTo>
                        <a:pt x="1222" y="264"/>
                      </a:lnTo>
                      <a:lnTo>
                        <a:pt x="1223" y="264"/>
                      </a:lnTo>
                      <a:lnTo>
                        <a:pt x="1224" y="264"/>
                      </a:lnTo>
                      <a:lnTo>
                        <a:pt x="1226" y="265"/>
                      </a:lnTo>
                      <a:lnTo>
                        <a:pt x="1227" y="266"/>
                      </a:lnTo>
                      <a:lnTo>
                        <a:pt x="1226" y="266"/>
                      </a:lnTo>
                      <a:lnTo>
                        <a:pt x="1226" y="269"/>
                      </a:lnTo>
                      <a:lnTo>
                        <a:pt x="1225" y="270"/>
                      </a:lnTo>
                      <a:lnTo>
                        <a:pt x="1225" y="271"/>
                      </a:lnTo>
                      <a:lnTo>
                        <a:pt x="1225" y="272"/>
                      </a:lnTo>
                      <a:lnTo>
                        <a:pt x="1224" y="272"/>
                      </a:lnTo>
                      <a:lnTo>
                        <a:pt x="1224" y="273"/>
                      </a:lnTo>
                      <a:lnTo>
                        <a:pt x="1224" y="274"/>
                      </a:lnTo>
                      <a:lnTo>
                        <a:pt x="1223" y="274"/>
                      </a:lnTo>
                      <a:lnTo>
                        <a:pt x="1222" y="276"/>
                      </a:lnTo>
                      <a:lnTo>
                        <a:pt x="1221" y="276"/>
                      </a:lnTo>
                      <a:lnTo>
                        <a:pt x="1220" y="277"/>
                      </a:lnTo>
                      <a:lnTo>
                        <a:pt x="1219" y="278"/>
                      </a:lnTo>
                      <a:lnTo>
                        <a:pt x="1217" y="279"/>
                      </a:lnTo>
                      <a:lnTo>
                        <a:pt x="1217" y="280"/>
                      </a:lnTo>
                      <a:lnTo>
                        <a:pt x="1218" y="280"/>
                      </a:lnTo>
                      <a:lnTo>
                        <a:pt x="1217" y="281"/>
                      </a:lnTo>
                      <a:lnTo>
                        <a:pt x="1216" y="281"/>
                      </a:lnTo>
                      <a:lnTo>
                        <a:pt x="1216" y="282"/>
                      </a:lnTo>
                      <a:lnTo>
                        <a:pt x="1216" y="283"/>
                      </a:lnTo>
                      <a:lnTo>
                        <a:pt x="1215" y="284"/>
                      </a:lnTo>
                      <a:lnTo>
                        <a:pt x="1214" y="284"/>
                      </a:lnTo>
                      <a:lnTo>
                        <a:pt x="1214" y="285"/>
                      </a:lnTo>
                      <a:lnTo>
                        <a:pt x="1214" y="287"/>
                      </a:lnTo>
                      <a:lnTo>
                        <a:pt x="1213" y="287"/>
                      </a:lnTo>
                      <a:lnTo>
                        <a:pt x="1214" y="288"/>
                      </a:lnTo>
                      <a:lnTo>
                        <a:pt x="1213" y="289"/>
                      </a:lnTo>
                      <a:lnTo>
                        <a:pt x="1213" y="290"/>
                      </a:lnTo>
                      <a:lnTo>
                        <a:pt x="1214" y="291"/>
                      </a:lnTo>
                      <a:lnTo>
                        <a:pt x="1214" y="292"/>
                      </a:lnTo>
                      <a:lnTo>
                        <a:pt x="1214" y="293"/>
                      </a:lnTo>
                      <a:lnTo>
                        <a:pt x="1215" y="293"/>
                      </a:lnTo>
                      <a:lnTo>
                        <a:pt x="1216" y="294"/>
                      </a:lnTo>
                      <a:lnTo>
                        <a:pt x="1215" y="295"/>
                      </a:lnTo>
                      <a:lnTo>
                        <a:pt x="1214" y="296"/>
                      </a:lnTo>
                      <a:lnTo>
                        <a:pt x="1215" y="296"/>
                      </a:lnTo>
                      <a:lnTo>
                        <a:pt x="1216" y="297"/>
                      </a:lnTo>
                      <a:lnTo>
                        <a:pt x="1216" y="298"/>
                      </a:lnTo>
                      <a:lnTo>
                        <a:pt x="1216" y="299"/>
                      </a:lnTo>
                      <a:lnTo>
                        <a:pt x="1215" y="299"/>
                      </a:lnTo>
                      <a:lnTo>
                        <a:pt x="1214" y="300"/>
                      </a:lnTo>
                      <a:lnTo>
                        <a:pt x="1213" y="300"/>
                      </a:lnTo>
                      <a:lnTo>
                        <a:pt x="1212" y="300"/>
                      </a:lnTo>
                      <a:lnTo>
                        <a:pt x="1211" y="300"/>
                      </a:lnTo>
                      <a:lnTo>
                        <a:pt x="1211" y="301"/>
                      </a:lnTo>
                      <a:lnTo>
                        <a:pt x="1210" y="302"/>
                      </a:lnTo>
                      <a:lnTo>
                        <a:pt x="1210" y="301"/>
                      </a:lnTo>
                      <a:lnTo>
                        <a:pt x="1209" y="302"/>
                      </a:lnTo>
                      <a:lnTo>
                        <a:pt x="1208" y="302"/>
                      </a:lnTo>
                      <a:lnTo>
                        <a:pt x="1207" y="302"/>
                      </a:lnTo>
                      <a:lnTo>
                        <a:pt x="1207" y="303"/>
                      </a:lnTo>
                      <a:lnTo>
                        <a:pt x="1207" y="304"/>
                      </a:lnTo>
                      <a:lnTo>
                        <a:pt x="1208" y="304"/>
                      </a:lnTo>
                      <a:lnTo>
                        <a:pt x="1208" y="305"/>
                      </a:lnTo>
                      <a:lnTo>
                        <a:pt x="1207" y="306"/>
                      </a:lnTo>
                      <a:lnTo>
                        <a:pt x="1207" y="305"/>
                      </a:lnTo>
                      <a:lnTo>
                        <a:pt x="1206" y="305"/>
                      </a:lnTo>
                      <a:lnTo>
                        <a:pt x="1205" y="305"/>
                      </a:lnTo>
                      <a:lnTo>
                        <a:pt x="1205" y="307"/>
                      </a:lnTo>
                      <a:lnTo>
                        <a:pt x="1203" y="307"/>
                      </a:lnTo>
                      <a:lnTo>
                        <a:pt x="1203" y="306"/>
                      </a:lnTo>
                      <a:lnTo>
                        <a:pt x="1202" y="305"/>
                      </a:lnTo>
                      <a:lnTo>
                        <a:pt x="1201" y="305"/>
                      </a:lnTo>
                      <a:lnTo>
                        <a:pt x="1201" y="304"/>
                      </a:lnTo>
                      <a:lnTo>
                        <a:pt x="1200" y="304"/>
                      </a:lnTo>
                      <a:lnTo>
                        <a:pt x="1198" y="304"/>
                      </a:lnTo>
                      <a:lnTo>
                        <a:pt x="1197" y="303"/>
                      </a:lnTo>
                      <a:lnTo>
                        <a:pt x="1196" y="304"/>
                      </a:lnTo>
                      <a:lnTo>
                        <a:pt x="1196" y="303"/>
                      </a:lnTo>
                      <a:lnTo>
                        <a:pt x="1194" y="303"/>
                      </a:lnTo>
                      <a:lnTo>
                        <a:pt x="1194" y="304"/>
                      </a:lnTo>
                      <a:lnTo>
                        <a:pt x="1194" y="305"/>
                      </a:lnTo>
                      <a:lnTo>
                        <a:pt x="1193" y="305"/>
                      </a:lnTo>
                      <a:lnTo>
                        <a:pt x="1192" y="306"/>
                      </a:lnTo>
                      <a:lnTo>
                        <a:pt x="1193" y="307"/>
                      </a:lnTo>
                      <a:lnTo>
                        <a:pt x="1192" y="308"/>
                      </a:lnTo>
                      <a:lnTo>
                        <a:pt x="1193" y="308"/>
                      </a:lnTo>
                      <a:lnTo>
                        <a:pt x="1193" y="309"/>
                      </a:lnTo>
                      <a:lnTo>
                        <a:pt x="1194" y="310"/>
                      </a:lnTo>
                      <a:lnTo>
                        <a:pt x="1193" y="310"/>
                      </a:lnTo>
                      <a:lnTo>
                        <a:pt x="1192" y="311"/>
                      </a:lnTo>
                      <a:lnTo>
                        <a:pt x="1193" y="312"/>
                      </a:lnTo>
                      <a:lnTo>
                        <a:pt x="1193" y="313"/>
                      </a:lnTo>
                      <a:lnTo>
                        <a:pt x="1194" y="314"/>
                      </a:lnTo>
                      <a:lnTo>
                        <a:pt x="1195" y="314"/>
                      </a:lnTo>
                      <a:lnTo>
                        <a:pt x="1196" y="314"/>
                      </a:lnTo>
                      <a:lnTo>
                        <a:pt x="1197" y="314"/>
                      </a:lnTo>
                      <a:lnTo>
                        <a:pt x="1197" y="315"/>
                      </a:lnTo>
                      <a:lnTo>
                        <a:pt x="1198" y="315"/>
                      </a:lnTo>
                      <a:lnTo>
                        <a:pt x="1199" y="316"/>
                      </a:lnTo>
                      <a:lnTo>
                        <a:pt x="1199" y="315"/>
                      </a:lnTo>
                      <a:lnTo>
                        <a:pt x="1200" y="315"/>
                      </a:lnTo>
                      <a:lnTo>
                        <a:pt x="1201" y="316"/>
                      </a:lnTo>
                      <a:lnTo>
                        <a:pt x="1202" y="316"/>
                      </a:lnTo>
                      <a:lnTo>
                        <a:pt x="1204" y="317"/>
                      </a:lnTo>
                      <a:lnTo>
                        <a:pt x="1205" y="318"/>
                      </a:lnTo>
                      <a:lnTo>
                        <a:pt x="1207" y="319"/>
                      </a:lnTo>
                      <a:lnTo>
                        <a:pt x="1206" y="319"/>
                      </a:lnTo>
                      <a:lnTo>
                        <a:pt x="1207" y="320"/>
                      </a:lnTo>
                      <a:lnTo>
                        <a:pt x="1207" y="321"/>
                      </a:lnTo>
                      <a:lnTo>
                        <a:pt x="1207" y="322"/>
                      </a:lnTo>
                      <a:lnTo>
                        <a:pt x="1208" y="322"/>
                      </a:lnTo>
                      <a:lnTo>
                        <a:pt x="1208" y="323"/>
                      </a:lnTo>
                      <a:lnTo>
                        <a:pt x="1209" y="323"/>
                      </a:lnTo>
                      <a:lnTo>
                        <a:pt x="1210" y="324"/>
                      </a:lnTo>
                      <a:lnTo>
                        <a:pt x="1210" y="325"/>
                      </a:lnTo>
                      <a:lnTo>
                        <a:pt x="1211" y="326"/>
                      </a:lnTo>
                      <a:lnTo>
                        <a:pt x="1212" y="327"/>
                      </a:lnTo>
                      <a:lnTo>
                        <a:pt x="1213" y="327"/>
                      </a:lnTo>
                      <a:lnTo>
                        <a:pt x="1213" y="328"/>
                      </a:lnTo>
                      <a:lnTo>
                        <a:pt x="1215" y="329"/>
                      </a:lnTo>
                      <a:lnTo>
                        <a:pt x="1215" y="330"/>
                      </a:lnTo>
                      <a:lnTo>
                        <a:pt x="1216" y="330"/>
                      </a:lnTo>
                      <a:lnTo>
                        <a:pt x="1217" y="330"/>
                      </a:lnTo>
                      <a:lnTo>
                        <a:pt x="1218" y="331"/>
                      </a:lnTo>
                      <a:lnTo>
                        <a:pt x="1218" y="332"/>
                      </a:lnTo>
                      <a:lnTo>
                        <a:pt x="1219" y="332"/>
                      </a:lnTo>
                      <a:lnTo>
                        <a:pt x="1219" y="333"/>
                      </a:lnTo>
                      <a:lnTo>
                        <a:pt x="1221" y="333"/>
                      </a:lnTo>
                      <a:lnTo>
                        <a:pt x="1223" y="333"/>
                      </a:lnTo>
                      <a:lnTo>
                        <a:pt x="1224" y="334"/>
                      </a:lnTo>
                      <a:lnTo>
                        <a:pt x="1225" y="334"/>
                      </a:lnTo>
                      <a:lnTo>
                        <a:pt x="1226" y="336"/>
                      </a:lnTo>
                      <a:lnTo>
                        <a:pt x="1229" y="336"/>
                      </a:lnTo>
                      <a:lnTo>
                        <a:pt x="1229" y="337"/>
                      </a:lnTo>
                      <a:lnTo>
                        <a:pt x="1230" y="337"/>
                      </a:lnTo>
                      <a:lnTo>
                        <a:pt x="1230" y="338"/>
                      </a:lnTo>
                      <a:lnTo>
                        <a:pt x="1232" y="339"/>
                      </a:lnTo>
                      <a:lnTo>
                        <a:pt x="1233" y="339"/>
                      </a:lnTo>
                      <a:lnTo>
                        <a:pt x="1234" y="339"/>
                      </a:lnTo>
                      <a:lnTo>
                        <a:pt x="1234" y="340"/>
                      </a:lnTo>
                      <a:lnTo>
                        <a:pt x="1235" y="342"/>
                      </a:lnTo>
                      <a:lnTo>
                        <a:pt x="1235" y="343"/>
                      </a:lnTo>
                      <a:lnTo>
                        <a:pt x="1234" y="343"/>
                      </a:lnTo>
                      <a:lnTo>
                        <a:pt x="1235" y="344"/>
                      </a:lnTo>
                      <a:lnTo>
                        <a:pt x="1236" y="344"/>
                      </a:lnTo>
                      <a:lnTo>
                        <a:pt x="1236" y="345"/>
                      </a:lnTo>
                      <a:lnTo>
                        <a:pt x="1238" y="346"/>
                      </a:lnTo>
                      <a:lnTo>
                        <a:pt x="1240" y="346"/>
                      </a:lnTo>
                      <a:lnTo>
                        <a:pt x="1241" y="346"/>
                      </a:lnTo>
                      <a:lnTo>
                        <a:pt x="1242" y="347"/>
                      </a:lnTo>
                      <a:lnTo>
                        <a:pt x="1243" y="348"/>
                      </a:lnTo>
                      <a:lnTo>
                        <a:pt x="1245" y="350"/>
                      </a:lnTo>
                      <a:lnTo>
                        <a:pt x="1246" y="351"/>
                      </a:lnTo>
                      <a:lnTo>
                        <a:pt x="1248" y="356"/>
                      </a:lnTo>
                      <a:lnTo>
                        <a:pt x="1249" y="358"/>
                      </a:lnTo>
                      <a:lnTo>
                        <a:pt x="1251" y="361"/>
                      </a:lnTo>
                      <a:lnTo>
                        <a:pt x="1252" y="363"/>
                      </a:lnTo>
                      <a:lnTo>
                        <a:pt x="1252" y="364"/>
                      </a:lnTo>
                      <a:lnTo>
                        <a:pt x="1253" y="366"/>
                      </a:lnTo>
                      <a:lnTo>
                        <a:pt x="1253" y="367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7" y="372"/>
                      </a:lnTo>
                      <a:lnTo>
                        <a:pt x="1257" y="375"/>
                      </a:lnTo>
                      <a:lnTo>
                        <a:pt x="1258" y="376"/>
                      </a:lnTo>
                      <a:lnTo>
                        <a:pt x="1258" y="377"/>
                      </a:lnTo>
                      <a:lnTo>
                        <a:pt x="1261" y="377"/>
                      </a:lnTo>
                      <a:lnTo>
                        <a:pt x="1264" y="377"/>
                      </a:lnTo>
                      <a:lnTo>
                        <a:pt x="1265" y="377"/>
                      </a:lnTo>
                      <a:lnTo>
                        <a:pt x="1266" y="377"/>
                      </a:lnTo>
                      <a:lnTo>
                        <a:pt x="1267" y="377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2" y="375"/>
                      </a:lnTo>
                      <a:lnTo>
                        <a:pt x="1273" y="375"/>
                      </a:lnTo>
                      <a:lnTo>
                        <a:pt x="1275" y="376"/>
                      </a:lnTo>
                      <a:lnTo>
                        <a:pt x="1277" y="377"/>
                      </a:ln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8"/>
                      </a:lnTo>
                      <a:lnTo>
                        <a:pt x="1281" y="379"/>
                      </a:lnTo>
                      <a:lnTo>
                        <a:pt x="1282" y="379"/>
                      </a:lnTo>
                      <a:lnTo>
                        <a:pt x="1284" y="380"/>
                      </a:lnTo>
                      <a:lnTo>
                        <a:pt x="1285" y="380"/>
                      </a:lnTo>
                      <a:lnTo>
                        <a:pt x="1287" y="380"/>
                      </a:lnTo>
                      <a:lnTo>
                        <a:pt x="1290" y="382"/>
                      </a:lnTo>
                      <a:lnTo>
                        <a:pt x="1292" y="383"/>
                      </a:lnTo>
                      <a:lnTo>
                        <a:pt x="1293" y="385"/>
                      </a:lnTo>
                      <a:lnTo>
                        <a:pt x="1295" y="387"/>
                      </a:lnTo>
                      <a:lnTo>
                        <a:pt x="1297" y="390"/>
                      </a:lnTo>
                      <a:lnTo>
                        <a:pt x="1300" y="393"/>
                      </a:lnTo>
                      <a:lnTo>
                        <a:pt x="1301" y="393"/>
                      </a:lnTo>
                      <a:lnTo>
                        <a:pt x="1301" y="394"/>
                      </a:lnTo>
                      <a:lnTo>
                        <a:pt x="1302" y="395"/>
                      </a:lnTo>
                      <a:lnTo>
                        <a:pt x="1303" y="395"/>
                      </a:lnTo>
                      <a:lnTo>
                        <a:pt x="1304" y="395"/>
                      </a:lnTo>
                      <a:lnTo>
                        <a:pt x="1304" y="394"/>
                      </a:lnTo>
                      <a:lnTo>
                        <a:pt x="1304" y="393"/>
                      </a:lnTo>
                      <a:lnTo>
                        <a:pt x="1305" y="392"/>
                      </a:lnTo>
                      <a:lnTo>
                        <a:pt x="1305" y="391"/>
                      </a:lnTo>
                      <a:lnTo>
                        <a:pt x="1304" y="390"/>
                      </a:lnTo>
                      <a:lnTo>
                        <a:pt x="1303" y="389"/>
                      </a:lnTo>
                      <a:lnTo>
                        <a:pt x="1302" y="388"/>
                      </a:lnTo>
                      <a:lnTo>
                        <a:pt x="1300" y="388"/>
                      </a:lnTo>
                      <a:lnTo>
                        <a:pt x="1300" y="387"/>
                      </a:lnTo>
                      <a:lnTo>
                        <a:pt x="1299" y="386"/>
                      </a:lnTo>
                      <a:lnTo>
                        <a:pt x="1298" y="385"/>
                      </a:lnTo>
                      <a:lnTo>
                        <a:pt x="1298" y="384"/>
                      </a:lnTo>
                      <a:lnTo>
                        <a:pt x="1298" y="382"/>
                      </a:lnTo>
                      <a:lnTo>
                        <a:pt x="1297" y="381"/>
                      </a:lnTo>
                      <a:lnTo>
                        <a:pt x="1297" y="380"/>
                      </a:lnTo>
                      <a:lnTo>
                        <a:pt x="1296" y="380"/>
                      </a:lnTo>
                      <a:lnTo>
                        <a:pt x="1293" y="380"/>
                      </a:lnTo>
                      <a:lnTo>
                        <a:pt x="1293" y="379"/>
                      </a:lnTo>
                      <a:lnTo>
                        <a:pt x="1292" y="378"/>
                      </a:lnTo>
                      <a:lnTo>
                        <a:pt x="1291" y="377"/>
                      </a:lnTo>
                      <a:lnTo>
                        <a:pt x="1290" y="378"/>
                      </a:lnTo>
                      <a:lnTo>
                        <a:pt x="1289" y="377"/>
                      </a:lnTo>
                      <a:lnTo>
                        <a:pt x="1289" y="376"/>
                      </a:lnTo>
                      <a:lnTo>
                        <a:pt x="1289" y="375"/>
                      </a:lnTo>
                      <a:lnTo>
                        <a:pt x="1291" y="373"/>
                      </a:lnTo>
                      <a:lnTo>
                        <a:pt x="1292" y="373"/>
                      </a:lnTo>
                      <a:lnTo>
                        <a:pt x="1292" y="372"/>
                      </a:lnTo>
                      <a:lnTo>
                        <a:pt x="1292" y="370"/>
                      </a:lnTo>
                      <a:lnTo>
                        <a:pt x="1291" y="369"/>
                      </a:lnTo>
                      <a:lnTo>
                        <a:pt x="1289" y="367"/>
                      </a:lnTo>
                      <a:lnTo>
                        <a:pt x="1288" y="367"/>
                      </a:lnTo>
                      <a:lnTo>
                        <a:pt x="1287" y="366"/>
                      </a:lnTo>
                      <a:lnTo>
                        <a:pt x="1290" y="364"/>
                      </a:lnTo>
                      <a:lnTo>
                        <a:pt x="1290" y="363"/>
                      </a:lnTo>
                      <a:lnTo>
                        <a:pt x="1290" y="361"/>
                      </a:lnTo>
                      <a:lnTo>
                        <a:pt x="1291" y="358"/>
                      </a:lnTo>
                      <a:lnTo>
                        <a:pt x="1291" y="357"/>
                      </a:lnTo>
                      <a:lnTo>
                        <a:pt x="1292" y="356"/>
                      </a:lnTo>
                      <a:lnTo>
                        <a:pt x="1292" y="355"/>
                      </a:lnTo>
                      <a:lnTo>
                        <a:pt x="1293" y="354"/>
                      </a:lnTo>
                      <a:lnTo>
                        <a:pt x="1293" y="353"/>
                      </a:lnTo>
                      <a:lnTo>
                        <a:pt x="1292" y="352"/>
                      </a:lnTo>
                      <a:lnTo>
                        <a:pt x="1293" y="351"/>
                      </a:lnTo>
                      <a:lnTo>
                        <a:pt x="1294" y="350"/>
                      </a:lnTo>
                      <a:lnTo>
                        <a:pt x="1294" y="349"/>
                      </a:lnTo>
                      <a:lnTo>
                        <a:pt x="1293" y="348"/>
                      </a:lnTo>
                      <a:lnTo>
                        <a:pt x="1293" y="347"/>
                      </a:lnTo>
                      <a:lnTo>
                        <a:pt x="1293" y="346"/>
                      </a:lnTo>
                      <a:lnTo>
                        <a:pt x="1294" y="345"/>
                      </a:lnTo>
                      <a:lnTo>
                        <a:pt x="1293" y="345"/>
                      </a:lnTo>
                      <a:lnTo>
                        <a:pt x="1293" y="344"/>
                      </a:lnTo>
                      <a:lnTo>
                        <a:pt x="1293" y="343"/>
                      </a:lnTo>
                      <a:lnTo>
                        <a:pt x="1294" y="343"/>
                      </a:lnTo>
                      <a:lnTo>
                        <a:pt x="1295" y="343"/>
                      </a:lnTo>
                      <a:lnTo>
                        <a:pt x="1296" y="342"/>
                      </a:lnTo>
                      <a:lnTo>
                        <a:pt x="1296" y="341"/>
                      </a:lnTo>
                      <a:lnTo>
                        <a:pt x="1297" y="339"/>
                      </a:lnTo>
                      <a:lnTo>
                        <a:pt x="1296" y="337"/>
                      </a:lnTo>
                      <a:lnTo>
                        <a:pt x="1295" y="336"/>
                      </a:lnTo>
                      <a:lnTo>
                        <a:pt x="1294" y="335"/>
                      </a:lnTo>
                      <a:lnTo>
                        <a:pt x="1295" y="334"/>
                      </a:lnTo>
                      <a:lnTo>
                        <a:pt x="1293" y="334"/>
                      </a:lnTo>
                      <a:lnTo>
                        <a:pt x="1292" y="333"/>
                      </a:lnTo>
                      <a:lnTo>
                        <a:pt x="1292" y="332"/>
                      </a:lnTo>
                      <a:lnTo>
                        <a:pt x="1293" y="330"/>
                      </a:lnTo>
                      <a:lnTo>
                        <a:pt x="1292" y="329"/>
                      </a:lnTo>
                      <a:lnTo>
                        <a:pt x="1292" y="328"/>
                      </a:lnTo>
                      <a:lnTo>
                        <a:pt x="1292" y="327"/>
                      </a:lnTo>
                      <a:lnTo>
                        <a:pt x="1293" y="326"/>
                      </a:lnTo>
                      <a:lnTo>
                        <a:pt x="1293" y="325"/>
                      </a:lnTo>
                      <a:lnTo>
                        <a:pt x="1295" y="324"/>
                      </a:lnTo>
                      <a:lnTo>
                        <a:pt x="1295" y="323"/>
                      </a:lnTo>
                      <a:lnTo>
                        <a:pt x="1295" y="322"/>
                      </a:lnTo>
                      <a:lnTo>
                        <a:pt x="1295" y="321"/>
                      </a:lnTo>
                      <a:lnTo>
                        <a:pt x="1296" y="320"/>
                      </a:lnTo>
                      <a:lnTo>
                        <a:pt x="1296" y="319"/>
                      </a:lnTo>
                      <a:lnTo>
                        <a:pt x="1296" y="318"/>
                      </a:lnTo>
                      <a:lnTo>
                        <a:pt x="1295" y="316"/>
                      </a:lnTo>
                      <a:lnTo>
                        <a:pt x="1295" y="315"/>
                      </a:lnTo>
                      <a:lnTo>
                        <a:pt x="1295" y="314"/>
                      </a:lnTo>
                      <a:lnTo>
                        <a:pt x="1296" y="312"/>
                      </a:lnTo>
                      <a:lnTo>
                        <a:pt x="1297" y="310"/>
                      </a:lnTo>
                      <a:lnTo>
                        <a:pt x="1297" y="309"/>
                      </a:lnTo>
                      <a:lnTo>
                        <a:pt x="1298" y="309"/>
                      </a:lnTo>
                      <a:lnTo>
                        <a:pt x="1299" y="308"/>
                      </a:lnTo>
                      <a:lnTo>
                        <a:pt x="1300" y="308"/>
                      </a:lnTo>
                      <a:lnTo>
                        <a:pt x="1301" y="307"/>
                      </a:lnTo>
                      <a:lnTo>
                        <a:pt x="1302" y="306"/>
                      </a:lnTo>
                      <a:lnTo>
                        <a:pt x="1303" y="305"/>
                      </a:lnTo>
                      <a:lnTo>
                        <a:pt x="1304" y="304"/>
                      </a:lnTo>
                      <a:lnTo>
                        <a:pt x="1304" y="302"/>
                      </a:lnTo>
                      <a:lnTo>
                        <a:pt x="1305" y="300"/>
                      </a:lnTo>
                      <a:lnTo>
                        <a:pt x="1306" y="299"/>
                      </a:lnTo>
                      <a:lnTo>
                        <a:pt x="1307" y="299"/>
                      </a:lnTo>
                      <a:lnTo>
                        <a:pt x="1308" y="299"/>
                      </a:lnTo>
                      <a:lnTo>
                        <a:pt x="1309" y="299"/>
                      </a:lnTo>
                      <a:lnTo>
                        <a:pt x="1308" y="298"/>
                      </a:lnTo>
                      <a:lnTo>
                        <a:pt x="1309" y="297"/>
                      </a:lnTo>
                      <a:lnTo>
                        <a:pt x="1311" y="296"/>
                      </a:lnTo>
                      <a:lnTo>
                        <a:pt x="1313" y="295"/>
                      </a:lnTo>
                      <a:lnTo>
                        <a:pt x="1315" y="294"/>
                      </a:lnTo>
                      <a:lnTo>
                        <a:pt x="1316" y="293"/>
                      </a:lnTo>
                      <a:lnTo>
                        <a:pt x="1318" y="293"/>
                      </a:lnTo>
                      <a:lnTo>
                        <a:pt x="1319" y="293"/>
                      </a:lnTo>
                      <a:lnTo>
                        <a:pt x="1320" y="293"/>
                      </a:lnTo>
                      <a:lnTo>
                        <a:pt x="1321" y="292"/>
                      </a:lnTo>
                      <a:lnTo>
                        <a:pt x="1322" y="292"/>
                      </a:lnTo>
                      <a:lnTo>
                        <a:pt x="1323" y="291"/>
                      </a:lnTo>
                      <a:lnTo>
                        <a:pt x="1324" y="290"/>
                      </a:lnTo>
                      <a:lnTo>
                        <a:pt x="1325" y="291"/>
                      </a:lnTo>
                      <a:lnTo>
                        <a:pt x="1327" y="290"/>
                      </a:lnTo>
                      <a:lnTo>
                        <a:pt x="1328" y="290"/>
                      </a:lnTo>
                      <a:lnTo>
                        <a:pt x="1329" y="290"/>
                      </a:lnTo>
                      <a:lnTo>
                        <a:pt x="1330" y="289"/>
                      </a:lnTo>
                      <a:lnTo>
                        <a:pt x="1331" y="289"/>
                      </a:lnTo>
                      <a:lnTo>
                        <a:pt x="1331" y="287"/>
                      </a:lnTo>
                      <a:lnTo>
                        <a:pt x="1332" y="286"/>
                      </a:lnTo>
                      <a:lnTo>
                        <a:pt x="1331" y="285"/>
                      </a:lnTo>
                      <a:lnTo>
                        <a:pt x="1331" y="283"/>
                      </a:lnTo>
                      <a:lnTo>
                        <a:pt x="1333" y="282"/>
                      </a:lnTo>
                      <a:lnTo>
                        <a:pt x="1334" y="283"/>
                      </a:lnTo>
                      <a:lnTo>
                        <a:pt x="1335" y="283"/>
                      </a:lnTo>
                      <a:lnTo>
                        <a:pt x="1336" y="283"/>
                      </a:lnTo>
                      <a:lnTo>
                        <a:pt x="1337" y="284"/>
                      </a:lnTo>
                      <a:lnTo>
                        <a:pt x="1338" y="284"/>
                      </a:lnTo>
                      <a:lnTo>
                        <a:pt x="1338" y="283"/>
                      </a:lnTo>
                      <a:lnTo>
                        <a:pt x="1339" y="283"/>
                      </a:lnTo>
                      <a:lnTo>
                        <a:pt x="1341" y="282"/>
                      </a:lnTo>
                      <a:lnTo>
                        <a:pt x="1342" y="283"/>
                      </a:lnTo>
                      <a:lnTo>
                        <a:pt x="1343" y="283"/>
                      </a:lnTo>
                      <a:lnTo>
                        <a:pt x="1344" y="283"/>
                      </a:lnTo>
                      <a:lnTo>
                        <a:pt x="1345" y="283"/>
                      </a:lnTo>
                      <a:lnTo>
                        <a:pt x="1346" y="283"/>
                      </a:lnTo>
                      <a:lnTo>
                        <a:pt x="1347" y="283"/>
                      </a:lnTo>
                      <a:lnTo>
                        <a:pt x="1348" y="284"/>
                      </a:lnTo>
                      <a:lnTo>
                        <a:pt x="1349" y="285"/>
                      </a:lnTo>
                      <a:lnTo>
                        <a:pt x="1349" y="286"/>
                      </a:lnTo>
                      <a:lnTo>
                        <a:pt x="1350" y="287"/>
                      </a:lnTo>
                      <a:lnTo>
                        <a:pt x="1351" y="288"/>
                      </a:lnTo>
                      <a:lnTo>
                        <a:pt x="1352" y="287"/>
                      </a:lnTo>
                      <a:lnTo>
                        <a:pt x="1353" y="288"/>
                      </a:lnTo>
                      <a:lnTo>
                        <a:pt x="1354" y="288"/>
                      </a:lnTo>
                      <a:lnTo>
                        <a:pt x="1355" y="289"/>
                      </a:lnTo>
                      <a:lnTo>
                        <a:pt x="1358" y="289"/>
                      </a:lnTo>
                      <a:lnTo>
                        <a:pt x="1359" y="289"/>
                      </a:lnTo>
                      <a:lnTo>
                        <a:pt x="1360" y="288"/>
                      </a:lnTo>
                      <a:lnTo>
                        <a:pt x="1361" y="289"/>
                      </a:lnTo>
                      <a:lnTo>
                        <a:pt x="1362" y="289"/>
                      </a:lnTo>
                      <a:lnTo>
                        <a:pt x="1363" y="288"/>
                      </a:lnTo>
                      <a:lnTo>
                        <a:pt x="1364" y="288"/>
                      </a:lnTo>
                      <a:lnTo>
                        <a:pt x="1364" y="290"/>
                      </a:lnTo>
                      <a:lnTo>
                        <a:pt x="1364" y="291"/>
                      </a:lnTo>
                      <a:lnTo>
                        <a:pt x="1364" y="292"/>
                      </a:lnTo>
                      <a:lnTo>
                        <a:pt x="1364" y="294"/>
                      </a:lnTo>
                      <a:lnTo>
                        <a:pt x="1365" y="294"/>
                      </a:lnTo>
                      <a:lnTo>
                        <a:pt x="1365" y="295"/>
                      </a:lnTo>
                      <a:lnTo>
                        <a:pt x="1366" y="296"/>
                      </a:lnTo>
                      <a:lnTo>
                        <a:pt x="1366" y="297"/>
                      </a:lnTo>
                      <a:lnTo>
                        <a:pt x="1367" y="297"/>
                      </a:lnTo>
                      <a:lnTo>
                        <a:pt x="1368" y="298"/>
                      </a:lnTo>
                      <a:lnTo>
                        <a:pt x="1369" y="298"/>
                      </a:lnTo>
                      <a:lnTo>
                        <a:pt x="1370" y="297"/>
                      </a:lnTo>
                      <a:lnTo>
                        <a:pt x="1371" y="298"/>
                      </a:lnTo>
                      <a:lnTo>
                        <a:pt x="1371" y="299"/>
                      </a:lnTo>
                      <a:lnTo>
                        <a:pt x="1371" y="301"/>
                      </a:lnTo>
                      <a:lnTo>
                        <a:pt x="1372" y="302"/>
                      </a:lnTo>
                      <a:lnTo>
                        <a:pt x="1373" y="302"/>
                      </a:lnTo>
                      <a:lnTo>
                        <a:pt x="1374" y="302"/>
                      </a:lnTo>
                      <a:lnTo>
                        <a:pt x="1375" y="302"/>
                      </a:lnTo>
                      <a:lnTo>
                        <a:pt x="1377" y="303"/>
                      </a:lnTo>
                      <a:lnTo>
                        <a:pt x="1377" y="304"/>
                      </a:lnTo>
                      <a:lnTo>
                        <a:pt x="1377" y="305"/>
                      </a:lnTo>
                      <a:lnTo>
                        <a:pt x="1377" y="306"/>
                      </a:lnTo>
                      <a:lnTo>
                        <a:pt x="1377" y="307"/>
                      </a:lnTo>
                      <a:lnTo>
                        <a:pt x="1377" y="308"/>
                      </a:lnTo>
                      <a:lnTo>
                        <a:pt x="1378" y="308"/>
                      </a:lnTo>
                      <a:lnTo>
                        <a:pt x="1379" y="308"/>
                      </a:lnTo>
                      <a:lnTo>
                        <a:pt x="1379" y="309"/>
                      </a:lnTo>
                      <a:lnTo>
                        <a:pt x="1380" y="309"/>
                      </a:lnTo>
                      <a:lnTo>
                        <a:pt x="1381" y="310"/>
                      </a:lnTo>
                      <a:lnTo>
                        <a:pt x="1380" y="311"/>
                      </a:lnTo>
                      <a:lnTo>
                        <a:pt x="1379" y="312"/>
                      </a:lnTo>
                      <a:lnTo>
                        <a:pt x="1379" y="313"/>
                      </a:lnTo>
                      <a:lnTo>
                        <a:pt x="1380" y="313"/>
                      </a:lnTo>
                      <a:lnTo>
                        <a:pt x="1381" y="313"/>
                      </a:lnTo>
                      <a:lnTo>
                        <a:pt x="1381" y="315"/>
                      </a:lnTo>
                      <a:lnTo>
                        <a:pt x="1382" y="316"/>
                      </a:lnTo>
                      <a:lnTo>
                        <a:pt x="1381" y="317"/>
                      </a:lnTo>
                      <a:lnTo>
                        <a:pt x="1381" y="318"/>
                      </a:lnTo>
                      <a:lnTo>
                        <a:pt x="1382" y="319"/>
                      </a:lnTo>
                      <a:lnTo>
                        <a:pt x="1382" y="320"/>
                      </a:lnTo>
                      <a:lnTo>
                        <a:pt x="1383" y="320"/>
                      </a:lnTo>
                      <a:lnTo>
                        <a:pt x="1384" y="320"/>
                      </a:lnTo>
                      <a:lnTo>
                        <a:pt x="1385" y="320"/>
                      </a:lnTo>
                      <a:lnTo>
                        <a:pt x="1386" y="321"/>
                      </a:lnTo>
                      <a:lnTo>
                        <a:pt x="1387" y="320"/>
                      </a:lnTo>
                      <a:lnTo>
                        <a:pt x="1388" y="321"/>
                      </a:lnTo>
                      <a:lnTo>
                        <a:pt x="1389" y="321"/>
                      </a:lnTo>
                      <a:lnTo>
                        <a:pt x="1390" y="321"/>
                      </a:lnTo>
                      <a:lnTo>
                        <a:pt x="1391" y="322"/>
                      </a:lnTo>
                      <a:lnTo>
                        <a:pt x="1390" y="323"/>
                      </a:lnTo>
                      <a:lnTo>
                        <a:pt x="1391" y="323"/>
                      </a:lnTo>
                      <a:lnTo>
                        <a:pt x="1392" y="323"/>
                      </a:lnTo>
                      <a:lnTo>
                        <a:pt x="1392" y="322"/>
                      </a:lnTo>
                      <a:lnTo>
                        <a:pt x="1394" y="322"/>
                      </a:lnTo>
                      <a:lnTo>
                        <a:pt x="1395" y="321"/>
                      </a:lnTo>
                      <a:lnTo>
                        <a:pt x="1396" y="321"/>
                      </a:lnTo>
                      <a:lnTo>
                        <a:pt x="1396" y="320"/>
                      </a:lnTo>
                      <a:lnTo>
                        <a:pt x="1397" y="320"/>
                      </a:lnTo>
                      <a:lnTo>
                        <a:pt x="1399" y="321"/>
                      </a:lnTo>
                      <a:lnTo>
                        <a:pt x="1399" y="320"/>
                      </a:lnTo>
                      <a:lnTo>
                        <a:pt x="1399" y="319"/>
                      </a:lnTo>
                      <a:lnTo>
                        <a:pt x="1400" y="319"/>
                      </a:lnTo>
                      <a:lnTo>
                        <a:pt x="1401" y="320"/>
                      </a:lnTo>
                      <a:lnTo>
                        <a:pt x="1402" y="320"/>
                      </a:lnTo>
                      <a:lnTo>
                        <a:pt x="1403" y="320"/>
                      </a:lnTo>
                      <a:lnTo>
                        <a:pt x="1403" y="321"/>
                      </a:lnTo>
                      <a:lnTo>
                        <a:pt x="1404" y="321"/>
                      </a:lnTo>
                      <a:lnTo>
                        <a:pt x="1405" y="321"/>
                      </a:lnTo>
                      <a:lnTo>
                        <a:pt x="1406" y="321"/>
                      </a:lnTo>
                      <a:lnTo>
                        <a:pt x="1407" y="320"/>
                      </a:lnTo>
                      <a:lnTo>
                        <a:pt x="1408" y="319"/>
                      </a:lnTo>
                      <a:lnTo>
                        <a:pt x="1409" y="318"/>
                      </a:lnTo>
                      <a:lnTo>
                        <a:pt x="1407" y="317"/>
                      </a:lnTo>
                      <a:lnTo>
                        <a:pt x="1408" y="316"/>
                      </a:lnTo>
                      <a:lnTo>
                        <a:pt x="1409" y="316"/>
                      </a:lnTo>
                      <a:lnTo>
                        <a:pt x="1410" y="315"/>
                      </a:lnTo>
                      <a:lnTo>
                        <a:pt x="1409" y="314"/>
                      </a:lnTo>
                      <a:lnTo>
                        <a:pt x="1410" y="313"/>
                      </a:lnTo>
                      <a:lnTo>
                        <a:pt x="1409" y="312"/>
                      </a:lnTo>
                      <a:lnTo>
                        <a:pt x="1410" y="312"/>
                      </a:lnTo>
                      <a:lnTo>
                        <a:pt x="1411" y="311"/>
                      </a:lnTo>
                      <a:lnTo>
                        <a:pt x="1413" y="310"/>
                      </a:lnTo>
                      <a:lnTo>
                        <a:pt x="1414" y="311"/>
                      </a:lnTo>
                      <a:lnTo>
                        <a:pt x="1415" y="311"/>
                      </a:lnTo>
                      <a:lnTo>
                        <a:pt x="1416" y="311"/>
                      </a:lnTo>
                      <a:lnTo>
                        <a:pt x="1417" y="311"/>
                      </a:lnTo>
                      <a:lnTo>
                        <a:pt x="1418" y="310"/>
                      </a:lnTo>
                      <a:lnTo>
                        <a:pt x="1419" y="309"/>
                      </a:lnTo>
                      <a:lnTo>
                        <a:pt x="1420" y="309"/>
                      </a:lnTo>
                      <a:lnTo>
                        <a:pt x="1421" y="309"/>
                      </a:lnTo>
                      <a:lnTo>
                        <a:pt x="1422" y="309"/>
                      </a:lnTo>
                      <a:lnTo>
                        <a:pt x="1422" y="308"/>
                      </a:lnTo>
                      <a:lnTo>
                        <a:pt x="1425" y="308"/>
                      </a:lnTo>
                      <a:lnTo>
                        <a:pt x="1426" y="308"/>
                      </a:lnTo>
                      <a:lnTo>
                        <a:pt x="1426" y="307"/>
                      </a:lnTo>
                      <a:lnTo>
                        <a:pt x="1429" y="305"/>
                      </a:lnTo>
                      <a:lnTo>
                        <a:pt x="1430" y="306"/>
                      </a:lnTo>
                      <a:lnTo>
                        <a:pt x="1430" y="304"/>
                      </a:lnTo>
                      <a:lnTo>
                        <a:pt x="1430" y="303"/>
                      </a:lnTo>
                      <a:lnTo>
                        <a:pt x="1430" y="302"/>
                      </a:lnTo>
                      <a:lnTo>
                        <a:pt x="1430" y="301"/>
                      </a:lnTo>
                      <a:lnTo>
                        <a:pt x="1430" y="300"/>
                      </a:lnTo>
                      <a:lnTo>
                        <a:pt x="1429" y="299"/>
                      </a:lnTo>
                      <a:lnTo>
                        <a:pt x="1429" y="298"/>
                      </a:lnTo>
                      <a:lnTo>
                        <a:pt x="1429" y="297"/>
                      </a:lnTo>
                      <a:lnTo>
                        <a:pt x="1428" y="297"/>
                      </a:lnTo>
                      <a:lnTo>
                        <a:pt x="1427" y="296"/>
                      </a:lnTo>
                      <a:lnTo>
                        <a:pt x="1426" y="295"/>
                      </a:lnTo>
                      <a:lnTo>
                        <a:pt x="1425" y="295"/>
                      </a:lnTo>
                      <a:lnTo>
                        <a:pt x="1424" y="293"/>
                      </a:lnTo>
                      <a:lnTo>
                        <a:pt x="1423" y="292"/>
                      </a:lnTo>
                      <a:lnTo>
                        <a:pt x="1423" y="291"/>
                      </a:lnTo>
                      <a:lnTo>
                        <a:pt x="1422" y="292"/>
                      </a:lnTo>
                      <a:lnTo>
                        <a:pt x="1421" y="291"/>
                      </a:lnTo>
                      <a:lnTo>
                        <a:pt x="1422" y="290"/>
                      </a:lnTo>
                      <a:lnTo>
                        <a:pt x="1422" y="289"/>
                      </a:lnTo>
                      <a:lnTo>
                        <a:pt x="1422" y="288"/>
                      </a:lnTo>
                      <a:lnTo>
                        <a:pt x="1420" y="288"/>
                      </a:lnTo>
                      <a:lnTo>
                        <a:pt x="1420" y="287"/>
                      </a:lnTo>
                      <a:lnTo>
                        <a:pt x="1420" y="285"/>
                      </a:lnTo>
                      <a:lnTo>
                        <a:pt x="1420" y="284"/>
                      </a:lnTo>
                      <a:lnTo>
                        <a:pt x="1420" y="283"/>
                      </a:lnTo>
                      <a:lnTo>
                        <a:pt x="1421" y="283"/>
                      </a:lnTo>
                      <a:lnTo>
                        <a:pt x="1421" y="282"/>
                      </a:lnTo>
                      <a:lnTo>
                        <a:pt x="1421" y="281"/>
                      </a:lnTo>
                      <a:lnTo>
                        <a:pt x="1422" y="280"/>
                      </a:lnTo>
                      <a:lnTo>
                        <a:pt x="1422" y="279"/>
                      </a:lnTo>
                      <a:lnTo>
                        <a:pt x="1422" y="278"/>
                      </a:lnTo>
                      <a:lnTo>
                        <a:pt x="1424" y="277"/>
                      </a:lnTo>
                      <a:lnTo>
                        <a:pt x="1425" y="277"/>
                      </a:lnTo>
                      <a:lnTo>
                        <a:pt x="1426" y="276"/>
                      </a:lnTo>
                      <a:lnTo>
                        <a:pt x="1426" y="275"/>
                      </a:lnTo>
                      <a:lnTo>
                        <a:pt x="1426" y="274"/>
                      </a:lnTo>
                      <a:lnTo>
                        <a:pt x="1426" y="273"/>
                      </a:lnTo>
                      <a:lnTo>
                        <a:pt x="1425" y="273"/>
                      </a:lnTo>
                      <a:lnTo>
                        <a:pt x="1426" y="272"/>
                      </a:lnTo>
                      <a:lnTo>
                        <a:pt x="1427" y="271"/>
                      </a:lnTo>
                      <a:lnTo>
                        <a:pt x="1427" y="270"/>
                      </a:lnTo>
                      <a:lnTo>
                        <a:pt x="1428" y="270"/>
                      </a:lnTo>
                      <a:lnTo>
                        <a:pt x="1428" y="269"/>
                      </a:lnTo>
                      <a:lnTo>
                        <a:pt x="1429" y="268"/>
                      </a:lnTo>
                      <a:lnTo>
                        <a:pt x="1429" y="266"/>
                      </a:lnTo>
                      <a:lnTo>
                        <a:pt x="1428" y="265"/>
                      </a:lnTo>
                      <a:lnTo>
                        <a:pt x="1429" y="265"/>
                      </a:lnTo>
                      <a:lnTo>
                        <a:pt x="1429" y="264"/>
                      </a:lnTo>
                      <a:lnTo>
                        <a:pt x="1430" y="264"/>
                      </a:lnTo>
                      <a:lnTo>
                        <a:pt x="1430" y="262"/>
                      </a:lnTo>
                      <a:lnTo>
                        <a:pt x="1431" y="261"/>
                      </a:lnTo>
                      <a:lnTo>
                        <a:pt x="1432" y="261"/>
                      </a:lnTo>
                      <a:lnTo>
                        <a:pt x="1431" y="260"/>
                      </a:lnTo>
                      <a:lnTo>
                        <a:pt x="1431" y="259"/>
                      </a:lnTo>
                      <a:lnTo>
                        <a:pt x="1430" y="258"/>
                      </a:lnTo>
                      <a:lnTo>
                        <a:pt x="1431" y="257"/>
                      </a:lnTo>
                      <a:lnTo>
                        <a:pt x="1431" y="254"/>
                      </a:lnTo>
                      <a:lnTo>
                        <a:pt x="1431" y="253"/>
                      </a:lnTo>
                      <a:lnTo>
                        <a:pt x="1431" y="252"/>
                      </a:lnTo>
                      <a:lnTo>
                        <a:pt x="1431" y="251"/>
                      </a:lnTo>
                      <a:lnTo>
                        <a:pt x="1432" y="252"/>
                      </a:lnTo>
                      <a:lnTo>
                        <a:pt x="1433" y="251"/>
                      </a:lnTo>
                      <a:lnTo>
                        <a:pt x="1434" y="250"/>
                      </a:lnTo>
                      <a:lnTo>
                        <a:pt x="1434" y="249"/>
                      </a:lnTo>
                      <a:lnTo>
                        <a:pt x="1435" y="248"/>
                      </a:lnTo>
                      <a:lnTo>
                        <a:pt x="1436" y="248"/>
                      </a:lnTo>
                      <a:lnTo>
                        <a:pt x="1438" y="245"/>
                      </a:lnTo>
                      <a:lnTo>
                        <a:pt x="1439" y="245"/>
                      </a:lnTo>
                      <a:lnTo>
                        <a:pt x="1439" y="244"/>
                      </a:lnTo>
                      <a:lnTo>
                        <a:pt x="1438" y="243"/>
                      </a:lnTo>
                      <a:lnTo>
                        <a:pt x="1439" y="243"/>
                      </a:lnTo>
                      <a:lnTo>
                        <a:pt x="1438" y="242"/>
                      </a:lnTo>
                      <a:lnTo>
                        <a:pt x="1438" y="241"/>
                      </a:lnTo>
                      <a:lnTo>
                        <a:pt x="1439" y="240"/>
                      </a:lnTo>
                      <a:lnTo>
                        <a:pt x="1439" y="239"/>
                      </a:lnTo>
                      <a:lnTo>
                        <a:pt x="1439" y="238"/>
                      </a:lnTo>
                      <a:lnTo>
                        <a:pt x="1440" y="237"/>
                      </a:lnTo>
                      <a:lnTo>
                        <a:pt x="1441" y="236"/>
                      </a:lnTo>
                      <a:lnTo>
                        <a:pt x="1441" y="235"/>
                      </a:lnTo>
                      <a:lnTo>
                        <a:pt x="1441" y="234"/>
                      </a:lnTo>
                      <a:lnTo>
                        <a:pt x="1442" y="233"/>
                      </a:lnTo>
                      <a:lnTo>
                        <a:pt x="1443" y="231"/>
                      </a:lnTo>
                      <a:lnTo>
                        <a:pt x="1443" y="230"/>
                      </a:lnTo>
                      <a:lnTo>
                        <a:pt x="1444" y="230"/>
                      </a:lnTo>
                      <a:lnTo>
                        <a:pt x="1445" y="229"/>
                      </a:lnTo>
                      <a:lnTo>
                        <a:pt x="1446" y="228"/>
                      </a:lnTo>
                      <a:lnTo>
                        <a:pt x="1447" y="228"/>
                      </a:lnTo>
                      <a:lnTo>
                        <a:pt x="1448" y="227"/>
                      </a:lnTo>
                      <a:lnTo>
                        <a:pt x="1448" y="226"/>
                      </a:lnTo>
                      <a:lnTo>
                        <a:pt x="1448" y="225"/>
                      </a:lnTo>
                      <a:lnTo>
                        <a:pt x="1448" y="223"/>
                      </a:lnTo>
                      <a:lnTo>
                        <a:pt x="1449" y="222"/>
                      </a:lnTo>
                      <a:lnTo>
                        <a:pt x="1450" y="222"/>
                      </a:lnTo>
                      <a:lnTo>
                        <a:pt x="1449" y="221"/>
                      </a:lnTo>
                      <a:lnTo>
                        <a:pt x="1448" y="220"/>
                      </a:lnTo>
                      <a:lnTo>
                        <a:pt x="1448" y="219"/>
                      </a:lnTo>
                      <a:lnTo>
                        <a:pt x="1450" y="217"/>
                      </a:lnTo>
                      <a:lnTo>
                        <a:pt x="1450" y="216"/>
                      </a:lnTo>
                      <a:lnTo>
                        <a:pt x="1451" y="216"/>
                      </a:lnTo>
                      <a:lnTo>
                        <a:pt x="1453" y="215"/>
                      </a:lnTo>
                      <a:lnTo>
                        <a:pt x="1454" y="215"/>
                      </a:lnTo>
                      <a:lnTo>
                        <a:pt x="1455" y="214"/>
                      </a:lnTo>
                      <a:lnTo>
                        <a:pt x="1457" y="213"/>
                      </a:lnTo>
                      <a:lnTo>
                        <a:pt x="1457" y="212"/>
                      </a:lnTo>
                      <a:lnTo>
                        <a:pt x="1457" y="211"/>
                      </a:lnTo>
                      <a:lnTo>
                        <a:pt x="1458" y="207"/>
                      </a:lnTo>
                      <a:lnTo>
                        <a:pt x="1458" y="206"/>
                      </a:lnTo>
                      <a:lnTo>
                        <a:pt x="1458" y="204"/>
                      </a:lnTo>
                      <a:lnTo>
                        <a:pt x="1459" y="203"/>
                      </a:lnTo>
                      <a:lnTo>
                        <a:pt x="1524" y="203"/>
                      </a:lnTo>
                      <a:lnTo>
                        <a:pt x="1550" y="203"/>
                      </a:lnTo>
                      <a:lnTo>
                        <a:pt x="1582" y="20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8" name="Freeform 545"/>
                <p:cNvSpPr>
                  <a:spLocks/>
                </p:cNvSpPr>
                <p:nvPr/>
              </p:nvSpPr>
              <p:spPr bwMode="auto">
                <a:xfrm>
                  <a:off x="1673225" y="2846388"/>
                  <a:ext cx="1235075" cy="1174750"/>
                </a:xfrm>
                <a:custGeom>
                  <a:avLst/>
                  <a:gdLst>
                    <a:gd name="T0" fmla="*/ 2147483646 w 1200"/>
                    <a:gd name="T1" fmla="*/ 2147483646 h 1142"/>
                    <a:gd name="T2" fmla="*/ 2147483646 w 1200"/>
                    <a:gd name="T3" fmla="*/ 2147483646 h 1142"/>
                    <a:gd name="T4" fmla="*/ 2147483646 w 1200"/>
                    <a:gd name="T5" fmla="*/ 2147483646 h 1142"/>
                    <a:gd name="T6" fmla="*/ 2147483646 w 1200"/>
                    <a:gd name="T7" fmla="*/ 2147483646 h 1142"/>
                    <a:gd name="T8" fmla="*/ 2147483646 w 1200"/>
                    <a:gd name="T9" fmla="*/ 2147483646 h 1142"/>
                    <a:gd name="T10" fmla="*/ 2147483646 w 1200"/>
                    <a:gd name="T11" fmla="*/ 2147483646 h 1142"/>
                    <a:gd name="T12" fmla="*/ 2147483646 w 1200"/>
                    <a:gd name="T13" fmla="*/ 2147483646 h 1142"/>
                    <a:gd name="T14" fmla="*/ 2147483646 w 1200"/>
                    <a:gd name="T15" fmla="*/ 2147483646 h 1142"/>
                    <a:gd name="T16" fmla="*/ 2147483646 w 1200"/>
                    <a:gd name="T17" fmla="*/ 2147483646 h 1142"/>
                    <a:gd name="T18" fmla="*/ 2147483646 w 1200"/>
                    <a:gd name="T19" fmla="*/ 2147483646 h 1142"/>
                    <a:gd name="T20" fmla="*/ 2147483646 w 1200"/>
                    <a:gd name="T21" fmla="*/ 2147483646 h 1142"/>
                    <a:gd name="T22" fmla="*/ 2147483646 w 1200"/>
                    <a:gd name="T23" fmla="*/ 2147483646 h 1142"/>
                    <a:gd name="T24" fmla="*/ 2147483646 w 1200"/>
                    <a:gd name="T25" fmla="*/ 2147483646 h 1142"/>
                    <a:gd name="T26" fmla="*/ 2147483646 w 1200"/>
                    <a:gd name="T27" fmla="*/ 2147483646 h 1142"/>
                    <a:gd name="T28" fmla="*/ 2147483646 w 1200"/>
                    <a:gd name="T29" fmla="*/ 2147483646 h 1142"/>
                    <a:gd name="T30" fmla="*/ 2147483646 w 1200"/>
                    <a:gd name="T31" fmla="*/ 2147483646 h 1142"/>
                    <a:gd name="T32" fmla="*/ 2147483646 w 1200"/>
                    <a:gd name="T33" fmla="*/ 2147483646 h 1142"/>
                    <a:gd name="T34" fmla="*/ 2147483646 w 1200"/>
                    <a:gd name="T35" fmla="*/ 2147483646 h 1142"/>
                    <a:gd name="T36" fmla="*/ 2147483646 w 1200"/>
                    <a:gd name="T37" fmla="*/ 2147483646 h 1142"/>
                    <a:gd name="T38" fmla="*/ 2147483646 w 1200"/>
                    <a:gd name="T39" fmla="*/ 2147483646 h 1142"/>
                    <a:gd name="T40" fmla="*/ 2147483646 w 1200"/>
                    <a:gd name="T41" fmla="*/ 2147483646 h 1142"/>
                    <a:gd name="T42" fmla="*/ 2147483646 w 1200"/>
                    <a:gd name="T43" fmla="*/ 2147483646 h 1142"/>
                    <a:gd name="T44" fmla="*/ 2147483646 w 1200"/>
                    <a:gd name="T45" fmla="*/ 2147483646 h 1142"/>
                    <a:gd name="T46" fmla="*/ 2147483646 w 1200"/>
                    <a:gd name="T47" fmla="*/ 2147483646 h 1142"/>
                    <a:gd name="T48" fmla="*/ 2147483646 w 1200"/>
                    <a:gd name="T49" fmla="*/ 2147483646 h 1142"/>
                    <a:gd name="T50" fmla="*/ 2147483646 w 1200"/>
                    <a:gd name="T51" fmla="*/ 2147483646 h 1142"/>
                    <a:gd name="T52" fmla="*/ 2147483646 w 1200"/>
                    <a:gd name="T53" fmla="*/ 2147483646 h 1142"/>
                    <a:gd name="T54" fmla="*/ 2147483646 w 1200"/>
                    <a:gd name="T55" fmla="*/ 2147483646 h 1142"/>
                    <a:gd name="T56" fmla="*/ 2147483646 w 1200"/>
                    <a:gd name="T57" fmla="*/ 2147483646 h 1142"/>
                    <a:gd name="T58" fmla="*/ 2147483646 w 1200"/>
                    <a:gd name="T59" fmla="*/ 2147483646 h 1142"/>
                    <a:gd name="T60" fmla="*/ 2147483646 w 1200"/>
                    <a:gd name="T61" fmla="*/ 2147483646 h 1142"/>
                    <a:gd name="T62" fmla="*/ 2147483646 w 1200"/>
                    <a:gd name="T63" fmla="*/ 2147483646 h 1142"/>
                    <a:gd name="T64" fmla="*/ 2147483646 w 1200"/>
                    <a:gd name="T65" fmla="*/ 2147483646 h 1142"/>
                    <a:gd name="T66" fmla="*/ 2147483646 w 1200"/>
                    <a:gd name="T67" fmla="*/ 2147483646 h 1142"/>
                    <a:gd name="T68" fmla="*/ 2147483646 w 1200"/>
                    <a:gd name="T69" fmla="*/ 2147483646 h 1142"/>
                    <a:gd name="T70" fmla="*/ 2147483646 w 1200"/>
                    <a:gd name="T71" fmla="*/ 2147483646 h 1142"/>
                    <a:gd name="T72" fmla="*/ 2147483646 w 1200"/>
                    <a:gd name="T73" fmla="*/ 2147483646 h 1142"/>
                    <a:gd name="T74" fmla="*/ 2147483646 w 1200"/>
                    <a:gd name="T75" fmla="*/ 2147483646 h 1142"/>
                    <a:gd name="T76" fmla="*/ 2147483646 w 1200"/>
                    <a:gd name="T77" fmla="*/ 2147483646 h 1142"/>
                    <a:gd name="T78" fmla="*/ 2147483646 w 1200"/>
                    <a:gd name="T79" fmla="*/ 2147483646 h 1142"/>
                    <a:gd name="T80" fmla="*/ 2147483646 w 1200"/>
                    <a:gd name="T81" fmla="*/ 2147483646 h 1142"/>
                    <a:gd name="T82" fmla="*/ 2147483646 w 1200"/>
                    <a:gd name="T83" fmla="*/ 2147483646 h 1142"/>
                    <a:gd name="T84" fmla="*/ 2147483646 w 1200"/>
                    <a:gd name="T85" fmla="*/ 2147483646 h 1142"/>
                    <a:gd name="T86" fmla="*/ 2147483646 w 1200"/>
                    <a:gd name="T87" fmla="*/ 2147483646 h 1142"/>
                    <a:gd name="T88" fmla="*/ 2147483646 w 1200"/>
                    <a:gd name="T89" fmla="*/ 2147483646 h 1142"/>
                    <a:gd name="T90" fmla="*/ 2147483646 w 1200"/>
                    <a:gd name="T91" fmla="*/ 2147483646 h 1142"/>
                    <a:gd name="T92" fmla="*/ 2147483646 w 1200"/>
                    <a:gd name="T93" fmla="*/ 2147483646 h 1142"/>
                    <a:gd name="T94" fmla="*/ 2147483646 w 1200"/>
                    <a:gd name="T95" fmla="*/ 2147483646 h 1142"/>
                    <a:gd name="T96" fmla="*/ 2147483646 w 1200"/>
                    <a:gd name="T97" fmla="*/ 2147483646 h 1142"/>
                    <a:gd name="T98" fmla="*/ 2147483646 w 1200"/>
                    <a:gd name="T99" fmla="*/ 2147483646 h 1142"/>
                    <a:gd name="T100" fmla="*/ 2147483646 w 1200"/>
                    <a:gd name="T101" fmla="*/ 2147483646 h 1142"/>
                    <a:gd name="T102" fmla="*/ 2147483646 w 1200"/>
                    <a:gd name="T103" fmla="*/ 2147483646 h 1142"/>
                    <a:gd name="T104" fmla="*/ 2147483646 w 1200"/>
                    <a:gd name="T105" fmla="*/ 2147483646 h 1142"/>
                    <a:gd name="T106" fmla="*/ 2147483646 w 1200"/>
                    <a:gd name="T107" fmla="*/ 2147483646 h 1142"/>
                    <a:gd name="T108" fmla="*/ 2147483646 w 1200"/>
                    <a:gd name="T109" fmla="*/ 2147483646 h 1142"/>
                    <a:gd name="T110" fmla="*/ 2147483646 w 1200"/>
                    <a:gd name="T111" fmla="*/ 2147483646 h 1142"/>
                    <a:gd name="T112" fmla="*/ 2147483646 w 1200"/>
                    <a:gd name="T113" fmla="*/ 2147483646 h 1142"/>
                    <a:gd name="T114" fmla="*/ 2147483646 w 1200"/>
                    <a:gd name="T115" fmla="*/ 2147483646 h 1142"/>
                    <a:gd name="T116" fmla="*/ 2147483646 w 1200"/>
                    <a:gd name="T117" fmla="*/ 2147483646 h 1142"/>
                    <a:gd name="T118" fmla="*/ 2147483646 w 1200"/>
                    <a:gd name="T119" fmla="*/ 2147483646 h 1142"/>
                    <a:gd name="T120" fmla="*/ 2147483646 w 1200"/>
                    <a:gd name="T121" fmla="*/ 2147483646 h 1142"/>
                    <a:gd name="T122" fmla="*/ 2147483646 w 1200"/>
                    <a:gd name="T123" fmla="*/ 2147483646 h 1142"/>
                    <a:gd name="T124" fmla="*/ 2147483646 w 1200"/>
                    <a:gd name="T125" fmla="*/ 2147483646 h 114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200"/>
                    <a:gd name="T190" fmla="*/ 0 h 1142"/>
                    <a:gd name="T191" fmla="*/ 1200 w 1200"/>
                    <a:gd name="T192" fmla="*/ 1142 h 114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200" h="1142">
                      <a:moveTo>
                        <a:pt x="5" y="153"/>
                      </a:moveTo>
                      <a:lnTo>
                        <a:pt x="13" y="153"/>
                      </a:lnTo>
                      <a:lnTo>
                        <a:pt x="128" y="152"/>
                      </a:lnTo>
                      <a:lnTo>
                        <a:pt x="172" y="152"/>
                      </a:lnTo>
                      <a:lnTo>
                        <a:pt x="225" y="153"/>
                      </a:lnTo>
                      <a:lnTo>
                        <a:pt x="264" y="153"/>
                      </a:lnTo>
                      <a:lnTo>
                        <a:pt x="331" y="153"/>
                      </a:lnTo>
                      <a:lnTo>
                        <a:pt x="336" y="153"/>
                      </a:lnTo>
                      <a:lnTo>
                        <a:pt x="338" y="152"/>
                      </a:lnTo>
                      <a:lnTo>
                        <a:pt x="339" y="152"/>
                      </a:lnTo>
                      <a:lnTo>
                        <a:pt x="342" y="151"/>
                      </a:lnTo>
                      <a:lnTo>
                        <a:pt x="342" y="150"/>
                      </a:lnTo>
                      <a:lnTo>
                        <a:pt x="343" y="150"/>
                      </a:lnTo>
                      <a:lnTo>
                        <a:pt x="344" y="148"/>
                      </a:lnTo>
                      <a:lnTo>
                        <a:pt x="345" y="148"/>
                      </a:lnTo>
                      <a:lnTo>
                        <a:pt x="345" y="147"/>
                      </a:lnTo>
                      <a:lnTo>
                        <a:pt x="346" y="146"/>
                      </a:lnTo>
                      <a:lnTo>
                        <a:pt x="347" y="146"/>
                      </a:lnTo>
                      <a:lnTo>
                        <a:pt x="348" y="145"/>
                      </a:lnTo>
                      <a:lnTo>
                        <a:pt x="349" y="145"/>
                      </a:lnTo>
                      <a:lnTo>
                        <a:pt x="349" y="144"/>
                      </a:lnTo>
                      <a:lnTo>
                        <a:pt x="348" y="143"/>
                      </a:lnTo>
                      <a:lnTo>
                        <a:pt x="346" y="143"/>
                      </a:lnTo>
                      <a:lnTo>
                        <a:pt x="345" y="143"/>
                      </a:lnTo>
                      <a:lnTo>
                        <a:pt x="344" y="143"/>
                      </a:lnTo>
                      <a:lnTo>
                        <a:pt x="343" y="143"/>
                      </a:lnTo>
                      <a:lnTo>
                        <a:pt x="342" y="143"/>
                      </a:lnTo>
                      <a:lnTo>
                        <a:pt x="341" y="144"/>
                      </a:lnTo>
                      <a:lnTo>
                        <a:pt x="340" y="145"/>
                      </a:lnTo>
                      <a:lnTo>
                        <a:pt x="338" y="144"/>
                      </a:lnTo>
                      <a:lnTo>
                        <a:pt x="338" y="143"/>
                      </a:lnTo>
                      <a:lnTo>
                        <a:pt x="337" y="143"/>
                      </a:lnTo>
                      <a:lnTo>
                        <a:pt x="337" y="142"/>
                      </a:lnTo>
                      <a:lnTo>
                        <a:pt x="338" y="141"/>
                      </a:lnTo>
                      <a:lnTo>
                        <a:pt x="339" y="140"/>
                      </a:lnTo>
                      <a:lnTo>
                        <a:pt x="340" y="136"/>
                      </a:lnTo>
                      <a:lnTo>
                        <a:pt x="341" y="135"/>
                      </a:lnTo>
                      <a:lnTo>
                        <a:pt x="341" y="134"/>
                      </a:lnTo>
                      <a:lnTo>
                        <a:pt x="341" y="133"/>
                      </a:lnTo>
                      <a:lnTo>
                        <a:pt x="342" y="132"/>
                      </a:lnTo>
                      <a:lnTo>
                        <a:pt x="342" y="131"/>
                      </a:lnTo>
                      <a:lnTo>
                        <a:pt x="342" y="130"/>
                      </a:lnTo>
                      <a:lnTo>
                        <a:pt x="341" y="130"/>
                      </a:lnTo>
                      <a:lnTo>
                        <a:pt x="341" y="129"/>
                      </a:lnTo>
                      <a:lnTo>
                        <a:pt x="340" y="129"/>
                      </a:lnTo>
                      <a:lnTo>
                        <a:pt x="340" y="128"/>
                      </a:lnTo>
                      <a:lnTo>
                        <a:pt x="340" y="127"/>
                      </a:lnTo>
                      <a:lnTo>
                        <a:pt x="341" y="126"/>
                      </a:lnTo>
                      <a:lnTo>
                        <a:pt x="341" y="125"/>
                      </a:lnTo>
                      <a:lnTo>
                        <a:pt x="340" y="124"/>
                      </a:lnTo>
                      <a:lnTo>
                        <a:pt x="340" y="123"/>
                      </a:lnTo>
                      <a:lnTo>
                        <a:pt x="339" y="122"/>
                      </a:lnTo>
                      <a:lnTo>
                        <a:pt x="339" y="121"/>
                      </a:lnTo>
                      <a:lnTo>
                        <a:pt x="341" y="118"/>
                      </a:lnTo>
                      <a:lnTo>
                        <a:pt x="342" y="116"/>
                      </a:lnTo>
                      <a:lnTo>
                        <a:pt x="342" y="115"/>
                      </a:lnTo>
                      <a:lnTo>
                        <a:pt x="343" y="115"/>
                      </a:lnTo>
                      <a:lnTo>
                        <a:pt x="344" y="114"/>
                      </a:lnTo>
                      <a:lnTo>
                        <a:pt x="345" y="112"/>
                      </a:lnTo>
                      <a:lnTo>
                        <a:pt x="346" y="110"/>
                      </a:lnTo>
                      <a:lnTo>
                        <a:pt x="346" y="109"/>
                      </a:lnTo>
                      <a:lnTo>
                        <a:pt x="346" y="108"/>
                      </a:lnTo>
                      <a:lnTo>
                        <a:pt x="347" y="108"/>
                      </a:lnTo>
                      <a:lnTo>
                        <a:pt x="347" y="106"/>
                      </a:lnTo>
                      <a:lnTo>
                        <a:pt x="347" y="105"/>
                      </a:lnTo>
                      <a:lnTo>
                        <a:pt x="348" y="104"/>
                      </a:lnTo>
                      <a:lnTo>
                        <a:pt x="349" y="104"/>
                      </a:lnTo>
                      <a:lnTo>
                        <a:pt x="350" y="104"/>
                      </a:lnTo>
                      <a:lnTo>
                        <a:pt x="350" y="103"/>
                      </a:lnTo>
                      <a:lnTo>
                        <a:pt x="350" y="102"/>
                      </a:lnTo>
                      <a:lnTo>
                        <a:pt x="350" y="101"/>
                      </a:lnTo>
                      <a:lnTo>
                        <a:pt x="350" y="100"/>
                      </a:lnTo>
                      <a:lnTo>
                        <a:pt x="349" y="100"/>
                      </a:lnTo>
                      <a:lnTo>
                        <a:pt x="349" y="99"/>
                      </a:lnTo>
                      <a:lnTo>
                        <a:pt x="349" y="98"/>
                      </a:lnTo>
                      <a:lnTo>
                        <a:pt x="350" y="97"/>
                      </a:lnTo>
                      <a:lnTo>
                        <a:pt x="350" y="96"/>
                      </a:lnTo>
                      <a:lnTo>
                        <a:pt x="350" y="95"/>
                      </a:lnTo>
                      <a:lnTo>
                        <a:pt x="350" y="93"/>
                      </a:lnTo>
                      <a:lnTo>
                        <a:pt x="350" y="92"/>
                      </a:lnTo>
                      <a:lnTo>
                        <a:pt x="351" y="91"/>
                      </a:lnTo>
                      <a:lnTo>
                        <a:pt x="350" y="89"/>
                      </a:lnTo>
                      <a:lnTo>
                        <a:pt x="350" y="88"/>
                      </a:lnTo>
                      <a:lnTo>
                        <a:pt x="350" y="87"/>
                      </a:lnTo>
                      <a:lnTo>
                        <a:pt x="350" y="85"/>
                      </a:lnTo>
                      <a:lnTo>
                        <a:pt x="351" y="85"/>
                      </a:lnTo>
                      <a:lnTo>
                        <a:pt x="352" y="84"/>
                      </a:lnTo>
                      <a:lnTo>
                        <a:pt x="353" y="83"/>
                      </a:lnTo>
                      <a:lnTo>
                        <a:pt x="353" y="82"/>
                      </a:lnTo>
                      <a:lnTo>
                        <a:pt x="353" y="81"/>
                      </a:lnTo>
                      <a:lnTo>
                        <a:pt x="353" y="80"/>
                      </a:lnTo>
                      <a:lnTo>
                        <a:pt x="353" y="79"/>
                      </a:lnTo>
                      <a:lnTo>
                        <a:pt x="354" y="78"/>
                      </a:lnTo>
                      <a:lnTo>
                        <a:pt x="353" y="77"/>
                      </a:lnTo>
                      <a:lnTo>
                        <a:pt x="350" y="71"/>
                      </a:lnTo>
                      <a:lnTo>
                        <a:pt x="349" y="70"/>
                      </a:lnTo>
                      <a:lnTo>
                        <a:pt x="349" y="68"/>
                      </a:lnTo>
                      <a:lnTo>
                        <a:pt x="349" y="66"/>
                      </a:lnTo>
                      <a:lnTo>
                        <a:pt x="349" y="65"/>
                      </a:lnTo>
                      <a:lnTo>
                        <a:pt x="347" y="64"/>
                      </a:lnTo>
                      <a:lnTo>
                        <a:pt x="346" y="63"/>
                      </a:lnTo>
                      <a:lnTo>
                        <a:pt x="345" y="61"/>
                      </a:lnTo>
                      <a:lnTo>
                        <a:pt x="344" y="59"/>
                      </a:lnTo>
                      <a:lnTo>
                        <a:pt x="344" y="58"/>
                      </a:lnTo>
                      <a:lnTo>
                        <a:pt x="344" y="55"/>
                      </a:lnTo>
                      <a:lnTo>
                        <a:pt x="343" y="53"/>
                      </a:lnTo>
                      <a:lnTo>
                        <a:pt x="343" y="52"/>
                      </a:lnTo>
                      <a:lnTo>
                        <a:pt x="343" y="51"/>
                      </a:lnTo>
                      <a:lnTo>
                        <a:pt x="344" y="51"/>
                      </a:lnTo>
                      <a:lnTo>
                        <a:pt x="345" y="50"/>
                      </a:lnTo>
                      <a:lnTo>
                        <a:pt x="345" y="49"/>
                      </a:lnTo>
                      <a:lnTo>
                        <a:pt x="348" y="49"/>
                      </a:lnTo>
                      <a:lnTo>
                        <a:pt x="349" y="48"/>
                      </a:lnTo>
                      <a:lnTo>
                        <a:pt x="351" y="47"/>
                      </a:lnTo>
                      <a:lnTo>
                        <a:pt x="352" y="46"/>
                      </a:lnTo>
                      <a:lnTo>
                        <a:pt x="353" y="45"/>
                      </a:lnTo>
                      <a:lnTo>
                        <a:pt x="353" y="44"/>
                      </a:lnTo>
                      <a:lnTo>
                        <a:pt x="354" y="42"/>
                      </a:lnTo>
                      <a:lnTo>
                        <a:pt x="354" y="39"/>
                      </a:lnTo>
                      <a:lnTo>
                        <a:pt x="354" y="38"/>
                      </a:lnTo>
                      <a:lnTo>
                        <a:pt x="355" y="37"/>
                      </a:lnTo>
                      <a:lnTo>
                        <a:pt x="357" y="35"/>
                      </a:lnTo>
                      <a:lnTo>
                        <a:pt x="359" y="33"/>
                      </a:lnTo>
                      <a:lnTo>
                        <a:pt x="361" y="30"/>
                      </a:lnTo>
                      <a:lnTo>
                        <a:pt x="362" y="30"/>
                      </a:lnTo>
                      <a:lnTo>
                        <a:pt x="363" y="29"/>
                      </a:lnTo>
                      <a:lnTo>
                        <a:pt x="363" y="28"/>
                      </a:lnTo>
                      <a:lnTo>
                        <a:pt x="363" y="27"/>
                      </a:lnTo>
                      <a:lnTo>
                        <a:pt x="363" y="26"/>
                      </a:lnTo>
                      <a:lnTo>
                        <a:pt x="361" y="22"/>
                      </a:lnTo>
                      <a:lnTo>
                        <a:pt x="361" y="21"/>
                      </a:lnTo>
                      <a:lnTo>
                        <a:pt x="361" y="19"/>
                      </a:lnTo>
                      <a:lnTo>
                        <a:pt x="362" y="16"/>
                      </a:lnTo>
                      <a:lnTo>
                        <a:pt x="362" y="15"/>
                      </a:lnTo>
                      <a:lnTo>
                        <a:pt x="362" y="13"/>
                      </a:lnTo>
                      <a:lnTo>
                        <a:pt x="362" y="12"/>
                      </a:lnTo>
                      <a:lnTo>
                        <a:pt x="363" y="10"/>
                      </a:lnTo>
                      <a:lnTo>
                        <a:pt x="366" y="5"/>
                      </a:lnTo>
                      <a:lnTo>
                        <a:pt x="367" y="4"/>
                      </a:lnTo>
                      <a:lnTo>
                        <a:pt x="369" y="3"/>
                      </a:lnTo>
                      <a:lnTo>
                        <a:pt x="369" y="2"/>
                      </a:lnTo>
                      <a:lnTo>
                        <a:pt x="370" y="1"/>
                      </a:lnTo>
                      <a:lnTo>
                        <a:pt x="370" y="0"/>
                      </a:lnTo>
                      <a:lnTo>
                        <a:pt x="371" y="1"/>
                      </a:lnTo>
                      <a:lnTo>
                        <a:pt x="372" y="1"/>
                      </a:lnTo>
                      <a:lnTo>
                        <a:pt x="375" y="3"/>
                      </a:lnTo>
                      <a:lnTo>
                        <a:pt x="376" y="4"/>
                      </a:lnTo>
                      <a:lnTo>
                        <a:pt x="378" y="5"/>
                      </a:lnTo>
                      <a:lnTo>
                        <a:pt x="379" y="8"/>
                      </a:lnTo>
                      <a:lnTo>
                        <a:pt x="380" y="11"/>
                      </a:lnTo>
                      <a:lnTo>
                        <a:pt x="381" y="12"/>
                      </a:lnTo>
                      <a:lnTo>
                        <a:pt x="382" y="14"/>
                      </a:lnTo>
                      <a:lnTo>
                        <a:pt x="384" y="15"/>
                      </a:lnTo>
                      <a:lnTo>
                        <a:pt x="385" y="17"/>
                      </a:lnTo>
                      <a:lnTo>
                        <a:pt x="386" y="18"/>
                      </a:lnTo>
                      <a:lnTo>
                        <a:pt x="387" y="20"/>
                      </a:lnTo>
                      <a:lnTo>
                        <a:pt x="387" y="21"/>
                      </a:lnTo>
                      <a:lnTo>
                        <a:pt x="388" y="22"/>
                      </a:lnTo>
                      <a:lnTo>
                        <a:pt x="389" y="25"/>
                      </a:lnTo>
                      <a:lnTo>
                        <a:pt x="390" y="27"/>
                      </a:lnTo>
                      <a:lnTo>
                        <a:pt x="390" y="29"/>
                      </a:lnTo>
                      <a:lnTo>
                        <a:pt x="390" y="32"/>
                      </a:lnTo>
                      <a:lnTo>
                        <a:pt x="391" y="33"/>
                      </a:lnTo>
                      <a:lnTo>
                        <a:pt x="392" y="33"/>
                      </a:lnTo>
                      <a:lnTo>
                        <a:pt x="393" y="33"/>
                      </a:lnTo>
                      <a:lnTo>
                        <a:pt x="394" y="34"/>
                      </a:lnTo>
                      <a:lnTo>
                        <a:pt x="395" y="34"/>
                      </a:lnTo>
                      <a:lnTo>
                        <a:pt x="395" y="35"/>
                      </a:lnTo>
                      <a:lnTo>
                        <a:pt x="396" y="39"/>
                      </a:lnTo>
                      <a:lnTo>
                        <a:pt x="396" y="41"/>
                      </a:lnTo>
                      <a:lnTo>
                        <a:pt x="397" y="43"/>
                      </a:lnTo>
                      <a:lnTo>
                        <a:pt x="397" y="46"/>
                      </a:lnTo>
                      <a:lnTo>
                        <a:pt x="397" y="47"/>
                      </a:lnTo>
                      <a:lnTo>
                        <a:pt x="397" y="48"/>
                      </a:lnTo>
                      <a:lnTo>
                        <a:pt x="398" y="50"/>
                      </a:lnTo>
                      <a:lnTo>
                        <a:pt x="399" y="52"/>
                      </a:lnTo>
                      <a:lnTo>
                        <a:pt x="401" y="54"/>
                      </a:lnTo>
                      <a:lnTo>
                        <a:pt x="401" y="57"/>
                      </a:lnTo>
                      <a:lnTo>
                        <a:pt x="402" y="58"/>
                      </a:lnTo>
                      <a:lnTo>
                        <a:pt x="402" y="60"/>
                      </a:lnTo>
                      <a:lnTo>
                        <a:pt x="402" y="62"/>
                      </a:lnTo>
                      <a:lnTo>
                        <a:pt x="402" y="64"/>
                      </a:lnTo>
                      <a:lnTo>
                        <a:pt x="402" y="65"/>
                      </a:lnTo>
                      <a:lnTo>
                        <a:pt x="402" y="66"/>
                      </a:lnTo>
                      <a:lnTo>
                        <a:pt x="402" y="67"/>
                      </a:lnTo>
                      <a:lnTo>
                        <a:pt x="403" y="68"/>
                      </a:lnTo>
                      <a:lnTo>
                        <a:pt x="404" y="69"/>
                      </a:lnTo>
                      <a:lnTo>
                        <a:pt x="405" y="70"/>
                      </a:lnTo>
                      <a:lnTo>
                        <a:pt x="406" y="72"/>
                      </a:lnTo>
                      <a:lnTo>
                        <a:pt x="407" y="75"/>
                      </a:lnTo>
                      <a:lnTo>
                        <a:pt x="410" y="77"/>
                      </a:lnTo>
                      <a:lnTo>
                        <a:pt x="412" y="79"/>
                      </a:lnTo>
                      <a:lnTo>
                        <a:pt x="413" y="79"/>
                      </a:lnTo>
                      <a:lnTo>
                        <a:pt x="413" y="80"/>
                      </a:lnTo>
                      <a:lnTo>
                        <a:pt x="413" y="82"/>
                      </a:lnTo>
                      <a:lnTo>
                        <a:pt x="413" y="84"/>
                      </a:lnTo>
                      <a:lnTo>
                        <a:pt x="413" y="85"/>
                      </a:lnTo>
                      <a:lnTo>
                        <a:pt x="414" y="85"/>
                      </a:lnTo>
                      <a:lnTo>
                        <a:pt x="414" y="86"/>
                      </a:lnTo>
                      <a:lnTo>
                        <a:pt x="414" y="87"/>
                      </a:lnTo>
                      <a:lnTo>
                        <a:pt x="415" y="87"/>
                      </a:lnTo>
                      <a:lnTo>
                        <a:pt x="416" y="87"/>
                      </a:lnTo>
                      <a:lnTo>
                        <a:pt x="417" y="87"/>
                      </a:lnTo>
                      <a:lnTo>
                        <a:pt x="418" y="87"/>
                      </a:lnTo>
                      <a:lnTo>
                        <a:pt x="418" y="88"/>
                      </a:lnTo>
                      <a:lnTo>
                        <a:pt x="419" y="88"/>
                      </a:lnTo>
                      <a:lnTo>
                        <a:pt x="420" y="89"/>
                      </a:lnTo>
                      <a:lnTo>
                        <a:pt x="421" y="91"/>
                      </a:lnTo>
                      <a:lnTo>
                        <a:pt x="422" y="92"/>
                      </a:lnTo>
                      <a:lnTo>
                        <a:pt x="422" y="93"/>
                      </a:lnTo>
                      <a:lnTo>
                        <a:pt x="421" y="94"/>
                      </a:lnTo>
                      <a:lnTo>
                        <a:pt x="420" y="97"/>
                      </a:lnTo>
                      <a:lnTo>
                        <a:pt x="419" y="98"/>
                      </a:lnTo>
                      <a:lnTo>
                        <a:pt x="419" y="99"/>
                      </a:lnTo>
                      <a:lnTo>
                        <a:pt x="419" y="100"/>
                      </a:lnTo>
                      <a:lnTo>
                        <a:pt x="419" y="101"/>
                      </a:lnTo>
                      <a:lnTo>
                        <a:pt x="418" y="102"/>
                      </a:lnTo>
                      <a:lnTo>
                        <a:pt x="418" y="103"/>
                      </a:lnTo>
                      <a:lnTo>
                        <a:pt x="418" y="104"/>
                      </a:lnTo>
                      <a:lnTo>
                        <a:pt x="418" y="105"/>
                      </a:lnTo>
                      <a:lnTo>
                        <a:pt x="419" y="107"/>
                      </a:lnTo>
                      <a:lnTo>
                        <a:pt x="419" y="108"/>
                      </a:lnTo>
                      <a:lnTo>
                        <a:pt x="419" y="109"/>
                      </a:lnTo>
                      <a:lnTo>
                        <a:pt x="419" y="110"/>
                      </a:lnTo>
                      <a:lnTo>
                        <a:pt x="417" y="112"/>
                      </a:lnTo>
                      <a:lnTo>
                        <a:pt x="417" y="113"/>
                      </a:lnTo>
                      <a:lnTo>
                        <a:pt x="417" y="114"/>
                      </a:lnTo>
                      <a:lnTo>
                        <a:pt x="417" y="115"/>
                      </a:lnTo>
                      <a:lnTo>
                        <a:pt x="418" y="116"/>
                      </a:lnTo>
                      <a:lnTo>
                        <a:pt x="419" y="117"/>
                      </a:lnTo>
                      <a:lnTo>
                        <a:pt x="419" y="118"/>
                      </a:lnTo>
                      <a:lnTo>
                        <a:pt x="420" y="119"/>
                      </a:lnTo>
                      <a:lnTo>
                        <a:pt x="420" y="120"/>
                      </a:lnTo>
                      <a:lnTo>
                        <a:pt x="420" y="121"/>
                      </a:lnTo>
                      <a:lnTo>
                        <a:pt x="419" y="121"/>
                      </a:lnTo>
                      <a:lnTo>
                        <a:pt x="419" y="122"/>
                      </a:lnTo>
                      <a:lnTo>
                        <a:pt x="420" y="122"/>
                      </a:lnTo>
                      <a:lnTo>
                        <a:pt x="421" y="123"/>
                      </a:lnTo>
                      <a:lnTo>
                        <a:pt x="422" y="124"/>
                      </a:lnTo>
                      <a:lnTo>
                        <a:pt x="422" y="125"/>
                      </a:lnTo>
                      <a:lnTo>
                        <a:pt x="422" y="127"/>
                      </a:lnTo>
                      <a:lnTo>
                        <a:pt x="421" y="127"/>
                      </a:lnTo>
                      <a:lnTo>
                        <a:pt x="420" y="128"/>
                      </a:lnTo>
                      <a:lnTo>
                        <a:pt x="421" y="129"/>
                      </a:lnTo>
                      <a:lnTo>
                        <a:pt x="421" y="130"/>
                      </a:lnTo>
                      <a:lnTo>
                        <a:pt x="421" y="131"/>
                      </a:lnTo>
                      <a:lnTo>
                        <a:pt x="422" y="131"/>
                      </a:lnTo>
                      <a:lnTo>
                        <a:pt x="423" y="132"/>
                      </a:lnTo>
                      <a:lnTo>
                        <a:pt x="423" y="133"/>
                      </a:lnTo>
                      <a:lnTo>
                        <a:pt x="423" y="135"/>
                      </a:lnTo>
                      <a:lnTo>
                        <a:pt x="423" y="137"/>
                      </a:lnTo>
                      <a:lnTo>
                        <a:pt x="423" y="138"/>
                      </a:lnTo>
                      <a:lnTo>
                        <a:pt x="425" y="139"/>
                      </a:lnTo>
                      <a:lnTo>
                        <a:pt x="425" y="140"/>
                      </a:lnTo>
                      <a:lnTo>
                        <a:pt x="425" y="141"/>
                      </a:lnTo>
                      <a:lnTo>
                        <a:pt x="426" y="142"/>
                      </a:lnTo>
                      <a:lnTo>
                        <a:pt x="426" y="144"/>
                      </a:lnTo>
                      <a:lnTo>
                        <a:pt x="426" y="145"/>
                      </a:lnTo>
                      <a:lnTo>
                        <a:pt x="426" y="148"/>
                      </a:lnTo>
                      <a:lnTo>
                        <a:pt x="426" y="149"/>
                      </a:lnTo>
                      <a:lnTo>
                        <a:pt x="427" y="150"/>
                      </a:lnTo>
                      <a:lnTo>
                        <a:pt x="428" y="150"/>
                      </a:lnTo>
                      <a:lnTo>
                        <a:pt x="430" y="150"/>
                      </a:lnTo>
                      <a:lnTo>
                        <a:pt x="432" y="149"/>
                      </a:lnTo>
                      <a:lnTo>
                        <a:pt x="433" y="148"/>
                      </a:lnTo>
                      <a:lnTo>
                        <a:pt x="434" y="149"/>
                      </a:lnTo>
                      <a:lnTo>
                        <a:pt x="435" y="149"/>
                      </a:lnTo>
                      <a:lnTo>
                        <a:pt x="435" y="150"/>
                      </a:lnTo>
                      <a:lnTo>
                        <a:pt x="438" y="151"/>
                      </a:lnTo>
                      <a:lnTo>
                        <a:pt x="439" y="152"/>
                      </a:lnTo>
                      <a:lnTo>
                        <a:pt x="440" y="153"/>
                      </a:lnTo>
                      <a:lnTo>
                        <a:pt x="441" y="153"/>
                      </a:lnTo>
                      <a:lnTo>
                        <a:pt x="443" y="152"/>
                      </a:lnTo>
                      <a:lnTo>
                        <a:pt x="444" y="152"/>
                      </a:lnTo>
                      <a:lnTo>
                        <a:pt x="444" y="153"/>
                      </a:lnTo>
                      <a:lnTo>
                        <a:pt x="445" y="153"/>
                      </a:lnTo>
                      <a:lnTo>
                        <a:pt x="445" y="154"/>
                      </a:lnTo>
                      <a:lnTo>
                        <a:pt x="445" y="155"/>
                      </a:lnTo>
                      <a:lnTo>
                        <a:pt x="445" y="157"/>
                      </a:lnTo>
                      <a:lnTo>
                        <a:pt x="445" y="158"/>
                      </a:lnTo>
                      <a:lnTo>
                        <a:pt x="444" y="159"/>
                      </a:lnTo>
                      <a:lnTo>
                        <a:pt x="444" y="160"/>
                      </a:lnTo>
                      <a:lnTo>
                        <a:pt x="445" y="160"/>
                      </a:lnTo>
                      <a:lnTo>
                        <a:pt x="445" y="161"/>
                      </a:lnTo>
                      <a:lnTo>
                        <a:pt x="446" y="161"/>
                      </a:lnTo>
                      <a:lnTo>
                        <a:pt x="448" y="163"/>
                      </a:lnTo>
                      <a:lnTo>
                        <a:pt x="449" y="163"/>
                      </a:lnTo>
                      <a:lnTo>
                        <a:pt x="450" y="163"/>
                      </a:lnTo>
                      <a:lnTo>
                        <a:pt x="451" y="163"/>
                      </a:lnTo>
                      <a:lnTo>
                        <a:pt x="452" y="163"/>
                      </a:lnTo>
                      <a:lnTo>
                        <a:pt x="455" y="163"/>
                      </a:lnTo>
                      <a:lnTo>
                        <a:pt x="456" y="163"/>
                      </a:lnTo>
                      <a:lnTo>
                        <a:pt x="456" y="164"/>
                      </a:lnTo>
                      <a:lnTo>
                        <a:pt x="456" y="165"/>
                      </a:lnTo>
                      <a:lnTo>
                        <a:pt x="457" y="166"/>
                      </a:lnTo>
                      <a:lnTo>
                        <a:pt x="458" y="167"/>
                      </a:lnTo>
                      <a:lnTo>
                        <a:pt x="459" y="167"/>
                      </a:lnTo>
                      <a:lnTo>
                        <a:pt x="461" y="166"/>
                      </a:lnTo>
                      <a:lnTo>
                        <a:pt x="463" y="165"/>
                      </a:lnTo>
                      <a:lnTo>
                        <a:pt x="463" y="166"/>
                      </a:lnTo>
                      <a:lnTo>
                        <a:pt x="465" y="166"/>
                      </a:lnTo>
                      <a:lnTo>
                        <a:pt x="466" y="167"/>
                      </a:lnTo>
                      <a:lnTo>
                        <a:pt x="467" y="167"/>
                      </a:lnTo>
                      <a:lnTo>
                        <a:pt x="468" y="168"/>
                      </a:lnTo>
                      <a:lnTo>
                        <a:pt x="470" y="169"/>
                      </a:lnTo>
                      <a:lnTo>
                        <a:pt x="472" y="172"/>
                      </a:lnTo>
                      <a:lnTo>
                        <a:pt x="472" y="173"/>
                      </a:lnTo>
                      <a:lnTo>
                        <a:pt x="473" y="174"/>
                      </a:lnTo>
                      <a:lnTo>
                        <a:pt x="474" y="175"/>
                      </a:lnTo>
                      <a:lnTo>
                        <a:pt x="475" y="176"/>
                      </a:lnTo>
                      <a:lnTo>
                        <a:pt x="477" y="177"/>
                      </a:lnTo>
                      <a:lnTo>
                        <a:pt x="478" y="177"/>
                      </a:lnTo>
                      <a:lnTo>
                        <a:pt x="479" y="177"/>
                      </a:lnTo>
                      <a:lnTo>
                        <a:pt x="479" y="178"/>
                      </a:lnTo>
                      <a:lnTo>
                        <a:pt x="479" y="179"/>
                      </a:lnTo>
                      <a:lnTo>
                        <a:pt x="479" y="180"/>
                      </a:lnTo>
                      <a:lnTo>
                        <a:pt x="480" y="180"/>
                      </a:lnTo>
                      <a:lnTo>
                        <a:pt x="480" y="181"/>
                      </a:lnTo>
                      <a:lnTo>
                        <a:pt x="481" y="182"/>
                      </a:lnTo>
                      <a:lnTo>
                        <a:pt x="482" y="182"/>
                      </a:lnTo>
                      <a:lnTo>
                        <a:pt x="482" y="183"/>
                      </a:lnTo>
                      <a:lnTo>
                        <a:pt x="482" y="184"/>
                      </a:lnTo>
                      <a:lnTo>
                        <a:pt x="484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4" y="188"/>
                      </a:lnTo>
                      <a:lnTo>
                        <a:pt x="484" y="189"/>
                      </a:lnTo>
                      <a:lnTo>
                        <a:pt x="483" y="189"/>
                      </a:lnTo>
                      <a:lnTo>
                        <a:pt x="482" y="190"/>
                      </a:lnTo>
                      <a:lnTo>
                        <a:pt x="482" y="191"/>
                      </a:lnTo>
                      <a:lnTo>
                        <a:pt x="483" y="191"/>
                      </a:lnTo>
                      <a:lnTo>
                        <a:pt x="483" y="192"/>
                      </a:lnTo>
                      <a:lnTo>
                        <a:pt x="483" y="193"/>
                      </a:lnTo>
                      <a:lnTo>
                        <a:pt x="482" y="194"/>
                      </a:lnTo>
                      <a:lnTo>
                        <a:pt x="482" y="195"/>
                      </a:lnTo>
                      <a:lnTo>
                        <a:pt x="483" y="195"/>
                      </a:lnTo>
                      <a:lnTo>
                        <a:pt x="483" y="196"/>
                      </a:lnTo>
                      <a:lnTo>
                        <a:pt x="484" y="196"/>
                      </a:lnTo>
                      <a:lnTo>
                        <a:pt x="484" y="197"/>
                      </a:lnTo>
                      <a:lnTo>
                        <a:pt x="485" y="197"/>
                      </a:lnTo>
                      <a:lnTo>
                        <a:pt x="485" y="198"/>
                      </a:lnTo>
                      <a:lnTo>
                        <a:pt x="486" y="199"/>
                      </a:lnTo>
                      <a:lnTo>
                        <a:pt x="488" y="199"/>
                      </a:lnTo>
                      <a:lnTo>
                        <a:pt x="488" y="200"/>
                      </a:lnTo>
                      <a:lnTo>
                        <a:pt x="489" y="200"/>
                      </a:lnTo>
                      <a:lnTo>
                        <a:pt x="490" y="200"/>
                      </a:lnTo>
                      <a:lnTo>
                        <a:pt x="491" y="200"/>
                      </a:lnTo>
                      <a:lnTo>
                        <a:pt x="492" y="199"/>
                      </a:lnTo>
                      <a:lnTo>
                        <a:pt x="493" y="199"/>
                      </a:lnTo>
                      <a:lnTo>
                        <a:pt x="494" y="199"/>
                      </a:lnTo>
                      <a:lnTo>
                        <a:pt x="495" y="200"/>
                      </a:lnTo>
                      <a:lnTo>
                        <a:pt x="497" y="200"/>
                      </a:lnTo>
                      <a:lnTo>
                        <a:pt x="498" y="201"/>
                      </a:lnTo>
                      <a:lnTo>
                        <a:pt x="500" y="201"/>
                      </a:lnTo>
                      <a:lnTo>
                        <a:pt x="501" y="201"/>
                      </a:lnTo>
                      <a:lnTo>
                        <a:pt x="502" y="201"/>
                      </a:lnTo>
                      <a:lnTo>
                        <a:pt x="503" y="200"/>
                      </a:lnTo>
                      <a:lnTo>
                        <a:pt x="504" y="201"/>
                      </a:lnTo>
                      <a:lnTo>
                        <a:pt x="505" y="201"/>
                      </a:lnTo>
                      <a:lnTo>
                        <a:pt x="506" y="202"/>
                      </a:lnTo>
                      <a:lnTo>
                        <a:pt x="507" y="202"/>
                      </a:lnTo>
                      <a:lnTo>
                        <a:pt x="508" y="203"/>
                      </a:lnTo>
                      <a:lnTo>
                        <a:pt x="509" y="204"/>
                      </a:lnTo>
                      <a:lnTo>
                        <a:pt x="509" y="206"/>
                      </a:lnTo>
                      <a:lnTo>
                        <a:pt x="510" y="206"/>
                      </a:lnTo>
                      <a:lnTo>
                        <a:pt x="511" y="207"/>
                      </a:lnTo>
                      <a:lnTo>
                        <a:pt x="511" y="210"/>
                      </a:lnTo>
                      <a:lnTo>
                        <a:pt x="512" y="210"/>
                      </a:lnTo>
                      <a:lnTo>
                        <a:pt x="512" y="211"/>
                      </a:lnTo>
                      <a:lnTo>
                        <a:pt x="512" y="212"/>
                      </a:lnTo>
                      <a:lnTo>
                        <a:pt x="512" y="213"/>
                      </a:lnTo>
                      <a:lnTo>
                        <a:pt x="512" y="215"/>
                      </a:lnTo>
                      <a:lnTo>
                        <a:pt x="513" y="216"/>
                      </a:lnTo>
                      <a:lnTo>
                        <a:pt x="513" y="217"/>
                      </a:lnTo>
                      <a:lnTo>
                        <a:pt x="512" y="217"/>
                      </a:lnTo>
                      <a:lnTo>
                        <a:pt x="513" y="218"/>
                      </a:lnTo>
                      <a:lnTo>
                        <a:pt x="513" y="219"/>
                      </a:lnTo>
                      <a:lnTo>
                        <a:pt x="514" y="219"/>
                      </a:lnTo>
                      <a:lnTo>
                        <a:pt x="515" y="219"/>
                      </a:lnTo>
                      <a:lnTo>
                        <a:pt x="516" y="218"/>
                      </a:lnTo>
                      <a:lnTo>
                        <a:pt x="517" y="217"/>
                      </a:lnTo>
                      <a:lnTo>
                        <a:pt x="518" y="217"/>
                      </a:lnTo>
                      <a:lnTo>
                        <a:pt x="518" y="216"/>
                      </a:lnTo>
                      <a:lnTo>
                        <a:pt x="519" y="216"/>
                      </a:lnTo>
                      <a:lnTo>
                        <a:pt x="520" y="216"/>
                      </a:lnTo>
                      <a:lnTo>
                        <a:pt x="521" y="215"/>
                      </a:lnTo>
                      <a:lnTo>
                        <a:pt x="522" y="215"/>
                      </a:lnTo>
                      <a:lnTo>
                        <a:pt x="523" y="215"/>
                      </a:lnTo>
                      <a:lnTo>
                        <a:pt x="565" y="219"/>
                      </a:lnTo>
                      <a:lnTo>
                        <a:pt x="577" y="221"/>
                      </a:lnTo>
                      <a:lnTo>
                        <a:pt x="616" y="225"/>
                      </a:lnTo>
                      <a:lnTo>
                        <a:pt x="699" y="233"/>
                      </a:lnTo>
                      <a:lnTo>
                        <a:pt x="739" y="238"/>
                      </a:lnTo>
                      <a:lnTo>
                        <a:pt x="793" y="243"/>
                      </a:lnTo>
                      <a:lnTo>
                        <a:pt x="847" y="249"/>
                      </a:lnTo>
                      <a:lnTo>
                        <a:pt x="895" y="254"/>
                      </a:lnTo>
                      <a:lnTo>
                        <a:pt x="949" y="260"/>
                      </a:lnTo>
                      <a:lnTo>
                        <a:pt x="987" y="264"/>
                      </a:lnTo>
                      <a:lnTo>
                        <a:pt x="1014" y="267"/>
                      </a:lnTo>
                      <a:lnTo>
                        <a:pt x="1087" y="276"/>
                      </a:lnTo>
                      <a:lnTo>
                        <a:pt x="1135" y="281"/>
                      </a:lnTo>
                      <a:lnTo>
                        <a:pt x="1171" y="285"/>
                      </a:lnTo>
                      <a:lnTo>
                        <a:pt x="1200" y="288"/>
                      </a:lnTo>
                      <a:lnTo>
                        <a:pt x="1199" y="289"/>
                      </a:lnTo>
                      <a:lnTo>
                        <a:pt x="1200" y="289"/>
                      </a:lnTo>
                      <a:lnTo>
                        <a:pt x="1200" y="290"/>
                      </a:lnTo>
                      <a:lnTo>
                        <a:pt x="1199" y="290"/>
                      </a:lnTo>
                      <a:lnTo>
                        <a:pt x="1198" y="291"/>
                      </a:lnTo>
                      <a:lnTo>
                        <a:pt x="1196" y="293"/>
                      </a:lnTo>
                      <a:lnTo>
                        <a:pt x="1195" y="295"/>
                      </a:lnTo>
                      <a:lnTo>
                        <a:pt x="1195" y="296"/>
                      </a:lnTo>
                      <a:lnTo>
                        <a:pt x="1195" y="297"/>
                      </a:lnTo>
                      <a:lnTo>
                        <a:pt x="1195" y="298"/>
                      </a:lnTo>
                      <a:lnTo>
                        <a:pt x="1194" y="299"/>
                      </a:lnTo>
                      <a:lnTo>
                        <a:pt x="1194" y="300"/>
                      </a:lnTo>
                      <a:lnTo>
                        <a:pt x="1193" y="301"/>
                      </a:lnTo>
                      <a:lnTo>
                        <a:pt x="1194" y="302"/>
                      </a:lnTo>
                      <a:lnTo>
                        <a:pt x="1193" y="303"/>
                      </a:lnTo>
                      <a:lnTo>
                        <a:pt x="1192" y="303"/>
                      </a:lnTo>
                      <a:lnTo>
                        <a:pt x="1192" y="304"/>
                      </a:lnTo>
                      <a:lnTo>
                        <a:pt x="1192" y="305"/>
                      </a:lnTo>
                      <a:lnTo>
                        <a:pt x="1192" y="306"/>
                      </a:lnTo>
                      <a:lnTo>
                        <a:pt x="1191" y="308"/>
                      </a:lnTo>
                      <a:lnTo>
                        <a:pt x="1190" y="309"/>
                      </a:lnTo>
                      <a:lnTo>
                        <a:pt x="1188" y="310"/>
                      </a:lnTo>
                      <a:lnTo>
                        <a:pt x="1187" y="311"/>
                      </a:lnTo>
                      <a:lnTo>
                        <a:pt x="1185" y="312"/>
                      </a:lnTo>
                      <a:lnTo>
                        <a:pt x="1185" y="313"/>
                      </a:lnTo>
                      <a:lnTo>
                        <a:pt x="1185" y="314"/>
                      </a:lnTo>
                      <a:lnTo>
                        <a:pt x="1184" y="315"/>
                      </a:lnTo>
                      <a:lnTo>
                        <a:pt x="1183" y="315"/>
                      </a:lnTo>
                      <a:lnTo>
                        <a:pt x="1183" y="316"/>
                      </a:lnTo>
                      <a:lnTo>
                        <a:pt x="1182" y="317"/>
                      </a:lnTo>
                      <a:lnTo>
                        <a:pt x="1181" y="318"/>
                      </a:lnTo>
                      <a:lnTo>
                        <a:pt x="1180" y="320"/>
                      </a:lnTo>
                      <a:lnTo>
                        <a:pt x="1180" y="321"/>
                      </a:lnTo>
                      <a:lnTo>
                        <a:pt x="1180" y="322"/>
                      </a:lnTo>
                      <a:lnTo>
                        <a:pt x="1181" y="323"/>
                      </a:lnTo>
                      <a:lnTo>
                        <a:pt x="1182" y="327"/>
                      </a:lnTo>
                      <a:lnTo>
                        <a:pt x="1181" y="329"/>
                      </a:lnTo>
                      <a:lnTo>
                        <a:pt x="1180" y="330"/>
                      </a:lnTo>
                      <a:lnTo>
                        <a:pt x="1180" y="331"/>
                      </a:lnTo>
                      <a:lnTo>
                        <a:pt x="1180" y="332"/>
                      </a:lnTo>
                      <a:lnTo>
                        <a:pt x="1179" y="334"/>
                      </a:lnTo>
                      <a:lnTo>
                        <a:pt x="1178" y="337"/>
                      </a:lnTo>
                      <a:lnTo>
                        <a:pt x="1177" y="339"/>
                      </a:lnTo>
                      <a:lnTo>
                        <a:pt x="1177" y="340"/>
                      </a:lnTo>
                      <a:lnTo>
                        <a:pt x="1177" y="341"/>
                      </a:lnTo>
                      <a:lnTo>
                        <a:pt x="1177" y="342"/>
                      </a:lnTo>
                      <a:lnTo>
                        <a:pt x="1175" y="343"/>
                      </a:lnTo>
                      <a:lnTo>
                        <a:pt x="1175" y="344"/>
                      </a:lnTo>
                      <a:lnTo>
                        <a:pt x="1174" y="345"/>
                      </a:lnTo>
                      <a:lnTo>
                        <a:pt x="1173" y="346"/>
                      </a:lnTo>
                      <a:lnTo>
                        <a:pt x="1172" y="346"/>
                      </a:lnTo>
                      <a:lnTo>
                        <a:pt x="1171" y="347"/>
                      </a:lnTo>
                      <a:lnTo>
                        <a:pt x="1171" y="348"/>
                      </a:lnTo>
                      <a:lnTo>
                        <a:pt x="1171" y="350"/>
                      </a:lnTo>
                      <a:lnTo>
                        <a:pt x="1170" y="353"/>
                      </a:lnTo>
                      <a:lnTo>
                        <a:pt x="1170" y="354"/>
                      </a:lnTo>
                      <a:lnTo>
                        <a:pt x="1170" y="355"/>
                      </a:lnTo>
                      <a:lnTo>
                        <a:pt x="1170" y="356"/>
                      </a:lnTo>
                      <a:lnTo>
                        <a:pt x="1169" y="356"/>
                      </a:lnTo>
                      <a:lnTo>
                        <a:pt x="1168" y="356"/>
                      </a:lnTo>
                      <a:lnTo>
                        <a:pt x="1167" y="356"/>
                      </a:lnTo>
                      <a:lnTo>
                        <a:pt x="1167" y="357"/>
                      </a:lnTo>
                      <a:lnTo>
                        <a:pt x="1166" y="357"/>
                      </a:lnTo>
                      <a:lnTo>
                        <a:pt x="1166" y="358"/>
                      </a:lnTo>
                      <a:lnTo>
                        <a:pt x="1167" y="359"/>
                      </a:lnTo>
                      <a:lnTo>
                        <a:pt x="1166" y="361"/>
                      </a:lnTo>
                      <a:lnTo>
                        <a:pt x="1166" y="362"/>
                      </a:lnTo>
                      <a:lnTo>
                        <a:pt x="1166" y="363"/>
                      </a:lnTo>
                      <a:lnTo>
                        <a:pt x="1166" y="364"/>
                      </a:lnTo>
                      <a:lnTo>
                        <a:pt x="1165" y="364"/>
                      </a:lnTo>
                      <a:lnTo>
                        <a:pt x="1164" y="365"/>
                      </a:lnTo>
                      <a:lnTo>
                        <a:pt x="1164" y="366"/>
                      </a:lnTo>
                      <a:lnTo>
                        <a:pt x="1164" y="367"/>
                      </a:lnTo>
                      <a:lnTo>
                        <a:pt x="1164" y="368"/>
                      </a:lnTo>
                      <a:lnTo>
                        <a:pt x="1163" y="368"/>
                      </a:lnTo>
                      <a:lnTo>
                        <a:pt x="1162" y="368"/>
                      </a:lnTo>
                      <a:lnTo>
                        <a:pt x="1161" y="368"/>
                      </a:lnTo>
                      <a:lnTo>
                        <a:pt x="1160" y="369"/>
                      </a:lnTo>
                      <a:lnTo>
                        <a:pt x="1160" y="370"/>
                      </a:lnTo>
                      <a:lnTo>
                        <a:pt x="1159" y="370"/>
                      </a:lnTo>
                      <a:lnTo>
                        <a:pt x="1159" y="371"/>
                      </a:lnTo>
                      <a:lnTo>
                        <a:pt x="1158" y="372"/>
                      </a:lnTo>
                      <a:lnTo>
                        <a:pt x="1157" y="372"/>
                      </a:lnTo>
                      <a:lnTo>
                        <a:pt x="1157" y="373"/>
                      </a:lnTo>
                      <a:lnTo>
                        <a:pt x="1157" y="374"/>
                      </a:lnTo>
                      <a:lnTo>
                        <a:pt x="1157" y="375"/>
                      </a:lnTo>
                      <a:lnTo>
                        <a:pt x="1158" y="375"/>
                      </a:lnTo>
                      <a:lnTo>
                        <a:pt x="1158" y="376"/>
                      </a:lnTo>
                      <a:lnTo>
                        <a:pt x="1158" y="377"/>
                      </a:lnTo>
                      <a:lnTo>
                        <a:pt x="1158" y="378"/>
                      </a:lnTo>
                      <a:lnTo>
                        <a:pt x="1159" y="378"/>
                      </a:lnTo>
                      <a:lnTo>
                        <a:pt x="1159" y="379"/>
                      </a:lnTo>
                      <a:lnTo>
                        <a:pt x="1159" y="380"/>
                      </a:lnTo>
                      <a:lnTo>
                        <a:pt x="1159" y="381"/>
                      </a:lnTo>
                      <a:lnTo>
                        <a:pt x="1160" y="382"/>
                      </a:lnTo>
                      <a:lnTo>
                        <a:pt x="1160" y="383"/>
                      </a:lnTo>
                      <a:lnTo>
                        <a:pt x="1159" y="384"/>
                      </a:lnTo>
                      <a:lnTo>
                        <a:pt x="1159" y="385"/>
                      </a:lnTo>
                      <a:lnTo>
                        <a:pt x="1158" y="385"/>
                      </a:lnTo>
                      <a:lnTo>
                        <a:pt x="1158" y="386"/>
                      </a:lnTo>
                      <a:lnTo>
                        <a:pt x="1158" y="388"/>
                      </a:lnTo>
                      <a:lnTo>
                        <a:pt x="1157" y="388"/>
                      </a:lnTo>
                      <a:lnTo>
                        <a:pt x="1156" y="388"/>
                      </a:lnTo>
                      <a:lnTo>
                        <a:pt x="1155" y="389"/>
                      </a:lnTo>
                      <a:lnTo>
                        <a:pt x="1155" y="390"/>
                      </a:lnTo>
                      <a:lnTo>
                        <a:pt x="1155" y="391"/>
                      </a:lnTo>
                      <a:lnTo>
                        <a:pt x="1154" y="392"/>
                      </a:lnTo>
                      <a:lnTo>
                        <a:pt x="1154" y="394"/>
                      </a:lnTo>
                      <a:lnTo>
                        <a:pt x="1155" y="394"/>
                      </a:lnTo>
                      <a:lnTo>
                        <a:pt x="1155" y="395"/>
                      </a:lnTo>
                      <a:lnTo>
                        <a:pt x="1156" y="395"/>
                      </a:lnTo>
                      <a:lnTo>
                        <a:pt x="1156" y="396"/>
                      </a:lnTo>
                      <a:lnTo>
                        <a:pt x="1156" y="397"/>
                      </a:lnTo>
                      <a:lnTo>
                        <a:pt x="1156" y="398"/>
                      </a:lnTo>
                      <a:lnTo>
                        <a:pt x="1155" y="399"/>
                      </a:lnTo>
                      <a:lnTo>
                        <a:pt x="1154" y="400"/>
                      </a:lnTo>
                      <a:lnTo>
                        <a:pt x="1153" y="401"/>
                      </a:lnTo>
                      <a:lnTo>
                        <a:pt x="1153" y="402"/>
                      </a:lnTo>
                      <a:lnTo>
                        <a:pt x="1153" y="403"/>
                      </a:lnTo>
                      <a:lnTo>
                        <a:pt x="1153" y="404"/>
                      </a:lnTo>
                      <a:lnTo>
                        <a:pt x="1154" y="405"/>
                      </a:lnTo>
                      <a:lnTo>
                        <a:pt x="1153" y="407"/>
                      </a:lnTo>
                      <a:lnTo>
                        <a:pt x="1154" y="408"/>
                      </a:lnTo>
                      <a:lnTo>
                        <a:pt x="1154" y="409"/>
                      </a:lnTo>
                      <a:lnTo>
                        <a:pt x="1154" y="410"/>
                      </a:lnTo>
                      <a:lnTo>
                        <a:pt x="1154" y="411"/>
                      </a:lnTo>
                      <a:lnTo>
                        <a:pt x="1154" y="412"/>
                      </a:lnTo>
                      <a:lnTo>
                        <a:pt x="1154" y="413"/>
                      </a:lnTo>
                      <a:lnTo>
                        <a:pt x="1155" y="413"/>
                      </a:lnTo>
                      <a:lnTo>
                        <a:pt x="1155" y="416"/>
                      </a:lnTo>
                      <a:lnTo>
                        <a:pt x="1154" y="416"/>
                      </a:lnTo>
                      <a:lnTo>
                        <a:pt x="1154" y="417"/>
                      </a:lnTo>
                      <a:lnTo>
                        <a:pt x="1154" y="418"/>
                      </a:lnTo>
                      <a:lnTo>
                        <a:pt x="1152" y="418"/>
                      </a:lnTo>
                      <a:lnTo>
                        <a:pt x="1152" y="419"/>
                      </a:lnTo>
                      <a:lnTo>
                        <a:pt x="1151" y="421"/>
                      </a:lnTo>
                      <a:lnTo>
                        <a:pt x="1150" y="422"/>
                      </a:lnTo>
                      <a:lnTo>
                        <a:pt x="1149" y="422"/>
                      </a:lnTo>
                      <a:lnTo>
                        <a:pt x="1149" y="423"/>
                      </a:lnTo>
                      <a:lnTo>
                        <a:pt x="1149" y="424"/>
                      </a:lnTo>
                      <a:lnTo>
                        <a:pt x="1148" y="426"/>
                      </a:lnTo>
                      <a:lnTo>
                        <a:pt x="1149" y="428"/>
                      </a:lnTo>
                      <a:lnTo>
                        <a:pt x="1149" y="429"/>
                      </a:lnTo>
                      <a:lnTo>
                        <a:pt x="1149" y="430"/>
                      </a:lnTo>
                      <a:lnTo>
                        <a:pt x="1149" y="431"/>
                      </a:lnTo>
                      <a:lnTo>
                        <a:pt x="1149" y="434"/>
                      </a:lnTo>
                      <a:lnTo>
                        <a:pt x="1149" y="435"/>
                      </a:lnTo>
                      <a:lnTo>
                        <a:pt x="1148" y="436"/>
                      </a:lnTo>
                      <a:lnTo>
                        <a:pt x="1148" y="438"/>
                      </a:lnTo>
                      <a:lnTo>
                        <a:pt x="1147" y="439"/>
                      </a:lnTo>
                      <a:lnTo>
                        <a:pt x="1147" y="440"/>
                      </a:lnTo>
                      <a:lnTo>
                        <a:pt x="1144" y="440"/>
                      </a:lnTo>
                      <a:lnTo>
                        <a:pt x="1144" y="441"/>
                      </a:lnTo>
                      <a:lnTo>
                        <a:pt x="1143" y="443"/>
                      </a:lnTo>
                      <a:lnTo>
                        <a:pt x="1143" y="444"/>
                      </a:lnTo>
                      <a:lnTo>
                        <a:pt x="1143" y="446"/>
                      </a:lnTo>
                      <a:lnTo>
                        <a:pt x="1142" y="447"/>
                      </a:lnTo>
                      <a:lnTo>
                        <a:pt x="1141" y="448"/>
                      </a:lnTo>
                      <a:lnTo>
                        <a:pt x="1141" y="449"/>
                      </a:lnTo>
                      <a:lnTo>
                        <a:pt x="1141" y="451"/>
                      </a:lnTo>
                      <a:lnTo>
                        <a:pt x="1141" y="452"/>
                      </a:lnTo>
                      <a:lnTo>
                        <a:pt x="1140" y="454"/>
                      </a:lnTo>
                      <a:lnTo>
                        <a:pt x="1140" y="455"/>
                      </a:lnTo>
                      <a:lnTo>
                        <a:pt x="1139" y="456"/>
                      </a:lnTo>
                      <a:lnTo>
                        <a:pt x="1139" y="457"/>
                      </a:lnTo>
                      <a:lnTo>
                        <a:pt x="1140" y="458"/>
                      </a:lnTo>
                      <a:lnTo>
                        <a:pt x="1139" y="461"/>
                      </a:lnTo>
                      <a:lnTo>
                        <a:pt x="1140" y="461"/>
                      </a:lnTo>
                      <a:lnTo>
                        <a:pt x="1140" y="462"/>
                      </a:lnTo>
                      <a:lnTo>
                        <a:pt x="1140" y="463"/>
                      </a:lnTo>
                      <a:lnTo>
                        <a:pt x="1139" y="464"/>
                      </a:lnTo>
                      <a:lnTo>
                        <a:pt x="1139" y="465"/>
                      </a:lnTo>
                      <a:lnTo>
                        <a:pt x="1140" y="466"/>
                      </a:lnTo>
                      <a:lnTo>
                        <a:pt x="1140" y="467"/>
                      </a:lnTo>
                      <a:lnTo>
                        <a:pt x="1141" y="468"/>
                      </a:lnTo>
                      <a:lnTo>
                        <a:pt x="1141" y="469"/>
                      </a:lnTo>
                      <a:lnTo>
                        <a:pt x="1142" y="470"/>
                      </a:lnTo>
                      <a:lnTo>
                        <a:pt x="1143" y="470"/>
                      </a:lnTo>
                      <a:lnTo>
                        <a:pt x="1144" y="470"/>
                      </a:lnTo>
                      <a:lnTo>
                        <a:pt x="1145" y="470"/>
                      </a:lnTo>
                      <a:lnTo>
                        <a:pt x="1146" y="470"/>
                      </a:lnTo>
                      <a:lnTo>
                        <a:pt x="1147" y="470"/>
                      </a:lnTo>
                      <a:lnTo>
                        <a:pt x="1147" y="471"/>
                      </a:lnTo>
                      <a:lnTo>
                        <a:pt x="1148" y="471"/>
                      </a:lnTo>
                      <a:lnTo>
                        <a:pt x="1148" y="472"/>
                      </a:lnTo>
                      <a:lnTo>
                        <a:pt x="1147" y="472"/>
                      </a:lnTo>
                      <a:lnTo>
                        <a:pt x="1147" y="474"/>
                      </a:lnTo>
                      <a:lnTo>
                        <a:pt x="1147" y="475"/>
                      </a:lnTo>
                      <a:lnTo>
                        <a:pt x="1147" y="476"/>
                      </a:lnTo>
                      <a:lnTo>
                        <a:pt x="1147" y="478"/>
                      </a:lnTo>
                      <a:lnTo>
                        <a:pt x="1147" y="479"/>
                      </a:lnTo>
                      <a:lnTo>
                        <a:pt x="1147" y="480"/>
                      </a:lnTo>
                      <a:lnTo>
                        <a:pt x="1146" y="481"/>
                      </a:lnTo>
                      <a:lnTo>
                        <a:pt x="1145" y="482"/>
                      </a:lnTo>
                      <a:lnTo>
                        <a:pt x="1144" y="482"/>
                      </a:lnTo>
                      <a:lnTo>
                        <a:pt x="1143" y="482"/>
                      </a:lnTo>
                      <a:lnTo>
                        <a:pt x="1143" y="483"/>
                      </a:lnTo>
                      <a:lnTo>
                        <a:pt x="1142" y="483"/>
                      </a:lnTo>
                      <a:lnTo>
                        <a:pt x="1141" y="485"/>
                      </a:lnTo>
                      <a:lnTo>
                        <a:pt x="1140" y="485"/>
                      </a:lnTo>
                      <a:lnTo>
                        <a:pt x="1140" y="486"/>
                      </a:lnTo>
                      <a:lnTo>
                        <a:pt x="1141" y="488"/>
                      </a:lnTo>
                      <a:lnTo>
                        <a:pt x="1142" y="489"/>
                      </a:lnTo>
                      <a:lnTo>
                        <a:pt x="1142" y="492"/>
                      </a:lnTo>
                      <a:lnTo>
                        <a:pt x="1142" y="493"/>
                      </a:lnTo>
                      <a:lnTo>
                        <a:pt x="1143" y="494"/>
                      </a:lnTo>
                      <a:lnTo>
                        <a:pt x="1143" y="496"/>
                      </a:lnTo>
                      <a:lnTo>
                        <a:pt x="1143" y="497"/>
                      </a:lnTo>
                      <a:lnTo>
                        <a:pt x="1143" y="498"/>
                      </a:lnTo>
                      <a:lnTo>
                        <a:pt x="1143" y="499"/>
                      </a:lnTo>
                      <a:lnTo>
                        <a:pt x="1144" y="499"/>
                      </a:lnTo>
                      <a:lnTo>
                        <a:pt x="1144" y="500"/>
                      </a:lnTo>
                      <a:lnTo>
                        <a:pt x="1145" y="500"/>
                      </a:lnTo>
                      <a:lnTo>
                        <a:pt x="1146" y="500"/>
                      </a:lnTo>
                      <a:lnTo>
                        <a:pt x="1147" y="501"/>
                      </a:lnTo>
                      <a:lnTo>
                        <a:pt x="1148" y="501"/>
                      </a:lnTo>
                      <a:lnTo>
                        <a:pt x="1148" y="502"/>
                      </a:lnTo>
                      <a:lnTo>
                        <a:pt x="1148" y="503"/>
                      </a:lnTo>
                      <a:lnTo>
                        <a:pt x="1148" y="504"/>
                      </a:lnTo>
                      <a:lnTo>
                        <a:pt x="1147" y="504"/>
                      </a:lnTo>
                      <a:lnTo>
                        <a:pt x="1146" y="505"/>
                      </a:lnTo>
                      <a:lnTo>
                        <a:pt x="1145" y="506"/>
                      </a:lnTo>
                      <a:lnTo>
                        <a:pt x="1145" y="507"/>
                      </a:lnTo>
                      <a:lnTo>
                        <a:pt x="1146" y="508"/>
                      </a:lnTo>
                      <a:lnTo>
                        <a:pt x="1146" y="509"/>
                      </a:lnTo>
                      <a:lnTo>
                        <a:pt x="1146" y="510"/>
                      </a:lnTo>
                      <a:lnTo>
                        <a:pt x="1146" y="511"/>
                      </a:lnTo>
                      <a:lnTo>
                        <a:pt x="1145" y="512"/>
                      </a:lnTo>
                      <a:lnTo>
                        <a:pt x="1144" y="512"/>
                      </a:lnTo>
                      <a:lnTo>
                        <a:pt x="1144" y="513"/>
                      </a:lnTo>
                      <a:lnTo>
                        <a:pt x="1143" y="513"/>
                      </a:lnTo>
                      <a:lnTo>
                        <a:pt x="1143" y="514"/>
                      </a:lnTo>
                      <a:lnTo>
                        <a:pt x="1143" y="515"/>
                      </a:lnTo>
                      <a:lnTo>
                        <a:pt x="1143" y="516"/>
                      </a:lnTo>
                      <a:lnTo>
                        <a:pt x="1144" y="516"/>
                      </a:lnTo>
                      <a:lnTo>
                        <a:pt x="1143" y="517"/>
                      </a:lnTo>
                      <a:lnTo>
                        <a:pt x="1143" y="518"/>
                      </a:lnTo>
                      <a:lnTo>
                        <a:pt x="1143" y="519"/>
                      </a:lnTo>
                      <a:lnTo>
                        <a:pt x="1143" y="520"/>
                      </a:lnTo>
                      <a:lnTo>
                        <a:pt x="1144" y="520"/>
                      </a:lnTo>
                      <a:lnTo>
                        <a:pt x="1144" y="521"/>
                      </a:lnTo>
                      <a:lnTo>
                        <a:pt x="1144" y="522"/>
                      </a:lnTo>
                      <a:lnTo>
                        <a:pt x="1144" y="523"/>
                      </a:lnTo>
                      <a:lnTo>
                        <a:pt x="1144" y="524"/>
                      </a:lnTo>
                      <a:lnTo>
                        <a:pt x="1144" y="525"/>
                      </a:lnTo>
                      <a:lnTo>
                        <a:pt x="1144" y="526"/>
                      </a:lnTo>
                      <a:lnTo>
                        <a:pt x="1143" y="526"/>
                      </a:lnTo>
                      <a:lnTo>
                        <a:pt x="1143" y="527"/>
                      </a:lnTo>
                      <a:lnTo>
                        <a:pt x="1143" y="528"/>
                      </a:lnTo>
                      <a:lnTo>
                        <a:pt x="1144" y="528"/>
                      </a:lnTo>
                      <a:lnTo>
                        <a:pt x="1144" y="529"/>
                      </a:lnTo>
                      <a:lnTo>
                        <a:pt x="1143" y="530"/>
                      </a:lnTo>
                      <a:lnTo>
                        <a:pt x="1143" y="531"/>
                      </a:lnTo>
                      <a:lnTo>
                        <a:pt x="1143" y="532"/>
                      </a:lnTo>
                      <a:lnTo>
                        <a:pt x="1143" y="534"/>
                      </a:lnTo>
                      <a:lnTo>
                        <a:pt x="1142" y="535"/>
                      </a:lnTo>
                      <a:lnTo>
                        <a:pt x="1142" y="537"/>
                      </a:lnTo>
                      <a:lnTo>
                        <a:pt x="1143" y="537"/>
                      </a:lnTo>
                      <a:lnTo>
                        <a:pt x="1144" y="537"/>
                      </a:lnTo>
                      <a:lnTo>
                        <a:pt x="1145" y="537"/>
                      </a:lnTo>
                      <a:lnTo>
                        <a:pt x="1146" y="538"/>
                      </a:lnTo>
                      <a:lnTo>
                        <a:pt x="1146" y="539"/>
                      </a:lnTo>
                      <a:lnTo>
                        <a:pt x="1145" y="540"/>
                      </a:lnTo>
                      <a:lnTo>
                        <a:pt x="1145" y="541"/>
                      </a:lnTo>
                      <a:lnTo>
                        <a:pt x="1146" y="541"/>
                      </a:lnTo>
                      <a:lnTo>
                        <a:pt x="1147" y="543"/>
                      </a:lnTo>
                      <a:lnTo>
                        <a:pt x="1148" y="543"/>
                      </a:lnTo>
                      <a:lnTo>
                        <a:pt x="1148" y="544"/>
                      </a:lnTo>
                      <a:lnTo>
                        <a:pt x="1147" y="545"/>
                      </a:lnTo>
                      <a:lnTo>
                        <a:pt x="1146" y="545"/>
                      </a:lnTo>
                      <a:lnTo>
                        <a:pt x="1145" y="546"/>
                      </a:lnTo>
                      <a:lnTo>
                        <a:pt x="1146" y="547"/>
                      </a:lnTo>
                      <a:lnTo>
                        <a:pt x="1146" y="548"/>
                      </a:lnTo>
                      <a:lnTo>
                        <a:pt x="1147" y="549"/>
                      </a:lnTo>
                      <a:lnTo>
                        <a:pt x="1146" y="549"/>
                      </a:lnTo>
                      <a:lnTo>
                        <a:pt x="1146" y="550"/>
                      </a:lnTo>
                      <a:lnTo>
                        <a:pt x="1146" y="551"/>
                      </a:lnTo>
                      <a:lnTo>
                        <a:pt x="1146" y="552"/>
                      </a:lnTo>
                      <a:lnTo>
                        <a:pt x="1147" y="553"/>
                      </a:lnTo>
                      <a:lnTo>
                        <a:pt x="1147" y="554"/>
                      </a:lnTo>
                      <a:lnTo>
                        <a:pt x="1147" y="555"/>
                      </a:lnTo>
                      <a:lnTo>
                        <a:pt x="1147" y="556"/>
                      </a:lnTo>
                      <a:lnTo>
                        <a:pt x="1147" y="557"/>
                      </a:lnTo>
                      <a:lnTo>
                        <a:pt x="1147" y="558"/>
                      </a:lnTo>
                      <a:lnTo>
                        <a:pt x="1147" y="559"/>
                      </a:lnTo>
                      <a:lnTo>
                        <a:pt x="1148" y="559"/>
                      </a:lnTo>
                      <a:lnTo>
                        <a:pt x="1148" y="560"/>
                      </a:lnTo>
                      <a:lnTo>
                        <a:pt x="1148" y="561"/>
                      </a:lnTo>
                      <a:lnTo>
                        <a:pt x="1148" y="562"/>
                      </a:lnTo>
                      <a:lnTo>
                        <a:pt x="1147" y="563"/>
                      </a:lnTo>
                      <a:lnTo>
                        <a:pt x="1146" y="562"/>
                      </a:lnTo>
                      <a:lnTo>
                        <a:pt x="1145" y="562"/>
                      </a:lnTo>
                      <a:lnTo>
                        <a:pt x="1144" y="563"/>
                      </a:lnTo>
                      <a:lnTo>
                        <a:pt x="1144" y="564"/>
                      </a:lnTo>
                      <a:lnTo>
                        <a:pt x="1145" y="564"/>
                      </a:lnTo>
                      <a:lnTo>
                        <a:pt x="1145" y="565"/>
                      </a:lnTo>
                      <a:lnTo>
                        <a:pt x="1145" y="566"/>
                      </a:lnTo>
                      <a:lnTo>
                        <a:pt x="1144" y="566"/>
                      </a:lnTo>
                      <a:lnTo>
                        <a:pt x="1144" y="567"/>
                      </a:lnTo>
                      <a:lnTo>
                        <a:pt x="1143" y="568"/>
                      </a:lnTo>
                      <a:lnTo>
                        <a:pt x="1143" y="570"/>
                      </a:lnTo>
                      <a:lnTo>
                        <a:pt x="1143" y="571"/>
                      </a:lnTo>
                      <a:lnTo>
                        <a:pt x="1141" y="572"/>
                      </a:lnTo>
                      <a:lnTo>
                        <a:pt x="1140" y="574"/>
                      </a:lnTo>
                      <a:lnTo>
                        <a:pt x="1140" y="575"/>
                      </a:lnTo>
                      <a:lnTo>
                        <a:pt x="1141" y="575"/>
                      </a:lnTo>
                      <a:lnTo>
                        <a:pt x="1142" y="575"/>
                      </a:lnTo>
                      <a:lnTo>
                        <a:pt x="1142" y="576"/>
                      </a:lnTo>
                      <a:lnTo>
                        <a:pt x="1142" y="577"/>
                      </a:lnTo>
                      <a:lnTo>
                        <a:pt x="1142" y="578"/>
                      </a:lnTo>
                      <a:lnTo>
                        <a:pt x="1141" y="577"/>
                      </a:lnTo>
                      <a:lnTo>
                        <a:pt x="1140" y="577"/>
                      </a:lnTo>
                      <a:lnTo>
                        <a:pt x="1139" y="577"/>
                      </a:lnTo>
                      <a:lnTo>
                        <a:pt x="1138" y="577"/>
                      </a:lnTo>
                      <a:lnTo>
                        <a:pt x="1138" y="578"/>
                      </a:lnTo>
                      <a:lnTo>
                        <a:pt x="1138" y="579"/>
                      </a:lnTo>
                      <a:lnTo>
                        <a:pt x="1139" y="580"/>
                      </a:lnTo>
                      <a:lnTo>
                        <a:pt x="1139" y="581"/>
                      </a:lnTo>
                      <a:lnTo>
                        <a:pt x="1138" y="582"/>
                      </a:lnTo>
                      <a:lnTo>
                        <a:pt x="1139" y="583"/>
                      </a:lnTo>
                      <a:lnTo>
                        <a:pt x="1140" y="583"/>
                      </a:lnTo>
                      <a:lnTo>
                        <a:pt x="1141" y="583"/>
                      </a:lnTo>
                      <a:lnTo>
                        <a:pt x="1142" y="583"/>
                      </a:lnTo>
                      <a:lnTo>
                        <a:pt x="1143" y="583"/>
                      </a:lnTo>
                      <a:lnTo>
                        <a:pt x="1144" y="583"/>
                      </a:lnTo>
                      <a:lnTo>
                        <a:pt x="1144" y="584"/>
                      </a:lnTo>
                      <a:lnTo>
                        <a:pt x="1143" y="585"/>
                      </a:lnTo>
                      <a:lnTo>
                        <a:pt x="1143" y="586"/>
                      </a:lnTo>
                      <a:lnTo>
                        <a:pt x="1144" y="588"/>
                      </a:lnTo>
                      <a:lnTo>
                        <a:pt x="1144" y="589"/>
                      </a:lnTo>
                      <a:lnTo>
                        <a:pt x="1145" y="589"/>
                      </a:lnTo>
                      <a:lnTo>
                        <a:pt x="1146" y="589"/>
                      </a:lnTo>
                      <a:lnTo>
                        <a:pt x="1145" y="589"/>
                      </a:lnTo>
                      <a:lnTo>
                        <a:pt x="1145" y="590"/>
                      </a:lnTo>
                      <a:lnTo>
                        <a:pt x="1145" y="591"/>
                      </a:lnTo>
                      <a:lnTo>
                        <a:pt x="1146" y="591"/>
                      </a:lnTo>
                      <a:lnTo>
                        <a:pt x="1146" y="592"/>
                      </a:lnTo>
                      <a:lnTo>
                        <a:pt x="1146" y="594"/>
                      </a:lnTo>
                      <a:lnTo>
                        <a:pt x="1146" y="595"/>
                      </a:lnTo>
                      <a:lnTo>
                        <a:pt x="1145" y="595"/>
                      </a:lnTo>
                      <a:lnTo>
                        <a:pt x="1145" y="596"/>
                      </a:lnTo>
                      <a:lnTo>
                        <a:pt x="1147" y="596"/>
                      </a:lnTo>
                      <a:lnTo>
                        <a:pt x="1147" y="597"/>
                      </a:lnTo>
                      <a:lnTo>
                        <a:pt x="1147" y="598"/>
                      </a:lnTo>
                      <a:lnTo>
                        <a:pt x="1146" y="598"/>
                      </a:lnTo>
                      <a:lnTo>
                        <a:pt x="1146" y="599"/>
                      </a:lnTo>
                      <a:lnTo>
                        <a:pt x="1145" y="600"/>
                      </a:lnTo>
                      <a:lnTo>
                        <a:pt x="1146" y="601"/>
                      </a:lnTo>
                      <a:lnTo>
                        <a:pt x="1147" y="601"/>
                      </a:lnTo>
                      <a:lnTo>
                        <a:pt x="1148" y="600"/>
                      </a:lnTo>
                      <a:lnTo>
                        <a:pt x="1148" y="599"/>
                      </a:lnTo>
                      <a:lnTo>
                        <a:pt x="1149" y="599"/>
                      </a:lnTo>
                      <a:lnTo>
                        <a:pt x="1150" y="599"/>
                      </a:lnTo>
                      <a:lnTo>
                        <a:pt x="1150" y="600"/>
                      </a:lnTo>
                      <a:lnTo>
                        <a:pt x="1149" y="601"/>
                      </a:lnTo>
                      <a:lnTo>
                        <a:pt x="1148" y="601"/>
                      </a:lnTo>
                      <a:lnTo>
                        <a:pt x="1148" y="602"/>
                      </a:lnTo>
                      <a:lnTo>
                        <a:pt x="1150" y="603"/>
                      </a:lnTo>
                      <a:lnTo>
                        <a:pt x="1152" y="604"/>
                      </a:lnTo>
                      <a:lnTo>
                        <a:pt x="1154" y="604"/>
                      </a:lnTo>
                      <a:lnTo>
                        <a:pt x="1155" y="604"/>
                      </a:lnTo>
                      <a:lnTo>
                        <a:pt x="1156" y="603"/>
                      </a:lnTo>
                      <a:lnTo>
                        <a:pt x="1157" y="604"/>
                      </a:lnTo>
                      <a:lnTo>
                        <a:pt x="1157" y="606"/>
                      </a:lnTo>
                      <a:lnTo>
                        <a:pt x="1158" y="607"/>
                      </a:lnTo>
                      <a:lnTo>
                        <a:pt x="1158" y="608"/>
                      </a:lnTo>
                      <a:lnTo>
                        <a:pt x="1158" y="609"/>
                      </a:lnTo>
                      <a:lnTo>
                        <a:pt x="1157" y="610"/>
                      </a:lnTo>
                      <a:lnTo>
                        <a:pt x="1157" y="611"/>
                      </a:lnTo>
                      <a:lnTo>
                        <a:pt x="1156" y="612"/>
                      </a:lnTo>
                      <a:lnTo>
                        <a:pt x="1156" y="614"/>
                      </a:lnTo>
                      <a:lnTo>
                        <a:pt x="1155" y="614"/>
                      </a:lnTo>
                      <a:lnTo>
                        <a:pt x="1155" y="615"/>
                      </a:lnTo>
                      <a:lnTo>
                        <a:pt x="1155" y="617"/>
                      </a:lnTo>
                      <a:lnTo>
                        <a:pt x="1155" y="618"/>
                      </a:lnTo>
                      <a:lnTo>
                        <a:pt x="1155" y="619"/>
                      </a:lnTo>
                      <a:lnTo>
                        <a:pt x="1154" y="619"/>
                      </a:lnTo>
                      <a:lnTo>
                        <a:pt x="1153" y="619"/>
                      </a:lnTo>
                      <a:lnTo>
                        <a:pt x="1152" y="620"/>
                      </a:lnTo>
                      <a:lnTo>
                        <a:pt x="1152" y="621"/>
                      </a:lnTo>
                      <a:lnTo>
                        <a:pt x="1151" y="621"/>
                      </a:lnTo>
                      <a:lnTo>
                        <a:pt x="1150" y="620"/>
                      </a:lnTo>
                      <a:lnTo>
                        <a:pt x="1149" y="620"/>
                      </a:lnTo>
                      <a:lnTo>
                        <a:pt x="1148" y="621"/>
                      </a:lnTo>
                      <a:lnTo>
                        <a:pt x="1149" y="623"/>
                      </a:lnTo>
                      <a:lnTo>
                        <a:pt x="1150" y="624"/>
                      </a:lnTo>
                      <a:lnTo>
                        <a:pt x="1150" y="625"/>
                      </a:lnTo>
                      <a:lnTo>
                        <a:pt x="1150" y="626"/>
                      </a:lnTo>
                      <a:lnTo>
                        <a:pt x="1149" y="626"/>
                      </a:lnTo>
                      <a:lnTo>
                        <a:pt x="1148" y="626"/>
                      </a:lnTo>
                      <a:lnTo>
                        <a:pt x="1147" y="626"/>
                      </a:lnTo>
                      <a:lnTo>
                        <a:pt x="1146" y="626"/>
                      </a:lnTo>
                      <a:lnTo>
                        <a:pt x="1146" y="627"/>
                      </a:lnTo>
                      <a:lnTo>
                        <a:pt x="1146" y="628"/>
                      </a:lnTo>
                      <a:lnTo>
                        <a:pt x="1147" y="629"/>
                      </a:lnTo>
                      <a:lnTo>
                        <a:pt x="1147" y="630"/>
                      </a:lnTo>
                      <a:lnTo>
                        <a:pt x="1148" y="631"/>
                      </a:lnTo>
                      <a:lnTo>
                        <a:pt x="1148" y="632"/>
                      </a:lnTo>
                      <a:lnTo>
                        <a:pt x="1148" y="633"/>
                      </a:lnTo>
                      <a:lnTo>
                        <a:pt x="1148" y="634"/>
                      </a:lnTo>
                      <a:lnTo>
                        <a:pt x="1147" y="635"/>
                      </a:lnTo>
                      <a:lnTo>
                        <a:pt x="1147" y="636"/>
                      </a:lnTo>
                      <a:lnTo>
                        <a:pt x="1147" y="637"/>
                      </a:lnTo>
                      <a:lnTo>
                        <a:pt x="1147" y="638"/>
                      </a:lnTo>
                      <a:lnTo>
                        <a:pt x="1147" y="639"/>
                      </a:lnTo>
                      <a:lnTo>
                        <a:pt x="1146" y="641"/>
                      </a:lnTo>
                      <a:lnTo>
                        <a:pt x="1147" y="642"/>
                      </a:lnTo>
                      <a:lnTo>
                        <a:pt x="1148" y="642"/>
                      </a:lnTo>
                      <a:lnTo>
                        <a:pt x="1148" y="643"/>
                      </a:lnTo>
                      <a:lnTo>
                        <a:pt x="1148" y="644"/>
                      </a:lnTo>
                      <a:lnTo>
                        <a:pt x="1148" y="645"/>
                      </a:lnTo>
                      <a:lnTo>
                        <a:pt x="1148" y="647"/>
                      </a:lnTo>
                      <a:lnTo>
                        <a:pt x="1147" y="647"/>
                      </a:lnTo>
                      <a:lnTo>
                        <a:pt x="1147" y="648"/>
                      </a:lnTo>
                      <a:lnTo>
                        <a:pt x="1146" y="649"/>
                      </a:lnTo>
                      <a:lnTo>
                        <a:pt x="1145" y="650"/>
                      </a:lnTo>
                      <a:lnTo>
                        <a:pt x="1146" y="650"/>
                      </a:lnTo>
                      <a:lnTo>
                        <a:pt x="1145" y="653"/>
                      </a:lnTo>
                      <a:lnTo>
                        <a:pt x="1145" y="654"/>
                      </a:lnTo>
                      <a:lnTo>
                        <a:pt x="1144" y="655"/>
                      </a:lnTo>
                      <a:lnTo>
                        <a:pt x="1143" y="656"/>
                      </a:lnTo>
                      <a:lnTo>
                        <a:pt x="1142" y="657"/>
                      </a:lnTo>
                      <a:lnTo>
                        <a:pt x="1141" y="658"/>
                      </a:lnTo>
                      <a:lnTo>
                        <a:pt x="1140" y="659"/>
                      </a:lnTo>
                      <a:lnTo>
                        <a:pt x="1139" y="660"/>
                      </a:lnTo>
                      <a:lnTo>
                        <a:pt x="1139" y="661"/>
                      </a:lnTo>
                      <a:lnTo>
                        <a:pt x="1138" y="662"/>
                      </a:lnTo>
                      <a:lnTo>
                        <a:pt x="1139" y="664"/>
                      </a:lnTo>
                      <a:lnTo>
                        <a:pt x="1139" y="666"/>
                      </a:lnTo>
                      <a:lnTo>
                        <a:pt x="1139" y="667"/>
                      </a:lnTo>
                      <a:lnTo>
                        <a:pt x="1138" y="667"/>
                      </a:lnTo>
                      <a:lnTo>
                        <a:pt x="1137" y="667"/>
                      </a:lnTo>
                      <a:lnTo>
                        <a:pt x="1136" y="668"/>
                      </a:lnTo>
                      <a:lnTo>
                        <a:pt x="1136" y="670"/>
                      </a:lnTo>
                      <a:lnTo>
                        <a:pt x="1135" y="670"/>
                      </a:lnTo>
                      <a:lnTo>
                        <a:pt x="1135" y="671"/>
                      </a:lnTo>
                      <a:lnTo>
                        <a:pt x="1133" y="672"/>
                      </a:lnTo>
                      <a:lnTo>
                        <a:pt x="1132" y="672"/>
                      </a:lnTo>
                      <a:lnTo>
                        <a:pt x="1132" y="673"/>
                      </a:lnTo>
                      <a:lnTo>
                        <a:pt x="1131" y="673"/>
                      </a:lnTo>
                      <a:lnTo>
                        <a:pt x="1130" y="673"/>
                      </a:lnTo>
                      <a:lnTo>
                        <a:pt x="1129" y="675"/>
                      </a:lnTo>
                      <a:lnTo>
                        <a:pt x="1128" y="675"/>
                      </a:lnTo>
                      <a:lnTo>
                        <a:pt x="1128" y="676"/>
                      </a:lnTo>
                      <a:lnTo>
                        <a:pt x="1128" y="678"/>
                      </a:lnTo>
                      <a:lnTo>
                        <a:pt x="1128" y="680"/>
                      </a:lnTo>
                      <a:lnTo>
                        <a:pt x="1127" y="681"/>
                      </a:lnTo>
                      <a:lnTo>
                        <a:pt x="1127" y="682"/>
                      </a:lnTo>
                      <a:lnTo>
                        <a:pt x="1127" y="683"/>
                      </a:lnTo>
                      <a:lnTo>
                        <a:pt x="1126" y="684"/>
                      </a:lnTo>
                      <a:lnTo>
                        <a:pt x="1126" y="685"/>
                      </a:lnTo>
                      <a:lnTo>
                        <a:pt x="1125" y="688"/>
                      </a:lnTo>
                      <a:lnTo>
                        <a:pt x="1125" y="690"/>
                      </a:lnTo>
                      <a:lnTo>
                        <a:pt x="1124" y="691"/>
                      </a:lnTo>
                      <a:lnTo>
                        <a:pt x="1123" y="692"/>
                      </a:lnTo>
                      <a:lnTo>
                        <a:pt x="1123" y="693"/>
                      </a:lnTo>
                      <a:lnTo>
                        <a:pt x="1122" y="693"/>
                      </a:lnTo>
                      <a:lnTo>
                        <a:pt x="1122" y="694"/>
                      </a:lnTo>
                      <a:lnTo>
                        <a:pt x="1121" y="695"/>
                      </a:lnTo>
                      <a:lnTo>
                        <a:pt x="1120" y="694"/>
                      </a:lnTo>
                      <a:lnTo>
                        <a:pt x="1119" y="695"/>
                      </a:lnTo>
                      <a:lnTo>
                        <a:pt x="1118" y="695"/>
                      </a:lnTo>
                      <a:lnTo>
                        <a:pt x="1117" y="695"/>
                      </a:lnTo>
                      <a:lnTo>
                        <a:pt x="1116" y="696"/>
                      </a:lnTo>
                      <a:lnTo>
                        <a:pt x="1116" y="697"/>
                      </a:lnTo>
                      <a:lnTo>
                        <a:pt x="1117" y="698"/>
                      </a:lnTo>
                      <a:lnTo>
                        <a:pt x="1117" y="699"/>
                      </a:lnTo>
                      <a:lnTo>
                        <a:pt x="1118" y="700"/>
                      </a:lnTo>
                      <a:lnTo>
                        <a:pt x="1118" y="701"/>
                      </a:lnTo>
                      <a:lnTo>
                        <a:pt x="1118" y="702"/>
                      </a:lnTo>
                      <a:lnTo>
                        <a:pt x="1117" y="703"/>
                      </a:lnTo>
                      <a:lnTo>
                        <a:pt x="1118" y="704"/>
                      </a:lnTo>
                      <a:lnTo>
                        <a:pt x="1118" y="705"/>
                      </a:lnTo>
                      <a:lnTo>
                        <a:pt x="1117" y="706"/>
                      </a:lnTo>
                      <a:lnTo>
                        <a:pt x="1117" y="707"/>
                      </a:lnTo>
                      <a:lnTo>
                        <a:pt x="1118" y="708"/>
                      </a:lnTo>
                      <a:lnTo>
                        <a:pt x="1118" y="709"/>
                      </a:lnTo>
                      <a:lnTo>
                        <a:pt x="1119" y="710"/>
                      </a:lnTo>
                      <a:lnTo>
                        <a:pt x="1119" y="711"/>
                      </a:lnTo>
                      <a:lnTo>
                        <a:pt x="1119" y="713"/>
                      </a:lnTo>
                      <a:lnTo>
                        <a:pt x="1118" y="714"/>
                      </a:lnTo>
                      <a:lnTo>
                        <a:pt x="1118" y="715"/>
                      </a:lnTo>
                      <a:lnTo>
                        <a:pt x="1118" y="716"/>
                      </a:lnTo>
                      <a:lnTo>
                        <a:pt x="1118" y="717"/>
                      </a:lnTo>
                      <a:lnTo>
                        <a:pt x="1118" y="718"/>
                      </a:lnTo>
                      <a:lnTo>
                        <a:pt x="1118" y="719"/>
                      </a:lnTo>
                      <a:lnTo>
                        <a:pt x="1117" y="719"/>
                      </a:lnTo>
                      <a:lnTo>
                        <a:pt x="1116" y="720"/>
                      </a:lnTo>
                      <a:lnTo>
                        <a:pt x="1116" y="721"/>
                      </a:lnTo>
                      <a:lnTo>
                        <a:pt x="1116" y="722"/>
                      </a:lnTo>
                      <a:lnTo>
                        <a:pt x="1116" y="723"/>
                      </a:lnTo>
                      <a:lnTo>
                        <a:pt x="1117" y="724"/>
                      </a:lnTo>
                      <a:lnTo>
                        <a:pt x="1117" y="725"/>
                      </a:lnTo>
                      <a:lnTo>
                        <a:pt x="1117" y="726"/>
                      </a:lnTo>
                      <a:lnTo>
                        <a:pt x="1117" y="727"/>
                      </a:lnTo>
                      <a:lnTo>
                        <a:pt x="1117" y="728"/>
                      </a:lnTo>
                      <a:lnTo>
                        <a:pt x="1117" y="729"/>
                      </a:lnTo>
                      <a:lnTo>
                        <a:pt x="1118" y="731"/>
                      </a:lnTo>
                      <a:lnTo>
                        <a:pt x="1118" y="732"/>
                      </a:lnTo>
                      <a:lnTo>
                        <a:pt x="1119" y="732"/>
                      </a:lnTo>
                      <a:lnTo>
                        <a:pt x="1119" y="733"/>
                      </a:lnTo>
                      <a:lnTo>
                        <a:pt x="1119" y="734"/>
                      </a:lnTo>
                      <a:lnTo>
                        <a:pt x="1118" y="734"/>
                      </a:lnTo>
                      <a:lnTo>
                        <a:pt x="1118" y="736"/>
                      </a:lnTo>
                      <a:lnTo>
                        <a:pt x="1117" y="737"/>
                      </a:lnTo>
                      <a:lnTo>
                        <a:pt x="1115" y="738"/>
                      </a:lnTo>
                      <a:lnTo>
                        <a:pt x="1114" y="738"/>
                      </a:lnTo>
                      <a:lnTo>
                        <a:pt x="1112" y="738"/>
                      </a:lnTo>
                      <a:lnTo>
                        <a:pt x="1111" y="737"/>
                      </a:lnTo>
                      <a:lnTo>
                        <a:pt x="1111" y="736"/>
                      </a:lnTo>
                      <a:lnTo>
                        <a:pt x="1110" y="736"/>
                      </a:lnTo>
                      <a:lnTo>
                        <a:pt x="1110" y="737"/>
                      </a:lnTo>
                      <a:lnTo>
                        <a:pt x="1109" y="737"/>
                      </a:lnTo>
                      <a:lnTo>
                        <a:pt x="1109" y="738"/>
                      </a:lnTo>
                      <a:lnTo>
                        <a:pt x="1110" y="740"/>
                      </a:lnTo>
                      <a:lnTo>
                        <a:pt x="1110" y="741"/>
                      </a:lnTo>
                      <a:lnTo>
                        <a:pt x="1110" y="742"/>
                      </a:lnTo>
                      <a:lnTo>
                        <a:pt x="1110" y="743"/>
                      </a:lnTo>
                      <a:lnTo>
                        <a:pt x="1108" y="744"/>
                      </a:lnTo>
                      <a:lnTo>
                        <a:pt x="1108" y="745"/>
                      </a:lnTo>
                      <a:lnTo>
                        <a:pt x="1108" y="746"/>
                      </a:lnTo>
                      <a:lnTo>
                        <a:pt x="1107" y="746"/>
                      </a:lnTo>
                      <a:lnTo>
                        <a:pt x="1107" y="747"/>
                      </a:lnTo>
                      <a:lnTo>
                        <a:pt x="1106" y="748"/>
                      </a:lnTo>
                      <a:lnTo>
                        <a:pt x="1105" y="750"/>
                      </a:lnTo>
                      <a:lnTo>
                        <a:pt x="1105" y="751"/>
                      </a:lnTo>
                      <a:lnTo>
                        <a:pt x="1104" y="752"/>
                      </a:lnTo>
                      <a:lnTo>
                        <a:pt x="1104" y="753"/>
                      </a:lnTo>
                      <a:lnTo>
                        <a:pt x="1103" y="754"/>
                      </a:lnTo>
                      <a:lnTo>
                        <a:pt x="1103" y="755"/>
                      </a:lnTo>
                      <a:lnTo>
                        <a:pt x="1103" y="756"/>
                      </a:lnTo>
                      <a:lnTo>
                        <a:pt x="1103" y="757"/>
                      </a:lnTo>
                      <a:lnTo>
                        <a:pt x="1103" y="759"/>
                      </a:lnTo>
                      <a:lnTo>
                        <a:pt x="1103" y="760"/>
                      </a:lnTo>
                      <a:lnTo>
                        <a:pt x="1103" y="761"/>
                      </a:lnTo>
                      <a:lnTo>
                        <a:pt x="1102" y="762"/>
                      </a:lnTo>
                      <a:lnTo>
                        <a:pt x="1101" y="762"/>
                      </a:lnTo>
                      <a:lnTo>
                        <a:pt x="1101" y="763"/>
                      </a:lnTo>
                      <a:lnTo>
                        <a:pt x="1101" y="764"/>
                      </a:lnTo>
                      <a:lnTo>
                        <a:pt x="1101" y="766"/>
                      </a:lnTo>
                      <a:lnTo>
                        <a:pt x="1101" y="767"/>
                      </a:lnTo>
                      <a:lnTo>
                        <a:pt x="1100" y="767"/>
                      </a:lnTo>
                      <a:lnTo>
                        <a:pt x="1100" y="768"/>
                      </a:lnTo>
                      <a:lnTo>
                        <a:pt x="1100" y="769"/>
                      </a:lnTo>
                      <a:lnTo>
                        <a:pt x="1101" y="770"/>
                      </a:lnTo>
                      <a:lnTo>
                        <a:pt x="1101" y="771"/>
                      </a:lnTo>
                      <a:lnTo>
                        <a:pt x="1101" y="772"/>
                      </a:lnTo>
                      <a:lnTo>
                        <a:pt x="1101" y="773"/>
                      </a:lnTo>
                      <a:lnTo>
                        <a:pt x="1102" y="773"/>
                      </a:lnTo>
                      <a:lnTo>
                        <a:pt x="1102" y="774"/>
                      </a:lnTo>
                      <a:lnTo>
                        <a:pt x="1103" y="775"/>
                      </a:lnTo>
                      <a:lnTo>
                        <a:pt x="1102" y="777"/>
                      </a:lnTo>
                      <a:lnTo>
                        <a:pt x="1103" y="779"/>
                      </a:lnTo>
                      <a:lnTo>
                        <a:pt x="1103" y="780"/>
                      </a:lnTo>
                      <a:lnTo>
                        <a:pt x="1103" y="781"/>
                      </a:lnTo>
                      <a:lnTo>
                        <a:pt x="1102" y="782"/>
                      </a:lnTo>
                      <a:lnTo>
                        <a:pt x="1100" y="784"/>
                      </a:lnTo>
                      <a:lnTo>
                        <a:pt x="1099" y="785"/>
                      </a:lnTo>
                      <a:lnTo>
                        <a:pt x="1099" y="786"/>
                      </a:lnTo>
                      <a:lnTo>
                        <a:pt x="1100" y="786"/>
                      </a:lnTo>
                      <a:lnTo>
                        <a:pt x="1100" y="787"/>
                      </a:lnTo>
                      <a:lnTo>
                        <a:pt x="1100" y="788"/>
                      </a:lnTo>
                      <a:lnTo>
                        <a:pt x="1100" y="789"/>
                      </a:lnTo>
                      <a:lnTo>
                        <a:pt x="1099" y="791"/>
                      </a:lnTo>
                      <a:lnTo>
                        <a:pt x="1098" y="791"/>
                      </a:lnTo>
                      <a:lnTo>
                        <a:pt x="1098" y="793"/>
                      </a:lnTo>
                      <a:lnTo>
                        <a:pt x="1097" y="793"/>
                      </a:lnTo>
                      <a:lnTo>
                        <a:pt x="1097" y="794"/>
                      </a:lnTo>
                      <a:lnTo>
                        <a:pt x="1096" y="794"/>
                      </a:lnTo>
                      <a:lnTo>
                        <a:pt x="1096" y="795"/>
                      </a:lnTo>
                      <a:lnTo>
                        <a:pt x="1095" y="796"/>
                      </a:lnTo>
                      <a:lnTo>
                        <a:pt x="1096" y="798"/>
                      </a:lnTo>
                      <a:lnTo>
                        <a:pt x="1096" y="799"/>
                      </a:lnTo>
                      <a:lnTo>
                        <a:pt x="1095" y="800"/>
                      </a:lnTo>
                      <a:lnTo>
                        <a:pt x="1094" y="800"/>
                      </a:lnTo>
                      <a:lnTo>
                        <a:pt x="1094" y="801"/>
                      </a:lnTo>
                      <a:lnTo>
                        <a:pt x="1093" y="802"/>
                      </a:lnTo>
                      <a:lnTo>
                        <a:pt x="1093" y="803"/>
                      </a:lnTo>
                      <a:lnTo>
                        <a:pt x="1093" y="804"/>
                      </a:lnTo>
                      <a:lnTo>
                        <a:pt x="1093" y="805"/>
                      </a:lnTo>
                      <a:lnTo>
                        <a:pt x="1093" y="806"/>
                      </a:lnTo>
                      <a:lnTo>
                        <a:pt x="1094" y="807"/>
                      </a:lnTo>
                      <a:lnTo>
                        <a:pt x="1094" y="808"/>
                      </a:lnTo>
                      <a:lnTo>
                        <a:pt x="1093" y="808"/>
                      </a:lnTo>
                      <a:lnTo>
                        <a:pt x="1093" y="809"/>
                      </a:lnTo>
                      <a:lnTo>
                        <a:pt x="1092" y="809"/>
                      </a:lnTo>
                      <a:lnTo>
                        <a:pt x="1091" y="810"/>
                      </a:lnTo>
                      <a:lnTo>
                        <a:pt x="1090" y="810"/>
                      </a:lnTo>
                      <a:lnTo>
                        <a:pt x="1090" y="811"/>
                      </a:lnTo>
                      <a:lnTo>
                        <a:pt x="1089" y="812"/>
                      </a:lnTo>
                      <a:lnTo>
                        <a:pt x="1089" y="813"/>
                      </a:lnTo>
                      <a:lnTo>
                        <a:pt x="1089" y="814"/>
                      </a:lnTo>
                      <a:lnTo>
                        <a:pt x="1089" y="815"/>
                      </a:lnTo>
                      <a:lnTo>
                        <a:pt x="1088" y="816"/>
                      </a:lnTo>
                      <a:lnTo>
                        <a:pt x="1088" y="818"/>
                      </a:lnTo>
                      <a:lnTo>
                        <a:pt x="1089" y="819"/>
                      </a:lnTo>
                      <a:lnTo>
                        <a:pt x="1089" y="820"/>
                      </a:lnTo>
                      <a:lnTo>
                        <a:pt x="1089" y="821"/>
                      </a:lnTo>
                      <a:lnTo>
                        <a:pt x="1088" y="821"/>
                      </a:lnTo>
                      <a:lnTo>
                        <a:pt x="1087" y="821"/>
                      </a:lnTo>
                      <a:lnTo>
                        <a:pt x="1086" y="822"/>
                      </a:lnTo>
                      <a:lnTo>
                        <a:pt x="1085" y="822"/>
                      </a:lnTo>
                      <a:lnTo>
                        <a:pt x="1084" y="823"/>
                      </a:lnTo>
                      <a:lnTo>
                        <a:pt x="1082" y="825"/>
                      </a:lnTo>
                      <a:lnTo>
                        <a:pt x="1082" y="826"/>
                      </a:lnTo>
                      <a:lnTo>
                        <a:pt x="1082" y="827"/>
                      </a:lnTo>
                      <a:lnTo>
                        <a:pt x="1081" y="828"/>
                      </a:lnTo>
                      <a:lnTo>
                        <a:pt x="1079" y="828"/>
                      </a:lnTo>
                      <a:lnTo>
                        <a:pt x="1079" y="829"/>
                      </a:lnTo>
                      <a:lnTo>
                        <a:pt x="1078" y="829"/>
                      </a:lnTo>
                      <a:lnTo>
                        <a:pt x="1077" y="829"/>
                      </a:lnTo>
                      <a:lnTo>
                        <a:pt x="1076" y="830"/>
                      </a:lnTo>
                      <a:lnTo>
                        <a:pt x="1075" y="830"/>
                      </a:lnTo>
                      <a:lnTo>
                        <a:pt x="1075" y="831"/>
                      </a:lnTo>
                      <a:lnTo>
                        <a:pt x="1073" y="832"/>
                      </a:lnTo>
                      <a:lnTo>
                        <a:pt x="1072" y="832"/>
                      </a:lnTo>
                      <a:lnTo>
                        <a:pt x="1072" y="833"/>
                      </a:lnTo>
                      <a:lnTo>
                        <a:pt x="1071" y="832"/>
                      </a:lnTo>
                      <a:lnTo>
                        <a:pt x="1069" y="833"/>
                      </a:lnTo>
                      <a:lnTo>
                        <a:pt x="1068" y="833"/>
                      </a:lnTo>
                      <a:lnTo>
                        <a:pt x="1067" y="832"/>
                      </a:lnTo>
                      <a:lnTo>
                        <a:pt x="1067" y="831"/>
                      </a:lnTo>
                      <a:lnTo>
                        <a:pt x="1066" y="829"/>
                      </a:lnTo>
                      <a:lnTo>
                        <a:pt x="1067" y="828"/>
                      </a:lnTo>
                      <a:lnTo>
                        <a:pt x="1066" y="827"/>
                      </a:lnTo>
                      <a:lnTo>
                        <a:pt x="1066" y="826"/>
                      </a:lnTo>
                      <a:lnTo>
                        <a:pt x="1065" y="826"/>
                      </a:lnTo>
                      <a:lnTo>
                        <a:pt x="1064" y="825"/>
                      </a:lnTo>
                      <a:lnTo>
                        <a:pt x="1063" y="825"/>
                      </a:lnTo>
                      <a:lnTo>
                        <a:pt x="1062" y="827"/>
                      </a:lnTo>
                      <a:lnTo>
                        <a:pt x="1061" y="828"/>
                      </a:lnTo>
                      <a:lnTo>
                        <a:pt x="1059" y="829"/>
                      </a:lnTo>
                      <a:lnTo>
                        <a:pt x="1058" y="829"/>
                      </a:lnTo>
                      <a:lnTo>
                        <a:pt x="1057" y="829"/>
                      </a:lnTo>
                      <a:lnTo>
                        <a:pt x="1056" y="828"/>
                      </a:lnTo>
                      <a:lnTo>
                        <a:pt x="1055" y="828"/>
                      </a:lnTo>
                      <a:lnTo>
                        <a:pt x="1054" y="828"/>
                      </a:lnTo>
                      <a:lnTo>
                        <a:pt x="1053" y="829"/>
                      </a:lnTo>
                      <a:lnTo>
                        <a:pt x="1052" y="831"/>
                      </a:lnTo>
                      <a:lnTo>
                        <a:pt x="1051" y="831"/>
                      </a:lnTo>
                      <a:lnTo>
                        <a:pt x="1050" y="832"/>
                      </a:lnTo>
                      <a:lnTo>
                        <a:pt x="1049" y="833"/>
                      </a:lnTo>
                      <a:lnTo>
                        <a:pt x="1048" y="834"/>
                      </a:lnTo>
                      <a:lnTo>
                        <a:pt x="1047" y="834"/>
                      </a:lnTo>
                      <a:lnTo>
                        <a:pt x="1046" y="833"/>
                      </a:lnTo>
                      <a:lnTo>
                        <a:pt x="1045" y="833"/>
                      </a:lnTo>
                      <a:lnTo>
                        <a:pt x="1044" y="833"/>
                      </a:lnTo>
                      <a:lnTo>
                        <a:pt x="1043" y="834"/>
                      </a:lnTo>
                      <a:lnTo>
                        <a:pt x="1042" y="834"/>
                      </a:lnTo>
                      <a:lnTo>
                        <a:pt x="1042" y="835"/>
                      </a:lnTo>
                      <a:lnTo>
                        <a:pt x="1041" y="836"/>
                      </a:lnTo>
                      <a:lnTo>
                        <a:pt x="1041" y="837"/>
                      </a:lnTo>
                      <a:lnTo>
                        <a:pt x="1041" y="838"/>
                      </a:lnTo>
                      <a:lnTo>
                        <a:pt x="1040" y="838"/>
                      </a:lnTo>
                      <a:lnTo>
                        <a:pt x="1040" y="839"/>
                      </a:lnTo>
                      <a:lnTo>
                        <a:pt x="1038" y="839"/>
                      </a:lnTo>
                      <a:lnTo>
                        <a:pt x="1037" y="840"/>
                      </a:lnTo>
                      <a:lnTo>
                        <a:pt x="1036" y="842"/>
                      </a:lnTo>
                      <a:lnTo>
                        <a:pt x="1035" y="843"/>
                      </a:lnTo>
                      <a:lnTo>
                        <a:pt x="1035" y="844"/>
                      </a:lnTo>
                      <a:lnTo>
                        <a:pt x="1034" y="844"/>
                      </a:lnTo>
                      <a:lnTo>
                        <a:pt x="1033" y="844"/>
                      </a:lnTo>
                      <a:lnTo>
                        <a:pt x="1032" y="844"/>
                      </a:lnTo>
                      <a:lnTo>
                        <a:pt x="1031" y="845"/>
                      </a:lnTo>
                      <a:lnTo>
                        <a:pt x="1029" y="846"/>
                      </a:lnTo>
                      <a:lnTo>
                        <a:pt x="1029" y="847"/>
                      </a:lnTo>
                      <a:lnTo>
                        <a:pt x="1029" y="849"/>
                      </a:lnTo>
                      <a:lnTo>
                        <a:pt x="1028" y="850"/>
                      </a:lnTo>
                      <a:lnTo>
                        <a:pt x="1028" y="852"/>
                      </a:lnTo>
                      <a:lnTo>
                        <a:pt x="1028" y="853"/>
                      </a:lnTo>
                      <a:lnTo>
                        <a:pt x="1028" y="854"/>
                      </a:lnTo>
                      <a:lnTo>
                        <a:pt x="1029" y="854"/>
                      </a:lnTo>
                      <a:lnTo>
                        <a:pt x="1030" y="854"/>
                      </a:lnTo>
                      <a:lnTo>
                        <a:pt x="1030" y="855"/>
                      </a:lnTo>
                      <a:lnTo>
                        <a:pt x="1029" y="855"/>
                      </a:lnTo>
                      <a:lnTo>
                        <a:pt x="1028" y="856"/>
                      </a:lnTo>
                      <a:lnTo>
                        <a:pt x="1027" y="857"/>
                      </a:lnTo>
                      <a:lnTo>
                        <a:pt x="1026" y="857"/>
                      </a:lnTo>
                      <a:lnTo>
                        <a:pt x="1026" y="858"/>
                      </a:lnTo>
                      <a:lnTo>
                        <a:pt x="1025" y="859"/>
                      </a:lnTo>
                      <a:lnTo>
                        <a:pt x="1025" y="860"/>
                      </a:lnTo>
                      <a:lnTo>
                        <a:pt x="1025" y="862"/>
                      </a:lnTo>
                      <a:lnTo>
                        <a:pt x="1025" y="863"/>
                      </a:lnTo>
                      <a:lnTo>
                        <a:pt x="1026" y="864"/>
                      </a:lnTo>
                      <a:lnTo>
                        <a:pt x="1027" y="864"/>
                      </a:lnTo>
                      <a:lnTo>
                        <a:pt x="1027" y="865"/>
                      </a:lnTo>
                      <a:lnTo>
                        <a:pt x="1027" y="866"/>
                      </a:lnTo>
                      <a:lnTo>
                        <a:pt x="1026" y="867"/>
                      </a:lnTo>
                      <a:lnTo>
                        <a:pt x="1025" y="868"/>
                      </a:lnTo>
                      <a:lnTo>
                        <a:pt x="1024" y="869"/>
                      </a:lnTo>
                      <a:lnTo>
                        <a:pt x="1024" y="870"/>
                      </a:lnTo>
                      <a:lnTo>
                        <a:pt x="1024" y="871"/>
                      </a:lnTo>
                      <a:lnTo>
                        <a:pt x="1024" y="872"/>
                      </a:lnTo>
                      <a:lnTo>
                        <a:pt x="1023" y="874"/>
                      </a:lnTo>
                      <a:lnTo>
                        <a:pt x="1022" y="875"/>
                      </a:lnTo>
                      <a:lnTo>
                        <a:pt x="1023" y="876"/>
                      </a:lnTo>
                      <a:lnTo>
                        <a:pt x="1023" y="877"/>
                      </a:lnTo>
                      <a:lnTo>
                        <a:pt x="1023" y="878"/>
                      </a:lnTo>
                      <a:lnTo>
                        <a:pt x="1023" y="879"/>
                      </a:lnTo>
                      <a:lnTo>
                        <a:pt x="1022" y="879"/>
                      </a:lnTo>
                      <a:lnTo>
                        <a:pt x="1021" y="879"/>
                      </a:lnTo>
                      <a:lnTo>
                        <a:pt x="1020" y="880"/>
                      </a:lnTo>
                      <a:lnTo>
                        <a:pt x="1020" y="881"/>
                      </a:lnTo>
                      <a:lnTo>
                        <a:pt x="1019" y="881"/>
                      </a:lnTo>
                      <a:lnTo>
                        <a:pt x="1019" y="882"/>
                      </a:lnTo>
                      <a:lnTo>
                        <a:pt x="1020" y="883"/>
                      </a:lnTo>
                      <a:lnTo>
                        <a:pt x="1020" y="884"/>
                      </a:lnTo>
                      <a:lnTo>
                        <a:pt x="1020" y="885"/>
                      </a:lnTo>
                      <a:lnTo>
                        <a:pt x="1019" y="885"/>
                      </a:lnTo>
                      <a:lnTo>
                        <a:pt x="1018" y="885"/>
                      </a:lnTo>
                      <a:lnTo>
                        <a:pt x="1017" y="885"/>
                      </a:lnTo>
                      <a:lnTo>
                        <a:pt x="1017" y="884"/>
                      </a:lnTo>
                      <a:lnTo>
                        <a:pt x="1017" y="883"/>
                      </a:lnTo>
                      <a:lnTo>
                        <a:pt x="1016" y="882"/>
                      </a:lnTo>
                      <a:lnTo>
                        <a:pt x="1016" y="883"/>
                      </a:lnTo>
                      <a:lnTo>
                        <a:pt x="1015" y="883"/>
                      </a:lnTo>
                      <a:lnTo>
                        <a:pt x="1015" y="884"/>
                      </a:lnTo>
                      <a:lnTo>
                        <a:pt x="1015" y="885"/>
                      </a:lnTo>
                      <a:lnTo>
                        <a:pt x="1017" y="891"/>
                      </a:lnTo>
                      <a:lnTo>
                        <a:pt x="1017" y="892"/>
                      </a:lnTo>
                      <a:lnTo>
                        <a:pt x="1017" y="894"/>
                      </a:lnTo>
                      <a:lnTo>
                        <a:pt x="1016" y="895"/>
                      </a:lnTo>
                      <a:lnTo>
                        <a:pt x="1012" y="900"/>
                      </a:lnTo>
                      <a:lnTo>
                        <a:pt x="1012" y="901"/>
                      </a:lnTo>
                      <a:lnTo>
                        <a:pt x="1012" y="902"/>
                      </a:lnTo>
                      <a:lnTo>
                        <a:pt x="1012" y="903"/>
                      </a:lnTo>
                      <a:lnTo>
                        <a:pt x="1011" y="903"/>
                      </a:lnTo>
                      <a:lnTo>
                        <a:pt x="1010" y="903"/>
                      </a:lnTo>
                      <a:lnTo>
                        <a:pt x="1010" y="904"/>
                      </a:lnTo>
                      <a:lnTo>
                        <a:pt x="1008" y="905"/>
                      </a:lnTo>
                      <a:lnTo>
                        <a:pt x="1007" y="907"/>
                      </a:lnTo>
                      <a:lnTo>
                        <a:pt x="1006" y="909"/>
                      </a:lnTo>
                      <a:lnTo>
                        <a:pt x="1005" y="910"/>
                      </a:lnTo>
                      <a:lnTo>
                        <a:pt x="1004" y="910"/>
                      </a:lnTo>
                      <a:lnTo>
                        <a:pt x="1004" y="911"/>
                      </a:lnTo>
                      <a:lnTo>
                        <a:pt x="1004" y="912"/>
                      </a:lnTo>
                      <a:lnTo>
                        <a:pt x="1004" y="913"/>
                      </a:lnTo>
                      <a:lnTo>
                        <a:pt x="1003" y="913"/>
                      </a:lnTo>
                      <a:lnTo>
                        <a:pt x="1003" y="914"/>
                      </a:lnTo>
                      <a:lnTo>
                        <a:pt x="1002" y="914"/>
                      </a:lnTo>
                      <a:lnTo>
                        <a:pt x="1002" y="913"/>
                      </a:lnTo>
                      <a:lnTo>
                        <a:pt x="1001" y="912"/>
                      </a:lnTo>
                      <a:lnTo>
                        <a:pt x="1000" y="912"/>
                      </a:lnTo>
                      <a:lnTo>
                        <a:pt x="998" y="911"/>
                      </a:lnTo>
                      <a:lnTo>
                        <a:pt x="996" y="911"/>
                      </a:lnTo>
                      <a:lnTo>
                        <a:pt x="996" y="912"/>
                      </a:lnTo>
                      <a:lnTo>
                        <a:pt x="996" y="913"/>
                      </a:lnTo>
                      <a:lnTo>
                        <a:pt x="996" y="914"/>
                      </a:lnTo>
                      <a:lnTo>
                        <a:pt x="995" y="914"/>
                      </a:lnTo>
                      <a:lnTo>
                        <a:pt x="994" y="914"/>
                      </a:lnTo>
                      <a:lnTo>
                        <a:pt x="993" y="914"/>
                      </a:lnTo>
                      <a:lnTo>
                        <a:pt x="993" y="915"/>
                      </a:lnTo>
                      <a:lnTo>
                        <a:pt x="992" y="916"/>
                      </a:lnTo>
                      <a:lnTo>
                        <a:pt x="991" y="917"/>
                      </a:lnTo>
                      <a:lnTo>
                        <a:pt x="991" y="918"/>
                      </a:lnTo>
                      <a:lnTo>
                        <a:pt x="990" y="918"/>
                      </a:lnTo>
                      <a:lnTo>
                        <a:pt x="990" y="919"/>
                      </a:lnTo>
                      <a:lnTo>
                        <a:pt x="989" y="919"/>
                      </a:lnTo>
                      <a:lnTo>
                        <a:pt x="988" y="919"/>
                      </a:lnTo>
                      <a:lnTo>
                        <a:pt x="987" y="919"/>
                      </a:lnTo>
                      <a:lnTo>
                        <a:pt x="986" y="919"/>
                      </a:lnTo>
                      <a:lnTo>
                        <a:pt x="985" y="919"/>
                      </a:lnTo>
                      <a:lnTo>
                        <a:pt x="984" y="919"/>
                      </a:lnTo>
                      <a:lnTo>
                        <a:pt x="984" y="918"/>
                      </a:lnTo>
                      <a:lnTo>
                        <a:pt x="983" y="918"/>
                      </a:lnTo>
                      <a:lnTo>
                        <a:pt x="982" y="918"/>
                      </a:lnTo>
                      <a:lnTo>
                        <a:pt x="981" y="919"/>
                      </a:lnTo>
                      <a:lnTo>
                        <a:pt x="980" y="919"/>
                      </a:lnTo>
                      <a:lnTo>
                        <a:pt x="980" y="918"/>
                      </a:lnTo>
                      <a:lnTo>
                        <a:pt x="979" y="918"/>
                      </a:lnTo>
                      <a:lnTo>
                        <a:pt x="978" y="919"/>
                      </a:lnTo>
                      <a:lnTo>
                        <a:pt x="977" y="919"/>
                      </a:lnTo>
                      <a:lnTo>
                        <a:pt x="976" y="919"/>
                      </a:lnTo>
                      <a:lnTo>
                        <a:pt x="975" y="919"/>
                      </a:lnTo>
                      <a:lnTo>
                        <a:pt x="973" y="918"/>
                      </a:lnTo>
                      <a:lnTo>
                        <a:pt x="972" y="918"/>
                      </a:lnTo>
                      <a:lnTo>
                        <a:pt x="971" y="918"/>
                      </a:lnTo>
                      <a:lnTo>
                        <a:pt x="970" y="918"/>
                      </a:lnTo>
                      <a:lnTo>
                        <a:pt x="969" y="918"/>
                      </a:lnTo>
                      <a:lnTo>
                        <a:pt x="968" y="918"/>
                      </a:lnTo>
                      <a:lnTo>
                        <a:pt x="967" y="918"/>
                      </a:lnTo>
                      <a:lnTo>
                        <a:pt x="966" y="918"/>
                      </a:lnTo>
                      <a:lnTo>
                        <a:pt x="965" y="919"/>
                      </a:lnTo>
                      <a:lnTo>
                        <a:pt x="965" y="920"/>
                      </a:lnTo>
                      <a:lnTo>
                        <a:pt x="965" y="921"/>
                      </a:lnTo>
                      <a:lnTo>
                        <a:pt x="964" y="922"/>
                      </a:lnTo>
                      <a:lnTo>
                        <a:pt x="964" y="923"/>
                      </a:lnTo>
                      <a:lnTo>
                        <a:pt x="963" y="924"/>
                      </a:lnTo>
                      <a:lnTo>
                        <a:pt x="962" y="925"/>
                      </a:lnTo>
                      <a:lnTo>
                        <a:pt x="961" y="926"/>
                      </a:lnTo>
                      <a:lnTo>
                        <a:pt x="961" y="927"/>
                      </a:lnTo>
                      <a:lnTo>
                        <a:pt x="961" y="928"/>
                      </a:lnTo>
                      <a:lnTo>
                        <a:pt x="960" y="929"/>
                      </a:lnTo>
                      <a:lnTo>
                        <a:pt x="959" y="930"/>
                      </a:lnTo>
                      <a:lnTo>
                        <a:pt x="958" y="931"/>
                      </a:lnTo>
                      <a:lnTo>
                        <a:pt x="958" y="933"/>
                      </a:lnTo>
                      <a:lnTo>
                        <a:pt x="957" y="933"/>
                      </a:lnTo>
                      <a:lnTo>
                        <a:pt x="957" y="934"/>
                      </a:lnTo>
                      <a:lnTo>
                        <a:pt x="957" y="935"/>
                      </a:lnTo>
                      <a:lnTo>
                        <a:pt x="957" y="937"/>
                      </a:lnTo>
                      <a:lnTo>
                        <a:pt x="956" y="937"/>
                      </a:lnTo>
                      <a:lnTo>
                        <a:pt x="955" y="938"/>
                      </a:lnTo>
                      <a:lnTo>
                        <a:pt x="954" y="938"/>
                      </a:lnTo>
                      <a:lnTo>
                        <a:pt x="953" y="938"/>
                      </a:lnTo>
                      <a:lnTo>
                        <a:pt x="952" y="939"/>
                      </a:lnTo>
                      <a:lnTo>
                        <a:pt x="952" y="940"/>
                      </a:lnTo>
                      <a:lnTo>
                        <a:pt x="951" y="940"/>
                      </a:lnTo>
                      <a:lnTo>
                        <a:pt x="950" y="939"/>
                      </a:lnTo>
                      <a:lnTo>
                        <a:pt x="949" y="939"/>
                      </a:lnTo>
                      <a:lnTo>
                        <a:pt x="948" y="940"/>
                      </a:lnTo>
                      <a:lnTo>
                        <a:pt x="947" y="940"/>
                      </a:lnTo>
                      <a:lnTo>
                        <a:pt x="946" y="940"/>
                      </a:lnTo>
                      <a:lnTo>
                        <a:pt x="945" y="941"/>
                      </a:lnTo>
                      <a:lnTo>
                        <a:pt x="944" y="941"/>
                      </a:lnTo>
                      <a:lnTo>
                        <a:pt x="943" y="942"/>
                      </a:lnTo>
                      <a:lnTo>
                        <a:pt x="942" y="942"/>
                      </a:lnTo>
                      <a:lnTo>
                        <a:pt x="941" y="942"/>
                      </a:lnTo>
                      <a:lnTo>
                        <a:pt x="941" y="943"/>
                      </a:lnTo>
                      <a:lnTo>
                        <a:pt x="940" y="943"/>
                      </a:lnTo>
                      <a:lnTo>
                        <a:pt x="939" y="944"/>
                      </a:lnTo>
                      <a:lnTo>
                        <a:pt x="938" y="944"/>
                      </a:lnTo>
                      <a:lnTo>
                        <a:pt x="938" y="943"/>
                      </a:lnTo>
                      <a:lnTo>
                        <a:pt x="937" y="943"/>
                      </a:lnTo>
                      <a:lnTo>
                        <a:pt x="936" y="943"/>
                      </a:lnTo>
                      <a:lnTo>
                        <a:pt x="936" y="944"/>
                      </a:lnTo>
                      <a:lnTo>
                        <a:pt x="936" y="945"/>
                      </a:lnTo>
                      <a:lnTo>
                        <a:pt x="935" y="946"/>
                      </a:lnTo>
                      <a:lnTo>
                        <a:pt x="934" y="946"/>
                      </a:lnTo>
                      <a:lnTo>
                        <a:pt x="934" y="947"/>
                      </a:lnTo>
                      <a:lnTo>
                        <a:pt x="934" y="948"/>
                      </a:lnTo>
                      <a:lnTo>
                        <a:pt x="933" y="948"/>
                      </a:lnTo>
                      <a:lnTo>
                        <a:pt x="933" y="949"/>
                      </a:lnTo>
                      <a:lnTo>
                        <a:pt x="934" y="950"/>
                      </a:lnTo>
                      <a:lnTo>
                        <a:pt x="934" y="951"/>
                      </a:lnTo>
                      <a:lnTo>
                        <a:pt x="934" y="952"/>
                      </a:lnTo>
                      <a:lnTo>
                        <a:pt x="933" y="952"/>
                      </a:lnTo>
                      <a:lnTo>
                        <a:pt x="933" y="953"/>
                      </a:lnTo>
                      <a:lnTo>
                        <a:pt x="932" y="952"/>
                      </a:lnTo>
                      <a:lnTo>
                        <a:pt x="931" y="953"/>
                      </a:lnTo>
                      <a:lnTo>
                        <a:pt x="932" y="954"/>
                      </a:lnTo>
                      <a:lnTo>
                        <a:pt x="932" y="955"/>
                      </a:lnTo>
                      <a:lnTo>
                        <a:pt x="933" y="955"/>
                      </a:lnTo>
                      <a:lnTo>
                        <a:pt x="934" y="956"/>
                      </a:lnTo>
                      <a:lnTo>
                        <a:pt x="933" y="956"/>
                      </a:lnTo>
                      <a:lnTo>
                        <a:pt x="933" y="957"/>
                      </a:lnTo>
                      <a:lnTo>
                        <a:pt x="932" y="957"/>
                      </a:lnTo>
                      <a:lnTo>
                        <a:pt x="932" y="956"/>
                      </a:lnTo>
                      <a:lnTo>
                        <a:pt x="931" y="955"/>
                      </a:lnTo>
                      <a:lnTo>
                        <a:pt x="930" y="955"/>
                      </a:lnTo>
                      <a:lnTo>
                        <a:pt x="930" y="956"/>
                      </a:lnTo>
                      <a:lnTo>
                        <a:pt x="930" y="957"/>
                      </a:lnTo>
                      <a:lnTo>
                        <a:pt x="929" y="957"/>
                      </a:lnTo>
                      <a:lnTo>
                        <a:pt x="927" y="957"/>
                      </a:lnTo>
                      <a:lnTo>
                        <a:pt x="926" y="958"/>
                      </a:lnTo>
                      <a:lnTo>
                        <a:pt x="926" y="959"/>
                      </a:lnTo>
                      <a:lnTo>
                        <a:pt x="925" y="959"/>
                      </a:lnTo>
                      <a:lnTo>
                        <a:pt x="925" y="958"/>
                      </a:lnTo>
                      <a:lnTo>
                        <a:pt x="924" y="958"/>
                      </a:lnTo>
                      <a:lnTo>
                        <a:pt x="923" y="958"/>
                      </a:lnTo>
                      <a:lnTo>
                        <a:pt x="922" y="958"/>
                      </a:lnTo>
                      <a:lnTo>
                        <a:pt x="921" y="958"/>
                      </a:lnTo>
                      <a:lnTo>
                        <a:pt x="921" y="959"/>
                      </a:lnTo>
                      <a:lnTo>
                        <a:pt x="920" y="959"/>
                      </a:lnTo>
                      <a:lnTo>
                        <a:pt x="920" y="960"/>
                      </a:lnTo>
                      <a:lnTo>
                        <a:pt x="919" y="960"/>
                      </a:lnTo>
                      <a:lnTo>
                        <a:pt x="919" y="961"/>
                      </a:lnTo>
                      <a:lnTo>
                        <a:pt x="919" y="962"/>
                      </a:lnTo>
                      <a:lnTo>
                        <a:pt x="919" y="963"/>
                      </a:lnTo>
                      <a:lnTo>
                        <a:pt x="919" y="964"/>
                      </a:lnTo>
                      <a:lnTo>
                        <a:pt x="918" y="965"/>
                      </a:lnTo>
                      <a:lnTo>
                        <a:pt x="918" y="966"/>
                      </a:lnTo>
                      <a:lnTo>
                        <a:pt x="919" y="966"/>
                      </a:lnTo>
                      <a:lnTo>
                        <a:pt x="918" y="967"/>
                      </a:lnTo>
                      <a:lnTo>
                        <a:pt x="919" y="967"/>
                      </a:lnTo>
                      <a:lnTo>
                        <a:pt x="919" y="968"/>
                      </a:lnTo>
                      <a:lnTo>
                        <a:pt x="920" y="968"/>
                      </a:lnTo>
                      <a:lnTo>
                        <a:pt x="919" y="969"/>
                      </a:lnTo>
                      <a:lnTo>
                        <a:pt x="918" y="970"/>
                      </a:lnTo>
                      <a:lnTo>
                        <a:pt x="920" y="972"/>
                      </a:lnTo>
                      <a:lnTo>
                        <a:pt x="922" y="971"/>
                      </a:lnTo>
                      <a:lnTo>
                        <a:pt x="923" y="972"/>
                      </a:lnTo>
                      <a:lnTo>
                        <a:pt x="923" y="973"/>
                      </a:lnTo>
                      <a:lnTo>
                        <a:pt x="923" y="974"/>
                      </a:lnTo>
                      <a:lnTo>
                        <a:pt x="923" y="975"/>
                      </a:lnTo>
                      <a:lnTo>
                        <a:pt x="924" y="975"/>
                      </a:lnTo>
                      <a:lnTo>
                        <a:pt x="925" y="975"/>
                      </a:lnTo>
                      <a:lnTo>
                        <a:pt x="925" y="976"/>
                      </a:lnTo>
                      <a:lnTo>
                        <a:pt x="926" y="976"/>
                      </a:lnTo>
                      <a:lnTo>
                        <a:pt x="925" y="977"/>
                      </a:lnTo>
                      <a:lnTo>
                        <a:pt x="925" y="978"/>
                      </a:lnTo>
                      <a:lnTo>
                        <a:pt x="925" y="977"/>
                      </a:lnTo>
                      <a:lnTo>
                        <a:pt x="926" y="977"/>
                      </a:lnTo>
                      <a:lnTo>
                        <a:pt x="927" y="977"/>
                      </a:lnTo>
                      <a:lnTo>
                        <a:pt x="927" y="978"/>
                      </a:lnTo>
                      <a:lnTo>
                        <a:pt x="926" y="978"/>
                      </a:lnTo>
                      <a:lnTo>
                        <a:pt x="926" y="979"/>
                      </a:lnTo>
                      <a:lnTo>
                        <a:pt x="927" y="979"/>
                      </a:lnTo>
                      <a:lnTo>
                        <a:pt x="926" y="979"/>
                      </a:lnTo>
                      <a:lnTo>
                        <a:pt x="927" y="980"/>
                      </a:lnTo>
                      <a:lnTo>
                        <a:pt x="926" y="981"/>
                      </a:lnTo>
                      <a:lnTo>
                        <a:pt x="926" y="982"/>
                      </a:lnTo>
                      <a:lnTo>
                        <a:pt x="925" y="982"/>
                      </a:lnTo>
                      <a:lnTo>
                        <a:pt x="924" y="982"/>
                      </a:lnTo>
                      <a:lnTo>
                        <a:pt x="924" y="981"/>
                      </a:lnTo>
                      <a:lnTo>
                        <a:pt x="923" y="981"/>
                      </a:lnTo>
                      <a:lnTo>
                        <a:pt x="923" y="982"/>
                      </a:lnTo>
                      <a:lnTo>
                        <a:pt x="923" y="983"/>
                      </a:lnTo>
                      <a:lnTo>
                        <a:pt x="924" y="983"/>
                      </a:lnTo>
                      <a:lnTo>
                        <a:pt x="924" y="984"/>
                      </a:lnTo>
                      <a:lnTo>
                        <a:pt x="924" y="985"/>
                      </a:lnTo>
                      <a:lnTo>
                        <a:pt x="923" y="985"/>
                      </a:lnTo>
                      <a:lnTo>
                        <a:pt x="923" y="987"/>
                      </a:lnTo>
                      <a:lnTo>
                        <a:pt x="923" y="986"/>
                      </a:lnTo>
                      <a:lnTo>
                        <a:pt x="922" y="986"/>
                      </a:lnTo>
                      <a:lnTo>
                        <a:pt x="922" y="987"/>
                      </a:lnTo>
                      <a:lnTo>
                        <a:pt x="922" y="988"/>
                      </a:lnTo>
                      <a:lnTo>
                        <a:pt x="921" y="988"/>
                      </a:lnTo>
                      <a:lnTo>
                        <a:pt x="920" y="986"/>
                      </a:lnTo>
                      <a:lnTo>
                        <a:pt x="920" y="987"/>
                      </a:lnTo>
                      <a:lnTo>
                        <a:pt x="920" y="988"/>
                      </a:lnTo>
                      <a:lnTo>
                        <a:pt x="921" y="989"/>
                      </a:lnTo>
                      <a:lnTo>
                        <a:pt x="920" y="989"/>
                      </a:lnTo>
                      <a:lnTo>
                        <a:pt x="920" y="988"/>
                      </a:lnTo>
                      <a:lnTo>
                        <a:pt x="919" y="988"/>
                      </a:lnTo>
                      <a:lnTo>
                        <a:pt x="919" y="989"/>
                      </a:lnTo>
                      <a:lnTo>
                        <a:pt x="920" y="990"/>
                      </a:lnTo>
                      <a:lnTo>
                        <a:pt x="919" y="990"/>
                      </a:lnTo>
                      <a:lnTo>
                        <a:pt x="918" y="990"/>
                      </a:lnTo>
                      <a:lnTo>
                        <a:pt x="917" y="990"/>
                      </a:lnTo>
                      <a:lnTo>
                        <a:pt x="917" y="988"/>
                      </a:lnTo>
                      <a:lnTo>
                        <a:pt x="916" y="988"/>
                      </a:lnTo>
                      <a:lnTo>
                        <a:pt x="916" y="989"/>
                      </a:lnTo>
                      <a:lnTo>
                        <a:pt x="916" y="990"/>
                      </a:lnTo>
                      <a:lnTo>
                        <a:pt x="916" y="991"/>
                      </a:lnTo>
                      <a:lnTo>
                        <a:pt x="915" y="991"/>
                      </a:lnTo>
                      <a:lnTo>
                        <a:pt x="914" y="990"/>
                      </a:lnTo>
                      <a:lnTo>
                        <a:pt x="913" y="990"/>
                      </a:lnTo>
                      <a:lnTo>
                        <a:pt x="912" y="990"/>
                      </a:lnTo>
                      <a:lnTo>
                        <a:pt x="913" y="991"/>
                      </a:lnTo>
                      <a:lnTo>
                        <a:pt x="912" y="992"/>
                      </a:lnTo>
                      <a:lnTo>
                        <a:pt x="913" y="993"/>
                      </a:lnTo>
                      <a:lnTo>
                        <a:pt x="914" y="993"/>
                      </a:lnTo>
                      <a:lnTo>
                        <a:pt x="914" y="994"/>
                      </a:lnTo>
                      <a:lnTo>
                        <a:pt x="915" y="995"/>
                      </a:lnTo>
                      <a:lnTo>
                        <a:pt x="915" y="996"/>
                      </a:lnTo>
                      <a:lnTo>
                        <a:pt x="914" y="996"/>
                      </a:lnTo>
                      <a:lnTo>
                        <a:pt x="913" y="996"/>
                      </a:lnTo>
                      <a:lnTo>
                        <a:pt x="913" y="995"/>
                      </a:lnTo>
                      <a:lnTo>
                        <a:pt x="912" y="995"/>
                      </a:lnTo>
                      <a:lnTo>
                        <a:pt x="912" y="994"/>
                      </a:lnTo>
                      <a:lnTo>
                        <a:pt x="912" y="995"/>
                      </a:lnTo>
                      <a:lnTo>
                        <a:pt x="911" y="995"/>
                      </a:lnTo>
                      <a:lnTo>
                        <a:pt x="912" y="996"/>
                      </a:lnTo>
                      <a:lnTo>
                        <a:pt x="912" y="997"/>
                      </a:lnTo>
                      <a:lnTo>
                        <a:pt x="911" y="997"/>
                      </a:lnTo>
                      <a:lnTo>
                        <a:pt x="911" y="998"/>
                      </a:lnTo>
                      <a:lnTo>
                        <a:pt x="910" y="998"/>
                      </a:lnTo>
                      <a:lnTo>
                        <a:pt x="909" y="998"/>
                      </a:lnTo>
                      <a:lnTo>
                        <a:pt x="909" y="999"/>
                      </a:lnTo>
                      <a:lnTo>
                        <a:pt x="910" y="999"/>
                      </a:lnTo>
                      <a:lnTo>
                        <a:pt x="911" y="999"/>
                      </a:lnTo>
                      <a:lnTo>
                        <a:pt x="910" y="999"/>
                      </a:lnTo>
                      <a:lnTo>
                        <a:pt x="910" y="1000"/>
                      </a:lnTo>
                      <a:lnTo>
                        <a:pt x="910" y="1001"/>
                      </a:lnTo>
                      <a:lnTo>
                        <a:pt x="910" y="1002"/>
                      </a:lnTo>
                      <a:lnTo>
                        <a:pt x="910" y="1003"/>
                      </a:lnTo>
                      <a:lnTo>
                        <a:pt x="909" y="1002"/>
                      </a:lnTo>
                      <a:lnTo>
                        <a:pt x="908" y="1003"/>
                      </a:lnTo>
                      <a:lnTo>
                        <a:pt x="907" y="1003"/>
                      </a:lnTo>
                      <a:lnTo>
                        <a:pt x="907" y="1004"/>
                      </a:lnTo>
                      <a:lnTo>
                        <a:pt x="907" y="1005"/>
                      </a:lnTo>
                      <a:lnTo>
                        <a:pt x="907" y="1006"/>
                      </a:lnTo>
                      <a:lnTo>
                        <a:pt x="906" y="1006"/>
                      </a:lnTo>
                      <a:lnTo>
                        <a:pt x="906" y="1007"/>
                      </a:lnTo>
                      <a:lnTo>
                        <a:pt x="905" y="1007"/>
                      </a:lnTo>
                      <a:lnTo>
                        <a:pt x="905" y="1006"/>
                      </a:lnTo>
                      <a:lnTo>
                        <a:pt x="904" y="1006"/>
                      </a:lnTo>
                      <a:lnTo>
                        <a:pt x="904" y="1007"/>
                      </a:lnTo>
                      <a:lnTo>
                        <a:pt x="903" y="1008"/>
                      </a:lnTo>
                      <a:lnTo>
                        <a:pt x="903" y="1009"/>
                      </a:lnTo>
                      <a:lnTo>
                        <a:pt x="902" y="1009"/>
                      </a:lnTo>
                      <a:lnTo>
                        <a:pt x="901" y="1009"/>
                      </a:lnTo>
                      <a:lnTo>
                        <a:pt x="900" y="1009"/>
                      </a:lnTo>
                      <a:lnTo>
                        <a:pt x="899" y="1009"/>
                      </a:lnTo>
                      <a:lnTo>
                        <a:pt x="899" y="1010"/>
                      </a:lnTo>
                      <a:lnTo>
                        <a:pt x="898" y="1010"/>
                      </a:lnTo>
                      <a:lnTo>
                        <a:pt x="897" y="1009"/>
                      </a:lnTo>
                      <a:lnTo>
                        <a:pt x="897" y="1010"/>
                      </a:lnTo>
                      <a:lnTo>
                        <a:pt x="896" y="1010"/>
                      </a:lnTo>
                      <a:lnTo>
                        <a:pt x="897" y="1011"/>
                      </a:lnTo>
                      <a:lnTo>
                        <a:pt x="896" y="1011"/>
                      </a:lnTo>
                      <a:lnTo>
                        <a:pt x="895" y="1011"/>
                      </a:lnTo>
                      <a:lnTo>
                        <a:pt x="895" y="1012"/>
                      </a:lnTo>
                      <a:lnTo>
                        <a:pt x="895" y="1013"/>
                      </a:lnTo>
                      <a:lnTo>
                        <a:pt x="894" y="1013"/>
                      </a:lnTo>
                      <a:lnTo>
                        <a:pt x="893" y="1014"/>
                      </a:lnTo>
                      <a:lnTo>
                        <a:pt x="892" y="1014"/>
                      </a:lnTo>
                      <a:lnTo>
                        <a:pt x="892" y="1013"/>
                      </a:lnTo>
                      <a:lnTo>
                        <a:pt x="893" y="1013"/>
                      </a:lnTo>
                      <a:lnTo>
                        <a:pt x="893" y="1012"/>
                      </a:lnTo>
                      <a:lnTo>
                        <a:pt x="892" y="1012"/>
                      </a:lnTo>
                      <a:lnTo>
                        <a:pt x="892" y="1013"/>
                      </a:lnTo>
                      <a:lnTo>
                        <a:pt x="891" y="1013"/>
                      </a:lnTo>
                      <a:lnTo>
                        <a:pt x="892" y="1014"/>
                      </a:lnTo>
                      <a:lnTo>
                        <a:pt x="892" y="1015"/>
                      </a:lnTo>
                      <a:lnTo>
                        <a:pt x="892" y="1016"/>
                      </a:lnTo>
                      <a:lnTo>
                        <a:pt x="891" y="1016"/>
                      </a:lnTo>
                      <a:lnTo>
                        <a:pt x="890" y="1016"/>
                      </a:lnTo>
                      <a:lnTo>
                        <a:pt x="890" y="1017"/>
                      </a:lnTo>
                      <a:lnTo>
                        <a:pt x="891" y="1017"/>
                      </a:lnTo>
                      <a:lnTo>
                        <a:pt x="891" y="1018"/>
                      </a:lnTo>
                      <a:lnTo>
                        <a:pt x="890" y="1018"/>
                      </a:lnTo>
                      <a:lnTo>
                        <a:pt x="890" y="1017"/>
                      </a:lnTo>
                      <a:lnTo>
                        <a:pt x="889" y="1017"/>
                      </a:lnTo>
                      <a:lnTo>
                        <a:pt x="890" y="1017"/>
                      </a:lnTo>
                      <a:lnTo>
                        <a:pt x="890" y="1018"/>
                      </a:lnTo>
                      <a:lnTo>
                        <a:pt x="889" y="1018"/>
                      </a:lnTo>
                      <a:lnTo>
                        <a:pt x="888" y="1018"/>
                      </a:lnTo>
                      <a:lnTo>
                        <a:pt x="889" y="1018"/>
                      </a:lnTo>
                      <a:lnTo>
                        <a:pt x="889" y="1019"/>
                      </a:lnTo>
                      <a:lnTo>
                        <a:pt x="888" y="1019"/>
                      </a:lnTo>
                      <a:lnTo>
                        <a:pt x="887" y="1018"/>
                      </a:lnTo>
                      <a:lnTo>
                        <a:pt x="886" y="1019"/>
                      </a:lnTo>
                      <a:lnTo>
                        <a:pt x="886" y="1018"/>
                      </a:lnTo>
                      <a:lnTo>
                        <a:pt x="885" y="1018"/>
                      </a:lnTo>
                      <a:lnTo>
                        <a:pt x="884" y="1018"/>
                      </a:lnTo>
                      <a:lnTo>
                        <a:pt x="883" y="1018"/>
                      </a:lnTo>
                      <a:lnTo>
                        <a:pt x="884" y="1019"/>
                      </a:lnTo>
                      <a:lnTo>
                        <a:pt x="883" y="1019"/>
                      </a:lnTo>
                      <a:lnTo>
                        <a:pt x="883" y="1020"/>
                      </a:lnTo>
                      <a:lnTo>
                        <a:pt x="884" y="1020"/>
                      </a:lnTo>
                      <a:lnTo>
                        <a:pt x="883" y="1020"/>
                      </a:lnTo>
                      <a:lnTo>
                        <a:pt x="883" y="1021"/>
                      </a:lnTo>
                      <a:lnTo>
                        <a:pt x="883" y="1022"/>
                      </a:lnTo>
                      <a:lnTo>
                        <a:pt x="882" y="1022"/>
                      </a:lnTo>
                      <a:lnTo>
                        <a:pt x="882" y="1023"/>
                      </a:lnTo>
                      <a:lnTo>
                        <a:pt x="881" y="1023"/>
                      </a:lnTo>
                      <a:lnTo>
                        <a:pt x="881" y="1024"/>
                      </a:lnTo>
                      <a:lnTo>
                        <a:pt x="881" y="1025"/>
                      </a:lnTo>
                      <a:lnTo>
                        <a:pt x="881" y="1026"/>
                      </a:lnTo>
                      <a:lnTo>
                        <a:pt x="881" y="1027"/>
                      </a:lnTo>
                      <a:lnTo>
                        <a:pt x="880" y="1027"/>
                      </a:lnTo>
                      <a:lnTo>
                        <a:pt x="880" y="1028"/>
                      </a:lnTo>
                      <a:lnTo>
                        <a:pt x="880" y="1029"/>
                      </a:lnTo>
                      <a:lnTo>
                        <a:pt x="879" y="1029"/>
                      </a:lnTo>
                      <a:lnTo>
                        <a:pt x="879" y="1028"/>
                      </a:lnTo>
                      <a:lnTo>
                        <a:pt x="879" y="1030"/>
                      </a:lnTo>
                      <a:lnTo>
                        <a:pt x="879" y="1031"/>
                      </a:lnTo>
                      <a:lnTo>
                        <a:pt x="879" y="1032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4"/>
                      </a:lnTo>
                      <a:lnTo>
                        <a:pt x="878" y="1034"/>
                      </a:lnTo>
                      <a:lnTo>
                        <a:pt x="879" y="1034"/>
                      </a:lnTo>
                      <a:lnTo>
                        <a:pt x="878" y="1035"/>
                      </a:lnTo>
                      <a:lnTo>
                        <a:pt x="878" y="1034"/>
                      </a:lnTo>
                      <a:lnTo>
                        <a:pt x="878" y="1035"/>
                      </a:lnTo>
                      <a:lnTo>
                        <a:pt x="878" y="1036"/>
                      </a:lnTo>
                      <a:lnTo>
                        <a:pt x="877" y="1035"/>
                      </a:lnTo>
                      <a:lnTo>
                        <a:pt x="877" y="1036"/>
                      </a:lnTo>
                      <a:lnTo>
                        <a:pt x="877" y="1037"/>
                      </a:lnTo>
                      <a:lnTo>
                        <a:pt x="877" y="1038"/>
                      </a:lnTo>
                      <a:lnTo>
                        <a:pt x="877" y="1037"/>
                      </a:lnTo>
                      <a:lnTo>
                        <a:pt x="878" y="1037"/>
                      </a:lnTo>
                      <a:lnTo>
                        <a:pt x="878" y="1038"/>
                      </a:lnTo>
                      <a:lnTo>
                        <a:pt x="877" y="1038"/>
                      </a:lnTo>
                      <a:lnTo>
                        <a:pt x="877" y="1039"/>
                      </a:lnTo>
                      <a:lnTo>
                        <a:pt x="878" y="1038"/>
                      </a:lnTo>
                      <a:lnTo>
                        <a:pt x="878" y="1039"/>
                      </a:lnTo>
                      <a:lnTo>
                        <a:pt x="878" y="1040"/>
                      </a:lnTo>
                      <a:lnTo>
                        <a:pt x="878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6" y="1041"/>
                      </a:lnTo>
                      <a:lnTo>
                        <a:pt x="876" y="1042"/>
                      </a:lnTo>
                      <a:lnTo>
                        <a:pt x="875" y="1041"/>
                      </a:lnTo>
                      <a:lnTo>
                        <a:pt x="875" y="1042"/>
                      </a:lnTo>
                      <a:lnTo>
                        <a:pt x="875" y="1043"/>
                      </a:lnTo>
                      <a:lnTo>
                        <a:pt x="874" y="1043"/>
                      </a:lnTo>
                      <a:lnTo>
                        <a:pt x="874" y="1044"/>
                      </a:lnTo>
                      <a:lnTo>
                        <a:pt x="873" y="1043"/>
                      </a:lnTo>
                      <a:lnTo>
                        <a:pt x="873" y="1044"/>
                      </a:lnTo>
                      <a:lnTo>
                        <a:pt x="872" y="1044"/>
                      </a:lnTo>
                      <a:lnTo>
                        <a:pt x="872" y="1045"/>
                      </a:lnTo>
                      <a:lnTo>
                        <a:pt x="872" y="1046"/>
                      </a:lnTo>
                      <a:lnTo>
                        <a:pt x="871" y="1047"/>
                      </a:lnTo>
                      <a:lnTo>
                        <a:pt x="870" y="1047"/>
                      </a:lnTo>
                      <a:lnTo>
                        <a:pt x="871" y="1048"/>
                      </a:lnTo>
                      <a:lnTo>
                        <a:pt x="870" y="1049"/>
                      </a:lnTo>
                      <a:lnTo>
                        <a:pt x="869" y="1049"/>
                      </a:lnTo>
                      <a:lnTo>
                        <a:pt x="869" y="1050"/>
                      </a:lnTo>
                      <a:lnTo>
                        <a:pt x="868" y="1050"/>
                      </a:lnTo>
                      <a:lnTo>
                        <a:pt x="868" y="1051"/>
                      </a:lnTo>
                      <a:lnTo>
                        <a:pt x="868" y="1052"/>
                      </a:lnTo>
                      <a:lnTo>
                        <a:pt x="867" y="1053"/>
                      </a:lnTo>
                      <a:lnTo>
                        <a:pt x="867" y="1054"/>
                      </a:lnTo>
                      <a:lnTo>
                        <a:pt x="867" y="1055"/>
                      </a:lnTo>
                      <a:lnTo>
                        <a:pt x="866" y="1055"/>
                      </a:lnTo>
                      <a:lnTo>
                        <a:pt x="866" y="1057"/>
                      </a:lnTo>
                      <a:lnTo>
                        <a:pt x="865" y="1058"/>
                      </a:lnTo>
                      <a:lnTo>
                        <a:pt x="865" y="1059"/>
                      </a:lnTo>
                      <a:lnTo>
                        <a:pt x="864" y="1059"/>
                      </a:lnTo>
                      <a:lnTo>
                        <a:pt x="863" y="1059"/>
                      </a:lnTo>
                      <a:lnTo>
                        <a:pt x="863" y="1060"/>
                      </a:lnTo>
                      <a:lnTo>
                        <a:pt x="863" y="1061"/>
                      </a:lnTo>
                      <a:lnTo>
                        <a:pt x="863" y="1062"/>
                      </a:lnTo>
                      <a:lnTo>
                        <a:pt x="862" y="1062"/>
                      </a:lnTo>
                      <a:lnTo>
                        <a:pt x="862" y="1063"/>
                      </a:lnTo>
                      <a:lnTo>
                        <a:pt x="861" y="1063"/>
                      </a:lnTo>
                      <a:lnTo>
                        <a:pt x="861" y="1064"/>
                      </a:lnTo>
                      <a:lnTo>
                        <a:pt x="862" y="1065"/>
                      </a:lnTo>
                      <a:lnTo>
                        <a:pt x="861" y="1065"/>
                      </a:lnTo>
                      <a:lnTo>
                        <a:pt x="862" y="1065"/>
                      </a:lnTo>
                      <a:lnTo>
                        <a:pt x="861" y="1066"/>
                      </a:lnTo>
                      <a:lnTo>
                        <a:pt x="861" y="1067"/>
                      </a:lnTo>
                      <a:lnTo>
                        <a:pt x="862" y="1067"/>
                      </a:lnTo>
                      <a:lnTo>
                        <a:pt x="862" y="1068"/>
                      </a:lnTo>
                      <a:lnTo>
                        <a:pt x="863" y="1068"/>
                      </a:lnTo>
                      <a:lnTo>
                        <a:pt x="862" y="1069"/>
                      </a:lnTo>
                      <a:lnTo>
                        <a:pt x="863" y="1069"/>
                      </a:lnTo>
                      <a:lnTo>
                        <a:pt x="862" y="1069"/>
                      </a:lnTo>
                      <a:lnTo>
                        <a:pt x="862" y="1070"/>
                      </a:lnTo>
                      <a:lnTo>
                        <a:pt x="863" y="1070"/>
                      </a:lnTo>
                      <a:lnTo>
                        <a:pt x="863" y="1071"/>
                      </a:lnTo>
                      <a:lnTo>
                        <a:pt x="862" y="1071"/>
                      </a:lnTo>
                      <a:lnTo>
                        <a:pt x="863" y="1072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4"/>
                      </a:lnTo>
                      <a:lnTo>
                        <a:pt x="861" y="1073"/>
                      </a:lnTo>
                      <a:lnTo>
                        <a:pt x="861" y="1074"/>
                      </a:lnTo>
                      <a:lnTo>
                        <a:pt x="862" y="1074"/>
                      </a:lnTo>
                      <a:lnTo>
                        <a:pt x="861" y="1075"/>
                      </a:lnTo>
                      <a:lnTo>
                        <a:pt x="861" y="1076"/>
                      </a:lnTo>
                      <a:lnTo>
                        <a:pt x="860" y="1075"/>
                      </a:lnTo>
                      <a:lnTo>
                        <a:pt x="860" y="1076"/>
                      </a:lnTo>
                      <a:lnTo>
                        <a:pt x="860" y="1077"/>
                      </a:lnTo>
                      <a:lnTo>
                        <a:pt x="859" y="1077"/>
                      </a:lnTo>
                      <a:lnTo>
                        <a:pt x="860" y="1078"/>
                      </a:lnTo>
                      <a:lnTo>
                        <a:pt x="859" y="1077"/>
                      </a:lnTo>
                      <a:lnTo>
                        <a:pt x="859" y="1078"/>
                      </a:lnTo>
                      <a:lnTo>
                        <a:pt x="859" y="1079"/>
                      </a:lnTo>
                      <a:lnTo>
                        <a:pt x="860" y="1079"/>
                      </a:lnTo>
                      <a:lnTo>
                        <a:pt x="860" y="1080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59" y="1082"/>
                      </a:lnTo>
                      <a:lnTo>
                        <a:pt x="859" y="1083"/>
                      </a:lnTo>
                      <a:lnTo>
                        <a:pt x="858" y="1083"/>
                      </a:lnTo>
                      <a:lnTo>
                        <a:pt x="858" y="1084"/>
                      </a:lnTo>
                      <a:lnTo>
                        <a:pt x="858" y="1085"/>
                      </a:lnTo>
                      <a:lnTo>
                        <a:pt x="858" y="1086"/>
                      </a:lnTo>
                      <a:lnTo>
                        <a:pt x="858" y="1087"/>
                      </a:lnTo>
                      <a:lnTo>
                        <a:pt x="857" y="1087"/>
                      </a:lnTo>
                      <a:lnTo>
                        <a:pt x="858" y="1087"/>
                      </a:lnTo>
                      <a:lnTo>
                        <a:pt x="857" y="1088"/>
                      </a:lnTo>
                      <a:lnTo>
                        <a:pt x="858" y="1088"/>
                      </a:lnTo>
                      <a:lnTo>
                        <a:pt x="857" y="1088"/>
                      </a:lnTo>
                      <a:lnTo>
                        <a:pt x="857" y="1089"/>
                      </a:lnTo>
                      <a:lnTo>
                        <a:pt x="858" y="1089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1"/>
                      </a:lnTo>
                      <a:lnTo>
                        <a:pt x="858" y="1092"/>
                      </a:lnTo>
                      <a:lnTo>
                        <a:pt x="858" y="1093"/>
                      </a:lnTo>
                      <a:lnTo>
                        <a:pt x="858" y="1094"/>
                      </a:lnTo>
                      <a:lnTo>
                        <a:pt x="857" y="1095"/>
                      </a:lnTo>
                      <a:lnTo>
                        <a:pt x="858" y="1095"/>
                      </a:lnTo>
                      <a:lnTo>
                        <a:pt x="857" y="1095"/>
                      </a:lnTo>
                      <a:lnTo>
                        <a:pt x="857" y="1096"/>
                      </a:lnTo>
                      <a:lnTo>
                        <a:pt x="857" y="1097"/>
                      </a:lnTo>
                      <a:lnTo>
                        <a:pt x="856" y="1097"/>
                      </a:lnTo>
                      <a:lnTo>
                        <a:pt x="857" y="1098"/>
                      </a:lnTo>
                      <a:lnTo>
                        <a:pt x="856" y="1098"/>
                      </a:lnTo>
                      <a:lnTo>
                        <a:pt x="857" y="1099"/>
                      </a:lnTo>
                      <a:lnTo>
                        <a:pt x="856" y="1099"/>
                      </a:lnTo>
                      <a:lnTo>
                        <a:pt x="856" y="1100"/>
                      </a:lnTo>
                      <a:lnTo>
                        <a:pt x="856" y="1101"/>
                      </a:lnTo>
                      <a:lnTo>
                        <a:pt x="857" y="1101"/>
                      </a:lnTo>
                      <a:lnTo>
                        <a:pt x="857" y="1100"/>
                      </a:lnTo>
                      <a:lnTo>
                        <a:pt x="857" y="1101"/>
                      </a:lnTo>
                      <a:lnTo>
                        <a:pt x="857" y="1102"/>
                      </a:lnTo>
                      <a:lnTo>
                        <a:pt x="857" y="1103"/>
                      </a:lnTo>
                      <a:lnTo>
                        <a:pt x="857" y="1104"/>
                      </a:lnTo>
                      <a:lnTo>
                        <a:pt x="857" y="1105"/>
                      </a:lnTo>
                      <a:lnTo>
                        <a:pt x="857" y="1106"/>
                      </a:lnTo>
                      <a:lnTo>
                        <a:pt x="858" y="1107"/>
                      </a:lnTo>
                      <a:lnTo>
                        <a:pt x="857" y="1107"/>
                      </a:lnTo>
                      <a:lnTo>
                        <a:pt x="858" y="1107"/>
                      </a:lnTo>
                      <a:lnTo>
                        <a:pt x="858" y="1108"/>
                      </a:lnTo>
                      <a:lnTo>
                        <a:pt x="859" y="1108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1" y="1109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2" y="1111"/>
                      </a:lnTo>
                      <a:lnTo>
                        <a:pt x="862" y="1112"/>
                      </a:lnTo>
                      <a:lnTo>
                        <a:pt x="863" y="1111"/>
                      </a:lnTo>
                      <a:lnTo>
                        <a:pt x="863" y="1112"/>
                      </a:lnTo>
                      <a:lnTo>
                        <a:pt x="864" y="1112"/>
                      </a:lnTo>
                      <a:lnTo>
                        <a:pt x="863" y="1113"/>
                      </a:lnTo>
                      <a:lnTo>
                        <a:pt x="864" y="1113"/>
                      </a:lnTo>
                      <a:lnTo>
                        <a:pt x="864" y="1114"/>
                      </a:lnTo>
                      <a:lnTo>
                        <a:pt x="865" y="1114"/>
                      </a:lnTo>
                      <a:lnTo>
                        <a:pt x="865" y="1115"/>
                      </a:lnTo>
                      <a:lnTo>
                        <a:pt x="865" y="1116"/>
                      </a:lnTo>
                      <a:lnTo>
                        <a:pt x="865" y="1117"/>
                      </a:lnTo>
                      <a:lnTo>
                        <a:pt x="865" y="1118"/>
                      </a:lnTo>
                      <a:lnTo>
                        <a:pt x="866" y="1118"/>
                      </a:lnTo>
                      <a:lnTo>
                        <a:pt x="866" y="1119"/>
                      </a:lnTo>
                      <a:lnTo>
                        <a:pt x="866" y="1120"/>
                      </a:lnTo>
                      <a:lnTo>
                        <a:pt x="867" y="1120"/>
                      </a:lnTo>
                      <a:lnTo>
                        <a:pt x="867" y="1121"/>
                      </a:lnTo>
                      <a:lnTo>
                        <a:pt x="867" y="1122"/>
                      </a:lnTo>
                      <a:lnTo>
                        <a:pt x="867" y="1123"/>
                      </a:lnTo>
                      <a:lnTo>
                        <a:pt x="867" y="1124"/>
                      </a:lnTo>
                      <a:lnTo>
                        <a:pt x="866" y="1124"/>
                      </a:lnTo>
                      <a:lnTo>
                        <a:pt x="867" y="1125"/>
                      </a:lnTo>
                      <a:lnTo>
                        <a:pt x="867" y="1126"/>
                      </a:lnTo>
                      <a:lnTo>
                        <a:pt x="868" y="1126"/>
                      </a:lnTo>
                      <a:lnTo>
                        <a:pt x="867" y="1126"/>
                      </a:lnTo>
                      <a:lnTo>
                        <a:pt x="868" y="1127"/>
                      </a:lnTo>
                      <a:lnTo>
                        <a:pt x="868" y="1128"/>
                      </a:lnTo>
                      <a:lnTo>
                        <a:pt x="867" y="1128"/>
                      </a:lnTo>
                      <a:lnTo>
                        <a:pt x="867" y="1129"/>
                      </a:lnTo>
                      <a:lnTo>
                        <a:pt x="868" y="1130"/>
                      </a:lnTo>
                      <a:lnTo>
                        <a:pt x="869" y="1130"/>
                      </a:lnTo>
                      <a:lnTo>
                        <a:pt x="869" y="1131"/>
                      </a:lnTo>
                      <a:lnTo>
                        <a:pt x="870" y="1131"/>
                      </a:lnTo>
                      <a:lnTo>
                        <a:pt x="871" y="1132"/>
                      </a:lnTo>
                      <a:lnTo>
                        <a:pt x="871" y="1133"/>
                      </a:lnTo>
                      <a:lnTo>
                        <a:pt x="872" y="1134"/>
                      </a:lnTo>
                      <a:lnTo>
                        <a:pt x="873" y="1135"/>
                      </a:lnTo>
                      <a:lnTo>
                        <a:pt x="873" y="1137"/>
                      </a:lnTo>
                      <a:lnTo>
                        <a:pt x="873" y="1138"/>
                      </a:lnTo>
                      <a:lnTo>
                        <a:pt x="873" y="1139"/>
                      </a:lnTo>
                      <a:lnTo>
                        <a:pt x="873" y="1140"/>
                      </a:lnTo>
                      <a:lnTo>
                        <a:pt x="873" y="1141"/>
                      </a:lnTo>
                      <a:lnTo>
                        <a:pt x="873" y="1142"/>
                      </a:lnTo>
                      <a:lnTo>
                        <a:pt x="862" y="1142"/>
                      </a:lnTo>
                      <a:lnTo>
                        <a:pt x="861" y="1142"/>
                      </a:lnTo>
                      <a:lnTo>
                        <a:pt x="861" y="1141"/>
                      </a:lnTo>
                      <a:lnTo>
                        <a:pt x="860" y="1140"/>
                      </a:lnTo>
                      <a:lnTo>
                        <a:pt x="859" y="1140"/>
                      </a:lnTo>
                      <a:lnTo>
                        <a:pt x="858" y="1139"/>
                      </a:lnTo>
                      <a:lnTo>
                        <a:pt x="857" y="1139"/>
                      </a:lnTo>
                      <a:lnTo>
                        <a:pt x="856" y="1138"/>
                      </a:lnTo>
                      <a:lnTo>
                        <a:pt x="851" y="1137"/>
                      </a:lnTo>
                      <a:lnTo>
                        <a:pt x="850" y="1137"/>
                      </a:lnTo>
                      <a:lnTo>
                        <a:pt x="849" y="1137"/>
                      </a:lnTo>
                      <a:lnTo>
                        <a:pt x="848" y="1137"/>
                      </a:lnTo>
                      <a:lnTo>
                        <a:pt x="847" y="1137"/>
                      </a:lnTo>
                      <a:lnTo>
                        <a:pt x="847" y="1138"/>
                      </a:lnTo>
                      <a:lnTo>
                        <a:pt x="846" y="1138"/>
                      </a:lnTo>
                      <a:lnTo>
                        <a:pt x="845" y="1138"/>
                      </a:lnTo>
                      <a:lnTo>
                        <a:pt x="844" y="1138"/>
                      </a:lnTo>
                      <a:lnTo>
                        <a:pt x="843" y="1138"/>
                      </a:lnTo>
                      <a:lnTo>
                        <a:pt x="842" y="1138"/>
                      </a:lnTo>
                      <a:lnTo>
                        <a:pt x="840" y="1137"/>
                      </a:lnTo>
                      <a:lnTo>
                        <a:pt x="840" y="1136"/>
                      </a:lnTo>
                      <a:lnTo>
                        <a:pt x="839" y="1136"/>
                      </a:lnTo>
                      <a:lnTo>
                        <a:pt x="838" y="1136"/>
                      </a:lnTo>
                      <a:lnTo>
                        <a:pt x="838" y="1135"/>
                      </a:lnTo>
                      <a:lnTo>
                        <a:pt x="837" y="1135"/>
                      </a:lnTo>
                      <a:lnTo>
                        <a:pt x="837" y="1136"/>
                      </a:lnTo>
                      <a:lnTo>
                        <a:pt x="837" y="1135"/>
                      </a:lnTo>
                      <a:lnTo>
                        <a:pt x="836" y="1135"/>
                      </a:lnTo>
                      <a:lnTo>
                        <a:pt x="836" y="1136"/>
                      </a:lnTo>
                      <a:lnTo>
                        <a:pt x="835" y="1136"/>
                      </a:lnTo>
                      <a:lnTo>
                        <a:pt x="835" y="1137"/>
                      </a:lnTo>
                      <a:lnTo>
                        <a:pt x="834" y="1136"/>
                      </a:lnTo>
                      <a:lnTo>
                        <a:pt x="834" y="1137"/>
                      </a:lnTo>
                      <a:lnTo>
                        <a:pt x="834" y="1138"/>
                      </a:lnTo>
                      <a:lnTo>
                        <a:pt x="834" y="1139"/>
                      </a:lnTo>
                      <a:lnTo>
                        <a:pt x="833" y="1139"/>
                      </a:lnTo>
                      <a:lnTo>
                        <a:pt x="833" y="1140"/>
                      </a:lnTo>
                      <a:lnTo>
                        <a:pt x="832" y="1141"/>
                      </a:lnTo>
                      <a:lnTo>
                        <a:pt x="832" y="1140"/>
                      </a:lnTo>
                      <a:lnTo>
                        <a:pt x="832" y="1141"/>
                      </a:lnTo>
                      <a:lnTo>
                        <a:pt x="831" y="1141"/>
                      </a:lnTo>
                      <a:lnTo>
                        <a:pt x="830" y="1140"/>
                      </a:lnTo>
                      <a:lnTo>
                        <a:pt x="829" y="1140"/>
                      </a:lnTo>
                      <a:lnTo>
                        <a:pt x="829" y="1139"/>
                      </a:lnTo>
                      <a:lnTo>
                        <a:pt x="828" y="1139"/>
                      </a:lnTo>
                      <a:lnTo>
                        <a:pt x="827" y="1139"/>
                      </a:lnTo>
                      <a:lnTo>
                        <a:pt x="825" y="1138"/>
                      </a:lnTo>
                      <a:lnTo>
                        <a:pt x="824" y="1138"/>
                      </a:lnTo>
                      <a:lnTo>
                        <a:pt x="824" y="1137"/>
                      </a:lnTo>
                      <a:lnTo>
                        <a:pt x="823" y="1137"/>
                      </a:lnTo>
                      <a:lnTo>
                        <a:pt x="822" y="1138"/>
                      </a:lnTo>
                      <a:lnTo>
                        <a:pt x="822" y="1137"/>
                      </a:lnTo>
                      <a:lnTo>
                        <a:pt x="821" y="1137"/>
                      </a:lnTo>
                      <a:lnTo>
                        <a:pt x="821" y="1138"/>
                      </a:lnTo>
                      <a:lnTo>
                        <a:pt x="821" y="1137"/>
                      </a:lnTo>
                      <a:lnTo>
                        <a:pt x="820" y="1136"/>
                      </a:lnTo>
                      <a:lnTo>
                        <a:pt x="819" y="1136"/>
                      </a:lnTo>
                      <a:lnTo>
                        <a:pt x="819" y="1135"/>
                      </a:lnTo>
                      <a:lnTo>
                        <a:pt x="819" y="1134"/>
                      </a:lnTo>
                      <a:lnTo>
                        <a:pt x="818" y="1134"/>
                      </a:lnTo>
                      <a:lnTo>
                        <a:pt x="817" y="1134"/>
                      </a:lnTo>
                      <a:lnTo>
                        <a:pt x="816" y="1134"/>
                      </a:lnTo>
                      <a:lnTo>
                        <a:pt x="815" y="1134"/>
                      </a:lnTo>
                      <a:lnTo>
                        <a:pt x="815" y="1133"/>
                      </a:lnTo>
                      <a:lnTo>
                        <a:pt x="814" y="1134"/>
                      </a:lnTo>
                      <a:lnTo>
                        <a:pt x="813" y="1134"/>
                      </a:lnTo>
                      <a:lnTo>
                        <a:pt x="813" y="1135"/>
                      </a:lnTo>
                      <a:lnTo>
                        <a:pt x="812" y="1135"/>
                      </a:lnTo>
                      <a:lnTo>
                        <a:pt x="811" y="1136"/>
                      </a:lnTo>
                      <a:lnTo>
                        <a:pt x="810" y="1136"/>
                      </a:lnTo>
                      <a:lnTo>
                        <a:pt x="811" y="1137"/>
                      </a:lnTo>
                      <a:lnTo>
                        <a:pt x="810" y="1137"/>
                      </a:lnTo>
                      <a:lnTo>
                        <a:pt x="810" y="1136"/>
                      </a:lnTo>
                      <a:lnTo>
                        <a:pt x="809" y="1136"/>
                      </a:lnTo>
                      <a:lnTo>
                        <a:pt x="808" y="1136"/>
                      </a:lnTo>
                      <a:lnTo>
                        <a:pt x="808" y="1135"/>
                      </a:lnTo>
                      <a:lnTo>
                        <a:pt x="807" y="1136"/>
                      </a:lnTo>
                      <a:lnTo>
                        <a:pt x="807" y="1135"/>
                      </a:lnTo>
                      <a:lnTo>
                        <a:pt x="806" y="1135"/>
                      </a:lnTo>
                      <a:lnTo>
                        <a:pt x="805" y="1135"/>
                      </a:lnTo>
                      <a:lnTo>
                        <a:pt x="804" y="1135"/>
                      </a:lnTo>
                      <a:lnTo>
                        <a:pt x="803" y="1135"/>
                      </a:lnTo>
                      <a:lnTo>
                        <a:pt x="802" y="1136"/>
                      </a:lnTo>
                      <a:lnTo>
                        <a:pt x="802" y="1135"/>
                      </a:lnTo>
                      <a:lnTo>
                        <a:pt x="801" y="1135"/>
                      </a:lnTo>
                      <a:lnTo>
                        <a:pt x="801" y="1134"/>
                      </a:lnTo>
                      <a:lnTo>
                        <a:pt x="801" y="1133"/>
                      </a:lnTo>
                      <a:lnTo>
                        <a:pt x="800" y="1133"/>
                      </a:lnTo>
                      <a:lnTo>
                        <a:pt x="799" y="1133"/>
                      </a:lnTo>
                      <a:lnTo>
                        <a:pt x="799" y="1132"/>
                      </a:lnTo>
                      <a:lnTo>
                        <a:pt x="798" y="1132"/>
                      </a:lnTo>
                      <a:lnTo>
                        <a:pt x="798" y="1131"/>
                      </a:lnTo>
                      <a:lnTo>
                        <a:pt x="799" y="1131"/>
                      </a:lnTo>
                      <a:lnTo>
                        <a:pt x="798" y="1131"/>
                      </a:lnTo>
                      <a:lnTo>
                        <a:pt x="797" y="1131"/>
                      </a:lnTo>
                      <a:lnTo>
                        <a:pt x="797" y="1130"/>
                      </a:lnTo>
                      <a:lnTo>
                        <a:pt x="797" y="1129"/>
                      </a:lnTo>
                      <a:lnTo>
                        <a:pt x="796" y="1129"/>
                      </a:lnTo>
                      <a:lnTo>
                        <a:pt x="796" y="1130"/>
                      </a:lnTo>
                      <a:lnTo>
                        <a:pt x="796" y="1129"/>
                      </a:lnTo>
                      <a:lnTo>
                        <a:pt x="796" y="1128"/>
                      </a:lnTo>
                      <a:lnTo>
                        <a:pt x="796" y="1129"/>
                      </a:lnTo>
                      <a:lnTo>
                        <a:pt x="795" y="1129"/>
                      </a:lnTo>
                      <a:lnTo>
                        <a:pt x="795" y="1128"/>
                      </a:lnTo>
                      <a:lnTo>
                        <a:pt x="794" y="1127"/>
                      </a:lnTo>
                      <a:lnTo>
                        <a:pt x="793" y="1127"/>
                      </a:lnTo>
                      <a:lnTo>
                        <a:pt x="793" y="1126"/>
                      </a:lnTo>
                      <a:lnTo>
                        <a:pt x="792" y="1127"/>
                      </a:lnTo>
                      <a:lnTo>
                        <a:pt x="791" y="1126"/>
                      </a:lnTo>
                      <a:lnTo>
                        <a:pt x="790" y="1125"/>
                      </a:lnTo>
                      <a:lnTo>
                        <a:pt x="789" y="1126"/>
                      </a:lnTo>
                      <a:lnTo>
                        <a:pt x="790" y="1126"/>
                      </a:lnTo>
                      <a:lnTo>
                        <a:pt x="789" y="1126"/>
                      </a:lnTo>
                      <a:lnTo>
                        <a:pt x="788" y="1126"/>
                      </a:lnTo>
                      <a:lnTo>
                        <a:pt x="787" y="1127"/>
                      </a:lnTo>
                      <a:lnTo>
                        <a:pt x="787" y="1126"/>
                      </a:lnTo>
                      <a:lnTo>
                        <a:pt x="786" y="1126"/>
                      </a:lnTo>
                      <a:lnTo>
                        <a:pt x="785" y="1126"/>
                      </a:lnTo>
                      <a:lnTo>
                        <a:pt x="785" y="1127"/>
                      </a:lnTo>
                      <a:lnTo>
                        <a:pt x="785" y="1126"/>
                      </a:lnTo>
                      <a:lnTo>
                        <a:pt x="784" y="1126"/>
                      </a:lnTo>
                      <a:lnTo>
                        <a:pt x="785" y="1126"/>
                      </a:lnTo>
                      <a:lnTo>
                        <a:pt x="785" y="1125"/>
                      </a:lnTo>
                      <a:lnTo>
                        <a:pt x="784" y="1125"/>
                      </a:lnTo>
                      <a:lnTo>
                        <a:pt x="785" y="1124"/>
                      </a:lnTo>
                      <a:lnTo>
                        <a:pt x="784" y="1123"/>
                      </a:lnTo>
                      <a:lnTo>
                        <a:pt x="785" y="1123"/>
                      </a:lnTo>
                      <a:lnTo>
                        <a:pt x="784" y="1123"/>
                      </a:lnTo>
                      <a:lnTo>
                        <a:pt x="784" y="1122"/>
                      </a:lnTo>
                      <a:lnTo>
                        <a:pt x="784" y="1121"/>
                      </a:lnTo>
                      <a:lnTo>
                        <a:pt x="785" y="1121"/>
                      </a:lnTo>
                      <a:lnTo>
                        <a:pt x="785" y="1120"/>
                      </a:lnTo>
                      <a:lnTo>
                        <a:pt x="786" y="1119"/>
                      </a:lnTo>
                      <a:lnTo>
                        <a:pt x="786" y="1118"/>
                      </a:lnTo>
                      <a:lnTo>
                        <a:pt x="786" y="1117"/>
                      </a:lnTo>
                      <a:lnTo>
                        <a:pt x="787" y="1117"/>
                      </a:lnTo>
                      <a:lnTo>
                        <a:pt x="787" y="1116"/>
                      </a:lnTo>
                      <a:lnTo>
                        <a:pt x="788" y="1116"/>
                      </a:lnTo>
                      <a:lnTo>
                        <a:pt x="788" y="1115"/>
                      </a:lnTo>
                      <a:lnTo>
                        <a:pt x="789" y="1115"/>
                      </a:lnTo>
                      <a:lnTo>
                        <a:pt x="789" y="1114"/>
                      </a:lnTo>
                      <a:lnTo>
                        <a:pt x="789" y="1113"/>
                      </a:lnTo>
                      <a:lnTo>
                        <a:pt x="790" y="1113"/>
                      </a:lnTo>
                      <a:lnTo>
                        <a:pt x="790" y="1112"/>
                      </a:lnTo>
                      <a:lnTo>
                        <a:pt x="791" y="1111"/>
                      </a:lnTo>
                      <a:lnTo>
                        <a:pt x="791" y="1110"/>
                      </a:lnTo>
                      <a:lnTo>
                        <a:pt x="791" y="1109"/>
                      </a:lnTo>
                      <a:lnTo>
                        <a:pt x="792" y="1108"/>
                      </a:lnTo>
                      <a:lnTo>
                        <a:pt x="793" y="1107"/>
                      </a:lnTo>
                      <a:lnTo>
                        <a:pt x="794" y="1106"/>
                      </a:lnTo>
                      <a:lnTo>
                        <a:pt x="795" y="1104"/>
                      </a:lnTo>
                      <a:lnTo>
                        <a:pt x="796" y="1103"/>
                      </a:lnTo>
                      <a:lnTo>
                        <a:pt x="797" y="1103"/>
                      </a:lnTo>
                      <a:lnTo>
                        <a:pt x="797" y="1102"/>
                      </a:lnTo>
                      <a:lnTo>
                        <a:pt x="798" y="1102"/>
                      </a:lnTo>
                      <a:lnTo>
                        <a:pt x="799" y="1102"/>
                      </a:lnTo>
                      <a:lnTo>
                        <a:pt x="800" y="1101"/>
                      </a:lnTo>
                      <a:lnTo>
                        <a:pt x="801" y="1100"/>
                      </a:lnTo>
                      <a:lnTo>
                        <a:pt x="801" y="1101"/>
                      </a:lnTo>
                      <a:lnTo>
                        <a:pt x="802" y="1101"/>
                      </a:lnTo>
                      <a:lnTo>
                        <a:pt x="803" y="1101"/>
                      </a:lnTo>
                      <a:lnTo>
                        <a:pt x="804" y="1101"/>
                      </a:lnTo>
                      <a:lnTo>
                        <a:pt x="805" y="1101"/>
                      </a:lnTo>
                      <a:lnTo>
                        <a:pt x="806" y="1101"/>
                      </a:lnTo>
                      <a:lnTo>
                        <a:pt x="807" y="1100"/>
                      </a:lnTo>
                      <a:lnTo>
                        <a:pt x="808" y="1100"/>
                      </a:lnTo>
                      <a:lnTo>
                        <a:pt x="809" y="1100"/>
                      </a:lnTo>
                      <a:lnTo>
                        <a:pt x="809" y="1101"/>
                      </a:lnTo>
                      <a:lnTo>
                        <a:pt x="810" y="1100"/>
                      </a:lnTo>
                      <a:lnTo>
                        <a:pt x="812" y="1083"/>
                      </a:lnTo>
                      <a:lnTo>
                        <a:pt x="814" y="1057"/>
                      </a:lnTo>
                      <a:lnTo>
                        <a:pt x="813" y="1056"/>
                      </a:lnTo>
                      <a:lnTo>
                        <a:pt x="813" y="1055"/>
                      </a:lnTo>
                      <a:lnTo>
                        <a:pt x="812" y="1054"/>
                      </a:lnTo>
                      <a:lnTo>
                        <a:pt x="811" y="1054"/>
                      </a:lnTo>
                      <a:lnTo>
                        <a:pt x="810" y="1054"/>
                      </a:lnTo>
                      <a:lnTo>
                        <a:pt x="809" y="1054"/>
                      </a:lnTo>
                      <a:lnTo>
                        <a:pt x="808" y="1055"/>
                      </a:lnTo>
                      <a:lnTo>
                        <a:pt x="807" y="1055"/>
                      </a:lnTo>
                      <a:lnTo>
                        <a:pt x="806" y="1055"/>
                      </a:lnTo>
                      <a:lnTo>
                        <a:pt x="806" y="1056"/>
                      </a:lnTo>
                      <a:lnTo>
                        <a:pt x="806" y="1057"/>
                      </a:lnTo>
                      <a:lnTo>
                        <a:pt x="805" y="1057"/>
                      </a:lnTo>
                      <a:lnTo>
                        <a:pt x="805" y="1058"/>
                      </a:lnTo>
                      <a:lnTo>
                        <a:pt x="805" y="1059"/>
                      </a:lnTo>
                      <a:lnTo>
                        <a:pt x="804" y="1059"/>
                      </a:lnTo>
                      <a:lnTo>
                        <a:pt x="803" y="1060"/>
                      </a:lnTo>
                      <a:lnTo>
                        <a:pt x="802" y="1060"/>
                      </a:lnTo>
                      <a:lnTo>
                        <a:pt x="801" y="1060"/>
                      </a:lnTo>
                      <a:lnTo>
                        <a:pt x="800" y="1061"/>
                      </a:lnTo>
                      <a:lnTo>
                        <a:pt x="799" y="1063"/>
                      </a:lnTo>
                      <a:lnTo>
                        <a:pt x="799" y="1064"/>
                      </a:lnTo>
                      <a:lnTo>
                        <a:pt x="798" y="1064"/>
                      </a:lnTo>
                      <a:lnTo>
                        <a:pt x="798" y="1065"/>
                      </a:lnTo>
                      <a:lnTo>
                        <a:pt x="798" y="1066"/>
                      </a:lnTo>
                      <a:lnTo>
                        <a:pt x="799" y="1066"/>
                      </a:lnTo>
                      <a:lnTo>
                        <a:pt x="799" y="1067"/>
                      </a:lnTo>
                      <a:lnTo>
                        <a:pt x="798" y="1067"/>
                      </a:lnTo>
                      <a:lnTo>
                        <a:pt x="797" y="1068"/>
                      </a:lnTo>
                      <a:lnTo>
                        <a:pt x="796" y="1068"/>
                      </a:lnTo>
                      <a:lnTo>
                        <a:pt x="795" y="1068"/>
                      </a:lnTo>
                      <a:lnTo>
                        <a:pt x="794" y="1069"/>
                      </a:lnTo>
                      <a:lnTo>
                        <a:pt x="793" y="1070"/>
                      </a:lnTo>
                      <a:lnTo>
                        <a:pt x="793" y="1071"/>
                      </a:lnTo>
                      <a:lnTo>
                        <a:pt x="792" y="1071"/>
                      </a:lnTo>
                      <a:lnTo>
                        <a:pt x="791" y="1072"/>
                      </a:lnTo>
                      <a:lnTo>
                        <a:pt x="790" y="1073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89" y="1075"/>
                      </a:lnTo>
                      <a:lnTo>
                        <a:pt x="788" y="1075"/>
                      </a:lnTo>
                      <a:lnTo>
                        <a:pt x="788" y="1076"/>
                      </a:lnTo>
                      <a:lnTo>
                        <a:pt x="787" y="1076"/>
                      </a:lnTo>
                      <a:lnTo>
                        <a:pt x="787" y="1077"/>
                      </a:lnTo>
                      <a:lnTo>
                        <a:pt x="786" y="1078"/>
                      </a:lnTo>
                      <a:lnTo>
                        <a:pt x="786" y="1077"/>
                      </a:lnTo>
                      <a:lnTo>
                        <a:pt x="785" y="1078"/>
                      </a:lnTo>
                      <a:lnTo>
                        <a:pt x="784" y="1078"/>
                      </a:lnTo>
                      <a:lnTo>
                        <a:pt x="784" y="1079"/>
                      </a:lnTo>
                      <a:lnTo>
                        <a:pt x="783" y="1079"/>
                      </a:lnTo>
                      <a:lnTo>
                        <a:pt x="782" y="1079"/>
                      </a:lnTo>
                      <a:lnTo>
                        <a:pt x="782" y="1078"/>
                      </a:lnTo>
                      <a:lnTo>
                        <a:pt x="781" y="1078"/>
                      </a:lnTo>
                      <a:lnTo>
                        <a:pt x="781" y="1079"/>
                      </a:lnTo>
                      <a:lnTo>
                        <a:pt x="780" y="1079"/>
                      </a:lnTo>
                      <a:lnTo>
                        <a:pt x="779" y="1079"/>
                      </a:lnTo>
                      <a:lnTo>
                        <a:pt x="778" y="1080"/>
                      </a:lnTo>
                      <a:lnTo>
                        <a:pt x="777" y="1080"/>
                      </a:lnTo>
                      <a:lnTo>
                        <a:pt x="777" y="1081"/>
                      </a:lnTo>
                      <a:lnTo>
                        <a:pt x="777" y="1082"/>
                      </a:lnTo>
                      <a:lnTo>
                        <a:pt x="776" y="1082"/>
                      </a:lnTo>
                      <a:lnTo>
                        <a:pt x="775" y="1083"/>
                      </a:lnTo>
                      <a:lnTo>
                        <a:pt x="775" y="1084"/>
                      </a:lnTo>
                      <a:lnTo>
                        <a:pt x="776" y="1084"/>
                      </a:lnTo>
                      <a:lnTo>
                        <a:pt x="775" y="1085"/>
                      </a:lnTo>
                      <a:lnTo>
                        <a:pt x="776" y="1085"/>
                      </a:lnTo>
                      <a:lnTo>
                        <a:pt x="776" y="1086"/>
                      </a:lnTo>
                      <a:lnTo>
                        <a:pt x="776" y="1087"/>
                      </a:lnTo>
                      <a:lnTo>
                        <a:pt x="776" y="1088"/>
                      </a:lnTo>
                      <a:lnTo>
                        <a:pt x="775" y="1089"/>
                      </a:lnTo>
                      <a:lnTo>
                        <a:pt x="775" y="1090"/>
                      </a:lnTo>
                      <a:lnTo>
                        <a:pt x="774" y="1090"/>
                      </a:lnTo>
                      <a:lnTo>
                        <a:pt x="773" y="1091"/>
                      </a:lnTo>
                      <a:lnTo>
                        <a:pt x="773" y="1092"/>
                      </a:lnTo>
                      <a:lnTo>
                        <a:pt x="773" y="1093"/>
                      </a:lnTo>
                      <a:lnTo>
                        <a:pt x="773" y="1094"/>
                      </a:lnTo>
                      <a:lnTo>
                        <a:pt x="772" y="1094"/>
                      </a:lnTo>
                      <a:lnTo>
                        <a:pt x="771" y="1093"/>
                      </a:lnTo>
                      <a:lnTo>
                        <a:pt x="770" y="1093"/>
                      </a:lnTo>
                      <a:lnTo>
                        <a:pt x="769" y="1093"/>
                      </a:lnTo>
                      <a:lnTo>
                        <a:pt x="769" y="1094"/>
                      </a:lnTo>
                      <a:lnTo>
                        <a:pt x="768" y="1094"/>
                      </a:lnTo>
                      <a:lnTo>
                        <a:pt x="768" y="1093"/>
                      </a:lnTo>
                      <a:lnTo>
                        <a:pt x="768" y="1094"/>
                      </a:lnTo>
                      <a:lnTo>
                        <a:pt x="767" y="1093"/>
                      </a:lnTo>
                      <a:lnTo>
                        <a:pt x="767" y="1094"/>
                      </a:lnTo>
                      <a:lnTo>
                        <a:pt x="767" y="1093"/>
                      </a:lnTo>
                      <a:lnTo>
                        <a:pt x="766" y="1093"/>
                      </a:lnTo>
                      <a:lnTo>
                        <a:pt x="765" y="1093"/>
                      </a:lnTo>
                      <a:lnTo>
                        <a:pt x="765" y="1092"/>
                      </a:lnTo>
                      <a:lnTo>
                        <a:pt x="764" y="1092"/>
                      </a:lnTo>
                      <a:lnTo>
                        <a:pt x="764" y="1093"/>
                      </a:lnTo>
                      <a:lnTo>
                        <a:pt x="764" y="1092"/>
                      </a:lnTo>
                      <a:lnTo>
                        <a:pt x="763" y="1092"/>
                      </a:lnTo>
                      <a:lnTo>
                        <a:pt x="762" y="1092"/>
                      </a:lnTo>
                      <a:lnTo>
                        <a:pt x="761" y="1092"/>
                      </a:lnTo>
                      <a:lnTo>
                        <a:pt x="761" y="1093"/>
                      </a:lnTo>
                      <a:lnTo>
                        <a:pt x="760" y="1093"/>
                      </a:lnTo>
                      <a:lnTo>
                        <a:pt x="759" y="1093"/>
                      </a:lnTo>
                      <a:lnTo>
                        <a:pt x="759" y="1094"/>
                      </a:lnTo>
                      <a:lnTo>
                        <a:pt x="758" y="1094"/>
                      </a:lnTo>
                      <a:lnTo>
                        <a:pt x="757" y="1094"/>
                      </a:lnTo>
                      <a:lnTo>
                        <a:pt x="756" y="1095"/>
                      </a:lnTo>
                      <a:lnTo>
                        <a:pt x="755" y="1095"/>
                      </a:lnTo>
                      <a:lnTo>
                        <a:pt x="755" y="1096"/>
                      </a:lnTo>
                      <a:lnTo>
                        <a:pt x="754" y="1096"/>
                      </a:lnTo>
                      <a:lnTo>
                        <a:pt x="753" y="1097"/>
                      </a:lnTo>
                      <a:lnTo>
                        <a:pt x="752" y="1097"/>
                      </a:lnTo>
                      <a:lnTo>
                        <a:pt x="751" y="1097"/>
                      </a:lnTo>
                      <a:lnTo>
                        <a:pt x="750" y="1098"/>
                      </a:lnTo>
                      <a:lnTo>
                        <a:pt x="749" y="1098"/>
                      </a:lnTo>
                      <a:lnTo>
                        <a:pt x="748" y="1098"/>
                      </a:lnTo>
                      <a:lnTo>
                        <a:pt x="747" y="1098"/>
                      </a:lnTo>
                      <a:lnTo>
                        <a:pt x="747" y="1097"/>
                      </a:lnTo>
                      <a:lnTo>
                        <a:pt x="747" y="1098"/>
                      </a:lnTo>
                      <a:lnTo>
                        <a:pt x="746" y="1098"/>
                      </a:lnTo>
                      <a:lnTo>
                        <a:pt x="746" y="1097"/>
                      </a:lnTo>
                      <a:lnTo>
                        <a:pt x="745" y="1097"/>
                      </a:lnTo>
                      <a:lnTo>
                        <a:pt x="744" y="1096"/>
                      </a:lnTo>
                      <a:lnTo>
                        <a:pt x="744" y="1097"/>
                      </a:lnTo>
                      <a:lnTo>
                        <a:pt x="744" y="1096"/>
                      </a:lnTo>
                      <a:lnTo>
                        <a:pt x="743" y="1096"/>
                      </a:lnTo>
                      <a:lnTo>
                        <a:pt x="743" y="1095"/>
                      </a:lnTo>
                      <a:lnTo>
                        <a:pt x="742" y="1095"/>
                      </a:lnTo>
                      <a:lnTo>
                        <a:pt x="741" y="1095"/>
                      </a:lnTo>
                      <a:lnTo>
                        <a:pt x="741" y="1094"/>
                      </a:lnTo>
                      <a:lnTo>
                        <a:pt x="742" y="1094"/>
                      </a:lnTo>
                      <a:lnTo>
                        <a:pt x="742" y="1093"/>
                      </a:lnTo>
                      <a:lnTo>
                        <a:pt x="742" y="1092"/>
                      </a:lnTo>
                      <a:lnTo>
                        <a:pt x="743" y="1092"/>
                      </a:lnTo>
                      <a:lnTo>
                        <a:pt x="742" y="1092"/>
                      </a:lnTo>
                      <a:lnTo>
                        <a:pt x="742" y="1091"/>
                      </a:lnTo>
                      <a:lnTo>
                        <a:pt x="742" y="1090"/>
                      </a:lnTo>
                      <a:lnTo>
                        <a:pt x="742" y="1089"/>
                      </a:lnTo>
                      <a:lnTo>
                        <a:pt x="742" y="1088"/>
                      </a:lnTo>
                      <a:lnTo>
                        <a:pt x="741" y="1088"/>
                      </a:lnTo>
                      <a:lnTo>
                        <a:pt x="741" y="1087"/>
                      </a:lnTo>
                      <a:lnTo>
                        <a:pt x="740" y="1088"/>
                      </a:lnTo>
                      <a:lnTo>
                        <a:pt x="740" y="1087"/>
                      </a:lnTo>
                      <a:lnTo>
                        <a:pt x="740" y="1086"/>
                      </a:lnTo>
                      <a:lnTo>
                        <a:pt x="739" y="1086"/>
                      </a:lnTo>
                      <a:lnTo>
                        <a:pt x="739" y="1085"/>
                      </a:lnTo>
                      <a:lnTo>
                        <a:pt x="738" y="1084"/>
                      </a:lnTo>
                      <a:lnTo>
                        <a:pt x="737" y="1084"/>
                      </a:lnTo>
                      <a:lnTo>
                        <a:pt x="736" y="1084"/>
                      </a:lnTo>
                      <a:lnTo>
                        <a:pt x="735" y="1084"/>
                      </a:lnTo>
                      <a:lnTo>
                        <a:pt x="734" y="1083"/>
                      </a:lnTo>
                      <a:lnTo>
                        <a:pt x="733" y="1083"/>
                      </a:lnTo>
                      <a:lnTo>
                        <a:pt x="733" y="1082"/>
                      </a:lnTo>
                      <a:lnTo>
                        <a:pt x="732" y="1082"/>
                      </a:lnTo>
                      <a:lnTo>
                        <a:pt x="733" y="1081"/>
                      </a:lnTo>
                      <a:lnTo>
                        <a:pt x="732" y="1081"/>
                      </a:lnTo>
                      <a:lnTo>
                        <a:pt x="733" y="1081"/>
                      </a:lnTo>
                      <a:lnTo>
                        <a:pt x="733" y="1080"/>
                      </a:lnTo>
                      <a:lnTo>
                        <a:pt x="732" y="1080"/>
                      </a:lnTo>
                      <a:lnTo>
                        <a:pt x="732" y="1079"/>
                      </a:lnTo>
                      <a:lnTo>
                        <a:pt x="731" y="1079"/>
                      </a:lnTo>
                      <a:lnTo>
                        <a:pt x="731" y="1078"/>
                      </a:lnTo>
                      <a:lnTo>
                        <a:pt x="730" y="1078"/>
                      </a:lnTo>
                      <a:lnTo>
                        <a:pt x="729" y="1078"/>
                      </a:lnTo>
                      <a:lnTo>
                        <a:pt x="728" y="1078"/>
                      </a:lnTo>
                      <a:lnTo>
                        <a:pt x="727" y="1078"/>
                      </a:lnTo>
                      <a:lnTo>
                        <a:pt x="726" y="1078"/>
                      </a:lnTo>
                      <a:lnTo>
                        <a:pt x="725" y="1078"/>
                      </a:lnTo>
                      <a:lnTo>
                        <a:pt x="725" y="1079"/>
                      </a:lnTo>
                      <a:lnTo>
                        <a:pt x="725" y="1078"/>
                      </a:lnTo>
                      <a:lnTo>
                        <a:pt x="724" y="1078"/>
                      </a:lnTo>
                      <a:lnTo>
                        <a:pt x="723" y="1078"/>
                      </a:lnTo>
                      <a:lnTo>
                        <a:pt x="724" y="1077"/>
                      </a:lnTo>
                      <a:lnTo>
                        <a:pt x="723" y="1077"/>
                      </a:lnTo>
                      <a:lnTo>
                        <a:pt x="722" y="1077"/>
                      </a:lnTo>
                      <a:lnTo>
                        <a:pt x="722" y="1076"/>
                      </a:lnTo>
                      <a:lnTo>
                        <a:pt x="721" y="1077"/>
                      </a:lnTo>
                      <a:lnTo>
                        <a:pt x="721" y="1078"/>
                      </a:lnTo>
                      <a:lnTo>
                        <a:pt x="720" y="1078"/>
                      </a:lnTo>
                      <a:lnTo>
                        <a:pt x="719" y="1078"/>
                      </a:lnTo>
                      <a:lnTo>
                        <a:pt x="718" y="1079"/>
                      </a:lnTo>
                      <a:lnTo>
                        <a:pt x="718" y="1078"/>
                      </a:lnTo>
                      <a:lnTo>
                        <a:pt x="718" y="1079"/>
                      </a:lnTo>
                      <a:lnTo>
                        <a:pt x="717" y="1079"/>
                      </a:lnTo>
                      <a:lnTo>
                        <a:pt x="716" y="1079"/>
                      </a:lnTo>
                      <a:lnTo>
                        <a:pt x="715" y="1079"/>
                      </a:lnTo>
                      <a:lnTo>
                        <a:pt x="715" y="1078"/>
                      </a:lnTo>
                      <a:lnTo>
                        <a:pt x="715" y="1079"/>
                      </a:lnTo>
                      <a:lnTo>
                        <a:pt x="714" y="1079"/>
                      </a:lnTo>
                      <a:lnTo>
                        <a:pt x="713" y="1080"/>
                      </a:lnTo>
                      <a:lnTo>
                        <a:pt x="712" y="1080"/>
                      </a:lnTo>
                      <a:lnTo>
                        <a:pt x="711" y="1080"/>
                      </a:lnTo>
                      <a:lnTo>
                        <a:pt x="710" y="1080"/>
                      </a:lnTo>
                      <a:lnTo>
                        <a:pt x="710" y="1079"/>
                      </a:lnTo>
                      <a:lnTo>
                        <a:pt x="710" y="1080"/>
                      </a:lnTo>
                      <a:lnTo>
                        <a:pt x="709" y="1080"/>
                      </a:lnTo>
                      <a:lnTo>
                        <a:pt x="709" y="1081"/>
                      </a:lnTo>
                      <a:lnTo>
                        <a:pt x="708" y="1081"/>
                      </a:lnTo>
                      <a:lnTo>
                        <a:pt x="707" y="1081"/>
                      </a:lnTo>
                      <a:lnTo>
                        <a:pt x="706" y="1081"/>
                      </a:lnTo>
                      <a:lnTo>
                        <a:pt x="706" y="1082"/>
                      </a:lnTo>
                      <a:lnTo>
                        <a:pt x="705" y="1081"/>
                      </a:lnTo>
                      <a:lnTo>
                        <a:pt x="705" y="1082"/>
                      </a:lnTo>
                      <a:lnTo>
                        <a:pt x="704" y="1082"/>
                      </a:lnTo>
                      <a:lnTo>
                        <a:pt x="704" y="1083"/>
                      </a:lnTo>
                      <a:lnTo>
                        <a:pt x="704" y="1084"/>
                      </a:lnTo>
                      <a:lnTo>
                        <a:pt x="704" y="1085"/>
                      </a:lnTo>
                      <a:lnTo>
                        <a:pt x="704" y="1086"/>
                      </a:lnTo>
                      <a:lnTo>
                        <a:pt x="703" y="1086"/>
                      </a:lnTo>
                      <a:lnTo>
                        <a:pt x="702" y="1087"/>
                      </a:lnTo>
                      <a:lnTo>
                        <a:pt x="701" y="1087"/>
                      </a:lnTo>
                      <a:lnTo>
                        <a:pt x="701" y="1088"/>
                      </a:lnTo>
                      <a:lnTo>
                        <a:pt x="700" y="1088"/>
                      </a:lnTo>
                      <a:lnTo>
                        <a:pt x="699" y="1088"/>
                      </a:lnTo>
                      <a:lnTo>
                        <a:pt x="698" y="1089"/>
                      </a:lnTo>
                      <a:lnTo>
                        <a:pt x="697" y="1089"/>
                      </a:lnTo>
                      <a:lnTo>
                        <a:pt x="697" y="1090"/>
                      </a:lnTo>
                      <a:lnTo>
                        <a:pt x="697" y="1091"/>
                      </a:lnTo>
                      <a:lnTo>
                        <a:pt x="696" y="1091"/>
                      </a:lnTo>
                      <a:lnTo>
                        <a:pt x="694" y="1091"/>
                      </a:lnTo>
                      <a:lnTo>
                        <a:pt x="694" y="1092"/>
                      </a:lnTo>
                      <a:lnTo>
                        <a:pt x="693" y="1092"/>
                      </a:lnTo>
                      <a:lnTo>
                        <a:pt x="692" y="1091"/>
                      </a:lnTo>
                      <a:lnTo>
                        <a:pt x="691" y="1091"/>
                      </a:lnTo>
                      <a:lnTo>
                        <a:pt x="690" y="1092"/>
                      </a:lnTo>
                      <a:lnTo>
                        <a:pt x="689" y="1091"/>
                      </a:lnTo>
                      <a:lnTo>
                        <a:pt x="689" y="1090"/>
                      </a:lnTo>
                      <a:lnTo>
                        <a:pt x="688" y="1090"/>
                      </a:lnTo>
                      <a:lnTo>
                        <a:pt x="687" y="1090"/>
                      </a:lnTo>
                      <a:lnTo>
                        <a:pt x="686" y="1090"/>
                      </a:lnTo>
                      <a:lnTo>
                        <a:pt x="685" y="1090"/>
                      </a:lnTo>
                      <a:lnTo>
                        <a:pt x="685" y="1091"/>
                      </a:lnTo>
                      <a:lnTo>
                        <a:pt x="684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1" y="1092"/>
                      </a:lnTo>
                      <a:lnTo>
                        <a:pt x="680" y="1092"/>
                      </a:lnTo>
                      <a:lnTo>
                        <a:pt x="680" y="1093"/>
                      </a:lnTo>
                      <a:lnTo>
                        <a:pt x="679" y="1093"/>
                      </a:lnTo>
                      <a:lnTo>
                        <a:pt x="679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7" y="1092"/>
                      </a:lnTo>
                      <a:lnTo>
                        <a:pt x="678" y="1093"/>
                      </a:lnTo>
                      <a:lnTo>
                        <a:pt x="677" y="1093"/>
                      </a:lnTo>
                      <a:lnTo>
                        <a:pt x="676" y="1093"/>
                      </a:lnTo>
                      <a:lnTo>
                        <a:pt x="675" y="1093"/>
                      </a:lnTo>
                      <a:lnTo>
                        <a:pt x="674" y="1093"/>
                      </a:lnTo>
                      <a:lnTo>
                        <a:pt x="673" y="1093"/>
                      </a:lnTo>
                      <a:lnTo>
                        <a:pt x="672" y="1093"/>
                      </a:lnTo>
                      <a:lnTo>
                        <a:pt x="672" y="1092"/>
                      </a:lnTo>
                      <a:lnTo>
                        <a:pt x="671" y="1092"/>
                      </a:lnTo>
                      <a:lnTo>
                        <a:pt x="670" y="1092"/>
                      </a:lnTo>
                      <a:lnTo>
                        <a:pt x="670" y="1093"/>
                      </a:lnTo>
                      <a:lnTo>
                        <a:pt x="669" y="1092"/>
                      </a:lnTo>
                      <a:lnTo>
                        <a:pt x="670" y="1092"/>
                      </a:lnTo>
                      <a:lnTo>
                        <a:pt x="669" y="1092"/>
                      </a:lnTo>
                      <a:lnTo>
                        <a:pt x="668" y="1092"/>
                      </a:lnTo>
                      <a:lnTo>
                        <a:pt x="668" y="1093"/>
                      </a:lnTo>
                      <a:lnTo>
                        <a:pt x="667" y="1093"/>
                      </a:lnTo>
                      <a:lnTo>
                        <a:pt x="667" y="1094"/>
                      </a:lnTo>
                      <a:lnTo>
                        <a:pt x="666" y="1094"/>
                      </a:lnTo>
                      <a:lnTo>
                        <a:pt x="665" y="1094"/>
                      </a:lnTo>
                      <a:lnTo>
                        <a:pt x="665" y="1093"/>
                      </a:lnTo>
                      <a:lnTo>
                        <a:pt x="664" y="1093"/>
                      </a:lnTo>
                      <a:lnTo>
                        <a:pt x="663" y="1093"/>
                      </a:lnTo>
                      <a:lnTo>
                        <a:pt x="662" y="1093"/>
                      </a:lnTo>
                      <a:lnTo>
                        <a:pt x="662" y="1092"/>
                      </a:lnTo>
                      <a:lnTo>
                        <a:pt x="661" y="1092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0" y="1092"/>
                      </a:lnTo>
                      <a:lnTo>
                        <a:pt x="660" y="1091"/>
                      </a:lnTo>
                      <a:lnTo>
                        <a:pt x="659" y="1091"/>
                      </a:lnTo>
                      <a:lnTo>
                        <a:pt x="659" y="1090"/>
                      </a:lnTo>
                      <a:lnTo>
                        <a:pt x="658" y="1090"/>
                      </a:lnTo>
                      <a:lnTo>
                        <a:pt x="657" y="1090"/>
                      </a:lnTo>
                      <a:lnTo>
                        <a:pt x="656" y="1090"/>
                      </a:lnTo>
                      <a:lnTo>
                        <a:pt x="656" y="1089"/>
                      </a:lnTo>
                      <a:lnTo>
                        <a:pt x="657" y="1089"/>
                      </a:lnTo>
                      <a:lnTo>
                        <a:pt x="657" y="1090"/>
                      </a:lnTo>
                      <a:lnTo>
                        <a:pt x="657" y="1089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4" y="1089"/>
                      </a:lnTo>
                      <a:lnTo>
                        <a:pt x="654" y="1088"/>
                      </a:lnTo>
                      <a:lnTo>
                        <a:pt x="654" y="1087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3" y="1085"/>
                      </a:lnTo>
                      <a:lnTo>
                        <a:pt x="652" y="1085"/>
                      </a:lnTo>
                      <a:lnTo>
                        <a:pt x="653" y="1085"/>
                      </a:lnTo>
                      <a:lnTo>
                        <a:pt x="652" y="1084"/>
                      </a:lnTo>
                      <a:lnTo>
                        <a:pt x="652" y="1085"/>
                      </a:lnTo>
                      <a:lnTo>
                        <a:pt x="651" y="1085"/>
                      </a:lnTo>
                      <a:lnTo>
                        <a:pt x="651" y="1084"/>
                      </a:lnTo>
                      <a:lnTo>
                        <a:pt x="650" y="1084"/>
                      </a:lnTo>
                      <a:lnTo>
                        <a:pt x="651" y="1083"/>
                      </a:lnTo>
                      <a:lnTo>
                        <a:pt x="650" y="1083"/>
                      </a:lnTo>
                      <a:lnTo>
                        <a:pt x="649" y="1083"/>
                      </a:lnTo>
                      <a:lnTo>
                        <a:pt x="650" y="1082"/>
                      </a:lnTo>
                      <a:lnTo>
                        <a:pt x="649" y="1082"/>
                      </a:lnTo>
                      <a:lnTo>
                        <a:pt x="648" y="1082"/>
                      </a:lnTo>
                      <a:lnTo>
                        <a:pt x="648" y="1083"/>
                      </a:lnTo>
                      <a:lnTo>
                        <a:pt x="647" y="1082"/>
                      </a:lnTo>
                      <a:lnTo>
                        <a:pt x="646" y="1083"/>
                      </a:lnTo>
                      <a:lnTo>
                        <a:pt x="647" y="1083"/>
                      </a:lnTo>
                      <a:lnTo>
                        <a:pt x="646" y="1083"/>
                      </a:lnTo>
                      <a:lnTo>
                        <a:pt x="645" y="1083"/>
                      </a:lnTo>
                      <a:lnTo>
                        <a:pt x="645" y="1082"/>
                      </a:lnTo>
                      <a:lnTo>
                        <a:pt x="645" y="1083"/>
                      </a:lnTo>
                      <a:lnTo>
                        <a:pt x="644" y="1083"/>
                      </a:lnTo>
                      <a:lnTo>
                        <a:pt x="644" y="1082"/>
                      </a:lnTo>
                      <a:lnTo>
                        <a:pt x="644" y="1081"/>
                      </a:lnTo>
                      <a:lnTo>
                        <a:pt x="643" y="1080"/>
                      </a:lnTo>
                      <a:lnTo>
                        <a:pt x="642" y="1080"/>
                      </a:lnTo>
                      <a:lnTo>
                        <a:pt x="642" y="1079"/>
                      </a:lnTo>
                      <a:lnTo>
                        <a:pt x="641" y="1079"/>
                      </a:lnTo>
                      <a:lnTo>
                        <a:pt x="641" y="1080"/>
                      </a:lnTo>
                      <a:lnTo>
                        <a:pt x="641" y="1079"/>
                      </a:lnTo>
                      <a:lnTo>
                        <a:pt x="640" y="1079"/>
                      </a:lnTo>
                      <a:lnTo>
                        <a:pt x="640" y="1080"/>
                      </a:lnTo>
                      <a:lnTo>
                        <a:pt x="640" y="1079"/>
                      </a:lnTo>
                      <a:lnTo>
                        <a:pt x="639" y="1079"/>
                      </a:lnTo>
                      <a:lnTo>
                        <a:pt x="638" y="1079"/>
                      </a:lnTo>
                      <a:lnTo>
                        <a:pt x="637" y="1079"/>
                      </a:lnTo>
                      <a:lnTo>
                        <a:pt x="637" y="1078"/>
                      </a:lnTo>
                      <a:lnTo>
                        <a:pt x="636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4" y="1077"/>
                      </a:lnTo>
                      <a:lnTo>
                        <a:pt x="633" y="1077"/>
                      </a:lnTo>
                      <a:lnTo>
                        <a:pt x="633" y="1076"/>
                      </a:lnTo>
                      <a:lnTo>
                        <a:pt x="632" y="1076"/>
                      </a:lnTo>
                      <a:lnTo>
                        <a:pt x="632" y="1075"/>
                      </a:lnTo>
                      <a:lnTo>
                        <a:pt x="631" y="1076"/>
                      </a:lnTo>
                      <a:lnTo>
                        <a:pt x="631" y="1075"/>
                      </a:lnTo>
                      <a:lnTo>
                        <a:pt x="630" y="1075"/>
                      </a:lnTo>
                      <a:lnTo>
                        <a:pt x="630" y="1076"/>
                      </a:lnTo>
                      <a:lnTo>
                        <a:pt x="630" y="1075"/>
                      </a:lnTo>
                      <a:lnTo>
                        <a:pt x="629" y="1076"/>
                      </a:lnTo>
                      <a:lnTo>
                        <a:pt x="629" y="1075"/>
                      </a:lnTo>
                      <a:lnTo>
                        <a:pt x="629" y="1076"/>
                      </a:lnTo>
                      <a:lnTo>
                        <a:pt x="628" y="1076"/>
                      </a:lnTo>
                      <a:lnTo>
                        <a:pt x="629" y="1075"/>
                      </a:lnTo>
                      <a:lnTo>
                        <a:pt x="628" y="1075"/>
                      </a:lnTo>
                      <a:lnTo>
                        <a:pt x="627" y="1075"/>
                      </a:lnTo>
                      <a:lnTo>
                        <a:pt x="627" y="1074"/>
                      </a:lnTo>
                      <a:lnTo>
                        <a:pt x="626" y="1074"/>
                      </a:lnTo>
                      <a:lnTo>
                        <a:pt x="625" y="1074"/>
                      </a:lnTo>
                      <a:lnTo>
                        <a:pt x="625" y="1073"/>
                      </a:lnTo>
                      <a:lnTo>
                        <a:pt x="624" y="1073"/>
                      </a:lnTo>
                      <a:lnTo>
                        <a:pt x="625" y="1073"/>
                      </a:lnTo>
                      <a:lnTo>
                        <a:pt x="624" y="1072"/>
                      </a:lnTo>
                      <a:lnTo>
                        <a:pt x="623" y="1072"/>
                      </a:lnTo>
                      <a:lnTo>
                        <a:pt x="623" y="1071"/>
                      </a:lnTo>
                      <a:lnTo>
                        <a:pt x="624" y="1072"/>
                      </a:lnTo>
                      <a:lnTo>
                        <a:pt x="624" y="1071"/>
                      </a:lnTo>
                      <a:lnTo>
                        <a:pt x="623" y="1071"/>
                      </a:lnTo>
                      <a:lnTo>
                        <a:pt x="622" y="1071"/>
                      </a:lnTo>
                      <a:lnTo>
                        <a:pt x="622" y="1070"/>
                      </a:lnTo>
                      <a:lnTo>
                        <a:pt x="621" y="1070"/>
                      </a:lnTo>
                      <a:lnTo>
                        <a:pt x="621" y="1069"/>
                      </a:lnTo>
                      <a:lnTo>
                        <a:pt x="621" y="1068"/>
                      </a:lnTo>
                      <a:lnTo>
                        <a:pt x="621" y="1069"/>
                      </a:lnTo>
                      <a:lnTo>
                        <a:pt x="620" y="1069"/>
                      </a:lnTo>
                      <a:lnTo>
                        <a:pt x="620" y="1068"/>
                      </a:lnTo>
                      <a:lnTo>
                        <a:pt x="621" y="1067"/>
                      </a:lnTo>
                      <a:lnTo>
                        <a:pt x="620" y="1067"/>
                      </a:lnTo>
                      <a:lnTo>
                        <a:pt x="621" y="1067"/>
                      </a:lnTo>
                      <a:lnTo>
                        <a:pt x="620" y="1066"/>
                      </a:lnTo>
                      <a:lnTo>
                        <a:pt x="621" y="1066"/>
                      </a:lnTo>
                      <a:lnTo>
                        <a:pt x="621" y="1065"/>
                      </a:lnTo>
                      <a:lnTo>
                        <a:pt x="620" y="1065"/>
                      </a:lnTo>
                      <a:lnTo>
                        <a:pt x="621" y="1064"/>
                      </a:lnTo>
                      <a:lnTo>
                        <a:pt x="620" y="1064"/>
                      </a:lnTo>
                      <a:lnTo>
                        <a:pt x="621" y="1064"/>
                      </a:lnTo>
                      <a:lnTo>
                        <a:pt x="621" y="1063"/>
                      </a:lnTo>
                      <a:lnTo>
                        <a:pt x="620" y="1063"/>
                      </a:lnTo>
                      <a:lnTo>
                        <a:pt x="620" y="1064"/>
                      </a:lnTo>
                      <a:lnTo>
                        <a:pt x="620" y="1063"/>
                      </a:lnTo>
                      <a:lnTo>
                        <a:pt x="619" y="1063"/>
                      </a:lnTo>
                      <a:lnTo>
                        <a:pt x="618" y="1062"/>
                      </a:lnTo>
                      <a:lnTo>
                        <a:pt x="617" y="1062"/>
                      </a:lnTo>
                      <a:lnTo>
                        <a:pt x="618" y="1063"/>
                      </a:lnTo>
                      <a:lnTo>
                        <a:pt x="617" y="1063"/>
                      </a:lnTo>
                      <a:lnTo>
                        <a:pt x="616" y="1062"/>
                      </a:lnTo>
                      <a:lnTo>
                        <a:pt x="616" y="1061"/>
                      </a:lnTo>
                      <a:lnTo>
                        <a:pt x="615" y="1061"/>
                      </a:lnTo>
                      <a:lnTo>
                        <a:pt x="615" y="1060"/>
                      </a:lnTo>
                      <a:lnTo>
                        <a:pt x="615" y="1061"/>
                      </a:lnTo>
                      <a:lnTo>
                        <a:pt x="615" y="1062"/>
                      </a:lnTo>
                      <a:lnTo>
                        <a:pt x="614" y="1062"/>
                      </a:lnTo>
                      <a:lnTo>
                        <a:pt x="614" y="1061"/>
                      </a:lnTo>
                      <a:lnTo>
                        <a:pt x="613" y="1061"/>
                      </a:lnTo>
                      <a:lnTo>
                        <a:pt x="614" y="1060"/>
                      </a:lnTo>
                      <a:lnTo>
                        <a:pt x="613" y="1060"/>
                      </a:lnTo>
                      <a:lnTo>
                        <a:pt x="612" y="1061"/>
                      </a:lnTo>
                      <a:lnTo>
                        <a:pt x="612" y="1060"/>
                      </a:lnTo>
                      <a:lnTo>
                        <a:pt x="611" y="1060"/>
                      </a:lnTo>
                      <a:lnTo>
                        <a:pt x="611" y="1061"/>
                      </a:lnTo>
                      <a:lnTo>
                        <a:pt x="610" y="1061"/>
                      </a:lnTo>
                      <a:lnTo>
                        <a:pt x="610" y="1060"/>
                      </a:lnTo>
                      <a:lnTo>
                        <a:pt x="609" y="1061"/>
                      </a:lnTo>
                      <a:lnTo>
                        <a:pt x="608" y="1061"/>
                      </a:lnTo>
                      <a:lnTo>
                        <a:pt x="608" y="1060"/>
                      </a:lnTo>
                      <a:lnTo>
                        <a:pt x="608" y="1059"/>
                      </a:lnTo>
                      <a:lnTo>
                        <a:pt x="607" y="1060"/>
                      </a:lnTo>
                      <a:lnTo>
                        <a:pt x="607" y="1061"/>
                      </a:lnTo>
                      <a:lnTo>
                        <a:pt x="606" y="1060"/>
                      </a:lnTo>
                      <a:lnTo>
                        <a:pt x="606" y="1059"/>
                      </a:lnTo>
                      <a:lnTo>
                        <a:pt x="605" y="1059"/>
                      </a:lnTo>
                      <a:lnTo>
                        <a:pt x="604" y="1059"/>
                      </a:lnTo>
                      <a:lnTo>
                        <a:pt x="603" y="1058"/>
                      </a:lnTo>
                      <a:lnTo>
                        <a:pt x="602" y="1058"/>
                      </a:lnTo>
                      <a:lnTo>
                        <a:pt x="602" y="1059"/>
                      </a:lnTo>
                      <a:lnTo>
                        <a:pt x="601" y="1059"/>
                      </a:lnTo>
                      <a:lnTo>
                        <a:pt x="601" y="1058"/>
                      </a:lnTo>
                      <a:lnTo>
                        <a:pt x="601" y="1057"/>
                      </a:lnTo>
                      <a:lnTo>
                        <a:pt x="600" y="1058"/>
                      </a:lnTo>
                      <a:lnTo>
                        <a:pt x="601" y="1058"/>
                      </a:lnTo>
                      <a:lnTo>
                        <a:pt x="600" y="1059"/>
                      </a:lnTo>
                      <a:lnTo>
                        <a:pt x="600" y="1058"/>
                      </a:lnTo>
                      <a:lnTo>
                        <a:pt x="599" y="1057"/>
                      </a:lnTo>
                      <a:lnTo>
                        <a:pt x="598" y="1056"/>
                      </a:lnTo>
                      <a:lnTo>
                        <a:pt x="599" y="1055"/>
                      </a:lnTo>
                      <a:lnTo>
                        <a:pt x="598" y="1055"/>
                      </a:lnTo>
                      <a:lnTo>
                        <a:pt x="597" y="1055"/>
                      </a:lnTo>
                      <a:lnTo>
                        <a:pt x="596" y="1056"/>
                      </a:lnTo>
                      <a:lnTo>
                        <a:pt x="596" y="1055"/>
                      </a:lnTo>
                      <a:lnTo>
                        <a:pt x="596" y="1054"/>
                      </a:lnTo>
                      <a:lnTo>
                        <a:pt x="595" y="1054"/>
                      </a:lnTo>
                      <a:lnTo>
                        <a:pt x="595" y="1055"/>
                      </a:lnTo>
                      <a:lnTo>
                        <a:pt x="594" y="1055"/>
                      </a:lnTo>
                      <a:lnTo>
                        <a:pt x="594" y="1054"/>
                      </a:lnTo>
                      <a:lnTo>
                        <a:pt x="594" y="1053"/>
                      </a:lnTo>
                      <a:lnTo>
                        <a:pt x="593" y="1053"/>
                      </a:lnTo>
                      <a:lnTo>
                        <a:pt x="592" y="1052"/>
                      </a:lnTo>
                      <a:lnTo>
                        <a:pt x="591" y="1052"/>
                      </a:lnTo>
                      <a:lnTo>
                        <a:pt x="591" y="1053"/>
                      </a:lnTo>
                      <a:lnTo>
                        <a:pt x="590" y="1053"/>
                      </a:lnTo>
                      <a:lnTo>
                        <a:pt x="589" y="1053"/>
                      </a:lnTo>
                      <a:lnTo>
                        <a:pt x="590" y="1052"/>
                      </a:lnTo>
                      <a:lnTo>
                        <a:pt x="589" y="1052"/>
                      </a:lnTo>
                      <a:lnTo>
                        <a:pt x="589" y="1053"/>
                      </a:lnTo>
                      <a:lnTo>
                        <a:pt x="589" y="1052"/>
                      </a:lnTo>
                      <a:lnTo>
                        <a:pt x="590" y="1052"/>
                      </a:lnTo>
                      <a:lnTo>
                        <a:pt x="590" y="1051"/>
                      </a:lnTo>
                      <a:lnTo>
                        <a:pt x="589" y="1051"/>
                      </a:lnTo>
                      <a:lnTo>
                        <a:pt x="588" y="1051"/>
                      </a:lnTo>
                      <a:lnTo>
                        <a:pt x="587" y="1051"/>
                      </a:lnTo>
                      <a:lnTo>
                        <a:pt x="586" y="1050"/>
                      </a:lnTo>
                      <a:lnTo>
                        <a:pt x="586" y="1051"/>
                      </a:lnTo>
                      <a:lnTo>
                        <a:pt x="586" y="1052"/>
                      </a:lnTo>
                      <a:lnTo>
                        <a:pt x="585" y="1053"/>
                      </a:lnTo>
                      <a:lnTo>
                        <a:pt x="584" y="1052"/>
                      </a:lnTo>
                      <a:lnTo>
                        <a:pt x="584" y="1051"/>
                      </a:lnTo>
                      <a:lnTo>
                        <a:pt x="583" y="1050"/>
                      </a:lnTo>
                      <a:lnTo>
                        <a:pt x="584" y="1050"/>
                      </a:lnTo>
                      <a:lnTo>
                        <a:pt x="583" y="1049"/>
                      </a:lnTo>
                      <a:lnTo>
                        <a:pt x="582" y="1050"/>
                      </a:lnTo>
                      <a:lnTo>
                        <a:pt x="581" y="1050"/>
                      </a:lnTo>
                      <a:lnTo>
                        <a:pt x="581" y="1049"/>
                      </a:lnTo>
                      <a:lnTo>
                        <a:pt x="580" y="1049"/>
                      </a:lnTo>
                      <a:lnTo>
                        <a:pt x="580" y="1050"/>
                      </a:lnTo>
                      <a:lnTo>
                        <a:pt x="579" y="1050"/>
                      </a:lnTo>
                      <a:lnTo>
                        <a:pt x="580" y="1049"/>
                      </a:lnTo>
                      <a:lnTo>
                        <a:pt x="580" y="1048"/>
                      </a:lnTo>
                      <a:lnTo>
                        <a:pt x="579" y="1048"/>
                      </a:lnTo>
                      <a:lnTo>
                        <a:pt x="579" y="1049"/>
                      </a:lnTo>
                      <a:lnTo>
                        <a:pt x="578" y="1049"/>
                      </a:lnTo>
                      <a:lnTo>
                        <a:pt x="578" y="1048"/>
                      </a:lnTo>
                      <a:lnTo>
                        <a:pt x="578" y="1047"/>
                      </a:lnTo>
                      <a:lnTo>
                        <a:pt x="578" y="1046"/>
                      </a:lnTo>
                      <a:lnTo>
                        <a:pt x="577" y="1046"/>
                      </a:lnTo>
                      <a:lnTo>
                        <a:pt x="577" y="1045"/>
                      </a:lnTo>
                      <a:lnTo>
                        <a:pt x="578" y="1045"/>
                      </a:lnTo>
                      <a:lnTo>
                        <a:pt x="578" y="1044"/>
                      </a:lnTo>
                      <a:lnTo>
                        <a:pt x="577" y="1043"/>
                      </a:lnTo>
                      <a:lnTo>
                        <a:pt x="576" y="1043"/>
                      </a:lnTo>
                      <a:lnTo>
                        <a:pt x="576" y="1042"/>
                      </a:lnTo>
                      <a:lnTo>
                        <a:pt x="575" y="1042"/>
                      </a:lnTo>
                      <a:lnTo>
                        <a:pt x="575" y="1041"/>
                      </a:lnTo>
                      <a:lnTo>
                        <a:pt x="574" y="1041"/>
                      </a:lnTo>
                      <a:lnTo>
                        <a:pt x="574" y="1042"/>
                      </a:lnTo>
                      <a:lnTo>
                        <a:pt x="574" y="1043"/>
                      </a:lnTo>
                      <a:lnTo>
                        <a:pt x="573" y="1042"/>
                      </a:lnTo>
                      <a:lnTo>
                        <a:pt x="573" y="1041"/>
                      </a:lnTo>
                      <a:lnTo>
                        <a:pt x="572" y="1041"/>
                      </a:lnTo>
                      <a:lnTo>
                        <a:pt x="571" y="1041"/>
                      </a:lnTo>
                      <a:lnTo>
                        <a:pt x="570" y="1042"/>
                      </a:lnTo>
                      <a:lnTo>
                        <a:pt x="569" y="1041"/>
                      </a:lnTo>
                      <a:lnTo>
                        <a:pt x="568" y="1041"/>
                      </a:lnTo>
                      <a:lnTo>
                        <a:pt x="567" y="1040"/>
                      </a:lnTo>
                      <a:lnTo>
                        <a:pt x="567" y="1041"/>
                      </a:lnTo>
                      <a:lnTo>
                        <a:pt x="566" y="1041"/>
                      </a:lnTo>
                      <a:lnTo>
                        <a:pt x="566" y="1042"/>
                      </a:lnTo>
                      <a:lnTo>
                        <a:pt x="565" y="1042"/>
                      </a:lnTo>
                      <a:lnTo>
                        <a:pt x="565" y="1043"/>
                      </a:lnTo>
                      <a:lnTo>
                        <a:pt x="564" y="1043"/>
                      </a:lnTo>
                      <a:lnTo>
                        <a:pt x="564" y="1042"/>
                      </a:lnTo>
                      <a:lnTo>
                        <a:pt x="563" y="1042"/>
                      </a:lnTo>
                      <a:lnTo>
                        <a:pt x="562" y="1043"/>
                      </a:lnTo>
                      <a:lnTo>
                        <a:pt x="562" y="1042"/>
                      </a:lnTo>
                      <a:lnTo>
                        <a:pt x="561" y="1043"/>
                      </a:lnTo>
                      <a:lnTo>
                        <a:pt x="560" y="1043"/>
                      </a:lnTo>
                      <a:lnTo>
                        <a:pt x="560" y="1044"/>
                      </a:lnTo>
                      <a:lnTo>
                        <a:pt x="560" y="1045"/>
                      </a:lnTo>
                      <a:lnTo>
                        <a:pt x="559" y="1045"/>
                      </a:lnTo>
                      <a:lnTo>
                        <a:pt x="559" y="1044"/>
                      </a:lnTo>
                      <a:lnTo>
                        <a:pt x="558" y="1044"/>
                      </a:lnTo>
                      <a:lnTo>
                        <a:pt x="558" y="1045"/>
                      </a:lnTo>
                      <a:lnTo>
                        <a:pt x="557" y="1045"/>
                      </a:lnTo>
                      <a:lnTo>
                        <a:pt x="557" y="1046"/>
                      </a:lnTo>
                      <a:lnTo>
                        <a:pt x="558" y="1046"/>
                      </a:lnTo>
                      <a:lnTo>
                        <a:pt x="558" y="1047"/>
                      </a:lnTo>
                      <a:lnTo>
                        <a:pt x="557" y="1046"/>
                      </a:lnTo>
                      <a:lnTo>
                        <a:pt x="556" y="1046"/>
                      </a:lnTo>
                      <a:lnTo>
                        <a:pt x="556" y="1047"/>
                      </a:lnTo>
                      <a:lnTo>
                        <a:pt x="555" y="1047"/>
                      </a:lnTo>
                      <a:lnTo>
                        <a:pt x="555" y="1046"/>
                      </a:lnTo>
                      <a:lnTo>
                        <a:pt x="553" y="1046"/>
                      </a:lnTo>
                      <a:lnTo>
                        <a:pt x="553" y="1047"/>
                      </a:lnTo>
                      <a:lnTo>
                        <a:pt x="552" y="1047"/>
                      </a:lnTo>
                      <a:lnTo>
                        <a:pt x="552" y="1048"/>
                      </a:lnTo>
                      <a:lnTo>
                        <a:pt x="553" y="1048"/>
                      </a:lnTo>
                      <a:lnTo>
                        <a:pt x="552" y="1048"/>
                      </a:lnTo>
                      <a:lnTo>
                        <a:pt x="551" y="1048"/>
                      </a:lnTo>
                      <a:lnTo>
                        <a:pt x="551" y="1049"/>
                      </a:lnTo>
                      <a:lnTo>
                        <a:pt x="550" y="1048"/>
                      </a:lnTo>
                      <a:lnTo>
                        <a:pt x="550" y="1049"/>
                      </a:lnTo>
                      <a:lnTo>
                        <a:pt x="550" y="1050"/>
                      </a:lnTo>
                      <a:lnTo>
                        <a:pt x="550" y="1051"/>
                      </a:lnTo>
                      <a:lnTo>
                        <a:pt x="549" y="1051"/>
                      </a:lnTo>
                      <a:lnTo>
                        <a:pt x="548" y="1052"/>
                      </a:lnTo>
                      <a:lnTo>
                        <a:pt x="547" y="1051"/>
                      </a:lnTo>
                      <a:lnTo>
                        <a:pt x="546" y="1051"/>
                      </a:lnTo>
                      <a:lnTo>
                        <a:pt x="546" y="1052"/>
                      </a:lnTo>
                      <a:lnTo>
                        <a:pt x="546" y="1053"/>
                      </a:lnTo>
                      <a:lnTo>
                        <a:pt x="545" y="1053"/>
                      </a:lnTo>
                      <a:lnTo>
                        <a:pt x="545" y="1052"/>
                      </a:lnTo>
                      <a:lnTo>
                        <a:pt x="545" y="1053"/>
                      </a:lnTo>
                      <a:lnTo>
                        <a:pt x="544" y="1053"/>
                      </a:lnTo>
                      <a:lnTo>
                        <a:pt x="544" y="1052"/>
                      </a:lnTo>
                      <a:lnTo>
                        <a:pt x="543" y="1052"/>
                      </a:lnTo>
                      <a:lnTo>
                        <a:pt x="543" y="1051"/>
                      </a:lnTo>
                      <a:lnTo>
                        <a:pt x="544" y="1051"/>
                      </a:lnTo>
                      <a:lnTo>
                        <a:pt x="543" y="1051"/>
                      </a:lnTo>
                      <a:lnTo>
                        <a:pt x="543" y="1050"/>
                      </a:lnTo>
                      <a:lnTo>
                        <a:pt x="542" y="1050"/>
                      </a:lnTo>
                      <a:lnTo>
                        <a:pt x="542" y="1051"/>
                      </a:lnTo>
                      <a:lnTo>
                        <a:pt x="542" y="1052"/>
                      </a:lnTo>
                      <a:lnTo>
                        <a:pt x="541" y="1052"/>
                      </a:lnTo>
                      <a:lnTo>
                        <a:pt x="540" y="1053"/>
                      </a:lnTo>
                      <a:lnTo>
                        <a:pt x="539" y="1054"/>
                      </a:lnTo>
                      <a:lnTo>
                        <a:pt x="538" y="1054"/>
                      </a:lnTo>
                      <a:lnTo>
                        <a:pt x="537" y="1055"/>
                      </a:lnTo>
                      <a:lnTo>
                        <a:pt x="537" y="1056"/>
                      </a:lnTo>
                      <a:lnTo>
                        <a:pt x="536" y="1055"/>
                      </a:lnTo>
                      <a:lnTo>
                        <a:pt x="535" y="1056"/>
                      </a:lnTo>
                      <a:lnTo>
                        <a:pt x="534" y="1056"/>
                      </a:lnTo>
                      <a:lnTo>
                        <a:pt x="534" y="1057"/>
                      </a:lnTo>
                      <a:lnTo>
                        <a:pt x="533" y="1057"/>
                      </a:lnTo>
                      <a:lnTo>
                        <a:pt x="533" y="1056"/>
                      </a:lnTo>
                      <a:lnTo>
                        <a:pt x="533" y="1055"/>
                      </a:lnTo>
                      <a:lnTo>
                        <a:pt x="532" y="1055"/>
                      </a:lnTo>
                      <a:lnTo>
                        <a:pt x="531" y="1055"/>
                      </a:lnTo>
                      <a:lnTo>
                        <a:pt x="531" y="1054"/>
                      </a:lnTo>
                      <a:lnTo>
                        <a:pt x="531" y="1055"/>
                      </a:lnTo>
                      <a:lnTo>
                        <a:pt x="530" y="1055"/>
                      </a:lnTo>
                      <a:lnTo>
                        <a:pt x="530" y="1054"/>
                      </a:lnTo>
                      <a:lnTo>
                        <a:pt x="529" y="1054"/>
                      </a:lnTo>
                      <a:lnTo>
                        <a:pt x="528" y="1054"/>
                      </a:lnTo>
                      <a:lnTo>
                        <a:pt x="528" y="1053"/>
                      </a:lnTo>
                      <a:lnTo>
                        <a:pt x="528" y="1052"/>
                      </a:lnTo>
                      <a:lnTo>
                        <a:pt x="527" y="1053"/>
                      </a:lnTo>
                      <a:lnTo>
                        <a:pt x="526" y="1053"/>
                      </a:lnTo>
                      <a:lnTo>
                        <a:pt x="527" y="1054"/>
                      </a:lnTo>
                      <a:lnTo>
                        <a:pt x="526" y="1055"/>
                      </a:lnTo>
                      <a:lnTo>
                        <a:pt x="525" y="1055"/>
                      </a:lnTo>
                      <a:lnTo>
                        <a:pt x="525" y="1056"/>
                      </a:lnTo>
                      <a:lnTo>
                        <a:pt x="525" y="1055"/>
                      </a:lnTo>
                      <a:lnTo>
                        <a:pt x="524" y="1055"/>
                      </a:lnTo>
                      <a:lnTo>
                        <a:pt x="523" y="1055"/>
                      </a:lnTo>
                      <a:lnTo>
                        <a:pt x="523" y="1056"/>
                      </a:lnTo>
                      <a:lnTo>
                        <a:pt x="521" y="1055"/>
                      </a:lnTo>
                      <a:lnTo>
                        <a:pt x="520" y="1055"/>
                      </a:lnTo>
                      <a:lnTo>
                        <a:pt x="520" y="1056"/>
                      </a:lnTo>
                      <a:lnTo>
                        <a:pt x="520" y="1057"/>
                      </a:lnTo>
                      <a:lnTo>
                        <a:pt x="519" y="1056"/>
                      </a:lnTo>
                      <a:lnTo>
                        <a:pt x="518" y="1057"/>
                      </a:lnTo>
                      <a:lnTo>
                        <a:pt x="517" y="1056"/>
                      </a:lnTo>
                      <a:lnTo>
                        <a:pt x="516" y="1057"/>
                      </a:lnTo>
                      <a:lnTo>
                        <a:pt x="516" y="1056"/>
                      </a:lnTo>
                      <a:lnTo>
                        <a:pt x="515" y="1056"/>
                      </a:lnTo>
                      <a:lnTo>
                        <a:pt x="515" y="1057"/>
                      </a:lnTo>
                      <a:lnTo>
                        <a:pt x="514" y="1057"/>
                      </a:lnTo>
                      <a:lnTo>
                        <a:pt x="513" y="1056"/>
                      </a:lnTo>
                      <a:lnTo>
                        <a:pt x="513" y="1055"/>
                      </a:lnTo>
                      <a:lnTo>
                        <a:pt x="513" y="1056"/>
                      </a:lnTo>
                      <a:lnTo>
                        <a:pt x="513" y="1057"/>
                      </a:lnTo>
                      <a:lnTo>
                        <a:pt x="512" y="1056"/>
                      </a:lnTo>
                      <a:lnTo>
                        <a:pt x="511" y="1056"/>
                      </a:lnTo>
                      <a:lnTo>
                        <a:pt x="512" y="1057"/>
                      </a:lnTo>
                      <a:lnTo>
                        <a:pt x="511" y="1057"/>
                      </a:lnTo>
                      <a:lnTo>
                        <a:pt x="510" y="1057"/>
                      </a:lnTo>
                      <a:lnTo>
                        <a:pt x="510" y="1056"/>
                      </a:lnTo>
                      <a:lnTo>
                        <a:pt x="509" y="1055"/>
                      </a:lnTo>
                      <a:lnTo>
                        <a:pt x="508" y="1056"/>
                      </a:lnTo>
                      <a:lnTo>
                        <a:pt x="508" y="1055"/>
                      </a:lnTo>
                      <a:lnTo>
                        <a:pt x="507" y="1055"/>
                      </a:lnTo>
                      <a:lnTo>
                        <a:pt x="506" y="1055"/>
                      </a:lnTo>
                      <a:lnTo>
                        <a:pt x="506" y="1054"/>
                      </a:lnTo>
                      <a:lnTo>
                        <a:pt x="505" y="1054"/>
                      </a:lnTo>
                      <a:lnTo>
                        <a:pt x="504" y="1054"/>
                      </a:lnTo>
                      <a:lnTo>
                        <a:pt x="504" y="1055"/>
                      </a:lnTo>
                      <a:lnTo>
                        <a:pt x="504" y="1056"/>
                      </a:lnTo>
                      <a:lnTo>
                        <a:pt x="503" y="1056"/>
                      </a:lnTo>
                      <a:lnTo>
                        <a:pt x="502" y="1056"/>
                      </a:lnTo>
                      <a:lnTo>
                        <a:pt x="501" y="1056"/>
                      </a:lnTo>
                      <a:lnTo>
                        <a:pt x="502" y="1057"/>
                      </a:lnTo>
                      <a:lnTo>
                        <a:pt x="501" y="1057"/>
                      </a:lnTo>
                      <a:lnTo>
                        <a:pt x="500" y="1057"/>
                      </a:lnTo>
                      <a:lnTo>
                        <a:pt x="500" y="1058"/>
                      </a:lnTo>
                      <a:lnTo>
                        <a:pt x="501" y="1058"/>
                      </a:lnTo>
                      <a:lnTo>
                        <a:pt x="501" y="1059"/>
                      </a:lnTo>
                      <a:lnTo>
                        <a:pt x="501" y="1060"/>
                      </a:lnTo>
                      <a:lnTo>
                        <a:pt x="500" y="1060"/>
                      </a:lnTo>
                      <a:lnTo>
                        <a:pt x="499" y="1060"/>
                      </a:lnTo>
                      <a:lnTo>
                        <a:pt x="499" y="1061"/>
                      </a:lnTo>
                      <a:lnTo>
                        <a:pt x="498" y="1061"/>
                      </a:lnTo>
                      <a:lnTo>
                        <a:pt x="499" y="1062"/>
                      </a:lnTo>
                      <a:lnTo>
                        <a:pt x="498" y="1063"/>
                      </a:lnTo>
                      <a:lnTo>
                        <a:pt x="497" y="1062"/>
                      </a:lnTo>
                      <a:lnTo>
                        <a:pt x="495" y="1063"/>
                      </a:lnTo>
                      <a:lnTo>
                        <a:pt x="494" y="1062"/>
                      </a:lnTo>
                      <a:lnTo>
                        <a:pt x="494" y="1063"/>
                      </a:lnTo>
                      <a:lnTo>
                        <a:pt x="494" y="1064"/>
                      </a:lnTo>
                      <a:lnTo>
                        <a:pt x="494" y="1065"/>
                      </a:lnTo>
                      <a:lnTo>
                        <a:pt x="493" y="1065"/>
                      </a:lnTo>
                      <a:lnTo>
                        <a:pt x="493" y="1066"/>
                      </a:lnTo>
                      <a:lnTo>
                        <a:pt x="494" y="1066"/>
                      </a:lnTo>
                      <a:lnTo>
                        <a:pt x="495" y="1066"/>
                      </a:lnTo>
                      <a:lnTo>
                        <a:pt x="495" y="1067"/>
                      </a:lnTo>
                      <a:lnTo>
                        <a:pt x="495" y="1068"/>
                      </a:lnTo>
                      <a:lnTo>
                        <a:pt x="494" y="1068"/>
                      </a:lnTo>
                      <a:lnTo>
                        <a:pt x="494" y="1067"/>
                      </a:lnTo>
                      <a:lnTo>
                        <a:pt x="493" y="1067"/>
                      </a:lnTo>
                      <a:lnTo>
                        <a:pt x="493" y="1068"/>
                      </a:lnTo>
                      <a:lnTo>
                        <a:pt x="494" y="1069"/>
                      </a:lnTo>
                      <a:lnTo>
                        <a:pt x="494" y="1070"/>
                      </a:lnTo>
                      <a:lnTo>
                        <a:pt x="492" y="1070"/>
                      </a:lnTo>
                      <a:lnTo>
                        <a:pt x="492" y="1071"/>
                      </a:lnTo>
                      <a:lnTo>
                        <a:pt x="492" y="1072"/>
                      </a:lnTo>
                      <a:lnTo>
                        <a:pt x="492" y="1073"/>
                      </a:lnTo>
                      <a:lnTo>
                        <a:pt x="491" y="1072"/>
                      </a:lnTo>
                      <a:lnTo>
                        <a:pt x="490" y="1073"/>
                      </a:lnTo>
                      <a:lnTo>
                        <a:pt x="490" y="1074"/>
                      </a:lnTo>
                      <a:lnTo>
                        <a:pt x="491" y="1075"/>
                      </a:lnTo>
                      <a:lnTo>
                        <a:pt x="490" y="1076"/>
                      </a:lnTo>
                      <a:lnTo>
                        <a:pt x="489" y="1077"/>
                      </a:lnTo>
                      <a:lnTo>
                        <a:pt x="489" y="1078"/>
                      </a:lnTo>
                      <a:lnTo>
                        <a:pt x="489" y="1077"/>
                      </a:lnTo>
                      <a:lnTo>
                        <a:pt x="488" y="1078"/>
                      </a:lnTo>
                      <a:lnTo>
                        <a:pt x="487" y="1078"/>
                      </a:lnTo>
                      <a:lnTo>
                        <a:pt x="486" y="1078"/>
                      </a:lnTo>
                      <a:lnTo>
                        <a:pt x="486" y="1077"/>
                      </a:lnTo>
                      <a:lnTo>
                        <a:pt x="485" y="1078"/>
                      </a:lnTo>
                      <a:lnTo>
                        <a:pt x="484" y="1078"/>
                      </a:lnTo>
                      <a:lnTo>
                        <a:pt x="483" y="1079"/>
                      </a:lnTo>
                      <a:lnTo>
                        <a:pt x="482" y="1079"/>
                      </a:lnTo>
                      <a:lnTo>
                        <a:pt x="482" y="1080"/>
                      </a:lnTo>
                      <a:lnTo>
                        <a:pt x="482" y="1081"/>
                      </a:lnTo>
                      <a:lnTo>
                        <a:pt x="480" y="1082"/>
                      </a:lnTo>
                      <a:lnTo>
                        <a:pt x="479" y="1082"/>
                      </a:lnTo>
                      <a:lnTo>
                        <a:pt x="478" y="1082"/>
                      </a:lnTo>
                      <a:lnTo>
                        <a:pt x="479" y="1083"/>
                      </a:lnTo>
                      <a:lnTo>
                        <a:pt x="479" y="1084"/>
                      </a:lnTo>
                      <a:lnTo>
                        <a:pt x="478" y="1085"/>
                      </a:lnTo>
                      <a:lnTo>
                        <a:pt x="478" y="1086"/>
                      </a:lnTo>
                      <a:lnTo>
                        <a:pt x="479" y="1086"/>
                      </a:lnTo>
                      <a:lnTo>
                        <a:pt x="480" y="1085"/>
                      </a:lnTo>
                      <a:lnTo>
                        <a:pt x="481" y="1085"/>
                      </a:lnTo>
                      <a:lnTo>
                        <a:pt x="480" y="1086"/>
                      </a:lnTo>
                      <a:lnTo>
                        <a:pt x="480" y="1087"/>
                      </a:lnTo>
                      <a:lnTo>
                        <a:pt x="479" y="1088"/>
                      </a:lnTo>
                      <a:lnTo>
                        <a:pt x="478" y="1089"/>
                      </a:lnTo>
                      <a:lnTo>
                        <a:pt x="478" y="1090"/>
                      </a:lnTo>
                      <a:lnTo>
                        <a:pt x="478" y="1091"/>
                      </a:lnTo>
                      <a:lnTo>
                        <a:pt x="476" y="1092"/>
                      </a:lnTo>
                      <a:lnTo>
                        <a:pt x="475" y="1092"/>
                      </a:lnTo>
                      <a:lnTo>
                        <a:pt x="475" y="1093"/>
                      </a:lnTo>
                      <a:lnTo>
                        <a:pt x="474" y="1093"/>
                      </a:lnTo>
                      <a:lnTo>
                        <a:pt x="474" y="1094"/>
                      </a:lnTo>
                      <a:lnTo>
                        <a:pt x="473" y="1094"/>
                      </a:lnTo>
                      <a:lnTo>
                        <a:pt x="472" y="1095"/>
                      </a:lnTo>
                      <a:lnTo>
                        <a:pt x="472" y="1096"/>
                      </a:lnTo>
                      <a:lnTo>
                        <a:pt x="472" y="1097"/>
                      </a:lnTo>
                      <a:lnTo>
                        <a:pt x="472" y="1098"/>
                      </a:lnTo>
                      <a:lnTo>
                        <a:pt x="471" y="1098"/>
                      </a:lnTo>
                      <a:lnTo>
                        <a:pt x="470" y="1098"/>
                      </a:lnTo>
                      <a:lnTo>
                        <a:pt x="470" y="1099"/>
                      </a:lnTo>
                      <a:lnTo>
                        <a:pt x="469" y="1099"/>
                      </a:lnTo>
                      <a:lnTo>
                        <a:pt x="468" y="1099"/>
                      </a:lnTo>
                      <a:lnTo>
                        <a:pt x="468" y="1100"/>
                      </a:lnTo>
                      <a:lnTo>
                        <a:pt x="467" y="1100"/>
                      </a:lnTo>
                      <a:lnTo>
                        <a:pt x="466" y="1101"/>
                      </a:lnTo>
                      <a:lnTo>
                        <a:pt x="466" y="1102"/>
                      </a:lnTo>
                      <a:lnTo>
                        <a:pt x="466" y="1103"/>
                      </a:lnTo>
                      <a:lnTo>
                        <a:pt x="465" y="1103"/>
                      </a:lnTo>
                      <a:lnTo>
                        <a:pt x="465" y="1102"/>
                      </a:lnTo>
                      <a:lnTo>
                        <a:pt x="464" y="1103"/>
                      </a:lnTo>
                      <a:lnTo>
                        <a:pt x="465" y="1103"/>
                      </a:lnTo>
                      <a:lnTo>
                        <a:pt x="464" y="1103"/>
                      </a:lnTo>
                      <a:lnTo>
                        <a:pt x="463" y="1103"/>
                      </a:lnTo>
                      <a:lnTo>
                        <a:pt x="462" y="1102"/>
                      </a:lnTo>
                      <a:lnTo>
                        <a:pt x="461" y="1102"/>
                      </a:lnTo>
                      <a:lnTo>
                        <a:pt x="461" y="1103"/>
                      </a:lnTo>
                      <a:lnTo>
                        <a:pt x="460" y="1103"/>
                      </a:lnTo>
                      <a:lnTo>
                        <a:pt x="458" y="1103"/>
                      </a:lnTo>
                      <a:lnTo>
                        <a:pt x="457" y="1104"/>
                      </a:lnTo>
                      <a:lnTo>
                        <a:pt x="455" y="1104"/>
                      </a:lnTo>
                      <a:lnTo>
                        <a:pt x="454" y="1104"/>
                      </a:lnTo>
                      <a:lnTo>
                        <a:pt x="453" y="1103"/>
                      </a:lnTo>
                      <a:lnTo>
                        <a:pt x="453" y="1104"/>
                      </a:lnTo>
                      <a:lnTo>
                        <a:pt x="452" y="1104"/>
                      </a:lnTo>
                      <a:lnTo>
                        <a:pt x="452" y="1105"/>
                      </a:lnTo>
                      <a:lnTo>
                        <a:pt x="451" y="1105"/>
                      </a:lnTo>
                      <a:lnTo>
                        <a:pt x="451" y="1104"/>
                      </a:lnTo>
                      <a:lnTo>
                        <a:pt x="450" y="1105"/>
                      </a:lnTo>
                      <a:lnTo>
                        <a:pt x="451" y="1105"/>
                      </a:lnTo>
                      <a:lnTo>
                        <a:pt x="451" y="1106"/>
                      </a:lnTo>
                      <a:lnTo>
                        <a:pt x="452" y="1106"/>
                      </a:lnTo>
                      <a:lnTo>
                        <a:pt x="453" y="1106"/>
                      </a:lnTo>
                      <a:lnTo>
                        <a:pt x="450" y="1106"/>
                      </a:lnTo>
                      <a:lnTo>
                        <a:pt x="450" y="1107"/>
                      </a:lnTo>
                      <a:lnTo>
                        <a:pt x="449" y="1107"/>
                      </a:lnTo>
                      <a:lnTo>
                        <a:pt x="448" y="1107"/>
                      </a:lnTo>
                      <a:lnTo>
                        <a:pt x="447" y="1106"/>
                      </a:lnTo>
                      <a:lnTo>
                        <a:pt x="447" y="1107"/>
                      </a:lnTo>
                      <a:lnTo>
                        <a:pt x="446" y="1107"/>
                      </a:lnTo>
                      <a:lnTo>
                        <a:pt x="447" y="1107"/>
                      </a:lnTo>
                      <a:lnTo>
                        <a:pt x="447" y="1106"/>
                      </a:lnTo>
                      <a:lnTo>
                        <a:pt x="446" y="1106"/>
                      </a:lnTo>
                      <a:lnTo>
                        <a:pt x="446" y="1107"/>
                      </a:lnTo>
                      <a:lnTo>
                        <a:pt x="445" y="1106"/>
                      </a:lnTo>
                      <a:lnTo>
                        <a:pt x="444" y="1107"/>
                      </a:lnTo>
                      <a:lnTo>
                        <a:pt x="443" y="1108"/>
                      </a:lnTo>
                      <a:lnTo>
                        <a:pt x="442" y="1108"/>
                      </a:lnTo>
                      <a:lnTo>
                        <a:pt x="441" y="1108"/>
                      </a:lnTo>
                      <a:lnTo>
                        <a:pt x="441" y="1109"/>
                      </a:lnTo>
                      <a:lnTo>
                        <a:pt x="440" y="1109"/>
                      </a:lnTo>
                      <a:lnTo>
                        <a:pt x="439" y="1109"/>
                      </a:lnTo>
                      <a:lnTo>
                        <a:pt x="439" y="1108"/>
                      </a:lnTo>
                      <a:lnTo>
                        <a:pt x="438" y="1108"/>
                      </a:lnTo>
                      <a:lnTo>
                        <a:pt x="437" y="1108"/>
                      </a:lnTo>
                      <a:lnTo>
                        <a:pt x="437" y="1109"/>
                      </a:lnTo>
                      <a:lnTo>
                        <a:pt x="437" y="1110"/>
                      </a:lnTo>
                      <a:lnTo>
                        <a:pt x="436" y="1110"/>
                      </a:lnTo>
                      <a:lnTo>
                        <a:pt x="436" y="1109"/>
                      </a:lnTo>
                      <a:lnTo>
                        <a:pt x="435" y="1110"/>
                      </a:lnTo>
                      <a:lnTo>
                        <a:pt x="435" y="1111"/>
                      </a:lnTo>
                      <a:lnTo>
                        <a:pt x="434" y="1111"/>
                      </a:lnTo>
                      <a:lnTo>
                        <a:pt x="433" y="1111"/>
                      </a:lnTo>
                      <a:lnTo>
                        <a:pt x="432" y="1112"/>
                      </a:lnTo>
                      <a:lnTo>
                        <a:pt x="431" y="1113"/>
                      </a:lnTo>
                      <a:lnTo>
                        <a:pt x="431" y="1115"/>
                      </a:lnTo>
                      <a:lnTo>
                        <a:pt x="430" y="1116"/>
                      </a:lnTo>
                      <a:lnTo>
                        <a:pt x="429" y="1116"/>
                      </a:lnTo>
                      <a:lnTo>
                        <a:pt x="429" y="1115"/>
                      </a:lnTo>
                      <a:lnTo>
                        <a:pt x="429" y="1114"/>
                      </a:lnTo>
                      <a:lnTo>
                        <a:pt x="428" y="1114"/>
                      </a:lnTo>
                      <a:lnTo>
                        <a:pt x="427" y="1113"/>
                      </a:lnTo>
                      <a:lnTo>
                        <a:pt x="427" y="1112"/>
                      </a:lnTo>
                      <a:lnTo>
                        <a:pt x="428" y="1111"/>
                      </a:lnTo>
                      <a:lnTo>
                        <a:pt x="427" y="1111"/>
                      </a:lnTo>
                      <a:lnTo>
                        <a:pt x="426" y="1111"/>
                      </a:lnTo>
                      <a:lnTo>
                        <a:pt x="425" y="1111"/>
                      </a:lnTo>
                      <a:lnTo>
                        <a:pt x="424" y="1112"/>
                      </a:lnTo>
                      <a:lnTo>
                        <a:pt x="423" y="1111"/>
                      </a:lnTo>
                      <a:lnTo>
                        <a:pt x="422" y="1111"/>
                      </a:lnTo>
                      <a:lnTo>
                        <a:pt x="422" y="1110"/>
                      </a:lnTo>
                      <a:lnTo>
                        <a:pt x="422" y="1109"/>
                      </a:lnTo>
                      <a:lnTo>
                        <a:pt x="421" y="1108"/>
                      </a:lnTo>
                      <a:lnTo>
                        <a:pt x="420" y="1108"/>
                      </a:lnTo>
                      <a:lnTo>
                        <a:pt x="420" y="1107"/>
                      </a:lnTo>
                      <a:lnTo>
                        <a:pt x="419" y="1106"/>
                      </a:lnTo>
                      <a:lnTo>
                        <a:pt x="418" y="1106"/>
                      </a:lnTo>
                      <a:lnTo>
                        <a:pt x="418" y="1105"/>
                      </a:lnTo>
                      <a:lnTo>
                        <a:pt x="417" y="1105"/>
                      </a:lnTo>
                      <a:lnTo>
                        <a:pt x="415" y="1105"/>
                      </a:lnTo>
                      <a:lnTo>
                        <a:pt x="414" y="1104"/>
                      </a:lnTo>
                      <a:lnTo>
                        <a:pt x="414" y="1103"/>
                      </a:lnTo>
                      <a:lnTo>
                        <a:pt x="414" y="1102"/>
                      </a:lnTo>
                      <a:lnTo>
                        <a:pt x="415" y="1103"/>
                      </a:lnTo>
                      <a:lnTo>
                        <a:pt x="415" y="1102"/>
                      </a:lnTo>
                      <a:lnTo>
                        <a:pt x="414" y="1102"/>
                      </a:lnTo>
                      <a:lnTo>
                        <a:pt x="414" y="1101"/>
                      </a:lnTo>
                      <a:lnTo>
                        <a:pt x="413" y="1100"/>
                      </a:lnTo>
                      <a:lnTo>
                        <a:pt x="414" y="1100"/>
                      </a:lnTo>
                      <a:lnTo>
                        <a:pt x="414" y="1099"/>
                      </a:lnTo>
                      <a:lnTo>
                        <a:pt x="413" y="1099"/>
                      </a:lnTo>
                      <a:lnTo>
                        <a:pt x="413" y="1098"/>
                      </a:lnTo>
                      <a:lnTo>
                        <a:pt x="413" y="1097"/>
                      </a:lnTo>
                      <a:lnTo>
                        <a:pt x="411" y="1096"/>
                      </a:lnTo>
                      <a:lnTo>
                        <a:pt x="411" y="1097"/>
                      </a:lnTo>
                      <a:lnTo>
                        <a:pt x="410" y="1097"/>
                      </a:lnTo>
                      <a:lnTo>
                        <a:pt x="409" y="1097"/>
                      </a:lnTo>
                      <a:lnTo>
                        <a:pt x="408" y="1097"/>
                      </a:lnTo>
                      <a:lnTo>
                        <a:pt x="408" y="1096"/>
                      </a:lnTo>
                      <a:lnTo>
                        <a:pt x="407" y="1096"/>
                      </a:lnTo>
                      <a:lnTo>
                        <a:pt x="407" y="1095"/>
                      </a:lnTo>
                      <a:lnTo>
                        <a:pt x="407" y="1094"/>
                      </a:lnTo>
                      <a:lnTo>
                        <a:pt x="407" y="1093"/>
                      </a:lnTo>
                      <a:lnTo>
                        <a:pt x="407" y="1092"/>
                      </a:lnTo>
                      <a:lnTo>
                        <a:pt x="408" y="1092"/>
                      </a:lnTo>
                      <a:lnTo>
                        <a:pt x="408" y="1091"/>
                      </a:lnTo>
                      <a:lnTo>
                        <a:pt x="408" y="1090"/>
                      </a:lnTo>
                      <a:lnTo>
                        <a:pt x="407" y="1090"/>
                      </a:lnTo>
                      <a:lnTo>
                        <a:pt x="408" y="1089"/>
                      </a:lnTo>
                      <a:lnTo>
                        <a:pt x="407" y="1089"/>
                      </a:lnTo>
                      <a:lnTo>
                        <a:pt x="407" y="1088"/>
                      </a:lnTo>
                      <a:lnTo>
                        <a:pt x="406" y="1088"/>
                      </a:lnTo>
                      <a:lnTo>
                        <a:pt x="407" y="1087"/>
                      </a:lnTo>
                      <a:lnTo>
                        <a:pt x="407" y="1086"/>
                      </a:lnTo>
                      <a:lnTo>
                        <a:pt x="406" y="1086"/>
                      </a:lnTo>
                      <a:lnTo>
                        <a:pt x="406" y="1085"/>
                      </a:lnTo>
                      <a:lnTo>
                        <a:pt x="405" y="1084"/>
                      </a:lnTo>
                      <a:lnTo>
                        <a:pt x="405" y="1083"/>
                      </a:lnTo>
                      <a:lnTo>
                        <a:pt x="406" y="1083"/>
                      </a:lnTo>
                      <a:lnTo>
                        <a:pt x="405" y="1083"/>
                      </a:lnTo>
                      <a:lnTo>
                        <a:pt x="405" y="1082"/>
                      </a:lnTo>
                      <a:lnTo>
                        <a:pt x="405" y="1081"/>
                      </a:lnTo>
                      <a:lnTo>
                        <a:pt x="404" y="1080"/>
                      </a:lnTo>
                      <a:lnTo>
                        <a:pt x="405" y="1079"/>
                      </a:lnTo>
                      <a:lnTo>
                        <a:pt x="404" y="1079"/>
                      </a:lnTo>
                      <a:lnTo>
                        <a:pt x="404" y="1077"/>
                      </a:lnTo>
                      <a:lnTo>
                        <a:pt x="403" y="1076"/>
                      </a:lnTo>
                      <a:lnTo>
                        <a:pt x="402" y="1076"/>
                      </a:lnTo>
                      <a:lnTo>
                        <a:pt x="401" y="1077"/>
                      </a:lnTo>
                      <a:lnTo>
                        <a:pt x="401" y="1079"/>
                      </a:lnTo>
                      <a:lnTo>
                        <a:pt x="400" y="1079"/>
                      </a:lnTo>
                      <a:lnTo>
                        <a:pt x="387" y="1067"/>
                      </a:lnTo>
                      <a:lnTo>
                        <a:pt x="378" y="1073"/>
                      </a:lnTo>
                      <a:lnTo>
                        <a:pt x="377" y="1074"/>
                      </a:lnTo>
                      <a:lnTo>
                        <a:pt x="376" y="1074"/>
                      </a:lnTo>
                      <a:lnTo>
                        <a:pt x="375" y="1074"/>
                      </a:lnTo>
                      <a:lnTo>
                        <a:pt x="375" y="1073"/>
                      </a:lnTo>
                      <a:lnTo>
                        <a:pt x="374" y="1072"/>
                      </a:lnTo>
                      <a:lnTo>
                        <a:pt x="373" y="1072"/>
                      </a:lnTo>
                      <a:lnTo>
                        <a:pt x="372" y="1072"/>
                      </a:lnTo>
                      <a:lnTo>
                        <a:pt x="371" y="1072"/>
                      </a:lnTo>
                      <a:lnTo>
                        <a:pt x="371" y="1071"/>
                      </a:lnTo>
                      <a:lnTo>
                        <a:pt x="370" y="1071"/>
                      </a:lnTo>
                      <a:lnTo>
                        <a:pt x="371" y="1070"/>
                      </a:lnTo>
                      <a:lnTo>
                        <a:pt x="370" y="1070"/>
                      </a:lnTo>
                      <a:lnTo>
                        <a:pt x="370" y="1068"/>
                      </a:lnTo>
                      <a:lnTo>
                        <a:pt x="369" y="1068"/>
                      </a:lnTo>
                      <a:lnTo>
                        <a:pt x="369" y="1067"/>
                      </a:lnTo>
                      <a:lnTo>
                        <a:pt x="368" y="1067"/>
                      </a:lnTo>
                      <a:lnTo>
                        <a:pt x="367" y="1068"/>
                      </a:lnTo>
                      <a:lnTo>
                        <a:pt x="366" y="1068"/>
                      </a:lnTo>
                      <a:lnTo>
                        <a:pt x="365" y="1068"/>
                      </a:lnTo>
                      <a:lnTo>
                        <a:pt x="364" y="1067"/>
                      </a:lnTo>
                      <a:lnTo>
                        <a:pt x="363" y="1067"/>
                      </a:lnTo>
                      <a:lnTo>
                        <a:pt x="363" y="1066"/>
                      </a:lnTo>
                      <a:lnTo>
                        <a:pt x="363" y="1065"/>
                      </a:lnTo>
                      <a:lnTo>
                        <a:pt x="363" y="1063"/>
                      </a:lnTo>
                      <a:lnTo>
                        <a:pt x="362" y="1063"/>
                      </a:lnTo>
                      <a:lnTo>
                        <a:pt x="361" y="1063"/>
                      </a:lnTo>
                      <a:lnTo>
                        <a:pt x="360" y="1063"/>
                      </a:lnTo>
                      <a:lnTo>
                        <a:pt x="360" y="1062"/>
                      </a:lnTo>
                      <a:lnTo>
                        <a:pt x="360" y="1060"/>
                      </a:lnTo>
                      <a:lnTo>
                        <a:pt x="359" y="1060"/>
                      </a:lnTo>
                      <a:lnTo>
                        <a:pt x="358" y="1061"/>
                      </a:lnTo>
                      <a:lnTo>
                        <a:pt x="357" y="1061"/>
                      </a:lnTo>
                      <a:lnTo>
                        <a:pt x="356" y="1061"/>
                      </a:lnTo>
                      <a:lnTo>
                        <a:pt x="355" y="1060"/>
                      </a:lnTo>
                      <a:lnTo>
                        <a:pt x="355" y="1059"/>
                      </a:lnTo>
                      <a:lnTo>
                        <a:pt x="355" y="1058"/>
                      </a:lnTo>
                      <a:lnTo>
                        <a:pt x="355" y="1057"/>
                      </a:lnTo>
                      <a:lnTo>
                        <a:pt x="354" y="1057"/>
                      </a:lnTo>
                      <a:lnTo>
                        <a:pt x="353" y="1057"/>
                      </a:lnTo>
                      <a:lnTo>
                        <a:pt x="352" y="1057"/>
                      </a:lnTo>
                      <a:lnTo>
                        <a:pt x="352" y="1056"/>
                      </a:lnTo>
                      <a:lnTo>
                        <a:pt x="351" y="1056"/>
                      </a:lnTo>
                      <a:lnTo>
                        <a:pt x="350" y="1056"/>
                      </a:lnTo>
                      <a:lnTo>
                        <a:pt x="350" y="1057"/>
                      </a:lnTo>
                      <a:lnTo>
                        <a:pt x="349" y="1057"/>
                      </a:lnTo>
                      <a:lnTo>
                        <a:pt x="349" y="1056"/>
                      </a:lnTo>
                      <a:lnTo>
                        <a:pt x="348" y="1056"/>
                      </a:lnTo>
                      <a:lnTo>
                        <a:pt x="348" y="1055"/>
                      </a:lnTo>
                      <a:lnTo>
                        <a:pt x="349" y="1055"/>
                      </a:lnTo>
                      <a:lnTo>
                        <a:pt x="348" y="1054"/>
                      </a:lnTo>
                      <a:lnTo>
                        <a:pt x="347" y="1053"/>
                      </a:lnTo>
                      <a:lnTo>
                        <a:pt x="347" y="1052"/>
                      </a:lnTo>
                      <a:lnTo>
                        <a:pt x="347" y="1051"/>
                      </a:lnTo>
                      <a:lnTo>
                        <a:pt x="346" y="1051"/>
                      </a:lnTo>
                      <a:lnTo>
                        <a:pt x="345" y="1051"/>
                      </a:lnTo>
                      <a:lnTo>
                        <a:pt x="345" y="1050"/>
                      </a:lnTo>
                      <a:lnTo>
                        <a:pt x="346" y="1050"/>
                      </a:lnTo>
                      <a:lnTo>
                        <a:pt x="345" y="1049"/>
                      </a:lnTo>
                      <a:lnTo>
                        <a:pt x="345" y="1048"/>
                      </a:lnTo>
                      <a:lnTo>
                        <a:pt x="344" y="1047"/>
                      </a:lnTo>
                      <a:lnTo>
                        <a:pt x="343" y="1047"/>
                      </a:lnTo>
                      <a:lnTo>
                        <a:pt x="343" y="1046"/>
                      </a:lnTo>
                      <a:lnTo>
                        <a:pt x="342" y="1046"/>
                      </a:lnTo>
                      <a:lnTo>
                        <a:pt x="342" y="1045"/>
                      </a:lnTo>
                      <a:lnTo>
                        <a:pt x="341" y="1045"/>
                      </a:lnTo>
                      <a:lnTo>
                        <a:pt x="341" y="1044"/>
                      </a:lnTo>
                      <a:lnTo>
                        <a:pt x="340" y="1044"/>
                      </a:lnTo>
                      <a:lnTo>
                        <a:pt x="340" y="1043"/>
                      </a:lnTo>
                      <a:lnTo>
                        <a:pt x="340" y="1042"/>
                      </a:lnTo>
                      <a:lnTo>
                        <a:pt x="339" y="1042"/>
                      </a:lnTo>
                      <a:lnTo>
                        <a:pt x="339" y="1041"/>
                      </a:lnTo>
                      <a:lnTo>
                        <a:pt x="339" y="1042"/>
                      </a:lnTo>
                      <a:lnTo>
                        <a:pt x="338" y="1042"/>
                      </a:lnTo>
                      <a:lnTo>
                        <a:pt x="339" y="1041"/>
                      </a:lnTo>
                      <a:lnTo>
                        <a:pt x="338" y="1040"/>
                      </a:lnTo>
                      <a:lnTo>
                        <a:pt x="337" y="1040"/>
                      </a:lnTo>
                      <a:lnTo>
                        <a:pt x="336" y="1039"/>
                      </a:lnTo>
                      <a:lnTo>
                        <a:pt x="335" y="1039"/>
                      </a:lnTo>
                      <a:lnTo>
                        <a:pt x="335" y="1038"/>
                      </a:lnTo>
                      <a:lnTo>
                        <a:pt x="335" y="1035"/>
                      </a:lnTo>
                      <a:lnTo>
                        <a:pt x="335" y="1034"/>
                      </a:lnTo>
                      <a:lnTo>
                        <a:pt x="335" y="1033"/>
                      </a:lnTo>
                      <a:lnTo>
                        <a:pt x="336" y="1032"/>
                      </a:lnTo>
                      <a:lnTo>
                        <a:pt x="336" y="1031"/>
                      </a:lnTo>
                      <a:lnTo>
                        <a:pt x="336" y="1030"/>
                      </a:lnTo>
                      <a:lnTo>
                        <a:pt x="335" y="1030"/>
                      </a:lnTo>
                      <a:lnTo>
                        <a:pt x="334" y="1031"/>
                      </a:lnTo>
                      <a:lnTo>
                        <a:pt x="333" y="1031"/>
                      </a:lnTo>
                      <a:lnTo>
                        <a:pt x="332" y="1031"/>
                      </a:lnTo>
                      <a:lnTo>
                        <a:pt x="332" y="1030"/>
                      </a:lnTo>
                      <a:lnTo>
                        <a:pt x="332" y="1029"/>
                      </a:lnTo>
                      <a:lnTo>
                        <a:pt x="332" y="1028"/>
                      </a:lnTo>
                      <a:lnTo>
                        <a:pt x="331" y="1028"/>
                      </a:lnTo>
                      <a:lnTo>
                        <a:pt x="331" y="1027"/>
                      </a:lnTo>
                      <a:lnTo>
                        <a:pt x="332" y="1027"/>
                      </a:lnTo>
                      <a:lnTo>
                        <a:pt x="332" y="1026"/>
                      </a:lnTo>
                      <a:lnTo>
                        <a:pt x="332" y="1025"/>
                      </a:lnTo>
                      <a:lnTo>
                        <a:pt x="333" y="1025"/>
                      </a:lnTo>
                      <a:lnTo>
                        <a:pt x="333" y="1024"/>
                      </a:lnTo>
                      <a:lnTo>
                        <a:pt x="332" y="1024"/>
                      </a:lnTo>
                      <a:lnTo>
                        <a:pt x="331" y="1024"/>
                      </a:lnTo>
                      <a:lnTo>
                        <a:pt x="331" y="1023"/>
                      </a:lnTo>
                      <a:lnTo>
                        <a:pt x="332" y="1023"/>
                      </a:lnTo>
                      <a:lnTo>
                        <a:pt x="333" y="1023"/>
                      </a:lnTo>
                      <a:lnTo>
                        <a:pt x="333" y="1022"/>
                      </a:lnTo>
                      <a:lnTo>
                        <a:pt x="332" y="1022"/>
                      </a:lnTo>
                      <a:lnTo>
                        <a:pt x="331" y="1022"/>
                      </a:lnTo>
                      <a:lnTo>
                        <a:pt x="332" y="1021"/>
                      </a:lnTo>
                      <a:lnTo>
                        <a:pt x="331" y="1020"/>
                      </a:lnTo>
                      <a:lnTo>
                        <a:pt x="332" y="1019"/>
                      </a:lnTo>
                      <a:lnTo>
                        <a:pt x="333" y="1018"/>
                      </a:lnTo>
                      <a:lnTo>
                        <a:pt x="332" y="1018"/>
                      </a:lnTo>
                      <a:lnTo>
                        <a:pt x="331" y="1018"/>
                      </a:lnTo>
                      <a:lnTo>
                        <a:pt x="330" y="1017"/>
                      </a:lnTo>
                      <a:lnTo>
                        <a:pt x="330" y="1016"/>
                      </a:lnTo>
                      <a:lnTo>
                        <a:pt x="329" y="1016"/>
                      </a:lnTo>
                      <a:lnTo>
                        <a:pt x="329" y="1015"/>
                      </a:lnTo>
                      <a:lnTo>
                        <a:pt x="329" y="1014"/>
                      </a:lnTo>
                      <a:lnTo>
                        <a:pt x="329" y="1013"/>
                      </a:lnTo>
                      <a:lnTo>
                        <a:pt x="329" y="1012"/>
                      </a:lnTo>
                      <a:lnTo>
                        <a:pt x="328" y="1013"/>
                      </a:lnTo>
                      <a:lnTo>
                        <a:pt x="328" y="1012"/>
                      </a:lnTo>
                      <a:lnTo>
                        <a:pt x="327" y="1012"/>
                      </a:lnTo>
                      <a:lnTo>
                        <a:pt x="328" y="1011"/>
                      </a:lnTo>
                      <a:lnTo>
                        <a:pt x="327" y="1010"/>
                      </a:lnTo>
                      <a:lnTo>
                        <a:pt x="328" y="1010"/>
                      </a:lnTo>
                      <a:lnTo>
                        <a:pt x="329" y="1009"/>
                      </a:lnTo>
                      <a:lnTo>
                        <a:pt x="329" y="1008"/>
                      </a:lnTo>
                      <a:lnTo>
                        <a:pt x="328" y="1008"/>
                      </a:lnTo>
                      <a:lnTo>
                        <a:pt x="328" y="1007"/>
                      </a:lnTo>
                      <a:lnTo>
                        <a:pt x="328" y="1006"/>
                      </a:lnTo>
                      <a:lnTo>
                        <a:pt x="329" y="1006"/>
                      </a:lnTo>
                      <a:lnTo>
                        <a:pt x="328" y="1005"/>
                      </a:lnTo>
                      <a:lnTo>
                        <a:pt x="329" y="1005"/>
                      </a:lnTo>
                      <a:lnTo>
                        <a:pt x="329" y="1004"/>
                      </a:lnTo>
                      <a:lnTo>
                        <a:pt x="328" y="1004"/>
                      </a:lnTo>
                      <a:lnTo>
                        <a:pt x="329" y="1004"/>
                      </a:lnTo>
                      <a:lnTo>
                        <a:pt x="329" y="1003"/>
                      </a:lnTo>
                      <a:lnTo>
                        <a:pt x="328" y="1003"/>
                      </a:lnTo>
                      <a:lnTo>
                        <a:pt x="329" y="1003"/>
                      </a:lnTo>
                      <a:lnTo>
                        <a:pt x="329" y="1002"/>
                      </a:lnTo>
                      <a:lnTo>
                        <a:pt x="328" y="1001"/>
                      </a:lnTo>
                      <a:lnTo>
                        <a:pt x="327" y="1001"/>
                      </a:lnTo>
                      <a:lnTo>
                        <a:pt x="327" y="999"/>
                      </a:lnTo>
                      <a:lnTo>
                        <a:pt x="327" y="998"/>
                      </a:lnTo>
                      <a:lnTo>
                        <a:pt x="328" y="998"/>
                      </a:lnTo>
                      <a:lnTo>
                        <a:pt x="328" y="997"/>
                      </a:lnTo>
                      <a:lnTo>
                        <a:pt x="329" y="997"/>
                      </a:lnTo>
                      <a:lnTo>
                        <a:pt x="329" y="996"/>
                      </a:lnTo>
                      <a:lnTo>
                        <a:pt x="329" y="995"/>
                      </a:lnTo>
                      <a:lnTo>
                        <a:pt x="328" y="993"/>
                      </a:lnTo>
                      <a:lnTo>
                        <a:pt x="328" y="992"/>
                      </a:lnTo>
                      <a:lnTo>
                        <a:pt x="328" y="991"/>
                      </a:lnTo>
                      <a:lnTo>
                        <a:pt x="328" y="989"/>
                      </a:lnTo>
                      <a:lnTo>
                        <a:pt x="328" y="988"/>
                      </a:lnTo>
                      <a:lnTo>
                        <a:pt x="328" y="987"/>
                      </a:lnTo>
                      <a:lnTo>
                        <a:pt x="329" y="984"/>
                      </a:lnTo>
                      <a:lnTo>
                        <a:pt x="329" y="982"/>
                      </a:lnTo>
                      <a:lnTo>
                        <a:pt x="330" y="979"/>
                      </a:lnTo>
                      <a:lnTo>
                        <a:pt x="332" y="976"/>
                      </a:lnTo>
                      <a:lnTo>
                        <a:pt x="332" y="975"/>
                      </a:lnTo>
                      <a:lnTo>
                        <a:pt x="333" y="974"/>
                      </a:lnTo>
                      <a:lnTo>
                        <a:pt x="336" y="973"/>
                      </a:lnTo>
                      <a:lnTo>
                        <a:pt x="336" y="972"/>
                      </a:lnTo>
                      <a:lnTo>
                        <a:pt x="337" y="971"/>
                      </a:lnTo>
                      <a:lnTo>
                        <a:pt x="340" y="969"/>
                      </a:lnTo>
                      <a:lnTo>
                        <a:pt x="341" y="968"/>
                      </a:lnTo>
                      <a:lnTo>
                        <a:pt x="342" y="965"/>
                      </a:lnTo>
                      <a:lnTo>
                        <a:pt x="342" y="964"/>
                      </a:lnTo>
                      <a:lnTo>
                        <a:pt x="341" y="961"/>
                      </a:lnTo>
                      <a:lnTo>
                        <a:pt x="340" y="960"/>
                      </a:lnTo>
                      <a:lnTo>
                        <a:pt x="340" y="959"/>
                      </a:lnTo>
                      <a:lnTo>
                        <a:pt x="340" y="958"/>
                      </a:lnTo>
                      <a:lnTo>
                        <a:pt x="340" y="957"/>
                      </a:lnTo>
                      <a:lnTo>
                        <a:pt x="341" y="956"/>
                      </a:lnTo>
                      <a:lnTo>
                        <a:pt x="341" y="955"/>
                      </a:lnTo>
                      <a:lnTo>
                        <a:pt x="341" y="954"/>
                      </a:lnTo>
                      <a:lnTo>
                        <a:pt x="342" y="954"/>
                      </a:lnTo>
                      <a:lnTo>
                        <a:pt x="343" y="953"/>
                      </a:lnTo>
                      <a:lnTo>
                        <a:pt x="344" y="953"/>
                      </a:lnTo>
                      <a:lnTo>
                        <a:pt x="345" y="953"/>
                      </a:lnTo>
                      <a:lnTo>
                        <a:pt x="345" y="952"/>
                      </a:lnTo>
                      <a:lnTo>
                        <a:pt x="345" y="949"/>
                      </a:lnTo>
                      <a:lnTo>
                        <a:pt x="345" y="948"/>
                      </a:lnTo>
                      <a:lnTo>
                        <a:pt x="346" y="946"/>
                      </a:lnTo>
                      <a:lnTo>
                        <a:pt x="344" y="944"/>
                      </a:lnTo>
                      <a:lnTo>
                        <a:pt x="344" y="941"/>
                      </a:lnTo>
                      <a:lnTo>
                        <a:pt x="343" y="941"/>
                      </a:lnTo>
                      <a:lnTo>
                        <a:pt x="343" y="942"/>
                      </a:lnTo>
                      <a:lnTo>
                        <a:pt x="342" y="942"/>
                      </a:lnTo>
                      <a:lnTo>
                        <a:pt x="341" y="942"/>
                      </a:lnTo>
                      <a:lnTo>
                        <a:pt x="340" y="942"/>
                      </a:lnTo>
                      <a:lnTo>
                        <a:pt x="339" y="942"/>
                      </a:lnTo>
                      <a:lnTo>
                        <a:pt x="337" y="941"/>
                      </a:lnTo>
                      <a:lnTo>
                        <a:pt x="336" y="942"/>
                      </a:lnTo>
                      <a:lnTo>
                        <a:pt x="336" y="943"/>
                      </a:lnTo>
                      <a:lnTo>
                        <a:pt x="336" y="945"/>
                      </a:lnTo>
                      <a:lnTo>
                        <a:pt x="335" y="946"/>
                      </a:lnTo>
                      <a:lnTo>
                        <a:pt x="333" y="947"/>
                      </a:lnTo>
                      <a:lnTo>
                        <a:pt x="332" y="947"/>
                      </a:lnTo>
                      <a:lnTo>
                        <a:pt x="296" y="945"/>
                      </a:lnTo>
                      <a:lnTo>
                        <a:pt x="226" y="942"/>
                      </a:lnTo>
                      <a:lnTo>
                        <a:pt x="219" y="942"/>
                      </a:lnTo>
                      <a:lnTo>
                        <a:pt x="190" y="941"/>
                      </a:lnTo>
                      <a:lnTo>
                        <a:pt x="168" y="941"/>
                      </a:lnTo>
                      <a:lnTo>
                        <a:pt x="154" y="941"/>
                      </a:lnTo>
                      <a:lnTo>
                        <a:pt x="148" y="869"/>
                      </a:lnTo>
                      <a:lnTo>
                        <a:pt x="147" y="857"/>
                      </a:lnTo>
                      <a:lnTo>
                        <a:pt x="121" y="826"/>
                      </a:lnTo>
                      <a:lnTo>
                        <a:pt x="117" y="822"/>
                      </a:lnTo>
                      <a:lnTo>
                        <a:pt x="114" y="818"/>
                      </a:lnTo>
                      <a:lnTo>
                        <a:pt x="121" y="817"/>
                      </a:lnTo>
                      <a:lnTo>
                        <a:pt x="147" y="817"/>
                      </a:lnTo>
                      <a:lnTo>
                        <a:pt x="144" y="767"/>
                      </a:lnTo>
                      <a:lnTo>
                        <a:pt x="143" y="767"/>
                      </a:lnTo>
                      <a:lnTo>
                        <a:pt x="142" y="767"/>
                      </a:lnTo>
                      <a:lnTo>
                        <a:pt x="140" y="766"/>
                      </a:lnTo>
                      <a:lnTo>
                        <a:pt x="139" y="766"/>
                      </a:lnTo>
                      <a:lnTo>
                        <a:pt x="139" y="765"/>
                      </a:lnTo>
                      <a:lnTo>
                        <a:pt x="138" y="764"/>
                      </a:lnTo>
                      <a:lnTo>
                        <a:pt x="138" y="762"/>
                      </a:lnTo>
                      <a:lnTo>
                        <a:pt x="138" y="761"/>
                      </a:lnTo>
                      <a:lnTo>
                        <a:pt x="138" y="760"/>
                      </a:lnTo>
                      <a:lnTo>
                        <a:pt x="138" y="759"/>
                      </a:lnTo>
                      <a:lnTo>
                        <a:pt x="137" y="759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6"/>
                      </a:lnTo>
                      <a:lnTo>
                        <a:pt x="137" y="755"/>
                      </a:lnTo>
                      <a:lnTo>
                        <a:pt x="136" y="755"/>
                      </a:lnTo>
                      <a:lnTo>
                        <a:pt x="136" y="754"/>
                      </a:lnTo>
                      <a:lnTo>
                        <a:pt x="134" y="753"/>
                      </a:lnTo>
                      <a:lnTo>
                        <a:pt x="134" y="752"/>
                      </a:lnTo>
                      <a:lnTo>
                        <a:pt x="134" y="753"/>
                      </a:lnTo>
                      <a:lnTo>
                        <a:pt x="135" y="752"/>
                      </a:lnTo>
                      <a:lnTo>
                        <a:pt x="134" y="751"/>
                      </a:lnTo>
                      <a:lnTo>
                        <a:pt x="135" y="751"/>
                      </a:lnTo>
                      <a:lnTo>
                        <a:pt x="134" y="751"/>
                      </a:lnTo>
                      <a:lnTo>
                        <a:pt x="134" y="750"/>
                      </a:lnTo>
                      <a:lnTo>
                        <a:pt x="133" y="750"/>
                      </a:lnTo>
                      <a:lnTo>
                        <a:pt x="133" y="749"/>
                      </a:lnTo>
                      <a:lnTo>
                        <a:pt x="132" y="748"/>
                      </a:lnTo>
                      <a:lnTo>
                        <a:pt x="132" y="747"/>
                      </a:lnTo>
                      <a:lnTo>
                        <a:pt x="131" y="747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4"/>
                      </a:lnTo>
                      <a:lnTo>
                        <a:pt x="130" y="744"/>
                      </a:lnTo>
                      <a:lnTo>
                        <a:pt x="130" y="743"/>
                      </a:lnTo>
                      <a:lnTo>
                        <a:pt x="131" y="742"/>
                      </a:lnTo>
                      <a:lnTo>
                        <a:pt x="130" y="742"/>
                      </a:lnTo>
                      <a:lnTo>
                        <a:pt x="131" y="741"/>
                      </a:lnTo>
                      <a:lnTo>
                        <a:pt x="131" y="742"/>
                      </a:lnTo>
                      <a:lnTo>
                        <a:pt x="131" y="741"/>
                      </a:lnTo>
                      <a:lnTo>
                        <a:pt x="131" y="740"/>
                      </a:lnTo>
                      <a:lnTo>
                        <a:pt x="130" y="740"/>
                      </a:lnTo>
                      <a:lnTo>
                        <a:pt x="130" y="739"/>
                      </a:lnTo>
                      <a:lnTo>
                        <a:pt x="129" y="739"/>
                      </a:lnTo>
                      <a:lnTo>
                        <a:pt x="129" y="738"/>
                      </a:lnTo>
                      <a:lnTo>
                        <a:pt x="129" y="739"/>
                      </a:lnTo>
                      <a:lnTo>
                        <a:pt x="128" y="738"/>
                      </a:lnTo>
                      <a:lnTo>
                        <a:pt x="128" y="737"/>
                      </a:lnTo>
                      <a:lnTo>
                        <a:pt x="127" y="736"/>
                      </a:lnTo>
                      <a:lnTo>
                        <a:pt x="126" y="735"/>
                      </a:lnTo>
                      <a:lnTo>
                        <a:pt x="127" y="735"/>
                      </a:lnTo>
                      <a:lnTo>
                        <a:pt x="126" y="735"/>
                      </a:lnTo>
                      <a:lnTo>
                        <a:pt x="126" y="734"/>
                      </a:lnTo>
                      <a:lnTo>
                        <a:pt x="125" y="734"/>
                      </a:lnTo>
                      <a:lnTo>
                        <a:pt x="125" y="733"/>
                      </a:lnTo>
                      <a:lnTo>
                        <a:pt x="125" y="732"/>
                      </a:lnTo>
                      <a:lnTo>
                        <a:pt x="124" y="732"/>
                      </a:lnTo>
                      <a:lnTo>
                        <a:pt x="124" y="731"/>
                      </a:lnTo>
                      <a:lnTo>
                        <a:pt x="124" y="730"/>
                      </a:lnTo>
                      <a:lnTo>
                        <a:pt x="124" y="729"/>
                      </a:lnTo>
                      <a:lnTo>
                        <a:pt x="124" y="728"/>
                      </a:lnTo>
                      <a:lnTo>
                        <a:pt x="125" y="728"/>
                      </a:lnTo>
                      <a:lnTo>
                        <a:pt x="125" y="727"/>
                      </a:lnTo>
                      <a:lnTo>
                        <a:pt x="125" y="726"/>
                      </a:lnTo>
                      <a:lnTo>
                        <a:pt x="124" y="726"/>
                      </a:lnTo>
                      <a:lnTo>
                        <a:pt x="124" y="725"/>
                      </a:lnTo>
                      <a:lnTo>
                        <a:pt x="123" y="724"/>
                      </a:lnTo>
                      <a:lnTo>
                        <a:pt x="124" y="723"/>
                      </a:lnTo>
                      <a:lnTo>
                        <a:pt x="123" y="722"/>
                      </a:lnTo>
                      <a:lnTo>
                        <a:pt x="123" y="721"/>
                      </a:lnTo>
                      <a:lnTo>
                        <a:pt x="122" y="721"/>
                      </a:lnTo>
                      <a:lnTo>
                        <a:pt x="121" y="721"/>
                      </a:lnTo>
                      <a:lnTo>
                        <a:pt x="122" y="720"/>
                      </a:lnTo>
                      <a:lnTo>
                        <a:pt x="122" y="719"/>
                      </a:lnTo>
                      <a:lnTo>
                        <a:pt x="122" y="718"/>
                      </a:lnTo>
                      <a:lnTo>
                        <a:pt x="123" y="718"/>
                      </a:lnTo>
                      <a:lnTo>
                        <a:pt x="123" y="717"/>
                      </a:lnTo>
                      <a:lnTo>
                        <a:pt x="122" y="715"/>
                      </a:lnTo>
                      <a:lnTo>
                        <a:pt x="123" y="715"/>
                      </a:lnTo>
                      <a:lnTo>
                        <a:pt x="123" y="714"/>
                      </a:lnTo>
                      <a:lnTo>
                        <a:pt x="122" y="714"/>
                      </a:lnTo>
                      <a:lnTo>
                        <a:pt x="122" y="713"/>
                      </a:lnTo>
                      <a:lnTo>
                        <a:pt x="123" y="713"/>
                      </a:lnTo>
                      <a:lnTo>
                        <a:pt x="123" y="712"/>
                      </a:lnTo>
                      <a:lnTo>
                        <a:pt x="122" y="712"/>
                      </a:lnTo>
                      <a:lnTo>
                        <a:pt x="122" y="711"/>
                      </a:lnTo>
                      <a:lnTo>
                        <a:pt x="123" y="711"/>
                      </a:lnTo>
                      <a:lnTo>
                        <a:pt x="124" y="711"/>
                      </a:lnTo>
                      <a:lnTo>
                        <a:pt x="125" y="711"/>
                      </a:lnTo>
                      <a:lnTo>
                        <a:pt x="125" y="710"/>
                      </a:lnTo>
                      <a:lnTo>
                        <a:pt x="126" y="710"/>
                      </a:lnTo>
                      <a:lnTo>
                        <a:pt x="126" y="709"/>
                      </a:lnTo>
                      <a:lnTo>
                        <a:pt x="127" y="709"/>
                      </a:lnTo>
                      <a:lnTo>
                        <a:pt x="127" y="708"/>
                      </a:lnTo>
                      <a:lnTo>
                        <a:pt x="128" y="708"/>
                      </a:lnTo>
                      <a:lnTo>
                        <a:pt x="128" y="707"/>
                      </a:lnTo>
                      <a:lnTo>
                        <a:pt x="128" y="706"/>
                      </a:lnTo>
                      <a:lnTo>
                        <a:pt x="129" y="706"/>
                      </a:lnTo>
                      <a:lnTo>
                        <a:pt x="129" y="705"/>
                      </a:lnTo>
                      <a:lnTo>
                        <a:pt x="130" y="704"/>
                      </a:lnTo>
                      <a:lnTo>
                        <a:pt x="130" y="703"/>
                      </a:lnTo>
                      <a:lnTo>
                        <a:pt x="131" y="702"/>
                      </a:lnTo>
                      <a:lnTo>
                        <a:pt x="130" y="702"/>
                      </a:lnTo>
                      <a:lnTo>
                        <a:pt x="130" y="701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2" y="700"/>
                      </a:lnTo>
                      <a:lnTo>
                        <a:pt x="132" y="699"/>
                      </a:lnTo>
                      <a:lnTo>
                        <a:pt x="131" y="699"/>
                      </a:lnTo>
                      <a:lnTo>
                        <a:pt x="129" y="699"/>
                      </a:lnTo>
                      <a:lnTo>
                        <a:pt x="129" y="698"/>
                      </a:lnTo>
                      <a:lnTo>
                        <a:pt x="128" y="697"/>
                      </a:lnTo>
                      <a:lnTo>
                        <a:pt x="129" y="697"/>
                      </a:lnTo>
                      <a:lnTo>
                        <a:pt x="129" y="696"/>
                      </a:lnTo>
                      <a:lnTo>
                        <a:pt x="130" y="696"/>
                      </a:lnTo>
                      <a:lnTo>
                        <a:pt x="129" y="696"/>
                      </a:lnTo>
                      <a:lnTo>
                        <a:pt x="129" y="695"/>
                      </a:lnTo>
                      <a:lnTo>
                        <a:pt x="128" y="694"/>
                      </a:lnTo>
                      <a:lnTo>
                        <a:pt x="128" y="695"/>
                      </a:lnTo>
                      <a:lnTo>
                        <a:pt x="127" y="695"/>
                      </a:lnTo>
                      <a:lnTo>
                        <a:pt x="126" y="694"/>
                      </a:lnTo>
                      <a:lnTo>
                        <a:pt x="126" y="695"/>
                      </a:lnTo>
                      <a:lnTo>
                        <a:pt x="125" y="695"/>
                      </a:lnTo>
                      <a:lnTo>
                        <a:pt x="125" y="693"/>
                      </a:lnTo>
                      <a:lnTo>
                        <a:pt x="125" y="692"/>
                      </a:lnTo>
                      <a:lnTo>
                        <a:pt x="125" y="691"/>
                      </a:lnTo>
                      <a:lnTo>
                        <a:pt x="125" y="690"/>
                      </a:lnTo>
                      <a:lnTo>
                        <a:pt x="125" y="689"/>
                      </a:lnTo>
                      <a:lnTo>
                        <a:pt x="124" y="689"/>
                      </a:lnTo>
                      <a:lnTo>
                        <a:pt x="124" y="690"/>
                      </a:lnTo>
                      <a:lnTo>
                        <a:pt x="123" y="690"/>
                      </a:lnTo>
                      <a:lnTo>
                        <a:pt x="123" y="689"/>
                      </a:lnTo>
                      <a:lnTo>
                        <a:pt x="123" y="688"/>
                      </a:lnTo>
                      <a:lnTo>
                        <a:pt x="124" y="688"/>
                      </a:lnTo>
                      <a:lnTo>
                        <a:pt x="124" y="687"/>
                      </a:lnTo>
                      <a:lnTo>
                        <a:pt x="125" y="686"/>
                      </a:lnTo>
                      <a:lnTo>
                        <a:pt x="124" y="685"/>
                      </a:lnTo>
                      <a:lnTo>
                        <a:pt x="124" y="686"/>
                      </a:lnTo>
                      <a:lnTo>
                        <a:pt x="123" y="685"/>
                      </a:lnTo>
                      <a:lnTo>
                        <a:pt x="122" y="685"/>
                      </a:lnTo>
                      <a:lnTo>
                        <a:pt x="122" y="686"/>
                      </a:lnTo>
                      <a:lnTo>
                        <a:pt x="121" y="686"/>
                      </a:lnTo>
                      <a:lnTo>
                        <a:pt x="121" y="685"/>
                      </a:lnTo>
                      <a:lnTo>
                        <a:pt x="122" y="685"/>
                      </a:lnTo>
                      <a:lnTo>
                        <a:pt x="122" y="684"/>
                      </a:lnTo>
                      <a:lnTo>
                        <a:pt x="123" y="683"/>
                      </a:lnTo>
                      <a:lnTo>
                        <a:pt x="122" y="683"/>
                      </a:lnTo>
                      <a:lnTo>
                        <a:pt x="121" y="683"/>
                      </a:lnTo>
                      <a:lnTo>
                        <a:pt x="121" y="682"/>
                      </a:lnTo>
                      <a:lnTo>
                        <a:pt x="122" y="682"/>
                      </a:lnTo>
                      <a:lnTo>
                        <a:pt x="123" y="682"/>
                      </a:lnTo>
                      <a:lnTo>
                        <a:pt x="123" y="683"/>
                      </a:lnTo>
                      <a:lnTo>
                        <a:pt x="123" y="682"/>
                      </a:lnTo>
                      <a:lnTo>
                        <a:pt x="124" y="682"/>
                      </a:lnTo>
                      <a:lnTo>
                        <a:pt x="124" y="681"/>
                      </a:lnTo>
                      <a:lnTo>
                        <a:pt x="123" y="681"/>
                      </a:lnTo>
                      <a:lnTo>
                        <a:pt x="122" y="680"/>
                      </a:lnTo>
                      <a:lnTo>
                        <a:pt x="123" y="680"/>
                      </a:lnTo>
                      <a:lnTo>
                        <a:pt x="124" y="680"/>
                      </a:lnTo>
                      <a:lnTo>
                        <a:pt x="124" y="679"/>
                      </a:lnTo>
                      <a:lnTo>
                        <a:pt x="123" y="679"/>
                      </a:lnTo>
                      <a:lnTo>
                        <a:pt x="122" y="679"/>
                      </a:lnTo>
                      <a:lnTo>
                        <a:pt x="121" y="679"/>
                      </a:lnTo>
                      <a:lnTo>
                        <a:pt x="120" y="679"/>
                      </a:lnTo>
                      <a:lnTo>
                        <a:pt x="119" y="679"/>
                      </a:lnTo>
                      <a:lnTo>
                        <a:pt x="118" y="679"/>
                      </a:lnTo>
                      <a:lnTo>
                        <a:pt x="117" y="679"/>
                      </a:lnTo>
                      <a:lnTo>
                        <a:pt x="118" y="678"/>
                      </a:lnTo>
                      <a:lnTo>
                        <a:pt x="118" y="677"/>
                      </a:lnTo>
                      <a:lnTo>
                        <a:pt x="117" y="677"/>
                      </a:lnTo>
                      <a:lnTo>
                        <a:pt x="116" y="677"/>
                      </a:lnTo>
                      <a:lnTo>
                        <a:pt x="115" y="677"/>
                      </a:lnTo>
                      <a:lnTo>
                        <a:pt x="115" y="678"/>
                      </a:lnTo>
                      <a:lnTo>
                        <a:pt x="114" y="677"/>
                      </a:lnTo>
                      <a:lnTo>
                        <a:pt x="113" y="677"/>
                      </a:lnTo>
                      <a:lnTo>
                        <a:pt x="113" y="676"/>
                      </a:lnTo>
                      <a:lnTo>
                        <a:pt x="112" y="675"/>
                      </a:lnTo>
                      <a:lnTo>
                        <a:pt x="112" y="674"/>
                      </a:lnTo>
                      <a:lnTo>
                        <a:pt x="111" y="674"/>
                      </a:lnTo>
                      <a:lnTo>
                        <a:pt x="110" y="674"/>
                      </a:lnTo>
                      <a:lnTo>
                        <a:pt x="110" y="675"/>
                      </a:lnTo>
                      <a:lnTo>
                        <a:pt x="109" y="675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2"/>
                      </a:lnTo>
                      <a:lnTo>
                        <a:pt x="108" y="672"/>
                      </a:lnTo>
                      <a:lnTo>
                        <a:pt x="107" y="671"/>
                      </a:lnTo>
                      <a:lnTo>
                        <a:pt x="107" y="672"/>
                      </a:lnTo>
                      <a:lnTo>
                        <a:pt x="106" y="672"/>
                      </a:lnTo>
                      <a:lnTo>
                        <a:pt x="105" y="673"/>
                      </a:lnTo>
                      <a:lnTo>
                        <a:pt x="105" y="674"/>
                      </a:lnTo>
                      <a:lnTo>
                        <a:pt x="104" y="673"/>
                      </a:lnTo>
                      <a:lnTo>
                        <a:pt x="104" y="674"/>
                      </a:lnTo>
                      <a:lnTo>
                        <a:pt x="104" y="673"/>
                      </a:lnTo>
                      <a:lnTo>
                        <a:pt x="103" y="672"/>
                      </a:lnTo>
                      <a:lnTo>
                        <a:pt x="102" y="672"/>
                      </a:lnTo>
                      <a:lnTo>
                        <a:pt x="101" y="671"/>
                      </a:lnTo>
                      <a:lnTo>
                        <a:pt x="101" y="670"/>
                      </a:lnTo>
                      <a:lnTo>
                        <a:pt x="101" y="669"/>
                      </a:lnTo>
                      <a:lnTo>
                        <a:pt x="100" y="670"/>
                      </a:lnTo>
                      <a:lnTo>
                        <a:pt x="100" y="671"/>
                      </a:lnTo>
                      <a:lnTo>
                        <a:pt x="99" y="670"/>
                      </a:lnTo>
                      <a:lnTo>
                        <a:pt x="99" y="669"/>
                      </a:lnTo>
                      <a:lnTo>
                        <a:pt x="98" y="669"/>
                      </a:lnTo>
                      <a:lnTo>
                        <a:pt x="98" y="668"/>
                      </a:lnTo>
                      <a:lnTo>
                        <a:pt x="98" y="667"/>
                      </a:lnTo>
                      <a:lnTo>
                        <a:pt x="99" y="667"/>
                      </a:lnTo>
                      <a:lnTo>
                        <a:pt x="99" y="666"/>
                      </a:lnTo>
                      <a:lnTo>
                        <a:pt x="100" y="666"/>
                      </a:lnTo>
                      <a:lnTo>
                        <a:pt x="100" y="665"/>
                      </a:lnTo>
                      <a:lnTo>
                        <a:pt x="99" y="665"/>
                      </a:lnTo>
                      <a:lnTo>
                        <a:pt x="100" y="665"/>
                      </a:lnTo>
                      <a:lnTo>
                        <a:pt x="100" y="664"/>
                      </a:lnTo>
                      <a:lnTo>
                        <a:pt x="101" y="663"/>
                      </a:lnTo>
                      <a:lnTo>
                        <a:pt x="101" y="662"/>
                      </a:lnTo>
                      <a:lnTo>
                        <a:pt x="101" y="661"/>
                      </a:lnTo>
                      <a:lnTo>
                        <a:pt x="102" y="661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3" y="659"/>
                      </a:lnTo>
                      <a:lnTo>
                        <a:pt x="104" y="659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7"/>
                      </a:lnTo>
                      <a:lnTo>
                        <a:pt x="106" y="657"/>
                      </a:lnTo>
                      <a:lnTo>
                        <a:pt x="106" y="656"/>
                      </a:lnTo>
                      <a:lnTo>
                        <a:pt x="107" y="656"/>
                      </a:lnTo>
                      <a:lnTo>
                        <a:pt x="108" y="656"/>
                      </a:lnTo>
                      <a:lnTo>
                        <a:pt x="109" y="655"/>
                      </a:lnTo>
                      <a:lnTo>
                        <a:pt x="109" y="656"/>
                      </a:lnTo>
                      <a:lnTo>
                        <a:pt x="110" y="656"/>
                      </a:lnTo>
                      <a:lnTo>
                        <a:pt x="111" y="656"/>
                      </a:lnTo>
                      <a:lnTo>
                        <a:pt x="111" y="655"/>
                      </a:lnTo>
                      <a:lnTo>
                        <a:pt x="112" y="655"/>
                      </a:lnTo>
                      <a:lnTo>
                        <a:pt x="113" y="655"/>
                      </a:lnTo>
                      <a:lnTo>
                        <a:pt x="113" y="654"/>
                      </a:lnTo>
                      <a:lnTo>
                        <a:pt x="114" y="654"/>
                      </a:lnTo>
                      <a:lnTo>
                        <a:pt x="115" y="654"/>
                      </a:lnTo>
                      <a:lnTo>
                        <a:pt x="114" y="654"/>
                      </a:lnTo>
                      <a:lnTo>
                        <a:pt x="115" y="653"/>
                      </a:lnTo>
                      <a:lnTo>
                        <a:pt x="115" y="652"/>
                      </a:lnTo>
                      <a:lnTo>
                        <a:pt x="116" y="652"/>
                      </a:lnTo>
                      <a:lnTo>
                        <a:pt x="117" y="652"/>
                      </a:lnTo>
                      <a:lnTo>
                        <a:pt x="117" y="651"/>
                      </a:lnTo>
                      <a:lnTo>
                        <a:pt x="117" y="650"/>
                      </a:lnTo>
                      <a:lnTo>
                        <a:pt x="118" y="650"/>
                      </a:lnTo>
                      <a:lnTo>
                        <a:pt x="119" y="649"/>
                      </a:lnTo>
                      <a:lnTo>
                        <a:pt x="120" y="648"/>
                      </a:lnTo>
                      <a:lnTo>
                        <a:pt x="121" y="648"/>
                      </a:lnTo>
                      <a:lnTo>
                        <a:pt x="122" y="648"/>
                      </a:lnTo>
                      <a:lnTo>
                        <a:pt x="122" y="647"/>
                      </a:lnTo>
                      <a:lnTo>
                        <a:pt x="123" y="647"/>
                      </a:lnTo>
                      <a:lnTo>
                        <a:pt x="124" y="647"/>
                      </a:lnTo>
                      <a:lnTo>
                        <a:pt x="125" y="648"/>
                      </a:lnTo>
                      <a:lnTo>
                        <a:pt x="126" y="647"/>
                      </a:lnTo>
                      <a:lnTo>
                        <a:pt x="127" y="647"/>
                      </a:lnTo>
                      <a:lnTo>
                        <a:pt x="127" y="646"/>
                      </a:lnTo>
                      <a:lnTo>
                        <a:pt x="128" y="646"/>
                      </a:lnTo>
                      <a:lnTo>
                        <a:pt x="129" y="645"/>
                      </a:lnTo>
                      <a:lnTo>
                        <a:pt x="129" y="644"/>
                      </a:lnTo>
                      <a:lnTo>
                        <a:pt x="130" y="644"/>
                      </a:lnTo>
                      <a:lnTo>
                        <a:pt x="131" y="643"/>
                      </a:lnTo>
                      <a:lnTo>
                        <a:pt x="132" y="643"/>
                      </a:lnTo>
                      <a:lnTo>
                        <a:pt x="132" y="642"/>
                      </a:lnTo>
                      <a:lnTo>
                        <a:pt x="132" y="641"/>
                      </a:lnTo>
                      <a:lnTo>
                        <a:pt x="133" y="641"/>
                      </a:lnTo>
                      <a:lnTo>
                        <a:pt x="132" y="641"/>
                      </a:lnTo>
                      <a:lnTo>
                        <a:pt x="133" y="640"/>
                      </a:lnTo>
                      <a:lnTo>
                        <a:pt x="132" y="640"/>
                      </a:lnTo>
                      <a:lnTo>
                        <a:pt x="133" y="639"/>
                      </a:lnTo>
                      <a:lnTo>
                        <a:pt x="133" y="638"/>
                      </a:lnTo>
                      <a:lnTo>
                        <a:pt x="133" y="637"/>
                      </a:lnTo>
                      <a:lnTo>
                        <a:pt x="133" y="636"/>
                      </a:lnTo>
                      <a:lnTo>
                        <a:pt x="133" y="635"/>
                      </a:lnTo>
                      <a:lnTo>
                        <a:pt x="133" y="634"/>
                      </a:lnTo>
                      <a:lnTo>
                        <a:pt x="134" y="633"/>
                      </a:lnTo>
                      <a:lnTo>
                        <a:pt x="133" y="633"/>
                      </a:lnTo>
                      <a:lnTo>
                        <a:pt x="133" y="632"/>
                      </a:lnTo>
                      <a:lnTo>
                        <a:pt x="134" y="632"/>
                      </a:lnTo>
                      <a:lnTo>
                        <a:pt x="134" y="631"/>
                      </a:lnTo>
                      <a:lnTo>
                        <a:pt x="133" y="630"/>
                      </a:lnTo>
                      <a:lnTo>
                        <a:pt x="133" y="629"/>
                      </a:lnTo>
                      <a:lnTo>
                        <a:pt x="134" y="629"/>
                      </a:lnTo>
                      <a:lnTo>
                        <a:pt x="134" y="628"/>
                      </a:lnTo>
                      <a:lnTo>
                        <a:pt x="134" y="627"/>
                      </a:lnTo>
                      <a:lnTo>
                        <a:pt x="135" y="626"/>
                      </a:lnTo>
                      <a:lnTo>
                        <a:pt x="136" y="626"/>
                      </a:lnTo>
                      <a:lnTo>
                        <a:pt x="135" y="625"/>
                      </a:lnTo>
                      <a:lnTo>
                        <a:pt x="136" y="624"/>
                      </a:lnTo>
                      <a:lnTo>
                        <a:pt x="137" y="624"/>
                      </a:lnTo>
                      <a:lnTo>
                        <a:pt x="137" y="623"/>
                      </a:lnTo>
                      <a:lnTo>
                        <a:pt x="138" y="622"/>
                      </a:lnTo>
                      <a:lnTo>
                        <a:pt x="138" y="621"/>
                      </a:lnTo>
                      <a:lnTo>
                        <a:pt x="138" y="620"/>
                      </a:lnTo>
                      <a:lnTo>
                        <a:pt x="138" y="619"/>
                      </a:lnTo>
                      <a:lnTo>
                        <a:pt x="139" y="618"/>
                      </a:lnTo>
                      <a:lnTo>
                        <a:pt x="139" y="617"/>
                      </a:lnTo>
                      <a:lnTo>
                        <a:pt x="140" y="617"/>
                      </a:lnTo>
                      <a:lnTo>
                        <a:pt x="140" y="616"/>
                      </a:lnTo>
                      <a:lnTo>
                        <a:pt x="140" y="615"/>
                      </a:lnTo>
                      <a:lnTo>
                        <a:pt x="140" y="614"/>
                      </a:lnTo>
                      <a:lnTo>
                        <a:pt x="141" y="614"/>
                      </a:lnTo>
                      <a:lnTo>
                        <a:pt x="142" y="613"/>
                      </a:lnTo>
                      <a:lnTo>
                        <a:pt x="143" y="613"/>
                      </a:lnTo>
                      <a:lnTo>
                        <a:pt x="142" y="613"/>
                      </a:lnTo>
                      <a:lnTo>
                        <a:pt x="143" y="612"/>
                      </a:lnTo>
                      <a:lnTo>
                        <a:pt x="143" y="611"/>
                      </a:lnTo>
                      <a:lnTo>
                        <a:pt x="144" y="611"/>
                      </a:lnTo>
                      <a:lnTo>
                        <a:pt x="144" y="610"/>
                      </a:lnTo>
                      <a:lnTo>
                        <a:pt x="143" y="610"/>
                      </a:lnTo>
                      <a:lnTo>
                        <a:pt x="143" y="609"/>
                      </a:lnTo>
                      <a:lnTo>
                        <a:pt x="143" y="608"/>
                      </a:lnTo>
                      <a:lnTo>
                        <a:pt x="143" y="607"/>
                      </a:lnTo>
                      <a:lnTo>
                        <a:pt x="143" y="606"/>
                      </a:lnTo>
                      <a:lnTo>
                        <a:pt x="142" y="606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4"/>
                      </a:lnTo>
                      <a:lnTo>
                        <a:pt x="143" y="604"/>
                      </a:lnTo>
                      <a:lnTo>
                        <a:pt x="144" y="604"/>
                      </a:lnTo>
                      <a:lnTo>
                        <a:pt x="144" y="603"/>
                      </a:lnTo>
                      <a:lnTo>
                        <a:pt x="145" y="603"/>
                      </a:lnTo>
                      <a:lnTo>
                        <a:pt x="145" y="602"/>
                      </a:lnTo>
                      <a:lnTo>
                        <a:pt x="146" y="601"/>
                      </a:lnTo>
                      <a:lnTo>
                        <a:pt x="146" y="600"/>
                      </a:lnTo>
                      <a:lnTo>
                        <a:pt x="147" y="600"/>
                      </a:lnTo>
                      <a:lnTo>
                        <a:pt x="147" y="599"/>
                      </a:lnTo>
                      <a:lnTo>
                        <a:pt x="148" y="599"/>
                      </a:lnTo>
                      <a:lnTo>
                        <a:pt x="149" y="599"/>
                      </a:lnTo>
                      <a:lnTo>
                        <a:pt x="149" y="598"/>
                      </a:lnTo>
                      <a:lnTo>
                        <a:pt x="150" y="598"/>
                      </a:lnTo>
                      <a:lnTo>
                        <a:pt x="150" y="597"/>
                      </a:lnTo>
                      <a:lnTo>
                        <a:pt x="150" y="596"/>
                      </a:lnTo>
                      <a:lnTo>
                        <a:pt x="151" y="595"/>
                      </a:lnTo>
                      <a:lnTo>
                        <a:pt x="151" y="594"/>
                      </a:lnTo>
                      <a:lnTo>
                        <a:pt x="152" y="593"/>
                      </a:lnTo>
                      <a:lnTo>
                        <a:pt x="152" y="592"/>
                      </a:lnTo>
                      <a:lnTo>
                        <a:pt x="153" y="592"/>
                      </a:lnTo>
                      <a:lnTo>
                        <a:pt x="154" y="592"/>
                      </a:lnTo>
                      <a:lnTo>
                        <a:pt x="155" y="592"/>
                      </a:lnTo>
                      <a:lnTo>
                        <a:pt x="156" y="592"/>
                      </a:lnTo>
                      <a:lnTo>
                        <a:pt x="157" y="592"/>
                      </a:lnTo>
                      <a:lnTo>
                        <a:pt x="158" y="592"/>
                      </a:lnTo>
                      <a:lnTo>
                        <a:pt x="158" y="591"/>
                      </a:lnTo>
                      <a:lnTo>
                        <a:pt x="159" y="591"/>
                      </a:lnTo>
                      <a:lnTo>
                        <a:pt x="160" y="591"/>
                      </a:lnTo>
                      <a:lnTo>
                        <a:pt x="160" y="590"/>
                      </a:lnTo>
                      <a:lnTo>
                        <a:pt x="161" y="588"/>
                      </a:lnTo>
                      <a:lnTo>
                        <a:pt x="161" y="587"/>
                      </a:lnTo>
                      <a:lnTo>
                        <a:pt x="161" y="586"/>
                      </a:lnTo>
                      <a:lnTo>
                        <a:pt x="163" y="585"/>
                      </a:lnTo>
                      <a:lnTo>
                        <a:pt x="163" y="584"/>
                      </a:lnTo>
                      <a:lnTo>
                        <a:pt x="164" y="583"/>
                      </a:lnTo>
                      <a:lnTo>
                        <a:pt x="164" y="582"/>
                      </a:lnTo>
                      <a:lnTo>
                        <a:pt x="163" y="578"/>
                      </a:lnTo>
                      <a:lnTo>
                        <a:pt x="163" y="577"/>
                      </a:lnTo>
                      <a:lnTo>
                        <a:pt x="163" y="576"/>
                      </a:lnTo>
                      <a:lnTo>
                        <a:pt x="164" y="574"/>
                      </a:lnTo>
                      <a:lnTo>
                        <a:pt x="164" y="572"/>
                      </a:lnTo>
                      <a:lnTo>
                        <a:pt x="164" y="571"/>
                      </a:lnTo>
                      <a:lnTo>
                        <a:pt x="164" y="570"/>
                      </a:lnTo>
                      <a:lnTo>
                        <a:pt x="163" y="568"/>
                      </a:lnTo>
                      <a:lnTo>
                        <a:pt x="162" y="568"/>
                      </a:lnTo>
                      <a:lnTo>
                        <a:pt x="162" y="567"/>
                      </a:lnTo>
                      <a:lnTo>
                        <a:pt x="163" y="565"/>
                      </a:lnTo>
                      <a:lnTo>
                        <a:pt x="164" y="564"/>
                      </a:lnTo>
                      <a:lnTo>
                        <a:pt x="164" y="563"/>
                      </a:lnTo>
                      <a:lnTo>
                        <a:pt x="164" y="562"/>
                      </a:lnTo>
                      <a:lnTo>
                        <a:pt x="164" y="561"/>
                      </a:lnTo>
                      <a:lnTo>
                        <a:pt x="164" y="560"/>
                      </a:lnTo>
                      <a:lnTo>
                        <a:pt x="164" y="559"/>
                      </a:lnTo>
                      <a:lnTo>
                        <a:pt x="165" y="558"/>
                      </a:lnTo>
                      <a:lnTo>
                        <a:pt x="166" y="557"/>
                      </a:lnTo>
                      <a:lnTo>
                        <a:pt x="166" y="556"/>
                      </a:lnTo>
                      <a:lnTo>
                        <a:pt x="165" y="555"/>
                      </a:lnTo>
                      <a:lnTo>
                        <a:pt x="165" y="554"/>
                      </a:lnTo>
                      <a:lnTo>
                        <a:pt x="166" y="554"/>
                      </a:lnTo>
                      <a:lnTo>
                        <a:pt x="167" y="553"/>
                      </a:lnTo>
                      <a:lnTo>
                        <a:pt x="168" y="553"/>
                      </a:lnTo>
                      <a:lnTo>
                        <a:pt x="169" y="552"/>
                      </a:lnTo>
                      <a:lnTo>
                        <a:pt x="169" y="551"/>
                      </a:lnTo>
                      <a:lnTo>
                        <a:pt x="169" y="550"/>
                      </a:lnTo>
                      <a:lnTo>
                        <a:pt x="169" y="549"/>
                      </a:lnTo>
                      <a:lnTo>
                        <a:pt x="170" y="548"/>
                      </a:lnTo>
                      <a:lnTo>
                        <a:pt x="171" y="547"/>
                      </a:lnTo>
                      <a:lnTo>
                        <a:pt x="172" y="546"/>
                      </a:lnTo>
                      <a:lnTo>
                        <a:pt x="173" y="546"/>
                      </a:lnTo>
                      <a:lnTo>
                        <a:pt x="174" y="546"/>
                      </a:lnTo>
                      <a:lnTo>
                        <a:pt x="175" y="546"/>
                      </a:lnTo>
                      <a:lnTo>
                        <a:pt x="175" y="545"/>
                      </a:lnTo>
                      <a:lnTo>
                        <a:pt x="176" y="544"/>
                      </a:lnTo>
                      <a:lnTo>
                        <a:pt x="176" y="543"/>
                      </a:lnTo>
                      <a:lnTo>
                        <a:pt x="177" y="542"/>
                      </a:lnTo>
                      <a:lnTo>
                        <a:pt x="179" y="542"/>
                      </a:lnTo>
                      <a:lnTo>
                        <a:pt x="179" y="541"/>
                      </a:lnTo>
                      <a:lnTo>
                        <a:pt x="180" y="541"/>
                      </a:lnTo>
                      <a:lnTo>
                        <a:pt x="180" y="540"/>
                      </a:lnTo>
                      <a:lnTo>
                        <a:pt x="181" y="540"/>
                      </a:lnTo>
                      <a:lnTo>
                        <a:pt x="182" y="540"/>
                      </a:lnTo>
                      <a:lnTo>
                        <a:pt x="183" y="540"/>
                      </a:lnTo>
                      <a:lnTo>
                        <a:pt x="184" y="540"/>
                      </a:lnTo>
                      <a:lnTo>
                        <a:pt x="186" y="541"/>
                      </a:lnTo>
                      <a:lnTo>
                        <a:pt x="186" y="540"/>
                      </a:lnTo>
                      <a:lnTo>
                        <a:pt x="187" y="540"/>
                      </a:lnTo>
                      <a:lnTo>
                        <a:pt x="188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9" y="536"/>
                      </a:lnTo>
                      <a:lnTo>
                        <a:pt x="188" y="536"/>
                      </a:lnTo>
                      <a:lnTo>
                        <a:pt x="188" y="535"/>
                      </a:lnTo>
                      <a:lnTo>
                        <a:pt x="189" y="533"/>
                      </a:lnTo>
                      <a:lnTo>
                        <a:pt x="189" y="532"/>
                      </a:lnTo>
                      <a:lnTo>
                        <a:pt x="190" y="532"/>
                      </a:lnTo>
                      <a:lnTo>
                        <a:pt x="190" y="531"/>
                      </a:lnTo>
                      <a:lnTo>
                        <a:pt x="191" y="531"/>
                      </a:lnTo>
                      <a:lnTo>
                        <a:pt x="191" y="530"/>
                      </a:lnTo>
                      <a:lnTo>
                        <a:pt x="191" y="529"/>
                      </a:lnTo>
                      <a:lnTo>
                        <a:pt x="192" y="529"/>
                      </a:lnTo>
                      <a:lnTo>
                        <a:pt x="192" y="528"/>
                      </a:lnTo>
                      <a:lnTo>
                        <a:pt x="193" y="528"/>
                      </a:lnTo>
                      <a:lnTo>
                        <a:pt x="193" y="527"/>
                      </a:lnTo>
                      <a:lnTo>
                        <a:pt x="194" y="527"/>
                      </a:lnTo>
                      <a:lnTo>
                        <a:pt x="194" y="526"/>
                      </a:lnTo>
                      <a:lnTo>
                        <a:pt x="195" y="526"/>
                      </a:lnTo>
                      <a:lnTo>
                        <a:pt x="184" y="516"/>
                      </a:lnTo>
                      <a:lnTo>
                        <a:pt x="183" y="516"/>
                      </a:lnTo>
                      <a:lnTo>
                        <a:pt x="183" y="515"/>
                      </a:lnTo>
                      <a:lnTo>
                        <a:pt x="183" y="514"/>
                      </a:lnTo>
                      <a:lnTo>
                        <a:pt x="182" y="513"/>
                      </a:lnTo>
                      <a:lnTo>
                        <a:pt x="182" y="512"/>
                      </a:lnTo>
                      <a:lnTo>
                        <a:pt x="182" y="511"/>
                      </a:lnTo>
                      <a:lnTo>
                        <a:pt x="181" y="509"/>
                      </a:lnTo>
                      <a:lnTo>
                        <a:pt x="182" y="508"/>
                      </a:lnTo>
                      <a:lnTo>
                        <a:pt x="182" y="507"/>
                      </a:lnTo>
                      <a:lnTo>
                        <a:pt x="182" y="505"/>
                      </a:lnTo>
                      <a:lnTo>
                        <a:pt x="182" y="503"/>
                      </a:lnTo>
                      <a:lnTo>
                        <a:pt x="182" y="502"/>
                      </a:lnTo>
                      <a:lnTo>
                        <a:pt x="181" y="500"/>
                      </a:lnTo>
                      <a:lnTo>
                        <a:pt x="180" y="500"/>
                      </a:lnTo>
                      <a:lnTo>
                        <a:pt x="180" y="499"/>
                      </a:lnTo>
                      <a:lnTo>
                        <a:pt x="180" y="498"/>
                      </a:lnTo>
                      <a:lnTo>
                        <a:pt x="179" y="498"/>
                      </a:lnTo>
                      <a:lnTo>
                        <a:pt x="178" y="498"/>
                      </a:lnTo>
                      <a:lnTo>
                        <a:pt x="177" y="497"/>
                      </a:lnTo>
                      <a:lnTo>
                        <a:pt x="177" y="496"/>
                      </a:lnTo>
                      <a:lnTo>
                        <a:pt x="176" y="496"/>
                      </a:lnTo>
                      <a:lnTo>
                        <a:pt x="176" y="495"/>
                      </a:lnTo>
                      <a:lnTo>
                        <a:pt x="175" y="494"/>
                      </a:lnTo>
                      <a:lnTo>
                        <a:pt x="175" y="493"/>
                      </a:lnTo>
                      <a:lnTo>
                        <a:pt x="174" y="493"/>
                      </a:lnTo>
                      <a:lnTo>
                        <a:pt x="174" y="492"/>
                      </a:lnTo>
                      <a:lnTo>
                        <a:pt x="175" y="491"/>
                      </a:lnTo>
                      <a:lnTo>
                        <a:pt x="175" y="490"/>
                      </a:lnTo>
                      <a:lnTo>
                        <a:pt x="175" y="489"/>
                      </a:lnTo>
                      <a:lnTo>
                        <a:pt x="174" y="489"/>
                      </a:lnTo>
                      <a:lnTo>
                        <a:pt x="175" y="489"/>
                      </a:lnTo>
                      <a:lnTo>
                        <a:pt x="175" y="488"/>
                      </a:lnTo>
                      <a:lnTo>
                        <a:pt x="175" y="487"/>
                      </a:lnTo>
                      <a:lnTo>
                        <a:pt x="175" y="486"/>
                      </a:lnTo>
                      <a:lnTo>
                        <a:pt x="174" y="486"/>
                      </a:lnTo>
                      <a:lnTo>
                        <a:pt x="173" y="485"/>
                      </a:lnTo>
                      <a:lnTo>
                        <a:pt x="174" y="485"/>
                      </a:lnTo>
                      <a:lnTo>
                        <a:pt x="174" y="484"/>
                      </a:lnTo>
                      <a:lnTo>
                        <a:pt x="174" y="483"/>
                      </a:lnTo>
                      <a:lnTo>
                        <a:pt x="173" y="483"/>
                      </a:lnTo>
                      <a:lnTo>
                        <a:pt x="173" y="482"/>
                      </a:lnTo>
                      <a:lnTo>
                        <a:pt x="174" y="481"/>
                      </a:lnTo>
                      <a:lnTo>
                        <a:pt x="173" y="481"/>
                      </a:lnTo>
                      <a:lnTo>
                        <a:pt x="173" y="480"/>
                      </a:lnTo>
                      <a:lnTo>
                        <a:pt x="172" y="480"/>
                      </a:lnTo>
                      <a:lnTo>
                        <a:pt x="172" y="479"/>
                      </a:lnTo>
                      <a:lnTo>
                        <a:pt x="171" y="479"/>
                      </a:lnTo>
                      <a:lnTo>
                        <a:pt x="171" y="478"/>
                      </a:lnTo>
                      <a:lnTo>
                        <a:pt x="170" y="478"/>
                      </a:lnTo>
                      <a:lnTo>
                        <a:pt x="170" y="479"/>
                      </a:lnTo>
                      <a:lnTo>
                        <a:pt x="169" y="479"/>
                      </a:lnTo>
                      <a:lnTo>
                        <a:pt x="168" y="479"/>
                      </a:lnTo>
                      <a:lnTo>
                        <a:pt x="168" y="478"/>
                      </a:lnTo>
                      <a:lnTo>
                        <a:pt x="167" y="478"/>
                      </a:lnTo>
                      <a:lnTo>
                        <a:pt x="167" y="479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5" y="478"/>
                      </a:lnTo>
                      <a:lnTo>
                        <a:pt x="164" y="478"/>
                      </a:lnTo>
                      <a:lnTo>
                        <a:pt x="164" y="477"/>
                      </a:lnTo>
                      <a:lnTo>
                        <a:pt x="164" y="476"/>
                      </a:lnTo>
                      <a:lnTo>
                        <a:pt x="163" y="476"/>
                      </a:lnTo>
                      <a:lnTo>
                        <a:pt x="164" y="475"/>
                      </a:lnTo>
                      <a:lnTo>
                        <a:pt x="163" y="475"/>
                      </a:lnTo>
                      <a:lnTo>
                        <a:pt x="162" y="475"/>
                      </a:lnTo>
                      <a:lnTo>
                        <a:pt x="163" y="474"/>
                      </a:lnTo>
                      <a:lnTo>
                        <a:pt x="162" y="474"/>
                      </a:lnTo>
                      <a:lnTo>
                        <a:pt x="162" y="475"/>
                      </a:lnTo>
                      <a:lnTo>
                        <a:pt x="162" y="474"/>
                      </a:lnTo>
                      <a:lnTo>
                        <a:pt x="162" y="473"/>
                      </a:lnTo>
                      <a:lnTo>
                        <a:pt x="161" y="472"/>
                      </a:lnTo>
                      <a:lnTo>
                        <a:pt x="161" y="473"/>
                      </a:lnTo>
                      <a:lnTo>
                        <a:pt x="161" y="472"/>
                      </a:lnTo>
                      <a:lnTo>
                        <a:pt x="162" y="472"/>
                      </a:lnTo>
                      <a:lnTo>
                        <a:pt x="161" y="471"/>
                      </a:lnTo>
                      <a:lnTo>
                        <a:pt x="162" y="471"/>
                      </a:lnTo>
                      <a:lnTo>
                        <a:pt x="162" y="470"/>
                      </a:lnTo>
                      <a:lnTo>
                        <a:pt x="161" y="470"/>
                      </a:lnTo>
                      <a:lnTo>
                        <a:pt x="162" y="469"/>
                      </a:lnTo>
                      <a:lnTo>
                        <a:pt x="161" y="469"/>
                      </a:lnTo>
                      <a:lnTo>
                        <a:pt x="161" y="468"/>
                      </a:lnTo>
                      <a:lnTo>
                        <a:pt x="162" y="469"/>
                      </a:lnTo>
                      <a:lnTo>
                        <a:pt x="162" y="468"/>
                      </a:lnTo>
                      <a:lnTo>
                        <a:pt x="161" y="468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5"/>
                      </a:lnTo>
                      <a:lnTo>
                        <a:pt x="160" y="465"/>
                      </a:lnTo>
                      <a:lnTo>
                        <a:pt x="160" y="464"/>
                      </a:lnTo>
                      <a:lnTo>
                        <a:pt x="161" y="463"/>
                      </a:lnTo>
                      <a:lnTo>
                        <a:pt x="160" y="463"/>
                      </a:lnTo>
                      <a:lnTo>
                        <a:pt x="160" y="462"/>
                      </a:lnTo>
                      <a:lnTo>
                        <a:pt x="160" y="461"/>
                      </a:lnTo>
                      <a:lnTo>
                        <a:pt x="160" y="460"/>
                      </a:lnTo>
                      <a:lnTo>
                        <a:pt x="159" y="459"/>
                      </a:lnTo>
                      <a:lnTo>
                        <a:pt x="160" y="459"/>
                      </a:lnTo>
                      <a:lnTo>
                        <a:pt x="160" y="458"/>
                      </a:lnTo>
                      <a:lnTo>
                        <a:pt x="160" y="457"/>
                      </a:lnTo>
                      <a:lnTo>
                        <a:pt x="159" y="457"/>
                      </a:lnTo>
                      <a:lnTo>
                        <a:pt x="159" y="456"/>
                      </a:lnTo>
                      <a:lnTo>
                        <a:pt x="160" y="456"/>
                      </a:lnTo>
                      <a:lnTo>
                        <a:pt x="159" y="455"/>
                      </a:lnTo>
                      <a:lnTo>
                        <a:pt x="160" y="455"/>
                      </a:lnTo>
                      <a:lnTo>
                        <a:pt x="160" y="454"/>
                      </a:lnTo>
                      <a:lnTo>
                        <a:pt x="160" y="453"/>
                      </a:lnTo>
                      <a:lnTo>
                        <a:pt x="160" y="452"/>
                      </a:lnTo>
                      <a:lnTo>
                        <a:pt x="160" y="451"/>
                      </a:lnTo>
                      <a:lnTo>
                        <a:pt x="160" y="450"/>
                      </a:lnTo>
                      <a:lnTo>
                        <a:pt x="160" y="449"/>
                      </a:lnTo>
                      <a:lnTo>
                        <a:pt x="160" y="448"/>
                      </a:lnTo>
                      <a:lnTo>
                        <a:pt x="160" y="447"/>
                      </a:lnTo>
                      <a:lnTo>
                        <a:pt x="160" y="446"/>
                      </a:lnTo>
                      <a:lnTo>
                        <a:pt x="161" y="446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5"/>
                      </a:lnTo>
                      <a:lnTo>
                        <a:pt x="162" y="444"/>
                      </a:lnTo>
                      <a:lnTo>
                        <a:pt x="163" y="444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3" y="443"/>
                      </a:lnTo>
                      <a:lnTo>
                        <a:pt x="164" y="443"/>
                      </a:lnTo>
                      <a:lnTo>
                        <a:pt x="164" y="442"/>
                      </a:lnTo>
                      <a:lnTo>
                        <a:pt x="165" y="442"/>
                      </a:lnTo>
                      <a:lnTo>
                        <a:pt x="166" y="441"/>
                      </a:lnTo>
                      <a:lnTo>
                        <a:pt x="167" y="440"/>
                      </a:lnTo>
                      <a:lnTo>
                        <a:pt x="166" y="440"/>
                      </a:lnTo>
                      <a:lnTo>
                        <a:pt x="167" y="440"/>
                      </a:lnTo>
                      <a:lnTo>
                        <a:pt x="168" y="439"/>
                      </a:lnTo>
                      <a:lnTo>
                        <a:pt x="168" y="438"/>
                      </a:lnTo>
                      <a:lnTo>
                        <a:pt x="169" y="438"/>
                      </a:lnTo>
                      <a:lnTo>
                        <a:pt x="169" y="437"/>
                      </a:lnTo>
                      <a:lnTo>
                        <a:pt x="168" y="437"/>
                      </a:lnTo>
                      <a:lnTo>
                        <a:pt x="169" y="437"/>
                      </a:lnTo>
                      <a:lnTo>
                        <a:pt x="169" y="436"/>
                      </a:lnTo>
                      <a:lnTo>
                        <a:pt x="170" y="437"/>
                      </a:lnTo>
                      <a:lnTo>
                        <a:pt x="170" y="436"/>
                      </a:lnTo>
                      <a:lnTo>
                        <a:pt x="171" y="435"/>
                      </a:lnTo>
                      <a:lnTo>
                        <a:pt x="172" y="435"/>
                      </a:lnTo>
                      <a:lnTo>
                        <a:pt x="173" y="434"/>
                      </a:lnTo>
                      <a:lnTo>
                        <a:pt x="174" y="434"/>
                      </a:lnTo>
                      <a:lnTo>
                        <a:pt x="174" y="433"/>
                      </a:lnTo>
                      <a:lnTo>
                        <a:pt x="174" y="432"/>
                      </a:lnTo>
                      <a:lnTo>
                        <a:pt x="174" y="431"/>
                      </a:lnTo>
                      <a:lnTo>
                        <a:pt x="176" y="431"/>
                      </a:lnTo>
                      <a:lnTo>
                        <a:pt x="176" y="430"/>
                      </a:lnTo>
                      <a:lnTo>
                        <a:pt x="177" y="430"/>
                      </a:lnTo>
                      <a:lnTo>
                        <a:pt x="178" y="430"/>
                      </a:lnTo>
                      <a:lnTo>
                        <a:pt x="178" y="429"/>
                      </a:lnTo>
                      <a:lnTo>
                        <a:pt x="179" y="429"/>
                      </a:lnTo>
                      <a:lnTo>
                        <a:pt x="180" y="428"/>
                      </a:lnTo>
                      <a:lnTo>
                        <a:pt x="180" y="427"/>
                      </a:lnTo>
                      <a:lnTo>
                        <a:pt x="180" y="426"/>
                      </a:lnTo>
                      <a:lnTo>
                        <a:pt x="180" y="425"/>
                      </a:lnTo>
                      <a:lnTo>
                        <a:pt x="180" y="424"/>
                      </a:lnTo>
                      <a:lnTo>
                        <a:pt x="180" y="422"/>
                      </a:lnTo>
                      <a:lnTo>
                        <a:pt x="180" y="421"/>
                      </a:lnTo>
                      <a:lnTo>
                        <a:pt x="181" y="421"/>
                      </a:lnTo>
                      <a:lnTo>
                        <a:pt x="181" y="420"/>
                      </a:lnTo>
                      <a:lnTo>
                        <a:pt x="180" y="419"/>
                      </a:lnTo>
                      <a:lnTo>
                        <a:pt x="180" y="418"/>
                      </a:lnTo>
                      <a:lnTo>
                        <a:pt x="180" y="417"/>
                      </a:lnTo>
                      <a:lnTo>
                        <a:pt x="179" y="417"/>
                      </a:lnTo>
                      <a:lnTo>
                        <a:pt x="177" y="416"/>
                      </a:lnTo>
                      <a:lnTo>
                        <a:pt x="176" y="415"/>
                      </a:lnTo>
                      <a:lnTo>
                        <a:pt x="176" y="414"/>
                      </a:lnTo>
                      <a:lnTo>
                        <a:pt x="176" y="413"/>
                      </a:lnTo>
                      <a:lnTo>
                        <a:pt x="175" y="412"/>
                      </a:lnTo>
                      <a:lnTo>
                        <a:pt x="175" y="411"/>
                      </a:lnTo>
                      <a:lnTo>
                        <a:pt x="175" y="410"/>
                      </a:lnTo>
                      <a:lnTo>
                        <a:pt x="174" y="410"/>
                      </a:lnTo>
                      <a:lnTo>
                        <a:pt x="174" y="409"/>
                      </a:lnTo>
                      <a:lnTo>
                        <a:pt x="174" y="408"/>
                      </a:lnTo>
                      <a:lnTo>
                        <a:pt x="174" y="407"/>
                      </a:lnTo>
                      <a:lnTo>
                        <a:pt x="174" y="406"/>
                      </a:lnTo>
                      <a:lnTo>
                        <a:pt x="174" y="405"/>
                      </a:lnTo>
                      <a:lnTo>
                        <a:pt x="175" y="405"/>
                      </a:lnTo>
                      <a:lnTo>
                        <a:pt x="176" y="405"/>
                      </a:lnTo>
                      <a:lnTo>
                        <a:pt x="176" y="404"/>
                      </a:lnTo>
                      <a:lnTo>
                        <a:pt x="175" y="404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3" y="402"/>
                      </a:lnTo>
                      <a:lnTo>
                        <a:pt x="173" y="401"/>
                      </a:lnTo>
                      <a:lnTo>
                        <a:pt x="172" y="401"/>
                      </a:lnTo>
                      <a:lnTo>
                        <a:pt x="172" y="400"/>
                      </a:lnTo>
                      <a:lnTo>
                        <a:pt x="173" y="400"/>
                      </a:lnTo>
                      <a:lnTo>
                        <a:pt x="174" y="400"/>
                      </a:lnTo>
                      <a:lnTo>
                        <a:pt x="173" y="399"/>
                      </a:lnTo>
                      <a:lnTo>
                        <a:pt x="174" y="399"/>
                      </a:lnTo>
                      <a:lnTo>
                        <a:pt x="174" y="398"/>
                      </a:lnTo>
                      <a:lnTo>
                        <a:pt x="174" y="397"/>
                      </a:lnTo>
                      <a:lnTo>
                        <a:pt x="173" y="396"/>
                      </a:lnTo>
                      <a:lnTo>
                        <a:pt x="173" y="397"/>
                      </a:lnTo>
                      <a:lnTo>
                        <a:pt x="172" y="397"/>
                      </a:lnTo>
                      <a:lnTo>
                        <a:pt x="171" y="397"/>
                      </a:lnTo>
                      <a:lnTo>
                        <a:pt x="170" y="397"/>
                      </a:lnTo>
                      <a:lnTo>
                        <a:pt x="170" y="398"/>
                      </a:lnTo>
                      <a:lnTo>
                        <a:pt x="169" y="398"/>
                      </a:lnTo>
                      <a:lnTo>
                        <a:pt x="168" y="397"/>
                      </a:lnTo>
                      <a:lnTo>
                        <a:pt x="167" y="397"/>
                      </a:lnTo>
                      <a:lnTo>
                        <a:pt x="166" y="398"/>
                      </a:lnTo>
                      <a:lnTo>
                        <a:pt x="166" y="397"/>
                      </a:lnTo>
                      <a:lnTo>
                        <a:pt x="165" y="397"/>
                      </a:lnTo>
                      <a:lnTo>
                        <a:pt x="164" y="395"/>
                      </a:lnTo>
                      <a:lnTo>
                        <a:pt x="163" y="395"/>
                      </a:lnTo>
                      <a:lnTo>
                        <a:pt x="163" y="394"/>
                      </a:lnTo>
                      <a:lnTo>
                        <a:pt x="162" y="395"/>
                      </a:lnTo>
                      <a:lnTo>
                        <a:pt x="163" y="396"/>
                      </a:lnTo>
                      <a:lnTo>
                        <a:pt x="162" y="396"/>
                      </a:lnTo>
                      <a:lnTo>
                        <a:pt x="161" y="396"/>
                      </a:lnTo>
                      <a:lnTo>
                        <a:pt x="161" y="395"/>
                      </a:lnTo>
                      <a:lnTo>
                        <a:pt x="160" y="395"/>
                      </a:lnTo>
                      <a:lnTo>
                        <a:pt x="159" y="396"/>
                      </a:lnTo>
                      <a:lnTo>
                        <a:pt x="158" y="395"/>
                      </a:lnTo>
                      <a:lnTo>
                        <a:pt x="157" y="395"/>
                      </a:lnTo>
                      <a:lnTo>
                        <a:pt x="156" y="395"/>
                      </a:lnTo>
                      <a:lnTo>
                        <a:pt x="155" y="394"/>
                      </a:lnTo>
                      <a:lnTo>
                        <a:pt x="154" y="395"/>
                      </a:lnTo>
                      <a:lnTo>
                        <a:pt x="153" y="395"/>
                      </a:lnTo>
                      <a:lnTo>
                        <a:pt x="152" y="396"/>
                      </a:lnTo>
                      <a:lnTo>
                        <a:pt x="151" y="396"/>
                      </a:lnTo>
                      <a:lnTo>
                        <a:pt x="150" y="396"/>
                      </a:lnTo>
                      <a:lnTo>
                        <a:pt x="148" y="395"/>
                      </a:lnTo>
                      <a:lnTo>
                        <a:pt x="147" y="394"/>
                      </a:lnTo>
                      <a:lnTo>
                        <a:pt x="146" y="394"/>
                      </a:lnTo>
                      <a:lnTo>
                        <a:pt x="144" y="394"/>
                      </a:lnTo>
                      <a:lnTo>
                        <a:pt x="144" y="395"/>
                      </a:lnTo>
                      <a:lnTo>
                        <a:pt x="143" y="394"/>
                      </a:lnTo>
                      <a:lnTo>
                        <a:pt x="143" y="393"/>
                      </a:lnTo>
                      <a:lnTo>
                        <a:pt x="143" y="392"/>
                      </a:lnTo>
                      <a:lnTo>
                        <a:pt x="143" y="391"/>
                      </a:lnTo>
                      <a:lnTo>
                        <a:pt x="142" y="391"/>
                      </a:lnTo>
                      <a:lnTo>
                        <a:pt x="141" y="391"/>
                      </a:lnTo>
                      <a:lnTo>
                        <a:pt x="140" y="390"/>
                      </a:lnTo>
                      <a:lnTo>
                        <a:pt x="140" y="391"/>
                      </a:lnTo>
                      <a:lnTo>
                        <a:pt x="139" y="391"/>
                      </a:lnTo>
                      <a:lnTo>
                        <a:pt x="138" y="391"/>
                      </a:lnTo>
                      <a:lnTo>
                        <a:pt x="138" y="392"/>
                      </a:lnTo>
                      <a:lnTo>
                        <a:pt x="137" y="393"/>
                      </a:lnTo>
                      <a:lnTo>
                        <a:pt x="136" y="392"/>
                      </a:lnTo>
                      <a:lnTo>
                        <a:pt x="136" y="393"/>
                      </a:lnTo>
                      <a:lnTo>
                        <a:pt x="136" y="394"/>
                      </a:lnTo>
                      <a:lnTo>
                        <a:pt x="136" y="395"/>
                      </a:lnTo>
                      <a:lnTo>
                        <a:pt x="136" y="396"/>
                      </a:lnTo>
                      <a:lnTo>
                        <a:pt x="135" y="396"/>
                      </a:lnTo>
                      <a:lnTo>
                        <a:pt x="135" y="395"/>
                      </a:lnTo>
                      <a:lnTo>
                        <a:pt x="134" y="395"/>
                      </a:lnTo>
                      <a:lnTo>
                        <a:pt x="133" y="395"/>
                      </a:lnTo>
                      <a:lnTo>
                        <a:pt x="133" y="394"/>
                      </a:lnTo>
                      <a:lnTo>
                        <a:pt x="132" y="394"/>
                      </a:lnTo>
                      <a:lnTo>
                        <a:pt x="131" y="394"/>
                      </a:lnTo>
                      <a:lnTo>
                        <a:pt x="130" y="393"/>
                      </a:lnTo>
                      <a:lnTo>
                        <a:pt x="130" y="392"/>
                      </a:lnTo>
                      <a:lnTo>
                        <a:pt x="129" y="392"/>
                      </a:lnTo>
                      <a:lnTo>
                        <a:pt x="129" y="391"/>
                      </a:lnTo>
                      <a:lnTo>
                        <a:pt x="129" y="390"/>
                      </a:lnTo>
                      <a:lnTo>
                        <a:pt x="129" y="389"/>
                      </a:lnTo>
                      <a:lnTo>
                        <a:pt x="128" y="389"/>
                      </a:lnTo>
                      <a:lnTo>
                        <a:pt x="127" y="388"/>
                      </a:lnTo>
                      <a:lnTo>
                        <a:pt x="126" y="389"/>
                      </a:lnTo>
                      <a:lnTo>
                        <a:pt x="125" y="389"/>
                      </a:lnTo>
                      <a:lnTo>
                        <a:pt x="125" y="388"/>
                      </a:lnTo>
                      <a:lnTo>
                        <a:pt x="125" y="387"/>
                      </a:lnTo>
                      <a:lnTo>
                        <a:pt x="126" y="387"/>
                      </a:lnTo>
                      <a:lnTo>
                        <a:pt x="126" y="386"/>
                      </a:lnTo>
                      <a:lnTo>
                        <a:pt x="125" y="385"/>
                      </a:lnTo>
                      <a:lnTo>
                        <a:pt x="125" y="384"/>
                      </a:lnTo>
                      <a:lnTo>
                        <a:pt x="124" y="383"/>
                      </a:lnTo>
                      <a:lnTo>
                        <a:pt x="67" y="384"/>
                      </a:lnTo>
                      <a:lnTo>
                        <a:pt x="22" y="383"/>
                      </a:lnTo>
                      <a:lnTo>
                        <a:pt x="9" y="383"/>
                      </a:lnTo>
                      <a:lnTo>
                        <a:pt x="10" y="383"/>
                      </a:lnTo>
                      <a:lnTo>
                        <a:pt x="11" y="382"/>
                      </a:lnTo>
                      <a:lnTo>
                        <a:pt x="11" y="383"/>
                      </a:lnTo>
                      <a:lnTo>
                        <a:pt x="12" y="382"/>
                      </a:lnTo>
                      <a:lnTo>
                        <a:pt x="12" y="381"/>
                      </a:lnTo>
                      <a:lnTo>
                        <a:pt x="12" y="380"/>
                      </a:lnTo>
                      <a:lnTo>
                        <a:pt x="13" y="379"/>
                      </a:lnTo>
                      <a:lnTo>
                        <a:pt x="12" y="379"/>
                      </a:lnTo>
                      <a:lnTo>
                        <a:pt x="12" y="378"/>
                      </a:lnTo>
                      <a:lnTo>
                        <a:pt x="13" y="378"/>
                      </a:lnTo>
                      <a:lnTo>
                        <a:pt x="12" y="378"/>
                      </a:lnTo>
                      <a:lnTo>
                        <a:pt x="13" y="377"/>
                      </a:lnTo>
                      <a:lnTo>
                        <a:pt x="13" y="376"/>
                      </a:lnTo>
                      <a:lnTo>
                        <a:pt x="13" y="375"/>
                      </a:lnTo>
                      <a:lnTo>
                        <a:pt x="12" y="375"/>
                      </a:lnTo>
                      <a:lnTo>
                        <a:pt x="13" y="374"/>
                      </a:lnTo>
                      <a:lnTo>
                        <a:pt x="13" y="373"/>
                      </a:lnTo>
                      <a:lnTo>
                        <a:pt x="12" y="373"/>
                      </a:lnTo>
                      <a:lnTo>
                        <a:pt x="12" y="372"/>
                      </a:lnTo>
                      <a:lnTo>
                        <a:pt x="12" y="370"/>
                      </a:lnTo>
                      <a:lnTo>
                        <a:pt x="12" y="368"/>
                      </a:lnTo>
                      <a:lnTo>
                        <a:pt x="13" y="368"/>
                      </a:lnTo>
                      <a:lnTo>
                        <a:pt x="14" y="368"/>
                      </a:lnTo>
                      <a:lnTo>
                        <a:pt x="14" y="367"/>
                      </a:lnTo>
                      <a:lnTo>
                        <a:pt x="13" y="366"/>
                      </a:lnTo>
                      <a:lnTo>
                        <a:pt x="14" y="366"/>
                      </a:lnTo>
                      <a:lnTo>
                        <a:pt x="14" y="365"/>
                      </a:lnTo>
                      <a:lnTo>
                        <a:pt x="14" y="363"/>
                      </a:lnTo>
                      <a:lnTo>
                        <a:pt x="14" y="362"/>
                      </a:lnTo>
                      <a:lnTo>
                        <a:pt x="15" y="362"/>
                      </a:lnTo>
                      <a:lnTo>
                        <a:pt x="15" y="363"/>
                      </a:lnTo>
                      <a:lnTo>
                        <a:pt x="16" y="364"/>
                      </a:lnTo>
                      <a:lnTo>
                        <a:pt x="17" y="364"/>
                      </a:lnTo>
                      <a:lnTo>
                        <a:pt x="17" y="363"/>
                      </a:lnTo>
                      <a:lnTo>
                        <a:pt x="17" y="362"/>
                      </a:lnTo>
                      <a:lnTo>
                        <a:pt x="17" y="361"/>
                      </a:lnTo>
                      <a:lnTo>
                        <a:pt x="17" y="360"/>
                      </a:lnTo>
                      <a:lnTo>
                        <a:pt x="16" y="360"/>
                      </a:lnTo>
                      <a:lnTo>
                        <a:pt x="16" y="359"/>
                      </a:lnTo>
                      <a:lnTo>
                        <a:pt x="17" y="358"/>
                      </a:lnTo>
                      <a:lnTo>
                        <a:pt x="16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7" y="356"/>
                      </a:lnTo>
                      <a:lnTo>
                        <a:pt x="17" y="355"/>
                      </a:lnTo>
                      <a:lnTo>
                        <a:pt x="16" y="354"/>
                      </a:lnTo>
                      <a:lnTo>
                        <a:pt x="15" y="354"/>
                      </a:lnTo>
                      <a:lnTo>
                        <a:pt x="15" y="353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6" y="350"/>
                      </a:lnTo>
                      <a:lnTo>
                        <a:pt x="17" y="349"/>
                      </a:lnTo>
                      <a:lnTo>
                        <a:pt x="16" y="348"/>
                      </a:lnTo>
                      <a:lnTo>
                        <a:pt x="17" y="348"/>
                      </a:lnTo>
                      <a:lnTo>
                        <a:pt x="17" y="347"/>
                      </a:lnTo>
                      <a:lnTo>
                        <a:pt x="16" y="346"/>
                      </a:lnTo>
                      <a:lnTo>
                        <a:pt x="16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2"/>
                      </a:lnTo>
                      <a:lnTo>
                        <a:pt x="17" y="342"/>
                      </a:lnTo>
                      <a:lnTo>
                        <a:pt x="17" y="341"/>
                      </a:lnTo>
                      <a:lnTo>
                        <a:pt x="16" y="340"/>
                      </a:lnTo>
                      <a:lnTo>
                        <a:pt x="17" y="339"/>
                      </a:lnTo>
                      <a:lnTo>
                        <a:pt x="18" y="338"/>
                      </a:lnTo>
                      <a:lnTo>
                        <a:pt x="18" y="337"/>
                      </a:lnTo>
                      <a:lnTo>
                        <a:pt x="18" y="336"/>
                      </a:lnTo>
                      <a:lnTo>
                        <a:pt x="17" y="336"/>
                      </a:lnTo>
                      <a:lnTo>
                        <a:pt x="17" y="335"/>
                      </a:lnTo>
                      <a:lnTo>
                        <a:pt x="16" y="334"/>
                      </a:lnTo>
                      <a:lnTo>
                        <a:pt x="17" y="332"/>
                      </a:lnTo>
                      <a:lnTo>
                        <a:pt x="16" y="332"/>
                      </a:lnTo>
                      <a:lnTo>
                        <a:pt x="16" y="331"/>
                      </a:lnTo>
                      <a:lnTo>
                        <a:pt x="17" y="330"/>
                      </a:lnTo>
                      <a:lnTo>
                        <a:pt x="17" y="329"/>
                      </a:lnTo>
                      <a:lnTo>
                        <a:pt x="17" y="328"/>
                      </a:lnTo>
                      <a:lnTo>
                        <a:pt x="17" y="327"/>
                      </a:lnTo>
                      <a:lnTo>
                        <a:pt x="18" y="327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7" y="324"/>
                      </a:lnTo>
                      <a:lnTo>
                        <a:pt x="17" y="323"/>
                      </a:lnTo>
                      <a:lnTo>
                        <a:pt x="17" y="322"/>
                      </a:lnTo>
                      <a:lnTo>
                        <a:pt x="16" y="322"/>
                      </a:lnTo>
                      <a:lnTo>
                        <a:pt x="16" y="321"/>
                      </a:lnTo>
                      <a:lnTo>
                        <a:pt x="15" y="320"/>
                      </a:lnTo>
                      <a:lnTo>
                        <a:pt x="14" y="319"/>
                      </a:lnTo>
                      <a:lnTo>
                        <a:pt x="14" y="318"/>
                      </a:lnTo>
                      <a:lnTo>
                        <a:pt x="14" y="317"/>
                      </a:lnTo>
                      <a:lnTo>
                        <a:pt x="13" y="316"/>
                      </a:lnTo>
                      <a:lnTo>
                        <a:pt x="13" y="315"/>
                      </a:lnTo>
                      <a:lnTo>
                        <a:pt x="12" y="314"/>
                      </a:lnTo>
                      <a:lnTo>
                        <a:pt x="11" y="314"/>
                      </a:lnTo>
                      <a:lnTo>
                        <a:pt x="10" y="314"/>
                      </a:lnTo>
                      <a:lnTo>
                        <a:pt x="10" y="313"/>
                      </a:lnTo>
                      <a:lnTo>
                        <a:pt x="9" y="313"/>
                      </a:lnTo>
                      <a:lnTo>
                        <a:pt x="9" y="312"/>
                      </a:lnTo>
                      <a:lnTo>
                        <a:pt x="10" y="311"/>
                      </a:lnTo>
                      <a:lnTo>
                        <a:pt x="9" y="310"/>
                      </a:lnTo>
                      <a:lnTo>
                        <a:pt x="9" y="309"/>
                      </a:lnTo>
                      <a:lnTo>
                        <a:pt x="8" y="308"/>
                      </a:lnTo>
                      <a:lnTo>
                        <a:pt x="7" y="307"/>
                      </a:lnTo>
                      <a:lnTo>
                        <a:pt x="6" y="306"/>
                      </a:lnTo>
                      <a:lnTo>
                        <a:pt x="6" y="305"/>
                      </a:lnTo>
                      <a:lnTo>
                        <a:pt x="6" y="304"/>
                      </a:lnTo>
                      <a:lnTo>
                        <a:pt x="6" y="303"/>
                      </a:lnTo>
                      <a:lnTo>
                        <a:pt x="7" y="303"/>
                      </a:lnTo>
                      <a:lnTo>
                        <a:pt x="7" y="301"/>
                      </a:lnTo>
                      <a:lnTo>
                        <a:pt x="8" y="301"/>
                      </a:lnTo>
                      <a:lnTo>
                        <a:pt x="8" y="300"/>
                      </a:lnTo>
                      <a:lnTo>
                        <a:pt x="9" y="300"/>
                      </a:lnTo>
                      <a:lnTo>
                        <a:pt x="8" y="300"/>
                      </a:lnTo>
                      <a:lnTo>
                        <a:pt x="8" y="299"/>
                      </a:lnTo>
                      <a:lnTo>
                        <a:pt x="8" y="298"/>
                      </a:lnTo>
                      <a:lnTo>
                        <a:pt x="7" y="297"/>
                      </a:lnTo>
                      <a:lnTo>
                        <a:pt x="6" y="297"/>
                      </a:lnTo>
                      <a:lnTo>
                        <a:pt x="5" y="297"/>
                      </a:lnTo>
                      <a:lnTo>
                        <a:pt x="4" y="297"/>
                      </a:lnTo>
                      <a:lnTo>
                        <a:pt x="3" y="296"/>
                      </a:lnTo>
                      <a:lnTo>
                        <a:pt x="4" y="295"/>
                      </a:lnTo>
                      <a:lnTo>
                        <a:pt x="4" y="294"/>
                      </a:lnTo>
                      <a:lnTo>
                        <a:pt x="4" y="293"/>
                      </a:lnTo>
                      <a:lnTo>
                        <a:pt x="5" y="292"/>
                      </a:lnTo>
                      <a:lnTo>
                        <a:pt x="4" y="292"/>
                      </a:lnTo>
                      <a:lnTo>
                        <a:pt x="5" y="291"/>
                      </a:lnTo>
                      <a:lnTo>
                        <a:pt x="5" y="290"/>
                      </a:lnTo>
                      <a:lnTo>
                        <a:pt x="6" y="290"/>
                      </a:lnTo>
                      <a:lnTo>
                        <a:pt x="5" y="289"/>
                      </a:lnTo>
                      <a:lnTo>
                        <a:pt x="6" y="288"/>
                      </a:lnTo>
                      <a:lnTo>
                        <a:pt x="6" y="287"/>
                      </a:lnTo>
                      <a:lnTo>
                        <a:pt x="5" y="286"/>
                      </a:lnTo>
                      <a:lnTo>
                        <a:pt x="6" y="285"/>
                      </a:lnTo>
                      <a:lnTo>
                        <a:pt x="7" y="284"/>
                      </a:lnTo>
                      <a:lnTo>
                        <a:pt x="8" y="284"/>
                      </a:lnTo>
                      <a:lnTo>
                        <a:pt x="9" y="283"/>
                      </a:lnTo>
                      <a:lnTo>
                        <a:pt x="9" y="281"/>
                      </a:lnTo>
                      <a:lnTo>
                        <a:pt x="10" y="280"/>
                      </a:lnTo>
                      <a:lnTo>
                        <a:pt x="10" y="279"/>
                      </a:lnTo>
                      <a:lnTo>
                        <a:pt x="11" y="278"/>
                      </a:lnTo>
                      <a:lnTo>
                        <a:pt x="11" y="277"/>
                      </a:lnTo>
                      <a:lnTo>
                        <a:pt x="11" y="276"/>
                      </a:lnTo>
                      <a:lnTo>
                        <a:pt x="10" y="276"/>
                      </a:lnTo>
                      <a:lnTo>
                        <a:pt x="10" y="275"/>
                      </a:lnTo>
                      <a:lnTo>
                        <a:pt x="11" y="274"/>
                      </a:lnTo>
                      <a:lnTo>
                        <a:pt x="12" y="274"/>
                      </a:lnTo>
                      <a:lnTo>
                        <a:pt x="11" y="273"/>
                      </a:lnTo>
                      <a:lnTo>
                        <a:pt x="11" y="272"/>
                      </a:lnTo>
                      <a:lnTo>
                        <a:pt x="12" y="272"/>
                      </a:lnTo>
                      <a:lnTo>
                        <a:pt x="11" y="271"/>
                      </a:lnTo>
                      <a:lnTo>
                        <a:pt x="11" y="270"/>
                      </a:lnTo>
                      <a:lnTo>
                        <a:pt x="12" y="269"/>
                      </a:lnTo>
                      <a:lnTo>
                        <a:pt x="13" y="268"/>
                      </a:lnTo>
                      <a:lnTo>
                        <a:pt x="13" y="267"/>
                      </a:lnTo>
                      <a:lnTo>
                        <a:pt x="13" y="266"/>
                      </a:lnTo>
                      <a:lnTo>
                        <a:pt x="13" y="265"/>
                      </a:lnTo>
                      <a:lnTo>
                        <a:pt x="13" y="264"/>
                      </a:lnTo>
                      <a:lnTo>
                        <a:pt x="12" y="263"/>
                      </a:lnTo>
                      <a:lnTo>
                        <a:pt x="12" y="262"/>
                      </a:lnTo>
                      <a:lnTo>
                        <a:pt x="12" y="261"/>
                      </a:lnTo>
                      <a:lnTo>
                        <a:pt x="11" y="261"/>
                      </a:lnTo>
                      <a:lnTo>
                        <a:pt x="11" y="260"/>
                      </a:lnTo>
                      <a:lnTo>
                        <a:pt x="11" y="259"/>
                      </a:lnTo>
                      <a:lnTo>
                        <a:pt x="11" y="258"/>
                      </a:lnTo>
                      <a:lnTo>
                        <a:pt x="10" y="258"/>
                      </a:lnTo>
                      <a:lnTo>
                        <a:pt x="10" y="257"/>
                      </a:lnTo>
                      <a:lnTo>
                        <a:pt x="9" y="257"/>
                      </a:lnTo>
                      <a:lnTo>
                        <a:pt x="10" y="256"/>
                      </a:lnTo>
                      <a:lnTo>
                        <a:pt x="10" y="255"/>
                      </a:lnTo>
                      <a:lnTo>
                        <a:pt x="10" y="254"/>
                      </a:lnTo>
                      <a:lnTo>
                        <a:pt x="10" y="253"/>
                      </a:lnTo>
                      <a:lnTo>
                        <a:pt x="11" y="252"/>
                      </a:lnTo>
                      <a:lnTo>
                        <a:pt x="10" y="252"/>
                      </a:lnTo>
                      <a:lnTo>
                        <a:pt x="8" y="251"/>
                      </a:lnTo>
                      <a:lnTo>
                        <a:pt x="7" y="251"/>
                      </a:lnTo>
                      <a:lnTo>
                        <a:pt x="6" y="250"/>
                      </a:lnTo>
                      <a:lnTo>
                        <a:pt x="7" y="249"/>
                      </a:lnTo>
                      <a:lnTo>
                        <a:pt x="8" y="249"/>
                      </a:lnTo>
                      <a:lnTo>
                        <a:pt x="9" y="249"/>
                      </a:lnTo>
                      <a:lnTo>
                        <a:pt x="10" y="249"/>
                      </a:lnTo>
                      <a:lnTo>
                        <a:pt x="11" y="249"/>
                      </a:lnTo>
                      <a:lnTo>
                        <a:pt x="11" y="248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4" y="246"/>
                      </a:lnTo>
                      <a:lnTo>
                        <a:pt x="14" y="244"/>
                      </a:lnTo>
                      <a:lnTo>
                        <a:pt x="13" y="244"/>
                      </a:lnTo>
                      <a:lnTo>
                        <a:pt x="14" y="243"/>
                      </a:lnTo>
                      <a:lnTo>
                        <a:pt x="15" y="243"/>
                      </a:lnTo>
                      <a:lnTo>
                        <a:pt x="15" y="242"/>
                      </a:lnTo>
                      <a:lnTo>
                        <a:pt x="16" y="241"/>
                      </a:lnTo>
                      <a:lnTo>
                        <a:pt x="16" y="240"/>
                      </a:lnTo>
                      <a:lnTo>
                        <a:pt x="15" y="240"/>
                      </a:lnTo>
                      <a:lnTo>
                        <a:pt x="14" y="240"/>
                      </a:lnTo>
                      <a:lnTo>
                        <a:pt x="14" y="239"/>
                      </a:lnTo>
                      <a:lnTo>
                        <a:pt x="14" y="238"/>
                      </a:lnTo>
                      <a:lnTo>
                        <a:pt x="14" y="237"/>
                      </a:lnTo>
                      <a:lnTo>
                        <a:pt x="14" y="236"/>
                      </a:lnTo>
                      <a:lnTo>
                        <a:pt x="14" y="235"/>
                      </a:lnTo>
                      <a:lnTo>
                        <a:pt x="14" y="234"/>
                      </a:lnTo>
                      <a:lnTo>
                        <a:pt x="13" y="234"/>
                      </a:lnTo>
                      <a:lnTo>
                        <a:pt x="13" y="232"/>
                      </a:lnTo>
                      <a:lnTo>
                        <a:pt x="13" y="231"/>
                      </a:lnTo>
                      <a:lnTo>
                        <a:pt x="12" y="231"/>
                      </a:lnTo>
                      <a:lnTo>
                        <a:pt x="13" y="230"/>
                      </a:lnTo>
                      <a:lnTo>
                        <a:pt x="11" y="230"/>
                      </a:lnTo>
                      <a:lnTo>
                        <a:pt x="10" y="230"/>
                      </a:lnTo>
                      <a:lnTo>
                        <a:pt x="10" y="229"/>
                      </a:lnTo>
                      <a:lnTo>
                        <a:pt x="9" y="229"/>
                      </a:lnTo>
                      <a:lnTo>
                        <a:pt x="9" y="228"/>
                      </a:lnTo>
                      <a:lnTo>
                        <a:pt x="10" y="227"/>
                      </a:lnTo>
                      <a:lnTo>
                        <a:pt x="11" y="227"/>
                      </a:lnTo>
                      <a:lnTo>
                        <a:pt x="10" y="226"/>
                      </a:lnTo>
                      <a:lnTo>
                        <a:pt x="9" y="226"/>
                      </a:lnTo>
                      <a:lnTo>
                        <a:pt x="8" y="226"/>
                      </a:lnTo>
                      <a:lnTo>
                        <a:pt x="7" y="225"/>
                      </a:lnTo>
                      <a:lnTo>
                        <a:pt x="7" y="224"/>
                      </a:lnTo>
                      <a:lnTo>
                        <a:pt x="6" y="224"/>
                      </a:lnTo>
                      <a:lnTo>
                        <a:pt x="6" y="223"/>
                      </a:lnTo>
                      <a:lnTo>
                        <a:pt x="5" y="222"/>
                      </a:lnTo>
                      <a:lnTo>
                        <a:pt x="6" y="222"/>
                      </a:lnTo>
                      <a:lnTo>
                        <a:pt x="6" y="221"/>
                      </a:lnTo>
                      <a:lnTo>
                        <a:pt x="7" y="221"/>
                      </a:lnTo>
                      <a:lnTo>
                        <a:pt x="7" y="220"/>
                      </a:lnTo>
                      <a:lnTo>
                        <a:pt x="8" y="220"/>
                      </a:lnTo>
                      <a:lnTo>
                        <a:pt x="8" y="218"/>
                      </a:lnTo>
                      <a:lnTo>
                        <a:pt x="7" y="217"/>
                      </a:lnTo>
                      <a:lnTo>
                        <a:pt x="7" y="216"/>
                      </a:lnTo>
                      <a:lnTo>
                        <a:pt x="8" y="215"/>
                      </a:lnTo>
                      <a:lnTo>
                        <a:pt x="7" y="214"/>
                      </a:lnTo>
                      <a:lnTo>
                        <a:pt x="6" y="213"/>
                      </a:lnTo>
                      <a:lnTo>
                        <a:pt x="4" y="213"/>
                      </a:lnTo>
                      <a:lnTo>
                        <a:pt x="3" y="213"/>
                      </a:lnTo>
                      <a:lnTo>
                        <a:pt x="2" y="212"/>
                      </a:lnTo>
                      <a:lnTo>
                        <a:pt x="1" y="212"/>
                      </a:lnTo>
                      <a:lnTo>
                        <a:pt x="0" y="212"/>
                      </a:lnTo>
                      <a:lnTo>
                        <a:pt x="0" y="211"/>
                      </a:lnTo>
                      <a:lnTo>
                        <a:pt x="1" y="210"/>
                      </a:lnTo>
                      <a:lnTo>
                        <a:pt x="1" y="208"/>
                      </a:lnTo>
                      <a:lnTo>
                        <a:pt x="2" y="208"/>
                      </a:lnTo>
                      <a:lnTo>
                        <a:pt x="2" y="207"/>
                      </a:lnTo>
                      <a:lnTo>
                        <a:pt x="2" y="206"/>
                      </a:lnTo>
                      <a:lnTo>
                        <a:pt x="2" y="205"/>
                      </a:lnTo>
                      <a:lnTo>
                        <a:pt x="2" y="204"/>
                      </a:lnTo>
                      <a:lnTo>
                        <a:pt x="2" y="203"/>
                      </a:lnTo>
                      <a:lnTo>
                        <a:pt x="1" y="204"/>
                      </a:lnTo>
                      <a:lnTo>
                        <a:pt x="0" y="204"/>
                      </a:lnTo>
                      <a:lnTo>
                        <a:pt x="0" y="203"/>
                      </a:lnTo>
                      <a:lnTo>
                        <a:pt x="0" y="202"/>
                      </a:lnTo>
                      <a:lnTo>
                        <a:pt x="0" y="201"/>
                      </a:lnTo>
                      <a:lnTo>
                        <a:pt x="1" y="201"/>
                      </a:lnTo>
                      <a:lnTo>
                        <a:pt x="3" y="201"/>
                      </a:lnTo>
                      <a:lnTo>
                        <a:pt x="4" y="201"/>
                      </a:lnTo>
                      <a:lnTo>
                        <a:pt x="4" y="200"/>
                      </a:lnTo>
                      <a:lnTo>
                        <a:pt x="5" y="199"/>
                      </a:lnTo>
                      <a:lnTo>
                        <a:pt x="6" y="199"/>
                      </a:lnTo>
                      <a:lnTo>
                        <a:pt x="7" y="199"/>
                      </a:lnTo>
                      <a:lnTo>
                        <a:pt x="8" y="200"/>
                      </a:lnTo>
                      <a:lnTo>
                        <a:pt x="9" y="200"/>
                      </a:lnTo>
                      <a:lnTo>
                        <a:pt x="10" y="200"/>
                      </a:lnTo>
                      <a:lnTo>
                        <a:pt x="11" y="200"/>
                      </a:lnTo>
                      <a:lnTo>
                        <a:pt x="11" y="199"/>
                      </a:lnTo>
                      <a:lnTo>
                        <a:pt x="11" y="198"/>
                      </a:lnTo>
                      <a:lnTo>
                        <a:pt x="11" y="196"/>
                      </a:lnTo>
                      <a:lnTo>
                        <a:pt x="11" y="195"/>
                      </a:lnTo>
                      <a:lnTo>
                        <a:pt x="11" y="194"/>
                      </a:lnTo>
                      <a:lnTo>
                        <a:pt x="11" y="193"/>
                      </a:lnTo>
                      <a:lnTo>
                        <a:pt x="10" y="192"/>
                      </a:lnTo>
                      <a:lnTo>
                        <a:pt x="10" y="191"/>
                      </a:lnTo>
                      <a:lnTo>
                        <a:pt x="9" y="190"/>
                      </a:lnTo>
                      <a:lnTo>
                        <a:pt x="9" y="189"/>
                      </a:lnTo>
                      <a:lnTo>
                        <a:pt x="8" y="189"/>
                      </a:lnTo>
                      <a:lnTo>
                        <a:pt x="8" y="188"/>
                      </a:lnTo>
                      <a:lnTo>
                        <a:pt x="7" y="186"/>
                      </a:lnTo>
                      <a:lnTo>
                        <a:pt x="8" y="185"/>
                      </a:lnTo>
                      <a:lnTo>
                        <a:pt x="8" y="184"/>
                      </a:lnTo>
                      <a:lnTo>
                        <a:pt x="8" y="183"/>
                      </a:lnTo>
                      <a:lnTo>
                        <a:pt x="9" y="181"/>
                      </a:lnTo>
                      <a:lnTo>
                        <a:pt x="9" y="180"/>
                      </a:lnTo>
                      <a:lnTo>
                        <a:pt x="9" y="179"/>
                      </a:lnTo>
                      <a:lnTo>
                        <a:pt x="10" y="179"/>
                      </a:lnTo>
                      <a:lnTo>
                        <a:pt x="10" y="178"/>
                      </a:lnTo>
                      <a:lnTo>
                        <a:pt x="11" y="176"/>
                      </a:lnTo>
                      <a:lnTo>
                        <a:pt x="11" y="175"/>
                      </a:lnTo>
                      <a:lnTo>
                        <a:pt x="11" y="174"/>
                      </a:lnTo>
                      <a:lnTo>
                        <a:pt x="12" y="173"/>
                      </a:lnTo>
                      <a:lnTo>
                        <a:pt x="12" y="172"/>
                      </a:lnTo>
                      <a:lnTo>
                        <a:pt x="12" y="171"/>
                      </a:lnTo>
                      <a:lnTo>
                        <a:pt x="13" y="170"/>
                      </a:lnTo>
                      <a:lnTo>
                        <a:pt x="14" y="169"/>
                      </a:lnTo>
                      <a:lnTo>
                        <a:pt x="14" y="168"/>
                      </a:lnTo>
                      <a:lnTo>
                        <a:pt x="15" y="167"/>
                      </a:lnTo>
                      <a:lnTo>
                        <a:pt x="16" y="167"/>
                      </a:lnTo>
                      <a:lnTo>
                        <a:pt x="17" y="165"/>
                      </a:lnTo>
                      <a:lnTo>
                        <a:pt x="16" y="165"/>
                      </a:lnTo>
                      <a:lnTo>
                        <a:pt x="15" y="164"/>
                      </a:lnTo>
                      <a:lnTo>
                        <a:pt x="14" y="162"/>
                      </a:lnTo>
                      <a:lnTo>
                        <a:pt x="14" y="161"/>
                      </a:lnTo>
                      <a:lnTo>
                        <a:pt x="13" y="161"/>
                      </a:lnTo>
                      <a:lnTo>
                        <a:pt x="12" y="160"/>
                      </a:lnTo>
                      <a:lnTo>
                        <a:pt x="12" y="159"/>
                      </a:lnTo>
                      <a:lnTo>
                        <a:pt x="12" y="158"/>
                      </a:lnTo>
                      <a:lnTo>
                        <a:pt x="12" y="157"/>
                      </a:lnTo>
                      <a:lnTo>
                        <a:pt x="11" y="156"/>
                      </a:lnTo>
                      <a:lnTo>
                        <a:pt x="11" y="155"/>
                      </a:lnTo>
                      <a:lnTo>
                        <a:pt x="10" y="155"/>
                      </a:lnTo>
                      <a:lnTo>
                        <a:pt x="9" y="155"/>
                      </a:lnTo>
                      <a:lnTo>
                        <a:pt x="8" y="154"/>
                      </a:lnTo>
                      <a:lnTo>
                        <a:pt x="7" y="154"/>
                      </a:lnTo>
                      <a:lnTo>
                        <a:pt x="6" y="153"/>
                      </a:lnTo>
                      <a:lnTo>
                        <a:pt x="5" y="15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9" name="Freeform 547"/>
                <p:cNvSpPr>
                  <a:spLocks noEditPoints="1"/>
                </p:cNvSpPr>
                <p:nvPr/>
              </p:nvSpPr>
              <p:spPr bwMode="auto">
                <a:xfrm>
                  <a:off x="2546350" y="4224338"/>
                  <a:ext cx="898525" cy="619125"/>
                </a:xfrm>
                <a:custGeom>
                  <a:avLst/>
                  <a:gdLst>
                    <a:gd name="T0" fmla="*/ 2147483646 w 873"/>
                    <a:gd name="T1" fmla="*/ 2147483646 h 602"/>
                    <a:gd name="T2" fmla="*/ 2147483646 w 873"/>
                    <a:gd name="T3" fmla="*/ 2147483646 h 602"/>
                    <a:gd name="T4" fmla="*/ 2147483646 w 873"/>
                    <a:gd name="T5" fmla="*/ 2147483646 h 602"/>
                    <a:gd name="T6" fmla="*/ 2147483646 w 873"/>
                    <a:gd name="T7" fmla="*/ 2147483646 h 602"/>
                    <a:gd name="T8" fmla="*/ 2147483646 w 873"/>
                    <a:gd name="T9" fmla="*/ 2147483646 h 602"/>
                    <a:gd name="T10" fmla="*/ 2147483646 w 873"/>
                    <a:gd name="T11" fmla="*/ 2147483646 h 602"/>
                    <a:gd name="T12" fmla="*/ 2147483646 w 873"/>
                    <a:gd name="T13" fmla="*/ 2147483646 h 602"/>
                    <a:gd name="T14" fmla="*/ 2147483646 w 873"/>
                    <a:gd name="T15" fmla="*/ 2147483646 h 602"/>
                    <a:gd name="T16" fmla="*/ 2147483646 w 873"/>
                    <a:gd name="T17" fmla="*/ 2147483646 h 602"/>
                    <a:gd name="T18" fmla="*/ 2147483646 w 873"/>
                    <a:gd name="T19" fmla="*/ 2147483646 h 602"/>
                    <a:gd name="T20" fmla="*/ 2147483646 w 873"/>
                    <a:gd name="T21" fmla="*/ 2147483646 h 602"/>
                    <a:gd name="T22" fmla="*/ 2147483646 w 873"/>
                    <a:gd name="T23" fmla="*/ 2147483646 h 602"/>
                    <a:gd name="T24" fmla="*/ 2147483646 w 873"/>
                    <a:gd name="T25" fmla="*/ 2147483646 h 602"/>
                    <a:gd name="T26" fmla="*/ 2147483646 w 873"/>
                    <a:gd name="T27" fmla="*/ 2147483646 h 602"/>
                    <a:gd name="T28" fmla="*/ 2147483646 w 873"/>
                    <a:gd name="T29" fmla="*/ 2147483646 h 602"/>
                    <a:gd name="T30" fmla="*/ 2147483646 w 873"/>
                    <a:gd name="T31" fmla="*/ 2147483646 h 602"/>
                    <a:gd name="T32" fmla="*/ 2147483646 w 873"/>
                    <a:gd name="T33" fmla="*/ 2147483646 h 602"/>
                    <a:gd name="T34" fmla="*/ 2147483646 w 873"/>
                    <a:gd name="T35" fmla="*/ 2147483646 h 602"/>
                    <a:gd name="T36" fmla="*/ 2147483646 w 873"/>
                    <a:gd name="T37" fmla="*/ 2147483646 h 602"/>
                    <a:gd name="T38" fmla="*/ 2147483646 w 873"/>
                    <a:gd name="T39" fmla="*/ 2147483646 h 602"/>
                    <a:gd name="T40" fmla="*/ 2147483646 w 873"/>
                    <a:gd name="T41" fmla="*/ 2147483646 h 602"/>
                    <a:gd name="T42" fmla="*/ 2147483646 w 873"/>
                    <a:gd name="T43" fmla="*/ 2147483646 h 602"/>
                    <a:gd name="T44" fmla="*/ 2147483646 w 873"/>
                    <a:gd name="T45" fmla="*/ 2147483646 h 602"/>
                    <a:gd name="T46" fmla="*/ 2147483646 w 873"/>
                    <a:gd name="T47" fmla="*/ 2147483646 h 602"/>
                    <a:gd name="T48" fmla="*/ 2147483646 w 873"/>
                    <a:gd name="T49" fmla="*/ 2147483646 h 602"/>
                    <a:gd name="T50" fmla="*/ 2147483646 w 873"/>
                    <a:gd name="T51" fmla="*/ 2147483646 h 602"/>
                    <a:gd name="T52" fmla="*/ 2147483646 w 873"/>
                    <a:gd name="T53" fmla="*/ 2147483646 h 602"/>
                    <a:gd name="T54" fmla="*/ 2147483646 w 873"/>
                    <a:gd name="T55" fmla="*/ 2147483646 h 602"/>
                    <a:gd name="T56" fmla="*/ 2147483646 w 873"/>
                    <a:gd name="T57" fmla="*/ 2147483646 h 602"/>
                    <a:gd name="T58" fmla="*/ 2147483646 w 873"/>
                    <a:gd name="T59" fmla="*/ 2147483646 h 602"/>
                    <a:gd name="T60" fmla="*/ 2147483646 w 873"/>
                    <a:gd name="T61" fmla="*/ 2147483646 h 602"/>
                    <a:gd name="T62" fmla="*/ 2147483646 w 873"/>
                    <a:gd name="T63" fmla="*/ 2147483646 h 602"/>
                    <a:gd name="T64" fmla="*/ 2147483646 w 873"/>
                    <a:gd name="T65" fmla="*/ 2147483646 h 602"/>
                    <a:gd name="T66" fmla="*/ 2147483646 w 873"/>
                    <a:gd name="T67" fmla="*/ 2147483646 h 602"/>
                    <a:gd name="T68" fmla="*/ 2147483646 w 873"/>
                    <a:gd name="T69" fmla="*/ 2147483646 h 602"/>
                    <a:gd name="T70" fmla="*/ 2147483646 w 873"/>
                    <a:gd name="T71" fmla="*/ 2147483646 h 602"/>
                    <a:gd name="T72" fmla="*/ 2147483646 w 873"/>
                    <a:gd name="T73" fmla="*/ 2147483646 h 602"/>
                    <a:gd name="T74" fmla="*/ 2147483646 w 873"/>
                    <a:gd name="T75" fmla="*/ 2147483646 h 602"/>
                    <a:gd name="T76" fmla="*/ 2147483646 w 873"/>
                    <a:gd name="T77" fmla="*/ 2147483646 h 602"/>
                    <a:gd name="T78" fmla="*/ 2147483646 w 873"/>
                    <a:gd name="T79" fmla="*/ 2147483646 h 602"/>
                    <a:gd name="T80" fmla="*/ 2147483646 w 873"/>
                    <a:gd name="T81" fmla="*/ 2147483646 h 602"/>
                    <a:gd name="T82" fmla="*/ 2147483646 w 873"/>
                    <a:gd name="T83" fmla="*/ 2147483646 h 602"/>
                    <a:gd name="T84" fmla="*/ 2147483646 w 873"/>
                    <a:gd name="T85" fmla="*/ 2147483646 h 602"/>
                    <a:gd name="T86" fmla="*/ 2147483646 w 873"/>
                    <a:gd name="T87" fmla="*/ 2147483646 h 602"/>
                    <a:gd name="T88" fmla="*/ 2147483646 w 873"/>
                    <a:gd name="T89" fmla="*/ 2147483646 h 602"/>
                    <a:gd name="T90" fmla="*/ 2147483646 w 873"/>
                    <a:gd name="T91" fmla="*/ 2147483646 h 602"/>
                    <a:gd name="T92" fmla="*/ 2147483646 w 873"/>
                    <a:gd name="T93" fmla="*/ 2147483646 h 602"/>
                    <a:gd name="T94" fmla="*/ 2147483646 w 873"/>
                    <a:gd name="T95" fmla="*/ 2147483646 h 602"/>
                    <a:gd name="T96" fmla="*/ 2147483646 w 873"/>
                    <a:gd name="T97" fmla="*/ 2147483646 h 602"/>
                    <a:gd name="T98" fmla="*/ 2147483646 w 873"/>
                    <a:gd name="T99" fmla="*/ 2147483646 h 602"/>
                    <a:gd name="T100" fmla="*/ 2147483646 w 873"/>
                    <a:gd name="T101" fmla="*/ 2147483646 h 602"/>
                    <a:gd name="T102" fmla="*/ 2147483646 w 873"/>
                    <a:gd name="T103" fmla="*/ 2147483646 h 602"/>
                    <a:gd name="T104" fmla="*/ 2147483646 w 873"/>
                    <a:gd name="T105" fmla="*/ 2147483646 h 602"/>
                    <a:gd name="T106" fmla="*/ 2147483646 w 873"/>
                    <a:gd name="T107" fmla="*/ 2147483646 h 602"/>
                    <a:gd name="T108" fmla="*/ 2147483646 w 873"/>
                    <a:gd name="T109" fmla="*/ 2147483646 h 602"/>
                    <a:gd name="T110" fmla="*/ 2147483646 w 873"/>
                    <a:gd name="T111" fmla="*/ 2147483646 h 602"/>
                    <a:gd name="T112" fmla="*/ 2147483646 w 873"/>
                    <a:gd name="T113" fmla="*/ 2147483646 h 602"/>
                    <a:gd name="T114" fmla="*/ 2147483646 w 873"/>
                    <a:gd name="T115" fmla="*/ 2147483646 h 602"/>
                    <a:gd name="T116" fmla="*/ 2147483646 w 873"/>
                    <a:gd name="T117" fmla="*/ 2147483646 h 602"/>
                    <a:gd name="T118" fmla="*/ 2147483646 w 873"/>
                    <a:gd name="T119" fmla="*/ 2147483646 h 602"/>
                    <a:gd name="T120" fmla="*/ 2147483646 w 873"/>
                    <a:gd name="T121" fmla="*/ 2147483646 h 602"/>
                    <a:gd name="T122" fmla="*/ 2147483646 w 873"/>
                    <a:gd name="T123" fmla="*/ 2147483646 h 602"/>
                    <a:gd name="T124" fmla="*/ 2147483646 w 873"/>
                    <a:gd name="T125" fmla="*/ 2147483646 h 60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873"/>
                    <a:gd name="T190" fmla="*/ 0 h 602"/>
                    <a:gd name="T191" fmla="*/ 873 w 873"/>
                    <a:gd name="T192" fmla="*/ 602 h 60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873" h="602">
                      <a:moveTo>
                        <a:pt x="222" y="29"/>
                      </a:moveTo>
                      <a:lnTo>
                        <a:pt x="222" y="28"/>
                      </a:lnTo>
                      <a:lnTo>
                        <a:pt x="224" y="26"/>
                      </a:lnTo>
                      <a:lnTo>
                        <a:pt x="224" y="25"/>
                      </a:lnTo>
                      <a:lnTo>
                        <a:pt x="225" y="24"/>
                      </a:lnTo>
                      <a:lnTo>
                        <a:pt x="226" y="24"/>
                      </a:lnTo>
                      <a:lnTo>
                        <a:pt x="227" y="24"/>
                      </a:lnTo>
                      <a:lnTo>
                        <a:pt x="229" y="22"/>
                      </a:lnTo>
                      <a:lnTo>
                        <a:pt x="230" y="22"/>
                      </a:lnTo>
                      <a:lnTo>
                        <a:pt x="231" y="21"/>
                      </a:lnTo>
                      <a:lnTo>
                        <a:pt x="231" y="20"/>
                      </a:lnTo>
                      <a:lnTo>
                        <a:pt x="233" y="20"/>
                      </a:lnTo>
                      <a:lnTo>
                        <a:pt x="234" y="20"/>
                      </a:lnTo>
                      <a:lnTo>
                        <a:pt x="235" y="20"/>
                      </a:lnTo>
                      <a:lnTo>
                        <a:pt x="236" y="19"/>
                      </a:lnTo>
                      <a:lnTo>
                        <a:pt x="237" y="18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9" y="17"/>
                      </a:lnTo>
                      <a:lnTo>
                        <a:pt x="241" y="16"/>
                      </a:lnTo>
                      <a:lnTo>
                        <a:pt x="242" y="16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5" y="14"/>
                      </a:lnTo>
                      <a:lnTo>
                        <a:pt x="249" y="14"/>
                      </a:lnTo>
                      <a:lnTo>
                        <a:pt x="252" y="13"/>
                      </a:lnTo>
                      <a:lnTo>
                        <a:pt x="254" y="13"/>
                      </a:lnTo>
                      <a:lnTo>
                        <a:pt x="256" y="12"/>
                      </a:lnTo>
                      <a:lnTo>
                        <a:pt x="257" y="12"/>
                      </a:lnTo>
                      <a:lnTo>
                        <a:pt x="258" y="12"/>
                      </a:lnTo>
                      <a:lnTo>
                        <a:pt x="258" y="11"/>
                      </a:lnTo>
                      <a:lnTo>
                        <a:pt x="259" y="9"/>
                      </a:lnTo>
                      <a:lnTo>
                        <a:pt x="260" y="8"/>
                      </a:lnTo>
                      <a:lnTo>
                        <a:pt x="261" y="7"/>
                      </a:lnTo>
                      <a:lnTo>
                        <a:pt x="262" y="7"/>
                      </a:lnTo>
                      <a:lnTo>
                        <a:pt x="263" y="7"/>
                      </a:lnTo>
                      <a:lnTo>
                        <a:pt x="263" y="6"/>
                      </a:lnTo>
                      <a:lnTo>
                        <a:pt x="264" y="5"/>
                      </a:lnTo>
                      <a:lnTo>
                        <a:pt x="264" y="4"/>
                      </a:lnTo>
                      <a:lnTo>
                        <a:pt x="265" y="3"/>
                      </a:lnTo>
                      <a:lnTo>
                        <a:pt x="266" y="2"/>
                      </a:lnTo>
                      <a:lnTo>
                        <a:pt x="267" y="3"/>
                      </a:lnTo>
                      <a:lnTo>
                        <a:pt x="269" y="2"/>
                      </a:lnTo>
                      <a:lnTo>
                        <a:pt x="271" y="1"/>
                      </a:lnTo>
                      <a:lnTo>
                        <a:pt x="272" y="1"/>
                      </a:lnTo>
                      <a:lnTo>
                        <a:pt x="273" y="1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7" y="0"/>
                      </a:lnTo>
                      <a:lnTo>
                        <a:pt x="278" y="0"/>
                      </a:lnTo>
                      <a:lnTo>
                        <a:pt x="279" y="1"/>
                      </a:lnTo>
                      <a:lnTo>
                        <a:pt x="281" y="2"/>
                      </a:lnTo>
                      <a:lnTo>
                        <a:pt x="284" y="4"/>
                      </a:lnTo>
                      <a:lnTo>
                        <a:pt x="284" y="5"/>
                      </a:lnTo>
                      <a:lnTo>
                        <a:pt x="285" y="6"/>
                      </a:lnTo>
                      <a:lnTo>
                        <a:pt x="286" y="7"/>
                      </a:lnTo>
                      <a:lnTo>
                        <a:pt x="287" y="8"/>
                      </a:lnTo>
                      <a:lnTo>
                        <a:pt x="288" y="9"/>
                      </a:lnTo>
                      <a:lnTo>
                        <a:pt x="289" y="10"/>
                      </a:lnTo>
                      <a:lnTo>
                        <a:pt x="290" y="10"/>
                      </a:lnTo>
                      <a:lnTo>
                        <a:pt x="291" y="10"/>
                      </a:lnTo>
                      <a:lnTo>
                        <a:pt x="292" y="10"/>
                      </a:lnTo>
                      <a:lnTo>
                        <a:pt x="293" y="10"/>
                      </a:lnTo>
                      <a:lnTo>
                        <a:pt x="294" y="10"/>
                      </a:lnTo>
                      <a:lnTo>
                        <a:pt x="298" y="11"/>
                      </a:lnTo>
                      <a:lnTo>
                        <a:pt x="299" y="11"/>
                      </a:lnTo>
                      <a:lnTo>
                        <a:pt x="301" y="10"/>
                      </a:lnTo>
                      <a:lnTo>
                        <a:pt x="302" y="10"/>
                      </a:lnTo>
                      <a:lnTo>
                        <a:pt x="303" y="10"/>
                      </a:lnTo>
                      <a:lnTo>
                        <a:pt x="305" y="11"/>
                      </a:lnTo>
                      <a:lnTo>
                        <a:pt x="306" y="12"/>
                      </a:lnTo>
                      <a:lnTo>
                        <a:pt x="307" y="12"/>
                      </a:lnTo>
                      <a:lnTo>
                        <a:pt x="309" y="12"/>
                      </a:lnTo>
                      <a:lnTo>
                        <a:pt x="312" y="12"/>
                      </a:lnTo>
                      <a:lnTo>
                        <a:pt x="313" y="12"/>
                      </a:lnTo>
                      <a:lnTo>
                        <a:pt x="314" y="13"/>
                      </a:lnTo>
                      <a:lnTo>
                        <a:pt x="315" y="13"/>
                      </a:lnTo>
                      <a:lnTo>
                        <a:pt x="316" y="15"/>
                      </a:lnTo>
                      <a:lnTo>
                        <a:pt x="318" y="16"/>
                      </a:lnTo>
                      <a:lnTo>
                        <a:pt x="320" y="17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5" y="17"/>
                      </a:lnTo>
                      <a:lnTo>
                        <a:pt x="327" y="17"/>
                      </a:lnTo>
                      <a:lnTo>
                        <a:pt x="328" y="18"/>
                      </a:lnTo>
                      <a:lnTo>
                        <a:pt x="329" y="18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4" y="21"/>
                      </a:lnTo>
                      <a:lnTo>
                        <a:pt x="336" y="21"/>
                      </a:lnTo>
                      <a:lnTo>
                        <a:pt x="337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39" y="19"/>
                      </a:lnTo>
                      <a:lnTo>
                        <a:pt x="342" y="20"/>
                      </a:lnTo>
                      <a:lnTo>
                        <a:pt x="344" y="19"/>
                      </a:lnTo>
                      <a:lnTo>
                        <a:pt x="347" y="19"/>
                      </a:lnTo>
                      <a:lnTo>
                        <a:pt x="349" y="19"/>
                      </a:lnTo>
                      <a:lnTo>
                        <a:pt x="351" y="20"/>
                      </a:lnTo>
                      <a:lnTo>
                        <a:pt x="353" y="20"/>
                      </a:lnTo>
                      <a:lnTo>
                        <a:pt x="354" y="20"/>
                      </a:lnTo>
                      <a:lnTo>
                        <a:pt x="355" y="21"/>
                      </a:lnTo>
                      <a:lnTo>
                        <a:pt x="357" y="20"/>
                      </a:lnTo>
                      <a:lnTo>
                        <a:pt x="359" y="21"/>
                      </a:lnTo>
                      <a:lnTo>
                        <a:pt x="360" y="20"/>
                      </a:lnTo>
                      <a:lnTo>
                        <a:pt x="362" y="19"/>
                      </a:lnTo>
                      <a:lnTo>
                        <a:pt x="364" y="19"/>
                      </a:lnTo>
                      <a:lnTo>
                        <a:pt x="366" y="19"/>
                      </a:lnTo>
                      <a:lnTo>
                        <a:pt x="367" y="19"/>
                      </a:lnTo>
                      <a:lnTo>
                        <a:pt x="367" y="18"/>
                      </a:lnTo>
                      <a:lnTo>
                        <a:pt x="368" y="19"/>
                      </a:lnTo>
                      <a:lnTo>
                        <a:pt x="371" y="19"/>
                      </a:lnTo>
                      <a:lnTo>
                        <a:pt x="372" y="20"/>
                      </a:lnTo>
                      <a:lnTo>
                        <a:pt x="372" y="21"/>
                      </a:lnTo>
                      <a:lnTo>
                        <a:pt x="373" y="23"/>
                      </a:lnTo>
                      <a:lnTo>
                        <a:pt x="373" y="24"/>
                      </a:lnTo>
                      <a:lnTo>
                        <a:pt x="374" y="25"/>
                      </a:lnTo>
                      <a:lnTo>
                        <a:pt x="375" y="26"/>
                      </a:lnTo>
                      <a:lnTo>
                        <a:pt x="376" y="26"/>
                      </a:lnTo>
                      <a:lnTo>
                        <a:pt x="377" y="27"/>
                      </a:lnTo>
                      <a:lnTo>
                        <a:pt x="378" y="27"/>
                      </a:lnTo>
                      <a:lnTo>
                        <a:pt x="380" y="28"/>
                      </a:lnTo>
                      <a:lnTo>
                        <a:pt x="382" y="28"/>
                      </a:lnTo>
                      <a:lnTo>
                        <a:pt x="385" y="28"/>
                      </a:lnTo>
                      <a:lnTo>
                        <a:pt x="386" y="28"/>
                      </a:lnTo>
                      <a:lnTo>
                        <a:pt x="388" y="28"/>
                      </a:lnTo>
                      <a:lnTo>
                        <a:pt x="389" y="27"/>
                      </a:lnTo>
                      <a:lnTo>
                        <a:pt x="391" y="26"/>
                      </a:lnTo>
                      <a:lnTo>
                        <a:pt x="392" y="26"/>
                      </a:lnTo>
                      <a:lnTo>
                        <a:pt x="394" y="26"/>
                      </a:lnTo>
                      <a:lnTo>
                        <a:pt x="395" y="26"/>
                      </a:lnTo>
                      <a:lnTo>
                        <a:pt x="396" y="27"/>
                      </a:lnTo>
                      <a:lnTo>
                        <a:pt x="397" y="27"/>
                      </a:lnTo>
                      <a:lnTo>
                        <a:pt x="397" y="28"/>
                      </a:lnTo>
                      <a:lnTo>
                        <a:pt x="397" y="30"/>
                      </a:lnTo>
                      <a:lnTo>
                        <a:pt x="396" y="31"/>
                      </a:lnTo>
                      <a:lnTo>
                        <a:pt x="395" y="31"/>
                      </a:lnTo>
                      <a:lnTo>
                        <a:pt x="394" y="30"/>
                      </a:lnTo>
                      <a:lnTo>
                        <a:pt x="393" y="30"/>
                      </a:lnTo>
                      <a:lnTo>
                        <a:pt x="392" y="31"/>
                      </a:lnTo>
                      <a:lnTo>
                        <a:pt x="392" y="32"/>
                      </a:lnTo>
                      <a:lnTo>
                        <a:pt x="392" y="34"/>
                      </a:lnTo>
                      <a:lnTo>
                        <a:pt x="390" y="36"/>
                      </a:lnTo>
                      <a:lnTo>
                        <a:pt x="390" y="38"/>
                      </a:lnTo>
                      <a:lnTo>
                        <a:pt x="390" y="41"/>
                      </a:lnTo>
                      <a:lnTo>
                        <a:pt x="390" y="42"/>
                      </a:lnTo>
                      <a:lnTo>
                        <a:pt x="390" y="45"/>
                      </a:lnTo>
                      <a:lnTo>
                        <a:pt x="390" y="48"/>
                      </a:lnTo>
                      <a:lnTo>
                        <a:pt x="392" y="50"/>
                      </a:lnTo>
                      <a:lnTo>
                        <a:pt x="392" y="51"/>
                      </a:lnTo>
                      <a:lnTo>
                        <a:pt x="393" y="53"/>
                      </a:lnTo>
                      <a:lnTo>
                        <a:pt x="393" y="54"/>
                      </a:lnTo>
                      <a:lnTo>
                        <a:pt x="394" y="55"/>
                      </a:lnTo>
                      <a:lnTo>
                        <a:pt x="394" y="56"/>
                      </a:lnTo>
                      <a:lnTo>
                        <a:pt x="394" y="58"/>
                      </a:lnTo>
                      <a:lnTo>
                        <a:pt x="394" y="59"/>
                      </a:lnTo>
                      <a:lnTo>
                        <a:pt x="395" y="59"/>
                      </a:lnTo>
                      <a:lnTo>
                        <a:pt x="395" y="60"/>
                      </a:lnTo>
                      <a:lnTo>
                        <a:pt x="396" y="61"/>
                      </a:lnTo>
                      <a:lnTo>
                        <a:pt x="396" y="62"/>
                      </a:lnTo>
                      <a:lnTo>
                        <a:pt x="397" y="63"/>
                      </a:lnTo>
                      <a:lnTo>
                        <a:pt x="398" y="63"/>
                      </a:lnTo>
                      <a:lnTo>
                        <a:pt x="399" y="63"/>
                      </a:lnTo>
                      <a:lnTo>
                        <a:pt x="400" y="63"/>
                      </a:lnTo>
                      <a:lnTo>
                        <a:pt x="401" y="64"/>
                      </a:lnTo>
                      <a:lnTo>
                        <a:pt x="402" y="64"/>
                      </a:lnTo>
                      <a:lnTo>
                        <a:pt x="402" y="63"/>
                      </a:lnTo>
                      <a:lnTo>
                        <a:pt x="403" y="63"/>
                      </a:lnTo>
                      <a:lnTo>
                        <a:pt x="404" y="62"/>
                      </a:lnTo>
                      <a:lnTo>
                        <a:pt x="406" y="61"/>
                      </a:lnTo>
                      <a:lnTo>
                        <a:pt x="407" y="60"/>
                      </a:lnTo>
                      <a:lnTo>
                        <a:pt x="408" y="60"/>
                      </a:lnTo>
                      <a:lnTo>
                        <a:pt x="408" y="59"/>
                      </a:lnTo>
                      <a:lnTo>
                        <a:pt x="409" y="58"/>
                      </a:lnTo>
                      <a:lnTo>
                        <a:pt x="409" y="57"/>
                      </a:lnTo>
                      <a:lnTo>
                        <a:pt x="410" y="56"/>
                      </a:lnTo>
                      <a:lnTo>
                        <a:pt x="411" y="54"/>
                      </a:lnTo>
                      <a:lnTo>
                        <a:pt x="411" y="53"/>
                      </a:lnTo>
                      <a:lnTo>
                        <a:pt x="412" y="51"/>
                      </a:lnTo>
                      <a:lnTo>
                        <a:pt x="413" y="50"/>
                      </a:lnTo>
                      <a:lnTo>
                        <a:pt x="413" y="49"/>
                      </a:lnTo>
                      <a:lnTo>
                        <a:pt x="414" y="48"/>
                      </a:lnTo>
                      <a:lnTo>
                        <a:pt x="415" y="48"/>
                      </a:lnTo>
                      <a:lnTo>
                        <a:pt x="417" y="48"/>
                      </a:lnTo>
                      <a:lnTo>
                        <a:pt x="418" y="48"/>
                      </a:lnTo>
                      <a:lnTo>
                        <a:pt x="419" y="48"/>
                      </a:lnTo>
                      <a:lnTo>
                        <a:pt x="420" y="49"/>
                      </a:lnTo>
                      <a:lnTo>
                        <a:pt x="421" y="49"/>
                      </a:lnTo>
                      <a:lnTo>
                        <a:pt x="422" y="50"/>
                      </a:lnTo>
                      <a:lnTo>
                        <a:pt x="423" y="54"/>
                      </a:lnTo>
                      <a:lnTo>
                        <a:pt x="423" y="60"/>
                      </a:lnTo>
                      <a:lnTo>
                        <a:pt x="423" y="61"/>
                      </a:lnTo>
                      <a:lnTo>
                        <a:pt x="423" y="62"/>
                      </a:lnTo>
                      <a:lnTo>
                        <a:pt x="423" y="64"/>
                      </a:lnTo>
                      <a:lnTo>
                        <a:pt x="423" y="65"/>
                      </a:lnTo>
                      <a:lnTo>
                        <a:pt x="423" y="67"/>
                      </a:lnTo>
                      <a:lnTo>
                        <a:pt x="422" y="69"/>
                      </a:lnTo>
                      <a:lnTo>
                        <a:pt x="422" y="70"/>
                      </a:lnTo>
                      <a:lnTo>
                        <a:pt x="422" y="71"/>
                      </a:lnTo>
                      <a:lnTo>
                        <a:pt x="422" y="73"/>
                      </a:lnTo>
                      <a:lnTo>
                        <a:pt x="422" y="74"/>
                      </a:lnTo>
                      <a:lnTo>
                        <a:pt x="422" y="75"/>
                      </a:lnTo>
                      <a:lnTo>
                        <a:pt x="423" y="76"/>
                      </a:lnTo>
                      <a:lnTo>
                        <a:pt x="425" y="77"/>
                      </a:lnTo>
                      <a:lnTo>
                        <a:pt x="426" y="78"/>
                      </a:lnTo>
                      <a:lnTo>
                        <a:pt x="427" y="78"/>
                      </a:lnTo>
                      <a:lnTo>
                        <a:pt x="428" y="79"/>
                      </a:lnTo>
                      <a:lnTo>
                        <a:pt x="429" y="79"/>
                      </a:lnTo>
                      <a:lnTo>
                        <a:pt x="430" y="79"/>
                      </a:lnTo>
                      <a:lnTo>
                        <a:pt x="430" y="78"/>
                      </a:lnTo>
                      <a:lnTo>
                        <a:pt x="431" y="77"/>
                      </a:lnTo>
                      <a:lnTo>
                        <a:pt x="432" y="76"/>
                      </a:lnTo>
                      <a:lnTo>
                        <a:pt x="432" y="75"/>
                      </a:lnTo>
                      <a:lnTo>
                        <a:pt x="432" y="73"/>
                      </a:lnTo>
                      <a:lnTo>
                        <a:pt x="431" y="72"/>
                      </a:lnTo>
                      <a:lnTo>
                        <a:pt x="431" y="71"/>
                      </a:lnTo>
                      <a:lnTo>
                        <a:pt x="431" y="70"/>
                      </a:lnTo>
                      <a:lnTo>
                        <a:pt x="431" y="69"/>
                      </a:lnTo>
                      <a:lnTo>
                        <a:pt x="432" y="66"/>
                      </a:lnTo>
                      <a:lnTo>
                        <a:pt x="431" y="65"/>
                      </a:lnTo>
                      <a:lnTo>
                        <a:pt x="431" y="64"/>
                      </a:lnTo>
                      <a:lnTo>
                        <a:pt x="430" y="64"/>
                      </a:lnTo>
                      <a:lnTo>
                        <a:pt x="431" y="63"/>
                      </a:lnTo>
                      <a:lnTo>
                        <a:pt x="431" y="62"/>
                      </a:lnTo>
                      <a:lnTo>
                        <a:pt x="431" y="61"/>
                      </a:lnTo>
                      <a:lnTo>
                        <a:pt x="432" y="60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4" y="56"/>
                      </a:lnTo>
                      <a:lnTo>
                        <a:pt x="435" y="56"/>
                      </a:lnTo>
                      <a:lnTo>
                        <a:pt x="435" y="55"/>
                      </a:lnTo>
                      <a:lnTo>
                        <a:pt x="434" y="54"/>
                      </a:lnTo>
                      <a:lnTo>
                        <a:pt x="434" y="53"/>
                      </a:lnTo>
                      <a:lnTo>
                        <a:pt x="434" y="52"/>
                      </a:lnTo>
                      <a:lnTo>
                        <a:pt x="435" y="52"/>
                      </a:lnTo>
                      <a:lnTo>
                        <a:pt x="436" y="51"/>
                      </a:lnTo>
                      <a:lnTo>
                        <a:pt x="438" y="50"/>
                      </a:lnTo>
                      <a:lnTo>
                        <a:pt x="439" y="50"/>
                      </a:lnTo>
                      <a:lnTo>
                        <a:pt x="442" y="51"/>
                      </a:lnTo>
                      <a:lnTo>
                        <a:pt x="443" y="51"/>
                      </a:lnTo>
                      <a:lnTo>
                        <a:pt x="444" y="50"/>
                      </a:lnTo>
                      <a:lnTo>
                        <a:pt x="445" y="50"/>
                      </a:lnTo>
                      <a:lnTo>
                        <a:pt x="446" y="50"/>
                      </a:lnTo>
                      <a:lnTo>
                        <a:pt x="447" y="49"/>
                      </a:lnTo>
                      <a:lnTo>
                        <a:pt x="447" y="50"/>
                      </a:lnTo>
                      <a:lnTo>
                        <a:pt x="448" y="50"/>
                      </a:lnTo>
                      <a:lnTo>
                        <a:pt x="450" y="51"/>
                      </a:lnTo>
                      <a:lnTo>
                        <a:pt x="451" y="51"/>
                      </a:lnTo>
                      <a:lnTo>
                        <a:pt x="453" y="51"/>
                      </a:lnTo>
                      <a:lnTo>
                        <a:pt x="454" y="52"/>
                      </a:lnTo>
                      <a:lnTo>
                        <a:pt x="455" y="52"/>
                      </a:lnTo>
                      <a:lnTo>
                        <a:pt x="456" y="52"/>
                      </a:lnTo>
                      <a:lnTo>
                        <a:pt x="457" y="51"/>
                      </a:lnTo>
                      <a:lnTo>
                        <a:pt x="459" y="50"/>
                      </a:lnTo>
                      <a:lnTo>
                        <a:pt x="460" y="49"/>
                      </a:lnTo>
                      <a:lnTo>
                        <a:pt x="461" y="49"/>
                      </a:lnTo>
                      <a:lnTo>
                        <a:pt x="462" y="49"/>
                      </a:lnTo>
                      <a:lnTo>
                        <a:pt x="463" y="49"/>
                      </a:lnTo>
                      <a:lnTo>
                        <a:pt x="465" y="49"/>
                      </a:lnTo>
                      <a:lnTo>
                        <a:pt x="466" y="49"/>
                      </a:lnTo>
                      <a:lnTo>
                        <a:pt x="467" y="49"/>
                      </a:lnTo>
                      <a:lnTo>
                        <a:pt x="469" y="50"/>
                      </a:lnTo>
                      <a:lnTo>
                        <a:pt x="471" y="50"/>
                      </a:lnTo>
                      <a:lnTo>
                        <a:pt x="472" y="50"/>
                      </a:lnTo>
                      <a:lnTo>
                        <a:pt x="473" y="50"/>
                      </a:lnTo>
                      <a:lnTo>
                        <a:pt x="474" y="49"/>
                      </a:lnTo>
                      <a:lnTo>
                        <a:pt x="475" y="49"/>
                      </a:lnTo>
                      <a:lnTo>
                        <a:pt x="476" y="48"/>
                      </a:lnTo>
                      <a:lnTo>
                        <a:pt x="480" y="48"/>
                      </a:lnTo>
                      <a:lnTo>
                        <a:pt x="481" y="49"/>
                      </a:lnTo>
                      <a:lnTo>
                        <a:pt x="482" y="49"/>
                      </a:lnTo>
                      <a:lnTo>
                        <a:pt x="483" y="49"/>
                      </a:lnTo>
                      <a:lnTo>
                        <a:pt x="484" y="49"/>
                      </a:lnTo>
                      <a:lnTo>
                        <a:pt x="485" y="49"/>
                      </a:lnTo>
                      <a:lnTo>
                        <a:pt x="486" y="49"/>
                      </a:lnTo>
                      <a:lnTo>
                        <a:pt x="486" y="48"/>
                      </a:lnTo>
                      <a:lnTo>
                        <a:pt x="487" y="49"/>
                      </a:lnTo>
                      <a:lnTo>
                        <a:pt x="487" y="48"/>
                      </a:lnTo>
                      <a:lnTo>
                        <a:pt x="488" y="49"/>
                      </a:lnTo>
                      <a:lnTo>
                        <a:pt x="489" y="49"/>
                      </a:lnTo>
                      <a:lnTo>
                        <a:pt x="490" y="50"/>
                      </a:lnTo>
                      <a:lnTo>
                        <a:pt x="491" y="50"/>
                      </a:lnTo>
                      <a:lnTo>
                        <a:pt x="491" y="51"/>
                      </a:lnTo>
                      <a:lnTo>
                        <a:pt x="492" y="52"/>
                      </a:lnTo>
                      <a:lnTo>
                        <a:pt x="493" y="52"/>
                      </a:lnTo>
                      <a:lnTo>
                        <a:pt x="494" y="52"/>
                      </a:lnTo>
                      <a:lnTo>
                        <a:pt x="496" y="52"/>
                      </a:lnTo>
                      <a:lnTo>
                        <a:pt x="496" y="51"/>
                      </a:lnTo>
                      <a:lnTo>
                        <a:pt x="497" y="51"/>
                      </a:lnTo>
                      <a:lnTo>
                        <a:pt x="498" y="51"/>
                      </a:lnTo>
                      <a:lnTo>
                        <a:pt x="498" y="50"/>
                      </a:lnTo>
                      <a:lnTo>
                        <a:pt x="498" y="49"/>
                      </a:lnTo>
                      <a:lnTo>
                        <a:pt x="497" y="48"/>
                      </a:lnTo>
                      <a:lnTo>
                        <a:pt x="496" y="46"/>
                      </a:lnTo>
                      <a:lnTo>
                        <a:pt x="495" y="46"/>
                      </a:lnTo>
                      <a:lnTo>
                        <a:pt x="495" y="45"/>
                      </a:lnTo>
                      <a:lnTo>
                        <a:pt x="496" y="43"/>
                      </a:lnTo>
                      <a:lnTo>
                        <a:pt x="496" y="42"/>
                      </a:lnTo>
                      <a:lnTo>
                        <a:pt x="496" y="41"/>
                      </a:lnTo>
                      <a:lnTo>
                        <a:pt x="497" y="40"/>
                      </a:lnTo>
                      <a:lnTo>
                        <a:pt x="498" y="40"/>
                      </a:lnTo>
                      <a:lnTo>
                        <a:pt x="499" y="41"/>
                      </a:lnTo>
                      <a:lnTo>
                        <a:pt x="500" y="41"/>
                      </a:lnTo>
                      <a:lnTo>
                        <a:pt x="500" y="42"/>
                      </a:lnTo>
                      <a:lnTo>
                        <a:pt x="501" y="42"/>
                      </a:lnTo>
                      <a:lnTo>
                        <a:pt x="501" y="43"/>
                      </a:lnTo>
                      <a:lnTo>
                        <a:pt x="501" y="44"/>
                      </a:lnTo>
                      <a:lnTo>
                        <a:pt x="502" y="45"/>
                      </a:lnTo>
                      <a:lnTo>
                        <a:pt x="502" y="47"/>
                      </a:lnTo>
                      <a:lnTo>
                        <a:pt x="502" y="48"/>
                      </a:lnTo>
                      <a:lnTo>
                        <a:pt x="503" y="49"/>
                      </a:lnTo>
                      <a:lnTo>
                        <a:pt x="504" y="49"/>
                      </a:lnTo>
                      <a:lnTo>
                        <a:pt x="505" y="50"/>
                      </a:lnTo>
                      <a:lnTo>
                        <a:pt x="505" y="51"/>
                      </a:lnTo>
                      <a:lnTo>
                        <a:pt x="506" y="51"/>
                      </a:lnTo>
                      <a:lnTo>
                        <a:pt x="507" y="52"/>
                      </a:lnTo>
                      <a:lnTo>
                        <a:pt x="508" y="53"/>
                      </a:lnTo>
                      <a:lnTo>
                        <a:pt x="509" y="54"/>
                      </a:lnTo>
                      <a:lnTo>
                        <a:pt x="510" y="54"/>
                      </a:lnTo>
                      <a:lnTo>
                        <a:pt x="511" y="54"/>
                      </a:lnTo>
                      <a:lnTo>
                        <a:pt x="512" y="54"/>
                      </a:lnTo>
                      <a:lnTo>
                        <a:pt x="513" y="54"/>
                      </a:lnTo>
                      <a:lnTo>
                        <a:pt x="514" y="53"/>
                      </a:lnTo>
                      <a:lnTo>
                        <a:pt x="515" y="53"/>
                      </a:lnTo>
                      <a:lnTo>
                        <a:pt x="515" y="52"/>
                      </a:lnTo>
                      <a:lnTo>
                        <a:pt x="516" y="51"/>
                      </a:lnTo>
                      <a:lnTo>
                        <a:pt x="517" y="51"/>
                      </a:lnTo>
                      <a:lnTo>
                        <a:pt x="518" y="51"/>
                      </a:lnTo>
                      <a:lnTo>
                        <a:pt x="519" y="50"/>
                      </a:lnTo>
                      <a:lnTo>
                        <a:pt x="520" y="50"/>
                      </a:lnTo>
                      <a:lnTo>
                        <a:pt x="520" y="49"/>
                      </a:lnTo>
                      <a:lnTo>
                        <a:pt x="521" y="47"/>
                      </a:lnTo>
                      <a:lnTo>
                        <a:pt x="521" y="44"/>
                      </a:lnTo>
                      <a:lnTo>
                        <a:pt x="522" y="43"/>
                      </a:lnTo>
                      <a:lnTo>
                        <a:pt x="523" y="43"/>
                      </a:lnTo>
                      <a:lnTo>
                        <a:pt x="525" y="44"/>
                      </a:lnTo>
                      <a:lnTo>
                        <a:pt x="525" y="45"/>
                      </a:lnTo>
                      <a:lnTo>
                        <a:pt x="526" y="45"/>
                      </a:lnTo>
                      <a:lnTo>
                        <a:pt x="526" y="46"/>
                      </a:lnTo>
                      <a:lnTo>
                        <a:pt x="526" y="48"/>
                      </a:lnTo>
                      <a:lnTo>
                        <a:pt x="526" y="49"/>
                      </a:lnTo>
                      <a:lnTo>
                        <a:pt x="526" y="51"/>
                      </a:lnTo>
                      <a:lnTo>
                        <a:pt x="527" y="51"/>
                      </a:lnTo>
                      <a:lnTo>
                        <a:pt x="528" y="51"/>
                      </a:lnTo>
                      <a:lnTo>
                        <a:pt x="529" y="52"/>
                      </a:lnTo>
                      <a:lnTo>
                        <a:pt x="530" y="53"/>
                      </a:lnTo>
                      <a:lnTo>
                        <a:pt x="531" y="52"/>
                      </a:lnTo>
                      <a:lnTo>
                        <a:pt x="532" y="51"/>
                      </a:lnTo>
                      <a:lnTo>
                        <a:pt x="532" y="50"/>
                      </a:lnTo>
                      <a:lnTo>
                        <a:pt x="533" y="48"/>
                      </a:lnTo>
                      <a:lnTo>
                        <a:pt x="533" y="47"/>
                      </a:lnTo>
                      <a:lnTo>
                        <a:pt x="533" y="46"/>
                      </a:lnTo>
                      <a:lnTo>
                        <a:pt x="534" y="46"/>
                      </a:lnTo>
                      <a:lnTo>
                        <a:pt x="534" y="45"/>
                      </a:lnTo>
                      <a:lnTo>
                        <a:pt x="534" y="44"/>
                      </a:lnTo>
                      <a:lnTo>
                        <a:pt x="533" y="44"/>
                      </a:lnTo>
                      <a:lnTo>
                        <a:pt x="533" y="43"/>
                      </a:lnTo>
                      <a:lnTo>
                        <a:pt x="533" y="42"/>
                      </a:lnTo>
                      <a:lnTo>
                        <a:pt x="533" y="41"/>
                      </a:lnTo>
                      <a:lnTo>
                        <a:pt x="534" y="40"/>
                      </a:lnTo>
                      <a:lnTo>
                        <a:pt x="535" y="39"/>
                      </a:lnTo>
                      <a:lnTo>
                        <a:pt x="536" y="39"/>
                      </a:lnTo>
                      <a:lnTo>
                        <a:pt x="537" y="39"/>
                      </a:lnTo>
                      <a:lnTo>
                        <a:pt x="537" y="40"/>
                      </a:lnTo>
                      <a:lnTo>
                        <a:pt x="538" y="39"/>
                      </a:lnTo>
                      <a:lnTo>
                        <a:pt x="540" y="38"/>
                      </a:lnTo>
                      <a:lnTo>
                        <a:pt x="544" y="39"/>
                      </a:lnTo>
                      <a:lnTo>
                        <a:pt x="545" y="39"/>
                      </a:lnTo>
                      <a:lnTo>
                        <a:pt x="545" y="40"/>
                      </a:lnTo>
                      <a:lnTo>
                        <a:pt x="546" y="40"/>
                      </a:lnTo>
                      <a:lnTo>
                        <a:pt x="547" y="39"/>
                      </a:lnTo>
                      <a:lnTo>
                        <a:pt x="548" y="39"/>
                      </a:lnTo>
                      <a:lnTo>
                        <a:pt x="549" y="38"/>
                      </a:lnTo>
                      <a:lnTo>
                        <a:pt x="550" y="39"/>
                      </a:lnTo>
                      <a:lnTo>
                        <a:pt x="551" y="39"/>
                      </a:lnTo>
                      <a:lnTo>
                        <a:pt x="552" y="40"/>
                      </a:lnTo>
                      <a:lnTo>
                        <a:pt x="553" y="41"/>
                      </a:lnTo>
                      <a:lnTo>
                        <a:pt x="553" y="42"/>
                      </a:lnTo>
                      <a:lnTo>
                        <a:pt x="553" y="43"/>
                      </a:lnTo>
                      <a:lnTo>
                        <a:pt x="555" y="45"/>
                      </a:lnTo>
                      <a:lnTo>
                        <a:pt x="556" y="46"/>
                      </a:lnTo>
                      <a:lnTo>
                        <a:pt x="557" y="47"/>
                      </a:lnTo>
                      <a:lnTo>
                        <a:pt x="557" y="46"/>
                      </a:lnTo>
                      <a:lnTo>
                        <a:pt x="558" y="46"/>
                      </a:lnTo>
                      <a:lnTo>
                        <a:pt x="559" y="46"/>
                      </a:lnTo>
                      <a:lnTo>
                        <a:pt x="559" y="45"/>
                      </a:lnTo>
                      <a:lnTo>
                        <a:pt x="560" y="45"/>
                      </a:lnTo>
                      <a:lnTo>
                        <a:pt x="561" y="44"/>
                      </a:lnTo>
                      <a:lnTo>
                        <a:pt x="561" y="43"/>
                      </a:lnTo>
                      <a:lnTo>
                        <a:pt x="561" y="42"/>
                      </a:lnTo>
                      <a:lnTo>
                        <a:pt x="562" y="42"/>
                      </a:lnTo>
                      <a:lnTo>
                        <a:pt x="562" y="41"/>
                      </a:lnTo>
                      <a:lnTo>
                        <a:pt x="563" y="41"/>
                      </a:lnTo>
                      <a:lnTo>
                        <a:pt x="565" y="42"/>
                      </a:lnTo>
                      <a:lnTo>
                        <a:pt x="566" y="41"/>
                      </a:lnTo>
                      <a:lnTo>
                        <a:pt x="567" y="40"/>
                      </a:lnTo>
                      <a:lnTo>
                        <a:pt x="568" y="41"/>
                      </a:lnTo>
                      <a:lnTo>
                        <a:pt x="570" y="41"/>
                      </a:lnTo>
                      <a:lnTo>
                        <a:pt x="570" y="40"/>
                      </a:lnTo>
                      <a:lnTo>
                        <a:pt x="571" y="39"/>
                      </a:lnTo>
                      <a:lnTo>
                        <a:pt x="572" y="39"/>
                      </a:lnTo>
                      <a:lnTo>
                        <a:pt x="573" y="39"/>
                      </a:lnTo>
                      <a:lnTo>
                        <a:pt x="574" y="38"/>
                      </a:lnTo>
                      <a:lnTo>
                        <a:pt x="574" y="39"/>
                      </a:lnTo>
                      <a:lnTo>
                        <a:pt x="575" y="39"/>
                      </a:lnTo>
                      <a:lnTo>
                        <a:pt x="575" y="40"/>
                      </a:lnTo>
                      <a:lnTo>
                        <a:pt x="575" y="41"/>
                      </a:lnTo>
                      <a:lnTo>
                        <a:pt x="576" y="42"/>
                      </a:lnTo>
                      <a:lnTo>
                        <a:pt x="577" y="43"/>
                      </a:lnTo>
                      <a:lnTo>
                        <a:pt x="577" y="44"/>
                      </a:lnTo>
                      <a:lnTo>
                        <a:pt x="578" y="44"/>
                      </a:lnTo>
                      <a:lnTo>
                        <a:pt x="578" y="45"/>
                      </a:lnTo>
                      <a:lnTo>
                        <a:pt x="577" y="45"/>
                      </a:lnTo>
                      <a:lnTo>
                        <a:pt x="576" y="46"/>
                      </a:lnTo>
                      <a:lnTo>
                        <a:pt x="576" y="48"/>
                      </a:lnTo>
                      <a:lnTo>
                        <a:pt x="577" y="49"/>
                      </a:lnTo>
                      <a:lnTo>
                        <a:pt x="578" y="50"/>
                      </a:lnTo>
                      <a:lnTo>
                        <a:pt x="579" y="50"/>
                      </a:lnTo>
                      <a:lnTo>
                        <a:pt x="579" y="52"/>
                      </a:lnTo>
                      <a:lnTo>
                        <a:pt x="580" y="52"/>
                      </a:lnTo>
                      <a:lnTo>
                        <a:pt x="581" y="52"/>
                      </a:lnTo>
                      <a:lnTo>
                        <a:pt x="582" y="52"/>
                      </a:lnTo>
                      <a:lnTo>
                        <a:pt x="583" y="54"/>
                      </a:lnTo>
                      <a:lnTo>
                        <a:pt x="584" y="55"/>
                      </a:lnTo>
                      <a:lnTo>
                        <a:pt x="585" y="55"/>
                      </a:lnTo>
                      <a:lnTo>
                        <a:pt x="586" y="56"/>
                      </a:lnTo>
                      <a:lnTo>
                        <a:pt x="587" y="56"/>
                      </a:lnTo>
                      <a:lnTo>
                        <a:pt x="588" y="57"/>
                      </a:lnTo>
                      <a:lnTo>
                        <a:pt x="589" y="58"/>
                      </a:lnTo>
                      <a:lnTo>
                        <a:pt x="589" y="59"/>
                      </a:lnTo>
                      <a:lnTo>
                        <a:pt x="590" y="60"/>
                      </a:lnTo>
                      <a:lnTo>
                        <a:pt x="591" y="60"/>
                      </a:lnTo>
                      <a:lnTo>
                        <a:pt x="593" y="61"/>
                      </a:lnTo>
                      <a:lnTo>
                        <a:pt x="593" y="62"/>
                      </a:lnTo>
                      <a:lnTo>
                        <a:pt x="593" y="64"/>
                      </a:lnTo>
                      <a:lnTo>
                        <a:pt x="593" y="65"/>
                      </a:lnTo>
                      <a:lnTo>
                        <a:pt x="594" y="65"/>
                      </a:lnTo>
                      <a:lnTo>
                        <a:pt x="595" y="66"/>
                      </a:lnTo>
                      <a:lnTo>
                        <a:pt x="595" y="68"/>
                      </a:lnTo>
                      <a:lnTo>
                        <a:pt x="595" y="69"/>
                      </a:lnTo>
                      <a:lnTo>
                        <a:pt x="594" y="70"/>
                      </a:lnTo>
                      <a:lnTo>
                        <a:pt x="594" y="71"/>
                      </a:lnTo>
                      <a:lnTo>
                        <a:pt x="594" y="72"/>
                      </a:lnTo>
                      <a:lnTo>
                        <a:pt x="593" y="72"/>
                      </a:lnTo>
                      <a:lnTo>
                        <a:pt x="593" y="73"/>
                      </a:lnTo>
                      <a:lnTo>
                        <a:pt x="592" y="73"/>
                      </a:lnTo>
                      <a:lnTo>
                        <a:pt x="592" y="74"/>
                      </a:lnTo>
                      <a:lnTo>
                        <a:pt x="591" y="74"/>
                      </a:lnTo>
                      <a:lnTo>
                        <a:pt x="591" y="75"/>
                      </a:lnTo>
                      <a:lnTo>
                        <a:pt x="590" y="75"/>
                      </a:lnTo>
                      <a:lnTo>
                        <a:pt x="590" y="76"/>
                      </a:lnTo>
                      <a:lnTo>
                        <a:pt x="590" y="77"/>
                      </a:lnTo>
                      <a:lnTo>
                        <a:pt x="589" y="78"/>
                      </a:lnTo>
                      <a:lnTo>
                        <a:pt x="589" y="77"/>
                      </a:lnTo>
                      <a:lnTo>
                        <a:pt x="589" y="78"/>
                      </a:lnTo>
                      <a:lnTo>
                        <a:pt x="589" y="79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8" y="81"/>
                      </a:lnTo>
                      <a:lnTo>
                        <a:pt x="588" y="82"/>
                      </a:lnTo>
                      <a:lnTo>
                        <a:pt x="588" y="83"/>
                      </a:lnTo>
                      <a:lnTo>
                        <a:pt x="588" y="84"/>
                      </a:lnTo>
                      <a:lnTo>
                        <a:pt x="588" y="85"/>
                      </a:lnTo>
                      <a:lnTo>
                        <a:pt x="588" y="86"/>
                      </a:lnTo>
                      <a:lnTo>
                        <a:pt x="588" y="87"/>
                      </a:lnTo>
                      <a:lnTo>
                        <a:pt x="588" y="88"/>
                      </a:lnTo>
                      <a:lnTo>
                        <a:pt x="588" y="89"/>
                      </a:lnTo>
                      <a:lnTo>
                        <a:pt x="587" y="89"/>
                      </a:lnTo>
                      <a:lnTo>
                        <a:pt x="588" y="89"/>
                      </a:lnTo>
                      <a:lnTo>
                        <a:pt x="587" y="90"/>
                      </a:lnTo>
                      <a:lnTo>
                        <a:pt x="588" y="90"/>
                      </a:lnTo>
                      <a:lnTo>
                        <a:pt x="588" y="91"/>
                      </a:lnTo>
                      <a:lnTo>
                        <a:pt x="587" y="91"/>
                      </a:lnTo>
                      <a:lnTo>
                        <a:pt x="588" y="92"/>
                      </a:lnTo>
                      <a:lnTo>
                        <a:pt x="587" y="92"/>
                      </a:lnTo>
                      <a:lnTo>
                        <a:pt x="588" y="92"/>
                      </a:lnTo>
                      <a:lnTo>
                        <a:pt x="588" y="93"/>
                      </a:lnTo>
                      <a:lnTo>
                        <a:pt x="589" y="93"/>
                      </a:lnTo>
                      <a:lnTo>
                        <a:pt x="589" y="94"/>
                      </a:lnTo>
                      <a:lnTo>
                        <a:pt x="590" y="94"/>
                      </a:lnTo>
                      <a:lnTo>
                        <a:pt x="591" y="94"/>
                      </a:lnTo>
                      <a:lnTo>
                        <a:pt x="591" y="95"/>
                      </a:lnTo>
                      <a:lnTo>
                        <a:pt x="592" y="95"/>
                      </a:lnTo>
                      <a:lnTo>
                        <a:pt x="592" y="96"/>
                      </a:lnTo>
                      <a:lnTo>
                        <a:pt x="593" y="96"/>
                      </a:lnTo>
                      <a:lnTo>
                        <a:pt x="594" y="96"/>
                      </a:lnTo>
                      <a:lnTo>
                        <a:pt x="594" y="97"/>
                      </a:lnTo>
                      <a:lnTo>
                        <a:pt x="595" y="97"/>
                      </a:lnTo>
                      <a:lnTo>
                        <a:pt x="595" y="98"/>
                      </a:lnTo>
                      <a:lnTo>
                        <a:pt x="596" y="98"/>
                      </a:lnTo>
                      <a:lnTo>
                        <a:pt x="597" y="99"/>
                      </a:lnTo>
                      <a:lnTo>
                        <a:pt x="598" y="99"/>
                      </a:lnTo>
                      <a:lnTo>
                        <a:pt x="599" y="100"/>
                      </a:lnTo>
                      <a:lnTo>
                        <a:pt x="600" y="100"/>
                      </a:lnTo>
                      <a:lnTo>
                        <a:pt x="601" y="100"/>
                      </a:lnTo>
                      <a:lnTo>
                        <a:pt x="601" y="101"/>
                      </a:lnTo>
                      <a:lnTo>
                        <a:pt x="601" y="102"/>
                      </a:lnTo>
                      <a:lnTo>
                        <a:pt x="602" y="102"/>
                      </a:lnTo>
                      <a:lnTo>
                        <a:pt x="602" y="103"/>
                      </a:lnTo>
                      <a:lnTo>
                        <a:pt x="602" y="104"/>
                      </a:lnTo>
                      <a:lnTo>
                        <a:pt x="602" y="105"/>
                      </a:lnTo>
                      <a:lnTo>
                        <a:pt x="601" y="105"/>
                      </a:lnTo>
                      <a:lnTo>
                        <a:pt x="602" y="106"/>
                      </a:lnTo>
                      <a:lnTo>
                        <a:pt x="602" y="107"/>
                      </a:lnTo>
                      <a:lnTo>
                        <a:pt x="602" y="108"/>
                      </a:lnTo>
                      <a:lnTo>
                        <a:pt x="603" y="108"/>
                      </a:lnTo>
                      <a:lnTo>
                        <a:pt x="603" y="109"/>
                      </a:lnTo>
                      <a:lnTo>
                        <a:pt x="603" y="110"/>
                      </a:lnTo>
                      <a:lnTo>
                        <a:pt x="603" y="111"/>
                      </a:lnTo>
                      <a:lnTo>
                        <a:pt x="604" y="111"/>
                      </a:lnTo>
                      <a:lnTo>
                        <a:pt x="604" y="112"/>
                      </a:lnTo>
                      <a:lnTo>
                        <a:pt x="604" y="113"/>
                      </a:lnTo>
                      <a:lnTo>
                        <a:pt x="605" y="114"/>
                      </a:lnTo>
                      <a:lnTo>
                        <a:pt x="605" y="115"/>
                      </a:lnTo>
                      <a:lnTo>
                        <a:pt x="605" y="116"/>
                      </a:lnTo>
                      <a:lnTo>
                        <a:pt x="604" y="116"/>
                      </a:lnTo>
                      <a:lnTo>
                        <a:pt x="604" y="117"/>
                      </a:lnTo>
                      <a:lnTo>
                        <a:pt x="604" y="118"/>
                      </a:lnTo>
                      <a:lnTo>
                        <a:pt x="604" y="119"/>
                      </a:lnTo>
                      <a:lnTo>
                        <a:pt x="603" y="119"/>
                      </a:lnTo>
                      <a:lnTo>
                        <a:pt x="603" y="120"/>
                      </a:lnTo>
                      <a:lnTo>
                        <a:pt x="602" y="121"/>
                      </a:lnTo>
                      <a:lnTo>
                        <a:pt x="601" y="120"/>
                      </a:lnTo>
                      <a:lnTo>
                        <a:pt x="600" y="120"/>
                      </a:lnTo>
                      <a:lnTo>
                        <a:pt x="599" y="120"/>
                      </a:lnTo>
                      <a:lnTo>
                        <a:pt x="598" y="120"/>
                      </a:lnTo>
                      <a:lnTo>
                        <a:pt x="598" y="119"/>
                      </a:lnTo>
                      <a:lnTo>
                        <a:pt x="598" y="120"/>
                      </a:lnTo>
                      <a:lnTo>
                        <a:pt x="597" y="120"/>
                      </a:lnTo>
                      <a:lnTo>
                        <a:pt x="597" y="121"/>
                      </a:lnTo>
                      <a:lnTo>
                        <a:pt x="596" y="122"/>
                      </a:lnTo>
                      <a:lnTo>
                        <a:pt x="596" y="123"/>
                      </a:lnTo>
                      <a:lnTo>
                        <a:pt x="597" y="123"/>
                      </a:lnTo>
                      <a:lnTo>
                        <a:pt x="596" y="123"/>
                      </a:lnTo>
                      <a:lnTo>
                        <a:pt x="596" y="124"/>
                      </a:lnTo>
                      <a:lnTo>
                        <a:pt x="596" y="125"/>
                      </a:lnTo>
                      <a:lnTo>
                        <a:pt x="595" y="125"/>
                      </a:lnTo>
                      <a:lnTo>
                        <a:pt x="595" y="126"/>
                      </a:lnTo>
                      <a:lnTo>
                        <a:pt x="595" y="127"/>
                      </a:lnTo>
                      <a:lnTo>
                        <a:pt x="594" y="127"/>
                      </a:lnTo>
                      <a:lnTo>
                        <a:pt x="593" y="127"/>
                      </a:lnTo>
                      <a:lnTo>
                        <a:pt x="592" y="129"/>
                      </a:lnTo>
                      <a:lnTo>
                        <a:pt x="591" y="129"/>
                      </a:lnTo>
                      <a:lnTo>
                        <a:pt x="591" y="130"/>
                      </a:lnTo>
                      <a:lnTo>
                        <a:pt x="592" y="131"/>
                      </a:lnTo>
                      <a:lnTo>
                        <a:pt x="592" y="132"/>
                      </a:lnTo>
                      <a:lnTo>
                        <a:pt x="590" y="135"/>
                      </a:lnTo>
                      <a:lnTo>
                        <a:pt x="589" y="138"/>
                      </a:lnTo>
                      <a:lnTo>
                        <a:pt x="590" y="141"/>
                      </a:lnTo>
                      <a:lnTo>
                        <a:pt x="592" y="143"/>
                      </a:lnTo>
                      <a:lnTo>
                        <a:pt x="594" y="143"/>
                      </a:lnTo>
                      <a:lnTo>
                        <a:pt x="593" y="145"/>
                      </a:lnTo>
                      <a:lnTo>
                        <a:pt x="594" y="145"/>
                      </a:lnTo>
                      <a:lnTo>
                        <a:pt x="594" y="146"/>
                      </a:lnTo>
                      <a:lnTo>
                        <a:pt x="595" y="146"/>
                      </a:lnTo>
                      <a:lnTo>
                        <a:pt x="595" y="147"/>
                      </a:lnTo>
                      <a:lnTo>
                        <a:pt x="596" y="147"/>
                      </a:lnTo>
                      <a:lnTo>
                        <a:pt x="596" y="148"/>
                      </a:lnTo>
                      <a:lnTo>
                        <a:pt x="597" y="148"/>
                      </a:lnTo>
                      <a:lnTo>
                        <a:pt x="597" y="149"/>
                      </a:lnTo>
                      <a:lnTo>
                        <a:pt x="598" y="149"/>
                      </a:lnTo>
                      <a:lnTo>
                        <a:pt x="598" y="150"/>
                      </a:lnTo>
                      <a:lnTo>
                        <a:pt x="597" y="150"/>
                      </a:lnTo>
                      <a:lnTo>
                        <a:pt x="597" y="151"/>
                      </a:lnTo>
                      <a:lnTo>
                        <a:pt x="597" y="152"/>
                      </a:lnTo>
                      <a:lnTo>
                        <a:pt x="596" y="152"/>
                      </a:lnTo>
                      <a:lnTo>
                        <a:pt x="596" y="153"/>
                      </a:lnTo>
                      <a:lnTo>
                        <a:pt x="596" y="154"/>
                      </a:lnTo>
                      <a:lnTo>
                        <a:pt x="597" y="155"/>
                      </a:lnTo>
                      <a:lnTo>
                        <a:pt x="597" y="156"/>
                      </a:lnTo>
                      <a:lnTo>
                        <a:pt x="597" y="157"/>
                      </a:lnTo>
                      <a:lnTo>
                        <a:pt x="597" y="159"/>
                      </a:lnTo>
                      <a:lnTo>
                        <a:pt x="597" y="161"/>
                      </a:lnTo>
                      <a:lnTo>
                        <a:pt x="598" y="161"/>
                      </a:lnTo>
                      <a:lnTo>
                        <a:pt x="598" y="162"/>
                      </a:lnTo>
                      <a:lnTo>
                        <a:pt x="599" y="162"/>
                      </a:lnTo>
                      <a:lnTo>
                        <a:pt x="599" y="163"/>
                      </a:lnTo>
                      <a:lnTo>
                        <a:pt x="600" y="163"/>
                      </a:lnTo>
                      <a:lnTo>
                        <a:pt x="599" y="163"/>
                      </a:lnTo>
                      <a:lnTo>
                        <a:pt x="598" y="164"/>
                      </a:lnTo>
                      <a:lnTo>
                        <a:pt x="598" y="165"/>
                      </a:lnTo>
                      <a:lnTo>
                        <a:pt x="597" y="165"/>
                      </a:lnTo>
                      <a:lnTo>
                        <a:pt x="598" y="166"/>
                      </a:lnTo>
                      <a:lnTo>
                        <a:pt x="598" y="167"/>
                      </a:lnTo>
                      <a:lnTo>
                        <a:pt x="599" y="167"/>
                      </a:lnTo>
                      <a:lnTo>
                        <a:pt x="599" y="168"/>
                      </a:lnTo>
                      <a:lnTo>
                        <a:pt x="598" y="169"/>
                      </a:lnTo>
                      <a:lnTo>
                        <a:pt x="598" y="170"/>
                      </a:lnTo>
                      <a:lnTo>
                        <a:pt x="598" y="171"/>
                      </a:lnTo>
                      <a:lnTo>
                        <a:pt x="599" y="171"/>
                      </a:lnTo>
                      <a:lnTo>
                        <a:pt x="599" y="172"/>
                      </a:lnTo>
                      <a:lnTo>
                        <a:pt x="600" y="173"/>
                      </a:lnTo>
                      <a:lnTo>
                        <a:pt x="600" y="174"/>
                      </a:lnTo>
                      <a:lnTo>
                        <a:pt x="601" y="174"/>
                      </a:lnTo>
                      <a:lnTo>
                        <a:pt x="602" y="174"/>
                      </a:lnTo>
                      <a:lnTo>
                        <a:pt x="603" y="174"/>
                      </a:lnTo>
                      <a:lnTo>
                        <a:pt x="604" y="174"/>
                      </a:lnTo>
                      <a:lnTo>
                        <a:pt x="603" y="174"/>
                      </a:lnTo>
                      <a:lnTo>
                        <a:pt x="603" y="175"/>
                      </a:lnTo>
                      <a:lnTo>
                        <a:pt x="603" y="176"/>
                      </a:lnTo>
                      <a:lnTo>
                        <a:pt x="602" y="176"/>
                      </a:lnTo>
                      <a:lnTo>
                        <a:pt x="602" y="177"/>
                      </a:lnTo>
                      <a:lnTo>
                        <a:pt x="603" y="177"/>
                      </a:lnTo>
                      <a:lnTo>
                        <a:pt x="604" y="178"/>
                      </a:lnTo>
                      <a:lnTo>
                        <a:pt x="604" y="179"/>
                      </a:lnTo>
                      <a:lnTo>
                        <a:pt x="605" y="179"/>
                      </a:lnTo>
                      <a:lnTo>
                        <a:pt x="604" y="179"/>
                      </a:lnTo>
                      <a:lnTo>
                        <a:pt x="605" y="180"/>
                      </a:lnTo>
                      <a:lnTo>
                        <a:pt x="605" y="181"/>
                      </a:lnTo>
                      <a:lnTo>
                        <a:pt x="605" y="182"/>
                      </a:lnTo>
                      <a:lnTo>
                        <a:pt x="605" y="183"/>
                      </a:lnTo>
                      <a:lnTo>
                        <a:pt x="606" y="184"/>
                      </a:lnTo>
                      <a:lnTo>
                        <a:pt x="606" y="185"/>
                      </a:lnTo>
                      <a:lnTo>
                        <a:pt x="606" y="186"/>
                      </a:lnTo>
                      <a:lnTo>
                        <a:pt x="607" y="186"/>
                      </a:lnTo>
                      <a:lnTo>
                        <a:pt x="607" y="187"/>
                      </a:lnTo>
                      <a:lnTo>
                        <a:pt x="606" y="187"/>
                      </a:lnTo>
                      <a:lnTo>
                        <a:pt x="607" y="187"/>
                      </a:lnTo>
                      <a:lnTo>
                        <a:pt x="607" y="188"/>
                      </a:lnTo>
                      <a:lnTo>
                        <a:pt x="608" y="189"/>
                      </a:lnTo>
                      <a:lnTo>
                        <a:pt x="608" y="190"/>
                      </a:lnTo>
                      <a:lnTo>
                        <a:pt x="609" y="190"/>
                      </a:lnTo>
                      <a:lnTo>
                        <a:pt x="609" y="189"/>
                      </a:lnTo>
                      <a:lnTo>
                        <a:pt x="609" y="190"/>
                      </a:lnTo>
                      <a:lnTo>
                        <a:pt x="609" y="191"/>
                      </a:lnTo>
                      <a:lnTo>
                        <a:pt x="608" y="191"/>
                      </a:lnTo>
                      <a:lnTo>
                        <a:pt x="608" y="192"/>
                      </a:lnTo>
                      <a:lnTo>
                        <a:pt x="608" y="193"/>
                      </a:lnTo>
                      <a:lnTo>
                        <a:pt x="608" y="194"/>
                      </a:lnTo>
                      <a:lnTo>
                        <a:pt x="607" y="194"/>
                      </a:lnTo>
                      <a:lnTo>
                        <a:pt x="607" y="195"/>
                      </a:lnTo>
                      <a:lnTo>
                        <a:pt x="607" y="196"/>
                      </a:lnTo>
                      <a:lnTo>
                        <a:pt x="608" y="196"/>
                      </a:lnTo>
                      <a:lnTo>
                        <a:pt x="607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0" y="197"/>
                      </a:lnTo>
                      <a:lnTo>
                        <a:pt x="611" y="197"/>
                      </a:lnTo>
                      <a:lnTo>
                        <a:pt x="612" y="197"/>
                      </a:lnTo>
                      <a:lnTo>
                        <a:pt x="612" y="198"/>
                      </a:lnTo>
                      <a:lnTo>
                        <a:pt x="613" y="198"/>
                      </a:lnTo>
                      <a:lnTo>
                        <a:pt x="613" y="197"/>
                      </a:lnTo>
                      <a:lnTo>
                        <a:pt x="613" y="198"/>
                      </a:lnTo>
                      <a:lnTo>
                        <a:pt x="614" y="198"/>
                      </a:lnTo>
                      <a:lnTo>
                        <a:pt x="615" y="198"/>
                      </a:lnTo>
                      <a:lnTo>
                        <a:pt x="616" y="198"/>
                      </a:lnTo>
                      <a:lnTo>
                        <a:pt x="617" y="198"/>
                      </a:lnTo>
                      <a:lnTo>
                        <a:pt x="618" y="198"/>
                      </a:lnTo>
                      <a:lnTo>
                        <a:pt x="618" y="197"/>
                      </a:lnTo>
                      <a:lnTo>
                        <a:pt x="619" y="197"/>
                      </a:lnTo>
                      <a:lnTo>
                        <a:pt x="620" y="196"/>
                      </a:lnTo>
                      <a:lnTo>
                        <a:pt x="621" y="196"/>
                      </a:lnTo>
                      <a:lnTo>
                        <a:pt x="621" y="195"/>
                      </a:lnTo>
                      <a:lnTo>
                        <a:pt x="622" y="195"/>
                      </a:lnTo>
                      <a:lnTo>
                        <a:pt x="623" y="195"/>
                      </a:lnTo>
                      <a:lnTo>
                        <a:pt x="624" y="195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5" y="193"/>
                      </a:lnTo>
                      <a:lnTo>
                        <a:pt x="626" y="193"/>
                      </a:lnTo>
                      <a:lnTo>
                        <a:pt x="628" y="193"/>
                      </a:lnTo>
                      <a:lnTo>
                        <a:pt x="629" y="193"/>
                      </a:lnTo>
                      <a:lnTo>
                        <a:pt x="629" y="194"/>
                      </a:lnTo>
                      <a:lnTo>
                        <a:pt x="630" y="193"/>
                      </a:lnTo>
                      <a:lnTo>
                        <a:pt x="631" y="193"/>
                      </a:lnTo>
                      <a:lnTo>
                        <a:pt x="632" y="192"/>
                      </a:lnTo>
                      <a:lnTo>
                        <a:pt x="632" y="193"/>
                      </a:lnTo>
                      <a:lnTo>
                        <a:pt x="632" y="194"/>
                      </a:lnTo>
                      <a:lnTo>
                        <a:pt x="633" y="195"/>
                      </a:lnTo>
                      <a:lnTo>
                        <a:pt x="634" y="195"/>
                      </a:lnTo>
                      <a:lnTo>
                        <a:pt x="634" y="196"/>
                      </a:lnTo>
                      <a:lnTo>
                        <a:pt x="635" y="196"/>
                      </a:lnTo>
                      <a:lnTo>
                        <a:pt x="636" y="196"/>
                      </a:lnTo>
                      <a:lnTo>
                        <a:pt x="637" y="197"/>
                      </a:lnTo>
                      <a:lnTo>
                        <a:pt x="637" y="198"/>
                      </a:lnTo>
                      <a:lnTo>
                        <a:pt x="638" y="197"/>
                      </a:lnTo>
                      <a:lnTo>
                        <a:pt x="638" y="196"/>
                      </a:lnTo>
                      <a:lnTo>
                        <a:pt x="639" y="195"/>
                      </a:lnTo>
                      <a:lnTo>
                        <a:pt x="640" y="195"/>
                      </a:lnTo>
                      <a:lnTo>
                        <a:pt x="641" y="195"/>
                      </a:lnTo>
                      <a:lnTo>
                        <a:pt x="641" y="194"/>
                      </a:lnTo>
                      <a:lnTo>
                        <a:pt x="641" y="193"/>
                      </a:lnTo>
                      <a:lnTo>
                        <a:pt x="642" y="193"/>
                      </a:lnTo>
                      <a:lnTo>
                        <a:pt x="642" y="194"/>
                      </a:lnTo>
                      <a:lnTo>
                        <a:pt x="643" y="194"/>
                      </a:lnTo>
                      <a:lnTo>
                        <a:pt x="644" y="195"/>
                      </a:lnTo>
                      <a:lnTo>
                        <a:pt x="643" y="195"/>
                      </a:lnTo>
                      <a:lnTo>
                        <a:pt x="643" y="196"/>
                      </a:lnTo>
                      <a:lnTo>
                        <a:pt x="643" y="197"/>
                      </a:lnTo>
                      <a:lnTo>
                        <a:pt x="644" y="197"/>
                      </a:lnTo>
                      <a:lnTo>
                        <a:pt x="644" y="198"/>
                      </a:lnTo>
                      <a:lnTo>
                        <a:pt x="644" y="199"/>
                      </a:lnTo>
                      <a:lnTo>
                        <a:pt x="645" y="199"/>
                      </a:lnTo>
                      <a:lnTo>
                        <a:pt x="645" y="200"/>
                      </a:lnTo>
                      <a:lnTo>
                        <a:pt x="646" y="200"/>
                      </a:lnTo>
                      <a:lnTo>
                        <a:pt x="645" y="200"/>
                      </a:lnTo>
                      <a:lnTo>
                        <a:pt x="645" y="201"/>
                      </a:lnTo>
                      <a:lnTo>
                        <a:pt x="646" y="201"/>
                      </a:lnTo>
                      <a:lnTo>
                        <a:pt x="645" y="201"/>
                      </a:lnTo>
                      <a:lnTo>
                        <a:pt x="645" y="202"/>
                      </a:lnTo>
                      <a:lnTo>
                        <a:pt x="646" y="202"/>
                      </a:lnTo>
                      <a:lnTo>
                        <a:pt x="647" y="203"/>
                      </a:lnTo>
                      <a:lnTo>
                        <a:pt x="647" y="202"/>
                      </a:lnTo>
                      <a:lnTo>
                        <a:pt x="648" y="202"/>
                      </a:lnTo>
                      <a:lnTo>
                        <a:pt x="649" y="202"/>
                      </a:lnTo>
                      <a:lnTo>
                        <a:pt x="650" y="201"/>
                      </a:lnTo>
                      <a:lnTo>
                        <a:pt x="650" y="202"/>
                      </a:lnTo>
                      <a:lnTo>
                        <a:pt x="651" y="202"/>
                      </a:lnTo>
                      <a:lnTo>
                        <a:pt x="651" y="203"/>
                      </a:lnTo>
                      <a:lnTo>
                        <a:pt x="652" y="203"/>
                      </a:lnTo>
                      <a:lnTo>
                        <a:pt x="653" y="203"/>
                      </a:lnTo>
                      <a:lnTo>
                        <a:pt x="653" y="204"/>
                      </a:lnTo>
                      <a:lnTo>
                        <a:pt x="654" y="203"/>
                      </a:lnTo>
                      <a:lnTo>
                        <a:pt x="655" y="204"/>
                      </a:lnTo>
                      <a:lnTo>
                        <a:pt x="655" y="205"/>
                      </a:lnTo>
                      <a:lnTo>
                        <a:pt x="655" y="206"/>
                      </a:lnTo>
                      <a:lnTo>
                        <a:pt x="656" y="206"/>
                      </a:lnTo>
                      <a:lnTo>
                        <a:pt x="656" y="207"/>
                      </a:lnTo>
                      <a:lnTo>
                        <a:pt x="655" y="207"/>
                      </a:lnTo>
                      <a:lnTo>
                        <a:pt x="656" y="207"/>
                      </a:lnTo>
                      <a:lnTo>
                        <a:pt x="656" y="208"/>
                      </a:lnTo>
                      <a:lnTo>
                        <a:pt x="655" y="208"/>
                      </a:lnTo>
                      <a:lnTo>
                        <a:pt x="655" y="209"/>
                      </a:lnTo>
                      <a:lnTo>
                        <a:pt x="654" y="210"/>
                      </a:lnTo>
                      <a:lnTo>
                        <a:pt x="655" y="211"/>
                      </a:lnTo>
                      <a:lnTo>
                        <a:pt x="654" y="211"/>
                      </a:lnTo>
                      <a:lnTo>
                        <a:pt x="654" y="212"/>
                      </a:lnTo>
                      <a:lnTo>
                        <a:pt x="654" y="213"/>
                      </a:lnTo>
                      <a:lnTo>
                        <a:pt x="655" y="213"/>
                      </a:lnTo>
                      <a:lnTo>
                        <a:pt x="655" y="214"/>
                      </a:lnTo>
                      <a:lnTo>
                        <a:pt x="656" y="214"/>
                      </a:lnTo>
                      <a:lnTo>
                        <a:pt x="656" y="215"/>
                      </a:lnTo>
                      <a:lnTo>
                        <a:pt x="656" y="216"/>
                      </a:lnTo>
                      <a:lnTo>
                        <a:pt x="655" y="216"/>
                      </a:lnTo>
                      <a:lnTo>
                        <a:pt x="655" y="217"/>
                      </a:lnTo>
                      <a:lnTo>
                        <a:pt x="654" y="217"/>
                      </a:lnTo>
                      <a:lnTo>
                        <a:pt x="654" y="218"/>
                      </a:lnTo>
                      <a:lnTo>
                        <a:pt x="654" y="219"/>
                      </a:lnTo>
                      <a:lnTo>
                        <a:pt x="653" y="220"/>
                      </a:lnTo>
                      <a:lnTo>
                        <a:pt x="654" y="221"/>
                      </a:lnTo>
                      <a:lnTo>
                        <a:pt x="653" y="221"/>
                      </a:lnTo>
                      <a:lnTo>
                        <a:pt x="652" y="222"/>
                      </a:lnTo>
                      <a:lnTo>
                        <a:pt x="652" y="223"/>
                      </a:lnTo>
                      <a:lnTo>
                        <a:pt x="651" y="223"/>
                      </a:lnTo>
                      <a:lnTo>
                        <a:pt x="650" y="223"/>
                      </a:lnTo>
                      <a:lnTo>
                        <a:pt x="650" y="224"/>
                      </a:lnTo>
                      <a:lnTo>
                        <a:pt x="650" y="225"/>
                      </a:lnTo>
                      <a:lnTo>
                        <a:pt x="649" y="225"/>
                      </a:lnTo>
                      <a:lnTo>
                        <a:pt x="649" y="226"/>
                      </a:lnTo>
                      <a:lnTo>
                        <a:pt x="648" y="226"/>
                      </a:lnTo>
                      <a:lnTo>
                        <a:pt x="649" y="226"/>
                      </a:lnTo>
                      <a:lnTo>
                        <a:pt x="648" y="227"/>
                      </a:lnTo>
                      <a:lnTo>
                        <a:pt x="648" y="228"/>
                      </a:lnTo>
                      <a:lnTo>
                        <a:pt x="647" y="228"/>
                      </a:lnTo>
                      <a:lnTo>
                        <a:pt x="646" y="228"/>
                      </a:lnTo>
                      <a:lnTo>
                        <a:pt x="645" y="228"/>
                      </a:lnTo>
                      <a:lnTo>
                        <a:pt x="644" y="227"/>
                      </a:lnTo>
                      <a:lnTo>
                        <a:pt x="643" y="227"/>
                      </a:lnTo>
                      <a:lnTo>
                        <a:pt x="643" y="228"/>
                      </a:lnTo>
                      <a:lnTo>
                        <a:pt x="642" y="228"/>
                      </a:lnTo>
                      <a:lnTo>
                        <a:pt x="643" y="229"/>
                      </a:lnTo>
                      <a:lnTo>
                        <a:pt x="642" y="229"/>
                      </a:lnTo>
                      <a:lnTo>
                        <a:pt x="642" y="230"/>
                      </a:lnTo>
                      <a:lnTo>
                        <a:pt x="642" y="231"/>
                      </a:lnTo>
                      <a:lnTo>
                        <a:pt x="642" y="232"/>
                      </a:lnTo>
                      <a:lnTo>
                        <a:pt x="642" y="233"/>
                      </a:lnTo>
                      <a:lnTo>
                        <a:pt x="641" y="234"/>
                      </a:lnTo>
                      <a:lnTo>
                        <a:pt x="642" y="235"/>
                      </a:lnTo>
                      <a:lnTo>
                        <a:pt x="642" y="237"/>
                      </a:lnTo>
                      <a:lnTo>
                        <a:pt x="641" y="237"/>
                      </a:lnTo>
                      <a:lnTo>
                        <a:pt x="640" y="237"/>
                      </a:lnTo>
                      <a:lnTo>
                        <a:pt x="639" y="238"/>
                      </a:lnTo>
                      <a:lnTo>
                        <a:pt x="639" y="239"/>
                      </a:lnTo>
                      <a:lnTo>
                        <a:pt x="637" y="241"/>
                      </a:lnTo>
                      <a:lnTo>
                        <a:pt x="637" y="242"/>
                      </a:lnTo>
                      <a:lnTo>
                        <a:pt x="636" y="242"/>
                      </a:lnTo>
                      <a:lnTo>
                        <a:pt x="635" y="243"/>
                      </a:lnTo>
                      <a:lnTo>
                        <a:pt x="635" y="244"/>
                      </a:lnTo>
                      <a:lnTo>
                        <a:pt x="635" y="245"/>
                      </a:lnTo>
                      <a:lnTo>
                        <a:pt x="636" y="245"/>
                      </a:lnTo>
                      <a:lnTo>
                        <a:pt x="637" y="245"/>
                      </a:lnTo>
                      <a:lnTo>
                        <a:pt x="637" y="246"/>
                      </a:lnTo>
                      <a:lnTo>
                        <a:pt x="638" y="247"/>
                      </a:lnTo>
                      <a:lnTo>
                        <a:pt x="638" y="248"/>
                      </a:lnTo>
                      <a:lnTo>
                        <a:pt x="638" y="249"/>
                      </a:lnTo>
                      <a:lnTo>
                        <a:pt x="639" y="249"/>
                      </a:lnTo>
                      <a:lnTo>
                        <a:pt x="638" y="249"/>
                      </a:lnTo>
                      <a:lnTo>
                        <a:pt x="638" y="250"/>
                      </a:lnTo>
                      <a:lnTo>
                        <a:pt x="637" y="250"/>
                      </a:lnTo>
                      <a:lnTo>
                        <a:pt x="637" y="251"/>
                      </a:lnTo>
                      <a:lnTo>
                        <a:pt x="636" y="251"/>
                      </a:lnTo>
                      <a:lnTo>
                        <a:pt x="636" y="252"/>
                      </a:lnTo>
                      <a:lnTo>
                        <a:pt x="637" y="253"/>
                      </a:lnTo>
                      <a:lnTo>
                        <a:pt x="636" y="254"/>
                      </a:lnTo>
                      <a:lnTo>
                        <a:pt x="637" y="255"/>
                      </a:lnTo>
                      <a:lnTo>
                        <a:pt x="638" y="255"/>
                      </a:lnTo>
                      <a:lnTo>
                        <a:pt x="637" y="256"/>
                      </a:lnTo>
                      <a:lnTo>
                        <a:pt x="638" y="257"/>
                      </a:lnTo>
                      <a:lnTo>
                        <a:pt x="638" y="258"/>
                      </a:lnTo>
                      <a:lnTo>
                        <a:pt x="638" y="259"/>
                      </a:lnTo>
                      <a:lnTo>
                        <a:pt x="639" y="259"/>
                      </a:lnTo>
                      <a:lnTo>
                        <a:pt x="639" y="260"/>
                      </a:lnTo>
                      <a:lnTo>
                        <a:pt x="640" y="261"/>
                      </a:lnTo>
                      <a:lnTo>
                        <a:pt x="641" y="261"/>
                      </a:lnTo>
                      <a:lnTo>
                        <a:pt x="641" y="262"/>
                      </a:lnTo>
                      <a:lnTo>
                        <a:pt x="641" y="263"/>
                      </a:lnTo>
                      <a:lnTo>
                        <a:pt x="640" y="263"/>
                      </a:lnTo>
                      <a:lnTo>
                        <a:pt x="639" y="263"/>
                      </a:lnTo>
                      <a:lnTo>
                        <a:pt x="638" y="262"/>
                      </a:lnTo>
                      <a:lnTo>
                        <a:pt x="637" y="262"/>
                      </a:lnTo>
                      <a:lnTo>
                        <a:pt x="637" y="263"/>
                      </a:lnTo>
                      <a:lnTo>
                        <a:pt x="636" y="263"/>
                      </a:lnTo>
                      <a:lnTo>
                        <a:pt x="636" y="264"/>
                      </a:lnTo>
                      <a:lnTo>
                        <a:pt x="635" y="263"/>
                      </a:lnTo>
                      <a:lnTo>
                        <a:pt x="634" y="263"/>
                      </a:lnTo>
                      <a:lnTo>
                        <a:pt x="634" y="264"/>
                      </a:lnTo>
                      <a:lnTo>
                        <a:pt x="633" y="265"/>
                      </a:lnTo>
                      <a:lnTo>
                        <a:pt x="634" y="265"/>
                      </a:lnTo>
                      <a:lnTo>
                        <a:pt x="634" y="266"/>
                      </a:lnTo>
                      <a:lnTo>
                        <a:pt x="634" y="267"/>
                      </a:lnTo>
                      <a:lnTo>
                        <a:pt x="635" y="267"/>
                      </a:lnTo>
                      <a:lnTo>
                        <a:pt x="636" y="268"/>
                      </a:lnTo>
                      <a:lnTo>
                        <a:pt x="635" y="269"/>
                      </a:lnTo>
                      <a:lnTo>
                        <a:pt x="634" y="269"/>
                      </a:lnTo>
                      <a:lnTo>
                        <a:pt x="633" y="269"/>
                      </a:lnTo>
                      <a:lnTo>
                        <a:pt x="632" y="269"/>
                      </a:lnTo>
                      <a:lnTo>
                        <a:pt x="631" y="269"/>
                      </a:lnTo>
                      <a:lnTo>
                        <a:pt x="630" y="269"/>
                      </a:lnTo>
                      <a:lnTo>
                        <a:pt x="629" y="269"/>
                      </a:lnTo>
                      <a:lnTo>
                        <a:pt x="630" y="269"/>
                      </a:lnTo>
                      <a:lnTo>
                        <a:pt x="630" y="270"/>
                      </a:lnTo>
                      <a:lnTo>
                        <a:pt x="631" y="271"/>
                      </a:lnTo>
                      <a:lnTo>
                        <a:pt x="632" y="271"/>
                      </a:lnTo>
                      <a:lnTo>
                        <a:pt x="633" y="271"/>
                      </a:lnTo>
                      <a:lnTo>
                        <a:pt x="634" y="271"/>
                      </a:lnTo>
                      <a:lnTo>
                        <a:pt x="635" y="271"/>
                      </a:lnTo>
                      <a:lnTo>
                        <a:pt x="636" y="271"/>
                      </a:lnTo>
                      <a:lnTo>
                        <a:pt x="637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8" y="273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6"/>
                      </a:lnTo>
                      <a:lnTo>
                        <a:pt x="641" y="276"/>
                      </a:lnTo>
                      <a:lnTo>
                        <a:pt x="640" y="277"/>
                      </a:lnTo>
                      <a:lnTo>
                        <a:pt x="640" y="278"/>
                      </a:lnTo>
                      <a:lnTo>
                        <a:pt x="639" y="278"/>
                      </a:lnTo>
                      <a:lnTo>
                        <a:pt x="638" y="278"/>
                      </a:lnTo>
                      <a:lnTo>
                        <a:pt x="637" y="278"/>
                      </a:lnTo>
                      <a:lnTo>
                        <a:pt x="637" y="279"/>
                      </a:lnTo>
                      <a:lnTo>
                        <a:pt x="636" y="280"/>
                      </a:lnTo>
                      <a:lnTo>
                        <a:pt x="635" y="280"/>
                      </a:lnTo>
                      <a:lnTo>
                        <a:pt x="634" y="280"/>
                      </a:lnTo>
                      <a:lnTo>
                        <a:pt x="633" y="280"/>
                      </a:lnTo>
                      <a:lnTo>
                        <a:pt x="634" y="280"/>
                      </a:lnTo>
                      <a:lnTo>
                        <a:pt x="634" y="281"/>
                      </a:lnTo>
                      <a:lnTo>
                        <a:pt x="632" y="283"/>
                      </a:lnTo>
                      <a:lnTo>
                        <a:pt x="632" y="284"/>
                      </a:lnTo>
                      <a:lnTo>
                        <a:pt x="633" y="285"/>
                      </a:lnTo>
                      <a:lnTo>
                        <a:pt x="632" y="285"/>
                      </a:lnTo>
                      <a:lnTo>
                        <a:pt x="631" y="286"/>
                      </a:lnTo>
                      <a:lnTo>
                        <a:pt x="631" y="287"/>
                      </a:lnTo>
                      <a:lnTo>
                        <a:pt x="630" y="287"/>
                      </a:lnTo>
                      <a:lnTo>
                        <a:pt x="629" y="288"/>
                      </a:lnTo>
                      <a:lnTo>
                        <a:pt x="629" y="289"/>
                      </a:lnTo>
                      <a:lnTo>
                        <a:pt x="629" y="290"/>
                      </a:lnTo>
                      <a:lnTo>
                        <a:pt x="630" y="290"/>
                      </a:lnTo>
                      <a:lnTo>
                        <a:pt x="630" y="291"/>
                      </a:lnTo>
                      <a:lnTo>
                        <a:pt x="629" y="291"/>
                      </a:lnTo>
                      <a:lnTo>
                        <a:pt x="629" y="292"/>
                      </a:lnTo>
                      <a:lnTo>
                        <a:pt x="629" y="293"/>
                      </a:lnTo>
                      <a:lnTo>
                        <a:pt x="628" y="293"/>
                      </a:lnTo>
                      <a:lnTo>
                        <a:pt x="627" y="293"/>
                      </a:lnTo>
                      <a:lnTo>
                        <a:pt x="627" y="294"/>
                      </a:lnTo>
                      <a:lnTo>
                        <a:pt x="628" y="294"/>
                      </a:lnTo>
                      <a:lnTo>
                        <a:pt x="628" y="295"/>
                      </a:lnTo>
                      <a:lnTo>
                        <a:pt x="629" y="295"/>
                      </a:lnTo>
                      <a:lnTo>
                        <a:pt x="630" y="295"/>
                      </a:lnTo>
                      <a:lnTo>
                        <a:pt x="630" y="296"/>
                      </a:lnTo>
                      <a:lnTo>
                        <a:pt x="630" y="297"/>
                      </a:lnTo>
                      <a:lnTo>
                        <a:pt x="630" y="298"/>
                      </a:lnTo>
                      <a:lnTo>
                        <a:pt x="631" y="298"/>
                      </a:lnTo>
                      <a:lnTo>
                        <a:pt x="630" y="299"/>
                      </a:lnTo>
                      <a:lnTo>
                        <a:pt x="631" y="299"/>
                      </a:lnTo>
                      <a:lnTo>
                        <a:pt x="631" y="300"/>
                      </a:lnTo>
                      <a:lnTo>
                        <a:pt x="632" y="300"/>
                      </a:lnTo>
                      <a:lnTo>
                        <a:pt x="633" y="300"/>
                      </a:lnTo>
                      <a:lnTo>
                        <a:pt x="633" y="301"/>
                      </a:lnTo>
                      <a:lnTo>
                        <a:pt x="632" y="302"/>
                      </a:lnTo>
                      <a:lnTo>
                        <a:pt x="632" y="303"/>
                      </a:lnTo>
                      <a:lnTo>
                        <a:pt x="632" y="304"/>
                      </a:lnTo>
                      <a:lnTo>
                        <a:pt x="632" y="305"/>
                      </a:lnTo>
                      <a:lnTo>
                        <a:pt x="632" y="306"/>
                      </a:lnTo>
                      <a:lnTo>
                        <a:pt x="633" y="306"/>
                      </a:lnTo>
                      <a:lnTo>
                        <a:pt x="633" y="307"/>
                      </a:lnTo>
                      <a:lnTo>
                        <a:pt x="634" y="307"/>
                      </a:lnTo>
                      <a:lnTo>
                        <a:pt x="635" y="307"/>
                      </a:lnTo>
                      <a:lnTo>
                        <a:pt x="635" y="308"/>
                      </a:lnTo>
                      <a:lnTo>
                        <a:pt x="636" y="308"/>
                      </a:lnTo>
                      <a:lnTo>
                        <a:pt x="637" y="308"/>
                      </a:lnTo>
                      <a:lnTo>
                        <a:pt x="638" y="308"/>
                      </a:lnTo>
                      <a:lnTo>
                        <a:pt x="638" y="309"/>
                      </a:lnTo>
                      <a:lnTo>
                        <a:pt x="638" y="308"/>
                      </a:lnTo>
                      <a:lnTo>
                        <a:pt x="639" y="308"/>
                      </a:lnTo>
                      <a:lnTo>
                        <a:pt x="640" y="308"/>
                      </a:lnTo>
                      <a:lnTo>
                        <a:pt x="641" y="309"/>
                      </a:lnTo>
                      <a:lnTo>
                        <a:pt x="640" y="309"/>
                      </a:lnTo>
                      <a:lnTo>
                        <a:pt x="641" y="310"/>
                      </a:lnTo>
                      <a:lnTo>
                        <a:pt x="641" y="309"/>
                      </a:lnTo>
                      <a:lnTo>
                        <a:pt x="642" y="309"/>
                      </a:lnTo>
                      <a:lnTo>
                        <a:pt x="643" y="311"/>
                      </a:lnTo>
                      <a:lnTo>
                        <a:pt x="643" y="312"/>
                      </a:lnTo>
                      <a:lnTo>
                        <a:pt x="644" y="312"/>
                      </a:lnTo>
                      <a:lnTo>
                        <a:pt x="645" y="312"/>
                      </a:lnTo>
                      <a:lnTo>
                        <a:pt x="644" y="314"/>
                      </a:lnTo>
                      <a:lnTo>
                        <a:pt x="643" y="315"/>
                      </a:lnTo>
                      <a:lnTo>
                        <a:pt x="647" y="316"/>
                      </a:lnTo>
                      <a:lnTo>
                        <a:pt x="647" y="317"/>
                      </a:lnTo>
                      <a:lnTo>
                        <a:pt x="648" y="317"/>
                      </a:lnTo>
                      <a:lnTo>
                        <a:pt x="649" y="318"/>
                      </a:lnTo>
                      <a:lnTo>
                        <a:pt x="650" y="318"/>
                      </a:lnTo>
                      <a:lnTo>
                        <a:pt x="651" y="318"/>
                      </a:lnTo>
                      <a:lnTo>
                        <a:pt x="652" y="318"/>
                      </a:lnTo>
                      <a:lnTo>
                        <a:pt x="652" y="319"/>
                      </a:lnTo>
                      <a:lnTo>
                        <a:pt x="653" y="320"/>
                      </a:lnTo>
                      <a:lnTo>
                        <a:pt x="654" y="321"/>
                      </a:lnTo>
                      <a:lnTo>
                        <a:pt x="655" y="321"/>
                      </a:lnTo>
                      <a:lnTo>
                        <a:pt x="656" y="320"/>
                      </a:lnTo>
                      <a:lnTo>
                        <a:pt x="656" y="321"/>
                      </a:lnTo>
                      <a:lnTo>
                        <a:pt x="656" y="322"/>
                      </a:lnTo>
                      <a:lnTo>
                        <a:pt x="655" y="322"/>
                      </a:lnTo>
                      <a:lnTo>
                        <a:pt x="655" y="323"/>
                      </a:lnTo>
                      <a:lnTo>
                        <a:pt x="654" y="323"/>
                      </a:lnTo>
                      <a:lnTo>
                        <a:pt x="653" y="324"/>
                      </a:lnTo>
                      <a:lnTo>
                        <a:pt x="654" y="325"/>
                      </a:lnTo>
                      <a:lnTo>
                        <a:pt x="655" y="325"/>
                      </a:lnTo>
                      <a:lnTo>
                        <a:pt x="655" y="326"/>
                      </a:lnTo>
                      <a:lnTo>
                        <a:pt x="654" y="326"/>
                      </a:lnTo>
                      <a:lnTo>
                        <a:pt x="654" y="327"/>
                      </a:lnTo>
                      <a:lnTo>
                        <a:pt x="655" y="328"/>
                      </a:lnTo>
                      <a:lnTo>
                        <a:pt x="655" y="329"/>
                      </a:lnTo>
                      <a:lnTo>
                        <a:pt x="654" y="329"/>
                      </a:lnTo>
                      <a:lnTo>
                        <a:pt x="653" y="330"/>
                      </a:lnTo>
                      <a:lnTo>
                        <a:pt x="654" y="331"/>
                      </a:lnTo>
                      <a:lnTo>
                        <a:pt x="655" y="331"/>
                      </a:lnTo>
                      <a:lnTo>
                        <a:pt x="656" y="332"/>
                      </a:lnTo>
                      <a:lnTo>
                        <a:pt x="656" y="333"/>
                      </a:lnTo>
                      <a:lnTo>
                        <a:pt x="656" y="334"/>
                      </a:lnTo>
                      <a:lnTo>
                        <a:pt x="655" y="335"/>
                      </a:lnTo>
                      <a:lnTo>
                        <a:pt x="655" y="334"/>
                      </a:lnTo>
                      <a:lnTo>
                        <a:pt x="654" y="333"/>
                      </a:lnTo>
                      <a:lnTo>
                        <a:pt x="654" y="334"/>
                      </a:lnTo>
                      <a:lnTo>
                        <a:pt x="653" y="334"/>
                      </a:lnTo>
                      <a:lnTo>
                        <a:pt x="653" y="333"/>
                      </a:lnTo>
                      <a:lnTo>
                        <a:pt x="652" y="334"/>
                      </a:lnTo>
                      <a:lnTo>
                        <a:pt x="651" y="334"/>
                      </a:lnTo>
                      <a:lnTo>
                        <a:pt x="650" y="334"/>
                      </a:lnTo>
                      <a:lnTo>
                        <a:pt x="649" y="335"/>
                      </a:lnTo>
                      <a:lnTo>
                        <a:pt x="649" y="334"/>
                      </a:lnTo>
                      <a:lnTo>
                        <a:pt x="648" y="335"/>
                      </a:lnTo>
                      <a:lnTo>
                        <a:pt x="648" y="336"/>
                      </a:lnTo>
                      <a:lnTo>
                        <a:pt x="648" y="337"/>
                      </a:lnTo>
                      <a:lnTo>
                        <a:pt x="648" y="338"/>
                      </a:lnTo>
                      <a:lnTo>
                        <a:pt x="648" y="337"/>
                      </a:lnTo>
                      <a:lnTo>
                        <a:pt x="649" y="337"/>
                      </a:lnTo>
                      <a:lnTo>
                        <a:pt x="649" y="338"/>
                      </a:lnTo>
                      <a:lnTo>
                        <a:pt x="650" y="338"/>
                      </a:lnTo>
                      <a:lnTo>
                        <a:pt x="649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9" y="340"/>
                      </a:lnTo>
                      <a:lnTo>
                        <a:pt x="650" y="340"/>
                      </a:lnTo>
                      <a:lnTo>
                        <a:pt x="651" y="340"/>
                      </a:lnTo>
                      <a:lnTo>
                        <a:pt x="651" y="341"/>
                      </a:lnTo>
                      <a:lnTo>
                        <a:pt x="652" y="341"/>
                      </a:lnTo>
                      <a:lnTo>
                        <a:pt x="653" y="341"/>
                      </a:lnTo>
                      <a:lnTo>
                        <a:pt x="654" y="342"/>
                      </a:lnTo>
                      <a:lnTo>
                        <a:pt x="655" y="342"/>
                      </a:lnTo>
                      <a:lnTo>
                        <a:pt x="656" y="342"/>
                      </a:lnTo>
                      <a:lnTo>
                        <a:pt x="657" y="343"/>
                      </a:lnTo>
                      <a:lnTo>
                        <a:pt x="658" y="343"/>
                      </a:lnTo>
                      <a:lnTo>
                        <a:pt x="658" y="344"/>
                      </a:lnTo>
                      <a:lnTo>
                        <a:pt x="659" y="344"/>
                      </a:lnTo>
                      <a:lnTo>
                        <a:pt x="660" y="344"/>
                      </a:lnTo>
                      <a:lnTo>
                        <a:pt x="661" y="345"/>
                      </a:lnTo>
                      <a:lnTo>
                        <a:pt x="661" y="344"/>
                      </a:lnTo>
                      <a:lnTo>
                        <a:pt x="661" y="345"/>
                      </a:lnTo>
                      <a:lnTo>
                        <a:pt x="660" y="345"/>
                      </a:lnTo>
                      <a:lnTo>
                        <a:pt x="660" y="346"/>
                      </a:lnTo>
                      <a:lnTo>
                        <a:pt x="659" y="347"/>
                      </a:lnTo>
                      <a:lnTo>
                        <a:pt x="658" y="347"/>
                      </a:lnTo>
                      <a:lnTo>
                        <a:pt x="658" y="348"/>
                      </a:lnTo>
                      <a:lnTo>
                        <a:pt x="657" y="348"/>
                      </a:lnTo>
                      <a:lnTo>
                        <a:pt x="657" y="350"/>
                      </a:lnTo>
                      <a:lnTo>
                        <a:pt x="656" y="351"/>
                      </a:lnTo>
                      <a:lnTo>
                        <a:pt x="656" y="352"/>
                      </a:lnTo>
                      <a:lnTo>
                        <a:pt x="657" y="352"/>
                      </a:lnTo>
                      <a:lnTo>
                        <a:pt x="656" y="353"/>
                      </a:lnTo>
                      <a:lnTo>
                        <a:pt x="656" y="354"/>
                      </a:lnTo>
                      <a:lnTo>
                        <a:pt x="656" y="355"/>
                      </a:lnTo>
                      <a:lnTo>
                        <a:pt x="655" y="355"/>
                      </a:lnTo>
                      <a:lnTo>
                        <a:pt x="655" y="356"/>
                      </a:lnTo>
                      <a:lnTo>
                        <a:pt x="656" y="356"/>
                      </a:lnTo>
                      <a:lnTo>
                        <a:pt x="656" y="357"/>
                      </a:lnTo>
                      <a:lnTo>
                        <a:pt x="657" y="358"/>
                      </a:lnTo>
                      <a:lnTo>
                        <a:pt x="657" y="359"/>
                      </a:lnTo>
                      <a:lnTo>
                        <a:pt x="658" y="359"/>
                      </a:lnTo>
                      <a:lnTo>
                        <a:pt x="659" y="360"/>
                      </a:lnTo>
                      <a:lnTo>
                        <a:pt x="660" y="359"/>
                      </a:lnTo>
                      <a:lnTo>
                        <a:pt x="662" y="358"/>
                      </a:lnTo>
                      <a:lnTo>
                        <a:pt x="662" y="359"/>
                      </a:lnTo>
                      <a:lnTo>
                        <a:pt x="663" y="359"/>
                      </a:lnTo>
                      <a:lnTo>
                        <a:pt x="664" y="359"/>
                      </a:lnTo>
                      <a:lnTo>
                        <a:pt x="664" y="358"/>
                      </a:lnTo>
                      <a:lnTo>
                        <a:pt x="665" y="358"/>
                      </a:lnTo>
                      <a:lnTo>
                        <a:pt x="666" y="357"/>
                      </a:lnTo>
                      <a:lnTo>
                        <a:pt x="667" y="357"/>
                      </a:lnTo>
                      <a:lnTo>
                        <a:pt x="667" y="358"/>
                      </a:lnTo>
                      <a:lnTo>
                        <a:pt x="667" y="359"/>
                      </a:lnTo>
                      <a:lnTo>
                        <a:pt x="668" y="359"/>
                      </a:lnTo>
                      <a:lnTo>
                        <a:pt x="669" y="359"/>
                      </a:lnTo>
                      <a:lnTo>
                        <a:pt x="670" y="358"/>
                      </a:lnTo>
                      <a:lnTo>
                        <a:pt x="671" y="358"/>
                      </a:lnTo>
                      <a:lnTo>
                        <a:pt x="672" y="358"/>
                      </a:lnTo>
                      <a:lnTo>
                        <a:pt x="673" y="357"/>
                      </a:lnTo>
                      <a:lnTo>
                        <a:pt x="674" y="357"/>
                      </a:lnTo>
                      <a:lnTo>
                        <a:pt x="675" y="357"/>
                      </a:lnTo>
                      <a:lnTo>
                        <a:pt x="676" y="357"/>
                      </a:lnTo>
                      <a:lnTo>
                        <a:pt x="677" y="357"/>
                      </a:lnTo>
                      <a:lnTo>
                        <a:pt x="678" y="357"/>
                      </a:lnTo>
                      <a:lnTo>
                        <a:pt x="678" y="356"/>
                      </a:lnTo>
                      <a:lnTo>
                        <a:pt x="679" y="357"/>
                      </a:lnTo>
                      <a:lnTo>
                        <a:pt x="679" y="358"/>
                      </a:lnTo>
                      <a:lnTo>
                        <a:pt x="678" y="359"/>
                      </a:lnTo>
                      <a:lnTo>
                        <a:pt x="679" y="359"/>
                      </a:lnTo>
                      <a:lnTo>
                        <a:pt x="679" y="360"/>
                      </a:lnTo>
                      <a:lnTo>
                        <a:pt x="679" y="361"/>
                      </a:lnTo>
                      <a:lnTo>
                        <a:pt x="678" y="361"/>
                      </a:lnTo>
                      <a:lnTo>
                        <a:pt x="678" y="362"/>
                      </a:lnTo>
                      <a:lnTo>
                        <a:pt x="677" y="362"/>
                      </a:lnTo>
                      <a:lnTo>
                        <a:pt x="677" y="363"/>
                      </a:lnTo>
                      <a:lnTo>
                        <a:pt x="678" y="363"/>
                      </a:lnTo>
                      <a:lnTo>
                        <a:pt x="679" y="363"/>
                      </a:lnTo>
                      <a:lnTo>
                        <a:pt x="680" y="362"/>
                      </a:lnTo>
                      <a:lnTo>
                        <a:pt x="681" y="362"/>
                      </a:lnTo>
                      <a:lnTo>
                        <a:pt x="682" y="362"/>
                      </a:lnTo>
                      <a:lnTo>
                        <a:pt x="683" y="361"/>
                      </a:lnTo>
                      <a:lnTo>
                        <a:pt x="684" y="361"/>
                      </a:lnTo>
                      <a:lnTo>
                        <a:pt x="685" y="361"/>
                      </a:lnTo>
                      <a:lnTo>
                        <a:pt x="686" y="361"/>
                      </a:lnTo>
                      <a:lnTo>
                        <a:pt x="687" y="361"/>
                      </a:lnTo>
                      <a:lnTo>
                        <a:pt x="688" y="361"/>
                      </a:lnTo>
                      <a:lnTo>
                        <a:pt x="689" y="361"/>
                      </a:lnTo>
                      <a:lnTo>
                        <a:pt x="690" y="360"/>
                      </a:lnTo>
                      <a:lnTo>
                        <a:pt x="690" y="361"/>
                      </a:lnTo>
                      <a:lnTo>
                        <a:pt x="691" y="361"/>
                      </a:lnTo>
                      <a:lnTo>
                        <a:pt x="692" y="360"/>
                      </a:lnTo>
                      <a:lnTo>
                        <a:pt x="693" y="360"/>
                      </a:lnTo>
                      <a:lnTo>
                        <a:pt x="693" y="359"/>
                      </a:lnTo>
                      <a:lnTo>
                        <a:pt x="694" y="359"/>
                      </a:lnTo>
                      <a:lnTo>
                        <a:pt x="695" y="359"/>
                      </a:lnTo>
                      <a:lnTo>
                        <a:pt x="696" y="358"/>
                      </a:lnTo>
                      <a:lnTo>
                        <a:pt x="697" y="357"/>
                      </a:lnTo>
                      <a:lnTo>
                        <a:pt x="698" y="357"/>
                      </a:lnTo>
                      <a:lnTo>
                        <a:pt x="699" y="357"/>
                      </a:lnTo>
                      <a:lnTo>
                        <a:pt x="700" y="356"/>
                      </a:lnTo>
                      <a:lnTo>
                        <a:pt x="700" y="355"/>
                      </a:lnTo>
                      <a:lnTo>
                        <a:pt x="702" y="354"/>
                      </a:lnTo>
                      <a:lnTo>
                        <a:pt x="702" y="355"/>
                      </a:lnTo>
                      <a:lnTo>
                        <a:pt x="702" y="356"/>
                      </a:lnTo>
                      <a:lnTo>
                        <a:pt x="703" y="356"/>
                      </a:lnTo>
                      <a:lnTo>
                        <a:pt x="703" y="357"/>
                      </a:lnTo>
                      <a:lnTo>
                        <a:pt x="703" y="358"/>
                      </a:lnTo>
                      <a:lnTo>
                        <a:pt x="703" y="359"/>
                      </a:lnTo>
                      <a:lnTo>
                        <a:pt x="703" y="360"/>
                      </a:lnTo>
                      <a:lnTo>
                        <a:pt x="703" y="361"/>
                      </a:lnTo>
                      <a:lnTo>
                        <a:pt x="704" y="361"/>
                      </a:lnTo>
                      <a:lnTo>
                        <a:pt x="704" y="360"/>
                      </a:lnTo>
                      <a:lnTo>
                        <a:pt x="705" y="360"/>
                      </a:lnTo>
                      <a:lnTo>
                        <a:pt x="706" y="360"/>
                      </a:lnTo>
                      <a:lnTo>
                        <a:pt x="706" y="359"/>
                      </a:lnTo>
                      <a:lnTo>
                        <a:pt x="706" y="358"/>
                      </a:lnTo>
                      <a:lnTo>
                        <a:pt x="707" y="358"/>
                      </a:lnTo>
                      <a:lnTo>
                        <a:pt x="707" y="357"/>
                      </a:lnTo>
                      <a:lnTo>
                        <a:pt x="708" y="356"/>
                      </a:lnTo>
                      <a:lnTo>
                        <a:pt x="709" y="356"/>
                      </a:lnTo>
                      <a:lnTo>
                        <a:pt x="709" y="357"/>
                      </a:lnTo>
                      <a:lnTo>
                        <a:pt x="710" y="357"/>
                      </a:lnTo>
                      <a:lnTo>
                        <a:pt x="710" y="356"/>
                      </a:lnTo>
                      <a:lnTo>
                        <a:pt x="711" y="357"/>
                      </a:lnTo>
                      <a:lnTo>
                        <a:pt x="711" y="356"/>
                      </a:lnTo>
                      <a:lnTo>
                        <a:pt x="711" y="357"/>
                      </a:lnTo>
                      <a:lnTo>
                        <a:pt x="712" y="357"/>
                      </a:lnTo>
                      <a:lnTo>
                        <a:pt x="712" y="358"/>
                      </a:lnTo>
                      <a:lnTo>
                        <a:pt x="712" y="359"/>
                      </a:lnTo>
                      <a:lnTo>
                        <a:pt x="713" y="359"/>
                      </a:lnTo>
                      <a:lnTo>
                        <a:pt x="713" y="360"/>
                      </a:lnTo>
                      <a:lnTo>
                        <a:pt x="714" y="359"/>
                      </a:lnTo>
                      <a:lnTo>
                        <a:pt x="715" y="358"/>
                      </a:lnTo>
                      <a:lnTo>
                        <a:pt x="715" y="357"/>
                      </a:lnTo>
                      <a:lnTo>
                        <a:pt x="715" y="354"/>
                      </a:lnTo>
                      <a:lnTo>
                        <a:pt x="716" y="354"/>
                      </a:lnTo>
                      <a:lnTo>
                        <a:pt x="717" y="354"/>
                      </a:lnTo>
                      <a:lnTo>
                        <a:pt x="717" y="353"/>
                      </a:lnTo>
                      <a:lnTo>
                        <a:pt x="718" y="353"/>
                      </a:lnTo>
                      <a:lnTo>
                        <a:pt x="718" y="354"/>
                      </a:lnTo>
                      <a:lnTo>
                        <a:pt x="718" y="355"/>
                      </a:lnTo>
                      <a:lnTo>
                        <a:pt x="719" y="355"/>
                      </a:lnTo>
                      <a:lnTo>
                        <a:pt x="720" y="356"/>
                      </a:lnTo>
                      <a:lnTo>
                        <a:pt x="721" y="356"/>
                      </a:lnTo>
                      <a:lnTo>
                        <a:pt x="721" y="355"/>
                      </a:lnTo>
                      <a:lnTo>
                        <a:pt x="720" y="355"/>
                      </a:lnTo>
                      <a:lnTo>
                        <a:pt x="720" y="354"/>
                      </a:lnTo>
                      <a:lnTo>
                        <a:pt x="719" y="354"/>
                      </a:lnTo>
                      <a:lnTo>
                        <a:pt x="719" y="353"/>
                      </a:lnTo>
                      <a:lnTo>
                        <a:pt x="720" y="352"/>
                      </a:lnTo>
                      <a:lnTo>
                        <a:pt x="721" y="352"/>
                      </a:lnTo>
                      <a:lnTo>
                        <a:pt x="721" y="351"/>
                      </a:lnTo>
                      <a:lnTo>
                        <a:pt x="721" y="350"/>
                      </a:lnTo>
                      <a:lnTo>
                        <a:pt x="721" y="349"/>
                      </a:lnTo>
                      <a:lnTo>
                        <a:pt x="721" y="347"/>
                      </a:lnTo>
                      <a:lnTo>
                        <a:pt x="720" y="347"/>
                      </a:lnTo>
                      <a:lnTo>
                        <a:pt x="720" y="346"/>
                      </a:lnTo>
                      <a:lnTo>
                        <a:pt x="720" y="345"/>
                      </a:lnTo>
                      <a:lnTo>
                        <a:pt x="719" y="345"/>
                      </a:lnTo>
                      <a:lnTo>
                        <a:pt x="718" y="345"/>
                      </a:lnTo>
                      <a:lnTo>
                        <a:pt x="717" y="345"/>
                      </a:lnTo>
                      <a:lnTo>
                        <a:pt x="717" y="346"/>
                      </a:lnTo>
                      <a:lnTo>
                        <a:pt x="716" y="346"/>
                      </a:lnTo>
                      <a:lnTo>
                        <a:pt x="715" y="346"/>
                      </a:lnTo>
                      <a:lnTo>
                        <a:pt x="714" y="347"/>
                      </a:lnTo>
                      <a:lnTo>
                        <a:pt x="713" y="347"/>
                      </a:lnTo>
                      <a:lnTo>
                        <a:pt x="712" y="346"/>
                      </a:lnTo>
                      <a:lnTo>
                        <a:pt x="712" y="345"/>
                      </a:lnTo>
                      <a:lnTo>
                        <a:pt x="711" y="345"/>
                      </a:lnTo>
                      <a:lnTo>
                        <a:pt x="712" y="344"/>
                      </a:lnTo>
                      <a:lnTo>
                        <a:pt x="712" y="343"/>
                      </a:lnTo>
                      <a:lnTo>
                        <a:pt x="712" y="342"/>
                      </a:lnTo>
                      <a:lnTo>
                        <a:pt x="713" y="342"/>
                      </a:lnTo>
                      <a:lnTo>
                        <a:pt x="714" y="342"/>
                      </a:lnTo>
                      <a:lnTo>
                        <a:pt x="715" y="342"/>
                      </a:lnTo>
                      <a:lnTo>
                        <a:pt x="716" y="341"/>
                      </a:lnTo>
                      <a:lnTo>
                        <a:pt x="717" y="341"/>
                      </a:lnTo>
                      <a:lnTo>
                        <a:pt x="718" y="341"/>
                      </a:lnTo>
                      <a:lnTo>
                        <a:pt x="718" y="340"/>
                      </a:lnTo>
                      <a:lnTo>
                        <a:pt x="719" y="340"/>
                      </a:lnTo>
                      <a:lnTo>
                        <a:pt x="720" y="340"/>
                      </a:lnTo>
                      <a:lnTo>
                        <a:pt x="721" y="339"/>
                      </a:lnTo>
                      <a:lnTo>
                        <a:pt x="722" y="339"/>
                      </a:lnTo>
                      <a:lnTo>
                        <a:pt x="723" y="339"/>
                      </a:lnTo>
                      <a:lnTo>
                        <a:pt x="724" y="339"/>
                      </a:lnTo>
                      <a:lnTo>
                        <a:pt x="724" y="338"/>
                      </a:lnTo>
                      <a:lnTo>
                        <a:pt x="724" y="337"/>
                      </a:lnTo>
                      <a:lnTo>
                        <a:pt x="723" y="337"/>
                      </a:lnTo>
                      <a:lnTo>
                        <a:pt x="722" y="335"/>
                      </a:lnTo>
                      <a:lnTo>
                        <a:pt x="721" y="335"/>
                      </a:lnTo>
                      <a:lnTo>
                        <a:pt x="721" y="334"/>
                      </a:lnTo>
                      <a:lnTo>
                        <a:pt x="721" y="333"/>
                      </a:lnTo>
                      <a:lnTo>
                        <a:pt x="721" y="332"/>
                      </a:lnTo>
                      <a:lnTo>
                        <a:pt x="722" y="332"/>
                      </a:lnTo>
                      <a:lnTo>
                        <a:pt x="721" y="332"/>
                      </a:lnTo>
                      <a:lnTo>
                        <a:pt x="722" y="331"/>
                      </a:lnTo>
                      <a:lnTo>
                        <a:pt x="723" y="331"/>
                      </a:lnTo>
                      <a:lnTo>
                        <a:pt x="723" y="330"/>
                      </a:lnTo>
                      <a:lnTo>
                        <a:pt x="723" y="331"/>
                      </a:lnTo>
                      <a:lnTo>
                        <a:pt x="724" y="331"/>
                      </a:lnTo>
                      <a:lnTo>
                        <a:pt x="725" y="331"/>
                      </a:lnTo>
                      <a:lnTo>
                        <a:pt x="726" y="330"/>
                      </a:lnTo>
                      <a:lnTo>
                        <a:pt x="727" y="330"/>
                      </a:lnTo>
                      <a:lnTo>
                        <a:pt x="727" y="331"/>
                      </a:lnTo>
                      <a:lnTo>
                        <a:pt x="728" y="331"/>
                      </a:lnTo>
                      <a:lnTo>
                        <a:pt x="728" y="332"/>
                      </a:lnTo>
                      <a:lnTo>
                        <a:pt x="728" y="333"/>
                      </a:lnTo>
                      <a:lnTo>
                        <a:pt x="728" y="334"/>
                      </a:lnTo>
                      <a:lnTo>
                        <a:pt x="727" y="334"/>
                      </a:lnTo>
                      <a:lnTo>
                        <a:pt x="727" y="335"/>
                      </a:lnTo>
                      <a:lnTo>
                        <a:pt x="726" y="336"/>
                      </a:lnTo>
                      <a:lnTo>
                        <a:pt x="727" y="336"/>
                      </a:lnTo>
                      <a:lnTo>
                        <a:pt x="726" y="336"/>
                      </a:lnTo>
                      <a:lnTo>
                        <a:pt x="726" y="337"/>
                      </a:lnTo>
                      <a:lnTo>
                        <a:pt x="726" y="338"/>
                      </a:lnTo>
                      <a:lnTo>
                        <a:pt x="727" y="338"/>
                      </a:lnTo>
                      <a:lnTo>
                        <a:pt x="727" y="339"/>
                      </a:lnTo>
                      <a:lnTo>
                        <a:pt x="728" y="338"/>
                      </a:lnTo>
                      <a:lnTo>
                        <a:pt x="729" y="338"/>
                      </a:lnTo>
                      <a:lnTo>
                        <a:pt x="731" y="338"/>
                      </a:lnTo>
                      <a:lnTo>
                        <a:pt x="732" y="338"/>
                      </a:lnTo>
                      <a:lnTo>
                        <a:pt x="733" y="336"/>
                      </a:lnTo>
                      <a:lnTo>
                        <a:pt x="734" y="336"/>
                      </a:lnTo>
                      <a:lnTo>
                        <a:pt x="735" y="336"/>
                      </a:lnTo>
                      <a:lnTo>
                        <a:pt x="735" y="335"/>
                      </a:lnTo>
                      <a:lnTo>
                        <a:pt x="736" y="334"/>
                      </a:lnTo>
                      <a:lnTo>
                        <a:pt x="736" y="335"/>
                      </a:lnTo>
                      <a:lnTo>
                        <a:pt x="738" y="335"/>
                      </a:lnTo>
                      <a:lnTo>
                        <a:pt x="738" y="337"/>
                      </a:lnTo>
                      <a:lnTo>
                        <a:pt x="737" y="338"/>
                      </a:lnTo>
                      <a:lnTo>
                        <a:pt x="736" y="338"/>
                      </a:lnTo>
                      <a:lnTo>
                        <a:pt x="735" y="339"/>
                      </a:lnTo>
                      <a:lnTo>
                        <a:pt x="735" y="340"/>
                      </a:lnTo>
                      <a:lnTo>
                        <a:pt x="736" y="340"/>
                      </a:lnTo>
                      <a:lnTo>
                        <a:pt x="737" y="340"/>
                      </a:lnTo>
                      <a:lnTo>
                        <a:pt x="738" y="340"/>
                      </a:lnTo>
                      <a:lnTo>
                        <a:pt x="739" y="340"/>
                      </a:lnTo>
                      <a:lnTo>
                        <a:pt x="740" y="340"/>
                      </a:lnTo>
                      <a:lnTo>
                        <a:pt x="740" y="339"/>
                      </a:lnTo>
                      <a:lnTo>
                        <a:pt x="741" y="339"/>
                      </a:lnTo>
                      <a:lnTo>
                        <a:pt x="742" y="339"/>
                      </a:lnTo>
                      <a:lnTo>
                        <a:pt x="742" y="338"/>
                      </a:lnTo>
                      <a:lnTo>
                        <a:pt x="743" y="338"/>
                      </a:lnTo>
                      <a:lnTo>
                        <a:pt x="743" y="337"/>
                      </a:lnTo>
                      <a:lnTo>
                        <a:pt x="744" y="337"/>
                      </a:lnTo>
                      <a:lnTo>
                        <a:pt x="744" y="338"/>
                      </a:lnTo>
                      <a:lnTo>
                        <a:pt x="745" y="337"/>
                      </a:lnTo>
                      <a:lnTo>
                        <a:pt x="745" y="336"/>
                      </a:lnTo>
                      <a:lnTo>
                        <a:pt x="746" y="336"/>
                      </a:lnTo>
                      <a:lnTo>
                        <a:pt x="746" y="335"/>
                      </a:lnTo>
                      <a:lnTo>
                        <a:pt x="746" y="334"/>
                      </a:lnTo>
                      <a:lnTo>
                        <a:pt x="748" y="335"/>
                      </a:lnTo>
                      <a:lnTo>
                        <a:pt x="748" y="336"/>
                      </a:lnTo>
                      <a:lnTo>
                        <a:pt x="749" y="336"/>
                      </a:lnTo>
                      <a:lnTo>
                        <a:pt x="750" y="336"/>
                      </a:lnTo>
                      <a:lnTo>
                        <a:pt x="750" y="337"/>
                      </a:lnTo>
                      <a:lnTo>
                        <a:pt x="751" y="337"/>
                      </a:lnTo>
                      <a:lnTo>
                        <a:pt x="751" y="338"/>
                      </a:lnTo>
                      <a:lnTo>
                        <a:pt x="752" y="338"/>
                      </a:lnTo>
                      <a:lnTo>
                        <a:pt x="752" y="339"/>
                      </a:lnTo>
                      <a:lnTo>
                        <a:pt x="752" y="340"/>
                      </a:lnTo>
                      <a:lnTo>
                        <a:pt x="752" y="341"/>
                      </a:lnTo>
                      <a:lnTo>
                        <a:pt x="753" y="341"/>
                      </a:lnTo>
                      <a:lnTo>
                        <a:pt x="754" y="341"/>
                      </a:lnTo>
                      <a:lnTo>
                        <a:pt x="755" y="341"/>
                      </a:lnTo>
                      <a:lnTo>
                        <a:pt x="755" y="340"/>
                      </a:lnTo>
                      <a:lnTo>
                        <a:pt x="756" y="340"/>
                      </a:lnTo>
                      <a:lnTo>
                        <a:pt x="757" y="340"/>
                      </a:lnTo>
                      <a:lnTo>
                        <a:pt x="758" y="339"/>
                      </a:lnTo>
                      <a:lnTo>
                        <a:pt x="760" y="338"/>
                      </a:lnTo>
                      <a:lnTo>
                        <a:pt x="761" y="338"/>
                      </a:lnTo>
                      <a:lnTo>
                        <a:pt x="763" y="338"/>
                      </a:lnTo>
                      <a:lnTo>
                        <a:pt x="764" y="338"/>
                      </a:lnTo>
                      <a:lnTo>
                        <a:pt x="765" y="338"/>
                      </a:lnTo>
                      <a:lnTo>
                        <a:pt x="766" y="338"/>
                      </a:lnTo>
                      <a:lnTo>
                        <a:pt x="767" y="337"/>
                      </a:lnTo>
                      <a:lnTo>
                        <a:pt x="767" y="336"/>
                      </a:lnTo>
                      <a:lnTo>
                        <a:pt x="768" y="336"/>
                      </a:lnTo>
                      <a:lnTo>
                        <a:pt x="767" y="335"/>
                      </a:lnTo>
                      <a:lnTo>
                        <a:pt x="768" y="335"/>
                      </a:lnTo>
                      <a:lnTo>
                        <a:pt x="769" y="335"/>
                      </a:lnTo>
                      <a:lnTo>
                        <a:pt x="769" y="334"/>
                      </a:lnTo>
                      <a:lnTo>
                        <a:pt x="770" y="334"/>
                      </a:lnTo>
                      <a:lnTo>
                        <a:pt x="771" y="333"/>
                      </a:lnTo>
                      <a:lnTo>
                        <a:pt x="772" y="333"/>
                      </a:lnTo>
                      <a:lnTo>
                        <a:pt x="773" y="333"/>
                      </a:lnTo>
                      <a:lnTo>
                        <a:pt x="774" y="333"/>
                      </a:lnTo>
                      <a:lnTo>
                        <a:pt x="774" y="332"/>
                      </a:lnTo>
                      <a:lnTo>
                        <a:pt x="775" y="332"/>
                      </a:lnTo>
                      <a:lnTo>
                        <a:pt x="776" y="332"/>
                      </a:lnTo>
                      <a:lnTo>
                        <a:pt x="776" y="331"/>
                      </a:lnTo>
                      <a:lnTo>
                        <a:pt x="777" y="331"/>
                      </a:lnTo>
                      <a:lnTo>
                        <a:pt x="777" y="330"/>
                      </a:lnTo>
                      <a:lnTo>
                        <a:pt x="777" y="329"/>
                      </a:lnTo>
                      <a:lnTo>
                        <a:pt x="778" y="329"/>
                      </a:lnTo>
                      <a:lnTo>
                        <a:pt x="778" y="328"/>
                      </a:lnTo>
                      <a:lnTo>
                        <a:pt x="779" y="328"/>
                      </a:lnTo>
                      <a:lnTo>
                        <a:pt x="780" y="327"/>
                      </a:lnTo>
                      <a:lnTo>
                        <a:pt x="781" y="327"/>
                      </a:lnTo>
                      <a:lnTo>
                        <a:pt x="782" y="327"/>
                      </a:lnTo>
                      <a:lnTo>
                        <a:pt x="783" y="327"/>
                      </a:lnTo>
                      <a:lnTo>
                        <a:pt x="784" y="326"/>
                      </a:lnTo>
                      <a:lnTo>
                        <a:pt x="785" y="326"/>
                      </a:lnTo>
                      <a:lnTo>
                        <a:pt x="787" y="326"/>
                      </a:lnTo>
                      <a:lnTo>
                        <a:pt x="788" y="325"/>
                      </a:lnTo>
                      <a:lnTo>
                        <a:pt x="790" y="325"/>
                      </a:lnTo>
                      <a:lnTo>
                        <a:pt x="791" y="324"/>
                      </a:lnTo>
                      <a:lnTo>
                        <a:pt x="791" y="325"/>
                      </a:lnTo>
                      <a:lnTo>
                        <a:pt x="793" y="325"/>
                      </a:lnTo>
                      <a:lnTo>
                        <a:pt x="794" y="325"/>
                      </a:lnTo>
                      <a:lnTo>
                        <a:pt x="795" y="325"/>
                      </a:lnTo>
                      <a:lnTo>
                        <a:pt x="796" y="325"/>
                      </a:lnTo>
                      <a:lnTo>
                        <a:pt x="797" y="326"/>
                      </a:lnTo>
                      <a:lnTo>
                        <a:pt x="798" y="325"/>
                      </a:lnTo>
                      <a:lnTo>
                        <a:pt x="799" y="324"/>
                      </a:lnTo>
                      <a:lnTo>
                        <a:pt x="800" y="324"/>
                      </a:lnTo>
                      <a:lnTo>
                        <a:pt x="801" y="324"/>
                      </a:lnTo>
                      <a:lnTo>
                        <a:pt x="802" y="324"/>
                      </a:lnTo>
                      <a:lnTo>
                        <a:pt x="803" y="324"/>
                      </a:lnTo>
                      <a:lnTo>
                        <a:pt x="804" y="324"/>
                      </a:lnTo>
                      <a:lnTo>
                        <a:pt x="804" y="323"/>
                      </a:lnTo>
                      <a:lnTo>
                        <a:pt x="805" y="323"/>
                      </a:lnTo>
                      <a:lnTo>
                        <a:pt x="805" y="322"/>
                      </a:lnTo>
                      <a:lnTo>
                        <a:pt x="806" y="322"/>
                      </a:lnTo>
                      <a:lnTo>
                        <a:pt x="807" y="322"/>
                      </a:lnTo>
                      <a:lnTo>
                        <a:pt x="808" y="322"/>
                      </a:lnTo>
                      <a:lnTo>
                        <a:pt x="809" y="322"/>
                      </a:lnTo>
                      <a:lnTo>
                        <a:pt x="810" y="322"/>
                      </a:lnTo>
                      <a:lnTo>
                        <a:pt x="810" y="323"/>
                      </a:lnTo>
                      <a:lnTo>
                        <a:pt x="811" y="322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20"/>
                      </a:lnTo>
                      <a:lnTo>
                        <a:pt x="814" y="321"/>
                      </a:lnTo>
                      <a:lnTo>
                        <a:pt x="815" y="321"/>
                      </a:lnTo>
                      <a:lnTo>
                        <a:pt x="816" y="321"/>
                      </a:lnTo>
                      <a:lnTo>
                        <a:pt x="817" y="322"/>
                      </a:lnTo>
                      <a:lnTo>
                        <a:pt x="818" y="322"/>
                      </a:lnTo>
                      <a:lnTo>
                        <a:pt x="819" y="322"/>
                      </a:lnTo>
                      <a:lnTo>
                        <a:pt x="819" y="323"/>
                      </a:lnTo>
                      <a:lnTo>
                        <a:pt x="820" y="323"/>
                      </a:lnTo>
                      <a:lnTo>
                        <a:pt x="820" y="324"/>
                      </a:lnTo>
                      <a:lnTo>
                        <a:pt x="820" y="325"/>
                      </a:lnTo>
                      <a:lnTo>
                        <a:pt x="820" y="326"/>
                      </a:lnTo>
                      <a:lnTo>
                        <a:pt x="821" y="326"/>
                      </a:lnTo>
                      <a:lnTo>
                        <a:pt x="821" y="327"/>
                      </a:lnTo>
                      <a:lnTo>
                        <a:pt x="821" y="328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1" y="330"/>
                      </a:lnTo>
                      <a:lnTo>
                        <a:pt x="821" y="331"/>
                      </a:lnTo>
                      <a:lnTo>
                        <a:pt x="822" y="331"/>
                      </a:lnTo>
                      <a:lnTo>
                        <a:pt x="821" y="332"/>
                      </a:lnTo>
                      <a:lnTo>
                        <a:pt x="821" y="333"/>
                      </a:lnTo>
                      <a:lnTo>
                        <a:pt x="822" y="333"/>
                      </a:lnTo>
                      <a:lnTo>
                        <a:pt x="823" y="333"/>
                      </a:lnTo>
                      <a:lnTo>
                        <a:pt x="823" y="334"/>
                      </a:lnTo>
                      <a:lnTo>
                        <a:pt x="824" y="334"/>
                      </a:lnTo>
                      <a:lnTo>
                        <a:pt x="824" y="335"/>
                      </a:lnTo>
                      <a:lnTo>
                        <a:pt x="825" y="335"/>
                      </a:lnTo>
                      <a:lnTo>
                        <a:pt x="825" y="336"/>
                      </a:lnTo>
                      <a:lnTo>
                        <a:pt x="824" y="336"/>
                      </a:lnTo>
                      <a:lnTo>
                        <a:pt x="824" y="337"/>
                      </a:lnTo>
                      <a:lnTo>
                        <a:pt x="824" y="338"/>
                      </a:lnTo>
                      <a:lnTo>
                        <a:pt x="825" y="337"/>
                      </a:lnTo>
                      <a:lnTo>
                        <a:pt x="826" y="337"/>
                      </a:lnTo>
                      <a:lnTo>
                        <a:pt x="827" y="338"/>
                      </a:lnTo>
                      <a:lnTo>
                        <a:pt x="827" y="337"/>
                      </a:lnTo>
                      <a:lnTo>
                        <a:pt x="828" y="338"/>
                      </a:lnTo>
                      <a:lnTo>
                        <a:pt x="827" y="339"/>
                      </a:lnTo>
                      <a:lnTo>
                        <a:pt x="827" y="340"/>
                      </a:lnTo>
                      <a:lnTo>
                        <a:pt x="827" y="341"/>
                      </a:lnTo>
                      <a:lnTo>
                        <a:pt x="827" y="342"/>
                      </a:lnTo>
                      <a:lnTo>
                        <a:pt x="827" y="343"/>
                      </a:lnTo>
                      <a:lnTo>
                        <a:pt x="828" y="343"/>
                      </a:lnTo>
                      <a:lnTo>
                        <a:pt x="829" y="343"/>
                      </a:lnTo>
                      <a:lnTo>
                        <a:pt x="829" y="344"/>
                      </a:lnTo>
                      <a:lnTo>
                        <a:pt x="830" y="344"/>
                      </a:lnTo>
                      <a:lnTo>
                        <a:pt x="831" y="344"/>
                      </a:lnTo>
                      <a:lnTo>
                        <a:pt x="832" y="344"/>
                      </a:lnTo>
                      <a:lnTo>
                        <a:pt x="832" y="345"/>
                      </a:lnTo>
                      <a:lnTo>
                        <a:pt x="833" y="346"/>
                      </a:lnTo>
                      <a:lnTo>
                        <a:pt x="833" y="345"/>
                      </a:lnTo>
                      <a:lnTo>
                        <a:pt x="833" y="344"/>
                      </a:lnTo>
                      <a:lnTo>
                        <a:pt x="834" y="343"/>
                      </a:lnTo>
                      <a:lnTo>
                        <a:pt x="834" y="344"/>
                      </a:lnTo>
                      <a:lnTo>
                        <a:pt x="835" y="344"/>
                      </a:lnTo>
                      <a:lnTo>
                        <a:pt x="836" y="344"/>
                      </a:lnTo>
                      <a:lnTo>
                        <a:pt x="837" y="345"/>
                      </a:lnTo>
                      <a:lnTo>
                        <a:pt x="838" y="345"/>
                      </a:lnTo>
                      <a:lnTo>
                        <a:pt x="838" y="346"/>
                      </a:lnTo>
                      <a:lnTo>
                        <a:pt x="837" y="346"/>
                      </a:lnTo>
                      <a:lnTo>
                        <a:pt x="837" y="347"/>
                      </a:lnTo>
                      <a:lnTo>
                        <a:pt x="837" y="348"/>
                      </a:lnTo>
                      <a:lnTo>
                        <a:pt x="837" y="347"/>
                      </a:lnTo>
                      <a:lnTo>
                        <a:pt x="838" y="347"/>
                      </a:lnTo>
                      <a:lnTo>
                        <a:pt x="839" y="347"/>
                      </a:lnTo>
                      <a:lnTo>
                        <a:pt x="839" y="348"/>
                      </a:lnTo>
                      <a:lnTo>
                        <a:pt x="840" y="348"/>
                      </a:lnTo>
                      <a:lnTo>
                        <a:pt x="841" y="347"/>
                      </a:lnTo>
                      <a:lnTo>
                        <a:pt x="841" y="346"/>
                      </a:lnTo>
                      <a:lnTo>
                        <a:pt x="842" y="345"/>
                      </a:lnTo>
                      <a:lnTo>
                        <a:pt x="842" y="344"/>
                      </a:lnTo>
                      <a:lnTo>
                        <a:pt x="843" y="345"/>
                      </a:lnTo>
                      <a:lnTo>
                        <a:pt x="844" y="346"/>
                      </a:lnTo>
                      <a:lnTo>
                        <a:pt x="844" y="345"/>
                      </a:lnTo>
                      <a:lnTo>
                        <a:pt x="845" y="345"/>
                      </a:lnTo>
                      <a:lnTo>
                        <a:pt x="846" y="345"/>
                      </a:lnTo>
                      <a:lnTo>
                        <a:pt x="847" y="345"/>
                      </a:lnTo>
                      <a:lnTo>
                        <a:pt x="847" y="344"/>
                      </a:lnTo>
                      <a:lnTo>
                        <a:pt x="848" y="344"/>
                      </a:lnTo>
                      <a:lnTo>
                        <a:pt x="849" y="345"/>
                      </a:lnTo>
                      <a:lnTo>
                        <a:pt x="850" y="345"/>
                      </a:lnTo>
                      <a:lnTo>
                        <a:pt x="851" y="345"/>
                      </a:lnTo>
                      <a:lnTo>
                        <a:pt x="850" y="345"/>
                      </a:lnTo>
                      <a:lnTo>
                        <a:pt x="850" y="344"/>
                      </a:lnTo>
                      <a:lnTo>
                        <a:pt x="850" y="343"/>
                      </a:lnTo>
                      <a:lnTo>
                        <a:pt x="851" y="343"/>
                      </a:lnTo>
                      <a:lnTo>
                        <a:pt x="851" y="342"/>
                      </a:lnTo>
                      <a:lnTo>
                        <a:pt x="852" y="342"/>
                      </a:lnTo>
                      <a:lnTo>
                        <a:pt x="854" y="343"/>
                      </a:lnTo>
                      <a:lnTo>
                        <a:pt x="855" y="343"/>
                      </a:lnTo>
                      <a:lnTo>
                        <a:pt x="854" y="343"/>
                      </a:lnTo>
                      <a:lnTo>
                        <a:pt x="854" y="344"/>
                      </a:lnTo>
                      <a:lnTo>
                        <a:pt x="854" y="345"/>
                      </a:lnTo>
                      <a:lnTo>
                        <a:pt x="854" y="346"/>
                      </a:lnTo>
                      <a:lnTo>
                        <a:pt x="855" y="347"/>
                      </a:lnTo>
                      <a:lnTo>
                        <a:pt x="855" y="346"/>
                      </a:lnTo>
                      <a:lnTo>
                        <a:pt x="856" y="346"/>
                      </a:lnTo>
                      <a:lnTo>
                        <a:pt x="855" y="345"/>
                      </a:lnTo>
                      <a:lnTo>
                        <a:pt x="856" y="345"/>
                      </a:lnTo>
                      <a:lnTo>
                        <a:pt x="856" y="344"/>
                      </a:lnTo>
                      <a:lnTo>
                        <a:pt x="857" y="344"/>
                      </a:lnTo>
                      <a:lnTo>
                        <a:pt x="858" y="344"/>
                      </a:lnTo>
                      <a:lnTo>
                        <a:pt x="858" y="345"/>
                      </a:lnTo>
                      <a:lnTo>
                        <a:pt x="859" y="345"/>
                      </a:lnTo>
                      <a:lnTo>
                        <a:pt x="860" y="345"/>
                      </a:lnTo>
                      <a:lnTo>
                        <a:pt x="861" y="345"/>
                      </a:lnTo>
                      <a:lnTo>
                        <a:pt x="861" y="346"/>
                      </a:lnTo>
                      <a:lnTo>
                        <a:pt x="862" y="347"/>
                      </a:lnTo>
                      <a:lnTo>
                        <a:pt x="862" y="346"/>
                      </a:lnTo>
                      <a:lnTo>
                        <a:pt x="863" y="346"/>
                      </a:lnTo>
                      <a:lnTo>
                        <a:pt x="864" y="347"/>
                      </a:lnTo>
                      <a:lnTo>
                        <a:pt x="865" y="347"/>
                      </a:lnTo>
                      <a:lnTo>
                        <a:pt x="866" y="347"/>
                      </a:lnTo>
                      <a:lnTo>
                        <a:pt x="867" y="347"/>
                      </a:lnTo>
                      <a:lnTo>
                        <a:pt x="868" y="347"/>
                      </a:lnTo>
                      <a:lnTo>
                        <a:pt x="868" y="348"/>
                      </a:lnTo>
                      <a:lnTo>
                        <a:pt x="869" y="348"/>
                      </a:lnTo>
                      <a:lnTo>
                        <a:pt x="870" y="348"/>
                      </a:lnTo>
                      <a:lnTo>
                        <a:pt x="869" y="349"/>
                      </a:lnTo>
                      <a:lnTo>
                        <a:pt x="870" y="349"/>
                      </a:lnTo>
                      <a:lnTo>
                        <a:pt x="869" y="349"/>
                      </a:lnTo>
                      <a:lnTo>
                        <a:pt x="870" y="350"/>
                      </a:lnTo>
                      <a:lnTo>
                        <a:pt x="871" y="350"/>
                      </a:lnTo>
                      <a:lnTo>
                        <a:pt x="871" y="351"/>
                      </a:lnTo>
                      <a:lnTo>
                        <a:pt x="870" y="351"/>
                      </a:lnTo>
                      <a:lnTo>
                        <a:pt x="870" y="352"/>
                      </a:lnTo>
                      <a:lnTo>
                        <a:pt x="871" y="352"/>
                      </a:lnTo>
                      <a:lnTo>
                        <a:pt x="872" y="353"/>
                      </a:lnTo>
                      <a:lnTo>
                        <a:pt x="872" y="354"/>
                      </a:lnTo>
                      <a:lnTo>
                        <a:pt x="873" y="354"/>
                      </a:lnTo>
                      <a:lnTo>
                        <a:pt x="872" y="355"/>
                      </a:lnTo>
                      <a:lnTo>
                        <a:pt x="873" y="355"/>
                      </a:lnTo>
                      <a:lnTo>
                        <a:pt x="872" y="356"/>
                      </a:lnTo>
                      <a:lnTo>
                        <a:pt x="871" y="357"/>
                      </a:lnTo>
                      <a:lnTo>
                        <a:pt x="871" y="358"/>
                      </a:lnTo>
                      <a:lnTo>
                        <a:pt x="870" y="359"/>
                      </a:lnTo>
                      <a:lnTo>
                        <a:pt x="868" y="359"/>
                      </a:lnTo>
                      <a:lnTo>
                        <a:pt x="869" y="360"/>
                      </a:lnTo>
                      <a:lnTo>
                        <a:pt x="868" y="361"/>
                      </a:lnTo>
                      <a:lnTo>
                        <a:pt x="867" y="360"/>
                      </a:lnTo>
                      <a:lnTo>
                        <a:pt x="866" y="361"/>
                      </a:lnTo>
                      <a:lnTo>
                        <a:pt x="865" y="361"/>
                      </a:lnTo>
                      <a:lnTo>
                        <a:pt x="865" y="362"/>
                      </a:lnTo>
                      <a:lnTo>
                        <a:pt x="864" y="362"/>
                      </a:lnTo>
                      <a:lnTo>
                        <a:pt x="865" y="363"/>
                      </a:lnTo>
                      <a:lnTo>
                        <a:pt x="864" y="363"/>
                      </a:lnTo>
                      <a:lnTo>
                        <a:pt x="863" y="363"/>
                      </a:lnTo>
                      <a:lnTo>
                        <a:pt x="863" y="364"/>
                      </a:lnTo>
                      <a:lnTo>
                        <a:pt x="862" y="364"/>
                      </a:lnTo>
                      <a:lnTo>
                        <a:pt x="863" y="365"/>
                      </a:lnTo>
                      <a:lnTo>
                        <a:pt x="863" y="366"/>
                      </a:lnTo>
                      <a:lnTo>
                        <a:pt x="862" y="366"/>
                      </a:lnTo>
                      <a:lnTo>
                        <a:pt x="863" y="366"/>
                      </a:lnTo>
                      <a:lnTo>
                        <a:pt x="864" y="366"/>
                      </a:lnTo>
                      <a:lnTo>
                        <a:pt x="864" y="367"/>
                      </a:lnTo>
                      <a:lnTo>
                        <a:pt x="864" y="368"/>
                      </a:lnTo>
                      <a:lnTo>
                        <a:pt x="862" y="368"/>
                      </a:lnTo>
                      <a:lnTo>
                        <a:pt x="861" y="369"/>
                      </a:lnTo>
                      <a:lnTo>
                        <a:pt x="861" y="370"/>
                      </a:lnTo>
                      <a:lnTo>
                        <a:pt x="859" y="371"/>
                      </a:lnTo>
                      <a:lnTo>
                        <a:pt x="859" y="370"/>
                      </a:lnTo>
                      <a:lnTo>
                        <a:pt x="858" y="370"/>
                      </a:lnTo>
                      <a:lnTo>
                        <a:pt x="857" y="370"/>
                      </a:lnTo>
                      <a:lnTo>
                        <a:pt x="856" y="371"/>
                      </a:lnTo>
                      <a:lnTo>
                        <a:pt x="856" y="372"/>
                      </a:lnTo>
                      <a:lnTo>
                        <a:pt x="855" y="372"/>
                      </a:lnTo>
                      <a:lnTo>
                        <a:pt x="856" y="372"/>
                      </a:lnTo>
                      <a:lnTo>
                        <a:pt x="856" y="371"/>
                      </a:lnTo>
                      <a:lnTo>
                        <a:pt x="855" y="371"/>
                      </a:lnTo>
                      <a:lnTo>
                        <a:pt x="854" y="371"/>
                      </a:lnTo>
                      <a:lnTo>
                        <a:pt x="853" y="371"/>
                      </a:lnTo>
                      <a:lnTo>
                        <a:pt x="852" y="372"/>
                      </a:lnTo>
                      <a:lnTo>
                        <a:pt x="851" y="372"/>
                      </a:lnTo>
                      <a:lnTo>
                        <a:pt x="850" y="372"/>
                      </a:lnTo>
                      <a:lnTo>
                        <a:pt x="849" y="372"/>
                      </a:lnTo>
                      <a:lnTo>
                        <a:pt x="848" y="372"/>
                      </a:lnTo>
                      <a:lnTo>
                        <a:pt x="848" y="371"/>
                      </a:lnTo>
                      <a:lnTo>
                        <a:pt x="847" y="371"/>
                      </a:lnTo>
                      <a:lnTo>
                        <a:pt x="846" y="371"/>
                      </a:lnTo>
                      <a:lnTo>
                        <a:pt x="845" y="371"/>
                      </a:lnTo>
                      <a:lnTo>
                        <a:pt x="845" y="372"/>
                      </a:lnTo>
                      <a:lnTo>
                        <a:pt x="844" y="372"/>
                      </a:lnTo>
                      <a:lnTo>
                        <a:pt x="844" y="373"/>
                      </a:lnTo>
                      <a:lnTo>
                        <a:pt x="843" y="373"/>
                      </a:lnTo>
                      <a:lnTo>
                        <a:pt x="842" y="374"/>
                      </a:lnTo>
                      <a:lnTo>
                        <a:pt x="841" y="374"/>
                      </a:lnTo>
                      <a:lnTo>
                        <a:pt x="841" y="373"/>
                      </a:lnTo>
                      <a:lnTo>
                        <a:pt x="840" y="373"/>
                      </a:lnTo>
                      <a:lnTo>
                        <a:pt x="840" y="372"/>
                      </a:lnTo>
                      <a:lnTo>
                        <a:pt x="840" y="371"/>
                      </a:lnTo>
                      <a:lnTo>
                        <a:pt x="840" y="370"/>
                      </a:lnTo>
                      <a:lnTo>
                        <a:pt x="839" y="370"/>
                      </a:lnTo>
                      <a:lnTo>
                        <a:pt x="838" y="370"/>
                      </a:lnTo>
                      <a:lnTo>
                        <a:pt x="837" y="371"/>
                      </a:lnTo>
                      <a:lnTo>
                        <a:pt x="836" y="372"/>
                      </a:lnTo>
                      <a:lnTo>
                        <a:pt x="835" y="372"/>
                      </a:lnTo>
                      <a:lnTo>
                        <a:pt x="834" y="372"/>
                      </a:lnTo>
                      <a:lnTo>
                        <a:pt x="833" y="373"/>
                      </a:lnTo>
                      <a:lnTo>
                        <a:pt x="834" y="373"/>
                      </a:lnTo>
                      <a:lnTo>
                        <a:pt x="834" y="374"/>
                      </a:lnTo>
                      <a:lnTo>
                        <a:pt x="832" y="374"/>
                      </a:lnTo>
                      <a:lnTo>
                        <a:pt x="832" y="373"/>
                      </a:lnTo>
                      <a:lnTo>
                        <a:pt x="831" y="373"/>
                      </a:lnTo>
                      <a:lnTo>
                        <a:pt x="830" y="373"/>
                      </a:lnTo>
                      <a:lnTo>
                        <a:pt x="829" y="373"/>
                      </a:lnTo>
                      <a:lnTo>
                        <a:pt x="828" y="373"/>
                      </a:lnTo>
                      <a:lnTo>
                        <a:pt x="827" y="373"/>
                      </a:lnTo>
                      <a:lnTo>
                        <a:pt x="827" y="374"/>
                      </a:lnTo>
                      <a:lnTo>
                        <a:pt x="826" y="374"/>
                      </a:lnTo>
                      <a:lnTo>
                        <a:pt x="825" y="375"/>
                      </a:lnTo>
                      <a:lnTo>
                        <a:pt x="824" y="376"/>
                      </a:lnTo>
                      <a:lnTo>
                        <a:pt x="823" y="376"/>
                      </a:lnTo>
                      <a:lnTo>
                        <a:pt x="822" y="377"/>
                      </a:lnTo>
                      <a:lnTo>
                        <a:pt x="821" y="377"/>
                      </a:lnTo>
                      <a:lnTo>
                        <a:pt x="821" y="376"/>
                      </a:lnTo>
                      <a:lnTo>
                        <a:pt x="820" y="377"/>
                      </a:lnTo>
                      <a:lnTo>
                        <a:pt x="819" y="377"/>
                      </a:lnTo>
                      <a:lnTo>
                        <a:pt x="819" y="378"/>
                      </a:lnTo>
                      <a:lnTo>
                        <a:pt x="818" y="377"/>
                      </a:lnTo>
                      <a:lnTo>
                        <a:pt x="818" y="378"/>
                      </a:lnTo>
                      <a:lnTo>
                        <a:pt x="817" y="377"/>
                      </a:lnTo>
                      <a:lnTo>
                        <a:pt x="816" y="377"/>
                      </a:lnTo>
                      <a:lnTo>
                        <a:pt x="815" y="378"/>
                      </a:lnTo>
                      <a:lnTo>
                        <a:pt x="814" y="378"/>
                      </a:lnTo>
                      <a:lnTo>
                        <a:pt x="813" y="378"/>
                      </a:lnTo>
                      <a:lnTo>
                        <a:pt x="813" y="379"/>
                      </a:lnTo>
                      <a:lnTo>
                        <a:pt x="813" y="380"/>
                      </a:lnTo>
                      <a:lnTo>
                        <a:pt x="813" y="381"/>
                      </a:lnTo>
                      <a:lnTo>
                        <a:pt x="812" y="381"/>
                      </a:lnTo>
                      <a:lnTo>
                        <a:pt x="812" y="382"/>
                      </a:lnTo>
                      <a:lnTo>
                        <a:pt x="812" y="381"/>
                      </a:lnTo>
                      <a:lnTo>
                        <a:pt x="811" y="382"/>
                      </a:lnTo>
                      <a:lnTo>
                        <a:pt x="810" y="382"/>
                      </a:lnTo>
                      <a:lnTo>
                        <a:pt x="810" y="381"/>
                      </a:lnTo>
                      <a:lnTo>
                        <a:pt x="809" y="381"/>
                      </a:lnTo>
                      <a:lnTo>
                        <a:pt x="809" y="382"/>
                      </a:lnTo>
                      <a:lnTo>
                        <a:pt x="809" y="381"/>
                      </a:lnTo>
                      <a:lnTo>
                        <a:pt x="808" y="381"/>
                      </a:lnTo>
                      <a:lnTo>
                        <a:pt x="808" y="382"/>
                      </a:lnTo>
                      <a:lnTo>
                        <a:pt x="808" y="383"/>
                      </a:lnTo>
                      <a:lnTo>
                        <a:pt x="807" y="383"/>
                      </a:lnTo>
                      <a:lnTo>
                        <a:pt x="807" y="384"/>
                      </a:lnTo>
                      <a:lnTo>
                        <a:pt x="808" y="384"/>
                      </a:lnTo>
                      <a:lnTo>
                        <a:pt x="808" y="385"/>
                      </a:lnTo>
                      <a:lnTo>
                        <a:pt x="807" y="386"/>
                      </a:lnTo>
                      <a:lnTo>
                        <a:pt x="808" y="386"/>
                      </a:lnTo>
                      <a:lnTo>
                        <a:pt x="807" y="386"/>
                      </a:lnTo>
                      <a:lnTo>
                        <a:pt x="807" y="387"/>
                      </a:lnTo>
                      <a:lnTo>
                        <a:pt x="807" y="388"/>
                      </a:lnTo>
                      <a:lnTo>
                        <a:pt x="807" y="389"/>
                      </a:lnTo>
                      <a:lnTo>
                        <a:pt x="806" y="389"/>
                      </a:lnTo>
                      <a:lnTo>
                        <a:pt x="806" y="390"/>
                      </a:lnTo>
                      <a:lnTo>
                        <a:pt x="805" y="391"/>
                      </a:lnTo>
                      <a:lnTo>
                        <a:pt x="806" y="391"/>
                      </a:lnTo>
                      <a:lnTo>
                        <a:pt x="805" y="391"/>
                      </a:lnTo>
                      <a:lnTo>
                        <a:pt x="805" y="392"/>
                      </a:lnTo>
                      <a:lnTo>
                        <a:pt x="805" y="393"/>
                      </a:lnTo>
                      <a:lnTo>
                        <a:pt x="805" y="394"/>
                      </a:lnTo>
                      <a:lnTo>
                        <a:pt x="806" y="394"/>
                      </a:lnTo>
                      <a:lnTo>
                        <a:pt x="805" y="395"/>
                      </a:lnTo>
                      <a:lnTo>
                        <a:pt x="805" y="396"/>
                      </a:lnTo>
                      <a:lnTo>
                        <a:pt x="805" y="397"/>
                      </a:lnTo>
                      <a:lnTo>
                        <a:pt x="804" y="397"/>
                      </a:lnTo>
                      <a:lnTo>
                        <a:pt x="804" y="398"/>
                      </a:lnTo>
                      <a:lnTo>
                        <a:pt x="804" y="399"/>
                      </a:lnTo>
                      <a:lnTo>
                        <a:pt x="804" y="400"/>
                      </a:lnTo>
                      <a:lnTo>
                        <a:pt x="803" y="400"/>
                      </a:lnTo>
                      <a:lnTo>
                        <a:pt x="803" y="401"/>
                      </a:lnTo>
                      <a:lnTo>
                        <a:pt x="801" y="401"/>
                      </a:lnTo>
                      <a:lnTo>
                        <a:pt x="800" y="401"/>
                      </a:lnTo>
                      <a:lnTo>
                        <a:pt x="800" y="402"/>
                      </a:lnTo>
                      <a:lnTo>
                        <a:pt x="799" y="402"/>
                      </a:lnTo>
                      <a:lnTo>
                        <a:pt x="798" y="402"/>
                      </a:lnTo>
                      <a:lnTo>
                        <a:pt x="798" y="403"/>
                      </a:lnTo>
                      <a:lnTo>
                        <a:pt x="798" y="404"/>
                      </a:lnTo>
                      <a:lnTo>
                        <a:pt x="797" y="404"/>
                      </a:lnTo>
                      <a:lnTo>
                        <a:pt x="797" y="405"/>
                      </a:lnTo>
                      <a:lnTo>
                        <a:pt x="797" y="406"/>
                      </a:lnTo>
                      <a:lnTo>
                        <a:pt x="797" y="407"/>
                      </a:lnTo>
                      <a:lnTo>
                        <a:pt x="797" y="408"/>
                      </a:lnTo>
                      <a:lnTo>
                        <a:pt x="798" y="409"/>
                      </a:lnTo>
                      <a:lnTo>
                        <a:pt x="799" y="409"/>
                      </a:lnTo>
                      <a:lnTo>
                        <a:pt x="800" y="409"/>
                      </a:lnTo>
                      <a:lnTo>
                        <a:pt x="800" y="410"/>
                      </a:lnTo>
                      <a:lnTo>
                        <a:pt x="801" y="410"/>
                      </a:lnTo>
                      <a:lnTo>
                        <a:pt x="801" y="411"/>
                      </a:lnTo>
                      <a:lnTo>
                        <a:pt x="801" y="412"/>
                      </a:lnTo>
                      <a:lnTo>
                        <a:pt x="802" y="412"/>
                      </a:lnTo>
                      <a:lnTo>
                        <a:pt x="802" y="413"/>
                      </a:lnTo>
                      <a:lnTo>
                        <a:pt x="802" y="414"/>
                      </a:lnTo>
                      <a:lnTo>
                        <a:pt x="803" y="414"/>
                      </a:lnTo>
                      <a:lnTo>
                        <a:pt x="804" y="413"/>
                      </a:lnTo>
                      <a:lnTo>
                        <a:pt x="804" y="414"/>
                      </a:lnTo>
                      <a:lnTo>
                        <a:pt x="806" y="415"/>
                      </a:lnTo>
                      <a:lnTo>
                        <a:pt x="805" y="416"/>
                      </a:lnTo>
                      <a:lnTo>
                        <a:pt x="806" y="417"/>
                      </a:lnTo>
                      <a:lnTo>
                        <a:pt x="806" y="418"/>
                      </a:lnTo>
                      <a:lnTo>
                        <a:pt x="806" y="419"/>
                      </a:lnTo>
                      <a:lnTo>
                        <a:pt x="806" y="420"/>
                      </a:lnTo>
                      <a:lnTo>
                        <a:pt x="808" y="420"/>
                      </a:lnTo>
                      <a:lnTo>
                        <a:pt x="808" y="421"/>
                      </a:lnTo>
                      <a:lnTo>
                        <a:pt x="808" y="422"/>
                      </a:lnTo>
                      <a:lnTo>
                        <a:pt x="809" y="422"/>
                      </a:lnTo>
                      <a:lnTo>
                        <a:pt x="810" y="423"/>
                      </a:lnTo>
                      <a:lnTo>
                        <a:pt x="811" y="423"/>
                      </a:lnTo>
                      <a:lnTo>
                        <a:pt x="810" y="423"/>
                      </a:lnTo>
                      <a:lnTo>
                        <a:pt x="809" y="423"/>
                      </a:lnTo>
                      <a:lnTo>
                        <a:pt x="808" y="423"/>
                      </a:lnTo>
                      <a:lnTo>
                        <a:pt x="807" y="423"/>
                      </a:lnTo>
                      <a:lnTo>
                        <a:pt x="806" y="423"/>
                      </a:lnTo>
                      <a:lnTo>
                        <a:pt x="805" y="424"/>
                      </a:lnTo>
                      <a:lnTo>
                        <a:pt x="805" y="423"/>
                      </a:lnTo>
                      <a:lnTo>
                        <a:pt x="804" y="423"/>
                      </a:lnTo>
                      <a:lnTo>
                        <a:pt x="803" y="423"/>
                      </a:lnTo>
                      <a:lnTo>
                        <a:pt x="803" y="424"/>
                      </a:lnTo>
                      <a:lnTo>
                        <a:pt x="801" y="424"/>
                      </a:lnTo>
                      <a:lnTo>
                        <a:pt x="801" y="425"/>
                      </a:lnTo>
                      <a:lnTo>
                        <a:pt x="800" y="424"/>
                      </a:lnTo>
                      <a:lnTo>
                        <a:pt x="799" y="424"/>
                      </a:lnTo>
                      <a:lnTo>
                        <a:pt x="799" y="423"/>
                      </a:lnTo>
                      <a:lnTo>
                        <a:pt x="800" y="423"/>
                      </a:lnTo>
                      <a:lnTo>
                        <a:pt x="800" y="422"/>
                      </a:lnTo>
                      <a:lnTo>
                        <a:pt x="799" y="422"/>
                      </a:lnTo>
                      <a:lnTo>
                        <a:pt x="799" y="421"/>
                      </a:lnTo>
                      <a:lnTo>
                        <a:pt x="797" y="421"/>
                      </a:lnTo>
                      <a:lnTo>
                        <a:pt x="796" y="421"/>
                      </a:lnTo>
                      <a:lnTo>
                        <a:pt x="795" y="422"/>
                      </a:lnTo>
                      <a:lnTo>
                        <a:pt x="795" y="421"/>
                      </a:lnTo>
                      <a:lnTo>
                        <a:pt x="795" y="420"/>
                      </a:lnTo>
                      <a:lnTo>
                        <a:pt x="796" y="420"/>
                      </a:lnTo>
                      <a:lnTo>
                        <a:pt x="796" y="419"/>
                      </a:lnTo>
                      <a:lnTo>
                        <a:pt x="795" y="418"/>
                      </a:lnTo>
                      <a:lnTo>
                        <a:pt x="795" y="419"/>
                      </a:lnTo>
                      <a:lnTo>
                        <a:pt x="795" y="418"/>
                      </a:lnTo>
                      <a:lnTo>
                        <a:pt x="793" y="418"/>
                      </a:lnTo>
                      <a:lnTo>
                        <a:pt x="793" y="419"/>
                      </a:lnTo>
                      <a:lnTo>
                        <a:pt x="792" y="419"/>
                      </a:lnTo>
                      <a:lnTo>
                        <a:pt x="792" y="420"/>
                      </a:lnTo>
                      <a:lnTo>
                        <a:pt x="791" y="420"/>
                      </a:lnTo>
                      <a:lnTo>
                        <a:pt x="790" y="420"/>
                      </a:lnTo>
                      <a:lnTo>
                        <a:pt x="789" y="421"/>
                      </a:lnTo>
                      <a:lnTo>
                        <a:pt x="789" y="422"/>
                      </a:lnTo>
                      <a:lnTo>
                        <a:pt x="788" y="422"/>
                      </a:lnTo>
                      <a:lnTo>
                        <a:pt x="788" y="423"/>
                      </a:lnTo>
                      <a:lnTo>
                        <a:pt x="787" y="423"/>
                      </a:lnTo>
                      <a:lnTo>
                        <a:pt x="787" y="424"/>
                      </a:lnTo>
                      <a:lnTo>
                        <a:pt x="786" y="424"/>
                      </a:lnTo>
                      <a:lnTo>
                        <a:pt x="785" y="424"/>
                      </a:lnTo>
                      <a:lnTo>
                        <a:pt x="783" y="425"/>
                      </a:lnTo>
                      <a:lnTo>
                        <a:pt x="783" y="426"/>
                      </a:lnTo>
                      <a:lnTo>
                        <a:pt x="782" y="426"/>
                      </a:lnTo>
                      <a:lnTo>
                        <a:pt x="782" y="425"/>
                      </a:lnTo>
                      <a:lnTo>
                        <a:pt x="781" y="425"/>
                      </a:lnTo>
                      <a:lnTo>
                        <a:pt x="780" y="426"/>
                      </a:lnTo>
                      <a:lnTo>
                        <a:pt x="779" y="426"/>
                      </a:lnTo>
                      <a:lnTo>
                        <a:pt x="779" y="425"/>
                      </a:lnTo>
                      <a:lnTo>
                        <a:pt x="778" y="425"/>
                      </a:lnTo>
                      <a:lnTo>
                        <a:pt x="778" y="426"/>
                      </a:lnTo>
                      <a:lnTo>
                        <a:pt x="777" y="426"/>
                      </a:lnTo>
                      <a:lnTo>
                        <a:pt x="778" y="427"/>
                      </a:lnTo>
                      <a:lnTo>
                        <a:pt x="777" y="427"/>
                      </a:lnTo>
                      <a:lnTo>
                        <a:pt x="777" y="428"/>
                      </a:lnTo>
                      <a:lnTo>
                        <a:pt x="778" y="430"/>
                      </a:lnTo>
                      <a:lnTo>
                        <a:pt x="779" y="429"/>
                      </a:lnTo>
                      <a:lnTo>
                        <a:pt x="780" y="429"/>
                      </a:lnTo>
                      <a:lnTo>
                        <a:pt x="780" y="430"/>
                      </a:lnTo>
                      <a:lnTo>
                        <a:pt x="781" y="430"/>
                      </a:lnTo>
                      <a:lnTo>
                        <a:pt x="782" y="430"/>
                      </a:lnTo>
                      <a:lnTo>
                        <a:pt x="781" y="430"/>
                      </a:lnTo>
                      <a:lnTo>
                        <a:pt x="780" y="430"/>
                      </a:lnTo>
                      <a:lnTo>
                        <a:pt x="780" y="431"/>
                      </a:lnTo>
                      <a:lnTo>
                        <a:pt x="779" y="430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7" y="431"/>
                      </a:lnTo>
                      <a:lnTo>
                        <a:pt x="776" y="432"/>
                      </a:lnTo>
                      <a:lnTo>
                        <a:pt x="776" y="433"/>
                      </a:lnTo>
                      <a:lnTo>
                        <a:pt x="775" y="434"/>
                      </a:lnTo>
                      <a:lnTo>
                        <a:pt x="775" y="435"/>
                      </a:lnTo>
                      <a:lnTo>
                        <a:pt x="775" y="436"/>
                      </a:lnTo>
                      <a:lnTo>
                        <a:pt x="774" y="436"/>
                      </a:lnTo>
                      <a:lnTo>
                        <a:pt x="774" y="435"/>
                      </a:lnTo>
                      <a:lnTo>
                        <a:pt x="775" y="435"/>
                      </a:lnTo>
                      <a:lnTo>
                        <a:pt x="775" y="434"/>
                      </a:lnTo>
                      <a:lnTo>
                        <a:pt x="774" y="433"/>
                      </a:lnTo>
                      <a:lnTo>
                        <a:pt x="773" y="433"/>
                      </a:lnTo>
                      <a:lnTo>
                        <a:pt x="772" y="433"/>
                      </a:lnTo>
                      <a:lnTo>
                        <a:pt x="771" y="434"/>
                      </a:lnTo>
                      <a:lnTo>
                        <a:pt x="772" y="434"/>
                      </a:lnTo>
                      <a:lnTo>
                        <a:pt x="772" y="435"/>
                      </a:lnTo>
                      <a:lnTo>
                        <a:pt x="772" y="436"/>
                      </a:lnTo>
                      <a:lnTo>
                        <a:pt x="771" y="436"/>
                      </a:lnTo>
                      <a:lnTo>
                        <a:pt x="771" y="435"/>
                      </a:lnTo>
                      <a:lnTo>
                        <a:pt x="770" y="435"/>
                      </a:lnTo>
                      <a:lnTo>
                        <a:pt x="770" y="434"/>
                      </a:lnTo>
                      <a:lnTo>
                        <a:pt x="769" y="435"/>
                      </a:lnTo>
                      <a:lnTo>
                        <a:pt x="769" y="434"/>
                      </a:lnTo>
                      <a:lnTo>
                        <a:pt x="770" y="434"/>
                      </a:lnTo>
                      <a:lnTo>
                        <a:pt x="769" y="434"/>
                      </a:lnTo>
                      <a:lnTo>
                        <a:pt x="769" y="433"/>
                      </a:lnTo>
                      <a:lnTo>
                        <a:pt x="768" y="433"/>
                      </a:lnTo>
                      <a:lnTo>
                        <a:pt x="767" y="433"/>
                      </a:lnTo>
                      <a:lnTo>
                        <a:pt x="767" y="432"/>
                      </a:lnTo>
                      <a:lnTo>
                        <a:pt x="766" y="433"/>
                      </a:lnTo>
                      <a:lnTo>
                        <a:pt x="766" y="434"/>
                      </a:lnTo>
                      <a:lnTo>
                        <a:pt x="767" y="435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8"/>
                      </a:lnTo>
                      <a:lnTo>
                        <a:pt x="766" y="438"/>
                      </a:lnTo>
                      <a:lnTo>
                        <a:pt x="766" y="437"/>
                      </a:lnTo>
                      <a:lnTo>
                        <a:pt x="765" y="438"/>
                      </a:lnTo>
                      <a:lnTo>
                        <a:pt x="765" y="437"/>
                      </a:lnTo>
                      <a:lnTo>
                        <a:pt x="764" y="437"/>
                      </a:lnTo>
                      <a:lnTo>
                        <a:pt x="764" y="436"/>
                      </a:lnTo>
                      <a:lnTo>
                        <a:pt x="764" y="435"/>
                      </a:lnTo>
                      <a:lnTo>
                        <a:pt x="763" y="435"/>
                      </a:lnTo>
                      <a:lnTo>
                        <a:pt x="762" y="435"/>
                      </a:lnTo>
                      <a:lnTo>
                        <a:pt x="762" y="436"/>
                      </a:lnTo>
                      <a:lnTo>
                        <a:pt x="761" y="436"/>
                      </a:lnTo>
                      <a:lnTo>
                        <a:pt x="760" y="437"/>
                      </a:lnTo>
                      <a:lnTo>
                        <a:pt x="760" y="438"/>
                      </a:lnTo>
                      <a:lnTo>
                        <a:pt x="761" y="438"/>
                      </a:lnTo>
                      <a:lnTo>
                        <a:pt x="761" y="439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2" y="441"/>
                      </a:lnTo>
                      <a:lnTo>
                        <a:pt x="762" y="442"/>
                      </a:lnTo>
                      <a:lnTo>
                        <a:pt x="761" y="441"/>
                      </a:lnTo>
                      <a:lnTo>
                        <a:pt x="761" y="442"/>
                      </a:lnTo>
                      <a:lnTo>
                        <a:pt x="761" y="441"/>
                      </a:lnTo>
                      <a:lnTo>
                        <a:pt x="760" y="442"/>
                      </a:lnTo>
                      <a:lnTo>
                        <a:pt x="760" y="441"/>
                      </a:lnTo>
                      <a:lnTo>
                        <a:pt x="759" y="441"/>
                      </a:lnTo>
                      <a:lnTo>
                        <a:pt x="759" y="442"/>
                      </a:lnTo>
                      <a:lnTo>
                        <a:pt x="758" y="442"/>
                      </a:lnTo>
                      <a:lnTo>
                        <a:pt x="757" y="442"/>
                      </a:lnTo>
                      <a:lnTo>
                        <a:pt x="756" y="443"/>
                      </a:lnTo>
                      <a:lnTo>
                        <a:pt x="757" y="442"/>
                      </a:lnTo>
                      <a:lnTo>
                        <a:pt x="756" y="442"/>
                      </a:lnTo>
                      <a:lnTo>
                        <a:pt x="756" y="441"/>
                      </a:lnTo>
                      <a:lnTo>
                        <a:pt x="755" y="442"/>
                      </a:lnTo>
                      <a:lnTo>
                        <a:pt x="755" y="441"/>
                      </a:lnTo>
                      <a:lnTo>
                        <a:pt x="755" y="440"/>
                      </a:lnTo>
                      <a:lnTo>
                        <a:pt x="754" y="440"/>
                      </a:lnTo>
                      <a:lnTo>
                        <a:pt x="753" y="440"/>
                      </a:lnTo>
                      <a:lnTo>
                        <a:pt x="752" y="440"/>
                      </a:lnTo>
                      <a:lnTo>
                        <a:pt x="751" y="440"/>
                      </a:lnTo>
                      <a:lnTo>
                        <a:pt x="750" y="441"/>
                      </a:lnTo>
                      <a:lnTo>
                        <a:pt x="749" y="442"/>
                      </a:lnTo>
                      <a:lnTo>
                        <a:pt x="748" y="444"/>
                      </a:lnTo>
                      <a:lnTo>
                        <a:pt x="747" y="445"/>
                      </a:lnTo>
                      <a:lnTo>
                        <a:pt x="746" y="445"/>
                      </a:lnTo>
                      <a:lnTo>
                        <a:pt x="745" y="445"/>
                      </a:lnTo>
                      <a:lnTo>
                        <a:pt x="745" y="444"/>
                      </a:lnTo>
                      <a:lnTo>
                        <a:pt x="744" y="445"/>
                      </a:lnTo>
                      <a:lnTo>
                        <a:pt x="743" y="445"/>
                      </a:lnTo>
                      <a:lnTo>
                        <a:pt x="743" y="444"/>
                      </a:lnTo>
                      <a:lnTo>
                        <a:pt x="742" y="444"/>
                      </a:lnTo>
                      <a:lnTo>
                        <a:pt x="741" y="446"/>
                      </a:lnTo>
                      <a:lnTo>
                        <a:pt x="740" y="447"/>
                      </a:lnTo>
                      <a:lnTo>
                        <a:pt x="740" y="448"/>
                      </a:lnTo>
                      <a:lnTo>
                        <a:pt x="739" y="449"/>
                      </a:lnTo>
                      <a:lnTo>
                        <a:pt x="739" y="450"/>
                      </a:lnTo>
                      <a:lnTo>
                        <a:pt x="739" y="451"/>
                      </a:lnTo>
                      <a:lnTo>
                        <a:pt x="739" y="453"/>
                      </a:lnTo>
                      <a:lnTo>
                        <a:pt x="740" y="453"/>
                      </a:lnTo>
                      <a:lnTo>
                        <a:pt x="740" y="454"/>
                      </a:lnTo>
                      <a:lnTo>
                        <a:pt x="740" y="455"/>
                      </a:lnTo>
                      <a:lnTo>
                        <a:pt x="741" y="455"/>
                      </a:lnTo>
                      <a:lnTo>
                        <a:pt x="742" y="455"/>
                      </a:lnTo>
                      <a:lnTo>
                        <a:pt x="742" y="456"/>
                      </a:lnTo>
                      <a:lnTo>
                        <a:pt x="741" y="457"/>
                      </a:lnTo>
                      <a:lnTo>
                        <a:pt x="741" y="458"/>
                      </a:lnTo>
                      <a:lnTo>
                        <a:pt x="740" y="458"/>
                      </a:lnTo>
                      <a:lnTo>
                        <a:pt x="741" y="458"/>
                      </a:lnTo>
                      <a:lnTo>
                        <a:pt x="741" y="459"/>
                      </a:lnTo>
                      <a:lnTo>
                        <a:pt x="741" y="460"/>
                      </a:lnTo>
                      <a:lnTo>
                        <a:pt x="742" y="461"/>
                      </a:lnTo>
                      <a:lnTo>
                        <a:pt x="741" y="461"/>
                      </a:lnTo>
                      <a:lnTo>
                        <a:pt x="742" y="462"/>
                      </a:lnTo>
                      <a:lnTo>
                        <a:pt x="741" y="462"/>
                      </a:lnTo>
                      <a:lnTo>
                        <a:pt x="741" y="463"/>
                      </a:lnTo>
                      <a:lnTo>
                        <a:pt x="741" y="464"/>
                      </a:lnTo>
                      <a:lnTo>
                        <a:pt x="740" y="464"/>
                      </a:lnTo>
                      <a:lnTo>
                        <a:pt x="740" y="465"/>
                      </a:lnTo>
                      <a:lnTo>
                        <a:pt x="739" y="465"/>
                      </a:lnTo>
                      <a:lnTo>
                        <a:pt x="739" y="466"/>
                      </a:lnTo>
                      <a:lnTo>
                        <a:pt x="738" y="466"/>
                      </a:lnTo>
                      <a:lnTo>
                        <a:pt x="737" y="465"/>
                      </a:lnTo>
                      <a:lnTo>
                        <a:pt x="737" y="466"/>
                      </a:lnTo>
                      <a:lnTo>
                        <a:pt x="736" y="466"/>
                      </a:lnTo>
                      <a:lnTo>
                        <a:pt x="736" y="465"/>
                      </a:lnTo>
                      <a:lnTo>
                        <a:pt x="735" y="464"/>
                      </a:lnTo>
                      <a:lnTo>
                        <a:pt x="734" y="464"/>
                      </a:lnTo>
                      <a:lnTo>
                        <a:pt x="734" y="465"/>
                      </a:lnTo>
                      <a:lnTo>
                        <a:pt x="733" y="465"/>
                      </a:lnTo>
                      <a:lnTo>
                        <a:pt x="732" y="465"/>
                      </a:lnTo>
                      <a:lnTo>
                        <a:pt x="732" y="466"/>
                      </a:lnTo>
                      <a:lnTo>
                        <a:pt x="731" y="466"/>
                      </a:lnTo>
                      <a:lnTo>
                        <a:pt x="730" y="466"/>
                      </a:lnTo>
                      <a:lnTo>
                        <a:pt x="730" y="465"/>
                      </a:lnTo>
                      <a:lnTo>
                        <a:pt x="729" y="465"/>
                      </a:lnTo>
                      <a:lnTo>
                        <a:pt x="728" y="465"/>
                      </a:lnTo>
                      <a:lnTo>
                        <a:pt x="727" y="465"/>
                      </a:lnTo>
                      <a:lnTo>
                        <a:pt x="728" y="464"/>
                      </a:lnTo>
                      <a:lnTo>
                        <a:pt x="728" y="463"/>
                      </a:lnTo>
                      <a:lnTo>
                        <a:pt x="727" y="463"/>
                      </a:lnTo>
                      <a:lnTo>
                        <a:pt x="726" y="463"/>
                      </a:lnTo>
                      <a:lnTo>
                        <a:pt x="726" y="462"/>
                      </a:lnTo>
                      <a:lnTo>
                        <a:pt x="726" y="461"/>
                      </a:lnTo>
                      <a:lnTo>
                        <a:pt x="723" y="461"/>
                      </a:lnTo>
                      <a:lnTo>
                        <a:pt x="722" y="461"/>
                      </a:lnTo>
                      <a:lnTo>
                        <a:pt x="721" y="461"/>
                      </a:lnTo>
                      <a:lnTo>
                        <a:pt x="720" y="461"/>
                      </a:lnTo>
                      <a:lnTo>
                        <a:pt x="719" y="461"/>
                      </a:lnTo>
                      <a:lnTo>
                        <a:pt x="719" y="460"/>
                      </a:lnTo>
                      <a:lnTo>
                        <a:pt x="720" y="460"/>
                      </a:lnTo>
                      <a:lnTo>
                        <a:pt x="719" y="459"/>
                      </a:lnTo>
                      <a:lnTo>
                        <a:pt x="718" y="459"/>
                      </a:lnTo>
                      <a:lnTo>
                        <a:pt x="718" y="458"/>
                      </a:lnTo>
                      <a:lnTo>
                        <a:pt x="717" y="459"/>
                      </a:lnTo>
                      <a:lnTo>
                        <a:pt x="717" y="458"/>
                      </a:lnTo>
                      <a:lnTo>
                        <a:pt x="716" y="458"/>
                      </a:lnTo>
                      <a:lnTo>
                        <a:pt x="716" y="459"/>
                      </a:lnTo>
                      <a:lnTo>
                        <a:pt x="715" y="459"/>
                      </a:lnTo>
                      <a:lnTo>
                        <a:pt x="716" y="458"/>
                      </a:lnTo>
                      <a:lnTo>
                        <a:pt x="715" y="458"/>
                      </a:lnTo>
                      <a:lnTo>
                        <a:pt x="714" y="458"/>
                      </a:lnTo>
                      <a:lnTo>
                        <a:pt x="713" y="458"/>
                      </a:lnTo>
                      <a:lnTo>
                        <a:pt x="712" y="457"/>
                      </a:lnTo>
                      <a:lnTo>
                        <a:pt x="712" y="458"/>
                      </a:lnTo>
                      <a:lnTo>
                        <a:pt x="712" y="457"/>
                      </a:lnTo>
                      <a:lnTo>
                        <a:pt x="711" y="457"/>
                      </a:lnTo>
                      <a:lnTo>
                        <a:pt x="710" y="457"/>
                      </a:lnTo>
                      <a:lnTo>
                        <a:pt x="709" y="457"/>
                      </a:lnTo>
                      <a:lnTo>
                        <a:pt x="708" y="456"/>
                      </a:lnTo>
                      <a:lnTo>
                        <a:pt x="707" y="457"/>
                      </a:lnTo>
                      <a:lnTo>
                        <a:pt x="706" y="456"/>
                      </a:lnTo>
                      <a:lnTo>
                        <a:pt x="707" y="456"/>
                      </a:lnTo>
                      <a:lnTo>
                        <a:pt x="706" y="456"/>
                      </a:lnTo>
                      <a:lnTo>
                        <a:pt x="705" y="456"/>
                      </a:lnTo>
                      <a:lnTo>
                        <a:pt x="704" y="456"/>
                      </a:lnTo>
                      <a:lnTo>
                        <a:pt x="703" y="456"/>
                      </a:lnTo>
                      <a:lnTo>
                        <a:pt x="702" y="456"/>
                      </a:lnTo>
                      <a:lnTo>
                        <a:pt x="703" y="456"/>
                      </a:lnTo>
                      <a:lnTo>
                        <a:pt x="703" y="455"/>
                      </a:lnTo>
                      <a:lnTo>
                        <a:pt x="702" y="455"/>
                      </a:lnTo>
                      <a:lnTo>
                        <a:pt x="701" y="455"/>
                      </a:lnTo>
                      <a:lnTo>
                        <a:pt x="699" y="455"/>
                      </a:lnTo>
                      <a:lnTo>
                        <a:pt x="696" y="455"/>
                      </a:lnTo>
                      <a:lnTo>
                        <a:pt x="695" y="455"/>
                      </a:lnTo>
                      <a:lnTo>
                        <a:pt x="694" y="455"/>
                      </a:lnTo>
                      <a:lnTo>
                        <a:pt x="693" y="455"/>
                      </a:lnTo>
                      <a:lnTo>
                        <a:pt x="688" y="456"/>
                      </a:lnTo>
                      <a:lnTo>
                        <a:pt x="685" y="457"/>
                      </a:lnTo>
                      <a:lnTo>
                        <a:pt x="684" y="457"/>
                      </a:lnTo>
                      <a:lnTo>
                        <a:pt x="684" y="458"/>
                      </a:lnTo>
                      <a:lnTo>
                        <a:pt x="683" y="458"/>
                      </a:lnTo>
                      <a:lnTo>
                        <a:pt x="681" y="458"/>
                      </a:lnTo>
                      <a:lnTo>
                        <a:pt x="680" y="458"/>
                      </a:lnTo>
                      <a:lnTo>
                        <a:pt x="679" y="459"/>
                      </a:lnTo>
                      <a:lnTo>
                        <a:pt x="679" y="460"/>
                      </a:lnTo>
                      <a:lnTo>
                        <a:pt x="679" y="461"/>
                      </a:lnTo>
                      <a:lnTo>
                        <a:pt x="678" y="461"/>
                      </a:lnTo>
                      <a:lnTo>
                        <a:pt x="678" y="460"/>
                      </a:lnTo>
                      <a:lnTo>
                        <a:pt x="679" y="460"/>
                      </a:lnTo>
                      <a:lnTo>
                        <a:pt x="678" y="459"/>
                      </a:lnTo>
                      <a:lnTo>
                        <a:pt x="677" y="459"/>
                      </a:lnTo>
                      <a:lnTo>
                        <a:pt x="676" y="459"/>
                      </a:lnTo>
                      <a:lnTo>
                        <a:pt x="674" y="459"/>
                      </a:lnTo>
                      <a:lnTo>
                        <a:pt x="671" y="461"/>
                      </a:lnTo>
                      <a:lnTo>
                        <a:pt x="670" y="462"/>
                      </a:lnTo>
                      <a:lnTo>
                        <a:pt x="670" y="463"/>
                      </a:lnTo>
                      <a:lnTo>
                        <a:pt x="669" y="463"/>
                      </a:lnTo>
                      <a:lnTo>
                        <a:pt x="670" y="463"/>
                      </a:lnTo>
                      <a:lnTo>
                        <a:pt x="671" y="463"/>
                      </a:lnTo>
                      <a:lnTo>
                        <a:pt x="670" y="463"/>
                      </a:lnTo>
                      <a:lnTo>
                        <a:pt x="669" y="464"/>
                      </a:lnTo>
                      <a:lnTo>
                        <a:pt x="669" y="465"/>
                      </a:lnTo>
                      <a:lnTo>
                        <a:pt x="669" y="466"/>
                      </a:lnTo>
                      <a:lnTo>
                        <a:pt x="668" y="466"/>
                      </a:lnTo>
                      <a:lnTo>
                        <a:pt x="668" y="467"/>
                      </a:lnTo>
                      <a:lnTo>
                        <a:pt x="668" y="468"/>
                      </a:lnTo>
                      <a:lnTo>
                        <a:pt x="667" y="468"/>
                      </a:lnTo>
                      <a:lnTo>
                        <a:pt x="666" y="468"/>
                      </a:lnTo>
                      <a:lnTo>
                        <a:pt x="666" y="469"/>
                      </a:lnTo>
                      <a:lnTo>
                        <a:pt x="665" y="469"/>
                      </a:lnTo>
                      <a:lnTo>
                        <a:pt x="664" y="470"/>
                      </a:lnTo>
                      <a:lnTo>
                        <a:pt x="665" y="471"/>
                      </a:lnTo>
                      <a:lnTo>
                        <a:pt x="666" y="471"/>
                      </a:lnTo>
                      <a:lnTo>
                        <a:pt x="666" y="472"/>
                      </a:lnTo>
                      <a:lnTo>
                        <a:pt x="665" y="472"/>
                      </a:lnTo>
                      <a:lnTo>
                        <a:pt x="665" y="473"/>
                      </a:lnTo>
                      <a:lnTo>
                        <a:pt x="664" y="473"/>
                      </a:lnTo>
                      <a:lnTo>
                        <a:pt x="664" y="474"/>
                      </a:lnTo>
                      <a:lnTo>
                        <a:pt x="663" y="475"/>
                      </a:lnTo>
                      <a:lnTo>
                        <a:pt x="664" y="475"/>
                      </a:lnTo>
                      <a:lnTo>
                        <a:pt x="663" y="475"/>
                      </a:lnTo>
                      <a:lnTo>
                        <a:pt x="663" y="476"/>
                      </a:lnTo>
                      <a:lnTo>
                        <a:pt x="664" y="476"/>
                      </a:lnTo>
                      <a:lnTo>
                        <a:pt x="664" y="477"/>
                      </a:lnTo>
                      <a:lnTo>
                        <a:pt x="663" y="476"/>
                      </a:lnTo>
                      <a:lnTo>
                        <a:pt x="662" y="477"/>
                      </a:lnTo>
                      <a:lnTo>
                        <a:pt x="661" y="477"/>
                      </a:lnTo>
                      <a:lnTo>
                        <a:pt x="662" y="477"/>
                      </a:lnTo>
                      <a:lnTo>
                        <a:pt x="662" y="476"/>
                      </a:lnTo>
                      <a:lnTo>
                        <a:pt x="661" y="476"/>
                      </a:lnTo>
                      <a:lnTo>
                        <a:pt x="660" y="476"/>
                      </a:lnTo>
                      <a:lnTo>
                        <a:pt x="658" y="476"/>
                      </a:lnTo>
                      <a:lnTo>
                        <a:pt x="657" y="476"/>
                      </a:lnTo>
                      <a:lnTo>
                        <a:pt x="657" y="477"/>
                      </a:lnTo>
                      <a:lnTo>
                        <a:pt x="656" y="477"/>
                      </a:lnTo>
                      <a:lnTo>
                        <a:pt x="655" y="477"/>
                      </a:lnTo>
                      <a:lnTo>
                        <a:pt x="655" y="478"/>
                      </a:lnTo>
                      <a:lnTo>
                        <a:pt x="656" y="478"/>
                      </a:lnTo>
                      <a:lnTo>
                        <a:pt x="655" y="478"/>
                      </a:lnTo>
                      <a:lnTo>
                        <a:pt x="655" y="479"/>
                      </a:lnTo>
                      <a:lnTo>
                        <a:pt x="654" y="479"/>
                      </a:lnTo>
                      <a:lnTo>
                        <a:pt x="654" y="480"/>
                      </a:lnTo>
                      <a:lnTo>
                        <a:pt x="654" y="481"/>
                      </a:lnTo>
                      <a:lnTo>
                        <a:pt x="653" y="481"/>
                      </a:lnTo>
                      <a:lnTo>
                        <a:pt x="653" y="480"/>
                      </a:lnTo>
                      <a:lnTo>
                        <a:pt x="654" y="480"/>
                      </a:lnTo>
                      <a:lnTo>
                        <a:pt x="653" y="480"/>
                      </a:lnTo>
                      <a:lnTo>
                        <a:pt x="654" y="479"/>
                      </a:lnTo>
                      <a:lnTo>
                        <a:pt x="653" y="479"/>
                      </a:lnTo>
                      <a:lnTo>
                        <a:pt x="653" y="478"/>
                      </a:lnTo>
                      <a:lnTo>
                        <a:pt x="652" y="478"/>
                      </a:lnTo>
                      <a:lnTo>
                        <a:pt x="651" y="479"/>
                      </a:lnTo>
                      <a:lnTo>
                        <a:pt x="651" y="478"/>
                      </a:lnTo>
                      <a:lnTo>
                        <a:pt x="650" y="478"/>
                      </a:lnTo>
                      <a:lnTo>
                        <a:pt x="650" y="479"/>
                      </a:lnTo>
                      <a:lnTo>
                        <a:pt x="650" y="478"/>
                      </a:lnTo>
                      <a:lnTo>
                        <a:pt x="650" y="477"/>
                      </a:lnTo>
                      <a:lnTo>
                        <a:pt x="650" y="476"/>
                      </a:lnTo>
                      <a:lnTo>
                        <a:pt x="651" y="476"/>
                      </a:lnTo>
                      <a:lnTo>
                        <a:pt x="652" y="476"/>
                      </a:lnTo>
                      <a:lnTo>
                        <a:pt x="652" y="475"/>
                      </a:lnTo>
                      <a:lnTo>
                        <a:pt x="651" y="474"/>
                      </a:lnTo>
                      <a:lnTo>
                        <a:pt x="650" y="473"/>
                      </a:lnTo>
                      <a:lnTo>
                        <a:pt x="649" y="473"/>
                      </a:lnTo>
                      <a:lnTo>
                        <a:pt x="648" y="473"/>
                      </a:lnTo>
                      <a:lnTo>
                        <a:pt x="647" y="473"/>
                      </a:lnTo>
                      <a:lnTo>
                        <a:pt x="646" y="473"/>
                      </a:lnTo>
                      <a:lnTo>
                        <a:pt x="646" y="474"/>
                      </a:lnTo>
                      <a:lnTo>
                        <a:pt x="646" y="473"/>
                      </a:lnTo>
                      <a:lnTo>
                        <a:pt x="645" y="472"/>
                      </a:lnTo>
                      <a:lnTo>
                        <a:pt x="645" y="473"/>
                      </a:lnTo>
                      <a:lnTo>
                        <a:pt x="644" y="473"/>
                      </a:lnTo>
                      <a:lnTo>
                        <a:pt x="645" y="473"/>
                      </a:lnTo>
                      <a:lnTo>
                        <a:pt x="645" y="474"/>
                      </a:lnTo>
                      <a:lnTo>
                        <a:pt x="645" y="475"/>
                      </a:lnTo>
                      <a:lnTo>
                        <a:pt x="644" y="475"/>
                      </a:lnTo>
                      <a:lnTo>
                        <a:pt x="644" y="476"/>
                      </a:lnTo>
                      <a:lnTo>
                        <a:pt x="643" y="477"/>
                      </a:lnTo>
                      <a:lnTo>
                        <a:pt x="644" y="477"/>
                      </a:lnTo>
                      <a:lnTo>
                        <a:pt x="644" y="478"/>
                      </a:lnTo>
                      <a:lnTo>
                        <a:pt x="644" y="477"/>
                      </a:lnTo>
                      <a:lnTo>
                        <a:pt x="643" y="478"/>
                      </a:lnTo>
                      <a:lnTo>
                        <a:pt x="642" y="479"/>
                      </a:lnTo>
                      <a:lnTo>
                        <a:pt x="642" y="478"/>
                      </a:lnTo>
                      <a:lnTo>
                        <a:pt x="642" y="477"/>
                      </a:lnTo>
                      <a:lnTo>
                        <a:pt x="641" y="477"/>
                      </a:lnTo>
                      <a:lnTo>
                        <a:pt x="640" y="477"/>
                      </a:lnTo>
                      <a:lnTo>
                        <a:pt x="636" y="478"/>
                      </a:lnTo>
                      <a:lnTo>
                        <a:pt x="633" y="479"/>
                      </a:lnTo>
                      <a:lnTo>
                        <a:pt x="631" y="479"/>
                      </a:lnTo>
                      <a:lnTo>
                        <a:pt x="625" y="482"/>
                      </a:lnTo>
                      <a:lnTo>
                        <a:pt x="622" y="483"/>
                      </a:lnTo>
                      <a:lnTo>
                        <a:pt x="619" y="484"/>
                      </a:lnTo>
                      <a:lnTo>
                        <a:pt x="617" y="485"/>
                      </a:lnTo>
                      <a:lnTo>
                        <a:pt x="615" y="486"/>
                      </a:lnTo>
                      <a:lnTo>
                        <a:pt x="611" y="488"/>
                      </a:lnTo>
                      <a:lnTo>
                        <a:pt x="610" y="489"/>
                      </a:lnTo>
                      <a:lnTo>
                        <a:pt x="608" y="490"/>
                      </a:lnTo>
                      <a:lnTo>
                        <a:pt x="606" y="491"/>
                      </a:lnTo>
                      <a:lnTo>
                        <a:pt x="603" y="492"/>
                      </a:lnTo>
                      <a:lnTo>
                        <a:pt x="603" y="493"/>
                      </a:lnTo>
                      <a:lnTo>
                        <a:pt x="602" y="493"/>
                      </a:lnTo>
                      <a:lnTo>
                        <a:pt x="602" y="494"/>
                      </a:lnTo>
                      <a:lnTo>
                        <a:pt x="601" y="494"/>
                      </a:lnTo>
                      <a:lnTo>
                        <a:pt x="598" y="495"/>
                      </a:lnTo>
                      <a:lnTo>
                        <a:pt x="596" y="496"/>
                      </a:lnTo>
                      <a:lnTo>
                        <a:pt x="594" y="497"/>
                      </a:lnTo>
                      <a:lnTo>
                        <a:pt x="593" y="498"/>
                      </a:lnTo>
                      <a:lnTo>
                        <a:pt x="590" y="499"/>
                      </a:lnTo>
                      <a:lnTo>
                        <a:pt x="588" y="501"/>
                      </a:lnTo>
                      <a:lnTo>
                        <a:pt x="585" y="503"/>
                      </a:lnTo>
                      <a:lnTo>
                        <a:pt x="583" y="504"/>
                      </a:lnTo>
                      <a:lnTo>
                        <a:pt x="582" y="505"/>
                      </a:lnTo>
                      <a:lnTo>
                        <a:pt x="582" y="506"/>
                      </a:lnTo>
                      <a:lnTo>
                        <a:pt x="581" y="506"/>
                      </a:lnTo>
                      <a:lnTo>
                        <a:pt x="581" y="507"/>
                      </a:lnTo>
                      <a:lnTo>
                        <a:pt x="581" y="508"/>
                      </a:lnTo>
                      <a:lnTo>
                        <a:pt x="581" y="509"/>
                      </a:lnTo>
                      <a:lnTo>
                        <a:pt x="580" y="509"/>
                      </a:lnTo>
                      <a:lnTo>
                        <a:pt x="580" y="510"/>
                      </a:lnTo>
                      <a:lnTo>
                        <a:pt x="580" y="511"/>
                      </a:lnTo>
                      <a:lnTo>
                        <a:pt x="579" y="511"/>
                      </a:lnTo>
                      <a:lnTo>
                        <a:pt x="579" y="512"/>
                      </a:lnTo>
                      <a:lnTo>
                        <a:pt x="579" y="513"/>
                      </a:lnTo>
                      <a:lnTo>
                        <a:pt x="579" y="514"/>
                      </a:lnTo>
                      <a:lnTo>
                        <a:pt x="580" y="514"/>
                      </a:lnTo>
                      <a:lnTo>
                        <a:pt x="579" y="514"/>
                      </a:lnTo>
                      <a:lnTo>
                        <a:pt x="580" y="515"/>
                      </a:lnTo>
                      <a:lnTo>
                        <a:pt x="579" y="515"/>
                      </a:lnTo>
                      <a:lnTo>
                        <a:pt x="578" y="515"/>
                      </a:lnTo>
                      <a:lnTo>
                        <a:pt x="578" y="516"/>
                      </a:lnTo>
                      <a:lnTo>
                        <a:pt x="577" y="516"/>
                      </a:lnTo>
                      <a:lnTo>
                        <a:pt x="576" y="516"/>
                      </a:lnTo>
                      <a:lnTo>
                        <a:pt x="576" y="517"/>
                      </a:lnTo>
                      <a:lnTo>
                        <a:pt x="575" y="517"/>
                      </a:lnTo>
                      <a:lnTo>
                        <a:pt x="574" y="517"/>
                      </a:lnTo>
                      <a:lnTo>
                        <a:pt x="573" y="518"/>
                      </a:lnTo>
                      <a:lnTo>
                        <a:pt x="572" y="518"/>
                      </a:lnTo>
                      <a:lnTo>
                        <a:pt x="572" y="519"/>
                      </a:lnTo>
                      <a:lnTo>
                        <a:pt x="569" y="520"/>
                      </a:lnTo>
                      <a:lnTo>
                        <a:pt x="567" y="521"/>
                      </a:lnTo>
                      <a:lnTo>
                        <a:pt x="565" y="522"/>
                      </a:lnTo>
                      <a:lnTo>
                        <a:pt x="565" y="523"/>
                      </a:lnTo>
                      <a:lnTo>
                        <a:pt x="563" y="524"/>
                      </a:lnTo>
                      <a:lnTo>
                        <a:pt x="562" y="525"/>
                      </a:lnTo>
                      <a:lnTo>
                        <a:pt x="562" y="526"/>
                      </a:lnTo>
                      <a:lnTo>
                        <a:pt x="561" y="526"/>
                      </a:lnTo>
                      <a:lnTo>
                        <a:pt x="560" y="526"/>
                      </a:lnTo>
                      <a:lnTo>
                        <a:pt x="559" y="527"/>
                      </a:lnTo>
                      <a:lnTo>
                        <a:pt x="558" y="528"/>
                      </a:lnTo>
                      <a:lnTo>
                        <a:pt x="558" y="529"/>
                      </a:lnTo>
                      <a:lnTo>
                        <a:pt x="557" y="530"/>
                      </a:lnTo>
                      <a:lnTo>
                        <a:pt x="557" y="529"/>
                      </a:lnTo>
                      <a:lnTo>
                        <a:pt x="556" y="530"/>
                      </a:lnTo>
                      <a:lnTo>
                        <a:pt x="555" y="530"/>
                      </a:lnTo>
                      <a:lnTo>
                        <a:pt x="554" y="530"/>
                      </a:lnTo>
                      <a:lnTo>
                        <a:pt x="554" y="531"/>
                      </a:lnTo>
                      <a:lnTo>
                        <a:pt x="552" y="531"/>
                      </a:lnTo>
                      <a:lnTo>
                        <a:pt x="551" y="532"/>
                      </a:lnTo>
                      <a:lnTo>
                        <a:pt x="551" y="533"/>
                      </a:lnTo>
                      <a:lnTo>
                        <a:pt x="547" y="534"/>
                      </a:lnTo>
                      <a:lnTo>
                        <a:pt x="544" y="536"/>
                      </a:lnTo>
                      <a:lnTo>
                        <a:pt x="541" y="538"/>
                      </a:lnTo>
                      <a:lnTo>
                        <a:pt x="540" y="538"/>
                      </a:lnTo>
                      <a:lnTo>
                        <a:pt x="538" y="540"/>
                      </a:lnTo>
                      <a:lnTo>
                        <a:pt x="537" y="540"/>
                      </a:lnTo>
                      <a:lnTo>
                        <a:pt x="536" y="541"/>
                      </a:lnTo>
                      <a:lnTo>
                        <a:pt x="534" y="542"/>
                      </a:lnTo>
                      <a:lnTo>
                        <a:pt x="531" y="543"/>
                      </a:lnTo>
                      <a:lnTo>
                        <a:pt x="527" y="545"/>
                      </a:lnTo>
                      <a:lnTo>
                        <a:pt x="525" y="546"/>
                      </a:lnTo>
                      <a:lnTo>
                        <a:pt x="524" y="547"/>
                      </a:lnTo>
                      <a:lnTo>
                        <a:pt x="523" y="547"/>
                      </a:lnTo>
                      <a:lnTo>
                        <a:pt x="522" y="548"/>
                      </a:lnTo>
                      <a:lnTo>
                        <a:pt x="518" y="550"/>
                      </a:lnTo>
                      <a:lnTo>
                        <a:pt x="517" y="551"/>
                      </a:lnTo>
                      <a:lnTo>
                        <a:pt x="516" y="551"/>
                      </a:lnTo>
                      <a:lnTo>
                        <a:pt x="514" y="552"/>
                      </a:lnTo>
                      <a:lnTo>
                        <a:pt x="512" y="554"/>
                      </a:lnTo>
                      <a:lnTo>
                        <a:pt x="511" y="555"/>
                      </a:lnTo>
                      <a:lnTo>
                        <a:pt x="510" y="556"/>
                      </a:lnTo>
                      <a:lnTo>
                        <a:pt x="509" y="557"/>
                      </a:lnTo>
                      <a:lnTo>
                        <a:pt x="504" y="560"/>
                      </a:lnTo>
                      <a:lnTo>
                        <a:pt x="502" y="562"/>
                      </a:lnTo>
                      <a:lnTo>
                        <a:pt x="498" y="565"/>
                      </a:lnTo>
                      <a:lnTo>
                        <a:pt x="495" y="568"/>
                      </a:lnTo>
                      <a:lnTo>
                        <a:pt x="492" y="571"/>
                      </a:lnTo>
                      <a:lnTo>
                        <a:pt x="491" y="572"/>
                      </a:lnTo>
                      <a:lnTo>
                        <a:pt x="490" y="573"/>
                      </a:lnTo>
                      <a:lnTo>
                        <a:pt x="490" y="574"/>
                      </a:lnTo>
                      <a:lnTo>
                        <a:pt x="490" y="575"/>
                      </a:lnTo>
                      <a:lnTo>
                        <a:pt x="490" y="576"/>
                      </a:lnTo>
                      <a:lnTo>
                        <a:pt x="489" y="576"/>
                      </a:lnTo>
                      <a:lnTo>
                        <a:pt x="488" y="576"/>
                      </a:lnTo>
                      <a:lnTo>
                        <a:pt x="488" y="577"/>
                      </a:lnTo>
                      <a:lnTo>
                        <a:pt x="488" y="578"/>
                      </a:lnTo>
                      <a:lnTo>
                        <a:pt x="489" y="579"/>
                      </a:lnTo>
                      <a:lnTo>
                        <a:pt x="489" y="580"/>
                      </a:lnTo>
                      <a:lnTo>
                        <a:pt x="488" y="580"/>
                      </a:lnTo>
                      <a:lnTo>
                        <a:pt x="488" y="581"/>
                      </a:lnTo>
                      <a:lnTo>
                        <a:pt x="489" y="581"/>
                      </a:lnTo>
                      <a:lnTo>
                        <a:pt x="489" y="582"/>
                      </a:lnTo>
                      <a:lnTo>
                        <a:pt x="488" y="582"/>
                      </a:lnTo>
                      <a:lnTo>
                        <a:pt x="487" y="582"/>
                      </a:lnTo>
                      <a:lnTo>
                        <a:pt x="487" y="583"/>
                      </a:lnTo>
                      <a:lnTo>
                        <a:pt x="487" y="584"/>
                      </a:lnTo>
                      <a:lnTo>
                        <a:pt x="486" y="584"/>
                      </a:lnTo>
                      <a:lnTo>
                        <a:pt x="486" y="585"/>
                      </a:lnTo>
                      <a:lnTo>
                        <a:pt x="486" y="586"/>
                      </a:lnTo>
                      <a:lnTo>
                        <a:pt x="486" y="587"/>
                      </a:lnTo>
                      <a:lnTo>
                        <a:pt x="487" y="587"/>
                      </a:lnTo>
                      <a:lnTo>
                        <a:pt x="487" y="588"/>
                      </a:lnTo>
                      <a:lnTo>
                        <a:pt x="486" y="587"/>
                      </a:lnTo>
                      <a:lnTo>
                        <a:pt x="485" y="587"/>
                      </a:lnTo>
                      <a:lnTo>
                        <a:pt x="484" y="587"/>
                      </a:lnTo>
                      <a:lnTo>
                        <a:pt x="483" y="588"/>
                      </a:lnTo>
                      <a:lnTo>
                        <a:pt x="482" y="589"/>
                      </a:lnTo>
                      <a:lnTo>
                        <a:pt x="480" y="590"/>
                      </a:lnTo>
                      <a:lnTo>
                        <a:pt x="480" y="591"/>
                      </a:lnTo>
                      <a:lnTo>
                        <a:pt x="478" y="592"/>
                      </a:lnTo>
                      <a:lnTo>
                        <a:pt x="478" y="593"/>
                      </a:lnTo>
                      <a:lnTo>
                        <a:pt x="477" y="593"/>
                      </a:lnTo>
                      <a:lnTo>
                        <a:pt x="474" y="595"/>
                      </a:lnTo>
                      <a:lnTo>
                        <a:pt x="473" y="596"/>
                      </a:lnTo>
                      <a:lnTo>
                        <a:pt x="472" y="597"/>
                      </a:lnTo>
                      <a:lnTo>
                        <a:pt x="469" y="600"/>
                      </a:lnTo>
                      <a:lnTo>
                        <a:pt x="467" y="602"/>
                      </a:lnTo>
                      <a:lnTo>
                        <a:pt x="467" y="601"/>
                      </a:lnTo>
                      <a:lnTo>
                        <a:pt x="467" y="600"/>
                      </a:lnTo>
                      <a:lnTo>
                        <a:pt x="468" y="599"/>
                      </a:lnTo>
                      <a:lnTo>
                        <a:pt x="470" y="598"/>
                      </a:lnTo>
                      <a:lnTo>
                        <a:pt x="472" y="597"/>
                      </a:lnTo>
                      <a:lnTo>
                        <a:pt x="472" y="595"/>
                      </a:lnTo>
                      <a:lnTo>
                        <a:pt x="474" y="594"/>
                      </a:lnTo>
                      <a:lnTo>
                        <a:pt x="475" y="594"/>
                      </a:lnTo>
                      <a:lnTo>
                        <a:pt x="475" y="593"/>
                      </a:lnTo>
                      <a:lnTo>
                        <a:pt x="475" y="592"/>
                      </a:lnTo>
                      <a:lnTo>
                        <a:pt x="474" y="592"/>
                      </a:lnTo>
                      <a:lnTo>
                        <a:pt x="473" y="592"/>
                      </a:lnTo>
                      <a:lnTo>
                        <a:pt x="473" y="593"/>
                      </a:lnTo>
                      <a:lnTo>
                        <a:pt x="472" y="593"/>
                      </a:lnTo>
                      <a:lnTo>
                        <a:pt x="472" y="592"/>
                      </a:lnTo>
                      <a:lnTo>
                        <a:pt x="472" y="593"/>
                      </a:lnTo>
                      <a:lnTo>
                        <a:pt x="472" y="594"/>
                      </a:lnTo>
                      <a:lnTo>
                        <a:pt x="471" y="594"/>
                      </a:lnTo>
                      <a:lnTo>
                        <a:pt x="470" y="594"/>
                      </a:lnTo>
                      <a:lnTo>
                        <a:pt x="469" y="595"/>
                      </a:lnTo>
                      <a:lnTo>
                        <a:pt x="469" y="594"/>
                      </a:lnTo>
                      <a:lnTo>
                        <a:pt x="468" y="594"/>
                      </a:lnTo>
                      <a:lnTo>
                        <a:pt x="467" y="594"/>
                      </a:lnTo>
                      <a:lnTo>
                        <a:pt x="467" y="595"/>
                      </a:lnTo>
                      <a:lnTo>
                        <a:pt x="466" y="595"/>
                      </a:lnTo>
                      <a:lnTo>
                        <a:pt x="466" y="594"/>
                      </a:lnTo>
                      <a:lnTo>
                        <a:pt x="465" y="594"/>
                      </a:lnTo>
                      <a:lnTo>
                        <a:pt x="465" y="593"/>
                      </a:lnTo>
                      <a:lnTo>
                        <a:pt x="464" y="593"/>
                      </a:lnTo>
                      <a:lnTo>
                        <a:pt x="463" y="592"/>
                      </a:lnTo>
                      <a:lnTo>
                        <a:pt x="462" y="591"/>
                      </a:lnTo>
                      <a:lnTo>
                        <a:pt x="462" y="590"/>
                      </a:lnTo>
                      <a:lnTo>
                        <a:pt x="461" y="590"/>
                      </a:lnTo>
                      <a:lnTo>
                        <a:pt x="460" y="590"/>
                      </a:lnTo>
                      <a:lnTo>
                        <a:pt x="460" y="589"/>
                      </a:lnTo>
                      <a:lnTo>
                        <a:pt x="459" y="589"/>
                      </a:lnTo>
                      <a:lnTo>
                        <a:pt x="459" y="588"/>
                      </a:lnTo>
                      <a:lnTo>
                        <a:pt x="460" y="588"/>
                      </a:lnTo>
                      <a:lnTo>
                        <a:pt x="461" y="587"/>
                      </a:lnTo>
                      <a:lnTo>
                        <a:pt x="461" y="586"/>
                      </a:lnTo>
                      <a:lnTo>
                        <a:pt x="462" y="586"/>
                      </a:lnTo>
                      <a:lnTo>
                        <a:pt x="462" y="585"/>
                      </a:lnTo>
                      <a:lnTo>
                        <a:pt x="462" y="584"/>
                      </a:lnTo>
                      <a:lnTo>
                        <a:pt x="463" y="584"/>
                      </a:lnTo>
                      <a:lnTo>
                        <a:pt x="463" y="583"/>
                      </a:lnTo>
                      <a:lnTo>
                        <a:pt x="463" y="584"/>
                      </a:lnTo>
                      <a:lnTo>
                        <a:pt x="462" y="583"/>
                      </a:lnTo>
                      <a:lnTo>
                        <a:pt x="461" y="582"/>
                      </a:lnTo>
                      <a:lnTo>
                        <a:pt x="460" y="581"/>
                      </a:lnTo>
                      <a:lnTo>
                        <a:pt x="460" y="580"/>
                      </a:lnTo>
                      <a:lnTo>
                        <a:pt x="460" y="579"/>
                      </a:lnTo>
                      <a:lnTo>
                        <a:pt x="459" y="578"/>
                      </a:lnTo>
                      <a:lnTo>
                        <a:pt x="459" y="577"/>
                      </a:lnTo>
                      <a:lnTo>
                        <a:pt x="458" y="577"/>
                      </a:lnTo>
                      <a:lnTo>
                        <a:pt x="458" y="576"/>
                      </a:lnTo>
                      <a:lnTo>
                        <a:pt x="459" y="576"/>
                      </a:lnTo>
                      <a:lnTo>
                        <a:pt x="458" y="576"/>
                      </a:lnTo>
                      <a:lnTo>
                        <a:pt x="458" y="575"/>
                      </a:lnTo>
                      <a:lnTo>
                        <a:pt x="459" y="575"/>
                      </a:lnTo>
                      <a:lnTo>
                        <a:pt x="459" y="574"/>
                      </a:lnTo>
                      <a:lnTo>
                        <a:pt x="458" y="573"/>
                      </a:lnTo>
                      <a:lnTo>
                        <a:pt x="458" y="572"/>
                      </a:lnTo>
                      <a:lnTo>
                        <a:pt x="459" y="572"/>
                      </a:lnTo>
                      <a:lnTo>
                        <a:pt x="459" y="571"/>
                      </a:lnTo>
                      <a:lnTo>
                        <a:pt x="458" y="570"/>
                      </a:lnTo>
                      <a:lnTo>
                        <a:pt x="457" y="570"/>
                      </a:lnTo>
                      <a:lnTo>
                        <a:pt x="457" y="569"/>
                      </a:lnTo>
                      <a:lnTo>
                        <a:pt x="458" y="569"/>
                      </a:lnTo>
                      <a:lnTo>
                        <a:pt x="458" y="568"/>
                      </a:lnTo>
                      <a:lnTo>
                        <a:pt x="457" y="569"/>
                      </a:lnTo>
                      <a:lnTo>
                        <a:pt x="457" y="568"/>
                      </a:lnTo>
                      <a:lnTo>
                        <a:pt x="457" y="567"/>
                      </a:lnTo>
                      <a:lnTo>
                        <a:pt x="457" y="566"/>
                      </a:lnTo>
                      <a:lnTo>
                        <a:pt x="456" y="566"/>
                      </a:lnTo>
                      <a:lnTo>
                        <a:pt x="456" y="565"/>
                      </a:lnTo>
                      <a:lnTo>
                        <a:pt x="455" y="565"/>
                      </a:lnTo>
                      <a:lnTo>
                        <a:pt x="455" y="566"/>
                      </a:lnTo>
                      <a:lnTo>
                        <a:pt x="455" y="567"/>
                      </a:lnTo>
                      <a:lnTo>
                        <a:pt x="454" y="567"/>
                      </a:lnTo>
                      <a:lnTo>
                        <a:pt x="454" y="566"/>
                      </a:lnTo>
                      <a:lnTo>
                        <a:pt x="454" y="567"/>
                      </a:lnTo>
                      <a:lnTo>
                        <a:pt x="453" y="568"/>
                      </a:lnTo>
                      <a:lnTo>
                        <a:pt x="453" y="569"/>
                      </a:lnTo>
                      <a:lnTo>
                        <a:pt x="453" y="570"/>
                      </a:lnTo>
                      <a:lnTo>
                        <a:pt x="452" y="571"/>
                      </a:lnTo>
                      <a:lnTo>
                        <a:pt x="451" y="571"/>
                      </a:lnTo>
                      <a:lnTo>
                        <a:pt x="451" y="570"/>
                      </a:lnTo>
                      <a:lnTo>
                        <a:pt x="451" y="571"/>
                      </a:lnTo>
                      <a:lnTo>
                        <a:pt x="450" y="571"/>
                      </a:lnTo>
                      <a:lnTo>
                        <a:pt x="450" y="572"/>
                      </a:lnTo>
                      <a:lnTo>
                        <a:pt x="449" y="572"/>
                      </a:lnTo>
                      <a:lnTo>
                        <a:pt x="448" y="573"/>
                      </a:lnTo>
                      <a:lnTo>
                        <a:pt x="448" y="572"/>
                      </a:lnTo>
                      <a:lnTo>
                        <a:pt x="448" y="571"/>
                      </a:lnTo>
                      <a:lnTo>
                        <a:pt x="447" y="571"/>
                      </a:lnTo>
                      <a:lnTo>
                        <a:pt x="446" y="571"/>
                      </a:lnTo>
                      <a:lnTo>
                        <a:pt x="446" y="570"/>
                      </a:lnTo>
                      <a:lnTo>
                        <a:pt x="446" y="571"/>
                      </a:lnTo>
                      <a:lnTo>
                        <a:pt x="445" y="571"/>
                      </a:lnTo>
                      <a:lnTo>
                        <a:pt x="445" y="570"/>
                      </a:lnTo>
                      <a:lnTo>
                        <a:pt x="446" y="570"/>
                      </a:lnTo>
                      <a:lnTo>
                        <a:pt x="445" y="569"/>
                      </a:lnTo>
                      <a:lnTo>
                        <a:pt x="445" y="568"/>
                      </a:lnTo>
                      <a:lnTo>
                        <a:pt x="444" y="568"/>
                      </a:lnTo>
                      <a:lnTo>
                        <a:pt x="444" y="567"/>
                      </a:lnTo>
                      <a:lnTo>
                        <a:pt x="443" y="567"/>
                      </a:lnTo>
                      <a:lnTo>
                        <a:pt x="443" y="566"/>
                      </a:lnTo>
                      <a:lnTo>
                        <a:pt x="442" y="565"/>
                      </a:lnTo>
                      <a:lnTo>
                        <a:pt x="441" y="565"/>
                      </a:lnTo>
                      <a:lnTo>
                        <a:pt x="441" y="564"/>
                      </a:lnTo>
                      <a:lnTo>
                        <a:pt x="440" y="564"/>
                      </a:lnTo>
                      <a:lnTo>
                        <a:pt x="440" y="565"/>
                      </a:lnTo>
                      <a:lnTo>
                        <a:pt x="439" y="565"/>
                      </a:lnTo>
                      <a:lnTo>
                        <a:pt x="438" y="565"/>
                      </a:lnTo>
                      <a:lnTo>
                        <a:pt x="437" y="566"/>
                      </a:lnTo>
                      <a:lnTo>
                        <a:pt x="436" y="566"/>
                      </a:lnTo>
                      <a:lnTo>
                        <a:pt x="435" y="566"/>
                      </a:lnTo>
                      <a:lnTo>
                        <a:pt x="435" y="567"/>
                      </a:lnTo>
                      <a:lnTo>
                        <a:pt x="434" y="567"/>
                      </a:lnTo>
                      <a:lnTo>
                        <a:pt x="434" y="568"/>
                      </a:lnTo>
                      <a:lnTo>
                        <a:pt x="433" y="569"/>
                      </a:lnTo>
                      <a:lnTo>
                        <a:pt x="433" y="570"/>
                      </a:lnTo>
                      <a:lnTo>
                        <a:pt x="432" y="570"/>
                      </a:lnTo>
                      <a:lnTo>
                        <a:pt x="432" y="571"/>
                      </a:lnTo>
                      <a:lnTo>
                        <a:pt x="433" y="571"/>
                      </a:lnTo>
                      <a:lnTo>
                        <a:pt x="432" y="571"/>
                      </a:lnTo>
                      <a:lnTo>
                        <a:pt x="432" y="572"/>
                      </a:lnTo>
                      <a:lnTo>
                        <a:pt x="431" y="572"/>
                      </a:lnTo>
                      <a:lnTo>
                        <a:pt x="430" y="573"/>
                      </a:lnTo>
                      <a:lnTo>
                        <a:pt x="430" y="574"/>
                      </a:lnTo>
                      <a:lnTo>
                        <a:pt x="430" y="575"/>
                      </a:lnTo>
                      <a:lnTo>
                        <a:pt x="429" y="575"/>
                      </a:lnTo>
                      <a:lnTo>
                        <a:pt x="428" y="576"/>
                      </a:lnTo>
                      <a:lnTo>
                        <a:pt x="427" y="576"/>
                      </a:lnTo>
                      <a:lnTo>
                        <a:pt x="425" y="574"/>
                      </a:lnTo>
                      <a:lnTo>
                        <a:pt x="425" y="573"/>
                      </a:lnTo>
                      <a:lnTo>
                        <a:pt x="425" y="572"/>
                      </a:lnTo>
                      <a:lnTo>
                        <a:pt x="425" y="571"/>
                      </a:lnTo>
                      <a:lnTo>
                        <a:pt x="424" y="571"/>
                      </a:lnTo>
                      <a:lnTo>
                        <a:pt x="424" y="570"/>
                      </a:lnTo>
                      <a:lnTo>
                        <a:pt x="423" y="571"/>
                      </a:lnTo>
                      <a:lnTo>
                        <a:pt x="423" y="570"/>
                      </a:lnTo>
                      <a:lnTo>
                        <a:pt x="423" y="569"/>
                      </a:lnTo>
                      <a:lnTo>
                        <a:pt x="423" y="568"/>
                      </a:lnTo>
                      <a:lnTo>
                        <a:pt x="423" y="567"/>
                      </a:lnTo>
                      <a:lnTo>
                        <a:pt x="422" y="567"/>
                      </a:lnTo>
                      <a:lnTo>
                        <a:pt x="422" y="566"/>
                      </a:lnTo>
                      <a:lnTo>
                        <a:pt x="422" y="565"/>
                      </a:lnTo>
                      <a:lnTo>
                        <a:pt x="422" y="564"/>
                      </a:lnTo>
                      <a:lnTo>
                        <a:pt x="423" y="565"/>
                      </a:lnTo>
                      <a:lnTo>
                        <a:pt x="423" y="564"/>
                      </a:lnTo>
                      <a:lnTo>
                        <a:pt x="424" y="564"/>
                      </a:lnTo>
                      <a:lnTo>
                        <a:pt x="424" y="563"/>
                      </a:lnTo>
                      <a:lnTo>
                        <a:pt x="425" y="563"/>
                      </a:lnTo>
                      <a:lnTo>
                        <a:pt x="425" y="562"/>
                      </a:lnTo>
                      <a:lnTo>
                        <a:pt x="425" y="561"/>
                      </a:lnTo>
                      <a:lnTo>
                        <a:pt x="425" y="560"/>
                      </a:lnTo>
                      <a:lnTo>
                        <a:pt x="426" y="560"/>
                      </a:lnTo>
                      <a:lnTo>
                        <a:pt x="425" y="559"/>
                      </a:lnTo>
                      <a:lnTo>
                        <a:pt x="426" y="559"/>
                      </a:lnTo>
                      <a:lnTo>
                        <a:pt x="426" y="558"/>
                      </a:lnTo>
                      <a:lnTo>
                        <a:pt x="425" y="558"/>
                      </a:lnTo>
                      <a:lnTo>
                        <a:pt x="425" y="557"/>
                      </a:lnTo>
                      <a:lnTo>
                        <a:pt x="426" y="557"/>
                      </a:lnTo>
                      <a:lnTo>
                        <a:pt x="426" y="556"/>
                      </a:lnTo>
                      <a:lnTo>
                        <a:pt x="426" y="555"/>
                      </a:lnTo>
                      <a:lnTo>
                        <a:pt x="425" y="555"/>
                      </a:lnTo>
                      <a:lnTo>
                        <a:pt x="425" y="554"/>
                      </a:lnTo>
                      <a:lnTo>
                        <a:pt x="426" y="554"/>
                      </a:lnTo>
                      <a:lnTo>
                        <a:pt x="426" y="555"/>
                      </a:lnTo>
                      <a:lnTo>
                        <a:pt x="427" y="555"/>
                      </a:lnTo>
                      <a:lnTo>
                        <a:pt x="427" y="554"/>
                      </a:lnTo>
                      <a:lnTo>
                        <a:pt x="427" y="553"/>
                      </a:lnTo>
                      <a:lnTo>
                        <a:pt x="428" y="553"/>
                      </a:lnTo>
                      <a:lnTo>
                        <a:pt x="428" y="552"/>
                      </a:lnTo>
                      <a:lnTo>
                        <a:pt x="428" y="551"/>
                      </a:lnTo>
                      <a:lnTo>
                        <a:pt x="426" y="551"/>
                      </a:lnTo>
                      <a:lnTo>
                        <a:pt x="426" y="550"/>
                      </a:lnTo>
                      <a:lnTo>
                        <a:pt x="426" y="549"/>
                      </a:lnTo>
                      <a:lnTo>
                        <a:pt x="426" y="548"/>
                      </a:lnTo>
                      <a:lnTo>
                        <a:pt x="427" y="548"/>
                      </a:lnTo>
                      <a:lnTo>
                        <a:pt x="427" y="547"/>
                      </a:lnTo>
                      <a:lnTo>
                        <a:pt x="428" y="547"/>
                      </a:lnTo>
                      <a:lnTo>
                        <a:pt x="427" y="546"/>
                      </a:lnTo>
                      <a:lnTo>
                        <a:pt x="428" y="545"/>
                      </a:lnTo>
                      <a:lnTo>
                        <a:pt x="429" y="544"/>
                      </a:lnTo>
                      <a:lnTo>
                        <a:pt x="430" y="543"/>
                      </a:lnTo>
                      <a:lnTo>
                        <a:pt x="431" y="542"/>
                      </a:lnTo>
                      <a:lnTo>
                        <a:pt x="432" y="542"/>
                      </a:lnTo>
                      <a:lnTo>
                        <a:pt x="432" y="541"/>
                      </a:lnTo>
                      <a:lnTo>
                        <a:pt x="433" y="541"/>
                      </a:lnTo>
                      <a:lnTo>
                        <a:pt x="433" y="540"/>
                      </a:lnTo>
                      <a:lnTo>
                        <a:pt x="433" y="539"/>
                      </a:lnTo>
                      <a:lnTo>
                        <a:pt x="433" y="538"/>
                      </a:lnTo>
                      <a:lnTo>
                        <a:pt x="434" y="538"/>
                      </a:lnTo>
                      <a:lnTo>
                        <a:pt x="433" y="538"/>
                      </a:lnTo>
                      <a:lnTo>
                        <a:pt x="433" y="537"/>
                      </a:lnTo>
                      <a:lnTo>
                        <a:pt x="433" y="538"/>
                      </a:lnTo>
                      <a:lnTo>
                        <a:pt x="432" y="537"/>
                      </a:lnTo>
                      <a:lnTo>
                        <a:pt x="431" y="538"/>
                      </a:lnTo>
                      <a:lnTo>
                        <a:pt x="431" y="537"/>
                      </a:lnTo>
                      <a:lnTo>
                        <a:pt x="430" y="536"/>
                      </a:lnTo>
                      <a:lnTo>
                        <a:pt x="430" y="535"/>
                      </a:lnTo>
                      <a:lnTo>
                        <a:pt x="429" y="535"/>
                      </a:lnTo>
                      <a:lnTo>
                        <a:pt x="429" y="534"/>
                      </a:lnTo>
                      <a:lnTo>
                        <a:pt x="428" y="535"/>
                      </a:lnTo>
                      <a:lnTo>
                        <a:pt x="428" y="534"/>
                      </a:lnTo>
                      <a:lnTo>
                        <a:pt x="427" y="533"/>
                      </a:lnTo>
                      <a:lnTo>
                        <a:pt x="428" y="533"/>
                      </a:lnTo>
                      <a:lnTo>
                        <a:pt x="427" y="533"/>
                      </a:lnTo>
                      <a:lnTo>
                        <a:pt x="427" y="532"/>
                      </a:lnTo>
                      <a:lnTo>
                        <a:pt x="426" y="532"/>
                      </a:lnTo>
                      <a:lnTo>
                        <a:pt x="426" y="530"/>
                      </a:lnTo>
                      <a:lnTo>
                        <a:pt x="426" y="531"/>
                      </a:lnTo>
                      <a:lnTo>
                        <a:pt x="425" y="531"/>
                      </a:lnTo>
                      <a:lnTo>
                        <a:pt x="425" y="530"/>
                      </a:lnTo>
                      <a:lnTo>
                        <a:pt x="424" y="530"/>
                      </a:lnTo>
                      <a:lnTo>
                        <a:pt x="423" y="530"/>
                      </a:lnTo>
                      <a:lnTo>
                        <a:pt x="422" y="531"/>
                      </a:lnTo>
                      <a:lnTo>
                        <a:pt x="422" y="530"/>
                      </a:lnTo>
                      <a:lnTo>
                        <a:pt x="421" y="530"/>
                      </a:lnTo>
                      <a:lnTo>
                        <a:pt x="421" y="531"/>
                      </a:lnTo>
                      <a:lnTo>
                        <a:pt x="420" y="531"/>
                      </a:lnTo>
                      <a:lnTo>
                        <a:pt x="421" y="531"/>
                      </a:lnTo>
                      <a:lnTo>
                        <a:pt x="421" y="532"/>
                      </a:lnTo>
                      <a:lnTo>
                        <a:pt x="420" y="532"/>
                      </a:lnTo>
                      <a:lnTo>
                        <a:pt x="419" y="532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7" y="533"/>
                      </a:lnTo>
                      <a:lnTo>
                        <a:pt x="417" y="532"/>
                      </a:lnTo>
                      <a:lnTo>
                        <a:pt x="418" y="533"/>
                      </a:lnTo>
                      <a:lnTo>
                        <a:pt x="418" y="532"/>
                      </a:lnTo>
                      <a:lnTo>
                        <a:pt x="417" y="532"/>
                      </a:lnTo>
                      <a:lnTo>
                        <a:pt x="418" y="531"/>
                      </a:lnTo>
                      <a:lnTo>
                        <a:pt x="417" y="531"/>
                      </a:lnTo>
                      <a:lnTo>
                        <a:pt x="418" y="530"/>
                      </a:lnTo>
                      <a:lnTo>
                        <a:pt x="417" y="530"/>
                      </a:lnTo>
                      <a:lnTo>
                        <a:pt x="417" y="529"/>
                      </a:lnTo>
                      <a:lnTo>
                        <a:pt x="416" y="529"/>
                      </a:lnTo>
                      <a:lnTo>
                        <a:pt x="416" y="530"/>
                      </a:lnTo>
                      <a:lnTo>
                        <a:pt x="416" y="531"/>
                      </a:lnTo>
                      <a:lnTo>
                        <a:pt x="416" y="532"/>
                      </a:lnTo>
                      <a:lnTo>
                        <a:pt x="415" y="531"/>
                      </a:lnTo>
                      <a:lnTo>
                        <a:pt x="415" y="530"/>
                      </a:lnTo>
                      <a:lnTo>
                        <a:pt x="414" y="531"/>
                      </a:lnTo>
                      <a:lnTo>
                        <a:pt x="414" y="530"/>
                      </a:lnTo>
                      <a:lnTo>
                        <a:pt x="413" y="530"/>
                      </a:lnTo>
                      <a:lnTo>
                        <a:pt x="413" y="531"/>
                      </a:lnTo>
                      <a:lnTo>
                        <a:pt x="412" y="531"/>
                      </a:lnTo>
                      <a:lnTo>
                        <a:pt x="412" y="530"/>
                      </a:lnTo>
                      <a:lnTo>
                        <a:pt x="411" y="531"/>
                      </a:lnTo>
                      <a:lnTo>
                        <a:pt x="410" y="531"/>
                      </a:lnTo>
                      <a:lnTo>
                        <a:pt x="410" y="530"/>
                      </a:lnTo>
                      <a:lnTo>
                        <a:pt x="409" y="530"/>
                      </a:lnTo>
                      <a:lnTo>
                        <a:pt x="409" y="531"/>
                      </a:lnTo>
                      <a:lnTo>
                        <a:pt x="408" y="531"/>
                      </a:lnTo>
                      <a:lnTo>
                        <a:pt x="407" y="531"/>
                      </a:lnTo>
                      <a:lnTo>
                        <a:pt x="407" y="530"/>
                      </a:lnTo>
                      <a:lnTo>
                        <a:pt x="406" y="529"/>
                      </a:lnTo>
                      <a:lnTo>
                        <a:pt x="405" y="529"/>
                      </a:lnTo>
                      <a:lnTo>
                        <a:pt x="404" y="529"/>
                      </a:lnTo>
                      <a:lnTo>
                        <a:pt x="404" y="528"/>
                      </a:lnTo>
                      <a:lnTo>
                        <a:pt x="404" y="527"/>
                      </a:lnTo>
                      <a:lnTo>
                        <a:pt x="403" y="527"/>
                      </a:lnTo>
                      <a:lnTo>
                        <a:pt x="402" y="528"/>
                      </a:lnTo>
                      <a:lnTo>
                        <a:pt x="401" y="528"/>
                      </a:lnTo>
                      <a:lnTo>
                        <a:pt x="401" y="527"/>
                      </a:lnTo>
                      <a:lnTo>
                        <a:pt x="400" y="527"/>
                      </a:lnTo>
                      <a:lnTo>
                        <a:pt x="400" y="528"/>
                      </a:lnTo>
                      <a:lnTo>
                        <a:pt x="401" y="528"/>
                      </a:lnTo>
                      <a:lnTo>
                        <a:pt x="401" y="529"/>
                      </a:lnTo>
                      <a:lnTo>
                        <a:pt x="400" y="529"/>
                      </a:lnTo>
                      <a:lnTo>
                        <a:pt x="400" y="528"/>
                      </a:lnTo>
                      <a:lnTo>
                        <a:pt x="399" y="528"/>
                      </a:lnTo>
                      <a:lnTo>
                        <a:pt x="398" y="528"/>
                      </a:lnTo>
                      <a:lnTo>
                        <a:pt x="397" y="528"/>
                      </a:lnTo>
                      <a:lnTo>
                        <a:pt x="395" y="528"/>
                      </a:lnTo>
                      <a:lnTo>
                        <a:pt x="395" y="529"/>
                      </a:lnTo>
                      <a:lnTo>
                        <a:pt x="394" y="529"/>
                      </a:lnTo>
                      <a:lnTo>
                        <a:pt x="394" y="528"/>
                      </a:lnTo>
                      <a:lnTo>
                        <a:pt x="393" y="528"/>
                      </a:lnTo>
                      <a:lnTo>
                        <a:pt x="392" y="528"/>
                      </a:lnTo>
                      <a:lnTo>
                        <a:pt x="391" y="528"/>
                      </a:lnTo>
                      <a:lnTo>
                        <a:pt x="390" y="529"/>
                      </a:lnTo>
                      <a:lnTo>
                        <a:pt x="390" y="528"/>
                      </a:lnTo>
                      <a:lnTo>
                        <a:pt x="389" y="528"/>
                      </a:lnTo>
                      <a:lnTo>
                        <a:pt x="389" y="527"/>
                      </a:lnTo>
                      <a:lnTo>
                        <a:pt x="388" y="527"/>
                      </a:lnTo>
                      <a:lnTo>
                        <a:pt x="387" y="527"/>
                      </a:lnTo>
                      <a:lnTo>
                        <a:pt x="387" y="526"/>
                      </a:lnTo>
                      <a:lnTo>
                        <a:pt x="386" y="526"/>
                      </a:lnTo>
                      <a:lnTo>
                        <a:pt x="385" y="526"/>
                      </a:lnTo>
                      <a:lnTo>
                        <a:pt x="386" y="525"/>
                      </a:lnTo>
                      <a:lnTo>
                        <a:pt x="386" y="524"/>
                      </a:lnTo>
                      <a:lnTo>
                        <a:pt x="387" y="524"/>
                      </a:lnTo>
                      <a:lnTo>
                        <a:pt x="386" y="523"/>
                      </a:lnTo>
                      <a:lnTo>
                        <a:pt x="385" y="524"/>
                      </a:lnTo>
                      <a:lnTo>
                        <a:pt x="384" y="524"/>
                      </a:lnTo>
                      <a:lnTo>
                        <a:pt x="384" y="523"/>
                      </a:lnTo>
                      <a:lnTo>
                        <a:pt x="383" y="523"/>
                      </a:lnTo>
                      <a:lnTo>
                        <a:pt x="382" y="524"/>
                      </a:lnTo>
                      <a:lnTo>
                        <a:pt x="383" y="524"/>
                      </a:lnTo>
                      <a:lnTo>
                        <a:pt x="383" y="525"/>
                      </a:lnTo>
                      <a:lnTo>
                        <a:pt x="382" y="525"/>
                      </a:lnTo>
                      <a:lnTo>
                        <a:pt x="383" y="526"/>
                      </a:lnTo>
                      <a:lnTo>
                        <a:pt x="382" y="527"/>
                      </a:lnTo>
                      <a:lnTo>
                        <a:pt x="381" y="528"/>
                      </a:lnTo>
                      <a:lnTo>
                        <a:pt x="380" y="528"/>
                      </a:lnTo>
                      <a:lnTo>
                        <a:pt x="379" y="528"/>
                      </a:lnTo>
                      <a:lnTo>
                        <a:pt x="379" y="527"/>
                      </a:lnTo>
                      <a:lnTo>
                        <a:pt x="378" y="527"/>
                      </a:lnTo>
                      <a:lnTo>
                        <a:pt x="378" y="528"/>
                      </a:lnTo>
                      <a:lnTo>
                        <a:pt x="377" y="528"/>
                      </a:lnTo>
                      <a:lnTo>
                        <a:pt x="377" y="527"/>
                      </a:lnTo>
                      <a:lnTo>
                        <a:pt x="376" y="527"/>
                      </a:lnTo>
                      <a:lnTo>
                        <a:pt x="376" y="528"/>
                      </a:lnTo>
                      <a:lnTo>
                        <a:pt x="375" y="528"/>
                      </a:lnTo>
                      <a:lnTo>
                        <a:pt x="374" y="528"/>
                      </a:lnTo>
                      <a:lnTo>
                        <a:pt x="373" y="527"/>
                      </a:lnTo>
                      <a:lnTo>
                        <a:pt x="372" y="527"/>
                      </a:lnTo>
                      <a:lnTo>
                        <a:pt x="371" y="526"/>
                      </a:lnTo>
                      <a:lnTo>
                        <a:pt x="370" y="527"/>
                      </a:lnTo>
                      <a:lnTo>
                        <a:pt x="369" y="526"/>
                      </a:lnTo>
                      <a:lnTo>
                        <a:pt x="368" y="526"/>
                      </a:lnTo>
                      <a:lnTo>
                        <a:pt x="368" y="527"/>
                      </a:lnTo>
                      <a:lnTo>
                        <a:pt x="367" y="527"/>
                      </a:lnTo>
                      <a:lnTo>
                        <a:pt x="366" y="528"/>
                      </a:lnTo>
                      <a:lnTo>
                        <a:pt x="366" y="529"/>
                      </a:lnTo>
                      <a:lnTo>
                        <a:pt x="365" y="529"/>
                      </a:lnTo>
                      <a:lnTo>
                        <a:pt x="363" y="529"/>
                      </a:lnTo>
                      <a:lnTo>
                        <a:pt x="363" y="528"/>
                      </a:lnTo>
                      <a:lnTo>
                        <a:pt x="361" y="528"/>
                      </a:lnTo>
                      <a:lnTo>
                        <a:pt x="360" y="528"/>
                      </a:lnTo>
                      <a:lnTo>
                        <a:pt x="359" y="528"/>
                      </a:lnTo>
                      <a:lnTo>
                        <a:pt x="358" y="527"/>
                      </a:lnTo>
                      <a:lnTo>
                        <a:pt x="358" y="526"/>
                      </a:lnTo>
                      <a:lnTo>
                        <a:pt x="357" y="526"/>
                      </a:lnTo>
                      <a:lnTo>
                        <a:pt x="357" y="525"/>
                      </a:lnTo>
                      <a:lnTo>
                        <a:pt x="356" y="525"/>
                      </a:lnTo>
                      <a:lnTo>
                        <a:pt x="356" y="524"/>
                      </a:lnTo>
                      <a:lnTo>
                        <a:pt x="357" y="524"/>
                      </a:lnTo>
                      <a:lnTo>
                        <a:pt x="358" y="524"/>
                      </a:lnTo>
                      <a:lnTo>
                        <a:pt x="358" y="523"/>
                      </a:lnTo>
                      <a:lnTo>
                        <a:pt x="357" y="523"/>
                      </a:lnTo>
                      <a:lnTo>
                        <a:pt x="357" y="522"/>
                      </a:lnTo>
                      <a:lnTo>
                        <a:pt x="356" y="522"/>
                      </a:lnTo>
                      <a:lnTo>
                        <a:pt x="356" y="521"/>
                      </a:lnTo>
                      <a:lnTo>
                        <a:pt x="357" y="521"/>
                      </a:lnTo>
                      <a:lnTo>
                        <a:pt x="357" y="520"/>
                      </a:lnTo>
                      <a:lnTo>
                        <a:pt x="356" y="519"/>
                      </a:lnTo>
                      <a:lnTo>
                        <a:pt x="357" y="519"/>
                      </a:lnTo>
                      <a:lnTo>
                        <a:pt x="357" y="518"/>
                      </a:lnTo>
                      <a:lnTo>
                        <a:pt x="358" y="518"/>
                      </a:lnTo>
                      <a:lnTo>
                        <a:pt x="357" y="517"/>
                      </a:lnTo>
                      <a:lnTo>
                        <a:pt x="356" y="516"/>
                      </a:lnTo>
                      <a:lnTo>
                        <a:pt x="357" y="516"/>
                      </a:lnTo>
                      <a:lnTo>
                        <a:pt x="357" y="515"/>
                      </a:lnTo>
                      <a:lnTo>
                        <a:pt x="357" y="514"/>
                      </a:lnTo>
                      <a:lnTo>
                        <a:pt x="357" y="513"/>
                      </a:lnTo>
                      <a:lnTo>
                        <a:pt x="357" y="512"/>
                      </a:lnTo>
                      <a:lnTo>
                        <a:pt x="358" y="513"/>
                      </a:lnTo>
                      <a:lnTo>
                        <a:pt x="358" y="512"/>
                      </a:lnTo>
                      <a:lnTo>
                        <a:pt x="358" y="513"/>
                      </a:lnTo>
                      <a:lnTo>
                        <a:pt x="359" y="513"/>
                      </a:lnTo>
                      <a:lnTo>
                        <a:pt x="359" y="512"/>
                      </a:lnTo>
                      <a:lnTo>
                        <a:pt x="360" y="512"/>
                      </a:lnTo>
                      <a:lnTo>
                        <a:pt x="360" y="511"/>
                      </a:lnTo>
                      <a:lnTo>
                        <a:pt x="360" y="510"/>
                      </a:lnTo>
                      <a:lnTo>
                        <a:pt x="360" y="509"/>
                      </a:lnTo>
                      <a:lnTo>
                        <a:pt x="360" y="508"/>
                      </a:lnTo>
                      <a:lnTo>
                        <a:pt x="359" y="508"/>
                      </a:lnTo>
                      <a:lnTo>
                        <a:pt x="359" y="507"/>
                      </a:lnTo>
                      <a:lnTo>
                        <a:pt x="360" y="507"/>
                      </a:lnTo>
                      <a:lnTo>
                        <a:pt x="362" y="507"/>
                      </a:lnTo>
                      <a:lnTo>
                        <a:pt x="361" y="506"/>
                      </a:lnTo>
                      <a:lnTo>
                        <a:pt x="362" y="506"/>
                      </a:lnTo>
                      <a:lnTo>
                        <a:pt x="361" y="506"/>
                      </a:lnTo>
                      <a:lnTo>
                        <a:pt x="362" y="505"/>
                      </a:lnTo>
                      <a:lnTo>
                        <a:pt x="363" y="505"/>
                      </a:lnTo>
                      <a:lnTo>
                        <a:pt x="363" y="504"/>
                      </a:lnTo>
                      <a:lnTo>
                        <a:pt x="364" y="505"/>
                      </a:lnTo>
                      <a:lnTo>
                        <a:pt x="364" y="504"/>
                      </a:lnTo>
                      <a:lnTo>
                        <a:pt x="364" y="503"/>
                      </a:lnTo>
                      <a:lnTo>
                        <a:pt x="364" y="502"/>
                      </a:lnTo>
                      <a:lnTo>
                        <a:pt x="364" y="501"/>
                      </a:lnTo>
                      <a:lnTo>
                        <a:pt x="364" y="500"/>
                      </a:lnTo>
                      <a:lnTo>
                        <a:pt x="365" y="499"/>
                      </a:lnTo>
                      <a:lnTo>
                        <a:pt x="366" y="498"/>
                      </a:lnTo>
                      <a:lnTo>
                        <a:pt x="365" y="498"/>
                      </a:lnTo>
                      <a:lnTo>
                        <a:pt x="365" y="497"/>
                      </a:lnTo>
                      <a:lnTo>
                        <a:pt x="365" y="498"/>
                      </a:lnTo>
                      <a:lnTo>
                        <a:pt x="364" y="498"/>
                      </a:lnTo>
                      <a:lnTo>
                        <a:pt x="364" y="497"/>
                      </a:lnTo>
                      <a:lnTo>
                        <a:pt x="365" y="496"/>
                      </a:lnTo>
                      <a:lnTo>
                        <a:pt x="365" y="495"/>
                      </a:lnTo>
                      <a:lnTo>
                        <a:pt x="366" y="495"/>
                      </a:lnTo>
                      <a:lnTo>
                        <a:pt x="366" y="494"/>
                      </a:lnTo>
                      <a:lnTo>
                        <a:pt x="367" y="493"/>
                      </a:lnTo>
                      <a:lnTo>
                        <a:pt x="368" y="492"/>
                      </a:lnTo>
                      <a:lnTo>
                        <a:pt x="369" y="492"/>
                      </a:lnTo>
                      <a:lnTo>
                        <a:pt x="370" y="491"/>
                      </a:lnTo>
                      <a:lnTo>
                        <a:pt x="369" y="491"/>
                      </a:lnTo>
                      <a:lnTo>
                        <a:pt x="368" y="491"/>
                      </a:lnTo>
                      <a:lnTo>
                        <a:pt x="367" y="491"/>
                      </a:lnTo>
                      <a:lnTo>
                        <a:pt x="367" y="490"/>
                      </a:lnTo>
                      <a:lnTo>
                        <a:pt x="366" y="490"/>
                      </a:lnTo>
                      <a:lnTo>
                        <a:pt x="365" y="490"/>
                      </a:lnTo>
                      <a:lnTo>
                        <a:pt x="365" y="489"/>
                      </a:lnTo>
                      <a:lnTo>
                        <a:pt x="365" y="488"/>
                      </a:lnTo>
                      <a:lnTo>
                        <a:pt x="364" y="488"/>
                      </a:lnTo>
                      <a:lnTo>
                        <a:pt x="363" y="487"/>
                      </a:lnTo>
                      <a:lnTo>
                        <a:pt x="362" y="487"/>
                      </a:lnTo>
                      <a:lnTo>
                        <a:pt x="361" y="486"/>
                      </a:lnTo>
                      <a:lnTo>
                        <a:pt x="362" y="486"/>
                      </a:lnTo>
                      <a:lnTo>
                        <a:pt x="361" y="486"/>
                      </a:lnTo>
                      <a:lnTo>
                        <a:pt x="361" y="485"/>
                      </a:lnTo>
                      <a:lnTo>
                        <a:pt x="360" y="485"/>
                      </a:lnTo>
                      <a:lnTo>
                        <a:pt x="361" y="485"/>
                      </a:lnTo>
                      <a:lnTo>
                        <a:pt x="360" y="484"/>
                      </a:lnTo>
                      <a:lnTo>
                        <a:pt x="361" y="484"/>
                      </a:lnTo>
                      <a:lnTo>
                        <a:pt x="360" y="484"/>
                      </a:lnTo>
                      <a:lnTo>
                        <a:pt x="360" y="483"/>
                      </a:lnTo>
                      <a:lnTo>
                        <a:pt x="361" y="483"/>
                      </a:lnTo>
                      <a:lnTo>
                        <a:pt x="360" y="482"/>
                      </a:lnTo>
                      <a:lnTo>
                        <a:pt x="360" y="481"/>
                      </a:lnTo>
                      <a:lnTo>
                        <a:pt x="360" y="480"/>
                      </a:lnTo>
                      <a:lnTo>
                        <a:pt x="359" y="480"/>
                      </a:lnTo>
                      <a:lnTo>
                        <a:pt x="359" y="479"/>
                      </a:lnTo>
                      <a:lnTo>
                        <a:pt x="358" y="479"/>
                      </a:lnTo>
                      <a:lnTo>
                        <a:pt x="357" y="478"/>
                      </a:lnTo>
                      <a:lnTo>
                        <a:pt x="356" y="477"/>
                      </a:lnTo>
                      <a:lnTo>
                        <a:pt x="356" y="476"/>
                      </a:lnTo>
                      <a:lnTo>
                        <a:pt x="357" y="476"/>
                      </a:lnTo>
                      <a:lnTo>
                        <a:pt x="357" y="475"/>
                      </a:lnTo>
                      <a:lnTo>
                        <a:pt x="357" y="474"/>
                      </a:lnTo>
                      <a:lnTo>
                        <a:pt x="357" y="472"/>
                      </a:lnTo>
                      <a:lnTo>
                        <a:pt x="357" y="471"/>
                      </a:lnTo>
                      <a:lnTo>
                        <a:pt x="358" y="470"/>
                      </a:lnTo>
                      <a:lnTo>
                        <a:pt x="358" y="469"/>
                      </a:lnTo>
                      <a:lnTo>
                        <a:pt x="358" y="468"/>
                      </a:lnTo>
                      <a:lnTo>
                        <a:pt x="358" y="469"/>
                      </a:lnTo>
                      <a:lnTo>
                        <a:pt x="357" y="469"/>
                      </a:lnTo>
                      <a:lnTo>
                        <a:pt x="357" y="468"/>
                      </a:lnTo>
                      <a:lnTo>
                        <a:pt x="356" y="468"/>
                      </a:lnTo>
                      <a:lnTo>
                        <a:pt x="356" y="467"/>
                      </a:lnTo>
                      <a:lnTo>
                        <a:pt x="355" y="467"/>
                      </a:lnTo>
                      <a:lnTo>
                        <a:pt x="356" y="467"/>
                      </a:lnTo>
                      <a:lnTo>
                        <a:pt x="356" y="466"/>
                      </a:lnTo>
                      <a:lnTo>
                        <a:pt x="355" y="466"/>
                      </a:lnTo>
                      <a:lnTo>
                        <a:pt x="354" y="466"/>
                      </a:lnTo>
                      <a:lnTo>
                        <a:pt x="353" y="466"/>
                      </a:lnTo>
                      <a:lnTo>
                        <a:pt x="352" y="465"/>
                      </a:lnTo>
                      <a:lnTo>
                        <a:pt x="351" y="465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0" y="463"/>
                      </a:lnTo>
                      <a:lnTo>
                        <a:pt x="349" y="463"/>
                      </a:lnTo>
                      <a:lnTo>
                        <a:pt x="349" y="462"/>
                      </a:lnTo>
                      <a:lnTo>
                        <a:pt x="350" y="462"/>
                      </a:lnTo>
                      <a:lnTo>
                        <a:pt x="349" y="462"/>
                      </a:lnTo>
                      <a:lnTo>
                        <a:pt x="349" y="461"/>
                      </a:lnTo>
                      <a:lnTo>
                        <a:pt x="350" y="461"/>
                      </a:lnTo>
                      <a:lnTo>
                        <a:pt x="349" y="461"/>
                      </a:lnTo>
                      <a:lnTo>
                        <a:pt x="349" y="460"/>
                      </a:lnTo>
                      <a:lnTo>
                        <a:pt x="349" y="459"/>
                      </a:lnTo>
                      <a:lnTo>
                        <a:pt x="348" y="459"/>
                      </a:lnTo>
                      <a:lnTo>
                        <a:pt x="347" y="458"/>
                      </a:lnTo>
                      <a:lnTo>
                        <a:pt x="346" y="457"/>
                      </a:lnTo>
                      <a:lnTo>
                        <a:pt x="347" y="457"/>
                      </a:lnTo>
                      <a:lnTo>
                        <a:pt x="347" y="456"/>
                      </a:lnTo>
                      <a:lnTo>
                        <a:pt x="346" y="456"/>
                      </a:lnTo>
                      <a:lnTo>
                        <a:pt x="345" y="456"/>
                      </a:lnTo>
                      <a:lnTo>
                        <a:pt x="346" y="455"/>
                      </a:lnTo>
                      <a:lnTo>
                        <a:pt x="345" y="455"/>
                      </a:lnTo>
                      <a:lnTo>
                        <a:pt x="345" y="456"/>
                      </a:lnTo>
                      <a:lnTo>
                        <a:pt x="344" y="456"/>
                      </a:lnTo>
                      <a:lnTo>
                        <a:pt x="344" y="455"/>
                      </a:lnTo>
                      <a:lnTo>
                        <a:pt x="344" y="454"/>
                      </a:lnTo>
                      <a:lnTo>
                        <a:pt x="345" y="454"/>
                      </a:lnTo>
                      <a:lnTo>
                        <a:pt x="344" y="454"/>
                      </a:lnTo>
                      <a:lnTo>
                        <a:pt x="345" y="453"/>
                      </a:lnTo>
                      <a:lnTo>
                        <a:pt x="344" y="453"/>
                      </a:lnTo>
                      <a:lnTo>
                        <a:pt x="344" y="452"/>
                      </a:lnTo>
                      <a:lnTo>
                        <a:pt x="343" y="452"/>
                      </a:lnTo>
                      <a:lnTo>
                        <a:pt x="344" y="451"/>
                      </a:lnTo>
                      <a:lnTo>
                        <a:pt x="344" y="450"/>
                      </a:lnTo>
                      <a:lnTo>
                        <a:pt x="343" y="450"/>
                      </a:lnTo>
                      <a:lnTo>
                        <a:pt x="343" y="449"/>
                      </a:lnTo>
                      <a:lnTo>
                        <a:pt x="343" y="450"/>
                      </a:lnTo>
                      <a:lnTo>
                        <a:pt x="342" y="450"/>
                      </a:lnTo>
                      <a:lnTo>
                        <a:pt x="342" y="449"/>
                      </a:lnTo>
                      <a:lnTo>
                        <a:pt x="343" y="449"/>
                      </a:lnTo>
                      <a:lnTo>
                        <a:pt x="344" y="449"/>
                      </a:lnTo>
                      <a:lnTo>
                        <a:pt x="343" y="448"/>
                      </a:lnTo>
                      <a:lnTo>
                        <a:pt x="343" y="447"/>
                      </a:lnTo>
                      <a:lnTo>
                        <a:pt x="342" y="447"/>
                      </a:lnTo>
                      <a:lnTo>
                        <a:pt x="341" y="446"/>
                      </a:lnTo>
                      <a:lnTo>
                        <a:pt x="342" y="446"/>
                      </a:lnTo>
                      <a:lnTo>
                        <a:pt x="343" y="446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2" y="444"/>
                      </a:lnTo>
                      <a:lnTo>
                        <a:pt x="341" y="444"/>
                      </a:lnTo>
                      <a:lnTo>
                        <a:pt x="341" y="445"/>
                      </a:lnTo>
                      <a:lnTo>
                        <a:pt x="340" y="445"/>
                      </a:lnTo>
                      <a:lnTo>
                        <a:pt x="339" y="445"/>
                      </a:lnTo>
                      <a:lnTo>
                        <a:pt x="339" y="444"/>
                      </a:lnTo>
                      <a:lnTo>
                        <a:pt x="338" y="444"/>
                      </a:lnTo>
                      <a:lnTo>
                        <a:pt x="339" y="444"/>
                      </a:lnTo>
                      <a:lnTo>
                        <a:pt x="338" y="443"/>
                      </a:lnTo>
                      <a:lnTo>
                        <a:pt x="338" y="442"/>
                      </a:lnTo>
                      <a:lnTo>
                        <a:pt x="337" y="442"/>
                      </a:lnTo>
                      <a:lnTo>
                        <a:pt x="337" y="441"/>
                      </a:lnTo>
                      <a:lnTo>
                        <a:pt x="337" y="440"/>
                      </a:lnTo>
                      <a:lnTo>
                        <a:pt x="337" y="439"/>
                      </a:lnTo>
                      <a:lnTo>
                        <a:pt x="336" y="440"/>
                      </a:lnTo>
                      <a:lnTo>
                        <a:pt x="336" y="441"/>
                      </a:lnTo>
                      <a:lnTo>
                        <a:pt x="335" y="440"/>
                      </a:lnTo>
                      <a:lnTo>
                        <a:pt x="335" y="439"/>
                      </a:lnTo>
                      <a:lnTo>
                        <a:pt x="334" y="438"/>
                      </a:lnTo>
                      <a:lnTo>
                        <a:pt x="335" y="437"/>
                      </a:lnTo>
                      <a:lnTo>
                        <a:pt x="334" y="437"/>
                      </a:lnTo>
                      <a:lnTo>
                        <a:pt x="334" y="436"/>
                      </a:lnTo>
                      <a:lnTo>
                        <a:pt x="335" y="436"/>
                      </a:lnTo>
                      <a:lnTo>
                        <a:pt x="334" y="435"/>
                      </a:lnTo>
                      <a:lnTo>
                        <a:pt x="335" y="435"/>
                      </a:lnTo>
                      <a:lnTo>
                        <a:pt x="336" y="436"/>
                      </a:lnTo>
                      <a:lnTo>
                        <a:pt x="336" y="435"/>
                      </a:lnTo>
                      <a:lnTo>
                        <a:pt x="335" y="435"/>
                      </a:lnTo>
                      <a:lnTo>
                        <a:pt x="335" y="434"/>
                      </a:lnTo>
                      <a:lnTo>
                        <a:pt x="336" y="434"/>
                      </a:lnTo>
                      <a:lnTo>
                        <a:pt x="337" y="434"/>
                      </a:lnTo>
                      <a:lnTo>
                        <a:pt x="338" y="434"/>
                      </a:lnTo>
                      <a:lnTo>
                        <a:pt x="338" y="433"/>
                      </a:lnTo>
                      <a:lnTo>
                        <a:pt x="339" y="433"/>
                      </a:lnTo>
                      <a:lnTo>
                        <a:pt x="339" y="432"/>
                      </a:lnTo>
                      <a:lnTo>
                        <a:pt x="339" y="431"/>
                      </a:lnTo>
                      <a:lnTo>
                        <a:pt x="339" y="430"/>
                      </a:lnTo>
                      <a:lnTo>
                        <a:pt x="338" y="429"/>
                      </a:lnTo>
                      <a:lnTo>
                        <a:pt x="338" y="428"/>
                      </a:lnTo>
                      <a:lnTo>
                        <a:pt x="339" y="428"/>
                      </a:lnTo>
                      <a:lnTo>
                        <a:pt x="339" y="427"/>
                      </a:lnTo>
                      <a:lnTo>
                        <a:pt x="338" y="427"/>
                      </a:lnTo>
                      <a:lnTo>
                        <a:pt x="338" y="426"/>
                      </a:lnTo>
                      <a:lnTo>
                        <a:pt x="339" y="426"/>
                      </a:lnTo>
                      <a:lnTo>
                        <a:pt x="339" y="425"/>
                      </a:lnTo>
                      <a:lnTo>
                        <a:pt x="339" y="424"/>
                      </a:lnTo>
                      <a:lnTo>
                        <a:pt x="340" y="425"/>
                      </a:lnTo>
                      <a:lnTo>
                        <a:pt x="341" y="425"/>
                      </a:lnTo>
                      <a:lnTo>
                        <a:pt x="341" y="424"/>
                      </a:lnTo>
                      <a:lnTo>
                        <a:pt x="340" y="424"/>
                      </a:lnTo>
                      <a:lnTo>
                        <a:pt x="340" y="423"/>
                      </a:lnTo>
                      <a:lnTo>
                        <a:pt x="340" y="422"/>
                      </a:lnTo>
                      <a:lnTo>
                        <a:pt x="341" y="422"/>
                      </a:lnTo>
                      <a:lnTo>
                        <a:pt x="341" y="421"/>
                      </a:lnTo>
                      <a:lnTo>
                        <a:pt x="340" y="421"/>
                      </a:lnTo>
                      <a:lnTo>
                        <a:pt x="340" y="420"/>
                      </a:lnTo>
                      <a:lnTo>
                        <a:pt x="339" y="419"/>
                      </a:lnTo>
                      <a:lnTo>
                        <a:pt x="340" y="419"/>
                      </a:lnTo>
                      <a:lnTo>
                        <a:pt x="339" y="419"/>
                      </a:lnTo>
                      <a:lnTo>
                        <a:pt x="338" y="419"/>
                      </a:lnTo>
                      <a:lnTo>
                        <a:pt x="338" y="418"/>
                      </a:lnTo>
                      <a:lnTo>
                        <a:pt x="338" y="417"/>
                      </a:lnTo>
                      <a:lnTo>
                        <a:pt x="337" y="417"/>
                      </a:lnTo>
                      <a:lnTo>
                        <a:pt x="337" y="416"/>
                      </a:lnTo>
                      <a:lnTo>
                        <a:pt x="336" y="415"/>
                      </a:lnTo>
                      <a:lnTo>
                        <a:pt x="336" y="414"/>
                      </a:lnTo>
                      <a:lnTo>
                        <a:pt x="335" y="414"/>
                      </a:lnTo>
                      <a:lnTo>
                        <a:pt x="336" y="413"/>
                      </a:lnTo>
                      <a:lnTo>
                        <a:pt x="336" y="412"/>
                      </a:lnTo>
                      <a:lnTo>
                        <a:pt x="335" y="412"/>
                      </a:lnTo>
                      <a:lnTo>
                        <a:pt x="335" y="411"/>
                      </a:lnTo>
                      <a:lnTo>
                        <a:pt x="334" y="411"/>
                      </a:lnTo>
                      <a:lnTo>
                        <a:pt x="335" y="409"/>
                      </a:lnTo>
                      <a:lnTo>
                        <a:pt x="336" y="409"/>
                      </a:lnTo>
                      <a:lnTo>
                        <a:pt x="336" y="408"/>
                      </a:lnTo>
                      <a:lnTo>
                        <a:pt x="337" y="407"/>
                      </a:lnTo>
                      <a:lnTo>
                        <a:pt x="336" y="406"/>
                      </a:lnTo>
                      <a:lnTo>
                        <a:pt x="337" y="405"/>
                      </a:lnTo>
                      <a:lnTo>
                        <a:pt x="337" y="404"/>
                      </a:lnTo>
                      <a:lnTo>
                        <a:pt x="336" y="404"/>
                      </a:lnTo>
                      <a:lnTo>
                        <a:pt x="337" y="404"/>
                      </a:lnTo>
                      <a:lnTo>
                        <a:pt x="337" y="403"/>
                      </a:lnTo>
                      <a:lnTo>
                        <a:pt x="336" y="402"/>
                      </a:lnTo>
                      <a:lnTo>
                        <a:pt x="335" y="402"/>
                      </a:lnTo>
                      <a:lnTo>
                        <a:pt x="334" y="401"/>
                      </a:lnTo>
                      <a:lnTo>
                        <a:pt x="334" y="400"/>
                      </a:lnTo>
                      <a:lnTo>
                        <a:pt x="335" y="400"/>
                      </a:lnTo>
                      <a:lnTo>
                        <a:pt x="336" y="400"/>
                      </a:lnTo>
                      <a:lnTo>
                        <a:pt x="336" y="399"/>
                      </a:lnTo>
                      <a:lnTo>
                        <a:pt x="335" y="399"/>
                      </a:lnTo>
                      <a:lnTo>
                        <a:pt x="335" y="398"/>
                      </a:lnTo>
                      <a:lnTo>
                        <a:pt x="336" y="398"/>
                      </a:lnTo>
                      <a:lnTo>
                        <a:pt x="336" y="397"/>
                      </a:lnTo>
                      <a:lnTo>
                        <a:pt x="336" y="396"/>
                      </a:lnTo>
                      <a:lnTo>
                        <a:pt x="337" y="397"/>
                      </a:lnTo>
                      <a:lnTo>
                        <a:pt x="338" y="397"/>
                      </a:lnTo>
                      <a:lnTo>
                        <a:pt x="337" y="396"/>
                      </a:lnTo>
                      <a:lnTo>
                        <a:pt x="337" y="395"/>
                      </a:lnTo>
                      <a:lnTo>
                        <a:pt x="338" y="395"/>
                      </a:lnTo>
                      <a:lnTo>
                        <a:pt x="337" y="394"/>
                      </a:lnTo>
                      <a:lnTo>
                        <a:pt x="338" y="394"/>
                      </a:lnTo>
                      <a:lnTo>
                        <a:pt x="338" y="393"/>
                      </a:lnTo>
                      <a:lnTo>
                        <a:pt x="339" y="393"/>
                      </a:lnTo>
                      <a:lnTo>
                        <a:pt x="340" y="393"/>
                      </a:lnTo>
                      <a:lnTo>
                        <a:pt x="341" y="393"/>
                      </a:lnTo>
                      <a:lnTo>
                        <a:pt x="341" y="392"/>
                      </a:lnTo>
                      <a:lnTo>
                        <a:pt x="340" y="392"/>
                      </a:lnTo>
                      <a:lnTo>
                        <a:pt x="339" y="392"/>
                      </a:lnTo>
                      <a:lnTo>
                        <a:pt x="340" y="391"/>
                      </a:lnTo>
                      <a:lnTo>
                        <a:pt x="340" y="390"/>
                      </a:lnTo>
                      <a:lnTo>
                        <a:pt x="339" y="391"/>
                      </a:lnTo>
                      <a:lnTo>
                        <a:pt x="339" y="390"/>
                      </a:lnTo>
                      <a:lnTo>
                        <a:pt x="339" y="389"/>
                      </a:lnTo>
                      <a:lnTo>
                        <a:pt x="338" y="390"/>
                      </a:lnTo>
                      <a:lnTo>
                        <a:pt x="338" y="389"/>
                      </a:lnTo>
                      <a:lnTo>
                        <a:pt x="338" y="388"/>
                      </a:lnTo>
                      <a:lnTo>
                        <a:pt x="337" y="388"/>
                      </a:lnTo>
                      <a:lnTo>
                        <a:pt x="336" y="388"/>
                      </a:lnTo>
                      <a:lnTo>
                        <a:pt x="336" y="387"/>
                      </a:lnTo>
                      <a:lnTo>
                        <a:pt x="337" y="387"/>
                      </a:lnTo>
                      <a:lnTo>
                        <a:pt x="338" y="387"/>
                      </a:lnTo>
                      <a:lnTo>
                        <a:pt x="339" y="387"/>
                      </a:lnTo>
                      <a:lnTo>
                        <a:pt x="339" y="388"/>
                      </a:lnTo>
                      <a:lnTo>
                        <a:pt x="339" y="387"/>
                      </a:lnTo>
                      <a:lnTo>
                        <a:pt x="338" y="386"/>
                      </a:lnTo>
                      <a:lnTo>
                        <a:pt x="339" y="385"/>
                      </a:lnTo>
                      <a:lnTo>
                        <a:pt x="338" y="385"/>
                      </a:lnTo>
                      <a:lnTo>
                        <a:pt x="338" y="384"/>
                      </a:lnTo>
                      <a:lnTo>
                        <a:pt x="337" y="384"/>
                      </a:lnTo>
                      <a:lnTo>
                        <a:pt x="337" y="383"/>
                      </a:lnTo>
                      <a:lnTo>
                        <a:pt x="336" y="384"/>
                      </a:lnTo>
                      <a:lnTo>
                        <a:pt x="335" y="384"/>
                      </a:lnTo>
                      <a:lnTo>
                        <a:pt x="335" y="383"/>
                      </a:lnTo>
                      <a:lnTo>
                        <a:pt x="335" y="382"/>
                      </a:lnTo>
                      <a:lnTo>
                        <a:pt x="335" y="383"/>
                      </a:lnTo>
                      <a:lnTo>
                        <a:pt x="336" y="383"/>
                      </a:lnTo>
                      <a:lnTo>
                        <a:pt x="336" y="382"/>
                      </a:lnTo>
                      <a:lnTo>
                        <a:pt x="336" y="381"/>
                      </a:lnTo>
                      <a:lnTo>
                        <a:pt x="336" y="380"/>
                      </a:lnTo>
                      <a:lnTo>
                        <a:pt x="336" y="379"/>
                      </a:lnTo>
                      <a:lnTo>
                        <a:pt x="336" y="378"/>
                      </a:lnTo>
                      <a:lnTo>
                        <a:pt x="336" y="377"/>
                      </a:lnTo>
                      <a:lnTo>
                        <a:pt x="336" y="376"/>
                      </a:lnTo>
                      <a:lnTo>
                        <a:pt x="336" y="375"/>
                      </a:lnTo>
                      <a:lnTo>
                        <a:pt x="336" y="374"/>
                      </a:lnTo>
                      <a:lnTo>
                        <a:pt x="335" y="374"/>
                      </a:lnTo>
                      <a:lnTo>
                        <a:pt x="335" y="373"/>
                      </a:lnTo>
                      <a:lnTo>
                        <a:pt x="335" y="372"/>
                      </a:lnTo>
                      <a:lnTo>
                        <a:pt x="335" y="371"/>
                      </a:lnTo>
                      <a:lnTo>
                        <a:pt x="334" y="371"/>
                      </a:lnTo>
                      <a:lnTo>
                        <a:pt x="334" y="370"/>
                      </a:lnTo>
                      <a:lnTo>
                        <a:pt x="334" y="369"/>
                      </a:lnTo>
                      <a:lnTo>
                        <a:pt x="334" y="368"/>
                      </a:lnTo>
                      <a:lnTo>
                        <a:pt x="334" y="367"/>
                      </a:lnTo>
                      <a:lnTo>
                        <a:pt x="333" y="366"/>
                      </a:lnTo>
                      <a:lnTo>
                        <a:pt x="333" y="365"/>
                      </a:lnTo>
                      <a:lnTo>
                        <a:pt x="332" y="364"/>
                      </a:lnTo>
                      <a:lnTo>
                        <a:pt x="332" y="363"/>
                      </a:lnTo>
                      <a:lnTo>
                        <a:pt x="331" y="363"/>
                      </a:lnTo>
                      <a:lnTo>
                        <a:pt x="330" y="363"/>
                      </a:lnTo>
                      <a:lnTo>
                        <a:pt x="330" y="362"/>
                      </a:lnTo>
                      <a:lnTo>
                        <a:pt x="329" y="362"/>
                      </a:lnTo>
                      <a:lnTo>
                        <a:pt x="329" y="361"/>
                      </a:lnTo>
                      <a:lnTo>
                        <a:pt x="328" y="361"/>
                      </a:lnTo>
                      <a:lnTo>
                        <a:pt x="327" y="361"/>
                      </a:lnTo>
                      <a:lnTo>
                        <a:pt x="327" y="360"/>
                      </a:lnTo>
                      <a:lnTo>
                        <a:pt x="327" y="359"/>
                      </a:lnTo>
                      <a:lnTo>
                        <a:pt x="328" y="358"/>
                      </a:lnTo>
                      <a:lnTo>
                        <a:pt x="328" y="357"/>
                      </a:lnTo>
                      <a:lnTo>
                        <a:pt x="327" y="357"/>
                      </a:lnTo>
                      <a:lnTo>
                        <a:pt x="327" y="356"/>
                      </a:lnTo>
                      <a:lnTo>
                        <a:pt x="326" y="356"/>
                      </a:lnTo>
                      <a:lnTo>
                        <a:pt x="325" y="356"/>
                      </a:lnTo>
                      <a:lnTo>
                        <a:pt x="324" y="356"/>
                      </a:lnTo>
                      <a:lnTo>
                        <a:pt x="323" y="356"/>
                      </a:lnTo>
                      <a:lnTo>
                        <a:pt x="322" y="356"/>
                      </a:lnTo>
                      <a:lnTo>
                        <a:pt x="321" y="355"/>
                      </a:lnTo>
                      <a:lnTo>
                        <a:pt x="320" y="355"/>
                      </a:lnTo>
                      <a:lnTo>
                        <a:pt x="320" y="354"/>
                      </a:lnTo>
                      <a:lnTo>
                        <a:pt x="320" y="353"/>
                      </a:lnTo>
                      <a:lnTo>
                        <a:pt x="319" y="353"/>
                      </a:lnTo>
                      <a:lnTo>
                        <a:pt x="318" y="353"/>
                      </a:lnTo>
                      <a:lnTo>
                        <a:pt x="318" y="352"/>
                      </a:lnTo>
                      <a:lnTo>
                        <a:pt x="317" y="352"/>
                      </a:lnTo>
                      <a:lnTo>
                        <a:pt x="316" y="352"/>
                      </a:lnTo>
                      <a:lnTo>
                        <a:pt x="315" y="352"/>
                      </a:lnTo>
                      <a:lnTo>
                        <a:pt x="314" y="352"/>
                      </a:lnTo>
                      <a:lnTo>
                        <a:pt x="313" y="351"/>
                      </a:lnTo>
                      <a:lnTo>
                        <a:pt x="312" y="351"/>
                      </a:lnTo>
                      <a:lnTo>
                        <a:pt x="311" y="350"/>
                      </a:lnTo>
                      <a:lnTo>
                        <a:pt x="310" y="350"/>
                      </a:lnTo>
                      <a:lnTo>
                        <a:pt x="310" y="348"/>
                      </a:lnTo>
                      <a:lnTo>
                        <a:pt x="310" y="347"/>
                      </a:lnTo>
                      <a:lnTo>
                        <a:pt x="311" y="346"/>
                      </a:lnTo>
                      <a:lnTo>
                        <a:pt x="311" y="345"/>
                      </a:lnTo>
                      <a:lnTo>
                        <a:pt x="312" y="345"/>
                      </a:lnTo>
                      <a:lnTo>
                        <a:pt x="312" y="344"/>
                      </a:lnTo>
                      <a:lnTo>
                        <a:pt x="311" y="344"/>
                      </a:lnTo>
                      <a:lnTo>
                        <a:pt x="310" y="343"/>
                      </a:lnTo>
                      <a:lnTo>
                        <a:pt x="309" y="343"/>
                      </a:lnTo>
                      <a:lnTo>
                        <a:pt x="309" y="342"/>
                      </a:lnTo>
                      <a:lnTo>
                        <a:pt x="308" y="342"/>
                      </a:lnTo>
                      <a:lnTo>
                        <a:pt x="307" y="342"/>
                      </a:lnTo>
                      <a:lnTo>
                        <a:pt x="306" y="341"/>
                      </a:lnTo>
                      <a:lnTo>
                        <a:pt x="305" y="340"/>
                      </a:lnTo>
                      <a:lnTo>
                        <a:pt x="305" y="339"/>
                      </a:lnTo>
                      <a:lnTo>
                        <a:pt x="306" y="338"/>
                      </a:lnTo>
                      <a:lnTo>
                        <a:pt x="306" y="337"/>
                      </a:lnTo>
                      <a:lnTo>
                        <a:pt x="306" y="336"/>
                      </a:lnTo>
                      <a:lnTo>
                        <a:pt x="306" y="335"/>
                      </a:lnTo>
                      <a:lnTo>
                        <a:pt x="305" y="334"/>
                      </a:lnTo>
                      <a:lnTo>
                        <a:pt x="305" y="333"/>
                      </a:lnTo>
                      <a:lnTo>
                        <a:pt x="304" y="333"/>
                      </a:lnTo>
                      <a:lnTo>
                        <a:pt x="303" y="333"/>
                      </a:lnTo>
                      <a:lnTo>
                        <a:pt x="303" y="334"/>
                      </a:lnTo>
                      <a:lnTo>
                        <a:pt x="303" y="335"/>
                      </a:lnTo>
                      <a:lnTo>
                        <a:pt x="303" y="336"/>
                      </a:lnTo>
                      <a:lnTo>
                        <a:pt x="302" y="336"/>
                      </a:lnTo>
                      <a:lnTo>
                        <a:pt x="301" y="335"/>
                      </a:lnTo>
                      <a:lnTo>
                        <a:pt x="301" y="334"/>
                      </a:lnTo>
                      <a:lnTo>
                        <a:pt x="300" y="334"/>
                      </a:lnTo>
                      <a:lnTo>
                        <a:pt x="299" y="334"/>
                      </a:lnTo>
                      <a:lnTo>
                        <a:pt x="298" y="333"/>
                      </a:lnTo>
                      <a:lnTo>
                        <a:pt x="297" y="335"/>
                      </a:lnTo>
                      <a:lnTo>
                        <a:pt x="296" y="335"/>
                      </a:lnTo>
                      <a:lnTo>
                        <a:pt x="296" y="336"/>
                      </a:lnTo>
                      <a:lnTo>
                        <a:pt x="295" y="336"/>
                      </a:lnTo>
                      <a:lnTo>
                        <a:pt x="295" y="335"/>
                      </a:lnTo>
                      <a:lnTo>
                        <a:pt x="293" y="335"/>
                      </a:lnTo>
                      <a:lnTo>
                        <a:pt x="292" y="336"/>
                      </a:lnTo>
                      <a:lnTo>
                        <a:pt x="291" y="337"/>
                      </a:lnTo>
                      <a:lnTo>
                        <a:pt x="290" y="337"/>
                      </a:lnTo>
                      <a:lnTo>
                        <a:pt x="289" y="337"/>
                      </a:lnTo>
                      <a:lnTo>
                        <a:pt x="288" y="336"/>
                      </a:lnTo>
                      <a:lnTo>
                        <a:pt x="287" y="336"/>
                      </a:lnTo>
                      <a:lnTo>
                        <a:pt x="286" y="337"/>
                      </a:lnTo>
                      <a:lnTo>
                        <a:pt x="285" y="337"/>
                      </a:lnTo>
                      <a:lnTo>
                        <a:pt x="284" y="338"/>
                      </a:lnTo>
                      <a:lnTo>
                        <a:pt x="283" y="337"/>
                      </a:lnTo>
                      <a:lnTo>
                        <a:pt x="282" y="338"/>
                      </a:lnTo>
                      <a:lnTo>
                        <a:pt x="281" y="337"/>
                      </a:lnTo>
                      <a:lnTo>
                        <a:pt x="280" y="337"/>
                      </a:lnTo>
                      <a:lnTo>
                        <a:pt x="279" y="337"/>
                      </a:lnTo>
                      <a:lnTo>
                        <a:pt x="278" y="337"/>
                      </a:lnTo>
                      <a:lnTo>
                        <a:pt x="278" y="336"/>
                      </a:lnTo>
                      <a:lnTo>
                        <a:pt x="277" y="336"/>
                      </a:lnTo>
                      <a:lnTo>
                        <a:pt x="276" y="335"/>
                      </a:lnTo>
                      <a:lnTo>
                        <a:pt x="275" y="335"/>
                      </a:lnTo>
                      <a:lnTo>
                        <a:pt x="274" y="335"/>
                      </a:lnTo>
                      <a:lnTo>
                        <a:pt x="273" y="335"/>
                      </a:lnTo>
                      <a:lnTo>
                        <a:pt x="273" y="336"/>
                      </a:lnTo>
                      <a:lnTo>
                        <a:pt x="272" y="336"/>
                      </a:lnTo>
                      <a:lnTo>
                        <a:pt x="271" y="337"/>
                      </a:lnTo>
                      <a:lnTo>
                        <a:pt x="270" y="336"/>
                      </a:lnTo>
                      <a:lnTo>
                        <a:pt x="269" y="336"/>
                      </a:lnTo>
                      <a:lnTo>
                        <a:pt x="269" y="335"/>
                      </a:lnTo>
                      <a:lnTo>
                        <a:pt x="267" y="333"/>
                      </a:lnTo>
                      <a:lnTo>
                        <a:pt x="266" y="332"/>
                      </a:lnTo>
                      <a:lnTo>
                        <a:pt x="265" y="331"/>
                      </a:lnTo>
                      <a:lnTo>
                        <a:pt x="265" y="332"/>
                      </a:lnTo>
                      <a:lnTo>
                        <a:pt x="264" y="331"/>
                      </a:lnTo>
                      <a:lnTo>
                        <a:pt x="262" y="332"/>
                      </a:lnTo>
                      <a:lnTo>
                        <a:pt x="262" y="333"/>
                      </a:lnTo>
                      <a:lnTo>
                        <a:pt x="262" y="334"/>
                      </a:lnTo>
                      <a:lnTo>
                        <a:pt x="261" y="335"/>
                      </a:lnTo>
                      <a:lnTo>
                        <a:pt x="260" y="336"/>
                      </a:lnTo>
                      <a:lnTo>
                        <a:pt x="259" y="335"/>
                      </a:lnTo>
                      <a:lnTo>
                        <a:pt x="258" y="335"/>
                      </a:lnTo>
                      <a:lnTo>
                        <a:pt x="257" y="335"/>
                      </a:lnTo>
                      <a:lnTo>
                        <a:pt x="255" y="334"/>
                      </a:lnTo>
                      <a:lnTo>
                        <a:pt x="254" y="334"/>
                      </a:lnTo>
                      <a:lnTo>
                        <a:pt x="254" y="335"/>
                      </a:lnTo>
                      <a:lnTo>
                        <a:pt x="253" y="335"/>
                      </a:lnTo>
                      <a:lnTo>
                        <a:pt x="252" y="335"/>
                      </a:lnTo>
                      <a:lnTo>
                        <a:pt x="251" y="334"/>
                      </a:lnTo>
                      <a:lnTo>
                        <a:pt x="251" y="332"/>
                      </a:lnTo>
                      <a:lnTo>
                        <a:pt x="250" y="331"/>
                      </a:lnTo>
                      <a:lnTo>
                        <a:pt x="248" y="331"/>
                      </a:lnTo>
                      <a:lnTo>
                        <a:pt x="247" y="330"/>
                      </a:lnTo>
                      <a:lnTo>
                        <a:pt x="246" y="330"/>
                      </a:lnTo>
                      <a:lnTo>
                        <a:pt x="245" y="331"/>
                      </a:lnTo>
                      <a:lnTo>
                        <a:pt x="243" y="332"/>
                      </a:lnTo>
                      <a:lnTo>
                        <a:pt x="242" y="331"/>
                      </a:lnTo>
                      <a:lnTo>
                        <a:pt x="240" y="330"/>
                      </a:lnTo>
                      <a:lnTo>
                        <a:pt x="240" y="329"/>
                      </a:lnTo>
                      <a:lnTo>
                        <a:pt x="239" y="329"/>
                      </a:lnTo>
                      <a:lnTo>
                        <a:pt x="238" y="329"/>
                      </a:lnTo>
                      <a:lnTo>
                        <a:pt x="237" y="329"/>
                      </a:lnTo>
                      <a:lnTo>
                        <a:pt x="236" y="330"/>
                      </a:lnTo>
                      <a:lnTo>
                        <a:pt x="235" y="331"/>
                      </a:lnTo>
                      <a:lnTo>
                        <a:pt x="234" y="334"/>
                      </a:lnTo>
                      <a:lnTo>
                        <a:pt x="233" y="334"/>
                      </a:lnTo>
                      <a:lnTo>
                        <a:pt x="233" y="335"/>
                      </a:lnTo>
                      <a:lnTo>
                        <a:pt x="231" y="335"/>
                      </a:lnTo>
                      <a:lnTo>
                        <a:pt x="231" y="336"/>
                      </a:lnTo>
                      <a:lnTo>
                        <a:pt x="230" y="336"/>
                      </a:lnTo>
                      <a:lnTo>
                        <a:pt x="230" y="335"/>
                      </a:lnTo>
                      <a:lnTo>
                        <a:pt x="229" y="335"/>
                      </a:lnTo>
                      <a:lnTo>
                        <a:pt x="229" y="334"/>
                      </a:lnTo>
                      <a:lnTo>
                        <a:pt x="228" y="334"/>
                      </a:lnTo>
                      <a:lnTo>
                        <a:pt x="227" y="334"/>
                      </a:lnTo>
                      <a:lnTo>
                        <a:pt x="226" y="334"/>
                      </a:lnTo>
                      <a:lnTo>
                        <a:pt x="225" y="334"/>
                      </a:lnTo>
                      <a:lnTo>
                        <a:pt x="224" y="334"/>
                      </a:lnTo>
                      <a:lnTo>
                        <a:pt x="224" y="333"/>
                      </a:lnTo>
                      <a:lnTo>
                        <a:pt x="224" y="332"/>
                      </a:lnTo>
                      <a:lnTo>
                        <a:pt x="224" y="331"/>
                      </a:lnTo>
                      <a:lnTo>
                        <a:pt x="225" y="330"/>
                      </a:lnTo>
                      <a:lnTo>
                        <a:pt x="225" y="329"/>
                      </a:lnTo>
                      <a:lnTo>
                        <a:pt x="225" y="328"/>
                      </a:lnTo>
                      <a:lnTo>
                        <a:pt x="225" y="327"/>
                      </a:lnTo>
                      <a:lnTo>
                        <a:pt x="224" y="327"/>
                      </a:lnTo>
                      <a:lnTo>
                        <a:pt x="223" y="326"/>
                      </a:lnTo>
                      <a:lnTo>
                        <a:pt x="222" y="325"/>
                      </a:lnTo>
                      <a:lnTo>
                        <a:pt x="222" y="324"/>
                      </a:lnTo>
                      <a:lnTo>
                        <a:pt x="221" y="324"/>
                      </a:lnTo>
                      <a:lnTo>
                        <a:pt x="221" y="322"/>
                      </a:lnTo>
                      <a:lnTo>
                        <a:pt x="221" y="321"/>
                      </a:lnTo>
                      <a:lnTo>
                        <a:pt x="220" y="320"/>
                      </a:lnTo>
                      <a:lnTo>
                        <a:pt x="219" y="319"/>
                      </a:lnTo>
                      <a:lnTo>
                        <a:pt x="218" y="318"/>
                      </a:lnTo>
                      <a:lnTo>
                        <a:pt x="217" y="317"/>
                      </a:lnTo>
                      <a:lnTo>
                        <a:pt x="216" y="317"/>
                      </a:lnTo>
                      <a:lnTo>
                        <a:pt x="214" y="317"/>
                      </a:lnTo>
                      <a:lnTo>
                        <a:pt x="213" y="317"/>
                      </a:lnTo>
                      <a:lnTo>
                        <a:pt x="212" y="318"/>
                      </a:lnTo>
                      <a:lnTo>
                        <a:pt x="211" y="318"/>
                      </a:lnTo>
                      <a:lnTo>
                        <a:pt x="210" y="317"/>
                      </a:lnTo>
                      <a:lnTo>
                        <a:pt x="210" y="316"/>
                      </a:lnTo>
                      <a:lnTo>
                        <a:pt x="209" y="316"/>
                      </a:lnTo>
                      <a:lnTo>
                        <a:pt x="208" y="315"/>
                      </a:lnTo>
                      <a:lnTo>
                        <a:pt x="207" y="315"/>
                      </a:lnTo>
                      <a:lnTo>
                        <a:pt x="206" y="316"/>
                      </a:lnTo>
                      <a:lnTo>
                        <a:pt x="205" y="316"/>
                      </a:lnTo>
                      <a:lnTo>
                        <a:pt x="201" y="314"/>
                      </a:lnTo>
                      <a:lnTo>
                        <a:pt x="200" y="313"/>
                      </a:lnTo>
                      <a:lnTo>
                        <a:pt x="199" y="313"/>
                      </a:lnTo>
                      <a:lnTo>
                        <a:pt x="198" y="313"/>
                      </a:lnTo>
                      <a:lnTo>
                        <a:pt x="197" y="312"/>
                      </a:lnTo>
                      <a:lnTo>
                        <a:pt x="196" y="312"/>
                      </a:lnTo>
                      <a:lnTo>
                        <a:pt x="194" y="312"/>
                      </a:lnTo>
                      <a:lnTo>
                        <a:pt x="193" y="312"/>
                      </a:lnTo>
                      <a:lnTo>
                        <a:pt x="191" y="311"/>
                      </a:lnTo>
                      <a:lnTo>
                        <a:pt x="190" y="311"/>
                      </a:lnTo>
                      <a:lnTo>
                        <a:pt x="189" y="309"/>
                      </a:lnTo>
                      <a:lnTo>
                        <a:pt x="188" y="309"/>
                      </a:lnTo>
                      <a:lnTo>
                        <a:pt x="188" y="308"/>
                      </a:lnTo>
                      <a:lnTo>
                        <a:pt x="187" y="308"/>
                      </a:lnTo>
                      <a:lnTo>
                        <a:pt x="186" y="308"/>
                      </a:lnTo>
                      <a:lnTo>
                        <a:pt x="185" y="308"/>
                      </a:lnTo>
                      <a:lnTo>
                        <a:pt x="184" y="307"/>
                      </a:lnTo>
                      <a:lnTo>
                        <a:pt x="183" y="306"/>
                      </a:lnTo>
                      <a:lnTo>
                        <a:pt x="183" y="305"/>
                      </a:lnTo>
                      <a:lnTo>
                        <a:pt x="183" y="304"/>
                      </a:lnTo>
                      <a:lnTo>
                        <a:pt x="182" y="303"/>
                      </a:lnTo>
                      <a:lnTo>
                        <a:pt x="181" y="302"/>
                      </a:lnTo>
                      <a:lnTo>
                        <a:pt x="180" y="301"/>
                      </a:lnTo>
                      <a:lnTo>
                        <a:pt x="179" y="301"/>
                      </a:lnTo>
                      <a:lnTo>
                        <a:pt x="177" y="302"/>
                      </a:lnTo>
                      <a:lnTo>
                        <a:pt x="176" y="302"/>
                      </a:lnTo>
                      <a:lnTo>
                        <a:pt x="174" y="301"/>
                      </a:lnTo>
                      <a:lnTo>
                        <a:pt x="173" y="301"/>
                      </a:lnTo>
                      <a:lnTo>
                        <a:pt x="172" y="300"/>
                      </a:lnTo>
                      <a:lnTo>
                        <a:pt x="171" y="300"/>
                      </a:lnTo>
                      <a:lnTo>
                        <a:pt x="170" y="300"/>
                      </a:lnTo>
                      <a:lnTo>
                        <a:pt x="169" y="300"/>
                      </a:lnTo>
                      <a:lnTo>
                        <a:pt x="169" y="301"/>
                      </a:lnTo>
                      <a:lnTo>
                        <a:pt x="168" y="301"/>
                      </a:lnTo>
                      <a:lnTo>
                        <a:pt x="167" y="301"/>
                      </a:lnTo>
                      <a:lnTo>
                        <a:pt x="166" y="300"/>
                      </a:lnTo>
                      <a:lnTo>
                        <a:pt x="165" y="300"/>
                      </a:lnTo>
                      <a:lnTo>
                        <a:pt x="165" y="299"/>
                      </a:lnTo>
                      <a:lnTo>
                        <a:pt x="164" y="299"/>
                      </a:lnTo>
                      <a:lnTo>
                        <a:pt x="163" y="299"/>
                      </a:lnTo>
                      <a:lnTo>
                        <a:pt x="162" y="299"/>
                      </a:lnTo>
                      <a:lnTo>
                        <a:pt x="161" y="301"/>
                      </a:lnTo>
                      <a:lnTo>
                        <a:pt x="160" y="301"/>
                      </a:lnTo>
                      <a:lnTo>
                        <a:pt x="159" y="302"/>
                      </a:lnTo>
                      <a:lnTo>
                        <a:pt x="157" y="303"/>
                      </a:lnTo>
                      <a:lnTo>
                        <a:pt x="156" y="303"/>
                      </a:lnTo>
                      <a:lnTo>
                        <a:pt x="156" y="302"/>
                      </a:lnTo>
                      <a:lnTo>
                        <a:pt x="155" y="302"/>
                      </a:lnTo>
                      <a:lnTo>
                        <a:pt x="154" y="302"/>
                      </a:lnTo>
                      <a:lnTo>
                        <a:pt x="153" y="302"/>
                      </a:lnTo>
                      <a:lnTo>
                        <a:pt x="152" y="303"/>
                      </a:lnTo>
                      <a:lnTo>
                        <a:pt x="151" y="303"/>
                      </a:lnTo>
                      <a:lnTo>
                        <a:pt x="150" y="302"/>
                      </a:lnTo>
                      <a:lnTo>
                        <a:pt x="149" y="302"/>
                      </a:lnTo>
                      <a:lnTo>
                        <a:pt x="148" y="301"/>
                      </a:lnTo>
                      <a:lnTo>
                        <a:pt x="146" y="299"/>
                      </a:lnTo>
                      <a:lnTo>
                        <a:pt x="145" y="299"/>
                      </a:lnTo>
                      <a:lnTo>
                        <a:pt x="145" y="298"/>
                      </a:lnTo>
                      <a:lnTo>
                        <a:pt x="145" y="299"/>
                      </a:lnTo>
                      <a:lnTo>
                        <a:pt x="143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9" y="299"/>
                      </a:lnTo>
                      <a:lnTo>
                        <a:pt x="138" y="299"/>
                      </a:lnTo>
                      <a:lnTo>
                        <a:pt x="137" y="299"/>
                      </a:lnTo>
                      <a:lnTo>
                        <a:pt x="136" y="299"/>
                      </a:lnTo>
                      <a:lnTo>
                        <a:pt x="135" y="298"/>
                      </a:lnTo>
                      <a:lnTo>
                        <a:pt x="135" y="297"/>
                      </a:lnTo>
                      <a:lnTo>
                        <a:pt x="135" y="294"/>
                      </a:lnTo>
                      <a:lnTo>
                        <a:pt x="134" y="294"/>
                      </a:lnTo>
                      <a:lnTo>
                        <a:pt x="133" y="294"/>
                      </a:lnTo>
                      <a:lnTo>
                        <a:pt x="131" y="293"/>
                      </a:lnTo>
                      <a:lnTo>
                        <a:pt x="130" y="293"/>
                      </a:lnTo>
                      <a:lnTo>
                        <a:pt x="130" y="294"/>
                      </a:lnTo>
                      <a:lnTo>
                        <a:pt x="129" y="294"/>
                      </a:lnTo>
                      <a:lnTo>
                        <a:pt x="127" y="294"/>
                      </a:lnTo>
                      <a:lnTo>
                        <a:pt x="126" y="294"/>
                      </a:lnTo>
                      <a:lnTo>
                        <a:pt x="125" y="294"/>
                      </a:lnTo>
                      <a:lnTo>
                        <a:pt x="124" y="295"/>
                      </a:lnTo>
                      <a:lnTo>
                        <a:pt x="123" y="295"/>
                      </a:lnTo>
                      <a:lnTo>
                        <a:pt x="122" y="294"/>
                      </a:lnTo>
                      <a:lnTo>
                        <a:pt x="121" y="294"/>
                      </a:lnTo>
                      <a:lnTo>
                        <a:pt x="120" y="292"/>
                      </a:lnTo>
                      <a:lnTo>
                        <a:pt x="119" y="292"/>
                      </a:lnTo>
                      <a:lnTo>
                        <a:pt x="119" y="291"/>
                      </a:lnTo>
                      <a:lnTo>
                        <a:pt x="118" y="291"/>
                      </a:lnTo>
                      <a:lnTo>
                        <a:pt x="117" y="290"/>
                      </a:lnTo>
                      <a:lnTo>
                        <a:pt x="116" y="288"/>
                      </a:lnTo>
                      <a:lnTo>
                        <a:pt x="115" y="288"/>
                      </a:lnTo>
                      <a:lnTo>
                        <a:pt x="115" y="287"/>
                      </a:lnTo>
                      <a:lnTo>
                        <a:pt x="113" y="287"/>
                      </a:lnTo>
                      <a:lnTo>
                        <a:pt x="110" y="285"/>
                      </a:lnTo>
                      <a:lnTo>
                        <a:pt x="109" y="285"/>
                      </a:lnTo>
                      <a:lnTo>
                        <a:pt x="108" y="284"/>
                      </a:lnTo>
                      <a:lnTo>
                        <a:pt x="106" y="284"/>
                      </a:lnTo>
                      <a:lnTo>
                        <a:pt x="104" y="284"/>
                      </a:lnTo>
                      <a:lnTo>
                        <a:pt x="103" y="284"/>
                      </a:lnTo>
                      <a:lnTo>
                        <a:pt x="103" y="283"/>
                      </a:lnTo>
                      <a:lnTo>
                        <a:pt x="101" y="282"/>
                      </a:lnTo>
                      <a:lnTo>
                        <a:pt x="100" y="282"/>
                      </a:lnTo>
                      <a:lnTo>
                        <a:pt x="99" y="281"/>
                      </a:lnTo>
                      <a:lnTo>
                        <a:pt x="98" y="281"/>
                      </a:lnTo>
                      <a:lnTo>
                        <a:pt x="97" y="281"/>
                      </a:lnTo>
                      <a:lnTo>
                        <a:pt x="96" y="282"/>
                      </a:lnTo>
                      <a:lnTo>
                        <a:pt x="96" y="283"/>
                      </a:lnTo>
                      <a:lnTo>
                        <a:pt x="95" y="284"/>
                      </a:lnTo>
                      <a:lnTo>
                        <a:pt x="94" y="286"/>
                      </a:lnTo>
                      <a:lnTo>
                        <a:pt x="94" y="287"/>
                      </a:lnTo>
                      <a:lnTo>
                        <a:pt x="93" y="288"/>
                      </a:lnTo>
                      <a:lnTo>
                        <a:pt x="93" y="290"/>
                      </a:lnTo>
                      <a:lnTo>
                        <a:pt x="93" y="291"/>
                      </a:lnTo>
                      <a:lnTo>
                        <a:pt x="93" y="292"/>
                      </a:lnTo>
                      <a:lnTo>
                        <a:pt x="93" y="293"/>
                      </a:lnTo>
                      <a:lnTo>
                        <a:pt x="93" y="294"/>
                      </a:lnTo>
                      <a:lnTo>
                        <a:pt x="93" y="295"/>
                      </a:lnTo>
                      <a:lnTo>
                        <a:pt x="91" y="295"/>
                      </a:lnTo>
                      <a:lnTo>
                        <a:pt x="90" y="296"/>
                      </a:lnTo>
                      <a:lnTo>
                        <a:pt x="89" y="296"/>
                      </a:lnTo>
                      <a:lnTo>
                        <a:pt x="88" y="297"/>
                      </a:lnTo>
                      <a:lnTo>
                        <a:pt x="87" y="297"/>
                      </a:lnTo>
                      <a:lnTo>
                        <a:pt x="87" y="298"/>
                      </a:lnTo>
                      <a:lnTo>
                        <a:pt x="86" y="297"/>
                      </a:lnTo>
                      <a:lnTo>
                        <a:pt x="86" y="295"/>
                      </a:lnTo>
                      <a:lnTo>
                        <a:pt x="86" y="294"/>
                      </a:lnTo>
                      <a:lnTo>
                        <a:pt x="86" y="293"/>
                      </a:lnTo>
                      <a:lnTo>
                        <a:pt x="86" y="292"/>
                      </a:lnTo>
                      <a:lnTo>
                        <a:pt x="85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0" y="292"/>
                      </a:lnTo>
                      <a:lnTo>
                        <a:pt x="79" y="293"/>
                      </a:lnTo>
                      <a:lnTo>
                        <a:pt x="78" y="293"/>
                      </a:lnTo>
                      <a:lnTo>
                        <a:pt x="77" y="292"/>
                      </a:lnTo>
                      <a:lnTo>
                        <a:pt x="76" y="292"/>
                      </a:lnTo>
                      <a:lnTo>
                        <a:pt x="75" y="292"/>
                      </a:lnTo>
                      <a:lnTo>
                        <a:pt x="74" y="292"/>
                      </a:lnTo>
                      <a:lnTo>
                        <a:pt x="72" y="292"/>
                      </a:lnTo>
                      <a:lnTo>
                        <a:pt x="71" y="291"/>
                      </a:lnTo>
                      <a:lnTo>
                        <a:pt x="69" y="290"/>
                      </a:lnTo>
                      <a:lnTo>
                        <a:pt x="68" y="290"/>
                      </a:lnTo>
                      <a:lnTo>
                        <a:pt x="66" y="289"/>
                      </a:lnTo>
                      <a:lnTo>
                        <a:pt x="65" y="289"/>
                      </a:lnTo>
                      <a:lnTo>
                        <a:pt x="64" y="290"/>
                      </a:lnTo>
                      <a:lnTo>
                        <a:pt x="63" y="290"/>
                      </a:lnTo>
                      <a:lnTo>
                        <a:pt x="61" y="292"/>
                      </a:lnTo>
                      <a:lnTo>
                        <a:pt x="60" y="292"/>
                      </a:lnTo>
                      <a:lnTo>
                        <a:pt x="59" y="292"/>
                      </a:lnTo>
                      <a:lnTo>
                        <a:pt x="57" y="290"/>
                      </a:lnTo>
                      <a:lnTo>
                        <a:pt x="56" y="290"/>
                      </a:lnTo>
                      <a:lnTo>
                        <a:pt x="55" y="289"/>
                      </a:lnTo>
                      <a:lnTo>
                        <a:pt x="55" y="288"/>
                      </a:lnTo>
                      <a:lnTo>
                        <a:pt x="53" y="287"/>
                      </a:lnTo>
                      <a:lnTo>
                        <a:pt x="53" y="286"/>
                      </a:lnTo>
                      <a:lnTo>
                        <a:pt x="53" y="285"/>
                      </a:lnTo>
                      <a:lnTo>
                        <a:pt x="52" y="284"/>
                      </a:lnTo>
                      <a:lnTo>
                        <a:pt x="51" y="284"/>
                      </a:lnTo>
                      <a:lnTo>
                        <a:pt x="50" y="285"/>
                      </a:lnTo>
                      <a:lnTo>
                        <a:pt x="49" y="285"/>
                      </a:lnTo>
                      <a:lnTo>
                        <a:pt x="48" y="286"/>
                      </a:lnTo>
                      <a:lnTo>
                        <a:pt x="47" y="287"/>
                      </a:lnTo>
                      <a:lnTo>
                        <a:pt x="46" y="287"/>
                      </a:lnTo>
                      <a:lnTo>
                        <a:pt x="44" y="289"/>
                      </a:lnTo>
                      <a:lnTo>
                        <a:pt x="41" y="290"/>
                      </a:lnTo>
                      <a:lnTo>
                        <a:pt x="40" y="290"/>
                      </a:lnTo>
                      <a:lnTo>
                        <a:pt x="39" y="290"/>
                      </a:lnTo>
                      <a:lnTo>
                        <a:pt x="38" y="290"/>
                      </a:lnTo>
                      <a:lnTo>
                        <a:pt x="37" y="290"/>
                      </a:lnTo>
                      <a:lnTo>
                        <a:pt x="35" y="288"/>
                      </a:lnTo>
                      <a:lnTo>
                        <a:pt x="34" y="288"/>
                      </a:lnTo>
                      <a:lnTo>
                        <a:pt x="32" y="287"/>
                      </a:lnTo>
                      <a:lnTo>
                        <a:pt x="30" y="287"/>
                      </a:lnTo>
                      <a:lnTo>
                        <a:pt x="29" y="286"/>
                      </a:lnTo>
                      <a:lnTo>
                        <a:pt x="28" y="287"/>
                      </a:lnTo>
                      <a:lnTo>
                        <a:pt x="26" y="287"/>
                      </a:lnTo>
                      <a:lnTo>
                        <a:pt x="26" y="288"/>
                      </a:lnTo>
                      <a:lnTo>
                        <a:pt x="25" y="288"/>
                      </a:lnTo>
                      <a:lnTo>
                        <a:pt x="24" y="287"/>
                      </a:lnTo>
                      <a:lnTo>
                        <a:pt x="22" y="285"/>
                      </a:lnTo>
                      <a:lnTo>
                        <a:pt x="20" y="284"/>
                      </a:lnTo>
                      <a:lnTo>
                        <a:pt x="19" y="283"/>
                      </a:lnTo>
                      <a:lnTo>
                        <a:pt x="18" y="283"/>
                      </a:lnTo>
                      <a:lnTo>
                        <a:pt x="17" y="283"/>
                      </a:lnTo>
                      <a:lnTo>
                        <a:pt x="14" y="283"/>
                      </a:lnTo>
                      <a:lnTo>
                        <a:pt x="12" y="284"/>
                      </a:lnTo>
                      <a:lnTo>
                        <a:pt x="11" y="285"/>
                      </a:lnTo>
                      <a:lnTo>
                        <a:pt x="10" y="286"/>
                      </a:lnTo>
                      <a:lnTo>
                        <a:pt x="9" y="286"/>
                      </a:lnTo>
                      <a:lnTo>
                        <a:pt x="8" y="287"/>
                      </a:lnTo>
                      <a:lnTo>
                        <a:pt x="7" y="288"/>
                      </a:lnTo>
                      <a:lnTo>
                        <a:pt x="6" y="288"/>
                      </a:lnTo>
                      <a:lnTo>
                        <a:pt x="6" y="289"/>
                      </a:lnTo>
                      <a:lnTo>
                        <a:pt x="5" y="289"/>
                      </a:lnTo>
                      <a:lnTo>
                        <a:pt x="4" y="290"/>
                      </a:lnTo>
                      <a:lnTo>
                        <a:pt x="3" y="290"/>
                      </a:lnTo>
                      <a:lnTo>
                        <a:pt x="2" y="292"/>
                      </a:lnTo>
                      <a:lnTo>
                        <a:pt x="2" y="290"/>
                      </a:lnTo>
                      <a:lnTo>
                        <a:pt x="1" y="290"/>
                      </a:lnTo>
                      <a:lnTo>
                        <a:pt x="1" y="288"/>
                      </a:lnTo>
                      <a:lnTo>
                        <a:pt x="0" y="288"/>
                      </a:lnTo>
                      <a:lnTo>
                        <a:pt x="0" y="287"/>
                      </a:lnTo>
                      <a:lnTo>
                        <a:pt x="0" y="286"/>
                      </a:lnTo>
                      <a:lnTo>
                        <a:pt x="0" y="285"/>
                      </a:lnTo>
                      <a:lnTo>
                        <a:pt x="1" y="284"/>
                      </a:lnTo>
                      <a:lnTo>
                        <a:pt x="2" y="282"/>
                      </a:lnTo>
                      <a:lnTo>
                        <a:pt x="4" y="280"/>
                      </a:lnTo>
                      <a:lnTo>
                        <a:pt x="5" y="279"/>
                      </a:lnTo>
                      <a:lnTo>
                        <a:pt x="7" y="278"/>
                      </a:lnTo>
                      <a:lnTo>
                        <a:pt x="9" y="278"/>
                      </a:lnTo>
                      <a:lnTo>
                        <a:pt x="10" y="278"/>
                      </a:lnTo>
                      <a:lnTo>
                        <a:pt x="10" y="277"/>
                      </a:lnTo>
                      <a:lnTo>
                        <a:pt x="11" y="277"/>
                      </a:lnTo>
                      <a:lnTo>
                        <a:pt x="11" y="275"/>
                      </a:lnTo>
                      <a:lnTo>
                        <a:pt x="12" y="274"/>
                      </a:lnTo>
                      <a:lnTo>
                        <a:pt x="17" y="273"/>
                      </a:lnTo>
                      <a:lnTo>
                        <a:pt x="20" y="272"/>
                      </a:lnTo>
                      <a:lnTo>
                        <a:pt x="21" y="272"/>
                      </a:lnTo>
                      <a:lnTo>
                        <a:pt x="22" y="271"/>
                      </a:lnTo>
                      <a:lnTo>
                        <a:pt x="25" y="270"/>
                      </a:lnTo>
                      <a:lnTo>
                        <a:pt x="26" y="269"/>
                      </a:lnTo>
                      <a:lnTo>
                        <a:pt x="27" y="268"/>
                      </a:lnTo>
                      <a:lnTo>
                        <a:pt x="27" y="267"/>
                      </a:lnTo>
                      <a:lnTo>
                        <a:pt x="28" y="266"/>
                      </a:lnTo>
                      <a:lnTo>
                        <a:pt x="29" y="266"/>
                      </a:lnTo>
                      <a:lnTo>
                        <a:pt x="30" y="265"/>
                      </a:lnTo>
                      <a:lnTo>
                        <a:pt x="31" y="264"/>
                      </a:lnTo>
                      <a:lnTo>
                        <a:pt x="32" y="263"/>
                      </a:lnTo>
                      <a:lnTo>
                        <a:pt x="33" y="263"/>
                      </a:lnTo>
                      <a:lnTo>
                        <a:pt x="34" y="262"/>
                      </a:lnTo>
                      <a:lnTo>
                        <a:pt x="35" y="261"/>
                      </a:lnTo>
                      <a:lnTo>
                        <a:pt x="37" y="260"/>
                      </a:lnTo>
                      <a:lnTo>
                        <a:pt x="39" y="259"/>
                      </a:lnTo>
                      <a:lnTo>
                        <a:pt x="40" y="258"/>
                      </a:lnTo>
                      <a:lnTo>
                        <a:pt x="41" y="258"/>
                      </a:lnTo>
                      <a:lnTo>
                        <a:pt x="42" y="257"/>
                      </a:lnTo>
                      <a:lnTo>
                        <a:pt x="43" y="257"/>
                      </a:lnTo>
                      <a:lnTo>
                        <a:pt x="44" y="257"/>
                      </a:lnTo>
                      <a:lnTo>
                        <a:pt x="45" y="256"/>
                      </a:lnTo>
                      <a:lnTo>
                        <a:pt x="46" y="256"/>
                      </a:lnTo>
                      <a:lnTo>
                        <a:pt x="47" y="256"/>
                      </a:lnTo>
                      <a:lnTo>
                        <a:pt x="48" y="255"/>
                      </a:lnTo>
                      <a:lnTo>
                        <a:pt x="48" y="254"/>
                      </a:lnTo>
                      <a:lnTo>
                        <a:pt x="49" y="254"/>
                      </a:lnTo>
                      <a:lnTo>
                        <a:pt x="52" y="253"/>
                      </a:lnTo>
                      <a:lnTo>
                        <a:pt x="53" y="251"/>
                      </a:lnTo>
                      <a:lnTo>
                        <a:pt x="54" y="251"/>
                      </a:lnTo>
                      <a:lnTo>
                        <a:pt x="55" y="251"/>
                      </a:lnTo>
                      <a:lnTo>
                        <a:pt x="57" y="250"/>
                      </a:lnTo>
                      <a:lnTo>
                        <a:pt x="59" y="249"/>
                      </a:lnTo>
                      <a:lnTo>
                        <a:pt x="60" y="249"/>
                      </a:lnTo>
                      <a:lnTo>
                        <a:pt x="61" y="248"/>
                      </a:lnTo>
                      <a:lnTo>
                        <a:pt x="61" y="249"/>
                      </a:lnTo>
                      <a:lnTo>
                        <a:pt x="63" y="248"/>
                      </a:lnTo>
                      <a:lnTo>
                        <a:pt x="63" y="247"/>
                      </a:lnTo>
                      <a:lnTo>
                        <a:pt x="64" y="246"/>
                      </a:lnTo>
                      <a:lnTo>
                        <a:pt x="66" y="244"/>
                      </a:lnTo>
                      <a:lnTo>
                        <a:pt x="67" y="244"/>
                      </a:lnTo>
                      <a:lnTo>
                        <a:pt x="68" y="243"/>
                      </a:lnTo>
                      <a:lnTo>
                        <a:pt x="69" y="242"/>
                      </a:lnTo>
                      <a:lnTo>
                        <a:pt x="70" y="241"/>
                      </a:lnTo>
                      <a:lnTo>
                        <a:pt x="71" y="240"/>
                      </a:lnTo>
                      <a:lnTo>
                        <a:pt x="72" y="238"/>
                      </a:lnTo>
                      <a:lnTo>
                        <a:pt x="73" y="237"/>
                      </a:lnTo>
                      <a:lnTo>
                        <a:pt x="75" y="236"/>
                      </a:lnTo>
                      <a:lnTo>
                        <a:pt x="75" y="235"/>
                      </a:lnTo>
                      <a:lnTo>
                        <a:pt x="77" y="234"/>
                      </a:lnTo>
                      <a:lnTo>
                        <a:pt x="78" y="232"/>
                      </a:lnTo>
                      <a:lnTo>
                        <a:pt x="78" y="230"/>
                      </a:lnTo>
                      <a:lnTo>
                        <a:pt x="79" y="228"/>
                      </a:lnTo>
                      <a:lnTo>
                        <a:pt x="80" y="226"/>
                      </a:lnTo>
                      <a:lnTo>
                        <a:pt x="80" y="225"/>
                      </a:lnTo>
                      <a:lnTo>
                        <a:pt x="81" y="222"/>
                      </a:lnTo>
                      <a:lnTo>
                        <a:pt x="81" y="221"/>
                      </a:lnTo>
                      <a:lnTo>
                        <a:pt x="82" y="220"/>
                      </a:lnTo>
                      <a:lnTo>
                        <a:pt x="83" y="219"/>
                      </a:lnTo>
                      <a:lnTo>
                        <a:pt x="84" y="218"/>
                      </a:lnTo>
                      <a:lnTo>
                        <a:pt x="85" y="217"/>
                      </a:lnTo>
                      <a:lnTo>
                        <a:pt x="86" y="217"/>
                      </a:lnTo>
                      <a:lnTo>
                        <a:pt x="87" y="216"/>
                      </a:lnTo>
                      <a:lnTo>
                        <a:pt x="88" y="215"/>
                      </a:lnTo>
                      <a:lnTo>
                        <a:pt x="89" y="214"/>
                      </a:lnTo>
                      <a:lnTo>
                        <a:pt x="90" y="213"/>
                      </a:lnTo>
                      <a:lnTo>
                        <a:pt x="92" y="211"/>
                      </a:lnTo>
                      <a:lnTo>
                        <a:pt x="94" y="210"/>
                      </a:lnTo>
                      <a:lnTo>
                        <a:pt x="95" y="208"/>
                      </a:lnTo>
                      <a:lnTo>
                        <a:pt x="95" y="207"/>
                      </a:lnTo>
                      <a:lnTo>
                        <a:pt x="95" y="206"/>
                      </a:lnTo>
                      <a:lnTo>
                        <a:pt x="96" y="204"/>
                      </a:lnTo>
                      <a:lnTo>
                        <a:pt x="97" y="202"/>
                      </a:lnTo>
                      <a:lnTo>
                        <a:pt x="98" y="202"/>
                      </a:lnTo>
                      <a:lnTo>
                        <a:pt x="99" y="201"/>
                      </a:lnTo>
                      <a:lnTo>
                        <a:pt x="100" y="200"/>
                      </a:lnTo>
                      <a:lnTo>
                        <a:pt x="101" y="200"/>
                      </a:lnTo>
                      <a:lnTo>
                        <a:pt x="102" y="200"/>
                      </a:lnTo>
                      <a:lnTo>
                        <a:pt x="103" y="200"/>
                      </a:lnTo>
                      <a:lnTo>
                        <a:pt x="104" y="199"/>
                      </a:lnTo>
                      <a:lnTo>
                        <a:pt x="104" y="198"/>
                      </a:lnTo>
                      <a:lnTo>
                        <a:pt x="106" y="197"/>
                      </a:lnTo>
                      <a:lnTo>
                        <a:pt x="106" y="196"/>
                      </a:lnTo>
                      <a:lnTo>
                        <a:pt x="107" y="195"/>
                      </a:lnTo>
                      <a:lnTo>
                        <a:pt x="108" y="192"/>
                      </a:lnTo>
                      <a:lnTo>
                        <a:pt x="109" y="191"/>
                      </a:lnTo>
                      <a:lnTo>
                        <a:pt x="109" y="190"/>
                      </a:lnTo>
                      <a:lnTo>
                        <a:pt x="109" y="189"/>
                      </a:lnTo>
                      <a:lnTo>
                        <a:pt x="109" y="188"/>
                      </a:lnTo>
                      <a:lnTo>
                        <a:pt x="108" y="187"/>
                      </a:lnTo>
                      <a:lnTo>
                        <a:pt x="108" y="186"/>
                      </a:lnTo>
                      <a:lnTo>
                        <a:pt x="107" y="184"/>
                      </a:lnTo>
                      <a:lnTo>
                        <a:pt x="106" y="183"/>
                      </a:lnTo>
                      <a:lnTo>
                        <a:pt x="105" y="182"/>
                      </a:lnTo>
                      <a:lnTo>
                        <a:pt x="105" y="181"/>
                      </a:lnTo>
                      <a:lnTo>
                        <a:pt x="104" y="181"/>
                      </a:lnTo>
                      <a:lnTo>
                        <a:pt x="104" y="180"/>
                      </a:lnTo>
                      <a:lnTo>
                        <a:pt x="104" y="179"/>
                      </a:lnTo>
                      <a:lnTo>
                        <a:pt x="105" y="178"/>
                      </a:lnTo>
                      <a:lnTo>
                        <a:pt x="106" y="177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09" y="174"/>
                      </a:lnTo>
                      <a:lnTo>
                        <a:pt x="111" y="174"/>
                      </a:lnTo>
                      <a:lnTo>
                        <a:pt x="111" y="175"/>
                      </a:lnTo>
                      <a:lnTo>
                        <a:pt x="113" y="175"/>
                      </a:lnTo>
                      <a:lnTo>
                        <a:pt x="115" y="176"/>
                      </a:lnTo>
                      <a:lnTo>
                        <a:pt x="118" y="174"/>
                      </a:lnTo>
                      <a:lnTo>
                        <a:pt x="119" y="172"/>
                      </a:lnTo>
                      <a:lnTo>
                        <a:pt x="120" y="171"/>
                      </a:lnTo>
                      <a:lnTo>
                        <a:pt x="121" y="171"/>
                      </a:lnTo>
                      <a:lnTo>
                        <a:pt x="121" y="170"/>
                      </a:lnTo>
                      <a:lnTo>
                        <a:pt x="122" y="170"/>
                      </a:lnTo>
                      <a:lnTo>
                        <a:pt x="123" y="168"/>
                      </a:lnTo>
                      <a:lnTo>
                        <a:pt x="123" y="166"/>
                      </a:lnTo>
                      <a:lnTo>
                        <a:pt x="123" y="165"/>
                      </a:lnTo>
                      <a:lnTo>
                        <a:pt x="124" y="164"/>
                      </a:lnTo>
                      <a:lnTo>
                        <a:pt x="125" y="162"/>
                      </a:lnTo>
                      <a:lnTo>
                        <a:pt x="127" y="160"/>
                      </a:lnTo>
                      <a:lnTo>
                        <a:pt x="129" y="159"/>
                      </a:lnTo>
                      <a:lnTo>
                        <a:pt x="129" y="158"/>
                      </a:lnTo>
                      <a:lnTo>
                        <a:pt x="129" y="157"/>
                      </a:lnTo>
                      <a:lnTo>
                        <a:pt x="129" y="155"/>
                      </a:lnTo>
                      <a:lnTo>
                        <a:pt x="130" y="152"/>
                      </a:lnTo>
                      <a:lnTo>
                        <a:pt x="130" y="150"/>
                      </a:lnTo>
                      <a:lnTo>
                        <a:pt x="130" y="149"/>
                      </a:lnTo>
                      <a:lnTo>
                        <a:pt x="130" y="148"/>
                      </a:lnTo>
                      <a:lnTo>
                        <a:pt x="130" y="147"/>
                      </a:lnTo>
                      <a:lnTo>
                        <a:pt x="130" y="146"/>
                      </a:lnTo>
                      <a:lnTo>
                        <a:pt x="129" y="144"/>
                      </a:lnTo>
                      <a:lnTo>
                        <a:pt x="128" y="142"/>
                      </a:lnTo>
                      <a:lnTo>
                        <a:pt x="129" y="141"/>
                      </a:lnTo>
                      <a:lnTo>
                        <a:pt x="129" y="137"/>
                      </a:lnTo>
                      <a:lnTo>
                        <a:pt x="129" y="136"/>
                      </a:lnTo>
                      <a:lnTo>
                        <a:pt x="130" y="135"/>
                      </a:lnTo>
                      <a:lnTo>
                        <a:pt x="131" y="135"/>
                      </a:lnTo>
                      <a:lnTo>
                        <a:pt x="132" y="136"/>
                      </a:lnTo>
                      <a:lnTo>
                        <a:pt x="134" y="135"/>
                      </a:lnTo>
                      <a:lnTo>
                        <a:pt x="135" y="135"/>
                      </a:lnTo>
                      <a:lnTo>
                        <a:pt x="136" y="134"/>
                      </a:lnTo>
                      <a:lnTo>
                        <a:pt x="136" y="133"/>
                      </a:lnTo>
                      <a:lnTo>
                        <a:pt x="137" y="133"/>
                      </a:lnTo>
                      <a:lnTo>
                        <a:pt x="138" y="133"/>
                      </a:lnTo>
                      <a:lnTo>
                        <a:pt x="138" y="132"/>
                      </a:lnTo>
                      <a:lnTo>
                        <a:pt x="139" y="130"/>
                      </a:lnTo>
                      <a:lnTo>
                        <a:pt x="140" y="129"/>
                      </a:lnTo>
                      <a:lnTo>
                        <a:pt x="140" y="127"/>
                      </a:lnTo>
                      <a:lnTo>
                        <a:pt x="140" y="126"/>
                      </a:lnTo>
                      <a:lnTo>
                        <a:pt x="141" y="124"/>
                      </a:lnTo>
                      <a:lnTo>
                        <a:pt x="142" y="123"/>
                      </a:lnTo>
                      <a:lnTo>
                        <a:pt x="143" y="123"/>
                      </a:lnTo>
                      <a:lnTo>
                        <a:pt x="143" y="122"/>
                      </a:lnTo>
                      <a:lnTo>
                        <a:pt x="145" y="120"/>
                      </a:lnTo>
                      <a:lnTo>
                        <a:pt x="146" y="119"/>
                      </a:lnTo>
                      <a:lnTo>
                        <a:pt x="147" y="119"/>
                      </a:lnTo>
                      <a:lnTo>
                        <a:pt x="148" y="119"/>
                      </a:lnTo>
                      <a:lnTo>
                        <a:pt x="149" y="120"/>
                      </a:lnTo>
                      <a:lnTo>
                        <a:pt x="151" y="119"/>
                      </a:lnTo>
                      <a:lnTo>
                        <a:pt x="152" y="119"/>
                      </a:lnTo>
                      <a:lnTo>
                        <a:pt x="153" y="118"/>
                      </a:lnTo>
                      <a:lnTo>
                        <a:pt x="154" y="118"/>
                      </a:lnTo>
                      <a:lnTo>
                        <a:pt x="155" y="117"/>
                      </a:lnTo>
                      <a:lnTo>
                        <a:pt x="155" y="116"/>
                      </a:lnTo>
                      <a:lnTo>
                        <a:pt x="156" y="115"/>
                      </a:lnTo>
                      <a:lnTo>
                        <a:pt x="156" y="113"/>
                      </a:lnTo>
                      <a:lnTo>
                        <a:pt x="156" y="112"/>
                      </a:lnTo>
                      <a:lnTo>
                        <a:pt x="156" y="111"/>
                      </a:lnTo>
                      <a:lnTo>
                        <a:pt x="156" y="110"/>
                      </a:lnTo>
                      <a:lnTo>
                        <a:pt x="155" y="109"/>
                      </a:lnTo>
                      <a:lnTo>
                        <a:pt x="155" y="108"/>
                      </a:lnTo>
                      <a:lnTo>
                        <a:pt x="155" y="105"/>
                      </a:lnTo>
                      <a:lnTo>
                        <a:pt x="155" y="104"/>
                      </a:lnTo>
                      <a:lnTo>
                        <a:pt x="156" y="101"/>
                      </a:lnTo>
                      <a:lnTo>
                        <a:pt x="156" y="100"/>
                      </a:lnTo>
                      <a:lnTo>
                        <a:pt x="156" y="99"/>
                      </a:lnTo>
                      <a:lnTo>
                        <a:pt x="155" y="97"/>
                      </a:lnTo>
                      <a:lnTo>
                        <a:pt x="155" y="96"/>
                      </a:lnTo>
                      <a:lnTo>
                        <a:pt x="156" y="93"/>
                      </a:lnTo>
                      <a:lnTo>
                        <a:pt x="156" y="92"/>
                      </a:lnTo>
                      <a:lnTo>
                        <a:pt x="158" y="90"/>
                      </a:lnTo>
                      <a:lnTo>
                        <a:pt x="158" y="87"/>
                      </a:lnTo>
                      <a:lnTo>
                        <a:pt x="160" y="85"/>
                      </a:lnTo>
                      <a:lnTo>
                        <a:pt x="161" y="83"/>
                      </a:lnTo>
                      <a:lnTo>
                        <a:pt x="162" y="83"/>
                      </a:lnTo>
                      <a:lnTo>
                        <a:pt x="166" y="80"/>
                      </a:lnTo>
                      <a:lnTo>
                        <a:pt x="167" y="80"/>
                      </a:lnTo>
                      <a:lnTo>
                        <a:pt x="168" y="79"/>
                      </a:lnTo>
                      <a:lnTo>
                        <a:pt x="169" y="78"/>
                      </a:lnTo>
                      <a:lnTo>
                        <a:pt x="170" y="77"/>
                      </a:lnTo>
                      <a:lnTo>
                        <a:pt x="170" y="75"/>
                      </a:lnTo>
                      <a:lnTo>
                        <a:pt x="173" y="71"/>
                      </a:lnTo>
                      <a:lnTo>
                        <a:pt x="174" y="70"/>
                      </a:lnTo>
                      <a:lnTo>
                        <a:pt x="175" y="69"/>
                      </a:lnTo>
                      <a:lnTo>
                        <a:pt x="176" y="68"/>
                      </a:lnTo>
                      <a:lnTo>
                        <a:pt x="178" y="67"/>
                      </a:lnTo>
                      <a:lnTo>
                        <a:pt x="179" y="66"/>
                      </a:lnTo>
                      <a:lnTo>
                        <a:pt x="180" y="65"/>
                      </a:lnTo>
                      <a:lnTo>
                        <a:pt x="183" y="60"/>
                      </a:lnTo>
                      <a:lnTo>
                        <a:pt x="184" y="59"/>
                      </a:lnTo>
                      <a:lnTo>
                        <a:pt x="185" y="57"/>
                      </a:lnTo>
                      <a:lnTo>
                        <a:pt x="186" y="56"/>
                      </a:lnTo>
                      <a:lnTo>
                        <a:pt x="189" y="54"/>
                      </a:lnTo>
                      <a:lnTo>
                        <a:pt x="190" y="54"/>
                      </a:lnTo>
                      <a:lnTo>
                        <a:pt x="191" y="53"/>
                      </a:lnTo>
                      <a:lnTo>
                        <a:pt x="197" y="52"/>
                      </a:lnTo>
                      <a:lnTo>
                        <a:pt x="201" y="52"/>
                      </a:lnTo>
                      <a:lnTo>
                        <a:pt x="203" y="52"/>
                      </a:lnTo>
                      <a:lnTo>
                        <a:pt x="205" y="51"/>
                      </a:lnTo>
                      <a:lnTo>
                        <a:pt x="206" y="51"/>
                      </a:lnTo>
                      <a:lnTo>
                        <a:pt x="207" y="51"/>
                      </a:lnTo>
                      <a:lnTo>
                        <a:pt x="208" y="50"/>
                      </a:lnTo>
                      <a:lnTo>
                        <a:pt x="211" y="49"/>
                      </a:lnTo>
                      <a:lnTo>
                        <a:pt x="213" y="47"/>
                      </a:lnTo>
                      <a:lnTo>
                        <a:pt x="214" y="46"/>
                      </a:lnTo>
                      <a:lnTo>
                        <a:pt x="215" y="45"/>
                      </a:lnTo>
                      <a:lnTo>
                        <a:pt x="216" y="43"/>
                      </a:lnTo>
                      <a:lnTo>
                        <a:pt x="216" y="41"/>
                      </a:lnTo>
                      <a:lnTo>
                        <a:pt x="218" y="37"/>
                      </a:lnTo>
                      <a:lnTo>
                        <a:pt x="219" y="36"/>
                      </a:lnTo>
                      <a:lnTo>
                        <a:pt x="220" y="33"/>
                      </a:lnTo>
                      <a:lnTo>
                        <a:pt x="221" y="31"/>
                      </a:lnTo>
                      <a:lnTo>
                        <a:pt x="222" y="30"/>
                      </a:lnTo>
                      <a:lnTo>
                        <a:pt x="222" y="29"/>
                      </a:lnTo>
                      <a:close/>
                      <a:moveTo>
                        <a:pt x="664" y="474"/>
                      </a:moveTo>
                      <a:lnTo>
                        <a:pt x="664" y="474"/>
                      </a:lnTo>
                      <a:lnTo>
                        <a:pt x="664" y="475"/>
                      </a:lnTo>
                      <a:lnTo>
                        <a:pt x="664" y="474"/>
                      </a:lnTo>
                      <a:close/>
                      <a:moveTo>
                        <a:pt x="811" y="422"/>
                      </a:moveTo>
                      <a:lnTo>
                        <a:pt x="811" y="422"/>
                      </a:lnTo>
                      <a:lnTo>
                        <a:pt x="812" y="422"/>
                      </a:lnTo>
                      <a:lnTo>
                        <a:pt x="811" y="422"/>
                      </a:lnTo>
                      <a:close/>
                      <a:moveTo>
                        <a:pt x="793" y="423"/>
                      </a:moveTo>
                      <a:lnTo>
                        <a:pt x="793" y="423"/>
                      </a:lnTo>
                      <a:lnTo>
                        <a:pt x="793" y="422"/>
                      </a:lnTo>
                      <a:lnTo>
                        <a:pt x="794" y="422"/>
                      </a:lnTo>
                      <a:lnTo>
                        <a:pt x="794" y="423"/>
                      </a:lnTo>
                      <a:lnTo>
                        <a:pt x="793" y="423"/>
                      </a:lnTo>
                      <a:close/>
                      <a:moveTo>
                        <a:pt x="789" y="423"/>
                      </a:moveTo>
                      <a:lnTo>
                        <a:pt x="789" y="423"/>
                      </a:lnTo>
                      <a:lnTo>
                        <a:pt x="790" y="423"/>
                      </a:lnTo>
                      <a:lnTo>
                        <a:pt x="789" y="423"/>
                      </a:lnTo>
                      <a:close/>
                      <a:moveTo>
                        <a:pt x="790" y="423"/>
                      </a:moveTo>
                      <a:lnTo>
                        <a:pt x="790" y="423"/>
                      </a:lnTo>
                      <a:close/>
                      <a:moveTo>
                        <a:pt x="798" y="426"/>
                      </a:moveTo>
                      <a:lnTo>
                        <a:pt x="798" y="425"/>
                      </a:lnTo>
                      <a:lnTo>
                        <a:pt x="798" y="426"/>
                      </a:lnTo>
                      <a:close/>
                      <a:moveTo>
                        <a:pt x="798" y="427"/>
                      </a:moveTo>
                      <a:lnTo>
                        <a:pt x="798" y="428"/>
                      </a:lnTo>
                      <a:lnTo>
                        <a:pt x="797" y="428"/>
                      </a:lnTo>
                      <a:lnTo>
                        <a:pt x="798" y="428"/>
                      </a:lnTo>
                      <a:lnTo>
                        <a:pt x="797" y="427"/>
                      </a:lnTo>
                      <a:lnTo>
                        <a:pt x="798" y="427"/>
                      </a:lnTo>
                      <a:close/>
                      <a:moveTo>
                        <a:pt x="793" y="428"/>
                      </a:moveTo>
                      <a:lnTo>
                        <a:pt x="792" y="428"/>
                      </a:lnTo>
                      <a:lnTo>
                        <a:pt x="793" y="428"/>
                      </a:lnTo>
                      <a:close/>
                      <a:moveTo>
                        <a:pt x="773" y="433"/>
                      </a:moveTo>
                      <a:lnTo>
                        <a:pt x="773" y="434"/>
                      </a:lnTo>
                      <a:lnTo>
                        <a:pt x="773" y="433"/>
                      </a:lnTo>
                      <a:close/>
                      <a:moveTo>
                        <a:pt x="775" y="440"/>
                      </a:moveTo>
                      <a:lnTo>
                        <a:pt x="775" y="441"/>
                      </a:lnTo>
                      <a:lnTo>
                        <a:pt x="775" y="440"/>
                      </a:lnTo>
                      <a:lnTo>
                        <a:pt x="774" y="440"/>
                      </a:lnTo>
                      <a:lnTo>
                        <a:pt x="775" y="439"/>
                      </a:lnTo>
                      <a:lnTo>
                        <a:pt x="775" y="438"/>
                      </a:lnTo>
                      <a:lnTo>
                        <a:pt x="774" y="438"/>
                      </a:lnTo>
                      <a:lnTo>
                        <a:pt x="775" y="438"/>
                      </a:lnTo>
                      <a:lnTo>
                        <a:pt x="775" y="437"/>
                      </a:lnTo>
                      <a:lnTo>
                        <a:pt x="775" y="438"/>
                      </a:lnTo>
                      <a:lnTo>
                        <a:pt x="776" y="438"/>
                      </a:lnTo>
                      <a:lnTo>
                        <a:pt x="777" y="438"/>
                      </a:lnTo>
                      <a:lnTo>
                        <a:pt x="777" y="437"/>
                      </a:lnTo>
                      <a:lnTo>
                        <a:pt x="778" y="437"/>
                      </a:lnTo>
                      <a:lnTo>
                        <a:pt x="778" y="438"/>
                      </a:lnTo>
                      <a:lnTo>
                        <a:pt x="779" y="438"/>
                      </a:lnTo>
                      <a:lnTo>
                        <a:pt x="778" y="439"/>
                      </a:lnTo>
                      <a:lnTo>
                        <a:pt x="777" y="439"/>
                      </a:lnTo>
                      <a:lnTo>
                        <a:pt x="777" y="440"/>
                      </a:lnTo>
                      <a:lnTo>
                        <a:pt x="776" y="440"/>
                      </a:lnTo>
                      <a:lnTo>
                        <a:pt x="775" y="440"/>
                      </a:lnTo>
                      <a:close/>
                      <a:moveTo>
                        <a:pt x="761" y="438"/>
                      </a:moveTo>
                      <a:lnTo>
                        <a:pt x="762" y="438"/>
                      </a:lnTo>
                      <a:lnTo>
                        <a:pt x="761" y="438"/>
                      </a:lnTo>
                      <a:close/>
                      <a:moveTo>
                        <a:pt x="767" y="440"/>
                      </a:moveTo>
                      <a:lnTo>
                        <a:pt x="767" y="440"/>
                      </a:lnTo>
                      <a:lnTo>
                        <a:pt x="768" y="440"/>
                      </a:lnTo>
                      <a:lnTo>
                        <a:pt x="768" y="441"/>
                      </a:lnTo>
                      <a:lnTo>
                        <a:pt x="767" y="441"/>
                      </a:lnTo>
                      <a:lnTo>
                        <a:pt x="766" y="441"/>
                      </a:lnTo>
                      <a:lnTo>
                        <a:pt x="766" y="440"/>
                      </a:lnTo>
                      <a:lnTo>
                        <a:pt x="767" y="440"/>
                      </a:lnTo>
                      <a:close/>
                      <a:moveTo>
                        <a:pt x="756" y="459"/>
                      </a:moveTo>
                      <a:lnTo>
                        <a:pt x="756" y="459"/>
                      </a:lnTo>
                      <a:lnTo>
                        <a:pt x="755" y="459"/>
                      </a:lnTo>
                      <a:lnTo>
                        <a:pt x="755" y="460"/>
                      </a:lnTo>
                      <a:lnTo>
                        <a:pt x="756" y="461"/>
                      </a:lnTo>
                      <a:lnTo>
                        <a:pt x="756" y="460"/>
                      </a:lnTo>
                      <a:lnTo>
                        <a:pt x="757" y="461"/>
                      </a:lnTo>
                      <a:lnTo>
                        <a:pt x="757" y="462"/>
                      </a:lnTo>
                      <a:lnTo>
                        <a:pt x="758" y="462"/>
                      </a:lnTo>
                      <a:lnTo>
                        <a:pt x="757" y="462"/>
                      </a:lnTo>
                      <a:lnTo>
                        <a:pt x="757" y="463"/>
                      </a:lnTo>
                      <a:lnTo>
                        <a:pt x="757" y="464"/>
                      </a:lnTo>
                      <a:lnTo>
                        <a:pt x="756" y="465"/>
                      </a:lnTo>
                      <a:lnTo>
                        <a:pt x="756" y="466"/>
                      </a:lnTo>
                      <a:lnTo>
                        <a:pt x="757" y="465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6" y="467"/>
                      </a:lnTo>
                      <a:lnTo>
                        <a:pt x="755" y="467"/>
                      </a:lnTo>
                      <a:lnTo>
                        <a:pt x="756" y="467"/>
                      </a:lnTo>
                      <a:lnTo>
                        <a:pt x="756" y="468"/>
                      </a:lnTo>
                      <a:lnTo>
                        <a:pt x="756" y="469"/>
                      </a:lnTo>
                      <a:lnTo>
                        <a:pt x="757" y="468"/>
                      </a:lnTo>
                      <a:lnTo>
                        <a:pt x="757" y="469"/>
                      </a:lnTo>
                      <a:lnTo>
                        <a:pt x="756" y="469"/>
                      </a:lnTo>
                      <a:lnTo>
                        <a:pt x="756" y="468"/>
                      </a:lnTo>
                      <a:lnTo>
                        <a:pt x="755" y="469"/>
                      </a:lnTo>
                      <a:lnTo>
                        <a:pt x="755" y="468"/>
                      </a:lnTo>
                      <a:lnTo>
                        <a:pt x="754" y="468"/>
                      </a:lnTo>
                      <a:lnTo>
                        <a:pt x="753" y="468"/>
                      </a:lnTo>
                      <a:lnTo>
                        <a:pt x="753" y="469"/>
                      </a:lnTo>
                      <a:lnTo>
                        <a:pt x="752" y="469"/>
                      </a:lnTo>
                      <a:lnTo>
                        <a:pt x="751" y="469"/>
                      </a:lnTo>
                      <a:lnTo>
                        <a:pt x="751" y="470"/>
                      </a:lnTo>
                      <a:lnTo>
                        <a:pt x="751" y="471"/>
                      </a:lnTo>
                      <a:lnTo>
                        <a:pt x="751" y="472"/>
                      </a:lnTo>
                      <a:lnTo>
                        <a:pt x="753" y="472"/>
                      </a:lnTo>
                      <a:lnTo>
                        <a:pt x="753" y="473"/>
                      </a:lnTo>
                      <a:lnTo>
                        <a:pt x="753" y="472"/>
                      </a:lnTo>
                      <a:lnTo>
                        <a:pt x="752" y="473"/>
                      </a:lnTo>
                      <a:lnTo>
                        <a:pt x="752" y="474"/>
                      </a:lnTo>
                      <a:lnTo>
                        <a:pt x="753" y="474"/>
                      </a:lnTo>
                      <a:lnTo>
                        <a:pt x="754" y="474"/>
                      </a:lnTo>
                      <a:lnTo>
                        <a:pt x="754" y="475"/>
                      </a:lnTo>
                      <a:lnTo>
                        <a:pt x="755" y="475"/>
                      </a:lnTo>
                      <a:lnTo>
                        <a:pt x="755" y="474"/>
                      </a:lnTo>
                      <a:lnTo>
                        <a:pt x="756" y="475"/>
                      </a:lnTo>
                      <a:lnTo>
                        <a:pt x="757" y="475"/>
                      </a:lnTo>
                      <a:lnTo>
                        <a:pt x="757" y="476"/>
                      </a:lnTo>
                      <a:lnTo>
                        <a:pt x="756" y="476"/>
                      </a:lnTo>
                      <a:lnTo>
                        <a:pt x="755" y="476"/>
                      </a:lnTo>
                      <a:lnTo>
                        <a:pt x="755" y="477"/>
                      </a:lnTo>
                      <a:lnTo>
                        <a:pt x="756" y="477"/>
                      </a:lnTo>
                      <a:lnTo>
                        <a:pt x="755" y="477"/>
                      </a:lnTo>
                      <a:lnTo>
                        <a:pt x="755" y="478"/>
                      </a:lnTo>
                      <a:lnTo>
                        <a:pt x="756" y="478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80"/>
                      </a:lnTo>
                      <a:lnTo>
                        <a:pt x="755" y="481"/>
                      </a:lnTo>
                      <a:lnTo>
                        <a:pt x="754" y="482"/>
                      </a:lnTo>
                      <a:lnTo>
                        <a:pt x="753" y="482"/>
                      </a:lnTo>
                      <a:lnTo>
                        <a:pt x="752" y="481"/>
                      </a:lnTo>
                      <a:lnTo>
                        <a:pt x="751" y="480"/>
                      </a:lnTo>
                      <a:lnTo>
                        <a:pt x="751" y="479"/>
                      </a:lnTo>
                      <a:lnTo>
                        <a:pt x="750" y="479"/>
                      </a:lnTo>
                      <a:lnTo>
                        <a:pt x="751" y="478"/>
                      </a:lnTo>
                      <a:lnTo>
                        <a:pt x="751" y="477"/>
                      </a:lnTo>
                      <a:lnTo>
                        <a:pt x="751" y="476"/>
                      </a:lnTo>
                      <a:lnTo>
                        <a:pt x="750" y="476"/>
                      </a:lnTo>
                      <a:lnTo>
                        <a:pt x="749" y="476"/>
                      </a:lnTo>
                      <a:lnTo>
                        <a:pt x="749" y="475"/>
                      </a:lnTo>
                      <a:lnTo>
                        <a:pt x="749" y="476"/>
                      </a:lnTo>
                      <a:lnTo>
                        <a:pt x="748" y="476"/>
                      </a:lnTo>
                      <a:lnTo>
                        <a:pt x="747" y="476"/>
                      </a:lnTo>
                      <a:lnTo>
                        <a:pt x="746" y="476"/>
                      </a:lnTo>
                      <a:lnTo>
                        <a:pt x="746" y="477"/>
                      </a:lnTo>
                      <a:lnTo>
                        <a:pt x="745" y="477"/>
                      </a:lnTo>
                      <a:lnTo>
                        <a:pt x="745" y="476"/>
                      </a:lnTo>
                      <a:lnTo>
                        <a:pt x="744" y="476"/>
                      </a:lnTo>
                      <a:lnTo>
                        <a:pt x="744" y="477"/>
                      </a:lnTo>
                      <a:lnTo>
                        <a:pt x="743" y="477"/>
                      </a:lnTo>
                      <a:lnTo>
                        <a:pt x="742" y="477"/>
                      </a:lnTo>
                      <a:lnTo>
                        <a:pt x="740" y="477"/>
                      </a:lnTo>
                      <a:lnTo>
                        <a:pt x="739" y="477"/>
                      </a:lnTo>
                      <a:lnTo>
                        <a:pt x="739" y="478"/>
                      </a:lnTo>
                      <a:lnTo>
                        <a:pt x="737" y="477"/>
                      </a:lnTo>
                      <a:lnTo>
                        <a:pt x="737" y="478"/>
                      </a:lnTo>
                      <a:lnTo>
                        <a:pt x="736" y="477"/>
                      </a:lnTo>
                      <a:lnTo>
                        <a:pt x="735" y="477"/>
                      </a:lnTo>
                      <a:lnTo>
                        <a:pt x="735" y="476"/>
                      </a:lnTo>
                      <a:lnTo>
                        <a:pt x="735" y="475"/>
                      </a:lnTo>
                      <a:lnTo>
                        <a:pt x="734" y="475"/>
                      </a:lnTo>
                      <a:lnTo>
                        <a:pt x="734" y="474"/>
                      </a:lnTo>
                      <a:lnTo>
                        <a:pt x="734" y="473"/>
                      </a:lnTo>
                      <a:lnTo>
                        <a:pt x="734" y="472"/>
                      </a:lnTo>
                      <a:lnTo>
                        <a:pt x="735" y="471"/>
                      </a:lnTo>
                      <a:lnTo>
                        <a:pt x="736" y="471"/>
                      </a:lnTo>
                      <a:lnTo>
                        <a:pt x="736" y="470"/>
                      </a:lnTo>
                      <a:lnTo>
                        <a:pt x="737" y="470"/>
                      </a:lnTo>
                      <a:lnTo>
                        <a:pt x="738" y="469"/>
                      </a:lnTo>
                      <a:lnTo>
                        <a:pt x="737" y="469"/>
                      </a:lnTo>
                      <a:lnTo>
                        <a:pt x="738" y="469"/>
                      </a:lnTo>
                      <a:lnTo>
                        <a:pt x="739" y="469"/>
                      </a:lnTo>
                      <a:lnTo>
                        <a:pt x="739" y="468"/>
                      </a:lnTo>
                      <a:lnTo>
                        <a:pt x="740" y="468"/>
                      </a:lnTo>
                      <a:lnTo>
                        <a:pt x="741" y="467"/>
                      </a:lnTo>
                      <a:lnTo>
                        <a:pt x="741" y="466"/>
                      </a:lnTo>
                      <a:lnTo>
                        <a:pt x="742" y="466"/>
                      </a:lnTo>
                      <a:lnTo>
                        <a:pt x="743" y="465"/>
                      </a:lnTo>
                      <a:lnTo>
                        <a:pt x="744" y="465"/>
                      </a:lnTo>
                      <a:lnTo>
                        <a:pt x="744" y="464"/>
                      </a:lnTo>
                      <a:lnTo>
                        <a:pt x="744" y="463"/>
                      </a:lnTo>
                      <a:lnTo>
                        <a:pt x="745" y="462"/>
                      </a:lnTo>
                      <a:lnTo>
                        <a:pt x="745" y="461"/>
                      </a:lnTo>
                      <a:lnTo>
                        <a:pt x="746" y="461"/>
                      </a:lnTo>
                      <a:lnTo>
                        <a:pt x="746" y="460"/>
                      </a:lnTo>
                      <a:lnTo>
                        <a:pt x="746" y="459"/>
                      </a:lnTo>
                      <a:lnTo>
                        <a:pt x="747" y="458"/>
                      </a:lnTo>
                      <a:lnTo>
                        <a:pt x="747" y="457"/>
                      </a:lnTo>
                      <a:lnTo>
                        <a:pt x="747" y="456"/>
                      </a:lnTo>
                      <a:lnTo>
                        <a:pt x="748" y="456"/>
                      </a:lnTo>
                      <a:lnTo>
                        <a:pt x="748" y="455"/>
                      </a:lnTo>
                      <a:lnTo>
                        <a:pt x="749" y="455"/>
                      </a:lnTo>
                      <a:lnTo>
                        <a:pt x="749" y="456"/>
                      </a:lnTo>
                      <a:lnTo>
                        <a:pt x="750" y="456"/>
                      </a:lnTo>
                      <a:lnTo>
                        <a:pt x="751" y="456"/>
                      </a:lnTo>
                      <a:lnTo>
                        <a:pt x="751" y="457"/>
                      </a:lnTo>
                      <a:lnTo>
                        <a:pt x="752" y="457"/>
                      </a:lnTo>
                      <a:lnTo>
                        <a:pt x="753" y="457"/>
                      </a:lnTo>
                      <a:lnTo>
                        <a:pt x="754" y="457"/>
                      </a:lnTo>
                      <a:lnTo>
                        <a:pt x="754" y="458"/>
                      </a:lnTo>
                      <a:lnTo>
                        <a:pt x="755" y="458"/>
                      </a:lnTo>
                      <a:lnTo>
                        <a:pt x="756" y="459"/>
                      </a:lnTo>
                      <a:close/>
                      <a:moveTo>
                        <a:pt x="778" y="460"/>
                      </a:moveTo>
                      <a:lnTo>
                        <a:pt x="778" y="460"/>
                      </a:lnTo>
                      <a:lnTo>
                        <a:pt x="779" y="461"/>
                      </a:lnTo>
                      <a:lnTo>
                        <a:pt x="778" y="461"/>
                      </a:lnTo>
                      <a:lnTo>
                        <a:pt x="779" y="461"/>
                      </a:lnTo>
                      <a:lnTo>
                        <a:pt x="779" y="462"/>
                      </a:lnTo>
                      <a:lnTo>
                        <a:pt x="779" y="463"/>
                      </a:lnTo>
                      <a:lnTo>
                        <a:pt x="778" y="463"/>
                      </a:lnTo>
                      <a:lnTo>
                        <a:pt x="778" y="462"/>
                      </a:lnTo>
                      <a:lnTo>
                        <a:pt x="778" y="461"/>
                      </a:lnTo>
                      <a:lnTo>
                        <a:pt x="778" y="460"/>
                      </a:lnTo>
                      <a:close/>
                      <a:moveTo>
                        <a:pt x="777" y="460"/>
                      </a:moveTo>
                      <a:lnTo>
                        <a:pt x="777" y="460"/>
                      </a:lnTo>
                      <a:close/>
                      <a:moveTo>
                        <a:pt x="765" y="465"/>
                      </a:moveTo>
                      <a:lnTo>
                        <a:pt x="765" y="464"/>
                      </a:lnTo>
                      <a:lnTo>
                        <a:pt x="766" y="464"/>
                      </a:lnTo>
                      <a:lnTo>
                        <a:pt x="767" y="464"/>
                      </a:lnTo>
                      <a:lnTo>
                        <a:pt x="766" y="465"/>
                      </a:lnTo>
                      <a:lnTo>
                        <a:pt x="767" y="465"/>
                      </a:lnTo>
                      <a:lnTo>
                        <a:pt x="768" y="466"/>
                      </a:lnTo>
                      <a:lnTo>
                        <a:pt x="769" y="466"/>
                      </a:lnTo>
                      <a:lnTo>
                        <a:pt x="768" y="466"/>
                      </a:lnTo>
                      <a:lnTo>
                        <a:pt x="768" y="467"/>
                      </a:lnTo>
                      <a:lnTo>
                        <a:pt x="767" y="466"/>
                      </a:lnTo>
                      <a:lnTo>
                        <a:pt x="766" y="467"/>
                      </a:lnTo>
                      <a:lnTo>
                        <a:pt x="765" y="467"/>
                      </a:lnTo>
                      <a:lnTo>
                        <a:pt x="765" y="466"/>
                      </a:lnTo>
                      <a:lnTo>
                        <a:pt x="764" y="466"/>
                      </a:lnTo>
                      <a:lnTo>
                        <a:pt x="764" y="465"/>
                      </a:lnTo>
                      <a:lnTo>
                        <a:pt x="765" y="465"/>
                      </a:lnTo>
                      <a:close/>
                      <a:moveTo>
                        <a:pt x="765" y="468"/>
                      </a:moveTo>
                      <a:lnTo>
                        <a:pt x="764" y="468"/>
                      </a:lnTo>
                      <a:lnTo>
                        <a:pt x="765" y="468"/>
                      </a:lnTo>
                      <a:close/>
                      <a:moveTo>
                        <a:pt x="753" y="474"/>
                      </a:moveTo>
                      <a:lnTo>
                        <a:pt x="753" y="473"/>
                      </a:lnTo>
                      <a:lnTo>
                        <a:pt x="753" y="474"/>
                      </a:lnTo>
                      <a:close/>
                      <a:moveTo>
                        <a:pt x="754" y="442"/>
                      </a:moveTo>
                      <a:lnTo>
                        <a:pt x="754" y="442"/>
                      </a:lnTo>
                      <a:lnTo>
                        <a:pt x="755" y="442"/>
                      </a:lnTo>
                      <a:lnTo>
                        <a:pt x="754" y="443"/>
                      </a:lnTo>
                      <a:lnTo>
                        <a:pt x="753" y="443"/>
                      </a:lnTo>
                      <a:lnTo>
                        <a:pt x="753" y="442"/>
                      </a:lnTo>
                      <a:lnTo>
                        <a:pt x="754" y="442"/>
                      </a:lnTo>
                      <a:close/>
                      <a:moveTo>
                        <a:pt x="712" y="459"/>
                      </a:moveTo>
                      <a:lnTo>
                        <a:pt x="712" y="459"/>
                      </a:lnTo>
                      <a:close/>
                      <a:moveTo>
                        <a:pt x="711" y="459"/>
                      </a:moveTo>
                      <a:lnTo>
                        <a:pt x="711" y="459"/>
                      </a:lnTo>
                      <a:close/>
                      <a:moveTo>
                        <a:pt x="710" y="460"/>
                      </a:moveTo>
                      <a:lnTo>
                        <a:pt x="711" y="460"/>
                      </a:lnTo>
                      <a:lnTo>
                        <a:pt x="711" y="461"/>
                      </a:lnTo>
                      <a:lnTo>
                        <a:pt x="710" y="461"/>
                      </a:lnTo>
                      <a:lnTo>
                        <a:pt x="710" y="460"/>
                      </a:lnTo>
                      <a:close/>
                      <a:moveTo>
                        <a:pt x="729" y="467"/>
                      </a:moveTo>
                      <a:lnTo>
                        <a:pt x="729" y="467"/>
                      </a:lnTo>
                      <a:lnTo>
                        <a:pt x="728" y="468"/>
                      </a:lnTo>
                      <a:lnTo>
                        <a:pt x="728" y="467"/>
                      </a:lnTo>
                      <a:lnTo>
                        <a:pt x="729" y="467"/>
                      </a:lnTo>
                      <a:close/>
                      <a:moveTo>
                        <a:pt x="703" y="466"/>
                      </a:moveTo>
                      <a:lnTo>
                        <a:pt x="703" y="466"/>
                      </a:lnTo>
                      <a:lnTo>
                        <a:pt x="703" y="465"/>
                      </a:lnTo>
                      <a:lnTo>
                        <a:pt x="704" y="466"/>
                      </a:lnTo>
                      <a:lnTo>
                        <a:pt x="703" y="466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0" name="Freeform 577"/>
                <p:cNvSpPr>
                  <a:spLocks/>
                </p:cNvSpPr>
                <p:nvPr/>
              </p:nvSpPr>
              <p:spPr bwMode="auto">
                <a:xfrm>
                  <a:off x="2843213" y="2646363"/>
                  <a:ext cx="549275" cy="908050"/>
                </a:xfrm>
                <a:custGeom>
                  <a:avLst/>
                  <a:gdLst>
                    <a:gd name="T0" fmla="*/ 2147483646 w 533"/>
                    <a:gd name="T1" fmla="*/ 2147483646 h 882"/>
                    <a:gd name="T2" fmla="*/ 2147483646 w 533"/>
                    <a:gd name="T3" fmla="*/ 2147483646 h 882"/>
                    <a:gd name="T4" fmla="*/ 2147483646 w 533"/>
                    <a:gd name="T5" fmla="*/ 2147483646 h 882"/>
                    <a:gd name="T6" fmla="*/ 2147483646 w 533"/>
                    <a:gd name="T7" fmla="*/ 2147483646 h 882"/>
                    <a:gd name="T8" fmla="*/ 2147483646 w 533"/>
                    <a:gd name="T9" fmla="*/ 2147483646 h 882"/>
                    <a:gd name="T10" fmla="*/ 2147483646 w 533"/>
                    <a:gd name="T11" fmla="*/ 2147483646 h 882"/>
                    <a:gd name="T12" fmla="*/ 2147483646 w 533"/>
                    <a:gd name="T13" fmla="*/ 2147483646 h 882"/>
                    <a:gd name="T14" fmla="*/ 2147483646 w 533"/>
                    <a:gd name="T15" fmla="*/ 2147483646 h 882"/>
                    <a:gd name="T16" fmla="*/ 2147483646 w 533"/>
                    <a:gd name="T17" fmla="*/ 2147483646 h 882"/>
                    <a:gd name="T18" fmla="*/ 2147483646 w 533"/>
                    <a:gd name="T19" fmla="*/ 2147483646 h 882"/>
                    <a:gd name="T20" fmla="*/ 2147483646 w 533"/>
                    <a:gd name="T21" fmla="*/ 2147483646 h 882"/>
                    <a:gd name="T22" fmla="*/ 2147483646 w 533"/>
                    <a:gd name="T23" fmla="*/ 2147483646 h 882"/>
                    <a:gd name="T24" fmla="*/ 2147483646 w 533"/>
                    <a:gd name="T25" fmla="*/ 2147483646 h 882"/>
                    <a:gd name="T26" fmla="*/ 2147483646 w 533"/>
                    <a:gd name="T27" fmla="*/ 2147483646 h 882"/>
                    <a:gd name="T28" fmla="*/ 2147483646 w 533"/>
                    <a:gd name="T29" fmla="*/ 2147483646 h 882"/>
                    <a:gd name="T30" fmla="*/ 2147483646 w 533"/>
                    <a:gd name="T31" fmla="*/ 2147483646 h 882"/>
                    <a:gd name="T32" fmla="*/ 2147483646 w 533"/>
                    <a:gd name="T33" fmla="*/ 2147483646 h 882"/>
                    <a:gd name="T34" fmla="*/ 2147483646 w 533"/>
                    <a:gd name="T35" fmla="*/ 2147483646 h 882"/>
                    <a:gd name="T36" fmla="*/ 2147483646 w 533"/>
                    <a:gd name="T37" fmla="*/ 2147483646 h 882"/>
                    <a:gd name="T38" fmla="*/ 2147483646 w 533"/>
                    <a:gd name="T39" fmla="*/ 2147483646 h 882"/>
                    <a:gd name="T40" fmla="*/ 2147483646 w 533"/>
                    <a:gd name="T41" fmla="*/ 2147483646 h 882"/>
                    <a:gd name="T42" fmla="*/ 2147483646 w 533"/>
                    <a:gd name="T43" fmla="*/ 2147483646 h 882"/>
                    <a:gd name="T44" fmla="*/ 2147483646 w 533"/>
                    <a:gd name="T45" fmla="*/ 2147483646 h 882"/>
                    <a:gd name="T46" fmla="*/ 2147483646 w 533"/>
                    <a:gd name="T47" fmla="*/ 2147483646 h 882"/>
                    <a:gd name="T48" fmla="*/ 2147483646 w 533"/>
                    <a:gd name="T49" fmla="*/ 2147483646 h 882"/>
                    <a:gd name="T50" fmla="*/ 2147483646 w 533"/>
                    <a:gd name="T51" fmla="*/ 2147483646 h 882"/>
                    <a:gd name="T52" fmla="*/ 2147483646 w 533"/>
                    <a:gd name="T53" fmla="*/ 2147483646 h 882"/>
                    <a:gd name="T54" fmla="*/ 2147483646 w 533"/>
                    <a:gd name="T55" fmla="*/ 2147483646 h 882"/>
                    <a:gd name="T56" fmla="*/ 2147483646 w 533"/>
                    <a:gd name="T57" fmla="*/ 2147483646 h 882"/>
                    <a:gd name="T58" fmla="*/ 2147483646 w 533"/>
                    <a:gd name="T59" fmla="*/ 2147483646 h 882"/>
                    <a:gd name="T60" fmla="*/ 2147483646 w 533"/>
                    <a:gd name="T61" fmla="*/ 2147483646 h 882"/>
                    <a:gd name="T62" fmla="*/ 2147483646 w 533"/>
                    <a:gd name="T63" fmla="*/ 2147483646 h 882"/>
                    <a:gd name="T64" fmla="*/ 2147483646 w 533"/>
                    <a:gd name="T65" fmla="*/ 2147483646 h 882"/>
                    <a:gd name="T66" fmla="*/ 2147483646 w 533"/>
                    <a:gd name="T67" fmla="*/ 2147483646 h 882"/>
                    <a:gd name="T68" fmla="*/ 2147483646 w 533"/>
                    <a:gd name="T69" fmla="*/ 2147483646 h 882"/>
                    <a:gd name="T70" fmla="*/ 2147483646 w 533"/>
                    <a:gd name="T71" fmla="*/ 2147483646 h 882"/>
                    <a:gd name="T72" fmla="*/ 2147483646 w 533"/>
                    <a:gd name="T73" fmla="*/ 2147483646 h 882"/>
                    <a:gd name="T74" fmla="*/ 2147483646 w 533"/>
                    <a:gd name="T75" fmla="*/ 2147483646 h 882"/>
                    <a:gd name="T76" fmla="*/ 2147483646 w 533"/>
                    <a:gd name="T77" fmla="*/ 2147483646 h 882"/>
                    <a:gd name="T78" fmla="*/ 2147483646 w 533"/>
                    <a:gd name="T79" fmla="*/ 2147483646 h 882"/>
                    <a:gd name="T80" fmla="*/ 2147483646 w 533"/>
                    <a:gd name="T81" fmla="*/ 2147483646 h 882"/>
                    <a:gd name="T82" fmla="*/ 2147483646 w 533"/>
                    <a:gd name="T83" fmla="*/ 2147483646 h 882"/>
                    <a:gd name="T84" fmla="*/ 2147483646 w 533"/>
                    <a:gd name="T85" fmla="*/ 2147483646 h 882"/>
                    <a:gd name="T86" fmla="*/ 2147483646 w 533"/>
                    <a:gd name="T87" fmla="*/ 2147483646 h 882"/>
                    <a:gd name="T88" fmla="*/ 2147483646 w 533"/>
                    <a:gd name="T89" fmla="*/ 2147483646 h 882"/>
                    <a:gd name="T90" fmla="*/ 2147483646 w 533"/>
                    <a:gd name="T91" fmla="*/ 2147483646 h 882"/>
                    <a:gd name="T92" fmla="*/ 2147483646 w 533"/>
                    <a:gd name="T93" fmla="*/ 2147483646 h 882"/>
                    <a:gd name="T94" fmla="*/ 2147483646 w 533"/>
                    <a:gd name="T95" fmla="*/ 2147483646 h 882"/>
                    <a:gd name="T96" fmla="*/ 2147483646 w 533"/>
                    <a:gd name="T97" fmla="*/ 2147483646 h 882"/>
                    <a:gd name="T98" fmla="*/ 2147483646 w 533"/>
                    <a:gd name="T99" fmla="*/ 2147483646 h 882"/>
                    <a:gd name="T100" fmla="*/ 2147483646 w 533"/>
                    <a:gd name="T101" fmla="*/ 2147483646 h 882"/>
                    <a:gd name="T102" fmla="*/ 2147483646 w 533"/>
                    <a:gd name="T103" fmla="*/ 2147483646 h 882"/>
                    <a:gd name="T104" fmla="*/ 2147483646 w 533"/>
                    <a:gd name="T105" fmla="*/ 2147483646 h 882"/>
                    <a:gd name="T106" fmla="*/ 2147483646 w 533"/>
                    <a:gd name="T107" fmla="*/ 2147483646 h 882"/>
                    <a:gd name="T108" fmla="*/ 2147483646 w 533"/>
                    <a:gd name="T109" fmla="*/ 2147483646 h 882"/>
                    <a:gd name="T110" fmla="*/ 2147483646 w 533"/>
                    <a:gd name="T111" fmla="*/ 2147483646 h 882"/>
                    <a:gd name="T112" fmla="*/ 2147483646 w 533"/>
                    <a:gd name="T113" fmla="*/ 2147483646 h 882"/>
                    <a:gd name="T114" fmla="*/ 2147483646 w 533"/>
                    <a:gd name="T115" fmla="*/ 2147483646 h 882"/>
                    <a:gd name="T116" fmla="*/ 2147483646 w 533"/>
                    <a:gd name="T117" fmla="*/ 2147483646 h 882"/>
                    <a:gd name="T118" fmla="*/ 2147483646 w 533"/>
                    <a:gd name="T119" fmla="*/ 2147483646 h 882"/>
                    <a:gd name="T120" fmla="*/ 2147483646 w 533"/>
                    <a:gd name="T121" fmla="*/ 2147483646 h 882"/>
                    <a:gd name="T122" fmla="*/ 2147483646 w 533"/>
                    <a:gd name="T123" fmla="*/ 2147483646 h 882"/>
                    <a:gd name="T124" fmla="*/ 2147483646 w 533"/>
                    <a:gd name="T125" fmla="*/ 2147483646 h 88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33"/>
                    <a:gd name="T190" fmla="*/ 0 h 882"/>
                    <a:gd name="T191" fmla="*/ 533 w 533"/>
                    <a:gd name="T192" fmla="*/ 882 h 88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33" h="882">
                      <a:moveTo>
                        <a:pt x="62" y="482"/>
                      </a:moveTo>
                      <a:lnTo>
                        <a:pt x="62" y="482"/>
                      </a:lnTo>
                      <a:lnTo>
                        <a:pt x="63" y="481"/>
                      </a:lnTo>
                      <a:lnTo>
                        <a:pt x="63" y="480"/>
                      </a:lnTo>
                      <a:lnTo>
                        <a:pt x="63" y="479"/>
                      </a:lnTo>
                      <a:lnTo>
                        <a:pt x="64" y="478"/>
                      </a:lnTo>
                      <a:lnTo>
                        <a:pt x="64" y="477"/>
                      </a:lnTo>
                      <a:lnTo>
                        <a:pt x="65" y="475"/>
                      </a:lnTo>
                      <a:lnTo>
                        <a:pt x="65" y="474"/>
                      </a:lnTo>
                      <a:lnTo>
                        <a:pt x="65" y="473"/>
                      </a:lnTo>
                      <a:lnTo>
                        <a:pt x="66" y="472"/>
                      </a:lnTo>
                      <a:lnTo>
                        <a:pt x="67" y="471"/>
                      </a:lnTo>
                      <a:lnTo>
                        <a:pt x="69" y="469"/>
                      </a:lnTo>
                      <a:lnTo>
                        <a:pt x="69" y="468"/>
                      </a:lnTo>
                      <a:lnTo>
                        <a:pt x="70" y="468"/>
                      </a:lnTo>
                      <a:lnTo>
                        <a:pt x="70" y="467"/>
                      </a:lnTo>
                      <a:lnTo>
                        <a:pt x="70" y="466"/>
                      </a:lnTo>
                      <a:lnTo>
                        <a:pt x="70" y="465"/>
                      </a:lnTo>
                      <a:lnTo>
                        <a:pt x="71" y="464"/>
                      </a:lnTo>
                      <a:lnTo>
                        <a:pt x="71" y="463"/>
                      </a:lnTo>
                      <a:lnTo>
                        <a:pt x="71" y="462"/>
                      </a:lnTo>
                      <a:lnTo>
                        <a:pt x="71" y="461"/>
                      </a:lnTo>
                      <a:lnTo>
                        <a:pt x="71" y="460"/>
                      </a:lnTo>
                      <a:lnTo>
                        <a:pt x="72" y="460"/>
                      </a:lnTo>
                      <a:lnTo>
                        <a:pt x="73" y="459"/>
                      </a:lnTo>
                      <a:lnTo>
                        <a:pt x="73" y="458"/>
                      </a:lnTo>
                      <a:lnTo>
                        <a:pt x="74" y="458"/>
                      </a:lnTo>
                      <a:lnTo>
                        <a:pt x="75" y="457"/>
                      </a:lnTo>
                      <a:lnTo>
                        <a:pt x="75" y="456"/>
                      </a:lnTo>
                      <a:lnTo>
                        <a:pt x="75" y="455"/>
                      </a:lnTo>
                      <a:lnTo>
                        <a:pt x="75" y="454"/>
                      </a:lnTo>
                      <a:lnTo>
                        <a:pt x="76" y="454"/>
                      </a:lnTo>
                      <a:lnTo>
                        <a:pt x="76" y="453"/>
                      </a:lnTo>
                      <a:lnTo>
                        <a:pt x="77" y="452"/>
                      </a:lnTo>
                      <a:lnTo>
                        <a:pt x="77" y="450"/>
                      </a:lnTo>
                      <a:lnTo>
                        <a:pt x="75" y="448"/>
                      </a:lnTo>
                      <a:lnTo>
                        <a:pt x="75" y="447"/>
                      </a:lnTo>
                      <a:lnTo>
                        <a:pt x="76" y="447"/>
                      </a:lnTo>
                      <a:lnTo>
                        <a:pt x="76" y="446"/>
                      </a:lnTo>
                      <a:lnTo>
                        <a:pt x="76" y="445"/>
                      </a:lnTo>
                      <a:lnTo>
                        <a:pt x="76" y="444"/>
                      </a:lnTo>
                      <a:lnTo>
                        <a:pt x="77" y="442"/>
                      </a:lnTo>
                      <a:lnTo>
                        <a:pt x="77" y="441"/>
                      </a:lnTo>
                      <a:lnTo>
                        <a:pt x="77" y="440"/>
                      </a:lnTo>
                      <a:lnTo>
                        <a:pt x="78" y="438"/>
                      </a:lnTo>
                      <a:lnTo>
                        <a:pt x="79" y="438"/>
                      </a:lnTo>
                      <a:lnTo>
                        <a:pt x="80" y="437"/>
                      </a:lnTo>
                      <a:lnTo>
                        <a:pt x="81" y="435"/>
                      </a:lnTo>
                      <a:lnTo>
                        <a:pt x="81" y="434"/>
                      </a:lnTo>
                      <a:lnTo>
                        <a:pt x="82" y="434"/>
                      </a:lnTo>
                      <a:lnTo>
                        <a:pt x="82" y="431"/>
                      </a:lnTo>
                      <a:lnTo>
                        <a:pt x="81" y="430"/>
                      </a:lnTo>
                      <a:lnTo>
                        <a:pt x="82" y="427"/>
                      </a:lnTo>
                      <a:lnTo>
                        <a:pt x="83" y="426"/>
                      </a:lnTo>
                      <a:lnTo>
                        <a:pt x="83" y="425"/>
                      </a:lnTo>
                      <a:lnTo>
                        <a:pt x="85" y="424"/>
                      </a:lnTo>
                      <a:lnTo>
                        <a:pt x="86" y="424"/>
                      </a:lnTo>
                      <a:lnTo>
                        <a:pt x="87" y="423"/>
                      </a:lnTo>
                      <a:lnTo>
                        <a:pt x="87" y="422"/>
                      </a:lnTo>
                      <a:lnTo>
                        <a:pt x="88" y="420"/>
                      </a:lnTo>
                      <a:lnTo>
                        <a:pt x="88" y="419"/>
                      </a:lnTo>
                      <a:lnTo>
                        <a:pt x="89" y="419"/>
                      </a:lnTo>
                      <a:lnTo>
                        <a:pt x="90" y="419"/>
                      </a:lnTo>
                      <a:lnTo>
                        <a:pt x="91" y="419"/>
                      </a:lnTo>
                      <a:lnTo>
                        <a:pt x="92" y="419"/>
                      </a:lnTo>
                      <a:lnTo>
                        <a:pt x="92" y="418"/>
                      </a:lnTo>
                      <a:lnTo>
                        <a:pt x="93" y="416"/>
                      </a:lnTo>
                      <a:lnTo>
                        <a:pt x="94" y="416"/>
                      </a:lnTo>
                      <a:lnTo>
                        <a:pt x="95" y="415"/>
                      </a:lnTo>
                      <a:lnTo>
                        <a:pt x="96" y="415"/>
                      </a:lnTo>
                      <a:lnTo>
                        <a:pt x="97" y="414"/>
                      </a:lnTo>
                      <a:lnTo>
                        <a:pt x="98" y="413"/>
                      </a:lnTo>
                      <a:lnTo>
                        <a:pt x="98" y="412"/>
                      </a:lnTo>
                      <a:lnTo>
                        <a:pt x="97" y="412"/>
                      </a:lnTo>
                      <a:lnTo>
                        <a:pt x="97" y="411"/>
                      </a:lnTo>
                      <a:lnTo>
                        <a:pt x="98" y="411"/>
                      </a:lnTo>
                      <a:lnTo>
                        <a:pt x="99" y="410"/>
                      </a:lnTo>
                      <a:lnTo>
                        <a:pt x="100" y="408"/>
                      </a:lnTo>
                      <a:lnTo>
                        <a:pt x="102" y="406"/>
                      </a:lnTo>
                      <a:lnTo>
                        <a:pt x="103" y="405"/>
                      </a:lnTo>
                      <a:lnTo>
                        <a:pt x="103" y="404"/>
                      </a:lnTo>
                      <a:lnTo>
                        <a:pt x="104" y="403"/>
                      </a:lnTo>
                      <a:lnTo>
                        <a:pt x="104" y="402"/>
                      </a:lnTo>
                      <a:lnTo>
                        <a:pt x="104" y="400"/>
                      </a:lnTo>
                      <a:lnTo>
                        <a:pt x="104" y="399"/>
                      </a:lnTo>
                      <a:lnTo>
                        <a:pt x="105" y="398"/>
                      </a:lnTo>
                      <a:lnTo>
                        <a:pt x="106" y="398"/>
                      </a:lnTo>
                      <a:lnTo>
                        <a:pt x="108" y="396"/>
                      </a:lnTo>
                      <a:lnTo>
                        <a:pt x="108" y="395"/>
                      </a:lnTo>
                      <a:lnTo>
                        <a:pt x="109" y="395"/>
                      </a:lnTo>
                      <a:lnTo>
                        <a:pt x="110" y="394"/>
                      </a:lnTo>
                      <a:lnTo>
                        <a:pt x="112" y="392"/>
                      </a:lnTo>
                      <a:lnTo>
                        <a:pt x="113" y="390"/>
                      </a:lnTo>
                      <a:lnTo>
                        <a:pt x="113" y="389"/>
                      </a:lnTo>
                      <a:lnTo>
                        <a:pt x="115" y="388"/>
                      </a:lnTo>
                      <a:lnTo>
                        <a:pt x="115" y="387"/>
                      </a:lnTo>
                      <a:lnTo>
                        <a:pt x="116" y="386"/>
                      </a:lnTo>
                      <a:lnTo>
                        <a:pt x="117" y="386"/>
                      </a:lnTo>
                      <a:lnTo>
                        <a:pt x="119" y="384"/>
                      </a:lnTo>
                      <a:lnTo>
                        <a:pt x="120" y="383"/>
                      </a:lnTo>
                      <a:lnTo>
                        <a:pt x="121" y="383"/>
                      </a:lnTo>
                      <a:lnTo>
                        <a:pt x="122" y="381"/>
                      </a:lnTo>
                      <a:lnTo>
                        <a:pt x="127" y="380"/>
                      </a:lnTo>
                      <a:lnTo>
                        <a:pt x="128" y="381"/>
                      </a:lnTo>
                      <a:lnTo>
                        <a:pt x="130" y="380"/>
                      </a:lnTo>
                      <a:lnTo>
                        <a:pt x="131" y="380"/>
                      </a:lnTo>
                      <a:lnTo>
                        <a:pt x="132" y="380"/>
                      </a:lnTo>
                      <a:lnTo>
                        <a:pt x="133" y="378"/>
                      </a:lnTo>
                      <a:lnTo>
                        <a:pt x="134" y="377"/>
                      </a:lnTo>
                      <a:lnTo>
                        <a:pt x="135" y="376"/>
                      </a:lnTo>
                      <a:lnTo>
                        <a:pt x="137" y="373"/>
                      </a:lnTo>
                      <a:lnTo>
                        <a:pt x="137" y="372"/>
                      </a:lnTo>
                      <a:lnTo>
                        <a:pt x="138" y="371"/>
                      </a:lnTo>
                      <a:lnTo>
                        <a:pt x="139" y="371"/>
                      </a:lnTo>
                      <a:lnTo>
                        <a:pt x="141" y="368"/>
                      </a:lnTo>
                      <a:lnTo>
                        <a:pt x="142" y="366"/>
                      </a:lnTo>
                      <a:lnTo>
                        <a:pt x="143" y="365"/>
                      </a:lnTo>
                      <a:lnTo>
                        <a:pt x="144" y="364"/>
                      </a:lnTo>
                      <a:lnTo>
                        <a:pt x="144" y="363"/>
                      </a:lnTo>
                      <a:lnTo>
                        <a:pt x="144" y="362"/>
                      </a:lnTo>
                      <a:lnTo>
                        <a:pt x="146" y="360"/>
                      </a:lnTo>
                      <a:lnTo>
                        <a:pt x="146" y="359"/>
                      </a:lnTo>
                      <a:lnTo>
                        <a:pt x="147" y="359"/>
                      </a:lnTo>
                      <a:lnTo>
                        <a:pt x="147" y="357"/>
                      </a:lnTo>
                      <a:lnTo>
                        <a:pt x="149" y="355"/>
                      </a:lnTo>
                      <a:lnTo>
                        <a:pt x="151" y="354"/>
                      </a:lnTo>
                      <a:lnTo>
                        <a:pt x="152" y="354"/>
                      </a:lnTo>
                      <a:lnTo>
                        <a:pt x="153" y="353"/>
                      </a:lnTo>
                      <a:lnTo>
                        <a:pt x="153" y="351"/>
                      </a:lnTo>
                      <a:lnTo>
                        <a:pt x="154" y="351"/>
                      </a:lnTo>
                      <a:lnTo>
                        <a:pt x="153" y="350"/>
                      </a:lnTo>
                      <a:lnTo>
                        <a:pt x="154" y="348"/>
                      </a:lnTo>
                      <a:lnTo>
                        <a:pt x="154" y="347"/>
                      </a:lnTo>
                      <a:lnTo>
                        <a:pt x="154" y="346"/>
                      </a:lnTo>
                      <a:lnTo>
                        <a:pt x="155" y="344"/>
                      </a:lnTo>
                      <a:lnTo>
                        <a:pt x="155" y="343"/>
                      </a:lnTo>
                      <a:lnTo>
                        <a:pt x="156" y="341"/>
                      </a:lnTo>
                      <a:lnTo>
                        <a:pt x="159" y="337"/>
                      </a:lnTo>
                      <a:lnTo>
                        <a:pt x="161" y="336"/>
                      </a:lnTo>
                      <a:lnTo>
                        <a:pt x="163" y="335"/>
                      </a:lnTo>
                      <a:lnTo>
                        <a:pt x="165" y="335"/>
                      </a:lnTo>
                      <a:lnTo>
                        <a:pt x="165" y="334"/>
                      </a:lnTo>
                      <a:lnTo>
                        <a:pt x="166" y="333"/>
                      </a:lnTo>
                      <a:lnTo>
                        <a:pt x="167" y="331"/>
                      </a:lnTo>
                      <a:lnTo>
                        <a:pt x="168" y="328"/>
                      </a:lnTo>
                      <a:lnTo>
                        <a:pt x="169" y="325"/>
                      </a:lnTo>
                      <a:lnTo>
                        <a:pt x="170" y="323"/>
                      </a:lnTo>
                      <a:lnTo>
                        <a:pt x="170" y="322"/>
                      </a:lnTo>
                      <a:lnTo>
                        <a:pt x="170" y="320"/>
                      </a:lnTo>
                      <a:lnTo>
                        <a:pt x="172" y="318"/>
                      </a:lnTo>
                      <a:lnTo>
                        <a:pt x="172" y="316"/>
                      </a:lnTo>
                      <a:lnTo>
                        <a:pt x="173" y="315"/>
                      </a:lnTo>
                      <a:lnTo>
                        <a:pt x="174" y="314"/>
                      </a:lnTo>
                      <a:lnTo>
                        <a:pt x="175" y="312"/>
                      </a:lnTo>
                      <a:lnTo>
                        <a:pt x="176" y="308"/>
                      </a:lnTo>
                      <a:lnTo>
                        <a:pt x="175" y="307"/>
                      </a:lnTo>
                      <a:lnTo>
                        <a:pt x="175" y="306"/>
                      </a:lnTo>
                      <a:lnTo>
                        <a:pt x="176" y="305"/>
                      </a:lnTo>
                      <a:lnTo>
                        <a:pt x="176" y="304"/>
                      </a:lnTo>
                      <a:lnTo>
                        <a:pt x="176" y="303"/>
                      </a:lnTo>
                      <a:lnTo>
                        <a:pt x="177" y="302"/>
                      </a:lnTo>
                      <a:lnTo>
                        <a:pt x="178" y="301"/>
                      </a:lnTo>
                      <a:lnTo>
                        <a:pt x="179" y="300"/>
                      </a:lnTo>
                      <a:lnTo>
                        <a:pt x="179" y="299"/>
                      </a:lnTo>
                      <a:lnTo>
                        <a:pt x="179" y="298"/>
                      </a:lnTo>
                      <a:lnTo>
                        <a:pt x="179" y="296"/>
                      </a:lnTo>
                      <a:lnTo>
                        <a:pt x="179" y="295"/>
                      </a:lnTo>
                      <a:lnTo>
                        <a:pt x="179" y="292"/>
                      </a:lnTo>
                      <a:lnTo>
                        <a:pt x="179" y="291"/>
                      </a:lnTo>
                      <a:lnTo>
                        <a:pt x="179" y="290"/>
                      </a:lnTo>
                      <a:lnTo>
                        <a:pt x="180" y="289"/>
                      </a:lnTo>
                      <a:lnTo>
                        <a:pt x="180" y="288"/>
                      </a:lnTo>
                      <a:lnTo>
                        <a:pt x="181" y="285"/>
                      </a:lnTo>
                      <a:lnTo>
                        <a:pt x="181" y="283"/>
                      </a:lnTo>
                      <a:lnTo>
                        <a:pt x="180" y="281"/>
                      </a:lnTo>
                      <a:lnTo>
                        <a:pt x="181" y="279"/>
                      </a:lnTo>
                      <a:lnTo>
                        <a:pt x="180" y="278"/>
                      </a:lnTo>
                      <a:lnTo>
                        <a:pt x="181" y="278"/>
                      </a:lnTo>
                      <a:lnTo>
                        <a:pt x="181" y="276"/>
                      </a:lnTo>
                      <a:lnTo>
                        <a:pt x="183" y="274"/>
                      </a:lnTo>
                      <a:lnTo>
                        <a:pt x="183" y="273"/>
                      </a:lnTo>
                      <a:lnTo>
                        <a:pt x="182" y="272"/>
                      </a:lnTo>
                      <a:lnTo>
                        <a:pt x="181" y="271"/>
                      </a:lnTo>
                      <a:lnTo>
                        <a:pt x="179" y="271"/>
                      </a:lnTo>
                      <a:lnTo>
                        <a:pt x="178" y="270"/>
                      </a:lnTo>
                      <a:lnTo>
                        <a:pt x="175" y="268"/>
                      </a:lnTo>
                      <a:lnTo>
                        <a:pt x="174" y="267"/>
                      </a:lnTo>
                      <a:lnTo>
                        <a:pt x="173" y="266"/>
                      </a:lnTo>
                      <a:lnTo>
                        <a:pt x="170" y="264"/>
                      </a:lnTo>
                      <a:lnTo>
                        <a:pt x="169" y="262"/>
                      </a:lnTo>
                      <a:lnTo>
                        <a:pt x="168" y="262"/>
                      </a:lnTo>
                      <a:lnTo>
                        <a:pt x="168" y="261"/>
                      </a:lnTo>
                      <a:lnTo>
                        <a:pt x="165" y="259"/>
                      </a:lnTo>
                      <a:lnTo>
                        <a:pt x="164" y="259"/>
                      </a:lnTo>
                      <a:lnTo>
                        <a:pt x="164" y="258"/>
                      </a:lnTo>
                      <a:lnTo>
                        <a:pt x="163" y="257"/>
                      </a:lnTo>
                      <a:lnTo>
                        <a:pt x="163" y="256"/>
                      </a:lnTo>
                      <a:lnTo>
                        <a:pt x="163" y="255"/>
                      </a:lnTo>
                      <a:lnTo>
                        <a:pt x="162" y="254"/>
                      </a:lnTo>
                      <a:lnTo>
                        <a:pt x="161" y="252"/>
                      </a:lnTo>
                      <a:lnTo>
                        <a:pt x="160" y="249"/>
                      </a:lnTo>
                      <a:lnTo>
                        <a:pt x="159" y="247"/>
                      </a:lnTo>
                      <a:lnTo>
                        <a:pt x="159" y="246"/>
                      </a:lnTo>
                      <a:lnTo>
                        <a:pt x="159" y="244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5" y="234"/>
                      </a:lnTo>
                      <a:lnTo>
                        <a:pt x="166" y="233"/>
                      </a:lnTo>
                      <a:lnTo>
                        <a:pt x="167" y="232"/>
                      </a:lnTo>
                      <a:lnTo>
                        <a:pt x="168" y="231"/>
                      </a:lnTo>
                      <a:lnTo>
                        <a:pt x="169" y="229"/>
                      </a:lnTo>
                      <a:lnTo>
                        <a:pt x="170" y="229"/>
                      </a:lnTo>
                      <a:lnTo>
                        <a:pt x="171" y="227"/>
                      </a:lnTo>
                      <a:lnTo>
                        <a:pt x="172" y="226"/>
                      </a:lnTo>
                      <a:lnTo>
                        <a:pt x="173" y="224"/>
                      </a:lnTo>
                      <a:lnTo>
                        <a:pt x="175" y="223"/>
                      </a:lnTo>
                      <a:lnTo>
                        <a:pt x="176" y="222"/>
                      </a:lnTo>
                      <a:lnTo>
                        <a:pt x="178" y="219"/>
                      </a:lnTo>
                      <a:lnTo>
                        <a:pt x="178" y="218"/>
                      </a:lnTo>
                      <a:lnTo>
                        <a:pt x="178" y="217"/>
                      </a:lnTo>
                      <a:lnTo>
                        <a:pt x="179" y="216"/>
                      </a:lnTo>
                      <a:lnTo>
                        <a:pt x="180" y="214"/>
                      </a:lnTo>
                      <a:lnTo>
                        <a:pt x="181" y="213"/>
                      </a:lnTo>
                      <a:lnTo>
                        <a:pt x="181" y="212"/>
                      </a:lnTo>
                      <a:lnTo>
                        <a:pt x="181" y="211"/>
                      </a:lnTo>
                      <a:lnTo>
                        <a:pt x="181" y="208"/>
                      </a:lnTo>
                      <a:lnTo>
                        <a:pt x="180" y="202"/>
                      </a:lnTo>
                      <a:lnTo>
                        <a:pt x="181" y="198"/>
                      </a:lnTo>
                      <a:lnTo>
                        <a:pt x="181" y="196"/>
                      </a:lnTo>
                      <a:lnTo>
                        <a:pt x="181" y="194"/>
                      </a:lnTo>
                      <a:lnTo>
                        <a:pt x="181" y="192"/>
                      </a:lnTo>
                      <a:lnTo>
                        <a:pt x="181" y="191"/>
                      </a:lnTo>
                      <a:lnTo>
                        <a:pt x="180" y="190"/>
                      </a:lnTo>
                      <a:lnTo>
                        <a:pt x="180" y="188"/>
                      </a:lnTo>
                      <a:lnTo>
                        <a:pt x="179" y="186"/>
                      </a:lnTo>
                      <a:lnTo>
                        <a:pt x="179" y="185"/>
                      </a:lnTo>
                      <a:lnTo>
                        <a:pt x="179" y="184"/>
                      </a:lnTo>
                      <a:lnTo>
                        <a:pt x="179" y="181"/>
                      </a:lnTo>
                      <a:lnTo>
                        <a:pt x="179" y="180"/>
                      </a:lnTo>
                      <a:lnTo>
                        <a:pt x="181" y="179"/>
                      </a:lnTo>
                      <a:lnTo>
                        <a:pt x="182" y="179"/>
                      </a:lnTo>
                      <a:lnTo>
                        <a:pt x="182" y="178"/>
                      </a:lnTo>
                      <a:lnTo>
                        <a:pt x="183" y="177"/>
                      </a:lnTo>
                      <a:lnTo>
                        <a:pt x="184" y="177"/>
                      </a:lnTo>
                      <a:lnTo>
                        <a:pt x="185" y="177"/>
                      </a:lnTo>
                      <a:lnTo>
                        <a:pt x="186" y="177"/>
                      </a:lnTo>
                      <a:lnTo>
                        <a:pt x="190" y="175"/>
                      </a:lnTo>
                      <a:lnTo>
                        <a:pt x="191" y="173"/>
                      </a:lnTo>
                      <a:lnTo>
                        <a:pt x="193" y="172"/>
                      </a:lnTo>
                      <a:lnTo>
                        <a:pt x="195" y="171"/>
                      </a:lnTo>
                      <a:lnTo>
                        <a:pt x="198" y="170"/>
                      </a:lnTo>
                      <a:lnTo>
                        <a:pt x="199" y="168"/>
                      </a:lnTo>
                      <a:lnTo>
                        <a:pt x="200" y="167"/>
                      </a:lnTo>
                      <a:lnTo>
                        <a:pt x="200" y="166"/>
                      </a:lnTo>
                      <a:lnTo>
                        <a:pt x="201" y="166"/>
                      </a:lnTo>
                      <a:lnTo>
                        <a:pt x="202" y="166"/>
                      </a:lnTo>
                      <a:lnTo>
                        <a:pt x="204" y="166"/>
                      </a:lnTo>
                      <a:lnTo>
                        <a:pt x="205" y="166"/>
                      </a:lnTo>
                      <a:lnTo>
                        <a:pt x="206" y="166"/>
                      </a:lnTo>
                      <a:lnTo>
                        <a:pt x="208" y="165"/>
                      </a:lnTo>
                      <a:lnTo>
                        <a:pt x="209" y="165"/>
                      </a:lnTo>
                      <a:lnTo>
                        <a:pt x="210" y="165"/>
                      </a:lnTo>
                      <a:lnTo>
                        <a:pt x="211" y="164"/>
                      </a:lnTo>
                      <a:lnTo>
                        <a:pt x="212" y="164"/>
                      </a:lnTo>
                      <a:lnTo>
                        <a:pt x="213" y="164"/>
                      </a:lnTo>
                      <a:lnTo>
                        <a:pt x="218" y="164"/>
                      </a:lnTo>
                      <a:lnTo>
                        <a:pt x="219" y="164"/>
                      </a:lnTo>
                      <a:lnTo>
                        <a:pt x="220" y="164"/>
                      </a:lnTo>
                      <a:lnTo>
                        <a:pt x="221" y="164"/>
                      </a:lnTo>
                      <a:lnTo>
                        <a:pt x="222" y="164"/>
                      </a:lnTo>
                      <a:lnTo>
                        <a:pt x="224" y="163"/>
                      </a:lnTo>
                      <a:lnTo>
                        <a:pt x="226" y="163"/>
                      </a:lnTo>
                      <a:lnTo>
                        <a:pt x="227" y="162"/>
                      </a:lnTo>
                      <a:lnTo>
                        <a:pt x="228" y="161"/>
                      </a:lnTo>
                      <a:lnTo>
                        <a:pt x="229" y="159"/>
                      </a:lnTo>
                      <a:lnTo>
                        <a:pt x="230" y="159"/>
                      </a:lnTo>
                      <a:lnTo>
                        <a:pt x="230" y="158"/>
                      </a:lnTo>
                      <a:lnTo>
                        <a:pt x="231" y="158"/>
                      </a:lnTo>
                      <a:lnTo>
                        <a:pt x="235" y="158"/>
                      </a:lnTo>
                      <a:lnTo>
                        <a:pt x="236" y="157"/>
                      </a:lnTo>
                      <a:lnTo>
                        <a:pt x="237" y="157"/>
                      </a:lnTo>
                      <a:lnTo>
                        <a:pt x="238" y="156"/>
                      </a:lnTo>
                      <a:lnTo>
                        <a:pt x="239" y="154"/>
                      </a:lnTo>
                      <a:lnTo>
                        <a:pt x="240" y="153"/>
                      </a:lnTo>
                      <a:lnTo>
                        <a:pt x="240" y="150"/>
                      </a:lnTo>
                      <a:lnTo>
                        <a:pt x="240" y="149"/>
                      </a:lnTo>
                      <a:lnTo>
                        <a:pt x="239" y="147"/>
                      </a:lnTo>
                      <a:lnTo>
                        <a:pt x="238" y="146"/>
                      </a:lnTo>
                      <a:lnTo>
                        <a:pt x="239" y="144"/>
                      </a:lnTo>
                      <a:lnTo>
                        <a:pt x="239" y="143"/>
                      </a:lnTo>
                      <a:lnTo>
                        <a:pt x="241" y="141"/>
                      </a:lnTo>
                      <a:lnTo>
                        <a:pt x="241" y="140"/>
                      </a:lnTo>
                      <a:lnTo>
                        <a:pt x="241" y="139"/>
                      </a:lnTo>
                      <a:lnTo>
                        <a:pt x="242" y="138"/>
                      </a:lnTo>
                      <a:lnTo>
                        <a:pt x="242" y="137"/>
                      </a:lnTo>
                      <a:lnTo>
                        <a:pt x="243" y="136"/>
                      </a:lnTo>
                      <a:lnTo>
                        <a:pt x="244" y="135"/>
                      </a:lnTo>
                      <a:lnTo>
                        <a:pt x="244" y="134"/>
                      </a:lnTo>
                      <a:lnTo>
                        <a:pt x="245" y="133"/>
                      </a:lnTo>
                      <a:lnTo>
                        <a:pt x="247" y="132"/>
                      </a:lnTo>
                      <a:lnTo>
                        <a:pt x="249" y="131"/>
                      </a:lnTo>
                      <a:lnTo>
                        <a:pt x="250" y="130"/>
                      </a:lnTo>
                      <a:lnTo>
                        <a:pt x="251" y="129"/>
                      </a:lnTo>
                      <a:lnTo>
                        <a:pt x="252" y="129"/>
                      </a:lnTo>
                      <a:lnTo>
                        <a:pt x="252" y="128"/>
                      </a:lnTo>
                      <a:lnTo>
                        <a:pt x="253" y="128"/>
                      </a:lnTo>
                      <a:lnTo>
                        <a:pt x="254" y="127"/>
                      </a:lnTo>
                      <a:lnTo>
                        <a:pt x="254" y="126"/>
                      </a:lnTo>
                      <a:lnTo>
                        <a:pt x="255" y="125"/>
                      </a:lnTo>
                      <a:lnTo>
                        <a:pt x="256" y="124"/>
                      </a:lnTo>
                      <a:lnTo>
                        <a:pt x="257" y="124"/>
                      </a:lnTo>
                      <a:lnTo>
                        <a:pt x="260" y="124"/>
                      </a:lnTo>
                      <a:lnTo>
                        <a:pt x="262" y="124"/>
                      </a:lnTo>
                      <a:lnTo>
                        <a:pt x="263" y="124"/>
                      </a:lnTo>
                      <a:lnTo>
                        <a:pt x="265" y="125"/>
                      </a:lnTo>
                      <a:lnTo>
                        <a:pt x="267" y="127"/>
                      </a:lnTo>
                      <a:lnTo>
                        <a:pt x="269" y="127"/>
                      </a:lnTo>
                      <a:lnTo>
                        <a:pt x="269" y="126"/>
                      </a:lnTo>
                      <a:lnTo>
                        <a:pt x="270" y="125"/>
                      </a:lnTo>
                      <a:lnTo>
                        <a:pt x="270" y="124"/>
                      </a:lnTo>
                      <a:lnTo>
                        <a:pt x="270" y="123"/>
                      </a:lnTo>
                      <a:lnTo>
                        <a:pt x="269" y="122"/>
                      </a:lnTo>
                      <a:lnTo>
                        <a:pt x="269" y="121"/>
                      </a:lnTo>
                      <a:lnTo>
                        <a:pt x="267" y="120"/>
                      </a:lnTo>
                      <a:lnTo>
                        <a:pt x="266" y="120"/>
                      </a:lnTo>
                      <a:lnTo>
                        <a:pt x="266" y="119"/>
                      </a:lnTo>
                      <a:lnTo>
                        <a:pt x="266" y="118"/>
                      </a:lnTo>
                      <a:lnTo>
                        <a:pt x="266" y="117"/>
                      </a:lnTo>
                      <a:lnTo>
                        <a:pt x="266" y="115"/>
                      </a:lnTo>
                      <a:lnTo>
                        <a:pt x="265" y="113"/>
                      </a:lnTo>
                      <a:lnTo>
                        <a:pt x="265" y="112"/>
                      </a:lnTo>
                      <a:lnTo>
                        <a:pt x="265" y="110"/>
                      </a:lnTo>
                      <a:lnTo>
                        <a:pt x="264" y="108"/>
                      </a:lnTo>
                      <a:lnTo>
                        <a:pt x="264" y="107"/>
                      </a:lnTo>
                      <a:lnTo>
                        <a:pt x="264" y="106"/>
                      </a:lnTo>
                      <a:lnTo>
                        <a:pt x="265" y="105"/>
                      </a:lnTo>
                      <a:lnTo>
                        <a:pt x="266" y="104"/>
                      </a:lnTo>
                      <a:lnTo>
                        <a:pt x="267" y="104"/>
                      </a:lnTo>
                      <a:lnTo>
                        <a:pt x="268" y="103"/>
                      </a:lnTo>
                      <a:lnTo>
                        <a:pt x="269" y="103"/>
                      </a:lnTo>
                      <a:lnTo>
                        <a:pt x="270" y="103"/>
                      </a:lnTo>
                      <a:lnTo>
                        <a:pt x="272" y="103"/>
                      </a:lnTo>
                      <a:lnTo>
                        <a:pt x="275" y="102"/>
                      </a:lnTo>
                      <a:lnTo>
                        <a:pt x="276" y="102"/>
                      </a:lnTo>
                      <a:lnTo>
                        <a:pt x="278" y="101"/>
                      </a:lnTo>
                      <a:lnTo>
                        <a:pt x="279" y="100"/>
                      </a:lnTo>
                      <a:lnTo>
                        <a:pt x="279" y="99"/>
                      </a:lnTo>
                      <a:lnTo>
                        <a:pt x="280" y="98"/>
                      </a:lnTo>
                      <a:lnTo>
                        <a:pt x="281" y="97"/>
                      </a:lnTo>
                      <a:lnTo>
                        <a:pt x="280" y="95"/>
                      </a:lnTo>
                      <a:lnTo>
                        <a:pt x="279" y="93"/>
                      </a:lnTo>
                      <a:lnTo>
                        <a:pt x="278" y="92"/>
                      </a:lnTo>
                      <a:lnTo>
                        <a:pt x="276" y="92"/>
                      </a:lnTo>
                      <a:lnTo>
                        <a:pt x="275" y="91"/>
                      </a:lnTo>
                      <a:lnTo>
                        <a:pt x="275" y="90"/>
                      </a:lnTo>
                      <a:lnTo>
                        <a:pt x="276" y="88"/>
                      </a:lnTo>
                      <a:lnTo>
                        <a:pt x="277" y="86"/>
                      </a:lnTo>
                      <a:lnTo>
                        <a:pt x="278" y="85"/>
                      </a:lnTo>
                      <a:lnTo>
                        <a:pt x="280" y="85"/>
                      </a:lnTo>
                      <a:lnTo>
                        <a:pt x="284" y="84"/>
                      </a:lnTo>
                      <a:lnTo>
                        <a:pt x="286" y="84"/>
                      </a:lnTo>
                      <a:lnTo>
                        <a:pt x="287" y="83"/>
                      </a:lnTo>
                      <a:lnTo>
                        <a:pt x="287" y="82"/>
                      </a:lnTo>
                      <a:lnTo>
                        <a:pt x="287" y="81"/>
                      </a:lnTo>
                      <a:lnTo>
                        <a:pt x="287" y="80"/>
                      </a:lnTo>
                      <a:lnTo>
                        <a:pt x="286" y="79"/>
                      </a:lnTo>
                      <a:lnTo>
                        <a:pt x="286" y="78"/>
                      </a:lnTo>
                      <a:lnTo>
                        <a:pt x="285" y="77"/>
                      </a:lnTo>
                      <a:lnTo>
                        <a:pt x="284" y="76"/>
                      </a:lnTo>
                      <a:lnTo>
                        <a:pt x="283" y="74"/>
                      </a:lnTo>
                      <a:lnTo>
                        <a:pt x="282" y="73"/>
                      </a:lnTo>
                      <a:lnTo>
                        <a:pt x="281" y="72"/>
                      </a:lnTo>
                      <a:lnTo>
                        <a:pt x="281" y="71"/>
                      </a:lnTo>
                      <a:lnTo>
                        <a:pt x="280" y="68"/>
                      </a:lnTo>
                      <a:lnTo>
                        <a:pt x="280" y="66"/>
                      </a:lnTo>
                      <a:lnTo>
                        <a:pt x="280" y="65"/>
                      </a:lnTo>
                      <a:lnTo>
                        <a:pt x="280" y="63"/>
                      </a:lnTo>
                      <a:lnTo>
                        <a:pt x="281" y="62"/>
                      </a:lnTo>
                      <a:lnTo>
                        <a:pt x="281" y="61"/>
                      </a:lnTo>
                      <a:lnTo>
                        <a:pt x="282" y="60"/>
                      </a:lnTo>
                      <a:lnTo>
                        <a:pt x="283" y="59"/>
                      </a:lnTo>
                      <a:lnTo>
                        <a:pt x="284" y="59"/>
                      </a:lnTo>
                      <a:lnTo>
                        <a:pt x="285" y="59"/>
                      </a:lnTo>
                      <a:lnTo>
                        <a:pt x="287" y="60"/>
                      </a:lnTo>
                      <a:lnTo>
                        <a:pt x="289" y="60"/>
                      </a:lnTo>
                      <a:lnTo>
                        <a:pt x="291" y="59"/>
                      </a:lnTo>
                      <a:lnTo>
                        <a:pt x="293" y="58"/>
                      </a:lnTo>
                      <a:lnTo>
                        <a:pt x="294" y="58"/>
                      </a:lnTo>
                      <a:lnTo>
                        <a:pt x="295" y="57"/>
                      </a:lnTo>
                      <a:lnTo>
                        <a:pt x="296" y="55"/>
                      </a:lnTo>
                      <a:lnTo>
                        <a:pt x="297" y="52"/>
                      </a:lnTo>
                      <a:lnTo>
                        <a:pt x="298" y="51"/>
                      </a:lnTo>
                      <a:lnTo>
                        <a:pt x="297" y="50"/>
                      </a:lnTo>
                      <a:lnTo>
                        <a:pt x="297" y="49"/>
                      </a:lnTo>
                      <a:lnTo>
                        <a:pt x="295" y="47"/>
                      </a:lnTo>
                      <a:lnTo>
                        <a:pt x="294" y="47"/>
                      </a:lnTo>
                      <a:lnTo>
                        <a:pt x="293" y="46"/>
                      </a:lnTo>
                      <a:lnTo>
                        <a:pt x="291" y="44"/>
                      </a:lnTo>
                      <a:lnTo>
                        <a:pt x="289" y="42"/>
                      </a:lnTo>
                      <a:lnTo>
                        <a:pt x="288" y="41"/>
                      </a:lnTo>
                      <a:lnTo>
                        <a:pt x="287" y="41"/>
                      </a:lnTo>
                      <a:lnTo>
                        <a:pt x="284" y="41"/>
                      </a:lnTo>
                      <a:lnTo>
                        <a:pt x="283" y="40"/>
                      </a:lnTo>
                      <a:lnTo>
                        <a:pt x="282" y="40"/>
                      </a:lnTo>
                      <a:lnTo>
                        <a:pt x="281" y="39"/>
                      </a:lnTo>
                      <a:lnTo>
                        <a:pt x="280" y="38"/>
                      </a:lnTo>
                      <a:lnTo>
                        <a:pt x="278" y="35"/>
                      </a:lnTo>
                      <a:lnTo>
                        <a:pt x="279" y="35"/>
                      </a:lnTo>
                      <a:lnTo>
                        <a:pt x="279" y="34"/>
                      </a:lnTo>
                      <a:lnTo>
                        <a:pt x="279" y="33"/>
                      </a:lnTo>
                      <a:lnTo>
                        <a:pt x="277" y="32"/>
                      </a:lnTo>
                      <a:lnTo>
                        <a:pt x="277" y="31"/>
                      </a:lnTo>
                      <a:lnTo>
                        <a:pt x="277" y="29"/>
                      </a:lnTo>
                      <a:lnTo>
                        <a:pt x="276" y="28"/>
                      </a:lnTo>
                      <a:lnTo>
                        <a:pt x="276" y="27"/>
                      </a:lnTo>
                      <a:lnTo>
                        <a:pt x="275" y="27"/>
                      </a:lnTo>
                      <a:lnTo>
                        <a:pt x="274" y="26"/>
                      </a:lnTo>
                      <a:lnTo>
                        <a:pt x="272" y="26"/>
                      </a:lnTo>
                      <a:lnTo>
                        <a:pt x="271" y="26"/>
                      </a:lnTo>
                      <a:lnTo>
                        <a:pt x="268" y="25"/>
                      </a:lnTo>
                      <a:lnTo>
                        <a:pt x="267" y="25"/>
                      </a:lnTo>
                      <a:lnTo>
                        <a:pt x="266" y="25"/>
                      </a:lnTo>
                      <a:lnTo>
                        <a:pt x="266" y="23"/>
                      </a:lnTo>
                      <a:lnTo>
                        <a:pt x="265" y="23"/>
                      </a:lnTo>
                      <a:lnTo>
                        <a:pt x="264" y="23"/>
                      </a:lnTo>
                      <a:lnTo>
                        <a:pt x="259" y="24"/>
                      </a:lnTo>
                      <a:lnTo>
                        <a:pt x="252" y="25"/>
                      </a:lnTo>
                      <a:lnTo>
                        <a:pt x="250" y="25"/>
                      </a:lnTo>
                      <a:lnTo>
                        <a:pt x="248" y="25"/>
                      </a:lnTo>
                      <a:lnTo>
                        <a:pt x="247" y="24"/>
                      </a:lnTo>
                      <a:lnTo>
                        <a:pt x="246" y="24"/>
                      </a:lnTo>
                      <a:lnTo>
                        <a:pt x="245" y="21"/>
                      </a:lnTo>
                      <a:lnTo>
                        <a:pt x="244" y="21"/>
                      </a:lnTo>
                      <a:lnTo>
                        <a:pt x="241" y="20"/>
                      </a:lnTo>
                      <a:lnTo>
                        <a:pt x="240" y="20"/>
                      </a:lnTo>
                      <a:lnTo>
                        <a:pt x="238" y="20"/>
                      </a:lnTo>
                      <a:lnTo>
                        <a:pt x="237" y="20"/>
                      </a:lnTo>
                      <a:lnTo>
                        <a:pt x="237" y="19"/>
                      </a:lnTo>
                      <a:lnTo>
                        <a:pt x="236" y="20"/>
                      </a:lnTo>
                      <a:lnTo>
                        <a:pt x="235" y="19"/>
                      </a:lnTo>
                      <a:lnTo>
                        <a:pt x="234" y="19"/>
                      </a:lnTo>
                      <a:lnTo>
                        <a:pt x="233" y="18"/>
                      </a:lnTo>
                      <a:lnTo>
                        <a:pt x="233" y="17"/>
                      </a:lnTo>
                      <a:lnTo>
                        <a:pt x="233" y="16"/>
                      </a:lnTo>
                      <a:lnTo>
                        <a:pt x="235" y="17"/>
                      </a:lnTo>
                      <a:lnTo>
                        <a:pt x="236" y="17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8" y="16"/>
                      </a:lnTo>
                      <a:lnTo>
                        <a:pt x="239" y="15"/>
                      </a:lnTo>
                      <a:lnTo>
                        <a:pt x="239" y="14"/>
                      </a:lnTo>
                      <a:lnTo>
                        <a:pt x="240" y="13"/>
                      </a:lnTo>
                      <a:lnTo>
                        <a:pt x="241" y="12"/>
                      </a:lnTo>
                      <a:lnTo>
                        <a:pt x="243" y="13"/>
                      </a:lnTo>
                      <a:lnTo>
                        <a:pt x="244" y="13"/>
                      </a:lnTo>
                      <a:lnTo>
                        <a:pt x="245" y="14"/>
                      </a:lnTo>
                      <a:lnTo>
                        <a:pt x="246" y="14"/>
                      </a:lnTo>
                      <a:lnTo>
                        <a:pt x="246" y="15"/>
                      </a:lnTo>
                      <a:lnTo>
                        <a:pt x="247" y="16"/>
                      </a:lnTo>
                      <a:lnTo>
                        <a:pt x="248" y="16"/>
                      </a:lnTo>
                      <a:lnTo>
                        <a:pt x="249" y="16"/>
                      </a:lnTo>
                      <a:lnTo>
                        <a:pt x="250" y="16"/>
                      </a:lnTo>
                      <a:lnTo>
                        <a:pt x="250" y="15"/>
                      </a:lnTo>
                      <a:lnTo>
                        <a:pt x="251" y="14"/>
                      </a:lnTo>
                      <a:lnTo>
                        <a:pt x="253" y="11"/>
                      </a:lnTo>
                      <a:lnTo>
                        <a:pt x="253" y="10"/>
                      </a:lnTo>
                      <a:lnTo>
                        <a:pt x="253" y="9"/>
                      </a:lnTo>
                      <a:lnTo>
                        <a:pt x="253" y="8"/>
                      </a:lnTo>
                      <a:lnTo>
                        <a:pt x="254" y="7"/>
                      </a:lnTo>
                      <a:lnTo>
                        <a:pt x="254" y="5"/>
                      </a:lnTo>
                      <a:lnTo>
                        <a:pt x="255" y="5"/>
                      </a:lnTo>
                      <a:lnTo>
                        <a:pt x="256" y="4"/>
                      </a:lnTo>
                      <a:lnTo>
                        <a:pt x="257" y="3"/>
                      </a:lnTo>
                      <a:lnTo>
                        <a:pt x="257" y="2"/>
                      </a:lnTo>
                      <a:lnTo>
                        <a:pt x="258" y="2"/>
                      </a:lnTo>
                      <a:lnTo>
                        <a:pt x="258" y="1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1" y="2"/>
                      </a:lnTo>
                      <a:lnTo>
                        <a:pt x="262" y="2"/>
                      </a:lnTo>
                      <a:lnTo>
                        <a:pt x="264" y="1"/>
                      </a:lnTo>
                      <a:lnTo>
                        <a:pt x="265" y="1"/>
                      </a:lnTo>
                      <a:lnTo>
                        <a:pt x="267" y="1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4" y="0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8" y="2"/>
                      </a:lnTo>
                      <a:lnTo>
                        <a:pt x="279" y="3"/>
                      </a:lnTo>
                      <a:lnTo>
                        <a:pt x="280" y="4"/>
                      </a:lnTo>
                      <a:lnTo>
                        <a:pt x="282" y="4"/>
                      </a:lnTo>
                      <a:lnTo>
                        <a:pt x="283" y="4"/>
                      </a:lnTo>
                      <a:lnTo>
                        <a:pt x="284" y="5"/>
                      </a:lnTo>
                      <a:lnTo>
                        <a:pt x="285" y="5"/>
                      </a:lnTo>
                      <a:lnTo>
                        <a:pt x="287" y="6"/>
                      </a:lnTo>
                      <a:lnTo>
                        <a:pt x="289" y="7"/>
                      </a:lnTo>
                      <a:lnTo>
                        <a:pt x="290" y="8"/>
                      </a:lnTo>
                      <a:lnTo>
                        <a:pt x="292" y="9"/>
                      </a:lnTo>
                      <a:lnTo>
                        <a:pt x="293" y="9"/>
                      </a:lnTo>
                      <a:lnTo>
                        <a:pt x="293" y="10"/>
                      </a:lnTo>
                      <a:lnTo>
                        <a:pt x="295" y="11"/>
                      </a:lnTo>
                      <a:lnTo>
                        <a:pt x="298" y="11"/>
                      </a:lnTo>
                      <a:lnTo>
                        <a:pt x="302" y="12"/>
                      </a:lnTo>
                      <a:lnTo>
                        <a:pt x="305" y="13"/>
                      </a:lnTo>
                      <a:lnTo>
                        <a:pt x="306" y="13"/>
                      </a:lnTo>
                      <a:lnTo>
                        <a:pt x="308" y="12"/>
                      </a:lnTo>
                      <a:lnTo>
                        <a:pt x="309" y="12"/>
                      </a:lnTo>
                      <a:lnTo>
                        <a:pt x="310" y="10"/>
                      </a:lnTo>
                      <a:lnTo>
                        <a:pt x="311" y="10"/>
                      </a:lnTo>
                      <a:lnTo>
                        <a:pt x="312" y="9"/>
                      </a:lnTo>
                      <a:lnTo>
                        <a:pt x="313" y="9"/>
                      </a:lnTo>
                      <a:lnTo>
                        <a:pt x="314" y="9"/>
                      </a:lnTo>
                      <a:lnTo>
                        <a:pt x="315" y="9"/>
                      </a:lnTo>
                      <a:lnTo>
                        <a:pt x="318" y="10"/>
                      </a:lnTo>
                      <a:lnTo>
                        <a:pt x="320" y="10"/>
                      </a:lnTo>
                      <a:lnTo>
                        <a:pt x="321" y="10"/>
                      </a:lnTo>
                      <a:lnTo>
                        <a:pt x="322" y="11"/>
                      </a:lnTo>
                      <a:lnTo>
                        <a:pt x="323" y="11"/>
                      </a:lnTo>
                      <a:lnTo>
                        <a:pt x="326" y="13"/>
                      </a:lnTo>
                      <a:lnTo>
                        <a:pt x="327" y="14"/>
                      </a:lnTo>
                      <a:lnTo>
                        <a:pt x="327" y="15"/>
                      </a:lnTo>
                      <a:lnTo>
                        <a:pt x="328" y="17"/>
                      </a:lnTo>
                      <a:lnTo>
                        <a:pt x="328" y="19"/>
                      </a:lnTo>
                      <a:lnTo>
                        <a:pt x="327" y="20"/>
                      </a:lnTo>
                      <a:lnTo>
                        <a:pt x="328" y="21"/>
                      </a:lnTo>
                      <a:lnTo>
                        <a:pt x="327" y="21"/>
                      </a:lnTo>
                      <a:lnTo>
                        <a:pt x="328" y="22"/>
                      </a:lnTo>
                      <a:lnTo>
                        <a:pt x="329" y="23"/>
                      </a:lnTo>
                      <a:lnTo>
                        <a:pt x="330" y="25"/>
                      </a:lnTo>
                      <a:lnTo>
                        <a:pt x="331" y="26"/>
                      </a:lnTo>
                      <a:lnTo>
                        <a:pt x="332" y="26"/>
                      </a:lnTo>
                      <a:lnTo>
                        <a:pt x="334" y="26"/>
                      </a:lnTo>
                      <a:lnTo>
                        <a:pt x="335" y="26"/>
                      </a:lnTo>
                      <a:lnTo>
                        <a:pt x="336" y="26"/>
                      </a:lnTo>
                      <a:lnTo>
                        <a:pt x="337" y="26"/>
                      </a:lnTo>
                      <a:lnTo>
                        <a:pt x="338" y="26"/>
                      </a:lnTo>
                      <a:lnTo>
                        <a:pt x="339" y="26"/>
                      </a:lnTo>
                      <a:lnTo>
                        <a:pt x="340" y="26"/>
                      </a:lnTo>
                      <a:lnTo>
                        <a:pt x="341" y="26"/>
                      </a:lnTo>
                      <a:lnTo>
                        <a:pt x="342" y="27"/>
                      </a:lnTo>
                      <a:lnTo>
                        <a:pt x="343" y="28"/>
                      </a:lnTo>
                      <a:lnTo>
                        <a:pt x="346" y="30"/>
                      </a:lnTo>
                      <a:lnTo>
                        <a:pt x="347" y="30"/>
                      </a:lnTo>
                      <a:lnTo>
                        <a:pt x="348" y="30"/>
                      </a:lnTo>
                      <a:lnTo>
                        <a:pt x="349" y="31"/>
                      </a:lnTo>
                      <a:lnTo>
                        <a:pt x="350" y="33"/>
                      </a:lnTo>
                      <a:lnTo>
                        <a:pt x="351" y="33"/>
                      </a:lnTo>
                      <a:lnTo>
                        <a:pt x="353" y="35"/>
                      </a:lnTo>
                      <a:lnTo>
                        <a:pt x="354" y="35"/>
                      </a:lnTo>
                      <a:lnTo>
                        <a:pt x="355" y="36"/>
                      </a:lnTo>
                      <a:lnTo>
                        <a:pt x="357" y="37"/>
                      </a:lnTo>
                      <a:lnTo>
                        <a:pt x="358" y="37"/>
                      </a:lnTo>
                      <a:lnTo>
                        <a:pt x="358" y="36"/>
                      </a:lnTo>
                      <a:lnTo>
                        <a:pt x="359" y="36"/>
                      </a:lnTo>
                      <a:lnTo>
                        <a:pt x="360" y="36"/>
                      </a:lnTo>
                      <a:lnTo>
                        <a:pt x="361" y="37"/>
                      </a:lnTo>
                      <a:lnTo>
                        <a:pt x="362" y="38"/>
                      </a:lnTo>
                      <a:lnTo>
                        <a:pt x="363" y="39"/>
                      </a:lnTo>
                      <a:lnTo>
                        <a:pt x="363" y="40"/>
                      </a:lnTo>
                      <a:lnTo>
                        <a:pt x="364" y="41"/>
                      </a:lnTo>
                      <a:lnTo>
                        <a:pt x="366" y="43"/>
                      </a:lnTo>
                      <a:lnTo>
                        <a:pt x="367" y="45"/>
                      </a:lnTo>
                      <a:lnTo>
                        <a:pt x="367" y="47"/>
                      </a:lnTo>
                      <a:lnTo>
                        <a:pt x="367" y="50"/>
                      </a:lnTo>
                      <a:lnTo>
                        <a:pt x="367" y="52"/>
                      </a:lnTo>
                      <a:lnTo>
                        <a:pt x="367" y="53"/>
                      </a:lnTo>
                      <a:lnTo>
                        <a:pt x="368" y="55"/>
                      </a:lnTo>
                      <a:lnTo>
                        <a:pt x="368" y="57"/>
                      </a:lnTo>
                      <a:lnTo>
                        <a:pt x="367" y="60"/>
                      </a:lnTo>
                      <a:lnTo>
                        <a:pt x="366" y="62"/>
                      </a:lnTo>
                      <a:lnTo>
                        <a:pt x="366" y="63"/>
                      </a:lnTo>
                      <a:lnTo>
                        <a:pt x="365" y="64"/>
                      </a:lnTo>
                      <a:lnTo>
                        <a:pt x="365" y="65"/>
                      </a:lnTo>
                      <a:lnTo>
                        <a:pt x="365" y="66"/>
                      </a:lnTo>
                      <a:lnTo>
                        <a:pt x="366" y="67"/>
                      </a:lnTo>
                      <a:lnTo>
                        <a:pt x="368" y="69"/>
                      </a:lnTo>
                      <a:lnTo>
                        <a:pt x="368" y="70"/>
                      </a:lnTo>
                      <a:lnTo>
                        <a:pt x="368" y="71"/>
                      </a:lnTo>
                      <a:lnTo>
                        <a:pt x="369" y="72"/>
                      </a:lnTo>
                      <a:lnTo>
                        <a:pt x="370" y="73"/>
                      </a:lnTo>
                      <a:lnTo>
                        <a:pt x="370" y="74"/>
                      </a:lnTo>
                      <a:lnTo>
                        <a:pt x="371" y="76"/>
                      </a:lnTo>
                      <a:lnTo>
                        <a:pt x="371" y="78"/>
                      </a:lnTo>
                      <a:lnTo>
                        <a:pt x="372" y="79"/>
                      </a:lnTo>
                      <a:lnTo>
                        <a:pt x="372" y="80"/>
                      </a:lnTo>
                      <a:lnTo>
                        <a:pt x="372" y="81"/>
                      </a:lnTo>
                      <a:lnTo>
                        <a:pt x="372" y="82"/>
                      </a:lnTo>
                      <a:lnTo>
                        <a:pt x="372" y="85"/>
                      </a:lnTo>
                      <a:lnTo>
                        <a:pt x="372" y="86"/>
                      </a:lnTo>
                      <a:lnTo>
                        <a:pt x="371" y="88"/>
                      </a:lnTo>
                      <a:lnTo>
                        <a:pt x="370" y="90"/>
                      </a:lnTo>
                      <a:lnTo>
                        <a:pt x="370" y="91"/>
                      </a:lnTo>
                      <a:lnTo>
                        <a:pt x="370" y="92"/>
                      </a:lnTo>
                      <a:lnTo>
                        <a:pt x="370" y="93"/>
                      </a:lnTo>
                      <a:lnTo>
                        <a:pt x="370" y="95"/>
                      </a:lnTo>
                      <a:lnTo>
                        <a:pt x="371" y="96"/>
                      </a:lnTo>
                      <a:lnTo>
                        <a:pt x="371" y="97"/>
                      </a:lnTo>
                      <a:lnTo>
                        <a:pt x="371" y="98"/>
                      </a:lnTo>
                      <a:lnTo>
                        <a:pt x="371" y="101"/>
                      </a:lnTo>
                      <a:lnTo>
                        <a:pt x="371" y="103"/>
                      </a:lnTo>
                      <a:lnTo>
                        <a:pt x="371" y="105"/>
                      </a:lnTo>
                      <a:lnTo>
                        <a:pt x="371" y="107"/>
                      </a:lnTo>
                      <a:lnTo>
                        <a:pt x="371" y="111"/>
                      </a:lnTo>
                      <a:lnTo>
                        <a:pt x="372" y="112"/>
                      </a:lnTo>
                      <a:lnTo>
                        <a:pt x="374" y="116"/>
                      </a:lnTo>
                      <a:lnTo>
                        <a:pt x="374" y="117"/>
                      </a:lnTo>
                      <a:lnTo>
                        <a:pt x="375" y="118"/>
                      </a:lnTo>
                      <a:lnTo>
                        <a:pt x="376" y="120"/>
                      </a:lnTo>
                      <a:lnTo>
                        <a:pt x="376" y="121"/>
                      </a:lnTo>
                      <a:lnTo>
                        <a:pt x="376" y="122"/>
                      </a:lnTo>
                      <a:lnTo>
                        <a:pt x="376" y="123"/>
                      </a:lnTo>
                      <a:lnTo>
                        <a:pt x="374" y="126"/>
                      </a:lnTo>
                      <a:lnTo>
                        <a:pt x="372" y="128"/>
                      </a:lnTo>
                      <a:lnTo>
                        <a:pt x="372" y="129"/>
                      </a:lnTo>
                      <a:lnTo>
                        <a:pt x="372" y="130"/>
                      </a:lnTo>
                      <a:lnTo>
                        <a:pt x="372" y="131"/>
                      </a:lnTo>
                      <a:lnTo>
                        <a:pt x="372" y="133"/>
                      </a:lnTo>
                      <a:lnTo>
                        <a:pt x="372" y="134"/>
                      </a:lnTo>
                      <a:lnTo>
                        <a:pt x="371" y="136"/>
                      </a:lnTo>
                      <a:lnTo>
                        <a:pt x="370" y="138"/>
                      </a:lnTo>
                      <a:lnTo>
                        <a:pt x="369" y="139"/>
                      </a:lnTo>
                      <a:lnTo>
                        <a:pt x="369" y="140"/>
                      </a:lnTo>
                      <a:lnTo>
                        <a:pt x="371" y="143"/>
                      </a:lnTo>
                      <a:lnTo>
                        <a:pt x="371" y="145"/>
                      </a:lnTo>
                      <a:lnTo>
                        <a:pt x="370" y="146"/>
                      </a:lnTo>
                      <a:lnTo>
                        <a:pt x="369" y="147"/>
                      </a:lnTo>
                      <a:lnTo>
                        <a:pt x="368" y="148"/>
                      </a:lnTo>
                      <a:lnTo>
                        <a:pt x="368" y="150"/>
                      </a:lnTo>
                      <a:lnTo>
                        <a:pt x="367" y="151"/>
                      </a:lnTo>
                      <a:lnTo>
                        <a:pt x="366" y="152"/>
                      </a:lnTo>
                      <a:lnTo>
                        <a:pt x="365" y="154"/>
                      </a:lnTo>
                      <a:lnTo>
                        <a:pt x="365" y="155"/>
                      </a:lnTo>
                      <a:lnTo>
                        <a:pt x="366" y="157"/>
                      </a:lnTo>
                      <a:lnTo>
                        <a:pt x="365" y="158"/>
                      </a:lnTo>
                      <a:lnTo>
                        <a:pt x="365" y="159"/>
                      </a:lnTo>
                      <a:lnTo>
                        <a:pt x="364" y="159"/>
                      </a:lnTo>
                      <a:lnTo>
                        <a:pt x="363" y="161"/>
                      </a:lnTo>
                      <a:lnTo>
                        <a:pt x="362" y="163"/>
                      </a:lnTo>
                      <a:lnTo>
                        <a:pt x="361" y="164"/>
                      </a:lnTo>
                      <a:lnTo>
                        <a:pt x="362" y="165"/>
                      </a:lnTo>
                      <a:lnTo>
                        <a:pt x="362" y="166"/>
                      </a:lnTo>
                      <a:lnTo>
                        <a:pt x="361" y="167"/>
                      </a:lnTo>
                      <a:lnTo>
                        <a:pt x="361" y="170"/>
                      </a:lnTo>
                      <a:lnTo>
                        <a:pt x="361" y="171"/>
                      </a:lnTo>
                      <a:lnTo>
                        <a:pt x="362" y="172"/>
                      </a:lnTo>
                      <a:lnTo>
                        <a:pt x="361" y="173"/>
                      </a:lnTo>
                      <a:lnTo>
                        <a:pt x="361" y="174"/>
                      </a:lnTo>
                      <a:lnTo>
                        <a:pt x="359" y="176"/>
                      </a:lnTo>
                      <a:lnTo>
                        <a:pt x="359" y="177"/>
                      </a:lnTo>
                      <a:lnTo>
                        <a:pt x="358" y="178"/>
                      </a:lnTo>
                      <a:lnTo>
                        <a:pt x="358" y="180"/>
                      </a:lnTo>
                      <a:lnTo>
                        <a:pt x="358" y="181"/>
                      </a:lnTo>
                      <a:lnTo>
                        <a:pt x="358" y="182"/>
                      </a:lnTo>
                      <a:lnTo>
                        <a:pt x="359" y="182"/>
                      </a:lnTo>
                      <a:lnTo>
                        <a:pt x="360" y="185"/>
                      </a:lnTo>
                      <a:lnTo>
                        <a:pt x="360" y="186"/>
                      </a:lnTo>
                      <a:lnTo>
                        <a:pt x="360" y="188"/>
                      </a:lnTo>
                      <a:lnTo>
                        <a:pt x="359" y="189"/>
                      </a:lnTo>
                      <a:lnTo>
                        <a:pt x="359" y="190"/>
                      </a:lnTo>
                      <a:lnTo>
                        <a:pt x="358" y="191"/>
                      </a:lnTo>
                      <a:lnTo>
                        <a:pt x="357" y="192"/>
                      </a:lnTo>
                      <a:lnTo>
                        <a:pt x="357" y="193"/>
                      </a:lnTo>
                      <a:lnTo>
                        <a:pt x="357" y="194"/>
                      </a:lnTo>
                      <a:lnTo>
                        <a:pt x="357" y="195"/>
                      </a:lnTo>
                      <a:lnTo>
                        <a:pt x="357" y="196"/>
                      </a:lnTo>
                      <a:lnTo>
                        <a:pt x="357" y="197"/>
                      </a:lnTo>
                      <a:lnTo>
                        <a:pt x="355" y="198"/>
                      </a:lnTo>
                      <a:lnTo>
                        <a:pt x="353" y="199"/>
                      </a:lnTo>
                      <a:lnTo>
                        <a:pt x="352" y="200"/>
                      </a:lnTo>
                      <a:lnTo>
                        <a:pt x="351" y="200"/>
                      </a:lnTo>
                      <a:lnTo>
                        <a:pt x="351" y="201"/>
                      </a:lnTo>
                      <a:lnTo>
                        <a:pt x="350" y="202"/>
                      </a:lnTo>
                      <a:lnTo>
                        <a:pt x="350" y="203"/>
                      </a:lnTo>
                      <a:lnTo>
                        <a:pt x="350" y="204"/>
                      </a:lnTo>
                      <a:lnTo>
                        <a:pt x="348" y="206"/>
                      </a:lnTo>
                      <a:lnTo>
                        <a:pt x="347" y="207"/>
                      </a:lnTo>
                      <a:lnTo>
                        <a:pt x="346" y="209"/>
                      </a:lnTo>
                      <a:lnTo>
                        <a:pt x="346" y="210"/>
                      </a:lnTo>
                      <a:lnTo>
                        <a:pt x="346" y="211"/>
                      </a:lnTo>
                      <a:lnTo>
                        <a:pt x="345" y="211"/>
                      </a:lnTo>
                      <a:lnTo>
                        <a:pt x="345" y="212"/>
                      </a:lnTo>
                      <a:lnTo>
                        <a:pt x="344" y="213"/>
                      </a:lnTo>
                      <a:lnTo>
                        <a:pt x="343" y="213"/>
                      </a:lnTo>
                      <a:lnTo>
                        <a:pt x="342" y="213"/>
                      </a:lnTo>
                      <a:lnTo>
                        <a:pt x="341" y="213"/>
                      </a:lnTo>
                      <a:lnTo>
                        <a:pt x="339" y="212"/>
                      </a:lnTo>
                      <a:lnTo>
                        <a:pt x="338" y="212"/>
                      </a:lnTo>
                      <a:lnTo>
                        <a:pt x="337" y="212"/>
                      </a:lnTo>
                      <a:lnTo>
                        <a:pt x="335" y="213"/>
                      </a:lnTo>
                      <a:lnTo>
                        <a:pt x="334" y="214"/>
                      </a:lnTo>
                      <a:lnTo>
                        <a:pt x="333" y="214"/>
                      </a:lnTo>
                      <a:lnTo>
                        <a:pt x="333" y="215"/>
                      </a:lnTo>
                      <a:lnTo>
                        <a:pt x="333" y="216"/>
                      </a:lnTo>
                      <a:lnTo>
                        <a:pt x="333" y="218"/>
                      </a:lnTo>
                      <a:lnTo>
                        <a:pt x="333" y="219"/>
                      </a:lnTo>
                      <a:lnTo>
                        <a:pt x="334" y="220"/>
                      </a:lnTo>
                      <a:lnTo>
                        <a:pt x="335" y="220"/>
                      </a:lnTo>
                      <a:lnTo>
                        <a:pt x="335" y="221"/>
                      </a:lnTo>
                      <a:lnTo>
                        <a:pt x="337" y="221"/>
                      </a:lnTo>
                      <a:lnTo>
                        <a:pt x="339" y="222"/>
                      </a:lnTo>
                      <a:lnTo>
                        <a:pt x="340" y="224"/>
                      </a:lnTo>
                      <a:lnTo>
                        <a:pt x="341" y="225"/>
                      </a:lnTo>
                      <a:lnTo>
                        <a:pt x="341" y="226"/>
                      </a:lnTo>
                      <a:lnTo>
                        <a:pt x="342" y="228"/>
                      </a:lnTo>
                      <a:lnTo>
                        <a:pt x="342" y="229"/>
                      </a:lnTo>
                      <a:lnTo>
                        <a:pt x="343" y="229"/>
                      </a:lnTo>
                      <a:lnTo>
                        <a:pt x="343" y="230"/>
                      </a:lnTo>
                      <a:lnTo>
                        <a:pt x="344" y="230"/>
                      </a:lnTo>
                      <a:lnTo>
                        <a:pt x="345" y="229"/>
                      </a:lnTo>
                      <a:lnTo>
                        <a:pt x="346" y="229"/>
                      </a:lnTo>
                      <a:lnTo>
                        <a:pt x="346" y="228"/>
                      </a:lnTo>
                      <a:lnTo>
                        <a:pt x="347" y="227"/>
                      </a:lnTo>
                      <a:lnTo>
                        <a:pt x="348" y="227"/>
                      </a:lnTo>
                      <a:lnTo>
                        <a:pt x="348" y="226"/>
                      </a:lnTo>
                      <a:lnTo>
                        <a:pt x="349" y="226"/>
                      </a:lnTo>
                      <a:lnTo>
                        <a:pt x="350" y="226"/>
                      </a:lnTo>
                      <a:lnTo>
                        <a:pt x="351" y="226"/>
                      </a:lnTo>
                      <a:lnTo>
                        <a:pt x="352" y="226"/>
                      </a:lnTo>
                      <a:lnTo>
                        <a:pt x="353" y="226"/>
                      </a:lnTo>
                      <a:lnTo>
                        <a:pt x="355" y="226"/>
                      </a:lnTo>
                      <a:lnTo>
                        <a:pt x="356" y="227"/>
                      </a:lnTo>
                      <a:lnTo>
                        <a:pt x="356" y="228"/>
                      </a:lnTo>
                      <a:lnTo>
                        <a:pt x="358" y="229"/>
                      </a:lnTo>
                      <a:lnTo>
                        <a:pt x="359" y="230"/>
                      </a:lnTo>
                      <a:lnTo>
                        <a:pt x="360" y="231"/>
                      </a:lnTo>
                      <a:lnTo>
                        <a:pt x="360" y="233"/>
                      </a:lnTo>
                      <a:lnTo>
                        <a:pt x="361" y="234"/>
                      </a:lnTo>
                      <a:lnTo>
                        <a:pt x="361" y="235"/>
                      </a:lnTo>
                      <a:lnTo>
                        <a:pt x="360" y="237"/>
                      </a:lnTo>
                      <a:lnTo>
                        <a:pt x="359" y="238"/>
                      </a:lnTo>
                      <a:lnTo>
                        <a:pt x="356" y="240"/>
                      </a:lnTo>
                      <a:lnTo>
                        <a:pt x="355" y="240"/>
                      </a:lnTo>
                      <a:lnTo>
                        <a:pt x="354" y="240"/>
                      </a:lnTo>
                      <a:lnTo>
                        <a:pt x="352" y="241"/>
                      </a:lnTo>
                      <a:lnTo>
                        <a:pt x="351" y="241"/>
                      </a:lnTo>
                      <a:lnTo>
                        <a:pt x="350" y="242"/>
                      </a:lnTo>
                      <a:lnTo>
                        <a:pt x="349" y="243"/>
                      </a:lnTo>
                      <a:lnTo>
                        <a:pt x="349" y="244"/>
                      </a:lnTo>
                      <a:lnTo>
                        <a:pt x="349" y="245"/>
                      </a:lnTo>
                      <a:lnTo>
                        <a:pt x="350" y="245"/>
                      </a:lnTo>
                      <a:lnTo>
                        <a:pt x="351" y="245"/>
                      </a:lnTo>
                      <a:lnTo>
                        <a:pt x="351" y="246"/>
                      </a:lnTo>
                      <a:lnTo>
                        <a:pt x="352" y="245"/>
                      </a:lnTo>
                      <a:lnTo>
                        <a:pt x="353" y="245"/>
                      </a:lnTo>
                      <a:lnTo>
                        <a:pt x="354" y="244"/>
                      </a:lnTo>
                      <a:lnTo>
                        <a:pt x="355" y="244"/>
                      </a:lnTo>
                      <a:lnTo>
                        <a:pt x="356" y="244"/>
                      </a:lnTo>
                      <a:lnTo>
                        <a:pt x="358" y="245"/>
                      </a:lnTo>
                      <a:lnTo>
                        <a:pt x="358" y="246"/>
                      </a:lnTo>
                      <a:lnTo>
                        <a:pt x="358" y="247"/>
                      </a:lnTo>
                      <a:lnTo>
                        <a:pt x="358" y="248"/>
                      </a:lnTo>
                      <a:lnTo>
                        <a:pt x="358" y="249"/>
                      </a:lnTo>
                      <a:lnTo>
                        <a:pt x="360" y="250"/>
                      </a:lnTo>
                      <a:lnTo>
                        <a:pt x="360" y="251"/>
                      </a:lnTo>
                      <a:lnTo>
                        <a:pt x="360" y="253"/>
                      </a:lnTo>
                      <a:lnTo>
                        <a:pt x="360" y="254"/>
                      </a:lnTo>
                      <a:lnTo>
                        <a:pt x="360" y="255"/>
                      </a:lnTo>
                      <a:lnTo>
                        <a:pt x="361" y="255"/>
                      </a:lnTo>
                      <a:lnTo>
                        <a:pt x="361" y="254"/>
                      </a:lnTo>
                      <a:lnTo>
                        <a:pt x="362" y="254"/>
                      </a:lnTo>
                      <a:lnTo>
                        <a:pt x="363" y="254"/>
                      </a:lnTo>
                      <a:lnTo>
                        <a:pt x="364" y="254"/>
                      </a:lnTo>
                      <a:lnTo>
                        <a:pt x="365" y="255"/>
                      </a:lnTo>
                      <a:lnTo>
                        <a:pt x="366" y="255"/>
                      </a:lnTo>
                      <a:lnTo>
                        <a:pt x="366" y="256"/>
                      </a:lnTo>
                      <a:lnTo>
                        <a:pt x="365" y="257"/>
                      </a:lnTo>
                      <a:lnTo>
                        <a:pt x="364" y="257"/>
                      </a:lnTo>
                      <a:lnTo>
                        <a:pt x="364" y="258"/>
                      </a:lnTo>
                      <a:lnTo>
                        <a:pt x="365" y="258"/>
                      </a:lnTo>
                      <a:lnTo>
                        <a:pt x="366" y="258"/>
                      </a:lnTo>
                      <a:lnTo>
                        <a:pt x="366" y="259"/>
                      </a:lnTo>
                      <a:lnTo>
                        <a:pt x="367" y="259"/>
                      </a:lnTo>
                      <a:lnTo>
                        <a:pt x="368" y="259"/>
                      </a:lnTo>
                      <a:lnTo>
                        <a:pt x="368" y="260"/>
                      </a:lnTo>
                      <a:lnTo>
                        <a:pt x="368" y="261"/>
                      </a:lnTo>
                      <a:lnTo>
                        <a:pt x="367" y="261"/>
                      </a:lnTo>
                      <a:lnTo>
                        <a:pt x="370" y="262"/>
                      </a:lnTo>
                      <a:lnTo>
                        <a:pt x="370" y="263"/>
                      </a:lnTo>
                      <a:lnTo>
                        <a:pt x="370" y="264"/>
                      </a:lnTo>
                      <a:lnTo>
                        <a:pt x="370" y="265"/>
                      </a:lnTo>
                      <a:lnTo>
                        <a:pt x="369" y="266"/>
                      </a:lnTo>
                      <a:lnTo>
                        <a:pt x="369" y="268"/>
                      </a:lnTo>
                      <a:lnTo>
                        <a:pt x="370" y="269"/>
                      </a:lnTo>
                      <a:lnTo>
                        <a:pt x="371" y="269"/>
                      </a:lnTo>
                      <a:lnTo>
                        <a:pt x="372" y="268"/>
                      </a:lnTo>
                      <a:lnTo>
                        <a:pt x="373" y="268"/>
                      </a:lnTo>
                      <a:lnTo>
                        <a:pt x="373" y="267"/>
                      </a:lnTo>
                      <a:lnTo>
                        <a:pt x="372" y="267"/>
                      </a:lnTo>
                      <a:lnTo>
                        <a:pt x="371" y="266"/>
                      </a:lnTo>
                      <a:lnTo>
                        <a:pt x="371" y="265"/>
                      </a:lnTo>
                      <a:lnTo>
                        <a:pt x="372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4" y="267"/>
                      </a:lnTo>
                      <a:lnTo>
                        <a:pt x="375" y="268"/>
                      </a:lnTo>
                      <a:lnTo>
                        <a:pt x="376" y="269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5" y="270"/>
                      </a:lnTo>
                      <a:lnTo>
                        <a:pt x="374" y="270"/>
                      </a:lnTo>
                      <a:lnTo>
                        <a:pt x="375" y="271"/>
                      </a:lnTo>
                      <a:lnTo>
                        <a:pt x="375" y="272"/>
                      </a:lnTo>
                      <a:lnTo>
                        <a:pt x="376" y="272"/>
                      </a:lnTo>
                      <a:lnTo>
                        <a:pt x="377" y="273"/>
                      </a:lnTo>
                      <a:lnTo>
                        <a:pt x="378" y="273"/>
                      </a:lnTo>
                      <a:lnTo>
                        <a:pt x="378" y="274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7" y="275"/>
                      </a:lnTo>
                      <a:lnTo>
                        <a:pt x="377" y="276"/>
                      </a:lnTo>
                      <a:lnTo>
                        <a:pt x="376" y="276"/>
                      </a:lnTo>
                      <a:lnTo>
                        <a:pt x="376" y="277"/>
                      </a:lnTo>
                      <a:lnTo>
                        <a:pt x="377" y="277"/>
                      </a:lnTo>
                      <a:lnTo>
                        <a:pt x="377" y="278"/>
                      </a:lnTo>
                      <a:lnTo>
                        <a:pt x="378" y="277"/>
                      </a:lnTo>
                      <a:lnTo>
                        <a:pt x="379" y="277"/>
                      </a:lnTo>
                      <a:lnTo>
                        <a:pt x="380" y="278"/>
                      </a:lnTo>
                      <a:lnTo>
                        <a:pt x="380" y="277"/>
                      </a:lnTo>
                      <a:lnTo>
                        <a:pt x="381" y="277"/>
                      </a:lnTo>
                      <a:lnTo>
                        <a:pt x="381" y="278"/>
                      </a:lnTo>
                      <a:lnTo>
                        <a:pt x="381" y="279"/>
                      </a:lnTo>
                      <a:lnTo>
                        <a:pt x="381" y="278"/>
                      </a:lnTo>
                      <a:lnTo>
                        <a:pt x="382" y="278"/>
                      </a:lnTo>
                      <a:lnTo>
                        <a:pt x="382" y="279"/>
                      </a:lnTo>
                      <a:lnTo>
                        <a:pt x="382" y="280"/>
                      </a:lnTo>
                      <a:lnTo>
                        <a:pt x="381" y="280"/>
                      </a:lnTo>
                      <a:lnTo>
                        <a:pt x="381" y="281"/>
                      </a:lnTo>
                      <a:lnTo>
                        <a:pt x="382" y="280"/>
                      </a:lnTo>
                      <a:lnTo>
                        <a:pt x="383" y="280"/>
                      </a:lnTo>
                      <a:lnTo>
                        <a:pt x="384" y="280"/>
                      </a:lnTo>
                      <a:lnTo>
                        <a:pt x="383" y="281"/>
                      </a:lnTo>
                      <a:lnTo>
                        <a:pt x="382" y="281"/>
                      </a:lnTo>
                      <a:lnTo>
                        <a:pt x="383" y="281"/>
                      </a:lnTo>
                      <a:lnTo>
                        <a:pt x="383" y="282"/>
                      </a:lnTo>
                      <a:lnTo>
                        <a:pt x="384" y="283"/>
                      </a:lnTo>
                      <a:lnTo>
                        <a:pt x="383" y="283"/>
                      </a:lnTo>
                      <a:lnTo>
                        <a:pt x="383" y="284"/>
                      </a:lnTo>
                      <a:lnTo>
                        <a:pt x="384" y="284"/>
                      </a:lnTo>
                      <a:lnTo>
                        <a:pt x="384" y="285"/>
                      </a:lnTo>
                      <a:lnTo>
                        <a:pt x="383" y="285"/>
                      </a:lnTo>
                      <a:lnTo>
                        <a:pt x="384" y="285"/>
                      </a:lnTo>
                      <a:lnTo>
                        <a:pt x="384" y="286"/>
                      </a:lnTo>
                      <a:lnTo>
                        <a:pt x="383" y="286"/>
                      </a:lnTo>
                      <a:lnTo>
                        <a:pt x="384" y="287"/>
                      </a:lnTo>
                      <a:lnTo>
                        <a:pt x="384" y="286"/>
                      </a:lnTo>
                      <a:lnTo>
                        <a:pt x="384" y="287"/>
                      </a:lnTo>
                      <a:lnTo>
                        <a:pt x="385" y="287"/>
                      </a:lnTo>
                      <a:lnTo>
                        <a:pt x="384" y="287"/>
                      </a:lnTo>
                      <a:lnTo>
                        <a:pt x="385" y="288"/>
                      </a:lnTo>
                      <a:lnTo>
                        <a:pt x="386" y="288"/>
                      </a:lnTo>
                      <a:lnTo>
                        <a:pt x="386" y="289"/>
                      </a:lnTo>
                      <a:lnTo>
                        <a:pt x="387" y="289"/>
                      </a:lnTo>
                      <a:lnTo>
                        <a:pt x="388" y="289"/>
                      </a:lnTo>
                      <a:lnTo>
                        <a:pt x="388" y="290"/>
                      </a:lnTo>
                      <a:lnTo>
                        <a:pt x="389" y="290"/>
                      </a:lnTo>
                      <a:lnTo>
                        <a:pt x="389" y="291"/>
                      </a:lnTo>
                      <a:lnTo>
                        <a:pt x="390" y="291"/>
                      </a:lnTo>
                      <a:lnTo>
                        <a:pt x="390" y="292"/>
                      </a:lnTo>
                      <a:lnTo>
                        <a:pt x="390" y="293"/>
                      </a:lnTo>
                      <a:lnTo>
                        <a:pt x="391" y="293"/>
                      </a:lnTo>
                      <a:lnTo>
                        <a:pt x="392" y="294"/>
                      </a:lnTo>
                      <a:lnTo>
                        <a:pt x="392" y="295"/>
                      </a:lnTo>
                      <a:lnTo>
                        <a:pt x="393" y="296"/>
                      </a:lnTo>
                      <a:lnTo>
                        <a:pt x="393" y="295"/>
                      </a:lnTo>
                      <a:lnTo>
                        <a:pt x="393" y="296"/>
                      </a:lnTo>
                      <a:lnTo>
                        <a:pt x="394" y="295"/>
                      </a:lnTo>
                      <a:lnTo>
                        <a:pt x="394" y="296"/>
                      </a:lnTo>
                      <a:lnTo>
                        <a:pt x="393" y="297"/>
                      </a:lnTo>
                      <a:lnTo>
                        <a:pt x="394" y="298"/>
                      </a:lnTo>
                      <a:lnTo>
                        <a:pt x="394" y="299"/>
                      </a:lnTo>
                      <a:lnTo>
                        <a:pt x="395" y="298"/>
                      </a:lnTo>
                      <a:lnTo>
                        <a:pt x="395" y="299"/>
                      </a:lnTo>
                      <a:lnTo>
                        <a:pt x="396" y="299"/>
                      </a:lnTo>
                      <a:lnTo>
                        <a:pt x="396" y="300"/>
                      </a:lnTo>
                      <a:lnTo>
                        <a:pt x="397" y="300"/>
                      </a:lnTo>
                      <a:lnTo>
                        <a:pt x="397" y="301"/>
                      </a:lnTo>
                      <a:lnTo>
                        <a:pt x="396" y="302"/>
                      </a:lnTo>
                      <a:lnTo>
                        <a:pt x="397" y="302"/>
                      </a:lnTo>
                      <a:lnTo>
                        <a:pt x="398" y="302"/>
                      </a:lnTo>
                      <a:lnTo>
                        <a:pt x="398" y="303"/>
                      </a:lnTo>
                      <a:lnTo>
                        <a:pt x="397" y="303"/>
                      </a:lnTo>
                      <a:lnTo>
                        <a:pt x="398" y="303"/>
                      </a:lnTo>
                      <a:lnTo>
                        <a:pt x="397" y="304"/>
                      </a:lnTo>
                      <a:lnTo>
                        <a:pt x="398" y="305"/>
                      </a:lnTo>
                      <a:lnTo>
                        <a:pt x="397" y="306"/>
                      </a:lnTo>
                      <a:lnTo>
                        <a:pt x="399" y="306"/>
                      </a:lnTo>
                      <a:lnTo>
                        <a:pt x="400" y="306"/>
                      </a:lnTo>
                      <a:lnTo>
                        <a:pt x="400" y="307"/>
                      </a:lnTo>
                      <a:lnTo>
                        <a:pt x="401" y="307"/>
                      </a:lnTo>
                      <a:lnTo>
                        <a:pt x="402" y="308"/>
                      </a:lnTo>
                      <a:lnTo>
                        <a:pt x="402" y="309"/>
                      </a:lnTo>
                      <a:lnTo>
                        <a:pt x="402" y="310"/>
                      </a:lnTo>
                      <a:lnTo>
                        <a:pt x="402" y="311"/>
                      </a:lnTo>
                      <a:lnTo>
                        <a:pt x="403" y="311"/>
                      </a:lnTo>
                      <a:lnTo>
                        <a:pt x="402" y="312"/>
                      </a:lnTo>
                      <a:lnTo>
                        <a:pt x="403" y="312"/>
                      </a:lnTo>
                      <a:lnTo>
                        <a:pt x="403" y="313"/>
                      </a:lnTo>
                      <a:lnTo>
                        <a:pt x="404" y="313"/>
                      </a:lnTo>
                      <a:lnTo>
                        <a:pt x="405" y="313"/>
                      </a:lnTo>
                      <a:lnTo>
                        <a:pt x="406" y="314"/>
                      </a:lnTo>
                      <a:lnTo>
                        <a:pt x="407" y="314"/>
                      </a:lnTo>
                      <a:lnTo>
                        <a:pt x="408" y="314"/>
                      </a:lnTo>
                      <a:lnTo>
                        <a:pt x="408" y="315"/>
                      </a:lnTo>
                      <a:lnTo>
                        <a:pt x="408" y="314"/>
                      </a:lnTo>
                      <a:lnTo>
                        <a:pt x="409" y="314"/>
                      </a:lnTo>
                      <a:lnTo>
                        <a:pt x="409" y="313"/>
                      </a:lnTo>
                      <a:lnTo>
                        <a:pt x="410" y="313"/>
                      </a:lnTo>
                      <a:lnTo>
                        <a:pt x="411" y="313"/>
                      </a:lnTo>
                      <a:lnTo>
                        <a:pt x="411" y="312"/>
                      </a:lnTo>
                      <a:lnTo>
                        <a:pt x="412" y="312"/>
                      </a:lnTo>
                      <a:lnTo>
                        <a:pt x="412" y="311"/>
                      </a:lnTo>
                      <a:lnTo>
                        <a:pt x="413" y="311"/>
                      </a:lnTo>
                      <a:lnTo>
                        <a:pt x="413" y="310"/>
                      </a:lnTo>
                      <a:lnTo>
                        <a:pt x="413" y="309"/>
                      </a:lnTo>
                      <a:lnTo>
                        <a:pt x="414" y="309"/>
                      </a:lnTo>
                      <a:lnTo>
                        <a:pt x="414" y="308"/>
                      </a:lnTo>
                      <a:lnTo>
                        <a:pt x="415" y="308"/>
                      </a:lnTo>
                      <a:lnTo>
                        <a:pt x="416" y="307"/>
                      </a:lnTo>
                      <a:lnTo>
                        <a:pt x="416" y="308"/>
                      </a:lnTo>
                      <a:lnTo>
                        <a:pt x="417" y="308"/>
                      </a:lnTo>
                      <a:lnTo>
                        <a:pt x="417" y="307"/>
                      </a:lnTo>
                      <a:lnTo>
                        <a:pt x="416" y="307"/>
                      </a:lnTo>
                      <a:lnTo>
                        <a:pt x="417" y="306"/>
                      </a:lnTo>
                      <a:lnTo>
                        <a:pt x="418" y="306"/>
                      </a:lnTo>
                      <a:lnTo>
                        <a:pt x="418" y="307"/>
                      </a:lnTo>
                      <a:lnTo>
                        <a:pt x="419" y="307"/>
                      </a:lnTo>
                      <a:lnTo>
                        <a:pt x="420" y="306"/>
                      </a:lnTo>
                      <a:lnTo>
                        <a:pt x="421" y="306"/>
                      </a:lnTo>
                      <a:lnTo>
                        <a:pt x="421" y="305"/>
                      </a:lnTo>
                      <a:lnTo>
                        <a:pt x="421" y="304"/>
                      </a:lnTo>
                      <a:lnTo>
                        <a:pt x="422" y="304"/>
                      </a:lnTo>
                      <a:lnTo>
                        <a:pt x="422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4" y="304"/>
                      </a:lnTo>
                      <a:lnTo>
                        <a:pt x="425" y="305"/>
                      </a:lnTo>
                      <a:lnTo>
                        <a:pt x="426" y="305"/>
                      </a:lnTo>
                      <a:lnTo>
                        <a:pt x="427" y="305"/>
                      </a:lnTo>
                      <a:lnTo>
                        <a:pt x="427" y="304"/>
                      </a:lnTo>
                      <a:lnTo>
                        <a:pt x="428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31" y="304"/>
                      </a:lnTo>
                      <a:lnTo>
                        <a:pt x="431" y="303"/>
                      </a:lnTo>
                      <a:lnTo>
                        <a:pt x="432" y="303"/>
                      </a:lnTo>
                      <a:lnTo>
                        <a:pt x="433" y="303"/>
                      </a:lnTo>
                      <a:lnTo>
                        <a:pt x="433" y="302"/>
                      </a:lnTo>
                      <a:lnTo>
                        <a:pt x="433" y="303"/>
                      </a:lnTo>
                      <a:lnTo>
                        <a:pt x="434" y="302"/>
                      </a:lnTo>
                      <a:lnTo>
                        <a:pt x="434" y="301"/>
                      </a:lnTo>
                      <a:lnTo>
                        <a:pt x="435" y="301"/>
                      </a:lnTo>
                      <a:lnTo>
                        <a:pt x="435" y="302"/>
                      </a:lnTo>
                      <a:lnTo>
                        <a:pt x="436" y="301"/>
                      </a:lnTo>
                      <a:lnTo>
                        <a:pt x="437" y="301"/>
                      </a:lnTo>
                      <a:lnTo>
                        <a:pt x="438" y="301"/>
                      </a:lnTo>
                      <a:lnTo>
                        <a:pt x="439" y="300"/>
                      </a:lnTo>
                      <a:lnTo>
                        <a:pt x="439" y="301"/>
                      </a:lnTo>
                      <a:lnTo>
                        <a:pt x="439" y="300"/>
                      </a:lnTo>
                      <a:lnTo>
                        <a:pt x="440" y="300"/>
                      </a:lnTo>
                      <a:lnTo>
                        <a:pt x="440" y="301"/>
                      </a:lnTo>
                      <a:lnTo>
                        <a:pt x="441" y="301"/>
                      </a:lnTo>
                      <a:lnTo>
                        <a:pt x="442" y="301"/>
                      </a:lnTo>
                      <a:lnTo>
                        <a:pt x="443" y="301"/>
                      </a:lnTo>
                      <a:lnTo>
                        <a:pt x="444" y="300"/>
                      </a:lnTo>
                      <a:lnTo>
                        <a:pt x="445" y="300"/>
                      </a:lnTo>
                      <a:lnTo>
                        <a:pt x="446" y="300"/>
                      </a:lnTo>
                      <a:lnTo>
                        <a:pt x="447" y="300"/>
                      </a:lnTo>
                      <a:lnTo>
                        <a:pt x="448" y="300"/>
                      </a:lnTo>
                      <a:lnTo>
                        <a:pt x="449" y="299"/>
                      </a:lnTo>
                      <a:lnTo>
                        <a:pt x="450" y="300"/>
                      </a:lnTo>
                      <a:lnTo>
                        <a:pt x="450" y="299"/>
                      </a:lnTo>
                      <a:lnTo>
                        <a:pt x="451" y="300"/>
                      </a:lnTo>
                      <a:lnTo>
                        <a:pt x="452" y="301"/>
                      </a:lnTo>
                      <a:lnTo>
                        <a:pt x="453" y="301"/>
                      </a:lnTo>
                      <a:lnTo>
                        <a:pt x="453" y="302"/>
                      </a:lnTo>
                      <a:lnTo>
                        <a:pt x="454" y="302"/>
                      </a:lnTo>
                      <a:lnTo>
                        <a:pt x="455" y="302"/>
                      </a:lnTo>
                      <a:lnTo>
                        <a:pt x="455" y="303"/>
                      </a:lnTo>
                      <a:lnTo>
                        <a:pt x="455" y="304"/>
                      </a:lnTo>
                      <a:lnTo>
                        <a:pt x="455" y="305"/>
                      </a:lnTo>
                      <a:lnTo>
                        <a:pt x="456" y="306"/>
                      </a:lnTo>
                      <a:lnTo>
                        <a:pt x="457" y="305"/>
                      </a:lnTo>
                      <a:lnTo>
                        <a:pt x="457" y="306"/>
                      </a:lnTo>
                      <a:lnTo>
                        <a:pt x="458" y="306"/>
                      </a:lnTo>
                      <a:lnTo>
                        <a:pt x="459" y="307"/>
                      </a:lnTo>
                      <a:lnTo>
                        <a:pt x="460" y="307"/>
                      </a:lnTo>
                      <a:lnTo>
                        <a:pt x="460" y="308"/>
                      </a:lnTo>
                      <a:lnTo>
                        <a:pt x="461" y="308"/>
                      </a:lnTo>
                      <a:lnTo>
                        <a:pt x="461" y="309"/>
                      </a:lnTo>
                      <a:lnTo>
                        <a:pt x="462" y="309"/>
                      </a:lnTo>
                      <a:lnTo>
                        <a:pt x="462" y="311"/>
                      </a:lnTo>
                      <a:lnTo>
                        <a:pt x="462" y="312"/>
                      </a:lnTo>
                      <a:lnTo>
                        <a:pt x="463" y="313"/>
                      </a:lnTo>
                      <a:lnTo>
                        <a:pt x="463" y="315"/>
                      </a:lnTo>
                      <a:lnTo>
                        <a:pt x="463" y="316"/>
                      </a:lnTo>
                      <a:lnTo>
                        <a:pt x="463" y="317"/>
                      </a:lnTo>
                      <a:lnTo>
                        <a:pt x="463" y="318"/>
                      </a:lnTo>
                      <a:lnTo>
                        <a:pt x="464" y="318"/>
                      </a:lnTo>
                      <a:lnTo>
                        <a:pt x="464" y="319"/>
                      </a:lnTo>
                      <a:lnTo>
                        <a:pt x="464" y="320"/>
                      </a:lnTo>
                      <a:lnTo>
                        <a:pt x="463" y="321"/>
                      </a:lnTo>
                      <a:lnTo>
                        <a:pt x="462" y="321"/>
                      </a:lnTo>
                      <a:lnTo>
                        <a:pt x="461" y="322"/>
                      </a:lnTo>
                      <a:lnTo>
                        <a:pt x="461" y="323"/>
                      </a:lnTo>
                      <a:lnTo>
                        <a:pt x="461" y="324"/>
                      </a:lnTo>
                      <a:lnTo>
                        <a:pt x="460" y="325"/>
                      </a:lnTo>
                      <a:lnTo>
                        <a:pt x="459" y="327"/>
                      </a:lnTo>
                      <a:lnTo>
                        <a:pt x="459" y="328"/>
                      </a:lnTo>
                      <a:lnTo>
                        <a:pt x="459" y="329"/>
                      </a:lnTo>
                      <a:lnTo>
                        <a:pt x="458" y="329"/>
                      </a:lnTo>
                      <a:lnTo>
                        <a:pt x="458" y="330"/>
                      </a:lnTo>
                      <a:lnTo>
                        <a:pt x="459" y="330"/>
                      </a:lnTo>
                      <a:lnTo>
                        <a:pt x="459" y="331"/>
                      </a:lnTo>
                      <a:lnTo>
                        <a:pt x="460" y="331"/>
                      </a:lnTo>
                      <a:lnTo>
                        <a:pt x="461" y="332"/>
                      </a:lnTo>
                      <a:lnTo>
                        <a:pt x="461" y="333"/>
                      </a:lnTo>
                      <a:lnTo>
                        <a:pt x="460" y="334"/>
                      </a:lnTo>
                      <a:lnTo>
                        <a:pt x="459" y="334"/>
                      </a:lnTo>
                      <a:lnTo>
                        <a:pt x="459" y="336"/>
                      </a:lnTo>
                      <a:lnTo>
                        <a:pt x="459" y="337"/>
                      </a:lnTo>
                      <a:lnTo>
                        <a:pt x="459" y="338"/>
                      </a:lnTo>
                      <a:lnTo>
                        <a:pt x="459" y="339"/>
                      </a:lnTo>
                      <a:lnTo>
                        <a:pt x="459" y="340"/>
                      </a:lnTo>
                      <a:lnTo>
                        <a:pt x="458" y="340"/>
                      </a:lnTo>
                      <a:lnTo>
                        <a:pt x="458" y="341"/>
                      </a:lnTo>
                      <a:lnTo>
                        <a:pt x="458" y="342"/>
                      </a:lnTo>
                      <a:lnTo>
                        <a:pt x="457" y="342"/>
                      </a:lnTo>
                      <a:lnTo>
                        <a:pt x="456" y="343"/>
                      </a:lnTo>
                      <a:lnTo>
                        <a:pt x="455" y="344"/>
                      </a:lnTo>
                      <a:lnTo>
                        <a:pt x="455" y="345"/>
                      </a:lnTo>
                      <a:lnTo>
                        <a:pt x="454" y="345"/>
                      </a:lnTo>
                      <a:lnTo>
                        <a:pt x="453" y="345"/>
                      </a:lnTo>
                      <a:lnTo>
                        <a:pt x="452" y="345"/>
                      </a:lnTo>
                      <a:lnTo>
                        <a:pt x="451" y="345"/>
                      </a:lnTo>
                      <a:lnTo>
                        <a:pt x="450" y="345"/>
                      </a:lnTo>
                      <a:lnTo>
                        <a:pt x="449" y="345"/>
                      </a:lnTo>
                      <a:lnTo>
                        <a:pt x="448" y="345"/>
                      </a:lnTo>
                      <a:lnTo>
                        <a:pt x="447" y="345"/>
                      </a:lnTo>
                      <a:lnTo>
                        <a:pt x="446" y="344"/>
                      </a:lnTo>
                      <a:lnTo>
                        <a:pt x="445" y="344"/>
                      </a:lnTo>
                      <a:lnTo>
                        <a:pt x="444" y="344"/>
                      </a:lnTo>
                      <a:lnTo>
                        <a:pt x="443" y="345"/>
                      </a:lnTo>
                      <a:lnTo>
                        <a:pt x="441" y="345"/>
                      </a:lnTo>
                      <a:lnTo>
                        <a:pt x="440" y="345"/>
                      </a:lnTo>
                      <a:lnTo>
                        <a:pt x="440" y="346"/>
                      </a:lnTo>
                      <a:lnTo>
                        <a:pt x="439" y="347"/>
                      </a:lnTo>
                      <a:lnTo>
                        <a:pt x="438" y="347"/>
                      </a:lnTo>
                      <a:lnTo>
                        <a:pt x="437" y="347"/>
                      </a:lnTo>
                      <a:lnTo>
                        <a:pt x="437" y="348"/>
                      </a:lnTo>
                      <a:lnTo>
                        <a:pt x="436" y="348"/>
                      </a:lnTo>
                      <a:lnTo>
                        <a:pt x="436" y="349"/>
                      </a:lnTo>
                      <a:lnTo>
                        <a:pt x="435" y="350"/>
                      </a:lnTo>
                      <a:lnTo>
                        <a:pt x="434" y="350"/>
                      </a:lnTo>
                      <a:lnTo>
                        <a:pt x="434" y="349"/>
                      </a:lnTo>
                      <a:lnTo>
                        <a:pt x="433" y="349"/>
                      </a:lnTo>
                      <a:lnTo>
                        <a:pt x="432" y="349"/>
                      </a:lnTo>
                      <a:lnTo>
                        <a:pt x="431" y="349"/>
                      </a:lnTo>
                      <a:lnTo>
                        <a:pt x="430" y="349"/>
                      </a:lnTo>
                      <a:lnTo>
                        <a:pt x="430" y="348"/>
                      </a:lnTo>
                      <a:lnTo>
                        <a:pt x="429" y="348"/>
                      </a:lnTo>
                      <a:lnTo>
                        <a:pt x="429" y="349"/>
                      </a:lnTo>
                      <a:lnTo>
                        <a:pt x="429" y="350"/>
                      </a:lnTo>
                      <a:lnTo>
                        <a:pt x="428" y="350"/>
                      </a:lnTo>
                      <a:lnTo>
                        <a:pt x="429" y="350"/>
                      </a:lnTo>
                      <a:lnTo>
                        <a:pt x="429" y="351"/>
                      </a:lnTo>
                      <a:lnTo>
                        <a:pt x="428" y="352"/>
                      </a:lnTo>
                      <a:lnTo>
                        <a:pt x="427" y="351"/>
                      </a:lnTo>
                      <a:lnTo>
                        <a:pt x="427" y="352"/>
                      </a:lnTo>
                      <a:lnTo>
                        <a:pt x="428" y="353"/>
                      </a:lnTo>
                      <a:lnTo>
                        <a:pt x="427" y="354"/>
                      </a:lnTo>
                      <a:lnTo>
                        <a:pt x="428" y="355"/>
                      </a:lnTo>
                      <a:lnTo>
                        <a:pt x="427" y="356"/>
                      </a:lnTo>
                      <a:lnTo>
                        <a:pt x="428" y="356"/>
                      </a:lnTo>
                      <a:lnTo>
                        <a:pt x="427" y="357"/>
                      </a:lnTo>
                      <a:lnTo>
                        <a:pt x="426" y="358"/>
                      </a:lnTo>
                      <a:lnTo>
                        <a:pt x="425" y="359"/>
                      </a:lnTo>
                      <a:lnTo>
                        <a:pt x="425" y="358"/>
                      </a:lnTo>
                      <a:lnTo>
                        <a:pt x="425" y="359"/>
                      </a:lnTo>
                      <a:lnTo>
                        <a:pt x="424" y="359"/>
                      </a:lnTo>
                      <a:lnTo>
                        <a:pt x="424" y="358"/>
                      </a:lnTo>
                      <a:lnTo>
                        <a:pt x="423" y="358"/>
                      </a:lnTo>
                      <a:lnTo>
                        <a:pt x="423" y="359"/>
                      </a:lnTo>
                      <a:lnTo>
                        <a:pt x="422" y="359"/>
                      </a:lnTo>
                      <a:lnTo>
                        <a:pt x="422" y="360"/>
                      </a:lnTo>
                      <a:lnTo>
                        <a:pt x="422" y="361"/>
                      </a:lnTo>
                      <a:lnTo>
                        <a:pt x="422" y="362"/>
                      </a:lnTo>
                      <a:lnTo>
                        <a:pt x="422" y="363"/>
                      </a:lnTo>
                      <a:lnTo>
                        <a:pt x="421" y="363"/>
                      </a:lnTo>
                      <a:lnTo>
                        <a:pt x="422" y="364"/>
                      </a:lnTo>
                      <a:lnTo>
                        <a:pt x="421" y="364"/>
                      </a:lnTo>
                      <a:lnTo>
                        <a:pt x="422" y="365"/>
                      </a:lnTo>
                      <a:lnTo>
                        <a:pt x="421" y="365"/>
                      </a:lnTo>
                      <a:lnTo>
                        <a:pt x="421" y="366"/>
                      </a:lnTo>
                      <a:lnTo>
                        <a:pt x="420" y="366"/>
                      </a:lnTo>
                      <a:lnTo>
                        <a:pt x="421" y="367"/>
                      </a:lnTo>
                      <a:lnTo>
                        <a:pt x="420" y="367"/>
                      </a:lnTo>
                      <a:lnTo>
                        <a:pt x="420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8" y="368"/>
                      </a:lnTo>
                      <a:lnTo>
                        <a:pt x="419" y="368"/>
                      </a:lnTo>
                      <a:lnTo>
                        <a:pt x="419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7" y="369"/>
                      </a:lnTo>
                      <a:lnTo>
                        <a:pt x="417" y="370"/>
                      </a:lnTo>
                      <a:lnTo>
                        <a:pt x="416" y="369"/>
                      </a:lnTo>
                      <a:lnTo>
                        <a:pt x="416" y="370"/>
                      </a:lnTo>
                      <a:lnTo>
                        <a:pt x="416" y="371"/>
                      </a:lnTo>
                      <a:lnTo>
                        <a:pt x="415" y="371"/>
                      </a:lnTo>
                      <a:lnTo>
                        <a:pt x="415" y="370"/>
                      </a:lnTo>
                      <a:lnTo>
                        <a:pt x="415" y="371"/>
                      </a:lnTo>
                      <a:lnTo>
                        <a:pt x="414" y="371"/>
                      </a:lnTo>
                      <a:lnTo>
                        <a:pt x="415" y="371"/>
                      </a:lnTo>
                      <a:lnTo>
                        <a:pt x="415" y="372"/>
                      </a:lnTo>
                      <a:lnTo>
                        <a:pt x="415" y="371"/>
                      </a:lnTo>
                      <a:lnTo>
                        <a:pt x="416" y="371"/>
                      </a:lnTo>
                      <a:lnTo>
                        <a:pt x="416" y="372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5" y="374"/>
                      </a:lnTo>
                      <a:lnTo>
                        <a:pt x="414" y="375"/>
                      </a:lnTo>
                      <a:lnTo>
                        <a:pt x="415" y="375"/>
                      </a:lnTo>
                      <a:lnTo>
                        <a:pt x="414" y="375"/>
                      </a:lnTo>
                      <a:lnTo>
                        <a:pt x="414" y="376"/>
                      </a:lnTo>
                      <a:lnTo>
                        <a:pt x="415" y="376"/>
                      </a:lnTo>
                      <a:lnTo>
                        <a:pt x="414" y="376"/>
                      </a:lnTo>
                      <a:lnTo>
                        <a:pt x="414" y="377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6" y="378"/>
                      </a:lnTo>
                      <a:lnTo>
                        <a:pt x="416" y="379"/>
                      </a:lnTo>
                      <a:lnTo>
                        <a:pt x="417" y="379"/>
                      </a:lnTo>
                      <a:lnTo>
                        <a:pt x="417" y="380"/>
                      </a:lnTo>
                      <a:lnTo>
                        <a:pt x="417" y="381"/>
                      </a:lnTo>
                      <a:lnTo>
                        <a:pt x="416" y="381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4" y="385"/>
                      </a:lnTo>
                      <a:lnTo>
                        <a:pt x="413" y="385"/>
                      </a:lnTo>
                      <a:lnTo>
                        <a:pt x="412" y="385"/>
                      </a:lnTo>
                      <a:lnTo>
                        <a:pt x="413" y="386"/>
                      </a:lnTo>
                      <a:lnTo>
                        <a:pt x="413" y="387"/>
                      </a:lnTo>
                      <a:lnTo>
                        <a:pt x="413" y="388"/>
                      </a:lnTo>
                      <a:lnTo>
                        <a:pt x="413" y="389"/>
                      </a:lnTo>
                      <a:lnTo>
                        <a:pt x="414" y="389"/>
                      </a:lnTo>
                      <a:lnTo>
                        <a:pt x="414" y="390"/>
                      </a:lnTo>
                      <a:lnTo>
                        <a:pt x="415" y="390"/>
                      </a:lnTo>
                      <a:lnTo>
                        <a:pt x="415" y="391"/>
                      </a:lnTo>
                      <a:lnTo>
                        <a:pt x="414" y="391"/>
                      </a:lnTo>
                      <a:lnTo>
                        <a:pt x="415" y="392"/>
                      </a:lnTo>
                      <a:lnTo>
                        <a:pt x="414" y="392"/>
                      </a:lnTo>
                      <a:lnTo>
                        <a:pt x="414" y="393"/>
                      </a:lnTo>
                      <a:lnTo>
                        <a:pt x="415" y="394"/>
                      </a:lnTo>
                      <a:lnTo>
                        <a:pt x="414" y="394"/>
                      </a:lnTo>
                      <a:lnTo>
                        <a:pt x="415" y="394"/>
                      </a:lnTo>
                      <a:lnTo>
                        <a:pt x="414" y="395"/>
                      </a:lnTo>
                      <a:lnTo>
                        <a:pt x="413" y="395"/>
                      </a:lnTo>
                      <a:lnTo>
                        <a:pt x="414" y="396"/>
                      </a:lnTo>
                      <a:lnTo>
                        <a:pt x="414" y="397"/>
                      </a:lnTo>
                      <a:lnTo>
                        <a:pt x="413" y="397"/>
                      </a:lnTo>
                      <a:lnTo>
                        <a:pt x="413" y="398"/>
                      </a:lnTo>
                      <a:lnTo>
                        <a:pt x="413" y="399"/>
                      </a:lnTo>
                      <a:lnTo>
                        <a:pt x="412" y="399"/>
                      </a:lnTo>
                      <a:lnTo>
                        <a:pt x="411" y="399"/>
                      </a:lnTo>
                      <a:lnTo>
                        <a:pt x="410" y="399"/>
                      </a:lnTo>
                      <a:lnTo>
                        <a:pt x="409" y="400"/>
                      </a:lnTo>
                      <a:lnTo>
                        <a:pt x="408" y="400"/>
                      </a:lnTo>
                      <a:lnTo>
                        <a:pt x="407" y="399"/>
                      </a:lnTo>
                      <a:lnTo>
                        <a:pt x="406" y="400"/>
                      </a:lnTo>
                      <a:lnTo>
                        <a:pt x="405" y="400"/>
                      </a:lnTo>
                      <a:lnTo>
                        <a:pt x="405" y="401"/>
                      </a:lnTo>
                      <a:lnTo>
                        <a:pt x="406" y="402"/>
                      </a:lnTo>
                      <a:lnTo>
                        <a:pt x="405" y="402"/>
                      </a:lnTo>
                      <a:lnTo>
                        <a:pt x="406" y="402"/>
                      </a:lnTo>
                      <a:lnTo>
                        <a:pt x="405" y="403"/>
                      </a:lnTo>
                      <a:lnTo>
                        <a:pt x="406" y="403"/>
                      </a:lnTo>
                      <a:lnTo>
                        <a:pt x="407" y="403"/>
                      </a:lnTo>
                      <a:lnTo>
                        <a:pt x="407" y="404"/>
                      </a:lnTo>
                      <a:lnTo>
                        <a:pt x="407" y="405"/>
                      </a:lnTo>
                      <a:lnTo>
                        <a:pt x="406" y="405"/>
                      </a:lnTo>
                      <a:lnTo>
                        <a:pt x="406" y="406"/>
                      </a:lnTo>
                      <a:lnTo>
                        <a:pt x="405" y="406"/>
                      </a:lnTo>
                      <a:lnTo>
                        <a:pt x="404" y="406"/>
                      </a:lnTo>
                      <a:lnTo>
                        <a:pt x="404" y="407"/>
                      </a:lnTo>
                      <a:lnTo>
                        <a:pt x="404" y="408"/>
                      </a:lnTo>
                      <a:lnTo>
                        <a:pt x="403" y="408"/>
                      </a:lnTo>
                      <a:lnTo>
                        <a:pt x="402" y="408"/>
                      </a:lnTo>
                      <a:lnTo>
                        <a:pt x="402" y="409"/>
                      </a:lnTo>
                      <a:lnTo>
                        <a:pt x="402" y="410"/>
                      </a:lnTo>
                      <a:lnTo>
                        <a:pt x="402" y="411"/>
                      </a:lnTo>
                      <a:lnTo>
                        <a:pt x="401" y="411"/>
                      </a:lnTo>
                      <a:lnTo>
                        <a:pt x="401" y="412"/>
                      </a:lnTo>
                      <a:lnTo>
                        <a:pt x="400" y="412"/>
                      </a:lnTo>
                      <a:lnTo>
                        <a:pt x="400" y="411"/>
                      </a:lnTo>
                      <a:lnTo>
                        <a:pt x="400" y="412"/>
                      </a:lnTo>
                      <a:lnTo>
                        <a:pt x="400" y="413"/>
                      </a:lnTo>
                      <a:lnTo>
                        <a:pt x="399" y="413"/>
                      </a:lnTo>
                      <a:lnTo>
                        <a:pt x="399" y="414"/>
                      </a:lnTo>
                      <a:lnTo>
                        <a:pt x="398" y="414"/>
                      </a:lnTo>
                      <a:lnTo>
                        <a:pt x="397" y="414"/>
                      </a:lnTo>
                      <a:lnTo>
                        <a:pt x="396" y="414"/>
                      </a:lnTo>
                      <a:lnTo>
                        <a:pt x="397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9" y="416"/>
                      </a:lnTo>
                      <a:lnTo>
                        <a:pt x="398" y="416"/>
                      </a:lnTo>
                      <a:lnTo>
                        <a:pt x="398" y="417"/>
                      </a:lnTo>
                      <a:lnTo>
                        <a:pt x="397" y="418"/>
                      </a:lnTo>
                      <a:lnTo>
                        <a:pt x="397" y="419"/>
                      </a:lnTo>
                      <a:lnTo>
                        <a:pt x="396" y="419"/>
                      </a:lnTo>
                      <a:lnTo>
                        <a:pt x="396" y="420"/>
                      </a:lnTo>
                      <a:lnTo>
                        <a:pt x="397" y="420"/>
                      </a:lnTo>
                      <a:lnTo>
                        <a:pt x="398" y="421"/>
                      </a:lnTo>
                      <a:lnTo>
                        <a:pt x="398" y="420"/>
                      </a:lnTo>
                      <a:lnTo>
                        <a:pt x="399" y="420"/>
                      </a:lnTo>
                      <a:lnTo>
                        <a:pt x="399" y="421"/>
                      </a:lnTo>
                      <a:lnTo>
                        <a:pt x="400" y="421"/>
                      </a:lnTo>
                      <a:lnTo>
                        <a:pt x="401" y="421"/>
                      </a:lnTo>
                      <a:lnTo>
                        <a:pt x="402" y="421"/>
                      </a:lnTo>
                      <a:lnTo>
                        <a:pt x="402" y="422"/>
                      </a:lnTo>
                      <a:lnTo>
                        <a:pt x="403" y="422"/>
                      </a:lnTo>
                      <a:lnTo>
                        <a:pt x="403" y="421"/>
                      </a:lnTo>
                      <a:lnTo>
                        <a:pt x="404" y="421"/>
                      </a:lnTo>
                      <a:lnTo>
                        <a:pt x="406" y="422"/>
                      </a:lnTo>
                      <a:lnTo>
                        <a:pt x="407" y="422"/>
                      </a:lnTo>
                      <a:lnTo>
                        <a:pt x="408" y="421"/>
                      </a:lnTo>
                      <a:lnTo>
                        <a:pt x="409" y="421"/>
                      </a:lnTo>
                      <a:lnTo>
                        <a:pt x="410" y="421"/>
                      </a:lnTo>
                      <a:lnTo>
                        <a:pt x="411" y="421"/>
                      </a:lnTo>
                      <a:lnTo>
                        <a:pt x="412" y="422"/>
                      </a:lnTo>
                      <a:lnTo>
                        <a:pt x="412" y="423"/>
                      </a:lnTo>
                      <a:lnTo>
                        <a:pt x="411" y="423"/>
                      </a:lnTo>
                      <a:lnTo>
                        <a:pt x="410" y="423"/>
                      </a:lnTo>
                      <a:lnTo>
                        <a:pt x="410" y="424"/>
                      </a:lnTo>
                      <a:lnTo>
                        <a:pt x="411" y="424"/>
                      </a:lnTo>
                      <a:lnTo>
                        <a:pt x="411" y="425"/>
                      </a:lnTo>
                      <a:lnTo>
                        <a:pt x="410" y="425"/>
                      </a:lnTo>
                      <a:lnTo>
                        <a:pt x="410" y="426"/>
                      </a:lnTo>
                      <a:lnTo>
                        <a:pt x="411" y="426"/>
                      </a:lnTo>
                      <a:lnTo>
                        <a:pt x="411" y="427"/>
                      </a:lnTo>
                      <a:lnTo>
                        <a:pt x="410" y="427"/>
                      </a:lnTo>
                      <a:lnTo>
                        <a:pt x="410" y="428"/>
                      </a:lnTo>
                      <a:lnTo>
                        <a:pt x="411" y="428"/>
                      </a:lnTo>
                      <a:lnTo>
                        <a:pt x="412" y="428"/>
                      </a:lnTo>
                      <a:lnTo>
                        <a:pt x="413" y="428"/>
                      </a:lnTo>
                      <a:lnTo>
                        <a:pt x="413" y="427"/>
                      </a:lnTo>
                      <a:lnTo>
                        <a:pt x="414" y="427"/>
                      </a:lnTo>
                      <a:lnTo>
                        <a:pt x="415" y="428"/>
                      </a:lnTo>
                      <a:lnTo>
                        <a:pt x="414" y="429"/>
                      </a:lnTo>
                      <a:lnTo>
                        <a:pt x="415" y="429"/>
                      </a:lnTo>
                      <a:lnTo>
                        <a:pt x="416" y="429"/>
                      </a:lnTo>
                      <a:lnTo>
                        <a:pt x="416" y="430"/>
                      </a:lnTo>
                      <a:lnTo>
                        <a:pt x="417" y="430"/>
                      </a:lnTo>
                      <a:lnTo>
                        <a:pt x="418" y="430"/>
                      </a:lnTo>
                      <a:lnTo>
                        <a:pt x="418" y="431"/>
                      </a:lnTo>
                      <a:lnTo>
                        <a:pt x="418" y="432"/>
                      </a:lnTo>
                      <a:lnTo>
                        <a:pt x="419" y="432"/>
                      </a:lnTo>
                      <a:lnTo>
                        <a:pt x="418" y="434"/>
                      </a:lnTo>
                      <a:lnTo>
                        <a:pt x="418" y="435"/>
                      </a:lnTo>
                      <a:lnTo>
                        <a:pt x="419" y="435"/>
                      </a:lnTo>
                      <a:lnTo>
                        <a:pt x="420" y="435"/>
                      </a:lnTo>
                      <a:lnTo>
                        <a:pt x="421" y="435"/>
                      </a:lnTo>
                      <a:lnTo>
                        <a:pt x="421" y="436"/>
                      </a:lnTo>
                      <a:lnTo>
                        <a:pt x="421" y="437"/>
                      </a:lnTo>
                      <a:lnTo>
                        <a:pt x="421" y="438"/>
                      </a:lnTo>
                      <a:lnTo>
                        <a:pt x="420" y="440"/>
                      </a:lnTo>
                      <a:lnTo>
                        <a:pt x="421" y="441"/>
                      </a:lnTo>
                      <a:lnTo>
                        <a:pt x="421" y="442"/>
                      </a:lnTo>
                      <a:lnTo>
                        <a:pt x="421" y="443"/>
                      </a:lnTo>
                      <a:lnTo>
                        <a:pt x="420" y="443"/>
                      </a:lnTo>
                      <a:lnTo>
                        <a:pt x="420" y="444"/>
                      </a:lnTo>
                      <a:lnTo>
                        <a:pt x="418" y="444"/>
                      </a:lnTo>
                      <a:lnTo>
                        <a:pt x="418" y="445"/>
                      </a:lnTo>
                      <a:lnTo>
                        <a:pt x="418" y="446"/>
                      </a:lnTo>
                      <a:lnTo>
                        <a:pt x="418" y="447"/>
                      </a:lnTo>
                      <a:lnTo>
                        <a:pt x="419" y="447"/>
                      </a:lnTo>
                      <a:lnTo>
                        <a:pt x="420" y="447"/>
                      </a:lnTo>
                      <a:lnTo>
                        <a:pt x="421" y="447"/>
                      </a:lnTo>
                      <a:lnTo>
                        <a:pt x="422" y="447"/>
                      </a:lnTo>
                      <a:lnTo>
                        <a:pt x="422" y="448"/>
                      </a:lnTo>
                      <a:lnTo>
                        <a:pt x="422" y="449"/>
                      </a:lnTo>
                      <a:lnTo>
                        <a:pt x="423" y="451"/>
                      </a:lnTo>
                      <a:lnTo>
                        <a:pt x="424" y="451"/>
                      </a:lnTo>
                      <a:lnTo>
                        <a:pt x="424" y="452"/>
                      </a:lnTo>
                      <a:lnTo>
                        <a:pt x="425" y="453"/>
                      </a:lnTo>
                      <a:lnTo>
                        <a:pt x="426" y="454"/>
                      </a:lnTo>
                      <a:lnTo>
                        <a:pt x="427" y="455"/>
                      </a:lnTo>
                      <a:lnTo>
                        <a:pt x="427" y="456"/>
                      </a:lnTo>
                      <a:lnTo>
                        <a:pt x="426" y="458"/>
                      </a:lnTo>
                      <a:lnTo>
                        <a:pt x="427" y="459"/>
                      </a:lnTo>
                      <a:lnTo>
                        <a:pt x="428" y="459"/>
                      </a:lnTo>
                      <a:lnTo>
                        <a:pt x="429" y="459"/>
                      </a:lnTo>
                      <a:lnTo>
                        <a:pt x="429" y="458"/>
                      </a:lnTo>
                      <a:lnTo>
                        <a:pt x="430" y="457"/>
                      </a:lnTo>
                      <a:lnTo>
                        <a:pt x="431" y="457"/>
                      </a:lnTo>
                      <a:lnTo>
                        <a:pt x="432" y="458"/>
                      </a:lnTo>
                      <a:lnTo>
                        <a:pt x="433" y="458"/>
                      </a:lnTo>
                      <a:lnTo>
                        <a:pt x="435" y="457"/>
                      </a:lnTo>
                      <a:lnTo>
                        <a:pt x="436" y="457"/>
                      </a:lnTo>
                      <a:lnTo>
                        <a:pt x="437" y="458"/>
                      </a:lnTo>
                      <a:lnTo>
                        <a:pt x="438" y="459"/>
                      </a:lnTo>
                      <a:lnTo>
                        <a:pt x="439" y="459"/>
                      </a:lnTo>
                      <a:lnTo>
                        <a:pt x="440" y="460"/>
                      </a:lnTo>
                      <a:lnTo>
                        <a:pt x="439" y="460"/>
                      </a:lnTo>
                      <a:lnTo>
                        <a:pt x="438" y="461"/>
                      </a:lnTo>
                      <a:lnTo>
                        <a:pt x="438" y="463"/>
                      </a:lnTo>
                      <a:lnTo>
                        <a:pt x="439" y="464"/>
                      </a:lnTo>
                      <a:lnTo>
                        <a:pt x="439" y="465"/>
                      </a:lnTo>
                      <a:lnTo>
                        <a:pt x="440" y="465"/>
                      </a:lnTo>
                      <a:lnTo>
                        <a:pt x="442" y="465"/>
                      </a:lnTo>
                      <a:lnTo>
                        <a:pt x="443" y="466"/>
                      </a:lnTo>
                      <a:lnTo>
                        <a:pt x="443" y="467"/>
                      </a:lnTo>
                      <a:lnTo>
                        <a:pt x="444" y="468"/>
                      </a:lnTo>
                      <a:lnTo>
                        <a:pt x="445" y="467"/>
                      </a:lnTo>
                      <a:lnTo>
                        <a:pt x="446" y="467"/>
                      </a:lnTo>
                      <a:lnTo>
                        <a:pt x="447" y="467"/>
                      </a:lnTo>
                      <a:lnTo>
                        <a:pt x="447" y="468"/>
                      </a:lnTo>
                      <a:lnTo>
                        <a:pt x="447" y="469"/>
                      </a:lnTo>
                      <a:lnTo>
                        <a:pt x="446" y="470"/>
                      </a:lnTo>
                      <a:lnTo>
                        <a:pt x="445" y="470"/>
                      </a:lnTo>
                      <a:lnTo>
                        <a:pt x="445" y="471"/>
                      </a:lnTo>
                      <a:lnTo>
                        <a:pt x="445" y="472"/>
                      </a:lnTo>
                      <a:lnTo>
                        <a:pt x="446" y="472"/>
                      </a:lnTo>
                      <a:lnTo>
                        <a:pt x="447" y="473"/>
                      </a:lnTo>
                      <a:lnTo>
                        <a:pt x="447" y="474"/>
                      </a:lnTo>
                      <a:lnTo>
                        <a:pt x="449" y="475"/>
                      </a:lnTo>
                      <a:lnTo>
                        <a:pt x="449" y="476"/>
                      </a:lnTo>
                      <a:lnTo>
                        <a:pt x="446" y="477"/>
                      </a:lnTo>
                      <a:lnTo>
                        <a:pt x="446" y="478"/>
                      </a:lnTo>
                      <a:lnTo>
                        <a:pt x="445" y="478"/>
                      </a:lnTo>
                      <a:lnTo>
                        <a:pt x="444" y="478"/>
                      </a:lnTo>
                      <a:lnTo>
                        <a:pt x="443" y="478"/>
                      </a:lnTo>
                      <a:lnTo>
                        <a:pt x="443" y="479"/>
                      </a:lnTo>
                      <a:lnTo>
                        <a:pt x="443" y="480"/>
                      </a:lnTo>
                      <a:lnTo>
                        <a:pt x="443" y="481"/>
                      </a:lnTo>
                      <a:lnTo>
                        <a:pt x="442" y="483"/>
                      </a:lnTo>
                      <a:lnTo>
                        <a:pt x="442" y="485"/>
                      </a:lnTo>
                      <a:lnTo>
                        <a:pt x="441" y="485"/>
                      </a:lnTo>
                      <a:lnTo>
                        <a:pt x="441" y="486"/>
                      </a:lnTo>
                      <a:lnTo>
                        <a:pt x="440" y="487"/>
                      </a:lnTo>
                      <a:lnTo>
                        <a:pt x="438" y="488"/>
                      </a:lnTo>
                      <a:lnTo>
                        <a:pt x="436" y="489"/>
                      </a:lnTo>
                      <a:lnTo>
                        <a:pt x="437" y="490"/>
                      </a:lnTo>
                      <a:lnTo>
                        <a:pt x="436" y="491"/>
                      </a:lnTo>
                      <a:lnTo>
                        <a:pt x="437" y="491"/>
                      </a:lnTo>
                      <a:lnTo>
                        <a:pt x="437" y="492"/>
                      </a:lnTo>
                      <a:lnTo>
                        <a:pt x="437" y="493"/>
                      </a:lnTo>
                      <a:lnTo>
                        <a:pt x="437" y="494"/>
                      </a:lnTo>
                      <a:lnTo>
                        <a:pt x="437" y="495"/>
                      </a:lnTo>
                      <a:lnTo>
                        <a:pt x="438" y="495"/>
                      </a:lnTo>
                      <a:lnTo>
                        <a:pt x="439" y="495"/>
                      </a:lnTo>
                      <a:lnTo>
                        <a:pt x="441" y="495"/>
                      </a:lnTo>
                      <a:lnTo>
                        <a:pt x="442" y="495"/>
                      </a:lnTo>
                      <a:lnTo>
                        <a:pt x="442" y="496"/>
                      </a:lnTo>
                      <a:lnTo>
                        <a:pt x="443" y="496"/>
                      </a:lnTo>
                      <a:lnTo>
                        <a:pt x="444" y="497"/>
                      </a:lnTo>
                      <a:lnTo>
                        <a:pt x="445" y="498"/>
                      </a:lnTo>
                      <a:lnTo>
                        <a:pt x="444" y="499"/>
                      </a:lnTo>
                      <a:lnTo>
                        <a:pt x="443" y="501"/>
                      </a:lnTo>
                      <a:lnTo>
                        <a:pt x="444" y="502"/>
                      </a:lnTo>
                      <a:lnTo>
                        <a:pt x="445" y="502"/>
                      </a:lnTo>
                      <a:lnTo>
                        <a:pt x="447" y="502"/>
                      </a:lnTo>
                      <a:lnTo>
                        <a:pt x="448" y="502"/>
                      </a:lnTo>
                      <a:lnTo>
                        <a:pt x="449" y="502"/>
                      </a:lnTo>
                      <a:lnTo>
                        <a:pt x="450" y="501"/>
                      </a:lnTo>
                      <a:lnTo>
                        <a:pt x="451" y="501"/>
                      </a:lnTo>
                      <a:lnTo>
                        <a:pt x="451" y="502"/>
                      </a:lnTo>
                      <a:lnTo>
                        <a:pt x="451" y="503"/>
                      </a:lnTo>
                      <a:lnTo>
                        <a:pt x="451" y="504"/>
                      </a:lnTo>
                      <a:lnTo>
                        <a:pt x="452" y="505"/>
                      </a:lnTo>
                      <a:lnTo>
                        <a:pt x="452" y="506"/>
                      </a:lnTo>
                      <a:lnTo>
                        <a:pt x="452" y="507"/>
                      </a:lnTo>
                      <a:lnTo>
                        <a:pt x="453" y="507"/>
                      </a:lnTo>
                      <a:lnTo>
                        <a:pt x="453" y="508"/>
                      </a:lnTo>
                      <a:lnTo>
                        <a:pt x="452" y="508"/>
                      </a:lnTo>
                      <a:lnTo>
                        <a:pt x="452" y="509"/>
                      </a:lnTo>
                      <a:lnTo>
                        <a:pt x="453" y="510"/>
                      </a:lnTo>
                      <a:lnTo>
                        <a:pt x="454" y="510"/>
                      </a:lnTo>
                      <a:lnTo>
                        <a:pt x="454" y="512"/>
                      </a:lnTo>
                      <a:lnTo>
                        <a:pt x="454" y="513"/>
                      </a:lnTo>
                      <a:lnTo>
                        <a:pt x="453" y="515"/>
                      </a:lnTo>
                      <a:lnTo>
                        <a:pt x="454" y="516"/>
                      </a:lnTo>
                      <a:lnTo>
                        <a:pt x="454" y="517"/>
                      </a:lnTo>
                      <a:lnTo>
                        <a:pt x="453" y="518"/>
                      </a:lnTo>
                      <a:lnTo>
                        <a:pt x="453" y="519"/>
                      </a:lnTo>
                      <a:lnTo>
                        <a:pt x="454" y="520"/>
                      </a:lnTo>
                      <a:lnTo>
                        <a:pt x="453" y="521"/>
                      </a:lnTo>
                      <a:lnTo>
                        <a:pt x="453" y="522"/>
                      </a:lnTo>
                      <a:lnTo>
                        <a:pt x="454" y="523"/>
                      </a:lnTo>
                      <a:lnTo>
                        <a:pt x="454" y="524"/>
                      </a:lnTo>
                      <a:lnTo>
                        <a:pt x="455" y="525"/>
                      </a:lnTo>
                      <a:lnTo>
                        <a:pt x="455" y="527"/>
                      </a:lnTo>
                      <a:lnTo>
                        <a:pt x="455" y="528"/>
                      </a:lnTo>
                      <a:lnTo>
                        <a:pt x="455" y="529"/>
                      </a:lnTo>
                      <a:lnTo>
                        <a:pt x="456" y="530"/>
                      </a:lnTo>
                      <a:lnTo>
                        <a:pt x="456" y="531"/>
                      </a:lnTo>
                      <a:lnTo>
                        <a:pt x="456" y="532"/>
                      </a:lnTo>
                      <a:lnTo>
                        <a:pt x="457" y="532"/>
                      </a:lnTo>
                      <a:lnTo>
                        <a:pt x="458" y="532"/>
                      </a:lnTo>
                      <a:lnTo>
                        <a:pt x="459" y="533"/>
                      </a:lnTo>
                      <a:lnTo>
                        <a:pt x="460" y="535"/>
                      </a:lnTo>
                      <a:lnTo>
                        <a:pt x="461" y="535"/>
                      </a:lnTo>
                      <a:lnTo>
                        <a:pt x="462" y="536"/>
                      </a:lnTo>
                      <a:lnTo>
                        <a:pt x="462" y="537"/>
                      </a:lnTo>
                      <a:lnTo>
                        <a:pt x="463" y="540"/>
                      </a:lnTo>
                      <a:lnTo>
                        <a:pt x="463" y="541"/>
                      </a:lnTo>
                      <a:lnTo>
                        <a:pt x="464" y="542"/>
                      </a:lnTo>
                      <a:lnTo>
                        <a:pt x="465" y="542"/>
                      </a:lnTo>
                      <a:lnTo>
                        <a:pt x="466" y="543"/>
                      </a:lnTo>
                      <a:lnTo>
                        <a:pt x="467" y="543"/>
                      </a:lnTo>
                      <a:lnTo>
                        <a:pt x="468" y="544"/>
                      </a:lnTo>
                      <a:lnTo>
                        <a:pt x="468" y="543"/>
                      </a:lnTo>
                      <a:lnTo>
                        <a:pt x="469" y="543"/>
                      </a:lnTo>
                      <a:lnTo>
                        <a:pt x="470" y="543"/>
                      </a:lnTo>
                      <a:lnTo>
                        <a:pt x="472" y="543"/>
                      </a:lnTo>
                      <a:lnTo>
                        <a:pt x="473" y="544"/>
                      </a:lnTo>
                      <a:lnTo>
                        <a:pt x="474" y="544"/>
                      </a:lnTo>
                      <a:lnTo>
                        <a:pt x="477" y="543"/>
                      </a:lnTo>
                      <a:lnTo>
                        <a:pt x="478" y="543"/>
                      </a:lnTo>
                      <a:lnTo>
                        <a:pt x="480" y="543"/>
                      </a:lnTo>
                      <a:lnTo>
                        <a:pt x="481" y="544"/>
                      </a:lnTo>
                      <a:lnTo>
                        <a:pt x="482" y="545"/>
                      </a:lnTo>
                      <a:lnTo>
                        <a:pt x="483" y="546"/>
                      </a:lnTo>
                      <a:lnTo>
                        <a:pt x="483" y="547"/>
                      </a:lnTo>
                      <a:lnTo>
                        <a:pt x="484" y="548"/>
                      </a:lnTo>
                      <a:lnTo>
                        <a:pt x="485" y="548"/>
                      </a:lnTo>
                      <a:lnTo>
                        <a:pt x="486" y="548"/>
                      </a:lnTo>
                      <a:lnTo>
                        <a:pt x="487" y="548"/>
                      </a:lnTo>
                      <a:lnTo>
                        <a:pt x="488" y="548"/>
                      </a:lnTo>
                      <a:lnTo>
                        <a:pt x="490" y="548"/>
                      </a:lnTo>
                      <a:lnTo>
                        <a:pt x="491" y="548"/>
                      </a:lnTo>
                      <a:lnTo>
                        <a:pt x="492" y="548"/>
                      </a:lnTo>
                      <a:lnTo>
                        <a:pt x="494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7" y="545"/>
                      </a:lnTo>
                      <a:lnTo>
                        <a:pt x="498" y="545"/>
                      </a:lnTo>
                      <a:lnTo>
                        <a:pt x="499" y="545"/>
                      </a:lnTo>
                      <a:lnTo>
                        <a:pt x="499" y="546"/>
                      </a:lnTo>
                      <a:lnTo>
                        <a:pt x="499" y="547"/>
                      </a:lnTo>
                      <a:lnTo>
                        <a:pt x="500" y="548"/>
                      </a:lnTo>
                      <a:lnTo>
                        <a:pt x="500" y="550"/>
                      </a:lnTo>
                      <a:lnTo>
                        <a:pt x="500" y="551"/>
                      </a:lnTo>
                      <a:lnTo>
                        <a:pt x="500" y="552"/>
                      </a:lnTo>
                      <a:lnTo>
                        <a:pt x="500" y="553"/>
                      </a:lnTo>
                      <a:lnTo>
                        <a:pt x="501" y="554"/>
                      </a:lnTo>
                      <a:lnTo>
                        <a:pt x="502" y="553"/>
                      </a:lnTo>
                      <a:lnTo>
                        <a:pt x="504" y="553"/>
                      </a:lnTo>
                      <a:lnTo>
                        <a:pt x="507" y="555"/>
                      </a:lnTo>
                      <a:lnTo>
                        <a:pt x="508" y="554"/>
                      </a:lnTo>
                      <a:lnTo>
                        <a:pt x="509" y="554"/>
                      </a:lnTo>
                      <a:lnTo>
                        <a:pt x="512" y="553"/>
                      </a:lnTo>
                      <a:lnTo>
                        <a:pt x="514" y="553"/>
                      </a:lnTo>
                      <a:lnTo>
                        <a:pt x="516" y="554"/>
                      </a:lnTo>
                      <a:lnTo>
                        <a:pt x="517" y="555"/>
                      </a:lnTo>
                      <a:lnTo>
                        <a:pt x="518" y="556"/>
                      </a:lnTo>
                      <a:lnTo>
                        <a:pt x="523" y="557"/>
                      </a:lnTo>
                      <a:lnTo>
                        <a:pt x="526" y="555"/>
                      </a:lnTo>
                      <a:lnTo>
                        <a:pt x="528" y="554"/>
                      </a:lnTo>
                      <a:lnTo>
                        <a:pt x="529" y="553"/>
                      </a:lnTo>
                      <a:lnTo>
                        <a:pt x="530" y="551"/>
                      </a:lnTo>
                      <a:lnTo>
                        <a:pt x="530" y="550"/>
                      </a:lnTo>
                      <a:lnTo>
                        <a:pt x="530" y="549"/>
                      </a:lnTo>
                      <a:lnTo>
                        <a:pt x="529" y="548"/>
                      </a:lnTo>
                      <a:lnTo>
                        <a:pt x="529" y="547"/>
                      </a:lnTo>
                      <a:lnTo>
                        <a:pt x="530" y="546"/>
                      </a:lnTo>
                      <a:lnTo>
                        <a:pt x="530" y="545"/>
                      </a:lnTo>
                      <a:lnTo>
                        <a:pt x="531" y="545"/>
                      </a:lnTo>
                      <a:lnTo>
                        <a:pt x="531" y="546"/>
                      </a:lnTo>
                      <a:lnTo>
                        <a:pt x="531" y="547"/>
                      </a:lnTo>
                      <a:lnTo>
                        <a:pt x="532" y="547"/>
                      </a:lnTo>
                      <a:lnTo>
                        <a:pt x="533" y="547"/>
                      </a:lnTo>
                      <a:lnTo>
                        <a:pt x="533" y="548"/>
                      </a:lnTo>
                      <a:lnTo>
                        <a:pt x="532" y="549"/>
                      </a:lnTo>
                      <a:lnTo>
                        <a:pt x="533" y="550"/>
                      </a:lnTo>
                      <a:lnTo>
                        <a:pt x="533" y="552"/>
                      </a:lnTo>
                      <a:lnTo>
                        <a:pt x="533" y="554"/>
                      </a:lnTo>
                      <a:lnTo>
                        <a:pt x="533" y="556"/>
                      </a:lnTo>
                      <a:lnTo>
                        <a:pt x="533" y="557"/>
                      </a:lnTo>
                      <a:lnTo>
                        <a:pt x="532" y="558"/>
                      </a:lnTo>
                      <a:lnTo>
                        <a:pt x="531" y="559"/>
                      </a:lnTo>
                      <a:lnTo>
                        <a:pt x="530" y="560"/>
                      </a:lnTo>
                      <a:lnTo>
                        <a:pt x="530" y="562"/>
                      </a:lnTo>
                      <a:lnTo>
                        <a:pt x="528" y="565"/>
                      </a:lnTo>
                      <a:lnTo>
                        <a:pt x="527" y="565"/>
                      </a:lnTo>
                      <a:lnTo>
                        <a:pt x="527" y="566"/>
                      </a:lnTo>
                      <a:lnTo>
                        <a:pt x="524" y="566"/>
                      </a:lnTo>
                      <a:lnTo>
                        <a:pt x="522" y="566"/>
                      </a:lnTo>
                      <a:lnTo>
                        <a:pt x="520" y="566"/>
                      </a:lnTo>
                      <a:lnTo>
                        <a:pt x="519" y="567"/>
                      </a:lnTo>
                      <a:lnTo>
                        <a:pt x="518" y="568"/>
                      </a:lnTo>
                      <a:lnTo>
                        <a:pt x="518" y="569"/>
                      </a:lnTo>
                      <a:lnTo>
                        <a:pt x="518" y="570"/>
                      </a:lnTo>
                      <a:lnTo>
                        <a:pt x="518" y="571"/>
                      </a:lnTo>
                      <a:lnTo>
                        <a:pt x="519" y="571"/>
                      </a:lnTo>
                      <a:lnTo>
                        <a:pt x="519" y="572"/>
                      </a:lnTo>
                      <a:lnTo>
                        <a:pt x="518" y="574"/>
                      </a:lnTo>
                      <a:lnTo>
                        <a:pt x="517" y="575"/>
                      </a:lnTo>
                      <a:lnTo>
                        <a:pt x="516" y="574"/>
                      </a:lnTo>
                      <a:lnTo>
                        <a:pt x="514" y="574"/>
                      </a:lnTo>
                      <a:lnTo>
                        <a:pt x="512" y="575"/>
                      </a:lnTo>
                      <a:lnTo>
                        <a:pt x="511" y="576"/>
                      </a:lnTo>
                      <a:lnTo>
                        <a:pt x="510" y="576"/>
                      </a:lnTo>
                      <a:lnTo>
                        <a:pt x="510" y="577"/>
                      </a:lnTo>
                      <a:lnTo>
                        <a:pt x="510" y="578"/>
                      </a:lnTo>
                      <a:lnTo>
                        <a:pt x="507" y="579"/>
                      </a:lnTo>
                      <a:lnTo>
                        <a:pt x="505" y="580"/>
                      </a:lnTo>
                      <a:lnTo>
                        <a:pt x="505" y="581"/>
                      </a:lnTo>
                      <a:lnTo>
                        <a:pt x="504" y="581"/>
                      </a:lnTo>
                      <a:lnTo>
                        <a:pt x="503" y="582"/>
                      </a:lnTo>
                      <a:lnTo>
                        <a:pt x="503" y="583"/>
                      </a:lnTo>
                      <a:lnTo>
                        <a:pt x="502" y="583"/>
                      </a:lnTo>
                      <a:lnTo>
                        <a:pt x="501" y="583"/>
                      </a:lnTo>
                      <a:lnTo>
                        <a:pt x="500" y="584"/>
                      </a:lnTo>
                      <a:lnTo>
                        <a:pt x="500" y="583"/>
                      </a:lnTo>
                      <a:lnTo>
                        <a:pt x="498" y="583"/>
                      </a:lnTo>
                      <a:lnTo>
                        <a:pt x="498" y="584"/>
                      </a:lnTo>
                      <a:lnTo>
                        <a:pt x="497" y="584"/>
                      </a:lnTo>
                      <a:lnTo>
                        <a:pt x="497" y="585"/>
                      </a:lnTo>
                      <a:lnTo>
                        <a:pt x="497" y="586"/>
                      </a:lnTo>
                      <a:lnTo>
                        <a:pt x="497" y="587"/>
                      </a:lnTo>
                      <a:lnTo>
                        <a:pt x="496" y="587"/>
                      </a:lnTo>
                      <a:lnTo>
                        <a:pt x="494" y="587"/>
                      </a:lnTo>
                      <a:lnTo>
                        <a:pt x="493" y="587"/>
                      </a:lnTo>
                      <a:lnTo>
                        <a:pt x="493" y="589"/>
                      </a:lnTo>
                      <a:lnTo>
                        <a:pt x="493" y="590"/>
                      </a:lnTo>
                      <a:lnTo>
                        <a:pt x="492" y="590"/>
                      </a:lnTo>
                      <a:lnTo>
                        <a:pt x="491" y="590"/>
                      </a:lnTo>
                      <a:lnTo>
                        <a:pt x="489" y="590"/>
                      </a:lnTo>
                      <a:lnTo>
                        <a:pt x="488" y="591"/>
                      </a:lnTo>
                      <a:lnTo>
                        <a:pt x="486" y="592"/>
                      </a:lnTo>
                      <a:lnTo>
                        <a:pt x="485" y="592"/>
                      </a:lnTo>
                      <a:lnTo>
                        <a:pt x="483" y="592"/>
                      </a:lnTo>
                      <a:lnTo>
                        <a:pt x="482" y="591"/>
                      </a:lnTo>
                      <a:lnTo>
                        <a:pt x="481" y="591"/>
                      </a:lnTo>
                      <a:lnTo>
                        <a:pt x="480" y="592"/>
                      </a:lnTo>
                      <a:lnTo>
                        <a:pt x="479" y="592"/>
                      </a:lnTo>
                      <a:lnTo>
                        <a:pt x="479" y="593"/>
                      </a:lnTo>
                      <a:lnTo>
                        <a:pt x="478" y="593"/>
                      </a:lnTo>
                      <a:lnTo>
                        <a:pt x="478" y="594"/>
                      </a:lnTo>
                      <a:lnTo>
                        <a:pt x="477" y="594"/>
                      </a:lnTo>
                      <a:lnTo>
                        <a:pt x="477" y="595"/>
                      </a:lnTo>
                      <a:lnTo>
                        <a:pt x="478" y="595"/>
                      </a:lnTo>
                      <a:lnTo>
                        <a:pt x="478" y="596"/>
                      </a:lnTo>
                      <a:lnTo>
                        <a:pt x="479" y="598"/>
                      </a:lnTo>
                      <a:lnTo>
                        <a:pt x="479" y="599"/>
                      </a:lnTo>
                      <a:lnTo>
                        <a:pt x="477" y="601"/>
                      </a:lnTo>
                      <a:lnTo>
                        <a:pt x="476" y="602"/>
                      </a:lnTo>
                      <a:lnTo>
                        <a:pt x="475" y="602"/>
                      </a:lnTo>
                      <a:lnTo>
                        <a:pt x="474" y="602"/>
                      </a:lnTo>
                      <a:lnTo>
                        <a:pt x="473" y="603"/>
                      </a:lnTo>
                      <a:lnTo>
                        <a:pt x="471" y="604"/>
                      </a:lnTo>
                      <a:lnTo>
                        <a:pt x="470" y="604"/>
                      </a:lnTo>
                      <a:lnTo>
                        <a:pt x="470" y="605"/>
                      </a:lnTo>
                      <a:lnTo>
                        <a:pt x="470" y="606"/>
                      </a:lnTo>
                      <a:lnTo>
                        <a:pt x="471" y="607"/>
                      </a:lnTo>
                      <a:lnTo>
                        <a:pt x="472" y="607"/>
                      </a:lnTo>
                      <a:lnTo>
                        <a:pt x="472" y="608"/>
                      </a:lnTo>
                      <a:lnTo>
                        <a:pt x="473" y="608"/>
                      </a:lnTo>
                      <a:lnTo>
                        <a:pt x="474" y="608"/>
                      </a:lnTo>
                      <a:lnTo>
                        <a:pt x="475" y="608"/>
                      </a:lnTo>
                      <a:lnTo>
                        <a:pt x="474" y="610"/>
                      </a:lnTo>
                      <a:lnTo>
                        <a:pt x="471" y="611"/>
                      </a:lnTo>
                      <a:lnTo>
                        <a:pt x="470" y="612"/>
                      </a:lnTo>
                      <a:lnTo>
                        <a:pt x="469" y="611"/>
                      </a:lnTo>
                      <a:lnTo>
                        <a:pt x="468" y="612"/>
                      </a:lnTo>
                      <a:lnTo>
                        <a:pt x="468" y="613"/>
                      </a:lnTo>
                      <a:lnTo>
                        <a:pt x="466" y="615"/>
                      </a:lnTo>
                      <a:lnTo>
                        <a:pt x="466" y="616"/>
                      </a:lnTo>
                      <a:lnTo>
                        <a:pt x="466" y="617"/>
                      </a:lnTo>
                      <a:lnTo>
                        <a:pt x="466" y="618"/>
                      </a:lnTo>
                      <a:lnTo>
                        <a:pt x="467" y="619"/>
                      </a:lnTo>
                      <a:lnTo>
                        <a:pt x="468" y="620"/>
                      </a:lnTo>
                      <a:lnTo>
                        <a:pt x="467" y="621"/>
                      </a:lnTo>
                      <a:lnTo>
                        <a:pt x="466" y="621"/>
                      </a:lnTo>
                      <a:lnTo>
                        <a:pt x="465" y="622"/>
                      </a:lnTo>
                      <a:lnTo>
                        <a:pt x="463" y="622"/>
                      </a:lnTo>
                      <a:lnTo>
                        <a:pt x="461" y="622"/>
                      </a:lnTo>
                      <a:lnTo>
                        <a:pt x="460" y="621"/>
                      </a:lnTo>
                      <a:lnTo>
                        <a:pt x="459" y="622"/>
                      </a:lnTo>
                      <a:lnTo>
                        <a:pt x="458" y="623"/>
                      </a:lnTo>
                      <a:lnTo>
                        <a:pt x="458" y="624"/>
                      </a:lnTo>
                      <a:lnTo>
                        <a:pt x="458" y="625"/>
                      </a:lnTo>
                      <a:lnTo>
                        <a:pt x="457" y="625"/>
                      </a:lnTo>
                      <a:lnTo>
                        <a:pt x="456" y="625"/>
                      </a:lnTo>
                      <a:lnTo>
                        <a:pt x="455" y="625"/>
                      </a:lnTo>
                      <a:lnTo>
                        <a:pt x="454" y="626"/>
                      </a:lnTo>
                      <a:lnTo>
                        <a:pt x="453" y="627"/>
                      </a:lnTo>
                      <a:lnTo>
                        <a:pt x="453" y="626"/>
                      </a:lnTo>
                      <a:lnTo>
                        <a:pt x="452" y="627"/>
                      </a:lnTo>
                      <a:lnTo>
                        <a:pt x="451" y="627"/>
                      </a:lnTo>
                      <a:lnTo>
                        <a:pt x="450" y="628"/>
                      </a:lnTo>
                      <a:lnTo>
                        <a:pt x="449" y="628"/>
                      </a:lnTo>
                      <a:lnTo>
                        <a:pt x="448" y="629"/>
                      </a:lnTo>
                      <a:lnTo>
                        <a:pt x="448" y="630"/>
                      </a:lnTo>
                      <a:lnTo>
                        <a:pt x="447" y="630"/>
                      </a:lnTo>
                      <a:lnTo>
                        <a:pt x="446" y="631"/>
                      </a:lnTo>
                      <a:lnTo>
                        <a:pt x="445" y="632"/>
                      </a:lnTo>
                      <a:lnTo>
                        <a:pt x="444" y="633"/>
                      </a:lnTo>
                      <a:lnTo>
                        <a:pt x="444" y="634"/>
                      </a:lnTo>
                      <a:lnTo>
                        <a:pt x="443" y="635"/>
                      </a:lnTo>
                      <a:lnTo>
                        <a:pt x="444" y="636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8"/>
                      </a:lnTo>
                      <a:lnTo>
                        <a:pt x="444" y="638"/>
                      </a:lnTo>
                      <a:lnTo>
                        <a:pt x="445" y="638"/>
                      </a:lnTo>
                      <a:lnTo>
                        <a:pt x="445" y="639"/>
                      </a:lnTo>
                      <a:lnTo>
                        <a:pt x="445" y="640"/>
                      </a:lnTo>
                      <a:lnTo>
                        <a:pt x="445" y="641"/>
                      </a:lnTo>
                      <a:lnTo>
                        <a:pt x="446" y="642"/>
                      </a:lnTo>
                      <a:lnTo>
                        <a:pt x="446" y="643"/>
                      </a:lnTo>
                      <a:lnTo>
                        <a:pt x="445" y="644"/>
                      </a:lnTo>
                      <a:lnTo>
                        <a:pt x="444" y="646"/>
                      </a:lnTo>
                      <a:lnTo>
                        <a:pt x="443" y="646"/>
                      </a:lnTo>
                      <a:lnTo>
                        <a:pt x="442" y="647"/>
                      </a:lnTo>
                      <a:lnTo>
                        <a:pt x="441" y="647"/>
                      </a:lnTo>
                      <a:lnTo>
                        <a:pt x="440" y="647"/>
                      </a:lnTo>
                      <a:lnTo>
                        <a:pt x="440" y="648"/>
                      </a:lnTo>
                      <a:lnTo>
                        <a:pt x="440" y="649"/>
                      </a:lnTo>
                      <a:lnTo>
                        <a:pt x="439" y="649"/>
                      </a:lnTo>
                      <a:lnTo>
                        <a:pt x="438" y="649"/>
                      </a:lnTo>
                      <a:lnTo>
                        <a:pt x="438" y="648"/>
                      </a:lnTo>
                      <a:lnTo>
                        <a:pt x="437" y="649"/>
                      </a:lnTo>
                      <a:lnTo>
                        <a:pt x="438" y="650"/>
                      </a:lnTo>
                      <a:lnTo>
                        <a:pt x="437" y="651"/>
                      </a:lnTo>
                      <a:lnTo>
                        <a:pt x="436" y="652"/>
                      </a:lnTo>
                      <a:lnTo>
                        <a:pt x="435" y="652"/>
                      </a:lnTo>
                      <a:lnTo>
                        <a:pt x="435" y="653"/>
                      </a:lnTo>
                      <a:lnTo>
                        <a:pt x="434" y="654"/>
                      </a:lnTo>
                      <a:lnTo>
                        <a:pt x="433" y="655"/>
                      </a:lnTo>
                      <a:lnTo>
                        <a:pt x="432" y="655"/>
                      </a:lnTo>
                      <a:lnTo>
                        <a:pt x="432" y="656"/>
                      </a:lnTo>
                      <a:lnTo>
                        <a:pt x="431" y="656"/>
                      </a:lnTo>
                      <a:lnTo>
                        <a:pt x="432" y="657"/>
                      </a:lnTo>
                      <a:lnTo>
                        <a:pt x="432" y="658"/>
                      </a:lnTo>
                      <a:lnTo>
                        <a:pt x="431" y="658"/>
                      </a:lnTo>
                      <a:lnTo>
                        <a:pt x="430" y="658"/>
                      </a:lnTo>
                      <a:lnTo>
                        <a:pt x="430" y="659"/>
                      </a:lnTo>
                      <a:lnTo>
                        <a:pt x="430" y="660"/>
                      </a:lnTo>
                      <a:lnTo>
                        <a:pt x="431" y="661"/>
                      </a:lnTo>
                      <a:lnTo>
                        <a:pt x="432" y="662"/>
                      </a:lnTo>
                      <a:lnTo>
                        <a:pt x="432" y="664"/>
                      </a:lnTo>
                      <a:lnTo>
                        <a:pt x="432" y="665"/>
                      </a:lnTo>
                      <a:lnTo>
                        <a:pt x="433" y="666"/>
                      </a:lnTo>
                      <a:lnTo>
                        <a:pt x="434" y="667"/>
                      </a:lnTo>
                      <a:lnTo>
                        <a:pt x="436" y="668"/>
                      </a:lnTo>
                      <a:lnTo>
                        <a:pt x="437" y="668"/>
                      </a:lnTo>
                      <a:lnTo>
                        <a:pt x="438" y="669"/>
                      </a:lnTo>
                      <a:lnTo>
                        <a:pt x="438" y="672"/>
                      </a:lnTo>
                      <a:lnTo>
                        <a:pt x="438" y="673"/>
                      </a:lnTo>
                      <a:lnTo>
                        <a:pt x="439" y="673"/>
                      </a:lnTo>
                      <a:lnTo>
                        <a:pt x="440" y="673"/>
                      </a:lnTo>
                      <a:lnTo>
                        <a:pt x="440" y="675"/>
                      </a:lnTo>
                      <a:lnTo>
                        <a:pt x="440" y="676"/>
                      </a:lnTo>
                      <a:lnTo>
                        <a:pt x="439" y="677"/>
                      </a:lnTo>
                      <a:lnTo>
                        <a:pt x="439" y="678"/>
                      </a:lnTo>
                      <a:lnTo>
                        <a:pt x="440" y="680"/>
                      </a:lnTo>
                      <a:lnTo>
                        <a:pt x="441" y="681"/>
                      </a:lnTo>
                      <a:lnTo>
                        <a:pt x="442" y="682"/>
                      </a:lnTo>
                      <a:lnTo>
                        <a:pt x="443" y="682"/>
                      </a:lnTo>
                      <a:lnTo>
                        <a:pt x="444" y="683"/>
                      </a:lnTo>
                      <a:lnTo>
                        <a:pt x="444" y="684"/>
                      </a:lnTo>
                      <a:lnTo>
                        <a:pt x="445" y="684"/>
                      </a:lnTo>
                      <a:lnTo>
                        <a:pt x="446" y="684"/>
                      </a:lnTo>
                      <a:lnTo>
                        <a:pt x="448" y="684"/>
                      </a:lnTo>
                      <a:lnTo>
                        <a:pt x="449" y="685"/>
                      </a:lnTo>
                      <a:lnTo>
                        <a:pt x="450" y="685"/>
                      </a:lnTo>
                      <a:lnTo>
                        <a:pt x="450" y="686"/>
                      </a:lnTo>
                      <a:lnTo>
                        <a:pt x="450" y="687"/>
                      </a:lnTo>
                      <a:lnTo>
                        <a:pt x="451" y="687"/>
                      </a:lnTo>
                      <a:lnTo>
                        <a:pt x="452" y="687"/>
                      </a:lnTo>
                      <a:lnTo>
                        <a:pt x="453" y="686"/>
                      </a:lnTo>
                      <a:lnTo>
                        <a:pt x="454" y="686"/>
                      </a:lnTo>
                      <a:lnTo>
                        <a:pt x="455" y="686"/>
                      </a:lnTo>
                      <a:lnTo>
                        <a:pt x="456" y="687"/>
                      </a:lnTo>
                      <a:lnTo>
                        <a:pt x="458" y="688"/>
                      </a:lnTo>
                      <a:lnTo>
                        <a:pt x="459" y="687"/>
                      </a:lnTo>
                      <a:lnTo>
                        <a:pt x="461" y="687"/>
                      </a:lnTo>
                      <a:lnTo>
                        <a:pt x="462" y="688"/>
                      </a:lnTo>
                      <a:lnTo>
                        <a:pt x="464" y="689"/>
                      </a:lnTo>
                      <a:lnTo>
                        <a:pt x="465" y="689"/>
                      </a:lnTo>
                      <a:lnTo>
                        <a:pt x="466" y="690"/>
                      </a:lnTo>
                      <a:lnTo>
                        <a:pt x="467" y="690"/>
                      </a:lnTo>
                      <a:lnTo>
                        <a:pt x="468" y="691"/>
                      </a:lnTo>
                      <a:lnTo>
                        <a:pt x="469" y="691"/>
                      </a:lnTo>
                      <a:lnTo>
                        <a:pt x="470" y="691"/>
                      </a:lnTo>
                      <a:lnTo>
                        <a:pt x="470" y="692"/>
                      </a:lnTo>
                      <a:lnTo>
                        <a:pt x="471" y="692"/>
                      </a:lnTo>
                      <a:lnTo>
                        <a:pt x="471" y="693"/>
                      </a:lnTo>
                      <a:lnTo>
                        <a:pt x="471" y="694"/>
                      </a:lnTo>
                      <a:lnTo>
                        <a:pt x="472" y="695"/>
                      </a:lnTo>
                      <a:lnTo>
                        <a:pt x="473" y="695"/>
                      </a:lnTo>
                      <a:lnTo>
                        <a:pt x="474" y="695"/>
                      </a:lnTo>
                      <a:lnTo>
                        <a:pt x="476" y="695"/>
                      </a:lnTo>
                      <a:lnTo>
                        <a:pt x="477" y="696"/>
                      </a:lnTo>
                      <a:lnTo>
                        <a:pt x="478" y="696"/>
                      </a:lnTo>
                      <a:lnTo>
                        <a:pt x="479" y="696"/>
                      </a:lnTo>
                      <a:lnTo>
                        <a:pt x="480" y="696"/>
                      </a:lnTo>
                      <a:lnTo>
                        <a:pt x="482" y="696"/>
                      </a:lnTo>
                      <a:lnTo>
                        <a:pt x="482" y="697"/>
                      </a:lnTo>
                      <a:lnTo>
                        <a:pt x="483" y="697"/>
                      </a:lnTo>
                      <a:lnTo>
                        <a:pt x="484" y="697"/>
                      </a:lnTo>
                      <a:lnTo>
                        <a:pt x="484" y="698"/>
                      </a:lnTo>
                      <a:lnTo>
                        <a:pt x="484" y="699"/>
                      </a:lnTo>
                      <a:lnTo>
                        <a:pt x="485" y="699"/>
                      </a:lnTo>
                      <a:lnTo>
                        <a:pt x="484" y="700"/>
                      </a:lnTo>
                      <a:lnTo>
                        <a:pt x="483" y="700"/>
                      </a:lnTo>
                      <a:lnTo>
                        <a:pt x="482" y="700"/>
                      </a:lnTo>
                      <a:lnTo>
                        <a:pt x="481" y="700"/>
                      </a:lnTo>
                      <a:lnTo>
                        <a:pt x="480" y="700"/>
                      </a:lnTo>
                      <a:lnTo>
                        <a:pt x="479" y="700"/>
                      </a:lnTo>
                      <a:lnTo>
                        <a:pt x="478" y="701"/>
                      </a:lnTo>
                      <a:lnTo>
                        <a:pt x="477" y="701"/>
                      </a:lnTo>
                      <a:lnTo>
                        <a:pt x="476" y="701"/>
                      </a:lnTo>
                      <a:lnTo>
                        <a:pt x="475" y="700"/>
                      </a:lnTo>
                      <a:lnTo>
                        <a:pt x="474" y="700"/>
                      </a:lnTo>
                      <a:lnTo>
                        <a:pt x="474" y="701"/>
                      </a:lnTo>
                      <a:lnTo>
                        <a:pt x="473" y="701"/>
                      </a:lnTo>
                      <a:lnTo>
                        <a:pt x="473" y="700"/>
                      </a:lnTo>
                      <a:lnTo>
                        <a:pt x="472" y="700"/>
                      </a:lnTo>
                      <a:lnTo>
                        <a:pt x="471" y="700"/>
                      </a:lnTo>
                      <a:lnTo>
                        <a:pt x="470" y="699"/>
                      </a:lnTo>
                      <a:lnTo>
                        <a:pt x="467" y="697"/>
                      </a:lnTo>
                      <a:lnTo>
                        <a:pt x="466" y="697"/>
                      </a:lnTo>
                      <a:lnTo>
                        <a:pt x="465" y="697"/>
                      </a:lnTo>
                      <a:lnTo>
                        <a:pt x="464" y="697"/>
                      </a:lnTo>
                      <a:lnTo>
                        <a:pt x="463" y="697"/>
                      </a:lnTo>
                      <a:lnTo>
                        <a:pt x="462" y="697"/>
                      </a:lnTo>
                      <a:lnTo>
                        <a:pt x="461" y="697"/>
                      </a:lnTo>
                      <a:lnTo>
                        <a:pt x="460" y="697"/>
                      </a:lnTo>
                      <a:lnTo>
                        <a:pt x="460" y="698"/>
                      </a:lnTo>
                      <a:lnTo>
                        <a:pt x="460" y="699"/>
                      </a:lnTo>
                      <a:lnTo>
                        <a:pt x="462" y="700"/>
                      </a:lnTo>
                      <a:lnTo>
                        <a:pt x="462" y="701"/>
                      </a:lnTo>
                      <a:lnTo>
                        <a:pt x="462" y="702"/>
                      </a:lnTo>
                      <a:lnTo>
                        <a:pt x="462" y="703"/>
                      </a:lnTo>
                      <a:lnTo>
                        <a:pt x="462" y="704"/>
                      </a:lnTo>
                      <a:lnTo>
                        <a:pt x="461" y="705"/>
                      </a:lnTo>
                      <a:lnTo>
                        <a:pt x="460" y="706"/>
                      </a:lnTo>
                      <a:lnTo>
                        <a:pt x="459" y="707"/>
                      </a:lnTo>
                      <a:lnTo>
                        <a:pt x="459" y="708"/>
                      </a:lnTo>
                      <a:lnTo>
                        <a:pt x="458" y="708"/>
                      </a:lnTo>
                      <a:lnTo>
                        <a:pt x="456" y="709"/>
                      </a:lnTo>
                      <a:lnTo>
                        <a:pt x="454" y="709"/>
                      </a:lnTo>
                      <a:lnTo>
                        <a:pt x="454" y="710"/>
                      </a:lnTo>
                      <a:lnTo>
                        <a:pt x="454" y="711"/>
                      </a:lnTo>
                      <a:lnTo>
                        <a:pt x="455" y="710"/>
                      </a:lnTo>
                      <a:lnTo>
                        <a:pt x="456" y="710"/>
                      </a:lnTo>
                      <a:lnTo>
                        <a:pt x="457" y="710"/>
                      </a:lnTo>
                      <a:lnTo>
                        <a:pt x="457" y="711"/>
                      </a:lnTo>
                      <a:lnTo>
                        <a:pt x="458" y="712"/>
                      </a:lnTo>
                      <a:lnTo>
                        <a:pt x="459" y="712"/>
                      </a:lnTo>
                      <a:lnTo>
                        <a:pt x="459" y="713"/>
                      </a:lnTo>
                      <a:lnTo>
                        <a:pt x="458" y="713"/>
                      </a:lnTo>
                      <a:lnTo>
                        <a:pt x="457" y="713"/>
                      </a:lnTo>
                      <a:lnTo>
                        <a:pt x="457" y="714"/>
                      </a:lnTo>
                      <a:lnTo>
                        <a:pt x="458" y="715"/>
                      </a:lnTo>
                      <a:lnTo>
                        <a:pt x="458" y="716"/>
                      </a:lnTo>
                      <a:lnTo>
                        <a:pt x="457" y="716"/>
                      </a:lnTo>
                      <a:lnTo>
                        <a:pt x="457" y="717"/>
                      </a:lnTo>
                      <a:lnTo>
                        <a:pt x="456" y="717"/>
                      </a:lnTo>
                      <a:lnTo>
                        <a:pt x="455" y="717"/>
                      </a:lnTo>
                      <a:lnTo>
                        <a:pt x="455" y="718"/>
                      </a:lnTo>
                      <a:lnTo>
                        <a:pt x="456" y="718"/>
                      </a:lnTo>
                      <a:lnTo>
                        <a:pt x="456" y="719"/>
                      </a:lnTo>
                      <a:lnTo>
                        <a:pt x="455" y="719"/>
                      </a:lnTo>
                      <a:lnTo>
                        <a:pt x="454" y="718"/>
                      </a:lnTo>
                      <a:lnTo>
                        <a:pt x="453" y="719"/>
                      </a:lnTo>
                      <a:lnTo>
                        <a:pt x="453" y="720"/>
                      </a:lnTo>
                      <a:lnTo>
                        <a:pt x="453" y="722"/>
                      </a:lnTo>
                      <a:lnTo>
                        <a:pt x="454" y="724"/>
                      </a:lnTo>
                      <a:lnTo>
                        <a:pt x="454" y="723"/>
                      </a:lnTo>
                      <a:lnTo>
                        <a:pt x="455" y="723"/>
                      </a:lnTo>
                      <a:lnTo>
                        <a:pt x="456" y="724"/>
                      </a:lnTo>
                      <a:lnTo>
                        <a:pt x="457" y="725"/>
                      </a:lnTo>
                      <a:lnTo>
                        <a:pt x="458" y="725"/>
                      </a:lnTo>
                      <a:lnTo>
                        <a:pt x="459" y="726"/>
                      </a:lnTo>
                      <a:lnTo>
                        <a:pt x="460" y="725"/>
                      </a:lnTo>
                      <a:lnTo>
                        <a:pt x="461" y="725"/>
                      </a:lnTo>
                      <a:lnTo>
                        <a:pt x="462" y="724"/>
                      </a:lnTo>
                      <a:lnTo>
                        <a:pt x="463" y="725"/>
                      </a:lnTo>
                      <a:lnTo>
                        <a:pt x="464" y="725"/>
                      </a:lnTo>
                      <a:lnTo>
                        <a:pt x="465" y="726"/>
                      </a:lnTo>
                      <a:lnTo>
                        <a:pt x="466" y="726"/>
                      </a:lnTo>
                      <a:lnTo>
                        <a:pt x="467" y="727"/>
                      </a:lnTo>
                      <a:lnTo>
                        <a:pt x="468" y="726"/>
                      </a:lnTo>
                      <a:lnTo>
                        <a:pt x="469" y="726"/>
                      </a:lnTo>
                      <a:lnTo>
                        <a:pt x="470" y="726"/>
                      </a:lnTo>
                      <a:lnTo>
                        <a:pt x="471" y="725"/>
                      </a:lnTo>
                      <a:lnTo>
                        <a:pt x="472" y="725"/>
                      </a:lnTo>
                      <a:lnTo>
                        <a:pt x="473" y="725"/>
                      </a:lnTo>
                      <a:lnTo>
                        <a:pt x="473" y="726"/>
                      </a:lnTo>
                      <a:lnTo>
                        <a:pt x="474" y="727"/>
                      </a:lnTo>
                      <a:lnTo>
                        <a:pt x="473" y="728"/>
                      </a:lnTo>
                      <a:lnTo>
                        <a:pt x="471" y="730"/>
                      </a:lnTo>
                      <a:lnTo>
                        <a:pt x="470" y="730"/>
                      </a:lnTo>
                      <a:lnTo>
                        <a:pt x="469" y="730"/>
                      </a:lnTo>
                      <a:lnTo>
                        <a:pt x="468" y="730"/>
                      </a:lnTo>
                      <a:lnTo>
                        <a:pt x="467" y="731"/>
                      </a:lnTo>
                      <a:lnTo>
                        <a:pt x="466" y="731"/>
                      </a:lnTo>
                      <a:lnTo>
                        <a:pt x="464" y="731"/>
                      </a:lnTo>
                      <a:lnTo>
                        <a:pt x="462" y="731"/>
                      </a:lnTo>
                      <a:lnTo>
                        <a:pt x="461" y="731"/>
                      </a:lnTo>
                      <a:lnTo>
                        <a:pt x="459" y="731"/>
                      </a:lnTo>
                      <a:lnTo>
                        <a:pt x="458" y="732"/>
                      </a:lnTo>
                      <a:lnTo>
                        <a:pt x="457" y="732"/>
                      </a:lnTo>
                      <a:lnTo>
                        <a:pt x="455" y="733"/>
                      </a:lnTo>
                      <a:lnTo>
                        <a:pt x="455" y="734"/>
                      </a:lnTo>
                      <a:lnTo>
                        <a:pt x="454" y="734"/>
                      </a:lnTo>
                      <a:lnTo>
                        <a:pt x="454" y="735"/>
                      </a:lnTo>
                      <a:lnTo>
                        <a:pt x="453" y="735"/>
                      </a:lnTo>
                      <a:lnTo>
                        <a:pt x="452" y="736"/>
                      </a:lnTo>
                      <a:lnTo>
                        <a:pt x="452" y="737"/>
                      </a:lnTo>
                      <a:lnTo>
                        <a:pt x="450" y="739"/>
                      </a:lnTo>
                      <a:lnTo>
                        <a:pt x="449" y="740"/>
                      </a:lnTo>
                      <a:lnTo>
                        <a:pt x="450" y="740"/>
                      </a:lnTo>
                      <a:lnTo>
                        <a:pt x="450" y="741"/>
                      </a:lnTo>
                      <a:lnTo>
                        <a:pt x="451" y="741"/>
                      </a:lnTo>
                      <a:lnTo>
                        <a:pt x="451" y="742"/>
                      </a:lnTo>
                      <a:lnTo>
                        <a:pt x="451" y="743"/>
                      </a:lnTo>
                      <a:lnTo>
                        <a:pt x="450" y="743"/>
                      </a:lnTo>
                      <a:lnTo>
                        <a:pt x="450" y="744"/>
                      </a:lnTo>
                      <a:lnTo>
                        <a:pt x="451" y="744"/>
                      </a:lnTo>
                      <a:lnTo>
                        <a:pt x="451" y="745"/>
                      </a:lnTo>
                      <a:lnTo>
                        <a:pt x="450" y="745"/>
                      </a:lnTo>
                      <a:lnTo>
                        <a:pt x="450" y="746"/>
                      </a:lnTo>
                      <a:lnTo>
                        <a:pt x="451" y="746"/>
                      </a:lnTo>
                      <a:lnTo>
                        <a:pt x="452" y="746"/>
                      </a:lnTo>
                      <a:lnTo>
                        <a:pt x="452" y="747"/>
                      </a:lnTo>
                      <a:lnTo>
                        <a:pt x="452" y="748"/>
                      </a:lnTo>
                      <a:lnTo>
                        <a:pt x="452" y="749"/>
                      </a:lnTo>
                      <a:lnTo>
                        <a:pt x="452" y="750"/>
                      </a:lnTo>
                      <a:lnTo>
                        <a:pt x="451" y="751"/>
                      </a:lnTo>
                      <a:lnTo>
                        <a:pt x="451" y="752"/>
                      </a:lnTo>
                      <a:lnTo>
                        <a:pt x="451" y="753"/>
                      </a:lnTo>
                      <a:lnTo>
                        <a:pt x="450" y="753"/>
                      </a:lnTo>
                      <a:lnTo>
                        <a:pt x="450" y="754"/>
                      </a:lnTo>
                      <a:lnTo>
                        <a:pt x="450" y="755"/>
                      </a:lnTo>
                      <a:lnTo>
                        <a:pt x="450" y="756"/>
                      </a:lnTo>
                      <a:lnTo>
                        <a:pt x="449" y="756"/>
                      </a:lnTo>
                      <a:lnTo>
                        <a:pt x="450" y="757"/>
                      </a:lnTo>
                      <a:lnTo>
                        <a:pt x="451" y="757"/>
                      </a:lnTo>
                      <a:lnTo>
                        <a:pt x="452" y="757"/>
                      </a:lnTo>
                      <a:lnTo>
                        <a:pt x="451" y="759"/>
                      </a:lnTo>
                      <a:lnTo>
                        <a:pt x="452" y="759"/>
                      </a:lnTo>
                      <a:lnTo>
                        <a:pt x="452" y="760"/>
                      </a:lnTo>
                      <a:lnTo>
                        <a:pt x="451" y="762"/>
                      </a:lnTo>
                      <a:lnTo>
                        <a:pt x="450" y="762"/>
                      </a:lnTo>
                      <a:lnTo>
                        <a:pt x="450" y="763"/>
                      </a:lnTo>
                      <a:lnTo>
                        <a:pt x="451" y="763"/>
                      </a:lnTo>
                      <a:lnTo>
                        <a:pt x="451" y="764"/>
                      </a:lnTo>
                      <a:lnTo>
                        <a:pt x="451" y="765"/>
                      </a:lnTo>
                      <a:lnTo>
                        <a:pt x="450" y="766"/>
                      </a:lnTo>
                      <a:lnTo>
                        <a:pt x="451" y="767"/>
                      </a:lnTo>
                      <a:lnTo>
                        <a:pt x="452" y="767"/>
                      </a:lnTo>
                      <a:lnTo>
                        <a:pt x="453" y="768"/>
                      </a:lnTo>
                      <a:lnTo>
                        <a:pt x="454" y="768"/>
                      </a:lnTo>
                      <a:lnTo>
                        <a:pt x="455" y="768"/>
                      </a:lnTo>
                      <a:lnTo>
                        <a:pt x="455" y="769"/>
                      </a:lnTo>
                      <a:lnTo>
                        <a:pt x="454" y="769"/>
                      </a:lnTo>
                      <a:lnTo>
                        <a:pt x="453" y="769"/>
                      </a:lnTo>
                      <a:lnTo>
                        <a:pt x="453" y="770"/>
                      </a:lnTo>
                      <a:lnTo>
                        <a:pt x="452" y="770"/>
                      </a:lnTo>
                      <a:lnTo>
                        <a:pt x="453" y="771"/>
                      </a:lnTo>
                      <a:lnTo>
                        <a:pt x="452" y="771"/>
                      </a:lnTo>
                      <a:lnTo>
                        <a:pt x="452" y="772"/>
                      </a:lnTo>
                      <a:lnTo>
                        <a:pt x="453" y="772"/>
                      </a:lnTo>
                      <a:lnTo>
                        <a:pt x="454" y="772"/>
                      </a:lnTo>
                      <a:lnTo>
                        <a:pt x="455" y="774"/>
                      </a:lnTo>
                      <a:lnTo>
                        <a:pt x="456" y="774"/>
                      </a:lnTo>
                      <a:lnTo>
                        <a:pt x="458" y="775"/>
                      </a:lnTo>
                      <a:lnTo>
                        <a:pt x="459" y="777"/>
                      </a:lnTo>
                      <a:lnTo>
                        <a:pt x="458" y="777"/>
                      </a:lnTo>
                      <a:lnTo>
                        <a:pt x="458" y="778"/>
                      </a:lnTo>
                      <a:lnTo>
                        <a:pt x="458" y="779"/>
                      </a:lnTo>
                      <a:lnTo>
                        <a:pt x="457" y="779"/>
                      </a:lnTo>
                      <a:lnTo>
                        <a:pt x="457" y="780"/>
                      </a:lnTo>
                      <a:lnTo>
                        <a:pt x="457" y="781"/>
                      </a:lnTo>
                      <a:lnTo>
                        <a:pt x="458" y="781"/>
                      </a:lnTo>
                      <a:lnTo>
                        <a:pt x="459" y="780"/>
                      </a:lnTo>
                      <a:lnTo>
                        <a:pt x="460" y="780"/>
                      </a:lnTo>
                      <a:lnTo>
                        <a:pt x="461" y="780"/>
                      </a:lnTo>
                      <a:lnTo>
                        <a:pt x="461" y="781"/>
                      </a:lnTo>
                      <a:lnTo>
                        <a:pt x="462" y="782"/>
                      </a:lnTo>
                      <a:lnTo>
                        <a:pt x="462" y="783"/>
                      </a:lnTo>
                      <a:lnTo>
                        <a:pt x="462" y="784"/>
                      </a:lnTo>
                      <a:lnTo>
                        <a:pt x="462" y="785"/>
                      </a:lnTo>
                      <a:lnTo>
                        <a:pt x="462" y="786"/>
                      </a:lnTo>
                      <a:lnTo>
                        <a:pt x="461" y="787"/>
                      </a:lnTo>
                      <a:lnTo>
                        <a:pt x="462" y="788"/>
                      </a:lnTo>
                      <a:lnTo>
                        <a:pt x="461" y="789"/>
                      </a:lnTo>
                      <a:lnTo>
                        <a:pt x="462" y="790"/>
                      </a:lnTo>
                      <a:lnTo>
                        <a:pt x="463" y="790"/>
                      </a:lnTo>
                      <a:lnTo>
                        <a:pt x="464" y="790"/>
                      </a:lnTo>
                      <a:lnTo>
                        <a:pt x="465" y="790"/>
                      </a:lnTo>
                      <a:lnTo>
                        <a:pt x="466" y="789"/>
                      </a:lnTo>
                      <a:lnTo>
                        <a:pt x="468" y="788"/>
                      </a:lnTo>
                      <a:lnTo>
                        <a:pt x="470" y="788"/>
                      </a:lnTo>
                      <a:lnTo>
                        <a:pt x="471" y="788"/>
                      </a:lnTo>
                      <a:lnTo>
                        <a:pt x="472" y="788"/>
                      </a:lnTo>
                      <a:lnTo>
                        <a:pt x="472" y="789"/>
                      </a:lnTo>
                      <a:lnTo>
                        <a:pt x="471" y="790"/>
                      </a:lnTo>
                      <a:lnTo>
                        <a:pt x="472" y="791"/>
                      </a:lnTo>
                      <a:lnTo>
                        <a:pt x="472" y="792"/>
                      </a:lnTo>
                      <a:lnTo>
                        <a:pt x="472" y="793"/>
                      </a:lnTo>
                      <a:lnTo>
                        <a:pt x="471" y="793"/>
                      </a:lnTo>
                      <a:lnTo>
                        <a:pt x="470" y="794"/>
                      </a:lnTo>
                      <a:lnTo>
                        <a:pt x="469" y="794"/>
                      </a:lnTo>
                      <a:lnTo>
                        <a:pt x="467" y="793"/>
                      </a:lnTo>
                      <a:lnTo>
                        <a:pt x="464" y="794"/>
                      </a:lnTo>
                      <a:lnTo>
                        <a:pt x="462" y="795"/>
                      </a:lnTo>
                      <a:lnTo>
                        <a:pt x="461" y="795"/>
                      </a:lnTo>
                      <a:lnTo>
                        <a:pt x="460" y="795"/>
                      </a:lnTo>
                      <a:lnTo>
                        <a:pt x="460" y="796"/>
                      </a:lnTo>
                      <a:lnTo>
                        <a:pt x="460" y="797"/>
                      </a:lnTo>
                      <a:lnTo>
                        <a:pt x="459" y="798"/>
                      </a:lnTo>
                      <a:lnTo>
                        <a:pt x="458" y="798"/>
                      </a:lnTo>
                      <a:lnTo>
                        <a:pt x="458" y="799"/>
                      </a:lnTo>
                      <a:lnTo>
                        <a:pt x="459" y="799"/>
                      </a:lnTo>
                      <a:lnTo>
                        <a:pt x="459" y="800"/>
                      </a:lnTo>
                      <a:lnTo>
                        <a:pt x="458" y="800"/>
                      </a:lnTo>
                      <a:lnTo>
                        <a:pt x="458" y="802"/>
                      </a:lnTo>
                      <a:lnTo>
                        <a:pt x="457" y="803"/>
                      </a:lnTo>
                      <a:lnTo>
                        <a:pt x="457" y="804"/>
                      </a:lnTo>
                      <a:lnTo>
                        <a:pt x="458" y="804"/>
                      </a:lnTo>
                      <a:lnTo>
                        <a:pt x="459" y="804"/>
                      </a:lnTo>
                      <a:lnTo>
                        <a:pt x="459" y="805"/>
                      </a:lnTo>
                      <a:lnTo>
                        <a:pt x="460" y="805"/>
                      </a:lnTo>
                      <a:lnTo>
                        <a:pt x="460" y="806"/>
                      </a:lnTo>
                      <a:lnTo>
                        <a:pt x="460" y="807"/>
                      </a:lnTo>
                      <a:lnTo>
                        <a:pt x="459" y="807"/>
                      </a:lnTo>
                      <a:lnTo>
                        <a:pt x="458" y="808"/>
                      </a:lnTo>
                      <a:lnTo>
                        <a:pt x="457" y="808"/>
                      </a:lnTo>
                      <a:lnTo>
                        <a:pt x="457" y="809"/>
                      </a:lnTo>
                      <a:lnTo>
                        <a:pt x="456" y="809"/>
                      </a:lnTo>
                      <a:lnTo>
                        <a:pt x="456" y="810"/>
                      </a:lnTo>
                      <a:lnTo>
                        <a:pt x="457" y="811"/>
                      </a:lnTo>
                      <a:lnTo>
                        <a:pt x="458" y="811"/>
                      </a:lnTo>
                      <a:lnTo>
                        <a:pt x="459" y="812"/>
                      </a:lnTo>
                      <a:lnTo>
                        <a:pt x="459" y="813"/>
                      </a:lnTo>
                      <a:lnTo>
                        <a:pt x="459" y="815"/>
                      </a:lnTo>
                      <a:lnTo>
                        <a:pt x="458" y="815"/>
                      </a:lnTo>
                      <a:lnTo>
                        <a:pt x="457" y="816"/>
                      </a:lnTo>
                      <a:lnTo>
                        <a:pt x="458" y="817"/>
                      </a:lnTo>
                      <a:lnTo>
                        <a:pt x="458" y="818"/>
                      </a:lnTo>
                      <a:lnTo>
                        <a:pt x="458" y="819"/>
                      </a:lnTo>
                      <a:lnTo>
                        <a:pt x="457" y="819"/>
                      </a:lnTo>
                      <a:lnTo>
                        <a:pt x="457" y="820"/>
                      </a:lnTo>
                      <a:lnTo>
                        <a:pt x="457" y="821"/>
                      </a:lnTo>
                      <a:lnTo>
                        <a:pt x="457" y="822"/>
                      </a:lnTo>
                      <a:lnTo>
                        <a:pt x="458" y="823"/>
                      </a:lnTo>
                      <a:lnTo>
                        <a:pt x="458" y="824"/>
                      </a:lnTo>
                      <a:lnTo>
                        <a:pt x="458" y="825"/>
                      </a:lnTo>
                      <a:lnTo>
                        <a:pt x="457" y="827"/>
                      </a:lnTo>
                      <a:lnTo>
                        <a:pt x="455" y="828"/>
                      </a:lnTo>
                      <a:lnTo>
                        <a:pt x="456" y="829"/>
                      </a:lnTo>
                      <a:lnTo>
                        <a:pt x="456" y="830"/>
                      </a:lnTo>
                      <a:lnTo>
                        <a:pt x="455" y="831"/>
                      </a:lnTo>
                      <a:lnTo>
                        <a:pt x="455" y="832"/>
                      </a:lnTo>
                      <a:lnTo>
                        <a:pt x="454" y="833"/>
                      </a:lnTo>
                      <a:lnTo>
                        <a:pt x="455" y="833"/>
                      </a:lnTo>
                      <a:lnTo>
                        <a:pt x="455" y="834"/>
                      </a:lnTo>
                      <a:lnTo>
                        <a:pt x="454" y="835"/>
                      </a:lnTo>
                      <a:lnTo>
                        <a:pt x="454" y="836"/>
                      </a:lnTo>
                      <a:lnTo>
                        <a:pt x="453" y="837"/>
                      </a:lnTo>
                      <a:lnTo>
                        <a:pt x="454" y="837"/>
                      </a:lnTo>
                      <a:lnTo>
                        <a:pt x="455" y="837"/>
                      </a:lnTo>
                      <a:lnTo>
                        <a:pt x="456" y="836"/>
                      </a:lnTo>
                      <a:lnTo>
                        <a:pt x="457" y="836"/>
                      </a:lnTo>
                      <a:lnTo>
                        <a:pt x="457" y="835"/>
                      </a:lnTo>
                      <a:lnTo>
                        <a:pt x="458" y="836"/>
                      </a:lnTo>
                      <a:lnTo>
                        <a:pt x="459" y="836"/>
                      </a:lnTo>
                      <a:lnTo>
                        <a:pt x="461" y="837"/>
                      </a:lnTo>
                      <a:lnTo>
                        <a:pt x="462" y="837"/>
                      </a:lnTo>
                      <a:lnTo>
                        <a:pt x="463" y="836"/>
                      </a:lnTo>
                      <a:lnTo>
                        <a:pt x="464" y="835"/>
                      </a:lnTo>
                      <a:lnTo>
                        <a:pt x="466" y="835"/>
                      </a:lnTo>
                      <a:lnTo>
                        <a:pt x="467" y="835"/>
                      </a:lnTo>
                      <a:lnTo>
                        <a:pt x="468" y="835"/>
                      </a:lnTo>
                      <a:lnTo>
                        <a:pt x="469" y="835"/>
                      </a:lnTo>
                      <a:lnTo>
                        <a:pt x="471" y="834"/>
                      </a:lnTo>
                      <a:lnTo>
                        <a:pt x="472" y="834"/>
                      </a:lnTo>
                      <a:lnTo>
                        <a:pt x="473" y="835"/>
                      </a:lnTo>
                      <a:lnTo>
                        <a:pt x="473" y="836"/>
                      </a:lnTo>
                      <a:lnTo>
                        <a:pt x="472" y="836"/>
                      </a:lnTo>
                      <a:lnTo>
                        <a:pt x="471" y="836"/>
                      </a:lnTo>
                      <a:lnTo>
                        <a:pt x="470" y="837"/>
                      </a:lnTo>
                      <a:lnTo>
                        <a:pt x="469" y="837"/>
                      </a:lnTo>
                      <a:lnTo>
                        <a:pt x="468" y="837"/>
                      </a:lnTo>
                      <a:lnTo>
                        <a:pt x="468" y="836"/>
                      </a:lnTo>
                      <a:lnTo>
                        <a:pt x="467" y="837"/>
                      </a:lnTo>
                      <a:lnTo>
                        <a:pt x="466" y="837"/>
                      </a:lnTo>
                      <a:lnTo>
                        <a:pt x="466" y="838"/>
                      </a:lnTo>
                      <a:lnTo>
                        <a:pt x="465" y="838"/>
                      </a:lnTo>
                      <a:lnTo>
                        <a:pt x="465" y="839"/>
                      </a:lnTo>
                      <a:lnTo>
                        <a:pt x="463" y="839"/>
                      </a:lnTo>
                      <a:lnTo>
                        <a:pt x="461" y="839"/>
                      </a:lnTo>
                      <a:lnTo>
                        <a:pt x="460" y="839"/>
                      </a:lnTo>
                      <a:lnTo>
                        <a:pt x="458" y="839"/>
                      </a:lnTo>
                      <a:lnTo>
                        <a:pt x="457" y="839"/>
                      </a:lnTo>
                      <a:lnTo>
                        <a:pt x="456" y="839"/>
                      </a:lnTo>
                      <a:lnTo>
                        <a:pt x="456" y="840"/>
                      </a:lnTo>
                      <a:lnTo>
                        <a:pt x="456" y="839"/>
                      </a:lnTo>
                      <a:lnTo>
                        <a:pt x="455" y="839"/>
                      </a:lnTo>
                      <a:lnTo>
                        <a:pt x="455" y="840"/>
                      </a:lnTo>
                      <a:lnTo>
                        <a:pt x="454" y="840"/>
                      </a:lnTo>
                      <a:lnTo>
                        <a:pt x="453" y="840"/>
                      </a:lnTo>
                      <a:lnTo>
                        <a:pt x="452" y="840"/>
                      </a:lnTo>
                      <a:lnTo>
                        <a:pt x="451" y="840"/>
                      </a:lnTo>
                      <a:lnTo>
                        <a:pt x="450" y="840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8" y="841"/>
                      </a:lnTo>
                      <a:lnTo>
                        <a:pt x="447" y="841"/>
                      </a:lnTo>
                      <a:lnTo>
                        <a:pt x="446" y="841"/>
                      </a:lnTo>
                      <a:lnTo>
                        <a:pt x="446" y="840"/>
                      </a:lnTo>
                      <a:lnTo>
                        <a:pt x="446" y="839"/>
                      </a:lnTo>
                      <a:lnTo>
                        <a:pt x="447" y="839"/>
                      </a:lnTo>
                      <a:lnTo>
                        <a:pt x="446" y="839"/>
                      </a:lnTo>
                      <a:lnTo>
                        <a:pt x="446" y="838"/>
                      </a:lnTo>
                      <a:lnTo>
                        <a:pt x="446" y="837"/>
                      </a:lnTo>
                      <a:lnTo>
                        <a:pt x="447" y="837"/>
                      </a:lnTo>
                      <a:lnTo>
                        <a:pt x="446" y="836"/>
                      </a:lnTo>
                      <a:lnTo>
                        <a:pt x="447" y="835"/>
                      </a:lnTo>
                      <a:lnTo>
                        <a:pt x="447" y="834"/>
                      </a:lnTo>
                      <a:lnTo>
                        <a:pt x="447" y="833"/>
                      </a:lnTo>
                      <a:lnTo>
                        <a:pt x="448" y="832"/>
                      </a:lnTo>
                      <a:lnTo>
                        <a:pt x="447" y="832"/>
                      </a:lnTo>
                      <a:lnTo>
                        <a:pt x="447" y="831"/>
                      </a:lnTo>
                      <a:lnTo>
                        <a:pt x="447" y="830"/>
                      </a:lnTo>
                      <a:lnTo>
                        <a:pt x="448" y="830"/>
                      </a:lnTo>
                      <a:lnTo>
                        <a:pt x="447" y="830"/>
                      </a:lnTo>
                      <a:lnTo>
                        <a:pt x="448" y="829"/>
                      </a:lnTo>
                      <a:lnTo>
                        <a:pt x="447" y="829"/>
                      </a:lnTo>
                      <a:lnTo>
                        <a:pt x="447" y="828"/>
                      </a:lnTo>
                      <a:lnTo>
                        <a:pt x="447" y="827"/>
                      </a:lnTo>
                      <a:lnTo>
                        <a:pt x="447" y="826"/>
                      </a:lnTo>
                      <a:lnTo>
                        <a:pt x="446" y="826"/>
                      </a:lnTo>
                      <a:lnTo>
                        <a:pt x="445" y="826"/>
                      </a:lnTo>
                      <a:lnTo>
                        <a:pt x="444" y="826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3" y="824"/>
                      </a:lnTo>
                      <a:lnTo>
                        <a:pt x="443" y="823"/>
                      </a:lnTo>
                      <a:lnTo>
                        <a:pt x="437" y="834"/>
                      </a:lnTo>
                      <a:lnTo>
                        <a:pt x="436" y="836"/>
                      </a:lnTo>
                      <a:lnTo>
                        <a:pt x="424" y="835"/>
                      </a:lnTo>
                      <a:lnTo>
                        <a:pt x="422" y="834"/>
                      </a:lnTo>
                      <a:lnTo>
                        <a:pt x="401" y="839"/>
                      </a:lnTo>
                      <a:lnTo>
                        <a:pt x="400" y="839"/>
                      </a:lnTo>
                      <a:lnTo>
                        <a:pt x="400" y="840"/>
                      </a:lnTo>
                      <a:lnTo>
                        <a:pt x="399" y="840"/>
                      </a:lnTo>
                      <a:lnTo>
                        <a:pt x="399" y="841"/>
                      </a:lnTo>
                      <a:lnTo>
                        <a:pt x="398" y="842"/>
                      </a:lnTo>
                      <a:lnTo>
                        <a:pt x="397" y="842"/>
                      </a:lnTo>
                      <a:lnTo>
                        <a:pt x="397" y="843"/>
                      </a:lnTo>
                      <a:lnTo>
                        <a:pt x="397" y="844"/>
                      </a:lnTo>
                      <a:lnTo>
                        <a:pt x="396" y="844"/>
                      </a:lnTo>
                      <a:lnTo>
                        <a:pt x="396" y="845"/>
                      </a:lnTo>
                      <a:lnTo>
                        <a:pt x="394" y="845"/>
                      </a:lnTo>
                      <a:lnTo>
                        <a:pt x="394" y="844"/>
                      </a:lnTo>
                      <a:lnTo>
                        <a:pt x="394" y="845"/>
                      </a:lnTo>
                      <a:lnTo>
                        <a:pt x="393" y="844"/>
                      </a:lnTo>
                      <a:lnTo>
                        <a:pt x="394" y="843"/>
                      </a:lnTo>
                      <a:lnTo>
                        <a:pt x="393" y="843"/>
                      </a:lnTo>
                      <a:lnTo>
                        <a:pt x="392" y="843"/>
                      </a:lnTo>
                      <a:lnTo>
                        <a:pt x="392" y="844"/>
                      </a:lnTo>
                      <a:lnTo>
                        <a:pt x="391" y="844"/>
                      </a:lnTo>
                      <a:lnTo>
                        <a:pt x="391" y="845"/>
                      </a:lnTo>
                      <a:lnTo>
                        <a:pt x="390" y="845"/>
                      </a:lnTo>
                      <a:lnTo>
                        <a:pt x="390" y="846"/>
                      </a:lnTo>
                      <a:lnTo>
                        <a:pt x="389" y="846"/>
                      </a:lnTo>
                      <a:lnTo>
                        <a:pt x="388" y="847"/>
                      </a:lnTo>
                      <a:lnTo>
                        <a:pt x="388" y="848"/>
                      </a:lnTo>
                      <a:lnTo>
                        <a:pt x="387" y="848"/>
                      </a:lnTo>
                      <a:lnTo>
                        <a:pt x="386" y="848"/>
                      </a:lnTo>
                      <a:lnTo>
                        <a:pt x="386" y="849"/>
                      </a:lnTo>
                      <a:lnTo>
                        <a:pt x="385" y="849"/>
                      </a:lnTo>
                      <a:lnTo>
                        <a:pt x="384" y="849"/>
                      </a:lnTo>
                      <a:lnTo>
                        <a:pt x="384" y="850"/>
                      </a:lnTo>
                      <a:lnTo>
                        <a:pt x="383" y="850"/>
                      </a:lnTo>
                      <a:lnTo>
                        <a:pt x="383" y="851"/>
                      </a:lnTo>
                      <a:lnTo>
                        <a:pt x="382" y="851"/>
                      </a:lnTo>
                      <a:lnTo>
                        <a:pt x="382" y="850"/>
                      </a:lnTo>
                      <a:lnTo>
                        <a:pt x="381" y="850"/>
                      </a:lnTo>
                      <a:lnTo>
                        <a:pt x="380" y="850"/>
                      </a:lnTo>
                      <a:lnTo>
                        <a:pt x="380" y="851"/>
                      </a:lnTo>
                      <a:lnTo>
                        <a:pt x="380" y="852"/>
                      </a:lnTo>
                      <a:lnTo>
                        <a:pt x="379" y="852"/>
                      </a:lnTo>
                      <a:lnTo>
                        <a:pt x="378" y="852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6" y="853"/>
                      </a:lnTo>
                      <a:lnTo>
                        <a:pt x="376" y="852"/>
                      </a:lnTo>
                      <a:lnTo>
                        <a:pt x="376" y="853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4" y="854"/>
                      </a:lnTo>
                      <a:lnTo>
                        <a:pt x="373" y="853"/>
                      </a:lnTo>
                      <a:lnTo>
                        <a:pt x="373" y="854"/>
                      </a:lnTo>
                      <a:lnTo>
                        <a:pt x="372" y="854"/>
                      </a:lnTo>
                      <a:lnTo>
                        <a:pt x="372" y="855"/>
                      </a:lnTo>
                      <a:lnTo>
                        <a:pt x="372" y="856"/>
                      </a:lnTo>
                      <a:lnTo>
                        <a:pt x="371" y="856"/>
                      </a:lnTo>
                      <a:lnTo>
                        <a:pt x="371" y="855"/>
                      </a:lnTo>
                      <a:lnTo>
                        <a:pt x="370" y="855"/>
                      </a:lnTo>
                      <a:lnTo>
                        <a:pt x="369" y="856"/>
                      </a:lnTo>
                      <a:lnTo>
                        <a:pt x="369" y="855"/>
                      </a:lnTo>
                      <a:lnTo>
                        <a:pt x="368" y="855"/>
                      </a:lnTo>
                      <a:lnTo>
                        <a:pt x="367" y="855"/>
                      </a:lnTo>
                      <a:lnTo>
                        <a:pt x="366" y="856"/>
                      </a:lnTo>
                      <a:lnTo>
                        <a:pt x="366" y="857"/>
                      </a:lnTo>
                      <a:lnTo>
                        <a:pt x="366" y="858"/>
                      </a:lnTo>
                      <a:lnTo>
                        <a:pt x="365" y="858"/>
                      </a:lnTo>
                      <a:lnTo>
                        <a:pt x="364" y="858"/>
                      </a:lnTo>
                      <a:lnTo>
                        <a:pt x="363" y="858"/>
                      </a:lnTo>
                      <a:lnTo>
                        <a:pt x="362" y="858"/>
                      </a:lnTo>
                      <a:lnTo>
                        <a:pt x="361" y="858"/>
                      </a:lnTo>
                      <a:lnTo>
                        <a:pt x="361" y="857"/>
                      </a:lnTo>
                      <a:lnTo>
                        <a:pt x="362" y="857"/>
                      </a:lnTo>
                      <a:lnTo>
                        <a:pt x="362" y="856"/>
                      </a:lnTo>
                      <a:lnTo>
                        <a:pt x="361" y="856"/>
                      </a:lnTo>
                      <a:lnTo>
                        <a:pt x="360" y="856"/>
                      </a:lnTo>
                      <a:lnTo>
                        <a:pt x="358" y="856"/>
                      </a:lnTo>
                      <a:lnTo>
                        <a:pt x="357" y="856"/>
                      </a:lnTo>
                      <a:lnTo>
                        <a:pt x="356" y="857"/>
                      </a:lnTo>
                      <a:lnTo>
                        <a:pt x="355" y="857"/>
                      </a:lnTo>
                      <a:lnTo>
                        <a:pt x="355" y="858"/>
                      </a:lnTo>
                      <a:lnTo>
                        <a:pt x="354" y="858"/>
                      </a:lnTo>
                      <a:lnTo>
                        <a:pt x="354" y="859"/>
                      </a:lnTo>
                      <a:lnTo>
                        <a:pt x="354" y="860"/>
                      </a:lnTo>
                      <a:lnTo>
                        <a:pt x="353" y="860"/>
                      </a:lnTo>
                      <a:lnTo>
                        <a:pt x="352" y="861"/>
                      </a:lnTo>
                      <a:lnTo>
                        <a:pt x="352" y="862"/>
                      </a:lnTo>
                      <a:lnTo>
                        <a:pt x="351" y="862"/>
                      </a:lnTo>
                      <a:lnTo>
                        <a:pt x="351" y="863"/>
                      </a:lnTo>
                      <a:lnTo>
                        <a:pt x="350" y="863"/>
                      </a:lnTo>
                      <a:lnTo>
                        <a:pt x="350" y="862"/>
                      </a:lnTo>
                      <a:lnTo>
                        <a:pt x="349" y="861"/>
                      </a:lnTo>
                      <a:lnTo>
                        <a:pt x="349" y="862"/>
                      </a:lnTo>
                      <a:lnTo>
                        <a:pt x="349" y="861"/>
                      </a:lnTo>
                      <a:lnTo>
                        <a:pt x="348" y="862"/>
                      </a:lnTo>
                      <a:lnTo>
                        <a:pt x="347" y="862"/>
                      </a:lnTo>
                      <a:lnTo>
                        <a:pt x="346" y="862"/>
                      </a:lnTo>
                      <a:lnTo>
                        <a:pt x="345" y="861"/>
                      </a:lnTo>
                      <a:lnTo>
                        <a:pt x="344" y="861"/>
                      </a:lnTo>
                      <a:lnTo>
                        <a:pt x="343" y="861"/>
                      </a:lnTo>
                      <a:lnTo>
                        <a:pt x="342" y="859"/>
                      </a:lnTo>
                      <a:lnTo>
                        <a:pt x="341" y="859"/>
                      </a:lnTo>
                      <a:lnTo>
                        <a:pt x="340" y="860"/>
                      </a:lnTo>
                      <a:lnTo>
                        <a:pt x="339" y="861"/>
                      </a:lnTo>
                      <a:lnTo>
                        <a:pt x="339" y="862"/>
                      </a:lnTo>
                      <a:lnTo>
                        <a:pt x="337" y="863"/>
                      </a:lnTo>
                      <a:lnTo>
                        <a:pt x="336" y="863"/>
                      </a:lnTo>
                      <a:lnTo>
                        <a:pt x="336" y="864"/>
                      </a:lnTo>
                      <a:lnTo>
                        <a:pt x="336" y="865"/>
                      </a:lnTo>
                      <a:lnTo>
                        <a:pt x="335" y="865"/>
                      </a:lnTo>
                      <a:lnTo>
                        <a:pt x="335" y="864"/>
                      </a:lnTo>
                      <a:lnTo>
                        <a:pt x="335" y="863"/>
                      </a:lnTo>
                      <a:lnTo>
                        <a:pt x="335" y="862"/>
                      </a:lnTo>
                      <a:lnTo>
                        <a:pt x="333" y="861"/>
                      </a:lnTo>
                      <a:lnTo>
                        <a:pt x="333" y="860"/>
                      </a:lnTo>
                      <a:lnTo>
                        <a:pt x="334" y="859"/>
                      </a:lnTo>
                      <a:lnTo>
                        <a:pt x="335" y="859"/>
                      </a:lnTo>
                      <a:lnTo>
                        <a:pt x="335" y="858"/>
                      </a:lnTo>
                      <a:lnTo>
                        <a:pt x="334" y="857"/>
                      </a:lnTo>
                      <a:lnTo>
                        <a:pt x="332" y="858"/>
                      </a:lnTo>
                      <a:lnTo>
                        <a:pt x="331" y="858"/>
                      </a:lnTo>
                      <a:lnTo>
                        <a:pt x="330" y="857"/>
                      </a:lnTo>
                      <a:lnTo>
                        <a:pt x="330" y="856"/>
                      </a:lnTo>
                      <a:lnTo>
                        <a:pt x="330" y="855"/>
                      </a:lnTo>
                      <a:lnTo>
                        <a:pt x="331" y="854"/>
                      </a:lnTo>
                      <a:lnTo>
                        <a:pt x="331" y="853"/>
                      </a:lnTo>
                      <a:lnTo>
                        <a:pt x="330" y="853"/>
                      </a:lnTo>
                      <a:lnTo>
                        <a:pt x="329" y="853"/>
                      </a:lnTo>
                      <a:lnTo>
                        <a:pt x="329" y="854"/>
                      </a:lnTo>
                      <a:lnTo>
                        <a:pt x="328" y="854"/>
                      </a:lnTo>
                      <a:lnTo>
                        <a:pt x="327" y="854"/>
                      </a:lnTo>
                      <a:lnTo>
                        <a:pt x="327" y="853"/>
                      </a:lnTo>
                      <a:lnTo>
                        <a:pt x="326" y="853"/>
                      </a:lnTo>
                      <a:lnTo>
                        <a:pt x="325" y="853"/>
                      </a:lnTo>
                      <a:lnTo>
                        <a:pt x="324" y="854"/>
                      </a:lnTo>
                      <a:lnTo>
                        <a:pt x="322" y="853"/>
                      </a:lnTo>
                      <a:lnTo>
                        <a:pt x="322" y="852"/>
                      </a:lnTo>
                      <a:lnTo>
                        <a:pt x="322" y="850"/>
                      </a:lnTo>
                      <a:lnTo>
                        <a:pt x="322" y="849"/>
                      </a:lnTo>
                      <a:lnTo>
                        <a:pt x="322" y="848"/>
                      </a:lnTo>
                      <a:lnTo>
                        <a:pt x="323" y="847"/>
                      </a:lnTo>
                      <a:lnTo>
                        <a:pt x="323" y="846"/>
                      </a:lnTo>
                      <a:lnTo>
                        <a:pt x="322" y="846"/>
                      </a:lnTo>
                      <a:lnTo>
                        <a:pt x="322" y="845"/>
                      </a:lnTo>
                      <a:lnTo>
                        <a:pt x="321" y="845"/>
                      </a:lnTo>
                      <a:lnTo>
                        <a:pt x="320" y="845"/>
                      </a:lnTo>
                      <a:lnTo>
                        <a:pt x="319" y="844"/>
                      </a:lnTo>
                      <a:lnTo>
                        <a:pt x="318" y="844"/>
                      </a:lnTo>
                      <a:lnTo>
                        <a:pt x="317" y="844"/>
                      </a:lnTo>
                      <a:lnTo>
                        <a:pt x="316" y="844"/>
                      </a:lnTo>
                      <a:lnTo>
                        <a:pt x="315" y="843"/>
                      </a:lnTo>
                      <a:lnTo>
                        <a:pt x="315" y="844"/>
                      </a:lnTo>
                      <a:lnTo>
                        <a:pt x="315" y="845"/>
                      </a:lnTo>
                      <a:lnTo>
                        <a:pt x="314" y="845"/>
                      </a:lnTo>
                      <a:lnTo>
                        <a:pt x="314" y="846"/>
                      </a:lnTo>
                      <a:lnTo>
                        <a:pt x="313" y="847"/>
                      </a:lnTo>
                      <a:lnTo>
                        <a:pt x="314" y="847"/>
                      </a:lnTo>
                      <a:lnTo>
                        <a:pt x="314" y="848"/>
                      </a:lnTo>
                      <a:lnTo>
                        <a:pt x="313" y="848"/>
                      </a:lnTo>
                      <a:lnTo>
                        <a:pt x="313" y="849"/>
                      </a:lnTo>
                      <a:lnTo>
                        <a:pt x="312" y="849"/>
                      </a:lnTo>
                      <a:lnTo>
                        <a:pt x="311" y="850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3" y="851"/>
                      </a:lnTo>
                      <a:lnTo>
                        <a:pt x="313" y="852"/>
                      </a:lnTo>
                      <a:lnTo>
                        <a:pt x="312" y="852"/>
                      </a:lnTo>
                      <a:lnTo>
                        <a:pt x="312" y="853"/>
                      </a:lnTo>
                      <a:lnTo>
                        <a:pt x="312" y="854"/>
                      </a:lnTo>
                      <a:lnTo>
                        <a:pt x="312" y="855"/>
                      </a:lnTo>
                      <a:lnTo>
                        <a:pt x="311" y="854"/>
                      </a:lnTo>
                      <a:lnTo>
                        <a:pt x="311" y="855"/>
                      </a:lnTo>
                      <a:lnTo>
                        <a:pt x="312" y="855"/>
                      </a:lnTo>
                      <a:lnTo>
                        <a:pt x="311" y="855"/>
                      </a:lnTo>
                      <a:lnTo>
                        <a:pt x="311" y="856"/>
                      </a:lnTo>
                      <a:lnTo>
                        <a:pt x="312" y="856"/>
                      </a:lnTo>
                      <a:lnTo>
                        <a:pt x="313" y="856"/>
                      </a:lnTo>
                      <a:lnTo>
                        <a:pt x="312" y="856"/>
                      </a:lnTo>
                      <a:lnTo>
                        <a:pt x="313" y="857"/>
                      </a:lnTo>
                      <a:lnTo>
                        <a:pt x="312" y="857"/>
                      </a:lnTo>
                      <a:lnTo>
                        <a:pt x="313" y="858"/>
                      </a:lnTo>
                      <a:lnTo>
                        <a:pt x="313" y="859"/>
                      </a:lnTo>
                      <a:lnTo>
                        <a:pt x="314" y="861"/>
                      </a:lnTo>
                      <a:lnTo>
                        <a:pt x="313" y="861"/>
                      </a:lnTo>
                      <a:lnTo>
                        <a:pt x="313" y="862"/>
                      </a:lnTo>
                      <a:lnTo>
                        <a:pt x="312" y="862"/>
                      </a:lnTo>
                      <a:lnTo>
                        <a:pt x="312" y="863"/>
                      </a:lnTo>
                      <a:lnTo>
                        <a:pt x="312" y="864"/>
                      </a:lnTo>
                      <a:lnTo>
                        <a:pt x="311" y="864"/>
                      </a:lnTo>
                      <a:lnTo>
                        <a:pt x="311" y="865"/>
                      </a:lnTo>
                      <a:lnTo>
                        <a:pt x="312" y="865"/>
                      </a:lnTo>
                      <a:lnTo>
                        <a:pt x="312" y="866"/>
                      </a:lnTo>
                      <a:lnTo>
                        <a:pt x="312" y="867"/>
                      </a:lnTo>
                      <a:lnTo>
                        <a:pt x="312" y="868"/>
                      </a:lnTo>
                      <a:lnTo>
                        <a:pt x="312" y="869"/>
                      </a:lnTo>
                      <a:lnTo>
                        <a:pt x="312" y="870"/>
                      </a:lnTo>
                      <a:lnTo>
                        <a:pt x="313" y="870"/>
                      </a:lnTo>
                      <a:lnTo>
                        <a:pt x="313" y="871"/>
                      </a:lnTo>
                      <a:lnTo>
                        <a:pt x="314" y="871"/>
                      </a:lnTo>
                      <a:lnTo>
                        <a:pt x="315" y="872"/>
                      </a:lnTo>
                      <a:lnTo>
                        <a:pt x="315" y="873"/>
                      </a:lnTo>
                      <a:lnTo>
                        <a:pt x="314" y="873"/>
                      </a:lnTo>
                      <a:lnTo>
                        <a:pt x="314" y="874"/>
                      </a:lnTo>
                      <a:lnTo>
                        <a:pt x="313" y="874"/>
                      </a:lnTo>
                      <a:lnTo>
                        <a:pt x="313" y="875"/>
                      </a:lnTo>
                      <a:lnTo>
                        <a:pt x="313" y="876"/>
                      </a:lnTo>
                      <a:lnTo>
                        <a:pt x="312" y="876"/>
                      </a:lnTo>
                      <a:lnTo>
                        <a:pt x="311" y="876"/>
                      </a:lnTo>
                      <a:lnTo>
                        <a:pt x="311" y="877"/>
                      </a:lnTo>
                      <a:lnTo>
                        <a:pt x="311" y="878"/>
                      </a:lnTo>
                      <a:lnTo>
                        <a:pt x="310" y="878"/>
                      </a:lnTo>
                      <a:lnTo>
                        <a:pt x="310" y="879"/>
                      </a:lnTo>
                      <a:lnTo>
                        <a:pt x="309" y="879"/>
                      </a:lnTo>
                      <a:lnTo>
                        <a:pt x="309" y="880"/>
                      </a:lnTo>
                      <a:lnTo>
                        <a:pt x="309" y="882"/>
                      </a:lnTo>
                      <a:lnTo>
                        <a:pt x="297" y="867"/>
                      </a:lnTo>
                      <a:lnTo>
                        <a:pt x="297" y="866"/>
                      </a:lnTo>
                      <a:lnTo>
                        <a:pt x="296" y="866"/>
                      </a:lnTo>
                      <a:lnTo>
                        <a:pt x="296" y="865"/>
                      </a:lnTo>
                      <a:lnTo>
                        <a:pt x="295" y="865"/>
                      </a:lnTo>
                      <a:lnTo>
                        <a:pt x="295" y="864"/>
                      </a:lnTo>
                      <a:lnTo>
                        <a:pt x="294" y="864"/>
                      </a:lnTo>
                      <a:lnTo>
                        <a:pt x="292" y="865"/>
                      </a:lnTo>
                      <a:lnTo>
                        <a:pt x="292" y="864"/>
                      </a:lnTo>
                      <a:lnTo>
                        <a:pt x="291" y="864"/>
                      </a:lnTo>
                      <a:lnTo>
                        <a:pt x="290" y="864"/>
                      </a:lnTo>
                      <a:lnTo>
                        <a:pt x="290" y="865"/>
                      </a:lnTo>
                      <a:lnTo>
                        <a:pt x="289" y="865"/>
                      </a:lnTo>
                      <a:lnTo>
                        <a:pt x="288" y="865"/>
                      </a:lnTo>
                      <a:lnTo>
                        <a:pt x="288" y="864"/>
                      </a:lnTo>
                      <a:lnTo>
                        <a:pt x="287" y="864"/>
                      </a:lnTo>
                      <a:lnTo>
                        <a:pt x="287" y="863"/>
                      </a:lnTo>
                      <a:lnTo>
                        <a:pt x="287" y="864"/>
                      </a:lnTo>
                      <a:lnTo>
                        <a:pt x="286" y="864"/>
                      </a:lnTo>
                      <a:lnTo>
                        <a:pt x="286" y="863"/>
                      </a:lnTo>
                      <a:lnTo>
                        <a:pt x="286" y="862"/>
                      </a:lnTo>
                      <a:lnTo>
                        <a:pt x="285" y="862"/>
                      </a:lnTo>
                      <a:lnTo>
                        <a:pt x="284" y="862"/>
                      </a:lnTo>
                      <a:lnTo>
                        <a:pt x="284" y="861"/>
                      </a:lnTo>
                      <a:lnTo>
                        <a:pt x="284" y="862"/>
                      </a:lnTo>
                      <a:lnTo>
                        <a:pt x="283" y="861"/>
                      </a:lnTo>
                      <a:lnTo>
                        <a:pt x="283" y="862"/>
                      </a:lnTo>
                      <a:lnTo>
                        <a:pt x="282" y="862"/>
                      </a:lnTo>
                      <a:lnTo>
                        <a:pt x="282" y="863"/>
                      </a:lnTo>
                      <a:lnTo>
                        <a:pt x="281" y="863"/>
                      </a:lnTo>
                      <a:lnTo>
                        <a:pt x="280" y="863"/>
                      </a:lnTo>
                      <a:lnTo>
                        <a:pt x="280" y="864"/>
                      </a:lnTo>
                      <a:lnTo>
                        <a:pt x="280" y="863"/>
                      </a:lnTo>
                      <a:lnTo>
                        <a:pt x="279" y="863"/>
                      </a:lnTo>
                      <a:lnTo>
                        <a:pt x="279" y="862"/>
                      </a:lnTo>
                      <a:lnTo>
                        <a:pt x="279" y="861"/>
                      </a:lnTo>
                      <a:lnTo>
                        <a:pt x="278" y="860"/>
                      </a:lnTo>
                      <a:lnTo>
                        <a:pt x="278" y="859"/>
                      </a:lnTo>
                      <a:lnTo>
                        <a:pt x="277" y="859"/>
                      </a:lnTo>
                      <a:lnTo>
                        <a:pt x="275" y="859"/>
                      </a:lnTo>
                      <a:lnTo>
                        <a:pt x="274" y="859"/>
                      </a:lnTo>
                      <a:lnTo>
                        <a:pt x="273" y="859"/>
                      </a:lnTo>
                      <a:lnTo>
                        <a:pt x="273" y="858"/>
                      </a:lnTo>
                      <a:lnTo>
                        <a:pt x="274" y="858"/>
                      </a:lnTo>
                      <a:lnTo>
                        <a:pt x="273" y="858"/>
                      </a:lnTo>
                      <a:lnTo>
                        <a:pt x="273" y="857"/>
                      </a:lnTo>
                      <a:lnTo>
                        <a:pt x="271" y="857"/>
                      </a:lnTo>
                      <a:lnTo>
                        <a:pt x="271" y="856"/>
                      </a:lnTo>
                      <a:lnTo>
                        <a:pt x="271" y="855"/>
                      </a:lnTo>
                      <a:lnTo>
                        <a:pt x="270" y="855"/>
                      </a:lnTo>
                      <a:lnTo>
                        <a:pt x="269" y="855"/>
                      </a:lnTo>
                      <a:lnTo>
                        <a:pt x="269" y="856"/>
                      </a:lnTo>
                      <a:lnTo>
                        <a:pt x="269" y="857"/>
                      </a:lnTo>
                      <a:lnTo>
                        <a:pt x="269" y="858"/>
                      </a:lnTo>
                      <a:lnTo>
                        <a:pt x="269" y="859"/>
                      </a:lnTo>
                      <a:lnTo>
                        <a:pt x="269" y="858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60"/>
                      </a:lnTo>
                      <a:lnTo>
                        <a:pt x="267" y="860"/>
                      </a:lnTo>
                      <a:lnTo>
                        <a:pt x="266" y="860"/>
                      </a:lnTo>
                      <a:lnTo>
                        <a:pt x="265" y="860"/>
                      </a:lnTo>
                      <a:lnTo>
                        <a:pt x="264" y="860"/>
                      </a:lnTo>
                      <a:lnTo>
                        <a:pt x="264" y="861"/>
                      </a:lnTo>
                      <a:lnTo>
                        <a:pt x="262" y="861"/>
                      </a:lnTo>
                      <a:lnTo>
                        <a:pt x="262" y="862"/>
                      </a:lnTo>
                      <a:lnTo>
                        <a:pt x="261" y="861"/>
                      </a:lnTo>
                      <a:lnTo>
                        <a:pt x="261" y="862"/>
                      </a:lnTo>
                      <a:lnTo>
                        <a:pt x="260" y="861"/>
                      </a:lnTo>
                      <a:lnTo>
                        <a:pt x="260" y="862"/>
                      </a:lnTo>
                      <a:lnTo>
                        <a:pt x="260" y="861"/>
                      </a:lnTo>
                      <a:lnTo>
                        <a:pt x="259" y="861"/>
                      </a:lnTo>
                      <a:lnTo>
                        <a:pt x="259" y="860"/>
                      </a:lnTo>
                      <a:lnTo>
                        <a:pt x="260" y="860"/>
                      </a:lnTo>
                      <a:lnTo>
                        <a:pt x="260" y="859"/>
                      </a:lnTo>
                      <a:lnTo>
                        <a:pt x="261" y="859"/>
                      </a:lnTo>
                      <a:lnTo>
                        <a:pt x="260" y="857"/>
                      </a:lnTo>
                      <a:lnTo>
                        <a:pt x="261" y="856"/>
                      </a:lnTo>
                      <a:lnTo>
                        <a:pt x="260" y="855"/>
                      </a:lnTo>
                      <a:lnTo>
                        <a:pt x="259" y="855"/>
                      </a:lnTo>
                      <a:lnTo>
                        <a:pt x="259" y="854"/>
                      </a:lnTo>
                      <a:lnTo>
                        <a:pt x="260" y="854"/>
                      </a:lnTo>
                      <a:lnTo>
                        <a:pt x="261" y="852"/>
                      </a:lnTo>
                      <a:lnTo>
                        <a:pt x="260" y="851"/>
                      </a:lnTo>
                      <a:lnTo>
                        <a:pt x="260" y="850"/>
                      </a:lnTo>
                      <a:lnTo>
                        <a:pt x="260" y="849"/>
                      </a:lnTo>
                      <a:lnTo>
                        <a:pt x="260" y="848"/>
                      </a:lnTo>
                      <a:lnTo>
                        <a:pt x="261" y="848"/>
                      </a:lnTo>
                      <a:lnTo>
                        <a:pt x="261" y="847"/>
                      </a:lnTo>
                      <a:lnTo>
                        <a:pt x="261" y="846"/>
                      </a:lnTo>
                      <a:lnTo>
                        <a:pt x="262" y="846"/>
                      </a:lnTo>
                      <a:lnTo>
                        <a:pt x="262" y="845"/>
                      </a:lnTo>
                      <a:lnTo>
                        <a:pt x="261" y="846"/>
                      </a:lnTo>
                      <a:lnTo>
                        <a:pt x="260" y="845"/>
                      </a:lnTo>
                      <a:lnTo>
                        <a:pt x="260" y="846"/>
                      </a:lnTo>
                      <a:lnTo>
                        <a:pt x="259" y="845"/>
                      </a:lnTo>
                      <a:lnTo>
                        <a:pt x="260" y="845"/>
                      </a:lnTo>
                      <a:lnTo>
                        <a:pt x="259" y="845"/>
                      </a:lnTo>
                      <a:lnTo>
                        <a:pt x="258" y="845"/>
                      </a:lnTo>
                      <a:lnTo>
                        <a:pt x="258" y="846"/>
                      </a:lnTo>
                      <a:lnTo>
                        <a:pt x="257" y="846"/>
                      </a:lnTo>
                      <a:lnTo>
                        <a:pt x="257" y="847"/>
                      </a:lnTo>
                      <a:lnTo>
                        <a:pt x="256" y="847"/>
                      </a:lnTo>
                      <a:lnTo>
                        <a:pt x="255" y="847"/>
                      </a:lnTo>
                      <a:lnTo>
                        <a:pt x="254" y="847"/>
                      </a:lnTo>
                      <a:lnTo>
                        <a:pt x="254" y="846"/>
                      </a:lnTo>
                      <a:lnTo>
                        <a:pt x="253" y="846"/>
                      </a:lnTo>
                      <a:lnTo>
                        <a:pt x="253" y="847"/>
                      </a:lnTo>
                      <a:lnTo>
                        <a:pt x="252" y="848"/>
                      </a:lnTo>
                      <a:lnTo>
                        <a:pt x="252" y="849"/>
                      </a:lnTo>
                      <a:lnTo>
                        <a:pt x="251" y="849"/>
                      </a:lnTo>
                      <a:lnTo>
                        <a:pt x="250" y="849"/>
                      </a:lnTo>
                      <a:lnTo>
                        <a:pt x="250" y="850"/>
                      </a:lnTo>
                      <a:lnTo>
                        <a:pt x="249" y="850"/>
                      </a:lnTo>
                      <a:lnTo>
                        <a:pt x="248" y="850"/>
                      </a:lnTo>
                      <a:lnTo>
                        <a:pt x="249" y="850"/>
                      </a:lnTo>
                      <a:lnTo>
                        <a:pt x="249" y="849"/>
                      </a:lnTo>
                      <a:lnTo>
                        <a:pt x="248" y="849"/>
                      </a:lnTo>
                      <a:lnTo>
                        <a:pt x="248" y="850"/>
                      </a:lnTo>
                      <a:lnTo>
                        <a:pt x="247" y="850"/>
                      </a:lnTo>
                      <a:lnTo>
                        <a:pt x="247" y="851"/>
                      </a:lnTo>
                      <a:lnTo>
                        <a:pt x="245" y="852"/>
                      </a:lnTo>
                      <a:lnTo>
                        <a:pt x="245" y="853"/>
                      </a:lnTo>
                      <a:lnTo>
                        <a:pt x="244" y="853"/>
                      </a:lnTo>
                      <a:lnTo>
                        <a:pt x="244" y="852"/>
                      </a:lnTo>
                      <a:lnTo>
                        <a:pt x="243" y="852"/>
                      </a:lnTo>
                      <a:lnTo>
                        <a:pt x="242" y="852"/>
                      </a:lnTo>
                      <a:lnTo>
                        <a:pt x="242" y="853"/>
                      </a:lnTo>
                      <a:lnTo>
                        <a:pt x="241" y="853"/>
                      </a:lnTo>
                      <a:lnTo>
                        <a:pt x="242" y="853"/>
                      </a:lnTo>
                      <a:lnTo>
                        <a:pt x="242" y="854"/>
                      </a:lnTo>
                      <a:lnTo>
                        <a:pt x="241" y="854"/>
                      </a:lnTo>
                      <a:lnTo>
                        <a:pt x="241" y="853"/>
                      </a:lnTo>
                      <a:lnTo>
                        <a:pt x="240" y="853"/>
                      </a:lnTo>
                      <a:lnTo>
                        <a:pt x="240" y="854"/>
                      </a:lnTo>
                      <a:lnTo>
                        <a:pt x="240" y="853"/>
                      </a:lnTo>
                      <a:lnTo>
                        <a:pt x="239" y="854"/>
                      </a:lnTo>
                      <a:lnTo>
                        <a:pt x="238" y="854"/>
                      </a:lnTo>
                      <a:lnTo>
                        <a:pt x="238" y="855"/>
                      </a:lnTo>
                      <a:lnTo>
                        <a:pt x="237" y="855"/>
                      </a:lnTo>
                      <a:lnTo>
                        <a:pt x="237" y="856"/>
                      </a:lnTo>
                      <a:lnTo>
                        <a:pt x="237" y="855"/>
                      </a:lnTo>
                      <a:lnTo>
                        <a:pt x="236" y="855"/>
                      </a:lnTo>
                      <a:lnTo>
                        <a:pt x="236" y="856"/>
                      </a:lnTo>
                      <a:lnTo>
                        <a:pt x="235" y="856"/>
                      </a:lnTo>
                      <a:lnTo>
                        <a:pt x="234" y="856"/>
                      </a:lnTo>
                      <a:lnTo>
                        <a:pt x="233" y="856"/>
                      </a:lnTo>
                      <a:lnTo>
                        <a:pt x="232" y="856"/>
                      </a:lnTo>
                      <a:lnTo>
                        <a:pt x="232" y="857"/>
                      </a:lnTo>
                      <a:lnTo>
                        <a:pt x="231" y="857"/>
                      </a:lnTo>
                      <a:lnTo>
                        <a:pt x="232" y="858"/>
                      </a:lnTo>
                      <a:lnTo>
                        <a:pt x="231" y="858"/>
                      </a:lnTo>
                      <a:lnTo>
                        <a:pt x="230" y="857"/>
                      </a:lnTo>
                      <a:lnTo>
                        <a:pt x="229" y="857"/>
                      </a:lnTo>
                      <a:lnTo>
                        <a:pt x="229" y="856"/>
                      </a:lnTo>
                      <a:lnTo>
                        <a:pt x="229" y="855"/>
                      </a:lnTo>
                      <a:lnTo>
                        <a:pt x="230" y="855"/>
                      </a:lnTo>
                      <a:lnTo>
                        <a:pt x="229" y="854"/>
                      </a:lnTo>
                      <a:lnTo>
                        <a:pt x="230" y="853"/>
                      </a:lnTo>
                      <a:lnTo>
                        <a:pt x="229" y="853"/>
                      </a:lnTo>
                      <a:lnTo>
                        <a:pt x="228" y="853"/>
                      </a:lnTo>
                      <a:lnTo>
                        <a:pt x="229" y="852"/>
                      </a:lnTo>
                      <a:lnTo>
                        <a:pt x="228" y="852"/>
                      </a:lnTo>
                      <a:lnTo>
                        <a:pt x="228" y="851"/>
                      </a:lnTo>
                      <a:lnTo>
                        <a:pt x="228" y="850"/>
                      </a:lnTo>
                      <a:lnTo>
                        <a:pt x="228" y="849"/>
                      </a:lnTo>
                      <a:lnTo>
                        <a:pt x="228" y="848"/>
                      </a:lnTo>
                      <a:lnTo>
                        <a:pt x="228" y="847"/>
                      </a:lnTo>
                      <a:lnTo>
                        <a:pt x="228" y="846"/>
                      </a:lnTo>
                      <a:lnTo>
                        <a:pt x="228" y="845"/>
                      </a:lnTo>
                      <a:lnTo>
                        <a:pt x="229" y="845"/>
                      </a:lnTo>
                      <a:lnTo>
                        <a:pt x="228" y="845"/>
                      </a:lnTo>
                      <a:lnTo>
                        <a:pt x="228" y="844"/>
                      </a:lnTo>
                      <a:lnTo>
                        <a:pt x="229" y="844"/>
                      </a:lnTo>
                      <a:lnTo>
                        <a:pt x="229" y="843"/>
                      </a:lnTo>
                      <a:lnTo>
                        <a:pt x="229" y="841"/>
                      </a:lnTo>
                      <a:lnTo>
                        <a:pt x="228" y="841"/>
                      </a:lnTo>
                      <a:lnTo>
                        <a:pt x="228" y="842"/>
                      </a:lnTo>
                      <a:lnTo>
                        <a:pt x="227" y="842"/>
                      </a:lnTo>
                      <a:lnTo>
                        <a:pt x="226" y="841"/>
                      </a:lnTo>
                      <a:lnTo>
                        <a:pt x="225" y="841"/>
                      </a:lnTo>
                      <a:lnTo>
                        <a:pt x="225" y="840"/>
                      </a:lnTo>
                      <a:lnTo>
                        <a:pt x="225" y="841"/>
                      </a:lnTo>
                      <a:lnTo>
                        <a:pt x="224" y="841"/>
                      </a:lnTo>
                      <a:lnTo>
                        <a:pt x="223" y="842"/>
                      </a:lnTo>
                      <a:lnTo>
                        <a:pt x="224" y="842"/>
                      </a:lnTo>
                      <a:lnTo>
                        <a:pt x="223" y="842"/>
                      </a:lnTo>
                      <a:lnTo>
                        <a:pt x="223" y="843"/>
                      </a:lnTo>
                      <a:lnTo>
                        <a:pt x="223" y="844"/>
                      </a:lnTo>
                      <a:lnTo>
                        <a:pt x="223" y="845"/>
                      </a:lnTo>
                      <a:lnTo>
                        <a:pt x="222" y="846"/>
                      </a:lnTo>
                      <a:lnTo>
                        <a:pt x="222" y="847"/>
                      </a:lnTo>
                      <a:lnTo>
                        <a:pt x="221" y="847"/>
                      </a:lnTo>
                      <a:lnTo>
                        <a:pt x="220" y="847"/>
                      </a:lnTo>
                      <a:lnTo>
                        <a:pt x="220" y="848"/>
                      </a:lnTo>
                      <a:lnTo>
                        <a:pt x="220" y="850"/>
                      </a:lnTo>
                      <a:lnTo>
                        <a:pt x="220" y="851"/>
                      </a:lnTo>
                      <a:lnTo>
                        <a:pt x="220" y="852"/>
                      </a:lnTo>
                      <a:lnTo>
                        <a:pt x="219" y="853"/>
                      </a:lnTo>
                      <a:lnTo>
                        <a:pt x="220" y="853"/>
                      </a:lnTo>
                      <a:lnTo>
                        <a:pt x="219" y="854"/>
                      </a:lnTo>
                      <a:lnTo>
                        <a:pt x="220" y="854"/>
                      </a:lnTo>
                      <a:lnTo>
                        <a:pt x="219" y="854"/>
                      </a:lnTo>
                      <a:lnTo>
                        <a:pt x="219" y="855"/>
                      </a:lnTo>
                      <a:lnTo>
                        <a:pt x="219" y="856"/>
                      </a:lnTo>
                      <a:lnTo>
                        <a:pt x="220" y="856"/>
                      </a:lnTo>
                      <a:lnTo>
                        <a:pt x="219" y="856"/>
                      </a:lnTo>
                      <a:lnTo>
                        <a:pt x="219" y="858"/>
                      </a:lnTo>
                      <a:lnTo>
                        <a:pt x="218" y="859"/>
                      </a:lnTo>
                      <a:lnTo>
                        <a:pt x="217" y="859"/>
                      </a:lnTo>
                      <a:lnTo>
                        <a:pt x="216" y="860"/>
                      </a:lnTo>
                      <a:lnTo>
                        <a:pt x="216" y="859"/>
                      </a:lnTo>
                      <a:lnTo>
                        <a:pt x="215" y="858"/>
                      </a:lnTo>
                      <a:lnTo>
                        <a:pt x="215" y="857"/>
                      </a:lnTo>
                      <a:lnTo>
                        <a:pt x="215" y="856"/>
                      </a:lnTo>
                      <a:lnTo>
                        <a:pt x="215" y="855"/>
                      </a:lnTo>
                      <a:lnTo>
                        <a:pt x="216" y="854"/>
                      </a:lnTo>
                      <a:lnTo>
                        <a:pt x="216" y="853"/>
                      </a:lnTo>
                      <a:lnTo>
                        <a:pt x="215" y="852"/>
                      </a:lnTo>
                      <a:lnTo>
                        <a:pt x="215" y="851"/>
                      </a:lnTo>
                      <a:lnTo>
                        <a:pt x="216" y="851"/>
                      </a:lnTo>
                      <a:lnTo>
                        <a:pt x="216" y="850"/>
                      </a:lnTo>
                      <a:lnTo>
                        <a:pt x="217" y="849"/>
                      </a:lnTo>
                      <a:lnTo>
                        <a:pt x="217" y="848"/>
                      </a:lnTo>
                      <a:lnTo>
                        <a:pt x="218" y="847"/>
                      </a:lnTo>
                      <a:lnTo>
                        <a:pt x="217" y="847"/>
                      </a:lnTo>
                      <a:lnTo>
                        <a:pt x="218" y="846"/>
                      </a:lnTo>
                      <a:lnTo>
                        <a:pt x="217" y="846"/>
                      </a:lnTo>
                      <a:lnTo>
                        <a:pt x="217" y="845"/>
                      </a:lnTo>
                      <a:lnTo>
                        <a:pt x="218" y="845"/>
                      </a:lnTo>
                      <a:lnTo>
                        <a:pt x="218" y="844"/>
                      </a:lnTo>
                      <a:lnTo>
                        <a:pt x="217" y="844"/>
                      </a:lnTo>
                      <a:lnTo>
                        <a:pt x="217" y="843"/>
                      </a:lnTo>
                      <a:lnTo>
                        <a:pt x="216" y="843"/>
                      </a:lnTo>
                      <a:lnTo>
                        <a:pt x="216" y="842"/>
                      </a:lnTo>
                      <a:lnTo>
                        <a:pt x="217" y="842"/>
                      </a:lnTo>
                      <a:lnTo>
                        <a:pt x="216" y="842"/>
                      </a:lnTo>
                      <a:lnTo>
                        <a:pt x="217" y="841"/>
                      </a:lnTo>
                      <a:lnTo>
                        <a:pt x="218" y="841"/>
                      </a:lnTo>
                      <a:lnTo>
                        <a:pt x="218" y="840"/>
                      </a:lnTo>
                      <a:lnTo>
                        <a:pt x="218" y="839"/>
                      </a:lnTo>
                      <a:lnTo>
                        <a:pt x="217" y="839"/>
                      </a:lnTo>
                      <a:lnTo>
                        <a:pt x="218" y="838"/>
                      </a:lnTo>
                      <a:lnTo>
                        <a:pt x="217" y="838"/>
                      </a:lnTo>
                      <a:lnTo>
                        <a:pt x="218" y="838"/>
                      </a:lnTo>
                      <a:lnTo>
                        <a:pt x="217" y="837"/>
                      </a:lnTo>
                      <a:lnTo>
                        <a:pt x="216" y="837"/>
                      </a:lnTo>
                      <a:lnTo>
                        <a:pt x="217" y="837"/>
                      </a:lnTo>
                      <a:lnTo>
                        <a:pt x="216" y="836"/>
                      </a:lnTo>
                      <a:lnTo>
                        <a:pt x="217" y="836"/>
                      </a:lnTo>
                      <a:lnTo>
                        <a:pt x="216" y="836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5" y="834"/>
                      </a:lnTo>
                      <a:lnTo>
                        <a:pt x="216" y="834"/>
                      </a:lnTo>
                      <a:lnTo>
                        <a:pt x="216" y="833"/>
                      </a:lnTo>
                      <a:lnTo>
                        <a:pt x="216" y="832"/>
                      </a:lnTo>
                      <a:lnTo>
                        <a:pt x="215" y="832"/>
                      </a:lnTo>
                      <a:lnTo>
                        <a:pt x="214" y="832"/>
                      </a:lnTo>
                      <a:lnTo>
                        <a:pt x="213" y="832"/>
                      </a:lnTo>
                      <a:lnTo>
                        <a:pt x="213" y="831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2" y="829"/>
                      </a:lnTo>
                      <a:lnTo>
                        <a:pt x="212" y="828"/>
                      </a:lnTo>
                      <a:lnTo>
                        <a:pt x="212" y="827"/>
                      </a:lnTo>
                      <a:lnTo>
                        <a:pt x="211" y="827"/>
                      </a:lnTo>
                      <a:lnTo>
                        <a:pt x="210" y="827"/>
                      </a:lnTo>
                      <a:lnTo>
                        <a:pt x="210" y="826"/>
                      </a:lnTo>
                      <a:lnTo>
                        <a:pt x="209" y="826"/>
                      </a:lnTo>
                      <a:lnTo>
                        <a:pt x="209" y="825"/>
                      </a:lnTo>
                      <a:lnTo>
                        <a:pt x="208" y="825"/>
                      </a:lnTo>
                      <a:lnTo>
                        <a:pt x="207" y="825"/>
                      </a:lnTo>
                      <a:lnTo>
                        <a:pt x="207" y="826"/>
                      </a:lnTo>
                      <a:lnTo>
                        <a:pt x="207" y="825"/>
                      </a:lnTo>
                      <a:lnTo>
                        <a:pt x="206" y="825"/>
                      </a:lnTo>
                      <a:lnTo>
                        <a:pt x="205" y="826"/>
                      </a:lnTo>
                      <a:lnTo>
                        <a:pt x="205" y="825"/>
                      </a:lnTo>
                      <a:lnTo>
                        <a:pt x="205" y="826"/>
                      </a:lnTo>
                      <a:lnTo>
                        <a:pt x="204" y="826"/>
                      </a:lnTo>
                      <a:lnTo>
                        <a:pt x="204" y="825"/>
                      </a:lnTo>
                      <a:lnTo>
                        <a:pt x="203" y="825"/>
                      </a:lnTo>
                      <a:lnTo>
                        <a:pt x="203" y="824"/>
                      </a:lnTo>
                      <a:lnTo>
                        <a:pt x="202" y="823"/>
                      </a:lnTo>
                      <a:lnTo>
                        <a:pt x="203" y="823"/>
                      </a:lnTo>
                      <a:lnTo>
                        <a:pt x="202" y="823"/>
                      </a:lnTo>
                      <a:lnTo>
                        <a:pt x="203" y="822"/>
                      </a:lnTo>
                      <a:lnTo>
                        <a:pt x="202" y="822"/>
                      </a:lnTo>
                      <a:lnTo>
                        <a:pt x="203" y="822"/>
                      </a:lnTo>
                      <a:lnTo>
                        <a:pt x="203" y="821"/>
                      </a:lnTo>
                      <a:lnTo>
                        <a:pt x="203" y="820"/>
                      </a:lnTo>
                      <a:lnTo>
                        <a:pt x="202" y="820"/>
                      </a:lnTo>
                      <a:lnTo>
                        <a:pt x="202" y="819"/>
                      </a:lnTo>
                      <a:lnTo>
                        <a:pt x="203" y="819"/>
                      </a:lnTo>
                      <a:lnTo>
                        <a:pt x="203" y="818"/>
                      </a:lnTo>
                      <a:lnTo>
                        <a:pt x="202" y="818"/>
                      </a:lnTo>
                      <a:lnTo>
                        <a:pt x="202" y="817"/>
                      </a:lnTo>
                      <a:lnTo>
                        <a:pt x="202" y="816"/>
                      </a:lnTo>
                      <a:lnTo>
                        <a:pt x="201" y="816"/>
                      </a:lnTo>
                      <a:lnTo>
                        <a:pt x="201" y="815"/>
                      </a:lnTo>
                      <a:lnTo>
                        <a:pt x="200" y="815"/>
                      </a:lnTo>
                      <a:lnTo>
                        <a:pt x="200" y="814"/>
                      </a:lnTo>
                      <a:lnTo>
                        <a:pt x="199" y="814"/>
                      </a:lnTo>
                      <a:lnTo>
                        <a:pt x="199" y="813"/>
                      </a:lnTo>
                      <a:lnTo>
                        <a:pt x="198" y="813"/>
                      </a:lnTo>
                      <a:lnTo>
                        <a:pt x="198" y="812"/>
                      </a:lnTo>
                      <a:lnTo>
                        <a:pt x="198" y="813"/>
                      </a:lnTo>
                      <a:lnTo>
                        <a:pt x="197" y="813"/>
                      </a:lnTo>
                      <a:lnTo>
                        <a:pt x="197" y="812"/>
                      </a:lnTo>
                      <a:lnTo>
                        <a:pt x="196" y="812"/>
                      </a:lnTo>
                      <a:lnTo>
                        <a:pt x="196" y="811"/>
                      </a:lnTo>
                      <a:lnTo>
                        <a:pt x="195" y="811"/>
                      </a:lnTo>
                      <a:lnTo>
                        <a:pt x="195" y="810"/>
                      </a:lnTo>
                      <a:lnTo>
                        <a:pt x="195" y="809"/>
                      </a:lnTo>
                      <a:lnTo>
                        <a:pt x="194" y="809"/>
                      </a:lnTo>
                      <a:lnTo>
                        <a:pt x="194" y="808"/>
                      </a:lnTo>
                      <a:lnTo>
                        <a:pt x="193" y="808"/>
                      </a:lnTo>
                      <a:lnTo>
                        <a:pt x="192" y="808"/>
                      </a:lnTo>
                      <a:lnTo>
                        <a:pt x="192" y="807"/>
                      </a:lnTo>
                      <a:lnTo>
                        <a:pt x="192" y="806"/>
                      </a:lnTo>
                      <a:lnTo>
                        <a:pt x="192" y="805"/>
                      </a:lnTo>
                      <a:lnTo>
                        <a:pt x="192" y="804"/>
                      </a:lnTo>
                      <a:lnTo>
                        <a:pt x="191" y="804"/>
                      </a:lnTo>
                      <a:lnTo>
                        <a:pt x="190" y="804"/>
                      </a:lnTo>
                      <a:lnTo>
                        <a:pt x="189" y="804"/>
                      </a:lnTo>
                      <a:lnTo>
                        <a:pt x="190" y="805"/>
                      </a:lnTo>
                      <a:lnTo>
                        <a:pt x="189" y="805"/>
                      </a:lnTo>
                      <a:lnTo>
                        <a:pt x="188" y="805"/>
                      </a:lnTo>
                      <a:lnTo>
                        <a:pt x="178" y="819"/>
                      </a:lnTo>
                      <a:lnTo>
                        <a:pt x="177" y="818"/>
                      </a:lnTo>
                      <a:lnTo>
                        <a:pt x="176" y="818"/>
                      </a:lnTo>
                      <a:lnTo>
                        <a:pt x="176" y="817"/>
                      </a:lnTo>
                      <a:lnTo>
                        <a:pt x="175" y="817"/>
                      </a:lnTo>
                      <a:lnTo>
                        <a:pt x="175" y="816"/>
                      </a:lnTo>
                      <a:lnTo>
                        <a:pt x="174" y="815"/>
                      </a:lnTo>
                      <a:lnTo>
                        <a:pt x="174" y="814"/>
                      </a:lnTo>
                      <a:lnTo>
                        <a:pt x="173" y="814"/>
                      </a:lnTo>
                      <a:lnTo>
                        <a:pt x="172" y="813"/>
                      </a:lnTo>
                      <a:lnTo>
                        <a:pt x="171" y="813"/>
                      </a:lnTo>
                      <a:lnTo>
                        <a:pt x="171" y="814"/>
                      </a:lnTo>
                      <a:lnTo>
                        <a:pt x="170" y="814"/>
                      </a:lnTo>
                      <a:lnTo>
                        <a:pt x="169" y="813"/>
                      </a:lnTo>
                      <a:lnTo>
                        <a:pt x="168" y="813"/>
                      </a:lnTo>
                      <a:lnTo>
                        <a:pt x="167" y="813"/>
                      </a:lnTo>
                      <a:lnTo>
                        <a:pt x="167" y="812"/>
                      </a:lnTo>
                      <a:lnTo>
                        <a:pt x="166" y="812"/>
                      </a:lnTo>
                      <a:lnTo>
                        <a:pt x="166" y="811"/>
                      </a:lnTo>
                      <a:lnTo>
                        <a:pt x="167" y="811"/>
                      </a:lnTo>
                      <a:lnTo>
                        <a:pt x="167" y="810"/>
                      </a:lnTo>
                      <a:lnTo>
                        <a:pt x="168" y="810"/>
                      </a:lnTo>
                      <a:lnTo>
                        <a:pt x="168" y="809"/>
                      </a:lnTo>
                      <a:lnTo>
                        <a:pt x="168" y="808"/>
                      </a:lnTo>
                      <a:lnTo>
                        <a:pt x="168" y="807"/>
                      </a:lnTo>
                      <a:lnTo>
                        <a:pt x="169" y="807"/>
                      </a:lnTo>
                      <a:lnTo>
                        <a:pt x="167" y="807"/>
                      </a:lnTo>
                      <a:lnTo>
                        <a:pt x="166" y="806"/>
                      </a:lnTo>
                      <a:lnTo>
                        <a:pt x="165" y="806"/>
                      </a:lnTo>
                      <a:lnTo>
                        <a:pt x="164" y="801"/>
                      </a:lnTo>
                      <a:lnTo>
                        <a:pt x="163" y="801"/>
                      </a:lnTo>
                      <a:lnTo>
                        <a:pt x="162" y="802"/>
                      </a:lnTo>
                      <a:lnTo>
                        <a:pt x="161" y="802"/>
                      </a:lnTo>
                      <a:lnTo>
                        <a:pt x="161" y="803"/>
                      </a:lnTo>
                      <a:lnTo>
                        <a:pt x="161" y="804"/>
                      </a:lnTo>
                      <a:lnTo>
                        <a:pt x="160" y="804"/>
                      </a:lnTo>
                      <a:lnTo>
                        <a:pt x="159" y="805"/>
                      </a:lnTo>
                      <a:lnTo>
                        <a:pt x="158" y="805"/>
                      </a:lnTo>
                      <a:lnTo>
                        <a:pt x="158" y="806"/>
                      </a:lnTo>
                      <a:lnTo>
                        <a:pt x="157" y="806"/>
                      </a:lnTo>
                      <a:lnTo>
                        <a:pt x="156" y="807"/>
                      </a:lnTo>
                      <a:lnTo>
                        <a:pt x="155" y="808"/>
                      </a:lnTo>
                      <a:lnTo>
                        <a:pt x="154" y="809"/>
                      </a:lnTo>
                      <a:lnTo>
                        <a:pt x="153" y="809"/>
                      </a:lnTo>
                      <a:lnTo>
                        <a:pt x="152" y="809"/>
                      </a:lnTo>
                      <a:lnTo>
                        <a:pt x="152" y="810"/>
                      </a:lnTo>
                      <a:lnTo>
                        <a:pt x="151" y="810"/>
                      </a:lnTo>
                      <a:lnTo>
                        <a:pt x="151" y="811"/>
                      </a:lnTo>
                      <a:lnTo>
                        <a:pt x="150" y="811"/>
                      </a:lnTo>
                      <a:lnTo>
                        <a:pt x="150" y="812"/>
                      </a:lnTo>
                      <a:lnTo>
                        <a:pt x="150" y="813"/>
                      </a:lnTo>
                      <a:lnTo>
                        <a:pt x="149" y="814"/>
                      </a:lnTo>
                      <a:lnTo>
                        <a:pt x="149" y="815"/>
                      </a:lnTo>
                      <a:lnTo>
                        <a:pt x="149" y="816"/>
                      </a:lnTo>
                      <a:lnTo>
                        <a:pt x="148" y="816"/>
                      </a:lnTo>
                      <a:lnTo>
                        <a:pt x="147" y="817"/>
                      </a:lnTo>
                      <a:lnTo>
                        <a:pt x="146" y="819"/>
                      </a:lnTo>
                      <a:lnTo>
                        <a:pt x="147" y="820"/>
                      </a:lnTo>
                      <a:lnTo>
                        <a:pt x="146" y="820"/>
                      </a:lnTo>
                      <a:lnTo>
                        <a:pt x="146" y="821"/>
                      </a:lnTo>
                      <a:lnTo>
                        <a:pt x="145" y="822"/>
                      </a:lnTo>
                      <a:lnTo>
                        <a:pt x="144" y="823"/>
                      </a:lnTo>
                      <a:lnTo>
                        <a:pt x="144" y="824"/>
                      </a:lnTo>
                      <a:lnTo>
                        <a:pt x="143" y="825"/>
                      </a:lnTo>
                      <a:lnTo>
                        <a:pt x="142" y="825"/>
                      </a:lnTo>
                      <a:lnTo>
                        <a:pt x="142" y="826"/>
                      </a:lnTo>
                      <a:lnTo>
                        <a:pt x="141" y="827"/>
                      </a:lnTo>
                      <a:lnTo>
                        <a:pt x="141" y="828"/>
                      </a:lnTo>
                      <a:lnTo>
                        <a:pt x="140" y="828"/>
                      </a:lnTo>
                      <a:lnTo>
                        <a:pt x="140" y="829"/>
                      </a:lnTo>
                      <a:lnTo>
                        <a:pt x="139" y="829"/>
                      </a:lnTo>
                      <a:lnTo>
                        <a:pt x="139" y="830"/>
                      </a:lnTo>
                      <a:lnTo>
                        <a:pt x="139" y="831"/>
                      </a:lnTo>
                      <a:lnTo>
                        <a:pt x="138" y="831"/>
                      </a:lnTo>
                      <a:lnTo>
                        <a:pt x="138" y="832"/>
                      </a:lnTo>
                      <a:lnTo>
                        <a:pt x="138" y="833"/>
                      </a:lnTo>
                      <a:lnTo>
                        <a:pt x="138" y="834"/>
                      </a:lnTo>
                      <a:lnTo>
                        <a:pt x="139" y="834"/>
                      </a:lnTo>
                      <a:lnTo>
                        <a:pt x="139" y="835"/>
                      </a:lnTo>
                      <a:lnTo>
                        <a:pt x="139" y="836"/>
                      </a:lnTo>
                      <a:lnTo>
                        <a:pt x="138" y="837"/>
                      </a:lnTo>
                      <a:lnTo>
                        <a:pt x="137" y="838"/>
                      </a:lnTo>
                      <a:lnTo>
                        <a:pt x="138" y="839"/>
                      </a:lnTo>
                      <a:lnTo>
                        <a:pt x="138" y="840"/>
                      </a:lnTo>
                      <a:lnTo>
                        <a:pt x="138" y="841"/>
                      </a:lnTo>
                      <a:lnTo>
                        <a:pt x="138" y="842"/>
                      </a:lnTo>
                      <a:lnTo>
                        <a:pt x="138" y="843"/>
                      </a:lnTo>
                      <a:lnTo>
                        <a:pt x="138" y="844"/>
                      </a:lnTo>
                      <a:lnTo>
                        <a:pt x="138" y="846"/>
                      </a:lnTo>
                      <a:lnTo>
                        <a:pt x="139" y="846"/>
                      </a:lnTo>
                      <a:lnTo>
                        <a:pt x="139" y="848"/>
                      </a:lnTo>
                      <a:lnTo>
                        <a:pt x="138" y="849"/>
                      </a:lnTo>
                      <a:lnTo>
                        <a:pt x="137" y="849"/>
                      </a:lnTo>
                      <a:lnTo>
                        <a:pt x="135" y="850"/>
                      </a:lnTo>
                      <a:lnTo>
                        <a:pt x="122" y="842"/>
                      </a:lnTo>
                      <a:lnTo>
                        <a:pt x="81" y="815"/>
                      </a:lnTo>
                      <a:lnTo>
                        <a:pt x="81" y="814"/>
                      </a:lnTo>
                      <a:lnTo>
                        <a:pt x="80" y="814"/>
                      </a:lnTo>
                      <a:lnTo>
                        <a:pt x="79" y="814"/>
                      </a:lnTo>
                      <a:lnTo>
                        <a:pt x="78" y="813"/>
                      </a:lnTo>
                      <a:lnTo>
                        <a:pt x="77" y="814"/>
                      </a:lnTo>
                      <a:lnTo>
                        <a:pt x="76" y="813"/>
                      </a:lnTo>
                      <a:lnTo>
                        <a:pt x="75" y="813"/>
                      </a:lnTo>
                      <a:lnTo>
                        <a:pt x="75" y="812"/>
                      </a:lnTo>
                      <a:lnTo>
                        <a:pt x="74" y="812"/>
                      </a:lnTo>
                      <a:lnTo>
                        <a:pt x="74" y="811"/>
                      </a:lnTo>
                      <a:lnTo>
                        <a:pt x="74" y="812"/>
                      </a:lnTo>
                      <a:lnTo>
                        <a:pt x="73" y="812"/>
                      </a:lnTo>
                      <a:lnTo>
                        <a:pt x="72" y="812"/>
                      </a:lnTo>
                      <a:lnTo>
                        <a:pt x="72" y="811"/>
                      </a:lnTo>
                      <a:lnTo>
                        <a:pt x="71" y="811"/>
                      </a:lnTo>
                      <a:lnTo>
                        <a:pt x="71" y="810"/>
                      </a:lnTo>
                      <a:lnTo>
                        <a:pt x="70" y="810"/>
                      </a:lnTo>
                      <a:lnTo>
                        <a:pt x="69" y="810"/>
                      </a:lnTo>
                      <a:lnTo>
                        <a:pt x="68" y="811"/>
                      </a:lnTo>
                      <a:lnTo>
                        <a:pt x="67" y="810"/>
                      </a:lnTo>
                      <a:lnTo>
                        <a:pt x="67" y="809"/>
                      </a:lnTo>
                      <a:lnTo>
                        <a:pt x="66" y="809"/>
                      </a:lnTo>
                      <a:lnTo>
                        <a:pt x="65" y="809"/>
                      </a:lnTo>
                      <a:lnTo>
                        <a:pt x="64" y="808"/>
                      </a:lnTo>
                      <a:lnTo>
                        <a:pt x="64" y="807"/>
                      </a:lnTo>
                      <a:lnTo>
                        <a:pt x="63" y="807"/>
                      </a:lnTo>
                      <a:lnTo>
                        <a:pt x="62" y="807"/>
                      </a:lnTo>
                      <a:lnTo>
                        <a:pt x="61" y="807"/>
                      </a:lnTo>
                      <a:lnTo>
                        <a:pt x="61" y="808"/>
                      </a:lnTo>
                      <a:lnTo>
                        <a:pt x="60" y="807"/>
                      </a:lnTo>
                      <a:lnTo>
                        <a:pt x="59" y="807"/>
                      </a:lnTo>
                      <a:lnTo>
                        <a:pt x="58" y="807"/>
                      </a:lnTo>
                      <a:lnTo>
                        <a:pt x="57" y="807"/>
                      </a:lnTo>
                      <a:lnTo>
                        <a:pt x="57" y="806"/>
                      </a:lnTo>
                      <a:lnTo>
                        <a:pt x="56" y="806"/>
                      </a:lnTo>
                      <a:lnTo>
                        <a:pt x="55" y="805"/>
                      </a:lnTo>
                      <a:lnTo>
                        <a:pt x="55" y="806"/>
                      </a:lnTo>
                      <a:lnTo>
                        <a:pt x="54" y="806"/>
                      </a:lnTo>
                      <a:lnTo>
                        <a:pt x="54" y="805"/>
                      </a:lnTo>
                      <a:lnTo>
                        <a:pt x="53" y="805"/>
                      </a:lnTo>
                      <a:lnTo>
                        <a:pt x="53" y="806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1" y="804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49" y="803"/>
                      </a:lnTo>
                      <a:lnTo>
                        <a:pt x="49" y="802"/>
                      </a:lnTo>
                      <a:lnTo>
                        <a:pt x="49" y="801"/>
                      </a:lnTo>
                      <a:lnTo>
                        <a:pt x="49" y="802"/>
                      </a:lnTo>
                      <a:lnTo>
                        <a:pt x="48" y="801"/>
                      </a:lnTo>
                      <a:lnTo>
                        <a:pt x="47" y="801"/>
                      </a:lnTo>
                      <a:lnTo>
                        <a:pt x="46" y="801"/>
                      </a:lnTo>
                      <a:lnTo>
                        <a:pt x="46" y="800"/>
                      </a:lnTo>
                      <a:lnTo>
                        <a:pt x="45" y="800"/>
                      </a:lnTo>
                      <a:lnTo>
                        <a:pt x="45" y="799"/>
                      </a:lnTo>
                      <a:lnTo>
                        <a:pt x="44" y="799"/>
                      </a:lnTo>
                      <a:lnTo>
                        <a:pt x="44" y="800"/>
                      </a:lnTo>
                      <a:lnTo>
                        <a:pt x="43" y="799"/>
                      </a:lnTo>
                      <a:lnTo>
                        <a:pt x="42" y="799"/>
                      </a:lnTo>
                      <a:lnTo>
                        <a:pt x="42" y="798"/>
                      </a:lnTo>
                      <a:lnTo>
                        <a:pt x="41" y="798"/>
                      </a:lnTo>
                      <a:lnTo>
                        <a:pt x="41" y="797"/>
                      </a:lnTo>
                      <a:lnTo>
                        <a:pt x="41" y="796"/>
                      </a:lnTo>
                      <a:lnTo>
                        <a:pt x="41" y="795"/>
                      </a:lnTo>
                      <a:lnTo>
                        <a:pt x="40" y="795"/>
                      </a:lnTo>
                      <a:lnTo>
                        <a:pt x="40" y="794"/>
                      </a:lnTo>
                      <a:lnTo>
                        <a:pt x="41" y="793"/>
                      </a:lnTo>
                      <a:lnTo>
                        <a:pt x="41" y="792"/>
                      </a:lnTo>
                      <a:lnTo>
                        <a:pt x="41" y="791"/>
                      </a:lnTo>
                      <a:lnTo>
                        <a:pt x="41" y="790"/>
                      </a:lnTo>
                      <a:lnTo>
                        <a:pt x="42" y="790"/>
                      </a:lnTo>
                      <a:lnTo>
                        <a:pt x="42" y="789"/>
                      </a:lnTo>
                      <a:lnTo>
                        <a:pt x="41" y="789"/>
                      </a:lnTo>
                      <a:lnTo>
                        <a:pt x="42" y="789"/>
                      </a:lnTo>
                      <a:lnTo>
                        <a:pt x="42" y="788"/>
                      </a:lnTo>
                      <a:lnTo>
                        <a:pt x="42" y="789"/>
                      </a:lnTo>
                      <a:lnTo>
                        <a:pt x="43" y="788"/>
                      </a:lnTo>
                      <a:lnTo>
                        <a:pt x="43" y="787"/>
                      </a:lnTo>
                      <a:lnTo>
                        <a:pt x="43" y="786"/>
                      </a:lnTo>
                      <a:lnTo>
                        <a:pt x="43" y="785"/>
                      </a:lnTo>
                      <a:lnTo>
                        <a:pt x="42" y="785"/>
                      </a:lnTo>
                      <a:lnTo>
                        <a:pt x="42" y="784"/>
                      </a:lnTo>
                      <a:lnTo>
                        <a:pt x="42" y="783"/>
                      </a:lnTo>
                      <a:lnTo>
                        <a:pt x="42" y="782"/>
                      </a:lnTo>
                      <a:lnTo>
                        <a:pt x="43" y="782"/>
                      </a:lnTo>
                      <a:lnTo>
                        <a:pt x="42" y="782"/>
                      </a:lnTo>
                      <a:lnTo>
                        <a:pt x="42" y="783"/>
                      </a:lnTo>
                      <a:lnTo>
                        <a:pt x="43" y="783"/>
                      </a:lnTo>
                      <a:lnTo>
                        <a:pt x="43" y="782"/>
                      </a:lnTo>
                      <a:lnTo>
                        <a:pt x="43" y="783"/>
                      </a:lnTo>
                      <a:lnTo>
                        <a:pt x="44" y="783"/>
                      </a:lnTo>
                      <a:lnTo>
                        <a:pt x="44" y="782"/>
                      </a:lnTo>
                      <a:lnTo>
                        <a:pt x="45" y="783"/>
                      </a:lnTo>
                      <a:lnTo>
                        <a:pt x="45" y="782"/>
                      </a:lnTo>
                      <a:lnTo>
                        <a:pt x="46" y="781"/>
                      </a:lnTo>
                      <a:lnTo>
                        <a:pt x="46" y="780"/>
                      </a:lnTo>
                      <a:lnTo>
                        <a:pt x="45" y="780"/>
                      </a:lnTo>
                      <a:lnTo>
                        <a:pt x="45" y="779"/>
                      </a:lnTo>
                      <a:lnTo>
                        <a:pt x="46" y="779"/>
                      </a:lnTo>
                      <a:lnTo>
                        <a:pt x="46" y="778"/>
                      </a:lnTo>
                      <a:lnTo>
                        <a:pt x="47" y="778"/>
                      </a:lnTo>
                      <a:lnTo>
                        <a:pt x="47" y="777"/>
                      </a:lnTo>
                      <a:lnTo>
                        <a:pt x="47" y="776"/>
                      </a:lnTo>
                      <a:lnTo>
                        <a:pt x="47" y="777"/>
                      </a:lnTo>
                      <a:lnTo>
                        <a:pt x="48" y="777"/>
                      </a:lnTo>
                      <a:lnTo>
                        <a:pt x="49" y="777"/>
                      </a:lnTo>
                      <a:lnTo>
                        <a:pt x="49" y="776"/>
                      </a:lnTo>
                      <a:lnTo>
                        <a:pt x="48" y="775"/>
                      </a:lnTo>
                      <a:lnTo>
                        <a:pt x="48" y="774"/>
                      </a:lnTo>
                      <a:lnTo>
                        <a:pt x="48" y="773"/>
                      </a:lnTo>
                      <a:lnTo>
                        <a:pt x="49" y="772"/>
                      </a:lnTo>
                      <a:lnTo>
                        <a:pt x="50" y="773"/>
                      </a:lnTo>
                      <a:lnTo>
                        <a:pt x="50" y="772"/>
                      </a:lnTo>
                      <a:lnTo>
                        <a:pt x="51" y="771"/>
                      </a:lnTo>
                      <a:lnTo>
                        <a:pt x="52" y="771"/>
                      </a:lnTo>
                      <a:lnTo>
                        <a:pt x="52" y="770"/>
                      </a:lnTo>
                      <a:lnTo>
                        <a:pt x="53" y="770"/>
                      </a:lnTo>
                      <a:lnTo>
                        <a:pt x="54" y="770"/>
                      </a:lnTo>
                      <a:lnTo>
                        <a:pt x="53" y="770"/>
                      </a:lnTo>
                      <a:lnTo>
                        <a:pt x="53" y="769"/>
                      </a:lnTo>
                      <a:lnTo>
                        <a:pt x="52" y="769"/>
                      </a:lnTo>
                      <a:lnTo>
                        <a:pt x="52" y="770"/>
                      </a:lnTo>
                      <a:lnTo>
                        <a:pt x="52" y="769"/>
                      </a:lnTo>
                      <a:lnTo>
                        <a:pt x="51" y="769"/>
                      </a:lnTo>
                      <a:lnTo>
                        <a:pt x="52" y="769"/>
                      </a:lnTo>
                      <a:lnTo>
                        <a:pt x="51" y="768"/>
                      </a:lnTo>
                      <a:lnTo>
                        <a:pt x="50" y="768"/>
                      </a:lnTo>
                      <a:lnTo>
                        <a:pt x="50" y="767"/>
                      </a:lnTo>
                      <a:lnTo>
                        <a:pt x="51" y="765"/>
                      </a:lnTo>
                      <a:lnTo>
                        <a:pt x="51" y="764"/>
                      </a:lnTo>
                      <a:lnTo>
                        <a:pt x="51" y="763"/>
                      </a:lnTo>
                      <a:lnTo>
                        <a:pt x="51" y="762"/>
                      </a:lnTo>
                      <a:lnTo>
                        <a:pt x="52" y="762"/>
                      </a:lnTo>
                      <a:lnTo>
                        <a:pt x="52" y="761"/>
                      </a:lnTo>
                      <a:lnTo>
                        <a:pt x="53" y="761"/>
                      </a:lnTo>
                      <a:lnTo>
                        <a:pt x="53" y="760"/>
                      </a:lnTo>
                      <a:lnTo>
                        <a:pt x="53" y="759"/>
                      </a:lnTo>
                      <a:lnTo>
                        <a:pt x="54" y="759"/>
                      </a:lnTo>
                      <a:lnTo>
                        <a:pt x="55" y="759"/>
                      </a:lnTo>
                      <a:lnTo>
                        <a:pt x="55" y="758"/>
                      </a:lnTo>
                      <a:lnTo>
                        <a:pt x="55" y="757"/>
                      </a:lnTo>
                      <a:lnTo>
                        <a:pt x="57" y="757"/>
                      </a:lnTo>
                      <a:lnTo>
                        <a:pt x="58" y="756"/>
                      </a:lnTo>
                      <a:lnTo>
                        <a:pt x="58" y="755"/>
                      </a:lnTo>
                      <a:lnTo>
                        <a:pt x="59" y="754"/>
                      </a:lnTo>
                      <a:lnTo>
                        <a:pt x="60" y="753"/>
                      </a:lnTo>
                      <a:lnTo>
                        <a:pt x="59" y="753"/>
                      </a:lnTo>
                      <a:lnTo>
                        <a:pt x="58" y="753"/>
                      </a:lnTo>
                      <a:lnTo>
                        <a:pt x="58" y="754"/>
                      </a:lnTo>
                      <a:lnTo>
                        <a:pt x="57" y="754"/>
                      </a:lnTo>
                      <a:lnTo>
                        <a:pt x="56" y="754"/>
                      </a:lnTo>
                      <a:lnTo>
                        <a:pt x="56" y="755"/>
                      </a:lnTo>
                      <a:lnTo>
                        <a:pt x="56" y="756"/>
                      </a:lnTo>
                      <a:lnTo>
                        <a:pt x="55" y="756"/>
                      </a:lnTo>
                      <a:lnTo>
                        <a:pt x="55" y="755"/>
                      </a:lnTo>
                      <a:lnTo>
                        <a:pt x="54" y="754"/>
                      </a:lnTo>
                      <a:lnTo>
                        <a:pt x="54" y="755"/>
                      </a:lnTo>
                      <a:lnTo>
                        <a:pt x="55" y="755"/>
                      </a:lnTo>
                      <a:lnTo>
                        <a:pt x="55" y="756"/>
                      </a:lnTo>
                      <a:lnTo>
                        <a:pt x="55" y="757"/>
                      </a:lnTo>
                      <a:lnTo>
                        <a:pt x="54" y="756"/>
                      </a:lnTo>
                      <a:lnTo>
                        <a:pt x="52" y="757"/>
                      </a:lnTo>
                      <a:lnTo>
                        <a:pt x="53" y="757"/>
                      </a:lnTo>
                      <a:lnTo>
                        <a:pt x="53" y="758"/>
                      </a:lnTo>
                      <a:lnTo>
                        <a:pt x="52" y="758"/>
                      </a:lnTo>
                      <a:lnTo>
                        <a:pt x="51" y="758"/>
                      </a:lnTo>
                      <a:lnTo>
                        <a:pt x="50" y="758"/>
                      </a:lnTo>
                      <a:lnTo>
                        <a:pt x="50" y="759"/>
                      </a:lnTo>
                      <a:lnTo>
                        <a:pt x="48" y="759"/>
                      </a:lnTo>
                      <a:lnTo>
                        <a:pt x="47" y="761"/>
                      </a:lnTo>
                      <a:lnTo>
                        <a:pt x="46" y="761"/>
                      </a:lnTo>
                      <a:lnTo>
                        <a:pt x="45" y="761"/>
                      </a:lnTo>
                      <a:lnTo>
                        <a:pt x="44" y="762"/>
                      </a:lnTo>
                      <a:lnTo>
                        <a:pt x="43" y="762"/>
                      </a:lnTo>
                      <a:lnTo>
                        <a:pt x="42" y="763"/>
                      </a:lnTo>
                      <a:lnTo>
                        <a:pt x="41" y="763"/>
                      </a:lnTo>
                      <a:lnTo>
                        <a:pt x="40" y="764"/>
                      </a:lnTo>
                      <a:lnTo>
                        <a:pt x="41" y="764"/>
                      </a:lnTo>
                      <a:lnTo>
                        <a:pt x="41" y="765"/>
                      </a:lnTo>
                      <a:lnTo>
                        <a:pt x="40" y="765"/>
                      </a:lnTo>
                      <a:lnTo>
                        <a:pt x="40" y="764"/>
                      </a:lnTo>
                      <a:lnTo>
                        <a:pt x="39" y="765"/>
                      </a:lnTo>
                      <a:lnTo>
                        <a:pt x="39" y="766"/>
                      </a:lnTo>
                      <a:lnTo>
                        <a:pt x="39" y="767"/>
                      </a:lnTo>
                      <a:lnTo>
                        <a:pt x="38" y="766"/>
                      </a:lnTo>
                      <a:lnTo>
                        <a:pt x="38" y="767"/>
                      </a:lnTo>
                      <a:lnTo>
                        <a:pt x="37" y="767"/>
                      </a:lnTo>
                      <a:lnTo>
                        <a:pt x="36" y="767"/>
                      </a:lnTo>
                      <a:lnTo>
                        <a:pt x="36" y="768"/>
                      </a:lnTo>
                      <a:lnTo>
                        <a:pt x="36" y="769"/>
                      </a:lnTo>
                      <a:lnTo>
                        <a:pt x="36" y="768"/>
                      </a:lnTo>
                      <a:lnTo>
                        <a:pt x="35" y="769"/>
                      </a:lnTo>
                      <a:lnTo>
                        <a:pt x="36" y="770"/>
                      </a:lnTo>
                      <a:lnTo>
                        <a:pt x="35" y="770"/>
                      </a:lnTo>
                      <a:lnTo>
                        <a:pt x="35" y="771"/>
                      </a:lnTo>
                      <a:lnTo>
                        <a:pt x="34" y="771"/>
                      </a:lnTo>
                      <a:lnTo>
                        <a:pt x="33" y="772"/>
                      </a:lnTo>
                      <a:lnTo>
                        <a:pt x="32" y="773"/>
                      </a:lnTo>
                      <a:lnTo>
                        <a:pt x="33" y="774"/>
                      </a:lnTo>
                      <a:lnTo>
                        <a:pt x="33" y="775"/>
                      </a:lnTo>
                      <a:lnTo>
                        <a:pt x="32" y="775"/>
                      </a:lnTo>
                      <a:lnTo>
                        <a:pt x="31" y="775"/>
                      </a:lnTo>
                      <a:lnTo>
                        <a:pt x="30" y="776"/>
                      </a:lnTo>
                      <a:lnTo>
                        <a:pt x="30" y="777"/>
                      </a:lnTo>
                      <a:lnTo>
                        <a:pt x="31" y="778"/>
                      </a:lnTo>
                      <a:lnTo>
                        <a:pt x="30" y="778"/>
                      </a:lnTo>
                      <a:lnTo>
                        <a:pt x="29" y="777"/>
                      </a:lnTo>
                      <a:lnTo>
                        <a:pt x="28" y="778"/>
                      </a:lnTo>
                      <a:lnTo>
                        <a:pt x="27" y="778"/>
                      </a:lnTo>
                      <a:lnTo>
                        <a:pt x="27" y="779"/>
                      </a:lnTo>
                      <a:lnTo>
                        <a:pt x="28" y="779"/>
                      </a:lnTo>
                      <a:lnTo>
                        <a:pt x="28" y="778"/>
                      </a:lnTo>
                      <a:lnTo>
                        <a:pt x="29" y="778"/>
                      </a:lnTo>
                      <a:lnTo>
                        <a:pt x="29" y="779"/>
                      </a:lnTo>
                      <a:lnTo>
                        <a:pt x="28" y="779"/>
                      </a:lnTo>
                      <a:lnTo>
                        <a:pt x="28" y="780"/>
                      </a:lnTo>
                      <a:lnTo>
                        <a:pt x="28" y="781"/>
                      </a:lnTo>
                      <a:lnTo>
                        <a:pt x="28" y="782"/>
                      </a:lnTo>
                      <a:lnTo>
                        <a:pt x="28" y="783"/>
                      </a:lnTo>
                      <a:lnTo>
                        <a:pt x="27" y="783"/>
                      </a:lnTo>
                      <a:lnTo>
                        <a:pt x="26" y="783"/>
                      </a:lnTo>
                      <a:lnTo>
                        <a:pt x="25" y="783"/>
                      </a:lnTo>
                      <a:lnTo>
                        <a:pt x="25" y="784"/>
                      </a:lnTo>
                      <a:lnTo>
                        <a:pt x="24" y="784"/>
                      </a:lnTo>
                      <a:lnTo>
                        <a:pt x="23" y="784"/>
                      </a:lnTo>
                      <a:lnTo>
                        <a:pt x="23" y="785"/>
                      </a:lnTo>
                      <a:lnTo>
                        <a:pt x="24" y="785"/>
                      </a:lnTo>
                      <a:lnTo>
                        <a:pt x="25" y="786"/>
                      </a:lnTo>
                      <a:lnTo>
                        <a:pt x="25" y="787"/>
                      </a:lnTo>
                      <a:lnTo>
                        <a:pt x="24" y="787"/>
                      </a:lnTo>
                      <a:lnTo>
                        <a:pt x="23" y="787"/>
                      </a:lnTo>
                      <a:lnTo>
                        <a:pt x="23" y="788"/>
                      </a:lnTo>
                      <a:lnTo>
                        <a:pt x="22" y="788"/>
                      </a:lnTo>
                      <a:lnTo>
                        <a:pt x="23" y="789"/>
                      </a:lnTo>
                      <a:lnTo>
                        <a:pt x="24" y="789"/>
                      </a:lnTo>
                      <a:lnTo>
                        <a:pt x="23" y="790"/>
                      </a:lnTo>
                      <a:lnTo>
                        <a:pt x="23" y="791"/>
                      </a:lnTo>
                      <a:lnTo>
                        <a:pt x="22" y="791"/>
                      </a:lnTo>
                      <a:lnTo>
                        <a:pt x="22" y="792"/>
                      </a:lnTo>
                      <a:lnTo>
                        <a:pt x="21" y="792"/>
                      </a:lnTo>
                      <a:lnTo>
                        <a:pt x="21" y="793"/>
                      </a:lnTo>
                      <a:lnTo>
                        <a:pt x="22" y="794"/>
                      </a:lnTo>
                      <a:lnTo>
                        <a:pt x="22" y="795"/>
                      </a:lnTo>
                      <a:lnTo>
                        <a:pt x="21" y="795"/>
                      </a:lnTo>
                      <a:lnTo>
                        <a:pt x="21" y="796"/>
                      </a:lnTo>
                      <a:lnTo>
                        <a:pt x="21" y="797"/>
                      </a:lnTo>
                      <a:lnTo>
                        <a:pt x="21" y="798"/>
                      </a:lnTo>
                      <a:lnTo>
                        <a:pt x="20" y="799"/>
                      </a:lnTo>
                      <a:lnTo>
                        <a:pt x="19" y="800"/>
                      </a:lnTo>
                      <a:lnTo>
                        <a:pt x="19" y="798"/>
                      </a:lnTo>
                      <a:lnTo>
                        <a:pt x="18" y="797"/>
                      </a:lnTo>
                      <a:lnTo>
                        <a:pt x="17" y="798"/>
                      </a:lnTo>
                      <a:lnTo>
                        <a:pt x="16" y="798"/>
                      </a:lnTo>
                      <a:lnTo>
                        <a:pt x="14" y="798"/>
                      </a:lnTo>
                      <a:lnTo>
                        <a:pt x="12" y="797"/>
                      </a:lnTo>
                      <a:lnTo>
                        <a:pt x="10" y="796"/>
                      </a:lnTo>
                      <a:lnTo>
                        <a:pt x="10" y="795"/>
                      </a:lnTo>
                      <a:lnTo>
                        <a:pt x="11" y="795"/>
                      </a:lnTo>
                      <a:lnTo>
                        <a:pt x="12" y="794"/>
                      </a:lnTo>
                      <a:lnTo>
                        <a:pt x="12" y="793"/>
                      </a:lnTo>
                      <a:lnTo>
                        <a:pt x="11" y="793"/>
                      </a:lnTo>
                      <a:lnTo>
                        <a:pt x="10" y="793"/>
                      </a:lnTo>
                      <a:lnTo>
                        <a:pt x="10" y="794"/>
                      </a:lnTo>
                      <a:lnTo>
                        <a:pt x="9" y="795"/>
                      </a:lnTo>
                      <a:lnTo>
                        <a:pt x="8" y="795"/>
                      </a:lnTo>
                      <a:lnTo>
                        <a:pt x="7" y="794"/>
                      </a:lnTo>
                      <a:lnTo>
                        <a:pt x="8" y="793"/>
                      </a:lnTo>
                      <a:lnTo>
                        <a:pt x="8" y="792"/>
                      </a:lnTo>
                      <a:lnTo>
                        <a:pt x="9" y="792"/>
                      </a:lnTo>
                      <a:lnTo>
                        <a:pt x="9" y="791"/>
                      </a:lnTo>
                      <a:lnTo>
                        <a:pt x="9" y="790"/>
                      </a:lnTo>
                      <a:lnTo>
                        <a:pt x="7" y="790"/>
                      </a:lnTo>
                      <a:lnTo>
                        <a:pt x="7" y="789"/>
                      </a:lnTo>
                      <a:lnTo>
                        <a:pt x="8" y="789"/>
                      </a:lnTo>
                      <a:lnTo>
                        <a:pt x="8" y="788"/>
                      </a:lnTo>
                      <a:lnTo>
                        <a:pt x="8" y="786"/>
                      </a:lnTo>
                      <a:lnTo>
                        <a:pt x="8" y="785"/>
                      </a:lnTo>
                      <a:lnTo>
                        <a:pt x="7" y="785"/>
                      </a:lnTo>
                      <a:lnTo>
                        <a:pt x="7" y="784"/>
                      </a:lnTo>
                      <a:lnTo>
                        <a:pt x="7" y="783"/>
                      </a:lnTo>
                      <a:lnTo>
                        <a:pt x="8" y="783"/>
                      </a:lnTo>
                      <a:lnTo>
                        <a:pt x="7" y="783"/>
                      </a:lnTo>
                      <a:lnTo>
                        <a:pt x="6" y="783"/>
                      </a:lnTo>
                      <a:lnTo>
                        <a:pt x="6" y="782"/>
                      </a:lnTo>
                      <a:lnTo>
                        <a:pt x="5" y="780"/>
                      </a:lnTo>
                      <a:lnTo>
                        <a:pt x="5" y="779"/>
                      </a:lnTo>
                      <a:lnTo>
                        <a:pt x="6" y="778"/>
                      </a:lnTo>
                      <a:lnTo>
                        <a:pt x="6" y="777"/>
                      </a:lnTo>
                      <a:lnTo>
                        <a:pt x="5" y="777"/>
                      </a:lnTo>
                      <a:lnTo>
                        <a:pt x="4" y="777"/>
                      </a:lnTo>
                      <a:lnTo>
                        <a:pt x="3" y="777"/>
                      </a:lnTo>
                      <a:lnTo>
                        <a:pt x="2" y="777"/>
                      </a:lnTo>
                      <a:lnTo>
                        <a:pt x="1" y="777"/>
                      </a:lnTo>
                      <a:lnTo>
                        <a:pt x="0" y="776"/>
                      </a:lnTo>
                      <a:lnTo>
                        <a:pt x="1" y="775"/>
                      </a:lnTo>
                      <a:lnTo>
                        <a:pt x="1" y="774"/>
                      </a:lnTo>
                      <a:lnTo>
                        <a:pt x="0" y="773"/>
                      </a:lnTo>
                      <a:lnTo>
                        <a:pt x="0" y="772"/>
                      </a:lnTo>
                      <a:lnTo>
                        <a:pt x="0" y="771"/>
                      </a:lnTo>
                      <a:lnTo>
                        <a:pt x="1" y="771"/>
                      </a:lnTo>
                      <a:lnTo>
                        <a:pt x="2" y="771"/>
                      </a:lnTo>
                      <a:lnTo>
                        <a:pt x="3" y="771"/>
                      </a:lnTo>
                      <a:lnTo>
                        <a:pt x="4" y="772"/>
                      </a:lnTo>
                      <a:lnTo>
                        <a:pt x="4" y="771"/>
                      </a:lnTo>
                      <a:lnTo>
                        <a:pt x="4" y="770"/>
                      </a:lnTo>
                      <a:lnTo>
                        <a:pt x="4" y="769"/>
                      </a:lnTo>
                      <a:lnTo>
                        <a:pt x="3" y="769"/>
                      </a:lnTo>
                      <a:lnTo>
                        <a:pt x="2" y="769"/>
                      </a:lnTo>
                      <a:lnTo>
                        <a:pt x="2" y="768"/>
                      </a:lnTo>
                      <a:lnTo>
                        <a:pt x="3" y="766"/>
                      </a:lnTo>
                      <a:lnTo>
                        <a:pt x="5" y="765"/>
                      </a:lnTo>
                      <a:lnTo>
                        <a:pt x="5" y="764"/>
                      </a:lnTo>
                      <a:lnTo>
                        <a:pt x="5" y="762"/>
                      </a:lnTo>
                      <a:lnTo>
                        <a:pt x="6" y="761"/>
                      </a:lnTo>
                      <a:lnTo>
                        <a:pt x="6" y="760"/>
                      </a:lnTo>
                      <a:lnTo>
                        <a:pt x="7" y="760"/>
                      </a:lnTo>
                      <a:lnTo>
                        <a:pt x="7" y="759"/>
                      </a:lnTo>
                      <a:lnTo>
                        <a:pt x="7" y="758"/>
                      </a:lnTo>
                      <a:lnTo>
                        <a:pt x="6" y="758"/>
                      </a:lnTo>
                      <a:lnTo>
                        <a:pt x="6" y="757"/>
                      </a:lnTo>
                      <a:lnTo>
                        <a:pt x="7" y="756"/>
                      </a:lnTo>
                      <a:lnTo>
                        <a:pt x="8" y="756"/>
                      </a:lnTo>
                      <a:lnTo>
                        <a:pt x="9" y="757"/>
                      </a:lnTo>
                      <a:lnTo>
                        <a:pt x="10" y="756"/>
                      </a:lnTo>
                      <a:lnTo>
                        <a:pt x="10" y="755"/>
                      </a:lnTo>
                      <a:lnTo>
                        <a:pt x="10" y="754"/>
                      </a:lnTo>
                      <a:lnTo>
                        <a:pt x="10" y="753"/>
                      </a:lnTo>
                      <a:lnTo>
                        <a:pt x="9" y="753"/>
                      </a:lnTo>
                      <a:lnTo>
                        <a:pt x="9" y="752"/>
                      </a:lnTo>
                      <a:lnTo>
                        <a:pt x="9" y="751"/>
                      </a:lnTo>
                      <a:lnTo>
                        <a:pt x="9" y="750"/>
                      </a:lnTo>
                      <a:lnTo>
                        <a:pt x="9" y="749"/>
                      </a:lnTo>
                      <a:lnTo>
                        <a:pt x="9" y="748"/>
                      </a:lnTo>
                      <a:lnTo>
                        <a:pt x="9" y="747"/>
                      </a:lnTo>
                      <a:lnTo>
                        <a:pt x="8" y="746"/>
                      </a:lnTo>
                      <a:lnTo>
                        <a:pt x="8" y="745"/>
                      </a:lnTo>
                      <a:lnTo>
                        <a:pt x="8" y="744"/>
                      </a:lnTo>
                      <a:lnTo>
                        <a:pt x="8" y="743"/>
                      </a:lnTo>
                      <a:lnTo>
                        <a:pt x="9" y="743"/>
                      </a:lnTo>
                      <a:lnTo>
                        <a:pt x="8" y="742"/>
                      </a:lnTo>
                      <a:lnTo>
                        <a:pt x="8" y="741"/>
                      </a:lnTo>
                      <a:lnTo>
                        <a:pt x="7" y="740"/>
                      </a:lnTo>
                      <a:lnTo>
                        <a:pt x="8" y="739"/>
                      </a:lnTo>
                      <a:lnTo>
                        <a:pt x="9" y="739"/>
                      </a:lnTo>
                      <a:lnTo>
                        <a:pt x="10" y="738"/>
                      </a:lnTo>
                      <a:lnTo>
                        <a:pt x="10" y="737"/>
                      </a:lnTo>
                      <a:lnTo>
                        <a:pt x="9" y="737"/>
                      </a:lnTo>
                      <a:lnTo>
                        <a:pt x="8" y="735"/>
                      </a:lnTo>
                      <a:lnTo>
                        <a:pt x="7" y="735"/>
                      </a:lnTo>
                      <a:lnTo>
                        <a:pt x="7" y="734"/>
                      </a:lnTo>
                      <a:lnTo>
                        <a:pt x="8" y="733"/>
                      </a:lnTo>
                      <a:lnTo>
                        <a:pt x="8" y="732"/>
                      </a:lnTo>
                      <a:lnTo>
                        <a:pt x="7" y="731"/>
                      </a:lnTo>
                      <a:lnTo>
                        <a:pt x="6" y="731"/>
                      </a:lnTo>
                      <a:lnTo>
                        <a:pt x="5" y="731"/>
                      </a:lnTo>
                      <a:lnTo>
                        <a:pt x="4" y="731"/>
                      </a:lnTo>
                      <a:lnTo>
                        <a:pt x="4" y="729"/>
                      </a:lnTo>
                      <a:lnTo>
                        <a:pt x="5" y="728"/>
                      </a:lnTo>
                      <a:lnTo>
                        <a:pt x="5" y="726"/>
                      </a:lnTo>
                      <a:lnTo>
                        <a:pt x="5" y="725"/>
                      </a:lnTo>
                      <a:lnTo>
                        <a:pt x="5" y="724"/>
                      </a:lnTo>
                      <a:lnTo>
                        <a:pt x="6" y="723"/>
                      </a:lnTo>
                      <a:lnTo>
                        <a:pt x="6" y="722"/>
                      </a:lnTo>
                      <a:lnTo>
                        <a:pt x="5" y="722"/>
                      </a:lnTo>
                      <a:lnTo>
                        <a:pt x="5" y="721"/>
                      </a:lnTo>
                      <a:lnTo>
                        <a:pt x="5" y="720"/>
                      </a:lnTo>
                      <a:lnTo>
                        <a:pt x="6" y="720"/>
                      </a:lnTo>
                      <a:lnTo>
                        <a:pt x="6" y="719"/>
                      </a:lnTo>
                      <a:lnTo>
                        <a:pt x="6" y="718"/>
                      </a:lnTo>
                      <a:lnTo>
                        <a:pt x="6" y="717"/>
                      </a:lnTo>
                      <a:lnTo>
                        <a:pt x="6" y="716"/>
                      </a:lnTo>
                      <a:lnTo>
                        <a:pt x="6" y="715"/>
                      </a:lnTo>
                      <a:lnTo>
                        <a:pt x="6" y="714"/>
                      </a:lnTo>
                      <a:lnTo>
                        <a:pt x="5" y="714"/>
                      </a:lnTo>
                      <a:lnTo>
                        <a:pt x="5" y="713"/>
                      </a:lnTo>
                      <a:lnTo>
                        <a:pt x="5" y="712"/>
                      </a:lnTo>
                      <a:lnTo>
                        <a:pt x="5" y="711"/>
                      </a:lnTo>
                      <a:lnTo>
                        <a:pt x="6" y="710"/>
                      </a:lnTo>
                      <a:lnTo>
                        <a:pt x="5" y="710"/>
                      </a:lnTo>
                      <a:lnTo>
                        <a:pt x="5" y="709"/>
                      </a:lnTo>
                      <a:lnTo>
                        <a:pt x="5" y="708"/>
                      </a:lnTo>
                      <a:lnTo>
                        <a:pt x="5" y="707"/>
                      </a:lnTo>
                      <a:lnTo>
                        <a:pt x="6" y="707"/>
                      </a:lnTo>
                      <a:lnTo>
                        <a:pt x="6" y="706"/>
                      </a:lnTo>
                      <a:lnTo>
                        <a:pt x="7" y="706"/>
                      </a:lnTo>
                      <a:lnTo>
                        <a:pt x="8" y="705"/>
                      </a:lnTo>
                      <a:lnTo>
                        <a:pt x="8" y="704"/>
                      </a:lnTo>
                      <a:lnTo>
                        <a:pt x="8" y="703"/>
                      </a:lnTo>
                      <a:lnTo>
                        <a:pt x="8" y="702"/>
                      </a:lnTo>
                      <a:lnTo>
                        <a:pt x="7" y="701"/>
                      </a:lnTo>
                      <a:lnTo>
                        <a:pt x="7" y="700"/>
                      </a:lnTo>
                      <a:lnTo>
                        <a:pt x="8" y="699"/>
                      </a:lnTo>
                      <a:lnTo>
                        <a:pt x="9" y="698"/>
                      </a:lnTo>
                      <a:lnTo>
                        <a:pt x="10" y="698"/>
                      </a:lnTo>
                      <a:lnTo>
                        <a:pt x="10" y="697"/>
                      </a:lnTo>
                      <a:lnTo>
                        <a:pt x="10" y="696"/>
                      </a:lnTo>
                      <a:lnTo>
                        <a:pt x="10" y="695"/>
                      </a:lnTo>
                      <a:lnTo>
                        <a:pt x="9" y="695"/>
                      </a:lnTo>
                      <a:lnTo>
                        <a:pt x="8" y="694"/>
                      </a:lnTo>
                      <a:lnTo>
                        <a:pt x="7" y="694"/>
                      </a:lnTo>
                      <a:lnTo>
                        <a:pt x="6" y="694"/>
                      </a:lnTo>
                      <a:lnTo>
                        <a:pt x="6" y="693"/>
                      </a:lnTo>
                      <a:lnTo>
                        <a:pt x="5" y="693"/>
                      </a:lnTo>
                      <a:lnTo>
                        <a:pt x="5" y="692"/>
                      </a:lnTo>
                      <a:lnTo>
                        <a:pt x="5" y="691"/>
                      </a:lnTo>
                      <a:lnTo>
                        <a:pt x="5" y="690"/>
                      </a:lnTo>
                      <a:lnTo>
                        <a:pt x="5" y="688"/>
                      </a:lnTo>
                      <a:lnTo>
                        <a:pt x="4" y="687"/>
                      </a:lnTo>
                      <a:lnTo>
                        <a:pt x="4" y="686"/>
                      </a:lnTo>
                      <a:lnTo>
                        <a:pt x="4" y="683"/>
                      </a:lnTo>
                      <a:lnTo>
                        <a:pt x="3" y="682"/>
                      </a:lnTo>
                      <a:lnTo>
                        <a:pt x="2" y="680"/>
                      </a:lnTo>
                      <a:lnTo>
                        <a:pt x="2" y="679"/>
                      </a:lnTo>
                      <a:lnTo>
                        <a:pt x="3" y="679"/>
                      </a:lnTo>
                      <a:lnTo>
                        <a:pt x="4" y="677"/>
                      </a:lnTo>
                      <a:lnTo>
                        <a:pt x="5" y="677"/>
                      </a:lnTo>
                      <a:lnTo>
                        <a:pt x="5" y="676"/>
                      </a:lnTo>
                      <a:lnTo>
                        <a:pt x="6" y="676"/>
                      </a:lnTo>
                      <a:lnTo>
                        <a:pt x="7" y="676"/>
                      </a:lnTo>
                      <a:lnTo>
                        <a:pt x="8" y="675"/>
                      </a:lnTo>
                      <a:lnTo>
                        <a:pt x="9" y="674"/>
                      </a:lnTo>
                      <a:lnTo>
                        <a:pt x="9" y="673"/>
                      </a:lnTo>
                      <a:lnTo>
                        <a:pt x="9" y="672"/>
                      </a:lnTo>
                      <a:lnTo>
                        <a:pt x="9" y="670"/>
                      </a:lnTo>
                      <a:lnTo>
                        <a:pt x="9" y="669"/>
                      </a:lnTo>
                      <a:lnTo>
                        <a:pt x="9" y="668"/>
                      </a:lnTo>
                      <a:lnTo>
                        <a:pt x="9" y="666"/>
                      </a:lnTo>
                      <a:lnTo>
                        <a:pt x="10" y="666"/>
                      </a:lnTo>
                      <a:lnTo>
                        <a:pt x="10" y="665"/>
                      </a:lnTo>
                      <a:lnTo>
                        <a:pt x="9" y="665"/>
                      </a:lnTo>
                      <a:lnTo>
                        <a:pt x="9" y="664"/>
                      </a:lnTo>
                      <a:lnTo>
                        <a:pt x="8" y="664"/>
                      </a:lnTo>
                      <a:lnTo>
                        <a:pt x="7" y="664"/>
                      </a:lnTo>
                      <a:lnTo>
                        <a:pt x="6" y="664"/>
                      </a:lnTo>
                      <a:lnTo>
                        <a:pt x="5" y="664"/>
                      </a:lnTo>
                      <a:lnTo>
                        <a:pt x="4" y="664"/>
                      </a:lnTo>
                      <a:lnTo>
                        <a:pt x="3" y="663"/>
                      </a:lnTo>
                      <a:lnTo>
                        <a:pt x="3" y="662"/>
                      </a:lnTo>
                      <a:lnTo>
                        <a:pt x="2" y="661"/>
                      </a:lnTo>
                      <a:lnTo>
                        <a:pt x="2" y="660"/>
                      </a:lnTo>
                      <a:lnTo>
                        <a:pt x="1" y="659"/>
                      </a:lnTo>
                      <a:lnTo>
                        <a:pt x="1" y="658"/>
                      </a:lnTo>
                      <a:lnTo>
                        <a:pt x="2" y="657"/>
                      </a:lnTo>
                      <a:lnTo>
                        <a:pt x="2" y="656"/>
                      </a:lnTo>
                      <a:lnTo>
                        <a:pt x="2" y="655"/>
                      </a:lnTo>
                      <a:lnTo>
                        <a:pt x="1" y="655"/>
                      </a:lnTo>
                      <a:lnTo>
                        <a:pt x="2" y="652"/>
                      </a:lnTo>
                      <a:lnTo>
                        <a:pt x="1" y="651"/>
                      </a:lnTo>
                      <a:lnTo>
                        <a:pt x="1" y="650"/>
                      </a:lnTo>
                      <a:lnTo>
                        <a:pt x="2" y="649"/>
                      </a:lnTo>
                      <a:lnTo>
                        <a:pt x="2" y="648"/>
                      </a:lnTo>
                      <a:lnTo>
                        <a:pt x="3" y="646"/>
                      </a:lnTo>
                      <a:lnTo>
                        <a:pt x="3" y="645"/>
                      </a:lnTo>
                      <a:lnTo>
                        <a:pt x="3" y="643"/>
                      </a:lnTo>
                      <a:lnTo>
                        <a:pt x="3" y="642"/>
                      </a:lnTo>
                      <a:lnTo>
                        <a:pt x="4" y="641"/>
                      </a:lnTo>
                      <a:lnTo>
                        <a:pt x="5" y="640"/>
                      </a:lnTo>
                      <a:lnTo>
                        <a:pt x="5" y="638"/>
                      </a:lnTo>
                      <a:lnTo>
                        <a:pt x="5" y="637"/>
                      </a:lnTo>
                      <a:lnTo>
                        <a:pt x="6" y="635"/>
                      </a:lnTo>
                      <a:lnTo>
                        <a:pt x="6" y="634"/>
                      </a:lnTo>
                      <a:lnTo>
                        <a:pt x="9" y="634"/>
                      </a:lnTo>
                      <a:lnTo>
                        <a:pt x="9" y="633"/>
                      </a:lnTo>
                      <a:lnTo>
                        <a:pt x="10" y="632"/>
                      </a:lnTo>
                      <a:lnTo>
                        <a:pt x="10" y="630"/>
                      </a:lnTo>
                      <a:lnTo>
                        <a:pt x="11" y="629"/>
                      </a:lnTo>
                      <a:lnTo>
                        <a:pt x="11" y="628"/>
                      </a:lnTo>
                      <a:lnTo>
                        <a:pt x="11" y="625"/>
                      </a:lnTo>
                      <a:lnTo>
                        <a:pt x="11" y="624"/>
                      </a:lnTo>
                      <a:lnTo>
                        <a:pt x="11" y="623"/>
                      </a:lnTo>
                      <a:lnTo>
                        <a:pt x="11" y="622"/>
                      </a:lnTo>
                      <a:lnTo>
                        <a:pt x="10" y="620"/>
                      </a:lnTo>
                      <a:lnTo>
                        <a:pt x="11" y="618"/>
                      </a:lnTo>
                      <a:lnTo>
                        <a:pt x="11" y="617"/>
                      </a:lnTo>
                      <a:lnTo>
                        <a:pt x="11" y="616"/>
                      </a:lnTo>
                      <a:lnTo>
                        <a:pt x="12" y="616"/>
                      </a:lnTo>
                      <a:lnTo>
                        <a:pt x="13" y="615"/>
                      </a:lnTo>
                      <a:lnTo>
                        <a:pt x="14" y="613"/>
                      </a:lnTo>
                      <a:lnTo>
                        <a:pt x="14" y="612"/>
                      </a:lnTo>
                      <a:lnTo>
                        <a:pt x="16" y="612"/>
                      </a:lnTo>
                      <a:lnTo>
                        <a:pt x="16" y="611"/>
                      </a:lnTo>
                      <a:lnTo>
                        <a:pt x="16" y="610"/>
                      </a:lnTo>
                      <a:lnTo>
                        <a:pt x="17" y="610"/>
                      </a:lnTo>
                      <a:lnTo>
                        <a:pt x="17" y="607"/>
                      </a:lnTo>
                      <a:lnTo>
                        <a:pt x="16" y="607"/>
                      </a:lnTo>
                      <a:lnTo>
                        <a:pt x="16" y="606"/>
                      </a:lnTo>
                      <a:lnTo>
                        <a:pt x="16" y="605"/>
                      </a:lnTo>
                      <a:lnTo>
                        <a:pt x="16" y="604"/>
                      </a:lnTo>
                      <a:lnTo>
                        <a:pt x="16" y="603"/>
                      </a:lnTo>
                      <a:lnTo>
                        <a:pt x="16" y="602"/>
                      </a:lnTo>
                      <a:lnTo>
                        <a:pt x="15" y="601"/>
                      </a:lnTo>
                      <a:lnTo>
                        <a:pt x="16" y="599"/>
                      </a:lnTo>
                      <a:lnTo>
                        <a:pt x="15" y="598"/>
                      </a:lnTo>
                      <a:lnTo>
                        <a:pt x="15" y="597"/>
                      </a:lnTo>
                      <a:lnTo>
                        <a:pt x="15" y="596"/>
                      </a:lnTo>
                      <a:lnTo>
                        <a:pt x="15" y="595"/>
                      </a:lnTo>
                      <a:lnTo>
                        <a:pt x="16" y="594"/>
                      </a:lnTo>
                      <a:lnTo>
                        <a:pt x="17" y="593"/>
                      </a:lnTo>
                      <a:lnTo>
                        <a:pt x="18" y="592"/>
                      </a:lnTo>
                      <a:lnTo>
                        <a:pt x="18" y="591"/>
                      </a:lnTo>
                      <a:lnTo>
                        <a:pt x="18" y="590"/>
                      </a:lnTo>
                      <a:lnTo>
                        <a:pt x="18" y="589"/>
                      </a:lnTo>
                      <a:lnTo>
                        <a:pt x="17" y="589"/>
                      </a:lnTo>
                      <a:lnTo>
                        <a:pt x="17" y="588"/>
                      </a:lnTo>
                      <a:lnTo>
                        <a:pt x="16" y="588"/>
                      </a:lnTo>
                      <a:lnTo>
                        <a:pt x="16" y="586"/>
                      </a:lnTo>
                      <a:lnTo>
                        <a:pt x="17" y="585"/>
                      </a:lnTo>
                      <a:lnTo>
                        <a:pt x="17" y="584"/>
                      </a:lnTo>
                      <a:lnTo>
                        <a:pt x="17" y="583"/>
                      </a:lnTo>
                      <a:lnTo>
                        <a:pt x="18" y="582"/>
                      </a:lnTo>
                      <a:lnTo>
                        <a:pt x="19" y="582"/>
                      </a:lnTo>
                      <a:lnTo>
                        <a:pt x="20" y="582"/>
                      </a:lnTo>
                      <a:lnTo>
                        <a:pt x="20" y="580"/>
                      </a:lnTo>
                      <a:lnTo>
                        <a:pt x="20" y="579"/>
                      </a:lnTo>
                      <a:lnTo>
                        <a:pt x="21" y="579"/>
                      </a:lnTo>
                      <a:lnTo>
                        <a:pt x="21" y="578"/>
                      </a:lnTo>
                      <a:lnTo>
                        <a:pt x="22" y="577"/>
                      </a:lnTo>
                      <a:lnTo>
                        <a:pt x="22" y="576"/>
                      </a:lnTo>
                      <a:lnTo>
                        <a:pt x="21" y="575"/>
                      </a:lnTo>
                      <a:lnTo>
                        <a:pt x="21" y="574"/>
                      </a:lnTo>
                      <a:lnTo>
                        <a:pt x="21" y="573"/>
                      </a:lnTo>
                      <a:lnTo>
                        <a:pt x="21" y="572"/>
                      </a:lnTo>
                      <a:lnTo>
                        <a:pt x="20" y="572"/>
                      </a:lnTo>
                      <a:lnTo>
                        <a:pt x="20" y="571"/>
                      </a:lnTo>
                      <a:lnTo>
                        <a:pt x="20" y="570"/>
                      </a:lnTo>
                      <a:lnTo>
                        <a:pt x="20" y="569"/>
                      </a:lnTo>
                      <a:lnTo>
                        <a:pt x="19" y="569"/>
                      </a:lnTo>
                      <a:lnTo>
                        <a:pt x="19" y="568"/>
                      </a:lnTo>
                      <a:lnTo>
                        <a:pt x="19" y="567"/>
                      </a:lnTo>
                      <a:lnTo>
                        <a:pt x="19" y="566"/>
                      </a:lnTo>
                      <a:lnTo>
                        <a:pt x="20" y="566"/>
                      </a:lnTo>
                      <a:lnTo>
                        <a:pt x="21" y="565"/>
                      </a:lnTo>
                      <a:lnTo>
                        <a:pt x="21" y="564"/>
                      </a:lnTo>
                      <a:lnTo>
                        <a:pt x="22" y="564"/>
                      </a:lnTo>
                      <a:lnTo>
                        <a:pt x="22" y="563"/>
                      </a:lnTo>
                      <a:lnTo>
                        <a:pt x="23" y="562"/>
                      </a:lnTo>
                      <a:lnTo>
                        <a:pt x="24" y="562"/>
                      </a:lnTo>
                      <a:lnTo>
                        <a:pt x="25" y="562"/>
                      </a:lnTo>
                      <a:lnTo>
                        <a:pt x="26" y="562"/>
                      </a:lnTo>
                      <a:lnTo>
                        <a:pt x="26" y="561"/>
                      </a:lnTo>
                      <a:lnTo>
                        <a:pt x="26" y="560"/>
                      </a:lnTo>
                      <a:lnTo>
                        <a:pt x="26" y="559"/>
                      </a:lnTo>
                      <a:lnTo>
                        <a:pt x="27" y="558"/>
                      </a:lnTo>
                      <a:lnTo>
                        <a:pt x="28" y="558"/>
                      </a:lnTo>
                      <a:lnTo>
                        <a:pt x="28" y="557"/>
                      </a:lnTo>
                      <a:lnTo>
                        <a:pt x="28" y="556"/>
                      </a:lnTo>
                      <a:lnTo>
                        <a:pt x="28" y="555"/>
                      </a:lnTo>
                      <a:lnTo>
                        <a:pt x="29" y="553"/>
                      </a:lnTo>
                      <a:lnTo>
                        <a:pt x="28" y="552"/>
                      </a:lnTo>
                      <a:lnTo>
                        <a:pt x="28" y="551"/>
                      </a:lnTo>
                      <a:lnTo>
                        <a:pt x="29" y="551"/>
                      </a:lnTo>
                      <a:lnTo>
                        <a:pt x="29" y="550"/>
                      </a:lnTo>
                      <a:lnTo>
                        <a:pt x="30" y="550"/>
                      </a:lnTo>
                      <a:lnTo>
                        <a:pt x="31" y="550"/>
                      </a:lnTo>
                      <a:lnTo>
                        <a:pt x="32" y="550"/>
                      </a:lnTo>
                      <a:lnTo>
                        <a:pt x="32" y="549"/>
                      </a:lnTo>
                      <a:lnTo>
                        <a:pt x="32" y="548"/>
                      </a:lnTo>
                      <a:lnTo>
                        <a:pt x="32" y="547"/>
                      </a:lnTo>
                      <a:lnTo>
                        <a:pt x="33" y="544"/>
                      </a:lnTo>
                      <a:lnTo>
                        <a:pt x="33" y="542"/>
                      </a:lnTo>
                      <a:lnTo>
                        <a:pt x="33" y="541"/>
                      </a:lnTo>
                      <a:lnTo>
                        <a:pt x="34" y="540"/>
                      </a:lnTo>
                      <a:lnTo>
                        <a:pt x="35" y="540"/>
                      </a:lnTo>
                      <a:lnTo>
                        <a:pt x="36" y="539"/>
                      </a:lnTo>
                      <a:lnTo>
                        <a:pt x="37" y="538"/>
                      </a:lnTo>
                      <a:lnTo>
                        <a:pt x="37" y="537"/>
                      </a:lnTo>
                      <a:lnTo>
                        <a:pt x="39" y="536"/>
                      </a:lnTo>
                      <a:lnTo>
                        <a:pt x="39" y="535"/>
                      </a:lnTo>
                      <a:lnTo>
                        <a:pt x="39" y="534"/>
                      </a:lnTo>
                      <a:lnTo>
                        <a:pt x="39" y="533"/>
                      </a:lnTo>
                      <a:lnTo>
                        <a:pt x="40" y="531"/>
                      </a:lnTo>
                      <a:lnTo>
                        <a:pt x="41" y="528"/>
                      </a:lnTo>
                      <a:lnTo>
                        <a:pt x="42" y="526"/>
                      </a:lnTo>
                      <a:lnTo>
                        <a:pt x="42" y="525"/>
                      </a:lnTo>
                      <a:lnTo>
                        <a:pt x="42" y="524"/>
                      </a:lnTo>
                      <a:lnTo>
                        <a:pt x="43" y="523"/>
                      </a:lnTo>
                      <a:lnTo>
                        <a:pt x="44" y="521"/>
                      </a:lnTo>
                      <a:lnTo>
                        <a:pt x="43" y="517"/>
                      </a:lnTo>
                      <a:lnTo>
                        <a:pt x="42" y="516"/>
                      </a:lnTo>
                      <a:lnTo>
                        <a:pt x="42" y="515"/>
                      </a:lnTo>
                      <a:lnTo>
                        <a:pt x="42" y="514"/>
                      </a:lnTo>
                      <a:lnTo>
                        <a:pt x="43" y="512"/>
                      </a:lnTo>
                      <a:lnTo>
                        <a:pt x="44" y="511"/>
                      </a:lnTo>
                      <a:lnTo>
                        <a:pt x="45" y="510"/>
                      </a:lnTo>
                      <a:lnTo>
                        <a:pt x="45" y="509"/>
                      </a:lnTo>
                      <a:lnTo>
                        <a:pt x="46" y="509"/>
                      </a:lnTo>
                      <a:lnTo>
                        <a:pt x="47" y="508"/>
                      </a:lnTo>
                      <a:lnTo>
                        <a:pt x="47" y="507"/>
                      </a:lnTo>
                      <a:lnTo>
                        <a:pt x="47" y="506"/>
                      </a:lnTo>
                      <a:lnTo>
                        <a:pt x="49" y="505"/>
                      </a:lnTo>
                      <a:lnTo>
                        <a:pt x="50" y="504"/>
                      </a:lnTo>
                      <a:lnTo>
                        <a:pt x="52" y="503"/>
                      </a:lnTo>
                      <a:lnTo>
                        <a:pt x="53" y="502"/>
                      </a:lnTo>
                      <a:lnTo>
                        <a:pt x="54" y="500"/>
                      </a:lnTo>
                      <a:lnTo>
                        <a:pt x="54" y="499"/>
                      </a:lnTo>
                      <a:lnTo>
                        <a:pt x="54" y="498"/>
                      </a:lnTo>
                      <a:lnTo>
                        <a:pt x="54" y="497"/>
                      </a:lnTo>
                      <a:lnTo>
                        <a:pt x="55" y="497"/>
                      </a:lnTo>
                      <a:lnTo>
                        <a:pt x="56" y="496"/>
                      </a:lnTo>
                      <a:lnTo>
                        <a:pt x="55" y="495"/>
                      </a:lnTo>
                      <a:lnTo>
                        <a:pt x="56" y="494"/>
                      </a:lnTo>
                      <a:lnTo>
                        <a:pt x="56" y="493"/>
                      </a:lnTo>
                      <a:lnTo>
                        <a:pt x="57" y="492"/>
                      </a:lnTo>
                      <a:lnTo>
                        <a:pt x="57" y="491"/>
                      </a:lnTo>
                      <a:lnTo>
                        <a:pt x="57" y="490"/>
                      </a:lnTo>
                      <a:lnTo>
                        <a:pt x="57" y="489"/>
                      </a:lnTo>
                      <a:lnTo>
                        <a:pt x="58" y="487"/>
                      </a:lnTo>
                      <a:lnTo>
                        <a:pt x="60" y="485"/>
                      </a:lnTo>
                      <a:lnTo>
                        <a:pt x="61" y="484"/>
                      </a:lnTo>
                      <a:lnTo>
                        <a:pt x="62" y="484"/>
                      </a:lnTo>
                      <a:lnTo>
                        <a:pt x="62" y="483"/>
                      </a:lnTo>
                      <a:lnTo>
                        <a:pt x="61" y="483"/>
                      </a:lnTo>
                      <a:lnTo>
                        <a:pt x="62" y="482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1" name="Freeform 580"/>
                <p:cNvSpPr>
                  <a:spLocks/>
                </p:cNvSpPr>
                <p:nvPr/>
              </p:nvSpPr>
              <p:spPr bwMode="auto">
                <a:xfrm>
                  <a:off x="1311275" y="1492250"/>
                  <a:ext cx="661988" cy="731838"/>
                </a:xfrm>
                <a:custGeom>
                  <a:avLst/>
                  <a:gdLst>
                    <a:gd name="T0" fmla="*/ 2147483646 w 644"/>
                    <a:gd name="T1" fmla="*/ 2147483646 h 712"/>
                    <a:gd name="T2" fmla="*/ 2147483646 w 644"/>
                    <a:gd name="T3" fmla="*/ 2147483646 h 712"/>
                    <a:gd name="T4" fmla="*/ 2147483646 w 644"/>
                    <a:gd name="T5" fmla="*/ 2147483646 h 712"/>
                    <a:gd name="T6" fmla="*/ 2147483646 w 644"/>
                    <a:gd name="T7" fmla="*/ 2147483646 h 712"/>
                    <a:gd name="T8" fmla="*/ 2147483646 w 644"/>
                    <a:gd name="T9" fmla="*/ 2147483646 h 712"/>
                    <a:gd name="T10" fmla="*/ 2147483646 w 644"/>
                    <a:gd name="T11" fmla="*/ 2147483646 h 712"/>
                    <a:gd name="T12" fmla="*/ 2147483646 w 644"/>
                    <a:gd name="T13" fmla="*/ 2147483646 h 712"/>
                    <a:gd name="T14" fmla="*/ 2147483646 w 644"/>
                    <a:gd name="T15" fmla="*/ 2147483646 h 712"/>
                    <a:gd name="T16" fmla="*/ 2147483646 w 644"/>
                    <a:gd name="T17" fmla="*/ 2147483646 h 712"/>
                    <a:gd name="T18" fmla="*/ 2147483646 w 644"/>
                    <a:gd name="T19" fmla="*/ 2147483646 h 712"/>
                    <a:gd name="T20" fmla="*/ 2147483646 w 644"/>
                    <a:gd name="T21" fmla="*/ 2147483646 h 712"/>
                    <a:gd name="T22" fmla="*/ 2147483646 w 644"/>
                    <a:gd name="T23" fmla="*/ 2147483646 h 712"/>
                    <a:gd name="T24" fmla="*/ 2147483646 w 644"/>
                    <a:gd name="T25" fmla="*/ 2147483646 h 712"/>
                    <a:gd name="T26" fmla="*/ 2147483646 w 644"/>
                    <a:gd name="T27" fmla="*/ 2147483646 h 712"/>
                    <a:gd name="T28" fmla="*/ 2147483646 w 644"/>
                    <a:gd name="T29" fmla="*/ 2147483646 h 712"/>
                    <a:gd name="T30" fmla="*/ 2147483646 w 644"/>
                    <a:gd name="T31" fmla="*/ 2147483646 h 712"/>
                    <a:gd name="T32" fmla="*/ 2147483646 w 644"/>
                    <a:gd name="T33" fmla="*/ 2147483646 h 712"/>
                    <a:gd name="T34" fmla="*/ 2147483646 w 644"/>
                    <a:gd name="T35" fmla="*/ 2147483646 h 712"/>
                    <a:gd name="T36" fmla="*/ 2147483646 w 644"/>
                    <a:gd name="T37" fmla="*/ 2147483646 h 712"/>
                    <a:gd name="T38" fmla="*/ 2147483646 w 644"/>
                    <a:gd name="T39" fmla="*/ 2147483646 h 712"/>
                    <a:gd name="T40" fmla="*/ 2147483646 w 644"/>
                    <a:gd name="T41" fmla="*/ 2147483646 h 712"/>
                    <a:gd name="T42" fmla="*/ 2147483646 w 644"/>
                    <a:gd name="T43" fmla="*/ 2147483646 h 712"/>
                    <a:gd name="T44" fmla="*/ 2147483646 w 644"/>
                    <a:gd name="T45" fmla="*/ 2147483646 h 712"/>
                    <a:gd name="T46" fmla="*/ 2147483646 w 644"/>
                    <a:gd name="T47" fmla="*/ 2147483646 h 712"/>
                    <a:gd name="T48" fmla="*/ 2147483646 w 644"/>
                    <a:gd name="T49" fmla="*/ 2147483646 h 712"/>
                    <a:gd name="T50" fmla="*/ 2147483646 w 644"/>
                    <a:gd name="T51" fmla="*/ 2147483646 h 712"/>
                    <a:gd name="T52" fmla="*/ 2147483646 w 644"/>
                    <a:gd name="T53" fmla="*/ 2147483646 h 712"/>
                    <a:gd name="T54" fmla="*/ 2147483646 w 644"/>
                    <a:gd name="T55" fmla="*/ 2147483646 h 712"/>
                    <a:gd name="T56" fmla="*/ 2147483646 w 644"/>
                    <a:gd name="T57" fmla="*/ 2147483646 h 712"/>
                    <a:gd name="T58" fmla="*/ 2147483646 w 644"/>
                    <a:gd name="T59" fmla="*/ 2147483646 h 712"/>
                    <a:gd name="T60" fmla="*/ 2147483646 w 644"/>
                    <a:gd name="T61" fmla="*/ 2147483646 h 712"/>
                    <a:gd name="T62" fmla="*/ 2147483646 w 644"/>
                    <a:gd name="T63" fmla="*/ 2147483646 h 712"/>
                    <a:gd name="T64" fmla="*/ 2147483646 w 644"/>
                    <a:gd name="T65" fmla="*/ 2147483646 h 712"/>
                    <a:gd name="T66" fmla="*/ 2147483646 w 644"/>
                    <a:gd name="T67" fmla="*/ 2147483646 h 712"/>
                    <a:gd name="T68" fmla="*/ 2147483646 w 644"/>
                    <a:gd name="T69" fmla="*/ 2147483646 h 712"/>
                    <a:gd name="T70" fmla="*/ 2147483646 w 644"/>
                    <a:gd name="T71" fmla="*/ 2147483646 h 712"/>
                    <a:gd name="T72" fmla="*/ 2147483646 w 644"/>
                    <a:gd name="T73" fmla="*/ 2147483646 h 712"/>
                    <a:gd name="T74" fmla="*/ 2147483646 w 644"/>
                    <a:gd name="T75" fmla="*/ 2147483646 h 712"/>
                    <a:gd name="T76" fmla="*/ 2147483646 w 644"/>
                    <a:gd name="T77" fmla="*/ 2147483646 h 712"/>
                    <a:gd name="T78" fmla="*/ 2147483646 w 644"/>
                    <a:gd name="T79" fmla="*/ 2147483646 h 712"/>
                    <a:gd name="T80" fmla="*/ 2147483646 w 644"/>
                    <a:gd name="T81" fmla="*/ 2147483646 h 712"/>
                    <a:gd name="T82" fmla="*/ 2147483646 w 644"/>
                    <a:gd name="T83" fmla="*/ 2147483646 h 712"/>
                    <a:gd name="T84" fmla="*/ 2147483646 w 644"/>
                    <a:gd name="T85" fmla="*/ 2147483646 h 712"/>
                    <a:gd name="T86" fmla="*/ 2147483646 w 644"/>
                    <a:gd name="T87" fmla="*/ 2147483646 h 712"/>
                    <a:gd name="T88" fmla="*/ 2147483646 w 644"/>
                    <a:gd name="T89" fmla="*/ 2147483646 h 712"/>
                    <a:gd name="T90" fmla="*/ 2147483646 w 644"/>
                    <a:gd name="T91" fmla="*/ 2147483646 h 712"/>
                    <a:gd name="T92" fmla="*/ 2147483646 w 644"/>
                    <a:gd name="T93" fmla="*/ 2147483646 h 712"/>
                    <a:gd name="T94" fmla="*/ 2147483646 w 644"/>
                    <a:gd name="T95" fmla="*/ 2147483646 h 712"/>
                    <a:gd name="T96" fmla="*/ 2147483646 w 644"/>
                    <a:gd name="T97" fmla="*/ 2147483646 h 712"/>
                    <a:gd name="T98" fmla="*/ 2147483646 w 644"/>
                    <a:gd name="T99" fmla="*/ 2147483646 h 712"/>
                    <a:gd name="T100" fmla="*/ 2147483646 w 644"/>
                    <a:gd name="T101" fmla="*/ 2147483646 h 712"/>
                    <a:gd name="T102" fmla="*/ 2147483646 w 644"/>
                    <a:gd name="T103" fmla="*/ 2147483646 h 712"/>
                    <a:gd name="T104" fmla="*/ 2147483646 w 644"/>
                    <a:gd name="T105" fmla="*/ 2147483646 h 712"/>
                    <a:gd name="T106" fmla="*/ 2147483646 w 644"/>
                    <a:gd name="T107" fmla="*/ 2147483646 h 712"/>
                    <a:gd name="T108" fmla="*/ 2147483646 w 644"/>
                    <a:gd name="T109" fmla="*/ 2147483646 h 712"/>
                    <a:gd name="T110" fmla="*/ 2147483646 w 644"/>
                    <a:gd name="T111" fmla="*/ 2147483646 h 712"/>
                    <a:gd name="T112" fmla="*/ 2147483646 w 644"/>
                    <a:gd name="T113" fmla="*/ 2147483646 h 712"/>
                    <a:gd name="T114" fmla="*/ 2147483646 w 644"/>
                    <a:gd name="T115" fmla="*/ 2147483646 h 712"/>
                    <a:gd name="T116" fmla="*/ 2147483646 w 644"/>
                    <a:gd name="T117" fmla="*/ 2147483646 h 712"/>
                    <a:gd name="T118" fmla="*/ 2147483646 w 644"/>
                    <a:gd name="T119" fmla="*/ 2147483646 h 712"/>
                    <a:gd name="T120" fmla="*/ 2147483646 w 644"/>
                    <a:gd name="T121" fmla="*/ 2147483646 h 712"/>
                    <a:gd name="T122" fmla="*/ 2147483646 w 644"/>
                    <a:gd name="T123" fmla="*/ 2147483646 h 712"/>
                    <a:gd name="T124" fmla="*/ 2147483646 w 644"/>
                    <a:gd name="T125" fmla="*/ 2147483646 h 71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44"/>
                    <a:gd name="T190" fmla="*/ 0 h 712"/>
                    <a:gd name="T191" fmla="*/ 644 w 644"/>
                    <a:gd name="T192" fmla="*/ 712 h 71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44" h="712">
                      <a:moveTo>
                        <a:pt x="643" y="520"/>
                      </a:moveTo>
                      <a:lnTo>
                        <a:pt x="611" y="520"/>
                      </a:lnTo>
                      <a:lnTo>
                        <a:pt x="585" y="520"/>
                      </a:lnTo>
                      <a:lnTo>
                        <a:pt x="520" y="520"/>
                      </a:lnTo>
                      <a:lnTo>
                        <a:pt x="519" y="521"/>
                      </a:lnTo>
                      <a:lnTo>
                        <a:pt x="519" y="523"/>
                      </a:lnTo>
                      <a:lnTo>
                        <a:pt x="519" y="524"/>
                      </a:lnTo>
                      <a:lnTo>
                        <a:pt x="518" y="528"/>
                      </a:lnTo>
                      <a:lnTo>
                        <a:pt x="518" y="529"/>
                      </a:lnTo>
                      <a:lnTo>
                        <a:pt x="518" y="530"/>
                      </a:lnTo>
                      <a:lnTo>
                        <a:pt x="516" y="531"/>
                      </a:lnTo>
                      <a:lnTo>
                        <a:pt x="515" y="532"/>
                      </a:lnTo>
                      <a:lnTo>
                        <a:pt x="514" y="532"/>
                      </a:lnTo>
                      <a:lnTo>
                        <a:pt x="512" y="533"/>
                      </a:lnTo>
                      <a:lnTo>
                        <a:pt x="511" y="533"/>
                      </a:lnTo>
                      <a:lnTo>
                        <a:pt x="511" y="534"/>
                      </a:lnTo>
                      <a:lnTo>
                        <a:pt x="509" y="536"/>
                      </a:lnTo>
                      <a:lnTo>
                        <a:pt x="509" y="537"/>
                      </a:lnTo>
                      <a:lnTo>
                        <a:pt x="510" y="538"/>
                      </a:lnTo>
                      <a:lnTo>
                        <a:pt x="511" y="539"/>
                      </a:lnTo>
                      <a:lnTo>
                        <a:pt x="510" y="539"/>
                      </a:lnTo>
                      <a:lnTo>
                        <a:pt x="509" y="540"/>
                      </a:lnTo>
                      <a:lnTo>
                        <a:pt x="509" y="542"/>
                      </a:lnTo>
                      <a:lnTo>
                        <a:pt x="509" y="543"/>
                      </a:lnTo>
                      <a:lnTo>
                        <a:pt x="509" y="544"/>
                      </a:lnTo>
                      <a:lnTo>
                        <a:pt x="508" y="545"/>
                      </a:lnTo>
                      <a:lnTo>
                        <a:pt x="507" y="545"/>
                      </a:lnTo>
                      <a:lnTo>
                        <a:pt x="506" y="546"/>
                      </a:lnTo>
                      <a:lnTo>
                        <a:pt x="505" y="547"/>
                      </a:lnTo>
                      <a:lnTo>
                        <a:pt x="504" y="547"/>
                      </a:lnTo>
                      <a:lnTo>
                        <a:pt x="504" y="548"/>
                      </a:lnTo>
                      <a:lnTo>
                        <a:pt x="503" y="550"/>
                      </a:lnTo>
                      <a:lnTo>
                        <a:pt x="502" y="551"/>
                      </a:lnTo>
                      <a:lnTo>
                        <a:pt x="502" y="552"/>
                      </a:lnTo>
                      <a:lnTo>
                        <a:pt x="502" y="553"/>
                      </a:lnTo>
                      <a:lnTo>
                        <a:pt x="501" y="554"/>
                      </a:lnTo>
                      <a:lnTo>
                        <a:pt x="500" y="555"/>
                      </a:lnTo>
                      <a:lnTo>
                        <a:pt x="500" y="556"/>
                      </a:lnTo>
                      <a:lnTo>
                        <a:pt x="500" y="557"/>
                      </a:lnTo>
                      <a:lnTo>
                        <a:pt x="499" y="558"/>
                      </a:lnTo>
                      <a:lnTo>
                        <a:pt x="499" y="559"/>
                      </a:lnTo>
                      <a:lnTo>
                        <a:pt x="500" y="560"/>
                      </a:lnTo>
                      <a:lnTo>
                        <a:pt x="499" y="560"/>
                      </a:lnTo>
                      <a:lnTo>
                        <a:pt x="500" y="561"/>
                      </a:lnTo>
                      <a:lnTo>
                        <a:pt x="500" y="562"/>
                      </a:lnTo>
                      <a:lnTo>
                        <a:pt x="499" y="562"/>
                      </a:lnTo>
                      <a:lnTo>
                        <a:pt x="497" y="565"/>
                      </a:lnTo>
                      <a:lnTo>
                        <a:pt x="496" y="565"/>
                      </a:lnTo>
                      <a:lnTo>
                        <a:pt x="495" y="566"/>
                      </a:lnTo>
                      <a:lnTo>
                        <a:pt x="495" y="567"/>
                      </a:lnTo>
                      <a:lnTo>
                        <a:pt x="494" y="568"/>
                      </a:lnTo>
                      <a:lnTo>
                        <a:pt x="493" y="569"/>
                      </a:lnTo>
                      <a:lnTo>
                        <a:pt x="492" y="568"/>
                      </a:lnTo>
                      <a:lnTo>
                        <a:pt x="492" y="569"/>
                      </a:lnTo>
                      <a:lnTo>
                        <a:pt x="492" y="570"/>
                      </a:lnTo>
                      <a:lnTo>
                        <a:pt x="492" y="571"/>
                      </a:lnTo>
                      <a:lnTo>
                        <a:pt x="492" y="574"/>
                      </a:lnTo>
                      <a:lnTo>
                        <a:pt x="491" y="575"/>
                      </a:lnTo>
                      <a:lnTo>
                        <a:pt x="492" y="576"/>
                      </a:lnTo>
                      <a:lnTo>
                        <a:pt x="492" y="577"/>
                      </a:lnTo>
                      <a:lnTo>
                        <a:pt x="493" y="578"/>
                      </a:lnTo>
                      <a:lnTo>
                        <a:pt x="492" y="578"/>
                      </a:lnTo>
                      <a:lnTo>
                        <a:pt x="491" y="579"/>
                      </a:lnTo>
                      <a:lnTo>
                        <a:pt x="491" y="581"/>
                      </a:lnTo>
                      <a:lnTo>
                        <a:pt x="490" y="581"/>
                      </a:lnTo>
                      <a:lnTo>
                        <a:pt x="490" y="582"/>
                      </a:lnTo>
                      <a:lnTo>
                        <a:pt x="489" y="582"/>
                      </a:lnTo>
                      <a:lnTo>
                        <a:pt x="490" y="583"/>
                      </a:lnTo>
                      <a:lnTo>
                        <a:pt x="490" y="585"/>
                      </a:lnTo>
                      <a:lnTo>
                        <a:pt x="489" y="586"/>
                      </a:lnTo>
                      <a:lnTo>
                        <a:pt x="489" y="587"/>
                      </a:lnTo>
                      <a:lnTo>
                        <a:pt x="488" y="587"/>
                      </a:lnTo>
                      <a:lnTo>
                        <a:pt x="488" y="588"/>
                      </a:lnTo>
                      <a:lnTo>
                        <a:pt x="487" y="589"/>
                      </a:lnTo>
                      <a:lnTo>
                        <a:pt x="486" y="590"/>
                      </a:lnTo>
                      <a:lnTo>
                        <a:pt x="487" y="590"/>
                      </a:lnTo>
                      <a:lnTo>
                        <a:pt x="487" y="591"/>
                      </a:lnTo>
                      <a:lnTo>
                        <a:pt x="487" y="592"/>
                      </a:lnTo>
                      <a:lnTo>
                        <a:pt x="487" y="593"/>
                      </a:lnTo>
                      <a:lnTo>
                        <a:pt x="486" y="594"/>
                      </a:lnTo>
                      <a:lnTo>
                        <a:pt x="485" y="594"/>
                      </a:lnTo>
                      <a:lnTo>
                        <a:pt x="483" y="595"/>
                      </a:lnTo>
                      <a:lnTo>
                        <a:pt x="483" y="596"/>
                      </a:lnTo>
                      <a:lnTo>
                        <a:pt x="483" y="597"/>
                      </a:lnTo>
                      <a:lnTo>
                        <a:pt x="482" y="598"/>
                      </a:lnTo>
                      <a:lnTo>
                        <a:pt x="482" y="599"/>
                      </a:lnTo>
                      <a:lnTo>
                        <a:pt x="482" y="600"/>
                      </a:lnTo>
                      <a:lnTo>
                        <a:pt x="481" y="600"/>
                      </a:lnTo>
                      <a:lnTo>
                        <a:pt x="481" y="601"/>
                      </a:lnTo>
                      <a:lnTo>
                        <a:pt x="481" y="602"/>
                      </a:lnTo>
                      <a:lnTo>
                        <a:pt x="481" y="604"/>
                      </a:lnTo>
                      <a:lnTo>
                        <a:pt x="481" y="605"/>
                      </a:lnTo>
                      <a:lnTo>
                        <a:pt x="483" y="605"/>
                      </a:lnTo>
                      <a:lnTo>
                        <a:pt x="483" y="606"/>
                      </a:lnTo>
                      <a:lnTo>
                        <a:pt x="483" y="607"/>
                      </a:lnTo>
                      <a:lnTo>
                        <a:pt x="482" y="608"/>
                      </a:lnTo>
                      <a:lnTo>
                        <a:pt x="483" y="609"/>
                      </a:lnTo>
                      <a:lnTo>
                        <a:pt x="484" y="608"/>
                      </a:lnTo>
                      <a:lnTo>
                        <a:pt x="484" y="609"/>
                      </a:lnTo>
                      <a:lnTo>
                        <a:pt x="485" y="610"/>
                      </a:lnTo>
                      <a:lnTo>
                        <a:pt x="486" y="612"/>
                      </a:lnTo>
                      <a:lnTo>
                        <a:pt x="487" y="612"/>
                      </a:lnTo>
                      <a:lnTo>
                        <a:pt x="488" y="613"/>
                      </a:lnTo>
                      <a:lnTo>
                        <a:pt x="489" y="614"/>
                      </a:lnTo>
                      <a:lnTo>
                        <a:pt x="490" y="614"/>
                      </a:lnTo>
                      <a:lnTo>
                        <a:pt x="490" y="615"/>
                      </a:lnTo>
                      <a:lnTo>
                        <a:pt x="490" y="616"/>
                      </a:lnTo>
                      <a:lnTo>
                        <a:pt x="491" y="617"/>
                      </a:lnTo>
                      <a:lnTo>
                        <a:pt x="491" y="618"/>
                      </a:lnTo>
                      <a:lnTo>
                        <a:pt x="491" y="619"/>
                      </a:lnTo>
                      <a:lnTo>
                        <a:pt x="491" y="620"/>
                      </a:lnTo>
                      <a:lnTo>
                        <a:pt x="491" y="621"/>
                      </a:lnTo>
                      <a:lnTo>
                        <a:pt x="491" y="623"/>
                      </a:lnTo>
                      <a:lnTo>
                        <a:pt x="490" y="622"/>
                      </a:lnTo>
                      <a:lnTo>
                        <a:pt x="487" y="624"/>
                      </a:lnTo>
                      <a:lnTo>
                        <a:pt x="487" y="625"/>
                      </a:lnTo>
                      <a:lnTo>
                        <a:pt x="486" y="625"/>
                      </a:lnTo>
                      <a:lnTo>
                        <a:pt x="483" y="625"/>
                      </a:lnTo>
                      <a:lnTo>
                        <a:pt x="483" y="626"/>
                      </a:lnTo>
                      <a:lnTo>
                        <a:pt x="482" y="626"/>
                      </a:lnTo>
                      <a:lnTo>
                        <a:pt x="481" y="626"/>
                      </a:lnTo>
                      <a:lnTo>
                        <a:pt x="480" y="626"/>
                      </a:lnTo>
                      <a:lnTo>
                        <a:pt x="479" y="627"/>
                      </a:lnTo>
                      <a:lnTo>
                        <a:pt x="478" y="628"/>
                      </a:lnTo>
                      <a:lnTo>
                        <a:pt x="477" y="628"/>
                      </a:lnTo>
                      <a:lnTo>
                        <a:pt x="476" y="628"/>
                      </a:lnTo>
                      <a:lnTo>
                        <a:pt x="475" y="628"/>
                      </a:lnTo>
                      <a:lnTo>
                        <a:pt x="474" y="627"/>
                      </a:lnTo>
                      <a:lnTo>
                        <a:pt x="472" y="628"/>
                      </a:lnTo>
                      <a:lnTo>
                        <a:pt x="471" y="629"/>
                      </a:lnTo>
                      <a:lnTo>
                        <a:pt x="470" y="629"/>
                      </a:lnTo>
                      <a:lnTo>
                        <a:pt x="471" y="630"/>
                      </a:lnTo>
                      <a:lnTo>
                        <a:pt x="470" y="631"/>
                      </a:lnTo>
                      <a:lnTo>
                        <a:pt x="471" y="632"/>
                      </a:lnTo>
                      <a:lnTo>
                        <a:pt x="470" y="633"/>
                      </a:lnTo>
                      <a:lnTo>
                        <a:pt x="469" y="633"/>
                      </a:lnTo>
                      <a:lnTo>
                        <a:pt x="468" y="634"/>
                      </a:lnTo>
                      <a:lnTo>
                        <a:pt x="470" y="635"/>
                      </a:lnTo>
                      <a:lnTo>
                        <a:pt x="469" y="636"/>
                      </a:lnTo>
                      <a:lnTo>
                        <a:pt x="468" y="637"/>
                      </a:lnTo>
                      <a:lnTo>
                        <a:pt x="467" y="638"/>
                      </a:lnTo>
                      <a:lnTo>
                        <a:pt x="466" y="638"/>
                      </a:lnTo>
                      <a:lnTo>
                        <a:pt x="465" y="638"/>
                      </a:lnTo>
                      <a:lnTo>
                        <a:pt x="464" y="638"/>
                      </a:lnTo>
                      <a:lnTo>
                        <a:pt x="464" y="637"/>
                      </a:lnTo>
                      <a:lnTo>
                        <a:pt x="463" y="637"/>
                      </a:lnTo>
                      <a:lnTo>
                        <a:pt x="462" y="637"/>
                      </a:lnTo>
                      <a:lnTo>
                        <a:pt x="461" y="636"/>
                      </a:lnTo>
                      <a:lnTo>
                        <a:pt x="460" y="636"/>
                      </a:lnTo>
                      <a:lnTo>
                        <a:pt x="460" y="637"/>
                      </a:lnTo>
                      <a:lnTo>
                        <a:pt x="460" y="638"/>
                      </a:lnTo>
                      <a:lnTo>
                        <a:pt x="458" y="637"/>
                      </a:lnTo>
                      <a:lnTo>
                        <a:pt x="457" y="637"/>
                      </a:lnTo>
                      <a:lnTo>
                        <a:pt x="457" y="638"/>
                      </a:lnTo>
                      <a:lnTo>
                        <a:pt x="456" y="638"/>
                      </a:lnTo>
                      <a:lnTo>
                        <a:pt x="455" y="639"/>
                      </a:lnTo>
                      <a:lnTo>
                        <a:pt x="453" y="639"/>
                      </a:lnTo>
                      <a:lnTo>
                        <a:pt x="453" y="640"/>
                      </a:lnTo>
                      <a:lnTo>
                        <a:pt x="452" y="640"/>
                      </a:lnTo>
                      <a:lnTo>
                        <a:pt x="451" y="640"/>
                      </a:lnTo>
                      <a:lnTo>
                        <a:pt x="452" y="639"/>
                      </a:lnTo>
                      <a:lnTo>
                        <a:pt x="451" y="638"/>
                      </a:lnTo>
                      <a:lnTo>
                        <a:pt x="450" y="638"/>
                      </a:lnTo>
                      <a:lnTo>
                        <a:pt x="449" y="638"/>
                      </a:lnTo>
                      <a:lnTo>
                        <a:pt x="448" y="637"/>
                      </a:lnTo>
                      <a:lnTo>
                        <a:pt x="447" y="638"/>
                      </a:lnTo>
                      <a:lnTo>
                        <a:pt x="446" y="637"/>
                      </a:lnTo>
                      <a:lnTo>
                        <a:pt x="445" y="637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6"/>
                      </a:lnTo>
                      <a:lnTo>
                        <a:pt x="442" y="635"/>
                      </a:lnTo>
                      <a:lnTo>
                        <a:pt x="442" y="634"/>
                      </a:lnTo>
                      <a:lnTo>
                        <a:pt x="443" y="633"/>
                      </a:lnTo>
                      <a:lnTo>
                        <a:pt x="442" y="632"/>
                      </a:lnTo>
                      <a:lnTo>
                        <a:pt x="442" y="630"/>
                      </a:lnTo>
                      <a:lnTo>
                        <a:pt x="441" y="630"/>
                      </a:lnTo>
                      <a:lnTo>
                        <a:pt x="440" y="630"/>
                      </a:lnTo>
                      <a:lnTo>
                        <a:pt x="440" y="629"/>
                      </a:lnTo>
                      <a:lnTo>
                        <a:pt x="441" y="628"/>
                      </a:lnTo>
                      <a:lnTo>
                        <a:pt x="442" y="627"/>
                      </a:lnTo>
                      <a:lnTo>
                        <a:pt x="441" y="626"/>
                      </a:lnTo>
                      <a:lnTo>
                        <a:pt x="440" y="626"/>
                      </a:lnTo>
                      <a:lnTo>
                        <a:pt x="440" y="625"/>
                      </a:lnTo>
                      <a:lnTo>
                        <a:pt x="439" y="625"/>
                      </a:lnTo>
                      <a:lnTo>
                        <a:pt x="438" y="625"/>
                      </a:lnTo>
                      <a:lnTo>
                        <a:pt x="438" y="624"/>
                      </a:lnTo>
                      <a:lnTo>
                        <a:pt x="438" y="623"/>
                      </a:lnTo>
                      <a:lnTo>
                        <a:pt x="438" y="622"/>
                      </a:lnTo>
                      <a:lnTo>
                        <a:pt x="438" y="621"/>
                      </a:lnTo>
                      <a:lnTo>
                        <a:pt x="438" y="620"/>
                      </a:lnTo>
                      <a:lnTo>
                        <a:pt x="436" y="619"/>
                      </a:lnTo>
                      <a:lnTo>
                        <a:pt x="435" y="619"/>
                      </a:lnTo>
                      <a:lnTo>
                        <a:pt x="434" y="619"/>
                      </a:lnTo>
                      <a:lnTo>
                        <a:pt x="433" y="619"/>
                      </a:lnTo>
                      <a:lnTo>
                        <a:pt x="432" y="618"/>
                      </a:lnTo>
                      <a:lnTo>
                        <a:pt x="432" y="616"/>
                      </a:lnTo>
                      <a:lnTo>
                        <a:pt x="432" y="615"/>
                      </a:lnTo>
                      <a:lnTo>
                        <a:pt x="431" y="614"/>
                      </a:lnTo>
                      <a:lnTo>
                        <a:pt x="430" y="615"/>
                      </a:lnTo>
                      <a:lnTo>
                        <a:pt x="429" y="615"/>
                      </a:lnTo>
                      <a:lnTo>
                        <a:pt x="428" y="614"/>
                      </a:lnTo>
                      <a:lnTo>
                        <a:pt x="427" y="614"/>
                      </a:lnTo>
                      <a:lnTo>
                        <a:pt x="427" y="613"/>
                      </a:lnTo>
                      <a:lnTo>
                        <a:pt x="426" y="612"/>
                      </a:lnTo>
                      <a:lnTo>
                        <a:pt x="426" y="611"/>
                      </a:lnTo>
                      <a:lnTo>
                        <a:pt x="425" y="611"/>
                      </a:lnTo>
                      <a:lnTo>
                        <a:pt x="425" y="609"/>
                      </a:lnTo>
                      <a:lnTo>
                        <a:pt x="425" y="608"/>
                      </a:lnTo>
                      <a:lnTo>
                        <a:pt x="425" y="607"/>
                      </a:lnTo>
                      <a:lnTo>
                        <a:pt x="425" y="605"/>
                      </a:lnTo>
                      <a:lnTo>
                        <a:pt x="424" y="605"/>
                      </a:lnTo>
                      <a:lnTo>
                        <a:pt x="423" y="606"/>
                      </a:lnTo>
                      <a:lnTo>
                        <a:pt x="422" y="606"/>
                      </a:lnTo>
                      <a:lnTo>
                        <a:pt x="421" y="605"/>
                      </a:lnTo>
                      <a:lnTo>
                        <a:pt x="420" y="606"/>
                      </a:lnTo>
                      <a:lnTo>
                        <a:pt x="419" y="606"/>
                      </a:lnTo>
                      <a:lnTo>
                        <a:pt x="416" y="606"/>
                      </a:lnTo>
                      <a:lnTo>
                        <a:pt x="415" y="605"/>
                      </a:lnTo>
                      <a:lnTo>
                        <a:pt x="414" y="605"/>
                      </a:lnTo>
                      <a:lnTo>
                        <a:pt x="413" y="604"/>
                      </a:lnTo>
                      <a:lnTo>
                        <a:pt x="412" y="605"/>
                      </a:lnTo>
                      <a:lnTo>
                        <a:pt x="411" y="604"/>
                      </a:lnTo>
                      <a:lnTo>
                        <a:pt x="410" y="603"/>
                      </a:lnTo>
                      <a:lnTo>
                        <a:pt x="410" y="602"/>
                      </a:lnTo>
                      <a:lnTo>
                        <a:pt x="409" y="601"/>
                      </a:lnTo>
                      <a:lnTo>
                        <a:pt x="408" y="600"/>
                      </a:lnTo>
                      <a:lnTo>
                        <a:pt x="407" y="600"/>
                      </a:lnTo>
                      <a:lnTo>
                        <a:pt x="406" y="600"/>
                      </a:lnTo>
                      <a:lnTo>
                        <a:pt x="405" y="600"/>
                      </a:lnTo>
                      <a:lnTo>
                        <a:pt x="404" y="600"/>
                      </a:lnTo>
                      <a:lnTo>
                        <a:pt x="403" y="600"/>
                      </a:lnTo>
                      <a:lnTo>
                        <a:pt x="402" y="599"/>
                      </a:lnTo>
                      <a:lnTo>
                        <a:pt x="400" y="600"/>
                      </a:lnTo>
                      <a:lnTo>
                        <a:pt x="399" y="600"/>
                      </a:lnTo>
                      <a:lnTo>
                        <a:pt x="399" y="601"/>
                      </a:lnTo>
                      <a:lnTo>
                        <a:pt x="398" y="601"/>
                      </a:lnTo>
                      <a:lnTo>
                        <a:pt x="397" y="600"/>
                      </a:lnTo>
                      <a:lnTo>
                        <a:pt x="396" y="600"/>
                      </a:lnTo>
                      <a:lnTo>
                        <a:pt x="395" y="600"/>
                      </a:lnTo>
                      <a:lnTo>
                        <a:pt x="394" y="599"/>
                      </a:lnTo>
                      <a:lnTo>
                        <a:pt x="392" y="600"/>
                      </a:lnTo>
                      <a:lnTo>
                        <a:pt x="392" y="602"/>
                      </a:lnTo>
                      <a:lnTo>
                        <a:pt x="393" y="603"/>
                      </a:lnTo>
                      <a:lnTo>
                        <a:pt x="392" y="604"/>
                      </a:lnTo>
                      <a:lnTo>
                        <a:pt x="392" y="606"/>
                      </a:lnTo>
                      <a:lnTo>
                        <a:pt x="391" y="606"/>
                      </a:lnTo>
                      <a:lnTo>
                        <a:pt x="390" y="607"/>
                      </a:lnTo>
                      <a:lnTo>
                        <a:pt x="389" y="607"/>
                      </a:lnTo>
                      <a:lnTo>
                        <a:pt x="388" y="607"/>
                      </a:lnTo>
                      <a:lnTo>
                        <a:pt x="386" y="608"/>
                      </a:lnTo>
                      <a:lnTo>
                        <a:pt x="385" y="607"/>
                      </a:lnTo>
                      <a:lnTo>
                        <a:pt x="384" y="608"/>
                      </a:lnTo>
                      <a:lnTo>
                        <a:pt x="383" y="609"/>
                      </a:lnTo>
                      <a:lnTo>
                        <a:pt x="382" y="609"/>
                      </a:lnTo>
                      <a:lnTo>
                        <a:pt x="381" y="610"/>
                      </a:lnTo>
                      <a:lnTo>
                        <a:pt x="380" y="610"/>
                      </a:lnTo>
                      <a:lnTo>
                        <a:pt x="379" y="610"/>
                      </a:lnTo>
                      <a:lnTo>
                        <a:pt x="377" y="610"/>
                      </a:lnTo>
                      <a:lnTo>
                        <a:pt x="376" y="611"/>
                      </a:lnTo>
                      <a:lnTo>
                        <a:pt x="374" y="612"/>
                      </a:lnTo>
                      <a:lnTo>
                        <a:pt x="372" y="613"/>
                      </a:lnTo>
                      <a:lnTo>
                        <a:pt x="370" y="614"/>
                      </a:lnTo>
                      <a:lnTo>
                        <a:pt x="369" y="615"/>
                      </a:lnTo>
                      <a:lnTo>
                        <a:pt x="370" y="616"/>
                      </a:lnTo>
                      <a:lnTo>
                        <a:pt x="369" y="616"/>
                      </a:lnTo>
                      <a:lnTo>
                        <a:pt x="368" y="616"/>
                      </a:lnTo>
                      <a:lnTo>
                        <a:pt x="367" y="616"/>
                      </a:lnTo>
                      <a:lnTo>
                        <a:pt x="366" y="617"/>
                      </a:lnTo>
                      <a:lnTo>
                        <a:pt x="365" y="619"/>
                      </a:lnTo>
                      <a:lnTo>
                        <a:pt x="365" y="621"/>
                      </a:lnTo>
                      <a:lnTo>
                        <a:pt x="364" y="622"/>
                      </a:lnTo>
                      <a:lnTo>
                        <a:pt x="363" y="623"/>
                      </a:lnTo>
                      <a:lnTo>
                        <a:pt x="362" y="624"/>
                      </a:lnTo>
                      <a:lnTo>
                        <a:pt x="361" y="625"/>
                      </a:lnTo>
                      <a:lnTo>
                        <a:pt x="360" y="625"/>
                      </a:lnTo>
                      <a:lnTo>
                        <a:pt x="359" y="626"/>
                      </a:lnTo>
                      <a:lnTo>
                        <a:pt x="358" y="626"/>
                      </a:lnTo>
                      <a:lnTo>
                        <a:pt x="358" y="627"/>
                      </a:lnTo>
                      <a:lnTo>
                        <a:pt x="357" y="629"/>
                      </a:lnTo>
                      <a:lnTo>
                        <a:pt x="356" y="631"/>
                      </a:lnTo>
                      <a:lnTo>
                        <a:pt x="356" y="632"/>
                      </a:lnTo>
                      <a:lnTo>
                        <a:pt x="356" y="633"/>
                      </a:lnTo>
                      <a:lnTo>
                        <a:pt x="357" y="635"/>
                      </a:lnTo>
                      <a:lnTo>
                        <a:pt x="357" y="636"/>
                      </a:lnTo>
                      <a:lnTo>
                        <a:pt x="357" y="637"/>
                      </a:lnTo>
                      <a:lnTo>
                        <a:pt x="356" y="638"/>
                      </a:lnTo>
                      <a:lnTo>
                        <a:pt x="356" y="639"/>
                      </a:lnTo>
                      <a:lnTo>
                        <a:pt x="356" y="640"/>
                      </a:lnTo>
                      <a:lnTo>
                        <a:pt x="356" y="641"/>
                      </a:lnTo>
                      <a:lnTo>
                        <a:pt x="354" y="642"/>
                      </a:lnTo>
                      <a:lnTo>
                        <a:pt x="354" y="643"/>
                      </a:lnTo>
                      <a:lnTo>
                        <a:pt x="353" y="644"/>
                      </a:lnTo>
                      <a:lnTo>
                        <a:pt x="353" y="645"/>
                      </a:lnTo>
                      <a:lnTo>
                        <a:pt x="353" y="646"/>
                      </a:lnTo>
                      <a:lnTo>
                        <a:pt x="354" y="647"/>
                      </a:lnTo>
                      <a:lnTo>
                        <a:pt x="353" y="649"/>
                      </a:lnTo>
                      <a:lnTo>
                        <a:pt x="353" y="650"/>
                      </a:lnTo>
                      <a:lnTo>
                        <a:pt x="354" y="651"/>
                      </a:lnTo>
                      <a:lnTo>
                        <a:pt x="356" y="651"/>
                      </a:lnTo>
                      <a:lnTo>
                        <a:pt x="355" y="652"/>
                      </a:lnTo>
                      <a:lnTo>
                        <a:pt x="356" y="653"/>
                      </a:lnTo>
                      <a:lnTo>
                        <a:pt x="357" y="654"/>
                      </a:lnTo>
                      <a:lnTo>
                        <a:pt x="358" y="656"/>
                      </a:lnTo>
                      <a:lnTo>
                        <a:pt x="357" y="658"/>
                      </a:lnTo>
                      <a:lnTo>
                        <a:pt x="357" y="659"/>
                      </a:lnTo>
                      <a:lnTo>
                        <a:pt x="356" y="660"/>
                      </a:lnTo>
                      <a:lnTo>
                        <a:pt x="355" y="660"/>
                      </a:lnTo>
                      <a:lnTo>
                        <a:pt x="354" y="660"/>
                      </a:lnTo>
                      <a:lnTo>
                        <a:pt x="354" y="661"/>
                      </a:lnTo>
                      <a:lnTo>
                        <a:pt x="354" y="662"/>
                      </a:lnTo>
                      <a:lnTo>
                        <a:pt x="355" y="662"/>
                      </a:lnTo>
                      <a:lnTo>
                        <a:pt x="354" y="663"/>
                      </a:lnTo>
                      <a:lnTo>
                        <a:pt x="354" y="664"/>
                      </a:lnTo>
                      <a:lnTo>
                        <a:pt x="354" y="665"/>
                      </a:lnTo>
                      <a:lnTo>
                        <a:pt x="355" y="666"/>
                      </a:lnTo>
                      <a:lnTo>
                        <a:pt x="355" y="667"/>
                      </a:lnTo>
                      <a:lnTo>
                        <a:pt x="354" y="668"/>
                      </a:lnTo>
                      <a:lnTo>
                        <a:pt x="353" y="669"/>
                      </a:lnTo>
                      <a:lnTo>
                        <a:pt x="354" y="670"/>
                      </a:lnTo>
                      <a:lnTo>
                        <a:pt x="354" y="671"/>
                      </a:lnTo>
                      <a:lnTo>
                        <a:pt x="353" y="672"/>
                      </a:lnTo>
                      <a:lnTo>
                        <a:pt x="353" y="673"/>
                      </a:lnTo>
                      <a:lnTo>
                        <a:pt x="352" y="674"/>
                      </a:lnTo>
                      <a:lnTo>
                        <a:pt x="352" y="675"/>
                      </a:lnTo>
                      <a:lnTo>
                        <a:pt x="351" y="678"/>
                      </a:lnTo>
                      <a:lnTo>
                        <a:pt x="351" y="680"/>
                      </a:lnTo>
                      <a:lnTo>
                        <a:pt x="351" y="681"/>
                      </a:lnTo>
                      <a:lnTo>
                        <a:pt x="348" y="683"/>
                      </a:lnTo>
                      <a:lnTo>
                        <a:pt x="349" y="684"/>
                      </a:lnTo>
                      <a:lnTo>
                        <a:pt x="350" y="684"/>
                      </a:lnTo>
                      <a:lnTo>
                        <a:pt x="352" y="686"/>
                      </a:lnTo>
                      <a:lnTo>
                        <a:pt x="353" y="687"/>
                      </a:lnTo>
                      <a:lnTo>
                        <a:pt x="353" y="689"/>
                      </a:lnTo>
                      <a:lnTo>
                        <a:pt x="353" y="690"/>
                      </a:lnTo>
                      <a:lnTo>
                        <a:pt x="352" y="690"/>
                      </a:lnTo>
                      <a:lnTo>
                        <a:pt x="350" y="692"/>
                      </a:lnTo>
                      <a:lnTo>
                        <a:pt x="350" y="693"/>
                      </a:lnTo>
                      <a:lnTo>
                        <a:pt x="350" y="694"/>
                      </a:lnTo>
                      <a:lnTo>
                        <a:pt x="351" y="695"/>
                      </a:lnTo>
                      <a:lnTo>
                        <a:pt x="352" y="694"/>
                      </a:lnTo>
                      <a:lnTo>
                        <a:pt x="353" y="695"/>
                      </a:lnTo>
                      <a:lnTo>
                        <a:pt x="354" y="696"/>
                      </a:lnTo>
                      <a:lnTo>
                        <a:pt x="354" y="697"/>
                      </a:lnTo>
                      <a:lnTo>
                        <a:pt x="357" y="697"/>
                      </a:lnTo>
                      <a:lnTo>
                        <a:pt x="358" y="697"/>
                      </a:lnTo>
                      <a:lnTo>
                        <a:pt x="358" y="698"/>
                      </a:lnTo>
                      <a:lnTo>
                        <a:pt x="359" y="699"/>
                      </a:lnTo>
                      <a:lnTo>
                        <a:pt x="359" y="701"/>
                      </a:lnTo>
                      <a:lnTo>
                        <a:pt x="359" y="702"/>
                      </a:lnTo>
                      <a:lnTo>
                        <a:pt x="360" y="703"/>
                      </a:lnTo>
                      <a:lnTo>
                        <a:pt x="361" y="704"/>
                      </a:lnTo>
                      <a:lnTo>
                        <a:pt x="361" y="705"/>
                      </a:lnTo>
                      <a:lnTo>
                        <a:pt x="363" y="705"/>
                      </a:lnTo>
                      <a:lnTo>
                        <a:pt x="364" y="706"/>
                      </a:lnTo>
                      <a:lnTo>
                        <a:pt x="365" y="707"/>
                      </a:lnTo>
                      <a:lnTo>
                        <a:pt x="366" y="708"/>
                      </a:lnTo>
                      <a:lnTo>
                        <a:pt x="366" y="709"/>
                      </a:lnTo>
                      <a:lnTo>
                        <a:pt x="365" y="710"/>
                      </a:lnTo>
                      <a:lnTo>
                        <a:pt x="365" y="711"/>
                      </a:lnTo>
                      <a:lnTo>
                        <a:pt x="365" y="712"/>
                      </a:lnTo>
                      <a:lnTo>
                        <a:pt x="364" y="712"/>
                      </a:lnTo>
                      <a:lnTo>
                        <a:pt x="363" y="712"/>
                      </a:lnTo>
                      <a:lnTo>
                        <a:pt x="362" y="711"/>
                      </a:lnTo>
                      <a:lnTo>
                        <a:pt x="362" y="710"/>
                      </a:lnTo>
                      <a:lnTo>
                        <a:pt x="361" y="710"/>
                      </a:lnTo>
                      <a:lnTo>
                        <a:pt x="358" y="707"/>
                      </a:lnTo>
                      <a:lnTo>
                        <a:pt x="356" y="704"/>
                      </a:lnTo>
                      <a:lnTo>
                        <a:pt x="354" y="702"/>
                      </a:lnTo>
                      <a:lnTo>
                        <a:pt x="353" y="700"/>
                      </a:lnTo>
                      <a:lnTo>
                        <a:pt x="351" y="699"/>
                      </a:lnTo>
                      <a:lnTo>
                        <a:pt x="348" y="697"/>
                      </a:lnTo>
                      <a:lnTo>
                        <a:pt x="346" y="697"/>
                      </a:lnTo>
                      <a:lnTo>
                        <a:pt x="345" y="697"/>
                      </a:lnTo>
                      <a:lnTo>
                        <a:pt x="343" y="696"/>
                      </a:lnTo>
                      <a:lnTo>
                        <a:pt x="342" y="696"/>
                      </a:lnTo>
                      <a:lnTo>
                        <a:pt x="341" y="695"/>
                      </a:lnTo>
                      <a:lnTo>
                        <a:pt x="340" y="695"/>
                      </a:lnTo>
                      <a:lnTo>
                        <a:pt x="339" y="695"/>
                      </a:lnTo>
                      <a:lnTo>
                        <a:pt x="338" y="694"/>
                      </a:lnTo>
                      <a:lnTo>
                        <a:pt x="336" y="693"/>
                      </a:lnTo>
                      <a:lnTo>
                        <a:pt x="334" y="692"/>
                      </a:lnTo>
                      <a:lnTo>
                        <a:pt x="333" y="692"/>
                      </a:lnTo>
                      <a:lnTo>
                        <a:pt x="331" y="692"/>
                      </a:lnTo>
                      <a:lnTo>
                        <a:pt x="330" y="692"/>
                      </a:lnTo>
                      <a:lnTo>
                        <a:pt x="328" y="694"/>
                      </a:lnTo>
                      <a:lnTo>
                        <a:pt x="327" y="694"/>
                      </a:lnTo>
                      <a:lnTo>
                        <a:pt x="326" y="694"/>
                      </a:lnTo>
                      <a:lnTo>
                        <a:pt x="325" y="694"/>
                      </a:lnTo>
                      <a:lnTo>
                        <a:pt x="322" y="694"/>
                      </a:lnTo>
                      <a:lnTo>
                        <a:pt x="319" y="694"/>
                      </a:lnTo>
                      <a:lnTo>
                        <a:pt x="319" y="693"/>
                      </a:lnTo>
                      <a:lnTo>
                        <a:pt x="318" y="692"/>
                      </a:lnTo>
                      <a:lnTo>
                        <a:pt x="318" y="689"/>
                      </a:lnTo>
                      <a:lnTo>
                        <a:pt x="317" y="687"/>
                      </a:lnTo>
                      <a:lnTo>
                        <a:pt x="316" y="686"/>
                      </a:lnTo>
                      <a:lnTo>
                        <a:pt x="314" y="684"/>
                      </a:lnTo>
                      <a:lnTo>
                        <a:pt x="314" y="683"/>
                      </a:lnTo>
                      <a:lnTo>
                        <a:pt x="313" y="681"/>
                      </a:lnTo>
                      <a:lnTo>
                        <a:pt x="313" y="680"/>
                      </a:lnTo>
                      <a:lnTo>
                        <a:pt x="312" y="678"/>
                      </a:lnTo>
                      <a:lnTo>
                        <a:pt x="310" y="675"/>
                      </a:lnTo>
                      <a:lnTo>
                        <a:pt x="309" y="673"/>
                      </a:lnTo>
                      <a:lnTo>
                        <a:pt x="307" y="668"/>
                      </a:lnTo>
                      <a:lnTo>
                        <a:pt x="306" y="667"/>
                      </a:lnTo>
                      <a:lnTo>
                        <a:pt x="304" y="665"/>
                      </a:lnTo>
                      <a:lnTo>
                        <a:pt x="303" y="664"/>
                      </a:lnTo>
                      <a:lnTo>
                        <a:pt x="302" y="663"/>
                      </a:lnTo>
                      <a:lnTo>
                        <a:pt x="301" y="663"/>
                      </a:lnTo>
                      <a:lnTo>
                        <a:pt x="299" y="663"/>
                      </a:lnTo>
                      <a:lnTo>
                        <a:pt x="297" y="662"/>
                      </a:lnTo>
                      <a:lnTo>
                        <a:pt x="297" y="661"/>
                      </a:lnTo>
                      <a:lnTo>
                        <a:pt x="296" y="661"/>
                      </a:lnTo>
                      <a:lnTo>
                        <a:pt x="295" y="660"/>
                      </a:lnTo>
                      <a:lnTo>
                        <a:pt x="296" y="660"/>
                      </a:lnTo>
                      <a:lnTo>
                        <a:pt x="296" y="659"/>
                      </a:lnTo>
                      <a:lnTo>
                        <a:pt x="295" y="657"/>
                      </a:lnTo>
                      <a:lnTo>
                        <a:pt x="295" y="656"/>
                      </a:lnTo>
                      <a:lnTo>
                        <a:pt x="294" y="656"/>
                      </a:lnTo>
                      <a:lnTo>
                        <a:pt x="293" y="656"/>
                      </a:lnTo>
                      <a:lnTo>
                        <a:pt x="291" y="655"/>
                      </a:lnTo>
                      <a:lnTo>
                        <a:pt x="291" y="654"/>
                      </a:lnTo>
                      <a:lnTo>
                        <a:pt x="290" y="654"/>
                      </a:lnTo>
                      <a:lnTo>
                        <a:pt x="290" y="653"/>
                      </a:lnTo>
                      <a:lnTo>
                        <a:pt x="287" y="653"/>
                      </a:lnTo>
                      <a:lnTo>
                        <a:pt x="286" y="651"/>
                      </a:lnTo>
                      <a:lnTo>
                        <a:pt x="285" y="651"/>
                      </a:lnTo>
                      <a:lnTo>
                        <a:pt x="284" y="650"/>
                      </a:lnTo>
                      <a:lnTo>
                        <a:pt x="282" y="650"/>
                      </a:lnTo>
                      <a:lnTo>
                        <a:pt x="280" y="650"/>
                      </a:lnTo>
                      <a:lnTo>
                        <a:pt x="280" y="649"/>
                      </a:lnTo>
                      <a:lnTo>
                        <a:pt x="279" y="649"/>
                      </a:lnTo>
                      <a:lnTo>
                        <a:pt x="279" y="648"/>
                      </a:lnTo>
                      <a:lnTo>
                        <a:pt x="278" y="647"/>
                      </a:lnTo>
                      <a:lnTo>
                        <a:pt x="277" y="647"/>
                      </a:lnTo>
                      <a:lnTo>
                        <a:pt x="276" y="647"/>
                      </a:lnTo>
                      <a:lnTo>
                        <a:pt x="276" y="646"/>
                      </a:lnTo>
                      <a:lnTo>
                        <a:pt x="274" y="645"/>
                      </a:lnTo>
                      <a:lnTo>
                        <a:pt x="274" y="644"/>
                      </a:lnTo>
                      <a:lnTo>
                        <a:pt x="273" y="644"/>
                      </a:lnTo>
                      <a:lnTo>
                        <a:pt x="272" y="643"/>
                      </a:lnTo>
                      <a:lnTo>
                        <a:pt x="271" y="642"/>
                      </a:lnTo>
                      <a:lnTo>
                        <a:pt x="271" y="641"/>
                      </a:lnTo>
                      <a:lnTo>
                        <a:pt x="270" y="640"/>
                      </a:lnTo>
                      <a:lnTo>
                        <a:pt x="269" y="640"/>
                      </a:lnTo>
                      <a:lnTo>
                        <a:pt x="269" y="639"/>
                      </a:lnTo>
                      <a:lnTo>
                        <a:pt x="268" y="639"/>
                      </a:lnTo>
                      <a:lnTo>
                        <a:pt x="268" y="638"/>
                      </a:lnTo>
                      <a:lnTo>
                        <a:pt x="268" y="637"/>
                      </a:lnTo>
                      <a:lnTo>
                        <a:pt x="267" y="636"/>
                      </a:lnTo>
                      <a:lnTo>
                        <a:pt x="268" y="636"/>
                      </a:lnTo>
                      <a:lnTo>
                        <a:pt x="266" y="635"/>
                      </a:lnTo>
                      <a:lnTo>
                        <a:pt x="265" y="634"/>
                      </a:lnTo>
                      <a:lnTo>
                        <a:pt x="263" y="633"/>
                      </a:lnTo>
                      <a:lnTo>
                        <a:pt x="262" y="633"/>
                      </a:lnTo>
                      <a:lnTo>
                        <a:pt x="261" y="632"/>
                      </a:lnTo>
                      <a:lnTo>
                        <a:pt x="260" y="632"/>
                      </a:lnTo>
                      <a:lnTo>
                        <a:pt x="260" y="633"/>
                      </a:lnTo>
                      <a:lnTo>
                        <a:pt x="259" y="632"/>
                      </a:lnTo>
                      <a:lnTo>
                        <a:pt x="258" y="632"/>
                      </a:lnTo>
                      <a:lnTo>
                        <a:pt x="258" y="631"/>
                      </a:lnTo>
                      <a:lnTo>
                        <a:pt x="257" y="631"/>
                      </a:lnTo>
                      <a:lnTo>
                        <a:pt x="256" y="631"/>
                      </a:lnTo>
                      <a:lnTo>
                        <a:pt x="255" y="631"/>
                      </a:lnTo>
                      <a:lnTo>
                        <a:pt x="254" y="630"/>
                      </a:lnTo>
                      <a:lnTo>
                        <a:pt x="254" y="629"/>
                      </a:lnTo>
                      <a:lnTo>
                        <a:pt x="253" y="628"/>
                      </a:lnTo>
                      <a:lnTo>
                        <a:pt x="254" y="627"/>
                      </a:lnTo>
                      <a:lnTo>
                        <a:pt x="255" y="627"/>
                      </a:lnTo>
                      <a:lnTo>
                        <a:pt x="254" y="626"/>
                      </a:lnTo>
                      <a:lnTo>
                        <a:pt x="254" y="625"/>
                      </a:lnTo>
                      <a:lnTo>
                        <a:pt x="253" y="625"/>
                      </a:lnTo>
                      <a:lnTo>
                        <a:pt x="254" y="624"/>
                      </a:lnTo>
                      <a:lnTo>
                        <a:pt x="253" y="623"/>
                      </a:lnTo>
                      <a:lnTo>
                        <a:pt x="254" y="622"/>
                      </a:lnTo>
                      <a:lnTo>
                        <a:pt x="255" y="622"/>
                      </a:lnTo>
                      <a:lnTo>
                        <a:pt x="255" y="621"/>
                      </a:lnTo>
                      <a:lnTo>
                        <a:pt x="255" y="620"/>
                      </a:lnTo>
                      <a:lnTo>
                        <a:pt x="257" y="620"/>
                      </a:lnTo>
                      <a:lnTo>
                        <a:pt x="257" y="621"/>
                      </a:lnTo>
                      <a:lnTo>
                        <a:pt x="258" y="620"/>
                      </a:lnTo>
                      <a:lnTo>
                        <a:pt x="259" y="621"/>
                      </a:lnTo>
                      <a:lnTo>
                        <a:pt x="261" y="621"/>
                      </a:lnTo>
                      <a:lnTo>
                        <a:pt x="262" y="621"/>
                      </a:lnTo>
                      <a:lnTo>
                        <a:pt x="262" y="622"/>
                      </a:lnTo>
                      <a:lnTo>
                        <a:pt x="263" y="622"/>
                      </a:lnTo>
                      <a:lnTo>
                        <a:pt x="264" y="623"/>
                      </a:lnTo>
                      <a:lnTo>
                        <a:pt x="264" y="624"/>
                      </a:lnTo>
                      <a:lnTo>
                        <a:pt x="266" y="624"/>
                      </a:lnTo>
                      <a:lnTo>
                        <a:pt x="266" y="622"/>
                      </a:lnTo>
                      <a:lnTo>
                        <a:pt x="267" y="622"/>
                      </a:lnTo>
                      <a:lnTo>
                        <a:pt x="268" y="622"/>
                      </a:lnTo>
                      <a:lnTo>
                        <a:pt x="268" y="623"/>
                      </a:lnTo>
                      <a:lnTo>
                        <a:pt x="269" y="622"/>
                      </a:lnTo>
                      <a:lnTo>
                        <a:pt x="269" y="621"/>
                      </a:lnTo>
                      <a:lnTo>
                        <a:pt x="268" y="621"/>
                      </a:lnTo>
                      <a:lnTo>
                        <a:pt x="268" y="620"/>
                      </a:lnTo>
                      <a:lnTo>
                        <a:pt x="268" y="619"/>
                      </a:lnTo>
                      <a:lnTo>
                        <a:pt x="269" y="619"/>
                      </a:lnTo>
                      <a:lnTo>
                        <a:pt x="270" y="619"/>
                      </a:lnTo>
                      <a:lnTo>
                        <a:pt x="271" y="618"/>
                      </a:lnTo>
                      <a:lnTo>
                        <a:pt x="271" y="619"/>
                      </a:lnTo>
                      <a:lnTo>
                        <a:pt x="272" y="618"/>
                      </a:lnTo>
                      <a:lnTo>
                        <a:pt x="272" y="617"/>
                      </a:lnTo>
                      <a:lnTo>
                        <a:pt x="273" y="617"/>
                      </a:lnTo>
                      <a:lnTo>
                        <a:pt x="274" y="617"/>
                      </a:lnTo>
                      <a:lnTo>
                        <a:pt x="275" y="617"/>
                      </a:lnTo>
                      <a:lnTo>
                        <a:pt x="276" y="616"/>
                      </a:lnTo>
                      <a:lnTo>
                        <a:pt x="277" y="616"/>
                      </a:lnTo>
                      <a:lnTo>
                        <a:pt x="277" y="615"/>
                      </a:lnTo>
                      <a:lnTo>
                        <a:pt x="277" y="614"/>
                      </a:lnTo>
                      <a:lnTo>
                        <a:pt x="276" y="613"/>
                      </a:lnTo>
                      <a:lnTo>
                        <a:pt x="275" y="613"/>
                      </a:lnTo>
                      <a:lnTo>
                        <a:pt x="276" y="612"/>
                      </a:lnTo>
                      <a:lnTo>
                        <a:pt x="277" y="611"/>
                      </a:lnTo>
                      <a:lnTo>
                        <a:pt x="276" y="610"/>
                      </a:lnTo>
                      <a:lnTo>
                        <a:pt x="275" y="610"/>
                      </a:lnTo>
                      <a:lnTo>
                        <a:pt x="275" y="609"/>
                      </a:lnTo>
                      <a:lnTo>
                        <a:pt x="275" y="608"/>
                      </a:lnTo>
                      <a:lnTo>
                        <a:pt x="274" y="607"/>
                      </a:lnTo>
                      <a:lnTo>
                        <a:pt x="274" y="606"/>
                      </a:lnTo>
                      <a:lnTo>
                        <a:pt x="275" y="605"/>
                      </a:lnTo>
                      <a:lnTo>
                        <a:pt x="274" y="604"/>
                      </a:lnTo>
                      <a:lnTo>
                        <a:pt x="275" y="604"/>
                      </a:lnTo>
                      <a:lnTo>
                        <a:pt x="275" y="602"/>
                      </a:lnTo>
                      <a:lnTo>
                        <a:pt x="275" y="601"/>
                      </a:lnTo>
                      <a:lnTo>
                        <a:pt x="276" y="601"/>
                      </a:lnTo>
                      <a:lnTo>
                        <a:pt x="277" y="600"/>
                      </a:lnTo>
                      <a:lnTo>
                        <a:pt x="277" y="599"/>
                      </a:lnTo>
                      <a:lnTo>
                        <a:pt x="277" y="598"/>
                      </a:lnTo>
                      <a:lnTo>
                        <a:pt x="278" y="598"/>
                      </a:lnTo>
                      <a:lnTo>
                        <a:pt x="279" y="597"/>
                      </a:lnTo>
                      <a:lnTo>
                        <a:pt x="278" y="597"/>
                      </a:lnTo>
                      <a:lnTo>
                        <a:pt x="278" y="596"/>
                      </a:lnTo>
                      <a:lnTo>
                        <a:pt x="280" y="595"/>
                      </a:lnTo>
                      <a:lnTo>
                        <a:pt x="281" y="594"/>
                      </a:lnTo>
                      <a:lnTo>
                        <a:pt x="282" y="593"/>
                      </a:lnTo>
                      <a:lnTo>
                        <a:pt x="283" y="593"/>
                      </a:lnTo>
                      <a:lnTo>
                        <a:pt x="284" y="591"/>
                      </a:lnTo>
                      <a:lnTo>
                        <a:pt x="285" y="591"/>
                      </a:lnTo>
                      <a:lnTo>
                        <a:pt x="285" y="590"/>
                      </a:lnTo>
                      <a:lnTo>
                        <a:pt x="285" y="589"/>
                      </a:lnTo>
                      <a:lnTo>
                        <a:pt x="286" y="589"/>
                      </a:lnTo>
                      <a:lnTo>
                        <a:pt x="286" y="588"/>
                      </a:lnTo>
                      <a:lnTo>
                        <a:pt x="286" y="587"/>
                      </a:lnTo>
                      <a:lnTo>
                        <a:pt x="287" y="586"/>
                      </a:lnTo>
                      <a:lnTo>
                        <a:pt x="287" y="583"/>
                      </a:lnTo>
                      <a:lnTo>
                        <a:pt x="288" y="583"/>
                      </a:lnTo>
                      <a:lnTo>
                        <a:pt x="287" y="582"/>
                      </a:lnTo>
                      <a:lnTo>
                        <a:pt x="285" y="581"/>
                      </a:lnTo>
                      <a:lnTo>
                        <a:pt x="284" y="581"/>
                      </a:lnTo>
                      <a:lnTo>
                        <a:pt x="283" y="581"/>
                      </a:lnTo>
                      <a:lnTo>
                        <a:pt x="282" y="581"/>
                      </a:lnTo>
                      <a:lnTo>
                        <a:pt x="282" y="580"/>
                      </a:lnTo>
                      <a:lnTo>
                        <a:pt x="281" y="580"/>
                      </a:lnTo>
                      <a:lnTo>
                        <a:pt x="281" y="579"/>
                      </a:lnTo>
                      <a:lnTo>
                        <a:pt x="281" y="578"/>
                      </a:lnTo>
                      <a:lnTo>
                        <a:pt x="281" y="577"/>
                      </a:lnTo>
                      <a:lnTo>
                        <a:pt x="282" y="575"/>
                      </a:lnTo>
                      <a:lnTo>
                        <a:pt x="281" y="575"/>
                      </a:lnTo>
                      <a:lnTo>
                        <a:pt x="281" y="574"/>
                      </a:lnTo>
                      <a:lnTo>
                        <a:pt x="281" y="573"/>
                      </a:lnTo>
                      <a:lnTo>
                        <a:pt x="281" y="572"/>
                      </a:lnTo>
                      <a:lnTo>
                        <a:pt x="281" y="571"/>
                      </a:lnTo>
                      <a:lnTo>
                        <a:pt x="281" y="570"/>
                      </a:lnTo>
                      <a:lnTo>
                        <a:pt x="281" y="568"/>
                      </a:lnTo>
                      <a:lnTo>
                        <a:pt x="282" y="567"/>
                      </a:lnTo>
                      <a:lnTo>
                        <a:pt x="281" y="567"/>
                      </a:lnTo>
                      <a:lnTo>
                        <a:pt x="281" y="566"/>
                      </a:lnTo>
                      <a:lnTo>
                        <a:pt x="280" y="566"/>
                      </a:lnTo>
                      <a:lnTo>
                        <a:pt x="279" y="565"/>
                      </a:lnTo>
                      <a:lnTo>
                        <a:pt x="278" y="565"/>
                      </a:lnTo>
                      <a:lnTo>
                        <a:pt x="278" y="564"/>
                      </a:lnTo>
                      <a:lnTo>
                        <a:pt x="277" y="564"/>
                      </a:lnTo>
                      <a:lnTo>
                        <a:pt x="276" y="563"/>
                      </a:lnTo>
                      <a:lnTo>
                        <a:pt x="276" y="562"/>
                      </a:lnTo>
                      <a:lnTo>
                        <a:pt x="276" y="561"/>
                      </a:lnTo>
                      <a:lnTo>
                        <a:pt x="275" y="561"/>
                      </a:lnTo>
                      <a:lnTo>
                        <a:pt x="274" y="560"/>
                      </a:lnTo>
                      <a:lnTo>
                        <a:pt x="273" y="559"/>
                      </a:lnTo>
                      <a:lnTo>
                        <a:pt x="274" y="557"/>
                      </a:lnTo>
                      <a:lnTo>
                        <a:pt x="273" y="556"/>
                      </a:lnTo>
                      <a:lnTo>
                        <a:pt x="272" y="555"/>
                      </a:lnTo>
                      <a:lnTo>
                        <a:pt x="273" y="555"/>
                      </a:lnTo>
                      <a:lnTo>
                        <a:pt x="273" y="552"/>
                      </a:lnTo>
                      <a:lnTo>
                        <a:pt x="273" y="551"/>
                      </a:lnTo>
                      <a:lnTo>
                        <a:pt x="273" y="550"/>
                      </a:lnTo>
                      <a:lnTo>
                        <a:pt x="272" y="549"/>
                      </a:lnTo>
                      <a:lnTo>
                        <a:pt x="271" y="547"/>
                      </a:lnTo>
                      <a:lnTo>
                        <a:pt x="270" y="545"/>
                      </a:lnTo>
                      <a:lnTo>
                        <a:pt x="269" y="544"/>
                      </a:lnTo>
                      <a:lnTo>
                        <a:pt x="268" y="544"/>
                      </a:lnTo>
                      <a:lnTo>
                        <a:pt x="268" y="543"/>
                      </a:lnTo>
                      <a:lnTo>
                        <a:pt x="267" y="543"/>
                      </a:lnTo>
                      <a:lnTo>
                        <a:pt x="266" y="542"/>
                      </a:lnTo>
                      <a:lnTo>
                        <a:pt x="265" y="542"/>
                      </a:lnTo>
                      <a:lnTo>
                        <a:pt x="263" y="541"/>
                      </a:lnTo>
                      <a:lnTo>
                        <a:pt x="262" y="539"/>
                      </a:lnTo>
                      <a:lnTo>
                        <a:pt x="262" y="538"/>
                      </a:lnTo>
                      <a:lnTo>
                        <a:pt x="262" y="537"/>
                      </a:lnTo>
                      <a:lnTo>
                        <a:pt x="261" y="536"/>
                      </a:lnTo>
                      <a:lnTo>
                        <a:pt x="261" y="535"/>
                      </a:lnTo>
                      <a:lnTo>
                        <a:pt x="262" y="535"/>
                      </a:lnTo>
                      <a:lnTo>
                        <a:pt x="262" y="533"/>
                      </a:lnTo>
                      <a:lnTo>
                        <a:pt x="262" y="532"/>
                      </a:lnTo>
                      <a:lnTo>
                        <a:pt x="261" y="530"/>
                      </a:lnTo>
                      <a:lnTo>
                        <a:pt x="261" y="529"/>
                      </a:lnTo>
                      <a:lnTo>
                        <a:pt x="260" y="528"/>
                      </a:lnTo>
                      <a:lnTo>
                        <a:pt x="259" y="528"/>
                      </a:lnTo>
                      <a:lnTo>
                        <a:pt x="259" y="527"/>
                      </a:lnTo>
                      <a:lnTo>
                        <a:pt x="259" y="525"/>
                      </a:lnTo>
                      <a:lnTo>
                        <a:pt x="259" y="523"/>
                      </a:lnTo>
                      <a:lnTo>
                        <a:pt x="258" y="522"/>
                      </a:lnTo>
                      <a:lnTo>
                        <a:pt x="258" y="521"/>
                      </a:lnTo>
                      <a:lnTo>
                        <a:pt x="257" y="521"/>
                      </a:lnTo>
                      <a:lnTo>
                        <a:pt x="257" y="520"/>
                      </a:lnTo>
                      <a:lnTo>
                        <a:pt x="258" y="519"/>
                      </a:lnTo>
                      <a:lnTo>
                        <a:pt x="258" y="516"/>
                      </a:lnTo>
                      <a:lnTo>
                        <a:pt x="257" y="514"/>
                      </a:lnTo>
                      <a:lnTo>
                        <a:pt x="258" y="513"/>
                      </a:lnTo>
                      <a:lnTo>
                        <a:pt x="258" y="512"/>
                      </a:lnTo>
                      <a:lnTo>
                        <a:pt x="258" y="511"/>
                      </a:lnTo>
                      <a:lnTo>
                        <a:pt x="259" y="510"/>
                      </a:lnTo>
                      <a:lnTo>
                        <a:pt x="259" y="509"/>
                      </a:lnTo>
                      <a:lnTo>
                        <a:pt x="259" y="508"/>
                      </a:lnTo>
                      <a:lnTo>
                        <a:pt x="258" y="508"/>
                      </a:lnTo>
                      <a:lnTo>
                        <a:pt x="258" y="507"/>
                      </a:lnTo>
                      <a:lnTo>
                        <a:pt x="258" y="506"/>
                      </a:lnTo>
                      <a:lnTo>
                        <a:pt x="258" y="505"/>
                      </a:lnTo>
                      <a:lnTo>
                        <a:pt x="257" y="504"/>
                      </a:lnTo>
                      <a:lnTo>
                        <a:pt x="255" y="501"/>
                      </a:lnTo>
                      <a:lnTo>
                        <a:pt x="254" y="502"/>
                      </a:lnTo>
                      <a:lnTo>
                        <a:pt x="253" y="503"/>
                      </a:lnTo>
                      <a:lnTo>
                        <a:pt x="252" y="502"/>
                      </a:lnTo>
                      <a:lnTo>
                        <a:pt x="251" y="501"/>
                      </a:lnTo>
                      <a:lnTo>
                        <a:pt x="251" y="498"/>
                      </a:lnTo>
                      <a:lnTo>
                        <a:pt x="250" y="497"/>
                      </a:lnTo>
                      <a:lnTo>
                        <a:pt x="250" y="496"/>
                      </a:lnTo>
                      <a:lnTo>
                        <a:pt x="250" y="495"/>
                      </a:lnTo>
                      <a:lnTo>
                        <a:pt x="250" y="494"/>
                      </a:lnTo>
                      <a:lnTo>
                        <a:pt x="251" y="492"/>
                      </a:lnTo>
                      <a:lnTo>
                        <a:pt x="251" y="491"/>
                      </a:lnTo>
                      <a:lnTo>
                        <a:pt x="251" y="489"/>
                      </a:lnTo>
                      <a:lnTo>
                        <a:pt x="252" y="488"/>
                      </a:lnTo>
                      <a:lnTo>
                        <a:pt x="252" y="487"/>
                      </a:lnTo>
                      <a:lnTo>
                        <a:pt x="251" y="486"/>
                      </a:lnTo>
                      <a:lnTo>
                        <a:pt x="251" y="484"/>
                      </a:lnTo>
                      <a:lnTo>
                        <a:pt x="251" y="483"/>
                      </a:lnTo>
                      <a:lnTo>
                        <a:pt x="250" y="481"/>
                      </a:lnTo>
                      <a:lnTo>
                        <a:pt x="249" y="478"/>
                      </a:lnTo>
                      <a:lnTo>
                        <a:pt x="250" y="476"/>
                      </a:lnTo>
                      <a:lnTo>
                        <a:pt x="251" y="475"/>
                      </a:lnTo>
                      <a:lnTo>
                        <a:pt x="251" y="474"/>
                      </a:lnTo>
                      <a:lnTo>
                        <a:pt x="252" y="472"/>
                      </a:lnTo>
                      <a:lnTo>
                        <a:pt x="253" y="471"/>
                      </a:lnTo>
                      <a:lnTo>
                        <a:pt x="256" y="469"/>
                      </a:lnTo>
                      <a:lnTo>
                        <a:pt x="258" y="468"/>
                      </a:lnTo>
                      <a:lnTo>
                        <a:pt x="258" y="467"/>
                      </a:lnTo>
                      <a:lnTo>
                        <a:pt x="258" y="465"/>
                      </a:lnTo>
                      <a:lnTo>
                        <a:pt x="258" y="463"/>
                      </a:lnTo>
                      <a:lnTo>
                        <a:pt x="257" y="462"/>
                      </a:lnTo>
                      <a:lnTo>
                        <a:pt x="255" y="461"/>
                      </a:lnTo>
                      <a:lnTo>
                        <a:pt x="255" y="460"/>
                      </a:lnTo>
                      <a:lnTo>
                        <a:pt x="255" y="459"/>
                      </a:lnTo>
                      <a:lnTo>
                        <a:pt x="255" y="458"/>
                      </a:lnTo>
                      <a:lnTo>
                        <a:pt x="255" y="457"/>
                      </a:lnTo>
                      <a:lnTo>
                        <a:pt x="256" y="455"/>
                      </a:lnTo>
                      <a:lnTo>
                        <a:pt x="257" y="453"/>
                      </a:lnTo>
                      <a:lnTo>
                        <a:pt x="257" y="452"/>
                      </a:lnTo>
                      <a:lnTo>
                        <a:pt x="259" y="451"/>
                      </a:lnTo>
                      <a:lnTo>
                        <a:pt x="259" y="450"/>
                      </a:lnTo>
                      <a:lnTo>
                        <a:pt x="260" y="449"/>
                      </a:lnTo>
                      <a:lnTo>
                        <a:pt x="260" y="448"/>
                      </a:lnTo>
                      <a:lnTo>
                        <a:pt x="259" y="447"/>
                      </a:lnTo>
                      <a:lnTo>
                        <a:pt x="259" y="446"/>
                      </a:lnTo>
                      <a:lnTo>
                        <a:pt x="258" y="446"/>
                      </a:lnTo>
                      <a:lnTo>
                        <a:pt x="258" y="445"/>
                      </a:lnTo>
                      <a:lnTo>
                        <a:pt x="257" y="444"/>
                      </a:lnTo>
                      <a:lnTo>
                        <a:pt x="256" y="443"/>
                      </a:lnTo>
                      <a:lnTo>
                        <a:pt x="256" y="442"/>
                      </a:lnTo>
                      <a:lnTo>
                        <a:pt x="256" y="440"/>
                      </a:lnTo>
                      <a:lnTo>
                        <a:pt x="256" y="439"/>
                      </a:lnTo>
                      <a:lnTo>
                        <a:pt x="256" y="437"/>
                      </a:lnTo>
                      <a:lnTo>
                        <a:pt x="257" y="436"/>
                      </a:lnTo>
                      <a:lnTo>
                        <a:pt x="255" y="435"/>
                      </a:lnTo>
                      <a:lnTo>
                        <a:pt x="254" y="436"/>
                      </a:lnTo>
                      <a:lnTo>
                        <a:pt x="251" y="436"/>
                      </a:lnTo>
                      <a:lnTo>
                        <a:pt x="250" y="435"/>
                      </a:lnTo>
                      <a:lnTo>
                        <a:pt x="249" y="432"/>
                      </a:lnTo>
                      <a:lnTo>
                        <a:pt x="248" y="430"/>
                      </a:lnTo>
                      <a:lnTo>
                        <a:pt x="247" y="426"/>
                      </a:lnTo>
                      <a:lnTo>
                        <a:pt x="247" y="425"/>
                      </a:lnTo>
                      <a:lnTo>
                        <a:pt x="245" y="421"/>
                      </a:lnTo>
                      <a:lnTo>
                        <a:pt x="243" y="416"/>
                      </a:lnTo>
                      <a:lnTo>
                        <a:pt x="243" y="414"/>
                      </a:lnTo>
                      <a:lnTo>
                        <a:pt x="243" y="412"/>
                      </a:lnTo>
                      <a:lnTo>
                        <a:pt x="242" y="411"/>
                      </a:lnTo>
                      <a:lnTo>
                        <a:pt x="242" y="410"/>
                      </a:lnTo>
                      <a:lnTo>
                        <a:pt x="242" y="409"/>
                      </a:lnTo>
                      <a:lnTo>
                        <a:pt x="241" y="408"/>
                      </a:lnTo>
                      <a:lnTo>
                        <a:pt x="240" y="407"/>
                      </a:lnTo>
                      <a:lnTo>
                        <a:pt x="240" y="404"/>
                      </a:lnTo>
                      <a:lnTo>
                        <a:pt x="240" y="403"/>
                      </a:lnTo>
                      <a:lnTo>
                        <a:pt x="239" y="402"/>
                      </a:lnTo>
                      <a:lnTo>
                        <a:pt x="239" y="400"/>
                      </a:lnTo>
                      <a:lnTo>
                        <a:pt x="238" y="399"/>
                      </a:lnTo>
                      <a:lnTo>
                        <a:pt x="237" y="398"/>
                      </a:lnTo>
                      <a:lnTo>
                        <a:pt x="236" y="398"/>
                      </a:lnTo>
                      <a:lnTo>
                        <a:pt x="234" y="397"/>
                      </a:lnTo>
                      <a:lnTo>
                        <a:pt x="233" y="397"/>
                      </a:lnTo>
                      <a:lnTo>
                        <a:pt x="232" y="395"/>
                      </a:lnTo>
                      <a:lnTo>
                        <a:pt x="231" y="395"/>
                      </a:lnTo>
                      <a:lnTo>
                        <a:pt x="229" y="394"/>
                      </a:lnTo>
                      <a:lnTo>
                        <a:pt x="228" y="393"/>
                      </a:lnTo>
                      <a:lnTo>
                        <a:pt x="228" y="391"/>
                      </a:lnTo>
                      <a:lnTo>
                        <a:pt x="228" y="390"/>
                      </a:lnTo>
                      <a:lnTo>
                        <a:pt x="227" y="389"/>
                      </a:lnTo>
                      <a:lnTo>
                        <a:pt x="224" y="386"/>
                      </a:lnTo>
                      <a:lnTo>
                        <a:pt x="223" y="385"/>
                      </a:lnTo>
                      <a:lnTo>
                        <a:pt x="222" y="385"/>
                      </a:lnTo>
                      <a:lnTo>
                        <a:pt x="222" y="384"/>
                      </a:lnTo>
                      <a:lnTo>
                        <a:pt x="221" y="383"/>
                      </a:lnTo>
                      <a:lnTo>
                        <a:pt x="221" y="382"/>
                      </a:lnTo>
                      <a:lnTo>
                        <a:pt x="222" y="381"/>
                      </a:lnTo>
                      <a:lnTo>
                        <a:pt x="222" y="380"/>
                      </a:lnTo>
                      <a:lnTo>
                        <a:pt x="223" y="379"/>
                      </a:lnTo>
                      <a:lnTo>
                        <a:pt x="224" y="378"/>
                      </a:lnTo>
                      <a:lnTo>
                        <a:pt x="226" y="376"/>
                      </a:lnTo>
                      <a:lnTo>
                        <a:pt x="227" y="375"/>
                      </a:lnTo>
                      <a:lnTo>
                        <a:pt x="228" y="374"/>
                      </a:lnTo>
                      <a:lnTo>
                        <a:pt x="229" y="374"/>
                      </a:lnTo>
                      <a:lnTo>
                        <a:pt x="230" y="373"/>
                      </a:lnTo>
                      <a:lnTo>
                        <a:pt x="230" y="372"/>
                      </a:lnTo>
                      <a:lnTo>
                        <a:pt x="231" y="371"/>
                      </a:lnTo>
                      <a:lnTo>
                        <a:pt x="231" y="370"/>
                      </a:lnTo>
                      <a:lnTo>
                        <a:pt x="231" y="367"/>
                      </a:lnTo>
                      <a:lnTo>
                        <a:pt x="230" y="366"/>
                      </a:lnTo>
                      <a:lnTo>
                        <a:pt x="230" y="365"/>
                      </a:lnTo>
                      <a:lnTo>
                        <a:pt x="230" y="362"/>
                      </a:lnTo>
                      <a:lnTo>
                        <a:pt x="229" y="361"/>
                      </a:lnTo>
                      <a:lnTo>
                        <a:pt x="230" y="360"/>
                      </a:lnTo>
                      <a:lnTo>
                        <a:pt x="230" y="359"/>
                      </a:lnTo>
                      <a:lnTo>
                        <a:pt x="231" y="357"/>
                      </a:lnTo>
                      <a:lnTo>
                        <a:pt x="232" y="355"/>
                      </a:lnTo>
                      <a:lnTo>
                        <a:pt x="233" y="353"/>
                      </a:lnTo>
                      <a:lnTo>
                        <a:pt x="233" y="352"/>
                      </a:lnTo>
                      <a:lnTo>
                        <a:pt x="233" y="350"/>
                      </a:lnTo>
                      <a:lnTo>
                        <a:pt x="233" y="349"/>
                      </a:lnTo>
                      <a:lnTo>
                        <a:pt x="233" y="348"/>
                      </a:lnTo>
                      <a:lnTo>
                        <a:pt x="232" y="347"/>
                      </a:lnTo>
                      <a:lnTo>
                        <a:pt x="231" y="346"/>
                      </a:lnTo>
                      <a:lnTo>
                        <a:pt x="230" y="345"/>
                      </a:lnTo>
                      <a:lnTo>
                        <a:pt x="228" y="344"/>
                      </a:lnTo>
                      <a:lnTo>
                        <a:pt x="225" y="343"/>
                      </a:lnTo>
                      <a:lnTo>
                        <a:pt x="223" y="343"/>
                      </a:lnTo>
                      <a:lnTo>
                        <a:pt x="222" y="342"/>
                      </a:lnTo>
                      <a:lnTo>
                        <a:pt x="221" y="342"/>
                      </a:lnTo>
                      <a:lnTo>
                        <a:pt x="220" y="341"/>
                      </a:lnTo>
                      <a:lnTo>
                        <a:pt x="219" y="340"/>
                      </a:lnTo>
                      <a:lnTo>
                        <a:pt x="218" y="340"/>
                      </a:lnTo>
                      <a:lnTo>
                        <a:pt x="216" y="340"/>
                      </a:lnTo>
                      <a:lnTo>
                        <a:pt x="214" y="339"/>
                      </a:lnTo>
                      <a:lnTo>
                        <a:pt x="210" y="339"/>
                      </a:lnTo>
                      <a:lnTo>
                        <a:pt x="209" y="339"/>
                      </a:lnTo>
                      <a:lnTo>
                        <a:pt x="208" y="339"/>
                      </a:lnTo>
                      <a:lnTo>
                        <a:pt x="207" y="338"/>
                      </a:lnTo>
                      <a:lnTo>
                        <a:pt x="205" y="339"/>
                      </a:lnTo>
                      <a:lnTo>
                        <a:pt x="204" y="339"/>
                      </a:lnTo>
                      <a:lnTo>
                        <a:pt x="204" y="340"/>
                      </a:lnTo>
                      <a:lnTo>
                        <a:pt x="203" y="340"/>
                      </a:lnTo>
                      <a:lnTo>
                        <a:pt x="202" y="340"/>
                      </a:lnTo>
                      <a:lnTo>
                        <a:pt x="201" y="340"/>
                      </a:lnTo>
                      <a:lnTo>
                        <a:pt x="200" y="340"/>
                      </a:lnTo>
                      <a:lnTo>
                        <a:pt x="199" y="340"/>
                      </a:lnTo>
                      <a:lnTo>
                        <a:pt x="198" y="340"/>
                      </a:lnTo>
                      <a:lnTo>
                        <a:pt x="197" y="339"/>
                      </a:lnTo>
                      <a:lnTo>
                        <a:pt x="194" y="338"/>
                      </a:lnTo>
                      <a:lnTo>
                        <a:pt x="193" y="337"/>
                      </a:lnTo>
                      <a:lnTo>
                        <a:pt x="192" y="336"/>
                      </a:lnTo>
                      <a:lnTo>
                        <a:pt x="191" y="335"/>
                      </a:lnTo>
                      <a:lnTo>
                        <a:pt x="190" y="335"/>
                      </a:lnTo>
                      <a:lnTo>
                        <a:pt x="189" y="332"/>
                      </a:lnTo>
                      <a:lnTo>
                        <a:pt x="188" y="331"/>
                      </a:lnTo>
                      <a:lnTo>
                        <a:pt x="187" y="330"/>
                      </a:lnTo>
                      <a:lnTo>
                        <a:pt x="187" y="329"/>
                      </a:lnTo>
                      <a:lnTo>
                        <a:pt x="186" y="328"/>
                      </a:lnTo>
                      <a:lnTo>
                        <a:pt x="187" y="325"/>
                      </a:lnTo>
                      <a:lnTo>
                        <a:pt x="186" y="324"/>
                      </a:lnTo>
                      <a:lnTo>
                        <a:pt x="185" y="324"/>
                      </a:lnTo>
                      <a:lnTo>
                        <a:pt x="184" y="323"/>
                      </a:lnTo>
                      <a:lnTo>
                        <a:pt x="182" y="323"/>
                      </a:lnTo>
                      <a:lnTo>
                        <a:pt x="181" y="323"/>
                      </a:lnTo>
                      <a:lnTo>
                        <a:pt x="179" y="324"/>
                      </a:lnTo>
                      <a:lnTo>
                        <a:pt x="176" y="324"/>
                      </a:lnTo>
                      <a:lnTo>
                        <a:pt x="172" y="326"/>
                      </a:lnTo>
                      <a:lnTo>
                        <a:pt x="171" y="326"/>
                      </a:lnTo>
                      <a:lnTo>
                        <a:pt x="170" y="326"/>
                      </a:lnTo>
                      <a:lnTo>
                        <a:pt x="169" y="326"/>
                      </a:lnTo>
                      <a:lnTo>
                        <a:pt x="168" y="325"/>
                      </a:lnTo>
                      <a:lnTo>
                        <a:pt x="167" y="324"/>
                      </a:lnTo>
                      <a:lnTo>
                        <a:pt x="164" y="323"/>
                      </a:lnTo>
                      <a:lnTo>
                        <a:pt x="163" y="323"/>
                      </a:lnTo>
                      <a:lnTo>
                        <a:pt x="162" y="322"/>
                      </a:lnTo>
                      <a:lnTo>
                        <a:pt x="161" y="320"/>
                      </a:lnTo>
                      <a:lnTo>
                        <a:pt x="159" y="318"/>
                      </a:lnTo>
                      <a:lnTo>
                        <a:pt x="158" y="317"/>
                      </a:lnTo>
                      <a:lnTo>
                        <a:pt x="158" y="316"/>
                      </a:lnTo>
                      <a:lnTo>
                        <a:pt x="159" y="315"/>
                      </a:lnTo>
                      <a:lnTo>
                        <a:pt x="159" y="314"/>
                      </a:lnTo>
                      <a:lnTo>
                        <a:pt x="160" y="313"/>
                      </a:lnTo>
                      <a:lnTo>
                        <a:pt x="160" y="312"/>
                      </a:lnTo>
                      <a:lnTo>
                        <a:pt x="160" y="310"/>
                      </a:lnTo>
                      <a:lnTo>
                        <a:pt x="160" y="308"/>
                      </a:lnTo>
                      <a:lnTo>
                        <a:pt x="159" y="307"/>
                      </a:lnTo>
                      <a:lnTo>
                        <a:pt x="158" y="306"/>
                      </a:lnTo>
                      <a:lnTo>
                        <a:pt x="159" y="304"/>
                      </a:lnTo>
                      <a:lnTo>
                        <a:pt x="160" y="302"/>
                      </a:lnTo>
                      <a:lnTo>
                        <a:pt x="160" y="301"/>
                      </a:lnTo>
                      <a:lnTo>
                        <a:pt x="159" y="299"/>
                      </a:lnTo>
                      <a:lnTo>
                        <a:pt x="158" y="297"/>
                      </a:lnTo>
                      <a:lnTo>
                        <a:pt x="157" y="297"/>
                      </a:lnTo>
                      <a:lnTo>
                        <a:pt x="156" y="297"/>
                      </a:lnTo>
                      <a:lnTo>
                        <a:pt x="153" y="296"/>
                      </a:lnTo>
                      <a:lnTo>
                        <a:pt x="152" y="297"/>
                      </a:lnTo>
                      <a:lnTo>
                        <a:pt x="148" y="297"/>
                      </a:lnTo>
                      <a:lnTo>
                        <a:pt x="145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7" y="300"/>
                      </a:lnTo>
                      <a:lnTo>
                        <a:pt x="136" y="300"/>
                      </a:lnTo>
                      <a:lnTo>
                        <a:pt x="133" y="301"/>
                      </a:lnTo>
                      <a:lnTo>
                        <a:pt x="129" y="302"/>
                      </a:lnTo>
                      <a:lnTo>
                        <a:pt x="125" y="303"/>
                      </a:lnTo>
                      <a:lnTo>
                        <a:pt x="122" y="303"/>
                      </a:lnTo>
                      <a:lnTo>
                        <a:pt x="119" y="303"/>
                      </a:lnTo>
                      <a:lnTo>
                        <a:pt x="118" y="302"/>
                      </a:lnTo>
                      <a:lnTo>
                        <a:pt x="116" y="302"/>
                      </a:lnTo>
                      <a:lnTo>
                        <a:pt x="114" y="301"/>
                      </a:lnTo>
                      <a:lnTo>
                        <a:pt x="111" y="300"/>
                      </a:lnTo>
                      <a:lnTo>
                        <a:pt x="108" y="299"/>
                      </a:lnTo>
                      <a:lnTo>
                        <a:pt x="105" y="298"/>
                      </a:lnTo>
                      <a:lnTo>
                        <a:pt x="102" y="297"/>
                      </a:lnTo>
                      <a:lnTo>
                        <a:pt x="100" y="296"/>
                      </a:lnTo>
                      <a:lnTo>
                        <a:pt x="97" y="295"/>
                      </a:lnTo>
                      <a:lnTo>
                        <a:pt x="96" y="295"/>
                      </a:lnTo>
                      <a:lnTo>
                        <a:pt x="95" y="295"/>
                      </a:lnTo>
                      <a:lnTo>
                        <a:pt x="95" y="294"/>
                      </a:lnTo>
                      <a:lnTo>
                        <a:pt x="93" y="294"/>
                      </a:lnTo>
                      <a:lnTo>
                        <a:pt x="92" y="294"/>
                      </a:lnTo>
                      <a:lnTo>
                        <a:pt x="91" y="293"/>
                      </a:lnTo>
                      <a:lnTo>
                        <a:pt x="90" y="293"/>
                      </a:lnTo>
                      <a:lnTo>
                        <a:pt x="89" y="293"/>
                      </a:lnTo>
                      <a:lnTo>
                        <a:pt x="89" y="294"/>
                      </a:lnTo>
                      <a:lnTo>
                        <a:pt x="88" y="294"/>
                      </a:lnTo>
                      <a:lnTo>
                        <a:pt x="87" y="294"/>
                      </a:lnTo>
                      <a:lnTo>
                        <a:pt x="87" y="293"/>
                      </a:lnTo>
                      <a:lnTo>
                        <a:pt x="86" y="292"/>
                      </a:lnTo>
                      <a:lnTo>
                        <a:pt x="86" y="291"/>
                      </a:lnTo>
                      <a:lnTo>
                        <a:pt x="85" y="291"/>
                      </a:lnTo>
                      <a:lnTo>
                        <a:pt x="84" y="291"/>
                      </a:lnTo>
                      <a:lnTo>
                        <a:pt x="84" y="290"/>
                      </a:lnTo>
                      <a:lnTo>
                        <a:pt x="84" y="289"/>
                      </a:lnTo>
                      <a:lnTo>
                        <a:pt x="85" y="289"/>
                      </a:lnTo>
                      <a:lnTo>
                        <a:pt x="85" y="288"/>
                      </a:lnTo>
                      <a:lnTo>
                        <a:pt x="86" y="288"/>
                      </a:lnTo>
                      <a:lnTo>
                        <a:pt x="85" y="287"/>
                      </a:lnTo>
                      <a:lnTo>
                        <a:pt x="85" y="286"/>
                      </a:lnTo>
                      <a:lnTo>
                        <a:pt x="86" y="285"/>
                      </a:lnTo>
                      <a:lnTo>
                        <a:pt x="86" y="284"/>
                      </a:lnTo>
                      <a:lnTo>
                        <a:pt x="86" y="283"/>
                      </a:lnTo>
                      <a:lnTo>
                        <a:pt x="87" y="283"/>
                      </a:lnTo>
                      <a:lnTo>
                        <a:pt x="88" y="283"/>
                      </a:lnTo>
                      <a:lnTo>
                        <a:pt x="88" y="281"/>
                      </a:lnTo>
                      <a:lnTo>
                        <a:pt x="89" y="280"/>
                      </a:lnTo>
                      <a:lnTo>
                        <a:pt x="90" y="280"/>
                      </a:lnTo>
                      <a:lnTo>
                        <a:pt x="90" y="279"/>
                      </a:lnTo>
                      <a:lnTo>
                        <a:pt x="89" y="279"/>
                      </a:lnTo>
                      <a:lnTo>
                        <a:pt x="89" y="278"/>
                      </a:lnTo>
                      <a:lnTo>
                        <a:pt x="90" y="278"/>
                      </a:lnTo>
                      <a:lnTo>
                        <a:pt x="90" y="277"/>
                      </a:lnTo>
                      <a:lnTo>
                        <a:pt x="91" y="277"/>
                      </a:lnTo>
                      <a:lnTo>
                        <a:pt x="92" y="276"/>
                      </a:lnTo>
                      <a:lnTo>
                        <a:pt x="92" y="275"/>
                      </a:lnTo>
                      <a:lnTo>
                        <a:pt x="92" y="274"/>
                      </a:lnTo>
                      <a:lnTo>
                        <a:pt x="91" y="273"/>
                      </a:lnTo>
                      <a:lnTo>
                        <a:pt x="92" y="273"/>
                      </a:lnTo>
                      <a:lnTo>
                        <a:pt x="92" y="272"/>
                      </a:lnTo>
                      <a:lnTo>
                        <a:pt x="92" y="271"/>
                      </a:lnTo>
                      <a:lnTo>
                        <a:pt x="90" y="270"/>
                      </a:lnTo>
                      <a:lnTo>
                        <a:pt x="90" y="269"/>
                      </a:lnTo>
                      <a:lnTo>
                        <a:pt x="91" y="269"/>
                      </a:lnTo>
                      <a:lnTo>
                        <a:pt x="92" y="268"/>
                      </a:lnTo>
                      <a:lnTo>
                        <a:pt x="92" y="267"/>
                      </a:lnTo>
                      <a:lnTo>
                        <a:pt x="91" y="266"/>
                      </a:lnTo>
                      <a:lnTo>
                        <a:pt x="90" y="266"/>
                      </a:lnTo>
                      <a:lnTo>
                        <a:pt x="91" y="264"/>
                      </a:lnTo>
                      <a:lnTo>
                        <a:pt x="91" y="263"/>
                      </a:lnTo>
                      <a:lnTo>
                        <a:pt x="90" y="262"/>
                      </a:lnTo>
                      <a:lnTo>
                        <a:pt x="89" y="262"/>
                      </a:lnTo>
                      <a:lnTo>
                        <a:pt x="89" y="261"/>
                      </a:lnTo>
                      <a:lnTo>
                        <a:pt x="89" y="260"/>
                      </a:lnTo>
                      <a:lnTo>
                        <a:pt x="89" y="259"/>
                      </a:lnTo>
                      <a:lnTo>
                        <a:pt x="89" y="258"/>
                      </a:lnTo>
                      <a:lnTo>
                        <a:pt x="88" y="257"/>
                      </a:lnTo>
                      <a:lnTo>
                        <a:pt x="87" y="257"/>
                      </a:lnTo>
                      <a:lnTo>
                        <a:pt x="86" y="257"/>
                      </a:lnTo>
                      <a:lnTo>
                        <a:pt x="85" y="256"/>
                      </a:lnTo>
                      <a:lnTo>
                        <a:pt x="85" y="255"/>
                      </a:lnTo>
                      <a:lnTo>
                        <a:pt x="84" y="255"/>
                      </a:lnTo>
                      <a:lnTo>
                        <a:pt x="83" y="253"/>
                      </a:lnTo>
                      <a:lnTo>
                        <a:pt x="83" y="252"/>
                      </a:lnTo>
                      <a:lnTo>
                        <a:pt x="83" y="248"/>
                      </a:lnTo>
                      <a:lnTo>
                        <a:pt x="83" y="246"/>
                      </a:lnTo>
                      <a:lnTo>
                        <a:pt x="82" y="245"/>
                      </a:lnTo>
                      <a:lnTo>
                        <a:pt x="80" y="245"/>
                      </a:lnTo>
                      <a:lnTo>
                        <a:pt x="79" y="244"/>
                      </a:lnTo>
                      <a:lnTo>
                        <a:pt x="78" y="243"/>
                      </a:lnTo>
                      <a:lnTo>
                        <a:pt x="77" y="241"/>
                      </a:lnTo>
                      <a:lnTo>
                        <a:pt x="77" y="240"/>
                      </a:lnTo>
                      <a:lnTo>
                        <a:pt x="76" y="239"/>
                      </a:lnTo>
                      <a:lnTo>
                        <a:pt x="75" y="238"/>
                      </a:lnTo>
                      <a:lnTo>
                        <a:pt x="73" y="236"/>
                      </a:lnTo>
                      <a:lnTo>
                        <a:pt x="72" y="234"/>
                      </a:lnTo>
                      <a:lnTo>
                        <a:pt x="71" y="233"/>
                      </a:lnTo>
                      <a:lnTo>
                        <a:pt x="71" y="232"/>
                      </a:lnTo>
                      <a:lnTo>
                        <a:pt x="70" y="232"/>
                      </a:lnTo>
                      <a:lnTo>
                        <a:pt x="69" y="231"/>
                      </a:lnTo>
                      <a:lnTo>
                        <a:pt x="68" y="230"/>
                      </a:lnTo>
                      <a:lnTo>
                        <a:pt x="66" y="230"/>
                      </a:lnTo>
                      <a:lnTo>
                        <a:pt x="65" y="228"/>
                      </a:lnTo>
                      <a:lnTo>
                        <a:pt x="65" y="227"/>
                      </a:lnTo>
                      <a:lnTo>
                        <a:pt x="65" y="226"/>
                      </a:lnTo>
                      <a:lnTo>
                        <a:pt x="66" y="225"/>
                      </a:lnTo>
                      <a:lnTo>
                        <a:pt x="66" y="224"/>
                      </a:lnTo>
                      <a:lnTo>
                        <a:pt x="67" y="222"/>
                      </a:lnTo>
                      <a:lnTo>
                        <a:pt x="68" y="220"/>
                      </a:lnTo>
                      <a:lnTo>
                        <a:pt x="67" y="219"/>
                      </a:lnTo>
                      <a:lnTo>
                        <a:pt x="67" y="218"/>
                      </a:lnTo>
                      <a:lnTo>
                        <a:pt x="67" y="216"/>
                      </a:lnTo>
                      <a:lnTo>
                        <a:pt x="67" y="215"/>
                      </a:lnTo>
                      <a:lnTo>
                        <a:pt x="67" y="214"/>
                      </a:lnTo>
                      <a:lnTo>
                        <a:pt x="64" y="208"/>
                      </a:lnTo>
                      <a:lnTo>
                        <a:pt x="64" y="207"/>
                      </a:lnTo>
                      <a:lnTo>
                        <a:pt x="64" y="205"/>
                      </a:lnTo>
                      <a:lnTo>
                        <a:pt x="65" y="201"/>
                      </a:lnTo>
                      <a:lnTo>
                        <a:pt x="65" y="200"/>
                      </a:lnTo>
                      <a:lnTo>
                        <a:pt x="65" y="199"/>
                      </a:lnTo>
                      <a:lnTo>
                        <a:pt x="63" y="198"/>
                      </a:lnTo>
                      <a:lnTo>
                        <a:pt x="62" y="197"/>
                      </a:lnTo>
                      <a:lnTo>
                        <a:pt x="63" y="196"/>
                      </a:lnTo>
                      <a:lnTo>
                        <a:pt x="63" y="195"/>
                      </a:lnTo>
                      <a:lnTo>
                        <a:pt x="64" y="194"/>
                      </a:lnTo>
                      <a:lnTo>
                        <a:pt x="68" y="190"/>
                      </a:lnTo>
                      <a:lnTo>
                        <a:pt x="69" y="189"/>
                      </a:lnTo>
                      <a:lnTo>
                        <a:pt x="70" y="188"/>
                      </a:lnTo>
                      <a:lnTo>
                        <a:pt x="70" y="186"/>
                      </a:lnTo>
                      <a:lnTo>
                        <a:pt x="70" y="185"/>
                      </a:lnTo>
                      <a:lnTo>
                        <a:pt x="70" y="183"/>
                      </a:lnTo>
                      <a:lnTo>
                        <a:pt x="70" y="182"/>
                      </a:lnTo>
                      <a:lnTo>
                        <a:pt x="70" y="181"/>
                      </a:lnTo>
                      <a:lnTo>
                        <a:pt x="69" y="179"/>
                      </a:lnTo>
                      <a:lnTo>
                        <a:pt x="68" y="178"/>
                      </a:lnTo>
                      <a:lnTo>
                        <a:pt x="64" y="175"/>
                      </a:lnTo>
                      <a:lnTo>
                        <a:pt x="63" y="174"/>
                      </a:lnTo>
                      <a:lnTo>
                        <a:pt x="63" y="173"/>
                      </a:lnTo>
                      <a:lnTo>
                        <a:pt x="62" y="172"/>
                      </a:lnTo>
                      <a:lnTo>
                        <a:pt x="60" y="171"/>
                      </a:lnTo>
                      <a:lnTo>
                        <a:pt x="59" y="170"/>
                      </a:lnTo>
                      <a:lnTo>
                        <a:pt x="59" y="169"/>
                      </a:lnTo>
                      <a:lnTo>
                        <a:pt x="59" y="168"/>
                      </a:lnTo>
                      <a:lnTo>
                        <a:pt x="59" y="167"/>
                      </a:lnTo>
                      <a:lnTo>
                        <a:pt x="55" y="165"/>
                      </a:lnTo>
                      <a:lnTo>
                        <a:pt x="54" y="165"/>
                      </a:lnTo>
                      <a:lnTo>
                        <a:pt x="54" y="164"/>
                      </a:lnTo>
                      <a:lnTo>
                        <a:pt x="53" y="164"/>
                      </a:lnTo>
                      <a:lnTo>
                        <a:pt x="52" y="163"/>
                      </a:lnTo>
                      <a:lnTo>
                        <a:pt x="51" y="163"/>
                      </a:lnTo>
                      <a:lnTo>
                        <a:pt x="50" y="162"/>
                      </a:lnTo>
                      <a:lnTo>
                        <a:pt x="49" y="162"/>
                      </a:lnTo>
                      <a:lnTo>
                        <a:pt x="48" y="161"/>
                      </a:lnTo>
                      <a:lnTo>
                        <a:pt x="47" y="161"/>
                      </a:lnTo>
                      <a:lnTo>
                        <a:pt x="46" y="160"/>
                      </a:lnTo>
                      <a:lnTo>
                        <a:pt x="44" y="159"/>
                      </a:lnTo>
                      <a:lnTo>
                        <a:pt x="42" y="159"/>
                      </a:lnTo>
                      <a:lnTo>
                        <a:pt x="40" y="159"/>
                      </a:lnTo>
                      <a:lnTo>
                        <a:pt x="39" y="159"/>
                      </a:lnTo>
                      <a:lnTo>
                        <a:pt x="38" y="159"/>
                      </a:lnTo>
                      <a:lnTo>
                        <a:pt x="37" y="158"/>
                      </a:lnTo>
                      <a:lnTo>
                        <a:pt x="36" y="157"/>
                      </a:lnTo>
                      <a:lnTo>
                        <a:pt x="35" y="155"/>
                      </a:lnTo>
                      <a:lnTo>
                        <a:pt x="33" y="153"/>
                      </a:lnTo>
                      <a:lnTo>
                        <a:pt x="30" y="151"/>
                      </a:lnTo>
                      <a:lnTo>
                        <a:pt x="29" y="150"/>
                      </a:lnTo>
                      <a:lnTo>
                        <a:pt x="28" y="149"/>
                      </a:lnTo>
                      <a:lnTo>
                        <a:pt x="27" y="144"/>
                      </a:lnTo>
                      <a:lnTo>
                        <a:pt x="25" y="143"/>
                      </a:lnTo>
                      <a:lnTo>
                        <a:pt x="25" y="142"/>
                      </a:lnTo>
                      <a:lnTo>
                        <a:pt x="23" y="142"/>
                      </a:lnTo>
                      <a:lnTo>
                        <a:pt x="22" y="141"/>
                      </a:lnTo>
                      <a:lnTo>
                        <a:pt x="22" y="140"/>
                      </a:lnTo>
                      <a:lnTo>
                        <a:pt x="21" y="139"/>
                      </a:lnTo>
                      <a:lnTo>
                        <a:pt x="20" y="138"/>
                      </a:lnTo>
                      <a:lnTo>
                        <a:pt x="19" y="137"/>
                      </a:lnTo>
                      <a:lnTo>
                        <a:pt x="17" y="136"/>
                      </a:lnTo>
                      <a:lnTo>
                        <a:pt x="17" y="135"/>
                      </a:lnTo>
                      <a:lnTo>
                        <a:pt x="16" y="135"/>
                      </a:lnTo>
                      <a:lnTo>
                        <a:pt x="16" y="132"/>
                      </a:lnTo>
                      <a:lnTo>
                        <a:pt x="15" y="132"/>
                      </a:lnTo>
                      <a:lnTo>
                        <a:pt x="15" y="131"/>
                      </a:lnTo>
                      <a:lnTo>
                        <a:pt x="13" y="130"/>
                      </a:lnTo>
                      <a:lnTo>
                        <a:pt x="13" y="129"/>
                      </a:lnTo>
                      <a:lnTo>
                        <a:pt x="12" y="128"/>
                      </a:lnTo>
                      <a:lnTo>
                        <a:pt x="12" y="126"/>
                      </a:lnTo>
                      <a:lnTo>
                        <a:pt x="11" y="124"/>
                      </a:lnTo>
                      <a:lnTo>
                        <a:pt x="10" y="124"/>
                      </a:lnTo>
                      <a:lnTo>
                        <a:pt x="8" y="123"/>
                      </a:lnTo>
                      <a:lnTo>
                        <a:pt x="5" y="121"/>
                      </a:lnTo>
                      <a:lnTo>
                        <a:pt x="3" y="120"/>
                      </a:lnTo>
                      <a:lnTo>
                        <a:pt x="2" y="119"/>
                      </a:lnTo>
                      <a:lnTo>
                        <a:pt x="2" y="118"/>
                      </a:lnTo>
                      <a:lnTo>
                        <a:pt x="1" y="115"/>
                      </a:lnTo>
                      <a:lnTo>
                        <a:pt x="1" y="114"/>
                      </a:lnTo>
                      <a:lnTo>
                        <a:pt x="0" y="112"/>
                      </a:lnTo>
                      <a:lnTo>
                        <a:pt x="1" y="110"/>
                      </a:lnTo>
                      <a:lnTo>
                        <a:pt x="2" y="109"/>
                      </a:lnTo>
                      <a:lnTo>
                        <a:pt x="3" y="108"/>
                      </a:lnTo>
                      <a:lnTo>
                        <a:pt x="4" y="107"/>
                      </a:lnTo>
                      <a:lnTo>
                        <a:pt x="5" y="107"/>
                      </a:lnTo>
                      <a:lnTo>
                        <a:pt x="7" y="108"/>
                      </a:lnTo>
                      <a:lnTo>
                        <a:pt x="8" y="108"/>
                      </a:lnTo>
                      <a:lnTo>
                        <a:pt x="11" y="110"/>
                      </a:lnTo>
                      <a:lnTo>
                        <a:pt x="14" y="111"/>
                      </a:lnTo>
                      <a:lnTo>
                        <a:pt x="16" y="112"/>
                      </a:lnTo>
                      <a:lnTo>
                        <a:pt x="19" y="115"/>
                      </a:lnTo>
                      <a:lnTo>
                        <a:pt x="20" y="119"/>
                      </a:lnTo>
                      <a:lnTo>
                        <a:pt x="21" y="122"/>
                      </a:lnTo>
                      <a:lnTo>
                        <a:pt x="22" y="122"/>
                      </a:lnTo>
                      <a:lnTo>
                        <a:pt x="22" y="123"/>
                      </a:lnTo>
                      <a:lnTo>
                        <a:pt x="24" y="123"/>
                      </a:lnTo>
                      <a:lnTo>
                        <a:pt x="26" y="125"/>
                      </a:lnTo>
                      <a:lnTo>
                        <a:pt x="29" y="126"/>
                      </a:lnTo>
                      <a:lnTo>
                        <a:pt x="30" y="125"/>
                      </a:lnTo>
                      <a:lnTo>
                        <a:pt x="31" y="125"/>
                      </a:lnTo>
                      <a:lnTo>
                        <a:pt x="33" y="124"/>
                      </a:lnTo>
                      <a:lnTo>
                        <a:pt x="34" y="124"/>
                      </a:lnTo>
                      <a:lnTo>
                        <a:pt x="34" y="125"/>
                      </a:lnTo>
                      <a:lnTo>
                        <a:pt x="36" y="125"/>
                      </a:lnTo>
                      <a:lnTo>
                        <a:pt x="39" y="124"/>
                      </a:lnTo>
                      <a:lnTo>
                        <a:pt x="40" y="124"/>
                      </a:lnTo>
                      <a:lnTo>
                        <a:pt x="41" y="123"/>
                      </a:lnTo>
                      <a:lnTo>
                        <a:pt x="42" y="123"/>
                      </a:lnTo>
                      <a:lnTo>
                        <a:pt x="43" y="122"/>
                      </a:lnTo>
                      <a:lnTo>
                        <a:pt x="46" y="122"/>
                      </a:lnTo>
                      <a:lnTo>
                        <a:pt x="48" y="122"/>
                      </a:lnTo>
                      <a:lnTo>
                        <a:pt x="54" y="123"/>
                      </a:lnTo>
                      <a:lnTo>
                        <a:pt x="56" y="122"/>
                      </a:lnTo>
                      <a:lnTo>
                        <a:pt x="57" y="122"/>
                      </a:lnTo>
                      <a:lnTo>
                        <a:pt x="58" y="121"/>
                      </a:lnTo>
                      <a:lnTo>
                        <a:pt x="60" y="121"/>
                      </a:lnTo>
                      <a:lnTo>
                        <a:pt x="60" y="122"/>
                      </a:lnTo>
                      <a:lnTo>
                        <a:pt x="61" y="123"/>
                      </a:lnTo>
                      <a:lnTo>
                        <a:pt x="62" y="123"/>
                      </a:lnTo>
                      <a:lnTo>
                        <a:pt x="63" y="122"/>
                      </a:lnTo>
                      <a:lnTo>
                        <a:pt x="64" y="123"/>
                      </a:lnTo>
                      <a:lnTo>
                        <a:pt x="65" y="123"/>
                      </a:lnTo>
                      <a:lnTo>
                        <a:pt x="66" y="124"/>
                      </a:lnTo>
                      <a:lnTo>
                        <a:pt x="67" y="124"/>
                      </a:lnTo>
                      <a:lnTo>
                        <a:pt x="69" y="124"/>
                      </a:lnTo>
                      <a:lnTo>
                        <a:pt x="70" y="123"/>
                      </a:lnTo>
                      <a:lnTo>
                        <a:pt x="71" y="123"/>
                      </a:lnTo>
                      <a:lnTo>
                        <a:pt x="71" y="122"/>
                      </a:lnTo>
                      <a:lnTo>
                        <a:pt x="72" y="122"/>
                      </a:lnTo>
                      <a:lnTo>
                        <a:pt x="72" y="123"/>
                      </a:lnTo>
                      <a:lnTo>
                        <a:pt x="73" y="123"/>
                      </a:lnTo>
                      <a:lnTo>
                        <a:pt x="73" y="124"/>
                      </a:lnTo>
                      <a:lnTo>
                        <a:pt x="74" y="124"/>
                      </a:lnTo>
                      <a:lnTo>
                        <a:pt x="75" y="124"/>
                      </a:lnTo>
                      <a:lnTo>
                        <a:pt x="76" y="125"/>
                      </a:lnTo>
                      <a:lnTo>
                        <a:pt x="77" y="126"/>
                      </a:lnTo>
                      <a:lnTo>
                        <a:pt x="78" y="126"/>
                      </a:lnTo>
                      <a:lnTo>
                        <a:pt x="78" y="127"/>
                      </a:lnTo>
                      <a:lnTo>
                        <a:pt x="79" y="128"/>
                      </a:lnTo>
                      <a:lnTo>
                        <a:pt x="79" y="129"/>
                      </a:lnTo>
                      <a:lnTo>
                        <a:pt x="79" y="130"/>
                      </a:lnTo>
                      <a:lnTo>
                        <a:pt x="80" y="131"/>
                      </a:lnTo>
                      <a:lnTo>
                        <a:pt x="79" y="132"/>
                      </a:lnTo>
                      <a:lnTo>
                        <a:pt x="79" y="133"/>
                      </a:lnTo>
                      <a:lnTo>
                        <a:pt x="80" y="133"/>
                      </a:lnTo>
                      <a:lnTo>
                        <a:pt x="82" y="136"/>
                      </a:lnTo>
                      <a:lnTo>
                        <a:pt x="83" y="137"/>
                      </a:lnTo>
                      <a:lnTo>
                        <a:pt x="84" y="140"/>
                      </a:lnTo>
                      <a:lnTo>
                        <a:pt x="84" y="141"/>
                      </a:lnTo>
                      <a:lnTo>
                        <a:pt x="85" y="141"/>
                      </a:lnTo>
                      <a:lnTo>
                        <a:pt x="86" y="141"/>
                      </a:lnTo>
                      <a:lnTo>
                        <a:pt x="86" y="142"/>
                      </a:lnTo>
                      <a:lnTo>
                        <a:pt x="90" y="142"/>
                      </a:lnTo>
                      <a:lnTo>
                        <a:pt x="90" y="143"/>
                      </a:lnTo>
                      <a:lnTo>
                        <a:pt x="90" y="145"/>
                      </a:lnTo>
                      <a:lnTo>
                        <a:pt x="91" y="145"/>
                      </a:lnTo>
                      <a:lnTo>
                        <a:pt x="91" y="146"/>
                      </a:lnTo>
                      <a:lnTo>
                        <a:pt x="92" y="146"/>
                      </a:lnTo>
                      <a:lnTo>
                        <a:pt x="93" y="146"/>
                      </a:lnTo>
                      <a:lnTo>
                        <a:pt x="93" y="147"/>
                      </a:lnTo>
                      <a:lnTo>
                        <a:pt x="93" y="148"/>
                      </a:lnTo>
                      <a:lnTo>
                        <a:pt x="94" y="148"/>
                      </a:lnTo>
                      <a:lnTo>
                        <a:pt x="94" y="149"/>
                      </a:lnTo>
                      <a:lnTo>
                        <a:pt x="94" y="148"/>
                      </a:lnTo>
                      <a:lnTo>
                        <a:pt x="94" y="147"/>
                      </a:lnTo>
                      <a:lnTo>
                        <a:pt x="95" y="147"/>
                      </a:lnTo>
                      <a:lnTo>
                        <a:pt x="96" y="146"/>
                      </a:lnTo>
                      <a:lnTo>
                        <a:pt x="97" y="145"/>
                      </a:lnTo>
                      <a:lnTo>
                        <a:pt x="97" y="144"/>
                      </a:lnTo>
                      <a:lnTo>
                        <a:pt x="98" y="143"/>
                      </a:lnTo>
                      <a:lnTo>
                        <a:pt x="99" y="143"/>
                      </a:lnTo>
                      <a:lnTo>
                        <a:pt x="100" y="142"/>
                      </a:lnTo>
                      <a:lnTo>
                        <a:pt x="101" y="142"/>
                      </a:lnTo>
                      <a:lnTo>
                        <a:pt x="102" y="142"/>
                      </a:lnTo>
                      <a:lnTo>
                        <a:pt x="103" y="142"/>
                      </a:lnTo>
                      <a:lnTo>
                        <a:pt x="104" y="141"/>
                      </a:lnTo>
                      <a:lnTo>
                        <a:pt x="105" y="141"/>
                      </a:lnTo>
                      <a:lnTo>
                        <a:pt x="105" y="140"/>
                      </a:lnTo>
                      <a:lnTo>
                        <a:pt x="106" y="141"/>
                      </a:lnTo>
                      <a:lnTo>
                        <a:pt x="106" y="140"/>
                      </a:lnTo>
                      <a:lnTo>
                        <a:pt x="107" y="141"/>
                      </a:lnTo>
                      <a:lnTo>
                        <a:pt x="108" y="141"/>
                      </a:lnTo>
                      <a:lnTo>
                        <a:pt x="109" y="141"/>
                      </a:lnTo>
                      <a:lnTo>
                        <a:pt x="110" y="141"/>
                      </a:lnTo>
                      <a:lnTo>
                        <a:pt x="111" y="141"/>
                      </a:lnTo>
                      <a:lnTo>
                        <a:pt x="112" y="142"/>
                      </a:lnTo>
                      <a:lnTo>
                        <a:pt x="113" y="142"/>
                      </a:lnTo>
                      <a:lnTo>
                        <a:pt x="114" y="142"/>
                      </a:lnTo>
                      <a:lnTo>
                        <a:pt x="115" y="141"/>
                      </a:lnTo>
                      <a:lnTo>
                        <a:pt x="116" y="141"/>
                      </a:lnTo>
                      <a:lnTo>
                        <a:pt x="118" y="142"/>
                      </a:lnTo>
                      <a:lnTo>
                        <a:pt x="118" y="143"/>
                      </a:lnTo>
                      <a:lnTo>
                        <a:pt x="118" y="144"/>
                      </a:lnTo>
                      <a:lnTo>
                        <a:pt x="119" y="144"/>
                      </a:lnTo>
                      <a:lnTo>
                        <a:pt x="120" y="144"/>
                      </a:lnTo>
                      <a:lnTo>
                        <a:pt x="121" y="145"/>
                      </a:lnTo>
                      <a:lnTo>
                        <a:pt x="121" y="144"/>
                      </a:lnTo>
                      <a:lnTo>
                        <a:pt x="122" y="144"/>
                      </a:lnTo>
                      <a:lnTo>
                        <a:pt x="123" y="144"/>
                      </a:lnTo>
                      <a:lnTo>
                        <a:pt x="124" y="144"/>
                      </a:lnTo>
                      <a:lnTo>
                        <a:pt x="125" y="144"/>
                      </a:lnTo>
                      <a:lnTo>
                        <a:pt x="126" y="143"/>
                      </a:lnTo>
                      <a:lnTo>
                        <a:pt x="127" y="143"/>
                      </a:lnTo>
                      <a:lnTo>
                        <a:pt x="126" y="143"/>
                      </a:lnTo>
                      <a:lnTo>
                        <a:pt x="125" y="143"/>
                      </a:lnTo>
                      <a:lnTo>
                        <a:pt x="125" y="142"/>
                      </a:lnTo>
                      <a:lnTo>
                        <a:pt x="124" y="141"/>
                      </a:lnTo>
                      <a:lnTo>
                        <a:pt x="124" y="142"/>
                      </a:lnTo>
                      <a:lnTo>
                        <a:pt x="123" y="141"/>
                      </a:lnTo>
                      <a:lnTo>
                        <a:pt x="122" y="140"/>
                      </a:lnTo>
                      <a:lnTo>
                        <a:pt x="123" y="139"/>
                      </a:lnTo>
                      <a:lnTo>
                        <a:pt x="123" y="138"/>
                      </a:lnTo>
                      <a:lnTo>
                        <a:pt x="123" y="137"/>
                      </a:lnTo>
                      <a:lnTo>
                        <a:pt x="123" y="136"/>
                      </a:lnTo>
                      <a:lnTo>
                        <a:pt x="124" y="136"/>
                      </a:lnTo>
                      <a:lnTo>
                        <a:pt x="124" y="135"/>
                      </a:lnTo>
                      <a:lnTo>
                        <a:pt x="124" y="134"/>
                      </a:lnTo>
                      <a:lnTo>
                        <a:pt x="124" y="133"/>
                      </a:lnTo>
                      <a:lnTo>
                        <a:pt x="125" y="133"/>
                      </a:lnTo>
                      <a:lnTo>
                        <a:pt x="126" y="134"/>
                      </a:lnTo>
                      <a:lnTo>
                        <a:pt x="127" y="134"/>
                      </a:lnTo>
                      <a:lnTo>
                        <a:pt x="128" y="134"/>
                      </a:lnTo>
                      <a:lnTo>
                        <a:pt x="128" y="135"/>
                      </a:lnTo>
                      <a:lnTo>
                        <a:pt x="129" y="137"/>
                      </a:lnTo>
                      <a:lnTo>
                        <a:pt x="131" y="139"/>
                      </a:lnTo>
                      <a:lnTo>
                        <a:pt x="132" y="140"/>
                      </a:lnTo>
                      <a:lnTo>
                        <a:pt x="133" y="141"/>
                      </a:lnTo>
                      <a:lnTo>
                        <a:pt x="134" y="141"/>
                      </a:lnTo>
                      <a:lnTo>
                        <a:pt x="134" y="142"/>
                      </a:lnTo>
                      <a:lnTo>
                        <a:pt x="135" y="143"/>
                      </a:lnTo>
                      <a:lnTo>
                        <a:pt x="134" y="144"/>
                      </a:lnTo>
                      <a:lnTo>
                        <a:pt x="134" y="145"/>
                      </a:lnTo>
                      <a:lnTo>
                        <a:pt x="135" y="145"/>
                      </a:lnTo>
                      <a:lnTo>
                        <a:pt x="135" y="146"/>
                      </a:lnTo>
                      <a:lnTo>
                        <a:pt x="134" y="146"/>
                      </a:lnTo>
                      <a:lnTo>
                        <a:pt x="135" y="147"/>
                      </a:lnTo>
                      <a:lnTo>
                        <a:pt x="135" y="146"/>
                      </a:lnTo>
                      <a:lnTo>
                        <a:pt x="136" y="147"/>
                      </a:lnTo>
                      <a:lnTo>
                        <a:pt x="137" y="146"/>
                      </a:lnTo>
                      <a:lnTo>
                        <a:pt x="138" y="146"/>
                      </a:lnTo>
                      <a:lnTo>
                        <a:pt x="138" y="147"/>
                      </a:lnTo>
                      <a:lnTo>
                        <a:pt x="138" y="148"/>
                      </a:lnTo>
                      <a:lnTo>
                        <a:pt x="139" y="148"/>
                      </a:lnTo>
                      <a:lnTo>
                        <a:pt x="139" y="149"/>
                      </a:lnTo>
                      <a:lnTo>
                        <a:pt x="140" y="148"/>
                      </a:lnTo>
                      <a:lnTo>
                        <a:pt x="141" y="149"/>
                      </a:lnTo>
                      <a:lnTo>
                        <a:pt x="142" y="149"/>
                      </a:lnTo>
                      <a:lnTo>
                        <a:pt x="142" y="150"/>
                      </a:lnTo>
                      <a:lnTo>
                        <a:pt x="143" y="150"/>
                      </a:lnTo>
                      <a:lnTo>
                        <a:pt x="144" y="150"/>
                      </a:lnTo>
                      <a:lnTo>
                        <a:pt x="144" y="151"/>
                      </a:lnTo>
                      <a:lnTo>
                        <a:pt x="145" y="151"/>
                      </a:lnTo>
                      <a:lnTo>
                        <a:pt x="145" y="150"/>
                      </a:lnTo>
                      <a:lnTo>
                        <a:pt x="144" y="149"/>
                      </a:lnTo>
                      <a:lnTo>
                        <a:pt x="144" y="148"/>
                      </a:lnTo>
                      <a:lnTo>
                        <a:pt x="145" y="148"/>
                      </a:lnTo>
                      <a:lnTo>
                        <a:pt x="145" y="147"/>
                      </a:lnTo>
                      <a:lnTo>
                        <a:pt x="145" y="148"/>
                      </a:lnTo>
                      <a:lnTo>
                        <a:pt x="146" y="147"/>
                      </a:lnTo>
                      <a:lnTo>
                        <a:pt x="148" y="148"/>
                      </a:lnTo>
                      <a:lnTo>
                        <a:pt x="148" y="149"/>
                      </a:lnTo>
                      <a:lnTo>
                        <a:pt x="149" y="149"/>
                      </a:lnTo>
                      <a:lnTo>
                        <a:pt x="150" y="149"/>
                      </a:lnTo>
                      <a:lnTo>
                        <a:pt x="150" y="148"/>
                      </a:lnTo>
                      <a:lnTo>
                        <a:pt x="151" y="149"/>
                      </a:lnTo>
                      <a:lnTo>
                        <a:pt x="151" y="148"/>
                      </a:lnTo>
                      <a:lnTo>
                        <a:pt x="151" y="147"/>
                      </a:lnTo>
                      <a:lnTo>
                        <a:pt x="151" y="146"/>
                      </a:lnTo>
                      <a:lnTo>
                        <a:pt x="152" y="145"/>
                      </a:lnTo>
                      <a:lnTo>
                        <a:pt x="153" y="145"/>
                      </a:lnTo>
                      <a:lnTo>
                        <a:pt x="154" y="144"/>
                      </a:lnTo>
                      <a:lnTo>
                        <a:pt x="154" y="143"/>
                      </a:lnTo>
                      <a:lnTo>
                        <a:pt x="153" y="143"/>
                      </a:lnTo>
                      <a:lnTo>
                        <a:pt x="153" y="142"/>
                      </a:lnTo>
                      <a:lnTo>
                        <a:pt x="153" y="141"/>
                      </a:lnTo>
                      <a:lnTo>
                        <a:pt x="152" y="141"/>
                      </a:lnTo>
                      <a:lnTo>
                        <a:pt x="151" y="141"/>
                      </a:lnTo>
                      <a:lnTo>
                        <a:pt x="150" y="141"/>
                      </a:lnTo>
                      <a:lnTo>
                        <a:pt x="151" y="140"/>
                      </a:lnTo>
                      <a:lnTo>
                        <a:pt x="150" y="139"/>
                      </a:lnTo>
                      <a:lnTo>
                        <a:pt x="149" y="139"/>
                      </a:lnTo>
                      <a:lnTo>
                        <a:pt x="150" y="138"/>
                      </a:lnTo>
                      <a:lnTo>
                        <a:pt x="151" y="138"/>
                      </a:lnTo>
                      <a:lnTo>
                        <a:pt x="152" y="137"/>
                      </a:lnTo>
                      <a:lnTo>
                        <a:pt x="153" y="137"/>
                      </a:lnTo>
                      <a:lnTo>
                        <a:pt x="155" y="137"/>
                      </a:lnTo>
                      <a:lnTo>
                        <a:pt x="156" y="136"/>
                      </a:lnTo>
                      <a:lnTo>
                        <a:pt x="157" y="137"/>
                      </a:lnTo>
                      <a:lnTo>
                        <a:pt x="158" y="137"/>
                      </a:lnTo>
                      <a:lnTo>
                        <a:pt x="159" y="138"/>
                      </a:lnTo>
                      <a:lnTo>
                        <a:pt x="160" y="138"/>
                      </a:lnTo>
                      <a:lnTo>
                        <a:pt x="161" y="138"/>
                      </a:lnTo>
                      <a:lnTo>
                        <a:pt x="162" y="139"/>
                      </a:lnTo>
                      <a:lnTo>
                        <a:pt x="163" y="138"/>
                      </a:lnTo>
                      <a:lnTo>
                        <a:pt x="164" y="138"/>
                      </a:lnTo>
                      <a:lnTo>
                        <a:pt x="165" y="138"/>
                      </a:lnTo>
                      <a:lnTo>
                        <a:pt x="164" y="137"/>
                      </a:lnTo>
                      <a:lnTo>
                        <a:pt x="164" y="136"/>
                      </a:lnTo>
                      <a:lnTo>
                        <a:pt x="165" y="136"/>
                      </a:lnTo>
                      <a:lnTo>
                        <a:pt x="166" y="137"/>
                      </a:lnTo>
                      <a:lnTo>
                        <a:pt x="167" y="137"/>
                      </a:lnTo>
                      <a:lnTo>
                        <a:pt x="168" y="138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70" y="138"/>
                      </a:lnTo>
                      <a:lnTo>
                        <a:pt x="171" y="138"/>
                      </a:lnTo>
                      <a:lnTo>
                        <a:pt x="171" y="139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6" y="140"/>
                      </a:lnTo>
                      <a:lnTo>
                        <a:pt x="175" y="141"/>
                      </a:lnTo>
                      <a:lnTo>
                        <a:pt x="175" y="142"/>
                      </a:lnTo>
                      <a:lnTo>
                        <a:pt x="174" y="144"/>
                      </a:lnTo>
                      <a:lnTo>
                        <a:pt x="174" y="145"/>
                      </a:lnTo>
                      <a:lnTo>
                        <a:pt x="174" y="146"/>
                      </a:lnTo>
                      <a:lnTo>
                        <a:pt x="173" y="146"/>
                      </a:lnTo>
                      <a:lnTo>
                        <a:pt x="173" y="147"/>
                      </a:lnTo>
                      <a:lnTo>
                        <a:pt x="173" y="148"/>
                      </a:lnTo>
                      <a:lnTo>
                        <a:pt x="173" y="149"/>
                      </a:lnTo>
                      <a:lnTo>
                        <a:pt x="173" y="150"/>
                      </a:lnTo>
                      <a:lnTo>
                        <a:pt x="174" y="150"/>
                      </a:lnTo>
                      <a:lnTo>
                        <a:pt x="174" y="151"/>
                      </a:lnTo>
                      <a:lnTo>
                        <a:pt x="174" y="152"/>
                      </a:lnTo>
                      <a:lnTo>
                        <a:pt x="175" y="152"/>
                      </a:lnTo>
                      <a:lnTo>
                        <a:pt x="175" y="153"/>
                      </a:lnTo>
                      <a:lnTo>
                        <a:pt x="176" y="153"/>
                      </a:lnTo>
                      <a:lnTo>
                        <a:pt x="177" y="153"/>
                      </a:lnTo>
                      <a:lnTo>
                        <a:pt x="178" y="153"/>
                      </a:lnTo>
                      <a:lnTo>
                        <a:pt x="179" y="153"/>
                      </a:lnTo>
                      <a:lnTo>
                        <a:pt x="180" y="154"/>
                      </a:lnTo>
                      <a:lnTo>
                        <a:pt x="181" y="154"/>
                      </a:lnTo>
                      <a:lnTo>
                        <a:pt x="182" y="154"/>
                      </a:lnTo>
                      <a:lnTo>
                        <a:pt x="183" y="154"/>
                      </a:lnTo>
                      <a:lnTo>
                        <a:pt x="184" y="154"/>
                      </a:lnTo>
                      <a:lnTo>
                        <a:pt x="185" y="154"/>
                      </a:lnTo>
                      <a:lnTo>
                        <a:pt x="186" y="154"/>
                      </a:lnTo>
                      <a:lnTo>
                        <a:pt x="186" y="155"/>
                      </a:lnTo>
                      <a:lnTo>
                        <a:pt x="187" y="155"/>
                      </a:lnTo>
                      <a:lnTo>
                        <a:pt x="188" y="156"/>
                      </a:lnTo>
                      <a:lnTo>
                        <a:pt x="189" y="157"/>
                      </a:lnTo>
                      <a:lnTo>
                        <a:pt x="189" y="158"/>
                      </a:lnTo>
                      <a:lnTo>
                        <a:pt x="190" y="158"/>
                      </a:lnTo>
                      <a:lnTo>
                        <a:pt x="191" y="159"/>
                      </a:lnTo>
                      <a:lnTo>
                        <a:pt x="191" y="160"/>
                      </a:lnTo>
                      <a:lnTo>
                        <a:pt x="192" y="160"/>
                      </a:lnTo>
                      <a:lnTo>
                        <a:pt x="192" y="161"/>
                      </a:lnTo>
                      <a:lnTo>
                        <a:pt x="192" y="162"/>
                      </a:lnTo>
                      <a:lnTo>
                        <a:pt x="192" y="164"/>
                      </a:lnTo>
                      <a:lnTo>
                        <a:pt x="191" y="165"/>
                      </a:lnTo>
                      <a:lnTo>
                        <a:pt x="190" y="165"/>
                      </a:lnTo>
                      <a:lnTo>
                        <a:pt x="190" y="166"/>
                      </a:lnTo>
                      <a:lnTo>
                        <a:pt x="192" y="167"/>
                      </a:lnTo>
                      <a:lnTo>
                        <a:pt x="193" y="168"/>
                      </a:lnTo>
                      <a:lnTo>
                        <a:pt x="195" y="168"/>
                      </a:lnTo>
                      <a:lnTo>
                        <a:pt x="195" y="169"/>
                      </a:lnTo>
                      <a:lnTo>
                        <a:pt x="195" y="170"/>
                      </a:lnTo>
                      <a:lnTo>
                        <a:pt x="196" y="170"/>
                      </a:lnTo>
                      <a:lnTo>
                        <a:pt x="197" y="170"/>
                      </a:lnTo>
                      <a:lnTo>
                        <a:pt x="197" y="171"/>
                      </a:lnTo>
                      <a:lnTo>
                        <a:pt x="198" y="173"/>
                      </a:lnTo>
                      <a:lnTo>
                        <a:pt x="199" y="173"/>
                      </a:lnTo>
                      <a:lnTo>
                        <a:pt x="199" y="174"/>
                      </a:lnTo>
                      <a:lnTo>
                        <a:pt x="200" y="174"/>
                      </a:lnTo>
                      <a:lnTo>
                        <a:pt x="201" y="174"/>
                      </a:lnTo>
                      <a:lnTo>
                        <a:pt x="202" y="174"/>
                      </a:lnTo>
                      <a:lnTo>
                        <a:pt x="203" y="174"/>
                      </a:lnTo>
                      <a:lnTo>
                        <a:pt x="204" y="174"/>
                      </a:lnTo>
                      <a:lnTo>
                        <a:pt x="204" y="173"/>
                      </a:lnTo>
                      <a:lnTo>
                        <a:pt x="205" y="173"/>
                      </a:lnTo>
                      <a:lnTo>
                        <a:pt x="205" y="172"/>
                      </a:lnTo>
                      <a:lnTo>
                        <a:pt x="206" y="171"/>
                      </a:lnTo>
                      <a:lnTo>
                        <a:pt x="206" y="170"/>
                      </a:lnTo>
                      <a:lnTo>
                        <a:pt x="207" y="170"/>
                      </a:lnTo>
                      <a:lnTo>
                        <a:pt x="207" y="168"/>
                      </a:lnTo>
                      <a:lnTo>
                        <a:pt x="207" y="167"/>
                      </a:lnTo>
                      <a:lnTo>
                        <a:pt x="208" y="168"/>
                      </a:lnTo>
                      <a:lnTo>
                        <a:pt x="209" y="167"/>
                      </a:lnTo>
                      <a:lnTo>
                        <a:pt x="210" y="167"/>
                      </a:lnTo>
                      <a:lnTo>
                        <a:pt x="211" y="166"/>
                      </a:lnTo>
                      <a:lnTo>
                        <a:pt x="212" y="165"/>
                      </a:lnTo>
                      <a:lnTo>
                        <a:pt x="214" y="163"/>
                      </a:lnTo>
                      <a:lnTo>
                        <a:pt x="215" y="163"/>
                      </a:lnTo>
                      <a:lnTo>
                        <a:pt x="215" y="162"/>
                      </a:lnTo>
                      <a:lnTo>
                        <a:pt x="216" y="162"/>
                      </a:lnTo>
                      <a:lnTo>
                        <a:pt x="216" y="161"/>
                      </a:lnTo>
                      <a:lnTo>
                        <a:pt x="217" y="161"/>
                      </a:lnTo>
                      <a:lnTo>
                        <a:pt x="218" y="161"/>
                      </a:lnTo>
                      <a:lnTo>
                        <a:pt x="219" y="161"/>
                      </a:lnTo>
                      <a:lnTo>
                        <a:pt x="220" y="161"/>
                      </a:lnTo>
                      <a:lnTo>
                        <a:pt x="220" y="162"/>
                      </a:lnTo>
                      <a:lnTo>
                        <a:pt x="221" y="163"/>
                      </a:lnTo>
                      <a:lnTo>
                        <a:pt x="222" y="163"/>
                      </a:lnTo>
                      <a:lnTo>
                        <a:pt x="222" y="165"/>
                      </a:lnTo>
                      <a:lnTo>
                        <a:pt x="223" y="165"/>
                      </a:lnTo>
                      <a:lnTo>
                        <a:pt x="223" y="166"/>
                      </a:lnTo>
                      <a:lnTo>
                        <a:pt x="224" y="166"/>
                      </a:lnTo>
                      <a:lnTo>
                        <a:pt x="225" y="167"/>
                      </a:lnTo>
                      <a:lnTo>
                        <a:pt x="226" y="167"/>
                      </a:lnTo>
                      <a:lnTo>
                        <a:pt x="226" y="166"/>
                      </a:lnTo>
                      <a:lnTo>
                        <a:pt x="227" y="166"/>
                      </a:lnTo>
                      <a:lnTo>
                        <a:pt x="227" y="165"/>
                      </a:lnTo>
                      <a:lnTo>
                        <a:pt x="228" y="164"/>
                      </a:lnTo>
                      <a:lnTo>
                        <a:pt x="227" y="162"/>
                      </a:lnTo>
                      <a:lnTo>
                        <a:pt x="227" y="161"/>
                      </a:lnTo>
                      <a:lnTo>
                        <a:pt x="227" y="160"/>
                      </a:lnTo>
                      <a:lnTo>
                        <a:pt x="227" y="159"/>
                      </a:lnTo>
                      <a:lnTo>
                        <a:pt x="227" y="158"/>
                      </a:lnTo>
                      <a:lnTo>
                        <a:pt x="227" y="157"/>
                      </a:lnTo>
                      <a:lnTo>
                        <a:pt x="227" y="156"/>
                      </a:lnTo>
                      <a:lnTo>
                        <a:pt x="226" y="156"/>
                      </a:lnTo>
                      <a:lnTo>
                        <a:pt x="226" y="155"/>
                      </a:lnTo>
                      <a:lnTo>
                        <a:pt x="227" y="155"/>
                      </a:lnTo>
                      <a:lnTo>
                        <a:pt x="228" y="154"/>
                      </a:lnTo>
                      <a:lnTo>
                        <a:pt x="226" y="153"/>
                      </a:lnTo>
                      <a:lnTo>
                        <a:pt x="226" y="152"/>
                      </a:lnTo>
                      <a:lnTo>
                        <a:pt x="225" y="152"/>
                      </a:lnTo>
                      <a:lnTo>
                        <a:pt x="224" y="151"/>
                      </a:lnTo>
                      <a:lnTo>
                        <a:pt x="223" y="151"/>
                      </a:lnTo>
                      <a:lnTo>
                        <a:pt x="223" y="150"/>
                      </a:lnTo>
                      <a:lnTo>
                        <a:pt x="224" y="150"/>
                      </a:lnTo>
                      <a:lnTo>
                        <a:pt x="225" y="149"/>
                      </a:lnTo>
                      <a:lnTo>
                        <a:pt x="225" y="148"/>
                      </a:lnTo>
                      <a:lnTo>
                        <a:pt x="223" y="147"/>
                      </a:lnTo>
                      <a:lnTo>
                        <a:pt x="223" y="146"/>
                      </a:lnTo>
                      <a:lnTo>
                        <a:pt x="222" y="145"/>
                      </a:lnTo>
                      <a:lnTo>
                        <a:pt x="221" y="145"/>
                      </a:lnTo>
                      <a:lnTo>
                        <a:pt x="221" y="144"/>
                      </a:lnTo>
                      <a:lnTo>
                        <a:pt x="221" y="143"/>
                      </a:lnTo>
                      <a:lnTo>
                        <a:pt x="222" y="142"/>
                      </a:lnTo>
                      <a:lnTo>
                        <a:pt x="222" y="141"/>
                      </a:lnTo>
                      <a:lnTo>
                        <a:pt x="222" y="140"/>
                      </a:lnTo>
                      <a:lnTo>
                        <a:pt x="224" y="139"/>
                      </a:lnTo>
                      <a:lnTo>
                        <a:pt x="225" y="139"/>
                      </a:lnTo>
                      <a:lnTo>
                        <a:pt x="225" y="137"/>
                      </a:lnTo>
                      <a:lnTo>
                        <a:pt x="226" y="136"/>
                      </a:lnTo>
                      <a:lnTo>
                        <a:pt x="225" y="136"/>
                      </a:lnTo>
                      <a:lnTo>
                        <a:pt x="224" y="135"/>
                      </a:lnTo>
                      <a:lnTo>
                        <a:pt x="224" y="134"/>
                      </a:lnTo>
                      <a:lnTo>
                        <a:pt x="224" y="133"/>
                      </a:lnTo>
                      <a:lnTo>
                        <a:pt x="223" y="133"/>
                      </a:lnTo>
                      <a:lnTo>
                        <a:pt x="224" y="132"/>
                      </a:lnTo>
                      <a:lnTo>
                        <a:pt x="225" y="131"/>
                      </a:lnTo>
                      <a:lnTo>
                        <a:pt x="226" y="131"/>
                      </a:lnTo>
                      <a:lnTo>
                        <a:pt x="225" y="131"/>
                      </a:lnTo>
                      <a:lnTo>
                        <a:pt x="225" y="130"/>
                      </a:lnTo>
                      <a:lnTo>
                        <a:pt x="226" y="130"/>
                      </a:lnTo>
                      <a:lnTo>
                        <a:pt x="227" y="130"/>
                      </a:lnTo>
                      <a:lnTo>
                        <a:pt x="227" y="129"/>
                      </a:lnTo>
                      <a:lnTo>
                        <a:pt x="229" y="130"/>
                      </a:lnTo>
                      <a:lnTo>
                        <a:pt x="230" y="130"/>
                      </a:lnTo>
                      <a:lnTo>
                        <a:pt x="231" y="130"/>
                      </a:lnTo>
                      <a:lnTo>
                        <a:pt x="232" y="130"/>
                      </a:lnTo>
                      <a:lnTo>
                        <a:pt x="233" y="129"/>
                      </a:lnTo>
                      <a:lnTo>
                        <a:pt x="234" y="130"/>
                      </a:lnTo>
                      <a:lnTo>
                        <a:pt x="235" y="130"/>
                      </a:lnTo>
                      <a:lnTo>
                        <a:pt x="236" y="130"/>
                      </a:lnTo>
                      <a:lnTo>
                        <a:pt x="236" y="129"/>
                      </a:lnTo>
                      <a:lnTo>
                        <a:pt x="237" y="129"/>
                      </a:lnTo>
                      <a:lnTo>
                        <a:pt x="238" y="129"/>
                      </a:lnTo>
                      <a:lnTo>
                        <a:pt x="239" y="129"/>
                      </a:lnTo>
                      <a:lnTo>
                        <a:pt x="240" y="129"/>
                      </a:lnTo>
                      <a:lnTo>
                        <a:pt x="241" y="129"/>
                      </a:lnTo>
                      <a:lnTo>
                        <a:pt x="242" y="130"/>
                      </a:lnTo>
                      <a:lnTo>
                        <a:pt x="243" y="130"/>
                      </a:lnTo>
                      <a:lnTo>
                        <a:pt x="244" y="131"/>
                      </a:lnTo>
                      <a:lnTo>
                        <a:pt x="245" y="132"/>
                      </a:lnTo>
                      <a:lnTo>
                        <a:pt x="246" y="131"/>
                      </a:lnTo>
                      <a:lnTo>
                        <a:pt x="247" y="131"/>
                      </a:lnTo>
                      <a:lnTo>
                        <a:pt x="246" y="131"/>
                      </a:lnTo>
                      <a:lnTo>
                        <a:pt x="246" y="130"/>
                      </a:lnTo>
                      <a:lnTo>
                        <a:pt x="246" y="129"/>
                      </a:lnTo>
                      <a:lnTo>
                        <a:pt x="247" y="129"/>
                      </a:lnTo>
                      <a:lnTo>
                        <a:pt x="249" y="129"/>
                      </a:lnTo>
                      <a:lnTo>
                        <a:pt x="249" y="128"/>
                      </a:lnTo>
                      <a:lnTo>
                        <a:pt x="248" y="127"/>
                      </a:lnTo>
                      <a:lnTo>
                        <a:pt x="248" y="126"/>
                      </a:lnTo>
                      <a:lnTo>
                        <a:pt x="248" y="125"/>
                      </a:lnTo>
                      <a:lnTo>
                        <a:pt x="247" y="125"/>
                      </a:lnTo>
                      <a:lnTo>
                        <a:pt x="246" y="125"/>
                      </a:lnTo>
                      <a:lnTo>
                        <a:pt x="247" y="125"/>
                      </a:lnTo>
                      <a:lnTo>
                        <a:pt x="247" y="124"/>
                      </a:lnTo>
                      <a:lnTo>
                        <a:pt x="247" y="123"/>
                      </a:lnTo>
                      <a:lnTo>
                        <a:pt x="248" y="123"/>
                      </a:lnTo>
                      <a:lnTo>
                        <a:pt x="247" y="123"/>
                      </a:lnTo>
                      <a:lnTo>
                        <a:pt x="247" y="122"/>
                      </a:lnTo>
                      <a:lnTo>
                        <a:pt x="248" y="122"/>
                      </a:lnTo>
                      <a:lnTo>
                        <a:pt x="249" y="121"/>
                      </a:lnTo>
                      <a:lnTo>
                        <a:pt x="250" y="121"/>
                      </a:lnTo>
                      <a:lnTo>
                        <a:pt x="250" y="120"/>
                      </a:lnTo>
                      <a:lnTo>
                        <a:pt x="249" y="119"/>
                      </a:lnTo>
                      <a:lnTo>
                        <a:pt x="250" y="119"/>
                      </a:lnTo>
                      <a:lnTo>
                        <a:pt x="251" y="120"/>
                      </a:lnTo>
                      <a:lnTo>
                        <a:pt x="252" y="120"/>
                      </a:lnTo>
                      <a:lnTo>
                        <a:pt x="252" y="119"/>
                      </a:lnTo>
                      <a:lnTo>
                        <a:pt x="252" y="118"/>
                      </a:lnTo>
                      <a:lnTo>
                        <a:pt x="253" y="118"/>
                      </a:lnTo>
                      <a:lnTo>
                        <a:pt x="254" y="119"/>
                      </a:lnTo>
                      <a:lnTo>
                        <a:pt x="255" y="119"/>
                      </a:lnTo>
                      <a:lnTo>
                        <a:pt x="256" y="119"/>
                      </a:lnTo>
                      <a:lnTo>
                        <a:pt x="257" y="118"/>
                      </a:lnTo>
                      <a:lnTo>
                        <a:pt x="257" y="117"/>
                      </a:lnTo>
                      <a:lnTo>
                        <a:pt x="258" y="117"/>
                      </a:lnTo>
                      <a:lnTo>
                        <a:pt x="257" y="117"/>
                      </a:lnTo>
                      <a:lnTo>
                        <a:pt x="257" y="116"/>
                      </a:lnTo>
                      <a:lnTo>
                        <a:pt x="256" y="116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8" y="115"/>
                      </a:lnTo>
                      <a:lnTo>
                        <a:pt x="259" y="115"/>
                      </a:lnTo>
                      <a:lnTo>
                        <a:pt x="259" y="114"/>
                      </a:lnTo>
                      <a:lnTo>
                        <a:pt x="260" y="114"/>
                      </a:lnTo>
                      <a:lnTo>
                        <a:pt x="261" y="114"/>
                      </a:lnTo>
                      <a:lnTo>
                        <a:pt x="262" y="114"/>
                      </a:lnTo>
                      <a:lnTo>
                        <a:pt x="263" y="115"/>
                      </a:lnTo>
                      <a:lnTo>
                        <a:pt x="264" y="115"/>
                      </a:lnTo>
                      <a:lnTo>
                        <a:pt x="265" y="115"/>
                      </a:lnTo>
                      <a:lnTo>
                        <a:pt x="266" y="116"/>
                      </a:lnTo>
                      <a:lnTo>
                        <a:pt x="267" y="116"/>
                      </a:lnTo>
                      <a:lnTo>
                        <a:pt x="268" y="116"/>
                      </a:lnTo>
                      <a:lnTo>
                        <a:pt x="268" y="117"/>
                      </a:lnTo>
                      <a:lnTo>
                        <a:pt x="269" y="117"/>
                      </a:lnTo>
                      <a:lnTo>
                        <a:pt x="270" y="118"/>
                      </a:lnTo>
                      <a:lnTo>
                        <a:pt x="270" y="119"/>
                      </a:lnTo>
                      <a:lnTo>
                        <a:pt x="271" y="119"/>
                      </a:lnTo>
                      <a:lnTo>
                        <a:pt x="272" y="118"/>
                      </a:lnTo>
                      <a:lnTo>
                        <a:pt x="273" y="119"/>
                      </a:lnTo>
                      <a:lnTo>
                        <a:pt x="274" y="119"/>
                      </a:lnTo>
                      <a:lnTo>
                        <a:pt x="275" y="118"/>
                      </a:lnTo>
                      <a:lnTo>
                        <a:pt x="276" y="119"/>
                      </a:lnTo>
                      <a:lnTo>
                        <a:pt x="277" y="119"/>
                      </a:lnTo>
                      <a:lnTo>
                        <a:pt x="278" y="119"/>
                      </a:lnTo>
                      <a:lnTo>
                        <a:pt x="279" y="120"/>
                      </a:lnTo>
                      <a:lnTo>
                        <a:pt x="280" y="119"/>
                      </a:lnTo>
                      <a:lnTo>
                        <a:pt x="280" y="120"/>
                      </a:lnTo>
                      <a:lnTo>
                        <a:pt x="280" y="121"/>
                      </a:lnTo>
                      <a:lnTo>
                        <a:pt x="281" y="121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2"/>
                      </a:lnTo>
                      <a:lnTo>
                        <a:pt x="284" y="121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6" y="123"/>
                      </a:lnTo>
                      <a:lnTo>
                        <a:pt x="288" y="123"/>
                      </a:lnTo>
                      <a:lnTo>
                        <a:pt x="289" y="123"/>
                      </a:lnTo>
                      <a:lnTo>
                        <a:pt x="289" y="124"/>
                      </a:lnTo>
                      <a:lnTo>
                        <a:pt x="291" y="125"/>
                      </a:lnTo>
                      <a:lnTo>
                        <a:pt x="291" y="124"/>
                      </a:lnTo>
                      <a:lnTo>
                        <a:pt x="292" y="124"/>
                      </a:lnTo>
                      <a:lnTo>
                        <a:pt x="293" y="124"/>
                      </a:lnTo>
                      <a:lnTo>
                        <a:pt x="295" y="124"/>
                      </a:lnTo>
                      <a:lnTo>
                        <a:pt x="295" y="123"/>
                      </a:lnTo>
                      <a:lnTo>
                        <a:pt x="294" y="123"/>
                      </a:lnTo>
                      <a:lnTo>
                        <a:pt x="295" y="122"/>
                      </a:lnTo>
                      <a:lnTo>
                        <a:pt x="294" y="122"/>
                      </a:lnTo>
                      <a:lnTo>
                        <a:pt x="294" y="121"/>
                      </a:lnTo>
                      <a:lnTo>
                        <a:pt x="295" y="121"/>
                      </a:lnTo>
                      <a:lnTo>
                        <a:pt x="296" y="121"/>
                      </a:lnTo>
                      <a:lnTo>
                        <a:pt x="296" y="120"/>
                      </a:lnTo>
                      <a:lnTo>
                        <a:pt x="296" y="119"/>
                      </a:lnTo>
                      <a:lnTo>
                        <a:pt x="297" y="119"/>
                      </a:lnTo>
                      <a:lnTo>
                        <a:pt x="297" y="120"/>
                      </a:lnTo>
                      <a:lnTo>
                        <a:pt x="298" y="120"/>
                      </a:lnTo>
                      <a:lnTo>
                        <a:pt x="299" y="120"/>
                      </a:lnTo>
                      <a:lnTo>
                        <a:pt x="299" y="119"/>
                      </a:lnTo>
                      <a:lnTo>
                        <a:pt x="298" y="119"/>
                      </a:lnTo>
                      <a:lnTo>
                        <a:pt x="298" y="118"/>
                      </a:lnTo>
                      <a:lnTo>
                        <a:pt x="298" y="117"/>
                      </a:lnTo>
                      <a:lnTo>
                        <a:pt x="299" y="116"/>
                      </a:lnTo>
                      <a:lnTo>
                        <a:pt x="300" y="116"/>
                      </a:lnTo>
                      <a:lnTo>
                        <a:pt x="301" y="117"/>
                      </a:lnTo>
                      <a:lnTo>
                        <a:pt x="302" y="117"/>
                      </a:lnTo>
                      <a:lnTo>
                        <a:pt x="302" y="116"/>
                      </a:lnTo>
                      <a:lnTo>
                        <a:pt x="303" y="116"/>
                      </a:lnTo>
                      <a:lnTo>
                        <a:pt x="303" y="117"/>
                      </a:lnTo>
                      <a:lnTo>
                        <a:pt x="304" y="117"/>
                      </a:lnTo>
                      <a:lnTo>
                        <a:pt x="304" y="116"/>
                      </a:lnTo>
                      <a:lnTo>
                        <a:pt x="305" y="117"/>
                      </a:lnTo>
                      <a:lnTo>
                        <a:pt x="306" y="116"/>
                      </a:lnTo>
                      <a:lnTo>
                        <a:pt x="306" y="115"/>
                      </a:lnTo>
                      <a:lnTo>
                        <a:pt x="307" y="116"/>
                      </a:lnTo>
                      <a:lnTo>
                        <a:pt x="308" y="115"/>
                      </a:lnTo>
                      <a:lnTo>
                        <a:pt x="309" y="114"/>
                      </a:lnTo>
                      <a:lnTo>
                        <a:pt x="309" y="115"/>
                      </a:lnTo>
                      <a:lnTo>
                        <a:pt x="309" y="116"/>
                      </a:lnTo>
                      <a:lnTo>
                        <a:pt x="310" y="117"/>
                      </a:lnTo>
                      <a:lnTo>
                        <a:pt x="311" y="118"/>
                      </a:lnTo>
                      <a:lnTo>
                        <a:pt x="312" y="119"/>
                      </a:lnTo>
                      <a:lnTo>
                        <a:pt x="312" y="120"/>
                      </a:lnTo>
                      <a:lnTo>
                        <a:pt x="312" y="121"/>
                      </a:lnTo>
                      <a:lnTo>
                        <a:pt x="313" y="121"/>
                      </a:lnTo>
                      <a:lnTo>
                        <a:pt x="314" y="122"/>
                      </a:lnTo>
                      <a:lnTo>
                        <a:pt x="315" y="122"/>
                      </a:lnTo>
                      <a:lnTo>
                        <a:pt x="315" y="121"/>
                      </a:lnTo>
                      <a:lnTo>
                        <a:pt x="314" y="121"/>
                      </a:lnTo>
                      <a:lnTo>
                        <a:pt x="315" y="120"/>
                      </a:lnTo>
                      <a:lnTo>
                        <a:pt x="315" y="119"/>
                      </a:lnTo>
                      <a:lnTo>
                        <a:pt x="315" y="118"/>
                      </a:lnTo>
                      <a:lnTo>
                        <a:pt x="315" y="117"/>
                      </a:lnTo>
                      <a:lnTo>
                        <a:pt x="316" y="117"/>
                      </a:lnTo>
                      <a:lnTo>
                        <a:pt x="315" y="117"/>
                      </a:lnTo>
                      <a:lnTo>
                        <a:pt x="315" y="116"/>
                      </a:lnTo>
                      <a:lnTo>
                        <a:pt x="316" y="116"/>
                      </a:lnTo>
                      <a:lnTo>
                        <a:pt x="317" y="116"/>
                      </a:lnTo>
                      <a:lnTo>
                        <a:pt x="318" y="116"/>
                      </a:lnTo>
                      <a:lnTo>
                        <a:pt x="319" y="116"/>
                      </a:lnTo>
                      <a:lnTo>
                        <a:pt x="319" y="117"/>
                      </a:lnTo>
                      <a:lnTo>
                        <a:pt x="320" y="116"/>
                      </a:lnTo>
                      <a:lnTo>
                        <a:pt x="321" y="117"/>
                      </a:lnTo>
                      <a:lnTo>
                        <a:pt x="321" y="116"/>
                      </a:lnTo>
                      <a:lnTo>
                        <a:pt x="320" y="115"/>
                      </a:lnTo>
                      <a:lnTo>
                        <a:pt x="321" y="115"/>
                      </a:lnTo>
                      <a:lnTo>
                        <a:pt x="322" y="115"/>
                      </a:lnTo>
                      <a:lnTo>
                        <a:pt x="323" y="115"/>
                      </a:lnTo>
                      <a:lnTo>
                        <a:pt x="324" y="115"/>
                      </a:lnTo>
                      <a:lnTo>
                        <a:pt x="324" y="116"/>
                      </a:lnTo>
                      <a:lnTo>
                        <a:pt x="325" y="116"/>
                      </a:lnTo>
                      <a:lnTo>
                        <a:pt x="326" y="116"/>
                      </a:lnTo>
                      <a:lnTo>
                        <a:pt x="326" y="115"/>
                      </a:lnTo>
                      <a:lnTo>
                        <a:pt x="327" y="115"/>
                      </a:lnTo>
                      <a:lnTo>
                        <a:pt x="327" y="114"/>
                      </a:lnTo>
                      <a:lnTo>
                        <a:pt x="327" y="113"/>
                      </a:lnTo>
                      <a:lnTo>
                        <a:pt x="326" y="112"/>
                      </a:lnTo>
                      <a:lnTo>
                        <a:pt x="327" y="112"/>
                      </a:lnTo>
                      <a:lnTo>
                        <a:pt x="328" y="111"/>
                      </a:lnTo>
                      <a:lnTo>
                        <a:pt x="328" y="110"/>
                      </a:lnTo>
                      <a:lnTo>
                        <a:pt x="329" y="110"/>
                      </a:lnTo>
                      <a:lnTo>
                        <a:pt x="329" y="109"/>
                      </a:lnTo>
                      <a:lnTo>
                        <a:pt x="328" y="109"/>
                      </a:lnTo>
                      <a:lnTo>
                        <a:pt x="329" y="109"/>
                      </a:lnTo>
                      <a:lnTo>
                        <a:pt x="330" y="109"/>
                      </a:lnTo>
                      <a:lnTo>
                        <a:pt x="330" y="108"/>
                      </a:lnTo>
                      <a:lnTo>
                        <a:pt x="330" y="109"/>
                      </a:lnTo>
                      <a:lnTo>
                        <a:pt x="332" y="109"/>
                      </a:lnTo>
                      <a:lnTo>
                        <a:pt x="332" y="108"/>
                      </a:lnTo>
                      <a:lnTo>
                        <a:pt x="331" y="107"/>
                      </a:lnTo>
                      <a:lnTo>
                        <a:pt x="332" y="107"/>
                      </a:lnTo>
                      <a:lnTo>
                        <a:pt x="333" y="107"/>
                      </a:lnTo>
                      <a:lnTo>
                        <a:pt x="334" y="106"/>
                      </a:lnTo>
                      <a:lnTo>
                        <a:pt x="335" y="106"/>
                      </a:lnTo>
                      <a:lnTo>
                        <a:pt x="336" y="105"/>
                      </a:lnTo>
                      <a:lnTo>
                        <a:pt x="337" y="104"/>
                      </a:lnTo>
                      <a:lnTo>
                        <a:pt x="337" y="105"/>
                      </a:lnTo>
                      <a:lnTo>
                        <a:pt x="337" y="106"/>
                      </a:lnTo>
                      <a:lnTo>
                        <a:pt x="336" y="106"/>
                      </a:lnTo>
                      <a:lnTo>
                        <a:pt x="336" y="107"/>
                      </a:lnTo>
                      <a:lnTo>
                        <a:pt x="337" y="107"/>
                      </a:lnTo>
                      <a:lnTo>
                        <a:pt x="338" y="107"/>
                      </a:lnTo>
                      <a:lnTo>
                        <a:pt x="338" y="106"/>
                      </a:lnTo>
                      <a:lnTo>
                        <a:pt x="339" y="106"/>
                      </a:lnTo>
                      <a:lnTo>
                        <a:pt x="340" y="106"/>
                      </a:lnTo>
                      <a:lnTo>
                        <a:pt x="341" y="106"/>
                      </a:lnTo>
                      <a:lnTo>
                        <a:pt x="342" y="106"/>
                      </a:lnTo>
                      <a:lnTo>
                        <a:pt x="342" y="105"/>
                      </a:lnTo>
                      <a:lnTo>
                        <a:pt x="343" y="105"/>
                      </a:lnTo>
                      <a:lnTo>
                        <a:pt x="344" y="105"/>
                      </a:lnTo>
                      <a:lnTo>
                        <a:pt x="344" y="106"/>
                      </a:lnTo>
                      <a:lnTo>
                        <a:pt x="345" y="106"/>
                      </a:lnTo>
                      <a:lnTo>
                        <a:pt x="345" y="107"/>
                      </a:lnTo>
                      <a:lnTo>
                        <a:pt x="346" y="108"/>
                      </a:lnTo>
                      <a:lnTo>
                        <a:pt x="347" y="107"/>
                      </a:lnTo>
                      <a:lnTo>
                        <a:pt x="347" y="106"/>
                      </a:lnTo>
                      <a:lnTo>
                        <a:pt x="348" y="106"/>
                      </a:lnTo>
                      <a:lnTo>
                        <a:pt x="349" y="105"/>
                      </a:lnTo>
                      <a:lnTo>
                        <a:pt x="350" y="106"/>
                      </a:lnTo>
                      <a:lnTo>
                        <a:pt x="350" y="107"/>
                      </a:lnTo>
                      <a:lnTo>
                        <a:pt x="351" y="107"/>
                      </a:lnTo>
                      <a:lnTo>
                        <a:pt x="352" y="107"/>
                      </a:lnTo>
                      <a:lnTo>
                        <a:pt x="353" y="107"/>
                      </a:lnTo>
                      <a:lnTo>
                        <a:pt x="353" y="106"/>
                      </a:lnTo>
                      <a:lnTo>
                        <a:pt x="354" y="106"/>
                      </a:lnTo>
                      <a:lnTo>
                        <a:pt x="355" y="106"/>
                      </a:lnTo>
                      <a:lnTo>
                        <a:pt x="355" y="105"/>
                      </a:lnTo>
                      <a:lnTo>
                        <a:pt x="357" y="104"/>
                      </a:lnTo>
                      <a:lnTo>
                        <a:pt x="358" y="103"/>
                      </a:lnTo>
                      <a:lnTo>
                        <a:pt x="358" y="102"/>
                      </a:lnTo>
                      <a:lnTo>
                        <a:pt x="359" y="102"/>
                      </a:lnTo>
                      <a:lnTo>
                        <a:pt x="358" y="102"/>
                      </a:lnTo>
                      <a:lnTo>
                        <a:pt x="359" y="101"/>
                      </a:lnTo>
                      <a:lnTo>
                        <a:pt x="359" y="100"/>
                      </a:lnTo>
                      <a:lnTo>
                        <a:pt x="360" y="100"/>
                      </a:lnTo>
                      <a:lnTo>
                        <a:pt x="360" y="99"/>
                      </a:lnTo>
                      <a:lnTo>
                        <a:pt x="359" y="98"/>
                      </a:lnTo>
                      <a:lnTo>
                        <a:pt x="359" y="97"/>
                      </a:lnTo>
                      <a:lnTo>
                        <a:pt x="358" y="97"/>
                      </a:lnTo>
                      <a:lnTo>
                        <a:pt x="358" y="96"/>
                      </a:lnTo>
                      <a:lnTo>
                        <a:pt x="359" y="96"/>
                      </a:lnTo>
                      <a:lnTo>
                        <a:pt x="359" y="95"/>
                      </a:lnTo>
                      <a:lnTo>
                        <a:pt x="359" y="94"/>
                      </a:lnTo>
                      <a:lnTo>
                        <a:pt x="359" y="93"/>
                      </a:lnTo>
                      <a:lnTo>
                        <a:pt x="359" y="92"/>
                      </a:lnTo>
                      <a:lnTo>
                        <a:pt x="360" y="92"/>
                      </a:lnTo>
                      <a:lnTo>
                        <a:pt x="359" y="91"/>
                      </a:lnTo>
                      <a:lnTo>
                        <a:pt x="360" y="90"/>
                      </a:lnTo>
                      <a:lnTo>
                        <a:pt x="361" y="90"/>
                      </a:lnTo>
                      <a:lnTo>
                        <a:pt x="362" y="90"/>
                      </a:lnTo>
                      <a:lnTo>
                        <a:pt x="363" y="90"/>
                      </a:lnTo>
                      <a:lnTo>
                        <a:pt x="363" y="89"/>
                      </a:lnTo>
                      <a:lnTo>
                        <a:pt x="364" y="89"/>
                      </a:lnTo>
                      <a:lnTo>
                        <a:pt x="364" y="88"/>
                      </a:lnTo>
                      <a:lnTo>
                        <a:pt x="365" y="88"/>
                      </a:lnTo>
                      <a:lnTo>
                        <a:pt x="365" y="87"/>
                      </a:lnTo>
                      <a:lnTo>
                        <a:pt x="366" y="87"/>
                      </a:lnTo>
                      <a:lnTo>
                        <a:pt x="367" y="87"/>
                      </a:lnTo>
                      <a:lnTo>
                        <a:pt x="368" y="87"/>
                      </a:lnTo>
                      <a:lnTo>
                        <a:pt x="368" y="88"/>
                      </a:lnTo>
                      <a:lnTo>
                        <a:pt x="367" y="88"/>
                      </a:lnTo>
                      <a:lnTo>
                        <a:pt x="368" y="88"/>
                      </a:lnTo>
                      <a:lnTo>
                        <a:pt x="369" y="88"/>
                      </a:lnTo>
                      <a:lnTo>
                        <a:pt x="370" y="87"/>
                      </a:lnTo>
                      <a:lnTo>
                        <a:pt x="370" y="88"/>
                      </a:lnTo>
                      <a:lnTo>
                        <a:pt x="370" y="87"/>
                      </a:lnTo>
                      <a:lnTo>
                        <a:pt x="371" y="88"/>
                      </a:lnTo>
                      <a:lnTo>
                        <a:pt x="372" y="88"/>
                      </a:lnTo>
                      <a:lnTo>
                        <a:pt x="373" y="88"/>
                      </a:lnTo>
                      <a:lnTo>
                        <a:pt x="374" y="88"/>
                      </a:lnTo>
                      <a:lnTo>
                        <a:pt x="375" y="88"/>
                      </a:lnTo>
                      <a:lnTo>
                        <a:pt x="376" y="88"/>
                      </a:lnTo>
                      <a:lnTo>
                        <a:pt x="377" y="89"/>
                      </a:lnTo>
                      <a:lnTo>
                        <a:pt x="378" y="89"/>
                      </a:lnTo>
                      <a:lnTo>
                        <a:pt x="379" y="89"/>
                      </a:lnTo>
                      <a:lnTo>
                        <a:pt x="379" y="88"/>
                      </a:lnTo>
                      <a:lnTo>
                        <a:pt x="380" y="88"/>
                      </a:lnTo>
                      <a:lnTo>
                        <a:pt x="381" y="88"/>
                      </a:lnTo>
                      <a:lnTo>
                        <a:pt x="381" y="87"/>
                      </a:lnTo>
                      <a:lnTo>
                        <a:pt x="380" y="87"/>
                      </a:lnTo>
                      <a:lnTo>
                        <a:pt x="380" y="86"/>
                      </a:lnTo>
                      <a:lnTo>
                        <a:pt x="381" y="86"/>
                      </a:lnTo>
                      <a:lnTo>
                        <a:pt x="381" y="85"/>
                      </a:lnTo>
                      <a:lnTo>
                        <a:pt x="382" y="85"/>
                      </a:lnTo>
                      <a:lnTo>
                        <a:pt x="382" y="84"/>
                      </a:lnTo>
                      <a:lnTo>
                        <a:pt x="383" y="85"/>
                      </a:lnTo>
                      <a:lnTo>
                        <a:pt x="384" y="85"/>
                      </a:lnTo>
                      <a:lnTo>
                        <a:pt x="384" y="84"/>
                      </a:lnTo>
                      <a:lnTo>
                        <a:pt x="385" y="84"/>
                      </a:lnTo>
                      <a:lnTo>
                        <a:pt x="385" y="83"/>
                      </a:lnTo>
                      <a:lnTo>
                        <a:pt x="385" y="82"/>
                      </a:lnTo>
                      <a:lnTo>
                        <a:pt x="384" y="83"/>
                      </a:lnTo>
                      <a:lnTo>
                        <a:pt x="383" y="82"/>
                      </a:lnTo>
                      <a:lnTo>
                        <a:pt x="383" y="81"/>
                      </a:lnTo>
                      <a:lnTo>
                        <a:pt x="382" y="81"/>
                      </a:lnTo>
                      <a:lnTo>
                        <a:pt x="382" y="80"/>
                      </a:lnTo>
                      <a:lnTo>
                        <a:pt x="381" y="80"/>
                      </a:lnTo>
                      <a:lnTo>
                        <a:pt x="380" y="80"/>
                      </a:lnTo>
                      <a:lnTo>
                        <a:pt x="380" y="79"/>
                      </a:lnTo>
                      <a:lnTo>
                        <a:pt x="380" y="78"/>
                      </a:lnTo>
                      <a:lnTo>
                        <a:pt x="380" y="77"/>
                      </a:lnTo>
                      <a:lnTo>
                        <a:pt x="381" y="77"/>
                      </a:lnTo>
                      <a:lnTo>
                        <a:pt x="382" y="77"/>
                      </a:lnTo>
                      <a:lnTo>
                        <a:pt x="382" y="76"/>
                      </a:lnTo>
                      <a:lnTo>
                        <a:pt x="383" y="76"/>
                      </a:lnTo>
                      <a:lnTo>
                        <a:pt x="383" y="77"/>
                      </a:lnTo>
                      <a:lnTo>
                        <a:pt x="383" y="76"/>
                      </a:lnTo>
                      <a:lnTo>
                        <a:pt x="384" y="77"/>
                      </a:lnTo>
                      <a:lnTo>
                        <a:pt x="384" y="76"/>
                      </a:lnTo>
                      <a:lnTo>
                        <a:pt x="385" y="76"/>
                      </a:lnTo>
                      <a:lnTo>
                        <a:pt x="385" y="77"/>
                      </a:lnTo>
                      <a:lnTo>
                        <a:pt x="386" y="77"/>
                      </a:lnTo>
                      <a:lnTo>
                        <a:pt x="386" y="76"/>
                      </a:lnTo>
                      <a:lnTo>
                        <a:pt x="387" y="76"/>
                      </a:lnTo>
                      <a:lnTo>
                        <a:pt x="388" y="76"/>
                      </a:lnTo>
                      <a:lnTo>
                        <a:pt x="388" y="77"/>
                      </a:lnTo>
                      <a:lnTo>
                        <a:pt x="388" y="78"/>
                      </a:lnTo>
                      <a:lnTo>
                        <a:pt x="388" y="77"/>
                      </a:lnTo>
                      <a:lnTo>
                        <a:pt x="389" y="77"/>
                      </a:lnTo>
                      <a:lnTo>
                        <a:pt x="391" y="77"/>
                      </a:lnTo>
                      <a:lnTo>
                        <a:pt x="391" y="78"/>
                      </a:lnTo>
                      <a:lnTo>
                        <a:pt x="392" y="78"/>
                      </a:lnTo>
                      <a:lnTo>
                        <a:pt x="391" y="77"/>
                      </a:lnTo>
                      <a:lnTo>
                        <a:pt x="392" y="77"/>
                      </a:lnTo>
                      <a:lnTo>
                        <a:pt x="394" y="79"/>
                      </a:lnTo>
                      <a:lnTo>
                        <a:pt x="394" y="78"/>
                      </a:lnTo>
                      <a:lnTo>
                        <a:pt x="395" y="78"/>
                      </a:lnTo>
                      <a:lnTo>
                        <a:pt x="395" y="79"/>
                      </a:lnTo>
                      <a:lnTo>
                        <a:pt x="396" y="79"/>
                      </a:lnTo>
                      <a:lnTo>
                        <a:pt x="397" y="80"/>
                      </a:lnTo>
                      <a:lnTo>
                        <a:pt x="398" y="80"/>
                      </a:lnTo>
                      <a:lnTo>
                        <a:pt x="398" y="81"/>
                      </a:lnTo>
                      <a:lnTo>
                        <a:pt x="399" y="81"/>
                      </a:lnTo>
                      <a:lnTo>
                        <a:pt x="399" y="82"/>
                      </a:lnTo>
                      <a:lnTo>
                        <a:pt x="400" y="81"/>
                      </a:lnTo>
                      <a:lnTo>
                        <a:pt x="401" y="81"/>
                      </a:lnTo>
                      <a:lnTo>
                        <a:pt x="401" y="80"/>
                      </a:lnTo>
                      <a:lnTo>
                        <a:pt x="402" y="80"/>
                      </a:lnTo>
                      <a:lnTo>
                        <a:pt x="403" y="79"/>
                      </a:lnTo>
                      <a:lnTo>
                        <a:pt x="404" y="79"/>
                      </a:lnTo>
                      <a:lnTo>
                        <a:pt x="405" y="78"/>
                      </a:lnTo>
                      <a:lnTo>
                        <a:pt x="406" y="78"/>
                      </a:lnTo>
                      <a:lnTo>
                        <a:pt x="407" y="78"/>
                      </a:lnTo>
                      <a:lnTo>
                        <a:pt x="408" y="78"/>
                      </a:lnTo>
                      <a:lnTo>
                        <a:pt x="410" y="78"/>
                      </a:lnTo>
                      <a:lnTo>
                        <a:pt x="411" y="78"/>
                      </a:lnTo>
                      <a:lnTo>
                        <a:pt x="412" y="78"/>
                      </a:lnTo>
                      <a:lnTo>
                        <a:pt x="413" y="78"/>
                      </a:lnTo>
                      <a:lnTo>
                        <a:pt x="413" y="79"/>
                      </a:lnTo>
                      <a:lnTo>
                        <a:pt x="414" y="78"/>
                      </a:lnTo>
                      <a:lnTo>
                        <a:pt x="415" y="78"/>
                      </a:lnTo>
                      <a:lnTo>
                        <a:pt x="416" y="78"/>
                      </a:lnTo>
                      <a:lnTo>
                        <a:pt x="416" y="77"/>
                      </a:lnTo>
                      <a:lnTo>
                        <a:pt x="417" y="76"/>
                      </a:lnTo>
                      <a:lnTo>
                        <a:pt x="419" y="76"/>
                      </a:lnTo>
                      <a:lnTo>
                        <a:pt x="420" y="75"/>
                      </a:lnTo>
                      <a:lnTo>
                        <a:pt x="420" y="74"/>
                      </a:lnTo>
                      <a:lnTo>
                        <a:pt x="420" y="73"/>
                      </a:lnTo>
                      <a:lnTo>
                        <a:pt x="420" y="72"/>
                      </a:lnTo>
                      <a:lnTo>
                        <a:pt x="421" y="72"/>
                      </a:lnTo>
                      <a:lnTo>
                        <a:pt x="422" y="72"/>
                      </a:lnTo>
                      <a:lnTo>
                        <a:pt x="422" y="71"/>
                      </a:lnTo>
                      <a:lnTo>
                        <a:pt x="423" y="71"/>
                      </a:lnTo>
                      <a:lnTo>
                        <a:pt x="422" y="70"/>
                      </a:lnTo>
                      <a:lnTo>
                        <a:pt x="421" y="70"/>
                      </a:lnTo>
                      <a:lnTo>
                        <a:pt x="422" y="69"/>
                      </a:lnTo>
                      <a:lnTo>
                        <a:pt x="423" y="68"/>
                      </a:lnTo>
                      <a:lnTo>
                        <a:pt x="422" y="68"/>
                      </a:lnTo>
                      <a:lnTo>
                        <a:pt x="422" y="67"/>
                      </a:lnTo>
                      <a:lnTo>
                        <a:pt x="422" y="66"/>
                      </a:lnTo>
                      <a:lnTo>
                        <a:pt x="421" y="66"/>
                      </a:lnTo>
                      <a:lnTo>
                        <a:pt x="421" y="65"/>
                      </a:lnTo>
                      <a:lnTo>
                        <a:pt x="421" y="64"/>
                      </a:lnTo>
                      <a:lnTo>
                        <a:pt x="422" y="64"/>
                      </a:lnTo>
                      <a:lnTo>
                        <a:pt x="423" y="64"/>
                      </a:lnTo>
                      <a:lnTo>
                        <a:pt x="423" y="63"/>
                      </a:lnTo>
                      <a:lnTo>
                        <a:pt x="424" y="63"/>
                      </a:lnTo>
                      <a:lnTo>
                        <a:pt x="425" y="63"/>
                      </a:lnTo>
                      <a:lnTo>
                        <a:pt x="425" y="62"/>
                      </a:lnTo>
                      <a:lnTo>
                        <a:pt x="425" y="61"/>
                      </a:lnTo>
                      <a:lnTo>
                        <a:pt x="425" y="60"/>
                      </a:lnTo>
                      <a:lnTo>
                        <a:pt x="425" y="59"/>
                      </a:lnTo>
                      <a:lnTo>
                        <a:pt x="426" y="58"/>
                      </a:lnTo>
                      <a:lnTo>
                        <a:pt x="427" y="58"/>
                      </a:lnTo>
                      <a:lnTo>
                        <a:pt x="428" y="58"/>
                      </a:lnTo>
                      <a:lnTo>
                        <a:pt x="429" y="58"/>
                      </a:lnTo>
                      <a:lnTo>
                        <a:pt x="430" y="59"/>
                      </a:lnTo>
                      <a:lnTo>
                        <a:pt x="431" y="59"/>
                      </a:lnTo>
                      <a:lnTo>
                        <a:pt x="432" y="59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5" y="57"/>
                      </a:lnTo>
                      <a:lnTo>
                        <a:pt x="436" y="56"/>
                      </a:lnTo>
                      <a:lnTo>
                        <a:pt x="436" y="55"/>
                      </a:lnTo>
                      <a:lnTo>
                        <a:pt x="436" y="54"/>
                      </a:lnTo>
                      <a:lnTo>
                        <a:pt x="437" y="54"/>
                      </a:lnTo>
                      <a:lnTo>
                        <a:pt x="438" y="54"/>
                      </a:lnTo>
                      <a:lnTo>
                        <a:pt x="440" y="54"/>
                      </a:lnTo>
                      <a:lnTo>
                        <a:pt x="441" y="54"/>
                      </a:lnTo>
                      <a:lnTo>
                        <a:pt x="441" y="53"/>
                      </a:lnTo>
                      <a:lnTo>
                        <a:pt x="442" y="54"/>
                      </a:lnTo>
                      <a:lnTo>
                        <a:pt x="443" y="53"/>
                      </a:lnTo>
                      <a:lnTo>
                        <a:pt x="444" y="52"/>
                      </a:lnTo>
                      <a:lnTo>
                        <a:pt x="445" y="52"/>
                      </a:lnTo>
                      <a:lnTo>
                        <a:pt x="446" y="51"/>
                      </a:lnTo>
                      <a:lnTo>
                        <a:pt x="445" y="51"/>
                      </a:lnTo>
                      <a:lnTo>
                        <a:pt x="445" y="50"/>
                      </a:lnTo>
                      <a:lnTo>
                        <a:pt x="446" y="49"/>
                      </a:lnTo>
                      <a:lnTo>
                        <a:pt x="447" y="48"/>
                      </a:lnTo>
                      <a:lnTo>
                        <a:pt x="448" y="48"/>
                      </a:lnTo>
                      <a:lnTo>
                        <a:pt x="449" y="47"/>
                      </a:lnTo>
                      <a:lnTo>
                        <a:pt x="449" y="46"/>
                      </a:lnTo>
                      <a:lnTo>
                        <a:pt x="450" y="46"/>
                      </a:lnTo>
                      <a:lnTo>
                        <a:pt x="451" y="45"/>
                      </a:lnTo>
                      <a:lnTo>
                        <a:pt x="452" y="44"/>
                      </a:lnTo>
                      <a:lnTo>
                        <a:pt x="452" y="43"/>
                      </a:lnTo>
                      <a:lnTo>
                        <a:pt x="453" y="42"/>
                      </a:lnTo>
                      <a:lnTo>
                        <a:pt x="454" y="42"/>
                      </a:lnTo>
                      <a:lnTo>
                        <a:pt x="454" y="41"/>
                      </a:lnTo>
                      <a:lnTo>
                        <a:pt x="453" y="41"/>
                      </a:lnTo>
                      <a:lnTo>
                        <a:pt x="453" y="40"/>
                      </a:lnTo>
                      <a:lnTo>
                        <a:pt x="454" y="40"/>
                      </a:lnTo>
                      <a:lnTo>
                        <a:pt x="455" y="40"/>
                      </a:lnTo>
                      <a:lnTo>
                        <a:pt x="456" y="40"/>
                      </a:lnTo>
                      <a:lnTo>
                        <a:pt x="456" y="39"/>
                      </a:lnTo>
                      <a:lnTo>
                        <a:pt x="456" y="38"/>
                      </a:lnTo>
                      <a:lnTo>
                        <a:pt x="457" y="37"/>
                      </a:lnTo>
                      <a:lnTo>
                        <a:pt x="458" y="36"/>
                      </a:lnTo>
                      <a:lnTo>
                        <a:pt x="459" y="36"/>
                      </a:lnTo>
                      <a:lnTo>
                        <a:pt x="460" y="36"/>
                      </a:lnTo>
                      <a:lnTo>
                        <a:pt x="460" y="34"/>
                      </a:lnTo>
                      <a:lnTo>
                        <a:pt x="461" y="33"/>
                      </a:lnTo>
                      <a:lnTo>
                        <a:pt x="460" y="31"/>
                      </a:lnTo>
                      <a:lnTo>
                        <a:pt x="460" y="30"/>
                      </a:lnTo>
                      <a:lnTo>
                        <a:pt x="459" y="29"/>
                      </a:lnTo>
                      <a:lnTo>
                        <a:pt x="459" y="28"/>
                      </a:lnTo>
                      <a:lnTo>
                        <a:pt x="458" y="28"/>
                      </a:lnTo>
                      <a:lnTo>
                        <a:pt x="457" y="28"/>
                      </a:lnTo>
                      <a:lnTo>
                        <a:pt x="457" y="27"/>
                      </a:lnTo>
                      <a:lnTo>
                        <a:pt x="457" y="26"/>
                      </a:lnTo>
                      <a:lnTo>
                        <a:pt x="456" y="26"/>
                      </a:lnTo>
                      <a:lnTo>
                        <a:pt x="456" y="25"/>
                      </a:lnTo>
                      <a:lnTo>
                        <a:pt x="456" y="24"/>
                      </a:lnTo>
                      <a:lnTo>
                        <a:pt x="455" y="23"/>
                      </a:lnTo>
                      <a:lnTo>
                        <a:pt x="454" y="23"/>
                      </a:lnTo>
                      <a:lnTo>
                        <a:pt x="454" y="22"/>
                      </a:lnTo>
                      <a:lnTo>
                        <a:pt x="454" y="21"/>
                      </a:lnTo>
                      <a:lnTo>
                        <a:pt x="454" y="20"/>
                      </a:lnTo>
                      <a:lnTo>
                        <a:pt x="454" y="19"/>
                      </a:lnTo>
                      <a:lnTo>
                        <a:pt x="454" y="18"/>
                      </a:lnTo>
                      <a:lnTo>
                        <a:pt x="454" y="17"/>
                      </a:lnTo>
                      <a:lnTo>
                        <a:pt x="454" y="16"/>
                      </a:lnTo>
                      <a:lnTo>
                        <a:pt x="453" y="16"/>
                      </a:lnTo>
                      <a:lnTo>
                        <a:pt x="453" y="17"/>
                      </a:lnTo>
                      <a:lnTo>
                        <a:pt x="453" y="16"/>
                      </a:lnTo>
                      <a:lnTo>
                        <a:pt x="453" y="15"/>
                      </a:lnTo>
                      <a:lnTo>
                        <a:pt x="453" y="14"/>
                      </a:lnTo>
                      <a:lnTo>
                        <a:pt x="453" y="13"/>
                      </a:lnTo>
                      <a:lnTo>
                        <a:pt x="453" y="12"/>
                      </a:lnTo>
                      <a:lnTo>
                        <a:pt x="452" y="11"/>
                      </a:lnTo>
                      <a:lnTo>
                        <a:pt x="451" y="11"/>
                      </a:lnTo>
                      <a:lnTo>
                        <a:pt x="451" y="10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49" y="8"/>
                      </a:lnTo>
                      <a:lnTo>
                        <a:pt x="448" y="8"/>
                      </a:lnTo>
                      <a:lnTo>
                        <a:pt x="447" y="8"/>
                      </a:lnTo>
                      <a:lnTo>
                        <a:pt x="446" y="8"/>
                      </a:lnTo>
                      <a:lnTo>
                        <a:pt x="445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5" y="6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8" y="5"/>
                      </a:lnTo>
                      <a:lnTo>
                        <a:pt x="450" y="4"/>
                      </a:lnTo>
                      <a:lnTo>
                        <a:pt x="451" y="4"/>
                      </a:lnTo>
                      <a:lnTo>
                        <a:pt x="452" y="5"/>
                      </a:lnTo>
                      <a:lnTo>
                        <a:pt x="453" y="5"/>
                      </a:lnTo>
                      <a:lnTo>
                        <a:pt x="454" y="5"/>
                      </a:lnTo>
                      <a:lnTo>
                        <a:pt x="455" y="6"/>
                      </a:lnTo>
                      <a:lnTo>
                        <a:pt x="456" y="6"/>
                      </a:lnTo>
                      <a:lnTo>
                        <a:pt x="457" y="6"/>
                      </a:lnTo>
                      <a:lnTo>
                        <a:pt x="458" y="6"/>
                      </a:lnTo>
                      <a:lnTo>
                        <a:pt x="459" y="6"/>
                      </a:lnTo>
                      <a:lnTo>
                        <a:pt x="459" y="5"/>
                      </a:lnTo>
                      <a:lnTo>
                        <a:pt x="460" y="6"/>
                      </a:lnTo>
                      <a:lnTo>
                        <a:pt x="460" y="7"/>
                      </a:lnTo>
                      <a:lnTo>
                        <a:pt x="461" y="8"/>
                      </a:lnTo>
                      <a:lnTo>
                        <a:pt x="462" y="8"/>
                      </a:lnTo>
                      <a:lnTo>
                        <a:pt x="465" y="8"/>
                      </a:lnTo>
                      <a:lnTo>
                        <a:pt x="465" y="7"/>
                      </a:lnTo>
                      <a:lnTo>
                        <a:pt x="466" y="7"/>
                      </a:lnTo>
                      <a:lnTo>
                        <a:pt x="467" y="7"/>
                      </a:lnTo>
                      <a:lnTo>
                        <a:pt x="468" y="7"/>
                      </a:lnTo>
                      <a:lnTo>
                        <a:pt x="469" y="7"/>
                      </a:lnTo>
                      <a:lnTo>
                        <a:pt x="470" y="7"/>
                      </a:lnTo>
                      <a:lnTo>
                        <a:pt x="472" y="7"/>
                      </a:lnTo>
                      <a:lnTo>
                        <a:pt x="473" y="8"/>
                      </a:lnTo>
                      <a:lnTo>
                        <a:pt x="473" y="7"/>
                      </a:lnTo>
                      <a:lnTo>
                        <a:pt x="473" y="8"/>
                      </a:lnTo>
                      <a:lnTo>
                        <a:pt x="474" y="8"/>
                      </a:lnTo>
                      <a:lnTo>
                        <a:pt x="475" y="7"/>
                      </a:lnTo>
                      <a:lnTo>
                        <a:pt x="475" y="8"/>
                      </a:lnTo>
                      <a:lnTo>
                        <a:pt x="475" y="9"/>
                      </a:lnTo>
                      <a:lnTo>
                        <a:pt x="477" y="10"/>
                      </a:lnTo>
                      <a:lnTo>
                        <a:pt x="477" y="9"/>
                      </a:lnTo>
                      <a:lnTo>
                        <a:pt x="478" y="9"/>
                      </a:lnTo>
                      <a:lnTo>
                        <a:pt x="478" y="8"/>
                      </a:lnTo>
                      <a:lnTo>
                        <a:pt x="478" y="7"/>
                      </a:lnTo>
                      <a:lnTo>
                        <a:pt x="479" y="6"/>
                      </a:lnTo>
                      <a:lnTo>
                        <a:pt x="480" y="7"/>
                      </a:lnTo>
                      <a:lnTo>
                        <a:pt x="481" y="6"/>
                      </a:lnTo>
                      <a:lnTo>
                        <a:pt x="482" y="6"/>
                      </a:lnTo>
                      <a:lnTo>
                        <a:pt x="482" y="5"/>
                      </a:lnTo>
                      <a:lnTo>
                        <a:pt x="483" y="5"/>
                      </a:lnTo>
                      <a:lnTo>
                        <a:pt x="483" y="6"/>
                      </a:lnTo>
                      <a:lnTo>
                        <a:pt x="484" y="6"/>
                      </a:lnTo>
                      <a:lnTo>
                        <a:pt x="484" y="7"/>
                      </a:lnTo>
                      <a:lnTo>
                        <a:pt x="485" y="7"/>
                      </a:lnTo>
                      <a:lnTo>
                        <a:pt x="486" y="7"/>
                      </a:lnTo>
                      <a:lnTo>
                        <a:pt x="487" y="7"/>
                      </a:lnTo>
                      <a:lnTo>
                        <a:pt x="488" y="7"/>
                      </a:lnTo>
                      <a:lnTo>
                        <a:pt x="489" y="7"/>
                      </a:lnTo>
                      <a:lnTo>
                        <a:pt x="490" y="7"/>
                      </a:lnTo>
                      <a:lnTo>
                        <a:pt x="490" y="6"/>
                      </a:lnTo>
                      <a:lnTo>
                        <a:pt x="491" y="5"/>
                      </a:lnTo>
                      <a:lnTo>
                        <a:pt x="492" y="5"/>
                      </a:lnTo>
                      <a:lnTo>
                        <a:pt x="493" y="5"/>
                      </a:lnTo>
                      <a:lnTo>
                        <a:pt x="494" y="4"/>
                      </a:lnTo>
                      <a:lnTo>
                        <a:pt x="495" y="4"/>
                      </a:lnTo>
                      <a:lnTo>
                        <a:pt x="495" y="3"/>
                      </a:lnTo>
                      <a:lnTo>
                        <a:pt x="495" y="2"/>
                      </a:lnTo>
                      <a:lnTo>
                        <a:pt x="496" y="2"/>
                      </a:lnTo>
                      <a:lnTo>
                        <a:pt x="497" y="2"/>
                      </a:lnTo>
                      <a:lnTo>
                        <a:pt x="498" y="1"/>
                      </a:lnTo>
                      <a:lnTo>
                        <a:pt x="499" y="1"/>
                      </a:lnTo>
                      <a:lnTo>
                        <a:pt x="500" y="1"/>
                      </a:lnTo>
                      <a:lnTo>
                        <a:pt x="501" y="0"/>
                      </a:lnTo>
                      <a:lnTo>
                        <a:pt x="502" y="1"/>
                      </a:lnTo>
                      <a:lnTo>
                        <a:pt x="503" y="2"/>
                      </a:lnTo>
                      <a:lnTo>
                        <a:pt x="503" y="3"/>
                      </a:lnTo>
                      <a:lnTo>
                        <a:pt x="503" y="4"/>
                      </a:lnTo>
                      <a:lnTo>
                        <a:pt x="504" y="4"/>
                      </a:lnTo>
                      <a:lnTo>
                        <a:pt x="505" y="4"/>
                      </a:lnTo>
                      <a:lnTo>
                        <a:pt x="505" y="5"/>
                      </a:lnTo>
                      <a:lnTo>
                        <a:pt x="506" y="4"/>
                      </a:lnTo>
                      <a:lnTo>
                        <a:pt x="507" y="4"/>
                      </a:lnTo>
                      <a:lnTo>
                        <a:pt x="509" y="3"/>
                      </a:lnTo>
                      <a:lnTo>
                        <a:pt x="509" y="4"/>
                      </a:lnTo>
                      <a:lnTo>
                        <a:pt x="510" y="5"/>
                      </a:lnTo>
                      <a:lnTo>
                        <a:pt x="510" y="6"/>
                      </a:lnTo>
                      <a:lnTo>
                        <a:pt x="511" y="7"/>
                      </a:lnTo>
                      <a:lnTo>
                        <a:pt x="512" y="8"/>
                      </a:lnTo>
                      <a:lnTo>
                        <a:pt x="513" y="10"/>
                      </a:lnTo>
                      <a:lnTo>
                        <a:pt x="513" y="11"/>
                      </a:lnTo>
                      <a:lnTo>
                        <a:pt x="513" y="12"/>
                      </a:lnTo>
                      <a:lnTo>
                        <a:pt x="513" y="13"/>
                      </a:lnTo>
                      <a:lnTo>
                        <a:pt x="514" y="14"/>
                      </a:lnTo>
                      <a:lnTo>
                        <a:pt x="515" y="14"/>
                      </a:lnTo>
                      <a:lnTo>
                        <a:pt x="516" y="14"/>
                      </a:lnTo>
                      <a:lnTo>
                        <a:pt x="517" y="15"/>
                      </a:lnTo>
                      <a:lnTo>
                        <a:pt x="518" y="16"/>
                      </a:lnTo>
                      <a:lnTo>
                        <a:pt x="517" y="16"/>
                      </a:lnTo>
                      <a:lnTo>
                        <a:pt x="518" y="16"/>
                      </a:lnTo>
                      <a:lnTo>
                        <a:pt x="518" y="17"/>
                      </a:lnTo>
                      <a:lnTo>
                        <a:pt x="519" y="17"/>
                      </a:lnTo>
                      <a:lnTo>
                        <a:pt x="521" y="18"/>
                      </a:lnTo>
                      <a:lnTo>
                        <a:pt x="521" y="19"/>
                      </a:lnTo>
                      <a:lnTo>
                        <a:pt x="522" y="19"/>
                      </a:lnTo>
                      <a:lnTo>
                        <a:pt x="523" y="19"/>
                      </a:lnTo>
                      <a:lnTo>
                        <a:pt x="524" y="19"/>
                      </a:lnTo>
                      <a:lnTo>
                        <a:pt x="524" y="20"/>
                      </a:lnTo>
                      <a:lnTo>
                        <a:pt x="524" y="21"/>
                      </a:lnTo>
                      <a:lnTo>
                        <a:pt x="523" y="22"/>
                      </a:lnTo>
                      <a:lnTo>
                        <a:pt x="524" y="23"/>
                      </a:lnTo>
                      <a:lnTo>
                        <a:pt x="524" y="24"/>
                      </a:lnTo>
                      <a:lnTo>
                        <a:pt x="524" y="25"/>
                      </a:lnTo>
                      <a:lnTo>
                        <a:pt x="524" y="26"/>
                      </a:lnTo>
                      <a:lnTo>
                        <a:pt x="524" y="27"/>
                      </a:lnTo>
                      <a:lnTo>
                        <a:pt x="525" y="30"/>
                      </a:lnTo>
                      <a:lnTo>
                        <a:pt x="525" y="31"/>
                      </a:lnTo>
                      <a:lnTo>
                        <a:pt x="524" y="32"/>
                      </a:lnTo>
                      <a:lnTo>
                        <a:pt x="525" y="33"/>
                      </a:lnTo>
                      <a:lnTo>
                        <a:pt x="525" y="34"/>
                      </a:lnTo>
                      <a:lnTo>
                        <a:pt x="525" y="35"/>
                      </a:lnTo>
                      <a:lnTo>
                        <a:pt x="524" y="36"/>
                      </a:lnTo>
                      <a:lnTo>
                        <a:pt x="524" y="37"/>
                      </a:lnTo>
                      <a:lnTo>
                        <a:pt x="523" y="38"/>
                      </a:lnTo>
                      <a:lnTo>
                        <a:pt x="523" y="39"/>
                      </a:lnTo>
                      <a:lnTo>
                        <a:pt x="522" y="40"/>
                      </a:lnTo>
                      <a:lnTo>
                        <a:pt x="523" y="41"/>
                      </a:lnTo>
                      <a:lnTo>
                        <a:pt x="522" y="43"/>
                      </a:lnTo>
                      <a:lnTo>
                        <a:pt x="522" y="45"/>
                      </a:lnTo>
                      <a:lnTo>
                        <a:pt x="522" y="46"/>
                      </a:lnTo>
                      <a:lnTo>
                        <a:pt x="521" y="46"/>
                      </a:lnTo>
                      <a:lnTo>
                        <a:pt x="521" y="47"/>
                      </a:lnTo>
                      <a:lnTo>
                        <a:pt x="520" y="48"/>
                      </a:lnTo>
                      <a:lnTo>
                        <a:pt x="521" y="48"/>
                      </a:lnTo>
                      <a:lnTo>
                        <a:pt x="520" y="49"/>
                      </a:lnTo>
                      <a:lnTo>
                        <a:pt x="520" y="50"/>
                      </a:lnTo>
                      <a:lnTo>
                        <a:pt x="520" y="51"/>
                      </a:lnTo>
                      <a:lnTo>
                        <a:pt x="521" y="51"/>
                      </a:lnTo>
                      <a:lnTo>
                        <a:pt x="521" y="52"/>
                      </a:lnTo>
                      <a:lnTo>
                        <a:pt x="521" y="53"/>
                      </a:lnTo>
                      <a:lnTo>
                        <a:pt x="521" y="54"/>
                      </a:lnTo>
                      <a:lnTo>
                        <a:pt x="521" y="55"/>
                      </a:lnTo>
                      <a:lnTo>
                        <a:pt x="520" y="56"/>
                      </a:lnTo>
                      <a:lnTo>
                        <a:pt x="520" y="57"/>
                      </a:lnTo>
                      <a:lnTo>
                        <a:pt x="519" y="57"/>
                      </a:lnTo>
                      <a:lnTo>
                        <a:pt x="519" y="58"/>
                      </a:lnTo>
                      <a:lnTo>
                        <a:pt x="520" y="58"/>
                      </a:lnTo>
                      <a:lnTo>
                        <a:pt x="521" y="59"/>
                      </a:lnTo>
                      <a:lnTo>
                        <a:pt x="520" y="60"/>
                      </a:lnTo>
                      <a:lnTo>
                        <a:pt x="519" y="60"/>
                      </a:lnTo>
                      <a:lnTo>
                        <a:pt x="518" y="62"/>
                      </a:lnTo>
                      <a:lnTo>
                        <a:pt x="517" y="62"/>
                      </a:lnTo>
                      <a:lnTo>
                        <a:pt x="517" y="63"/>
                      </a:lnTo>
                      <a:lnTo>
                        <a:pt x="515" y="65"/>
                      </a:lnTo>
                      <a:lnTo>
                        <a:pt x="516" y="66"/>
                      </a:lnTo>
                      <a:lnTo>
                        <a:pt x="516" y="67"/>
                      </a:lnTo>
                      <a:lnTo>
                        <a:pt x="515" y="67"/>
                      </a:lnTo>
                      <a:lnTo>
                        <a:pt x="516" y="68"/>
                      </a:lnTo>
                      <a:lnTo>
                        <a:pt x="516" y="69"/>
                      </a:lnTo>
                      <a:lnTo>
                        <a:pt x="515" y="69"/>
                      </a:lnTo>
                      <a:lnTo>
                        <a:pt x="514" y="69"/>
                      </a:lnTo>
                      <a:lnTo>
                        <a:pt x="514" y="70"/>
                      </a:lnTo>
                      <a:lnTo>
                        <a:pt x="513" y="70"/>
                      </a:lnTo>
                      <a:lnTo>
                        <a:pt x="512" y="69"/>
                      </a:lnTo>
                      <a:lnTo>
                        <a:pt x="512" y="70"/>
                      </a:lnTo>
                      <a:lnTo>
                        <a:pt x="511" y="70"/>
                      </a:lnTo>
                      <a:lnTo>
                        <a:pt x="510" y="70"/>
                      </a:lnTo>
                      <a:lnTo>
                        <a:pt x="509" y="71"/>
                      </a:lnTo>
                      <a:lnTo>
                        <a:pt x="510" y="72"/>
                      </a:lnTo>
                      <a:lnTo>
                        <a:pt x="510" y="73"/>
                      </a:lnTo>
                      <a:lnTo>
                        <a:pt x="509" y="73"/>
                      </a:lnTo>
                      <a:lnTo>
                        <a:pt x="508" y="73"/>
                      </a:lnTo>
                      <a:lnTo>
                        <a:pt x="509" y="74"/>
                      </a:lnTo>
                      <a:lnTo>
                        <a:pt x="508" y="74"/>
                      </a:lnTo>
                      <a:lnTo>
                        <a:pt x="507" y="73"/>
                      </a:lnTo>
                      <a:lnTo>
                        <a:pt x="506" y="74"/>
                      </a:lnTo>
                      <a:lnTo>
                        <a:pt x="506" y="75"/>
                      </a:lnTo>
                      <a:lnTo>
                        <a:pt x="507" y="76"/>
                      </a:lnTo>
                      <a:lnTo>
                        <a:pt x="506" y="77"/>
                      </a:lnTo>
                      <a:lnTo>
                        <a:pt x="506" y="78"/>
                      </a:lnTo>
                      <a:lnTo>
                        <a:pt x="506" y="79"/>
                      </a:lnTo>
                      <a:lnTo>
                        <a:pt x="507" y="80"/>
                      </a:lnTo>
                      <a:lnTo>
                        <a:pt x="509" y="79"/>
                      </a:lnTo>
                      <a:lnTo>
                        <a:pt x="509" y="80"/>
                      </a:lnTo>
                      <a:lnTo>
                        <a:pt x="510" y="80"/>
                      </a:lnTo>
                      <a:lnTo>
                        <a:pt x="513" y="80"/>
                      </a:lnTo>
                      <a:lnTo>
                        <a:pt x="513" y="79"/>
                      </a:lnTo>
                      <a:lnTo>
                        <a:pt x="512" y="78"/>
                      </a:lnTo>
                      <a:lnTo>
                        <a:pt x="513" y="78"/>
                      </a:lnTo>
                      <a:lnTo>
                        <a:pt x="514" y="77"/>
                      </a:lnTo>
                      <a:lnTo>
                        <a:pt x="514" y="78"/>
                      </a:lnTo>
                      <a:lnTo>
                        <a:pt x="514" y="79"/>
                      </a:lnTo>
                      <a:lnTo>
                        <a:pt x="515" y="79"/>
                      </a:lnTo>
                      <a:lnTo>
                        <a:pt x="516" y="78"/>
                      </a:lnTo>
                      <a:lnTo>
                        <a:pt x="517" y="79"/>
                      </a:lnTo>
                      <a:lnTo>
                        <a:pt x="516" y="79"/>
                      </a:lnTo>
                      <a:lnTo>
                        <a:pt x="516" y="80"/>
                      </a:lnTo>
                      <a:lnTo>
                        <a:pt x="516" y="81"/>
                      </a:lnTo>
                      <a:lnTo>
                        <a:pt x="517" y="80"/>
                      </a:lnTo>
                      <a:lnTo>
                        <a:pt x="518" y="80"/>
                      </a:lnTo>
                      <a:lnTo>
                        <a:pt x="519" y="81"/>
                      </a:lnTo>
                      <a:lnTo>
                        <a:pt x="519" y="80"/>
                      </a:lnTo>
                      <a:lnTo>
                        <a:pt x="519" y="81"/>
                      </a:lnTo>
                      <a:lnTo>
                        <a:pt x="520" y="81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2" y="81"/>
                      </a:lnTo>
                      <a:lnTo>
                        <a:pt x="523" y="80"/>
                      </a:lnTo>
                      <a:lnTo>
                        <a:pt x="524" y="80"/>
                      </a:lnTo>
                      <a:lnTo>
                        <a:pt x="524" y="81"/>
                      </a:lnTo>
                      <a:lnTo>
                        <a:pt x="525" y="82"/>
                      </a:lnTo>
                      <a:lnTo>
                        <a:pt x="526" y="82"/>
                      </a:lnTo>
                      <a:lnTo>
                        <a:pt x="527" y="82"/>
                      </a:lnTo>
                      <a:lnTo>
                        <a:pt x="527" y="80"/>
                      </a:lnTo>
                      <a:lnTo>
                        <a:pt x="528" y="80"/>
                      </a:lnTo>
                      <a:lnTo>
                        <a:pt x="529" y="80"/>
                      </a:lnTo>
                      <a:lnTo>
                        <a:pt x="529" y="81"/>
                      </a:lnTo>
                      <a:lnTo>
                        <a:pt x="531" y="81"/>
                      </a:lnTo>
                      <a:lnTo>
                        <a:pt x="532" y="81"/>
                      </a:lnTo>
                      <a:lnTo>
                        <a:pt x="532" y="82"/>
                      </a:lnTo>
                      <a:lnTo>
                        <a:pt x="532" y="83"/>
                      </a:lnTo>
                      <a:lnTo>
                        <a:pt x="533" y="83"/>
                      </a:lnTo>
                      <a:lnTo>
                        <a:pt x="534" y="83"/>
                      </a:lnTo>
                      <a:lnTo>
                        <a:pt x="533" y="84"/>
                      </a:lnTo>
                      <a:lnTo>
                        <a:pt x="534" y="84"/>
                      </a:lnTo>
                      <a:lnTo>
                        <a:pt x="534" y="85"/>
                      </a:lnTo>
                      <a:lnTo>
                        <a:pt x="535" y="84"/>
                      </a:lnTo>
                      <a:lnTo>
                        <a:pt x="535" y="83"/>
                      </a:lnTo>
                      <a:lnTo>
                        <a:pt x="536" y="83"/>
                      </a:lnTo>
                      <a:lnTo>
                        <a:pt x="537" y="83"/>
                      </a:lnTo>
                      <a:lnTo>
                        <a:pt x="538" y="82"/>
                      </a:lnTo>
                      <a:lnTo>
                        <a:pt x="538" y="83"/>
                      </a:lnTo>
                      <a:lnTo>
                        <a:pt x="539" y="83"/>
                      </a:lnTo>
                      <a:lnTo>
                        <a:pt x="539" y="84"/>
                      </a:lnTo>
                      <a:lnTo>
                        <a:pt x="538" y="84"/>
                      </a:lnTo>
                      <a:lnTo>
                        <a:pt x="538" y="85"/>
                      </a:lnTo>
                      <a:lnTo>
                        <a:pt x="539" y="85"/>
                      </a:lnTo>
                      <a:lnTo>
                        <a:pt x="540" y="85"/>
                      </a:lnTo>
                      <a:lnTo>
                        <a:pt x="541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3" y="86"/>
                      </a:lnTo>
                      <a:lnTo>
                        <a:pt x="544" y="86"/>
                      </a:lnTo>
                      <a:lnTo>
                        <a:pt x="545" y="85"/>
                      </a:lnTo>
                      <a:lnTo>
                        <a:pt x="545" y="84"/>
                      </a:lnTo>
                      <a:lnTo>
                        <a:pt x="546" y="84"/>
                      </a:lnTo>
                      <a:lnTo>
                        <a:pt x="546" y="83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6" y="86"/>
                      </a:lnTo>
                      <a:lnTo>
                        <a:pt x="547" y="85"/>
                      </a:lnTo>
                      <a:lnTo>
                        <a:pt x="548" y="86"/>
                      </a:lnTo>
                      <a:lnTo>
                        <a:pt x="549" y="87"/>
                      </a:lnTo>
                      <a:lnTo>
                        <a:pt x="550" y="87"/>
                      </a:lnTo>
                      <a:lnTo>
                        <a:pt x="550" y="88"/>
                      </a:lnTo>
                      <a:lnTo>
                        <a:pt x="551" y="88"/>
                      </a:lnTo>
                      <a:lnTo>
                        <a:pt x="552" y="88"/>
                      </a:lnTo>
                      <a:lnTo>
                        <a:pt x="553" y="88"/>
                      </a:lnTo>
                      <a:lnTo>
                        <a:pt x="553" y="89"/>
                      </a:lnTo>
                      <a:lnTo>
                        <a:pt x="554" y="89"/>
                      </a:lnTo>
                      <a:lnTo>
                        <a:pt x="554" y="90"/>
                      </a:lnTo>
                      <a:lnTo>
                        <a:pt x="554" y="91"/>
                      </a:lnTo>
                      <a:lnTo>
                        <a:pt x="555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2"/>
                      </a:lnTo>
                      <a:lnTo>
                        <a:pt x="559" y="93"/>
                      </a:lnTo>
                      <a:lnTo>
                        <a:pt x="560" y="93"/>
                      </a:lnTo>
                      <a:lnTo>
                        <a:pt x="559" y="93"/>
                      </a:lnTo>
                      <a:lnTo>
                        <a:pt x="559" y="94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58" y="97"/>
                      </a:lnTo>
                      <a:lnTo>
                        <a:pt x="557" y="97"/>
                      </a:lnTo>
                      <a:lnTo>
                        <a:pt x="557" y="98"/>
                      </a:lnTo>
                      <a:lnTo>
                        <a:pt x="556" y="99"/>
                      </a:lnTo>
                      <a:lnTo>
                        <a:pt x="556" y="100"/>
                      </a:lnTo>
                      <a:lnTo>
                        <a:pt x="555" y="100"/>
                      </a:lnTo>
                      <a:lnTo>
                        <a:pt x="554" y="101"/>
                      </a:lnTo>
                      <a:lnTo>
                        <a:pt x="554" y="102"/>
                      </a:lnTo>
                      <a:lnTo>
                        <a:pt x="553" y="102"/>
                      </a:lnTo>
                      <a:lnTo>
                        <a:pt x="554" y="103"/>
                      </a:lnTo>
                      <a:lnTo>
                        <a:pt x="553" y="103"/>
                      </a:lnTo>
                      <a:lnTo>
                        <a:pt x="553" y="104"/>
                      </a:lnTo>
                      <a:lnTo>
                        <a:pt x="554" y="104"/>
                      </a:lnTo>
                      <a:lnTo>
                        <a:pt x="555" y="103"/>
                      </a:lnTo>
                      <a:lnTo>
                        <a:pt x="555" y="104"/>
                      </a:lnTo>
                      <a:lnTo>
                        <a:pt x="556" y="104"/>
                      </a:lnTo>
                      <a:lnTo>
                        <a:pt x="555" y="104"/>
                      </a:lnTo>
                      <a:lnTo>
                        <a:pt x="553" y="108"/>
                      </a:lnTo>
                      <a:lnTo>
                        <a:pt x="553" y="110"/>
                      </a:lnTo>
                      <a:lnTo>
                        <a:pt x="553" y="111"/>
                      </a:lnTo>
                      <a:lnTo>
                        <a:pt x="554" y="111"/>
                      </a:lnTo>
                      <a:lnTo>
                        <a:pt x="554" y="112"/>
                      </a:lnTo>
                      <a:lnTo>
                        <a:pt x="554" y="113"/>
                      </a:lnTo>
                      <a:lnTo>
                        <a:pt x="554" y="114"/>
                      </a:lnTo>
                      <a:lnTo>
                        <a:pt x="555" y="114"/>
                      </a:lnTo>
                      <a:lnTo>
                        <a:pt x="555" y="115"/>
                      </a:lnTo>
                      <a:lnTo>
                        <a:pt x="556" y="115"/>
                      </a:lnTo>
                      <a:lnTo>
                        <a:pt x="557" y="116"/>
                      </a:lnTo>
                      <a:lnTo>
                        <a:pt x="558" y="116"/>
                      </a:lnTo>
                      <a:lnTo>
                        <a:pt x="559" y="117"/>
                      </a:lnTo>
                      <a:lnTo>
                        <a:pt x="561" y="117"/>
                      </a:lnTo>
                      <a:lnTo>
                        <a:pt x="561" y="116"/>
                      </a:lnTo>
                      <a:lnTo>
                        <a:pt x="563" y="117"/>
                      </a:lnTo>
                      <a:lnTo>
                        <a:pt x="564" y="117"/>
                      </a:lnTo>
                      <a:lnTo>
                        <a:pt x="565" y="118"/>
                      </a:lnTo>
                      <a:lnTo>
                        <a:pt x="565" y="119"/>
                      </a:lnTo>
                      <a:lnTo>
                        <a:pt x="564" y="120"/>
                      </a:lnTo>
                      <a:lnTo>
                        <a:pt x="564" y="121"/>
                      </a:lnTo>
                      <a:lnTo>
                        <a:pt x="563" y="122"/>
                      </a:lnTo>
                      <a:lnTo>
                        <a:pt x="563" y="123"/>
                      </a:lnTo>
                      <a:lnTo>
                        <a:pt x="562" y="123"/>
                      </a:lnTo>
                      <a:lnTo>
                        <a:pt x="562" y="124"/>
                      </a:lnTo>
                      <a:lnTo>
                        <a:pt x="563" y="124"/>
                      </a:lnTo>
                      <a:lnTo>
                        <a:pt x="563" y="125"/>
                      </a:lnTo>
                      <a:lnTo>
                        <a:pt x="564" y="126"/>
                      </a:lnTo>
                      <a:lnTo>
                        <a:pt x="565" y="126"/>
                      </a:lnTo>
                      <a:lnTo>
                        <a:pt x="566" y="126"/>
                      </a:lnTo>
                      <a:lnTo>
                        <a:pt x="565" y="126"/>
                      </a:lnTo>
                      <a:lnTo>
                        <a:pt x="566" y="127"/>
                      </a:lnTo>
                      <a:lnTo>
                        <a:pt x="566" y="128"/>
                      </a:lnTo>
                      <a:lnTo>
                        <a:pt x="567" y="128"/>
                      </a:lnTo>
                      <a:lnTo>
                        <a:pt x="568" y="129"/>
                      </a:lnTo>
                      <a:lnTo>
                        <a:pt x="568" y="130"/>
                      </a:lnTo>
                      <a:lnTo>
                        <a:pt x="567" y="130"/>
                      </a:lnTo>
                      <a:lnTo>
                        <a:pt x="566" y="130"/>
                      </a:lnTo>
                      <a:lnTo>
                        <a:pt x="567" y="130"/>
                      </a:lnTo>
                      <a:lnTo>
                        <a:pt x="567" y="131"/>
                      </a:lnTo>
                      <a:lnTo>
                        <a:pt x="568" y="130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8" y="132"/>
                      </a:lnTo>
                      <a:lnTo>
                        <a:pt x="569" y="132"/>
                      </a:lnTo>
                      <a:lnTo>
                        <a:pt x="570" y="131"/>
                      </a:lnTo>
                      <a:lnTo>
                        <a:pt x="570" y="132"/>
                      </a:lnTo>
                      <a:lnTo>
                        <a:pt x="570" y="133"/>
                      </a:lnTo>
                      <a:lnTo>
                        <a:pt x="569" y="133"/>
                      </a:lnTo>
                      <a:lnTo>
                        <a:pt x="569" y="134"/>
                      </a:lnTo>
                      <a:lnTo>
                        <a:pt x="569" y="135"/>
                      </a:lnTo>
                      <a:lnTo>
                        <a:pt x="570" y="135"/>
                      </a:lnTo>
                      <a:lnTo>
                        <a:pt x="571" y="135"/>
                      </a:lnTo>
                      <a:lnTo>
                        <a:pt x="572" y="134"/>
                      </a:lnTo>
                      <a:lnTo>
                        <a:pt x="573" y="134"/>
                      </a:lnTo>
                      <a:lnTo>
                        <a:pt x="575" y="135"/>
                      </a:lnTo>
                      <a:lnTo>
                        <a:pt x="576" y="136"/>
                      </a:lnTo>
                      <a:lnTo>
                        <a:pt x="576" y="137"/>
                      </a:lnTo>
                      <a:lnTo>
                        <a:pt x="576" y="138"/>
                      </a:lnTo>
                      <a:lnTo>
                        <a:pt x="575" y="138"/>
                      </a:lnTo>
                      <a:lnTo>
                        <a:pt x="576" y="139"/>
                      </a:lnTo>
                      <a:lnTo>
                        <a:pt x="575" y="139"/>
                      </a:lnTo>
                      <a:lnTo>
                        <a:pt x="575" y="140"/>
                      </a:lnTo>
                      <a:lnTo>
                        <a:pt x="574" y="139"/>
                      </a:lnTo>
                      <a:lnTo>
                        <a:pt x="574" y="140"/>
                      </a:lnTo>
                      <a:lnTo>
                        <a:pt x="573" y="140"/>
                      </a:lnTo>
                      <a:lnTo>
                        <a:pt x="572" y="140"/>
                      </a:lnTo>
                      <a:lnTo>
                        <a:pt x="571" y="140"/>
                      </a:lnTo>
                      <a:lnTo>
                        <a:pt x="571" y="141"/>
                      </a:lnTo>
                      <a:lnTo>
                        <a:pt x="571" y="142"/>
                      </a:lnTo>
                      <a:lnTo>
                        <a:pt x="571" y="143"/>
                      </a:lnTo>
                      <a:lnTo>
                        <a:pt x="570" y="142"/>
                      </a:lnTo>
                      <a:lnTo>
                        <a:pt x="570" y="143"/>
                      </a:lnTo>
                      <a:lnTo>
                        <a:pt x="569" y="143"/>
                      </a:lnTo>
                      <a:lnTo>
                        <a:pt x="568" y="143"/>
                      </a:lnTo>
                      <a:lnTo>
                        <a:pt x="568" y="144"/>
                      </a:lnTo>
                      <a:lnTo>
                        <a:pt x="568" y="145"/>
                      </a:lnTo>
                      <a:lnTo>
                        <a:pt x="568" y="146"/>
                      </a:lnTo>
                      <a:lnTo>
                        <a:pt x="569" y="146"/>
                      </a:lnTo>
                      <a:lnTo>
                        <a:pt x="568" y="147"/>
                      </a:lnTo>
                      <a:lnTo>
                        <a:pt x="569" y="148"/>
                      </a:lnTo>
                      <a:lnTo>
                        <a:pt x="569" y="149"/>
                      </a:lnTo>
                      <a:lnTo>
                        <a:pt x="570" y="149"/>
                      </a:lnTo>
                      <a:lnTo>
                        <a:pt x="570" y="151"/>
                      </a:lnTo>
                      <a:lnTo>
                        <a:pt x="569" y="151"/>
                      </a:lnTo>
                      <a:lnTo>
                        <a:pt x="569" y="150"/>
                      </a:lnTo>
                      <a:lnTo>
                        <a:pt x="568" y="151"/>
                      </a:lnTo>
                      <a:lnTo>
                        <a:pt x="568" y="152"/>
                      </a:lnTo>
                      <a:lnTo>
                        <a:pt x="568" y="153"/>
                      </a:lnTo>
                      <a:lnTo>
                        <a:pt x="567" y="153"/>
                      </a:lnTo>
                      <a:lnTo>
                        <a:pt x="567" y="152"/>
                      </a:lnTo>
                      <a:lnTo>
                        <a:pt x="566" y="152"/>
                      </a:lnTo>
                      <a:lnTo>
                        <a:pt x="565" y="153"/>
                      </a:lnTo>
                      <a:lnTo>
                        <a:pt x="564" y="154"/>
                      </a:lnTo>
                      <a:lnTo>
                        <a:pt x="564" y="153"/>
                      </a:lnTo>
                      <a:lnTo>
                        <a:pt x="563" y="153"/>
                      </a:lnTo>
                      <a:lnTo>
                        <a:pt x="563" y="154"/>
                      </a:lnTo>
                      <a:lnTo>
                        <a:pt x="562" y="154"/>
                      </a:lnTo>
                      <a:lnTo>
                        <a:pt x="561" y="154"/>
                      </a:lnTo>
                      <a:lnTo>
                        <a:pt x="560" y="154"/>
                      </a:lnTo>
                      <a:lnTo>
                        <a:pt x="560" y="155"/>
                      </a:lnTo>
                      <a:lnTo>
                        <a:pt x="560" y="156"/>
                      </a:lnTo>
                      <a:lnTo>
                        <a:pt x="559" y="156"/>
                      </a:lnTo>
                      <a:lnTo>
                        <a:pt x="559" y="157"/>
                      </a:lnTo>
                      <a:lnTo>
                        <a:pt x="558" y="157"/>
                      </a:lnTo>
                      <a:lnTo>
                        <a:pt x="559" y="157"/>
                      </a:lnTo>
                      <a:lnTo>
                        <a:pt x="560" y="157"/>
                      </a:lnTo>
                      <a:lnTo>
                        <a:pt x="560" y="158"/>
                      </a:lnTo>
                      <a:lnTo>
                        <a:pt x="559" y="158"/>
                      </a:lnTo>
                      <a:lnTo>
                        <a:pt x="560" y="158"/>
                      </a:lnTo>
                      <a:lnTo>
                        <a:pt x="560" y="159"/>
                      </a:lnTo>
                      <a:lnTo>
                        <a:pt x="560" y="160"/>
                      </a:lnTo>
                      <a:lnTo>
                        <a:pt x="560" y="161"/>
                      </a:lnTo>
                      <a:lnTo>
                        <a:pt x="561" y="161"/>
                      </a:lnTo>
                      <a:lnTo>
                        <a:pt x="560" y="162"/>
                      </a:lnTo>
                      <a:lnTo>
                        <a:pt x="559" y="163"/>
                      </a:lnTo>
                      <a:lnTo>
                        <a:pt x="558" y="163"/>
                      </a:lnTo>
                      <a:lnTo>
                        <a:pt x="558" y="164"/>
                      </a:lnTo>
                      <a:lnTo>
                        <a:pt x="557" y="164"/>
                      </a:lnTo>
                      <a:lnTo>
                        <a:pt x="556" y="164"/>
                      </a:lnTo>
                      <a:lnTo>
                        <a:pt x="555" y="165"/>
                      </a:lnTo>
                      <a:lnTo>
                        <a:pt x="554" y="165"/>
                      </a:lnTo>
                      <a:lnTo>
                        <a:pt x="554" y="166"/>
                      </a:lnTo>
                      <a:lnTo>
                        <a:pt x="554" y="167"/>
                      </a:lnTo>
                      <a:lnTo>
                        <a:pt x="553" y="167"/>
                      </a:lnTo>
                      <a:lnTo>
                        <a:pt x="552" y="167"/>
                      </a:lnTo>
                      <a:lnTo>
                        <a:pt x="551" y="167"/>
                      </a:lnTo>
                      <a:lnTo>
                        <a:pt x="551" y="168"/>
                      </a:lnTo>
                      <a:lnTo>
                        <a:pt x="550" y="168"/>
                      </a:lnTo>
                      <a:lnTo>
                        <a:pt x="550" y="169"/>
                      </a:lnTo>
                      <a:lnTo>
                        <a:pt x="550" y="170"/>
                      </a:lnTo>
                      <a:lnTo>
                        <a:pt x="549" y="170"/>
                      </a:lnTo>
                      <a:lnTo>
                        <a:pt x="549" y="171"/>
                      </a:lnTo>
                      <a:lnTo>
                        <a:pt x="548" y="171"/>
                      </a:lnTo>
                      <a:lnTo>
                        <a:pt x="547" y="171"/>
                      </a:lnTo>
                      <a:lnTo>
                        <a:pt x="546" y="171"/>
                      </a:lnTo>
                      <a:lnTo>
                        <a:pt x="545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3" y="172"/>
                      </a:lnTo>
                      <a:lnTo>
                        <a:pt x="541" y="173"/>
                      </a:lnTo>
                      <a:lnTo>
                        <a:pt x="540" y="173"/>
                      </a:lnTo>
                      <a:lnTo>
                        <a:pt x="540" y="174"/>
                      </a:lnTo>
                      <a:lnTo>
                        <a:pt x="539" y="175"/>
                      </a:lnTo>
                      <a:lnTo>
                        <a:pt x="538" y="176"/>
                      </a:lnTo>
                      <a:lnTo>
                        <a:pt x="539" y="176"/>
                      </a:lnTo>
                      <a:lnTo>
                        <a:pt x="538" y="177"/>
                      </a:lnTo>
                      <a:lnTo>
                        <a:pt x="539" y="178"/>
                      </a:lnTo>
                      <a:lnTo>
                        <a:pt x="540" y="178"/>
                      </a:lnTo>
                      <a:lnTo>
                        <a:pt x="541" y="178"/>
                      </a:lnTo>
                      <a:lnTo>
                        <a:pt x="541" y="179"/>
                      </a:lnTo>
                      <a:lnTo>
                        <a:pt x="542" y="180"/>
                      </a:lnTo>
                      <a:lnTo>
                        <a:pt x="542" y="181"/>
                      </a:lnTo>
                      <a:lnTo>
                        <a:pt x="543" y="181"/>
                      </a:lnTo>
                      <a:lnTo>
                        <a:pt x="544" y="181"/>
                      </a:lnTo>
                      <a:lnTo>
                        <a:pt x="545" y="182"/>
                      </a:lnTo>
                      <a:lnTo>
                        <a:pt x="545" y="183"/>
                      </a:lnTo>
                      <a:lnTo>
                        <a:pt x="546" y="184"/>
                      </a:lnTo>
                      <a:lnTo>
                        <a:pt x="545" y="184"/>
                      </a:lnTo>
                      <a:lnTo>
                        <a:pt x="544" y="185"/>
                      </a:lnTo>
                      <a:lnTo>
                        <a:pt x="543" y="185"/>
                      </a:lnTo>
                      <a:lnTo>
                        <a:pt x="543" y="186"/>
                      </a:lnTo>
                      <a:lnTo>
                        <a:pt x="544" y="186"/>
                      </a:lnTo>
                      <a:lnTo>
                        <a:pt x="545" y="186"/>
                      </a:lnTo>
                      <a:lnTo>
                        <a:pt x="545" y="187"/>
                      </a:lnTo>
                      <a:lnTo>
                        <a:pt x="544" y="187"/>
                      </a:lnTo>
                      <a:lnTo>
                        <a:pt x="544" y="186"/>
                      </a:lnTo>
                      <a:lnTo>
                        <a:pt x="543" y="187"/>
                      </a:lnTo>
                      <a:lnTo>
                        <a:pt x="542" y="188"/>
                      </a:lnTo>
                      <a:lnTo>
                        <a:pt x="542" y="189"/>
                      </a:lnTo>
                      <a:lnTo>
                        <a:pt x="541" y="189"/>
                      </a:lnTo>
                      <a:lnTo>
                        <a:pt x="541" y="190"/>
                      </a:lnTo>
                      <a:lnTo>
                        <a:pt x="541" y="191"/>
                      </a:lnTo>
                      <a:lnTo>
                        <a:pt x="542" y="191"/>
                      </a:lnTo>
                      <a:lnTo>
                        <a:pt x="543" y="191"/>
                      </a:lnTo>
                      <a:lnTo>
                        <a:pt x="544" y="191"/>
                      </a:lnTo>
                      <a:lnTo>
                        <a:pt x="544" y="192"/>
                      </a:lnTo>
                      <a:lnTo>
                        <a:pt x="543" y="193"/>
                      </a:lnTo>
                      <a:lnTo>
                        <a:pt x="544" y="194"/>
                      </a:lnTo>
                      <a:lnTo>
                        <a:pt x="544" y="195"/>
                      </a:lnTo>
                      <a:lnTo>
                        <a:pt x="545" y="196"/>
                      </a:lnTo>
                      <a:lnTo>
                        <a:pt x="545" y="197"/>
                      </a:lnTo>
                      <a:lnTo>
                        <a:pt x="545" y="198"/>
                      </a:lnTo>
                      <a:lnTo>
                        <a:pt x="545" y="199"/>
                      </a:lnTo>
                      <a:lnTo>
                        <a:pt x="544" y="199"/>
                      </a:lnTo>
                      <a:lnTo>
                        <a:pt x="543" y="198"/>
                      </a:lnTo>
                      <a:lnTo>
                        <a:pt x="542" y="198"/>
                      </a:lnTo>
                      <a:lnTo>
                        <a:pt x="542" y="199"/>
                      </a:lnTo>
                      <a:lnTo>
                        <a:pt x="543" y="201"/>
                      </a:lnTo>
                      <a:lnTo>
                        <a:pt x="542" y="202"/>
                      </a:lnTo>
                      <a:lnTo>
                        <a:pt x="541" y="202"/>
                      </a:lnTo>
                      <a:lnTo>
                        <a:pt x="541" y="203"/>
                      </a:lnTo>
                      <a:lnTo>
                        <a:pt x="540" y="204"/>
                      </a:lnTo>
                      <a:lnTo>
                        <a:pt x="540" y="205"/>
                      </a:lnTo>
                      <a:lnTo>
                        <a:pt x="539" y="207"/>
                      </a:lnTo>
                      <a:lnTo>
                        <a:pt x="538" y="206"/>
                      </a:lnTo>
                      <a:lnTo>
                        <a:pt x="538" y="207"/>
                      </a:lnTo>
                      <a:lnTo>
                        <a:pt x="537" y="208"/>
                      </a:lnTo>
                      <a:lnTo>
                        <a:pt x="537" y="209"/>
                      </a:lnTo>
                      <a:lnTo>
                        <a:pt x="537" y="210"/>
                      </a:lnTo>
                      <a:lnTo>
                        <a:pt x="536" y="210"/>
                      </a:lnTo>
                      <a:lnTo>
                        <a:pt x="536" y="211"/>
                      </a:lnTo>
                      <a:lnTo>
                        <a:pt x="538" y="211"/>
                      </a:lnTo>
                      <a:lnTo>
                        <a:pt x="538" y="212"/>
                      </a:lnTo>
                      <a:lnTo>
                        <a:pt x="536" y="212"/>
                      </a:lnTo>
                      <a:lnTo>
                        <a:pt x="536" y="213"/>
                      </a:lnTo>
                      <a:lnTo>
                        <a:pt x="534" y="213"/>
                      </a:lnTo>
                      <a:lnTo>
                        <a:pt x="534" y="214"/>
                      </a:lnTo>
                      <a:lnTo>
                        <a:pt x="533" y="215"/>
                      </a:lnTo>
                      <a:lnTo>
                        <a:pt x="533" y="216"/>
                      </a:lnTo>
                      <a:lnTo>
                        <a:pt x="534" y="218"/>
                      </a:lnTo>
                      <a:lnTo>
                        <a:pt x="535" y="218"/>
                      </a:lnTo>
                      <a:lnTo>
                        <a:pt x="535" y="219"/>
                      </a:lnTo>
                      <a:lnTo>
                        <a:pt x="535" y="220"/>
                      </a:lnTo>
                      <a:lnTo>
                        <a:pt x="534" y="220"/>
                      </a:lnTo>
                      <a:lnTo>
                        <a:pt x="533" y="220"/>
                      </a:lnTo>
                      <a:lnTo>
                        <a:pt x="534" y="220"/>
                      </a:lnTo>
                      <a:lnTo>
                        <a:pt x="534" y="221"/>
                      </a:lnTo>
                      <a:lnTo>
                        <a:pt x="533" y="221"/>
                      </a:lnTo>
                      <a:lnTo>
                        <a:pt x="533" y="222"/>
                      </a:lnTo>
                      <a:lnTo>
                        <a:pt x="534" y="222"/>
                      </a:lnTo>
                      <a:lnTo>
                        <a:pt x="534" y="223"/>
                      </a:lnTo>
                      <a:lnTo>
                        <a:pt x="534" y="224"/>
                      </a:lnTo>
                      <a:lnTo>
                        <a:pt x="533" y="224"/>
                      </a:lnTo>
                      <a:lnTo>
                        <a:pt x="533" y="223"/>
                      </a:lnTo>
                      <a:lnTo>
                        <a:pt x="532" y="224"/>
                      </a:lnTo>
                      <a:lnTo>
                        <a:pt x="531" y="224"/>
                      </a:lnTo>
                      <a:lnTo>
                        <a:pt x="531" y="225"/>
                      </a:lnTo>
                      <a:lnTo>
                        <a:pt x="531" y="226"/>
                      </a:lnTo>
                      <a:lnTo>
                        <a:pt x="530" y="226"/>
                      </a:lnTo>
                      <a:lnTo>
                        <a:pt x="529" y="227"/>
                      </a:lnTo>
                      <a:lnTo>
                        <a:pt x="529" y="228"/>
                      </a:lnTo>
                      <a:lnTo>
                        <a:pt x="529" y="230"/>
                      </a:lnTo>
                      <a:lnTo>
                        <a:pt x="529" y="231"/>
                      </a:lnTo>
                      <a:lnTo>
                        <a:pt x="529" y="232"/>
                      </a:lnTo>
                      <a:lnTo>
                        <a:pt x="528" y="232"/>
                      </a:lnTo>
                      <a:lnTo>
                        <a:pt x="528" y="233"/>
                      </a:lnTo>
                      <a:lnTo>
                        <a:pt x="528" y="234"/>
                      </a:lnTo>
                      <a:lnTo>
                        <a:pt x="530" y="235"/>
                      </a:lnTo>
                      <a:lnTo>
                        <a:pt x="530" y="236"/>
                      </a:lnTo>
                      <a:lnTo>
                        <a:pt x="529" y="236"/>
                      </a:lnTo>
                      <a:lnTo>
                        <a:pt x="529" y="237"/>
                      </a:lnTo>
                      <a:lnTo>
                        <a:pt x="528" y="238"/>
                      </a:lnTo>
                      <a:lnTo>
                        <a:pt x="528" y="239"/>
                      </a:lnTo>
                      <a:lnTo>
                        <a:pt x="528" y="240"/>
                      </a:lnTo>
                      <a:lnTo>
                        <a:pt x="527" y="241"/>
                      </a:lnTo>
                      <a:lnTo>
                        <a:pt x="526" y="242"/>
                      </a:lnTo>
                      <a:lnTo>
                        <a:pt x="526" y="243"/>
                      </a:lnTo>
                      <a:lnTo>
                        <a:pt x="526" y="244"/>
                      </a:lnTo>
                      <a:lnTo>
                        <a:pt x="526" y="245"/>
                      </a:lnTo>
                      <a:lnTo>
                        <a:pt x="526" y="246"/>
                      </a:lnTo>
                      <a:lnTo>
                        <a:pt x="525" y="247"/>
                      </a:lnTo>
                      <a:lnTo>
                        <a:pt x="526" y="248"/>
                      </a:lnTo>
                      <a:lnTo>
                        <a:pt x="526" y="249"/>
                      </a:lnTo>
                      <a:lnTo>
                        <a:pt x="525" y="249"/>
                      </a:lnTo>
                      <a:lnTo>
                        <a:pt x="526" y="250"/>
                      </a:lnTo>
                      <a:lnTo>
                        <a:pt x="526" y="251"/>
                      </a:lnTo>
                      <a:lnTo>
                        <a:pt x="525" y="251"/>
                      </a:lnTo>
                      <a:lnTo>
                        <a:pt x="525" y="252"/>
                      </a:lnTo>
                      <a:lnTo>
                        <a:pt x="525" y="255"/>
                      </a:lnTo>
                      <a:lnTo>
                        <a:pt x="525" y="256"/>
                      </a:lnTo>
                      <a:lnTo>
                        <a:pt x="525" y="258"/>
                      </a:lnTo>
                      <a:lnTo>
                        <a:pt x="525" y="260"/>
                      </a:lnTo>
                      <a:lnTo>
                        <a:pt x="525" y="261"/>
                      </a:lnTo>
                      <a:lnTo>
                        <a:pt x="525" y="262"/>
                      </a:lnTo>
                      <a:lnTo>
                        <a:pt x="525" y="263"/>
                      </a:lnTo>
                      <a:lnTo>
                        <a:pt x="525" y="264"/>
                      </a:lnTo>
                      <a:lnTo>
                        <a:pt x="525" y="265"/>
                      </a:lnTo>
                      <a:lnTo>
                        <a:pt x="525" y="266"/>
                      </a:lnTo>
                      <a:lnTo>
                        <a:pt x="525" y="267"/>
                      </a:lnTo>
                      <a:lnTo>
                        <a:pt x="525" y="268"/>
                      </a:lnTo>
                      <a:lnTo>
                        <a:pt x="525" y="269"/>
                      </a:lnTo>
                      <a:lnTo>
                        <a:pt x="526" y="269"/>
                      </a:lnTo>
                      <a:lnTo>
                        <a:pt x="527" y="270"/>
                      </a:lnTo>
                      <a:lnTo>
                        <a:pt x="527" y="271"/>
                      </a:lnTo>
                      <a:lnTo>
                        <a:pt x="527" y="272"/>
                      </a:lnTo>
                      <a:lnTo>
                        <a:pt x="527" y="273"/>
                      </a:lnTo>
                      <a:lnTo>
                        <a:pt x="527" y="274"/>
                      </a:lnTo>
                      <a:lnTo>
                        <a:pt x="528" y="274"/>
                      </a:lnTo>
                      <a:lnTo>
                        <a:pt x="528" y="275"/>
                      </a:lnTo>
                      <a:lnTo>
                        <a:pt x="529" y="276"/>
                      </a:lnTo>
                      <a:lnTo>
                        <a:pt x="528" y="276"/>
                      </a:lnTo>
                      <a:lnTo>
                        <a:pt x="527" y="277"/>
                      </a:lnTo>
                      <a:lnTo>
                        <a:pt x="527" y="278"/>
                      </a:lnTo>
                      <a:lnTo>
                        <a:pt x="528" y="278"/>
                      </a:lnTo>
                      <a:lnTo>
                        <a:pt x="529" y="278"/>
                      </a:lnTo>
                      <a:lnTo>
                        <a:pt x="530" y="278"/>
                      </a:lnTo>
                      <a:lnTo>
                        <a:pt x="531" y="279"/>
                      </a:lnTo>
                      <a:lnTo>
                        <a:pt x="531" y="280"/>
                      </a:lnTo>
                      <a:lnTo>
                        <a:pt x="532" y="280"/>
                      </a:lnTo>
                      <a:lnTo>
                        <a:pt x="531" y="281"/>
                      </a:lnTo>
                      <a:lnTo>
                        <a:pt x="531" y="282"/>
                      </a:lnTo>
                      <a:lnTo>
                        <a:pt x="532" y="283"/>
                      </a:lnTo>
                      <a:lnTo>
                        <a:pt x="533" y="284"/>
                      </a:lnTo>
                      <a:lnTo>
                        <a:pt x="533" y="285"/>
                      </a:lnTo>
                      <a:lnTo>
                        <a:pt x="533" y="286"/>
                      </a:lnTo>
                      <a:lnTo>
                        <a:pt x="533" y="287"/>
                      </a:lnTo>
                      <a:lnTo>
                        <a:pt x="534" y="287"/>
                      </a:lnTo>
                      <a:lnTo>
                        <a:pt x="534" y="288"/>
                      </a:lnTo>
                      <a:lnTo>
                        <a:pt x="535" y="289"/>
                      </a:lnTo>
                      <a:lnTo>
                        <a:pt x="535" y="290"/>
                      </a:lnTo>
                      <a:lnTo>
                        <a:pt x="536" y="291"/>
                      </a:lnTo>
                      <a:lnTo>
                        <a:pt x="536" y="292"/>
                      </a:lnTo>
                      <a:lnTo>
                        <a:pt x="535" y="292"/>
                      </a:lnTo>
                      <a:lnTo>
                        <a:pt x="535" y="293"/>
                      </a:lnTo>
                      <a:lnTo>
                        <a:pt x="535" y="294"/>
                      </a:lnTo>
                      <a:lnTo>
                        <a:pt x="536" y="295"/>
                      </a:lnTo>
                      <a:lnTo>
                        <a:pt x="535" y="295"/>
                      </a:lnTo>
                      <a:lnTo>
                        <a:pt x="535" y="296"/>
                      </a:lnTo>
                      <a:lnTo>
                        <a:pt x="535" y="297"/>
                      </a:lnTo>
                      <a:lnTo>
                        <a:pt x="534" y="298"/>
                      </a:lnTo>
                      <a:lnTo>
                        <a:pt x="534" y="299"/>
                      </a:lnTo>
                      <a:lnTo>
                        <a:pt x="534" y="300"/>
                      </a:lnTo>
                      <a:lnTo>
                        <a:pt x="535" y="301"/>
                      </a:lnTo>
                      <a:lnTo>
                        <a:pt x="535" y="302"/>
                      </a:lnTo>
                      <a:lnTo>
                        <a:pt x="536" y="302"/>
                      </a:lnTo>
                      <a:lnTo>
                        <a:pt x="537" y="302"/>
                      </a:lnTo>
                      <a:lnTo>
                        <a:pt x="538" y="302"/>
                      </a:lnTo>
                      <a:lnTo>
                        <a:pt x="538" y="303"/>
                      </a:lnTo>
                      <a:lnTo>
                        <a:pt x="540" y="304"/>
                      </a:lnTo>
                      <a:lnTo>
                        <a:pt x="540" y="305"/>
                      </a:lnTo>
                      <a:lnTo>
                        <a:pt x="541" y="305"/>
                      </a:lnTo>
                      <a:lnTo>
                        <a:pt x="541" y="306"/>
                      </a:lnTo>
                      <a:lnTo>
                        <a:pt x="542" y="306"/>
                      </a:lnTo>
                      <a:lnTo>
                        <a:pt x="542" y="305"/>
                      </a:lnTo>
                      <a:lnTo>
                        <a:pt x="543" y="305"/>
                      </a:lnTo>
                      <a:lnTo>
                        <a:pt x="543" y="306"/>
                      </a:lnTo>
                      <a:lnTo>
                        <a:pt x="544" y="306"/>
                      </a:lnTo>
                      <a:lnTo>
                        <a:pt x="544" y="307"/>
                      </a:lnTo>
                      <a:lnTo>
                        <a:pt x="545" y="307"/>
                      </a:lnTo>
                      <a:lnTo>
                        <a:pt x="545" y="308"/>
                      </a:lnTo>
                      <a:lnTo>
                        <a:pt x="546" y="308"/>
                      </a:lnTo>
                      <a:lnTo>
                        <a:pt x="547" y="309"/>
                      </a:lnTo>
                      <a:lnTo>
                        <a:pt x="547" y="310"/>
                      </a:lnTo>
                      <a:lnTo>
                        <a:pt x="548" y="309"/>
                      </a:lnTo>
                      <a:lnTo>
                        <a:pt x="549" y="309"/>
                      </a:lnTo>
                      <a:lnTo>
                        <a:pt x="550" y="309"/>
                      </a:lnTo>
                      <a:lnTo>
                        <a:pt x="551" y="309"/>
                      </a:lnTo>
                      <a:lnTo>
                        <a:pt x="552" y="309"/>
                      </a:lnTo>
                      <a:lnTo>
                        <a:pt x="553" y="309"/>
                      </a:lnTo>
                      <a:lnTo>
                        <a:pt x="554" y="310"/>
                      </a:lnTo>
                      <a:lnTo>
                        <a:pt x="554" y="311"/>
                      </a:lnTo>
                      <a:lnTo>
                        <a:pt x="554" y="312"/>
                      </a:lnTo>
                      <a:lnTo>
                        <a:pt x="554" y="313"/>
                      </a:lnTo>
                      <a:lnTo>
                        <a:pt x="554" y="314"/>
                      </a:lnTo>
                      <a:lnTo>
                        <a:pt x="554" y="315"/>
                      </a:lnTo>
                      <a:lnTo>
                        <a:pt x="553" y="316"/>
                      </a:lnTo>
                      <a:lnTo>
                        <a:pt x="554" y="317"/>
                      </a:lnTo>
                      <a:lnTo>
                        <a:pt x="554" y="318"/>
                      </a:lnTo>
                      <a:lnTo>
                        <a:pt x="553" y="318"/>
                      </a:lnTo>
                      <a:lnTo>
                        <a:pt x="554" y="318"/>
                      </a:lnTo>
                      <a:lnTo>
                        <a:pt x="554" y="319"/>
                      </a:lnTo>
                      <a:lnTo>
                        <a:pt x="553" y="319"/>
                      </a:lnTo>
                      <a:lnTo>
                        <a:pt x="553" y="320"/>
                      </a:lnTo>
                      <a:lnTo>
                        <a:pt x="552" y="321"/>
                      </a:lnTo>
                      <a:lnTo>
                        <a:pt x="553" y="321"/>
                      </a:lnTo>
                      <a:lnTo>
                        <a:pt x="552" y="321"/>
                      </a:lnTo>
                      <a:lnTo>
                        <a:pt x="552" y="322"/>
                      </a:lnTo>
                      <a:lnTo>
                        <a:pt x="553" y="323"/>
                      </a:lnTo>
                      <a:lnTo>
                        <a:pt x="552" y="323"/>
                      </a:lnTo>
                      <a:lnTo>
                        <a:pt x="552" y="324"/>
                      </a:lnTo>
                      <a:lnTo>
                        <a:pt x="553" y="324"/>
                      </a:lnTo>
                      <a:lnTo>
                        <a:pt x="553" y="325"/>
                      </a:lnTo>
                      <a:lnTo>
                        <a:pt x="554" y="325"/>
                      </a:lnTo>
                      <a:lnTo>
                        <a:pt x="554" y="326"/>
                      </a:lnTo>
                      <a:lnTo>
                        <a:pt x="554" y="327"/>
                      </a:lnTo>
                      <a:lnTo>
                        <a:pt x="554" y="328"/>
                      </a:lnTo>
                      <a:lnTo>
                        <a:pt x="554" y="329"/>
                      </a:lnTo>
                      <a:lnTo>
                        <a:pt x="553" y="330"/>
                      </a:lnTo>
                      <a:lnTo>
                        <a:pt x="553" y="331"/>
                      </a:lnTo>
                      <a:lnTo>
                        <a:pt x="552" y="331"/>
                      </a:lnTo>
                      <a:lnTo>
                        <a:pt x="552" y="332"/>
                      </a:lnTo>
                      <a:lnTo>
                        <a:pt x="552" y="333"/>
                      </a:lnTo>
                      <a:lnTo>
                        <a:pt x="553" y="334"/>
                      </a:lnTo>
                      <a:lnTo>
                        <a:pt x="553" y="335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4" y="337"/>
                      </a:lnTo>
                      <a:lnTo>
                        <a:pt x="553" y="337"/>
                      </a:lnTo>
                      <a:lnTo>
                        <a:pt x="553" y="338"/>
                      </a:lnTo>
                      <a:lnTo>
                        <a:pt x="553" y="339"/>
                      </a:lnTo>
                      <a:lnTo>
                        <a:pt x="553" y="340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2" y="342"/>
                      </a:lnTo>
                      <a:lnTo>
                        <a:pt x="553" y="343"/>
                      </a:lnTo>
                      <a:lnTo>
                        <a:pt x="552" y="343"/>
                      </a:lnTo>
                      <a:lnTo>
                        <a:pt x="552" y="344"/>
                      </a:lnTo>
                      <a:lnTo>
                        <a:pt x="552" y="345"/>
                      </a:lnTo>
                      <a:lnTo>
                        <a:pt x="551" y="345"/>
                      </a:lnTo>
                      <a:lnTo>
                        <a:pt x="551" y="346"/>
                      </a:lnTo>
                      <a:lnTo>
                        <a:pt x="551" y="347"/>
                      </a:lnTo>
                      <a:lnTo>
                        <a:pt x="550" y="347"/>
                      </a:lnTo>
                      <a:lnTo>
                        <a:pt x="551" y="348"/>
                      </a:lnTo>
                      <a:lnTo>
                        <a:pt x="550" y="348"/>
                      </a:lnTo>
                      <a:lnTo>
                        <a:pt x="550" y="349"/>
                      </a:lnTo>
                      <a:lnTo>
                        <a:pt x="550" y="350"/>
                      </a:lnTo>
                      <a:lnTo>
                        <a:pt x="551" y="351"/>
                      </a:lnTo>
                      <a:lnTo>
                        <a:pt x="551" y="352"/>
                      </a:lnTo>
                      <a:lnTo>
                        <a:pt x="551" y="353"/>
                      </a:lnTo>
                      <a:lnTo>
                        <a:pt x="551" y="354"/>
                      </a:lnTo>
                      <a:lnTo>
                        <a:pt x="553" y="354"/>
                      </a:lnTo>
                      <a:lnTo>
                        <a:pt x="553" y="355"/>
                      </a:lnTo>
                      <a:lnTo>
                        <a:pt x="553" y="354"/>
                      </a:lnTo>
                      <a:lnTo>
                        <a:pt x="554" y="355"/>
                      </a:lnTo>
                      <a:lnTo>
                        <a:pt x="555" y="354"/>
                      </a:lnTo>
                      <a:lnTo>
                        <a:pt x="557" y="354"/>
                      </a:lnTo>
                      <a:lnTo>
                        <a:pt x="558" y="355"/>
                      </a:lnTo>
                      <a:lnTo>
                        <a:pt x="559" y="356"/>
                      </a:lnTo>
                      <a:lnTo>
                        <a:pt x="560" y="355"/>
                      </a:lnTo>
                      <a:lnTo>
                        <a:pt x="560" y="354"/>
                      </a:lnTo>
                      <a:lnTo>
                        <a:pt x="560" y="353"/>
                      </a:lnTo>
                      <a:lnTo>
                        <a:pt x="561" y="353"/>
                      </a:lnTo>
                      <a:lnTo>
                        <a:pt x="561" y="354"/>
                      </a:lnTo>
                      <a:lnTo>
                        <a:pt x="562" y="355"/>
                      </a:lnTo>
                      <a:lnTo>
                        <a:pt x="562" y="356"/>
                      </a:lnTo>
                      <a:lnTo>
                        <a:pt x="561" y="357"/>
                      </a:lnTo>
                      <a:lnTo>
                        <a:pt x="561" y="358"/>
                      </a:lnTo>
                      <a:lnTo>
                        <a:pt x="561" y="359"/>
                      </a:lnTo>
                      <a:lnTo>
                        <a:pt x="560" y="358"/>
                      </a:lnTo>
                      <a:lnTo>
                        <a:pt x="560" y="359"/>
                      </a:lnTo>
                      <a:lnTo>
                        <a:pt x="559" y="359"/>
                      </a:lnTo>
                      <a:lnTo>
                        <a:pt x="558" y="360"/>
                      </a:lnTo>
                      <a:lnTo>
                        <a:pt x="559" y="361"/>
                      </a:lnTo>
                      <a:lnTo>
                        <a:pt x="558" y="361"/>
                      </a:lnTo>
                      <a:lnTo>
                        <a:pt x="558" y="362"/>
                      </a:lnTo>
                      <a:lnTo>
                        <a:pt x="557" y="364"/>
                      </a:lnTo>
                      <a:lnTo>
                        <a:pt x="558" y="365"/>
                      </a:lnTo>
                      <a:lnTo>
                        <a:pt x="559" y="364"/>
                      </a:lnTo>
                      <a:lnTo>
                        <a:pt x="560" y="364"/>
                      </a:lnTo>
                      <a:lnTo>
                        <a:pt x="560" y="365"/>
                      </a:lnTo>
                      <a:lnTo>
                        <a:pt x="561" y="366"/>
                      </a:lnTo>
                      <a:lnTo>
                        <a:pt x="560" y="366"/>
                      </a:lnTo>
                      <a:lnTo>
                        <a:pt x="561" y="366"/>
                      </a:lnTo>
                      <a:lnTo>
                        <a:pt x="562" y="366"/>
                      </a:lnTo>
                      <a:lnTo>
                        <a:pt x="563" y="366"/>
                      </a:lnTo>
                      <a:lnTo>
                        <a:pt x="564" y="366"/>
                      </a:lnTo>
                      <a:lnTo>
                        <a:pt x="564" y="367"/>
                      </a:lnTo>
                      <a:lnTo>
                        <a:pt x="565" y="368"/>
                      </a:lnTo>
                      <a:lnTo>
                        <a:pt x="565" y="369"/>
                      </a:lnTo>
                      <a:lnTo>
                        <a:pt x="565" y="368"/>
                      </a:lnTo>
                      <a:lnTo>
                        <a:pt x="566" y="368"/>
                      </a:lnTo>
                      <a:lnTo>
                        <a:pt x="567" y="368"/>
                      </a:lnTo>
                      <a:lnTo>
                        <a:pt x="568" y="368"/>
                      </a:lnTo>
                      <a:lnTo>
                        <a:pt x="569" y="367"/>
                      </a:lnTo>
                      <a:lnTo>
                        <a:pt x="570" y="367"/>
                      </a:lnTo>
                      <a:lnTo>
                        <a:pt x="571" y="367"/>
                      </a:lnTo>
                      <a:lnTo>
                        <a:pt x="572" y="367"/>
                      </a:lnTo>
                      <a:lnTo>
                        <a:pt x="572" y="368"/>
                      </a:lnTo>
                      <a:lnTo>
                        <a:pt x="572" y="367"/>
                      </a:lnTo>
                      <a:lnTo>
                        <a:pt x="573" y="367"/>
                      </a:lnTo>
                      <a:lnTo>
                        <a:pt x="573" y="368"/>
                      </a:lnTo>
                      <a:lnTo>
                        <a:pt x="574" y="368"/>
                      </a:lnTo>
                      <a:lnTo>
                        <a:pt x="575" y="369"/>
                      </a:lnTo>
                      <a:lnTo>
                        <a:pt x="574" y="369"/>
                      </a:lnTo>
                      <a:lnTo>
                        <a:pt x="575" y="370"/>
                      </a:lnTo>
                      <a:lnTo>
                        <a:pt x="575" y="371"/>
                      </a:lnTo>
                      <a:lnTo>
                        <a:pt x="576" y="372"/>
                      </a:lnTo>
                      <a:lnTo>
                        <a:pt x="577" y="372"/>
                      </a:lnTo>
                      <a:lnTo>
                        <a:pt x="577" y="374"/>
                      </a:lnTo>
                      <a:lnTo>
                        <a:pt x="577" y="373"/>
                      </a:lnTo>
                      <a:lnTo>
                        <a:pt x="578" y="373"/>
                      </a:lnTo>
                      <a:lnTo>
                        <a:pt x="579" y="373"/>
                      </a:lnTo>
                      <a:lnTo>
                        <a:pt x="579" y="374"/>
                      </a:lnTo>
                      <a:lnTo>
                        <a:pt x="579" y="375"/>
                      </a:lnTo>
                      <a:lnTo>
                        <a:pt x="578" y="375"/>
                      </a:lnTo>
                      <a:lnTo>
                        <a:pt x="579" y="376"/>
                      </a:lnTo>
                      <a:lnTo>
                        <a:pt x="579" y="377"/>
                      </a:lnTo>
                      <a:lnTo>
                        <a:pt x="580" y="377"/>
                      </a:lnTo>
                      <a:lnTo>
                        <a:pt x="580" y="378"/>
                      </a:lnTo>
                      <a:lnTo>
                        <a:pt x="581" y="379"/>
                      </a:lnTo>
                      <a:lnTo>
                        <a:pt x="582" y="379"/>
                      </a:lnTo>
                      <a:lnTo>
                        <a:pt x="584" y="379"/>
                      </a:lnTo>
                      <a:lnTo>
                        <a:pt x="584" y="380"/>
                      </a:lnTo>
                      <a:lnTo>
                        <a:pt x="585" y="381"/>
                      </a:lnTo>
                      <a:lnTo>
                        <a:pt x="586" y="382"/>
                      </a:lnTo>
                      <a:lnTo>
                        <a:pt x="586" y="383"/>
                      </a:lnTo>
                      <a:lnTo>
                        <a:pt x="585" y="384"/>
                      </a:lnTo>
                      <a:lnTo>
                        <a:pt x="586" y="384"/>
                      </a:lnTo>
                      <a:lnTo>
                        <a:pt x="586" y="385"/>
                      </a:lnTo>
                      <a:lnTo>
                        <a:pt x="587" y="385"/>
                      </a:lnTo>
                      <a:lnTo>
                        <a:pt x="587" y="386"/>
                      </a:lnTo>
                      <a:lnTo>
                        <a:pt x="589" y="385"/>
                      </a:lnTo>
                      <a:lnTo>
                        <a:pt x="590" y="386"/>
                      </a:lnTo>
                      <a:lnTo>
                        <a:pt x="589" y="387"/>
                      </a:lnTo>
                      <a:lnTo>
                        <a:pt x="590" y="387"/>
                      </a:lnTo>
                      <a:lnTo>
                        <a:pt x="591" y="388"/>
                      </a:lnTo>
                      <a:lnTo>
                        <a:pt x="591" y="389"/>
                      </a:lnTo>
                      <a:lnTo>
                        <a:pt x="591" y="390"/>
                      </a:lnTo>
                      <a:lnTo>
                        <a:pt x="592" y="390"/>
                      </a:lnTo>
                      <a:lnTo>
                        <a:pt x="593" y="390"/>
                      </a:lnTo>
                      <a:lnTo>
                        <a:pt x="593" y="391"/>
                      </a:lnTo>
                      <a:lnTo>
                        <a:pt x="593" y="390"/>
                      </a:lnTo>
                      <a:lnTo>
                        <a:pt x="593" y="389"/>
                      </a:lnTo>
                      <a:lnTo>
                        <a:pt x="594" y="389"/>
                      </a:lnTo>
                      <a:lnTo>
                        <a:pt x="595" y="389"/>
                      </a:lnTo>
                      <a:lnTo>
                        <a:pt x="596" y="389"/>
                      </a:lnTo>
                      <a:lnTo>
                        <a:pt x="596" y="390"/>
                      </a:lnTo>
                      <a:lnTo>
                        <a:pt x="597" y="390"/>
                      </a:lnTo>
                      <a:lnTo>
                        <a:pt x="596" y="390"/>
                      </a:lnTo>
                      <a:lnTo>
                        <a:pt x="597" y="391"/>
                      </a:lnTo>
                      <a:lnTo>
                        <a:pt x="597" y="393"/>
                      </a:lnTo>
                      <a:lnTo>
                        <a:pt x="597" y="394"/>
                      </a:lnTo>
                      <a:lnTo>
                        <a:pt x="597" y="395"/>
                      </a:lnTo>
                      <a:lnTo>
                        <a:pt x="598" y="395"/>
                      </a:lnTo>
                      <a:lnTo>
                        <a:pt x="599" y="395"/>
                      </a:lnTo>
                      <a:lnTo>
                        <a:pt x="600" y="395"/>
                      </a:lnTo>
                      <a:lnTo>
                        <a:pt x="601" y="396"/>
                      </a:lnTo>
                      <a:lnTo>
                        <a:pt x="601" y="397"/>
                      </a:lnTo>
                      <a:lnTo>
                        <a:pt x="601" y="398"/>
                      </a:lnTo>
                      <a:lnTo>
                        <a:pt x="602" y="398"/>
                      </a:lnTo>
                      <a:lnTo>
                        <a:pt x="602" y="399"/>
                      </a:lnTo>
                      <a:lnTo>
                        <a:pt x="603" y="400"/>
                      </a:lnTo>
                      <a:lnTo>
                        <a:pt x="602" y="400"/>
                      </a:lnTo>
                      <a:lnTo>
                        <a:pt x="602" y="401"/>
                      </a:lnTo>
                      <a:lnTo>
                        <a:pt x="603" y="401"/>
                      </a:lnTo>
                      <a:lnTo>
                        <a:pt x="604" y="402"/>
                      </a:lnTo>
                      <a:lnTo>
                        <a:pt x="605" y="403"/>
                      </a:lnTo>
                      <a:lnTo>
                        <a:pt x="606" y="403"/>
                      </a:lnTo>
                      <a:lnTo>
                        <a:pt x="607" y="403"/>
                      </a:lnTo>
                      <a:lnTo>
                        <a:pt x="608" y="404"/>
                      </a:lnTo>
                      <a:lnTo>
                        <a:pt x="609" y="404"/>
                      </a:lnTo>
                      <a:lnTo>
                        <a:pt x="610" y="404"/>
                      </a:lnTo>
                      <a:lnTo>
                        <a:pt x="611" y="404"/>
                      </a:lnTo>
                      <a:lnTo>
                        <a:pt x="612" y="404"/>
                      </a:lnTo>
                      <a:lnTo>
                        <a:pt x="612" y="405"/>
                      </a:lnTo>
                      <a:lnTo>
                        <a:pt x="613" y="405"/>
                      </a:lnTo>
                      <a:lnTo>
                        <a:pt x="613" y="406"/>
                      </a:lnTo>
                      <a:lnTo>
                        <a:pt x="614" y="406"/>
                      </a:lnTo>
                      <a:lnTo>
                        <a:pt x="615" y="406"/>
                      </a:lnTo>
                      <a:lnTo>
                        <a:pt x="615" y="407"/>
                      </a:lnTo>
                      <a:lnTo>
                        <a:pt x="616" y="407"/>
                      </a:lnTo>
                      <a:lnTo>
                        <a:pt x="617" y="407"/>
                      </a:lnTo>
                      <a:lnTo>
                        <a:pt x="618" y="407"/>
                      </a:lnTo>
                      <a:lnTo>
                        <a:pt x="619" y="407"/>
                      </a:lnTo>
                      <a:lnTo>
                        <a:pt x="619" y="408"/>
                      </a:lnTo>
                      <a:lnTo>
                        <a:pt x="620" y="408"/>
                      </a:lnTo>
                      <a:lnTo>
                        <a:pt x="620" y="407"/>
                      </a:lnTo>
                      <a:lnTo>
                        <a:pt x="621" y="407"/>
                      </a:lnTo>
                      <a:lnTo>
                        <a:pt x="622" y="407"/>
                      </a:lnTo>
                      <a:lnTo>
                        <a:pt x="623" y="408"/>
                      </a:lnTo>
                      <a:lnTo>
                        <a:pt x="624" y="409"/>
                      </a:lnTo>
                      <a:lnTo>
                        <a:pt x="625" y="409"/>
                      </a:lnTo>
                      <a:lnTo>
                        <a:pt x="625" y="408"/>
                      </a:lnTo>
                      <a:lnTo>
                        <a:pt x="626" y="408"/>
                      </a:lnTo>
                      <a:lnTo>
                        <a:pt x="626" y="409"/>
                      </a:lnTo>
                      <a:lnTo>
                        <a:pt x="627" y="409"/>
                      </a:lnTo>
                      <a:lnTo>
                        <a:pt x="627" y="410"/>
                      </a:lnTo>
                      <a:lnTo>
                        <a:pt x="628" y="409"/>
                      </a:lnTo>
                      <a:lnTo>
                        <a:pt x="629" y="409"/>
                      </a:lnTo>
                      <a:lnTo>
                        <a:pt x="630" y="409"/>
                      </a:lnTo>
                      <a:lnTo>
                        <a:pt x="631" y="410"/>
                      </a:lnTo>
                      <a:lnTo>
                        <a:pt x="632" y="409"/>
                      </a:lnTo>
                      <a:lnTo>
                        <a:pt x="632" y="410"/>
                      </a:lnTo>
                      <a:lnTo>
                        <a:pt x="633" y="409"/>
                      </a:lnTo>
                      <a:lnTo>
                        <a:pt x="633" y="410"/>
                      </a:lnTo>
                      <a:lnTo>
                        <a:pt x="634" y="411"/>
                      </a:lnTo>
                      <a:lnTo>
                        <a:pt x="635" y="412"/>
                      </a:lnTo>
                      <a:lnTo>
                        <a:pt x="635" y="411"/>
                      </a:lnTo>
                      <a:lnTo>
                        <a:pt x="636" y="411"/>
                      </a:lnTo>
                      <a:lnTo>
                        <a:pt x="637" y="411"/>
                      </a:lnTo>
                      <a:lnTo>
                        <a:pt x="638" y="411"/>
                      </a:lnTo>
                      <a:lnTo>
                        <a:pt x="638" y="410"/>
                      </a:lnTo>
                      <a:lnTo>
                        <a:pt x="639" y="410"/>
                      </a:lnTo>
                      <a:lnTo>
                        <a:pt x="640" y="410"/>
                      </a:lnTo>
                      <a:lnTo>
                        <a:pt x="641" y="410"/>
                      </a:lnTo>
                      <a:lnTo>
                        <a:pt x="641" y="411"/>
                      </a:lnTo>
                      <a:lnTo>
                        <a:pt x="641" y="412"/>
                      </a:lnTo>
                      <a:lnTo>
                        <a:pt x="641" y="413"/>
                      </a:lnTo>
                      <a:lnTo>
                        <a:pt x="641" y="414"/>
                      </a:lnTo>
                      <a:lnTo>
                        <a:pt x="643" y="414"/>
                      </a:lnTo>
                      <a:lnTo>
                        <a:pt x="644" y="415"/>
                      </a:lnTo>
                      <a:lnTo>
                        <a:pt x="644" y="416"/>
                      </a:lnTo>
                      <a:lnTo>
                        <a:pt x="644" y="417"/>
                      </a:lnTo>
                      <a:lnTo>
                        <a:pt x="643" y="417"/>
                      </a:lnTo>
                      <a:lnTo>
                        <a:pt x="642" y="417"/>
                      </a:lnTo>
                      <a:lnTo>
                        <a:pt x="643" y="418"/>
                      </a:lnTo>
                      <a:lnTo>
                        <a:pt x="642" y="418"/>
                      </a:lnTo>
                      <a:lnTo>
                        <a:pt x="642" y="419"/>
                      </a:lnTo>
                      <a:lnTo>
                        <a:pt x="643" y="419"/>
                      </a:lnTo>
                      <a:lnTo>
                        <a:pt x="643" y="420"/>
                      </a:lnTo>
                      <a:lnTo>
                        <a:pt x="643" y="52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312" name="Group 877"/>
                <p:cNvGrpSpPr>
                  <a:grpSpLocks/>
                </p:cNvGrpSpPr>
                <p:nvPr/>
              </p:nvGrpSpPr>
              <p:grpSpPr bwMode="auto">
                <a:xfrm>
                  <a:off x="2771775" y="2216150"/>
                  <a:ext cx="2092325" cy="2443163"/>
                  <a:chOff x="3377" y="787"/>
                  <a:chExt cx="2034" cy="2376"/>
                </a:xfrm>
                <a:grpFill/>
              </p:grpSpPr>
              <p:sp>
                <p:nvSpPr>
                  <p:cNvPr id="315" name="Freeform 677"/>
                  <p:cNvSpPr>
                    <a:spLocks/>
                  </p:cNvSpPr>
                  <p:nvPr/>
                </p:nvSpPr>
                <p:spPr bwMode="auto">
                  <a:xfrm>
                    <a:off x="4011" y="313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16" name="Rectangle 678"/>
                  <p:cNvSpPr>
                    <a:spLocks noChangeArrowheads="1"/>
                  </p:cNvSpPr>
                  <p:nvPr/>
                </p:nvSpPr>
                <p:spPr bwMode="auto">
                  <a:xfrm>
                    <a:off x="4002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17" name="Freeform 679"/>
                  <p:cNvSpPr>
                    <a:spLocks/>
                  </p:cNvSpPr>
                  <p:nvPr/>
                </p:nvSpPr>
                <p:spPr bwMode="auto">
                  <a:xfrm>
                    <a:off x="4004" y="313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18" name="Freeform 680"/>
                  <p:cNvSpPr>
                    <a:spLocks/>
                  </p:cNvSpPr>
                  <p:nvPr/>
                </p:nvSpPr>
                <p:spPr bwMode="auto">
                  <a:xfrm>
                    <a:off x="4017" y="313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19" name="Freeform 681"/>
                  <p:cNvSpPr>
                    <a:spLocks/>
                  </p:cNvSpPr>
                  <p:nvPr/>
                </p:nvSpPr>
                <p:spPr bwMode="auto">
                  <a:xfrm>
                    <a:off x="4019" y="313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0 w 1"/>
                      <a:gd name="T19" fmla="*/ 1 h 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1"/>
                      <a:gd name="T32" fmla="*/ 1 w 1"/>
                      <a:gd name="T33" fmla="*/ 1 h 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0" name="Freeform 682"/>
                  <p:cNvSpPr>
                    <a:spLocks/>
                  </p:cNvSpPr>
                  <p:nvPr/>
                </p:nvSpPr>
                <p:spPr bwMode="auto">
                  <a:xfrm>
                    <a:off x="4010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1" name="Rectangle 683"/>
                  <p:cNvSpPr>
                    <a:spLocks noChangeArrowheads="1"/>
                  </p:cNvSpPr>
                  <p:nvPr/>
                </p:nvSpPr>
                <p:spPr bwMode="auto">
                  <a:xfrm>
                    <a:off x="4019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22" name="Freeform 684"/>
                  <p:cNvSpPr>
                    <a:spLocks/>
                  </p:cNvSpPr>
                  <p:nvPr/>
                </p:nvSpPr>
                <p:spPr bwMode="auto">
                  <a:xfrm>
                    <a:off x="4012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3" name="Freeform 685"/>
                  <p:cNvSpPr>
                    <a:spLocks/>
                  </p:cNvSpPr>
                  <p:nvPr/>
                </p:nvSpPr>
                <p:spPr bwMode="auto">
                  <a:xfrm>
                    <a:off x="4004" y="3138"/>
                    <a:ext cx="28" cy="14"/>
                  </a:xfrm>
                  <a:custGeom>
                    <a:avLst/>
                    <a:gdLst>
                      <a:gd name="T0" fmla="*/ 13 w 28"/>
                      <a:gd name="T1" fmla="*/ 1 h 14"/>
                      <a:gd name="T2" fmla="*/ 15 w 28"/>
                      <a:gd name="T3" fmla="*/ 0 h 14"/>
                      <a:gd name="T4" fmla="*/ 17 w 28"/>
                      <a:gd name="T5" fmla="*/ 0 h 14"/>
                      <a:gd name="T6" fmla="*/ 18 w 28"/>
                      <a:gd name="T7" fmla="*/ 1 h 14"/>
                      <a:gd name="T8" fmla="*/ 19 w 28"/>
                      <a:gd name="T9" fmla="*/ 2 h 14"/>
                      <a:gd name="T10" fmla="*/ 19 w 28"/>
                      <a:gd name="T11" fmla="*/ 2 h 14"/>
                      <a:gd name="T12" fmla="*/ 18 w 28"/>
                      <a:gd name="T13" fmla="*/ 2 h 14"/>
                      <a:gd name="T14" fmla="*/ 17 w 28"/>
                      <a:gd name="T15" fmla="*/ 3 h 14"/>
                      <a:gd name="T16" fmla="*/ 18 w 28"/>
                      <a:gd name="T17" fmla="*/ 3 h 14"/>
                      <a:gd name="T18" fmla="*/ 20 w 28"/>
                      <a:gd name="T19" fmla="*/ 4 h 14"/>
                      <a:gd name="T20" fmla="*/ 21 w 28"/>
                      <a:gd name="T21" fmla="*/ 4 h 14"/>
                      <a:gd name="T22" fmla="*/ 21 w 28"/>
                      <a:gd name="T23" fmla="*/ 6 h 14"/>
                      <a:gd name="T24" fmla="*/ 22 w 28"/>
                      <a:gd name="T25" fmla="*/ 6 h 14"/>
                      <a:gd name="T26" fmla="*/ 23 w 28"/>
                      <a:gd name="T27" fmla="*/ 6 h 14"/>
                      <a:gd name="T28" fmla="*/ 25 w 28"/>
                      <a:gd name="T29" fmla="*/ 5 h 14"/>
                      <a:gd name="T30" fmla="*/ 24 w 28"/>
                      <a:gd name="T31" fmla="*/ 6 h 14"/>
                      <a:gd name="T32" fmla="*/ 24 w 28"/>
                      <a:gd name="T33" fmla="*/ 7 h 14"/>
                      <a:gd name="T34" fmla="*/ 24 w 28"/>
                      <a:gd name="T35" fmla="*/ 8 h 14"/>
                      <a:gd name="T36" fmla="*/ 26 w 28"/>
                      <a:gd name="T37" fmla="*/ 8 h 14"/>
                      <a:gd name="T38" fmla="*/ 26 w 28"/>
                      <a:gd name="T39" fmla="*/ 9 h 14"/>
                      <a:gd name="T40" fmla="*/ 28 w 28"/>
                      <a:gd name="T41" fmla="*/ 10 h 14"/>
                      <a:gd name="T42" fmla="*/ 28 w 28"/>
                      <a:gd name="T43" fmla="*/ 11 h 14"/>
                      <a:gd name="T44" fmla="*/ 26 w 28"/>
                      <a:gd name="T45" fmla="*/ 11 h 14"/>
                      <a:gd name="T46" fmla="*/ 24 w 28"/>
                      <a:gd name="T47" fmla="*/ 12 h 14"/>
                      <a:gd name="T48" fmla="*/ 25 w 28"/>
                      <a:gd name="T49" fmla="*/ 10 h 14"/>
                      <a:gd name="T50" fmla="*/ 22 w 28"/>
                      <a:gd name="T51" fmla="*/ 10 h 14"/>
                      <a:gd name="T52" fmla="*/ 20 w 28"/>
                      <a:gd name="T53" fmla="*/ 11 h 14"/>
                      <a:gd name="T54" fmla="*/ 20 w 28"/>
                      <a:gd name="T55" fmla="*/ 10 h 14"/>
                      <a:gd name="T56" fmla="*/ 19 w 28"/>
                      <a:gd name="T57" fmla="*/ 11 h 14"/>
                      <a:gd name="T58" fmla="*/ 18 w 28"/>
                      <a:gd name="T59" fmla="*/ 13 h 14"/>
                      <a:gd name="T60" fmla="*/ 17 w 28"/>
                      <a:gd name="T61" fmla="*/ 12 h 14"/>
                      <a:gd name="T62" fmla="*/ 15 w 28"/>
                      <a:gd name="T63" fmla="*/ 12 h 14"/>
                      <a:gd name="T64" fmla="*/ 13 w 28"/>
                      <a:gd name="T65" fmla="*/ 12 h 14"/>
                      <a:gd name="T66" fmla="*/ 12 w 28"/>
                      <a:gd name="T67" fmla="*/ 12 h 14"/>
                      <a:gd name="T68" fmla="*/ 12 w 28"/>
                      <a:gd name="T69" fmla="*/ 11 h 14"/>
                      <a:gd name="T70" fmla="*/ 10 w 28"/>
                      <a:gd name="T71" fmla="*/ 11 h 14"/>
                      <a:gd name="T72" fmla="*/ 11 w 28"/>
                      <a:gd name="T73" fmla="*/ 10 h 14"/>
                      <a:gd name="T74" fmla="*/ 9 w 28"/>
                      <a:gd name="T75" fmla="*/ 9 h 14"/>
                      <a:gd name="T76" fmla="*/ 8 w 28"/>
                      <a:gd name="T77" fmla="*/ 9 h 14"/>
                      <a:gd name="T78" fmla="*/ 6 w 28"/>
                      <a:gd name="T79" fmla="*/ 10 h 14"/>
                      <a:gd name="T80" fmla="*/ 4 w 28"/>
                      <a:gd name="T81" fmla="*/ 13 h 14"/>
                      <a:gd name="T82" fmla="*/ 3 w 28"/>
                      <a:gd name="T83" fmla="*/ 14 h 14"/>
                      <a:gd name="T84" fmla="*/ 3 w 28"/>
                      <a:gd name="T85" fmla="*/ 13 h 14"/>
                      <a:gd name="T86" fmla="*/ 3 w 28"/>
                      <a:gd name="T87" fmla="*/ 12 h 14"/>
                      <a:gd name="T88" fmla="*/ 4 w 28"/>
                      <a:gd name="T89" fmla="*/ 10 h 14"/>
                      <a:gd name="T90" fmla="*/ 3 w 28"/>
                      <a:gd name="T91" fmla="*/ 9 h 14"/>
                      <a:gd name="T92" fmla="*/ 2 w 28"/>
                      <a:gd name="T93" fmla="*/ 9 h 14"/>
                      <a:gd name="T94" fmla="*/ 1 w 28"/>
                      <a:gd name="T95" fmla="*/ 9 h 14"/>
                      <a:gd name="T96" fmla="*/ 1 w 28"/>
                      <a:gd name="T97" fmla="*/ 8 h 14"/>
                      <a:gd name="T98" fmla="*/ 2 w 28"/>
                      <a:gd name="T99" fmla="*/ 7 h 14"/>
                      <a:gd name="T100" fmla="*/ 3 w 28"/>
                      <a:gd name="T101" fmla="*/ 7 h 14"/>
                      <a:gd name="T102" fmla="*/ 6 w 28"/>
                      <a:gd name="T103" fmla="*/ 6 h 14"/>
                      <a:gd name="T104" fmla="*/ 6 w 28"/>
                      <a:gd name="T105" fmla="*/ 5 h 14"/>
                      <a:gd name="T106" fmla="*/ 7 w 28"/>
                      <a:gd name="T107" fmla="*/ 4 h 14"/>
                      <a:gd name="T108" fmla="*/ 9 w 28"/>
                      <a:gd name="T109" fmla="*/ 3 h 14"/>
                      <a:gd name="T110" fmla="*/ 9 w 28"/>
                      <a:gd name="T111" fmla="*/ 4 h 14"/>
                      <a:gd name="T112" fmla="*/ 10 w 28"/>
                      <a:gd name="T113" fmla="*/ 5 h 14"/>
                      <a:gd name="T114" fmla="*/ 10 w 28"/>
                      <a:gd name="T115" fmla="*/ 4 h 14"/>
                      <a:gd name="T116" fmla="*/ 12 w 28"/>
                      <a:gd name="T117" fmla="*/ 3 h 14"/>
                      <a:gd name="T118" fmla="*/ 13 w 28"/>
                      <a:gd name="T119" fmla="*/ 2 h 1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28"/>
                      <a:gd name="T181" fmla="*/ 0 h 14"/>
                      <a:gd name="T182" fmla="*/ 28 w 28"/>
                      <a:gd name="T183" fmla="*/ 14 h 1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28" h="14">
                        <a:moveTo>
                          <a:pt x="13" y="1"/>
                        </a:moveTo>
                        <a:lnTo>
                          <a:pt x="13" y="1"/>
                        </a:lnTo>
                        <a:lnTo>
                          <a:pt x="14" y="1"/>
                        </a:lnTo>
                        <a:lnTo>
                          <a:pt x="15" y="1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9" y="2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7" y="2"/>
                        </a:lnTo>
                        <a:lnTo>
                          <a:pt x="17" y="3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8" y="3"/>
                        </a:lnTo>
                        <a:lnTo>
                          <a:pt x="18" y="4"/>
                        </a:lnTo>
                        <a:lnTo>
                          <a:pt x="19" y="4"/>
                        </a:lnTo>
                        <a:lnTo>
                          <a:pt x="20" y="4"/>
                        </a:lnTo>
                        <a:lnTo>
                          <a:pt x="21" y="4"/>
                        </a:lnTo>
                        <a:lnTo>
                          <a:pt x="21" y="5"/>
                        </a:lnTo>
                        <a:lnTo>
                          <a:pt x="21" y="6"/>
                        </a:lnTo>
                        <a:lnTo>
                          <a:pt x="22" y="7"/>
                        </a:lnTo>
                        <a:lnTo>
                          <a:pt x="22" y="6"/>
                        </a:lnTo>
                        <a:lnTo>
                          <a:pt x="23" y="6"/>
                        </a:lnTo>
                        <a:lnTo>
                          <a:pt x="23" y="5"/>
                        </a:lnTo>
                        <a:lnTo>
                          <a:pt x="24" y="5"/>
                        </a:lnTo>
                        <a:lnTo>
                          <a:pt x="25" y="5"/>
                        </a:lnTo>
                        <a:lnTo>
                          <a:pt x="25" y="4"/>
                        </a:lnTo>
                        <a:lnTo>
                          <a:pt x="25" y="5"/>
                        </a:lnTo>
                        <a:lnTo>
                          <a:pt x="24" y="6"/>
                        </a:lnTo>
                        <a:lnTo>
                          <a:pt x="24" y="7"/>
                        </a:lnTo>
                        <a:lnTo>
                          <a:pt x="24" y="8"/>
                        </a:lnTo>
                        <a:lnTo>
                          <a:pt x="24" y="9"/>
                        </a:lnTo>
                        <a:lnTo>
                          <a:pt x="24" y="8"/>
                        </a:lnTo>
                        <a:lnTo>
                          <a:pt x="25" y="8"/>
                        </a:lnTo>
                        <a:lnTo>
                          <a:pt x="26" y="8"/>
                        </a:lnTo>
                        <a:lnTo>
                          <a:pt x="26" y="9"/>
                        </a:lnTo>
                        <a:lnTo>
                          <a:pt x="27" y="9"/>
                        </a:lnTo>
                        <a:lnTo>
                          <a:pt x="28" y="9"/>
                        </a:lnTo>
                        <a:lnTo>
                          <a:pt x="28" y="10"/>
                        </a:lnTo>
                        <a:lnTo>
                          <a:pt x="28" y="11"/>
                        </a:lnTo>
                        <a:lnTo>
                          <a:pt x="27" y="11"/>
                        </a:lnTo>
                        <a:lnTo>
                          <a:pt x="26" y="11"/>
                        </a:lnTo>
                        <a:lnTo>
                          <a:pt x="25" y="12"/>
                        </a:lnTo>
                        <a:lnTo>
                          <a:pt x="25" y="11"/>
                        </a:lnTo>
                        <a:lnTo>
                          <a:pt x="24" y="12"/>
                        </a:lnTo>
                        <a:lnTo>
                          <a:pt x="24" y="11"/>
                        </a:lnTo>
                        <a:lnTo>
                          <a:pt x="25" y="11"/>
                        </a:lnTo>
                        <a:lnTo>
                          <a:pt x="25" y="10"/>
                        </a:lnTo>
                        <a:lnTo>
                          <a:pt x="24" y="10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21" y="10"/>
                        </a:lnTo>
                        <a:lnTo>
                          <a:pt x="20" y="11"/>
                        </a:lnTo>
                        <a:lnTo>
                          <a:pt x="21" y="11"/>
                        </a:lnTo>
                        <a:lnTo>
                          <a:pt x="20" y="11"/>
                        </a:lnTo>
                        <a:lnTo>
                          <a:pt x="20" y="10"/>
                        </a:lnTo>
                        <a:lnTo>
                          <a:pt x="19" y="10"/>
                        </a:lnTo>
                        <a:lnTo>
                          <a:pt x="19" y="11"/>
                        </a:lnTo>
                        <a:lnTo>
                          <a:pt x="18" y="11"/>
                        </a:lnTo>
                        <a:lnTo>
                          <a:pt x="19" y="11"/>
                        </a:lnTo>
                        <a:lnTo>
                          <a:pt x="19" y="12"/>
                        </a:lnTo>
                        <a:lnTo>
                          <a:pt x="18" y="12"/>
                        </a:lnTo>
                        <a:lnTo>
                          <a:pt x="18" y="13"/>
                        </a:lnTo>
                        <a:lnTo>
                          <a:pt x="18" y="12"/>
                        </a:lnTo>
                        <a:lnTo>
                          <a:pt x="17" y="12"/>
                        </a:lnTo>
                        <a:lnTo>
                          <a:pt x="17" y="11"/>
                        </a:lnTo>
                        <a:lnTo>
                          <a:pt x="16" y="12"/>
                        </a:lnTo>
                        <a:lnTo>
                          <a:pt x="16" y="11"/>
                        </a:lnTo>
                        <a:lnTo>
                          <a:pt x="15" y="12"/>
                        </a:lnTo>
                        <a:lnTo>
                          <a:pt x="14" y="12"/>
                        </a:lnTo>
                        <a:lnTo>
                          <a:pt x="13" y="12"/>
                        </a:lnTo>
                        <a:lnTo>
                          <a:pt x="12" y="12"/>
                        </a:lnTo>
                        <a:lnTo>
                          <a:pt x="12" y="11"/>
                        </a:lnTo>
                        <a:lnTo>
                          <a:pt x="11" y="11"/>
                        </a:lnTo>
                        <a:lnTo>
                          <a:pt x="10" y="11"/>
                        </a:lnTo>
                        <a:lnTo>
                          <a:pt x="11" y="11"/>
                        </a:lnTo>
                        <a:lnTo>
                          <a:pt x="11" y="10"/>
                        </a:lnTo>
                        <a:lnTo>
                          <a:pt x="10" y="9"/>
                        </a:lnTo>
                        <a:lnTo>
                          <a:pt x="9" y="9"/>
                        </a:lnTo>
                        <a:lnTo>
                          <a:pt x="8" y="9"/>
                        </a:lnTo>
                        <a:lnTo>
                          <a:pt x="7" y="9"/>
                        </a:lnTo>
                        <a:lnTo>
                          <a:pt x="6" y="10"/>
                        </a:lnTo>
                        <a:lnTo>
                          <a:pt x="5" y="11"/>
                        </a:lnTo>
                        <a:lnTo>
                          <a:pt x="5" y="12"/>
                        </a:ln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4" y="14"/>
                        </a:lnTo>
                        <a:lnTo>
                          <a:pt x="4" y="13"/>
                        </a:lnTo>
                        <a:lnTo>
                          <a:pt x="3" y="14"/>
                        </a:lnTo>
                        <a:lnTo>
                          <a:pt x="3" y="13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3" y="12"/>
                        </a:lnTo>
                        <a:lnTo>
                          <a:pt x="3" y="11"/>
                        </a:lnTo>
                        <a:lnTo>
                          <a:pt x="4" y="10"/>
                        </a:lnTo>
                        <a:lnTo>
                          <a:pt x="4" y="9"/>
                        </a:lnTo>
                        <a:lnTo>
                          <a:pt x="3" y="9"/>
                        </a:lnTo>
                        <a:lnTo>
                          <a:pt x="2" y="10"/>
                        </a:lnTo>
                        <a:lnTo>
                          <a:pt x="2" y="9"/>
                        </a:lnTo>
                        <a:lnTo>
                          <a:pt x="2" y="8"/>
                        </a:lnTo>
                        <a:lnTo>
                          <a:pt x="2" y="9"/>
                        </a:lnTo>
                        <a:lnTo>
                          <a:pt x="1" y="9"/>
                        </a:lnTo>
                        <a:lnTo>
                          <a:pt x="1" y="8"/>
                        </a:lnTo>
                        <a:lnTo>
                          <a:pt x="0" y="8"/>
                        </a:lnTo>
                        <a:lnTo>
                          <a:pt x="1" y="8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3" y="7"/>
                        </a:lnTo>
                        <a:lnTo>
                          <a:pt x="4" y="7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6" y="6"/>
                        </a:lnTo>
                        <a:lnTo>
                          <a:pt x="6" y="5"/>
                        </a:lnTo>
                        <a:lnTo>
                          <a:pt x="6" y="4"/>
                        </a:lnTo>
                        <a:lnTo>
                          <a:pt x="7" y="4"/>
                        </a:lnTo>
                        <a:lnTo>
                          <a:pt x="7" y="5"/>
                        </a:lnTo>
                        <a:lnTo>
                          <a:pt x="7" y="4"/>
                        </a:lnTo>
                        <a:lnTo>
                          <a:pt x="8" y="3"/>
                        </a:lnTo>
                        <a:lnTo>
                          <a:pt x="9" y="3"/>
                        </a:lnTo>
                        <a:lnTo>
                          <a:pt x="9" y="2"/>
                        </a:lnTo>
                        <a:lnTo>
                          <a:pt x="9" y="3"/>
                        </a:lnTo>
                        <a:lnTo>
                          <a:pt x="9" y="4"/>
                        </a:lnTo>
                        <a:lnTo>
                          <a:pt x="9" y="5"/>
                        </a:lnTo>
                        <a:lnTo>
                          <a:pt x="10" y="5"/>
                        </a:lnTo>
                        <a:lnTo>
                          <a:pt x="10" y="4"/>
                        </a:lnTo>
                        <a:lnTo>
                          <a:pt x="11" y="4"/>
                        </a:lnTo>
                        <a:lnTo>
                          <a:pt x="11" y="3"/>
                        </a:lnTo>
                        <a:lnTo>
                          <a:pt x="12" y="3"/>
                        </a:lnTo>
                        <a:lnTo>
                          <a:pt x="13" y="3"/>
                        </a:lnTo>
                        <a:lnTo>
                          <a:pt x="13" y="2"/>
                        </a:lnTo>
                        <a:lnTo>
                          <a:pt x="14" y="2"/>
                        </a:lnTo>
                        <a:lnTo>
                          <a:pt x="1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4" name="Freeform 686"/>
                  <p:cNvSpPr>
                    <a:spLocks/>
                  </p:cNvSpPr>
                  <p:nvPr/>
                </p:nvSpPr>
                <p:spPr bwMode="auto">
                  <a:xfrm>
                    <a:off x="4019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5" name="Freeform 687"/>
                  <p:cNvSpPr>
                    <a:spLocks/>
                  </p:cNvSpPr>
                  <p:nvPr/>
                </p:nvSpPr>
                <p:spPr bwMode="auto">
                  <a:xfrm>
                    <a:off x="4031" y="31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6" name="Freeform 688"/>
                  <p:cNvSpPr>
                    <a:spLocks/>
                  </p:cNvSpPr>
                  <p:nvPr/>
                </p:nvSpPr>
                <p:spPr bwMode="auto">
                  <a:xfrm>
                    <a:off x="4010" y="314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7" name="Rectangle 689"/>
                  <p:cNvSpPr>
                    <a:spLocks noChangeArrowheads="1"/>
                  </p:cNvSpPr>
                  <p:nvPr/>
                </p:nvSpPr>
                <p:spPr bwMode="auto">
                  <a:xfrm>
                    <a:off x="4006" y="3150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28" name="Freeform 690"/>
                  <p:cNvSpPr>
                    <a:spLocks/>
                  </p:cNvSpPr>
                  <p:nvPr/>
                </p:nvSpPr>
                <p:spPr bwMode="auto">
                  <a:xfrm>
                    <a:off x="4025" y="315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1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1 h 2"/>
                      <a:gd name="T18" fmla="*/ 1 w 1"/>
                      <a:gd name="T19" fmla="*/ 0 h 2"/>
                      <a:gd name="T20" fmla="*/ 1 w 1"/>
                      <a:gd name="T21" fmla="*/ 1 h 2"/>
                      <a:gd name="T22" fmla="*/ 1 w 1"/>
                      <a:gd name="T23" fmla="*/ 1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0 w 1"/>
                      <a:gd name="T29" fmla="*/ 1 h 2"/>
                      <a:gd name="T30" fmla="*/ 0 w 1"/>
                      <a:gd name="T31" fmla="*/ 2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1"/>
                      <a:gd name="T49" fmla="*/ 0 h 2"/>
                      <a:gd name="T50" fmla="*/ 1 w 1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9" name="Freeform 691"/>
                  <p:cNvSpPr>
                    <a:spLocks/>
                  </p:cNvSpPr>
                  <p:nvPr/>
                </p:nvSpPr>
                <p:spPr bwMode="auto">
                  <a:xfrm>
                    <a:off x="4052" y="3124"/>
                    <a:ext cx="5" cy="3"/>
                  </a:xfrm>
                  <a:custGeom>
                    <a:avLst/>
                    <a:gdLst>
                      <a:gd name="T0" fmla="*/ 3 w 5"/>
                      <a:gd name="T1" fmla="*/ 3 h 3"/>
                      <a:gd name="T2" fmla="*/ 3 w 5"/>
                      <a:gd name="T3" fmla="*/ 3 h 3"/>
                      <a:gd name="T4" fmla="*/ 2 w 5"/>
                      <a:gd name="T5" fmla="*/ 3 h 3"/>
                      <a:gd name="T6" fmla="*/ 2 w 5"/>
                      <a:gd name="T7" fmla="*/ 3 h 3"/>
                      <a:gd name="T8" fmla="*/ 2 w 5"/>
                      <a:gd name="T9" fmla="*/ 3 h 3"/>
                      <a:gd name="T10" fmla="*/ 1 w 5"/>
                      <a:gd name="T11" fmla="*/ 3 h 3"/>
                      <a:gd name="T12" fmla="*/ 1 w 5"/>
                      <a:gd name="T13" fmla="*/ 3 h 3"/>
                      <a:gd name="T14" fmla="*/ 0 w 5"/>
                      <a:gd name="T15" fmla="*/ 3 h 3"/>
                      <a:gd name="T16" fmla="*/ 0 w 5"/>
                      <a:gd name="T17" fmla="*/ 3 h 3"/>
                      <a:gd name="T18" fmla="*/ 0 w 5"/>
                      <a:gd name="T19" fmla="*/ 3 h 3"/>
                      <a:gd name="T20" fmla="*/ 1 w 5"/>
                      <a:gd name="T21" fmla="*/ 3 h 3"/>
                      <a:gd name="T22" fmla="*/ 1 w 5"/>
                      <a:gd name="T23" fmla="*/ 2 h 3"/>
                      <a:gd name="T24" fmla="*/ 0 w 5"/>
                      <a:gd name="T25" fmla="*/ 2 h 3"/>
                      <a:gd name="T26" fmla="*/ 0 w 5"/>
                      <a:gd name="T27" fmla="*/ 2 h 3"/>
                      <a:gd name="T28" fmla="*/ 0 w 5"/>
                      <a:gd name="T29" fmla="*/ 1 h 3"/>
                      <a:gd name="T30" fmla="*/ 0 w 5"/>
                      <a:gd name="T31" fmla="*/ 1 h 3"/>
                      <a:gd name="T32" fmla="*/ 0 w 5"/>
                      <a:gd name="T33" fmla="*/ 1 h 3"/>
                      <a:gd name="T34" fmla="*/ 0 w 5"/>
                      <a:gd name="T35" fmla="*/ 1 h 3"/>
                      <a:gd name="T36" fmla="*/ 0 w 5"/>
                      <a:gd name="T37" fmla="*/ 1 h 3"/>
                      <a:gd name="T38" fmla="*/ 1 w 5"/>
                      <a:gd name="T39" fmla="*/ 1 h 3"/>
                      <a:gd name="T40" fmla="*/ 1 w 5"/>
                      <a:gd name="T41" fmla="*/ 1 h 3"/>
                      <a:gd name="T42" fmla="*/ 1 w 5"/>
                      <a:gd name="T43" fmla="*/ 1 h 3"/>
                      <a:gd name="T44" fmla="*/ 1 w 5"/>
                      <a:gd name="T45" fmla="*/ 1 h 3"/>
                      <a:gd name="T46" fmla="*/ 2 w 5"/>
                      <a:gd name="T47" fmla="*/ 1 h 3"/>
                      <a:gd name="T48" fmla="*/ 2 w 5"/>
                      <a:gd name="T49" fmla="*/ 1 h 3"/>
                      <a:gd name="T50" fmla="*/ 2 w 5"/>
                      <a:gd name="T51" fmla="*/ 1 h 3"/>
                      <a:gd name="T52" fmla="*/ 2 w 5"/>
                      <a:gd name="T53" fmla="*/ 0 h 3"/>
                      <a:gd name="T54" fmla="*/ 3 w 5"/>
                      <a:gd name="T55" fmla="*/ 1 h 3"/>
                      <a:gd name="T56" fmla="*/ 3 w 5"/>
                      <a:gd name="T57" fmla="*/ 1 h 3"/>
                      <a:gd name="T58" fmla="*/ 3 w 5"/>
                      <a:gd name="T59" fmla="*/ 0 h 3"/>
                      <a:gd name="T60" fmla="*/ 3 w 5"/>
                      <a:gd name="T61" fmla="*/ 0 h 3"/>
                      <a:gd name="T62" fmla="*/ 4 w 5"/>
                      <a:gd name="T63" fmla="*/ 0 h 3"/>
                      <a:gd name="T64" fmla="*/ 4 w 5"/>
                      <a:gd name="T65" fmla="*/ 0 h 3"/>
                      <a:gd name="T66" fmla="*/ 5 w 5"/>
                      <a:gd name="T67" fmla="*/ 0 h 3"/>
                      <a:gd name="T68" fmla="*/ 4 w 5"/>
                      <a:gd name="T69" fmla="*/ 1 h 3"/>
                      <a:gd name="T70" fmla="*/ 4 w 5"/>
                      <a:gd name="T71" fmla="*/ 1 h 3"/>
                      <a:gd name="T72" fmla="*/ 3 w 5"/>
                      <a:gd name="T73" fmla="*/ 2 h 3"/>
                      <a:gd name="T74" fmla="*/ 4 w 5"/>
                      <a:gd name="T75" fmla="*/ 2 h 3"/>
                      <a:gd name="T76" fmla="*/ 4 w 5"/>
                      <a:gd name="T77" fmla="*/ 2 h 3"/>
                      <a:gd name="T78" fmla="*/ 4 w 5"/>
                      <a:gd name="T79" fmla="*/ 2 h 3"/>
                      <a:gd name="T80" fmla="*/ 4 w 5"/>
                      <a:gd name="T81" fmla="*/ 2 h 3"/>
                      <a:gd name="T82" fmla="*/ 4 w 5"/>
                      <a:gd name="T83" fmla="*/ 3 h 3"/>
                      <a:gd name="T84" fmla="*/ 3 w 5"/>
                      <a:gd name="T85" fmla="*/ 3 h 3"/>
                      <a:gd name="T86" fmla="*/ 3 w 5"/>
                      <a:gd name="T87" fmla="*/ 3 h 3"/>
                      <a:gd name="T88" fmla="*/ 3 w 5"/>
                      <a:gd name="T89" fmla="*/ 3 h 3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5"/>
                      <a:gd name="T136" fmla="*/ 0 h 3"/>
                      <a:gd name="T137" fmla="*/ 5 w 5"/>
                      <a:gd name="T138" fmla="*/ 3 h 3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5" h="3">
                        <a:moveTo>
                          <a:pt x="3" y="3"/>
                        </a:move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0" name="Freeform 692"/>
                  <p:cNvSpPr>
                    <a:spLocks/>
                  </p:cNvSpPr>
                  <p:nvPr/>
                </p:nvSpPr>
                <p:spPr bwMode="auto">
                  <a:xfrm>
                    <a:off x="4051" y="31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1" name="Freeform 693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2" name="Freeform 694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3" name="Freeform 695"/>
                  <p:cNvSpPr>
                    <a:spLocks/>
                  </p:cNvSpPr>
                  <p:nvPr/>
                </p:nvSpPr>
                <p:spPr bwMode="auto">
                  <a:xfrm>
                    <a:off x="4043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4" name="Freeform 696"/>
                  <p:cNvSpPr>
                    <a:spLocks/>
                  </p:cNvSpPr>
                  <p:nvPr/>
                </p:nvSpPr>
                <p:spPr bwMode="auto">
                  <a:xfrm>
                    <a:off x="4048" y="312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5" name="Freeform 697"/>
                  <p:cNvSpPr>
                    <a:spLocks/>
                  </p:cNvSpPr>
                  <p:nvPr/>
                </p:nvSpPr>
                <p:spPr bwMode="auto">
                  <a:xfrm>
                    <a:off x="4051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6" name="Freeform 698"/>
                  <p:cNvSpPr>
                    <a:spLocks/>
                  </p:cNvSpPr>
                  <p:nvPr/>
                </p:nvSpPr>
                <p:spPr bwMode="auto">
                  <a:xfrm>
                    <a:off x="4050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7" name="Freeform 699"/>
                  <p:cNvSpPr>
                    <a:spLocks/>
                  </p:cNvSpPr>
                  <p:nvPr/>
                </p:nvSpPr>
                <p:spPr bwMode="auto">
                  <a:xfrm>
                    <a:off x="4039" y="312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8" name="Freeform 700"/>
                  <p:cNvSpPr>
                    <a:spLocks/>
                  </p:cNvSpPr>
                  <p:nvPr/>
                </p:nvSpPr>
                <p:spPr bwMode="auto">
                  <a:xfrm>
                    <a:off x="4049" y="313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  <a:gd name="T6" fmla="*/ 1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0 h 2"/>
                      <a:gd name="T22" fmla="*/ 1 w 2"/>
                      <a:gd name="T23" fmla="*/ 0 h 2"/>
                      <a:gd name="T24" fmla="*/ 1 w 2"/>
                      <a:gd name="T25" fmla="*/ 0 h 2"/>
                      <a:gd name="T26" fmla="*/ 2 w 2"/>
                      <a:gd name="T27" fmla="*/ 0 h 2"/>
                      <a:gd name="T28" fmla="*/ 2 w 2"/>
                      <a:gd name="T29" fmla="*/ 0 h 2"/>
                      <a:gd name="T30" fmla="*/ 1 w 2"/>
                      <a:gd name="T31" fmla="*/ 1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2"/>
                      <a:gd name="T50" fmla="*/ 2 w 2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2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9" name="Freeform 701"/>
                  <p:cNvSpPr>
                    <a:spLocks/>
                  </p:cNvSpPr>
                  <p:nvPr/>
                </p:nvSpPr>
                <p:spPr bwMode="auto">
                  <a:xfrm>
                    <a:off x="4051" y="313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0" name="Line 702"/>
                  <p:cNvSpPr>
                    <a:spLocks noChangeShapeType="1"/>
                  </p:cNvSpPr>
                  <p:nvPr/>
                </p:nvSpPr>
                <p:spPr bwMode="auto">
                  <a:xfrm>
                    <a:off x="4051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1" name="Freeform 703"/>
                  <p:cNvSpPr>
                    <a:spLocks/>
                  </p:cNvSpPr>
                  <p:nvPr/>
                </p:nvSpPr>
                <p:spPr bwMode="auto">
                  <a:xfrm>
                    <a:off x="4038" y="3130"/>
                    <a:ext cx="2" cy="2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1 h 2"/>
                      <a:gd name="T4" fmla="*/ 2 w 2"/>
                      <a:gd name="T5" fmla="*/ 1 h 2"/>
                      <a:gd name="T6" fmla="*/ 1 w 2"/>
                      <a:gd name="T7" fmla="*/ 2 h 2"/>
                      <a:gd name="T8" fmla="*/ 1 w 2"/>
                      <a:gd name="T9" fmla="*/ 2 h 2"/>
                      <a:gd name="T10" fmla="*/ 1 w 2"/>
                      <a:gd name="T11" fmla="*/ 1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0 w 2"/>
                      <a:gd name="T19" fmla="*/ 1 h 2"/>
                      <a:gd name="T20" fmla="*/ 0 w 2"/>
                      <a:gd name="T21" fmla="*/ 1 h 2"/>
                      <a:gd name="T22" fmla="*/ 1 w 2"/>
                      <a:gd name="T23" fmla="*/ 1 h 2"/>
                      <a:gd name="T24" fmla="*/ 2 w 2"/>
                      <a:gd name="T25" fmla="*/ 0 h 2"/>
                      <a:gd name="T26" fmla="*/ 2 w 2"/>
                      <a:gd name="T27" fmla="*/ 1 h 2"/>
                      <a:gd name="T28" fmla="*/ 2 w 2"/>
                      <a:gd name="T29" fmla="*/ 1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2" name="Freeform 704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3" name="Freeform 705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4" name="Freeform 706"/>
                  <p:cNvSpPr>
                    <a:spLocks/>
                  </p:cNvSpPr>
                  <p:nvPr/>
                </p:nvSpPr>
                <p:spPr bwMode="auto">
                  <a:xfrm>
                    <a:off x="4048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5" name="Rectangle 707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313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46" name="Freeform 708"/>
                  <p:cNvSpPr>
                    <a:spLocks/>
                  </p:cNvSpPr>
                  <p:nvPr/>
                </p:nvSpPr>
                <p:spPr bwMode="auto">
                  <a:xfrm>
                    <a:off x="4047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7" name="Freeform 709"/>
                  <p:cNvSpPr>
                    <a:spLocks/>
                  </p:cNvSpPr>
                  <p:nvPr/>
                </p:nvSpPr>
                <p:spPr bwMode="auto">
                  <a:xfrm>
                    <a:off x="4030" y="313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8" name="Rectangle 710"/>
                  <p:cNvSpPr>
                    <a:spLocks noChangeArrowheads="1"/>
                  </p:cNvSpPr>
                  <p:nvPr/>
                </p:nvSpPr>
                <p:spPr bwMode="auto">
                  <a:xfrm>
                    <a:off x="4029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49" name="Freeform 711"/>
                  <p:cNvSpPr>
                    <a:spLocks/>
                  </p:cNvSpPr>
                  <p:nvPr/>
                </p:nvSpPr>
                <p:spPr bwMode="auto">
                  <a:xfrm>
                    <a:off x="3992" y="313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0" name="Freeform 712"/>
                  <p:cNvSpPr>
                    <a:spLocks/>
                  </p:cNvSpPr>
                  <p:nvPr/>
                </p:nvSpPr>
                <p:spPr bwMode="auto">
                  <a:xfrm>
                    <a:off x="3990" y="3131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1" name="Rectangle 713"/>
                  <p:cNvSpPr>
                    <a:spLocks noChangeArrowheads="1"/>
                  </p:cNvSpPr>
                  <p:nvPr/>
                </p:nvSpPr>
                <p:spPr bwMode="auto">
                  <a:xfrm>
                    <a:off x="3988" y="3131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52" name="Freeform 714"/>
                  <p:cNvSpPr>
                    <a:spLocks/>
                  </p:cNvSpPr>
                  <p:nvPr/>
                </p:nvSpPr>
                <p:spPr bwMode="auto">
                  <a:xfrm>
                    <a:off x="3988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0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3" name="Freeform 715"/>
                  <p:cNvSpPr>
                    <a:spLocks/>
                  </p:cNvSpPr>
                  <p:nvPr/>
                </p:nvSpPr>
                <p:spPr bwMode="auto">
                  <a:xfrm>
                    <a:off x="3983" y="31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4" name="Freeform 716"/>
                  <p:cNvSpPr>
                    <a:spLocks/>
                  </p:cNvSpPr>
                  <p:nvPr/>
                </p:nvSpPr>
                <p:spPr bwMode="auto">
                  <a:xfrm>
                    <a:off x="3982" y="313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5" name="Line 717"/>
                  <p:cNvSpPr>
                    <a:spLocks noChangeShapeType="1"/>
                  </p:cNvSpPr>
                  <p:nvPr/>
                </p:nvSpPr>
                <p:spPr bwMode="auto">
                  <a:xfrm>
                    <a:off x="3978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6" name="Freeform 718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7" name="Freeform 719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8" name="Freeform 720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9" name="Freeform 721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0" name="Freeform 722"/>
                  <p:cNvSpPr>
                    <a:spLocks/>
                  </p:cNvSpPr>
                  <p:nvPr/>
                </p:nvSpPr>
                <p:spPr bwMode="auto">
                  <a:xfrm>
                    <a:off x="3980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1" name="Freeform 723"/>
                  <p:cNvSpPr>
                    <a:spLocks/>
                  </p:cNvSpPr>
                  <p:nvPr/>
                </p:nvSpPr>
                <p:spPr bwMode="auto">
                  <a:xfrm>
                    <a:off x="3984" y="313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2" name="Freeform 724"/>
                  <p:cNvSpPr>
                    <a:spLocks/>
                  </p:cNvSpPr>
                  <p:nvPr/>
                </p:nvSpPr>
                <p:spPr bwMode="auto">
                  <a:xfrm>
                    <a:off x="3976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3" name="Rectangle 725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35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64" name="Rectangle 726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65" name="Freeform 727"/>
                  <p:cNvSpPr>
                    <a:spLocks/>
                  </p:cNvSpPr>
                  <p:nvPr/>
                </p:nvSpPr>
                <p:spPr bwMode="auto">
                  <a:xfrm>
                    <a:off x="3976" y="313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6" name="Rectangle 728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67" name="Rectangle 729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68" name="Rectangle 730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69" name="Freeform 731"/>
                  <p:cNvSpPr>
                    <a:spLocks/>
                  </p:cNvSpPr>
                  <p:nvPr/>
                </p:nvSpPr>
                <p:spPr bwMode="auto">
                  <a:xfrm>
                    <a:off x="3976" y="313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0" name="Freeform 732"/>
                  <p:cNvSpPr>
                    <a:spLocks/>
                  </p:cNvSpPr>
                  <p:nvPr/>
                </p:nvSpPr>
                <p:spPr bwMode="auto">
                  <a:xfrm>
                    <a:off x="3974" y="314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0 h 1"/>
                      <a:gd name="T22" fmla="*/ 1 w 1"/>
                      <a:gd name="T23" fmla="*/ 0 h 1"/>
                      <a:gd name="T24" fmla="*/ 0 w 1"/>
                      <a:gd name="T25" fmla="*/ 1 h 1"/>
                      <a:gd name="T26" fmla="*/ 0 w 1"/>
                      <a:gd name="T27" fmla="*/ 1 h 1"/>
                      <a:gd name="T28" fmla="*/ 0 w 1"/>
                      <a:gd name="T29" fmla="*/ 1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1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4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2" name="Freeform 734"/>
                  <p:cNvSpPr>
                    <a:spLocks/>
                  </p:cNvSpPr>
                  <p:nvPr/>
                </p:nvSpPr>
                <p:spPr bwMode="auto">
                  <a:xfrm>
                    <a:off x="3975" y="314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3" name="Freeform 735"/>
                  <p:cNvSpPr>
                    <a:spLocks/>
                  </p:cNvSpPr>
                  <p:nvPr/>
                </p:nvSpPr>
                <p:spPr bwMode="auto">
                  <a:xfrm>
                    <a:off x="3977" y="314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0 h 1"/>
                      <a:gd name="T5" fmla="*/ 0 h 1"/>
                      <a:gd name="T6" fmla="*/ 1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4" name="Freeform 736"/>
                  <p:cNvSpPr>
                    <a:spLocks/>
                  </p:cNvSpPr>
                  <p:nvPr/>
                </p:nvSpPr>
                <p:spPr bwMode="auto">
                  <a:xfrm>
                    <a:off x="3985" y="314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5" name="Freeform 737"/>
                  <p:cNvSpPr>
                    <a:spLocks/>
                  </p:cNvSpPr>
                  <p:nvPr/>
                </p:nvSpPr>
                <p:spPr bwMode="auto">
                  <a:xfrm>
                    <a:off x="3984" y="314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1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6" name="Freeform 738"/>
                  <p:cNvSpPr>
                    <a:spLocks/>
                  </p:cNvSpPr>
                  <p:nvPr/>
                </p:nvSpPr>
                <p:spPr bwMode="auto">
                  <a:xfrm>
                    <a:off x="3980" y="3147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2 w 4"/>
                      <a:gd name="T9" fmla="*/ 1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3 w 4"/>
                      <a:gd name="T15" fmla="*/ 0 h 2"/>
                      <a:gd name="T16" fmla="*/ 4 w 4"/>
                      <a:gd name="T17" fmla="*/ 0 h 2"/>
                      <a:gd name="T18" fmla="*/ 4 w 4"/>
                      <a:gd name="T19" fmla="*/ 0 h 2"/>
                      <a:gd name="T20" fmla="*/ 4 w 4"/>
                      <a:gd name="T21" fmla="*/ 0 h 2"/>
                      <a:gd name="T22" fmla="*/ 4 w 4"/>
                      <a:gd name="T23" fmla="*/ 0 h 2"/>
                      <a:gd name="T24" fmla="*/ 4 w 4"/>
                      <a:gd name="T25" fmla="*/ 0 h 2"/>
                      <a:gd name="T26" fmla="*/ 4 w 4"/>
                      <a:gd name="T27" fmla="*/ 0 h 2"/>
                      <a:gd name="T28" fmla="*/ 4 w 4"/>
                      <a:gd name="T29" fmla="*/ 1 h 2"/>
                      <a:gd name="T30" fmla="*/ 4 w 4"/>
                      <a:gd name="T31" fmla="*/ 1 h 2"/>
                      <a:gd name="T32" fmla="*/ 3 w 4"/>
                      <a:gd name="T33" fmla="*/ 1 h 2"/>
                      <a:gd name="T34" fmla="*/ 3 w 4"/>
                      <a:gd name="T35" fmla="*/ 1 h 2"/>
                      <a:gd name="T36" fmla="*/ 3 w 4"/>
                      <a:gd name="T37" fmla="*/ 1 h 2"/>
                      <a:gd name="T38" fmla="*/ 3 w 4"/>
                      <a:gd name="T39" fmla="*/ 2 h 2"/>
                      <a:gd name="T40" fmla="*/ 2 w 4"/>
                      <a:gd name="T41" fmla="*/ 2 h 2"/>
                      <a:gd name="T42" fmla="*/ 2 w 4"/>
                      <a:gd name="T43" fmla="*/ 2 h 2"/>
                      <a:gd name="T44" fmla="*/ 2 w 4"/>
                      <a:gd name="T45" fmla="*/ 2 h 2"/>
                      <a:gd name="T46" fmla="*/ 1 w 4"/>
                      <a:gd name="T47" fmla="*/ 2 h 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4"/>
                      <a:gd name="T73" fmla="*/ 0 h 2"/>
                      <a:gd name="T74" fmla="*/ 4 w 4"/>
                      <a:gd name="T75" fmla="*/ 2 h 2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7" name="Freeform 739"/>
                  <p:cNvSpPr>
                    <a:spLocks/>
                  </p:cNvSpPr>
                  <p:nvPr/>
                </p:nvSpPr>
                <p:spPr bwMode="auto">
                  <a:xfrm>
                    <a:off x="3972" y="314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8" name="Freeform 740"/>
                  <p:cNvSpPr>
                    <a:spLocks/>
                  </p:cNvSpPr>
                  <p:nvPr/>
                </p:nvSpPr>
                <p:spPr bwMode="auto">
                  <a:xfrm>
                    <a:off x="3984" y="314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9" name="Rectangle 741"/>
                  <p:cNvSpPr>
                    <a:spLocks noChangeArrowheads="1"/>
                  </p:cNvSpPr>
                  <p:nvPr/>
                </p:nvSpPr>
                <p:spPr bwMode="auto">
                  <a:xfrm>
                    <a:off x="3973" y="314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80" name="Rectangle 742"/>
                  <p:cNvSpPr>
                    <a:spLocks noChangeArrowheads="1"/>
                  </p:cNvSpPr>
                  <p:nvPr/>
                </p:nvSpPr>
                <p:spPr bwMode="auto">
                  <a:xfrm>
                    <a:off x="3987" y="3149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81" name="Freeform 743"/>
                  <p:cNvSpPr>
                    <a:spLocks/>
                  </p:cNvSpPr>
                  <p:nvPr/>
                </p:nvSpPr>
                <p:spPr bwMode="auto">
                  <a:xfrm>
                    <a:off x="3978" y="314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w 1"/>
                      <a:gd name="T8" fmla="*/ 0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2" name="Freeform 744"/>
                  <p:cNvSpPr>
                    <a:spLocks/>
                  </p:cNvSpPr>
                  <p:nvPr/>
                </p:nvSpPr>
                <p:spPr bwMode="auto">
                  <a:xfrm>
                    <a:off x="3975" y="315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3" name="Freeform 745"/>
                  <p:cNvSpPr>
                    <a:spLocks/>
                  </p:cNvSpPr>
                  <p:nvPr/>
                </p:nvSpPr>
                <p:spPr bwMode="auto">
                  <a:xfrm>
                    <a:off x="3985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4" name="Freeform 746"/>
                  <p:cNvSpPr>
                    <a:spLocks/>
                  </p:cNvSpPr>
                  <p:nvPr/>
                </p:nvSpPr>
                <p:spPr bwMode="auto">
                  <a:xfrm>
                    <a:off x="3979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5" name="Freeform 747"/>
                  <p:cNvSpPr>
                    <a:spLocks/>
                  </p:cNvSpPr>
                  <p:nvPr/>
                </p:nvSpPr>
                <p:spPr bwMode="auto">
                  <a:xfrm>
                    <a:off x="3984" y="316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6" name="Freeform 748"/>
                  <p:cNvSpPr>
                    <a:spLocks/>
                  </p:cNvSpPr>
                  <p:nvPr/>
                </p:nvSpPr>
                <p:spPr bwMode="auto">
                  <a:xfrm>
                    <a:off x="3974" y="31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7" name="Freeform 749"/>
                  <p:cNvSpPr>
                    <a:spLocks/>
                  </p:cNvSpPr>
                  <p:nvPr/>
                </p:nvSpPr>
                <p:spPr bwMode="auto">
                  <a:xfrm>
                    <a:off x="4131" y="311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1 h 2"/>
                      <a:gd name="T4" fmla="*/ 1 w 1"/>
                      <a:gd name="T5" fmla="*/ 1 h 2"/>
                      <a:gd name="T6" fmla="*/ 1 w 1"/>
                      <a:gd name="T7" fmla="*/ 1 h 2"/>
                      <a:gd name="T8" fmla="*/ 1 w 1"/>
                      <a:gd name="T9" fmla="*/ 2 h 2"/>
                      <a:gd name="T10" fmla="*/ 1 w 1"/>
                      <a:gd name="T11" fmla="*/ 2 h 2"/>
                      <a:gd name="T12" fmla="*/ 1 w 1"/>
                      <a:gd name="T13" fmla="*/ 2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1 w 1"/>
                      <a:gd name="T21" fmla="*/ 2 h 2"/>
                      <a:gd name="T22" fmla="*/ 1 w 1"/>
                      <a:gd name="T23" fmla="*/ 2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1 w 1"/>
                      <a:gd name="T29" fmla="*/ 1 h 2"/>
                      <a:gd name="T30" fmla="*/ 1 w 1"/>
                      <a:gd name="T31" fmla="*/ 0 h 2"/>
                      <a:gd name="T32" fmla="*/ 1 w 1"/>
                      <a:gd name="T33" fmla="*/ 0 h 2"/>
                      <a:gd name="T34" fmla="*/ 1 w 1"/>
                      <a:gd name="T35" fmla="*/ 0 h 2"/>
                      <a:gd name="T36" fmla="*/ 1 w 1"/>
                      <a:gd name="T37" fmla="*/ 0 h 2"/>
                      <a:gd name="T38" fmla="*/ 1 w 1"/>
                      <a:gd name="T39" fmla="*/ 0 h 2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1"/>
                      <a:gd name="T61" fmla="*/ 0 h 2"/>
                      <a:gd name="T62" fmla="*/ 1 w 1"/>
                      <a:gd name="T63" fmla="*/ 2 h 2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1" h="2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8" name="Freeform 750"/>
                  <p:cNvSpPr>
                    <a:spLocks/>
                  </p:cNvSpPr>
                  <p:nvPr/>
                </p:nvSpPr>
                <p:spPr bwMode="auto">
                  <a:xfrm>
                    <a:off x="4132" y="31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9" name="Freeform 751"/>
                  <p:cNvSpPr>
                    <a:spLocks/>
                  </p:cNvSpPr>
                  <p:nvPr/>
                </p:nvSpPr>
                <p:spPr bwMode="auto">
                  <a:xfrm>
                    <a:off x="4130" y="31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1 h 1"/>
                      <a:gd name="T20" fmla="*/ 1 w 1"/>
                      <a:gd name="T21" fmla="*/ 1 h 1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"/>
                      <a:gd name="T34" fmla="*/ 0 h 1"/>
                      <a:gd name="T35" fmla="*/ 1 w 1"/>
                      <a:gd name="T36" fmla="*/ 1 h 1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0" name="Freeform 752"/>
                  <p:cNvSpPr>
                    <a:spLocks/>
                  </p:cNvSpPr>
                  <p:nvPr/>
                </p:nvSpPr>
                <p:spPr bwMode="auto">
                  <a:xfrm>
                    <a:off x="4131" y="312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1" name="Rectangle 753"/>
                  <p:cNvSpPr>
                    <a:spLocks noChangeArrowheads="1"/>
                  </p:cNvSpPr>
                  <p:nvPr/>
                </p:nvSpPr>
                <p:spPr bwMode="auto">
                  <a:xfrm>
                    <a:off x="4131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92" name="Freeform 754"/>
                  <p:cNvSpPr>
                    <a:spLocks/>
                  </p:cNvSpPr>
                  <p:nvPr/>
                </p:nvSpPr>
                <p:spPr bwMode="auto">
                  <a:xfrm>
                    <a:off x="4131" y="312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3" name="Freeform 755"/>
                  <p:cNvSpPr>
                    <a:spLocks/>
                  </p:cNvSpPr>
                  <p:nvPr/>
                </p:nvSpPr>
                <p:spPr bwMode="auto">
                  <a:xfrm>
                    <a:off x="4148" y="314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4" name="Freeform 756"/>
                  <p:cNvSpPr>
                    <a:spLocks/>
                  </p:cNvSpPr>
                  <p:nvPr/>
                </p:nvSpPr>
                <p:spPr bwMode="auto">
                  <a:xfrm>
                    <a:off x="4147" y="314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5" name="Rectangle 757"/>
                  <p:cNvSpPr>
                    <a:spLocks noChangeArrowheads="1"/>
                  </p:cNvSpPr>
                  <p:nvPr/>
                </p:nvSpPr>
                <p:spPr bwMode="auto">
                  <a:xfrm>
                    <a:off x="4146" y="314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96" name="Freeform 758"/>
                  <p:cNvSpPr>
                    <a:spLocks/>
                  </p:cNvSpPr>
                  <p:nvPr/>
                </p:nvSpPr>
                <p:spPr bwMode="auto">
                  <a:xfrm>
                    <a:off x="4129" y="31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7" name="Freeform 759"/>
                  <p:cNvSpPr>
                    <a:spLocks/>
                  </p:cNvSpPr>
                  <p:nvPr/>
                </p:nvSpPr>
                <p:spPr bwMode="auto">
                  <a:xfrm>
                    <a:off x="4128" y="3125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8" name="Freeform 760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9" name="Freeform 761"/>
                  <p:cNvSpPr>
                    <a:spLocks/>
                  </p:cNvSpPr>
                  <p:nvPr/>
                </p:nvSpPr>
                <p:spPr bwMode="auto">
                  <a:xfrm>
                    <a:off x="4128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0" name="Rectangle 762"/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31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01" name="Freeform 763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"/>
                      <a:gd name="T22" fmla="*/ 0 h 1"/>
                      <a:gd name="T23" fmla="*/ 1 w 1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2" name="Freeform 764"/>
                  <p:cNvSpPr>
                    <a:spLocks/>
                  </p:cNvSpPr>
                  <p:nvPr/>
                </p:nvSpPr>
                <p:spPr bwMode="auto">
                  <a:xfrm>
                    <a:off x="4135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3" name="Freeform 765"/>
                  <p:cNvSpPr>
                    <a:spLocks/>
                  </p:cNvSpPr>
                  <p:nvPr/>
                </p:nvSpPr>
                <p:spPr bwMode="auto">
                  <a:xfrm>
                    <a:off x="4133" y="313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4" name="Freeform 766"/>
                  <p:cNvSpPr>
                    <a:spLocks/>
                  </p:cNvSpPr>
                  <p:nvPr/>
                </p:nvSpPr>
                <p:spPr bwMode="auto">
                  <a:xfrm>
                    <a:off x="4131" y="313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0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5" name="Freeform 767"/>
                  <p:cNvSpPr>
                    <a:spLocks/>
                  </p:cNvSpPr>
                  <p:nvPr/>
                </p:nvSpPr>
                <p:spPr bwMode="auto">
                  <a:xfrm>
                    <a:off x="4057" y="312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6" name="Freeform 768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7" name="Freeform 769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2"/>
                  </a:xfrm>
                  <a:custGeom>
                    <a:avLst/>
                    <a:gdLst>
                      <a:gd name="T0" fmla="*/ 1 h 2"/>
                      <a:gd name="T1" fmla="*/ 2 h 2"/>
                      <a:gd name="T2" fmla="*/ 1 h 2"/>
                      <a:gd name="T3" fmla="*/ 1 h 2"/>
                      <a:gd name="T4" fmla="*/ 1 h 2"/>
                      <a:gd name="T5" fmla="*/ 1 h 2"/>
                      <a:gd name="T6" fmla="*/ 1 h 2"/>
                      <a:gd name="T7" fmla="*/ 1 h 2"/>
                      <a:gd name="T8" fmla="*/ 0 h 2"/>
                      <a:gd name="T9" fmla="*/ 0 h 2"/>
                      <a:gd name="T10" fmla="*/ 1 h 2"/>
                      <a:gd name="T11" fmla="*/ 1 h 2"/>
                      <a:gd name="T12" fmla="*/ 1 h 2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h 2"/>
                      <a:gd name="T27" fmla="*/ 2 h 2"/>
                    </a:gdLst>
                    <a:ahLst/>
                    <a:cxnLst>
                      <a:cxn ang="T13">
                        <a:pos x="0" y="T0"/>
                      </a:cxn>
                      <a:cxn ang="T14">
                        <a:pos x="0" y="T1"/>
                      </a:cxn>
                      <a:cxn ang="T15">
                        <a:pos x="0" y="T2"/>
                      </a:cxn>
                      <a:cxn ang="T16">
                        <a:pos x="0" y="T3"/>
                      </a:cxn>
                      <a:cxn ang="T17">
                        <a:pos x="0" y="T4"/>
                      </a:cxn>
                      <a:cxn ang="T18">
                        <a:pos x="0" y="T5"/>
                      </a:cxn>
                      <a:cxn ang="T19">
                        <a:pos x="0" y="T6"/>
                      </a:cxn>
                      <a:cxn ang="T20">
                        <a:pos x="0" y="T7"/>
                      </a:cxn>
                      <a:cxn ang="T21">
                        <a:pos x="0" y="T8"/>
                      </a:cxn>
                      <a:cxn ang="T22">
                        <a:pos x="0" y="T9"/>
                      </a:cxn>
                      <a:cxn ang="T23">
                        <a:pos x="0" y="T10"/>
                      </a:cxn>
                      <a:cxn ang="T24">
                        <a:pos x="0" y="T11"/>
                      </a:cxn>
                      <a:cxn ang="T25">
                        <a:pos x="0" y="T12"/>
                      </a:cxn>
                    </a:cxnLst>
                    <a:rect l="0" t="T26" r="0" b="T27"/>
                    <a:pathLst>
                      <a:path h="2">
                        <a:moveTo>
                          <a:pt x="0" y="1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8" name="Freeform 770"/>
                  <p:cNvSpPr>
                    <a:spLocks/>
                  </p:cNvSpPr>
                  <p:nvPr/>
                </p:nvSpPr>
                <p:spPr bwMode="auto">
                  <a:xfrm>
                    <a:off x="4237" y="314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9" name="Freeform 771"/>
                  <p:cNvSpPr>
                    <a:spLocks/>
                  </p:cNvSpPr>
                  <p:nvPr/>
                </p:nvSpPr>
                <p:spPr bwMode="auto">
                  <a:xfrm>
                    <a:off x="4235" y="3149"/>
                    <a:ext cx="3" cy="3"/>
                  </a:xfrm>
                  <a:custGeom>
                    <a:avLst/>
                    <a:gdLst>
                      <a:gd name="T0" fmla="*/ 1 w 3"/>
                      <a:gd name="T1" fmla="*/ 2 h 3"/>
                      <a:gd name="T2" fmla="*/ 1 w 3"/>
                      <a:gd name="T3" fmla="*/ 1 h 3"/>
                      <a:gd name="T4" fmla="*/ 2 w 3"/>
                      <a:gd name="T5" fmla="*/ 1 h 3"/>
                      <a:gd name="T6" fmla="*/ 3 w 3"/>
                      <a:gd name="T7" fmla="*/ 1 h 3"/>
                      <a:gd name="T8" fmla="*/ 3 w 3"/>
                      <a:gd name="T9" fmla="*/ 0 h 3"/>
                      <a:gd name="T10" fmla="*/ 3 w 3"/>
                      <a:gd name="T11" fmla="*/ 0 h 3"/>
                      <a:gd name="T12" fmla="*/ 3 w 3"/>
                      <a:gd name="T13" fmla="*/ 1 h 3"/>
                      <a:gd name="T14" fmla="*/ 3 w 3"/>
                      <a:gd name="T15" fmla="*/ 1 h 3"/>
                      <a:gd name="T16" fmla="*/ 3 w 3"/>
                      <a:gd name="T17" fmla="*/ 2 h 3"/>
                      <a:gd name="T18" fmla="*/ 3 w 3"/>
                      <a:gd name="T19" fmla="*/ 2 h 3"/>
                      <a:gd name="T20" fmla="*/ 3 w 3"/>
                      <a:gd name="T21" fmla="*/ 2 h 3"/>
                      <a:gd name="T22" fmla="*/ 3 w 3"/>
                      <a:gd name="T23" fmla="*/ 2 h 3"/>
                      <a:gd name="T24" fmla="*/ 2 w 3"/>
                      <a:gd name="T25" fmla="*/ 3 h 3"/>
                      <a:gd name="T26" fmla="*/ 2 w 3"/>
                      <a:gd name="T27" fmla="*/ 3 h 3"/>
                      <a:gd name="T28" fmla="*/ 2 w 3"/>
                      <a:gd name="T29" fmla="*/ 3 h 3"/>
                      <a:gd name="T30" fmla="*/ 1 w 3"/>
                      <a:gd name="T31" fmla="*/ 3 h 3"/>
                      <a:gd name="T32" fmla="*/ 1 w 3"/>
                      <a:gd name="T33" fmla="*/ 3 h 3"/>
                      <a:gd name="T34" fmla="*/ 1 w 3"/>
                      <a:gd name="T35" fmla="*/ 3 h 3"/>
                      <a:gd name="T36" fmla="*/ 0 w 3"/>
                      <a:gd name="T37" fmla="*/ 3 h 3"/>
                      <a:gd name="T38" fmla="*/ 0 w 3"/>
                      <a:gd name="T39" fmla="*/ 3 h 3"/>
                      <a:gd name="T40" fmla="*/ 0 w 3"/>
                      <a:gd name="T41" fmla="*/ 2 h 3"/>
                      <a:gd name="T42" fmla="*/ 0 w 3"/>
                      <a:gd name="T43" fmla="*/ 3 h 3"/>
                      <a:gd name="T44" fmla="*/ 1 w 3"/>
                      <a:gd name="T45" fmla="*/ 3 h 3"/>
                      <a:gd name="T46" fmla="*/ 1 w 3"/>
                      <a:gd name="T47" fmla="*/ 2 h 3"/>
                      <a:gd name="T48" fmla="*/ 1 w 3"/>
                      <a:gd name="T49" fmla="*/ 2 h 3"/>
                      <a:gd name="T50" fmla="*/ 1 w 3"/>
                      <a:gd name="T51" fmla="*/ 2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0" name="Freeform 772"/>
                  <p:cNvSpPr>
                    <a:spLocks/>
                  </p:cNvSpPr>
                  <p:nvPr/>
                </p:nvSpPr>
                <p:spPr bwMode="auto">
                  <a:xfrm>
                    <a:off x="4084" y="314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1 h 1"/>
                      <a:gd name="T5" fmla="*/ 1 h 1"/>
                      <a:gd name="T6" fmla="*/ 1 h 1"/>
                      <a:gd name="T7" fmla="*/ 0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1" name="Freeform 773"/>
                  <p:cNvSpPr>
                    <a:spLocks/>
                  </p:cNvSpPr>
                  <p:nvPr/>
                </p:nvSpPr>
                <p:spPr bwMode="auto">
                  <a:xfrm>
                    <a:off x="4003" y="312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2" name="Rectangle 774"/>
                  <p:cNvSpPr>
                    <a:spLocks noChangeArrowheads="1"/>
                  </p:cNvSpPr>
                  <p:nvPr/>
                </p:nvSpPr>
                <p:spPr bwMode="auto">
                  <a:xfrm>
                    <a:off x="4014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13" name="Freeform 775"/>
                  <p:cNvSpPr>
                    <a:spLocks/>
                  </p:cNvSpPr>
                  <p:nvPr/>
                </p:nvSpPr>
                <p:spPr bwMode="auto">
                  <a:xfrm>
                    <a:off x="4013" y="312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4" name="Freeform 776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5" name="Freeform 777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6" name="Freeform 778"/>
                  <p:cNvSpPr>
                    <a:spLocks noEditPoints="1"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7 h 359"/>
                      <a:gd name="T4" fmla="*/ 218 w 247"/>
                      <a:gd name="T5" fmla="*/ 192 h 359"/>
                      <a:gd name="T6" fmla="*/ 187 w 247"/>
                      <a:gd name="T7" fmla="*/ 217 h 359"/>
                      <a:gd name="T8" fmla="*/ 177 w 247"/>
                      <a:gd name="T9" fmla="*/ 223 h 359"/>
                      <a:gd name="T10" fmla="*/ 176 w 247"/>
                      <a:gd name="T11" fmla="*/ 233 h 359"/>
                      <a:gd name="T12" fmla="*/ 170 w 247"/>
                      <a:gd name="T13" fmla="*/ 253 h 359"/>
                      <a:gd name="T14" fmla="*/ 162 w 247"/>
                      <a:gd name="T15" fmla="*/ 261 h 359"/>
                      <a:gd name="T16" fmla="*/ 159 w 247"/>
                      <a:gd name="T17" fmla="*/ 255 h 359"/>
                      <a:gd name="T18" fmla="*/ 158 w 247"/>
                      <a:gd name="T19" fmla="*/ 254 h 359"/>
                      <a:gd name="T20" fmla="*/ 153 w 247"/>
                      <a:gd name="T21" fmla="*/ 260 h 359"/>
                      <a:gd name="T22" fmla="*/ 162 w 247"/>
                      <a:gd name="T23" fmla="*/ 263 h 359"/>
                      <a:gd name="T24" fmla="*/ 146 w 247"/>
                      <a:gd name="T25" fmla="*/ 291 h 359"/>
                      <a:gd name="T26" fmla="*/ 140 w 247"/>
                      <a:gd name="T27" fmla="*/ 293 h 359"/>
                      <a:gd name="T28" fmla="*/ 135 w 247"/>
                      <a:gd name="T29" fmla="*/ 296 h 359"/>
                      <a:gd name="T30" fmla="*/ 136 w 247"/>
                      <a:gd name="T31" fmla="*/ 297 h 359"/>
                      <a:gd name="T32" fmla="*/ 131 w 247"/>
                      <a:gd name="T33" fmla="*/ 303 h 359"/>
                      <a:gd name="T34" fmla="*/ 121 w 247"/>
                      <a:gd name="T35" fmla="*/ 307 h 359"/>
                      <a:gd name="T36" fmla="*/ 113 w 247"/>
                      <a:gd name="T37" fmla="*/ 313 h 359"/>
                      <a:gd name="T38" fmla="*/ 103 w 247"/>
                      <a:gd name="T39" fmla="*/ 322 h 359"/>
                      <a:gd name="T40" fmla="*/ 82 w 247"/>
                      <a:gd name="T41" fmla="*/ 357 h 359"/>
                      <a:gd name="T42" fmla="*/ 73 w 247"/>
                      <a:gd name="T43" fmla="*/ 350 h 359"/>
                      <a:gd name="T44" fmla="*/ 63 w 247"/>
                      <a:gd name="T45" fmla="*/ 350 h 359"/>
                      <a:gd name="T46" fmla="*/ 55 w 247"/>
                      <a:gd name="T47" fmla="*/ 348 h 359"/>
                      <a:gd name="T48" fmla="*/ 45 w 247"/>
                      <a:gd name="T49" fmla="*/ 343 h 359"/>
                      <a:gd name="T50" fmla="*/ 32 w 247"/>
                      <a:gd name="T51" fmla="*/ 340 h 359"/>
                      <a:gd name="T52" fmla="*/ 18 w 247"/>
                      <a:gd name="T53" fmla="*/ 333 h 359"/>
                      <a:gd name="T54" fmla="*/ 10 w 247"/>
                      <a:gd name="T55" fmla="*/ 329 h 359"/>
                      <a:gd name="T56" fmla="*/ 14 w 247"/>
                      <a:gd name="T57" fmla="*/ 317 h 359"/>
                      <a:gd name="T58" fmla="*/ 12 w 247"/>
                      <a:gd name="T59" fmla="*/ 303 h 359"/>
                      <a:gd name="T60" fmla="*/ 6 w 247"/>
                      <a:gd name="T61" fmla="*/ 296 h 359"/>
                      <a:gd name="T62" fmla="*/ 2 w 247"/>
                      <a:gd name="T63" fmla="*/ 288 h 359"/>
                      <a:gd name="T64" fmla="*/ 8 w 247"/>
                      <a:gd name="T65" fmla="*/ 279 h 359"/>
                      <a:gd name="T66" fmla="*/ 10 w 247"/>
                      <a:gd name="T67" fmla="*/ 267 h 359"/>
                      <a:gd name="T68" fmla="*/ 8 w 247"/>
                      <a:gd name="T69" fmla="*/ 252 h 359"/>
                      <a:gd name="T70" fmla="*/ 13 w 247"/>
                      <a:gd name="T71" fmla="*/ 243 h 359"/>
                      <a:gd name="T72" fmla="*/ 52 w 247"/>
                      <a:gd name="T73" fmla="*/ 236 h 359"/>
                      <a:gd name="T74" fmla="*/ 62 w 247"/>
                      <a:gd name="T75" fmla="*/ 224 h 359"/>
                      <a:gd name="T76" fmla="*/ 72 w 247"/>
                      <a:gd name="T77" fmla="*/ 210 h 359"/>
                      <a:gd name="T78" fmla="*/ 81 w 247"/>
                      <a:gd name="T79" fmla="*/ 193 h 359"/>
                      <a:gd name="T80" fmla="*/ 92 w 247"/>
                      <a:gd name="T81" fmla="*/ 175 h 359"/>
                      <a:gd name="T82" fmla="*/ 107 w 247"/>
                      <a:gd name="T83" fmla="*/ 163 h 359"/>
                      <a:gd name="T84" fmla="*/ 112 w 247"/>
                      <a:gd name="T85" fmla="*/ 147 h 359"/>
                      <a:gd name="T86" fmla="*/ 112 w 247"/>
                      <a:gd name="T87" fmla="*/ 137 h 359"/>
                      <a:gd name="T88" fmla="*/ 108 w 247"/>
                      <a:gd name="T89" fmla="*/ 125 h 359"/>
                      <a:gd name="T90" fmla="*/ 100 w 247"/>
                      <a:gd name="T91" fmla="*/ 116 h 359"/>
                      <a:gd name="T92" fmla="*/ 98 w 247"/>
                      <a:gd name="T93" fmla="*/ 105 h 359"/>
                      <a:gd name="T94" fmla="*/ 87 w 247"/>
                      <a:gd name="T95" fmla="*/ 97 h 359"/>
                      <a:gd name="T96" fmla="*/ 99 w 247"/>
                      <a:gd name="T97" fmla="*/ 95 h 359"/>
                      <a:gd name="T98" fmla="*/ 113 w 247"/>
                      <a:gd name="T99" fmla="*/ 79 h 359"/>
                      <a:gd name="T100" fmla="*/ 96 w 247"/>
                      <a:gd name="T101" fmla="*/ 51 h 359"/>
                      <a:gd name="T102" fmla="*/ 101 w 247"/>
                      <a:gd name="T103" fmla="*/ 37 h 359"/>
                      <a:gd name="T104" fmla="*/ 112 w 247"/>
                      <a:gd name="T105" fmla="*/ 24 h 359"/>
                      <a:gd name="T106" fmla="*/ 122 w 247"/>
                      <a:gd name="T107" fmla="*/ 21 h 359"/>
                      <a:gd name="T108" fmla="*/ 140 w 247"/>
                      <a:gd name="T109" fmla="*/ 25 h 359"/>
                      <a:gd name="T110" fmla="*/ 141 w 247"/>
                      <a:gd name="T111" fmla="*/ 7 h 359"/>
                      <a:gd name="T112" fmla="*/ 156 w 247"/>
                      <a:gd name="T113" fmla="*/ 10 h 359"/>
                      <a:gd name="T114" fmla="*/ 172 w 247"/>
                      <a:gd name="T115" fmla="*/ 4 h 359"/>
                      <a:gd name="T116" fmla="*/ 195 w 247"/>
                      <a:gd name="T117" fmla="*/ 13 h 359"/>
                      <a:gd name="T118" fmla="*/ 163 w 247"/>
                      <a:gd name="T119" fmla="*/ 262 h 359"/>
                      <a:gd name="T120" fmla="*/ 147 w 247"/>
                      <a:gd name="T121" fmla="*/ 290 h 359"/>
                      <a:gd name="T122" fmla="*/ 136 w 247"/>
                      <a:gd name="T123" fmla="*/ 296 h 359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247"/>
                      <a:gd name="T187" fmla="*/ 0 h 359"/>
                      <a:gd name="T188" fmla="*/ 247 w 247"/>
                      <a:gd name="T189" fmla="*/ 359 h 359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  <a:close/>
                        <a:moveTo>
                          <a:pt x="108" y="321"/>
                        </a:moveTo>
                        <a:lnTo>
                          <a:pt x="108" y="321"/>
                        </a:lnTo>
                        <a:close/>
                        <a:moveTo>
                          <a:pt x="162" y="259"/>
                        </a:moveTo>
                        <a:lnTo>
                          <a:pt x="162" y="259"/>
                        </a:lnTo>
                        <a:close/>
                        <a:moveTo>
                          <a:pt x="162" y="260"/>
                        </a:moveTo>
                        <a:lnTo>
                          <a:pt x="162" y="260"/>
                        </a:lnTo>
                        <a:lnTo>
                          <a:pt x="163" y="260"/>
                        </a:lnTo>
                        <a:lnTo>
                          <a:pt x="162" y="260"/>
                        </a:lnTo>
                        <a:close/>
                        <a:moveTo>
                          <a:pt x="163" y="261"/>
                        </a:move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63" y="261"/>
                        </a:moveTo>
                        <a:lnTo>
                          <a:pt x="163" y="261"/>
                        </a:ln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59" y="261"/>
                        </a:moveTo>
                        <a:lnTo>
                          <a:pt x="159" y="261"/>
                        </a:lnTo>
                        <a:close/>
                        <a:moveTo>
                          <a:pt x="159" y="262"/>
                        </a:moveTo>
                        <a:lnTo>
                          <a:pt x="159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58" y="262"/>
                        </a:moveTo>
                        <a:lnTo>
                          <a:pt x="158" y="262"/>
                        </a:lnTo>
                        <a:lnTo>
                          <a:pt x="158" y="261"/>
                        </a:lnTo>
                        <a:lnTo>
                          <a:pt x="158" y="262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1" y="266"/>
                        </a:moveTo>
                        <a:lnTo>
                          <a:pt x="161" y="265"/>
                        </a:lnTo>
                        <a:lnTo>
                          <a:pt x="161" y="266"/>
                        </a:lnTo>
                        <a:close/>
                        <a:moveTo>
                          <a:pt x="161" y="266"/>
                        </a:moveTo>
                        <a:lnTo>
                          <a:pt x="161" y="266"/>
                        </a:lnTo>
                        <a:close/>
                        <a:moveTo>
                          <a:pt x="162" y="267"/>
                        </a:moveTo>
                        <a:lnTo>
                          <a:pt x="161" y="267"/>
                        </a:lnTo>
                        <a:lnTo>
                          <a:pt x="162" y="267"/>
                        </a:lnTo>
                        <a:close/>
                        <a:moveTo>
                          <a:pt x="160" y="268"/>
                        </a:moveTo>
                        <a:lnTo>
                          <a:pt x="159" y="268"/>
                        </a:lnTo>
                        <a:lnTo>
                          <a:pt x="160" y="268"/>
                        </a:lnTo>
                        <a:close/>
                        <a:moveTo>
                          <a:pt x="158" y="272"/>
                        </a:moveTo>
                        <a:lnTo>
                          <a:pt x="158" y="272"/>
                        </a:lnTo>
                        <a:close/>
                        <a:moveTo>
                          <a:pt x="152" y="283"/>
                        </a:moveTo>
                        <a:lnTo>
                          <a:pt x="152" y="283"/>
                        </a:lnTo>
                        <a:close/>
                        <a:moveTo>
                          <a:pt x="148" y="290"/>
                        </a:moveTo>
                        <a:lnTo>
                          <a:pt x="147" y="290"/>
                        </a:lnTo>
                        <a:lnTo>
                          <a:pt x="148" y="290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2" y="294"/>
                        </a:moveTo>
                        <a:lnTo>
                          <a:pt x="142" y="294"/>
                        </a:lnTo>
                        <a:close/>
                        <a:moveTo>
                          <a:pt x="142" y="294"/>
                        </a:moveTo>
                        <a:lnTo>
                          <a:pt x="143" y="294"/>
                        </a:lnTo>
                        <a:lnTo>
                          <a:pt x="142" y="294"/>
                        </a:lnTo>
                        <a:close/>
                        <a:moveTo>
                          <a:pt x="139" y="296"/>
                        </a:moveTo>
                        <a:lnTo>
                          <a:pt x="139" y="296"/>
                        </a:lnTo>
                        <a:close/>
                        <a:moveTo>
                          <a:pt x="136" y="296"/>
                        </a:moveTo>
                        <a:lnTo>
                          <a:pt x="136" y="296"/>
                        </a:lnTo>
                        <a:close/>
                        <a:moveTo>
                          <a:pt x="120" y="308"/>
                        </a:moveTo>
                        <a:lnTo>
                          <a:pt x="120" y="307"/>
                        </a:lnTo>
                        <a:lnTo>
                          <a:pt x="121" y="307"/>
                        </a:lnTo>
                        <a:lnTo>
                          <a:pt x="120" y="308"/>
                        </a:lnTo>
                        <a:close/>
                        <a:moveTo>
                          <a:pt x="125" y="310"/>
                        </a:moveTo>
                        <a:lnTo>
                          <a:pt x="125" y="310"/>
                        </a:lnTo>
                        <a:close/>
                        <a:moveTo>
                          <a:pt x="113" y="312"/>
                        </a:move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close/>
                        <a:moveTo>
                          <a:pt x="112" y="313"/>
                        </a:moveTo>
                        <a:lnTo>
                          <a:pt x="112" y="313"/>
                        </a:lnTo>
                        <a:close/>
                        <a:moveTo>
                          <a:pt x="112" y="314"/>
                        </a:moveTo>
                        <a:lnTo>
                          <a:pt x="112" y="3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7" name="Freeform 779"/>
                  <p:cNvSpPr>
                    <a:spLocks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3 h 359"/>
                      <a:gd name="T4" fmla="*/ 217 w 247"/>
                      <a:gd name="T5" fmla="*/ 196 h 359"/>
                      <a:gd name="T6" fmla="*/ 190 w 247"/>
                      <a:gd name="T7" fmla="*/ 211 h 359"/>
                      <a:gd name="T8" fmla="*/ 180 w 247"/>
                      <a:gd name="T9" fmla="*/ 223 h 359"/>
                      <a:gd name="T10" fmla="*/ 179 w 247"/>
                      <a:gd name="T11" fmla="*/ 230 h 359"/>
                      <a:gd name="T12" fmla="*/ 174 w 247"/>
                      <a:gd name="T13" fmla="*/ 245 h 359"/>
                      <a:gd name="T14" fmla="*/ 165 w 247"/>
                      <a:gd name="T15" fmla="*/ 257 h 359"/>
                      <a:gd name="T16" fmla="*/ 159 w 247"/>
                      <a:gd name="T17" fmla="*/ 261 h 359"/>
                      <a:gd name="T18" fmla="*/ 160 w 247"/>
                      <a:gd name="T19" fmla="*/ 254 h 359"/>
                      <a:gd name="T20" fmla="*/ 156 w 247"/>
                      <a:gd name="T21" fmla="*/ 256 h 359"/>
                      <a:gd name="T22" fmla="*/ 156 w 247"/>
                      <a:gd name="T23" fmla="*/ 262 h 359"/>
                      <a:gd name="T24" fmla="*/ 161 w 247"/>
                      <a:gd name="T25" fmla="*/ 265 h 359"/>
                      <a:gd name="T26" fmla="*/ 146 w 247"/>
                      <a:gd name="T27" fmla="*/ 291 h 359"/>
                      <a:gd name="T28" fmla="*/ 140 w 247"/>
                      <a:gd name="T29" fmla="*/ 293 h 359"/>
                      <a:gd name="T30" fmla="*/ 136 w 247"/>
                      <a:gd name="T31" fmla="*/ 296 h 359"/>
                      <a:gd name="T32" fmla="*/ 133 w 247"/>
                      <a:gd name="T33" fmla="*/ 297 h 359"/>
                      <a:gd name="T34" fmla="*/ 132 w 247"/>
                      <a:gd name="T35" fmla="*/ 303 h 359"/>
                      <a:gd name="T36" fmla="*/ 122 w 247"/>
                      <a:gd name="T37" fmla="*/ 313 h 359"/>
                      <a:gd name="T38" fmla="*/ 116 w 247"/>
                      <a:gd name="T39" fmla="*/ 311 h 359"/>
                      <a:gd name="T40" fmla="*/ 109 w 247"/>
                      <a:gd name="T41" fmla="*/ 313 h 359"/>
                      <a:gd name="T42" fmla="*/ 95 w 247"/>
                      <a:gd name="T43" fmla="*/ 342 h 359"/>
                      <a:gd name="T44" fmla="*/ 80 w 247"/>
                      <a:gd name="T45" fmla="*/ 354 h 359"/>
                      <a:gd name="T46" fmla="*/ 71 w 247"/>
                      <a:gd name="T47" fmla="*/ 348 h 359"/>
                      <a:gd name="T48" fmla="*/ 62 w 247"/>
                      <a:gd name="T49" fmla="*/ 350 h 359"/>
                      <a:gd name="T50" fmla="*/ 54 w 247"/>
                      <a:gd name="T51" fmla="*/ 348 h 359"/>
                      <a:gd name="T52" fmla="*/ 44 w 247"/>
                      <a:gd name="T53" fmla="*/ 343 h 359"/>
                      <a:gd name="T54" fmla="*/ 32 w 247"/>
                      <a:gd name="T55" fmla="*/ 340 h 359"/>
                      <a:gd name="T56" fmla="*/ 19 w 247"/>
                      <a:gd name="T57" fmla="*/ 334 h 359"/>
                      <a:gd name="T58" fmla="*/ 12 w 247"/>
                      <a:gd name="T59" fmla="*/ 329 h 359"/>
                      <a:gd name="T60" fmla="*/ 13 w 247"/>
                      <a:gd name="T61" fmla="*/ 320 h 359"/>
                      <a:gd name="T62" fmla="*/ 15 w 247"/>
                      <a:gd name="T63" fmla="*/ 304 h 359"/>
                      <a:gd name="T64" fmla="*/ 11 w 247"/>
                      <a:gd name="T65" fmla="*/ 296 h 359"/>
                      <a:gd name="T66" fmla="*/ 0 w 247"/>
                      <a:gd name="T67" fmla="*/ 290 h 359"/>
                      <a:gd name="T68" fmla="*/ 5 w 247"/>
                      <a:gd name="T69" fmla="*/ 283 h 359"/>
                      <a:gd name="T70" fmla="*/ 4 w 247"/>
                      <a:gd name="T71" fmla="*/ 275 h 359"/>
                      <a:gd name="T72" fmla="*/ 11 w 247"/>
                      <a:gd name="T73" fmla="*/ 262 h 359"/>
                      <a:gd name="T74" fmla="*/ 8 w 247"/>
                      <a:gd name="T75" fmla="*/ 247 h 359"/>
                      <a:gd name="T76" fmla="*/ 15 w 247"/>
                      <a:gd name="T77" fmla="*/ 242 h 359"/>
                      <a:gd name="T78" fmla="*/ 54 w 247"/>
                      <a:gd name="T79" fmla="*/ 236 h 359"/>
                      <a:gd name="T80" fmla="*/ 62 w 247"/>
                      <a:gd name="T81" fmla="*/ 223 h 359"/>
                      <a:gd name="T82" fmla="*/ 72 w 247"/>
                      <a:gd name="T83" fmla="*/ 210 h 359"/>
                      <a:gd name="T84" fmla="*/ 81 w 247"/>
                      <a:gd name="T85" fmla="*/ 194 h 359"/>
                      <a:gd name="T86" fmla="*/ 90 w 247"/>
                      <a:gd name="T87" fmla="*/ 178 h 359"/>
                      <a:gd name="T88" fmla="*/ 105 w 247"/>
                      <a:gd name="T89" fmla="*/ 165 h 359"/>
                      <a:gd name="T90" fmla="*/ 109 w 247"/>
                      <a:gd name="T91" fmla="*/ 152 h 359"/>
                      <a:gd name="T92" fmla="*/ 111 w 247"/>
                      <a:gd name="T93" fmla="*/ 140 h 359"/>
                      <a:gd name="T94" fmla="*/ 111 w 247"/>
                      <a:gd name="T95" fmla="*/ 130 h 359"/>
                      <a:gd name="T96" fmla="*/ 104 w 247"/>
                      <a:gd name="T97" fmla="*/ 121 h 359"/>
                      <a:gd name="T98" fmla="*/ 103 w 247"/>
                      <a:gd name="T99" fmla="*/ 110 h 359"/>
                      <a:gd name="T100" fmla="*/ 96 w 247"/>
                      <a:gd name="T101" fmla="*/ 100 h 359"/>
                      <a:gd name="T102" fmla="*/ 85 w 247"/>
                      <a:gd name="T103" fmla="*/ 94 h 359"/>
                      <a:gd name="T104" fmla="*/ 115 w 247"/>
                      <a:gd name="T105" fmla="*/ 95 h 359"/>
                      <a:gd name="T106" fmla="*/ 111 w 247"/>
                      <a:gd name="T107" fmla="*/ 77 h 359"/>
                      <a:gd name="T108" fmla="*/ 96 w 247"/>
                      <a:gd name="T109" fmla="*/ 50 h 359"/>
                      <a:gd name="T110" fmla="*/ 101 w 247"/>
                      <a:gd name="T111" fmla="*/ 37 h 359"/>
                      <a:gd name="T112" fmla="*/ 112 w 247"/>
                      <a:gd name="T113" fmla="*/ 24 h 359"/>
                      <a:gd name="T114" fmla="*/ 121 w 247"/>
                      <a:gd name="T115" fmla="*/ 23 h 359"/>
                      <a:gd name="T116" fmla="*/ 134 w 247"/>
                      <a:gd name="T117" fmla="*/ 24 h 359"/>
                      <a:gd name="T118" fmla="*/ 137 w 247"/>
                      <a:gd name="T119" fmla="*/ 4 h 359"/>
                      <a:gd name="T120" fmla="*/ 149 w 247"/>
                      <a:gd name="T121" fmla="*/ 11 h 359"/>
                      <a:gd name="T122" fmla="*/ 165 w 247"/>
                      <a:gd name="T123" fmla="*/ 2 h 359"/>
                      <a:gd name="T124" fmla="*/ 184 w 247"/>
                      <a:gd name="T125" fmla="*/ 6 h 359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247"/>
                      <a:gd name="T190" fmla="*/ 0 h 359"/>
                      <a:gd name="T191" fmla="*/ 247 w 247"/>
                      <a:gd name="T192" fmla="*/ 359 h 359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8" name="Freeform 780"/>
                  <p:cNvSpPr>
                    <a:spLocks/>
                  </p:cNvSpPr>
                  <p:nvPr/>
                </p:nvSpPr>
                <p:spPr bwMode="auto">
                  <a:xfrm>
                    <a:off x="4383" y="29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9" name="Freeform 781"/>
                  <p:cNvSpPr>
                    <a:spLocks/>
                  </p:cNvSpPr>
                  <p:nvPr/>
                </p:nvSpPr>
                <p:spPr bwMode="auto">
                  <a:xfrm>
                    <a:off x="4437" y="288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0" name="Freeform 782"/>
                  <p:cNvSpPr>
                    <a:spLocks/>
                  </p:cNvSpPr>
                  <p:nvPr/>
                </p:nvSpPr>
                <p:spPr bwMode="auto">
                  <a:xfrm>
                    <a:off x="4437" y="288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0 w 1"/>
                      <a:gd name="T4" fmla="*/ 1 w 1"/>
                      <a:gd name="T5" fmla="*/ 1 w 1"/>
                      <a:gd name="T6" fmla="*/ 0 w 1"/>
                      <a:gd name="T7" fmla="*/ 0 w 1"/>
                      <a:gd name="T8" fmla="*/ 0 w 1"/>
                      <a:gd name="T9" fmla="*/ 0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1" name="Freeform 783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2" name="Freeform 784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3" name="Freeform 785"/>
                  <p:cNvSpPr>
                    <a:spLocks/>
                  </p:cNvSpPr>
                  <p:nvPr/>
                </p:nvSpPr>
                <p:spPr bwMode="auto">
                  <a:xfrm>
                    <a:off x="4434" y="288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4" name="Rectangle 786"/>
                  <p:cNvSpPr>
                    <a:spLocks noChangeArrowheads="1"/>
                  </p:cNvSpPr>
                  <p:nvPr/>
                </p:nvSpPr>
                <p:spPr bwMode="auto">
                  <a:xfrm>
                    <a:off x="4434" y="288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25" name="Line 787"/>
                  <p:cNvSpPr>
                    <a:spLocks noChangeShapeType="1"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6" name="Freeform 788"/>
                  <p:cNvSpPr>
                    <a:spLocks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7" name="Freeform 789"/>
                  <p:cNvSpPr>
                    <a:spLocks/>
                  </p:cNvSpPr>
                  <p:nvPr/>
                </p:nvSpPr>
                <p:spPr bwMode="auto">
                  <a:xfrm>
                    <a:off x="4433" y="288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8" name="Freeform 790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9" name="Freeform 791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0" name="Freeform 792"/>
                  <p:cNvSpPr>
                    <a:spLocks/>
                  </p:cNvSpPr>
                  <p:nvPr/>
                </p:nvSpPr>
                <p:spPr bwMode="auto">
                  <a:xfrm>
                    <a:off x="4436" y="288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0 60000 65536"/>
                      <a:gd name="T4" fmla="*/ 0 60000 65536"/>
                      <a:gd name="T5" fmla="*/ 0 60000 65536"/>
                      <a:gd name="T6" fmla="*/ 0 h 1"/>
                      <a:gd name="T7" fmla="*/ 1 h 1"/>
                    </a:gdLst>
                    <a:ahLst/>
                    <a:cxnLst>
                      <a:cxn ang="T3">
                        <a:pos x="0" y="T0"/>
                      </a:cxn>
                      <a:cxn ang="T4">
                        <a:pos x="0" y="T1"/>
                      </a:cxn>
                      <a:cxn ang="T5">
                        <a:pos x="0" y="T2"/>
                      </a:cxn>
                    </a:cxnLst>
                    <a:rect l="0" t="T6" r="0" b="T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1" name="Freeform 793"/>
                  <p:cNvSpPr>
                    <a:spLocks/>
                  </p:cNvSpPr>
                  <p:nvPr/>
                </p:nvSpPr>
                <p:spPr bwMode="auto">
                  <a:xfrm>
                    <a:off x="4436" y="289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2" name="Freeform 794"/>
                  <p:cNvSpPr>
                    <a:spLocks/>
                  </p:cNvSpPr>
                  <p:nvPr/>
                </p:nvSpPr>
                <p:spPr bwMode="auto">
                  <a:xfrm>
                    <a:off x="4436" y="289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3" name="Freeform 795"/>
                  <p:cNvSpPr>
                    <a:spLocks/>
                  </p:cNvSpPr>
                  <p:nvPr/>
                </p:nvSpPr>
                <p:spPr bwMode="auto">
                  <a:xfrm>
                    <a:off x="4434" y="289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4" name="Freeform 796"/>
                  <p:cNvSpPr>
                    <a:spLocks/>
                  </p:cNvSpPr>
                  <p:nvPr/>
                </p:nvSpPr>
                <p:spPr bwMode="auto">
                  <a:xfrm>
                    <a:off x="4433" y="289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5" name="Freeform 797"/>
                  <p:cNvSpPr>
                    <a:spLocks/>
                  </p:cNvSpPr>
                  <p:nvPr/>
                </p:nvSpPr>
                <p:spPr bwMode="auto">
                  <a:xfrm>
                    <a:off x="4427" y="290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6" name="Freeform 798"/>
                  <p:cNvSpPr>
                    <a:spLocks/>
                  </p:cNvSpPr>
                  <p:nvPr/>
                </p:nvSpPr>
                <p:spPr bwMode="auto">
                  <a:xfrm>
                    <a:off x="4422" y="291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7" name="Freeform 799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8" name="Rectangle 800"/>
                  <p:cNvSpPr>
                    <a:spLocks noChangeArrowheads="1"/>
                  </p:cNvSpPr>
                  <p:nvPr/>
                </p:nvSpPr>
                <p:spPr bwMode="auto">
                  <a:xfrm>
                    <a:off x="4423" y="291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39" name="Freeform 801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0" name="Freeform 802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1" name="Freeform 803"/>
                  <p:cNvSpPr>
                    <a:spLocks/>
                  </p:cNvSpPr>
                  <p:nvPr/>
                </p:nvSpPr>
                <p:spPr bwMode="auto">
                  <a:xfrm>
                    <a:off x="4423" y="291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2" name="Freeform 804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3" name="Freeform 805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4" name="Freeform 806"/>
                  <p:cNvSpPr>
                    <a:spLocks/>
                  </p:cNvSpPr>
                  <p:nvPr/>
                </p:nvSpPr>
                <p:spPr bwMode="auto">
                  <a:xfrm>
                    <a:off x="4414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5" name="Freeform 807"/>
                  <p:cNvSpPr>
                    <a:spLocks/>
                  </p:cNvSpPr>
                  <p:nvPr/>
                </p:nvSpPr>
                <p:spPr bwMode="auto">
                  <a:xfrm>
                    <a:off x="4411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6" name="Freeform 808"/>
                  <p:cNvSpPr>
                    <a:spLocks/>
                  </p:cNvSpPr>
                  <p:nvPr/>
                </p:nvSpPr>
                <p:spPr bwMode="auto">
                  <a:xfrm>
                    <a:off x="4395" y="29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7" name="Line 809"/>
                  <p:cNvSpPr>
                    <a:spLocks noChangeShapeType="1"/>
                  </p:cNvSpPr>
                  <p:nvPr/>
                </p:nvSpPr>
                <p:spPr bwMode="auto">
                  <a:xfrm>
                    <a:off x="4400" y="2934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8" name="Freeform 810"/>
                  <p:cNvSpPr>
                    <a:spLocks/>
                  </p:cNvSpPr>
                  <p:nvPr/>
                </p:nvSpPr>
                <p:spPr bwMode="auto">
                  <a:xfrm>
                    <a:off x="4387" y="293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9" name="Rectangle 811"/>
                  <p:cNvSpPr>
                    <a:spLocks noChangeArrowheads="1"/>
                  </p:cNvSpPr>
                  <p:nvPr/>
                </p:nvSpPr>
                <p:spPr bwMode="auto">
                  <a:xfrm>
                    <a:off x="4387" y="293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50" name="Freeform 812"/>
                  <p:cNvSpPr>
                    <a:spLocks/>
                  </p:cNvSpPr>
                  <p:nvPr/>
                </p:nvSpPr>
                <p:spPr bwMode="auto">
                  <a:xfrm>
                    <a:off x="4387" y="29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1" name="Freeform 813"/>
                  <p:cNvSpPr>
                    <a:spLocks noEditPoints="1"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  <a:close/>
                        <a:moveTo>
                          <a:pt x="659" y="1020"/>
                        </a:move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9" y="1020"/>
                        </a:lnTo>
                        <a:close/>
                        <a:moveTo>
                          <a:pt x="658" y="1021"/>
                        </a:moveTo>
                        <a:lnTo>
                          <a:pt x="658" y="1021"/>
                        </a:lnTo>
                        <a:lnTo>
                          <a:pt x="658" y="1020"/>
                        </a:lnTo>
                        <a:lnTo>
                          <a:pt x="659" y="1020"/>
                        </a:lnTo>
                        <a:lnTo>
                          <a:pt x="659" y="1021"/>
                        </a:lnTo>
                        <a:lnTo>
                          <a:pt x="658" y="1021"/>
                        </a:lnTo>
                        <a:close/>
                        <a:moveTo>
                          <a:pt x="735" y="831"/>
                        </a:moveTo>
                        <a:lnTo>
                          <a:pt x="735" y="831"/>
                        </a:lnTo>
                        <a:lnTo>
                          <a:pt x="735" y="830"/>
                        </a:lnTo>
                        <a:lnTo>
                          <a:pt x="735" y="831"/>
                        </a:lnTo>
                        <a:close/>
                        <a:moveTo>
                          <a:pt x="734" y="831"/>
                        </a:move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1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2" name="Freeform 814"/>
                  <p:cNvSpPr>
                    <a:spLocks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3" name="Freeform 815"/>
                  <p:cNvSpPr>
                    <a:spLocks/>
                  </p:cNvSpPr>
                  <p:nvPr/>
                </p:nvSpPr>
                <p:spPr bwMode="auto">
                  <a:xfrm>
                    <a:off x="4536" y="265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0 h 1"/>
                      <a:gd name="T5" fmla="*/ 0 h 1"/>
                      <a:gd name="T6" fmla="*/ 1 h 1"/>
                      <a:gd name="T7" fmla="*/ 1 h 1"/>
                      <a:gd name="T8" fmla="*/ 1 h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h 1"/>
                      <a:gd name="T19" fmla="*/ 1 h 1"/>
                    </a:gdLst>
                    <a:ahLst/>
                    <a:cxnLst>
                      <a:cxn ang="T9">
                        <a:pos x="0" y="T0"/>
                      </a:cxn>
                      <a:cxn ang="T10">
                        <a:pos x="0" y="T1"/>
                      </a:cxn>
                      <a:cxn ang="T11">
                        <a:pos x="0" y="T2"/>
                      </a:cxn>
                      <a:cxn ang="T12">
                        <a:pos x="0" y="T3"/>
                      </a:cxn>
                      <a:cxn ang="T13">
                        <a:pos x="0" y="T4"/>
                      </a:cxn>
                      <a:cxn ang="T14">
                        <a:pos x="0" y="T5"/>
                      </a:cxn>
                      <a:cxn ang="T15">
                        <a:pos x="0" y="T6"/>
                      </a:cxn>
                      <a:cxn ang="T16">
                        <a:pos x="0" y="T7"/>
                      </a:cxn>
                      <a:cxn ang="T17">
                        <a:pos x="0" y="T8"/>
                      </a:cxn>
                    </a:cxnLst>
                    <a:rect l="0" t="T18" r="0" b="T1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4" name="Freeform 816"/>
                  <p:cNvSpPr>
                    <a:spLocks/>
                  </p:cNvSpPr>
                  <p:nvPr/>
                </p:nvSpPr>
                <p:spPr bwMode="auto">
                  <a:xfrm>
                    <a:off x="4535" y="265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5" name="Rectangle 817"/>
                  <p:cNvSpPr>
                    <a:spLocks noChangeArrowheads="1"/>
                  </p:cNvSpPr>
                  <p:nvPr/>
                </p:nvSpPr>
                <p:spPr bwMode="auto">
                  <a:xfrm>
                    <a:off x="4612" y="246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56" name="Rectangle 818"/>
                  <p:cNvSpPr>
                    <a:spLocks noChangeArrowheads="1"/>
                  </p:cNvSpPr>
                  <p:nvPr/>
                </p:nvSpPr>
                <p:spPr bwMode="auto">
                  <a:xfrm>
                    <a:off x="4611" y="246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57" name="Freeform 819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8" name="Freeform 820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9" name="Freeform 821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0" name="Freeform 822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1" name="Freeform 823"/>
                  <p:cNvSpPr>
                    <a:spLocks noEditPoints="1"/>
                  </p:cNvSpPr>
                  <p:nvPr/>
                </p:nvSpPr>
                <p:spPr bwMode="auto">
                  <a:xfrm>
                    <a:off x="4442" y="1224"/>
                    <a:ext cx="969" cy="536"/>
                  </a:xfrm>
                  <a:custGeom>
                    <a:avLst/>
                    <a:gdLst>
                      <a:gd name="T0" fmla="*/ 338 w 969"/>
                      <a:gd name="T1" fmla="*/ 351 h 536"/>
                      <a:gd name="T2" fmla="*/ 369 w 969"/>
                      <a:gd name="T3" fmla="*/ 342 h 536"/>
                      <a:gd name="T4" fmla="*/ 408 w 969"/>
                      <a:gd name="T5" fmla="*/ 321 h 536"/>
                      <a:gd name="T6" fmla="*/ 445 w 969"/>
                      <a:gd name="T7" fmla="*/ 311 h 536"/>
                      <a:gd name="T8" fmla="*/ 457 w 969"/>
                      <a:gd name="T9" fmla="*/ 334 h 536"/>
                      <a:gd name="T10" fmla="*/ 444 w 969"/>
                      <a:gd name="T11" fmla="*/ 355 h 536"/>
                      <a:gd name="T12" fmla="*/ 431 w 969"/>
                      <a:gd name="T13" fmla="*/ 371 h 536"/>
                      <a:gd name="T14" fmla="*/ 433 w 969"/>
                      <a:gd name="T15" fmla="*/ 381 h 536"/>
                      <a:gd name="T16" fmla="*/ 444 w 969"/>
                      <a:gd name="T17" fmla="*/ 404 h 536"/>
                      <a:gd name="T18" fmla="*/ 468 w 969"/>
                      <a:gd name="T19" fmla="*/ 414 h 536"/>
                      <a:gd name="T20" fmla="*/ 496 w 969"/>
                      <a:gd name="T21" fmla="*/ 393 h 536"/>
                      <a:gd name="T22" fmla="*/ 517 w 969"/>
                      <a:gd name="T23" fmla="*/ 378 h 536"/>
                      <a:gd name="T24" fmla="*/ 544 w 969"/>
                      <a:gd name="T25" fmla="*/ 374 h 536"/>
                      <a:gd name="T26" fmla="*/ 567 w 969"/>
                      <a:gd name="T27" fmla="*/ 378 h 536"/>
                      <a:gd name="T28" fmla="*/ 600 w 969"/>
                      <a:gd name="T29" fmla="*/ 372 h 536"/>
                      <a:gd name="T30" fmla="*/ 612 w 969"/>
                      <a:gd name="T31" fmla="*/ 361 h 536"/>
                      <a:gd name="T32" fmla="*/ 634 w 969"/>
                      <a:gd name="T33" fmla="*/ 347 h 536"/>
                      <a:gd name="T34" fmla="*/ 663 w 969"/>
                      <a:gd name="T35" fmla="*/ 350 h 536"/>
                      <a:gd name="T36" fmla="*/ 684 w 969"/>
                      <a:gd name="T37" fmla="*/ 369 h 536"/>
                      <a:gd name="T38" fmla="*/ 683 w 969"/>
                      <a:gd name="T39" fmla="*/ 403 h 536"/>
                      <a:gd name="T40" fmla="*/ 666 w 969"/>
                      <a:gd name="T41" fmla="*/ 449 h 536"/>
                      <a:gd name="T42" fmla="*/ 650 w 969"/>
                      <a:gd name="T43" fmla="*/ 483 h 536"/>
                      <a:gd name="T44" fmla="*/ 635 w 969"/>
                      <a:gd name="T45" fmla="*/ 505 h 536"/>
                      <a:gd name="T46" fmla="*/ 606 w 969"/>
                      <a:gd name="T47" fmla="*/ 495 h 536"/>
                      <a:gd name="T48" fmla="*/ 589 w 969"/>
                      <a:gd name="T49" fmla="*/ 498 h 536"/>
                      <a:gd name="T50" fmla="*/ 576 w 969"/>
                      <a:gd name="T51" fmla="*/ 495 h 536"/>
                      <a:gd name="T52" fmla="*/ 557 w 969"/>
                      <a:gd name="T53" fmla="*/ 496 h 536"/>
                      <a:gd name="T54" fmla="*/ 530 w 969"/>
                      <a:gd name="T55" fmla="*/ 510 h 536"/>
                      <a:gd name="T56" fmla="*/ 521 w 969"/>
                      <a:gd name="T57" fmla="*/ 521 h 536"/>
                      <a:gd name="T58" fmla="*/ 502 w 969"/>
                      <a:gd name="T59" fmla="*/ 526 h 536"/>
                      <a:gd name="T60" fmla="*/ 457 w 969"/>
                      <a:gd name="T61" fmla="*/ 525 h 536"/>
                      <a:gd name="T62" fmla="*/ 433 w 969"/>
                      <a:gd name="T63" fmla="*/ 520 h 536"/>
                      <a:gd name="T64" fmla="*/ 408 w 969"/>
                      <a:gd name="T65" fmla="*/ 495 h 536"/>
                      <a:gd name="T66" fmla="*/ 374 w 969"/>
                      <a:gd name="T67" fmla="*/ 473 h 536"/>
                      <a:gd name="T68" fmla="*/ 347 w 969"/>
                      <a:gd name="T69" fmla="*/ 495 h 536"/>
                      <a:gd name="T70" fmla="*/ 315 w 969"/>
                      <a:gd name="T71" fmla="*/ 498 h 536"/>
                      <a:gd name="T72" fmla="*/ 297 w 969"/>
                      <a:gd name="T73" fmla="*/ 464 h 536"/>
                      <a:gd name="T74" fmla="*/ 253 w 969"/>
                      <a:gd name="T75" fmla="*/ 449 h 536"/>
                      <a:gd name="T76" fmla="*/ 217 w 969"/>
                      <a:gd name="T77" fmla="*/ 424 h 536"/>
                      <a:gd name="T78" fmla="*/ 184 w 969"/>
                      <a:gd name="T79" fmla="*/ 425 h 536"/>
                      <a:gd name="T80" fmla="*/ 152 w 969"/>
                      <a:gd name="T81" fmla="*/ 453 h 536"/>
                      <a:gd name="T82" fmla="*/ 106 w 969"/>
                      <a:gd name="T83" fmla="*/ 478 h 536"/>
                      <a:gd name="T84" fmla="*/ 70 w 969"/>
                      <a:gd name="T85" fmla="*/ 503 h 536"/>
                      <a:gd name="T86" fmla="*/ 66 w 969"/>
                      <a:gd name="T87" fmla="*/ 479 h 536"/>
                      <a:gd name="T88" fmla="*/ 53 w 969"/>
                      <a:gd name="T89" fmla="*/ 459 h 536"/>
                      <a:gd name="T90" fmla="*/ 35 w 969"/>
                      <a:gd name="T91" fmla="*/ 430 h 536"/>
                      <a:gd name="T92" fmla="*/ 21 w 969"/>
                      <a:gd name="T93" fmla="*/ 415 h 536"/>
                      <a:gd name="T94" fmla="*/ 13 w 969"/>
                      <a:gd name="T95" fmla="*/ 408 h 536"/>
                      <a:gd name="T96" fmla="*/ 34 w 969"/>
                      <a:gd name="T97" fmla="*/ 390 h 536"/>
                      <a:gd name="T98" fmla="*/ 51 w 969"/>
                      <a:gd name="T99" fmla="*/ 380 h 536"/>
                      <a:gd name="T100" fmla="*/ 72 w 969"/>
                      <a:gd name="T101" fmla="*/ 366 h 536"/>
                      <a:gd name="T102" fmla="*/ 90 w 969"/>
                      <a:gd name="T103" fmla="*/ 331 h 536"/>
                      <a:gd name="T104" fmla="*/ 95 w 969"/>
                      <a:gd name="T105" fmla="*/ 275 h 536"/>
                      <a:gd name="T106" fmla="*/ 153 w 969"/>
                      <a:gd name="T107" fmla="*/ 283 h 536"/>
                      <a:gd name="T108" fmla="*/ 208 w 969"/>
                      <a:gd name="T109" fmla="*/ 301 h 536"/>
                      <a:gd name="T110" fmla="*/ 223 w 969"/>
                      <a:gd name="T111" fmla="*/ 324 h 536"/>
                      <a:gd name="T112" fmla="*/ 241 w 969"/>
                      <a:gd name="T113" fmla="*/ 347 h 536"/>
                      <a:gd name="T114" fmla="*/ 260 w 969"/>
                      <a:gd name="T115" fmla="*/ 337 h 536"/>
                      <a:gd name="T116" fmla="*/ 280 w 969"/>
                      <a:gd name="T117" fmla="*/ 328 h 536"/>
                      <a:gd name="T118" fmla="*/ 296 w 969"/>
                      <a:gd name="T119" fmla="*/ 342 h 536"/>
                      <a:gd name="T120" fmla="*/ 965 w 969"/>
                      <a:gd name="T121" fmla="*/ 3 h 536"/>
                      <a:gd name="T122" fmla="*/ 961 w 969"/>
                      <a:gd name="T123" fmla="*/ 7 h 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969"/>
                      <a:gd name="T187" fmla="*/ 0 h 536"/>
                      <a:gd name="T188" fmla="*/ 969 w 969"/>
                      <a:gd name="T189" fmla="*/ 536 h 53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969" h="536">
                        <a:moveTo>
                          <a:pt x="307" y="341"/>
                        </a:moveTo>
                        <a:lnTo>
                          <a:pt x="307" y="341"/>
                        </a:lnTo>
                        <a:lnTo>
                          <a:pt x="308" y="342"/>
                        </a:lnTo>
                        <a:lnTo>
                          <a:pt x="309" y="342"/>
                        </a:lnTo>
                        <a:lnTo>
                          <a:pt x="310" y="342"/>
                        </a:lnTo>
                        <a:lnTo>
                          <a:pt x="311" y="342"/>
                        </a:lnTo>
                        <a:lnTo>
                          <a:pt x="311" y="341"/>
                        </a:lnTo>
                        <a:lnTo>
                          <a:pt x="312" y="341"/>
                        </a:lnTo>
                        <a:lnTo>
                          <a:pt x="313" y="341"/>
                        </a:lnTo>
                        <a:lnTo>
                          <a:pt x="314" y="341"/>
                        </a:lnTo>
                        <a:lnTo>
                          <a:pt x="314" y="340"/>
                        </a:lnTo>
                        <a:lnTo>
                          <a:pt x="315" y="340"/>
                        </a:lnTo>
                        <a:lnTo>
                          <a:pt x="316" y="340"/>
                        </a:lnTo>
                        <a:lnTo>
                          <a:pt x="318" y="340"/>
                        </a:lnTo>
                        <a:lnTo>
                          <a:pt x="319" y="340"/>
                        </a:lnTo>
                        <a:lnTo>
                          <a:pt x="320" y="341"/>
                        </a:lnTo>
                        <a:lnTo>
                          <a:pt x="320" y="342"/>
                        </a:lnTo>
                        <a:lnTo>
                          <a:pt x="320" y="343"/>
                        </a:lnTo>
                        <a:lnTo>
                          <a:pt x="321" y="343"/>
                        </a:lnTo>
                        <a:lnTo>
                          <a:pt x="322" y="343"/>
                        </a:lnTo>
                        <a:lnTo>
                          <a:pt x="323" y="343"/>
                        </a:lnTo>
                        <a:lnTo>
                          <a:pt x="324" y="344"/>
                        </a:lnTo>
                        <a:lnTo>
                          <a:pt x="324" y="345"/>
                        </a:lnTo>
                        <a:lnTo>
                          <a:pt x="323" y="345"/>
                        </a:lnTo>
                        <a:lnTo>
                          <a:pt x="323" y="346"/>
                        </a:lnTo>
                        <a:lnTo>
                          <a:pt x="323" y="347"/>
                        </a:lnTo>
                        <a:lnTo>
                          <a:pt x="322" y="348"/>
                        </a:lnTo>
                        <a:lnTo>
                          <a:pt x="322" y="349"/>
                        </a:lnTo>
                        <a:lnTo>
                          <a:pt x="323" y="348"/>
                        </a:lnTo>
                        <a:lnTo>
                          <a:pt x="323" y="349"/>
                        </a:lnTo>
                        <a:lnTo>
                          <a:pt x="324" y="349"/>
                        </a:lnTo>
                        <a:lnTo>
                          <a:pt x="324" y="350"/>
                        </a:lnTo>
                        <a:lnTo>
                          <a:pt x="325" y="350"/>
                        </a:lnTo>
                        <a:lnTo>
                          <a:pt x="326" y="351"/>
                        </a:lnTo>
                        <a:lnTo>
                          <a:pt x="333" y="353"/>
                        </a:lnTo>
                        <a:lnTo>
                          <a:pt x="334" y="353"/>
                        </a:lnTo>
                        <a:lnTo>
                          <a:pt x="335" y="353"/>
                        </a:lnTo>
                        <a:lnTo>
                          <a:pt x="336" y="353"/>
                        </a:lnTo>
                        <a:lnTo>
                          <a:pt x="337" y="351"/>
                        </a:lnTo>
                        <a:lnTo>
                          <a:pt x="338" y="351"/>
                        </a:lnTo>
                        <a:lnTo>
                          <a:pt x="340" y="353"/>
                        </a:lnTo>
                        <a:lnTo>
                          <a:pt x="341" y="352"/>
                        </a:lnTo>
                        <a:lnTo>
                          <a:pt x="342" y="353"/>
                        </a:lnTo>
                        <a:lnTo>
                          <a:pt x="343" y="353"/>
                        </a:lnTo>
                        <a:lnTo>
                          <a:pt x="342" y="353"/>
                        </a:lnTo>
                        <a:lnTo>
                          <a:pt x="343" y="354"/>
                        </a:lnTo>
                        <a:lnTo>
                          <a:pt x="344" y="355"/>
                        </a:lnTo>
                        <a:lnTo>
                          <a:pt x="345" y="355"/>
                        </a:lnTo>
                        <a:lnTo>
                          <a:pt x="346" y="355"/>
                        </a:lnTo>
                        <a:lnTo>
                          <a:pt x="347" y="356"/>
                        </a:lnTo>
                        <a:lnTo>
                          <a:pt x="348" y="355"/>
                        </a:lnTo>
                        <a:lnTo>
                          <a:pt x="348" y="354"/>
                        </a:lnTo>
                        <a:lnTo>
                          <a:pt x="347" y="353"/>
                        </a:lnTo>
                        <a:lnTo>
                          <a:pt x="348" y="352"/>
                        </a:lnTo>
                        <a:lnTo>
                          <a:pt x="347" y="351"/>
                        </a:lnTo>
                        <a:lnTo>
                          <a:pt x="348" y="351"/>
                        </a:lnTo>
                        <a:lnTo>
                          <a:pt x="348" y="350"/>
                        </a:lnTo>
                        <a:lnTo>
                          <a:pt x="349" y="350"/>
                        </a:lnTo>
                        <a:lnTo>
                          <a:pt x="350" y="350"/>
                        </a:lnTo>
                        <a:lnTo>
                          <a:pt x="351" y="350"/>
                        </a:lnTo>
                        <a:lnTo>
                          <a:pt x="352" y="351"/>
                        </a:lnTo>
                        <a:lnTo>
                          <a:pt x="353" y="351"/>
                        </a:lnTo>
                        <a:lnTo>
                          <a:pt x="354" y="350"/>
                        </a:lnTo>
                        <a:lnTo>
                          <a:pt x="355" y="350"/>
                        </a:lnTo>
                        <a:lnTo>
                          <a:pt x="356" y="351"/>
                        </a:lnTo>
                        <a:lnTo>
                          <a:pt x="357" y="350"/>
                        </a:lnTo>
                        <a:lnTo>
                          <a:pt x="357" y="351"/>
                        </a:lnTo>
                        <a:lnTo>
                          <a:pt x="358" y="351"/>
                        </a:lnTo>
                        <a:lnTo>
                          <a:pt x="359" y="351"/>
                        </a:lnTo>
                        <a:lnTo>
                          <a:pt x="360" y="350"/>
                        </a:lnTo>
                        <a:lnTo>
                          <a:pt x="361" y="350"/>
                        </a:lnTo>
                        <a:lnTo>
                          <a:pt x="362" y="348"/>
                        </a:lnTo>
                        <a:lnTo>
                          <a:pt x="364" y="347"/>
                        </a:lnTo>
                        <a:lnTo>
                          <a:pt x="364" y="346"/>
                        </a:lnTo>
                        <a:lnTo>
                          <a:pt x="364" y="345"/>
                        </a:lnTo>
                        <a:lnTo>
                          <a:pt x="365" y="345"/>
                        </a:lnTo>
                        <a:lnTo>
                          <a:pt x="366" y="345"/>
                        </a:lnTo>
                        <a:lnTo>
                          <a:pt x="367" y="346"/>
                        </a:lnTo>
                        <a:lnTo>
                          <a:pt x="367" y="345"/>
                        </a:lnTo>
                        <a:lnTo>
                          <a:pt x="366" y="344"/>
                        </a:lnTo>
                        <a:lnTo>
                          <a:pt x="366" y="343"/>
                        </a:lnTo>
                        <a:lnTo>
                          <a:pt x="369" y="342"/>
                        </a:lnTo>
                        <a:lnTo>
                          <a:pt x="369" y="341"/>
                        </a:lnTo>
                        <a:lnTo>
                          <a:pt x="370" y="340"/>
                        </a:lnTo>
                        <a:lnTo>
                          <a:pt x="371" y="339"/>
                        </a:lnTo>
                        <a:lnTo>
                          <a:pt x="373" y="339"/>
                        </a:lnTo>
                        <a:lnTo>
                          <a:pt x="374" y="339"/>
                        </a:lnTo>
                        <a:lnTo>
                          <a:pt x="375" y="339"/>
                        </a:lnTo>
                        <a:lnTo>
                          <a:pt x="376" y="339"/>
                        </a:lnTo>
                        <a:lnTo>
                          <a:pt x="377" y="339"/>
                        </a:lnTo>
                        <a:lnTo>
                          <a:pt x="377" y="338"/>
                        </a:lnTo>
                        <a:lnTo>
                          <a:pt x="378" y="337"/>
                        </a:lnTo>
                        <a:lnTo>
                          <a:pt x="379" y="338"/>
                        </a:lnTo>
                        <a:lnTo>
                          <a:pt x="380" y="339"/>
                        </a:lnTo>
                        <a:lnTo>
                          <a:pt x="381" y="338"/>
                        </a:lnTo>
                        <a:lnTo>
                          <a:pt x="382" y="339"/>
                        </a:lnTo>
                        <a:lnTo>
                          <a:pt x="382" y="338"/>
                        </a:lnTo>
                        <a:lnTo>
                          <a:pt x="382" y="337"/>
                        </a:lnTo>
                        <a:lnTo>
                          <a:pt x="383" y="337"/>
                        </a:lnTo>
                        <a:lnTo>
                          <a:pt x="383" y="336"/>
                        </a:lnTo>
                        <a:lnTo>
                          <a:pt x="384" y="335"/>
                        </a:lnTo>
                        <a:lnTo>
                          <a:pt x="385" y="334"/>
                        </a:lnTo>
                        <a:lnTo>
                          <a:pt x="385" y="333"/>
                        </a:lnTo>
                        <a:lnTo>
                          <a:pt x="386" y="334"/>
                        </a:lnTo>
                        <a:lnTo>
                          <a:pt x="386" y="333"/>
                        </a:lnTo>
                        <a:lnTo>
                          <a:pt x="387" y="333"/>
                        </a:lnTo>
                        <a:lnTo>
                          <a:pt x="389" y="332"/>
                        </a:lnTo>
                        <a:lnTo>
                          <a:pt x="390" y="332"/>
                        </a:lnTo>
                        <a:lnTo>
                          <a:pt x="390" y="331"/>
                        </a:lnTo>
                        <a:lnTo>
                          <a:pt x="390" y="330"/>
                        </a:lnTo>
                        <a:lnTo>
                          <a:pt x="390" y="329"/>
                        </a:lnTo>
                        <a:lnTo>
                          <a:pt x="391" y="329"/>
                        </a:lnTo>
                        <a:lnTo>
                          <a:pt x="392" y="328"/>
                        </a:lnTo>
                        <a:lnTo>
                          <a:pt x="393" y="329"/>
                        </a:lnTo>
                        <a:lnTo>
                          <a:pt x="394" y="329"/>
                        </a:lnTo>
                        <a:lnTo>
                          <a:pt x="395" y="329"/>
                        </a:lnTo>
                        <a:lnTo>
                          <a:pt x="396" y="329"/>
                        </a:lnTo>
                        <a:lnTo>
                          <a:pt x="397" y="329"/>
                        </a:lnTo>
                        <a:lnTo>
                          <a:pt x="397" y="328"/>
                        </a:lnTo>
                        <a:lnTo>
                          <a:pt x="398" y="328"/>
                        </a:lnTo>
                        <a:lnTo>
                          <a:pt x="397" y="327"/>
                        </a:lnTo>
                        <a:lnTo>
                          <a:pt x="401" y="326"/>
                        </a:lnTo>
                        <a:lnTo>
                          <a:pt x="404" y="325"/>
                        </a:lnTo>
                        <a:lnTo>
                          <a:pt x="405" y="325"/>
                        </a:lnTo>
                        <a:lnTo>
                          <a:pt x="406" y="324"/>
                        </a:lnTo>
                        <a:lnTo>
                          <a:pt x="407" y="323"/>
                        </a:lnTo>
                        <a:lnTo>
                          <a:pt x="407" y="322"/>
                        </a:lnTo>
                        <a:lnTo>
                          <a:pt x="408" y="321"/>
                        </a:lnTo>
                        <a:lnTo>
                          <a:pt x="408" y="320"/>
                        </a:lnTo>
                        <a:lnTo>
                          <a:pt x="409" y="320"/>
                        </a:lnTo>
                        <a:lnTo>
                          <a:pt x="408" y="319"/>
                        </a:lnTo>
                        <a:lnTo>
                          <a:pt x="409" y="319"/>
                        </a:lnTo>
                        <a:lnTo>
                          <a:pt x="410" y="318"/>
                        </a:lnTo>
                        <a:lnTo>
                          <a:pt x="411" y="318"/>
                        </a:lnTo>
                        <a:lnTo>
                          <a:pt x="411" y="317"/>
                        </a:lnTo>
                        <a:lnTo>
                          <a:pt x="412" y="316"/>
                        </a:lnTo>
                        <a:lnTo>
                          <a:pt x="411" y="315"/>
                        </a:lnTo>
                        <a:lnTo>
                          <a:pt x="411" y="314"/>
                        </a:lnTo>
                        <a:lnTo>
                          <a:pt x="411" y="313"/>
                        </a:lnTo>
                        <a:lnTo>
                          <a:pt x="412" y="313"/>
                        </a:lnTo>
                        <a:lnTo>
                          <a:pt x="413" y="313"/>
                        </a:lnTo>
                        <a:lnTo>
                          <a:pt x="416" y="314"/>
                        </a:lnTo>
                        <a:lnTo>
                          <a:pt x="417" y="313"/>
                        </a:lnTo>
                        <a:lnTo>
                          <a:pt x="418" y="313"/>
                        </a:lnTo>
                        <a:lnTo>
                          <a:pt x="419" y="313"/>
                        </a:lnTo>
                        <a:lnTo>
                          <a:pt x="419" y="314"/>
                        </a:lnTo>
                        <a:lnTo>
                          <a:pt x="420" y="313"/>
                        </a:lnTo>
                        <a:lnTo>
                          <a:pt x="421" y="314"/>
                        </a:lnTo>
                        <a:lnTo>
                          <a:pt x="423" y="313"/>
                        </a:lnTo>
                        <a:lnTo>
                          <a:pt x="424" y="313"/>
                        </a:lnTo>
                        <a:lnTo>
                          <a:pt x="425" y="313"/>
                        </a:lnTo>
                        <a:lnTo>
                          <a:pt x="426" y="312"/>
                        </a:lnTo>
                        <a:lnTo>
                          <a:pt x="426" y="310"/>
                        </a:lnTo>
                        <a:lnTo>
                          <a:pt x="427" y="309"/>
                        </a:lnTo>
                        <a:lnTo>
                          <a:pt x="429" y="307"/>
                        </a:lnTo>
                        <a:lnTo>
                          <a:pt x="430" y="308"/>
                        </a:lnTo>
                        <a:lnTo>
                          <a:pt x="431" y="308"/>
                        </a:lnTo>
                        <a:lnTo>
                          <a:pt x="431" y="307"/>
                        </a:lnTo>
                        <a:lnTo>
                          <a:pt x="433" y="308"/>
                        </a:lnTo>
                        <a:lnTo>
                          <a:pt x="433" y="307"/>
                        </a:lnTo>
                        <a:lnTo>
                          <a:pt x="434" y="306"/>
                        </a:lnTo>
                        <a:lnTo>
                          <a:pt x="435" y="306"/>
                        </a:lnTo>
                        <a:lnTo>
                          <a:pt x="436" y="306"/>
                        </a:lnTo>
                        <a:lnTo>
                          <a:pt x="437" y="306"/>
                        </a:lnTo>
                        <a:lnTo>
                          <a:pt x="438" y="306"/>
                        </a:lnTo>
                        <a:lnTo>
                          <a:pt x="439" y="307"/>
                        </a:lnTo>
                        <a:lnTo>
                          <a:pt x="440" y="308"/>
                        </a:lnTo>
                        <a:lnTo>
                          <a:pt x="441" y="309"/>
                        </a:lnTo>
                        <a:lnTo>
                          <a:pt x="442" y="309"/>
                        </a:lnTo>
                        <a:lnTo>
                          <a:pt x="444" y="311"/>
                        </a:lnTo>
                        <a:lnTo>
                          <a:pt x="445" y="311"/>
                        </a:lnTo>
                        <a:lnTo>
                          <a:pt x="445" y="312"/>
                        </a:lnTo>
                        <a:lnTo>
                          <a:pt x="445" y="313"/>
                        </a:lnTo>
                        <a:lnTo>
                          <a:pt x="446" y="314"/>
                        </a:lnTo>
                        <a:lnTo>
                          <a:pt x="446" y="315"/>
                        </a:lnTo>
                        <a:lnTo>
                          <a:pt x="447" y="314"/>
                        </a:lnTo>
                        <a:lnTo>
                          <a:pt x="448" y="314"/>
                        </a:lnTo>
                        <a:lnTo>
                          <a:pt x="448" y="315"/>
                        </a:lnTo>
                        <a:lnTo>
                          <a:pt x="448" y="316"/>
                        </a:lnTo>
                        <a:lnTo>
                          <a:pt x="449" y="315"/>
                        </a:lnTo>
                        <a:lnTo>
                          <a:pt x="450" y="316"/>
                        </a:lnTo>
                        <a:lnTo>
                          <a:pt x="451" y="316"/>
                        </a:lnTo>
                        <a:lnTo>
                          <a:pt x="451" y="317"/>
                        </a:lnTo>
                        <a:lnTo>
                          <a:pt x="452" y="317"/>
                        </a:lnTo>
                        <a:lnTo>
                          <a:pt x="453" y="317"/>
                        </a:lnTo>
                        <a:lnTo>
                          <a:pt x="454" y="317"/>
                        </a:lnTo>
                        <a:lnTo>
                          <a:pt x="454" y="318"/>
                        </a:lnTo>
                        <a:lnTo>
                          <a:pt x="455" y="319"/>
                        </a:lnTo>
                        <a:lnTo>
                          <a:pt x="455" y="320"/>
                        </a:lnTo>
                        <a:lnTo>
                          <a:pt x="455" y="321"/>
                        </a:lnTo>
                        <a:lnTo>
                          <a:pt x="456" y="320"/>
                        </a:lnTo>
                        <a:lnTo>
                          <a:pt x="457" y="320"/>
                        </a:lnTo>
                        <a:lnTo>
                          <a:pt x="459" y="321"/>
                        </a:lnTo>
                        <a:lnTo>
                          <a:pt x="458" y="322"/>
                        </a:lnTo>
                        <a:lnTo>
                          <a:pt x="459" y="322"/>
                        </a:lnTo>
                        <a:lnTo>
                          <a:pt x="459" y="323"/>
                        </a:lnTo>
                        <a:lnTo>
                          <a:pt x="460" y="323"/>
                        </a:lnTo>
                        <a:lnTo>
                          <a:pt x="461" y="323"/>
                        </a:lnTo>
                        <a:lnTo>
                          <a:pt x="460" y="324"/>
                        </a:lnTo>
                        <a:lnTo>
                          <a:pt x="459" y="325"/>
                        </a:lnTo>
                        <a:lnTo>
                          <a:pt x="460" y="325"/>
                        </a:lnTo>
                        <a:lnTo>
                          <a:pt x="460" y="326"/>
                        </a:lnTo>
                        <a:lnTo>
                          <a:pt x="459" y="326"/>
                        </a:lnTo>
                        <a:lnTo>
                          <a:pt x="460" y="327"/>
                        </a:lnTo>
                        <a:lnTo>
                          <a:pt x="460" y="328"/>
                        </a:lnTo>
                        <a:lnTo>
                          <a:pt x="461" y="329"/>
                        </a:lnTo>
                        <a:lnTo>
                          <a:pt x="462" y="329"/>
                        </a:lnTo>
                        <a:lnTo>
                          <a:pt x="462" y="330"/>
                        </a:lnTo>
                        <a:lnTo>
                          <a:pt x="462" y="331"/>
                        </a:lnTo>
                        <a:lnTo>
                          <a:pt x="463" y="331"/>
                        </a:lnTo>
                        <a:lnTo>
                          <a:pt x="463" y="332"/>
                        </a:lnTo>
                        <a:lnTo>
                          <a:pt x="462" y="332"/>
                        </a:lnTo>
                        <a:lnTo>
                          <a:pt x="461" y="333"/>
                        </a:lnTo>
                        <a:lnTo>
                          <a:pt x="460" y="332"/>
                        </a:lnTo>
                        <a:lnTo>
                          <a:pt x="459" y="333"/>
                        </a:lnTo>
                        <a:lnTo>
                          <a:pt x="458" y="333"/>
                        </a:lnTo>
                        <a:lnTo>
                          <a:pt x="457" y="333"/>
                        </a:lnTo>
                        <a:lnTo>
                          <a:pt x="457" y="334"/>
                        </a:lnTo>
                        <a:lnTo>
                          <a:pt x="455" y="333"/>
                        </a:lnTo>
                        <a:lnTo>
                          <a:pt x="454" y="334"/>
                        </a:lnTo>
                        <a:lnTo>
                          <a:pt x="453" y="334"/>
                        </a:lnTo>
                        <a:lnTo>
                          <a:pt x="452" y="334"/>
                        </a:lnTo>
                        <a:lnTo>
                          <a:pt x="451" y="335"/>
                        </a:lnTo>
                        <a:lnTo>
                          <a:pt x="450" y="336"/>
                        </a:lnTo>
                        <a:lnTo>
                          <a:pt x="449" y="336"/>
                        </a:lnTo>
                        <a:lnTo>
                          <a:pt x="448" y="336"/>
                        </a:lnTo>
                        <a:lnTo>
                          <a:pt x="447" y="337"/>
                        </a:lnTo>
                        <a:lnTo>
                          <a:pt x="447" y="338"/>
                        </a:lnTo>
                        <a:lnTo>
                          <a:pt x="446" y="338"/>
                        </a:lnTo>
                        <a:lnTo>
                          <a:pt x="445" y="339"/>
                        </a:lnTo>
                        <a:lnTo>
                          <a:pt x="444" y="339"/>
                        </a:lnTo>
                        <a:lnTo>
                          <a:pt x="443" y="340"/>
                        </a:lnTo>
                        <a:lnTo>
                          <a:pt x="444" y="340"/>
                        </a:lnTo>
                        <a:lnTo>
                          <a:pt x="444" y="341"/>
                        </a:lnTo>
                        <a:lnTo>
                          <a:pt x="442" y="341"/>
                        </a:lnTo>
                        <a:lnTo>
                          <a:pt x="442" y="342"/>
                        </a:lnTo>
                        <a:lnTo>
                          <a:pt x="441" y="342"/>
                        </a:lnTo>
                        <a:lnTo>
                          <a:pt x="441" y="343"/>
                        </a:lnTo>
                        <a:lnTo>
                          <a:pt x="441" y="344"/>
                        </a:lnTo>
                        <a:lnTo>
                          <a:pt x="441" y="345"/>
                        </a:lnTo>
                        <a:lnTo>
                          <a:pt x="440" y="345"/>
                        </a:lnTo>
                        <a:lnTo>
                          <a:pt x="439" y="345"/>
                        </a:lnTo>
                        <a:lnTo>
                          <a:pt x="439" y="346"/>
                        </a:lnTo>
                        <a:lnTo>
                          <a:pt x="439" y="347"/>
                        </a:lnTo>
                        <a:lnTo>
                          <a:pt x="440" y="347"/>
                        </a:lnTo>
                        <a:lnTo>
                          <a:pt x="440" y="348"/>
                        </a:lnTo>
                        <a:lnTo>
                          <a:pt x="441" y="348"/>
                        </a:lnTo>
                        <a:lnTo>
                          <a:pt x="441" y="349"/>
                        </a:lnTo>
                        <a:lnTo>
                          <a:pt x="442" y="350"/>
                        </a:lnTo>
                        <a:lnTo>
                          <a:pt x="441" y="350"/>
                        </a:lnTo>
                        <a:lnTo>
                          <a:pt x="442" y="352"/>
                        </a:lnTo>
                        <a:lnTo>
                          <a:pt x="444" y="353"/>
                        </a:lnTo>
                        <a:lnTo>
                          <a:pt x="444" y="354"/>
                        </a:lnTo>
                        <a:lnTo>
                          <a:pt x="444" y="355"/>
                        </a:lnTo>
                        <a:lnTo>
                          <a:pt x="444" y="356"/>
                        </a:lnTo>
                        <a:lnTo>
                          <a:pt x="445" y="357"/>
                        </a:lnTo>
                        <a:lnTo>
                          <a:pt x="445" y="358"/>
                        </a:lnTo>
                        <a:lnTo>
                          <a:pt x="445" y="359"/>
                        </a:lnTo>
                        <a:lnTo>
                          <a:pt x="444" y="360"/>
                        </a:lnTo>
                        <a:lnTo>
                          <a:pt x="443" y="361"/>
                        </a:lnTo>
                        <a:lnTo>
                          <a:pt x="443" y="362"/>
                        </a:lnTo>
                        <a:lnTo>
                          <a:pt x="442" y="363"/>
                        </a:lnTo>
                        <a:lnTo>
                          <a:pt x="441" y="363"/>
                        </a:lnTo>
                        <a:lnTo>
                          <a:pt x="441" y="364"/>
                        </a:lnTo>
                        <a:lnTo>
                          <a:pt x="441" y="363"/>
                        </a:lnTo>
                        <a:lnTo>
                          <a:pt x="440" y="362"/>
                        </a:lnTo>
                        <a:lnTo>
                          <a:pt x="439" y="362"/>
                        </a:lnTo>
                        <a:lnTo>
                          <a:pt x="438" y="363"/>
                        </a:lnTo>
                        <a:lnTo>
                          <a:pt x="437" y="364"/>
                        </a:lnTo>
                        <a:lnTo>
                          <a:pt x="436" y="363"/>
                        </a:lnTo>
                        <a:lnTo>
                          <a:pt x="435" y="363"/>
                        </a:lnTo>
                        <a:lnTo>
                          <a:pt x="435" y="364"/>
                        </a:lnTo>
                        <a:lnTo>
                          <a:pt x="434" y="364"/>
                        </a:lnTo>
                        <a:lnTo>
                          <a:pt x="433" y="365"/>
                        </a:lnTo>
                        <a:lnTo>
                          <a:pt x="434" y="365"/>
                        </a:lnTo>
                        <a:lnTo>
                          <a:pt x="435" y="365"/>
                        </a:lnTo>
                        <a:lnTo>
                          <a:pt x="435" y="366"/>
                        </a:lnTo>
                        <a:lnTo>
                          <a:pt x="435" y="367"/>
                        </a:lnTo>
                        <a:lnTo>
                          <a:pt x="436" y="367"/>
                        </a:lnTo>
                        <a:lnTo>
                          <a:pt x="435" y="368"/>
                        </a:lnTo>
                        <a:lnTo>
                          <a:pt x="434" y="367"/>
                        </a:lnTo>
                        <a:lnTo>
                          <a:pt x="433" y="368"/>
                        </a:lnTo>
                        <a:lnTo>
                          <a:pt x="433" y="369"/>
                        </a:lnTo>
                        <a:lnTo>
                          <a:pt x="433" y="370"/>
                        </a:lnTo>
                        <a:lnTo>
                          <a:pt x="433" y="371"/>
                        </a:lnTo>
                        <a:lnTo>
                          <a:pt x="432" y="371"/>
                        </a:lnTo>
                        <a:lnTo>
                          <a:pt x="431" y="371"/>
                        </a:lnTo>
                        <a:lnTo>
                          <a:pt x="431" y="372"/>
                        </a:lnTo>
                        <a:lnTo>
                          <a:pt x="430" y="372"/>
                        </a:lnTo>
                        <a:lnTo>
                          <a:pt x="430" y="373"/>
                        </a:lnTo>
                        <a:lnTo>
                          <a:pt x="429" y="373"/>
                        </a:lnTo>
                        <a:lnTo>
                          <a:pt x="428" y="373"/>
                        </a:lnTo>
                        <a:lnTo>
                          <a:pt x="427" y="373"/>
                        </a:lnTo>
                        <a:lnTo>
                          <a:pt x="426" y="373"/>
                        </a:lnTo>
                        <a:lnTo>
                          <a:pt x="425" y="373"/>
                        </a:lnTo>
                        <a:lnTo>
                          <a:pt x="425" y="374"/>
                        </a:lnTo>
                        <a:lnTo>
                          <a:pt x="426" y="374"/>
                        </a:lnTo>
                        <a:lnTo>
                          <a:pt x="426" y="375"/>
                        </a:lnTo>
                        <a:lnTo>
                          <a:pt x="426" y="376"/>
                        </a:lnTo>
                        <a:lnTo>
                          <a:pt x="425" y="376"/>
                        </a:lnTo>
                        <a:lnTo>
                          <a:pt x="425" y="377"/>
                        </a:lnTo>
                        <a:lnTo>
                          <a:pt x="424" y="377"/>
                        </a:lnTo>
                        <a:lnTo>
                          <a:pt x="423" y="377"/>
                        </a:lnTo>
                        <a:lnTo>
                          <a:pt x="422" y="377"/>
                        </a:lnTo>
                        <a:lnTo>
                          <a:pt x="422" y="378"/>
                        </a:lnTo>
                        <a:lnTo>
                          <a:pt x="421" y="379"/>
                        </a:lnTo>
                        <a:lnTo>
                          <a:pt x="420" y="380"/>
                        </a:lnTo>
                        <a:lnTo>
                          <a:pt x="421" y="380"/>
                        </a:lnTo>
                        <a:lnTo>
                          <a:pt x="422" y="380"/>
                        </a:lnTo>
                        <a:lnTo>
                          <a:pt x="422" y="381"/>
                        </a:lnTo>
                        <a:lnTo>
                          <a:pt x="423" y="380"/>
                        </a:lnTo>
                        <a:lnTo>
                          <a:pt x="424" y="380"/>
                        </a:lnTo>
                        <a:lnTo>
                          <a:pt x="425" y="380"/>
                        </a:lnTo>
                        <a:lnTo>
                          <a:pt x="426" y="380"/>
                        </a:lnTo>
                        <a:lnTo>
                          <a:pt x="427" y="380"/>
                        </a:lnTo>
                        <a:lnTo>
                          <a:pt x="428" y="380"/>
                        </a:lnTo>
                        <a:lnTo>
                          <a:pt x="429" y="381"/>
                        </a:lnTo>
                        <a:lnTo>
                          <a:pt x="430" y="381"/>
                        </a:lnTo>
                        <a:lnTo>
                          <a:pt x="430" y="380"/>
                        </a:lnTo>
                        <a:lnTo>
                          <a:pt x="431" y="381"/>
                        </a:lnTo>
                        <a:lnTo>
                          <a:pt x="432" y="381"/>
                        </a:lnTo>
                        <a:lnTo>
                          <a:pt x="433" y="381"/>
                        </a:lnTo>
                        <a:lnTo>
                          <a:pt x="434" y="381"/>
                        </a:lnTo>
                        <a:lnTo>
                          <a:pt x="435" y="381"/>
                        </a:lnTo>
                        <a:lnTo>
                          <a:pt x="435" y="380"/>
                        </a:lnTo>
                        <a:lnTo>
                          <a:pt x="436" y="380"/>
                        </a:lnTo>
                        <a:lnTo>
                          <a:pt x="436" y="379"/>
                        </a:lnTo>
                        <a:lnTo>
                          <a:pt x="437" y="380"/>
                        </a:lnTo>
                        <a:lnTo>
                          <a:pt x="438" y="380"/>
                        </a:lnTo>
                        <a:lnTo>
                          <a:pt x="438" y="381"/>
                        </a:lnTo>
                        <a:lnTo>
                          <a:pt x="438" y="382"/>
                        </a:lnTo>
                        <a:lnTo>
                          <a:pt x="437" y="383"/>
                        </a:lnTo>
                        <a:lnTo>
                          <a:pt x="438" y="383"/>
                        </a:lnTo>
                        <a:lnTo>
                          <a:pt x="438" y="384"/>
                        </a:lnTo>
                        <a:lnTo>
                          <a:pt x="439" y="384"/>
                        </a:lnTo>
                        <a:lnTo>
                          <a:pt x="440" y="384"/>
                        </a:lnTo>
                        <a:lnTo>
                          <a:pt x="441" y="385"/>
                        </a:lnTo>
                        <a:lnTo>
                          <a:pt x="441" y="386"/>
                        </a:lnTo>
                        <a:lnTo>
                          <a:pt x="442" y="387"/>
                        </a:lnTo>
                        <a:lnTo>
                          <a:pt x="442" y="388"/>
                        </a:lnTo>
                        <a:lnTo>
                          <a:pt x="442" y="389"/>
                        </a:lnTo>
                        <a:lnTo>
                          <a:pt x="441" y="390"/>
                        </a:lnTo>
                        <a:lnTo>
                          <a:pt x="440" y="390"/>
                        </a:lnTo>
                        <a:lnTo>
                          <a:pt x="440" y="392"/>
                        </a:lnTo>
                        <a:lnTo>
                          <a:pt x="441" y="393"/>
                        </a:lnTo>
                        <a:lnTo>
                          <a:pt x="442" y="394"/>
                        </a:lnTo>
                        <a:lnTo>
                          <a:pt x="441" y="396"/>
                        </a:lnTo>
                        <a:lnTo>
                          <a:pt x="441" y="397"/>
                        </a:lnTo>
                        <a:lnTo>
                          <a:pt x="441" y="398"/>
                        </a:lnTo>
                        <a:lnTo>
                          <a:pt x="440" y="399"/>
                        </a:lnTo>
                        <a:lnTo>
                          <a:pt x="440" y="400"/>
                        </a:lnTo>
                        <a:lnTo>
                          <a:pt x="440" y="401"/>
                        </a:lnTo>
                        <a:lnTo>
                          <a:pt x="440" y="402"/>
                        </a:lnTo>
                        <a:lnTo>
                          <a:pt x="439" y="402"/>
                        </a:lnTo>
                        <a:lnTo>
                          <a:pt x="439" y="403"/>
                        </a:lnTo>
                        <a:lnTo>
                          <a:pt x="440" y="404"/>
                        </a:lnTo>
                        <a:lnTo>
                          <a:pt x="441" y="404"/>
                        </a:lnTo>
                        <a:lnTo>
                          <a:pt x="442" y="404"/>
                        </a:lnTo>
                        <a:lnTo>
                          <a:pt x="443" y="404"/>
                        </a:lnTo>
                        <a:lnTo>
                          <a:pt x="444" y="404"/>
                        </a:lnTo>
                        <a:lnTo>
                          <a:pt x="444" y="405"/>
                        </a:lnTo>
                        <a:lnTo>
                          <a:pt x="442" y="406"/>
                        </a:lnTo>
                        <a:lnTo>
                          <a:pt x="442" y="407"/>
                        </a:lnTo>
                        <a:lnTo>
                          <a:pt x="441" y="407"/>
                        </a:lnTo>
                        <a:lnTo>
                          <a:pt x="441" y="408"/>
                        </a:lnTo>
                        <a:lnTo>
                          <a:pt x="441" y="409"/>
                        </a:lnTo>
                        <a:lnTo>
                          <a:pt x="441" y="410"/>
                        </a:lnTo>
                        <a:lnTo>
                          <a:pt x="440" y="411"/>
                        </a:lnTo>
                        <a:lnTo>
                          <a:pt x="441" y="411"/>
                        </a:lnTo>
                        <a:lnTo>
                          <a:pt x="442" y="411"/>
                        </a:lnTo>
                        <a:lnTo>
                          <a:pt x="443" y="411"/>
                        </a:lnTo>
                        <a:lnTo>
                          <a:pt x="444" y="411"/>
                        </a:lnTo>
                        <a:lnTo>
                          <a:pt x="445" y="411"/>
                        </a:lnTo>
                        <a:lnTo>
                          <a:pt x="446" y="411"/>
                        </a:lnTo>
                        <a:lnTo>
                          <a:pt x="447" y="410"/>
                        </a:lnTo>
                        <a:lnTo>
                          <a:pt x="448" y="411"/>
                        </a:lnTo>
                        <a:lnTo>
                          <a:pt x="447" y="412"/>
                        </a:lnTo>
                        <a:lnTo>
                          <a:pt x="447" y="414"/>
                        </a:lnTo>
                        <a:lnTo>
                          <a:pt x="447" y="415"/>
                        </a:lnTo>
                        <a:lnTo>
                          <a:pt x="449" y="415"/>
                        </a:lnTo>
                        <a:lnTo>
                          <a:pt x="450" y="415"/>
                        </a:lnTo>
                        <a:lnTo>
                          <a:pt x="451" y="415"/>
                        </a:lnTo>
                        <a:lnTo>
                          <a:pt x="452" y="416"/>
                        </a:lnTo>
                        <a:lnTo>
                          <a:pt x="452" y="417"/>
                        </a:lnTo>
                        <a:lnTo>
                          <a:pt x="452" y="418"/>
                        </a:lnTo>
                        <a:lnTo>
                          <a:pt x="453" y="418"/>
                        </a:lnTo>
                        <a:lnTo>
                          <a:pt x="454" y="419"/>
                        </a:lnTo>
                        <a:lnTo>
                          <a:pt x="455" y="418"/>
                        </a:lnTo>
                        <a:lnTo>
                          <a:pt x="455" y="419"/>
                        </a:lnTo>
                        <a:lnTo>
                          <a:pt x="456" y="419"/>
                        </a:lnTo>
                        <a:lnTo>
                          <a:pt x="457" y="419"/>
                        </a:lnTo>
                        <a:lnTo>
                          <a:pt x="460" y="419"/>
                        </a:lnTo>
                        <a:lnTo>
                          <a:pt x="461" y="417"/>
                        </a:lnTo>
                        <a:lnTo>
                          <a:pt x="463" y="417"/>
                        </a:lnTo>
                        <a:lnTo>
                          <a:pt x="464" y="416"/>
                        </a:lnTo>
                        <a:lnTo>
                          <a:pt x="466" y="414"/>
                        </a:lnTo>
                        <a:lnTo>
                          <a:pt x="467" y="414"/>
                        </a:lnTo>
                        <a:lnTo>
                          <a:pt x="468" y="414"/>
                        </a:lnTo>
                        <a:lnTo>
                          <a:pt x="469" y="413"/>
                        </a:lnTo>
                        <a:lnTo>
                          <a:pt x="470" y="412"/>
                        </a:lnTo>
                        <a:lnTo>
                          <a:pt x="471" y="412"/>
                        </a:lnTo>
                        <a:lnTo>
                          <a:pt x="473" y="412"/>
                        </a:lnTo>
                        <a:lnTo>
                          <a:pt x="474" y="411"/>
                        </a:lnTo>
                        <a:lnTo>
                          <a:pt x="475" y="411"/>
                        </a:lnTo>
                        <a:lnTo>
                          <a:pt x="476" y="410"/>
                        </a:lnTo>
                        <a:lnTo>
                          <a:pt x="477" y="410"/>
                        </a:lnTo>
                        <a:lnTo>
                          <a:pt x="480" y="411"/>
                        </a:lnTo>
                        <a:lnTo>
                          <a:pt x="481" y="411"/>
                        </a:lnTo>
                        <a:lnTo>
                          <a:pt x="482" y="410"/>
                        </a:lnTo>
                        <a:lnTo>
                          <a:pt x="482" y="409"/>
                        </a:lnTo>
                        <a:lnTo>
                          <a:pt x="483" y="409"/>
                        </a:lnTo>
                        <a:lnTo>
                          <a:pt x="484" y="409"/>
                        </a:lnTo>
                        <a:lnTo>
                          <a:pt x="485" y="409"/>
                        </a:lnTo>
                        <a:lnTo>
                          <a:pt x="485" y="408"/>
                        </a:lnTo>
                        <a:lnTo>
                          <a:pt x="484" y="407"/>
                        </a:lnTo>
                        <a:lnTo>
                          <a:pt x="485" y="407"/>
                        </a:lnTo>
                        <a:lnTo>
                          <a:pt x="487" y="408"/>
                        </a:lnTo>
                        <a:lnTo>
                          <a:pt x="487" y="407"/>
                        </a:lnTo>
                        <a:lnTo>
                          <a:pt x="488" y="408"/>
                        </a:lnTo>
                        <a:lnTo>
                          <a:pt x="488" y="407"/>
                        </a:lnTo>
                        <a:lnTo>
                          <a:pt x="488" y="406"/>
                        </a:lnTo>
                        <a:lnTo>
                          <a:pt x="488" y="405"/>
                        </a:lnTo>
                        <a:lnTo>
                          <a:pt x="489" y="405"/>
                        </a:lnTo>
                        <a:lnTo>
                          <a:pt x="490" y="405"/>
                        </a:lnTo>
                        <a:lnTo>
                          <a:pt x="492" y="404"/>
                        </a:lnTo>
                        <a:lnTo>
                          <a:pt x="493" y="404"/>
                        </a:lnTo>
                        <a:lnTo>
                          <a:pt x="494" y="404"/>
                        </a:lnTo>
                        <a:lnTo>
                          <a:pt x="495" y="404"/>
                        </a:lnTo>
                        <a:lnTo>
                          <a:pt x="495" y="403"/>
                        </a:lnTo>
                        <a:lnTo>
                          <a:pt x="495" y="402"/>
                        </a:lnTo>
                        <a:lnTo>
                          <a:pt x="494" y="402"/>
                        </a:lnTo>
                        <a:lnTo>
                          <a:pt x="493" y="402"/>
                        </a:lnTo>
                        <a:lnTo>
                          <a:pt x="493" y="401"/>
                        </a:lnTo>
                        <a:lnTo>
                          <a:pt x="493" y="400"/>
                        </a:lnTo>
                        <a:lnTo>
                          <a:pt x="492" y="400"/>
                        </a:lnTo>
                        <a:lnTo>
                          <a:pt x="492" y="399"/>
                        </a:lnTo>
                        <a:lnTo>
                          <a:pt x="493" y="398"/>
                        </a:lnTo>
                        <a:lnTo>
                          <a:pt x="494" y="398"/>
                        </a:lnTo>
                        <a:lnTo>
                          <a:pt x="495" y="398"/>
                        </a:lnTo>
                        <a:lnTo>
                          <a:pt x="495" y="397"/>
                        </a:lnTo>
                        <a:lnTo>
                          <a:pt x="495" y="396"/>
                        </a:lnTo>
                        <a:lnTo>
                          <a:pt x="495" y="394"/>
                        </a:lnTo>
                        <a:lnTo>
                          <a:pt x="496" y="394"/>
                        </a:lnTo>
                        <a:lnTo>
                          <a:pt x="496" y="393"/>
                        </a:lnTo>
                        <a:lnTo>
                          <a:pt x="496" y="391"/>
                        </a:lnTo>
                        <a:lnTo>
                          <a:pt x="496" y="390"/>
                        </a:lnTo>
                        <a:lnTo>
                          <a:pt x="497" y="389"/>
                        </a:lnTo>
                        <a:lnTo>
                          <a:pt x="497" y="388"/>
                        </a:lnTo>
                        <a:lnTo>
                          <a:pt x="497" y="387"/>
                        </a:lnTo>
                        <a:lnTo>
                          <a:pt x="498" y="386"/>
                        </a:lnTo>
                        <a:lnTo>
                          <a:pt x="500" y="388"/>
                        </a:lnTo>
                        <a:lnTo>
                          <a:pt x="501" y="388"/>
                        </a:lnTo>
                        <a:lnTo>
                          <a:pt x="502" y="388"/>
                        </a:lnTo>
                        <a:lnTo>
                          <a:pt x="502" y="387"/>
                        </a:lnTo>
                        <a:lnTo>
                          <a:pt x="501" y="387"/>
                        </a:lnTo>
                        <a:lnTo>
                          <a:pt x="502" y="386"/>
                        </a:lnTo>
                        <a:lnTo>
                          <a:pt x="502" y="385"/>
                        </a:lnTo>
                        <a:lnTo>
                          <a:pt x="502" y="384"/>
                        </a:lnTo>
                        <a:lnTo>
                          <a:pt x="502" y="383"/>
                        </a:lnTo>
                        <a:lnTo>
                          <a:pt x="503" y="382"/>
                        </a:lnTo>
                        <a:lnTo>
                          <a:pt x="504" y="382"/>
                        </a:lnTo>
                        <a:lnTo>
                          <a:pt x="506" y="382"/>
                        </a:lnTo>
                        <a:lnTo>
                          <a:pt x="506" y="383"/>
                        </a:lnTo>
                        <a:lnTo>
                          <a:pt x="508" y="384"/>
                        </a:lnTo>
                        <a:lnTo>
                          <a:pt x="510" y="385"/>
                        </a:lnTo>
                        <a:lnTo>
                          <a:pt x="511" y="384"/>
                        </a:lnTo>
                        <a:lnTo>
                          <a:pt x="512" y="386"/>
                        </a:lnTo>
                        <a:lnTo>
                          <a:pt x="512" y="385"/>
                        </a:lnTo>
                        <a:lnTo>
                          <a:pt x="513" y="385"/>
                        </a:lnTo>
                        <a:lnTo>
                          <a:pt x="514" y="385"/>
                        </a:lnTo>
                        <a:lnTo>
                          <a:pt x="515" y="385"/>
                        </a:lnTo>
                        <a:lnTo>
                          <a:pt x="516" y="385"/>
                        </a:lnTo>
                        <a:lnTo>
                          <a:pt x="515" y="384"/>
                        </a:lnTo>
                        <a:lnTo>
                          <a:pt x="516" y="384"/>
                        </a:lnTo>
                        <a:lnTo>
                          <a:pt x="517" y="383"/>
                        </a:lnTo>
                        <a:lnTo>
                          <a:pt x="517" y="382"/>
                        </a:lnTo>
                        <a:lnTo>
                          <a:pt x="517" y="381"/>
                        </a:lnTo>
                        <a:lnTo>
                          <a:pt x="516" y="381"/>
                        </a:lnTo>
                        <a:lnTo>
                          <a:pt x="517" y="381"/>
                        </a:lnTo>
                        <a:lnTo>
                          <a:pt x="517" y="380"/>
                        </a:lnTo>
                        <a:lnTo>
                          <a:pt x="518" y="379"/>
                        </a:lnTo>
                        <a:lnTo>
                          <a:pt x="517" y="378"/>
                        </a:lnTo>
                        <a:lnTo>
                          <a:pt x="517" y="377"/>
                        </a:lnTo>
                        <a:lnTo>
                          <a:pt x="517" y="376"/>
                        </a:lnTo>
                        <a:lnTo>
                          <a:pt x="518" y="376"/>
                        </a:lnTo>
                        <a:lnTo>
                          <a:pt x="518" y="375"/>
                        </a:lnTo>
                        <a:lnTo>
                          <a:pt x="519" y="374"/>
                        </a:lnTo>
                        <a:lnTo>
                          <a:pt x="520" y="375"/>
                        </a:lnTo>
                        <a:lnTo>
                          <a:pt x="521" y="375"/>
                        </a:lnTo>
                        <a:lnTo>
                          <a:pt x="521" y="374"/>
                        </a:lnTo>
                        <a:lnTo>
                          <a:pt x="522" y="374"/>
                        </a:lnTo>
                        <a:lnTo>
                          <a:pt x="523" y="375"/>
                        </a:lnTo>
                        <a:lnTo>
                          <a:pt x="524" y="375"/>
                        </a:lnTo>
                        <a:lnTo>
                          <a:pt x="524" y="374"/>
                        </a:lnTo>
                        <a:lnTo>
                          <a:pt x="525" y="374"/>
                        </a:lnTo>
                        <a:lnTo>
                          <a:pt x="527" y="375"/>
                        </a:lnTo>
                        <a:lnTo>
                          <a:pt x="528" y="375"/>
                        </a:lnTo>
                        <a:lnTo>
                          <a:pt x="529" y="375"/>
                        </a:lnTo>
                        <a:lnTo>
                          <a:pt x="530" y="375"/>
                        </a:lnTo>
                        <a:lnTo>
                          <a:pt x="531" y="375"/>
                        </a:lnTo>
                        <a:lnTo>
                          <a:pt x="532" y="376"/>
                        </a:lnTo>
                        <a:lnTo>
                          <a:pt x="533" y="377"/>
                        </a:lnTo>
                        <a:lnTo>
                          <a:pt x="534" y="378"/>
                        </a:lnTo>
                        <a:lnTo>
                          <a:pt x="535" y="378"/>
                        </a:lnTo>
                        <a:lnTo>
                          <a:pt x="535" y="377"/>
                        </a:lnTo>
                        <a:lnTo>
                          <a:pt x="534" y="376"/>
                        </a:lnTo>
                        <a:lnTo>
                          <a:pt x="535" y="376"/>
                        </a:lnTo>
                        <a:lnTo>
                          <a:pt x="536" y="375"/>
                        </a:lnTo>
                        <a:lnTo>
                          <a:pt x="537" y="374"/>
                        </a:lnTo>
                        <a:lnTo>
                          <a:pt x="537" y="373"/>
                        </a:lnTo>
                        <a:lnTo>
                          <a:pt x="538" y="373"/>
                        </a:lnTo>
                        <a:lnTo>
                          <a:pt x="539" y="372"/>
                        </a:lnTo>
                        <a:lnTo>
                          <a:pt x="540" y="372"/>
                        </a:lnTo>
                        <a:lnTo>
                          <a:pt x="541" y="372"/>
                        </a:lnTo>
                        <a:lnTo>
                          <a:pt x="541" y="373"/>
                        </a:lnTo>
                        <a:lnTo>
                          <a:pt x="542" y="373"/>
                        </a:lnTo>
                        <a:lnTo>
                          <a:pt x="541" y="374"/>
                        </a:lnTo>
                        <a:lnTo>
                          <a:pt x="541" y="375"/>
                        </a:lnTo>
                        <a:lnTo>
                          <a:pt x="542" y="374"/>
                        </a:lnTo>
                        <a:lnTo>
                          <a:pt x="543" y="375"/>
                        </a:lnTo>
                        <a:lnTo>
                          <a:pt x="544" y="374"/>
                        </a:lnTo>
                        <a:lnTo>
                          <a:pt x="545" y="374"/>
                        </a:lnTo>
                        <a:lnTo>
                          <a:pt x="545" y="375"/>
                        </a:lnTo>
                        <a:lnTo>
                          <a:pt x="545" y="376"/>
                        </a:lnTo>
                        <a:lnTo>
                          <a:pt x="546" y="377"/>
                        </a:lnTo>
                        <a:lnTo>
                          <a:pt x="546" y="378"/>
                        </a:lnTo>
                        <a:lnTo>
                          <a:pt x="547" y="378"/>
                        </a:lnTo>
                        <a:lnTo>
                          <a:pt x="547" y="377"/>
                        </a:lnTo>
                        <a:lnTo>
                          <a:pt x="548" y="376"/>
                        </a:lnTo>
                        <a:lnTo>
                          <a:pt x="549" y="376"/>
                        </a:lnTo>
                        <a:lnTo>
                          <a:pt x="549" y="375"/>
                        </a:lnTo>
                        <a:lnTo>
                          <a:pt x="550" y="375"/>
                        </a:lnTo>
                        <a:lnTo>
                          <a:pt x="551" y="375"/>
                        </a:lnTo>
                        <a:lnTo>
                          <a:pt x="552" y="375"/>
                        </a:lnTo>
                        <a:lnTo>
                          <a:pt x="553" y="375"/>
                        </a:lnTo>
                        <a:lnTo>
                          <a:pt x="555" y="375"/>
                        </a:lnTo>
                        <a:lnTo>
                          <a:pt x="556" y="376"/>
                        </a:lnTo>
                        <a:lnTo>
                          <a:pt x="556" y="377"/>
                        </a:lnTo>
                        <a:lnTo>
                          <a:pt x="556" y="378"/>
                        </a:lnTo>
                        <a:lnTo>
                          <a:pt x="557" y="378"/>
                        </a:lnTo>
                        <a:lnTo>
                          <a:pt x="558" y="377"/>
                        </a:lnTo>
                        <a:lnTo>
                          <a:pt x="559" y="378"/>
                        </a:lnTo>
                        <a:lnTo>
                          <a:pt x="559" y="379"/>
                        </a:lnTo>
                        <a:lnTo>
                          <a:pt x="560" y="379"/>
                        </a:lnTo>
                        <a:lnTo>
                          <a:pt x="561" y="379"/>
                        </a:lnTo>
                        <a:lnTo>
                          <a:pt x="561" y="380"/>
                        </a:lnTo>
                        <a:lnTo>
                          <a:pt x="562" y="380"/>
                        </a:lnTo>
                        <a:lnTo>
                          <a:pt x="563" y="380"/>
                        </a:lnTo>
                        <a:lnTo>
                          <a:pt x="563" y="379"/>
                        </a:lnTo>
                        <a:lnTo>
                          <a:pt x="563" y="378"/>
                        </a:lnTo>
                        <a:lnTo>
                          <a:pt x="565" y="378"/>
                        </a:lnTo>
                        <a:lnTo>
                          <a:pt x="565" y="377"/>
                        </a:lnTo>
                        <a:lnTo>
                          <a:pt x="566" y="377"/>
                        </a:lnTo>
                        <a:lnTo>
                          <a:pt x="566" y="378"/>
                        </a:lnTo>
                        <a:lnTo>
                          <a:pt x="567" y="377"/>
                        </a:lnTo>
                        <a:lnTo>
                          <a:pt x="567" y="378"/>
                        </a:lnTo>
                        <a:lnTo>
                          <a:pt x="568" y="378"/>
                        </a:lnTo>
                        <a:lnTo>
                          <a:pt x="569" y="378"/>
                        </a:lnTo>
                        <a:lnTo>
                          <a:pt x="570" y="378"/>
                        </a:lnTo>
                        <a:lnTo>
                          <a:pt x="572" y="379"/>
                        </a:lnTo>
                        <a:lnTo>
                          <a:pt x="573" y="379"/>
                        </a:lnTo>
                        <a:lnTo>
                          <a:pt x="573" y="378"/>
                        </a:lnTo>
                        <a:lnTo>
                          <a:pt x="574" y="378"/>
                        </a:lnTo>
                        <a:lnTo>
                          <a:pt x="574" y="377"/>
                        </a:lnTo>
                        <a:lnTo>
                          <a:pt x="575" y="377"/>
                        </a:lnTo>
                        <a:lnTo>
                          <a:pt x="575" y="376"/>
                        </a:lnTo>
                        <a:lnTo>
                          <a:pt x="575" y="375"/>
                        </a:lnTo>
                        <a:lnTo>
                          <a:pt x="576" y="374"/>
                        </a:lnTo>
                        <a:lnTo>
                          <a:pt x="577" y="375"/>
                        </a:lnTo>
                        <a:lnTo>
                          <a:pt x="578" y="374"/>
                        </a:lnTo>
                        <a:lnTo>
                          <a:pt x="578" y="375"/>
                        </a:lnTo>
                        <a:lnTo>
                          <a:pt x="579" y="375"/>
                        </a:lnTo>
                        <a:lnTo>
                          <a:pt x="580" y="375"/>
                        </a:lnTo>
                        <a:lnTo>
                          <a:pt x="581" y="375"/>
                        </a:lnTo>
                        <a:lnTo>
                          <a:pt x="582" y="375"/>
                        </a:lnTo>
                        <a:lnTo>
                          <a:pt x="583" y="375"/>
                        </a:lnTo>
                        <a:lnTo>
                          <a:pt x="583" y="374"/>
                        </a:lnTo>
                        <a:lnTo>
                          <a:pt x="585" y="375"/>
                        </a:lnTo>
                        <a:lnTo>
                          <a:pt x="586" y="375"/>
                        </a:lnTo>
                        <a:lnTo>
                          <a:pt x="586" y="374"/>
                        </a:lnTo>
                        <a:lnTo>
                          <a:pt x="587" y="374"/>
                        </a:lnTo>
                        <a:lnTo>
                          <a:pt x="588" y="373"/>
                        </a:lnTo>
                        <a:lnTo>
                          <a:pt x="589" y="373"/>
                        </a:lnTo>
                        <a:lnTo>
                          <a:pt x="589" y="374"/>
                        </a:lnTo>
                        <a:lnTo>
                          <a:pt x="590" y="373"/>
                        </a:lnTo>
                        <a:lnTo>
                          <a:pt x="590" y="372"/>
                        </a:lnTo>
                        <a:lnTo>
                          <a:pt x="591" y="372"/>
                        </a:lnTo>
                        <a:lnTo>
                          <a:pt x="592" y="372"/>
                        </a:lnTo>
                        <a:lnTo>
                          <a:pt x="593" y="372"/>
                        </a:lnTo>
                        <a:lnTo>
                          <a:pt x="593" y="371"/>
                        </a:lnTo>
                        <a:lnTo>
                          <a:pt x="594" y="371"/>
                        </a:lnTo>
                        <a:lnTo>
                          <a:pt x="595" y="371"/>
                        </a:lnTo>
                        <a:lnTo>
                          <a:pt x="595" y="372"/>
                        </a:lnTo>
                        <a:lnTo>
                          <a:pt x="596" y="372"/>
                        </a:lnTo>
                        <a:lnTo>
                          <a:pt x="597" y="372"/>
                        </a:lnTo>
                        <a:lnTo>
                          <a:pt x="598" y="372"/>
                        </a:lnTo>
                        <a:lnTo>
                          <a:pt x="599" y="372"/>
                        </a:lnTo>
                        <a:lnTo>
                          <a:pt x="600" y="372"/>
                        </a:lnTo>
                        <a:lnTo>
                          <a:pt x="601" y="371"/>
                        </a:lnTo>
                        <a:lnTo>
                          <a:pt x="601" y="370"/>
                        </a:lnTo>
                        <a:lnTo>
                          <a:pt x="602" y="370"/>
                        </a:lnTo>
                        <a:lnTo>
                          <a:pt x="603" y="369"/>
                        </a:lnTo>
                        <a:lnTo>
                          <a:pt x="604" y="368"/>
                        </a:lnTo>
                        <a:lnTo>
                          <a:pt x="605" y="368"/>
                        </a:lnTo>
                        <a:lnTo>
                          <a:pt x="606" y="368"/>
                        </a:lnTo>
                        <a:lnTo>
                          <a:pt x="607" y="368"/>
                        </a:lnTo>
                        <a:lnTo>
                          <a:pt x="608" y="368"/>
                        </a:lnTo>
                        <a:lnTo>
                          <a:pt x="608" y="369"/>
                        </a:lnTo>
                        <a:lnTo>
                          <a:pt x="609" y="369"/>
                        </a:lnTo>
                        <a:lnTo>
                          <a:pt x="610" y="369"/>
                        </a:lnTo>
                        <a:lnTo>
                          <a:pt x="611" y="369"/>
                        </a:lnTo>
                        <a:lnTo>
                          <a:pt x="612" y="369"/>
                        </a:lnTo>
                        <a:lnTo>
                          <a:pt x="612" y="368"/>
                        </a:lnTo>
                        <a:lnTo>
                          <a:pt x="613" y="368"/>
                        </a:lnTo>
                        <a:lnTo>
                          <a:pt x="614" y="368"/>
                        </a:lnTo>
                        <a:lnTo>
                          <a:pt x="614" y="367"/>
                        </a:lnTo>
                        <a:lnTo>
                          <a:pt x="613" y="366"/>
                        </a:lnTo>
                        <a:lnTo>
                          <a:pt x="612" y="366"/>
                        </a:lnTo>
                        <a:lnTo>
                          <a:pt x="613" y="365"/>
                        </a:lnTo>
                        <a:lnTo>
                          <a:pt x="614" y="365"/>
                        </a:lnTo>
                        <a:lnTo>
                          <a:pt x="614" y="364"/>
                        </a:lnTo>
                        <a:lnTo>
                          <a:pt x="615" y="364"/>
                        </a:lnTo>
                        <a:lnTo>
                          <a:pt x="614" y="363"/>
                        </a:lnTo>
                        <a:lnTo>
                          <a:pt x="614" y="362"/>
                        </a:lnTo>
                        <a:lnTo>
                          <a:pt x="613" y="362"/>
                        </a:lnTo>
                        <a:lnTo>
                          <a:pt x="612" y="362"/>
                        </a:lnTo>
                        <a:lnTo>
                          <a:pt x="612" y="361"/>
                        </a:lnTo>
                        <a:lnTo>
                          <a:pt x="613" y="359"/>
                        </a:lnTo>
                        <a:lnTo>
                          <a:pt x="614" y="358"/>
                        </a:lnTo>
                        <a:lnTo>
                          <a:pt x="614" y="357"/>
                        </a:lnTo>
                        <a:lnTo>
                          <a:pt x="615" y="356"/>
                        </a:lnTo>
                        <a:lnTo>
                          <a:pt x="615" y="355"/>
                        </a:lnTo>
                        <a:lnTo>
                          <a:pt x="616" y="354"/>
                        </a:lnTo>
                        <a:lnTo>
                          <a:pt x="616" y="353"/>
                        </a:lnTo>
                        <a:lnTo>
                          <a:pt x="616" y="352"/>
                        </a:lnTo>
                        <a:lnTo>
                          <a:pt x="616" y="350"/>
                        </a:lnTo>
                        <a:lnTo>
                          <a:pt x="617" y="348"/>
                        </a:lnTo>
                        <a:lnTo>
                          <a:pt x="618" y="348"/>
                        </a:lnTo>
                        <a:lnTo>
                          <a:pt x="619" y="347"/>
                        </a:lnTo>
                        <a:lnTo>
                          <a:pt x="620" y="348"/>
                        </a:lnTo>
                        <a:lnTo>
                          <a:pt x="621" y="348"/>
                        </a:lnTo>
                        <a:lnTo>
                          <a:pt x="622" y="348"/>
                        </a:lnTo>
                        <a:lnTo>
                          <a:pt x="622" y="349"/>
                        </a:lnTo>
                        <a:lnTo>
                          <a:pt x="623" y="349"/>
                        </a:lnTo>
                        <a:lnTo>
                          <a:pt x="623" y="350"/>
                        </a:lnTo>
                        <a:lnTo>
                          <a:pt x="624" y="351"/>
                        </a:lnTo>
                        <a:lnTo>
                          <a:pt x="625" y="351"/>
                        </a:lnTo>
                        <a:lnTo>
                          <a:pt x="626" y="351"/>
                        </a:lnTo>
                        <a:lnTo>
                          <a:pt x="626" y="350"/>
                        </a:lnTo>
                        <a:lnTo>
                          <a:pt x="627" y="350"/>
                        </a:lnTo>
                        <a:lnTo>
                          <a:pt x="628" y="350"/>
                        </a:lnTo>
                        <a:lnTo>
                          <a:pt x="629" y="349"/>
                        </a:lnTo>
                        <a:lnTo>
                          <a:pt x="630" y="349"/>
                        </a:lnTo>
                        <a:lnTo>
                          <a:pt x="630" y="348"/>
                        </a:lnTo>
                        <a:lnTo>
                          <a:pt x="631" y="348"/>
                        </a:lnTo>
                        <a:lnTo>
                          <a:pt x="632" y="348"/>
                        </a:lnTo>
                        <a:lnTo>
                          <a:pt x="633" y="348"/>
                        </a:lnTo>
                        <a:lnTo>
                          <a:pt x="633" y="347"/>
                        </a:lnTo>
                        <a:lnTo>
                          <a:pt x="633" y="346"/>
                        </a:lnTo>
                        <a:lnTo>
                          <a:pt x="633" y="347"/>
                        </a:lnTo>
                        <a:lnTo>
                          <a:pt x="634" y="347"/>
                        </a:lnTo>
                        <a:lnTo>
                          <a:pt x="635" y="346"/>
                        </a:lnTo>
                        <a:lnTo>
                          <a:pt x="634" y="346"/>
                        </a:lnTo>
                        <a:lnTo>
                          <a:pt x="634" y="345"/>
                        </a:lnTo>
                        <a:lnTo>
                          <a:pt x="635" y="345"/>
                        </a:lnTo>
                        <a:lnTo>
                          <a:pt x="635" y="346"/>
                        </a:lnTo>
                        <a:lnTo>
                          <a:pt x="636" y="346"/>
                        </a:lnTo>
                        <a:lnTo>
                          <a:pt x="636" y="345"/>
                        </a:lnTo>
                        <a:lnTo>
                          <a:pt x="637" y="345"/>
                        </a:lnTo>
                        <a:lnTo>
                          <a:pt x="637" y="346"/>
                        </a:lnTo>
                        <a:lnTo>
                          <a:pt x="638" y="345"/>
                        </a:lnTo>
                        <a:lnTo>
                          <a:pt x="639" y="345"/>
                        </a:lnTo>
                        <a:lnTo>
                          <a:pt x="640" y="344"/>
                        </a:lnTo>
                        <a:lnTo>
                          <a:pt x="641" y="344"/>
                        </a:lnTo>
                        <a:lnTo>
                          <a:pt x="644" y="343"/>
                        </a:lnTo>
                        <a:lnTo>
                          <a:pt x="645" y="343"/>
                        </a:lnTo>
                        <a:lnTo>
                          <a:pt x="647" y="344"/>
                        </a:lnTo>
                        <a:lnTo>
                          <a:pt x="648" y="345"/>
                        </a:lnTo>
                        <a:lnTo>
                          <a:pt x="649" y="345"/>
                        </a:lnTo>
                        <a:lnTo>
                          <a:pt x="649" y="346"/>
                        </a:lnTo>
                        <a:lnTo>
                          <a:pt x="650" y="346"/>
                        </a:lnTo>
                        <a:lnTo>
                          <a:pt x="651" y="346"/>
                        </a:lnTo>
                        <a:lnTo>
                          <a:pt x="651" y="345"/>
                        </a:lnTo>
                        <a:lnTo>
                          <a:pt x="652" y="345"/>
                        </a:lnTo>
                        <a:lnTo>
                          <a:pt x="652" y="346"/>
                        </a:lnTo>
                        <a:lnTo>
                          <a:pt x="653" y="346"/>
                        </a:lnTo>
                        <a:lnTo>
                          <a:pt x="654" y="346"/>
                        </a:lnTo>
                        <a:lnTo>
                          <a:pt x="655" y="346"/>
                        </a:lnTo>
                        <a:lnTo>
                          <a:pt x="655" y="347"/>
                        </a:lnTo>
                        <a:lnTo>
                          <a:pt x="656" y="347"/>
                        </a:lnTo>
                        <a:lnTo>
                          <a:pt x="657" y="348"/>
                        </a:lnTo>
                        <a:lnTo>
                          <a:pt x="659" y="348"/>
                        </a:lnTo>
                        <a:lnTo>
                          <a:pt x="660" y="348"/>
                        </a:lnTo>
                        <a:lnTo>
                          <a:pt x="661" y="347"/>
                        </a:lnTo>
                        <a:lnTo>
                          <a:pt x="662" y="348"/>
                        </a:lnTo>
                        <a:lnTo>
                          <a:pt x="663" y="349"/>
                        </a:lnTo>
                        <a:lnTo>
                          <a:pt x="663" y="350"/>
                        </a:lnTo>
                        <a:lnTo>
                          <a:pt x="664" y="350"/>
                        </a:lnTo>
                        <a:lnTo>
                          <a:pt x="665" y="351"/>
                        </a:lnTo>
                        <a:lnTo>
                          <a:pt x="666" y="351"/>
                        </a:lnTo>
                        <a:lnTo>
                          <a:pt x="667" y="352"/>
                        </a:lnTo>
                        <a:lnTo>
                          <a:pt x="667" y="353"/>
                        </a:lnTo>
                        <a:lnTo>
                          <a:pt x="668" y="354"/>
                        </a:lnTo>
                        <a:lnTo>
                          <a:pt x="669" y="355"/>
                        </a:lnTo>
                        <a:lnTo>
                          <a:pt x="670" y="355"/>
                        </a:lnTo>
                        <a:lnTo>
                          <a:pt x="670" y="356"/>
                        </a:lnTo>
                        <a:lnTo>
                          <a:pt x="670" y="357"/>
                        </a:lnTo>
                        <a:lnTo>
                          <a:pt x="669" y="359"/>
                        </a:lnTo>
                        <a:lnTo>
                          <a:pt x="670" y="359"/>
                        </a:lnTo>
                        <a:lnTo>
                          <a:pt x="670" y="360"/>
                        </a:lnTo>
                        <a:lnTo>
                          <a:pt x="670" y="361"/>
                        </a:lnTo>
                        <a:lnTo>
                          <a:pt x="671" y="361"/>
                        </a:lnTo>
                        <a:lnTo>
                          <a:pt x="671" y="362"/>
                        </a:lnTo>
                        <a:lnTo>
                          <a:pt x="672" y="364"/>
                        </a:lnTo>
                        <a:lnTo>
                          <a:pt x="673" y="364"/>
                        </a:lnTo>
                        <a:lnTo>
                          <a:pt x="674" y="363"/>
                        </a:lnTo>
                        <a:lnTo>
                          <a:pt x="675" y="363"/>
                        </a:lnTo>
                        <a:lnTo>
                          <a:pt x="676" y="364"/>
                        </a:lnTo>
                        <a:lnTo>
                          <a:pt x="676" y="365"/>
                        </a:lnTo>
                        <a:lnTo>
                          <a:pt x="677" y="365"/>
                        </a:lnTo>
                        <a:lnTo>
                          <a:pt x="678" y="365"/>
                        </a:lnTo>
                        <a:lnTo>
                          <a:pt x="678" y="366"/>
                        </a:lnTo>
                        <a:lnTo>
                          <a:pt x="679" y="366"/>
                        </a:lnTo>
                        <a:lnTo>
                          <a:pt x="679" y="365"/>
                        </a:lnTo>
                        <a:lnTo>
                          <a:pt x="680" y="365"/>
                        </a:lnTo>
                        <a:lnTo>
                          <a:pt x="681" y="366"/>
                        </a:lnTo>
                        <a:lnTo>
                          <a:pt x="681" y="367"/>
                        </a:lnTo>
                        <a:lnTo>
                          <a:pt x="682" y="366"/>
                        </a:lnTo>
                        <a:lnTo>
                          <a:pt x="683" y="366"/>
                        </a:lnTo>
                        <a:lnTo>
                          <a:pt x="684" y="366"/>
                        </a:lnTo>
                        <a:lnTo>
                          <a:pt x="685" y="367"/>
                        </a:lnTo>
                        <a:lnTo>
                          <a:pt x="684" y="368"/>
                        </a:lnTo>
                        <a:lnTo>
                          <a:pt x="684" y="367"/>
                        </a:lnTo>
                        <a:lnTo>
                          <a:pt x="684" y="368"/>
                        </a:lnTo>
                        <a:lnTo>
                          <a:pt x="684" y="369"/>
                        </a:lnTo>
                        <a:lnTo>
                          <a:pt x="685" y="369"/>
                        </a:lnTo>
                        <a:lnTo>
                          <a:pt x="685" y="370"/>
                        </a:lnTo>
                        <a:lnTo>
                          <a:pt x="686" y="371"/>
                        </a:lnTo>
                        <a:lnTo>
                          <a:pt x="685" y="372"/>
                        </a:lnTo>
                        <a:lnTo>
                          <a:pt x="686" y="373"/>
                        </a:lnTo>
                        <a:lnTo>
                          <a:pt x="686" y="374"/>
                        </a:lnTo>
                        <a:lnTo>
                          <a:pt x="687" y="375"/>
                        </a:lnTo>
                        <a:lnTo>
                          <a:pt x="687" y="376"/>
                        </a:lnTo>
                        <a:lnTo>
                          <a:pt x="686" y="377"/>
                        </a:lnTo>
                        <a:lnTo>
                          <a:pt x="685" y="378"/>
                        </a:lnTo>
                        <a:lnTo>
                          <a:pt x="684" y="380"/>
                        </a:lnTo>
                        <a:lnTo>
                          <a:pt x="684" y="381"/>
                        </a:lnTo>
                        <a:lnTo>
                          <a:pt x="684" y="382"/>
                        </a:lnTo>
                        <a:lnTo>
                          <a:pt x="683" y="381"/>
                        </a:lnTo>
                        <a:lnTo>
                          <a:pt x="683" y="382"/>
                        </a:lnTo>
                        <a:lnTo>
                          <a:pt x="682" y="382"/>
                        </a:lnTo>
                        <a:lnTo>
                          <a:pt x="683" y="383"/>
                        </a:lnTo>
                        <a:lnTo>
                          <a:pt x="684" y="383"/>
                        </a:lnTo>
                        <a:lnTo>
                          <a:pt x="684" y="384"/>
                        </a:lnTo>
                        <a:lnTo>
                          <a:pt x="684" y="385"/>
                        </a:lnTo>
                        <a:lnTo>
                          <a:pt x="684" y="386"/>
                        </a:lnTo>
                        <a:lnTo>
                          <a:pt x="684" y="387"/>
                        </a:lnTo>
                        <a:lnTo>
                          <a:pt x="684" y="388"/>
                        </a:lnTo>
                        <a:lnTo>
                          <a:pt x="684" y="389"/>
                        </a:lnTo>
                        <a:lnTo>
                          <a:pt x="684" y="390"/>
                        </a:lnTo>
                        <a:lnTo>
                          <a:pt x="682" y="393"/>
                        </a:lnTo>
                        <a:lnTo>
                          <a:pt x="682" y="394"/>
                        </a:lnTo>
                        <a:lnTo>
                          <a:pt x="682" y="395"/>
                        </a:lnTo>
                        <a:lnTo>
                          <a:pt x="681" y="395"/>
                        </a:lnTo>
                        <a:lnTo>
                          <a:pt x="681" y="396"/>
                        </a:lnTo>
                        <a:lnTo>
                          <a:pt x="682" y="397"/>
                        </a:lnTo>
                        <a:lnTo>
                          <a:pt x="681" y="398"/>
                        </a:lnTo>
                        <a:lnTo>
                          <a:pt x="682" y="399"/>
                        </a:lnTo>
                        <a:lnTo>
                          <a:pt x="682" y="398"/>
                        </a:lnTo>
                        <a:lnTo>
                          <a:pt x="682" y="399"/>
                        </a:lnTo>
                        <a:lnTo>
                          <a:pt x="682" y="400"/>
                        </a:lnTo>
                        <a:lnTo>
                          <a:pt x="682" y="401"/>
                        </a:lnTo>
                        <a:lnTo>
                          <a:pt x="682" y="402"/>
                        </a:lnTo>
                        <a:lnTo>
                          <a:pt x="683" y="403"/>
                        </a:lnTo>
                        <a:lnTo>
                          <a:pt x="683" y="404"/>
                        </a:lnTo>
                        <a:lnTo>
                          <a:pt x="683" y="405"/>
                        </a:lnTo>
                        <a:lnTo>
                          <a:pt x="683" y="406"/>
                        </a:lnTo>
                        <a:lnTo>
                          <a:pt x="683" y="407"/>
                        </a:lnTo>
                        <a:lnTo>
                          <a:pt x="683" y="408"/>
                        </a:lnTo>
                        <a:lnTo>
                          <a:pt x="683" y="409"/>
                        </a:lnTo>
                        <a:lnTo>
                          <a:pt x="682" y="410"/>
                        </a:lnTo>
                        <a:lnTo>
                          <a:pt x="682" y="411"/>
                        </a:lnTo>
                        <a:lnTo>
                          <a:pt x="682" y="412"/>
                        </a:lnTo>
                        <a:lnTo>
                          <a:pt x="681" y="413"/>
                        </a:lnTo>
                        <a:lnTo>
                          <a:pt x="680" y="414"/>
                        </a:lnTo>
                        <a:lnTo>
                          <a:pt x="680" y="415"/>
                        </a:lnTo>
                        <a:lnTo>
                          <a:pt x="680" y="416"/>
                        </a:lnTo>
                        <a:lnTo>
                          <a:pt x="680" y="417"/>
                        </a:lnTo>
                        <a:lnTo>
                          <a:pt x="679" y="418"/>
                        </a:lnTo>
                        <a:lnTo>
                          <a:pt x="678" y="418"/>
                        </a:lnTo>
                        <a:lnTo>
                          <a:pt x="677" y="419"/>
                        </a:lnTo>
                        <a:lnTo>
                          <a:pt x="678" y="420"/>
                        </a:lnTo>
                        <a:lnTo>
                          <a:pt x="675" y="425"/>
                        </a:lnTo>
                        <a:lnTo>
                          <a:pt x="675" y="426"/>
                        </a:lnTo>
                        <a:lnTo>
                          <a:pt x="674" y="427"/>
                        </a:lnTo>
                        <a:lnTo>
                          <a:pt x="673" y="428"/>
                        </a:lnTo>
                        <a:lnTo>
                          <a:pt x="673" y="429"/>
                        </a:lnTo>
                        <a:lnTo>
                          <a:pt x="672" y="430"/>
                        </a:lnTo>
                        <a:lnTo>
                          <a:pt x="671" y="432"/>
                        </a:lnTo>
                        <a:lnTo>
                          <a:pt x="670" y="434"/>
                        </a:lnTo>
                        <a:lnTo>
                          <a:pt x="670" y="435"/>
                        </a:lnTo>
                        <a:lnTo>
                          <a:pt x="670" y="436"/>
                        </a:lnTo>
                        <a:lnTo>
                          <a:pt x="670" y="437"/>
                        </a:lnTo>
                        <a:lnTo>
                          <a:pt x="670" y="438"/>
                        </a:lnTo>
                        <a:lnTo>
                          <a:pt x="669" y="438"/>
                        </a:lnTo>
                        <a:lnTo>
                          <a:pt x="670" y="438"/>
                        </a:lnTo>
                        <a:lnTo>
                          <a:pt x="669" y="439"/>
                        </a:lnTo>
                        <a:lnTo>
                          <a:pt x="668" y="440"/>
                        </a:lnTo>
                        <a:lnTo>
                          <a:pt x="667" y="441"/>
                        </a:lnTo>
                        <a:lnTo>
                          <a:pt x="667" y="442"/>
                        </a:lnTo>
                        <a:lnTo>
                          <a:pt x="667" y="443"/>
                        </a:lnTo>
                        <a:lnTo>
                          <a:pt x="666" y="444"/>
                        </a:lnTo>
                        <a:lnTo>
                          <a:pt x="666" y="446"/>
                        </a:lnTo>
                        <a:lnTo>
                          <a:pt x="667" y="446"/>
                        </a:lnTo>
                        <a:lnTo>
                          <a:pt x="666" y="448"/>
                        </a:lnTo>
                        <a:lnTo>
                          <a:pt x="666" y="449"/>
                        </a:lnTo>
                        <a:lnTo>
                          <a:pt x="666" y="450"/>
                        </a:lnTo>
                        <a:lnTo>
                          <a:pt x="666" y="451"/>
                        </a:lnTo>
                        <a:lnTo>
                          <a:pt x="667" y="451"/>
                        </a:lnTo>
                        <a:lnTo>
                          <a:pt x="667" y="452"/>
                        </a:lnTo>
                        <a:lnTo>
                          <a:pt x="666" y="452"/>
                        </a:lnTo>
                        <a:lnTo>
                          <a:pt x="665" y="452"/>
                        </a:lnTo>
                        <a:lnTo>
                          <a:pt x="665" y="453"/>
                        </a:lnTo>
                        <a:lnTo>
                          <a:pt x="664" y="453"/>
                        </a:lnTo>
                        <a:lnTo>
                          <a:pt x="665" y="453"/>
                        </a:lnTo>
                        <a:lnTo>
                          <a:pt x="663" y="457"/>
                        </a:lnTo>
                        <a:lnTo>
                          <a:pt x="662" y="460"/>
                        </a:lnTo>
                        <a:lnTo>
                          <a:pt x="661" y="462"/>
                        </a:lnTo>
                        <a:lnTo>
                          <a:pt x="661" y="463"/>
                        </a:lnTo>
                        <a:lnTo>
                          <a:pt x="660" y="463"/>
                        </a:lnTo>
                        <a:lnTo>
                          <a:pt x="660" y="465"/>
                        </a:lnTo>
                        <a:lnTo>
                          <a:pt x="659" y="466"/>
                        </a:lnTo>
                        <a:lnTo>
                          <a:pt x="659" y="467"/>
                        </a:lnTo>
                        <a:lnTo>
                          <a:pt x="659" y="468"/>
                        </a:lnTo>
                        <a:lnTo>
                          <a:pt x="658" y="469"/>
                        </a:lnTo>
                        <a:lnTo>
                          <a:pt x="658" y="470"/>
                        </a:lnTo>
                        <a:lnTo>
                          <a:pt x="659" y="471"/>
                        </a:lnTo>
                        <a:lnTo>
                          <a:pt x="658" y="472"/>
                        </a:lnTo>
                        <a:lnTo>
                          <a:pt x="658" y="473"/>
                        </a:lnTo>
                        <a:lnTo>
                          <a:pt x="657" y="473"/>
                        </a:lnTo>
                        <a:lnTo>
                          <a:pt x="656" y="473"/>
                        </a:lnTo>
                        <a:lnTo>
                          <a:pt x="655" y="474"/>
                        </a:lnTo>
                        <a:lnTo>
                          <a:pt x="654" y="475"/>
                        </a:lnTo>
                        <a:lnTo>
                          <a:pt x="654" y="476"/>
                        </a:lnTo>
                        <a:lnTo>
                          <a:pt x="654" y="477"/>
                        </a:lnTo>
                        <a:lnTo>
                          <a:pt x="653" y="477"/>
                        </a:lnTo>
                        <a:lnTo>
                          <a:pt x="653" y="478"/>
                        </a:lnTo>
                        <a:lnTo>
                          <a:pt x="653" y="479"/>
                        </a:lnTo>
                        <a:lnTo>
                          <a:pt x="652" y="479"/>
                        </a:lnTo>
                        <a:lnTo>
                          <a:pt x="651" y="480"/>
                        </a:lnTo>
                        <a:lnTo>
                          <a:pt x="650" y="482"/>
                        </a:lnTo>
                        <a:lnTo>
                          <a:pt x="650" y="483"/>
                        </a:lnTo>
                        <a:lnTo>
                          <a:pt x="650" y="484"/>
                        </a:lnTo>
                        <a:lnTo>
                          <a:pt x="649" y="485"/>
                        </a:lnTo>
                        <a:lnTo>
                          <a:pt x="649" y="486"/>
                        </a:lnTo>
                        <a:lnTo>
                          <a:pt x="648" y="486"/>
                        </a:lnTo>
                        <a:lnTo>
                          <a:pt x="648" y="485"/>
                        </a:lnTo>
                        <a:lnTo>
                          <a:pt x="647" y="485"/>
                        </a:lnTo>
                        <a:lnTo>
                          <a:pt x="647" y="486"/>
                        </a:lnTo>
                        <a:lnTo>
                          <a:pt x="648" y="486"/>
                        </a:lnTo>
                        <a:lnTo>
                          <a:pt x="648" y="487"/>
                        </a:lnTo>
                        <a:lnTo>
                          <a:pt x="649" y="487"/>
                        </a:lnTo>
                        <a:lnTo>
                          <a:pt x="649" y="488"/>
                        </a:lnTo>
                        <a:lnTo>
                          <a:pt x="649" y="489"/>
                        </a:lnTo>
                        <a:lnTo>
                          <a:pt x="648" y="489"/>
                        </a:lnTo>
                        <a:lnTo>
                          <a:pt x="648" y="490"/>
                        </a:lnTo>
                        <a:lnTo>
                          <a:pt x="648" y="491"/>
                        </a:lnTo>
                        <a:lnTo>
                          <a:pt x="648" y="492"/>
                        </a:lnTo>
                        <a:lnTo>
                          <a:pt x="647" y="493"/>
                        </a:lnTo>
                        <a:lnTo>
                          <a:pt x="646" y="494"/>
                        </a:lnTo>
                        <a:lnTo>
                          <a:pt x="646" y="495"/>
                        </a:lnTo>
                        <a:lnTo>
                          <a:pt x="646" y="496"/>
                        </a:lnTo>
                        <a:lnTo>
                          <a:pt x="645" y="497"/>
                        </a:lnTo>
                        <a:lnTo>
                          <a:pt x="644" y="497"/>
                        </a:lnTo>
                        <a:lnTo>
                          <a:pt x="644" y="498"/>
                        </a:lnTo>
                        <a:lnTo>
                          <a:pt x="643" y="500"/>
                        </a:lnTo>
                        <a:lnTo>
                          <a:pt x="642" y="501"/>
                        </a:lnTo>
                        <a:lnTo>
                          <a:pt x="642" y="502"/>
                        </a:lnTo>
                        <a:lnTo>
                          <a:pt x="642" y="503"/>
                        </a:lnTo>
                        <a:lnTo>
                          <a:pt x="642" y="504"/>
                        </a:lnTo>
                        <a:lnTo>
                          <a:pt x="641" y="505"/>
                        </a:lnTo>
                        <a:lnTo>
                          <a:pt x="641" y="507"/>
                        </a:lnTo>
                        <a:lnTo>
                          <a:pt x="640" y="508"/>
                        </a:lnTo>
                        <a:lnTo>
                          <a:pt x="640" y="509"/>
                        </a:lnTo>
                        <a:lnTo>
                          <a:pt x="639" y="508"/>
                        </a:lnTo>
                        <a:lnTo>
                          <a:pt x="638" y="506"/>
                        </a:lnTo>
                        <a:lnTo>
                          <a:pt x="637" y="506"/>
                        </a:lnTo>
                        <a:lnTo>
                          <a:pt x="636" y="506"/>
                        </a:lnTo>
                        <a:lnTo>
                          <a:pt x="635" y="505"/>
                        </a:lnTo>
                        <a:lnTo>
                          <a:pt x="634" y="506"/>
                        </a:lnTo>
                        <a:lnTo>
                          <a:pt x="634" y="505"/>
                        </a:lnTo>
                        <a:lnTo>
                          <a:pt x="633" y="505"/>
                        </a:lnTo>
                        <a:lnTo>
                          <a:pt x="632" y="505"/>
                        </a:lnTo>
                        <a:lnTo>
                          <a:pt x="632" y="504"/>
                        </a:lnTo>
                        <a:lnTo>
                          <a:pt x="630" y="504"/>
                        </a:lnTo>
                        <a:lnTo>
                          <a:pt x="630" y="505"/>
                        </a:lnTo>
                        <a:lnTo>
                          <a:pt x="629" y="504"/>
                        </a:lnTo>
                        <a:lnTo>
                          <a:pt x="628" y="503"/>
                        </a:lnTo>
                        <a:lnTo>
                          <a:pt x="627" y="503"/>
                        </a:lnTo>
                        <a:lnTo>
                          <a:pt x="626" y="503"/>
                        </a:lnTo>
                        <a:lnTo>
                          <a:pt x="620" y="501"/>
                        </a:lnTo>
                        <a:lnTo>
                          <a:pt x="615" y="499"/>
                        </a:lnTo>
                        <a:lnTo>
                          <a:pt x="615" y="498"/>
                        </a:lnTo>
                        <a:lnTo>
                          <a:pt x="614" y="498"/>
                        </a:lnTo>
                        <a:lnTo>
                          <a:pt x="614" y="497"/>
                        </a:lnTo>
                        <a:lnTo>
                          <a:pt x="613" y="497"/>
                        </a:lnTo>
                        <a:lnTo>
                          <a:pt x="612" y="497"/>
                        </a:lnTo>
                        <a:lnTo>
                          <a:pt x="611" y="497"/>
                        </a:lnTo>
                        <a:lnTo>
                          <a:pt x="610" y="497"/>
                        </a:lnTo>
                        <a:lnTo>
                          <a:pt x="609" y="497"/>
                        </a:lnTo>
                        <a:lnTo>
                          <a:pt x="609" y="496"/>
                        </a:lnTo>
                        <a:lnTo>
                          <a:pt x="608" y="496"/>
                        </a:lnTo>
                        <a:lnTo>
                          <a:pt x="608" y="495"/>
                        </a:lnTo>
                        <a:lnTo>
                          <a:pt x="609" y="494"/>
                        </a:lnTo>
                        <a:lnTo>
                          <a:pt x="608" y="494"/>
                        </a:lnTo>
                        <a:lnTo>
                          <a:pt x="607" y="494"/>
                        </a:lnTo>
                        <a:lnTo>
                          <a:pt x="607" y="495"/>
                        </a:lnTo>
                        <a:lnTo>
                          <a:pt x="606" y="495"/>
                        </a:lnTo>
                        <a:lnTo>
                          <a:pt x="605" y="495"/>
                        </a:lnTo>
                        <a:lnTo>
                          <a:pt x="605" y="494"/>
                        </a:lnTo>
                        <a:lnTo>
                          <a:pt x="604" y="494"/>
                        </a:lnTo>
                        <a:lnTo>
                          <a:pt x="604" y="493"/>
                        </a:lnTo>
                        <a:lnTo>
                          <a:pt x="603" y="493"/>
                        </a:lnTo>
                        <a:lnTo>
                          <a:pt x="603" y="494"/>
                        </a:lnTo>
                        <a:lnTo>
                          <a:pt x="602" y="494"/>
                        </a:lnTo>
                        <a:lnTo>
                          <a:pt x="601" y="494"/>
                        </a:lnTo>
                        <a:lnTo>
                          <a:pt x="601" y="493"/>
                        </a:lnTo>
                        <a:lnTo>
                          <a:pt x="600" y="494"/>
                        </a:lnTo>
                        <a:lnTo>
                          <a:pt x="599" y="494"/>
                        </a:lnTo>
                        <a:lnTo>
                          <a:pt x="598" y="494"/>
                        </a:lnTo>
                        <a:lnTo>
                          <a:pt x="598" y="495"/>
                        </a:lnTo>
                        <a:lnTo>
                          <a:pt x="597" y="495"/>
                        </a:lnTo>
                        <a:lnTo>
                          <a:pt x="596" y="495"/>
                        </a:lnTo>
                        <a:lnTo>
                          <a:pt x="596" y="496"/>
                        </a:lnTo>
                        <a:lnTo>
                          <a:pt x="595" y="496"/>
                        </a:lnTo>
                        <a:lnTo>
                          <a:pt x="595" y="497"/>
                        </a:lnTo>
                        <a:lnTo>
                          <a:pt x="594" y="497"/>
                        </a:lnTo>
                        <a:lnTo>
                          <a:pt x="593" y="497"/>
                        </a:lnTo>
                        <a:lnTo>
                          <a:pt x="592" y="497"/>
                        </a:lnTo>
                        <a:lnTo>
                          <a:pt x="591" y="497"/>
                        </a:lnTo>
                        <a:lnTo>
                          <a:pt x="592" y="498"/>
                        </a:lnTo>
                        <a:lnTo>
                          <a:pt x="591" y="498"/>
                        </a:lnTo>
                        <a:lnTo>
                          <a:pt x="590" y="499"/>
                        </a:lnTo>
                        <a:lnTo>
                          <a:pt x="590" y="498"/>
                        </a:lnTo>
                        <a:lnTo>
                          <a:pt x="589" y="498"/>
                        </a:lnTo>
                        <a:lnTo>
                          <a:pt x="588" y="498"/>
                        </a:lnTo>
                        <a:lnTo>
                          <a:pt x="588" y="499"/>
                        </a:lnTo>
                        <a:lnTo>
                          <a:pt x="587" y="500"/>
                        </a:lnTo>
                        <a:lnTo>
                          <a:pt x="586" y="500"/>
                        </a:lnTo>
                        <a:lnTo>
                          <a:pt x="586" y="499"/>
                        </a:lnTo>
                        <a:lnTo>
                          <a:pt x="585" y="499"/>
                        </a:lnTo>
                        <a:lnTo>
                          <a:pt x="584" y="500"/>
                        </a:lnTo>
                        <a:lnTo>
                          <a:pt x="583" y="500"/>
                        </a:lnTo>
                        <a:lnTo>
                          <a:pt x="582" y="500"/>
                        </a:lnTo>
                        <a:lnTo>
                          <a:pt x="581" y="500"/>
                        </a:lnTo>
                        <a:lnTo>
                          <a:pt x="580" y="500"/>
                        </a:lnTo>
                        <a:lnTo>
                          <a:pt x="579" y="501"/>
                        </a:lnTo>
                        <a:lnTo>
                          <a:pt x="578" y="501"/>
                        </a:lnTo>
                        <a:lnTo>
                          <a:pt x="577" y="501"/>
                        </a:lnTo>
                        <a:lnTo>
                          <a:pt x="577" y="500"/>
                        </a:lnTo>
                        <a:lnTo>
                          <a:pt x="577" y="499"/>
                        </a:lnTo>
                        <a:lnTo>
                          <a:pt x="576" y="499"/>
                        </a:lnTo>
                        <a:lnTo>
                          <a:pt x="575" y="499"/>
                        </a:lnTo>
                        <a:lnTo>
                          <a:pt x="575" y="498"/>
                        </a:lnTo>
                        <a:lnTo>
                          <a:pt x="576" y="498"/>
                        </a:lnTo>
                        <a:lnTo>
                          <a:pt x="575" y="498"/>
                        </a:lnTo>
                        <a:lnTo>
                          <a:pt x="575" y="497"/>
                        </a:lnTo>
                        <a:lnTo>
                          <a:pt x="576" y="496"/>
                        </a:lnTo>
                        <a:lnTo>
                          <a:pt x="576" y="495"/>
                        </a:lnTo>
                        <a:lnTo>
                          <a:pt x="575" y="493"/>
                        </a:lnTo>
                        <a:lnTo>
                          <a:pt x="574" y="493"/>
                        </a:lnTo>
                        <a:lnTo>
                          <a:pt x="574" y="494"/>
                        </a:lnTo>
                        <a:lnTo>
                          <a:pt x="573" y="494"/>
                        </a:lnTo>
                        <a:lnTo>
                          <a:pt x="572" y="494"/>
                        </a:lnTo>
                        <a:lnTo>
                          <a:pt x="571" y="494"/>
                        </a:lnTo>
                        <a:lnTo>
                          <a:pt x="571" y="495"/>
                        </a:lnTo>
                        <a:lnTo>
                          <a:pt x="570" y="495"/>
                        </a:lnTo>
                        <a:lnTo>
                          <a:pt x="569" y="495"/>
                        </a:lnTo>
                        <a:lnTo>
                          <a:pt x="569" y="494"/>
                        </a:lnTo>
                        <a:lnTo>
                          <a:pt x="568" y="494"/>
                        </a:lnTo>
                        <a:lnTo>
                          <a:pt x="567" y="493"/>
                        </a:lnTo>
                        <a:lnTo>
                          <a:pt x="566" y="493"/>
                        </a:lnTo>
                        <a:lnTo>
                          <a:pt x="565" y="493"/>
                        </a:lnTo>
                        <a:lnTo>
                          <a:pt x="564" y="493"/>
                        </a:lnTo>
                        <a:lnTo>
                          <a:pt x="564" y="492"/>
                        </a:lnTo>
                        <a:lnTo>
                          <a:pt x="563" y="493"/>
                        </a:lnTo>
                        <a:lnTo>
                          <a:pt x="562" y="493"/>
                        </a:lnTo>
                        <a:lnTo>
                          <a:pt x="562" y="494"/>
                        </a:lnTo>
                        <a:lnTo>
                          <a:pt x="561" y="495"/>
                        </a:lnTo>
                        <a:lnTo>
                          <a:pt x="560" y="495"/>
                        </a:lnTo>
                        <a:lnTo>
                          <a:pt x="559" y="495"/>
                        </a:lnTo>
                        <a:lnTo>
                          <a:pt x="559" y="496"/>
                        </a:lnTo>
                        <a:lnTo>
                          <a:pt x="558" y="496"/>
                        </a:lnTo>
                        <a:lnTo>
                          <a:pt x="557" y="496"/>
                        </a:lnTo>
                        <a:lnTo>
                          <a:pt x="556" y="496"/>
                        </a:lnTo>
                        <a:lnTo>
                          <a:pt x="556" y="497"/>
                        </a:lnTo>
                        <a:lnTo>
                          <a:pt x="556" y="496"/>
                        </a:lnTo>
                        <a:lnTo>
                          <a:pt x="555" y="497"/>
                        </a:lnTo>
                        <a:lnTo>
                          <a:pt x="554" y="497"/>
                        </a:lnTo>
                        <a:lnTo>
                          <a:pt x="553" y="497"/>
                        </a:lnTo>
                        <a:lnTo>
                          <a:pt x="552" y="497"/>
                        </a:lnTo>
                        <a:lnTo>
                          <a:pt x="551" y="497"/>
                        </a:lnTo>
                        <a:lnTo>
                          <a:pt x="550" y="497"/>
                        </a:lnTo>
                        <a:lnTo>
                          <a:pt x="549" y="496"/>
                        </a:lnTo>
                        <a:lnTo>
                          <a:pt x="548" y="497"/>
                        </a:lnTo>
                        <a:lnTo>
                          <a:pt x="547" y="497"/>
                        </a:lnTo>
                        <a:lnTo>
                          <a:pt x="546" y="497"/>
                        </a:lnTo>
                        <a:lnTo>
                          <a:pt x="544" y="499"/>
                        </a:lnTo>
                        <a:lnTo>
                          <a:pt x="543" y="500"/>
                        </a:lnTo>
                        <a:lnTo>
                          <a:pt x="541" y="500"/>
                        </a:lnTo>
                        <a:lnTo>
                          <a:pt x="540" y="500"/>
                        </a:lnTo>
                        <a:lnTo>
                          <a:pt x="539" y="501"/>
                        </a:lnTo>
                        <a:lnTo>
                          <a:pt x="539" y="502"/>
                        </a:lnTo>
                        <a:lnTo>
                          <a:pt x="539" y="503"/>
                        </a:lnTo>
                        <a:lnTo>
                          <a:pt x="540" y="504"/>
                        </a:lnTo>
                        <a:lnTo>
                          <a:pt x="541" y="505"/>
                        </a:lnTo>
                        <a:lnTo>
                          <a:pt x="541" y="506"/>
                        </a:lnTo>
                        <a:lnTo>
                          <a:pt x="540" y="506"/>
                        </a:lnTo>
                        <a:lnTo>
                          <a:pt x="540" y="507"/>
                        </a:lnTo>
                        <a:lnTo>
                          <a:pt x="538" y="509"/>
                        </a:lnTo>
                        <a:lnTo>
                          <a:pt x="537" y="509"/>
                        </a:lnTo>
                        <a:lnTo>
                          <a:pt x="536" y="509"/>
                        </a:lnTo>
                        <a:lnTo>
                          <a:pt x="535" y="509"/>
                        </a:lnTo>
                        <a:lnTo>
                          <a:pt x="534" y="509"/>
                        </a:lnTo>
                        <a:lnTo>
                          <a:pt x="533" y="509"/>
                        </a:lnTo>
                        <a:lnTo>
                          <a:pt x="532" y="509"/>
                        </a:lnTo>
                        <a:lnTo>
                          <a:pt x="531" y="509"/>
                        </a:lnTo>
                        <a:lnTo>
                          <a:pt x="530" y="510"/>
                        </a:lnTo>
                        <a:lnTo>
                          <a:pt x="530" y="511"/>
                        </a:lnTo>
                        <a:lnTo>
                          <a:pt x="530" y="512"/>
                        </a:lnTo>
                        <a:lnTo>
                          <a:pt x="529" y="512"/>
                        </a:lnTo>
                        <a:lnTo>
                          <a:pt x="528" y="512"/>
                        </a:lnTo>
                        <a:lnTo>
                          <a:pt x="528" y="513"/>
                        </a:lnTo>
                        <a:lnTo>
                          <a:pt x="527" y="515"/>
                        </a:lnTo>
                        <a:lnTo>
                          <a:pt x="526" y="515"/>
                        </a:lnTo>
                        <a:lnTo>
                          <a:pt x="526" y="514"/>
                        </a:lnTo>
                        <a:lnTo>
                          <a:pt x="525" y="514"/>
                        </a:lnTo>
                        <a:lnTo>
                          <a:pt x="524" y="514"/>
                        </a:lnTo>
                        <a:lnTo>
                          <a:pt x="523" y="514"/>
                        </a:lnTo>
                        <a:lnTo>
                          <a:pt x="523" y="515"/>
                        </a:lnTo>
                        <a:lnTo>
                          <a:pt x="524" y="516"/>
                        </a:lnTo>
                        <a:lnTo>
                          <a:pt x="523" y="517"/>
                        </a:lnTo>
                        <a:lnTo>
                          <a:pt x="524" y="517"/>
                        </a:lnTo>
                        <a:lnTo>
                          <a:pt x="524" y="518"/>
                        </a:lnTo>
                        <a:lnTo>
                          <a:pt x="525" y="519"/>
                        </a:lnTo>
                        <a:lnTo>
                          <a:pt x="526" y="521"/>
                        </a:lnTo>
                        <a:lnTo>
                          <a:pt x="527" y="522"/>
                        </a:lnTo>
                        <a:lnTo>
                          <a:pt x="526" y="522"/>
                        </a:lnTo>
                        <a:lnTo>
                          <a:pt x="525" y="522"/>
                        </a:lnTo>
                        <a:lnTo>
                          <a:pt x="525" y="523"/>
                        </a:lnTo>
                        <a:lnTo>
                          <a:pt x="524" y="523"/>
                        </a:lnTo>
                        <a:lnTo>
                          <a:pt x="524" y="522"/>
                        </a:lnTo>
                        <a:lnTo>
                          <a:pt x="524" y="523"/>
                        </a:lnTo>
                        <a:lnTo>
                          <a:pt x="523" y="523"/>
                        </a:lnTo>
                        <a:lnTo>
                          <a:pt x="523" y="522"/>
                        </a:lnTo>
                        <a:lnTo>
                          <a:pt x="522" y="522"/>
                        </a:lnTo>
                        <a:lnTo>
                          <a:pt x="522" y="521"/>
                        </a:lnTo>
                        <a:lnTo>
                          <a:pt x="521" y="521"/>
                        </a:lnTo>
                        <a:lnTo>
                          <a:pt x="520" y="522"/>
                        </a:lnTo>
                        <a:lnTo>
                          <a:pt x="520" y="521"/>
                        </a:lnTo>
                        <a:lnTo>
                          <a:pt x="519" y="522"/>
                        </a:lnTo>
                        <a:lnTo>
                          <a:pt x="518" y="522"/>
                        </a:lnTo>
                        <a:lnTo>
                          <a:pt x="518" y="521"/>
                        </a:lnTo>
                        <a:lnTo>
                          <a:pt x="518" y="522"/>
                        </a:lnTo>
                        <a:lnTo>
                          <a:pt x="517" y="522"/>
                        </a:lnTo>
                        <a:lnTo>
                          <a:pt x="517" y="523"/>
                        </a:lnTo>
                        <a:lnTo>
                          <a:pt x="516" y="523"/>
                        </a:lnTo>
                        <a:lnTo>
                          <a:pt x="516" y="524"/>
                        </a:lnTo>
                        <a:lnTo>
                          <a:pt x="515" y="524"/>
                        </a:lnTo>
                        <a:lnTo>
                          <a:pt x="514" y="524"/>
                        </a:lnTo>
                        <a:lnTo>
                          <a:pt x="513" y="524"/>
                        </a:lnTo>
                        <a:lnTo>
                          <a:pt x="514" y="525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2" y="526"/>
                        </a:lnTo>
                        <a:lnTo>
                          <a:pt x="512" y="525"/>
                        </a:lnTo>
                        <a:lnTo>
                          <a:pt x="511" y="525"/>
                        </a:lnTo>
                        <a:lnTo>
                          <a:pt x="510" y="525"/>
                        </a:lnTo>
                        <a:lnTo>
                          <a:pt x="510" y="526"/>
                        </a:lnTo>
                        <a:lnTo>
                          <a:pt x="509" y="526"/>
                        </a:lnTo>
                        <a:lnTo>
                          <a:pt x="509" y="525"/>
                        </a:lnTo>
                        <a:lnTo>
                          <a:pt x="508" y="525"/>
                        </a:lnTo>
                        <a:lnTo>
                          <a:pt x="507" y="525"/>
                        </a:lnTo>
                        <a:lnTo>
                          <a:pt x="507" y="526"/>
                        </a:lnTo>
                        <a:lnTo>
                          <a:pt x="506" y="526"/>
                        </a:lnTo>
                        <a:lnTo>
                          <a:pt x="506" y="525"/>
                        </a:lnTo>
                        <a:lnTo>
                          <a:pt x="506" y="524"/>
                        </a:lnTo>
                        <a:lnTo>
                          <a:pt x="505" y="524"/>
                        </a:lnTo>
                        <a:lnTo>
                          <a:pt x="504" y="524"/>
                        </a:lnTo>
                        <a:lnTo>
                          <a:pt x="504" y="525"/>
                        </a:lnTo>
                        <a:lnTo>
                          <a:pt x="503" y="525"/>
                        </a:lnTo>
                        <a:lnTo>
                          <a:pt x="503" y="526"/>
                        </a:lnTo>
                        <a:lnTo>
                          <a:pt x="502" y="526"/>
                        </a:lnTo>
                        <a:lnTo>
                          <a:pt x="501" y="526"/>
                        </a:lnTo>
                        <a:lnTo>
                          <a:pt x="500" y="527"/>
                        </a:lnTo>
                        <a:lnTo>
                          <a:pt x="500" y="526"/>
                        </a:lnTo>
                        <a:lnTo>
                          <a:pt x="500" y="527"/>
                        </a:lnTo>
                        <a:lnTo>
                          <a:pt x="499" y="527"/>
                        </a:lnTo>
                        <a:lnTo>
                          <a:pt x="498" y="528"/>
                        </a:lnTo>
                        <a:lnTo>
                          <a:pt x="498" y="529"/>
                        </a:lnTo>
                        <a:lnTo>
                          <a:pt x="497" y="529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3"/>
                        </a:lnTo>
                        <a:lnTo>
                          <a:pt x="485" y="534"/>
                        </a:lnTo>
                        <a:lnTo>
                          <a:pt x="485" y="533"/>
                        </a:lnTo>
                        <a:lnTo>
                          <a:pt x="484" y="533"/>
                        </a:lnTo>
                        <a:lnTo>
                          <a:pt x="484" y="534"/>
                        </a:lnTo>
                        <a:lnTo>
                          <a:pt x="484" y="533"/>
                        </a:lnTo>
                        <a:lnTo>
                          <a:pt x="483" y="533"/>
                        </a:lnTo>
                        <a:lnTo>
                          <a:pt x="483" y="532"/>
                        </a:lnTo>
                        <a:lnTo>
                          <a:pt x="482" y="532"/>
                        </a:lnTo>
                        <a:lnTo>
                          <a:pt x="481" y="531"/>
                        </a:lnTo>
                        <a:lnTo>
                          <a:pt x="481" y="530"/>
                        </a:lnTo>
                        <a:lnTo>
                          <a:pt x="478" y="527"/>
                        </a:lnTo>
                        <a:lnTo>
                          <a:pt x="471" y="526"/>
                        </a:lnTo>
                        <a:lnTo>
                          <a:pt x="467" y="528"/>
                        </a:lnTo>
                        <a:lnTo>
                          <a:pt x="463" y="527"/>
                        </a:lnTo>
                        <a:lnTo>
                          <a:pt x="462" y="526"/>
                        </a:lnTo>
                        <a:lnTo>
                          <a:pt x="462" y="525"/>
                        </a:lnTo>
                        <a:lnTo>
                          <a:pt x="461" y="525"/>
                        </a:lnTo>
                        <a:lnTo>
                          <a:pt x="460" y="524"/>
                        </a:lnTo>
                        <a:lnTo>
                          <a:pt x="459" y="524"/>
                        </a:lnTo>
                        <a:lnTo>
                          <a:pt x="459" y="525"/>
                        </a:lnTo>
                        <a:lnTo>
                          <a:pt x="458" y="525"/>
                        </a:lnTo>
                        <a:lnTo>
                          <a:pt x="457" y="525"/>
                        </a:lnTo>
                        <a:lnTo>
                          <a:pt x="456" y="525"/>
                        </a:lnTo>
                        <a:lnTo>
                          <a:pt x="455" y="526"/>
                        </a:lnTo>
                        <a:lnTo>
                          <a:pt x="454" y="527"/>
                        </a:lnTo>
                        <a:lnTo>
                          <a:pt x="454" y="528"/>
                        </a:lnTo>
                        <a:lnTo>
                          <a:pt x="454" y="529"/>
                        </a:lnTo>
                        <a:lnTo>
                          <a:pt x="453" y="529"/>
                        </a:lnTo>
                        <a:lnTo>
                          <a:pt x="453" y="530"/>
                        </a:lnTo>
                        <a:lnTo>
                          <a:pt x="454" y="530"/>
                        </a:lnTo>
                        <a:lnTo>
                          <a:pt x="454" y="531"/>
                        </a:lnTo>
                        <a:lnTo>
                          <a:pt x="453" y="532"/>
                        </a:lnTo>
                        <a:lnTo>
                          <a:pt x="452" y="532"/>
                        </a:lnTo>
                        <a:lnTo>
                          <a:pt x="452" y="533"/>
                        </a:lnTo>
                        <a:lnTo>
                          <a:pt x="452" y="534"/>
                        </a:lnTo>
                        <a:lnTo>
                          <a:pt x="452" y="535"/>
                        </a:lnTo>
                        <a:lnTo>
                          <a:pt x="451" y="535"/>
                        </a:lnTo>
                        <a:lnTo>
                          <a:pt x="451" y="536"/>
                        </a:lnTo>
                        <a:lnTo>
                          <a:pt x="450" y="535"/>
                        </a:lnTo>
                        <a:lnTo>
                          <a:pt x="449" y="534"/>
                        </a:lnTo>
                        <a:lnTo>
                          <a:pt x="448" y="533"/>
                        </a:lnTo>
                        <a:lnTo>
                          <a:pt x="447" y="532"/>
                        </a:lnTo>
                        <a:lnTo>
                          <a:pt x="445" y="531"/>
                        </a:lnTo>
                        <a:lnTo>
                          <a:pt x="445" y="530"/>
                        </a:lnTo>
                        <a:lnTo>
                          <a:pt x="444" y="527"/>
                        </a:lnTo>
                        <a:lnTo>
                          <a:pt x="443" y="527"/>
                        </a:lnTo>
                        <a:lnTo>
                          <a:pt x="442" y="527"/>
                        </a:lnTo>
                        <a:lnTo>
                          <a:pt x="441" y="527"/>
                        </a:lnTo>
                        <a:lnTo>
                          <a:pt x="441" y="526"/>
                        </a:lnTo>
                        <a:lnTo>
                          <a:pt x="440" y="526"/>
                        </a:lnTo>
                        <a:lnTo>
                          <a:pt x="440" y="527"/>
                        </a:lnTo>
                        <a:lnTo>
                          <a:pt x="440" y="526"/>
                        </a:lnTo>
                        <a:lnTo>
                          <a:pt x="440" y="525"/>
                        </a:lnTo>
                        <a:lnTo>
                          <a:pt x="440" y="524"/>
                        </a:lnTo>
                        <a:lnTo>
                          <a:pt x="440" y="523"/>
                        </a:lnTo>
                        <a:lnTo>
                          <a:pt x="440" y="522"/>
                        </a:lnTo>
                        <a:lnTo>
                          <a:pt x="439" y="522"/>
                        </a:lnTo>
                        <a:lnTo>
                          <a:pt x="438" y="520"/>
                        </a:lnTo>
                        <a:lnTo>
                          <a:pt x="437" y="519"/>
                        </a:lnTo>
                        <a:lnTo>
                          <a:pt x="436" y="519"/>
                        </a:lnTo>
                        <a:lnTo>
                          <a:pt x="435" y="518"/>
                        </a:lnTo>
                        <a:lnTo>
                          <a:pt x="433" y="519"/>
                        </a:lnTo>
                        <a:lnTo>
                          <a:pt x="433" y="520"/>
                        </a:lnTo>
                        <a:lnTo>
                          <a:pt x="432" y="521"/>
                        </a:lnTo>
                        <a:lnTo>
                          <a:pt x="431" y="521"/>
                        </a:lnTo>
                        <a:lnTo>
                          <a:pt x="430" y="521"/>
                        </a:lnTo>
                        <a:lnTo>
                          <a:pt x="429" y="521"/>
                        </a:lnTo>
                        <a:lnTo>
                          <a:pt x="429" y="520"/>
                        </a:lnTo>
                        <a:lnTo>
                          <a:pt x="429" y="519"/>
                        </a:lnTo>
                        <a:lnTo>
                          <a:pt x="430" y="518"/>
                        </a:lnTo>
                        <a:lnTo>
                          <a:pt x="430" y="517"/>
                        </a:lnTo>
                        <a:lnTo>
                          <a:pt x="426" y="514"/>
                        </a:lnTo>
                        <a:lnTo>
                          <a:pt x="426" y="515"/>
                        </a:lnTo>
                        <a:lnTo>
                          <a:pt x="425" y="515"/>
                        </a:lnTo>
                        <a:lnTo>
                          <a:pt x="424" y="515"/>
                        </a:lnTo>
                        <a:lnTo>
                          <a:pt x="423" y="516"/>
                        </a:lnTo>
                        <a:lnTo>
                          <a:pt x="423" y="517"/>
                        </a:lnTo>
                        <a:lnTo>
                          <a:pt x="423" y="516"/>
                        </a:lnTo>
                        <a:lnTo>
                          <a:pt x="423" y="515"/>
                        </a:lnTo>
                        <a:lnTo>
                          <a:pt x="423" y="513"/>
                        </a:lnTo>
                        <a:lnTo>
                          <a:pt x="422" y="512"/>
                        </a:lnTo>
                        <a:lnTo>
                          <a:pt x="422" y="511"/>
                        </a:lnTo>
                        <a:lnTo>
                          <a:pt x="422" y="510"/>
                        </a:lnTo>
                        <a:lnTo>
                          <a:pt x="421" y="509"/>
                        </a:lnTo>
                        <a:lnTo>
                          <a:pt x="420" y="508"/>
                        </a:lnTo>
                        <a:lnTo>
                          <a:pt x="420" y="507"/>
                        </a:lnTo>
                        <a:lnTo>
                          <a:pt x="419" y="507"/>
                        </a:lnTo>
                        <a:lnTo>
                          <a:pt x="418" y="506"/>
                        </a:lnTo>
                        <a:lnTo>
                          <a:pt x="418" y="505"/>
                        </a:lnTo>
                        <a:lnTo>
                          <a:pt x="417" y="503"/>
                        </a:lnTo>
                        <a:lnTo>
                          <a:pt x="416" y="503"/>
                        </a:lnTo>
                        <a:lnTo>
                          <a:pt x="416" y="502"/>
                        </a:lnTo>
                        <a:lnTo>
                          <a:pt x="416" y="501"/>
                        </a:lnTo>
                        <a:lnTo>
                          <a:pt x="415" y="500"/>
                        </a:lnTo>
                        <a:lnTo>
                          <a:pt x="414" y="500"/>
                        </a:lnTo>
                        <a:lnTo>
                          <a:pt x="414" y="499"/>
                        </a:lnTo>
                        <a:lnTo>
                          <a:pt x="414" y="498"/>
                        </a:lnTo>
                        <a:lnTo>
                          <a:pt x="413" y="498"/>
                        </a:lnTo>
                        <a:lnTo>
                          <a:pt x="410" y="496"/>
                        </a:lnTo>
                        <a:lnTo>
                          <a:pt x="408" y="495"/>
                        </a:lnTo>
                        <a:lnTo>
                          <a:pt x="407" y="494"/>
                        </a:lnTo>
                        <a:lnTo>
                          <a:pt x="405" y="493"/>
                        </a:lnTo>
                        <a:lnTo>
                          <a:pt x="404" y="492"/>
                        </a:lnTo>
                        <a:lnTo>
                          <a:pt x="404" y="491"/>
                        </a:lnTo>
                        <a:lnTo>
                          <a:pt x="403" y="491"/>
                        </a:lnTo>
                        <a:lnTo>
                          <a:pt x="401" y="491"/>
                        </a:lnTo>
                        <a:lnTo>
                          <a:pt x="400" y="491"/>
                        </a:lnTo>
                        <a:lnTo>
                          <a:pt x="399" y="490"/>
                        </a:lnTo>
                        <a:lnTo>
                          <a:pt x="399" y="489"/>
                        </a:lnTo>
                        <a:lnTo>
                          <a:pt x="398" y="488"/>
                        </a:lnTo>
                        <a:lnTo>
                          <a:pt x="398" y="487"/>
                        </a:lnTo>
                        <a:lnTo>
                          <a:pt x="399" y="485"/>
                        </a:lnTo>
                        <a:lnTo>
                          <a:pt x="398" y="484"/>
                        </a:lnTo>
                        <a:lnTo>
                          <a:pt x="397" y="484"/>
                        </a:lnTo>
                        <a:lnTo>
                          <a:pt x="396" y="484"/>
                        </a:lnTo>
                        <a:lnTo>
                          <a:pt x="394" y="483"/>
                        </a:lnTo>
                        <a:lnTo>
                          <a:pt x="393" y="483"/>
                        </a:lnTo>
                        <a:lnTo>
                          <a:pt x="392" y="483"/>
                        </a:lnTo>
                        <a:lnTo>
                          <a:pt x="392" y="484"/>
                        </a:lnTo>
                        <a:lnTo>
                          <a:pt x="391" y="484"/>
                        </a:lnTo>
                        <a:lnTo>
                          <a:pt x="389" y="483"/>
                        </a:lnTo>
                        <a:lnTo>
                          <a:pt x="388" y="484"/>
                        </a:lnTo>
                        <a:lnTo>
                          <a:pt x="387" y="484"/>
                        </a:lnTo>
                        <a:lnTo>
                          <a:pt x="386" y="485"/>
                        </a:lnTo>
                        <a:lnTo>
                          <a:pt x="385" y="486"/>
                        </a:lnTo>
                        <a:lnTo>
                          <a:pt x="384" y="488"/>
                        </a:lnTo>
                        <a:lnTo>
                          <a:pt x="383" y="488"/>
                        </a:lnTo>
                        <a:lnTo>
                          <a:pt x="382" y="488"/>
                        </a:lnTo>
                        <a:lnTo>
                          <a:pt x="382" y="487"/>
                        </a:lnTo>
                        <a:lnTo>
                          <a:pt x="380" y="486"/>
                        </a:lnTo>
                        <a:lnTo>
                          <a:pt x="381" y="485"/>
                        </a:lnTo>
                        <a:lnTo>
                          <a:pt x="381" y="484"/>
                        </a:lnTo>
                        <a:lnTo>
                          <a:pt x="380" y="484"/>
                        </a:lnTo>
                        <a:lnTo>
                          <a:pt x="378" y="485"/>
                        </a:lnTo>
                        <a:lnTo>
                          <a:pt x="378" y="484"/>
                        </a:lnTo>
                        <a:lnTo>
                          <a:pt x="377" y="484"/>
                        </a:lnTo>
                        <a:lnTo>
                          <a:pt x="376" y="484"/>
                        </a:lnTo>
                        <a:lnTo>
                          <a:pt x="377" y="483"/>
                        </a:lnTo>
                        <a:lnTo>
                          <a:pt x="378" y="483"/>
                        </a:lnTo>
                        <a:lnTo>
                          <a:pt x="378" y="482"/>
                        </a:lnTo>
                        <a:lnTo>
                          <a:pt x="378" y="481"/>
                        </a:lnTo>
                        <a:lnTo>
                          <a:pt x="377" y="479"/>
                        </a:lnTo>
                        <a:lnTo>
                          <a:pt x="377" y="478"/>
                        </a:lnTo>
                        <a:lnTo>
                          <a:pt x="376" y="477"/>
                        </a:lnTo>
                        <a:lnTo>
                          <a:pt x="376" y="476"/>
                        </a:lnTo>
                        <a:lnTo>
                          <a:pt x="375" y="476"/>
                        </a:lnTo>
                        <a:lnTo>
                          <a:pt x="375" y="475"/>
                        </a:lnTo>
                        <a:lnTo>
                          <a:pt x="375" y="474"/>
                        </a:lnTo>
                        <a:lnTo>
                          <a:pt x="374" y="473"/>
                        </a:lnTo>
                        <a:lnTo>
                          <a:pt x="374" y="472"/>
                        </a:lnTo>
                        <a:lnTo>
                          <a:pt x="373" y="472"/>
                        </a:lnTo>
                        <a:lnTo>
                          <a:pt x="373" y="470"/>
                        </a:lnTo>
                        <a:lnTo>
                          <a:pt x="372" y="469"/>
                        </a:lnTo>
                        <a:lnTo>
                          <a:pt x="372" y="468"/>
                        </a:lnTo>
                        <a:lnTo>
                          <a:pt x="371" y="468"/>
                        </a:lnTo>
                        <a:lnTo>
                          <a:pt x="371" y="469"/>
                        </a:lnTo>
                        <a:lnTo>
                          <a:pt x="370" y="469"/>
                        </a:lnTo>
                        <a:lnTo>
                          <a:pt x="369" y="470"/>
                        </a:lnTo>
                        <a:lnTo>
                          <a:pt x="368" y="470"/>
                        </a:lnTo>
                        <a:lnTo>
                          <a:pt x="367" y="471"/>
                        </a:lnTo>
                        <a:lnTo>
                          <a:pt x="366" y="471"/>
                        </a:lnTo>
                        <a:lnTo>
                          <a:pt x="365" y="471"/>
                        </a:lnTo>
                        <a:lnTo>
                          <a:pt x="364" y="471"/>
                        </a:lnTo>
                        <a:lnTo>
                          <a:pt x="364" y="472"/>
                        </a:lnTo>
                        <a:lnTo>
                          <a:pt x="365" y="472"/>
                        </a:lnTo>
                        <a:lnTo>
                          <a:pt x="365" y="473"/>
                        </a:lnTo>
                        <a:lnTo>
                          <a:pt x="365" y="474"/>
                        </a:lnTo>
                        <a:lnTo>
                          <a:pt x="364" y="475"/>
                        </a:lnTo>
                        <a:lnTo>
                          <a:pt x="364" y="476"/>
                        </a:lnTo>
                        <a:lnTo>
                          <a:pt x="363" y="479"/>
                        </a:lnTo>
                        <a:lnTo>
                          <a:pt x="362" y="481"/>
                        </a:lnTo>
                        <a:lnTo>
                          <a:pt x="362" y="482"/>
                        </a:lnTo>
                        <a:lnTo>
                          <a:pt x="361" y="482"/>
                        </a:lnTo>
                        <a:lnTo>
                          <a:pt x="361" y="483"/>
                        </a:lnTo>
                        <a:lnTo>
                          <a:pt x="359" y="484"/>
                        </a:lnTo>
                        <a:lnTo>
                          <a:pt x="358" y="484"/>
                        </a:lnTo>
                        <a:lnTo>
                          <a:pt x="358" y="485"/>
                        </a:lnTo>
                        <a:lnTo>
                          <a:pt x="358" y="486"/>
                        </a:lnTo>
                        <a:lnTo>
                          <a:pt x="358" y="487"/>
                        </a:lnTo>
                        <a:lnTo>
                          <a:pt x="357" y="487"/>
                        </a:lnTo>
                        <a:lnTo>
                          <a:pt x="356" y="487"/>
                        </a:lnTo>
                        <a:lnTo>
                          <a:pt x="355" y="487"/>
                        </a:lnTo>
                        <a:lnTo>
                          <a:pt x="355" y="488"/>
                        </a:lnTo>
                        <a:lnTo>
                          <a:pt x="353" y="489"/>
                        </a:lnTo>
                        <a:lnTo>
                          <a:pt x="352" y="490"/>
                        </a:lnTo>
                        <a:lnTo>
                          <a:pt x="351" y="491"/>
                        </a:lnTo>
                        <a:lnTo>
                          <a:pt x="351" y="492"/>
                        </a:lnTo>
                        <a:lnTo>
                          <a:pt x="350" y="492"/>
                        </a:lnTo>
                        <a:lnTo>
                          <a:pt x="350" y="493"/>
                        </a:lnTo>
                        <a:lnTo>
                          <a:pt x="349" y="494"/>
                        </a:lnTo>
                        <a:lnTo>
                          <a:pt x="348" y="495"/>
                        </a:lnTo>
                        <a:lnTo>
                          <a:pt x="347" y="495"/>
                        </a:lnTo>
                        <a:lnTo>
                          <a:pt x="347" y="496"/>
                        </a:lnTo>
                        <a:lnTo>
                          <a:pt x="347" y="497"/>
                        </a:lnTo>
                        <a:lnTo>
                          <a:pt x="346" y="498"/>
                        </a:lnTo>
                        <a:lnTo>
                          <a:pt x="345" y="498"/>
                        </a:lnTo>
                        <a:lnTo>
                          <a:pt x="344" y="498"/>
                        </a:lnTo>
                        <a:lnTo>
                          <a:pt x="343" y="498"/>
                        </a:lnTo>
                        <a:lnTo>
                          <a:pt x="341" y="498"/>
                        </a:lnTo>
                        <a:lnTo>
                          <a:pt x="341" y="499"/>
                        </a:lnTo>
                        <a:lnTo>
                          <a:pt x="339" y="499"/>
                        </a:lnTo>
                        <a:lnTo>
                          <a:pt x="338" y="499"/>
                        </a:lnTo>
                        <a:lnTo>
                          <a:pt x="337" y="499"/>
                        </a:lnTo>
                        <a:lnTo>
                          <a:pt x="336" y="499"/>
                        </a:lnTo>
                        <a:lnTo>
                          <a:pt x="335" y="499"/>
                        </a:lnTo>
                        <a:lnTo>
                          <a:pt x="334" y="499"/>
                        </a:lnTo>
                        <a:lnTo>
                          <a:pt x="333" y="500"/>
                        </a:lnTo>
                        <a:lnTo>
                          <a:pt x="332" y="501"/>
                        </a:lnTo>
                        <a:lnTo>
                          <a:pt x="331" y="502"/>
                        </a:lnTo>
                        <a:lnTo>
                          <a:pt x="330" y="502"/>
                        </a:lnTo>
                        <a:lnTo>
                          <a:pt x="329" y="503"/>
                        </a:lnTo>
                        <a:lnTo>
                          <a:pt x="328" y="504"/>
                        </a:lnTo>
                        <a:lnTo>
                          <a:pt x="327" y="505"/>
                        </a:lnTo>
                        <a:lnTo>
                          <a:pt x="327" y="506"/>
                        </a:lnTo>
                        <a:lnTo>
                          <a:pt x="327" y="507"/>
                        </a:lnTo>
                        <a:lnTo>
                          <a:pt x="327" y="508"/>
                        </a:lnTo>
                        <a:lnTo>
                          <a:pt x="326" y="509"/>
                        </a:lnTo>
                        <a:lnTo>
                          <a:pt x="325" y="510"/>
                        </a:lnTo>
                        <a:lnTo>
                          <a:pt x="324" y="510"/>
                        </a:lnTo>
                        <a:lnTo>
                          <a:pt x="324" y="511"/>
                        </a:lnTo>
                        <a:lnTo>
                          <a:pt x="322" y="511"/>
                        </a:lnTo>
                        <a:lnTo>
                          <a:pt x="320" y="512"/>
                        </a:lnTo>
                        <a:lnTo>
                          <a:pt x="320" y="513"/>
                        </a:lnTo>
                        <a:lnTo>
                          <a:pt x="318" y="514"/>
                        </a:lnTo>
                        <a:lnTo>
                          <a:pt x="318" y="513"/>
                        </a:lnTo>
                        <a:lnTo>
                          <a:pt x="317" y="509"/>
                        </a:lnTo>
                        <a:lnTo>
                          <a:pt x="314" y="502"/>
                        </a:lnTo>
                        <a:lnTo>
                          <a:pt x="314" y="501"/>
                        </a:lnTo>
                        <a:lnTo>
                          <a:pt x="314" y="500"/>
                        </a:lnTo>
                        <a:lnTo>
                          <a:pt x="313" y="499"/>
                        </a:lnTo>
                        <a:lnTo>
                          <a:pt x="314" y="498"/>
                        </a:lnTo>
                        <a:lnTo>
                          <a:pt x="314" y="499"/>
                        </a:lnTo>
                        <a:lnTo>
                          <a:pt x="315" y="498"/>
                        </a:lnTo>
                        <a:lnTo>
                          <a:pt x="315" y="497"/>
                        </a:lnTo>
                        <a:lnTo>
                          <a:pt x="314" y="496"/>
                        </a:lnTo>
                        <a:lnTo>
                          <a:pt x="313" y="495"/>
                        </a:lnTo>
                        <a:lnTo>
                          <a:pt x="313" y="494"/>
                        </a:lnTo>
                        <a:lnTo>
                          <a:pt x="312" y="494"/>
                        </a:lnTo>
                        <a:lnTo>
                          <a:pt x="312" y="493"/>
                        </a:lnTo>
                        <a:lnTo>
                          <a:pt x="311" y="493"/>
                        </a:lnTo>
                        <a:lnTo>
                          <a:pt x="311" y="491"/>
                        </a:lnTo>
                        <a:lnTo>
                          <a:pt x="311" y="490"/>
                        </a:lnTo>
                        <a:lnTo>
                          <a:pt x="312" y="489"/>
                        </a:lnTo>
                        <a:lnTo>
                          <a:pt x="313" y="489"/>
                        </a:lnTo>
                        <a:lnTo>
                          <a:pt x="313" y="488"/>
                        </a:lnTo>
                        <a:lnTo>
                          <a:pt x="312" y="488"/>
                        </a:lnTo>
                        <a:lnTo>
                          <a:pt x="312" y="487"/>
                        </a:lnTo>
                        <a:lnTo>
                          <a:pt x="311" y="486"/>
                        </a:lnTo>
                        <a:lnTo>
                          <a:pt x="312" y="485"/>
                        </a:lnTo>
                        <a:lnTo>
                          <a:pt x="314" y="484"/>
                        </a:lnTo>
                        <a:lnTo>
                          <a:pt x="315" y="483"/>
                        </a:lnTo>
                        <a:lnTo>
                          <a:pt x="315" y="482"/>
                        </a:lnTo>
                        <a:lnTo>
                          <a:pt x="315" y="480"/>
                        </a:lnTo>
                        <a:lnTo>
                          <a:pt x="314" y="479"/>
                        </a:lnTo>
                        <a:lnTo>
                          <a:pt x="313" y="478"/>
                        </a:lnTo>
                        <a:lnTo>
                          <a:pt x="313" y="477"/>
                        </a:lnTo>
                        <a:lnTo>
                          <a:pt x="312" y="477"/>
                        </a:lnTo>
                        <a:lnTo>
                          <a:pt x="312" y="476"/>
                        </a:lnTo>
                        <a:lnTo>
                          <a:pt x="311" y="476"/>
                        </a:lnTo>
                        <a:lnTo>
                          <a:pt x="310" y="476"/>
                        </a:lnTo>
                        <a:lnTo>
                          <a:pt x="310" y="477"/>
                        </a:lnTo>
                        <a:lnTo>
                          <a:pt x="308" y="477"/>
                        </a:lnTo>
                        <a:lnTo>
                          <a:pt x="306" y="479"/>
                        </a:lnTo>
                        <a:lnTo>
                          <a:pt x="304" y="480"/>
                        </a:lnTo>
                        <a:lnTo>
                          <a:pt x="303" y="481"/>
                        </a:lnTo>
                        <a:lnTo>
                          <a:pt x="302" y="481"/>
                        </a:lnTo>
                        <a:lnTo>
                          <a:pt x="300" y="480"/>
                        </a:lnTo>
                        <a:lnTo>
                          <a:pt x="299" y="479"/>
                        </a:lnTo>
                        <a:lnTo>
                          <a:pt x="297" y="477"/>
                        </a:lnTo>
                        <a:lnTo>
                          <a:pt x="295" y="476"/>
                        </a:lnTo>
                        <a:lnTo>
                          <a:pt x="295" y="475"/>
                        </a:lnTo>
                        <a:lnTo>
                          <a:pt x="294" y="473"/>
                        </a:lnTo>
                        <a:lnTo>
                          <a:pt x="293" y="473"/>
                        </a:lnTo>
                        <a:lnTo>
                          <a:pt x="293" y="472"/>
                        </a:lnTo>
                        <a:lnTo>
                          <a:pt x="293" y="471"/>
                        </a:lnTo>
                        <a:lnTo>
                          <a:pt x="292" y="470"/>
                        </a:lnTo>
                        <a:lnTo>
                          <a:pt x="292" y="469"/>
                        </a:lnTo>
                        <a:lnTo>
                          <a:pt x="293" y="468"/>
                        </a:lnTo>
                        <a:lnTo>
                          <a:pt x="294" y="467"/>
                        </a:lnTo>
                        <a:lnTo>
                          <a:pt x="296" y="466"/>
                        </a:lnTo>
                        <a:lnTo>
                          <a:pt x="297" y="465"/>
                        </a:lnTo>
                        <a:lnTo>
                          <a:pt x="297" y="464"/>
                        </a:lnTo>
                        <a:lnTo>
                          <a:pt x="298" y="462"/>
                        </a:lnTo>
                        <a:lnTo>
                          <a:pt x="298" y="461"/>
                        </a:lnTo>
                        <a:lnTo>
                          <a:pt x="297" y="460"/>
                        </a:lnTo>
                        <a:lnTo>
                          <a:pt x="295" y="458"/>
                        </a:lnTo>
                        <a:lnTo>
                          <a:pt x="294" y="457"/>
                        </a:lnTo>
                        <a:lnTo>
                          <a:pt x="291" y="456"/>
                        </a:lnTo>
                        <a:lnTo>
                          <a:pt x="290" y="456"/>
                        </a:lnTo>
                        <a:lnTo>
                          <a:pt x="289" y="456"/>
                        </a:lnTo>
                        <a:lnTo>
                          <a:pt x="288" y="457"/>
                        </a:lnTo>
                        <a:lnTo>
                          <a:pt x="287" y="457"/>
                        </a:lnTo>
                        <a:lnTo>
                          <a:pt x="286" y="459"/>
                        </a:lnTo>
                        <a:lnTo>
                          <a:pt x="285" y="460"/>
                        </a:lnTo>
                        <a:lnTo>
                          <a:pt x="284" y="462"/>
                        </a:lnTo>
                        <a:lnTo>
                          <a:pt x="284" y="463"/>
                        </a:lnTo>
                        <a:lnTo>
                          <a:pt x="283" y="466"/>
                        </a:lnTo>
                        <a:lnTo>
                          <a:pt x="283" y="467"/>
                        </a:lnTo>
                        <a:lnTo>
                          <a:pt x="283" y="469"/>
                        </a:lnTo>
                        <a:lnTo>
                          <a:pt x="282" y="470"/>
                        </a:lnTo>
                        <a:lnTo>
                          <a:pt x="281" y="472"/>
                        </a:lnTo>
                        <a:lnTo>
                          <a:pt x="280" y="472"/>
                        </a:lnTo>
                        <a:lnTo>
                          <a:pt x="280" y="473"/>
                        </a:lnTo>
                        <a:lnTo>
                          <a:pt x="279" y="472"/>
                        </a:lnTo>
                        <a:lnTo>
                          <a:pt x="278" y="472"/>
                        </a:lnTo>
                        <a:lnTo>
                          <a:pt x="277" y="471"/>
                        </a:lnTo>
                        <a:lnTo>
                          <a:pt x="276" y="470"/>
                        </a:lnTo>
                        <a:lnTo>
                          <a:pt x="275" y="469"/>
                        </a:lnTo>
                        <a:lnTo>
                          <a:pt x="275" y="468"/>
                        </a:lnTo>
                        <a:lnTo>
                          <a:pt x="274" y="466"/>
                        </a:lnTo>
                        <a:lnTo>
                          <a:pt x="274" y="465"/>
                        </a:lnTo>
                        <a:lnTo>
                          <a:pt x="275" y="463"/>
                        </a:lnTo>
                        <a:lnTo>
                          <a:pt x="274" y="462"/>
                        </a:lnTo>
                        <a:lnTo>
                          <a:pt x="274" y="460"/>
                        </a:lnTo>
                        <a:lnTo>
                          <a:pt x="274" y="459"/>
                        </a:lnTo>
                        <a:lnTo>
                          <a:pt x="273" y="458"/>
                        </a:lnTo>
                        <a:lnTo>
                          <a:pt x="273" y="457"/>
                        </a:lnTo>
                        <a:lnTo>
                          <a:pt x="271" y="457"/>
                        </a:lnTo>
                        <a:lnTo>
                          <a:pt x="270" y="456"/>
                        </a:lnTo>
                        <a:lnTo>
                          <a:pt x="270" y="455"/>
                        </a:lnTo>
                        <a:lnTo>
                          <a:pt x="269" y="455"/>
                        </a:lnTo>
                        <a:lnTo>
                          <a:pt x="268" y="454"/>
                        </a:lnTo>
                        <a:lnTo>
                          <a:pt x="268" y="453"/>
                        </a:lnTo>
                        <a:lnTo>
                          <a:pt x="267" y="453"/>
                        </a:lnTo>
                        <a:lnTo>
                          <a:pt x="267" y="452"/>
                        </a:lnTo>
                        <a:lnTo>
                          <a:pt x="266" y="451"/>
                        </a:lnTo>
                        <a:lnTo>
                          <a:pt x="264" y="450"/>
                        </a:lnTo>
                        <a:lnTo>
                          <a:pt x="264" y="449"/>
                        </a:lnTo>
                        <a:lnTo>
                          <a:pt x="263" y="449"/>
                        </a:lnTo>
                        <a:lnTo>
                          <a:pt x="261" y="449"/>
                        </a:lnTo>
                        <a:lnTo>
                          <a:pt x="259" y="448"/>
                        </a:lnTo>
                        <a:lnTo>
                          <a:pt x="257" y="448"/>
                        </a:lnTo>
                        <a:lnTo>
                          <a:pt x="256" y="449"/>
                        </a:lnTo>
                        <a:lnTo>
                          <a:pt x="254" y="449"/>
                        </a:lnTo>
                        <a:lnTo>
                          <a:pt x="253" y="449"/>
                        </a:lnTo>
                        <a:lnTo>
                          <a:pt x="252" y="449"/>
                        </a:lnTo>
                        <a:lnTo>
                          <a:pt x="251" y="449"/>
                        </a:lnTo>
                        <a:lnTo>
                          <a:pt x="250" y="449"/>
                        </a:lnTo>
                        <a:lnTo>
                          <a:pt x="250" y="450"/>
                        </a:lnTo>
                        <a:lnTo>
                          <a:pt x="249" y="450"/>
                        </a:lnTo>
                        <a:lnTo>
                          <a:pt x="249" y="449"/>
                        </a:lnTo>
                        <a:lnTo>
                          <a:pt x="247" y="448"/>
                        </a:lnTo>
                        <a:lnTo>
                          <a:pt x="246" y="448"/>
                        </a:lnTo>
                        <a:lnTo>
                          <a:pt x="245" y="446"/>
                        </a:lnTo>
                        <a:lnTo>
                          <a:pt x="245" y="445"/>
                        </a:lnTo>
                        <a:lnTo>
                          <a:pt x="244" y="444"/>
                        </a:lnTo>
                        <a:lnTo>
                          <a:pt x="243" y="444"/>
                        </a:lnTo>
                        <a:lnTo>
                          <a:pt x="242" y="443"/>
                        </a:lnTo>
                        <a:lnTo>
                          <a:pt x="241" y="442"/>
                        </a:lnTo>
                        <a:lnTo>
                          <a:pt x="241" y="441"/>
                        </a:lnTo>
                        <a:lnTo>
                          <a:pt x="240" y="441"/>
                        </a:lnTo>
                        <a:lnTo>
                          <a:pt x="239" y="441"/>
                        </a:lnTo>
                        <a:lnTo>
                          <a:pt x="238" y="440"/>
                        </a:lnTo>
                        <a:lnTo>
                          <a:pt x="234" y="439"/>
                        </a:lnTo>
                        <a:lnTo>
                          <a:pt x="232" y="438"/>
                        </a:lnTo>
                        <a:lnTo>
                          <a:pt x="231" y="438"/>
                        </a:lnTo>
                        <a:lnTo>
                          <a:pt x="229" y="437"/>
                        </a:lnTo>
                        <a:lnTo>
                          <a:pt x="228" y="437"/>
                        </a:lnTo>
                        <a:lnTo>
                          <a:pt x="228" y="436"/>
                        </a:lnTo>
                        <a:lnTo>
                          <a:pt x="227" y="435"/>
                        </a:lnTo>
                        <a:lnTo>
                          <a:pt x="227" y="436"/>
                        </a:lnTo>
                        <a:lnTo>
                          <a:pt x="226" y="436"/>
                        </a:lnTo>
                        <a:lnTo>
                          <a:pt x="225" y="436"/>
                        </a:lnTo>
                        <a:lnTo>
                          <a:pt x="224" y="437"/>
                        </a:lnTo>
                        <a:lnTo>
                          <a:pt x="222" y="436"/>
                        </a:lnTo>
                        <a:lnTo>
                          <a:pt x="221" y="436"/>
                        </a:lnTo>
                        <a:lnTo>
                          <a:pt x="220" y="436"/>
                        </a:lnTo>
                        <a:lnTo>
                          <a:pt x="220" y="434"/>
                        </a:lnTo>
                        <a:lnTo>
                          <a:pt x="219" y="433"/>
                        </a:lnTo>
                        <a:lnTo>
                          <a:pt x="219" y="432"/>
                        </a:lnTo>
                        <a:lnTo>
                          <a:pt x="219" y="431"/>
                        </a:lnTo>
                        <a:lnTo>
                          <a:pt x="219" y="430"/>
                        </a:lnTo>
                        <a:lnTo>
                          <a:pt x="219" y="429"/>
                        </a:lnTo>
                        <a:lnTo>
                          <a:pt x="220" y="429"/>
                        </a:lnTo>
                        <a:lnTo>
                          <a:pt x="220" y="428"/>
                        </a:lnTo>
                        <a:lnTo>
                          <a:pt x="219" y="427"/>
                        </a:lnTo>
                        <a:lnTo>
                          <a:pt x="219" y="426"/>
                        </a:lnTo>
                        <a:lnTo>
                          <a:pt x="218" y="426"/>
                        </a:lnTo>
                        <a:lnTo>
                          <a:pt x="218" y="425"/>
                        </a:lnTo>
                        <a:lnTo>
                          <a:pt x="217" y="424"/>
                        </a:lnTo>
                        <a:lnTo>
                          <a:pt x="217" y="423"/>
                        </a:lnTo>
                        <a:lnTo>
                          <a:pt x="217" y="422"/>
                        </a:lnTo>
                        <a:lnTo>
                          <a:pt x="216" y="421"/>
                        </a:lnTo>
                        <a:lnTo>
                          <a:pt x="216" y="420"/>
                        </a:lnTo>
                        <a:lnTo>
                          <a:pt x="215" y="419"/>
                        </a:lnTo>
                        <a:lnTo>
                          <a:pt x="214" y="419"/>
                        </a:lnTo>
                        <a:lnTo>
                          <a:pt x="213" y="419"/>
                        </a:lnTo>
                        <a:lnTo>
                          <a:pt x="212" y="419"/>
                        </a:lnTo>
                        <a:lnTo>
                          <a:pt x="211" y="419"/>
                        </a:lnTo>
                        <a:lnTo>
                          <a:pt x="210" y="419"/>
                        </a:lnTo>
                        <a:lnTo>
                          <a:pt x="209" y="418"/>
                        </a:lnTo>
                        <a:lnTo>
                          <a:pt x="209" y="417"/>
                        </a:lnTo>
                        <a:lnTo>
                          <a:pt x="208" y="417"/>
                        </a:lnTo>
                        <a:lnTo>
                          <a:pt x="207" y="416"/>
                        </a:lnTo>
                        <a:lnTo>
                          <a:pt x="206" y="416"/>
                        </a:lnTo>
                        <a:lnTo>
                          <a:pt x="204" y="416"/>
                        </a:lnTo>
                        <a:lnTo>
                          <a:pt x="203" y="416"/>
                        </a:lnTo>
                        <a:lnTo>
                          <a:pt x="202" y="417"/>
                        </a:lnTo>
                        <a:lnTo>
                          <a:pt x="201" y="418"/>
                        </a:lnTo>
                        <a:lnTo>
                          <a:pt x="200" y="418"/>
                        </a:lnTo>
                        <a:lnTo>
                          <a:pt x="199" y="418"/>
                        </a:lnTo>
                        <a:lnTo>
                          <a:pt x="198" y="418"/>
                        </a:lnTo>
                        <a:lnTo>
                          <a:pt x="198" y="419"/>
                        </a:lnTo>
                        <a:lnTo>
                          <a:pt x="198" y="420"/>
                        </a:lnTo>
                        <a:lnTo>
                          <a:pt x="196" y="421"/>
                        </a:lnTo>
                        <a:lnTo>
                          <a:pt x="195" y="421"/>
                        </a:lnTo>
                        <a:lnTo>
                          <a:pt x="194" y="421"/>
                        </a:lnTo>
                        <a:lnTo>
                          <a:pt x="193" y="421"/>
                        </a:lnTo>
                        <a:lnTo>
                          <a:pt x="192" y="421"/>
                        </a:lnTo>
                        <a:lnTo>
                          <a:pt x="191" y="422"/>
                        </a:lnTo>
                        <a:lnTo>
                          <a:pt x="190" y="422"/>
                        </a:lnTo>
                        <a:lnTo>
                          <a:pt x="190" y="423"/>
                        </a:lnTo>
                        <a:lnTo>
                          <a:pt x="189" y="423"/>
                        </a:lnTo>
                        <a:lnTo>
                          <a:pt x="187" y="423"/>
                        </a:lnTo>
                        <a:lnTo>
                          <a:pt x="187" y="424"/>
                        </a:lnTo>
                        <a:lnTo>
                          <a:pt x="186" y="424"/>
                        </a:lnTo>
                        <a:lnTo>
                          <a:pt x="185" y="425"/>
                        </a:lnTo>
                        <a:lnTo>
                          <a:pt x="184" y="425"/>
                        </a:lnTo>
                        <a:lnTo>
                          <a:pt x="183" y="426"/>
                        </a:lnTo>
                        <a:lnTo>
                          <a:pt x="182" y="426"/>
                        </a:lnTo>
                        <a:lnTo>
                          <a:pt x="180" y="426"/>
                        </a:lnTo>
                        <a:lnTo>
                          <a:pt x="179" y="426"/>
                        </a:lnTo>
                        <a:lnTo>
                          <a:pt x="178" y="426"/>
                        </a:lnTo>
                        <a:lnTo>
                          <a:pt x="177" y="426"/>
                        </a:lnTo>
                        <a:lnTo>
                          <a:pt x="176" y="426"/>
                        </a:lnTo>
                        <a:lnTo>
                          <a:pt x="174" y="426"/>
                        </a:lnTo>
                        <a:lnTo>
                          <a:pt x="173" y="426"/>
                        </a:lnTo>
                        <a:lnTo>
                          <a:pt x="173" y="428"/>
                        </a:lnTo>
                        <a:lnTo>
                          <a:pt x="174" y="431"/>
                        </a:lnTo>
                        <a:lnTo>
                          <a:pt x="174" y="433"/>
                        </a:lnTo>
                        <a:lnTo>
                          <a:pt x="174" y="434"/>
                        </a:lnTo>
                        <a:lnTo>
                          <a:pt x="174" y="435"/>
                        </a:lnTo>
                        <a:lnTo>
                          <a:pt x="174" y="436"/>
                        </a:lnTo>
                        <a:lnTo>
                          <a:pt x="174" y="438"/>
                        </a:lnTo>
                        <a:lnTo>
                          <a:pt x="174" y="439"/>
                        </a:lnTo>
                        <a:lnTo>
                          <a:pt x="172" y="440"/>
                        </a:lnTo>
                        <a:lnTo>
                          <a:pt x="171" y="440"/>
                        </a:lnTo>
                        <a:lnTo>
                          <a:pt x="170" y="440"/>
                        </a:lnTo>
                        <a:lnTo>
                          <a:pt x="169" y="440"/>
                        </a:lnTo>
                        <a:lnTo>
                          <a:pt x="167" y="440"/>
                        </a:lnTo>
                        <a:lnTo>
                          <a:pt x="166" y="439"/>
                        </a:lnTo>
                        <a:lnTo>
                          <a:pt x="166" y="440"/>
                        </a:lnTo>
                        <a:lnTo>
                          <a:pt x="165" y="440"/>
                        </a:lnTo>
                        <a:lnTo>
                          <a:pt x="164" y="440"/>
                        </a:lnTo>
                        <a:lnTo>
                          <a:pt x="163" y="441"/>
                        </a:lnTo>
                        <a:lnTo>
                          <a:pt x="162" y="441"/>
                        </a:lnTo>
                        <a:lnTo>
                          <a:pt x="160" y="441"/>
                        </a:lnTo>
                        <a:lnTo>
                          <a:pt x="159" y="441"/>
                        </a:lnTo>
                        <a:lnTo>
                          <a:pt x="158" y="440"/>
                        </a:lnTo>
                        <a:lnTo>
                          <a:pt x="156" y="441"/>
                        </a:lnTo>
                        <a:lnTo>
                          <a:pt x="155" y="441"/>
                        </a:lnTo>
                        <a:lnTo>
                          <a:pt x="153" y="441"/>
                        </a:lnTo>
                        <a:lnTo>
                          <a:pt x="152" y="441"/>
                        </a:lnTo>
                        <a:lnTo>
                          <a:pt x="151" y="441"/>
                        </a:lnTo>
                        <a:lnTo>
                          <a:pt x="150" y="442"/>
                        </a:lnTo>
                        <a:lnTo>
                          <a:pt x="150" y="443"/>
                        </a:lnTo>
                        <a:lnTo>
                          <a:pt x="150" y="444"/>
                        </a:lnTo>
                        <a:lnTo>
                          <a:pt x="150" y="447"/>
                        </a:lnTo>
                        <a:lnTo>
                          <a:pt x="151" y="448"/>
                        </a:lnTo>
                        <a:lnTo>
                          <a:pt x="152" y="449"/>
                        </a:lnTo>
                        <a:lnTo>
                          <a:pt x="152" y="450"/>
                        </a:lnTo>
                        <a:lnTo>
                          <a:pt x="152" y="452"/>
                        </a:lnTo>
                        <a:lnTo>
                          <a:pt x="152" y="453"/>
                        </a:lnTo>
                        <a:lnTo>
                          <a:pt x="151" y="454"/>
                        </a:lnTo>
                        <a:lnTo>
                          <a:pt x="150" y="456"/>
                        </a:lnTo>
                        <a:lnTo>
                          <a:pt x="149" y="457"/>
                        </a:lnTo>
                        <a:lnTo>
                          <a:pt x="148" y="457"/>
                        </a:lnTo>
                        <a:lnTo>
                          <a:pt x="148" y="459"/>
                        </a:lnTo>
                        <a:lnTo>
                          <a:pt x="146" y="459"/>
                        </a:lnTo>
                        <a:lnTo>
                          <a:pt x="146" y="460"/>
                        </a:lnTo>
                        <a:lnTo>
                          <a:pt x="145" y="462"/>
                        </a:lnTo>
                        <a:lnTo>
                          <a:pt x="144" y="463"/>
                        </a:lnTo>
                        <a:lnTo>
                          <a:pt x="142" y="464"/>
                        </a:lnTo>
                        <a:lnTo>
                          <a:pt x="141" y="465"/>
                        </a:lnTo>
                        <a:lnTo>
                          <a:pt x="140" y="465"/>
                        </a:lnTo>
                        <a:lnTo>
                          <a:pt x="139" y="465"/>
                        </a:lnTo>
                        <a:lnTo>
                          <a:pt x="138" y="465"/>
                        </a:lnTo>
                        <a:lnTo>
                          <a:pt x="136" y="465"/>
                        </a:lnTo>
                        <a:lnTo>
                          <a:pt x="134" y="465"/>
                        </a:lnTo>
                        <a:lnTo>
                          <a:pt x="134" y="464"/>
                        </a:lnTo>
                        <a:lnTo>
                          <a:pt x="131" y="465"/>
                        </a:lnTo>
                        <a:lnTo>
                          <a:pt x="130" y="466"/>
                        </a:lnTo>
                        <a:lnTo>
                          <a:pt x="128" y="467"/>
                        </a:lnTo>
                        <a:lnTo>
                          <a:pt x="127" y="467"/>
                        </a:lnTo>
                        <a:lnTo>
                          <a:pt x="127" y="468"/>
                        </a:lnTo>
                        <a:lnTo>
                          <a:pt x="126" y="468"/>
                        </a:lnTo>
                        <a:lnTo>
                          <a:pt x="125" y="468"/>
                        </a:lnTo>
                        <a:lnTo>
                          <a:pt x="125" y="469"/>
                        </a:lnTo>
                        <a:lnTo>
                          <a:pt x="124" y="469"/>
                        </a:lnTo>
                        <a:lnTo>
                          <a:pt x="123" y="468"/>
                        </a:lnTo>
                        <a:lnTo>
                          <a:pt x="121" y="468"/>
                        </a:lnTo>
                        <a:lnTo>
                          <a:pt x="120" y="468"/>
                        </a:lnTo>
                        <a:lnTo>
                          <a:pt x="120" y="467"/>
                        </a:lnTo>
                        <a:lnTo>
                          <a:pt x="120" y="466"/>
                        </a:lnTo>
                        <a:lnTo>
                          <a:pt x="119" y="466"/>
                        </a:lnTo>
                        <a:lnTo>
                          <a:pt x="118" y="464"/>
                        </a:lnTo>
                        <a:lnTo>
                          <a:pt x="116" y="463"/>
                        </a:lnTo>
                        <a:lnTo>
                          <a:pt x="116" y="462"/>
                        </a:lnTo>
                        <a:lnTo>
                          <a:pt x="114" y="462"/>
                        </a:lnTo>
                        <a:lnTo>
                          <a:pt x="113" y="462"/>
                        </a:lnTo>
                        <a:lnTo>
                          <a:pt x="112" y="462"/>
                        </a:lnTo>
                        <a:lnTo>
                          <a:pt x="111" y="463"/>
                        </a:lnTo>
                        <a:lnTo>
                          <a:pt x="110" y="464"/>
                        </a:lnTo>
                        <a:lnTo>
                          <a:pt x="109" y="465"/>
                        </a:lnTo>
                        <a:lnTo>
                          <a:pt x="108" y="468"/>
                        </a:lnTo>
                        <a:lnTo>
                          <a:pt x="107" y="471"/>
                        </a:lnTo>
                        <a:lnTo>
                          <a:pt x="107" y="472"/>
                        </a:lnTo>
                        <a:lnTo>
                          <a:pt x="107" y="474"/>
                        </a:lnTo>
                        <a:lnTo>
                          <a:pt x="107" y="475"/>
                        </a:lnTo>
                        <a:lnTo>
                          <a:pt x="107" y="476"/>
                        </a:lnTo>
                        <a:lnTo>
                          <a:pt x="106" y="478"/>
                        </a:lnTo>
                        <a:lnTo>
                          <a:pt x="106" y="479"/>
                        </a:lnTo>
                        <a:lnTo>
                          <a:pt x="106" y="480"/>
                        </a:lnTo>
                        <a:lnTo>
                          <a:pt x="105" y="481"/>
                        </a:lnTo>
                        <a:lnTo>
                          <a:pt x="105" y="482"/>
                        </a:lnTo>
                        <a:lnTo>
                          <a:pt x="105" y="483"/>
                        </a:lnTo>
                        <a:lnTo>
                          <a:pt x="105" y="484"/>
                        </a:lnTo>
                        <a:lnTo>
                          <a:pt x="104" y="484"/>
                        </a:lnTo>
                        <a:lnTo>
                          <a:pt x="104" y="485"/>
                        </a:lnTo>
                        <a:lnTo>
                          <a:pt x="103" y="486"/>
                        </a:lnTo>
                        <a:lnTo>
                          <a:pt x="102" y="488"/>
                        </a:lnTo>
                        <a:lnTo>
                          <a:pt x="102" y="489"/>
                        </a:lnTo>
                        <a:lnTo>
                          <a:pt x="101" y="490"/>
                        </a:lnTo>
                        <a:lnTo>
                          <a:pt x="101" y="491"/>
                        </a:lnTo>
                        <a:lnTo>
                          <a:pt x="101" y="492"/>
                        </a:lnTo>
                        <a:lnTo>
                          <a:pt x="101" y="493"/>
                        </a:lnTo>
                        <a:lnTo>
                          <a:pt x="100" y="494"/>
                        </a:lnTo>
                        <a:lnTo>
                          <a:pt x="99" y="495"/>
                        </a:lnTo>
                        <a:lnTo>
                          <a:pt x="98" y="495"/>
                        </a:lnTo>
                        <a:lnTo>
                          <a:pt x="96" y="494"/>
                        </a:lnTo>
                        <a:lnTo>
                          <a:pt x="95" y="494"/>
                        </a:lnTo>
                        <a:lnTo>
                          <a:pt x="94" y="493"/>
                        </a:lnTo>
                        <a:lnTo>
                          <a:pt x="93" y="492"/>
                        </a:lnTo>
                        <a:lnTo>
                          <a:pt x="92" y="491"/>
                        </a:lnTo>
                        <a:lnTo>
                          <a:pt x="91" y="492"/>
                        </a:lnTo>
                        <a:lnTo>
                          <a:pt x="88" y="496"/>
                        </a:lnTo>
                        <a:lnTo>
                          <a:pt x="88" y="497"/>
                        </a:lnTo>
                        <a:lnTo>
                          <a:pt x="87" y="497"/>
                        </a:lnTo>
                        <a:lnTo>
                          <a:pt x="87" y="498"/>
                        </a:lnTo>
                        <a:lnTo>
                          <a:pt x="86" y="498"/>
                        </a:lnTo>
                        <a:lnTo>
                          <a:pt x="85" y="497"/>
                        </a:lnTo>
                        <a:lnTo>
                          <a:pt x="84" y="497"/>
                        </a:lnTo>
                        <a:lnTo>
                          <a:pt x="83" y="497"/>
                        </a:lnTo>
                        <a:lnTo>
                          <a:pt x="83" y="496"/>
                        </a:lnTo>
                        <a:lnTo>
                          <a:pt x="82" y="496"/>
                        </a:lnTo>
                        <a:lnTo>
                          <a:pt x="81" y="497"/>
                        </a:lnTo>
                        <a:lnTo>
                          <a:pt x="80" y="497"/>
                        </a:lnTo>
                        <a:lnTo>
                          <a:pt x="79" y="498"/>
                        </a:lnTo>
                        <a:lnTo>
                          <a:pt x="79" y="499"/>
                        </a:lnTo>
                        <a:lnTo>
                          <a:pt x="79" y="500"/>
                        </a:lnTo>
                        <a:lnTo>
                          <a:pt x="78" y="500"/>
                        </a:lnTo>
                        <a:lnTo>
                          <a:pt x="77" y="501"/>
                        </a:lnTo>
                        <a:lnTo>
                          <a:pt x="76" y="502"/>
                        </a:lnTo>
                        <a:lnTo>
                          <a:pt x="75" y="502"/>
                        </a:lnTo>
                        <a:lnTo>
                          <a:pt x="74" y="502"/>
                        </a:lnTo>
                        <a:lnTo>
                          <a:pt x="73" y="502"/>
                        </a:lnTo>
                        <a:lnTo>
                          <a:pt x="72" y="503"/>
                        </a:lnTo>
                        <a:lnTo>
                          <a:pt x="71" y="503"/>
                        </a:lnTo>
                        <a:lnTo>
                          <a:pt x="70" y="503"/>
                        </a:lnTo>
                        <a:lnTo>
                          <a:pt x="69" y="503"/>
                        </a:lnTo>
                        <a:lnTo>
                          <a:pt x="67" y="502"/>
                        </a:lnTo>
                        <a:lnTo>
                          <a:pt x="64" y="501"/>
                        </a:lnTo>
                        <a:lnTo>
                          <a:pt x="62" y="500"/>
                        </a:lnTo>
                        <a:lnTo>
                          <a:pt x="61" y="499"/>
                        </a:lnTo>
                        <a:lnTo>
                          <a:pt x="61" y="498"/>
                        </a:lnTo>
                        <a:lnTo>
                          <a:pt x="60" y="498"/>
                        </a:lnTo>
                        <a:lnTo>
                          <a:pt x="58" y="498"/>
                        </a:lnTo>
                        <a:lnTo>
                          <a:pt x="57" y="498"/>
                        </a:lnTo>
                        <a:lnTo>
                          <a:pt x="56" y="498"/>
                        </a:lnTo>
                        <a:lnTo>
                          <a:pt x="55" y="498"/>
                        </a:lnTo>
                        <a:lnTo>
                          <a:pt x="56" y="498"/>
                        </a:lnTo>
                        <a:lnTo>
                          <a:pt x="57" y="496"/>
                        </a:lnTo>
                        <a:lnTo>
                          <a:pt x="56" y="496"/>
                        </a:lnTo>
                        <a:lnTo>
                          <a:pt x="56" y="495"/>
                        </a:lnTo>
                        <a:lnTo>
                          <a:pt x="56" y="494"/>
                        </a:lnTo>
                        <a:lnTo>
                          <a:pt x="57" y="494"/>
                        </a:lnTo>
                        <a:lnTo>
                          <a:pt x="58" y="494"/>
                        </a:lnTo>
                        <a:lnTo>
                          <a:pt x="58" y="493"/>
                        </a:lnTo>
                        <a:lnTo>
                          <a:pt x="59" y="491"/>
                        </a:lnTo>
                        <a:lnTo>
                          <a:pt x="58" y="490"/>
                        </a:lnTo>
                        <a:lnTo>
                          <a:pt x="58" y="489"/>
                        </a:lnTo>
                        <a:lnTo>
                          <a:pt x="59" y="488"/>
                        </a:lnTo>
                        <a:lnTo>
                          <a:pt x="59" y="487"/>
                        </a:lnTo>
                        <a:lnTo>
                          <a:pt x="59" y="486"/>
                        </a:lnTo>
                        <a:lnTo>
                          <a:pt x="59" y="485"/>
                        </a:lnTo>
                        <a:lnTo>
                          <a:pt x="58" y="484"/>
                        </a:lnTo>
                        <a:lnTo>
                          <a:pt x="58" y="483"/>
                        </a:lnTo>
                        <a:lnTo>
                          <a:pt x="59" y="483"/>
                        </a:lnTo>
                        <a:lnTo>
                          <a:pt x="59" y="482"/>
                        </a:lnTo>
                        <a:lnTo>
                          <a:pt x="60" y="482"/>
                        </a:lnTo>
                        <a:lnTo>
                          <a:pt x="61" y="483"/>
                        </a:lnTo>
                        <a:lnTo>
                          <a:pt x="62" y="483"/>
                        </a:lnTo>
                        <a:lnTo>
                          <a:pt x="63" y="482"/>
                        </a:lnTo>
                        <a:lnTo>
                          <a:pt x="63" y="481"/>
                        </a:lnTo>
                        <a:lnTo>
                          <a:pt x="64" y="481"/>
                        </a:lnTo>
                        <a:lnTo>
                          <a:pt x="65" y="481"/>
                        </a:lnTo>
                        <a:lnTo>
                          <a:pt x="65" y="480"/>
                        </a:lnTo>
                        <a:lnTo>
                          <a:pt x="66" y="479"/>
                        </a:lnTo>
                        <a:lnTo>
                          <a:pt x="65" y="479"/>
                        </a:lnTo>
                        <a:lnTo>
                          <a:pt x="65" y="478"/>
                        </a:lnTo>
                        <a:lnTo>
                          <a:pt x="65" y="477"/>
                        </a:lnTo>
                        <a:lnTo>
                          <a:pt x="65" y="476"/>
                        </a:lnTo>
                        <a:lnTo>
                          <a:pt x="66" y="474"/>
                        </a:lnTo>
                        <a:lnTo>
                          <a:pt x="66" y="473"/>
                        </a:lnTo>
                        <a:lnTo>
                          <a:pt x="67" y="472"/>
                        </a:lnTo>
                        <a:lnTo>
                          <a:pt x="68" y="471"/>
                        </a:lnTo>
                        <a:lnTo>
                          <a:pt x="68" y="470"/>
                        </a:lnTo>
                        <a:lnTo>
                          <a:pt x="68" y="469"/>
                        </a:lnTo>
                        <a:lnTo>
                          <a:pt x="68" y="468"/>
                        </a:lnTo>
                        <a:lnTo>
                          <a:pt x="67" y="467"/>
                        </a:lnTo>
                        <a:lnTo>
                          <a:pt x="66" y="466"/>
                        </a:lnTo>
                        <a:lnTo>
                          <a:pt x="65" y="466"/>
                        </a:lnTo>
                        <a:lnTo>
                          <a:pt x="64" y="466"/>
                        </a:lnTo>
                        <a:lnTo>
                          <a:pt x="63" y="465"/>
                        </a:lnTo>
                        <a:lnTo>
                          <a:pt x="62" y="464"/>
                        </a:lnTo>
                        <a:lnTo>
                          <a:pt x="61" y="464"/>
                        </a:lnTo>
                        <a:lnTo>
                          <a:pt x="60" y="463"/>
                        </a:lnTo>
                        <a:lnTo>
                          <a:pt x="59" y="463"/>
                        </a:lnTo>
                        <a:lnTo>
                          <a:pt x="59" y="462"/>
                        </a:lnTo>
                        <a:lnTo>
                          <a:pt x="59" y="461"/>
                        </a:lnTo>
                        <a:lnTo>
                          <a:pt x="58" y="462"/>
                        </a:lnTo>
                        <a:lnTo>
                          <a:pt x="58" y="461"/>
                        </a:lnTo>
                        <a:lnTo>
                          <a:pt x="57" y="461"/>
                        </a:lnTo>
                        <a:lnTo>
                          <a:pt x="56" y="461"/>
                        </a:lnTo>
                        <a:lnTo>
                          <a:pt x="55" y="460"/>
                        </a:lnTo>
                        <a:lnTo>
                          <a:pt x="54" y="460"/>
                        </a:lnTo>
                        <a:lnTo>
                          <a:pt x="54" y="459"/>
                        </a:lnTo>
                        <a:lnTo>
                          <a:pt x="53" y="459"/>
                        </a:lnTo>
                        <a:lnTo>
                          <a:pt x="53" y="458"/>
                        </a:lnTo>
                        <a:lnTo>
                          <a:pt x="53" y="457"/>
                        </a:lnTo>
                        <a:lnTo>
                          <a:pt x="53" y="456"/>
                        </a:lnTo>
                        <a:lnTo>
                          <a:pt x="52" y="456"/>
                        </a:lnTo>
                        <a:lnTo>
                          <a:pt x="53" y="455"/>
                        </a:lnTo>
                        <a:lnTo>
                          <a:pt x="52" y="454"/>
                        </a:lnTo>
                        <a:lnTo>
                          <a:pt x="53" y="454"/>
                        </a:lnTo>
                        <a:lnTo>
                          <a:pt x="52" y="453"/>
                        </a:lnTo>
                        <a:lnTo>
                          <a:pt x="52" y="452"/>
                        </a:lnTo>
                        <a:lnTo>
                          <a:pt x="52" y="451"/>
                        </a:lnTo>
                        <a:lnTo>
                          <a:pt x="52" y="450"/>
                        </a:lnTo>
                        <a:lnTo>
                          <a:pt x="51" y="450"/>
                        </a:lnTo>
                        <a:lnTo>
                          <a:pt x="51" y="449"/>
                        </a:lnTo>
                        <a:lnTo>
                          <a:pt x="51" y="448"/>
                        </a:lnTo>
                        <a:lnTo>
                          <a:pt x="50" y="447"/>
                        </a:lnTo>
                        <a:lnTo>
                          <a:pt x="50" y="445"/>
                        </a:lnTo>
                        <a:lnTo>
                          <a:pt x="50" y="444"/>
                        </a:lnTo>
                        <a:lnTo>
                          <a:pt x="49" y="443"/>
                        </a:lnTo>
                        <a:lnTo>
                          <a:pt x="49" y="442"/>
                        </a:lnTo>
                        <a:lnTo>
                          <a:pt x="49" y="441"/>
                        </a:lnTo>
                        <a:lnTo>
                          <a:pt x="49" y="440"/>
                        </a:lnTo>
                        <a:lnTo>
                          <a:pt x="48" y="440"/>
                        </a:lnTo>
                        <a:lnTo>
                          <a:pt x="48" y="439"/>
                        </a:lnTo>
                        <a:lnTo>
                          <a:pt x="47" y="438"/>
                        </a:lnTo>
                        <a:lnTo>
                          <a:pt x="47" y="437"/>
                        </a:lnTo>
                        <a:lnTo>
                          <a:pt x="46" y="436"/>
                        </a:lnTo>
                        <a:lnTo>
                          <a:pt x="47" y="435"/>
                        </a:lnTo>
                        <a:lnTo>
                          <a:pt x="46" y="435"/>
                        </a:lnTo>
                        <a:lnTo>
                          <a:pt x="46" y="434"/>
                        </a:lnTo>
                        <a:lnTo>
                          <a:pt x="45" y="434"/>
                        </a:lnTo>
                        <a:lnTo>
                          <a:pt x="45" y="433"/>
                        </a:lnTo>
                        <a:lnTo>
                          <a:pt x="44" y="432"/>
                        </a:lnTo>
                        <a:lnTo>
                          <a:pt x="44" y="431"/>
                        </a:lnTo>
                        <a:lnTo>
                          <a:pt x="43" y="431"/>
                        </a:lnTo>
                        <a:lnTo>
                          <a:pt x="42" y="432"/>
                        </a:lnTo>
                        <a:lnTo>
                          <a:pt x="41" y="432"/>
                        </a:lnTo>
                        <a:lnTo>
                          <a:pt x="40" y="431"/>
                        </a:lnTo>
                        <a:lnTo>
                          <a:pt x="40" y="430"/>
                        </a:lnTo>
                        <a:lnTo>
                          <a:pt x="39" y="430"/>
                        </a:lnTo>
                        <a:lnTo>
                          <a:pt x="39" y="429"/>
                        </a:lnTo>
                        <a:lnTo>
                          <a:pt x="38" y="429"/>
                        </a:lnTo>
                        <a:lnTo>
                          <a:pt x="37" y="430"/>
                        </a:lnTo>
                        <a:lnTo>
                          <a:pt x="36" y="430"/>
                        </a:lnTo>
                        <a:lnTo>
                          <a:pt x="35" y="430"/>
                        </a:lnTo>
                        <a:lnTo>
                          <a:pt x="34" y="431"/>
                        </a:lnTo>
                        <a:lnTo>
                          <a:pt x="33" y="431"/>
                        </a:lnTo>
                        <a:lnTo>
                          <a:pt x="33" y="430"/>
                        </a:lnTo>
                        <a:lnTo>
                          <a:pt x="33" y="429"/>
                        </a:lnTo>
                        <a:lnTo>
                          <a:pt x="33" y="428"/>
                        </a:lnTo>
                        <a:lnTo>
                          <a:pt x="34" y="427"/>
                        </a:lnTo>
                        <a:lnTo>
                          <a:pt x="33" y="426"/>
                        </a:lnTo>
                        <a:lnTo>
                          <a:pt x="33" y="425"/>
                        </a:lnTo>
                        <a:lnTo>
                          <a:pt x="32" y="424"/>
                        </a:lnTo>
                        <a:lnTo>
                          <a:pt x="31" y="425"/>
                        </a:lnTo>
                        <a:lnTo>
                          <a:pt x="30" y="425"/>
                        </a:lnTo>
                        <a:lnTo>
                          <a:pt x="30" y="424"/>
                        </a:lnTo>
                        <a:lnTo>
                          <a:pt x="29" y="424"/>
                        </a:lnTo>
                        <a:lnTo>
                          <a:pt x="28" y="424"/>
                        </a:lnTo>
                        <a:lnTo>
                          <a:pt x="28" y="425"/>
                        </a:lnTo>
                        <a:lnTo>
                          <a:pt x="28" y="424"/>
                        </a:lnTo>
                        <a:lnTo>
                          <a:pt x="27" y="424"/>
                        </a:lnTo>
                        <a:lnTo>
                          <a:pt x="26" y="424"/>
                        </a:lnTo>
                        <a:lnTo>
                          <a:pt x="26" y="423"/>
                        </a:lnTo>
                        <a:lnTo>
                          <a:pt x="25" y="422"/>
                        </a:lnTo>
                        <a:lnTo>
                          <a:pt x="24" y="422"/>
                        </a:lnTo>
                        <a:lnTo>
                          <a:pt x="25" y="421"/>
                        </a:lnTo>
                        <a:lnTo>
                          <a:pt x="24" y="420"/>
                        </a:lnTo>
                        <a:lnTo>
                          <a:pt x="23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4" y="415"/>
                        </a:lnTo>
                        <a:lnTo>
                          <a:pt x="23" y="415"/>
                        </a:lnTo>
                        <a:lnTo>
                          <a:pt x="22" y="415"/>
                        </a:lnTo>
                        <a:lnTo>
                          <a:pt x="21" y="415"/>
                        </a:lnTo>
                        <a:lnTo>
                          <a:pt x="20" y="415"/>
                        </a:lnTo>
                        <a:lnTo>
                          <a:pt x="19" y="415"/>
                        </a:lnTo>
                        <a:lnTo>
                          <a:pt x="18" y="415"/>
                        </a:lnTo>
                        <a:lnTo>
                          <a:pt x="17" y="415"/>
                        </a:lnTo>
                        <a:lnTo>
                          <a:pt x="16" y="415"/>
                        </a:lnTo>
                        <a:lnTo>
                          <a:pt x="15" y="415"/>
                        </a:lnTo>
                        <a:lnTo>
                          <a:pt x="15" y="414"/>
                        </a:lnTo>
                        <a:lnTo>
                          <a:pt x="14" y="414"/>
                        </a:lnTo>
                        <a:lnTo>
                          <a:pt x="13" y="414"/>
                        </a:lnTo>
                        <a:lnTo>
                          <a:pt x="12" y="415"/>
                        </a:lnTo>
                        <a:lnTo>
                          <a:pt x="12" y="416"/>
                        </a:lnTo>
                        <a:lnTo>
                          <a:pt x="11" y="416"/>
                        </a:lnTo>
                        <a:lnTo>
                          <a:pt x="10" y="415"/>
                        </a:lnTo>
                        <a:lnTo>
                          <a:pt x="9" y="416"/>
                        </a:lnTo>
                        <a:lnTo>
                          <a:pt x="8" y="416"/>
                        </a:lnTo>
                        <a:lnTo>
                          <a:pt x="8" y="417"/>
                        </a:lnTo>
                        <a:lnTo>
                          <a:pt x="7" y="417"/>
                        </a:lnTo>
                        <a:lnTo>
                          <a:pt x="6" y="417"/>
                        </a:lnTo>
                        <a:lnTo>
                          <a:pt x="5" y="416"/>
                        </a:lnTo>
                        <a:lnTo>
                          <a:pt x="4" y="416"/>
                        </a:lnTo>
                        <a:lnTo>
                          <a:pt x="3" y="416"/>
                        </a:lnTo>
                        <a:lnTo>
                          <a:pt x="2" y="416"/>
                        </a:lnTo>
                        <a:lnTo>
                          <a:pt x="2" y="415"/>
                        </a:lnTo>
                        <a:lnTo>
                          <a:pt x="1" y="415"/>
                        </a:lnTo>
                        <a:lnTo>
                          <a:pt x="0" y="414"/>
                        </a:lnTo>
                        <a:lnTo>
                          <a:pt x="0" y="413"/>
                        </a:lnTo>
                        <a:lnTo>
                          <a:pt x="1" y="413"/>
                        </a:lnTo>
                        <a:lnTo>
                          <a:pt x="2" y="413"/>
                        </a:lnTo>
                        <a:lnTo>
                          <a:pt x="3" y="413"/>
                        </a:lnTo>
                        <a:lnTo>
                          <a:pt x="4" y="412"/>
                        </a:lnTo>
                        <a:lnTo>
                          <a:pt x="5" y="412"/>
                        </a:lnTo>
                        <a:lnTo>
                          <a:pt x="6" y="411"/>
                        </a:lnTo>
                        <a:lnTo>
                          <a:pt x="6" y="410"/>
                        </a:lnTo>
                        <a:lnTo>
                          <a:pt x="7" y="409"/>
                        </a:lnTo>
                        <a:lnTo>
                          <a:pt x="8" y="409"/>
                        </a:lnTo>
                        <a:lnTo>
                          <a:pt x="9" y="409"/>
                        </a:lnTo>
                        <a:lnTo>
                          <a:pt x="10" y="409"/>
                        </a:lnTo>
                        <a:lnTo>
                          <a:pt x="11" y="409"/>
                        </a:lnTo>
                        <a:lnTo>
                          <a:pt x="12" y="409"/>
                        </a:lnTo>
                        <a:lnTo>
                          <a:pt x="13" y="408"/>
                        </a:lnTo>
                        <a:lnTo>
                          <a:pt x="14" y="408"/>
                        </a:lnTo>
                        <a:lnTo>
                          <a:pt x="15" y="408"/>
                        </a:lnTo>
                        <a:lnTo>
                          <a:pt x="16" y="407"/>
                        </a:lnTo>
                        <a:lnTo>
                          <a:pt x="16" y="405"/>
                        </a:lnTo>
                        <a:lnTo>
                          <a:pt x="16" y="404"/>
                        </a:lnTo>
                        <a:lnTo>
                          <a:pt x="15" y="404"/>
                        </a:lnTo>
                        <a:lnTo>
                          <a:pt x="15" y="403"/>
                        </a:lnTo>
                        <a:lnTo>
                          <a:pt x="16" y="403"/>
                        </a:lnTo>
                        <a:lnTo>
                          <a:pt x="17" y="403"/>
                        </a:lnTo>
                        <a:lnTo>
                          <a:pt x="17" y="402"/>
                        </a:lnTo>
                        <a:lnTo>
                          <a:pt x="19" y="403"/>
                        </a:lnTo>
                        <a:lnTo>
                          <a:pt x="19" y="402"/>
                        </a:lnTo>
                        <a:lnTo>
                          <a:pt x="20" y="402"/>
                        </a:lnTo>
                        <a:lnTo>
                          <a:pt x="21" y="401"/>
                        </a:lnTo>
                        <a:lnTo>
                          <a:pt x="21" y="400"/>
                        </a:lnTo>
                        <a:lnTo>
                          <a:pt x="22" y="399"/>
                        </a:lnTo>
                        <a:lnTo>
                          <a:pt x="22" y="398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4" y="397"/>
                        </a:lnTo>
                        <a:lnTo>
                          <a:pt x="25" y="398"/>
                        </a:lnTo>
                        <a:lnTo>
                          <a:pt x="25" y="397"/>
                        </a:lnTo>
                        <a:lnTo>
                          <a:pt x="26" y="397"/>
                        </a:lnTo>
                        <a:lnTo>
                          <a:pt x="27" y="397"/>
                        </a:lnTo>
                        <a:lnTo>
                          <a:pt x="27" y="396"/>
                        </a:lnTo>
                        <a:lnTo>
                          <a:pt x="28" y="396"/>
                        </a:lnTo>
                        <a:lnTo>
                          <a:pt x="29" y="395"/>
                        </a:lnTo>
                        <a:lnTo>
                          <a:pt x="30" y="394"/>
                        </a:lnTo>
                        <a:lnTo>
                          <a:pt x="30" y="392"/>
                        </a:lnTo>
                        <a:lnTo>
                          <a:pt x="30" y="391"/>
                        </a:lnTo>
                        <a:lnTo>
                          <a:pt x="32" y="391"/>
                        </a:lnTo>
                        <a:lnTo>
                          <a:pt x="33" y="392"/>
                        </a:lnTo>
                        <a:lnTo>
                          <a:pt x="33" y="391"/>
                        </a:lnTo>
                        <a:lnTo>
                          <a:pt x="33" y="390"/>
                        </a:lnTo>
                        <a:lnTo>
                          <a:pt x="34" y="390"/>
                        </a:lnTo>
                        <a:lnTo>
                          <a:pt x="34" y="389"/>
                        </a:lnTo>
                        <a:lnTo>
                          <a:pt x="34" y="388"/>
                        </a:lnTo>
                        <a:lnTo>
                          <a:pt x="34" y="387"/>
                        </a:lnTo>
                        <a:lnTo>
                          <a:pt x="35" y="387"/>
                        </a:lnTo>
                        <a:lnTo>
                          <a:pt x="36" y="387"/>
                        </a:lnTo>
                        <a:lnTo>
                          <a:pt x="37" y="386"/>
                        </a:lnTo>
                        <a:lnTo>
                          <a:pt x="38" y="386"/>
                        </a:lnTo>
                        <a:lnTo>
                          <a:pt x="39" y="386"/>
                        </a:lnTo>
                        <a:lnTo>
                          <a:pt x="39" y="385"/>
                        </a:lnTo>
                        <a:lnTo>
                          <a:pt x="39" y="384"/>
                        </a:lnTo>
                        <a:lnTo>
                          <a:pt x="40" y="384"/>
                        </a:lnTo>
                        <a:lnTo>
                          <a:pt x="41" y="384"/>
                        </a:lnTo>
                        <a:lnTo>
                          <a:pt x="42" y="385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3" y="387"/>
                        </a:lnTo>
                        <a:lnTo>
                          <a:pt x="44" y="387"/>
                        </a:lnTo>
                        <a:lnTo>
                          <a:pt x="44" y="388"/>
                        </a:lnTo>
                        <a:lnTo>
                          <a:pt x="45" y="388"/>
                        </a:lnTo>
                        <a:lnTo>
                          <a:pt x="45" y="389"/>
                        </a:lnTo>
                        <a:lnTo>
                          <a:pt x="46" y="389"/>
                        </a:lnTo>
                        <a:lnTo>
                          <a:pt x="46" y="390"/>
                        </a:lnTo>
                        <a:lnTo>
                          <a:pt x="47" y="390"/>
                        </a:lnTo>
                        <a:lnTo>
                          <a:pt x="47" y="389"/>
                        </a:lnTo>
                        <a:lnTo>
                          <a:pt x="48" y="389"/>
                        </a:lnTo>
                        <a:lnTo>
                          <a:pt x="48" y="388"/>
                        </a:lnTo>
                        <a:lnTo>
                          <a:pt x="49" y="388"/>
                        </a:lnTo>
                        <a:lnTo>
                          <a:pt x="49" y="387"/>
                        </a:lnTo>
                        <a:lnTo>
                          <a:pt x="49" y="386"/>
                        </a:lnTo>
                        <a:lnTo>
                          <a:pt x="49" y="385"/>
                        </a:lnTo>
                        <a:lnTo>
                          <a:pt x="49" y="384"/>
                        </a:lnTo>
                        <a:lnTo>
                          <a:pt x="50" y="384"/>
                        </a:lnTo>
                        <a:lnTo>
                          <a:pt x="51" y="383"/>
                        </a:lnTo>
                        <a:lnTo>
                          <a:pt x="50" y="383"/>
                        </a:lnTo>
                        <a:lnTo>
                          <a:pt x="50" y="382"/>
                        </a:lnTo>
                        <a:lnTo>
                          <a:pt x="50" y="381"/>
                        </a:lnTo>
                        <a:lnTo>
                          <a:pt x="51" y="380"/>
                        </a:lnTo>
                        <a:lnTo>
                          <a:pt x="52" y="381"/>
                        </a:lnTo>
                        <a:lnTo>
                          <a:pt x="53" y="381"/>
                        </a:lnTo>
                        <a:lnTo>
                          <a:pt x="54" y="382"/>
                        </a:lnTo>
                        <a:lnTo>
                          <a:pt x="54" y="383"/>
                        </a:lnTo>
                        <a:lnTo>
                          <a:pt x="55" y="383"/>
                        </a:lnTo>
                        <a:lnTo>
                          <a:pt x="56" y="384"/>
                        </a:lnTo>
                        <a:lnTo>
                          <a:pt x="57" y="383"/>
                        </a:lnTo>
                        <a:lnTo>
                          <a:pt x="58" y="382"/>
                        </a:lnTo>
                        <a:lnTo>
                          <a:pt x="58" y="381"/>
                        </a:lnTo>
                        <a:lnTo>
                          <a:pt x="58" y="379"/>
                        </a:lnTo>
                        <a:lnTo>
                          <a:pt x="58" y="378"/>
                        </a:lnTo>
                        <a:lnTo>
                          <a:pt x="58" y="377"/>
                        </a:lnTo>
                        <a:lnTo>
                          <a:pt x="60" y="378"/>
                        </a:lnTo>
                        <a:lnTo>
                          <a:pt x="61" y="378"/>
                        </a:lnTo>
                        <a:lnTo>
                          <a:pt x="61" y="377"/>
                        </a:lnTo>
                        <a:lnTo>
                          <a:pt x="62" y="376"/>
                        </a:lnTo>
                        <a:lnTo>
                          <a:pt x="63" y="376"/>
                        </a:lnTo>
                        <a:lnTo>
                          <a:pt x="63" y="375"/>
                        </a:lnTo>
                        <a:lnTo>
                          <a:pt x="63" y="374"/>
                        </a:lnTo>
                        <a:lnTo>
                          <a:pt x="63" y="373"/>
                        </a:lnTo>
                        <a:lnTo>
                          <a:pt x="62" y="372"/>
                        </a:lnTo>
                        <a:lnTo>
                          <a:pt x="63" y="371"/>
                        </a:lnTo>
                        <a:lnTo>
                          <a:pt x="64" y="370"/>
                        </a:lnTo>
                        <a:lnTo>
                          <a:pt x="65" y="370"/>
                        </a:lnTo>
                        <a:lnTo>
                          <a:pt x="67" y="370"/>
                        </a:lnTo>
                        <a:lnTo>
                          <a:pt x="67" y="369"/>
                        </a:lnTo>
                        <a:lnTo>
                          <a:pt x="68" y="368"/>
                        </a:lnTo>
                        <a:lnTo>
                          <a:pt x="69" y="368"/>
                        </a:lnTo>
                        <a:lnTo>
                          <a:pt x="70" y="368"/>
                        </a:lnTo>
                        <a:lnTo>
                          <a:pt x="71" y="368"/>
                        </a:lnTo>
                        <a:lnTo>
                          <a:pt x="71" y="367"/>
                        </a:lnTo>
                        <a:lnTo>
                          <a:pt x="72" y="366"/>
                        </a:lnTo>
                        <a:lnTo>
                          <a:pt x="73" y="365"/>
                        </a:lnTo>
                        <a:lnTo>
                          <a:pt x="74" y="365"/>
                        </a:lnTo>
                        <a:lnTo>
                          <a:pt x="75" y="364"/>
                        </a:lnTo>
                        <a:lnTo>
                          <a:pt x="75" y="363"/>
                        </a:lnTo>
                        <a:lnTo>
                          <a:pt x="75" y="362"/>
                        </a:lnTo>
                        <a:lnTo>
                          <a:pt x="76" y="362"/>
                        </a:lnTo>
                        <a:lnTo>
                          <a:pt x="77" y="362"/>
                        </a:lnTo>
                        <a:lnTo>
                          <a:pt x="78" y="362"/>
                        </a:lnTo>
                        <a:lnTo>
                          <a:pt x="78" y="361"/>
                        </a:lnTo>
                        <a:lnTo>
                          <a:pt x="79" y="360"/>
                        </a:lnTo>
                        <a:lnTo>
                          <a:pt x="80" y="360"/>
                        </a:lnTo>
                        <a:lnTo>
                          <a:pt x="81" y="361"/>
                        </a:lnTo>
                        <a:lnTo>
                          <a:pt x="82" y="361"/>
                        </a:lnTo>
                        <a:lnTo>
                          <a:pt x="82" y="362"/>
                        </a:lnTo>
                        <a:lnTo>
                          <a:pt x="82" y="361"/>
                        </a:lnTo>
                        <a:lnTo>
                          <a:pt x="83" y="361"/>
                        </a:lnTo>
                        <a:lnTo>
                          <a:pt x="84" y="361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3" y="357"/>
                        </a:lnTo>
                        <a:lnTo>
                          <a:pt x="82" y="357"/>
                        </a:lnTo>
                        <a:lnTo>
                          <a:pt x="83" y="356"/>
                        </a:lnTo>
                        <a:lnTo>
                          <a:pt x="83" y="355"/>
                        </a:lnTo>
                        <a:lnTo>
                          <a:pt x="83" y="354"/>
                        </a:lnTo>
                        <a:lnTo>
                          <a:pt x="85" y="350"/>
                        </a:lnTo>
                        <a:lnTo>
                          <a:pt x="86" y="349"/>
                        </a:lnTo>
                        <a:lnTo>
                          <a:pt x="87" y="346"/>
                        </a:lnTo>
                        <a:lnTo>
                          <a:pt x="90" y="343"/>
                        </a:lnTo>
                        <a:lnTo>
                          <a:pt x="90" y="342"/>
                        </a:lnTo>
                        <a:lnTo>
                          <a:pt x="89" y="341"/>
                        </a:lnTo>
                        <a:lnTo>
                          <a:pt x="90" y="340"/>
                        </a:lnTo>
                        <a:lnTo>
                          <a:pt x="91" y="339"/>
                        </a:lnTo>
                        <a:lnTo>
                          <a:pt x="91" y="338"/>
                        </a:lnTo>
                        <a:lnTo>
                          <a:pt x="90" y="337"/>
                        </a:lnTo>
                        <a:lnTo>
                          <a:pt x="90" y="336"/>
                        </a:lnTo>
                        <a:lnTo>
                          <a:pt x="89" y="336"/>
                        </a:lnTo>
                        <a:lnTo>
                          <a:pt x="88" y="334"/>
                        </a:lnTo>
                        <a:lnTo>
                          <a:pt x="88" y="333"/>
                        </a:lnTo>
                        <a:lnTo>
                          <a:pt x="89" y="333"/>
                        </a:lnTo>
                        <a:lnTo>
                          <a:pt x="89" y="332"/>
                        </a:lnTo>
                        <a:lnTo>
                          <a:pt x="90" y="331"/>
                        </a:lnTo>
                        <a:lnTo>
                          <a:pt x="91" y="330"/>
                        </a:lnTo>
                        <a:lnTo>
                          <a:pt x="92" y="330"/>
                        </a:lnTo>
                        <a:lnTo>
                          <a:pt x="93" y="328"/>
                        </a:lnTo>
                        <a:lnTo>
                          <a:pt x="93" y="327"/>
                        </a:lnTo>
                        <a:lnTo>
                          <a:pt x="93" y="325"/>
                        </a:lnTo>
                        <a:lnTo>
                          <a:pt x="93" y="324"/>
                        </a:lnTo>
                        <a:lnTo>
                          <a:pt x="92" y="324"/>
                        </a:lnTo>
                        <a:lnTo>
                          <a:pt x="91" y="323"/>
                        </a:lnTo>
                        <a:lnTo>
                          <a:pt x="90" y="323"/>
                        </a:lnTo>
                        <a:lnTo>
                          <a:pt x="89" y="322"/>
                        </a:lnTo>
                        <a:lnTo>
                          <a:pt x="88" y="322"/>
                        </a:lnTo>
                        <a:lnTo>
                          <a:pt x="87" y="321"/>
                        </a:lnTo>
                        <a:lnTo>
                          <a:pt x="86" y="321"/>
                        </a:lnTo>
                        <a:lnTo>
                          <a:pt x="84" y="321"/>
                        </a:lnTo>
                        <a:lnTo>
                          <a:pt x="83" y="321"/>
                        </a:lnTo>
                        <a:lnTo>
                          <a:pt x="80" y="321"/>
                        </a:lnTo>
                        <a:lnTo>
                          <a:pt x="79" y="321"/>
                        </a:lnTo>
                        <a:lnTo>
                          <a:pt x="78" y="320"/>
                        </a:lnTo>
                        <a:lnTo>
                          <a:pt x="77" y="318"/>
                        </a:lnTo>
                        <a:lnTo>
                          <a:pt x="77" y="317"/>
                        </a:lnTo>
                        <a:lnTo>
                          <a:pt x="77" y="316"/>
                        </a:lnTo>
                        <a:lnTo>
                          <a:pt x="77" y="315"/>
                        </a:lnTo>
                        <a:lnTo>
                          <a:pt x="78" y="312"/>
                        </a:lnTo>
                        <a:lnTo>
                          <a:pt x="80" y="309"/>
                        </a:lnTo>
                        <a:lnTo>
                          <a:pt x="81" y="308"/>
                        </a:lnTo>
                        <a:lnTo>
                          <a:pt x="81" y="305"/>
                        </a:lnTo>
                        <a:lnTo>
                          <a:pt x="81" y="303"/>
                        </a:lnTo>
                        <a:lnTo>
                          <a:pt x="81" y="302"/>
                        </a:lnTo>
                        <a:lnTo>
                          <a:pt x="78" y="298"/>
                        </a:lnTo>
                        <a:lnTo>
                          <a:pt x="77" y="296"/>
                        </a:lnTo>
                        <a:lnTo>
                          <a:pt x="76" y="294"/>
                        </a:lnTo>
                        <a:lnTo>
                          <a:pt x="76" y="293"/>
                        </a:lnTo>
                        <a:lnTo>
                          <a:pt x="76" y="292"/>
                        </a:lnTo>
                        <a:lnTo>
                          <a:pt x="75" y="290"/>
                        </a:lnTo>
                        <a:lnTo>
                          <a:pt x="75" y="288"/>
                        </a:lnTo>
                        <a:lnTo>
                          <a:pt x="76" y="287"/>
                        </a:lnTo>
                        <a:lnTo>
                          <a:pt x="77" y="287"/>
                        </a:lnTo>
                        <a:lnTo>
                          <a:pt x="80" y="287"/>
                        </a:lnTo>
                        <a:lnTo>
                          <a:pt x="81" y="286"/>
                        </a:lnTo>
                        <a:lnTo>
                          <a:pt x="82" y="286"/>
                        </a:lnTo>
                        <a:lnTo>
                          <a:pt x="82" y="284"/>
                        </a:lnTo>
                        <a:lnTo>
                          <a:pt x="83" y="283"/>
                        </a:lnTo>
                        <a:lnTo>
                          <a:pt x="84" y="283"/>
                        </a:lnTo>
                        <a:lnTo>
                          <a:pt x="86" y="283"/>
                        </a:lnTo>
                        <a:lnTo>
                          <a:pt x="87" y="283"/>
                        </a:lnTo>
                        <a:lnTo>
                          <a:pt x="88" y="283"/>
                        </a:lnTo>
                        <a:lnTo>
                          <a:pt x="89" y="282"/>
                        </a:lnTo>
                        <a:lnTo>
                          <a:pt x="91" y="281"/>
                        </a:lnTo>
                        <a:lnTo>
                          <a:pt x="92" y="280"/>
                        </a:lnTo>
                        <a:lnTo>
                          <a:pt x="93" y="277"/>
                        </a:lnTo>
                        <a:lnTo>
                          <a:pt x="95" y="275"/>
                        </a:lnTo>
                        <a:lnTo>
                          <a:pt x="96" y="274"/>
                        </a:lnTo>
                        <a:lnTo>
                          <a:pt x="97" y="274"/>
                        </a:lnTo>
                        <a:lnTo>
                          <a:pt x="97" y="273"/>
                        </a:lnTo>
                        <a:lnTo>
                          <a:pt x="99" y="275"/>
                        </a:lnTo>
                        <a:lnTo>
                          <a:pt x="101" y="276"/>
                        </a:lnTo>
                        <a:lnTo>
                          <a:pt x="103" y="276"/>
                        </a:lnTo>
                        <a:lnTo>
                          <a:pt x="104" y="277"/>
                        </a:lnTo>
                        <a:lnTo>
                          <a:pt x="105" y="277"/>
                        </a:lnTo>
                        <a:lnTo>
                          <a:pt x="106" y="278"/>
                        </a:lnTo>
                        <a:lnTo>
                          <a:pt x="107" y="279"/>
                        </a:lnTo>
                        <a:lnTo>
                          <a:pt x="109" y="280"/>
                        </a:lnTo>
                        <a:lnTo>
                          <a:pt x="109" y="281"/>
                        </a:lnTo>
                        <a:lnTo>
                          <a:pt x="110" y="281"/>
                        </a:lnTo>
                        <a:lnTo>
                          <a:pt x="112" y="280"/>
                        </a:lnTo>
                        <a:lnTo>
                          <a:pt x="113" y="280"/>
                        </a:lnTo>
                        <a:lnTo>
                          <a:pt x="114" y="277"/>
                        </a:lnTo>
                        <a:lnTo>
                          <a:pt x="115" y="277"/>
                        </a:lnTo>
                        <a:lnTo>
                          <a:pt x="117" y="275"/>
                        </a:lnTo>
                        <a:lnTo>
                          <a:pt x="118" y="274"/>
                        </a:lnTo>
                        <a:lnTo>
                          <a:pt x="119" y="274"/>
                        </a:lnTo>
                        <a:lnTo>
                          <a:pt x="120" y="275"/>
                        </a:lnTo>
                        <a:lnTo>
                          <a:pt x="121" y="275"/>
                        </a:lnTo>
                        <a:lnTo>
                          <a:pt x="124" y="275"/>
                        </a:lnTo>
                        <a:lnTo>
                          <a:pt x="125" y="276"/>
                        </a:lnTo>
                        <a:lnTo>
                          <a:pt x="126" y="277"/>
                        </a:lnTo>
                        <a:lnTo>
                          <a:pt x="126" y="278"/>
                        </a:lnTo>
                        <a:lnTo>
                          <a:pt x="127" y="279"/>
                        </a:lnTo>
                        <a:lnTo>
                          <a:pt x="128" y="280"/>
                        </a:lnTo>
                        <a:lnTo>
                          <a:pt x="129" y="281"/>
                        </a:lnTo>
                        <a:lnTo>
                          <a:pt x="129" y="282"/>
                        </a:lnTo>
                        <a:lnTo>
                          <a:pt x="130" y="283"/>
                        </a:lnTo>
                        <a:lnTo>
                          <a:pt x="131" y="284"/>
                        </a:lnTo>
                        <a:lnTo>
                          <a:pt x="132" y="285"/>
                        </a:lnTo>
                        <a:lnTo>
                          <a:pt x="133" y="285"/>
                        </a:lnTo>
                        <a:lnTo>
                          <a:pt x="134" y="284"/>
                        </a:lnTo>
                        <a:lnTo>
                          <a:pt x="136" y="283"/>
                        </a:lnTo>
                        <a:lnTo>
                          <a:pt x="137" y="283"/>
                        </a:lnTo>
                        <a:lnTo>
                          <a:pt x="138" y="283"/>
                        </a:lnTo>
                        <a:lnTo>
                          <a:pt x="139" y="282"/>
                        </a:lnTo>
                        <a:lnTo>
                          <a:pt x="141" y="283"/>
                        </a:lnTo>
                        <a:lnTo>
                          <a:pt x="143" y="282"/>
                        </a:lnTo>
                        <a:lnTo>
                          <a:pt x="144" y="282"/>
                        </a:lnTo>
                        <a:lnTo>
                          <a:pt x="144" y="283"/>
                        </a:lnTo>
                        <a:lnTo>
                          <a:pt x="145" y="283"/>
                        </a:lnTo>
                        <a:lnTo>
                          <a:pt x="147" y="284"/>
                        </a:lnTo>
                        <a:lnTo>
                          <a:pt x="147" y="285"/>
                        </a:lnTo>
                        <a:lnTo>
                          <a:pt x="148" y="285"/>
                        </a:lnTo>
                        <a:lnTo>
                          <a:pt x="150" y="285"/>
                        </a:lnTo>
                        <a:lnTo>
                          <a:pt x="150" y="286"/>
                        </a:lnTo>
                        <a:lnTo>
                          <a:pt x="151" y="285"/>
                        </a:lnTo>
                        <a:lnTo>
                          <a:pt x="152" y="283"/>
                        </a:lnTo>
                        <a:lnTo>
                          <a:pt x="153" y="283"/>
                        </a:lnTo>
                        <a:lnTo>
                          <a:pt x="154" y="283"/>
                        </a:lnTo>
                        <a:lnTo>
                          <a:pt x="156" y="283"/>
                        </a:lnTo>
                        <a:lnTo>
                          <a:pt x="157" y="283"/>
                        </a:lnTo>
                        <a:lnTo>
                          <a:pt x="159" y="283"/>
                        </a:lnTo>
                        <a:lnTo>
                          <a:pt x="160" y="282"/>
                        </a:lnTo>
                        <a:lnTo>
                          <a:pt x="160" y="283"/>
                        </a:lnTo>
                        <a:lnTo>
                          <a:pt x="161" y="283"/>
                        </a:lnTo>
                        <a:lnTo>
                          <a:pt x="162" y="283"/>
                        </a:lnTo>
                        <a:lnTo>
                          <a:pt x="163" y="283"/>
                        </a:lnTo>
                        <a:lnTo>
                          <a:pt x="164" y="282"/>
                        </a:lnTo>
                        <a:lnTo>
                          <a:pt x="165" y="282"/>
                        </a:lnTo>
                        <a:lnTo>
                          <a:pt x="166" y="282"/>
                        </a:lnTo>
                        <a:lnTo>
                          <a:pt x="167" y="282"/>
                        </a:lnTo>
                        <a:lnTo>
                          <a:pt x="169" y="283"/>
                        </a:lnTo>
                        <a:lnTo>
                          <a:pt x="170" y="283"/>
                        </a:lnTo>
                        <a:lnTo>
                          <a:pt x="171" y="283"/>
                        </a:lnTo>
                        <a:lnTo>
                          <a:pt x="172" y="283"/>
                        </a:lnTo>
                        <a:lnTo>
                          <a:pt x="173" y="283"/>
                        </a:lnTo>
                        <a:lnTo>
                          <a:pt x="174" y="283"/>
                        </a:lnTo>
                        <a:lnTo>
                          <a:pt x="176" y="282"/>
                        </a:lnTo>
                        <a:lnTo>
                          <a:pt x="177" y="282"/>
                        </a:lnTo>
                        <a:lnTo>
                          <a:pt x="179" y="283"/>
                        </a:lnTo>
                        <a:lnTo>
                          <a:pt x="180" y="283"/>
                        </a:lnTo>
                        <a:lnTo>
                          <a:pt x="181" y="282"/>
                        </a:lnTo>
                        <a:lnTo>
                          <a:pt x="184" y="283"/>
                        </a:lnTo>
                        <a:lnTo>
                          <a:pt x="184" y="282"/>
                        </a:lnTo>
                        <a:lnTo>
                          <a:pt x="185" y="282"/>
                        </a:lnTo>
                        <a:lnTo>
                          <a:pt x="186" y="282"/>
                        </a:lnTo>
                        <a:lnTo>
                          <a:pt x="186" y="283"/>
                        </a:lnTo>
                        <a:lnTo>
                          <a:pt x="187" y="283"/>
                        </a:lnTo>
                        <a:lnTo>
                          <a:pt x="187" y="284"/>
                        </a:lnTo>
                        <a:lnTo>
                          <a:pt x="188" y="284"/>
                        </a:lnTo>
                        <a:lnTo>
                          <a:pt x="189" y="285"/>
                        </a:lnTo>
                        <a:lnTo>
                          <a:pt x="192" y="286"/>
                        </a:lnTo>
                        <a:lnTo>
                          <a:pt x="193" y="288"/>
                        </a:lnTo>
                        <a:lnTo>
                          <a:pt x="195" y="290"/>
                        </a:lnTo>
                        <a:lnTo>
                          <a:pt x="196" y="291"/>
                        </a:lnTo>
                        <a:lnTo>
                          <a:pt x="197" y="292"/>
                        </a:lnTo>
                        <a:lnTo>
                          <a:pt x="198" y="292"/>
                        </a:lnTo>
                        <a:lnTo>
                          <a:pt x="199" y="293"/>
                        </a:lnTo>
                        <a:lnTo>
                          <a:pt x="199" y="294"/>
                        </a:lnTo>
                        <a:lnTo>
                          <a:pt x="201" y="295"/>
                        </a:lnTo>
                        <a:lnTo>
                          <a:pt x="202" y="296"/>
                        </a:lnTo>
                        <a:lnTo>
                          <a:pt x="203" y="297"/>
                        </a:lnTo>
                        <a:lnTo>
                          <a:pt x="204" y="299"/>
                        </a:lnTo>
                        <a:lnTo>
                          <a:pt x="207" y="300"/>
                        </a:lnTo>
                        <a:lnTo>
                          <a:pt x="208" y="301"/>
                        </a:lnTo>
                        <a:lnTo>
                          <a:pt x="209" y="301"/>
                        </a:lnTo>
                        <a:lnTo>
                          <a:pt x="210" y="301"/>
                        </a:lnTo>
                        <a:lnTo>
                          <a:pt x="210" y="302"/>
                        </a:lnTo>
                        <a:lnTo>
                          <a:pt x="211" y="302"/>
                        </a:lnTo>
                        <a:lnTo>
                          <a:pt x="211" y="303"/>
                        </a:lnTo>
                        <a:lnTo>
                          <a:pt x="212" y="303"/>
                        </a:lnTo>
                        <a:lnTo>
                          <a:pt x="213" y="303"/>
                        </a:lnTo>
                        <a:lnTo>
                          <a:pt x="214" y="304"/>
                        </a:lnTo>
                        <a:lnTo>
                          <a:pt x="215" y="305"/>
                        </a:lnTo>
                        <a:lnTo>
                          <a:pt x="216" y="306"/>
                        </a:lnTo>
                        <a:lnTo>
                          <a:pt x="216" y="307"/>
                        </a:lnTo>
                        <a:lnTo>
                          <a:pt x="217" y="307"/>
                        </a:lnTo>
                        <a:lnTo>
                          <a:pt x="217" y="308"/>
                        </a:lnTo>
                        <a:lnTo>
                          <a:pt x="218" y="309"/>
                        </a:lnTo>
                        <a:lnTo>
                          <a:pt x="219" y="309"/>
                        </a:lnTo>
                        <a:lnTo>
                          <a:pt x="220" y="310"/>
                        </a:lnTo>
                        <a:lnTo>
                          <a:pt x="220" y="311"/>
                        </a:lnTo>
                        <a:lnTo>
                          <a:pt x="220" y="312"/>
                        </a:lnTo>
                        <a:lnTo>
                          <a:pt x="221" y="312"/>
                        </a:lnTo>
                        <a:lnTo>
                          <a:pt x="220" y="313"/>
                        </a:lnTo>
                        <a:lnTo>
                          <a:pt x="221" y="314"/>
                        </a:lnTo>
                        <a:lnTo>
                          <a:pt x="222" y="315"/>
                        </a:lnTo>
                        <a:lnTo>
                          <a:pt x="222" y="316"/>
                        </a:lnTo>
                        <a:lnTo>
                          <a:pt x="222" y="317"/>
                        </a:lnTo>
                        <a:lnTo>
                          <a:pt x="223" y="317"/>
                        </a:lnTo>
                        <a:lnTo>
                          <a:pt x="224" y="318"/>
                        </a:lnTo>
                        <a:lnTo>
                          <a:pt x="223" y="318"/>
                        </a:lnTo>
                        <a:lnTo>
                          <a:pt x="222" y="319"/>
                        </a:lnTo>
                        <a:lnTo>
                          <a:pt x="221" y="320"/>
                        </a:lnTo>
                        <a:lnTo>
                          <a:pt x="221" y="322"/>
                        </a:lnTo>
                        <a:lnTo>
                          <a:pt x="220" y="323"/>
                        </a:lnTo>
                        <a:lnTo>
                          <a:pt x="221" y="324"/>
                        </a:lnTo>
                        <a:lnTo>
                          <a:pt x="222" y="324"/>
                        </a:lnTo>
                        <a:lnTo>
                          <a:pt x="222" y="325"/>
                        </a:lnTo>
                        <a:lnTo>
                          <a:pt x="223" y="324"/>
                        </a:lnTo>
                        <a:lnTo>
                          <a:pt x="224" y="325"/>
                        </a:lnTo>
                        <a:lnTo>
                          <a:pt x="225" y="325"/>
                        </a:lnTo>
                        <a:lnTo>
                          <a:pt x="226" y="326"/>
                        </a:lnTo>
                        <a:lnTo>
                          <a:pt x="226" y="327"/>
                        </a:lnTo>
                        <a:lnTo>
                          <a:pt x="227" y="327"/>
                        </a:lnTo>
                        <a:lnTo>
                          <a:pt x="227" y="328"/>
                        </a:lnTo>
                        <a:lnTo>
                          <a:pt x="227" y="329"/>
                        </a:lnTo>
                        <a:lnTo>
                          <a:pt x="228" y="328"/>
                        </a:lnTo>
                        <a:lnTo>
                          <a:pt x="229" y="328"/>
                        </a:lnTo>
                        <a:lnTo>
                          <a:pt x="230" y="328"/>
                        </a:lnTo>
                        <a:lnTo>
                          <a:pt x="231" y="328"/>
                        </a:lnTo>
                        <a:lnTo>
                          <a:pt x="231" y="329"/>
                        </a:lnTo>
                        <a:lnTo>
                          <a:pt x="232" y="329"/>
                        </a:lnTo>
                        <a:lnTo>
                          <a:pt x="233" y="329"/>
                        </a:lnTo>
                        <a:lnTo>
                          <a:pt x="233" y="330"/>
                        </a:lnTo>
                        <a:lnTo>
                          <a:pt x="234" y="330"/>
                        </a:lnTo>
                        <a:lnTo>
                          <a:pt x="234" y="331"/>
                        </a:lnTo>
                        <a:lnTo>
                          <a:pt x="235" y="331"/>
                        </a:lnTo>
                        <a:lnTo>
                          <a:pt x="236" y="331"/>
                        </a:lnTo>
                        <a:lnTo>
                          <a:pt x="237" y="332"/>
                        </a:lnTo>
                        <a:lnTo>
                          <a:pt x="238" y="332"/>
                        </a:lnTo>
                        <a:lnTo>
                          <a:pt x="238" y="333"/>
                        </a:lnTo>
                        <a:lnTo>
                          <a:pt x="239" y="334"/>
                        </a:lnTo>
                        <a:lnTo>
                          <a:pt x="239" y="335"/>
                        </a:lnTo>
                        <a:lnTo>
                          <a:pt x="240" y="336"/>
                        </a:lnTo>
                        <a:lnTo>
                          <a:pt x="241" y="336"/>
                        </a:lnTo>
                        <a:lnTo>
                          <a:pt x="241" y="337"/>
                        </a:lnTo>
                        <a:lnTo>
                          <a:pt x="241" y="338"/>
                        </a:lnTo>
                        <a:lnTo>
                          <a:pt x="241" y="339"/>
                        </a:lnTo>
                        <a:lnTo>
                          <a:pt x="241" y="340"/>
                        </a:lnTo>
                        <a:lnTo>
                          <a:pt x="242" y="341"/>
                        </a:lnTo>
                        <a:lnTo>
                          <a:pt x="242" y="342"/>
                        </a:lnTo>
                        <a:lnTo>
                          <a:pt x="242" y="343"/>
                        </a:lnTo>
                        <a:lnTo>
                          <a:pt x="242" y="344"/>
                        </a:lnTo>
                        <a:lnTo>
                          <a:pt x="242" y="345"/>
                        </a:lnTo>
                        <a:lnTo>
                          <a:pt x="241" y="346"/>
                        </a:lnTo>
                        <a:lnTo>
                          <a:pt x="241" y="347"/>
                        </a:lnTo>
                        <a:lnTo>
                          <a:pt x="242" y="347"/>
                        </a:lnTo>
                        <a:lnTo>
                          <a:pt x="242" y="346"/>
                        </a:lnTo>
                        <a:lnTo>
                          <a:pt x="244" y="345"/>
                        </a:lnTo>
                        <a:lnTo>
                          <a:pt x="245" y="345"/>
                        </a:lnTo>
                        <a:lnTo>
                          <a:pt x="245" y="344"/>
                        </a:lnTo>
                        <a:lnTo>
                          <a:pt x="245" y="343"/>
                        </a:lnTo>
                        <a:lnTo>
                          <a:pt x="246" y="343"/>
                        </a:lnTo>
                        <a:lnTo>
                          <a:pt x="247" y="344"/>
                        </a:lnTo>
                        <a:lnTo>
                          <a:pt x="248" y="344"/>
                        </a:lnTo>
                        <a:lnTo>
                          <a:pt x="249" y="344"/>
                        </a:lnTo>
                        <a:lnTo>
                          <a:pt x="249" y="343"/>
                        </a:lnTo>
                        <a:lnTo>
                          <a:pt x="250" y="343"/>
                        </a:lnTo>
                        <a:lnTo>
                          <a:pt x="250" y="344"/>
                        </a:lnTo>
                        <a:lnTo>
                          <a:pt x="251" y="345"/>
                        </a:lnTo>
                        <a:lnTo>
                          <a:pt x="251" y="346"/>
                        </a:lnTo>
                        <a:lnTo>
                          <a:pt x="252" y="346"/>
                        </a:lnTo>
                        <a:lnTo>
                          <a:pt x="252" y="347"/>
                        </a:lnTo>
                        <a:lnTo>
                          <a:pt x="253" y="347"/>
                        </a:lnTo>
                        <a:lnTo>
                          <a:pt x="254" y="347"/>
                        </a:lnTo>
                        <a:lnTo>
                          <a:pt x="255" y="347"/>
                        </a:lnTo>
                        <a:lnTo>
                          <a:pt x="255" y="346"/>
                        </a:lnTo>
                        <a:lnTo>
                          <a:pt x="255" y="345"/>
                        </a:lnTo>
                        <a:lnTo>
                          <a:pt x="256" y="345"/>
                        </a:lnTo>
                        <a:lnTo>
                          <a:pt x="256" y="344"/>
                        </a:lnTo>
                        <a:lnTo>
                          <a:pt x="257" y="343"/>
                        </a:lnTo>
                        <a:lnTo>
                          <a:pt x="258" y="342"/>
                        </a:lnTo>
                        <a:lnTo>
                          <a:pt x="257" y="341"/>
                        </a:lnTo>
                        <a:lnTo>
                          <a:pt x="257" y="340"/>
                        </a:lnTo>
                        <a:lnTo>
                          <a:pt x="258" y="339"/>
                        </a:lnTo>
                        <a:lnTo>
                          <a:pt x="258" y="338"/>
                        </a:lnTo>
                        <a:lnTo>
                          <a:pt x="259" y="338"/>
                        </a:lnTo>
                        <a:lnTo>
                          <a:pt x="260" y="338"/>
                        </a:lnTo>
                        <a:lnTo>
                          <a:pt x="261" y="338"/>
                        </a:lnTo>
                        <a:lnTo>
                          <a:pt x="260" y="337"/>
                        </a:lnTo>
                        <a:lnTo>
                          <a:pt x="261" y="337"/>
                        </a:lnTo>
                        <a:lnTo>
                          <a:pt x="262" y="337"/>
                        </a:lnTo>
                        <a:lnTo>
                          <a:pt x="263" y="338"/>
                        </a:lnTo>
                        <a:lnTo>
                          <a:pt x="264" y="338"/>
                        </a:lnTo>
                        <a:lnTo>
                          <a:pt x="264" y="337"/>
                        </a:lnTo>
                        <a:lnTo>
                          <a:pt x="264" y="336"/>
                        </a:lnTo>
                        <a:lnTo>
                          <a:pt x="264" y="335"/>
                        </a:lnTo>
                        <a:lnTo>
                          <a:pt x="265" y="335"/>
                        </a:lnTo>
                        <a:lnTo>
                          <a:pt x="265" y="334"/>
                        </a:lnTo>
                        <a:lnTo>
                          <a:pt x="266" y="334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8" y="335"/>
                        </a:lnTo>
                        <a:lnTo>
                          <a:pt x="269" y="335"/>
                        </a:lnTo>
                        <a:lnTo>
                          <a:pt x="270" y="335"/>
                        </a:lnTo>
                        <a:lnTo>
                          <a:pt x="271" y="335"/>
                        </a:lnTo>
                        <a:lnTo>
                          <a:pt x="271" y="334"/>
                        </a:lnTo>
                        <a:lnTo>
                          <a:pt x="271" y="333"/>
                        </a:lnTo>
                        <a:lnTo>
                          <a:pt x="272" y="332"/>
                        </a:lnTo>
                        <a:lnTo>
                          <a:pt x="271" y="332"/>
                        </a:lnTo>
                        <a:lnTo>
                          <a:pt x="271" y="331"/>
                        </a:lnTo>
                        <a:lnTo>
                          <a:pt x="271" y="330"/>
                        </a:lnTo>
                        <a:lnTo>
                          <a:pt x="271" y="329"/>
                        </a:lnTo>
                        <a:lnTo>
                          <a:pt x="272" y="330"/>
                        </a:lnTo>
                        <a:lnTo>
                          <a:pt x="273" y="330"/>
                        </a:lnTo>
                        <a:lnTo>
                          <a:pt x="274" y="330"/>
                        </a:lnTo>
                        <a:lnTo>
                          <a:pt x="274" y="331"/>
                        </a:lnTo>
                        <a:lnTo>
                          <a:pt x="275" y="330"/>
                        </a:lnTo>
                        <a:lnTo>
                          <a:pt x="276" y="330"/>
                        </a:lnTo>
                        <a:lnTo>
                          <a:pt x="277" y="329"/>
                        </a:lnTo>
                        <a:lnTo>
                          <a:pt x="278" y="329"/>
                        </a:lnTo>
                        <a:lnTo>
                          <a:pt x="278" y="330"/>
                        </a:lnTo>
                        <a:lnTo>
                          <a:pt x="279" y="330"/>
                        </a:lnTo>
                        <a:lnTo>
                          <a:pt x="279" y="329"/>
                        </a:lnTo>
                        <a:lnTo>
                          <a:pt x="280" y="328"/>
                        </a:lnTo>
                        <a:lnTo>
                          <a:pt x="280" y="327"/>
                        </a:lnTo>
                        <a:lnTo>
                          <a:pt x="281" y="327"/>
                        </a:lnTo>
                        <a:lnTo>
                          <a:pt x="282" y="327"/>
                        </a:lnTo>
                        <a:lnTo>
                          <a:pt x="282" y="326"/>
                        </a:lnTo>
                        <a:lnTo>
                          <a:pt x="283" y="326"/>
                        </a:lnTo>
                        <a:lnTo>
                          <a:pt x="284" y="327"/>
                        </a:lnTo>
                        <a:lnTo>
                          <a:pt x="285" y="328"/>
                        </a:lnTo>
                        <a:lnTo>
                          <a:pt x="286" y="329"/>
                        </a:lnTo>
                        <a:lnTo>
                          <a:pt x="286" y="330"/>
                        </a:lnTo>
                        <a:lnTo>
                          <a:pt x="287" y="331"/>
                        </a:lnTo>
                        <a:lnTo>
                          <a:pt x="288" y="331"/>
                        </a:lnTo>
                        <a:lnTo>
                          <a:pt x="288" y="332"/>
                        </a:lnTo>
                        <a:lnTo>
                          <a:pt x="289" y="332"/>
                        </a:lnTo>
                        <a:lnTo>
                          <a:pt x="289" y="333"/>
                        </a:lnTo>
                        <a:lnTo>
                          <a:pt x="289" y="334"/>
                        </a:lnTo>
                        <a:lnTo>
                          <a:pt x="291" y="335"/>
                        </a:lnTo>
                        <a:lnTo>
                          <a:pt x="291" y="336"/>
                        </a:lnTo>
                        <a:lnTo>
                          <a:pt x="291" y="337"/>
                        </a:lnTo>
                        <a:lnTo>
                          <a:pt x="292" y="337"/>
                        </a:lnTo>
                        <a:lnTo>
                          <a:pt x="292" y="338"/>
                        </a:lnTo>
                        <a:lnTo>
                          <a:pt x="293" y="338"/>
                        </a:lnTo>
                        <a:lnTo>
                          <a:pt x="293" y="339"/>
                        </a:lnTo>
                        <a:lnTo>
                          <a:pt x="293" y="340"/>
                        </a:lnTo>
                        <a:lnTo>
                          <a:pt x="294" y="340"/>
                        </a:lnTo>
                        <a:lnTo>
                          <a:pt x="294" y="341"/>
                        </a:lnTo>
                        <a:lnTo>
                          <a:pt x="294" y="342"/>
                        </a:lnTo>
                        <a:lnTo>
                          <a:pt x="295" y="342"/>
                        </a:lnTo>
                        <a:lnTo>
                          <a:pt x="295" y="341"/>
                        </a:lnTo>
                        <a:lnTo>
                          <a:pt x="296" y="341"/>
                        </a:lnTo>
                        <a:lnTo>
                          <a:pt x="296" y="342"/>
                        </a:lnTo>
                        <a:lnTo>
                          <a:pt x="297" y="342"/>
                        </a:lnTo>
                        <a:lnTo>
                          <a:pt x="299" y="342"/>
                        </a:lnTo>
                        <a:lnTo>
                          <a:pt x="300" y="342"/>
                        </a:lnTo>
                        <a:lnTo>
                          <a:pt x="300" y="341"/>
                        </a:lnTo>
                        <a:lnTo>
                          <a:pt x="300" y="342"/>
                        </a:lnTo>
                        <a:lnTo>
                          <a:pt x="301" y="343"/>
                        </a:lnTo>
                        <a:lnTo>
                          <a:pt x="302" y="342"/>
                        </a:lnTo>
                        <a:lnTo>
                          <a:pt x="303" y="342"/>
                        </a:lnTo>
                        <a:lnTo>
                          <a:pt x="304" y="343"/>
                        </a:lnTo>
                        <a:lnTo>
                          <a:pt x="304" y="342"/>
                        </a:lnTo>
                        <a:lnTo>
                          <a:pt x="304" y="341"/>
                        </a:lnTo>
                        <a:lnTo>
                          <a:pt x="305" y="341"/>
                        </a:lnTo>
                        <a:lnTo>
                          <a:pt x="306" y="341"/>
                        </a:lnTo>
                        <a:lnTo>
                          <a:pt x="306" y="340"/>
                        </a:lnTo>
                        <a:lnTo>
                          <a:pt x="307" y="341"/>
                        </a:lnTo>
                        <a:close/>
                        <a:moveTo>
                          <a:pt x="968" y="1"/>
                        </a:move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9" y="1"/>
                        </a:lnTo>
                        <a:lnTo>
                          <a:pt x="969" y="0"/>
                        </a:lnTo>
                        <a:lnTo>
                          <a:pt x="969" y="1"/>
                        </a:lnTo>
                        <a:lnTo>
                          <a:pt x="968" y="1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7" y="1"/>
                        </a:lnTo>
                        <a:lnTo>
                          <a:pt x="968" y="1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5" y="3"/>
                        </a:moveTo>
                        <a:lnTo>
                          <a:pt x="965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7" y="2"/>
                        </a:lnTo>
                        <a:lnTo>
                          <a:pt x="967" y="3"/>
                        </a:lnTo>
                        <a:lnTo>
                          <a:pt x="967" y="4"/>
                        </a:lnTo>
                        <a:lnTo>
                          <a:pt x="968" y="5"/>
                        </a:lnTo>
                        <a:lnTo>
                          <a:pt x="967" y="5"/>
                        </a:lnTo>
                        <a:lnTo>
                          <a:pt x="966" y="5"/>
                        </a:lnTo>
                        <a:lnTo>
                          <a:pt x="965" y="6"/>
                        </a:lnTo>
                        <a:lnTo>
                          <a:pt x="964" y="6"/>
                        </a:lnTo>
                        <a:lnTo>
                          <a:pt x="964" y="7"/>
                        </a:lnTo>
                        <a:lnTo>
                          <a:pt x="964" y="6"/>
                        </a:lnTo>
                        <a:lnTo>
                          <a:pt x="963" y="6"/>
                        </a:lnTo>
                        <a:lnTo>
                          <a:pt x="962" y="6"/>
                        </a:lnTo>
                        <a:lnTo>
                          <a:pt x="961" y="6"/>
                        </a:lnTo>
                        <a:lnTo>
                          <a:pt x="961" y="7"/>
                        </a:lnTo>
                        <a:lnTo>
                          <a:pt x="960" y="7"/>
                        </a:lnTo>
                        <a:lnTo>
                          <a:pt x="959" y="6"/>
                        </a:lnTo>
                        <a:lnTo>
                          <a:pt x="960" y="6"/>
                        </a:lnTo>
                        <a:lnTo>
                          <a:pt x="961" y="6"/>
                        </a:lnTo>
                        <a:lnTo>
                          <a:pt x="961" y="5"/>
                        </a:lnTo>
                        <a:lnTo>
                          <a:pt x="962" y="5"/>
                        </a:lnTo>
                        <a:lnTo>
                          <a:pt x="961" y="5"/>
                        </a:lnTo>
                        <a:lnTo>
                          <a:pt x="962" y="4"/>
                        </a:lnTo>
                        <a:lnTo>
                          <a:pt x="963" y="4"/>
                        </a:lnTo>
                        <a:lnTo>
                          <a:pt x="964" y="4"/>
                        </a:lnTo>
                        <a:lnTo>
                          <a:pt x="964" y="3"/>
                        </a:lnTo>
                        <a:lnTo>
                          <a:pt x="965" y="3"/>
                        </a:lnTo>
                        <a:close/>
                        <a:moveTo>
                          <a:pt x="962" y="4"/>
                        </a:moveTo>
                        <a:lnTo>
                          <a:pt x="962" y="4"/>
                        </a:lnTo>
                        <a:close/>
                        <a:moveTo>
                          <a:pt x="966" y="6"/>
                        </a:moveTo>
                        <a:lnTo>
                          <a:pt x="967" y="6"/>
                        </a:lnTo>
                        <a:lnTo>
                          <a:pt x="966" y="6"/>
                        </a:lnTo>
                        <a:close/>
                        <a:moveTo>
                          <a:pt x="965" y="6"/>
                        </a:moveTo>
                        <a:lnTo>
                          <a:pt x="965" y="7"/>
                        </a:lnTo>
                        <a:lnTo>
                          <a:pt x="964" y="6"/>
                        </a:lnTo>
                        <a:lnTo>
                          <a:pt x="965" y="6"/>
                        </a:lnTo>
                        <a:close/>
                        <a:moveTo>
                          <a:pt x="962" y="6"/>
                        </a:moveTo>
                        <a:lnTo>
                          <a:pt x="962" y="6"/>
                        </a:lnTo>
                        <a:close/>
                        <a:moveTo>
                          <a:pt x="963" y="6"/>
                        </a:moveTo>
                        <a:lnTo>
                          <a:pt x="963" y="7"/>
                        </a:lnTo>
                        <a:lnTo>
                          <a:pt x="963" y="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2" name="Freeform 824"/>
                  <p:cNvSpPr>
                    <a:spLocks/>
                  </p:cNvSpPr>
                  <p:nvPr/>
                </p:nvSpPr>
                <p:spPr bwMode="auto">
                  <a:xfrm>
                    <a:off x="4442" y="1497"/>
                    <a:ext cx="687" cy="263"/>
                  </a:xfrm>
                  <a:custGeom>
                    <a:avLst/>
                    <a:gdLst>
                      <a:gd name="T0" fmla="*/ 336 w 687"/>
                      <a:gd name="T1" fmla="*/ 80 h 263"/>
                      <a:gd name="T2" fmla="*/ 366 w 687"/>
                      <a:gd name="T3" fmla="*/ 72 h 263"/>
                      <a:gd name="T4" fmla="*/ 397 w 687"/>
                      <a:gd name="T5" fmla="*/ 54 h 263"/>
                      <a:gd name="T6" fmla="*/ 434 w 687"/>
                      <a:gd name="T7" fmla="*/ 33 h 263"/>
                      <a:gd name="T8" fmla="*/ 462 w 687"/>
                      <a:gd name="T9" fmla="*/ 56 h 263"/>
                      <a:gd name="T10" fmla="*/ 439 w 687"/>
                      <a:gd name="T11" fmla="*/ 74 h 263"/>
                      <a:gd name="T12" fmla="*/ 435 w 687"/>
                      <a:gd name="T13" fmla="*/ 92 h 263"/>
                      <a:gd name="T14" fmla="*/ 421 w 687"/>
                      <a:gd name="T15" fmla="*/ 106 h 263"/>
                      <a:gd name="T16" fmla="*/ 441 w 687"/>
                      <a:gd name="T17" fmla="*/ 113 h 263"/>
                      <a:gd name="T18" fmla="*/ 449 w 687"/>
                      <a:gd name="T19" fmla="*/ 142 h 263"/>
                      <a:gd name="T20" fmla="*/ 487 w 687"/>
                      <a:gd name="T21" fmla="*/ 135 h 263"/>
                      <a:gd name="T22" fmla="*/ 503 w 687"/>
                      <a:gd name="T23" fmla="*/ 109 h 263"/>
                      <a:gd name="T24" fmla="*/ 525 w 687"/>
                      <a:gd name="T25" fmla="*/ 101 h 263"/>
                      <a:gd name="T26" fmla="*/ 549 w 687"/>
                      <a:gd name="T27" fmla="*/ 103 h 263"/>
                      <a:gd name="T28" fmla="*/ 574 w 687"/>
                      <a:gd name="T29" fmla="*/ 104 h 263"/>
                      <a:gd name="T30" fmla="*/ 606 w 687"/>
                      <a:gd name="T31" fmla="*/ 95 h 263"/>
                      <a:gd name="T32" fmla="*/ 615 w 687"/>
                      <a:gd name="T33" fmla="*/ 83 h 263"/>
                      <a:gd name="T34" fmla="*/ 634 w 687"/>
                      <a:gd name="T35" fmla="*/ 73 h 263"/>
                      <a:gd name="T36" fmla="*/ 664 w 687"/>
                      <a:gd name="T37" fmla="*/ 77 h 263"/>
                      <a:gd name="T38" fmla="*/ 684 w 687"/>
                      <a:gd name="T39" fmla="*/ 95 h 263"/>
                      <a:gd name="T40" fmla="*/ 682 w 687"/>
                      <a:gd name="T41" fmla="*/ 125 h 263"/>
                      <a:gd name="T42" fmla="*/ 666 w 687"/>
                      <a:gd name="T43" fmla="*/ 173 h 263"/>
                      <a:gd name="T44" fmla="*/ 654 w 687"/>
                      <a:gd name="T45" fmla="*/ 202 h 263"/>
                      <a:gd name="T46" fmla="*/ 642 w 687"/>
                      <a:gd name="T47" fmla="*/ 231 h 263"/>
                      <a:gd name="T48" fmla="*/ 608 w 687"/>
                      <a:gd name="T49" fmla="*/ 222 h 263"/>
                      <a:gd name="T50" fmla="*/ 595 w 687"/>
                      <a:gd name="T51" fmla="*/ 223 h 263"/>
                      <a:gd name="T52" fmla="*/ 579 w 687"/>
                      <a:gd name="T53" fmla="*/ 228 h 263"/>
                      <a:gd name="T54" fmla="*/ 567 w 687"/>
                      <a:gd name="T55" fmla="*/ 220 h 263"/>
                      <a:gd name="T56" fmla="*/ 539 w 687"/>
                      <a:gd name="T57" fmla="*/ 228 h 263"/>
                      <a:gd name="T58" fmla="*/ 525 w 687"/>
                      <a:gd name="T59" fmla="*/ 246 h 263"/>
                      <a:gd name="T60" fmla="*/ 514 w 687"/>
                      <a:gd name="T61" fmla="*/ 252 h 263"/>
                      <a:gd name="T62" fmla="*/ 485 w 687"/>
                      <a:gd name="T63" fmla="*/ 260 h 263"/>
                      <a:gd name="T64" fmla="*/ 452 w 687"/>
                      <a:gd name="T65" fmla="*/ 260 h 263"/>
                      <a:gd name="T66" fmla="*/ 426 w 687"/>
                      <a:gd name="T67" fmla="*/ 242 h 263"/>
                      <a:gd name="T68" fmla="*/ 398 w 687"/>
                      <a:gd name="T69" fmla="*/ 214 h 263"/>
                      <a:gd name="T70" fmla="*/ 370 w 687"/>
                      <a:gd name="T71" fmla="*/ 196 h 263"/>
                      <a:gd name="T72" fmla="*/ 346 w 687"/>
                      <a:gd name="T73" fmla="*/ 225 h 263"/>
                      <a:gd name="T74" fmla="*/ 314 w 687"/>
                      <a:gd name="T75" fmla="*/ 223 h 263"/>
                      <a:gd name="T76" fmla="*/ 297 w 687"/>
                      <a:gd name="T77" fmla="*/ 192 h 263"/>
                      <a:gd name="T78" fmla="*/ 259 w 687"/>
                      <a:gd name="T79" fmla="*/ 175 h 263"/>
                      <a:gd name="T80" fmla="*/ 220 w 687"/>
                      <a:gd name="T81" fmla="*/ 156 h 263"/>
                      <a:gd name="T82" fmla="*/ 190 w 687"/>
                      <a:gd name="T83" fmla="*/ 149 h 263"/>
                      <a:gd name="T84" fmla="*/ 153 w 687"/>
                      <a:gd name="T85" fmla="*/ 168 h 263"/>
                      <a:gd name="T86" fmla="*/ 116 w 687"/>
                      <a:gd name="T87" fmla="*/ 190 h 263"/>
                      <a:gd name="T88" fmla="*/ 84 w 687"/>
                      <a:gd name="T89" fmla="*/ 224 h 263"/>
                      <a:gd name="T90" fmla="*/ 59 w 687"/>
                      <a:gd name="T91" fmla="*/ 213 h 263"/>
                      <a:gd name="T92" fmla="*/ 63 w 687"/>
                      <a:gd name="T93" fmla="*/ 192 h 263"/>
                      <a:gd name="T94" fmla="*/ 48 w 687"/>
                      <a:gd name="T95" fmla="*/ 166 h 263"/>
                      <a:gd name="T96" fmla="*/ 28 w 687"/>
                      <a:gd name="T97" fmla="*/ 151 h 263"/>
                      <a:gd name="T98" fmla="*/ 8 w 687"/>
                      <a:gd name="T99" fmla="*/ 144 h 263"/>
                      <a:gd name="T100" fmla="*/ 21 w 687"/>
                      <a:gd name="T101" fmla="*/ 128 h 263"/>
                      <a:gd name="T102" fmla="*/ 42 w 687"/>
                      <a:gd name="T103" fmla="*/ 112 h 263"/>
                      <a:gd name="T104" fmla="*/ 58 w 687"/>
                      <a:gd name="T105" fmla="*/ 109 h 263"/>
                      <a:gd name="T106" fmla="*/ 78 w 687"/>
                      <a:gd name="T107" fmla="*/ 89 h 263"/>
                      <a:gd name="T108" fmla="*/ 92 w 687"/>
                      <a:gd name="T109" fmla="*/ 51 h 263"/>
                      <a:gd name="T110" fmla="*/ 101 w 687"/>
                      <a:gd name="T111" fmla="*/ 3 h 263"/>
                      <a:gd name="T112" fmla="*/ 156 w 687"/>
                      <a:gd name="T113" fmla="*/ 10 h 263"/>
                      <a:gd name="T114" fmla="*/ 208 w 687"/>
                      <a:gd name="T115" fmla="*/ 28 h 263"/>
                      <a:gd name="T116" fmla="*/ 222 w 687"/>
                      <a:gd name="T117" fmla="*/ 52 h 263"/>
                      <a:gd name="T118" fmla="*/ 242 w 687"/>
                      <a:gd name="T119" fmla="*/ 71 h 263"/>
                      <a:gd name="T120" fmla="*/ 259 w 687"/>
                      <a:gd name="T121" fmla="*/ 65 h 263"/>
                      <a:gd name="T122" fmla="*/ 274 w 687"/>
                      <a:gd name="T123" fmla="*/ 57 h 263"/>
                      <a:gd name="T124" fmla="*/ 293 w 687"/>
                      <a:gd name="T125" fmla="*/ 66 h 263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87"/>
                      <a:gd name="T190" fmla="*/ 0 h 263"/>
                      <a:gd name="T191" fmla="*/ 687 w 687"/>
                      <a:gd name="T192" fmla="*/ 263 h 263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87" h="263">
                        <a:moveTo>
                          <a:pt x="307" y="68"/>
                        </a:moveTo>
                        <a:lnTo>
                          <a:pt x="307" y="68"/>
                        </a:lnTo>
                        <a:lnTo>
                          <a:pt x="308" y="69"/>
                        </a:lnTo>
                        <a:lnTo>
                          <a:pt x="309" y="69"/>
                        </a:lnTo>
                        <a:lnTo>
                          <a:pt x="310" y="69"/>
                        </a:lnTo>
                        <a:lnTo>
                          <a:pt x="311" y="69"/>
                        </a:lnTo>
                        <a:lnTo>
                          <a:pt x="311" y="68"/>
                        </a:lnTo>
                        <a:lnTo>
                          <a:pt x="312" y="68"/>
                        </a:lnTo>
                        <a:lnTo>
                          <a:pt x="313" y="68"/>
                        </a:lnTo>
                        <a:lnTo>
                          <a:pt x="314" y="68"/>
                        </a:lnTo>
                        <a:lnTo>
                          <a:pt x="314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8"/>
                        </a:lnTo>
                        <a:lnTo>
                          <a:pt x="320" y="69"/>
                        </a:lnTo>
                        <a:lnTo>
                          <a:pt x="320" y="70"/>
                        </a:lnTo>
                        <a:lnTo>
                          <a:pt x="321" y="70"/>
                        </a:lnTo>
                        <a:lnTo>
                          <a:pt x="322" y="70"/>
                        </a:lnTo>
                        <a:lnTo>
                          <a:pt x="323" y="70"/>
                        </a:lnTo>
                        <a:lnTo>
                          <a:pt x="324" y="71"/>
                        </a:lnTo>
                        <a:lnTo>
                          <a:pt x="324" y="72"/>
                        </a:lnTo>
                        <a:lnTo>
                          <a:pt x="323" y="72"/>
                        </a:lnTo>
                        <a:lnTo>
                          <a:pt x="323" y="73"/>
                        </a:lnTo>
                        <a:lnTo>
                          <a:pt x="323" y="74"/>
                        </a:lnTo>
                        <a:lnTo>
                          <a:pt x="322" y="75"/>
                        </a:lnTo>
                        <a:lnTo>
                          <a:pt x="322" y="76"/>
                        </a:lnTo>
                        <a:lnTo>
                          <a:pt x="323" y="75"/>
                        </a:lnTo>
                        <a:lnTo>
                          <a:pt x="323" y="76"/>
                        </a:lnTo>
                        <a:lnTo>
                          <a:pt x="324" y="76"/>
                        </a:lnTo>
                        <a:lnTo>
                          <a:pt x="324" y="77"/>
                        </a:lnTo>
                        <a:lnTo>
                          <a:pt x="325" y="77"/>
                        </a:lnTo>
                        <a:lnTo>
                          <a:pt x="326" y="78"/>
                        </a:lnTo>
                        <a:lnTo>
                          <a:pt x="333" y="80"/>
                        </a:lnTo>
                        <a:lnTo>
                          <a:pt x="334" y="80"/>
                        </a:lnTo>
                        <a:lnTo>
                          <a:pt x="335" y="80"/>
                        </a:lnTo>
                        <a:lnTo>
                          <a:pt x="336" y="80"/>
                        </a:lnTo>
                        <a:lnTo>
                          <a:pt x="337" y="78"/>
                        </a:lnTo>
                        <a:lnTo>
                          <a:pt x="338" y="78"/>
                        </a:lnTo>
                        <a:lnTo>
                          <a:pt x="340" y="80"/>
                        </a:lnTo>
                        <a:lnTo>
                          <a:pt x="341" y="79"/>
                        </a:lnTo>
                        <a:lnTo>
                          <a:pt x="342" y="80"/>
                        </a:lnTo>
                        <a:lnTo>
                          <a:pt x="343" y="80"/>
                        </a:lnTo>
                        <a:lnTo>
                          <a:pt x="342" y="80"/>
                        </a:lnTo>
                        <a:lnTo>
                          <a:pt x="343" y="81"/>
                        </a:lnTo>
                        <a:lnTo>
                          <a:pt x="344" y="82"/>
                        </a:lnTo>
                        <a:lnTo>
                          <a:pt x="345" y="82"/>
                        </a:lnTo>
                        <a:lnTo>
                          <a:pt x="346" y="82"/>
                        </a:lnTo>
                        <a:lnTo>
                          <a:pt x="347" y="83"/>
                        </a:lnTo>
                        <a:lnTo>
                          <a:pt x="348" y="82"/>
                        </a:lnTo>
                        <a:lnTo>
                          <a:pt x="348" y="81"/>
                        </a:lnTo>
                        <a:lnTo>
                          <a:pt x="347" y="80"/>
                        </a:lnTo>
                        <a:lnTo>
                          <a:pt x="348" y="79"/>
                        </a:lnTo>
                        <a:lnTo>
                          <a:pt x="347" y="78"/>
                        </a:lnTo>
                        <a:lnTo>
                          <a:pt x="348" y="78"/>
                        </a:lnTo>
                        <a:lnTo>
                          <a:pt x="348" y="77"/>
                        </a:lnTo>
                        <a:lnTo>
                          <a:pt x="349" y="77"/>
                        </a:lnTo>
                        <a:lnTo>
                          <a:pt x="350" y="77"/>
                        </a:lnTo>
                        <a:lnTo>
                          <a:pt x="351" y="77"/>
                        </a:lnTo>
                        <a:lnTo>
                          <a:pt x="352" y="78"/>
                        </a:lnTo>
                        <a:lnTo>
                          <a:pt x="353" y="78"/>
                        </a:lnTo>
                        <a:lnTo>
                          <a:pt x="354" y="77"/>
                        </a:lnTo>
                        <a:lnTo>
                          <a:pt x="355" y="77"/>
                        </a:lnTo>
                        <a:lnTo>
                          <a:pt x="356" y="78"/>
                        </a:lnTo>
                        <a:lnTo>
                          <a:pt x="357" y="77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8"/>
                        </a:lnTo>
                        <a:lnTo>
                          <a:pt x="360" y="77"/>
                        </a:lnTo>
                        <a:lnTo>
                          <a:pt x="361" y="77"/>
                        </a:lnTo>
                        <a:lnTo>
                          <a:pt x="362" y="75"/>
                        </a:lnTo>
                        <a:lnTo>
                          <a:pt x="364" y="74"/>
                        </a:lnTo>
                        <a:lnTo>
                          <a:pt x="364" y="73"/>
                        </a:lnTo>
                        <a:lnTo>
                          <a:pt x="364" y="72"/>
                        </a:lnTo>
                        <a:lnTo>
                          <a:pt x="365" y="72"/>
                        </a:lnTo>
                        <a:lnTo>
                          <a:pt x="366" y="72"/>
                        </a:lnTo>
                        <a:lnTo>
                          <a:pt x="367" y="73"/>
                        </a:lnTo>
                        <a:lnTo>
                          <a:pt x="367" y="72"/>
                        </a:lnTo>
                        <a:lnTo>
                          <a:pt x="366" y="71"/>
                        </a:lnTo>
                        <a:lnTo>
                          <a:pt x="366" y="70"/>
                        </a:lnTo>
                        <a:lnTo>
                          <a:pt x="369" y="69"/>
                        </a:lnTo>
                        <a:lnTo>
                          <a:pt x="369" y="68"/>
                        </a:lnTo>
                        <a:lnTo>
                          <a:pt x="370" y="67"/>
                        </a:lnTo>
                        <a:lnTo>
                          <a:pt x="371" y="66"/>
                        </a:lnTo>
                        <a:lnTo>
                          <a:pt x="373" y="66"/>
                        </a:lnTo>
                        <a:lnTo>
                          <a:pt x="374" y="66"/>
                        </a:lnTo>
                        <a:lnTo>
                          <a:pt x="375" y="66"/>
                        </a:lnTo>
                        <a:lnTo>
                          <a:pt x="376" y="66"/>
                        </a:lnTo>
                        <a:lnTo>
                          <a:pt x="377" y="66"/>
                        </a:lnTo>
                        <a:lnTo>
                          <a:pt x="377" y="65"/>
                        </a:lnTo>
                        <a:lnTo>
                          <a:pt x="378" y="64"/>
                        </a:lnTo>
                        <a:lnTo>
                          <a:pt x="379" y="65"/>
                        </a:lnTo>
                        <a:lnTo>
                          <a:pt x="380" y="66"/>
                        </a:lnTo>
                        <a:lnTo>
                          <a:pt x="381" y="65"/>
                        </a:lnTo>
                        <a:lnTo>
                          <a:pt x="382" y="66"/>
                        </a:lnTo>
                        <a:lnTo>
                          <a:pt x="382" y="65"/>
                        </a:lnTo>
                        <a:lnTo>
                          <a:pt x="382" y="64"/>
                        </a:lnTo>
                        <a:lnTo>
                          <a:pt x="383" y="64"/>
                        </a:lnTo>
                        <a:lnTo>
                          <a:pt x="383" y="63"/>
                        </a:lnTo>
                        <a:lnTo>
                          <a:pt x="384" y="62"/>
                        </a:lnTo>
                        <a:lnTo>
                          <a:pt x="385" y="61"/>
                        </a:lnTo>
                        <a:lnTo>
                          <a:pt x="385" y="60"/>
                        </a:lnTo>
                        <a:lnTo>
                          <a:pt x="386" y="61"/>
                        </a:lnTo>
                        <a:lnTo>
                          <a:pt x="386" y="60"/>
                        </a:lnTo>
                        <a:lnTo>
                          <a:pt x="387" y="60"/>
                        </a:lnTo>
                        <a:lnTo>
                          <a:pt x="389" y="59"/>
                        </a:lnTo>
                        <a:lnTo>
                          <a:pt x="390" y="59"/>
                        </a:lnTo>
                        <a:lnTo>
                          <a:pt x="390" y="58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2" y="55"/>
                        </a:lnTo>
                        <a:lnTo>
                          <a:pt x="393" y="56"/>
                        </a:lnTo>
                        <a:lnTo>
                          <a:pt x="394" y="56"/>
                        </a:lnTo>
                        <a:lnTo>
                          <a:pt x="395" y="56"/>
                        </a:lnTo>
                        <a:lnTo>
                          <a:pt x="396" y="56"/>
                        </a:lnTo>
                        <a:lnTo>
                          <a:pt x="397" y="56"/>
                        </a:lnTo>
                        <a:lnTo>
                          <a:pt x="397" y="55"/>
                        </a:lnTo>
                        <a:lnTo>
                          <a:pt x="398" y="55"/>
                        </a:lnTo>
                        <a:lnTo>
                          <a:pt x="397" y="54"/>
                        </a:lnTo>
                        <a:lnTo>
                          <a:pt x="401" y="53"/>
                        </a:lnTo>
                        <a:lnTo>
                          <a:pt x="404" y="52"/>
                        </a:lnTo>
                        <a:lnTo>
                          <a:pt x="405" y="52"/>
                        </a:lnTo>
                        <a:lnTo>
                          <a:pt x="406" y="51"/>
                        </a:lnTo>
                        <a:lnTo>
                          <a:pt x="407" y="50"/>
                        </a:lnTo>
                        <a:lnTo>
                          <a:pt x="407" y="49"/>
                        </a:lnTo>
                        <a:lnTo>
                          <a:pt x="408" y="48"/>
                        </a:lnTo>
                        <a:lnTo>
                          <a:pt x="408" y="47"/>
                        </a:lnTo>
                        <a:lnTo>
                          <a:pt x="409" y="47"/>
                        </a:lnTo>
                        <a:lnTo>
                          <a:pt x="408" y="46"/>
                        </a:lnTo>
                        <a:lnTo>
                          <a:pt x="409" y="46"/>
                        </a:lnTo>
                        <a:lnTo>
                          <a:pt x="410" y="45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2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40"/>
                        </a:lnTo>
                        <a:lnTo>
                          <a:pt x="416" y="41"/>
                        </a:lnTo>
                        <a:lnTo>
                          <a:pt x="417" y="40"/>
                        </a:lnTo>
                        <a:lnTo>
                          <a:pt x="418" y="40"/>
                        </a:lnTo>
                        <a:lnTo>
                          <a:pt x="419" y="40"/>
                        </a:lnTo>
                        <a:lnTo>
                          <a:pt x="419" y="41"/>
                        </a:lnTo>
                        <a:lnTo>
                          <a:pt x="420" y="40"/>
                        </a:lnTo>
                        <a:lnTo>
                          <a:pt x="421" y="41"/>
                        </a:lnTo>
                        <a:lnTo>
                          <a:pt x="423" y="40"/>
                        </a:lnTo>
                        <a:lnTo>
                          <a:pt x="424" y="40"/>
                        </a:lnTo>
                        <a:lnTo>
                          <a:pt x="425" y="40"/>
                        </a:lnTo>
                        <a:lnTo>
                          <a:pt x="426" y="39"/>
                        </a:lnTo>
                        <a:lnTo>
                          <a:pt x="426" y="37"/>
                        </a:lnTo>
                        <a:lnTo>
                          <a:pt x="427" y="36"/>
                        </a:lnTo>
                        <a:lnTo>
                          <a:pt x="429" y="34"/>
                        </a:lnTo>
                        <a:lnTo>
                          <a:pt x="430" y="35"/>
                        </a:lnTo>
                        <a:lnTo>
                          <a:pt x="431" y="35"/>
                        </a:lnTo>
                        <a:lnTo>
                          <a:pt x="431" y="34"/>
                        </a:lnTo>
                        <a:lnTo>
                          <a:pt x="433" y="35"/>
                        </a:lnTo>
                        <a:lnTo>
                          <a:pt x="433" y="34"/>
                        </a:lnTo>
                        <a:lnTo>
                          <a:pt x="434" y="33"/>
                        </a:lnTo>
                        <a:lnTo>
                          <a:pt x="435" y="33"/>
                        </a:lnTo>
                        <a:lnTo>
                          <a:pt x="436" y="33"/>
                        </a:lnTo>
                        <a:lnTo>
                          <a:pt x="437" y="33"/>
                        </a:lnTo>
                        <a:lnTo>
                          <a:pt x="438" y="33"/>
                        </a:lnTo>
                        <a:lnTo>
                          <a:pt x="439" y="34"/>
                        </a:lnTo>
                        <a:lnTo>
                          <a:pt x="440" y="35"/>
                        </a:lnTo>
                        <a:lnTo>
                          <a:pt x="441" y="36"/>
                        </a:lnTo>
                        <a:lnTo>
                          <a:pt x="442" y="36"/>
                        </a:lnTo>
                        <a:lnTo>
                          <a:pt x="444" y="38"/>
                        </a:lnTo>
                        <a:lnTo>
                          <a:pt x="445" y="38"/>
                        </a:lnTo>
                        <a:lnTo>
                          <a:pt x="445" y="39"/>
                        </a:lnTo>
                        <a:lnTo>
                          <a:pt x="445" y="40"/>
                        </a:lnTo>
                        <a:lnTo>
                          <a:pt x="446" y="41"/>
                        </a:lnTo>
                        <a:lnTo>
                          <a:pt x="446" y="42"/>
                        </a:lnTo>
                        <a:lnTo>
                          <a:pt x="447" y="41"/>
                        </a:lnTo>
                        <a:lnTo>
                          <a:pt x="448" y="41"/>
                        </a:lnTo>
                        <a:lnTo>
                          <a:pt x="448" y="42"/>
                        </a:lnTo>
                        <a:lnTo>
                          <a:pt x="448" y="43"/>
                        </a:lnTo>
                        <a:lnTo>
                          <a:pt x="449" y="42"/>
                        </a:lnTo>
                        <a:lnTo>
                          <a:pt x="450" y="43"/>
                        </a:lnTo>
                        <a:lnTo>
                          <a:pt x="451" y="43"/>
                        </a:lnTo>
                        <a:lnTo>
                          <a:pt x="451" y="44"/>
                        </a:lnTo>
                        <a:lnTo>
                          <a:pt x="452" y="44"/>
                        </a:lnTo>
                        <a:lnTo>
                          <a:pt x="453" y="44"/>
                        </a:lnTo>
                        <a:lnTo>
                          <a:pt x="454" y="44"/>
                        </a:lnTo>
                        <a:lnTo>
                          <a:pt x="454" y="45"/>
                        </a:lnTo>
                        <a:lnTo>
                          <a:pt x="455" y="46"/>
                        </a:lnTo>
                        <a:lnTo>
                          <a:pt x="455" y="47"/>
                        </a:lnTo>
                        <a:lnTo>
                          <a:pt x="455" y="48"/>
                        </a:lnTo>
                        <a:lnTo>
                          <a:pt x="456" y="47"/>
                        </a:lnTo>
                        <a:lnTo>
                          <a:pt x="457" y="47"/>
                        </a:lnTo>
                        <a:lnTo>
                          <a:pt x="459" y="48"/>
                        </a:lnTo>
                        <a:lnTo>
                          <a:pt x="458" y="49"/>
                        </a:lnTo>
                        <a:lnTo>
                          <a:pt x="459" y="49"/>
                        </a:lnTo>
                        <a:lnTo>
                          <a:pt x="459" y="50"/>
                        </a:lnTo>
                        <a:lnTo>
                          <a:pt x="460" y="50"/>
                        </a:lnTo>
                        <a:lnTo>
                          <a:pt x="461" y="50"/>
                        </a:lnTo>
                        <a:lnTo>
                          <a:pt x="460" y="51"/>
                        </a:lnTo>
                        <a:lnTo>
                          <a:pt x="459" y="52"/>
                        </a:lnTo>
                        <a:lnTo>
                          <a:pt x="460" y="52"/>
                        </a:lnTo>
                        <a:lnTo>
                          <a:pt x="460" y="53"/>
                        </a:lnTo>
                        <a:lnTo>
                          <a:pt x="459" y="53"/>
                        </a:lnTo>
                        <a:lnTo>
                          <a:pt x="460" y="54"/>
                        </a:lnTo>
                        <a:lnTo>
                          <a:pt x="460" y="55"/>
                        </a:lnTo>
                        <a:lnTo>
                          <a:pt x="461" y="56"/>
                        </a:lnTo>
                        <a:lnTo>
                          <a:pt x="462" y="56"/>
                        </a:lnTo>
                        <a:lnTo>
                          <a:pt x="462" y="57"/>
                        </a:lnTo>
                        <a:lnTo>
                          <a:pt x="462" y="58"/>
                        </a:lnTo>
                        <a:lnTo>
                          <a:pt x="463" y="58"/>
                        </a:lnTo>
                        <a:lnTo>
                          <a:pt x="463" y="59"/>
                        </a:lnTo>
                        <a:lnTo>
                          <a:pt x="462" y="59"/>
                        </a:lnTo>
                        <a:lnTo>
                          <a:pt x="461" y="60"/>
                        </a:lnTo>
                        <a:lnTo>
                          <a:pt x="460" y="59"/>
                        </a:lnTo>
                        <a:lnTo>
                          <a:pt x="459" y="60"/>
                        </a:lnTo>
                        <a:lnTo>
                          <a:pt x="458" y="60"/>
                        </a:lnTo>
                        <a:lnTo>
                          <a:pt x="457" y="60"/>
                        </a:lnTo>
                        <a:lnTo>
                          <a:pt x="457" y="61"/>
                        </a:lnTo>
                        <a:lnTo>
                          <a:pt x="455" y="60"/>
                        </a:lnTo>
                        <a:lnTo>
                          <a:pt x="454" y="61"/>
                        </a:lnTo>
                        <a:lnTo>
                          <a:pt x="453" y="61"/>
                        </a:lnTo>
                        <a:lnTo>
                          <a:pt x="452" y="61"/>
                        </a:lnTo>
                        <a:lnTo>
                          <a:pt x="451" y="62"/>
                        </a:lnTo>
                        <a:lnTo>
                          <a:pt x="450" y="63"/>
                        </a:lnTo>
                        <a:lnTo>
                          <a:pt x="449" y="63"/>
                        </a:lnTo>
                        <a:lnTo>
                          <a:pt x="448" y="63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6" y="65"/>
                        </a:lnTo>
                        <a:lnTo>
                          <a:pt x="445" y="66"/>
                        </a:lnTo>
                        <a:lnTo>
                          <a:pt x="444" y="66"/>
                        </a:lnTo>
                        <a:lnTo>
                          <a:pt x="443" y="67"/>
                        </a:lnTo>
                        <a:lnTo>
                          <a:pt x="444" y="67"/>
                        </a:lnTo>
                        <a:lnTo>
                          <a:pt x="444" y="68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1" y="69"/>
                        </a:lnTo>
                        <a:lnTo>
                          <a:pt x="441" y="70"/>
                        </a:lnTo>
                        <a:lnTo>
                          <a:pt x="441" y="71"/>
                        </a:lnTo>
                        <a:lnTo>
                          <a:pt x="441" y="72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9" y="73"/>
                        </a:lnTo>
                        <a:lnTo>
                          <a:pt x="439" y="74"/>
                        </a:lnTo>
                        <a:lnTo>
                          <a:pt x="440" y="74"/>
                        </a:lnTo>
                        <a:lnTo>
                          <a:pt x="440" y="75"/>
                        </a:lnTo>
                        <a:lnTo>
                          <a:pt x="441" y="75"/>
                        </a:lnTo>
                        <a:lnTo>
                          <a:pt x="441" y="76"/>
                        </a:lnTo>
                        <a:lnTo>
                          <a:pt x="442" y="77"/>
                        </a:lnTo>
                        <a:lnTo>
                          <a:pt x="441" y="77"/>
                        </a:lnTo>
                        <a:lnTo>
                          <a:pt x="442" y="79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4" y="83"/>
                        </a:lnTo>
                        <a:lnTo>
                          <a:pt x="445" y="84"/>
                        </a:lnTo>
                        <a:lnTo>
                          <a:pt x="445" y="85"/>
                        </a:lnTo>
                        <a:lnTo>
                          <a:pt x="445" y="86"/>
                        </a:lnTo>
                        <a:lnTo>
                          <a:pt x="444" y="87"/>
                        </a:lnTo>
                        <a:lnTo>
                          <a:pt x="443" y="88"/>
                        </a:lnTo>
                        <a:lnTo>
                          <a:pt x="443" y="89"/>
                        </a:lnTo>
                        <a:lnTo>
                          <a:pt x="442" y="90"/>
                        </a:lnTo>
                        <a:lnTo>
                          <a:pt x="441" y="90"/>
                        </a:lnTo>
                        <a:lnTo>
                          <a:pt x="441" y="91"/>
                        </a:lnTo>
                        <a:lnTo>
                          <a:pt x="441" y="90"/>
                        </a:lnTo>
                        <a:lnTo>
                          <a:pt x="440" y="89"/>
                        </a:lnTo>
                        <a:lnTo>
                          <a:pt x="439" y="89"/>
                        </a:lnTo>
                        <a:lnTo>
                          <a:pt x="438" y="90"/>
                        </a:lnTo>
                        <a:lnTo>
                          <a:pt x="437" y="91"/>
                        </a:lnTo>
                        <a:lnTo>
                          <a:pt x="436" y="90"/>
                        </a:lnTo>
                        <a:lnTo>
                          <a:pt x="435" y="90"/>
                        </a:lnTo>
                        <a:lnTo>
                          <a:pt x="435" y="91"/>
                        </a:lnTo>
                        <a:lnTo>
                          <a:pt x="434" y="91"/>
                        </a:lnTo>
                        <a:lnTo>
                          <a:pt x="433" y="92"/>
                        </a:lnTo>
                        <a:lnTo>
                          <a:pt x="434" y="92"/>
                        </a:lnTo>
                        <a:lnTo>
                          <a:pt x="435" y="92"/>
                        </a:lnTo>
                        <a:lnTo>
                          <a:pt x="435" y="93"/>
                        </a:lnTo>
                        <a:lnTo>
                          <a:pt x="435" y="94"/>
                        </a:lnTo>
                        <a:lnTo>
                          <a:pt x="436" y="94"/>
                        </a:lnTo>
                        <a:lnTo>
                          <a:pt x="435" y="95"/>
                        </a:lnTo>
                        <a:lnTo>
                          <a:pt x="434" y="94"/>
                        </a:lnTo>
                        <a:lnTo>
                          <a:pt x="433" y="95"/>
                        </a:lnTo>
                        <a:lnTo>
                          <a:pt x="433" y="96"/>
                        </a:lnTo>
                        <a:lnTo>
                          <a:pt x="433" y="97"/>
                        </a:lnTo>
                        <a:lnTo>
                          <a:pt x="433" y="98"/>
                        </a:lnTo>
                        <a:lnTo>
                          <a:pt x="432" y="98"/>
                        </a:lnTo>
                        <a:lnTo>
                          <a:pt x="431" y="98"/>
                        </a:lnTo>
                        <a:lnTo>
                          <a:pt x="431" y="99"/>
                        </a:lnTo>
                        <a:lnTo>
                          <a:pt x="430" y="99"/>
                        </a:lnTo>
                        <a:lnTo>
                          <a:pt x="430" y="100"/>
                        </a:lnTo>
                        <a:lnTo>
                          <a:pt x="429" y="100"/>
                        </a:lnTo>
                        <a:lnTo>
                          <a:pt x="428" y="100"/>
                        </a:lnTo>
                        <a:lnTo>
                          <a:pt x="427" y="100"/>
                        </a:lnTo>
                        <a:lnTo>
                          <a:pt x="426" y="100"/>
                        </a:lnTo>
                        <a:lnTo>
                          <a:pt x="425" y="100"/>
                        </a:lnTo>
                        <a:lnTo>
                          <a:pt x="425" y="101"/>
                        </a:lnTo>
                        <a:lnTo>
                          <a:pt x="426" y="101"/>
                        </a:lnTo>
                        <a:lnTo>
                          <a:pt x="426" y="102"/>
                        </a:lnTo>
                        <a:lnTo>
                          <a:pt x="426" y="103"/>
                        </a:lnTo>
                        <a:lnTo>
                          <a:pt x="425" y="103"/>
                        </a:lnTo>
                        <a:lnTo>
                          <a:pt x="425" y="104"/>
                        </a:lnTo>
                        <a:lnTo>
                          <a:pt x="424" y="104"/>
                        </a:lnTo>
                        <a:lnTo>
                          <a:pt x="423" y="104"/>
                        </a:lnTo>
                        <a:lnTo>
                          <a:pt x="422" y="104"/>
                        </a:lnTo>
                        <a:lnTo>
                          <a:pt x="422" y="105"/>
                        </a:lnTo>
                        <a:lnTo>
                          <a:pt x="421" y="106"/>
                        </a:lnTo>
                        <a:lnTo>
                          <a:pt x="420" y="107"/>
                        </a:lnTo>
                        <a:lnTo>
                          <a:pt x="421" y="107"/>
                        </a:lnTo>
                        <a:lnTo>
                          <a:pt x="422" y="107"/>
                        </a:lnTo>
                        <a:lnTo>
                          <a:pt x="422" y="108"/>
                        </a:lnTo>
                        <a:lnTo>
                          <a:pt x="423" y="107"/>
                        </a:lnTo>
                        <a:lnTo>
                          <a:pt x="424" y="107"/>
                        </a:lnTo>
                        <a:lnTo>
                          <a:pt x="425" y="107"/>
                        </a:lnTo>
                        <a:lnTo>
                          <a:pt x="426" y="107"/>
                        </a:lnTo>
                        <a:lnTo>
                          <a:pt x="427" y="107"/>
                        </a:lnTo>
                        <a:lnTo>
                          <a:pt x="428" y="107"/>
                        </a:lnTo>
                        <a:lnTo>
                          <a:pt x="429" y="108"/>
                        </a:lnTo>
                        <a:lnTo>
                          <a:pt x="430" y="108"/>
                        </a:lnTo>
                        <a:lnTo>
                          <a:pt x="430" y="107"/>
                        </a:lnTo>
                        <a:lnTo>
                          <a:pt x="431" y="108"/>
                        </a:lnTo>
                        <a:lnTo>
                          <a:pt x="432" y="108"/>
                        </a:lnTo>
                        <a:lnTo>
                          <a:pt x="433" y="108"/>
                        </a:lnTo>
                        <a:lnTo>
                          <a:pt x="434" y="108"/>
                        </a:lnTo>
                        <a:lnTo>
                          <a:pt x="435" y="108"/>
                        </a:lnTo>
                        <a:lnTo>
                          <a:pt x="435" y="107"/>
                        </a:lnTo>
                        <a:lnTo>
                          <a:pt x="436" y="107"/>
                        </a:lnTo>
                        <a:lnTo>
                          <a:pt x="436" y="106"/>
                        </a:lnTo>
                        <a:lnTo>
                          <a:pt x="437" y="107"/>
                        </a:lnTo>
                        <a:lnTo>
                          <a:pt x="438" y="107"/>
                        </a:lnTo>
                        <a:lnTo>
                          <a:pt x="438" y="108"/>
                        </a:lnTo>
                        <a:lnTo>
                          <a:pt x="438" y="109"/>
                        </a:lnTo>
                        <a:lnTo>
                          <a:pt x="437" y="110"/>
                        </a:lnTo>
                        <a:lnTo>
                          <a:pt x="438" y="110"/>
                        </a:lnTo>
                        <a:lnTo>
                          <a:pt x="438" y="111"/>
                        </a:lnTo>
                        <a:lnTo>
                          <a:pt x="439" y="111"/>
                        </a:lnTo>
                        <a:lnTo>
                          <a:pt x="440" y="111"/>
                        </a:lnTo>
                        <a:lnTo>
                          <a:pt x="441" y="112"/>
                        </a:lnTo>
                        <a:lnTo>
                          <a:pt x="441" y="113"/>
                        </a:lnTo>
                        <a:lnTo>
                          <a:pt x="442" y="114"/>
                        </a:lnTo>
                        <a:lnTo>
                          <a:pt x="442" y="115"/>
                        </a:lnTo>
                        <a:lnTo>
                          <a:pt x="442" y="116"/>
                        </a:lnTo>
                        <a:lnTo>
                          <a:pt x="441" y="117"/>
                        </a:lnTo>
                        <a:lnTo>
                          <a:pt x="440" y="117"/>
                        </a:lnTo>
                        <a:lnTo>
                          <a:pt x="440" y="119"/>
                        </a:lnTo>
                        <a:lnTo>
                          <a:pt x="441" y="120"/>
                        </a:lnTo>
                        <a:lnTo>
                          <a:pt x="442" y="121"/>
                        </a:lnTo>
                        <a:lnTo>
                          <a:pt x="441" y="123"/>
                        </a:lnTo>
                        <a:lnTo>
                          <a:pt x="441" y="124"/>
                        </a:lnTo>
                        <a:lnTo>
                          <a:pt x="441" y="125"/>
                        </a:lnTo>
                        <a:lnTo>
                          <a:pt x="440" y="126"/>
                        </a:lnTo>
                        <a:lnTo>
                          <a:pt x="440" y="127"/>
                        </a:lnTo>
                        <a:lnTo>
                          <a:pt x="440" y="128"/>
                        </a:lnTo>
                        <a:lnTo>
                          <a:pt x="440" y="129"/>
                        </a:lnTo>
                        <a:lnTo>
                          <a:pt x="439" y="129"/>
                        </a:lnTo>
                        <a:lnTo>
                          <a:pt x="439" y="130"/>
                        </a:lnTo>
                        <a:lnTo>
                          <a:pt x="440" y="131"/>
                        </a:lnTo>
                        <a:lnTo>
                          <a:pt x="441" y="131"/>
                        </a:lnTo>
                        <a:lnTo>
                          <a:pt x="442" y="131"/>
                        </a:lnTo>
                        <a:lnTo>
                          <a:pt x="443" y="131"/>
                        </a:lnTo>
                        <a:lnTo>
                          <a:pt x="444" y="131"/>
                        </a:lnTo>
                        <a:lnTo>
                          <a:pt x="444" y="132"/>
                        </a:lnTo>
                        <a:lnTo>
                          <a:pt x="442" y="133"/>
                        </a:lnTo>
                        <a:lnTo>
                          <a:pt x="442" y="134"/>
                        </a:lnTo>
                        <a:lnTo>
                          <a:pt x="441" y="134"/>
                        </a:lnTo>
                        <a:lnTo>
                          <a:pt x="441" y="135"/>
                        </a:lnTo>
                        <a:lnTo>
                          <a:pt x="441" y="136"/>
                        </a:lnTo>
                        <a:lnTo>
                          <a:pt x="441" y="137"/>
                        </a:lnTo>
                        <a:lnTo>
                          <a:pt x="440" y="138"/>
                        </a:lnTo>
                        <a:lnTo>
                          <a:pt x="441" y="138"/>
                        </a:lnTo>
                        <a:lnTo>
                          <a:pt x="442" y="138"/>
                        </a:lnTo>
                        <a:lnTo>
                          <a:pt x="443" y="138"/>
                        </a:lnTo>
                        <a:lnTo>
                          <a:pt x="444" y="138"/>
                        </a:lnTo>
                        <a:lnTo>
                          <a:pt x="445" y="138"/>
                        </a:lnTo>
                        <a:lnTo>
                          <a:pt x="446" y="138"/>
                        </a:lnTo>
                        <a:lnTo>
                          <a:pt x="447" y="137"/>
                        </a:lnTo>
                        <a:lnTo>
                          <a:pt x="448" y="138"/>
                        </a:lnTo>
                        <a:lnTo>
                          <a:pt x="447" y="139"/>
                        </a:lnTo>
                        <a:lnTo>
                          <a:pt x="447" y="141"/>
                        </a:lnTo>
                        <a:lnTo>
                          <a:pt x="447" y="142"/>
                        </a:lnTo>
                        <a:lnTo>
                          <a:pt x="449" y="142"/>
                        </a:lnTo>
                        <a:lnTo>
                          <a:pt x="450" y="142"/>
                        </a:lnTo>
                        <a:lnTo>
                          <a:pt x="451" y="142"/>
                        </a:lnTo>
                        <a:lnTo>
                          <a:pt x="452" y="143"/>
                        </a:lnTo>
                        <a:lnTo>
                          <a:pt x="452" y="144"/>
                        </a:lnTo>
                        <a:lnTo>
                          <a:pt x="452" y="145"/>
                        </a:lnTo>
                        <a:lnTo>
                          <a:pt x="453" y="145"/>
                        </a:lnTo>
                        <a:lnTo>
                          <a:pt x="454" y="146"/>
                        </a:lnTo>
                        <a:lnTo>
                          <a:pt x="455" y="145"/>
                        </a:lnTo>
                        <a:lnTo>
                          <a:pt x="455" y="146"/>
                        </a:lnTo>
                        <a:lnTo>
                          <a:pt x="456" y="146"/>
                        </a:lnTo>
                        <a:lnTo>
                          <a:pt x="457" y="146"/>
                        </a:lnTo>
                        <a:lnTo>
                          <a:pt x="460" y="146"/>
                        </a:lnTo>
                        <a:lnTo>
                          <a:pt x="461" y="144"/>
                        </a:lnTo>
                        <a:lnTo>
                          <a:pt x="463" y="144"/>
                        </a:lnTo>
                        <a:lnTo>
                          <a:pt x="464" y="143"/>
                        </a:lnTo>
                        <a:lnTo>
                          <a:pt x="466" y="141"/>
                        </a:lnTo>
                        <a:lnTo>
                          <a:pt x="467" y="141"/>
                        </a:lnTo>
                        <a:lnTo>
                          <a:pt x="468" y="141"/>
                        </a:lnTo>
                        <a:lnTo>
                          <a:pt x="469" y="140"/>
                        </a:lnTo>
                        <a:lnTo>
                          <a:pt x="470" y="139"/>
                        </a:lnTo>
                        <a:lnTo>
                          <a:pt x="471" y="139"/>
                        </a:lnTo>
                        <a:lnTo>
                          <a:pt x="473" y="139"/>
                        </a:lnTo>
                        <a:lnTo>
                          <a:pt x="474" y="138"/>
                        </a:lnTo>
                        <a:lnTo>
                          <a:pt x="475" y="138"/>
                        </a:lnTo>
                        <a:lnTo>
                          <a:pt x="476" y="137"/>
                        </a:lnTo>
                        <a:lnTo>
                          <a:pt x="477" y="137"/>
                        </a:lnTo>
                        <a:lnTo>
                          <a:pt x="480" y="138"/>
                        </a:lnTo>
                        <a:lnTo>
                          <a:pt x="481" y="138"/>
                        </a:lnTo>
                        <a:lnTo>
                          <a:pt x="482" y="137"/>
                        </a:lnTo>
                        <a:lnTo>
                          <a:pt x="482" y="136"/>
                        </a:lnTo>
                        <a:lnTo>
                          <a:pt x="483" y="136"/>
                        </a:lnTo>
                        <a:lnTo>
                          <a:pt x="484" y="136"/>
                        </a:lnTo>
                        <a:lnTo>
                          <a:pt x="485" y="136"/>
                        </a:lnTo>
                        <a:lnTo>
                          <a:pt x="485" y="135"/>
                        </a:lnTo>
                        <a:lnTo>
                          <a:pt x="484" y="134"/>
                        </a:lnTo>
                        <a:lnTo>
                          <a:pt x="485" y="134"/>
                        </a:lnTo>
                        <a:lnTo>
                          <a:pt x="487" y="135"/>
                        </a:lnTo>
                        <a:lnTo>
                          <a:pt x="487" y="134"/>
                        </a:lnTo>
                        <a:lnTo>
                          <a:pt x="488" y="135"/>
                        </a:lnTo>
                        <a:lnTo>
                          <a:pt x="488" y="134"/>
                        </a:lnTo>
                        <a:lnTo>
                          <a:pt x="488" y="133"/>
                        </a:lnTo>
                        <a:lnTo>
                          <a:pt x="488" y="132"/>
                        </a:lnTo>
                        <a:lnTo>
                          <a:pt x="489" y="132"/>
                        </a:lnTo>
                        <a:lnTo>
                          <a:pt x="490" y="132"/>
                        </a:lnTo>
                        <a:lnTo>
                          <a:pt x="492" y="131"/>
                        </a:lnTo>
                        <a:lnTo>
                          <a:pt x="493" y="131"/>
                        </a:lnTo>
                        <a:lnTo>
                          <a:pt x="494" y="131"/>
                        </a:lnTo>
                        <a:lnTo>
                          <a:pt x="495" y="131"/>
                        </a:lnTo>
                        <a:lnTo>
                          <a:pt x="495" y="130"/>
                        </a:lnTo>
                        <a:lnTo>
                          <a:pt x="495" y="129"/>
                        </a:lnTo>
                        <a:lnTo>
                          <a:pt x="494" y="129"/>
                        </a:lnTo>
                        <a:lnTo>
                          <a:pt x="493" y="129"/>
                        </a:lnTo>
                        <a:lnTo>
                          <a:pt x="493" y="128"/>
                        </a:lnTo>
                        <a:lnTo>
                          <a:pt x="493" y="127"/>
                        </a:lnTo>
                        <a:lnTo>
                          <a:pt x="492" y="127"/>
                        </a:lnTo>
                        <a:lnTo>
                          <a:pt x="492" y="126"/>
                        </a:lnTo>
                        <a:lnTo>
                          <a:pt x="493" y="125"/>
                        </a:lnTo>
                        <a:lnTo>
                          <a:pt x="494" y="125"/>
                        </a:lnTo>
                        <a:lnTo>
                          <a:pt x="495" y="125"/>
                        </a:lnTo>
                        <a:lnTo>
                          <a:pt x="495" y="124"/>
                        </a:lnTo>
                        <a:lnTo>
                          <a:pt x="495" y="123"/>
                        </a:lnTo>
                        <a:lnTo>
                          <a:pt x="495" y="121"/>
                        </a:lnTo>
                        <a:lnTo>
                          <a:pt x="496" y="121"/>
                        </a:lnTo>
                        <a:lnTo>
                          <a:pt x="496" y="120"/>
                        </a:lnTo>
                        <a:lnTo>
                          <a:pt x="496" y="118"/>
                        </a:lnTo>
                        <a:lnTo>
                          <a:pt x="496" y="117"/>
                        </a:lnTo>
                        <a:lnTo>
                          <a:pt x="497" y="116"/>
                        </a:lnTo>
                        <a:lnTo>
                          <a:pt x="497" y="115"/>
                        </a:lnTo>
                        <a:lnTo>
                          <a:pt x="497" y="114"/>
                        </a:lnTo>
                        <a:lnTo>
                          <a:pt x="498" y="113"/>
                        </a:lnTo>
                        <a:lnTo>
                          <a:pt x="500" y="115"/>
                        </a:lnTo>
                        <a:lnTo>
                          <a:pt x="501" y="115"/>
                        </a:lnTo>
                        <a:lnTo>
                          <a:pt x="502" y="115"/>
                        </a:lnTo>
                        <a:lnTo>
                          <a:pt x="502" y="114"/>
                        </a:lnTo>
                        <a:lnTo>
                          <a:pt x="501" y="114"/>
                        </a:lnTo>
                        <a:lnTo>
                          <a:pt x="502" y="113"/>
                        </a:lnTo>
                        <a:lnTo>
                          <a:pt x="502" y="112"/>
                        </a:lnTo>
                        <a:lnTo>
                          <a:pt x="502" y="111"/>
                        </a:lnTo>
                        <a:lnTo>
                          <a:pt x="502" y="110"/>
                        </a:lnTo>
                        <a:lnTo>
                          <a:pt x="503" y="109"/>
                        </a:lnTo>
                        <a:lnTo>
                          <a:pt x="504" y="109"/>
                        </a:lnTo>
                        <a:lnTo>
                          <a:pt x="506" y="109"/>
                        </a:lnTo>
                        <a:lnTo>
                          <a:pt x="506" y="110"/>
                        </a:lnTo>
                        <a:lnTo>
                          <a:pt x="508" y="111"/>
                        </a:lnTo>
                        <a:lnTo>
                          <a:pt x="510" y="112"/>
                        </a:lnTo>
                        <a:lnTo>
                          <a:pt x="511" y="111"/>
                        </a:lnTo>
                        <a:lnTo>
                          <a:pt x="512" y="113"/>
                        </a:lnTo>
                        <a:lnTo>
                          <a:pt x="512" y="112"/>
                        </a:lnTo>
                        <a:lnTo>
                          <a:pt x="513" y="112"/>
                        </a:lnTo>
                        <a:lnTo>
                          <a:pt x="514" y="112"/>
                        </a:lnTo>
                        <a:lnTo>
                          <a:pt x="515" y="112"/>
                        </a:lnTo>
                        <a:lnTo>
                          <a:pt x="516" y="112"/>
                        </a:lnTo>
                        <a:lnTo>
                          <a:pt x="515" y="111"/>
                        </a:lnTo>
                        <a:lnTo>
                          <a:pt x="516" y="111"/>
                        </a:lnTo>
                        <a:lnTo>
                          <a:pt x="517" y="110"/>
                        </a:lnTo>
                        <a:lnTo>
                          <a:pt x="517" y="109"/>
                        </a:lnTo>
                        <a:lnTo>
                          <a:pt x="517" y="108"/>
                        </a:lnTo>
                        <a:lnTo>
                          <a:pt x="516" y="108"/>
                        </a:lnTo>
                        <a:lnTo>
                          <a:pt x="517" y="108"/>
                        </a:lnTo>
                        <a:lnTo>
                          <a:pt x="517" y="107"/>
                        </a:lnTo>
                        <a:lnTo>
                          <a:pt x="518" y="106"/>
                        </a:lnTo>
                        <a:lnTo>
                          <a:pt x="517" y="105"/>
                        </a:lnTo>
                        <a:lnTo>
                          <a:pt x="517" y="104"/>
                        </a:lnTo>
                        <a:lnTo>
                          <a:pt x="517" y="103"/>
                        </a:lnTo>
                        <a:lnTo>
                          <a:pt x="518" y="103"/>
                        </a:lnTo>
                        <a:lnTo>
                          <a:pt x="518" y="102"/>
                        </a:lnTo>
                        <a:lnTo>
                          <a:pt x="519" y="101"/>
                        </a:lnTo>
                        <a:lnTo>
                          <a:pt x="520" y="102"/>
                        </a:lnTo>
                        <a:lnTo>
                          <a:pt x="521" y="102"/>
                        </a:lnTo>
                        <a:lnTo>
                          <a:pt x="521" y="101"/>
                        </a:lnTo>
                        <a:lnTo>
                          <a:pt x="522" y="101"/>
                        </a:lnTo>
                        <a:lnTo>
                          <a:pt x="523" y="102"/>
                        </a:lnTo>
                        <a:lnTo>
                          <a:pt x="524" y="102"/>
                        </a:lnTo>
                        <a:lnTo>
                          <a:pt x="524" y="101"/>
                        </a:lnTo>
                        <a:lnTo>
                          <a:pt x="525" y="101"/>
                        </a:lnTo>
                        <a:lnTo>
                          <a:pt x="527" y="102"/>
                        </a:lnTo>
                        <a:lnTo>
                          <a:pt x="528" y="102"/>
                        </a:lnTo>
                        <a:lnTo>
                          <a:pt x="529" y="102"/>
                        </a:lnTo>
                        <a:lnTo>
                          <a:pt x="530" y="102"/>
                        </a:lnTo>
                        <a:lnTo>
                          <a:pt x="531" y="102"/>
                        </a:lnTo>
                        <a:lnTo>
                          <a:pt x="532" y="103"/>
                        </a:lnTo>
                        <a:lnTo>
                          <a:pt x="533" y="104"/>
                        </a:lnTo>
                        <a:lnTo>
                          <a:pt x="534" y="105"/>
                        </a:lnTo>
                        <a:lnTo>
                          <a:pt x="535" y="105"/>
                        </a:lnTo>
                        <a:lnTo>
                          <a:pt x="535" y="104"/>
                        </a:lnTo>
                        <a:lnTo>
                          <a:pt x="534" y="103"/>
                        </a:lnTo>
                        <a:lnTo>
                          <a:pt x="535" y="103"/>
                        </a:lnTo>
                        <a:lnTo>
                          <a:pt x="536" y="102"/>
                        </a:lnTo>
                        <a:lnTo>
                          <a:pt x="537" y="101"/>
                        </a:lnTo>
                        <a:lnTo>
                          <a:pt x="537" y="100"/>
                        </a:lnTo>
                        <a:lnTo>
                          <a:pt x="538" y="100"/>
                        </a:lnTo>
                        <a:lnTo>
                          <a:pt x="539" y="99"/>
                        </a:lnTo>
                        <a:lnTo>
                          <a:pt x="540" y="99"/>
                        </a:lnTo>
                        <a:lnTo>
                          <a:pt x="541" y="99"/>
                        </a:lnTo>
                        <a:lnTo>
                          <a:pt x="541" y="100"/>
                        </a:lnTo>
                        <a:lnTo>
                          <a:pt x="542" y="100"/>
                        </a:lnTo>
                        <a:lnTo>
                          <a:pt x="541" y="101"/>
                        </a:lnTo>
                        <a:lnTo>
                          <a:pt x="541" y="102"/>
                        </a:lnTo>
                        <a:lnTo>
                          <a:pt x="542" y="101"/>
                        </a:lnTo>
                        <a:lnTo>
                          <a:pt x="543" y="102"/>
                        </a:lnTo>
                        <a:lnTo>
                          <a:pt x="544" y="101"/>
                        </a:lnTo>
                        <a:lnTo>
                          <a:pt x="545" y="101"/>
                        </a:lnTo>
                        <a:lnTo>
                          <a:pt x="545" y="102"/>
                        </a:lnTo>
                        <a:lnTo>
                          <a:pt x="545" y="103"/>
                        </a:lnTo>
                        <a:lnTo>
                          <a:pt x="546" y="104"/>
                        </a:lnTo>
                        <a:lnTo>
                          <a:pt x="546" y="105"/>
                        </a:lnTo>
                        <a:lnTo>
                          <a:pt x="547" y="105"/>
                        </a:lnTo>
                        <a:lnTo>
                          <a:pt x="547" y="104"/>
                        </a:lnTo>
                        <a:lnTo>
                          <a:pt x="548" y="103"/>
                        </a:lnTo>
                        <a:lnTo>
                          <a:pt x="549" y="103"/>
                        </a:lnTo>
                        <a:lnTo>
                          <a:pt x="549" y="102"/>
                        </a:lnTo>
                        <a:lnTo>
                          <a:pt x="550" y="102"/>
                        </a:lnTo>
                        <a:lnTo>
                          <a:pt x="551" y="102"/>
                        </a:lnTo>
                        <a:lnTo>
                          <a:pt x="552" y="102"/>
                        </a:lnTo>
                        <a:lnTo>
                          <a:pt x="553" y="102"/>
                        </a:lnTo>
                        <a:lnTo>
                          <a:pt x="555" y="102"/>
                        </a:lnTo>
                        <a:lnTo>
                          <a:pt x="556" y="103"/>
                        </a:lnTo>
                        <a:lnTo>
                          <a:pt x="556" y="104"/>
                        </a:lnTo>
                        <a:lnTo>
                          <a:pt x="556" y="105"/>
                        </a:lnTo>
                        <a:lnTo>
                          <a:pt x="557" y="105"/>
                        </a:lnTo>
                        <a:lnTo>
                          <a:pt x="558" y="104"/>
                        </a:lnTo>
                        <a:lnTo>
                          <a:pt x="559" y="105"/>
                        </a:lnTo>
                        <a:lnTo>
                          <a:pt x="559" y="106"/>
                        </a:lnTo>
                        <a:lnTo>
                          <a:pt x="560" y="106"/>
                        </a:lnTo>
                        <a:lnTo>
                          <a:pt x="561" y="106"/>
                        </a:lnTo>
                        <a:lnTo>
                          <a:pt x="561" y="107"/>
                        </a:lnTo>
                        <a:lnTo>
                          <a:pt x="562" y="107"/>
                        </a:lnTo>
                        <a:lnTo>
                          <a:pt x="563" y="107"/>
                        </a:lnTo>
                        <a:lnTo>
                          <a:pt x="563" y="106"/>
                        </a:lnTo>
                        <a:lnTo>
                          <a:pt x="563" y="105"/>
                        </a:lnTo>
                        <a:lnTo>
                          <a:pt x="565" y="105"/>
                        </a:lnTo>
                        <a:lnTo>
                          <a:pt x="565" y="104"/>
                        </a:lnTo>
                        <a:lnTo>
                          <a:pt x="566" y="104"/>
                        </a:lnTo>
                        <a:lnTo>
                          <a:pt x="566" y="105"/>
                        </a:lnTo>
                        <a:lnTo>
                          <a:pt x="567" y="104"/>
                        </a:lnTo>
                        <a:lnTo>
                          <a:pt x="567" y="105"/>
                        </a:lnTo>
                        <a:lnTo>
                          <a:pt x="568" y="105"/>
                        </a:lnTo>
                        <a:lnTo>
                          <a:pt x="569" y="105"/>
                        </a:lnTo>
                        <a:lnTo>
                          <a:pt x="570" y="105"/>
                        </a:lnTo>
                        <a:lnTo>
                          <a:pt x="572" y="106"/>
                        </a:lnTo>
                        <a:lnTo>
                          <a:pt x="573" y="106"/>
                        </a:lnTo>
                        <a:lnTo>
                          <a:pt x="573" y="105"/>
                        </a:lnTo>
                        <a:lnTo>
                          <a:pt x="574" y="105"/>
                        </a:lnTo>
                        <a:lnTo>
                          <a:pt x="574" y="104"/>
                        </a:lnTo>
                        <a:lnTo>
                          <a:pt x="575" y="104"/>
                        </a:lnTo>
                        <a:lnTo>
                          <a:pt x="575" y="103"/>
                        </a:lnTo>
                        <a:lnTo>
                          <a:pt x="575" y="102"/>
                        </a:lnTo>
                        <a:lnTo>
                          <a:pt x="576" y="101"/>
                        </a:lnTo>
                        <a:lnTo>
                          <a:pt x="577" y="102"/>
                        </a:lnTo>
                        <a:lnTo>
                          <a:pt x="578" y="101"/>
                        </a:lnTo>
                        <a:lnTo>
                          <a:pt x="578" y="102"/>
                        </a:lnTo>
                        <a:lnTo>
                          <a:pt x="579" y="102"/>
                        </a:lnTo>
                        <a:lnTo>
                          <a:pt x="580" y="102"/>
                        </a:lnTo>
                        <a:lnTo>
                          <a:pt x="581" y="102"/>
                        </a:lnTo>
                        <a:lnTo>
                          <a:pt x="582" y="102"/>
                        </a:lnTo>
                        <a:lnTo>
                          <a:pt x="583" y="102"/>
                        </a:lnTo>
                        <a:lnTo>
                          <a:pt x="583" y="101"/>
                        </a:lnTo>
                        <a:lnTo>
                          <a:pt x="585" y="102"/>
                        </a:lnTo>
                        <a:lnTo>
                          <a:pt x="586" y="102"/>
                        </a:lnTo>
                        <a:lnTo>
                          <a:pt x="586" y="101"/>
                        </a:lnTo>
                        <a:lnTo>
                          <a:pt x="587" y="101"/>
                        </a:lnTo>
                        <a:lnTo>
                          <a:pt x="588" y="100"/>
                        </a:lnTo>
                        <a:lnTo>
                          <a:pt x="589" y="100"/>
                        </a:lnTo>
                        <a:lnTo>
                          <a:pt x="589" y="101"/>
                        </a:lnTo>
                        <a:lnTo>
                          <a:pt x="590" y="100"/>
                        </a:lnTo>
                        <a:lnTo>
                          <a:pt x="590" y="99"/>
                        </a:lnTo>
                        <a:lnTo>
                          <a:pt x="591" y="99"/>
                        </a:lnTo>
                        <a:lnTo>
                          <a:pt x="592" y="99"/>
                        </a:lnTo>
                        <a:lnTo>
                          <a:pt x="593" y="99"/>
                        </a:lnTo>
                        <a:lnTo>
                          <a:pt x="593" y="98"/>
                        </a:lnTo>
                        <a:lnTo>
                          <a:pt x="594" y="98"/>
                        </a:lnTo>
                        <a:lnTo>
                          <a:pt x="595" y="98"/>
                        </a:lnTo>
                        <a:lnTo>
                          <a:pt x="595" y="99"/>
                        </a:lnTo>
                        <a:lnTo>
                          <a:pt x="596" y="99"/>
                        </a:lnTo>
                        <a:lnTo>
                          <a:pt x="597" y="99"/>
                        </a:lnTo>
                        <a:lnTo>
                          <a:pt x="598" y="99"/>
                        </a:lnTo>
                        <a:lnTo>
                          <a:pt x="599" y="99"/>
                        </a:lnTo>
                        <a:lnTo>
                          <a:pt x="600" y="99"/>
                        </a:lnTo>
                        <a:lnTo>
                          <a:pt x="601" y="98"/>
                        </a:lnTo>
                        <a:lnTo>
                          <a:pt x="601" y="97"/>
                        </a:lnTo>
                        <a:lnTo>
                          <a:pt x="602" y="97"/>
                        </a:lnTo>
                        <a:lnTo>
                          <a:pt x="603" y="96"/>
                        </a:lnTo>
                        <a:lnTo>
                          <a:pt x="604" y="95"/>
                        </a:lnTo>
                        <a:lnTo>
                          <a:pt x="605" y="95"/>
                        </a:lnTo>
                        <a:lnTo>
                          <a:pt x="606" y="95"/>
                        </a:lnTo>
                        <a:lnTo>
                          <a:pt x="607" y="95"/>
                        </a:lnTo>
                        <a:lnTo>
                          <a:pt x="608" y="95"/>
                        </a:lnTo>
                        <a:lnTo>
                          <a:pt x="608" y="96"/>
                        </a:lnTo>
                        <a:lnTo>
                          <a:pt x="609" y="96"/>
                        </a:lnTo>
                        <a:lnTo>
                          <a:pt x="610" y="96"/>
                        </a:lnTo>
                        <a:lnTo>
                          <a:pt x="611" y="96"/>
                        </a:lnTo>
                        <a:lnTo>
                          <a:pt x="612" y="96"/>
                        </a:lnTo>
                        <a:lnTo>
                          <a:pt x="612" y="95"/>
                        </a:lnTo>
                        <a:lnTo>
                          <a:pt x="613" y="95"/>
                        </a:lnTo>
                        <a:lnTo>
                          <a:pt x="614" y="95"/>
                        </a:lnTo>
                        <a:lnTo>
                          <a:pt x="614" y="94"/>
                        </a:lnTo>
                        <a:lnTo>
                          <a:pt x="613" y="93"/>
                        </a:lnTo>
                        <a:lnTo>
                          <a:pt x="612" y="93"/>
                        </a:lnTo>
                        <a:lnTo>
                          <a:pt x="613" y="92"/>
                        </a:lnTo>
                        <a:lnTo>
                          <a:pt x="614" y="92"/>
                        </a:lnTo>
                        <a:lnTo>
                          <a:pt x="614" y="91"/>
                        </a:lnTo>
                        <a:lnTo>
                          <a:pt x="615" y="91"/>
                        </a:lnTo>
                        <a:lnTo>
                          <a:pt x="614" y="90"/>
                        </a:lnTo>
                        <a:lnTo>
                          <a:pt x="614" y="89"/>
                        </a:lnTo>
                        <a:lnTo>
                          <a:pt x="613" y="89"/>
                        </a:lnTo>
                        <a:lnTo>
                          <a:pt x="612" y="89"/>
                        </a:lnTo>
                        <a:lnTo>
                          <a:pt x="612" y="88"/>
                        </a:lnTo>
                        <a:lnTo>
                          <a:pt x="613" y="86"/>
                        </a:lnTo>
                        <a:lnTo>
                          <a:pt x="614" y="85"/>
                        </a:lnTo>
                        <a:lnTo>
                          <a:pt x="614" y="84"/>
                        </a:lnTo>
                        <a:lnTo>
                          <a:pt x="615" y="83"/>
                        </a:lnTo>
                        <a:lnTo>
                          <a:pt x="615" y="82"/>
                        </a:lnTo>
                        <a:lnTo>
                          <a:pt x="616" y="81"/>
                        </a:lnTo>
                        <a:lnTo>
                          <a:pt x="616" y="80"/>
                        </a:lnTo>
                        <a:lnTo>
                          <a:pt x="616" y="79"/>
                        </a:lnTo>
                        <a:lnTo>
                          <a:pt x="616" y="77"/>
                        </a:lnTo>
                        <a:lnTo>
                          <a:pt x="617" y="75"/>
                        </a:lnTo>
                        <a:lnTo>
                          <a:pt x="618" y="75"/>
                        </a:lnTo>
                        <a:lnTo>
                          <a:pt x="619" y="74"/>
                        </a:lnTo>
                        <a:lnTo>
                          <a:pt x="620" y="75"/>
                        </a:lnTo>
                        <a:lnTo>
                          <a:pt x="621" y="75"/>
                        </a:lnTo>
                        <a:lnTo>
                          <a:pt x="622" y="75"/>
                        </a:lnTo>
                        <a:lnTo>
                          <a:pt x="622" y="76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5" y="78"/>
                        </a:lnTo>
                        <a:lnTo>
                          <a:pt x="626" y="78"/>
                        </a:lnTo>
                        <a:lnTo>
                          <a:pt x="626" y="77"/>
                        </a:lnTo>
                        <a:lnTo>
                          <a:pt x="627" y="77"/>
                        </a:lnTo>
                        <a:lnTo>
                          <a:pt x="628" y="77"/>
                        </a:lnTo>
                        <a:lnTo>
                          <a:pt x="629" y="76"/>
                        </a:lnTo>
                        <a:lnTo>
                          <a:pt x="630" y="76"/>
                        </a:lnTo>
                        <a:lnTo>
                          <a:pt x="630" y="75"/>
                        </a:lnTo>
                        <a:lnTo>
                          <a:pt x="631" y="75"/>
                        </a:lnTo>
                        <a:lnTo>
                          <a:pt x="632" y="75"/>
                        </a:lnTo>
                        <a:lnTo>
                          <a:pt x="633" y="75"/>
                        </a:lnTo>
                        <a:lnTo>
                          <a:pt x="633" y="74"/>
                        </a:lnTo>
                        <a:lnTo>
                          <a:pt x="633" y="73"/>
                        </a:lnTo>
                        <a:lnTo>
                          <a:pt x="633" y="74"/>
                        </a:lnTo>
                        <a:lnTo>
                          <a:pt x="634" y="74"/>
                        </a:lnTo>
                        <a:lnTo>
                          <a:pt x="635" y="73"/>
                        </a:lnTo>
                        <a:lnTo>
                          <a:pt x="634" y="73"/>
                        </a:lnTo>
                        <a:lnTo>
                          <a:pt x="634" y="72"/>
                        </a:lnTo>
                        <a:lnTo>
                          <a:pt x="635" y="72"/>
                        </a:lnTo>
                        <a:lnTo>
                          <a:pt x="635" y="73"/>
                        </a:lnTo>
                        <a:lnTo>
                          <a:pt x="636" y="73"/>
                        </a:lnTo>
                        <a:lnTo>
                          <a:pt x="636" y="72"/>
                        </a:lnTo>
                        <a:lnTo>
                          <a:pt x="637" y="72"/>
                        </a:lnTo>
                        <a:lnTo>
                          <a:pt x="637" y="73"/>
                        </a:lnTo>
                        <a:lnTo>
                          <a:pt x="638" y="72"/>
                        </a:lnTo>
                        <a:lnTo>
                          <a:pt x="639" y="72"/>
                        </a:lnTo>
                        <a:lnTo>
                          <a:pt x="640" y="71"/>
                        </a:lnTo>
                        <a:lnTo>
                          <a:pt x="641" y="71"/>
                        </a:lnTo>
                        <a:lnTo>
                          <a:pt x="644" y="70"/>
                        </a:lnTo>
                        <a:lnTo>
                          <a:pt x="645" y="70"/>
                        </a:lnTo>
                        <a:lnTo>
                          <a:pt x="647" y="71"/>
                        </a:lnTo>
                        <a:lnTo>
                          <a:pt x="648" y="72"/>
                        </a:lnTo>
                        <a:lnTo>
                          <a:pt x="649" y="72"/>
                        </a:lnTo>
                        <a:lnTo>
                          <a:pt x="649" y="73"/>
                        </a:lnTo>
                        <a:lnTo>
                          <a:pt x="650" y="73"/>
                        </a:lnTo>
                        <a:lnTo>
                          <a:pt x="651" y="73"/>
                        </a:lnTo>
                        <a:lnTo>
                          <a:pt x="651" y="72"/>
                        </a:lnTo>
                        <a:lnTo>
                          <a:pt x="652" y="72"/>
                        </a:lnTo>
                        <a:lnTo>
                          <a:pt x="652" y="73"/>
                        </a:lnTo>
                        <a:lnTo>
                          <a:pt x="653" y="73"/>
                        </a:lnTo>
                        <a:lnTo>
                          <a:pt x="654" y="73"/>
                        </a:lnTo>
                        <a:lnTo>
                          <a:pt x="655" y="73"/>
                        </a:lnTo>
                        <a:lnTo>
                          <a:pt x="655" y="74"/>
                        </a:lnTo>
                        <a:lnTo>
                          <a:pt x="656" y="74"/>
                        </a:lnTo>
                        <a:lnTo>
                          <a:pt x="657" y="75"/>
                        </a:lnTo>
                        <a:lnTo>
                          <a:pt x="659" y="75"/>
                        </a:lnTo>
                        <a:lnTo>
                          <a:pt x="660" y="75"/>
                        </a:lnTo>
                        <a:lnTo>
                          <a:pt x="661" y="74"/>
                        </a:lnTo>
                        <a:lnTo>
                          <a:pt x="662" y="75"/>
                        </a:lnTo>
                        <a:lnTo>
                          <a:pt x="663" y="76"/>
                        </a:lnTo>
                        <a:lnTo>
                          <a:pt x="663" y="77"/>
                        </a:lnTo>
                        <a:lnTo>
                          <a:pt x="664" y="77"/>
                        </a:lnTo>
                        <a:lnTo>
                          <a:pt x="665" y="78"/>
                        </a:lnTo>
                        <a:lnTo>
                          <a:pt x="666" y="78"/>
                        </a:lnTo>
                        <a:lnTo>
                          <a:pt x="667" y="79"/>
                        </a:lnTo>
                        <a:lnTo>
                          <a:pt x="667" y="80"/>
                        </a:lnTo>
                        <a:lnTo>
                          <a:pt x="668" y="81"/>
                        </a:lnTo>
                        <a:lnTo>
                          <a:pt x="669" y="82"/>
                        </a:lnTo>
                        <a:lnTo>
                          <a:pt x="670" y="82"/>
                        </a:lnTo>
                        <a:lnTo>
                          <a:pt x="670" y="83"/>
                        </a:lnTo>
                        <a:lnTo>
                          <a:pt x="670" y="84"/>
                        </a:lnTo>
                        <a:lnTo>
                          <a:pt x="669" y="86"/>
                        </a:lnTo>
                        <a:lnTo>
                          <a:pt x="670" y="86"/>
                        </a:lnTo>
                        <a:lnTo>
                          <a:pt x="670" y="87"/>
                        </a:lnTo>
                        <a:lnTo>
                          <a:pt x="670" y="88"/>
                        </a:lnTo>
                        <a:lnTo>
                          <a:pt x="671" y="88"/>
                        </a:lnTo>
                        <a:lnTo>
                          <a:pt x="671" y="89"/>
                        </a:lnTo>
                        <a:lnTo>
                          <a:pt x="672" y="91"/>
                        </a:lnTo>
                        <a:lnTo>
                          <a:pt x="673" y="91"/>
                        </a:lnTo>
                        <a:lnTo>
                          <a:pt x="674" y="90"/>
                        </a:lnTo>
                        <a:lnTo>
                          <a:pt x="675" y="90"/>
                        </a:lnTo>
                        <a:lnTo>
                          <a:pt x="676" y="91"/>
                        </a:lnTo>
                        <a:lnTo>
                          <a:pt x="676" y="92"/>
                        </a:lnTo>
                        <a:lnTo>
                          <a:pt x="677" y="92"/>
                        </a:lnTo>
                        <a:lnTo>
                          <a:pt x="678" y="92"/>
                        </a:lnTo>
                        <a:lnTo>
                          <a:pt x="678" y="93"/>
                        </a:lnTo>
                        <a:lnTo>
                          <a:pt x="679" y="93"/>
                        </a:lnTo>
                        <a:lnTo>
                          <a:pt x="679" y="92"/>
                        </a:lnTo>
                        <a:lnTo>
                          <a:pt x="680" y="92"/>
                        </a:lnTo>
                        <a:lnTo>
                          <a:pt x="681" y="93"/>
                        </a:lnTo>
                        <a:lnTo>
                          <a:pt x="681" y="94"/>
                        </a:lnTo>
                        <a:lnTo>
                          <a:pt x="682" y="93"/>
                        </a:lnTo>
                        <a:lnTo>
                          <a:pt x="683" y="93"/>
                        </a:lnTo>
                        <a:lnTo>
                          <a:pt x="684" y="93"/>
                        </a:lnTo>
                        <a:lnTo>
                          <a:pt x="685" y="94"/>
                        </a:lnTo>
                        <a:lnTo>
                          <a:pt x="684" y="95"/>
                        </a:lnTo>
                        <a:lnTo>
                          <a:pt x="684" y="94"/>
                        </a:lnTo>
                        <a:lnTo>
                          <a:pt x="684" y="95"/>
                        </a:lnTo>
                        <a:lnTo>
                          <a:pt x="684" y="96"/>
                        </a:lnTo>
                        <a:lnTo>
                          <a:pt x="685" y="96"/>
                        </a:lnTo>
                        <a:lnTo>
                          <a:pt x="685" y="97"/>
                        </a:lnTo>
                        <a:lnTo>
                          <a:pt x="686" y="98"/>
                        </a:lnTo>
                        <a:lnTo>
                          <a:pt x="685" y="99"/>
                        </a:lnTo>
                        <a:lnTo>
                          <a:pt x="686" y="100"/>
                        </a:lnTo>
                        <a:lnTo>
                          <a:pt x="686" y="101"/>
                        </a:lnTo>
                        <a:lnTo>
                          <a:pt x="687" y="102"/>
                        </a:lnTo>
                        <a:lnTo>
                          <a:pt x="687" y="103"/>
                        </a:lnTo>
                        <a:lnTo>
                          <a:pt x="686" y="104"/>
                        </a:lnTo>
                        <a:lnTo>
                          <a:pt x="685" y="105"/>
                        </a:lnTo>
                        <a:lnTo>
                          <a:pt x="684" y="107"/>
                        </a:lnTo>
                        <a:lnTo>
                          <a:pt x="684" y="108"/>
                        </a:lnTo>
                        <a:lnTo>
                          <a:pt x="684" y="109"/>
                        </a:lnTo>
                        <a:lnTo>
                          <a:pt x="683" y="108"/>
                        </a:lnTo>
                        <a:lnTo>
                          <a:pt x="683" y="109"/>
                        </a:lnTo>
                        <a:lnTo>
                          <a:pt x="682" y="109"/>
                        </a:lnTo>
                        <a:lnTo>
                          <a:pt x="683" y="110"/>
                        </a:lnTo>
                        <a:lnTo>
                          <a:pt x="684" y="110"/>
                        </a:lnTo>
                        <a:lnTo>
                          <a:pt x="684" y="111"/>
                        </a:lnTo>
                        <a:lnTo>
                          <a:pt x="684" y="112"/>
                        </a:lnTo>
                        <a:lnTo>
                          <a:pt x="684" y="113"/>
                        </a:lnTo>
                        <a:lnTo>
                          <a:pt x="684" y="114"/>
                        </a:lnTo>
                        <a:lnTo>
                          <a:pt x="684" y="115"/>
                        </a:lnTo>
                        <a:lnTo>
                          <a:pt x="684" y="116"/>
                        </a:lnTo>
                        <a:lnTo>
                          <a:pt x="684" y="117"/>
                        </a:lnTo>
                        <a:lnTo>
                          <a:pt x="682" y="120"/>
                        </a:lnTo>
                        <a:lnTo>
                          <a:pt x="682" y="121"/>
                        </a:lnTo>
                        <a:lnTo>
                          <a:pt x="682" y="122"/>
                        </a:lnTo>
                        <a:lnTo>
                          <a:pt x="681" y="122"/>
                        </a:lnTo>
                        <a:lnTo>
                          <a:pt x="681" y="123"/>
                        </a:lnTo>
                        <a:lnTo>
                          <a:pt x="682" y="124"/>
                        </a:lnTo>
                        <a:lnTo>
                          <a:pt x="681" y="125"/>
                        </a:lnTo>
                        <a:lnTo>
                          <a:pt x="682" y="126"/>
                        </a:lnTo>
                        <a:lnTo>
                          <a:pt x="682" y="125"/>
                        </a:lnTo>
                        <a:lnTo>
                          <a:pt x="682" y="126"/>
                        </a:lnTo>
                        <a:lnTo>
                          <a:pt x="682" y="127"/>
                        </a:lnTo>
                        <a:lnTo>
                          <a:pt x="682" y="128"/>
                        </a:lnTo>
                        <a:lnTo>
                          <a:pt x="682" y="129"/>
                        </a:lnTo>
                        <a:lnTo>
                          <a:pt x="683" y="130"/>
                        </a:lnTo>
                        <a:lnTo>
                          <a:pt x="683" y="131"/>
                        </a:lnTo>
                        <a:lnTo>
                          <a:pt x="683" y="132"/>
                        </a:lnTo>
                        <a:lnTo>
                          <a:pt x="683" y="133"/>
                        </a:lnTo>
                        <a:lnTo>
                          <a:pt x="683" y="134"/>
                        </a:lnTo>
                        <a:lnTo>
                          <a:pt x="683" y="135"/>
                        </a:lnTo>
                        <a:lnTo>
                          <a:pt x="683" y="136"/>
                        </a:lnTo>
                        <a:lnTo>
                          <a:pt x="682" y="137"/>
                        </a:lnTo>
                        <a:lnTo>
                          <a:pt x="682" y="138"/>
                        </a:lnTo>
                        <a:lnTo>
                          <a:pt x="682" y="139"/>
                        </a:lnTo>
                        <a:lnTo>
                          <a:pt x="681" y="140"/>
                        </a:lnTo>
                        <a:lnTo>
                          <a:pt x="680" y="141"/>
                        </a:lnTo>
                        <a:lnTo>
                          <a:pt x="680" y="142"/>
                        </a:lnTo>
                        <a:lnTo>
                          <a:pt x="680" y="143"/>
                        </a:lnTo>
                        <a:lnTo>
                          <a:pt x="680" y="144"/>
                        </a:lnTo>
                        <a:lnTo>
                          <a:pt x="679" y="145"/>
                        </a:lnTo>
                        <a:lnTo>
                          <a:pt x="678" y="145"/>
                        </a:lnTo>
                        <a:lnTo>
                          <a:pt x="677" y="146"/>
                        </a:lnTo>
                        <a:lnTo>
                          <a:pt x="678" y="147"/>
                        </a:lnTo>
                        <a:lnTo>
                          <a:pt x="675" y="152"/>
                        </a:lnTo>
                        <a:lnTo>
                          <a:pt x="675" y="153"/>
                        </a:lnTo>
                        <a:lnTo>
                          <a:pt x="674" y="154"/>
                        </a:lnTo>
                        <a:lnTo>
                          <a:pt x="673" y="155"/>
                        </a:lnTo>
                        <a:lnTo>
                          <a:pt x="673" y="156"/>
                        </a:lnTo>
                        <a:lnTo>
                          <a:pt x="672" y="157"/>
                        </a:lnTo>
                        <a:lnTo>
                          <a:pt x="671" y="159"/>
                        </a:lnTo>
                        <a:lnTo>
                          <a:pt x="670" y="161"/>
                        </a:lnTo>
                        <a:lnTo>
                          <a:pt x="670" y="162"/>
                        </a:lnTo>
                        <a:lnTo>
                          <a:pt x="670" y="163"/>
                        </a:lnTo>
                        <a:lnTo>
                          <a:pt x="670" y="164"/>
                        </a:lnTo>
                        <a:lnTo>
                          <a:pt x="670" y="165"/>
                        </a:lnTo>
                        <a:lnTo>
                          <a:pt x="669" y="165"/>
                        </a:lnTo>
                        <a:lnTo>
                          <a:pt x="670" y="165"/>
                        </a:lnTo>
                        <a:lnTo>
                          <a:pt x="669" y="166"/>
                        </a:lnTo>
                        <a:lnTo>
                          <a:pt x="668" y="167"/>
                        </a:lnTo>
                        <a:lnTo>
                          <a:pt x="667" y="168"/>
                        </a:lnTo>
                        <a:lnTo>
                          <a:pt x="667" y="169"/>
                        </a:lnTo>
                        <a:lnTo>
                          <a:pt x="667" y="170"/>
                        </a:lnTo>
                        <a:lnTo>
                          <a:pt x="666" y="171"/>
                        </a:lnTo>
                        <a:lnTo>
                          <a:pt x="666" y="173"/>
                        </a:lnTo>
                        <a:lnTo>
                          <a:pt x="667" y="173"/>
                        </a:lnTo>
                        <a:lnTo>
                          <a:pt x="666" y="175"/>
                        </a:lnTo>
                        <a:lnTo>
                          <a:pt x="666" y="176"/>
                        </a:lnTo>
                        <a:lnTo>
                          <a:pt x="666" y="177"/>
                        </a:lnTo>
                        <a:lnTo>
                          <a:pt x="666" y="178"/>
                        </a:lnTo>
                        <a:lnTo>
                          <a:pt x="667" y="178"/>
                        </a:lnTo>
                        <a:lnTo>
                          <a:pt x="667" y="179"/>
                        </a:lnTo>
                        <a:lnTo>
                          <a:pt x="666" y="179"/>
                        </a:lnTo>
                        <a:lnTo>
                          <a:pt x="665" y="179"/>
                        </a:lnTo>
                        <a:lnTo>
                          <a:pt x="665" y="180"/>
                        </a:lnTo>
                        <a:lnTo>
                          <a:pt x="664" y="180"/>
                        </a:lnTo>
                        <a:lnTo>
                          <a:pt x="665" y="180"/>
                        </a:lnTo>
                        <a:lnTo>
                          <a:pt x="663" y="184"/>
                        </a:lnTo>
                        <a:lnTo>
                          <a:pt x="662" y="187"/>
                        </a:lnTo>
                        <a:lnTo>
                          <a:pt x="661" y="189"/>
                        </a:lnTo>
                        <a:lnTo>
                          <a:pt x="661" y="190"/>
                        </a:lnTo>
                        <a:lnTo>
                          <a:pt x="660" y="190"/>
                        </a:lnTo>
                        <a:lnTo>
                          <a:pt x="660" y="192"/>
                        </a:lnTo>
                        <a:lnTo>
                          <a:pt x="659" y="193"/>
                        </a:lnTo>
                        <a:lnTo>
                          <a:pt x="659" y="194"/>
                        </a:lnTo>
                        <a:lnTo>
                          <a:pt x="659" y="195"/>
                        </a:lnTo>
                        <a:lnTo>
                          <a:pt x="658" y="196"/>
                        </a:lnTo>
                        <a:lnTo>
                          <a:pt x="658" y="197"/>
                        </a:lnTo>
                        <a:lnTo>
                          <a:pt x="659" y="198"/>
                        </a:lnTo>
                        <a:lnTo>
                          <a:pt x="658" y="199"/>
                        </a:lnTo>
                        <a:lnTo>
                          <a:pt x="658" y="200"/>
                        </a:lnTo>
                        <a:lnTo>
                          <a:pt x="657" y="200"/>
                        </a:lnTo>
                        <a:lnTo>
                          <a:pt x="656" y="200"/>
                        </a:lnTo>
                        <a:lnTo>
                          <a:pt x="655" y="201"/>
                        </a:lnTo>
                        <a:lnTo>
                          <a:pt x="654" y="202"/>
                        </a:lnTo>
                        <a:lnTo>
                          <a:pt x="654" y="203"/>
                        </a:lnTo>
                        <a:lnTo>
                          <a:pt x="654" y="204"/>
                        </a:lnTo>
                        <a:lnTo>
                          <a:pt x="653" y="204"/>
                        </a:lnTo>
                        <a:lnTo>
                          <a:pt x="653" y="205"/>
                        </a:lnTo>
                        <a:lnTo>
                          <a:pt x="653" y="206"/>
                        </a:lnTo>
                        <a:lnTo>
                          <a:pt x="652" y="206"/>
                        </a:lnTo>
                        <a:lnTo>
                          <a:pt x="651" y="207"/>
                        </a:lnTo>
                        <a:lnTo>
                          <a:pt x="650" y="209"/>
                        </a:lnTo>
                        <a:lnTo>
                          <a:pt x="650" y="210"/>
                        </a:lnTo>
                        <a:lnTo>
                          <a:pt x="650" y="211"/>
                        </a:lnTo>
                        <a:lnTo>
                          <a:pt x="649" y="212"/>
                        </a:lnTo>
                        <a:lnTo>
                          <a:pt x="649" y="213"/>
                        </a:lnTo>
                        <a:lnTo>
                          <a:pt x="648" y="213"/>
                        </a:lnTo>
                        <a:lnTo>
                          <a:pt x="648" y="212"/>
                        </a:lnTo>
                        <a:lnTo>
                          <a:pt x="647" y="212"/>
                        </a:lnTo>
                        <a:lnTo>
                          <a:pt x="647" y="213"/>
                        </a:lnTo>
                        <a:lnTo>
                          <a:pt x="648" y="213"/>
                        </a:lnTo>
                        <a:lnTo>
                          <a:pt x="648" y="214"/>
                        </a:lnTo>
                        <a:lnTo>
                          <a:pt x="649" y="214"/>
                        </a:lnTo>
                        <a:lnTo>
                          <a:pt x="649" y="215"/>
                        </a:lnTo>
                        <a:lnTo>
                          <a:pt x="649" y="216"/>
                        </a:lnTo>
                        <a:lnTo>
                          <a:pt x="648" y="216"/>
                        </a:lnTo>
                        <a:lnTo>
                          <a:pt x="648" y="217"/>
                        </a:lnTo>
                        <a:lnTo>
                          <a:pt x="648" y="218"/>
                        </a:lnTo>
                        <a:lnTo>
                          <a:pt x="648" y="219"/>
                        </a:lnTo>
                        <a:lnTo>
                          <a:pt x="647" y="220"/>
                        </a:lnTo>
                        <a:lnTo>
                          <a:pt x="646" y="221"/>
                        </a:lnTo>
                        <a:lnTo>
                          <a:pt x="646" y="222"/>
                        </a:lnTo>
                        <a:lnTo>
                          <a:pt x="646" y="223"/>
                        </a:lnTo>
                        <a:lnTo>
                          <a:pt x="645" y="224"/>
                        </a:lnTo>
                        <a:lnTo>
                          <a:pt x="644" y="224"/>
                        </a:lnTo>
                        <a:lnTo>
                          <a:pt x="644" y="225"/>
                        </a:lnTo>
                        <a:lnTo>
                          <a:pt x="643" y="227"/>
                        </a:lnTo>
                        <a:lnTo>
                          <a:pt x="642" y="228"/>
                        </a:lnTo>
                        <a:lnTo>
                          <a:pt x="642" y="229"/>
                        </a:lnTo>
                        <a:lnTo>
                          <a:pt x="642" y="230"/>
                        </a:lnTo>
                        <a:lnTo>
                          <a:pt x="642" y="231"/>
                        </a:lnTo>
                        <a:lnTo>
                          <a:pt x="641" y="232"/>
                        </a:lnTo>
                        <a:lnTo>
                          <a:pt x="641" y="234"/>
                        </a:lnTo>
                        <a:lnTo>
                          <a:pt x="640" y="235"/>
                        </a:lnTo>
                        <a:lnTo>
                          <a:pt x="640" y="236"/>
                        </a:lnTo>
                        <a:lnTo>
                          <a:pt x="639" y="235"/>
                        </a:lnTo>
                        <a:lnTo>
                          <a:pt x="638" y="233"/>
                        </a:lnTo>
                        <a:lnTo>
                          <a:pt x="637" y="233"/>
                        </a:lnTo>
                        <a:lnTo>
                          <a:pt x="636" y="233"/>
                        </a:lnTo>
                        <a:lnTo>
                          <a:pt x="635" y="232"/>
                        </a:lnTo>
                        <a:lnTo>
                          <a:pt x="634" y="233"/>
                        </a:lnTo>
                        <a:lnTo>
                          <a:pt x="634" y="232"/>
                        </a:lnTo>
                        <a:lnTo>
                          <a:pt x="633" y="232"/>
                        </a:lnTo>
                        <a:lnTo>
                          <a:pt x="632" y="232"/>
                        </a:lnTo>
                        <a:lnTo>
                          <a:pt x="632" y="231"/>
                        </a:lnTo>
                        <a:lnTo>
                          <a:pt x="630" y="231"/>
                        </a:lnTo>
                        <a:lnTo>
                          <a:pt x="630" y="232"/>
                        </a:lnTo>
                        <a:lnTo>
                          <a:pt x="629" y="231"/>
                        </a:lnTo>
                        <a:lnTo>
                          <a:pt x="628" y="230"/>
                        </a:lnTo>
                        <a:lnTo>
                          <a:pt x="627" y="230"/>
                        </a:lnTo>
                        <a:lnTo>
                          <a:pt x="626" y="230"/>
                        </a:lnTo>
                        <a:lnTo>
                          <a:pt x="620" y="228"/>
                        </a:lnTo>
                        <a:lnTo>
                          <a:pt x="615" y="226"/>
                        </a:lnTo>
                        <a:lnTo>
                          <a:pt x="615" y="225"/>
                        </a:lnTo>
                        <a:lnTo>
                          <a:pt x="614" y="225"/>
                        </a:lnTo>
                        <a:lnTo>
                          <a:pt x="614" y="224"/>
                        </a:lnTo>
                        <a:lnTo>
                          <a:pt x="613" y="224"/>
                        </a:lnTo>
                        <a:lnTo>
                          <a:pt x="612" y="224"/>
                        </a:lnTo>
                        <a:lnTo>
                          <a:pt x="611" y="224"/>
                        </a:lnTo>
                        <a:lnTo>
                          <a:pt x="610" y="224"/>
                        </a:lnTo>
                        <a:lnTo>
                          <a:pt x="609" y="224"/>
                        </a:lnTo>
                        <a:lnTo>
                          <a:pt x="609" y="223"/>
                        </a:lnTo>
                        <a:lnTo>
                          <a:pt x="608" y="223"/>
                        </a:lnTo>
                        <a:lnTo>
                          <a:pt x="608" y="222"/>
                        </a:lnTo>
                        <a:lnTo>
                          <a:pt x="609" y="221"/>
                        </a:lnTo>
                        <a:lnTo>
                          <a:pt x="608" y="221"/>
                        </a:lnTo>
                        <a:lnTo>
                          <a:pt x="607" y="221"/>
                        </a:lnTo>
                        <a:lnTo>
                          <a:pt x="607" y="222"/>
                        </a:lnTo>
                        <a:lnTo>
                          <a:pt x="606" y="222"/>
                        </a:lnTo>
                        <a:lnTo>
                          <a:pt x="605" y="222"/>
                        </a:lnTo>
                        <a:lnTo>
                          <a:pt x="605" y="221"/>
                        </a:lnTo>
                        <a:lnTo>
                          <a:pt x="604" y="221"/>
                        </a:lnTo>
                        <a:lnTo>
                          <a:pt x="604" y="220"/>
                        </a:lnTo>
                        <a:lnTo>
                          <a:pt x="603" y="220"/>
                        </a:lnTo>
                        <a:lnTo>
                          <a:pt x="603" y="221"/>
                        </a:lnTo>
                        <a:lnTo>
                          <a:pt x="602" y="221"/>
                        </a:lnTo>
                        <a:lnTo>
                          <a:pt x="601" y="221"/>
                        </a:lnTo>
                        <a:lnTo>
                          <a:pt x="601" y="220"/>
                        </a:lnTo>
                        <a:lnTo>
                          <a:pt x="600" y="221"/>
                        </a:lnTo>
                        <a:lnTo>
                          <a:pt x="599" y="221"/>
                        </a:lnTo>
                        <a:lnTo>
                          <a:pt x="598" y="221"/>
                        </a:lnTo>
                        <a:lnTo>
                          <a:pt x="598" y="222"/>
                        </a:lnTo>
                        <a:lnTo>
                          <a:pt x="597" y="222"/>
                        </a:lnTo>
                        <a:lnTo>
                          <a:pt x="596" y="222"/>
                        </a:lnTo>
                        <a:lnTo>
                          <a:pt x="596" y="223"/>
                        </a:lnTo>
                        <a:lnTo>
                          <a:pt x="595" y="223"/>
                        </a:lnTo>
                        <a:lnTo>
                          <a:pt x="595" y="224"/>
                        </a:lnTo>
                        <a:lnTo>
                          <a:pt x="594" y="224"/>
                        </a:lnTo>
                        <a:lnTo>
                          <a:pt x="593" y="224"/>
                        </a:lnTo>
                        <a:lnTo>
                          <a:pt x="592" y="224"/>
                        </a:lnTo>
                        <a:lnTo>
                          <a:pt x="591" y="224"/>
                        </a:lnTo>
                        <a:lnTo>
                          <a:pt x="592" y="225"/>
                        </a:lnTo>
                        <a:lnTo>
                          <a:pt x="591" y="225"/>
                        </a:lnTo>
                        <a:lnTo>
                          <a:pt x="590" y="226"/>
                        </a:lnTo>
                        <a:lnTo>
                          <a:pt x="590" y="225"/>
                        </a:lnTo>
                        <a:lnTo>
                          <a:pt x="589" y="225"/>
                        </a:lnTo>
                        <a:lnTo>
                          <a:pt x="588" y="225"/>
                        </a:lnTo>
                        <a:lnTo>
                          <a:pt x="588" y="226"/>
                        </a:lnTo>
                        <a:lnTo>
                          <a:pt x="587" y="227"/>
                        </a:lnTo>
                        <a:lnTo>
                          <a:pt x="586" y="227"/>
                        </a:lnTo>
                        <a:lnTo>
                          <a:pt x="586" y="226"/>
                        </a:lnTo>
                        <a:lnTo>
                          <a:pt x="585" y="226"/>
                        </a:lnTo>
                        <a:lnTo>
                          <a:pt x="584" y="227"/>
                        </a:lnTo>
                        <a:lnTo>
                          <a:pt x="583" y="227"/>
                        </a:lnTo>
                        <a:lnTo>
                          <a:pt x="582" y="227"/>
                        </a:lnTo>
                        <a:lnTo>
                          <a:pt x="581" y="227"/>
                        </a:lnTo>
                        <a:lnTo>
                          <a:pt x="580" y="227"/>
                        </a:lnTo>
                        <a:lnTo>
                          <a:pt x="579" y="228"/>
                        </a:lnTo>
                        <a:lnTo>
                          <a:pt x="578" y="228"/>
                        </a:lnTo>
                        <a:lnTo>
                          <a:pt x="577" y="228"/>
                        </a:lnTo>
                        <a:lnTo>
                          <a:pt x="577" y="227"/>
                        </a:lnTo>
                        <a:lnTo>
                          <a:pt x="577" y="226"/>
                        </a:lnTo>
                        <a:lnTo>
                          <a:pt x="576" y="226"/>
                        </a:lnTo>
                        <a:lnTo>
                          <a:pt x="575" y="226"/>
                        </a:lnTo>
                        <a:lnTo>
                          <a:pt x="575" y="225"/>
                        </a:lnTo>
                        <a:lnTo>
                          <a:pt x="576" y="225"/>
                        </a:lnTo>
                        <a:lnTo>
                          <a:pt x="575" y="225"/>
                        </a:lnTo>
                        <a:lnTo>
                          <a:pt x="575" y="224"/>
                        </a:lnTo>
                        <a:lnTo>
                          <a:pt x="576" y="223"/>
                        </a:lnTo>
                        <a:lnTo>
                          <a:pt x="576" y="222"/>
                        </a:lnTo>
                        <a:lnTo>
                          <a:pt x="575" y="220"/>
                        </a:lnTo>
                        <a:lnTo>
                          <a:pt x="574" y="220"/>
                        </a:lnTo>
                        <a:lnTo>
                          <a:pt x="574" y="221"/>
                        </a:lnTo>
                        <a:lnTo>
                          <a:pt x="573" y="221"/>
                        </a:lnTo>
                        <a:lnTo>
                          <a:pt x="572" y="221"/>
                        </a:lnTo>
                        <a:lnTo>
                          <a:pt x="571" y="221"/>
                        </a:lnTo>
                        <a:lnTo>
                          <a:pt x="571" y="222"/>
                        </a:lnTo>
                        <a:lnTo>
                          <a:pt x="570" y="222"/>
                        </a:lnTo>
                        <a:lnTo>
                          <a:pt x="569" y="222"/>
                        </a:lnTo>
                        <a:lnTo>
                          <a:pt x="569" y="221"/>
                        </a:lnTo>
                        <a:lnTo>
                          <a:pt x="568" y="221"/>
                        </a:lnTo>
                        <a:lnTo>
                          <a:pt x="567" y="220"/>
                        </a:lnTo>
                        <a:lnTo>
                          <a:pt x="566" y="220"/>
                        </a:lnTo>
                        <a:lnTo>
                          <a:pt x="565" y="220"/>
                        </a:lnTo>
                        <a:lnTo>
                          <a:pt x="564" y="220"/>
                        </a:lnTo>
                        <a:lnTo>
                          <a:pt x="564" y="219"/>
                        </a:lnTo>
                        <a:lnTo>
                          <a:pt x="563" y="220"/>
                        </a:lnTo>
                        <a:lnTo>
                          <a:pt x="562" y="220"/>
                        </a:lnTo>
                        <a:lnTo>
                          <a:pt x="562" y="221"/>
                        </a:lnTo>
                        <a:lnTo>
                          <a:pt x="561" y="222"/>
                        </a:lnTo>
                        <a:lnTo>
                          <a:pt x="560" y="222"/>
                        </a:lnTo>
                        <a:lnTo>
                          <a:pt x="559" y="222"/>
                        </a:lnTo>
                        <a:lnTo>
                          <a:pt x="559" y="223"/>
                        </a:lnTo>
                        <a:lnTo>
                          <a:pt x="558" y="223"/>
                        </a:lnTo>
                        <a:lnTo>
                          <a:pt x="557" y="223"/>
                        </a:lnTo>
                        <a:lnTo>
                          <a:pt x="556" y="223"/>
                        </a:lnTo>
                        <a:lnTo>
                          <a:pt x="556" y="224"/>
                        </a:lnTo>
                        <a:lnTo>
                          <a:pt x="556" y="223"/>
                        </a:lnTo>
                        <a:lnTo>
                          <a:pt x="555" y="224"/>
                        </a:lnTo>
                        <a:lnTo>
                          <a:pt x="554" y="224"/>
                        </a:lnTo>
                        <a:lnTo>
                          <a:pt x="553" y="224"/>
                        </a:lnTo>
                        <a:lnTo>
                          <a:pt x="552" y="224"/>
                        </a:lnTo>
                        <a:lnTo>
                          <a:pt x="551" y="224"/>
                        </a:lnTo>
                        <a:lnTo>
                          <a:pt x="550" y="224"/>
                        </a:lnTo>
                        <a:lnTo>
                          <a:pt x="549" y="223"/>
                        </a:lnTo>
                        <a:lnTo>
                          <a:pt x="548" y="224"/>
                        </a:lnTo>
                        <a:lnTo>
                          <a:pt x="547" y="224"/>
                        </a:lnTo>
                        <a:lnTo>
                          <a:pt x="546" y="224"/>
                        </a:lnTo>
                        <a:lnTo>
                          <a:pt x="544" y="226"/>
                        </a:lnTo>
                        <a:lnTo>
                          <a:pt x="543" y="227"/>
                        </a:lnTo>
                        <a:lnTo>
                          <a:pt x="541" y="227"/>
                        </a:lnTo>
                        <a:lnTo>
                          <a:pt x="540" y="227"/>
                        </a:lnTo>
                        <a:lnTo>
                          <a:pt x="539" y="228"/>
                        </a:lnTo>
                        <a:lnTo>
                          <a:pt x="539" y="229"/>
                        </a:lnTo>
                        <a:lnTo>
                          <a:pt x="539" y="230"/>
                        </a:lnTo>
                        <a:lnTo>
                          <a:pt x="540" y="231"/>
                        </a:lnTo>
                        <a:lnTo>
                          <a:pt x="541" y="232"/>
                        </a:lnTo>
                        <a:lnTo>
                          <a:pt x="541" y="233"/>
                        </a:lnTo>
                        <a:lnTo>
                          <a:pt x="540" y="233"/>
                        </a:lnTo>
                        <a:lnTo>
                          <a:pt x="540" y="234"/>
                        </a:lnTo>
                        <a:lnTo>
                          <a:pt x="538" y="236"/>
                        </a:lnTo>
                        <a:lnTo>
                          <a:pt x="537" y="236"/>
                        </a:lnTo>
                        <a:lnTo>
                          <a:pt x="536" y="236"/>
                        </a:lnTo>
                        <a:lnTo>
                          <a:pt x="535" y="236"/>
                        </a:lnTo>
                        <a:lnTo>
                          <a:pt x="534" y="236"/>
                        </a:lnTo>
                        <a:lnTo>
                          <a:pt x="533" y="236"/>
                        </a:lnTo>
                        <a:lnTo>
                          <a:pt x="532" y="236"/>
                        </a:lnTo>
                        <a:lnTo>
                          <a:pt x="531" y="236"/>
                        </a:lnTo>
                        <a:lnTo>
                          <a:pt x="530" y="237"/>
                        </a:lnTo>
                        <a:lnTo>
                          <a:pt x="530" y="238"/>
                        </a:lnTo>
                        <a:lnTo>
                          <a:pt x="530" y="239"/>
                        </a:lnTo>
                        <a:lnTo>
                          <a:pt x="529" y="239"/>
                        </a:lnTo>
                        <a:lnTo>
                          <a:pt x="528" y="239"/>
                        </a:lnTo>
                        <a:lnTo>
                          <a:pt x="528" y="240"/>
                        </a:lnTo>
                        <a:lnTo>
                          <a:pt x="527" y="242"/>
                        </a:lnTo>
                        <a:lnTo>
                          <a:pt x="526" y="242"/>
                        </a:lnTo>
                        <a:lnTo>
                          <a:pt x="526" y="241"/>
                        </a:lnTo>
                        <a:lnTo>
                          <a:pt x="525" y="241"/>
                        </a:lnTo>
                        <a:lnTo>
                          <a:pt x="524" y="241"/>
                        </a:lnTo>
                        <a:lnTo>
                          <a:pt x="523" y="241"/>
                        </a:lnTo>
                        <a:lnTo>
                          <a:pt x="523" y="242"/>
                        </a:lnTo>
                        <a:lnTo>
                          <a:pt x="524" y="243"/>
                        </a:lnTo>
                        <a:lnTo>
                          <a:pt x="523" y="244"/>
                        </a:lnTo>
                        <a:lnTo>
                          <a:pt x="524" y="244"/>
                        </a:lnTo>
                        <a:lnTo>
                          <a:pt x="524" y="245"/>
                        </a:lnTo>
                        <a:lnTo>
                          <a:pt x="525" y="246"/>
                        </a:lnTo>
                        <a:lnTo>
                          <a:pt x="526" y="248"/>
                        </a:lnTo>
                        <a:lnTo>
                          <a:pt x="527" y="249"/>
                        </a:lnTo>
                        <a:lnTo>
                          <a:pt x="526" y="249"/>
                        </a:lnTo>
                        <a:lnTo>
                          <a:pt x="525" y="249"/>
                        </a:lnTo>
                        <a:lnTo>
                          <a:pt x="525" y="250"/>
                        </a:lnTo>
                        <a:lnTo>
                          <a:pt x="524" y="250"/>
                        </a:lnTo>
                        <a:lnTo>
                          <a:pt x="524" y="249"/>
                        </a:lnTo>
                        <a:lnTo>
                          <a:pt x="524" y="250"/>
                        </a:lnTo>
                        <a:lnTo>
                          <a:pt x="523" y="250"/>
                        </a:lnTo>
                        <a:lnTo>
                          <a:pt x="523" y="249"/>
                        </a:lnTo>
                        <a:lnTo>
                          <a:pt x="522" y="249"/>
                        </a:lnTo>
                        <a:lnTo>
                          <a:pt x="522" y="248"/>
                        </a:lnTo>
                        <a:lnTo>
                          <a:pt x="521" y="248"/>
                        </a:lnTo>
                        <a:lnTo>
                          <a:pt x="520" y="249"/>
                        </a:lnTo>
                        <a:lnTo>
                          <a:pt x="520" y="248"/>
                        </a:lnTo>
                        <a:lnTo>
                          <a:pt x="519" y="249"/>
                        </a:lnTo>
                        <a:lnTo>
                          <a:pt x="518" y="249"/>
                        </a:lnTo>
                        <a:lnTo>
                          <a:pt x="518" y="248"/>
                        </a:lnTo>
                        <a:lnTo>
                          <a:pt x="518" y="249"/>
                        </a:lnTo>
                        <a:lnTo>
                          <a:pt x="517" y="249"/>
                        </a:lnTo>
                        <a:lnTo>
                          <a:pt x="517" y="250"/>
                        </a:lnTo>
                        <a:lnTo>
                          <a:pt x="516" y="250"/>
                        </a:lnTo>
                        <a:lnTo>
                          <a:pt x="516" y="251"/>
                        </a:lnTo>
                        <a:lnTo>
                          <a:pt x="515" y="251"/>
                        </a:lnTo>
                        <a:lnTo>
                          <a:pt x="514" y="251"/>
                        </a:lnTo>
                        <a:lnTo>
                          <a:pt x="513" y="251"/>
                        </a:lnTo>
                        <a:lnTo>
                          <a:pt x="514" y="252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2" y="253"/>
                        </a:lnTo>
                        <a:lnTo>
                          <a:pt x="512" y="252"/>
                        </a:lnTo>
                        <a:lnTo>
                          <a:pt x="511" y="252"/>
                        </a:lnTo>
                        <a:lnTo>
                          <a:pt x="510" y="252"/>
                        </a:lnTo>
                        <a:lnTo>
                          <a:pt x="510" y="253"/>
                        </a:lnTo>
                        <a:lnTo>
                          <a:pt x="509" y="253"/>
                        </a:lnTo>
                        <a:lnTo>
                          <a:pt x="509" y="252"/>
                        </a:lnTo>
                        <a:lnTo>
                          <a:pt x="508" y="252"/>
                        </a:lnTo>
                        <a:lnTo>
                          <a:pt x="507" y="252"/>
                        </a:lnTo>
                        <a:lnTo>
                          <a:pt x="507" y="253"/>
                        </a:lnTo>
                        <a:lnTo>
                          <a:pt x="506" y="253"/>
                        </a:lnTo>
                        <a:lnTo>
                          <a:pt x="506" y="252"/>
                        </a:lnTo>
                        <a:lnTo>
                          <a:pt x="506" y="251"/>
                        </a:lnTo>
                        <a:lnTo>
                          <a:pt x="505" y="251"/>
                        </a:lnTo>
                        <a:lnTo>
                          <a:pt x="504" y="251"/>
                        </a:lnTo>
                        <a:lnTo>
                          <a:pt x="504" y="252"/>
                        </a:lnTo>
                        <a:lnTo>
                          <a:pt x="503" y="252"/>
                        </a:lnTo>
                        <a:lnTo>
                          <a:pt x="503" y="253"/>
                        </a:lnTo>
                        <a:lnTo>
                          <a:pt x="502" y="253"/>
                        </a:lnTo>
                        <a:lnTo>
                          <a:pt x="501" y="253"/>
                        </a:lnTo>
                        <a:lnTo>
                          <a:pt x="500" y="254"/>
                        </a:lnTo>
                        <a:lnTo>
                          <a:pt x="500" y="253"/>
                        </a:lnTo>
                        <a:lnTo>
                          <a:pt x="500" y="254"/>
                        </a:lnTo>
                        <a:lnTo>
                          <a:pt x="499" y="254"/>
                        </a:lnTo>
                        <a:lnTo>
                          <a:pt x="498" y="255"/>
                        </a:lnTo>
                        <a:lnTo>
                          <a:pt x="498" y="256"/>
                        </a:lnTo>
                        <a:lnTo>
                          <a:pt x="497" y="256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60"/>
                        </a:lnTo>
                        <a:lnTo>
                          <a:pt x="485" y="261"/>
                        </a:lnTo>
                        <a:lnTo>
                          <a:pt x="485" y="260"/>
                        </a:lnTo>
                        <a:lnTo>
                          <a:pt x="484" y="260"/>
                        </a:lnTo>
                        <a:lnTo>
                          <a:pt x="484" y="261"/>
                        </a:lnTo>
                        <a:lnTo>
                          <a:pt x="484" y="260"/>
                        </a:lnTo>
                        <a:lnTo>
                          <a:pt x="483" y="260"/>
                        </a:lnTo>
                        <a:lnTo>
                          <a:pt x="483" y="259"/>
                        </a:lnTo>
                        <a:lnTo>
                          <a:pt x="482" y="259"/>
                        </a:lnTo>
                        <a:lnTo>
                          <a:pt x="481" y="258"/>
                        </a:lnTo>
                        <a:lnTo>
                          <a:pt x="481" y="257"/>
                        </a:lnTo>
                        <a:lnTo>
                          <a:pt x="478" y="254"/>
                        </a:lnTo>
                        <a:lnTo>
                          <a:pt x="471" y="253"/>
                        </a:lnTo>
                        <a:lnTo>
                          <a:pt x="467" y="255"/>
                        </a:lnTo>
                        <a:lnTo>
                          <a:pt x="463" y="254"/>
                        </a:lnTo>
                        <a:lnTo>
                          <a:pt x="462" y="253"/>
                        </a:lnTo>
                        <a:lnTo>
                          <a:pt x="462" y="252"/>
                        </a:lnTo>
                        <a:lnTo>
                          <a:pt x="461" y="252"/>
                        </a:lnTo>
                        <a:lnTo>
                          <a:pt x="460" y="251"/>
                        </a:lnTo>
                        <a:lnTo>
                          <a:pt x="459" y="251"/>
                        </a:lnTo>
                        <a:lnTo>
                          <a:pt x="459" y="252"/>
                        </a:lnTo>
                        <a:lnTo>
                          <a:pt x="458" y="252"/>
                        </a:lnTo>
                        <a:lnTo>
                          <a:pt x="457" y="252"/>
                        </a:lnTo>
                        <a:lnTo>
                          <a:pt x="456" y="252"/>
                        </a:lnTo>
                        <a:lnTo>
                          <a:pt x="455" y="253"/>
                        </a:lnTo>
                        <a:lnTo>
                          <a:pt x="454" y="254"/>
                        </a:lnTo>
                        <a:lnTo>
                          <a:pt x="454" y="255"/>
                        </a:lnTo>
                        <a:lnTo>
                          <a:pt x="454" y="256"/>
                        </a:lnTo>
                        <a:lnTo>
                          <a:pt x="453" y="256"/>
                        </a:lnTo>
                        <a:lnTo>
                          <a:pt x="453" y="257"/>
                        </a:lnTo>
                        <a:lnTo>
                          <a:pt x="454" y="257"/>
                        </a:lnTo>
                        <a:lnTo>
                          <a:pt x="454" y="258"/>
                        </a:lnTo>
                        <a:lnTo>
                          <a:pt x="453" y="259"/>
                        </a:lnTo>
                        <a:lnTo>
                          <a:pt x="452" y="259"/>
                        </a:lnTo>
                        <a:lnTo>
                          <a:pt x="452" y="260"/>
                        </a:lnTo>
                        <a:lnTo>
                          <a:pt x="452" y="261"/>
                        </a:lnTo>
                        <a:lnTo>
                          <a:pt x="452" y="262"/>
                        </a:lnTo>
                        <a:lnTo>
                          <a:pt x="451" y="262"/>
                        </a:lnTo>
                        <a:lnTo>
                          <a:pt x="451" y="263"/>
                        </a:lnTo>
                        <a:lnTo>
                          <a:pt x="450" y="262"/>
                        </a:lnTo>
                        <a:lnTo>
                          <a:pt x="449" y="261"/>
                        </a:lnTo>
                        <a:lnTo>
                          <a:pt x="448" y="260"/>
                        </a:lnTo>
                        <a:lnTo>
                          <a:pt x="447" y="259"/>
                        </a:lnTo>
                        <a:lnTo>
                          <a:pt x="445" y="258"/>
                        </a:lnTo>
                        <a:lnTo>
                          <a:pt x="445" y="257"/>
                        </a:lnTo>
                        <a:lnTo>
                          <a:pt x="444" y="254"/>
                        </a:lnTo>
                        <a:lnTo>
                          <a:pt x="443" y="254"/>
                        </a:lnTo>
                        <a:lnTo>
                          <a:pt x="442" y="254"/>
                        </a:lnTo>
                        <a:lnTo>
                          <a:pt x="441" y="254"/>
                        </a:lnTo>
                        <a:lnTo>
                          <a:pt x="441" y="253"/>
                        </a:lnTo>
                        <a:lnTo>
                          <a:pt x="440" y="253"/>
                        </a:lnTo>
                        <a:lnTo>
                          <a:pt x="440" y="254"/>
                        </a:lnTo>
                        <a:lnTo>
                          <a:pt x="440" y="253"/>
                        </a:lnTo>
                        <a:lnTo>
                          <a:pt x="440" y="252"/>
                        </a:lnTo>
                        <a:lnTo>
                          <a:pt x="440" y="251"/>
                        </a:lnTo>
                        <a:lnTo>
                          <a:pt x="440" y="250"/>
                        </a:lnTo>
                        <a:lnTo>
                          <a:pt x="440" y="249"/>
                        </a:lnTo>
                        <a:lnTo>
                          <a:pt x="439" y="249"/>
                        </a:lnTo>
                        <a:lnTo>
                          <a:pt x="438" y="247"/>
                        </a:lnTo>
                        <a:lnTo>
                          <a:pt x="437" y="246"/>
                        </a:lnTo>
                        <a:lnTo>
                          <a:pt x="436" y="246"/>
                        </a:lnTo>
                        <a:lnTo>
                          <a:pt x="435" y="245"/>
                        </a:lnTo>
                        <a:lnTo>
                          <a:pt x="433" y="246"/>
                        </a:lnTo>
                        <a:lnTo>
                          <a:pt x="433" y="247"/>
                        </a:lnTo>
                        <a:lnTo>
                          <a:pt x="432" y="248"/>
                        </a:lnTo>
                        <a:lnTo>
                          <a:pt x="431" y="248"/>
                        </a:lnTo>
                        <a:lnTo>
                          <a:pt x="430" y="248"/>
                        </a:lnTo>
                        <a:lnTo>
                          <a:pt x="429" y="248"/>
                        </a:lnTo>
                        <a:lnTo>
                          <a:pt x="429" y="247"/>
                        </a:lnTo>
                        <a:lnTo>
                          <a:pt x="429" y="246"/>
                        </a:lnTo>
                        <a:lnTo>
                          <a:pt x="430" y="245"/>
                        </a:lnTo>
                        <a:lnTo>
                          <a:pt x="430" y="244"/>
                        </a:lnTo>
                        <a:lnTo>
                          <a:pt x="426" y="241"/>
                        </a:lnTo>
                        <a:lnTo>
                          <a:pt x="426" y="242"/>
                        </a:lnTo>
                        <a:lnTo>
                          <a:pt x="425" y="242"/>
                        </a:lnTo>
                        <a:lnTo>
                          <a:pt x="424" y="242"/>
                        </a:lnTo>
                        <a:lnTo>
                          <a:pt x="423" y="243"/>
                        </a:lnTo>
                        <a:lnTo>
                          <a:pt x="423" y="244"/>
                        </a:lnTo>
                        <a:lnTo>
                          <a:pt x="423" y="243"/>
                        </a:lnTo>
                        <a:lnTo>
                          <a:pt x="423" y="242"/>
                        </a:lnTo>
                        <a:lnTo>
                          <a:pt x="423" y="240"/>
                        </a:lnTo>
                        <a:lnTo>
                          <a:pt x="422" y="239"/>
                        </a:lnTo>
                        <a:lnTo>
                          <a:pt x="422" y="238"/>
                        </a:lnTo>
                        <a:lnTo>
                          <a:pt x="422" y="237"/>
                        </a:lnTo>
                        <a:lnTo>
                          <a:pt x="421" y="236"/>
                        </a:lnTo>
                        <a:lnTo>
                          <a:pt x="420" y="235"/>
                        </a:lnTo>
                        <a:lnTo>
                          <a:pt x="420" y="234"/>
                        </a:lnTo>
                        <a:lnTo>
                          <a:pt x="419" y="234"/>
                        </a:lnTo>
                        <a:lnTo>
                          <a:pt x="418" y="233"/>
                        </a:lnTo>
                        <a:lnTo>
                          <a:pt x="418" y="232"/>
                        </a:lnTo>
                        <a:lnTo>
                          <a:pt x="417" y="230"/>
                        </a:lnTo>
                        <a:lnTo>
                          <a:pt x="416" y="230"/>
                        </a:lnTo>
                        <a:lnTo>
                          <a:pt x="416" y="229"/>
                        </a:lnTo>
                        <a:lnTo>
                          <a:pt x="416" y="228"/>
                        </a:lnTo>
                        <a:lnTo>
                          <a:pt x="415" y="227"/>
                        </a:lnTo>
                        <a:lnTo>
                          <a:pt x="414" y="227"/>
                        </a:lnTo>
                        <a:lnTo>
                          <a:pt x="414" y="226"/>
                        </a:lnTo>
                        <a:lnTo>
                          <a:pt x="414" y="225"/>
                        </a:lnTo>
                        <a:lnTo>
                          <a:pt x="413" y="225"/>
                        </a:lnTo>
                        <a:lnTo>
                          <a:pt x="410" y="223"/>
                        </a:lnTo>
                        <a:lnTo>
                          <a:pt x="408" y="222"/>
                        </a:lnTo>
                        <a:lnTo>
                          <a:pt x="407" y="221"/>
                        </a:lnTo>
                        <a:lnTo>
                          <a:pt x="405" y="220"/>
                        </a:lnTo>
                        <a:lnTo>
                          <a:pt x="404" y="219"/>
                        </a:lnTo>
                        <a:lnTo>
                          <a:pt x="404" y="218"/>
                        </a:lnTo>
                        <a:lnTo>
                          <a:pt x="403" y="218"/>
                        </a:lnTo>
                        <a:lnTo>
                          <a:pt x="401" y="218"/>
                        </a:lnTo>
                        <a:lnTo>
                          <a:pt x="400" y="218"/>
                        </a:lnTo>
                        <a:lnTo>
                          <a:pt x="399" y="217"/>
                        </a:lnTo>
                        <a:lnTo>
                          <a:pt x="399" y="216"/>
                        </a:lnTo>
                        <a:lnTo>
                          <a:pt x="398" y="215"/>
                        </a:lnTo>
                        <a:lnTo>
                          <a:pt x="398" y="214"/>
                        </a:lnTo>
                        <a:lnTo>
                          <a:pt x="399" y="212"/>
                        </a:lnTo>
                        <a:lnTo>
                          <a:pt x="398" y="211"/>
                        </a:lnTo>
                        <a:lnTo>
                          <a:pt x="397" y="211"/>
                        </a:lnTo>
                        <a:lnTo>
                          <a:pt x="396" y="211"/>
                        </a:lnTo>
                        <a:lnTo>
                          <a:pt x="394" y="210"/>
                        </a:lnTo>
                        <a:lnTo>
                          <a:pt x="393" y="210"/>
                        </a:lnTo>
                        <a:lnTo>
                          <a:pt x="392" y="210"/>
                        </a:lnTo>
                        <a:lnTo>
                          <a:pt x="392" y="211"/>
                        </a:lnTo>
                        <a:lnTo>
                          <a:pt x="391" y="211"/>
                        </a:lnTo>
                        <a:lnTo>
                          <a:pt x="389" y="210"/>
                        </a:lnTo>
                        <a:lnTo>
                          <a:pt x="388" y="211"/>
                        </a:lnTo>
                        <a:lnTo>
                          <a:pt x="387" y="211"/>
                        </a:lnTo>
                        <a:lnTo>
                          <a:pt x="386" y="212"/>
                        </a:lnTo>
                        <a:lnTo>
                          <a:pt x="385" y="213"/>
                        </a:lnTo>
                        <a:lnTo>
                          <a:pt x="384" y="215"/>
                        </a:lnTo>
                        <a:lnTo>
                          <a:pt x="383" y="215"/>
                        </a:lnTo>
                        <a:lnTo>
                          <a:pt x="382" y="215"/>
                        </a:lnTo>
                        <a:lnTo>
                          <a:pt x="382" y="214"/>
                        </a:lnTo>
                        <a:lnTo>
                          <a:pt x="380" y="213"/>
                        </a:lnTo>
                        <a:lnTo>
                          <a:pt x="381" y="212"/>
                        </a:lnTo>
                        <a:lnTo>
                          <a:pt x="381" y="211"/>
                        </a:lnTo>
                        <a:lnTo>
                          <a:pt x="380" y="211"/>
                        </a:lnTo>
                        <a:lnTo>
                          <a:pt x="378" y="212"/>
                        </a:lnTo>
                        <a:lnTo>
                          <a:pt x="378" y="211"/>
                        </a:lnTo>
                        <a:lnTo>
                          <a:pt x="377" y="211"/>
                        </a:lnTo>
                        <a:lnTo>
                          <a:pt x="376" y="211"/>
                        </a:lnTo>
                        <a:lnTo>
                          <a:pt x="377" y="210"/>
                        </a:lnTo>
                        <a:lnTo>
                          <a:pt x="378" y="210"/>
                        </a:lnTo>
                        <a:lnTo>
                          <a:pt x="378" y="209"/>
                        </a:lnTo>
                        <a:lnTo>
                          <a:pt x="378" y="208"/>
                        </a:lnTo>
                        <a:lnTo>
                          <a:pt x="377" y="206"/>
                        </a:lnTo>
                        <a:lnTo>
                          <a:pt x="377" y="205"/>
                        </a:lnTo>
                        <a:lnTo>
                          <a:pt x="376" y="204"/>
                        </a:lnTo>
                        <a:lnTo>
                          <a:pt x="376" y="203"/>
                        </a:lnTo>
                        <a:lnTo>
                          <a:pt x="375" y="203"/>
                        </a:lnTo>
                        <a:lnTo>
                          <a:pt x="375" y="202"/>
                        </a:lnTo>
                        <a:lnTo>
                          <a:pt x="375" y="201"/>
                        </a:lnTo>
                        <a:lnTo>
                          <a:pt x="374" y="200"/>
                        </a:lnTo>
                        <a:lnTo>
                          <a:pt x="374" y="199"/>
                        </a:lnTo>
                        <a:lnTo>
                          <a:pt x="373" y="199"/>
                        </a:lnTo>
                        <a:lnTo>
                          <a:pt x="373" y="197"/>
                        </a:lnTo>
                        <a:lnTo>
                          <a:pt x="372" y="196"/>
                        </a:lnTo>
                        <a:lnTo>
                          <a:pt x="372" y="195"/>
                        </a:lnTo>
                        <a:lnTo>
                          <a:pt x="371" y="195"/>
                        </a:lnTo>
                        <a:lnTo>
                          <a:pt x="371" y="196"/>
                        </a:lnTo>
                        <a:lnTo>
                          <a:pt x="370" y="196"/>
                        </a:lnTo>
                        <a:lnTo>
                          <a:pt x="369" y="197"/>
                        </a:lnTo>
                        <a:lnTo>
                          <a:pt x="368" y="197"/>
                        </a:lnTo>
                        <a:lnTo>
                          <a:pt x="367" y="198"/>
                        </a:lnTo>
                        <a:lnTo>
                          <a:pt x="366" y="198"/>
                        </a:lnTo>
                        <a:lnTo>
                          <a:pt x="365" y="198"/>
                        </a:lnTo>
                        <a:lnTo>
                          <a:pt x="364" y="198"/>
                        </a:lnTo>
                        <a:lnTo>
                          <a:pt x="364" y="199"/>
                        </a:lnTo>
                        <a:lnTo>
                          <a:pt x="365" y="199"/>
                        </a:lnTo>
                        <a:lnTo>
                          <a:pt x="365" y="200"/>
                        </a:lnTo>
                        <a:lnTo>
                          <a:pt x="365" y="201"/>
                        </a:lnTo>
                        <a:lnTo>
                          <a:pt x="364" y="202"/>
                        </a:lnTo>
                        <a:lnTo>
                          <a:pt x="364" y="203"/>
                        </a:lnTo>
                        <a:lnTo>
                          <a:pt x="363" y="206"/>
                        </a:lnTo>
                        <a:lnTo>
                          <a:pt x="362" y="208"/>
                        </a:lnTo>
                        <a:lnTo>
                          <a:pt x="362" y="209"/>
                        </a:lnTo>
                        <a:lnTo>
                          <a:pt x="361" y="209"/>
                        </a:lnTo>
                        <a:lnTo>
                          <a:pt x="361" y="210"/>
                        </a:lnTo>
                        <a:lnTo>
                          <a:pt x="359" y="211"/>
                        </a:lnTo>
                        <a:lnTo>
                          <a:pt x="358" y="211"/>
                        </a:lnTo>
                        <a:lnTo>
                          <a:pt x="358" y="212"/>
                        </a:lnTo>
                        <a:lnTo>
                          <a:pt x="358" y="213"/>
                        </a:lnTo>
                        <a:lnTo>
                          <a:pt x="358" y="214"/>
                        </a:lnTo>
                        <a:lnTo>
                          <a:pt x="357" y="214"/>
                        </a:lnTo>
                        <a:lnTo>
                          <a:pt x="356" y="214"/>
                        </a:lnTo>
                        <a:lnTo>
                          <a:pt x="355" y="214"/>
                        </a:lnTo>
                        <a:lnTo>
                          <a:pt x="355" y="215"/>
                        </a:lnTo>
                        <a:lnTo>
                          <a:pt x="353" y="216"/>
                        </a:lnTo>
                        <a:lnTo>
                          <a:pt x="352" y="217"/>
                        </a:lnTo>
                        <a:lnTo>
                          <a:pt x="351" y="218"/>
                        </a:lnTo>
                        <a:lnTo>
                          <a:pt x="351" y="219"/>
                        </a:lnTo>
                        <a:lnTo>
                          <a:pt x="350" y="219"/>
                        </a:lnTo>
                        <a:lnTo>
                          <a:pt x="350" y="220"/>
                        </a:lnTo>
                        <a:lnTo>
                          <a:pt x="349" y="221"/>
                        </a:lnTo>
                        <a:lnTo>
                          <a:pt x="348" y="222"/>
                        </a:lnTo>
                        <a:lnTo>
                          <a:pt x="347" y="222"/>
                        </a:lnTo>
                        <a:lnTo>
                          <a:pt x="347" y="223"/>
                        </a:lnTo>
                        <a:lnTo>
                          <a:pt x="347" y="224"/>
                        </a:lnTo>
                        <a:lnTo>
                          <a:pt x="346" y="225"/>
                        </a:lnTo>
                        <a:lnTo>
                          <a:pt x="345" y="225"/>
                        </a:lnTo>
                        <a:lnTo>
                          <a:pt x="344" y="225"/>
                        </a:lnTo>
                        <a:lnTo>
                          <a:pt x="343" y="225"/>
                        </a:lnTo>
                        <a:lnTo>
                          <a:pt x="341" y="225"/>
                        </a:lnTo>
                        <a:lnTo>
                          <a:pt x="341" y="226"/>
                        </a:lnTo>
                        <a:lnTo>
                          <a:pt x="339" y="226"/>
                        </a:lnTo>
                        <a:lnTo>
                          <a:pt x="338" y="226"/>
                        </a:lnTo>
                        <a:lnTo>
                          <a:pt x="337" y="226"/>
                        </a:lnTo>
                        <a:lnTo>
                          <a:pt x="336" y="226"/>
                        </a:lnTo>
                        <a:lnTo>
                          <a:pt x="335" y="226"/>
                        </a:lnTo>
                        <a:lnTo>
                          <a:pt x="334" y="226"/>
                        </a:lnTo>
                        <a:lnTo>
                          <a:pt x="333" y="227"/>
                        </a:lnTo>
                        <a:lnTo>
                          <a:pt x="332" y="228"/>
                        </a:lnTo>
                        <a:lnTo>
                          <a:pt x="331" y="229"/>
                        </a:lnTo>
                        <a:lnTo>
                          <a:pt x="330" y="229"/>
                        </a:lnTo>
                        <a:lnTo>
                          <a:pt x="329" y="230"/>
                        </a:lnTo>
                        <a:lnTo>
                          <a:pt x="328" y="231"/>
                        </a:lnTo>
                        <a:lnTo>
                          <a:pt x="327" y="232"/>
                        </a:lnTo>
                        <a:lnTo>
                          <a:pt x="327" y="233"/>
                        </a:lnTo>
                        <a:lnTo>
                          <a:pt x="327" y="234"/>
                        </a:lnTo>
                        <a:lnTo>
                          <a:pt x="327" y="235"/>
                        </a:lnTo>
                        <a:lnTo>
                          <a:pt x="326" y="236"/>
                        </a:lnTo>
                        <a:lnTo>
                          <a:pt x="325" y="237"/>
                        </a:lnTo>
                        <a:lnTo>
                          <a:pt x="324" y="237"/>
                        </a:lnTo>
                        <a:lnTo>
                          <a:pt x="324" y="238"/>
                        </a:lnTo>
                        <a:lnTo>
                          <a:pt x="322" y="238"/>
                        </a:lnTo>
                        <a:lnTo>
                          <a:pt x="320" y="239"/>
                        </a:lnTo>
                        <a:lnTo>
                          <a:pt x="320" y="240"/>
                        </a:lnTo>
                        <a:lnTo>
                          <a:pt x="318" y="241"/>
                        </a:lnTo>
                        <a:lnTo>
                          <a:pt x="318" y="240"/>
                        </a:lnTo>
                        <a:lnTo>
                          <a:pt x="317" y="236"/>
                        </a:lnTo>
                        <a:lnTo>
                          <a:pt x="314" y="229"/>
                        </a:lnTo>
                        <a:lnTo>
                          <a:pt x="314" y="228"/>
                        </a:lnTo>
                        <a:lnTo>
                          <a:pt x="314" y="227"/>
                        </a:lnTo>
                        <a:lnTo>
                          <a:pt x="313" y="226"/>
                        </a:lnTo>
                        <a:lnTo>
                          <a:pt x="314" y="225"/>
                        </a:lnTo>
                        <a:lnTo>
                          <a:pt x="314" y="226"/>
                        </a:lnTo>
                        <a:lnTo>
                          <a:pt x="315" y="225"/>
                        </a:lnTo>
                        <a:lnTo>
                          <a:pt x="315" y="224"/>
                        </a:lnTo>
                        <a:lnTo>
                          <a:pt x="314" y="223"/>
                        </a:lnTo>
                        <a:lnTo>
                          <a:pt x="313" y="222"/>
                        </a:lnTo>
                        <a:lnTo>
                          <a:pt x="313" y="221"/>
                        </a:lnTo>
                        <a:lnTo>
                          <a:pt x="312" y="221"/>
                        </a:lnTo>
                        <a:lnTo>
                          <a:pt x="312" y="220"/>
                        </a:lnTo>
                        <a:lnTo>
                          <a:pt x="311" y="220"/>
                        </a:lnTo>
                        <a:lnTo>
                          <a:pt x="311" y="218"/>
                        </a:lnTo>
                        <a:lnTo>
                          <a:pt x="311" y="217"/>
                        </a:lnTo>
                        <a:lnTo>
                          <a:pt x="312" y="216"/>
                        </a:lnTo>
                        <a:lnTo>
                          <a:pt x="313" y="216"/>
                        </a:lnTo>
                        <a:lnTo>
                          <a:pt x="313" y="215"/>
                        </a:lnTo>
                        <a:lnTo>
                          <a:pt x="312" y="215"/>
                        </a:lnTo>
                        <a:lnTo>
                          <a:pt x="312" y="214"/>
                        </a:lnTo>
                        <a:lnTo>
                          <a:pt x="311" y="213"/>
                        </a:lnTo>
                        <a:lnTo>
                          <a:pt x="312" y="212"/>
                        </a:lnTo>
                        <a:lnTo>
                          <a:pt x="314" y="211"/>
                        </a:lnTo>
                        <a:lnTo>
                          <a:pt x="315" y="210"/>
                        </a:lnTo>
                        <a:lnTo>
                          <a:pt x="315" y="209"/>
                        </a:lnTo>
                        <a:lnTo>
                          <a:pt x="315" y="207"/>
                        </a:lnTo>
                        <a:lnTo>
                          <a:pt x="314" y="206"/>
                        </a:lnTo>
                        <a:lnTo>
                          <a:pt x="313" y="205"/>
                        </a:lnTo>
                        <a:lnTo>
                          <a:pt x="313" y="204"/>
                        </a:lnTo>
                        <a:lnTo>
                          <a:pt x="312" y="204"/>
                        </a:lnTo>
                        <a:lnTo>
                          <a:pt x="312" y="203"/>
                        </a:lnTo>
                        <a:lnTo>
                          <a:pt x="311" y="203"/>
                        </a:lnTo>
                        <a:lnTo>
                          <a:pt x="310" y="203"/>
                        </a:lnTo>
                        <a:lnTo>
                          <a:pt x="310" y="204"/>
                        </a:lnTo>
                        <a:lnTo>
                          <a:pt x="308" y="204"/>
                        </a:lnTo>
                        <a:lnTo>
                          <a:pt x="306" y="206"/>
                        </a:lnTo>
                        <a:lnTo>
                          <a:pt x="304" y="207"/>
                        </a:lnTo>
                        <a:lnTo>
                          <a:pt x="303" y="208"/>
                        </a:lnTo>
                        <a:lnTo>
                          <a:pt x="302" y="208"/>
                        </a:lnTo>
                        <a:lnTo>
                          <a:pt x="300" y="207"/>
                        </a:lnTo>
                        <a:lnTo>
                          <a:pt x="299" y="206"/>
                        </a:lnTo>
                        <a:lnTo>
                          <a:pt x="297" y="204"/>
                        </a:lnTo>
                        <a:lnTo>
                          <a:pt x="295" y="203"/>
                        </a:lnTo>
                        <a:lnTo>
                          <a:pt x="295" y="202"/>
                        </a:lnTo>
                        <a:lnTo>
                          <a:pt x="294" y="200"/>
                        </a:lnTo>
                        <a:lnTo>
                          <a:pt x="293" y="200"/>
                        </a:lnTo>
                        <a:lnTo>
                          <a:pt x="293" y="199"/>
                        </a:lnTo>
                        <a:lnTo>
                          <a:pt x="293" y="198"/>
                        </a:lnTo>
                        <a:lnTo>
                          <a:pt x="292" y="197"/>
                        </a:lnTo>
                        <a:lnTo>
                          <a:pt x="292" y="196"/>
                        </a:lnTo>
                        <a:lnTo>
                          <a:pt x="293" y="195"/>
                        </a:lnTo>
                        <a:lnTo>
                          <a:pt x="294" y="194"/>
                        </a:lnTo>
                        <a:lnTo>
                          <a:pt x="296" y="193"/>
                        </a:lnTo>
                        <a:lnTo>
                          <a:pt x="297" y="192"/>
                        </a:lnTo>
                        <a:lnTo>
                          <a:pt x="297" y="191"/>
                        </a:lnTo>
                        <a:lnTo>
                          <a:pt x="298" y="189"/>
                        </a:lnTo>
                        <a:lnTo>
                          <a:pt x="298" y="188"/>
                        </a:lnTo>
                        <a:lnTo>
                          <a:pt x="297" y="187"/>
                        </a:lnTo>
                        <a:lnTo>
                          <a:pt x="295" y="185"/>
                        </a:lnTo>
                        <a:lnTo>
                          <a:pt x="294" y="184"/>
                        </a:lnTo>
                        <a:lnTo>
                          <a:pt x="291" y="183"/>
                        </a:lnTo>
                        <a:lnTo>
                          <a:pt x="290" y="183"/>
                        </a:lnTo>
                        <a:lnTo>
                          <a:pt x="289" y="183"/>
                        </a:lnTo>
                        <a:lnTo>
                          <a:pt x="288" y="184"/>
                        </a:lnTo>
                        <a:lnTo>
                          <a:pt x="287" y="184"/>
                        </a:lnTo>
                        <a:lnTo>
                          <a:pt x="286" y="186"/>
                        </a:lnTo>
                        <a:lnTo>
                          <a:pt x="285" y="187"/>
                        </a:lnTo>
                        <a:lnTo>
                          <a:pt x="284" y="189"/>
                        </a:lnTo>
                        <a:lnTo>
                          <a:pt x="284" y="190"/>
                        </a:lnTo>
                        <a:lnTo>
                          <a:pt x="283" y="193"/>
                        </a:lnTo>
                        <a:lnTo>
                          <a:pt x="283" y="194"/>
                        </a:lnTo>
                        <a:lnTo>
                          <a:pt x="283" y="196"/>
                        </a:lnTo>
                        <a:lnTo>
                          <a:pt x="282" y="197"/>
                        </a:lnTo>
                        <a:lnTo>
                          <a:pt x="281" y="199"/>
                        </a:lnTo>
                        <a:lnTo>
                          <a:pt x="280" y="199"/>
                        </a:lnTo>
                        <a:lnTo>
                          <a:pt x="280" y="200"/>
                        </a:lnTo>
                        <a:lnTo>
                          <a:pt x="279" y="199"/>
                        </a:lnTo>
                        <a:lnTo>
                          <a:pt x="278" y="199"/>
                        </a:lnTo>
                        <a:lnTo>
                          <a:pt x="277" y="198"/>
                        </a:lnTo>
                        <a:lnTo>
                          <a:pt x="276" y="197"/>
                        </a:lnTo>
                        <a:lnTo>
                          <a:pt x="275" y="196"/>
                        </a:lnTo>
                        <a:lnTo>
                          <a:pt x="275" y="195"/>
                        </a:lnTo>
                        <a:lnTo>
                          <a:pt x="274" y="193"/>
                        </a:lnTo>
                        <a:lnTo>
                          <a:pt x="274" y="192"/>
                        </a:lnTo>
                        <a:lnTo>
                          <a:pt x="275" y="190"/>
                        </a:lnTo>
                        <a:lnTo>
                          <a:pt x="274" y="189"/>
                        </a:lnTo>
                        <a:lnTo>
                          <a:pt x="274" y="187"/>
                        </a:lnTo>
                        <a:lnTo>
                          <a:pt x="274" y="186"/>
                        </a:lnTo>
                        <a:lnTo>
                          <a:pt x="273" y="185"/>
                        </a:lnTo>
                        <a:lnTo>
                          <a:pt x="273" y="184"/>
                        </a:lnTo>
                        <a:lnTo>
                          <a:pt x="271" y="184"/>
                        </a:lnTo>
                        <a:lnTo>
                          <a:pt x="270" y="183"/>
                        </a:lnTo>
                        <a:lnTo>
                          <a:pt x="270" y="182"/>
                        </a:lnTo>
                        <a:lnTo>
                          <a:pt x="269" y="182"/>
                        </a:lnTo>
                        <a:lnTo>
                          <a:pt x="268" y="181"/>
                        </a:lnTo>
                        <a:lnTo>
                          <a:pt x="268" y="180"/>
                        </a:lnTo>
                        <a:lnTo>
                          <a:pt x="267" y="180"/>
                        </a:lnTo>
                        <a:lnTo>
                          <a:pt x="267" y="179"/>
                        </a:lnTo>
                        <a:lnTo>
                          <a:pt x="266" y="178"/>
                        </a:lnTo>
                        <a:lnTo>
                          <a:pt x="264" y="177"/>
                        </a:lnTo>
                        <a:lnTo>
                          <a:pt x="264" y="176"/>
                        </a:lnTo>
                        <a:lnTo>
                          <a:pt x="263" y="176"/>
                        </a:lnTo>
                        <a:lnTo>
                          <a:pt x="261" y="176"/>
                        </a:lnTo>
                        <a:lnTo>
                          <a:pt x="259" y="175"/>
                        </a:lnTo>
                        <a:lnTo>
                          <a:pt x="257" y="175"/>
                        </a:lnTo>
                        <a:lnTo>
                          <a:pt x="256" y="176"/>
                        </a:lnTo>
                        <a:lnTo>
                          <a:pt x="254" y="176"/>
                        </a:lnTo>
                        <a:lnTo>
                          <a:pt x="253" y="176"/>
                        </a:lnTo>
                        <a:lnTo>
                          <a:pt x="252" y="176"/>
                        </a:lnTo>
                        <a:lnTo>
                          <a:pt x="251" y="176"/>
                        </a:lnTo>
                        <a:lnTo>
                          <a:pt x="250" y="176"/>
                        </a:lnTo>
                        <a:lnTo>
                          <a:pt x="250" y="177"/>
                        </a:lnTo>
                        <a:lnTo>
                          <a:pt x="249" y="177"/>
                        </a:lnTo>
                        <a:lnTo>
                          <a:pt x="249" y="176"/>
                        </a:lnTo>
                        <a:lnTo>
                          <a:pt x="247" y="175"/>
                        </a:lnTo>
                        <a:lnTo>
                          <a:pt x="246" y="175"/>
                        </a:lnTo>
                        <a:lnTo>
                          <a:pt x="245" y="173"/>
                        </a:lnTo>
                        <a:lnTo>
                          <a:pt x="245" y="172"/>
                        </a:lnTo>
                        <a:lnTo>
                          <a:pt x="244" y="171"/>
                        </a:lnTo>
                        <a:lnTo>
                          <a:pt x="243" y="171"/>
                        </a:lnTo>
                        <a:lnTo>
                          <a:pt x="242" y="170"/>
                        </a:lnTo>
                        <a:lnTo>
                          <a:pt x="241" y="169"/>
                        </a:lnTo>
                        <a:lnTo>
                          <a:pt x="241" y="168"/>
                        </a:lnTo>
                        <a:lnTo>
                          <a:pt x="240" y="168"/>
                        </a:lnTo>
                        <a:lnTo>
                          <a:pt x="239" y="168"/>
                        </a:lnTo>
                        <a:lnTo>
                          <a:pt x="238" y="167"/>
                        </a:lnTo>
                        <a:lnTo>
                          <a:pt x="234" y="166"/>
                        </a:lnTo>
                        <a:lnTo>
                          <a:pt x="232" y="165"/>
                        </a:lnTo>
                        <a:lnTo>
                          <a:pt x="231" y="165"/>
                        </a:lnTo>
                        <a:lnTo>
                          <a:pt x="229" y="164"/>
                        </a:lnTo>
                        <a:lnTo>
                          <a:pt x="228" y="164"/>
                        </a:lnTo>
                        <a:lnTo>
                          <a:pt x="228" y="163"/>
                        </a:lnTo>
                        <a:lnTo>
                          <a:pt x="227" y="162"/>
                        </a:lnTo>
                        <a:lnTo>
                          <a:pt x="227" y="163"/>
                        </a:lnTo>
                        <a:lnTo>
                          <a:pt x="226" y="163"/>
                        </a:lnTo>
                        <a:lnTo>
                          <a:pt x="225" y="163"/>
                        </a:lnTo>
                        <a:lnTo>
                          <a:pt x="224" y="164"/>
                        </a:lnTo>
                        <a:lnTo>
                          <a:pt x="222" y="163"/>
                        </a:lnTo>
                        <a:lnTo>
                          <a:pt x="221" y="163"/>
                        </a:lnTo>
                        <a:lnTo>
                          <a:pt x="220" y="163"/>
                        </a:lnTo>
                        <a:lnTo>
                          <a:pt x="220" y="161"/>
                        </a:lnTo>
                        <a:lnTo>
                          <a:pt x="219" y="160"/>
                        </a:lnTo>
                        <a:lnTo>
                          <a:pt x="219" y="159"/>
                        </a:lnTo>
                        <a:lnTo>
                          <a:pt x="219" y="158"/>
                        </a:lnTo>
                        <a:lnTo>
                          <a:pt x="219" y="157"/>
                        </a:lnTo>
                        <a:lnTo>
                          <a:pt x="219" y="156"/>
                        </a:lnTo>
                        <a:lnTo>
                          <a:pt x="220" y="156"/>
                        </a:lnTo>
                        <a:lnTo>
                          <a:pt x="220" y="155"/>
                        </a:lnTo>
                        <a:lnTo>
                          <a:pt x="219" y="154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2"/>
                        </a:lnTo>
                        <a:lnTo>
                          <a:pt x="217" y="151"/>
                        </a:lnTo>
                        <a:lnTo>
                          <a:pt x="217" y="150"/>
                        </a:lnTo>
                        <a:lnTo>
                          <a:pt x="217" y="149"/>
                        </a:lnTo>
                        <a:lnTo>
                          <a:pt x="216" y="148"/>
                        </a:lnTo>
                        <a:lnTo>
                          <a:pt x="216" y="147"/>
                        </a:lnTo>
                        <a:lnTo>
                          <a:pt x="215" y="146"/>
                        </a:lnTo>
                        <a:lnTo>
                          <a:pt x="214" y="146"/>
                        </a:lnTo>
                        <a:lnTo>
                          <a:pt x="213" y="146"/>
                        </a:lnTo>
                        <a:lnTo>
                          <a:pt x="212" y="146"/>
                        </a:lnTo>
                        <a:lnTo>
                          <a:pt x="211" y="146"/>
                        </a:lnTo>
                        <a:lnTo>
                          <a:pt x="210" y="146"/>
                        </a:lnTo>
                        <a:lnTo>
                          <a:pt x="209" y="145"/>
                        </a:lnTo>
                        <a:lnTo>
                          <a:pt x="209" y="144"/>
                        </a:lnTo>
                        <a:lnTo>
                          <a:pt x="208" y="144"/>
                        </a:lnTo>
                        <a:lnTo>
                          <a:pt x="207" y="143"/>
                        </a:lnTo>
                        <a:lnTo>
                          <a:pt x="206" y="143"/>
                        </a:lnTo>
                        <a:lnTo>
                          <a:pt x="204" y="143"/>
                        </a:lnTo>
                        <a:lnTo>
                          <a:pt x="203" y="143"/>
                        </a:lnTo>
                        <a:lnTo>
                          <a:pt x="202" y="144"/>
                        </a:lnTo>
                        <a:lnTo>
                          <a:pt x="201" y="145"/>
                        </a:lnTo>
                        <a:lnTo>
                          <a:pt x="200" y="145"/>
                        </a:lnTo>
                        <a:lnTo>
                          <a:pt x="199" y="145"/>
                        </a:lnTo>
                        <a:lnTo>
                          <a:pt x="198" y="145"/>
                        </a:lnTo>
                        <a:lnTo>
                          <a:pt x="198" y="146"/>
                        </a:lnTo>
                        <a:lnTo>
                          <a:pt x="198" y="147"/>
                        </a:lnTo>
                        <a:lnTo>
                          <a:pt x="196" y="148"/>
                        </a:lnTo>
                        <a:lnTo>
                          <a:pt x="195" y="148"/>
                        </a:lnTo>
                        <a:lnTo>
                          <a:pt x="194" y="148"/>
                        </a:lnTo>
                        <a:lnTo>
                          <a:pt x="193" y="148"/>
                        </a:lnTo>
                        <a:lnTo>
                          <a:pt x="192" y="148"/>
                        </a:lnTo>
                        <a:lnTo>
                          <a:pt x="191" y="149"/>
                        </a:lnTo>
                        <a:lnTo>
                          <a:pt x="190" y="149"/>
                        </a:lnTo>
                        <a:lnTo>
                          <a:pt x="190" y="150"/>
                        </a:lnTo>
                        <a:lnTo>
                          <a:pt x="189" y="150"/>
                        </a:lnTo>
                        <a:lnTo>
                          <a:pt x="187" y="150"/>
                        </a:lnTo>
                        <a:lnTo>
                          <a:pt x="187" y="151"/>
                        </a:lnTo>
                        <a:lnTo>
                          <a:pt x="186" y="151"/>
                        </a:lnTo>
                        <a:lnTo>
                          <a:pt x="185" y="152"/>
                        </a:lnTo>
                        <a:lnTo>
                          <a:pt x="184" y="152"/>
                        </a:lnTo>
                        <a:lnTo>
                          <a:pt x="183" y="153"/>
                        </a:lnTo>
                        <a:lnTo>
                          <a:pt x="182" y="153"/>
                        </a:lnTo>
                        <a:lnTo>
                          <a:pt x="180" y="153"/>
                        </a:lnTo>
                        <a:lnTo>
                          <a:pt x="179" y="153"/>
                        </a:lnTo>
                        <a:lnTo>
                          <a:pt x="178" y="153"/>
                        </a:lnTo>
                        <a:lnTo>
                          <a:pt x="177" y="153"/>
                        </a:lnTo>
                        <a:lnTo>
                          <a:pt x="176" y="153"/>
                        </a:lnTo>
                        <a:lnTo>
                          <a:pt x="174" y="153"/>
                        </a:lnTo>
                        <a:lnTo>
                          <a:pt x="173" y="153"/>
                        </a:lnTo>
                        <a:lnTo>
                          <a:pt x="173" y="155"/>
                        </a:lnTo>
                        <a:lnTo>
                          <a:pt x="174" y="158"/>
                        </a:lnTo>
                        <a:lnTo>
                          <a:pt x="174" y="160"/>
                        </a:lnTo>
                        <a:lnTo>
                          <a:pt x="174" y="161"/>
                        </a:lnTo>
                        <a:lnTo>
                          <a:pt x="174" y="162"/>
                        </a:lnTo>
                        <a:lnTo>
                          <a:pt x="174" y="163"/>
                        </a:lnTo>
                        <a:lnTo>
                          <a:pt x="174" y="165"/>
                        </a:lnTo>
                        <a:lnTo>
                          <a:pt x="174" y="166"/>
                        </a:lnTo>
                        <a:lnTo>
                          <a:pt x="172" y="167"/>
                        </a:lnTo>
                        <a:lnTo>
                          <a:pt x="171" y="167"/>
                        </a:lnTo>
                        <a:lnTo>
                          <a:pt x="170" y="167"/>
                        </a:lnTo>
                        <a:lnTo>
                          <a:pt x="169" y="167"/>
                        </a:lnTo>
                        <a:lnTo>
                          <a:pt x="167" y="167"/>
                        </a:lnTo>
                        <a:lnTo>
                          <a:pt x="166" y="166"/>
                        </a:lnTo>
                        <a:lnTo>
                          <a:pt x="166" y="167"/>
                        </a:lnTo>
                        <a:lnTo>
                          <a:pt x="165" y="167"/>
                        </a:lnTo>
                        <a:lnTo>
                          <a:pt x="164" y="167"/>
                        </a:lnTo>
                        <a:lnTo>
                          <a:pt x="163" y="168"/>
                        </a:lnTo>
                        <a:lnTo>
                          <a:pt x="162" y="168"/>
                        </a:lnTo>
                        <a:lnTo>
                          <a:pt x="160" y="168"/>
                        </a:lnTo>
                        <a:lnTo>
                          <a:pt x="159" y="168"/>
                        </a:lnTo>
                        <a:lnTo>
                          <a:pt x="158" y="167"/>
                        </a:lnTo>
                        <a:lnTo>
                          <a:pt x="156" y="168"/>
                        </a:lnTo>
                        <a:lnTo>
                          <a:pt x="155" y="168"/>
                        </a:lnTo>
                        <a:lnTo>
                          <a:pt x="153" y="168"/>
                        </a:lnTo>
                        <a:lnTo>
                          <a:pt x="152" y="168"/>
                        </a:lnTo>
                        <a:lnTo>
                          <a:pt x="151" y="168"/>
                        </a:lnTo>
                        <a:lnTo>
                          <a:pt x="150" y="169"/>
                        </a:lnTo>
                        <a:lnTo>
                          <a:pt x="150" y="170"/>
                        </a:lnTo>
                        <a:lnTo>
                          <a:pt x="150" y="171"/>
                        </a:lnTo>
                        <a:lnTo>
                          <a:pt x="150" y="174"/>
                        </a:lnTo>
                        <a:lnTo>
                          <a:pt x="151" y="175"/>
                        </a:lnTo>
                        <a:lnTo>
                          <a:pt x="152" y="176"/>
                        </a:lnTo>
                        <a:lnTo>
                          <a:pt x="152" y="177"/>
                        </a:lnTo>
                        <a:lnTo>
                          <a:pt x="152" y="179"/>
                        </a:lnTo>
                        <a:lnTo>
                          <a:pt x="152" y="180"/>
                        </a:lnTo>
                        <a:lnTo>
                          <a:pt x="151" y="181"/>
                        </a:lnTo>
                        <a:lnTo>
                          <a:pt x="150" y="183"/>
                        </a:lnTo>
                        <a:lnTo>
                          <a:pt x="149" y="184"/>
                        </a:lnTo>
                        <a:lnTo>
                          <a:pt x="148" y="184"/>
                        </a:lnTo>
                        <a:lnTo>
                          <a:pt x="148" y="186"/>
                        </a:lnTo>
                        <a:lnTo>
                          <a:pt x="146" y="186"/>
                        </a:lnTo>
                        <a:lnTo>
                          <a:pt x="146" y="187"/>
                        </a:lnTo>
                        <a:lnTo>
                          <a:pt x="145" y="189"/>
                        </a:lnTo>
                        <a:lnTo>
                          <a:pt x="144" y="190"/>
                        </a:lnTo>
                        <a:lnTo>
                          <a:pt x="142" y="191"/>
                        </a:lnTo>
                        <a:lnTo>
                          <a:pt x="141" y="192"/>
                        </a:lnTo>
                        <a:lnTo>
                          <a:pt x="140" y="192"/>
                        </a:lnTo>
                        <a:lnTo>
                          <a:pt x="139" y="192"/>
                        </a:lnTo>
                        <a:lnTo>
                          <a:pt x="138" y="192"/>
                        </a:lnTo>
                        <a:lnTo>
                          <a:pt x="136" y="192"/>
                        </a:lnTo>
                        <a:lnTo>
                          <a:pt x="134" y="192"/>
                        </a:lnTo>
                        <a:lnTo>
                          <a:pt x="134" y="191"/>
                        </a:lnTo>
                        <a:lnTo>
                          <a:pt x="131" y="192"/>
                        </a:lnTo>
                        <a:lnTo>
                          <a:pt x="130" y="193"/>
                        </a:lnTo>
                        <a:lnTo>
                          <a:pt x="128" y="194"/>
                        </a:lnTo>
                        <a:lnTo>
                          <a:pt x="127" y="194"/>
                        </a:lnTo>
                        <a:lnTo>
                          <a:pt x="127" y="195"/>
                        </a:lnTo>
                        <a:lnTo>
                          <a:pt x="126" y="195"/>
                        </a:lnTo>
                        <a:lnTo>
                          <a:pt x="125" y="195"/>
                        </a:lnTo>
                        <a:lnTo>
                          <a:pt x="125" y="196"/>
                        </a:lnTo>
                        <a:lnTo>
                          <a:pt x="124" y="196"/>
                        </a:lnTo>
                        <a:lnTo>
                          <a:pt x="123" y="195"/>
                        </a:lnTo>
                        <a:lnTo>
                          <a:pt x="121" y="195"/>
                        </a:lnTo>
                        <a:lnTo>
                          <a:pt x="120" y="195"/>
                        </a:lnTo>
                        <a:lnTo>
                          <a:pt x="120" y="194"/>
                        </a:lnTo>
                        <a:lnTo>
                          <a:pt x="120" y="193"/>
                        </a:lnTo>
                        <a:lnTo>
                          <a:pt x="119" y="193"/>
                        </a:lnTo>
                        <a:lnTo>
                          <a:pt x="118" y="191"/>
                        </a:lnTo>
                        <a:lnTo>
                          <a:pt x="116" y="190"/>
                        </a:lnTo>
                        <a:lnTo>
                          <a:pt x="116" y="189"/>
                        </a:lnTo>
                        <a:lnTo>
                          <a:pt x="114" y="189"/>
                        </a:lnTo>
                        <a:lnTo>
                          <a:pt x="113" y="189"/>
                        </a:lnTo>
                        <a:lnTo>
                          <a:pt x="112" y="189"/>
                        </a:lnTo>
                        <a:lnTo>
                          <a:pt x="111" y="190"/>
                        </a:lnTo>
                        <a:lnTo>
                          <a:pt x="110" y="191"/>
                        </a:lnTo>
                        <a:lnTo>
                          <a:pt x="109" y="192"/>
                        </a:lnTo>
                        <a:lnTo>
                          <a:pt x="108" y="195"/>
                        </a:lnTo>
                        <a:lnTo>
                          <a:pt x="107" y="198"/>
                        </a:lnTo>
                        <a:lnTo>
                          <a:pt x="107" y="199"/>
                        </a:lnTo>
                        <a:lnTo>
                          <a:pt x="107" y="201"/>
                        </a:lnTo>
                        <a:lnTo>
                          <a:pt x="107" y="202"/>
                        </a:lnTo>
                        <a:lnTo>
                          <a:pt x="107" y="203"/>
                        </a:lnTo>
                        <a:lnTo>
                          <a:pt x="106" y="205"/>
                        </a:lnTo>
                        <a:lnTo>
                          <a:pt x="106" y="206"/>
                        </a:lnTo>
                        <a:lnTo>
                          <a:pt x="106" y="207"/>
                        </a:lnTo>
                        <a:lnTo>
                          <a:pt x="105" y="208"/>
                        </a:lnTo>
                        <a:lnTo>
                          <a:pt x="105" y="209"/>
                        </a:lnTo>
                        <a:lnTo>
                          <a:pt x="105" y="210"/>
                        </a:lnTo>
                        <a:lnTo>
                          <a:pt x="105" y="211"/>
                        </a:lnTo>
                        <a:lnTo>
                          <a:pt x="104" y="211"/>
                        </a:lnTo>
                        <a:lnTo>
                          <a:pt x="104" y="212"/>
                        </a:lnTo>
                        <a:lnTo>
                          <a:pt x="103" y="213"/>
                        </a:lnTo>
                        <a:lnTo>
                          <a:pt x="102" y="215"/>
                        </a:lnTo>
                        <a:lnTo>
                          <a:pt x="102" y="216"/>
                        </a:lnTo>
                        <a:lnTo>
                          <a:pt x="101" y="217"/>
                        </a:lnTo>
                        <a:lnTo>
                          <a:pt x="101" y="218"/>
                        </a:lnTo>
                        <a:lnTo>
                          <a:pt x="101" y="219"/>
                        </a:lnTo>
                        <a:lnTo>
                          <a:pt x="101" y="220"/>
                        </a:lnTo>
                        <a:lnTo>
                          <a:pt x="100" y="221"/>
                        </a:lnTo>
                        <a:lnTo>
                          <a:pt x="99" y="222"/>
                        </a:lnTo>
                        <a:lnTo>
                          <a:pt x="98" y="222"/>
                        </a:lnTo>
                        <a:lnTo>
                          <a:pt x="96" y="221"/>
                        </a:lnTo>
                        <a:lnTo>
                          <a:pt x="95" y="221"/>
                        </a:lnTo>
                        <a:lnTo>
                          <a:pt x="94" y="220"/>
                        </a:lnTo>
                        <a:lnTo>
                          <a:pt x="93" y="219"/>
                        </a:lnTo>
                        <a:lnTo>
                          <a:pt x="92" y="218"/>
                        </a:lnTo>
                        <a:lnTo>
                          <a:pt x="91" y="219"/>
                        </a:lnTo>
                        <a:lnTo>
                          <a:pt x="88" y="223"/>
                        </a:lnTo>
                        <a:lnTo>
                          <a:pt x="88" y="224"/>
                        </a:lnTo>
                        <a:lnTo>
                          <a:pt x="87" y="224"/>
                        </a:lnTo>
                        <a:lnTo>
                          <a:pt x="87" y="225"/>
                        </a:lnTo>
                        <a:lnTo>
                          <a:pt x="86" y="225"/>
                        </a:lnTo>
                        <a:lnTo>
                          <a:pt x="85" y="224"/>
                        </a:lnTo>
                        <a:lnTo>
                          <a:pt x="84" y="224"/>
                        </a:lnTo>
                        <a:lnTo>
                          <a:pt x="83" y="224"/>
                        </a:lnTo>
                        <a:lnTo>
                          <a:pt x="83" y="223"/>
                        </a:lnTo>
                        <a:lnTo>
                          <a:pt x="82" y="223"/>
                        </a:lnTo>
                        <a:lnTo>
                          <a:pt x="81" y="224"/>
                        </a:lnTo>
                        <a:lnTo>
                          <a:pt x="80" y="224"/>
                        </a:lnTo>
                        <a:lnTo>
                          <a:pt x="79" y="225"/>
                        </a:lnTo>
                        <a:lnTo>
                          <a:pt x="79" y="226"/>
                        </a:lnTo>
                        <a:lnTo>
                          <a:pt x="79" y="227"/>
                        </a:lnTo>
                        <a:lnTo>
                          <a:pt x="78" y="227"/>
                        </a:lnTo>
                        <a:lnTo>
                          <a:pt x="77" y="228"/>
                        </a:lnTo>
                        <a:lnTo>
                          <a:pt x="76" y="229"/>
                        </a:lnTo>
                        <a:lnTo>
                          <a:pt x="75" y="229"/>
                        </a:lnTo>
                        <a:lnTo>
                          <a:pt x="74" y="229"/>
                        </a:lnTo>
                        <a:lnTo>
                          <a:pt x="73" y="229"/>
                        </a:lnTo>
                        <a:lnTo>
                          <a:pt x="72" y="230"/>
                        </a:lnTo>
                        <a:lnTo>
                          <a:pt x="71" y="230"/>
                        </a:lnTo>
                        <a:lnTo>
                          <a:pt x="70" y="230"/>
                        </a:lnTo>
                        <a:lnTo>
                          <a:pt x="69" y="230"/>
                        </a:lnTo>
                        <a:lnTo>
                          <a:pt x="67" y="229"/>
                        </a:lnTo>
                        <a:lnTo>
                          <a:pt x="64" y="228"/>
                        </a:lnTo>
                        <a:lnTo>
                          <a:pt x="62" y="227"/>
                        </a:lnTo>
                        <a:lnTo>
                          <a:pt x="61" y="226"/>
                        </a:lnTo>
                        <a:lnTo>
                          <a:pt x="61" y="225"/>
                        </a:lnTo>
                        <a:lnTo>
                          <a:pt x="60" y="225"/>
                        </a:lnTo>
                        <a:lnTo>
                          <a:pt x="58" y="225"/>
                        </a:lnTo>
                        <a:lnTo>
                          <a:pt x="57" y="225"/>
                        </a:lnTo>
                        <a:lnTo>
                          <a:pt x="56" y="225"/>
                        </a:lnTo>
                        <a:lnTo>
                          <a:pt x="55" y="225"/>
                        </a:lnTo>
                        <a:lnTo>
                          <a:pt x="56" y="225"/>
                        </a:lnTo>
                        <a:lnTo>
                          <a:pt x="57" y="223"/>
                        </a:lnTo>
                        <a:lnTo>
                          <a:pt x="56" y="223"/>
                        </a:lnTo>
                        <a:lnTo>
                          <a:pt x="56" y="222"/>
                        </a:lnTo>
                        <a:lnTo>
                          <a:pt x="56" y="221"/>
                        </a:lnTo>
                        <a:lnTo>
                          <a:pt x="57" y="221"/>
                        </a:lnTo>
                        <a:lnTo>
                          <a:pt x="58" y="221"/>
                        </a:lnTo>
                        <a:lnTo>
                          <a:pt x="58" y="220"/>
                        </a:lnTo>
                        <a:lnTo>
                          <a:pt x="59" y="218"/>
                        </a:lnTo>
                        <a:lnTo>
                          <a:pt x="58" y="217"/>
                        </a:lnTo>
                        <a:lnTo>
                          <a:pt x="58" y="216"/>
                        </a:lnTo>
                        <a:lnTo>
                          <a:pt x="59" y="215"/>
                        </a:lnTo>
                        <a:lnTo>
                          <a:pt x="59" y="214"/>
                        </a:lnTo>
                        <a:lnTo>
                          <a:pt x="59" y="213"/>
                        </a:lnTo>
                        <a:lnTo>
                          <a:pt x="59" y="212"/>
                        </a:lnTo>
                        <a:lnTo>
                          <a:pt x="58" y="211"/>
                        </a:lnTo>
                        <a:lnTo>
                          <a:pt x="58" y="210"/>
                        </a:lnTo>
                        <a:lnTo>
                          <a:pt x="59" y="210"/>
                        </a:lnTo>
                        <a:lnTo>
                          <a:pt x="59" y="209"/>
                        </a:lnTo>
                        <a:lnTo>
                          <a:pt x="60" y="209"/>
                        </a:lnTo>
                        <a:lnTo>
                          <a:pt x="61" y="210"/>
                        </a:lnTo>
                        <a:lnTo>
                          <a:pt x="62" y="210"/>
                        </a:lnTo>
                        <a:lnTo>
                          <a:pt x="63" y="209"/>
                        </a:lnTo>
                        <a:lnTo>
                          <a:pt x="63" y="208"/>
                        </a:lnTo>
                        <a:lnTo>
                          <a:pt x="64" y="208"/>
                        </a:lnTo>
                        <a:lnTo>
                          <a:pt x="65" y="208"/>
                        </a:lnTo>
                        <a:lnTo>
                          <a:pt x="65" y="207"/>
                        </a:lnTo>
                        <a:lnTo>
                          <a:pt x="66" y="206"/>
                        </a:lnTo>
                        <a:lnTo>
                          <a:pt x="65" y="206"/>
                        </a:lnTo>
                        <a:lnTo>
                          <a:pt x="65" y="205"/>
                        </a:lnTo>
                        <a:lnTo>
                          <a:pt x="65" y="204"/>
                        </a:lnTo>
                        <a:lnTo>
                          <a:pt x="65" y="203"/>
                        </a:lnTo>
                        <a:lnTo>
                          <a:pt x="66" y="201"/>
                        </a:lnTo>
                        <a:lnTo>
                          <a:pt x="66" y="200"/>
                        </a:lnTo>
                        <a:lnTo>
                          <a:pt x="67" y="199"/>
                        </a:lnTo>
                        <a:lnTo>
                          <a:pt x="68" y="198"/>
                        </a:lnTo>
                        <a:lnTo>
                          <a:pt x="68" y="197"/>
                        </a:lnTo>
                        <a:lnTo>
                          <a:pt x="68" y="196"/>
                        </a:lnTo>
                        <a:lnTo>
                          <a:pt x="68" y="195"/>
                        </a:lnTo>
                        <a:lnTo>
                          <a:pt x="67" y="194"/>
                        </a:lnTo>
                        <a:lnTo>
                          <a:pt x="66" y="193"/>
                        </a:lnTo>
                        <a:lnTo>
                          <a:pt x="65" y="193"/>
                        </a:lnTo>
                        <a:lnTo>
                          <a:pt x="64" y="193"/>
                        </a:lnTo>
                        <a:lnTo>
                          <a:pt x="63" y="192"/>
                        </a:lnTo>
                        <a:lnTo>
                          <a:pt x="62" y="191"/>
                        </a:lnTo>
                        <a:lnTo>
                          <a:pt x="61" y="191"/>
                        </a:lnTo>
                        <a:lnTo>
                          <a:pt x="60" y="190"/>
                        </a:lnTo>
                        <a:lnTo>
                          <a:pt x="59" y="190"/>
                        </a:lnTo>
                        <a:lnTo>
                          <a:pt x="59" y="189"/>
                        </a:lnTo>
                        <a:lnTo>
                          <a:pt x="59" y="188"/>
                        </a:lnTo>
                        <a:lnTo>
                          <a:pt x="58" y="189"/>
                        </a:lnTo>
                        <a:lnTo>
                          <a:pt x="58" y="188"/>
                        </a:lnTo>
                        <a:lnTo>
                          <a:pt x="57" y="188"/>
                        </a:lnTo>
                        <a:lnTo>
                          <a:pt x="56" y="188"/>
                        </a:lnTo>
                        <a:lnTo>
                          <a:pt x="55" y="187"/>
                        </a:lnTo>
                        <a:lnTo>
                          <a:pt x="54" y="187"/>
                        </a:lnTo>
                        <a:lnTo>
                          <a:pt x="54" y="186"/>
                        </a:lnTo>
                        <a:lnTo>
                          <a:pt x="53" y="186"/>
                        </a:lnTo>
                        <a:lnTo>
                          <a:pt x="53" y="185"/>
                        </a:lnTo>
                        <a:lnTo>
                          <a:pt x="53" y="184"/>
                        </a:lnTo>
                        <a:lnTo>
                          <a:pt x="53" y="183"/>
                        </a:lnTo>
                        <a:lnTo>
                          <a:pt x="52" y="183"/>
                        </a:lnTo>
                        <a:lnTo>
                          <a:pt x="53" y="182"/>
                        </a:lnTo>
                        <a:lnTo>
                          <a:pt x="52" y="181"/>
                        </a:lnTo>
                        <a:lnTo>
                          <a:pt x="53" y="181"/>
                        </a:lnTo>
                        <a:lnTo>
                          <a:pt x="52" y="180"/>
                        </a:lnTo>
                        <a:lnTo>
                          <a:pt x="52" y="179"/>
                        </a:lnTo>
                        <a:lnTo>
                          <a:pt x="52" y="178"/>
                        </a:lnTo>
                        <a:lnTo>
                          <a:pt x="52" y="177"/>
                        </a:lnTo>
                        <a:lnTo>
                          <a:pt x="51" y="177"/>
                        </a:lnTo>
                        <a:lnTo>
                          <a:pt x="51" y="176"/>
                        </a:lnTo>
                        <a:lnTo>
                          <a:pt x="51" y="175"/>
                        </a:lnTo>
                        <a:lnTo>
                          <a:pt x="50" y="174"/>
                        </a:lnTo>
                        <a:lnTo>
                          <a:pt x="50" y="172"/>
                        </a:lnTo>
                        <a:lnTo>
                          <a:pt x="50" y="171"/>
                        </a:lnTo>
                        <a:lnTo>
                          <a:pt x="49" y="170"/>
                        </a:lnTo>
                        <a:lnTo>
                          <a:pt x="49" y="169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7"/>
                        </a:lnTo>
                        <a:lnTo>
                          <a:pt x="48" y="166"/>
                        </a:lnTo>
                        <a:lnTo>
                          <a:pt x="47" y="165"/>
                        </a:lnTo>
                        <a:lnTo>
                          <a:pt x="47" y="164"/>
                        </a:lnTo>
                        <a:lnTo>
                          <a:pt x="46" y="163"/>
                        </a:lnTo>
                        <a:lnTo>
                          <a:pt x="47" y="162"/>
                        </a:lnTo>
                        <a:lnTo>
                          <a:pt x="46" y="162"/>
                        </a:lnTo>
                        <a:lnTo>
                          <a:pt x="46" y="161"/>
                        </a:lnTo>
                        <a:lnTo>
                          <a:pt x="45" y="161"/>
                        </a:lnTo>
                        <a:lnTo>
                          <a:pt x="45" y="160"/>
                        </a:lnTo>
                        <a:lnTo>
                          <a:pt x="44" y="159"/>
                        </a:lnTo>
                        <a:lnTo>
                          <a:pt x="44" y="158"/>
                        </a:lnTo>
                        <a:lnTo>
                          <a:pt x="43" y="158"/>
                        </a:lnTo>
                        <a:lnTo>
                          <a:pt x="42" y="159"/>
                        </a:lnTo>
                        <a:lnTo>
                          <a:pt x="41" y="159"/>
                        </a:lnTo>
                        <a:lnTo>
                          <a:pt x="40" y="158"/>
                        </a:lnTo>
                        <a:lnTo>
                          <a:pt x="40" y="157"/>
                        </a:lnTo>
                        <a:lnTo>
                          <a:pt x="39" y="157"/>
                        </a:lnTo>
                        <a:lnTo>
                          <a:pt x="39" y="156"/>
                        </a:lnTo>
                        <a:lnTo>
                          <a:pt x="38" y="156"/>
                        </a:lnTo>
                        <a:lnTo>
                          <a:pt x="37" y="157"/>
                        </a:lnTo>
                        <a:lnTo>
                          <a:pt x="36" y="157"/>
                        </a:lnTo>
                        <a:lnTo>
                          <a:pt x="35" y="157"/>
                        </a:lnTo>
                        <a:lnTo>
                          <a:pt x="34" y="158"/>
                        </a:lnTo>
                        <a:lnTo>
                          <a:pt x="33" y="158"/>
                        </a:lnTo>
                        <a:lnTo>
                          <a:pt x="33" y="157"/>
                        </a:lnTo>
                        <a:lnTo>
                          <a:pt x="33" y="156"/>
                        </a:lnTo>
                        <a:lnTo>
                          <a:pt x="33" y="155"/>
                        </a:lnTo>
                        <a:lnTo>
                          <a:pt x="34" y="154"/>
                        </a:lnTo>
                        <a:lnTo>
                          <a:pt x="33" y="153"/>
                        </a:lnTo>
                        <a:lnTo>
                          <a:pt x="33" y="152"/>
                        </a:lnTo>
                        <a:lnTo>
                          <a:pt x="32" y="151"/>
                        </a:lnTo>
                        <a:lnTo>
                          <a:pt x="31" y="152"/>
                        </a:lnTo>
                        <a:lnTo>
                          <a:pt x="30" y="152"/>
                        </a:lnTo>
                        <a:lnTo>
                          <a:pt x="30" y="151"/>
                        </a:lnTo>
                        <a:lnTo>
                          <a:pt x="29" y="151"/>
                        </a:lnTo>
                        <a:lnTo>
                          <a:pt x="28" y="151"/>
                        </a:lnTo>
                        <a:lnTo>
                          <a:pt x="28" y="152"/>
                        </a:lnTo>
                        <a:lnTo>
                          <a:pt x="28" y="151"/>
                        </a:lnTo>
                        <a:lnTo>
                          <a:pt x="27" y="151"/>
                        </a:lnTo>
                        <a:lnTo>
                          <a:pt x="26" y="151"/>
                        </a:lnTo>
                        <a:lnTo>
                          <a:pt x="26" y="150"/>
                        </a:lnTo>
                        <a:lnTo>
                          <a:pt x="25" y="149"/>
                        </a:lnTo>
                        <a:lnTo>
                          <a:pt x="24" y="149"/>
                        </a:lnTo>
                        <a:lnTo>
                          <a:pt x="25" y="148"/>
                        </a:lnTo>
                        <a:lnTo>
                          <a:pt x="24" y="147"/>
                        </a:lnTo>
                        <a:lnTo>
                          <a:pt x="23" y="147"/>
                        </a:lnTo>
                        <a:lnTo>
                          <a:pt x="23" y="146"/>
                        </a:lnTo>
                        <a:lnTo>
                          <a:pt x="23" y="145"/>
                        </a:lnTo>
                        <a:lnTo>
                          <a:pt x="24" y="144"/>
                        </a:lnTo>
                        <a:lnTo>
                          <a:pt x="25" y="143"/>
                        </a:lnTo>
                        <a:lnTo>
                          <a:pt x="25" y="142"/>
                        </a:lnTo>
                        <a:lnTo>
                          <a:pt x="24" y="142"/>
                        </a:lnTo>
                        <a:lnTo>
                          <a:pt x="23" y="142"/>
                        </a:lnTo>
                        <a:lnTo>
                          <a:pt x="22" y="142"/>
                        </a:lnTo>
                        <a:lnTo>
                          <a:pt x="21" y="142"/>
                        </a:lnTo>
                        <a:lnTo>
                          <a:pt x="20" y="142"/>
                        </a:lnTo>
                        <a:lnTo>
                          <a:pt x="19" y="142"/>
                        </a:lnTo>
                        <a:lnTo>
                          <a:pt x="18" y="142"/>
                        </a:lnTo>
                        <a:lnTo>
                          <a:pt x="17" y="142"/>
                        </a:lnTo>
                        <a:lnTo>
                          <a:pt x="16" y="142"/>
                        </a:lnTo>
                        <a:lnTo>
                          <a:pt x="15" y="142"/>
                        </a:lnTo>
                        <a:lnTo>
                          <a:pt x="15" y="141"/>
                        </a:lnTo>
                        <a:lnTo>
                          <a:pt x="14" y="141"/>
                        </a:lnTo>
                        <a:lnTo>
                          <a:pt x="13" y="141"/>
                        </a:lnTo>
                        <a:lnTo>
                          <a:pt x="12" y="142"/>
                        </a:lnTo>
                        <a:lnTo>
                          <a:pt x="12" y="143"/>
                        </a:lnTo>
                        <a:lnTo>
                          <a:pt x="11" y="143"/>
                        </a:lnTo>
                        <a:lnTo>
                          <a:pt x="10" y="142"/>
                        </a:lnTo>
                        <a:lnTo>
                          <a:pt x="9" y="143"/>
                        </a:lnTo>
                        <a:lnTo>
                          <a:pt x="8" y="143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6" y="144"/>
                        </a:lnTo>
                        <a:lnTo>
                          <a:pt x="5" y="143"/>
                        </a:lnTo>
                        <a:lnTo>
                          <a:pt x="4" y="143"/>
                        </a:lnTo>
                        <a:lnTo>
                          <a:pt x="3" y="143"/>
                        </a:lnTo>
                        <a:lnTo>
                          <a:pt x="2" y="143"/>
                        </a:lnTo>
                        <a:lnTo>
                          <a:pt x="2" y="142"/>
                        </a:lnTo>
                        <a:lnTo>
                          <a:pt x="1" y="142"/>
                        </a:lnTo>
                        <a:lnTo>
                          <a:pt x="0" y="141"/>
                        </a:lnTo>
                        <a:lnTo>
                          <a:pt x="0" y="140"/>
                        </a:lnTo>
                        <a:lnTo>
                          <a:pt x="1" y="140"/>
                        </a:lnTo>
                        <a:lnTo>
                          <a:pt x="2" y="140"/>
                        </a:lnTo>
                        <a:lnTo>
                          <a:pt x="3" y="140"/>
                        </a:lnTo>
                        <a:lnTo>
                          <a:pt x="4" y="139"/>
                        </a:lnTo>
                        <a:lnTo>
                          <a:pt x="5" y="139"/>
                        </a:lnTo>
                        <a:lnTo>
                          <a:pt x="6" y="138"/>
                        </a:lnTo>
                        <a:lnTo>
                          <a:pt x="6" y="137"/>
                        </a:lnTo>
                        <a:lnTo>
                          <a:pt x="7" y="136"/>
                        </a:lnTo>
                        <a:lnTo>
                          <a:pt x="8" y="136"/>
                        </a:lnTo>
                        <a:lnTo>
                          <a:pt x="9" y="136"/>
                        </a:lnTo>
                        <a:lnTo>
                          <a:pt x="10" y="136"/>
                        </a:lnTo>
                        <a:lnTo>
                          <a:pt x="11" y="136"/>
                        </a:lnTo>
                        <a:lnTo>
                          <a:pt x="12" y="136"/>
                        </a:lnTo>
                        <a:lnTo>
                          <a:pt x="13" y="135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6" y="134"/>
                        </a:lnTo>
                        <a:lnTo>
                          <a:pt x="16" y="132"/>
                        </a:lnTo>
                        <a:lnTo>
                          <a:pt x="16" y="131"/>
                        </a:lnTo>
                        <a:lnTo>
                          <a:pt x="15" y="131"/>
                        </a:lnTo>
                        <a:lnTo>
                          <a:pt x="15" y="130"/>
                        </a:lnTo>
                        <a:lnTo>
                          <a:pt x="16" y="130"/>
                        </a:lnTo>
                        <a:lnTo>
                          <a:pt x="17" y="130"/>
                        </a:lnTo>
                        <a:lnTo>
                          <a:pt x="17" y="129"/>
                        </a:lnTo>
                        <a:lnTo>
                          <a:pt x="19" y="130"/>
                        </a:lnTo>
                        <a:lnTo>
                          <a:pt x="19" y="129"/>
                        </a:lnTo>
                        <a:lnTo>
                          <a:pt x="20" y="129"/>
                        </a:lnTo>
                        <a:lnTo>
                          <a:pt x="21" y="128"/>
                        </a:lnTo>
                        <a:lnTo>
                          <a:pt x="21" y="127"/>
                        </a:lnTo>
                        <a:lnTo>
                          <a:pt x="22" y="126"/>
                        </a:lnTo>
                        <a:lnTo>
                          <a:pt x="22" y="125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5" y="125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3"/>
                        </a:lnTo>
                        <a:lnTo>
                          <a:pt x="28" y="123"/>
                        </a:lnTo>
                        <a:lnTo>
                          <a:pt x="29" y="122"/>
                        </a:lnTo>
                        <a:lnTo>
                          <a:pt x="30" y="121"/>
                        </a:lnTo>
                        <a:lnTo>
                          <a:pt x="30" y="119"/>
                        </a:lnTo>
                        <a:lnTo>
                          <a:pt x="30" y="118"/>
                        </a:lnTo>
                        <a:lnTo>
                          <a:pt x="32" y="118"/>
                        </a:lnTo>
                        <a:lnTo>
                          <a:pt x="33" y="119"/>
                        </a:lnTo>
                        <a:lnTo>
                          <a:pt x="33" y="118"/>
                        </a:lnTo>
                        <a:lnTo>
                          <a:pt x="33" y="117"/>
                        </a:lnTo>
                        <a:lnTo>
                          <a:pt x="34" y="117"/>
                        </a:lnTo>
                        <a:lnTo>
                          <a:pt x="34" y="116"/>
                        </a:lnTo>
                        <a:lnTo>
                          <a:pt x="34" y="115"/>
                        </a:lnTo>
                        <a:lnTo>
                          <a:pt x="34" y="114"/>
                        </a:lnTo>
                        <a:lnTo>
                          <a:pt x="35" y="114"/>
                        </a:lnTo>
                        <a:lnTo>
                          <a:pt x="36" y="114"/>
                        </a:lnTo>
                        <a:lnTo>
                          <a:pt x="37" y="113"/>
                        </a:lnTo>
                        <a:lnTo>
                          <a:pt x="38" y="113"/>
                        </a:lnTo>
                        <a:lnTo>
                          <a:pt x="39" y="113"/>
                        </a:lnTo>
                        <a:lnTo>
                          <a:pt x="39" y="112"/>
                        </a:lnTo>
                        <a:lnTo>
                          <a:pt x="39" y="111"/>
                        </a:lnTo>
                        <a:lnTo>
                          <a:pt x="40" y="111"/>
                        </a:lnTo>
                        <a:lnTo>
                          <a:pt x="41" y="111"/>
                        </a:lnTo>
                        <a:lnTo>
                          <a:pt x="42" y="112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3" y="114"/>
                        </a:lnTo>
                        <a:lnTo>
                          <a:pt x="44" y="114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6"/>
                        </a:lnTo>
                        <a:lnTo>
                          <a:pt x="46" y="116"/>
                        </a:lnTo>
                        <a:lnTo>
                          <a:pt x="46" y="117"/>
                        </a:lnTo>
                        <a:lnTo>
                          <a:pt x="47" y="117"/>
                        </a:lnTo>
                        <a:lnTo>
                          <a:pt x="47" y="116"/>
                        </a:lnTo>
                        <a:lnTo>
                          <a:pt x="48" y="116"/>
                        </a:lnTo>
                        <a:lnTo>
                          <a:pt x="48" y="115"/>
                        </a:lnTo>
                        <a:lnTo>
                          <a:pt x="49" y="115"/>
                        </a:lnTo>
                        <a:lnTo>
                          <a:pt x="49" y="114"/>
                        </a:lnTo>
                        <a:lnTo>
                          <a:pt x="49" y="113"/>
                        </a:lnTo>
                        <a:lnTo>
                          <a:pt x="49" y="112"/>
                        </a:lnTo>
                        <a:lnTo>
                          <a:pt x="49" y="111"/>
                        </a:lnTo>
                        <a:lnTo>
                          <a:pt x="50" y="111"/>
                        </a:lnTo>
                        <a:lnTo>
                          <a:pt x="51" y="110"/>
                        </a:lnTo>
                        <a:lnTo>
                          <a:pt x="50" y="110"/>
                        </a:lnTo>
                        <a:lnTo>
                          <a:pt x="50" y="109"/>
                        </a:lnTo>
                        <a:lnTo>
                          <a:pt x="50" y="108"/>
                        </a:lnTo>
                        <a:lnTo>
                          <a:pt x="51" y="107"/>
                        </a:lnTo>
                        <a:lnTo>
                          <a:pt x="52" y="108"/>
                        </a:lnTo>
                        <a:lnTo>
                          <a:pt x="53" y="108"/>
                        </a:lnTo>
                        <a:lnTo>
                          <a:pt x="54" y="109"/>
                        </a:lnTo>
                        <a:lnTo>
                          <a:pt x="54" y="110"/>
                        </a:lnTo>
                        <a:lnTo>
                          <a:pt x="55" y="110"/>
                        </a:lnTo>
                        <a:lnTo>
                          <a:pt x="56" y="111"/>
                        </a:lnTo>
                        <a:lnTo>
                          <a:pt x="57" y="110"/>
                        </a:lnTo>
                        <a:lnTo>
                          <a:pt x="58" y="109"/>
                        </a:lnTo>
                        <a:lnTo>
                          <a:pt x="58" y="108"/>
                        </a:lnTo>
                        <a:lnTo>
                          <a:pt x="58" y="106"/>
                        </a:lnTo>
                        <a:lnTo>
                          <a:pt x="58" y="105"/>
                        </a:lnTo>
                        <a:lnTo>
                          <a:pt x="58" y="104"/>
                        </a:lnTo>
                        <a:lnTo>
                          <a:pt x="60" y="105"/>
                        </a:lnTo>
                        <a:lnTo>
                          <a:pt x="61" y="105"/>
                        </a:lnTo>
                        <a:lnTo>
                          <a:pt x="61" y="104"/>
                        </a:lnTo>
                        <a:lnTo>
                          <a:pt x="62" y="103"/>
                        </a:lnTo>
                        <a:lnTo>
                          <a:pt x="63" y="103"/>
                        </a:lnTo>
                        <a:lnTo>
                          <a:pt x="63" y="102"/>
                        </a:lnTo>
                        <a:lnTo>
                          <a:pt x="63" y="101"/>
                        </a:lnTo>
                        <a:lnTo>
                          <a:pt x="63" y="100"/>
                        </a:lnTo>
                        <a:lnTo>
                          <a:pt x="62" y="99"/>
                        </a:lnTo>
                        <a:lnTo>
                          <a:pt x="63" y="98"/>
                        </a:lnTo>
                        <a:lnTo>
                          <a:pt x="64" y="97"/>
                        </a:lnTo>
                        <a:lnTo>
                          <a:pt x="65" y="97"/>
                        </a:lnTo>
                        <a:lnTo>
                          <a:pt x="67" y="97"/>
                        </a:lnTo>
                        <a:lnTo>
                          <a:pt x="67" y="96"/>
                        </a:lnTo>
                        <a:lnTo>
                          <a:pt x="68" y="95"/>
                        </a:lnTo>
                        <a:lnTo>
                          <a:pt x="69" y="95"/>
                        </a:lnTo>
                        <a:lnTo>
                          <a:pt x="70" y="95"/>
                        </a:lnTo>
                        <a:lnTo>
                          <a:pt x="71" y="95"/>
                        </a:lnTo>
                        <a:lnTo>
                          <a:pt x="71" y="94"/>
                        </a:lnTo>
                        <a:lnTo>
                          <a:pt x="72" y="93"/>
                        </a:lnTo>
                        <a:lnTo>
                          <a:pt x="73" y="92"/>
                        </a:lnTo>
                        <a:lnTo>
                          <a:pt x="74" y="92"/>
                        </a:lnTo>
                        <a:lnTo>
                          <a:pt x="75" y="91"/>
                        </a:lnTo>
                        <a:lnTo>
                          <a:pt x="75" y="90"/>
                        </a:lnTo>
                        <a:lnTo>
                          <a:pt x="75" y="89"/>
                        </a:lnTo>
                        <a:lnTo>
                          <a:pt x="76" y="89"/>
                        </a:lnTo>
                        <a:lnTo>
                          <a:pt x="77" y="89"/>
                        </a:lnTo>
                        <a:lnTo>
                          <a:pt x="78" y="89"/>
                        </a:lnTo>
                        <a:lnTo>
                          <a:pt x="78" y="88"/>
                        </a:lnTo>
                        <a:lnTo>
                          <a:pt x="79" y="87"/>
                        </a:lnTo>
                        <a:lnTo>
                          <a:pt x="80" y="87"/>
                        </a:lnTo>
                        <a:lnTo>
                          <a:pt x="81" y="88"/>
                        </a:lnTo>
                        <a:lnTo>
                          <a:pt x="82" y="88"/>
                        </a:lnTo>
                        <a:lnTo>
                          <a:pt x="82" y="89"/>
                        </a:lnTo>
                        <a:lnTo>
                          <a:pt x="82" y="88"/>
                        </a:lnTo>
                        <a:lnTo>
                          <a:pt x="83" y="88"/>
                        </a:lnTo>
                        <a:lnTo>
                          <a:pt x="84" y="88"/>
                        </a:lnTo>
                        <a:lnTo>
                          <a:pt x="84" y="86"/>
                        </a:lnTo>
                        <a:lnTo>
                          <a:pt x="83" y="85"/>
                        </a:lnTo>
                        <a:lnTo>
                          <a:pt x="83" y="84"/>
                        </a:lnTo>
                        <a:lnTo>
                          <a:pt x="82" y="84"/>
                        </a:lnTo>
                        <a:lnTo>
                          <a:pt x="83" y="83"/>
                        </a:lnTo>
                        <a:lnTo>
                          <a:pt x="83" y="82"/>
                        </a:lnTo>
                        <a:lnTo>
                          <a:pt x="83" y="81"/>
                        </a:lnTo>
                        <a:lnTo>
                          <a:pt x="85" y="77"/>
                        </a:lnTo>
                        <a:lnTo>
                          <a:pt x="86" y="76"/>
                        </a:lnTo>
                        <a:lnTo>
                          <a:pt x="87" y="73"/>
                        </a:lnTo>
                        <a:lnTo>
                          <a:pt x="90" y="70"/>
                        </a:lnTo>
                        <a:lnTo>
                          <a:pt x="90" y="69"/>
                        </a:lnTo>
                        <a:lnTo>
                          <a:pt x="89" y="68"/>
                        </a:lnTo>
                        <a:lnTo>
                          <a:pt x="90" y="67"/>
                        </a:lnTo>
                        <a:lnTo>
                          <a:pt x="91" y="66"/>
                        </a:lnTo>
                        <a:lnTo>
                          <a:pt x="91" y="65"/>
                        </a:lnTo>
                        <a:lnTo>
                          <a:pt x="90" y="64"/>
                        </a:lnTo>
                        <a:lnTo>
                          <a:pt x="90" y="63"/>
                        </a:lnTo>
                        <a:lnTo>
                          <a:pt x="89" y="63"/>
                        </a:lnTo>
                        <a:lnTo>
                          <a:pt x="88" y="61"/>
                        </a:lnTo>
                        <a:lnTo>
                          <a:pt x="88" y="60"/>
                        </a:lnTo>
                        <a:lnTo>
                          <a:pt x="89" y="60"/>
                        </a:lnTo>
                        <a:lnTo>
                          <a:pt x="89" y="59"/>
                        </a:lnTo>
                        <a:lnTo>
                          <a:pt x="90" y="58"/>
                        </a:lnTo>
                        <a:lnTo>
                          <a:pt x="91" y="57"/>
                        </a:lnTo>
                        <a:lnTo>
                          <a:pt x="92" y="57"/>
                        </a:lnTo>
                        <a:lnTo>
                          <a:pt x="93" y="55"/>
                        </a:lnTo>
                        <a:lnTo>
                          <a:pt x="93" y="54"/>
                        </a:lnTo>
                        <a:lnTo>
                          <a:pt x="93" y="52"/>
                        </a:lnTo>
                        <a:lnTo>
                          <a:pt x="93" y="51"/>
                        </a:lnTo>
                        <a:lnTo>
                          <a:pt x="92" y="51"/>
                        </a:lnTo>
                        <a:lnTo>
                          <a:pt x="91" y="50"/>
                        </a:lnTo>
                        <a:lnTo>
                          <a:pt x="90" y="50"/>
                        </a:lnTo>
                        <a:lnTo>
                          <a:pt x="89" y="49"/>
                        </a:lnTo>
                        <a:lnTo>
                          <a:pt x="88" y="49"/>
                        </a:lnTo>
                        <a:lnTo>
                          <a:pt x="87" y="48"/>
                        </a:lnTo>
                        <a:lnTo>
                          <a:pt x="86" y="48"/>
                        </a:lnTo>
                        <a:lnTo>
                          <a:pt x="84" y="48"/>
                        </a:lnTo>
                        <a:lnTo>
                          <a:pt x="83" y="48"/>
                        </a:lnTo>
                        <a:lnTo>
                          <a:pt x="80" y="48"/>
                        </a:lnTo>
                        <a:lnTo>
                          <a:pt x="79" y="48"/>
                        </a:lnTo>
                        <a:lnTo>
                          <a:pt x="78" y="47"/>
                        </a:lnTo>
                        <a:lnTo>
                          <a:pt x="77" y="45"/>
                        </a:lnTo>
                        <a:lnTo>
                          <a:pt x="77" y="44"/>
                        </a:lnTo>
                        <a:lnTo>
                          <a:pt x="77" y="43"/>
                        </a:lnTo>
                        <a:lnTo>
                          <a:pt x="77" y="42"/>
                        </a:lnTo>
                        <a:lnTo>
                          <a:pt x="78" y="39"/>
                        </a:lnTo>
                        <a:lnTo>
                          <a:pt x="80" y="36"/>
                        </a:lnTo>
                        <a:lnTo>
                          <a:pt x="81" y="35"/>
                        </a:lnTo>
                        <a:lnTo>
                          <a:pt x="81" y="32"/>
                        </a:lnTo>
                        <a:lnTo>
                          <a:pt x="81" y="30"/>
                        </a:lnTo>
                        <a:lnTo>
                          <a:pt x="81" y="29"/>
                        </a:lnTo>
                        <a:lnTo>
                          <a:pt x="78" y="25"/>
                        </a:lnTo>
                        <a:lnTo>
                          <a:pt x="77" y="23"/>
                        </a:lnTo>
                        <a:lnTo>
                          <a:pt x="76" y="21"/>
                        </a:lnTo>
                        <a:lnTo>
                          <a:pt x="76" y="20"/>
                        </a:lnTo>
                        <a:lnTo>
                          <a:pt x="76" y="19"/>
                        </a:lnTo>
                        <a:lnTo>
                          <a:pt x="75" y="17"/>
                        </a:lnTo>
                        <a:lnTo>
                          <a:pt x="75" y="15"/>
                        </a:lnTo>
                        <a:lnTo>
                          <a:pt x="76" y="14"/>
                        </a:lnTo>
                        <a:lnTo>
                          <a:pt x="77" y="14"/>
                        </a:lnTo>
                        <a:lnTo>
                          <a:pt x="80" y="14"/>
                        </a:lnTo>
                        <a:lnTo>
                          <a:pt x="81" y="13"/>
                        </a:lnTo>
                        <a:lnTo>
                          <a:pt x="82" y="13"/>
                        </a:lnTo>
                        <a:lnTo>
                          <a:pt x="82" y="11"/>
                        </a:lnTo>
                        <a:lnTo>
                          <a:pt x="83" y="10"/>
                        </a:lnTo>
                        <a:lnTo>
                          <a:pt x="84" y="10"/>
                        </a:lnTo>
                        <a:lnTo>
                          <a:pt x="86" y="10"/>
                        </a:lnTo>
                        <a:lnTo>
                          <a:pt x="87" y="10"/>
                        </a:lnTo>
                        <a:lnTo>
                          <a:pt x="88" y="10"/>
                        </a:lnTo>
                        <a:lnTo>
                          <a:pt x="89" y="9"/>
                        </a:lnTo>
                        <a:lnTo>
                          <a:pt x="91" y="8"/>
                        </a:lnTo>
                        <a:lnTo>
                          <a:pt x="92" y="7"/>
                        </a:lnTo>
                        <a:lnTo>
                          <a:pt x="93" y="4"/>
                        </a:lnTo>
                        <a:lnTo>
                          <a:pt x="95" y="2"/>
                        </a:lnTo>
                        <a:lnTo>
                          <a:pt x="96" y="1"/>
                        </a:lnTo>
                        <a:lnTo>
                          <a:pt x="97" y="1"/>
                        </a:lnTo>
                        <a:lnTo>
                          <a:pt x="97" y="0"/>
                        </a:lnTo>
                        <a:lnTo>
                          <a:pt x="99" y="2"/>
                        </a:lnTo>
                        <a:lnTo>
                          <a:pt x="101" y="3"/>
                        </a:lnTo>
                        <a:lnTo>
                          <a:pt x="103" y="3"/>
                        </a:lnTo>
                        <a:lnTo>
                          <a:pt x="104" y="4"/>
                        </a:lnTo>
                        <a:lnTo>
                          <a:pt x="105" y="4"/>
                        </a:lnTo>
                        <a:lnTo>
                          <a:pt x="106" y="5"/>
                        </a:lnTo>
                        <a:lnTo>
                          <a:pt x="107" y="6"/>
                        </a:lnTo>
                        <a:lnTo>
                          <a:pt x="109" y="7"/>
                        </a:lnTo>
                        <a:lnTo>
                          <a:pt x="109" y="8"/>
                        </a:lnTo>
                        <a:lnTo>
                          <a:pt x="110" y="8"/>
                        </a:lnTo>
                        <a:lnTo>
                          <a:pt x="112" y="7"/>
                        </a:lnTo>
                        <a:lnTo>
                          <a:pt x="113" y="7"/>
                        </a:lnTo>
                        <a:lnTo>
                          <a:pt x="114" y="4"/>
                        </a:lnTo>
                        <a:lnTo>
                          <a:pt x="115" y="4"/>
                        </a:lnTo>
                        <a:lnTo>
                          <a:pt x="117" y="2"/>
                        </a:lnTo>
                        <a:lnTo>
                          <a:pt x="118" y="1"/>
                        </a:lnTo>
                        <a:lnTo>
                          <a:pt x="119" y="1"/>
                        </a:lnTo>
                        <a:lnTo>
                          <a:pt x="120" y="2"/>
                        </a:lnTo>
                        <a:lnTo>
                          <a:pt x="121" y="2"/>
                        </a:lnTo>
                        <a:lnTo>
                          <a:pt x="124" y="2"/>
                        </a:lnTo>
                        <a:lnTo>
                          <a:pt x="125" y="3"/>
                        </a:lnTo>
                        <a:lnTo>
                          <a:pt x="126" y="4"/>
                        </a:lnTo>
                        <a:lnTo>
                          <a:pt x="126" y="5"/>
                        </a:lnTo>
                        <a:lnTo>
                          <a:pt x="127" y="6"/>
                        </a:lnTo>
                        <a:lnTo>
                          <a:pt x="128" y="7"/>
                        </a:lnTo>
                        <a:lnTo>
                          <a:pt x="129" y="8"/>
                        </a:lnTo>
                        <a:lnTo>
                          <a:pt x="129" y="9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2" y="12"/>
                        </a:lnTo>
                        <a:lnTo>
                          <a:pt x="133" y="12"/>
                        </a:lnTo>
                        <a:lnTo>
                          <a:pt x="134" y="11"/>
                        </a:lnTo>
                        <a:lnTo>
                          <a:pt x="136" y="10"/>
                        </a:lnTo>
                        <a:lnTo>
                          <a:pt x="137" y="10"/>
                        </a:lnTo>
                        <a:lnTo>
                          <a:pt x="138" y="10"/>
                        </a:lnTo>
                        <a:lnTo>
                          <a:pt x="139" y="9"/>
                        </a:lnTo>
                        <a:lnTo>
                          <a:pt x="141" y="10"/>
                        </a:lnTo>
                        <a:lnTo>
                          <a:pt x="143" y="9"/>
                        </a:lnTo>
                        <a:lnTo>
                          <a:pt x="144" y="9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7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50" y="12"/>
                        </a:lnTo>
                        <a:lnTo>
                          <a:pt x="150" y="13"/>
                        </a:lnTo>
                        <a:lnTo>
                          <a:pt x="151" y="12"/>
                        </a:lnTo>
                        <a:lnTo>
                          <a:pt x="152" y="10"/>
                        </a:lnTo>
                        <a:lnTo>
                          <a:pt x="153" y="10"/>
                        </a:lnTo>
                        <a:lnTo>
                          <a:pt x="154" y="10"/>
                        </a:lnTo>
                        <a:lnTo>
                          <a:pt x="156" y="10"/>
                        </a:lnTo>
                        <a:lnTo>
                          <a:pt x="157" y="10"/>
                        </a:lnTo>
                        <a:lnTo>
                          <a:pt x="159" y="10"/>
                        </a:lnTo>
                        <a:lnTo>
                          <a:pt x="160" y="9"/>
                        </a:lnTo>
                        <a:lnTo>
                          <a:pt x="160" y="10"/>
                        </a:lnTo>
                        <a:lnTo>
                          <a:pt x="161" y="10"/>
                        </a:lnTo>
                        <a:lnTo>
                          <a:pt x="162" y="10"/>
                        </a:lnTo>
                        <a:lnTo>
                          <a:pt x="163" y="10"/>
                        </a:lnTo>
                        <a:lnTo>
                          <a:pt x="164" y="9"/>
                        </a:lnTo>
                        <a:lnTo>
                          <a:pt x="165" y="9"/>
                        </a:lnTo>
                        <a:lnTo>
                          <a:pt x="166" y="9"/>
                        </a:lnTo>
                        <a:lnTo>
                          <a:pt x="167" y="9"/>
                        </a:lnTo>
                        <a:lnTo>
                          <a:pt x="169" y="10"/>
                        </a:lnTo>
                        <a:lnTo>
                          <a:pt x="170" y="10"/>
                        </a:lnTo>
                        <a:lnTo>
                          <a:pt x="171" y="10"/>
                        </a:lnTo>
                        <a:lnTo>
                          <a:pt x="172" y="10"/>
                        </a:lnTo>
                        <a:lnTo>
                          <a:pt x="173" y="10"/>
                        </a:lnTo>
                        <a:lnTo>
                          <a:pt x="174" y="10"/>
                        </a:lnTo>
                        <a:lnTo>
                          <a:pt x="176" y="9"/>
                        </a:lnTo>
                        <a:lnTo>
                          <a:pt x="177" y="9"/>
                        </a:lnTo>
                        <a:lnTo>
                          <a:pt x="179" y="10"/>
                        </a:lnTo>
                        <a:lnTo>
                          <a:pt x="180" y="10"/>
                        </a:lnTo>
                        <a:lnTo>
                          <a:pt x="181" y="9"/>
                        </a:lnTo>
                        <a:lnTo>
                          <a:pt x="184" y="10"/>
                        </a:lnTo>
                        <a:lnTo>
                          <a:pt x="184" y="9"/>
                        </a:lnTo>
                        <a:lnTo>
                          <a:pt x="185" y="9"/>
                        </a:lnTo>
                        <a:lnTo>
                          <a:pt x="186" y="9"/>
                        </a:lnTo>
                        <a:lnTo>
                          <a:pt x="186" y="10"/>
                        </a:lnTo>
                        <a:lnTo>
                          <a:pt x="187" y="10"/>
                        </a:lnTo>
                        <a:lnTo>
                          <a:pt x="187" y="11"/>
                        </a:lnTo>
                        <a:lnTo>
                          <a:pt x="188" y="11"/>
                        </a:lnTo>
                        <a:lnTo>
                          <a:pt x="189" y="12"/>
                        </a:lnTo>
                        <a:lnTo>
                          <a:pt x="192" y="13"/>
                        </a:lnTo>
                        <a:lnTo>
                          <a:pt x="193" y="15"/>
                        </a:lnTo>
                        <a:lnTo>
                          <a:pt x="195" y="17"/>
                        </a:lnTo>
                        <a:lnTo>
                          <a:pt x="196" y="18"/>
                        </a:lnTo>
                        <a:lnTo>
                          <a:pt x="197" y="19"/>
                        </a:lnTo>
                        <a:lnTo>
                          <a:pt x="198" y="19"/>
                        </a:lnTo>
                        <a:lnTo>
                          <a:pt x="199" y="20"/>
                        </a:lnTo>
                        <a:lnTo>
                          <a:pt x="199" y="21"/>
                        </a:lnTo>
                        <a:lnTo>
                          <a:pt x="201" y="22"/>
                        </a:lnTo>
                        <a:lnTo>
                          <a:pt x="202" y="23"/>
                        </a:lnTo>
                        <a:lnTo>
                          <a:pt x="203" y="24"/>
                        </a:lnTo>
                        <a:lnTo>
                          <a:pt x="204" y="26"/>
                        </a:lnTo>
                        <a:lnTo>
                          <a:pt x="207" y="27"/>
                        </a:lnTo>
                        <a:lnTo>
                          <a:pt x="208" y="28"/>
                        </a:lnTo>
                        <a:lnTo>
                          <a:pt x="209" y="28"/>
                        </a:lnTo>
                        <a:lnTo>
                          <a:pt x="210" y="28"/>
                        </a:lnTo>
                        <a:lnTo>
                          <a:pt x="210" y="29"/>
                        </a:lnTo>
                        <a:lnTo>
                          <a:pt x="211" y="29"/>
                        </a:lnTo>
                        <a:lnTo>
                          <a:pt x="211" y="30"/>
                        </a:lnTo>
                        <a:lnTo>
                          <a:pt x="212" y="30"/>
                        </a:lnTo>
                        <a:lnTo>
                          <a:pt x="213" y="30"/>
                        </a:lnTo>
                        <a:lnTo>
                          <a:pt x="214" y="31"/>
                        </a:lnTo>
                        <a:lnTo>
                          <a:pt x="215" y="32"/>
                        </a:lnTo>
                        <a:lnTo>
                          <a:pt x="216" y="33"/>
                        </a:lnTo>
                        <a:lnTo>
                          <a:pt x="216" y="34"/>
                        </a:lnTo>
                        <a:lnTo>
                          <a:pt x="217" y="34"/>
                        </a:lnTo>
                        <a:lnTo>
                          <a:pt x="217" y="35"/>
                        </a:lnTo>
                        <a:lnTo>
                          <a:pt x="218" y="36"/>
                        </a:lnTo>
                        <a:lnTo>
                          <a:pt x="219" y="36"/>
                        </a:lnTo>
                        <a:lnTo>
                          <a:pt x="220" y="37"/>
                        </a:lnTo>
                        <a:lnTo>
                          <a:pt x="220" y="38"/>
                        </a:lnTo>
                        <a:lnTo>
                          <a:pt x="220" y="39"/>
                        </a:lnTo>
                        <a:lnTo>
                          <a:pt x="221" y="39"/>
                        </a:lnTo>
                        <a:lnTo>
                          <a:pt x="220" y="40"/>
                        </a:lnTo>
                        <a:lnTo>
                          <a:pt x="221" y="41"/>
                        </a:lnTo>
                        <a:lnTo>
                          <a:pt x="222" y="42"/>
                        </a:lnTo>
                        <a:lnTo>
                          <a:pt x="222" y="43"/>
                        </a:lnTo>
                        <a:lnTo>
                          <a:pt x="222" y="44"/>
                        </a:lnTo>
                        <a:lnTo>
                          <a:pt x="223" y="44"/>
                        </a:lnTo>
                        <a:lnTo>
                          <a:pt x="224" y="45"/>
                        </a:lnTo>
                        <a:lnTo>
                          <a:pt x="223" y="45"/>
                        </a:lnTo>
                        <a:lnTo>
                          <a:pt x="222" y="46"/>
                        </a:lnTo>
                        <a:lnTo>
                          <a:pt x="221" y="47"/>
                        </a:lnTo>
                        <a:lnTo>
                          <a:pt x="221" y="49"/>
                        </a:lnTo>
                        <a:lnTo>
                          <a:pt x="220" y="50"/>
                        </a:lnTo>
                        <a:lnTo>
                          <a:pt x="221" y="51"/>
                        </a:lnTo>
                        <a:lnTo>
                          <a:pt x="222" y="51"/>
                        </a:lnTo>
                        <a:lnTo>
                          <a:pt x="222" y="52"/>
                        </a:lnTo>
                        <a:lnTo>
                          <a:pt x="223" y="51"/>
                        </a:lnTo>
                        <a:lnTo>
                          <a:pt x="224" y="52"/>
                        </a:lnTo>
                        <a:lnTo>
                          <a:pt x="225" y="52"/>
                        </a:lnTo>
                        <a:lnTo>
                          <a:pt x="226" y="53"/>
                        </a:lnTo>
                        <a:lnTo>
                          <a:pt x="226" y="54"/>
                        </a:lnTo>
                        <a:lnTo>
                          <a:pt x="227" y="54"/>
                        </a:lnTo>
                        <a:lnTo>
                          <a:pt x="227" y="55"/>
                        </a:lnTo>
                        <a:lnTo>
                          <a:pt x="227" y="56"/>
                        </a:lnTo>
                        <a:lnTo>
                          <a:pt x="228" y="55"/>
                        </a:lnTo>
                        <a:lnTo>
                          <a:pt x="229" y="55"/>
                        </a:lnTo>
                        <a:lnTo>
                          <a:pt x="230" y="55"/>
                        </a:lnTo>
                        <a:lnTo>
                          <a:pt x="231" y="55"/>
                        </a:lnTo>
                        <a:lnTo>
                          <a:pt x="231" y="56"/>
                        </a:lnTo>
                        <a:lnTo>
                          <a:pt x="232" y="56"/>
                        </a:lnTo>
                        <a:lnTo>
                          <a:pt x="233" y="56"/>
                        </a:lnTo>
                        <a:lnTo>
                          <a:pt x="233" y="57"/>
                        </a:lnTo>
                        <a:lnTo>
                          <a:pt x="234" y="57"/>
                        </a:lnTo>
                        <a:lnTo>
                          <a:pt x="234" y="58"/>
                        </a:lnTo>
                        <a:lnTo>
                          <a:pt x="235" y="58"/>
                        </a:lnTo>
                        <a:lnTo>
                          <a:pt x="236" y="58"/>
                        </a:lnTo>
                        <a:lnTo>
                          <a:pt x="237" y="59"/>
                        </a:lnTo>
                        <a:lnTo>
                          <a:pt x="238" y="59"/>
                        </a:lnTo>
                        <a:lnTo>
                          <a:pt x="238" y="60"/>
                        </a:lnTo>
                        <a:lnTo>
                          <a:pt x="239" y="61"/>
                        </a:lnTo>
                        <a:lnTo>
                          <a:pt x="239" y="62"/>
                        </a:lnTo>
                        <a:lnTo>
                          <a:pt x="240" y="63"/>
                        </a:lnTo>
                        <a:lnTo>
                          <a:pt x="241" y="63"/>
                        </a:lnTo>
                        <a:lnTo>
                          <a:pt x="241" y="64"/>
                        </a:lnTo>
                        <a:lnTo>
                          <a:pt x="241" y="65"/>
                        </a:lnTo>
                        <a:lnTo>
                          <a:pt x="241" y="66"/>
                        </a:lnTo>
                        <a:lnTo>
                          <a:pt x="241" y="67"/>
                        </a:lnTo>
                        <a:lnTo>
                          <a:pt x="242" y="68"/>
                        </a:lnTo>
                        <a:lnTo>
                          <a:pt x="242" y="69"/>
                        </a:lnTo>
                        <a:lnTo>
                          <a:pt x="242" y="70"/>
                        </a:lnTo>
                        <a:lnTo>
                          <a:pt x="242" y="71"/>
                        </a:lnTo>
                        <a:lnTo>
                          <a:pt x="242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3"/>
                        </a:lnTo>
                        <a:lnTo>
                          <a:pt x="244" y="72"/>
                        </a:lnTo>
                        <a:lnTo>
                          <a:pt x="245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6" y="70"/>
                        </a:lnTo>
                        <a:lnTo>
                          <a:pt x="247" y="71"/>
                        </a:lnTo>
                        <a:lnTo>
                          <a:pt x="248" y="71"/>
                        </a:lnTo>
                        <a:lnTo>
                          <a:pt x="249" y="71"/>
                        </a:lnTo>
                        <a:lnTo>
                          <a:pt x="249" y="70"/>
                        </a:lnTo>
                        <a:lnTo>
                          <a:pt x="250" y="70"/>
                        </a:lnTo>
                        <a:lnTo>
                          <a:pt x="250" y="71"/>
                        </a:lnTo>
                        <a:lnTo>
                          <a:pt x="251" y="72"/>
                        </a:lnTo>
                        <a:lnTo>
                          <a:pt x="251" y="73"/>
                        </a:lnTo>
                        <a:lnTo>
                          <a:pt x="252" y="73"/>
                        </a:lnTo>
                        <a:lnTo>
                          <a:pt x="252" y="74"/>
                        </a:lnTo>
                        <a:lnTo>
                          <a:pt x="253" y="74"/>
                        </a:lnTo>
                        <a:lnTo>
                          <a:pt x="254" y="74"/>
                        </a:lnTo>
                        <a:lnTo>
                          <a:pt x="255" y="74"/>
                        </a:lnTo>
                        <a:lnTo>
                          <a:pt x="255" y="73"/>
                        </a:lnTo>
                        <a:lnTo>
                          <a:pt x="255" y="72"/>
                        </a:lnTo>
                        <a:lnTo>
                          <a:pt x="256" y="72"/>
                        </a:lnTo>
                        <a:lnTo>
                          <a:pt x="256" y="71"/>
                        </a:lnTo>
                        <a:lnTo>
                          <a:pt x="257" y="70"/>
                        </a:lnTo>
                        <a:lnTo>
                          <a:pt x="258" y="69"/>
                        </a:lnTo>
                        <a:lnTo>
                          <a:pt x="257" y="68"/>
                        </a:lnTo>
                        <a:lnTo>
                          <a:pt x="257" y="67"/>
                        </a:lnTo>
                        <a:lnTo>
                          <a:pt x="258" y="66"/>
                        </a:lnTo>
                        <a:lnTo>
                          <a:pt x="258" y="65"/>
                        </a:lnTo>
                        <a:lnTo>
                          <a:pt x="259" y="65"/>
                        </a:lnTo>
                        <a:lnTo>
                          <a:pt x="260" y="65"/>
                        </a:lnTo>
                        <a:lnTo>
                          <a:pt x="261" y="65"/>
                        </a:lnTo>
                        <a:lnTo>
                          <a:pt x="260" y="64"/>
                        </a:lnTo>
                        <a:lnTo>
                          <a:pt x="261" y="64"/>
                        </a:lnTo>
                        <a:lnTo>
                          <a:pt x="262" y="64"/>
                        </a:lnTo>
                        <a:lnTo>
                          <a:pt x="263" y="65"/>
                        </a:lnTo>
                        <a:lnTo>
                          <a:pt x="264" y="65"/>
                        </a:lnTo>
                        <a:lnTo>
                          <a:pt x="264" y="64"/>
                        </a:lnTo>
                        <a:lnTo>
                          <a:pt x="264" y="63"/>
                        </a:lnTo>
                        <a:lnTo>
                          <a:pt x="264" y="62"/>
                        </a:lnTo>
                        <a:lnTo>
                          <a:pt x="265" y="62"/>
                        </a:lnTo>
                        <a:lnTo>
                          <a:pt x="265" y="61"/>
                        </a:lnTo>
                        <a:lnTo>
                          <a:pt x="266" y="61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8" y="62"/>
                        </a:lnTo>
                        <a:lnTo>
                          <a:pt x="269" y="62"/>
                        </a:lnTo>
                        <a:lnTo>
                          <a:pt x="270" y="62"/>
                        </a:lnTo>
                        <a:lnTo>
                          <a:pt x="271" y="62"/>
                        </a:lnTo>
                        <a:lnTo>
                          <a:pt x="271" y="61"/>
                        </a:lnTo>
                        <a:lnTo>
                          <a:pt x="271" y="60"/>
                        </a:lnTo>
                        <a:lnTo>
                          <a:pt x="272" y="59"/>
                        </a:lnTo>
                        <a:lnTo>
                          <a:pt x="271" y="59"/>
                        </a:lnTo>
                        <a:lnTo>
                          <a:pt x="271" y="58"/>
                        </a:lnTo>
                        <a:lnTo>
                          <a:pt x="271" y="57"/>
                        </a:lnTo>
                        <a:lnTo>
                          <a:pt x="271" y="56"/>
                        </a:lnTo>
                        <a:lnTo>
                          <a:pt x="272" y="57"/>
                        </a:lnTo>
                        <a:lnTo>
                          <a:pt x="273" y="57"/>
                        </a:lnTo>
                        <a:lnTo>
                          <a:pt x="274" y="57"/>
                        </a:lnTo>
                        <a:lnTo>
                          <a:pt x="274" y="58"/>
                        </a:lnTo>
                        <a:lnTo>
                          <a:pt x="275" y="57"/>
                        </a:lnTo>
                        <a:lnTo>
                          <a:pt x="276" y="57"/>
                        </a:lnTo>
                        <a:lnTo>
                          <a:pt x="277" y="56"/>
                        </a:lnTo>
                        <a:lnTo>
                          <a:pt x="278" y="56"/>
                        </a:lnTo>
                        <a:lnTo>
                          <a:pt x="278" y="57"/>
                        </a:lnTo>
                        <a:lnTo>
                          <a:pt x="279" y="57"/>
                        </a:lnTo>
                        <a:lnTo>
                          <a:pt x="279" y="56"/>
                        </a:lnTo>
                        <a:lnTo>
                          <a:pt x="280" y="55"/>
                        </a:lnTo>
                        <a:lnTo>
                          <a:pt x="280" y="54"/>
                        </a:lnTo>
                        <a:lnTo>
                          <a:pt x="281" y="54"/>
                        </a:lnTo>
                        <a:lnTo>
                          <a:pt x="282" y="54"/>
                        </a:lnTo>
                        <a:lnTo>
                          <a:pt x="282" y="53"/>
                        </a:lnTo>
                        <a:lnTo>
                          <a:pt x="283" y="53"/>
                        </a:lnTo>
                        <a:lnTo>
                          <a:pt x="284" y="54"/>
                        </a:lnTo>
                        <a:lnTo>
                          <a:pt x="285" y="55"/>
                        </a:lnTo>
                        <a:lnTo>
                          <a:pt x="286" y="56"/>
                        </a:lnTo>
                        <a:lnTo>
                          <a:pt x="286" y="57"/>
                        </a:lnTo>
                        <a:lnTo>
                          <a:pt x="287" y="58"/>
                        </a:lnTo>
                        <a:lnTo>
                          <a:pt x="288" y="58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89" y="60"/>
                        </a:lnTo>
                        <a:lnTo>
                          <a:pt x="289" y="61"/>
                        </a:lnTo>
                        <a:lnTo>
                          <a:pt x="291" y="62"/>
                        </a:lnTo>
                        <a:lnTo>
                          <a:pt x="291" y="63"/>
                        </a:lnTo>
                        <a:lnTo>
                          <a:pt x="291" y="64"/>
                        </a:lnTo>
                        <a:lnTo>
                          <a:pt x="292" y="64"/>
                        </a:lnTo>
                        <a:lnTo>
                          <a:pt x="292" y="65"/>
                        </a:lnTo>
                        <a:lnTo>
                          <a:pt x="293" y="65"/>
                        </a:lnTo>
                        <a:lnTo>
                          <a:pt x="293" y="66"/>
                        </a:lnTo>
                        <a:lnTo>
                          <a:pt x="293" y="67"/>
                        </a:lnTo>
                        <a:lnTo>
                          <a:pt x="294" y="67"/>
                        </a:lnTo>
                        <a:lnTo>
                          <a:pt x="294" y="68"/>
                        </a:lnTo>
                        <a:lnTo>
                          <a:pt x="294" y="69"/>
                        </a:lnTo>
                        <a:lnTo>
                          <a:pt x="295" y="69"/>
                        </a:lnTo>
                        <a:lnTo>
                          <a:pt x="295" y="68"/>
                        </a:lnTo>
                        <a:lnTo>
                          <a:pt x="296" y="68"/>
                        </a:lnTo>
                        <a:lnTo>
                          <a:pt x="296" y="69"/>
                        </a:lnTo>
                        <a:lnTo>
                          <a:pt x="297" y="69"/>
                        </a:lnTo>
                        <a:lnTo>
                          <a:pt x="299" y="69"/>
                        </a:lnTo>
                        <a:lnTo>
                          <a:pt x="300" y="69"/>
                        </a:lnTo>
                        <a:lnTo>
                          <a:pt x="300" y="68"/>
                        </a:lnTo>
                        <a:lnTo>
                          <a:pt x="300" y="69"/>
                        </a:lnTo>
                        <a:lnTo>
                          <a:pt x="301" y="70"/>
                        </a:lnTo>
                        <a:lnTo>
                          <a:pt x="302" y="69"/>
                        </a:lnTo>
                        <a:lnTo>
                          <a:pt x="303" y="69"/>
                        </a:lnTo>
                        <a:lnTo>
                          <a:pt x="304" y="70"/>
                        </a:lnTo>
                        <a:lnTo>
                          <a:pt x="304" y="69"/>
                        </a:lnTo>
                        <a:lnTo>
                          <a:pt x="304" y="68"/>
                        </a:lnTo>
                        <a:lnTo>
                          <a:pt x="305" y="68"/>
                        </a:lnTo>
                        <a:lnTo>
                          <a:pt x="306" y="68"/>
                        </a:lnTo>
                        <a:lnTo>
                          <a:pt x="306" y="67"/>
                        </a:lnTo>
                        <a:lnTo>
                          <a:pt x="307" y="6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3" name="Freeform 825"/>
                  <p:cNvSpPr>
                    <a:spLocks/>
                  </p:cNvSpPr>
                  <p:nvPr/>
                </p:nvSpPr>
                <p:spPr bwMode="auto">
                  <a:xfrm>
                    <a:off x="5410" y="122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0 h 1"/>
                      <a:gd name="T14" fmla="*/ 1 w 1"/>
                      <a:gd name="T15" fmla="*/ 1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1 h 1"/>
                      <a:gd name="T22" fmla="*/ 1 w 1"/>
                      <a:gd name="T23" fmla="*/ 1 h 1"/>
                      <a:gd name="T24" fmla="*/ 1 w 1"/>
                      <a:gd name="T25" fmla="*/ 1 h 1"/>
                      <a:gd name="T26" fmla="*/ 1 w 1"/>
                      <a:gd name="T27" fmla="*/ 1 h 1"/>
                      <a:gd name="T28" fmla="*/ 0 w 1"/>
                      <a:gd name="T29" fmla="*/ 1 h 1"/>
                      <a:gd name="T30" fmla="*/ 0 w 1"/>
                      <a:gd name="T31" fmla="*/ 1 h 1"/>
                      <a:gd name="T32" fmla="*/ 0 w 1"/>
                      <a:gd name="T33" fmla="*/ 1 h 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"/>
                      <a:gd name="T52" fmla="*/ 0 h 1"/>
                      <a:gd name="T53" fmla="*/ 1 w 1"/>
                      <a:gd name="T54" fmla="*/ 1 h 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4" name="Freeform 826"/>
                  <p:cNvSpPr>
                    <a:spLocks/>
                  </p:cNvSpPr>
                  <p:nvPr/>
                </p:nvSpPr>
                <p:spPr bwMode="auto">
                  <a:xfrm>
                    <a:off x="5409" y="12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0 w 1"/>
                      <a:gd name="T11" fmla="*/ 1 h 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0 h 1"/>
                      <a:gd name="T20" fmla="*/ 1 w 1"/>
                      <a:gd name="T21" fmla="*/ 1 h 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5" name="Rectangle 827"/>
                  <p:cNvSpPr>
                    <a:spLocks noChangeArrowheads="1"/>
                  </p:cNvSpPr>
                  <p:nvPr/>
                </p:nvSpPr>
                <p:spPr bwMode="auto">
                  <a:xfrm>
                    <a:off x="5409" y="12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6" name="Freeform 828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7" name="Freeform 829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8" name="Freeform 830"/>
                  <p:cNvSpPr>
                    <a:spLocks/>
                  </p:cNvSpPr>
                  <p:nvPr/>
                </p:nvSpPr>
                <p:spPr bwMode="auto">
                  <a:xfrm>
                    <a:off x="5401" y="1226"/>
                    <a:ext cx="9" cy="5"/>
                  </a:xfrm>
                  <a:custGeom>
                    <a:avLst/>
                    <a:gdLst>
                      <a:gd name="T0" fmla="*/ 6 w 9"/>
                      <a:gd name="T1" fmla="*/ 1 h 5"/>
                      <a:gd name="T2" fmla="*/ 6 w 9"/>
                      <a:gd name="T3" fmla="*/ 1 h 5"/>
                      <a:gd name="T4" fmla="*/ 7 w 9"/>
                      <a:gd name="T5" fmla="*/ 1 h 5"/>
                      <a:gd name="T6" fmla="*/ 7 w 9"/>
                      <a:gd name="T7" fmla="*/ 1 h 5"/>
                      <a:gd name="T8" fmla="*/ 7 w 9"/>
                      <a:gd name="T9" fmla="*/ 1 h 5"/>
                      <a:gd name="T10" fmla="*/ 7 w 9"/>
                      <a:gd name="T11" fmla="*/ 1 h 5"/>
                      <a:gd name="T12" fmla="*/ 7 w 9"/>
                      <a:gd name="T13" fmla="*/ 1 h 5"/>
                      <a:gd name="T14" fmla="*/ 8 w 9"/>
                      <a:gd name="T15" fmla="*/ 0 h 5"/>
                      <a:gd name="T16" fmla="*/ 8 w 9"/>
                      <a:gd name="T17" fmla="*/ 1 h 5"/>
                      <a:gd name="T18" fmla="*/ 8 w 9"/>
                      <a:gd name="T19" fmla="*/ 1 h 5"/>
                      <a:gd name="T20" fmla="*/ 8 w 9"/>
                      <a:gd name="T21" fmla="*/ 2 h 5"/>
                      <a:gd name="T22" fmla="*/ 8 w 9"/>
                      <a:gd name="T23" fmla="*/ 3 h 5"/>
                      <a:gd name="T24" fmla="*/ 8 w 9"/>
                      <a:gd name="T25" fmla="*/ 3 h 5"/>
                      <a:gd name="T26" fmla="*/ 8 w 9"/>
                      <a:gd name="T27" fmla="*/ 3 h 5"/>
                      <a:gd name="T28" fmla="*/ 7 w 9"/>
                      <a:gd name="T29" fmla="*/ 3 h 5"/>
                      <a:gd name="T30" fmla="*/ 7 w 9"/>
                      <a:gd name="T31" fmla="*/ 3 h 5"/>
                      <a:gd name="T32" fmla="*/ 7 w 9"/>
                      <a:gd name="T33" fmla="*/ 3 h 5"/>
                      <a:gd name="T34" fmla="*/ 6 w 9"/>
                      <a:gd name="T35" fmla="*/ 4 h 5"/>
                      <a:gd name="T36" fmla="*/ 6 w 9"/>
                      <a:gd name="T37" fmla="*/ 4 h 5"/>
                      <a:gd name="T38" fmla="*/ 6 w 9"/>
                      <a:gd name="T39" fmla="*/ 4 h 5"/>
                      <a:gd name="T40" fmla="*/ 5 w 9"/>
                      <a:gd name="T41" fmla="*/ 4 h 5"/>
                      <a:gd name="T42" fmla="*/ 5 w 9"/>
                      <a:gd name="T43" fmla="*/ 4 h 5"/>
                      <a:gd name="T44" fmla="*/ 5 w 9"/>
                      <a:gd name="T45" fmla="*/ 4 h 5"/>
                      <a:gd name="T46" fmla="*/ 5 w 9"/>
                      <a:gd name="T47" fmla="*/ 5 h 5"/>
                      <a:gd name="T48" fmla="*/ 5 w 9"/>
                      <a:gd name="T49" fmla="*/ 5 h 5"/>
                      <a:gd name="T50" fmla="*/ 5 w 9"/>
                      <a:gd name="T51" fmla="*/ 5 h 5"/>
                      <a:gd name="T52" fmla="*/ 4 w 9"/>
                      <a:gd name="T53" fmla="*/ 4 h 5"/>
                      <a:gd name="T54" fmla="*/ 3 w 9"/>
                      <a:gd name="T55" fmla="*/ 4 h 5"/>
                      <a:gd name="T56" fmla="*/ 2 w 9"/>
                      <a:gd name="T57" fmla="*/ 4 h 5"/>
                      <a:gd name="T58" fmla="*/ 2 w 9"/>
                      <a:gd name="T59" fmla="*/ 5 h 5"/>
                      <a:gd name="T60" fmla="*/ 1 w 9"/>
                      <a:gd name="T61" fmla="*/ 5 h 5"/>
                      <a:gd name="T62" fmla="*/ 1 w 9"/>
                      <a:gd name="T63" fmla="*/ 5 h 5"/>
                      <a:gd name="T64" fmla="*/ 0 w 9"/>
                      <a:gd name="T65" fmla="*/ 4 h 5"/>
                      <a:gd name="T66" fmla="*/ 0 w 9"/>
                      <a:gd name="T67" fmla="*/ 4 h 5"/>
                      <a:gd name="T68" fmla="*/ 0 w 9"/>
                      <a:gd name="T69" fmla="*/ 4 h 5"/>
                      <a:gd name="T70" fmla="*/ 1 w 9"/>
                      <a:gd name="T71" fmla="*/ 4 h 5"/>
                      <a:gd name="T72" fmla="*/ 1 w 9"/>
                      <a:gd name="T73" fmla="*/ 4 h 5"/>
                      <a:gd name="T74" fmla="*/ 2 w 9"/>
                      <a:gd name="T75" fmla="*/ 4 h 5"/>
                      <a:gd name="T76" fmla="*/ 2 w 9"/>
                      <a:gd name="T77" fmla="*/ 3 h 5"/>
                      <a:gd name="T78" fmla="*/ 3 w 9"/>
                      <a:gd name="T79" fmla="*/ 3 h 5"/>
                      <a:gd name="T80" fmla="*/ 2 w 9"/>
                      <a:gd name="T81" fmla="*/ 3 h 5"/>
                      <a:gd name="T82" fmla="*/ 3 w 9"/>
                      <a:gd name="T83" fmla="*/ 2 h 5"/>
                      <a:gd name="T84" fmla="*/ 3 w 9"/>
                      <a:gd name="T85" fmla="*/ 2 h 5"/>
                      <a:gd name="T86" fmla="*/ 3 w 9"/>
                      <a:gd name="T87" fmla="*/ 2 h 5"/>
                      <a:gd name="T88" fmla="*/ 3 w 9"/>
                      <a:gd name="T89" fmla="*/ 2 h 5"/>
                      <a:gd name="T90" fmla="*/ 3 w 9"/>
                      <a:gd name="T91" fmla="*/ 2 h 5"/>
                      <a:gd name="T92" fmla="*/ 4 w 9"/>
                      <a:gd name="T93" fmla="*/ 2 h 5"/>
                      <a:gd name="T94" fmla="*/ 5 w 9"/>
                      <a:gd name="T95" fmla="*/ 1 h 5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w 9"/>
                      <a:gd name="T145" fmla="*/ 0 h 5"/>
                      <a:gd name="T146" fmla="*/ 9 w 9"/>
                      <a:gd name="T147" fmla="*/ 5 h 5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T144" t="T145" r="T146" b="T147"/>
                    <a:pathLst>
                      <a:path w="9" h="5">
                        <a:moveTo>
                          <a:pt x="6" y="1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8" y="1"/>
                        </a:lnTo>
                        <a:lnTo>
                          <a:pt x="8" y="2"/>
                        </a:lnTo>
                        <a:lnTo>
                          <a:pt x="9" y="3"/>
                        </a:lnTo>
                        <a:lnTo>
                          <a:pt x="8" y="3"/>
                        </a:lnTo>
                        <a:lnTo>
                          <a:pt x="7" y="3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1" y="5"/>
                        </a:lnTo>
                        <a:lnTo>
                          <a:pt x="0" y="4"/>
                        </a:lnTo>
                        <a:lnTo>
                          <a:pt x="1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9" name="Freeform 831"/>
                  <p:cNvSpPr>
                    <a:spLocks/>
                  </p:cNvSpPr>
                  <p:nvPr/>
                </p:nvSpPr>
                <p:spPr bwMode="auto">
                  <a:xfrm>
                    <a:off x="5404" y="122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0" name="Freeform 832"/>
                  <p:cNvSpPr>
                    <a:spLocks/>
                  </p:cNvSpPr>
                  <p:nvPr/>
                </p:nvSpPr>
                <p:spPr bwMode="auto">
                  <a:xfrm>
                    <a:off x="5408" y="123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1" name="Freeform 833"/>
                  <p:cNvSpPr>
                    <a:spLocks/>
                  </p:cNvSpPr>
                  <p:nvPr/>
                </p:nvSpPr>
                <p:spPr bwMode="auto">
                  <a:xfrm>
                    <a:off x="5406" y="123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2" name="Freeform 834"/>
                  <p:cNvSpPr>
                    <a:spLocks/>
                  </p:cNvSpPr>
                  <p:nvPr/>
                </p:nvSpPr>
                <p:spPr bwMode="auto">
                  <a:xfrm>
                    <a:off x="5404" y="123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3" name="Freeform 835"/>
                  <p:cNvSpPr>
                    <a:spLocks/>
                  </p:cNvSpPr>
                  <p:nvPr/>
                </p:nvSpPr>
                <p:spPr bwMode="auto">
                  <a:xfrm>
                    <a:off x="5405" y="123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1 h 1"/>
                      <a:gd name="T3" fmla="*/ 0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4" name="Freeform 836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5" name="Freeform 837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6" name="Freeform 838"/>
                  <p:cNvSpPr>
                    <a:spLocks noEditPoints="1"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405 w 410"/>
                      <a:gd name="T125" fmla="*/ 137 h 2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410"/>
                      <a:gd name="T190" fmla="*/ 0 h 246"/>
                      <a:gd name="T191" fmla="*/ 410 w 410"/>
                      <a:gd name="T192" fmla="*/ 246 h 2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  <a:close/>
                        <a:moveTo>
                          <a:pt x="405" y="137"/>
                        </a:moveTo>
                        <a:lnTo>
                          <a:pt x="405" y="137"/>
                        </a:lnTo>
                        <a:lnTo>
                          <a:pt x="405" y="136"/>
                        </a:lnTo>
                        <a:lnTo>
                          <a:pt x="404" y="135"/>
                        </a:lnTo>
                        <a:lnTo>
                          <a:pt x="404" y="134"/>
                        </a:lnTo>
                        <a:lnTo>
                          <a:pt x="404" y="133"/>
                        </a:lnTo>
                        <a:lnTo>
                          <a:pt x="405" y="133"/>
                        </a:lnTo>
                        <a:lnTo>
                          <a:pt x="406" y="133"/>
                        </a:lnTo>
                        <a:lnTo>
                          <a:pt x="406" y="134"/>
                        </a:lnTo>
                        <a:lnTo>
                          <a:pt x="406" y="135"/>
                        </a:lnTo>
                        <a:lnTo>
                          <a:pt x="405" y="136"/>
                        </a:lnTo>
                        <a:lnTo>
                          <a:pt x="405" y="13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7" name="Freeform 839"/>
                  <p:cNvSpPr>
                    <a:spLocks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410"/>
                      <a:gd name="T187" fmla="*/ 0 h 246"/>
                      <a:gd name="T188" fmla="*/ 410 w 410"/>
                      <a:gd name="T189" fmla="*/ 246 h 24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8" name="Freeform 840"/>
                  <p:cNvSpPr>
                    <a:spLocks/>
                  </p:cNvSpPr>
                  <p:nvPr/>
                </p:nvSpPr>
                <p:spPr bwMode="auto">
                  <a:xfrm>
                    <a:off x="5128" y="1530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1 w 2"/>
                      <a:gd name="T3" fmla="*/ 4 h 4"/>
                      <a:gd name="T4" fmla="*/ 1 w 2"/>
                      <a:gd name="T5" fmla="*/ 3 h 4"/>
                      <a:gd name="T6" fmla="*/ 0 w 2"/>
                      <a:gd name="T7" fmla="*/ 2 h 4"/>
                      <a:gd name="T8" fmla="*/ 0 w 2"/>
                      <a:gd name="T9" fmla="*/ 1 h 4"/>
                      <a:gd name="T10" fmla="*/ 0 w 2"/>
                      <a:gd name="T11" fmla="*/ 0 h 4"/>
                      <a:gd name="T12" fmla="*/ 0 w 2"/>
                      <a:gd name="T13" fmla="*/ 0 h 4"/>
                      <a:gd name="T14" fmla="*/ 1 w 2"/>
                      <a:gd name="T15" fmla="*/ 0 h 4"/>
                      <a:gd name="T16" fmla="*/ 1 w 2"/>
                      <a:gd name="T17" fmla="*/ 0 h 4"/>
                      <a:gd name="T18" fmla="*/ 1 w 2"/>
                      <a:gd name="T19" fmla="*/ 0 h 4"/>
                      <a:gd name="T20" fmla="*/ 1 w 2"/>
                      <a:gd name="T21" fmla="*/ 0 h 4"/>
                      <a:gd name="T22" fmla="*/ 2 w 2"/>
                      <a:gd name="T23" fmla="*/ 0 h 4"/>
                      <a:gd name="T24" fmla="*/ 2 w 2"/>
                      <a:gd name="T25" fmla="*/ 1 h 4"/>
                      <a:gd name="T26" fmla="*/ 2 w 2"/>
                      <a:gd name="T27" fmla="*/ 2 h 4"/>
                      <a:gd name="T28" fmla="*/ 1 w 2"/>
                      <a:gd name="T29" fmla="*/ 3 h 4"/>
                      <a:gd name="T30" fmla="*/ 1 w 2"/>
                      <a:gd name="T31" fmla="*/ 4 h 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4"/>
                      <a:gd name="T50" fmla="*/ 2 w 2"/>
                      <a:gd name="T51" fmla="*/ 4 h 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4">
                        <a:moveTo>
                          <a:pt x="1" y="4"/>
                        </a:move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  <a:lnTo>
                          <a:pt x="1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9" name="Freeform 841"/>
                  <p:cNvSpPr>
                    <a:spLocks noEditPoints="1"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51 w 748"/>
                      <a:gd name="T1" fmla="*/ 325 h 974"/>
                      <a:gd name="T2" fmla="*/ 186 w 748"/>
                      <a:gd name="T3" fmla="*/ 278 h 974"/>
                      <a:gd name="T4" fmla="*/ 203 w 748"/>
                      <a:gd name="T5" fmla="*/ 238 h 974"/>
                      <a:gd name="T6" fmla="*/ 229 w 748"/>
                      <a:gd name="T7" fmla="*/ 208 h 974"/>
                      <a:gd name="T8" fmla="*/ 234 w 748"/>
                      <a:gd name="T9" fmla="*/ 169 h 974"/>
                      <a:gd name="T10" fmla="*/ 275 w 748"/>
                      <a:gd name="T11" fmla="*/ 109 h 974"/>
                      <a:gd name="T12" fmla="*/ 302 w 748"/>
                      <a:gd name="T13" fmla="*/ 12 h 974"/>
                      <a:gd name="T14" fmla="*/ 323 w 748"/>
                      <a:gd name="T15" fmla="*/ 2 h 974"/>
                      <a:gd name="T16" fmla="*/ 325 w 748"/>
                      <a:gd name="T17" fmla="*/ 22 h 974"/>
                      <a:gd name="T18" fmla="*/ 348 w 748"/>
                      <a:gd name="T19" fmla="*/ 27 h 974"/>
                      <a:gd name="T20" fmla="*/ 356 w 748"/>
                      <a:gd name="T21" fmla="*/ 41 h 974"/>
                      <a:gd name="T22" fmla="*/ 356 w 748"/>
                      <a:gd name="T23" fmla="*/ 51 h 974"/>
                      <a:gd name="T24" fmla="*/ 380 w 748"/>
                      <a:gd name="T25" fmla="*/ 39 h 974"/>
                      <a:gd name="T26" fmla="*/ 376 w 748"/>
                      <a:gd name="T27" fmla="*/ 62 h 974"/>
                      <a:gd name="T28" fmla="*/ 397 w 748"/>
                      <a:gd name="T29" fmla="*/ 54 h 974"/>
                      <a:gd name="T30" fmla="*/ 412 w 748"/>
                      <a:gd name="T31" fmla="*/ 59 h 974"/>
                      <a:gd name="T32" fmla="*/ 431 w 748"/>
                      <a:gd name="T33" fmla="*/ 49 h 974"/>
                      <a:gd name="T34" fmla="*/ 423 w 748"/>
                      <a:gd name="T35" fmla="*/ 70 h 974"/>
                      <a:gd name="T36" fmla="*/ 435 w 748"/>
                      <a:gd name="T37" fmla="*/ 80 h 974"/>
                      <a:gd name="T38" fmla="*/ 443 w 748"/>
                      <a:gd name="T39" fmla="*/ 89 h 974"/>
                      <a:gd name="T40" fmla="*/ 460 w 748"/>
                      <a:gd name="T41" fmla="*/ 95 h 974"/>
                      <a:gd name="T42" fmla="*/ 466 w 748"/>
                      <a:gd name="T43" fmla="*/ 110 h 974"/>
                      <a:gd name="T44" fmla="*/ 473 w 748"/>
                      <a:gd name="T45" fmla="*/ 156 h 974"/>
                      <a:gd name="T46" fmla="*/ 504 w 748"/>
                      <a:gd name="T47" fmla="*/ 164 h 974"/>
                      <a:gd name="T48" fmla="*/ 588 w 748"/>
                      <a:gd name="T49" fmla="*/ 158 h 974"/>
                      <a:gd name="T50" fmla="*/ 652 w 748"/>
                      <a:gd name="T51" fmla="*/ 185 h 974"/>
                      <a:gd name="T52" fmla="*/ 703 w 748"/>
                      <a:gd name="T53" fmla="*/ 209 h 974"/>
                      <a:gd name="T54" fmla="*/ 744 w 748"/>
                      <a:gd name="T55" fmla="*/ 244 h 974"/>
                      <a:gd name="T56" fmla="*/ 671 w 748"/>
                      <a:gd name="T57" fmla="*/ 285 h 974"/>
                      <a:gd name="T58" fmla="*/ 627 w 748"/>
                      <a:gd name="T59" fmla="*/ 393 h 974"/>
                      <a:gd name="T60" fmla="*/ 599 w 748"/>
                      <a:gd name="T61" fmla="*/ 519 h 974"/>
                      <a:gd name="T62" fmla="*/ 609 w 748"/>
                      <a:gd name="T63" fmla="*/ 621 h 974"/>
                      <a:gd name="T64" fmla="*/ 498 w 748"/>
                      <a:gd name="T65" fmla="*/ 619 h 974"/>
                      <a:gd name="T66" fmla="*/ 424 w 748"/>
                      <a:gd name="T67" fmla="*/ 674 h 974"/>
                      <a:gd name="T68" fmla="*/ 346 w 748"/>
                      <a:gd name="T69" fmla="*/ 697 h 974"/>
                      <a:gd name="T70" fmla="*/ 324 w 748"/>
                      <a:gd name="T71" fmla="*/ 749 h 974"/>
                      <a:gd name="T72" fmla="*/ 292 w 748"/>
                      <a:gd name="T73" fmla="*/ 811 h 974"/>
                      <a:gd name="T74" fmla="*/ 285 w 748"/>
                      <a:gd name="T75" fmla="*/ 876 h 974"/>
                      <a:gd name="T76" fmla="*/ 285 w 748"/>
                      <a:gd name="T77" fmla="*/ 934 h 974"/>
                      <a:gd name="T78" fmla="*/ 267 w 748"/>
                      <a:gd name="T79" fmla="*/ 969 h 974"/>
                      <a:gd name="T80" fmla="*/ 203 w 748"/>
                      <a:gd name="T81" fmla="*/ 910 h 974"/>
                      <a:gd name="T82" fmla="*/ 183 w 748"/>
                      <a:gd name="T83" fmla="*/ 848 h 974"/>
                      <a:gd name="T84" fmla="*/ 168 w 748"/>
                      <a:gd name="T85" fmla="*/ 830 h 974"/>
                      <a:gd name="T86" fmla="*/ 181 w 748"/>
                      <a:gd name="T87" fmla="*/ 795 h 974"/>
                      <a:gd name="T88" fmla="*/ 192 w 748"/>
                      <a:gd name="T89" fmla="*/ 778 h 974"/>
                      <a:gd name="T90" fmla="*/ 230 w 748"/>
                      <a:gd name="T91" fmla="*/ 736 h 974"/>
                      <a:gd name="T92" fmla="*/ 188 w 748"/>
                      <a:gd name="T93" fmla="*/ 723 h 974"/>
                      <a:gd name="T94" fmla="*/ 158 w 748"/>
                      <a:gd name="T95" fmla="*/ 712 h 974"/>
                      <a:gd name="T96" fmla="*/ 139 w 748"/>
                      <a:gd name="T97" fmla="*/ 684 h 974"/>
                      <a:gd name="T98" fmla="*/ 110 w 748"/>
                      <a:gd name="T99" fmla="*/ 632 h 974"/>
                      <a:gd name="T100" fmla="*/ 134 w 748"/>
                      <a:gd name="T101" fmla="*/ 466 h 974"/>
                      <a:gd name="T102" fmla="*/ 5 w 748"/>
                      <a:gd name="T103" fmla="*/ 435 h 974"/>
                      <a:gd name="T104" fmla="*/ 340 w 748"/>
                      <a:gd name="T105" fmla="*/ 31 h 974"/>
                      <a:gd name="T106" fmla="*/ 469 w 748"/>
                      <a:gd name="T107" fmla="*/ 115 h 974"/>
                      <a:gd name="T108" fmla="*/ 420 w 748"/>
                      <a:gd name="T109" fmla="*/ 33 h 974"/>
                      <a:gd name="T110" fmla="*/ 421 w 748"/>
                      <a:gd name="T111" fmla="*/ 41 h 974"/>
                      <a:gd name="T112" fmla="*/ 416 w 748"/>
                      <a:gd name="T113" fmla="*/ 37 h 974"/>
                      <a:gd name="T114" fmla="*/ 437 w 748"/>
                      <a:gd name="T115" fmla="*/ 54 h 974"/>
                      <a:gd name="T116" fmla="*/ 438 w 748"/>
                      <a:gd name="T117" fmla="*/ 63 h 974"/>
                      <a:gd name="T118" fmla="*/ 443 w 748"/>
                      <a:gd name="T119" fmla="*/ 66 h 974"/>
                      <a:gd name="T120" fmla="*/ 436 w 748"/>
                      <a:gd name="T121" fmla="*/ 76 h 974"/>
                      <a:gd name="T122" fmla="*/ 380 w 748"/>
                      <a:gd name="T123" fmla="*/ 69 h 974"/>
                      <a:gd name="T124" fmla="*/ 458 w 748"/>
                      <a:gd name="T125" fmla="*/ 90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  <a:close/>
                        <a:moveTo>
                          <a:pt x="341" y="29"/>
                        </a:moveTo>
                        <a:lnTo>
                          <a:pt x="340" y="28"/>
                        </a:lnTo>
                        <a:lnTo>
                          <a:pt x="340" y="26"/>
                        </a:lnTo>
                        <a:lnTo>
                          <a:pt x="341" y="26"/>
                        </a:lnTo>
                        <a:lnTo>
                          <a:pt x="341" y="25"/>
                        </a:lnTo>
                        <a:lnTo>
                          <a:pt x="342" y="25"/>
                        </a:lnTo>
                        <a:lnTo>
                          <a:pt x="343" y="25"/>
                        </a:lnTo>
                        <a:lnTo>
                          <a:pt x="343" y="26"/>
                        </a:lnTo>
                        <a:lnTo>
                          <a:pt x="343" y="27"/>
                        </a:lnTo>
                        <a:lnTo>
                          <a:pt x="344" y="27"/>
                        </a:lnTo>
                        <a:lnTo>
                          <a:pt x="344" y="28"/>
                        </a:lnTo>
                        <a:lnTo>
                          <a:pt x="343" y="28"/>
                        </a:lnTo>
                        <a:lnTo>
                          <a:pt x="342" y="28"/>
                        </a:lnTo>
                        <a:lnTo>
                          <a:pt x="343" y="30"/>
                        </a:lnTo>
                        <a:lnTo>
                          <a:pt x="343" y="31"/>
                        </a:lnTo>
                        <a:lnTo>
                          <a:pt x="343" y="29"/>
                        </a:lnTo>
                        <a:lnTo>
                          <a:pt x="344" y="28"/>
                        </a:lnTo>
                        <a:lnTo>
                          <a:pt x="345" y="28"/>
                        </a:lnTo>
                        <a:lnTo>
                          <a:pt x="345" y="27"/>
                        </a:lnTo>
                        <a:lnTo>
                          <a:pt x="344" y="26"/>
                        </a:lnTo>
                        <a:lnTo>
                          <a:pt x="344" y="25"/>
                        </a:lnTo>
                        <a:lnTo>
                          <a:pt x="345" y="25"/>
                        </a:lnTo>
                        <a:lnTo>
                          <a:pt x="345" y="24"/>
                        </a:lnTo>
                        <a:lnTo>
                          <a:pt x="345" y="23"/>
                        </a:lnTo>
                        <a:lnTo>
                          <a:pt x="345" y="22"/>
                        </a:lnTo>
                        <a:lnTo>
                          <a:pt x="345" y="20"/>
                        </a:lnTo>
                        <a:lnTo>
                          <a:pt x="345" y="18"/>
                        </a:lnTo>
                        <a:lnTo>
                          <a:pt x="345" y="17"/>
                        </a:lnTo>
                        <a:lnTo>
                          <a:pt x="346" y="16"/>
                        </a:lnTo>
                        <a:lnTo>
                          <a:pt x="346" y="15"/>
                        </a:lnTo>
                        <a:lnTo>
                          <a:pt x="346" y="14"/>
                        </a:lnTo>
                        <a:lnTo>
                          <a:pt x="346" y="13"/>
                        </a:lnTo>
                        <a:lnTo>
                          <a:pt x="347" y="12"/>
                        </a:lnTo>
                        <a:lnTo>
                          <a:pt x="348" y="13"/>
                        </a:lnTo>
                        <a:lnTo>
                          <a:pt x="348" y="12"/>
                        </a:lnTo>
                        <a:lnTo>
                          <a:pt x="347" y="12"/>
                        </a:lnTo>
                        <a:lnTo>
                          <a:pt x="346" y="12"/>
                        </a:lnTo>
                        <a:lnTo>
                          <a:pt x="346" y="11"/>
                        </a:lnTo>
                        <a:lnTo>
                          <a:pt x="347" y="11"/>
                        </a:lnTo>
                        <a:lnTo>
                          <a:pt x="348" y="11"/>
                        </a:lnTo>
                        <a:lnTo>
                          <a:pt x="348" y="12"/>
                        </a:lnTo>
                        <a:lnTo>
                          <a:pt x="349" y="12"/>
                        </a:lnTo>
                        <a:lnTo>
                          <a:pt x="349" y="13"/>
                        </a:lnTo>
                        <a:lnTo>
                          <a:pt x="349" y="14"/>
                        </a:lnTo>
                        <a:lnTo>
                          <a:pt x="349" y="16"/>
                        </a:lnTo>
                        <a:lnTo>
                          <a:pt x="349" y="17"/>
                        </a:lnTo>
                        <a:lnTo>
                          <a:pt x="348" y="17"/>
                        </a:lnTo>
                        <a:lnTo>
                          <a:pt x="347" y="17"/>
                        </a:lnTo>
                        <a:lnTo>
                          <a:pt x="347" y="18"/>
                        </a:lnTo>
                        <a:lnTo>
                          <a:pt x="346" y="19"/>
                        </a:lnTo>
                        <a:lnTo>
                          <a:pt x="346" y="20"/>
                        </a:lnTo>
                        <a:lnTo>
                          <a:pt x="346" y="21"/>
                        </a:lnTo>
                        <a:lnTo>
                          <a:pt x="346" y="22"/>
                        </a:lnTo>
                        <a:lnTo>
                          <a:pt x="346" y="23"/>
                        </a:lnTo>
                        <a:lnTo>
                          <a:pt x="347" y="23"/>
                        </a:lnTo>
                        <a:lnTo>
                          <a:pt x="347" y="24"/>
                        </a:lnTo>
                        <a:lnTo>
                          <a:pt x="346" y="24"/>
                        </a:lnTo>
                        <a:lnTo>
                          <a:pt x="346" y="25"/>
                        </a:lnTo>
                        <a:lnTo>
                          <a:pt x="347" y="25"/>
                        </a:lnTo>
                        <a:lnTo>
                          <a:pt x="346" y="26"/>
                        </a:lnTo>
                        <a:lnTo>
                          <a:pt x="345" y="27"/>
                        </a:lnTo>
                        <a:lnTo>
                          <a:pt x="345" y="29"/>
                        </a:lnTo>
                        <a:lnTo>
                          <a:pt x="345" y="30"/>
                        </a:lnTo>
                        <a:lnTo>
                          <a:pt x="345" y="31"/>
                        </a:lnTo>
                        <a:lnTo>
                          <a:pt x="346" y="31"/>
                        </a:lnTo>
                        <a:lnTo>
                          <a:pt x="346" y="32"/>
                        </a:lnTo>
                        <a:lnTo>
                          <a:pt x="346" y="33"/>
                        </a:lnTo>
                        <a:lnTo>
                          <a:pt x="346" y="34"/>
                        </a:lnTo>
                        <a:lnTo>
                          <a:pt x="345" y="35"/>
                        </a:lnTo>
                        <a:lnTo>
                          <a:pt x="343" y="36"/>
                        </a:lnTo>
                        <a:lnTo>
                          <a:pt x="341" y="35"/>
                        </a:lnTo>
                        <a:lnTo>
                          <a:pt x="339" y="36"/>
                        </a:lnTo>
                        <a:lnTo>
                          <a:pt x="338" y="36"/>
                        </a:lnTo>
                        <a:lnTo>
                          <a:pt x="338" y="35"/>
                        </a:lnTo>
                        <a:lnTo>
                          <a:pt x="339" y="35"/>
                        </a:lnTo>
                        <a:lnTo>
                          <a:pt x="340" y="35"/>
                        </a:lnTo>
                        <a:lnTo>
                          <a:pt x="341" y="34"/>
                        </a:lnTo>
                        <a:lnTo>
                          <a:pt x="339" y="33"/>
                        </a:lnTo>
                        <a:lnTo>
                          <a:pt x="340" y="32"/>
                        </a:lnTo>
                        <a:lnTo>
                          <a:pt x="341" y="31"/>
                        </a:lnTo>
                        <a:lnTo>
                          <a:pt x="341" y="30"/>
                        </a:lnTo>
                        <a:lnTo>
                          <a:pt x="341" y="29"/>
                        </a:lnTo>
                        <a:close/>
                        <a:moveTo>
                          <a:pt x="341" y="29"/>
                        </a:moveTo>
                        <a:lnTo>
                          <a:pt x="341" y="31"/>
                        </a:lnTo>
                        <a:lnTo>
                          <a:pt x="340" y="31"/>
                        </a:lnTo>
                        <a:lnTo>
                          <a:pt x="340" y="30"/>
                        </a:lnTo>
                        <a:lnTo>
                          <a:pt x="339" y="29"/>
                        </a:lnTo>
                        <a:lnTo>
                          <a:pt x="339" y="28"/>
                        </a:lnTo>
                        <a:lnTo>
                          <a:pt x="340" y="29"/>
                        </a:lnTo>
                        <a:lnTo>
                          <a:pt x="341" y="29"/>
                        </a:lnTo>
                        <a:close/>
                        <a:moveTo>
                          <a:pt x="340" y="25"/>
                        </a:moveTo>
                        <a:lnTo>
                          <a:pt x="339" y="24"/>
                        </a:lnTo>
                        <a:lnTo>
                          <a:pt x="339" y="23"/>
                        </a:lnTo>
                        <a:lnTo>
                          <a:pt x="338" y="21"/>
                        </a:lnTo>
                        <a:lnTo>
                          <a:pt x="339" y="21"/>
                        </a:lnTo>
                        <a:lnTo>
                          <a:pt x="339" y="20"/>
                        </a:lnTo>
                        <a:lnTo>
                          <a:pt x="339" y="19"/>
                        </a:lnTo>
                        <a:lnTo>
                          <a:pt x="340" y="18"/>
                        </a:lnTo>
                        <a:lnTo>
                          <a:pt x="341" y="18"/>
                        </a:lnTo>
                        <a:lnTo>
                          <a:pt x="342" y="19"/>
                        </a:lnTo>
                        <a:lnTo>
                          <a:pt x="342" y="20"/>
                        </a:lnTo>
                        <a:lnTo>
                          <a:pt x="342" y="21"/>
                        </a:lnTo>
                        <a:lnTo>
                          <a:pt x="343" y="21"/>
                        </a:lnTo>
                        <a:lnTo>
                          <a:pt x="343" y="22"/>
                        </a:lnTo>
                        <a:lnTo>
                          <a:pt x="342" y="23"/>
                        </a:lnTo>
                        <a:lnTo>
                          <a:pt x="343" y="23"/>
                        </a:lnTo>
                        <a:lnTo>
                          <a:pt x="342" y="24"/>
                        </a:lnTo>
                        <a:lnTo>
                          <a:pt x="341" y="25"/>
                        </a:lnTo>
                        <a:lnTo>
                          <a:pt x="340" y="25"/>
                        </a:lnTo>
                        <a:close/>
                        <a:moveTo>
                          <a:pt x="350" y="24"/>
                        </a:moveTo>
                        <a:lnTo>
                          <a:pt x="350" y="24"/>
                        </a:lnTo>
                        <a:lnTo>
                          <a:pt x="351" y="23"/>
                        </a:lnTo>
                        <a:lnTo>
                          <a:pt x="351" y="22"/>
                        </a:lnTo>
                        <a:lnTo>
                          <a:pt x="352" y="22"/>
                        </a:lnTo>
                        <a:lnTo>
                          <a:pt x="352" y="21"/>
                        </a:lnTo>
                        <a:lnTo>
                          <a:pt x="352" y="20"/>
                        </a:lnTo>
                        <a:lnTo>
                          <a:pt x="353" y="20"/>
                        </a:lnTo>
                        <a:lnTo>
                          <a:pt x="352" y="20"/>
                        </a:lnTo>
                        <a:lnTo>
                          <a:pt x="352" y="19"/>
                        </a:lnTo>
                        <a:lnTo>
                          <a:pt x="354" y="19"/>
                        </a:lnTo>
                        <a:lnTo>
                          <a:pt x="355" y="19"/>
                        </a:lnTo>
                        <a:lnTo>
                          <a:pt x="355" y="20"/>
                        </a:lnTo>
                        <a:lnTo>
                          <a:pt x="356" y="20"/>
                        </a:lnTo>
                        <a:lnTo>
                          <a:pt x="357" y="21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6" y="23"/>
                        </a:lnTo>
                        <a:lnTo>
                          <a:pt x="355" y="23"/>
                        </a:lnTo>
                        <a:lnTo>
                          <a:pt x="354" y="23"/>
                        </a:lnTo>
                        <a:lnTo>
                          <a:pt x="352" y="23"/>
                        </a:lnTo>
                        <a:lnTo>
                          <a:pt x="350" y="24"/>
                        </a:lnTo>
                        <a:close/>
                        <a:moveTo>
                          <a:pt x="344" y="25"/>
                        </a:moveTo>
                        <a:lnTo>
                          <a:pt x="344" y="24"/>
                        </a:lnTo>
                        <a:lnTo>
                          <a:pt x="345" y="24"/>
                        </a:lnTo>
                        <a:lnTo>
                          <a:pt x="344" y="25"/>
                        </a:lnTo>
                        <a:close/>
                        <a:moveTo>
                          <a:pt x="352" y="27"/>
                        </a:moveTo>
                        <a:lnTo>
                          <a:pt x="353" y="26"/>
                        </a:lnTo>
                        <a:lnTo>
                          <a:pt x="354" y="26"/>
                        </a:lnTo>
                        <a:lnTo>
                          <a:pt x="353" y="26"/>
                        </a:lnTo>
                        <a:lnTo>
                          <a:pt x="353" y="27"/>
                        </a:lnTo>
                        <a:lnTo>
                          <a:pt x="352" y="27"/>
                        </a:lnTo>
                        <a:close/>
                        <a:moveTo>
                          <a:pt x="354" y="29"/>
                        </a:moveTo>
                        <a:lnTo>
                          <a:pt x="353" y="29"/>
                        </a:lnTo>
                        <a:lnTo>
                          <a:pt x="353" y="28"/>
                        </a:lnTo>
                        <a:lnTo>
                          <a:pt x="355" y="28"/>
                        </a:lnTo>
                        <a:lnTo>
                          <a:pt x="355" y="27"/>
                        </a:lnTo>
                        <a:lnTo>
                          <a:pt x="356" y="27"/>
                        </a:lnTo>
                        <a:lnTo>
                          <a:pt x="357" y="27"/>
                        </a:lnTo>
                        <a:lnTo>
                          <a:pt x="356" y="28"/>
                        </a:lnTo>
                        <a:lnTo>
                          <a:pt x="356" y="29"/>
                        </a:lnTo>
                        <a:lnTo>
                          <a:pt x="355" y="29"/>
                        </a:lnTo>
                        <a:lnTo>
                          <a:pt x="354" y="29"/>
                        </a:lnTo>
                        <a:close/>
                        <a:moveTo>
                          <a:pt x="354" y="31"/>
                        </a:moveTo>
                        <a:lnTo>
                          <a:pt x="354" y="30"/>
                        </a:lnTo>
                        <a:lnTo>
                          <a:pt x="354" y="29"/>
                        </a:lnTo>
                        <a:lnTo>
                          <a:pt x="355" y="29"/>
                        </a:lnTo>
                        <a:lnTo>
                          <a:pt x="355" y="30"/>
                        </a:lnTo>
                        <a:lnTo>
                          <a:pt x="355" y="31"/>
                        </a:lnTo>
                        <a:lnTo>
                          <a:pt x="354" y="31"/>
                        </a:lnTo>
                        <a:close/>
                        <a:moveTo>
                          <a:pt x="369" y="44"/>
                        </a:moveTo>
                        <a:lnTo>
                          <a:pt x="369" y="43"/>
                        </a:lnTo>
                        <a:lnTo>
                          <a:pt x="368" y="43"/>
                        </a:lnTo>
                        <a:lnTo>
                          <a:pt x="369" y="42"/>
                        </a:lnTo>
                        <a:lnTo>
                          <a:pt x="368" y="42"/>
                        </a:lnTo>
                        <a:lnTo>
                          <a:pt x="369" y="42"/>
                        </a:lnTo>
                        <a:lnTo>
                          <a:pt x="369" y="41"/>
                        </a:lnTo>
                        <a:lnTo>
                          <a:pt x="370" y="41"/>
                        </a:lnTo>
                        <a:lnTo>
                          <a:pt x="370" y="42"/>
                        </a:lnTo>
                        <a:lnTo>
                          <a:pt x="370" y="43"/>
                        </a:lnTo>
                        <a:lnTo>
                          <a:pt x="369" y="44"/>
                        </a:lnTo>
                        <a:close/>
                        <a:moveTo>
                          <a:pt x="469" y="115"/>
                        </a:moveTo>
                        <a:lnTo>
                          <a:pt x="469" y="115"/>
                        </a:lnTo>
                        <a:lnTo>
                          <a:pt x="470" y="115"/>
                        </a:lnTo>
                        <a:lnTo>
                          <a:pt x="470" y="114"/>
                        </a:lnTo>
                        <a:lnTo>
                          <a:pt x="470" y="113"/>
                        </a:lnTo>
                        <a:lnTo>
                          <a:pt x="470" y="114"/>
                        </a:lnTo>
                        <a:lnTo>
                          <a:pt x="471" y="114"/>
                        </a:lnTo>
                        <a:lnTo>
                          <a:pt x="470" y="115"/>
                        </a:lnTo>
                        <a:lnTo>
                          <a:pt x="469" y="115"/>
                        </a:lnTo>
                        <a:close/>
                        <a:moveTo>
                          <a:pt x="466" y="120"/>
                        </a:moveTo>
                        <a:lnTo>
                          <a:pt x="466" y="120"/>
                        </a:lnTo>
                        <a:lnTo>
                          <a:pt x="467" y="119"/>
                        </a:lnTo>
                        <a:lnTo>
                          <a:pt x="469" y="119"/>
                        </a:lnTo>
                        <a:lnTo>
                          <a:pt x="470" y="118"/>
                        </a:lnTo>
                        <a:lnTo>
                          <a:pt x="470" y="119"/>
                        </a:lnTo>
                        <a:lnTo>
                          <a:pt x="470" y="120"/>
                        </a:lnTo>
                        <a:lnTo>
                          <a:pt x="469" y="120"/>
                        </a:lnTo>
                        <a:lnTo>
                          <a:pt x="468" y="120"/>
                        </a:lnTo>
                        <a:lnTo>
                          <a:pt x="467" y="120"/>
                        </a:lnTo>
                        <a:lnTo>
                          <a:pt x="466" y="120"/>
                        </a:lnTo>
                        <a:close/>
                        <a:moveTo>
                          <a:pt x="467" y="125"/>
                        </a:moveTo>
                        <a:lnTo>
                          <a:pt x="467" y="125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5" y="124"/>
                        </a:lnTo>
                        <a:lnTo>
                          <a:pt x="466" y="124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6" y="123"/>
                        </a:lnTo>
                        <a:lnTo>
                          <a:pt x="467" y="122"/>
                        </a:lnTo>
                        <a:lnTo>
                          <a:pt x="467" y="123"/>
                        </a:lnTo>
                        <a:lnTo>
                          <a:pt x="468" y="123"/>
                        </a:lnTo>
                        <a:lnTo>
                          <a:pt x="467" y="124"/>
                        </a:lnTo>
                        <a:lnTo>
                          <a:pt x="467" y="125"/>
                        </a:lnTo>
                        <a:close/>
                        <a:moveTo>
                          <a:pt x="469" y="126"/>
                        </a:moveTo>
                        <a:lnTo>
                          <a:pt x="469" y="126"/>
                        </a:lnTo>
                        <a:close/>
                        <a:moveTo>
                          <a:pt x="516" y="157"/>
                        </a:moveTo>
                        <a:lnTo>
                          <a:pt x="516" y="157"/>
                        </a:lnTo>
                        <a:lnTo>
                          <a:pt x="516" y="158"/>
                        </a:lnTo>
                        <a:lnTo>
                          <a:pt x="517" y="158"/>
                        </a:lnTo>
                        <a:lnTo>
                          <a:pt x="516" y="158"/>
                        </a:lnTo>
                        <a:lnTo>
                          <a:pt x="515" y="158"/>
                        </a:lnTo>
                        <a:lnTo>
                          <a:pt x="515" y="159"/>
                        </a:lnTo>
                        <a:lnTo>
                          <a:pt x="514" y="159"/>
                        </a:lnTo>
                        <a:lnTo>
                          <a:pt x="515" y="158"/>
                        </a:lnTo>
                        <a:lnTo>
                          <a:pt x="514" y="158"/>
                        </a:lnTo>
                        <a:lnTo>
                          <a:pt x="515" y="158"/>
                        </a:lnTo>
                        <a:lnTo>
                          <a:pt x="515" y="157"/>
                        </a:lnTo>
                        <a:lnTo>
                          <a:pt x="516" y="157"/>
                        </a:lnTo>
                        <a:close/>
                        <a:moveTo>
                          <a:pt x="417" y="34"/>
                        </a:moveTo>
                        <a:lnTo>
                          <a:pt x="417" y="34"/>
                        </a:lnTo>
                        <a:lnTo>
                          <a:pt x="417" y="33"/>
                        </a:lnTo>
                        <a:lnTo>
                          <a:pt x="416" y="33"/>
                        </a:lnTo>
                        <a:lnTo>
                          <a:pt x="416" y="34"/>
                        </a:lnTo>
                        <a:lnTo>
                          <a:pt x="416" y="35"/>
                        </a:lnTo>
                        <a:lnTo>
                          <a:pt x="415" y="35"/>
                        </a:lnTo>
                        <a:lnTo>
                          <a:pt x="414" y="34"/>
                        </a:lnTo>
                        <a:lnTo>
                          <a:pt x="415" y="33"/>
                        </a:lnTo>
                        <a:lnTo>
                          <a:pt x="415" y="32"/>
                        </a:lnTo>
                        <a:lnTo>
                          <a:pt x="416" y="32"/>
                        </a:lnTo>
                        <a:lnTo>
                          <a:pt x="417" y="32"/>
                        </a:lnTo>
                        <a:lnTo>
                          <a:pt x="418" y="32"/>
                        </a:lnTo>
                        <a:lnTo>
                          <a:pt x="418" y="33"/>
                        </a:lnTo>
                        <a:lnTo>
                          <a:pt x="417" y="33"/>
                        </a:lnTo>
                        <a:lnTo>
                          <a:pt x="417" y="34"/>
                        </a:lnTo>
                        <a:close/>
                        <a:moveTo>
                          <a:pt x="426" y="36"/>
                        </a:moveTo>
                        <a:lnTo>
                          <a:pt x="425" y="36"/>
                        </a:lnTo>
                        <a:lnTo>
                          <a:pt x="424" y="36"/>
                        </a:lnTo>
                        <a:lnTo>
                          <a:pt x="425" y="37"/>
                        </a:lnTo>
                        <a:lnTo>
                          <a:pt x="424" y="37"/>
                        </a:lnTo>
                        <a:lnTo>
                          <a:pt x="425" y="37"/>
                        </a:lnTo>
                        <a:lnTo>
                          <a:pt x="426" y="37"/>
                        </a:lnTo>
                        <a:lnTo>
                          <a:pt x="426" y="38"/>
                        </a:lnTo>
                        <a:lnTo>
                          <a:pt x="425" y="39"/>
                        </a:lnTo>
                        <a:lnTo>
                          <a:pt x="424" y="38"/>
                        </a:lnTo>
                        <a:lnTo>
                          <a:pt x="422" y="38"/>
                        </a:lnTo>
                        <a:lnTo>
                          <a:pt x="422" y="37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5"/>
                        </a:lnTo>
                        <a:lnTo>
                          <a:pt x="421" y="35"/>
                        </a:lnTo>
                        <a:lnTo>
                          <a:pt x="421" y="34"/>
                        </a:lnTo>
                        <a:lnTo>
                          <a:pt x="420" y="33"/>
                        </a:lnTo>
                        <a:lnTo>
                          <a:pt x="420" y="32"/>
                        </a:lnTo>
                        <a:lnTo>
                          <a:pt x="421" y="32"/>
                        </a:lnTo>
                        <a:lnTo>
                          <a:pt x="422" y="33"/>
                        </a:lnTo>
                        <a:lnTo>
                          <a:pt x="422" y="32"/>
                        </a:lnTo>
                        <a:lnTo>
                          <a:pt x="421" y="32"/>
                        </a:lnTo>
                        <a:lnTo>
                          <a:pt x="422" y="32"/>
                        </a:lnTo>
                        <a:lnTo>
                          <a:pt x="423" y="32"/>
                        </a:lnTo>
                        <a:lnTo>
                          <a:pt x="424" y="33"/>
                        </a:lnTo>
                        <a:lnTo>
                          <a:pt x="425" y="33"/>
                        </a:lnTo>
                        <a:lnTo>
                          <a:pt x="425" y="34"/>
                        </a:lnTo>
                        <a:lnTo>
                          <a:pt x="425" y="33"/>
                        </a:lnTo>
                        <a:lnTo>
                          <a:pt x="426" y="34"/>
                        </a:lnTo>
                        <a:lnTo>
                          <a:pt x="426" y="35"/>
                        </a:lnTo>
                        <a:lnTo>
                          <a:pt x="426" y="36"/>
                        </a:lnTo>
                        <a:close/>
                        <a:moveTo>
                          <a:pt x="426" y="36"/>
                        </a:moveTo>
                        <a:lnTo>
                          <a:pt x="426" y="36"/>
                        </a:lnTo>
                        <a:lnTo>
                          <a:pt x="427" y="36"/>
                        </a:lnTo>
                        <a:lnTo>
                          <a:pt x="427" y="37"/>
                        </a:lnTo>
                        <a:lnTo>
                          <a:pt x="426" y="37"/>
                        </a:lnTo>
                        <a:lnTo>
                          <a:pt x="426" y="36"/>
                        </a:lnTo>
                        <a:close/>
                        <a:moveTo>
                          <a:pt x="418" y="33"/>
                        </a:moveTo>
                        <a:lnTo>
                          <a:pt x="419" y="33"/>
                        </a:lnTo>
                        <a:lnTo>
                          <a:pt x="420" y="33"/>
                        </a:lnTo>
                        <a:lnTo>
                          <a:pt x="421" y="34"/>
                        </a:lnTo>
                        <a:lnTo>
                          <a:pt x="420" y="35"/>
                        </a:lnTo>
                        <a:lnTo>
                          <a:pt x="419" y="35"/>
                        </a:lnTo>
                        <a:lnTo>
                          <a:pt x="419" y="36"/>
                        </a:lnTo>
                        <a:lnTo>
                          <a:pt x="418" y="35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8" y="35"/>
                        </a:lnTo>
                        <a:lnTo>
                          <a:pt x="419" y="34"/>
                        </a:lnTo>
                        <a:lnTo>
                          <a:pt x="418" y="34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6" y="36"/>
                        </a:lnTo>
                        <a:lnTo>
                          <a:pt x="415" y="35"/>
                        </a:lnTo>
                        <a:lnTo>
                          <a:pt x="416" y="35"/>
                        </a:lnTo>
                        <a:lnTo>
                          <a:pt x="417" y="34"/>
                        </a:lnTo>
                        <a:lnTo>
                          <a:pt x="418" y="33"/>
                        </a:lnTo>
                        <a:close/>
                        <a:moveTo>
                          <a:pt x="427" y="36"/>
                        </a:moveTo>
                        <a:lnTo>
                          <a:pt x="426" y="35"/>
                        </a:lnTo>
                        <a:lnTo>
                          <a:pt x="427" y="35"/>
                        </a:lnTo>
                        <a:lnTo>
                          <a:pt x="427" y="36"/>
                        </a:lnTo>
                        <a:close/>
                        <a:moveTo>
                          <a:pt x="419" y="36"/>
                        </a:moveTo>
                        <a:lnTo>
                          <a:pt x="419" y="35"/>
                        </a:lnTo>
                        <a:lnTo>
                          <a:pt x="420" y="35"/>
                        </a:lnTo>
                        <a:lnTo>
                          <a:pt x="421" y="35"/>
                        </a:lnTo>
                        <a:lnTo>
                          <a:pt x="422" y="35"/>
                        </a:lnTo>
                        <a:lnTo>
                          <a:pt x="422" y="36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7"/>
                        </a:lnTo>
                        <a:lnTo>
                          <a:pt x="422" y="38"/>
                        </a:lnTo>
                        <a:lnTo>
                          <a:pt x="423" y="38"/>
                        </a:lnTo>
                        <a:lnTo>
                          <a:pt x="424" y="39"/>
                        </a:lnTo>
                        <a:lnTo>
                          <a:pt x="423" y="39"/>
                        </a:lnTo>
                        <a:lnTo>
                          <a:pt x="422" y="39"/>
                        </a:lnTo>
                        <a:lnTo>
                          <a:pt x="421" y="38"/>
                        </a:lnTo>
                        <a:lnTo>
                          <a:pt x="422" y="39"/>
                        </a:lnTo>
                        <a:lnTo>
                          <a:pt x="422" y="40"/>
                        </a:lnTo>
                        <a:lnTo>
                          <a:pt x="421" y="40"/>
                        </a:lnTo>
                        <a:lnTo>
                          <a:pt x="420" y="40"/>
                        </a:lnTo>
                        <a:lnTo>
                          <a:pt x="420" y="39"/>
                        </a:lnTo>
                        <a:lnTo>
                          <a:pt x="421" y="39"/>
                        </a:lnTo>
                        <a:lnTo>
                          <a:pt x="420" y="39"/>
                        </a:lnTo>
                        <a:lnTo>
                          <a:pt x="420" y="40"/>
                        </a:lnTo>
                        <a:lnTo>
                          <a:pt x="421" y="40"/>
                        </a:lnTo>
                        <a:lnTo>
                          <a:pt x="423" y="39"/>
                        </a:lnTo>
                        <a:lnTo>
                          <a:pt x="424" y="39"/>
                        </a:lnTo>
                        <a:lnTo>
                          <a:pt x="424" y="40"/>
                        </a:lnTo>
                        <a:lnTo>
                          <a:pt x="423" y="40"/>
                        </a:lnTo>
                        <a:lnTo>
                          <a:pt x="422" y="41"/>
                        </a:lnTo>
                        <a:lnTo>
                          <a:pt x="421" y="42"/>
                        </a:lnTo>
                        <a:lnTo>
                          <a:pt x="421" y="41"/>
                        </a:lnTo>
                        <a:lnTo>
                          <a:pt x="420" y="41"/>
                        </a:lnTo>
                        <a:lnTo>
                          <a:pt x="421" y="41"/>
                        </a:lnTo>
                        <a:lnTo>
                          <a:pt x="420" y="42"/>
                        </a:lnTo>
                        <a:lnTo>
                          <a:pt x="420" y="43"/>
                        </a:lnTo>
                        <a:lnTo>
                          <a:pt x="419" y="43"/>
                        </a:lnTo>
                        <a:lnTo>
                          <a:pt x="419" y="42"/>
                        </a:lnTo>
                        <a:lnTo>
                          <a:pt x="419" y="43"/>
                        </a:lnTo>
                        <a:lnTo>
                          <a:pt x="418" y="43"/>
                        </a:lnTo>
                        <a:lnTo>
                          <a:pt x="418" y="42"/>
                        </a:lnTo>
                        <a:lnTo>
                          <a:pt x="418" y="41"/>
                        </a:lnTo>
                        <a:lnTo>
                          <a:pt x="418" y="40"/>
                        </a:lnTo>
                        <a:lnTo>
                          <a:pt x="419" y="39"/>
                        </a:lnTo>
                        <a:lnTo>
                          <a:pt x="418" y="38"/>
                        </a:lnTo>
                        <a:lnTo>
                          <a:pt x="417" y="38"/>
                        </a:lnTo>
                        <a:lnTo>
                          <a:pt x="417" y="37"/>
                        </a:lnTo>
                        <a:lnTo>
                          <a:pt x="416" y="37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8" y="36"/>
                        </a:lnTo>
                        <a:lnTo>
                          <a:pt x="419" y="36"/>
                        </a:lnTo>
                        <a:close/>
                        <a:moveTo>
                          <a:pt x="429" y="39"/>
                        </a:moveTo>
                        <a:lnTo>
                          <a:pt x="428" y="39"/>
                        </a:lnTo>
                        <a:lnTo>
                          <a:pt x="427" y="38"/>
                        </a:lnTo>
                        <a:lnTo>
                          <a:pt x="428" y="38"/>
                        </a:lnTo>
                        <a:lnTo>
                          <a:pt x="427" y="37"/>
                        </a:lnTo>
                        <a:lnTo>
                          <a:pt x="428" y="37"/>
                        </a:lnTo>
                        <a:lnTo>
                          <a:pt x="428" y="38"/>
                        </a:lnTo>
                        <a:lnTo>
                          <a:pt x="429" y="39"/>
                        </a:lnTo>
                        <a:close/>
                        <a:moveTo>
                          <a:pt x="413" y="37"/>
                        </a:moveTo>
                        <a:lnTo>
                          <a:pt x="414" y="38"/>
                        </a:lnTo>
                        <a:lnTo>
                          <a:pt x="415" y="38"/>
                        </a:lnTo>
                        <a:lnTo>
                          <a:pt x="414" y="38"/>
                        </a:lnTo>
                        <a:lnTo>
                          <a:pt x="414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5" y="39"/>
                        </a:lnTo>
                        <a:lnTo>
                          <a:pt x="414" y="40"/>
                        </a:lnTo>
                        <a:lnTo>
                          <a:pt x="413" y="39"/>
                        </a:lnTo>
                        <a:lnTo>
                          <a:pt x="412" y="39"/>
                        </a:lnTo>
                        <a:lnTo>
                          <a:pt x="411" y="39"/>
                        </a:lnTo>
                        <a:lnTo>
                          <a:pt x="410" y="39"/>
                        </a:lnTo>
                        <a:lnTo>
                          <a:pt x="410" y="38"/>
                        </a:lnTo>
                        <a:lnTo>
                          <a:pt x="411" y="37"/>
                        </a:lnTo>
                        <a:lnTo>
                          <a:pt x="412" y="37"/>
                        </a:lnTo>
                        <a:lnTo>
                          <a:pt x="413" y="37"/>
                        </a:lnTo>
                        <a:close/>
                        <a:moveTo>
                          <a:pt x="418" y="38"/>
                        </a:moveTo>
                        <a:lnTo>
                          <a:pt x="418" y="39"/>
                        </a:lnTo>
                        <a:lnTo>
                          <a:pt x="419" y="39"/>
                        </a:lnTo>
                        <a:lnTo>
                          <a:pt x="418" y="39"/>
                        </a:lnTo>
                        <a:lnTo>
                          <a:pt x="418" y="40"/>
                        </a:lnTo>
                        <a:lnTo>
                          <a:pt x="418" y="41"/>
                        </a:lnTo>
                        <a:lnTo>
                          <a:pt x="418" y="42"/>
                        </a:lnTo>
                        <a:lnTo>
                          <a:pt x="418" y="43"/>
                        </a:lnTo>
                        <a:lnTo>
                          <a:pt x="418" y="44"/>
                        </a:lnTo>
                        <a:lnTo>
                          <a:pt x="417" y="45"/>
                        </a:lnTo>
                        <a:lnTo>
                          <a:pt x="416" y="45"/>
                        </a:lnTo>
                        <a:lnTo>
                          <a:pt x="416" y="44"/>
                        </a:lnTo>
                        <a:lnTo>
                          <a:pt x="417" y="43"/>
                        </a:lnTo>
                        <a:lnTo>
                          <a:pt x="416" y="43"/>
                        </a:lnTo>
                        <a:lnTo>
                          <a:pt x="415" y="43"/>
                        </a:lnTo>
                        <a:lnTo>
                          <a:pt x="415" y="42"/>
                        </a:lnTo>
                        <a:lnTo>
                          <a:pt x="415" y="41"/>
                        </a:lnTo>
                        <a:lnTo>
                          <a:pt x="414" y="40"/>
                        </a:lnTo>
                        <a:lnTo>
                          <a:pt x="415" y="40"/>
                        </a:lnTo>
                        <a:lnTo>
                          <a:pt x="415" y="39"/>
                        </a:lnTo>
                        <a:lnTo>
                          <a:pt x="416" y="40"/>
                        </a:lnTo>
                        <a:lnTo>
                          <a:pt x="417" y="41"/>
                        </a:lnTo>
                        <a:lnTo>
                          <a:pt x="417" y="40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6" y="37"/>
                        </a:lnTo>
                        <a:lnTo>
                          <a:pt x="418" y="38"/>
                        </a:lnTo>
                        <a:close/>
                        <a:moveTo>
                          <a:pt x="408" y="45"/>
                        </a:moveTo>
                        <a:lnTo>
                          <a:pt x="408" y="44"/>
                        </a:lnTo>
                        <a:lnTo>
                          <a:pt x="409" y="44"/>
                        </a:lnTo>
                        <a:lnTo>
                          <a:pt x="408" y="44"/>
                        </a:lnTo>
                        <a:lnTo>
                          <a:pt x="408" y="42"/>
                        </a:lnTo>
                        <a:lnTo>
                          <a:pt x="408" y="41"/>
                        </a:lnTo>
                        <a:lnTo>
                          <a:pt x="408" y="40"/>
                        </a:lnTo>
                        <a:lnTo>
                          <a:pt x="407" y="39"/>
                        </a:lnTo>
                        <a:lnTo>
                          <a:pt x="407" y="37"/>
                        </a:lnTo>
                        <a:lnTo>
                          <a:pt x="408" y="37"/>
                        </a:lnTo>
                        <a:lnTo>
                          <a:pt x="408" y="38"/>
                        </a:lnTo>
                        <a:lnTo>
                          <a:pt x="408" y="39"/>
                        </a:lnTo>
                        <a:lnTo>
                          <a:pt x="409" y="40"/>
                        </a:lnTo>
                        <a:lnTo>
                          <a:pt x="409" y="41"/>
                        </a:lnTo>
                        <a:lnTo>
                          <a:pt x="409" y="42"/>
                        </a:lnTo>
                        <a:lnTo>
                          <a:pt x="409" y="43"/>
                        </a:lnTo>
                        <a:lnTo>
                          <a:pt x="409" y="44"/>
                        </a:lnTo>
                        <a:lnTo>
                          <a:pt x="408" y="45"/>
                        </a:lnTo>
                        <a:close/>
                        <a:moveTo>
                          <a:pt x="426" y="41"/>
                        </a:moveTo>
                        <a:lnTo>
                          <a:pt x="425" y="41"/>
                        </a:lnTo>
                        <a:lnTo>
                          <a:pt x="426" y="40"/>
                        </a:lnTo>
                        <a:lnTo>
                          <a:pt x="426" y="39"/>
                        </a:lnTo>
                        <a:lnTo>
                          <a:pt x="427" y="39"/>
                        </a:lnTo>
                        <a:lnTo>
                          <a:pt x="427" y="40"/>
                        </a:lnTo>
                        <a:lnTo>
                          <a:pt x="426" y="40"/>
                        </a:lnTo>
                        <a:lnTo>
                          <a:pt x="426" y="41"/>
                        </a:lnTo>
                        <a:close/>
                        <a:moveTo>
                          <a:pt x="425" y="40"/>
                        </a:moveTo>
                        <a:lnTo>
                          <a:pt x="425" y="39"/>
                        </a:lnTo>
                        <a:lnTo>
                          <a:pt x="425" y="40"/>
                        </a:lnTo>
                        <a:close/>
                        <a:moveTo>
                          <a:pt x="413" y="45"/>
                        </a:moveTo>
                        <a:lnTo>
                          <a:pt x="412" y="44"/>
                        </a:lnTo>
                        <a:lnTo>
                          <a:pt x="412" y="43"/>
                        </a:lnTo>
                        <a:lnTo>
                          <a:pt x="411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39"/>
                        </a:lnTo>
                        <a:lnTo>
                          <a:pt x="413" y="40"/>
                        </a:lnTo>
                        <a:lnTo>
                          <a:pt x="414" y="40"/>
                        </a:lnTo>
                        <a:lnTo>
                          <a:pt x="414" y="41"/>
                        </a:lnTo>
                        <a:lnTo>
                          <a:pt x="414" y="42"/>
                        </a:lnTo>
                        <a:lnTo>
                          <a:pt x="415" y="42"/>
                        </a:lnTo>
                        <a:lnTo>
                          <a:pt x="415" y="43"/>
                        </a:lnTo>
                        <a:lnTo>
                          <a:pt x="414" y="43"/>
                        </a:lnTo>
                        <a:lnTo>
                          <a:pt x="415" y="43"/>
                        </a:lnTo>
                        <a:lnTo>
                          <a:pt x="416" y="43"/>
                        </a:lnTo>
                        <a:lnTo>
                          <a:pt x="416" y="44"/>
                        </a:lnTo>
                        <a:lnTo>
                          <a:pt x="416" y="45"/>
                        </a:lnTo>
                        <a:lnTo>
                          <a:pt x="415" y="46"/>
                        </a:lnTo>
                        <a:lnTo>
                          <a:pt x="414" y="46"/>
                        </a:lnTo>
                        <a:lnTo>
                          <a:pt x="413" y="45"/>
                        </a:lnTo>
                        <a:close/>
                        <a:moveTo>
                          <a:pt x="412" y="46"/>
                        </a:moveTo>
                        <a:lnTo>
                          <a:pt x="412" y="46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1" y="45"/>
                        </a:lnTo>
                        <a:lnTo>
                          <a:pt x="412" y="45"/>
                        </a:lnTo>
                        <a:lnTo>
                          <a:pt x="412" y="46"/>
                        </a:lnTo>
                        <a:close/>
                        <a:moveTo>
                          <a:pt x="429" y="47"/>
                        </a:moveTo>
                        <a:lnTo>
                          <a:pt x="429" y="47"/>
                        </a:lnTo>
                        <a:lnTo>
                          <a:pt x="431" y="47"/>
                        </a:lnTo>
                        <a:lnTo>
                          <a:pt x="430" y="47"/>
                        </a:lnTo>
                        <a:lnTo>
                          <a:pt x="429" y="47"/>
                        </a:lnTo>
                        <a:close/>
                        <a:moveTo>
                          <a:pt x="427" y="49"/>
                        </a:moveTo>
                        <a:lnTo>
                          <a:pt x="426" y="48"/>
                        </a:lnTo>
                        <a:lnTo>
                          <a:pt x="427" y="48"/>
                        </a:lnTo>
                        <a:lnTo>
                          <a:pt x="427" y="47"/>
                        </a:lnTo>
                        <a:lnTo>
                          <a:pt x="428" y="47"/>
                        </a:lnTo>
                        <a:lnTo>
                          <a:pt x="428" y="48"/>
                        </a:lnTo>
                        <a:lnTo>
                          <a:pt x="427" y="49"/>
                        </a:lnTo>
                        <a:close/>
                        <a:moveTo>
                          <a:pt x="436" y="60"/>
                        </a:moveTo>
                        <a:lnTo>
                          <a:pt x="435" y="60"/>
                        </a:lnTo>
                        <a:lnTo>
                          <a:pt x="435" y="59"/>
                        </a:lnTo>
                        <a:lnTo>
                          <a:pt x="436" y="58"/>
                        </a:lnTo>
                        <a:lnTo>
                          <a:pt x="437" y="56"/>
                        </a:lnTo>
                        <a:lnTo>
                          <a:pt x="437" y="55"/>
                        </a:lnTo>
                        <a:lnTo>
                          <a:pt x="437" y="54"/>
                        </a:lnTo>
                        <a:lnTo>
                          <a:pt x="436" y="54"/>
                        </a:lnTo>
                        <a:lnTo>
                          <a:pt x="436" y="53"/>
                        </a:lnTo>
                        <a:lnTo>
                          <a:pt x="437" y="53"/>
                        </a:lnTo>
                        <a:lnTo>
                          <a:pt x="438" y="53"/>
                        </a:lnTo>
                        <a:lnTo>
                          <a:pt x="439" y="54"/>
                        </a:lnTo>
                        <a:lnTo>
                          <a:pt x="439" y="55"/>
                        </a:lnTo>
                        <a:lnTo>
                          <a:pt x="439" y="56"/>
                        </a:lnTo>
                        <a:lnTo>
                          <a:pt x="440" y="57"/>
                        </a:lnTo>
                        <a:lnTo>
                          <a:pt x="440" y="58"/>
                        </a:lnTo>
                        <a:lnTo>
                          <a:pt x="440" y="59"/>
                        </a:lnTo>
                        <a:lnTo>
                          <a:pt x="439" y="59"/>
                        </a:lnTo>
                        <a:lnTo>
                          <a:pt x="438" y="59"/>
                        </a:lnTo>
                        <a:lnTo>
                          <a:pt x="436" y="59"/>
                        </a:lnTo>
                        <a:lnTo>
                          <a:pt x="436" y="60"/>
                        </a:lnTo>
                        <a:close/>
                        <a:moveTo>
                          <a:pt x="433" y="63"/>
                        </a:moveTo>
                        <a:lnTo>
                          <a:pt x="432" y="63"/>
                        </a:lnTo>
                        <a:lnTo>
                          <a:pt x="431" y="62"/>
                        </a:lnTo>
                        <a:lnTo>
                          <a:pt x="430" y="61"/>
                        </a:lnTo>
                        <a:lnTo>
                          <a:pt x="430" y="60"/>
                        </a:lnTo>
                        <a:lnTo>
                          <a:pt x="431" y="60"/>
                        </a:lnTo>
                        <a:lnTo>
                          <a:pt x="432" y="59"/>
                        </a:lnTo>
                        <a:lnTo>
                          <a:pt x="433" y="59"/>
                        </a:lnTo>
                        <a:lnTo>
                          <a:pt x="433" y="58"/>
                        </a:lnTo>
                        <a:lnTo>
                          <a:pt x="434" y="58"/>
                        </a:lnTo>
                        <a:lnTo>
                          <a:pt x="434" y="57"/>
                        </a:lnTo>
                        <a:lnTo>
                          <a:pt x="434" y="56"/>
                        </a:lnTo>
                        <a:lnTo>
                          <a:pt x="435" y="56"/>
                        </a:lnTo>
                        <a:lnTo>
                          <a:pt x="436" y="55"/>
                        </a:lnTo>
                        <a:lnTo>
                          <a:pt x="437" y="56"/>
                        </a:lnTo>
                        <a:lnTo>
                          <a:pt x="434" y="59"/>
                        </a:lnTo>
                        <a:lnTo>
                          <a:pt x="433" y="60"/>
                        </a:lnTo>
                        <a:lnTo>
                          <a:pt x="432" y="60"/>
                        </a:lnTo>
                        <a:lnTo>
                          <a:pt x="433" y="60"/>
                        </a:lnTo>
                        <a:lnTo>
                          <a:pt x="434" y="60"/>
                        </a:lnTo>
                        <a:lnTo>
                          <a:pt x="435" y="60"/>
                        </a:lnTo>
                        <a:lnTo>
                          <a:pt x="435" y="61"/>
                        </a:lnTo>
                        <a:lnTo>
                          <a:pt x="435" y="62"/>
                        </a:lnTo>
                        <a:lnTo>
                          <a:pt x="434" y="63"/>
                        </a:lnTo>
                        <a:lnTo>
                          <a:pt x="433" y="63"/>
                        </a:lnTo>
                        <a:close/>
                        <a:moveTo>
                          <a:pt x="438" y="65"/>
                        </a:moveTo>
                        <a:lnTo>
                          <a:pt x="438" y="64"/>
                        </a:lnTo>
                        <a:lnTo>
                          <a:pt x="438" y="63"/>
                        </a:lnTo>
                        <a:lnTo>
                          <a:pt x="439" y="62"/>
                        </a:lnTo>
                        <a:lnTo>
                          <a:pt x="440" y="62"/>
                        </a:lnTo>
                        <a:lnTo>
                          <a:pt x="440" y="61"/>
                        </a:lnTo>
                        <a:lnTo>
                          <a:pt x="439" y="61"/>
                        </a:lnTo>
                        <a:lnTo>
                          <a:pt x="440" y="61"/>
                        </a:lnTo>
                        <a:lnTo>
                          <a:pt x="441" y="61"/>
                        </a:lnTo>
                        <a:lnTo>
                          <a:pt x="441" y="62"/>
                        </a:lnTo>
                        <a:lnTo>
                          <a:pt x="442" y="62"/>
                        </a:lnTo>
                        <a:lnTo>
                          <a:pt x="442" y="63"/>
                        </a:lnTo>
                        <a:lnTo>
                          <a:pt x="441" y="63"/>
                        </a:lnTo>
                        <a:lnTo>
                          <a:pt x="440" y="64"/>
                        </a:lnTo>
                        <a:lnTo>
                          <a:pt x="439" y="65"/>
                        </a:lnTo>
                        <a:lnTo>
                          <a:pt x="438" y="65"/>
                        </a:lnTo>
                        <a:close/>
                        <a:moveTo>
                          <a:pt x="444" y="64"/>
                        </a:moveTo>
                        <a:lnTo>
                          <a:pt x="444" y="63"/>
                        </a:lnTo>
                        <a:lnTo>
                          <a:pt x="444" y="64"/>
                        </a:lnTo>
                        <a:close/>
                        <a:moveTo>
                          <a:pt x="442" y="65"/>
                        </a:moveTo>
                        <a:lnTo>
                          <a:pt x="442" y="64"/>
                        </a:lnTo>
                        <a:lnTo>
                          <a:pt x="442" y="63"/>
                        </a:lnTo>
                        <a:lnTo>
                          <a:pt x="443" y="63"/>
                        </a:lnTo>
                        <a:lnTo>
                          <a:pt x="444" y="65"/>
                        </a:lnTo>
                        <a:lnTo>
                          <a:pt x="443" y="65"/>
                        </a:lnTo>
                        <a:lnTo>
                          <a:pt x="443" y="64"/>
                        </a:lnTo>
                        <a:lnTo>
                          <a:pt x="442" y="64"/>
                        </a:lnTo>
                        <a:lnTo>
                          <a:pt x="442" y="65"/>
                        </a:lnTo>
                        <a:close/>
                        <a:moveTo>
                          <a:pt x="431" y="64"/>
                        </a:moveTo>
                        <a:lnTo>
                          <a:pt x="430" y="63"/>
                        </a:lnTo>
                        <a:lnTo>
                          <a:pt x="430" y="62"/>
                        </a:lnTo>
                        <a:lnTo>
                          <a:pt x="431" y="63"/>
                        </a:lnTo>
                        <a:lnTo>
                          <a:pt x="432" y="63"/>
                        </a:lnTo>
                        <a:lnTo>
                          <a:pt x="432" y="64"/>
                        </a:lnTo>
                        <a:lnTo>
                          <a:pt x="431" y="64"/>
                        </a:lnTo>
                        <a:close/>
                        <a:moveTo>
                          <a:pt x="437" y="65"/>
                        </a:moveTo>
                        <a:lnTo>
                          <a:pt x="437" y="64"/>
                        </a:lnTo>
                        <a:lnTo>
                          <a:pt x="437" y="63"/>
                        </a:lnTo>
                        <a:lnTo>
                          <a:pt x="438" y="63"/>
                        </a:lnTo>
                        <a:lnTo>
                          <a:pt x="438" y="64"/>
                        </a:lnTo>
                        <a:lnTo>
                          <a:pt x="437" y="65"/>
                        </a:lnTo>
                        <a:close/>
                        <a:moveTo>
                          <a:pt x="435" y="64"/>
                        </a:moveTo>
                        <a:lnTo>
                          <a:pt x="435" y="64"/>
                        </a:lnTo>
                        <a:lnTo>
                          <a:pt x="436" y="63"/>
                        </a:lnTo>
                        <a:lnTo>
                          <a:pt x="436" y="64"/>
                        </a:lnTo>
                        <a:lnTo>
                          <a:pt x="435" y="64"/>
                        </a:lnTo>
                        <a:close/>
                        <a:moveTo>
                          <a:pt x="447" y="71"/>
                        </a:moveTo>
                        <a:lnTo>
                          <a:pt x="447" y="71"/>
                        </a:lnTo>
                        <a:lnTo>
                          <a:pt x="446" y="71"/>
                        </a:lnTo>
                        <a:lnTo>
                          <a:pt x="445" y="71"/>
                        </a:lnTo>
                        <a:lnTo>
                          <a:pt x="446" y="71"/>
                        </a:lnTo>
                        <a:lnTo>
                          <a:pt x="446" y="72"/>
                        </a:lnTo>
                        <a:lnTo>
                          <a:pt x="445" y="72"/>
                        </a:lnTo>
                        <a:lnTo>
                          <a:pt x="446" y="72"/>
                        </a:lnTo>
                        <a:lnTo>
                          <a:pt x="447" y="73"/>
                        </a:lnTo>
                        <a:lnTo>
                          <a:pt x="446" y="73"/>
                        </a:lnTo>
                        <a:lnTo>
                          <a:pt x="445" y="73"/>
                        </a:lnTo>
                        <a:lnTo>
                          <a:pt x="444" y="73"/>
                        </a:lnTo>
                        <a:lnTo>
                          <a:pt x="444" y="72"/>
                        </a:lnTo>
                        <a:lnTo>
                          <a:pt x="443" y="72"/>
                        </a:lnTo>
                        <a:lnTo>
                          <a:pt x="444" y="72"/>
                        </a:lnTo>
                        <a:lnTo>
                          <a:pt x="444" y="73"/>
                        </a:lnTo>
                        <a:lnTo>
                          <a:pt x="442" y="73"/>
                        </a:lnTo>
                        <a:lnTo>
                          <a:pt x="441" y="73"/>
                        </a:lnTo>
                        <a:lnTo>
                          <a:pt x="440" y="74"/>
                        </a:lnTo>
                        <a:lnTo>
                          <a:pt x="440" y="73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8" y="72"/>
                        </a:lnTo>
                        <a:lnTo>
                          <a:pt x="438" y="71"/>
                        </a:lnTo>
                        <a:lnTo>
                          <a:pt x="438" y="70"/>
                        </a:lnTo>
                        <a:lnTo>
                          <a:pt x="439" y="70"/>
                        </a:lnTo>
                        <a:lnTo>
                          <a:pt x="440" y="70"/>
                        </a:lnTo>
                        <a:lnTo>
                          <a:pt x="441" y="70"/>
                        </a:lnTo>
                        <a:lnTo>
                          <a:pt x="442" y="70"/>
                        </a:lnTo>
                        <a:lnTo>
                          <a:pt x="442" y="69"/>
                        </a:lnTo>
                        <a:lnTo>
                          <a:pt x="443" y="68"/>
                        </a:lnTo>
                        <a:lnTo>
                          <a:pt x="444" y="67"/>
                        </a:lnTo>
                        <a:lnTo>
                          <a:pt x="445" y="68"/>
                        </a:lnTo>
                        <a:lnTo>
                          <a:pt x="444" y="69"/>
                        </a:lnTo>
                        <a:lnTo>
                          <a:pt x="444" y="70"/>
                        </a:lnTo>
                        <a:lnTo>
                          <a:pt x="444" y="71"/>
                        </a:lnTo>
                        <a:lnTo>
                          <a:pt x="444" y="70"/>
                        </a:lnTo>
                        <a:lnTo>
                          <a:pt x="445" y="70"/>
                        </a:lnTo>
                        <a:lnTo>
                          <a:pt x="444" y="69"/>
                        </a:lnTo>
                        <a:lnTo>
                          <a:pt x="445" y="68"/>
                        </a:lnTo>
                        <a:lnTo>
                          <a:pt x="445" y="66"/>
                        </a:lnTo>
                        <a:lnTo>
                          <a:pt x="446" y="67"/>
                        </a:lnTo>
                        <a:lnTo>
                          <a:pt x="445" y="66"/>
                        </a:lnTo>
                        <a:lnTo>
                          <a:pt x="445" y="65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8" y="66"/>
                        </a:lnTo>
                        <a:lnTo>
                          <a:pt x="447" y="66"/>
                        </a:lnTo>
                        <a:lnTo>
                          <a:pt x="448" y="67"/>
                        </a:lnTo>
                        <a:lnTo>
                          <a:pt x="449" y="68"/>
                        </a:lnTo>
                        <a:lnTo>
                          <a:pt x="448" y="68"/>
                        </a:lnTo>
                        <a:lnTo>
                          <a:pt x="449" y="68"/>
                        </a:lnTo>
                        <a:lnTo>
                          <a:pt x="449" y="69"/>
                        </a:lnTo>
                        <a:lnTo>
                          <a:pt x="449" y="70"/>
                        </a:lnTo>
                        <a:lnTo>
                          <a:pt x="450" y="71"/>
                        </a:lnTo>
                        <a:lnTo>
                          <a:pt x="450" y="72"/>
                        </a:lnTo>
                        <a:lnTo>
                          <a:pt x="450" y="73"/>
                        </a:lnTo>
                        <a:lnTo>
                          <a:pt x="449" y="74"/>
                        </a:lnTo>
                        <a:lnTo>
                          <a:pt x="449" y="75"/>
                        </a:lnTo>
                        <a:lnTo>
                          <a:pt x="448" y="75"/>
                        </a:lnTo>
                        <a:lnTo>
                          <a:pt x="448" y="74"/>
                        </a:lnTo>
                        <a:lnTo>
                          <a:pt x="448" y="73"/>
                        </a:lnTo>
                        <a:lnTo>
                          <a:pt x="447" y="73"/>
                        </a:lnTo>
                        <a:lnTo>
                          <a:pt x="447" y="72"/>
                        </a:lnTo>
                        <a:lnTo>
                          <a:pt x="446" y="71"/>
                        </a:lnTo>
                        <a:lnTo>
                          <a:pt x="447" y="71"/>
                        </a:lnTo>
                        <a:close/>
                        <a:moveTo>
                          <a:pt x="442" y="65"/>
                        </a:moveTo>
                        <a:lnTo>
                          <a:pt x="442" y="65"/>
                        </a:lnTo>
                        <a:lnTo>
                          <a:pt x="443" y="65"/>
                        </a:lnTo>
                        <a:lnTo>
                          <a:pt x="443" y="66"/>
                        </a:lnTo>
                        <a:lnTo>
                          <a:pt x="444" y="66"/>
                        </a:lnTo>
                        <a:lnTo>
                          <a:pt x="443" y="66"/>
                        </a:lnTo>
                        <a:lnTo>
                          <a:pt x="442" y="67"/>
                        </a:lnTo>
                        <a:lnTo>
                          <a:pt x="443" y="67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2" y="70"/>
                        </a:lnTo>
                        <a:lnTo>
                          <a:pt x="441" y="70"/>
                        </a:lnTo>
                        <a:lnTo>
                          <a:pt x="440" y="69"/>
                        </a:lnTo>
                        <a:lnTo>
                          <a:pt x="441" y="69"/>
                        </a:lnTo>
                        <a:lnTo>
                          <a:pt x="441" y="68"/>
                        </a:lnTo>
                        <a:lnTo>
                          <a:pt x="440" y="68"/>
                        </a:lnTo>
                        <a:lnTo>
                          <a:pt x="439" y="68"/>
                        </a:lnTo>
                        <a:lnTo>
                          <a:pt x="439" y="67"/>
                        </a:lnTo>
                        <a:lnTo>
                          <a:pt x="439" y="66"/>
                        </a:lnTo>
                        <a:lnTo>
                          <a:pt x="440" y="67"/>
                        </a:lnTo>
                        <a:lnTo>
                          <a:pt x="440" y="66"/>
                        </a:lnTo>
                        <a:lnTo>
                          <a:pt x="439" y="66"/>
                        </a:lnTo>
                        <a:lnTo>
                          <a:pt x="440" y="65"/>
                        </a:lnTo>
                        <a:lnTo>
                          <a:pt x="441" y="65"/>
                        </a:lnTo>
                        <a:lnTo>
                          <a:pt x="442" y="65"/>
                        </a:lnTo>
                        <a:close/>
                        <a:moveTo>
                          <a:pt x="436" y="69"/>
                        </a:moveTo>
                        <a:lnTo>
                          <a:pt x="435" y="69"/>
                        </a:lnTo>
                        <a:lnTo>
                          <a:pt x="435" y="67"/>
                        </a:lnTo>
                        <a:lnTo>
                          <a:pt x="435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7" y="65"/>
                        </a:lnTo>
                        <a:lnTo>
                          <a:pt x="438" y="65"/>
                        </a:lnTo>
                        <a:lnTo>
                          <a:pt x="437" y="66"/>
                        </a:lnTo>
                        <a:lnTo>
                          <a:pt x="437" y="67"/>
                        </a:lnTo>
                        <a:lnTo>
                          <a:pt x="437" y="68"/>
                        </a:lnTo>
                        <a:lnTo>
                          <a:pt x="437" y="69"/>
                        </a:lnTo>
                        <a:lnTo>
                          <a:pt x="438" y="69"/>
                        </a:lnTo>
                        <a:lnTo>
                          <a:pt x="437" y="70"/>
                        </a:lnTo>
                        <a:lnTo>
                          <a:pt x="438" y="71"/>
                        </a:lnTo>
                        <a:lnTo>
                          <a:pt x="438" y="72"/>
                        </a:lnTo>
                        <a:lnTo>
                          <a:pt x="437" y="72"/>
                        </a:lnTo>
                        <a:lnTo>
                          <a:pt x="437" y="73"/>
                        </a:lnTo>
                        <a:lnTo>
                          <a:pt x="438" y="72"/>
                        </a:lnTo>
                        <a:lnTo>
                          <a:pt x="438" y="73"/>
                        </a:lnTo>
                        <a:lnTo>
                          <a:pt x="438" y="74"/>
                        </a:lnTo>
                        <a:lnTo>
                          <a:pt x="439" y="73"/>
                        </a:lnTo>
                        <a:lnTo>
                          <a:pt x="439" y="72"/>
                        </a:lnTo>
                        <a:lnTo>
                          <a:pt x="439" y="74"/>
                        </a:lnTo>
                        <a:lnTo>
                          <a:pt x="438" y="75"/>
                        </a:lnTo>
                        <a:lnTo>
                          <a:pt x="438" y="76"/>
                        </a:lnTo>
                        <a:lnTo>
                          <a:pt x="437" y="75"/>
                        </a:lnTo>
                        <a:lnTo>
                          <a:pt x="436" y="75"/>
                        </a:lnTo>
                        <a:lnTo>
                          <a:pt x="436" y="74"/>
                        </a:lnTo>
                        <a:lnTo>
                          <a:pt x="436" y="73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6" y="71"/>
                        </a:lnTo>
                        <a:lnTo>
                          <a:pt x="436" y="70"/>
                        </a:lnTo>
                        <a:lnTo>
                          <a:pt x="436" y="69"/>
                        </a:lnTo>
                        <a:close/>
                        <a:moveTo>
                          <a:pt x="438" y="70"/>
                        </a:moveTo>
                        <a:lnTo>
                          <a:pt x="438" y="70"/>
                        </a:lnTo>
                        <a:lnTo>
                          <a:pt x="438" y="69"/>
                        </a:lnTo>
                        <a:lnTo>
                          <a:pt x="439" y="69"/>
                        </a:lnTo>
                        <a:lnTo>
                          <a:pt x="438" y="69"/>
                        </a:lnTo>
                        <a:lnTo>
                          <a:pt x="437" y="68"/>
                        </a:lnTo>
                        <a:lnTo>
                          <a:pt x="438" y="67"/>
                        </a:lnTo>
                        <a:lnTo>
                          <a:pt x="439" y="68"/>
                        </a:lnTo>
                        <a:lnTo>
                          <a:pt x="440" y="68"/>
                        </a:lnTo>
                        <a:lnTo>
                          <a:pt x="440" y="69"/>
                        </a:lnTo>
                        <a:lnTo>
                          <a:pt x="441" y="68"/>
                        </a:lnTo>
                        <a:lnTo>
                          <a:pt x="441" y="69"/>
                        </a:lnTo>
                        <a:lnTo>
                          <a:pt x="440" y="69"/>
                        </a:lnTo>
                        <a:lnTo>
                          <a:pt x="438" y="70"/>
                        </a:lnTo>
                        <a:close/>
                        <a:moveTo>
                          <a:pt x="435" y="69"/>
                        </a:moveTo>
                        <a:lnTo>
                          <a:pt x="434" y="69"/>
                        </a:lnTo>
                        <a:lnTo>
                          <a:pt x="434" y="68"/>
                        </a:lnTo>
                        <a:lnTo>
                          <a:pt x="434" y="67"/>
                        </a:lnTo>
                        <a:lnTo>
                          <a:pt x="435" y="68"/>
                        </a:lnTo>
                        <a:lnTo>
                          <a:pt x="435" y="69"/>
                        </a:lnTo>
                        <a:close/>
                        <a:moveTo>
                          <a:pt x="434" y="74"/>
                        </a:moveTo>
                        <a:lnTo>
                          <a:pt x="434" y="74"/>
                        </a:lnTo>
                        <a:lnTo>
                          <a:pt x="434" y="73"/>
                        </a:lnTo>
                        <a:lnTo>
                          <a:pt x="435" y="73"/>
                        </a:lnTo>
                        <a:lnTo>
                          <a:pt x="436" y="73"/>
                        </a:lnTo>
                        <a:lnTo>
                          <a:pt x="436" y="74"/>
                        </a:lnTo>
                        <a:lnTo>
                          <a:pt x="436" y="75"/>
                        </a:lnTo>
                        <a:lnTo>
                          <a:pt x="437" y="76"/>
                        </a:lnTo>
                        <a:lnTo>
                          <a:pt x="437" y="75"/>
                        </a:lnTo>
                        <a:lnTo>
                          <a:pt x="437" y="76"/>
                        </a:lnTo>
                        <a:lnTo>
                          <a:pt x="436" y="76"/>
                        </a:lnTo>
                        <a:lnTo>
                          <a:pt x="436" y="75"/>
                        </a:lnTo>
                        <a:lnTo>
                          <a:pt x="435" y="75"/>
                        </a:lnTo>
                        <a:lnTo>
                          <a:pt x="434" y="74"/>
                        </a:lnTo>
                        <a:close/>
                        <a:moveTo>
                          <a:pt x="441" y="76"/>
                        </a:moveTo>
                        <a:lnTo>
                          <a:pt x="441" y="75"/>
                        </a:lnTo>
                        <a:lnTo>
                          <a:pt x="440" y="75"/>
                        </a:lnTo>
                        <a:lnTo>
                          <a:pt x="440" y="74"/>
                        </a:lnTo>
                        <a:lnTo>
                          <a:pt x="441" y="74"/>
                        </a:lnTo>
                        <a:lnTo>
                          <a:pt x="442" y="74"/>
                        </a:lnTo>
                        <a:lnTo>
                          <a:pt x="442" y="75"/>
                        </a:lnTo>
                        <a:lnTo>
                          <a:pt x="442" y="76"/>
                        </a:lnTo>
                        <a:lnTo>
                          <a:pt x="441" y="76"/>
                        </a:lnTo>
                        <a:close/>
                        <a:moveTo>
                          <a:pt x="439" y="78"/>
                        </a:moveTo>
                        <a:lnTo>
                          <a:pt x="438" y="77"/>
                        </a:lnTo>
                        <a:lnTo>
                          <a:pt x="439" y="77"/>
                        </a:lnTo>
                        <a:lnTo>
                          <a:pt x="440" y="76"/>
                        </a:lnTo>
                        <a:lnTo>
                          <a:pt x="441" y="76"/>
                        </a:lnTo>
                        <a:lnTo>
                          <a:pt x="441" y="77"/>
                        </a:lnTo>
                        <a:lnTo>
                          <a:pt x="440" y="78"/>
                        </a:lnTo>
                        <a:lnTo>
                          <a:pt x="439" y="78"/>
                        </a:lnTo>
                        <a:close/>
                        <a:moveTo>
                          <a:pt x="402" y="48"/>
                        </a:moveTo>
                        <a:lnTo>
                          <a:pt x="402" y="47"/>
                        </a:lnTo>
                        <a:lnTo>
                          <a:pt x="402" y="46"/>
                        </a:lnTo>
                        <a:lnTo>
                          <a:pt x="403" y="45"/>
                        </a:lnTo>
                        <a:lnTo>
                          <a:pt x="403" y="44"/>
                        </a:lnTo>
                        <a:lnTo>
                          <a:pt x="404" y="43"/>
                        </a:lnTo>
                        <a:lnTo>
                          <a:pt x="404" y="42"/>
                        </a:lnTo>
                        <a:lnTo>
                          <a:pt x="404" y="41"/>
                        </a:lnTo>
                        <a:lnTo>
                          <a:pt x="405" y="41"/>
                        </a:lnTo>
                        <a:lnTo>
                          <a:pt x="406" y="41"/>
                        </a:lnTo>
                        <a:lnTo>
                          <a:pt x="406" y="42"/>
                        </a:lnTo>
                        <a:lnTo>
                          <a:pt x="405" y="42"/>
                        </a:lnTo>
                        <a:lnTo>
                          <a:pt x="405" y="43"/>
                        </a:lnTo>
                        <a:lnTo>
                          <a:pt x="404" y="45"/>
                        </a:lnTo>
                        <a:lnTo>
                          <a:pt x="403" y="46"/>
                        </a:lnTo>
                        <a:lnTo>
                          <a:pt x="403" y="47"/>
                        </a:lnTo>
                        <a:lnTo>
                          <a:pt x="402" y="48"/>
                        </a:lnTo>
                        <a:close/>
                        <a:moveTo>
                          <a:pt x="404" y="49"/>
                        </a:moveTo>
                        <a:lnTo>
                          <a:pt x="403" y="48"/>
                        </a:lnTo>
                        <a:lnTo>
                          <a:pt x="403" y="47"/>
                        </a:lnTo>
                        <a:lnTo>
                          <a:pt x="403" y="46"/>
                        </a:lnTo>
                        <a:lnTo>
                          <a:pt x="404" y="46"/>
                        </a:lnTo>
                        <a:lnTo>
                          <a:pt x="404" y="47"/>
                        </a:lnTo>
                        <a:lnTo>
                          <a:pt x="404" y="48"/>
                        </a:lnTo>
                        <a:lnTo>
                          <a:pt x="404" y="49"/>
                        </a:lnTo>
                        <a:close/>
                        <a:moveTo>
                          <a:pt x="377" y="78"/>
                        </a:moveTo>
                        <a:lnTo>
                          <a:pt x="376" y="78"/>
                        </a:lnTo>
                        <a:lnTo>
                          <a:pt x="376" y="77"/>
                        </a:lnTo>
                        <a:lnTo>
                          <a:pt x="375" y="76"/>
                        </a:lnTo>
                        <a:lnTo>
                          <a:pt x="376" y="75"/>
                        </a:lnTo>
                        <a:lnTo>
                          <a:pt x="375" y="75"/>
                        </a:lnTo>
                        <a:lnTo>
                          <a:pt x="376" y="75"/>
                        </a:lnTo>
                        <a:lnTo>
                          <a:pt x="376" y="74"/>
                        </a:lnTo>
                        <a:lnTo>
                          <a:pt x="377" y="71"/>
                        </a:lnTo>
                        <a:lnTo>
                          <a:pt x="377" y="70"/>
                        </a:lnTo>
                        <a:lnTo>
                          <a:pt x="377" y="69"/>
                        </a:lnTo>
                        <a:lnTo>
                          <a:pt x="378" y="69"/>
                        </a:lnTo>
                        <a:lnTo>
                          <a:pt x="378" y="68"/>
                        </a:lnTo>
                        <a:lnTo>
                          <a:pt x="378" y="66"/>
                        </a:lnTo>
                        <a:lnTo>
                          <a:pt x="378" y="65"/>
                        </a:lnTo>
                        <a:lnTo>
                          <a:pt x="379" y="63"/>
                        </a:lnTo>
                        <a:lnTo>
                          <a:pt x="380" y="63"/>
                        </a:lnTo>
                        <a:lnTo>
                          <a:pt x="381" y="63"/>
                        </a:lnTo>
                        <a:lnTo>
                          <a:pt x="382" y="63"/>
                        </a:lnTo>
                        <a:lnTo>
                          <a:pt x="383" y="64"/>
                        </a:lnTo>
                        <a:lnTo>
                          <a:pt x="383" y="65"/>
                        </a:lnTo>
                        <a:lnTo>
                          <a:pt x="384" y="66"/>
                        </a:lnTo>
                        <a:lnTo>
                          <a:pt x="384" y="67"/>
                        </a:lnTo>
                        <a:lnTo>
                          <a:pt x="383" y="68"/>
                        </a:lnTo>
                        <a:lnTo>
                          <a:pt x="382" y="69"/>
                        </a:lnTo>
                        <a:lnTo>
                          <a:pt x="381" y="68"/>
                        </a:lnTo>
                        <a:lnTo>
                          <a:pt x="380" y="68"/>
                        </a:lnTo>
                        <a:lnTo>
                          <a:pt x="379" y="68"/>
                        </a:lnTo>
                        <a:lnTo>
                          <a:pt x="379" y="69"/>
                        </a:lnTo>
                        <a:lnTo>
                          <a:pt x="379" y="70"/>
                        </a:lnTo>
                        <a:lnTo>
                          <a:pt x="380" y="72"/>
                        </a:lnTo>
                        <a:lnTo>
                          <a:pt x="380" y="73"/>
                        </a:lnTo>
                        <a:lnTo>
                          <a:pt x="380" y="74"/>
                        </a:lnTo>
                        <a:lnTo>
                          <a:pt x="379" y="74"/>
                        </a:lnTo>
                        <a:lnTo>
                          <a:pt x="379" y="75"/>
                        </a:lnTo>
                        <a:lnTo>
                          <a:pt x="380" y="76"/>
                        </a:lnTo>
                        <a:lnTo>
                          <a:pt x="378" y="78"/>
                        </a:lnTo>
                        <a:lnTo>
                          <a:pt x="377" y="78"/>
                        </a:lnTo>
                        <a:close/>
                        <a:moveTo>
                          <a:pt x="382" y="77"/>
                        </a:moveTo>
                        <a:lnTo>
                          <a:pt x="382" y="76"/>
                        </a:lnTo>
                        <a:lnTo>
                          <a:pt x="380" y="76"/>
                        </a:lnTo>
                        <a:lnTo>
                          <a:pt x="380" y="75"/>
                        </a:lnTo>
                        <a:lnTo>
                          <a:pt x="380" y="74"/>
                        </a:lnTo>
                        <a:lnTo>
                          <a:pt x="381" y="73"/>
                        </a:lnTo>
                        <a:lnTo>
                          <a:pt x="381" y="72"/>
                        </a:lnTo>
                        <a:lnTo>
                          <a:pt x="380" y="72"/>
                        </a:lnTo>
                        <a:lnTo>
                          <a:pt x="380" y="71"/>
                        </a:lnTo>
                        <a:lnTo>
                          <a:pt x="380" y="70"/>
                        </a:lnTo>
                        <a:lnTo>
                          <a:pt x="380" y="69"/>
                        </a:lnTo>
                        <a:lnTo>
                          <a:pt x="380" y="68"/>
                        </a:lnTo>
                        <a:lnTo>
                          <a:pt x="380" y="69"/>
                        </a:lnTo>
                        <a:lnTo>
                          <a:pt x="382" y="69"/>
                        </a:lnTo>
                        <a:lnTo>
                          <a:pt x="383" y="69"/>
                        </a:lnTo>
                        <a:lnTo>
                          <a:pt x="383" y="70"/>
                        </a:lnTo>
                        <a:lnTo>
                          <a:pt x="383" y="69"/>
                        </a:lnTo>
                        <a:lnTo>
                          <a:pt x="384" y="68"/>
                        </a:lnTo>
                        <a:lnTo>
                          <a:pt x="385" y="67"/>
                        </a:lnTo>
                        <a:lnTo>
                          <a:pt x="386" y="67"/>
                        </a:lnTo>
                        <a:lnTo>
                          <a:pt x="386" y="69"/>
                        </a:lnTo>
                        <a:lnTo>
                          <a:pt x="387" y="70"/>
                        </a:lnTo>
                        <a:lnTo>
                          <a:pt x="387" y="71"/>
                        </a:lnTo>
                        <a:lnTo>
                          <a:pt x="385" y="72"/>
                        </a:lnTo>
                        <a:lnTo>
                          <a:pt x="384" y="73"/>
                        </a:lnTo>
                        <a:lnTo>
                          <a:pt x="384" y="72"/>
                        </a:lnTo>
                        <a:lnTo>
                          <a:pt x="383" y="72"/>
                        </a:lnTo>
                        <a:lnTo>
                          <a:pt x="382" y="73"/>
                        </a:lnTo>
                        <a:lnTo>
                          <a:pt x="382" y="74"/>
                        </a:lnTo>
                        <a:lnTo>
                          <a:pt x="383" y="76"/>
                        </a:lnTo>
                        <a:lnTo>
                          <a:pt x="382" y="77"/>
                        </a:lnTo>
                        <a:close/>
                        <a:moveTo>
                          <a:pt x="328" y="23"/>
                        </a:moveTo>
                        <a:lnTo>
                          <a:pt x="328" y="23"/>
                        </a:lnTo>
                        <a:lnTo>
                          <a:pt x="328" y="22"/>
                        </a:lnTo>
                        <a:lnTo>
                          <a:pt x="329" y="22"/>
                        </a:lnTo>
                        <a:lnTo>
                          <a:pt x="328" y="23"/>
                        </a:lnTo>
                        <a:close/>
                        <a:moveTo>
                          <a:pt x="327" y="13"/>
                        </a:moveTo>
                        <a:lnTo>
                          <a:pt x="326" y="12"/>
                        </a:lnTo>
                        <a:lnTo>
                          <a:pt x="326" y="11"/>
                        </a:lnTo>
                        <a:lnTo>
                          <a:pt x="326" y="10"/>
                        </a:lnTo>
                        <a:lnTo>
                          <a:pt x="326" y="9"/>
                        </a:lnTo>
                        <a:lnTo>
                          <a:pt x="327" y="9"/>
                        </a:lnTo>
                        <a:lnTo>
                          <a:pt x="328" y="9"/>
                        </a:lnTo>
                        <a:lnTo>
                          <a:pt x="328" y="10"/>
                        </a:lnTo>
                        <a:lnTo>
                          <a:pt x="328" y="11"/>
                        </a:lnTo>
                        <a:lnTo>
                          <a:pt x="328" y="12"/>
                        </a:lnTo>
                        <a:lnTo>
                          <a:pt x="327" y="13"/>
                        </a:lnTo>
                        <a:lnTo>
                          <a:pt x="327" y="12"/>
                        </a:lnTo>
                        <a:lnTo>
                          <a:pt x="327" y="13"/>
                        </a:lnTo>
                        <a:close/>
                        <a:moveTo>
                          <a:pt x="329" y="21"/>
                        </a:moveTo>
                        <a:lnTo>
                          <a:pt x="329" y="21"/>
                        </a:lnTo>
                        <a:lnTo>
                          <a:pt x="328" y="19"/>
                        </a:lnTo>
                        <a:lnTo>
                          <a:pt x="328" y="17"/>
                        </a:lnTo>
                        <a:lnTo>
                          <a:pt x="329" y="17"/>
                        </a:lnTo>
                        <a:lnTo>
                          <a:pt x="330" y="17"/>
                        </a:lnTo>
                        <a:lnTo>
                          <a:pt x="330" y="18"/>
                        </a:lnTo>
                        <a:lnTo>
                          <a:pt x="330" y="19"/>
                        </a:lnTo>
                        <a:lnTo>
                          <a:pt x="330" y="20"/>
                        </a:lnTo>
                        <a:lnTo>
                          <a:pt x="329" y="20"/>
                        </a:lnTo>
                        <a:lnTo>
                          <a:pt x="329" y="21"/>
                        </a:lnTo>
                        <a:close/>
                        <a:moveTo>
                          <a:pt x="453" y="92"/>
                        </a:moveTo>
                        <a:lnTo>
                          <a:pt x="453" y="91"/>
                        </a:lnTo>
                        <a:lnTo>
                          <a:pt x="453" y="90"/>
                        </a:lnTo>
                        <a:lnTo>
                          <a:pt x="453" y="89"/>
                        </a:lnTo>
                        <a:lnTo>
                          <a:pt x="454" y="88"/>
                        </a:lnTo>
                        <a:lnTo>
                          <a:pt x="455" y="88"/>
                        </a:lnTo>
                        <a:lnTo>
                          <a:pt x="455" y="87"/>
                        </a:lnTo>
                        <a:lnTo>
                          <a:pt x="456" y="87"/>
                        </a:lnTo>
                        <a:lnTo>
                          <a:pt x="457" y="88"/>
                        </a:lnTo>
                        <a:lnTo>
                          <a:pt x="456" y="89"/>
                        </a:lnTo>
                        <a:lnTo>
                          <a:pt x="455" y="89"/>
                        </a:lnTo>
                        <a:lnTo>
                          <a:pt x="454" y="89"/>
                        </a:lnTo>
                        <a:lnTo>
                          <a:pt x="454" y="90"/>
                        </a:lnTo>
                        <a:lnTo>
                          <a:pt x="454" y="91"/>
                        </a:lnTo>
                        <a:lnTo>
                          <a:pt x="455" y="91"/>
                        </a:lnTo>
                        <a:lnTo>
                          <a:pt x="454" y="91"/>
                        </a:lnTo>
                        <a:lnTo>
                          <a:pt x="454" y="92"/>
                        </a:lnTo>
                        <a:lnTo>
                          <a:pt x="454" y="91"/>
                        </a:lnTo>
                        <a:lnTo>
                          <a:pt x="453" y="91"/>
                        </a:lnTo>
                        <a:lnTo>
                          <a:pt x="453" y="92"/>
                        </a:lnTo>
                        <a:close/>
                        <a:moveTo>
                          <a:pt x="457" y="96"/>
                        </a:moveTo>
                        <a:lnTo>
                          <a:pt x="457" y="96"/>
                        </a:lnTo>
                        <a:lnTo>
                          <a:pt x="456" y="96"/>
                        </a:lnTo>
                        <a:lnTo>
                          <a:pt x="456" y="95"/>
                        </a:lnTo>
                        <a:lnTo>
                          <a:pt x="455" y="95"/>
                        </a:lnTo>
                        <a:lnTo>
                          <a:pt x="455" y="94"/>
                        </a:lnTo>
                        <a:lnTo>
                          <a:pt x="455" y="93"/>
                        </a:lnTo>
                        <a:lnTo>
                          <a:pt x="456" y="91"/>
                        </a:lnTo>
                        <a:lnTo>
                          <a:pt x="456" y="92"/>
                        </a:lnTo>
                        <a:lnTo>
                          <a:pt x="456" y="91"/>
                        </a:lnTo>
                        <a:lnTo>
                          <a:pt x="457" y="91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8" y="91"/>
                        </a:lnTo>
                        <a:lnTo>
                          <a:pt x="457" y="91"/>
                        </a:lnTo>
                        <a:lnTo>
                          <a:pt x="458" y="92"/>
                        </a:lnTo>
                        <a:lnTo>
                          <a:pt x="458" y="93"/>
                        </a:lnTo>
                        <a:lnTo>
                          <a:pt x="458" y="94"/>
                        </a:lnTo>
                        <a:lnTo>
                          <a:pt x="458" y="96"/>
                        </a:lnTo>
                        <a:lnTo>
                          <a:pt x="457" y="96"/>
                        </a:lnTo>
                        <a:close/>
                        <a:moveTo>
                          <a:pt x="453" y="92"/>
                        </a:moveTo>
                        <a:lnTo>
                          <a:pt x="453" y="92"/>
                        </a:lnTo>
                        <a:lnTo>
                          <a:pt x="454" y="92"/>
                        </a:lnTo>
                        <a:lnTo>
                          <a:pt x="454" y="93"/>
                        </a:lnTo>
                        <a:lnTo>
                          <a:pt x="455" y="93"/>
                        </a:lnTo>
                        <a:lnTo>
                          <a:pt x="455" y="94"/>
                        </a:lnTo>
                        <a:lnTo>
                          <a:pt x="454" y="94"/>
                        </a:lnTo>
                        <a:lnTo>
                          <a:pt x="454" y="93"/>
                        </a:lnTo>
                        <a:lnTo>
                          <a:pt x="453" y="93"/>
                        </a:lnTo>
                        <a:lnTo>
                          <a:pt x="453" y="92"/>
                        </a:lnTo>
                        <a:close/>
                        <a:moveTo>
                          <a:pt x="458" y="96"/>
                        </a:moveTo>
                        <a:lnTo>
                          <a:pt x="457" y="96"/>
                        </a:lnTo>
                        <a:lnTo>
                          <a:pt x="458" y="96"/>
                        </a:lnTo>
                        <a:lnTo>
                          <a:pt x="458" y="95"/>
                        </a:lnTo>
                        <a:lnTo>
                          <a:pt x="459" y="94"/>
                        </a:lnTo>
                        <a:lnTo>
                          <a:pt x="458" y="95"/>
                        </a:lnTo>
                        <a:lnTo>
                          <a:pt x="458" y="96"/>
                        </a:lnTo>
                        <a:close/>
                        <a:moveTo>
                          <a:pt x="459" y="99"/>
                        </a:moveTo>
                        <a:lnTo>
                          <a:pt x="459" y="98"/>
                        </a:lnTo>
                        <a:lnTo>
                          <a:pt x="460" y="99"/>
                        </a:lnTo>
                        <a:lnTo>
                          <a:pt x="459" y="99"/>
                        </a:lnTo>
                        <a:close/>
                        <a:moveTo>
                          <a:pt x="459" y="100"/>
                        </a:moveTo>
                        <a:lnTo>
                          <a:pt x="458" y="100"/>
                        </a:lnTo>
                        <a:lnTo>
                          <a:pt x="457" y="100"/>
                        </a:lnTo>
                        <a:lnTo>
                          <a:pt x="457" y="99"/>
                        </a:lnTo>
                        <a:lnTo>
                          <a:pt x="458" y="99"/>
                        </a:lnTo>
                        <a:lnTo>
                          <a:pt x="459" y="99"/>
                        </a:lnTo>
                        <a:lnTo>
                          <a:pt x="459" y="100"/>
                        </a:lnTo>
                        <a:close/>
                        <a:moveTo>
                          <a:pt x="445" y="90"/>
                        </a:moveTo>
                        <a:lnTo>
                          <a:pt x="445" y="90"/>
                        </a:lnTo>
                        <a:lnTo>
                          <a:pt x="444" y="89"/>
                        </a:lnTo>
                        <a:lnTo>
                          <a:pt x="443" y="89"/>
                        </a:lnTo>
                        <a:lnTo>
                          <a:pt x="443" y="88"/>
                        </a:lnTo>
                        <a:lnTo>
                          <a:pt x="443" y="87"/>
                        </a:lnTo>
                        <a:lnTo>
                          <a:pt x="444" y="86"/>
                        </a:lnTo>
                        <a:lnTo>
                          <a:pt x="445" y="86"/>
                        </a:lnTo>
                        <a:lnTo>
                          <a:pt x="446" y="86"/>
                        </a:lnTo>
                        <a:lnTo>
                          <a:pt x="447" y="86"/>
                        </a:lnTo>
                        <a:lnTo>
                          <a:pt x="448" y="86"/>
                        </a:lnTo>
                        <a:lnTo>
                          <a:pt x="448" y="87"/>
                        </a:lnTo>
                        <a:lnTo>
                          <a:pt x="447" y="89"/>
                        </a:lnTo>
                        <a:lnTo>
                          <a:pt x="446" y="89"/>
                        </a:lnTo>
                        <a:lnTo>
                          <a:pt x="445" y="88"/>
                        </a:lnTo>
                        <a:lnTo>
                          <a:pt x="445" y="89"/>
                        </a:lnTo>
                        <a:lnTo>
                          <a:pt x="445" y="90"/>
                        </a:lnTo>
                        <a:close/>
                        <a:moveTo>
                          <a:pt x="451" y="90"/>
                        </a:moveTo>
                        <a:lnTo>
                          <a:pt x="451" y="90"/>
                        </a:lnTo>
                        <a:lnTo>
                          <a:pt x="451" y="89"/>
                        </a:lnTo>
                        <a:lnTo>
                          <a:pt x="451" y="88"/>
                        </a:lnTo>
                        <a:lnTo>
                          <a:pt x="452" y="89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2" y="91"/>
                        </a:lnTo>
                        <a:lnTo>
                          <a:pt x="451" y="90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0" name="Freeform 842"/>
                  <p:cNvSpPr>
                    <a:spLocks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43 w 748"/>
                      <a:gd name="T1" fmla="*/ 332 h 974"/>
                      <a:gd name="T2" fmla="*/ 172 w 748"/>
                      <a:gd name="T3" fmla="*/ 298 h 974"/>
                      <a:gd name="T4" fmla="*/ 192 w 748"/>
                      <a:gd name="T5" fmla="*/ 256 h 974"/>
                      <a:gd name="T6" fmla="*/ 211 w 748"/>
                      <a:gd name="T7" fmla="*/ 233 h 974"/>
                      <a:gd name="T8" fmla="*/ 229 w 748"/>
                      <a:gd name="T9" fmla="*/ 202 h 974"/>
                      <a:gd name="T10" fmla="*/ 231 w 748"/>
                      <a:gd name="T11" fmla="*/ 171 h 974"/>
                      <a:gd name="T12" fmla="*/ 257 w 748"/>
                      <a:gd name="T13" fmla="*/ 132 h 974"/>
                      <a:gd name="T14" fmla="*/ 289 w 748"/>
                      <a:gd name="T15" fmla="*/ 46 h 974"/>
                      <a:gd name="T16" fmla="*/ 308 w 748"/>
                      <a:gd name="T17" fmla="*/ 5 h 974"/>
                      <a:gd name="T18" fmla="*/ 321 w 748"/>
                      <a:gd name="T19" fmla="*/ 10 h 974"/>
                      <a:gd name="T20" fmla="*/ 325 w 748"/>
                      <a:gd name="T21" fmla="*/ 23 h 974"/>
                      <a:gd name="T22" fmla="*/ 338 w 748"/>
                      <a:gd name="T23" fmla="*/ 35 h 974"/>
                      <a:gd name="T24" fmla="*/ 358 w 748"/>
                      <a:gd name="T25" fmla="*/ 33 h 974"/>
                      <a:gd name="T26" fmla="*/ 367 w 748"/>
                      <a:gd name="T27" fmla="*/ 36 h 974"/>
                      <a:gd name="T28" fmla="*/ 366 w 748"/>
                      <a:gd name="T29" fmla="*/ 46 h 974"/>
                      <a:gd name="T30" fmla="*/ 381 w 748"/>
                      <a:gd name="T31" fmla="*/ 44 h 974"/>
                      <a:gd name="T32" fmla="*/ 378 w 748"/>
                      <a:gd name="T33" fmla="*/ 59 h 974"/>
                      <a:gd name="T34" fmla="*/ 393 w 748"/>
                      <a:gd name="T35" fmla="*/ 58 h 974"/>
                      <a:gd name="T36" fmla="*/ 404 w 748"/>
                      <a:gd name="T37" fmla="*/ 53 h 974"/>
                      <a:gd name="T38" fmla="*/ 421 w 748"/>
                      <a:gd name="T39" fmla="*/ 55 h 974"/>
                      <a:gd name="T40" fmla="*/ 429 w 748"/>
                      <a:gd name="T41" fmla="*/ 52 h 974"/>
                      <a:gd name="T42" fmla="*/ 422 w 748"/>
                      <a:gd name="T43" fmla="*/ 70 h 974"/>
                      <a:gd name="T44" fmla="*/ 435 w 748"/>
                      <a:gd name="T45" fmla="*/ 75 h 974"/>
                      <a:gd name="T46" fmla="*/ 434 w 748"/>
                      <a:gd name="T47" fmla="*/ 88 h 974"/>
                      <a:gd name="T48" fmla="*/ 451 w 748"/>
                      <a:gd name="T49" fmla="*/ 82 h 974"/>
                      <a:gd name="T50" fmla="*/ 452 w 748"/>
                      <a:gd name="T51" fmla="*/ 102 h 974"/>
                      <a:gd name="T52" fmla="*/ 466 w 748"/>
                      <a:gd name="T53" fmla="*/ 114 h 974"/>
                      <a:gd name="T54" fmla="*/ 477 w 748"/>
                      <a:gd name="T55" fmla="*/ 153 h 974"/>
                      <a:gd name="T56" fmla="*/ 512 w 748"/>
                      <a:gd name="T57" fmla="*/ 162 h 974"/>
                      <a:gd name="T58" fmla="*/ 574 w 748"/>
                      <a:gd name="T59" fmla="*/ 157 h 974"/>
                      <a:gd name="T60" fmla="*/ 633 w 748"/>
                      <a:gd name="T61" fmla="*/ 178 h 974"/>
                      <a:gd name="T62" fmla="*/ 669 w 748"/>
                      <a:gd name="T63" fmla="*/ 200 h 974"/>
                      <a:gd name="T64" fmla="*/ 701 w 748"/>
                      <a:gd name="T65" fmla="*/ 209 h 974"/>
                      <a:gd name="T66" fmla="*/ 742 w 748"/>
                      <a:gd name="T67" fmla="*/ 225 h 974"/>
                      <a:gd name="T68" fmla="*/ 700 w 748"/>
                      <a:gd name="T69" fmla="*/ 283 h 974"/>
                      <a:gd name="T70" fmla="*/ 638 w 748"/>
                      <a:gd name="T71" fmla="*/ 336 h 974"/>
                      <a:gd name="T72" fmla="*/ 626 w 748"/>
                      <a:gd name="T73" fmla="*/ 435 h 974"/>
                      <a:gd name="T74" fmla="*/ 597 w 748"/>
                      <a:gd name="T75" fmla="*/ 529 h 974"/>
                      <a:gd name="T76" fmla="*/ 611 w 748"/>
                      <a:gd name="T77" fmla="*/ 616 h 974"/>
                      <a:gd name="T78" fmla="*/ 524 w 748"/>
                      <a:gd name="T79" fmla="*/ 615 h 974"/>
                      <a:gd name="T80" fmla="*/ 464 w 748"/>
                      <a:gd name="T81" fmla="*/ 652 h 974"/>
                      <a:gd name="T82" fmla="*/ 396 w 748"/>
                      <a:gd name="T83" fmla="*/ 685 h 974"/>
                      <a:gd name="T84" fmla="*/ 338 w 748"/>
                      <a:gd name="T85" fmla="*/ 705 h 974"/>
                      <a:gd name="T86" fmla="*/ 323 w 748"/>
                      <a:gd name="T87" fmla="*/ 752 h 974"/>
                      <a:gd name="T88" fmla="*/ 296 w 748"/>
                      <a:gd name="T89" fmla="*/ 802 h 974"/>
                      <a:gd name="T90" fmla="*/ 282 w 748"/>
                      <a:gd name="T91" fmla="*/ 851 h 974"/>
                      <a:gd name="T92" fmla="*/ 289 w 748"/>
                      <a:gd name="T93" fmla="*/ 902 h 974"/>
                      <a:gd name="T94" fmla="*/ 283 w 748"/>
                      <a:gd name="T95" fmla="*/ 950 h 974"/>
                      <a:gd name="T96" fmla="*/ 254 w 748"/>
                      <a:gd name="T97" fmla="*/ 967 h 974"/>
                      <a:gd name="T98" fmla="*/ 205 w 748"/>
                      <a:gd name="T99" fmla="*/ 914 h 974"/>
                      <a:gd name="T100" fmla="*/ 187 w 748"/>
                      <a:gd name="T101" fmla="*/ 863 h 974"/>
                      <a:gd name="T102" fmla="*/ 164 w 748"/>
                      <a:gd name="T103" fmla="*/ 839 h 974"/>
                      <a:gd name="T104" fmla="*/ 176 w 748"/>
                      <a:gd name="T105" fmla="*/ 819 h 974"/>
                      <a:gd name="T106" fmla="*/ 183 w 748"/>
                      <a:gd name="T107" fmla="*/ 791 h 974"/>
                      <a:gd name="T108" fmla="*/ 193 w 748"/>
                      <a:gd name="T109" fmla="*/ 777 h 974"/>
                      <a:gd name="T110" fmla="*/ 226 w 748"/>
                      <a:gd name="T111" fmla="*/ 748 h 974"/>
                      <a:gd name="T112" fmla="*/ 200 w 748"/>
                      <a:gd name="T113" fmla="*/ 722 h 974"/>
                      <a:gd name="T114" fmla="*/ 170 w 748"/>
                      <a:gd name="T115" fmla="*/ 731 h 974"/>
                      <a:gd name="T116" fmla="*/ 151 w 748"/>
                      <a:gd name="T117" fmla="*/ 706 h 974"/>
                      <a:gd name="T118" fmla="*/ 137 w 748"/>
                      <a:gd name="T119" fmla="*/ 684 h 974"/>
                      <a:gd name="T120" fmla="*/ 101 w 748"/>
                      <a:gd name="T121" fmla="*/ 633 h 974"/>
                      <a:gd name="T122" fmla="*/ 137 w 748"/>
                      <a:gd name="T123" fmla="*/ 510 h 974"/>
                      <a:gd name="T124" fmla="*/ 56 w 748"/>
                      <a:gd name="T125" fmla="*/ 426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1" name="Freeform 843"/>
                  <p:cNvSpPr>
                    <a:spLocks/>
                  </p:cNvSpPr>
                  <p:nvPr/>
                </p:nvSpPr>
                <p:spPr bwMode="auto">
                  <a:xfrm>
                    <a:off x="4018" y="798"/>
                    <a:ext cx="11" cy="25"/>
                  </a:xfrm>
                  <a:custGeom>
                    <a:avLst/>
                    <a:gdLst>
                      <a:gd name="T0" fmla="*/ 2 w 11"/>
                      <a:gd name="T1" fmla="*/ 17 h 25"/>
                      <a:gd name="T2" fmla="*/ 2 w 11"/>
                      <a:gd name="T3" fmla="*/ 17 h 25"/>
                      <a:gd name="T4" fmla="*/ 2 w 11"/>
                      <a:gd name="T5" fmla="*/ 15 h 25"/>
                      <a:gd name="T6" fmla="*/ 3 w 11"/>
                      <a:gd name="T7" fmla="*/ 14 h 25"/>
                      <a:gd name="T8" fmla="*/ 4 w 11"/>
                      <a:gd name="T9" fmla="*/ 14 h 25"/>
                      <a:gd name="T10" fmla="*/ 5 w 11"/>
                      <a:gd name="T11" fmla="*/ 14 h 25"/>
                      <a:gd name="T12" fmla="*/ 5 w 11"/>
                      <a:gd name="T13" fmla="*/ 16 h 25"/>
                      <a:gd name="T14" fmla="*/ 6 w 11"/>
                      <a:gd name="T15" fmla="*/ 16 h 25"/>
                      <a:gd name="T16" fmla="*/ 5 w 11"/>
                      <a:gd name="T17" fmla="*/ 17 h 25"/>
                      <a:gd name="T18" fmla="*/ 4 w 11"/>
                      <a:gd name="T19" fmla="*/ 17 h 25"/>
                      <a:gd name="T20" fmla="*/ 5 w 11"/>
                      <a:gd name="T21" fmla="*/ 20 h 25"/>
                      <a:gd name="T22" fmla="*/ 5 w 11"/>
                      <a:gd name="T23" fmla="*/ 18 h 25"/>
                      <a:gd name="T24" fmla="*/ 6 w 11"/>
                      <a:gd name="T25" fmla="*/ 17 h 25"/>
                      <a:gd name="T26" fmla="*/ 7 w 11"/>
                      <a:gd name="T27" fmla="*/ 16 h 25"/>
                      <a:gd name="T28" fmla="*/ 6 w 11"/>
                      <a:gd name="T29" fmla="*/ 15 h 25"/>
                      <a:gd name="T30" fmla="*/ 7 w 11"/>
                      <a:gd name="T31" fmla="*/ 14 h 25"/>
                      <a:gd name="T32" fmla="*/ 7 w 11"/>
                      <a:gd name="T33" fmla="*/ 13 h 25"/>
                      <a:gd name="T34" fmla="*/ 7 w 11"/>
                      <a:gd name="T35" fmla="*/ 11 h 25"/>
                      <a:gd name="T36" fmla="*/ 7 w 11"/>
                      <a:gd name="T37" fmla="*/ 7 h 25"/>
                      <a:gd name="T38" fmla="*/ 7 w 11"/>
                      <a:gd name="T39" fmla="*/ 6 h 25"/>
                      <a:gd name="T40" fmla="*/ 8 w 11"/>
                      <a:gd name="T41" fmla="*/ 4 h 25"/>
                      <a:gd name="T42" fmla="*/ 8 w 11"/>
                      <a:gd name="T43" fmla="*/ 2 h 25"/>
                      <a:gd name="T44" fmla="*/ 9 w 11"/>
                      <a:gd name="T45" fmla="*/ 1 h 25"/>
                      <a:gd name="T46" fmla="*/ 10 w 11"/>
                      <a:gd name="T47" fmla="*/ 2 h 25"/>
                      <a:gd name="T48" fmla="*/ 10 w 11"/>
                      <a:gd name="T49" fmla="*/ 1 h 25"/>
                      <a:gd name="T50" fmla="*/ 8 w 11"/>
                      <a:gd name="T51" fmla="*/ 1 h 25"/>
                      <a:gd name="T52" fmla="*/ 8 w 11"/>
                      <a:gd name="T53" fmla="*/ 0 h 25"/>
                      <a:gd name="T54" fmla="*/ 9 w 11"/>
                      <a:gd name="T55" fmla="*/ 0 h 25"/>
                      <a:gd name="T56" fmla="*/ 10 w 11"/>
                      <a:gd name="T57" fmla="*/ 0 h 25"/>
                      <a:gd name="T58" fmla="*/ 11 w 11"/>
                      <a:gd name="T59" fmla="*/ 1 h 25"/>
                      <a:gd name="T60" fmla="*/ 11 w 11"/>
                      <a:gd name="T61" fmla="*/ 2 h 25"/>
                      <a:gd name="T62" fmla="*/ 11 w 11"/>
                      <a:gd name="T63" fmla="*/ 5 h 25"/>
                      <a:gd name="T64" fmla="*/ 10 w 11"/>
                      <a:gd name="T65" fmla="*/ 6 h 25"/>
                      <a:gd name="T66" fmla="*/ 10 w 11"/>
                      <a:gd name="T67" fmla="*/ 6 h 25"/>
                      <a:gd name="T68" fmla="*/ 10 w 11"/>
                      <a:gd name="T69" fmla="*/ 6 h 25"/>
                      <a:gd name="T70" fmla="*/ 9 w 11"/>
                      <a:gd name="T71" fmla="*/ 7 h 25"/>
                      <a:gd name="T72" fmla="*/ 8 w 11"/>
                      <a:gd name="T73" fmla="*/ 8 h 25"/>
                      <a:gd name="T74" fmla="*/ 8 w 11"/>
                      <a:gd name="T75" fmla="*/ 9 h 25"/>
                      <a:gd name="T76" fmla="*/ 8 w 11"/>
                      <a:gd name="T77" fmla="*/ 10 h 25"/>
                      <a:gd name="T78" fmla="*/ 8 w 11"/>
                      <a:gd name="T79" fmla="*/ 11 h 25"/>
                      <a:gd name="T80" fmla="*/ 8 w 11"/>
                      <a:gd name="T81" fmla="*/ 12 h 25"/>
                      <a:gd name="T82" fmla="*/ 9 w 11"/>
                      <a:gd name="T83" fmla="*/ 12 h 25"/>
                      <a:gd name="T84" fmla="*/ 9 w 11"/>
                      <a:gd name="T85" fmla="*/ 13 h 25"/>
                      <a:gd name="T86" fmla="*/ 8 w 11"/>
                      <a:gd name="T87" fmla="*/ 13 h 25"/>
                      <a:gd name="T88" fmla="*/ 9 w 11"/>
                      <a:gd name="T89" fmla="*/ 14 h 25"/>
                      <a:gd name="T90" fmla="*/ 8 w 11"/>
                      <a:gd name="T91" fmla="*/ 15 h 25"/>
                      <a:gd name="T92" fmla="*/ 7 w 11"/>
                      <a:gd name="T93" fmla="*/ 18 h 25"/>
                      <a:gd name="T94" fmla="*/ 7 w 11"/>
                      <a:gd name="T95" fmla="*/ 19 h 25"/>
                      <a:gd name="T96" fmla="*/ 8 w 11"/>
                      <a:gd name="T97" fmla="*/ 20 h 25"/>
                      <a:gd name="T98" fmla="*/ 8 w 11"/>
                      <a:gd name="T99" fmla="*/ 21 h 25"/>
                      <a:gd name="T100" fmla="*/ 8 w 11"/>
                      <a:gd name="T101" fmla="*/ 23 h 25"/>
                      <a:gd name="T102" fmla="*/ 7 w 11"/>
                      <a:gd name="T103" fmla="*/ 24 h 25"/>
                      <a:gd name="T104" fmla="*/ 3 w 11"/>
                      <a:gd name="T105" fmla="*/ 24 h 25"/>
                      <a:gd name="T106" fmla="*/ 1 w 11"/>
                      <a:gd name="T107" fmla="*/ 25 h 25"/>
                      <a:gd name="T108" fmla="*/ 0 w 11"/>
                      <a:gd name="T109" fmla="*/ 25 h 25"/>
                      <a:gd name="T110" fmla="*/ 1 w 11"/>
                      <a:gd name="T111" fmla="*/ 24 h 25"/>
                      <a:gd name="T112" fmla="*/ 3 w 11"/>
                      <a:gd name="T113" fmla="*/ 23 h 25"/>
                      <a:gd name="T114" fmla="*/ 3 w 11"/>
                      <a:gd name="T115" fmla="*/ 23 h 25"/>
                      <a:gd name="T116" fmla="*/ 2 w 11"/>
                      <a:gd name="T117" fmla="*/ 21 h 25"/>
                      <a:gd name="T118" fmla="*/ 2 w 11"/>
                      <a:gd name="T119" fmla="*/ 21 h 25"/>
                      <a:gd name="T120" fmla="*/ 3 w 11"/>
                      <a:gd name="T121" fmla="*/ 20 h 25"/>
                      <a:gd name="T122" fmla="*/ 3 w 11"/>
                      <a:gd name="T123" fmla="*/ 20 h 25"/>
                      <a:gd name="T124" fmla="*/ 3 w 11"/>
                      <a:gd name="T125" fmla="*/ 18 h 25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"/>
                      <a:gd name="T190" fmla="*/ 0 h 25"/>
                      <a:gd name="T191" fmla="*/ 11 w 11"/>
                      <a:gd name="T192" fmla="*/ 25 h 25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" h="25">
                        <a:moveTo>
                          <a:pt x="3" y="18"/>
                        </a:moveTo>
                        <a:lnTo>
                          <a:pt x="2" y="17"/>
                        </a:lnTo>
                        <a:lnTo>
                          <a:pt x="2" y="15"/>
                        </a:lnTo>
                        <a:lnTo>
                          <a:pt x="3" y="15"/>
                        </a:lnTo>
                        <a:lnTo>
                          <a:pt x="3" y="14"/>
                        </a:lnTo>
                        <a:lnTo>
                          <a:pt x="4" y="14"/>
                        </a:lnTo>
                        <a:lnTo>
                          <a:pt x="5" y="14"/>
                        </a:lnTo>
                        <a:lnTo>
                          <a:pt x="5" y="15"/>
                        </a:lnTo>
                        <a:lnTo>
                          <a:pt x="5" y="16"/>
                        </a:lnTo>
                        <a:lnTo>
                          <a:pt x="6" y="16"/>
                        </a:lnTo>
                        <a:lnTo>
                          <a:pt x="6" y="17"/>
                        </a:lnTo>
                        <a:lnTo>
                          <a:pt x="5" y="17"/>
                        </a:lnTo>
                        <a:lnTo>
                          <a:pt x="4" y="17"/>
                        </a:lnTo>
                        <a:lnTo>
                          <a:pt x="5" y="19"/>
                        </a:lnTo>
                        <a:lnTo>
                          <a:pt x="5" y="20"/>
                        </a:lnTo>
                        <a:lnTo>
                          <a:pt x="5" y="18"/>
                        </a:lnTo>
                        <a:lnTo>
                          <a:pt x="6" y="17"/>
                        </a:lnTo>
                        <a:lnTo>
                          <a:pt x="7" y="17"/>
                        </a:lnTo>
                        <a:lnTo>
                          <a:pt x="7" y="16"/>
                        </a:lnTo>
                        <a:lnTo>
                          <a:pt x="6" y="15"/>
                        </a:lnTo>
                        <a:lnTo>
                          <a:pt x="6" y="14"/>
                        </a:lnTo>
                        <a:lnTo>
                          <a:pt x="7" y="14"/>
                        </a:lnTo>
                        <a:lnTo>
                          <a:pt x="7" y="13"/>
                        </a:lnTo>
                        <a:lnTo>
                          <a:pt x="7" y="12"/>
                        </a:lnTo>
                        <a:lnTo>
                          <a:pt x="7" y="11"/>
                        </a:lnTo>
                        <a:lnTo>
                          <a:pt x="7" y="9"/>
                        </a:lnTo>
                        <a:lnTo>
                          <a:pt x="7" y="7"/>
                        </a:lnTo>
                        <a:lnTo>
                          <a:pt x="7" y="6"/>
                        </a:lnTo>
                        <a:lnTo>
                          <a:pt x="8" y="5"/>
                        </a:lnTo>
                        <a:lnTo>
                          <a:pt x="8" y="4"/>
                        </a:lnTo>
                        <a:lnTo>
                          <a:pt x="8" y="3"/>
                        </a:lnTo>
                        <a:lnTo>
                          <a:pt x="8" y="2"/>
                        </a:lnTo>
                        <a:lnTo>
                          <a:pt x="9" y="1"/>
                        </a:lnTo>
                        <a:lnTo>
                          <a:pt x="10" y="2"/>
                        </a:lnTo>
                        <a:lnTo>
                          <a:pt x="10" y="1"/>
                        </a:lnTo>
                        <a:lnTo>
                          <a:pt x="9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9" y="0"/>
                        </a:lnTo>
                        <a:lnTo>
                          <a:pt x="10" y="0"/>
                        </a:lnTo>
                        <a:lnTo>
                          <a:pt x="10" y="1"/>
                        </a:lnTo>
                        <a:lnTo>
                          <a:pt x="11" y="1"/>
                        </a:lnTo>
                        <a:lnTo>
                          <a:pt x="11" y="2"/>
                        </a:lnTo>
                        <a:lnTo>
                          <a:pt x="11" y="3"/>
                        </a:lnTo>
                        <a:lnTo>
                          <a:pt x="11" y="5"/>
                        </a:lnTo>
                        <a:lnTo>
                          <a:pt x="11" y="6"/>
                        </a:lnTo>
                        <a:lnTo>
                          <a:pt x="10" y="6"/>
                        </a:lnTo>
                        <a:lnTo>
                          <a:pt x="9" y="6"/>
                        </a:lnTo>
                        <a:lnTo>
                          <a:pt x="9" y="7"/>
                        </a:lnTo>
                        <a:lnTo>
                          <a:pt x="8" y="8"/>
                        </a:lnTo>
                        <a:lnTo>
                          <a:pt x="8" y="9"/>
                        </a:lnTo>
                        <a:lnTo>
                          <a:pt x="8" y="10"/>
                        </a:lnTo>
                        <a:lnTo>
                          <a:pt x="8" y="11"/>
                        </a:lnTo>
                        <a:lnTo>
                          <a:pt x="8" y="12"/>
                        </a:lnTo>
                        <a:lnTo>
                          <a:pt x="9" y="12"/>
                        </a:lnTo>
                        <a:lnTo>
                          <a:pt x="9" y="13"/>
                        </a:lnTo>
                        <a:lnTo>
                          <a:pt x="8" y="13"/>
                        </a:lnTo>
                        <a:lnTo>
                          <a:pt x="8" y="14"/>
                        </a:lnTo>
                        <a:lnTo>
                          <a:pt x="9" y="14"/>
                        </a:lnTo>
                        <a:lnTo>
                          <a:pt x="8" y="15"/>
                        </a:lnTo>
                        <a:lnTo>
                          <a:pt x="7" y="16"/>
                        </a:lnTo>
                        <a:lnTo>
                          <a:pt x="7" y="18"/>
                        </a:lnTo>
                        <a:lnTo>
                          <a:pt x="7" y="19"/>
                        </a:lnTo>
                        <a:lnTo>
                          <a:pt x="7" y="20"/>
                        </a:lnTo>
                        <a:lnTo>
                          <a:pt x="8" y="20"/>
                        </a:lnTo>
                        <a:lnTo>
                          <a:pt x="8" y="21"/>
                        </a:lnTo>
                        <a:lnTo>
                          <a:pt x="8" y="22"/>
                        </a:lnTo>
                        <a:lnTo>
                          <a:pt x="8" y="23"/>
                        </a:lnTo>
                        <a:lnTo>
                          <a:pt x="7" y="24"/>
                        </a:lnTo>
                        <a:lnTo>
                          <a:pt x="5" y="25"/>
                        </a:lnTo>
                        <a:lnTo>
                          <a:pt x="3" y="24"/>
                        </a:lnTo>
                        <a:lnTo>
                          <a:pt x="1" y="25"/>
                        </a:lnTo>
                        <a:lnTo>
                          <a:pt x="0" y="25"/>
                        </a:lnTo>
                        <a:lnTo>
                          <a:pt x="0" y="24"/>
                        </a:lnTo>
                        <a:lnTo>
                          <a:pt x="1" y="24"/>
                        </a:lnTo>
                        <a:lnTo>
                          <a:pt x="2" y="24"/>
                        </a:lnTo>
                        <a:lnTo>
                          <a:pt x="3" y="23"/>
                        </a:lnTo>
                        <a:lnTo>
                          <a:pt x="1" y="22"/>
                        </a:lnTo>
                        <a:lnTo>
                          <a:pt x="2" y="21"/>
                        </a:lnTo>
                        <a:lnTo>
                          <a:pt x="3" y="20"/>
                        </a:lnTo>
                        <a:lnTo>
                          <a:pt x="3" y="19"/>
                        </a:lnTo>
                        <a:lnTo>
                          <a:pt x="3" y="1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2" name="Freeform 844"/>
                  <p:cNvSpPr>
                    <a:spLocks/>
                  </p:cNvSpPr>
                  <p:nvPr/>
                </p:nvSpPr>
                <p:spPr bwMode="auto">
                  <a:xfrm>
                    <a:off x="4019" y="815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2 w 2"/>
                      <a:gd name="T3" fmla="*/ 3 h 3"/>
                      <a:gd name="T4" fmla="*/ 2 w 2"/>
                      <a:gd name="T5" fmla="*/ 3 h 3"/>
                      <a:gd name="T6" fmla="*/ 1 w 2"/>
                      <a:gd name="T7" fmla="*/ 3 h 3"/>
                      <a:gd name="T8" fmla="*/ 1 w 2"/>
                      <a:gd name="T9" fmla="*/ 2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0 w 2"/>
                      <a:gd name="T15" fmla="*/ 0 h 3"/>
                      <a:gd name="T16" fmla="*/ 0 w 2"/>
                      <a:gd name="T17" fmla="*/ 0 h 3"/>
                      <a:gd name="T18" fmla="*/ 1 w 2"/>
                      <a:gd name="T19" fmla="*/ 1 h 3"/>
                      <a:gd name="T20" fmla="*/ 1 w 2"/>
                      <a:gd name="T21" fmla="*/ 1 h 3"/>
                      <a:gd name="T22" fmla="*/ 2 w 2"/>
                      <a:gd name="T23" fmla="*/ 1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"/>
                      <a:gd name="T37" fmla="*/ 0 h 3"/>
                      <a:gd name="T38" fmla="*/ 2 w 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" h="3">
                        <a:moveTo>
                          <a:pt x="2" y="1"/>
                        </a:move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3" name="Freeform 845"/>
                  <p:cNvSpPr>
                    <a:spLocks/>
                  </p:cNvSpPr>
                  <p:nvPr/>
                </p:nvSpPr>
                <p:spPr bwMode="auto">
                  <a:xfrm>
                    <a:off x="4018" y="805"/>
                    <a:ext cx="5" cy="7"/>
                  </a:xfrm>
                  <a:custGeom>
                    <a:avLst/>
                    <a:gdLst>
                      <a:gd name="T0" fmla="*/ 2 w 5"/>
                      <a:gd name="T1" fmla="*/ 7 h 7"/>
                      <a:gd name="T2" fmla="*/ 1 w 5"/>
                      <a:gd name="T3" fmla="*/ 6 h 7"/>
                      <a:gd name="T4" fmla="*/ 1 w 5"/>
                      <a:gd name="T5" fmla="*/ 5 h 7"/>
                      <a:gd name="T6" fmla="*/ 1 w 5"/>
                      <a:gd name="T7" fmla="*/ 5 h 7"/>
                      <a:gd name="T8" fmla="*/ 0 w 5"/>
                      <a:gd name="T9" fmla="*/ 3 h 7"/>
                      <a:gd name="T10" fmla="*/ 0 w 5"/>
                      <a:gd name="T11" fmla="*/ 3 h 7"/>
                      <a:gd name="T12" fmla="*/ 1 w 5"/>
                      <a:gd name="T13" fmla="*/ 3 h 7"/>
                      <a:gd name="T14" fmla="*/ 1 w 5"/>
                      <a:gd name="T15" fmla="*/ 2 h 7"/>
                      <a:gd name="T16" fmla="*/ 1 w 5"/>
                      <a:gd name="T17" fmla="*/ 2 h 7"/>
                      <a:gd name="T18" fmla="*/ 1 w 5"/>
                      <a:gd name="T19" fmla="*/ 1 h 7"/>
                      <a:gd name="T20" fmla="*/ 2 w 5"/>
                      <a:gd name="T21" fmla="*/ 0 h 7"/>
                      <a:gd name="T22" fmla="*/ 3 w 5"/>
                      <a:gd name="T23" fmla="*/ 0 h 7"/>
                      <a:gd name="T24" fmla="*/ 4 w 5"/>
                      <a:gd name="T25" fmla="*/ 1 h 7"/>
                      <a:gd name="T26" fmla="*/ 4 w 5"/>
                      <a:gd name="T27" fmla="*/ 2 h 7"/>
                      <a:gd name="T28" fmla="*/ 4 w 5"/>
                      <a:gd name="T29" fmla="*/ 3 h 7"/>
                      <a:gd name="T30" fmla="*/ 5 w 5"/>
                      <a:gd name="T31" fmla="*/ 3 h 7"/>
                      <a:gd name="T32" fmla="*/ 5 w 5"/>
                      <a:gd name="T33" fmla="*/ 4 h 7"/>
                      <a:gd name="T34" fmla="*/ 4 w 5"/>
                      <a:gd name="T35" fmla="*/ 5 h 7"/>
                      <a:gd name="T36" fmla="*/ 5 w 5"/>
                      <a:gd name="T37" fmla="*/ 5 h 7"/>
                      <a:gd name="T38" fmla="*/ 4 w 5"/>
                      <a:gd name="T39" fmla="*/ 6 h 7"/>
                      <a:gd name="T40" fmla="*/ 4 w 5"/>
                      <a:gd name="T41" fmla="*/ 6 h 7"/>
                      <a:gd name="T42" fmla="*/ 4 w 5"/>
                      <a:gd name="T43" fmla="*/ 6 h 7"/>
                      <a:gd name="T44" fmla="*/ 3 w 5"/>
                      <a:gd name="T45" fmla="*/ 7 h 7"/>
                      <a:gd name="T46" fmla="*/ 3 w 5"/>
                      <a:gd name="T47" fmla="*/ 7 h 7"/>
                      <a:gd name="T48" fmla="*/ 2 w 5"/>
                      <a:gd name="T49" fmla="*/ 7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5"/>
                      <a:gd name="T76" fmla="*/ 0 h 7"/>
                      <a:gd name="T77" fmla="*/ 5 w 5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5" h="7">
                        <a:moveTo>
                          <a:pt x="2" y="7"/>
                        </a:move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3"/>
                        </a:lnTo>
                        <a:lnTo>
                          <a:pt x="5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4" y="6"/>
                        </a:lnTo>
                        <a:lnTo>
                          <a:pt x="3" y="7"/>
                        </a:lnTo>
                        <a:lnTo>
                          <a:pt x="2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4" name="Freeform 846"/>
                  <p:cNvSpPr>
                    <a:spLocks/>
                  </p:cNvSpPr>
                  <p:nvPr/>
                </p:nvSpPr>
                <p:spPr bwMode="auto">
                  <a:xfrm>
                    <a:off x="4030" y="806"/>
                    <a:ext cx="7" cy="5"/>
                  </a:xfrm>
                  <a:custGeom>
                    <a:avLst/>
                    <a:gdLst>
                      <a:gd name="T0" fmla="*/ 0 w 7"/>
                      <a:gd name="T1" fmla="*/ 5 h 5"/>
                      <a:gd name="T2" fmla="*/ 0 w 7"/>
                      <a:gd name="T3" fmla="*/ 5 h 5"/>
                      <a:gd name="T4" fmla="*/ 0 w 7"/>
                      <a:gd name="T5" fmla="*/ 5 h 5"/>
                      <a:gd name="T6" fmla="*/ 1 w 7"/>
                      <a:gd name="T7" fmla="*/ 4 h 5"/>
                      <a:gd name="T8" fmla="*/ 1 w 7"/>
                      <a:gd name="T9" fmla="*/ 3 h 5"/>
                      <a:gd name="T10" fmla="*/ 2 w 7"/>
                      <a:gd name="T11" fmla="*/ 3 h 5"/>
                      <a:gd name="T12" fmla="*/ 2 w 7"/>
                      <a:gd name="T13" fmla="*/ 2 h 5"/>
                      <a:gd name="T14" fmla="*/ 2 w 7"/>
                      <a:gd name="T15" fmla="*/ 1 h 5"/>
                      <a:gd name="T16" fmla="*/ 2 w 7"/>
                      <a:gd name="T17" fmla="*/ 1 h 5"/>
                      <a:gd name="T18" fmla="*/ 3 w 7"/>
                      <a:gd name="T19" fmla="*/ 1 h 5"/>
                      <a:gd name="T20" fmla="*/ 2 w 7"/>
                      <a:gd name="T21" fmla="*/ 1 h 5"/>
                      <a:gd name="T22" fmla="*/ 2 w 7"/>
                      <a:gd name="T23" fmla="*/ 0 h 5"/>
                      <a:gd name="T24" fmla="*/ 2 w 7"/>
                      <a:gd name="T25" fmla="*/ 0 h 5"/>
                      <a:gd name="T26" fmla="*/ 2 w 7"/>
                      <a:gd name="T27" fmla="*/ 0 h 5"/>
                      <a:gd name="T28" fmla="*/ 4 w 7"/>
                      <a:gd name="T29" fmla="*/ 0 h 5"/>
                      <a:gd name="T30" fmla="*/ 4 w 7"/>
                      <a:gd name="T31" fmla="*/ 0 h 5"/>
                      <a:gd name="T32" fmla="*/ 5 w 7"/>
                      <a:gd name="T33" fmla="*/ 0 h 5"/>
                      <a:gd name="T34" fmla="*/ 5 w 7"/>
                      <a:gd name="T35" fmla="*/ 1 h 5"/>
                      <a:gd name="T36" fmla="*/ 5 w 7"/>
                      <a:gd name="T37" fmla="*/ 1 h 5"/>
                      <a:gd name="T38" fmla="*/ 6 w 7"/>
                      <a:gd name="T39" fmla="*/ 1 h 5"/>
                      <a:gd name="T40" fmla="*/ 7 w 7"/>
                      <a:gd name="T41" fmla="*/ 2 h 5"/>
                      <a:gd name="T42" fmla="*/ 7 w 7"/>
                      <a:gd name="T43" fmla="*/ 2 h 5"/>
                      <a:gd name="T44" fmla="*/ 7 w 7"/>
                      <a:gd name="T45" fmla="*/ 2 h 5"/>
                      <a:gd name="T46" fmla="*/ 7 w 7"/>
                      <a:gd name="T47" fmla="*/ 3 h 5"/>
                      <a:gd name="T48" fmla="*/ 7 w 7"/>
                      <a:gd name="T49" fmla="*/ 4 h 5"/>
                      <a:gd name="T50" fmla="*/ 7 w 7"/>
                      <a:gd name="T51" fmla="*/ 4 h 5"/>
                      <a:gd name="T52" fmla="*/ 7 w 7"/>
                      <a:gd name="T53" fmla="*/ 3 h 5"/>
                      <a:gd name="T54" fmla="*/ 7 w 7"/>
                      <a:gd name="T55" fmla="*/ 3 h 5"/>
                      <a:gd name="T56" fmla="*/ 7 w 7"/>
                      <a:gd name="T57" fmla="*/ 4 h 5"/>
                      <a:gd name="T58" fmla="*/ 6 w 7"/>
                      <a:gd name="T59" fmla="*/ 4 h 5"/>
                      <a:gd name="T60" fmla="*/ 6 w 7"/>
                      <a:gd name="T61" fmla="*/ 4 h 5"/>
                      <a:gd name="T62" fmla="*/ 5 w 7"/>
                      <a:gd name="T63" fmla="*/ 4 h 5"/>
                      <a:gd name="T64" fmla="*/ 5 w 7"/>
                      <a:gd name="T65" fmla="*/ 4 h 5"/>
                      <a:gd name="T66" fmla="*/ 4 w 7"/>
                      <a:gd name="T67" fmla="*/ 4 h 5"/>
                      <a:gd name="T68" fmla="*/ 4 w 7"/>
                      <a:gd name="T69" fmla="*/ 4 h 5"/>
                      <a:gd name="T70" fmla="*/ 2 w 7"/>
                      <a:gd name="T71" fmla="*/ 4 h 5"/>
                      <a:gd name="T72" fmla="*/ 2 w 7"/>
                      <a:gd name="T73" fmla="*/ 4 h 5"/>
                      <a:gd name="T74" fmla="*/ 0 w 7"/>
                      <a:gd name="T75" fmla="*/ 5 h 5"/>
                      <a:gd name="T76" fmla="*/ 0 w 7"/>
                      <a:gd name="T77" fmla="*/ 5 h 5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7"/>
                      <a:gd name="T118" fmla="*/ 0 h 5"/>
                      <a:gd name="T119" fmla="*/ 7 w 7"/>
                      <a:gd name="T120" fmla="*/ 5 h 5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7" h="5">
                        <a:moveTo>
                          <a:pt x="0" y="5"/>
                        </a:moveTo>
                        <a:lnTo>
                          <a:pt x="0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  <a:lnTo>
                          <a:pt x="7" y="2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2" y="4"/>
                        </a:lnTo>
                        <a:lnTo>
                          <a:pt x="0" y="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5" name="Freeform 847"/>
                  <p:cNvSpPr>
                    <a:spLocks/>
                  </p:cNvSpPr>
                  <p:nvPr/>
                </p:nvSpPr>
                <p:spPr bwMode="auto">
                  <a:xfrm>
                    <a:off x="4024" y="81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6" name="Freeform 848"/>
                  <p:cNvSpPr>
                    <a:spLocks/>
                  </p:cNvSpPr>
                  <p:nvPr/>
                </p:nvSpPr>
                <p:spPr bwMode="auto">
                  <a:xfrm>
                    <a:off x="4032" y="813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0 h 1"/>
                      <a:gd name="T4" fmla="*/ 1 w 2"/>
                      <a:gd name="T5" fmla="*/ 0 h 1"/>
                      <a:gd name="T6" fmla="*/ 2 w 2"/>
                      <a:gd name="T7" fmla="*/ 0 h 1"/>
                      <a:gd name="T8" fmla="*/ 1 w 2"/>
                      <a:gd name="T9" fmla="*/ 0 h 1"/>
                      <a:gd name="T10" fmla="*/ 1 w 2"/>
                      <a:gd name="T11" fmla="*/ 1 h 1"/>
                      <a:gd name="T12" fmla="*/ 1 w 2"/>
                      <a:gd name="T13" fmla="*/ 1 h 1"/>
                      <a:gd name="T14" fmla="*/ 0 w 2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"/>
                      <a:gd name="T26" fmla="*/ 2 w 2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7" name="Freeform 849"/>
                  <p:cNvSpPr>
                    <a:spLocks/>
                  </p:cNvSpPr>
                  <p:nvPr/>
                </p:nvSpPr>
                <p:spPr bwMode="auto">
                  <a:xfrm>
                    <a:off x="4033" y="814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1 h 2"/>
                      <a:gd name="T6" fmla="*/ 2 w 4"/>
                      <a:gd name="T7" fmla="*/ 1 h 2"/>
                      <a:gd name="T8" fmla="*/ 2 w 4"/>
                      <a:gd name="T9" fmla="*/ 0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4 w 4"/>
                      <a:gd name="T15" fmla="*/ 0 h 2"/>
                      <a:gd name="T16" fmla="*/ 4 w 4"/>
                      <a:gd name="T17" fmla="*/ 0 h 2"/>
                      <a:gd name="T18" fmla="*/ 3 w 4"/>
                      <a:gd name="T19" fmla="*/ 1 h 2"/>
                      <a:gd name="T20" fmla="*/ 3 w 4"/>
                      <a:gd name="T21" fmla="*/ 1 h 2"/>
                      <a:gd name="T22" fmla="*/ 3 w 4"/>
                      <a:gd name="T23" fmla="*/ 2 h 2"/>
                      <a:gd name="T24" fmla="*/ 3 w 4"/>
                      <a:gd name="T25" fmla="*/ 2 h 2"/>
                      <a:gd name="T26" fmla="*/ 3 w 4"/>
                      <a:gd name="T27" fmla="*/ 2 h 2"/>
                      <a:gd name="T28" fmla="*/ 2 w 4"/>
                      <a:gd name="T29" fmla="*/ 2 h 2"/>
                      <a:gd name="T30" fmla="*/ 2 w 4"/>
                      <a:gd name="T31" fmla="*/ 2 h 2"/>
                      <a:gd name="T32" fmla="*/ 1 w 4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4"/>
                      <a:gd name="T52" fmla="*/ 0 h 2"/>
                      <a:gd name="T53" fmla="*/ 4 w 4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8" name="Freeform 850"/>
                  <p:cNvSpPr>
                    <a:spLocks/>
                  </p:cNvSpPr>
                  <p:nvPr/>
                </p:nvSpPr>
                <p:spPr bwMode="auto">
                  <a:xfrm>
                    <a:off x="4034" y="816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0 w 1"/>
                      <a:gd name="T7" fmla="*/ 0 h 2"/>
                      <a:gd name="T8" fmla="*/ 1 w 1"/>
                      <a:gd name="T9" fmla="*/ 0 h 2"/>
                      <a:gd name="T10" fmla="*/ 1 w 1"/>
                      <a:gd name="T11" fmla="*/ 0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2"/>
                      <a:gd name="T32" fmla="*/ 1 w 1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9" name="Freeform 851"/>
                  <p:cNvSpPr>
                    <a:spLocks/>
                  </p:cNvSpPr>
                  <p:nvPr/>
                </p:nvSpPr>
                <p:spPr bwMode="auto">
                  <a:xfrm>
                    <a:off x="4048" y="82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2 h 3"/>
                      <a:gd name="T4" fmla="*/ 0 w 2"/>
                      <a:gd name="T5" fmla="*/ 2 h 3"/>
                      <a:gd name="T6" fmla="*/ 0 w 2"/>
                      <a:gd name="T7" fmla="*/ 2 h 3"/>
                      <a:gd name="T8" fmla="*/ 1 w 2"/>
                      <a:gd name="T9" fmla="*/ 1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1 w 2"/>
                      <a:gd name="T15" fmla="*/ 1 h 3"/>
                      <a:gd name="T16" fmla="*/ 1 w 2"/>
                      <a:gd name="T17" fmla="*/ 1 h 3"/>
                      <a:gd name="T18" fmla="*/ 1 w 2"/>
                      <a:gd name="T19" fmla="*/ 0 h 3"/>
                      <a:gd name="T20" fmla="*/ 1 w 2"/>
                      <a:gd name="T21" fmla="*/ 0 h 3"/>
                      <a:gd name="T22" fmla="*/ 1 w 2"/>
                      <a:gd name="T23" fmla="*/ 0 h 3"/>
                      <a:gd name="T24" fmla="*/ 2 w 2"/>
                      <a:gd name="T25" fmla="*/ 0 h 3"/>
                      <a:gd name="T26" fmla="*/ 2 w 2"/>
                      <a:gd name="T27" fmla="*/ 0 h 3"/>
                      <a:gd name="T28" fmla="*/ 2 w 2"/>
                      <a:gd name="T29" fmla="*/ 1 h 3"/>
                      <a:gd name="T30" fmla="*/ 2 w 2"/>
                      <a:gd name="T31" fmla="*/ 1 h 3"/>
                      <a:gd name="T32" fmla="*/ 2 w 2"/>
                      <a:gd name="T33" fmla="*/ 2 h 3"/>
                      <a:gd name="T34" fmla="*/ 1 w 2"/>
                      <a:gd name="T35" fmla="*/ 3 h 3"/>
                      <a:gd name="T36" fmla="*/ 1 w 2"/>
                      <a:gd name="T37" fmla="*/ 3 h 3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2"/>
                      <a:gd name="T58" fmla="*/ 0 h 3"/>
                      <a:gd name="T59" fmla="*/ 2 w 2"/>
                      <a:gd name="T60" fmla="*/ 3 h 3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2" h="3">
                        <a:moveTo>
                          <a:pt x="1" y="3"/>
                        </a:move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0" name="Freeform 852"/>
                  <p:cNvSpPr>
                    <a:spLocks/>
                  </p:cNvSpPr>
                  <p:nvPr/>
                </p:nvSpPr>
                <p:spPr bwMode="auto">
                  <a:xfrm>
                    <a:off x="4149" y="900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0 w 2"/>
                      <a:gd name="T5" fmla="*/ 2 h 2"/>
                      <a:gd name="T6" fmla="*/ 0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1 w 2"/>
                      <a:gd name="T13" fmla="*/ 2 h 2"/>
                      <a:gd name="T14" fmla="*/ 1 w 2"/>
                      <a:gd name="T15" fmla="*/ 1 h 2"/>
                      <a:gd name="T16" fmla="*/ 1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1 h 2"/>
                      <a:gd name="T22" fmla="*/ 2 w 2"/>
                      <a:gd name="T23" fmla="*/ 1 h 2"/>
                      <a:gd name="T24" fmla="*/ 2 w 2"/>
                      <a:gd name="T25" fmla="*/ 1 h 2"/>
                      <a:gd name="T26" fmla="*/ 1 w 2"/>
                      <a:gd name="T27" fmla="*/ 2 h 2"/>
                      <a:gd name="T28" fmla="*/ 0 w 2"/>
                      <a:gd name="T29" fmla="*/ 2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1" name="Freeform 853"/>
                  <p:cNvSpPr>
                    <a:spLocks/>
                  </p:cNvSpPr>
                  <p:nvPr/>
                </p:nvSpPr>
                <p:spPr bwMode="auto">
                  <a:xfrm>
                    <a:off x="4146" y="905"/>
                    <a:ext cx="4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3 w 4"/>
                      <a:gd name="T9" fmla="*/ 1 h 2"/>
                      <a:gd name="T10" fmla="*/ 4 w 4"/>
                      <a:gd name="T11" fmla="*/ 0 h 2"/>
                      <a:gd name="T12" fmla="*/ 4 w 4"/>
                      <a:gd name="T13" fmla="*/ 0 h 2"/>
                      <a:gd name="T14" fmla="*/ 4 w 4"/>
                      <a:gd name="T15" fmla="*/ 1 h 2"/>
                      <a:gd name="T16" fmla="*/ 4 w 4"/>
                      <a:gd name="T17" fmla="*/ 2 h 2"/>
                      <a:gd name="T18" fmla="*/ 3 w 4"/>
                      <a:gd name="T19" fmla="*/ 2 h 2"/>
                      <a:gd name="T20" fmla="*/ 2 w 4"/>
                      <a:gd name="T21" fmla="*/ 2 h 2"/>
                      <a:gd name="T22" fmla="*/ 1 w 4"/>
                      <a:gd name="T23" fmla="*/ 2 h 2"/>
                      <a:gd name="T24" fmla="*/ 0 w 4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4"/>
                      <a:gd name="T40" fmla="*/ 0 h 2"/>
                      <a:gd name="T41" fmla="*/ 4 w 4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4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2" name="Freeform 854"/>
                  <p:cNvSpPr>
                    <a:spLocks/>
                  </p:cNvSpPr>
                  <p:nvPr/>
                </p:nvSpPr>
                <p:spPr bwMode="auto">
                  <a:xfrm>
                    <a:off x="4145" y="909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2 w 3"/>
                      <a:gd name="T3" fmla="*/ 3 h 3"/>
                      <a:gd name="T4" fmla="*/ 2 w 3"/>
                      <a:gd name="T5" fmla="*/ 3 h 3"/>
                      <a:gd name="T6" fmla="*/ 2 w 3"/>
                      <a:gd name="T7" fmla="*/ 2 h 3"/>
                      <a:gd name="T8" fmla="*/ 1 w 3"/>
                      <a:gd name="T9" fmla="*/ 2 h 3"/>
                      <a:gd name="T10" fmla="*/ 1 w 3"/>
                      <a:gd name="T11" fmla="*/ 2 h 3"/>
                      <a:gd name="T12" fmla="*/ 0 w 3"/>
                      <a:gd name="T13" fmla="*/ 2 h 3"/>
                      <a:gd name="T14" fmla="*/ 1 w 3"/>
                      <a:gd name="T15" fmla="*/ 2 h 3"/>
                      <a:gd name="T16" fmla="*/ 1 w 3"/>
                      <a:gd name="T17" fmla="*/ 2 h 3"/>
                      <a:gd name="T18" fmla="*/ 1 w 3"/>
                      <a:gd name="T19" fmla="*/ 2 h 3"/>
                      <a:gd name="T20" fmla="*/ 2 w 3"/>
                      <a:gd name="T21" fmla="*/ 2 h 3"/>
                      <a:gd name="T22" fmla="*/ 2 w 3"/>
                      <a:gd name="T23" fmla="*/ 2 h 3"/>
                      <a:gd name="T24" fmla="*/ 2 w 3"/>
                      <a:gd name="T25" fmla="*/ 2 h 3"/>
                      <a:gd name="T26" fmla="*/ 1 w 3"/>
                      <a:gd name="T27" fmla="*/ 2 h 3"/>
                      <a:gd name="T28" fmla="*/ 1 w 3"/>
                      <a:gd name="T29" fmla="*/ 1 h 3"/>
                      <a:gd name="T30" fmla="*/ 1 w 3"/>
                      <a:gd name="T31" fmla="*/ 1 h 3"/>
                      <a:gd name="T32" fmla="*/ 2 w 3"/>
                      <a:gd name="T33" fmla="*/ 0 h 3"/>
                      <a:gd name="T34" fmla="*/ 2 w 3"/>
                      <a:gd name="T35" fmla="*/ 1 h 3"/>
                      <a:gd name="T36" fmla="*/ 3 w 3"/>
                      <a:gd name="T37" fmla="*/ 1 h 3"/>
                      <a:gd name="T38" fmla="*/ 3 w 3"/>
                      <a:gd name="T39" fmla="*/ 1 h 3"/>
                      <a:gd name="T40" fmla="*/ 3 w 3"/>
                      <a:gd name="T41" fmla="*/ 1 h 3"/>
                      <a:gd name="T42" fmla="*/ 2 w 3"/>
                      <a:gd name="T43" fmla="*/ 2 h 3"/>
                      <a:gd name="T44" fmla="*/ 2 w 3"/>
                      <a:gd name="T45" fmla="*/ 2 h 3"/>
                      <a:gd name="T46" fmla="*/ 2 w 3"/>
                      <a:gd name="T47" fmla="*/ 3 h 3"/>
                      <a:gd name="T48" fmla="*/ 2 w 3"/>
                      <a:gd name="T49" fmla="*/ 3 h 3"/>
                      <a:gd name="T50" fmla="*/ 2 w 3"/>
                      <a:gd name="T51" fmla="*/ 3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2" y="3"/>
                        </a:move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3" name="Freeform 855"/>
                  <p:cNvSpPr>
                    <a:spLocks/>
                  </p:cNvSpPr>
                  <p:nvPr/>
                </p:nvSpPr>
                <p:spPr bwMode="auto">
                  <a:xfrm>
                    <a:off x="4149" y="91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  <a:cxn ang="T7">
                        <a:pos x="0" y="0"/>
                      </a:cxn>
                      <a:cxn ang="T8">
                        <a:pos x="0" y="0"/>
                      </a:cxn>
                      <a:cxn ang="T9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4" name="Freeform 856"/>
                  <p:cNvSpPr>
                    <a:spLocks/>
                  </p:cNvSpPr>
                  <p:nvPr/>
                </p:nvSpPr>
                <p:spPr bwMode="auto">
                  <a:xfrm>
                    <a:off x="4194" y="944"/>
                    <a:ext cx="3" cy="2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2 w 3"/>
                      <a:gd name="T3" fmla="*/ 0 h 2"/>
                      <a:gd name="T4" fmla="*/ 2 w 3"/>
                      <a:gd name="T5" fmla="*/ 1 h 2"/>
                      <a:gd name="T6" fmla="*/ 2 w 3"/>
                      <a:gd name="T7" fmla="*/ 1 h 2"/>
                      <a:gd name="T8" fmla="*/ 3 w 3"/>
                      <a:gd name="T9" fmla="*/ 1 h 2"/>
                      <a:gd name="T10" fmla="*/ 2 w 3"/>
                      <a:gd name="T11" fmla="*/ 1 h 2"/>
                      <a:gd name="T12" fmla="*/ 2 w 3"/>
                      <a:gd name="T13" fmla="*/ 1 h 2"/>
                      <a:gd name="T14" fmla="*/ 1 w 3"/>
                      <a:gd name="T15" fmla="*/ 1 h 2"/>
                      <a:gd name="T16" fmla="*/ 1 w 3"/>
                      <a:gd name="T17" fmla="*/ 1 h 2"/>
                      <a:gd name="T18" fmla="*/ 1 w 3"/>
                      <a:gd name="T19" fmla="*/ 2 h 2"/>
                      <a:gd name="T20" fmla="*/ 0 w 3"/>
                      <a:gd name="T21" fmla="*/ 2 h 2"/>
                      <a:gd name="T22" fmla="*/ 1 w 3"/>
                      <a:gd name="T23" fmla="*/ 1 h 2"/>
                      <a:gd name="T24" fmla="*/ 0 w 3"/>
                      <a:gd name="T25" fmla="*/ 1 h 2"/>
                      <a:gd name="T26" fmla="*/ 1 w 3"/>
                      <a:gd name="T27" fmla="*/ 1 h 2"/>
                      <a:gd name="T28" fmla="*/ 1 w 3"/>
                      <a:gd name="T29" fmla="*/ 1 h 2"/>
                      <a:gd name="T30" fmla="*/ 1 w 3"/>
                      <a:gd name="T31" fmla="*/ 0 h 2"/>
                      <a:gd name="T32" fmla="*/ 2 w 3"/>
                      <a:gd name="T33" fmla="*/ 0 h 2"/>
                      <a:gd name="T34" fmla="*/ 2 w 3"/>
                      <a:gd name="T35" fmla="*/ 0 h 2"/>
                      <a:gd name="T36" fmla="*/ 2 w 3"/>
                      <a:gd name="T37" fmla="*/ 0 h 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3"/>
                      <a:gd name="T58" fmla="*/ 0 h 2"/>
                      <a:gd name="T59" fmla="*/ 3 w 3"/>
                      <a:gd name="T60" fmla="*/ 2 h 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3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5" name="Freeform 857"/>
                  <p:cNvSpPr>
                    <a:spLocks/>
                  </p:cNvSpPr>
                  <p:nvPr/>
                </p:nvSpPr>
                <p:spPr bwMode="auto">
                  <a:xfrm>
                    <a:off x="4094" y="819"/>
                    <a:ext cx="4" cy="3"/>
                  </a:xfrm>
                  <a:custGeom>
                    <a:avLst/>
                    <a:gdLst>
                      <a:gd name="T0" fmla="*/ 3 w 4"/>
                      <a:gd name="T1" fmla="*/ 2 h 3"/>
                      <a:gd name="T2" fmla="*/ 3 w 4"/>
                      <a:gd name="T3" fmla="*/ 2 h 3"/>
                      <a:gd name="T4" fmla="*/ 3 w 4"/>
                      <a:gd name="T5" fmla="*/ 1 h 3"/>
                      <a:gd name="T6" fmla="*/ 3 w 4"/>
                      <a:gd name="T7" fmla="*/ 1 h 3"/>
                      <a:gd name="T8" fmla="*/ 2 w 4"/>
                      <a:gd name="T9" fmla="*/ 1 h 3"/>
                      <a:gd name="T10" fmla="*/ 2 w 4"/>
                      <a:gd name="T11" fmla="*/ 2 h 3"/>
                      <a:gd name="T12" fmla="*/ 2 w 4"/>
                      <a:gd name="T13" fmla="*/ 3 h 3"/>
                      <a:gd name="T14" fmla="*/ 2 w 4"/>
                      <a:gd name="T15" fmla="*/ 3 h 3"/>
                      <a:gd name="T16" fmla="*/ 1 w 4"/>
                      <a:gd name="T17" fmla="*/ 3 h 3"/>
                      <a:gd name="T18" fmla="*/ 1 w 4"/>
                      <a:gd name="T19" fmla="*/ 3 h 3"/>
                      <a:gd name="T20" fmla="*/ 1 w 4"/>
                      <a:gd name="T21" fmla="*/ 3 h 3"/>
                      <a:gd name="T22" fmla="*/ 0 w 4"/>
                      <a:gd name="T23" fmla="*/ 2 h 3"/>
                      <a:gd name="T24" fmla="*/ 0 w 4"/>
                      <a:gd name="T25" fmla="*/ 2 h 3"/>
                      <a:gd name="T26" fmla="*/ 0 w 4"/>
                      <a:gd name="T27" fmla="*/ 2 h 3"/>
                      <a:gd name="T28" fmla="*/ 1 w 4"/>
                      <a:gd name="T29" fmla="*/ 1 h 3"/>
                      <a:gd name="T30" fmla="*/ 1 w 4"/>
                      <a:gd name="T31" fmla="*/ 0 h 3"/>
                      <a:gd name="T32" fmla="*/ 2 w 4"/>
                      <a:gd name="T33" fmla="*/ 0 h 3"/>
                      <a:gd name="T34" fmla="*/ 3 w 4"/>
                      <a:gd name="T35" fmla="*/ 0 h 3"/>
                      <a:gd name="T36" fmla="*/ 4 w 4"/>
                      <a:gd name="T37" fmla="*/ 0 h 3"/>
                      <a:gd name="T38" fmla="*/ 4 w 4"/>
                      <a:gd name="T39" fmla="*/ 1 h 3"/>
                      <a:gd name="T40" fmla="*/ 4 w 4"/>
                      <a:gd name="T41" fmla="*/ 1 h 3"/>
                      <a:gd name="T42" fmla="*/ 3 w 4"/>
                      <a:gd name="T43" fmla="*/ 1 h 3"/>
                      <a:gd name="T44" fmla="*/ 3 w 4"/>
                      <a:gd name="T45" fmla="*/ 2 h 3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4"/>
                      <a:gd name="T70" fmla="*/ 0 h 3"/>
                      <a:gd name="T71" fmla="*/ 4 w 4"/>
                      <a:gd name="T72" fmla="*/ 3 h 3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4" h="3">
                        <a:moveTo>
                          <a:pt x="3" y="2"/>
                        </a:moveTo>
                        <a:lnTo>
                          <a:pt x="3" y="2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6" name="Freeform 858"/>
                  <p:cNvSpPr>
                    <a:spLocks/>
                  </p:cNvSpPr>
                  <p:nvPr/>
                </p:nvSpPr>
                <p:spPr bwMode="auto">
                  <a:xfrm>
                    <a:off x="4100" y="819"/>
                    <a:ext cx="6" cy="7"/>
                  </a:xfrm>
                  <a:custGeom>
                    <a:avLst/>
                    <a:gdLst>
                      <a:gd name="T0" fmla="*/ 6 w 6"/>
                      <a:gd name="T1" fmla="*/ 4 h 7"/>
                      <a:gd name="T2" fmla="*/ 5 w 6"/>
                      <a:gd name="T3" fmla="*/ 4 h 7"/>
                      <a:gd name="T4" fmla="*/ 5 w 6"/>
                      <a:gd name="T5" fmla="*/ 4 h 7"/>
                      <a:gd name="T6" fmla="*/ 4 w 6"/>
                      <a:gd name="T7" fmla="*/ 4 h 7"/>
                      <a:gd name="T8" fmla="*/ 5 w 6"/>
                      <a:gd name="T9" fmla="*/ 5 h 7"/>
                      <a:gd name="T10" fmla="*/ 4 w 6"/>
                      <a:gd name="T11" fmla="*/ 5 h 7"/>
                      <a:gd name="T12" fmla="*/ 5 w 6"/>
                      <a:gd name="T13" fmla="*/ 5 h 7"/>
                      <a:gd name="T14" fmla="*/ 5 w 6"/>
                      <a:gd name="T15" fmla="*/ 5 h 7"/>
                      <a:gd name="T16" fmla="*/ 5 w 6"/>
                      <a:gd name="T17" fmla="*/ 5 h 7"/>
                      <a:gd name="T18" fmla="*/ 6 w 6"/>
                      <a:gd name="T19" fmla="*/ 5 h 7"/>
                      <a:gd name="T20" fmla="*/ 6 w 6"/>
                      <a:gd name="T21" fmla="*/ 5 h 7"/>
                      <a:gd name="T22" fmla="*/ 6 w 6"/>
                      <a:gd name="T23" fmla="*/ 6 h 7"/>
                      <a:gd name="T24" fmla="*/ 6 w 6"/>
                      <a:gd name="T25" fmla="*/ 6 h 7"/>
                      <a:gd name="T26" fmla="*/ 6 w 6"/>
                      <a:gd name="T27" fmla="*/ 6 h 7"/>
                      <a:gd name="T28" fmla="*/ 5 w 6"/>
                      <a:gd name="T29" fmla="*/ 7 h 7"/>
                      <a:gd name="T30" fmla="*/ 5 w 6"/>
                      <a:gd name="T31" fmla="*/ 7 h 7"/>
                      <a:gd name="T32" fmla="*/ 4 w 6"/>
                      <a:gd name="T33" fmla="*/ 6 h 7"/>
                      <a:gd name="T34" fmla="*/ 2 w 6"/>
                      <a:gd name="T35" fmla="*/ 6 h 7"/>
                      <a:gd name="T36" fmla="*/ 2 w 6"/>
                      <a:gd name="T37" fmla="*/ 6 h 7"/>
                      <a:gd name="T38" fmla="*/ 2 w 6"/>
                      <a:gd name="T39" fmla="*/ 5 h 7"/>
                      <a:gd name="T40" fmla="*/ 2 w 6"/>
                      <a:gd name="T41" fmla="*/ 5 h 7"/>
                      <a:gd name="T42" fmla="*/ 2 w 6"/>
                      <a:gd name="T43" fmla="*/ 5 h 7"/>
                      <a:gd name="T44" fmla="*/ 3 w 6"/>
                      <a:gd name="T45" fmla="*/ 4 h 7"/>
                      <a:gd name="T46" fmla="*/ 3 w 6"/>
                      <a:gd name="T47" fmla="*/ 4 h 7"/>
                      <a:gd name="T48" fmla="*/ 3 w 6"/>
                      <a:gd name="T49" fmla="*/ 4 h 7"/>
                      <a:gd name="T50" fmla="*/ 2 w 6"/>
                      <a:gd name="T51" fmla="*/ 4 h 7"/>
                      <a:gd name="T52" fmla="*/ 2 w 6"/>
                      <a:gd name="T53" fmla="*/ 4 h 7"/>
                      <a:gd name="T54" fmla="*/ 2 w 6"/>
                      <a:gd name="T55" fmla="*/ 3 h 7"/>
                      <a:gd name="T56" fmla="*/ 2 w 6"/>
                      <a:gd name="T57" fmla="*/ 3 h 7"/>
                      <a:gd name="T58" fmla="*/ 2 w 6"/>
                      <a:gd name="T59" fmla="*/ 3 h 7"/>
                      <a:gd name="T60" fmla="*/ 2 w 6"/>
                      <a:gd name="T61" fmla="*/ 3 h 7"/>
                      <a:gd name="T62" fmla="*/ 1 w 6"/>
                      <a:gd name="T63" fmla="*/ 3 h 7"/>
                      <a:gd name="T64" fmla="*/ 1 w 6"/>
                      <a:gd name="T65" fmla="*/ 2 h 7"/>
                      <a:gd name="T66" fmla="*/ 0 w 6"/>
                      <a:gd name="T67" fmla="*/ 1 h 7"/>
                      <a:gd name="T68" fmla="*/ 0 w 6"/>
                      <a:gd name="T69" fmla="*/ 1 h 7"/>
                      <a:gd name="T70" fmla="*/ 0 w 6"/>
                      <a:gd name="T71" fmla="*/ 1 h 7"/>
                      <a:gd name="T72" fmla="*/ 0 w 6"/>
                      <a:gd name="T73" fmla="*/ 0 h 7"/>
                      <a:gd name="T74" fmla="*/ 0 w 6"/>
                      <a:gd name="T75" fmla="*/ 0 h 7"/>
                      <a:gd name="T76" fmla="*/ 1 w 6"/>
                      <a:gd name="T77" fmla="*/ 0 h 7"/>
                      <a:gd name="T78" fmla="*/ 2 w 6"/>
                      <a:gd name="T79" fmla="*/ 1 h 7"/>
                      <a:gd name="T80" fmla="*/ 2 w 6"/>
                      <a:gd name="T81" fmla="*/ 0 h 7"/>
                      <a:gd name="T82" fmla="*/ 1 w 6"/>
                      <a:gd name="T83" fmla="*/ 0 h 7"/>
                      <a:gd name="T84" fmla="*/ 2 w 6"/>
                      <a:gd name="T85" fmla="*/ 0 h 7"/>
                      <a:gd name="T86" fmla="*/ 2 w 6"/>
                      <a:gd name="T87" fmla="*/ 0 h 7"/>
                      <a:gd name="T88" fmla="*/ 3 w 6"/>
                      <a:gd name="T89" fmla="*/ 0 h 7"/>
                      <a:gd name="T90" fmla="*/ 3 w 6"/>
                      <a:gd name="T91" fmla="*/ 0 h 7"/>
                      <a:gd name="T92" fmla="*/ 4 w 6"/>
                      <a:gd name="T93" fmla="*/ 1 h 7"/>
                      <a:gd name="T94" fmla="*/ 4 w 6"/>
                      <a:gd name="T95" fmla="*/ 1 h 7"/>
                      <a:gd name="T96" fmla="*/ 4 w 6"/>
                      <a:gd name="T97" fmla="*/ 1 h 7"/>
                      <a:gd name="T98" fmla="*/ 4 w 6"/>
                      <a:gd name="T99" fmla="*/ 1 h 7"/>
                      <a:gd name="T100" fmla="*/ 5 w 6"/>
                      <a:gd name="T101" fmla="*/ 1 h 7"/>
                      <a:gd name="T102" fmla="*/ 5 w 6"/>
                      <a:gd name="T103" fmla="*/ 2 h 7"/>
                      <a:gd name="T104" fmla="*/ 5 w 6"/>
                      <a:gd name="T105" fmla="*/ 1 h 7"/>
                      <a:gd name="T106" fmla="*/ 5 w 6"/>
                      <a:gd name="T107" fmla="*/ 1 h 7"/>
                      <a:gd name="T108" fmla="*/ 6 w 6"/>
                      <a:gd name="T109" fmla="*/ 2 h 7"/>
                      <a:gd name="T110" fmla="*/ 6 w 6"/>
                      <a:gd name="T111" fmla="*/ 3 h 7"/>
                      <a:gd name="T112" fmla="*/ 6 w 6"/>
                      <a:gd name="T113" fmla="*/ 4 h 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6"/>
                      <a:gd name="T172" fmla="*/ 0 h 7"/>
                      <a:gd name="T173" fmla="*/ 6 w 6"/>
                      <a:gd name="T174" fmla="*/ 7 h 7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6" h="7">
                        <a:moveTo>
                          <a:pt x="6" y="4"/>
                        </a:move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6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6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7" name="Freeform 859"/>
                  <p:cNvSpPr>
                    <a:spLocks/>
                  </p:cNvSpPr>
                  <p:nvPr/>
                </p:nvSpPr>
                <p:spPr bwMode="auto">
                  <a:xfrm>
                    <a:off x="4106" y="8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w 1"/>
                      <a:gd name="T19" fmla="*/ 1 h 1"/>
                      <a:gd name="T20" fmla="*/ 0 w 1"/>
                      <a:gd name="T21" fmla="*/ 1 h 1"/>
                      <a:gd name="T22" fmla="*/ 0 w 1"/>
                      <a:gd name="T23" fmla="*/ 0 h 1"/>
                      <a:gd name="T24" fmla="*/ 0 w 1"/>
                      <a:gd name="T25" fmla="*/ 0 h 1"/>
                      <a:gd name="T26" fmla="*/ 0 w 1"/>
                      <a:gd name="T27" fmla="*/ 0 h 1"/>
                      <a:gd name="T28" fmla="*/ 0 w 1"/>
                      <a:gd name="T29" fmla="*/ 0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8" name="Freeform 860"/>
                  <p:cNvSpPr>
                    <a:spLocks/>
                  </p:cNvSpPr>
                  <p:nvPr/>
                </p:nvSpPr>
                <p:spPr bwMode="auto">
                  <a:xfrm>
                    <a:off x="4095" y="820"/>
                    <a:ext cx="6" cy="3"/>
                  </a:xfrm>
                  <a:custGeom>
                    <a:avLst/>
                    <a:gdLst>
                      <a:gd name="T0" fmla="*/ 3 w 6"/>
                      <a:gd name="T1" fmla="*/ 0 h 3"/>
                      <a:gd name="T2" fmla="*/ 4 w 6"/>
                      <a:gd name="T3" fmla="*/ 0 h 3"/>
                      <a:gd name="T4" fmla="*/ 4 w 6"/>
                      <a:gd name="T5" fmla="*/ 0 h 3"/>
                      <a:gd name="T6" fmla="*/ 5 w 6"/>
                      <a:gd name="T7" fmla="*/ 0 h 3"/>
                      <a:gd name="T8" fmla="*/ 5 w 6"/>
                      <a:gd name="T9" fmla="*/ 0 h 3"/>
                      <a:gd name="T10" fmla="*/ 6 w 6"/>
                      <a:gd name="T11" fmla="*/ 1 h 3"/>
                      <a:gd name="T12" fmla="*/ 6 w 6"/>
                      <a:gd name="T13" fmla="*/ 1 h 3"/>
                      <a:gd name="T14" fmla="*/ 5 w 6"/>
                      <a:gd name="T15" fmla="*/ 2 h 3"/>
                      <a:gd name="T16" fmla="*/ 5 w 6"/>
                      <a:gd name="T17" fmla="*/ 2 h 3"/>
                      <a:gd name="T18" fmla="*/ 5 w 6"/>
                      <a:gd name="T19" fmla="*/ 2 h 3"/>
                      <a:gd name="T20" fmla="*/ 4 w 6"/>
                      <a:gd name="T21" fmla="*/ 2 h 3"/>
                      <a:gd name="T22" fmla="*/ 4 w 6"/>
                      <a:gd name="T23" fmla="*/ 2 h 3"/>
                      <a:gd name="T24" fmla="*/ 4 w 6"/>
                      <a:gd name="T25" fmla="*/ 3 h 3"/>
                      <a:gd name="T26" fmla="*/ 4 w 6"/>
                      <a:gd name="T27" fmla="*/ 3 h 3"/>
                      <a:gd name="T28" fmla="*/ 4 w 6"/>
                      <a:gd name="T29" fmla="*/ 3 h 3"/>
                      <a:gd name="T30" fmla="*/ 3 w 6"/>
                      <a:gd name="T31" fmla="*/ 2 h 3"/>
                      <a:gd name="T32" fmla="*/ 3 w 6"/>
                      <a:gd name="T33" fmla="*/ 2 h 3"/>
                      <a:gd name="T34" fmla="*/ 2 w 6"/>
                      <a:gd name="T35" fmla="*/ 3 h 3"/>
                      <a:gd name="T36" fmla="*/ 2 w 6"/>
                      <a:gd name="T37" fmla="*/ 2 h 3"/>
                      <a:gd name="T38" fmla="*/ 3 w 6"/>
                      <a:gd name="T39" fmla="*/ 2 h 3"/>
                      <a:gd name="T40" fmla="*/ 3 w 6"/>
                      <a:gd name="T41" fmla="*/ 2 h 3"/>
                      <a:gd name="T42" fmla="*/ 4 w 6"/>
                      <a:gd name="T43" fmla="*/ 1 h 3"/>
                      <a:gd name="T44" fmla="*/ 4 w 6"/>
                      <a:gd name="T45" fmla="*/ 1 h 3"/>
                      <a:gd name="T46" fmla="*/ 3 w 6"/>
                      <a:gd name="T47" fmla="*/ 1 h 3"/>
                      <a:gd name="T48" fmla="*/ 2 w 6"/>
                      <a:gd name="T49" fmla="*/ 2 h 3"/>
                      <a:gd name="T50" fmla="*/ 2 w 6"/>
                      <a:gd name="T51" fmla="*/ 2 h 3"/>
                      <a:gd name="T52" fmla="*/ 2 w 6"/>
                      <a:gd name="T53" fmla="*/ 3 h 3"/>
                      <a:gd name="T54" fmla="*/ 2 w 6"/>
                      <a:gd name="T55" fmla="*/ 3 h 3"/>
                      <a:gd name="T56" fmla="*/ 2 w 6"/>
                      <a:gd name="T57" fmla="*/ 3 h 3"/>
                      <a:gd name="T58" fmla="*/ 1 w 6"/>
                      <a:gd name="T59" fmla="*/ 3 h 3"/>
                      <a:gd name="T60" fmla="*/ 0 w 6"/>
                      <a:gd name="T61" fmla="*/ 2 h 3"/>
                      <a:gd name="T62" fmla="*/ 1 w 6"/>
                      <a:gd name="T63" fmla="*/ 2 h 3"/>
                      <a:gd name="T64" fmla="*/ 2 w 6"/>
                      <a:gd name="T65" fmla="*/ 1 h 3"/>
                      <a:gd name="T66" fmla="*/ 2 w 6"/>
                      <a:gd name="T67" fmla="*/ 1 h 3"/>
                      <a:gd name="T68" fmla="*/ 2 w 6"/>
                      <a:gd name="T69" fmla="*/ 1 h 3"/>
                      <a:gd name="T70" fmla="*/ 2 w 6"/>
                      <a:gd name="T71" fmla="*/ 1 h 3"/>
                      <a:gd name="T72" fmla="*/ 3 w 6"/>
                      <a:gd name="T73" fmla="*/ 0 h 3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6"/>
                      <a:gd name="T112" fmla="*/ 0 h 3"/>
                      <a:gd name="T113" fmla="*/ 6 w 6"/>
                      <a:gd name="T114" fmla="*/ 3 h 3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6" h="3">
                        <a:moveTo>
                          <a:pt x="3" y="0"/>
                        </a:move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1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9" name="Freeform 861"/>
                  <p:cNvSpPr>
                    <a:spLocks/>
                  </p:cNvSpPr>
                  <p:nvPr/>
                </p:nvSpPr>
                <p:spPr bwMode="auto">
                  <a:xfrm>
                    <a:off x="4106" y="8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1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0" name="Freeform 862"/>
                  <p:cNvSpPr>
                    <a:spLocks/>
                  </p:cNvSpPr>
                  <p:nvPr/>
                </p:nvSpPr>
                <p:spPr bwMode="auto">
                  <a:xfrm>
                    <a:off x="4096" y="822"/>
                    <a:ext cx="8" cy="8"/>
                  </a:xfrm>
                  <a:custGeom>
                    <a:avLst/>
                    <a:gdLst>
                      <a:gd name="T0" fmla="*/ 3 w 8"/>
                      <a:gd name="T1" fmla="*/ 0 h 8"/>
                      <a:gd name="T2" fmla="*/ 5 w 8"/>
                      <a:gd name="T3" fmla="*/ 0 h 8"/>
                      <a:gd name="T4" fmla="*/ 6 w 8"/>
                      <a:gd name="T5" fmla="*/ 0 h 8"/>
                      <a:gd name="T6" fmla="*/ 6 w 8"/>
                      <a:gd name="T7" fmla="*/ 1 h 8"/>
                      <a:gd name="T8" fmla="*/ 7 w 8"/>
                      <a:gd name="T9" fmla="*/ 1 h 8"/>
                      <a:gd name="T10" fmla="*/ 7 w 8"/>
                      <a:gd name="T11" fmla="*/ 1 h 8"/>
                      <a:gd name="T12" fmla="*/ 6 w 8"/>
                      <a:gd name="T13" fmla="*/ 2 h 8"/>
                      <a:gd name="T14" fmla="*/ 6 w 8"/>
                      <a:gd name="T15" fmla="*/ 3 h 8"/>
                      <a:gd name="T16" fmla="*/ 7 w 8"/>
                      <a:gd name="T17" fmla="*/ 3 h 8"/>
                      <a:gd name="T18" fmla="*/ 8 w 8"/>
                      <a:gd name="T19" fmla="*/ 4 h 8"/>
                      <a:gd name="T20" fmla="*/ 7 w 8"/>
                      <a:gd name="T21" fmla="*/ 4 h 8"/>
                      <a:gd name="T22" fmla="*/ 5 w 8"/>
                      <a:gd name="T23" fmla="*/ 3 h 8"/>
                      <a:gd name="T24" fmla="*/ 6 w 8"/>
                      <a:gd name="T25" fmla="*/ 4 h 8"/>
                      <a:gd name="T26" fmla="*/ 6 w 8"/>
                      <a:gd name="T27" fmla="*/ 4 h 8"/>
                      <a:gd name="T28" fmla="*/ 5 w 8"/>
                      <a:gd name="T29" fmla="*/ 5 h 8"/>
                      <a:gd name="T30" fmla="*/ 5 w 8"/>
                      <a:gd name="T31" fmla="*/ 5 h 8"/>
                      <a:gd name="T32" fmla="*/ 4 w 8"/>
                      <a:gd name="T33" fmla="*/ 4 h 8"/>
                      <a:gd name="T34" fmla="*/ 4 w 8"/>
                      <a:gd name="T35" fmla="*/ 4 h 8"/>
                      <a:gd name="T36" fmla="*/ 4 w 8"/>
                      <a:gd name="T37" fmla="*/ 4 h 8"/>
                      <a:gd name="T38" fmla="*/ 4 w 8"/>
                      <a:gd name="T39" fmla="*/ 5 h 8"/>
                      <a:gd name="T40" fmla="*/ 7 w 8"/>
                      <a:gd name="T41" fmla="*/ 4 h 8"/>
                      <a:gd name="T42" fmla="*/ 8 w 8"/>
                      <a:gd name="T43" fmla="*/ 5 h 8"/>
                      <a:gd name="T44" fmla="*/ 8 w 8"/>
                      <a:gd name="T45" fmla="*/ 5 h 8"/>
                      <a:gd name="T46" fmla="*/ 7 w 8"/>
                      <a:gd name="T47" fmla="*/ 5 h 8"/>
                      <a:gd name="T48" fmla="*/ 7 w 8"/>
                      <a:gd name="T49" fmla="*/ 5 h 8"/>
                      <a:gd name="T50" fmla="*/ 6 w 8"/>
                      <a:gd name="T51" fmla="*/ 6 h 8"/>
                      <a:gd name="T52" fmla="*/ 5 w 8"/>
                      <a:gd name="T53" fmla="*/ 7 h 8"/>
                      <a:gd name="T54" fmla="*/ 5 w 8"/>
                      <a:gd name="T55" fmla="*/ 7 h 8"/>
                      <a:gd name="T56" fmla="*/ 5 w 8"/>
                      <a:gd name="T57" fmla="*/ 6 h 8"/>
                      <a:gd name="T58" fmla="*/ 5 w 8"/>
                      <a:gd name="T59" fmla="*/ 6 h 8"/>
                      <a:gd name="T60" fmla="*/ 4 w 8"/>
                      <a:gd name="T61" fmla="*/ 6 h 8"/>
                      <a:gd name="T62" fmla="*/ 4 w 8"/>
                      <a:gd name="T63" fmla="*/ 7 h 8"/>
                      <a:gd name="T64" fmla="*/ 4 w 8"/>
                      <a:gd name="T65" fmla="*/ 7 h 8"/>
                      <a:gd name="T66" fmla="*/ 3 w 8"/>
                      <a:gd name="T67" fmla="*/ 8 h 8"/>
                      <a:gd name="T68" fmla="*/ 3 w 8"/>
                      <a:gd name="T69" fmla="*/ 7 h 8"/>
                      <a:gd name="T70" fmla="*/ 3 w 8"/>
                      <a:gd name="T71" fmla="*/ 8 h 8"/>
                      <a:gd name="T72" fmla="*/ 2 w 8"/>
                      <a:gd name="T73" fmla="*/ 7 h 8"/>
                      <a:gd name="T74" fmla="*/ 2 w 8"/>
                      <a:gd name="T75" fmla="*/ 6 h 8"/>
                      <a:gd name="T76" fmla="*/ 2 w 8"/>
                      <a:gd name="T77" fmla="*/ 5 h 8"/>
                      <a:gd name="T78" fmla="*/ 3 w 8"/>
                      <a:gd name="T79" fmla="*/ 4 h 8"/>
                      <a:gd name="T80" fmla="*/ 3 w 8"/>
                      <a:gd name="T81" fmla="*/ 4 h 8"/>
                      <a:gd name="T82" fmla="*/ 2 w 8"/>
                      <a:gd name="T83" fmla="*/ 3 h 8"/>
                      <a:gd name="T84" fmla="*/ 1 w 8"/>
                      <a:gd name="T85" fmla="*/ 3 h 8"/>
                      <a:gd name="T86" fmla="*/ 0 w 8"/>
                      <a:gd name="T87" fmla="*/ 2 h 8"/>
                      <a:gd name="T88" fmla="*/ 1 w 8"/>
                      <a:gd name="T89" fmla="*/ 1 h 8"/>
                      <a:gd name="T90" fmla="*/ 1 w 8"/>
                      <a:gd name="T91" fmla="*/ 1 h 8"/>
                      <a:gd name="T92" fmla="*/ 1 w 8"/>
                      <a:gd name="T93" fmla="*/ 1 h 8"/>
                      <a:gd name="T94" fmla="*/ 2 w 8"/>
                      <a:gd name="T95" fmla="*/ 1 h 8"/>
                      <a:gd name="T96" fmla="*/ 3 w 8"/>
                      <a:gd name="T97" fmla="*/ 1 h 8"/>
                      <a:gd name="T98" fmla="*/ 3 w 8"/>
                      <a:gd name="T99" fmla="*/ 1 h 8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8"/>
                      <a:gd name="T151" fmla="*/ 0 h 8"/>
                      <a:gd name="T152" fmla="*/ 8 w 8"/>
                      <a:gd name="T153" fmla="*/ 8 h 8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8" h="8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0"/>
                        </a:ln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7" y="3"/>
                        </a:lnTo>
                        <a:lnTo>
                          <a:pt x="8" y="4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3"/>
                        </a:lnTo>
                        <a:lnTo>
                          <a:pt x="6" y="4"/>
                        </a:lnTo>
                        <a:lnTo>
                          <a:pt x="6" y="5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7" y="4"/>
                        </a:lnTo>
                        <a:lnTo>
                          <a:pt x="8" y="4"/>
                        </a:lnTo>
                        <a:lnTo>
                          <a:pt x="8" y="5"/>
                        </a:lnTo>
                        <a:lnTo>
                          <a:pt x="7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  <a:lnTo>
                          <a:pt x="3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1" name="Freeform 863"/>
                  <p:cNvSpPr>
                    <a:spLocks/>
                  </p:cNvSpPr>
                  <p:nvPr/>
                </p:nvSpPr>
                <p:spPr bwMode="auto">
                  <a:xfrm>
                    <a:off x="4107" y="82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2 h 2"/>
                      <a:gd name="T4" fmla="*/ 1 w 2"/>
                      <a:gd name="T5" fmla="*/ 2 h 2"/>
                      <a:gd name="T6" fmla="*/ 1 w 2"/>
                      <a:gd name="T7" fmla="*/ 2 h 2"/>
                      <a:gd name="T8" fmla="*/ 0 w 2"/>
                      <a:gd name="T9" fmla="*/ 1 h 2"/>
                      <a:gd name="T10" fmla="*/ 0 w 2"/>
                      <a:gd name="T11" fmla="*/ 1 h 2"/>
                      <a:gd name="T12" fmla="*/ 0 w 2"/>
                      <a:gd name="T13" fmla="*/ 1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1 w 2"/>
                      <a:gd name="T19" fmla="*/ 1 h 2"/>
                      <a:gd name="T20" fmla="*/ 1 w 2"/>
                      <a:gd name="T21" fmla="*/ 1 h 2"/>
                      <a:gd name="T22" fmla="*/ 0 w 2"/>
                      <a:gd name="T23" fmla="*/ 0 h 2"/>
                      <a:gd name="T24" fmla="*/ 1 w 2"/>
                      <a:gd name="T25" fmla="*/ 0 h 2"/>
                      <a:gd name="T26" fmla="*/ 1 w 2"/>
                      <a:gd name="T27" fmla="*/ 0 h 2"/>
                      <a:gd name="T28" fmla="*/ 1 w 2"/>
                      <a:gd name="T29" fmla="*/ 1 h 2"/>
                      <a:gd name="T30" fmla="*/ 1 w 2"/>
                      <a:gd name="T31" fmla="*/ 1 h 2"/>
                      <a:gd name="T32" fmla="*/ 1 w 2"/>
                      <a:gd name="T33" fmla="*/ 1 h 2"/>
                      <a:gd name="T34" fmla="*/ 1 w 2"/>
                      <a:gd name="T35" fmla="*/ 1 h 2"/>
                      <a:gd name="T36" fmla="*/ 1 w 2"/>
                      <a:gd name="T37" fmla="*/ 1 h 2"/>
                      <a:gd name="T38" fmla="*/ 2 w 2"/>
                      <a:gd name="T39" fmla="*/ 2 h 2"/>
                      <a:gd name="T40" fmla="*/ 2 w 2"/>
                      <a:gd name="T41" fmla="*/ 2 h 2"/>
                      <a:gd name="T42" fmla="*/ 2 w 2"/>
                      <a:gd name="T43" fmla="*/ 2 h 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"/>
                      <a:gd name="T67" fmla="*/ 0 h 2"/>
                      <a:gd name="T68" fmla="*/ 2 w 2"/>
                      <a:gd name="T69" fmla="*/ 2 h 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" h="2">
                        <a:moveTo>
                          <a:pt x="2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2" name="Freeform 864"/>
                  <p:cNvSpPr>
                    <a:spLocks/>
                  </p:cNvSpPr>
                  <p:nvPr/>
                </p:nvSpPr>
                <p:spPr bwMode="auto">
                  <a:xfrm>
                    <a:off x="4090" y="824"/>
                    <a:ext cx="5" cy="3"/>
                  </a:xfrm>
                  <a:custGeom>
                    <a:avLst/>
                    <a:gdLst>
                      <a:gd name="T0" fmla="*/ 3 w 5"/>
                      <a:gd name="T1" fmla="*/ 0 h 3"/>
                      <a:gd name="T2" fmla="*/ 4 w 5"/>
                      <a:gd name="T3" fmla="*/ 1 h 3"/>
                      <a:gd name="T4" fmla="*/ 5 w 5"/>
                      <a:gd name="T5" fmla="*/ 1 h 3"/>
                      <a:gd name="T6" fmla="*/ 4 w 5"/>
                      <a:gd name="T7" fmla="*/ 1 h 3"/>
                      <a:gd name="T8" fmla="*/ 4 w 5"/>
                      <a:gd name="T9" fmla="*/ 2 h 3"/>
                      <a:gd name="T10" fmla="*/ 5 w 5"/>
                      <a:gd name="T11" fmla="*/ 2 h 3"/>
                      <a:gd name="T12" fmla="*/ 5 w 5"/>
                      <a:gd name="T13" fmla="*/ 1 h 3"/>
                      <a:gd name="T14" fmla="*/ 5 w 5"/>
                      <a:gd name="T15" fmla="*/ 1 h 3"/>
                      <a:gd name="T16" fmla="*/ 5 w 5"/>
                      <a:gd name="T17" fmla="*/ 1 h 3"/>
                      <a:gd name="T18" fmla="*/ 5 w 5"/>
                      <a:gd name="T19" fmla="*/ 2 h 3"/>
                      <a:gd name="T20" fmla="*/ 5 w 5"/>
                      <a:gd name="T21" fmla="*/ 2 h 3"/>
                      <a:gd name="T22" fmla="*/ 5 w 5"/>
                      <a:gd name="T23" fmla="*/ 2 h 3"/>
                      <a:gd name="T24" fmla="*/ 4 w 5"/>
                      <a:gd name="T25" fmla="*/ 3 h 3"/>
                      <a:gd name="T26" fmla="*/ 3 w 5"/>
                      <a:gd name="T27" fmla="*/ 2 h 3"/>
                      <a:gd name="T28" fmla="*/ 3 w 5"/>
                      <a:gd name="T29" fmla="*/ 2 h 3"/>
                      <a:gd name="T30" fmla="*/ 2 w 5"/>
                      <a:gd name="T31" fmla="*/ 2 h 3"/>
                      <a:gd name="T32" fmla="*/ 1 w 5"/>
                      <a:gd name="T33" fmla="*/ 2 h 3"/>
                      <a:gd name="T34" fmla="*/ 1 w 5"/>
                      <a:gd name="T35" fmla="*/ 2 h 3"/>
                      <a:gd name="T36" fmla="*/ 0 w 5"/>
                      <a:gd name="T37" fmla="*/ 2 h 3"/>
                      <a:gd name="T38" fmla="*/ 0 w 5"/>
                      <a:gd name="T39" fmla="*/ 1 h 3"/>
                      <a:gd name="T40" fmla="*/ 0 w 5"/>
                      <a:gd name="T41" fmla="*/ 1 h 3"/>
                      <a:gd name="T42" fmla="*/ 0 w 5"/>
                      <a:gd name="T43" fmla="*/ 1 h 3"/>
                      <a:gd name="T44" fmla="*/ 1 w 5"/>
                      <a:gd name="T45" fmla="*/ 0 h 3"/>
                      <a:gd name="T46" fmla="*/ 1 w 5"/>
                      <a:gd name="T47" fmla="*/ 0 h 3"/>
                      <a:gd name="T48" fmla="*/ 2 w 5"/>
                      <a:gd name="T49" fmla="*/ 0 h 3"/>
                      <a:gd name="T50" fmla="*/ 3 w 5"/>
                      <a:gd name="T51" fmla="*/ 0 h 3"/>
                      <a:gd name="T52" fmla="*/ 3 w 5"/>
                      <a:gd name="T53" fmla="*/ 0 h 3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"/>
                      <a:gd name="T82" fmla="*/ 0 h 3"/>
                      <a:gd name="T83" fmla="*/ 5 w 5"/>
                      <a:gd name="T84" fmla="*/ 3 h 3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" h="3">
                        <a:moveTo>
                          <a:pt x="3" y="0"/>
                        </a:move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3" name="Freeform 865"/>
                  <p:cNvSpPr>
                    <a:spLocks/>
                  </p:cNvSpPr>
                  <p:nvPr/>
                </p:nvSpPr>
                <p:spPr bwMode="auto">
                  <a:xfrm>
                    <a:off x="4094" y="824"/>
                    <a:ext cx="5" cy="8"/>
                  </a:xfrm>
                  <a:custGeom>
                    <a:avLst/>
                    <a:gdLst>
                      <a:gd name="T0" fmla="*/ 4 w 5"/>
                      <a:gd name="T1" fmla="*/ 1 h 8"/>
                      <a:gd name="T2" fmla="*/ 4 w 5"/>
                      <a:gd name="T3" fmla="*/ 2 h 8"/>
                      <a:gd name="T4" fmla="*/ 5 w 5"/>
                      <a:gd name="T5" fmla="*/ 2 h 8"/>
                      <a:gd name="T6" fmla="*/ 4 w 5"/>
                      <a:gd name="T7" fmla="*/ 2 h 8"/>
                      <a:gd name="T8" fmla="*/ 4 w 5"/>
                      <a:gd name="T9" fmla="*/ 3 h 8"/>
                      <a:gd name="T10" fmla="*/ 4 w 5"/>
                      <a:gd name="T11" fmla="*/ 3 h 8"/>
                      <a:gd name="T12" fmla="*/ 4 w 5"/>
                      <a:gd name="T13" fmla="*/ 3 h 8"/>
                      <a:gd name="T14" fmla="*/ 4 w 5"/>
                      <a:gd name="T15" fmla="*/ 4 h 8"/>
                      <a:gd name="T16" fmla="*/ 4 w 5"/>
                      <a:gd name="T17" fmla="*/ 4 h 8"/>
                      <a:gd name="T18" fmla="*/ 4 w 5"/>
                      <a:gd name="T19" fmla="*/ 4 h 8"/>
                      <a:gd name="T20" fmla="*/ 4 w 5"/>
                      <a:gd name="T21" fmla="*/ 5 h 8"/>
                      <a:gd name="T22" fmla="*/ 4 w 5"/>
                      <a:gd name="T23" fmla="*/ 5 h 8"/>
                      <a:gd name="T24" fmla="*/ 4 w 5"/>
                      <a:gd name="T25" fmla="*/ 6 h 8"/>
                      <a:gd name="T26" fmla="*/ 4 w 5"/>
                      <a:gd name="T27" fmla="*/ 7 h 8"/>
                      <a:gd name="T28" fmla="*/ 3 w 5"/>
                      <a:gd name="T29" fmla="*/ 8 h 8"/>
                      <a:gd name="T30" fmla="*/ 3 w 5"/>
                      <a:gd name="T31" fmla="*/ 8 h 8"/>
                      <a:gd name="T32" fmla="*/ 3 w 5"/>
                      <a:gd name="T33" fmla="*/ 8 h 8"/>
                      <a:gd name="T34" fmla="*/ 2 w 5"/>
                      <a:gd name="T35" fmla="*/ 8 h 8"/>
                      <a:gd name="T36" fmla="*/ 2 w 5"/>
                      <a:gd name="T37" fmla="*/ 8 h 8"/>
                      <a:gd name="T38" fmla="*/ 2 w 5"/>
                      <a:gd name="T39" fmla="*/ 8 h 8"/>
                      <a:gd name="T40" fmla="*/ 2 w 5"/>
                      <a:gd name="T41" fmla="*/ 7 h 8"/>
                      <a:gd name="T42" fmla="*/ 2 w 5"/>
                      <a:gd name="T43" fmla="*/ 7 h 8"/>
                      <a:gd name="T44" fmla="*/ 3 w 5"/>
                      <a:gd name="T45" fmla="*/ 6 h 8"/>
                      <a:gd name="T46" fmla="*/ 3 w 5"/>
                      <a:gd name="T47" fmla="*/ 6 h 8"/>
                      <a:gd name="T48" fmla="*/ 2 w 5"/>
                      <a:gd name="T49" fmla="*/ 6 h 8"/>
                      <a:gd name="T50" fmla="*/ 1 w 5"/>
                      <a:gd name="T51" fmla="*/ 6 h 8"/>
                      <a:gd name="T52" fmla="*/ 1 w 5"/>
                      <a:gd name="T53" fmla="*/ 6 h 8"/>
                      <a:gd name="T54" fmla="*/ 1 w 5"/>
                      <a:gd name="T55" fmla="*/ 5 h 8"/>
                      <a:gd name="T56" fmla="*/ 1 w 5"/>
                      <a:gd name="T57" fmla="*/ 4 h 8"/>
                      <a:gd name="T58" fmla="*/ 0 w 5"/>
                      <a:gd name="T59" fmla="*/ 3 h 8"/>
                      <a:gd name="T60" fmla="*/ 1 w 5"/>
                      <a:gd name="T61" fmla="*/ 3 h 8"/>
                      <a:gd name="T62" fmla="*/ 1 w 5"/>
                      <a:gd name="T63" fmla="*/ 2 h 8"/>
                      <a:gd name="T64" fmla="*/ 1 w 5"/>
                      <a:gd name="T65" fmla="*/ 2 h 8"/>
                      <a:gd name="T66" fmla="*/ 1 w 5"/>
                      <a:gd name="T67" fmla="*/ 2 h 8"/>
                      <a:gd name="T68" fmla="*/ 1 w 5"/>
                      <a:gd name="T69" fmla="*/ 2 h 8"/>
                      <a:gd name="T70" fmla="*/ 2 w 5"/>
                      <a:gd name="T71" fmla="*/ 3 h 8"/>
                      <a:gd name="T72" fmla="*/ 2 w 5"/>
                      <a:gd name="T73" fmla="*/ 3 h 8"/>
                      <a:gd name="T74" fmla="*/ 3 w 5"/>
                      <a:gd name="T75" fmla="*/ 4 h 8"/>
                      <a:gd name="T76" fmla="*/ 3 w 5"/>
                      <a:gd name="T77" fmla="*/ 3 h 8"/>
                      <a:gd name="T78" fmla="*/ 2 w 5"/>
                      <a:gd name="T79" fmla="*/ 3 h 8"/>
                      <a:gd name="T80" fmla="*/ 2 w 5"/>
                      <a:gd name="T81" fmla="*/ 2 h 8"/>
                      <a:gd name="T82" fmla="*/ 2 w 5"/>
                      <a:gd name="T83" fmla="*/ 3 h 8"/>
                      <a:gd name="T84" fmla="*/ 2 w 5"/>
                      <a:gd name="T85" fmla="*/ 2 h 8"/>
                      <a:gd name="T86" fmla="*/ 1 w 5"/>
                      <a:gd name="T87" fmla="*/ 2 h 8"/>
                      <a:gd name="T88" fmla="*/ 1 w 5"/>
                      <a:gd name="T89" fmla="*/ 2 h 8"/>
                      <a:gd name="T90" fmla="*/ 1 w 5"/>
                      <a:gd name="T91" fmla="*/ 1 h 8"/>
                      <a:gd name="T92" fmla="*/ 2 w 5"/>
                      <a:gd name="T93" fmla="*/ 0 h 8"/>
                      <a:gd name="T94" fmla="*/ 2 w 5"/>
                      <a:gd name="T95" fmla="*/ 0 h 8"/>
                      <a:gd name="T96" fmla="*/ 2 w 5"/>
                      <a:gd name="T97" fmla="*/ 0 h 8"/>
                      <a:gd name="T98" fmla="*/ 4 w 5"/>
                      <a:gd name="T99" fmla="*/ 1 h 8"/>
                      <a:gd name="T100" fmla="*/ 4 w 5"/>
                      <a:gd name="T101" fmla="*/ 1 h 8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5"/>
                      <a:gd name="T154" fmla="*/ 0 h 8"/>
                      <a:gd name="T155" fmla="*/ 5 w 5"/>
                      <a:gd name="T156" fmla="*/ 8 h 8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5" h="8">
                        <a:moveTo>
                          <a:pt x="4" y="1"/>
                        </a:move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4" y="6"/>
                        </a:lnTo>
                        <a:lnTo>
                          <a:pt x="4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4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4" name="Freeform 866"/>
                  <p:cNvSpPr>
                    <a:spLocks/>
                  </p:cNvSpPr>
                  <p:nvPr/>
                </p:nvSpPr>
                <p:spPr bwMode="auto">
                  <a:xfrm>
                    <a:off x="4087" y="824"/>
                    <a:ext cx="2" cy="8"/>
                  </a:xfrm>
                  <a:custGeom>
                    <a:avLst/>
                    <a:gdLst>
                      <a:gd name="T0" fmla="*/ 1 w 2"/>
                      <a:gd name="T1" fmla="*/ 8 h 8"/>
                      <a:gd name="T2" fmla="*/ 1 w 2"/>
                      <a:gd name="T3" fmla="*/ 7 h 8"/>
                      <a:gd name="T4" fmla="*/ 1 w 2"/>
                      <a:gd name="T5" fmla="*/ 7 h 8"/>
                      <a:gd name="T6" fmla="*/ 2 w 2"/>
                      <a:gd name="T7" fmla="*/ 7 h 8"/>
                      <a:gd name="T8" fmla="*/ 2 w 2"/>
                      <a:gd name="T9" fmla="*/ 7 h 8"/>
                      <a:gd name="T10" fmla="*/ 1 w 2"/>
                      <a:gd name="T11" fmla="*/ 7 h 8"/>
                      <a:gd name="T12" fmla="*/ 1 w 2"/>
                      <a:gd name="T13" fmla="*/ 5 h 8"/>
                      <a:gd name="T14" fmla="*/ 1 w 2"/>
                      <a:gd name="T15" fmla="*/ 4 h 8"/>
                      <a:gd name="T16" fmla="*/ 1 w 2"/>
                      <a:gd name="T17" fmla="*/ 4 h 8"/>
                      <a:gd name="T18" fmla="*/ 1 w 2"/>
                      <a:gd name="T19" fmla="*/ 3 h 8"/>
                      <a:gd name="T20" fmla="*/ 1 w 2"/>
                      <a:gd name="T21" fmla="*/ 3 h 8"/>
                      <a:gd name="T22" fmla="*/ 0 w 2"/>
                      <a:gd name="T23" fmla="*/ 2 h 8"/>
                      <a:gd name="T24" fmla="*/ 0 w 2"/>
                      <a:gd name="T25" fmla="*/ 2 h 8"/>
                      <a:gd name="T26" fmla="*/ 0 w 2"/>
                      <a:gd name="T27" fmla="*/ 0 h 8"/>
                      <a:gd name="T28" fmla="*/ 1 w 2"/>
                      <a:gd name="T29" fmla="*/ 0 h 8"/>
                      <a:gd name="T30" fmla="*/ 1 w 2"/>
                      <a:gd name="T31" fmla="*/ 0 h 8"/>
                      <a:gd name="T32" fmla="*/ 1 w 2"/>
                      <a:gd name="T33" fmla="*/ 1 h 8"/>
                      <a:gd name="T34" fmla="*/ 1 w 2"/>
                      <a:gd name="T35" fmla="*/ 1 h 8"/>
                      <a:gd name="T36" fmla="*/ 1 w 2"/>
                      <a:gd name="T37" fmla="*/ 2 h 8"/>
                      <a:gd name="T38" fmla="*/ 1 w 2"/>
                      <a:gd name="T39" fmla="*/ 2 h 8"/>
                      <a:gd name="T40" fmla="*/ 1 w 2"/>
                      <a:gd name="T41" fmla="*/ 2 h 8"/>
                      <a:gd name="T42" fmla="*/ 2 w 2"/>
                      <a:gd name="T43" fmla="*/ 3 h 8"/>
                      <a:gd name="T44" fmla="*/ 2 w 2"/>
                      <a:gd name="T45" fmla="*/ 3 h 8"/>
                      <a:gd name="T46" fmla="*/ 2 w 2"/>
                      <a:gd name="T47" fmla="*/ 4 h 8"/>
                      <a:gd name="T48" fmla="*/ 2 w 2"/>
                      <a:gd name="T49" fmla="*/ 5 h 8"/>
                      <a:gd name="T50" fmla="*/ 2 w 2"/>
                      <a:gd name="T51" fmla="*/ 6 h 8"/>
                      <a:gd name="T52" fmla="*/ 2 w 2"/>
                      <a:gd name="T53" fmla="*/ 7 h 8"/>
                      <a:gd name="T54" fmla="*/ 1 w 2"/>
                      <a:gd name="T55" fmla="*/ 8 h 8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"/>
                      <a:gd name="T85" fmla="*/ 0 h 8"/>
                      <a:gd name="T86" fmla="*/ 2 w 2"/>
                      <a:gd name="T87" fmla="*/ 8 h 8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" h="8">
                        <a:moveTo>
                          <a:pt x="1" y="8"/>
                        </a:move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1" y="7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2" y="6"/>
                        </a:lnTo>
                        <a:lnTo>
                          <a:pt x="2" y="7"/>
                        </a:lnTo>
                        <a:lnTo>
                          <a:pt x="1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5" name="Freeform 867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2 h 2"/>
                      <a:gd name="T4" fmla="*/ 1 w 2"/>
                      <a:gd name="T5" fmla="*/ 1 h 2"/>
                      <a:gd name="T6" fmla="*/ 1 w 2"/>
                      <a:gd name="T7" fmla="*/ 0 h 2"/>
                      <a:gd name="T8" fmla="*/ 1 w 2"/>
                      <a:gd name="T9" fmla="*/ 0 h 2"/>
                      <a:gd name="T10" fmla="*/ 1 w 2"/>
                      <a:gd name="T11" fmla="*/ 0 h 2"/>
                      <a:gd name="T12" fmla="*/ 1 w 2"/>
                      <a:gd name="T13" fmla="*/ 0 h 2"/>
                      <a:gd name="T14" fmla="*/ 1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0 h 2"/>
                      <a:gd name="T20" fmla="*/ 2 w 2"/>
                      <a:gd name="T21" fmla="*/ 0 h 2"/>
                      <a:gd name="T22" fmla="*/ 2 w 2"/>
                      <a:gd name="T23" fmla="*/ 1 h 2"/>
                      <a:gd name="T24" fmla="*/ 1 w 2"/>
                      <a:gd name="T25" fmla="*/ 1 h 2"/>
                      <a:gd name="T26" fmla="*/ 1 w 2"/>
                      <a:gd name="T27" fmla="*/ 1 h 2"/>
                      <a:gd name="T28" fmla="*/ 1 w 2"/>
                      <a:gd name="T29" fmla="*/ 1 h 2"/>
                      <a:gd name="T30" fmla="*/ 1 w 2"/>
                      <a:gd name="T31" fmla="*/ 2 h 2"/>
                      <a:gd name="T32" fmla="*/ 1 w 2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"/>
                      <a:gd name="T52" fmla="*/ 0 h 2"/>
                      <a:gd name="T53" fmla="*/ 2 w 2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6" name="Freeform 868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1 h 1"/>
                      <a:gd name="T6" fmla="*/ 1 h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h 1"/>
                      <a:gd name="T15" fmla="*/ 1 h 1"/>
                    </a:gdLst>
                    <a:ahLst/>
                    <a:cxnLst>
                      <a:cxn ang="T7">
                        <a:pos x="0" y="T0"/>
                      </a:cxn>
                      <a:cxn ang="T8">
                        <a:pos x="0" y="T1"/>
                      </a:cxn>
                      <a:cxn ang="T9">
                        <a:pos x="0" y="T2"/>
                      </a:cxn>
                      <a:cxn ang="T10">
                        <a:pos x="0" y="T3"/>
                      </a:cxn>
                      <a:cxn ang="T11">
                        <a:pos x="0" y="T4"/>
                      </a:cxn>
                      <a:cxn ang="T12">
                        <a:pos x="0" y="T5"/>
                      </a:cxn>
                      <a:cxn ang="T13">
                        <a:pos x="0" y="T6"/>
                      </a:cxn>
                    </a:cxnLst>
                    <a:rect l="0" t="T14" r="0" b="T15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7" name="Freeform 869"/>
                  <p:cNvSpPr>
                    <a:spLocks/>
                  </p:cNvSpPr>
                  <p:nvPr/>
                </p:nvSpPr>
                <p:spPr bwMode="auto">
                  <a:xfrm>
                    <a:off x="4091" y="826"/>
                    <a:ext cx="5" cy="7"/>
                  </a:xfrm>
                  <a:custGeom>
                    <a:avLst/>
                    <a:gdLst>
                      <a:gd name="T0" fmla="*/ 2 w 5"/>
                      <a:gd name="T1" fmla="*/ 6 h 7"/>
                      <a:gd name="T2" fmla="*/ 1 w 5"/>
                      <a:gd name="T3" fmla="*/ 5 h 7"/>
                      <a:gd name="T4" fmla="*/ 1 w 5"/>
                      <a:gd name="T5" fmla="*/ 4 h 7"/>
                      <a:gd name="T6" fmla="*/ 1 w 5"/>
                      <a:gd name="T7" fmla="*/ 4 h 7"/>
                      <a:gd name="T8" fmla="*/ 0 w 5"/>
                      <a:gd name="T9" fmla="*/ 4 h 7"/>
                      <a:gd name="T10" fmla="*/ 0 w 5"/>
                      <a:gd name="T11" fmla="*/ 3 h 7"/>
                      <a:gd name="T12" fmla="*/ 0 w 5"/>
                      <a:gd name="T13" fmla="*/ 2 h 7"/>
                      <a:gd name="T14" fmla="*/ 0 w 5"/>
                      <a:gd name="T15" fmla="*/ 2 h 7"/>
                      <a:gd name="T16" fmla="*/ 0 w 5"/>
                      <a:gd name="T17" fmla="*/ 1 h 7"/>
                      <a:gd name="T18" fmla="*/ 0 w 5"/>
                      <a:gd name="T19" fmla="*/ 1 h 7"/>
                      <a:gd name="T20" fmla="*/ 1 w 5"/>
                      <a:gd name="T21" fmla="*/ 1 h 7"/>
                      <a:gd name="T22" fmla="*/ 2 w 5"/>
                      <a:gd name="T23" fmla="*/ 0 h 7"/>
                      <a:gd name="T24" fmla="*/ 2 w 5"/>
                      <a:gd name="T25" fmla="*/ 1 h 7"/>
                      <a:gd name="T26" fmla="*/ 3 w 5"/>
                      <a:gd name="T27" fmla="*/ 1 h 7"/>
                      <a:gd name="T28" fmla="*/ 3 w 5"/>
                      <a:gd name="T29" fmla="*/ 2 h 7"/>
                      <a:gd name="T30" fmla="*/ 3 w 5"/>
                      <a:gd name="T31" fmla="*/ 3 h 7"/>
                      <a:gd name="T32" fmla="*/ 4 w 5"/>
                      <a:gd name="T33" fmla="*/ 3 h 7"/>
                      <a:gd name="T34" fmla="*/ 4 w 5"/>
                      <a:gd name="T35" fmla="*/ 4 h 7"/>
                      <a:gd name="T36" fmla="*/ 3 w 5"/>
                      <a:gd name="T37" fmla="*/ 4 h 7"/>
                      <a:gd name="T38" fmla="*/ 3 w 5"/>
                      <a:gd name="T39" fmla="*/ 4 h 7"/>
                      <a:gd name="T40" fmla="*/ 3 w 5"/>
                      <a:gd name="T41" fmla="*/ 4 h 7"/>
                      <a:gd name="T42" fmla="*/ 3 w 5"/>
                      <a:gd name="T43" fmla="*/ 4 h 7"/>
                      <a:gd name="T44" fmla="*/ 3 w 5"/>
                      <a:gd name="T45" fmla="*/ 4 h 7"/>
                      <a:gd name="T46" fmla="*/ 4 w 5"/>
                      <a:gd name="T47" fmla="*/ 4 h 7"/>
                      <a:gd name="T48" fmla="*/ 4 w 5"/>
                      <a:gd name="T49" fmla="*/ 4 h 7"/>
                      <a:gd name="T50" fmla="*/ 4 w 5"/>
                      <a:gd name="T51" fmla="*/ 4 h 7"/>
                      <a:gd name="T52" fmla="*/ 5 w 5"/>
                      <a:gd name="T53" fmla="*/ 4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5 h 7"/>
                      <a:gd name="T62" fmla="*/ 5 w 5"/>
                      <a:gd name="T63" fmla="*/ 6 h 7"/>
                      <a:gd name="T64" fmla="*/ 5 w 5"/>
                      <a:gd name="T65" fmla="*/ 6 h 7"/>
                      <a:gd name="T66" fmla="*/ 4 w 5"/>
                      <a:gd name="T67" fmla="*/ 7 h 7"/>
                      <a:gd name="T68" fmla="*/ 4 w 5"/>
                      <a:gd name="T69" fmla="*/ 7 h 7"/>
                      <a:gd name="T70" fmla="*/ 3 w 5"/>
                      <a:gd name="T71" fmla="*/ 7 h 7"/>
                      <a:gd name="T72" fmla="*/ 2 w 5"/>
                      <a:gd name="T73" fmla="*/ 6 h 7"/>
                      <a:gd name="T74" fmla="*/ 2 w 5"/>
                      <a:gd name="T75" fmla="*/ 6 h 7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w 5"/>
                      <a:gd name="T115" fmla="*/ 0 h 7"/>
                      <a:gd name="T116" fmla="*/ 5 w 5"/>
                      <a:gd name="T117" fmla="*/ 7 h 7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T114" t="T115" r="T116" b="T117"/>
                    <a:pathLst>
                      <a:path w="5" h="7">
                        <a:moveTo>
                          <a:pt x="2" y="6"/>
                        </a:move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3" y="7"/>
                        </a:lnTo>
                        <a:lnTo>
                          <a:pt x="2" y="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8" name="Freeform 870"/>
                  <p:cNvSpPr>
                    <a:spLocks/>
                  </p:cNvSpPr>
                  <p:nvPr/>
                </p:nvSpPr>
                <p:spPr bwMode="auto">
                  <a:xfrm>
                    <a:off x="4091" y="831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0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2"/>
                      <a:gd name="T29" fmla="*/ 1 w 1"/>
                      <a:gd name="T30" fmla="*/ 2 h 2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9" name="Freeform 871"/>
                  <p:cNvSpPr>
                    <a:spLocks/>
                  </p:cNvSpPr>
                  <p:nvPr/>
                </p:nvSpPr>
                <p:spPr bwMode="auto">
                  <a:xfrm>
                    <a:off x="4109" y="83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2 w 2"/>
                      <a:gd name="T5" fmla="*/ 1 w 2"/>
                      <a:gd name="T6" fmla="*/ 0 w 2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2"/>
                      <a:gd name="T15" fmla="*/ 2 w 2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0" name="Freeform 872"/>
                  <p:cNvSpPr>
                    <a:spLocks/>
                  </p:cNvSpPr>
                  <p:nvPr/>
                </p:nvSpPr>
                <p:spPr bwMode="auto">
                  <a:xfrm>
                    <a:off x="4106" y="834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1 h 2"/>
                      <a:gd name="T4" fmla="*/ 0 w 2"/>
                      <a:gd name="T5" fmla="*/ 1 h 2"/>
                      <a:gd name="T6" fmla="*/ 1 w 2"/>
                      <a:gd name="T7" fmla="*/ 1 h 2"/>
                      <a:gd name="T8" fmla="*/ 1 w 2"/>
                      <a:gd name="T9" fmla="*/ 1 h 2"/>
                      <a:gd name="T10" fmla="*/ 1 w 2"/>
                      <a:gd name="T11" fmla="*/ 0 h 2"/>
                      <a:gd name="T12" fmla="*/ 2 w 2"/>
                      <a:gd name="T13" fmla="*/ 0 h 2"/>
                      <a:gd name="T14" fmla="*/ 2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1 h 2"/>
                      <a:gd name="T20" fmla="*/ 2 w 2"/>
                      <a:gd name="T21" fmla="*/ 1 h 2"/>
                      <a:gd name="T22" fmla="*/ 2 w 2"/>
                      <a:gd name="T23" fmla="*/ 1 h 2"/>
                      <a:gd name="T24" fmla="*/ 1 w 2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"/>
                      <a:gd name="T40" fmla="*/ 0 h 2"/>
                      <a:gd name="T41" fmla="*/ 2 w 2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1" name="Freeform 873"/>
                  <p:cNvSpPr>
                    <a:spLocks/>
                  </p:cNvSpPr>
                  <p:nvPr/>
                </p:nvSpPr>
                <p:spPr bwMode="auto">
                  <a:xfrm>
                    <a:off x="4115" y="840"/>
                    <a:ext cx="5" cy="7"/>
                  </a:xfrm>
                  <a:custGeom>
                    <a:avLst/>
                    <a:gdLst>
                      <a:gd name="T0" fmla="*/ 1 w 5"/>
                      <a:gd name="T1" fmla="*/ 7 h 7"/>
                      <a:gd name="T2" fmla="*/ 0 w 5"/>
                      <a:gd name="T3" fmla="*/ 7 h 7"/>
                      <a:gd name="T4" fmla="*/ 0 w 5"/>
                      <a:gd name="T5" fmla="*/ 7 h 7"/>
                      <a:gd name="T6" fmla="*/ 0 w 5"/>
                      <a:gd name="T7" fmla="*/ 6 h 7"/>
                      <a:gd name="T8" fmla="*/ 0 w 5"/>
                      <a:gd name="T9" fmla="*/ 6 h 7"/>
                      <a:gd name="T10" fmla="*/ 1 w 5"/>
                      <a:gd name="T11" fmla="*/ 5 h 7"/>
                      <a:gd name="T12" fmla="*/ 1 w 5"/>
                      <a:gd name="T13" fmla="*/ 5 h 7"/>
                      <a:gd name="T14" fmla="*/ 1 w 5"/>
                      <a:gd name="T15" fmla="*/ 5 h 7"/>
                      <a:gd name="T16" fmla="*/ 1 w 5"/>
                      <a:gd name="T17" fmla="*/ 5 h 7"/>
                      <a:gd name="T18" fmla="*/ 2 w 5"/>
                      <a:gd name="T19" fmla="*/ 3 h 7"/>
                      <a:gd name="T20" fmla="*/ 2 w 5"/>
                      <a:gd name="T21" fmla="*/ 3 h 7"/>
                      <a:gd name="T22" fmla="*/ 2 w 5"/>
                      <a:gd name="T23" fmla="*/ 2 h 7"/>
                      <a:gd name="T24" fmla="*/ 2 w 5"/>
                      <a:gd name="T25" fmla="*/ 2 h 7"/>
                      <a:gd name="T26" fmla="*/ 2 w 5"/>
                      <a:gd name="T27" fmla="*/ 1 h 7"/>
                      <a:gd name="T28" fmla="*/ 2 w 5"/>
                      <a:gd name="T29" fmla="*/ 1 h 7"/>
                      <a:gd name="T30" fmla="*/ 2 w 5"/>
                      <a:gd name="T31" fmla="*/ 1 h 7"/>
                      <a:gd name="T32" fmla="*/ 1 w 5"/>
                      <a:gd name="T33" fmla="*/ 1 h 7"/>
                      <a:gd name="T34" fmla="*/ 1 w 5"/>
                      <a:gd name="T35" fmla="*/ 0 h 7"/>
                      <a:gd name="T36" fmla="*/ 2 w 5"/>
                      <a:gd name="T37" fmla="*/ 0 h 7"/>
                      <a:gd name="T38" fmla="*/ 2 w 5"/>
                      <a:gd name="T39" fmla="*/ 0 h 7"/>
                      <a:gd name="T40" fmla="*/ 3 w 5"/>
                      <a:gd name="T41" fmla="*/ 0 h 7"/>
                      <a:gd name="T42" fmla="*/ 3 w 5"/>
                      <a:gd name="T43" fmla="*/ 0 h 7"/>
                      <a:gd name="T44" fmla="*/ 4 w 5"/>
                      <a:gd name="T45" fmla="*/ 1 h 7"/>
                      <a:gd name="T46" fmla="*/ 4 w 5"/>
                      <a:gd name="T47" fmla="*/ 2 h 7"/>
                      <a:gd name="T48" fmla="*/ 4 w 5"/>
                      <a:gd name="T49" fmla="*/ 2 h 7"/>
                      <a:gd name="T50" fmla="*/ 4 w 5"/>
                      <a:gd name="T51" fmla="*/ 3 h 7"/>
                      <a:gd name="T52" fmla="*/ 4 w 5"/>
                      <a:gd name="T53" fmla="*/ 3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6 h 7"/>
                      <a:gd name="T62" fmla="*/ 5 w 5"/>
                      <a:gd name="T63" fmla="*/ 6 h 7"/>
                      <a:gd name="T64" fmla="*/ 4 w 5"/>
                      <a:gd name="T65" fmla="*/ 6 h 7"/>
                      <a:gd name="T66" fmla="*/ 4 w 5"/>
                      <a:gd name="T67" fmla="*/ 6 h 7"/>
                      <a:gd name="T68" fmla="*/ 3 w 5"/>
                      <a:gd name="T69" fmla="*/ 6 h 7"/>
                      <a:gd name="T70" fmla="*/ 3 w 5"/>
                      <a:gd name="T71" fmla="*/ 6 h 7"/>
                      <a:gd name="T72" fmla="*/ 1 w 5"/>
                      <a:gd name="T73" fmla="*/ 6 h 7"/>
                      <a:gd name="T74" fmla="*/ 1 w 5"/>
                      <a:gd name="T75" fmla="*/ 7 h 7"/>
                      <a:gd name="T76" fmla="*/ 1 w 5"/>
                      <a:gd name="T77" fmla="*/ 7 h 7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5"/>
                      <a:gd name="T118" fmla="*/ 0 h 7"/>
                      <a:gd name="T119" fmla="*/ 5 w 5"/>
                      <a:gd name="T120" fmla="*/ 7 h 7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5" h="7">
                        <a:moveTo>
                          <a:pt x="1" y="7"/>
                        </a:moveTo>
                        <a:lnTo>
                          <a:pt x="0" y="7"/>
                        </a:lnTo>
                        <a:lnTo>
                          <a:pt x="0" y="6"/>
                        </a:lnTo>
                        <a:lnTo>
                          <a:pt x="1" y="5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6"/>
                        </a:lnTo>
                        <a:lnTo>
                          <a:pt x="1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2" name="Freeform 874"/>
                  <p:cNvSpPr>
                    <a:spLocks/>
                  </p:cNvSpPr>
                  <p:nvPr/>
                </p:nvSpPr>
                <p:spPr bwMode="auto">
                  <a:xfrm>
                    <a:off x="4110" y="842"/>
                    <a:ext cx="7" cy="8"/>
                  </a:xfrm>
                  <a:custGeom>
                    <a:avLst/>
                    <a:gdLst>
                      <a:gd name="T0" fmla="*/ 3 w 7"/>
                      <a:gd name="T1" fmla="*/ 8 h 8"/>
                      <a:gd name="T2" fmla="*/ 2 w 7"/>
                      <a:gd name="T3" fmla="*/ 8 h 8"/>
                      <a:gd name="T4" fmla="*/ 2 w 7"/>
                      <a:gd name="T5" fmla="*/ 8 h 8"/>
                      <a:gd name="T6" fmla="*/ 1 w 7"/>
                      <a:gd name="T7" fmla="*/ 7 h 8"/>
                      <a:gd name="T8" fmla="*/ 1 w 7"/>
                      <a:gd name="T9" fmla="*/ 7 h 8"/>
                      <a:gd name="T10" fmla="*/ 0 w 7"/>
                      <a:gd name="T11" fmla="*/ 6 h 8"/>
                      <a:gd name="T12" fmla="*/ 0 w 7"/>
                      <a:gd name="T13" fmla="*/ 6 h 8"/>
                      <a:gd name="T14" fmla="*/ 0 w 7"/>
                      <a:gd name="T15" fmla="*/ 5 h 8"/>
                      <a:gd name="T16" fmla="*/ 1 w 7"/>
                      <a:gd name="T17" fmla="*/ 5 h 8"/>
                      <a:gd name="T18" fmla="*/ 2 w 7"/>
                      <a:gd name="T19" fmla="*/ 4 h 8"/>
                      <a:gd name="T20" fmla="*/ 3 w 7"/>
                      <a:gd name="T21" fmla="*/ 4 h 8"/>
                      <a:gd name="T22" fmla="*/ 3 w 7"/>
                      <a:gd name="T23" fmla="*/ 3 h 8"/>
                      <a:gd name="T24" fmla="*/ 4 w 7"/>
                      <a:gd name="T25" fmla="*/ 3 h 8"/>
                      <a:gd name="T26" fmla="*/ 4 w 7"/>
                      <a:gd name="T27" fmla="*/ 3 h 8"/>
                      <a:gd name="T28" fmla="*/ 4 w 7"/>
                      <a:gd name="T29" fmla="*/ 2 h 8"/>
                      <a:gd name="T30" fmla="*/ 4 w 7"/>
                      <a:gd name="T31" fmla="*/ 2 h 8"/>
                      <a:gd name="T32" fmla="*/ 4 w 7"/>
                      <a:gd name="T33" fmla="*/ 2 h 8"/>
                      <a:gd name="T34" fmla="*/ 4 w 7"/>
                      <a:gd name="T35" fmla="*/ 2 h 8"/>
                      <a:gd name="T36" fmla="*/ 4 w 7"/>
                      <a:gd name="T37" fmla="*/ 1 h 8"/>
                      <a:gd name="T38" fmla="*/ 5 w 7"/>
                      <a:gd name="T39" fmla="*/ 1 h 8"/>
                      <a:gd name="T40" fmla="*/ 6 w 7"/>
                      <a:gd name="T41" fmla="*/ 0 h 8"/>
                      <a:gd name="T42" fmla="*/ 7 w 7"/>
                      <a:gd name="T43" fmla="*/ 1 h 8"/>
                      <a:gd name="T44" fmla="*/ 7 w 7"/>
                      <a:gd name="T45" fmla="*/ 1 h 8"/>
                      <a:gd name="T46" fmla="*/ 7 w 7"/>
                      <a:gd name="T47" fmla="*/ 1 h 8"/>
                      <a:gd name="T48" fmla="*/ 7 w 7"/>
                      <a:gd name="T49" fmla="*/ 1 h 8"/>
                      <a:gd name="T50" fmla="*/ 4 w 7"/>
                      <a:gd name="T51" fmla="*/ 4 h 8"/>
                      <a:gd name="T52" fmla="*/ 4 w 7"/>
                      <a:gd name="T53" fmla="*/ 4 h 8"/>
                      <a:gd name="T54" fmla="*/ 3 w 7"/>
                      <a:gd name="T55" fmla="*/ 5 h 8"/>
                      <a:gd name="T56" fmla="*/ 3 w 7"/>
                      <a:gd name="T57" fmla="*/ 5 h 8"/>
                      <a:gd name="T58" fmla="*/ 2 w 7"/>
                      <a:gd name="T59" fmla="*/ 5 h 8"/>
                      <a:gd name="T60" fmla="*/ 2 w 7"/>
                      <a:gd name="T61" fmla="*/ 5 h 8"/>
                      <a:gd name="T62" fmla="*/ 2 w 7"/>
                      <a:gd name="T63" fmla="*/ 5 h 8"/>
                      <a:gd name="T64" fmla="*/ 3 w 7"/>
                      <a:gd name="T65" fmla="*/ 5 h 8"/>
                      <a:gd name="T66" fmla="*/ 4 w 7"/>
                      <a:gd name="T67" fmla="*/ 5 h 8"/>
                      <a:gd name="T68" fmla="*/ 4 w 7"/>
                      <a:gd name="T69" fmla="*/ 5 h 8"/>
                      <a:gd name="T70" fmla="*/ 4 w 7"/>
                      <a:gd name="T71" fmla="*/ 5 h 8"/>
                      <a:gd name="T72" fmla="*/ 5 w 7"/>
                      <a:gd name="T73" fmla="*/ 5 h 8"/>
                      <a:gd name="T74" fmla="*/ 5 w 7"/>
                      <a:gd name="T75" fmla="*/ 5 h 8"/>
                      <a:gd name="T76" fmla="*/ 5 w 7"/>
                      <a:gd name="T77" fmla="*/ 5 h 8"/>
                      <a:gd name="T78" fmla="*/ 5 w 7"/>
                      <a:gd name="T79" fmla="*/ 5 h 8"/>
                      <a:gd name="T80" fmla="*/ 5 w 7"/>
                      <a:gd name="T81" fmla="*/ 6 h 8"/>
                      <a:gd name="T82" fmla="*/ 5 w 7"/>
                      <a:gd name="T83" fmla="*/ 6 h 8"/>
                      <a:gd name="T84" fmla="*/ 5 w 7"/>
                      <a:gd name="T85" fmla="*/ 7 h 8"/>
                      <a:gd name="T86" fmla="*/ 4 w 7"/>
                      <a:gd name="T87" fmla="*/ 8 h 8"/>
                      <a:gd name="T88" fmla="*/ 4 w 7"/>
                      <a:gd name="T89" fmla="*/ 8 h 8"/>
                      <a:gd name="T90" fmla="*/ 4 w 7"/>
                      <a:gd name="T91" fmla="*/ 8 h 8"/>
                      <a:gd name="T92" fmla="*/ 3 w 7"/>
                      <a:gd name="T93" fmla="*/ 8 h 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7"/>
                      <a:gd name="T142" fmla="*/ 0 h 8"/>
                      <a:gd name="T143" fmla="*/ 7 w 7"/>
                      <a:gd name="T144" fmla="*/ 8 h 8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7" h="8">
                        <a:moveTo>
                          <a:pt x="3" y="8"/>
                        </a:moveTo>
                        <a:lnTo>
                          <a:pt x="2" y="8"/>
                        </a:lnTo>
                        <a:lnTo>
                          <a:pt x="1" y="7"/>
                        </a:lnTo>
                        <a:lnTo>
                          <a:pt x="0" y="6"/>
                        </a:lnTo>
                        <a:lnTo>
                          <a:pt x="0" y="5"/>
                        </a:lnTo>
                        <a:lnTo>
                          <a:pt x="1" y="5"/>
                        </a:lnTo>
                        <a:lnTo>
                          <a:pt x="2" y="4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2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6" y="0"/>
                        </a:lnTo>
                        <a:lnTo>
                          <a:pt x="7" y="1"/>
                        </a:lnTo>
                        <a:lnTo>
                          <a:pt x="4" y="4"/>
                        </a:lnTo>
                        <a:lnTo>
                          <a:pt x="3" y="5"/>
                        </a:lnTo>
                        <a:lnTo>
                          <a:pt x="2" y="5"/>
                        </a:lnTo>
                        <a:lnTo>
                          <a:pt x="3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5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3" name="Freeform 875"/>
                  <p:cNvSpPr>
                    <a:spLocks/>
                  </p:cNvSpPr>
                  <p:nvPr/>
                </p:nvSpPr>
                <p:spPr bwMode="auto">
                  <a:xfrm>
                    <a:off x="4118" y="848"/>
                    <a:ext cx="4" cy="4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0 w 4"/>
                      <a:gd name="T3" fmla="*/ 3 h 4"/>
                      <a:gd name="T4" fmla="*/ 0 w 4"/>
                      <a:gd name="T5" fmla="*/ 2 h 4"/>
                      <a:gd name="T6" fmla="*/ 0 w 4"/>
                      <a:gd name="T7" fmla="*/ 2 h 4"/>
                      <a:gd name="T8" fmla="*/ 0 w 4"/>
                      <a:gd name="T9" fmla="*/ 2 h 4"/>
                      <a:gd name="T10" fmla="*/ 1 w 4"/>
                      <a:gd name="T11" fmla="*/ 1 h 4"/>
                      <a:gd name="T12" fmla="*/ 2 w 4"/>
                      <a:gd name="T13" fmla="*/ 1 h 4"/>
                      <a:gd name="T14" fmla="*/ 2 w 4"/>
                      <a:gd name="T15" fmla="*/ 0 h 4"/>
                      <a:gd name="T16" fmla="*/ 1 w 4"/>
                      <a:gd name="T17" fmla="*/ 0 h 4"/>
                      <a:gd name="T18" fmla="*/ 2 w 4"/>
                      <a:gd name="T19" fmla="*/ 0 h 4"/>
                      <a:gd name="T20" fmla="*/ 2 w 4"/>
                      <a:gd name="T21" fmla="*/ 0 h 4"/>
                      <a:gd name="T22" fmla="*/ 3 w 4"/>
                      <a:gd name="T23" fmla="*/ 0 h 4"/>
                      <a:gd name="T24" fmla="*/ 3 w 4"/>
                      <a:gd name="T25" fmla="*/ 1 h 4"/>
                      <a:gd name="T26" fmla="*/ 4 w 4"/>
                      <a:gd name="T27" fmla="*/ 1 h 4"/>
                      <a:gd name="T28" fmla="*/ 4 w 4"/>
                      <a:gd name="T29" fmla="*/ 1 h 4"/>
                      <a:gd name="T30" fmla="*/ 4 w 4"/>
                      <a:gd name="T31" fmla="*/ 2 h 4"/>
                      <a:gd name="T32" fmla="*/ 3 w 4"/>
                      <a:gd name="T33" fmla="*/ 2 h 4"/>
                      <a:gd name="T34" fmla="*/ 2 w 4"/>
                      <a:gd name="T35" fmla="*/ 3 h 4"/>
                      <a:gd name="T36" fmla="*/ 1 w 4"/>
                      <a:gd name="T37" fmla="*/ 4 h 4"/>
                      <a:gd name="T38" fmla="*/ 0 w 4"/>
                      <a:gd name="T39" fmla="*/ 4 h 4"/>
                      <a:gd name="T40" fmla="*/ 0 w 4"/>
                      <a:gd name="T41" fmla="*/ 4 h 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4"/>
                      <a:gd name="T64" fmla="*/ 0 h 4"/>
                      <a:gd name="T65" fmla="*/ 4 w 4"/>
                      <a:gd name="T66" fmla="*/ 4 h 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4" h="4">
                        <a:moveTo>
                          <a:pt x="0" y="4"/>
                        </a:move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4" name="Freeform 876"/>
                  <p:cNvSpPr>
                    <a:spLocks/>
                  </p:cNvSpPr>
                  <p:nvPr/>
                </p:nvSpPr>
                <p:spPr bwMode="auto">
                  <a:xfrm>
                    <a:off x="4124" y="850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313" name="Freeform 544"/>
                <p:cNvSpPr>
                  <a:spLocks/>
                </p:cNvSpPr>
                <p:nvPr/>
              </p:nvSpPr>
              <p:spPr bwMode="auto">
                <a:xfrm>
                  <a:off x="2038350" y="3916363"/>
                  <a:ext cx="747713" cy="757237"/>
                </a:xfrm>
                <a:custGeom>
                  <a:avLst/>
                  <a:gdLst>
                    <a:gd name="T0" fmla="*/ 2147483646 w 727"/>
                    <a:gd name="T1" fmla="*/ 2147483646 h 737"/>
                    <a:gd name="T2" fmla="*/ 2147483646 w 727"/>
                    <a:gd name="T3" fmla="*/ 2147483646 h 737"/>
                    <a:gd name="T4" fmla="*/ 2147483646 w 727"/>
                    <a:gd name="T5" fmla="*/ 2147483646 h 737"/>
                    <a:gd name="T6" fmla="*/ 2147483646 w 727"/>
                    <a:gd name="T7" fmla="*/ 2147483646 h 737"/>
                    <a:gd name="T8" fmla="*/ 2147483646 w 727"/>
                    <a:gd name="T9" fmla="*/ 2147483646 h 737"/>
                    <a:gd name="T10" fmla="*/ 2147483646 w 727"/>
                    <a:gd name="T11" fmla="*/ 2147483646 h 737"/>
                    <a:gd name="T12" fmla="*/ 2147483646 w 727"/>
                    <a:gd name="T13" fmla="*/ 2147483646 h 737"/>
                    <a:gd name="T14" fmla="*/ 2147483646 w 727"/>
                    <a:gd name="T15" fmla="*/ 2147483646 h 737"/>
                    <a:gd name="T16" fmla="*/ 2147483646 w 727"/>
                    <a:gd name="T17" fmla="*/ 2147483646 h 737"/>
                    <a:gd name="T18" fmla="*/ 2147483646 w 727"/>
                    <a:gd name="T19" fmla="*/ 2147483646 h 737"/>
                    <a:gd name="T20" fmla="*/ 2147483646 w 727"/>
                    <a:gd name="T21" fmla="*/ 2147483646 h 737"/>
                    <a:gd name="T22" fmla="*/ 2147483646 w 727"/>
                    <a:gd name="T23" fmla="*/ 2147483646 h 737"/>
                    <a:gd name="T24" fmla="*/ 2147483646 w 727"/>
                    <a:gd name="T25" fmla="*/ 2147483646 h 737"/>
                    <a:gd name="T26" fmla="*/ 2147483646 w 727"/>
                    <a:gd name="T27" fmla="*/ 2147483646 h 737"/>
                    <a:gd name="T28" fmla="*/ 2147483646 w 727"/>
                    <a:gd name="T29" fmla="*/ 2147483646 h 737"/>
                    <a:gd name="T30" fmla="*/ 2147483646 w 727"/>
                    <a:gd name="T31" fmla="*/ 2147483646 h 737"/>
                    <a:gd name="T32" fmla="*/ 2147483646 w 727"/>
                    <a:gd name="T33" fmla="*/ 2147483646 h 737"/>
                    <a:gd name="T34" fmla="*/ 2147483646 w 727"/>
                    <a:gd name="T35" fmla="*/ 2147483646 h 737"/>
                    <a:gd name="T36" fmla="*/ 2147483646 w 727"/>
                    <a:gd name="T37" fmla="*/ 2147483646 h 737"/>
                    <a:gd name="T38" fmla="*/ 2147483646 w 727"/>
                    <a:gd name="T39" fmla="*/ 2147483646 h 737"/>
                    <a:gd name="T40" fmla="*/ 2147483646 w 727"/>
                    <a:gd name="T41" fmla="*/ 2147483646 h 737"/>
                    <a:gd name="T42" fmla="*/ 2147483646 w 727"/>
                    <a:gd name="T43" fmla="*/ 2147483646 h 737"/>
                    <a:gd name="T44" fmla="*/ 2147483646 w 727"/>
                    <a:gd name="T45" fmla="*/ 2147483646 h 737"/>
                    <a:gd name="T46" fmla="*/ 2147483646 w 727"/>
                    <a:gd name="T47" fmla="*/ 2147483646 h 737"/>
                    <a:gd name="T48" fmla="*/ 2147483646 w 727"/>
                    <a:gd name="T49" fmla="*/ 2147483646 h 737"/>
                    <a:gd name="T50" fmla="*/ 2147483646 w 727"/>
                    <a:gd name="T51" fmla="*/ 2147483646 h 737"/>
                    <a:gd name="T52" fmla="*/ 2147483646 w 727"/>
                    <a:gd name="T53" fmla="*/ 2147483646 h 737"/>
                    <a:gd name="T54" fmla="*/ 2147483646 w 727"/>
                    <a:gd name="T55" fmla="*/ 2147483646 h 737"/>
                    <a:gd name="T56" fmla="*/ 2147483646 w 727"/>
                    <a:gd name="T57" fmla="*/ 2147483646 h 737"/>
                    <a:gd name="T58" fmla="*/ 2147483646 w 727"/>
                    <a:gd name="T59" fmla="*/ 2147483646 h 737"/>
                    <a:gd name="T60" fmla="*/ 2147483646 w 727"/>
                    <a:gd name="T61" fmla="*/ 2147483646 h 737"/>
                    <a:gd name="T62" fmla="*/ 2147483646 w 727"/>
                    <a:gd name="T63" fmla="*/ 2147483646 h 737"/>
                    <a:gd name="T64" fmla="*/ 2147483646 w 727"/>
                    <a:gd name="T65" fmla="*/ 2147483646 h 737"/>
                    <a:gd name="T66" fmla="*/ 2147483646 w 727"/>
                    <a:gd name="T67" fmla="*/ 2147483646 h 737"/>
                    <a:gd name="T68" fmla="*/ 2147483646 w 727"/>
                    <a:gd name="T69" fmla="*/ 2147483646 h 737"/>
                    <a:gd name="T70" fmla="*/ 2147483646 w 727"/>
                    <a:gd name="T71" fmla="*/ 2147483646 h 737"/>
                    <a:gd name="T72" fmla="*/ 2147483646 w 727"/>
                    <a:gd name="T73" fmla="*/ 2147483646 h 737"/>
                    <a:gd name="T74" fmla="*/ 2147483646 w 727"/>
                    <a:gd name="T75" fmla="*/ 2147483646 h 737"/>
                    <a:gd name="T76" fmla="*/ 2147483646 w 727"/>
                    <a:gd name="T77" fmla="*/ 2147483646 h 737"/>
                    <a:gd name="T78" fmla="*/ 2147483646 w 727"/>
                    <a:gd name="T79" fmla="*/ 2147483646 h 737"/>
                    <a:gd name="T80" fmla="*/ 2147483646 w 727"/>
                    <a:gd name="T81" fmla="*/ 2147483646 h 737"/>
                    <a:gd name="T82" fmla="*/ 2147483646 w 727"/>
                    <a:gd name="T83" fmla="*/ 2147483646 h 737"/>
                    <a:gd name="T84" fmla="*/ 2147483646 w 727"/>
                    <a:gd name="T85" fmla="*/ 2147483646 h 737"/>
                    <a:gd name="T86" fmla="*/ 2147483646 w 727"/>
                    <a:gd name="T87" fmla="*/ 2147483646 h 737"/>
                    <a:gd name="T88" fmla="*/ 2147483646 w 727"/>
                    <a:gd name="T89" fmla="*/ 2147483646 h 737"/>
                    <a:gd name="T90" fmla="*/ 2147483646 w 727"/>
                    <a:gd name="T91" fmla="*/ 2147483646 h 737"/>
                    <a:gd name="T92" fmla="*/ 2147483646 w 727"/>
                    <a:gd name="T93" fmla="*/ 2147483646 h 737"/>
                    <a:gd name="T94" fmla="*/ 2147483646 w 727"/>
                    <a:gd name="T95" fmla="*/ 2147483646 h 737"/>
                    <a:gd name="T96" fmla="*/ 2147483646 w 727"/>
                    <a:gd name="T97" fmla="*/ 2147483646 h 737"/>
                    <a:gd name="T98" fmla="*/ 2147483646 w 727"/>
                    <a:gd name="T99" fmla="*/ 2147483646 h 737"/>
                    <a:gd name="T100" fmla="*/ 2147483646 w 727"/>
                    <a:gd name="T101" fmla="*/ 2147483646 h 737"/>
                    <a:gd name="T102" fmla="*/ 2147483646 w 727"/>
                    <a:gd name="T103" fmla="*/ 2147483646 h 737"/>
                    <a:gd name="T104" fmla="*/ 2147483646 w 727"/>
                    <a:gd name="T105" fmla="*/ 2147483646 h 737"/>
                    <a:gd name="T106" fmla="*/ 2147483646 w 727"/>
                    <a:gd name="T107" fmla="*/ 2147483646 h 737"/>
                    <a:gd name="T108" fmla="*/ 2147483646 w 727"/>
                    <a:gd name="T109" fmla="*/ 2147483646 h 737"/>
                    <a:gd name="T110" fmla="*/ 2147483646 w 727"/>
                    <a:gd name="T111" fmla="*/ 2147483646 h 737"/>
                    <a:gd name="T112" fmla="*/ 2147483646 w 727"/>
                    <a:gd name="T113" fmla="*/ 2147483646 h 737"/>
                    <a:gd name="T114" fmla="*/ 2147483646 w 727"/>
                    <a:gd name="T115" fmla="*/ 2147483646 h 737"/>
                    <a:gd name="T116" fmla="*/ 2147483646 w 727"/>
                    <a:gd name="T117" fmla="*/ 2147483646 h 737"/>
                    <a:gd name="T118" fmla="*/ 2147483646 w 727"/>
                    <a:gd name="T119" fmla="*/ 2147483646 h 737"/>
                    <a:gd name="T120" fmla="*/ 2147483646 w 727"/>
                    <a:gd name="T121" fmla="*/ 2147483646 h 737"/>
                    <a:gd name="T122" fmla="*/ 2147483646 w 727"/>
                    <a:gd name="T123" fmla="*/ 2147483646 h 737"/>
                    <a:gd name="T124" fmla="*/ 2147483646 w 727"/>
                    <a:gd name="T125" fmla="*/ 2147483646 h 73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27"/>
                    <a:gd name="T190" fmla="*/ 0 h 737"/>
                    <a:gd name="T191" fmla="*/ 727 w 727"/>
                    <a:gd name="T192" fmla="*/ 737 h 73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27" h="737">
                      <a:moveTo>
                        <a:pt x="726" y="264"/>
                      </a:moveTo>
                      <a:lnTo>
                        <a:pt x="725" y="264"/>
                      </a:lnTo>
                      <a:lnTo>
                        <a:pt x="724" y="264"/>
                      </a:lnTo>
                      <a:lnTo>
                        <a:pt x="724" y="265"/>
                      </a:lnTo>
                      <a:lnTo>
                        <a:pt x="723" y="265"/>
                      </a:lnTo>
                      <a:lnTo>
                        <a:pt x="723" y="266"/>
                      </a:lnTo>
                      <a:lnTo>
                        <a:pt x="723" y="267"/>
                      </a:lnTo>
                      <a:lnTo>
                        <a:pt x="724" y="270"/>
                      </a:lnTo>
                      <a:lnTo>
                        <a:pt x="726" y="272"/>
                      </a:lnTo>
                      <a:lnTo>
                        <a:pt x="726" y="274"/>
                      </a:lnTo>
                      <a:lnTo>
                        <a:pt x="727" y="275"/>
                      </a:lnTo>
                      <a:lnTo>
                        <a:pt x="726" y="276"/>
                      </a:lnTo>
                      <a:lnTo>
                        <a:pt x="726" y="277"/>
                      </a:lnTo>
                      <a:lnTo>
                        <a:pt x="725" y="277"/>
                      </a:lnTo>
                      <a:lnTo>
                        <a:pt x="724" y="277"/>
                      </a:lnTo>
                      <a:lnTo>
                        <a:pt x="723" y="276"/>
                      </a:lnTo>
                      <a:lnTo>
                        <a:pt x="722" y="276"/>
                      </a:lnTo>
                      <a:lnTo>
                        <a:pt x="721" y="276"/>
                      </a:lnTo>
                      <a:lnTo>
                        <a:pt x="720" y="276"/>
                      </a:lnTo>
                      <a:lnTo>
                        <a:pt x="720" y="277"/>
                      </a:lnTo>
                      <a:lnTo>
                        <a:pt x="720" y="278"/>
                      </a:lnTo>
                      <a:lnTo>
                        <a:pt x="719" y="279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8" y="283"/>
                      </a:lnTo>
                      <a:lnTo>
                        <a:pt x="717" y="285"/>
                      </a:lnTo>
                      <a:lnTo>
                        <a:pt x="716" y="285"/>
                      </a:lnTo>
                      <a:lnTo>
                        <a:pt x="715" y="286"/>
                      </a:lnTo>
                      <a:lnTo>
                        <a:pt x="715" y="287"/>
                      </a:lnTo>
                      <a:lnTo>
                        <a:pt x="714" y="288"/>
                      </a:lnTo>
                      <a:lnTo>
                        <a:pt x="714" y="289"/>
                      </a:lnTo>
                      <a:lnTo>
                        <a:pt x="714" y="290"/>
                      </a:lnTo>
                      <a:lnTo>
                        <a:pt x="714" y="291"/>
                      </a:lnTo>
                      <a:lnTo>
                        <a:pt x="713" y="292"/>
                      </a:lnTo>
                      <a:lnTo>
                        <a:pt x="713" y="293"/>
                      </a:lnTo>
                      <a:lnTo>
                        <a:pt x="715" y="294"/>
                      </a:lnTo>
                      <a:lnTo>
                        <a:pt x="715" y="295"/>
                      </a:lnTo>
                      <a:lnTo>
                        <a:pt x="714" y="297"/>
                      </a:lnTo>
                      <a:lnTo>
                        <a:pt x="714" y="298"/>
                      </a:lnTo>
                      <a:lnTo>
                        <a:pt x="715" y="298"/>
                      </a:lnTo>
                      <a:lnTo>
                        <a:pt x="715" y="300"/>
                      </a:lnTo>
                      <a:lnTo>
                        <a:pt x="715" y="302"/>
                      </a:lnTo>
                      <a:lnTo>
                        <a:pt x="715" y="303"/>
                      </a:lnTo>
                      <a:lnTo>
                        <a:pt x="715" y="305"/>
                      </a:lnTo>
                      <a:lnTo>
                        <a:pt x="715" y="306"/>
                      </a:lnTo>
                      <a:lnTo>
                        <a:pt x="716" y="307"/>
                      </a:lnTo>
                      <a:lnTo>
                        <a:pt x="716" y="309"/>
                      </a:lnTo>
                      <a:lnTo>
                        <a:pt x="717" y="310"/>
                      </a:lnTo>
                      <a:lnTo>
                        <a:pt x="717" y="311"/>
                      </a:lnTo>
                      <a:lnTo>
                        <a:pt x="716" y="312"/>
                      </a:lnTo>
                      <a:lnTo>
                        <a:pt x="715" y="313"/>
                      </a:lnTo>
                      <a:lnTo>
                        <a:pt x="715" y="315"/>
                      </a:lnTo>
                      <a:lnTo>
                        <a:pt x="714" y="316"/>
                      </a:lnTo>
                      <a:lnTo>
                        <a:pt x="715" y="317"/>
                      </a:lnTo>
                      <a:lnTo>
                        <a:pt x="715" y="318"/>
                      </a:lnTo>
                      <a:lnTo>
                        <a:pt x="716" y="319"/>
                      </a:lnTo>
                      <a:lnTo>
                        <a:pt x="716" y="320"/>
                      </a:lnTo>
                      <a:lnTo>
                        <a:pt x="716" y="322"/>
                      </a:lnTo>
                      <a:lnTo>
                        <a:pt x="716" y="323"/>
                      </a:lnTo>
                      <a:lnTo>
                        <a:pt x="715" y="323"/>
                      </a:lnTo>
                      <a:lnTo>
                        <a:pt x="714" y="324"/>
                      </a:lnTo>
                      <a:lnTo>
                        <a:pt x="714" y="325"/>
                      </a:lnTo>
                      <a:lnTo>
                        <a:pt x="715" y="327"/>
                      </a:lnTo>
                      <a:lnTo>
                        <a:pt x="715" y="328"/>
                      </a:lnTo>
                      <a:lnTo>
                        <a:pt x="716" y="329"/>
                      </a:lnTo>
                      <a:lnTo>
                        <a:pt x="716" y="330"/>
                      </a:lnTo>
                      <a:lnTo>
                        <a:pt x="715" y="331"/>
                      </a:lnTo>
                      <a:lnTo>
                        <a:pt x="714" y="333"/>
                      </a:lnTo>
                      <a:lnTo>
                        <a:pt x="713" y="336"/>
                      </a:lnTo>
                      <a:lnTo>
                        <a:pt x="712" y="337"/>
                      </a:lnTo>
                      <a:lnTo>
                        <a:pt x="710" y="341"/>
                      </a:lnTo>
                      <a:lnTo>
                        <a:pt x="710" y="343"/>
                      </a:lnTo>
                      <a:lnTo>
                        <a:pt x="709" y="345"/>
                      </a:lnTo>
                      <a:lnTo>
                        <a:pt x="708" y="346"/>
                      </a:lnTo>
                      <a:lnTo>
                        <a:pt x="707" y="347"/>
                      </a:lnTo>
                      <a:lnTo>
                        <a:pt x="705" y="349"/>
                      </a:lnTo>
                      <a:lnTo>
                        <a:pt x="702" y="350"/>
                      </a:lnTo>
                      <a:lnTo>
                        <a:pt x="701" y="351"/>
                      </a:lnTo>
                      <a:lnTo>
                        <a:pt x="700" y="351"/>
                      </a:lnTo>
                      <a:lnTo>
                        <a:pt x="699" y="351"/>
                      </a:lnTo>
                      <a:lnTo>
                        <a:pt x="697" y="352"/>
                      </a:lnTo>
                      <a:lnTo>
                        <a:pt x="695" y="352"/>
                      </a:lnTo>
                      <a:lnTo>
                        <a:pt x="691" y="352"/>
                      </a:lnTo>
                      <a:lnTo>
                        <a:pt x="685" y="353"/>
                      </a:lnTo>
                      <a:lnTo>
                        <a:pt x="684" y="354"/>
                      </a:lnTo>
                      <a:lnTo>
                        <a:pt x="683" y="354"/>
                      </a:lnTo>
                      <a:lnTo>
                        <a:pt x="680" y="356"/>
                      </a:lnTo>
                      <a:lnTo>
                        <a:pt x="679" y="357"/>
                      </a:lnTo>
                      <a:lnTo>
                        <a:pt x="678" y="359"/>
                      </a:lnTo>
                      <a:lnTo>
                        <a:pt x="677" y="360"/>
                      </a:lnTo>
                      <a:lnTo>
                        <a:pt x="674" y="365"/>
                      </a:lnTo>
                      <a:lnTo>
                        <a:pt x="673" y="366"/>
                      </a:lnTo>
                      <a:lnTo>
                        <a:pt x="672" y="367"/>
                      </a:lnTo>
                      <a:lnTo>
                        <a:pt x="670" y="368"/>
                      </a:lnTo>
                      <a:lnTo>
                        <a:pt x="669" y="369"/>
                      </a:lnTo>
                      <a:lnTo>
                        <a:pt x="668" y="370"/>
                      </a:lnTo>
                      <a:lnTo>
                        <a:pt x="667" y="371"/>
                      </a:lnTo>
                      <a:lnTo>
                        <a:pt x="664" y="375"/>
                      </a:lnTo>
                      <a:lnTo>
                        <a:pt x="664" y="377"/>
                      </a:lnTo>
                      <a:lnTo>
                        <a:pt x="663" y="378"/>
                      </a:lnTo>
                      <a:lnTo>
                        <a:pt x="662" y="379"/>
                      </a:lnTo>
                      <a:lnTo>
                        <a:pt x="661" y="380"/>
                      </a:lnTo>
                      <a:lnTo>
                        <a:pt x="660" y="380"/>
                      </a:lnTo>
                      <a:lnTo>
                        <a:pt x="656" y="383"/>
                      </a:lnTo>
                      <a:lnTo>
                        <a:pt x="655" y="383"/>
                      </a:lnTo>
                      <a:lnTo>
                        <a:pt x="654" y="385"/>
                      </a:lnTo>
                      <a:lnTo>
                        <a:pt x="652" y="387"/>
                      </a:lnTo>
                      <a:lnTo>
                        <a:pt x="652" y="390"/>
                      </a:lnTo>
                      <a:lnTo>
                        <a:pt x="650" y="392"/>
                      </a:lnTo>
                      <a:lnTo>
                        <a:pt x="650" y="393"/>
                      </a:lnTo>
                      <a:lnTo>
                        <a:pt x="649" y="396"/>
                      </a:lnTo>
                      <a:lnTo>
                        <a:pt x="649" y="397"/>
                      </a:lnTo>
                      <a:lnTo>
                        <a:pt x="650" y="399"/>
                      </a:lnTo>
                      <a:lnTo>
                        <a:pt x="650" y="400"/>
                      </a:lnTo>
                      <a:lnTo>
                        <a:pt x="650" y="401"/>
                      </a:lnTo>
                      <a:lnTo>
                        <a:pt x="649" y="404"/>
                      </a:lnTo>
                      <a:lnTo>
                        <a:pt x="649" y="405"/>
                      </a:lnTo>
                      <a:lnTo>
                        <a:pt x="649" y="408"/>
                      </a:lnTo>
                      <a:lnTo>
                        <a:pt x="649" y="409"/>
                      </a:lnTo>
                      <a:lnTo>
                        <a:pt x="650" y="410"/>
                      </a:lnTo>
                      <a:lnTo>
                        <a:pt x="650" y="411"/>
                      </a:lnTo>
                      <a:lnTo>
                        <a:pt x="650" y="412"/>
                      </a:lnTo>
                      <a:lnTo>
                        <a:pt x="650" y="413"/>
                      </a:lnTo>
                      <a:lnTo>
                        <a:pt x="650" y="415"/>
                      </a:lnTo>
                      <a:lnTo>
                        <a:pt x="649" y="416"/>
                      </a:lnTo>
                      <a:lnTo>
                        <a:pt x="649" y="417"/>
                      </a:lnTo>
                      <a:lnTo>
                        <a:pt x="648" y="418"/>
                      </a:lnTo>
                      <a:lnTo>
                        <a:pt x="647" y="418"/>
                      </a:lnTo>
                      <a:lnTo>
                        <a:pt x="646" y="419"/>
                      </a:lnTo>
                      <a:lnTo>
                        <a:pt x="645" y="419"/>
                      </a:lnTo>
                      <a:lnTo>
                        <a:pt x="643" y="420"/>
                      </a:lnTo>
                      <a:lnTo>
                        <a:pt x="642" y="419"/>
                      </a:lnTo>
                      <a:lnTo>
                        <a:pt x="641" y="419"/>
                      </a:lnTo>
                      <a:lnTo>
                        <a:pt x="640" y="419"/>
                      </a:lnTo>
                      <a:lnTo>
                        <a:pt x="639" y="420"/>
                      </a:lnTo>
                      <a:lnTo>
                        <a:pt x="637" y="422"/>
                      </a:lnTo>
                      <a:lnTo>
                        <a:pt x="637" y="423"/>
                      </a:lnTo>
                      <a:lnTo>
                        <a:pt x="636" y="423"/>
                      </a:lnTo>
                      <a:lnTo>
                        <a:pt x="635" y="424"/>
                      </a:lnTo>
                      <a:lnTo>
                        <a:pt x="634" y="426"/>
                      </a:lnTo>
                      <a:lnTo>
                        <a:pt x="634" y="427"/>
                      </a:lnTo>
                      <a:lnTo>
                        <a:pt x="634" y="429"/>
                      </a:lnTo>
                      <a:lnTo>
                        <a:pt x="633" y="430"/>
                      </a:lnTo>
                      <a:lnTo>
                        <a:pt x="632" y="432"/>
                      </a:lnTo>
                      <a:lnTo>
                        <a:pt x="632" y="433"/>
                      </a:lnTo>
                      <a:lnTo>
                        <a:pt x="631" y="433"/>
                      </a:lnTo>
                      <a:lnTo>
                        <a:pt x="630" y="433"/>
                      </a:lnTo>
                      <a:lnTo>
                        <a:pt x="630" y="434"/>
                      </a:lnTo>
                      <a:lnTo>
                        <a:pt x="629" y="435"/>
                      </a:lnTo>
                      <a:lnTo>
                        <a:pt x="628" y="435"/>
                      </a:lnTo>
                      <a:lnTo>
                        <a:pt x="626" y="436"/>
                      </a:lnTo>
                      <a:lnTo>
                        <a:pt x="625" y="435"/>
                      </a:lnTo>
                      <a:lnTo>
                        <a:pt x="624" y="435"/>
                      </a:lnTo>
                      <a:lnTo>
                        <a:pt x="623" y="436"/>
                      </a:lnTo>
                      <a:lnTo>
                        <a:pt x="623" y="437"/>
                      </a:lnTo>
                      <a:lnTo>
                        <a:pt x="623" y="441"/>
                      </a:lnTo>
                      <a:lnTo>
                        <a:pt x="622" y="442"/>
                      </a:lnTo>
                      <a:lnTo>
                        <a:pt x="623" y="444"/>
                      </a:lnTo>
                      <a:lnTo>
                        <a:pt x="624" y="446"/>
                      </a:lnTo>
                      <a:lnTo>
                        <a:pt x="624" y="447"/>
                      </a:lnTo>
                      <a:lnTo>
                        <a:pt x="624" y="448"/>
                      </a:lnTo>
                      <a:lnTo>
                        <a:pt x="624" y="449"/>
                      </a:lnTo>
                      <a:lnTo>
                        <a:pt x="624" y="450"/>
                      </a:lnTo>
                      <a:lnTo>
                        <a:pt x="624" y="452"/>
                      </a:lnTo>
                      <a:lnTo>
                        <a:pt x="623" y="455"/>
                      </a:lnTo>
                      <a:lnTo>
                        <a:pt x="623" y="457"/>
                      </a:lnTo>
                      <a:lnTo>
                        <a:pt x="623" y="458"/>
                      </a:lnTo>
                      <a:lnTo>
                        <a:pt x="623" y="459"/>
                      </a:lnTo>
                      <a:lnTo>
                        <a:pt x="621" y="460"/>
                      </a:lnTo>
                      <a:lnTo>
                        <a:pt x="619" y="462"/>
                      </a:lnTo>
                      <a:lnTo>
                        <a:pt x="618" y="464"/>
                      </a:lnTo>
                      <a:lnTo>
                        <a:pt x="617" y="465"/>
                      </a:lnTo>
                      <a:lnTo>
                        <a:pt x="617" y="466"/>
                      </a:lnTo>
                      <a:lnTo>
                        <a:pt x="617" y="468"/>
                      </a:lnTo>
                      <a:lnTo>
                        <a:pt x="616" y="470"/>
                      </a:lnTo>
                      <a:lnTo>
                        <a:pt x="615" y="470"/>
                      </a:lnTo>
                      <a:lnTo>
                        <a:pt x="615" y="471"/>
                      </a:lnTo>
                      <a:lnTo>
                        <a:pt x="614" y="471"/>
                      </a:lnTo>
                      <a:lnTo>
                        <a:pt x="613" y="472"/>
                      </a:lnTo>
                      <a:lnTo>
                        <a:pt x="612" y="474"/>
                      </a:lnTo>
                      <a:lnTo>
                        <a:pt x="609" y="476"/>
                      </a:lnTo>
                      <a:lnTo>
                        <a:pt x="607" y="475"/>
                      </a:lnTo>
                      <a:lnTo>
                        <a:pt x="605" y="475"/>
                      </a:lnTo>
                      <a:lnTo>
                        <a:pt x="605" y="474"/>
                      </a:lnTo>
                      <a:lnTo>
                        <a:pt x="603" y="474"/>
                      </a:lnTo>
                      <a:lnTo>
                        <a:pt x="602" y="474"/>
                      </a:lnTo>
                      <a:lnTo>
                        <a:pt x="601" y="475"/>
                      </a:lnTo>
                      <a:lnTo>
                        <a:pt x="601" y="476"/>
                      </a:lnTo>
                      <a:lnTo>
                        <a:pt x="600" y="477"/>
                      </a:lnTo>
                      <a:lnTo>
                        <a:pt x="599" y="478"/>
                      </a:lnTo>
                      <a:lnTo>
                        <a:pt x="598" y="479"/>
                      </a:lnTo>
                      <a:lnTo>
                        <a:pt x="598" y="480"/>
                      </a:lnTo>
                      <a:lnTo>
                        <a:pt x="598" y="481"/>
                      </a:lnTo>
                      <a:lnTo>
                        <a:pt x="599" y="481"/>
                      </a:lnTo>
                      <a:lnTo>
                        <a:pt x="599" y="482"/>
                      </a:lnTo>
                      <a:lnTo>
                        <a:pt x="600" y="483"/>
                      </a:lnTo>
                      <a:lnTo>
                        <a:pt x="601" y="484"/>
                      </a:lnTo>
                      <a:lnTo>
                        <a:pt x="602" y="486"/>
                      </a:lnTo>
                      <a:lnTo>
                        <a:pt x="602" y="487"/>
                      </a:lnTo>
                      <a:lnTo>
                        <a:pt x="603" y="488"/>
                      </a:lnTo>
                      <a:lnTo>
                        <a:pt x="603" y="489"/>
                      </a:lnTo>
                      <a:lnTo>
                        <a:pt x="603" y="490"/>
                      </a:lnTo>
                      <a:lnTo>
                        <a:pt x="603" y="491"/>
                      </a:lnTo>
                      <a:lnTo>
                        <a:pt x="602" y="492"/>
                      </a:lnTo>
                      <a:lnTo>
                        <a:pt x="601" y="495"/>
                      </a:lnTo>
                      <a:lnTo>
                        <a:pt x="600" y="496"/>
                      </a:lnTo>
                      <a:lnTo>
                        <a:pt x="600" y="497"/>
                      </a:lnTo>
                      <a:lnTo>
                        <a:pt x="598" y="498"/>
                      </a:lnTo>
                      <a:lnTo>
                        <a:pt x="598" y="499"/>
                      </a:lnTo>
                      <a:lnTo>
                        <a:pt x="597" y="500"/>
                      </a:lnTo>
                      <a:lnTo>
                        <a:pt x="596" y="500"/>
                      </a:lnTo>
                      <a:lnTo>
                        <a:pt x="595" y="500"/>
                      </a:lnTo>
                      <a:lnTo>
                        <a:pt x="594" y="500"/>
                      </a:lnTo>
                      <a:lnTo>
                        <a:pt x="593" y="501"/>
                      </a:lnTo>
                      <a:lnTo>
                        <a:pt x="592" y="502"/>
                      </a:lnTo>
                      <a:lnTo>
                        <a:pt x="591" y="502"/>
                      </a:lnTo>
                      <a:lnTo>
                        <a:pt x="590" y="504"/>
                      </a:lnTo>
                      <a:lnTo>
                        <a:pt x="589" y="506"/>
                      </a:lnTo>
                      <a:lnTo>
                        <a:pt x="589" y="507"/>
                      </a:lnTo>
                      <a:lnTo>
                        <a:pt x="589" y="508"/>
                      </a:lnTo>
                      <a:lnTo>
                        <a:pt x="588" y="510"/>
                      </a:lnTo>
                      <a:lnTo>
                        <a:pt x="586" y="511"/>
                      </a:lnTo>
                      <a:lnTo>
                        <a:pt x="584" y="513"/>
                      </a:lnTo>
                      <a:lnTo>
                        <a:pt x="583" y="514"/>
                      </a:lnTo>
                      <a:lnTo>
                        <a:pt x="582" y="515"/>
                      </a:lnTo>
                      <a:lnTo>
                        <a:pt x="581" y="516"/>
                      </a:lnTo>
                      <a:lnTo>
                        <a:pt x="580" y="517"/>
                      </a:lnTo>
                      <a:lnTo>
                        <a:pt x="579" y="517"/>
                      </a:lnTo>
                      <a:lnTo>
                        <a:pt x="578" y="518"/>
                      </a:lnTo>
                      <a:lnTo>
                        <a:pt x="577" y="519"/>
                      </a:lnTo>
                      <a:lnTo>
                        <a:pt x="576" y="520"/>
                      </a:lnTo>
                      <a:lnTo>
                        <a:pt x="575" y="521"/>
                      </a:lnTo>
                      <a:lnTo>
                        <a:pt x="575" y="522"/>
                      </a:lnTo>
                      <a:lnTo>
                        <a:pt x="574" y="525"/>
                      </a:lnTo>
                      <a:lnTo>
                        <a:pt x="574" y="526"/>
                      </a:lnTo>
                      <a:lnTo>
                        <a:pt x="573" y="528"/>
                      </a:lnTo>
                      <a:lnTo>
                        <a:pt x="572" y="530"/>
                      </a:lnTo>
                      <a:lnTo>
                        <a:pt x="572" y="532"/>
                      </a:lnTo>
                      <a:lnTo>
                        <a:pt x="571" y="534"/>
                      </a:lnTo>
                      <a:lnTo>
                        <a:pt x="569" y="535"/>
                      </a:lnTo>
                      <a:lnTo>
                        <a:pt x="569" y="536"/>
                      </a:lnTo>
                      <a:lnTo>
                        <a:pt x="567" y="537"/>
                      </a:lnTo>
                      <a:lnTo>
                        <a:pt x="566" y="538"/>
                      </a:lnTo>
                      <a:lnTo>
                        <a:pt x="565" y="540"/>
                      </a:lnTo>
                      <a:lnTo>
                        <a:pt x="564" y="541"/>
                      </a:lnTo>
                      <a:lnTo>
                        <a:pt x="563" y="542"/>
                      </a:lnTo>
                      <a:lnTo>
                        <a:pt x="562" y="543"/>
                      </a:lnTo>
                      <a:lnTo>
                        <a:pt x="561" y="544"/>
                      </a:lnTo>
                      <a:lnTo>
                        <a:pt x="560" y="544"/>
                      </a:lnTo>
                      <a:lnTo>
                        <a:pt x="558" y="546"/>
                      </a:lnTo>
                      <a:lnTo>
                        <a:pt x="557" y="547"/>
                      </a:lnTo>
                      <a:lnTo>
                        <a:pt x="557" y="548"/>
                      </a:lnTo>
                      <a:lnTo>
                        <a:pt x="555" y="549"/>
                      </a:lnTo>
                      <a:lnTo>
                        <a:pt x="555" y="548"/>
                      </a:lnTo>
                      <a:lnTo>
                        <a:pt x="554" y="549"/>
                      </a:lnTo>
                      <a:lnTo>
                        <a:pt x="553" y="549"/>
                      </a:lnTo>
                      <a:lnTo>
                        <a:pt x="551" y="550"/>
                      </a:lnTo>
                      <a:lnTo>
                        <a:pt x="549" y="551"/>
                      </a:lnTo>
                      <a:lnTo>
                        <a:pt x="548" y="551"/>
                      </a:lnTo>
                      <a:lnTo>
                        <a:pt x="547" y="551"/>
                      </a:lnTo>
                      <a:lnTo>
                        <a:pt x="546" y="553"/>
                      </a:lnTo>
                      <a:lnTo>
                        <a:pt x="543" y="554"/>
                      </a:lnTo>
                      <a:lnTo>
                        <a:pt x="542" y="554"/>
                      </a:lnTo>
                      <a:lnTo>
                        <a:pt x="542" y="555"/>
                      </a:lnTo>
                      <a:lnTo>
                        <a:pt x="541" y="556"/>
                      </a:lnTo>
                      <a:lnTo>
                        <a:pt x="540" y="556"/>
                      </a:lnTo>
                      <a:lnTo>
                        <a:pt x="539" y="556"/>
                      </a:lnTo>
                      <a:lnTo>
                        <a:pt x="538" y="557"/>
                      </a:lnTo>
                      <a:lnTo>
                        <a:pt x="537" y="557"/>
                      </a:lnTo>
                      <a:lnTo>
                        <a:pt x="536" y="557"/>
                      </a:lnTo>
                      <a:lnTo>
                        <a:pt x="535" y="558"/>
                      </a:lnTo>
                      <a:lnTo>
                        <a:pt x="534" y="558"/>
                      </a:lnTo>
                      <a:lnTo>
                        <a:pt x="533" y="559"/>
                      </a:lnTo>
                      <a:lnTo>
                        <a:pt x="531" y="560"/>
                      </a:lnTo>
                      <a:lnTo>
                        <a:pt x="529" y="561"/>
                      </a:lnTo>
                      <a:lnTo>
                        <a:pt x="528" y="562"/>
                      </a:lnTo>
                      <a:lnTo>
                        <a:pt x="527" y="563"/>
                      </a:lnTo>
                      <a:lnTo>
                        <a:pt x="526" y="563"/>
                      </a:lnTo>
                      <a:lnTo>
                        <a:pt x="525" y="564"/>
                      </a:lnTo>
                      <a:lnTo>
                        <a:pt x="524" y="565"/>
                      </a:lnTo>
                      <a:lnTo>
                        <a:pt x="523" y="566"/>
                      </a:lnTo>
                      <a:lnTo>
                        <a:pt x="522" y="566"/>
                      </a:lnTo>
                      <a:lnTo>
                        <a:pt x="521" y="567"/>
                      </a:lnTo>
                      <a:lnTo>
                        <a:pt x="521" y="568"/>
                      </a:lnTo>
                      <a:lnTo>
                        <a:pt x="520" y="569"/>
                      </a:lnTo>
                      <a:lnTo>
                        <a:pt x="519" y="570"/>
                      </a:lnTo>
                      <a:lnTo>
                        <a:pt x="516" y="571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1" y="573"/>
                      </a:lnTo>
                      <a:lnTo>
                        <a:pt x="506" y="574"/>
                      </a:lnTo>
                      <a:lnTo>
                        <a:pt x="505" y="575"/>
                      </a:lnTo>
                      <a:lnTo>
                        <a:pt x="505" y="577"/>
                      </a:lnTo>
                      <a:lnTo>
                        <a:pt x="504" y="577"/>
                      </a:lnTo>
                      <a:lnTo>
                        <a:pt x="504" y="578"/>
                      </a:lnTo>
                      <a:lnTo>
                        <a:pt x="503" y="578"/>
                      </a:lnTo>
                      <a:lnTo>
                        <a:pt x="501" y="578"/>
                      </a:lnTo>
                      <a:lnTo>
                        <a:pt x="499" y="579"/>
                      </a:lnTo>
                      <a:lnTo>
                        <a:pt x="498" y="580"/>
                      </a:lnTo>
                      <a:lnTo>
                        <a:pt x="496" y="582"/>
                      </a:lnTo>
                      <a:lnTo>
                        <a:pt x="495" y="584"/>
                      </a:lnTo>
                      <a:lnTo>
                        <a:pt x="494" y="585"/>
                      </a:lnTo>
                      <a:lnTo>
                        <a:pt x="494" y="586"/>
                      </a:lnTo>
                      <a:lnTo>
                        <a:pt x="494" y="587"/>
                      </a:lnTo>
                      <a:lnTo>
                        <a:pt x="494" y="588"/>
                      </a:lnTo>
                      <a:lnTo>
                        <a:pt x="493" y="589"/>
                      </a:lnTo>
                      <a:lnTo>
                        <a:pt x="492" y="592"/>
                      </a:lnTo>
                      <a:lnTo>
                        <a:pt x="490" y="593"/>
                      </a:lnTo>
                      <a:lnTo>
                        <a:pt x="490" y="594"/>
                      </a:lnTo>
                      <a:lnTo>
                        <a:pt x="489" y="595"/>
                      </a:lnTo>
                      <a:lnTo>
                        <a:pt x="488" y="595"/>
                      </a:lnTo>
                      <a:lnTo>
                        <a:pt x="486" y="598"/>
                      </a:lnTo>
                      <a:lnTo>
                        <a:pt x="485" y="599"/>
                      </a:lnTo>
                      <a:lnTo>
                        <a:pt x="483" y="599"/>
                      </a:lnTo>
                      <a:lnTo>
                        <a:pt x="482" y="599"/>
                      </a:lnTo>
                      <a:lnTo>
                        <a:pt x="481" y="599"/>
                      </a:lnTo>
                      <a:lnTo>
                        <a:pt x="480" y="599"/>
                      </a:lnTo>
                      <a:lnTo>
                        <a:pt x="476" y="601"/>
                      </a:lnTo>
                      <a:lnTo>
                        <a:pt x="472" y="602"/>
                      </a:lnTo>
                      <a:lnTo>
                        <a:pt x="471" y="603"/>
                      </a:lnTo>
                      <a:lnTo>
                        <a:pt x="469" y="603"/>
                      </a:lnTo>
                      <a:lnTo>
                        <a:pt x="469" y="604"/>
                      </a:lnTo>
                      <a:lnTo>
                        <a:pt x="468" y="605"/>
                      </a:lnTo>
                      <a:lnTo>
                        <a:pt x="467" y="606"/>
                      </a:lnTo>
                      <a:lnTo>
                        <a:pt x="465" y="606"/>
                      </a:lnTo>
                      <a:lnTo>
                        <a:pt x="464" y="606"/>
                      </a:lnTo>
                      <a:lnTo>
                        <a:pt x="464" y="607"/>
                      </a:lnTo>
                      <a:lnTo>
                        <a:pt x="463" y="608"/>
                      </a:lnTo>
                      <a:lnTo>
                        <a:pt x="462" y="608"/>
                      </a:lnTo>
                      <a:lnTo>
                        <a:pt x="461" y="609"/>
                      </a:lnTo>
                      <a:lnTo>
                        <a:pt x="460" y="611"/>
                      </a:lnTo>
                      <a:lnTo>
                        <a:pt x="457" y="612"/>
                      </a:lnTo>
                      <a:lnTo>
                        <a:pt x="456" y="612"/>
                      </a:lnTo>
                      <a:lnTo>
                        <a:pt x="455" y="613"/>
                      </a:lnTo>
                      <a:lnTo>
                        <a:pt x="454" y="613"/>
                      </a:lnTo>
                      <a:lnTo>
                        <a:pt x="452" y="614"/>
                      </a:lnTo>
                      <a:lnTo>
                        <a:pt x="451" y="615"/>
                      </a:lnTo>
                      <a:lnTo>
                        <a:pt x="451" y="616"/>
                      </a:lnTo>
                      <a:lnTo>
                        <a:pt x="450" y="616"/>
                      </a:lnTo>
                      <a:lnTo>
                        <a:pt x="449" y="616"/>
                      </a:lnTo>
                      <a:lnTo>
                        <a:pt x="448" y="618"/>
                      </a:lnTo>
                      <a:lnTo>
                        <a:pt x="446" y="620"/>
                      </a:lnTo>
                      <a:lnTo>
                        <a:pt x="446" y="621"/>
                      </a:lnTo>
                      <a:lnTo>
                        <a:pt x="445" y="621"/>
                      </a:lnTo>
                      <a:lnTo>
                        <a:pt x="443" y="622"/>
                      </a:lnTo>
                      <a:lnTo>
                        <a:pt x="441" y="626"/>
                      </a:lnTo>
                      <a:lnTo>
                        <a:pt x="441" y="627"/>
                      </a:lnTo>
                      <a:lnTo>
                        <a:pt x="441" y="628"/>
                      </a:lnTo>
                      <a:lnTo>
                        <a:pt x="441" y="629"/>
                      </a:lnTo>
                      <a:lnTo>
                        <a:pt x="441" y="630"/>
                      </a:lnTo>
                      <a:lnTo>
                        <a:pt x="441" y="633"/>
                      </a:lnTo>
                      <a:lnTo>
                        <a:pt x="441" y="634"/>
                      </a:lnTo>
                      <a:lnTo>
                        <a:pt x="440" y="637"/>
                      </a:lnTo>
                      <a:lnTo>
                        <a:pt x="440" y="638"/>
                      </a:lnTo>
                      <a:lnTo>
                        <a:pt x="440" y="639"/>
                      </a:lnTo>
                      <a:lnTo>
                        <a:pt x="439" y="640"/>
                      </a:lnTo>
                      <a:lnTo>
                        <a:pt x="438" y="641"/>
                      </a:lnTo>
                      <a:lnTo>
                        <a:pt x="438" y="642"/>
                      </a:lnTo>
                      <a:lnTo>
                        <a:pt x="438" y="643"/>
                      </a:lnTo>
                      <a:lnTo>
                        <a:pt x="436" y="645"/>
                      </a:lnTo>
                      <a:lnTo>
                        <a:pt x="435" y="646"/>
                      </a:lnTo>
                      <a:lnTo>
                        <a:pt x="435" y="647"/>
                      </a:lnTo>
                      <a:lnTo>
                        <a:pt x="434" y="649"/>
                      </a:lnTo>
                      <a:lnTo>
                        <a:pt x="433" y="652"/>
                      </a:lnTo>
                      <a:lnTo>
                        <a:pt x="433" y="654"/>
                      </a:lnTo>
                      <a:lnTo>
                        <a:pt x="432" y="656"/>
                      </a:lnTo>
                      <a:lnTo>
                        <a:pt x="429" y="661"/>
                      </a:lnTo>
                      <a:lnTo>
                        <a:pt x="428" y="662"/>
                      </a:lnTo>
                      <a:lnTo>
                        <a:pt x="427" y="663"/>
                      </a:lnTo>
                      <a:lnTo>
                        <a:pt x="427" y="664"/>
                      </a:lnTo>
                      <a:lnTo>
                        <a:pt x="426" y="664"/>
                      </a:lnTo>
                      <a:lnTo>
                        <a:pt x="426" y="665"/>
                      </a:lnTo>
                      <a:lnTo>
                        <a:pt x="425" y="665"/>
                      </a:lnTo>
                      <a:lnTo>
                        <a:pt x="424" y="665"/>
                      </a:lnTo>
                      <a:lnTo>
                        <a:pt x="423" y="666"/>
                      </a:lnTo>
                      <a:lnTo>
                        <a:pt x="421" y="666"/>
                      </a:lnTo>
                      <a:lnTo>
                        <a:pt x="417" y="668"/>
                      </a:lnTo>
                      <a:lnTo>
                        <a:pt x="415" y="669"/>
                      </a:lnTo>
                      <a:lnTo>
                        <a:pt x="413" y="670"/>
                      </a:lnTo>
                      <a:lnTo>
                        <a:pt x="412" y="671"/>
                      </a:lnTo>
                      <a:lnTo>
                        <a:pt x="410" y="672"/>
                      </a:lnTo>
                      <a:lnTo>
                        <a:pt x="409" y="672"/>
                      </a:lnTo>
                      <a:lnTo>
                        <a:pt x="407" y="672"/>
                      </a:lnTo>
                      <a:lnTo>
                        <a:pt x="407" y="671"/>
                      </a:lnTo>
                      <a:lnTo>
                        <a:pt x="406" y="672"/>
                      </a:lnTo>
                      <a:lnTo>
                        <a:pt x="405" y="673"/>
                      </a:lnTo>
                      <a:lnTo>
                        <a:pt x="404" y="674"/>
                      </a:lnTo>
                      <a:lnTo>
                        <a:pt x="403" y="677"/>
                      </a:lnTo>
                      <a:lnTo>
                        <a:pt x="402" y="679"/>
                      </a:lnTo>
                      <a:lnTo>
                        <a:pt x="402" y="680"/>
                      </a:lnTo>
                      <a:lnTo>
                        <a:pt x="402" y="683"/>
                      </a:lnTo>
                      <a:lnTo>
                        <a:pt x="401" y="684"/>
                      </a:lnTo>
                      <a:lnTo>
                        <a:pt x="401" y="685"/>
                      </a:lnTo>
                      <a:lnTo>
                        <a:pt x="400" y="686"/>
                      </a:lnTo>
                      <a:lnTo>
                        <a:pt x="400" y="688"/>
                      </a:lnTo>
                      <a:lnTo>
                        <a:pt x="400" y="689"/>
                      </a:lnTo>
                      <a:lnTo>
                        <a:pt x="399" y="690"/>
                      </a:lnTo>
                      <a:lnTo>
                        <a:pt x="399" y="691"/>
                      </a:lnTo>
                      <a:lnTo>
                        <a:pt x="399" y="692"/>
                      </a:lnTo>
                      <a:lnTo>
                        <a:pt x="399" y="693"/>
                      </a:lnTo>
                      <a:lnTo>
                        <a:pt x="398" y="694"/>
                      </a:lnTo>
                      <a:lnTo>
                        <a:pt x="397" y="695"/>
                      </a:lnTo>
                      <a:lnTo>
                        <a:pt x="397" y="697"/>
                      </a:lnTo>
                      <a:lnTo>
                        <a:pt x="397" y="700"/>
                      </a:lnTo>
                      <a:lnTo>
                        <a:pt x="397" y="701"/>
                      </a:lnTo>
                      <a:lnTo>
                        <a:pt x="396" y="702"/>
                      </a:lnTo>
                      <a:lnTo>
                        <a:pt x="396" y="703"/>
                      </a:lnTo>
                      <a:lnTo>
                        <a:pt x="395" y="703"/>
                      </a:lnTo>
                      <a:lnTo>
                        <a:pt x="395" y="704"/>
                      </a:lnTo>
                      <a:lnTo>
                        <a:pt x="395" y="705"/>
                      </a:lnTo>
                      <a:lnTo>
                        <a:pt x="394" y="705"/>
                      </a:lnTo>
                      <a:lnTo>
                        <a:pt x="394" y="707"/>
                      </a:lnTo>
                      <a:lnTo>
                        <a:pt x="393" y="709"/>
                      </a:lnTo>
                      <a:lnTo>
                        <a:pt x="393" y="711"/>
                      </a:lnTo>
                      <a:lnTo>
                        <a:pt x="393" y="712"/>
                      </a:lnTo>
                      <a:lnTo>
                        <a:pt x="393" y="713"/>
                      </a:lnTo>
                      <a:lnTo>
                        <a:pt x="393" y="714"/>
                      </a:lnTo>
                      <a:lnTo>
                        <a:pt x="393" y="715"/>
                      </a:lnTo>
                      <a:lnTo>
                        <a:pt x="393" y="716"/>
                      </a:lnTo>
                      <a:lnTo>
                        <a:pt x="393" y="718"/>
                      </a:lnTo>
                      <a:lnTo>
                        <a:pt x="393" y="719"/>
                      </a:lnTo>
                      <a:lnTo>
                        <a:pt x="393" y="720"/>
                      </a:lnTo>
                      <a:lnTo>
                        <a:pt x="391" y="725"/>
                      </a:lnTo>
                      <a:lnTo>
                        <a:pt x="390" y="726"/>
                      </a:lnTo>
                      <a:lnTo>
                        <a:pt x="389" y="727"/>
                      </a:lnTo>
                      <a:lnTo>
                        <a:pt x="389" y="728"/>
                      </a:lnTo>
                      <a:lnTo>
                        <a:pt x="388" y="728"/>
                      </a:lnTo>
                      <a:lnTo>
                        <a:pt x="387" y="729"/>
                      </a:lnTo>
                      <a:lnTo>
                        <a:pt x="386" y="729"/>
                      </a:lnTo>
                      <a:lnTo>
                        <a:pt x="384" y="730"/>
                      </a:lnTo>
                      <a:lnTo>
                        <a:pt x="381" y="732"/>
                      </a:lnTo>
                      <a:lnTo>
                        <a:pt x="380" y="733"/>
                      </a:lnTo>
                      <a:lnTo>
                        <a:pt x="379" y="734"/>
                      </a:lnTo>
                      <a:lnTo>
                        <a:pt x="378" y="735"/>
                      </a:lnTo>
                      <a:lnTo>
                        <a:pt x="376" y="735"/>
                      </a:lnTo>
                      <a:lnTo>
                        <a:pt x="376" y="736"/>
                      </a:lnTo>
                      <a:lnTo>
                        <a:pt x="375" y="736"/>
                      </a:lnTo>
                      <a:lnTo>
                        <a:pt x="374" y="736"/>
                      </a:lnTo>
                      <a:lnTo>
                        <a:pt x="373" y="737"/>
                      </a:lnTo>
                      <a:lnTo>
                        <a:pt x="372" y="737"/>
                      </a:lnTo>
                      <a:lnTo>
                        <a:pt x="372" y="736"/>
                      </a:lnTo>
                      <a:lnTo>
                        <a:pt x="371" y="735"/>
                      </a:lnTo>
                      <a:lnTo>
                        <a:pt x="370" y="734"/>
                      </a:lnTo>
                      <a:lnTo>
                        <a:pt x="370" y="733"/>
                      </a:lnTo>
                      <a:lnTo>
                        <a:pt x="370" y="732"/>
                      </a:lnTo>
                      <a:lnTo>
                        <a:pt x="369" y="732"/>
                      </a:lnTo>
                      <a:lnTo>
                        <a:pt x="369" y="731"/>
                      </a:lnTo>
                      <a:lnTo>
                        <a:pt x="370" y="730"/>
                      </a:lnTo>
                      <a:lnTo>
                        <a:pt x="369" y="730"/>
                      </a:lnTo>
                      <a:lnTo>
                        <a:pt x="368" y="730"/>
                      </a:lnTo>
                      <a:lnTo>
                        <a:pt x="367" y="730"/>
                      </a:lnTo>
                      <a:lnTo>
                        <a:pt x="366" y="730"/>
                      </a:lnTo>
                      <a:lnTo>
                        <a:pt x="366" y="729"/>
                      </a:lnTo>
                      <a:lnTo>
                        <a:pt x="365" y="728"/>
                      </a:lnTo>
                      <a:lnTo>
                        <a:pt x="364" y="728"/>
                      </a:lnTo>
                      <a:lnTo>
                        <a:pt x="363" y="727"/>
                      </a:lnTo>
                      <a:lnTo>
                        <a:pt x="363" y="726"/>
                      </a:lnTo>
                      <a:lnTo>
                        <a:pt x="362" y="725"/>
                      </a:lnTo>
                      <a:lnTo>
                        <a:pt x="361" y="725"/>
                      </a:lnTo>
                      <a:lnTo>
                        <a:pt x="361" y="724"/>
                      </a:lnTo>
                      <a:lnTo>
                        <a:pt x="360" y="723"/>
                      </a:lnTo>
                      <a:lnTo>
                        <a:pt x="360" y="721"/>
                      </a:lnTo>
                      <a:lnTo>
                        <a:pt x="360" y="720"/>
                      </a:lnTo>
                      <a:lnTo>
                        <a:pt x="359" y="720"/>
                      </a:lnTo>
                      <a:lnTo>
                        <a:pt x="359" y="719"/>
                      </a:lnTo>
                      <a:lnTo>
                        <a:pt x="358" y="718"/>
                      </a:lnTo>
                      <a:lnTo>
                        <a:pt x="355" y="718"/>
                      </a:lnTo>
                      <a:lnTo>
                        <a:pt x="354" y="718"/>
                      </a:lnTo>
                      <a:lnTo>
                        <a:pt x="353" y="717"/>
                      </a:lnTo>
                      <a:lnTo>
                        <a:pt x="353" y="716"/>
                      </a:lnTo>
                      <a:lnTo>
                        <a:pt x="352" y="716"/>
                      </a:lnTo>
                      <a:lnTo>
                        <a:pt x="351" y="716"/>
                      </a:lnTo>
                      <a:lnTo>
                        <a:pt x="350" y="715"/>
                      </a:lnTo>
                      <a:lnTo>
                        <a:pt x="349" y="715"/>
                      </a:lnTo>
                      <a:lnTo>
                        <a:pt x="348" y="715"/>
                      </a:lnTo>
                      <a:lnTo>
                        <a:pt x="347" y="715"/>
                      </a:lnTo>
                      <a:lnTo>
                        <a:pt x="346" y="715"/>
                      </a:lnTo>
                      <a:lnTo>
                        <a:pt x="346" y="714"/>
                      </a:lnTo>
                      <a:lnTo>
                        <a:pt x="346" y="713"/>
                      </a:lnTo>
                      <a:lnTo>
                        <a:pt x="345" y="712"/>
                      </a:lnTo>
                      <a:lnTo>
                        <a:pt x="345" y="711"/>
                      </a:lnTo>
                      <a:lnTo>
                        <a:pt x="344" y="711"/>
                      </a:lnTo>
                      <a:lnTo>
                        <a:pt x="344" y="712"/>
                      </a:lnTo>
                      <a:lnTo>
                        <a:pt x="343" y="712"/>
                      </a:lnTo>
                      <a:lnTo>
                        <a:pt x="343" y="713"/>
                      </a:lnTo>
                      <a:lnTo>
                        <a:pt x="342" y="713"/>
                      </a:lnTo>
                      <a:lnTo>
                        <a:pt x="341" y="711"/>
                      </a:lnTo>
                      <a:lnTo>
                        <a:pt x="340" y="710"/>
                      </a:lnTo>
                      <a:lnTo>
                        <a:pt x="339" y="710"/>
                      </a:lnTo>
                      <a:lnTo>
                        <a:pt x="338" y="711"/>
                      </a:lnTo>
                      <a:lnTo>
                        <a:pt x="338" y="709"/>
                      </a:lnTo>
                      <a:lnTo>
                        <a:pt x="337" y="709"/>
                      </a:lnTo>
                      <a:lnTo>
                        <a:pt x="336" y="708"/>
                      </a:lnTo>
                      <a:lnTo>
                        <a:pt x="335" y="709"/>
                      </a:lnTo>
                      <a:lnTo>
                        <a:pt x="335" y="710"/>
                      </a:lnTo>
                      <a:lnTo>
                        <a:pt x="334" y="710"/>
                      </a:lnTo>
                      <a:lnTo>
                        <a:pt x="333" y="711"/>
                      </a:lnTo>
                      <a:lnTo>
                        <a:pt x="333" y="713"/>
                      </a:lnTo>
                      <a:lnTo>
                        <a:pt x="333" y="714"/>
                      </a:lnTo>
                      <a:lnTo>
                        <a:pt x="332" y="713"/>
                      </a:lnTo>
                      <a:lnTo>
                        <a:pt x="332" y="714"/>
                      </a:lnTo>
                      <a:lnTo>
                        <a:pt x="331" y="714"/>
                      </a:lnTo>
                      <a:lnTo>
                        <a:pt x="330" y="714"/>
                      </a:lnTo>
                      <a:lnTo>
                        <a:pt x="329" y="714"/>
                      </a:lnTo>
                      <a:lnTo>
                        <a:pt x="328" y="713"/>
                      </a:lnTo>
                      <a:lnTo>
                        <a:pt x="327" y="713"/>
                      </a:lnTo>
                      <a:lnTo>
                        <a:pt x="327" y="714"/>
                      </a:lnTo>
                      <a:lnTo>
                        <a:pt x="326" y="713"/>
                      </a:lnTo>
                      <a:lnTo>
                        <a:pt x="326" y="714"/>
                      </a:lnTo>
                      <a:lnTo>
                        <a:pt x="325" y="714"/>
                      </a:lnTo>
                      <a:lnTo>
                        <a:pt x="324" y="714"/>
                      </a:lnTo>
                      <a:lnTo>
                        <a:pt x="323" y="715"/>
                      </a:lnTo>
                      <a:lnTo>
                        <a:pt x="322" y="716"/>
                      </a:lnTo>
                      <a:lnTo>
                        <a:pt x="321" y="716"/>
                      </a:lnTo>
                      <a:lnTo>
                        <a:pt x="320" y="715"/>
                      </a:lnTo>
                      <a:lnTo>
                        <a:pt x="319" y="715"/>
                      </a:lnTo>
                      <a:lnTo>
                        <a:pt x="319" y="716"/>
                      </a:lnTo>
                      <a:lnTo>
                        <a:pt x="319" y="717"/>
                      </a:lnTo>
                      <a:lnTo>
                        <a:pt x="319" y="718"/>
                      </a:lnTo>
                      <a:lnTo>
                        <a:pt x="318" y="717"/>
                      </a:lnTo>
                      <a:lnTo>
                        <a:pt x="317" y="718"/>
                      </a:lnTo>
                      <a:lnTo>
                        <a:pt x="317" y="717"/>
                      </a:lnTo>
                      <a:lnTo>
                        <a:pt x="316" y="718"/>
                      </a:lnTo>
                      <a:lnTo>
                        <a:pt x="316" y="717"/>
                      </a:lnTo>
                      <a:lnTo>
                        <a:pt x="316" y="716"/>
                      </a:lnTo>
                      <a:lnTo>
                        <a:pt x="315" y="716"/>
                      </a:lnTo>
                      <a:lnTo>
                        <a:pt x="315" y="717"/>
                      </a:lnTo>
                      <a:lnTo>
                        <a:pt x="314" y="718"/>
                      </a:lnTo>
                      <a:lnTo>
                        <a:pt x="313" y="718"/>
                      </a:lnTo>
                      <a:lnTo>
                        <a:pt x="312" y="718"/>
                      </a:lnTo>
                      <a:lnTo>
                        <a:pt x="312" y="719"/>
                      </a:lnTo>
                      <a:lnTo>
                        <a:pt x="311" y="719"/>
                      </a:lnTo>
                      <a:lnTo>
                        <a:pt x="311" y="720"/>
                      </a:lnTo>
                      <a:lnTo>
                        <a:pt x="311" y="721"/>
                      </a:lnTo>
                      <a:lnTo>
                        <a:pt x="311" y="722"/>
                      </a:lnTo>
                      <a:lnTo>
                        <a:pt x="311" y="723"/>
                      </a:lnTo>
                      <a:lnTo>
                        <a:pt x="310" y="723"/>
                      </a:lnTo>
                      <a:lnTo>
                        <a:pt x="310" y="724"/>
                      </a:lnTo>
                      <a:lnTo>
                        <a:pt x="309" y="723"/>
                      </a:lnTo>
                      <a:lnTo>
                        <a:pt x="308" y="723"/>
                      </a:lnTo>
                      <a:lnTo>
                        <a:pt x="307" y="723"/>
                      </a:lnTo>
                      <a:lnTo>
                        <a:pt x="306" y="723"/>
                      </a:lnTo>
                      <a:lnTo>
                        <a:pt x="306" y="722"/>
                      </a:lnTo>
                      <a:lnTo>
                        <a:pt x="305" y="723"/>
                      </a:lnTo>
                      <a:lnTo>
                        <a:pt x="304" y="723"/>
                      </a:lnTo>
                      <a:lnTo>
                        <a:pt x="304" y="722"/>
                      </a:lnTo>
                      <a:lnTo>
                        <a:pt x="304" y="723"/>
                      </a:lnTo>
                      <a:lnTo>
                        <a:pt x="302" y="724"/>
                      </a:lnTo>
                      <a:lnTo>
                        <a:pt x="301" y="724"/>
                      </a:lnTo>
                      <a:lnTo>
                        <a:pt x="300" y="724"/>
                      </a:lnTo>
                      <a:lnTo>
                        <a:pt x="300" y="725"/>
                      </a:lnTo>
                      <a:lnTo>
                        <a:pt x="299" y="725"/>
                      </a:lnTo>
                      <a:lnTo>
                        <a:pt x="298" y="725"/>
                      </a:lnTo>
                      <a:lnTo>
                        <a:pt x="298" y="726"/>
                      </a:lnTo>
                      <a:lnTo>
                        <a:pt x="297" y="726"/>
                      </a:lnTo>
                      <a:lnTo>
                        <a:pt x="296" y="725"/>
                      </a:lnTo>
                      <a:lnTo>
                        <a:pt x="297" y="725"/>
                      </a:lnTo>
                      <a:lnTo>
                        <a:pt x="296" y="725"/>
                      </a:lnTo>
                      <a:lnTo>
                        <a:pt x="295" y="725"/>
                      </a:lnTo>
                      <a:lnTo>
                        <a:pt x="295" y="724"/>
                      </a:lnTo>
                      <a:lnTo>
                        <a:pt x="294" y="724"/>
                      </a:lnTo>
                      <a:lnTo>
                        <a:pt x="294" y="723"/>
                      </a:lnTo>
                      <a:lnTo>
                        <a:pt x="294" y="724"/>
                      </a:lnTo>
                      <a:lnTo>
                        <a:pt x="293" y="723"/>
                      </a:lnTo>
                      <a:lnTo>
                        <a:pt x="292" y="724"/>
                      </a:lnTo>
                      <a:lnTo>
                        <a:pt x="291" y="724"/>
                      </a:lnTo>
                      <a:lnTo>
                        <a:pt x="291" y="725"/>
                      </a:lnTo>
                      <a:lnTo>
                        <a:pt x="290" y="725"/>
                      </a:lnTo>
                      <a:lnTo>
                        <a:pt x="289" y="726"/>
                      </a:lnTo>
                      <a:lnTo>
                        <a:pt x="289" y="725"/>
                      </a:lnTo>
                      <a:lnTo>
                        <a:pt x="288" y="725"/>
                      </a:lnTo>
                      <a:lnTo>
                        <a:pt x="288" y="726"/>
                      </a:lnTo>
                      <a:lnTo>
                        <a:pt x="287" y="725"/>
                      </a:lnTo>
                      <a:lnTo>
                        <a:pt x="287" y="726"/>
                      </a:lnTo>
                      <a:lnTo>
                        <a:pt x="286" y="726"/>
                      </a:lnTo>
                      <a:lnTo>
                        <a:pt x="286" y="725"/>
                      </a:lnTo>
                      <a:lnTo>
                        <a:pt x="285" y="725"/>
                      </a:lnTo>
                      <a:lnTo>
                        <a:pt x="284" y="725"/>
                      </a:lnTo>
                      <a:lnTo>
                        <a:pt x="284" y="726"/>
                      </a:lnTo>
                      <a:lnTo>
                        <a:pt x="284" y="727"/>
                      </a:lnTo>
                      <a:lnTo>
                        <a:pt x="280" y="727"/>
                      </a:lnTo>
                      <a:lnTo>
                        <a:pt x="279" y="726"/>
                      </a:lnTo>
                      <a:lnTo>
                        <a:pt x="278" y="726"/>
                      </a:lnTo>
                      <a:lnTo>
                        <a:pt x="278" y="725"/>
                      </a:lnTo>
                      <a:lnTo>
                        <a:pt x="277" y="725"/>
                      </a:lnTo>
                      <a:lnTo>
                        <a:pt x="276" y="725"/>
                      </a:lnTo>
                      <a:lnTo>
                        <a:pt x="276" y="724"/>
                      </a:lnTo>
                      <a:lnTo>
                        <a:pt x="275" y="723"/>
                      </a:lnTo>
                      <a:lnTo>
                        <a:pt x="274" y="722"/>
                      </a:lnTo>
                      <a:lnTo>
                        <a:pt x="273" y="722"/>
                      </a:lnTo>
                      <a:lnTo>
                        <a:pt x="272" y="723"/>
                      </a:lnTo>
                      <a:lnTo>
                        <a:pt x="271" y="726"/>
                      </a:lnTo>
                      <a:lnTo>
                        <a:pt x="270" y="726"/>
                      </a:lnTo>
                      <a:lnTo>
                        <a:pt x="269" y="725"/>
                      </a:lnTo>
                      <a:lnTo>
                        <a:pt x="268" y="724"/>
                      </a:lnTo>
                      <a:lnTo>
                        <a:pt x="267" y="724"/>
                      </a:lnTo>
                      <a:lnTo>
                        <a:pt x="267" y="723"/>
                      </a:lnTo>
                      <a:lnTo>
                        <a:pt x="266" y="723"/>
                      </a:lnTo>
                      <a:lnTo>
                        <a:pt x="265" y="723"/>
                      </a:lnTo>
                      <a:lnTo>
                        <a:pt x="264" y="722"/>
                      </a:lnTo>
                      <a:lnTo>
                        <a:pt x="263" y="722"/>
                      </a:lnTo>
                      <a:lnTo>
                        <a:pt x="263" y="721"/>
                      </a:lnTo>
                      <a:lnTo>
                        <a:pt x="263" y="720"/>
                      </a:lnTo>
                      <a:lnTo>
                        <a:pt x="262" y="720"/>
                      </a:lnTo>
                      <a:lnTo>
                        <a:pt x="262" y="718"/>
                      </a:lnTo>
                      <a:lnTo>
                        <a:pt x="261" y="717"/>
                      </a:lnTo>
                      <a:lnTo>
                        <a:pt x="261" y="716"/>
                      </a:lnTo>
                      <a:lnTo>
                        <a:pt x="262" y="712"/>
                      </a:lnTo>
                      <a:lnTo>
                        <a:pt x="261" y="712"/>
                      </a:lnTo>
                      <a:lnTo>
                        <a:pt x="261" y="711"/>
                      </a:lnTo>
                      <a:lnTo>
                        <a:pt x="261" y="710"/>
                      </a:lnTo>
                      <a:lnTo>
                        <a:pt x="261" y="708"/>
                      </a:lnTo>
                      <a:lnTo>
                        <a:pt x="261" y="707"/>
                      </a:lnTo>
                      <a:lnTo>
                        <a:pt x="260" y="707"/>
                      </a:lnTo>
                      <a:lnTo>
                        <a:pt x="261" y="705"/>
                      </a:lnTo>
                      <a:lnTo>
                        <a:pt x="262" y="705"/>
                      </a:lnTo>
                      <a:lnTo>
                        <a:pt x="262" y="704"/>
                      </a:lnTo>
                      <a:lnTo>
                        <a:pt x="262" y="703"/>
                      </a:lnTo>
                      <a:lnTo>
                        <a:pt x="262" y="702"/>
                      </a:lnTo>
                      <a:lnTo>
                        <a:pt x="261" y="701"/>
                      </a:lnTo>
                      <a:lnTo>
                        <a:pt x="261" y="700"/>
                      </a:lnTo>
                      <a:lnTo>
                        <a:pt x="261" y="699"/>
                      </a:lnTo>
                      <a:lnTo>
                        <a:pt x="261" y="698"/>
                      </a:lnTo>
                      <a:lnTo>
                        <a:pt x="262" y="697"/>
                      </a:lnTo>
                      <a:lnTo>
                        <a:pt x="262" y="696"/>
                      </a:lnTo>
                      <a:lnTo>
                        <a:pt x="262" y="695"/>
                      </a:lnTo>
                      <a:lnTo>
                        <a:pt x="261" y="695"/>
                      </a:lnTo>
                      <a:lnTo>
                        <a:pt x="260" y="696"/>
                      </a:lnTo>
                      <a:lnTo>
                        <a:pt x="260" y="695"/>
                      </a:lnTo>
                      <a:lnTo>
                        <a:pt x="259" y="695"/>
                      </a:lnTo>
                      <a:lnTo>
                        <a:pt x="260" y="695"/>
                      </a:lnTo>
                      <a:lnTo>
                        <a:pt x="259" y="694"/>
                      </a:lnTo>
                      <a:lnTo>
                        <a:pt x="260" y="694"/>
                      </a:lnTo>
                      <a:lnTo>
                        <a:pt x="260" y="692"/>
                      </a:lnTo>
                      <a:lnTo>
                        <a:pt x="259" y="692"/>
                      </a:lnTo>
                      <a:lnTo>
                        <a:pt x="259" y="691"/>
                      </a:lnTo>
                      <a:lnTo>
                        <a:pt x="259" y="690"/>
                      </a:lnTo>
                      <a:lnTo>
                        <a:pt x="259" y="689"/>
                      </a:lnTo>
                      <a:lnTo>
                        <a:pt x="258" y="688"/>
                      </a:lnTo>
                      <a:lnTo>
                        <a:pt x="257" y="688"/>
                      </a:lnTo>
                      <a:lnTo>
                        <a:pt x="257" y="687"/>
                      </a:lnTo>
                      <a:lnTo>
                        <a:pt x="255" y="687"/>
                      </a:lnTo>
                      <a:lnTo>
                        <a:pt x="255" y="686"/>
                      </a:lnTo>
                      <a:lnTo>
                        <a:pt x="253" y="686"/>
                      </a:lnTo>
                      <a:lnTo>
                        <a:pt x="252" y="686"/>
                      </a:lnTo>
                      <a:lnTo>
                        <a:pt x="253" y="685"/>
                      </a:lnTo>
                      <a:lnTo>
                        <a:pt x="253" y="684"/>
                      </a:lnTo>
                      <a:lnTo>
                        <a:pt x="253" y="683"/>
                      </a:lnTo>
                      <a:lnTo>
                        <a:pt x="253" y="682"/>
                      </a:lnTo>
                      <a:lnTo>
                        <a:pt x="254" y="681"/>
                      </a:lnTo>
                      <a:lnTo>
                        <a:pt x="253" y="680"/>
                      </a:lnTo>
                      <a:lnTo>
                        <a:pt x="254" y="680"/>
                      </a:lnTo>
                      <a:lnTo>
                        <a:pt x="253" y="678"/>
                      </a:lnTo>
                      <a:lnTo>
                        <a:pt x="253" y="677"/>
                      </a:lnTo>
                      <a:lnTo>
                        <a:pt x="253" y="676"/>
                      </a:lnTo>
                      <a:lnTo>
                        <a:pt x="253" y="675"/>
                      </a:lnTo>
                      <a:lnTo>
                        <a:pt x="252" y="675"/>
                      </a:lnTo>
                      <a:lnTo>
                        <a:pt x="252" y="673"/>
                      </a:lnTo>
                      <a:lnTo>
                        <a:pt x="251" y="671"/>
                      </a:lnTo>
                      <a:lnTo>
                        <a:pt x="251" y="670"/>
                      </a:lnTo>
                      <a:lnTo>
                        <a:pt x="252" y="670"/>
                      </a:lnTo>
                      <a:lnTo>
                        <a:pt x="253" y="668"/>
                      </a:lnTo>
                      <a:lnTo>
                        <a:pt x="252" y="667"/>
                      </a:lnTo>
                      <a:lnTo>
                        <a:pt x="253" y="666"/>
                      </a:lnTo>
                      <a:lnTo>
                        <a:pt x="254" y="665"/>
                      </a:lnTo>
                      <a:lnTo>
                        <a:pt x="255" y="663"/>
                      </a:lnTo>
                      <a:lnTo>
                        <a:pt x="255" y="662"/>
                      </a:lnTo>
                      <a:lnTo>
                        <a:pt x="256" y="661"/>
                      </a:lnTo>
                      <a:lnTo>
                        <a:pt x="256" y="660"/>
                      </a:lnTo>
                      <a:lnTo>
                        <a:pt x="256" y="659"/>
                      </a:lnTo>
                      <a:lnTo>
                        <a:pt x="256" y="658"/>
                      </a:lnTo>
                      <a:lnTo>
                        <a:pt x="255" y="658"/>
                      </a:lnTo>
                      <a:lnTo>
                        <a:pt x="255" y="657"/>
                      </a:lnTo>
                      <a:lnTo>
                        <a:pt x="254" y="656"/>
                      </a:lnTo>
                      <a:lnTo>
                        <a:pt x="253" y="655"/>
                      </a:lnTo>
                      <a:lnTo>
                        <a:pt x="253" y="654"/>
                      </a:lnTo>
                      <a:lnTo>
                        <a:pt x="252" y="654"/>
                      </a:lnTo>
                      <a:lnTo>
                        <a:pt x="252" y="653"/>
                      </a:lnTo>
                      <a:lnTo>
                        <a:pt x="252" y="652"/>
                      </a:lnTo>
                      <a:lnTo>
                        <a:pt x="252" y="650"/>
                      </a:lnTo>
                      <a:lnTo>
                        <a:pt x="252" y="649"/>
                      </a:lnTo>
                      <a:lnTo>
                        <a:pt x="253" y="649"/>
                      </a:lnTo>
                      <a:lnTo>
                        <a:pt x="254" y="648"/>
                      </a:lnTo>
                      <a:lnTo>
                        <a:pt x="255" y="647"/>
                      </a:lnTo>
                      <a:lnTo>
                        <a:pt x="254" y="646"/>
                      </a:lnTo>
                      <a:lnTo>
                        <a:pt x="253" y="645"/>
                      </a:lnTo>
                      <a:lnTo>
                        <a:pt x="254" y="645"/>
                      </a:lnTo>
                      <a:lnTo>
                        <a:pt x="253" y="644"/>
                      </a:lnTo>
                      <a:lnTo>
                        <a:pt x="253" y="643"/>
                      </a:lnTo>
                      <a:lnTo>
                        <a:pt x="254" y="643"/>
                      </a:lnTo>
                      <a:lnTo>
                        <a:pt x="255" y="642"/>
                      </a:lnTo>
                      <a:lnTo>
                        <a:pt x="255" y="641"/>
                      </a:lnTo>
                      <a:lnTo>
                        <a:pt x="255" y="640"/>
                      </a:lnTo>
                      <a:lnTo>
                        <a:pt x="254" y="640"/>
                      </a:lnTo>
                      <a:lnTo>
                        <a:pt x="254" y="639"/>
                      </a:lnTo>
                      <a:lnTo>
                        <a:pt x="253" y="639"/>
                      </a:lnTo>
                      <a:lnTo>
                        <a:pt x="253" y="638"/>
                      </a:lnTo>
                      <a:lnTo>
                        <a:pt x="254" y="638"/>
                      </a:lnTo>
                      <a:lnTo>
                        <a:pt x="254" y="637"/>
                      </a:lnTo>
                      <a:lnTo>
                        <a:pt x="253" y="637"/>
                      </a:lnTo>
                      <a:lnTo>
                        <a:pt x="254" y="637"/>
                      </a:lnTo>
                      <a:lnTo>
                        <a:pt x="253" y="636"/>
                      </a:lnTo>
                      <a:lnTo>
                        <a:pt x="252" y="636"/>
                      </a:lnTo>
                      <a:lnTo>
                        <a:pt x="251" y="635"/>
                      </a:lnTo>
                      <a:lnTo>
                        <a:pt x="250" y="635"/>
                      </a:lnTo>
                      <a:lnTo>
                        <a:pt x="249" y="635"/>
                      </a:lnTo>
                      <a:lnTo>
                        <a:pt x="248" y="636"/>
                      </a:lnTo>
                      <a:lnTo>
                        <a:pt x="248" y="633"/>
                      </a:lnTo>
                      <a:lnTo>
                        <a:pt x="248" y="632"/>
                      </a:lnTo>
                      <a:lnTo>
                        <a:pt x="248" y="630"/>
                      </a:lnTo>
                      <a:lnTo>
                        <a:pt x="247" y="629"/>
                      </a:lnTo>
                      <a:lnTo>
                        <a:pt x="246" y="628"/>
                      </a:lnTo>
                      <a:lnTo>
                        <a:pt x="247" y="628"/>
                      </a:lnTo>
                      <a:lnTo>
                        <a:pt x="247" y="626"/>
                      </a:lnTo>
                      <a:lnTo>
                        <a:pt x="247" y="625"/>
                      </a:lnTo>
                      <a:lnTo>
                        <a:pt x="247" y="624"/>
                      </a:lnTo>
                      <a:lnTo>
                        <a:pt x="246" y="623"/>
                      </a:lnTo>
                      <a:lnTo>
                        <a:pt x="245" y="623"/>
                      </a:lnTo>
                      <a:lnTo>
                        <a:pt x="245" y="622"/>
                      </a:lnTo>
                      <a:lnTo>
                        <a:pt x="244" y="622"/>
                      </a:lnTo>
                      <a:lnTo>
                        <a:pt x="245" y="620"/>
                      </a:lnTo>
                      <a:lnTo>
                        <a:pt x="245" y="619"/>
                      </a:lnTo>
                      <a:lnTo>
                        <a:pt x="246" y="618"/>
                      </a:lnTo>
                      <a:lnTo>
                        <a:pt x="246" y="617"/>
                      </a:lnTo>
                      <a:lnTo>
                        <a:pt x="245" y="616"/>
                      </a:lnTo>
                      <a:lnTo>
                        <a:pt x="245" y="615"/>
                      </a:lnTo>
                      <a:lnTo>
                        <a:pt x="245" y="614"/>
                      </a:lnTo>
                      <a:lnTo>
                        <a:pt x="244" y="614"/>
                      </a:lnTo>
                      <a:lnTo>
                        <a:pt x="244" y="613"/>
                      </a:lnTo>
                      <a:lnTo>
                        <a:pt x="244" y="612"/>
                      </a:lnTo>
                      <a:lnTo>
                        <a:pt x="244" y="611"/>
                      </a:lnTo>
                      <a:lnTo>
                        <a:pt x="244" y="610"/>
                      </a:lnTo>
                      <a:lnTo>
                        <a:pt x="244" y="609"/>
                      </a:lnTo>
                      <a:lnTo>
                        <a:pt x="244" y="608"/>
                      </a:lnTo>
                      <a:lnTo>
                        <a:pt x="244" y="607"/>
                      </a:lnTo>
                      <a:lnTo>
                        <a:pt x="243" y="607"/>
                      </a:lnTo>
                      <a:lnTo>
                        <a:pt x="243" y="606"/>
                      </a:lnTo>
                      <a:lnTo>
                        <a:pt x="243" y="605"/>
                      </a:lnTo>
                      <a:lnTo>
                        <a:pt x="242" y="604"/>
                      </a:lnTo>
                      <a:lnTo>
                        <a:pt x="243" y="603"/>
                      </a:lnTo>
                      <a:lnTo>
                        <a:pt x="243" y="601"/>
                      </a:lnTo>
                      <a:lnTo>
                        <a:pt x="244" y="600"/>
                      </a:lnTo>
                      <a:lnTo>
                        <a:pt x="244" y="599"/>
                      </a:lnTo>
                      <a:lnTo>
                        <a:pt x="243" y="599"/>
                      </a:lnTo>
                      <a:lnTo>
                        <a:pt x="244" y="598"/>
                      </a:lnTo>
                      <a:lnTo>
                        <a:pt x="244" y="597"/>
                      </a:lnTo>
                      <a:lnTo>
                        <a:pt x="245" y="597"/>
                      </a:lnTo>
                      <a:lnTo>
                        <a:pt x="245" y="596"/>
                      </a:lnTo>
                      <a:lnTo>
                        <a:pt x="245" y="595"/>
                      </a:lnTo>
                      <a:lnTo>
                        <a:pt x="246" y="595"/>
                      </a:lnTo>
                      <a:lnTo>
                        <a:pt x="247" y="595"/>
                      </a:lnTo>
                      <a:lnTo>
                        <a:pt x="247" y="594"/>
                      </a:lnTo>
                      <a:lnTo>
                        <a:pt x="247" y="593"/>
                      </a:lnTo>
                      <a:lnTo>
                        <a:pt x="247" y="592"/>
                      </a:lnTo>
                      <a:lnTo>
                        <a:pt x="248" y="592"/>
                      </a:lnTo>
                      <a:lnTo>
                        <a:pt x="248" y="591"/>
                      </a:lnTo>
                      <a:lnTo>
                        <a:pt x="248" y="590"/>
                      </a:lnTo>
                      <a:lnTo>
                        <a:pt x="248" y="589"/>
                      </a:lnTo>
                      <a:lnTo>
                        <a:pt x="248" y="588"/>
                      </a:lnTo>
                      <a:lnTo>
                        <a:pt x="248" y="587"/>
                      </a:lnTo>
                      <a:lnTo>
                        <a:pt x="248" y="586"/>
                      </a:lnTo>
                      <a:lnTo>
                        <a:pt x="248" y="585"/>
                      </a:lnTo>
                      <a:lnTo>
                        <a:pt x="248" y="584"/>
                      </a:lnTo>
                      <a:lnTo>
                        <a:pt x="248" y="583"/>
                      </a:lnTo>
                      <a:lnTo>
                        <a:pt x="247" y="583"/>
                      </a:lnTo>
                      <a:lnTo>
                        <a:pt x="247" y="580"/>
                      </a:lnTo>
                      <a:lnTo>
                        <a:pt x="247" y="579"/>
                      </a:lnTo>
                      <a:lnTo>
                        <a:pt x="245" y="578"/>
                      </a:lnTo>
                      <a:lnTo>
                        <a:pt x="244" y="578"/>
                      </a:lnTo>
                      <a:lnTo>
                        <a:pt x="243" y="577"/>
                      </a:lnTo>
                      <a:lnTo>
                        <a:pt x="243" y="576"/>
                      </a:lnTo>
                      <a:lnTo>
                        <a:pt x="241" y="576"/>
                      </a:lnTo>
                      <a:lnTo>
                        <a:pt x="241" y="575"/>
                      </a:lnTo>
                      <a:lnTo>
                        <a:pt x="240" y="575"/>
                      </a:lnTo>
                      <a:lnTo>
                        <a:pt x="240" y="574"/>
                      </a:lnTo>
                      <a:lnTo>
                        <a:pt x="240" y="573"/>
                      </a:lnTo>
                      <a:lnTo>
                        <a:pt x="239" y="572"/>
                      </a:lnTo>
                      <a:lnTo>
                        <a:pt x="238" y="572"/>
                      </a:lnTo>
                      <a:lnTo>
                        <a:pt x="237" y="570"/>
                      </a:lnTo>
                      <a:lnTo>
                        <a:pt x="236" y="569"/>
                      </a:lnTo>
                      <a:lnTo>
                        <a:pt x="236" y="568"/>
                      </a:lnTo>
                      <a:lnTo>
                        <a:pt x="236" y="567"/>
                      </a:lnTo>
                      <a:lnTo>
                        <a:pt x="235" y="566"/>
                      </a:lnTo>
                      <a:lnTo>
                        <a:pt x="235" y="565"/>
                      </a:lnTo>
                      <a:lnTo>
                        <a:pt x="235" y="564"/>
                      </a:lnTo>
                      <a:lnTo>
                        <a:pt x="235" y="563"/>
                      </a:lnTo>
                      <a:lnTo>
                        <a:pt x="236" y="563"/>
                      </a:lnTo>
                      <a:lnTo>
                        <a:pt x="236" y="562"/>
                      </a:lnTo>
                      <a:lnTo>
                        <a:pt x="237" y="562"/>
                      </a:lnTo>
                      <a:lnTo>
                        <a:pt x="236" y="561"/>
                      </a:lnTo>
                      <a:lnTo>
                        <a:pt x="237" y="561"/>
                      </a:lnTo>
                      <a:lnTo>
                        <a:pt x="237" y="559"/>
                      </a:lnTo>
                      <a:lnTo>
                        <a:pt x="237" y="558"/>
                      </a:lnTo>
                      <a:lnTo>
                        <a:pt x="237" y="557"/>
                      </a:lnTo>
                      <a:lnTo>
                        <a:pt x="236" y="556"/>
                      </a:lnTo>
                      <a:lnTo>
                        <a:pt x="236" y="555"/>
                      </a:lnTo>
                      <a:lnTo>
                        <a:pt x="236" y="554"/>
                      </a:lnTo>
                      <a:lnTo>
                        <a:pt x="235" y="554"/>
                      </a:lnTo>
                      <a:lnTo>
                        <a:pt x="234" y="554"/>
                      </a:lnTo>
                      <a:lnTo>
                        <a:pt x="233" y="554"/>
                      </a:lnTo>
                      <a:lnTo>
                        <a:pt x="232" y="554"/>
                      </a:lnTo>
                      <a:lnTo>
                        <a:pt x="231" y="554"/>
                      </a:lnTo>
                      <a:lnTo>
                        <a:pt x="231" y="553"/>
                      </a:lnTo>
                      <a:lnTo>
                        <a:pt x="230" y="552"/>
                      </a:lnTo>
                      <a:lnTo>
                        <a:pt x="231" y="552"/>
                      </a:lnTo>
                      <a:lnTo>
                        <a:pt x="231" y="551"/>
                      </a:lnTo>
                      <a:lnTo>
                        <a:pt x="230" y="550"/>
                      </a:lnTo>
                      <a:lnTo>
                        <a:pt x="229" y="550"/>
                      </a:lnTo>
                      <a:lnTo>
                        <a:pt x="229" y="549"/>
                      </a:lnTo>
                      <a:lnTo>
                        <a:pt x="228" y="549"/>
                      </a:lnTo>
                      <a:lnTo>
                        <a:pt x="228" y="547"/>
                      </a:lnTo>
                      <a:lnTo>
                        <a:pt x="227" y="546"/>
                      </a:lnTo>
                      <a:lnTo>
                        <a:pt x="227" y="545"/>
                      </a:lnTo>
                      <a:lnTo>
                        <a:pt x="227" y="544"/>
                      </a:lnTo>
                      <a:lnTo>
                        <a:pt x="227" y="543"/>
                      </a:lnTo>
                      <a:lnTo>
                        <a:pt x="226" y="543"/>
                      </a:lnTo>
                      <a:lnTo>
                        <a:pt x="225" y="543"/>
                      </a:lnTo>
                      <a:lnTo>
                        <a:pt x="222" y="543"/>
                      </a:lnTo>
                      <a:lnTo>
                        <a:pt x="221" y="543"/>
                      </a:lnTo>
                      <a:lnTo>
                        <a:pt x="220" y="542"/>
                      </a:lnTo>
                      <a:lnTo>
                        <a:pt x="219" y="542"/>
                      </a:lnTo>
                      <a:lnTo>
                        <a:pt x="218" y="542"/>
                      </a:lnTo>
                      <a:lnTo>
                        <a:pt x="217" y="543"/>
                      </a:lnTo>
                      <a:lnTo>
                        <a:pt x="216" y="544"/>
                      </a:lnTo>
                      <a:lnTo>
                        <a:pt x="216" y="543"/>
                      </a:lnTo>
                      <a:lnTo>
                        <a:pt x="215" y="543"/>
                      </a:lnTo>
                      <a:lnTo>
                        <a:pt x="214" y="543"/>
                      </a:lnTo>
                      <a:lnTo>
                        <a:pt x="213" y="543"/>
                      </a:lnTo>
                      <a:lnTo>
                        <a:pt x="213" y="542"/>
                      </a:lnTo>
                      <a:lnTo>
                        <a:pt x="212" y="542"/>
                      </a:lnTo>
                      <a:lnTo>
                        <a:pt x="211" y="543"/>
                      </a:lnTo>
                      <a:lnTo>
                        <a:pt x="211" y="544"/>
                      </a:lnTo>
                      <a:lnTo>
                        <a:pt x="210" y="544"/>
                      </a:lnTo>
                      <a:lnTo>
                        <a:pt x="210" y="543"/>
                      </a:lnTo>
                      <a:lnTo>
                        <a:pt x="209" y="543"/>
                      </a:lnTo>
                      <a:lnTo>
                        <a:pt x="208" y="543"/>
                      </a:lnTo>
                      <a:lnTo>
                        <a:pt x="208" y="542"/>
                      </a:lnTo>
                      <a:lnTo>
                        <a:pt x="207" y="542"/>
                      </a:lnTo>
                      <a:lnTo>
                        <a:pt x="205" y="542"/>
                      </a:lnTo>
                      <a:lnTo>
                        <a:pt x="204" y="542"/>
                      </a:lnTo>
                      <a:lnTo>
                        <a:pt x="204" y="543"/>
                      </a:lnTo>
                      <a:lnTo>
                        <a:pt x="203" y="543"/>
                      </a:lnTo>
                      <a:lnTo>
                        <a:pt x="203" y="542"/>
                      </a:lnTo>
                      <a:lnTo>
                        <a:pt x="203" y="543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1" y="542"/>
                      </a:lnTo>
                      <a:lnTo>
                        <a:pt x="200" y="542"/>
                      </a:lnTo>
                      <a:lnTo>
                        <a:pt x="200" y="541"/>
                      </a:lnTo>
                      <a:lnTo>
                        <a:pt x="199" y="541"/>
                      </a:lnTo>
                      <a:lnTo>
                        <a:pt x="198" y="541"/>
                      </a:lnTo>
                      <a:lnTo>
                        <a:pt x="198" y="542"/>
                      </a:lnTo>
                      <a:lnTo>
                        <a:pt x="197" y="542"/>
                      </a:lnTo>
                      <a:lnTo>
                        <a:pt x="196" y="542"/>
                      </a:lnTo>
                      <a:lnTo>
                        <a:pt x="195" y="542"/>
                      </a:lnTo>
                      <a:lnTo>
                        <a:pt x="195" y="543"/>
                      </a:lnTo>
                      <a:lnTo>
                        <a:pt x="194" y="542"/>
                      </a:lnTo>
                      <a:lnTo>
                        <a:pt x="193" y="542"/>
                      </a:lnTo>
                      <a:lnTo>
                        <a:pt x="193" y="541"/>
                      </a:lnTo>
                      <a:lnTo>
                        <a:pt x="192" y="541"/>
                      </a:lnTo>
                      <a:lnTo>
                        <a:pt x="191" y="541"/>
                      </a:lnTo>
                      <a:lnTo>
                        <a:pt x="190" y="541"/>
                      </a:lnTo>
                      <a:lnTo>
                        <a:pt x="189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7" y="537"/>
                      </a:lnTo>
                      <a:lnTo>
                        <a:pt x="186" y="537"/>
                      </a:lnTo>
                      <a:lnTo>
                        <a:pt x="185" y="537"/>
                      </a:lnTo>
                      <a:lnTo>
                        <a:pt x="184" y="537"/>
                      </a:lnTo>
                      <a:lnTo>
                        <a:pt x="184" y="536"/>
                      </a:lnTo>
                      <a:lnTo>
                        <a:pt x="183" y="536"/>
                      </a:lnTo>
                      <a:lnTo>
                        <a:pt x="182" y="535"/>
                      </a:lnTo>
                      <a:lnTo>
                        <a:pt x="181" y="534"/>
                      </a:lnTo>
                      <a:lnTo>
                        <a:pt x="180" y="535"/>
                      </a:lnTo>
                      <a:lnTo>
                        <a:pt x="180" y="534"/>
                      </a:lnTo>
                      <a:lnTo>
                        <a:pt x="179" y="534"/>
                      </a:lnTo>
                      <a:lnTo>
                        <a:pt x="179" y="533"/>
                      </a:lnTo>
                      <a:lnTo>
                        <a:pt x="178" y="533"/>
                      </a:lnTo>
                      <a:lnTo>
                        <a:pt x="178" y="532"/>
                      </a:lnTo>
                      <a:lnTo>
                        <a:pt x="178" y="531"/>
                      </a:lnTo>
                      <a:lnTo>
                        <a:pt x="177" y="531"/>
                      </a:lnTo>
                      <a:lnTo>
                        <a:pt x="177" y="530"/>
                      </a:lnTo>
                      <a:lnTo>
                        <a:pt x="176" y="530"/>
                      </a:lnTo>
                      <a:lnTo>
                        <a:pt x="176" y="529"/>
                      </a:lnTo>
                      <a:lnTo>
                        <a:pt x="175" y="529"/>
                      </a:lnTo>
                      <a:lnTo>
                        <a:pt x="175" y="528"/>
                      </a:lnTo>
                      <a:lnTo>
                        <a:pt x="175" y="527"/>
                      </a:lnTo>
                      <a:lnTo>
                        <a:pt x="175" y="526"/>
                      </a:lnTo>
                      <a:lnTo>
                        <a:pt x="175" y="525"/>
                      </a:lnTo>
                      <a:lnTo>
                        <a:pt x="174" y="524"/>
                      </a:lnTo>
                      <a:lnTo>
                        <a:pt x="174" y="523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0"/>
                      </a:lnTo>
                      <a:lnTo>
                        <a:pt x="172" y="520"/>
                      </a:lnTo>
                      <a:lnTo>
                        <a:pt x="171" y="520"/>
                      </a:lnTo>
                      <a:lnTo>
                        <a:pt x="170" y="521"/>
                      </a:lnTo>
                      <a:lnTo>
                        <a:pt x="170" y="520"/>
                      </a:lnTo>
                      <a:lnTo>
                        <a:pt x="169" y="520"/>
                      </a:lnTo>
                      <a:lnTo>
                        <a:pt x="169" y="521"/>
                      </a:lnTo>
                      <a:lnTo>
                        <a:pt x="168" y="520"/>
                      </a:lnTo>
                      <a:lnTo>
                        <a:pt x="168" y="521"/>
                      </a:lnTo>
                      <a:lnTo>
                        <a:pt x="167" y="520"/>
                      </a:lnTo>
                      <a:lnTo>
                        <a:pt x="166" y="520"/>
                      </a:lnTo>
                      <a:lnTo>
                        <a:pt x="165" y="520"/>
                      </a:lnTo>
                      <a:lnTo>
                        <a:pt x="165" y="521"/>
                      </a:lnTo>
                      <a:lnTo>
                        <a:pt x="164" y="521"/>
                      </a:lnTo>
                      <a:lnTo>
                        <a:pt x="163" y="522"/>
                      </a:lnTo>
                      <a:lnTo>
                        <a:pt x="163" y="521"/>
                      </a:lnTo>
                      <a:lnTo>
                        <a:pt x="162" y="522"/>
                      </a:lnTo>
                      <a:lnTo>
                        <a:pt x="161" y="522"/>
                      </a:lnTo>
                      <a:lnTo>
                        <a:pt x="161" y="523"/>
                      </a:lnTo>
                      <a:lnTo>
                        <a:pt x="160" y="524"/>
                      </a:lnTo>
                      <a:lnTo>
                        <a:pt x="160" y="525"/>
                      </a:lnTo>
                      <a:lnTo>
                        <a:pt x="160" y="526"/>
                      </a:lnTo>
                      <a:lnTo>
                        <a:pt x="159" y="527"/>
                      </a:lnTo>
                      <a:lnTo>
                        <a:pt x="158" y="527"/>
                      </a:lnTo>
                      <a:lnTo>
                        <a:pt x="159" y="528"/>
                      </a:lnTo>
                      <a:lnTo>
                        <a:pt x="158" y="529"/>
                      </a:lnTo>
                      <a:lnTo>
                        <a:pt x="157" y="529"/>
                      </a:lnTo>
                      <a:lnTo>
                        <a:pt x="157" y="530"/>
                      </a:lnTo>
                      <a:lnTo>
                        <a:pt x="157" y="531"/>
                      </a:lnTo>
                      <a:lnTo>
                        <a:pt x="157" y="532"/>
                      </a:lnTo>
                      <a:lnTo>
                        <a:pt x="156" y="532"/>
                      </a:lnTo>
                      <a:lnTo>
                        <a:pt x="156" y="533"/>
                      </a:lnTo>
                      <a:lnTo>
                        <a:pt x="155" y="533"/>
                      </a:lnTo>
                      <a:lnTo>
                        <a:pt x="154" y="533"/>
                      </a:lnTo>
                      <a:lnTo>
                        <a:pt x="154" y="534"/>
                      </a:lnTo>
                      <a:lnTo>
                        <a:pt x="153" y="534"/>
                      </a:lnTo>
                      <a:lnTo>
                        <a:pt x="152" y="534"/>
                      </a:lnTo>
                      <a:lnTo>
                        <a:pt x="152" y="535"/>
                      </a:lnTo>
                      <a:lnTo>
                        <a:pt x="151" y="535"/>
                      </a:lnTo>
                      <a:lnTo>
                        <a:pt x="152" y="535"/>
                      </a:lnTo>
                      <a:lnTo>
                        <a:pt x="152" y="536"/>
                      </a:lnTo>
                      <a:lnTo>
                        <a:pt x="151" y="536"/>
                      </a:lnTo>
                      <a:lnTo>
                        <a:pt x="150" y="536"/>
                      </a:lnTo>
                      <a:lnTo>
                        <a:pt x="150" y="537"/>
                      </a:lnTo>
                      <a:lnTo>
                        <a:pt x="149" y="537"/>
                      </a:lnTo>
                      <a:lnTo>
                        <a:pt x="148" y="537"/>
                      </a:lnTo>
                      <a:lnTo>
                        <a:pt x="148" y="538"/>
                      </a:lnTo>
                      <a:lnTo>
                        <a:pt x="149" y="538"/>
                      </a:lnTo>
                      <a:lnTo>
                        <a:pt x="149" y="539"/>
                      </a:lnTo>
                      <a:lnTo>
                        <a:pt x="148" y="539"/>
                      </a:lnTo>
                      <a:lnTo>
                        <a:pt x="147" y="538"/>
                      </a:lnTo>
                      <a:lnTo>
                        <a:pt x="146" y="538"/>
                      </a:lnTo>
                      <a:lnTo>
                        <a:pt x="145" y="537"/>
                      </a:lnTo>
                      <a:lnTo>
                        <a:pt x="144" y="537"/>
                      </a:lnTo>
                      <a:lnTo>
                        <a:pt x="144" y="536"/>
                      </a:lnTo>
                      <a:lnTo>
                        <a:pt x="144" y="535"/>
                      </a:lnTo>
                      <a:lnTo>
                        <a:pt x="144" y="534"/>
                      </a:lnTo>
                      <a:lnTo>
                        <a:pt x="144" y="535"/>
                      </a:lnTo>
                      <a:lnTo>
                        <a:pt x="143" y="535"/>
                      </a:lnTo>
                      <a:lnTo>
                        <a:pt x="143" y="534"/>
                      </a:lnTo>
                      <a:lnTo>
                        <a:pt x="142" y="534"/>
                      </a:lnTo>
                      <a:lnTo>
                        <a:pt x="142" y="535"/>
                      </a:lnTo>
                      <a:lnTo>
                        <a:pt x="143" y="535"/>
                      </a:lnTo>
                      <a:lnTo>
                        <a:pt x="143" y="536"/>
                      </a:lnTo>
                      <a:lnTo>
                        <a:pt x="142" y="536"/>
                      </a:lnTo>
                      <a:lnTo>
                        <a:pt x="142" y="537"/>
                      </a:lnTo>
                      <a:lnTo>
                        <a:pt x="141" y="537"/>
                      </a:lnTo>
                      <a:lnTo>
                        <a:pt x="141" y="538"/>
                      </a:lnTo>
                      <a:lnTo>
                        <a:pt x="140" y="538"/>
                      </a:lnTo>
                      <a:lnTo>
                        <a:pt x="140" y="539"/>
                      </a:lnTo>
                      <a:lnTo>
                        <a:pt x="139" y="538"/>
                      </a:lnTo>
                      <a:lnTo>
                        <a:pt x="139" y="537"/>
                      </a:lnTo>
                      <a:lnTo>
                        <a:pt x="138" y="537"/>
                      </a:lnTo>
                      <a:lnTo>
                        <a:pt x="138" y="536"/>
                      </a:lnTo>
                      <a:lnTo>
                        <a:pt x="137" y="536"/>
                      </a:lnTo>
                      <a:lnTo>
                        <a:pt x="137" y="537"/>
                      </a:lnTo>
                      <a:lnTo>
                        <a:pt x="137" y="536"/>
                      </a:lnTo>
                      <a:lnTo>
                        <a:pt x="136" y="537"/>
                      </a:lnTo>
                      <a:lnTo>
                        <a:pt x="136" y="538"/>
                      </a:lnTo>
                      <a:lnTo>
                        <a:pt x="135" y="538"/>
                      </a:lnTo>
                      <a:lnTo>
                        <a:pt x="134" y="538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6"/>
                      </a:lnTo>
                      <a:lnTo>
                        <a:pt x="133" y="536"/>
                      </a:lnTo>
                      <a:lnTo>
                        <a:pt x="132" y="537"/>
                      </a:lnTo>
                      <a:lnTo>
                        <a:pt x="132" y="538"/>
                      </a:lnTo>
                      <a:lnTo>
                        <a:pt x="132" y="539"/>
                      </a:lnTo>
                      <a:lnTo>
                        <a:pt x="132" y="540"/>
                      </a:lnTo>
                      <a:lnTo>
                        <a:pt x="132" y="541"/>
                      </a:lnTo>
                      <a:lnTo>
                        <a:pt x="131" y="541"/>
                      </a:lnTo>
                      <a:lnTo>
                        <a:pt x="130" y="541"/>
                      </a:lnTo>
                      <a:lnTo>
                        <a:pt x="130" y="542"/>
                      </a:lnTo>
                      <a:lnTo>
                        <a:pt x="129" y="543"/>
                      </a:lnTo>
                      <a:lnTo>
                        <a:pt x="128" y="543"/>
                      </a:lnTo>
                      <a:lnTo>
                        <a:pt x="128" y="542"/>
                      </a:lnTo>
                      <a:lnTo>
                        <a:pt x="127" y="542"/>
                      </a:lnTo>
                      <a:lnTo>
                        <a:pt x="127" y="541"/>
                      </a:lnTo>
                      <a:lnTo>
                        <a:pt x="127" y="542"/>
                      </a:lnTo>
                      <a:lnTo>
                        <a:pt x="126" y="542"/>
                      </a:lnTo>
                      <a:lnTo>
                        <a:pt x="126" y="541"/>
                      </a:lnTo>
                      <a:lnTo>
                        <a:pt x="125" y="541"/>
                      </a:lnTo>
                      <a:lnTo>
                        <a:pt x="125" y="540"/>
                      </a:lnTo>
                      <a:lnTo>
                        <a:pt x="124" y="540"/>
                      </a:lnTo>
                      <a:lnTo>
                        <a:pt x="125" y="540"/>
                      </a:lnTo>
                      <a:lnTo>
                        <a:pt x="125" y="539"/>
                      </a:lnTo>
                      <a:lnTo>
                        <a:pt x="125" y="538"/>
                      </a:lnTo>
                      <a:lnTo>
                        <a:pt x="125" y="537"/>
                      </a:lnTo>
                      <a:lnTo>
                        <a:pt x="124" y="537"/>
                      </a:lnTo>
                      <a:lnTo>
                        <a:pt x="123" y="537"/>
                      </a:lnTo>
                      <a:lnTo>
                        <a:pt x="122" y="538"/>
                      </a:lnTo>
                      <a:lnTo>
                        <a:pt x="122" y="539"/>
                      </a:lnTo>
                      <a:lnTo>
                        <a:pt x="121" y="538"/>
                      </a:lnTo>
                      <a:lnTo>
                        <a:pt x="120" y="538"/>
                      </a:lnTo>
                      <a:lnTo>
                        <a:pt x="120" y="537"/>
                      </a:lnTo>
                      <a:lnTo>
                        <a:pt x="120" y="538"/>
                      </a:lnTo>
                      <a:lnTo>
                        <a:pt x="119" y="537"/>
                      </a:lnTo>
                      <a:lnTo>
                        <a:pt x="118" y="538"/>
                      </a:lnTo>
                      <a:lnTo>
                        <a:pt x="117" y="537"/>
                      </a:lnTo>
                      <a:lnTo>
                        <a:pt x="117" y="536"/>
                      </a:lnTo>
                      <a:lnTo>
                        <a:pt x="116" y="536"/>
                      </a:lnTo>
                      <a:lnTo>
                        <a:pt x="115" y="536"/>
                      </a:lnTo>
                      <a:lnTo>
                        <a:pt x="114" y="536"/>
                      </a:lnTo>
                      <a:lnTo>
                        <a:pt x="114" y="535"/>
                      </a:lnTo>
                      <a:lnTo>
                        <a:pt x="113" y="534"/>
                      </a:lnTo>
                      <a:lnTo>
                        <a:pt x="113" y="535"/>
                      </a:lnTo>
                      <a:lnTo>
                        <a:pt x="112" y="535"/>
                      </a:lnTo>
                      <a:lnTo>
                        <a:pt x="111" y="535"/>
                      </a:lnTo>
                      <a:lnTo>
                        <a:pt x="109" y="535"/>
                      </a:lnTo>
                      <a:lnTo>
                        <a:pt x="108" y="536"/>
                      </a:lnTo>
                      <a:lnTo>
                        <a:pt x="108" y="535"/>
                      </a:lnTo>
                      <a:lnTo>
                        <a:pt x="107" y="535"/>
                      </a:lnTo>
                      <a:lnTo>
                        <a:pt x="107" y="536"/>
                      </a:lnTo>
                      <a:lnTo>
                        <a:pt x="106" y="536"/>
                      </a:lnTo>
                      <a:lnTo>
                        <a:pt x="105" y="536"/>
                      </a:lnTo>
                      <a:lnTo>
                        <a:pt x="105" y="537"/>
                      </a:lnTo>
                      <a:lnTo>
                        <a:pt x="104" y="537"/>
                      </a:lnTo>
                      <a:lnTo>
                        <a:pt x="104" y="536"/>
                      </a:lnTo>
                      <a:lnTo>
                        <a:pt x="103" y="536"/>
                      </a:lnTo>
                      <a:lnTo>
                        <a:pt x="103" y="537"/>
                      </a:lnTo>
                      <a:lnTo>
                        <a:pt x="103" y="536"/>
                      </a:lnTo>
                      <a:lnTo>
                        <a:pt x="102" y="536"/>
                      </a:lnTo>
                      <a:lnTo>
                        <a:pt x="102" y="535"/>
                      </a:lnTo>
                      <a:lnTo>
                        <a:pt x="102" y="534"/>
                      </a:lnTo>
                      <a:lnTo>
                        <a:pt x="101" y="535"/>
                      </a:lnTo>
                      <a:lnTo>
                        <a:pt x="100" y="534"/>
                      </a:lnTo>
                      <a:lnTo>
                        <a:pt x="99" y="534"/>
                      </a:lnTo>
                      <a:lnTo>
                        <a:pt x="99" y="535"/>
                      </a:lnTo>
                      <a:lnTo>
                        <a:pt x="98" y="535"/>
                      </a:lnTo>
                      <a:lnTo>
                        <a:pt x="97" y="534"/>
                      </a:lnTo>
                      <a:lnTo>
                        <a:pt x="97" y="535"/>
                      </a:lnTo>
                      <a:lnTo>
                        <a:pt x="96" y="535"/>
                      </a:lnTo>
                      <a:lnTo>
                        <a:pt x="96" y="534"/>
                      </a:lnTo>
                      <a:lnTo>
                        <a:pt x="96" y="535"/>
                      </a:lnTo>
                      <a:lnTo>
                        <a:pt x="95" y="535"/>
                      </a:lnTo>
                      <a:lnTo>
                        <a:pt x="95" y="534"/>
                      </a:lnTo>
                      <a:lnTo>
                        <a:pt x="94" y="534"/>
                      </a:lnTo>
                      <a:lnTo>
                        <a:pt x="94" y="533"/>
                      </a:lnTo>
                      <a:lnTo>
                        <a:pt x="93" y="532"/>
                      </a:lnTo>
                      <a:lnTo>
                        <a:pt x="93" y="533"/>
                      </a:lnTo>
                      <a:lnTo>
                        <a:pt x="92" y="533"/>
                      </a:lnTo>
                      <a:lnTo>
                        <a:pt x="92" y="534"/>
                      </a:lnTo>
                      <a:lnTo>
                        <a:pt x="91" y="535"/>
                      </a:lnTo>
                      <a:lnTo>
                        <a:pt x="90" y="536"/>
                      </a:lnTo>
                      <a:lnTo>
                        <a:pt x="89" y="536"/>
                      </a:lnTo>
                      <a:lnTo>
                        <a:pt x="88" y="536"/>
                      </a:lnTo>
                      <a:lnTo>
                        <a:pt x="88" y="535"/>
                      </a:lnTo>
                      <a:lnTo>
                        <a:pt x="87" y="535"/>
                      </a:lnTo>
                      <a:lnTo>
                        <a:pt x="86" y="535"/>
                      </a:lnTo>
                      <a:lnTo>
                        <a:pt x="86" y="534"/>
                      </a:lnTo>
                      <a:lnTo>
                        <a:pt x="86" y="535"/>
                      </a:lnTo>
                      <a:lnTo>
                        <a:pt x="85" y="535"/>
                      </a:lnTo>
                      <a:lnTo>
                        <a:pt x="85" y="534"/>
                      </a:lnTo>
                      <a:lnTo>
                        <a:pt x="85" y="533"/>
                      </a:lnTo>
                      <a:lnTo>
                        <a:pt x="84" y="534"/>
                      </a:lnTo>
                      <a:lnTo>
                        <a:pt x="84" y="533"/>
                      </a:lnTo>
                      <a:lnTo>
                        <a:pt x="83" y="534"/>
                      </a:lnTo>
                      <a:lnTo>
                        <a:pt x="82" y="534"/>
                      </a:lnTo>
                      <a:lnTo>
                        <a:pt x="82" y="535"/>
                      </a:lnTo>
                      <a:lnTo>
                        <a:pt x="81" y="535"/>
                      </a:lnTo>
                      <a:lnTo>
                        <a:pt x="82" y="535"/>
                      </a:lnTo>
                      <a:lnTo>
                        <a:pt x="82" y="536"/>
                      </a:lnTo>
                      <a:lnTo>
                        <a:pt x="81" y="536"/>
                      </a:lnTo>
                      <a:lnTo>
                        <a:pt x="81" y="535"/>
                      </a:lnTo>
                      <a:lnTo>
                        <a:pt x="80" y="535"/>
                      </a:lnTo>
                      <a:lnTo>
                        <a:pt x="80" y="534"/>
                      </a:lnTo>
                      <a:lnTo>
                        <a:pt x="79" y="534"/>
                      </a:lnTo>
                      <a:lnTo>
                        <a:pt x="79" y="535"/>
                      </a:lnTo>
                      <a:lnTo>
                        <a:pt x="79" y="534"/>
                      </a:lnTo>
                      <a:lnTo>
                        <a:pt x="78" y="534"/>
                      </a:lnTo>
                      <a:lnTo>
                        <a:pt x="77" y="534"/>
                      </a:lnTo>
                      <a:lnTo>
                        <a:pt x="77" y="535"/>
                      </a:lnTo>
                      <a:lnTo>
                        <a:pt x="77" y="534"/>
                      </a:lnTo>
                      <a:lnTo>
                        <a:pt x="76" y="534"/>
                      </a:lnTo>
                      <a:lnTo>
                        <a:pt x="75" y="534"/>
                      </a:lnTo>
                      <a:lnTo>
                        <a:pt x="75" y="533"/>
                      </a:lnTo>
                      <a:lnTo>
                        <a:pt x="75" y="532"/>
                      </a:lnTo>
                      <a:lnTo>
                        <a:pt x="75" y="531"/>
                      </a:lnTo>
                      <a:lnTo>
                        <a:pt x="74" y="531"/>
                      </a:lnTo>
                      <a:lnTo>
                        <a:pt x="74" y="532"/>
                      </a:lnTo>
                      <a:lnTo>
                        <a:pt x="74" y="531"/>
                      </a:lnTo>
                      <a:lnTo>
                        <a:pt x="73" y="531"/>
                      </a:lnTo>
                      <a:lnTo>
                        <a:pt x="72" y="530"/>
                      </a:lnTo>
                      <a:lnTo>
                        <a:pt x="71" y="531"/>
                      </a:lnTo>
                      <a:lnTo>
                        <a:pt x="71" y="530"/>
                      </a:lnTo>
                      <a:lnTo>
                        <a:pt x="70" y="530"/>
                      </a:lnTo>
                      <a:lnTo>
                        <a:pt x="70" y="531"/>
                      </a:lnTo>
                      <a:lnTo>
                        <a:pt x="70" y="530"/>
                      </a:lnTo>
                      <a:lnTo>
                        <a:pt x="69" y="530"/>
                      </a:lnTo>
                      <a:lnTo>
                        <a:pt x="69" y="529"/>
                      </a:lnTo>
                      <a:lnTo>
                        <a:pt x="68" y="529"/>
                      </a:lnTo>
                      <a:lnTo>
                        <a:pt x="68" y="530"/>
                      </a:lnTo>
                      <a:lnTo>
                        <a:pt x="67" y="529"/>
                      </a:lnTo>
                      <a:lnTo>
                        <a:pt x="67" y="530"/>
                      </a:lnTo>
                      <a:lnTo>
                        <a:pt x="66" y="529"/>
                      </a:lnTo>
                      <a:lnTo>
                        <a:pt x="66" y="530"/>
                      </a:lnTo>
                      <a:lnTo>
                        <a:pt x="65" y="530"/>
                      </a:lnTo>
                      <a:lnTo>
                        <a:pt x="64" y="529"/>
                      </a:lnTo>
                      <a:lnTo>
                        <a:pt x="63" y="529"/>
                      </a:lnTo>
                      <a:lnTo>
                        <a:pt x="62" y="529"/>
                      </a:lnTo>
                      <a:lnTo>
                        <a:pt x="62" y="528"/>
                      </a:lnTo>
                      <a:lnTo>
                        <a:pt x="62" y="527"/>
                      </a:lnTo>
                      <a:lnTo>
                        <a:pt x="61" y="527"/>
                      </a:lnTo>
                      <a:lnTo>
                        <a:pt x="61" y="528"/>
                      </a:lnTo>
                      <a:lnTo>
                        <a:pt x="59" y="529"/>
                      </a:lnTo>
                      <a:lnTo>
                        <a:pt x="58" y="529"/>
                      </a:lnTo>
                      <a:lnTo>
                        <a:pt x="58" y="528"/>
                      </a:lnTo>
                      <a:lnTo>
                        <a:pt x="57" y="528"/>
                      </a:lnTo>
                      <a:lnTo>
                        <a:pt x="56" y="528"/>
                      </a:lnTo>
                      <a:lnTo>
                        <a:pt x="55" y="527"/>
                      </a:lnTo>
                      <a:lnTo>
                        <a:pt x="55" y="526"/>
                      </a:lnTo>
                      <a:lnTo>
                        <a:pt x="55" y="525"/>
                      </a:lnTo>
                      <a:lnTo>
                        <a:pt x="55" y="524"/>
                      </a:lnTo>
                      <a:lnTo>
                        <a:pt x="55" y="525"/>
                      </a:lnTo>
                      <a:lnTo>
                        <a:pt x="54" y="525"/>
                      </a:lnTo>
                      <a:lnTo>
                        <a:pt x="54" y="524"/>
                      </a:lnTo>
                      <a:lnTo>
                        <a:pt x="55" y="524"/>
                      </a:lnTo>
                      <a:lnTo>
                        <a:pt x="54" y="524"/>
                      </a:lnTo>
                      <a:lnTo>
                        <a:pt x="54" y="523"/>
                      </a:lnTo>
                      <a:lnTo>
                        <a:pt x="53" y="523"/>
                      </a:lnTo>
                      <a:lnTo>
                        <a:pt x="53" y="522"/>
                      </a:lnTo>
                      <a:lnTo>
                        <a:pt x="52" y="523"/>
                      </a:lnTo>
                      <a:lnTo>
                        <a:pt x="53" y="522"/>
                      </a:lnTo>
                      <a:lnTo>
                        <a:pt x="52" y="521"/>
                      </a:lnTo>
                      <a:lnTo>
                        <a:pt x="53" y="520"/>
                      </a:lnTo>
                      <a:lnTo>
                        <a:pt x="52" y="520"/>
                      </a:lnTo>
                      <a:lnTo>
                        <a:pt x="51" y="520"/>
                      </a:lnTo>
                      <a:lnTo>
                        <a:pt x="50" y="521"/>
                      </a:lnTo>
                      <a:lnTo>
                        <a:pt x="49" y="521"/>
                      </a:lnTo>
                      <a:lnTo>
                        <a:pt x="48" y="520"/>
                      </a:lnTo>
                      <a:lnTo>
                        <a:pt x="48" y="521"/>
                      </a:lnTo>
                      <a:lnTo>
                        <a:pt x="47" y="520"/>
                      </a:lnTo>
                      <a:lnTo>
                        <a:pt x="46" y="520"/>
                      </a:lnTo>
                      <a:lnTo>
                        <a:pt x="45" y="519"/>
                      </a:lnTo>
                      <a:lnTo>
                        <a:pt x="44" y="519"/>
                      </a:lnTo>
                      <a:lnTo>
                        <a:pt x="43" y="519"/>
                      </a:lnTo>
                      <a:lnTo>
                        <a:pt x="44" y="520"/>
                      </a:lnTo>
                      <a:lnTo>
                        <a:pt x="43" y="520"/>
                      </a:lnTo>
                      <a:lnTo>
                        <a:pt x="42" y="521"/>
                      </a:lnTo>
                      <a:lnTo>
                        <a:pt x="41" y="520"/>
                      </a:lnTo>
                      <a:lnTo>
                        <a:pt x="40" y="520"/>
                      </a:lnTo>
                      <a:lnTo>
                        <a:pt x="40" y="521"/>
                      </a:lnTo>
                      <a:lnTo>
                        <a:pt x="40" y="522"/>
                      </a:lnTo>
                      <a:lnTo>
                        <a:pt x="41" y="522"/>
                      </a:lnTo>
                      <a:lnTo>
                        <a:pt x="40" y="523"/>
                      </a:lnTo>
                      <a:lnTo>
                        <a:pt x="40" y="524"/>
                      </a:lnTo>
                      <a:lnTo>
                        <a:pt x="39" y="524"/>
                      </a:lnTo>
                      <a:lnTo>
                        <a:pt x="38" y="523"/>
                      </a:lnTo>
                      <a:lnTo>
                        <a:pt x="38" y="524"/>
                      </a:lnTo>
                      <a:lnTo>
                        <a:pt x="38" y="523"/>
                      </a:lnTo>
                      <a:lnTo>
                        <a:pt x="37" y="523"/>
                      </a:lnTo>
                      <a:lnTo>
                        <a:pt x="36" y="522"/>
                      </a:lnTo>
                      <a:lnTo>
                        <a:pt x="36" y="523"/>
                      </a:lnTo>
                      <a:lnTo>
                        <a:pt x="35" y="523"/>
                      </a:lnTo>
                      <a:lnTo>
                        <a:pt x="35" y="524"/>
                      </a:lnTo>
                      <a:lnTo>
                        <a:pt x="34" y="524"/>
                      </a:lnTo>
                      <a:lnTo>
                        <a:pt x="34" y="525"/>
                      </a:lnTo>
                      <a:lnTo>
                        <a:pt x="33" y="524"/>
                      </a:lnTo>
                      <a:lnTo>
                        <a:pt x="32" y="524"/>
                      </a:lnTo>
                      <a:lnTo>
                        <a:pt x="32" y="523"/>
                      </a:lnTo>
                      <a:lnTo>
                        <a:pt x="32" y="522"/>
                      </a:lnTo>
                      <a:lnTo>
                        <a:pt x="31" y="522"/>
                      </a:lnTo>
                      <a:lnTo>
                        <a:pt x="30" y="523"/>
                      </a:lnTo>
                      <a:lnTo>
                        <a:pt x="29" y="523"/>
                      </a:lnTo>
                      <a:lnTo>
                        <a:pt x="28" y="523"/>
                      </a:lnTo>
                      <a:lnTo>
                        <a:pt x="28" y="524"/>
                      </a:lnTo>
                      <a:lnTo>
                        <a:pt x="28" y="523"/>
                      </a:lnTo>
                      <a:lnTo>
                        <a:pt x="27" y="523"/>
                      </a:lnTo>
                      <a:lnTo>
                        <a:pt x="26" y="523"/>
                      </a:lnTo>
                      <a:lnTo>
                        <a:pt x="26" y="522"/>
                      </a:lnTo>
                      <a:lnTo>
                        <a:pt x="25" y="522"/>
                      </a:lnTo>
                      <a:lnTo>
                        <a:pt x="24" y="522"/>
                      </a:lnTo>
                      <a:lnTo>
                        <a:pt x="23" y="522"/>
                      </a:lnTo>
                      <a:lnTo>
                        <a:pt x="21" y="522"/>
                      </a:lnTo>
                      <a:lnTo>
                        <a:pt x="21" y="521"/>
                      </a:lnTo>
                      <a:lnTo>
                        <a:pt x="22" y="521"/>
                      </a:lnTo>
                      <a:lnTo>
                        <a:pt x="22" y="520"/>
                      </a:lnTo>
                      <a:lnTo>
                        <a:pt x="21" y="520"/>
                      </a:lnTo>
                      <a:lnTo>
                        <a:pt x="21" y="518"/>
                      </a:lnTo>
                      <a:lnTo>
                        <a:pt x="20" y="518"/>
                      </a:lnTo>
                      <a:lnTo>
                        <a:pt x="19" y="518"/>
                      </a:lnTo>
                      <a:lnTo>
                        <a:pt x="19" y="517"/>
                      </a:lnTo>
                      <a:lnTo>
                        <a:pt x="18" y="517"/>
                      </a:lnTo>
                      <a:lnTo>
                        <a:pt x="18" y="518"/>
                      </a:lnTo>
                      <a:lnTo>
                        <a:pt x="17" y="519"/>
                      </a:lnTo>
                      <a:lnTo>
                        <a:pt x="16" y="519"/>
                      </a:lnTo>
                      <a:lnTo>
                        <a:pt x="16" y="518"/>
                      </a:lnTo>
                      <a:lnTo>
                        <a:pt x="15" y="519"/>
                      </a:lnTo>
                      <a:lnTo>
                        <a:pt x="15" y="517"/>
                      </a:lnTo>
                      <a:lnTo>
                        <a:pt x="16" y="517"/>
                      </a:lnTo>
                      <a:lnTo>
                        <a:pt x="16" y="516"/>
                      </a:lnTo>
                      <a:lnTo>
                        <a:pt x="16" y="515"/>
                      </a:lnTo>
                      <a:lnTo>
                        <a:pt x="15" y="515"/>
                      </a:lnTo>
                      <a:lnTo>
                        <a:pt x="14" y="514"/>
                      </a:lnTo>
                      <a:lnTo>
                        <a:pt x="14" y="513"/>
                      </a:lnTo>
                      <a:lnTo>
                        <a:pt x="14" y="512"/>
                      </a:lnTo>
                      <a:lnTo>
                        <a:pt x="16" y="511"/>
                      </a:lnTo>
                      <a:lnTo>
                        <a:pt x="17" y="511"/>
                      </a:lnTo>
                      <a:lnTo>
                        <a:pt x="18" y="510"/>
                      </a:lnTo>
                      <a:lnTo>
                        <a:pt x="18" y="509"/>
                      </a:lnTo>
                      <a:lnTo>
                        <a:pt x="18" y="507"/>
                      </a:lnTo>
                      <a:lnTo>
                        <a:pt x="18" y="506"/>
                      </a:lnTo>
                      <a:lnTo>
                        <a:pt x="19" y="505"/>
                      </a:lnTo>
                      <a:lnTo>
                        <a:pt x="20" y="504"/>
                      </a:lnTo>
                      <a:lnTo>
                        <a:pt x="20" y="502"/>
                      </a:lnTo>
                      <a:lnTo>
                        <a:pt x="21" y="501"/>
                      </a:lnTo>
                      <a:lnTo>
                        <a:pt x="21" y="500"/>
                      </a:lnTo>
                      <a:lnTo>
                        <a:pt x="20" y="499"/>
                      </a:lnTo>
                      <a:lnTo>
                        <a:pt x="20" y="498"/>
                      </a:lnTo>
                      <a:lnTo>
                        <a:pt x="21" y="498"/>
                      </a:lnTo>
                      <a:lnTo>
                        <a:pt x="21" y="497"/>
                      </a:lnTo>
                      <a:lnTo>
                        <a:pt x="23" y="497"/>
                      </a:lnTo>
                      <a:lnTo>
                        <a:pt x="23" y="496"/>
                      </a:lnTo>
                      <a:lnTo>
                        <a:pt x="21" y="495"/>
                      </a:lnTo>
                      <a:lnTo>
                        <a:pt x="19" y="494"/>
                      </a:lnTo>
                      <a:lnTo>
                        <a:pt x="18" y="493"/>
                      </a:lnTo>
                      <a:lnTo>
                        <a:pt x="17" y="493"/>
                      </a:lnTo>
                      <a:lnTo>
                        <a:pt x="18" y="492"/>
                      </a:lnTo>
                      <a:lnTo>
                        <a:pt x="20" y="492"/>
                      </a:lnTo>
                      <a:lnTo>
                        <a:pt x="21" y="491"/>
                      </a:lnTo>
                      <a:lnTo>
                        <a:pt x="22" y="490"/>
                      </a:lnTo>
                      <a:lnTo>
                        <a:pt x="22" y="489"/>
                      </a:lnTo>
                      <a:lnTo>
                        <a:pt x="23" y="487"/>
                      </a:lnTo>
                      <a:lnTo>
                        <a:pt x="24" y="485"/>
                      </a:lnTo>
                      <a:lnTo>
                        <a:pt x="23" y="484"/>
                      </a:lnTo>
                      <a:lnTo>
                        <a:pt x="22" y="484"/>
                      </a:lnTo>
                      <a:lnTo>
                        <a:pt x="21" y="484"/>
                      </a:lnTo>
                      <a:lnTo>
                        <a:pt x="21" y="483"/>
                      </a:lnTo>
                      <a:lnTo>
                        <a:pt x="20" y="483"/>
                      </a:lnTo>
                      <a:lnTo>
                        <a:pt x="20" y="482"/>
                      </a:lnTo>
                      <a:lnTo>
                        <a:pt x="21" y="481"/>
                      </a:lnTo>
                      <a:lnTo>
                        <a:pt x="23" y="479"/>
                      </a:lnTo>
                      <a:lnTo>
                        <a:pt x="24" y="479"/>
                      </a:lnTo>
                      <a:lnTo>
                        <a:pt x="25" y="478"/>
                      </a:lnTo>
                      <a:lnTo>
                        <a:pt x="26" y="477"/>
                      </a:lnTo>
                      <a:lnTo>
                        <a:pt x="27" y="476"/>
                      </a:lnTo>
                      <a:lnTo>
                        <a:pt x="26" y="476"/>
                      </a:lnTo>
                      <a:lnTo>
                        <a:pt x="26" y="475"/>
                      </a:lnTo>
                      <a:lnTo>
                        <a:pt x="25" y="475"/>
                      </a:lnTo>
                      <a:lnTo>
                        <a:pt x="24" y="474"/>
                      </a:lnTo>
                      <a:lnTo>
                        <a:pt x="22" y="473"/>
                      </a:lnTo>
                      <a:lnTo>
                        <a:pt x="22" y="472"/>
                      </a:lnTo>
                      <a:lnTo>
                        <a:pt x="21" y="470"/>
                      </a:lnTo>
                      <a:lnTo>
                        <a:pt x="21" y="469"/>
                      </a:lnTo>
                      <a:lnTo>
                        <a:pt x="21" y="468"/>
                      </a:lnTo>
                      <a:lnTo>
                        <a:pt x="22" y="467"/>
                      </a:lnTo>
                      <a:lnTo>
                        <a:pt x="24" y="466"/>
                      </a:lnTo>
                      <a:lnTo>
                        <a:pt x="23" y="465"/>
                      </a:lnTo>
                      <a:lnTo>
                        <a:pt x="22" y="464"/>
                      </a:lnTo>
                      <a:lnTo>
                        <a:pt x="20" y="463"/>
                      </a:lnTo>
                      <a:lnTo>
                        <a:pt x="19" y="463"/>
                      </a:lnTo>
                      <a:lnTo>
                        <a:pt x="19" y="462"/>
                      </a:lnTo>
                      <a:lnTo>
                        <a:pt x="18" y="460"/>
                      </a:lnTo>
                      <a:lnTo>
                        <a:pt x="18" y="459"/>
                      </a:lnTo>
                      <a:lnTo>
                        <a:pt x="19" y="458"/>
                      </a:lnTo>
                      <a:lnTo>
                        <a:pt x="19" y="457"/>
                      </a:lnTo>
                      <a:lnTo>
                        <a:pt x="20" y="456"/>
                      </a:lnTo>
                      <a:lnTo>
                        <a:pt x="22" y="455"/>
                      </a:lnTo>
                      <a:lnTo>
                        <a:pt x="22" y="454"/>
                      </a:lnTo>
                      <a:lnTo>
                        <a:pt x="22" y="453"/>
                      </a:lnTo>
                      <a:lnTo>
                        <a:pt x="23" y="452"/>
                      </a:lnTo>
                      <a:lnTo>
                        <a:pt x="22" y="451"/>
                      </a:lnTo>
                      <a:lnTo>
                        <a:pt x="24" y="447"/>
                      </a:lnTo>
                      <a:lnTo>
                        <a:pt x="25" y="445"/>
                      </a:lnTo>
                      <a:lnTo>
                        <a:pt x="27" y="444"/>
                      </a:lnTo>
                      <a:lnTo>
                        <a:pt x="28" y="442"/>
                      </a:lnTo>
                      <a:lnTo>
                        <a:pt x="29" y="441"/>
                      </a:lnTo>
                      <a:lnTo>
                        <a:pt x="29" y="440"/>
                      </a:lnTo>
                      <a:lnTo>
                        <a:pt x="30" y="438"/>
                      </a:lnTo>
                      <a:lnTo>
                        <a:pt x="30" y="437"/>
                      </a:lnTo>
                      <a:lnTo>
                        <a:pt x="28" y="436"/>
                      </a:lnTo>
                      <a:lnTo>
                        <a:pt x="27" y="436"/>
                      </a:lnTo>
                      <a:lnTo>
                        <a:pt x="25" y="435"/>
                      </a:lnTo>
                      <a:lnTo>
                        <a:pt x="24" y="435"/>
                      </a:lnTo>
                      <a:lnTo>
                        <a:pt x="23" y="433"/>
                      </a:lnTo>
                      <a:lnTo>
                        <a:pt x="23" y="432"/>
                      </a:lnTo>
                      <a:lnTo>
                        <a:pt x="24" y="432"/>
                      </a:lnTo>
                      <a:lnTo>
                        <a:pt x="26" y="430"/>
                      </a:lnTo>
                      <a:lnTo>
                        <a:pt x="28" y="429"/>
                      </a:lnTo>
                      <a:lnTo>
                        <a:pt x="29" y="428"/>
                      </a:lnTo>
                      <a:lnTo>
                        <a:pt x="30" y="428"/>
                      </a:lnTo>
                      <a:lnTo>
                        <a:pt x="30" y="427"/>
                      </a:lnTo>
                      <a:lnTo>
                        <a:pt x="30" y="426"/>
                      </a:lnTo>
                      <a:lnTo>
                        <a:pt x="31" y="424"/>
                      </a:lnTo>
                      <a:lnTo>
                        <a:pt x="31" y="423"/>
                      </a:lnTo>
                      <a:lnTo>
                        <a:pt x="30" y="421"/>
                      </a:lnTo>
                      <a:lnTo>
                        <a:pt x="29" y="418"/>
                      </a:lnTo>
                      <a:lnTo>
                        <a:pt x="29" y="417"/>
                      </a:lnTo>
                      <a:lnTo>
                        <a:pt x="30" y="416"/>
                      </a:lnTo>
                      <a:lnTo>
                        <a:pt x="30" y="415"/>
                      </a:lnTo>
                      <a:lnTo>
                        <a:pt x="31" y="414"/>
                      </a:lnTo>
                      <a:lnTo>
                        <a:pt x="31" y="413"/>
                      </a:lnTo>
                      <a:lnTo>
                        <a:pt x="30" y="412"/>
                      </a:lnTo>
                      <a:lnTo>
                        <a:pt x="30" y="411"/>
                      </a:lnTo>
                      <a:lnTo>
                        <a:pt x="29" y="411"/>
                      </a:lnTo>
                      <a:lnTo>
                        <a:pt x="29" y="410"/>
                      </a:lnTo>
                      <a:lnTo>
                        <a:pt x="29" y="409"/>
                      </a:lnTo>
                      <a:lnTo>
                        <a:pt x="29" y="408"/>
                      </a:lnTo>
                      <a:lnTo>
                        <a:pt x="29" y="407"/>
                      </a:lnTo>
                      <a:lnTo>
                        <a:pt x="30" y="407"/>
                      </a:lnTo>
                      <a:lnTo>
                        <a:pt x="31" y="406"/>
                      </a:lnTo>
                      <a:lnTo>
                        <a:pt x="31" y="405"/>
                      </a:lnTo>
                      <a:lnTo>
                        <a:pt x="31" y="404"/>
                      </a:lnTo>
                      <a:lnTo>
                        <a:pt x="32" y="404"/>
                      </a:lnTo>
                      <a:lnTo>
                        <a:pt x="33" y="402"/>
                      </a:lnTo>
                      <a:lnTo>
                        <a:pt x="34" y="401"/>
                      </a:lnTo>
                      <a:lnTo>
                        <a:pt x="34" y="400"/>
                      </a:lnTo>
                      <a:lnTo>
                        <a:pt x="33" y="399"/>
                      </a:lnTo>
                      <a:lnTo>
                        <a:pt x="34" y="398"/>
                      </a:lnTo>
                      <a:lnTo>
                        <a:pt x="34" y="397"/>
                      </a:lnTo>
                      <a:lnTo>
                        <a:pt x="33" y="397"/>
                      </a:lnTo>
                      <a:lnTo>
                        <a:pt x="33" y="396"/>
                      </a:lnTo>
                      <a:lnTo>
                        <a:pt x="32" y="397"/>
                      </a:lnTo>
                      <a:lnTo>
                        <a:pt x="31" y="397"/>
                      </a:lnTo>
                      <a:lnTo>
                        <a:pt x="31" y="398"/>
                      </a:lnTo>
                      <a:lnTo>
                        <a:pt x="30" y="398"/>
                      </a:lnTo>
                      <a:lnTo>
                        <a:pt x="29" y="397"/>
                      </a:lnTo>
                      <a:lnTo>
                        <a:pt x="28" y="396"/>
                      </a:lnTo>
                      <a:lnTo>
                        <a:pt x="28" y="395"/>
                      </a:lnTo>
                      <a:lnTo>
                        <a:pt x="27" y="394"/>
                      </a:lnTo>
                      <a:lnTo>
                        <a:pt x="27" y="393"/>
                      </a:lnTo>
                      <a:lnTo>
                        <a:pt x="26" y="393"/>
                      </a:lnTo>
                      <a:lnTo>
                        <a:pt x="25" y="393"/>
                      </a:lnTo>
                      <a:lnTo>
                        <a:pt x="24" y="393"/>
                      </a:lnTo>
                      <a:lnTo>
                        <a:pt x="23" y="393"/>
                      </a:lnTo>
                      <a:lnTo>
                        <a:pt x="23" y="392"/>
                      </a:lnTo>
                      <a:lnTo>
                        <a:pt x="24" y="391"/>
                      </a:lnTo>
                      <a:lnTo>
                        <a:pt x="26" y="390"/>
                      </a:lnTo>
                      <a:lnTo>
                        <a:pt x="27" y="389"/>
                      </a:lnTo>
                      <a:lnTo>
                        <a:pt x="29" y="387"/>
                      </a:lnTo>
                      <a:lnTo>
                        <a:pt x="30" y="387"/>
                      </a:lnTo>
                      <a:lnTo>
                        <a:pt x="30" y="385"/>
                      </a:lnTo>
                      <a:lnTo>
                        <a:pt x="30" y="384"/>
                      </a:lnTo>
                      <a:lnTo>
                        <a:pt x="28" y="383"/>
                      </a:lnTo>
                      <a:lnTo>
                        <a:pt x="28" y="382"/>
                      </a:lnTo>
                      <a:lnTo>
                        <a:pt x="27" y="381"/>
                      </a:lnTo>
                      <a:lnTo>
                        <a:pt x="26" y="381"/>
                      </a:lnTo>
                      <a:lnTo>
                        <a:pt x="25" y="381"/>
                      </a:lnTo>
                      <a:lnTo>
                        <a:pt x="24" y="381"/>
                      </a:lnTo>
                      <a:lnTo>
                        <a:pt x="23" y="382"/>
                      </a:lnTo>
                      <a:lnTo>
                        <a:pt x="22" y="382"/>
                      </a:lnTo>
                      <a:lnTo>
                        <a:pt x="21" y="382"/>
                      </a:lnTo>
                      <a:lnTo>
                        <a:pt x="20" y="382"/>
                      </a:lnTo>
                      <a:lnTo>
                        <a:pt x="20" y="381"/>
                      </a:lnTo>
                      <a:lnTo>
                        <a:pt x="21" y="378"/>
                      </a:lnTo>
                      <a:lnTo>
                        <a:pt x="22" y="377"/>
                      </a:lnTo>
                      <a:lnTo>
                        <a:pt x="22" y="376"/>
                      </a:lnTo>
                      <a:lnTo>
                        <a:pt x="23" y="376"/>
                      </a:lnTo>
                      <a:lnTo>
                        <a:pt x="24" y="376"/>
                      </a:lnTo>
                      <a:lnTo>
                        <a:pt x="26" y="376"/>
                      </a:lnTo>
                      <a:lnTo>
                        <a:pt x="29" y="377"/>
                      </a:lnTo>
                      <a:lnTo>
                        <a:pt x="30" y="376"/>
                      </a:lnTo>
                      <a:lnTo>
                        <a:pt x="29" y="375"/>
                      </a:lnTo>
                      <a:lnTo>
                        <a:pt x="29" y="373"/>
                      </a:lnTo>
                      <a:lnTo>
                        <a:pt x="28" y="373"/>
                      </a:lnTo>
                      <a:lnTo>
                        <a:pt x="27" y="371"/>
                      </a:lnTo>
                      <a:lnTo>
                        <a:pt x="26" y="370"/>
                      </a:lnTo>
                      <a:lnTo>
                        <a:pt x="25" y="368"/>
                      </a:lnTo>
                      <a:lnTo>
                        <a:pt x="24" y="367"/>
                      </a:lnTo>
                      <a:lnTo>
                        <a:pt x="23" y="367"/>
                      </a:lnTo>
                      <a:lnTo>
                        <a:pt x="23" y="368"/>
                      </a:lnTo>
                      <a:lnTo>
                        <a:pt x="22" y="369"/>
                      </a:lnTo>
                      <a:lnTo>
                        <a:pt x="21" y="371"/>
                      </a:lnTo>
                      <a:lnTo>
                        <a:pt x="21" y="372"/>
                      </a:lnTo>
                      <a:lnTo>
                        <a:pt x="20" y="372"/>
                      </a:lnTo>
                      <a:lnTo>
                        <a:pt x="19" y="372"/>
                      </a:lnTo>
                      <a:lnTo>
                        <a:pt x="18" y="372"/>
                      </a:lnTo>
                      <a:lnTo>
                        <a:pt x="18" y="371"/>
                      </a:lnTo>
                      <a:lnTo>
                        <a:pt x="17" y="371"/>
                      </a:lnTo>
                      <a:lnTo>
                        <a:pt x="17" y="370"/>
                      </a:lnTo>
                      <a:lnTo>
                        <a:pt x="17" y="369"/>
                      </a:lnTo>
                      <a:lnTo>
                        <a:pt x="18" y="368"/>
                      </a:lnTo>
                      <a:lnTo>
                        <a:pt x="19" y="367"/>
                      </a:lnTo>
                      <a:lnTo>
                        <a:pt x="19" y="365"/>
                      </a:lnTo>
                      <a:lnTo>
                        <a:pt x="17" y="364"/>
                      </a:lnTo>
                      <a:lnTo>
                        <a:pt x="16" y="364"/>
                      </a:lnTo>
                      <a:lnTo>
                        <a:pt x="16" y="363"/>
                      </a:lnTo>
                      <a:lnTo>
                        <a:pt x="15" y="362"/>
                      </a:lnTo>
                      <a:lnTo>
                        <a:pt x="15" y="360"/>
                      </a:lnTo>
                      <a:lnTo>
                        <a:pt x="16" y="359"/>
                      </a:lnTo>
                      <a:lnTo>
                        <a:pt x="16" y="358"/>
                      </a:lnTo>
                      <a:lnTo>
                        <a:pt x="17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5" y="354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5" y="350"/>
                      </a:lnTo>
                      <a:lnTo>
                        <a:pt x="15" y="349"/>
                      </a:lnTo>
                      <a:lnTo>
                        <a:pt x="15" y="348"/>
                      </a:lnTo>
                      <a:lnTo>
                        <a:pt x="17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3"/>
                      </a:lnTo>
                      <a:lnTo>
                        <a:pt x="16" y="342"/>
                      </a:lnTo>
                      <a:lnTo>
                        <a:pt x="15" y="341"/>
                      </a:lnTo>
                      <a:lnTo>
                        <a:pt x="14" y="340"/>
                      </a:lnTo>
                      <a:lnTo>
                        <a:pt x="13" y="340"/>
                      </a:lnTo>
                      <a:lnTo>
                        <a:pt x="12" y="339"/>
                      </a:lnTo>
                      <a:lnTo>
                        <a:pt x="10" y="339"/>
                      </a:lnTo>
                      <a:lnTo>
                        <a:pt x="9" y="338"/>
                      </a:lnTo>
                      <a:lnTo>
                        <a:pt x="8" y="336"/>
                      </a:lnTo>
                      <a:lnTo>
                        <a:pt x="8" y="335"/>
                      </a:lnTo>
                      <a:lnTo>
                        <a:pt x="7" y="333"/>
                      </a:lnTo>
                      <a:lnTo>
                        <a:pt x="6" y="331"/>
                      </a:lnTo>
                      <a:lnTo>
                        <a:pt x="7" y="331"/>
                      </a:lnTo>
                      <a:lnTo>
                        <a:pt x="7" y="329"/>
                      </a:lnTo>
                      <a:lnTo>
                        <a:pt x="8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6" y="323"/>
                      </a:lnTo>
                      <a:lnTo>
                        <a:pt x="5" y="323"/>
                      </a:lnTo>
                      <a:lnTo>
                        <a:pt x="4" y="324"/>
                      </a:lnTo>
                      <a:lnTo>
                        <a:pt x="3" y="324"/>
                      </a:lnTo>
                      <a:lnTo>
                        <a:pt x="3" y="326"/>
                      </a:lnTo>
                      <a:lnTo>
                        <a:pt x="2" y="326"/>
                      </a:lnTo>
                      <a:lnTo>
                        <a:pt x="1" y="326"/>
                      </a:lnTo>
                      <a:lnTo>
                        <a:pt x="1" y="325"/>
                      </a:lnTo>
                      <a:lnTo>
                        <a:pt x="0" y="324"/>
                      </a:lnTo>
                      <a:lnTo>
                        <a:pt x="0" y="322"/>
                      </a:lnTo>
                      <a:lnTo>
                        <a:pt x="0" y="321"/>
                      </a:lnTo>
                      <a:lnTo>
                        <a:pt x="1" y="320"/>
                      </a:lnTo>
                      <a:lnTo>
                        <a:pt x="2" y="319"/>
                      </a:lnTo>
                      <a:lnTo>
                        <a:pt x="3" y="319"/>
                      </a:lnTo>
                      <a:lnTo>
                        <a:pt x="4" y="319"/>
                      </a:lnTo>
                      <a:lnTo>
                        <a:pt x="4" y="318"/>
                      </a:lnTo>
                      <a:lnTo>
                        <a:pt x="5" y="318"/>
                      </a:lnTo>
                      <a:lnTo>
                        <a:pt x="4" y="317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2" y="313"/>
                      </a:lnTo>
                      <a:lnTo>
                        <a:pt x="3" y="313"/>
                      </a:lnTo>
                      <a:lnTo>
                        <a:pt x="5" y="313"/>
                      </a:lnTo>
                      <a:lnTo>
                        <a:pt x="5" y="312"/>
                      </a:lnTo>
                      <a:lnTo>
                        <a:pt x="6" y="310"/>
                      </a:lnTo>
                      <a:lnTo>
                        <a:pt x="7" y="309"/>
                      </a:lnTo>
                      <a:lnTo>
                        <a:pt x="8" y="309"/>
                      </a:lnTo>
                      <a:lnTo>
                        <a:pt x="8" y="308"/>
                      </a:lnTo>
                      <a:lnTo>
                        <a:pt x="9" y="308"/>
                      </a:lnTo>
                      <a:lnTo>
                        <a:pt x="11" y="308"/>
                      </a:lnTo>
                      <a:lnTo>
                        <a:pt x="12" y="308"/>
                      </a:lnTo>
                      <a:lnTo>
                        <a:pt x="13" y="307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4" y="304"/>
                      </a:lnTo>
                      <a:lnTo>
                        <a:pt x="14" y="303"/>
                      </a:lnTo>
                      <a:lnTo>
                        <a:pt x="15" y="303"/>
                      </a:lnTo>
                      <a:lnTo>
                        <a:pt x="16" y="303"/>
                      </a:lnTo>
                      <a:lnTo>
                        <a:pt x="17" y="303"/>
                      </a:lnTo>
                      <a:lnTo>
                        <a:pt x="18" y="303"/>
                      </a:lnTo>
                      <a:lnTo>
                        <a:pt x="19" y="303"/>
                      </a:lnTo>
                      <a:lnTo>
                        <a:pt x="20" y="302"/>
                      </a:lnTo>
                      <a:lnTo>
                        <a:pt x="20" y="300"/>
                      </a:lnTo>
                      <a:lnTo>
                        <a:pt x="21" y="300"/>
                      </a:lnTo>
                      <a:lnTo>
                        <a:pt x="22" y="299"/>
                      </a:lnTo>
                      <a:lnTo>
                        <a:pt x="23" y="299"/>
                      </a:lnTo>
                      <a:lnTo>
                        <a:pt x="24" y="300"/>
                      </a:lnTo>
                      <a:lnTo>
                        <a:pt x="26" y="301"/>
                      </a:lnTo>
                      <a:lnTo>
                        <a:pt x="26" y="302"/>
                      </a:lnTo>
                      <a:lnTo>
                        <a:pt x="27" y="302"/>
                      </a:lnTo>
                      <a:lnTo>
                        <a:pt x="27" y="301"/>
                      </a:lnTo>
                      <a:lnTo>
                        <a:pt x="28" y="299"/>
                      </a:lnTo>
                      <a:lnTo>
                        <a:pt x="30" y="297"/>
                      </a:lnTo>
                      <a:lnTo>
                        <a:pt x="31" y="296"/>
                      </a:lnTo>
                      <a:lnTo>
                        <a:pt x="31" y="294"/>
                      </a:lnTo>
                      <a:lnTo>
                        <a:pt x="4" y="271"/>
                      </a:lnTo>
                      <a:lnTo>
                        <a:pt x="17" y="244"/>
                      </a:lnTo>
                      <a:lnTo>
                        <a:pt x="40" y="195"/>
                      </a:lnTo>
                      <a:lnTo>
                        <a:pt x="48" y="195"/>
                      </a:lnTo>
                      <a:lnTo>
                        <a:pt x="48" y="194"/>
                      </a:lnTo>
                      <a:lnTo>
                        <a:pt x="49" y="193"/>
                      </a:lnTo>
                      <a:lnTo>
                        <a:pt x="49" y="192"/>
                      </a:lnTo>
                      <a:lnTo>
                        <a:pt x="49" y="191"/>
                      </a:lnTo>
                      <a:lnTo>
                        <a:pt x="48" y="191"/>
                      </a:lnTo>
                      <a:lnTo>
                        <a:pt x="48" y="190"/>
                      </a:lnTo>
                      <a:lnTo>
                        <a:pt x="48" y="189"/>
                      </a:lnTo>
                      <a:lnTo>
                        <a:pt x="47" y="189"/>
                      </a:lnTo>
                      <a:lnTo>
                        <a:pt x="47" y="181"/>
                      </a:lnTo>
                      <a:lnTo>
                        <a:pt x="42" y="181"/>
                      </a:lnTo>
                      <a:lnTo>
                        <a:pt x="64" y="111"/>
                      </a:lnTo>
                      <a:lnTo>
                        <a:pt x="70" y="111"/>
                      </a:lnTo>
                      <a:lnTo>
                        <a:pt x="74" y="110"/>
                      </a:lnTo>
                      <a:lnTo>
                        <a:pt x="73" y="110"/>
                      </a:lnTo>
                      <a:lnTo>
                        <a:pt x="73" y="109"/>
                      </a:lnTo>
                      <a:lnTo>
                        <a:pt x="72" y="109"/>
                      </a:lnTo>
                      <a:lnTo>
                        <a:pt x="73" y="109"/>
                      </a:lnTo>
                      <a:lnTo>
                        <a:pt x="72" y="108"/>
                      </a:lnTo>
                      <a:lnTo>
                        <a:pt x="72" y="107"/>
                      </a:lnTo>
                      <a:lnTo>
                        <a:pt x="71" y="107"/>
                      </a:lnTo>
                      <a:lnTo>
                        <a:pt x="70" y="107"/>
                      </a:lnTo>
                      <a:lnTo>
                        <a:pt x="69" y="107"/>
                      </a:lnTo>
                      <a:lnTo>
                        <a:pt x="62" y="100"/>
                      </a:lnTo>
                      <a:lnTo>
                        <a:pt x="60" y="91"/>
                      </a:lnTo>
                      <a:lnTo>
                        <a:pt x="58" y="86"/>
                      </a:lnTo>
                      <a:lnTo>
                        <a:pt x="57" y="84"/>
                      </a:lnTo>
                      <a:lnTo>
                        <a:pt x="48" y="67"/>
                      </a:lnTo>
                      <a:lnTo>
                        <a:pt x="52" y="67"/>
                      </a:lnTo>
                      <a:lnTo>
                        <a:pt x="52" y="65"/>
                      </a:lnTo>
                      <a:lnTo>
                        <a:pt x="48" y="62"/>
                      </a:lnTo>
                      <a:lnTo>
                        <a:pt x="49" y="57"/>
                      </a:lnTo>
                      <a:lnTo>
                        <a:pt x="48" y="56"/>
                      </a:lnTo>
                      <a:lnTo>
                        <a:pt x="47" y="56"/>
                      </a:lnTo>
                      <a:lnTo>
                        <a:pt x="47" y="55"/>
                      </a:lnTo>
                      <a:lnTo>
                        <a:pt x="46" y="54"/>
                      </a:lnTo>
                      <a:lnTo>
                        <a:pt x="46" y="53"/>
                      </a:lnTo>
                      <a:lnTo>
                        <a:pt x="45" y="53"/>
                      </a:lnTo>
                      <a:lnTo>
                        <a:pt x="44" y="51"/>
                      </a:lnTo>
                      <a:lnTo>
                        <a:pt x="44" y="50"/>
                      </a:lnTo>
                      <a:lnTo>
                        <a:pt x="43" y="50"/>
                      </a:lnTo>
                      <a:lnTo>
                        <a:pt x="43" y="49"/>
                      </a:lnTo>
                      <a:lnTo>
                        <a:pt x="42" y="48"/>
                      </a:lnTo>
                      <a:lnTo>
                        <a:pt x="42" y="47"/>
                      </a:lnTo>
                      <a:lnTo>
                        <a:pt x="43" y="46"/>
                      </a:lnTo>
                      <a:lnTo>
                        <a:pt x="43" y="45"/>
                      </a:lnTo>
                      <a:lnTo>
                        <a:pt x="43" y="44"/>
                      </a:lnTo>
                      <a:lnTo>
                        <a:pt x="42" y="45"/>
                      </a:lnTo>
                      <a:lnTo>
                        <a:pt x="42" y="44"/>
                      </a:lnTo>
                      <a:lnTo>
                        <a:pt x="43" y="44"/>
                      </a:lnTo>
                      <a:lnTo>
                        <a:pt x="43" y="43"/>
                      </a:lnTo>
                      <a:lnTo>
                        <a:pt x="42" y="43"/>
                      </a:lnTo>
                      <a:lnTo>
                        <a:pt x="42" y="42"/>
                      </a:lnTo>
                      <a:lnTo>
                        <a:pt x="43" y="42"/>
                      </a:lnTo>
                      <a:lnTo>
                        <a:pt x="41" y="42"/>
                      </a:lnTo>
                      <a:lnTo>
                        <a:pt x="41" y="41"/>
                      </a:lnTo>
                      <a:lnTo>
                        <a:pt x="42" y="41"/>
                      </a:lnTo>
                      <a:lnTo>
                        <a:pt x="42" y="40"/>
                      </a:lnTo>
                      <a:lnTo>
                        <a:pt x="41" y="39"/>
                      </a:lnTo>
                      <a:lnTo>
                        <a:pt x="41" y="38"/>
                      </a:lnTo>
                      <a:lnTo>
                        <a:pt x="42" y="38"/>
                      </a:lnTo>
                      <a:lnTo>
                        <a:pt x="42" y="39"/>
                      </a:lnTo>
                      <a:lnTo>
                        <a:pt x="44" y="39"/>
                      </a:lnTo>
                      <a:lnTo>
                        <a:pt x="45" y="39"/>
                      </a:lnTo>
                      <a:lnTo>
                        <a:pt x="46" y="39"/>
                      </a:lnTo>
                      <a:lnTo>
                        <a:pt x="46" y="37"/>
                      </a:lnTo>
                      <a:lnTo>
                        <a:pt x="47" y="36"/>
                      </a:lnTo>
                      <a:lnTo>
                        <a:pt x="48" y="36"/>
                      </a:lnTo>
                      <a:lnTo>
                        <a:pt x="49" y="37"/>
                      </a:lnTo>
                      <a:lnTo>
                        <a:pt x="49" y="39"/>
                      </a:lnTo>
                      <a:lnTo>
                        <a:pt x="50" y="39"/>
                      </a:lnTo>
                      <a:lnTo>
                        <a:pt x="49" y="40"/>
                      </a:lnTo>
                      <a:lnTo>
                        <a:pt x="50" y="41"/>
                      </a:lnTo>
                      <a:lnTo>
                        <a:pt x="50" y="42"/>
                      </a:lnTo>
                      <a:lnTo>
                        <a:pt x="50" y="43"/>
                      </a:lnTo>
                      <a:lnTo>
                        <a:pt x="51" y="43"/>
                      </a:lnTo>
                      <a:lnTo>
                        <a:pt x="50" y="43"/>
                      </a:lnTo>
                      <a:lnTo>
                        <a:pt x="50" y="44"/>
                      </a:lnTo>
                      <a:lnTo>
                        <a:pt x="51" y="45"/>
                      </a:lnTo>
                      <a:lnTo>
                        <a:pt x="51" y="46"/>
                      </a:lnTo>
                      <a:lnTo>
                        <a:pt x="52" y="46"/>
                      </a:lnTo>
                      <a:lnTo>
                        <a:pt x="52" y="47"/>
                      </a:lnTo>
                      <a:lnTo>
                        <a:pt x="51" y="48"/>
                      </a:lnTo>
                      <a:lnTo>
                        <a:pt x="52" y="48"/>
                      </a:lnTo>
                      <a:lnTo>
                        <a:pt x="52" y="49"/>
                      </a:lnTo>
                      <a:lnTo>
                        <a:pt x="53" y="49"/>
                      </a:lnTo>
                      <a:lnTo>
                        <a:pt x="52" y="50"/>
                      </a:lnTo>
                      <a:lnTo>
                        <a:pt x="53" y="50"/>
                      </a:lnTo>
                      <a:lnTo>
                        <a:pt x="53" y="51"/>
                      </a:lnTo>
                      <a:lnTo>
                        <a:pt x="53" y="52"/>
                      </a:lnTo>
                      <a:lnTo>
                        <a:pt x="52" y="52"/>
                      </a:lnTo>
                      <a:lnTo>
                        <a:pt x="52" y="53"/>
                      </a:lnTo>
                      <a:lnTo>
                        <a:pt x="52" y="54"/>
                      </a:lnTo>
                      <a:lnTo>
                        <a:pt x="52" y="55"/>
                      </a:lnTo>
                      <a:lnTo>
                        <a:pt x="52" y="56"/>
                      </a:lnTo>
                      <a:lnTo>
                        <a:pt x="53" y="56"/>
                      </a:lnTo>
                      <a:lnTo>
                        <a:pt x="53" y="57"/>
                      </a:lnTo>
                      <a:lnTo>
                        <a:pt x="54" y="57"/>
                      </a:lnTo>
                      <a:lnTo>
                        <a:pt x="55" y="57"/>
                      </a:lnTo>
                      <a:lnTo>
                        <a:pt x="56" y="57"/>
                      </a:lnTo>
                      <a:lnTo>
                        <a:pt x="56" y="56"/>
                      </a:lnTo>
                      <a:lnTo>
                        <a:pt x="58" y="57"/>
                      </a:lnTo>
                      <a:lnTo>
                        <a:pt x="58" y="58"/>
                      </a:lnTo>
                      <a:lnTo>
                        <a:pt x="58" y="59"/>
                      </a:lnTo>
                      <a:lnTo>
                        <a:pt x="59" y="59"/>
                      </a:lnTo>
                      <a:lnTo>
                        <a:pt x="59" y="60"/>
                      </a:lnTo>
                      <a:lnTo>
                        <a:pt x="58" y="60"/>
                      </a:lnTo>
                      <a:lnTo>
                        <a:pt x="59" y="61"/>
                      </a:lnTo>
                      <a:lnTo>
                        <a:pt x="59" y="62"/>
                      </a:lnTo>
                      <a:lnTo>
                        <a:pt x="60" y="62"/>
                      </a:lnTo>
                      <a:lnTo>
                        <a:pt x="60" y="63"/>
                      </a:lnTo>
                      <a:lnTo>
                        <a:pt x="59" y="62"/>
                      </a:lnTo>
                      <a:lnTo>
                        <a:pt x="59" y="63"/>
                      </a:lnTo>
                      <a:lnTo>
                        <a:pt x="59" y="64"/>
                      </a:lnTo>
                      <a:lnTo>
                        <a:pt x="60" y="65"/>
                      </a:lnTo>
                      <a:lnTo>
                        <a:pt x="62" y="65"/>
                      </a:lnTo>
                      <a:lnTo>
                        <a:pt x="63" y="65"/>
                      </a:lnTo>
                      <a:lnTo>
                        <a:pt x="63" y="66"/>
                      </a:lnTo>
                      <a:lnTo>
                        <a:pt x="64" y="66"/>
                      </a:lnTo>
                      <a:lnTo>
                        <a:pt x="65" y="67"/>
                      </a:lnTo>
                      <a:lnTo>
                        <a:pt x="65" y="68"/>
                      </a:lnTo>
                      <a:lnTo>
                        <a:pt x="66" y="68"/>
                      </a:lnTo>
                      <a:lnTo>
                        <a:pt x="67" y="69"/>
                      </a:lnTo>
                      <a:lnTo>
                        <a:pt x="67" y="70"/>
                      </a:lnTo>
                      <a:lnTo>
                        <a:pt x="67" y="71"/>
                      </a:lnTo>
                      <a:lnTo>
                        <a:pt x="68" y="71"/>
                      </a:lnTo>
                      <a:lnTo>
                        <a:pt x="69" y="72"/>
                      </a:lnTo>
                      <a:lnTo>
                        <a:pt x="70" y="71"/>
                      </a:lnTo>
                      <a:lnTo>
                        <a:pt x="71" y="71"/>
                      </a:lnTo>
                      <a:lnTo>
                        <a:pt x="72" y="71"/>
                      </a:lnTo>
                      <a:lnTo>
                        <a:pt x="73" y="71"/>
                      </a:lnTo>
                      <a:lnTo>
                        <a:pt x="72" y="72"/>
                      </a:lnTo>
                      <a:lnTo>
                        <a:pt x="72" y="73"/>
                      </a:lnTo>
                      <a:lnTo>
                        <a:pt x="73" y="74"/>
                      </a:lnTo>
                      <a:lnTo>
                        <a:pt x="74" y="74"/>
                      </a:lnTo>
                      <a:lnTo>
                        <a:pt x="74" y="75"/>
                      </a:lnTo>
                      <a:lnTo>
                        <a:pt x="74" y="76"/>
                      </a:lnTo>
                      <a:lnTo>
                        <a:pt x="75" y="76"/>
                      </a:lnTo>
                      <a:lnTo>
                        <a:pt x="76" y="75"/>
                      </a:lnTo>
                      <a:lnTo>
                        <a:pt x="76" y="73"/>
                      </a:lnTo>
                      <a:lnTo>
                        <a:pt x="77" y="72"/>
                      </a:lnTo>
                      <a:lnTo>
                        <a:pt x="78" y="71"/>
                      </a:lnTo>
                      <a:lnTo>
                        <a:pt x="79" y="71"/>
                      </a:lnTo>
                      <a:lnTo>
                        <a:pt x="80" y="71"/>
                      </a:lnTo>
                      <a:lnTo>
                        <a:pt x="80" y="70"/>
                      </a:lnTo>
                      <a:lnTo>
                        <a:pt x="81" y="69"/>
                      </a:lnTo>
                      <a:lnTo>
                        <a:pt x="81" y="70"/>
                      </a:lnTo>
                      <a:lnTo>
                        <a:pt x="82" y="70"/>
                      </a:lnTo>
                      <a:lnTo>
                        <a:pt x="82" y="69"/>
                      </a:lnTo>
                      <a:lnTo>
                        <a:pt x="82" y="68"/>
                      </a:lnTo>
                      <a:lnTo>
                        <a:pt x="83" y="68"/>
                      </a:lnTo>
                      <a:lnTo>
                        <a:pt x="84" y="68"/>
                      </a:lnTo>
                      <a:lnTo>
                        <a:pt x="84" y="69"/>
                      </a:lnTo>
                      <a:lnTo>
                        <a:pt x="85" y="69"/>
                      </a:lnTo>
                      <a:lnTo>
                        <a:pt x="86" y="69"/>
                      </a:lnTo>
                      <a:lnTo>
                        <a:pt x="86" y="68"/>
                      </a:lnTo>
                      <a:lnTo>
                        <a:pt x="87" y="68"/>
                      </a:lnTo>
                      <a:lnTo>
                        <a:pt x="88" y="68"/>
                      </a:lnTo>
                      <a:lnTo>
                        <a:pt x="89" y="67"/>
                      </a:lnTo>
                      <a:lnTo>
                        <a:pt x="90" y="66"/>
                      </a:lnTo>
                      <a:lnTo>
                        <a:pt x="91" y="67"/>
                      </a:lnTo>
                      <a:lnTo>
                        <a:pt x="91" y="66"/>
                      </a:lnTo>
                      <a:lnTo>
                        <a:pt x="92" y="66"/>
                      </a:lnTo>
                      <a:lnTo>
                        <a:pt x="92" y="67"/>
                      </a:lnTo>
                      <a:lnTo>
                        <a:pt x="91" y="67"/>
                      </a:lnTo>
                      <a:lnTo>
                        <a:pt x="92" y="67"/>
                      </a:lnTo>
                      <a:lnTo>
                        <a:pt x="92" y="66"/>
                      </a:lnTo>
                      <a:lnTo>
                        <a:pt x="93" y="67"/>
                      </a:lnTo>
                      <a:lnTo>
                        <a:pt x="94" y="67"/>
                      </a:lnTo>
                      <a:lnTo>
                        <a:pt x="95" y="67"/>
                      </a:lnTo>
                      <a:lnTo>
                        <a:pt x="95" y="66"/>
                      </a:lnTo>
                      <a:lnTo>
                        <a:pt x="98" y="66"/>
                      </a:lnTo>
                      <a:lnTo>
                        <a:pt x="97" y="66"/>
                      </a:lnTo>
                      <a:lnTo>
                        <a:pt x="96" y="66"/>
                      </a:lnTo>
                      <a:lnTo>
                        <a:pt x="96" y="65"/>
                      </a:lnTo>
                      <a:lnTo>
                        <a:pt x="95" y="65"/>
                      </a:lnTo>
                      <a:lnTo>
                        <a:pt x="96" y="64"/>
                      </a:lnTo>
                      <a:lnTo>
                        <a:pt x="96" y="65"/>
                      </a:lnTo>
                      <a:lnTo>
                        <a:pt x="97" y="65"/>
                      </a:lnTo>
                      <a:lnTo>
                        <a:pt x="97" y="64"/>
                      </a:lnTo>
                      <a:lnTo>
                        <a:pt x="98" y="64"/>
                      </a:lnTo>
                      <a:lnTo>
                        <a:pt x="98" y="63"/>
                      </a:lnTo>
                      <a:lnTo>
                        <a:pt x="99" y="64"/>
                      </a:lnTo>
                      <a:lnTo>
                        <a:pt x="100" y="64"/>
                      </a:lnTo>
                      <a:lnTo>
                        <a:pt x="102" y="64"/>
                      </a:lnTo>
                      <a:lnTo>
                        <a:pt x="103" y="63"/>
                      </a:lnTo>
                      <a:lnTo>
                        <a:pt x="105" y="63"/>
                      </a:lnTo>
                      <a:lnTo>
                        <a:pt x="106" y="63"/>
                      </a:lnTo>
                      <a:lnTo>
                        <a:pt x="106" y="62"/>
                      </a:lnTo>
                      <a:lnTo>
                        <a:pt x="107" y="62"/>
                      </a:lnTo>
                      <a:lnTo>
                        <a:pt x="108" y="63"/>
                      </a:lnTo>
                      <a:lnTo>
                        <a:pt x="109" y="63"/>
                      </a:lnTo>
                      <a:lnTo>
                        <a:pt x="110" y="63"/>
                      </a:lnTo>
                      <a:lnTo>
                        <a:pt x="109" y="63"/>
                      </a:lnTo>
                      <a:lnTo>
                        <a:pt x="110" y="62"/>
                      </a:lnTo>
                      <a:lnTo>
                        <a:pt x="110" y="63"/>
                      </a:lnTo>
                      <a:lnTo>
                        <a:pt x="111" y="63"/>
                      </a:lnTo>
                      <a:lnTo>
                        <a:pt x="111" y="62"/>
                      </a:lnTo>
                      <a:lnTo>
                        <a:pt x="111" y="61"/>
                      </a:lnTo>
                      <a:lnTo>
                        <a:pt x="112" y="60"/>
                      </a:lnTo>
                      <a:lnTo>
                        <a:pt x="113" y="60"/>
                      </a:lnTo>
                      <a:lnTo>
                        <a:pt x="113" y="59"/>
                      </a:lnTo>
                      <a:lnTo>
                        <a:pt x="114" y="59"/>
                      </a:lnTo>
                      <a:lnTo>
                        <a:pt x="115" y="59"/>
                      </a:lnTo>
                      <a:lnTo>
                        <a:pt x="115" y="58"/>
                      </a:lnTo>
                      <a:lnTo>
                        <a:pt x="116" y="58"/>
                      </a:lnTo>
                      <a:lnTo>
                        <a:pt x="117" y="58"/>
                      </a:lnTo>
                      <a:lnTo>
                        <a:pt x="117" y="57"/>
                      </a:lnTo>
                      <a:lnTo>
                        <a:pt x="117" y="56"/>
                      </a:lnTo>
                      <a:lnTo>
                        <a:pt x="117" y="55"/>
                      </a:lnTo>
                      <a:lnTo>
                        <a:pt x="118" y="54"/>
                      </a:lnTo>
                      <a:lnTo>
                        <a:pt x="119" y="54"/>
                      </a:lnTo>
                      <a:lnTo>
                        <a:pt x="119" y="53"/>
                      </a:lnTo>
                      <a:lnTo>
                        <a:pt x="120" y="53"/>
                      </a:lnTo>
                      <a:lnTo>
                        <a:pt x="120" y="52"/>
                      </a:lnTo>
                      <a:lnTo>
                        <a:pt x="121" y="52"/>
                      </a:lnTo>
                      <a:lnTo>
                        <a:pt x="123" y="51"/>
                      </a:lnTo>
                      <a:lnTo>
                        <a:pt x="123" y="50"/>
                      </a:lnTo>
                      <a:lnTo>
                        <a:pt x="123" y="49"/>
                      </a:lnTo>
                      <a:lnTo>
                        <a:pt x="124" y="48"/>
                      </a:lnTo>
                      <a:lnTo>
                        <a:pt x="125" y="47"/>
                      </a:lnTo>
                      <a:lnTo>
                        <a:pt x="125" y="46"/>
                      </a:lnTo>
                      <a:lnTo>
                        <a:pt x="126" y="45"/>
                      </a:lnTo>
                      <a:lnTo>
                        <a:pt x="125" y="45"/>
                      </a:lnTo>
                      <a:lnTo>
                        <a:pt x="124" y="46"/>
                      </a:lnTo>
                      <a:lnTo>
                        <a:pt x="123" y="46"/>
                      </a:lnTo>
                      <a:lnTo>
                        <a:pt x="123" y="45"/>
                      </a:lnTo>
                      <a:lnTo>
                        <a:pt x="124" y="44"/>
                      </a:lnTo>
                      <a:lnTo>
                        <a:pt x="124" y="43"/>
                      </a:lnTo>
                      <a:lnTo>
                        <a:pt x="123" y="42"/>
                      </a:lnTo>
                      <a:lnTo>
                        <a:pt x="124" y="42"/>
                      </a:lnTo>
                      <a:lnTo>
                        <a:pt x="125" y="42"/>
                      </a:lnTo>
                      <a:lnTo>
                        <a:pt x="127" y="41"/>
                      </a:lnTo>
                      <a:lnTo>
                        <a:pt x="127" y="40"/>
                      </a:lnTo>
                      <a:lnTo>
                        <a:pt x="127" y="39"/>
                      </a:lnTo>
                      <a:lnTo>
                        <a:pt x="128" y="39"/>
                      </a:lnTo>
                      <a:lnTo>
                        <a:pt x="129" y="38"/>
                      </a:lnTo>
                      <a:lnTo>
                        <a:pt x="130" y="38"/>
                      </a:lnTo>
                      <a:lnTo>
                        <a:pt x="131" y="37"/>
                      </a:lnTo>
                      <a:lnTo>
                        <a:pt x="131" y="38"/>
                      </a:lnTo>
                      <a:lnTo>
                        <a:pt x="132" y="38"/>
                      </a:lnTo>
                      <a:lnTo>
                        <a:pt x="133" y="38"/>
                      </a:lnTo>
                      <a:lnTo>
                        <a:pt x="134" y="37"/>
                      </a:lnTo>
                      <a:lnTo>
                        <a:pt x="134" y="38"/>
                      </a:lnTo>
                      <a:lnTo>
                        <a:pt x="134" y="37"/>
                      </a:lnTo>
                      <a:lnTo>
                        <a:pt x="135" y="36"/>
                      </a:lnTo>
                      <a:lnTo>
                        <a:pt x="136" y="35"/>
                      </a:lnTo>
                      <a:lnTo>
                        <a:pt x="135" y="34"/>
                      </a:lnTo>
                      <a:lnTo>
                        <a:pt x="135" y="33"/>
                      </a:lnTo>
                      <a:lnTo>
                        <a:pt x="136" y="32"/>
                      </a:lnTo>
                      <a:lnTo>
                        <a:pt x="137" y="33"/>
                      </a:lnTo>
                      <a:lnTo>
                        <a:pt x="137" y="32"/>
                      </a:lnTo>
                      <a:lnTo>
                        <a:pt x="137" y="31"/>
                      </a:lnTo>
                      <a:lnTo>
                        <a:pt x="137" y="30"/>
                      </a:lnTo>
                      <a:lnTo>
                        <a:pt x="139" y="30"/>
                      </a:lnTo>
                      <a:lnTo>
                        <a:pt x="139" y="29"/>
                      </a:lnTo>
                      <a:lnTo>
                        <a:pt x="138" y="28"/>
                      </a:lnTo>
                      <a:lnTo>
                        <a:pt x="138" y="27"/>
                      </a:lnTo>
                      <a:lnTo>
                        <a:pt x="139" y="27"/>
                      </a:lnTo>
                      <a:lnTo>
                        <a:pt x="139" y="28"/>
                      </a:lnTo>
                      <a:lnTo>
                        <a:pt x="140" y="28"/>
                      </a:lnTo>
                      <a:lnTo>
                        <a:pt x="140" y="27"/>
                      </a:lnTo>
                      <a:lnTo>
                        <a:pt x="140" y="26"/>
                      </a:lnTo>
                      <a:lnTo>
                        <a:pt x="139" y="26"/>
                      </a:lnTo>
                      <a:lnTo>
                        <a:pt x="138" y="26"/>
                      </a:lnTo>
                      <a:lnTo>
                        <a:pt x="138" y="25"/>
                      </a:lnTo>
                      <a:lnTo>
                        <a:pt x="139" y="25"/>
                      </a:lnTo>
                      <a:lnTo>
                        <a:pt x="139" y="24"/>
                      </a:lnTo>
                      <a:lnTo>
                        <a:pt x="139" y="23"/>
                      </a:lnTo>
                      <a:lnTo>
                        <a:pt x="139" y="22"/>
                      </a:lnTo>
                      <a:lnTo>
                        <a:pt x="140" y="23"/>
                      </a:lnTo>
                      <a:lnTo>
                        <a:pt x="142" y="22"/>
                      </a:lnTo>
                      <a:lnTo>
                        <a:pt x="143" y="23"/>
                      </a:lnTo>
                      <a:lnTo>
                        <a:pt x="144" y="22"/>
                      </a:lnTo>
                      <a:lnTo>
                        <a:pt x="143" y="21"/>
                      </a:lnTo>
                      <a:lnTo>
                        <a:pt x="144" y="21"/>
                      </a:lnTo>
                      <a:lnTo>
                        <a:pt x="144" y="20"/>
                      </a:lnTo>
                      <a:lnTo>
                        <a:pt x="145" y="20"/>
                      </a:lnTo>
                      <a:lnTo>
                        <a:pt x="146" y="20"/>
                      </a:lnTo>
                      <a:lnTo>
                        <a:pt x="146" y="19"/>
                      </a:lnTo>
                      <a:lnTo>
                        <a:pt x="146" y="18"/>
                      </a:lnTo>
                      <a:lnTo>
                        <a:pt x="145" y="18"/>
                      </a:lnTo>
                      <a:lnTo>
                        <a:pt x="145" y="17"/>
                      </a:lnTo>
                      <a:lnTo>
                        <a:pt x="146" y="17"/>
                      </a:lnTo>
                      <a:lnTo>
                        <a:pt x="147" y="17"/>
                      </a:lnTo>
                      <a:lnTo>
                        <a:pt x="146" y="16"/>
                      </a:lnTo>
                      <a:lnTo>
                        <a:pt x="147" y="16"/>
                      </a:lnTo>
                      <a:lnTo>
                        <a:pt x="148" y="16"/>
                      </a:lnTo>
                      <a:lnTo>
                        <a:pt x="149" y="16"/>
                      </a:lnTo>
                      <a:lnTo>
                        <a:pt x="149" y="15"/>
                      </a:lnTo>
                      <a:lnTo>
                        <a:pt x="149" y="14"/>
                      </a:lnTo>
                      <a:lnTo>
                        <a:pt x="150" y="14"/>
                      </a:lnTo>
                      <a:lnTo>
                        <a:pt x="151" y="14"/>
                      </a:lnTo>
                      <a:lnTo>
                        <a:pt x="151" y="15"/>
                      </a:lnTo>
                      <a:lnTo>
                        <a:pt x="152" y="15"/>
                      </a:lnTo>
                      <a:lnTo>
                        <a:pt x="153" y="15"/>
                      </a:lnTo>
                      <a:lnTo>
                        <a:pt x="153" y="16"/>
                      </a:lnTo>
                      <a:lnTo>
                        <a:pt x="154" y="15"/>
                      </a:lnTo>
                      <a:lnTo>
                        <a:pt x="155" y="16"/>
                      </a:lnTo>
                      <a:lnTo>
                        <a:pt x="155" y="17"/>
                      </a:lnTo>
                      <a:lnTo>
                        <a:pt x="156" y="17"/>
                      </a:lnTo>
                      <a:lnTo>
                        <a:pt x="157" y="17"/>
                      </a:lnTo>
                      <a:lnTo>
                        <a:pt x="156" y="16"/>
                      </a:lnTo>
                      <a:lnTo>
                        <a:pt x="157" y="16"/>
                      </a:lnTo>
                      <a:lnTo>
                        <a:pt x="158" y="17"/>
                      </a:lnTo>
                      <a:lnTo>
                        <a:pt x="158" y="16"/>
                      </a:lnTo>
                      <a:lnTo>
                        <a:pt x="158" y="15"/>
                      </a:lnTo>
                      <a:lnTo>
                        <a:pt x="158" y="16"/>
                      </a:lnTo>
                      <a:lnTo>
                        <a:pt x="159" y="17"/>
                      </a:lnTo>
                      <a:lnTo>
                        <a:pt x="160" y="17"/>
                      </a:lnTo>
                      <a:lnTo>
                        <a:pt x="160" y="16"/>
                      </a:lnTo>
                      <a:lnTo>
                        <a:pt x="161" y="16"/>
                      </a:lnTo>
                      <a:lnTo>
                        <a:pt x="161" y="17"/>
                      </a:lnTo>
                      <a:lnTo>
                        <a:pt x="162" y="16"/>
                      </a:lnTo>
                      <a:lnTo>
                        <a:pt x="163" y="17"/>
                      </a:lnTo>
                      <a:lnTo>
                        <a:pt x="164" y="16"/>
                      </a:lnTo>
                      <a:lnTo>
                        <a:pt x="165" y="17"/>
                      </a:lnTo>
                      <a:lnTo>
                        <a:pt x="165" y="16"/>
                      </a:lnTo>
                      <a:lnTo>
                        <a:pt x="165" y="15"/>
                      </a:lnTo>
                      <a:lnTo>
                        <a:pt x="166" y="15"/>
                      </a:lnTo>
                      <a:lnTo>
                        <a:pt x="168" y="16"/>
                      </a:lnTo>
                      <a:lnTo>
                        <a:pt x="168" y="15"/>
                      </a:lnTo>
                      <a:lnTo>
                        <a:pt x="169" y="15"/>
                      </a:lnTo>
                      <a:lnTo>
                        <a:pt x="170" y="15"/>
                      </a:lnTo>
                      <a:lnTo>
                        <a:pt x="170" y="16"/>
                      </a:lnTo>
                      <a:lnTo>
                        <a:pt x="170" y="15"/>
                      </a:lnTo>
                      <a:lnTo>
                        <a:pt x="171" y="15"/>
                      </a:lnTo>
                      <a:lnTo>
                        <a:pt x="172" y="14"/>
                      </a:lnTo>
                      <a:lnTo>
                        <a:pt x="171" y="13"/>
                      </a:lnTo>
                      <a:lnTo>
                        <a:pt x="172" y="13"/>
                      </a:lnTo>
                      <a:lnTo>
                        <a:pt x="173" y="12"/>
                      </a:lnTo>
                      <a:lnTo>
                        <a:pt x="173" y="13"/>
                      </a:lnTo>
                      <a:lnTo>
                        <a:pt x="173" y="14"/>
                      </a:lnTo>
                      <a:lnTo>
                        <a:pt x="174" y="14"/>
                      </a:lnTo>
                      <a:lnTo>
                        <a:pt x="175" y="14"/>
                      </a:lnTo>
                      <a:lnTo>
                        <a:pt x="175" y="15"/>
                      </a:lnTo>
                      <a:lnTo>
                        <a:pt x="176" y="15"/>
                      </a:lnTo>
                      <a:lnTo>
                        <a:pt x="176" y="14"/>
                      </a:lnTo>
                      <a:lnTo>
                        <a:pt x="176" y="15"/>
                      </a:lnTo>
                      <a:lnTo>
                        <a:pt x="177" y="15"/>
                      </a:lnTo>
                      <a:lnTo>
                        <a:pt x="178" y="15"/>
                      </a:lnTo>
                      <a:lnTo>
                        <a:pt x="178" y="16"/>
                      </a:lnTo>
                      <a:lnTo>
                        <a:pt x="178" y="17"/>
                      </a:lnTo>
                      <a:lnTo>
                        <a:pt x="179" y="17"/>
                      </a:lnTo>
                      <a:lnTo>
                        <a:pt x="179" y="16"/>
                      </a:lnTo>
                      <a:lnTo>
                        <a:pt x="180" y="16"/>
                      </a:lnTo>
                      <a:lnTo>
                        <a:pt x="181" y="15"/>
                      </a:lnTo>
                      <a:lnTo>
                        <a:pt x="182" y="16"/>
                      </a:lnTo>
                      <a:lnTo>
                        <a:pt x="182" y="15"/>
                      </a:lnTo>
                      <a:lnTo>
                        <a:pt x="183" y="14"/>
                      </a:lnTo>
                      <a:lnTo>
                        <a:pt x="184" y="14"/>
                      </a:lnTo>
                      <a:lnTo>
                        <a:pt x="185" y="13"/>
                      </a:lnTo>
                      <a:lnTo>
                        <a:pt x="186" y="12"/>
                      </a:lnTo>
                      <a:lnTo>
                        <a:pt x="187" y="12"/>
                      </a:lnTo>
                      <a:lnTo>
                        <a:pt x="187" y="11"/>
                      </a:lnTo>
                      <a:lnTo>
                        <a:pt x="187" y="10"/>
                      </a:lnTo>
                      <a:lnTo>
                        <a:pt x="188" y="10"/>
                      </a:lnTo>
                      <a:lnTo>
                        <a:pt x="188" y="11"/>
                      </a:lnTo>
                      <a:lnTo>
                        <a:pt x="189" y="11"/>
                      </a:lnTo>
                      <a:lnTo>
                        <a:pt x="188" y="11"/>
                      </a:lnTo>
                      <a:lnTo>
                        <a:pt x="188" y="12"/>
                      </a:lnTo>
                      <a:lnTo>
                        <a:pt x="189" y="12"/>
                      </a:lnTo>
                      <a:lnTo>
                        <a:pt x="189" y="13"/>
                      </a:lnTo>
                      <a:lnTo>
                        <a:pt x="190" y="13"/>
                      </a:lnTo>
                      <a:lnTo>
                        <a:pt x="190" y="12"/>
                      </a:lnTo>
                      <a:lnTo>
                        <a:pt x="190" y="13"/>
                      </a:lnTo>
                      <a:lnTo>
                        <a:pt x="191" y="13"/>
                      </a:lnTo>
                      <a:lnTo>
                        <a:pt x="191" y="12"/>
                      </a:lnTo>
                      <a:lnTo>
                        <a:pt x="191" y="11"/>
                      </a:lnTo>
                      <a:lnTo>
                        <a:pt x="192" y="11"/>
                      </a:lnTo>
                      <a:lnTo>
                        <a:pt x="193" y="12"/>
                      </a:lnTo>
                      <a:lnTo>
                        <a:pt x="194" y="11"/>
                      </a:lnTo>
                      <a:lnTo>
                        <a:pt x="195" y="11"/>
                      </a:lnTo>
                      <a:lnTo>
                        <a:pt x="195" y="10"/>
                      </a:lnTo>
                      <a:lnTo>
                        <a:pt x="195" y="9"/>
                      </a:lnTo>
                      <a:lnTo>
                        <a:pt x="195" y="8"/>
                      </a:lnTo>
                      <a:lnTo>
                        <a:pt x="196" y="9"/>
                      </a:lnTo>
                      <a:lnTo>
                        <a:pt x="196" y="8"/>
                      </a:lnTo>
                      <a:lnTo>
                        <a:pt x="197" y="8"/>
                      </a:lnTo>
                      <a:lnTo>
                        <a:pt x="198" y="8"/>
                      </a:lnTo>
                      <a:lnTo>
                        <a:pt x="197" y="8"/>
                      </a:lnTo>
                      <a:lnTo>
                        <a:pt x="197" y="7"/>
                      </a:lnTo>
                      <a:lnTo>
                        <a:pt x="198" y="7"/>
                      </a:lnTo>
                      <a:lnTo>
                        <a:pt x="198" y="6"/>
                      </a:lnTo>
                      <a:lnTo>
                        <a:pt x="200" y="6"/>
                      </a:lnTo>
                      <a:lnTo>
                        <a:pt x="200" y="7"/>
                      </a:lnTo>
                      <a:lnTo>
                        <a:pt x="201" y="7"/>
                      </a:lnTo>
                      <a:lnTo>
                        <a:pt x="201" y="6"/>
                      </a:lnTo>
                      <a:lnTo>
                        <a:pt x="202" y="6"/>
                      </a:lnTo>
                      <a:lnTo>
                        <a:pt x="203" y="7"/>
                      </a:lnTo>
                      <a:lnTo>
                        <a:pt x="203" y="6"/>
                      </a:lnTo>
                      <a:lnTo>
                        <a:pt x="202" y="6"/>
                      </a:lnTo>
                      <a:lnTo>
                        <a:pt x="202" y="5"/>
                      </a:lnTo>
                      <a:lnTo>
                        <a:pt x="203" y="5"/>
                      </a:lnTo>
                      <a:lnTo>
                        <a:pt x="203" y="4"/>
                      </a:lnTo>
                      <a:lnTo>
                        <a:pt x="204" y="4"/>
                      </a:lnTo>
                      <a:lnTo>
                        <a:pt x="204" y="5"/>
                      </a:lnTo>
                      <a:lnTo>
                        <a:pt x="205" y="5"/>
                      </a:lnTo>
                      <a:lnTo>
                        <a:pt x="205" y="4"/>
                      </a:lnTo>
                      <a:lnTo>
                        <a:pt x="205" y="3"/>
                      </a:lnTo>
                      <a:lnTo>
                        <a:pt x="206" y="3"/>
                      </a:lnTo>
                      <a:lnTo>
                        <a:pt x="207" y="2"/>
                      </a:lnTo>
                      <a:lnTo>
                        <a:pt x="207" y="3"/>
                      </a:lnTo>
                      <a:lnTo>
                        <a:pt x="208" y="2"/>
                      </a:lnTo>
                      <a:lnTo>
                        <a:pt x="209" y="2"/>
                      </a:lnTo>
                      <a:lnTo>
                        <a:pt x="209" y="3"/>
                      </a:lnTo>
                      <a:lnTo>
                        <a:pt x="210" y="3"/>
                      </a:lnTo>
                      <a:lnTo>
                        <a:pt x="210" y="2"/>
                      </a:lnTo>
                      <a:lnTo>
                        <a:pt x="211" y="2"/>
                      </a:lnTo>
                      <a:lnTo>
                        <a:pt x="211" y="1"/>
                      </a:lnTo>
                      <a:lnTo>
                        <a:pt x="212" y="1"/>
                      </a:lnTo>
                      <a:lnTo>
                        <a:pt x="212" y="0"/>
                      </a:lnTo>
                      <a:lnTo>
                        <a:pt x="213" y="1"/>
                      </a:lnTo>
                      <a:lnTo>
                        <a:pt x="214" y="1"/>
                      </a:lnTo>
                      <a:lnTo>
                        <a:pt x="215" y="2"/>
                      </a:lnTo>
                      <a:lnTo>
                        <a:pt x="216" y="1"/>
                      </a:lnTo>
                      <a:lnTo>
                        <a:pt x="217" y="1"/>
                      </a:lnTo>
                      <a:lnTo>
                        <a:pt x="218" y="1"/>
                      </a:lnTo>
                      <a:lnTo>
                        <a:pt x="218" y="2"/>
                      </a:lnTo>
                      <a:lnTo>
                        <a:pt x="219" y="3"/>
                      </a:lnTo>
                      <a:lnTo>
                        <a:pt x="219" y="2"/>
                      </a:lnTo>
                      <a:lnTo>
                        <a:pt x="219" y="1"/>
                      </a:lnTo>
                      <a:lnTo>
                        <a:pt x="220" y="1"/>
                      </a:lnTo>
                      <a:lnTo>
                        <a:pt x="220" y="2"/>
                      </a:lnTo>
                      <a:lnTo>
                        <a:pt x="221" y="2"/>
                      </a:lnTo>
                      <a:lnTo>
                        <a:pt x="221" y="3"/>
                      </a:lnTo>
                      <a:lnTo>
                        <a:pt x="222" y="3"/>
                      </a:lnTo>
                      <a:lnTo>
                        <a:pt x="223" y="4"/>
                      </a:lnTo>
                      <a:lnTo>
                        <a:pt x="223" y="5"/>
                      </a:lnTo>
                      <a:lnTo>
                        <a:pt x="222" y="5"/>
                      </a:lnTo>
                      <a:lnTo>
                        <a:pt x="222" y="6"/>
                      </a:lnTo>
                      <a:lnTo>
                        <a:pt x="223" y="6"/>
                      </a:lnTo>
                      <a:lnTo>
                        <a:pt x="223" y="7"/>
                      </a:lnTo>
                      <a:lnTo>
                        <a:pt x="223" y="8"/>
                      </a:lnTo>
                      <a:lnTo>
                        <a:pt x="223" y="9"/>
                      </a:lnTo>
                      <a:lnTo>
                        <a:pt x="224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5" y="9"/>
                      </a:lnTo>
                      <a:lnTo>
                        <a:pt x="224" y="10"/>
                      </a:lnTo>
                      <a:lnTo>
                        <a:pt x="225" y="10"/>
                      </a:lnTo>
                      <a:lnTo>
                        <a:pt x="225" y="9"/>
                      </a:lnTo>
                      <a:lnTo>
                        <a:pt x="226" y="9"/>
                      </a:lnTo>
                      <a:lnTo>
                        <a:pt x="226" y="10"/>
                      </a:lnTo>
                      <a:lnTo>
                        <a:pt x="227" y="10"/>
                      </a:lnTo>
                      <a:lnTo>
                        <a:pt x="228" y="9"/>
                      </a:lnTo>
                      <a:lnTo>
                        <a:pt x="229" y="10"/>
                      </a:lnTo>
                      <a:lnTo>
                        <a:pt x="228" y="10"/>
                      </a:lnTo>
                      <a:lnTo>
                        <a:pt x="229" y="11"/>
                      </a:lnTo>
                      <a:lnTo>
                        <a:pt x="229" y="12"/>
                      </a:lnTo>
                      <a:lnTo>
                        <a:pt x="230" y="13"/>
                      </a:lnTo>
                      <a:lnTo>
                        <a:pt x="231" y="12"/>
                      </a:lnTo>
                      <a:lnTo>
                        <a:pt x="231" y="11"/>
                      </a:lnTo>
                      <a:lnTo>
                        <a:pt x="231" y="10"/>
                      </a:lnTo>
                      <a:lnTo>
                        <a:pt x="232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5" y="12"/>
                      </a:lnTo>
                      <a:lnTo>
                        <a:pt x="234" y="12"/>
                      </a:lnTo>
                      <a:lnTo>
                        <a:pt x="234" y="13"/>
                      </a:lnTo>
                      <a:lnTo>
                        <a:pt x="234" y="12"/>
                      </a:lnTo>
                      <a:lnTo>
                        <a:pt x="235" y="12"/>
                      </a:lnTo>
                      <a:lnTo>
                        <a:pt x="234" y="13"/>
                      </a:lnTo>
                      <a:lnTo>
                        <a:pt x="235" y="13"/>
                      </a:lnTo>
                      <a:lnTo>
                        <a:pt x="236" y="13"/>
                      </a:lnTo>
                      <a:lnTo>
                        <a:pt x="236" y="12"/>
                      </a:lnTo>
                      <a:lnTo>
                        <a:pt x="237" y="12"/>
                      </a:lnTo>
                      <a:lnTo>
                        <a:pt x="238" y="13"/>
                      </a:lnTo>
                      <a:lnTo>
                        <a:pt x="239" y="13"/>
                      </a:lnTo>
                      <a:lnTo>
                        <a:pt x="239" y="14"/>
                      </a:lnTo>
                      <a:lnTo>
                        <a:pt x="239" y="15"/>
                      </a:lnTo>
                      <a:lnTo>
                        <a:pt x="240" y="15"/>
                      </a:lnTo>
                      <a:lnTo>
                        <a:pt x="240" y="14"/>
                      </a:lnTo>
                      <a:lnTo>
                        <a:pt x="241" y="14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lnTo>
                        <a:pt x="242" y="15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3" y="16"/>
                      </a:lnTo>
                      <a:lnTo>
                        <a:pt x="244" y="17"/>
                      </a:lnTo>
                      <a:lnTo>
                        <a:pt x="245" y="18"/>
                      </a:lnTo>
                      <a:lnTo>
                        <a:pt x="245" y="19"/>
                      </a:lnTo>
                      <a:lnTo>
                        <a:pt x="246" y="18"/>
                      </a:lnTo>
                      <a:lnTo>
                        <a:pt x="245" y="18"/>
                      </a:lnTo>
                      <a:lnTo>
                        <a:pt x="246" y="17"/>
                      </a:lnTo>
                      <a:lnTo>
                        <a:pt x="246" y="18"/>
                      </a:lnTo>
                      <a:lnTo>
                        <a:pt x="246" y="19"/>
                      </a:lnTo>
                      <a:lnTo>
                        <a:pt x="247" y="19"/>
                      </a:lnTo>
                      <a:lnTo>
                        <a:pt x="247" y="18"/>
                      </a:lnTo>
                      <a:lnTo>
                        <a:pt x="248" y="18"/>
                      </a:lnTo>
                      <a:lnTo>
                        <a:pt x="249" y="19"/>
                      </a:lnTo>
                      <a:lnTo>
                        <a:pt x="250" y="19"/>
                      </a:lnTo>
                      <a:lnTo>
                        <a:pt x="251" y="19"/>
                      </a:lnTo>
                      <a:lnTo>
                        <a:pt x="251" y="20"/>
                      </a:lnTo>
                      <a:lnTo>
                        <a:pt x="252" y="21"/>
                      </a:lnTo>
                      <a:lnTo>
                        <a:pt x="252" y="20"/>
                      </a:lnTo>
                      <a:lnTo>
                        <a:pt x="253" y="19"/>
                      </a:lnTo>
                      <a:lnTo>
                        <a:pt x="253" y="20"/>
                      </a:lnTo>
                      <a:lnTo>
                        <a:pt x="253" y="21"/>
                      </a:lnTo>
                      <a:lnTo>
                        <a:pt x="254" y="21"/>
                      </a:lnTo>
                      <a:lnTo>
                        <a:pt x="255" y="20"/>
                      </a:lnTo>
                      <a:lnTo>
                        <a:pt x="255" y="21"/>
                      </a:lnTo>
                      <a:lnTo>
                        <a:pt x="256" y="21"/>
                      </a:lnTo>
                      <a:lnTo>
                        <a:pt x="256" y="20"/>
                      </a:lnTo>
                      <a:lnTo>
                        <a:pt x="257" y="20"/>
                      </a:lnTo>
                      <a:lnTo>
                        <a:pt x="257" y="21"/>
                      </a:lnTo>
                      <a:lnTo>
                        <a:pt x="258" y="20"/>
                      </a:lnTo>
                      <a:lnTo>
                        <a:pt x="259" y="20"/>
                      </a:lnTo>
                      <a:lnTo>
                        <a:pt x="258" y="21"/>
                      </a:lnTo>
                      <a:lnTo>
                        <a:pt x="259" y="21"/>
                      </a:lnTo>
                      <a:lnTo>
                        <a:pt x="259" y="22"/>
                      </a:lnTo>
                      <a:lnTo>
                        <a:pt x="260" y="22"/>
                      </a:lnTo>
                      <a:lnTo>
                        <a:pt x="260" y="21"/>
                      </a:lnTo>
                      <a:lnTo>
                        <a:pt x="260" y="20"/>
                      </a:lnTo>
                      <a:lnTo>
                        <a:pt x="260" y="21"/>
                      </a:lnTo>
                      <a:lnTo>
                        <a:pt x="261" y="21"/>
                      </a:lnTo>
                      <a:lnTo>
                        <a:pt x="261" y="22"/>
                      </a:lnTo>
                      <a:lnTo>
                        <a:pt x="262" y="23"/>
                      </a:lnTo>
                      <a:lnTo>
                        <a:pt x="263" y="23"/>
                      </a:lnTo>
                      <a:lnTo>
                        <a:pt x="262" y="22"/>
                      </a:lnTo>
                      <a:lnTo>
                        <a:pt x="263" y="22"/>
                      </a:lnTo>
                      <a:lnTo>
                        <a:pt x="264" y="23"/>
                      </a:lnTo>
                      <a:lnTo>
                        <a:pt x="265" y="23"/>
                      </a:lnTo>
                      <a:lnTo>
                        <a:pt x="265" y="24"/>
                      </a:lnTo>
                      <a:lnTo>
                        <a:pt x="265" y="23"/>
                      </a:lnTo>
                      <a:lnTo>
                        <a:pt x="266" y="23"/>
                      </a:lnTo>
                      <a:lnTo>
                        <a:pt x="266" y="24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5" y="25"/>
                      </a:lnTo>
                      <a:lnTo>
                        <a:pt x="266" y="25"/>
                      </a:lnTo>
                      <a:lnTo>
                        <a:pt x="266" y="26"/>
                      </a:lnTo>
                      <a:lnTo>
                        <a:pt x="265" y="26"/>
                      </a:lnTo>
                      <a:lnTo>
                        <a:pt x="266" y="27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5" y="28"/>
                      </a:lnTo>
                      <a:lnTo>
                        <a:pt x="265" y="29"/>
                      </a:lnTo>
                      <a:lnTo>
                        <a:pt x="266" y="29"/>
                      </a:lnTo>
                      <a:lnTo>
                        <a:pt x="266" y="28"/>
                      </a:lnTo>
                      <a:lnTo>
                        <a:pt x="266" y="29"/>
                      </a:lnTo>
                      <a:lnTo>
                        <a:pt x="266" y="30"/>
                      </a:lnTo>
                      <a:lnTo>
                        <a:pt x="267" y="30"/>
                      </a:lnTo>
                      <a:lnTo>
                        <a:pt x="267" y="31"/>
                      </a:lnTo>
                      <a:lnTo>
                        <a:pt x="268" y="31"/>
                      </a:lnTo>
                      <a:lnTo>
                        <a:pt x="269" y="31"/>
                      </a:lnTo>
                      <a:lnTo>
                        <a:pt x="269" y="32"/>
                      </a:lnTo>
                      <a:lnTo>
                        <a:pt x="268" y="31"/>
                      </a:lnTo>
                      <a:lnTo>
                        <a:pt x="268" y="32"/>
                      </a:lnTo>
                      <a:lnTo>
                        <a:pt x="269" y="32"/>
                      </a:lnTo>
                      <a:lnTo>
                        <a:pt x="270" y="33"/>
                      </a:lnTo>
                      <a:lnTo>
                        <a:pt x="269" y="33"/>
                      </a:lnTo>
                      <a:lnTo>
                        <a:pt x="270" y="33"/>
                      </a:lnTo>
                      <a:lnTo>
                        <a:pt x="270" y="34"/>
                      </a:lnTo>
                      <a:lnTo>
                        <a:pt x="271" y="34"/>
                      </a:lnTo>
                      <a:lnTo>
                        <a:pt x="272" y="34"/>
                      </a:lnTo>
                      <a:lnTo>
                        <a:pt x="272" y="35"/>
                      </a:lnTo>
                      <a:lnTo>
                        <a:pt x="273" y="35"/>
                      </a:lnTo>
                      <a:lnTo>
                        <a:pt x="274" y="35"/>
                      </a:lnTo>
                      <a:lnTo>
                        <a:pt x="273" y="36"/>
                      </a:lnTo>
                      <a:lnTo>
                        <a:pt x="274" y="36"/>
                      </a:lnTo>
                      <a:lnTo>
                        <a:pt x="274" y="35"/>
                      </a:lnTo>
                      <a:lnTo>
                        <a:pt x="274" y="36"/>
                      </a:lnTo>
                      <a:lnTo>
                        <a:pt x="275" y="35"/>
                      </a:lnTo>
                      <a:lnTo>
                        <a:pt x="275" y="36"/>
                      </a:lnTo>
                      <a:lnTo>
                        <a:pt x="275" y="35"/>
                      </a:lnTo>
                      <a:lnTo>
                        <a:pt x="276" y="35"/>
                      </a:lnTo>
                      <a:lnTo>
                        <a:pt x="276" y="36"/>
                      </a:lnTo>
                      <a:lnTo>
                        <a:pt x="277" y="35"/>
                      </a:lnTo>
                      <a:lnTo>
                        <a:pt x="277" y="36"/>
                      </a:lnTo>
                      <a:lnTo>
                        <a:pt x="278" y="36"/>
                      </a:lnTo>
                      <a:lnTo>
                        <a:pt x="278" y="37"/>
                      </a:lnTo>
                      <a:lnTo>
                        <a:pt x="279" y="37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81" y="38"/>
                      </a:lnTo>
                      <a:lnTo>
                        <a:pt x="282" y="38"/>
                      </a:lnTo>
                      <a:lnTo>
                        <a:pt x="282" y="39"/>
                      </a:lnTo>
                      <a:lnTo>
                        <a:pt x="283" y="39"/>
                      </a:lnTo>
                      <a:lnTo>
                        <a:pt x="284" y="39"/>
                      </a:lnTo>
                      <a:lnTo>
                        <a:pt x="285" y="39"/>
                      </a:lnTo>
                      <a:lnTo>
                        <a:pt x="285" y="40"/>
                      </a:lnTo>
                      <a:lnTo>
                        <a:pt x="285" y="39"/>
                      </a:lnTo>
                      <a:lnTo>
                        <a:pt x="286" y="39"/>
                      </a:lnTo>
                      <a:lnTo>
                        <a:pt x="286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7" y="40"/>
                      </a:lnTo>
                      <a:lnTo>
                        <a:pt x="288" y="40"/>
                      </a:lnTo>
                      <a:lnTo>
                        <a:pt x="289" y="41"/>
                      </a:lnTo>
                      <a:lnTo>
                        <a:pt x="289" y="42"/>
                      </a:lnTo>
                      <a:lnTo>
                        <a:pt x="289" y="43"/>
                      </a:lnTo>
                      <a:lnTo>
                        <a:pt x="290" y="43"/>
                      </a:lnTo>
                      <a:lnTo>
                        <a:pt x="290" y="42"/>
                      </a:lnTo>
                      <a:lnTo>
                        <a:pt x="290" y="43"/>
                      </a:lnTo>
                      <a:lnTo>
                        <a:pt x="291" y="43"/>
                      </a:lnTo>
                      <a:lnTo>
                        <a:pt x="292" y="43"/>
                      </a:lnTo>
                      <a:lnTo>
                        <a:pt x="291" y="43"/>
                      </a:lnTo>
                      <a:lnTo>
                        <a:pt x="292" y="42"/>
                      </a:lnTo>
                      <a:lnTo>
                        <a:pt x="293" y="43"/>
                      </a:lnTo>
                      <a:lnTo>
                        <a:pt x="293" y="42"/>
                      </a:lnTo>
                      <a:lnTo>
                        <a:pt x="294" y="42"/>
                      </a:lnTo>
                      <a:lnTo>
                        <a:pt x="295" y="42"/>
                      </a:lnTo>
                      <a:lnTo>
                        <a:pt x="294" y="43"/>
                      </a:lnTo>
                      <a:lnTo>
                        <a:pt x="295" y="43"/>
                      </a:lnTo>
                      <a:lnTo>
                        <a:pt x="296" y="43"/>
                      </a:lnTo>
                      <a:lnTo>
                        <a:pt x="295" y="44"/>
                      </a:lnTo>
                      <a:lnTo>
                        <a:pt x="296" y="44"/>
                      </a:lnTo>
                      <a:lnTo>
                        <a:pt x="296" y="45"/>
                      </a:lnTo>
                      <a:lnTo>
                        <a:pt x="297" y="45"/>
                      </a:lnTo>
                      <a:lnTo>
                        <a:pt x="297" y="44"/>
                      </a:lnTo>
                      <a:lnTo>
                        <a:pt x="298" y="45"/>
                      </a:lnTo>
                      <a:lnTo>
                        <a:pt x="297" y="45"/>
                      </a:lnTo>
                      <a:lnTo>
                        <a:pt x="298" y="45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9" y="47"/>
                      </a:lnTo>
                      <a:lnTo>
                        <a:pt x="299" y="48"/>
                      </a:lnTo>
                      <a:lnTo>
                        <a:pt x="299" y="49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2" y="49"/>
                      </a:lnTo>
                      <a:lnTo>
                        <a:pt x="302" y="50"/>
                      </a:lnTo>
                      <a:lnTo>
                        <a:pt x="302" y="49"/>
                      </a:lnTo>
                      <a:lnTo>
                        <a:pt x="301" y="49"/>
                      </a:lnTo>
                      <a:lnTo>
                        <a:pt x="301" y="50"/>
                      </a:lnTo>
                      <a:lnTo>
                        <a:pt x="302" y="50"/>
                      </a:lnTo>
                      <a:lnTo>
                        <a:pt x="303" y="50"/>
                      </a:lnTo>
                      <a:lnTo>
                        <a:pt x="304" y="50"/>
                      </a:lnTo>
                      <a:lnTo>
                        <a:pt x="304" y="51"/>
                      </a:lnTo>
                      <a:lnTo>
                        <a:pt x="305" y="51"/>
                      </a:lnTo>
                      <a:lnTo>
                        <a:pt x="305" y="52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6" y="52"/>
                      </a:lnTo>
                      <a:lnTo>
                        <a:pt x="307" y="52"/>
                      </a:lnTo>
                      <a:lnTo>
                        <a:pt x="307" y="53"/>
                      </a:lnTo>
                      <a:lnTo>
                        <a:pt x="308" y="53"/>
                      </a:lnTo>
                      <a:lnTo>
                        <a:pt x="309" y="53"/>
                      </a:lnTo>
                      <a:lnTo>
                        <a:pt x="310" y="53"/>
                      </a:lnTo>
                      <a:lnTo>
                        <a:pt x="310" y="54"/>
                      </a:lnTo>
                      <a:lnTo>
                        <a:pt x="311" y="54"/>
                      </a:lnTo>
                      <a:lnTo>
                        <a:pt x="312" y="54"/>
                      </a:lnTo>
                      <a:lnTo>
                        <a:pt x="312" y="53"/>
                      </a:lnTo>
                      <a:lnTo>
                        <a:pt x="313" y="53"/>
                      </a:lnTo>
                      <a:lnTo>
                        <a:pt x="313" y="52"/>
                      </a:lnTo>
                      <a:lnTo>
                        <a:pt x="314" y="52"/>
                      </a:lnTo>
                      <a:lnTo>
                        <a:pt x="315" y="52"/>
                      </a:lnTo>
                      <a:lnTo>
                        <a:pt x="314" y="52"/>
                      </a:lnTo>
                      <a:lnTo>
                        <a:pt x="315" y="53"/>
                      </a:lnTo>
                      <a:lnTo>
                        <a:pt x="315" y="52"/>
                      </a:lnTo>
                      <a:lnTo>
                        <a:pt x="316" y="52"/>
                      </a:lnTo>
                      <a:lnTo>
                        <a:pt x="317" y="52"/>
                      </a:lnTo>
                      <a:lnTo>
                        <a:pt x="317" y="53"/>
                      </a:lnTo>
                      <a:lnTo>
                        <a:pt x="318" y="53"/>
                      </a:lnTo>
                      <a:lnTo>
                        <a:pt x="319" y="53"/>
                      </a:lnTo>
                      <a:lnTo>
                        <a:pt x="320" y="53"/>
                      </a:lnTo>
                      <a:lnTo>
                        <a:pt x="321" y="53"/>
                      </a:lnTo>
                      <a:lnTo>
                        <a:pt x="322" y="53"/>
                      </a:lnTo>
                      <a:lnTo>
                        <a:pt x="323" y="53"/>
                      </a:lnTo>
                      <a:lnTo>
                        <a:pt x="322" y="52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4" y="52"/>
                      </a:lnTo>
                      <a:lnTo>
                        <a:pt x="324" y="53"/>
                      </a:lnTo>
                      <a:lnTo>
                        <a:pt x="325" y="53"/>
                      </a:lnTo>
                      <a:lnTo>
                        <a:pt x="325" y="52"/>
                      </a:lnTo>
                      <a:lnTo>
                        <a:pt x="326" y="52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9" y="51"/>
                      </a:lnTo>
                      <a:lnTo>
                        <a:pt x="330" y="51"/>
                      </a:lnTo>
                      <a:lnTo>
                        <a:pt x="330" y="50"/>
                      </a:lnTo>
                      <a:lnTo>
                        <a:pt x="331" y="50"/>
                      </a:lnTo>
                      <a:lnTo>
                        <a:pt x="332" y="50"/>
                      </a:lnTo>
                      <a:lnTo>
                        <a:pt x="333" y="50"/>
                      </a:lnTo>
                      <a:lnTo>
                        <a:pt x="334" y="50"/>
                      </a:lnTo>
                      <a:lnTo>
                        <a:pt x="334" y="51"/>
                      </a:lnTo>
                      <a:lnTo>
                        <a:pt x="335" y="52"/>
                      </a:lnTo>
                      <a:lnTo>
                        <a:pt x="336" y="51"/>
                      </a:lnTo>
                      <a:lnTo>
                        <a:pt x="337" y="51"/>
                      </a:lnTo>
                      <a:lnTo>
                        <a:pt x="338" y="52"/>
                      </a:lnTo>
                      <a:lnTo>
                        <a:pt x="339" y="52"/>
                      </a:lnTo>
                      <a:lnTo>
                        <a:pt x="339" y="51"/>
                      </a:lnTo>
                      <a:lnTo>
                        <a:pt x="341" y="51"/>
                      </a:lnTo>
                      <a:lnTo>
                        <a:pt x="342" y="51"/>
                      </a:lnTo>
                      <a:lnTo>
                        <a:pt x="342" y="50"/>
                      </a:lnTo>
                      <a:lnTo>
                        <a:pt x="342" y="49"/>
                      </a:lnTo>
                      <a:lnTo>
                        <a:pt x="343" y="49"/>
                      </a:lnTo>
                      <a:lnTo>
                        <a:pt x="344" y="48"/>
                      </a:lnTo>
                      <a:lnTo>
                        <a:pt x="345" y="48"/>
                      </a:lnTo>
                      <a:lnTo>
                        <a:pt x="346" y="48"/>
                      </a:lnTo>
                      <a:lnTo>
                        <a:pt x="346" y="47"/>
                      </a:lnTo>
                      <a:lnTo>
                        <a:pt x="347" y="47"/>
                      </a:lnTo>
                      <a:lnTo>
                        <a:pt x="348" y="46"/>
                      </a:lnTo>
                      <a:lnTo>
                        <a:pt x="349" y="46"/>
                      </a:lnTo>
                      <a:lnTo>
                        <a:pt x="349" y="45"/>
                      </a:lnTo>
                      <a:lnTo>
                        <a:pt x="349" y="44"/>
                      </a:lnTo>
                      <a:lnTo>
                        <a:pt x="349" y="43"/>
                      </a:lnTo>
                      <a:lnTo>
                        <a:pt x="349" y="42"/>
                      </a:lnTo>
                      <a:lnTo>
                        <a:pt x="350" y="42"/>
                      </a:lnTo>
                      <a:lnTo>
                        <a:pt x="350" y="41"/>
                      </a:lnTo>
                      <a:lnTo>
                        <a:pt x="351" y="42"/>
                      </a:lnTo>
                      <a:lnTo>
                        <a:pt x="351" y="41"/>
                      </a:lnTo>
                      <a:lnTo>
                        <a:pt x="352" y="41"/>
                      </a:lnTo>
                      <a:lnTo>
                        <a:pt x="353" y="41"/>
                      </a:lnTo>
                      <a:lnTo>
                        <a:pt x="354" y="41"/>
                      </a:lnTo>
                      <a:lnTo>
                        <a:pt x="354" y="40"/>
                      </a:lnTo>
                      <a:lnTo>
                        <a:pt x="355" y="40"/>
                      </a:lnTo>
                      <a:lnTo>
                        <a:pt x="355" y="39"/>
                      </a:lnTo>
                      <a:lnTo>
                        <a:pt x="355" y="40"/>
                      </a:lnTo>
                      <a:lnTo>
                        <a:pt x="356" y="40"/>
                      </a:lnTo>
                      <a:lnTo>
                        <a:pt x="357" y="40"/>
                      </a:lnTo>
                      <a:lnTo>
                        <a:pt x="358" y="40"/>
                      </a:lnTo>
                      <a:lnTo>
                        <a:pt x="359" y="39"/>
                      </a:lnTo>
                      <a:lnTo>
                        <a:pt x="360" y="39"/>
                      </a:lnTo>
                      <a:lnTo>
                        <a:pt x="360" y="38"/>
                      </a:lnTo>
                      <a:lnTo>
                        <a:pt x="360" y="39"/>
                      </a:lnTo>
                      <a:lnTo>
                        <a:pt x="361" y="39"/>
                      </a:lnTo>
                      <a:lnTo>
                        <a:pt x="362" y="39"/>
                      </a:lnTo>
                      <a:lnTo>
                        <a:pt x="363" y="39"/>
                      </a:lnTo>
                      <a:lnTo>
                        <a:pt x="363" y="38"/>
                      </a:lnTo>
                      <a:lnTo>
                        <a:pt x="363" y="39"/>
                      </a:lnTo>
                      <a:lnTo>
                        <a:pt x="364" y="38"/>
                      </a:lnTo>
                      <a:lnTo>
                        <a:pt x="365" y="38"/>
                      </a:lnTo>
                      <a:lnTo>
                        <a:pt x="366" y="38"/>
                      </a:lnTo>
                      <a:lnTo>
                        <a:pt x="366" y="37"/>
                      </a:lnTo>
                      <a:lnTo>
                        <a:pt x="367" y="36"/>
                      </a:lnTo>
                      <a:lnTo>
                        <a:pt x="367" y="37"/>
                      </a:lnTo>
                      <a:lnTo>
                        <a:pt x="368" y="37"/>
                      </a:lnTo>
                      <a:lnTo>
                        <a:pt x="369" y="37"/>
                      </a:lnTo>
                      <a:lnTo>
                        <a:pt x="368" y="38"/>
                      </a:lnTo>
                      <a:lnTo>
                        <a:pt x="369" y="38"/>
                      </a:lnTo>
                      <a:lnTo>
                        <a:pt x="370" y="38"/>
                      </a:lnTo>
                      <a:lnTo>
                        <a:pt x="370" y="39"/>
                      </a:lnTo>
                      <a:lnTo>
                        <a:pt x="370" y="38"/>
                      </a:lnTo>
                      <a:lnTo>
                        <a:pt x="371" y="38"/>
                      </a:lnTo>
                      <a:lnTo>
                        <a:pt x="372" y="38"/>
                      </a:lnTo>
                      <a:lnTo>
                        <a:pt x="373" y="38"/>
                      </a:lnTo>
                      <a:lnTo>
                        <a:pt x="374" y="38"/>
                      </a:lnTo>
                      <a:lnTo>
                        <a:pt x="375" y="38"/>
                      </a:lnTo>
                      <a:lnTo>
                        <a:pt x="376" y="38"/>
                      </a:lnTo>
                      <a:lnTo>
                        <a:pt x="376" y="39"/>
                      </a:lnTo>
                      <a:lnTo>
                        <a:pt x="377" y="39"/>
                      </a:lnTo>
                      <a:lnTo>
                        <a:pt x="377" y="40"/>
                      </a:lnTo>
                      <a:lnTo>
                        <a:pt x="378" y="40"/>
                      </a:lnTo>
                      <a:lnTo>
                        <a:pt x="378" y="41"/>
                      </a:lnTo>
                      <a:lnTo>
                        <a:pt x="377" y="41"/>
                      </a:lnTo>
                      <a:lnTo>
                        <a:pt x="378" y="41"/>
                      </a:lnTo>
                      <a:lnTo>
                        <a:pt x="377" y="42"/>
                      </a:lnTo>
                      <a:lnTo>
                        <a:pt x="378" y="42"/>
                      </a:lnTo>
                      <a:lnTo>
                        <a:pt x="378" y="43"/>
                      </a:lnTo>
                      <a:lnTo>
                        <a:pt x="379" y="43"/>
                      </a:lnTo>
                      <a:lnTo>
                        <a:pt x="380" y="44"/>
                      </a:lnTo>
                      <a:lnTo>
                        <a:pt x="381" y="44"/>
                      </a:lnTo>
                      <a:lnTo>
                        <a:pt x="382" y="44"/>
                      </a:lnTo>
                      <a:lnTo>
                        <a:pt x="383" y="44"/>
                      </a:lnTo>
                      <a:lnTo>
                        <a:pt x="384" y="45"/>
                      </a:lnTo>
                      <a:lnTo>
                        <a:pt x="384" y="46"/>
                      </a:lnTo>
                      <a:lnTo>
                        <a:pt x="385" y="46"/>
                      </a:lnTo>
                      <a:lnTo>
                        <a:pt x="385" y="47"/>
                      </a:lnTo>
                      <a:lnTo>
                        <a:pt x="385" y="48"/>
                      </a:lnTo>
                      <a:lnTo>
                        <a:pt x="386" y="47"/>
                      </a:lnTo>
                      <a:lnTo>
                        <a:pt x="386" y="48"/>
                      </a:lnTo>
                      <a:lnTo>
                        <a:pt x="387" y="48"/>
                      </a:lnTo>
                      <a:lnTo>
                        <a:pt x="387" y="49"/>
                      </a:lnTo>
                      <a:lnTo>
                        <a:pt x="387" y="50"/>
                      </a:lnTo>
                      <a:lnTo>
                        <a:pt x="387" y="51"/>
                      </a:lnTo>
                      <a:lnTo>
                        <a:pt x="387" y="52"/>
                      </a:lnTo>
                      <a:lnTo>
                        <a:pt x="388" y="52"/>
                      </a:lnTo>
                      <a:lnTo>
                        <a:pt x="387" y="52"/>
                      </a:lnTo>
                      <a:lnTo>
                        <a:pt x="387" y="53"/>
                      </a:lnTo>
                      <a:lnTo>
                        <a:pt x="387" y="54"/>
                      </a:lnTo>
                      <a:lnTo>
                        <a:pt x="386" y="54"/>
                      </a:lnTo>
                      <a:lnTo>
                        <a:pt x="386" y="55"/>
                      </a:lnTo>
                      <a:lnTo>
                        <a:pt x="387" y="55"/>
                      </a:lnTo>
                      <a:lnTo>
                        <a:pt x="388" y="55"/>
                      </a:lnTo>
                      <a:lnTo>
                        <a:pt x="388" y="56"/>
                      </a:lnTo>
                      <a:lnTo>
                        <a:pt x="389" y="56"/>
                      </a:lnTo>
                      <a:lnTo>
                        <a:pt x="389" y="57"/>
                      </a:lnTo>
                      <a:lnTo>
                        <a:pt x="389" y="56"/>
                      </a:lnTo>
                      <a:lnTo>
                        <a:pt x="390" y="57"/>
                      </a:lnTo>
                      <a:lnTo>
                        <a:pt x="391" y="57"/>
                      </a:lnTo>
                      <a:lnTo>
                        <a:pt x="391" y="58"/>
                      </a:lnTo>
                      <a:lnTo>
                        <a:pt x="392" y="58"/>
                      </a:lnTo>
                      <a:lnTo>
                        <a:pt x="392" y="57"/>
                      </a:lnTo>
                      <a:lnTo>
                        <a:pt x="392" y="58"/>
                      </a:lnTo>
                      <a:lnTo>
                        <a:pt x="393" y="58"/>
                      </a:lnTo>
                      <a:lnTo>
                        <a:pt x="394" y="58"/>
                      </a:lnTo>
                      <a:lnTo>
                        <a:pt x="395" y="58"/>
                      </a:lnTo>
                      <a:lnTo>
                        <a:pt x="396" y="57"/>
                      </a:lnTo>
                      <a:lnTo>
                        <a:pt x="397" y="57"/>
                      </a:lnTo>
                      <a:lnTo>
                        <a:pt x="398" y="57"/>
                      </a:lnTo>
                      <a:lnTo>
                        <a:pt x="399" y="56"/>
                      </a:lnTo>
                      <a:lnTo>
                        <a:pt x="400" y="56"/>
                      </a:lnTo>
                      <a:lnTo>
                        <a:pt x="400" y="55"/>
                      </a:lnTo>
                      <a:lnTo>
                        <a:pt x="401" y="55"/>
                      </a:lnTo>
                      <a:lnTo>
                        <a:pt x="402" y="54"/>
                      </a:lnTo>
                      <a:lnTo>
                        <a:pt x="403" y="54"/>
                      </a:lnTo>
                      <a:lnTo>
                        <a:pt x="404" y="54"/>
                      </a:lnTo>
                      <a:lnTo>
                        <a:pt x="404" y="53"/>
                      </a:lnTo>
                      <a:lnTo>
                        <a:pt x="405" y="53"/>
                      </a:lnTo>
                      <a:lnTo>
                        <a:pt x="406" y="53"/>
                      </a:lnTo>
                      <a:lnTo>
                        <a:pt x="406" y="52"/>
                      </a:lnTo>
                      <a:lnTo>
                        <a:pt x="407" y="52"/>
                      </a:lnTo>
                      <a:lnTo>
                        <a:pt x="408" y="52"/>
                      </a:lnTo>
                      <a:lnTo>
                        <a:pt x="409" y="52"/>
                      </a:lnTo>
                      <a:lnTo>
                        <a:pt x="409" y="53"/>
                      </a:lnTo>
                      <a:lnTo>
                        <a:pt x="409" y="52"/>
                      </a:lnTo>
                      <a:lnTo>
                        <a:pt x="410" y="52"/>
                      </a:lnTo>
                      <a:lnTo>
                        <a:pt x="410" y="53"/>
                      </a:lnTo>
                      <a:lnTo>
                        <a:pt x="411" y="53"/>
                      </a:lnTo>
                      <a:lnTo>
                        <a:pt x="412" y="53"/>
                      </a:lnTo>
                      <a:lnTo>
                        <a:pt x="412" y="54"/>
                      </a:lnTo>
                      <a:lnTo>
                        <a:pt x="412" y="53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3" y="54"/>
                      </a:lnTo>
                      <a:lnTo>
                        <a:pt x="414" y="54"/>
                      </a:lnTo>
                      <a:lnTo>
                        <a:pt x="414" y="53"/>
                      </a:lnTo>
                      <a:lnTo>
                        <a:pt x="415" y="53"/>
                      </a:lnTo>
                      <a:lnTo>
                        <a:pt x="416" y="53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8" y="53"/>
                      </a:lnTo>
                      <a:lnTo>
                        <a:pt x="418" y="52"/>
                      </a:lnTo>
                      <a:lnTo>
                        <a:pt x="418" y="51"/>
                      </a:lnTo>
                      <a:lnTo>
                        <a:pt x="419" y="50"/>
                      </a:lnTo>
                      <a:lnTo>
                        <a:pt x="420" y="50"/>
                      </a:lnTo>
                      <a:lnTo>
                        <a:pt x="420" y="49"/>
                      </a:lnTo>
                      <a:lnTo>
                        <a:pt x="421" y="48"/>
                      </a:lnTo>
                      <a:lnTo>
                        <a:pt x="421" y="47"/>
                      </a:lnTo>
                      <a:lnTo>
                        <a:pt x="421" y="46"/>
                      </a:lnTo>
                      <a:lnTo>
                        <a:pt x="421" y="45"/>
                      </a:lnTo>
                      <a:lnTo>
                        <a:pt x="420" y="45"/>
                      </a:lnTo>
                      <a:lnTo>
                        <a:pt x="421" y="44"/>
                      </a:lnTo>
                      <a:lnTo>
                        <a:pt x="420" y="44"/>
                      </a:lnTo>
                      <a:lnTo>
                        <a:pt x="420" y="43"/>
                      </a:lnTo>
                      <a:lnTo>
                        <a:pt x="421" y="42"/>
                      </a:lnTo>
                      <a:lnTo>
                        <a:pt x="422" y="42"/>
                      </a:lnTo>
                      <a:lnTo>
                        <a:pt x="422" y="41"/>
                      </a:lnTo>
                      <a:lnTo>
                        <a:pt x="422" y="40"/>
                      </a:lnTo>
                      <a:lnTo>
                        <a:pt x="423" y="40"/>
                      </a:lnTo>
                      <a:lnTo>
                        <a:pt x="424" y="39"/>
                      </a:lnTo>
                      <a:lnTo>
                        <a:pt x="425" y="39"/>
                      </a:lnTo>
                      <a:lnTo>
                        <a:pt x="426" y="39"/>
                      </a:lnTo>
                      <a:lnTo>
                        <a:pt x="426" y="38"/>
                      </a:lnTo>
                      <a:lnTo>
                        <a:pt x="427" y="38"/>
                      </a:lnTo>
                      <a:lnTo>
                        <a:pt x="427" y="39"/>
                      </a:lnTo>
                      <a:lnTo>
                        <a:pt x="428" y="39"/>
                      </a:lnTo>
                      <a:lnTo>
                        <a:pt x="429" y="39"/>
                      </a:lnTo>
                      <a:lnTo>
                        <a:pt x="429" y="38"/>
                      </a:lnTo>
                      <a:lnTo>
                        <a:pt x="430" y="38"/>
                      </a:lnTo>
                      <a:lnTo>
                        <a:pt x="431" y="37"/>
                      </a:lnTo>
                      <a:lnTo>
                        <a:pt x="431" y="38"/>
                      </a:lnTo>
                      <a:lnTo>
                        <a:pt x="432" y="37"/>
                      </a:lnTo>
                      <a:lnTo>
                        <a:pt x="432" y="36"/>
                      </a:lnTo>
                      <a:lnTo>
                        <a:pt x="433" y="36"/>
                      </a:lnTo>
                      <a:lnTo>
                        <a:pt x="433" y="35"/>
                      </a:lnTo>
                      <a:lnTo>
                        <a:pt x="434" y="35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5" y="33"/>
                      </a:lnTo>
                      <a:lnTo>
                        <a:pt x="436" y="32"/>
                      </a:lnTo>
                      <a:lnTo>
                        <a:pt x="437" y="31"/>
                      </a:lnTo>
                      <a:lnTo>
                        <a:pt x="438" y="31"/>
                      </a:lnTo>
                      <a:lnTo>
                        <a:pt x="438" y="30"/>
                      </a:lnTo>
                      <a:lnTo>
                        <a:pt x="439" y="29"/>
                      </a:lnTo>
                      <a:lnTo>
                        <a:pt x="440" y="28"/>
                      </a:lnTo>
                      <a:lnTo>
                        <a:pt x="441" y="28"/>
                      </a:lnTo>
                      <a:lnTo>
                        <a:pt x="442" y="28"/>
                      </a:lnTo>
                      <a:lnTo>
                        <a:pt x="443" y="27"/>
                      </a:lnTo>
                      <a:lnTo>
                        <a:pt x="444" y="27"/>
                      </a:lnTo>
                      <a:lnTo>
                        <a:pt x="444" y="26"/>
                      </a:lnTo>
                      <a:lnTo>
                        <a:pt x="443" y="26"/>
                      </a:lnTo>
                      <a:lnTo>
                        <a:pt x="443" y="25"/>
                      </a:lnTo>
                      <a:lnTo>
                        <a:pt x="443" y="24"/>
                      </a:lnTo>
                      <a:lnTo>
                        <a:pt x="444" y="24"/>
                      </a:lnTo>
                      <a:lnTo>
                        <a:pt x="444" y="23"/>
                      </a:lnTo>
                      <a:lnTo>
                        <a:pt x="445" y="21"/>
                      </a:lnTo>
                      <a:lnTo>
                        <a:pt x="446" y="20"/>
                      </a:lnTo>
                      <a:lnTo>
                        <a:pt x="447" y="20"/>
                      </a:lnTo>
                      <a:lnTo>
                        <a:pt x="448" y="20"/>
                      </a:lnTo>
                      <a:lnTo>
                        <a:pt x="449" y="19"/>
                      </a:lnTo>
                      <a:lnTo>
                        <a:pt x="450" y="19"/>
                      </a:lnTo>
                      <a:lnTo>
                        <a:pt x="450" y="18"/>
                      </a:lnTo>
                      <a:lnTo>
                        <a:pt x="450" y="17"/>
                      </a:lnTo>
                      <a:lnTo>
                        <a:pt x="451" y="17"/>
                      </a:lnTo>
                      <a:lnTo>
                        <a:pt x="451" y="16"/>
                      </a:lnTo>
                      <a:lnTo>
                        <a:pt x="451" y="15"/>
                      </a:lnTo>
                      <a:lnTo>
                        <a:pt x="452" y="15"/>
                      </a:lnTo>
                      <a:lnTo>
                        <a:pt x="453" y="15"/>
                      </a:lnTo>
                      <a:lnTo>
                        <a:pt x="454" y="14"/>
                      </a:lnTo>
                      <a:lnTo>
                        <a:pt x="455" y="14"/>
                      </a:lnTo>
                      <a:lnTo>
                        <a:pt x="456" y="14"/>
                      </a:lnTo>
                      <a:lnTo>
                        <a:pt x="457" y="14"/>
                      </a:lnTo>
                      <a:lnTo>
                        <a:pt x="458" y="15"/>
                      </a:lnTo>
                      <a:lnTo>
                        <a:pt x="458" y="16"/>
                      </a:lnTo>
                      <a:lnTo>
                        <a:pt x="459" y="17"/>
                      </a:lnTo>
                      <a:lnTo>
                        <a:pt x="457" y="43"/>
                      </a:lnTo>
                      <a:lnTo>
                        <a:pt x="455" y="60"/>
                      </a:lnTo>
                      <a:lnTo>
                        <a:pt x="454" y="61"/>
                      </a:lnTo>
                      <a:lnTo>
                        <a:pt x="454" y="60"/>
                      </a:lnTo>
                      <a:lnTo>
                        <a:pt x="453" y="60"/>
                      </a:lnTo>
                      <a:lnTo>
                        <a:pt x="452" y="60"/>
                      </a:lnTo>
                      <a:lnTo>
                        <a:pt x="451" y="61"/>
                      </a:lnTo>
                      <a:lnTo>
                        <a:pt x="450" y="61"/>
                      </a:lnTo>
                      <a:lnTo>
                        <a:pt x="449" y="61"/>
                      </a:lnTo>
                      <a:lnTo>
                        <a:pt x="448" y="61"/>
                      </a:lnTo>
                      <a:lnTo>
                        <a:pt x="447" y="61"/>
                      </a:lnTo>
                      <a:lnTo>
                        <a:pt x="446" y="61"/>
                      </a:lnTo>
                      <a:lnTo>
                        <a:pt x="446" y="60"/>
                      </a:lnTo>
                      <a:lnTo>
                        <a:pt x="445" y="61"/>
                      </a:lnTo>
                      <a:lnTo>
                        <a:pt x="444" y="62"/>
                      </a:lnTo>
                      <a:lnTo>
                        <a:pt x="443" y="62"/>
                      </a:lnTo>
                      <a:lnTo>
                        <a:pt x="442" y="62"/>
                      </a:lnTo>
                      <a:lnTo>
                        <a:pt x="442" y="63"/>
                      </a:lnTo>
                      <a:lnTo>
                        <a:pt x="441" y="63"/>
                      </a:lnTo>
                      <a:lnTo>
                        <a:pt x="440" y="64"/>
                      </a:lnTo>
                      <a:lnTo>
                        <a:pt x="439" y="66"/>
                      </a:lnTo>
                      <a:lnTo>
                        <a:pt x="438" y="67"/>
                      </a:lnTo>
                      <a:lnTo>
                        <a:pt x="437" y="68"/>
                      </a:lnTo>
                      <a:lnTo>
                        <a:pt x="436" y="69"/>
                      </a:lnTo>
                      <a:lnTo>
                        <a:pt x="436" y="70"/>
                      </a:lnTo>
                      <a:lnTo>
                        <a:pt x="436" y="71"/>
                      </a:lnTo>
                      <a:lnTo>
                        <a:pt x="435" y="72"/>
                      </a:lnTo>
                      <a:lnTo>
                        <a:pt x="435" y="73"/>
                      </a:lnTo>
                      <a:lnTo>
                        <a:pt x="434" y="73"/>
                      </a:lnTo>
                      <a:lnTo>
                        <a:pt x="434" y="74"/>
                      </a:lnTo>
                      <a:lnTo>
                        <a:pt x="434" y="75"/>
                      </a:lnTo>
                      <a:lnTo>
                        <a:pt x="433" y="75"/>
                      </a:lnTo>
                      <a:lnTo>
                        <a:pt x="433" y="76"/>
                      </a:lnTo>
                      <a:lnTo>
                        <a:pt x="432" y="76"/>
                      </a:lnTo>
                      <a:lnTo>
                        <a:pt x="432" y="77"/>
                      </a:lnTo>
                      <a:lnTo>
                        <a:pt x="431" y="77"/>
                      </a:lnTo>
                      <a:lnTo>
                        <a:pt x="431" y="78"/>
                      </a:lnTo>
                      <a:lnTo>
                        <a:pt x="431" y="79"/>
                      </a:lnTo>
                      <a:lnTo>
                        <a:pt x="430" y="80"/>
                      </a:lnTo>
                      <a:lnTo>
                        <a:pt x="430" y="81"/>
                      </a:lnTo>
                      <a:lnTo>
                        <a:pt x="429" y="81"/>
                      </a:lnTo>
                      <a:lnTo>
                        <a:pt x="429" y="82"/>
                      </a:lnTo>
                      <a:lnTo>
                        <a:pt x="429" y="83"/>
                      </a:lnTo>
                      <a:lnTo>
                        <a:pt x="430" y="83"/>
                      </a:lnTo>
                      <a:lnTo>
                        <a:pt x="429" y="83"/>
                      </a:lnTo>
                      <a:lnTo>
                        <a:pt x="430" y="84"/>
                      </a:lnTo>
                      <a:lnTo>
                        <a:pt x="429" y="85"/>
                      </a:lnTo>
                      <a:lnTo>
                        <a:pt x="430" y="85"/>
                      </a:lnTo>
                      <a:lnTo>
                        <a:pt x="430" y="86"/>
                      </a:lnTo>
                      <a:lnTo>
                        <a:pt x="429" y="86"/>
                      </a:lnTo>
                      <a:lnTo>
                        <a:pt x="430" y="86"/>
                      </a:lnTo>
                      <a:lnTo>
                        <a:pt x="430" y="87"/>
                      </a:lnTo>
                      <a:lnTo>
                        <a:pt x="430" y="86"/>
                      </a:lnTo>
                      <a:lnTo>
                        <a:pt x="431" y="86"/>
                      </a:lnTo>
                      <a:lnTo>
                        <a:pt x="432" y="86"/>
                      </a:lnTo>
                      <a:lnTo>
                        <a:pt x="432" y="87"/>
                      </a:lnTo>
                      <a:lnTo>
                        <a:pt x="433" y="86"/>
                      </a:lnTo>
                      <a:lnTo>
                        <a:pt x="434" y="86"/>
                      </a:lnTo>
                      <a:lnTo>
                        <a:pt x="435" y="86"/>
                      </a:lnTo>
                      <a:lnTo>
                        <a:pt x="434" y="86"/>
                      </a:lnTo>
                      <a:lnTo>
                        <a:pt x="435" y="85"/>
                      </a:lnTo>
                      <a:lnTo>
                        <a:pt x="436" y="86"/>
                      </a:lnTo>
                      <a:lnTo>
                        <a:pt x="437" y="87"/>
                      </a:lnTo>
                      <a:lnTo>
                        <a:pt x="438" y="86"/>
                      </a:lnTo>
                      <a:lnTo>
                        <a:pt x="438" y="87"/>
                      </a:lnTo>
                      <a:lnTo>
                        <a:pt x="439" y="87"/>
                      </a:lnTo>
                      <a:lnTo>
                        <a:pt x="440" y="88"/>
                      </a:lnTo>
                      <a:lnTo>
                        <a:pt x="440" y="89"/>
                      </a:lnTo>
                      <a:lnTo>
                        <a:pt x="441" y="89"/>
                      </a:lnTo>
                      <a:lnTo>
                        <a:pt x="441" y="88"/>
                      </a:lnTo>
                      <a:lnTo>
                        <a:pt x="441" y="89"/>
                      </a:lnTo>
                      <a:lnTo>
                        <a:pt x="441" y="90"/>
                      </a:lnTo>
                      <a:lnTo>
                        <a:pt x="441" y="89"/>
                      </a:lnTo>
                      <a:lnTo>
                        <a:pt x="442" y="89"/>
                      </a:lnTo>
                      <a:lnTo>
                        <a:pt x="442" y="90"/>
                      </a:lnTo>
                      <a:lnTo>
                        <a:pt x="442" y="91"/>
                      </a:lnTo>
                      <a:lnTo>
                        <a:pt x="443" y="91"/>
                      </a:lnTo>
                      <a:lnTo>
                        <a:pt x="444" y="91"/>
                      </a:lnTo>
                      <a:lnTo>
                        <a:pt x="443" y="91"/>
                      </a:lnTo>
                      <a:lnTo>
                        <a:pt x="443" y="92"/>
                      </a:lnTo>
                      <a:lnTo>
                        <a:pt x="444" y="92"/>
                      </a:lnTo>
                      <a:lnTo>
                        <a:pt x="444" y="93"/>
                      </a:lnTo>
                      <a:lnTo>
                        <a:pt x="445" y="93"/>
                      </a:lnTo>
                      <a:lnTo>
                        <a:pt x="446" y="93"/>
                      </a:lnTo>
                      <a:lnTo>
                        <a:pt x="446" y="94"/>
                      </a:lnTo>
                      <a:lnTo>
                        <a:pt x="446" y="95"/>
                      </a:lnTo>
                      <a:lnTo>
                        <a:pt x="447" y="95"/>
                      </a:lnTo>
                      <a:lnTo>
                        <a:pt x="447" y="96"/>
                      </a:lnTo>
                      <a:lnTo>
                        <a:pt x="448" y="95"/>
                      </a:lnTo>
                      <a:lnTo>
                        <a:pt x="449" y="95"/>
                      </a:lnTo>
                      <a:lnTo>
                        <a:pt x="450" y="95"/>
                      </a:lnTo>
                      <a:lnTo>
                        <a:pt x="451" y="95"/>
                      </a:lnTo>
                      <a:lnTo>
                        <a:pt x="452" y="95"/>
                      </a:lnTo>
                      <a:lnTo>
                        <a:pt x="452" y="96"/>
                      </a:lnTo>
                      <a:lnTo>
                        <a:pt x="453" y="95"/>
                      </a:lnTo>
                      <a:lnTo>
                        <a:pt x="453" y="96"/>
                      </a:lnTo>
                      <a:lnTo>
                        <a:pt x="454" y="96"/>
                      </a:lnTo>
                      <a:lnTo>
                        <a:pt x="455" y="96"/>
                      </a:lnTo>
                      <a:lnTo>
                        <a:pt x="455" y="97"/>
                      </a:lnTo>
                      <a:lnTo>
                        <a:pt x="456" y="97"/>
                      </a:lnTo>
                      <a:lnTo>
                        <a:pt x="455" y="96"/>
                      </a:lnTo>
                      <a:lnTo>
                        <a:pt x="456" y="96"/>
                      </a:lnTo>
                      <a:lnTo>
                        <a:pt x="457" y="95"/>
                      </a:lnTo>
                      <a:lnTo>
                        <a:pt x="458" y="95"/>
                      </a:lnTo>
                      <a:lnTo>
                        <a:pt x="458" y="94"/>
                      </a:lnTo>
                      <a:lnTo>
                        <a:pt x="459" y="94"/>
                      </a:lnTo>
                      <a:lnTo>
                        <a:pt x="460" y="93"/>
                      </a:lnTo>
                      <a:lnTo>
                        <a:pt x="460" y="94"/>
                      </a:lnTo>
                      <a:lnTo>
                        <a:pt x="461" y="94"/>
                      </a:lnTo>
                      <a:lnTo>
                        <a:pt x="462" y="94"/>
                      </a:lnTo>
                      <a:lnTo>
                        <a:pt x="463" y="94"/>
                      </a:lnTo>
                      <a:lnTo>
                        <a:pt x="464" y="94"/>
                      </a:lnTo>
                      <a:lnTo>
                        <a:pt x="464" y="95"/>
                      </a:lnTo>
                      <a:lnTo>
                        <a:pt x="464" y="96"/>
                      </a:lnTo>
                      <a:lnTo>
                        <a:pt x="465" y="96"/>
                      </a:lnTo>
                      <a:lnTo>
                        <a:pt x="466" y="97"/>
                      </a:lnTo>
                      <a:lnTo>
                        <a:pt x="466" y="98"/>
                      </a:lnTo>
                      <a:lnTo>
                        <a:pt x="466" y="97"/>
                      </a:lnTo>
                      <a:lnTo>
                        <a:pt x="467" y="97"/>
                      </a:lnTo>
                      <a:lnTo>
                        <a:pt x="467" y="98"/>
                      </a:lnTo>
                      <a:lnTo>
                        <a:pt x="468" y="97"/>
                      </a:lnTo>
                      <a:lnTo>
                        <a:pt x="469" y="97"/>
                      </a:lnTo>
                      <a:lnTo>
                        <a:pt x="469" y="98"/>
                      </a:lnTo>
                      <a:lnTo>
                        <a:pt x="470" y="98"/>
                      </a:lnTo>
                      <a:lnTo>
                        <a:pt x="472" y="99"/>
                      </a:lnTo>
                      <a:lnTo>
                        <a:pt x="473" y="99"/>
                      </a:lnTo>
                      <a:lnTo>
                        <a:pt x="474" y="99"/>
                      </a:lnTo>
                      <a:lnTo>
                        <a:pt x="474" y="100"/>
                      </a:lnTo>
                      <a:lnTo>
                        <a:pt x="475" y="100"/>
                      </a:lnTo>
                      <a:lnTo>
                        <a:pt x="476" y="101"/>
                      </a:lnTo>
                      <a:lnTo>
                        <a:pt x="477" y="101"/>
                      </a:lnTo>
                      <a:lnTo>
                        <a:pt x="477" y="100"/>
                      </a:lnTo>
                      <a:lnTo>
                        <a:pt x="477" y="101"/>
                      </a:lnTo>
                      <a:lnTo>
                        <a:pt x="478" y="100"/>
                      </a:lnTo>
                      <a:lnTo>
                        <a:pt x="478" y="99"/>
                      </a:lnTo>
                      <a:lnTo>
                        <a:pt x="479" y="99"/>
                      </a:lnTo>
                      <a:lnTo>
                        <a:pt x="479" y="98"/>
                      </a:lnTo>
                      <a:lnTo>
                        <a:pt x="479" y="97"/>
                      </a:lnTo>
                      <a:lnTo>
                        <a:pt x="479" y="96"/>
                      </a:lnTo>
                      <a:lnTo>
                        <a:pt x="480" y="97"/>
                      </a:lnTo>
                      <a:lnTo>
                        <a:pt x="480" y="96"/>
                      </a:lnTo>
                      <a:lnTo>
                        <a:pt x="481" y="96"/>
                      </a:lnTo>
                      <a:lnTo>
                        <a:pt x="481" y="95"/>
                      </a:lnTo>
                      <a:lnTo>
                        <a:pt x="482" y="95"/>
                      </a:lnTo>
                      <a:lnTo>
                        <a:pt x="482" y="96"/>
                      </a:lnTo>
                      <a:lnTo>
                        <a:pt x="482" y="95"/>
                      </a:lnTo>
                      <a:lnTo>
                        <a:pt x="483" y="95"/>
                      </a:lnTo>
                      <a:lnTo>
                        <a:pt x="483" y="96"/>
                      </a:lnTo>
                      <a:lnTo>
                        <a:pt x="484" y="96"/>
                      </a:lnTo>
                      <a:lnTo>
                        <a:pt x="485" y="96"/>
                      </a:lnTo>
                      <a:lnTo>
                        <a:pt x="485" y="97"/>
                      </a:lnTo>
                      <a:lnTo>
                        <a:pt x="487" y="98"/>
                      </a:lnTo>
                      <a:lnTo>
                        <a:pt x="488" y="98"/>
                      </a:lnTo>
                      <a:lnTo>
                        <a:pt x="489" y="98"/>
                      </a:lnTo>
                      <a:lnTo>
                        <a:pt x="490" y="98"/>
                      </a:lnTo>
                      <a:lnTo>
                        <a:pt x="491" y="98"/>
                      </a:lnTo>
                      <a:lnTo>
                        <a:pt x="492" y="98"/>
                      </a:lnTo>
                      <a:lnTo>
                        <a:pt x="492" y="97"/>
                      </a:lnTo>
                      <a:lnTo>
                        <a:pt x="493" y="97"/>
                      </a:lnTo>
                      <a:lnTo>
                        <a:pt x="494" y="97"/>
                      </a:lnTo>
                      <a:lnTo>
                        <a:pt x="495" y="97"/>
                      </a:lnTo>
                      <a:lnTo>
                        <a:pt x="496" y="97"/>
                      </a:lnTo>
                      <a:lnTo>
                        <a:pt x="501" y="98"/>
                      </a:lnTo>
                      <a:lnTo>
                        <a:pt x="502" y="99"/>
                      </a:lnTo>
                      <a:lnTo>
                        <a:pt x="503" y="99"/>
                      </a:lnTo>
                      <a:lnTo>
                        <a:pt x="504" y="100"/>
                      </a:lnTo>
                      <a:lnTo>
                        <a:pt x="505" y="100"/>
                      </a:lnTo>
                      <a:lnTo>
                        <a:pt x="506" y="101"/>
                      </a:lnTo>
                      <a:lnTo>
                        <a:pt x="506" y="102"/>
                      </a:lnTo>
                      <a:lnTo>
                        <a:pt x="507" y="102"/>
                      </a:lnTo>
                      <a:lnTo>
                        <a:pt x="518" y="102"/>
                      </a:lnTo>
                      <a:lnTo>
                        <a:pt x="518" y="104"/>
                      </a:lnTo>
                      <a:lnTo>
                        <a:pt x="517" y="104"/>
                      </a:lnTo>
                      <a:lnTo>
                        <a:pt x="516" y="104"/>
                      </a:lnTo>
                      <a:lnTo>
                        <a:pt x="515" y="104"/>
                      </a:lnTo>
                      <a:lnTo>
                        <a:pt x="513" y="104"/>
                      </a:lnTo>
                      <a:lnTo>
                        <a:pt x="512" y="105"/>
                      </a:lnTo>
                      <a:lnTo>
                        <a:pt x="511" y="105"/>
                      </a:lnTo>
                      <a:lnTo>
                        <a:pt x="511" y="106"/>
                      </a:lnTo>
                      <a:lnTo>
                        <a:pt x="511" y="107"/>
                      </a:lnTo>
                      <a:lnTo>
                        <a:pt x="511" y="110"/>
                      </a:lnTo>
                      <a:lnTo>
                        <a:pt x="512" y="113"/>
                      </a:lnTo>
                      <a:lnTo>
                        <a:pt x="512" y="114"/>
                      </a:lnTo>
                      <a:lnTo>
                        <a:pt x="512" y="115"/>
                      </a:lnTo>
                      <a:lnTo>
                        <a:pt x="513" y="121"/>
                      </a:lnTo>
                      <a:lnTo>
                        <a:pt x="513" y="122"/>
                      </a:lnTo>
                      <a:lnTo>
                        <a:pt x="513" y="123"/>
                      </a:lnTo>
                      <a:lnTo>
                        <a:pt x="513" y="124"/>
                      </a:lnTo>
                      <a:lnTo>
                        <a:pt x="513" y="126"/>
                      </a:lnTo>
                      <a:lnTo>
                        <a:pt x="514" y="127"/>
                      </a:lnTo>
                      <a:lnTo>
                        <a:pt x="514" y="129"/>
                      </a:lnTo>
                      <a:lnTo>
                        <a:pt x="514" y="131"/>
                      </a:lnTo>
                      <a:lnTo>
                        <a:pt x="516" y="133"/>
                      </a:lnTo>
                      <a:lnTo>
                        <a:pt x="517" y="134"/>
                      </a:lnTo>
                      <a:lnTo>
                        <a:pt x="517" y="135"/>
                      </a:lnTo>
                      <a:lnTo>
                        <a:pt x="518" y="135"/>
                      </a:lnTo>
                      <a:lnTo>
                        <a:pt x="519" y="135"/>
                      </a:lnTo>
                      <a:lnTo>
                        <a:pt x="521" y="136"/>
                      </a:lnTo>
                      <a:lnTo>
                        <a:pt x="522" y="135"/>
                      </a:lnTo>
                      <a:lnTo>
                        <a:pt x="522" y="134"/>
                      </a:lnTo>
                      <a:lnTo>
                        <a:pt x="523" y="133"/>
                      </a:lnTo>
                      <a:lnTo>
                        <a:pt x="524" y="132"/>
                      </a:lnTo>
                      <a:lnTo>
                        <a:pt x="526" y="131"/>
                      </a:lnTo>
                      <a:lnTo>
                        <a:pt x="527" y="130"/>
                      </a:lnTo>
                      <a:lnTo>
                        <a:pt x="528" y="130"/>
                      </a:lnTo>
                      <a:lnTo>
                        <a:pt x="529" y="130"/>
                      </a:lnTo>
                      <a:lnTo>
                        <a:pt x="531" y="130"/>
                      </a:lnTo>
                      <a:lnTo>
                        <a:pt x="533" y="131"/>
                      </a:lnTo>
                      <a:lnTo>
                        <a:pt x="537" y="133"/>
                      </a:lnTo>
                      <a:lnTo>
                        <a:pt x="539" y="132"/>
                      </a:lnTo>
                      <a:lnTo>
                        <a:pt x="542" y="132"/>
                      </a:lnTo>
                      <a:lnTo>
                        <a:pt x="543" y="132"/>
                      </a:lnTo>
                      <a:lnTo>
                        <a:pt x="545" y="133"/>
                      </a:lnTo>
                      <a:lnTo>
                        <a:pt x="546" y="133"/>
                      </a:lnTo>
                      <a:lnTo>
                        <a:pt x="547" y="134"/>
                      </a:lnTo>
                      <a:lnTo>
                        <a:pt x="547" y="135"/>
                      </a:lnTo>
                      <a:lnTo>
                        <a:pt x="548" y="136"/>
                      </a:lnTo>
                      <a:lnTo>
                        <a:pt x="548" y="137"/>
                      </a:lnTo>
                      <a:lnTo>
                        <a:pt x="548" y="138"/>
                      </a:lnTo>
                      <a:lnTo>
                        <a:pt x="548" y="139"/>
                      </a:lnTo>
                      <a:lnTo>
                        <a:pt x="547" y="140"/>
                      </a:lnTo>
                      <a:lnTo>
                        <a:pt x="546" y="141"/>
                      </a:lnTo>
                      <a:lnTo>
                        <a:pt x="545" y="141"/>
                      </a:lnTo>
                      <a:lnTo>
                        <a:pt x="544" y="143"/>
                      </a:lnTo>
                      <a:lnTo>
                        <a:pt x="543" y="144"/>
                      </a:lnTo>
                      <a:lnTo>
                        <a:pt x="541" y="144"/>
                      </a:lnTo>
                      <a:lnTo>
                        <a:pt x="540" y="144"/>
                      </a:lnTo>
                      <a:lnTo>
                        <a:pt x="539" y="144"/>
                      </a:lnTo>
                      <a:lnTo>
                        <a:pt x="537" y="144"/>
                      </a:lnTo>
                      <a:lnTo>
                        <a:pt x="536" y="144"/>
                      </a:lnTo>
                      <a:lnTo>
                        <a:pt x="536" y="145"/>
                      </a:lnTo>
                      <a:lnTo>
                        <a:pt x="536" y="146"/>
                      </a:lnTo>
                      <a:lnTo>
                        <a:pt x="536" y="147"/>
                      </a:lnTo>
                      <a:lnTo>
                        <a:pt x="535" y="148"/>
                      </a:lnTo>
                      <a:lnTo>
                        <a:pt x="534" y="149"/>
                      </a:lnTo>
                      <a:lnTo>
                        <a:pt x="533" y="150"/>
                      </a:lnTo>
                      <a:lnTo>
                        <a:pt x="533" y="151"/>
                      </a:lnTo>
                      <a:lnTo>
                        <a:pt x="532" y="152"/>
                      </a:lnTo>
                      <a:lnTo>
                        <a:pt x="532" y="153"/>
                      </a:lnTo>
                      <a:lnTo>
                        <a:pt x="531" y="153"/>
                      </a:lnTo>
                      <a:lnTo>
                        <a:pt x="529" y="153"/>
                      </a:lnTo>
                      <a:lnTo>
                        <a:pt x="529" y="154"/>
                      </a:lnTo>
                      <a:lnTo>
                        <a:pt x="528" y="155"/>
                      </a:lnTo>
                      <a:lnTo>
                        <a:pt x="527" y="156"/>
                      </a:lnTo>
                      <a:lnTo>
                        <a:pt x="527" y="157"/>
                      </a:lnTo>
                      <a:lnTo>
                        <a:pt x="528" y="158"/>
                      </a:lnTo>
                      <a:lnTo>
                        <a:pt x="528" y="160"/>
                      </a:lnTo>
                      <a:lnTo>
                        <a:pt x="529" y="161"/>
                      </a:lnTo>
                      <a:lnTo>
                        <a:pt x="529" y="162"/>
                      </a:lnTo>
                      <a:lnTo>
                        <a:pt x="529" y="163"/>
                      </a:lnTo>
                      <a:lnTo>
                        <a:pt x="529" y="164"/>
                      </a:lnTo>
                      <a:lnTo>
                        <a:pt x="530" y="164"/>
                      </a:lnTo>
                      <a:lnTo>
                        <a:pt x="531" y="164"/>
                      </a:lnTo>
                      <a:lnTo>
                        <a:pt x="531" y="165"/>
                      </a:lnTo>
                      <a:lnTo>
                        <a:pt x="531" y="166"/>
                      </a:lnTo>
                      <a:lnTo>
                        <a:pt x="531" y="167"/>
                      </a:lnTo>
                      <a:lnTo>
                        <a:pt x="532" y="167"/>
                      </a:lnTo>
                      <a:lnTo>
                        <a:pt x="533" y="167"/>
                      </a:lnTo>
                      <a:lnTo>
                        <a:pt x="535" y="167"/>
                      </a:lnTo>
                      <a:lnTo>
                        <a:pt x="536" y="168"/>
                      </a:lnTo>
                      <a:lnTo>
                        <a:pt x="537" y="169"/>
                      </a:lnTo>
                      <a:lnTo>
                        <a:pt x="538" y="169"/>
                      </a:lnTo>
                      <a:lnTo>
                        <a:pt x="538" y="170"/>
                      </a:lnTo>
                      <a:lnTo>
                        <a:pt x="539" y="170"/>
                      </a:lnTo>
                      <a:lnTo>
                        <a:pt x="540" y="170"/>
                      </a:lnTo>
                      <a:lnTo>
                        <a:pt x="541" y="170"/>
                      </a:lnTo>
                      <a:lnTo>
                        <a:pt x="542" y="170"/>
                      </a:lnTo>
                      <a:lnTo>
                        <a:pt x="543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6" y="172"/>
                      </a:lnTo>
                      <a:lnTo>
                        <a:pt x="547" y="173"/>
                      </a:lnTo>
                      <a:lnTo>
                        <a:pt x="548" y="173"/>
                      </a:lnTo>
                      <a:lnTo>
                        <a:pt x="549" y="173"/>
                      </a:lnTo>
                      <a:lnTo>
                        <a:pt x="550" y="173"/>
                      </a:lnTo>
                      <a:lnTo>
                        <a:pt x="551" y="173"/>
                      </a:lnTo>
                      <a:lnTo>
                        <a:pt x="552" y="173"/>
                      </a:lnTo>
                      <a:lnTo>
                        <a:pt x="552" y="172"/>
                      </a:lnTo>
                      <a:lnTo>
                        <a:pt x="553" y="172"/>
                      </a:lnTo>
                      <a:lnTo>
                        <a:pt x="554" y="172"/>
                      </a:lnTo>
                      <a:lnTo>
                        <a:pt x="555" y="172"/>
                      </a:lnTo>
                      <a:lnTo>
                        <a:pt x="556" y="172"/>
                      </a:lnTo>
                      <a:lnTo>
                        <a:pt x="557" y="173"/>
                      </a:lnTo>
                      <a:lnTo>
                        <a:pt x="558" y="173"/>
                      </a:lnTo>
                      <a:lnTo>
                        <a:pt x="559" y="173"/>
                      </a:lnTo>
                      <a:lnTo>
                        <a:pt x="559" y="174"/>
                      </a:lnTo>
                      <a:lnTo>
                        <a:pt x="560" y="174"/>
                      </a:lnTo>
                      <a:lnTo>
                        <a:pt x="560" y="173"/>
                      </a:lnTo>
                      <a:lnTo>
                        <a:pt x="561" y="173"/>
                      </a:lnTo>
                      <a:lnTo>
                        <a:pt x="562" y="173"/>
                      </a:lnTo>
                      <a:lnTo>
                        <a:pt x="563" y="173"/>
                      </a:lnTo>
                      <a:lnTo>
                        <a:pt x="564" y="173"/>
                      </a:lnTo>
                      <a:lnTo>
                        <a:pt x="564" y="172"/>
                      </a:lnTo>
                      <a:lnTo>
                        <a:pt x="565" y="172"/>
                      </a:lnTo>
                      <a:lnTo>
                        <a:pt x="566" y="171"/>
                      </a:lnTo>
                      <a:lnTo>
                        <a:pt x="567" y="171"/>
                      </a:lnTo>
                      <a:lnTo>
                        <a:pt x="568" y="170"/>
                      </a:lnTo>
                      <a:lnTo>
                        <a:pt x="569" y="170"/>
                      </a:lnTo>
                      <a:lnTo>
                        <a:pt x="570" y="170"/>
                      </a:lnTo>
                      <a:lnTo>
                        <a:pt x="570" y="171"/>
                      </a:lnTo>
                      <a:lnTo>
                        <a:pt x="571" y="171"/>
                      </a:lnTo>
                      <a:lnTo>
                        <a:pt x="571" y="172"/>
                      </a:lnTo>
                      <a:lnTo>
                        <a:pt x="572" y="172"/>
                      </a:lnTo>
                      <a:lnTo>
                        <a:pt x="573" y="172"/>
                      </a:lnTo>
                      <a:lnTo>
                        <a:pt x="573" y="173"/>
                      </a:lnTo>
                      <a:lnTo>
                        <a:pt x="574" y="173"/>
                      </a:lnTo>
                      <a:lnTo>
                        <a:pt x="575" y="173"/>
                      </a:lnTo>
                      <a:lnTo>
                        <a:pt x="576" y="173"/>
                      </a:lnTo>
                      <a:lnTo>
                        <a:pt x="577" y="174"/>
                      </a:lnTo>
                      <a:lnTo>
                        <a:pt x="578" y="174"/>
                      </a:lnTo>
                      <a:lnTo>
                        <a:pt x="578" y="175"/>
                      </a:lnTo>
                      <a:lnTo>
                        <a:pt x="579" y="176"/>
                      </a:lnTo>
                      <a:lnTo>
                        <a:pt x="579" y="177"/>
                      </a:lnTo>
                      <a:lnTo>
                        <a:pt x="579" y="178"/>
                      </a:lnTo>
                      <a:lnTo>
                        <a:pt x="580" y="178"/>
                      </a:lnTo>
                      <a:lnTo>
                        <a:pt x="580" y="179"/>
                      </a:lnTo>
                      <a:lnTo>
                        <a:pt x="581" y="179"/>
                      </a:lnTo>
                      <a:lnTo>
                        <a:pt x="581" y="180"/>
                      </a:lnTo>
                      <a:lnTo>
                        <a:pt x="582" y="180"/>
                      </a:lnTo>
                      <a:lnTo>
                        <a:pt x="582" y="181"/>
                      </a:lnTo>
                      <a:lnTo>
                        <a:pt x="583" y="181"/>
                      </a:lnTo>
                      <a:lnTo>
                        <a:pt x="583" y="182"/>
                      </a:lnTo>
                      <a:lnTo>
                        <a:pt x="583" y="183"/>
                      </a:lnTo>
                      <a:lnTo>
                        <a:pt x="584" y="183"/>
                      </a:lnTo>
                      <a:lnTo>
                        <a:pt x="584" y="184"/>
                      </a:lnTo>
                      <a:lnTo>
                        <a:pt x="585" y="184"/>
                      </a:lnTo>
                      <a:lnTo>
                        <a:pt x="584" y="185"/>
                      </a:lnTo>
                      <a:lnTo>
                        <a:pt x="585" y="185"/>
                      </a:lnTo>
                      <a:lnTo>
                        <a:pt x="586" y="185"/>
                      </a:lnTo>
                      <a:lnTo>
                        <a:pt x="585" y="186"/>
                      </a:lnTo>
                      <a:lnTo>
                        <a:pt x="586" y="186"/>
                      </a:lnTo>
                      <a:lnTo>
                        <a:pt x="587" y="186"/>
                      </a:lnTo>
                      <a:lnTo>
                        <a:pt x="587" y="187"/>
                      </a:lnTo>
                      <a:lnTo>
                        <a:pt x="587" y="188"/>
                      </a:lnTo>
                      <a:lnTo>
                        <a:pt x="588" y="188"/>
                      </a:lnTo>
                      <a:lnTo>
                        <a:pt x="589" y="189"/>
                      </a:lnTo>
                      <a:lnTo>
                        <a:pt x="590" y="190"/>
                      </a:lnTo>
                      <a:lnTo>
                        <a:pt x="591" y="190"/>
                      </a:lnTo>
                      <a:lnTo>
                        <a:pt x="591" y="191"/>
                      </a:lnTo>
                      <a:lnTo>
                        <a:pt x="592" y="191"/>
                      </a:lnTo>
                      <a:lnTo>
                        <a:pt x="592" y="190"/>
                      </a:lnTo>
                      <a:lnTo>
                        <a:pt x="593" y="190"/>
                      </a:lnTo>
                      <a:lnTo>
                        <a:pt x="593" y="189"/>
                      </a:lnTo>
                      <a:lnTo>
                        <a:pt x="594" y="189"/>
                      </a:lnTo>
                      <a:lnTo>
                        <a:pt x="594" y="190"/>
                      </a:lnTo>
                      <a:lnTo>
                        <a:pt x="595" y="190"/>
                      </a:lnTo>
                      <a:lnTo>
                        <a:pt x="596" y="190"/>
                      </a:lnTo>
                      <a:lnTo>
                        <a:pt x="597" y="191"/>
                      </a:lnTo>
                      <a:lnTo>
                        <a:pt x="598" y="191"/>
                      </a:lnTo>
                      <a:lnTo>
                        <a:pt x="599" y="191"/>
                      </a:lnTo>
                      <a:lnTo>
                        <a:pt x="600" y="191"/>
                      </a:lnTo>
                      <a:lnTo>
                        <a:pt x="601" y="192"/>
                      </a:lnTo>
                      <a:lnTo>
                        <a:pt x="602" y="192"/>
                      </a:lnTo>
                      <a:lnTo>
                        <a:pt x="603" y="192"/>
                      </a:lnTo>
                      <a:lnTo>
                        <a:pt x="604" y="192"/>
                      </a:lnTo>
                      <a:lnTo>
                        <a:pt x="604" y="193"/>
                      </a:lnTo>
                      <a:lnTo>
                        <a:pt x="605" y="193"/>
                      </a:lnTo>
                      <a:lnTo>
                        <a:pt x="605" y="194"/>
                      </a:lnTo>
                      <a:lnTo>
                        <a:pt x="606" y="194"/>
                      </a:lnTo>
                      <a:lnTo>
                        <a:pt x="606" y="195"/>
                      </a:lnTo>
                      <a:lnTo>
                        <a:pt x="606" y="196"/>
                      </a:lnTo>
                      <a:lnTo>
                        <a:pt x="606" y="195"/>
                      </a:lnTo>
                      <a:lnTo>
                        <a:pt x="607" y="196"/>
                      </a:lnTo>
                      <a:lnTo>
                        <a:pt x="606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8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1" y="198"/>
                      </a:lnTo>
                      <a:lnTo>
                        <a:pt x="611" y="200"/>
                      </a:lnTo>
                      <a:lnTo>
                        <a:pt x="612" y="200"/>
                      </a:lnTo>
                      <a:lnTo>
                        <a:pt x="611" y="200"/>
                      </a:lnTo>
                      <a:lnTo>
                        <a:pt x="611" y="201"/>
                      </a:lnTo>
                      <a:lnTo>
                        <a:pt x="612" y="201"/>
                      </a:lnTo>
                      <a:lnTo>
                        <a:pt x="612" y="202"/>
                      </a:lnTo>
                      <a:lnTo>
                        <a:pt x="612" y="201"/>
                      </a:lnTo>
                      <a:lnTo>
                        <a:pt x="613" y="202"/>
                      </a:lnTo>
                      <a:lnTo>
                        <a:pt x="613" y="203"/>
                      </a:lnTo>
                      <a:lnTo>
                        <a:pt x="614" y="203"/>
                      </a:lnTo>
                      <a:lnTo>
                        <a:pt x="615" y="203"/>
                      </a:lnTo>
                      <a:lnTo>
                        <a:pt x="615" y="204"/>
                      </a:lnTo>
                      <a:lnTo>
                        <a:pt x="615" y="203"/>
                      </a:lnTo>
                      <a:lnTo>
                        <a:pt x="616" y="203"/>
                      </a:lnTo>
                      <a:lnTo>
                        <a:pt x="617" y="203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9" y="204"/>
                      </a:lnTo>
                      <a:lnTo>
                        <a:pt x="619" y="205"/>
                      </a:lnTo>
                      <a:lnTo>
                        <a:pt x="620" y="205"/>
                      </a:lnTo>
                      <a:lnTo>
                        <a:pt x="620" y="206"/>
                      </a:lnTo>
                      <a:lnTo>
                        <a:pt x="620" y="207"/>
                      </a:lnTo>
                      <a:lnTo>
                        <a:pt x="621" y="206"/>
                      </a:lnTo>
                      <a:lnTo>
                        <a:pt x="622" y="206"/>
                      </a:lnTo>
                      <a:lnTo>
                        <a:pt x="623" y="206"/>
                      </a:lnTo>
                      <a:lnTo>
                        <a:pt x="624" y="206"/>
                      </a:lnTo>
                      <a:lnTo>
                        <a:pt x="624" y="207"/>
                      </a:lnTo>
                      <a:lnTo>
                        <a:pt x="624" y="206"/>
                      </a:lnTo>
                      <a:lnTo>
                        <a:pt x="625" y="207"/>
                      </a:lnTo>
                      <a:lnTo>
                        <a:pt x="625" y="206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7" y="206"/>
                      </a:lnTo>
                      <a:lnTo>
                        <a:pt x="628" y="206"/>
                      </a:lnTo>
                      <a:lnTo>
                        <a:pt x="628" y="207"/>
                      </a:lnTo>
                      <a:lnTo>
                        <a:pt x="629" y="207"/>
                      </a:lnTo>
                      <a:lnTo>
                        <a:pt x="629" y="208"/>
                      </a:lnTo>
                      <a:lnTo>
                        <a:pt x="630" y="207"/>
                      </a:lnTo>
                      <a:lnTo>
                        <a:pt x="630" y="208"/>
                      </a:lnTo>
                      <a:lnTo>
                        <a:pt x="631" y="209"/>
                      </a:lnTo>
                      <a:lnTo>
                        <a:pt x="632" y="209"/>
                      </a:lnTo>
                      <a:lnTo>
                        <a:pt x="632" y="210"/>
                      </a:lnTo>
                      <a:lnTo>
                        <a:pt x="633" y="210"/>
                      </a:lnTo>
                      <a:lnTo>
                        <a:pt x="632" y="211"/>
                      </a:lnTo>
                      <a:lnTo>
                        <a:pt x="633" y="211"/>
                      </a:lnTo>
                      <a:lnTo>
                        <a:pt x="633" y="212"/>
                      </a:lnTo>
                      <a:lnTo>
                        <a:pt x="634" y="212"/>
                      </a:lnTo>
                      <a:lnTo>
                        <a:pt x="634" y="213"/>
                      </a:lnTo>
                      <a:lnTo>
                        <a:pt x="635" y="214"/>
                      </a:lnTo>
                      <a:lnTo>
                        <a:pt x="635" y="215"/>
                      </a:lnTo>
                      <a:lnTo>
                        <a:pt x="636" y="215"/>
                      </a:lnTo>
                      <a:lnTo>
                        <a:pt x="636" y="214"/>
                      </a:lnTo>
                      <a:lnTo>
                        <a:pt x="637" y="214"/>
                      </a:lnTo>
                      <a:lnTo>
                        <a:pt x="638" y="215"/>
                      </a:lnTo>
                      <a:lnTo>
                        <a:pt x="637" y="215"/>
                      </a:lnTo>
                      <a:lnTo>
                        <a:pt x="637" y="216"/>
                      </a:lnTo>
                      <a:lnTo>
                        <a:pt x="638" y="216"/>
                      </a:lnTo>
                      <a:lnTo>
                        <a:pt x="638" y="215"/>
                      </a:lnTo>
                      <a:lnTo>
                        <a:pt x="639" y="215"/>
                      </a:lnTo>
                      <a:lnTo>
                        <a:pt x="640" y="215"/>
                      </a:lnTo>
                      <a:lnTo>
                        <a:pt x="640" y="216"/>
                      </a:lnTo>
                      <a:lnTo>
                        <a:pt x="641" y="216"/>
                      </a:lnTo>
                      <a:lnTo>
                        <a:pt x="642" y="217"/>
                      </a:lnTo>
                      <a:lnTo>
                        <a:pt x="642" y="218"/>
                      </a:lnTo>
                      <a:lnTo>
                        <a:pt x="643" y="219"/>
                      </a:lnTo>
                      <a:lnTo>
                        <a:pt x="643" y="218"/>
                      </a:lnTo>
                      <a:lnTo>
                        <a:pt x="644" y="218"/>
                      </a:lnTo>
                      <a:lnTo>
                        <a:pt x="644" y="219"/>
                      </a:lnTo>
                      <a:lnTo>
                        <a:pt x="645" y="220"/>
                      </a:lnTo>
                      <a:lnTo>
                        <a:pt x="646" y="219"/>
                      </a:lnTo>
                      <a:lnTo>
                        <a:pt x="647" y="219"/>
                      </a:lnTo>
                      <a:lnTo>
                        <a:pt x="647" y="220"/>
                      </a:lnTo>
                      <a:lnTo>
                        <a:pt x="647" y="221"/>
                      </a:lnTo>
                      <a:lnTo>
                        <a:pt x="648" y="221"/>
                      </a:lnTo>
                      <a:lnTo>
                        <a:pt x="648" y="222"/>
                      </a:lnTo>
                      <a:lnTo>
                        <a:pt x="649" y="222"/>
                      </a:lnTo>
                      <a:lnTo>
                        <a:pt x="650" y="221"/>
                      </a:lnTo>
                      <a:lnTo>
                        <a:pt x="651" y="222"/>
                      </a:lnTo>
                      <a:lnTo>
                        <a:pt x="650" y="222"/>
                      </a:lnTo>
                      <a:lnTo>
                        <a:pt x="651" y="223"/>
                      </a:lnTo>
                      <a:lnTo>
                        <a:pt x="652" y="223"/>
                      </a:lnTo>
                      <a:lnTo>
                        <a:pt x="653" y="223"/>
                      </a:lnTo>
                      <a:lnTo>
                        <a:pt x="653" y="224"/>
                      </a:lnTo>
                      <a:lnTo>
                        <a:pt x="654" y="224"/>
                      </a:lnTo>
                      <a:lnTo>
                        <a:pt x="655" y="225"/>
                      </a:lnTo>
                      <a:lnTo>
                        <a:pt x="656" y="225"/>
                      </a:lnTo>
                      <a:lnTo>
                        <a:pt x="656" y="224"/>
                      </a:lnTo>
                      <a:lnTo>
                        <a:pt x="657" y="224"/>
                      </a:lnTo>
                      <a:lnTo>
                        <a:pt x="659" y="225"/>
                      </a:lnTo>
                      <a:lnTo>
                        <a:pt x="660" y="225"/>
                      </a:lnTo>
                      <a:lnTo>
                        <a:pt x="660" y="226"/>
                      </a:lnTo>
                      <a:lnTo>
                        <a:pt x="661" y="225"/>
                      </a:lnTo>
                      <a:lnTo>
                        <a:pt x="662" y="224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4" y="225"/>
                      </a:lnTo>
                      <a:lnTo>
                        <a:pt x="665" y="225"/>
                      </a:lnTo>
                      <a:lnTo>
                        <a:pt x="666" y="225"/>
                      </a:lnTo>
                      <a:lnTo>
                        <a:pt x="666" y="226"/>
                      </a:lnTo>
                      <a:lnTo>
                        <a:pt x="667" y="226"/>
                      </a:lnTo>
                      <a:lnTo>
                        <a:pt x="668" y="226"/>
                      </a:lnTo>
                      <a:lnTo>
                        <a:pt x="669" y="226"/>
                      </a:lnTo>
                      <a:lnTo>
                        <a:pt x="669" y="227"/>
                      </a:lnTo>
                      <a:lnTo>
                        <a:pt x="670" y="227"/>
                      </a:lnTo>
                      <a:lnTo>
                        <a:pt x="671" y="227"/>
                      </a:lnTo>
                      <a:lnTo>
                        <a:pt x="671" y="228"/>
                      </a:lnTo>
                      <a:lnTo>
                        <a:pt x="672" y="229"/>
                      </a:lnTo>
                      <a:lnTo>
                        <a:pt x="672" y="228"/>
                      </a:lnTo>
                      <a:lnTo>
                        <a:pt x="673" y="228"/>
                      </a:lnTo>
                      <a:lnTo>
                        <a:pt x="674" y="228"/>
                      </a:lnTo>
                      <a:lnTo>
                        <a:pt x="674" y="229"/>
                      </a:lnTo>
                      <a:lnTo>
                        <a:pt x="675" y="229"/>
                      </a:lnTo>
                      <a:lnTo>
                        <a:pt x="676" y="229"/>
                      </a:lnTo>
                      <a:lnTo>
                        <a:pt x="677" y="229"/>
                      </a:lnTo>
                      <a:lnTo>
                        <a:pt x="677" y="230"/>
                      </a:lnTo>
                      <a:lnTo>
                        <a:pt x="678" y="230"/>
                      </a:lnTo>
                      <a:lnTo>
                        <a:pt x="678" y="229"/>
                      </a:lnTo>
                      <a:lnTo>
                        <a:pt x="679" y="229"/>
                      </a:lnTo>
                      <a:lnTo>
                        <a:pt x="679" y="230"/>
                      </a:lnTo>
                      <a:lnTo>
                        <a:pt x="680" y="230"/>
                      </a:lnTo>
                      <a:lnTo>
                        <a:pt x="680" y="231"/>
                      </a:lnTo>
                      <a:lnTo>
                        <a:pt x="681" y="232"/>
                      </a:lnTo>
                      <a:lnTo>
                        <a:pt x="681" y="233"/>
                      </a:lnTo>
                      <a:lnTo>
                        <a:pt x="683" y="233"/>
                      </a:lnTo>
                      <a:lnTo>
                        <a:pt x="684" y="233"/>
                      </a:lnTo>
                      <a:lnTo>
                        <a:pt x="684" y="234"/>
                      </a:lnTo>
                      <a:lnTo>
                        <a:pt x="684" y="235"/>
                      </a:lnTo>
                      <a:lnTo>
                        <a:pt x="684" y="236"/>
                      </a:lnTo>
                      <a:lnTo>
                        <a:pt x="685" y="235"/>
                      </a:lnTo>
                      <a:lnTo>
                        <a:pt x="686" y="235"/>
                      </a:lnTo>
                      <a:lnTo>
                        <a:pt x="687" y="236"/>
                      </a:lnTo>
                      <a:lnTo>
                        <a:pt x="689" y="235"/>
                      </a:lnTo>
                      <a:lnTo>
                        <a:pt x="690" y="236"/>
                      </a:lnTo>
                      <a:lnTo>
                        <a:pt x="690" y="237"/>
                      </a:lnTo>
                      <a:lnTo>
                        <a:pt x="690" y="238"/>
                      </a:lnTo>
                      <a:lnTo>
                        <a:pt x="691" y="238"/>
                      </a:lnTo>
                      <a:lnTo>
                        <a:pt x="692" y="238"/>
                      </a:lnTo>
                      <a:lnTo>
                        <a:pt x="691" y="239"/>
                      </a:lnTo>
                      <a:lnTo>
                        <a:pt x="692" y="239"/>
                      </a:lnTo>
                      <a:lnTo>
                        <a:pt x="693" y="239"/>
                      </a:lnTo>
                      <a:lnTo>
                        <a:pt x="693" y="240"/>
                      </a:lnTo>
                      <a:lnTo>
                        <a:pt x="695" y="241"/>
                      </a:lnTo>
                      <a:lnTo>
                        <a:pt x="695" y="242"/>
                      </a:lnTo>
                      <a:lnTo>
                        <a:pt x="696" y="241"/>
                      </a:lnTo>
                      <a:lnTo>
                        <a:pt x="697" y="241"/>
                      </a:lnTo>
                      <a:lnTo>
                        <a:pt x="698" y="241"/>
                      </a:lnTo>
                      <a:lnTo>
                        <a:pt x="698" y="240"/>
                      </a:lnTo>
                      <a:lnTo>
                        <a:pt x="699" y="240"/>
                      </a:lnTo>
                      <a:lnTo>
                        <a:pt x="699" y="241"/>
                      </a:lnTo>
                      <a:lnTo>
                        <a:pt x="700" y="241"/>
                      </a:lnTo>
                      <a:lnTo>
                        <a:pt x="702" y="241"/>
                      </a:lnTo>
                      <a:lnTo>
                        <a:pt x="702" y="242"/>
                      </a:lnTo>
                      <a:lnTo>
                        <a:pt x="702" y="243"/>
                      </a:lnTo>
                      <a:lnTo>
                        <a:pt x="703" y="244"/>
                      </a:lnTo>
                      <a:lnTo>
                        <a:pt x="704" y="243"/>
                      </a:lnTo>
                      <a:lnTo>
                        <a:pt x="705" y="244"/>
                      </a:lnTo>
                      <a:lnTo>
                        <a:pt x="706" y="244"/>
                      </a:lnTo>
                      <a:lnTo>
                        <a:pt x="707" y="244"/>
                      </a:lnTo>
                      <a:lnTo>
                        <a:pt x="707" y="245"/>
                      </a:lnTo>
                      <a:lnTo>
                        <a:pt x="708" y="245"/>
                      </a:lnTo>
                      <a:lnTo>
                        <a:pt x="709" y="246"/>
                      </a:lnTo>
                      <a:lnTo>
                        <a:pt x="710" y="246"/>
                      </a:lnTo>
                      <a:lnTo>
                        <a:pt x="711" y="246"/>
                      </a:lnTo>
                      <a:lnTo>
                        <a:pt x="712" y="246"/>
                      </a:lnTo>
                      <a:lnTo>
                        <a:pt x="711" y="247"/>
                      </a:lnTo>
                      <a:lnTo>
                        <a:pt x="712" y="247"/>
                      </a:lnTo>
                      <a:lnTo>
                        <a:pt x="713" y="248"/>
                      </a:lnTo>
                      <a:lnTo>
                        <a:pt x="713" y="249"/>
                      </a:lnTo>
                      <a:lnTo>
                        <a:pt x="714" y="249"/>
                      </a:lnTo>
                      <a:lnTo>
                        <a:pt x="715" y="249"/>
                      </a:lnTo>
                      <a:lnTo>
                        <a:pt x="715" y="250"/>
                      </a:lnTo>
                      <a:lnTo>
                        <a:pt x="716" y="250"/>
                      </a:lnTo>
                      <a:lnTo>
                        <a:pt x="716" y="251"/>
                      </a:lnTo>
                      <a:lnTo>
                        <a:pt x="716" y="252"/>
                      </a:lnTo>
                      <a:lnTo>
                        <a:pt x="717" y="252"/>
                      </a:lnTo>
                      <a:lnTo>
                        <a:pt x="717" y="253"/>
                      </a:lnTo>
                      <a:lnTo>
                        <a:pt x="717" y="254"/>
                      </a:lnTo>
                      <a:lnTo>
                        <a:pt x="718" y="255"/>
                      </a:lnTo>
                      <a:lnTo>
                        <a:pt x="717" y="255"/>
                      </a:lnTo>
                      <a:lnTo>
                        <a:pt x="717" y="256"/>
                      </a:lnTo>
                      <a:lnTo>
                        <a:pt x="716" y="256"/>
                      </a:lnTo>
                      <a:lnTo>
                        <a:pt x="717" y="256"/>
                      </a:lnTo>
                      <a:lnTo>
                        <a:pt x="718" y="257"/>
                      </a:lnTo>
                      <a:lnTo>
                        <a:pt x="718" y="256"/>
                      </a:lnTo>
                      <a:lnTo>
                        <a:pt x="719" y="256"/>
                      </a:lnTo>
                      <a:lnTo>
                        <a:pt x="720" y="257"/>
                      </a:lnTo>
                      <a:lnTo>
                        <a:pt x="719" y="258"/>
                      </a:lnTo>
                      <a:lnTo>
                        <a:pt x="720" y="258"/>
                      </a:lnTo>
                      <a:lnTo>
                        <a:pt x="721" y="258"/>
                      </a:lnTo>
                      <a:lnTo>
                        <a:pt x="721" y="257"/>
                      </a:lnTo>
                      <a:lnTo>
                        <a:pt x="721" y="258"/>
                      </a:lnTo>
                      <a:lnTo>
                        <a:pt x="721" y="259"/>
                      </a:lnTo>
                      <a:lnTo>
                        <a:pt x="721" y="260"/>
                      </a:lnTo>
                      <a:lnTo>
                        <a:pt x="723" y="260"/>
                      </a:lnTo>
                      <a:lnTo>
                        <a:pt x="724" y="261"/>
                      </a:lnTo>
                      <a:lnTo>
                        <a:pt x="724" y="262"/>
                      </a:lnTo>
                      <a:lnTo>
                        <a:pt x="725" y="262"/>
                      </a:lnTo>
                      <a:lnTo>
                        <a:pt x="725" y="263"/>
                      </a:lnTo>
                      <a:lnTo>
                        <a:pt x="726" y="263"/>
                      </a:lnTo>
                      <a:lnTo>
                        <a:pt x="726" y="264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4" name="Freeform 601"/>
                <p:cNvSpPr>
                  <a:spLocks/>
                </p:cNvSpPr>
                <p:nvPr/>
              </p:nvSpPr>
              <p:spPr bwMode="auto">
                <a:xfrm>
                  <a:off x="2420938" y="1598613"/>
                  <a:ext cx="555625" cy="604837"/>
                </a:xfrm>
                <a:custGeom>
                  <a:avLst/>
                  <a:gdLst>
                    <a:gd name="T0" fmla="*/ 2147483646 w 540"/>
                    <a:gd name="T1" fmla="*/ 2147483646 h 589"/>
                    <a:gd name="T2" fmla="*/ 2147483646 w 540"/>
                    <a:gd name="T3" fmla="*/ 2147483646 h 589"/>
                    <a:gd name="T4" fmla="*/ 2147483646 w 540"/>
                    <a:gd name="T5" fmla="*/ 2147483646 h 589"/>
                    <a:gd name="T6" fmla="*/ 2147483646 w 540"/>
                    <a:gd name="T7" fmla="*/ 2147483646 h 589"/>
                    <a:gd name="T8" fmla="*/ 2147483646 w 540"/>
                    <a:gd name="T9" fmla="*/ 2147483646 h 589"/>
                    <a:gd name="T10" fmla="*/ 2147483646 w 540"/>
                    <a:gd name="T11" fmla="*/ 2147483646 h 589"/>
                    <a:gd name="T12" fmla="*/ 2147483646 w 540"/>
                    <a:gd name="T13" fmla="*/ 2147483646 h 589"/>
                    <a:gd name="T14" fmla="*/ 2147483646 w 540"/>
                    <a:gd name="T15" fmla="*/ 2147483646 h 589"/>
                    <a:gd name="T16" fmla="*/ 2147483646 w 540"/>
                    <a:gd name="T17" fmla="*/ 2147483646 h 589"/>
                    <a:gd name="T18" fmla="*/ 2147483646 w 540"/>
                    <a:gd name="T19" fmla="*/ 2147483646 h 589"/>
                    <a:gd name="T20" fmla="*/ 2147483646 w 540"/>
                    <a:gd name="T21" fmla="*/ 2147483646 h 589"/>
                    <a:gd name="T22" fmla="*/ 2147483646 w 540"/>
                    <a:gd name="T23" fmla="*/ 2147483646 h 589"/>
                    <a:gd name="T24" fmla="*/ 2147483646 w 540"/>
                    <a:gd name="T25" fmla="*/ 2147483646 h 589"/>
                    <a:gd name="T26" fmla="*/ 2147483646 w 540"/>
                    <a:gd name="T27" fmla="*/ 2147483646 h 589"/>
                    <a:gd name="T28" fmla="*/ 2147483646 w 540"/>
                    <a:gd name="T29" fmla="*/ 2147483646 h 589"/>
                    <a:gd name="T30" fmla="*/ 2147483646 w 540"/>
                    <a:gd name="T31" fmla="*/ 2147483646 h 589"/>
                    <a:gd name="T32" fmla="*/ 2147483646 w 540"/>
                    <a:gd name="T33" fmla="*/ 2147483646 h 589"/>
                    <a:gd name="T34" fmla="*/ 2147483646 w 540"/>
                    <a:gd name="T35" fmla="*/ 2147483646 h 589"/>
                    <a:gd name="T36" fmla="*/ 2147483646 w 540"/>
                    <a:gd name="T37" fmla="*/ 2147483646 h 589"/>
                    <a:gd name="T38" fmla="*/ 2147483646 w 540"/>
                    <a:gd name="T39" fmla="*/ 2147483646 h 589"/>
                    <a:gd name="T40" fmla="*/ 2147483646 w 540"/>
                    <a:gd name="T41" fmla="*/ 2147483646 h 589"/>
                    <a:gd name="T42" fmla="*/ 2147483646 w 540"/>
                    <a:gd name="T43" fmla="*/ 2147483646 h 589"/>
                    <a:gd name="T44" fmla="*/ 2147483646 w 540"/>
                    <a:gd name="T45" fmla="*/ 2147483646 h 589"/>
                    <a:gd name="T46" fmla="*/ 2147483646 w 540"/>
                    <a:gd name="T47" fmla="*/ 2147483646 h 589"/>
                    <a:gd name="T48" fmla="*/ 2147483646 w 540"/>
                    <a:gd name="T49" fmla="*/ 2147483646 h 589"/>
                    <a:gd name="T50" fmla="*/ 2147483646 w 540"/>
                    <a:gd name="T51" fmla="*/ 2147483646 h 589"/>
                    <a:gd name="T52" fmla="*/ 2147483646 w 540"/>
                    <a:gd name="T53" fmla="*/ 2147483646 h 589"/>
                    <a:gd name="T54" fmla="*/ 2147483646 w 540"/>
                    <a:gd name="T55" fmla="*/ 2147483646 h 589"/>
                    <a:gd name="T56" fmla="*/ 2147483646 w 540"/>
                    <a:gd name="T57" fmla="*/ 2147483646 h 589"/>
                    <a:gd name="T58" fmla="*/ 2147483646 w 540"/>
                    <a:gd name="T59" fmla="*/ 2147483646 h 589"/>
                    <a:gd name="T60" fmla="*/ 2147483646 w 540"/>
                    <a:gd name="T61" fmla="*/ 2147483646 h 589"/>
                    <a:gd name="T62" fmla="*/ 2147483646 w 540"/>
                    <a:gd name="T63" fmla="*/ 2147483646 h 589"/>
                    <a:gd name="T64" fmla="*/ 2147483646 w 540"/>
                    <a:gd name="T65" fmla="*/ 2147483646 h 589"/>
                    <a:gd name="T66" fmla="*/ 2147483646 w 540"/>
                    <a:gd name="T67" fmla="*/ 2147483646 h 589"/>
                    <a:gd name="T68" fmla="*/ 2147483646 w 540"/>
                    <a:gd name="T69" fmla="*/ 2147483646 h 589"/>
                    <a:gd name="T70" fmla="*/ 2147483646 w 540"/>
                    <a:gd name="T71" fmla="*/ 2147483646 h 589"/>
                    <a:gd name="T72" fmla="*/ 2147483646 w 540"/>
                    <a:gd name="T73" fmla="*/ 2147483646 h 589"/>
                    <a:gd name="T74" fmla="*/ 2147483646 w 540"/>
                    <a:gd name="T75" fmla="*/ 2147483646 h 589"/>
                    <a:gd name="T76" fmla="*/ 2147483646 w 540"/>
                    <a:gd name="T77" fmla="*/ 2147483646 h 589"/>
                    <a:gd name="T78" fmla="*/ 2147483646 w 540"/>
                    <a:gd name="T79" fmla="*/ 2147483646 h 589"/>
                    <a:gd name="T80" fmla="*/ 2147483646 w 540"/>
                    <a:gd name="T81" fmla="*/ 2147483646 h 589"/>
                    <a:gd name="T82" fmla="*/ 2147483646 w 540"/>
                    <a:gd name="T83" fmla="*/ 2147483646 h 589"/>
                    <a:gd name="T84" fmla="*/ 2147483646 w 540"/>
                    <a:gd name="T85" fmla="*/ 2147483646 h 589"/>
                    <a:gd name="T86" fmla="*/ 2147483646 w 540"/>
                    <a:gd name="T87" fmla="*/ 2147483646 h 589"/>
                    <a:gd name="T88" fmla="*/ 2147483646 w 540"/>
                    <a:gd name="T89" fmla="*/ 2147483646 h 589"/>
                    <a:gd name="T90" fmla="*/ 2147483646 w 540"/>
                    <a:gd name="T91" fmla="*/ 2147483646 h 589"/>
                    <a:gd name="T92" fmla="*/ 2147483646 w 540"/>
                    <a:gd name="T93" fmla="*/ 2147483646 h 589"/>
                    <a:gd name="T94" fmla="*/ 2147483646 w 540"/>
                    <a:gd name="T95" fmla="*/ 2147483646 h 589"/>
                    <a:gd name="T96" fmla="*/ 2147483646 w 540"/>
                    <a:gd name="T97" fmla="*/ 2147483646 h 589"/>
                    <a:gd name="T98" fmla="*/ 2147483646 w 540"/>
                    <a:gd name="T99" fmla="*/ 2147483646 h 589"/>
                    <a:gd name="T100" fmla="*/ 2147483646 w 540"/>
                    <a:gd name="T101" fmla="*/ 2147483646 h 589"/>
                    <a:gd name="T102" fmla="*/ 2147483646 w 540"/>
                    <a:gd name="T103" fmla="*/ 2147483646 h 589"/>
                    <a:gd name="T104" fmla="*/ 2147483646 w 540"/>
                    <a:gd name="T105" fmla="*/ 2147483646 h 589"/>
                    <a:gd name="T106" fmla="*/ 2147483646 w 540"/>
                    <a:gd name="T107" fmla="*/ 2147483646 h 589"/>
                    <a:gd name="T108" fmla="*/ 2147483646 w 540"/>
                    <a:gd name="T109" fmla="*/ 2147483646 h 589"/>
                    <a:gd name="T110" fmla="*/ 2147483646 w 540"/>
                    <a:gd name="T111" fmla="*/ 2147483646 h 589"/>
                    <a:gd name="T112" fmla="*/ 2147483646 w 540"/>
                    <a:gd name="T113" fmla="*/ 2147483646 h 589"/>
                    <a:gd name="T114" fmla="*/ 2147483646 w 540"/>
                    <a:gd name="T115" fmla="*/ 2147483646 h 589"/>
                    <a:gd name="T116" fmla="*/ 2147483646 w 540"/>
                    <a:gd name="T117" fmla="*/ 2147483646 h 589"/>
                    <a:gd name="T118" fmla="*/ 2147483646 w 540"/>
                    <a:gd name="T119" fmla="*/ 2147483646 h 589"/>
                    <a:gd name="T120" fmla="*/ 2147483646 w 540"/>
                    <a:gd name="T121" fmla="*/ 2147483646 h 589"/>
                    <a:gd name="T122" fmla="*/ 2147483646 w 540"/>
                    <a:gd name="T123" fmla="*/ 2147483646 h 589"/>
                    <a:gd name="T124" fmla="*/ 2147483646 w 540"/>
                    <a:gd name="T125" fmla="*/ 2147483646 h 58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40"/>
                    <a:gd name="T190" fmla="*/ 0 h 589"/>
                    <a:gd name="T191" fmla="*/ 540 w 540"/>
                    <a:gd name="T192" fmla="*/ 589 h 58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40" h="589">
                      <a:moveTo>
                        <a:pt x="515" y="395"/>
                      </a:moveTo>
                      <a:lnTo>
                        <a:pt x="514" y="395"/>
                      </a:lnTo>
                      <a:lnTo>
                        <a:pt x="512" y="394"/>
                      </a:lnTo>
                      <a:lnTo>
                        <a:pt x="511" y="394"/>
                      </a:lnTo>
                      <a:lnTo>
                        <a:pt x="508" y="394"/>
                      </a:lnTo>
                      <a:lnTo>
                        <a:pt x="505" y="394"/>
                      </a:lnTo>
                      <a:lnTo>
                        <a:pt x="504" y="394"/>
                      </a:lnTo>
                      <a:lnTo>
                        <a:pt x="496" y="395"/>
                      </a:lnTo>
                      <a:lnTo>
                        <a:pt x="491" y="396"/>
                      </a:lnTo>
                      <a:lnTo>
                        <a:pt x="489" y="397"/>
                      </a:lnTo>
                      <a:lnTo>
                        <a:pt x="487" y="397"/>
                      </a:lnTo>
                      <a:lnTo>
                        <a:pt x="483" y="400"/>
                      </a:lnTo>
                      <a:lnTo>
                        <a:pt x="482" y="400"/>
                      </a:lnTo>
                      <a:lnTo>
                        <a:pt x="481" y="401"/>
                      </a:lnTo>
                      <a:lnTo>
                        <a:pt x="479" y="402"/>
                      </a:lnTo>
                      <a:lnTo>
                        <a:pt x="478" y="404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8"/>
                      </a:lnTo>
                      <a:lnTo>
                        <a:pt x="475" y="411"/>
                      </a:lnTo>
                      <a:lnTo>
                        <a:pt x="474" y="413"/>
                      </a:lnTo>
                      <a:lnTo>
                        <a:pt x="474" y="414"/>
                      </a:lnTo>
                      <a:lnTo>
                        <a:pt x="474" y="416"/>
                      </a:lnTo>
                      <a:lnTo>
                        <a:pt x="472" y="419"/>
                      </a:lnTo>
                      <a:lnTo>
                        <a:pt x="471" y="421"/>
                      </a:lnTo>
                      <a:lnTo>
                        <a:pt x="470" y="422"/>
                      </a:lnTo>
                      <a:lnTo>
                        <a:pt x="470" y="423"/>
                      </a:lnTo>
                      <a:lnTo>
                        <a:pt x="469" y="425"/>
                      </a:lnTo>
                      <a:lnTo>
                        <a:pt x="468" y="427"/>
                      </a:lnTo>
                      <a:lnTo>
                        <a:pt x="467" y="430"/>
                      </a:lnTo>
                      <a:lnTo>
                        <a:pt x="466" y="431"/>
                      </a:lnTo>
                      <a:lnTo>
                        <a:pt x="465" y="434"/>
                      </a:lnTo>
                      <a:lnTo>
                        <a:pt x="462" y="437"/>
                      </a:lnTo>
                      <a:lnTo>
                        <a:pt x="460" y="440"/>
                      </a:lnTo>
                      <a:lnTo>
                        <a:pt x="459" y="440"/>
                      </a:lnTo>
                      <a:lnTo>
                        <a:pt x="458" y="441"/>
                      </a:lnTo>
                      <a:lnTo>
                        <a:pt x="457" y="441"/>
                      </a:lnTo>
                      <a:lnTo>
                        <a:pt x="456" y="442"/>
                      </a:lnTo>
                      <a:lnTo>
                        <a:pt x="454" y="444"/>
                      </a:lnTo>
                      <a:lnTo>
                        <a:pt x="452" y="446"/>
                      </a:lnTo>
                      <a:lnTo>
                        <a:pt x="451" y="447"/>
                      </a:lnTo>
                      <a:lnTo>
                        <a:pt x="449" y="448"/>
                      </a:lnTo>
                      <a:lnTo>
                        <a:pt x="447" y="450"/>
                      </a:lnTo>
                      <a:lnTo>
                        <a:pt x="444" y="451"/>
                      </a:lnTo>
                      <a:lnTo>
                        <a:pt x="442" y="452"/>
                      </a:lnTo>
                      <a:lnTo>
                        <a:pt x="439" y="453"/>
                      </a:lnTo>
                      <a:lnTo>
                        <a:pt x="425" y="456"/>
                      </a:lnTo>
                      <a:lnTo>
                        <a:pt x="423" y="457"/>
                      </a:lnTo>
                      <a:lnTo>
                        <a:pt x="421" y="458"/>
                      </a:lnTo>
                      <a:lnTo>
                        <a:pt x="419" y="459"/>
                      </a:lnTo>
                      <a:lnTo>
                        <a:pt x="419" y="460"/>
                      </a:lnTo>
                      <a:lnTo>
                        <a:pt x="418" y="461"/>
                      </a:lnTo>
                      <a:lnTo>
                        <a:pt x="417" y="463"/>
                      </a:lnTo>
                      <a:lnTo>
                        <a:pt x="416" y="464"/>
                      </a:lnTo>
                      <a:lnTo>
                        <a:pt x="415" y="465"/>
                      </a:lnTo>
                      <a:lnTo>
                        <a:pt x="412" y="468"/>
                      </a:lnTo>
                      <a:lnTo>
                        <a:pt x="410" y="471"/>
                      </a:lnTo>
                      <a:lnTo>
                        <a:pt x="409" y="471"/>
                      </a:lnTo>
                      <a:lnTo>
                        <a:pt x="408" y="472"/>
                      </a:lnTo>
                      <a:lnTo>
                        <a:pt x="406" y="473"/>
                      </a:lnTo>
                      <a:lnTo>
                        <a:pt x="404" y="473"/>
                      </a:lnTo>
                      <a:lnTo>
                        <a:pt x="402" y="474"/>
                      </a:lnTo>
                      <a:lnTo>
                        <a:pt x="400" y="474"/>
                      </a:lnTo>
                      <a:lnTo>
                        <a:pt x="398" y="474"/>
                      </a:lnTo>
                      <a:lnTo>
                        <a:pt x="396" y="475"/>
                      </a:lnTo>
                      <a:lnTo>
                        <a:pt x="395" y="475"/>
                      </a:lnTo>
                      <a:lnTo>
                        <a:pt x="393" y="475"/>
                      </a:lnTo>
                      <a:lnTo>
                        <a:pt x="393" y="476"/>
                      </a:lnTo>
                      <a:lnTo>
                        <a:pt x="392" y="476"/>
                      </a:lnTo>
                      <a:lnTo>
                        <a:pt x="391" y="478"/>
                      </a:lnTo>
                      <a:lnTo>
                        <a:pt x="390" y="479"/>
                      </a:lnTo>
                      <a:lnTo>
                        <a:pt x="388" y="482"/>
                      </a:lnTo>
                      <a:lnTo>
                        <a:pt x="388" y="483"/>
                      </a:lnTo>
                      <a:lnTo>
                        <a:pt x="385" y="486"/>
                      </a:lnTo>
                      <a:lnTo>
                        <a:pt x="384" y="488"/>
                      </a:lnTo>
                      <a:lnTo>
                        <a:pt x="384" y="489"/>
                      </a:lnTo>
                      <a:lnTo>
                        <a:pt x="383" y="489"/>
                      </a:lnTo>
                      <a:lnTo>
                        <a:pt x="382" y="490"/>
                      </a:lnTo>
                      <a:lnTo>
                        <a:pt x="381" y="490"/>
                      </a:lnTo>
                      <a:lnTo>
                        <a:pt x="380" y="491"/>
                      </a:lnTo>
                      <a:lnTo>
                        <a:pt x="379" y="492"/>
                      </a:lnTo>
                      <a:lnTo>
                        <a:pt x="379" y="494"/>
                      </a:lnTo>
                      <a:lnTo>
                        <a:pt x="378" y="496"/>
                      </a:lnTo>
                      <a:lnTo>
                        <a:pt x="377" y="500"/>
                      </a:lnTo>
                      <a:lnTo>
                        <a:pt x="377" y="501"/>
                      </a:lnTo>
                      <a:lnTo>
                        <a:pt x="376" y="501"/>
                      </a:lnTo>
                      <a:lnTo>
                        <a:pt x="373" y="504"/>
                      </a:lnTo>
                      <a:lnTo>
                        <a:pt x="372" y="505"/>
                      </a:lnTo>
                      <a:lnTo>
                        <a:pt x="371" y="506"/>
                      </a:lnTo>
                      <a:lnTo>
                        <a:pt x="371" y="507"/>
                      </a:lnTo>
                      <a:lnTo>
                        <a:pt x="370" y="508"/>
                      </a:lnTo>
                      <a:lnTo>
                        <a:pt x="370" y="511"/>
                      </a:lnTo>
                      <a:lnTo>
                        <a:pt x="369" y="511"/>
                      </a:lnTo>
                      <a:lnTo>
                        <a:pt x="366" y="515"/>
                      </a:lnTo>
                      <a:lnTo>
                        <a:pt x="366" y="516"/>
                      </a:lnTo>
                      <a:lnTo>
                        <a:pt x="364" y="518"/>
                      </a:lnTo>
                      <a:lnTo>
                        <a:pt x="363" y="519"/>
                      </a:lnTo>
                      <a:lnTo>
                        <a:pt x="362" y="519"/>
                      </a:lnTo>
                      <a:lnTo>
                        <a:pt x="362" y="520"/>
                      </a:lnTo>
                      <a:lnTo>
                        <a:pt x="360" y="520"/>
                      </a:lnTo>
                      <a:lnTo>
                        <a:pt x="360" y="521"/>
                      </a:lnTo>
                      <a:lnTo>
                        <a:pt x="359" y="522"/>
                      </a:lnTo>
                      <a:lnTo>
                        <a:pt x="354" y="527"/>
                      </a:lnTo>
                      <a:lnTo>
                        <a:pt x="351" y="529"/>
                      </a:lnTo>
                      <a:lnTo>
                        <a:pt x="350" y="532"/>
                      </a:lnTo>
                      <a:lnTo>
                        <a:pt x="349" y="533"/>
                      </a:lnTo>
                      <a:lnTo>
                        <a:pt x="347" y="535"/>
                      </a:lnTo>
                      <a:lnTo>
                        <a:pt x="345" y="539"/>
                      </a:lnTo>
                      <a:lnTo>
                        <a:pt x="344" y="541"/>
                      </a:lnTo>
                      <a:lnTo>
                        <a:pt x="343" y="542"/>
                      </a:lnTo>
                      <a:lnTo>
                        <a:pt x="342" y="543"/>
                      </a:lnTo>
                      <a:lnTo>
                        <a:pt x="342" y="544"/>
                      </a:lnTo>
                      <a:lnTo>
                        <a:pt x="341" y="547"/>
                      </a:lnTo>
                      <a:lnTo>
                        <a:pt x="341" y="549"/>
                      </a:lnTo>
                      <a:lnTo>
                        <a:pt x="341" y="550"/>
                      </a:lnTo>
                      <a:lnTo>
                        <a:pt x="341" y="551"/>
                      </a:lnTo>
                      <a:lnTo>
                        <a:pt x="341" y="553"/>
                      </a:lnTo>
                      <a:lnTo>
                        <a:pt x="341" y="554"/>
                      </a:lnTo>
                      <a:lnTo>
                        <a:pt x="340" y="555"/>
                      </a:lnTo>
                      <a:lnTo>
                        <a:pt x="340" y="557"/>
                      </a:lnTo>
                      <a:lnTo>
                        <a:pt x="341" y="563"/>
                      </a:lnTo>
                      <a:lnTo>
                        <a:pt x="341" y="565"/>
                      </a:lnTo>
                      <a:lnTo>
                        <a:pt x="341" y="566"/>
                      </a:lnTo>
                      <a:lnTo>
                        <a:pt x="341" y="567"/>
                      </a:lnTo>
                      <a:lnTo>
                        <a:pt x="341" y="569"/>
                      </a:lnTo>
                      <a:lnTo>
                        <a:pt x="341" y="570"/>
                      </a:lnTo>
                      <a:lnTo>
                        <a:pt x="340" y="572"/>
                      </a:lnTo>
                      <a:lnTo>
                        <a:pt x="339" y="572"/>
                      </a:lnTo>
                      <a:lnTo>
                        <a:pt x="337" y="574"/>
                      </a:lnTo>
                      <a:lnTo>
                        <a:pt x="334" y="577"/>
                      </a:lnTo>
                      <a:lnTo>
                        <a:pt x="331" y="579"/>
                      </a:lnTo>
                      <a:lnTo>
                        <a:pt x="331" y="580"/>
                      </a:lnTo>
                      <a:lnTo>
                        <a:pt x="330" y="580"/>
                      </a:lnTo>
                      <a:lnTo>
                        <a:pt x="328" y="581"/>
                      </a:lnTo>
                      <a:lnTo>
                        <a:pt x="325" y="582"/>
                      </a:lnTo>
                      <a:lnTo>
                        <a:pt x="324" y="582"/>
                      </a:lnTo>
                      <a:lnTo>
                        <a:pt x="320" y="582"/>
                      </a:lnTo>
                      <a:lnTo>
                        <a:pt x="319" y="582"/>
                      </a:lnTo>
                      <a:lnTo>
                        <a:pt x="318" y="582"/>
                      </a:lnTo>
                      <a:lnTo>
                        <a:pt x="317" y="580"/>
                      </a:lnTo>
                      <a:lnTo>
                        <a:pt x="316" y="579"/>
                      </a:lnTo>
                      <a:lnTo>
                        <a:pt x="315" y="578"/>
                      </a:lnTo>
                      <a:lnTo>
                        <a:pt x="314" y="578"/>
                      </a:lnTo>
                      <a:lnTo>
                        <a:pt x="314" y="579"/>
                      </a:lnTo>
                      <a:lnTo>
                        <a:pt x="314" y="580"/>
                      </a:lnTo>
                      <a:lnTo>
                        <a:pt x="313" y="581"/>
                      </a:lnTo>
                      <a:lnTo>
                        <a:pt x="313" y="582"/>
                      </a:lnTo>
                      <a:lnTo>
                        <a:pt x="312" y="582"/>
                      </a:lnTo>
                      <a:lnTo>
                        <a:pt x="311" y="582"/>
                      </a:lnTo>
                      <a:lnTo>
                        <a:pt x="311" y="581"/>
                      </a:lnTo>
                      <a:lnTo>
                        <a:pt x="311" y="580"/>
                      </a:lnTo>
                      <a:lnTo>
                        <a:pt x="311" y="578"/>
                      </a:lnTo>
                      <a:lnTo>
                        <a:pt x="311" y="577"/>
                      </a:lnTo>
                      <a:lnTo>
                        <a:pt x="310" y="577"/>
                      </a:lnTo>
                      <a:lnTo>
                        <a:pt x="309" y="577"/>
                      </a:lnTo>
                      <a:lnTo>
                        <a:pt x="308" y="577"/>
                      </a:lnTo>
                      <a:lnTo>
                        <a:pt x="308" y="578"/>
                      </a:lnTo>
                      <a:lnTo>
                        <a:pt x="308" y="580"/>
                      </a:lnTo>
                      <a:lnTo>
                        <a:pt x="308" y="581"/>
                      </a:lnTo>
                      <a:lnTo>
                        <a:pt x="308" y="582"/>
                      </a:lnTo>
                      <a:lnTo>
                        <a:pt x="307" y="582"/>
                      </a:lnTo>
                      <a:lnTo>
                        <a:pt x="306" y="582"/>
                      </a:lnTo>
                      <a:lnTo>
                        <a:pt x="305" y="582"/>
                      </a:lnTo>
                      <a:lnTo>
                        <a:pt x="304" y="582"/>
                      </a:lnTo>
                      <a:lnTo>
                        <a:pt x="303" y="582"/>
                      </a:lnTo>
                      <a:lnTo>
                        <a:pt x="301" y="582"/>
                      </a:lnTo>
                      <a:lnTo>
                        <a:pt x="300" y="583"/>
                      </a:lnTo>
                      <a:lnTo>
                        <a:pt x="300" y="584"/>
                      </a:lnTo>
                      <a:lnTo>
                        <a:pt x="301" y="585"/>
                      </a:lnTo>
                      <a:lnTo>
                        <a:pt x="302" y="586"/>
                      </a:lnTo>
                      <a:lnTo>
                        <a:pt x="302" y="587"/>
                      </a:lnTo>
                      <a:lnTo>
                        <a:pt x="301" y="588"/>
                      </a:lnTo>
                      <a:lnTo>
                        <a:pt x="301" y="589"/>
                      </a:lnTo>
                      <a:lnTo>
                        <a:pt x="300" y="589"/>
                      </a:lnTo>
                      <a:lnTo>
                        <a:pt x="299" y="589"/>
                      </a:lnTo>
                      <a:lnTo>
                        <a:pt x="298" y="588"/>
                      </a:lnTo>
                      <a:lnTo>
                        <a:pt x="296" y="588"/>
                      </a:lnTo>
                      <a:lnTo>
                        <a:pt x="295" y="587"/>
                      </a:lnTo>
                      <a:lnTo>
                        <a:pt x="295" y="586"/>
                      </a:lnTo>
                      <a:lnTo>
                        <a:pt x="295" y="584"/>
                      </a:lnTo>
                      <a:lnTo>
                        <a:pt x="295" y="583"/>
                      </a:lnTo>
                      <a:lnTo>
                        <a:pt x="295" y="581"/>
                      </a:lnTo>
                      <a:lnTo>
                        <a:pt x="294" y="579"/>
                      </a:lnTo>
                      <a:lnTo>
                        <a:pt x="293" y="579"/>
                      </a:lnTo>
                      <a:lnTo>
                        <a:pt x="292" y="579"/>
                      </a:lnTo>
                      <a:lnTo>
                        <a:pt x="291" y="579"/>
                      </a:lnTo>
                      <a:lnTo>
                        <a:pt x="290" y="578"/>
                      </a:lnTo>
                      <a:lnTo>
                        <a:pt x="289" y="577"/>
                      </a:lnTo>
                      <a:lnTo>
                        <a:pt x="288" y="577"/>
                      </a:lnTo>
                      <a:lnTo>
                        <a:pt x="287" y="577"/>
                      </a:lnTo>
                      <a:lnTo>
                        <a:pt x="285" y="577"/>
                      </a:lnTo>
                      <a:lnTo>
                        <a:pt x="284" y="577"/>
                      </a:lnTo>
                      <a:lnTo>
                        <a:pt x="283" y="577"/>
                      </a:lnTo>
                      <a:lnTo>
                        <a:pt x="281" y="576"/>
                      </a:lnTo>
                      <a:lnTo>
                        <a:pt x="278" y="577"/>
                      </a:lnTo>
                      <a:lnTo>
                        <a:pt x="276" y="576"/>
                      </a:lnTo>
                      <a:lnTo>
                        <a:pt x="275" y="575"/>
                      </a:lnTo>
                      <a:lnTo>
                        <a:pt x="273" y="575"/>
                      </a:lnTo>
                      <a:lnTo>
                        <a:pt x="272" y="575"/>
                      </a:lnTo>
                      <a:lnTo>
                        <a:pt x="271" y="575"/>
                      </a:lnTo>
                      <a:lnTo>
                        <a:pt x="271" y="574"/>
                      </a:lnTo>
                      <a:lnTo>
                        <a:pt x="269" y="570"/>
                      </a:lnTo>
                      <a:lnTo>
                        <a:pt x="269" y="569"/>
                      </a:lnTo>
                      <a:lnTo>
                        <a:pt x="268" y="569"/>
                      </a:lnTo>
                      <a:lnTo>
                        <a:pt x="266" y="568"/>
                      </a:lnTo>
                      <a:lnTo>
                        <a:pt x="265" y="568"/>
                      </a:lnTo>
                      <a:lnTo>
                        <a:pt x="264" y="567"/>
                      </a:lnTo>
                      <a:lnTo>
                        <a:pt x="263" y="567"/>
                      </a:lnTo>
                      <a:lnTo>
                        <a:pt x="262" y="568"/>
                      </a:lnTo>
                      <a:lnTo>
                        <a:pt x="261" y="568"/>
                      </a:lnTo>
                      <a:lnTo>
                        <a:pt x="261" y="567"/>
                      </a:lnTo>
                      <a:lnTo>
                        <a:pt x="261" y="566"/>
                      </a:lnTo>
                      <a:lnTo>
                        <a:pt x="262" y="565"/>
                      </a:lnTo>
                      <a:lnTo>
                        <a:pt x="263" y="564"/>
                      </a:lnTo>
                      <a:lnTo>
                        <a:pt x="262" y="562"/>
                      </a:lnTo>
                      <a:lnTo>
                        <a:pt x="262" y="560"/>
                      </a:lnTo>
                      <a:lnTo>
                        <a:pt x="262" y="559"/>
                      </a:lnTo>
                      <a:lnTo>
                        <a:pt x="262" y="558"/>
                      </a:lnTo>
                      <a:lnTo>
                        <a:pt x="261" y="557"/>
                      </a:lnTo>
                      <a:lnTo>
                        <a:pt x="260" y="557"/>
                      </a:lnTo>
                      <a:lnTo>
                        <a:pt x="260" y="556"/>
                      </a:lnTo>
                      <a:lnTo>
                        <a:pt x="260" y="555"/>
                      </a:lnTo>
                      <a:lnTo>
                        <a:pt x="261" y="554"/>
                      </a:lnTo>
                      <a:lnTo>
                        <a:pt x="262" y="554"/>
                      </a:lnTo>
                      <a:lnTo>
                        <a:pt x="263" y="554"/>
                      </a:lnTo>
                      <a:lnTo>
                        <a:pt x="264" y="554"/>
                      </a:lnTo>
                      <a:lnTo>
                        <a:pt x="264" y="552"/>
                      </a:lnTo>
                      <a:lnTo>
                        <a:pt x="264" y="550"/>
                      </a:lnTo>
                      <a:lnTo>
                        <a:pt x="263" y="549"/>
                      </a:lnTo>
                      <a:lnTo>
                        <a:pt x="262" y="547"/>
                      </a:lnTo>
                      <a:lnTo>
                        <a:pt x="261" y="547"/>
                      </a:lnTo>
                      <a:lnTo>
                        <a:pt x="260" y="546"/>
                      </a:lnTo>
                      <a:lnTo>
                        <a:pt x="260" y="545"/>
                      </a:lnTo>
                      <a:lnTo>
                        <a:pt x="258" y="545"/>
                      </a:lnTo>
                      <a:lnTo>
                        <a:pt x="258" y="546"/>
                      </a:lnTo>
                      <a:lnTo>
                        <a:pt x="257" y="546"/>
                      </a:lnTo>
                      <a:lnTo>
                        <a:pt x="255" y="546"/>
                      </a:lnTo>
                      <a:lnTo>
                        <a:pt x="254" y="547"/>
                      </a:lnTo>
                      <a:lnTo>
                        <a:pt x="252" y="547"/>
                      </a:lnTo>
                      <a:lnTo>
                        <a:pt x="251" y="547"/>
                      </a:lnTo>
                      <a:lnTo>
                        <a:pt x="250" y="547"/>
                      </a:lnTo>
                      <a:lnTo>
                        <a:pt x="249" y="547"/>
                      </a:lnTo>
                      <a:lnTo>
                        <a:pt x="250" y="546"/>
                      </a:lnTo>
                      <a:lnTo>
                        <a:pt x="250" y="545"/>
                      </a:lnTo>
                      <a:lnTo>
                        <a:pt x="251" y="544"/>
                      </a:lnTo>
                      <a:lnTo>
                        <a:pt x="252" y="543"/>
                      </a:lnTo>
                      <a:lnTo>
                        <a:pt x="253" y="543"/>
                      </a:lnTo>
                      <a:lnTo>
                        <a:pt x="252" y="542"/>
                      </a:lnTo>
                      <a:lnTo>
                        <a:pt x="251" y="541"/>
                      </a:lnTo>
                      <a:lnTo>
                        <a:pt x="251" y="540"/>
                      </a:lnTo>
                      <a:lnTo>
                        <a:pt x="252" y="539"/>
                      </a:lnTo>
                      <a:lnTo>
                        <a:pt x="252" y="538"/>
                      </a:lnTo>
                      <a:lnTo>
                        <a:pt x="254" y="536"/>
                      </a:lnTo>
                      <a:lnTo>
                        <a:pt x="254" y="534"/>
                      </a:lnTo>
                      <a:lnTo>
                        <a:pt x="254" y="533"/>
                      </a:lnTo>
                      <a:lnTo>
                        <a:pt x="254" y="532"/>
                      </a:lnTo>
                      <a:lnTo>
                        <a:pt x="254" y="530"/>
                      </a:lnTo>
                      <a:lnTo>
                        <a:pt x="253" y="529"/>
                      </a:lnTo>
                      <a:lnTo>
                        <a:pt x="252" y="527"/>
                      </a:lnTo>
                      <a:lnTo>
                        <a:pt x="253" y="526"/>
                      </a:lnTo>
                      <a:lnTo>
                        <a:pt x="253" y="523"/>
                      </a:lnTo>
                      <a:lnTo>
                        <a:pt x="252" y="522"/>
                      </a:lnTo>
                      <a:lnTo>
                        <a:pt x="252" y="521"/>
                      </a:lnTo>
                      <a:lnTo>
                        <a:pt x="251" y="519"/>
                      </a:lnTo>
                      <a:lnTo>
                        <a:pt x="251" y="518"/>
                      </a:lnTo>
                      <a:lnTo>
                        <a:pt x="250" y="518"/>
                      </a:lnTo>
                      <a:lnTo>
                        <a:pt x="249" y="518"/>
                      </a:lnTo>
                      <a:lnTo>
                        <a:pt x="246" y="518"/>
                      </a:lnTo>
                      <a:lnTo>
                        <a:pt x="245" y="518"/>
                      </a:lnTo>
                      <a:lnTo>
                        <a:pt x="244" y="518"/>
                      </a:lnTo>
                      <a:lnTo>
                        <a:pt x="242" y="520"/>
                      </a:lnTo>
                      <a:lnTo>
                        <a:pt x="240" y="519"/>
                      </a:lnTo>
                      <a:lnTo>
                        <a:pt x="239" y="518"/>
                      </a:lnTo>
                      <a:lnTo>
                        <a:pt x="237" y="515"/>
                      </a:lnTo>
                      <a:lnTo>
                        <a:pt x="236" y="514"/>
                      </a:lnTo>
                      <a:lnTo>
                        <a:pt x="236" y="513"/>
                      </a:lnTo>
                      <a:lnTo>
                        <a:pt x="236" y="512"/>
                      </a:lnTo>
                      <a:lnTo>
                        <a:pt x="235" y="511"/>
                      </a:lnTo>
                      <a:lnTo>
                        <a:pt x="233" y="509"/>
                      </a:lnTo>
                      <a:lnTo>
                        <a:pt x="233" y="508"/>
                      </a:lnTo>
                      <a:lnTo>
                        <a:pt x="234" y="507"/>
                      </a:lnTo>
                      <a:lnTo>
                        <a:pt x="233" y="506"/>
                      </a:lnTo>
                      <a:lnTo>
                        <a:pt x="233" y="505"/>
                      </a:lnTo>
                      <a:lnTo>
                        <a:pt x="232" y="505"/>
                      </a:lnTo>
                      <a:lnTo>
                        <a:pt x="233" y="504"/>
                      </a:lnTo>
                      <a:lnTo>
                        <a:pt x="233" y="503"/>
                      </a:lnTo>
                      <a:lnTo>
                        <a:pt x="234" y="503"/>
                      </a:lnTo>
                      <a:lnTo>
                        <a:pt x="234" y="502"/>
                      </a:lnTo>
                      <a:lnTo>
                        <a:pt x="235" y="501"/>
                      </a:lnTo>
                      <a:lnTo>
                        <a:pt x="235" y="500"/>
                      </a:lnTo>
                      <a:lnTo>
                        <a:pt x="233" y="498"/>
                      </a:lnTo>
                      <a:lnTo>
                        <a:pt x="233" y="497"/>
                      </a:lnTo>
                      <a:lnTo>
                        <a:pt x="233" y="496"/>
                      </a:lnTo>
                      <a:lnTo>
                        <a:pt x="234" y="495"/>
                      </a:lnTo>
                      <a:lnTo>
                        <a:pt x="234" y="494"/>
                      </a:lnTo>
                      <a:lnTo>
                        <a:pt x="235" y="493"/>
                      </a:lnTo>
                      <a:lnTo>
                        <a:pt x="235" y="492"/>
                      </a:lnTo>
                      <a:lnTo>
                        <a:pt x="235" y="490"/>
                      </a:lnTo>
                      <a:lnTo>
                        <a:pt x="234" y="489"/>
                      </a:lnTo>
                      <a:lnTo>
                        <a:pt x="234" y="488"/>
                      </a:lnTo>
                      <a:lnTo>
                        <a:pt x="233" y="488"/>
                      </a:lnTo>
                      <a:lnTo>
                        <a:pt x="232" y="487"/>
                      </a:lnTo>
                      <a:lnTo>
                        <a:pt x="231" y="487"/>
                      </a:lnTo>
                      <a:lnTo>
                        <a:pt x="230" y="487"/>
                      </a:lnTo>
                      <a:lnTo>
                        <a:pt x="229" y="486"/>
                      </a:lnTo>
                      <a:lnTo>
                        <a:pt x="227" y="484"/>
                      </a:lnTo>
                      <a:lnTo>
                        <a:pt x="227" y="483"/>
                      </a:lnTo>
                      <a:lnTo>
                        <a:pt x="227" y="482"/>
                      </a:lnTo>
                      <a:lnTo>
                        <a:pt x="226" y="482"/>
                      </a:lnTo>
                      <a:lnTo>
                        <a:pt x="220" y="477"/>
                      </a:lnTo>
                      <a:lnTo>
                        <a:pt x="218" y="476"/>
                      </a:lnTo>
                      <a:lnTo>
                        <a:pt x="218" y="475"/>
                      </a:lnTo>
                      <a:lnTo>
                        <a:pt x="218" y="474"/>
                      </a:lnTo>
                      <a:lnTo>
                        <a:pt x="217" y="473"/>
                      </a:lnTo>
                      <a:lnTo>
                        <a:pt x="217" y="472"/>
                      </a:lnTo>
                      <a:lnTo>
                        <a:pt x="215" y="472"/>
                      </a:lnTo>
                      <a:lnTo>
                        <a:pt x="214" y="471"/>
                      </a:lnTo>
                      <a:lnTo>
                        <a:pt x="213" y="471"/>
                      </a:lnTo>
                      <a:lnTo>
                        <a:pt x="213" y="472"/>
                      </a:lnTo>
                      <a:lnTo>
                        <a:pt x="212" y="472"/>
                      </a:lnTo>
                      <a:lnTo>
                        <a:pt x="211" y="472"/>
                      </a:lnTo>
                      <a:lnTo>
                        <a:pt x="210" y="472"/>
                      </a:lnTo>
                      <a:lnTo>
                        <a:pt x="209" y="472"/>
                      </a:lnTo>
                      <a:lnTo>
                        <a:pt x="208" y="471"/>
                      </a:lnTo>
                      <a:lnTo>
                        <a:pt x="207" y="469"/>
                      </a:lnTo>
                      <a:lnTo>
                        <a:pt x="207" y="468"/>
                      </a:lnTo>
                      <a:lnTo>
                        <a:pt x="206" y="466"/>
                      </a:lnTo>
                      <a:lnTo>
                        <a:pt x="205" y="464"/>
                      </a:lnTo>
                      <a:lnTo>
                        <a:pt x="205" y="463"/>
                      </a:lnTo>
                      <a:lnTo>
                        <a:pt x="205" y="462"/>
                      </a:lnTo>
                      <a:lnTo>
                        <a:pt x="204" y="461"/>
                      </a:lnTo>
                      <a:lnTo>
                        <a:pt x="204" y="458"/>
                      </a:lnTo>
                      <a:lnTo>
                        <a:pt x="203" y="456"/>
                      </a:lnTo>
                      <a:lnTo>
                        <a:pt x="203" y="455"/>
                      </a:lnTo>
                      <a:lnTo>
                        <a:pt x="204" y="454"/>
                      </a:lnTo>
                      <a:lnTo>
                        <a:pt x="203" y="454"/>
                      </a:lnTo>
                      <a:lnTo>
                        <a:pt x="203" y="453"/>
                      </a:lnTo>
                      <a:lnTo>
                        <a:pt x="203" y="452"/>
                      </a:lnTo>
                      <a:lnTo>
                        <a:pt x="202" y="452"/>
                      </a:lnTo>
                      <a:lnTo>
                        <a:pt x="201" y="452"/>
                      </a:lnTo>
                      <a:lnTo>
                        <a:pt x="200" y="451"/>
                      </a:lnTo>
                      <a:lnTo>
                        <a:pt x="199" y="450"/>
                      </a:lnTo>
                      <a:lnTo>
                        <a:pt x="200" y="448"/>
                      </a:lnTo>
                      <a:lnTo>
                        <a:pt x="200" y="447"/>
                      </a:lnTo>
                      <a:lnTo>
                        <a:pt x="200" y="446"/>
                      </a:lnTo>
                      <a:lnTo>
                        <a:pt x="199" y="446"/>
                      </a:lnTo>
                      <a:lnTo>
                        <a:pt x="198" y="445"/>
                      </a:lnTo>
                      <a:lnTo>
                        <a:pt x="197" y="444"/>
                      </a:lnTo>
                      <a:lnTo>
                        <a:pt x="197" y="443"/>
                      </a:lnTo>
                      <a:lnTo>
                        <a:pt x="197" y="442"/>
                      </a:lnTo>
                      <a:lnTo>
                        <a:pt x="197" y="441"/>
                      </a:lnTo>
                      <a:lnTo>
                        <a:pt x="196" y="441"/>
                      </a:lnTo>
                      <a:lnTo>
                        <a:pt x="196" y="440"/>
                      </a:lnTo>
                      <a:lnTo>
                        <a:pt x="196" y="439"/>
                      </a:lnTo>
                      <a:lnTo>
                        <a:pt x="194" y="438"/>
                      </a:lnTo>
                      <a:lnTo>
                        <a:pt x="193" y="438"/>
                      </a:lnTo>
                      <a:lnTo>
                        <a:pt x="193" y="437"/>
                      </a:lnTo>
                      <a:lnTo>
                        <a:pt x="192" y="436"/>
                      </a:lnTo>
                      <a:lnTo>
                        <a:pt x="191" y="436"/>
                      </a:lnTo>
                      <a:lnTo>
                        <a:pt x="191" y="435"/>
                      </a:lnTo>
                      <a:lnTo>
                        <a:pt x="190" y="433"/>
                      </a:lnTo>
                      <a:lnTo>
                        <a:pt x="190" y="432"/>
                      </a:lnTo>
                      <a:lnTo>
                        <a:pt x="190" y="431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0" y="427"/>
                      </a:lnTo>
                      <a:lnTo>
                        <a:pt x="189" y="426"/>
                      </a:lnTo>
                      <a:lnTo>
                        <a:pt x="188" y="425"/>
                      </a:lnTo>
                      <a:lnTo>
                        <a:pt x="187" y="425"/>
                      </a:lnTo>
                      <a:lnTo>
                        <a:pt x="187" y="424"/>
                      </a:lnTo>
                      <a:lnTo>
                        <a:pt x="186" y="423"/>
                      </a:lnTo>
                      <a:lnTo>
                        <a:pt x="186" y="421"/>
                      </a:lnTo>
                      <a:lnTo>
                        <a:pt x="185" y="419"/>
                      </a:lnTo>
                      <a:lnTo>
                        <a:pt x="184" y="418"/>
                      </a:lnTo>
                      <a:lnTo>
                        <a:pt x="183" y="418"/>
                      </a:lnTo>
                      <a:lnTo>
                        <a:pt x="183" y="417"/>
                      </a:lnTo>
                      <a:lnTo>
                        <a:pt x="182" y="416"/>
                      </a:lnTo>
                      <a:lnTo>
                        <a:pt x="184" y="414"/>
                      </a:lnTo>
                      <a:lnTo>
                        <a:pt x="184" y="413"/>
                      </a:lnTo>
                      <a:lnTo>
                        <a:pt x="184" y="412"/>
                      </a:lnTo>
                      <a:lnTo>
                        <a:pt x="184" y="410"/>
                      </a:lnTo>
                      <a:lnTo>
                        <a:pt x="183" y="409"/>
                      </a:lnTo>
                      <a:lnTo>
                        <a:pt x="184" y="408"/>
                      </a:lnTo>
                      <a:lnTo>
                        <a:pt x="185" y="405"/>
                      </a:lnTo>
                      <a:lnTo>
                        <a:pt x="184" y="405"/>
                      </a:lnTo>
                      <a:lnTo>
                        <a:pt x="183" y="404"/>
                      </a:lnTo>
                      <a:lnTo>
                        <a:pt x="183" y="403"/>
                      </a:lnTo>
                      <a:lnTo>
                        <a:pt x="184" y="402"/>
                      </a:lnTo>
                      <a:lnTo>
                        <a:pt x="184" y="401"/>
                      </a:lnTo>
                      <a:lnTo>
                        <a:pt x="185" y="400"/>
                      </a:lnTo>
                      <a:lnTo>
                        <a:pt x="185" y="399"/>
                      </a:lnTo>
                      <a:lnTo>
                        <a:pt x="185" y="398"/>
                      </a:lnTo>
                      <a:lnTo>
                        <a:pt x="185" y="397"/>
                      </a:lnTo>
                      <a:lnTo>
                        <a:pt x="185" y="395"/>
                      </a:lnTo>
                      <a:lnTo>
                        <a:pt x="185" y="394"/>
                      </a:lnTo>
                      <a:lnTo>
                        <a:pt x="186" y="393"/>
                      </a:lnTo>
                      <a:lnTo>
                        <a:pt x="187" y="391"/>
                      </a:lnTo>
                      <a:lnTo>
                        <a:pt x="188" y="390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9" y="388"/>
                      </a:lnTo>
                      <a:lnTo>
                        <a:pt x="189" y="387"/>
                      </a:lnTo>
                      <a:lnTo>
                        <a:pt x="190" y="386"/>
                      </a:lnTo>
                      <a:lnTo>
                        <a:pt x="190" y="385"/>
                      </a:lnTo>
                      <a:lnTo>
                        <a:pt x="190" y="384"/>
                      </a:lnTo>
                      <a:lnTo>
                        <a:pt x="189" y="384"/>
                      </a:lnTo>
                      <a:lnTo>
                        <a:pt x="189" y="383"/>
                      </a:lnTo>
                      <a:lnTo>
                        <a:pt x="188" y="383"/>
                      </a:lnTo>
                      <a:lnTo>
                        <a:pt x="187" y="383"/>
                      </a:lnTo>
                      <a:lnTo>
                        <a:pt x="186" y="383"/>
                      </a:lnTo>
                      <a:lnTo>
                        <a:pt x="185" y="382"/>
                      </a:lnTo>
                      <a:lnTo>
                        <a:pt x="185" y="381"/>
                      </a:lnTo>
                      <a:lnTo>
                        <a:pt x="185" y="380"/>
                      </a:lnTo>
                      <a:lnTo>
                        <a:pt x="185" y="379"/>
                      </a:lnTo>
                      <a:lnTo>
                        <a:pt x="184" y="379"/>
                      </a:lnTo>
                      <a:lnTo>
                        <a:pt x="183" y="379"/>
                      </a:lnTo>
                      <a:lnTo>
                        <a:pt x="182" y="378"/>
                      </a:lnTo>
                      <a:lnTo>
                        <a:pt x="182" y="377"/>
                      </a:lnTo>
                      <a:lnTo>
                        <a:pt x="181" y="377"/>
                      </a:lnTo>
                      <a:lnTo>
                        <a:pt x="181" y="376"/>
                      </a:lnTo>
                      <a:lnTo>
                        <a:pt x="182" y="376"/>
                      </a:lnTo>
                      <a:lnTo>
                        <a:pt x="181" y="375"/>
                      </a:lnTo>
                      <a:lnTo>
                        <a:pt x="180" y="375"/>
                      </a:lnTo>
                      <a:lnTo>
                        <a:pt x="179" y="375"/>
                      </a:lnTo>
                      <a:lnTo>
                        <a:pt x="179" y="374"/>
                      </a:lnTo>
                      <a:lnTo>
                        <a:pt x="179" y="373"/>
                      </a:lnTo>
                      <a:lnTo>
                        <a:pt x="178" y="373"/>
                      </a:lnTo>
                      <a:lnTo>
                        <a:pt x="176" y="372"/>
                      </a:lnTo>
                      <a:lnTo>
                        <a:pt x="174" y="371"/>
                      </a:lnTo>
                      <a:lnTo>
                        <a:pt x="172" y="369"/>
                      </a:lnTo>
                      <a:lnTo>
                        <a:pt x="172" y="368"/>
                      </a:lnTo>
                      <a:lnTo>
                        <a:pt x="171" y="367"/>
                      </a:lnTo>
                      <a:lnTo>
                        <a:pt x="169" y="365"/>
                      </a:lnTo>
                      <a:lnTo>
                        <a:pt x="168" y="364"/>
                      </a:lnTo>
                      <a:lnTo>
                        <a:pt x="167" y="364"/>
                      </a:lnTo>
                      <a:lnTo>
                        <a:pt x="163" y="362"/>
                      </a:lnTo>
                      <a:lnTo>
                        <a:pt x="163" y="361"/>
                      </a:lnTo>
                      <a:lnTo>
                        <a:pt x="162" y="361"/>
                      </a:lnTo>
                      <a:lnTo>
                        <a:pt x="160" y="360"/>
                      </a:lnTo>
                      <a:lnTo>
                        <a:pt x="159" y="359"/>
                      </a:lnTo>
                      <a:lnTo>
                        <a:pt x="157" y="358"/>
                      </a:lnTo>
                      <a:lnTo>
                        <a:pt x="157" y="357"/>
                      </a:lnTo>
                      <a:lnTo>
                        <a:pt x="157" y="356"/>
                      </a:lnTo>
                      <a:lnTo>
                        <a:pt x="157" y="355"/>
                      </a:lnTo>
                      <a:lnTo>
                        <a:pt x="157" y="353"/>
                      </a:lnTo>
                      <a:lnTo>
                        <a:pt x="157" y="352"/>
                      </a:lnTo>
                      <a:lnTo>
                        <a:pt x="157" y="351"/>
                      </a:lnTo>
                      <a:lnTo>
                        <a:pt x="156" y="351"/>
                      </a:lnTo>
                      <a:lnTo>
                        <a:pt x="156" y="350"/>
                      </a:lnTo>
                      <a:lnTo>
                        <a:pt x="156" y="349"/>
                      </a:lnTo>
                      <a:lnTo>
                        <a:pt x="156" y="348"/>
                      </a:lnTo>
                      <a:lnTo>
                        <a:pt x="156" y="347"/>
                      </a:lnTo>
                      <a:lnTo>
                        <a:pt x="156" y="346"/>
                      </a:lnTo>
                      <a:lnTo>
                        <a:pt x="155" y="346"/>
                      </a:lnTo>
                      <a:lnTo>
                        <a:pt x="155" y="345"/>
                      </a:lnTo>
                      <a:lnTo>
                        <a:pt x="155" y="344"/>
                      </a:lnTo>
                      <a:lnTo>
                        <a:pt x="154" y="343"/>
                      </a:lnTo>
                      <a:lnTo>
                        <a:pt x="153" y="343"/>
                      </a:lnTo>
                      <a:lnTo>
                        <a:pt x="153" y="342"/>
                      </a:lnTo>
                      <a:lnTo>
                        <a:pt x="153" y="339"/>
                      </a:lnTo>
                      <a:lnTo>
                        <a:pt x="153" y="337"/>
                      </a:lnTo>
                      <a:lnTo>
                        <a:pt x="153" y="336"/>
                      </a:lnTo>
                      <a:lnTo>
                        <a:pt x="153" y="335"/>
                      </a:lnTo>
                      <a:lnTo>
                        <a:pt x="154" y="335"/>
                      </a:lnTo>
                      <a:lnTo>
                        <a:pt x="155" y="334"/>
                      </a:lnTo>
                      <a:lnTo>
                        <a:pt x="157" y="335"/>
                      </a:lnTo>
                      <a:lnTo>
                        <a:pt x="158" y="335"/>
                      </a:lnTo>
                      <a:lnTo>
                        <a:pt x="159" y="334"/>
                      </a:lnTo>
                      <a:lnTo>
                        <a:pt x="159" y="332"/>
                      </a:lnTo>
                      <a:lnTo>
                        <a:pt x="159" y="331"/>
                      </a:lnTo>
                      <a:lnTo>
                        <a:pt x="159" y="330"/>
                      </a:lnTo>
                      <a:lnTo>
                        <a:pt x="157" y="329"/>
                      </a:lnTo>
                      <a:lnTo>
                        <a:pt x="157" y="328"/>
                      </a:lnTo>
                      <a:lnTo>
                        <a:pt x="156" y="327"/>
                      </a:lnTo>
                      <a:lnTo>
                        <a:pt x="156" y="326"/>
                      </a:lnTo>
                      <a:lnTo>
                        <a:pt x="156" y="325"/>
                      </a:lnTo>
                      <a:lnTo>
                        <a:pt x="155" y="326"/>
                      </a:lnTo>
                      <a:lnTo>
                        <a:pt x="154" y="326"/>
                      </a:lnTo>
                      <a:lnTo>
                        <a:pt x="152" y="326"/>
                      </a:lnTo>
                      <a:lnTo>
                        <a:pt x="151" y="325"/>
                      </a:lnTo>
                      <a:lnTo>
                        <a:pt x="149" y="327"/>
                      </a:lnTo>
                      <a:lnTo>
                        <a:pt x="148" y="327"/>
                      </a:lnTo>
                      <a:lnTo>
                        <a:pt x="145" y="328"/>
                      </a:lnTo>
                      <a:lnTo>
                        <a:pt x="144" y="328"/>
                      </a:lnTo>
                      <a:lnTo>
                        <a:pt x="143" y="327"/>
                      </a:lnTo>
                      <a:lnTo>
                        <a:pt x="143" y="326"/>
                      </a:lnTo>
                      <a:lnTo>
                        <a:pt x="144" y="325"/>
                      </a:lnTo>
                      <a:lnTo>
                        <a:pt x="145" y="325"/>
                      </a:lnTo>
                      <a:lnTo>
                        <a:pt x="145" y="324"/>
                      </a:lnTo>
                      <a:lnTo>
                        <a:pt x="146" y="323"/>
                      </a:lnTo>
                      <a:lnTo>
                        <a:pt x="145" y="322"/>
                      </a:lnTo>
                      <a:lnTo>
                        <a:pt x="145" y="321"/>
                      </a:lnTo>
                      <a:lnTo>
                        <a:pt x="144" y="321"/>
                      </a:lnTo>
                      <a:lnTo>
                        <a:pt x="142" y="321"/>
                      </a:lnTo>
                      <a:lnTo>
                        <a:pt x="142" y="320"/>
                      </a:lnTo>
                      <a:lnTo>
                        <a:pt x="141" y="319"/>
                      </a:lnTo>
                      <a:lnTo>
                        <a:pt x="141" y="318"/>
                      </a:lnTo>
                      <a:lnTo>
                        <a:pt x="142" y="318"/>
                      </a:lnTo>
                      <a:lnTo>
                        <a:pt x="142" y="317"/>
                      </a:lnTo>
                      <a:lnTo>
                        <a:pt x="144" y="317"/>
                      </a:lnTo>
                      <a:lnTo>
                        <a:pt x="145" y="316"/>
                      </a:lnTo>
                      <a:lnTo>
                        <a:pt x="144" y="314"/>
                      </a:lnTo>
                      <a:lnTo>
                        <a:pt x="143" y="314"/>
                      </a:lnTo>
                      <a:lnTo>
                        <a:pt x="142" y="313"/>
                      </a:lnTo>
                      <a:lnTo>
                        <a:pt x="141" y="313"/>
                      </a:lnTo>
                      <a:lnTo>
                        <a:pt x="141" y="314"/>
                      </a:lnTo>
                      <a:lnTo>
                        <a:pt x="141" y="315"/>
                      </a:lnTo>
                      <a:lnTo>
                        <a:pt x="139" y="314"/>
                      </a:lnTo>
                      <a:lnTo>
                        <a:pt x="139" y="313"/>
                      </a:lnTo>
                      <a:lnTo>
                        <a:pt x="138" y="313"/>
                      </a:lnTo>
                      <a:lnTo>
                        <a:pt x="137" y="313"/>
                      </a:lnTo>
                      <a:lnTo>
                        <a:pt x="136" y="313"/>
                      </a:lnTo>
                      <a:lnTo>
                        <a:pt x="135" y="313"/>
                      </a:lnTo>
                      <a:lnTo>
                        <a:pt x="134" y="314"/>
                      </a:lnTo>
                      <a:lnTo>
                        <a:pt x="133" y="314"/>
                      </a:lnTo>
                      <a:lnTo>
                        <a:pt x="133" y="315"/>
                      </a:lnTo>
                      <a:lnTo>
                        <a:pt x="132" y="315"/>
                      </a:lnTo>
                      <a:lnTo>
                        <a:pt x="131" y="314"/>
                      </a:lnTo>
                      <a:lnTo>
                        <a:pt x="131" y="313"/>
                      </a:lnTo>
                      <a:lnTo>
                        <a:pt x="132" y="313"/>
                      </a:lnTo>
                      <a:lnTo>
                        <a:pt x="132" y="312"/>
                      </a:lnTo>
                      <a:lnTo>
                        <a:pt x="133" y="312"/>
                      </a:lnTo>
                      <a:lnTo>
                        <a:pt x="133" y="311"/>
                      </a:lnTo>
                      <a:lnTo>
                        <a:pt x="133" y="310"/>
                      </a:lnTo>
                      <a:lnTo>
                        <a:pt x="133" y="309"/>
                      </a:lnTo>
                      <a:lnTo>
                        <a:pt x="133" y="308"/>
                      </a:lnTo>
                      <a:lnTo>
                        <a:pt x="133" y="307"/>
                      </a:lnTo>
                      <a:lnTo>
                        <a:pt x="132" y="307"/>
                      </a:lnTo>
                      <a:lnTo>
                        <a:pt x="131" y="308"/>
                      </a:lnTo>
                      <a:lnTo>
                        <a:pt x="131" y="309"/>
                      </a:lnTo>
                      <a:lnTo>
                        <a:pt x="131" y="311"/>
                      </a:lnTo>
                      <a:lnTo>
                        <a:pt x="130" y="311"/>
                      </a:lnTo>
                      <a:lnTo>
                        <a:pt x="129" y="311"/>
                      </a:lnTo>
                      <a:lnTo>
                        <a:pt x="129" y="310"/>
                      </a:lnTo>
                      <a:lnTo>
                        <a:pt x="128" y="309"/>
                      </a:lnTo>
                      <a:lnTo>
                        <a:pt x="126" y="310"/>
                      </a:lnTo>
                      <a:lnTo>
                        <a:pt x="125" y="309"/>
                      </a:lnTo>
                      <a:lnTo>
                        <a:pt x="125" y="308"/>
                      </a:lnTo>
                      <a:lnTo>
                        <a:pt x="126" y="307"/>
                      </a:lnTo>
                      <a:lnTo>
                        <a:pt x="127" y="306"/>
                      </a:lnTo>
                      <a:lnTo>
                        <a:pt x="127" y="305"/>
                      </a:lnTo>
                      <a:lnTo>
                        <a:pt x="126" y="305"/>
                      </a:lnTo>
                      <a:lnTo>
                        <a:pt x="125" y="305"/>
                      </a:lnTo>
                      <a:lnTo>
                        <a:pt x="124" y="305"/>
                      </a:lnTo>
                      <a:lnTo>
                        <a:pt x="125" y="306"/>
                      </a:lnTo>
                      <a:lnTo>
                        <a:pt x="125" y="307"/>
                      </a:lnTo>
                      <a:lnTo>
                        <a:pt x="125" y="308"/>
                      </a:lnTo>
                      <a:lnTo>
                        <a:pt x="124" y="308"/>
                      </a:lnTo>
                      <a:lnTo>
                        <a:pt x="123" y="308"/>
                      </a:lnTo>
                      <a:lnTo>
                        <a:pt x="123" y="309"/>
                      </a:lnTo>
                      <a:lnTo>
                        <a:pt x="122" y="309"/>
                      </a:lnTo>
                      <a:lnTo>
                        <a:pt x="121" y="309"/>
                      </a:lnTo>
                      <a:lnTo>
                        <a:pt x="121" y="308"/>
                      </a:lnTo>
                      <a:lnTo>
                        <a:pt x="120" y="307"/>
                      </a:lnTo>
                      <a:lnTo>
                        <a:pt x="120" y="308"/>
                      </a:lnTo>
                      <a:lnTo>
                        <a:pt x="119" y="308"/>
                      </a:lnTo>
                      <a:lnTo>
                        <a:pt x="118" y="307"/>
                      </a:lnTo>
                      <a:lnTo>
                        <a:pt x="117" y="307"/>
                      </a:lnTo>
                      <a:lnTo>
                        <a:pt x="117" y="306"/>
                      </a:lnTo>
                      <a:lnTo>
                        <a:pt x="116" y="306"/>
                      </a:lnTo>
                      <a:lnTo>
                        <a:pt x="116" y="305"/>
                      </a:lnTo>
                      <a:lnTo>
                        <a:pt x="114" y="305"/>
                      </a:lnTo>
                      <a:lnTo>
                        <a:pt x="113" y="306"/>
                      </a:lnTo>
                      <a:lnTo>
                        <a:pt x="114" y="307"/>
                      </a:lnTo>
                      <a:lnTo>
                        <a:pt x="115" y="307"/>
                      </a:lnTo>
                      <a:lnTo>
                        <a:pt x="115" y="308"/>
                      </a:lnTo>
                      <a:lnTo>
                        <a:pt x="114" y="309"/>
                      </a:lnTo>
                      <a:lnTo>
                        <a:pt x="113" y="308"/>
                      </a:lnTo>
                      <a:lnTo>
                        <a:pt x="112" y="308"/>
                      </a:lnTo>
                      <a:lnTo>
                        <a:pt x="111" y="308"/>
                      </a:lnTo>
                      <a:lnTo>
                        <a:pt x="110" y="308"/>
                      </a:lnTo>
                      <a:lnTo>
                        <a:pt x="110" y="307"/>
                      </a:lnTo>
                      <a:lnTo>
                        <a:pt x="111" y="307"/>
                      </a:lnTo>
                      <a:lnTo>
                        <a:pt x="110" y="307"/>
                      </a:lnTo>
                      <a:lnTo>
                        <a:pt x="109" y="307"/>
                      </a:lnTo>
                      <a:lnTo>
                        <a:pt x="108" y="306"/>
                      </a:lnTo>
                      <a:lnTo>
                        <a:pt x="108" y="307"/>
                      </a:lnTo>
                      <a:lnTo>
                        <a:pt x="107" y="307"/>
                      </a:lnTo>
                      <a:lnTo>
                        <a:pt x="106" y="306"/>
                      </a:lnTo>
                      <a:lnTo>
                        <a:pt x="107" y="305"/>
                      </a:lnTo>
                      <a:lnTo>
                        <a:pt x="107" y="304"/>
                      </a:lnTo>
                      <a:lnTo>
                        <a:pt x="108" y="304"/>
                      </a:lnTo>
                      <a:lnTo>
                        <a:pt x="107" y="303"/>
                      </a:lnTo>
                      <a:lnTo>
                        <a:pt x="106" y="303"/>
                      </a:lnTo>
                      <a:lnTo>
                        <a:pt x="106" y="302"/>
                      </a:lnTo>
                      <a:lnTo>
                        <a:pt x="106" y="301"/>
                      </a:lnTo>
                      <a:lnTo>
                        <a:pt x="105" y="301"/>
                      </a:lnTo>
                      <a:lnTo>
                        <a:pt x="104" y="301"/>
                      </a:lnTo>
                      <a:lnTo>
                        <a:pt x="103" y="301"/>
                      </a:lnTo>
                      <a:lnTo>
                        <a:pt x="103" y="302"/>
                      </a:lnTo>
                      <a:lnTo>
                        <a:pt x="103" y="303"/>
                      </a:lnTo>
                      <a:lnTo>
                        <a:pt x="101" y="304"/>
                      </a:lnTo>
                      <a:lnTo>
                        <a:pt x="101" y="303"/>
                      </a:lnTo>
                      <a:lnTo>
                        <a:pt x="101" y="302"/>
                      </a:lnTo>
                      <a:lnTo>
                        <a:pt x="102" y="302"/>
                      </a:lnTo>
                      <a:lnTo>
                        <a:pt x="102" y="301"/>
                      </a:lnTo>
                      <a:lnTo>
                        <a:pt x="102" y="300"/>
                      </a:lnTo>
                      <a:lnTo>
                        <a:pt x="101" y="300"/>
                      </a:lnTo>
                      <a:lnTo>
                        <a:pt x="100" y="300"/>
                      </a:lnTo>
                      <a:lnTo>
                        <a:pt x="99" y="300"/>
                      </a:lnTo>
                      <a:lnTo>
                        <a:pt x="99" y="299"/>
                      </a:lnTo>
                      <a:lnTo>
                        <a:pt x="98" y="298"/>
                      </a:lnTo>
                      <a:lnTo>
                        <a:pt x="97" y="299"/>
                      </a:lnTo>
                      <a:lnTo>
                        <a:pt x="96" y="299"/>
                      </a:lnTo>
                      <a:lnTo>
                        <a:pt x="95" y="299"/>
                      </a:lnTo>
                      <a:lnTo>
                        <a:pt x="94" y="299"/>
                      </a:lnTo>
                      <a:lnTo>
                        <a:pt x="94" y="298"/>
                      </a:lnTo>
                      <a:lnTo>
                        <a:pt x="94" y="297"/>
                      </a:lnTo>
                      <a:lnTo>
                        <a:pt x="94" y="296"/>
                      </a:lnTo>
                      <a:lnTo>
                        <a:pt x="94" y="295"/>
                      </a:lnTo>
                      <a:lnTo>
                        <a:pt x="93" y="294"/>
                      </a:lnTo>
                      <a:lnTo>
                        <a:pt x="92" y="295"/>
                      </a:lnTo>
                      <a:lnTo>
                        <a:pt x="91" y="295"/>
                      </a:lnTo>
                      <a:lnTo>
                        <a:pt x="92" y="296"/>
                      </a:lnTo>
                      <a:lnTo>
                        <a:pt x="92" y="297"/>
                      </a:lnTo>
                      <a:lnTo>
                        <a:pt x="91" y="297"/>
                      </a:lnTo>
                      <a:lnTo>
                        <a:pt x="90" y="296"/>
                      </a:lnTo>
                      <a:lnTo>
                        <a:pt x="89" y="297"/>
                      </a:lnTo>
                      <a:lnTo>
                        <a:pt x="88" y="297"/>
                      </a:lnTo>
                      <a:lnTo>
                        <a:pt x="87" y="296"/>
                      </a:lnTo>
                      <a:lnTo>
                        <a:pt x="86" y="297"/>
                      </a:lnTo>
                      <a:lnTo>
                        <a:pt x="86" y="298"/>
                      </a:lnTo>
                      <a:lnTo>
                        <a:pt x="85" y="298"/>
                      </a:lnTo>
                      <a:lnTo>
                        <a:pt x="85" y="297"/>
                      </a:lnTo>
                      <a:lnTo>
                        <a:pt x="85" y="296"/>
                      </a:lnTo>
                      <a:lnTo>
                        <a:pt x="85" y="295"/>
                      </a:lnTo>
                      <a:lnTo>
                        <a:pt x="85" y="294"/>
                      </a:lnTo>
                      <a:lnTo>
                        <a:pt x="85" y="293"/>
                      </a:lnTo>
                      <a:lnTo>
                        <a:pt x="84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2" y="290"/>
                      </a:lnTo>
                      <a:lnTo>
                        <a:pt x="82" y="289"/>
                      </a:lnTo>
                      <a:lnTo>
                        <a:pt x="83" y="288"/>
                      </a:lnTo>
                      <a:lnTo>
                        <a:pt x="83" y="287"/>
                      </a:lnTo>
                      <a:lnTo>
                        <a:pt x="82" y="287"/>
                      </a:lnTo>
                      <a:lnTo>
                        <a:pt x="82" y="288"/>
                      </a:lnTo>
                      <a:lnTo>
                        <a:pt x="81" y="287"/>
                      </a:lnTo>
                      <a:lnTo>
                        <a:pt x="80" y="286"/>
                      </a:lnTo>
                      <a:lnTo>
                        <a:pt x="81" y="286"/>
                      </a:lnTo>
                      <a:lnTo>
                        <a:pt x="81" y="285"/>
                      </a:lnTo>
                      <a:lnTo>
                        <a:pt x="80" y="284"/>
                      </a:lnTo>
                      <a:lnTo>
                        <a:pt x="80" y="283"/>
                      </a:lnTo>
                      <a:lnTo>
                        <a:pt x="79" y="283"/>
                      </a:lnTo>
                      <a:lnTo>
                        <a:pt x="79" y="282"/>
                      </a:lnTo>
                      <a:lnTo>
                        <a:pt x="78" y="281"/>
                      </a:lnTo>
                      <a:lnTo>
                        <a:pt x="78" y="282"/>
                      </a:lnTo>
                      <a:lnTo>
                        <a:pt x="77" y="281"/>
                      </a:lnTo>
                      <a:lnTo>
                        <a:pt x="76" y="281"/>
                      </a:lnTo>
                      <a:lnTo>
                        <a:pt x="75" y="281"/>
                      </a:lnTo>
                      <a:lnTo>
                        <a:pt x="75" y="280"/>
                      </a:lnTo>
                      <a:lnTo>
                        <a:pt x="74" y="280"/>
                      </a:lnTo>
                      <a:lnTo>
                        <a:pt x="74" y="281"/>
                      </a:lnTo>
                      <a:lnTo>
                        <a:pt x="74" y="282"/>
                      </a:lnTo>
                      <a:lnTo>
                        <a:pt x="74" y="283"/>
                      </a:lnTo>
                      <a:lnTo>
                        <a:pt x="73" y="282"/>
                      </a:lnTo>
                      <a:lnTo>
                        <a:pt x="73" y="281"/>
                      </a:lnTo>
                      <a:lnTo>
                        <a:pt x="73" y="280"/>
                      </a:lnTo>
                      <a:lnTo>
                        <a:pt x="72" y="280"/>
                      </a:lnTo>
                      <a:lnTo>
                        <a:pt x="71" y="280"/>
                      </a:lnTo>
                      <a:lnTo>
                        <a:pt x="70" y="279"/>
                      </a:lnTo>
                      <a:lnTo>
                        <a:pt x="70" y="278"/>
                      </a:lnTo>
                      <a:lnTo>
                        <a:pt x="69" y="277"/>
                      </a:lnTo>
                      <a:lnTo>
                        <a:pt x="69" y="278"/>
                      </a:lnTo>
                      <a:lnTo>
                        <a:pt x="68" y="278"/>
                      </a:lnTo>
                      <a:lnTo>
                        <a:pt x="68" y="277"/>
                      </a:lnTo>
                      <a:lnTo>
                        <a:pt x="67" y="277"/>
                      </a:lnTo>
                      <a:lnTo>
                        <a:pt x="66" y="277"/>
                      </a:lnTo>
                      <a:lnTo>
                        <a:pt x="66" y="276"/>
                      </a:lnTo>
                      <a:lnTo>
                        <a:pt x="65" y="276"/>
                      </a:lnTo>
                      <a:lnTo>
                        <a:pt x="66" y="275"/>
                      </a:lnTo>
                      <a:lnTo>
                        <a:pt x="65" y="275"/>
                      </a:lnTo>
                      <a:lnTo>
                        <a:pt x="66" y="274"/>
                      </a:lnTo>
                      <a:lnTo>
                        <a:pt x="65" y="274"/>
                      </a:lnTo>
                      <a:lnTo>
                        <a:pt x="64" y="274"/>
                      </a:lnTo>
                      <a:lnTo>
                        <a:pt x="63" y="274"/>
                      </a:lnTo>
                      <a:lnTo>
                        <a:pt x="64" y="273"/>
                      </a:lnTo>
                      <a:lnTo>
                        <a:pt x="64" y="272"/>
                      </a:lnTo>
                      <a:lnTo>
                        <a:pt x="64" y="273"/>
                      </a:lnTo>
                      <a:lnTo>
                        <a:pt x="63" y="273"/>
                      </a:lnTo>
                      <a:lnTo>
                        <a:pt x="63" y="272"/>
                      </a:lnTo>
                      <a:lnTo>
                        <a:pt x="62" y="272"/>
                      </a:lnTo>
                      <a:lnTo>
                        <a:pt x="61" y="272"/>
                      </a:lnTo>
                      <a:lnTo>
                        <a:pt x="61" y="271"/>
                      </a:lnTo>
                      <a:lnTo>
                        <a:pt x="60" y="271"/>
                      </a:lnTo>
                      <a:lnTo>
                        <a:pt x="59" y="270"/>
                      </a:lnTo>
                      <a:lnTo>
                        <a:pt x="58" y="271"/>
                      </a:lnTo>
                      <a:lnTo>
                        <a:pt x="58" y="270"/>
                      </a:lnTo>
                      <a:lnTo>
                        <a:pt x="57" y="271"/>
                      </a:lnTo>
                      <a:lnTo>
                        <a:pt x="57" y="270"/>
                      </a:lnTo>
                      <a:lnTo>
                        <a:pt x="56" y="270"/>
                      </a:lnTo>
                      <a:lnTo>
                        <a:pt x="56" y="269"/>
                      </a:lnTo>
                      <a:lnTo>
                        <a:pt x="55" y="269"/>
                      </a:lnTo>
                      <a:lnTo>
                        <a:pt x="54" y="268"/>
                      </a:lnTo>
                      <a:lnTo>
                        <a:pt x="54" y="269"/>
                      </a:lnTo>
                      <a:lnTo>
                        <a:pt x="53" y="269"/>
                      </a:lnTo>
                      <a:lnTo>
                        <a:pt x="53" y="270"/>
                      </a:lnTo>
                      <a:lnTo>
                        <a:pt x="52" y="270"/>
                      </a:lnTo>
                      <a:lnTo>
                        <a:pt x="52" y="269"/>
                      </a:lnTo>
                      <a:lnTo>
                        <a:pt x="51" y="268"/>
                      </a:lnTo>
                      <a:lnTo>
                        <a:pt x="50" y="269"/>
                      </a:lnTo>
                      <a:lnTo>
                        <a:pt x="49" y="269"/>
                      </a:lnTo>
                      <a:lnTo>
                        <a:pt x="49" y="268"/>
                      </a:lnTo>
                      <a:lnTo>
                        <a:pt x="48" y="269"/>
                      </a:lnTo>
                      <a:lnTo>
                        <a:pt x="47" y="269"/>
                      </a:lnTo>
                      <a:lnTo>
                        <a:pt x="46" y="269"/>
                      </a:lnTo>
                      <a:lnTo>
                        <a:pt x="45" y="268"/>
                      </a:lnTo>
                      <a:lnTo>
                        <a:pt x="45" y="269"/>
                      </a:lnTo>
                      <a:lnTo>
                        <a:pt x="44" y="268"/>
                      </a:lnTo>
                      <a:lnTo>
                        <a:pt x="44" y="269"/>
                      </a:lnTo>
                      <a:lnTo>
                        <a:pt x="43" y="269"/>
                      </a:lnTo>
                      <a:lnTo>
                        <a:pt x="42" y="269"/>
                      </a:lnTo>
                      <a:lnTo>
                        <a:pt x="41" y="270"/>
                      </a:lnTo>
                      <a:lnTo>
                        <a:pt x="41" y="269"/>
                      </a:lnTo>
                      <a:lnTo>
                        <a:pt x="40" y="269"/>
                      </a:lnTo>
                      <a:lnTo>
                        <a:pt x="39" y="269"/>
                      </a:lnTo>
                      <a:lnTo>
                        <a:pt x="38" y="269"/>
                      </a:lnTo>
                      <a:lnTo>
                        <a:pt x="38" y="268"/>
                      </a:lnTo>
                      <a:lnTo>
                        <a:pt x="37" y="268"/>
                      </a:lnTo>
                      <a:lnTo>
                        <a:pt x="37" y="267"/>
                      </a:lnTo>
                      <a:lnTo>
                        <a:pt x="36" y="267"/>
                      </a:lnTo>
                      <a:lnTo>
                        <a:pt x="34" y="267"/>
                      </a:lnTo>
                      <a:lnTo>
                        <a:pt x="33" y="266"/>
                      </a:lnTo>
                      <a:lnTo>
                        <a:pt x="33" y="265"/>
                      </a:lnTo>
                      <a:lnTo>
                        <a:pt x="32" y="265"/>
                      </a:lnTo>
                      <a:lnTo>
                        <a:pt x="32" y="266"/>
                      </a:lnTo>
                      <a:lnTo>
                        <a:pt x="31" y="266"/>
                      </a:lnTo>
                      <a:lnTo>
                        <a:pt x="30" y="266"/>
                      </a:lnTo>
                      <a:lnTo>
                        <a:pt x="30" y="265"/>
                      </a:lnTo>
                      <a:lnTo>
                        <a:pt x="28" y="266"/>
                      </a:lnTo>
                      <a:lnTo>
                        <a:pt x="27" y="266"/>
                      </a:lnTo>
                      <a:lnTo>
                        <a:pt x="26" y="266"/>
                      </a:lnTo>
                      <a:lnTo>
                        <a:pt x="25" y="266"/>
                      </a:lnTo>
                      <a:lnTo>
                        <a:pt x="25" y="267"/>
                      </a:lnTo>
                      <a:lnTo>
                        <a:pt x="24" y="267"/>
                      </a:lnTo>
                      <a:lnTo>
                        <a:pt x="24" y="266"/>
                      </a:lnTo>
                      <a:lnTo>
                        <a:pt x="22" y="267"/>
                      </a:lnTo>
                      <a:lnTo>
                        <a:pt x="21" y="267"/>
                      </a:lnTo>
                      <a:lnTo>
                        <a:pt x="20" y="267"/>
                      </a:lnTo>
                      <a:lnTo>
                        <a:pt x="19" y="266"/>
                      </a:lnTo>
                      <a:lnTo>
                        <a:pt x="18" y="266"/>
                      </a:lnTo>
                      <a:lnTo>
                        <a:pt x="17" y="266"/>
                      </a:lnTo>
                      <a:lnTo>
                        <a:pt x="16" y="266"/>
                      </a:lnTo>
                      <a:lnTo>
                        <a:pt x="15" y="266"/>
                      </a:lnTo>
                      <a:lnTo>
                        <a:pt x="14" y="266"/>
                      </a:lnTo>
                      <a:lnTo>
                        <a:pt x="14" y="265"/>
                      </a:lnTo>
                      <a:lnTo>
                        <a:pt x="13" y="264"/>
                      </a:lnTo>
                      <a:lnTo>
                        <a:pt x="13" y="263"/>
                      </a:lnTo>
                      <a:lnTo>
                        <a:pt x="14" y="263"/>
                      </a:lnTo>
                      <a:lnTo>
                        <a:pt x="13" y="262"/>
                      </a:lnTo>
                      <a:lnTo>
                        <a:pt x="14" y="261"/>
                      </a:lnTo>
                      <a:lnTo>
                        <a:pt x="15" y="261"/>
                      </a:lnTo>
                      <a:lnTo>
                        <a:pt x="15" y="260"/>
                      </a:lnTo>
                      <a:lnTo>
                        <a:pt x="15" y="259"/>
                      </a:lnTo>
                      <a:lnTo>
                        <a:pt x="14" y="259"/>
                      </a:lnTo>
                      <a:lnTo>
                        <a:pt x="13" y="258"/>
                      </a:lnTo>
                      <a:lnTo>
                        <a:pt x="13" y="257"/>
                      </a:lnTo>
                      <a:lnTo>
                        <a:pt x="13" y="256"/>
                      </a:lnTo>
                      <a:lnTo>
                        <a:pt x="13" y="255"/>
                      </a:lnTo>
                      <a:lnTo>
                        <a:pt x="12" y="254"/>
                      </a:lnTo>
                      <a:lnTo>
                        <a:pt x="12" y="253"/>
                      </a:lnTo>
                      <a:lnTo>
                        <a:pt x="12" y="252"/>
                      </a:lnTo>
                      <a:lnTo>
                        <a:pt x="12" y="251"/>
                      </a:lnTo>
                      <a:lnTo>
                        <a:pt x="11" y="251"/>
                      </a:lnTo>
                      <a:lnTo>
                        <a:pt x="11" y="250"/>
                      </a:lnTo>
                      <a:lnTo>
                        <a:pt x="11" y="249"/>
                      </a:lnTo>
                      <a:lnTo>
                        <a:pt x="12" y="249"/>
                      </a:lnTo>
                      <a:lnTo>
                        <a:pt x="12" y="248"/>
                      </a:lnTo>
                      <a:lnTo>
                        <a:pt x="13" y="247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3" y="246"/>
                      </a:lnTo>
                      <a:lnTo>
                        <a:pt x="13" y="245"/>
                      </a:lnTo>
                      <a:lnTo>
                        <a:pt x="12" y="245"/>
                      </a:lnTo>
                      <a:lnTo>
                        <a:pt x="11" y="245"/>
                      </a:lnTo>
                      <a:lnTo>
                        <a:pt x="11" y="244"/>
                      </a:lnTo>
                      <a:lnTo>
                        <a:pt x="12" y="243"/>
                      </a:lnTo>
                      <a:lnTo>
                        <a:pt x="11" y="243"/>
                      </a:lnTo>
                      <a:lnTo>
                        <a:pt x="10" y="242"/>
                      </a:lnTo>
                      <a:lnTo>
                        <a:pt x="9" y="242"/>
                      </a:lnTo>
                      <a:lnTo>
                        <a:pt x="9" y="241"/>
                      </a:lnTo>
                      <a:lnTo>
                        <a:pt x="8" y="240"/>
                      </a:lnTo>
                      <a:lnTo>
                        <a:pt x="7" y="238"/>
                      </a:lnTo>
                      <a:lnTo>
                        <a:pt x="8" y="237"/>
                      </a:lnTo>
                      <a:lnTo>
                        <a:pt x="7" y="236"/>
                      </a:lnTo>
                      <a:lnTo>
                        <a:pt x="7" y="235"/>
                      </a:lnTo>
                      <a:lnTo>
                        <a:pt x="8" y="234"/>
                      </a:lnTo>
                      <a:lnTo>
                        <a:pt x="7" y="234"/>
                      </a:lnTo>
                      <a:lnTo>
                        <a:pt x="7" y="233"/>
                      </a:lnTo>
                      <a:lnTo>
                        <a:pt x="7" y="232"/>
                      </a:lnTo>
                      <a:lnTo>
                        <a:pt x="8" y="231"/>
                      </a:lnTo>
                      <a:lnTo>
                        <a:pt x="7" y="230"/>
                      </a:lnTo>
                      <a:lnTo>
                        <a:pt x="7" y="229"/>
                      </a:lnTo>
                      <a:lnTo>
                        <a:pt x="8" y="229"/>
                      </a:lnTo>
                      <a:lnTo>
                        <a:pt x="8" y="228"/>
                      </a:lnTo>
                      <a:lnTo>
                        <a:pt x="8" y="227"/>
                      </a:lnTo>
                      <a:lnTo>
                        <a:pt x="9" y="226"/>
                      </a:lnTo>
                      <a:lnTo>
                        <a:pt x="10" y="226"/>
                      </a:lnTo>
                      <a:lnTo>
                        <a:pt x="10" y="225"/>
                      </a:lnTo>
                      <a:lnTo>
                        <a:pt x="10" y="224"/>
                      </a:lnTo>
                      <a:lnTo>
                        <a:pt x="11" y="224"/>
                      </a:lnTo>
                      <a:lnTo>
                        <a:pt x="12" y="224"/>
                      </a:lnTo>
                      <a:lnTo>
                        <a:pt x="12" y="223"/>
                      </a:lnTo>
                      <a:lnTo>
                        <a:pt x="12" y="222"/>
                      </a:lnTo>
                      <a:lnTo>
                        <a:pt x="12" y="221"/>
                      </a:lnTo>
                      <a:lnTo>
                        <a:pt x="11" y="221"/>
                      </a:lnTo>
                      <a:lnTo>
                        <a:pt x="11" y="220"/>
                      </a:lnTo>
                      <a:lnTo>
                        <a:pt x="10" y="219"/>
                      </a:lnTo>
                      <a:lnTo>
                        <a:pt x="10" y="218"/>
                      </a:lnTo>
                      <a:lnTo>
                        <a:pt x="9" y="218"/>
                      </a:lnTo>
                      <a:lnTo>
                        <a:pt x="9" y="217"/>
                      </a:lnTo>
                      <a:lnTo>
                        <a:pt x="8" y="217"/>
                      </a:lnTo>
                      <a:lnTo>
                        <a:pt x="8" y="216"/>
                      </a:lnTo>
                      <a:lnTo>
                        <a:pt x="7" y="215"/>
                      </a:lnTo>
                      <a:lnTo>
                        <a:pt x="7" y="214"/>
                      </a:lnTo>
                      <a:lnTo>
                        <a:pt x="7" y="213"/>
                      </a:lnTo>
                      <a:lnTo>
                        <a:pt x="8" y="213"/>
                      </a:lnTo>
                      <a:lnTo>
                        <a:pt x="8" y="212"/>
                      </a:lnTo>
                      <a:lnTo>
                        <a:pt x="8" y="211"/>
                      </a:lnTo>
                      <a:lnTo>
                        <a:pt x="9" y="210"/>
                      </a:lnTo>
                      <a:lnTo>
                        <a:pt x="9" y="209"/>
                      </a:lnTo>
                      <a:lnTo>
                        <a:pt x="8" y="209"/>
                      </a:lnTo>
                      <a:lnTo>
                        <a:pt x="8" y="208"/>
                      </a:lnTo>
                      <a:lnTo>
                        <a:pt x="8" y="207"/>
                      </a:lnTo>
                      <a:lnTo>
                        <a:pt x="7" y="206"/>
                      </a:lnTo>
                      <a:lnTo>
                        <a:pt x="6" y="206"/>
                      </a:lnTo>
                      <a:lnTo>
                        <a:pt x="4" y="203"/>
                      </a:lnTo>
                      <a:lnTo>
                        <a:pt x="2" y="201"/>
                      </a:lnTo>
                      <a:lnTo>
                        <a:pt x="1" y="200"/>
                      </a:lnTo>
                      <a:lnTo>
                        <a:pt x="1" y="199"/>
                      </a:lnTo>
                      <a:lnTo>
                        <a:pt x="0" y="199"/>
                      </a:lnTo>
                      <a:lnTo>
                        <a:pt x="0" y="198"/>
                      </a:lnTo>
                      <a:lnTo>
                        <a:pt x="1" y="197"/>
                      </a:lnTo>
                      <a:lnTo>
                        <a:pt x="9" y="197"/>
                      </a:lnTo>
                      <a:lnTo>
                        <a:pt x="15" y="194"/>
                      </a:lnTo>
                      <a:lnTo>
                        <a:pt x="21" y="196"/>
                      </a:lnTo>
                      <a:lnTo>
                        <a:pt x="21" y="200"/>
                      </a:lnTo>
                      <a:lnTo>
                        <a:pt x="20" y="205"/>
                      </a:lnTo>
                      <a:lnTo>
                        <a:pt x="23" y="209"/>
                      </a:lnTo>
                      <a:lnTo>
                        <a:pt x="30" y="208"/>
                      </a:lnTo>
                      <a:lnTo>
                        <a:pt x="48" y="221"/>
                      </a:lnTo>
                      <a:lnTo>
                        <a:pt x="74" y="225"/>
                      </a:lnTo>
                      <a:lnTo>
                        <a:pt x="95" y="221"/>
                      </a:lnTo>
                      <a:lnTo>
                        <a:pt x="96" y="220"/>
                      </a:lnTo>
                      <a:lnTo>
                        <a:pt x="98" y="220"/>
                      </a:lnTo>
                      <a:lnTo>
                        <a:pt x="98" y="219"/>
                      </a:lnTo>
                      <a:lnTo>
                        <a:pt x="99" y="219"/>
                      </a:lnTo>
                      <a:lnTo>
                        <a:pt x="100" y="219"/>
                      </a:lnTo>
                      <a:lnTo>
                        <a:pt x="101" y="220"/>
                      </a:lnTo>
                      <a:lnTo>
                        <a:pt x="101" y="218"/>
                      </a:lnTo>
                      <a:lnTo>
                        <a:pt x="102" y="218"/>
                      </a:lnTo>
                      <a:lnTo>
                        <a:pt x="102" y="217"/>
                      </a:lnTo>
                      <a:lnTo>
                        <a:pt x="102" y="216"/>
                      </a:lnTo>
                      <a:lnTo>
                        <a:pt x="101" y="216"/>
                      </a:lnTo>
                      <a:lnTo>
                        <a:pt x="102" y="215"/>
                      </a:lnTo>
                      <a:lnTo>
                        <a:pt x="101" y="214"/>
                      </a:lnTo>
                      <a:lnTo>
                        <a:pt x="102" y="214"/>
                      </a:lnTo>
                      <a:lnTo>
                        <a:pt x="103" y="214"/>
                      </a:lnTo>
                      <a:lnTo>
                        <a:pt x="103" y="215"/>
                      </a:lnTo>
                      <a:lnTo>
                        <a:pt x="103" y="214"/>
                      </a:lnTo>
                      <a:lnTo>
                        <a:pt x="104" y="214"/>
                      </a:lnTo>
                      <a:lnTo>
                        <a:pt x="104" y="215"/>
                      </a:lnTo>
                      <a:lnTo>
                        <a:pt x="104" y="216"/>
                      </a:lnTo>
                      <a:lnTo>
                        <a:pt x="105" y="216"/>
                      </a:lnTo>
                      <a:lnTo>
                        <a:pt x="106" y="215"/>
                      </a:lnTo>
                      <a:lnTo>
                        <a:pt x="107" y="215"/>
                      </a:lnTo>
                      <a:lnTo>
                        <a:pt x="106" y="215"/>
                      </a:lnTo>
                      <a:lnTo>
                        <a:pt x="107" y="214"/>
                      </a:lnTo>
                      <a:lnTo>
                        <a:pt x="107" y="213"/>
                      </a:lnTo>
                      <a:lnTo>
                        <a:pt x="107" y="212"/>
                      </a:lnTo>
                      <a:lnTo>
                        <a:pt x="108" y="212"/>
                      </a:lnTo>
                      <a:lnTo>
                        <a:pt x="109" y="212"/>
                      </a:lnTo>
                      <a:lnTo>
                        <a:pt x="109" y="213"/>
                      </a:lnTo>
                      <a:lnTo>
                        <a:pt x="110" y="212"/>
                      </a:lnTo>
                      <a:lnTo>
                        <a:pt x="111" y="213"/>
                      </a:lnTo>
                      <a:lnTo>
                        <a:pt x="112" y="213"/>
                      </a:lnTo>
                      <a:lnTo>
                        <a:pt x="113" y="213"/>
                      </a:lnTo>
                      <a:lnTo>
                        <a:pt x="113" y="212"/>
                      </a:lnTo>
                      <a:lnTo>
                        <a:pt x="114" y="212"/>
                      </a:lnTo>
                      <a:lnTo>
                        <a:pt x="115" y="212"/>
                      </a:lnTo>
                      <a:lnTo>
                        <a:pt x="115" y="211"/>
                      </a:lnTo>
                      <a:lnTo>
                        <a:pt x="114" y="211"/>
                      </a:lnTo>
                      <a:lnTo>
                        <a:pt x="113" y="211"/>
                      </a:lnTo>
                      <a:lnTo>
                        <a:pt x="113" y="210"/>
                      </a:lnTo>
                      <a:lnTo>
                        <a:pt x="113" y="209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5" y="208"/>
                      </a:lnTo>
                      <a:lnTo>
                        <a:pt x="116" y="208"/>
                      </a:lnTo>
                      <a:lnTo>
                        <a:pt x="117" y="207"/>
                      </a:lnTo>
                      <a:lnTo>
                        <a:pt x="118" y="207"/>
                      </a:lnTo>
                      <a:lnTo>
                        <a:pt x="118" y="206"/>
                      </a:lnTo>
                      <a:lnTo>
                        <a:pt x="119" y="206"/>
                      </a:lnTo>
                      <a:lnTo>
                        <a:pt x="120" y="206"/>
                      </a:lnTo>
                      <a:lnTo>
                        <a:pt x="121" y="206"/>
                      </a:lnTo>
                      <a:lnTo>
                        <a:pt x="122" y="206"/>
                      </a:lnTo>
                      <a:lnTo>
                        <a:pt x="123" y="206"/>
                      </a:lnTo>
                      <a:lnTo>
                        <a:pt x="123" y="207"/>
                      </a:lnTo>
                      <a:lnTo>
                        <a:pt x="122" y="207"/>
                      </a:lnTo>
                      <a:lnTo>
                        <a:pt x="122" y="208"/>
                      </a:lnTo>
                      <a:lnTo>
                        <a:pt x="123" y="208"/>
                      </a:lnTo>
                      <a:lnTo>
                        <a:pt x="124" y="208"/>
                      </a:lnTo>
                      <a:lnTo>
                        <a:pt x="124" y="209"/>
                      </a:lnTo>
                      <a:lnTo>
                        <a:pt x="125" y="208"/>
                      </a:lnTo>
                      <a:lnTo>
                        <a:pt x="125" y="209"/>
                      </a:lnTo>
                      <a:lnTo>
                        <a:pt x="124" y="210"/>
                      </a:lnTo>
                      <a:lnTo>
                        <a:pt x="123" y="210"/>
                      </a:lnTo>
                      <a:lnTo>
                        <a:pt x="123" y="211"/>
                      </a:lnTo>
                      <a:lnTo>
                        <a:pt x="124" y="212"/>
                      </a:lnTo>
                      <a:lnTo>
                        <a:pt x="123" y="212"/>
                      </a:lnTo>
                      <a:lnTo>
                        <a:pt x="122" y="212"/>
                      </a:lnTo>
                      <a:lnTo>
                        <a:pt x="122" y="213"/>
                      </a:lnTo>
                      <a:lnTo>
                        <a:pt x="123" y="213"/>
                      </a:lnTo>
                      <a:lnTo>
                        <a:pt x="124" y="213"/>
                      </a:lnTo>
                      <a:lnTo>
                        <a:pt x="125" y="213"/>
                      </a:lnTo>
                      <a:lnTo>
                        <a:pt x="126" y="213"/>
                      </a:lnTo>
                      <a:lnTo>
                        <a:pt x="127" y="213"/>
                      </a:lnTo>
                      <a:lnTo>
                        <a:pt x="128" y="213"/>
                      </a:lnTo>
                      <a:lnTo>
                        <a:pt x="128" y="214"/>
                      </a:lnTo>
                      <a:lnTo>
                        <a:pt x="129" y="215"/>
                      </a:lnTo>
                      <a:lnTo>
                        <a:pt x="129" y="214"/>
                      </a:lnTo>
                      <a:lnTo>
                        <a:pt x="130" y="214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5"/>
                      </a:lnTo>
                      <a:lnTo>
                        <a:pt x="132" y="216"/>
                      </a:lnTo>
                      <a:lnTo>
                        <a:pt x="133" y="216"/>
                      </a:lnTo>
                      <a:lnTo>
                        <a:pt x="134" y="216"/>
                      </a:lnTo>
                      <a:lnTo>
                        <a:pt x="135" y="216"/>
                      </a:lnTo>
                      <a:lnTo>
                        <a:pt x="136" y="216"/>
                      </a:lnTo>
                      <a:lnTo>
                        <a:pt x="136" y="217"/>
                      </a:lnTo>
                      <a:lnTo>
                        <a:pt x="137" y="216"/>
                      </a:lnTo>
                      <a:lnTo>
                        <a:pt x="138" y="216"/>
                      </a:lnTo>
                      <a:lnTo>
                        <a:pt x="139" y="217"/>
                      </a:lnTo>
                      <a:lnTo>
                        <a:pt x="140" y="217"/>
                      </a:lnTo>
                      <a:lnTo>
                        <a:pt x="140" y="218"/>
                      </a:lnTo>
                      <a:lnTo>
                        <a:pt x="141" y="217"/>
                      </a:lnTo>
                      <a:lnTo>
                        <a:pt x="142" y="218"/>
                      </a:lnTo>
                      <a:lnTo>
                        <a:pt x="143" y="219"/>
                      </a:lnTo>
                      <a:lnTo>
                        <a:pt x="144" y="219"/>
                      </a:lnTo>
                      <a:lnTo>
                        <a:pt x="145" y="219"/>
                      </a:lnTo>
                      <a:lnTo>
                        <a:pt x="146" y="219"/>
                      </a:lnTo>
                      <a:lnTo>
                        <a:pt x="147" y="218"/>
                      </a:lnTo>
                      <a:lnTo>
                        <a:pt x="148" y="219"/>
                      </a:lnTo>
                      <a:lnTo>
                        <a:pt x="149" y="219"/>
                      </a:lnTo>
                      <a:lnTo>
                        <a:pt x="150" y="219"/>
                      </a:lnTo>
                      <a:lnTo>
                        <a:pt x="151" y="219"/>
                      </a:lnTo>
                      <a:lnTo>
                        <a:pt x="152" y="219"/>
                      </a:lnTo>
                      <a:lnTo>
                        <a:pt x="153" y="219"/>
                      </a:lnTo>
                      <a:lnTo>
                        <a:pt x="154" y="219"/>
                      </a:lnTo>
                      <a:lnTo>
                        <a:pt x="154" y="218"/>
                      </a:lnTo>
                      <a:lnTo>
                        <a:pt x="153" y="217"/>
                      </a:lnTo>
                      <a:lnTo>
                        <a:pt x="152" y="217"/>
                      </a:lnTo>
                      <a:lnTo>
                        <a:pt x="152" y="216"/>
                      </a:lnTo>
                      <a:lnTo>
                        <a:pt x="153" y="216"/>
                      </a:lnTo>
                      <a:lnTo>
                        <a:pt x="154" y="216"/>
                      </a:lnTo>
                      <a:lnTo>
                        <a:pt x="155" y="217"/>
                      </a:lnTo>
                      <a:lnTo>
                        <a:pt x="156" y="216"/>
                      </a:lnTo>
                      <a:lnTo>
                        <a:pt x="157" y="216"/>
                      </a:lnTo>
                      <a:lnTo>
                        <a:pt x="158" y="215"/>
                      </a:lnTo>
                      <a:lnTo>
                        <a:pt x="159" y="215"/>
                      </a:lnTo>
                      <a:lnTo>
                        <a:pt x="160" y="215"/>
                      </a:lnTo>
                      <a:lnTo>
                        <a:pt x="160" y="214"/>
                      </a:lnTo>
                      <a:lnTo>
                        <a:pt x="161" y="214"/>
                      </a:lnTo>
                      <a:lnTo>
                        <a:pt x="162" y="214"/>
                      </a:lnTo>
                      <a:lnTo>
                        <a:pt x="162" y="213"/>
                      </a:lnTo>
                      <a:lnTo>
                        <a:pt x="163" y="213"/>
                      </a:lnTo>
                      <a:lnTo>
                        <a:pt x="164" y="212"/>
                      </a:lnTo>
                      <a:lnTo>
                        <a:pt x="164" y="211"/>
                      </a:lnTo>
                      <a:lnTo>
                        <a:pt x="164" y="210"/>
                      </a:lnTo>
                      <a:lnTo>
                        <a:pt x="165" y="210"/>
                      </a:lnTo>
                      <a:lnTo>
                        <a:pt x="165" y="209"/>
                      </a:lnTo>
                      <a:lnTo>
                        <a:pt x="166" y="209"/>
                      </a:lnTo>
                      <a:lnTo>
                        <a:pt x="167" y="210"/>
                      </a:lnTo>
                      <a:lnTo>
                        <a:pt x="167" y="211"/>
                      </a:lnTo>
                      <a:lnTo>
                        <a:pt x="168" y="211"/>
                      </a:lnTo>
                      <a:lnTo>
                        <a:pt x="169" y="211"/>
                      </a:lnTo>
                      <a:lnTo>
                        <a:pt x="169" y="212"/>
                      </a:lnTo>
                      <a:lnTo>
                        <a:pt x="169" y="213"/>
                      </a:lnTo>
                      <a:lnTo>
                        <a:pt x="170" y="214"/>
                      </a:lnTo>
                      <a:lnTo>
                        <a:pt x="171" y="214"/>
                      </a:lnTo>
                      <a:lnTo>
                        <a:pt x="172" y="214"/>
                      </a:lnTo>
                      <a:lnTo>
                        <a:pt x="173" y="216"/>
                      </a:lnTo>
                      <a:lnTo>
                        <a:pt x="174" y="216"/>
                      </a:lnTo>
                      <a:lnTo>
                        <a:pt x="175" y="216"/>
                      </a:lnTo>
                      <a:lnTo>
                        <a:pt x="175" y="217"/>
                      </a:lnTo>
                      <a:lnTo>
                        <a:pt x="175" y="218"/>
                      </a:lnTo>
                      <a:lnTo>
                        <a:pt x="176" y="218"/>
                      </a:lnTo>
                      <a:lnTo>
                        <a:pt x="178" y="218"/>
                      </a:lnTo>
                      <a:lnTo>
                        <a:pt x="178" y="219"/>
                      </a:lnTo>
                      <a:lnTo>
                        <a:pt x="178" y="220"/>
                      </a:lnTo>
                      <a:lnTo>
                        <a:pt x="177" y="220"/>
                      </a:lnTo>
                      <a:lnTo>
                        <a:pt x="176" y="221"/>
                      </a:lnTo>
                      <a:lnTo>
                        <a:pt x="175" y="220"/>
                      </a:lnTo>
                      <a:lnTo>
                        <a:pt x="175" y="221"/>
                      </a:lnTo>
                      <a:lnTo>
                        <a:pt x="175" y="222"/>
                      </a:lnTo>
                      <a:lnTo>
                        <a:pt x="175" y="223"/>
                      </a:lnTo>
                      <a:lnTo>
                        <a:pt x="174" y="223"/>
                      </a:lnTo>
                      <a:lnTo>
                        <a:pt x="173" y="223"/>
                      </a:lnTo>
                      <a:lnTo>
                        <a:pt x="173" y="224"/>
                      </a:lnTo>
                      <a:lnTo>
                        <a:pt x="173" y="225"/>
                      </a:lnTo>
                      <a:lnTo>
                        <a:pt x="172" y="226"/>
                      </a:lnTo>
                      <a:lnTo>
                        <a:pt x="172" y="227"/>
                      </a:lnTo>
                      <a:lnTo>
                        <a:pt x="173" y="227"/>
                      </a:lnTo>
                      <a:lnTo>
                        <a:pt x="174" y="227"/>
                      </a:lnTo>
                      <a:lnTo>
                        <a:pt x="175" y="227"/>
                      </a:lnTo>
                      <a:lnTo>
                        <a:pt x="175" y="226"/>
                      </a:lnTo>
                      <a:lnTo>
                        <a:pt x="176" y="226"/>
                      </a:lnTo>
                      <a:lnTo>
                        <a:pt x="177" y="225"/>
                      </a:lnTo>
                      <a:lnTo>
                        <a:pt x="178" y="226"/>
                      </a:lnTo>
                      <a:lnTo>
                        <a:pt x="179" y="226"/>
                      </a:lnTo>
                      <a:lnTo>
                        <a:pt x="179" y="227"/>
                      </a:lnTo>
                      <a:lnTo>
                        <a:pt x="180" y="227"/>
                      </a:lnTo>
                      <a:lnTo>
                        <a:pt x="181" y="226"/>
                      </a:lnTo>
                      <a:lnTo>
                        <a:pt x="182" y="226"/>
                      </a:lnTo>
                      <a:lnTo>
                        <a:pt x="183" y="226"/>
                      </a:lnTo>
                      <a:lnTo>
                        <a:pt x="184" y="226"/>
                      </a:lnTo>
                      <a:lnTo>
                        <a:pt x="185" y="226"/>
                      </a:lnTo>
                      <a:lnTo>
                        <a:pt x="187" y="226"/>
                      </a:lnTo>
                      <a:lnTo>
                        <a:pt x="188" y="225"/>
                      </a:lnTo>
                      <a:lnTo>
                        <a:pt x="190" y="225"/>
                      </a:lnTo>
                      <a:lnTo>
                        <a:pt x="192" y="225"/>
                      </a:lnTo>
                      <a:lnTo>
                        <a:pt x="194" y="225"/>
                      </a:lnTo>
                      <a:lnTo>
                        <a:pt x="194" y="226"/>
                      </a:lnTo>
                      <a:lnTo>
                        <a:pt x="196" y="227"/>
                      </a:lnTo>
                      <a:lnTo>
                        <a:pt x="197" y="228"/>
                      </a:lnTo>
                      <a:lnTo>
                        <a:pt x="198" y="229"/>
                      </a:lnTo>
                      <a:lnTo>
                        <a:pt x="199" y="229"/>
                      </a:lnTo>
                      <a:lnTo>
                        <a:pt x="200" y="229"/>
                      </a:lnTo>
                      <a:lnTo>
                        <a:pt x="200" y="230"/>
                      </a:lnTo>
                      <a:lnTo>
                        <a:pt x="201" y="230"/>
                      </a:lnTo>
                      <a:lnTo>
                        <a:pt x="202" y="230"/>
                      </a:lnTo>
                      <a:lnTo>
                        <a:pt x="203" y="230"/>
                      </a:lnTo>
                      <a:lnTo>
                        <a:pt x="204" y="231"/>
                      </a:lnTo>
                      <a:lnTo>
                        <a:pt x="205" y="231"/>
                      </a:lnTo>
                      <a:lnTo>
                        <a:pt x="206" y="231"/>
                      </a:lnTo>
                      <a:lnTo>
                        <a:pt x="207" y="231"/>
                      </a:lnTo>
                      <a:lnTo>
                        <a:pt x="207" y="230"/>
                      </a:lnTo>
                      <a:lnTo>
                        <a:pt x="207" y="231"/>
                      </a:lnTo>
                      <a:lnTo>
                        <a:pt x="208" y="231"/>
                      </a:lnTo>
                      <a:lnTo>
                        <a:pt x="208" y="230"/>
                      </a:lnTo>
                      <a:lnTo>
                        <a:pt x="209" y="230"/>
                      </a:lnTo>
                      <a:lnTo>
                        <a:pt x="210" y="229"/>
                      </a:lnTo>
                      <a:lnTo>
                        <a:pt x="210" y="228"/>
                      </a:lnTo>
                      <a:lnTo>
                        <a:pt x="211" y="228"/>
                      </a:lnTo>
                      <a:lnTo>
                        <a:pt x="212" y="228"/>
                      </a:lnTo>
                      <a:lnTo>
                        <a:pt x="213" y="229"/>
                      </a:lnTo>
                      <a:lnTo>
                        <a:pt x="213" y="228"/>
                      </a:lnTo>
                      <a:lnTo>
                        <a:pt x="214" y="227"/>
                      </a:lnTo>
                      <a:lnTo>
                        <a:pt x="214" y="226"/>
                      </a:lnTo>
                      <a:lnTo>
                        <a:pt x="215" y="226"/>
                      </a:lnTo>
                      <a:lnTo>
                        <a:pt x="215" y="225"/>
                      </a:lnTo>
                      <a:lnTo>
                        <a:pt x="215" y="224"/>
                      </a:lnTo>
                      <a:lnTo>
                        <a:pt x="215" y="223"/>
                      </a:lnTo>
                      <a:lnTo>
                        <a:pt x="216" y="223"/>
                      </a:lnTo>
                      <a:lnTo>
                        <a:pt x="217" y="222"/>
                      </a:lnTo>
                      <a:lnTo>
                        <a:pt x="217" y="221"/>
                      </a:lnTo>
                      <a:lnTo>
                        <a:pt x="218" y="221"/>
                      </a:lnTo>
                      <a:lnTo>
                        <a:pt x="219" y="221"/>
                      </a:lnTo>
                      <a:lnTo>
                        <a:pt x="219" y="220"/>
                      </a:lnTo>
                      <a:lnTo>
                        <a:pt x="218" y="219"/>
                      </a:lnTo>
                      <a:lnTo>
                        <a:pt x="219" y="219"/>
                      </a:lnTo>
                      <a:lnTo>
                        <a:pt x="220" y="219"/>
                      </a:lnTo>
                      <a:lnTo>
                        <a:pt x="221" y="219"/>
                      </a:lnTo>
                      <a:lnTo>
                        <a:pt x="220" y="219"/>
                      </a:lnTo>
                      <a:lnTo>
                        <a:pt x="220" y="218"/>
                      </a:lnTo>
                      <a:lnTo>
                        <a:pt x="221" y="218"/>
                      </a:lnTo>
                      <a:lnTo>
                        <a:pt x="222" y="218"/>
                      </a:lnTo>
                      <a:lnTo>
                        <a:pt x="224" y="217"/>
                      </a:lnTo>
                      <a:lnTo>
                        <a:pt x="225" y="217"/>
                      </a:lnTo>
                      <a:lnTo>
                        <a:pt x="226" y="217"/>
                      </a:lnTo>
                      <a:lnTo>
                        <a:pt x="226" y="216"/>
                      </a:lnTo>
                      <a:lnTo>
                        <a:pt x="227" y="216"/>
                      </a:lnTo>
                      <a:lnTo>
                        <a:pt x="228" y="216"/>
                      </a:lnTo>
                      <a:lnTo>
                        <a:pt x="228" y="215"/>
                      </a:lnTo>
                      <a:lnTo>
                        <a:pt x="229" y="215"/>
                      </a:lnTo>
                      <a:lnTo>
                        <a:pt x="231" y="215"/>
                      </a:lnTo>
                      <a:lnTo>
                        <a:pt x="231" y="214"/>
                      </a:lnTo>
                      <a:lnTo>
                        <a:pt x="232" y="214"/>
                      </a:lnTo>
                      <a:lnTo>
                        <a:pt x="234" y="214"/>
                      </a:lnTo>
                      <a:lnTo>
                        <a:pt x="234" y="213"/>
                      </a:lnTo>
                      <a:lnTo>
                        <a:pt x="235" y="212"/>
                      </a:lnTo>
                      <a:lnTo>
                        <a:pt x="236" y="212"/>
                      </a:lnTo>
                      <a:lnTo>
                        <a:pt x="237" y="211"/>
                      </a:lnTo>
                      <a:lnTo>
                        <a:pt x="238" y="210"/>
                      </a:lnTo>
                      <a:lnTo>
                        <a:pt x="239" y="210"/>
                      </a:lnTo>
                      <a:lnTo>
                        <a:pt x="239" y="209"/>
                      </a:lnTo>
                      <a:lnTo>
                        <a:pt x="240" y="209"/>
                      </a:lnTo>
                      <a:lnTo>
                        <a:pt x="240" y="208"/>
                      </a:lnTo>
                      <a:lnTo>
                        <a:pt x="240" y="207"/>
                      </a:lnTo>
                      <a:lnTo>
                        <a:pt x="240" y="206"/>
                      </a:lnTo>
                      <a:lnTo>
                        <a:pt x="242" y="205"/>
                      </a:lnTo>
                      <a:lnTo>
                        <a:pt x="242" y="204"/>
                      </a:lnTo>
                      <a:lnTo>
                        <a:pt x="242" y="203"/>
                      </a:lnTo>
                      <a:lnTo>
                        <a:pt x="243" y="203"/>
                      </a:lnTo>
                      <a:lnTo>
                        <a:pt x="243" y="202"/>
                      </a:lnTo>
                      <a:lnTo>
                        <a:pt x="244" y="202"/>
                      </a:lnTo>
                      <a:lnTo>
                        <a:pt x="245" y="202"/>
                      </a:lnTo>
                      <a:lnTo>
                        <a:pt x="246" y="202"/>
                      </a:lnTo>
                      <a:lnTo>
                        <a:pt x="245" y="201"/>
                      </a:lnTo>
                      <a:lnTo>
                        <a:pt x="245" y="200"/>
                      </a:lnTo>
                      <a:lnTo>
                        <a:pt x="245" y="199"/>
                      </a:lnTo>
                      <a:lnTo>
                        <a:pt x="247" y="199"/>
                      </a:lnTo>
                      <a:lnTo>
                        <a:pt x="247" y="200"/>
                      </a:lnTo>
                      <a:lnTo>
                        <a:pt x="247" y="199"/>
                      </a:lnTo>
                      <a:lnTo>
                        <a:pt x="248" y="200"/>
                      </a:lnTo>
                      <a:lnTo>
                        <a:pt x="248" y="198"/>
                      </a:lnTo>
                      <a:lnTo>
                        <a:pt x="249" y="197"/>
                      </a:lnTo>
                      <a:lnTo>
                        <a:pt x="250" y="196"/>
                      </a:lnTo>
                      <a:lnTo>
                        <a:pt x="251" y="196"/>
                      </a:lnTo>
                      <a:lnTo>
                        <a:pt x="251" y="195"/>
                      </a:lnTo>
                      <a:lnTo>
                        <a:pt x="252" y="194"/>
                      </a:lnTo>
                      <a:lnTo>
                        <a:pt x="251" y="194"/>
                      </a:lnTo>
                      <a:lnTo>
                        <a:pt x="251" y="193"/>
                      </a:lnTo>
                      <a:lnTo>
                        <a:pt x="250" y="192"/>
                      </a:lnTo>
                      <a:lnTo>
                        <a:pt x="251" y="192"/>
                      </a:lnTo>
                      <a:lnTo>
                        <a:pt x="252" y="191"/>
                      </a:lnTo>
                      <a:lnTo>
                        <a:pt x="253" y="192"/>
                      </a:lnTo>
                      <a:lnTo>
                        <a:pt x="253" y="191"/>
                      </a:lnTo>
                      <a:lnTo>
                        <a:pt x="254" y="190"/>
                      </a:lnTo>
                      <a:lnTo>
                        <a:pt x="254" y="189"/>
                      </a:lnTo>
                      <a:lnTo>
                        <a:pt x="254" y="188"/>
                      </a:lnTo>
                      <a:lnTo>
                        <a:pt x="254" y="187"/>
                      </a:lnTo>
                      <a:lnTo>
                        <a:pt x="253" y="187"/>
                      </a:lnTo>
                      <a:lnTo>
                        <a:pt x="252" y="186"/>
                      </a:lnTo>
                      <a:lnTo>
                        <a:pt x="252" y="185"/>
                      </a:lnTo>
                      <a:lnTo>
                        <a:pt x="251" y="183"/>
                      </a:lnTo>
                      <a:lnTo>
                        <a:pt x="252" y="182"/>
                      </a:lnTo>
                      <a:lnTo>
                        <a:pt x="253" y="182"/>
                      </a:lnTo>
                      <a:lnTo>
                        <a:pt x="254" y="182"/>
                      </a:lnTo>
                      <a:lnTo>
                        <a:pt x="254" y="181"/>
                      </a:lnTo>
                      <a:lnTo>
                        <a:pt x="254" y="180"/>
                      </a:lnTo>
                      <a:lnTo>
                        <a:pt x="255" y="179"/>
                      </a:lnTo>
                      <a:lnTo>
                        <a:pt x="256" y="178"/>
                      </a:lnTo>
                      <a:lnTo>
                        <a:pt x="256" y="177"/>
                      </a:lnTo>
                      <a:lnTo>
                        <a:pt x="256" y="176"/>
                      </a:lnTo>
                      <a:lnTo>
                        <a:pt x="257" y="175"/>
                      </a:lnTo>
                      <a:lnTo>
                        <a:pt x="257" y="174"/>
                      </a:lnTo>
                      <a:lnTo>
                        <a:pt x="258" y="174"/>
                      </a:lnTo>
                      <a:lnTo>
                        <a:pt x="258" y="173"/>
                      </a:lnTo>
                      <a:lnTo>
                        <a:pt x="259" y="172"/>
                      </a:lnTo>
                      <a:lnTo>
                        <a:pt x="259" y="171"/>
                      </a:lnTo>
                      <a:lnTo>
                        <a:pt x="259" y="170"/>
                      </a:lnTo>
                      <a:lnTo>
                        <a:pt x="259" y="169"/>
                      </a:lnTo>
                      <a:lnTo>
                        <a:pt x="260" y="168"/>
                      </a:lnTo>
                      <a:lnTo>
                        <a:pt x="260" y="167"/>
                      </a:lnTo>
                      <a:lnTo>
                        <a:pt x="261" y="166"/>
                      </a:lnTo>
                      <a:lnTo>
                        <a:pt x="262" y="165"/>
                      </a:lnTo>
                      <a:lnTo>
                        <a:pt x="262" y="164"/>
                      </a:lnTo>
                      <a:lnTo>
                        <a:pt x="263" y="163"/>
                      </a:lnTo>
                      <a:lnTo>
                        <a:pt x="263" y="162"/>
                      </a:lnTo>
                      <a:lnTo>
                        <a:pt x="263" y="161"/>
                      </a:lnTo>
                      <a:lnTo>
                        <a:pt x="264" y="160"/>
                      </a:lnTo>
                      <a:lnTo>
                        <a:pt x="265" y="157"/>
                      </a:lnTo>
                      <a:lnTo>
                        <a:pt x="266" y="157"/>
                      </a:lnTo>
                      <a:lnTo>
                        <a:pt x="267" y="157"/>
                      </a:lnTo>
                      <a:lnTo>
                        <a:pt x="268" y="157"/>
                      </a:lnTo>
                      <a:lnTo>
                        <a:pt x="269" y="157"/>
                      </a:lnTo>
                      <a:lnTo>
                        <a:pt x="269" y="156"/>
                      </a:lnTo>
                      <a:lnTo>
                        <a:pt x="270" y="155"/>
                      </a:lnTo>
                      <a:lnTo>
                        <a:pt x="270" y="154"/>
                      </a:lnTo>
                      <a:lnTo>
                        <a:pt x="269" y="155"/>
                      </a:lnTo>
                      <a:lnTo>
                        <a:pt x="269" y="154"/>
                      </a:lnTo>
                      <a:lnTo>
                        <a:pt x="268" y="154"/>
                      </a:lnTo>
                      <a:lnTo>
                        <a:pt x="269" y="152"/>
                      </a:lnTo>
                      <a:lnTo>
                        <a:pt x="269" y="151"/>
                      </a:lnTo>
                      <a:lnTo>
                        <a:pt x="270" y="150"/>
                      </a:lnTo>
                      <a:lnTo>
                        <a:pt x="270" y="149"/>
                      </a:lnTo>
                      <a:lnTo>
                        <a:pt x="271" y="147"/>
                      </a:lnTo>
                      <a:lnTo>
                        <a:pt x="271" y="146"/>
                      </a:lnTo>
                      <a:lnTo>
                        <a:pt x="272" y="145"/>
                      </a:lnTo>
                      <a:lnTo>
                        <a:pt x="272" y="144"/>
                      </a:lnTo>
                      <a:lnTo>
                        <a:pt x="272" y="143"/>
                      </a:lnTo>
                      <a:lnTo>
                        <a:pt x="273" y="143"/>
                      </a:lnTo>
                      <a:lnTo>
                        <a:pt x="273" y="142"/>
                      </a:lnTo>
                      <a:lnTo>
                        <a:pt x="274" y="141"/>
                      </a:lnTo>
                      <a:lnTo>
                        <a:pt x="275" y="140"/>
                      </a:lnTo>
                      <a:lnTo>
                        <a:pt x="276" y="138"/>
                      </a:lnTo>
                      <a:lnTo>
                        <a:pt x="276" y="137"/>
                      </a:lnTo>
                      <a:lnTo>
                        <a:pt x="274" y="136"/>
                      </a:lnTo>
                      <a:lnTo>
                        <a:pt x="274" y="135"/>
                      </a:lnTo>
                      <a:lnTo>
                        <a:pt x="274" y="134"/>
                      </a:lnTo>
                      <a:lnTo>
                        <a:pt x="275" y="134"/>
                      </a:lnTo>
                      <a:lnTo>
                        <a:pt x="275" y="133"/>
                      </a:lnTo>
                      <a:lnTo>
                        <a:pt x="274" y="133"/>
                      </a:lnTo>
                      <a:lnTo>
                        <a:pt x="273" y="133"/>
                      </a:lnTo>
                      <a:lnTo>
                        <a:pt x="273" y="132"/>
                      </a:lnTo>
                      <a:lnTo>
                        <a:pt x="274" y="131"/>
                      </a:lnTo>
                      <a:lnTo>
                        <a:pt x="275" y="132"/>
                      </a:lnTo>
                      <a:lnTo>
                        <a:pt x="275" y="131"/>
                      </a:lnTo>
                      <a:lnTo>
                        <a:pt x="275" y="130"/>
                      </a:lnTo>
                      <a:lnTo>
                        <a:pt x="276" y="129"/>
                      </a:lnTo>
                      <a:lnTo>
                        <a:pt x="276" y="128"/>
                      </a:lnTo>
                      <a:lnTo>
                        <a:pt x="277" y="128"/>
                      </a:lnTo>
                      <a:lnTo>
                        <a:pt x="278" y="128"/>
                      </a:lnTo>
                      <a:lnTo>
                        <a:pt x="279" y="128"/>
                      </a:lnTo>
                      <a:lnTo>
                        <a:pt x="279" y="127"/>
                      </a:lnTo>
                      <a:lnTo>
                        <a:pt x="278" y="126"/>
                      </a:lnTo>
                      <a:lnTo>
                        <a:pt x="278" y="125"/>
                      </a:lnTo>
                      <a:lnTo>
                        <a:pt x="279" y="124"/>
                      </a:lnTo>
                      <a:lnTo>
                        <a:pt x="280" y="123"/>
                      </a:lnTo>
                      <a:lnTo>
                        <a:pt x="280" y="122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0"/>
                      </a:lnTo>
                      <a:lnTo>
                        <a:pt x="284" y="120"/>
                      </a:lnTo>
                      <a:lnTo>
                        <a:pt x="285" y="120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7" y="120"/>
                      </a:lnTo>
                      <a:lnTo>
                        <a:pt x="288" y="118"/>
                      </a:lnTo>
                      <a:lnTo>
                        <a:pt x="289" y="118"/>
                      </a:lnTo>
                      <a:lnTo>
                        <a:pt x="290" y="116"/>
                      </a:lnTo>
                      <a:lnTo>
                        <a:pt x="291" y="116"/>
                      </a:lnTo>
                      <a:lnTo>
                        <a:pt x="291" y="115"/>
                      </a:lnTo>
                      <a:lnTo>
                        <a:pt x="291" y="114"/>
                      </a:lnTo>
                      <a:lnTo>
                        <a:pt x="292" y="113"/>
                      </a:lnTo>
                      <a:lnTo>
                        <a:pt x="293" y="112"/>
                      </a:lnTo>
                      <a:lnTo>
                        <a:pt x="293" y="111"/>
                      </a:lnTo>
                      <a:lnTo>
                        <a:pt x="294" y="111"/>
                      </a:lnTo>
                      <a:lnTo>
                        <a:pt x="294" y="110"/>
                      </a:lnTo>
                      <a:lnTo>
                        <a:pt x="295" y="109"/>
                      </a:lnTo>
                      <a:lnTo>
                        <a:pt x="296" y="107"/>
                      </a:lnTo>
                      <a:lnTo>
                        <a:pt x="298" y="104"/>
                      </a:lnTo>
                      <a:lnTo>
                        <a:pt x="299" y="101"/>
                      </a:lnTo>
                      <a:lnTo>
                        <a:pt x="300" y="100"/>
                      </a:lnTo>
                      <a:lnTo>
                        <a:pt x="301" y="98"/>
                      </a:lnTo>
                      <a:lnTo>
                        <a:pt x="302" y="98"/>
                      </a:lnTo>
                      <a:lnTo>
                        <a:pt x="302" y="96"/>
                      </a:lnTo>
                      <a:lnTo>
                        <a:pt x="303" y="95"/>
                      </a:lnTo>
                      <a:lnTo>
                        <a:pt x="304" y="94"/>
                      </a:lnTo>
                      <a:lnTo>
                        <a:pt x="304" y="93"/>
                      </a:lnTo>
                      <a:lnTo>
                        <a:pt x="305" y="93"/>
                      </a:lnTo>
                      <a:lnTo>
                        <a:pt x="306" y="93"/>
                      </a:lnTo>
                      <a:lnTo>
                        <a:pt x="307" y="90"/>
                      </a:lnTo>
                      <a:lnTo>
                        <a:pt x="307" y="89"/>
                      </a:lnTo>
                      <a:lnTo>
                        <a:pt x="308" y="88"/>
                      </a:lnTo>
                      <a:lnTo>
                        <a:pt x="309" y="87"/>
                      </a:lnTo>
                      <a:lnTo>
                        <a:pt x="309" y="86"/>
                      </a:lnTo>
                      <a:lnTo>
                        <a:pt x="312" y="84"/>
                      </a:lnTo>
                      <a:lnTo>
                        <a:pt x="312" y="83"/>
                      </a:lnTo>
                      <a:lnTo>
                        <a:pt x="313" y="82"/>
                      </a:lnTo>
                      <a:lnTo>
                        <a:pt x="313" y="81"/>
                      </a:lnTo>
                      <a:lnTo>
                        <a:pt x="313" y="80"/>
                      </a:lnTo>
                      <a:lnTo>
                        <a:pt x="313" y="79"/>
                      </a:lnTo>
                      <a:lnTo>
                        <a:pt x="313" y="78"/>
                      </a:lnTo>
                      <a:lnTo>
                        <a:pt x="313" y="77"/>
                      </a:lnTo>
                      <a:lnTo>
                        <a:pt x="314" y="76"/>
                      </a:lnTo>
                      <a:lnTo>
                        <a:pt x="315" y="75"/>
                      </a:lnTo>
                      <a:lnTo>
                        <a:pt x="315" y="72"/>
                      </a:lnTo>
                      <a:lnTo>
                        <a:pt x="316" y="72"/>
                      </a:lnTo>
                      <a:lnTo>
                        <a:pt x="316" y="71"/>
                      </a:lnTo>
                      <a:lnTo>
                        <a:pt x="317" y="71"/>
                      </a:lnTo>
                      <a:lnTo>
                        <a:pt x="318" y="72"/>
                      </a:lnTo>
                      <a:lnTo>
                        <a:pt x="320" y="72"/>
                      </a:lnTo>
                      <a:lnTo>
                        <a:pt x="320" y="71"/>
                      </a:lnTo>
                      <a:lnTo>
                        <a:pt x="321" y="70"/>
                      </a:lnTo>
                      <a:lnTo>
                        <a:pt x="320" y="67"/>
                      </a:lnTo>
                      <a:lnTo>
                        <a:pt x="321" y="66"/>
                      </a:lnTo>
                      <a:lnTo>
                        <a:pt x="322" y="66"/>
                      </a:lnTo>
                      <a:lnTo>
                        <a:pt x="322" y="65"/>
                      </a:lnTo>
                      <a:lnTo>
                        <a:pt x="323" y="65"/>
                      </a:lnTo>
                      <a:lnTo>
                        <a:pt x="323" y="64"/>
                      </a:lnTo>
                      <a:lnTo>
                        <a:pt x="324" y="65"/>
                      </a:lnTo>
                      <a:lnTo>
                        <a:pt x="324" y="64"/>
                      </a:lnTo>
                      <a:lnTo>
                        <a:pt x="325" y="64"/>
                      </a:lnTo>
                      <a:lnTo>
                        <a:pt x="326" y="64"/>
                      </a:lnTo>
                      <a:lnTo>
                        <a:pt x="327" y="62"/>
                      </a:lnTo>
                      <a:lnTo>
                        <a:pt x="329" y="60"/>
                      </a:lnTo>
                      <a:lnTo>
                        <a:pt x="329" y="59"/>
                      </a:lnTo>
                      <a:lnTo>
                        <a:pt x="330" y="59"/>
                      </a:lnTo>
                      <a:lnTo>
                        <a:pt x="331" y="59"/>
                      </a:lnTo>
                      <a:lnTo>
                        <a:pt x="331" y="58"/>
                      </a:lnTo>
                      <a:lnTo>
                        <a:pt x="332" y="57"/>
                      </a:lnTo>
                      <a:lnTo>
                        <a:pt x="333" y="57"/>
                      </a:lnTo>
                      <a:lnTo>
                        <a:pt x="334" y="56"/>
                      </a:lnTo>
                      <a:lnTo>
                        <a:pt x="335" y="55"/>
                      </a:lnTo>
                      <a:lnTo>
                        <a:pt x="335" y="54"/>
                      </a:lnTo>
                      <a:lnTo>
                        <a:pt x="336" y="52"/>
                      </a:lnTo>
                      <a:lnTo>
                        <a:pt x="336" y="51"/>
                      </a:lnTo>
                      <a:lnTo>
                        <a:pt x="336" y="49"/>
                      </a:lnTo>
                      <a:lnTo>
                        <a:pt x="338" y="47"/>
                      </a:lnTo>
                      <a:lnTo>
                        <a:pt x="339" y="45"/>
                      </a:lnTo>
                      <a:lnTo>
                        <a:pt x="340" y="45"/>
                      </a:lnTo>
                      <a:lnTo>
                        <a:pt x="341" y="44"/>
                      </a:lnTo>
                      <a:lnTo>
                        <a:pt x="343" y="44"/>
                      </a:lnTo>
                      <a:lnTo>
                        <a:pt x="344" y="44"/>
                      </a:lnTo>
                      <a:lnTo>
                        <a:pt x="345" y="44"/>
                      </a:lnTo>
                      <a:lnTo>
                        <a:pt x="345" y="43"/>
                      </a:lnTo>
                      <a:lnTo>
                        <a:pt x="346" y="43"/>
                      </a:lnTo>
                      <a:lnTo>
                        <a:pt x="346" y="42"/>
                      </a:lnTo>
                      <a:lnTo>
                        <a:pt x="349" y="42"/>
                      </a:lnTo>
                      <a:lnTo>
                        <a:pt x="350" y="41"/>
                      </a:lnTo>
                      <a:lnTo>
                        <a:pt x="350" y="40"/>
                      </a:lnTo>
                      <a:lnTo>
                        <a:pt x="351" y="40"/>
                      </a:lnTo>
                      <a:lnTo>
                        <a:pt x="351" y="39"/>
                      </a:lnTo>
                      <a:lnTo>
                        <a:pt x="351" y="38"/>
                      </a:lnTo>
                      <a:lnTo>
                        <a:pt x="351" y="37"/>
                      </a:lnTo>
                      <a:lnTo>
                        <a:pt x="351" y="36"/>
                      </a:lnTo>
                      <a:lnTo>
                        <a:pt x="352" y="36"/>
                      </a:lnTo>
                      <a:lnTo>
                        <a:pt x="353" y="32"/>
                      </a:lnTo>
                      <a:lnTo>
                        <a:pt x="354" y="30"/>
                      </a:lnTo>
                      <a:lnTo>
                        <a:pt x="354" y="29"/>
                      </a:lnTo>
                      <a:lnTo>
                        <a:pt x="355" y="27"/>
                      </a:lnTo>
                      <a:lnTo>
                        <a:pt x="356" y="26"/>
                      </a:lnTo>
                      <a:lnTo>
                        <a:pt x="356" y="25"/>
                      </a:lnTo>
                      <a:lnTo>
                        <a:pt x="356" y="23"/>
                      </a:lnTo>
                      <a:lnTo>
                        <a:pt x="356" y="21"/>
                      </a:lnTo>
                      <a:lnTo>
                        <a:pt x="357" y="20"/>
                      </a:lnTo>
                      <a:lnTo>
                        <a:pt x="357" y="18"/>
                      </a:lnTo>
                      <a:lnTo>
                        <a:pt x="358" y="17"/>
                      </a:lnTo>
                      <a:lnTo>
                        <a:pt x="358" y="15"/>
                      </a:lnTo>
                      <a:lnTo>
                        <a:pt x="358" y="12"/>
                      </a:lnTo>
                      <a:lnTo>
                        <a:pt x="358" y="11"/>
                      </a:lnTo>
                      <a:lnTo>
                        <a:pt x="359" y="10"/>
                      </a:lnTo>
                      <a:lnTo>
                        <a:pt x="359" y="9"/>
                      </a:lnTo>
                      <a:lnTo>
                        <a:pt x="360" y="7"/>
                      </a:lnTo>
                      <a:lnTo>
                        <a:pt x="360" y="6"/>
                      </a:lnTo>
                      <a:lnTo>
                        <a:pt x="360" y="3"/>
                      </a:lnTo>
                      <a:lnTo>
                        <a:pt x="361" y="2"/>
                      </a:lnTo>
                      <a:lnTo>
                        <a:pt x="361" y="1"/>
                      </a:lnTo>
                      <a:lnTo>
                        <a:pt x="362" y="0"/>
                      </a:lnTo>
                      <a:lnTo>
                        <a:pt x="364" y="0"/>
                      </a:lnTo>
                      <a:lnTo>
                        <a:pt x="365" y="0"/>
                      </a:lnTo>
                      <a:lnTo>
                        <a:pt x="367" y="1"/>
                      </a:lnTo>
                      <a:lnTo>
                        <a:pt x="368" y="1"/>
                      </a:lnTo>
                      <a:lnTo>
                        <a:pt x="372" y="5"/>
                      </a:lnTo>
                      <a:lnTo>
                        <a:pt x="375" y="7"/>
                      </a:lnTo>
                      <a:lnTo>
                        <a:pt x="378" y="9"/>
                      </a:lnTo>
                      <a:lnTo>
                        <a:pt x="380" y="12"/>
                      </a:lnTo>
                      <a:lnTo>
                        <a:pt x="383" y="15"/>
                      </a:lnTo>
                      <a:lnTo>
                        <a:pt x="386" y="18"/>
                      </a:lnTo>
                      <a:lnTo>
                        <a:pt x="389" y="21"/>
                      </a:lnTo>
                      <a:lnTo>
                        <a:pt x="390" y="22"/>
                      </a:lnTo>
                      <a:lnTo>
                        <a:pt x="391" y="23"/>
                      </a:lnTo>
                      <a:lnTo>
                        <a:pt x="392" y="24"/>
                      </a:lnTo>
                      <a:lnTo>
                        <a:pt x="393" y="26"/>
                      </a:lnTo>
                      <a:lnTo>
                        <a:pt x="394" y="27"/>
                      </a:lnTo>
                      <a:lnTo>
                        <a:pt x="394" y="28"/>
                      </a:lnTo>
                      <a:lnTo>
                        <a:pt x="396" y="30"/>
                      </a:lnTo>
                      <a:lnTo>
                        <a:pt x="396" y="31"/>
                      </a:lnTo>
                      <a:lnTo>
                        <a:pt x="396" y="32"/>
                      </a:lnTo>
                      <a:lnTo>
                        <a:pt x="397" y="33"/>
                      </a:lnTo>
                      <a:lnTo>
                        <a:pt x="398" y="34"/>
                      </a:lnTo>
                      <a:lnTo>
                        <a:pt x="398" y="35"/>
                      </a:lnTo>
                      <a:lnTo>
                        <a:pt x="399" y="36"/>
                      </a:lnTo>
                      <a:lnTo>
                        <a:pt x="400" y="38"/>
                      </a:lnTo>
                      <a:lnTo>
                        <a:pt x="400" y="39"/>
                      </a:lnTo>
                      <a:lnTo>
                        <a:pt x="400" y="40"/>
                      </a:lnTo>
                      <a:lnTo>
                        <a:pt x="400" y="41"/>
                      </a:lnTo>
                      <a:lnTo>
                        <a:pt x="401" y="41"/>
                      </a:lnTo>
                      <a:lnTo>
                        <a:pt x="401" y="42"/>
                      </a:lnTo>
                      <a:lnTo>
                        <a:pt x="401" y="43"/>
                      </a:lnTo>
                      <a:lnTo>
                        <a:pt x="401" y="45"/>
                      </a:lnTo>
                      <a:lnTo>
                        <a:pt x="401" y="46"/>
                      </a:lnTo>
                      <a:lnTo>
                        <a:pt x="401" y="47"/>
                      </a:lnTo>
                      <a:lnTo>
                        <a:pt x="401" y="48"/>
                      </a:lnTo>
                      <a:lnTo>
                        <a:pt x="401" y="49"/>
                      </a:lnTo>
                      <a:lnTo>
                        <a:pt x="402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1" y="51"/>
                      </a:lnTo>
                      <a:lnTo>
                        <a:pt x="401" y="52"/>
                      </a:lnTo>
                      <a:lnTo>
                        <a:pt x="403" y="53"/>
                      </a:lnTo>
                      <a:lnTo>
                        <a:pt x="404" y="54"/>
                      </a:lnTo>
                      <a:lnTo>
                        <a:pt x="407" y="56"/>
                      </a:lnTo>
                      <a:lnTo>
                        <a:pt x="409" y="56"/>
                      </a:lnTo>
                      <a:lnTo>
                        <a:pt x="410" y="56"/>
                      </a:lnTo>
                      <a:lnTo>
                        <a:pt x="411" y="57"/>
                      </a:lnTo>
                      <a:lnTo>
                        <a:pt x="412" y="57"/>
                      </a:lnTo>
                      <a:lnTo>
                        <a:pt x="411" y="57"/>
                      </a:lnTo>
                      <a:lnTo>
                        <a:pt x="412" y="58"/>
                      </a:lnTo>
                      <a:lnTo>
                        <a:pt x="413" y="59"/>
                      </a:lnTo>
                      <a:lnTo>
                        <a:pt x="412" y="60"/>
                      </a:lnTo>
                      <a:lnTo>
                        <a:pt x="413" y="60"/>
                      </a:lnTo>
                      <a:lnTo>
                        <a:pt x="412" y="61"/>
                      </a:lnTo>
                      <a:lnTo>
                        <a:pt x="413" y="62"/>
                      </a:lnTo>
                      <a:lnTo>
                        <a:pt x="412" y="63"/>
                      </a:lnTo>
                      <a:lnTo>
                        <a:pt x="412" y="64"/>
                      </a:lnTo>
                      <a:lnTo>
                        <a:pt x="412" y="65"/>
                      </a:lnTo>
                      <a:lnTo>
                        <a:pt x="412" y="66"/>
                      </a:lnTo>
                      <a:lnTo>
                        <a:pt x="412" y="67"/>
                      </a:lnTo>
                      <a:lnTo>
                        <a:pt x="412" y="69"/>
                      </a:lnTo>
                      <a:lnTo>
                        <a:pt x="411" y="70"/>
                      </a:lnTo>
                      <a:lnTo>
                        <a:pt x="411" y="72"/>
                      </a:lnTo>
                      <a:lnTo>
                        <a:pt x="411" y="73"/>
                      </a:lnTo>
                      <a:lnTo>
                        <a:pt x="411" y="74"/>
                      </a:lnTo>
                      <a:lnTo>
                        <a:pt x="411" y="75"/>
                      </a:lnTo>
                      <a:lnTo>
                        <a:pt x="411" y="76"/>
                      </a:lnTo>
                      <a:lnTo>
                        <a:pt x="411" y="77"/>
                      </a:lnTo>
                      <a:lnTo>
                        <a:pt x="411" y="78"/>
                      </a:lnTo>
                      <a:lnTo>
                        <a:pt x="411" y="80"/>
                      </a:lnTo>
                      <a:lnTo>
                        <a:pt x="411" y="83"/>
                      </a:lnTo>
                      <a:lnTo>
                        <a:pt x="412" y="86"/>
                      </a:lnTo>
                      <a:lnTo>
                        <a:pt x="412" y="91"/>
                      </a:lnTo>
                      <a:lnTo>
                        <a:pt x="412" y="93"/>
                      </a:lnTo>
                      <a:lnTo>
                        <a:pt x="412" y="94"/>
                      </a:lnTo>
                      <a:lnTo>
                        <a:pt x="412" y="95"/>
                      </a:lnTo>
                      <a:lnTo>
                        <a:pt x="413" y="98"/>
                      </a:lnTo>
                      <a:lnTo>
                        <a:pt x="413" y="99"/>
                      </a:lnTo>
                      <a:lnTo>
                        <a:pt x="413" y="100"/>
                      </a:lnTo>
                      <a:lnTo>
                        <a:pt x="412" y="102"/>
                      </a:lnTo>
                      <a:lnTo>
                        <a:pt x="412" y="103"/>
                      </a:lnTo>
                      <a:lnTo>
                        <a:pt x="411" y="103"/>
                      </a:lnTo>
                      <a:lnTo>
                        <a:pt x="411" y="104"/>
                      </a:lnTo>
                      <a:lnTo>
                        <a:pt x="410" y="104"/>
                      </a:lnTo>
                      <a:lnTo>
                        <a:pt x="411" y="105"/>
                      </a:lnTo>
                      <a:lnTo>
                        <a:pt x="411" y="107"/>
                      </a:lnTo>
                      <a:lnTo>
                        <a:pt x="411" y="108"/>
                      </a:lnTo>
                      <a:lnTo>
                        <a:pt x="411" y="110"/>
                      </a:lnTo>
                      <a:lnTo>
                        <a:pt x="411" y="112"/>
                      </a:lnTo>
                      <a:lnTo>
                        <a:pt x="412" y="113"/>
                      </a:lnTo>
                      <a:lnTo>
                        <a:pt x="413" y="115"/>
                      </a:lnTo>
                      <a:lnTo>
                        <a:pt x="413" y="116"/>
                      </a:lnTo>
                      <a:lnTo>
                        <a:pt x="413" y="118"/>
                      </a:lnTo>
                      <a:lnTo>
                        <a:pt x="414" y="119"/>
                      </a:lnTo>
                      <a:lnTo>
                        <a:pt x="414" y="121"/>
                      </a:lnTo>
                      <a:lnTo>
                        <a:pt x="415" y="122"/>
                      </a:lnTo>
                      <a:lnTo>
                        <a:pt x="415" y="123"/>
                      </a:lnTo>
                      <a:lnTo>
                        <a:pt x="416" y="124"/>
                      </a:lnTo>
                      <a:lnTo>
                        <a:pt x="416" y="125"/>
                      </a:lnTo>
                      <a:lnTo>
                        <a:pt x="416" y="126"/>
                      </a:lnTo>
                      <a:lnTo>
                        <a:pt x="417" y="127"/>
                      </a:lnTo>
                      <a:lnTo>
                        <a:pt x="417" y="128"/>
                      </a:lnTo>
                      <a:lnTo>
                        <a:pt x="418" y="129"/>
                      </a:lnTo>
                      <a:lnTo>
                        <a:pt x="418" y="130"/>
                      </a:lnTo>
                      <a:lnTo>
                        <a:pt x="417" y="131"/>
                      </a:lnTo>
                      <a:lnTo>
                        <a:pt x="417" y="132"/>
                      </a:lnTo>
                      <a:lnTo>
                        <a:pt x="416" y="133"/>
                      </a:lnTo>
                      <a:lnTo>
                        <a:pt x="417" y="135"/>
                      </a:lnTo>
                      <a:lnTo>
                        <a:pt x="416" y="135"/>
                      </a:lnTo>
                      <a:lnTo>
                        <a:pt x="416" y="136"/>
                      </a:lnTo>
                      <a:lnTo>
                        <a:pt x="416" y="137"/>
                      </a:lnTo>
                      <a:lnTo>
                        <a:pt x="417" y="139"/>
                      </a:lnTo>
                      <a:lnTo>
                        <a:pt x="418" y="139"/>
                      </a:lnTo>
                      <a:lnTo>
                        <a:pt x="419" y="141"/>
                      </a:lnTo>
                      <a:lnTo>
                        <a:pt x="419" y="143"/>
                      </a:lnTo>
                      <a:lnTo>
                        <a:pt x="419" y="144"/>
                      </a:lnTo>
                      <a:lnTo>
                        <a:pt x="418" y="144"/>
                      </a:lnTo>
                      <a:lnTo>
                        <a:pt x="418" y="145"/>
                      </a:lnTo>
                      <a:lnTo>
                        <a:pt x="418" y="146"/>
                      </a:lnTo>
                      <a:lnTo>
                        <a:pt x="419" y="147"/>
                      </a:lnTo>
                      <a:lnTo>
                        <a:pt x="419" y="148"/>
                      </a:lnTo>
                      <a:lnTo>
                        <a:pt x="420" y="148"/>
                      </a:lnTo>
                      <a:lnTo>
                        <a:pt x="420" y="149"/>
                      </a:lnTo>
                      <a:lnTo>
                        <a:pt x="421" y="151"/>
                      </a:lnTo>
                      <a:lnTo>
                        <a:pt x="421" y="152"/>
                      </a:lnTo>
                      <a:lnTo>
                        <a:pt x="422" y="154"/>
                      </a:lnTo>
                      <a:lnTo>
                        <a:pt x="421" y="154"/>
                      </a:lnTo>
                      <a:lnTo>
                        <a:pt x="421" y="155"/>
                      </a:lnTo>
                      <a:lnTo>
                        <a:pt x="422" y="156"/>
                      </a:lnTo>
                      <a:lnTo>
                        <a:pt x="422" y="157"/>
                      </a:lnTo>
                      <a:lnTo>
                        <a:pt x="422" y="158"/>
                      </a:lnTo>
                      <a:lnTo>
                        <a:pt x="423" y="159"/>
                      </a:lnTo>
                      <a:lnTo>
                        <a:pt x="424" y="161"/>
                      </a:lnTo>
                      <a:lnTo>
                        <a:pt x="426" y="163"/>
                      </a:lnTo>
                      <a:lnTo>
                        <a:pt x="426" y="165"/>
                      </a:lnTo>
                      <a:lnTo>
                        <a:pt x="426" y="166"/>
                      </a:lnTo>
                      <a:lnTo>
                        <a:pt x="426" y="168"/>
                      </a:lnTo>
                      <a:lnTo>
                        <a:pt x="425" y="168"/>
                      </a:lnTo>
                      <a:lnTo>
                        <a:pt x="426" y="169"/>
                      </a:lnTo>
                      <a:lnTo>
                        <a:pt x="426" y="170"/>
                      </a:lnTo>
                      <a:lnTo>
                        <a:pt x="426" y="171"/>
                      </a:lnTo>
                      <a:lnTo>
                        <a:pt x="426" y="172"/>
                      </a:lnTo>
                      <a:lnTo>
                        <a:pt x="427" y="171"/>
                      </a:lnTo>
                      <a:lnTo>
                        <a:pt x="428" y="171"/>
                      </a:lnTo>
                      <a:lnTo>
                        <a:pt x="430" y="172"/>
                      </a:lnTo>
                      <a:lnTo>
                        <a:pt x="430" y="173"/>
                      </a:lnTo>
                      <a:lnTo>
                        <a:pt x="431" y="173"/>
                      </a:lnTo>
                      <a:lnTo>
                        <a:pt x="430" y="174"/>
                      </a:lnTo>
                      <a:lnTo>
                        <a:pt x="430" y="175"/>
                      </a:lnTo>
                      <a:lnTo>
                        <a:pt x="430" y="176"/>
                      </a:lnTo>
                      <a:lnTo>
                        <a:pt x="430" y="177"/>
                      </a:lnTo>
                      <a:lnTo>
                        <a:pt x="431" y="177"/>
                      </a:lnTo>
                      <a:lnTo>
                        <a:pt x="432" y="178"/>
                      </a:lnTo>
                      <a:lnTo>
                        <a:pt x="433" y="180"/>
                      </a:lnTo>
                      <a:lnTo>
                        <a:pt x="432" y="182"/>
                      </a:lnTo>
                      <a:lnTo>
                        <a:pt x="432" y="184"/>
                      </a:lnTo>
                      <a:lnTo>
                        <a:pt x="433" y="184"/>
                      </a:lnTo>
                      <a:lnTo>
                        <a:pt x="433" y="185"/>
                      </a:lnTo>
                      <a:lnTo>
                        <a:pt x="434" y="185"/>
                      </a:lnTo>
                      <a:lnTo>
                        <a:pt x="435" y="186"/>
                      </a:lnTo>
                      <a:lnTo>
                        <a:pt x="436" y="187"/>
                      </a:lnTo>
                      <a:lnTo>
                        <a:pt x="436" y="188"/>
                      </a:lnTo>
                      <a:lnTo>
                        <a:pt x="436" y="189"/>
                      </a:lnTo>
                      <a:lnTo>
                        <a:pt x="437" y="189"/>
                      </a:lnTo>
                      <a:lnTo>
                        <a:pt x="437" y="190"/>
                      </a:lnTo>
                      <a:lnTo>
                        <a:pt x="437" y="192"/>
                      </a:lnTo>
                      <a:lnTo>
                        <a:pt x="437" y="193"/>
                      </a:lnTo>
                      <a:lnTo>
                        <a:pt x="436" y="194"/>
                      </a:lnTo>
                      <a:lnTo>
                        <a:pt x="437" y="194"/>
                      </a:lnTo>
                      <a:lnTo>
                        <a:pt x="436" y="194"/>
                      </a:lnTo>
                      <a:lnTo>
                        <a:pt x="437" y="195"/>
                      </a:lnTo>
                      <a:lnTo>
                        <a:pt x="437" y="196"/>
                      </a:lnTo>
                      <a:lnTo>
                        <a:pt x="437" y="197"/>
                      </a:lnTo>
                      <a:lnTo>
                        <a:pt x="437" y="198"/>
                      </a:lnTo>
                      <a:lnTo>
                        <a:pt x="438" y="200"/>
                      </a:lnTo>
                      <a:lnTo>
                        <a:pt x="437" y="201"/>
                      </a:lnTo>
                      <a:lnTo>
                        <a:pt x="437" y="202"/>
                      </a:lnTo>
                      <a:lnTo>
                        <a:pt x="437" y="203"/>
                      </a:lnTo>
                      <a:lnTo>
                        <a:pt x="436" y="203"/>
                      </a:lnTo>
                      <a:lnTo>
                        <a:pt x="435" y="203"/>
                      </a:lnTo>
                      <a:lnTo>
                        <a:pt x="435" y="204"/>
                      </a:lnTo>
                      <a:lnTo>
                        <a:pt x="435" y="205"/>
                      </a:lnTo>
                      <a:lnTo>
                        <a:pt x="436" y="204"/>
                      </a:lnTo>
                      <a:lnTo>
                        <a:pt x="437" y="204"/>
                      </a:lnTo>
                      <a:lnTo>
                        <a:pt x="437" y="205"/>
                      </a:lnTo>
                      <a:lnTo>
                        <a:pt x="438" y="204"/>
                      </a:lnTo>
                      <a:lnTo>
                        <a:pt x="439" y="203"/>
                      </a:lnTo>
                      <a:lnTo>
                        <a:pt x="440" y="203"/>
                      </a:lnTo>
                      <a:lnTo>
                        <a:pt x="441" y="203"/>
                      </a:lnTo>
                      <a:lnTo>
                        <a:pt x="442" y="204"/>
                      </a:lnTo>
                      <a:lnTo>
                        <a:pt x="443" y="205"/>
                      </a:lnTo>
                      <a:lnTo>
                        <a:pt x="443" y="206"/>
                      </a:lnTo>
                      <a:lnTo>
                        <a:pt x="443" y="207"/>
                      </a:lnTo>
                      <a:lnTo>
                        <a:pt x="444" y="207"/>
                      </a:lnTo>
                      <a:lnTo>
                        <a:pt x="444" y="208"/>
                      </a:lnTo>
                      <a:lnTo>
                        <a:pt x="444" y="209"/>
                      </a:lnTo>
                      <a:lnTo>
                        <a:pt x="445" y="209"/>
                      </a:lnTo>
                      <a:lnTo>
                        <a:pt x="445" y="210"/>
                      </a:lnTo>
                      <a:lnTo>
                        <a:pt x="445" y="211"/>
                      </a:lnTo>
                      <a:lnTo>
                        <a:pt x="445" y="212"/>
                      </a:lnTo>
                      <a:lnTo>
                        <a:pt x="444" y="213"/>
                      </a:lnTo>
                      <a:lnTo>
                        <a:pt x="445" y="215"/>
                      </a:lnTo>
                      <a:lnTo>
                        <a:pt x="445" y="216"/>
                      </a:lnTo>
                      <a:lnTo>
                        <a:pt x="446" y="216"/>
                      </a:lnTo>
                      <a:lnTo>
                        <a:pt x="446" y="217"/>
                      </a:lnTo>
                      <a:lnTo>
                        <a:pt x="445" y="217"/>
                      </a:lnTo>
                      <a:lnTo>
                        <a:pt x="445" y="218"/>
                      </a:lnTo>
                      <a:lnTo>
                        <a:pt x="446" y="218"/>
                      </a:lnTo>
                      <a:lnTo>
                        <a:pt x="446" y="219"/>
                      </a:lnTo>
                      <a:lnTo>
                        <a:pt x="447" y="219"/>
                      </a:lnTo>
                      <a:lnTo>
                        <a:pt x="447" y="220"/>
                      </a:lnTo>
                      <a:lnTo>
                        <a:pt x="447" y="221"/>
                      </a:lnTo>
                      <a:lnTo>
                        <a:pt x="447" y="222"/>
                      </a:lnTo>
                      <a:lnTo>
                        <a:pt x="447" y="223"/>
                      </a:lnTo>
                      <a:lnTo>
                        <a:pt x="447" y="224"/>
                      </a:lnTo>
                      <a:lnTo>
                        <a:pt x="448" y="225"/>
                      </a:lnTo>
                      <a:lnTo>
                        <a:pt x="449" y="226"/>
                      </a:lnTo>
                      <a:lnTo>
                        <a:pt x="449" y="227"/>
                      </a:lnTo>
                      <a:lnTo>
                        <a:pt x="449" y="228"/>
                      </a:lnTo>
                      <a:lnTo>
                        <a:pt x="449" y="229"/>
                      </a:lnTo>
                      <a:lnTo>
                        <a:pt x="449" y="230"/>
                      </a:lnTo>
                      <a:lnTo>
                        <a:pt x="449" y="231"/>
                      </a:lnTo>
                      <a:lnTo>
                        <a:pt x="449" y="232"/>
                      </a:lnTo>
                      <a:lnTo>
                        <a:pt x="450" y="232"/>
                      </a:lnTo>
                      <a:lnTo>
                        <a:pt x="451" y="232"/>
                      </a:lnTo>
                      <a:lnTo>
                        <a:pt x="451" y="233"/>
                      </a:lnTo>
                      <a:lnTo>
                        <a:pt x="452" y="235"/>
                      </a:lnTo>
                      <a:lnTo>
                        <a:pt x="453" y="236"/>
                      </a:lnTo>
                      <a:lnTo>
                        <a:pt x="453" y="238"/>
                      </a:lnTo>
                      <a:lnTo>
                        <a:pt x="453" y="240"/>
                      </a:lnTo>
                      <a:lnTo>
                        <a:pt x="453" y="241"/>
                      </a:lnTo>
                      <a:lnTo>
                        <a:pt x="452" y="241"/>
                      </a:lnTo>
                      <a:lnTo>
                        <a:pt x="451" y="241"/>
                      </a:lnTo>
                      <a:lnTo>
                        <a:pt x="451" y="242"/>
                      </a:lnTo>
                      <a:lnTo>
                        <a:pt x="453" y="242"/>
                      </a:lnTo>
                      <a:lnTo>
                        <a:pt x="455" y="241"/>
                      </a:lnTo>
                      <a:lnTo>
                        <a:pt x="457" y="240"/>
                      </a:lnTo>
                      <a:lnTo>
                        <a:pt x="464" y="237"/>
                      </a:lnTo>
                      <a:lnTo>
                        <a:pt x="465" y="237"/>
                      </a:lnTo>
                      <a:lnTo>
                        <a:pt x="470" y="236"/>
                      </a:lnTo>
                      <a:lnTo>
                        <a:pt x="471" y="235"/>
                      </a:lnTo>
                      <a:lnTo>
                        <a:pt x="473" y="236"/>
                      </a:lnTo>
                      <a:lnTo>
                        <a:pt x="474" y="236"/>
                      </a:lnTo>
                      <a:lnTo>
                        <a:pt x="475" y="236"/>
                      </a:lnTo>
                      <a:lnTo>
                        <a:pt x="476" y="236"/>
                      </a:lnTo>
                      <a:lnTo>
                        <a:pt x="477" y="236"/>
                      </a:lnTo>
                      <a:lnTo>
                        <a:pt x="478" y="236"/>
                      </a:lnTo>
                      <a:lnTo>
                        <a:pt x="478" y="237"/>
                      </a:lnTo>
                      <a:lnTo>
                        <a:pt x="479" y="237"/>
                      </a:lnTo>
                      <a:lnTo>
                        <a:pt x="479" y="238"/>
                      </a:lnTo>
                      <a:lnTo>
                        <a:pt x="480" y="237"/>
                      </a:lnTo>
                      <a:lnTo>
                        <a:pt x="480" y="238"/>
                      </a:lnTo>
                      <a:lnTo>
                        <a:pt x="481" y="238"/>
                      </a:lnTo>
                      <a:lnTo>
                        <a:pt x="481" y="239"/>
                      </a:lnTo>
                      <a:lnTo>
                        <a:pt x="482" y="240"/>
                      </a:lnTo>
                      <a:lnTo>
                        <a:pt x="482" y="241"/>
                      </a:lnTo>
                      <a:lnTo>
                        <a:pt x="483" y="241"/>
                      </a:lnTo>
                      <a:lnTo>
                        <a:pt x="483" y="242"/>
                      </a:lnTo>
                      <a:lnTo>
                        <a:pt x="485" y="245"/>
                      </a:lnTo>
                      <a:lnTo>
                        <a:pt x="486" y="246"/>
                      </a:lnTo>
                      <a:lnTo>
                        <a:pt x="486" y="247"/>
                      </a:lnTo>
                      <a:lnTo>
                        <a:pt x="487" y="247"/>
                      </a:lnTo>
                      <a:lnTo>
                        <a:pt x="488" y="247"/>
                      </a:lnTo>
                      <a:lnTo>
                        <a:pt x="488" y="248"/>
                      </a:lnTo>
                      <a:lnTo>
                        <a:pt x="489" y="249"/>
                      </a:lnTo>
                      <a:lnTo>
                        <a:pt x="489" y="250"/>
                      </a:lnTo>
                      <a:lnTo>
                        <a:pt x="489" y="251"/>
                      </a:lnTo>
                      <a:lnTo>
                        <a:pt x="490" y="252"/>
                      </a:lnTo>
                      <a:lnTo>
                        <a:pt x="489" y="253"/>
                      </a:lnTo>
                      <a:lnTo>
                        <a:pt x="490" y="254"/>
                      </a:lnTo>
                      <a:lnTo>
                        <a:pt x="490" y="255"/>
                      </a:lnTo>
                      <a:lnTo>
                        <a:pt x="491" y="255"/>
                      </a:lnTo>
                      <a:lnTo>
                        <a:pt x="491" y="256"/>
                      </a:lnTo>
                      <a:lnTo>
                        <a:pt x="492" y="256"/>
                      </a:lnTo>
                      <a:lnTo>
                        <a:pt x="492" y="257"/>
                      </a:lnTo>
                      <a:lnTo>
                        <a:pt x="493" y="257"/>
                      </a:lnTo>
                      <a:lnTo>
                        <a:pt x="493" y="258"/>
                      </a:lnTo>
                      <a:lnTo>
                        <a:pt x="493" y="260"/>
                      </a:lnTo>
                      <a:lnTo>
                        <a:pt x="493" y="261"/>
                      </a:lnTo>
                      <a:lnTo>
                        <a:pt x="494" y="261"/>
                      </a:lnTo>
                      <a:lnTo>
                        <a:pt x="494" y="262"/>
                      </a:lnTo>
                      <a:lnTo>
                        <a:pt x="494" y="263"/>
                      </a:lnTo>
                      <a:lnTo>
                        <a:pt x="495" y="264"/>
                      </a:lnTo>
                      <a:lnTo>
                        <a:pt x="501" y="279"/>
                      </a:lnTo>
                      <a:lnTo>
                        <a:pt x="502" y="279"/>
                      </a:lnTo>
                      <a:lnTo>
                        <a:pt x="504" y="279"/>
                      </a:lnTo>
                      <a:lnTo>
                        <a:pt x="506" y="279"/>
                      </a:lnTo>
                      <a:lnTo>
                        <a:pt x="508" y="278"/>
                      </a:lnTo>
                      <a:lnTo>
                        <a:pt x="509" y="278"/>
                      </a:lnTo>
                      <a:lnTo>
                        <a:pt x="512" y="280"/>
                      </a:lnTo>
                      <a:lnTo>
                        <a:pt x="513" y="280"/>
                      </a:lnTo>
                      <a:lnTo>
                        <a:pt x="515" y="281"/>
                      </a:lnTo>
                      <a:lnTo>
                        <a:pt x="516" y="281"/>
                      </a:lnTo>
                      <a:lnTo>
                        <a:pt x="517" y="281"/>
                      </a:lnTo>
                      <a:lnTo>
                        <a:pt x="519" y="282"/>
                      </a:lnTo>
                      <a:lnTo>
                        <a:pt x="521" y="283"/>
                      </a:lnTo>
                      <a:lnTo>
                        <a:pt x="523" y="283"/>
                      </a:lnTo>
                      <a:lnTo>
                        <a:pt x="524" y="284"/>
                      </a:lnTo>
                      <a:lnTo>
                        <a:pt x="526" y="285"/>
                      </a:lnTo>
                      <a:lnTo>
                        <a:pt x="527" y="286"/>
                      </a:lnTo>
                      <a:lnTo>
                        <a:pt x="528" y="286"/>
                      </a:lnTo>
                      <a:lnTo>
                        <a:pt x="531" y="288"/>
                      </a:lnTo>
                      <a:lnTo>
                        <a:pt x="535" y="291"/>
                      </a:lnTo>
                      <a:lnTo>
                        <a:pt x="536" y="292"/>
                      </a:lnTo>
                      <a:lnTo>
                        <a:pt x="536" y="293"/>
                      </a:lnTo>
                      <a:lnTo>
                        <a:pt x="536" y="294"/>
                      </a:lnTo>
                      <a:lnTo>
                        <a:pt x="535" y="294"/>
                      </a:lnTo>
                      <a:lnTo>
                        <a:pt x="536" y="294"/>
                      </a:lnTo>
                      <a:lnTo>
                        <a:pt x="537" y="295"/>
                      </a:lnTo>
                      <a:lnTo>
                        <a:pt x="537" y="296"/>
                      </a:lnTo>
                      <a:lnTo>
                        <a:pt x="537" y="297"/>
                      </a:lnTo>
                      <a:lnTo>
                        <a:pt x="538" y="299"/>
                      </a:lnTo>
                      <a:lnTo>
                        <a:pt x="538" y="301"/>
                      </a:lnTo>
                      <a:lnTo>
                        <a:pt x="538" y="304"/>
                      </a:lnTo>
                      <a:lnTo>
                        <a:pt x="538" y="308"/>
                      </a:lnTo>
                      <a:lnTo>
                        <a:pt x="539" y="309"/>
                      </a:lnTo>
                      <a:lnTo>
                        <a:pt x="539" y="312"/>
                      </a:lnTo>
                      <a:lnTo>
                        <a:pt x="539" y="313"/>
                      </a:lnTo>
                      <a:lnTo>
                        <a:pt x="539" y="314"/>
                      </a:lnTo>
                      <a:lnTo>
                        <a:pt x="540" y="314"/>
                      </a:lnTo>
                      <a:lnTo>
                        <a:pt x="540" y="315"/>
                      </a:lnTo>
                      <a:lnTo>
                        <a:pt x="539" y="315"/>
                      </a:lnTo>
                      <a:lnTo>
                        <a:pt x="540" y="316"/>
                      </a:lnTo>
                      <a:lnTo>
                        <a:pt x="539" y="316"/>
                      </a:lnTo>
                      <a:lnTo>
                        <a:pt x="539" y="318"/>
                      </a:lnTo>
                      <a:lnTo>
                        <a:pt x="539" y="319"/>
                      </a:lnTo>
                      <a:lnTo>
                        <a:pt x="539" y="320"/>
                      </a:lnTo>
                      <a:lnTo>
                        <a:pt x="539" y="321"/>
                      </a:lnTo>
                      <a:lnTo>
                        <a:pt x="539" y="322"/>
                      </a:lnTo>
                      <a:lnTo>
                        <a:pt x="539" y="323"/>
                      </a:lnTo>
                      <a:lnTo>
                        <a:pt x="539" y="324"/>
                      </a:lnTo>
                      <a:lnTo>
                        <a:pt x="538" y="325"/>
                      </a:lnTo>
                      <a:lnTo>
                        <a:pt x="538" y="326"/>
                      </a:lnTo>
                      <a:lnTo>
                        <a:pt x="538" y="327"/>
                      </a:lnTo>
                      <a:lnTo>
                        <a:pt x="538" y="328"/>
                      </a:lnTo>
                      <a:lnTo>
                        <a:pt x="537" y="329"/>
                      </a:lnTo>
                      <a:lnTo>
                        <a:pt x="537" y="330"/>
                      </a:lnTo>
                      <a:lnTo>
                        <a:pt x="536" y="331"/>
                      </a:lnTo>
                      <a:lnTo>
                        <a:pt x="536" y="332"/>
                      </a:lnTo>
                      <a:lnTo>
                        <a:pt x="536" y="333"/>
                      </a:lnTo>
                      <a:lnTo>
                        <a:pt x="536" y="336"/>
                      </a:lnTo>
                      <a:lnTo>
                        <a:pt x="537" y="339"/>
                      </a:lnTo>
                      <a:lnTo>
                        <a:pt x="537" y="340"/>
                      </a:lnTo>
                      <a:lnTo>
                        <a:pt x="537" y="341"/>
                      </a:lnTo>
                      <a:lnTo>
                        <a:pt x="537" y="342"/>
                      </a:lnTo>
                      <a:lnTo>
                        <a:pt x="537" y="343"/>
                      </a:lnTo>
                      <a:lnTo>
                        <a:pt x="538" y="343"/>
                      </a:lnTo>
                      <a:lnTo>
                        <a:pt x="537" y="344"/>
                      </a:lnTo>
                      <a:lnTo>
                        <a:pt x="537" y="346"/>
                      </a:lnTo>
                      <a:lnTo>
                        <a:pt x="536" y="346"/>
                      </a:lnTo>
                      <a:lnTo>
                        <a:pt x="536" y="347"/>
                      </a:lnTo>
                      <a:lnTo>
                        <a:pt x="536" y="348"/>
                      </a:lnTo>
                      <a:lnTo>
                        <a:pt x="535" y="348"/>
                      </a:lnTo>
                      <a:lnTo>
                        <a:pt x="535" y="349"/>
                      </a:lnTo>
                      <a:lnTo>
                        <a:pt x="535" y="350"/>
                      </a:lnTo>
                      <a:lnTo>
                        <a:pt x="534" y="350"/>
                      </a:lnTo>
                      <a:lnTo>
                        <a:pt x="534" y="351"/>
                      </a:lnTo>
                      <a:lnTo>
                        <a:pt x="533" y="351"/>
                      </a:lnTo>
                      <a:lnTo>
                        <a:pt x="533" y="352"/>
                      </a:lnTo>
                      <a:lnTo>
                        <a:pt x="532" y="352"/>
                      </a:lnTo>
                      <a:lnTo>
                        <a:pt x="532" y="353"/>
                      </a:lnTo>
                      <a:lnTo>
                        <a:pt x="532" y="354"/>
                      </a:lnTo>
                      <a:lnTo>
                        <a:pt x="531" y="360"/>
                      </a:lnTo>
                      <a:lnTo>
                        <a:pt x="532" y="361"/>
                      </a:lnTo>
                      <a:lnTo>
                        <a:pt x="532" y="362"/>
                      </a:lnTo>
                      <a:lnTo>
                        <a:pt x="532" y="363"/>
                      </a:lnTo>
                      <a:lnTo>
                        <a:pt x="532" y="365"/>
                      </a:lnTo>
                      <a:lnTo>
                        <a:pt x="531" y="366"/>
                      </a:lnTo>
                      <a:lnTo>
                        <a:pt x="530" y="367"/>
                      </a:lnTo>
                      <a:lnTo>
                        <a:pt x="529" y="368"/>
                      </a:lnTo>
                      <a:lnTo>
                        <a:pt x="528" y="368"/>
                      </a:lnTo>
                      <a:lnTo>
                        <a:pt x="527" y="370"/>
                      </a:lnTo>
                      <a:lnTo>
                        <a:pt x="526" y="371"/>
                      </a:lnTo>
                      <a:lnTo>
                        <a:pt x="525" y="374"/>
                      </a:lnTo>
                      <a:lnTo>
                        <a:pt x="524" y="376"/>
                      </a:lnTo>
                      <a:lnTo>
                        <a:pt x="523" y="378"/>
                      </a:lnTo>
                      <a:lnTo>
                        <a:pt x="522" y="378"/>
                      </a:lnTo>
                      <a:lnTo>
                        <a:pt x="521" y="379"/>
                      </a:lnTo>
                      <a:lnTo>
                        <a:pt x="520" y="379"/>
                      </a:lnTo>
                      <a:lnTo>
                        <a:pt x="519" y="379"/>
                      </a:lnTo>
                      <a:lnTo>
                        <a:pt x="520" y="379"/>
                      </a:lnTo>
                      <a:lnTo>
                        <a:pt x="520" y="380"/>
                      </a:lnTo>
                      <a:lnTo>
                        <a:pt x="519" y="380"/>
                      </a:lnTo>
                      <a:lnTo>
                        <a:pt x="519" y="381"/>
                      </a:lnTo>
                      <a:lnTo>
                        <a:pt x="520" y="381"/>
                      </a:lnTo>
                      <a:lnTo>
                        <a:pt x="519" y="381"/>
                      </a:lnTo>
                      <a:lnTo>
                        <a:pt x="519" y="382"/>
                      </a:lnTo>
                      <a:lnTo>
                        <a:pt x="519" y="383"/>
                      </a:lnTo>
                      <a:lnTo>
                        <a:pt x="519" y="384"/>
                      </a:lnTo>
                      <a:lnTo>
                        <a:pt x="518" y="384"/>
                      </a:lnTo>
                      <a:lnTo>
                        <a:pt x="518" y="385"/>
                      </a:lnTo>
                      <a:lnTo>
                        <a:pt x="517" y="385"/>
                      </a:lnTo>
                      <a:lnTo>
                        <a:pt x="517" y="386"/>
                      </a:lnTo>
                      <a:lnTo>
                        <a:pt x="516" y="386"/>
                      </a:lnTo>
                      <a:lnTo>
                        <a:pt x="515" y="386"/>
                      </a:lnTo>
                      <a:lnTo>
                        <a:pt x="515" y="388"/>
                      </a:lnTo>
                      <a:lnTo>
                        <a:pt x="515" y="395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93" name="Freeform 480"/>
              <p:cNvSpPr>
                <a:spLocks noEditPoints="1"/>
              </p:cNvSpPr>
              <p:nvPr/>
            </p:nvSpPr>
            <p:spPr bwMode="auto">
              <a:xfrm>
                <a:off x="2452688" y="4902200"/>
                <a:ext cx="534987" cy="366713"/>
              </a:xfrm>
              <a:custGeom>
                <a:avLst/>
                <a:gdLst>
                  <a:gd name="T0" fmla="*/ 2147483646 w 520"/>
                  <a:gd name="T1" fmla="*/ 2147483646 h 357"/>
                  <a:gd name="T2" fmla="*/ 2147483646 w 520"/>
                  <a:gd name="T3" fmla="*/ 2147483646 h 357"/>
                  <a:gd name="T4" fmla="*/ 2147483646 w 520"/>
                  <a:gd name="T5" fmla="*/ 2147483646 h 357"/>
                  <a:gd name="T6" fmla="*/ 2147483646 w 520"/>
                  <a:gd name="T7" fmla="*/ 2147483646 h 357"/>
                  <a:gd name="T8" fmla="*/ 2147483646 w 520"/>
                  <a:gd name="T9" fmla="*/ 2147483646 h 357"/>
                  <a:gd name="T10" fmla="*/ 2147483646 w 520"/>
                  <a:gd name="T11" fmla="*/ 2147483646 h 357"/>
                  <a:gd name="T12" fmla="*/ 2147483646 w 520"/>
                  <a:gd name="T13" fmla="*/ 2147483646 h 357"/>
                  <a:gd name="T14" fmla="*/ 2147483646 w 520"/>
                  <a:gd name="T15" fmla="*/ 2147483646 h 357"/>
                  <a:gd name="T16" fmla="*/ 2147483646 w 520"/>
                  <a:gd name="T17" fmla="*/ 2147483646 h 357"/>
                  <a:gd name="T18" fmla="*/ 2147483646 w 520"/>
                  <a:gd name="T19" fmla="*/ 2147483646 h 357"/>
                  <a:gd name="T20" fmla="*/ 2147483646 w 520"/>
                  <a:gd name="T21" fmla="*/ 2147483646 h 357"/>
                  <a:gd name="T22" fmla="*/ 2147483646 w 520"/>
                  <a:gd name="T23" fmla="*/ 2147483646 h 357"/>
                  <a:gd name="T24" fmla="*/ 2147483646 w 520"/>
                  <a:gd name="T25" fmla="*/ 2147483646 h 357"/>
                  <a:gd name="T26" fmla="*/ 2147483646 w 520"/>
                  <a:gd name="T27" fmla="*/ 2147483646 h 357"/>
                  <a:gd name="T28" fmla="*/ 2147483646 w 520"/>
                  <a:gd name="T29" fmla="*/ 2147483646 h 357"/>
                  <a:gd name="T30" fmla="*/ 2147483646 w 520"/>
                  <a:gd name="T31" fmla="*/ 2147483646 h 357"/>
                  <a:gd name="T32" fmla="*/ 2147483646 w 520"/>
                  <a:gd name="T33" fmla="*/ 2147483646 h 357"/>
                  <a:gd name="T34" fmla="*/ 2147483646 w 520"/>
                  <a:gd name="T35" fmla="*/ 2147483646 h 357"/>
                  <a:gd name="T36" fmla="*/ 2147483646 w 520"/>
                  <a:gd name="T37" fmla="*/ 2147483646 h 357"/>
                  <a:gd name="T38" fmla="*/ 2147483646 w 520"/>
                  <a:gd name="T39" fmla="*/ 2147483646 h 357"/>
                  <a:gd name="T40" fmla="*/ 2147483646 w 520"/>
                  <a:gd name="T41" fmla="*/ 2147483646 h 357"/>
                  <a:gd name="T42" fmla="*/ 2147483646 w 520"/>
                  <a:gd name="T43" fmla="*/ 2147483646 h 357"/>
                  <a:gd name="T44" fmla="*/ 2147483646 w 520"/>
                  <a:gd name="T45" fmla="*/ 2147483646 h 357"/>
                  <a:gd name="T46" fmla="*/ 2147483646 w 520"/>
                  <a:gd name="T47" fmla="*/ 2147483646 h 357"/>
                  <a:gd name="T48" fmla="*/ 2147483646 w 520"/>
                  <a:gd name="T49" fmla="*/ 2147483646 h 357"/>
                  <a:gd name="T50" fmla="*/ 2147483646 w 520"/>
                  <a:gd name="T51" fmla="*/ 2147483646 h 357"/>
                  <a:gd name="T52" fmla="*/ 2147483646 w 520"/>
                  <a:gd name="T53" fmla="*/ 2147483646 h 357"/>
                  <a:gd name="T54" fmla="*/ 2147483646 w 520"/>
                  <a:gd name="T55" fmla="*/ 2147483646 h 357"/>
                  <a:gd name="T56" fmla="*/ 2147483646 w 520"/>
                  <a:gd name="T57" fmla="*/ 2147483646 h 357"/>
                  <a:gd name="T58" fmla="*/ 2147483646 w 520"/>
                  <a:gd name="T59" fmla="*/ 2147483646 h 357"/>
                  <a:gd name="T60" fmla="*/ 2147483646 w 520"/>
                  <a:gd name="T61" fmla="*/ 2147483646 h 357"/>
                  <a:gd name="T62" fmla="*/ 2147483646 w 520"/>
                  <a:gd name="T63" fmla="*/ 2147483646 h 357"/>
                  <a:gd name="T64" fmla="*/ 2147483646 w 520"/>
                  <a:gd name="T65" fmla="*/ 2147483646 h 357"/>
                  <a:gd name="T66" fmla="*/ 2147483646 w 520"/>
                  <a:gd name="T67" fmla="*/ 2147483646 h 357"/>
                  <a:gd name="T68" fmla="*/ 2147483646 w 520"/>
                  <a:gd name="T69" fmla="*/ 2147483646 h 357"/>
                  <a:gd name="T70" fmla="*/ 2147483646 w 520"/>
                  <a:gd name="T71" fmla="*/ 2147483646 h 357"/>
                  <a:gd name="T72" fmla="*/ 2147483646 w 520"/>
                  <a:gd name="T73" fmla="*/ 2147483646 h 357"/>
                  <a:gd name="T74" fmla="*/ 2147483646 w 520"/>
                  <a:gd name="T75" fmla="*/ 2147483646 h 357"/>
                  <a:gd name="T76" fmla="*/ 2147483646 w 520"/>
                  <a:gd name="T77" fmla="*/ 2147483646 h 357"/>
                  <a:gd name="T78" fmla="*/ 2147483646 w 520"/>
                  <a:gd name="T79" fmla="*/ 2147483646 h 357"/>
                  <a:gd name="T80" fmla="*/ 2147483646 w 520"/>
                  <a:gd name="T81" fmla="*/ 2147483646 h 357"/>
                  <a:gd name="T82" fmla="*/ 2147483646 w 520"/>
                  <a:gd name="T83" fmla="*/ 2147483646 h 357"/>
                  <a:gd name="T84" fmla="*/ 2147483646 w 520"/>
                  <a:gd name="T85" fmla="*/ 2147483646 h 357"/>
                  <a:gd name="T86" fmla="*/ 2147483646 w 520"/>
                  <a:gd name="T87" fmla="*/ 2147483646 h 357"/>
                  <a:gd name="T88" fmla="*/ 2147483646 w 520"/>
                  <a:gd name="T89" fmla="*/ 2147483646 h 357"/>
                  <a:gd name="T90" fmla="*/ 2147483646 w 520"/>
                  <a:gd name="T91" fmla="*/ 2147483646 h 357"/>
                  <a:gd name="T92" fmla="*/ 2147483646 w 520"/>
                  <a:gd name="T93" fmla="*/ 2147483646 h 357"/>
                  <a:gd name="T94" fmla="*/ 2147483646 w 520"/>
                  <a:gd name="T95" fmla="*/ 2147483646 h 357"/>
                  <a:gd name="T96" fmla="*/ 2147483646 w 520"/>
                  <a:gd name="T97" fmla="*/ 2147483646 h 357"/>
                  <a:gd name="T98" fmla="*/ 2147483646 w 520"/>
                  <a:gd name="T99" fmla="*/ 2147483646 h 357"/>
                  <a:gd name="T100" fmla="*/ 2147483646 w 520"/>
                  <a:gd name="T101" fmla="*/ 2147483646 h 357"/>
                  <a:gd name="T102" fmla="*/ 2147483646 w 520"/>
                  <a:gd name="T103" fmla="*/ 2147483646 h 357"/>
                  <a:gd name="T104" fmla="*/ 2147483646 w 520"/>
                  <a:gd name="T105" fmla="*/ 2147483646 h 357"/>
                  <a:gd name="T106" fmla="*/ 2147483646 w 520"/>
                  <a:gd name="T107" fmla="*/ 2147483646 h 357"/>
                  <a:gd name="T108" fmla="*/ 2147483646 w 520"/>
                  <a:gd name="T109" fmla="*/ 2147483646 h 357"/>
                  <a:gd name="T110" fmla="*/ 2147483646 w 520"/>
                  <a:gd name="T111" fmla="*/ 2147483646 h 357"/>
                  <a:gd name="T112" fmla="*/ 2147483646 w 520"/>
                  <a:gd name="T113" fmla="*/ 2147483646 h 357"/>
                  <a:gd name="T114" fmla="*/ 2147483646 w 520"/>
                  <a:gd name="T115" fmla="*/ 2147483646 h 357"/>
                  <a:gd name="T116" fmla="*/ 2147483646 w 520"/>
                  <a:gd name="T117" fmla="*/ 2147483646 h 357"/>
                  <a:gd name="T118" fmla="*/ 2147483646 w 520"/>
                  <a:gd name="T119" fmla="*/ 2147483646 h 357"/>
                  <a:gd name="T120" fmla="*/ 2147483646 w 520"/>
                  <a:gd name="T121" fmla="*/ 2147483646 h 357"/>
                  <a:gd name="T122" fmla="*/ 2147483646 w 520"/>
                  <a:gd name="T123" fmla="*/ 2147483646 h 357"/>
                  <a:gd name="T124" fmla="*/ 2147483646 w 520"/>
                  <a:gd name="T125" fmla="*/ 2147483646 h 35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20"/>
                  <a:gd name="T190" fmla="*/ 0 h 357"/>
                  <a:gd name="T191" fmla="*/ 520 w 520"/>
                  <a:gd name="T192" fmla="*/ 357 h 35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20" h="357">
                    <a:moveTo>
                      <a:pt x="372" y="356"/>
                    </a:moveTo>
                    <a:lnTo>
                      <a:pt x="371" y="356"/>
                    </a:lnTo>
                    <a:lnTo>
                      <a:pt x="370" y="357"/>
                    </a:lnTo>
                    <a:lnTo>
                      <a:pt x="370" y="356"/>
                    </a:lnTo>
                    <a:lnTo>
                      <a:pt x="369" y="357"/>
                    </a:lnTo>
                    <a:lnTo>
                      <a:pt x="369" y="356"/>
                    </a:lnTo>
                    <a:lnTo>
                      <a:pt x="370" y="356"/>
                    </a:lnTo>
                    <a:lnTo>
                      <a:pt x="370" y="355"/>
                    </a:lnTo>
                    <a:lnTo>
                      <a:pt x="369" y="355"/>
                    </a:lnTo>
                    <a:lnTo>
                      <a:pt x="369" y="354"/>
                    </a:lnTo>
                    <a:lnTo>
                      <a:pt x="370" y="354"/>
                    </a:lnTo>
                    <a:lnTo>
                      <a:pt x="369" y="353"/>
                    </a:lnTo>
                    <a:lnTo>
                      <a:pt x="368" y="353"/>
                    </a:lnTo>
                    <a:lnTo>
                      <a:pt x="367" y="353"/>
                    </a:lnTo>
                    <a:lnTo>
                      <a:pt x="366" y="353"/>
                    </a:lnTo>
                    <a:lnTo>
                      <a:pt x="366" y="352"/>
                    </a:lnTo>
                    <a:lnTo>
                      <a:pt x="365" y="352"/>
                    </a:lnTo>
                    <a:lnTo>
                      <a:pt x="364" y="352"/>
                    </a:lnTo>
                    <a:lnTo>
                      <a:pt x="363" y="352"/>
                    </a:lnTo>
                    <a:lnTo>
                      <a:pt x="362" y="352"/>
                    </a:lnTo>
                    <a:lnTo>
                      <a:pt x="362" y="351"/>
                    </a:lnTo>
                    <a:lnTo>
                      <a:pt x="361" y="350"/>
                    </a:lnTo>
                    <a:lnTo>
                      <a:pt x="361" y="351"/>
                    </a:lnTo>
                    <a:lnTo>
                      <a:pt x="360" y="350"/>
                    </a:lnTo>
                    <a:lnTo>
                      <a:pt x="360" y="349"/>
                    </a:lnTo>
                    <a:lnTo>
                      <a:pt x="359" y="348"/>
                    </a:lnTo>
                    <a:lnTo>
                      <a:pt x="359" y="347"/>
                    </a:lnTo>
                    <a:lnTo>
                      <a:pt x="360" y="348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9" y="346"/>
                    </a:lnTo>
                    <a:lnTo>
                      <a:pt x="358" y="345"/>
                    </a:lnTo>
                    <a:lnTo>
                      <a:pt x="357" y="345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4" y="343"/>
                    </a:lnTo>
                    <a:lnTo>
                      <a:pt x="353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9" y="342"/>
                    </a:lnTo>
                    <a:lnTo>
                      <a:pt x="349" y="343"/>
                    </a:lnTo>
                    <a:lnTo>
                      <a:pt x="348" y="343"/>
                    </a:lnTo>
                    <a:lnTo>
                      <a:pt x="348" y="344"/>
                    </a:lnTo>
                    <a:lnTo>
                      <a:pt x="346" y="344"/>
                    </a:lnTo>
                    <a:lnTo>
                      <a:pt x="345" y="344"/>
                    </a:lnTo>
                    <a:lnTo>
                      <a:pt x="344" y="344"/>
                    </a:lnTo>
                    <a:lnTo>
                      <a:pt x="344" y="345"/>
                    </a:lnTo>
                    <a:lnTo>
                      <a:pt x="343" y="345"/>
                    </a:lnTo>
                    <a:lnTo>
                      <a:pt x="342" y="345"/>
                    </a:lnTo>
                    <a:lnTo>
                      <a:pt x="341" y="346"/>
                    </a:lnTo>
                    <a:lnTo>
                      <a:pt x="341" y="345"/>
                    </a:lnTo>
                    <a:lnTo>
                      <a:pt x="340" y="346"/>
                    </a:lnTo>
                    <a:lnTo>
                      <a:pt x="339" y="346"/>
                    </a:lnTo>
                    <a:lnTo>
                      <a:pt x="338" y="346"/>
                    </a:lnTo>
                    <a:lnTo>
                      <a:pt x="338" y="347"/>
                    </a:lnTo>
                    <a:lnTo>
                      <a:pt x="337" y="346"/>
                    </a:lnTo>
                    <a:lnTo>
                      <a:pt x="336" y="347"/>
                    </a:lnTo>
                    <a:lnTo>
                      <a:pt x="336" y="346"/>
                    </a:lnTo>
                    <a:lnTo>
                      <a:pt x="336" y="347"/>
                    </a:lnTo>
                    <a:lnTo>
                      <a:pt x="335" y="347"/>
                    </a:lnTo>
                    <a:lnTo>
                      <a:pt x="335" y="348"/>
                    </a:lnTo>
                    <a:lnTo>
                      <a:pt x="335" y="349"/>
                    </a:lnTo>
                    <a:lnTo>
                      <a:pt x="336" y="350"/>
                    </a:lnTo>
                    <a:lnTo>
                      <a:pt x="337" y="351"/>
                    </a:lnTo>
                    <a:lnTo>
                      <a:pt x="337" y="352"/>
                    </a:lnTo>
                    <a:lnTo>
                      <a:pt x="338" y="352"/>
                    </a:lnTo>
                    <a:lnTo>
                      <a:pt x="339" y="353"/>
                    </a:lnTo>
                    <a:lnTo>
                      <a:pt x="340" y="353"/>
                    </a:lnTo>
                    <a:lnTo>
                      <a:pt x="340" y="354"/>
                    </a:lnTo>
                    <a:lnTo>
                      <a:pt x="340" y="355"/>
                    </a:lnTo>
                    <a:lnTo>
                      <a:pt x="341" y="355"/>
                    </a:lnTo>
                    <a:lnTo>
                      <a:pt x="341" y="356"/>
                    </a:lnTo>
                    <a:lnTo>
                      <a:pt x="342" y="357"/>
                    </a:lnTo>
                    <a:lnTo>
                      <a:pt x="341" y="357"/>
                    </a:lnTo>
                    <a:lnTo>
                      <a:pt x="341" y="356"/>
                    </a:lnTo>
                    <a:lnTo>
                      <a:pt x="340" y="356"/>
                    </a:lnTo>
                    <a:lnTo>
                      <a:pt x="339" y="356"/>
                    </a:lnTo>
                    <a:lnTo>
                      <a:pt x="340" y="355"/>
                    </a:lnTo>
                    <a:lnTo>
                      <a:pt x="339" y="355"/>
                    </a:lnTo>
                    <a:lnTo>
                      <a:pt x="340" y="355"/>
                    </a:lnTo>
                    <a:lnTo>
                      <a:pt x="340" y="354"/>
                    </a:lnTo>
                    <a:lnTo>
                      <a:pt x="338" y="354"/>
                    </a:lnTo>
                    <a:lnTo>
                      <a:pt x="339" y="354"/>
                    </a:lnTo>
                    <a:lnTo>
                      <a:pt x="338" y="354"/>
                    </a:lnTo>
                    <a:lnTo>
                      <a:pt x="337" y="354"/>
                    </a:lnTo>
                    <a:lnTo>
                      <a:pt x="337" y="353"/>
                    </a:lnTo>
                    <a:lnTo>
                      <a:pt x="336" y="353"/>
                    </a:lnTo>
                    <a:lnTo>
                      <a:pt x="336" y="352"/>
                    </a:lnTo>
                    <a:lnTo>
                      <a:pt x="335" y="352"/>
                    </a:lnTo>
                    <a:lnTo>
                      <a:pt x="336" y="351"/>
                    </a:lnTo>
                    <a:lnTo>
                      <a:pt x="335" y="351"/>
                    </a:lnTo>
                    <a:lnTo>
                      <a:pt x="334" y="351"/>
                    </a:lnTo>
                    <a:lnTo>
                      <a:pt x="335" y="350"/>
                    </a:lnTo>
                    <a:lnTo>
                      <a:pt x="334" y="350"/>
                    </a:lnTo>
                    <a:lnTo>
                      <a:pt x="334" y="349"/>
                    </a:lnTo>
                    <a:lnTo>
                      <a:pt x="333" y="350"/>
                    </a:lnTo>
                    <a:lnTo>
                      <a:pt x="334" y="350"/>
                    </a:lnTo>
                    <a:lnTo>
                      <a:pt x="333" y="350"/>
                    </a:lnTo>
                    <a:lnTo>
                      <a:pt x="334" y="351"/>
                    </a:lnTo>
                    <a:lnTo>
                      <a:pt x="333" y="351"/>
                    </a:lnTo>
                    <a:lnTo>
                      <a:pt x="333" y="352"/>
                    </a:lnTo>
                    <a:lnTo>
                      <a:pt x="333" y="351"/>
                    </a:lnTo>
                    <a:lnTo>
                      <a:pt x="333" y="350"/>
                    </a:lnTo>
                    <a:lnTo>
                      <a:pt x="332" y="350"/>
                    </a:lnTo>
                    <a:lnTo>
                      <a:pt x="332" y="349"/>
                    </a:lnTo>
                    <a:lnTo>
                      <a:pt x="332" y="348"/>
                    </a:lnTo>
                    <a:lnTo>
                      <a:pt x="332" y="347"/>
                    </a:lnTo>
                    <a:lnTo>
                      <a:pt x="333" y="346"/>
                    </a:lnTo>
                    <a:lnTo>
                      <a:pt x="332" y="346"/>
                    </a:lnTo>
                    <a:lnTo>
                      <a:pt x="332" y="347"/>
                    </a:lnTo>
                    <a:lnTo>
                      <a:pt x="332" y="346"/>
                    </a:lnTo>
                    <a:lnTo>
                      <a:pt x="331" y="346"/>
                    </a:lnTo>
                    <a:lnTo>
                      <a:pt x="330" y="346"/>
                    </a:lnTo>
                    <a:lnTo>
                      <a:pt x="330" y="345"/>
                    </a:lnTo>
                    <a:lnTo>
                      <a:pt x="331" y="345"/>
                    </a:lnTo>
                    <a:lnTo>
                      <a:pt x="332" y="345"/>
                    </a:lnTo>
                    <a:lnTo>
                      <a:pt x="333" y="345"/>
                    </a:lnTo>
                    <a:lnTo>
                      <a:pt x="333" y="344"/>
                    </a:lnTo>
                    <a:lnTo>
                      <a:pt x="332" y="344"/>
                    </a:lnTo>
                    <a:lnTo>
                      <a:pt x="333" y="343"/>
                    </a:lnTo>
                    <a:lnTo>
                      <a:pt x="332" y="343"/>
                    </a:lnTo>
                    <a:lnTo>
                      <a:pt x="332" y="342"/>
                    </a:lnTo>
                    <a:lnTo>
                      <a:pt x="333" y="342"/>
                    </a:lnTo>
                    <a:lnTo>
                      <a:pt x="334" y="342"/>
                    </a:lnTo>
                    <a:lnTo>
                      <a:pt x="334" y="341"/>
                    </a:lnTo>
                    <a:lnTo>
                      <a:pt x="333" y="341"/>
                    </a:lnTo>
                    <a:lnTo>
                      <a:pt x="332" y="341"/>
                    </a:lnTo>
                    <a:lnTo>
                      <a:pt x="333" y="340"/>
                    </a:lnTo>
                    <a:lnTo>
                      <a:pt x="333" y="339"/>
                    </a:lnTo>
                    <a:lnTo>
                      <a:pt x="334" y="339"/>
                    </a:lnTo>
                    <a:lnTo>
                      <a:pt x="334" y="340"/>
                    </a:lnTo>
                    <a:lnTo>
                      <a:pt x="333" y="340"/>
                    </a:lnTo>
                    <a:lnTo>
                      <a:pt x="334" y="340"/>
                    </a:lnTo>
                    <a:lnTo>
                      <a:pt x="335" y="340"/>
                    </a:lnTo>
                    <a:lnTo>
                      <a:pt x="334" y="341"/>
                    </a:lnTo>
                    <a:lnTo>
                      <a:pt x="335" y="341"/>
                    </a:lnTo>
                    <a:lnTo>
                      <a:pt x="336" y="341"/>
                    </a:lnTo>
                    <a:lnTo>
                      <a:pt x="335" y="341"/>
                    </a:lnTo>
                    <a:lnTo>
                      <a:pt x="335" y="342"/>
                    </a:lnTo>
                    <a:lnTo>
                      <a:pt x="336" y="342"/>
                    </a:lnTo>
                    <a:lnTo>
                      <a:pt x="337" y="342"/>
                    </a:lnTo>
                    <a:lnTo>
                      <a:pt x="337" y="343"/>
                    </a:lnTo>
                    <a:lnTo>
                      <a:pt x="336" y="344"/>
                    </a:lnTo>
                    <a:lnTo>
                      <a:pt x="336" y="343"/>
                    </a:lnTo>
                    <a:lnTo>
                      <a:pt x="336" y="344"/>
                    </a:lnTo>
                    <a:lnTo>
                      <a:pt x="335" y="345"/>
                    </a:lnTo>
                    <a:lnTo>
                      <a:pt x="336" y="345"/>
                    </a:lnTo>
                    <a:lnTo>
                      <a:pt x="336" y="344"/>
                    </a:lnTo>
                    <a:lnTo>
                      <a:pt x="337" y="344"/>
                    </a:lnTo>
                    <a:lnTo>
                      <a:pt x="337" y="343"/>
                    </a:lnTo>
                    <a:lnTo>
                      <a:pt x="337" y="344"/>
                    </a:lnTo>
                    <a:lnTo>
                      <a:pt x="337" y="345"/>
                    </a:lnTo>
                    <a:lnTo>
                      <a:pt x="337" y="344"/>
                    </a:lnTo>
                    <a:lnTo>
                      <a:pt x="338" y="344"/>
                    </a:lnTo>
                    <a:lnTo>
                      <a:pt x="338" y="343"/>
                    </a:lnTo>
                    <a:lnTo>
                      <a:pt x="337" y="343"/>
                    </a:lnTo>
                    <a:lnTo>
                      <a:pt x="338" y="342"/>
                    </a:lnTo>
                    <a:lnTo>
                      <a:pt x="338" y="341"/>
                    </a:lnTo>
                    <a:lnTo>
                      <a:pt x="337" y="341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39"/>
                    </a:lnTo>
                    <a:lnTo>
                      <a:pt x="337" y="339"/>
                    </a:lnTo>
                    <a:lnTo>
                      <a:pt x="338" y="338"/>
                    </a:lnTo>
                    <a:lnTo>
                      <a:pt x="337" y="338"/>
                    </a:lnTo>
                    <a:lnTo>
                      <a:pt x="338" y="337"/>
                    </a:lnTo>
                    <a:lnTo>
                      <a:pt x="339" y="337"/>
                    </a:lnTo>
                    <a:lnTo>
                      <a:pt x="338" y="337"/>
                    </a:lnTo>
                    <a:lnTo>
                      <a:pt x="338" y="338"/>
                    </a:lnTo>
                    <a:lnTo>
                      <a:pt x="339" y="338"/>
                    </a:lnTo>
                    <a:lnTo>
                      <a:pt x="339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40" y="339"/>
                    </a:lnTo>
                    <a:lnTo>
                      <a:pt x="341" y="338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2" y="339"/>
                    </a:lnTo>
                    <a:lnTo>
                      <a:pt x="343" y="339"/>
                    </a:lnTo>
                    <a:lnTo>
                      <a:pt x="344" y="339"/>
                    </a:lnTo>
                    <a:lnTo>
                      <a:pt x="344" y="338"/>
                    </a:lnTo>
                    <a:lnTo>
                      <a:pt x="344" y="337"/>
                    </a:lnTo>
                    <a:lnTo>
                      <a:pt x="344" y="338"/>
                    </a:lnTo>
                    <a:lnTo>
                      <a:pt x="345" y="338"/>
                    </a:lnTo>
                    <a:lnTo>
                      <a:pt x="345" y="337"/>
                    </a:lnTo>
                    <a:lnTo>
                      <a:pt x="345" y="336"/>
                    </a:lnTo>
                    <a:lnTo>
                      <a:pt x="346" y="337"/>
                    </a:lnTo>
                    <a:lnTo>
                      <a:pt x="346" y="336"/>
                    </a:lnTo>
                    <a:lnTo>
                      <a:pt x="346" y="335"/>
                    </a:lnTo>
                    <a:lnTo>
                      <a:pt x="346" y="334"/>
                    </a:lnTo>
                    <a:lnTo>
                      <a:pt x="345" y="334"/>
                    </a:lnTo>
                    <a:lnTo>
                      <a:pt x="346" y="333"/>
                    </a:lnTo>
                    <a:lnTo>
                      <a:pt x="346" y="334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8" y="335"/>
                    </a:lnTo>
                    <a:lnTo>
                      <a:pt x="348" y="334"/>
                    </a:lnTo>
                    <a:lnTo>
                      <a:pt x="348" y="333"/>
                    </a:lnTo>
                    <a:lnTo>
                      <a:pt x="349" y="333"/>
                    </a:lnTo>
                    <a:lnTo>
                      <a:pt x="350" y="333"/>
                    </a:lnTo>
                    <a:lnTo>
                      <a:pt x="350" y="332"/>
                    </a:lnTo>
                    <a:lnTo>
                      <a:pt x="350" y="331"/>
                    </a:lnTo>
                    <a:lnTo>
                      <a:pt x="350" y="330"/>
                    </a:lnTo>
                    <a:lnTo>
                      <a:pt x="350" y="329"/>
                    </a:lnTo>
                    <a:lnTo>
                      <a:pt x="351" y="330"/>
                    </a:lnTo>
                    <a:lnTo>
                      <a:pt x="351" y="329"/>
                    </a:lnTo>
                    <a:lnTo>
                      <a:pt x="351" y="328"/>
                    </a:lnTo>
                    <a:lnTo>
                      <a:pt x="352" y="328"/>
                    </a:lnTo>
                    <a:lnTo>
                      <a:pt x="352" y="327"/>
                    </a:lnTo>
                    <a:lnTo>
                      <a:pt x="353" y="327"/>
                    </a:lnTo>
                    <a:lnTo>
                      <a:pt x="352" y="327"/>
                    </a:lnTo>
                    <a:lnTo>
                      <a:pt x="351" y="327"/>
                    </a:lnTo>
                    <a:lnTo>
                      <a:pt x="351" y="328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50" y="327"/>
                    </a:lnTo>
                    <a:lnTo>
                      <a:pt x="349" y="328"/>
                    </a:lnTo>
                    <a:lnTo>
                      <a:pt x="348" y="328"/>
                    </a:lnTo>
                    <a:lnTo>
                      <a:pt x="349" y="328"/>
                    </a:lnTo>
                    <a:lnTo>
                      <a:pt x="348" y="329"/>
                    </a:lnTo>
                    <a:lnTo>
                      <a:pt x="348" y="328"/>
                    </a:lnTo>
                    <a:lnTo>
                      <a:pt x="347" y="328"/>
                    </a:lnTo>
                    <a:lnTo>
                      <a:pt x="347" y="327"/>
                    </a:lnTo>
                    <a:lnTo>
                      <a:pt x="348" y="327"/>
                    </a:lnTo>
                    <a:lnTo>
                      <a:pt x="349" y="327"/>
                    </a:lnTo>
                    <a:lnTo>
                      <a:pt x="350" y="326"/>
                    </a:lnTo>
                    <a:lnTo>
                      <a:pt x="351" y="326"/>
                    </a:lnTo>
                    <a:lnTo>
                      <a:pt x="351" y="325"/>
                    </a:lnTo>
                    <a:lnTo>
                      <a:pt x="352" y="325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3"/>
                    </a:lnTo>
                    <a:lnTo>
                      <a:pt x="353" y="323"/>
                    </a:lnTo>
                    <a:lnTo>
                      <a:pt x="352" y="323"/>
                    </a:lnTo>
                    <a:lnTo>
                      <a:pt x="351" y="323"/>
                    </a:lnTo>
                    <a:lnTo>
                      <a:pt x="351" y="322"/>
                    </a:lnTo>
                    <a:lnTo>
                      <a:pt x="352" y="321"/>
                    </a:lnTo>
                    <a:lnTo>
                      <a:pt x="352" y="320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18"/>
                    </a:lnTo>
                    <a:lnTo>
                      <a:pt x="354" y="318"/>
                    </a:lnTo>
                    <a:lnTo>
                      <a:pt x="354" y="319"/>
                    </a:lnTo>
                    <a:lnTo>
                      <a:pt x="354" y="318"/>
                    </a:lnTo>
                    <a:lnTo>
                      <a:pt x="355" y="318"/>
                    </a:lnTo>
                    <a:lnTo>
                      <a:pt x="354" y="318"/>
                    </a:lnTo>
                    <a:lnTo>
                      <a:pt x="354" y="317"/>
                    </a:lnTo>
                    <a:lnTo>
                      <a:pt x="353" y="316"/>
                    </a:lnTo>
                    <a:lnTo>
                      <a:pt x="352" y="316"/>
                    </a:lnTo>
                    <a:lnTo>
                      <a:pt x="352" y="315"/>
                    </a:lnTo>
                    <a:lnTo>
                      <a:pt x="352" y="314"/>
                    </a:lnTo>
                    <a:lnTo>
                      <a:pt x="352" y="313"/>
                    </a:lnTo>
                    <a:lnTo>
                      <a:pt x="353" y="313"/>
                    </a:lnTo>
                    <a:lnTo>
                      <a:pt x="353" y="312"/>
                    </a:lnTo>
                    <a:lnTo>
                      <a:pt x="352" y="313"/>
                    </a:lnTo>
                    <a:lnTo>
                      <a:pt x="352" y="312"/>
                    </a:lnTo>
                    <a:lnTo>
                      <a:pt x="351" y="312"/>
                    </a:lnTo>
                    <a:lnTo>
                      <a:pt x="352" y="312"/>
                    </a:lnTo>
                    <a:lnTo>
                      <a:pt x="352" y="311"/>
                    </a:lnTo>
                    <a:lnTo>
                      <a:pt x="352" y="310"/>
                    </a:lnTo>
                    <a:lnTo>
                      <a:pt x="353" y="310"/>
                    </a:lnTo>
                    <a:lnTo>
                      <a:pt x="353" y="309"/>
                    </a:lnTo>
                    <a:lnTo>
                      <a:pt x="354" y="309"/>
                    </a:lnTo>
                    <a:lnTo>
                      <a:pt x="353" y="309"/>
                    </a:lnTo>
                    <a:lnTo>
                      <a:pt x="354" y="308"/>
                    </a:lnTo>
                    <a:lnTo>
                      <a:pt x="355" y="308"/>
                    </a:lnTo>
                    <a:lnTo>
                      <a:pt x="355" y="307"/>
                    </a:lnTo>
                    <a:lnTo>
                      <a:pt x="354" y="307"/>
                    </a:lnTo>
                    <a:lnTo>
                      <a:pt x="353" y="308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6"/>
                    </a:lnTo>
                    <a:lnTo>
                      <a:pt x="353" y="307"/>
                    </a:lnTo>
                    <a:lnTo>
                      <a:pt x="352" y="307"/>
                    </a:lnTo>
                    <a:lnTo>
                      <a:pt x="352" y="306"/>
                    </a:lnTo>
                    <a:lnTo>
                      <a:pt x="353" y="306"/>
                    </a:lnTo>
                    <a:lnTo>
                      <a:pt x="353" y="305"/>
                    </a:lnTo>
                    <a:lnTo>
                      <a:pt x="354" y="305"/>
                    </a:lnTo>
                    <a:lnTo>
                      <a:pt x="353" y="305"/>
                    </a:lnTo>
                    <a:lnTo>
                      <a:pt x="353" y="304"/>
                    </a:lnTo>
                    <a:lnTo>
                      <a:pt x="353" y="303"/>
                    </a:lnTo>
                    <a:lnTo>
                      <a:pt x="353" y="302"/>
                    </a:lnTo>
                    <a:lnTo>
                      <a:pt x="352" y="302"/>
                    </a:lnTo>
                    <a:lnTo>
                      <a:pt x="352" y="301"/>
                    </a:lnTo>
                    <a:lnTo>
                      <a:pt x="353" y="300"/>
                    </a:lnTo>
                    <a:lnTo>
                      <a:pt x="353" y="299"/>
                    </a:lnTo>
                    <a:lnTo>
                      <a:pt x="354" y="299"/>
                    </a:lnTo>
                    <a:lnTo>
                      <a:pt x="354" y="298"/>
                    </a:lnTo>
                    <a:lnTo>
                      <a:pt x="354" y="297"/>
                    </a:lnTo>
                    <a:lnTo>
                      <a:pt x="353" y="297"/>
                    </a:lnTo>
                    <a:lnTo>
                      <a:pt x="354" y="297"/>
                    </a:lnTo>
                    <a:lnTo>
                      <a:pt x="353" y="296"/>
                    </a:lnTo>
                    <a:lnTo>
                      <a:pt x="354" y="296"/>
                    </a:lnTo>
                    <a:lnTo>
                      <a:pt x="354" y="295"/>
                    </a:lnTo>
                    <a:lnTo>
                      <a:pt x="355" y="295"/>
                    </a:lnTo>
                    <a:lnTo>
                      <a:pt x="355" y="294"/>
                    </a:lnTo>
                    <a:lnTo>
                      <a:pt x="356" y="295"/>
                    </a:lnTo>
                    <a:lnTo>
                      <a:pt x="357" y="295"/>
                    </a:lnTo>
                    <a:lnTo>
                      <a:pt x="357" y="294"/>
                    </a:lnTo>
                    <a:lnTo>
                      <a:pt x="357" y="293"/>
                    </a:lnTo>
                    <a:lnTo>
                      <a:pt x="356" y="293"/>
                    </a:lnTo>
                    <a:lnTo>
                      <a:pt x="357" y="292"/>
                    </a:lnTo>
                    <a:lnTo>
                      <a:pt x="356" y="292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8" y="291"/>
                    </a:lnTo>
                    <a:lnTo>
                      <a:pt x="358" y="290"/>
                    </a:lnTo>
                    <a:lnTo>
                      <a:pt x="359" y="290"/>
                    </a:lnTo>
                    <a:lnTo>
                      <a:pt x="359" y="291"/>
                    </a:lnTo>
                    <a:lnTo>
                      <a:pt x="358" y="291"/>
                    </a:lnTo>
                    <a:lnTo>
                      <a:pt x="359" y="291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0" y="291"/>
                    </a:lnTo>
                    <a:lnTo>
                      <a:pt x="361" y="291"/>
                    </a:lnTo>
                    <a:lnTo>
                      <a:pt x="361" y="292"/>
                    </a:lnTo>
                    <a:lnTo>
                      <a:pt x="360" y="293"/>
                    </a:lnTo>
                    <a:lnTo>
                      <a:pt x="361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2" y="292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89"/>
                    </a:lnTo>
                    <a:lnTo>
                      <a:pt x="363" y="290"/>
                    </a:lnTo>
                    <a:lnTo>
                      <a:pt x="364" y="290"/>
                    </a:lnTo>
                    <a:lnTo>
                      <a:pt x="365" y="290"/>
                    </a:lnTo>
                    <a:lnTo>
                      <a:pt x="365" y="291"/>
                    </a:lnTo>
                    <a:lnTo>
                      <a:pt x="365" y="290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7" y="289"/>
                    </a:lnTo>
                    <a:lnTo>
                      <a:pt x="368" y="288"/>
                    </a:lnTo>
                    <a:lnTo>
                      <a:pt x="367" y="288"/>
                    </a:lnTo>
                    <a:lnTo>
                      <a:pt x="366" y="288"/>
                    </a:lnTo>
                    <a:lnTo>
                      <a:pt x="365" y="288"/>
                    </a:lnTo>
                    <a:lnTo>
                      <a:pt x="366" y="288"/>
                    </a:lnTo>
                    <a:lnTo>
                      <a:pt x="366" y="287"/>
                    </a:lnTo>
                    <a:lnTo>
                      <a:pt x="365" y="287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7" y="285"/>
                    </a:lnTo>
                    <a:lnTo>
                      <a:pt x="368" y="285"/>
                    </a:lnTo>
                    <a:lnTo>
                      <a:pt x="368" y="284"/>
                    </a:lnTo>
                    <a:lnTo>
                      <a:pt x="368" y="283"/>
                    </a:lnTo>
                    <a:lnTo>
                      <a:pt x="369" y="283"/>
                    </a:lnTo>
                    <a:lnTo>
                      <a:pt x="369" y="282"/>
                    </a:lnTo>
                    <a:lnTo>
                      <a:pt x="370" y="282"/>
                    </a:lnTo>
                    <a:lnTo>
                      <a:pt x="370" y="281"/>
                    </a:lnTo>
                    <a:lnTo>
                      <a:pt x="371" y="281"/>
                    </a:lnTo>
                    <a:lnTo>
                      <a:pt x="371" y="280"/>
                    </a:lnTo>
                    <a:lnTo>
                      <a:pt x="371" y="281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3" y="282"/>
                    </a:lnTo>
                    <a:lnTo>
                      <a:pt x="372" y="281"/>
                    </a:lnTo>
                    <a:lnTo>
                      <a:pt x="373" y="281"/>
                    </a:lnTo>
                    <a:lnTo>
                      <a:pt x="374" y="281"/>
                    </a:lnTo>
                    <a:lnTo>
                      <a:pt x="374" y="282"/>
                    </a:lnTo>
                    <a:lnTo>
                      <a:pt x="374" y="283"/>
                    </a:lnTo>
                    <a:lnTo>
                      <a:pt x="375" y="282"/>
                    </a:lnTo>
                    <a:lnTo>
                      <a:pt x="376" y="282"/>
                    </a:lnTo>
                    <a:lnTo>
                      <a:pt x="377" y="282"/>
                    </a:lnTo>
                    <a:lnTo>
                      <a:pt x="378" y="282"/>
                    </a:lnTo>
                    <a:lnTo>
                      <a:pt x="378" y="283"/>
                    </a:lnTo>
                    <a:lnTo>
                      <a:pt x="379" y="283"/>
                    </a:lnTo>
                    <a:lnTo>
                      <a:pt x="380" y="283"/>
                    </a:lnTo>
                    <a:lnTo>
                      <a:pt x="380" y="282"/>
                    </a:lnTo>
                    <a:lnTo>
                      <a:pt x="379" y="281"/>
                    </a:lnTo>
                    <a:lnTo>
                      <a:pt x="379" y="280"/>
                    </a:lnTo>
                    <a:lnTo>
                      <a:pt x="378" y="280"/>
                    </a:lnTo>
                    <a:lnTo>
                      <a:pt x="378" y="279"/>
                    </a:lnTo>
                    <a:lnTo>
                      <a:pt x="378" y="278"/>
                    </a:lnTo>
                    <a:lnTo>
                      <a:pt x="379" y="278"/>
                    </a:lnTo>
                    <a:lnTo>
                      <a:pt x="378" y="277"/>
                    </a:lnTo>
                    <a:lnTo>
                      <a:pt x="377" y="277"/>
                    </a:lnTo>
                    <a:lnTo>
                      <a:pt x="377" y="276"/>
                    </a:lnTo>
                    <a:lnTo>
                      <a:pt x="377" y="274"/>
                    </a:lnTo>
                    <a:lnTo>
                      <a:pt x="376" y="274"/>
                    </a:lnTo>
                    <a:lnTo>
                      <a:pt x="375" y="274"/>
                    </a:lnTo>
                    <a:lnTo>
                      <a:pt x="375" y="273"/>
                    </a:lnTo>
                    <a:lnTo>
                      <a:pt x="376" y="272"/>
                    </a:lnTo>
                    <a:lnTo>
                      <a:pt x="376" y="271"/>
                    </a:lnTo>
                    <a:lnTo>
                      <a:pt x="377" y="271"/>
                    </a:lnTo>
                    <a:lnTo>
                      <a:pt x="377" y="270"/>
                    </a:lnTo>
                    <a:lnTo>
                      <a:pt x="376" y="270"/>
                    </a:lnTo>
                    <a:lnTo>
                      <a:pt x="376" y="269"/>
                    </a:lnTo>
                    <a:lnTo>
                      <a:pt x="376" y="268"/>
                    </a:lnTo>
                    <a:lnTo>
                      <a:pt x="375" y="269"/>
                    </a:lnTo>
                    <a:lnTo>
                      <a:pt x="374" y="269"/>
                    </a:lnTo>
                    <a:lnTo>
                      <a:pt x="373" y="268"/>
                    </a:lnTo>
                    <a:lnTo>
                      <a:pt x="374" y="267"/>
                    </a:lnTo>
                    <a:lnTo>
                      <a:pt x="374" y="266"/>
                    </a:lnTo>
                    <a:lnTo>
                      <a:pt x="374" y="265"/>
                    </a:lnTo>
                    <a:lnTo>
                      <a:pt x="374" y="264"/>
                    </a:lnTo>
                    <a:lnTo>
                      <a:pt x="374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2" y="267"/>
                    </a:lnTo>
                    <a:lnTo>
                      <a:pt x="372" y="268"/>
                    </a:lnTo>
                    <a:lnTo>
                      <a:pt x="371" y="268"/>
                    </a:lnTo>
                    <a:lnTo>
                      <a:pt x="371" y="267"/>
                    </a:lnTo>
                    <a:lnTo>
                      <a:pt x="371" y="266"/>
                    </a:lnTo>
                    <a:lnTo>
                      <a:pt x="370" y="265"/>
                    </a:lnTo>
                    <a:lnTo>
                      <a:pt x="369" y="265"/>
                    </a:lnTo>
                    <a:lnTo>
                      <a:pt x="369" y="266"/>
                    </a:lnTo>
                    <a:lnTo>
                      <a:pt x="370" y="267"/>
                    </a:lnTo>
                    <a:lnTo>
                      <a:pt x="369" y="267"/>
                    </a:lnTo>
                    <a:lnTo>
                      <a:pt x="369" y="266"/>
                    </a:lnTo>
                    <a:lnTo>
                      <a:pt x="368" y="267"/>
                    </a:lnTo>
                    <a:lnTo>
                      <a:pt x="368" y="268"/>
                    </a:lnTo>
                    <a:lnTo>
                      <a:pt x="367" y="268"/>
                    </a:lnTo>
                    <a:lnTo>
                      <a:pt x="366" y="268"/>
                    </a:lnTo>
                    <a:lnTo>
                      <a:pt x="367" y="267"/>
                    </a:lnTo>
                    <a:lnTo>
                      <a:pt x="366" y="267"/>
                    </a:lnTo>
                    <a:lnTo>
                      <a:pt x="365" y="267"/>
                    </a:lnTo>
                    <a:lnTo>
                      <a:pt x="364" y="266"/>
                    </a:lnTo>
                    <a:lnTo>
                      <a:pt x="365" y="265"/>
                    </a:lnTo>
                    <a:lnTo>
                      <a:pt x="365" y="264"/>
                    </a:lnTo>
                    <a:lnTo>
                      <a:pt x="364" y="264"/>
                    </a:lnTo>
                    <a:lnTo>
                      <a:pt x="364" y="263"/>
                    </a:lnTo>
                    <a:lnTo>
                      <a:pt x="365" y="263"/>
                    </a:lnTo>
                    <a:lnTo>
                      <a:pt x="366" y="263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4" y="262"/>
                    </a:lnTo>
                    <a:lnTo>
                      <a:pt x="363" y="262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3" y="263"/>
                    </a:lnTo>
                    <a:lnTo>
                      <a:pt x="363" y="264"/>
                    </a:lnTo>
                    <a:lnTo>
                      <a:pt x="362" y="264"/>
                    </a:lnTo>
                    <a:lnTo>
                      <a:pt x="361" y="264"/>
                    </a:lnTo>
                    <a:lnTo>
                      <a:pt x="360" y="263"/>
                    </a:lnTo>
                    <a:lnTo>
                      <a:pt x="359" y="263"/>
                    </a:lnTo>
                    <a:lnTo>
                      <a:pt x="358" y="263"/>
                    </a:lnTo>
                    <a:lnTo>
                      <a:pt x="359" y="264"/>
                    </a:lnTo>
                    <a:lnTo>
                      <a:pt x="359" y="265"/>
                    </a:lnTo>
                    <a:lnTo>
                      <a:pt x="358" y="265"/>
                    </a:lnTo>
                    <a:lnTo>
                      <a:pt x="358" y="266"/>
                    </a:lnTo>
                    <a:lnTo>
                      <a:pt x="357" y="266"/>
                    </a:lnTo>
                    <a:lnTo>
                      <a:pt x="357" y="265"/>
                    </a:lnTo>
                    <a:lnTo>
                      <a:pt x="357" y="264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6" y="263"/>
                    </a:lnTo>
                    <a:lnTo>
                      <a:pt x="355" y="263"/>
                    </a:lnTo>
                    <a:lnTo>
                      <a:pt x="355" y="262"/>
                    </a:lnTo>
                    <a:lnTo>
                      <a:pt x="355" y="261"/>
                    </a:lnTo>
                    <a:lnTo>
                      <a:pt x="354" y="261"/>
                    </a:lnTo>
                    <a:lnTo>
                      <a:pt x="354" y="262"/>
                    </a:lnTo>
                    <a:lnTo>
                      <a:pt x="354" y="263"/>
                    </a:lnTo>
                    <a:lnTo>
                      <a:pt x="352" y="263"/>
                    </a:lnTo>
                    <a:lnTo>
                      <a:pt x="351" y="262"/>
                    </a:lnTo>
                    <a:lnTo>
                      <a:pt x="350" y="262"/>
                    </a:lnTo>
                    <a:lnTo>
                      <a:pt x="350" y="263"/>
                    </a:lnTo>
                    <a:lnTo>
                      <a:pt x="350" y="264"/>
                    </a:lnTo>
                    <a:lnTo>
                      <a:pt x="349" y="265"/>
                    </a:lnTo>
                    <a:lnTo>
                      <a:pt x="348" y="265"/>
                    </a:lnTo>
                    <a:lnTo>
                      <a:pt x="347" y="264"/>
                    </a:lnTo>
                    <a:lnTo>
                      <a:pt x="346" y="264"/>
                    </a:lnTo>
                    <a:lnTo>
                      <a:pt x="346" y="265"/>
                    </a:lnTo>
                    <a:lnTo>
                      <a:pt x="345" y="264"/>
                    </a:lnTo>
                    <a:lnTo>
                      <a:pt x="344" y="264"/>
                    </a:lnTo>
                    <a:lnTo>
                      <a:pt x="343" y="265"/>
                    </a:lnTo>
                    <a:lnTo>
                      <a:pt x="342" y="264"/>
                    </a:lnTo>
                    <a:lnTo>
                      <a:pt x="341" y="264"/>
                    </a:lnTo>
                    <a:lnTo>
                      <a:pt x="340" y="263"/>
                    </a:lnTo>
                    <a:lnTo>
                      <a:pt x="341" y="263"/>
                    </a:lnTo>
                    <a:lnTo>
                      <a:pt x="341" y="262"/>
                    </a:lnTo>
                    <a:lnTo>
                      <a:pt x="342" y="262"/>
                    </a:lnTo>
                    <a:lnTo>
                      <a:pt x="342" y="261"/>
                    </a:lnTo>
                    <a:lnTo>
                      <a:pt x="342" y="260"/>
                    </a:lnTo>
                    <a:lnTo>
                      <a:pt x="341" y="259"/>
                    </a:lnTo>
                    <a:lnTo>
                      <a:pt x="340" y="259"/>
                    </a:lnTo>
                    <a:lnTo>
                      <a:pt x="341" y="260"/>
                    </a:lnTo>
                    <a:lnTo>
                      <a:pt x="340" y="260"/>
                    </a:lnTo>
                    <a:lnTo>
                      <a:pt x="339" y="261"/>
                    </a:lnTo>
                    <a:lnTo>
                      <a:pt x="339" y="262"/>
                    </a:lnTo>
                    <a:lnTo>
                      <a:pt x="338" y="262"/>
                    </a:lnTo>
                    <a:lnTo>
                      <a:pt x="337" y="262"/>
                    </a:lnTo>
                    <a:lnTo>
                      <a:pt x="337" y="263"/>
                    </a:lnTo>
                    <a:lnTo>
                      <a:pt x="339" y="264"/>
                    </a:lnTo>
                    <a:lnTo>
                      <a:pt x="339" y="266"/>
                    </a:lnTo>
                    <a:lnTo>
                      <a:pt x="338" y="266"/>
                    </a:lnTo>
                    <a:lnTo>
                      <a:pt x="337" y="266"/>
                    </a:lnTo>
                    <a:lnTo>
                      <a:pt x="337" y="264"/>
                    </a:lnTo>
                    <a:lnTo>
                      <a:pt x="337" y="263"/>
                    </a:lnTo>
                    <a:lnTo>
                      <a:pt x="336" y="261"/>
                    </a:lnTo>
                    <a:lnTo>
                      <a:pt x="335" y="261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3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0" y="262"/>
                    </a:lnTo>
                    <a:lnTo>
                      <a:pt x="330" y="261"/>
                    </a:lnTo>
                    <a:lnTo>
                      <a:pt x="330" y="260"/>
                    </a:lnTo>
                    <a:lnTo>
                      <a:pt x="330" y="259"/>
                    </a:lnTo>
                    <a:lnTo>
                      <a:pt x="330" y="258"/>
                    </a:lnTo>
                    <a:lnTo>
                      <a:pt x="329" y="258"/>
                    </a:lnTo>
                    <a:lnTo>
                      <a:pt x="329" y="259"/>
                    </a:lnTo>
                    <a:lnTo>
                      <a:pt x="328" y="260"/>
                    </a:lnTo>
                    <a:lnTo>
                      <a:pt x="329" y="260"/>
                    </a:lnTo>
                    <a:lnTo>
                      <a:pt x="328" y="261"/>
                    </a:lnTo>
                    <a:lnTo>
                      <a:pt x="327" y="261"/>
                    </a:lnTo>
                    <a:lnTo>
                      <a:pt x="325" y="260"/>
                    </a:lnTo>
                    <a:lnTo>
                      <a:pt x="325" y="259"/>
                    </a:lnTo>
                    <a:lnTo>
                      <a:pt x="324" y="259"/>
                    </a:lnTo>
                    <a:lnTo>
                      <a:pt x="323" y="259"/>
                    </a:lnTo>
                    <a:lnTo>
                      <a:pt x="322" y="259"/>
                    </a:lnTo>
                    <a:lnTo>
                      <a:pt x="321" y="259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0" y="261"/>
                    </a:lnTo>
                    <a:lnTo>
                      <a:pt x="320" y="260"/>
                    </a:lnTo>
                    <a:lnTo>
                      <a:pt x="320" y="259"/>
                    </a:lnTo>
                    <a:lnTo>
                      <a:pt x="320" y="258"/>
                    </a:lnTo>
                    <a:lnTo>
                      <a:pt x="320" y="257"/>
                    </a:lnTo>
                    <a:lnTo>
                      <a:pt x="319" y="257"/>
                    </a:lnTo>
                    <a:lnTo>
                      <a:pt x="318" y="257"/>
                    </a:lnTo>
                    <a:lnTo>
                      <a:pt x="318" y="258"/>
                    </a:lnTo>
                    <a:lnTo>
                      <a:pt x="317" y="259"/>
                    </a:lnTo>
                    <a:lnTo>
                      <a:pt x="316" y="259"/>
                    </a:lnTo>
                    <a:lnTo>
                      <a:pt x="316" y="258"/>
                    </a:lnTo>
                    <a:lnTo>
                      <a:pt x="315" y="258"/>
                    </a:lnTo>
                    <a:lnTo>
                      <a:pt x="313" y="258"/>
                    </a:lnTo>
                    <a:lnTo>
                      <a:pt x="312" y="257"/>
                    </a:lnTo>
                    <a:lnTo>
                      <a:pt x="311" y="257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7" y="255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3" y="255"/>
                    </a:lnTo>
                    <a:lnTo>
                      <a:pt x="303" y="256"/>
                    </a:lnTo>
                    <a:lnTo>
                      <a:pt x="303" y="257"/>
                    </a:lnTo>
                    <a:lnTo>
                      <a:pt x="302" y="256"/>
                    </a:lnTo>
                    <a:lnTo>
                      <a:pt x="301" y="256"/>
                    </a:lnTo>
                    <a:lnTo>
                      <a:pt x="300" y="255"/>
                    </a:lnTo>
                    <a:lnTo>
                      <a:pt x="300" y="254"/>
                    </a:lnTo>
                    <a:lnTo>
                      <a:pt x="299" y="253"/>
                    </a:lnTo>
                    <a:lnTo>
                      <a:pt x="298" y="252"/>
                    </a:lnTo>
                    <a:lnTo>
                      <a:pt x="298" y="251"/>
                    </a:lnTo>
                    <a:lnTo>
                      <a:pt x="297" y="251"/>
                    </a:lnTo>
                    <a:lnTo>
                      <a:pt x="297" y="252"/>
                    </a:lnTo>
                    <a:lnTo>
                      <a:pt x="296" y="252"/>
                    </a:lnTo>
                    <a:lnTo>
                      <a:pt x="295" y="252"/>
                    </a:lnTo>
                    <a:lnTo>
                      <a:pt x="294" y="252"/>
                    </a:lnTo>
                    <a:lnTo>
                      <a:pt x="294" y="251"/>
                    </a:lnTo>
                    <a:lnTo>
                      <a:pt x="294" y="250"/>
                    </a:lnTo>
                    <a:lnTo>
                      <a:pt x="294" y="249"/>
                    </a:lnTo>
                    <a:lnTo>
                      <a:pt x="293" y="248"/>
                    </a:lnTo>
                    <a:lnTo>
                      <a:pt x="292" y="247"/>
                    </a:lnTo>
                    <a:lnTo>
                      <a:pt x="291" y="246"/>
                    </a:lnTo>
                    <a:lnTo>
                      <a:pt x="292" y="245"/>
                    </a:lnTo>
                    <a:lnTo>
                      <a:pt x="291" y="243"/>
                    </a:lnTo>
                    <a:lnTo>
                      <a:pt x="290" y="242"/>
                    </a:lnTo>
                    <a:lnTo>
                      <a:pt x="289" y="241"/>
                    </a:lnTo>
                    <a:lnTo>
                      <a:pt x="289" y="240"/>
                    </a:lnTo>
                    <a:lnTo>
                      <a:pt x="289" y="239"/>
                    </a:lnTo>
                    <a:lnTo>
                      <a:pt x="288" y="239"/>
                    </a:lnTo>
                    <a:lnTo>
                      <a:pt x="287" y="238"/>
                    </a:lnTo>
                    <a:lnTo>
                      <a:pt x="286" y="237"/>
                    </a:lnTo>
                    <a:lnTo>
                      <a:pt x="285" y="237"/>
                    </a:lnTo>
                    <a:lnTo>
                      <a:pt x="284" y="236"/>
                    </a:lnTo>
                    <a:lnTo>
                      <a:pt x="284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3" y="232"/>
                    </a:lnTo>
                    <a:lnTo>
                      <a:pt x="283" y="231"/>
                    </a:lnTo>
                    <a:lnTo>
                      <a:pt x="283" y="230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0"/>
                    </a:lnTo>
                    <a:lnTo>
                      <a:pt x="281" y="229"/>
                    </a:lnTo>
                    <a:lnTo>
                      <a:pt x="281" y="228"/>
                    </a:lnTo>
                    <a:lnTo>
                      <a:pt x="281" y="227"/>
                    </a:lnTo>
                    <a:lnTo>
                      <a:pt x="281" y="226"/>
                    </a:lnTo>
                    <a:lnTo>
                      <a:pt x="281" y="225"/>
                    </a:lnTo>
                    <a:lnTo>
                      <a:pt x="280" y="224"/>
                    </a:lnTo>
                    <a:lnTo>
                      <a:pt x="279" y="225"/>
                    </a:lnTo>
                    <a:lnTo>
                      <a:pt x="278" y="225"/>
                    </a:lnTo>
                    <a:lnTo>
                      <a:pt x="278" y="224"/>
                    </a:lnTo>
                    <a:lnTo>
                      <a:pt x="278" y="223"/>
                    </a:lnTo>
                    <a:lnTo>
                      <a:pt x="278" y="222"/>
                    </a:lnTo>
                    <a:lnTo>
                      <a:pt x="277" y="222"/>
                    </a:lnTo>
                    <a:lnTo>
                      <a:pt x="276" y="223"/>
                    </a:lnTo>
                    <a:lnTo>
                      <a:pt x="274" y="224"/>
                    </a:lnTo>
                    <a:lnTo>
                      <a:pt x="273" y="224"/>
                    </a:lnTo>
                    <a:lnTo>
                      <a:pt x="273" y="223"/>
                    </a:lnTo>
                    <a:lnTo>
                      <a:pt x="274" y="222"/>
                    </a:lnTo>
                    <a:lnTo>
                      <a:pt x="274" y="221"/>
                    </a:lnTo>
                    <a:lnTo>
                      <a:pt x="274" y="220"/>
                    </a:lnTo>
                    <a:lnTo>
                      <a:pt x="273" y="219"/>
                    </a:lnTo>
                    <a:lnTo>
                      <a:pt x="272" y="219"/>
                    </a:lnTo>
                    <a:lnTo>
                      <a:pt x="271" y="219"/>
                    </a:lnTo>
                    <a:lnTo>
                      <a:pt x="271" y="218"/>
                    </a:lnTo>
                    <a:lnTo>
                      <a:pt x="271" y="217"/>
                    </a:lnTo>
                    <a:lnTo>
                      <a:pt x="272" y="217"/>
                    </a:lnTo>
                    <a:lnTo>
                      <a:pt x="273" y="216"/>
                    </a:lnTo>
                    <a:lnTo>
                      <a:pt x="274" y="215"/>
                    </a:lnTo>
                    <a:lnTo>
                      <a:pt x="274" y="214"/>
                    </a:lnTo>
                    <a:lnTo>
                      <a:pt x="272" y="212"/>
                    </a:lnTo>
                    <a:lnTo>
                      <a:pt x="271" y="211"/>
                    </a:lnTo>
                    <a:lnTo>
                      <a:pt x="270" y="211"/>
                    </a:lnTo>
                    <a:lnTo>
                      <a:pt x="270" y="210"/>
                    </a:lnTo>
                    <a:lnTo>
                      <a:pt x="269" y="210"/>
                    </a:lnTo>
                    <a:lnTo>
                      <a:pt x="270" y="209"/>
                    </a:lnTo>
                    <a:lnTo>
                      <a:pt x="269" y="209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69" y="206"/>
                    </a:lnTo>
                    <a:lnTo>
                      <a:pt x="268" y="206"/>
                    </a:lnTo>
                    <a:lnTo>
                      <a:pt x="267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4" y="203"/>
                    </a:lnTo>
                    <a:lnTo>
                      <a:pt x="263" y="203"/>
                    </a:lnTo>
                    <a:lnTo>
                      <a:pt x="263" y="204"/>
                    </a:lnTo>
                    <a:lnTo>
                      <a:pt x="262" y="205"/>
                    </a:lnTo>
                    <a:lnTo>
                      <a:pt x="261" y="204"/>
                    </a:lnTo>
                    <a:lnTo>
                      <a:pt x="261" y="203"/>
                    </a:lnTo>
                    <a:lnTo>
                      <a:pt x="261" y="202"/>
                    </a:lnTo>
                    <a:lnTo>
                      <a:pt x="261" y="201"/>
                    </a:lnTo>
                    <a:lnTo>
                      <a:pt x="261" y="200"/>
                    </a:lnTo>
                    <a:lnTo>
                      <a:pt x="260" y="199"/>
                    </a:lnTo>
                    <a:lnTo>
                      <a:pt x="259" y="199"/>
                    </a:lnTo>
                    <a:lnTo>
                      <a:pt x="258" y="199"/>
                    </a:lnTo>
                    <a:lnTo>
                      <a:pt x="258" y="198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6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6" y="194"/>
                    </a:lnTo>
                    <a:lnTo>
                      <a:pt x="256" y="193"/>
                    </a:lnTo>
                    <a:lnTo>
                      <a:pt x="256" y="192"/>
                    </a:lnTo>
                    <a:lnTo>
                      <a:pt x="256" y="191"/>
                    </a:lnTo>
                    <a:lnTo>
                      <a:pt x="255" y="190"/>
                    </a:lnTo>
                    <a:lnTo>
                      <a:pt x="254" y="190"/>
                    </a:lnTo>
                    <a:lnTo>
                      <a:pt x="253" y="190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51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49" y="187"/>
                    </a:lnTo>
                    <a:lnTo>
                      <a:pt x="247" y="185"/>
                    </a:lnTo>
                    <a:lnTo>
                      <a:pt x="246" y="184"/>
                    </a:lnTo>
                    <a:lnTo>
                      <a:pt x="245" y="184"/>
                    </a:lnTo>
                    <a:lnTo>
                      <a:pt x="244" y="184"/>
                    </a:lnTo>
                    <a:lnTo>
                      <a:pt x="243" y="183"/>
                    </a:lnTo>
                    <a:lnTo>
                      <a:pt x="242" y="184"/>
                    </a:lnTo>
                    <a:lnTo>
                      <a:pt x="241" y="184"/>
                    </a:lnTo>
                    <a:lnTo>
                      <a:pt x="241" y="183"/>
                    </a:lnTo>
                    <a:lnTo>
                      <a:pt x="241" y="182"/>
                    </a:lnTo>
                    <a:lnTo>
                      <a:pt x="240" y="181"/>
                    </a:lnTo>
                    <a:lnTo>
                      <a:pt x="239" y="181"/>
                    </a:lnTo>
                    <a:lnTo>
                      <a:pt x="238" y="181"/>
                    </a:lnTo>
                    <a:lnTo>
                      <a:pt x="238" y="180"/>
                    </a:lnTo>
                    <a:lnTo>
                      <a:pt x="239" y="179"/>
                    </a:lnTo>
                    <a:lnTo>
                      <a:pt x="239" y="178"/>
                    </a:lnTo>
                    <a:lnTo>
                      <a:pt x="238" y="178"/>
                    </a:lnTo>
                    <a:lnTo>
                      <a:pt x="237" y="178"/>
                    </a:lnTo>
                    <a:lnTo>
                      <a:pt x="236" y="178"/>
                    </a:lnTo>
                    <a:lnTo>
                      <a:pt x="235" y="177"/>
                    </a:lnTo>
                    <a:lnTo>
                      <a:pt x="236" y="176"/>
                    </a:lnTo>
                    <a:lnTo>
                      <a:pt x="236" y="175"/>
                    </a:lnTo>
                    <a:lnTo>
                      <a:pt x="235" y="175"/>
                    </a:lnTo>
                    <a:lnTo>
                      <a:pt x="235" y="174"/>
                    </a:lnTo>
                    <a:lnTo>
                      <a:pt x="235" y="173"/>
                    </a:lnTo>
                    <a:lnTo>
                      <a:pt x="235" y="172"/>
                    </a:lnTo>
                    <a:lnTo>
                      <a:pt x="234" y="172"/>
                    </a:lnTo>
                    <a:lnTo>
                      <a:pt x="233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1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0" y="168"/>
                    </a:lnTo>
                    <a:lnTo>
                      <a:pt x="229" y="167"/>
                    </a:lnTo>
                    <a:lnTo>
                      <a:pt x="228" y="167"/>
                    </a:lnTo>
                    <a:lnTo>
                      <a:pt x="227" y="167"/>
                    </a:lnTo>
                    <a:lnTo>
                      <a:pt x="227" y="168"/>
                    </a:lnTo>
                    <a:lnTo>
                      <a:pt x="226" y="168"/>
                    </a:lnTo>
                    <a:lnTo>
                      <a:pt x="226" y="169"/>
                    </a:lnTo>
                    <a:lnTo>
                      <a:pt x="226" y="170"/>
                    </a:lnTo>
                    <a:lnTo>
                      <a:pt x="225" y="170"/>
                    </a:lnTo>
                    <a:lnTo>
                      <a:pt x="224" y="170"/>
                    </a:lnTo>
                    <a:lnTo>
                      <a:pt x="224" y="169"/>
                    </a:lnTo>
                    <a:lnTo>
                      <a:pt x="224" y="168"/>
                    </a:lnTo>
                    <a:lnTo>
                      <a:pt x="224" y="167"/>
                    </a:lnTo>
                    <a:lnTo>
                      <a:pt x="223" y="166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0" y="164"/>
                    </a:lnTo>
                    <a:lnTo>
                      <a:pt x="220" y="163"/>
                    </a:lnTo>
                    <a:lnTo>
                      <a:pt x="220" y="162"/>
                    </a:lnTo>
                    <a:lnTo>
                      <a:pt x="220" y="161"/>
                    </a:lnTo>
                    <a:lnTo>
                      <a:pt x="220" y="160"/>
                    </a:lnTo>
                    <a:lnTo>
                      <a:pt x="219" y="159"/>
                    </a:lnTo>
                    <a:lnTo>
                      <a:pt x="218" y="159"/>
                    </a:lnTo>
                    <a:lnTo>
                      <a:pt x="217" y="159"/>
                    </a:lnTo>
                    <a:lnTo>
                      <a:pt x="216" y="159"/>
                    </a:lnTo>
                    <a:lnTo>
                      <a:pt x="215" y="159"/>
                    </a:lnTo>
                    <a:lnTo>
                      <a:pt x="214" y="159"/>
                    </a:lnTo>
                    <a:lnTo>
                      <a:pt x="213" y="159"/>
                    </a:lnTo>
                    <a:lnTo>
                      <a:pt x="213" y="160"/>
                    </a:lnTo>
                    <a:lnTo>
                      <a:pt x="213" y="161"/>
                    </a:lnTo>
                    <a:lnTo>
                      <a:pt x="212" y="162"/>
                    </a:lnTo>
                    <a:lnTo>
                      <a:pt x="211" y="161"/>
                    </a:lnTo>
                    <a:lnTo>
                      <a:pt x="210" y="160"/>
                    </a:lnTo>
                    <a:lnTo>
                      <a:pt x="210" y="159"/>
                    </a:lnTo>
                    <a:lnTo>
                      <a:pt x="211" y="157"/>
                    </a:lnTo>
                    <a:lnTo>
                      <a:pt x="211" y="156"/>
                    </a:lnTo>
                    <a:lnTo>
                      <a:pt x="211" y="155"/>
                    </a:lnTo>
                    <a:lnTo>
                      <a:pt x="210" y="155"/>
                    </a:lnTo>
                    <a:lnTo>
                      <a:pt x="209" y="156"/>
                    </a:lnTo>
                    <a:lnTo>
                      <a:pt x="208" y="157"/>
                    </a:lnTo>
                    <a:lnTo>
                      <a:pt x="207" y="157"/>
                    </a:lnTo>
                    <a:lnTo>
                      <a:pt x="206" y="157"/>
                    </a:lnTo>
                    <a:lnTo>
                      <a:pt x="206" y="156"/>
                    </a:lnTo>
                    <a:lnTo>
                      <a:pt x="206" y="155"/>
                    </a:lnTo>
                    <a:lnTo>
                      <a:pt x="207" y="154"/>
                    </a:lnTo>
                    <a:lnTo>
                      <a:pt x="207" y="153"/>
                    </a:lnTo>
                    <a:lnTo>
                      <a:pt x="207" y="152"/>
                    </a:lnTo>
                    <a:lnTo>
                      <a:pt x="206" y="151"/>
                    </a:lnTo>
                    <a:lnTo>
                      <a:pt x="205" y="152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3" y="151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199" y="150"/>
                    </a:lnTo>
                    <a:lnTo>
                      <a:pt x="199" y="152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6" y="151"/>
                    </a:lnTo>
                    <a:lnTo>
                      <a:pt x="195" y="151"/>
                    </a:lnTo>
                    <a:lnTo>
                      <a:pt x="195" y="150"/>
                    </a:lnTo>
                    <a:lnTo>
                      <a:pt x="194" y="150"/>
                    </a:lnTo>
                    <a:lnTo>
                      <a:pt x="193" y="150"/>
                    </a:lnTo>
                    <a:lnTo>
                      <a:pt x="192" y="151"/>
                    </a:lnTo>
                    <a:lnTo>
                      <a:pt x="191" y="151"/>
                    </a:lnTo>
                    <a:lnTo>
                      <a:pt x="190" y="151"/>
                    </a:lnTo>
                    <a:lnTo>
                      <a:pt x="190" y="152"/>
                    </a:lnTo>
                    <a:lnTo>
                      <a:pt x="191" y="153"/>
                    </a:lnTo>
                    <a:lnTo>
                      <a:pt x="192" y="154"/>
                    </a:lnTo>
                    <a:lnTo>
                      <a:pt x="192" y="155"/>
                    </a:lnTo>
                    <a:lnTo>
                      <a:pt x="191" y="155"/>
                    </a:lnTo>
                    <a:lnTo>
                      <a:pt x="190" y="154"/>
                    </a:lnTo>
                    <a:lnTo>
                      <a:pt x="189" y="154"/>
                    </a:lnTo>
                    <a:lnTo>
                      <a:pt x="189" y="153"/>
                    </a:lnTo>
                    <a:lnTo>
                      <a:pt x="188" y="153"/>
                    </a:lnTo>
                    <a:lnTo>
                      <a:pt x="187" y="154"/>
                    </a:lnTo>
                    <a:lnTo>
                      <a:pt x="186" y="154"/>
                    </a:lnTo>
                    <a:lnTo>
                      <a:pt x="185" y="154"/>
                    </a:lnTo>
                    <a:lnTo>
                      <a:pt x="185" y="153"/>
                    </a:lnTo>
                    <a:lnTo>
                      <a:pt x="186" y="151"/>
                    </a:lnTo>
                    <a:lnTo>
                      <a:pt x="186" y="150"/>
                    </a:lnTo>
                    <a:lnTo>
                      <a:pt x="186" y="149"/>
                    </a:lnTo>
                    <a:lnTo>
                      <a:pt x="185" y="149"/>
                    </a:lnTo>
                    <a:lnTo>
                      <a:pt x="184" y="149"/>
                    </a:lnTo>
                    <a:lnTo>
                      <a:pt x="183" y="150"/>
                    </a:lnTo>
                    <a:lnTo>
                      <a:pt x="183" y="152"/>
                    </a:lnTo>
                    <a:lnTo>
                      <a:pt x="183" y="153"/>
                    </a:lnTo>
                    <a:lnTo>
                      <a:pt x="182" y="153"/>
                    </a:lnTo>
                    <a:lnTo>
                      <a:pt x="181" y="151"/>
                    </a:lnTo>
                    <a:lnTo>
                      <a:pt x="181" y="150"/>
                    </a:lnTo>
                    <a:lnTo>
                      <a:pt x="181" y="149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8" y="147"/>
                    </a:lnTo>
                    <a:lnTo>
                      <a:pt x="178" y="148"/>
                    </a:lnTo>
                    <a:lnTo>
                      <a:pt x="177" y="148"/>
                    </a:lnTo>
                    <a:lnTo>
                      <a:pt x="176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7" y="146"/>
                    </a:lnTo>
                    <a:lnTo>
                      <a:pt x="178" y="145"/>
                    </a:lnTo>
                    <a:lnTo>
                      <a:pt x="178" y="144"/>
                    </a:lnTo>
                    <a:lnTo>
                      <a:pt x="178" y="143"/>
                    </a:lnTo>
                    <a:lnTo>
                      <a:pt x="176" y="141"/>
                    </a:lnTo>
                    <a:lnTo>
                      <a:pt x="175" y="141"/>
                    </a:lnTo>
                    <a:lnTo>
                      <a:pt x="172" y="141"/>
                    </a:lnTo>
                    <a:lnTo>
                      <a:pt x="172" y="140"/>
                    </a:lnTo>
                    <a:lnTo>
                      <a:pt x="171" y="140"/>
                    </a:lnTo>
                    <a:lnTo>
                      <a:pt x="172" y="140"/>
                    </a:lnTo>
                    <a:lnTo>
                      <a:pt x="172" y="139"/>
                    </a:lnTo>
                    <a:lnTo>
                      <a:pt x="173" y="139"/>
                    </a:lnTo>
                    <a:lnTo>
                      <a:pt x="174" y="139"/>
                    </a:lnTo>
                    <a:lnTo>
                      <a:pt x="175" y="139"/>
                    </a:lnTo>
                    <a:lnTo>
                      <a:pt x="176" y="139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7" y="138"/>
                    </a:lnTo>
                    <a:lnTo>
                      <a:pt x="176" y="137"/>
                    </a:lnTo>
                    <a:lnTo>
                      <a:pt x="175" y="137"/>
                    </a:lnTo>
                    <a:lnTo>
                      <a:pt x="174" y="137"/>
                    </a:lnTo>
                    <a:lnTo>
                      <a:pt x="173" y="138"/>
                    </a:lnTo>
                    <a:lnTo>
                      <a:pt x="171" y="136"/>
                    </a:lnTo>
                    <a:lnTo>
                      <a:pt x="170" y="136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1" y="133"/>
                    </a:lnTo>
                    <a:lnTo>
                      <a:pt x="169" y="134"/>
                    </a:lnTo>
                    <a:lnTo>
                      <a:pt x="168" y="134"/>
                    </a:lnTo>
                    <a:lnTo>
                      <a:pt x="167" y="133"/>
                    </a:lnTo>
                    <a:lnTo>
                      <a:pt x="166" y="133"/>
                    </a:lnTo>
                    <a:lnTo>
                      <a:pt x="165" y="133"/>
                    </a:lnTo>
                    <a:lnTo>
                      <a:pt x="164" y="134"/>
                    </a:lnTo>
                    <a:lnTo>
                      <a:pt x="163" y="134"/>
                    </a:lnTo>
                    <a:lnTo>
                      <a:pt x="162" y="133"/>
                    </a:lnTo>
                    <a:lnTo>
                      <a:pt x="162" y="132"/>
                    </a:lnTo>
                    <a:lnTo>
                      <a:pt x="163" y="131"/>
                    </a:lnTo>
                    <a:lnTo>
                      <a:pt x="163" y="130"/>
                    </a:lnTo>
                    <a:lnTo>
                      <a:pt x="162" y="130"/>
                    </a:lnTo>
                    <a:lnTo>
                      <a:pt x="162" y="129"/>
                    </a:lnTo>
                    <a:lnTo>
                      <a:pt x="161" y="129"/>
                    </a:lnTo>
                    <a:lnTo>
                      <a:pt x="160" y="129"/>
                    </a:lnTo>
                    <a:lnTo>
                      <a:pt x="159" y="130"/>
                    </a:lnTo>
                    <a:lnTo>
                      <a:pt x="157" y="130"/>
                    </a:lnTo>
                    <a:lnTo>
                      <a:pt x="157" y="129"/>
                    </a:lnTo>
                    <a:lnTo>
                      <a:pt x="157" y="128"/>
                    </a:lnTo>
                    <a:lnTo>
                      <a:pt x="158" y="127"/>
                    </a:lnTo>
                    <a:lnTo>
                      <a:pt x="158" y="126"/>
                    </a:lnTo>
                    <a:lnTo>
                      <a:pt x="157" y="126"/>
                    </a:lnTo>
                    <a:lnTo>
                      <a:pt x="156" y="126"/>
                    </a:lnTo>
                    <a:lnTo>
                      <a:pt x="155" y="127"/>
                    </a:lnTo>
                    <a:lnTo>
                      <a:pt x="154" y="131"/>
                    </a:lnTo>
                    <a:lnTo>
                      <a:pt x="153" y="131"/>
                    </a:lnTo>
                    <a:lnTo>
                      <a:pt x="153" y="132"/>
                    </a:lnTo>
                    <a:lnTo>
                      <a:pt x="152" y="132"/>
                    </a:lnTo>
                    <a:lnTo>
                      <a:pt x="152" y="131"/>
                    </a:lnTo>
                    <a:lnTo>
                      <a:pt x="151" y="131"/>
                    </a:lnTo>
                    <a:lnTo>
                      <a:pt x="151" y="129"/>
                    </a:lnTo>
                    <a:lnTo>
                      <a:pt x="150" y="129"/>
                    </a:lnTo>
                    <a:lnTo>
                      <a:pt x="149" y="128"/>
                    </a:lnTo>
                    <a:lnTo>
                      <a:pt x="147" y="128"/>
                    </a:lnTo>
                    <a:lnTo>
                      <a:pt x="147" y="127"/>
                    </a:lnTo>
                    <a:lnTo>
                      <a:pt x="148" y="126"/>
                    </a:lnTo>
                    <a:lnTo>
                      <a:pt x="149" y="126"/>
                    </a:lnTo>
                    <a:lnTo>
                      <a:pt x="150" y="126"/>
                    </a:lnTo>
                    <a:lnTo>
                      <a:pt x="151" y="125"/>
                    </a:lnTo>
                    <a:lnTo>
                      <a:pt x="151" y="124"/>
                    </a:lnTo>
                    <a:lnTo>
                      <a:pt x="149" y="124"/>
                    </a:lnTo>
                    <a:lnTo>
                      <a:pt x="148" y="124"/>
                    </a:lnTo>
                    <a:lnTo>
                      <a:pt x="147" y="124"/>
                    </a:lnTo>
                    <a:lnTo>
                      <a:pt x="146" y="124"/>
                    </a:lnTo>
                    <a:lnTo>
                      <a:pt x="145" y="123"/>
                    </a:lnTo>
                    <a:lnTo>
                      <a:pt x="145" y="124"/>
                    </a:lnTo>
                    <a:lnTo>
                      <a:pt x="144" y="124"/>
                    </a:lnTo>
                    <a:lnTo>
                      <a:pt x="144" y="126"/>
                    </a:lnTo>
                    <a:lnTo>
                      <a:pt x="145" y="128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3" y="129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6"/>
                    </a:lnTo>
                    <a:lnTo>
                      <a:pt x="139" y="127"/>
                    </a:lnTo>
                    <a:lnTo>
                      <a:pt x="139" y="128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7" y="127"/>
                    </a:lnTo>
                    <a:lnTo>
                      <a:pt x="137" y="126"/>
                    </a:lnTo>
                    <a:lnTo>
                      <a:pt x="137" y="123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5" y="124"/>
                    </a:lnTo>
                    <a:lnTo>
                      <a:pt x="136" y="126"/>
                    </a:lnTo>
                    <a:lnTo>
                      <a:pt x="135" y="127"/>
                    </a:lnTo>
                    <a:lnTo>
                      <a:pt x="135" y="126"/>
                    </a:lnTo>
                    <a:lnTo>
                      <a:pt x="133" y="125"/>
                    </a:lnTo>
                    <a:lnTo>
                      <a:pt x="132" y="124"/>
                    </a:lnTo>
                    <a:lnTo>
                      <a:pt x="132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19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1" y="118"/>
                    </a:lnTo>
                    <a:lnTo>
                      <a:pt x="131" y="119"/>
                    </a:lnTo>
                    <a:lnTo>
                      <a:pt x="130" y="120"/>
                    </a:lnTo>
                    <a:lnTo>
                      <a:pt x="128" y="120"/>
                    </a:lnTo>
                    <a:lnTo>
                      <a:pt x="128" y="121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8" y="124"/>
                    </a:lnTo>
                    <a:lnTo>
                      <a:pt x="127" y="124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2"/>
                    </a:lnTo>
                    <a:lnTo>
                      <a:pt x="122" y="121"/>
                    </a:lnTo>
                    <a:lnTo>
                      <a:pt x="122" y="120"/>
                    </a:lnTo>
                    <a:lnTo>
                      <a:pt x="121" y="120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6" y="122"/>
                    </a:lnTo>
                    <a:lnTo>
                      <a:pt x="115" y="123"/>
                    </a:lnTo>
                    <a:lnTo>
                      <a:pt x="114" y="123"/>
                    </a:lnTo>
                    <a:lnTo>
                      <a:pt x="113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1" y="120"/>
                    </a:lnTo>
                    <a:lnTo>
                      <a:pt x="110" y="120"/>
                    </a:lnTo>
                    <a:lnTo>
                      <a:pt x="109" y="120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4"/>
                    </a:lnTo>
                    <a:lnTo>
                      <a:pt x="106" y="123"/>
                    </a:lnTo>
                    <a:lnTo>
                      <a:pt x="106" y="122"/>
                    </a:lnTo>
                    <a:lnTo>
                      <a:pt x="106" y="121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5" y="119"/>
                    </a:lnTo>
                    <a:lnTo>
                      <a:pt x="104" y="119"/>
                    </a:lnTo>
                    <a:lnTo>
                      <a:pt x="104" y="120"/>
                    </a:lnTo>
                    <a:lnTo>
                      <a:pt x="103" y="121"/>
                    </a:lnTo>
                    <a:lnTo>
                      <a:pt x="102" y="121"/>
                    </a:lnTo>
                    <a:lnTo>
                      <a:pt x="101" y="120"/>
                    </a:lnTo>
                    <a:lnTo>
                      <a:pt x="101" y="119"/>
                    </a:lnTo>
                    <a:lnTo>
                      <a:pt x="102" y="117"/>
                    </a:lnTo>
                    <a:lnTo>
                      <a:pt x="101" y="116"/>
                    </a:lnTo>
                    <a:lnTo>
                      <a:pt x="99" y="116"/>
                    </a:lnTo>
                    <a:lnTo>
                      <a:pt x="98" y="115"/>
                    </a:lnTo>
                    <a:lnTo>
                      <a:pt x="97" y="115"/>
                    </a:lnTo>
                    <a:lnTo>
                      <a:pt x="96" y="115"/>
                    </a:lnTo>
                    <a:lnTo>
                      <a:pt x="95" y="116"/>
                    </a:lnTo>
                    <a:lnTo>
                      <a:pt x="94" y="116"/>
                    </a:lnTo>
                    <a:lnTo>
                      <a:pt x="93" y="115"/>
                    </a:lnTo>
                    <a:lnTo>
                      <a:pt x="94" y="114"/>
                    </a:lnTo>
                    <a:lnTo>
                      <a:pt x="94" y="113"/>
                    </a:lnTo>
                    <a:lnTo>
                      <a:pt x="94" y="112"/>
                    </a:lnTo>
                    <a:lnTo>
                      <a:pt x="93" y="111"/>
                    </a:lnTo>
                    <a:lnTo>
                      <a:pt x="92" y="111"/>
                    </a:lnTo>
                    <a:lnTo>
                      <a:pt x="91" y="112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5"/>
                    </a:lnTo>
                    <a:lnTo>
                      <a:pt x="86" y="115"/>
                    </a:lnTo>
                    <a:lnTo>
                      <a:pt x="85" y="114"/>
                    </a:lnTo>
                    <a:lnTo>
                      <a:pt x="85" y="112"/>
                    </a:lnTo>
                    <a:lnTo>
                      <a:pt x="85" y="111"/>
                    </a:lnTo>
                    <a:lnTo>
                      <a:pt x="84" y="110"/>
                    </a:lnTo>
                    <a:lnTo>
                      <a:pt x="83" y="110"/>
                    </a:lnTo>
                    <a:lnTo>
                      <a:pt x="83" y="111"/>
                    </a:lnTo>
                    <a:lnTo>
                      <a:pt x="82" y="112"/>
                    </a:lnTo>
                    <a:lnTo>
                      <a:pt x="82" y="113"/>
                    </a:lnTo>
                    <a:lnTo>
                      <a:pt x="82" y="115"/>
                    </a:lnTo>
                    <a:lnTo>
                      <a:pt x="82" y="116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79" y="116"/>
                    </a:lnTo>
                    <a:lnTo>
                      <a:pt x="79" y="115"/>
                    </a:lnTo>
                    <a:lnTo>
                      <a:pt x="79" y="113"/>
                    </a:lnTo>
                    <a:lnTo>
                      <a:pt x="79" y="112"/>
                    </a:lnTo>
                    <a:lnTo>
                      <a:pt x="80" y="111"/>
                    </a:lnTo>
                    <a:lnTo>
                      <a:pt x="81" y="110"/>
                    </a:lnTo>
                    <a:lnTo>
                      <a:pt x="81" y="109"/>
                    </a:lnTo>
                    <a:lnTo>
                      <a:pt x="80" y="108"/>
                    </a:lnTo>
                    <a:lnTo>
                      <a:pt x="80" y="107"/>
                    </a:lnTo>
                    <a:lnTo>
                      <a:pt x="79" y="107"/>
                    </a:lnTo>
                    <a:lnTo>
                      <a:pt x="78" y="108"/>
                    </a:lnTo>
                    <a:lnTo>
                      <a:pt x="77" y="109"/>
                    </a:lnTo>
                    <a:lnTo>
                      <a:pt x="76" y="109"/>
                    </a:lnTo>
                    <a:lnTo>
                      <a:pt x="75" y="109"/>
                    </a:lnTo>
                    <a:lnTo>
                      <a:pt x="75" y="107"/>
                    </a:lnTo>
                    <a:lnTo>
                      <a:pt x="75" y="106"/>
                    </a:lnTo>
                    <a:lnTo>
                      <a:pt x="76" y="106"/>
                    </a:lnTo>
                    <a:lnTo>
                      <a:pt x="77" y="105"/>
                    </a:lnTo>
                    <a:lnTo>
                      <a:pt x="77" y="104"/>
                    </a:lnTo>
                    <a:lnTo>
                      <a:pt x="78" y="103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1"/>
                    </a:lnTo>
                    <a:lnTo>
                      <a:pt x="75" y="102"/>
                    </a:lnTo>
                    <a:lnTo>
                      <a:pt x="74" y="102"/>
                    </a:lnTo>
                    <a:lnTo>
                      <a:pt x="73" y="102"/>
                    </a:lnTo>
                    <a:lnTo>
                      <a:pt x="73" y="103"/>
                    </a:lnTo>
                    <a:lnTo>
                      <a:pt x="72" y="104"/>
                    </a:lnTo>
                    <a:lnTo>
                      <a:pt x="72" y="105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1" y="110"/>
                    </a:lnTo>
                    <a:lnTo>
                      <a:pt x="69" y="110"/>
                    </a:lnTo>
                    <a:lnTo>
                      <a:pt x="67" y="111"/>
                    </a:lnTo>
                    <a:lnTo>
                      <a:pt x="66" y="111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3" y="108"/>
                    </a:lnTo>
                    <a:lnTo>
                      <a:pt x="63" y="109"/>
                    </a:lnTo>
                    <a:lnTo>
                      <a:pt x="63" y="110"/>
                    </a:lnTo>
                    <a:lnTo>
                      <a:pt x="62" y="111"/>
                    </a:lnTo>
                    <a:lnTo>
                      <a:pt x="62" y="112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57" y="110"/>
                    </a:lnTo>
                    <a:lnTo>
                      <a:pt x="56" y="110"/>
                    </a:lnTo>
                    <a:lnTo>
                      <a:pt x="55" y="111"/>
                    </a:lnTo>
                    <a:lnTo>
                      <a:pt x="54" y="111"/>
                    </a:lnTo>
                    <a:lnTo>
                      <a:pt x="53" y="112"/>
                    </a:lnTo>
                    <a:lnTo>
                      <a:pt x="51" y="113"/>
                    </a:lnTo>
                    <a:lnTo>
                      <a:pt x="50" y="115"/>
                    </a:lnTo>
                    <a:lnTo>
                      <a:pt x="49" y="115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8" y="113"/>
                    </a:lnTo>
                    <a:lnTo>
                      <a:pt x="49" y="112"/>
                    </a:lnTo>
                    <a:lnTo>
                      <a:pt x="50" y="110"/>
                    </a:lnTo>
                    <a:lnTo>
                      <a:pt x="51" y="107"/>
                    </a:lnTo>
                    <a:lnTo>
                      <a:pt x="52" y="107"/>
                    </a:lnTo>
                    <a:lnTo>
                      <a:pt x="52" y="106"/>
                    </a:lnTo>
                    <a:lnTo>
                      <a:pt x="51" y="105"/>
                    </a:lnTo>
                    <a:lnTo>
                      <a:pt x="50" y="104"/>
                    </a:lnTo>
                    <a:lnTo>
                      <a:pt x="49" y="104"/>
                    </a:lnTo>
                    <a:lnTo>
                      <a:pt x="48" y="104"/>
                    </a:lnTo>
                    <a:lnTo>
                      <a:pt x="47" y="104"/>
                    </a:lnTo>
                    <a:lnTo>
                      <a:pt x="46" y="104"/>
                    </a:lnTo>
                    <a:lnTo>
                      <a:pt x="46" y="103"/>
                    </a:lnTo>
                    <a:lnTo>
                      <a:pt x="45" y="102"/>
                    </a:lnTo>
                    <a:lnTo>
                      <a:pt x="45" y="101"/>
                    </a:lnTo>
                    <a:lnTo>
                      <a:pt x="44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2" y="103"/>
                    </a:lnTo>
                    <a:lnTo>
                      <a:pt x="41" y="105"/>
                    </a:lnTo>
                    <a:lnTo>
                      <a:pt x="40" y="106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7"/>
                    </a:lnTo>
                    <a:lnTo>
                      <a:pt x="35" y="107"/>
                    </a:lnTo>
                    <a:lnTo>
                      <a:pt x="34" y="106"/>
                    </a:lnTo>
                    <a:lnTo>
                      <a:pt x="34" y="105"/>
                    </a:lnTo>
                    <a:lnTo>
                      <a:pt x="33" y="105"/>
                    </a:lnTo>
                    <a:lnTo>
                      <a:pt x="32" y="105"/>
                    </a:lnTo>
                    <a:lnTo>
                      <a:pt x="31" y="106"/>
                    </a:lnTo>
                    <a:lnTo>
                      <a:pt x="31" y="107"/>
                    </a:lnTo>
                    <a:lnTo>
                      <a:pt x="31" y="108"/>
                    </a:lnTo>
                    <a:lnTo>
                      <a:pt x="33" y="110"/>
                    </a:lnTo>
                    <a:lnTo>
                      <a:pt x="33" y="111"/>
                    </a:lnTo>
                    <a:lnTo>
                      <a:pt x="33" y="112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0" y="112"/>
                    </a:lnTo>
                    <a:lnTo>
                      <a:pt x="29" y="112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10"/>
                    </a:lnTo>
                    <a:lnTo>
                      <a:pt x="23" y="110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0" y="111"/>
                    </a:lnTo>
                    <a:lnTo>
                      <a:pt x="20" y="112"/>
                    </a:lnTo>
                    <a:lnTo>
                      <a:pt x="19" y="113"/>
                    </a:lnTo>
                    <a:lnTo>
                      <a:pt x="18" y="114"/>
                    </a:lnTo>
                    <a:lnTo>
                      <a:pt x="17" y="113"/>
                    </a:lnTo>
                    <a:lnTo>
                      <a:pt x="18" y="111"/>
                    </a:lnTo>
                    <a:lnTo>
                      <a:pt x="18" y="110"/>
                    </a:lnTo>
                    <a:lnTo>
                      <a:pt x="17" y="109"/>
                    </a:lnTo>
                    <a:lnTo>
                      <a:pt x="17" y="108"/>
                    </a:lnTo>
                    <a:lnTo>
                      <a:pt x="16" y="107"/>
                    </a:lnTo>
                    <a:lnTo>
                      <a:pt x="15" y="107"/>
                    </a:lnTo>
                    <a:lnTo>
                      <a:pt x="14" y="107"/>
                    </a:lnTo>
                    <a:lnTo>
                      <a:pt x="12" y="108"/>
                    </a:lnTo>
                    <a:lnTo>
                      <a:pt x="11" y="109"/>
                    </a:lnTo>
                    <a:lnTo>
                      <a:pt x="10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6" y="105"/>
                    </a:lnTo>
                    <a:lnTo>
                      <a:pt x="5" y="106"/>
                    </a:lnTo>
                    <a:lnTo>
                      <a:pt x="3" y="108"/>
                    </a:lnTo>
                    <a:lnTo>
                      <a:pt x="2" y="108"/>
                    </a:lnTo>
                    <a:lnTo>
                      <a:pt x="1" y="108"/>
                    </a:lnTo>
                    <a:lnTo>
                      <a:pt x="0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5"/>
                    </a:lnTo>
                    <a:lnTo>
                      <a:pt x="2" y="105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3" y="104"/>
                    </a:lnTo>
                    <a:lnTo>
                      <a:pt x="2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100"/>
                    </a:lnTo>
                    <a:lnTo>
                      <a:pt x="3" y="101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6" y="100"/>
                    </a:lnTo>
                    <a:lnTo>
                      <a:pt x="4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5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7"/>
                    </a:lnTo>
                    <a:lnTo>
                      <a:pt x="5" y="97"/>
                    </a:lnTo>
                    <a:lnTo>
                      <a:pt x="4" y="96"/>
                    </a:lnTo>
                    <a:lnTo>
                      <a:pt x="4" y="95"/>
                    </a:lnTo>
                    <a:lnTo>
                      <a:pt x="4" y="94"/>
                    </a:lnTo>
                    <a:lnTo>
                      <a:pt x="5" y="94"/>
                    </a:lnTo>
                    <a:lnTo>
                      <a:pt x="5" y="96"/>
                    </a:lnTo>
                    <a:lnTo>
                      <a:pt x="7" y="97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6" y="92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9" y="92"/>
                    </a:lnTo>
                    <a:lnTo>
                      <a:pt x="8" y="92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9" y="90"/>
                    </a:lnTo>
                    <a:lnTo>
                      <a:pt x="10" y="91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1" y="87"/>
                    </a:lnTo>
                    <a:lnTo>
                      <a:pt x="11" y="86"/>
                    </a:lnTo>
                    <a:lnTo>
                      <a:pt x="12" y="86"/>
                    </a:lnTo>
                    <a:lnTo>
                      <a:pt x="13" y="86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3" y="84"/>
                    </a:lnTo>
                    <a:lnTo>
                      <a:pt x="13" y="83"/>
                    </a:lnTo>
                    <a:lnTo>
                      <a:pt x="14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6" y="81"/>
                    </a:lnTo>
                    <a:lnTo>
                      <a:pt x="17" y="81"/>
                    </a:lnTo>
                    <a:lnTo>
                      <a:pt x="16" y="81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5" y="78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6" y="75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5" y="74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4" y="70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5" y="66"/>
                    </a:lnTo>
                    <a:lnTo>
                      <a:pt x="14" y="65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4" y="64"/>
                    </a:lnTo>
                    <a:lnTo>
                      <a:pt x="14" y="63"/>
                    </a:lnTo>
                    <a:lnTo>
                      <a:pt x="13" y="63"/>
                    </a:lnTo>
                    <a:lnTo>
                      <a:pt x="12" y="63"/>
                    </a:lnTo>
                    <a:lnTo>
                      <a:pt x="12" y="62"/>
                    </a:lnTo>
                    <a:lnTo>
                      <a:pt x="12" y="63"/>
                    </a:lnTo>
                    <a:lnTo>
                      <a:pt x="11" y="63"/>
                    </a:lnTo>
                    <a:lnTo>
                      <a:pt x="10" y="63"/>
                    </a:lnTo>
                    <a:lnTo>
                      <a:pt x="10" y="62"/>
                    </a:lnTo>
                    <a:lnTo>
                      <a:pt x="11" y="62"/>
                    </a:lnTo>
                    <a:lnTo>
                      <a:pt x="11" y="61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11" y="60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7"/>
                    </a:lnTo>
                    <a:lnTo>
                      <a:pt x="13" y="57"/>
                    </a:lnTo>
                    <a:lnTo>
                      <a:pt x="14" y="56"/>
                    </a:lnTo>
                    <a:lnTo>
                      <a:pt x="13" y="56"/>
                    </a:lnTo>
                    <a:lnTo>
                      <a:pt x="12" y="56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3" y="53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2" y="52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2" y="51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13" y="49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3" y="48"/>
                    </a:lnTo>
                    <a:lnTo>
                      <a:pt x="13" y="47"/>
                    </a:lnTo>
                    <a:lnTo>
                      <a:pt x="13" y="46"/>
                    </a:lnTo>
                    <a:lnTo>
                      <a:pt x="13" y="47"/>
                    </a:lnTo>
                    <a:lnTo>
                      <a:pt x="14" y="46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3" y="43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4" y="41"/>
                    </a:lnTo>
                    <a:lnTo>
                      <a:pt x="14" y="40"/>
                    </a:lnTo>
                    <a:lnTo>
                      <a:pt x="13" y="39"/>
                    </a:lnTo>
                    <a:lnTo>
                      <a:pt x="13" y="38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8"/>
                    </a:lnTo>
                    <a:lnTo>
                      <a:pt x="15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7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4"/>
                    </a:lnTo>
                    <a:lnTo>
                      <a:pt x="16" y="33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6" y="33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6" y="27"/>
                    </a:lnTo>
                    <a:lnTo>
                      <a:pt x="16" y="28"/>
                    </a:lnTo>
                    <a:lnTo>
                      <a:pt x="17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17" y="22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19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7"/>
                    </a:lnTo>
                    <a:lnTo>
                      <a:pt x="21" y="16"/>
                    </a:lnTo>
                    <a:lnTo>
                      <a:pt x="22" y="16"/>
                    </a:lnTo>
                    <a:lnTo>
                      <a:pt x="22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6" y="13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7" y="12"/>
                    </a:lnTo>
                    <a:lnTo>
                      <a:pt x="47" y="11"/>
                    </a:lnTo>
                    <a:lnTo>
                      <a:pt x="48" y="12"/>
                    </a:lnTo>
                    <a:lnTo>
                      <a:pt x="48" y="11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51" y="12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2" y="12"/>
                    </a:lnTo>
                    <a:lnTo>
                      <a:pt x="52" y="13"/>
                    </a:lnTo>
                    <a:lnTo>
                      <a:pt x="53" y="13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6" y="13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7" y="13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0" y="18"/>
                    </a:lnTo>
                    <a:lnTo>
                      <a:pt x="61" y="18"/>
                    </a:lnTo>
                    <a:lnTo>
                      <a:pt x="61" y="19"/>
                    </a:lnTo>
                    <a:lnTo>
                      <a:pt x="62" y="19"/>
                    </a:lnTo>
                    <a:lnTo>
                      <a:pt x="61" y="20"/>
                    </a:lnTo>
                    <a:lnTo>
                      <a:pt x="62" y="19"/>
                    </a:lnTo>
                    <a:lnTo>
                      <a:pt x="62" y="20"/>
                    </a:lnTo>
                    <a:lnTo>
                      <a:pt x="63" y="20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6" y="23"/>
                    </a:lnTo>
                    <a:lnTo>
                      <a:pt x="67" y="23"/>
                    </a:lnTo>
                    <a:lnTo>
                      <a:pt x="68" y="24"/>
                    </a:lnTo>
                    <a:lnTo>
                      <a:pt x="68" y="23"/>
                    </a:lnTo>
                    <a:lnTo>
                      <a:pt x="69" y="23"/>
                    </a:lnTo>
                    <a:lnTo>
                      <a:pt x="70" y="23"/>
                    </a:lnTo>
                    <a:lnTo>
                      <a:pt x="70" y="24"/>
                    </a:lnTo>
                    <a:lnTo>
                      <a:pt x="71" y="25"/>
                    </a:lnTo>
                    <a:lnTo>
                      <a:pt x="71" y="26"/>
                    </a:lnTo>
                    <a:lnTo>
                      <a:pt x="72" y="27"/>
                    </a:lnTo>
                    <a:lnTo>
                      <a:pt x="73" y="27"/>
                    </a:lnTo>
                    <a:lnTo>
                      <a:pt x="74" y="27"/>
                    </a:lnTo>
                    <a:lnTo>
                      <a:pt x="75" y="27"/>
                    </a:lnTo>
                    <a:lnTo>
                      <a:pt x="75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7"/>
                    </a:lnTo>
                    <a:lnTo>
                      <a:pt x="79" y="27"/>
                    </a:lnTo>
                    <a:lnTo>
                      <a:pt x="80" y="27"/>
                    </a:lnTo>
                    <a:lnTo>
                      <a:pt x="80" y="26"/>
                    </a:lnTo>
                    <a:lnTo>
                      <a:pt x="81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4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6" y="25"/>
                    </a:lnTo>
                    <a:lnTo>
                      <a:pt x="87" y="25"/>
                    </a:lnTo>
                    <a:lnTo>
                      <a:pt x="87" y="26"/>
                    </a:lnTo>
                    <a:lnTo>
                      <a:pt x="88" y="26"/>
                    </a:lnTo>
                    <a:lnTo>
                      <a:pt x="89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4" y="26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6"/>
                    </a:lnTo>
                    <a:lnTo>
                      <a:pt x="107" y="25"/>
                    </a:lnTo>
                    <a:lnTo>
                      <a:pt x="108" y="25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5" y="27"/>
                    </a:lnTo>
                    <a:lnTo>
                      <a:pt x="116" y="28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1"/>
                    </a:lnTo>
                    <a:lnTo>
                      <a:pt x="120" y="32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2"/>
                    </a:lnTo>
                    <a:lnTo>
                      <a:pt x="124" y="32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2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33"/>
                    </a:lnTo>
                    <a:lnTo>
                      <a:pt x="131" y="33"/>
                    </a:lnTo>
                    <a:lnTo>
                      <a:pt x="131" y="34"/>
                    </a:lnTo>
                    <a:lnTo>
                      <a:pt x="132" y="34"/>
                    </a:lnTo>
                    <a:lnTo>
                      <a:pt x="133" y="34"/>
                    </a:lnTo>
                    <a:lnTo>
                      <a:pt x="134" y="35"/>
                    </a:lnTo>
                    <a:lnTo>
                      <a:pt x="134" y="36"/>
                    </a:lnTo>
                    <a:lnTo>
                      <a:pt x="135" y="36"/>
                    </a:lnTo>
                    <a:lnTo>
                      <a:pt x="136" y="36"/>
                    </a:lnTo>
                    <a:lnTo>
                      <a:pt x="137" y="36"/>
                    </a:lnTo>
                    <a:lnTo>
                      <a:pt x="138" y="36"/>
                    </a:lnTo>
                    <a:lnTo>
                      <a:pt x="139" y="36"/>
                    </a:lnTo>
                    <a:lnTo>
                      <a:pt x="139" y="35"/>
                    </a:lnTo>
                    <a:lnTo>
                      <a:pt x="140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3" y="36"/>
                    </a:lnTo>
                    <a:lnTo>
                      <a:pt x="144" y="36"/>
                    </a:lnTo>
                    <a:lnTo>
                      <a:pt x="145" y="37"/>
                    </a:lnTo>
                    <a:lnTo>
                      <a:pt x="145" y="36"/>
                    </a:lnTo>
                    <a:lnTo>
                      <a:pt x="146" y="36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8" y="37"/>
                    </a:lnTo>
                    <a:lnTo>
                      <a:pt x="149" y="37"/>
                    </a:lnTo>
                    <a:lnTo>
                      <a:pt x="150" y="38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9"/>
                    </a:lnTo>
                    <a:lnTo>
                      <a:pt x="154" y="39"/>
                    </a:lnTo>
                    <a:lnTo>
                      <a:pt x="155" y="39"/>
                    </a:lnTo>
                    <a:lnTo>
                      <a:pt x="155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9" y="39"/>
                    </a:lnTo>
                    <a:lnTo>
                      <a:pt x="160" y="38"/>
                    </a:lnTo>
                    <a:lnTo>
                      <a:pt x="161" y="38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3" y="41"/>
                    </a:lnTo>
                    <a:lnTo>
                      <a:pt x="164" y="41"/>
                    </a:lnTo>
                    <a:lnTo>
                      <a:pt x="165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7" y="41"/>
                    </a:lnTo>
                    <a:lnTo>
                      <a:pt x="169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69" y="45"/>
                    </a:lnTo>
                    <a:lnTo>
                      <a:pt x="169" y="46"/>
                    </a:lnTo>
                    <a:lnTo>
                      <a:pt x="170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1" y="47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3" y="47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9"/>
                    </a:lnTo>
                    <a:lnTo>
                      <a:pt x="175" y="50"/>
                    </a:lnTo>
                    <a:lnTo>
                      <a:pt x="176" y="50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0" y="52"/>
                    </a:lnTo>
                    <a:lnTo>
                      <a:pt x="181" y="52"/>
                    </a:lnTo>
                    <a:lnTo>
                      <a:pt x="181" y="53"/>
                    </a:lnTo>
                    <a:lnTo>
                      <a:pt x="182" y="53"/>
                    </a:lnTo>
                    <a:lnTo>
                      <a:pt x="182" y="52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4" y="54"/>
                    </a:lnTo>
                    <a:lnTo>
                      <a:pt x="185" y="54"/>
                    </a:lnTo>
                    <a:lnTo>
                      <a:pt x="187" y="54"/>
                    </a:lnTo>
                    <a:lnTo>
                      <a:pt x="188" y="54"/>
                    </a:lnTo>
                    <a:lnTo>
                      <a:pt x="189" y="55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5"/>
                    </a:lnTo>
                    <a:lnTo>
                      <a:pt x="192" y="55"/>
                    </a:lnTo>
                    <a:lnTo>
                      <a:pt x="192" y="56"/>
                    </a:lnTo>
                    <a:lnTo>
                      <a:pt x="192" y="55"/>
                    </a:lnTo>
                    <a:lnTo>
                      <a:pt x="195" y="54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8" y="55"/>
                    </a:lnTo>
                    <a:lnTo>
                      <a:pt x="199" y="55"/>
                    </a:lnTo>
                    <a:lnTo>
                      <a:pt x="200" y="55"/>
                    </a:lnTo>
                    <a:lnTo>
                      <a:pt x="201" y="55"/>
                    </a:lnTo>
                    <a:lnTo>
                      <a:pt x="202" y="55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3" y="54"/>
                    </a:lnTo>
                    <a:lnTo>
                      <a:pt x="204" y="54"/>
                    </a:lnTo>
                    <a:lnTo>
                      <a:pt x="205" y="55"/>
                    </a:lnTo>
                    <a:lnTo>
                      <a:pt x="206" y="55"/>
                    </a:lnTo>
                    <a:lnTo>
                      <a:pt x="207" y="55"/>
                    </a:lnTo>
                    <a:lnTo>
                      <a:pt x="208" y="54"/>
                    </a:lnTo>
                    <a:lnTo>
                      <a:pt x="209" y="53"/>
                    </a:lnTo>
                    <a:lnTo>
                      <a:pt x="209" y="52"/>
                    </a:lnTo>
                    <a:lnTo>
                      <a:pt x="210" y="53"/>
                    </a:lnTo>
                    <a:lnTo>
                      <a:pt x="210" y="54"/>
                    </a:lnTo>
                    <a:lnTo>
                      <a:pt x="211" y="54"/>
                    </a:lnTo>
                    <a:lnTo>
                      <a:pt x="211" y="55"/>
                    </a:lnTo>
                    <a:lnTo>
                      <a:pt x="212" y="55"/>
                    </a:lnTo>
                    <a:lnTo>
                      <a:pt x="212" y="56"/>
                    </a:lnTo>
                    <a:lnTo>
                      <a:pt x="213" y="56"/>
                    </a:lnTo>
                    <a:lnTo>
                      <a:pt x="214" y="56"/>
                    </a:lnTo>
                    <a:lnTo>
                      <a:pt x="215" y="56"/>
                    </a:lnTo>
                    <a:lnTo>
                      <a:pt x="216" y="56"/>
                    </a:lnTo>
                    <a:lnTo>
                      <a:pt x="216" y="55"/>
                    </a:lnTo>
                    <a:lnTo>
                      <a:pt x="216" y="56"/>
                    </a:lnTo>
                    <a:lnTo>
                      <a:pt x="217" y="56"/>
                    </a:lnTo>
                    <a:lnTo>
                      <a:pt x="218" y="56"/>
                    </a:lnTo>
                    <a:lnTo>
                      <a:pt x="219" y="56"/>
                    </a:lnTo>
                    <a:lnTo>
                      <a:pt x="220" y="56"/>
                    </a:lnTo>
                    <a:lnTo>
                      <a:pt x="220" y="57"/>
                    </a:lnTo>
                    <a:lnTo>
                      <a:pt x="221" y="56"/>
                    </a:lnTo>
                    <a:lnTo>
                      <a:pt x="222" y="57"/>
                    </a:lnTo>
                    <a:lnTo>
                      <a:pt x="223" y="57"/>
                    </a:lnTo>
                    <a:lnTo>
                      <a:pt x="224" y="56"/>
                    </a:lnTo>
                    <a:lnTo>
                      <a:pt x="225" y="57"/>
                    </a:lnTo>
                    <a:lnTo>
                      <a:pt x="226" y="58"/>
                    </a:lnTo>
                    <a:lnTo>
                      <a:pt x="226" y="59"/>
                    </a:lnTo>
                    <a:lnTo>
                      <a:pt x="225" y="60"/>
                    </a:lnTo>
                    <a:lnTo>
                      <a:pt x="226" y="60"/>
                    </a:lnTo>
                    <a:lnTo>
                      <a:pt x="226" y="61"/>
                    </a:lnTo>
                    <a:lnTo>
                      <a:pt x="227" y="60"/>
                    </a:lnTo>
                    <a:lnTo>
                      <a:pt x="228" y="61"/>
                    </a:lnTo>
                    <a:lnTo>
                      <a:pt x="228" y="62"/>
                    </a:lnTo>
                    <a:lnTo>
                      <a:pt x="229" y="62"/>
                    </a:lnTo>
                    <a:lnTo>
                      <a:pt x="229" y="63"/>
                    </a:lnTo>
                    <a:lnTo>
                      <a:pt x="228" y="63"/>
                    </a:lnTo>
                    <a:lnTo>
                      <a:pt x="229" y="63"/>
                    </a:lnTo>
                    <a:lnTo>
                      <a:pt x="229" y="64"/>
                    </a:lnTo>
                    <a:lnTo>
                      <a:pt x="229" y="65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9"/>
                    </a:lnTo>
                    <a:lnTo>
                      <a:pt x="233" y="70"/>
                    </a:lnTo>
                    <a:lnTo>
                      <a:pt x="232" y="70"/>
                    </a:lnTo>
                    <a:lnTo>
                      <a:pt x="232" y="71"/>
                    </a:lnTo>
                    <a:lnTo>
                      <a:pt x="233" y="70"/>
                    </a:lnTo>
                    <a:lnTo>
                      <a:pt x="234" y="70"/>
                    </a:lnTo>
                    <a:lnTo>
                      <a:pt x="234" y="69"/>
                    </a:lnTo>
                    <a:lnTo>
                      <a:pt x="234" y="68"/>
                    </a:lnTo>
                    <a:lnTo>
                      <a:pt x="234" y="67"/>
                    </a:lnTo>
                    <a:lnTo>
                      <a:pt x="233" y="67"/>
                    </a:lnTo>
                    <a:lnTo>
                      <a:pt x="233" y="66"/>
                    </a:lnTo>
                    <a:lnTo>
                      <a:pt x="234" y="66"/>
                    </a:lnTo>
                    <a:lnTo>
                      <a:pt x="235" y="65"/>
                    </a:lnTo>
                    <a:lnTo>
                      <a:pt x="236" y="65"/>
                    </a:lnTo>
                    <a:lnTo>
                      <a:pt x="237" y="65"/>
                    </a:lnTo>
                    <a:lnTo>
                      <a:pt x="238" y="64"/>
                    </a:lnTo>
                    <a:lnTo>
                      <a:pt x="239" y="64"/>
                    </a:lnTo>
                    <a:lnTo>
                      <a:pt x="240" y="64"/>
                    </a:lnTo>
                    <a:lnTo>
                      <a:pt x="241" y="64"/>
                    </a:lnTo>
                    <a:lnTo>
                      <a:pt x="241" y="65"/>
                    </a:lnTo>
                    <a:lnTo>
                      <a:pt x="242" y="64"/>
                    </a:lnTo>
                    <a:lnTo>
                      <a:pt x="243" y="65"/>
                    </a:lnTo>
                    <a:lnTo>
                      <a:pt x="243" y="64"/>
                    </a:lnTo>
                    <a:lnTo>
                      <a:pt x="243" y="65"/>
                    </a:lnTo>
                    <a:lnTo>
                      <a:pt x="244" y="65"/>
                    </a:lnTo>
                    <a:lnTo>
                      <a:pt x="245" y="64"/>
                    </a:lnTo>
                    <a:lnTo>
                      <a:pt x="245" y="65"/>
                    </a:lnTo>
                    <a:lnTo>
                      <a:pt x="245" y="64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7" y="63"/>
                    </a:lnTo>
                    <a:lnTo>
                      <a:pt x="247" y="62"/>
                    </a:lnTo>
                    <a:lnTo>
                      <a:pt x="248" y="62"/>
                    </a:lnTo>
                    <a:lnTo>
                      <a:pt x="249" y="62"/>
                    </a:lnTo>
                    <a:lnTo>
                      <a:pt x="250" y="62"/>
                    </a:lnTo>
                    <a:lnTo>
                      <a:pt x="250" y="61"/>
                    </a:lnTo>
                    <a:lnTo>
                      <a:pt x="250" y="60"/>
                    </a:lnTo>
                    <a:lnTo>
                      <a:pt x="250" y="59"/>
                    </a:lnTo>
                    <a:lnTo>
                      <a:pt x="251" y="59"/>
                    </a:lnTo>
                    <a:lnTo>
                      <a:pt x="251" y="58"/>
                    </a:lnTo>
                    <a:lnTo>
                      <a:pt x="251" y="57"/>
                    </a:lnTo>
                    <a:lnTo>
                      <a:pt x="251" y="56"/>
                    </a:lnTo>
                    <a:lnTo>
                      <a:pt x="252" y="56"/>
                    </a:lnTo>
                    <a:lnTo>
                      <a:pt x="251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0" y="53"/>
                    </a:lnTo>
                    <a:lnTo>
                      <a:pt x="249" y="53"/>
                    </a:lnTo>
                    <a:lnTo>
                      <a:pt x="249" y="51"/>
                    </a:lnTo>
                    <a:lnTo>
                      <a:pt x="249" y="50"/>
                    </a:lnTo>
                    <a:lnTo>
                      <a:pt x="248" y="50"/>
                    </a:lnTo>
                    <a:lnTo>
                      <a:pt x="248" y="49"/>
                    </a:lnTo>
                    <a:lnTo>
                      <a:pt x="247" y="49"/>
                    </a:lnTo>
                    <a:lnTo>
                      <a:pt x="247" y="48"/>
                    </a:lnTo>
                    <a:lnTo>
                      <a:pt x="247" y="47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8" y="47"/>
                    </a:lnTo>
                    <a:lnTo>
                      <a:pt x="248" y="46"/>
                    </a:lnTo>
                    <a:lnTo>
                      <a:pt x="249" y="46"/>
                    </a:lnTo>
                    <a:lnTo>
                      <a:pt x="248" y="46"/>
                    </a:lnTo>
                    <a:lnTo>
                      <a:pt x="248" y="45"/>
                    </a:lnTo>
                    <a:lnTo>
                      <a:pt x="249" y="45"/>
                    </a:lnTo>
                    <a:lnTo>
                      <a:pt x="249" y="44"/>
                    </a:lnTo>
                    <a:lnTo>
                      <a:pt x="248" y="44"/>
                    </a:lnTo>
                    <a:lnTo>
                      <a:pt x="247" y="44"/>
                    </a:lnTo>
                    <a:lnTo>
                      <a:pt x="247" y="43"/>
                    </a:lnTo>
                    <a:lnTo>
                      <a:pt x="247" y="42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5"/>
                    </a:lnTo>
                    <a:lnTo>
                      <a:pt x="249" y="35"/>
                    </a:lnTo>
                    <a:lnTo>
                      <a:pt x="249" y="34"/>
                    </a:lnTo>
                    <a:lnTo>
                      <a:pt x="250" y="33"/>
                    </a:lnTo>
                    <a:lnTo>
                      <a:pt x="250" y="32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2" y="30"/>
                    </a:lnTo>
                    <a:lnTo>
                      <a:pt x="253" y="30"/>
                    </a:lnTo>
                    <a:lnTo>
                      <a:pt x="253" y="29"/>
                    </a:lnTo>
                    <a:lnTo>
                      <a:pt x="254" y="29"/>
                    </a:lnTo>
                    <a:lnTo>
                      <a:pt x="254" y="28"/>
                    </a:lnTo>
                    <a:lnTo>
                      <a:pt x="255" y="27"/>
                    </a:lnTo>
                    <a:lnTo>
                      <a:pt x="256" y="28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9" y="27"/>
                    </a:lnTo>
                    <a:lnTo>
                      <a:pt x="259" y="26"/>
                    </a:lnTo>
                    <a:lnTo>
                      <a:pt x="260" y="26"/>
                    </a:lnTo>
                    <a:lnTo>
                      <a:pt x="261" y="26"/>
                    </a:lnTo>
                    <a:lnTo>
                      <a:pt x="262" y="26"/>
                    </a:lnTo>
                    <a:lnTo>
                      <a:pt x="263" y="26"/>
                    </a:lnTo>
                    <a:lnTo>
                      <a:pt x="264" y="25"/>
                    </a:lnTo>
                    <a:lnTo>
                      <a:pt x="265" y="26"/>
                    </a:lnTo>
                    <a:lnTo>
                      <a:pt x="265" y="25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6" y="23"/>
                    </a:lnTo>
                    <a:lnTo>
                      <a:pt x="267" y="22"/>
                    </a:lnTo>
                    <a:lnTo>
                      <a:pt x="267" y="21"/>
                    </a:lnTo>
                    <a:lnTo>
                      <a:pt x="268" y="22"/>
                    </a:lnTo>
                    <a:lnTo>
                      <a:pt x="269" y="22"/>
                    </a:lnTo>
                    <a:lnTo>
                      <a:pt x="270" y="23"/>
                    </a:lnTo>
                    <a:lnTo>
                      <a:pt x="275" y="21"/>
                    </a:lnTo>
                    <a:lnTo>
                      <a:pt x="276" y="22"/>
                    </a:lnTo>
                    <a:lnTo>
                      <a:pt x="277" y="23"/>
                    </a:lnTo>
                    <a:lnTo>
                      <a:pt x="277" y="24"/>
                    </a:lnTo>
                    <a:lnTo>
                      <a:pt x="277" y="25"/>
                    </a:lnTo>
                    <a:lnTo>
                      <a:pt x="278" y="25"/>
                    </a:lnTo>
                    <a:lnTo>
                      <a:pt x="279" y="26"/>
                    </a:lnTo>
                    <a:lnTo>
                      <a:pt x="280" y="27"/>
                    </a:lnTo>
                    <a:lnTo>
                      <a:pt x="281" y="27"/>
                    </a:lnTo>
                    <a:lnTo>
                      <a:pt x="281" y="26"/>
                    </a:lnTo>
                    <a:lnTo>
                      <a:pt x="281" y="25"/>
                    </a:lnTo>
                    <a:lnTo>
                      <a:pt x="281" y="24"/>
                    </a:lnTo>
                    <a:lnTo>
                      <a:pt x="280" y="23"/>
                    </a:lnTo>
                    <a:lnTo>
                      <a:pt x="281" y="22"/>
                    </a:lnTo>
                    <a:lnTo>
                      <a:pt x="282" y="22"/>
                    </a:lnTo>
                    <a:lnTo>
                      <a:pt x="283" y="24"/>
                    </a:lnTo>
                    <a:lnTo>
                      <a:pt x="284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4" y="28"/>
                    </a:lnTo>
                    <a:lnTo>
                      <a:pt x="285" y="28"/>
                    </a:lnTo>
                    <a:lnTo>
                      <a:pt x="286" y="27"/>
                    </a:lnTo>
                    <a:lnTo>
                      <a:pt x="286" y="26"/>
                    </a:lnTo>
                    <a:lnTo>
                      <a:pt x="286" y="25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4"/>
                    </a:lnTo>
                    <a:lnTo>
                      <a:pt x="289" y="26"/>
                    </a:lnTo>
                    <a:lnTo>
                      <a:pt x="290" y="27"/>
                    </a:lnTo>
                    <a:lnTo>
                      <a:pt x="291" y="26"/>
                    </a:lnTo>
                    <a:lnTo>
                      <a:pt x="291" y="24"/>
                    </a:lnTo>
                    <a:lnTo>
                      <a:pt x="293" y="23"/>
                    </a:lnTo>
                    <a:lnTo>
                      <a:pt x="295" y="22"/>
                    </a:lnTo>
                    <a:lnTo>
                      <a:pt x="296" y="22"/>
                    </a:lnTo>
                    <a:lnTo>
                      <a:pt x="297" y="22"/>
                    </a:lnTo>
                    <a:lnTo>
                      <a:pt x="298" y="22"/>
                    </a:lnTo>
                    <a:lnTo>
                      <a:pt x="299" y="22"/>
                    </a:lnTo>
                    <a:lnTo>
                      <a:pt x="299" y="23"/>
                    </a:lnTo>
                    <a:lnTo>
                      <a:pt x="299" y="24"/>
                    </a:lnTo>
                    <a:lnTo>
                      <a:pt x="299" y="25"/>
                    </a:lnTo>
                    <a:lnTo>
                      <a:pt x="300" y="25"/>
                    </a:lnTo>
                    <a:lnTo>
                      <a:pt x="302" y="24"/>
                    </a:lnTo>
                    <a:lnTo>
                      <a:pt x="302" y="23"/>
                    </a:lnTo>
                    <a:lnTo>
                      <a:pt x="301" y="21"/>
                    </a:lnTo>
                    <a:lnTo>
                      <a:pt x="301" y="20"/>
                    </a:lnTo>
                    <a:lnTo>
                      <a:pt x="302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09" y="12"/>
                    </a:lnTo>
                    <a:lnTo>
                      <a:pt x="309" y="10"/>
                    </a:lnTo>
                    <a:lnTo>
                      <a:pt x="308" y="10"/>
                    </a:lnTo>
                    <a:lnTo>
                      <a:pt x="309" y="9"/>
                    </a:lnTo>
                    <a:lnTo>
                      <a:pt x="310" y="9"/>
                    </a:lnTo>
                    <a:lnTo>
                      <a:pt x="310" y="8"/>
                    </a:lnTo>
                    <a:lnTo>
                      <a:pt x="310" y="7"/>
                    </a:lnTo>
                    <a:lnTo>
                      <a:pt x="311" y="6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7" y="6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19" y="5"/>
                    </a:lnTo>
                    <a:lnTo>
                      <a:pt x="319" y="4"/>
                    </a:lnTo>
                    <a:lnTo>
                      <a:pt x="318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5" y="2"/>
                    </a:lnTo>
                    <a:lnTo>
                      <a:pt x="317" y="0"/>
                    </a:lnTo>
                    <a:lnTo>
                      <a:pt x="318" y="0"/>
                    </a:lnTo>
                    <a:lnTo>
                      <a:pt x="318" y="1"/>
                    </a:lnTo>
                    <a:lnTo>
                      <a:pt x="319" y="2"/>
                    </a:lnTo>
                    <a:lnTo>
                      <a:pt x="319" y="3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0" y="3"/>
                    </a:lnTo>
                    <a:lnTo>
                      <a:pt x="321" y="3"/>
                    </a:lnTo>
                    <a:lnTo>
                      <a:pt x="323" y="3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6" y="3"/>
                    </a:lnTo>
                    <a:lnTo>
                      <a:pt x="326" y="2"/>
                    </a:lnTo>
                    <a:lnTo>
                      <a:pt x="327" y="2"/>
                    </a:lnTo>
                    <a:lnTo>
                      <a:pt x="327" y="3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3"/>
                    </a:lnTo>
                    <a:lnTo>
                      <a:pt x="329" y="4"/>
                    </a:lnTo>
                    <a:lnTo>
                      <a:pt x="329" y="5"/>
                    </a:lnTo>
                    <a:lnTo>
                      <a:pt x="330" y="6"/>
                    </a:lnTo>
                    <a:lnTo>
                      <a:pt x="330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6"/>
                    </a:lnTo>
                    <a:lnTo>
                      <a:pt x="333" y="7"/>
                    </a:lnTo>
                    <a:lnTo>
                      <a:pt x="335" y="8"/>
                    </a:lnTo>
                    <a:lnTo>
                      <a:pt x="335" y="9"/>
                    </a:lnTo>
                    <a:lnTo>
                      <a:pt x="336" y="9"/>
                    </a:lnTo>
                    <a:lnTo>
                      <a:pt x="336" y="10"/>
                    </a:lnTo>
                    <a:lnTo>
                      <a:pt x="337" y="11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7" y="13"/>
                    </a:lnTo>
                    <a:lnTo>
                      <a:pt x="338" y="14"/>
                    </a:lnTo>
                    <a:lnTo>
                      <a:pt x="339" y="14"/>
                    </a:lnTo>
                    <a:lnTo>
                      <a:pt x="339" y="15"/>
                    </a:lnTo>
                    <a:lnTo>
                      <a:pt x="340" y="14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39" y="14"/>
                    </a:lnTo>
                    <a:lnTo>
                      <a:pt x="340" y="14"/>
                    </a:lnTo>
                    <a:lnTo>
                      <a:pt x="340" y="13"/>
                    </a:lnTo>
                    <a:lnTo>
                      <a:pt x="339" y="12"/>
                    </a:lnTo>
                    <a:lnTo>
                      <a:pt x="340" y="11"/>
                    </a:lnTo>
                    <a:lnTo>
                      <a:pt x="340" y="10"/>
                    </a:lnTo>
                    <a:lnTo>
                      <a:pt x="340" y="9"/>
                    </a:lnTo>
                    <a:lnTo>
                      <a:pt x="341" y="9"/>
                    </a:lnTo>
                    <a:lnTo>
                      <a:pt x="341" y="8"/>
                    </a:lnTo>
                    <a:lnTo>
                      <a:pt x="342" y="8"/>
                    </a:lnTo>
                    <a:lnTo>
                      <a:pt x="342" y="7"/>
                    </a:lnTo>
                    <a:lnTo>
                      <a:pt x="343" y="7"/>
                    </a:lnTo>
                    <a:lnTo>
                      <a:pt x="344" y="7"/>
                    </a:lnTo>
                    <a:lnTo>
                      <a:pt x="345" y="6"/>
                    </a:lnTo>
                    <a:lnTo>
                      <a:pt x="346" y="6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48" y="6"/>
                    </a:lnTo>
                    <a:lnTo>
                      <a:pt x="347" y="6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8" y="4"/>
                    </a:lnTo>
                    <a:lnTo>
                      <a:pt x="348" y="5"/>
                    </a:lnTo>
                    <a:lnTo>
                      <a:pt x="349" y="5"/>
                    </a:lnTo>
                    <a:lnTo>
                      <a:pt x="349" y="6"/>
                    </a:lnTo>
                    <a:lnTo>
                      <a:pt x="350" y="7"/>
                    </a:lnTo>
                    <a:lnTo>
                      <a:pt x="350" y="8"/>
                    </a:lnTo>
                    <a:lnTo>
                      <a:pt x="351" y="7"/>
                    </a:lnTo>
                    <a:lnTo>
                      <a:pt x="352" y="8"/>
                    </a:lnTo>
                    <a:lnTo>
                      <a:pt x="353" y="9"/>
                    </a:lnTo>
                    <a:lnTo>
                      <a:pt x="354" y="9"/>
                    </a:lnTo>
                    <a:lnTo>
                      <a:pt x="354" y="10"/>
                    </a:lnTo>
                    <a:lnTo>
                      <a:pt x="355" y="10"/>
                    </a:lnTo>
                    <a:lnTo>
                      <a:pt x="355" y="9"/>
                    </a:lnTo>
                    <a:lnTo>
                      <a:pt x="355" y="8"/>
                    </a:lnTo>
                    <a:lnTo>
                      <a:pt x="356" y="8"/>
                    </a:lnTo>
                    <a:lnTo>
                      <a:pt x="357" y="7"/>
                    </a:lnTo>
                    <a:lnTo>
                      <a:pt x="357" y="6"/>
                    </a:lnTo>
                    <a:lnTo>
                      <a:pt x="356" y="5"/>
                    </a:lnTo>
                    <a:lnTo>
                      <a:pt x="356" y="6"/>
                    </a:lnTo>
                    <a:lnTo>
                      <a:pt x="355" y="6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6" y="5"/>
                    </a:lnTo>
                    <a:lnTo>
                      <a:pt x="357" y="4"/>
                    </a:lnTo>
                    <a:lnTo>
                      <a:pt x="358" y="4"/>
                    </a:lnTo>
                    <a:lnTo>
                      <a:pt x="358" y="5"/>
                    </a:lnTo>
                    <a:lnTo>
                      <a:pt x="358" y="6"/>
                    </a:lnTo>
                    <a:lnTo>
                      <a:pt x="357" y="7"/>
                    </a:lnTo>
                    <a:lnTo>
                      <a:pt x="357" y="8"/>
                    </a:lnTo>
                    <a:lnTo>
                      <a:pt x="358" y="8"/>
                    </a:lnTo>
                    <a:lnTo>
                      <a:pt x="358" y="7"/>
                    </a:lnTo>
                    <a:lnTo>
                      <a:pt x="359" y="6"/>
                    </a:lnTo>
                    <a:lnTo>
                      <a:pt x="360" y="7"/>
                    </a:lnTo>
                    <a:lnTo>
                      <a:pt x="360" y="9"/>
                    </a:lnTo>
                    <a:lnTo>
                      <a:pt x="360" y="8"/>
                    </a:lnTo>
                    <a:lnTo>
                      <a:pt x="361" y="7"/>
                    </a:lnTo>
                    <a:lnTo>
                      <a:pt x="361" y="8"/>
                    </a:lnTo>
                    <a:lnTo>
                      <a:pt x="362" y="7"/>
                    </a:lnTo>
                    <a:lnTo>
                      <a:pt x="363" y="7"/>
                    </a:lnTo>
                    <a:lnTo>
                      <a:pt x="363" y="6"/>
                    </a:lnTo>
                    <a:lnTo>
                      <a:pt x="363" y="5"/>
                    </a:lnTo>
                    <a:lnTo>
                      <a:pt x="364" y="5"/>
                    </a:lnTo>
                    <a:lnTo>
                      <a:pt x="364" y="7"/>
                    </a:lnTo>
                    <a:lnTo>
                      <a:pt x="365" y="7"/>
                    </a:lnTo>
                    <a:lnTo>
                      <a:pt x="365" y="6"/>
                    </a:lnTo>
                    <a:lnTo>
                      <a:pt x="366" y="6"/>
                    </a:lnTo>
                    <a:lnTo>
                      <a:pt x="367" y="6"/>
                    </a:lnTo>
                    <a:lnTo>
                      <a:pt x="368" y="6"/>
                    </a:lnTo>
                    <a:lnTo>
                      <a:pt x="368" y="5"/>
                    </a:lnTo>
                    <a:lnTo>
                      <a:pt x="369" y="6"/>
                    </a:lnTo>
                    <a:lnTo>
                      <a:pt x="370" y="6"/>
                    </a:lnTo>
                    <a:lnTo>
                      <a:pt x="370" y="7"/>
                    </a:lnTo>
                    <a:lnTo>
                      <a:pt x="371" y="7"/>
                    </a:lnTo>
                    <a:lnTo>
                      <a:pt x="371" y="5"/>
                    </a:lnTo>
                    <a:lnTo>
                      <a:pt x="371" y="4"/>
                    </a:lnTo>
                    <a:lnTo>
                      <a:pt x="372" y="4"/>
                    </a:lnTo>
                    <a:lnTo>
                      <a:pt x="373" y="4"/>
                    </a:lnTo>
                    <a:lnTo>
                      <a:pt x="374" y="4"/>
                    </a:lnTo>
                    <a:lnTo>
                      <a:pt x="375" y="5"/>
                    </a:lnTo>
                    <a:lnTo>
                      <a:pt x="375" y="6"/>
                    </a:lnTo>
                    <a:lnTo>
                      <a:pt x="375" y="7"/>
                    </a:lnTo>
                    <a:lnTo>
                      <a:pt x="374" y="8"/>
                    </a:lnTo>
                    <a:lnTo>
                      <a:pt x="374" y="9"/>
                    </a:lnTo>
                    <a:lnTo>
                      <a:pt x="375" y="9"/>
                    </a:lnTo>
                    <a:lnTo>
                      <a:pt x="375" y="8"/>
                    </a:lnTo>
                    <a:lnTo>
                      <a:pt x="376" y="8"/>
                    </a:lnTo>
                    <a:lnTo>
                      <a:pt x="376" y="7"/>
                    </a:lnTo>
                    <a:lnTo>
                      <a:pt x="376" y="6"/>
                    </a:lnTo>
                    <a:lnTo>
                      <a:pt x="377" y="6"/>
                    </a:lnTo>
                    <a:lnTo>
                      <a:pt x="376" y="6"/>
                    </a:lnTo>
                    <a:lnTo>
                      <a:pt x="376" y="5"/>
                    </a:lnTo>
                    <a:lnTo>
                      <a:pt x="377" y="4"/>
                    </a:lnTo>
                    <a:lnTo>
                      <a:pt x="378" y="5"/>
                    </a:lnTo>
                    <a:lnTo>
                      <a:pt x="377" y="6"/>
                    </a:lnTo>
                    <a:lnTo>
                      <a:pt x="378" y="6"/>
                    </a:lnTo>
                    <a:lnTo>
                      <a:pt x="380" y="6"/>
                    </a:lnTo>
                    <a:lnTo>
                      <a:pt x="381" y="6"/>
                    </a:lnTo>
                    <a:lnTo>
                      <a:pt x="381" y="7"/>
                    </a:lnTo>
                    <a:lnTo>
                      <a:pt x="382" y="6"/>
                    </a:lnTo>
                    <a:lnTo>
                      <a:pt x="384" y="7"/>
                    </a:lnTo>
                    <a:lnTo>
                      <a:pt x="385" y="7"/>
                    </a:lnTo>
                    <a:lnTo>
                      <a:pt x="384" y="8"/>
                    </a:lnTo>
                    <a:lnTo>
                      <a:pt x="384" y="9"/>
                    </a:lnTo>
                    <a:lnTo>
                      <a:pt x="385" y="9"/>
                    </a:lnTo>
                    <a:lnTo>
                      <a:pt x="385" y="10"/>
                    </a:lnTo>
                    <a:lnTo>
                      <a:pt x="386" y="11"/>
                    </a:lnTo>
                    <a:lnTo>
                      <a:pt x="387" y="11"/>
                    </a:lnTo>
                    <a:lnTo>
                      <a:pt x="387" y="10"/>
                    </a:lnTo>
                    <a:lnTo>
                      <a:pt x="387" y="9"/>
                    </a:lnTo>
                    <a:lnTo>
                      <a:pt x="388" y="9"/>
                    </a:lnTo>
                    <a:lnTo>
                      <a:pt x="387" y="10"/>
                    </a:lnTo>
                    <a:lnTo>
                      <a:pt x="387" y="11"/>
                    </a:lnTo>
                    <a:lnTo>
                      <a:pt x="386" y="11"/>
                    </a:lnTo>
                    <a:lnTo>
                      <a:pt x="386" y="12"/>
                    </a:lnTo>
                    <a:lnTo>
                      <a:pt x="387" y="12"/>
                    </a:lnTo>
                    <a:lnTo>
                      <a:pt x="387" y="11"/>
                    </a:lnTo>
                    <a:lnTo>
                      <a:pt x="388" y="11"/>
                    </a:lnTo>
                    <a:lnTo>
                      <a:pt x="388" y="12"/>
                    </a:lnTo>
                    <a:lnTo>
                      <a:pt x="387" y="13"/>
                    </a:lnTo>
                    <a:lnTo>
                      <a:pt x="388" y="14"/>
                    </a:lnTo>
                    <a:lnTo>
                      <a:pt x="389" y="14"/>
                    </a:lnTo>
                    <a:lnTo>
                      <a:pt x="389" y="13"/>
                    </a:lnTo>
                    <a:lnTo>
                      <a:pt x="390" y="13"/>
                    </a:lnTo>
                    <a:lnTo>
                      <a:pt x="390" y="14"/>
                    </a:lnTo>
                    <a:lnTo>
                      <a:pt x="390" y="15"/>
                    </a:lnTo>
                    <a:lnTo>
                      <a:pt x="390" y="16"/>
                    </a:lnTo>
                    <a:lnTo>
                      <a:pt x="391" y="16"/>
                    </a:lnTo>
                    <a:lnTo>
                      <a:pt x="391" y="15"/>
                    </a:lnTo>
                    <a:lnTo>
                      <a:pt x="391" y="14"/>
                    </a:lnTo>
                    <a:lnTo>
                      <a:pt x="392" y="16"/>
                    </a:lnTo>
                    <a:lnTo>
                      <a:pt x="392" y="17"/>
                    </a:lnTo>
                    <a:lnTo>
                      <a:pt x="393" y="17"/>
                    </a:lnTo>
                    <a:lnTo>
                      <a:pt x="393" y="16"/>
                    </a:lnTo>
                    <a:lnTo>
                      <a:pt x="392" y="16"/>
                    </a:lnTo>
                    <a:lnTo>
                      <a:pt x="392" y="15"/>
                    </a:lnTo>
                    <a:lnTo>
                      <a:pt x="393" y="15"/>
                    </a:lnTo>
                    <a:lnTo>
                      <a:pt x="393" y="16"/>
                    </a:lnTo>
                    <a:lnTo>
                      <a:pt x="394" y="17"/>
                    </a:lnTo>
                    <a:lnTo>
                      <a:pt x="395" y="17"/>
                    </a:lnTo>
                    <a:lnTo>
                      <a:pt x="395" y="18"/>
                    </a:lnTo>
                    <a:lnTo>
                      <a:pt x="395" y="19"/>
                    </a:lnTo>
                    <a:lnTo>
                      <a:pt x="396" y="19"/>
                    </a:lnTo>
                    <a:lnTo>
                      <a:pt x="397" y="19"/>
                    </a:lnTo>
                    <a:lnTo>
                      <a:pt x="397" y="20"/>
                    </a:lnTo>
                    <a:lnTo>
                      <a:pt x="396" y="21"/>
                    </a:lnTo>
                    <a:lnTo>
                      <a:pt x="397" y="23"/>
                    </a:lnTo>
                    <a:lnTo>
                      <a:pt x="397" y="22"/>
                    </a:lnTo>
                    <a:lnTo>
                      <a:pt x="398" y="21"/>
                    </a:lnTo>
                    <a:lnTo>
                      <a:pt x="399" y="21"/>
                    </a:lnTo>
                    <a:lnTo>
                      <a:pt x="399" y="22"/>
                    </a:lnTo>
                    <a:lnTo>
                      <a:pt x="400" y="23"/>
                    </a:lnTo>
                    <a:lnTo>
                      <a:pt x="400" y="24"/>
                    </a:lnTo>
                    <a:lnTo>
                      <a:pt x="401" y="23"/>
                    </a:lnTo>
                    <a:lnTo>
                      <a:pt x="401" y="24"/>
                    </a:lnTo>
                    <a:lnTo>
                      <a:pt x="400" y="24"/>
                    </a:lnTo>
                    <a:lnTo>
                      <a:pt x="400" y="25"/>
                    </a:lnTo>
                    <a:lnTo>
                      <a:pt x="401" y="24"/>
                    </a:lnTo>
                    <a:lnTo>
                      <a:pt x="401" y="25"/>
                    </a:lnTo>
                    <a:lnTo>
                      <a:pt x="402" y="25"/>
                    </a:lnTo>
                    <a:lnTo>
                      <a:pt x="401" y="25"/>
                    </a:lnTo>
                    <a:lnTo>
                      <a:pt x="402" y="24"/>
                    </a:lnTo>
                    <a:lnTo>
                      <a:pt x="402" y="25"/>
                    </a:lnTo>
                    <a:lnTo>
                      <a:pt x="403" y="25"/>
                    </a:lnTo>
                    <a:lnTo>
                      <a:pt x="404" y="25"/>
                    </a:lnTo>
                    <a:lnTo>
                      <a:pt x="403" y="25"/>
                    </a:lnTo>
                    <a:lnTo>
                      <a:pt x="404" y="26"/>
                    </a:lnTo>
                    <a:lnTo>
                      <a:pt x="404" y="27"/>
                    </a:lnTo>
                    <a:lnTo>
                      <a:pt x="405" y="26"/>
                    </a:lnTo>
                    <a:lnTo>
                      <a:pt x="405" y="25"/>
                    </a:lnTo>
                    <a:lnTo>
                      <a:pt x="406" y="25"/>
                    </a:lnTo>
                    <a:lnTo>
                      <a:pt x="406" y="26"/>
                    </a:lnTo>
                    <a:lnTo>
                      <a:pt x="406" y="27"/>
                    </a:lnTo>
                    <a:lnTo>
                      <a:pt x="405" y="27"/>
                    </a:lnTo>
                    <a:lnTo>
                      <a:pt x="406" y="27"/>
                    </a:lnTo>
                    <a:lnTo>
                      <a:pt x="406" y="28"/>
                    </a:lnTo>
                    <a:lnTo>
                      <a:pt x="407" y="28"/>
                    </a:lnTo>
                    <a:lnTo>
                      <a:pt x="407" y="27"/>
                    </a:lnTo>
                    <a:lnTo>
                      <a:pt x="407" y="28"/>
                    </a:lnTo>
                    <a:lnTo>
                      <a:pt x="408" y="28"/>
                    </a:lnTo>
                    <a:lnTo>
                      <a:pt x="408" y="29"/>
                    </a:lnTo>
                    <a:lnTo>
                      <a:pt x="408" y="30"/>
                    </a:lnTo>
                    <a:lnTo>
                      <a:pt x="408" y="29"/>
                    </a:lnTo>
                    <a:lnTo>
                      <a:pt x="409" y="29"/>
                    </a:lnTo>
                    <a:lnTo>
                      <a:pt x="409" y="28"/>
                    </a:lnTo>
                    <a:lnTo>
                      <a:pt x="409" y="29"/>
                    </a:lnTo>
                    <a:lnTo>
                      <a:pt x="409" y="30"/>
                    </a:lnTo>
                    <a:lnTo>
                      <a:pt x="410" y="30"/>
                    </a:lnTo>
                    <a:lnTo>
                      <a:pt x="410" y="29"/>
                    </a:lnTo>
                    <a:lnTo>
                      <a:pt x="410" y="28"/>
                    </a:lnTo>
                    <a:lnTo>
                      <a:pt x="411" y="28"/>
                    </a:lnTo>
                    <a:lnTo>
                      <a:pt x="411" y="29"/>
                    </a:lnTo>
                    <a:lnTo>
                      <a:pt x="411" y="30"/>
                    </a:lnTo>
                    <a:lnTo>
                      <a:pt x="412" y="31"/>
                    </a:lnTo>
                    <a:lnTo>
                      <a:pt x="413" y="31"/>
                    </a:lnTo>
                    <a:lnTo>
                      <a:pt x="413" y="30"/>
                    </a:lnTo>
                    <a:lnTo>
                      <a:pt x="413" y="29"/>
                    </a:lnTo>
                    <a:lnTo>
                      <a:pt x="414" y="30"/>
                    </a:lnTo>
                    <a:lnTo>
                      <a:pt x="414" y="29"/>
                    </a:lnTo>
                    <a:lnTo>
                      <a:pt x="414" y="28"/>
                    </a:lnTo>
                    <a:lnTo>
                      <a:pt x="415" y="29"/>
                    </a:lnTo>
                    <a:lnTo>
                      <a:pt x="415" y="30"/>
                    </a:lnTo>
                    <a:lnTo>
                      <a:pt x="415" y="29"/>
                    </a:lnTo>
                    <a:lnTo>
                      <a:pt x="416" y="29"/>
                    </a:lnTo>
                    <a:lnTo>
                      <a:pt x="416" y="30"/>
                    </a:lnTo>
                    <a:lnTo>
                      <a:pt x="417" y="29"/>
                    </a:lnTo>
                    <a:lnTo>
                      <a:pt x="417" y="30"/>
                    </a:lnTo>
                    <a:lnTo>
                      <a:pt x="417" y="29"/>
                    </a:lnTo>
                    <a:lnTo>
                      <a:pt x="418" y="29"/>
                    </a:lnTo>
                    <a:lnTo>
                      <a:pt x="419" y="28"/>
                    </a:lnTo>
                    <a:lnTo>
                      <a:pt x="418" y="28"/>
                    </a:lnTo>
                    <a:lnTo>
                      <a:pt x="418" y="27"/>
                    </a:lnTo>
                    <a:lnTo>
                      <a:pt x="419" y="27"/>
                    </a:lnTo>
                    <a:lnTo>
                      <a:pt x="419" y="26"/>
                    </a:lnTo>
                    <a:lnTo>
                      <a:pt x="420" y="25"/>
                    </a:lnTo>
                    <a:lnTo>
                      <a:pt x="419" y="25"/>
                    </a:lnTo>
                    <a:lnTo>
                      <a:pt x="420" y="25"/>
                    </a:lnTo>
                    <a:lnTo>
                      <a:pt x="420" y="26"/>
                    </a:lnTo>
                    <a:lnTo>
                      <a:pt x="421" y="25"/>
                    </a:lnTo>
                    <a:lnTo>
                      <a:pt x="421" y="24"/>
                    </a:lnTo>
                    <a:lnTo>
                      <a:pt x="422" y="25"/>
                    </a:lnTo>
                    <a:lnTo>
                      <a:pt x="422" y="24"/>
                    </a:lnTo>
                    <a:lnTo>
                      <a:pt x="422" y="23"/>
                    </a:lnTo>
                    <a:lnTo>
                      <a:pt x="423" y="23"/>
                    </a:lnTo>
                    <a:lnTo>
                      <a:pt x="423" y="24"/>
                    </a:lnTo>
                    <a:lnTo>
                      <a:pt x="424" y="24"/>
                    </a:lnTo>
                    <a:lnTo>
                      <a:pt x="424" y="25"/>
                    </a:lnTo>
                    <a:lnTo>
                      <a:pt x="425" y="24"/>
                    </a:lnTo>
                    <a:lnTo>
                      <a:pt x="426" y="24"/>
                    </a:lnTo>
                    <a:lnTo>
                      <a:pt x="426" y="23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7" y="23"/>
                    </a:lnTo>
                    <a:lnTo>
                      <a:pt x="428" y="23"/>
                    </a:lnTo>
                    <a:lnTo>
                      <a:pt x="429" y="24"/>
                    </a:lnTo>
                    <a:lnTo>
                      <a:pt x="429" y="23"/>
                    </a:lnTo>
                    <a:lnTo>
                      <a:pt x="430" y="23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2" y="22"/>
                    </a:lnTo>
                    <a:lnTo>
                      <a:pt x="432" y="21"/>
                    </a:lnTo>
                    <a:lnTo>
                      <a:pt x="433" y="21"/>
                    </a:lnTo>
                    <a:lnTo>
                      <a:pt x="433" y="20"/>
                    </a:lnTo>
                    <a:lnTo>
                      <a:pt x="434" y="21"/>
                    </a:lnTo>
                    <a:lnTo>
                      <a:pt x="434" y="20"/>
                    </a:lnTo>
                    <a:lnTo>
                      <a:pt x="435" y="19"/>
                    </a:lnTo>
                    <a:lnTo>
                      <a:pt x="436" y="19"/>
                    </a:lnTo>
                    <a:lnTo>
                      <a:pt x="437" y="19"/>
                    </a:lnTo>
                    <a:lnTo>
                      <a:pt x="438" y="19"/>
                    </a:lnTo>
                    <a:lnTo>
                      <a:pt x="438" y="18"/>
                    </a:lnTo>
                    <a:lnTo>
                      <a:pt x="439" y="18"/>
                    </a:lnTo>
                    <a:lnTo>
                      <a:pt x="438" y="18"/>
                    </a:lnTo>
                    <a:lnTo>
                      <a:pt x="438" y="17"/>
                    </a:lnTo>
                    <a:lnTo>
                      <a:pt x="438" y="16"/>
                    </a:lnTo>
                    <a:lnTo>
                      <a:pt x="439" y="16"/>
                    </a:lnTo>
                    <a:lnTo>
                      <a:pt x="440" y="16"/>
                    </a:lnTo>
                    <a:lnTo>
                      <a:pt x="441" y="16"/>
                    </a:lnTo>
                    <a:lnTo>
                      <a:pt x="441" y="15"/>
                    </a:lnTo>
                    <a:lnTo>
                      <a:pt x="441" y="14"/>
                    </a:lnTo>
                    <a:lnTo>
                      <a:pt x="442" y="15"/>
                    </a:lnTo>
                    <a:lnTo>
                      <a:pt x="442" y="14"/>
                    </a:lnTo>
                    <a:lnTo>
                      <a:pt x="443" y="14"/>
                    </a:lnTo>
                    <a:lnTo>
                      <a:pt x="443" y="13"/>
                    </a:lnTo>
                    <a:lnTo>
                      <a:pt x="443" y="12"/>
                    </a:lnTo>
                    <a:lnTo>
                      <a:pt x="444" y="12"/>
                    </a:lnTo>
                    <a:lnTo>
                      <a:pt x="444" y="11"/>
                    </a:lnTo>
                    <a:lnTo>
                      <a:pt x="445" y="11"/>
                    </a:lnTo>
                    <a:lnTo>
                      <a:pt x="446" y="11"/>
                    </a:lnTo>
                    <a:lnTo>
                      <a:pt x="446" y="10"/>
                    </a:lnTo>
                    <a:lnTo>
                      <a:pt x="447" y="10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9" y="9"/>
                    </a:lnTo>
                    <a:lnTo>
                      <a:pt x="450" y="9"/>
                    </a:lnTo>
                    <a:lnTo>
                      <a:pt x="450" y="8"/>
                    </a:lnTo>
                    <a:lnTo>
                      <a:pt x="451" y="8"/>
                    </a:lnTo>
                    <a:lnTo>
                      <a:pt x="452" y="9"/>
                    </a:lnTo>
                    <a:lnTo>
                      <a:pt x="453" y="9"/>
                    </a:lnTo>
                    <a:lnTo>
                      <a:pt x="453" y="10"/>
                    </a:lnTo>
                    <a:lnTo>
                      <a:pt x="453" y="9"/>
                    </a:lnTo>
                    <a:lnTo>
                      <a:pt x="454" y="10"/>
                    </a:lnTo>
                    <a:lnTo>
                      <a:pt x="454" y="9"/>
                    </a:lnTo>
                    <a:lnTo>
                      <a:pt x="455" y="9"/>
                    </a:lnTo>
                    <a:lnTo>
                      <a:pt x="455" y="8"/>
                    </a:lnTo>
                    <a:lnTo>
                      <a:pt x="456" y="8"/>
                    </a:lnTo>
                    <a:lnTo>
                      <a:pt x="456" y="9"/>
                    </a:lnTo>
                    <a:lnTo>
                      <a:pt x="457" y="9"/>
                    </a:lnTo>
                    <a:lnTo>
                      <a:pt x="457" y="8"/>
                    </a:lnTo>
                    <a:lnTo>
                      <a:pt x="457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9" y="9"/>
                    </a:lnTo>
                    <a:lnTo>
                      <a:pt x="460" y="9"/>
                    </a:lnTo>
                    <a:lnTo>
                      <a:pt x="461" y="9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61" y="11"/>
                    </a:lnTo>
                    <a:lnTo>
                      <a:pt x="462" y="11"/>
                    </a:lnTo>
                    <a:lnTo>
                      <a:pt x="463" y="11"/>
                    </a:lnTo>
                    <a:lnTo>
                      <a:pt x="463" y="10"/>
                    </a:lnTo>
                    <a:lnTo>
                      <a:pt x="463" y="9"/>
                    </a:lnTo>
                    <a:lnTo>
                      <a:pt x="464" y="9"/>
                    </a:lnTo>
                    <a:lnTo>
                      <a:pt x="465" y="10"/>
                    </a:lnTo>
                    <a:lnTo>
                      <a:pt x="465" y="11"/>
                    </a:lnTo>
                    <a:lnTo>
                      <a:pt x="466" y="10"/>
                    </a:lnTo>
                    <a:lnTo>
                      <a:pt x="466" y="11"/>
                    </a:lnTo>
                    <a:lnTo>
                      <a:pt x="467" y="10"/>
                    </a:lnTo>
                    <a:lnTo>
                      <a:pt x="468" y="10"/>
                    </a:lnTo>
                    <a:lnTo>
                      <a:pt x="469" y="10"/>
                    </a:lnTo>
                    <a:lnTo>
                      <a:pt x="469" y="9"/>
                    </a:lnTo>
                    <a:lnTo>
                      <a:pt x="469" y="8"/>
                    </a:lnTo>
                    <a:lnTo>
                      <a:pt x="470" y="8"/>
                    </a:lnTo>
                    <a:lnTo>
                      <a:pt x="471" y="8"/>
                    </a:lnTo>
                    <a:lnTo>
                      <a:pt x="471" y="9"/>
                    </a:lnTo>
                    <a:lnTo>
                      <a:pt x="472" y="9"/>
                    </a:lnTo>
                    <a:lnTo>
                      <a:pt x="471" y="7"/>
                    </a:lnTo>
                    <a:lnTo>
                      <a:pt x="493" y="9"/>
                    </a:lnTo>
                    <a:lnTo>
                      <a:pt x="498" y="9"/>
                    </a:lnTo>
                    <a:lnTo>
                      <a:pt x="499" y="9"/>
                    </a:lnTo>
                    <a:lnTo>
                      <a:pt x="500" y="9"/>
                    </a:lnTo>
                    <a:lnTo>
                      <a:pt x="500" y="8"/>
                    </a:lnTo>
                    <a:lnTo>
                      <a:pt x="501" y="8"/>
                    </a:lnTo>
                    <a:lnTo>
                      <a:pt x="501" y="7"/>
                    </a:lnTo>
                    <a:lnTo>
                      <a:pt x="502" y="7"/>
                    </a:lnTo>
                    <a:lnTo>
                      <a:pt x="502" y="8"/>
                    </a:lnTo>
                    <a:lnTo>
                      <a:pt x="502" y="9"/>
                    </a:lnTo>
                    <a:lnTo>
                      <a:pt x="503" y="9"/>
                    </a:lnTo>
                    <a:lnTo>
                      <a:pt x="503" y="10"/>
                    </a:lnTo>
                    <a:lnTo>
                      <a:pt x="504" y="10"/>
                    </a:lnTo>
                    <a:lnTo>
                      <a:pt x="505" y="10"/>
                    </a:lnTo>
                    <a:lnTo>
                      <a:pt x="506" y="10"/>
                    </a:lnTo>
                    <a:lnTo>
                      <a:pt x="505" y="12"/>
                    </a:lnTo>
                    <a:lnTo>
                      <a:pt x="505" y="13"/>
                    </a:lnTo>
                    <a:lnTo>
                      <a:pt x="504" y="17"/>
                    </a:lnTo>
                    <a:lnTo>
                      <a:pt x="504" y="19"/>
                    </a:lnTo>
                    <a:lnTo>
                      <a:pt x="505" y="19"/>
                    </a:lnTo>
                    <a:lnTo>
                      <a:pt x="505" y="20"/>
                    </a:lnTo>
                    <a:lnTo>
                      <a:pt x="504" y="22"/>
                    </a:lnTo>
                    <a:lnTo>
                      <a:pt x="504" y="25"/>
                    </a:lnTo>
                    <a:lnTo>
                      <a:pt x="505" y="26"/>
                    </a:lnTo>
                    <a:lnTo>
                      <a:pt x="505" y="28"/>
                    </a:lnTo>
                    <a:lnTo>
                      <a:pt x="506" y="30"/>
                    </a:lnTo>
                    <a:lnTo>
                      <a:pt x="506" y="31"/>
                    </a:lnTo>
                    <a:lnTo>
                      <a:pt x="507" y="32"/>
                    </a:lnTo>
                    <a:lnTo>
                      <a:pt x="508" y="30"/>
                    </a:lnTo>
                    <a:lnTo>
                      <a:pt x="509" y="30"/>
                    </a:lnTo>
                    <a:lnTo>
                      <a:pt x="510" y="30"/>
                    </a:lnTo>
                    <a:lnTo>
                      <a:pt x="511" y="30"/>
                    </a:lnTo>
                    <a:lnTo>
                      <a:pt x="510" y="32"/>
                    </a:lnTo>
                    <a:lnTo>
                      <a:pt x="510" y="33"/>
                    </a:lnTo>
                    <a:lnTo>
                      <a:pt x="510" y="34"/>
                    </a:lnTo>
                    <a:lnTo>
                      <a:pt x="511" y="34"/>
                    </a:lnTo>
                    <a:lnTo>
                      <a:pt x="511" y="35"/>
                    </a:lnTo>
                    <a:lnTo>
                      <a:pt x="511" y="36"/>
                    </a:lnTo>
                    <a:lnTo>
                      <a:pt x="512" y="36"/>
                    </a:lnTo>
                    <a:lnTo>
                      <a:pt x="513" y="36"/>
                    </a:lnTo>
                    <a:lnTo>
                      <a:pt x="514" y="36"/>
                    </a:lnTo>
                    <a:lnTo>
                      <a:pt x="513" y="36"/>
                    </a:lnTo>
                    <a:lnTo>
                      <a:pt x="513" y="37"/>
                    </a:lnTo>
                    <a:lnTo>
                      <a:pt x="513" y="38"/>
                    </a:lnTo>
                    <a:lnTo>
                      <a:pt x="512" y="38"/>
                    </a:lnTo>
                    <a:lnTo>
                      <a:pt x="510" y="41"/>
                    </a:lnTo>
                    <a:lnTo>
                      <a:pt x="508" y="44"/>
                    </a:lnTo>
                    <a:lnTo>
                      <a:pt x="507" y="47"/>
                    </a:lnTo>
                    <a:lnTo>
                      <a:pt x="506" y="48"/>
                    </a:lnTo>
                    <a:lnTo>
                      <a:pt x="506" y="49"/>
                    </a:lnTo>
                    <a:lnTo>
                      <a:pt x="506" y="50"/>
                    </a:lnTo>
                    <a:lnTo>
                      <a:pt x="503" y="53"/>
                    </a:lnTo>
                    <a:lnTo>
                      <a:pt x="502" y="55"/>
                    </a:lnTo>
                    <a:lnTo>
                      <a:pt x="502" y="56"/>
                    </a:lnTo>
                    <a:lnTo>
                      <a:pt x="502" y="57"/>
                    </a:lnTo>
                    <a:lnTo>
                      <a:pt x="502" y="59"/>
                    </a:lnTo>
                    <a:lnTo>
                      <a:pt x="502" y="60"/>
                    </a:lnTo>
                    <a:lnTo>
                      <a:pt x="500" y="62"/>
                    </a:lnTo>
                    <a:lnTo>
                      <a:pt x="499" y="64"/>
                    </a:lnTo>
                    <a:lnTo>
                      <a:pt x="498" y="66"/>
                    </a:lnTo>
                    <a:lnTo>
                      <a:pt x="496" y="69"/>
                    </a:lnTo>
                    <a:lnTo>
                      <a:pt x="495" y="70"/>
                    </a:lnTo>
                    <a:lnTo>
                      <a:pt x="495" y="72"/>
                    </a:lnTo>
                    <a:lnTo>
                      <a:pt x="494" y="72"/>
                    </a:lnTo>
                    <a:lnTo>
                      <a:pt x="494" y="73"/>
                    </a:lnTo>
                    <a:lnTo>
                      <a:pt x="493" y="74"/>
                    </a:lnTo>
                    <a:lnTo>
                      <a:pt x="493" y="75"/>
                    </a:lnTo>
                    <a:lnTo>
                      <a:pt x="493" y="76"/>
                    </a:lnTo>
                    <a:lnTo>
                      <a:pt x="492" y="77"/>
                    </a:lnTo>
                    <a:lnTo>
                      <a:pt x="492" y="78"/>
                    </a:lnTo>
                    <a:lnTo>
                      <a:pt x="492" y="79"/>
                    </a:lnTo>
                    <a:lnTo>
                      <a:pt x="492" y="80"/>
                    </a:lnTo>
                    <a:lnTo>
                      <a:pt x="491" y="82"/>
                    </a:lnTo>
                    <a:lnTo>
                      <a:pt x="491" y="83"/>
                    </a:lnTo>
                    <a:lnTo>
                      <a:pt x="491" y="84"/>
                    </a:lnTo>
                    <a:lnTo>
                      <a:pt x="491" y="85"/>
                    </a:lnTo>
                    <a:lnTo>
                      <a:pt x="492" y="85"/>
                    </a:lnTo>
                    <a:lnTo>
                      <a:pt x="491" y="86"/>
                    </a:lnTo>
                    <a:lnTo>
                      <a:pt x="491" y="87"/>
                    </a:lnTo>
                    <a:lnTo>
                      <a:pt x="491" y="88"/>
                    </a:lnTo>
                    <a:lnTo>
                      <a:pt x="491" y="89"/>
                    </a:lnTo>
                    <a:lnTo>
                      <a:pt x="491" y="91"/>
                    </a:lnTo>
                    <a:lnTo>
                      <a:pt x="492" y="92"/>
                    </a:lnTo>
                    <a:lnTo>
                      <a:pt x="493" y="93"/>
                    </a:lnTo>
                    <a:lnTo>
                      <a:pt x="494" y="92"/>
                    </a:lnTo>
                    <a:lnTo>
                      <a:pt x="495" y="92"/>
                    </a:lnTo>
                    <a:lnTo>
                      <a:pt x="495" y="93"/>
                    </a:lnTo>
                    <a:lnTo>
                      <a:pt x="495" y="94"/>
                    </a:lnTo>
                    <a:lnTo>
                      <a:pt x="496" y="95"/>
                    </a:lnTo>
                    <a:lnTo>
                      <a:pt x="497" y="95"/>
                    </a:lnTo>
                    <a:lnTo>
                      <a:pt x="498" y="95"/>
                    </a:lnTo>
                    <a:lnTo>
                      <a:pt x="498" y="94"/>
                    </a:lnTo>
                    <a:lnTo>
                      <a:pt x="499" y="93"/>
                    </a:lnTo>
                    <a:lnTo>
                      <a:pt x="499" y="94"/>
                    </a:lnTo>
                    <a:lnTo>
                      <a:pt x="499" y="95"/>
                    </a:lnTo>
                    <a:lnTo>
                      <a:pt x="500" y="95"/>
                    </a:lnTo>
                    <a:lnTo>
                      <a:pt x="500" y="96"/>
                    </a:lnTo>
                    <a:lnTo>
                      <a:pt x="499" y="96"/>
                    </a:lnTo>
                    <a:lnTo>
                      <a:pt x="499" y="97"/>
                    </a:lnTo>
                    <a:lnTo>
                      <a:pt x="498" y="98"/>
                    </a:lnTo>
                    <a:lnTo>
                      <a:pt x="498" y="99"/>
                    </a:lnTo>
                    <a:lnTo>
                      <a:pt x="497" y="99"/>
                    </a:lnTo>
                    <a:lnTo>
                      <a:pt x="496" y="99"/>
                    </a:lnTo>
                    <a:lnTo>
                      <a:pt x="495" y="100"/>
                    </a:lnTo>
                    <a:lnTo>
                      <a:pt x="495" y="101"/>
                    </a:lnTo>
                    <a:lnTo>
                      <a:pt x="494" y="102"/>
                    </a:lnTo>
                    <a:lnTo>
                      <a:pt x="494" y="105"/>
                    </a:lnTo>
                    <a:lnTo>
                      <a:pt x="493" y="107"/>
                    </a:lnTo>
                    <a:lnTo>
                      <a:pt x="493" y="108"/>
                    </a:lnTo>
                    <a:lnTo>
                      <a:pt x="493" y="109"/>
                    </a:lnTo>
                    <a:lnTo>
                      <a:pt x="494" y="109"/>
                    </a:lnTo>
                    <a:lnTo>
                      <a:pt x="494" y="110"/>
                    </a:lnTo>
                    <a:lnTo>
                      <a:pt x="495" y="110"/>
                    </a:lnTo>
                    <a:lnTo>
                      <a:pt x="494" y="110"/>
                    </a:lnTo>
                    <a:lnTo>
                      <a:pt x="494" y="112"/>
                    </a:lnTo>
                    <a:lnTo>
                      <a:pt x="494" y="113"/>
                    </a:lnTo>
                    <a:lnTo>
                      <a:pt x="494" y="114"/>
                    </a:lnTo>
                    <a:lnTo>
                      <a:pt x="493" y="114"/>
                    </a:lnTo>
                    <a:lnTo>
                      <a:pt x="493" y="115"/>
                    </a:lnTo>
                    <a:lnTo>
                      <a:pt x="493" y="116"/>
                    </a:lnTo>
                    <a:lnTo>
                      <a:pt x="494" y="116"/>
                    </a:lnTo>
                    <a:lnTo>
                      <a:pt x="494" y="117"/>
                    </a:lnTo>
                    <a:lnTo>
                      <a:pt x="495" y="118"/>
                    </a:lnTo>
                    <a:lnTo>
                      <a:pt x="496" y="118"/>
                    </a:lnTo>
                    <a:lnTo>
                      <a:pt x="496" y="117"/>
                    </a:lnTo>
                    <a:lnTo>
                      <a:pt x="497" y="117"/>
                    </a:lnTo>
                    <a:lnTo>
                      <a:pt x="498" y="117"/>
                    </a:lnTo>
                    <a:lnTo>
                      <a:pt x="498" y="118"/>
                    </a:lnTo>
                    <a:lnTo>
                      <a:pt x="498" y="119"/>
                    </a:lnTo>
                    <a:lnTo>
                      <a:pt x="499" y="119"/>
                    </a:lnTo>
                    <a:lnTo>
                      <a:pt x="499" y="120"/>
                    </a:lnTo>
                    <a:lnTo>
                      <a:pt x="498" y="120"/>
                    </a:lnTo>
                    <a:lnTo>
                      <a:pt x="498" y="121"/>
                    </a:lnTo>
                    <a:lnTo>
                      <a:pt x="498" y="122"/>
                    </a:lnTo>
                    <a:lnTo>
                      <a:pt x="497" y="123"/>
                    </a:lnTo>
                    <a:lnTo>
                      <a:pt x="497" y="124"/>
                    </a:lnTo>
                    <a:lnTo>
                      <a:pt x="496" y="124"/>
                    </a:lnTo>
                    <a:lnTo>
                      <a:pt x="496" y="125"/>
                    </a:lnTo>
                    <a:lnTo>
                      <a:pt x="496" y="126"/>
                    </a:lnTo>
                    <a:lnTo>
                      <a:pt x="497" y="126"/>
                    </a:lnTo>
                    <a:lnTo>
                      <a:pt x="496" y="126"/>
                    </a:lnTo>
                    <a:lnTo>
                      <a:pt x="496" y="127"/>
                    </a:lnTo>
                    <a:lnTo>
                      <a:pt x="495" y="128"/>
                    </a:lnTo>
                    <a:lnTo>
                      <a:pt x="495" y="127"/>
                    </a:lnTo>
                    <a:lnTo>
                      <a:pt x="494" y="128"/>
                    </a:lnTo>
                    <a:lnTo>
                      <a:pt x="495" y="130"/>
                    </a:lnTo>
                    <a:lnTo>
                      <a:pt x="495" y="131"/>
                    </a:lnTo>
                    <a:lnTo>
                      <a:pt x="496" y="132"/>
                    </a:lnTo>
                    <a:lnTo>
                      <a:pt x="497" y="133"/>
                    </a:lnTo>
                    <a:lnTo>
                      <a:pt x="497" y="134"/>
                    </a:lnTo>
                    <a:lnTo>
                      <a:pt x="498" y="134"/>
                    </a:lnTo>
                    <a:lnTo>
                      <a:pt x="499" y="134"/>
                    </a:lnTo>
                    <a:lnTo>
                      <a:pt x="499" y="135"/>
                    </a:lnTo>
                    <a:lnTo>
                      <a:pt x="500" y="135"/>
                    </a:lnTo>
                    <a:lnTo>
                      <a:pt x="501" y="134"/>
                    </a:lnTo>
                    <a:lnTo>
                      <a:pt x="501" y="133"/>
                    </a:lnTo>
                    <a:lnTo>
                      <a:pt x="502" y="133"/>
                    </a:lnTo>
                    <a:lnTo>
                      <a:pt x="502" y="132"/>
                    </a:lnTo>
                    <a:lnTo>
                      <a:pt x="502" y="131"/>
                    </a:lnTo>
                    <a:lnTo>
                      <a:pt x="503" y="131"/>
                    </a:lnTo>
                    <a:lnTo>
                      <a:pt x="504" y="131"/>
                    </a:lnTo>
                    <a:lnTo>
                      <a:pt x="504" y="130"/>
                    </a:lnTo>
                    <a:lnTo>
                      <a:pt x="504" y="131"/>
                    </a:lnTo>
                    <a:lnTo>
                      <a:pt x="505" y="131"/>
                    </a:lnTo>
                    <a:lnTo>
                      <a:pt x="504" y="131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3"/>
                    </a:lnTo>
                    <a:lnTo>
                      <a:pt x="505" y="134"/>
                    </a:lnTo>
                    <a:lnTo>
                      <a:pt x="506" y="134"/>
                    </a:lnTo>
                    <a:lnTo>
                      <a:pt x="507" y="134"/>
                    </a:lnTo>
                    <a:lnTo>
                      <a:pt x="507" y="133"/>
                    </a:lnTo>
                    <a:lnTo>
                      <a:pt x="506" y="133"/>
                    </a:lnTo>
                    <a:lnTo>
                      <a:pt x="507" y="133"/>
                    </a:lnTo>
                    <a:lnTo>
                      <a:pt x="507" y="134"/>
                    </a:lnTo>
                    <a:lnTo>
                      <a:pt x="508" y="134"/>
                    </a:lnTo>
                    <a:lnTo>
                      <a:pt x="507" y="134"/>
                    </a:lnTo>
                    <a:lnTo>
                      <a:pt x="507" y="135"/>
                    </a:lnTo>
                    <a:lnTo>
                      <a:pt x="506" y="135"/>
                    </a:lnTo>
                    <a:lnTo>
                      <a:pt x="506" y="136"/>
                    </a:lnTo>
                    <a:lnTo>
                      <a:pt x="505" y="136"/>
                    </a:lnTo>
                    <a:lnTo>
                      <a:pt x="504" y="137"/>
                    </a:lnTo>
                    <a:lnTo>
                      <a:pt x="504" y="138"/>
                    </a:lnTo>
                    <a:lnTo>
                      <a:pt x="504" y="139"/>
                    </a:lnTo>
                    <a:lnTo>
                      <a:pt x="505" y="139"/>
                    </a:lnTo>
                    <a:lnTo>
                      <a:pt x="505" y="140"/>
                    </a:lnTo>
                    <a:lnTo>
                      <a:pt x="506" y="140"/>
                    </a:lnTo>
                    <a:lnTo>
                      <a:pt x="506" y="141"/>
                    </a:lnTo>
                    <a:lnTo>
                      <a:pt x="505" y="141"/>
                    </a:lnTo>
                    <a:lnTo>
                      <a:pt x="504" y="141"/>
                    </a:lnTo>
                    <a:lnTo>
                      <a:pt x="503" y="141"/>
                    </a:lnTo>
                    <a:lnTo>
                      <a:pt x="503" y="142"/>
                    </a:lnTo>
                    <a:lnTo>
                      <a:pt x="502" y="142"/>
                    </a:lnTo>
                    <a:lnTo>
                      <a:pt x="502" y="141"/>
                    </a:lnTo>
                    <a:lnTo>
                      <a:pt x="503" y="141"/>
                    </a:lnTo>
                    <a:lnTo>
                      <a:pt x="504" y="140"/>
                    </a:lnTo>
                    <a:lnTo>
                      <a:pt x="504" y="139"/>
                    </a:lnTo>
                    <a:lnTo>
                      <a:pt x="503" y="139"/>
                    </a:lnTo>
                    <a:lnTo>
                      <a:pt x="503" y="138"/>
                    </a:lnTo>
                    <a:lnTo>
                      <a:pt x="502" y="138"/>
                    </a:lnTo>
                    <a:lnTo>
                      <a:pt x="501" y="137"/>
                    </a:lnTo>
                    <a:lnTo>
                      <a:pt x="501" y="138"/>
                    </a:lnTo>
                    <a:lnTo>
                      <a:pt x="500" y="138"/>
                    </a:lnTo>
                    <a:lnTo>
                      <a:pt x="499" y="138"/>
                    </a:lnTo>
                    <a:lnTo>
                      <a:pt x="499" y="139"/>
                    </a:lnTo>
                    <a:lnTo>
                      <a:pt x="498" y="139"/>
                    </a:lnTo>
                    <a:lnTo>
                      <a:pt x="497" y="140"/>
                    </a:lnTo>
                    <a:lnTo>
                      <a:pt x="496" y="140"/>
                    </a:lnTo>
                    <a:lnTo>
                      <a:pt x="495" y="141"/>
                    </a:lnTo>
                    <a:lnTo>
                      <a:pt x="494" y="141"/>
                    </a:lnTo>
                    <a:lnTo>
                      <a:pt x="493" y="142"/>
                    </a:lnTo>
                    <a:lnTo>
                      <a:pt x="493" y="143"/>
                    </a:lnTo>
                    <a:lnTo>
                      <a:pt x="493" y="144"/>
                    </a:lnTo>
                    <a:lnTo>
                      <a:pt x="493" y="145"/>
                    </a:lnTo>
                    <a:lnTo>
                      <a:pt x="492" y="145"/>
                    </a:lnTo>
                    <a:lnTo>
                      <a:pt x="492" y="146"/>
                    </a:lnTo>
                    <a:lnTo>
                      <a:pt x="493" y="148"/>
                    </a:lnTo>
                    <a:lnTo>
                      <a:pt x="493" y="150"/>
                    </a:lnTo>
                    <a:lnTo>
                      <a:pt x="494" y="151"/>
                    </a:lnTo>
                    <a:lnTo>
                      <a:pt x="494" y="152"/>
                    </a:lnTo>
                    <a:lnTo>
                      <a:pt x="495" y="152"/>
                    </a:lnTo>
                    <a:lnTo>
                      <a:pt x="495" y="151"/>
                    </a:lnTo>
                    <a:lnTo>
                      <a:pt x="496" y="151"/>
                    </a:lnTo>
                    <a:lnTo>
                      <a:pt x="497" y="151"/>
                    </a:lnTo>
                    <a:lnTo>
                      <a:pt x="497" y="152"/>
                    </a:lnTo>
                    <a:lnTo>
                      <a:pt x="497" y="151"/>
                    </a:lnTo>
                    <a:lnTo>
                      <a:pt x="498" y="151"/>
                    </a:lnTo>
                    <a:lnTo>
                      <a:pt x="498" y="150"/>
                    </a:lnTo>
                    <a:lnTo>
                      <a:pt x="499" y="150"/>
                    </a:lnTo>
                    <a:lnTo>
                      <a:pt x="499" y="151"/>
                    </a:lnTo>
                    <a:lnTo>
                      <a:pt x="499" y="152"/>
                    </a:lnTo>
                    <a:lnTo>
                      <a:pt x="500" y="154"/>
                    </a:lnTo>
                    <a:lnTo>
                      <a:pt x="501" y="154"/>
                    </a:lnTo>
                    <a:lnTo>
                      <a:pt x="500" y="154"/>
                    </a:lnTo>
                    <a:lnTo>
                      <a:pt x="500" y="155"/>
                    </a:lnTo>
                    <a:lnTo>
                      <a:pt x="499" y="155"/>
                    </a:lnTo>
                    <a:lnTo>
                      <a:pt x="499" y="156"/>
                    </a:lnTo>
                    <a:lnTo>
                      <a:pt x="499" y="157"/>
                    </a:lnTo>
                    <a:lnTo>
                      <a:pt x="499" y="158"/>
                    </a:lnTo>
                    <a:lnTo>
                      <a:pt x="500" y="158"/>
                    </a:lnTo>
                    <a:lnTo>
                      <a:pt x="500" y="159"/>
                    </a:lnTo>
                    <a:lnTo>
                      <a:pt x="499" y="158"/>
                    </a:lnTo>
                    <a:lnTo>
                      <a:pt x="499" y="159"/>
                    </a:lnTo>
                    <a:lnTo>
                      <a:pt x="499" y="158"/>
                    </a:lnTo>
                    <a:lnTo>
                      <a:pt x="498" y="158"/>
                    </a:lnTo>
                    <a:lnTo>
                      <a:pt x="498" y="157"/>
                    </a:lnTo>
                    <a:lnTo>
                      <a:pt x="499" y="157"/>
                    </a:lnTo>
                    <a:lnTo>
                      <a:pt x="498" y="157"/>
                    </a:lnTo>
                    <a:lnTo>
                      <a:pt x="497" y="157"/>
                    </a:lnTo>
                    <a:lnTo>
                      <a:pt x="497" y="158"/>
                    </a:lnTo>
                    <a:lnTo>
                      <a:pt x="496" y="159"/>
                    </a:lnTo>
                    <a:lnTo>
                      <a:pt x="496" y="160"/>
                    </a:lnTo>
                    <a:lnTo>
                      <a:pt x="496" y="161"/>
                    </a:lnTo>
                    <a:lnTo>
                      <a:pt x="497" y="161"/>
                    </a:lnTo>
                    <a:lnTo>
                      <a:pt x="496" y="161"/>
                    </a:lnTo>
                    <a:lnTo>
                      <a:pt x="496" y="162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4" y="163"/>
                    </a:lnTo>
                    <a:lnTo>
                      <a:pt x="495" y="164"/>
                    </a:lnTo>
                    <a:lnTo>
                      <a:pt x="494" y="164"/>
                    </a:lnTo>
                    <a:lnTo>
                      <a:pt x="493" y="163"/>
                    </a:lnTo>
                    <a:lnTo>
                      <a:pt x="492" y="163"/>
                    </a:lnTo>
                    <a:lnTo>
                      <a:pt x="491" y="163"/>
                    </a:lnTo>
                    <a:lnTo>
                      <a:pt x="490" y="163"/>
                    </a:lnTo>
                    <a:lnTo>
                      <a:pt x="490" y="164"/>
                    </a:lnTo>
                    <a:lnTo>
                      <a:pt x="490" y="165"/>
                    </a:lnTo>
                    <a:lnTo>
                      <a:pt x="489" y="165"/>
                    </a:lnTo>
                    <a:lnTo>
                      <a:pt x="489" y="166"/>
                    </a:lnTo>
                    <a:lnTo>
                      <a:pt x="488" y="167"/>
                    </a:lnTo>
                    <a:lnTo>
                      <a:pt x="489" y="167"/>
                    </a:lnTo>
                    <a:lnTo>
                      <a:pt x="488" y="167"/>
                    </a:lnTo>
                    <a:lnTo>
                      <a:pt x="488" y="168"/>
                    </a:lnTo>
                    <a:lnTo>
                      <a:pt x="488" y="169"/>
                    </a:lnTo>
                    <a:lnTo>
                      <a:pt x="488" y="170"/>
                    </a:lnTo>
                    <a:lnTo>
                      <a:pt x="488" y="171"/>
                    </a:lnTo>
                    <a:lnTo>
                      <a:pt x="488" y="172"/>
                    </a:lnTo>
                    <a:lnTo>
                      <a:pt x="489" y="172"/>
                    </a:lnTo>
                    <a:lnTo>
                      <a:pt x="489" y="173"/>
                    </a:lnTo>
                    <a:lnTo>
                      <a:pt x="489" y="174"/>
                    </a:lnTo>
                    <a:lnTo>
                      <a:pt x="490" y="175"/>
                    </a:lnTo>
                    <a:lnTo>
                      <a:pt x="490" y="176"/>
                    </a:lnTo>
                    <a:lnTo>
                      <a:pt x="490" y="177"/>
                    </a:lnTo>
                    <a:lnTo>
                      <a:pt x="491" y="178"/>
                    </a:lnTo>
                    <a:lnTo>
                      <a:pt x="492" y="179"/>
                    </a:lnTo>
                    <a:lnTo>
                      <a:pt x="493" y="179"/>
                    </a:lnTo>
                    <a:lnTo>
                      <a:pt x="493" y="180"/>
                    </a:lnTo>
                    <a:lnTo>
                      <a:pt x="494" y="181"/>
                    </a:lnTo>
                    <a:lnTo>
                      <a:pt x="494" y="182"/>
                    </a:lnTo>
                    <a:lnTo>
                      <a:pt x="493" y="182"/>
                    </a:lnTo>
                    <a:lnTo>
                      <a:pt x="493" y="183"/>
                    </a:lnTo>
                    <a:lnTo>
                      <a:pt x="492" y="183"/>
                    </a:lnTo>
                    <a:lnTo>
                      <a:pt x="491" y="183"/>
                    </a:lnTo>
                    <a:lnTo>
                      <a:pt x="491" y="182"/>
                    </a:lnTo>
                    <a:lnTo>
                      <a:pt x="490" y="181"/>
                    </a:lnTo>
                    <a:lnTo>
                      <a:pt x="489" y="182"/>
                    </a:lnTo>
                    <a:lnTo>
                      <a:pt x="488" y="182"/>
                    </a:lnTo>
                    <a:lnTo>
                      <a:pt x="488" y="183"/>
                    </a:lnTo>
                    <a:lnTo>
                      <a:pt x="488" y="184"/>
                    </a:lnTo>
                    <a:lnTo>
                      <a:pt x="488" y="185"/>
                    </a:lnTo>
                    <a:lnTo>
                      <a:pt x="487" y="185"/>
                    </a:lnTo>
                    <a:lnTo>
                      <a:pt x="486" y="185"/>
                    </a:lnTo>
                    <a:lnTo>
                      <a:pt x="485" y="185"/>
                    </a:lnTo>
                    <a:lnTo>
                      <a:pt x="485" y="186"/>
                    </a:lnTo>
                    <a:lnTo>
                      <a:pt x="485" y="187"/>
                    </a:lnTo>
                    <a:lnTo>
                      <a:pt x="486" y="187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7" y="189"/>
                    </a:lnTo>
                    <a:lnTo>
                      <a:pt x="486" y="190"/>
                    </a:lnTo>
                    <a:lnTo>
                      <a:pt x="487" y="190"/>
                    </a:lnTo>
                    <a:lnTo>
                      <a:pt x="488" y="191"/>
                    </a:lnTo>
                    <a:lnTo>
                      <a:pt x="487" y="191"/>
                    </a:lnTo>
                    <a:lnTo>
                      <a:pt x="487" y="192"/>
                    </a:lnTo>
                    <a:lnTo>
                      <a:pt x="486" y="192"/>
                    </a:lnTo>
                    <a:lnTo>
                      <a:pt x="487" y="193"/>
                    </a:lnTo>
                    <a:lnTo>
                      <a:pt x="486" y="194"/>
                    </a:lnTo>
                    <a:lnTo>
                      <a:pt x="486" y="195"/>
                    </a:lnTo>
                    <a:lnTo>
                      <a:pt x="487" y="196"/>
                    </a:lnTo>
                    <a:lnTo>
                      <a:pt x="486" y="196"/>
                    </a:lnTo>
                    <a:lnTo>
                      <a:pt x="487" y="197"/>
                    </a:lnTo>
                    <a:lnTo>
                      <a:pt x="488" y="197"/>
                    </a:lnTo>
                    <a:lnTo>
                      <a:pt x="488" y="198"/>
                    </a:lnTo>
                    <a:lnTo>
                      <a:pt x="488" y="199"/>
                    </a:lnTo>
                    <a:lnTo>
                      <a:pt x="487" y="199"/>
                    </a:lnTo>
                    <a:lnTo>
                      <a:pt x="486" y="199"/>
                    </a:lnTo>
                    <a:lnTo>
                      <a:pt x="486" y="200"/>
                    </a:lnTo>
                    <a:lnTo>
                      <a:pt x="486" y="201"/>
                    </a:lnTo>
                    <a:lnTo>
                      <a:pt x="486" y="202"/>
                    </a:lnTo>
                    <a:lnTo>
                      <a:pt x="487" y="202"/>
                    </a:lnTo>
                    <a:lnTo>
                      <a:pt x="487" y="201"/>
                    </a:lnTo>
                    <a:lnTo>
                      <a:pt x="488" y="201"/>
                    </a:lnTo>
                    <a:lnTo>
                      <a:pt x="487" y="202"/>
                    </a:lnTo>
                    <a:lnTo>
                      <a:pt x="487" y="203"/>
                    </a:lnTo>
                    <a:lnTo>
                      <a:pt x="487" y="204"/>
                    </a:lnTo>
                    <a:lnTo>
                      <a:pt x="487" y="205"/>
                    </a:lnTo>
                    <a:lnTo>
                      <a:pt x="490" y="205"/>
                    </a:lnTo>
                    <a:lnTo>
                      <a:pt x="490" y="207"/>
                    </a:lnTo>
                    <a:lnTo>
                      <a:pt x="491" y="207"/>
                    </a:lnTo>
                    <a:lnTo>
                      <a:pt x="491" y="208"/>
                    </a:lnTo>
                    <a:lnTo>
                      <a:pt x="490" y="208"/>
                    </a:lnTo>
                    <a:lnTo>
                      <a:pt x="489" y="208"/>
                    </a:lnTo>
                    <a:lnTo>
                      <a:pt x="488" y="209"/>
                    </a:lnTo>
                    <a:lnTo>
                      <a:pt x="488" y="210"/>
                    </a:lnTo>
                    <a:lnTo>
                      <a:pt x="488" y="211"/>
                    </a:lnTo>
                    <a:lnTo>
                      <a:pt x="489" y="212"/>
                    </a:lnTo>
                    <a:lnTo>
                      <a:pt x="489" y="211"/>
                    </a:lnTo>
                    <a:lnTo>
                      <a:pt x="490" y="211"/>
                    </a:lnTo>
                    <a:lnTo>
                      <a:pt x="491" y="211"/>
                    </a:lnTo>
                    <a:lnTo>
                      <a:pt x="491" y="212"/>
                    </a:lnTo>
                    <a:lnTo>
                      <a:pt x="491" y="213"/>
                    </a:lnTo>
                    <a:lnTo>
                      <a:pt x="490" y="213"/>
                    </a:lnTo>
                    <a:lnTo>
                      <a:pt x="490" y="214"/>
                    </a:lnTo>
                    <a:lnTo>
                      <a:pt x="489" y="214"/>
                    </a:lnTo>
                    <a:lnTo>
                      <a:pt x="488" y="215"/>
                    </a:lnTo>
                    <a:lnTo>
                      <a:pt x="487" y="216"/>
                    </a:lnTo>
                    <a:lnTo>
                      <a:pt x="486" y="217"/>
                    </a:lnTo>
                    <a:lnTo>
                      <a:pt x="486" y="218"/>
                    </a:lnTo>
                    <a:lnTo>
                      <a:pt x="485" y="219"/>
                    </a:lnTo>
                    <a:lnTo>
                      <a:pt x="486" y="219"/>
                    </a:lnTo>
                    <a:lnTo>
                      <a:pt x="486" y="220"/>
                    </a:lnTo>
                    <a:lnTo>
                      <a:pt x="485" y="221"/>
                    </a:lnTo>
                    <a:lnTo>
                      <a:pt x="484" y="224"/>
                    </a:lnTo>
                    <a:lnTo>
                      <a:pt x="484" y="225"/>
                    </a:lnTo>
                    <a:lnTo>
                      <a:pt x="485" y="225"/>
                    </a:lnTo>
                    <a:lnTo>
                      <a:pt x="485" y="226"/>
                    </a:lnTo>
                    <a:lnTo>
                      <a:pt x="486" y="226"/>
                    </a:lnTo>
                    <a:lnTo>
                      <a:pt x="486" y="225"/>
                    </a:lnTo>
                    <a:lnTo>
                      <a:pt x="486" y="226"/>
                    </a:lnTo>
                    <a:lnTo>
                      <a:pt x="487" y="226"/>
                    </a:lnTo>
                    <a:lnTo>
                      <a:pt x="487" y="227"/>
                    </a:lnTo>
                    <a:lnTo>
                      <a:pt x="486" y="227"/>
                    </a:lnTo>
                    <a:lnTo>
                      <a:pt x="486" y="228"/>
                    </a:lnTo>
                    <a:lnTo>
                      <a:pt x="486" y="229"/>
                    </a:lnTo>
                    <a:lnTo>
                      <a:pt x="486" y="230"/>
                    </a:lnTo>
                    <a:lnTo>
                      <a:pt x="485" y="231"/>
                    </a:lnTo>
                    <a:lnTo>
                      <a:pt x="484" y="231"/>
                    </a:lnTo>
                    <a:lnTo>
                      <a:pt x="484" y="232"/>
                    </a:lnTo>
                    <a:lnTo>
                      <a:pt x="483" y="233"/>
                    </a:lnTo>
                    <a:lnTo>
                      <a:pt x="484" y="233"/>
                    </a:lnTo>
                    <a:lnTo>
                      <a:pt x="483" y="233"/>
                    </a:lnTo>
                    <a:lnTo>
                      <a:pt x="483" y="234"/>
                    </a:lnTo>
                    <a:lnTo>
                      <a:pt x="483" y="235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2" y="236"/>
                    </a:lnTo>
                    <a:lnTo>
                      <a:pt x="482" y="237"/>
                    </a:lnTo>
                    <a:lnTo>
                      <a:pt x="482" y="238"/>
                    </a:lnTo>
                    <a:lnTo>
                      <a:pt x="483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1" y="239"/>
                    </a:lnTo>
                    <a:lnTo>
                      <a:pt x="481" y="240"/>
                    </a:lnTo>
                    <a:lnTo>
                      <a:pt x="480" y="242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5"/>
                    </a:lnTo>
                    <a:lnTo>
                      <a:pt x="479" y="245"/>
                    </a:lnTo>
                    <a:lnTo>
                      <a:pt x="479" y="246"/>
                    </a:lnTo>
                    <a:lnTo>
                      <a:pt x="479" y="247"/>
                    </a:lnTo>
                    <a:lnTo>
                      <a:pt x="479" y="248"/>
                    </a:lnTo>
                    <a:lnTo>
                      <a:pt x="480" y="248"/>
                    </a:lnTo>
                    <a:lnTo>
                      <a:pt x="480" y="247"/>
                    </a:lnTo>
                    <a:lnTo>
                      <a:pt x="481" y="248"/>
                    </a:lnTo>
                    <a:lnTo>
                      <a:pt x="480" y="248"/>
                    </a:lnTo>
                    <a:lnTo>
                      <a:pt x="480" y="249"/>
                    </a:lnTo>
                    <a:lnTo>
                      <a:pt x="479" y="249"/>
                    </a:lnTo>
                    <a:lnTo>
                      <a:pt x="478" y="250"/>
                    </a:lnTo>
                    <a:lnTo>
                      <a:pt x="476" y="252"/>
                    </a:lnTo>
                    <a:lnTo>
                      <a:pt x="475" y="255"/>
                    </a:lnTo>
                    <a:lnTo>
                      <a:pt x="474" y="257"/>
                    </a:lnTo>
                    <a:lnTo>
                      <a:pt x="474" y="258"/>
                    </a:lnTo>
                    <a:lnTo>
                      <a:pt x="474" y="259"/>
                    </a:lnTo>
                    <a:lnTo>
                      <a:pt x="475" y="259"/>
                    </a:lnTo>
                    <a:lnTo>
                      <a:pt x="474" y="259"/>
                    </a:lnTo>
                    <a:lnTo>
                      <a:pt x="473" y="260"/>
                    </a:lnTo>
                    <a:lnTo>
                      <a:pt x="472" y="261"/>
                    </a:lnTo>
                    <a:lnTo>
                      <a:pt x="471" y="264"/>
                    </a:lnTo>
                    <a:lnTo>
                      <a:pt x="470" y="265"/>
                    </a:lnTo>
                    <a:lnTo>
                      <a:pt x="470" y="267"/>
                    </a:lnTo>
                    <a:lnTo>
                      <a:pt x="470" y="268"/>
                    </a:lnTo>
                    <a:lnTo>
                      <a:pt x="469" y="269"/>
                    </a:lnTo>
                    <a:lnTo>
                      <a:pt x="468" y="270"/>
                    </a:lnTo>
                    <a:lnTo>
                      <a:pt x="467" y="271"/>
                    </a:lnTo>
                    <a:lnTo>
                      <a:pt x="467" y="273"/>
                    </a:lnTo>
                    <a:lnTo>
                      <a:pt x="467" y="275"/>
                    </a:lnTo>
                    <a:lnTo>
                      <a:pt x="468" y="275"/>
                    </a:lnTo>
                    <a:lnTo>
                      <a:pt x="469" y="275"/>
                    </a:lnTo>
                    <a:lnTo>
                      <a:pt x="469" y="276"/>
                    </a:lnTo>
                    <a:lnTo>
                      <a:pt x="468" y="276"/>
                    </a:lnTo>
                    <a:lnTo>
                      <a:pt x="468" y="277"/>
                    </a:lnTo>
                    <a:lnTo>
                      <a:pt x="467" y="277"/>
                    </a:lnTo>
                    <a:lnTo>
                      <a:pt x="467" y="278"/>
                    </a:lnTo>
                    <a:lnTo>
                      <a:pt x="467" y="279"/>
                    </a:lnTo>
                    <a:lnTo>
                      <a:pt x="467" y="280"/>
                    </a:lnTo>
                    <a:lnTo>
                      <a:pt x="467" y="279"/>
                    </a:lnTo>
                    <a:lnTo>
                      <a:pt x="465" y="280"/>
                    </a:lnTo>
                    <a:lnTo>
                      <a:pt x="465" y="281"/>
                    </a:lnTo>
                    <a:lnTo>
                      <a:pt x="464" y="281"/>
                    </a:lnTo>
                    <a:lnTo>
                      <a:pt x="464" y="282"/>
                    </a:lnTo>
                    <a:lnTo>
                      <a:pt x="465" y="282"/>
                    </a:lnTo>
                    <a:lnTo>
                      <a:pt x="464" y="283"/>
                    </a:lnTo>
                    <a:lnTo>
                      <a:pt x="464" y="282"/>
                    </a:lnTo>
                    <a:lnTo>
                      <a:pt x="463" y="283"/>
                    </a:lnTo>
                    <a:lnTo>
                      <a:pt x="462" y="284"/>
                    </a:lnTo>
                    <a:lnTo>
                      <a:pt x="462" y="285"/>
                    </a:lnTo>
                    <a:lnTo>
                      <a:pt x="461" y="285"/>
                    </a:lnTo>
                    <a:lnTo>
                      <a:pt x="462" y="286"/>
                    </a:lnTo>
                    <a:lnTo>
                      <a:pt x="461" y="286"/>
                    </a:lnTo>
                    <a:lnTo>
                      <a:pt x="461" y="287"/>
                    </a:lnTo>
                    <a:lnTo>
                      <a:pt x="461" y="286"/>
                    </a:lnTo>
                    <a:lnTo>
                      <a:pt x="460" y="286"/>
                    </a:lnTo>
                    <a:lnTo>
                      <a:pt x="460" y="287"/>
                    </a:lnTo>
                    <a:lnTo>
                      <a:pt x="459" y="287"/>
                    </a:lnTo>
                    <a:lnTo>
                      <a:pt x="458" y="287"/>
                    </a:lnTo>
                    <a:lnTo>
                      <a:pt x="452" y="289"/>
                    </a:lnTo>
                    <a:lnTo>
                      <a:pt x="446" y="292"/>
                    </a:lnTo>
                    <a:lnTo>
                      <a:pt x="433" y="300"/>
                    </a:lnTo>
                    <a:lnTo>
                      <a:pt x="429" y="302"/>
                    </a:lnTo>
                    <a:lnTo>
                      <a:pt x="426" y="304"/>
                    </a:lnTo>
                    <a:lnTo>
                      <a:pt x="425" y="305"/>
                    </a:lnTo>
                    <a:lnTo>
                      <a:pt x="422" y="307"/>
                    </a:lnTo>
                    <a:lnTo>
                      <a:pt x="419" y="309"/>
                    </a:lnTo>
                    <a:lnTo>
                      <a:pt x="415" y="312"/>
                    </a:lnTo>
                    <a:lnTo>
                      <a:pt x="413" y="314"/>
                    </a:lnTo>
                    <a:lnTo>
                      <a:pt x="411" y="315"/>
                    </a:lnTo>
                    <a:lnTo>
                      <a:pt x="411" y="316"/>
                    </a:lnTo>
                    <a:lnTo>
                      <a:pt x="409" y="317"/>
                    </a:lnTo>
                    <a:lnTo>
                      <a:pt x="406" y="319"/>
                    </a:lnTo>
                    <a:lnTo>
                      <a:pt x="401" y="324"/>
                    </a:lnTo>
                    <a:lnTo>
                      <a:pt x="398" y="327"/>
                    </a:lnTo>
                    <a:lnTo>
                      <a:pt x="394" y="331"/>
                    </a:lnTo>
                    <a:lnTo>
                      <a:pt x="393" y="332"/>
                    </a:lnTo>
                    <a:lnTo>
                      <a:pt x="392" y="333"/>
                    </a:lnTo>
                    <a:lnTo>
                      <a:pt x="391" y="334"/>
                    </a:lnTo>
                    <a:lnTo>
                      <a:pt x="390" y="336"/>
                    </a:lnTo>
                    <a:lnTo>
                      <a:pt x="388" y="337"/>
                    </a:lnTo>
                    <a:lnTo>
                      <a:pt x="386" y="340"/>
                    </a:lnTo>
                    <a:lnTo>
                      <a:pt x="384" y="342"/>
                    </a:lnTo>
                    <a:lnTo>
                      <a:pt x="378" y="349"/>
                    </a:lnTo>
                    <a:lnTo>
                      <a:pt x="372" y="355"/>
                    </a:lnTo>
                    <a:lnTo>
                      <a:pt x="372" y="356"/>
                    </a:lnTo>
                    <a:close/>
                    <a:moveTo>
                      <a:pt x="482" y="240"/>
                    </a:moveTo>
                    <a:lnTo>
                      <a:pt x="482" y="240"/>
                    </a:lnTo>
                    <a:lnTo>
                      <a:pt x="482" y="239"/>
                    </a:lnTo>
                    <a:lnTo>
                      <a:pt x="482" y="240"/>
                    </a:lnTo>
                    <a:close/>
                    <a:moveTo>
                      <a:pt x="480" y="249"/>
                    </a:moveTo>
                    <a:lnTo>
                      <a:pt x="480" y="249"/>
                    </a:lnTo>
                    <a:close/>
                    <a:moveTo>
                      <a:pt x="480" y="250"/>
                    </a:moveTo>
                    <a:lnTo>
                      <a:pt x="480" y="249"/>
                    </a:lnTo>
                    <a:lnTo>
                      <a:pt x="480" y="250"/>
                    </a:lnTo>
                    <a:close/>
                    <a:moveTo>
                      <a:pt x="479" y="257"/>
                    </a:moveTo>
                    <a:lnTo>
                      <a:pt x="479" y="257"/>
                    </a:lnTo>
                    <a:lnTo>
                      <a:pt x="480" y="257"/>
                    </a:lnTo>
                    <a:lnTo>
                      <a:pt x="479" y="257"/>
                    </a:lnTo>
                    <a:close/>
                    <a:moveTo>
                      <a:pt x="473" y="270"/>
                    </a:moveTo>
                    <a:lnTo>
                      <a:pt x="473" y="270"/>
                    </a:lnTo>
                    <a:close/>
                    <a:moveTo>
                      <a:pt x="467" y="280"/>
                    </a:moveTo>
                    <a:lnTo>
                      <a:pt x="467" y="280"/>
                    </a:lnTo>
                    <a:close/>
                    <a:moveTo>
                      <a:pt x="502" y="165"/>
                    </a:moveTo>
                    <a:lnTo>
                      <a:pt x="502" y="165"/>
                    </a:lnTo>
                    <a:lnTo>
                      <a:pt x="503" y="165"/>
                    </a:lnTo>
                    <a:lnTo>
                      <a:pt x="504" y="165"/>
                    </a:lnTo>
                    <a:lnTo>
                      <a:pt x="504" y="164"/>
                    </a:lnTo>
                    <a:lnTo>
                      <a:pt x="505" y="164"/>
                    </a:lnTo>
                    <a:lnTo>
                      <a:pt x="506" y="164"/>
                    </a:lnTo>
                    <a:lnTo>
                      <a:pt x="508" y="164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8" y="161"/>
                    </a:lnTo>
                    <a:lnTo>
                      <a:pt x="509" y="160"/>
                    </a:lnTo>
                    <a:lnTo>
                      <a:pt x="510" y="160"/>
                    </a:lnTo>
                    <a:lnTo>
                      <a:pt x="511" y="160"/>
                    </a:lnTo>
                    <a:lnTo>
                      <a:pt x="510" y="161"/>
                    </a:lnTo>
                    <a:lnTo>
                      <a:pt x="510" y="162"/>
                    </a:lnTo>
                    <a:lnTo>
                      <a:pt x="511" y="162"/>
                    </a:lnTo>
                    <a:lnTo>
                      <a:pt x="511" y="163"/>
                    </a:lnTo>
                    <a:lnTo>
                      <a:pt x="511" y="164"/>
                    </a:lnTo>
                    <a:lnTo>
                      <a:pt x="512" y="166"/>
                    </a:lnTo>
                    <a:lnTo>
                      <a:pt x="513" y="166"/>
                    </a:lnTo>
                    <a:lnTo>
                      <a:pt x="514" y="167"/>
                    </a:lnTo>
                    <a:lnTo>
                      <a:pt x="514" y="166"/>
                    </a:lnTo>
                    <a:lnTo>
                      <a:pt x="515" y="166"/>
                    </a:lnTo>
                    <a:lnTo>
                      <a:pt x="515" y="167"/>
                    </a:lnTo>
                    <a:lnTo>
                      <a:pt x="514" y="167"/>
                    </a:lnTo>
                    <a:lnTo>
                      <a:pt x="514" y="168"/>
                    </a:lnTo>
                    <a:lnTo>
                      <a:pt x="513" y="169"/>
                    </a:lnTo>
                    <a:lnTo>
                      <a:pt x="513" y="170"/>
                    </a:lnTo>
                    <a:lnTo>
                      <a:pt x="512" y="171"/>
                    </a:lnTo>
                    <a:lnTo>
                      <a:pt x="511" y="171"/>
                    </a:lnTo>
                    <a:lnTo>
                      <a:pt x="511" y="172"/>
                    </a:lnTo>
                    <a:lnTo>
                      <a:pt x="510" y="173"/>
                    </a:lnTo>
                    <a:lnTo>
                      <a:pt x="509" y="174"/>
                    </a:lnTo>
                    <a:lnTo>
                      <a:pt x="508" y="176"/>
                    </a:lnTo>
                    <a:lnTo>
                      <a:pt x="508" y="177"/>
                    </a:lnTo>
                    <a:lnTo>
                      <a:pt x="507" y="178"/>
                    </a:lnTo>
                    <a:lnTo>
                      <a:pt x="507" y="179"/>
                    </a:lnTo>
                    <a:lnTo>
                      <a:pt x="508" y="180"/>
                    </a:lnTo>
                    <a:lnTo>
                      <a:pt x="509" y="180"/>
                    </a:lnTo>
                    <a:lnTo>
                      <a:pt x="508" y="181"/>
                    </a:lnTo>
                    <a:lnTo>
                      <a:pt x="508" y="182"/>
                    </a:lnTo>
                    <a:lnTo>
                      <a:pt x="507" y="182"/>
                    </a:lnTo>
                    <a:lnTo>
                      <a:pt x="507" y="183"/>
                    </a:lnTo>
                    <a:lnTo>
                      <a:pt x="506" y="183"/>
                    </a:lnTo>
                    <a:lnTo>
                      <a:pt x="506" y="184"/>
                    </a:lnTo>
                    <a:lnTo>
                      <a:pt x="507" y="184"/>
                    </a:lnTo>
                    <a:lnTo>
                      <a:pt x="506" y="184"/>
                    </a:lnTo>
                    <a:lnTo>
                      <a:pt x="506" y="185"/>
                    </a:lnTo>
                    <a:lnTo>
                      <a:pt x="505" y="185"/>
                    </a:lnTo>
                    <a:lnTo>
                      <a:pt x="505" y="186"/>
                    </a:lnTo>
                    <a:lnTo>
                      <a:pt x="504" y="186"/>
                    </a:lnTo>
                    <a:lnTo>
                      <a:pt x="503" y="188"/>
                    </a:lnTo>
                    <a:lnTo>
                      <a:pt x="502" y="190"/>
                    </a:lnTo>
                    <a:lnTo>
                      <a:pt x="501" y="192"/>
                    </a:lnTo>
                    <a:lnTo>
                      <a:pt x="500" y="193"/>
                    </a:lnTo>
                    <a:lnTo>
                      <a:pt x="499" y="194"/>
                    </a:lnTo>
                    <a:lnTo>
                      <a:pt x="499" y="195"/>
                    </a:lnTo>
                    <a:lnTo>
                      <a:pt x="498" y="196"/>
                    </a:lnTo>
                    <a:lnTo>
                      <a:pt x="498" y="197"/>
                    </a:lnTo>
                    <a:lnTo>
                      <a:pt x="499" y="198"/>
                    </a:lnTo>
                    <a:lnTo>
                      <a:pt x="499" y="199"/>
                    </a:lnTo>
                    <a:lnTo>
                      <a:pt x="500" y="198"/>
                    </a:lnTo>
                    <a:lnTo>
                      <a:pt x="500" y="199"/>
                    </a:lnTo>
                    <a:lnTo>
                      <a:pt x="501" y="199"/>
                    </a:lnTo>
                    <a:lnTo>
                      <a:pt x="501" y="200"/>
                    </a:lnTo>
                    <a:lnTo>
                      <a:pt x="500" y="200"/>
                    </a:lnTo>
                    <a:lnTo>
                      <a:pt x="500" y="201"/>
                    </a:lnTo>
                    <a:lnTo>
                      <a:pt x="500" y="202"/>
                    </a:lnTo>
                    <a:lnTo>
                      <a:pt x="499" y="202"/>
                    </a:lnTo>
                    <a:lnTo>
                      <a:pt x="499" y="203"/>
                    </a:lnTo>
                    <a:lnTo>
                      <a:pt x="498" y="203"/>
                    </a:lnTo>
                    <a:lnTo>
                      <a:pt x="498" y="202"/>
                    </a:lnTo>
                    <a:lnTo>
                      <a:pt x="498" y="201"/>
                    </a:lnTo>
                    <a:lnTo>
                      <a:pt x="497" y="201"/>
                    </a:lnTo>
                    <a:lnTo>
                      <a:pt x="496" y="202"/>
                    </a:lnTo>
                    <a:lnTo>
                      <a:pt x="495" y="202"/>
                    </a:lnTo>
                    <a:lnTo>
                      <a:pt x="495" y="203"/>
                    </a:lnTo>
                    <a:lnTo>
                      <a:pt x="495" y="204"/>
                    </a:lnTo>
                    <a:lnTo>
                      <a:pt x="495" y="205"/>
                    </a:lnTo>
                    <a:lnTo>
                      <a:pt x="494" y="206"/>
                    </a:lnTo>
                    <a:lnTo>
                      <a:pt x="493" y="207"/>
                    </a:lnTo>
                    <a:lnTo>
                      <a:pt x="492" y="207"/>
                    </a:lnTo>
                    <a:lnTo>
                      <a:pt x="493" y="206"/>
                    </a:lnTo>
                    <a:lnTo>
                      <a:pt x="492" y="206"/>
                    </a:lnTo>
                    <a:lnTo>
                      <a:pt x="492" y="205"/>
                    </a:lnTo>
                    <a:lnTo>
                      <a:pt x="493" y="204"/>
                    </a:lnTo>
                    <a:lnTo>
                      <a:pt x="493" y="203"/>
                    </a:lnTo>
                    <a:lnTo>
                      <a:pt x="492" y="203"/>
                    </a:lnTo>
                    <a:lnTo>
                      <a:pt x="492" y="202"/>
                    </a:lnTo>
                    <a:lnTo>
                      <a:pt x="493" y="202"/>
                    </a:lnTo>
                    <a:lnTo>
                      <a:pt x="492" y="201"/>
                    </a:lnTo>
                    <a:lnTo>
                      <a:pt x="492" y="200"/>
                    </a:lnTo>
                    <a:lnTo>
                      <a:pt x="492" y="199"/>
                    </a:lnTo>
                    <a:lnTo>
                      <a:pt x="491" y="199"/>
                    </a:lnTo>
                    <a:lnTo>
                      <a:pt x="492" y="198"/>
                    </a:lnTo>
                    <a:lnTo>
                      <a:pt x="493" y="198"/>
                    </a:lnTo>
                    <a:lnTo>
                      <a:pt x="493" y="197"/>
                    </a:lnTo>
                    <a:lnTo>
                      <a:pt x="494" y="197"/>
                    </a:lnTo>
                    <a:lnTo>
                      <a:pt x="493" y="196"/>
                    </a:lnTo>
                    <a:lnTo>
                      <a:pt x="493" y="195"/>
                    </a:lnTo>
                    <a:lnTo>
                      <a:pt x="493" y="194"/>
                    </a:lnTo>
                    <a:lnTo>
                      <a:pt x="494" y="193"/>
                    </a:lnTo>
                    <a:lnTo>
                      <a:pt x="494" y="192"/>
                    </a:lnTo>
                    <a:lnTo>
                      <a:pt x="495" y="192"/>
                    </a:lnTo>
                    <a:lnTo>
                      <a:pt x="494" y="192"/>
                    </a:lnTo>
                    <a:lnTo>
                      <a:pt x="493" y="192"/>
                    </a:lnTo>
                    <a:lnTo>
                      <a:pt x="493" y="191"/>
                    </a:lnTo>
                    <a:lnTo>
                      <a:pt x="493" y="190"/>
                    </a:lnTo>
                    <a:lnTo>
                      <a:pt x="493" y="189"/>
                    </a:lnTo>
                    <a:lnTo>
                      <a:pt x="494" y="189"/>
                    </a:lnTo>
                    <a:lnTo>
                      <a:pt x="494" y="188"/>
                    </a:lnTo>
                    <a:lnTo>
                      <a:pt x="494" y="187"/>
                    </a:lnTo>
                    <a:lnTo>
                      <a:pt x="495" y="187"/>
                    </a:lnTo>
                    <a:lnTo>
                      <a:pt x="496" y="187"/>
                    </a:lnTo>
                    <a:lnTo>
                      <a:pt x="497" y="187"/>
                    </a:lnTo>
                    <a:lnTo>
                      <a:pt x="498" y="187"/>
                    </a:lnTo>
                    <a:lnTo>
                      <a:pt x="498" y="186"/>
                    </a:lnTo>
                    <a:lnTo>
                      <a:pt x="498" y="185"/>
                    </a:lnTo>
                    <a:lnTo>
                      <a:pt x="498" y="184"/>
                    </a:lnTo>
                    <a:lnTo>
                      <a:pt x="498" y="183"/>
                    </a:lnTo>
                    <a:lnTo>
                      <a:pt x="497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2"/>
                    </a:lnTo>
                    <a:lnTo>
                      <a:pt x="495" y="182"/>
                    </a:lnTo>
                    <a:lnTo>
                      <a:pt x="495" y="181"/>
                    </a:lnTo>
                    <a:lnTo>
                      <a:pt x="494" y="181"/>
                    </a:lnTo>
                    <a:lnTo>
                      <a:pt x="495" y="181"/>
                    </a:lnTo>
                    <a:lnTo>
                      <a:pt x="496" y="180"/>
                    </a:lnTo>
                    <a:lnTo>
                      <a:pt x="496" y="179"/>
                    </a:lnTo>
                    <a:lnTo>
                      <a:pt x="497" y="179"/>
                    </a:lnTo>
                    <a:lnTo>
                      <a:pt x="498" y="179"/>
                    </a:lnTo>
                    <a:lnTo>
                      <a:pt x="499" y="179"/>
                    </a:lnTo>
                    <a:lnTo>
                      <a:pt x="499" y="178"/>
                    </a:lnTo>
                    <a:lnTo>
                      <a:pt x="499" y="177"/>
                    </a:lnTo>
                    <a:lnTo>
                      <a:pt x="500" y="177"/>
                    </a:lnTo>
                    <a:lnTo>
                      <a:pt x="500" y="176"/>
                    </a:lnTo>
                    <a:lnTo>
                      <a:pt x="499" y="176"/>
                    </a:lnTo>
                    <a:lnTo>
                      <a:pt x="498" y="175"/>
                    </a:lnTo>
                    <a:lnTo>
                      <a:pt x="499" y="175"/>
                    </a:lnTo>
                    <a:lnTo>
                      <a:pt x="499" y="174"/>
                    </a:lnTo>
                    <a:lnTo>
                      <a:pt x="500" y="173"/>
                    </a:lnTo>
                    <a:lnTo>
                      <a:pt x="499" y="172"/>
                    </a:lnTo>
                    <a:lnTo>
                      <a:pt x="499" y="171"/>
                    </a:lnTo>
                    <a:lnTo>
                      <a:pt x="499" y="170"/>
                    </a:lnTo>
                    <a:lnTo>
                      <a:pt x="498" y="170"/>
                    </a:lnTo>
                    <a:lnTo>
                      <a:pt x="498" y="169"/>
                    </a:lnTo>
                    <a:lnTo>
                      <a:pt x="498" y="168"/>
                    </a:lnTo>
                    <a:lnTo>
                      <a:pt x="499" y="168"/>
                    </a:lnTo>
                    <a:lnTo>
                      <a:pt x="499" y="167"/>
                    </a:lnTo>
                    <a:lnTo>
                      <a:pt x="499" y="168"/>
                    </a:lnTo>
                    <a:lnTo>
                      <a:pt x="500" y="168"/>
                    </a:lnTo>
                    <a:lnTo>
                      <a:pt x="500" y="167"/>
                    </a:lnTo>
                    <a:lnTo>
                      <a:pt x="499" y="166"/>
                    </a:lnTo>
                    <a:lnTo>
                      <a:pt x="498" y="166"/>
                    </a:lnTo>
                    <a:lnTo>
                      <a:pt x="498" y="167"/>
                    </a:lnTo>
                    <a:lnTo>
                      <a:pt x="497" y="167"/>
                    </a:lnTo>
                    <a:lnTo>
                      <a:pt x="498" y="166"/>
                    </a:lnTo>
                    <a:lnTo>
                      <a:pt x="499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501" y="164"/>
                    </a:lnTo>
                    <a:lnTo>
                      <a:pt x="502" y="165"/>
                    </a:lnTo>
                    <a:close/>
                    <a:moveTo>
                      <a:pt x="504" y="163"/>
                    </a:moveTo>
                    <a:lnTo>
                      <a:pt x="504" y="163"/>
                    </a:lnTo>
                    <a:lnTo>
                      <a:pt x="504" y="162"/>
                    </a:lnTo>
                    <a:lnTo>
                      <a:pt x="504" y="163"/>
                    </a:lnTo>
                    <a:close/>
                    <a:moveTo>
                      <a:pt x="515" y="164"/>
                    </a:moveTo>
                    <a:lnTo>
                      <a:pt x="514" y="164"/>
                    </a:lnTo>
                    <a:lnTo>
                      <a:pt x="515" y="164"/>
                    </a:lnTo>
                    <a:close/>
                    <a:moveTo>
                      <a:pt x="516" y="167"/>
                    </a:moveTo>
                    <a:lnTo>
                      <a:pt x="516" y="166"/>
                    </a:lnTo>
                    <a:lnTo>
                      <a:pt x="516" y="167"/>
                    </a:lnTo>
                    <a:close/>
                    <a:moveTo>
                      <a:pt x="495" y="169"/>
                    </a:moveTo>
                    <a:lnTo>
                      <a:pt x="495" y="169"/>
                    </a:lnTo>
                    <a:lnTo>
                      <a:pt x="496" y="168"/>
                    </a:lnTo>
                    <a:lnTo>
                      <a:pt x="495" y="169"/>
                    </a:lnTo>
                    <a:close/>
                    <a:moveTo>
                      <a:pt x="515" y="171"/>
                    </a:moveTo>
                    <a:lnTo>
                      <a:pt x="515" y="171"/>
                    </a:lnTo>
                    <a:close/>
                    <a:moveTo>
                      <a:pt x="515" y="171"/>
                    </a:moveTo>
                    <a:lnTo>
                      <a:pt x="514" y="172"/>
                    </a:lnTo>
                    <a:lnTo>
                      <a:pt x="514" y="171"/>
                    </a:lnTo>
                    <a:lnTo>
                      <a:pt x="515" y="171"/>
                    </a:lnTo>
                    <a:close/>
                    <a:moveTo>
                      <a:pt x="495" y="170"/>
                    </a:moveTo>
                    <a:lnTo>
                      <a:pt x="495" y="170"/>
                    </a:lnTo>
                    <a:close/>
                    <a:moveTo>
                      <a:pt x="496" y="177"/>
                    </a:moveTo>
                    <a:lnTo>
                      <a:pt x="496" y="177"/>
                    </a:lnTo>
                    <a:close/>
                    <a:moveTo>
                      <a:pt x="511" y="184"/>
                    </a:moveTo>
                    <a:lnTo>
                      <a:pt x="511" y="184"/>
                    </a:lnTo>
                    <a:close/>
                    <a:moveTo>
                      <a:pt x="503" y="192"/>
                    </a:moveTo>
                    <a:lnTo>
                      <a:pt x="503" y="192"/>
                    </a:lnTo>
                    <a:lnTo>
                      <a:pt x="503" y="193"/>
                    </a:lnTo>
                    <a:lnTo>
                      <a:pt x="502" y="193"/>
                    </a:lnTo>
                    <a:lnTo>
                      <a:pt x="503" y="192"/>
                    </a:lnTo>
                    <a:close/>
                    <a:moveTo>
                      <a:pt x="493" y="192"/>
                    </a:moveTo>
                    <a:lnTo>
                      <a:pt x="493" y="192"/>
                    </a:lnTo>
                    <a:close/>
                    <a:moveTo>
                      <a:pt x="495" y="207"/>
                    </a:moveTo>
                    <a:lnTo>
                      <a:pt x="495" y="206"/>
                    </a:lnTo>
                    <a:lnTo>
                      <a:pt x="496" y="206"/>
                    </a:lnTo>
                    <a:lnTo>
                      <a:pt x="495" y="207"/>
                    </a:lnTo>
                    <a:close/>
                    <a:moveTo>
                      <a:pt x="495" y="208"/>
                    </a:moveTo>
                    <a:lnTo>
                      <a:pt x="495" y="208"/>
                    </a:lnTo>
                    <a:lnTo>
                      <a:pt x="495" y="207"/>
                    </a:lnTo>
                    <a:lnTo>
                      <a:pt x="496" y="207"/>
                    </a:lnTo>
                    <a:lnTo>
                      <a:pt x="496" y="208"/>
                    </a:lnTo>
                    <a:lnTo>
                      <a:pt x="495" y="208"/>
                    </a:lnTo>
                    <a:close/>
                    <a:moveTo>
                      <a:pt x="498" y="207"/>
                    </a:moveTo>
                    <a:lnTo>
                      <a:pt x="497" y="207"/>
                    </a:lnTo>
                    <a:lnTo>
                      <a:pt x="498" y="207"/>
                    </a:lnTo>
                    <a:close/>
                    <a:moveTo>
                      <a:pt x="505" y="208"/>
                    </a:moveTo>
                    <a:lnTo>
                      <a:pt x="505" y="208"/>
                    </a:lnTo>
                    <a:close/>
                    <a:moveTo>
                      <a:pt x="505" y="208"/>
                    </a:moveTo>
                    <a:lnTo>
                      <a:pt x="505" y="209"/>
                    </a:lnTo>
                    <a:lnTo>
                      <a:pt x="504" y="209"/>
                    </a:lnTo>
                    <a:lnTo>
                      <a:pt x="505" y="209"/>
                    </a:lnTo>
                    <a:lnTo>
                      <a:pt x="505" y="208"/>
                    </a:lnTo>
                    <a:close/>
                    <a:moveTo>
                      <a:pt x="487" y="186"/>
                    </a:moveTo>
                    <a:lnTo>
                      <a:pt x="487" y="186"/>
                    </a:lnTo>
                    <a:close/>
                    <a:moveTo>
                      <a:pt x="491" y="209"/>
                    </a:moveTo>
                    <a:lnTo>
                      <a:pt x="490" y="209"/>
                    </a:lnTo>
                    <a:lnTo>
                      <a:pt x="491" y="208"/>
                    </a:lnTo>
                    <a:lnTo>
                      <a:pt x="491" y="209"/>
                    </a:lnTo>
                    <a:close/>
                    <a:moveTo>
                      <a:pt x="493" y="218"/>
                    </a:move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close/>
                    <a:moveTo>
                      <a:pt x="486" y="222"/>
                    </a:moveTo>
                    <a:lnTo>
                      <a:pt x="486" y="222"/>
                    </a:lnTo>
                    <a:close/>
                    <a:moveTo>
                      <a:pt x="519" y="149"/>
                    </a:moveTo>
                    <a:lnTo>
                      <a:pt x="519" y="149"/>
                    </a:lnTo>
                    <a:lnTo>
                      <a:pt x="519" y="148"/>
                    </a:lnTo>
                    <a:lnTo>
                      <a:pt x="520" y="148"/>
                    </a:lnTo>
                    <a:lnTo>
                      <a:pt x="519" y="149"/>
                    </a:lnTo>
                    <a:close/>
                    <a:moveTo>
                      <a:pt x="517" y="151"/>
                    </a:moveTo>
                    <a:lnTo>
                      <a:pt x="516" y="151"/>
                    </a:lnTo>
                    <a:lnTo>
                      <a:pt x="516" y="150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48"/>
                    </a:lnTo>
                    <a:lnTo>
                      <a:pt x="516" y="148"/>
                    </a:lnTo>
                    <a:lnTo>
                      <a:pt x="516" y="149"/>
                    </a:lnTo>
                    <a:lnTo>
                      <a:pt x="517" y="150"/>
                    </a:lnTo>
                    <a:lnTo>
                      <a:pt x="516" y="150"/>
                    </a:lnTo>
                    <a:lnTo>
                      <a:pt x="517" y="151"/>
                    </a:lnTo>
                    <a:close/>
                    <a:moveTo>
                      <a:pt x="500" y="151"/>
                    </a:moveTo>
                    <a:lnTo>
                      <a:pt x="500" y="151"/>
                    </a:lnTo>
                    <a:lnTo>
                      <a:pt x="500" y="150"/>
                    </a:lnTo>
                    <a:lnTo>
                      <a:pt x="500" y="151"/>
                    </a:lnTo>
                    <a:close/>
                    <a:moveTo>
                      <a:pt x="496" y="163"/>
                    </a:moveTo>
                    <a:lnTo>
                      <a:pt x="496" y="163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2"/>
                    </a:moveTo>
                    <a:lnTo>
                      <a:pt x="515" y="32"/>
                    </a:lnTo>
                    <a:lnTo>
                      <a:pt x="515" y="31"/>
                    </a:lnTo>
                    <a:lnTo>
                      <a:pt x="515" y="32"/>
                    </a:lnTo>
                    <a:close/>
                    <a:moveTo>
                      <a:pt x="514" y="32"/>
                    </a:moveTo>
                    <a:lnTo>
                      <a:pt x="514" y="32"/>
                    </a:lnTo>
                    <a:lnTo>
                      <a:pt x="515" y="32"/>
                    </a:lnTo>
                    <a:lnTo>
                      <a:pt x="514" y="32"/>
                    </a:lnTo>
                    <a:close/>
                    <a:moveTo>
                      <a:pt x="514" y="34"/>
                    </a:moveTo>
                    <a:lnTo>
                      <a:pt x="514" y="34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lnTo>
                      <a:pt x="510" y="52"/>
                    </a:lnTo>
                    <a:lnTo>
                      <a:pt x="509" y="52"/>
                    </a:lnTo>
                    <a:close/>
                    <a:moveTo>
                      <a:pt x="509" y="53"/>
                    </a:moveTo>
                    <a:lnTo>
                      <a:pt x="509" y="53"/>
                    </a:lnTo>
                    <a:close/>
                    <a:moveTo>
                      <a:pt x="509" y="54"/>
                    </a:moveTo>
                    <a:lnTo>
                      <a:pt x="509" y="53"/>
                    </a:lnTo>
                    <a:lnTo>
                      <a:pt x="509" y="54"/>
                    </a:lnTo>
                    <a:close/>
                    <a:moveTo>
                      <a:pt x="503" y="61"/>
                    </a:moveTo>
                    <a:lnTo>
                      <a:pt x="503" y="61"/>
                    </a:lnTo>
                    <a:lnTo>
                      <a:pt x="503" y="60"/>
                    </a:lnTo>
                    <a:lnTo>
                      <a:pt x="503" y="61"/>
                    </a:lnTo>
                    <a:close/>
                    <a:moveTo>
                      <a:pt x="505" y="61"/>
                    </a:moveTo>
                    <a:lnTo>
                      <a:pt x="505" y="61"/>
                    </a:lnTo>
                    <a:lnTo>
                      <a:pt x="504" y="61"/>
                    </a:lnTo>
                    <a:lnTo>
                      <a:pt x="505" y="61"/>
                    </a:lnTo>
                    <a:close/>
                    <a:moveTo>
                      <a:pt x="503" y="62"/>
                    </a:moveTo>
                    <a:lnTo>
                      <a:pt x="503" y="62"/>
                    </a:lnTo>
                    <a:lnTo>
                      <a:pt x="503" y="61"/>
                    </a:lnTo>
                    <a:lnTo>
                      <a:pt x="503" y="62"/>
                    </a:lnTo>
                    <a:close/>
                    <a:moveTo>
                      <a:pt x="492" y="85"/>
                    </a:moveTo>
                    <a:lnTo>
                      <a:pt x="492" y="85"/>
                    </a:lnTo>
                    <a:close/>
                    <a:moveTo>
                      <a:pt x="513" y="138"/>
                    </a:moveTo>
                    <a:lnTo>
                      <a:pt x="513" y="139"/>
                    </a:lnTo>
                    <a:lnTo>
                      <a:pt x="513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07" y="141"/>
                    </a:moveTo>
                    <a:lnTo>
                      <a:pt x="507" y="141"/>
                    </a:lnTo>
                    <a:lnTo>
                      <a:pt x="506" y="141"/>
                    </a:lnTo>
                    <a:lnTo>
                      <a:pt x="506" y="140"/>
                    </a:lnTo>
                    <a:lnTo>
                      <a:pt x="507" y="140"/>
                    </a:lnTo>
                    <a:lnTo>
                      <a:pt x="507" y="141"/>
                    </a:lnTo>
                    <a:close/>
                    <a:moveTo>
                      <a:pt x="500" y="133"/>
                    </a:moveTo>
                    <a:lnTo>
                      <a:pt x="500" y="133"/>
                    </a:lnTo>
                    <a:lnTo>
                      <a:pt x="501" y="133"/>
                    </a:lnTo>
                    <a:lnTo>
                      <a:pt x="500" y="133"/>
                    </a:lnTo>
                    <a:close/>
                    <a:moveTo>
                      <a:pt x="495" y="91"/>
                    </a:moveTo>
                    <a:lnTo>
                      <a:pt x="495" y="90"/>
                    </a:lnTo>
                    <a:lnTo>
                      <a:pt x="495" y="91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4" name="Freeform 573"/>
              <p:cNvSpPr>
                <a:spLocks/>
              </p:cNvSpPr>
              <p:nvPr/>
            </p:nvSpPr>
            <p:spPr bwMode="auto">
              <a:xfrm>
                <a:off x="2554288" y="3421063"/>
                <a:ext cx="788987" cy="771525"/>
              </a:xfrm>
              <a:custGeom>
                <a:avLst/>
                <a:gdLst>
                  <a:gd name="T0" fmla="*/ 2147483646 w 767"/>
                  <a:gd name="T1" fmla="*/ 2147483646 h 749"/>
                  <a:gd name="T2" fmla="*/ 2147483646 w 767"/>
                  <a:gd name="T3" fmla="*/ 2147483646 h 749"/>
                  <a:gd name="T4" fmla="*/ 2147483646 w 767"/>
                  <a:gd name="T5" fmla="*/ 2147483646 h 749"/>
                  <a:gd name="T6" fmla="*/ 2147483646 w 767"/>
                  <a:gd name="T7" fmla="*/ 2147483646 h 749"/>
                  <a:gd name="T8" fmla="*/ 2147483646 w 767"/>
                  <a:gd name="T9" fmla="*/ 2147483646 h 749"/>
                  <a:gd name="T10" fmla="*/ 2147483646 w 767"/>
                  <a:gd name="T11" fmla="*/ 2147483646 h 749"/>
                  <a:gd name="T12" fmla="*/ 2147483646 w 767"/>
                  <a:gd name="T13" fmla="*/ 2147483646 h 749"/>
                  <a:gd name="T14" fmla="*/ 2147483646 w 767"/>
                  <a:gd name="T15" fmla="*/ 2147483646 h 749"/>
                  <a:gd name="T16" fmla="*/ 2147483646 w 767"/>
                  <a:gd name="T17" fmla="*/ 2147483646 h 749"/>
                  <a:gd name="T18" fmla="*/ 2147483646 w 767"/>
                  <a:gd name="T19" fmla="*/ 2147483646 h 749"/>
                  <a:gd name="T20" fmla="*/ 2147483646 w 767"/>
                  <a:gd name="T21" fmla="*/ 2147483646 h 749"/>
                  <a:gd name="T22" fmla="*/ 2147483646 w 767"/>
                  <a:gd name="T23" fmla="*/ 2147483646 h 749"/>
                  <a:gd name="T24" fmla="*/ 2147483646 w 767"/>
                  <a:gd name="T25" fmla="*/ 2147483646 h 749"/>
                  <a:gd name="T26" fmla="*/ 2147483646 w 767"/>
                  <a:gd name="T27" fmla="*/ 2147483646 h 749"/>
                  <a:gd name="T28" fmla="*/ 2147483646 w 767"/>
                  <a:gd name="T29" fmla="*/ 2147483646 h 749"/>
                  <a:gd name="T30" fmla="*/ 2147483646 w 767"/>
                  <a:gd name="T31" fmla="*/ 2147483646 h 749"/>
                  <a:gd name="T32" fmla="*/ 2147483646 w 767"/>
                  <a:gd name="T33" fmla="*/ 2147483646 h 749"/>
                  <a:gd name="T34" fmla="*/ 2147483646 w 767"/>
                  <a:gd name="T35" fmla="*/ 2147483646 h 749"/>
                  <a:gd name="T36" fmla="*/ 2147483646 w 767"/>
                  <a:gd name="T37" fmla="*/ 2147483646 h 749"/>
                  <a:gd name="T38" fmla="*/ 2147483646 w 767"/>
                  <a:gd name="T39" fmla="*/ 2147483646 h 749"/>
                  <a:gd name="T40" fmla="*/ 2147483646 w 767"/>
                  <a:gd name="T41" fmla="*/ 2147483646 h 749"/>
                  <a:gd name="T42" fmla="*/ 2147483646 w 767"/>
                  <a:gd name="T43" fmla="*/ 2147483646 h 749"/>
                  <a:gd name="T44" fmla="*/ 2147483646 w 767"/>
                  <a:gd name="T45" fmla="*/ 2147483646 h 749"/>
                  <a:gd name="T46" fmla="*/ 2147483646 w 767"/>
                  <a:gd name="T47" fmla="*/ 2147483646 h 749"/>
                  <a:gd name="T48" fmla="*/ 2147483646 w 767"/>
                  <a:gd name="T49" fmla="*/ 2147483646 h 749"/>
                  <a:gd name="T50" fmla="*/ 2147483646 w 767"/>
                  <a:gd name="T51" fmla="*/ 2147483646 h 749"/>
                  <a:gd name="T52" fmla="*/ 2147483646 w 767"/>
                  <a:gd name="T53" fmla="*/ 2147483646 h 749"/>
                  <a:gd name="T54" fmla="*/ 2147483646 w 767"/>
                  <a:gd name="T55" fmla="*/ 2147483646 h 749"/>
                  <a:gd name="T56" fmla="*/ 2147483646 w 767"/>
                  <a:gd name="T57" fmla="*/ 2147483646 h 749"/>
                  <a:gd name="T58" fmla="*/ 2147483646 w 767"/>
                  <a:gd name="T59" fmla="*/ 2147483646 h 749"/>
                  <a:gd name="T60" fmla="*/ 2147483646 w 767"/>
                  <a:gd name="T61" fmla="*/ 2147483646 h 749"/>
                  <a:gd name="T62" fmla="*/ 2147483646 w 767"/>
                  <a:gd name="T63" fmla="*/ 2147483646 h 749"/>
                  <a:gd name="T64" fmla="*/ 2147483646 w 767"/>
                  <a:gd name="T65" fmla="*/ 2147483646 h 749"/>
                  <a:gd name="T66" fmla="*/ 2147483646 w 767"/>
                  <a:gd name="T67" fmla="*/ 2147483646 h 749"/>
                  <a:gd name="T68" fmla="*/ 2147483646 w 767"/>
                  <a:gd name="T69" fmla="*/ 2147483646 h 749"/>
                  <a:gd name="T70" fmla="*/ 2147483646 w 767"/>
                  <a:gd name="T71" fmla="*/ 2147483646 h 749"/>
                  <a:gd name="T72" fmla="*/ 2147483646 w 767"/>
                  <a:gd name="T73" fmla="*/ 2147483646 h 749"/>
                  <a:gd name="T74" fmla="*/ 2147483646 w 767"/>
                  <a:gd name="T75" fmla="*/ 2147483646 h 749"/>
                  <a:gd name="T76" fmla="*/ 2147483646 w 767"/>
                  <a:gd name="T77" fmla="*/ 2147483646 h 749"/>
                  <a:gd name="T78" fmla="*/ 2147483646 w 767"/>
                  <a:gd name="T79" fmla="*/ 2147483646 h 749"/>
                  <a:gd name="T80" fmla="*/ 2147483646 w 767"/>
                  <a:gd name="T81" fmla="*/ 2147483646 h 749"/>
                  <a:gd name="T82" fmla="*/ 2147483646 w 767"/>
                  <a:gd name="T83" fmla="*/ 2147483646 h 749"/>
                  <a:gd name="T84" fmla="*/ 2147483646 w 767"/>
                  <a:gd name="T85" fmla="*/ 2147483646 h 749"/>
                  <a:gd name="T86" fmla="*/ 2147483646 w 767"/>
                  <a:gd name="T87" fmla="*/ 2147483646 h 749"/>
                  <a:gd name="T88" fmla="*/ 2147483646 w 767"/>
                  <a:gd name="T89" fmla="*/ 2147483646 h 749"/>
                  <a:gd name="T90" fmla="*/ 2147483646 w 767"/>
                  <a:gd name="T91" fmla="*/ 2147483646 h 749"/>
                  <a:gd name="T92" fmla="*/ 2147483646 w 767"/>
                  <a:gd name="T93" fmla="*/ 2147483646 h 749"/>
                  <a:gd name="T94" fmla="*/ 2147483646 w 767"/>
                  <a:gd name="T95" fmla="*/ 2147483646 h 749"/>
                  <a:gd name="T96" fmla="*/ 2147483646 w 767"/>
                  <a:gd name="T97" fmla="*/ 2147483646 h 749"/>
                  <a:gd name="T98" fmla="*/ 2147483646 w 767"/>
                  <a:gd name="T99" fmla="*/ 2147483646 h 749"/>
                  <a:gd name="T100" fmla="*/ 2147483646 w 767"/>
                  <a:gd name="T101" fmla="*/ 2147483646 h 749"/>
                  <a:gd name="T102" fmla="*/ 2147483646 w 767"/>
                  <a:gd name="T103" fmla="*/ 2147483646 h 749"/>
                  <a:gd name="T104" fmla="*/ 2147483646 w 767"/>
                  <a:gd name="T105" fmla="*/ 2147483646 h 749"/>
                  <a:gd name="T106" fmla="*/ 2147483646 w 767"/>
                  <a:gd name="T107" fmla="*/ 2147483646 h 749"/>
                  <a:gd name="T108" fmla="*/ 2147483646 w 767"/>
                  <a:gd name="T109" fmla="*/ 2147483646 h 749"/>
                  <a:gd name="T110" fmla="*/ 2147483646 w 767"/>
                  <a:gd name="T111" fmla="*/ 2147483646 h 749"/>
                  <a:gd name="T112" fmla="*/ 2147483646 w 767"/>
                  <a:gd name="T113" fmla="*/ 2147483646 h 749"/>
                  <a:gd name="T114" fmla="*/ 2147483646 w 767"/>
                  <a:gd name="T115" fmla="*/ 2147483646 h 749"/>
                  <a:gd name="T116" fmla="*/ 2147483646 w 767"/>
                  <a:gd name="T117" fmla="*/ 2147483646 h 749"/>
                  <a:gd name="T118" fmla="*/ 2147483646 w 767"/>
                  <a:gd name="T119" fmla="*/ 2147483646 h 749"/>
                  <a:gd name="T120" fmla="*/ 2147483646 w 767"/>
                  <a:gd name="T121" fmla="*/ 2147483646 h 749"/>
                  <a:gd name="T122" fmla="*/ 2147483646 w 767"/>
                  <a:gd name="T123" fmla="*/ 2147483646 h 749"/>
                  <a:gd name="T124" fmla="*/ 2147483646 w 767"/>
                  <a:gd name="T125" fmla="*/ 2147483646 h 7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67"/>
                  <a:gd name="T190" fmla="*/ 0 h 749"/>
                  <a:gd name="T191" fmla="*/ 767 w 767"/>
                  <a:gd name="T192" fmla="*/ 749 h 7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67" h="749">
                    <a:moveTo>
                      <a:pt x="301" y="47"/>
                    </a:moveTo>
                    <a:lnTo>
                      <a:pt x="301" y="47"/>
                    </a:lnTo>
                    <a:lnTo>
                      <a:pt x="302" y="46"/>
                    </a:lnTo>
                    <a:lnTo>
                      <a:pt x="303" y="45"/>
                    </a:lnTo>
                    <a:lnTo>
                      <a:pt x="303" y="44"/>
                    </a:lnTo>
                    <a:lnTo>
                      <a:pt x="303" y="43"/>
                    </a:lnTo>
                    <a:lnTo>
                      <a:pt x="303" y="42"/>
                    </a:lnTo>
                    <a:lnTo>
                      <a:pt x="304" y="42"/>
                    </a:lnTo>
                    <a:lnTo>
                      <a:pt x="304" y="41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9"/>
                    </a:lnTo>
                    <a:lnTo>
                      <a:pt x="304" y="38"/>
                    </a:lnTo>
                    <a:lnTo>
                      <a:pt x="305" y="38"/>
                    </a:lnTo>
                    <a:lnTo>
                      <a:pt x="305" y="37"/>
                    </a:lnTo>
                    <a:lnTo>
                      <a:pt x="306" y="36"/>
                    </a:lnTo>
                    <a:lnTo>
                      <a:pt x="305" y="36"/>
                    </a:lnTo>
                    <a:lnTo>
                      <a:pt x="304" y="35"/>
                    </a:lnTo>
                    <a:lnTo>
                      <a:pt x="305" y="35"/>
                    </a:lnTo>
                    <a:lnTo>
                      <a:pt x="305" y="34"/>
                    </a:lnTo>
                    <a:lnTo>
                      <a:pt x="306" y="34"/>
                    </a:lnTo>
                    <a:lnTo>
                      <a:pt x="307" y="34"/>
                    </a:lnTo>
                    <a:lnTo>
                      <a:pt x="307" y="33"/>
                    </a:lnTo>
                    <a:lnTo>
                      <a:pt x="306" y="32"/>
                    </a:lnTo>
                    <a:lnTo>
                      <a:pt x="305" y="32"/>
                    </a:lnTo>
                    <a:lnTo>
                      <a:pt x="305" y="31"/>
                    </a:lnTo>
                    <a:lnTo>
                      <a:pt x="306" y="31"/>
                    </a:lnTo>
                    <a:lnTo>
                      <a:pt x="307" y="31"/>
                    </a:lnTo>
                    <a:lnTo>
                      <a:pt x="307" y="30"/>
                    </a:lnTo>
                    <a:lnTo>
                      <a:pt x="308" y="30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0" y="29"/>
                    </a:lnTo>
                    <a:lnTo>
                      <a:pt x="310" y="28"/>
                    </a:lnTo>
                    <a:lnTo>
                      <a:pt x="310" y="27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1" y="25"/>
                    </a:lnTo>
                    <a:lnTo>
                      <a:pt x="310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5"/>
                    </a:lnTo>
                    <a:lnTo>
                      <a:pt x="310" y="25"/>
                    </a:lnTo>
                    <a:lnTo>
                      <a:pt x="311" y="24"/>
                    </a:lnTo>
                    <a:lnTo>
                      <a:pt x="312" y="25"/>
                    </a:lnTo>
                    <a:lnTo>
                      <a:pt x="313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3" y="22"/>
                    </a:lnTo>
                    <a:lnTo>
                      <a:pt x="314" y="22"/>
                    </a:lnTo>
                    <a:lnTo>
                      <a:pt x="315" y="22"/>
                    </a:lnTo>
                    <a:lnTo>
                      <a:pt x="315" y="21"/>
                    </a:lnTo>
                    <a:lnTo>
                      <a:pt x="314" y="20"/>
                    </a:lnTo>
                    <a:lnTo>
                      <a:pt x="315" y="19"/>
                    </a:lnTo>
                    <a:lnTo>
                      <a:pt x="316" y="18"/>
                    </a:lnTo>
                    <a:lnTo>
                      <a:pt x="317" y="18"/>
                    </a:lnTo>
                    <a:lnTo>
                      <a:pt x="317" y="17"/>
                    </a:lnTo>
                    <a:lnTo>
                      <a:pt x="318" y="17"/>
                    </a:lnTo>
                    <a:lnTo>
                      <a:pt x="317" y="16"/>
                    </a:lnTo>
                    <a:lnTo>
                      <a:pt x="318" y="15"/>
                    </a:lnTo>
                    <a:lnTo>
                      <a:pt x="318" y="16"/>
                    </a:lnTo>
                    <a:lnTo>
                      <a:pt x="318" y="15"/>
                    </a:lnTo>
                    <a:lnTo>
                      <a:pt x="318" y="14"/>
                    </a:lnTo>
                    <a:lnTo>
                      <a:pt x="319" y="14"/>
                    </a:lnTo>
                    <a:lnTo>
                      <a:pt x="320" y="14"/>
                    </a:lnTo>
                    <a:lnTo>
                      <a:pt x="320" y="13"/>
                    </a:lnTo>
                    <a:lnTo>
                      <a:pt x="321" y="14"/>
                    </a:lnTo>
                    <a:lnTo>
                      <a:pt x="321" y="13"/>
                    </a:lnTo>
                    <a:lnTo>
                      <a:pt x="321" y="12"/>
                    </a:lnTo>
                    <a:lnTo>
                      <a:pt x="322" y="11"/>
                    </a:lnTo>
                    <a:lnTo>
                      <a:pt x="322" y="12"/>
                    </a:lnTo>
                    <a:lnTo>
                      <a:pt x="323" y="12"/>
                    </a:lnTo>
                    <a:lnTo>
                      <a:pt x="323" y="11"/>
                    </a:lnTo>
                    <a:lnTo>
                      <a:pt x="322" y="11"/>
                    </a:lnTo>
                    <a:lnTo>
                      <a:pt x="323" y="10"/>
                    </a:lnTo>
                    <a:lnTo>
                      <a:pt x="324" y="10"/>
                    </a:lnTo>
                    <a:lnTo>
                      <a:pt x="325" y="9"/>
                    </a:lnTo>
                    <a:lnTo>
                      <a:pt x="326" y="9"/>
                    </a:lnTo>
                    <a:lnTo>
                      <a:pt x="327" y="8"/>
                    </a:lnTo>
                    <a:lnTo>
                      <a:pt x="328" y="8"/>
                    </a:lnTo>
                    <a:lnTo>
                      <a:pt x="329" y="8"/>
                    </a:lnTo>
                    <a:lnTo>
                      <a:pt x="330" y="6"/>
                    </a:lnTo>
                    <a:lnTo>
                      <a:pt x="332" y="6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5" y="4"/>
                    </a:lnTo>
                    <a:lnTo>
                      <a:pt x="334" y="4"/>
                    </a:lnTo>
                    <a:lnTo>
                      <a:pt x="336" y="3"/>
                    </a:lnTo>
                    <a:lnTo>
                      <a:pt x="337" y="4"/>
                    </a:lnTo>
                    <a:lnTo>
                      <a:pt x="337" y="3"/>
                    </a:lnTo>
                    <a:lnTo>
                      <a:pt x="337" y="2"/>
                    </a:lnTo>
                    <a:lnTo>
                      <a:pt x="336" y="2"/>
                    </a:lnTo>
                    <a:lnTo>
                      <a:pt x="336" y="1"/>
                    </a:lnTo>
                    <a:lnTo>
                      <a:pt x="337" y="2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1" y="1"/>
                    </a:lnTo>
                    <a:lnTo>
                      <a:pt x="340" y="2"/>
                    </a:lnTo>
                    <a:lnTo>
                      <a:pt x="340" y="3"/>
                    </a:lnTo>
                    <a:lnTo>
                      <a:pt x="339" y="4"/>
                    </a:lnTo>
                    <a:lnTo>
                      <a:pt x="337" y="4"/>
                    </a:lnTo>
                    <a:lnTo>
                      <a:pt x="337" y="5"/>
                    </a:lnTo>
                    <a:lnTo>
                      <a:pt x="337" y="6"/>
                    </a:lnTo>
                    <a:lnTo>
                      <a:pt x="336" y="6"/>
                    </a:lnTo>
                    <a:lnTo>
                      <a:pt x="335" y="6"/>
                    </a:lnTo>
                    <a:lnTo>
                      <a:pt x="335" y="7"/>
                    </a:lnTo>
                    <a:lnTo>
                      <a:pt x="335" y="8"/>
                    </a:lnTo>
                    <a:lnTo>
                      <a:pt x="334" y="8"/>
                    </a:lnTo>
                    <a:lnTo>
                      <a:pt x="334" y="9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3" y="11"/>
                    </a:lnTo>
                    <a:lnTo>
                      <a:pt x="333" y="12"/>
                    </a:lnTo>
                    <a:lnTo>
                      <a:pt x="332" y="14"/>
                    </a:lnTo>
                    <a:lnTo>
                      <a:pt x="332" y="15"/>
                    </a:lnTo>
                    <a:lnTo>
                      <a:pt x="333" y="15"/>
                    </a:lnTo>
                    <a:lnTo>
                      <a:pt x="334" y="16"/>
                    </a:lnTo>
                    <a:lnTo>
                      <a:pt x="333" y="16"/>
                    </a:lnTo>
                    <a:lnTo>
                      <a:pt x="334" y="16"/>
                    </a:lnTo>
                    <a:lnTo>
                      <a:pt x="334" y="17"/>
                    </a:lnTo>
                    <a:lnTo>
                      <a:pt x="334" y="16"/>
                    </a:lnTo>
                    <a:lnTo>
                      <a:pt x="335" y="16"/>
                    </a:lnTo>
                    <a:lnTo>
                      <a:pt x="335" y="17"/>
                    </a:lnTo>
                    <a:lnTo>
                      <a:pt x="336" y="17"/>
                    </a:lnTo>
                    <a:lnTo>
                      <a:pt x="335" y="17"/>
                    </a:lnTo>
                    <a:lnTo>
                      <a:pt x="334" y="17"/>
                    </a:lnTo>
                    <a:lnTo>
                      <a:pt x="334" y="18"/>
                    </a:lnTo>
                    <a:lnTo>
                      <a:pt x="333" y="18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1" y="19"/>
                    </a:lnTo>
                    <a:lnTo>
                      <a:pt x="330" y="20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1" y="23"/>
                    </a:lnTo>
                    <a:lnTo>
                      <a:pt x="331" y="24"/>
                    </a:lnTo>
                    <a:lnTo>
                      <a:pt x="330" y="24"/>
                    </a:lnTo>
                    <a:lnTo>
                      <a:pt x="329" y="24"/>
                    </a:lnTo>
                    <a:lnTo>
                      <a:pt x="329" y="23"/>
                    </a:lnTo>
                    <a:lnTo>
                      <a:pt x="329" y="24"/>
                    </a:lnTo>
                    <a:lnTo>
                      <a:pt x="329" y="25"/>
                    </a:lnTo>
                    <a:lnTo>
                      <a:pt x="328" y="25"/>
                    </a:lnTo>
                    <a:lnTo>
                      <a:pt x="328" y="26"/>
                    </a:lnTo>
                    <a:lnTo>
                      <a:pt x="327" y="26"/>
                    </a:lnTo>
                    <a:lnTo>
                      <a:pt x="327" y="27"/>
                    </a:lnTo>
                    <a:lnTo>
                      <a:pt x="328" y="27"/>
                    </a:lnTo>
                    <a:lnTo>
                      <a:pt x="328" y="28"/>
                    </a:lnTo>
                    <a:lnTo>
                      <a:pt x="327" y="29"/>
                    </a:lnTo>
                    <a:lnTo>
                      <a:pt x="327" y="30"/>
                    </a:lnTo>
                    <a:lnTo>
                      <a:pt x="326" y="29"/>
                    </a:lnTo>
                    <a:lnTo>
                      <a:pt x="326" y="30"/>
                    </a:lnTo>
                    <a:lnTo>
                      <a:pt x="325" y="30"/>
                    </a:lnTo>
                    <a:lnTo>
                      <a:pt x="325" y="29"/>
                    </a:lnTo>
                    <a:lnTo>
                      <a:pt x="325" y="30"/>
                    </a:lnTo>
                    <a:lnTo>
                      <a:pt x="324" y="30"/>
                    </a:lnTo>
                    <a:lnTo>
                      <a:pt x="324" y="29"/>
                    </a:lnTo>
                    <a:lnTo>
                      <a:pt x="325" y="29"/>
                    </a:lnTo>
                    <a:lnTo>
                      <a:pt x="324" y="29"/>
                    </a:lnTo>
                    <a:lnTo>
                      <a:pt x="324" y="30"/>
                    </a:lnTo>
                    <a:lnTo>
                      <a:pt x="324" y="31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3"/>
                    </a:lnTo>
                    <a:lnTo>
                      <a:pt x="325" y="34"/>
                    </a:lnTo>
                    <a:lnTo>
                      <a:pt x="325" y="35"/>
                    </a:lnTo>
                    <a:lnTo>
                      <a:pt x="324" y="36"/>
                    </a:lnTo>
                    <a:lnTo>
                      <a:pt x="324" y="35"/>
                    </a:lnTo>
                    <a:lnTo>
                      <a:pt x="324" y="36"/>
                    </a:lnTo>
                    <a:lnTo>
                      <a:pt x="323" y="36"/>
                    </a:lnTo>
                    <a:lnTo>
                      <a:pt x="324" y="36"/>
                    </a:lnTo>
                    <a:lnTo>
                      <a:pt x="324" y="37"/>
                    </a:lnTo>
                    <a:lnTo>
                      <a:pt x="323" y="37"/>
                    </a:lnTo>
                    <a:lnTo>
                      <a:pt x="323" y="38"/>
                    </a:lnTo>
                    <a:lnTo>
                      <a:pt x="323" y="39"/>
                    </a:lnTo>
                    <a:lnTo>
                      <a:pt x="323" y="40"/>
                    </a:lnTo>
                    <a:lnTo>
                      <a:pt x="322" y="41"/>
                    </a:lnTo>
                    <a:lnTo>
                      <a:pt x="322" y="42"/>
                    </a:lnTo>
                    <a:lnTo>
                      <a:pt x="323" y="42"/>
                    </a:lnTo>
                    <a:lnTo>
                      <a:pt x="323" y="43"/>
                    </a:lnTo>
                    <a:lnTo>
                      <a:pt x="323" y="44"/>
                    </a:lnTo>
                    <a:lnTo>
                      <a:pt x="323" y="45"/>
                    </a:lnTo>
                    <a:lnTo>
                      <a:pt x="324" y="45"/>
                    </a:lnTo>
                    <a:lnTo>
                      <a:pt x="324" y="46"/>
                    </a:lnTo>
                    <a:lnTo>
                      <a:pt x="325" y="46"/>
                    </a:lnTo>
                    <a:lnTo>
                      <a:pt x="326" y="47"/>
                    </a:lnTo>
                    <a:lnTo>
                      <a:pt x="326" y="46"/>
                    </a:lnTo>
                    <a:lnTo>
                      <a:pt x="327" y="46"/>
                    </a:lnTo>
                    <a:lnTo>
                      <a:pt x="327" y="47"/>
                    </a:lnTo>
                    <a:lnTo>
                      <a:pt x="328" y="47"/>
                    </a:lnTo>
                    <a:lnTo>
                      <a:pt x="328" y="48"/>
                    </a:lnTo>
                    <a:lnTo>
                      <a:pt x="329" y="48"/>
                    </a:lnTo>
                    <a:lnTo>
                      <a:pt x="330" y="48"/>
                    </a:lnTo>
                    <a:lnTo>
                      <a:pt x="331" y="49"/>
                    </a:lnTo>
                    <a:lnTo>
                      <a:pt x="331" y="48"/>
                    </a:lnTo>
                    <a:lnTo>
                      <a:pt x="331" y="49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3" y="51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5" y="53"/>
                    </a:lnTo>
                    <a:lnTo>
                      <a:pt x="335" y="52"/>
                    </a:lnTo>
                    <a:lnTo>
                      <a:pt x="336" y="52"/>
                    </a:lnTo>
                    <a:lnTo>
                      <a:pt x="336" y="53"/>
                    </a:lnTo>
                    <a:lnTo>
                      <a:pt x="337" y="53"/>
                    </a:lnTo>
                    <a:lnTo>
                      <a:pt x="337" y="52"/>
                    </a:lnTo>
                    <a:lnTo>
                      <a:pt x="338" y="53"/>
                    </a:lnTo>
                    <a:lnTo>
                      <a:pt x="339" y="53"/>
                    </a:lnTo>
                    <a:lnTo>
                      <a:pt x="339" y="54"/>
                    </a:lnTo>
                    <a:lnTo>
                      <a:pt x="340" y="54"/>
                    </a:lnTo>
                    <a:lnTo>
                      <a:pt x="341" y="54"/>
                    </a:lnTo>
                    <a:lnTo>
                      <a:pt x="342" y="54"/>
                    </a:lnTo>
                    <a:lnTo>
                      <a:pt x="343" y="55"/>
                    </a:lnTo>
                    <a:lnTo>
                      <a:pt x="343" y="54"/>
                    </a:lnTo>
                    <a:lnTo>
                      <a:pt x="344" y="54"/>
                    </a:lnTo>
                    <a:lnTo>
                      <a:pt x="345" y="54"/>
                    </a:lnTo>
                    <a:lnTo>
                      <a:pt x="346" y="54"/>
                    </a:lnTo>
                    <a:lnTo>
                      <a:pt x="346" y="55"/>
                    </a:lnTo>
                    <a:lnTo>
                      <a:pt x="347" y="56"/>
                    </a:lnTo>
                    <a:lnTo>
                      <a:pt x="348" y="56"/>
                    </a:lnTo>
                    <a:lnTo>
                      <a:pt x="349" y="56"/>
                    </a:lnTo>
                    <a:lnTo>
                      <a:pt x="349" y="57"/>
                    </a:lnTo>
                    <a:lnTo>
                      <a:pt x="350" y="58"/>
                    </a:lnTo>
                    <a:lnTo>
                      <a:pt x="351" y="57"/>
                    </a:lnTo>
                    <a:lnTo>
                      <a:pt x="352" y="57"/>
                    </a:lnTo>
                    <a:lnTo>
                      <a:pt x="353" y="57"/>
                    </a:lnTo>
                    <a:lnTo>
                      <a:pt x="353" y="58"/>
                    </a:lnTo>
                    <a:lnTo>
                      <a:pt x="354" y="58"/>
                    </a:lnTo>
                    <a:lnTo>
                      <a:pt x="354" y="59"/>
                    </a:lnTo>
                    <a:lnTo>
                      <a:pt x="355" y="59"/>
                    </a:lnTo>
                    <a:lnTo>
                      <a:pt x="356" y="59"/>
                    </a:lnTo>
                    <a:lnTo>
                      <a:pt x="356" y="58"/>
                    </a:lnTo>
                    <a:lnTo>
                      <a:pt x="356" y="59"/>
                    </a:lnTo>
                    <a:lnTo>
                      <a:pt x="357" y="59"/>
                    </a:lnTo>
                    <a:lnTo>
                      <a:pt x="357" y="60"/>
                    </a:lnTo>
                    <a:lnTo>
                      <a:pt x="358" y="60"/>
                    </a:lnTo>
                    <a:lnTo>
                      <a:pt x="359" y="61"/>
                    </a:lnTo>
                    <a:lnTo>
                      <a:pt x="360" y="60"/>
                    </a:lnTo>
                    <a:lnTo>
                      <a:pt x="361" y="61"/>
                    </a:lnTo>
                    <a:lnTo>
                      <a:pt x="362" y="61"/>
                    </a:lnTo>
                    <a:lnTo>
                      <a:pt x="363" y="61"/>
                    </a:lnTo>
                    <a:lnTo>
                      <a:pt x="363" y="62"/>
                    </a:lnTo>
                    <a:lnTo>
                      <a:pt x="404" y="89"/>
                    </a:lnTo>
                    <a:lnTo>
                      <a:pt x="417" y="97"/>
                    </a:lnTo>
                    <a:lnTo>
                      <a:pt x="419" y="96"/>
                    </a:lnTo>
                    <a:lnTo>
                      <a:pt x="420" y="96"/>
                    </a:lnTo>
                    <a:lnTo>
                      <a:pt x="421" y="95"/>
                    </a:lnTo>
                    <a:lnTo>
                      <a:pt x="421" y="93"/>
                    </a:lnTo>
                    <a:lnTo>
                      <a:pt x="420" y="93"/>
                    </a:lnTo>
                    <a:lnTo>
                      <a:pt x="420" y="91"/>
                    </a:lnTo>
                    <a:lnTo>
                      <a:pt x="420" y="90"/>
                    </a:lnTo>
                    <a:lnTo>
                      <a:pt x="420" y="89"/>
                    </a:lnTo>
                    <a:lnTo>
                      <a:pt x="420" y="88"/>
                    </a:lnTo>
                    <a:lnTo>
                      <a:pt x="420" y="87"/>
                    </a:lnTo>
                    <a:lnTo>
                      <a:pt x="420" y="86"/>
                    </a:lnTo>
                    <a:lnTo>
                      <a:pt x="419" y="85"/>
                    </a:lnTo>
                    <a:lnTo>
                      <a:pt x="420" y="84"/>
                    </a:lnTo>
                    <a:lnTo>
                      <a:pt x="421" y="83"/>
                    </a:lnTo>
                    <a:lnTo>
                      <a:pt x="421" y="82"/>
                    </a:lnTo>
                    <a:lnTo>
                      <a:pt x="421" y="81"/>
                    </a:lnTo>
                    <a:lnTo>
                      <a:pt x="420" y="81"/>
                    </a:lnTo>
                    <a:lnTo>
                      <a:pt x="420" y="80"/>
                    </a:lnTo>
                    <a:lnTo>
                      <a:pt x="420" y="79"/>
                    </a:lnTo>
                    <a:lnTo>
                      <a:pt x="420" y="78"/>
                    </a:lnTo>
                    <a:lnTo>
                      <a:pt x="421" y="78"/>
                    </a:lnTo>
                    <a:lnTo>
                      <a:pt x="421" y="77"/>
                    </a:lnTo>
                    <a:lnTo>
                      <a:pt x="421" y="76"/>
                    </a:lnTo>
                    <a:lnTo>
                      <a:pt x="422" y="76"/>
                    </a:lnTo>
                    <a:lnTo>
                      <a:pt x="422" y="75"/>
                    </a:lnTo>
                    <a:lnTo>
                      <a:pt x="423" y="75"/>
                    </a:lnTo>
                    <a:lnTo>
                      <a:pt x="423" y="74"/>
                    </a:lnTo>
                    <a:lnTo>
                      <a:pt x="424" y="73"/>
                    </a:lnTo>
                    <a:lnTo>
                      <a:pt x="424" y="72"/>
                    </a:lnTo>
                    <a:lnTo>
                      <a:pt x="425" y="72"/>
                    </a:lnTo>
                    <a:lnTo>
                      <a:pt x="426" y="71"/>
                    </a:lnTo>
                    <a:lnTo>
                      <a:pt x="426" y="70"/>
                    </a:lnTo>
                    <a:lnTo>
                      <a:pt x="427" y="69"/>
                    </a:lnTo>
                    <a:lnTo>
                      <a:pt x="428" y="68"/>
                    </a:lnTo>
                    <a:lnTo>
                      <a:pt x="428" y="67"/>
                    </a:lnTo>
                    <a:lnTo>
                      <a:pt x="429" y="67"/>
                    </a:lnTo>
                    <a:lnTo>
                      <a:pt x="428" y="66"/>
                    </a:lnTo>
                    <a:lnTo>
                      <a:pt x="429" y="64"/>
                    </a:lnTo>
                    <a:lnTo>
                      <a:pt x="430" y="63"/>
                    </a:lnTo>
                    <a:lnTo>
                      <a:pt x="431" y="63"/>
                    </a:lnTo>
                    <a:lnTo>
                      <a:pt x="431" y="62"/>
                    </a:lnTo>
                    <a:lnTo>
                      <a:pt x="431" y="61"/>
                    </a:lnTo>
                    <a:lnTo>
                      <a:pt x="432" y="60"/>
                    </a:lnTo>
                    <a:lnTo>
                      <a:pt x="432" y="59"/>
                    </a:lnTo>
                    <a:lnTo>
                      <a:pt x="432" y="58"/>
                    </a:lnTo>
                    <a:lnTo>
                      <a:pt x="433" y="58"/>
                    </a:lnTo>
                    <a:lnTo>
                      <a:pt x="433" y="57"/>
                    </a:lnTo>
                    <a:lnTo>
                      <a:pt x="434" y="57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6"/>
                    </a:lnTo>
                    <a:lnTo>
                      <a:pt x="437" y="55"/>
                    </a:lnTo>
                    <a:lnTo>
                      <a:pt x="438" y="54"/>
                    </a:lnTo>
                    <a:lnTo>
                      <a:pt x="439" y="53"/>
                    </a:lnTo>
                    <a:lnTo>
                      <a:pt x="440" y="53"/>
                    </a:lnTo>
                    <a:lnTo>
                      <a:pt x="440" y="52"/>
                    </a:lnTo>
                    <a:lnTo>
                      <a:pt x="441" y="52"/>
                    </a:lnTo>
                    <a:lnTo>
                      <a:pt x="442" y="51"/>
                    </a:lnTo>
                    <a:lnTo>
                      <a:pt x="443" y="51"/>
                    </a:lnTo>
                    <a:lnTo>
                      <a:pt x="443" y="50"/>
                    </a:lnTo>
                    <a:lnTo>
                      <a:pt x="443" y="49"/>
                    </a:lnTo>
                    <a:lnTo>
                      <a:pt x="444" y="49"/>
                    </a:lnTo>
                    <a:lnTo>
                      <a:pt x="445" y="48"/>
                    </a:lnTo>
                    <a:lnTo>
                      <a:pt x="446" y="48"/>
                    </a:lnTo>
                    <a:lnTo>
                      <a:pt x="447" y="53"/>
                    </a:lnTo>
                    <a:lnTo>
                      <a:pt x="448" y="53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0" y="54"/>
                    </a:lnTo>
                    <a:lnTo>
                      <a:pt x="450" y="55"/>
                    </a:lnTo>
                    <a:lnTo>
                      <a:pt x="450" y="56"/>
                    </a:lnTo>
                    <a:lnTo>
                      <a:pt x="450" y="57"/>
                    </a:lnTo>
                    <a:lnTo>
                      <a:pt x="449" y="57"/>
                    </a:lnTo>
                    <a:lnTo>
                      <a:pt x="449" y="58"/>
                    </a:lnTo>
                    <a:lnTo>
                      <a:pt x="448" y="58"/>
                    </a:lnTo>
                    <a:lnTo>
                      <a:pt x="448" y="59"/>
                    </a:lnTo>
                    <a:lnTo>
                      <a:pt x="449" y="59"/>
                    </a:lnTo>
                    <a:lnTo>
                      <a:pt x="449" y="60"/>
                    </a:lnTo>
                    <a:lnTo>
                      <a:pt x="450" y="60"/>
                    </a:lnTo>
                    <a:lnTo>
                      <a:pt x="451" y="60"/>
                    </a:lnTo>
                    <a:lnTo>
                      <a:pt x="452" y="61"/>
                    </a:lnTo>
                    <a:lnTo>
                      <a:pt x="453" y="61"/>
                    </a:lnTo>
                    <a:lnTo>
                      <a:pt x="453" y="60"/>
                    </a:lnTo>
                    <a:lnTo>
                      <a:pt x="454" y="60"/>
                    </a:lnTo>
                    <a:lnTo>
                      <a:pt x="455" y="61"/>
                    </a:lnTo>
                    <a:lnTo>
                      <a:pt x="456" y="61"/>
                    </a:lnTo>
                    <a:lnTo>
                      <a:pt x="456" y="62"/>
                    </a:lnTo>
                    <a:lnTo>
                      <a:pt x="457" y="63"/>
                    </a:lnTo>
                    <a:lnTo>
                      <a:pt x="457" y="64"/>
                    </a:lnTo>
                    <a:lnTo>
                      <a:pt x="458" y="64"/>
                    </a:lnTo>
                    <a:lnTo>
                      <a:pt x="458" y="65"/>
                    </a:lnTo>
                    <a:lnTo>
                      <a:pt x="459" y="65"/>
                    </a:lnTo>
                    <a:lnTo>
                      <a:pt x="460" y="66"/>
                    </a:lnTo>
                    <a:lnTo>
                      <a:pt x="470" y="52"/>
                    </a:lnTo>
                    <a:lnTo>
                      <a:pt x="471" y="52"/>
                    </a:lnTo>
                    <a:lnTo>
                      <a:pt x="472" y="52"/>
                    </a:lnTo>
                    <a:lnTo>
                      <a:pt x="471" y="51"/>
                    </a:lnTo>
                    <a:lnTo>
                      <a:pt x="472" y="51"/>
                    </a:lnTo>
                    <a:lnTo>
                      <a:pt x="473" y="51"/>
                    </a:lnTo>
                    <a:lnTo>
                      <a:pt x="474" y="51"/>
                    </a:lnTo>
                    <a:lnTo>
                      <a:pt x="474" y="52"/>
                    </a:lnTo>
                    <a:lnTo>
                      <a:pt x="474" y="53"/>
                    </a:lnTo>
                    <a:lnTo>
                      <a:pt x="474" y="54"/>
                    </a:lnTo>
                    <a:lnTo>
                      <a:pt x="474" y="55"/>
                    </a:lnTo>
                    <a:lnTo>
                      <a:pt x="475" y="55"/>
                    </a:lnTo>
                    <a:lnTo>
                      <a:pt x="476" y="55"/>
                    </a:lnTo>
                    <a:lnTo>
                      <a:pt x="476" y="56"/>
                    </a:lnTo>
                    <a:lnTo>
                      <a:pt x="477" y="56"/>
                    </a:lnTo>
                    <a:lnTo>
                      <a:pt x="477" y="57"/>
                    </a:lnTo>
                    <a:lnTo>
                      <a:pt x="477" y="58"/>
                    </a:lnTo>
                    <a:lnTo>
                      <a:pt x="478" y="58"/>
                    </a:lnTo>
                    <a:lnTo>
                      <a:pt x="478" y="59"/>
                    </a:lnTo>
                    <a:lnTo>
                      <a:pt x="479" y="59"/>
                    </a:lnTo>
                    <a:lnTo>
                      <a:pt x="479" y="60"/>
                    </a:lnTo>
                    <a:lnTo>
                      <a:pt x="480" y="60"/>
                    </a:lnTo>
                    <a:lnTo>
                      <a:pt x="480" y="59"/>
                    </a:lnTo>
                    <a:lnTo>
                      <a:pt x="480" y="60"/>
                    </a:lnTo>
                    <a:lnTo>
                      <a:pt x="481" y="60"/>
                    </a:lnTo>
                    <a:lnTo>
                      <a:pt x="481" y="61"/>
                    </a:lnTo>
                    <a:lnTo>
                      <a:pt x="482" y="61"/>
                    </a:lnTo>
                    <a:lnTo>
                      <a:pt x="482" y="62"/>
                    </a:lnTo>
                    <a:lnTo>
                      <a:pt x="483" y="62"/>
                    </a:lnTo>
                    <a:lnTo>
                      <a:pt x="483" y="63"/>
                    </a:lnTo>
                    <a:lnTo>
                      <a:pt x="484" y="63"/>
                    </a:lnTo>
                    <a:lnTo>
                      <a:pt x="484" y="64"/>
                    </a:lnTo>
                    <a:lnTo>
                      <a:pt x="484" y="65"/>
                    </a:lnTo>
                    <a:lnTo>
                      <a:pt x="485" y="65"/>
                    </a:lnTo>
                    <a:lnTo>
                      <a:pt x="485" y="66"/>
                    </a:lnTo>
                    <a:lnTo>
                      <a:pt x="484" y="66"/>
                    </a:lnTo>
                    <a:lnTo>
                      <a:pt x="484" y="67"/>
                    </a:lnTo>
                    <a:lnTo>
                      <a:pt x="485" y="67"/>
                    </a:lnTo>
                    <a:lnTo>
                      <a:pt x="485" y="68"/>
                    </a:lnTo>
                    <a:lnTo>
                      <a:pt x="485" y="69"/>
                    </a:lnTo>
                    <a:lnTo>
                      <a:pt x="484" y="69"/>
                    </a:lnTo>
                    <a:lnTo>
                      <a:pt x="485" y="69"/>
                    </a:lnTo>
                    <a:lnTo>
                      <a:pt x="484" y="70"/>
                    </a:lnTo>
                    <a:lnTo>
                      <a:pt x="485" y="70"/>
                    </a:lnTo>
                    <a:lnTo>
                      <a:pt x="484" y="70"/>
                    </a:lnTo>
                    <a:lnTo>
                      <a:pt x="485" y="71"/>
                    </a:lnTo>
                    <a:lnTo>
                      <a:pt x="485" y="72"/>
                    </a:lnTo>
                    <a:lnTo>
                      <a:pt x="486" y="72"/>
                    </a:lnTo>
                    <a:lnTo>
                      <a:pt x="486" y="73"/>
                    </a:lnTo>
                    <a:lnTo>
                      <a:pt x="487" y="73"/>
                    </a:lnTo>
                    <a:lnTo>
                      <a:pt x="487" y="72"/>
                    </a:lnTo>
                    <a:lnTo>
                      <a:pt x="487" y="73"/>
                    </a:lnTo>
                    <a:lnTo>
                      <a:pt x="488" y="72"/>
                    </a:lnTo>
                    <a:lnTo>
                      <a:pt x="489" y="72"/>
                    </a:lnTo>
                    <a:lnTo>
                      <a:pt x="489" y="73"/>
                    </a:lnTo>
                    <a:lnTo>
                      <a:pt x="489" y="72"/>
                    </a:lnTo>
                    <a:lnTo>
                      <a:pt x="490" y="72"/>
                    </a:lnTo>
                    <a:lnTo>
                      <a:pt x="491" y="72"/>
                    </a:lnTo>
                    <a:lnTo>
                      <a:pt x="491" y="73"/>
                    </a:lnTo>
                    <a:lnTo>
                      <a:pt x="492" y="73"/>
                    </a:lnTo>
                    <a:lnTo>
                      <a:pt x="492" y="74"/>
                    </a:lnTo>
                    <a:lnTo>
                      <a:pt x="493" y="74"/>
                    </a:lnTo>
                    <a:lnTo>
                      <a:pt x="494" y="74"/>
                    </a:lnTo>
                    <a:lnTo>
                      <a:pt x="494" y="75"/>
                    </a:lnTo>
                    <a:lnTo>
                      <a:pt x="494" y="76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5" y="78"/>
                    </a:lnTo>
                    <a:lnTo>
                      <a:pt x="495" y="79"/>
                    </a:lnTo>
                    <a:lnTo>
                      <a:pt x="496" y="79"/>
                    </a:lnTo>
                    <a:lnTo>
                      <a:pt x="497" y="79"/>
                    </a:lnTo>
                    <a:lnTo>
                      <a:pt x="498" y="79"/>
                    </a:lnTo>
                    <a:lnTo>
                      <a:pt x="498" y="80"/>
                    </a:lnTo>
                    <a:lnTo>
                      <a:pt x="498" y="81"/>
                    </a:lnTo>
                    <a:lnTo>
                      <a:pt x="497" y="81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3"/>
                    </a:lnTo>
                    <a:lnTo>
                      <a:pt x="499" y="83"/>
                    </a:lnTo>
                    <a:lnTo>
                      <a:pt x="498" y="83"/>
                    </a:lnTo>
                    <a:lnTo>
                      <a:pt x="499" y="84"/>
                    </a:lnTo>
                    <a:lnTo>
                      <a:pt x="498" y="84"/>
                    </a:lnTo>
                    <a:lnTo>
                      <a:pt x="499" y="84"/>
                    </a:lnTo>
                    <a:lnTo>
                      <a:pt x="500" y="85"/>
                    </a:lnTo>
                    <a:lnTo>
                      <a:pt x="499" y="85"/>
                    </a:lnTo>
                    <a:lnTo>
                      <a:pt x="500" y="85"/>
                    </a:lnTo>
                    <a:lnTo>
                      <a:pt x="499" y="86"/>
                    </a:lnTo>
                    <a:lnTo>
                      <a:pt x="500" y="86"/>
                    </a:lnTo>
                    <a:lnTo>
                      <a:pt x="500" y="87"/>
                    </a:lnTo>
                    <a:lnTo>
                      <a:pt x="500" y="88"/>
                    </a:lnTo>
                    <a:lnTo>
                      <a:pt x="499" y="88"/>
                    </a:lnTo>
                    <a:lnTo>
                      <a:pt x="498" y="89"/>
                    </a:lnTo>
                    <a:lnTo>
                      <a:pt x="499" y="89"/>
                    </a:lnTo>
                    <a:lnTo>
                      <a:pt x="498" y="89"/>
                    </a:lnTo>
                    <a:lnTo>
                      <a:pt x="498" y="90"/>
                    </a:lnTo>
                    <a:lnTo>
                      <a:pt x="499" y="90"/>
                    </a:lnTo>
                    <a:lnTo>
                      <a:pt x="499" y="91"/>
                    </a:lnTo>
                    <a:lnTo>
                      <a:pt x="500" y="91"/>
                    </a:lnTo>
                    <a:lnTo>
                      <a:pt x="500" y="92"/>
                    </a:lnTo>
                    <a:lnTo>
                      <a:pt x="499" y="92"/>
                    </a:lnTo>
                    <a:lnTo>
                      <a:pt x="499" y="93"/>
                    </a:lnTo>
                    <a:lnTo>
                      <a:pt x="500" y="93"/>
                    </a:lnTo>
                    <a:lnTo>
                      <a:pt x="499" y="94"/>
                    </a:lnTo>
                    <a:lnTo>
                      <a:pt x="500" y="94"/>
                    </a:lnTo>
                    <a:lnTo>
                      <a:pt x="499" y="95"/>
                    </a:lnTo>
                    <a:lnTo>
                      <a:pt x="499" y="96"/>
                    </a:lnTo>
                    <a:lnTo>
                      <a:pt x="498" y="97"/>
                    </a:lnTo>
                    <a:lnTo>
                      <a:pt x="498" y="98"/>
                    </a:lnTo>
                    <a:lnTo>
                      <a:pt x="497" y="98"/>
                    </a:lnTo>
                    <a:lnTo>
                      <a:pt x="497" y="99"/>
                    </a:lnTo>
                    <a:lnTo>
                      <a:pt x="498" y="100"/>
                    </a:lnTo>
                    <a:lnTo>
                      <a:pt x="498" y="101"/>
                    </a:lnTo>
                    <a:lnTo>
                      <a:pt x="497" y="102"/>
                    </a:lnTo>
                    <a:lnTo>
                      <a:pt x="497" y="103"/>
                    </a:lnTo>
                    <a:lnTo>
                      <a:pt x="497" y="104"/>
                    </a:lnTo>
                    <a:lnTo>
                      <a:pt x="497" y="105"/>
                    </a:lnTo>
                    <a:lnTo>
                      <a:pt x="498" y="106"/>
                    </a:lnTo>
                    <a:lnTo>
                      <a:pt x="498" y="107"/>
                    </a:lnTo>
                    <a:lnTo>
                      <a:pt x="499" y="106"/>
                    </a:lnTo>
                    <a:lnTo>
                      <a:pt x="500" y="106"/>
                    </a:lnTo>
                    <a:lnTo>
                      <a:pt x="501" y="105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1" y="103"/>
                    </a:lnTo>
                    <a:lnTo>
                      <a:pt x="501" y="102"/>
                    </a:lnTo>
                    <a:lnTo>
                      <a:pt x="501" y="101"/>
                    </a:lnTo>
                    <a:lnTo>
                      <a:pt x="502" y="101"/>
                    </a:lnTo>
                    <a:lnTo>
                      <a:pt x="501" y="101"/>
                    </a:lnTo>
                    <a:lnTo>
                      <a:pt x="502" y="100"/>
                    </a:lnTo>
                    <a:lnTo>
                      <a:pt x="501" y="100"/>
                    </a:lnTo>
                    <a:lnTo>
                      <a:pt x="502" y="99"/>
                    </a:lnTo>
                    <a:lnTo>
                      <a:pt x="502" y="98"/>
                    </a:lnTo>
                    <a:lnTo>
                      <a:pt x="502" y="97"/>
                    </a:lnTo>
                    <a:lnTo>
                      <a:pt x="502" y="95"/>
                    </a:lnTo>
                    <a:lnTo>
                      <a:pt x="502" y="94"/>
                    </a:lnTo>
                    <a:lnTo>
                      <a:pt x="503" y="94"/>
                    </a:lnTo>
                    <a:lnTo>
                      <a:pt x="504" y="94"/>
                    </a:lnTo>
                    <a:lnTo>
                      <a:pt x="504" y="93"/>
                    </a:lnTo>
                    <a:lnTo>
                      <a:pt x="505" y="92"/>
                    </a:lnTo>
                    <a:lnTo>
                      <a:pt x="505" y="91"/>
                    </a:lnTo>
                    <a:lnTo>
                      <a:pt x="505" y="90"/>
                    </a:lnTo>
                    <a:lnTo>
                      <a:pt x="505" y="89"/>
                    </a:lnTo>
                    <a:lnTo>
                      <a:pt x="506" y="89"/>
                    </a:lnTo>
                    <a:lnTo>
                      <a:pt x="505" y="89"/>
                    </a:lnTo>
                    <a:lnTo>
                      <a:pt x="506" y="88"/>
                    </a:lnTo>
                    <a:lnTo>
                      <a:pt x="507" y="88"/>
                    </a:lnTo>
                    <a:lnTo>
                      <a:pt x="507" y="87"/>
                    </a:lnTo>
                    <a:lnTo>
                      <a:pt x="507" y="88"/>
                    </a:lnTo>
                    <a:lnTo>
                      <a:pt x="508" y="88"/>
                    </a:lnTo>
                    <a:lnTo>
                      <a:pt x="509" y="89"/>
                    </a:lnTo>
                    <a:lnTo>
                      <a:pt x="510" y="89"/>
                    </a:lnTo>
                    <a:lnTo>
                      <a:pt x="510" y="88"/>
                    </a:lnTo>
                    <a:lnTo>
                      <a:pt x="511" y="88"/>
                    </a:lnTo>
                    <a:lnTo>
                      <a:pt x="511" y="90"/>
                    </a:lnTo>
                    <a:lnTo>
                      <a:pt x="511" y="91"/>
                    </a:lnTo>
                    <a:lnTo>
                      <a:pt x="510" y="91"/>
                    </a:lnTo>
                    <a:lnTo>
                      <a:pt x="510" y="92"/>
                    </a:lnTo>
                    <a:lnTo>
                      <a:pt x="511" y="92"/>
                    </a:lnTo>
                    <a:lnTo>
                      <a:pt x="510" y="92"/>
                    </a:lnTo>
                    <a:lnTo>
                      <a:pt x="510" y="93"/>
                    </a:lnTo>
                    <a:lnTo>
                      <a:pt x="510" y="94"/>
                    </a:lnTo>
                    <a:lnTo>
                      <a:pt x="510" y="95"/>
                    </a:lnTo>
                    <a:lnTo>
                      <a:pt x="510" y="96"/>
                    </a:lnTo>
                    <a:lnTo>
                      <a:pt x="510" y="97"/>
                    </a:lnTo>
                    <a:lnTo>
                      <a:pt x="510" y="98"/>
                    </a:lnTo>
                    <a:lnTo>
                      <a:pt x="510" y="99"/>
                    </a:lnTo>
                    <a:lnTo>
                      <a:pt x="511" y="99"/>
                    </a:lnTo>
                    <a:lnTo>
                      <a:pt x="510" y="100"/>
                    </a:lnTo>
                    <a:lnTo>
                      <a:pt x="511" y="100"/>
                    </a:lnTo>
                    <a:lnTo>
                      <a:pt x="512" y="100"/>
                    </a:lnTo>
                    <a:lnTo>
                      <a:pt x="511" y="101"/>
                    </a:lnTo>
                    <a:lnTo>
                      <a:pt x="512" y="102"/>
                    </a:lnTo>
                    <a:lnTo>
                      <a:pt x="511" y="102"/>
                    </a:lnTo>
                    <a:lnTo>
                      <a:pt x="511" y="103"/>
                    </a:lnTo>
                    <a:lnTo>
                      <a:pt x="511" y="104"/>
                    </a:lnTo>
                    <a:lnTo>
                      <a:pt x="512" y="104"/>
                    </a:lnTo>
                    <a:lnTo>
                      <a:pt x="513" y="105"/>
                    </a:lnTo>
                    <a:lnTo>
                      <a:pt x="514" y="105"/>
                    </a:lnTo>
                    <a:lnTo>
                      <a:pt x="513" y="104"/>
                    </a:lnTo>
                    <a:lnTo>
                      <a:pt x="514" y="104"/>
                    </a:lnTo>
                    <a:lnTo>
                      <a:pt x="514" y="103"/>
                    </a:lnTo>
                    <a:lnTo>
                      <a:pt x="515" y="103"/>
                    </a:lnTo>
                    <a:lnTo>
                      <a:pt x="516" y="103"/>
                    </a:lnTo>
                    <a:lnTo>
                      <a:pt x="517" y="103"/>
                    </a:lnTo>
                    <a:lnTo>
                      <a:pt x="518" y="103"/>
                    </a:lnTo>
                    <a:lnTo>
                      <a:pt x="518" y="102"/>
                    </a:lnTo>
                    <a:lnTo>
                      <a:pt x="519" y="102"/>
                    </a:lnTo>
                    <a:lnTo>
                      <a:pt x="519" y="103"/>
                    </a:lnTo>
                    <a:lnTo>
                      <a:pt x="519" y="102"/>
                    </a:lnTo>
                    <a:lnTo>
                      <a:pt x="520" y="102"/>
                    </a:lnTo>
                    <a:lnTo>
                      <a:pt x="520" y="101"/>
                    </a:lnTo>
                    <a:lnTo>
                      <a:pt x="521" y="101"/>
                    </a:lnTo>
                    <a:lnTo>
                      <a:pt x="522" y="100"/>
                    </a:lnTo>
                    <a:lnTo>
                      <a:pt x="522" y="101"/>
                    </a:lnTo>
                    <a:lnTo>
                      <a:pt x="522" y="100"/>
                    </a:lnTo>
                    <a:lnTo>
                      <a:pt x="523" y="100"/>
                    </a:lnTo>
                    <a:lnTo>
                      <a:pt x="523" y="101"/>
                    </a:lnTo>
                    <a:lnTo>
                      <a:pt x="524" y="101"/>
                    </a:lnTo>
                    <a:lnTo>
                      <a:pt x="524" y="100"/>
                    </a:lnTo>
                    <a:lnTo>
                      <a:pt x="523" y="100"/>
                    </a:lnTo>
                    <a:lnTo>
                      <a:pt x="524" y="100"/>
                    </a:lnTo>
                    <a:lnTo>
                      <a:pt x="524" y="99"/>
                    </a:lnTo>
                    <a:lnTo>
                      <a:pt x="525" y="99"/>
                    </a:lnTo>
                    <a:lnTo>
                      <a:pt x="526" y="99"/>
                    </a:lnTo>
                    <a:lnTo>
                      <a:pt x="526" y="100"/>
                    </a:lnTo>
                    <a:lnTo>
                      <a:pt x="527" y="100"/>
                    </a:lnTo>
                    <a:lnTo>
                      <a:pt x="527" y="99"/>
                    </a:lnTo>
                    <a:lnTo>
                      <a:pt x="529" y="98"/>
                    </a:lnTo>
                    <a:lnTo>
                      <a:pt x="529" y="97"/>
                    </a:lnTo>
                    <a:lnTo>
                      <a:pt x="530" y="97"/>
                    </a:lnTo>
                    <a:lnTo>
                      <a:pt x="530" y="96"/>
                    </a:lnTo>
                    <a:lnTo>
                      <a:pt x="531" y="96"/>
                    </a:lnTo>
                    <a:lnTo>
                      <a:pt x="531" y="97"/>
                    </a:lnTo>
                    <a:lnTo>
                      <a:pt x="530" y="97"/>
                    </a:lnTo>
                    <a:lnTo>
                      <a:pt x="531" y="97"/>
                    </a:lnTo>
                    <a:lnTo>
                      <a:pt x="532" y="97"/>
                    </a:lnTo>
                    <a:lnTo>
                      <a:pt x="532" y="96"/>
                    </a:lnTo>
                    <a:lnTo>
                      <a:pt x="533" y="96"/>
                    </a:lnTo>
                    <a:lnTo>
                      <a:pt x="534" y="96"/>
                    </a:lnTo>
                    <a:lnTo>
                      <a:pt x="534" y="95"/>
                    </a:lnTo>
                    <a:lnTo>
                      <a:pt x="535" y="94"/>
                    </a:lnTo>
                    <a:lnTo>
                      <a:pt x="535" y="93"/>
                    </a:lnTo>
                    <a:lnTo>
                      <a:pt x="536" y="93"/>
                    </a:lnTo>
                    <a:lnTo>
                      <a:pt x="536" y="94"/>
                    </a:lnTo>
                    <a:lnTo>
                      <a:pt x="537" y="94"/>
                    </a:lnTo>
                    <a:lnTo>
                      <a:pt x="538" y="94"/>
                    </a:lnTo>
                    <a:lnTo>
                      <a:pt x="539" y="94"/>
                    </a:lnTo>
                    <a:lnTo>
                      <a:pt x="539" y="93"/>
                    </a:lnTo>
                    <a:lnTo>
                      <a:pt x="540" y="93"/>
                    </a:lnTo>
                    <a:lnTo>
                      <a:pt x="540" y="92"/>
                    </a:lnTo>
                    <a:lnTo>
                      <a:pt x="541" y="92"/>
                    </a:lnTo>
                    <a:lnTo>
                      <a:pt x="542" y="92"/>
                    </a:lnTo>
                    <a:lnTo>
                      <a:pt x="541" y="92"/>
                    </a:lnTo>
                    <a:lnTo>
                      <a:pt x="542" y="93"/>
                    </a:lnTo>
                    <a:lnTo>
                      <a:pt x="542" y="92"/>
                    </a:lnTo>
                    <a:lnTo>
                      <a:pt x="543" y="93"/>
                    </a:lnTo>
                    <a:lnTo>
                      <a:pt x="544" y="92"/>
                    </a:lnTo>
                    <a:lnTo>
                      <a:pt x="544" y="93"/>
                    </a:lnTo>
                    <a:lnTo>
                      <a:pt x="543" y="93"/>
                    </a:lnTo>
                    <a:lnTo>
                      <a:pt x="543" y="94"/>
                    </a:lnTo>
                    <a:lnTo>
                      <a:pt x="543" y="95"/>
                    </a:lnTo>
                    <a:lnTo>
                      <a:pt x="542" y="95"/>
                    </a:lnTo>
                    <a:lnTo>
                      <a:pt x="542" y="96"/>
                    </a:lnTo>
                    <a:lnTo>
                      <a:pt x="542" y="97"/>
                    </a:lnTo>
                    <a:lnTo>
                      <a:pt x="542" y="98"/>
                    </a:lnTo>
                    <a:lnTo>
                      <a:pt x="543" y="99"/>
                    </a:lnTo>
                    <a:lnTo>
                      <a:pt x="542" y="101"/>
                    </a:lnTo>
                    <a:lnTo>
                      <a:pt x="541" y="101"/>
                    </a:lnTo>
                    <a:lnTo>
                      <a:pt x="541" y="102"/>
                    </a:lnTo>
                    <a:lnTo>
                      <a:pt x="542" y="102"/>
                    </a:lnTo>
                    <a:lnTo>
                      <a:pt x="543" y="103"/>
                    </a:lnTo>
                    <a:lnTo>
                      <a:pt x="542" y="104"/>
                    </a:lnTo>
                    <a:lnTo>
                      <a:pt x="543" y="106"/>
                    </a:lnTo>
                    <a:lnTo>
                      <a:pt x="542" y="106"/>
                    </a:lnTo>
                    <a:lnTo>
                      <a:pt x="542" y="107"/>
                    </a:lnTo>
                    <a:lnTo>
                      <a:pt x="541" y="107"/>
                    </a:lnTo>
                    <a:lnTo>
                      <a:pt x="541" y="108"/>
                    </a:lnTo>
                    <a:lnTo>
                      <a:pt x="542" y="108"/>
                    </a:lnTo>
                    <a:lnTo>
                      <a:pt x="542" y="109"/>
                    </a:lnTo>
                    <a:lnTo>
                      <a:pt x="542" y="108"/>
                    </a:lnTo>
                    <a:lnTo>
                      <a:pt x="543" y="109"/>
                    </a:lnTo>
                    <a:lnTo>
                      <a:pt x="543" y="108"/>
                    </a:lnTo>
                    <a:lnTo>
                      <a:pt x="544" y="109"/>
                    </a:lnTo>
                    <a:lnTo>
                      <a:pt x="544" y="108"/>
                    </a:lnTo>
                    <a:lnTo>
                      <a:pt x="546" y="108"/>
                    </a:lnTo>
                    <a:lnTo>
                      <a:pt x="546" y="107"/>
                    </a:lnTo>
                    <a:lnTo>
                      <a:pt x="547" y="107"/>
                    </a:lnTo>
                    <a:lnTo>
                      <a:pt x="548" y="107"/>
                    </a:lnTo>
                    <a:lnTo>
                      <a:pt x="549" y="107"/>
                    </a:lnTo>
                    <a:lnTo>
                      <a:pt x="550" y="107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1" y="106"/>
                    </a:lnTo>
                    <a:lnTo>
                      <a:pt x="551" y="105"/>
                    </a:lnTo>
                    <a:lnTo>
                      <a:pt x="551" y="104"/>
                    </a:lnTo>
                    <a:lnTo>
                      <a:pt x="551" y="103"/>
                    </a:lnTo>
                    <a:lnTo>
                      <a:pt x="551" y="102"/>
                    </a:lnTo>
                    <a:lnTo>
                      <a:pt x="552" y="102"/>
                    </a:lnTo>
                    <a:lnTo>
                      <a:pt x="553" y="102"/>
                    </a:lnTo>
                    <a:lnTo>
                      <a:pt x="553" y="103"/>
                    </a:lnTo>
                    <a:lnTo>
                      <a:pt x="553" y="104"/>
                    </a:lnTo>
                    <a:lnTo>
                      <a:pt x="555" y="104"/>
                    </a:lnTo>
                    <a:lnTo>
                      <a:pt x="555" y="105"/>
                    </a:lnTo>
                    <a:lnTo>
                      <a:pt x="556" y="105"/>
                    </a:lnTo>
                    <a:lnTo>
                      <a:pt x="555" y="105"/>
                    </a:lnTo>
                    <a:lnTo>
                      <a:pt x="555" y="106"/>
                    </a:lnTo>
                    <a:lnTo>
                      <a:pt x="556" y="106"/>
                    </a:lnTo>
                    <a:lnTo>
                      <a:pt x="557" y="106"/>
                    </a:lnTo>
                    <a:lnTo>
                      <a:pt x="559" y="106"/>
                    </a:lnTo>
                    <a:lnTo>
                      <a:pt x="560" y="106"/>
                    </a:lnTo>
                    <a:lnTo>
                      <a:pt x="560" y="107"/>
                    </a:lnTo>
                    <a:lnTo>
                      <a:pt x="561" y="108"/>
                    </a:lnTo>
                    <a:lnTo>
                      <a:pt x="561" y="109"/>
                    </a:lnTo>
                    <a:lnTo>
                      <a:pt x="561" y="110"/>
                    </a:lnTo>
                    <a:lnTo>
                      <a:pt x="562" y="110"/>
                    </a:lnTo>
                    <a:lnTo>
                      <a:pt x="562" y="111"/>
                    </a:lnTo>
                    <a:lnTo>
                      <a:pt x="562" y="110"/>
                    </a:lnTo>
                    <a:lnTo>
                      <a:pt x="563" y="110"/>
                    </a:lnTo>
                    <a:lnTo>
                      <a:pt x="564" y="110"/>
                    </a:lnTo>
                    <a:lnTo>
                      <a:pt x="564" y="109"/>
                    </a:lnTo>
                    <a:lnTo>
                      <a:pt x="565" y="109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6" y="108"/>
                    </a:lnTo>
                    <a:lnTo>
                      <a:pt x="566" y="109"/>
                    </a:lnTo>
                    <a:lnTo>
                      <a:pt x="567" y="109"/>
                    </a:lnTo>
                    <a:lnTo>
                      <a:pt x="568" y="109"/>
                    </a:lnTo>
                    <a:lnTo>
                      <a:pt x="568" y="110"/>
                    </a:lnTo>
                    <a:lnTo>
                      <a:pt x="568" y="111"/>
                    </a:lnTo>
                    <a:lnTo>
                      <a:pt x="569" y="111"/>
                    </a:lnTo>
                    <a:lnTo>
                      <a:pt x="569" y="110"/>
                    </a:lnTo>
                    <a:lnTo>
                      <a:pt x="569" y="111"/>
                    </a:lnTo>
                    <a:lnTo>
                      <a:pt x="570" y="111"/>
                    </a:lnTo>
                    <a:lnTo>
                      <a:pt x="570" y="112"/>
                    </a:lnTo>
                    <a:lnTo>
                      <a:pt x="571" y="112"/>
                    </a:lnTo>
                    <a:lnTo>
                      <a:pt x="572" y="112"/>
                    </a:lnTo>
                    <a:lnTo>
                      <a:pt x="572" y="111"/>
                    </a:lnTo>
                    <a:lnTo>
                      <a:pt x="573" y="111"/>
                    </a:lnTo>
                    <a:lnTo>
                      <a:pt x="574" y="111"/>
                    </a:lnTo>
                    <a:lnTo>
                      <a:pt x="574" y="112"/>
                    </a:lnTo>
                    <a:lnTo>
                      <a:pt x="576" y="111"/>
                    </a:lnTo>
                    <a:lnTo>
                      <a:pt x="577" y="111"/>
                    </a:lnTo>
                    <a:lnTo>
                      <a:pt x="577" y="112"/>
                    </a:lnTo>
                    <a:lnTo>
                      <a:pt x="578" y="112"/>
                    </a:lnTo>
                    <a:lnTo>
                      <a:pt x="578" y="113"/>
                    </a:lnTo>
                    <a:lnTo>
                      <a:pt x="579" y="113"/>
                    </a:lnTo>
                    <a:lnTo>
                      <a:pt x="579" y="114"/>
                    </a:lnTo>
                    <a:lnTo>
                      <a:pt x="591" y="129"/>
                    </a:lnTo>
                    <a:lnTo>
                      <a:pt x="591" y="127"/>
                    </a:lnTo>
                    <a:lnTo>
                      <a:pt x="591" y="126"/>
                    </a:lnTo>
                    <a:lnTo>
                      <a:pt x="592" y="126"/>
                    </a:lnTo>
                    <a:lnTo>
                      <a:pt x="592" y="125"/>
                    </a:lnTo>
                    <a:lnTo>
                      <a:pt x="593" y="125"/>
                    </a:lnTo>
                    <a:lnTo>
                      <a:pt x="593" y="124"/>
                    </a:lnTo>
                    <a:lnTo>
                      <a:pt x="593" y="123"/>
                    </a:lnTo>
                    <a:lnTo>
                      <a:pt x="594" y="123"/>
                    </a:lnTo>
                    <a:lnTo>
                      <a:pt x="595" y="123"/>
                    </a:lnTo>
                    <a:lnTo>
                      <a:pt x="595" y="122"/>
                    </a:lnTo>
                    <a:lnTo>
                      <a:pt x="595" y="121"/>
                    </a:lnTo>
                    <a:lnTo>
                      <a:pt x="596" y="121"/>
                    </a:lnTo>
                    <a:lnTo>
                      <a:pt x="596" y="120"/>
                    </a:lnTo>
                    <a:lnTo>
                      <a:pt x="597" y="120"/>
                    </a:lnTo>
                    <a:lnTo>
                      <a:pt x="597" y="119"/>
                    </a:lnTo>
                    <a:lnTo>
                      <a:pt x="596" y="118"/>
                    </a:lnTo>
                    <a:lnTo>
                      <a:pt x="595" y="118"/>
                    </a:lnTo>
                    <a:lnTo>
                      <a:pt x="595" y="117"/>
                    </a:lnTo>
                    <a:lnTo>
                      <a:pt x="594" y="117"/>
                    </a:lnTo>
                    <a:lnTo>
                      <a:pt x="594" y="116"/>
                    </a:lnTo>
                    <a:lnTo>
                      <a:pt x="594" y="115"/>
                    </a:lnTo>
                    <a:lnTo>
                      <a:pt x="594" y="114"/>
                    </a:lnTo>
                    <a:lnTo>
                      <a:pt x="594" y="113"/>
                    </a:lnTo>
                    <a:lnTo>
                      <a:pt x="594" y="112"/>
                    </a:lnTo>
                    <a:lnTo>
                      <a:pt x="593" y="112"/>
                    </a:lnTo>
                    <a:lnTo>
                      <a:pt x="593" y="111"/>
                    </a:lnTo>
                    <a:lnTo>
                      <a:pt x="594" y="111"/>
                    </a:lnTo>
                    <a:lnTo>
                      <a:pt x="594" y="110"/>
                    </a:lnTo>
                    <a:lnTo>
                      <a:pt x="594" y="109"/>
                    </a:lnTo>
                    <a:lnTo>
                      <a:pt x="595" y="109"/>
                    </a:lnTo>
                    <a:lnTo>
                      <a:pt x="595" y="108"/>
                    </a:lnTo>
                    <a:lnTo>
                      <a:pt x="596" y="108"/>
                    </a:lnTo>
                    <a:lnTo>
                      <a:pt x="595" y="106"/>
                    </a:lnTo>
                    <a:lnTo>
                      <a:pt x="595" y="105"/>
                    </a:lnTo>
                    <a:lnTo>
                      <a:pt x="594" y="104"/>
                    </a:lnTo>
                    <a:lnTo>
                      <a:pt x="595" y="104"/>
                    </a:lnTo>
                    <a:lnTo>
                      <a:pt x="594" y="103"/>
                    </a:lnTo>
                    <a:lnTo>
                      <a:pt x="595" y="103"/>
                    </a:lnTo>
                    <a:lnTo>
                      <a:pt x="594" y="103"/>
                    </a:lnTo>
                    <a:lnTo>
                      <a:pt x="593" y="103"/>
                    </a:lnTo>
                    <a:lnTo>
                      <a:pt x="593" y="102"/>
                    </a:lnTo>
                    <a:lnTo>
                      <a:pt x="594" y="102"/>
                    </a:lnTo>
                    <a:lnTo>
                      <a:pt x="593" y="102"/>
                    </a:lnTo>
                    <a:lnTo>
                      <a:pt x="593" y="101"/>
                    </a:lnTo>
                    <a:lnTo>
                      <a:pt x="594" y="102"/>
                    </a:lnTo>
                    <a:lnTo>
                      <a:pt x="594" y="101"/>
                    </a:lnTo>
                    <a:lnTo>
                      <a:pt x="594" y="100"/>
                    </a:lnTo>
                    <a:lnTo>
                      <a:pt x="594" y="99"/>
                    </a:lnTo>
                    <a:lnTo>
                      <a:pt x="595" y="99"/>
                    </a:lnTo>
                    <a:lnTo>
                      <a:pt x="595" y="98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3" y="97"/>
                    </a:lnTo>
                    <a:lnTo>
                      <a:pt x="594" y="96"/>
                    </a:lnTo>
                    <a:lnTo>
                      <a:pt x="595" y="96"/>
                    </a:lnTo>
                    <a:lnTo>
                      <a:pt x="595" y="95"/>
                    </a:lnTo>
                    <a:lnTo>
                      <a:pt x="596" y="95"/>
                    </a:lnTo>
                    <a:lnTo>
                      <a:pt x="596" y="94"/>
                    </a:lnTo>
                    <a:lnTo>
                      <a:pt x="595" y="94"/>
                    </a:lnTo>
                    <a:lnTo>
                      <a:pt x="596" y="93"/>
                    </a:lnTo>
                    <a:lnTo>
                      <a:pt x="596" y="92"/>
                    </a:lnTo>
                    <a:lnTo>
                      <a:pt x="597" y="92"/>
                    </a:lnTo>
                    <a:lnTo>
                      <a:pt x="597" y="91"/>
                    </a:lnTo>
                    <a:lnTo>
                      <a:pt x="597" y="90"/>
                    </a:lnTo>
                    <a:lnTo>
                      <a:pt x="598" y="91"/>
                    </a:lnTo>
                    <a:lnTo>
                      <a:pt x="599" y="91"/>
                    </a:lnTo>
                    <a:lnTo>
                      <a:pt x="600" y="91"/>
                    </a:lnTo>
                    <a:lnTo>
                      <a:pt x="601" y="91"/>
                    </a:lnTo>
                    <a:lnTo>
                      <a:pt x="602" y="92"/>
                    </a:lnTo>
                    <a:lnTo>
                      <a:pt x="603" y="92"/>
                    </a:lnTo>
                    <a:lnTo>
                      <a:pt x="604" y="92"/>
                    </a:lnTo>
                    <a:lnTo>
                      <a:pt x="604" y="93"/>
                    </a:lnTo>
                    <a:lnTo>
                      <a:pt x="605" y="93"/>
                    </a:lnTo>
                    <a:lnTo>
                      <a:pt x="605" y="94"/>
                    </a:lnTo>
                    <a:lnTo>
                      <a:pt x="604" y="95"/>
                    </a:lnTo>
                    <a:lnTo>
                      <a:pt x="604" y="96"/>
                    </a:lnTo>
                    <a:lnTo>
                      <a:pt x="604" y="97"/>
                    </a:lnTo>
                    <a:lnTo>
                      <a:pt x="604" y="99"/>
                    </a:lnTo>
                    <a:lnTo>
                      <a:pt x="604" y="100"/>
                    </a:lnTo>
                    <a:lnTo>
                      <a:pt x="606" y="101"/>
                    </a:lnTo>
                    <a:lnTo>
                      <a:pt x="607" y="100"/>
                    </a:lnTo>
                    <a:lnTo>
                      <a:pt x="608" y="100"/>
                    </a:lnTo>
                    <a:lnTo>
                      <a:pt x="609" y="100"/>
                    </a:lnTo>
                    <a:lnTo>
                      <a:pt x="609" y="101"/>
                    </a:lnTo>
                    <a:lnTo>
                      <a:pt x="610" y="101"/>
                    </a:lnTo>
                    <a:lnTo>
                      <a:pt x="611" y="101"/>
                    </a:lnTo>
                    <a:lnTo>
                      <a:pt x="611" y="100"/>
                    </a:lnTo>
                    <a:lnTo>
                      <a:pt x="612" y="100"/>
                    </a:lnTo>
                    <a:lnTo>
                      <a:pt x="613" y="100"/>
                    </a:lnTo>
                    <a:lnTo>
                      <a:pt x="613" y="101"/>
                    </a:lnTo>
                    <a:lnTo>
                      <a:pt x="612" y="102"/>
                    </a:lnTo>
                    <a:lnTo>
                      <a:pt x="612" y="103"/>
                    </a:lnTo>
                    <a:lnTo>
                      <a:pt x="612" y="104"/>
                    </a:lnTo>
                    <a:lnTo>
                      <a:pt x="613" y="105"/>
                    </a:lnTo>
                    <a:lnTo>
                      <a:pt x="614" y="105"/>
                    </a:lnTo>
                    <a:lnTo>
                      <a:pt x="616" y="104"/>
                    </a:lnTo>
                    <a:lnTo>
                      <a:pt x="617" y="105"/>
                    </a:lnTo>
                    <a:lnTo>
                      <a:pt x="617" y="106"/>
                    </a:lnTo>
                    <a:lnTo>
                      <a:pt x="616" y="106"/>
                    </a:lnTo>
                    <a:lnTo>
                      <a:pt x="615" y="107"/>
                    </a:lnTo>
                    <a:lnTo>
                      <a:pt x="615" y="108"/>
                    </a:lnTo>
                    <a:lnTo>
                      <a:pt x="617" y="109"/>
                    </a:lnTo>
                    <a:lnTo>
                      <a:pt x="617" y="110"/>
                    </a:lnTo>
                    <a:lnTo>
                      <a:pt x="617" y="111"/>
                    </a:lnTo>
                    <a:lnTo>
                      <a:pt x="617" y="112"/>
                    </a:lnTo>
                    <a:lnTo>
                      <a:pt x="618" y="112"/>
                    </a:lnTo>
                    <a:lnTo>
                      <a:pt x="618" y="111"/>
                    </a:lnTo>
                    <a:lnTo>
                      <a:pt x="618" y="110"/>
                    </a:lnTo>
                    <a:lnTo>
                      <a:pt x="619" y="110"/>
                    </a:lnTo>
                    <a:lnTo>
                      <a:pt x="621" y="109"/>
                    </a:lnTo>
                    <a:lnTo>
                      <a:pt x="621" y="108"/>
                    </a:lnTo>
                    <a:lnTo>
                      <a:pt x="622" y="107"/>
                    </a:lnTo>
                    <a:lnTo>
                      <a:pt x="623" y="106"/>
                    </a:lnTo>
                    <a:lnTo>
                      <a:pt x="624" y="106"/>
                    </a:lnTo>
                    <a:lnTo>
                      <a:pt x="625" y="108"/>
                    </a:lnTo>
                    <a:lnTo>
                      <a:pt x="626" y="108"/>
                    </a:lnTo>
                    <a:lnTo>
                      <a:pt x="627" y="108"/>
                    </a:lnTo>
                    <a:lnTo>
                      <a:pt x="628" y="109"/>
                    </a:lnTo>
                    <a:lnTo>
                      <a:pt x="629" y="109"/>
                    </a:lnTo>
                    <a:lnTo>
                      <a:pt x="630" y="109"/>
                    </a:lnTo>
                    <a:lnTo>
                      <a:pt x="631" y="108"/>
                    </a:lnTo>
                    <a:lnTo>
                      <a:pt x="631" y="109"/>
                    </a:lnTo>
                    <a:lnTo>
                      <a:pt x="631" y="108"/>
                    </a:lnTo>
                    <a:lnTo>
                      <a:pt x="632" y="109"/>
                    </a:lnTo>
                    <a:lnTo>
                      <a:pt x="632" y="110"/>
                    </a:lnTo>
                    <a:lnTo>
                      <a:pt x="633" y="110"/>
                    </a:lnTo>
                    <a:lnTo>
                      <a:pt x="633" y="109"/>
                    </a:lnTo>
                    <a:lnTo>
                      <a:pt x="634" y="109"/>
                    </a:lnTo>
                    <a:lnTo>
                      <a:pt x="634" y="108"/>
                    </a:lnTo>
                    <a:lnTo>
                      <a:pt x="635" y="107"/>
                    </a:lnTo>
                    <a:lnTo>
                      <a:pt x="636" y="107"/>
                    </a:lnTo>
                    <a:lnTo>
                      <a:pt x="636" y="106"/>
                    </a:lnTo>
                    <a:lnTo>
                      <a:pt x="636" y="105"/>
                    </a:lnTo>
                    <a:lnTo>
                      <a:pt x="637" y="105"/>
                    </a:lnTo>
                    <a:lnTo>
                      <a:pt x="637" y="104"/>
                    </a:lnTo>
                    <a:lnTo>
                      <a:pt x="638" y="104"/>
                    </a:lnTo>
                    <a:lnTo>
                      <a:pt x="639" y="103"/>
                    </a:lnTo>
                    <a:lnTo>
                      <a:pt x="640" y="103"/>
                    </a:lnTo>
                    <a:lnTo>
                      <a:pt x="642" y="103"/>
                    </a:lnTo>
                    <a:lnTo>
                      <a:pt x="643" y="103"/>
                    </a:lnTo>
                    <a:lnTo>
                      <a:pt x="644" y="103"/>
                    </a:lnTo>
                    <a:lnTo>
                      <a:pt x="644" y="104"/>
                    </a:lnTo>
                    <a:lnTo>
                      <a:pt x="643" y="104"/>
                    </a:lnTo>
                    <a:lnTo>
                      <a:pt x="643" y="105"/>
                    </a:lnTo>
                    <a:lnTo>
                      <a:pt x="644" y="105"/>
                    </a:lnTo>
                    <a:lnTo>
                      <a:pt x="645" y="105"/>
                    </a:lnTo>
                    <a:lnTo>
                      <a:pt x="646" y="105"/>
                    </a:lnTo>
                    <a:lnTo>
                      <a:pt x="647" y="105"/>
                    </a:lnTo>
                    <a:lnTo>
                      <a:pt x="648" y="105"/>
                    </a:lnTo>
                    <a:lnTo>
                      <a:pt x="648" y="104"/>
                    </a:lnTo>
                    <a:lnTo>
                      <a:pt x="648" y="103"/>
                    </a:lnTo>
                    <a:lnTo>
                      <a:pt x="649" y="102"/>
                    </a:lnTo>
                    <a:lnTo>
                      <a:pt x="650" y="102"/>
                    </a:lnTo>
                    <a:lnTo>
                      <a:pt x="651" y="102"/>
                    </a:lnTo>
                    <a:lnTo>
                      <a:pt x="651" y="103"/>
                    </a:lnTo>
                    <a:lnTo>
                      <a:pt x="652" y="102"/>
                    </a:lnTo>
                    <a:lnTo>
                      <a:pt x="653" y="102"/>
                    </a:lnTo>
                    <a:lnTo>
                      <a:pt x="653" y="103"/>
                    </a:lnTo>
                    <a:lnTo>
                      <a:pt x="654" y="103"/>
                    </a:lnTo>
                    <a:lnTo>
                      <a:pt x="654" y="102"/>
                    </a:lnTo>
                    <a:lnTo>
                      <a:pt x="654" y="101"/>
                    </a:lnTo>
                    <a:lnTo>
                      <a:pt x="655" y="101"/>
                    </a:lnTo>
                    <a:lnTo>
                      <a:pt x="655" y="100"/>
                    </a:lnTo>
                    <a:lnTo>
                      <a:pt x="656" y="101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8" y="100"/>
                    </a:lnTo>
                    <a:lnTo>
                      <a:pt x="658" y="99"/>
                    </a:lnTo>
                    <a:lnTo>
                      <a:pt x="658" y="100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60" y="99"/>
                    </a:lnTo>
                    <a:lnTo>
                      <a:pt x="661" y="99"/>
                    </a:lnTo>
                    <a:lnTo>
                      <a:pt x="662" y="99"/>
                    </a:lnTo>
                    <a:lnTo>
                      <a:pt x="662" y="98"/>
                    </a:lnTo>
                    <a:lnTo>
                      <a:pt x="662" y="97"/>
                    </a:lnTo>
                    <a:lnTo>
                      <a:pt x="663" y="97"/>
                    </a:lnTo>
                    <a:lnTo>
                      <a:pt x="664" y="97"/>
                    </a:lnTo>
                    <a:lnTo>
                      <a:pt x="664" y="98"/>
                    </a:lnTo>
                    <a:lnTo>
                      <a:pt x="665" y="98"/>
                    </a:lnTo>
                    <a:lnTo>
                      <a:pt x="665" y="97"/>
                    </a:lnTo>
                    <a:lnTo>
                      <a:pt x="666" y="97"/>
                    </a:lnTo>
                    <a:lnTo>
                      <a:pt x="666" y="96"/>
                    </a:lnTo>
                    <a:lnTo>
                      <a:pt x="667" y="96"/>
                    </a:lnTo>
                    <a:lnTo>
                      <a:pt x="668" y="96"/>
                    </a:lnTo>
                    <a:lnTo>
                      <a:pt x="668" y="95"/>
                    </a:lnTo>
                    <a:lnTo>
                      <a:pt x="669" y="95"/>
                    </a:lnTo>
                    <a:lnTo>
                      <a:pt x="670" y="95"/>
                    </a:lnTo>
                    <a:lnTo>
                      <a:pt x="670" y="94"/>
                    </a:lnTo>
                    <a:lnTo>
                      <a:pt x="671" y="93"/>
                    </a:lnTo>
                    <a:lnTo>
                      <a:pt x="672" y="93"/>
                    </a:lnTo>
                    <a:lnTo>
                      <a:pt x="672" y="92"/>
                    </a:lnTo>
                    <a:lnTo>
                      <a:pt x="673" y="92"/>
                    </a:lnTo>
                    <a:lnTo>
                      <a:pt x="673" y="91"/>
                    </a:lnTo>
                    <a:lnTo>
                      <a:pt x="674" y="91"/>
                    </a:lnTo>
                    <a:lnTo>
                      <a:pt x="674" y="90"/>
                    </a:lnTo>
                    <a:lnTo>
                      <a:pt x="675" y="90"/>
                    </a:lnTo>
                    <a:lnTo>
                      <a:pt x="676" y="90"/>
                    </a:lnTo>
                    <a:lnTo>
                      <a:pt x="675" y="91"/>
                    </a:lnTo>
                    <a:lnTo>
                      <a:pt x="676" y="92"/>
                    </a:lnTo>
                    <a:lnTo>
                      <a:pt x="676" y="91"/>
                    </a:lnTo>
                    <a:lnTo>
                      <a:pt x="676" y="92"/>
                    </a:lnTo>
                    <a:lnTo>
                      <a:pt x="678" y="92"/>
                    </a:lnTo>
                    <a:lnTo>
                      <a:pt x="678" y="91"/>
                    </a:lnTo>
                    <a:lnTo>
                      <a:pt x="679" y="91"/>
                    </a:lnTo>
                    <a:lnTo>
                      <a:pt x="679" y="90"/>
                    </a:lnTo>
                    <a:lnTo>
                      <a:pt x="679" y="89"/>
                    </a:lnTo>
                    <a:lnTo>
                      <a:pt x="680" y="89"/>
                    </a:lnTo>
                    <a:lnTo>
                      <a:pt x="681" y="88"/>
                    </a:lnTo>
                    <a:lnTo>
                      <a:pt x="681" y="87"/>
                    </a:lnTo>
                    <a:lnTo>
                      <a:pt x="682" y="87"/>
                    </a:lnTo>
                    <a:lnTo>
                      <a:pt x="682" y="86"/>
                    </a:lnTo>
                    <a:lnTo>
                      <a:pt x="683" y="86"/>
                    </a:lnTo>
                    <a:lnTo>
                      <a:pt x="704" y="81"/>
                    </a:lnTo>
                    <a:lnTo>
                      <a:pt x="706" y="82"/>
                    </a:lnTo>
                    <a:lnTo>
                      <a:pt x="718" y="83"/>
                    </a:lnTo>
                    <a:lnTo>
                      <a:pt x="719" y="81"/>
                    </a:lnTo>
                    <a:lnTo>
                      <a:pt x="725" y="70"/>
                    </a:lnTo>
                    <a:lnTo>
                      <a:pt x="725" y="71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6" y="73"/>
                    </a:lnTo>
                    <a:lnTo>
                      <a:pt x="727" y="73"/>
                    </a:lnTo>
                    <a:lnTo>
                      <a:pt x="728" y="73"/>
                    </a:lnTo>
                    <a:lnTo>
                      <a:pt x="729" y="73"/>
                    </a:lnTo>
                    <a:lnTo>
                      <a:pt x="729" y="74"/>
                    </a:lnTo>
                    <a:lnTo>
                      <a:pt x="729" y="75"/>
                    </a:lnTo>
                    <a:lnTo>
                      <a:pt x="729" y="76"/>
                    </a:lnTo>
                    <a:lnTo>
                      <a:pt x="730" y="76"/>
                    </a:lnTo>
                    <a:lnTo>
                      <a:pt x="729" y="77"/>
                    </a:lnTo>
                    <a:lnTo>
                      <a:pt x="730" y="77"/>
                    </a:lnTo>
                    <a:lnTo>
                      <a:pt x="729" y="77"/>
                    </a:lnTo>
                    <a:lnTo>
                      <a:pt x="729" y="78"/>
                    </a:lnTo>
                    <a:lnTo>
                      <a:pt x="729" y="79"/>
                    </a:lnTo>
                    <a:lnTo>
                      <a:pt x="730" y="79"/>
                    </a:lnTo>
                    <a:lnTo>
                      <a:pt x="729" y="80"/>
                    </a:lnTo>
                    <a:lnTo>
                      <a:pt x="729" y="81"/>
                    </a:lnTo>
                    <a:lnTo>
                      <a:pt x="729" y="82"/>
                    </a:lnTo>
                    <a:lnTo>
                      <a:pt x="728" y="83"/>
                    </a:lnTo>
                    <a:lnTo>
                      <a:pt x="729" y="84"/>
                    </a:lnTo>
                    <a:lnTo>
                      <a:pt x="728" y="84"/>
                    </a:lnTo>
                    <a:lnTo>
                      <a:pt x="728" y="85"/>
                    </a:lnTo>
                    <a:lnTo>
                      <a:pt x="728" y="86"/>
                    </a:lnTo>
                    <a:lnTo>
                      <a:pt x="729" y="86"/>
                    </a:lnTo>
                    <a:lnTo>
                      <a:pt x="728" y="86"/>
                    </a:lnTo>
                    <a:lnTo>
                      <a:pt x="728" y="87"/>
                    </a:lnTo>
                    <a:lnTo>
                      <a:pt x="728" y="88"/>
                    </a:lnTo>
                    <a:lnTo>
                      <a:pt x="729" y="88"/>
                    </a:lnTo>
                    <a:lnTo>
                      <a:pt x="730" y="88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2" y="87"/>
                    </a:lnTo>
                    <a:lnTo>
                      <a:pt x="733" y="87"/>
                    </a:lnTo>
                    <a:lnTo>
                      <a:pt x="734" y="87"/>
                    </a:lnTo>
                    <a:lnTo>
                      <a:pt x="735" y="87"/>
                    </a:lnTo>
                    <a:lnTo>
                      <a:pt x="736" y="87"/>
                    </a:lnTo>
                    <a:lnTo>
                      <a:pt x="737" y="87"/>
                    </a:lnTo>
                    <a:lnTo>
                      <a:pt x="737" y="86"/>
                    </a:lnTo>
                    <a:lnTo>
                      <a:pt x="738" y="86"/>
                    </a:lnTo>
                    <a:lnTo>
                      <a:pt x="738" y="87"/>
                    </a:lnTo>
                    <a:lnTo>
                      <a:pt x="738" y="86"/>
                    </a:lnTo>
                    <a:lnTo>
                      <a:pt x="739" y="86"/>
                    </a:lnTo>
                    <a:lnTo>
                      <a:pt x="740" y="86"/>
                    </a:lnTo>
                    <a:lnTo>
                      <a:pt x="742" y="86"/>
                    </a:lnTo>
                    <a:lnTo>
                      <a:pt x="743" y="86"/>
                    </a:lnTo>
                    <a:lnTo>
                      <a:pt x="745" y="86"/>
                    </a:lnTo>
                    <a:lnTo>
                      <a:pt x="747" y="86"/>
                    </a:lnTo>
                    <a:lnTo>
                      <a:pt x="747" y="85"/>
                    </a:lnTo>
                    <a:lnTo>
                      <a:pt x="748" y="85"/>
                    </a:lnTo>
                    <a:lnTo>
                      <a:pt x="748" y="84"/>
                    </a:lnTo>
                    <a:lnTo>
                      <a:pt x="749" y="84"/>
                    </a:lnTo>
                    <a:lnTo>
                      <a:pt x="750" y="83"/>
                    </a:lnTo>
                    <a:lnTo>
                      <a:pt x="750" y="84"/>
                    </a:lnTo>
                    <a:lnTo>
                      <a:pt x="751" y="84"/>
                    </a:lnTo>
                    <a:lnTo>
                      <a:pt x="752" y="84"/>
                    </a:lnTo>
                    <a:lnTo>
                      <a:pt x="753" y="83"/>
                    </a:lnTo>
                    <a:lnTo>
                      <a:pt x="754" y="83"/>
                    </a:lnTo>
                    <a:lnTo>
                      <a:pt x="755" y="83"/>
                    </a:lnTo>
                    <a:lnTo>
                      <a:pt x="755" y="82"/>
                    </a:lnTo>
                    <a:lnTo>
                      <a:pt x="755" y="83"/>
                    </a:lnTo>
                    <a:lnTo>
                      <a:pt x="755" y="84"/>
                    </a:lnTo>
                    <a:lnTo>
                      <a:pt x="754" y="85"/>
                    </a:lnTo>
                    <a:lnTo>
                      <a:pt x="754" y="86"/>
                    </a:lnTo>
                    <a:lnTo>
                      <a:pt x="754" y="87"/>
                    </a:lnTo>
                    <a:lnTo>
                      <a:pt x="752" y="87"/>
                    </a:lnTo>
                    <a:lnTo>
                      <a:pt x="751" y="88"/>
                    </a:lnTo>
                    <a:lnTo>
                      <a:pt x="749" y="88"/>
                    </a:lnTo>
                    <a:lnTo>
                      <a:pt x="749" y="89"/>
                    </a:lnTo>
                    <a:lnTo>
                      <a:pt x="747" y="89"/>
                    </a:lnTo>
                    <a:lnTo>
                      <a:pt x="746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3" y="90"/>
                    </a:lnTo>
                    <a:lnTo>
                      <a:pt x="742" y="89"/>
                    </a:lnTo>
                    <a:lnTo>
                      <a:pt x="742" y="90"/>
                    </a:lnTo>
                    <a:lnTo>
                      <a:pt x="741" y="90"/>
                    </a:lnTo>
                    <a:lnTo>
                      <a:pt x="740" y="90"/>
                    </a:lnTo>
                    <a:lnTo>
                      <a:pt x="739" y="91"/>
                    </a:lnTo>
                    <a:lnTo>
                      <a:pt x="738" y="91"/>
                    </a:lnTo>
                    <a:lnTo>
                      <a:pt x="738" y="92"/>
                    </a:lnTo>
                    <a:lnTo>
                      <a:pt x="738" y="93"/>
                    </a:lnTo>
                    <a:lnTo>
                      <a:pt x="737" y="93"/>
                    </a:lnTo>
                    <a:lnTo>
                      <a:pt x="737" y="94"/>
                    </a:lnTo>
                    <a:lnTo>
                      <a:pt x="736" y="95"/>
                    </a:lnTo>
                    <a:lnTo>
                      <a:pt x="736" y="96"/>
                    </a:lnTo>
                    <a:lnTo>
                      <a:pt x="735" y="96"/>
                    </a:lnTo>
                    <a:lnTo>
                      <a:pt x="735" y="97"/>
                    </a:lnTo>
                    <a:lnTo>
                      <a:pt x="734" y="98"/>
                    </a:lnTo>
                    <a:lnTo>
                      <a:pt x="733" y="99"/>
                    </a:lnTo>
                    <a:lnTo>
                      <a:pt x="733" y="100"/>
                    </a:lnTo>
                    <a:lnTo>
                      <a:pt x="733" y="101"/>
                    </a:lnTo>
                    <a:lnTo>
                      <a:pt x="733" y="102"/>
                    </a:lnTo>
                    <a:lnTo>
                      <a:pt x="734" y="102"/>
                    </a:lnTo>
                    <a:lnTo>
                      <a:pt x="734" y="103"/>
                    </a:lnTo>
                    <a:lnTo>
                      <a:pt x="735" y="103"/>
                    </a:lnTo>
                    <a:lnTo>
                      <a:pt x="735" y="104"/>
                    </a:lnTo>
                    <a:lnTo>
                      <a:pt x="735" y="105"/>
                    </a:lnTo>
                    <a:lnTo>
                      <a:pt x="734" y="106"/>
                    </a:lnTo>
                    <a:lnTo>
                      <a:pt x="733" y="106"/>
                    </a:lnTo>
                    <a:lnTo>
                      <a:pt x="734" y="106"/>
                    </a:lnTo>
                    <a:lnTo>
                      <a:pt x="734" y="107"/>
                    </a:lnTo>
                    <a:lnTo>
                      <a:pt x="734" y="108"/>
                    </a:lnTo>
                    <a:lnTo>
                      <a:pt x="733" y="108"/>
                    </a:lnTo>
                    <a:lnTo>
                      <a:pt x="733" y="109"/>
                    </a:lnTo>
                    <a:lnTo>
                      <a:pt x="734" y="109"/>
                    </a:lnTo>
                    <a:lnTo>
                      <a:pt x="734" y="110"/>
                    </a:lnTo>
                    <a:lnTo>
                      <a:pt x="734" y="111"/>
                    </a:lnTo>
                    <a:lnTo>
                      <a:pt x="733" y="112"/>
                    </a:lnTo>
                    <a:lnTo>
                      <a:pt x="733" y="113"/>
                    </a:lnTo>
                    <a:lnTo>
                      <a:pt x="732" y="114"/>
                    </a:lnTo>
                    <a:lnTo>
                      <a:pt x="732" y="115"/>
                    </a:lnTo>
                    <a:lnTo>
                      <a:pt x="731" y="115"/>
                    </a:lnTo>
                    <a:lnTo>
                      <a:pt x="731" y="116"/>
                    </a:lnTo>
                    <a:lnTo>
                      <a:pt x="732" y="116"/>
                    </a:lnTo>
                    <a:lnTo>
                      <a:pt x="733" y="116"/>
                    </a:lnTo>
                    <a:lnTo>
                      <a:pt x="734" y="116"/>
                    </a:lnTo>
                    <a:lnTo>
                      <a:pt x="734" y="117"/>
                    </a:lnTo>
                    <a:lnTo>
                      <a:pt x="734" y="118"/>
                    </a:lnTo>
                    <a:lnTo>
                      <a:pt x="734" y="119"/>
                    </a:lnTo>
                    <a:lnTo>
                      <a:pt x="732" y="121"/>
                    </a:lnTo>
                    <a:lnTo>
                      <a:pt x="732" y="122"/>
                    </a:lnTo>
                    <a:lnTo>
                      <a:pt x="733" y="122"/>
                    </a:lnTo>
                    <a:lnTo>
                      <a:pt x="734" y="123"/>
                    </a:lnTo>
                    <a:lnTo>
                      <a:pt x="735" y="123"/>
                    </a:lnTo>
                    <a:lnTo>
                      <a:pt x="735" y="124"/>
                    </a:lnTo>
                    <a:lnTo>
                      <a:pt x="735" y="125"/>
                    </a:lnTo>
                    <a:lnTo>
                      <a:pt x="735" y="126"/>
                    </a:lnTo>
                    <a:lnTo>
                      <a:pt x="736" y="126"/>
                    </a:lnTo>
                    <a:lnTo>
                      <a:pt x="737" y="127"/>
                    </a:lnTo>
                    <a:lnTo>
                      <a:pt x="737" y="126"/>
                    </a:lnTo>
                    <a:lnTo>
                      <a:pt x="739" y="126"/>
                    </a:lnTo>
                    <a:lnTo>
                      <a:pt x="740" y="126"/>
                    </a:lnTo>
                    <a:lnTo>
                      <a:pt x="741" y="124"/>
                    </a:lnTo>
                    <a:lnTo>
                      <a:pt x="742" y="124"/>
                    </a:lnTo>
                    <a:lnTo>
                      <a:pt x="743" y="124"/>
                    </a:lnTo>
                    <a:lnTo>
                      <a:pt x="744" y="124"/>
                    </a:lnTo>
                    <a:lnTo>
                      <a:pt x="745" y="124"/>
                    </a:lnTo>
                    <a:lnTo>
                      <a:pt x="747" y="124"/>
                    </a:lnTo>
                    <a:lnTo>
                      <a:pt x="748" y="123"/>
                    </a:lnTo>
                    <a:lnTo>
                      <a:pt x="749" y="123"/>
                    </a:lnTo>
                    <a:lnTo>
                      <a:pt x="750" y="122"/>
                    </a:lnTo>
                    <a:lnTo>
                      <a:pt x="751" y="122"/>
                    </a:lnTo>
                    <a:lnTo>
                      <a:pt x="752" y="121"/>
                    </a:lnTo>
                    <a:lnTo>
                      <a:pt x="753" y="121"/>
                    </a:lnTo>
                    <a:lnTo>
                      <a:pt x="753" y="120"/>
                    </a:lnTo>
                    <a:lnTo>
                      <a:pt x="754" y="121"/>
                    </a:lnTo>
                    <a:lnTo>
                      <a:pt x="755" y="120"/>
                    </a:lnTo>
                    <a:lnTo>
                      <a:pt x="756" y="120"/>
                    </a:lnTo>
                    <a:lnTo>
                      <a:pt x="757" y="119"/>
                    </a:lnTo>
                    <a:lnTo>
                      <a:pt x="758" y="119"/>
                    </a:lnTo>
                    <a:lnTo>
                      <a:pt x="759" y="119"/>
                    </a:lnTo>
                    <a:lnTo>
                      <a:pt x="760" y="120"/>
                    </a:lnTo>
                    <a:lnTo>
                      <a:pt x="760" y="121"/>
                    </a:lnTo>
                    <a:lnTo>
                      <a:pt x="760" y="122"/>
                    </a:lnTo>
                    <a:lnTo>
                      <a:pt x="760" y="123"/>
                    </a:lnTo>
                    <a:lnTo>
                      <a:pt x="760" y="124"/>
                    </a:lnTo>
                    <a:lnTo>
                      <a:pt x="759" y="124"/>
                    </a:lnTo>
                    <a:lnTo>
                      <a:pt x="758" y="125"/>
                    </a:lnTo>
                    <a:lnTo>
                      <a:pt x="757" y="125"/>
                    </a:lnTo>
                    <a:lnTo>
                      <a:pt x="756" y="126"/>
                    </a:lnTo>
                    <a:lnTo>
                      <a:pt x="755" y="126"/>
                    </a:lnTo>
                    <a:lnTo>
                      <a:pt x="754" y="126"/>
                    </a:lnTo>
                    <a:lnTo>
                      <a:pt x="754" y="127"/>
                    </a:lnTo>
                    <a:lnTo>
                      <a:pt x="753" y="128"/>
                    </a:lnTo>
                    <a:lnTo>
                      <a:pt x="752" y="129"/>
                    </a:lnTo>
                    <a:lnTo>
                      <a:pt x="751" y="130"/>
                    </a:lnTo>
                    <a:lnTo>
                      <a:pt x="750" y="130"/>
                    </a:lnTo>
                    <a:lnTo>
                      <a:pt x="750" y="131"/>
                    </a:lnTo>
                    <a:lnTo>
                      <a:pt x="749" y="131"/>
                    </a:lnTo>
                    <a:lnTo>
                      <a:pt x="748" y="131"/>
                    </a:lnTo>
                    <a:lnTo>
                      <a:pt x="746" y="131"/>
                    </a:lnTo>
                    <a:lnTo>
                      <a:pt x="745" y="132"/>
                    </a:lnTo>
                    <a:lnTo>
                      <a:pt x="744" y="132"/>
                    </a:lnTo>
                    <a:lnTo>
                      <a:pt x="742" y="132"/>
                    </a:lnTo>
                    <a:lnTo>
                      <a:pt x="742" y="133"/>
                    </a:lnTo>
                    <a:lnTo>
                      <a:pt x="741" y="133"/>
                    </a:lnTo>
                    <a:lnTo>
                      <a:pt x="741" y="134"/>
                    </a:lnTo>
                    <a:lnTo>
                      <a:pt x="740" y="134"/>
                    </a:lnTo>
                    <a:lnTo>
                      <a:pt x="739" y="135"/>
                    </a:lnTo>
                    <a:lnTo>
                      <a:pt x="739" y="136"/>
                    </a:lnTo>
                    <a:lnTo>
                      <a:pt x="738" y="136"/>
                    </a:lnTo>
                    <a:lnTo>
                      <a:pt x="739" y="136"/>
                    </a:lnTo>
                    <a:lnTo>
                      <a:pt x="740" y="136"/>
                    </a:lnTo>
                    <a:lnTo>
                      <a:pt x="741" y="137"/>
                    </a:lnTo>
                    <a:lnTo>
                      <a:pt x="741" y="138"/>
                    </a:lnTo>
                    <a:lnTo>
                      <a:pt x="741" y="139"/>
                    </a:lnTo>
                    <a:lnTo>
                      <a:pt x="742" y="139"/>
                    </a:lnTo>
                    <a:lnTo>
                      <a:pt x="742" y="140"/>
                    </a:lnTo>
                    <a:lnTo>
                      <a:pt x="741" y="140"/>
                    </a:lnTo>
                    <a:lnTo>
                      <a:pt x="740" y="141"/>
                    </a:lnTo>
                    <a:lnTo>
                      <a:pt x="740" y="142"/>
                    </a:lnTo>
                    <a:lnTo>
                      <a:pt x="740" y="143"/>
                    </a:lnTo>
                    <a:lnTo>
                      <a:pt x="741" y="143"/>
                    </a:lnTo>
                    <a:lnTo>
                      <a:pt x="740" y="145"/>
                    </a:lnTo>
                    <a:lnTo>
                      <a:pt x="738" y="145"/>
                    </a:lnTo>
                    <a:lnTo>
                      <a:pt x="738" y="146"/>
                    </a:lnTo>
                    <a:lnTo>
                      <a:pt x="739" y="147"/>
                    </a:lnTo>
                    <a:lnTo>
                      <a:pt x="738" y="149"/>
                    </a:lnTo>
                    <a:lnTo>
                      <a:pt x="738" y="150"/>
                    </a:lnTo>
                    <a:lnTo>
                      <a:pt x="739" y="150"/>
                    </a:lnTo>
                    <a:lnTo>
                      <a:pt x="740" y="150"/>
                    </a:lnTo>
                    <a:lnTo>
                      <a:pt x="740" y="151"/>
                    </a:lnTo>
                    <a:lnTo>
                      <a:pt x="741" y="151"/>
                    </a:lnTo>
                    <a:lnTo>
                      <a:pt x="742" y="151"/>
                    </a:lnTo>
                    <a:lnTo>
                      <a:pt x="744" y="151"/>
                    </a:lnTo>
                    <a:lnTo>
                      <a:pt x="745" y="152"/>
                    </a:lnTo>
                    <a:lnTo>
                      <a:pt x="746" y="153"/>
                    </a:lnTo>
                    <a:lnTo>
                      <a:pt x="746" y="154"/>
                    </a:lnTo>
                    <a:lnTo>
                      <a:pt x="745" y="154"/>
                    </a:lnTo>
                    <a:lnTo>
                      <a:pt x="744" y="155"/>
                    </a:lnTo>
                    <a:lnTo>
                      <a:pt x="743" y="156"/>
                    </a:lnTo>
                    <a:lnTo>
                      <a:pt x="742" y="156"/>
                    </a:lnTo>
                    <a:lnTo>
                      <a:pt x="740" y="157"/>
                    </a:lnTo>
                    <a:lnTo>
                      <a:pt x="740" y="158"/>
                    </a:lnTo>
                    <a:lnTo>
                      <a:pt x="739" y="158"/>
                    </a:lnTo>
                    <a:lnTo>
                      <a:pt x="737" y="160"/>
                    </a:lnTo>
                    <a:lnTo>
                      <a:pt x="737" y="161"/>
                    </a:lnTo>
                    <a:lnTo>
                      <a:pt x="736" y="161"/>
                    </a:lnTo>
                    <a:lnTo>
                      <a:pt x="736" y="162"/>
                    </a:lnTo>
                    <a:lnTo>
                      <a:pt x="735" y="163"/>
                    </a:lnTo>
                    <a:lnTo>
                      <a:pt x="736" y="164"/>
                    </a:lnTo>
                    <a:lnTo>
                      <a:pt x="737" y="164"/>
                    </a:lnTo>
                    <a:lnTo>
                      <a:pt x="737" y="165"/>
                    </a:lnTo>
                    <a:lnTo>
                      <a:pt x="737" y="166"/>
                    </a:lnTo>
                    <a:lnTo>
                      <a:pt x="736" y="167"/>
                    </a:lnTo>
                    <a:lnTo>
                      <a:pt x="734" y="168"/>
                    </a:lnTo>
                    <a:lnTo>
                      <a:pt x="735" y="169"/>
                    </a:lnTo>
                    <a:lnTo>
                      <a:pt x="736" y="169"/>
                    </a:lnTo>
                    <a:lnTo>
                      <a:pt x="737" y="169"/>
                    </a:lnTo>
                    <a:lnTo>
                      <a:pt x="737" y="170"/>
                    </a:lnTo>
                    <a:lnTo>
                      <a:pt x="738" y="171"/>
                    </a:lnTo>
                    <a:lnTo>
                      <a:pt x="738" y="172"/>
                    </a:lnTo>
                    <a:lnTo>
                      <a:pt x="737" y="172"/>
                    </a:lnTo>
                    <a:lnTo>
                      <a:pt x="735" y="173"/>
                    </a:lnTo>
                    <a:lnTo>
                      <a:pt x="734" y="173"/>
                    </a:lnTo>
                    <a:lnTo>
                      <a:pt x="733" y="173"/>
                    </a:lnTo>
                    <a:lnTo>
                      <a:pt x="732" y="174"/>
                    </a:lnTo>
                    <a:lnTo>
                      <a:pt x="733" y="175"/>
                    </a:lnTo>
                    <a:lnTo>
                      <a:pt x="734" y="175"/>
                    </a:lnTo>
                    <a:lnTo>
                      <a:pt x="734" y="176"/>
                    </a:lnTo>
                    <a:lnTo>
                      <a:pt x="733" y="177"/>
                    </a:lnTo>
                    <a:lnTo>
                      <a:pt x="733" y="178"/>
                    </a:lnTo>
                    <a:lnTo>
                      <a:pt x="735" y="178"/>
                    </a:lnTo>
                    <a:lnTo>
                      <a:pt x="736" y="178"/>
                    </a:lnTo>
                    <a:lnTo>
                      <a:pt x="736" y="179"/>
                    </a:lnTo>
                    <a:lnTo>
                      <a:pt x="737" y="180"/>
                    </a:lnTo>
                    <a:lnTo>
                      <a:pt x="736" y="181"/>
                    </a:lnTo>
                    <a:lnTo>
                      <a:pt x="736" y="182"/>
                    </a:lnTo>
                    <a:lnTo>
                      <a:pt x="735" y="183"/>
                    </a:lnTo>
                    <a:lnTo>
                      <a:pt x="734" y="184"/>
                    </a:lnTo>
                    <a:lnTo>
                      <a:pt x="733" y="186"/>
                    </a:lnTo>
                    <a:lnTo>
                      <a:pt x="733" y="188"/>
                    </a:lnTo>
                    <a:lnTo>
                      <a:pt x="733" y="189"/>
                    </a:lnTo>
                    <a:lnTo>
                      <a:pt x="733" y="190"/>
                    </a:lnTo>
                    <a:lnTo>
                      <a:pt x="734" y="191"/>
                    </a:lnTo>
                    <a:lnTo>
                      <a:pt x="736" y="193"/>
                    </a:lnTo>
                    <a:lnTo>
                      <a:pt x="737" y="193"/>
                    </a:lnTo>
                    <a:lnTo>
                      <a:pt x="737" y="194"/>
                    </a:lnTo>
                    <a:lnTo>
                      <a:pt x="737" y="196"/>
                    </a:lnTo>
                    <a:lnTo>
                      <a:pt x="737" y="197"/>
                    </a:lnTo>
                    <a:lnTo>
                      <a:pt x="738" y="198"/>
                    </a:lnTo>
                    <a:lnTo>
                      <a:pt x="737" y="199"/>
                    </a:lnTo>
                    <a:lnTo>
                      <a:pt x="736" y="201"/>
                    </a:lnTo>
                    <a:lnTo>
                      <a:pt x="735" y="201"/>
                    </a:lnTo>
                    <a:lnTo>
                      <a:pt x="734" y="202"/>
                    </a:lnTo>
                    <a:lnTo>
                      <a:pt x="735" y="202"/>
                    </a:lnTo>
                    <a:lnTo>
                      <a:pt x="736" y="202"/>
                    </a:lnTo>
                    <a:lnTo>
                      <a:pt x="736" y="203"/>
                    </a:lnTo>
                    <a:lnTo>
                      <a:pt x="736" y="204"/>
                    </a:lnTo>
                    <a:lnTo>
                      <a:pt x="735" y="204"/>
                    </a:lnTo>
                    <a:lnTo>
                      <a:pt x="735" y="205"/>
                    </a:lnTo>
                    <a:lnTo>
                      <a:pt x="734" y="206"/>
                    </a:lnTo>
                    <a:lnTo>
                      <a:pt x="733" y="205"/>
                    </a:lnTo>
                    <a:lnTo>
                      <a:pt x="732" y="205"/>
                    </a:lnTo>
                    <a:lnTo>
                      <a:pt x="732" y="206"/>
                    </a:lnTo>
                    <a:lnTo>
                      <a:pt x="732" y="207"/>
                    </a:lnTo>
                    <a:lnTo>
                      <a:pt x="733" y="207"/>
                    </a:lnTo>
                    <a:lnTo>
                      <a:pt x="735" y="208"/>
                    </a:lnTo>
                    <a:lnTo>
                      <a:pt x="736" y="209"/>
                    </a:lnTo>
                    <a:lnTo>
                      <a:pt x="738" y="209"/>
                    </a:lnTo>
                    <a:lnTo>
                      <a:pt x="739" y="210"/>
                    </a:lnTo>
                    <a:lnTo>
                      <a:pt x="738" y="211"/>
                    </a:lnTo>
                    <a:lnTo>
                      <a:pt x="738" y="212"/>
                    </a:lnTo>
                    <a:lnTo>
                      <a:pt x="739" y="212"/>
                    </a:lnTo>
                    <a:lnTo>
                      <a:pt x="740" y="212"/>
                    </a:lnTo>
                    <a:lnTo>
                      <a:pt x="743" y="214"/>
                    </a:lnTo>
                    <a:lnTo>
                      <a:pt x="744" y="213"/>
                    </a:lnTo>
                    <a:lnTo>
                      <a:pt x="745" y="213"/>
                    </a:lnTo>
                    <a:lnTo>
                      <a:pt x="745" y="214"/>
                    </a:lnTo>
                    <a:lnTo>
                      <a:pt x="746" y="214"/>
                    </a:lnTo>
                    <a:lnTo>
                      <a:pt x="747" y="215"/>
                    </a:lnTo>
                    <a:lnTo>
                      <a:pt x="747" y="216"/>
                    </a:lnTo>
                    <a:lnTo>
                      <a:pt x="746" y="217"/>
                    </a:lnTo>
                    <a:lnTo>
                      <a:pt x="747" y="217"/>
                    </a:lnTo>
                    <a:lnTo>
                      <a:pt x="748" y="218"/>
                    </a:lnTo>
                    <a:lnTo>
                      <a:pt x="748" y="219"/>
                    </a:lnTo>
                    <a:lnTo>
                      <a:pt x="749" y="219"/>
                    </a:lnTo>
                    <a:lnTo>
                      <a:pt x="750" y="218"/>
                    </a:lnTo>
                    <a:lnTo>
                      <a:pt x="752" y="218"/>
                    </a:lnTo>
                    <a:lnTo>
                      <a:pt x="753" y="219"/>
                    </a:lnTo>
                    <a:lnTo>
                      <a:pt x="753" y="220"/>
                    </a:lnTo>
                    <a:lnTo>
                      <a:pt x="752" y="221"/>
                    </a:lnTo>
                    <a:lnTo>
                      <a:pt x="752" y="222"/>
                    </a:lnTo>
                    <a:lnTo>
                      <a:pt x="752" y="223"/>
                    </a:lnTo>
                    <a:lnTo>
                      <a:pt x="753" y="224"/>
                    </a:lnTo>
                    <a:lnTo>
                      <a:pt x="754" y="224"/>
                    </a:lnTo>
                    <a:lnTo>
                      <a:pt x="755" y="224"/>
                    </a:lnTo>
                    <a:lnTo>
                      <a:pt x="755" y="225"/>
                    </a:lnTo>
                    <a:lnTo>
                      <a:pt x="756" y="225"/>
                    </a:lnTo>
                    <a:lnTo>
                      <a:pt x="757" y="225"/>
                    </a:lnTo>
                    <a:lnTo>
                      <a:pt x="758" y="225"/>
                    </a:lnTo>
                    <a:lnTo>
                      <a:pt x="758" y="226"/>
                    </a:lnTo>
                    <a:lnTo>
                      <a:pt x="759" y="226"/>
                    </a:lnTo>
                    <a:lnTo>
                      <a:pt x="758" y="227"/>
                    </a:lnTo>
                    <a:lnTo>
                      <a:pt x="758" y="228"/>
                    </a:lnTo>
                    <a:lnTo>
                      <a:pt x="760" y="227"/>
                    </a:lnTo>
                    <a:lnTo>
                      <a:pt x="761" y="228"/>
                    </a:lnTo>
                    <a:lnTo>
                      <a:pt x="761" y="229"/>
                    </a:lnTo>
                    <a:lnTo>
                      <a:pt x="762" y="229"/>
                    </a:lnTo>
                    <a:lnTo>
                      <a:pt x="761" y="230"/>
                    </a:lnTo>
                    <a:lnTo>
                      <a:pt x="762" y="231"/>
                    </a:lnTo>
                    <a:lnTo>
                      <a:pt x="762" y="232"/>
                    </a:lnTo>
                    <a:lnTo>
                      <a:pt x="762" y="233"/>
                    </a:lnTo>
                    <a:lnTo>
                      <a:pt x="763" y="233"/>
                    </a:lnTo>
                    <a:lnTo>
                      <a:pt x="763" y="234"/>
                    </a:lnTo>
                    <a:lnTo>
                      <a:pt x="763" y="235"/>
                    </a:lnTo>
                    <a:lnTo>
                      <a:pt x="764" y="236"/>
                    </a:lnTo>
                    <a:lnTo>
                      <a:pt x="766" y="236"/>
                    </a:lnTo>
                    <a:lnTo>
                      <a:pt x="767" y="236"/>
                    </a:lnTo>
                    <a:lnTo>
                      <a:pt x="767" y="237"/>
                    </a:lnTo>
                    <a:lnTo>
                      <a:pt x="766" y="238"/>
                    </a:lnTo>
                    <a:lnTo>
                      <a:pt x="765" y="239"/>
                    </a:lnTo>
                    <a:lnTo>
                      <a:pt x="764" y="239"/>
                    </a:lnTo>
                    <a:lnTo>
                      <a:pt x="764" y="241"/>
                    </a:lnTo>
                    <a:lnTo>
                      <a:pt x="764" y="242"/>
                    </a:lnTo>
                    <a:lnTo>
                      <a:pt x="763" y="243"/>
                    </a:lnTo>
                    <a:lnTo>
                      <a:pt x="762" y="243"/>
                    </a:lnTo>
                    <a:lnTo>
                      <a:pt x="761" y="244"/>
                    </a:lnTo>
                    <a:lnTo>
                      <a:pt x="759" y="244"/>
                    </a:lnTo>
                    <a:lnTo>
                      <a:pt x="758" y="244"/>
                    </a:lnTo>
                    <a:lnTo>
                      <a:pt x="757" y="244"/>
                    </a:lnTo>
                    <a:lnTo>
                      <a:pt x="756" y="243"/>
                    </a:lnTo>
                    <a:lnTo>
                      <a:pt x="756" y="241"/>
                    </a:lnTo>
                    <a:lnTo>
                      <a:pt x="755" y="241"/>
                    </a:lnTo>
                    <a:lnTo>
                      <a:pt x="755" y="242"/>
                    </a:lnTo>
                    <a:lnTo>
                      <a:pt x="755" y="243"/>
                    </a:lnTo>
                    <a:lnTo>
                      <a:pt x="756" y="243"/>
                    </a:lnTo>
                    <a:lnTo>
                      <a:pt x="756" y="244"/>
                    </a:lnTo>
                    <a:lnTo>
                      <a:pt x="756" y="246"/>
                    </a:lnTo>
                    <a:lnTo>
                      <a:pt x="755" y="246"/>
                    </a:lnTo>
                    <a:lnTo>
                      <a:pt x="755" y="247"/>
                    </a:lnTo>
                    <a:lnTo>
                      <a:pt x="755" y="248"/>
                    </a:lnTo>
                    <a:lnTo>
                      <a:pt x="755" y="249"/>
                    </a:lnTo>
                    <a:lnTo>
                      <a:pt x="756" y="249"/>
                    </a:lnTo>
                    <a:lnTo>
                      <a:pt x="756" y="250"/>
                    </a:lnTo>
                    <a:lnTo>
                      <a:pt x="757" y="251"/>
                    </a:lnTo>
                    <a:lnTo>
                      <a:pt x="756" y="251"/>
                    </a:lnTo>
                    <a:lnTo>
                      <a:pt x="756" y="252"/>
                    </a:lnTo>
                    <a:lnTo>
                      <a:pt x="756" y="253"/>
                    </a:lnTo>
                    <a:lnTo>
                      <a:pt x="757" y="254"/>
                    </a:lnTo>
                    <a:lnTo>
                      <a:pt x="758" y="254"/>
                    </a:lnTo>
                    <a:lnTo>
                      <a:pt x="758" y="255"/>
                    </a:lnTo>
                    <a:lnTo>
                      <a:pt x="758" y="256"/>
                    </a:lnTo>
                    <a:lnTo>
                      <a:pt x="757" y="256"/>
                    </a:lnTo>
                    <a:lnTo>
                      <a:pt x="757" y="255"/>
                    </a:lnTo>
                    <a:lnTo>
                      <a:pt x="756" y="255"/>
                    </a:lnTo>
                    <a:lnTo>
                      <a:pt x="756" y="256"/>
                    </a:lnTo>
                    <a:lnTo>
                      <a:pt x="757" y="257"/>
                    </a:lnTo>
                    <a:lnTo>
                      <a:pt x="756" y="257"/>
                    </a:lnTo>
                    <a:lnTo>
                      <a:pt x="757" y="257"/>
                    </a:lnTo>
                    <a:lnTo>
                      <a:pt x="757" y="258"/>
                    </a:lnTo>
                    <a:lnTo>
                      <a:pt x="756" y="258"/>
                    </a:lnTo>
                    <a:lnTo>
                      <a:pt x="757" y="258"/>
                    </a:lnTo>
                    <a:lnTo>
                      <a:pt x="757" y="259"/>
                    </a:lnTo>
                    <a:lnTo>
                      <a:pt x="757" y="261"/>
                    </a:lnTo>
                    <a:lnTo>
                      <a:pt x="756" y="261"/>
                    </a:lnTo>
                    <a:lnTo>
                      <a:pt x="755" y="261"/>
                    </a:lnTo>
                    <a:lnTo>
                      <a:pt x="755" y="262"/>
                    </a:lnTo>
                    <a:lnTo>
                      <a:pt x="756" y="262"/>
                    </a:lnTo>
                    <a:lnTo>
                      <a:pt x="757" y="263"/>
                    </a:lnTo>
                    <a:lnTo>
                      <a:pt x="757" y="264"/>
                    </a:lnTo>
                    <a:lnTo>
                      <a:pt x="757" y="265"/>
                    </a:lnTo>
                    <a:lnTo>
                      <a:pt x="756" y="265"/>
                    </a:lnTo>
                    <a:lnTo>
                      <a:pt x="756" y="266"/>
                    </a:lnTo>
                    <a:lnTo>
                      <a:pt x="756" y="267"/>
                    </a:lnTo>
                    <a:lnTo>
                      <a:pt x="756" y="268"/>
                    </a:lnTo>
                    <a:lnTo>
                      <a:pt x="755" y="268"/>
                    </a:lnTo>
                    <a:lnTo>
                      <a:pt x="754" y="268"/>
                    </a:lnTo>
                    <a:lnTo>
                      <a:pt x="753" y="268"/>
                    </a:lnTo>
                    <a:lnTo>
                      <a:pt x="752" y="268"/>
                    </a:lnTo>
                    <a:lnTo>
                      <a:pt x="753" y="269"/>
                    </a:lnTo>
                    <a:lnTo>
                      <a:pt x="752" y="270"/>
                    </a:lnTo>
                    <a:lnTo>
                      <a:pt x="752" y="271"/>
                    </a:lnTo>
                    <a:lnTo>
                      <a:pt x="754" y="272"/>
                    </a:lnTo>
                    <a:lnTo>
                      <a:pt x="754" y="273"/>
                    </a:lnTo>
                    <a:lnTo>
                      <a:pt x="754" y="274"/>
                    </a:lnTo>
                    <a:lnTo>
                      <a:pt x="754" y="275"/>
                    </a:lnTo>
                    <a:lnTo>
                      <a:pt x="753" y="275"/>
                    </a:lnTo>
                    <a:lnTo>
                      <a:pt x="753" y="276"/>
                    </a:lnTo>
                    <a:lnTo>
                      <a:pt x="754" y="276"/>
                    </a:lnTo>
                    <a:lnTo>
                      <a:pt x="754" y="277"/>
                    </a:lnTo>
                    <a:lnTo>
                      <a:pt x="753" y="278"/>
                    </a:lnTo>
                    <a:lnTo>
                      <a:pt x="754" y="278"/>
                    </a:lnTo>
                    <a:lnTo>
                      <a:pt x="753" y="279"/>
                    </a:lnTo>
                    <a:lnTo>
                      <a:pt x="753" y="280"/>
                    </a:lnTo>
                    <a:lnTo>
                      <a:pt x="753" y="281"/>
                    </a:lnTo>
                    <a:lnTo>
                      <a:pt x="753" y="282"/>
                    </a:lnTo>
                    <a:lnTo>
                      <a:pt x="752" y="283"/>
                    </a:lnTo>
                    <a:lnTo>
                      <a:pt x="752" y="284"/>
                    </a:lnTo>
                    <a:lnTo>
                      <a:pt x="751" y="284"/>
                    </a:lnTo>
                    <a:lnTo>
                      <a:pt x="751" y="285"/>
                    </a:lnTo>
                    <a:lnTo>
                      <a:pt x="750" y="285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7"/>
                    </a:lnTo>
                    <a:lnTo>
                      <a:pt x="750" y="289"/>
                    </a:lnTo>
                    <a:lnTo>
                      <a:pt x="750" y="290"/>
                    </a:lnTo>
                    <a:lnTo>
                      <a:pt x="749" y="290"/>
                    </a:lnTo>
                    <a:lnTo>
                      <a:pt x="749" y="291"/>
                    </a:lnTo>
                    <a:lnTo>
                      <a:pt x="748" y="291"/>
                    </a:lnTo>
                    <a:lnTo>
                      <a:pt x="748" y="292"/>
                    </a:lnTo>
                    <a:lnTo>
                      <a:pt x="747" y="293"/>
                    </a:lnTo>
                    <a:lnTo>
                      <a:pt x="747" y="294"/>
                    </a:lnTo>
                    <a:lnTo>
                      <a:pt x="746" y="294"/>
                    </a:lnTo>
                    <a:lnTo>
                      <a:pt x="746" y="293"/>
                    </a:lnTo>
                    <a:lnTo>
                      <a:pt x="745" y="293"/>
                    </a:lnTo>
                    <a:lnTo>
                      <a:pt x="745" y="294"/>
                    </a:lnTo>
                    <a:lnTo>
                      <a:pt x="744" y="296"/>
                    </a:lnTo>
                    <a:lnTo>
                      <a:pt x="744" y="297"/>
                    </a:lnTo>
                    <a:lnTo>
                      <a:pt x="743" y="297"/>
                    </a:lnTo>
                    <a:lnTo>
                      <a:pt x="742" y="297"/>
                    </a:lnTo>
                    <a:lnTo>
                      <a:pt x="742" y="296"/>
                    </a:lnTo>
                    <a:lnTo>
                      <a:pt x="741" y="296"/>
                    </a:lnTo>
                    <a:lnTo>
                      <a:pt x="741" y="295"/>
                    </a:lnTo>
                    <a:lnTo>
                      <a:pt x="740" y="295"/>
                    </a:lnTo>
                    <a:lnTo>
                      <a:pt x="739" y="295"/>
                    </a:lnTo>
                    <a:lnTo>
                      <a:pt x="738" y="295"/>
                    </a:lnTo>
                    <a:lnTo>
                      <a:pt x="737" y="294"/>
                    </a:lnTo>
                    <a:lnTo>
                      <a:pt x="737" y="293"/>
                    </a:lnTo>
                    <a:lnTo>
                      <a:pt x="736" y="293"/>
                    </a:lnTo>
                    <a:lnTo>
                      <a:pt x="736" y="294"/>
                    </a:lnTo>
                    <a:lnTo>
                      <a:pt x="736" y="295"/>
                    </a:lnTo>
                    <a:lnTo>
                      <a:pt x="736" y="296"/>
                    </a:lnTo>
                    <a:lnTo>
                      <a:pt x="735" y="297"/>
                    </a:lnTo>
                    <a:lnTo>
                      <a:pt x="733" y="297"/>
                    </a:lnTo>
                    <a:lnTo>
                      <a:pt x="733" y="296"/>
                    </a:lnTo>
                    <a:lnTo>
                      <a:pt x="732" y="296"/>
                    </a:lnTo>
                    <a:lnTo>
                      <a:pt x="731" y="296"/>
                    </a:lnTo>
                    <a:lnTo>
                      <a:pt x="730" y="296"/>
                    </a:lnTo>
                    <a:lnTo>
                      <a:pt x="729" y="294"/>
                    </a:lnTo>
                    <a:lnTo>
                      <a:pt x="728" y="294"/>
                    </a:lnTo>
                    <a:lnTo>
                      <a:pt x="726" y="295"/>
                    </a:lnTo>
                    <a:lnTo>
                      <a:pt x="726" y="294"/>
                    </a:lnTo>
                    <a:lnTo>
                      <a:pt x="725" y="294"/>
                    </a:lnTo>
                    <a:lnTo>
                      <a:pt x="725" y="295"/>
                    </a:lnTo>
                    <a:lnTo>
                      <a:pt x="724" y="294"/>
                    </a:lnTo>
                    <a:lnTo>
                      <a:pt x="723" y="294"/>
                    </a:lnTo>
                    <a:lnTo>
                      <a:pt x="723" y="292"/>
                    </a:lnTo>
                    <a:lnTo>
                      <a:pt x="722" y="292"/>
                    </a:lnTo>
                    <a:lnTo>
                      <a:pt x="721" y="292"/>
                    </a:lnTo>
                    <a:lnTo>
                      <a:pt x="721" y="291"/>
                    </a:lnTo>
                    <a:lnTo>
                      <a:pt x="721" y="290"/>
                    </a:lnTo>
                    <a:lnTo>
                      <a:pt x="721" y="289"/>
                    </a:lnTo>
                    <a:lnTo>
                      <a:pt x="722" y="289"/>
                    </a:lnTo>
                    <a:lnTo>
                      <a:pt x="722" y="288"/>
                    </a:lnTo>
                    <a:lnTo>
                      <a:pt x="723" y="287"/>
                    </a:lnTo>
                    <a:lnTo>
                      <a:pt x="723" y="286"/>
                    </a:lnTo>
                    <a:lnTo>
                      <a:pt x="722" y="286"/>
                    </a:lnTo>
                    <a:lnTo>
                      <a:pt x="721" y="286"/>
                    </a:lnTo>
                    <a:lnTo>
                      <a:pt x="721" y="285"/>
                    </a:lnTo>
                    <a:lnTo>
                      <a:pt x="720" y="285"/>
                    </a:lnTo>
                    <a:lnTo>
                      <a:pt x="721" y="284"/>
                    </a:lnTo>
                    <a:lnTo>
                      <a:pt x="721" y="283"/>
                    </a:lnTo>
                    <a:lnTo>
                      <a:pt x="721" y="282"/>
                    </a:lnTo>
                    <a:lnTo>
                      <a:pt x="720" y="282"/>
                    </a:lnTo>
                    <a:lnTo>
                      <a:pt x="720" y="281"/>
                    </a:lnTo>
                    <a:lnTo>
                      <a:pt x="718" y="280"/>
                    </a:lnTo>
                    <a:lnTo>
                      <a:pt x="718" y="279"/>
                    </a:lnTo>
                    <a:lnTo>
                      <a:pt x="717" y="279"/>
                    </a:lnTo>
                    <a:lnTo>
                      <a:pt x="717" y="280"/>
                    </a:lnTo>
                    <a:lnTo>
                      <a:pt x="717" y="279"/>
                    </a:lnTo>
                    <a:lnTo>
                      <a:pt x="715" y="279"/>
                    </a:lnTo>
                    <a:lnTo>
                      <a:pt x="715" y="277"/>
                    </a:lnTo>
                    <a:lnTo>
                      <a:pt x="714" y="277"/>
                    </a:lnTo>
                    <a:lnTo>
                      <a:pt x="713" y="275"/>
                    </a:lnTo>
                    <a:lnTo>
                      <a:pt x="711" y="275"/>
                    </a:lnTo>
                    <a:lnTo>
                      <a:pt x="710" y="274"/>
                    </a:lnTo>
                    <a:lnTo>
                      <a:pt x="709" y="273"/>
                    </a:lnTo>
                    <a:lnTo>
                      <a:pt x="709" y="272"/>
                    </a:lnTo>
                    <a:lnTo>
                      <a:pt x="708" y="272"/>
                    </a:lnTo>
                    <a:lnTo>
                      <a:pt x="707" y="272"/>
                    </a:lnTo>
                    <a:lnTo>
                      <a:pt x="707" y="271"/>
                    </a:lnTo>
                    <a:lnTo>
                      <a:pt x="707" y="270"/>
                    </a:lnTo>
                    <a:lnTo>
                      <a:pt x="707" y="269"/>
                    </a:lnTo>
                    <a:lnTo>
                      <a:pt x="706" y="269"/>
                    </a:lnTo>
                    <a:lnTo>
                      <a:pt x="705" y="269"/>
                    </a:lnTo>
                    <a:lnTo>
                      <a:pt x="704" y="269"/>
                    </a:lnTo>
                    <a:lnTo>
                      <a:pt x="703" y="269"/>
                    </a:lnTo>
                    <a:lnTo>
                      <a:pt x="703" y="270"/>
                    </a:lnTo>
                    <a:lnTo>
                      <a:pt x="703" y="271"/>
                    </a:lnTo>
                    <a:lnTo>
                      <a:pt x="703" y="272"/>
                    </a:lnTo>
                    <a:lnTo>
                      <a:pt x="702" y="272"/>
                    </a:lnTo>
                    <a:lnTo>
                      <a:pt x="701" y="273"/>
                    </a:lnTo>
                    <a:lnTo>
                      <a:pt x="700" y="273"/>
                    </a:lnTo>
                    <a:lnTo>
                      <a:pt x="699" y="273"/>
                    </a:lnTo>
                    <a:lnTo>
                      <a:pt x="699" y="274"/>
                    </a:lnTo>
                    <a:lnTo>
                      <a:pt x="699" y="275"/>
                    </a:lnTo>
                    <a:lnTo>
                      <a:pt x="698" y="276"/>
                    </a:lnTo>
                    <a:lnTo>
                      <a:pt x="697" y="277"/>
                    </a:lnTo>
                    <a:lnTo>
                      <a:pt x="696" y="277"/>
                    </a:lnTo>
                    <a:lnTo>
                      <a:pt x="696" y="278"/>
                    </a:lnTo>
                    <a:lnTo>
                      <a:pt x="697" y="279"/>
                    </a:lnTo>
                    <a:lnTo>
                      <a:pt x="697" y="280"/>
                    </a:lnTo>
                    <a:lnTo>
                      <a:pt x="697" y="281"/>
                    </a:lnTo>
                    <a:lnTo>
                      <a:pt x="698" y="281"/>
                    </a:lnTo>
                    <a:lnTo>
                      <a:pt x="699" y="282"/>
                    </a:lnTo>
                    <a:lnTo>
                      <a:pt x="700" y="283"/>
                    </a:lnTo>
                    <a:lnTo>
                      <a:pt x="700" y="284"/>
                    </a:lnTo>
                    <a:lnTo>
                      <a:pt x="700" y="285"/>
                    </a:lnTo>
                    <a:lnTo>
                      <a:pt x="700" y="286"/>
                    </a:lnTo>
                    <a:lnTo>
                      <a:pt x="699" y="287"/>
                    </a:lnTo>
                    <a:lnTo>
                      <a:pt x="699" y="288"/>
                    </a:lnTo>
                    <a:lnTo>
                      <a:pt x="698" y="288"/>
                    </a:lnTo>
                    <a:lnTo>
                      <a:pt x="698" y="289"/>
                    </a:lnTo>
                    <a:lnTo>
                      <a:pt x="698" y="290"/>
                    </a:lnTo>
                    <a:lnTo>
                      <a:pt x="698" y="291"/>
                    </a:lnTo>
                    <a:lnTo>
                      <a:pt x="697" y="292"/>
                    </a:lnTo>
                    <a:lnTo>
                      <a:pt x="698" y="293"/>
                    </a:lnTo>
                    <a:lnTo>
                      <a:pt x="698" y="294"/>
                    </a:lnTo>
                    <a:lnTo>
                      <a:pt x="698" y="295"/>
                    </a:lnTo>
                    <a:lnTo>
                      <a:pt x="698" y="296"/>
                    </a:lnTo>
                    <a:lnTo>
                      <a:pt x="699" y="296"/>
                    </a:lnTo>
                    <a:lnTo>
                      <a:pt x="700" y="296"/>
                    </a:lnTo>
                    <a:lnTo>
                      <a:pt x="700" y="297"/>
                    </a:lnTo>
                    <a:lnTo>
                      <a:pt x="700" y="298"/>
                    </a:lnTo>
                    <a:lnTo>
                      <a:pt x="699" y="298"/>
                    </a:lnTo>
                    <a:lnTo>
                      <a:pt x="699" y="299"/>
                    </a:lnTo>
                    <a:lnTo>
                      <a:pt x="698" y="301"/>
                    </a:lnTo>
                    <a:lnTo>
                      <a:pt x="699" y="301"/>
                    </a:lnTo>
                    <a:lnTo>
                      <a:pt x="699" y="302"/>
                    </a:lnTo>
                    <a:lnTo>
                      <a:pt x="699" y="303"/>
                    </a:lnTo>
                    <a:lnTo>
                      <a:pt x="700" y="303"/>
                    </a:lnTo>
                    <a:lnTo>
                      <a:pt x="700" y="304"/>
                    </a:lnTo>
                    <a:lnTo>
                      <a:pt x="701" y="305"/>
                    </a:lnTo>
                    <a:lnTo>
                      <a:pt x="701" y="306"/>
                    </a:lnTo>
                    <a:lnTo>
                      <a:pt x="700" y="306"/>
                    </a:lnTo>
                    <a:lnTo>
                      <a:pt x="700" y="307"/>
                    </a:lnTo>
                    <a:lnTo>
                      <a:pt x="699" y="307"/>
                    </a:lnTo>
                    <a:lnTo>
                      <a:pt x="699" y="306"/>
                    </a:lnTo>
                    <a:lnTo>
                      <a:pt x="698" y="306"/>
                    </a:lnTo>
                    <a:lnTo>
                      <a:pt x="697" y="306"/>
                    </a:lnTo>
                    <a:lnTo>
                      <a:pt x="697" y="307"/>
                    </a:lnTo>
                    <a:lnTo>
                      <a:pt x="696" y="307"/>
                    </a:lnTo>
                    <a:lnTo>
                      <a:pt x="694" y="307"/>
                    </a:lnTo>
                    <a:lnTo>
                      <a:pt x="694" y="308"/>
                    </a:lnTo>
                    <a:lnTo>
                      <a:pt x="693" y="308"/>
                    </a:lnTo>
                    <a:lnTo>
                      <a:pt x="693" y="309"/>
                    </a:lnTo>
                    <a:lnTo>
                      <a:pt x="692" y="308"/>
                    </a:lnTo>
                    <a:lnTo>
                      <a:pt x="691" y="308"/>
                    </a:lnTo>
                    <a:lnTo>
                      <a:pt x="691" y="309"/>
                    </a:lnTo>
                    <a:lnTo>
                      <a:pt x="690" y="309"/>
                    </a:lnTo>
                    <a:lnTo>
                      <a:pt x="690" y="308"/>
                    </a:lnTo>
                    <a:lnTo>
                      <a:pt x="688" y="309"/>
                    </a:lnTo>
                    <a:lnTo>
                      <a:pt x="686" y="308"/>
                    </a:lnTo>
                    <a:lnTo>
                      <a:pt x="685" y="308"/>
                    </a:lnTo>
                    <a:lnTo>
                      <a:pt x="684" y="306"/>
                    </a:lnTo>
                    <a:lnTo>
                      <a:pt x="683" y="305"/>
                    </a:lnTo>
                    <a:lnTo>
                      <a:pt x="681" y="304"/>
                    </a:lnTo>
                    <a:lnTo>
                      <a:pt x="680" y="304"/>
                    </a:lnTo>
                    <a:lnTo>
                      <a:pt x="679" y="303"/>
                    </a:lnTo>
                    <a:lnTo>
                      <a:pt x="678" y="302"/>
                    </a:lnTo>
                    <a:lnTo>
                      <a:pt x="677" y="302"/>
                    </a:lnTo>
                    <a:lnTo>
                      <a:pt x="675" y="302"/>
                    </a:lnTo>
                    <a:lnTo>
                      <a:pt x="674" y="301"/>
                    </a:lnTo>
                    <a:lnTo>
                      <a:pt x="673" y="300"/>
                    </a:lnTo>
                    <a:lnTo>
                      <a:pt x="670" y="300"/>
                    </a:lnTo>
                    <a:lnTo>
                      <a:pt x="669" y="299"/>
                    </a:lnTo>
                    <a:lnTo>
                      <a:pt x="668" y="299"/>
                    </a:lnTo>
                    <a:lnTo>
                      <a:pt x="667" y="298"/>
                    </a:lnTo>
                    <a:lnTo>
                      <a:pt x="665" y="298"/>
                    </a:lnTo>
                    <a:lnTo>
                      <a:pt x="665" y="299"/>
                    </a:lnTo>
                    <a:lnTo>
                      <a:pt x="664" y="299"/>
                    </a:lnTo>
                    <a:lnTo>
                      <a:pt x="664" y="300"/>
                    </a:lnTo>
                    <a:lnTo>
                      <a:pt x="663" y="300"/>
                    </a:lnTo>
                    <a:lnTo>
                      <a:pt x="661" y="301"/>
                    </a:lnTo>
                    <a:lnTo>
                      <a:pt x="660" y="302"/>
                    </a:lnTo>
                    <a:lnTo>
                      <a:pt x="659" y="302"/>
                    </a:lnTo>
                    <a:lnTo>
                      <a:pt x="658" y="302"/>
                    </a:lnTo>
                    <a:lnTo>
                      <a:pt x="658" y="303"/>
                    </a:lnTo>
                    <a:lnTo>
                      <a:pt x="657" y="304"/>
                    </a:lnTo>
                    <a:lnTo>
                      <a:pt x="657" y="305"/>
                    </a:lnTo>
                    <a:lnTo>
                      <a:pt x="658" y="305"/>
                    </a:lnTo>
                    <a:lnTo>
                      <a:pt x="659" y="306"/>
                    </a:lnTo>
                    <a:lnTo>
                      <a:pt x="659" y="307"/>
                    </a:lnTo>
                    <a:lnTo>
                      <a:pt x="660" y="307"/>
                    </a:lnTo>
                    <a:lnTo>
                      <a:pt x="660" y="308"/>
                    </a:lnTo>
                    <a:lnTo>
                      <a:pt x="661" y="309"/>
                    </a:lnTo>
                    <a:lnTo>
                      <a:pt x="660" y="312"/>
                    </a:lnTo>
                    <a:lnTo>
                      <a:pt x="659" y="312"/>
                    </a:lnTo>
                    <a:lnTo>
                      <a:pt x="659" y="313"/>
                    </a:lnTo>
                    <a:lnTo>
                      <a:pt x="658" y="314"/>
                    </a:lnTo>
                    <a:lnTo>
                      <a:pt x="658" y="315"/>
                    </a:lnTo>
                    <a:lnTo>
                      <a:pt x="657" y="316"/>
                    </a:lnTo>
                    <a:lnTo>
                      <a:pt x="656" y="317"/>
                    </a:lnTo>
                    <a:lnTo>
                      <a:pt x="656" y="318"/>
                    </a:lnTo>
                    <a:lnTo>
                      <a:pt x="655" y="319"/>
                    </a:lnTo>
                    <a:lnTo>
                      <a:pt x="655" y="320"/>
                    </a:lnTo>
                    <a:lnTo>
                      <a:pt x="656" y="320"/>
                    </a:lnTo>
                    <a:lnTo>
                      <a:pt x="656" y="321"/>
                    </a:lnTo>
                    <a:lnTo>
                      <a:pt x="655" y="321"/>
                    </a:lnTo>
                    <a:lnTo>
                      <a:pt x="655" y="322"/>
                    </a:lnTo>
                    <a:lnTo>
                      <a:pt x="656" y="323"/>
                    </a:lnTo>
                    <a:lnTo>
                      <a:pt x="656" y="324"/>
                    </a:lnTo>
                    <a:lnTo>
                      <a:pt x="657" y="324"/>
                    </a:lnTo>
                    <a:lnTo>
                      <a:pt x="658" y="323"/>
                    </a:lnTo>
                    <a:lnTo>
                      <a:pt x="658" y="322"/>
                    </a:lnTo>
                    <a:lnTo>
                      <a:pt x="659" y="322"/>
                    </a:lnTo>
                    <a:lnTo>
                      <a:pt x="660" y="322"/>
                    </a:lnTo>
                    <a:lnTo>
                      <a:pt x="660" y="323"/>
                    </a:lnTo>
                    <a:lnTo>
                      <a:pt x="660" y="324"/>
                    </a:lnTo>
                    <a:lnTo>
                      <a:pt x="660" y="326"/>
                    </a:lnTo>
                    <a:lnTo>
                      <a:pt x="660" y="327"/>
                    </a:lnTo>
                    <a:lnTo>
                      <a:pt x="661" y="327"/>
                    </a:lnTo>
                    <a:lnTo>
                      <a:pt x="663" y="330"/>
                    </a:lnTo>
                    <a:lnTo>
                      <a:pt x="664" y="331"/>
                    </a:lnTo>
                    <a:lnTo>
                      <a:pt x="665" y="332"/>
                    </a:lnTo>
                    <a:lnTo>
                      <a:pt x="664" y="334"/>
                    </a:lnTo>
                    <a:lnTo>
                      <a:pt x="662" y="335"/>
                    </a:lnTo>
                    <a:lnTo>
                      <a:pt x="661" y="336"/>
                    </a:lnTo>
                    <a:lnTo>
                      <a:pt x="662" y="336"/>
                    </a:lnTo>
                    <a:lnTo>
                      <a:pt x="663" y="336"/>
                    </a:lnTo>
                    <a:lnTo>
                      <a:pt x="663" y="337"/>
                    </a:lnTo>
                    <a:lnTo>
                      <a:pt x="661" y="338"/>
                    </a:lnTo>
                    <a:lnTo>
                      <a:pt x="661" y="339"/>
                    </a:lnTo>
                    <a:lnTo>
                      <a:pt x="660" y="339"/>
                    </a:lnTo>
                    <a:lnTo>
                      <a:pt x="659" y="339"/>
                    </a:lnTo>
                    <a:lnTo>
                      <a:pt x="659" y="340"/>
                    </a:lnTo>
                    <a:lnTo>
                      <a:pt x="658" y="340"/>
                    </a:lnTo>
                    <a:lnTo>
                      <a:pt x="657" y="341"/>
                    </a:lnTo>
                    <a:lnTo>
                      <a:pt x="656" y="341"/>
                    </a:lnTo>
                    <a:lnTo>
                      <a:pt x="656" y="342"/>
                    </a:lnTo>
                    <a:lnTo>
                      <a:pt x="655" y="344"/>
                    </a:lnTo>
                    <a:lnTo>
                      <a:pt x="654" y="346"/>
                    </a:lnTo>
                    <a:lnTo>
                      <a:pt x="654" y="348"/>
                    </a:lnTo>
                    <a:lnTo>
                      <a:pt x="654" y="349"/>
                    </a:lnTo>
                    <a:lnTo>
                      <a:pt x="653" y="350"/>
                    </a:lnTo>
                    <a:lnTo>
                      <a:pt x="653" y="352"/>
                    </a:lnTo>
                    <a:lnTo>
                      <a:pt x="652" y="355"/>
                    </a:lnTo>
                    <a:lnTo>
                      <a:pt x="652" y="356"/>
                    </a:lnTo>
                    <a:lnTo>
                      <a:pt x="652" y="357"/>
                    </a:lnTo>
                    <a:lnTo>
                      <a:pt x="653" y="358"/>
                    </a:lnTo>
                    <a:lnTo>
                      <a:pt x="655" y="359"/>
                    </a:lnTo>
                    <a:lnTo>
                      <a:pt x="655" y="360"/>
                    </a:lnTo>
                    <a:lnTo>
                      <a:pt x="656" y="360"/>
                    </a:lnTo>
                    <a:lnTo>
                      <a:pt x="657" y="360"/>
                    </a:lnTo>
                    <a:lnTo>
                      <a:pt x="657" y="361"/>
                    </a:lnTo>
                    <a:lnTo>
                      <a:pt x="658" y="361"/>
                    </a:lnTo>
                    <a:lnTo>
                      <a:pt x="658" y="362"/>
                    </a:lnTo>
                    <a:lnTo>
                      <a:pt x="659" y="362"/>
                    </a:lnTo>
                    <a:lnTo>
                      <a:pt x="661" y="363"/>
                    </a:lnTo>
                    <a:lnTo>
                      <a:pt x="661" y="364"/>
                    </a:lnTo>
                    <a:lnTo>
                      <a:pt x="661" y="365"/>
                    </a:lnTo>
                    <a:lnTo>
                      <a:pt x="660" y="365"/>
                    </a:lnTo>
                    <a:lnTo>
                      <a:pt x="661" y="366"/>
                    </a:lnTo>
                    <a:lnTo>
                      <a:pt x="661" y="367"/>
                    </a:lnTo>
                    <a:lnTo>
                      <a:pt x="661" y="369"/>
                    </a:lnTo>
                    <a:lnTo>
                      <a:pt x="660" y="370"/>
                    </a:lnTo>
                    <a:lnTo>
                      <a:pt x="661" y="371"/>
                    </a:lnTo>
                    <a:lnTo>
                      <a:pt x="662" y="373"/>
                    </a:lnTo>
                    <a:lnTo>
                      <a:pt x="662" y="374"/>
                    </a:lnTo>
                    <a:lnTo>
                      <a:pt x="663" y="375"/>
                    </a:lnTo>
                    <a:lnTo>
                      <a:pt x="663" y="376"/>
                    </a:lnTo>
                    <a:lnTo>
                      <a:pt x="663" y="377"/>
                    </a:lnTo>
                    <a:lnTo>
                      <a:pt x="663" y="379"/>
                    </a:lnTo>
                    <a:lnTo>
                      <a:pt x="664" y="380"/>
                    </a:lnTo>
                    <a:lnTo>
                      <a:pt x="664" y="381"/>
                    </a:lnTo>
                    <a:lnTo>
                      <a:pt x="664" y="382"/>
                    </a:lnTo>
                    <a:lnTo>
                      <a:pt x="664" y="383"/>
                    </a:lnTo>
                    <a:lnTo>
                      <a:pt x="663" y="383"/>
                    </a:lnTo>
                    <a:lnTo>
                      <a:pt x="663" y="384"/>
                    </a:lnTo>
                    <a:lnTo>
                      <a:pt x="663" y="385"/>
                    </a:lnTo>
                    <a:lnTo>
                      <a:pt x="663" y="386"/>
                    </a:lnTo>
                    <a:lnTo>
                      <a:pt x="663" y="387"/>
                    </a:lnTo>
                    <a:lnTo>
                      <a:pt x="664" y="387"/>
                    </a:lnTo>
                    <a:lnTo>
                      <a:pt x="664" y="389"/>
                    </a:lnTo>
                    <a:lnTo>
                      <a:pt x="664" y="390"/>
                    </a:lnTo>
                    <a:lnTo>
                      <a:pt x="664" y="391"/>
                    </a:lnTo>
                    <a:lnTo>
                      <a:pt x="663" y="391"/>
                    </a:lnTo>
                    <a:lnTo>
                      <a:pt x="662" y="391"/>
                    </a:lnTo>
                    <a:lnTo>
                      <a:pt x="658" y="392"/>
                    </a:lnTo>
                    <a:lnTo>
                      <a:pt x="656" y="392"/>
                    </a:lnTo>
                    <a:lnTo>
                      <a:pt x="652" y="393"/>
                    </a:lnTo>
                    <a:lnTo>
                      <a:pt x="650" y="393"/>
                    </a:lnTo>
                    <a:lnTo>
                      <a:pt x="648" y="394"/>
                    </a:lnTo>
                    <a:lnTo>
                      <a:pt x="643" y="394"/>
                    </a:lnTo>
                    <a:lnTo>
                      <a:pt x="642" y="395"/>
                    </a:lnTo>
                    <a:lnTo>
                      <a:pt x="641" y="395"/>
                    </a:lnTo>
                    <a:lnTo>
                      <a:pt x="640" y="395"/>
                    </a:lnTo>
                    <a:lnTo>
                      <a:pt x="639" y="395"/>
                    </a:lnTo>
                    <a:lnTo>
                      <a:pt x="638" y="396"/>
                    </a:lnTo>
                    <a:lnTo>
                      <a:pt x="637" y="397"/>
                    </a:lnTo>
                    <a:lnTo>
                      <a:pt x="636" y="397"/>
                    </a:lnTo>
                    <a:lnTo>
                      <a:pt x="635" y="398"/>
                    </a:lnTo>
                    <a:lnTo>
                      <a:pt x="634" y="397"/>
                    </a:lnTo>
                    <a:lnTo>
                      <a:pt x="633" y="397"/>
                    </a:lnTo>
                    <a:lnTo>
                      <a:pt x="632" y="397"/>
                    </a:lnTo>
                    <a:lnTo>
                      <a:pt x="632" y="396"/>
                    </a:lnTo>
                    <a:lnTo>
                      <a:pt x="631" y="396"/>
                    </a:lnTo>
                    <a:lnTo>
                      <a:pt x="630" y="396"/>
                    </a:lnTo>
                    <a:lnTo>
                      <a:pt x="630" y="395"/>
                    </a:lnTo>
                    <a:lnTo>
                      <a:pt x="631" y="395"/>
                    </a:lnTo>
                    <a:lnTo>
                      <a:pt x="631" y="394"/>
                    </a:lnTo>
                    <a:lnTo>
                      <a:pt x="630" y="394"/>
                    </a:lnTo>
                    <a:lnTo>
                      <a:pt x="630" y="393"/>
                    </a:lnTo>
                    <a:lnTo>
                      <a:pt x="630" y="394"/>
                    </a:lnTo>
                    <a:lnTo>
                      <a:pt x="629" y="394"/>
                    </a:lnTo>
                    <a:lnTo>
                      <a:pt x="629" y="395"/>
                    </a:lnTo>
                    <a:lnTo>
                      <a:pt x="628" y="395"/>
                    </a:lnTo>
                    <a:lnTo>
                      <a:pt x="628" y="396"/>
                    </a:lnTo>
                    <a:lnTo>
                      <a:pt x="628" y="395"/>
                    </a:lnTo>
                    <a:lnTo>
                      <a:pt x="627" y="395"/>
                    </a:lnTo>
                    <a:lnTo>
                      <a:pt x="627" y="396"/>
                    </a:lnTo>
                    <a:lnTo>
                      <a:pt x="627" y="397"/>
                    </a:lnTo>
                    <a:lnTo>
                      <a:pt x="627" y="398"/>
                    </a:lnTo>
                    <a:lnTo>
                      <a:pt x="626" y="398"/>
                    </a:lnTo>
                    <a:lnTo>
                      <a:pt x="626" y="399"/>
                    </a:lnTo>
                    <a:lnTo>
                      <a:pt x="626" y="398"/>
                    </a:lnTo>
                    <a:lnTo>
                      <a:pt x="625" y="398"/>
                    </a:lnTo>
                    <a:lnTo>
                      <a:pt x="625" y="399"/>
                    </a:lnTo>
                    <a:lnTo>
                      <a:pt x="624" y="399"/>
                    </a:lnTo>
                    <a:lnTo>
                      <a:pt x="625" y="398"/>
                    </a:lnTo>
                    <a:lnTo>
                      <a:pt x="624" y="398"/>
                    </a:lnTo>
                    <a:lnTo>
                      <a:pt x="624" y="399"/>
                    </a:lnTo>
                    <a:lnTo>
                      <a:pt x="624" y="400"/>
                    </a:lnTo>
                    <a:lnTo>
                      <a:pt x="623" y="399"/>
                    </a:lnTo>
                    <a:lnTo>
                      <a:pt x="623" y="400"/>
                    </a:lnTo>
                    <a:lnTo>
                      <a:pt x="623" y="401"/>
                    </a:lnTo>
                    <a:lnTo>
                      <a:pt x="622" y="401"/>
                    </a:lnTo>
                    <a:lnTo>
                      <a:pt x="622" y="402"/>
                    </a:lnTo>
                    <a:lnTo>
                      <a:pt x="621" y="402"/>
                    </a:lnTo>
                    <a:lnTo>
                      <a:pt x="620" y="402"/>
                    </a:lnTo>
                    <a:lnTo>
                      <a:pt x="619" y="402"/>
                    </a:lnTo>
                    <a:lnTo>
                      <a:pt x="618" y="402"/>
                    </a:lnTo>
                    <a:lnTo>
                      <a:pt x="618" y="403"/>
                    </a:lnTo>
                    <a:lnTo>
                      <a:pt x="618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5" y="402"/>
                    </a:lnTo>
                    <a:lnTo>
                      <a:pt x="616" y="401"/>
                    </a:lnTo>
                    <a:lnTo>
                      <a:pt x="615" y="401"/>
                    </a:lnTo>
                    <a:lnTo>
                      <a:pt x="615" y="402"/>
                    </a:lnTo>
                    <a:lnTo>
                      <a:pt x="615" y="401"/>
                    </a:lnTo>
                    <a:lnTo>
                      <a:pt x="614" y="401"/>
                    </a:lnTo>
                    <a:lnTo>
                      <a:pt x="614" y="402"/>
                    </a:lnTo>
                    <a:lnTo>
                      <a:pt x="613" y="402"/>
                    </a:lnTo>
                    <a:lnTo>
                      <a:pt x="613" y="403"/>
                    </a:lnTo>
                    <a:lnTo>
                      <a:pt x="612" y="403"/>
                    </a:lnTo>
                    <a:lnTo>
                      <a:pt x="612" y="404"/>
                    </a:lnTo>
                    <a:lnTo>
                      <a:pt x="611" y="404"/>
                    </a:lnTo>
                    <a:lnTo>
                      <a:pt x="611" y="403"/>
                    </a:lnTo>
                    <a:lnTo>
                      <a:pt x="610" y="403"/>
                    </a:lnTo>
                    <a:lnTo>
                      <a:pt x="610" y="402"/>
                    </a:lnTo>
                    <a:lnTo>
                      <a:pt x="609" y="402"/>
                    </a:lnTo>
                    <a:lnTo>
                      <a:pt x="609" y="401"/>
                    </a:lnTo>
                    <a:lnTo>
                      <a:pt x="608" y="401"/>
                    </a:lnTo>
                    <a:lnTo>
                      <a:pt x="607" y="401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6" y="399"/>
                    </a:lnTo>
                    <a:lnTo>
                      <a:pt x="606" y="398"/>
                    </a:lnTo>
                    <a:lnTo>
                      <a:pt x="605" y="398"/>
                    </a:lnTo>
                    <a:lnTo>
                      <a:pt x="606" y="398"/>
                    </a:lnTo>
                    <a:lnTo>
                      <a:pt x="606" y="397"/>
                    </a:lnTo>
                    <a:lnTo>
                      <a:pt x="605" y="397"/>
                    </a:lnTo>
                    <a:lnTo>
                      <a:pt x="606" y="397"/>
                    </a:lnTo>
                    <a:lnTo>
                      <a:pt x="605" y="396"/>
                    </a:lnTo>
                    <a:lnTo>
                      <a:pt x="606" y="396"/>
                    </a:lnTo>
                    <a:lnTo>
                      <a:pt x="606" y="395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3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1"/>
                    </a:lnTo>
                    <a:lnTo>
                      <a:pt x="607" y="390"/>
                    </a:lnTo>
                    <a:lnTo>
                      <a:pt x="606" y="390"/>
                    </a:lnTo>
                    <a:lnTo>
                      <a:pt x="606" y="389"/>
                    </a:lnTo>
                    <a:lnTo>
                      <a:pt x="606" y="388"/>
                    </a:lnTo>
                    <a:lnTo>
                      <a:pt x="606" y="387"/>
                    </a:lnTo>
                    <a:lnTo>
                      <a:pt x="607" y="386"/>
                    </a:lnTo>
                    <a:lnTo>
                      <a:pt x="606" y="386"/>
                    </a:lnTo>
                    <a:lnTo>
                      <a:pt x="607" y="386"/>
                    </a:lnTo>
                    <a:lnTo>
                      <a:pt x="607" y="385"/>
                    </a:lnTo>
                    <a:lnTo>
                      <a:pt x="607" y="384"/>
                    </a:lnTo>
                    <a:lnTo>
                      <a:pt x="607" y="383"/>
                    </a:lnTo>
                    <a:lnTo>
                      <a:pt x="607" y="382"/>
                    </a:lnTo>
                    <a:lnTo>
                      <a:pt x="608" y="382"/>
                    </a:lnTo>
                    <a:lnTo>
                      <a:pt x="607" y="382"/>
                    </a:lnTo>
                    <a:lnTo>
                      <a:pt x="608" y="381"/>
                    </a:lnTo>
                    <a:lnTo>
                      <a:pt x="609" y="381"/>
                    </a:lnTo>
                    <a:lnTo>
                      <a:pt x="609" y="380"/>
                    </a:lnTo>
                    <a:lnTo>
                      <a:pt x="609" y="379"/>
                    </a:lnTo>
                    <a:lnTo>
                      <a:pt x="610" y="380"/>
                    </a:lnTo>
                    <a:lnTo>
                      <a:pt x="610" y="379"/>
                    </a:lnTo>
                    <a:lnTo>
                      <a:pt x="610" y="378"/>
                    </a:lnTo>
                    <a:lnTo>
                      <a:pt x="611" y="378"/>
                    </a:lnTo>
                    <a:lnTo>
                      <a:pt x="611" y="377"/>
                    </a:lnTo>
                    <a:lnTo>
                      <a:pt x="612" y="377"/>
                    </a:lnTo>
                    <a:lnTo>
                      <a:pt x="612" y="376"/>
                    </a:lnTo>
                    <a:lnTo>
                      <a:pt x="612" y="375"/>
                    </a:lnTo>
                    <a:lnTo>
                      <a:pt x="612" y="374"/>
                    </a:lnTo>
                    <a:lnTo>
                      <a:pt x="613" y="374"/>
                    </a:lnTo>
                    <a:lnTo>
                      <a:pt x="613" y="373"/>
                    </a:lnTo>
                    <a:lnTo>
                      <a:pt x="614" y="373"/>
                    </a:lnTo>
                    <a:lnTo>
                      <a:pt x="613" y="372"/>
                    </a:lnTo>
                    <a:lnTo>
                      <a:pt x="614" y="372"/>
                    </a:lnTo>
                    <a:lnTo>
                      <a:pt x="613" y="372"/>
                    </a:lnTo>
                    <a:lnTo>
                      <a:pt x="613" y="371"/>
                    </a:lnTo>
                    <a:lnTo>
                      <a:pt x="613" y="370"/>
                    </a:lnTo>
                    <a:lnTo>
                      <a:pt x="613" y="369"/>
                    </a:lnTo>
                    <a:lnTo>
                      <a:pt x="614" y="369"/>
                    </a:lnTo>
                    <a:lnTo>
                      <a:pt x="614" y="368"/>
                    </a:lnTo>
                    <a:lnTo>
                      <a:pt x="613" y="367"/>
                    </a:lnTo>
                    <a:lnTo>
                      <a:pt x="612" y="367"/>
                    </a:lnTo>
                    <a:lnTo>
                      <a:pt x="612" y="366"/>
                    </a:lnTo>
                    <a:lnTo>
                      <a:pt x="613" y="365"/>
                    </a:lnTo>
                    <a:lnTo>
                      <a:pt x="612" y="365"/>
                    </a:lnTo>
                    <a:lnTo>
                      <a:pt x="613" y="364"/>
                    </a:lnTo>
                    <a:lnTo>
                      <a:pt x="612" y="364"/>
                    </a:lnTo>
                    <a:lnTo>
                      <a:pt x="612" y="363"/>
                    </a:lnTo>
                    <a:lnTo>
                      <a:pt x="613" y="363"/>
                    </a:lnTo>
                    <a:lnTo>
                      <a:pt x="612" y="362"/>
                    </a:lnTo>
                    <a:lnTo>
                      <a:pt x="613" y="362"/>
                    </a:lnTo>
                    <a:lnTo>
                      <a:pt x="612" y="361"/>
                    </a:lnTo>
                    <a:lnTo>
                      <a:pt x="612" y="360"/>
                    </a:lnTo>
                    <a:lnTo>
                      <a:pt x="613" y="360"/>
                    </a:lnTo>
                    <a:lnTo>
                      <a:pt x="612" y="360"/>
                    </a:lnTo>
                    <a:lnTo>
                      <a:pt x="613" y="359"/>
                    </a:lnTo>
                    <a:lnTo>
                      <a:pt x="613" y="358"/>
                    </a:lnTo>
                    <a:lnTo>
                      <a:pt x="613" y="357"/>
                    </a:lnTo>
                    <a:lnTo>
                      <a:pt x="614" y="357"/>
                    </a:lnTo>
                    <a:lnTo>
                      <a:pt x="614" y="356"/>
                    </a:lnTo>
                    <a:lnTo>
                      <a:pt x="613" y="357"/>
                    </a:lnTo>
                    <a:lnTo>
                      <a:pt x="613" y="356"/>
                    </a:lnTo>
                    <a:lnTo>
                      <a:pt x="612" y="356"/>
                    </a:lnTo>
                    <a:lnTo>
                      <a:pt x="611" y="355"/>
                    </a:lnTo>
                    <a:lnTo>
                      <a:pt x="610" y="355"/>
                    </a:lnTo>
                    <a:lnTo>
                      <a:pt x="609" y="355"/>
                    </a:lnTo>
                    <a:lnTo>
                      <a:pt x="608" y="355"/>
                    </a:lnTo>
                    <a:lnTo>
                      <a:pt x="608" y="354"/>
                    </a:lnTo>
                    <a:lnTo>
                      <a:pt x="607" y="354"/>
                    </a:lnTo>
                    <a:lnTo>
                      <a:pt x="607" y="353"/>
                    </a:lnTo>
                    <a:lnTo>
                      <a:pt x="606" y="353"/>
                    </a:lnTo>
                    <a:lnTo>
                      <a:pt x="606" y="352"/>
                    </a:lnTo>
                    <a:lnTo>
                      <a:pt x="605" y="351"/>
                    </a:lnTo>
                    <a:lnTo>
                      <a:pt x="605" y="352"/>
                    </a:lnTo>
                    <a:lnTo>
                      <a:pt x="604" y="351"/>
                    </a:lnTo>
                    <a:lnTo>
                      <a:pt x="605" y="346"/>
                    </a:lnTo>
                    <a:lnTo>
                      <a:pt x="597" y="346"/>
                    </a:lnTo>
                    <a:lnTo>
                      <a:pt x="540" y="342"/>
                    </a:lnTo>
                    <a:lnTo>
                      <a:pt x="525" y="341"/>
                    </a:lnTo>
                    <a:lnTo>
                      <a:pt x="524" y="352"/>
                    </a:lnTo>
                    <a:lnTo>
                      <a:pt x="524" y="354"/>
                    </a:lnTo>
                    <a:lnTo>
                      <a:pt x="523" y="354"/>
                    </a:lnTo>
                    <a:lnTo>
                      <a:pt x="522" y="354"/>
                    </a:lnTo>
                    <a:lnTo>
                      <a:pt x="521" y="355"/>
                    </a:lnTo>
                    <a:lnTo>
                      <a:pt x="520" y="355"/>
                    </a:lnTo>
                    <a:lnTo>
                      <a:pt x="520" y="356"/>
                    </a:lnTo>
                    <a:lnTo>
                      <a:pt x="520" y="357"/>
                    </a:lnTo>
                    <a:lnTo>
                      <a:pt x="520" y="358"/>
                    </a:lnTo>
                    <a:lnTo>
                      <a:pt x="519" y="361"/>
                    </a:lnTo>
                    <a:lnTo>
                      <a:pt x="519" y="362"/>
                    </a:lnTo>
                    <a:lnTo>
                      <a:pt x="519" y="363"/>
                    </a:lnTo>
                    <a:lnTo>
                      <a:pt x="520" y="363"/>
                    </a:lnTo>
                    <a:lnTo>
                      <a:pt x="522" y="363"/>
                    </a:lnTo>
                    <a:lnTo>
                      <a:pt x="523" y="364"/>
                    </a:lnTo>
                    <a:lnTo>
                      <a:pt x="523" y="365"/>
                    </a:lnTo>
                    <a:lnTo>
                      <a:pt x="523" y="366"/>
                    </a:lnTo>
                    <a:lnTo>
                      <a:pt x="523" y="367"/>
                    </a:lnTo>
                    <a:lnTo>
                      <a:pt x="522" y="367"/>
                    </a:lnTo>
                    <a:lnTo>
                      <a:pt x="522" y="368"/>
                    </a:lnTo>
                    <a:lnTo>
                      <a:pt x="521" y="369"/>
                    </a:lnTo>
                    <a:lnTo>
                      <a:pt x="520" y="370"/>
                    </a:lnTo>
                    <a:lnTo>
                      <a:pt x="519" y="371"/>
                    </a:lnTo>
                    <a:lnTo>
                      <a:pt x="519" y="372"/>
                    </a:lnTo>
                    <a:lnTo>
                      <a:pt x="518" y="372"/>
                    </a:lnTo>
                    <a:lnTo>
                      <a:pt x="517" y="372"/>
                    </a:lnTo>
                    <a:lnTo>
                      <a:pt x="516" y="373"/>
                    </a:lnTo>
                    <a:lnTo>
                      <a:pt x="515" y="374"/>
                    </a:lnTo>
                    <a:lnTo>
                      <a:pt x="514" y="375"/>
                    </a:lnTo>
                    <a:lnTo>
                      <a:pt x="514" y="376"/>
                    </a:lnTo>
                    <a:lnTo>
                      <a:pt x="514" y="377"/>
                    </a:lnTo>
                    <a:lnTo>
                      <a:pt x="514" y="378"/>
                    </a:lnTo>
                    <a:lnTo>
                      <a:pt x="514" y="379"/>
                    </a:lnTo>
                    <a:lnTo>
                      <a:pt x="515" y="379"/>
                    </a:lnTo>
                    <a:lnTo>
                      <a:pt x="515" y="380"/>
                    </a:lnTo>
                    <a:lnTo>
                      <a:pt x="515" y="381"/>
                    </a:lnTo>
                    <a:lnTo>
                      <a:pt x="515" y="382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4"/>
                    </a:lnTo>
                    <a:lnTo>
                      <a:pt x="515" y="385"/>
                    </a:lnTo>
                    <a:lnTo>
                      <a:pt x="514" y="385"/>
                    </a:lnTo>
                    <a:lnTo>
                      <a:pt x="514" y="386"/>
                    </a:lnTo>
                    <a:lnTo>
                      <a:pt x="515" y="386"/>
                    </a:lnTo>
                    <a:lnTo>
                      <a:pt x="516" y="386"/>
                    </a:lnTo>
                    <a:lnTo>
                      <a:pt x="517" y="387"/>
                    </a:lnTo>
                    <a:lnTo>
                      <a:pt x="517" y="388"/>
                    </a:lnTo>
                    <a:lnTo>
                      <a:pt x="517" y="389"/>
                    </a:lnTo>
                    <a:lnTo>
                      <a:pt x="516" y="389"/>
                    </a:lnTo>
                    <a:lnTo>
                      <a:pt x="516" y="390"/>
                    </a:lnTo>
                    <a:lnTo>
                      <a:pt x="516" y="391"/>
                    </a:lnTo>
                    <a:lnTo>
                      <a:pt x="515" y="392"/>
                    </a:lnTo>
                    <a:lnTo>
                      <a:pt x="515" y="393"/>
                    </a:lnTo>
                    <a:lnTo>
                      <a:pt x="514" y="394"/>
                    </a:lnTo>
                    <a:lnTo>
                      <a:pt x="514" y="395"/>
                    </a:lnTo>
                    <a:lnTo>
                      <a:pt x="514" y="396"/>
                    </a:lnTo>
                    <a:lnTo>
                      <a:pt x="514" y="397"/>
                    </a:lnTo>
                    <a:lnTo>
                      <a:pt x="513" y="397"/>
                    </a:lnTo>
                    <a:lnTo>
                      <a:pt x="513" y="398"/>
                    </a:lnTo>
                    <a:lnTo>
                      <a:pt x="513" y="399"/>
                    </a:lnTo>
                    <a:lnTo>
                      <a:pt x="533" y="400"/>
                    </a:lnTo>
                    <a:lnTo>
                      <a:pt x="539" y="401"/>
                    </a:lnTo>
                    <a:lnTo>
                      <a:pt x="548" y="401"/>
                    </a:lnTo>
                    <a:lnTo>
                      <a:pt x="574" y="403"/>
                    </a:lnTo>
                    <a:lnTo>
                      <a:pt x="612" y="405"/>
                    </a:lnTo>
                    <a:lnTo>
                      <a:pt x="612" y="406"/>
                    </a:lnTo>
                    <a:lnTo>
                      <a:pt x="612" y="407"/>
                    </a:lnTo>
                    <a:lnTo>
                      <a:pt x="611" y="407"/>
                    </a:lnTo>
                    <a:lnTo>
                      <a:pt x="611" y="408"/>
                    </a:lnTo>
                    <a:lnTo>
                      <a:pt x="612" y="407"/>
                    </a:lnTo>
                    <a:lnTo>
                      <a:pt x="612" y="408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10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09" y="409"/>
                    </a:lnTo>
                    <a:lnTo>
                      <a:pt x="609" y="410"/>
                    </a:lnTo>
                    <a:lnTo>
                      <a:pt x="609" y="411"/>
                    </a:lnTo>
                    <a:lnTo>
                      <a:pt x="609" y="412"/>
                    </a:lnTo>
                    <a:lnTo>
                      <a:pt x="609" y="413"/>
                    </a:lnTo>
                    <a:lnTo>
                      <a:pt x="608" y="413"/>
                    </a:lnTo>
                    <a:lnTo>
                      <a:pt x="608" y="414"/>
                    </a:lnTo>
                    <a:lnTo>
                      <a:pt x="607" y="414"/>
                    </a:lnTo>
                    <a:lnTo>
                      <a:pt x="607" y="415"/>
                    </a:lnTo>
                    <a:lnTo>
                      <a:pt x="607" y="416"/>
                    </a:lnTo>
                    <a:lnTo>
                      <a:pt x="608" y="416"/>
                    </a:lnTo>
                    <a:lnTo>
                      <a:pt x="607" y="416"/>
                    </a:lnTo>
                    <a:lnTo>
                      <a:pt x="608" y="417"/>
                    </a:lnTo>
                    <a:lnTo>
                      <a:pt x="607" y="417"/>
                    </a:lnTo>
                    <a:lnTo>
                      <a:pt x="608" y="417"/>
                    </a:lnTo>
                    <a:lnTo>
                      <a:pt x="608" y="418"/>
                    </a:lnTo>
                    <a:lnTo>
                      <a:pt x="609" y="418"/>
                    </a:lnTo>
                    <a:lnTo>
                      <a:pt x="609" y="419"/>
                    </a:lnTo>
                    <a:lnTo>
                      <a:pt x="608" y="419"/>
                    </a:lnTo>
                    <a:lnTo>
                      <a:pt x="608" y="420"/>
                    </a:lnTo>
                    <a:lnTo>
                      <a:pt x="609" y="419"/>
                    </a:lnTo>
                    <a:lnTo>
                      <a:pt x="609" y="420"/>
                    </a:lnTo>
                    <a:lnTo>
                      <a:pt x="609" y="421"/>
                    </a:lnTo>
                    <a:lnTo>
                      <a:pt x="608" y="421"/>
                    </a:lnTo>
                    <a:lnTo>
                      <a:pt x="608" y="422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4"/>
                    </a:lnTo>
                    <a:lnTo>
                      <a:pt x="609" y="425"/>
                    </a:lnTo>
                    <a:lnTo>
                      <a:pt x="609" y="426"/>
                    </a:lnTo>
                    <a:lnTo>
                      <a:pt x="609" y="427"/>
                    </a:lnTo>
                    <a:lnTo>
                      <a:pt x="608" y="426"/>
                    </a:lnTo>
                    <a:lnTo>
                      <a:pt x="608" y="427"/>
                    </a:lnTo>
                    <a:lnTo>
                      <a:pt x="607" y="428"/>
                    </a:lnTo>
                    <a:lnTo>
                      <a:pt x="607" y="429"/>
                    </a:lnTo>
                    <a:lnTo>
                      <a:pt x="606" y="429"/>
                    </a:lnTo>
                    <a:lnTo>
                      <a:pt x="606" y="430"/>
                    </a:lnTo>
                    <a:lnTo>
                      <a:pt x="606" y="431"/>
                    </a:lnTo>
                    <a:lnTo>
                      <a:pt x="606" y="432"/>
                    </a:lnTo>
                    <a:lnTo>
                      <a:pt x="605" y="433"/>
                    </a:lnTo>
                    <a:lnTo>
                      <a:pt x="605" y="434"/>
                    </a:lnTo>
                    <a:lnTo>
                      <a:pt x="604" y="435"/>
                    </a:lnTo>
                    <a:lnTo>
                      <a:pt x="603" y="436"/>
                    </a:lnTo>
                    <a:lnTo>
                      <a:pt x="603" y="437"/>
                    </a:lnTo>
                    <a:lnTo>
                      <a:pt x="602" y="437"/>
                    </a:lnTo>
                    <a:lnTo>
                      <a:pt x="602" y="438"/>
                    </a:lnTo>
                    <a:lnTo>
                      <a:pt x="601" y="438"/>
                    </a:lnTo>
                    <a:lnTo>
                      <a:pt x="601" y="439"/>
                    </a:lnTo>
                    <a:lnTo>
                      <a:pt x="600" y="439"/>
                    </a:lnTo>
                    <a:lnTo>
                      <a:pt x="599" y="440"/>
                    </a:lnTo>
                    <a:lnTo>
                      <a:pt x="598" y="440"/>
                    </a:lnTo>
                    <a:lnTo>
                      <a:pt x="598" y="441"/>
                    </a:lnTo>
                    <a:lnTo>
                      <a:pt x="597" y="442"/>
                    </a:lnTo>
                    <a:lnTo>
                      <a:pt x="598" y="442"/>
                    </a:lnTo>
                    <a:lnTo>
                      <a:pt x="598" y="443"/>
                    </a:lnTo>
                    <a:lnTo>
                      <a:pt x="598" y="444"/>
                    </a:lnTo>
                    <a:lnTo>
                      <a:pt x="597" y="444"/>
                    </a:lnTo>
                    <a:lnTo>
                      <a:pt x="597" y="445"/>
                    </a:lnTo>
                    <a:lnTo>
                      <a:pt x="597" y="446"/>
                    </a:lnTo>
                    <a:lnTo>
                      <a:pt x="596" y="446"/>
                    </a:lnTo>
                    <a:lnTo>
                      <a:pt x="596" y="447"/>
                    </a:lnTo>
                    <a:lnTo>
                      <a:pt x="595" y="447"/>
                    </a:lnTo>
                    <a:lnTo>
                      <a:pt x="595" y="448"/>
                    </a:lnTo>
                    <a:lnTo>
                      <a:pt x="594" y="448"/>
                    </a:lnTo>
                    <a:lnTo>
                      <a:pt x="594" y="449"/>
                    </a:lnTo>
                    <a:lnTo>
                      <a:pt x="594" y="450"/>
                    </a:lnTo>
                    <a:lnTo>
                      <a:pt x="594" y="451"/>
                    </a:lnTo>
                    <a:lnTo>
                      <a:pt x="594" y="452"/>
                    </a:lnTo>
                    <a:lnTo>
                      <a:pt x="593" y="452"/>
                    </a:lnTo>
                    <a:lnTo>
                      <a:pt x="593" y="453"/>
                    </a:lnTo>
                    <a:lnTo>
                      <a:pt x="594" y="453"/>
                    </a:lnTo>
                    <a:lnTo>
                      <a:pt x="594" y="454"/>
                    </a:lnTo>
                    <a:lnTo>
                      <a:pt x="595" y="454"/>
                    </a:lnTo>
                    <a:lnTo>
                      <a:pt x="595" y="455"/>
                    </a:lnTo>
                    <a:lnTo>
                      <a:pt x="595" y="456"/>
                    </a:lnTo>
                    <a:lnTo>
                      <a:pt x="595" y="457"/>
                    </a:lnTo>
                    <a:lnTo>
                      <a:pt x="596" y="457"/>
                    </a:lnTo>
                    <a:lnTo>
                      <a:pt x="596" y="458"/>
                    </a:lnTo>
                    <a:lnTo>
                      <a:pt x="597" y="458"/>
                    </a:lnTo>
                    <a:lnTo>
                      <a:pt x="598" y="458"/>
                    </a:lnTo>
                    <a:lnTo>
                      <a:pt x="599" y="459"/>
                    </a:lnTo>
                    <a:lnTo>
                      <a:pt x="598" y="459"/>
                    </a:lnTo>
                    <a:lnTo>
                      <a:pt x="598" y="460"/>
                    </a:lnTo>
                    <a:lnTo>
                      <a:pt x="598" y="461"/>
                    </a:lnTo>
                    <a:lnTo>
                      <a:pt x="598" y="460"/>
                    </a:lnTo>
                    <a:lnTo>
                      <a:pt x="599" y="460"/>
                    </a:lnTo>
                    <a:lnTo>
                      <a:pt x="600" y="460"/>
                    </a:lnTo>
                    <a:lnTo>
                      <a:pt x="600" y="461"/>
                    </a:lnTo>
                    <a:lnTo>
                      <a:pt x="599" y="461"/>
                    </a:lnTo>
                    <a:lnTo>
                      <a:pt x="600" y="461"/>
                    </a:lnTo>
                    <a:lnTo>
                      <a:pt x="600" y="462"/>
                    </a:lnTo>
                    <a:lnTo>
                      <a:pt x="600" y="461"/>
                    </a:lnTo>
                    <a:lnTo>
                      <a:pt x="601" y="461"/>
                    </a:lnTo>
                    <a:lnTo>
                      <a:pt x="602" y="462"/>
                    </a:lnTo>
                    <a:lnTo>
                      <a:pt x="601" y="462"/>
                    </a:lnTo>
                    <a:lnTo>
                      <a:pt x="602" y="462"/>
                    </a:lnTo>
                    <a:lnTo>
                      <a:pt x="601" y="463"/>
                    </a:lnTo>
                    <a:lnTo>
                      <a:pt x="601" y="464"/>
                    </a:lnTo>
                    <a:lnTo>
                      <a:pt x="602" y="463"/>
                    </a:lnTo>
                    <a:lnTo>
                      <a:pt x="602" y="464"/>
                    </a:lnTo>
                    <a:lnTo>
                      <a:pt x="602" y="463"/>
                    </a:lnTo>
                    <a:lnTo>
                      <a:pt x="603" y="463"/>
                    </a:lnTo>
                    <a:lnTo>
                      <a:pt x="603" y="462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5" y="464"/>
                    </a:lnTo>
                    <a:lnTo>
                      <a:pt x="605" y="465"/>
                    </a:lnTo>
                    <a:lnTo>
                      <a:pt x="606" y="465"/>
                    </a:lnTo>
                    <a:lnTo>
                      <a:pt x="607" y="465"/>
                    </a:lnTo>
                    <a:lnTo>
                      <a:pt x="607" y="464"/>
                    </a:lnTo>
                    <a:lnTo>
                      <a:pt x="607" y="465"/>
                    </a:lnTo>
                    <a:lnTo>
                      <a:pt x="607" y="466"/>
                    </a:lnTo>
                    <a:lnTo>
                      <a:pt x="608" y="466"/>
                    </a:lnTo>
                    <a:lnTo>
                      <a:pt x="608" y="467"/>
                    </a:lnTo>
                    <a:lnTo>
                      <a:pt x="609" y="467"/>
                    </a:lnTo>
                    <a:lnTo>
                      <a:pt x="609" y="468"/>
                    </a:lnTo>
                    <a:lnTo>
                      <a:pt x="610" y="468"/>
                    </a:lnTo>
                    <a:lnTo>
                      <a:pt x="610" y="469"/>
                    </a:lnTo>
                    <a:lnTo>
                      <a:pt x="611" y="469"/>
                    </a:lnTo>
                    <a:lnTo>
                      <a:pt x="611" y="470"/>
                    </a:lnTo>
                    <a:lnTo>
                      <a:pt x="611" y="471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3" y="470"/>
                    </a:lnTo>
                    <a:lnTo>
                      <a:pt x="613" y="471"/>
                    </a:lnTo>
                    <a:lnTo>
                      <a:pt x="612" y="471"/>
                    </a:lnTo>
                    <a:lnTo>
                      <a:pt x="613" y="472"/>
                    </a:lnTo>
                    <a:lnTo>
                      <a:pt x="613" y="471"/>
                    </a:lnTo>
                    <a:lnTo>
                      <a:pt x="613" y="472"/>
                    </a:lnTo>
                    <a:lnTo>
                      <a:pt x="614" y="472"/>
                    </a:lnTo>
                    <a:lnTo>
                      <a:pt x="613" y="472"/>
                    </a:lnTo>
                    <a:lnTo>
                      <a:pt x="613" y="473"/>
                    </a:lnTo>
                    <a:lnTo>
                      <a:pt x="612" y="473"/>
                    </a:lnTo>
                    <a:lnTo>
                      <a:pt x="613" y="473"/>
                    </a:lnTo>
                    <a:lnTo>
                      <a:pt x="614" y="473"/>
                    </a:lnTo>
                    <a:lnTo>
                      <a:pt x="614" y="475"/>
                    </a:lnTo>
                    <a:lnTo>
                      <a:pt x="613" y="475"/>
                    </a:lnTo>
                    <a:lnTo>
                      <a:pt x="613" y="476"/>
                    </a:lnTo>
                    <a:lnTo>
                      <a:pt x="614" y="475"/>
                    </a:lnTo>
                    <a:lnTo>
                      <a:pt x="614" y="476"/>
                    </a:lnTo>
                    <a:lnTo>
                      <a:pt x="616" y="476"/>
                    </a:lnTo>
                    <a:lnTo>
                      <a:pt x="616" y="477"/>
                    </a:lnTo>
                    <a:lnTo>
                      <a:pt x="616" y="478"/>
                    </a:lnTo>
                    <a:lnTo>
                      <a:pt x="616" y="479"/>
                    </a:lnTo>
                    <a:lnTo>
                      <a:pt x="615" y="479"/>
                    </a:lnTo>
                    <a:lnTo>
                      <a:pt x="615" y="480"/>
                    </a:lnTo>
                    <a:lnTo>
                      <a:pt x="614" y="480"/>
                    </a:lnTo>
                    <a:lnTo>
                      <a:pt x="615" y="480"/>
                    </a:lnTo>
                    <a:lnTo>
                      <a:pt x="614" y="481"/>
                    </a:lnTo>
                    <a:lnTo>
                      <a:pt x="615" y="482"/>
                    </a:lnTo>
                    <a:lnTo>
                      <a:pt x="616" y="482"/>
                    </a:lnTo>
                    <a:lnTo>
                      <a:pt x="615" y="482"/>
                    </a:lnTo>
                    <a:lnTo>
                      <a:pt x="615" y="483"/>
                    </a:lnTo>
                    <a:lnTo>
                      <a:pt x="616" y="483"/>
                    </a:lnTo>
                    <a:lnTo>
                      <a:pt x="616" y="484"/>
                    </a:lnTo>
                    <a:lnTo>
                      <a:pt x="616" y="485"/>
                    </a:lnTo>
                    <a:lnTo>
                      <a:pt x="616" y="486"/>
                    </a:lnTo>
                    <a:lnTo>
                      <a:pt x="616" y="487"/>
                    </a:lnTo>
                    <a:lnTo>
                      <a:pt x="617" y="488"/>
                    </a:lnTo>
                    <a:lnTo>
                      <a:pt x="616" y="488"/>
                    </a:lnTo>
                    <a:lnTo>
                      <a:pt x="616" y="489"/>
                    </a:lnTo>
                    <a:lnTo>
                      <a:pt x="617" y="489"/>
                    </a:lnTo>
                    <a:lnTo>
                      <a:pt x="618" y="489"/>
                    </a:lnTo>
                    <a:lnTo>
                      <a:pt x="618" y="488"/>
                    </a:lnTo>
                    <a:lnTo>
                      <a:pt x="618" y="489"/>
                    </a:lnTo>
                    <a:lnTo>
                      <a:pt x="617" y="489"/>
                    </a:lnTo>
                    <a:lnTo>
                      <a:pt x="617" y="490"/>
                    </a:lnTo>
                    <a:lnTo>
                      <a:pt x="617" y="491"/>
                    </a:lnTo>
                    <a:lnTo>
                      <a:pt x="617" y="492"/>
                    </a:lnTo>
                    <a:lnTo>
                      <a:pt x="617" y="493"/>
                    </a:lnTo>
                    <a:lnTo>
                      <a:pt x="616" y="493"/>
                    </a:lnTo>
                    <a:lnTo>
                      <a:pt x="616" y="494"/>
                    </a:lnTo>
                    <a:lnTo>
                      <a:pt x="617" y="494"/>
                    </a:lnTo>
                    <a:lnTo>
                      <a:pt x="617" y="495"/>
                    </a:lnTo>
                    <a:lnTo>
                      <a:pt x="618" y="495"/>
                    </a:lnTo>
                    <a:lnTo>
                      <a:pt x="617" y="495"/>
                    </a:lnTo>
                    <a:lnTo>
                      <a:pt x="617" y="496"/>
                    </a:lnTo>
                    <a:lnTo>
                      <a:pt x="618" y="496"/>
                    </a:lnTo>
                    <a:lnTo>
                      <a:pt x="618" y="497"/>
                    </a:lnTo>
                    <a:lnTo>
                      <a:pt x="617" y="497"/>
                    </a:lnTo>
                    <a:lnTo>
                      <a:pt x="617" y="498"/>
                    </a:lnTo>
                    <a:lnTo>
                      <a:pt x="618" y="497"/>
                    </a:lnTo>
                    <a:lnTo>
                      <a:pt x="619" y="497"/>
                    </a:lnTo>
                    <a:lnTo>
                      <a:pt x="619" y="498"/>
                    </a:lnTo>
                    <a:lnTo>
                      <a:pt x="619" y="499"/>
                    </a:lnTo>
                    <a:lnTo>
                      <a:pt x="620" y="499"/>
                    </a:lnTo>
                    <a:lnTo>
                      <a:pt x="620" y="498"/>
                    </a:lnTo>
                    <a:lnTo>
                      <a:pt x="620" y="499"/>
                    </a:lnTo>
                    <a:lnTo>
                      <a:pt x="621" y="499"/>
                    </a:lnTo>
                    <a:lnTo>
                      <a:pt x="620" y="499"/>
                    </a:lnTo>
                    <a:lnTo>
                      <a:pt x="620" y="500"/>
                    </a:lnTo>
                    <a:lnTo>
                      <a:pt x="619" y="500"/>
                    </a:lnTo>
                    <a:lnTo>
                      <a:pt x="620" y="501"/>
                    </a:lnTo>
                    <a:lnTo>
                      <a:pt x="621" y="501"/>
                    </a:lnTo>
                    <a:lnTo>
                      <a:pt x="621" y="502"/>
                    </a:lnTo>
                    <a:lnTo>
                      <a:pt x="620" y="502"/>
                    </a:lnTo>
                    <a:lnTo>
                      <a:pt x="620" y="503"/>
                    </a:lnTo>
                    <a:lnTo>
                      <a:pt x="621" y="503"/>
                    </a:lnTo>
                    <a:lnTo>
                      <a:pt x="621" y="504"/>
                    </a:lnTo>
                    <a:lnTo>
                      <a:pt x="622" y="504"/>
                    </a:lnTo>
                    <a:lnTo>
                      <a:pt x="622" y="505"/>
                    </a:lnTo>
                    <a:lnTo>
                      <a:pt x="623" y="505"/>
                    </a:lnTo>
                    <a:lnTo>
                      <a:pt x="624" y="505"/>
                    </a:lnTo>
                    <a:lnTo>
                      <a:pt x="624" y="506"/>
                    </a:lnTo>
                    <a:lnTo>
                      <a:pt x="623" y="507"/>
                    </a:lnTo>
                    <a:lnTo>
                      <a:pt x="621" y="507"/>
                    </a:lnTo>
                    <a:lnTo>
                      <a:pt x="622" y="507"/>
                    </a:lnTo>
                    <a:lnTo>
                      <a:pt x="622" y="508"/>
                    </a:lnTo>
                    <a:lnTo>
                      <a:pt x="622" y="509"/>
                    </a:lnTo>
                    <a:lnTo>
                      <a:pt x="622" y="508"/>
                    </a:lnTo>
                    <a:lnTo>
                      <a:pt x="623" y="508"/>
                    </a:lnTo>
                    <a:lnTo>
                      <a:pt x="623" y="509"/>
                    </a:lnTo>
                    <a:lnTo>
                      <a:pt x="622" y="509"/>
                    </a:lnTo>
                    <a:lnTo>
                      <a:pt x="622" y="510"/>
                    </a:lnTo>
                    <a:lnTo>
                      <a:pt x="621" y="510"/>
                    </a:lnTo>
                    <a:lnTo>
                      <a:pt x="621" y="511"/>
                    </a:lnTo>
                    <a:lnTo>
                      <a:pt x="621" y="510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2"/>
                    </a:lnTo>
                    <a:lnTo>
                      <a:pt x="619" y="512"/>
                    </a:lnTo>
                    <a:lnTo>
                      <a:pt x="619" y="511"/>
                    </a:lnTo>
                    <a:lnTo>
                      <a:pt x="619" y="512"/>
                    </a:lnTo>
                    <a:lnTo>
                      <a:pt x="618" y="512"/>
                    </a:lnTo>
                    <a:lnTo>
                      <a:pt x="618" y="511"/>
                    </a:lnTo>
                    <a:lnTo>
                      <a:pt x="617" y="511"/>
                    </a:lnTo>
                    <a:lnTo>
                      <a:pt x="618" y="512"/>
                    </a:lnTo>
                    <a:lnTo>
                      <a:pt x="618" y="513"/>
                    </a:lnTo>
                    <a:lnTo>
                      <a:pt x="618" y="514"/>
                    </a:lnTo>
                    <a:lnTo>
                      <a:pt x="617" y="514"/>
                    </a:lnTo>
                    <a:lnTo>
                      <a:pt x="617" y="513"/>
                    </a:lnTo>
                    <a:lnTo>
                      <a:pt x="617" y="514"/>
                    </a:lnTo>
                    <a:lnTo>
                      <a:pt x="616" y="514"/>
                    </a:lnTo>
                    <a:lnTo>
                      <a:pt x="617" y="514"/>
                    </a:lnTo>
                    <a:lnTo>
                      <a:pt x="617" y="515"/>
                    </a:lnTo>
                    <a:lnTo>
                      <a:pt x="616" y="515"/>
                    </a:lnTo>
                    <a:lnTo>
                      <a:pt x="615" y="515"/>
                    </a:lnTo>
                    <a:lnTo>
                      <a:pt x="615" y="514"/>
                    </a:lnTo>
                    <a:lnTo>
                      <a:pt x="615" y="515"/>
                    </a:lnTo>
                    <a:lnTo>
                      <a:pt x="615" y="516"/>
                    </a:lnTo>
                    <a:lnTo>
                      <a:pt x="614" y="516"/>
                    </a:lnTo>
                    <a:lnTo>
                      <a:pt x="614" y="515"/>
                    </a:lnTo>
                    <a:lnTo>
                      <a:pt x="613" y="515"/>
                    </a:lnTo>
                    <a:lnTo>
                      <a:pt x="613" y="516"/>
                    </a:lnTo>
                    <a:lnTo>
                      <a:pt x="613" y="515"/>
                    </a:lnTo>
                    <a:lnTo>
                      <a:pt x="612" y="516"/>
                    </a:lnTo>
                    <a:lnTo>
                      <a:pt x="613" y="516"/>
                    </a:lnTo>
                    <a:lnTo>
                      <a:pt x="612" y="516"/>
                    </a:lnTo>
                    <a:lnTo>
                      <a:pt x="611" y="516"/>
                    </a:lnTo>
                    <a:lnTo>
                      <a:pt x="611" y="515"/>
                    </a:lnTo>
                    <a:lnTo>
                      <a:pt x="611" y="517"/>
                    </a:lnTo>
                    <a:lnTo>
                      <a:pt x="610" y="517"/>
                    </a:lnTo>
                    <a:lnTo>
                      <a:pt x="609" y="517"/>
                    </a:lnTo>
                    <a:lnTo>
                      <a:pt x="609" y="518"/>
                    </a:lnTo>
                    <a:lnTo>
                      <a:pt x="609" y="519"/>
                    </a:lnTo>
                    <a:lnTo>
                      <a:pt x="608" y="518"/>
                    </a:lnTo>
                    <a:lnTo>
                      <a:pt x="607" y="518"/>
                    </a:lnTo>
                    <a:lnTo>
                      <a:pt x="607" y="519"/>
                    </a:lnTo>
                    <a:lnTo>
                      <a:pt x="608" y="519"/>
                    </a:lnTo>
                    <a:lnTo>
                      <a:pt x="608" y="520"/>
                    </a:lnTo>
                    <a:lnTo>
                      <a:pt x="607" y="520"/>
                    </a:lnTo>
                    <a:lnTo>
                      <a:pt x="607" y="519"/>
                    </a:lnTo>
                    <a:lnTo>
                      <a:pt x="607" y="520"/>
                    </a:lnTo>
                    <a:lnTo>
                      <a:pt x="607" y="521"/>
                    </a:lnTo>
                    <a:lnTo>
                      <a:pt x="607" y="522"/>
                    </a:lnTo>
                    <a:lnTo>
                      <a:pt x="606" y="522"/>
                    </a:lnTo>
                    <a:lnTo>
                      <a:pt x="606" y="521"/>
                    </a:lnTo>
                    <a:lnTo>
                      <a:pt x="605" y="521"/>
                    </a:lnTo>
                    <a:lnTo>
                      <a:pt x="605" y="522"/>
                    </a:lnTo>
                    <a:lnTo>
                      <a:pt x="605" y="523"/>
                    </a:lnTo>
                    <a:lnTo>
                      <a:pt x="604" y="523"/>
                    </a:lnTo>
                    <a:lnTo>
                      <a:pt x="604" y="522"/>
                    </a:lnTo>
                    <a:lnTo>
                      <a:pt x="603" y="522"/>
                    </a:lnTo>
                    <a:lnTo>
                      <a:pt x="603" y="523"/>
                    </a:lnTo>
                    <a:lnTo>
                      <a:pt x="602" y="523"/>
                    </a:lnTo>
                    <a:lnTo>
                      <a:pt x="602" y="522"/>
                    </a:lnTo>
                    <a:lnTo>
                      <a:pt x="602" y="523"/>
                    </a:lnTo>
                    <a:lnTo>
                      <a:pt x="602" y="524"/>
                    </a:lnTo>
                    <a:lnTo>
                      <a:pt x="601" y="524"/>
                    </a:lnTo>
                    <a:lnTo>
                      <a:pt x="601" y="523"/>
                    </a:lnTo>
                    <a:lnTo>
                      <a:pt x="601" y="524"/>
                    </a:lnTo>
                    <a:lnTo>
                      <a:pt x="600" y="524"/>
                    </a:lnTo>
                    <a:lnTo>
                      <a:pt x="599" y="524"/>
                    </a:lnTo>
                    <a:lnTo>
                      <a:pt x="600" y="525"/>
                    </a:lnTo>
                    <a:lnTo>
                      <a:pt x="599" y="525"/>
                    </a:lnTo>
                    <a:lnTo>
                      <a:pt x="600" y="525"/>
                    </a:lnTo>
                    <a:lnTo>
                      <a:pt x="601" y="526"/>
                    </a:lnTo>
                    <a:lnTo>
                      <a:pt x="600" y="526"/>
                    </a:lnTo>
                    <a:lnTo>
                      <a:pt x="599" y="526"/>
                    </a:lnTo>
                    <a:lnTo>
                      <a:pt x="598" y="526"/>
                    </a:lnTo>
                    <a:lnTo>
                      <a:pt x="599" y="527"/>
                    </a:lnTo>
                    <a:lnTo>
                      <a:pt x="600" y="527"/>
                    </a:lnTo>
                    <a:lnTo>
                      <a:pt x="599" y="528"/>
                    </a:lnTo>
                    <a:lnTo>
                      <a:pt x="599" y="527"/>
                    </a:lnTo>
                    <a:lnTo>
                      <a:pt x="598" y="528"/>
                    </a:lnTo>
                    <a:lnTo>
                      <a:pt x="598" y="529"/>
                    </a:lnTo>
                    <a:lnTo>
                      <a:pt x="598" y="530"/>
                    </a:lnTo>
                    <a:lnTo>
                      <a:pt x="598" y="529"/>
                    </a:lnTo>
                    <a:lnTo>
                      <a:pt x="597" y="529"/>
                    </a:lnTo>
                    <a:lnTo>
                      <a:pt x="596" y="530"/>
                    </a:lnTo>
                    <a:lnTo>
                      <a:pt x="596" y="531"/>
                    </a:lnTo>
                    <a:lnTo>
                      <a:pt x="596" y="532"/>
                    </a:lnTo>
                    <a:lnTo>
                      <a:pt x="595" y="532"/>
                    </a:lnTo>
                    <a:lnTo>
                      <a:pt x="595" y="531"/>
                    </a:lnTo>
                    <a:lnTo>
                      <a:pt x="594" y="532"/>
                    </a:lnTo>
                    <a:lnTo>
                      <a:pt x="593" y="532"/>
                    </a:lnTo>
                    <a:lnTo>
                      <a:pt x="594" y="533"/>
                    </a:lnTo>
                    <a:lnTo>
                      <a:pt x="593" y="533"/>
                    </a:lnTo>
                    <a:lnTo>
                      <a:pt x="592" y="533"/>
                    </a:lnTo>
                    <a:lnTo>
                      <a:pt x="592" y="534"/>
                    </a:lnTo>
                    <a:lnTo>
                      <a:pt x="591" y="534"/>
                    </a:lnTo>
                    <a:lnTo>
                      <a:pt x="590" y="535"/>
                    </a:lnTo>
                    <a:lnTo>
                      <a:pt x="591" y="536"/>
                    </a:lnTo>
                    <a:lnTo>
                      <a:pt x="592" y="536"/>
                    </a:lnTo>
                    <a:lnTo>
                      <a:pt x="592" y="537"/>
                    </a:lnTo>
                    <a:lnTo>
                      <a:pt x="592" y="538"/>
                    </a:lnTo>
                    <a:lnTo>
                      <a:pt x="591" y="538"/>
                    </a:lnTo>
                    <a:lnTo>
                      <a:pt x="591" y="539"/>
                    </a:lnTo>
                    <a:lnTo>
                      <a:pt x="591" y="540"/>
                    </a:lnTo>
                    <a:lnTo>
                      <a:pt x="590" y="539"/>
                    </a:lnTo>
                    <a:lnTo>
                      <a:pt x="589" y="540"/>
                    </a:lnTo>
                    <a:lnTo>
                      <a:pt x="589" y="539"/>
                    </a:lnTo>
                    <a:lnTo>
                      <a:pt x="589" y="540"/>
                    </a:lnTo>
                    <a:lnTo>
                      <a:pt x="588" y="540"/>
                    </a:lnTo>
                    <a:lnTo>
                      <a:pt x="589" y="541"/>
                    </a:lnTo>
                    <a:lnTo>
                      <a:pt x="589" y="542"/>
                    </a:lnTo>
                    <a:lnTo>
                      <a:pt x="588" y="542"/>
                    </a:lnTo>
                    <a:lnTo>
                      <a:pt x="587" y="542"/>
                    </a:lnTo>
                    <a:lnTo>
                      <a:pt x="588" y="543"/>
                    </a:lnTo>
                    <a:lnTo>
                      <a:pt x="587" y="543"/>
                    </a:lnTo>
                    <a:lnTo>
                      <a:pt x="586" y="542"/>
                    </a:lnTo>
                    <a:lnTo>
                      <a:pt x="585" y="542"/>
                    </a:lnTo>
                    <a:lnTo>
                      <a:pt x="584" y="542"/>
                    </a:lnTo>
                    <a:lnTo>
                      <a:pt x="584" y="541"/>
                    </a:lnTo>
                    <a:lnTo>
                      <a:pt x="584" y="540"/>
                    </a:lnTo>
                    <a:lnTo>
                      <a:pt x="583" y="540"/>
                    </a:lnTo>
                    <a:lnTo>
                      <a:pt x="582" y="540"/>
                    </a:lnTo>
                    <a:lnTo>
                      <a:pt x="583" y="539"/>
                    </a:lnTo>
                    <a:lnTo>
                      <a:pt x="582" y="539"/>
                    </a:lnTo>
                    <a:lnTo>
                      <a:pt x="582" y="540"/>
                    </a:lnTo>
                    <a:lnTo>
                      <a:pt x="582" y="541"/>
                    </a:lnTo>
                    <a:lnTo>
                      <a:pt x="583" y="541"/>
                    </a:lnTo>
                    <a:lnTo>
                      <a:pt x="582" y="541"/>
                    </a:lnTo>
                    <a:lnTo>
                      <a:pt x="581" y="542"/>
                    </a:lnTo>
                    <a:lnTo>
                      <a:pt x="581" y="543"/>
                    </a:lnTo>
                    <a:lnTo>
                      <a:pt x="582" y="543"/>
                    </a:lnTo>
                    <a:lnTo>
                      <a:pt x="582" y="544"/>
                    </a:lnTo>
                    <a:lnTo>
                      <a:pt x="582" y="545"/>
                    </a:lnTo>
                    <a:lnTo>
                      <a:pt x="581" y="545"/>
                    </a:lnTo>
                    <a:lnTo>
                      <a:pt x="580" y="545"/>
                    </a:lnTo>
                    <a:lnTo>
                      <a:pt x="580" y="546"/>
                    </a:lnTo>
                    <a:lnTo>
                      <a:pt x="579" y="546"/>
                    </a:lnTo>
                    <a:lnTo>
                      <a:pt x="580" y="546"/>
                    </a:lnTo>
                    <a:lnTo>
                      <a:pt x="580" y="547"/>
                    </a:lnTo>
                    <a:lnTo>
                      <a:pt x="581" y="548"/>
                    </a:lnTo>
                    <a:lnTo>
                      <a:pt x="581" y="549"/>
                    </a:lnTo>
                    <a:lnTo>
                      <a:pt x="580" y="549"/>
                    </a:lnTo>
                    <a:lnTo>
                      <a:pt x="580" y="548"/>
                    </a:lnTo>
                    <a:lnTo>
                      <a:pt x="579" y="548"/>
                    </a:lnTo>
                    <a:lnTo>
                      <a:pt x="580" y="549"/>
                    </a:lnTo>
                    <a:lnTo>
                      <a:pt x="580" y="550"/>
                    </a:lnTo>
                    <a:lnTo>
                      <a:pt x="581" y="550"/>
                    </a:lnTo>
                    <a:lnTo>
                      <a:pt x="580" y="550"/>
                    </a:lnTo>
                    <a:lnTo>
                      <a:pt x="580" y="551"/>
                    </a:lnTo>
                    <a:lnTo>
                      <a:pt x="580" y="552"/>
                    </a:lnTo>
                    <a:lnTo>
                      <a:pt x="579" y="552"/>
                    </a:lnTo>
                    <a:lnTo>
                      <a:pt x="578" y="553"/>
                    </a:lnTo>
                    <a:lnTo>
                      <a:pt x="579" y="553"/>
                    </a:lnTo>
                    <a:lnTo>
                      <a:pt x="580" y="553"/>
                    </a:lnTo>
                    <a:lnTo>
                      <a:pt x="581" y="553"/>
                    </a:lnTo>
                    <a:lnTo>
                      <a:pt x="581" y="554"/>
                    </a:lnTo>
                    <a:lnTo>
                      <a:pt x="581" y="555"/>
                    </a:lnTo>
                    <a:lnTo>
                      <a:pt x="582" y="556"/>
                    </a:lnTo>
                    <a:lnTo>
                      <a:pt x="582" y="557"/>
                    </a:lnTo>
                    <a:lnTo>
                      <a:pt x="582" y="558"/>
                    </a:lnTo>
                    <a:lnTo>
                      <a:pt x="582" y="559"/>
                    </a:lnTo>
                    <a:lnTo>
                      <a:pt x="582" y="560"/>
                    </a:lnTo>
                    <a:lnTo>
                      <a:pt x="583" y="561"/>
                    </a:lnTo>
                    <a:lnTo>
                      <a:pt x="584" y="559"/>
                    </a:lnTo>
                    <a:lnTo>
                      <a:pt x="585" y="560"/>
                    </a:lnTo>
                    <a:lnTo>
                      <a:pt x="585" y="561"/>
                    </a:lnTo>
                    <a:lnTo>
                      <a:pt x="585" y="562"/>
                    </a:lnTo>
                    <a:lnTo>
                      <a:pt x="586" y="562"/>
                    </a:lnTo>
                    <a:lnTo>
                      <a:pt x="587" y="562"/>
                    </a:lnTo>
                    <a:lnTo>
                      <a:pt x="588" y="562"/>
                    </a:lnTo>
                    <a:lnTo>
                      <a:pt x="588" y="561"/>
                    </a:lnTo>
                    <a:lnTo>
                      <a:pt x="589" y="561"/>
                    </a:lnTo>
                    <a:lnTo>
                      <a:pt x="591" y="561"/>
                    </a:lnTo>
                    <a:lnTo>
                      <a:pt x="592" y="561"/>
                    </a:lnTo>
                    <a:lnTo>
                      <a:pt x="592" y="560"/>
                    </a:lnTo>
                    <a:lnTo>
                      <a:pt x="593" y="560"/>
                    </a:lnTo>
                    <a:lnTo>
                      <a:pt x="594" y="560"/>
                    </a:lnTo>
                    <a:lnTo>
                      <a:pt x="594" y="561"/>
                    </a:lnTo>
                    <a:lnTo>
                      <a:pt x="595" y="561"/>
                    </a:lnTo>
                    <a:lnTo>
                      <a:pt x="597" y="562"/>
                    </a:lnTo>
                    <a:lnTo>
                      <a:pt x="598" y="562"/>
                    </a:lnTo>
                    <a:lnTo>
                      <a:pt x="599" y="562"/>
                    </a:lnTo>
                    <a:lnTo>
                      <a:pt x="600" y="562"/>
                    </a:lnTo>
                    <a:lnTo>
                      <a:pt x="600" y="563"/>
                    </a:lnTo>
                    <a:lnTo>
                      <a:pt x="601" y="564"/>
                    </a:lnTo>
                    <a:lnTo>
                      <a:pt x="601" y="565"/>
                    </a:lnTo>
                    <a:lnTo>
                      <a:pt x="601" y="566"/>
                    </a:lnTo>
                    <a:lnTo>
                      <a:pt x="603" y="567"/>
                    </a:lnTo>
                    <a:lnTo>
                      <a:pt x="604" y="568"/>
                    </a:lnTo>
                    <a:lnTo>
                      <a:pt x="604" y="569"/>
                    </a:lnTo>
                    <a:lnTo>
                      <a:pt x="604" y="570"/>
                    </a:lnTo>
                    <a:lnTo>
                      <a:pt x="605" y="571"/>
                    </a:lnTo>
                    <a:lnTo>
                      <a:pt x="605" y="572"/>
                    </a:lnTo>
                    <a:lnTo>
                      <a:pt x="605" y="573"/>
                    </a:lnTo>
                    <a:lnTo>
                      <a:pt x="605" y="574"/>
                    </a:lnTo>
                    <a:lnTo>
                      <a:pt x="604" y="574"/>
                    </a:lnTo>
                    <a:lnTo>
                      <a:pt x="604" y="575"/>
                    </a:lnTo>
                    <a:lnTo>
                      <a:pt x="603" y="576"/>
                    </a:lnTo>
                    <a:lnTo>
                      <a:pt x="604" y="576"/>
                    </a:lnTo>
                    <a:lnTo>
                      <a:pt x="603" y="576"/>
                    </a:lnTo>
                    <a:lnTo>
                      <a:pt x="604" y="577"/>
                    </a:lnTo>
                    <a:lnTo>
                      <a:pt x="604" y="578"/>
                    </a:lnTo>
                    <a:lnTo>
                      <a:pt x="603" y="579"/>
                    </a:lnTo>
                    <a:lnTo>
                      <a:pt x="602" y="579"/>
                    </a:lnTo>
                    <a:lnTo>
                      <a:pt x="601" y="579"/>
                    </a:lnTo>
                    <a:lnTo>
                      <a:pt x="601" y="580"/>
                    </a:lnTo>
                    <a:lnTo>
                      <a:pt x="600" y="580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600" y="582"/>
                    </a:lnTo>
                    <a:lnTo>
                      <a:pt x="599" y="582"/>
                    </a:lnTo>
                    <a:lnTo>
                      <a:pt x="599" y="583"/>
                    </a:lnTo>
                    <a:lnTo>
                      <a:pt x="598" y="583"/>
                    </a:lnTo>
                    <a:lnTo>
                      <a:pt x="598" y="584"/>
                    </a:lnTo>
                    <a:lnTo>
                      <a:pt x="597" y="584"/>
                    </a:lnTo>
                    <a:lnTo>
                      <a:pt x="597" y="585"/>
                    </a:lnTo>
                    <a:lnTo>
                      <a:pt x="596" y="585"/>
                    </a:lnTo>
                    <a:lnTo>
                      <a:pt x="596" y="586"/>
                    </a:lnTo>
                    <a:lnTo>
                      <a:pt x="597" y="586"/>
                    </a:lnTo>
                    <a:lnTo>
                      <a:pt x="597" y="587"/>
                    </a:lnTo>
                    <a:lnTo>
                      <a:pt x="597" y="588"/>
                    </a:lnTo>
                    <a:lnTo>
                      <a:pt x="596" y="588"/>
                    </a:lnTo>
                    <a:lnTo>
                      <a:pt x="596" y="589"/>
                    </a:lnTo>
                    <a:lnTo>
                      <a:pt x="595" y="589"/>
                    </a:lnTo>
                    <a:lnTo>
                      <a:pt x="595" y="590"/>
                    </a:lnTo>
                    <a:lnTo>
                      <a:pt x="595" y="591"/>
                    </a:lnTo>
                    <a:lnTo>
                      <a:pt x="594" y="591"/>
                    </a:lnTo>
                    <a:lnTo>
                      <a:pt x="595" y="592"/>
                    </a:lnTo>
                    <a:lnTo>
                      <a:pt x="595" y="593"/>
                    </a:lnTo>
                    <a:lnTo>
                      <a:pt x="594" y="593"/>
                    </a:lnTo>
                    <a:lnTo>
                      <a:pt x="593" y="594"/>
                    </a:lnTo>
                    <a:lnTo>
                      <a:pt x="593" y="595"/>
                    </a:lnTo>
                    <a:lnTo>
                      <a:pt x="594" y="595"/>
                    </a:lnTo>
                    <a:lnTo>
                      <a:pt x="594" y="596"/>
                    </a:lnTo>
                    <a:lnTo>
                      <a:pt x="594" y="597"/>
                    </a:lnTo>
                    <a:lnTo>
                      <a:pt x="594" y="598"/>
                    </a:lnTo>
                    <a:lnTo>
                      <a:pt x="594" y="599"/>
                    </a:lnTo>
                    <a:lnTo>
                      <a:pt x="594" y="600"/>
                    </a:lnTo>
                    <a:lnTo>
                      <a:pt x="594" y="601"/>
                    </a:lnTo>
                    <a:lnTo>
                      <a:pt x="595" y="601"/>
                    </a:lnTo>
                    <a:lnTo>
                      <a:pt x="595" y="602"/>
                    </a:lnTo>
                    <a:lnTo>
                      <a:pt x="595" y="603"/>
                    </a:lnTo>
                    <a:lnTo>
                      <a:pt x="596" y="603"/>
                    </a:lnTo>
                    <a:lnTo>
                      <a:pt x="595" y="603"/>
                    </a:lnTo>
                    <a:lnTo>
                      <a:pt x="595" y="604"/>
                    </a:lnTo>
                    <a:lnTo>
                      <a:pt x="595" y="605"/>
                    </a:lnTo>
                    <a:lnTo>
                      <a:pt x="595" y="606"/>
                    </a:lnTo>
                    <a:lnTo>
                      <a:pt x="596" y="606"/>
                    </a:lnTo>
                    <a:lnTo>
                      <a:pt x="596" y="605"/>
                    </a:lnTo>
                    <a:lnTo>
                      <a:pt x="596" y="606"/>
                    </a:lnTo>
                    <a:lnTo>
                      <a:pt x="596" y="607"/>
                    </a:lnTo>
                    <a:lnTo>
                      <a:pt x="596" y="608"/>
                    </a:lnTo>
                    <a:lnTo>
                      <a:pt x="597" y="608"/>
                    </a:lnTo>
                    <a:lnTo>
                      <a:pt x="598" y="609"/>
                    </a:lnTo>
                    <a:lnTo>
                      <a:pt x="598" y="610"/>
                    </a:lnTo>
                    <a:lnTo>
                      <a:pt x="597" y="610"/>
                    </a:lnTo>
                    <a:lnTo>
                      <a:pt x="597" y="611"/>
                    </a:lnTo>
                    <a:lnTo>
                      <a:pt x="597" y="612"/>
                    </a:lnTo>
                    <a:lnTo>
                      <a:pt x="598" y="613"/>
                    </a:lnTo>
                    <a:lnTo>
                      <a:pt x="599" y="613"/>
                    </a:lnTo>
                    <a:lnTo>
                      <a:pt x="599" y="614"/>
                    </a:lnTo>
                    <a:lnTo>
                      <a:pt x="599" y="615"/>
                    </a:lnTo>
                    <a:lnTo>
                      <a:pt x="598" y="615"/>
                    </a:lnTo>
                    <a:lnTo>
                      <a:pt x="599" y="616"/>
                    </a:lnTo>
                    <a:lnTo>
                      <a:pt x="599" y="617"/>
                    </a:lnTo>
                    <a:lnTo>
                      <a:pt x="600" y="617"/>
                    </a:lnTo>
                    <a:lnTo>
                      <a:pt x="600" y="618"/>
                    </a:lnTo>
                    <a:lnTo>
                      <a:pt x="600" y="619"/>
                    </a:lnTo>
                    <a:lnTo>
                      <a:pt x="599" y="619"/>
                    </a:lnTo>
                    <a:lnTo>
                      <a:pt x="598" y="619"/>
                    </a:lnTo>
                    <a:lnTo>
                      <a:pt x="598" y="620"/>
                    </a:lnTo>
                    <a:lnTo>
                      <a:pt x="597" y="620"/>
                    </a:lnTo>
                    <a:lnTo>
                      <a:pt x="596" y="620"/>
                    </a:lnTo>
                    <a:lnTo>
                      <a:pt x="595" y="620"/>
                    </a:lnTo>
                    <a:lnTo>
                      <a:pt x="595" y="621"/>
                    </a:lnTo>
                    <a:lnTo>
                      <a:pt x="594" y="621"/>
                    </a:lnTo>
                    <a:lnTo>
                      <a:pt x="594" y="622"/>
                    </a:lnTo>
                    <a:lnTo>
                      <a:pt x="593" y="622"/>
                    </a:lnTo>
                    <a:lnTo>
                      <a:pt x="593" y="621"/>
                    </a:lnTo>
                    <a:lnTo>
                      <a:pt x="592" y="621"/>
                    </a:lnTo>
                    <a:lnTo>
                      <a:pt x="592" y="622"/>
                    </a:lnTo>
                    <a:lnTo>
                      <a:pt x="592" y="623"/>
                    </a:lnTo>
                    <a:lnTo>
                      <a:pt x="591" y="624"/>
                    </a:lnTo>
                    <a:lnTo>
                      <a:pt x="590" y="624"/>
                    </a:lnTo>
                    <a:lnTo>
                      <a:pt x="589" y="624"/>
                    </a:lnTo>
                    <a:lnTo>
                      <a:pt x="589" y="625"/>
                    </a:lnTo>
                    <a:lnTo>
                      <a:pt x="589" y="624"/>
                    </a:lnTo>
                    <a:lnTo>
                      <a:pt x="588" y="624"/>
                    </a:lnTo>
                    <a:lnTo>
                      <a:pt x="588" y="625"/>
                    </a:lnTo>
                    <a:lnTo>
                      <a:pt x="588" y="626"/>
                    </a:lnTo>
                    <a:lnTo>
                      <a:pt x="587" y="626"/>
                    </a:lnTo>
                    <a:lnTo>
                      <a:pt x="588" y="626"/>
                    </a:lnTo>
                    <a:lnTo>
                      <a:pt x="588" y="627"/>
                    </a:lnTo>
                    <a:lnTo>
                      <a:pt x="587" y="627"/>
                    </a:lnTo>
                    <a:lnTo>
                      <a:pt x="586" y="627"/>
                    </a:lnTo>
                    <a:lnTo>
                      <a:pt x="585" y="626"/>
                    </a:lnTo>
                    <a:lnTo>
                      <a:pt x="585" y="627"/>
                    </a:lnTo>
                    <a:lnTo>
                      <a:pt x="584" y="628"/>
                    </a:lnTo>
                    <a:lnTo>
                      <a:pt x="585" y="629"/>
                    </a:lnTo>
                    <a:lnTo>
                      <a:pt x="584" y="629"/>
                    </a:lnTo>
                    <a:lnTo>
                      <a:pt x="583" y="628"/>
                    </a:lnTo>
                    <a:lnTo>
                      <a:pt x="582" y="628"/>
                    </a:lnTo>
                    <a:lnTo>
                      <a:pt x="582" y="629"/>
                    </a:lnTo>
                    <a:lnTo>
                      <a:pt x="581" y="630"/>
                    </a:lnTo>
                    <a:lnTo>
                      <a:pt x="580" y="630"/>
                    </a:lnTo>
                    <a:lnTo>
                      <a:pt x="579" y="630"/>
                    </a:lnTo>
                    <a:lnTo>
                      <a:pt x="579" y="631"/>
                    </a:lnTo>
                    <a:lnTo>
                      <a:pt x="578" y="631"/>
                    </a:lnTo>
                    <a:lnTo>
                      <a:pt x="579" y="632"/>
                    </a:lnTo>
                    <a:lnTo>
                      <a:pt x="578" y="632"/>
                    </a:lnTo>
                    <a:lnTo>
                      <a:pt x="577" y="632"/>
                    </a:lnTo>
                    <a:lnTo>
                      <a:pt x="577" y="631"/>
                    </a:lnTo>
                    <a:lnTo>
                      <a:pt x="576" y="632"/>
                    </a:lnTo>
                    <a:lnTo>
                      <a:pt x="575" y="632"/>
                    </a:lnTo>
                    <a:lnTo>
                      <a:pt x="575" y="633"/>
                    </a:lnTo>
                    <a:lnTo>
                      <a:pt x="574" y="634"/>
                    </a:lnTo>
                    <a:lnTo>
                      <a:pt x="574" y="635"/>
                    </a:lnTo>
                    <a:lnTo>
                      <a:pt x="573" y="635"/>
                    </a:lnTo>
                    <a:lnTo>
                      <a:pt x="573" y="634"/>
                    </a:lnTo>
                    <a:lnTo>
                      <a:pt x="573" y="633"/>
                    </a:lnTo>
                    <a:lnTo>
                      <a:pt x="573" y="632"/>
                    </a:lnTo>
                    <a:lnTo>
                      <a:pt x="574" y="632"/>
                    </a:lnTo>
                    <a:lnTo>
                      <a:pt x="574" y="631"/>
                    </a:lnTo>
                    <a:lnTo>
                      <a:pt x="573" y="631"/>
                    </a:lnTo>
                    <a:lnTo>
                      <a:pt x="573" y="632"/>
                    </a:lnTo>
                    <a:lnTo>
                      <a:pt x="572" y="632"/>
                    </a:lnTo>
                    <a:lnTo>
                      <a:pt x="571" y="633"/>
                    </a:lnTo>
                    <a:lnTo>
                      <a:pt x="570" y="632"/>
                    </a:lnTo>
                    <a:lnTo>
                      <a:pt x="570" y="633"/>
                    </a:lnTo>
                    <a:lnTo>
                      <a:pt x="570" y="634"/>
                    </a:lnTo>
                    <a:lnTo>
                      <a:pt x="569" y="634"/>
                    </a:lnTo>
                    <a:lnTo>
                      <a:pt x="568" y="634"/>
                    </a:lnTo>
                    <a:lnTo>
                      <a:pt x="568" y="635"/>
                    </a:lnTo>
                    <a:lnTo>
                      <a:pt x="569" y="635"/>
                    </a:lnTo>
                    <a:lnTo>
                      <a:pt x="568" y="635"/>
                    </a:lnTo>
                    <a:lnTo>
                      <a:pt x="567" y="636"/>
                    </a:lnTo>
                    <a:lnTo>
                      <a:pt x="566" y="636"/>
                    </a:lnTo>
                    <a:lnTo>
                      <a:pt x="566" y="637"/>
                    </a:lnTo>
                    <a:lnTo>
                      <a:pt x="567" y="638"/>
                    </a:lnTo>
                    <a:lnTo>
                      <a:pt x="566" y="638"/>
                    </a:lnTo>
                    <a:lnTo>
                      <a:pt x="565" y="638"/>
                    </a:lnTo>
                    <a:lnTo>
                      <a:pt x="565" y="637"/>
                    </a:lnTo>
                    <a:lnTo>
                      <a:pt x="564" y="638"/>
                    </a:lnTo>
                    <a:lnTo>
                      <a:pt x="565" y="638"/>
                    </a:lnTo>
                    <a:lnTo>
                      <a:pt x="565" y="639"/>
                    </a:lnTo>
                    <a:lnTo>
                      <a:pt x="564" y="639"/>
                    </a:lnTo>
                    <a:lnTo>
                      <a:pt x="563" y="640"/>
                    </a:lnTo>
                    <a:lnTo>
                      <a:pt x="563" y="641"/>
                    </a:lnTo>
                    <a:lnTo>
                      <a:pt x="564" y="642"/>
                    </a:lnTo>
                    <a:lnTo>
                      <a:pt x="564" y="643"/>
                    </a:lnTo>
                    <a:lnTo>
                      <a:pt x="565" y="643"/>
                    </a:lnTo>
                    <a:lnTo>
                      <a:pt x="565" y="644"/>
                    </a:lnTo>
                    <a:lnTo>
                      <a:pt x="564" y="644"/>
                    </a:lnTo>
                    <a:lnTo>
                      <a:pt x="563" y="646"/>
                    </a:lnTo>
                    <a:lnTo>
                      <a:pt x="563" y="645"/>
                    </a:lnTo>
                    <a:lnTo>
                      <a:pt x="561" y="646"/>
                    </a:lnTo>
                    <a:lnTo>
                      <a:pt x="562" y="645"/>
                    </a:lnTo>
                    <a:lnTo>
                      <a:pt x="561" y="645"/>
                    </a:lnTo>
                    <a:lnTo>
                      <a:pt x="560" y="645"/>
                    </a:lnTo>
                    <a:lnTo>
                      <a:pt x="560" y="647"/>
                    </a:lnTo>
                    <a:lnTo>
                      <a:pt x="559" y="648"/>
                    </a:lnTo>
                    <a:lnTo>
                      <a:pt x="558" y="648"/>
                    </a:lnTo>
                    <a:lnTo>
                      <a:pt x="558" y="647"/>
                    </a:lnTo>
                    <a:lnTo>
                      <a:pt x="557" y="648"/>
                    </a:lnTo>
                    <a:lnTo>
                      <a:pt x="556" y="650"/>
                    </a:lnTo>
                    <a:lnTo>
                      <a:pt x="555" y="650"/>
                    </a:lnTo>
                    <a:lnTo>
                      <a:pt x="554" y="648"/>
                    </a:lnTo>
                    <a:lnTo>
                      <a:pt x="553" y="648"/>
                    </a:lnTo>
                    <a:lnTo>
                      <a:pt x="552" y="648"/>
                    </a:lnTo>
                    <a:lnTo>
                      <a:pt x="552" y="649"/>
                    </a:lnTo>
                    <a:lnTo>
                      <a:pt x="553" y="649"/>
                    </a:lnTo>
                    <a:lnTo>
                      <a:pt x="552" y="650"/>
                    </a:lnTo>
                    <a:lnTo>
                      <a:pt x="552" y="649"/>
                    </a:lnTo>
                    <a:lnTo>
                      <a:pt x="551" y="650"/>
                    </a:lnTo>
                    <a:lnTo>
                      <a:pt x="550" y="651"/>
                    </a:lnTo>
                    <a:lnTo>
                      <a:pt x="550" y="652"/>
                    </a:lnTo>
                    <a:lnTo>
                      <a:pt x="551" y="652"/>
                    </a:lnTo>
                    <a:lnTo>
                      <a:pt x="551" y="653"/>
                    </a:lnTo>
                    <a:lnTo>
                      <a:pt x="550" y="653"/>
                    </a:lnTo>
                    <a:lnTo>
                      <a:pt x="549" y="653"/>
                    </a:lnTo>
                    <a:lnTo>
                      <a:pt x="548" y="653"/>
                    </a:lnTo>
                    <a:lnTo>
                      <a:pt x="548" y="654"/>
                    </a:lnTo>
                    <a:lnTo>
                      <a:pt x="547" y="654"/>
                    </a:lnTo>
                    <a:lnTo>
                      <a:pt x="547" y="653"/>
                    </a:lnTo>
                    <a:lnTo>
                      <a:pt x="546" y="653"/>
                    </a:lnTo>
                    <a:lnTo>
                      <a:pt x="546" y="652"/>
                    </a:lnTo>
                    <a:lnTo>
                      <a:pt x="545" y="652"/>
                    </a:lnTo>
                    <a:lnTo>
                      <a:pt x="545" y="651"/>
                    </a:lnTo>
                    <a:lnTo>
                      <a:pt x="544" y="651"/>
                    </a:lnTo>
                    <a:lnTo>
                      <a:pt x="544" y="652"/>
                    </a:lnTo>
                    <a:lnTo>
                      <a:pt x="542" y="652"/>
                    </a:lnTo>
                    <a:lnTo>
                      <a:pt x="542" y="653"/>
                    </a:lnTo>
                    <a:lnTo>
                      <a:pt x="542" y="654"/>
                    </a:lnTo>
                    <a:lnTo>
                      <a:pt x="542" y="655"/>
                    </a:lnTo>
                    <a:lnTo>
                      <a:pt x="542" y="656"/>
                    </a:lnTo>
                    <a:lnTo>
                      <a:pt x="542" y="657"/>
                    </a:lnTo>
                    <a:lnTo>
                      <a:pt x="541" y="657"/>
                    </a:lnTo>
                    <a:lnTo>
                      <a:pt x="540" y="655"/>
                    </a:lnTo>
                    <a:lnTo>
                      <a:pt x="539" y="655"/>
                    </a:lnTo>
                    <a:lnTo>
                      <a:pt x="539" y="656"/>
                    </a:lnTo>
                    <a:lnTo>
                      <a:pt x="539" y="657"/>
                    </a:lnTo>
                    <a:lnTo>
                      <a:pt x="538" y="657"/>
                    </a:lnTo>
                    <a:lnTo>
                      <a:pt x="539" y="657"/>
                    </a:lnTo>
                    <a:lnTo>
                      <a:pt x="539" y="658"/>
                    </a:lnTo>
                    <a:lnTo>
                      <a:pt x="538" y="659"/>
                    </a:lnTo>
                    <a:lnTo>
                      <a:pt x="537" y="659"/>
                    </a:lnTo>
                    <a:lnTo>
                      <a:pt x="537" y="658"/>
                    </a:lnTo>
                    <a:lnTo>
                      <a:pt x="536" y="658"/>
                    </a:lnTo>
                    <a:lnTo>
                      <a:pt x="536" y="659"/>
                    </a:lnTo>
                    <a:lnTo>
                      <a:pt x="535" y="658"/>
                    </a:lnTo>
                    <a:lnTo>
                      <a:pt x="534" y="658"/>
                    </a:lnTo>
                    <a:lnTo>
                      <a:pt x="533" y="658"/>
                    </a:lnTo>
                    <a:lnTo>
                      <a:pt x="532" y="658"/>
                    </a:lnTo>
                    <a:lnTo>
                      <a:pt x="532" y="659"/>
                    </a:lnTo>
                    <a:lnTo>
                      <a:pt x="532" y="660"/>
                    </a:lnTo>
                    <a:lnTo>
                      <a:pt x="531" y="660"/>
                    </a:lnTo>
                    <a:lnTo>
                      <a:pt x="530" y="660"/>
                    </a:lnTo>
                    <a:lnTo>
                      <a:pt x="530" y="661"/>
                    </a:lnTo>
                    <a:lnTo>
                      <a:pt x="529" y="661"/>
                    </a:lnTo>
                    <a:lnTo>
                      <a:pt x="529" y="660"/>
                    </a:lnTo>
                    <a:lnTo>
                      <a:pt x="529" y="659"/>
                    </a:lnTo>
                    <a:lnTo>
                      <a:pt x="529" y="658"/>
                    </a:lnTo>
                    <a:lnTo>
                      <a:pt x="528" y="658"/>
                    </a:lnTo>
                    <a:lnTo>
                      <a:pt x="527" y="658"/>
                    </a:lnTo>
                    <a:lnTo>
                      <a:pt x="527" y="657"/>
                    </a:lnTo>
                    <a:lnTo>
                      <a:pt x="527" y="656"/>
                    </a:lnTo>
                    <a:lnTo>
                      <a:pt x="528" y="656"/>
                    </a:lnTo>
                    <a:lnTo>
                      <a:pt x="527" y="655"/>
                    </a:lnTo>
                    <a:lnTo>
                      <a:pt x="526" y="655"/>
                    </a:lnTo>
                    <a:lnTo>
                      <a:pt x="525" y="656"/>
                    </a:lnTo>
                    <a:lnTo>
                      <a:pt x="524" y="655"/>
                    </a:lnTo>
                    <a:lnTo>
                      <a:pt x="524" y="654"/>
                    </a:lnTo>
                    <a:lnTo>
                      <a:pt x="523" y="654"/>
                    </a:lnTo>
                    <a:lnTo>
                      <a:pt x="523" y="653"/>
                    </a:lnTo>
                    <a:lnTo>
                      <a:pt x="522" y="653"/>
                    </a:lnTo>
                    <a:lnTo>
                      <a:pt x="521" y="653"/>
                    </a:lnTo>
                    <a:lnTo>
                      <a:pt x="521" y="652"/>
                    </a:lnTo>
                    <a:lnTo>
                      <a:pt x="520" y="651"/>
                    </a:lnTo>
                    <a:lnTo>
                      <a:pt x="519" y="651"/>
                    </a:lnTo>
                    <a:lnTo>
                      <a:pt x="519" y="652"/>
                    </a:lnTo>
                    <a:lnTo>
                      <a:pt x="518" y="652"/>
                    </a:lnTo>
                    <a:lnTo>
                      <a:pt x="516" y="652"/>
                    </a:lnTo>
                    <a:lnTo>
                      <a:pt x="515" y="652"/>
                    </a:lnTo>
                    <a:lnTo>
                      <a:pt x="514" y="651"/>
                    </a:lnTo>
                    <a:lnTo>
                      <a:pt x="513" y="651"/>
                    </a:lnTo>
                    <a:lnTo>
                      <a:pt x="513" y="650"/>
                    </a:lnTo>
                    <a:lnTo>
                      <a:pt x="512" y="650"/>
                    </a:lnTo>
                    <a:lnTo>
                      <a:pt x="511" y="650"/>
                    </a:lnTo>
                    <a:lnTo>
                      <a:pt x="511" y="649"/>
                    </a:lnTo>
                    <a:lnTo>
                      <a:pt x="510" y="648"/>
                    </a:lnTo>
                    <a:lnTo>
                      <a:pt x="510" y="647"/>
                    </a:lnTo>
                    <a:lnTo>
                      <a:pt x="510" y="646"/>
                    </a:lnTo>
                    <a:lnTo>
                      <a:pt x="509" y="645"/>
                    </a:lnTo>
                    <a:lnTo>
                      <a:pt x="509" y="646"/>
                    </a:lnTo>
                    <a:lnTo>
                      <a:pt x="508" y="645"/>
                    </a:lnTo>
                    <a:lnTo>
                      <a:pt x="507" y="645"/>
                    </a:lnTo>
                    <a:lnTo>
                      <a:pt x="506" y="644"/>
                    </a:lnTo>
                    <a:lnTo>
                      <a:pt x="506" y="645"/>
                    </a:lnTo>
                    <a:lnTo>
                      <a:pt x="505" y="644"/>
                    </a:lnTo>
                    <a:lnTo>
                      <a:pt x="504" y="644"/>
                    </a:lnTo>
                    <a:lnTo>
                      <a:pt x="503" y="644"/>
                    </a:lnTo>
                    <a:lnTo>
                      <a:pt x="503" y="643"/>
                    </a:lnTo>
                    <a:lnTo>
                      <a:pt x="504" y="642"/>
                    </a:lnTo>
                    <a:lnTo>
                      <a:pt x="501" y="642"/>
                    </a:lnTo>
                    <a:lnTo>
                      <a:pt x="500" y="642"/>
                    </a:lnTo>
                    <a:lnTo>
                      <a:pt x="500" y="641"/>
                    </a:lnTo>
                    <a:lnTo>
                      <a:pt x="500" y="640"/>
                    </a:lnTo>
                    <a:lnTo>
                      <a:pt x="499" y="640"/>
                    </a:lnTo>
                    <a:lnTo>
                      <a:pt x="498" y="640"/>
                    </a:lnTo>
                    <a:lnTo>
                      <a:pt x="498" y="641"/>
                    </a:lnTo>
                    <a:lnTo>
                      <a:pt x="497" y="642"/>
                    </a:lnTo>
                    <a:lnTo>
                      <a:pt x="497" y="643"/>
                    </a:lnTo>
                    <a:lnTo>
                      <a:pt x="495" y="643"/>
                    </a:lnTo>
                    <a:lnTo>
                      <a:pt x="494" y="644"/>
                    </a:lnTo>
                    <a:lnTo>
                      <a:pt x="494" y="645"/>
                    </a:lnTo>
                    <a:lnTo>
                      <a:pt x="495" y="645"/>
                    </a:lnTo>
                    <a:lnTo>
                      <a:pt x="495" y="646"/>
                    </a:lnTo>
                    <a:lnTo>
                      <a:pt x="494" y="646"/>
                    </a:lnTo>
                    <a:lnTo>
                      <a:pt x="493" y="646"/>
                    </a:lnTo>
                    <a:lnTo>
                      <a:pt x="491" y="644"/>
                    </a:lnTo>
                    <a:lnTo>
                      <a:pt x="490" y="644"/>
                    </a:lnTo>
                    <a:lnTo>
                      <a:pt x="489" y="644"/>
                    </a:lnTo>
                    <a:lnTo>
                      <a:pt x="487" y="644"/>
                    </a:lnTo>
                    <a:lnTo>
                      <a:pt x="486" y="644"/>
                    </a:lnTo>
                    <a:lnTo>
                      <a:pt x="485" y="644"/>
                    </a:lnTo>
                    <a:lnTo>
                      <a:pt x="485" y="643"/>
                    </a:lnTo>
                    <a:lnTo>
                      <a:pt x="485" y="642"/>
                    </a:lnTo>
                    <a:lnTo>
                      <a:pt x="484" y="642"/>
                    </a:lnTo>
                    <a:lnTo>
                      <a:pt x="484" y="643"/>
                    </a:lnTo>
                    <a:lnTo>
                      <a:pt x="483" y="643"/>
                    </a:lnTo>
                    <a:lnTo>
                      <a:pt x="482" y="643"/>
                    </a:lnTo>
                    <a:lnTo>
                      <a:pt x="482" y="642"/>
                    </a:lnTo>
                    <a:lnTo>
                      <a:pt x="481" y="642"/>
                    </a:lnTo>
                    <a:lnTo>
                      <a:pt x="480" y="643"/>
                    </a:lnTo>
                    <a:lnTo>
                      <a:pt x="479" y="644"/>
                    </a:lnTo>
                    <a:lnTo>
                      <a:pt x="478" y="644"/>
                    </a:lnTo>
                    <a:lnTo>
                      <a:pt x="477" y="645"/>
                    </a:lnTo>
                    <a:lnTo>
                      <a:pt x="477" y="644"/>
                    </a:lnTo>
                    <a:lnTo>
                      <a:pt x="477" y="643"/>
                    </a:lnTo>
                    <a:lnTo>
                      <a:pt x="477" y="642"/>
                    </a:lnTo>
                    <a:lnTo>
                      <a:pt x="477" y="641"/>
                    </a:lnTo>
                    <a:lnTo>
                      <a:pt x="476" y="641"/>
                    </a:lnTo>
                    <a:lnTo>
                      <a:pt x="475" y="642"/>
                    </a:lnTo>
                    <a:lnTo>
                      <a:pt x="474" y="642"/>
                    </a:lnTo>
                    <a:lnTo>
                      <a:pt x="473" y="641"/>
                    </a:lnTo>
                    <a:lnTo>
                      <a:pt x="472" y="641"/>
                    </a:lnTo>
                    <a:lnTo>
                      <a:pt x="471" y="640"/>
                    </a:lnTo>
                    <a:lnTo>
                      <a:pt x="470" y="640"/>
                    </a:lnTo>
                    <a:lnTo>
                      <a:pt x="471" y="638"/>
                    </a:lnTo>
                    <a:lnTo>
                      <a:pt x="470" y="638"/>
                    </a:lnTo>
                    <a:lnTo>
                      <a:pt x="468" y="638"/>
                    </a:lnTo>
                    <a:lnTo>
                      <a:pt x="467" y="638"/>
                    </a:lnTo>
                    <a:lnTo>
                      <a:pt x="466" y="638"/>
                    </a:lnTo>
                    <a:lnTo>
                      <a:pt x="465" y="638"/>
                    </a:lnTo>
                    <a:lnTo>
                      <a:pt x="463" y="638"/>
                    </a:lnTo>
                    <a:lnTo>
                      <a:pt x="462" y="638"/>
                    </a:lnTo>
                    <a:lnTo>
                      <a:pt x="462" y="639"/>
                    </a:lnTo>
                    <a:lnTo>
                      <a:pt x="461" y="639"/>
                    </a:lnTo>
                    <a:lnTo>
                      <a:pt x="460" y="639"/>
                    </a:lnTo>
                    <a:lnTo>
                      <a:pt x="459" y="639"/>
                    </a:lnTo>
                    <a:lnTo>
                      <a:pt x="459" y="640"/>
                    </a:lnTo>
                    <a:lnTo>
                      <a:pt x="458" y="639"/>
                    </a:lnTo>
                    <a:lnTo>
                      <a:pt x="457" y="639"/>
                    </a:lnTo>
                    <a:lnTo>
                      <a:pt x="457" y="640"/>
                    </a:lnTo>
                    <a:lnTo>
                      <a:pt x="456" y="640"/>
                    </a:lnTo>
                    <a:lnTo>
                      <a:pt x="455" y="639"/>
                    </a:lnTo>
                    <a:lnTo>
                      <a:pt x="453" y="640"/>
                    </a:lnTo>
                    <a:lnTo>
                      <a:pt x="451" y="639"/>
                    </a:lnTo>
                    <a:lnTo>
                      <a:pt x="450" y="639"/>
                    </a:lnTo>
                    <a:lnTo>
                      <a:pt x="448" y="640"/>
                    </a:lnTo>
                    <a:lnTo>
                      <a:pt x="447" y="639"/>
                    </a:lnTo>
                    <a:lnTo>
                      <a:pt x="446" y="640"/>
                    </a:lnTo>
                    <a:lnTo>
                      <a:pt x="445" y="641"/>
                    </a:lnTo>
                    <a:lnTo>
                      <a:pt x="444" y="642"/>
                    </a:lnTo>
                    <a:lnTo>
                      <a:pt x="443" y="642"/>
                    </a:lnTo>
                    <a:lnTo>
                      <a:pt x="443" y="639"/>
                    </a:lnTo>
                    <a:lnTo>
                      <a:pt x="443" y="638"/>
                    </a:lnTo>
                    <a:lnTo>
                      <a:pt x="442" y="638"/>
                    </a:lnTo>
                    <a:lnTo>
                      <a:pt x="440" y="638"/>
                    </a:lnTo>
                    <a:lnTo>
                      <a:pt x="440" y="637"/>
                    </a:lnTo>
                    <a:lnTo>
                      <a:pt x="439" y="637"/>
                    </a:lnTo>
                    <a:lnTo>
                      <a:pt x="438" y="637"/>
                    </a:lnTo>
                    <a:lnTo>
                      <a:pt x="438" y="636"/>
                    </a:lnTo>
                    <a:lnTo>
                      <a:pt x="438" y="635"/>
                    </a:lnTo>
                    <a:lnTo>
                      <a:pt x="437" y="635"/>
                    </a:lnTo>
                    <a:lnTo>
                      <a:pt x="435" y="635"/>
                    </a:lnTo>
                    <a:lnTo>
                      <a:pt x="435" y="634"/>
                    </a:lnTo>
                    <a:lnTo>
                      <a:pt x="434" y="634"/>
                    </a:lnTo>
                    <a:lnTo>
                      <a:pt x="432" y="633"/>
                    </a:lnTo>
                    <a:lnTo>
                      <a:pt x="432" y="634"/>
                    </a:lnTo>
                    <a:lnTo>
                      <a:pt x="431" y="634"/>
                    </a:lnTo>
                    <a:lnTo>
                      <a:pt x="430" y="635"/>
                    </a:lnTo>
                    <a:lnTo>
                      <a:pt x="429" y="636"/>
                    </a:lnTo>
                    <a:lnTo>
                      <a:pt x="428" y="637"/>
                    </a:lnTo>
                    <a:lnTo>
                      <a:pt x="427" y="637"/>
                    </a:lnTo>
                    <a:lnTo>
                      <a:pt x="427" y="638"/>
                    </a:lnTo>
                    <a:lnTo>
                      <a:pt x="427" y="639"/>
                    </a:lnTo>
                    <a:lnTo>
                      <a:pt x="426" y="639"/>
                    </a:lnTo>
                    <a:lnTo>
                      <a:pt x="426" y="640"/>
                    </a:lnTo>
                    <a:lnTo>
                      <a:pt x="425" y="640"/>
                    </a:lnTo>
                    <a:lnTo>
                      <a:pt x="424" y="640"/>
                    </a:lnTo>
                    <a:lnTo>
                      <a:pt x="423" y="639"/>
                    </a:lnTo>
                    <a:lnTo>
                      <a:pt x="422" y="640"/>
                    </a:lnTo>
                    <a:lnTo>
                      <a:pt x="421" y="640"/>
                    </a:lnTo>
                    <a:lnTo>
                      <a:pt x="421" y="641"/>
                    </a:lnTo>
                    <a:lnTo>
                      <a:pt x="421" y="642"/>
                    </a:lnTo>
                    <a:lnTo>
                      <a:pt x="420" y="642"/>
                    </a:lnTo>
                    <a:lnTo>
                      <a:pt x="420" y="643"/>
                    </a:lnTo>
                    <a:lnTo>
                      <a:pt x="419" y="643"/>
                    </a:lnTo>
                    <a:lnTo>
                      <a:pt x="418" y="644"/>
                    </a:lnTo>
                    <a:lnTo>
                      <a:pt x="417" y="644"/>
                    </a:lnTo>
                    <a:lnTo>
                      <a:pt x="417" y="643"/>
                    </a:lnTo>
                    <a:lnTo>
                      <a:pt x="416" y="643"/>
                    </a:lnTo>
                    <a:lnTo>
                      <a:pt x="415" y="642"/>
                    </a:lnTo>
                    <a:lnTo>
                      <a:pt x="415" y="643"/>
                    </a:lnTo>
                    <a:lnTo>
                      <a:pt x="414" y="642"/>
                    </a:lnTo>
                    <a:lnTo>
                      <a:pt x="414" y="641"/>
                    </a:lnTo>
                    <a:lnTo>
                      <a:pt x="415" y="641"/>
                    </a:lnTo>
                    <a:lnTo>
                      <a:pt x="414" y="641"/>
                    </a:lnTo>
                    <a:lnTo>
                      <a:pt x="413" y="641"/>
                    </a:lnTo>
                    <a:lnTo>
                      <a:pt x="413" y="640"/>
                    </a:lnTo>
                    <a:lnTo>
                      <a:pt x="412" y="641"/>
                    </a:lnTo>
                    <a:lnTo>
                      <a:pt x="411" y="642"/>
                    </a:lnTo>
                    <a:lnTo>
                      <a:pt x="410" y="642"/>
                    </a:lnTo>
                    <a:lnTo>
                      <a:pt x="410" y="643"/>
                    </a:lnTo>
                    <a:lnTo>
                      <a:pt x="409" y="643"/>
                    </a:lnTo>
                    <a:lnTo>
                      <a:pt x="409" y="644"/>
                    </a:lnTo>
                    <a:lnTo>
                      <a:pt x="408" y="644"/>
                    </a:lnTo>
                    <a:lnTo>
                      <a:pt x="407" y="644"/>
                    </a:lnTo>
                    <a:lnTo>
                      <a:pt x="406" y="644"/>
                    </a:lnTo>
                    <a:lnTo>
                      <a:pt x="405" y="643"/>
                    </a:lnTo>
                    <a:lnTo>
                      <a:pt x="404" y="643"/>
                    </a:lnTo>
                    <a:lnTo>
                      <a:pt x="404" y="644"/>
                    </a:lnTo>
                    <a:lnTo>
                      <a:pt x="405" y="645"/>
                    </a:lnTo>
                    <a:lnTo>
                      <a:pt x="406" y="646"/>
                    </a:lnTo>
                    <a:lnTo>
                      <a:pt x="406" y="647"/>
                    </a:lnTo>
                    <a:lnTo>
                      <a:pt x="405" y="647"/>
                    </a:lnTo>
                    <a:lnTo>
                      <a:pt x="405" y="648"/>
                    </a:lnTo>
                    <a:lnTo>
                      <a:pt x="404" y="648"/>
                    </a:lnTo>
                    <a:lnTo>
                      <a:pt x="403" y="649"/>
                    </a:lnTo>
                    <a:lnTo>
                      <a:pt x="402" y="650"/>
                    </a:lnTo>
                    <a:lnTo>
                      <a:pt x="401" y="651"/>
                    </a:lnTo>
                    <a:lnTo>
                      <a:pt x="401" y="652"/>
                    </a:lnTo>
                    <a:lnTo>
                      <a:pt x="400" y="653"/>
                    </a:lnTo>
                    <a:lnTo>
                      <a:pt x="400" y="654"/>
                    </a:lnTo>
                    <a:lnTo>
                      <a:pt x="399" y="655"/>
                    </a:lnTo>
                    <a:lnTo>
                      <a:pt x="397" y="655"/>
                    </a:lnTo>
                    <a:lnTo>
                      <a:pt x="396" y="655"/>
                    </a:lnTo>
                    <a:lnTo>
                      <a:pt x="396" y="656"/>
                    </a:lnTo>
                    <a:lnTo>
                      <a:pt x="395" y="657"/>
                    </a:lnTo>
                    <a:lnTo>
                      <a:pt x="395" y="658"/>
                    </a:lnTo>
                    <a:lnTo>
                      <a:pt x="395" y="659"/>
                    </a:lnTo>
                    <a:lnTo>
                      <a:pt x="394" y="659"/>
                    </a:lnTo>
                    <a:lnTo>
                      <a:pt x="393" y="658"/>
                    </a:lnTo>
                    <a:lnTo>
                      <a:pt x="392" y="658"/>
                    </a:lnTo>
                    <a:lnTo>
                      <a:pt x="391" y="658"/>
                    </a:lnTo>
                    <a:lnTo>
                      <a:pt x="391" y="659"/>
                    </a:lnTo>
                    <a:lnTo>
                      <a:pt x="390" y="660"/>
                    </a:lnTo>
                    <a:lnTo>
                      <a:pt x="389" y="662"/>
                    </a:lnTo>
                    <a:lnTo>
                      <a:pt x="388" y="663"/>
                    </a:lnTo>
                    <a:lnTo>
                      <a:pt x="387" y="664"/>
                    </a:lnTo>
                    <a:lnTo>
                      <a:pt x="387" y="665"/>
                    </a:lnTo>
                    <a:lnTo>
                      <a:pt x="386" y="666"/>
                    </a:lnTo>
                    <a:lnTo>
                      <a:pt x="385" y="667"/>
                    </a:lnTo>
                    <a:lnTo>
                      <a:pt x="384" y="667"/>
                    </a:lnTo>
                    <a:lnTo>
                      <a:pt x="383" y="667"/>
                    </a:lnTo>
                    <a:lnTo>
                      <a:pt x="383" y="666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1" y="663"/>
                    </a:lnTo>
                    <a:lnTo>
                      <a:pt x="380" y="662"/>
                    </a:lnTo>
                    <a:lnTo>
                      <a:pt x="379" y="661"/>
                    </a:lnTo>
                    <a:lnTo>
                      <a:pt x="378" y="659"/>
                    </a:lnTo>
                    <a:lnTo>
                      <a:pt x="376" y="657"/>
                    </a:lnTo>
                    <a:lnTo>
                      <a:pt x="375" y="656"/>
                    </a:lnTo>
                    <a:lnTo>
                      <a:pt x="375" y="654"/>
                    </a:lnTo>
                    <a:lnTo>
                      <a:pt x="375" y="653"/>
                    </a:lnTo>
                    <a:lnTo>
                      <a:pt x="376" y="652"/>
                    </a:lnTo>
                    <a:lnTo>
                      <a:pt x="376" y="651"/>
                    </a:lnTo>
                    <a:lnTo>
                      <a:pt x="375" y="651"/>
                    </a:lnTo>
                    <a:lnTo>
                      <a:pt x="375" y="650"/>
                    </a:lnTo>
                    <a:lnTo>
                      <a:pt x="374" y="650"/>
                    </a:lnTo>
                    <a:lnTo>
                      <a:pt x="373" y="650"/>
                    </a:lnTo>
                    <a:lnTo>
                      <a:pt x="371" y="650"/>
                    </a:lnTo>
                    <a:lnTo>
                      <a:pt x="370" y="650"/>
                    </a:lnTo>
                    <a:lnTo>
                      <a:pt x="370" y="651"/>
                    </a:lnTo>
                    <a:lnTo>
                      <a:pt x="370" y="652"/>
                    </a:lnTo>
                    <a:lnTo>
                      <a:pt x="370" y="653"/>
                    </a:lnTo>
                    <a:lnTo>
                      <a:pt x="370" y="654"/>
                    </a:lnTo>
                    <a:lnTo>
                      <a:pt x="369" y="654"/>
                    </a:lnTo>
                    <a:lnTo>
                      <a:pt x="369" y="655"/>
                    </a:lnTo>
                    <a:lnTo>
                      <a:pt x="368" y="655"/>
                    </a:lnTo>
                    <a:lnTo>
                      <a:pt x="367" y="655"/>
                    </a:lnTo>
                    <a:lnTo>
                      <a:pt x="365" y="655"/>
                    </a:lnTo>
                    <a:lnTo>
                      <a:pt x="363" y="655"/>
                    </a:lnTo>
                    <a:lnTo>
                      <a:pt x="360" y="655"/>
                    </a:lnTo>
                    <a:lnTo>
                      <a:pt x="359" y="656"/>
                    </a:lnTo>
                    <a:lnTo>
                      <a:pt x="358" y="657"/>
                    </a:lnTo>
                    <a:lnTo>
                      <a:pt x="359" y="657"/>
                    </a:lnTo>
                    <a:lnTo>
                      <a:pt x="359" y="658"/>
                    </a:lnTo>
                    <a:lnTo>
                      <a:pt x="360" y="659"/>
                    </a:lnTo>
                    <a:lnTo>
                      <a:pt x="360" y="660"/>
                    </a:lnTo>
                    <a:lnTo>
                      <a:pt x="359" y="660"/>
                    </a:lnTo>
                    <a:lnTo>
                      <a:pt x="358" y="660"/>
                    </a:lnTo>
                    <a:lnTo>
                      <a:pt x="357" y="659"/>
                    </a:lnTo>
                    <a:lnTo>
                      <a:pt x="356" y="659"/>
                    </a:lnTo>
                    <a:lnTo>
                      <a:pt x="354" y="659"/>
                    </a:lnTo>
                    <a:lnTo>
                      <a:pt x="353" y="659"/>
                    </a:lnTo>
                    <a:lnTo>
                      <a:pt x="353" y="660"/>
                    </a:lnTo>
                    <a:lnTo>
                      <a:pt x="351" y="661"/>
                    </a:lnTo>
                    <a:lnTo>
                      <a:pt x="350" y="661"/>
                    </a:lnTo>
                    <a:lnTo>
                      <a:pt x="349" y="661"/>
                    </a:lnTo>
                    <a:lnTo>
                      <a:pt x="348" y="661"/>
                    </a:lnTo>
                    <a:lnTo>
                      <a:pt x="347" y="661"/>
                    </a:lnTo>
                    <a:lnTo>
                      <a:pt x="346" y="661"/>
                    </a:lnTo>
                    <a:lnTo>
                      <a:pt x="346" y="662"/>
                    </a:lnTo>
                    <a:lnTo>
                      <a:pt x="345" y="663"/>
                    </a:lnTo>
                    <a:lnTo>
                      <a:pt x="345" y="664"/>
                    </a:lnTo>
                    <a:lnTo>
                      <a:pt x="344" y="664"/>
                    </a:lnTo>
                    <a:lnTo>
                      <a:pt x="343" y="664"/>
                    </a:lnTo>
                    <a:lnTo>
                      <a:pt x="341" y="663"/>
                    </a:lnTo>
                    <a:lnTo>
                      <a:pt x="340" y="663"/>
                    </a:lnTo>
                    <a:lnTo>
                      <a:pt x="338" y="661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5" y="660"/>
                    </a:lnTo>
                    <a:lnTo>
                      <a:pt x="334" y="660"/>
                    </a:lnTo>
                    <a:lnTo>
                      <a:pt x="334" y="661"/>
                    </a:lnTo>
                    <a:lnTo>
                      <a:pt x="333" y="661"/>
                    </a:lnTo>
                    <a:lnTo>
                      <a:pt x="332" y="661"/>
                    </a:lnTo>
                    <a:lnTo>
                      <a:pt x="330" y="661"/>
                    </a:lnTo>
                    <a:lnTo>
                      <a:pt x="329" y="661"/>
                    </a:lnTo>
                    <a:lnTo>
                      <a:pt x="328" y="660"/>
                    </a:lnTo>
                    <a:lnTo>
                      <a:pt x="326" y="660"/>
                    </a:lnTo>
                    <a:lnTo>
                      <a:pt x="325" y="659"/>
                    </a:lnTo>
                    <a:lnTo>
                      <a:pt x="324" y="659"/>
                    </a:lnTo>
                    <a:lnTo>
                      <a:pt x="323" y="658"/>
                    </a:lnTo>
                    <a:lnTo>
                      <a:pt x="322" y="658"/>
                    </a:lnTo>
                    <a:lnTo>
                      <a:pt x="321" y="658"/>
                    </a:lnTo>
                    <a:lnTo>
                      <a:pt x="320" y="659"/>
                    </a:lnTo>
                    <a:lnTo>
                      <a:pt x="319" y="660"/>
                    </a:lnTo>
                    <a:lnTo>
                      <a:pt x="319" y="661"/>
                    </a:lnTo>
                    <a:lnTo>
                      <a:pt x="318" y="662"/>
                    </a:lnTo>
                    <a:lnTo>
                      <a:pt x="318" y="663"/>
                    </a:lnTo>
                    <a:lnTo>
                      <a:pt x="316" y="664"/>
                    </a:lnTo>
                    <a:lnTo>
                      <a:pt x="315" y="665"/>
                    </a:lnTo>
                    <a:lnTo>
                      <a:pt x="314" y="665"/>
                    </a:lnTo>
                    <a:lnTo>
                      <a:pt x="313" y="665"/>
                    </a:lnTo>
                    <a:lnTo>
                      <a:pt x="311" y="665"/>
                    </a:lnTo>
                    <a:lnTo>
                      <a:pt x="308" y="664"/>
                    </a:lnTo>
                    <a:lnTo>
                      <a:pt x="307" y="664"/>
                    </a:lnTo>
                    <a:lnTo>
                      <a:pt x="306" y="664"/>
                    </a:lnTo>
                    <a:lnTo>
                      <a:pt x="305" y="664"/>
                    </a:lnTo>
                    <a:lnTo>
                      <a:pt x="303" y="665"/>
                    </a:lnTo>
                    <a:lnTo>
                      <a:pt x="302" y="665"/>
                    </a:lnTo>
                    <a:lnTo>
                      <a:pt x="300" y="666"/>
                    </a:lnTo>
                    <a:lnTo>
                      <a:pt x="299" y="665"/>
                    </a:lnTo>
                    <a:lnTo>
                      <a:pt x="298" y="665"/>
                    </a:lnTo>
                    <a:lnTo>
                      <a:pt x="297" y="665"/>
                    </a:lnTo>
                    <a:lnTo>
                      <a:pt x="296" y="666"/>
                    </a:lnTo>
                    <a:lnTo>
                      <a:pt x="295" y="666"/>
                    </a:lnTo>
                    <a:lnTo>
                      <a:pt x="294" y="666"/>
                    </a:lnTo>
                    <a:lnTo>
                      <a:pt x="293" y="666"/>
                    </a:lnTo>
                    <a:lnTo>
                      <a:pt x="292" y="666"/>
                    </a:lnTo>
                    <a:lnTo>
                      <a:pt x="291" y="667"/>
                    </a:lnTo>
                    <a:lnTo>
                      <a:pt x="291" y="668"/>
                    </a:lnTo>
                    <a:lnTo>
                      <a:pt x="289" y="669"/>
                    </a:lnTo>
                    <a:lnTo>
                      <a:pt x="288" y="672"/>
                    </a:lnTo>
                    <a:lnTo>
                      <a:pt x="287" y="673"/>
                    </a:lnTo>
                    <a:lnTo>
                      <a:pt x="286" y="675"/>
                    </a:lnTo>
                    <a:lnTo>
                      <a:pt x="286" y="677"/>
                    </a:lnTo>
                    <a:lnTo>
                      <a:pt x="285" y="677"/>
                    </a:lnTo>
                    <a:lnTo>
                      <a:pt x="285" y="678"/>
                    </a:lnTo>
                    <a:lnTo>
                      <a:pt x="284" y="679"/>
                    </a:lnTo>
                    <a:lnTo>
                      <a:pt x="283" y="680"/>
                    </a:lnTo>
                    <a:lnTo>
                      <a:pt x="281" y="680"/>
                    </a:lnTo>
                    <a:lnTo>
                      <a:pt x="280" y="680"/>
                    </a:lnTo>
                    <a:lnTo>
                      <a:pt x="278" y="685"/>
                    </a:lnTo>
                    <a:lnTo>
                      <a:pt x="278" y="686"/>
                    </a:lnTo>
                    <a:lnTo>
                      <a:pt x="277" y="687"/>
                    </a:lnTo>
                    <a:lnTo>
                      <a:pt x="276" y="689"/>
                    </a:lnTo>
                    <a:lnTo>
                      <a:pt x="275" y="689"/>
                    </a:lnTo>
                    <a:lnTo>
                      <a:pt x="274" y="689"/>
                    </a:lnTo>
                    <a:lnTo>
                      <a:pt x="272" y="690"/>
                    </a:lnTo>
                    <a:lnTo>
                      <a:pt x="271" y="690"/>
                    </a:lnTo>
                    <a:lnTo>
                      <a:pt x="271" y="691"/>
                    </a:lnTo>
                    <a:lnTo>
                      <a:pt x="270" y="691"/>
                    </a:lnTo>
                    <a:lnTo>
                      <a:pt x="270" y="692"/>
                    </a:lnTo>
                    <a:lnTo>
                      <a:pt x="270" y="693"/>
                    </a:lnTo>
                    <a:lnTo>
                      <a:pt x="271" y="695"/>
                    </a:lnTo>
                    <a:lnTo>
                      <a:pt x="271" y="696"/>
                    </a:lnTo>
                    <a:lnTo>
                      <a:pt x="271" y="697"/>
                    </a:lnTo>
                    <a:lnTo>
                      <a:pt x="271" y="698"/>
                    </a:lnTo>
                    <a:lnTo>
                      <a:pt x="271" y="699"/>
                    </a:lnTo>
                    <a:lnTo>
                      <a:pt x="271" y="701"/>
                    </a:lnTo>
                    <a:lnTo>
                      <a:pt x="270" y="703"/>
                    </a:lnTo>
                    <a:lnTo>
                      <a:pt x="269" y="705"/>
                    </a:lnTo>
                    <a:lnTo>
                      <a:pt x="268" y="706"/>
                    </a:lnTo>
                    <a:lnTo>
                      <a:pt x="267" y="708"/>
                    </a:lnTo>
                    <a:lnTo>
                      <a:pt x="266" y="709"/>
                    </a:lnTo>
                    <a:lnTo>
                      <a:pt x="265" y="709"/>
                    </a:lnTo>
                    <a:lnTo>
                      <a:pt x="263" y="710"/>
                    </a:lnTo>
                    <a:lnTo>
                      <a:pt x="263" y="711"/>
                    </a:lnTo>
                    <a:lnTo>
                      <a:pt x="262" y="711"/>
                    </a:lnTo>
                    <a:lnTo>
                      <a:pt x="262" y="712"/>
                    </a:lnTo>
                    <a:lnTo>
                      <a:pt x="260" y="712"/>
                    </a:lnTo>
                    <a:lnTo>
                      <a:pt x="259" y="711"/>
                    </a:lnTo>
                    <a:lnTo>
                      <a:pt x="257" y="711"/>
                    </a:lnTo>
                    <a:lnTo>
                      <a:pt x="256" y="711"/>
                    </a:lnTo>
                    <a:lnTo>
                      <a:pt x="255" y="711"/>
                    </a:lnTo>
                    <a:lnTo>
                      <a:pt x="253" y="711"/>
                    </a:lnTo>
                    <a:lnTo>
                      <a:pt x="252" y="711"/>
                    </a:lnTo>
                    <a:lnTo>
                      <a:pt x="252" y="712"/>
                    </a:lnTo>
                    <a:lnTo>
                      <a:pt x="253" y="714"/>
                    </a:lnTo>
                    <a:lnTo>
                      <a:pt x="252" y="715"/>
                    </a:lnTo>
                    <a:lnTo>
                      <a:pt x="250" y="715"/>
                    </a:lnTo>
                    <a:lnTo>
                      <a:pt x="248" y="716"/>
                    </a:lnTo>
                    <a:lnTo>
                      <a:pt x="247" y="716"/>
                    </a:lnTo>
                    <a:lnTo>
                      <a:pt x="246" y="717"/>
                    </a:lnTo>
                    <a:lnTo>
                      <a:pt x="245" y="718"/>
                    </a:lnTo>
                    <a:lnTo>
                      <a:pt x="245" y="719"/>
                    </a:lnTo>
                    <a:lnTo>
                      <a:pt x="245" y="721"/>
                    </a:lnTo>
                    <a:lnTo>
                      <a:pt x="245" y="722"/>
                    </a:lnTo>
                    <a:lnTo>
                      <a:pt x="243" y="723"/>
                    </a:lnTo>
                    <a:lnTo>
                      <a:pt x="242" y="724"/>
                    </a:lnTo>
                    <a:lnTo>
                      <a:pt x="241" y="724"/>
                    </a:lnTo>
                    <a:lnTo>
                      <a:pt x="240" y="724"/>
                    </a:lnTo>
                    <a:lnTo>
                      <a:pt x="240" y="725"/>
                    </a:lnTo>
                    <a:lnTo>
                      <a:pt x="238" y="726"/>
                    </a:lnTo>
                    <a:lnTo>
                      <a:pt x="237" y="727"/>
                    </a:lnTo>
                    <a:lnTo>
                      <a:pt x="237" y="728"/>
                    </a:lnTo>
                    <a:lnTo>
                      <a:pt x="236" y="729"/>
                    </a:lnTo>
                    <a:lnTo>
                      <a:pt x="235" y="731"/>
                    </a:lnTo>
                    <a:lnTo>
                      <a:pt x="235" y="732"/>
                    </a:lnTo>
                    <a:lnTo>
                      <a:pt x="235" y="733"/>
                    </a:lnTo>
                    <a:lnTo>
                      <a:pt x="234" y="734"/>
                    </a:lnTo>
                    <a:lnTo>
                      <a:pt x="234" y="736"/>
                    </a:lnTo>
                    <a:lnTo>
                      <a:pt x="233" y="737"/>
                    </a:lnTo>
                    <a:lnTo>
                      <a:pt x="232" y="738"/>
                    </a:lnTo>
                    <a:lnTo>
                      <a:pt x="231" y="739"/>
                    </a:lnTo>
                    <a:lnTo>
                      <a:pt x="231" y="740"/>
                    </a:lnTo>
                    <a:lnTo>
                      <a:pt x="231" y="741"/>
                    </a:lnTo>
                    <a:lnTo>
                      <a:pt x="232" y="742"/>
                    </a:lnTo>
                    <a:lnTo>
                      <a:pt x="232" y="743"/>
                    </a:lnTo>
                    <a:lnTo>
                      <a:pt x="235" y="744"/>
                    </a:lnTo>
                    <a:lnTo>
                      <a:pt x="235" y="745"/>
                    </a:lnTo>
                    <a:lnTo>
                      <a:pt x="236" y="746"/>
                    </a:lnTo>
                    <a:lnTo>
                      <a:pt x="236" y="747"/>
                    </a:lnTo>
                    <a:lnTo>
                      <a:pt x="236" y="748"/>
                    </a:lnTo>
                    <a:lnTo>
                      <a:pt x="235" y="748"/>
                    </a:lnTo>
                    <a:lnTo>
                      <a:pt x="234" y="749"/>
                    </a:lnTo>
                    <a:lnTo>
                      <a:pt x="233" y="748"/>
                    </a:lnTo>
                    <a:lnTo>
                      <a:pt x="229" y="746"/>
                    </a:lnTo>
                    <a:lnTo>
                      <a:pt x="228" y="746"/>
                    </a:lnTo>
                    <a:lnTo>
                      <a:pt x="226" y="745"/>
                    </a:lnTo>
                    <a:lnTo>
                      <a:pt x="225" y="745"/>
                    </a:lnTo>
                    <a:lnTo>
                      <a:pt x="225" y="744"/>
                    </a:lnTo>
                    <a:lnTo>
                      <a:pt x="224" y="744"/>
                    </a:lnTo>
                    <a:lnTo>
                      <a:pt x="224" y="743"/>
                    </a:lnTo>
                    <a:lnTo>
                      <a:pt x="223" y="743"/>
                    </a:lnTo>
                    <a:lnTo>
                      <a:pt x="223" y="742"/>
                    </a:lnTo>
                    <a:lnTo>
                      <a:pt x="222" y="741"/>
                    </a:lnTo>
                    <a:lnTo>
                      <a:pt x="220" y="741"/>
                    </a:lnTo>
                    <a:lnTo>
                      <a:pt x="220" y="740"/>
                    </a:lnTo>
                    <a:lnTo>
                      <a:pt x="220" y="739"/>
                    </a:lnTo>
                    <a:lnTo>
                      <a:pt x="220" y="738"/>
                    </a:lnTo>
                    <a:lnTo>
                      <a:pt x="220" y="739"/>
                    </a:lnTo>
                    <a:lnTo>
                      <a:pt x="219" y="739"/>
                    </a:lnTo>
                    <a:lnTo>
                      <a:pt x="218" y="739"/>
                    </a:lnTo>
                    <a:lnTo>
                      <a:pt x="219" y="738"/>
                    </a:lnTo>
                    <a:lnTo>
                      <a:pt x="218" y="737"/>
                    </a:lnTo>
                    <a:lnTo>
                      <a:pt x="217" y="737"/>
                    </a:lnTo>
                    <a:lnTo>
                      <a:pt x="217" y="738"/>
                    </a:lnTo>
                    <a:lnTo>
                      <a:pt x="216" y="737"/>
                    </a:lnTo>
                    <a:lnTo>
                      <a:pt x="215" y="737"/>
                    </a:lnTo>
                    <a:lnTo>
                      <a:pt x="216" y="737"/>
                    </a:lnTo>
                    <a:lnTo>
                      <a:pt x="216" y="736"/>
                    </a:lnTo>
                    <a:lnTo>
                      <a:pt x="217" y="736"/>
                    </a:lnTo>
                    <a:lnTo>
                      <a:pt x="216" y="735"/>
                    </a:lnTo>
                    <a:lnTo>
                      <a:pt x="216" y="734"/>
                    </a:lnTo>
                    <a:lnTo>
                      <a:pt x="216" y="733"/>
                    </a:lnTo>
                    <a:lnTo>
                      <a:pt x="215" y="733"/>
                    </a:lnTo>
                    <a:lnTo>
                      <a:pt x="215" y="732"/>
                    </a:lnTo>
                    <a:lnTo>
                      <a:pt x="215" y="731"/>
                    </a:lnTo>
                    <a:lnTo>
                      <a:pt x="214" y="731"/>
                    </a:lnTo>
                    <a:lnTo>
                      <a:pt x="214" y="730"/>
                    </a:lnTo>
                    <a:lnTo>
                      <a:pt x="213" y="730"/>
                    </a:lnTo>
                    <a:lnTo>
                      <a:pt x="212" y="730"/>
                    </a:lnTo>
                    <a:lnTo>
                      <a:pt x="212" y="729"/>
                    </a:lnTo>
                    <a:lnTo>
                      <a:pt x="211" y="728"/>
                    </a:lnTo>
                    <a:lnTo>
                      <a:pt x="210" y="728"/>
                    </a:lnTo>
                    <a:lnTo>
                      <a:pt x="211" y="727"/>
                    </a:lnTo>
                    <a:lnTo>
                      <a:pt x="210" y="727"/>
                    </a:lnTo>
                    <a:lnTo>
                      <a:pt x="209" y="727"/>
                    </a:lnTo>
                    <a:lnTo>
                      <a:pt x="208" y="727"/>
                    </a:lnTo>
                    <a:lnTo>
                      <a:pt x="207" y="726"/>
                    </a:lnTo>
                    <a:lnTo>
                      <a:pt x="206" y="726"/>
                    </a:lnTo>
                    <a:lnTo>
                      <a:pt x="206" y="725"/>
                    </a:lnTo>
                    <a:lnTo>
                      <a:pt x="205" y="725"/>
                    </a:lnTo>
                    <a:lnTo>
                      <a:pt x="204" y="725"/>
                    </a:lnTo>
                    <a:lnTo>
                      <a:pt x="203" y="724"/>
                    </a:lnTo>
                    <a:lnTo>
                      <a:pt x="202" y="725"/>
                    </a:lnTo>
                    <a:lnTo>
                      <a:pt x="201" y="724"/>
                    </a:lnTo>
                    <a:lnTo>
                      <a:pt x="201" y="723"/>
                    </a:lnTo>
                    <a:lnTo>
                      <a:pt x="201" y="722"/>
                    </a:lnTo>
                    <a:lnTo>
                      <a:pt x="199" y="722"/>
                    </a:lnTo>
                    <a:lnTo>
                      <a:pt x="198" y="722"/>
                    </a:lnTo>
                    <a:lnTo>
                      <a:pt x="198" y="721"/>
                    </a:lnTo>
                    <a:lnTo>
                      <a:pt x="197" y="721"/>
                    </a:lnTo>
                    <a:lnTo>
                      <a:pt x="197" y="722"/>
                    </a:lnTo>
                    <a:lnTo>
                      <a:pt x="196" y="722"/>
                    </a:lnTo>
                    <a:lnTo>
                      <a:pt x="195" y="722"/>
                    </a:lnTo>
                    <a:lnTo>
                      <a:pt x="194" y="723"/>
                    </a:lnTo>
                    <a:lnTo>
                      <a:pt x="194" y="722"/>
                    </a:lnTo>
                    <a:lnTo>
                      <a:pt x="192" y="721"/>
                    </a:lnTo>
                    <a:lnTo>
                      <a:pt x="192" y="720"/>
                    </a:lnTo>
                    <a:lnTo>
                      <a:pt x="191" y="720"/>
                    </a:lnTo>
                    <a:lnTo>
                      <a:pt x="190" y="720"/>
                    </a:lnTo>
                    <a:lnTo>
                      <a:pt x="191" y="719"/>
                    </a:lnTo>
                    <a:lnTo>
                      <a:pt x="190" y="719"/>
                    </a:lnTo>
                    <a:lnTo>
                      <a:pt x="189" y="719"/>
                    </a:lnTo>
                    <a:lnTo>
                      <a:pt x="189" y="718"/>
                    </a:lnTo>
                    <a:lnTo>
                      <a:pt x="189" y="717"/>
                    </a:lnTo>
                    <a:lnTo>
                      <a:pt x="188" y="716"/>
                    </a:lnTo>
                    <a:lnTo>
                      <a:pt x="186" y="717"/>
                    </a:lnTo>
                    <a:lnTo>
                      <a:pt x="185" y="716"/>
                    </a:lnTo>
                    <a:lnTo>
                      <a:pt x="184" y="716"/>
                    </a:lnTo>
                    <a:lnTo>
                      <a:pt x="183" y="717"/>
                    </a:lnTo>
                    <a:lnTo>
                      <a:pt x="183" y="716"/>
                    </a:lnTo>
                    <a:lnTo>
                      <a:pt x="183" y="715"/>
                    </a:lnTo>
                    <a:lnTo>
                      <a:pt x="183" y="714"/>
                    </a:lnTo>
                    <a:lnTo>
                      <a:pt x="182" y="714"/>
                    </a:lnTo>
                    <a:lnTo>
                      <a:pt x="180" y="714"/>
                    </a:lnTo>
                    <a:lnTo>
                      <a:pt x="180" y="713"/>
                    </a:lnTo>
                    <a:lnTo>
                      <a:pt x="179" y="712"/>
                    </a:lnTo>
                    <a:lnTo>
                      <a:pt x="179" y="711"/>
                    </a:lnTo>
                    <a:lnTo>
                      <a:pt x="178" y="711"/>
                    </a:lnTo>
                    <a:lnTo>
                      <a:pt x="178" y="710"/>
                    </a:lnTo>
                    <a:lnTo>
                      <a:pt x="177" y="710"/>
                    </a:lnTo>
                    <a:lnTo>
                      <a:pt x="177" y="711"/>
                    </a:lnTo>
                    <a:lnTo>
                      <a:pt x="176" y="711"/>
                    </a:lnTo>
                    <a:lnTo>
                      <a:pt x="176" y="710"/>
                    </a:lnTo>
                    <a:lnTo>
                      <a:pt x="175" y="710"/>
                    </a:lnTo>
                    <a:lnTo>
                      <a:pt x="174" y="710"/>
                    </a:lnTo>
                    <a:lnTo>
                      <a:pt x="173" y="710"/>
                    </a:lnTo>
                    <a:lnTo>
                      <a:pt x="173" y="709"/>
                    </a:lnTo>
                    <a:lnTo>
                      <a:pt x="172" y="709"/>
                    </a:lnTo>
                    <a:lnTo>
                      <a:pt x="171" y="709"/>
                    </a:lnTo>
                    <a:lnTo>
                      <a:pt x="171" y="710"/>
                    </a:lnTo>
                    <a:lnTo>
                      <a:pt x="170" y="709"/>
                    </a:lnTo>
                    <a:lnTo>
                      <a:pt x="170" y="708"/>
                    </a:lnTo>
                    <a:lnTo>
                      <a:pt x="169" y="708"/>
                    </a:lnTo>
                    <a:lnTo>
                      <a:pt x="168" y="708"/>
                    </a:lnTo>
                    <a:lnTo>
                      <a:pt x="168" y="707"/>
                    </a:lnTo>
                    <a:lnTo>
                      <a:pt x="167" y="707"/>
                    </a:lnTo>
                    <a:lnTo>
                      <a:pt x="166" y="707"/>
                    </a:lnTo>
                    <a:lnTo>
                      <a:pt x="165" y="707"/>
                    </a:lnTo>
                    <a:lnTo>
                      <a:pt x="165" y="706"/>
                    </a:lnTo>
                    <a:lnTo>
                      <a:pt x="164" y="706"/>
                    </a:lnTo>
                    <a:lnTo>
                      <a:pt x="163" y="706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1" y="705"/>
                    </a:lnTo>
                    <a:lnTo>
                      <a:pt x="160" y="706"/>
                    </a:lnTo>
                    <a:lnTo>
                      <a:pt x="159" y="707"/>
                    </a:lnTo>
                    <a:lnTo>
                      <a:pt x="159" y="706"/>
                    </a:lnTo>
                    <a:lnTo>
                      <a:pt x="158" y="706"/>
                    </a:lnTo>
                    <a:lnTo>
                      <a:pt x="156" y="705"/>
                    </a:lnTo>
                    <a:lnTo>
                      <a:pt x="155" y="705"/>
                    </a:lnTo>
                    <a:lnTo>
                      <a:pt x="155" y="706"/>
                    </a:lnTo>
                    <a:lnTo>
                      <a:pt x="154" y="706"/>
                    </a:lnTo>
                    <a:lnTo>
                      <a:pt x="153" y="705"/>
                    </a:lnTo>
                    <a:lnTo>
                      <a:pt x="152" y="705"/>
                    </a:lnTo>
                    <a:lnTo>
                      <a:pt x="152" y="704"/>
                    </a:lnTo>
                    <a:lnTo>
                      <a:pt x="151" y="704"/>
                    </a:lnTo>
                    <a:lnTo>
                      <a:pt x="150" y="704"/>
                    </a:lnTo>
                    <a:lnTo>
                      <a:pt x="149" y="703"/>
                    </a:lnTo>
                    <a:lnTo>
                      <a:pt x="150" y="703"/>
                    </a:lnTo>
                    <a:lnTo>
                      <a:pt x="149" y="702"/>
                    </a:lnTo>
                    <a:lnTo>
                      <a:pt x="148" y="703"/>
                    </a:lnTo>
                    <a:lnTo>
                      <a:pt x="147" y="703"/>
                    </a:lnTo>
                    <a:lnTo>
                      <a:pt x="147" y="702"/>
                    </a:lnTo>
                    <a:lnTo>
                      <a:pt x="146" y="702"/>
                    </a:lnTo>
                    <a:lnTo>
                      <a:pt x="146" y="701"/>
                    </a:lnTo>
                    <a:lnTo>
                      <a:pt x="146" y="700"/>
                    </a:lnTo>
                    <a:lnTo>
                      <a:pt x="145" y="700"/>
                    </a:lnTo>
                    <a:lnTo>
                      <a:pt x="144" y="701"/>
                    </a:lnTo>
                    <a:lnTo>
                      <a:pt x="143" y="700"/>
                    </a:lnTo>
                    <a:lnTo>
                      <a:pt x="143" y="699"/>
                    </a:lnTo>
                    <a:lnTo>
                      <a:pt x="142" y="699"/>
                    </a:lnTo>
                    <a:lnTo>
                      <a:pt x="142" y="700"/>
                    </a:lnTo>
                    <a:lnTo>
                      <a:pt x="141" y="699"/>
                    </a:lnTo>
                    <a:lnTo>
                      <a:pt x="141" y="698"/>
                    </a:lnTo>
                    <a:lnTo>
                      <a:pt x="140" y="697"/>
                    </a:lnTo>
                    <a:lnTo>
                      <a:pt x="139" y="697"/>
                    </a:lnTo>
                    <a:lnTo>
                      <a:pt x="139" y="696"/>
                    </a:lnTo>
                    <a:lnTo>
                      <a:pt x="138" y="696"/>
                    </a:lnTo>
                    <a:lnTo>
                      <a:pt x="137" y="696"/>
                    </a:lnTo>
                    <a:lnTo>
                      <a:pt x="137" y="697"/>
                    </a:lnTo>
                    <a:lnTo>
                      <a:pt x="136" y="697"/>
                    </a:lnTo>
                    <a:lnTo>
                      <a:pt x="136" y="696"/>
                    </a:lnTo>
                    <a:lnTo>
                      <a:pt x="137" y="696"/>
                    </a:lnTo>
                    <a:lnTo>
                      <a:pt x="136" y="695"/>
                    </a:lnTo>
                    <a:lnTo>
                      <a:pt x="135" y="695"/>
                    </a:lnTo>
                    <a:lnTo>
                      <a:pt x="135" y="696"/>
                    </a:lnTo>
                    <a:lnTo>
                      <a:pt x="134" y="696"/>
                    </a:lnTo>
                    <a:lnTo>
                      <a:pt x="134" y="695"/>
                    </a:lnTo>
                    <a:lnTo>
                      <a:pt x="133" y="694"/>
                    </a:lnTo>
                    <a:lnTo>
                      <a:pt x="133" y="693"/>
                    </a:lnTo>
                    <a:lnTo>
                      <a:pt x="132" y="693"/>
                    </a:lnTo>
                    <a:lnTo>
                      <a:pt x="132" y="692"/>
                    </a:lnTo>
                    <a:lnTo>
                      <a:pt x="131" y="692"/>
                    </a:lnTo>
                    <a:lnTo>
                      <a:pt x="132" y="691"/>
                    </a:lnTo>
                    <a:lnTo>
                      <a:pt x="131" y="691"/>
                    </a:lnTo>
                    <a:lnTo>
                      <a:pt x="131" y="690"/>
                    </a:lnTo>
                    <a:lnTo>
                      <a:pt x="130" y="690"/>
                    </a:lnTo>
                    <a:lnTo>
                      <a:pt x="129" y="689"/>
                    </a:lnTo>
                    <a:lnTo>
                      <a:pt x="129" y="688"/>
                    </a:lnTo>
                    <a:lnTo>
                      <a:pt x="128" y="689"/>
                    </a:lnTo>
                    <a:lnTo>
                      <a:pt x="128" y="688"/>
                    </a:lnTo>
                    <a:lnTo>
                      <a:pt x="127" y="688"/>
                    </a:lnTo>
                    <a:lnTo>
                      <a:pt x="127" y="687"/>
                    </a:lnTo>
                    <a:lnTo>
                      <a:pt x="126" y="687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4" y="687"/>
                    </a:lnTo>
                    <a:lnTo>
                      <a:pt x="124" y="688"/>
                    </a:lnTo>
                    <a:lnTo>
                      <a:pt x="123" y="687"/>
                    </a:lnTo>
                    <a:lnTo>
                      <a:pt x="123" y="688"/>
                    </a:lnTo>
                    <a:lnTo>
                      <a:pt x="123" y="687"/>
                    </a:lnTo>
                    <a:lnTo>
                      <a:pt x="122" y="687"/>
                    </a:lnTo>
                    <a:lnTo>
                      <a:pt x="121" y="687"/>
                    </a:lnTo>
                    <a:lnTo>
                      <a:pt x="120" y="687"/>
                    </a:lnTo>
                    <a:lnTo>
                      <a:pt x="119" y="688"/>
                    </a:lnTo>
                    <a:lnTo>
                      <a:pt x="119" y="687"/>
                    </a:lnTo>
                    <a:lnTo>
                      <a:pt x="119" y="686"/>
                    </a:lnTo>
                    <a:lnTo>
                      <a:pt x="118" y="686"/>
                    </a:lnTo>
                    <a:lnTo>
                      <a:pt x="118" y="685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6" y="684"/>
                    </a:lnTo>
                    <a:lnTo>
                      <a:pt x="115" y="684"/>
                    </a:lnTo>
                    <a:lnTo>
                      <a:pt x="114" y="684"/>
                    </a:lnTo>
                    <a:lnTo>
                      <a:pt x="114" y="685"/>
                    </a:lnTo>
                    <a:lnTo>
                      <a:pt x="114" y="684"/>
                    </a:lnTo>
                    <a:lnTo>
                      <a:pt x="113" y="684"/>
                    </a:lnTo>
                    <a:lnTo>
                      <a:pt x="112" y="684"/>
                    </a:lnTo>
                    <a:lnTo>
                      <a:pt x="112" y="683"/>
                    </a:lnTo>
                    <a:lnTo>
                      <a:pt x="111" y="682"/>
                    </a:lnTo>
                    <a:lnTo>
                      <a:pt x="111" y="683"/>
                    </a:lnTo>
                    <a:lnTo>
                      <a:pt x="111" y="682"/>
                    </a:lnTo>
                    <a:lnTo>
                      <a:pt x="110" y="682"/>
                    </a:lnTo>
                    <a:lnTo>
                      <a:pt x="110" y="681"/>
                    </a:lnTo>
                    <a:lnTo>
                      <a:pt x="111" y="681"/>
                    </a:lnTo>
                    <a:lnTo>
                      <a:pt x="110" y="681"/>
                    </a:lnTo>
                    <a:lnTo>
                      <a:pt x="110" y="679"/>
                    </a:lnTo>
                    <a:lnTo>
                      <a:pt x="109" y="679"/>
                    </a:lnTo>
                    <a:lnTo>
                      <a:pt x="108" y="679"/>
                    </a:lnTo>
                    <a:lnTo>
                      <a:pt x="108" y="678"/>
                    </a:lnTo>
                    <a:lnTo>
                      <a:pt x="108" y="679"/>
                    </a:lnTo>
                    <a:lnTo>
                      <a:pt x="107" y="678"/>
                    </a:lnTo>
                    <a:lnTo>
                      <a:pt x="108" y="678"/>
                    </a:lnTo>
                    <a:lnTo>
                      <a:pt x="107" y="678"/>
                    </a:lnTo>
                    <a:lnTo>
                      <a:pt x="106" y="678"/>
                    </a:lnTo>
                    <a:lnTo>
                      <a:pt x="105" y="677"/>
                    </a:lnTo>
                    <a:lnTo>
                      <a:pt x="106" y="677"/>
                    </a:lnTo>
                    <a:lnTo>
                      <a:pt x="105" y="676"/>
                    </a:lnTo>
                    <a:lnTo>
                      <a:pt x="105" y="677"/>
                    </a:lnTo>
                    <a:lnTo>
                      <a:pt x="105" y="676"/>
                    </a:lnTo>
                    <a:lnTo>
                      <a:pt x="105" y="675"/>
                    </a:lnTo>
                    <a:lnTo>
                      <a:pt x="104" y="675"/>
                    </a:lnTo>
                    <a:lnTo>
                      <a:pt x="104" y="674"/>
                    </a:lnTo>
                    <a:lnTo>
                      <a:pt x="103" y="674"/>
                    </a:lnTo>
                    <a:lnTo>
                      <a:pt x="103" y="673"/>
                    </a:lnTo>
                    <a:lnTo>
                      <a:pt x="102" y="673"/>
                    </a:lnTo>
                    <a:lnTo>
                      <a:pt x="101" y="673"/>
                    </a:lnTo>
                    <a:lnTo>
                      <a:pt x="100" y="673"/>
                    </a:lnTo>
                    <a:lnTo>
                      <a:pt x="99" y="672"/>
                    </a:lnTo>
                    <a:lnTo>
                      <a:pt x="98" y="672"/>
                    </a:lnTo>
                    <a:lnTo>
                      <a:pt x="97" y="672"/>
                    </a:lnTo>
                    <a:lnTo>
                      <a:pt x="96" y="672"/>
                    </a:lnTo>
                    <a:lnTo>
                      <a:pt x="95" y="671"/>
                    </a:lnTo>
                    <a:lnTo>
                      <a:pt x="94" y="671"/>
                    </a:lnTo>
                    <a:lnTo>
                      <a:pt x="93" y="671"/>
                    </a:lnTo>
                    <a:lnTo>
                      <a:pt x="93" y="670"/>
                    </a:lnTo>
                    <a:lnTo>
                      <a:pt x="92" y="670"/>
                    </a:lnTo>
                    <a:lnTo>
                      <a:pt x="92" y="671"/>
                    </a:lnTo>
                    <a:lnTo>
                      <a:pt x="91" y="671"/>
                    </a:lnTo>
                    <a:lnTo>
                      <a:pt x="91" y="672"/>
                    </a:lnTo>
                    <a:lnTo>
                      <a:pt x="90" y="672"/>
                    </a:lnTo>
                    <a:lnTo>
                      <a:pt x="90" y="671"/>
                    </a:lnTo>
                    <a:lnTo>
                      <a:pt x="89" y="671"/>
                    </a:lnTo>
                    <a:lnTo>
                      <a:pt x="88" y="670"/>
                    </a:lnTo>
                    <a:lnTo>
                      <a:pt x="87" y="669"/>
                    </a:lnTo>
                    <a:lnTo>
                      <a:pt x="86" y="669"/>
                    </a:lnTo>
                    <a:lnTo>
                      <a:pt x="86" y="668"/>
                    </a:lnTo>
                    <a:lnTo>
                      <a:pt x="86" y="667"/>
                    </a:lnTo>
                    <a:lnTo>
                      <a:pt x="85" y="667"/>
                    </a:lnTo>
                    <a:lnTo>
                      <a:pt x="84" y="667"/>
                    </a:lnTo>
                    <a:lnTo>
                      <a:pt x="85" y="666"/>
                    </a:lnTo>
                    <a:lnTo>
                      <a:pt x="84" y="666"/>
                    </a:lnTo>
                    <a:lnTo>
                      <a:pt x="83" y="666"/>
                    </a:lnTo>
                    <a:lnTo>
                      <a:pt x="84" y="665"/>
                    </a:lnTo>
                    <a:lnTo>
                      <a:pt x="83" y="665"/>
                    </a:lnTo>
                    <a:lnTo>
                      <a:pt x="83" y="664"/>
                    </a:lnTo>
                    <a:lnTo>
                      <a:pt x="82" y="664"/>
                    </a:lnTo>
                    <a:lnTo>
                      <a:pt x="82" y="663"/>
                    </a:lnTo>
                    <a:lnTo>
                      <a:pt x="82" y="662"/>
                    </a:lnTo>
                    <a:lnTo>
                      <a:pt x="81" y="662"/>
                    </a:lnTo>
                    <a:lnTo>
                      <a:pt x="81" y="661"/>
                    </a:lnTo>
                    <a:lnTo>
                      <a:pt x="80" y="661"/>
                    </a:lnTo>
                    <a:lnTo>
                      <a:pt x="80" y="660"/>
                    </a:lnTo>
                    <a:lnTo>
                      <a:pt x="79" y="660"/>
                    </a:lnTo>
                    <a:lnTo>
                      <a:pt x="79" y="659"/>
                    </a:lnTo>
                    <a:lnTo>
                      <a:pt x="78" y="659"/>
                    </a:lnTo>
                    <a:lnTo>
                      <a:pt x="78" y="658"/>
                    </a:lnTo>
                    <a:lnTo>
                      <a:pt x="78" y="657"/>
                    </a:lnTo>
                    <a:lnTo>
                      <a:pt x="77" y="656"/>
                    </a:lnTo>
                    <a:lnTo>
                      <a:pt x="77" y="655"/>
                    </a:lnTo>
                    <a:lnTo>
                      <a:pt x="76" y="655"/>
                    </a:lnTo>
                    <a:lnTo>
                      <a:pt x="75" y="654"/>
                    </a:lnTo>
                    <a:lnTo>
                      <a:pt x="74" y="654"/>
                    </a:lnTo>
                    <a:lnTo>
                      <a:pt x="73" y="654"/>
                    </a:lnTo>
                    <a:lnTo>
                      <a:pt x="72" y="654"/>
                    </a:lnTo>
                    <a:lnTo>
                      <a:pt x="72" y="653"/>
                    </a:lnTo>
                    <a:lnTo>
                      <a:pt x="71" y="653"/>
                    </a:lnTo>
                    <a:lnTo>
                      <a:pt x="70" y="653"/>
                    </a:lnTo>
                    <a:lnTo>
                      <a:pt x="70" y="652"/>
                    </a:lnTo>
                    <a:lnTo>
                      <a:pt x="69" y="652"/>
                    </a:lnTo>
                    <a:lnTo>
                      <a:pt x="69" y="651"/>
                    </a:lnTo>
                    <a:lnTo>
                      <a:pt x="68" y="651"/>
                    </a:lnTo>
                    <a:lnTo>
                      <a:pt x="67" y="651"/>
                    </a:lnTo>
                    <a:lnTo>
                      <a:pt x="66" y="652"/>
                    </a:lnTo>
                    <a:lnTo>
                      <a:pt x="65" y="652"/>
                    </a:lnTo>
                    <a:lnTo>
                      <a:pt x="64" y="653"/>
                    </a:lnTo>
                    <a:lnTo>
                      <a:pt x="63" y="653"/>
                    </a:lnTo>
                    <a:lnTo>
                      <a:pt x="63" y="654"/>
                    </a:lnTo>
                    <a:lnTo>
                      <a:pt x="62" y="654"/>
                    </a:lnTo>
                    <a:lnTo>
                      <a:pt x="61" y="654"/>
                    </a:lnTo>
                    <a:lnTo>
                      <a:pt x="60" y="654"/>
                    </a:lnTo>
                    <a:lnTo>
                      <a:pt x="59" y="654"/>
                    </a:lnTo>
                    <a:lnTo>
                      <a:pt x="59" y="655"/>
                    </a:lnTo>
                    <a:lnTo>
                      <a:pt x="58" y="655"/>
                    </a:lnTo>
                    <a:lnTo>
                      <a:pt x="58" y="654"/>
                    </a:lnTo>
                    <a:lnTo>
                      <a:pt x="57" y="654"/>
                    </a:lnTo>
                    <a:lnTo>
                      <a:pt x="56" y="654"/>
                    </a:lnTo>
                    <a:lnTo>
                      <a:pt x="55" y="653"/>
                    </a:lnTo>
                    <a:lnTo>
                      <a:pt x="54" y="653"/>
                    </a:lnTo>
                    <a:lnTo>
                      <a:pt x="53" y="653"/>
                    </a:lnTo>
                    <a:lnTo>
                      <a:pt x="52" y="653"/>
                    </a:lnTo>
                    <a:lnTo>
                      <a:pt x="51" y="653"/>
                    </a:lnTo>
                    <a:lnTo>
                      <a:pt x="51" y="654"/>
                    </a:lnTo>
                    <a:lnTo>
                      <a:pt x="50" y="654"/>
                    </a:lnTo>
                    <a:lnTo>
                      <a:pt x="49" y="654"/>
                    </a:lnTo>
                    <a:lnTo>
                      <a:pt x="48" y="654"/>
                    </a:lnTo>
                    <a:lnTo>
                      <a:pt x="47" y="654"/>
                    </a:lnTo>
                    <a:lnTo>
                      <a:pt x="46" y="654"/>
                    </a:lnTo>
                    <a:lnTo>
                      <a:pt x="45" y="653"/>
                    </a:lnTo>
                    <a:lnTo>
                      <a:pt x="43" y="653"/>
                    </a:lnTo>
                    <a:lnTo>
                      <a:pt x="43" y="652"/>
                    </a:lnTo>
                    <a:lnTo>
                      <a:pt x="42" y="652"/>
                    </a:lnTo>
                    <a:lnTo>
                      <a:pt x="41" y="651"/>
                    </a:lnTo>
                    <a:lnTo>
                      <a:pt x="40" y="651"/>
                    </a:lnTo>
                    <a:lnTo>
                      <a:pt x="39" y="651"/>
                    </a:lnTo>
                    <a:lnTo>
                      <a:pt x="38" y="651"/>
                    </a:lnTo>
                    <a:lnTo>
                      <a:pt x="37" y="651"/>
                    </a:lnTo>
                    <a:lnTo>
                      <a:pt x="37" y="650"/>
                    </a:lnTo>
                    <a:lnTo>
                      <a:pt x="36" y="650"/>
                    </a:lnTo>
                    <a:lnTo>
                      <a:pt x="35" y="649"/>
                    </a:lnTo>
                    <a:lnTo>
                      <a:pt x="34" y="648"/>
                    </a:lnTo>
                    <a:lnTo>
                      <a:pt x="32" y="648"/>
                    </a:lnTo>
                    <a:lnTo>
                      <a:pt x="31" y="648"/>
                    </a:lnTo>
                    <a:lnTo>
                      <a:pt x="30" y="648"/>
                    </a:lnTo>
                    <a:lnTo>
                      <a:pt x="30" y="647"/>
                    </a:lnTo>
                    <a:lnTo>
                      <a:pt x="30" y="646"/>
                    </a:lnTo>
                    <a:lnTo>
                      <a:pt x="30" y="645"/>
                    </a:lnTo>
                    <a:lnTo>
                      <a:pt x="29" y="645"/>
                    </a:lnTo>
                    <a:lnTo>
                      <a:pt x="28" y="645"/>
                    </a:lnTo>
                    <a:lnTo>
                      <a:pt x="28" y="644"/>
                    </a:lnTo>
                    <a:lnTo>
                      <a:pt x="28" y="643"/>
                    </a:lnTo>
                    <a:lnTo>
                      <a:pt x="28" y="642"/>
                    </a:lnTo>
                    <a:lnTo>
                      <a:pt x="27" y="641"/>
                    </a:lnTo>
                    <a:lnTo>
                      <a:pt x="27" y="639"/>
                    </a:lnTo>
                    <a:lnTo>
                      <a:pt x="26" y="638"/>
                    </a:lnTo>
                    <a:lnTo>
                      <a:pt x="26" y="637"/>
                    </a:lnTo>
                    <a:lnTo>
                      <a:pt x="27" y="636"/>
                    </a:lnTo>
                    <a:lnTo>
                      <a:pt x="28" y="635"/>
                    </a:lnTo>
                    <a:lnTo>
                      <a:pt x="28" y="634"/>
                    </a:lnTo>
                    <a:lnTo>
                      <a:pt x="30" y="634"/>
                    </a:lnTo>
                    <a:lnTo>
                      <a:pt x="31" y="634"/>
                    </a:lnTo>
                    <a:lnTo>
                      <a:pt x="31" y="633"/>
                    </a:lnTo>
                    <a:lnTo>
                      <a:pt x="32" y="632"/>
                    </a:lnTo>
                    <a:lnTo>
                      <a:pt x="32" y="631"/>
                    </a:lnTo>
                    <a:lnTo>
                      <a:pt x="33" y="630"/>
                    </a:lnTo>
                    <a:lnTo>
                      <a:pt x="34" y="629"/>
                    </a:lnTo>
                    <a:lnTo>
                      <a:pt x="35" y="628"/>
                    </a:lnTo>
                    <a:lnTo>
                      <a:pt x="35" y="627"/>
                    </a:lnTo>
                    <a:lnTo>
                      <a:pt x="35" y="626"/>
                    </a:lnTo>
                    <a:lnTo>
                      <a:pt x="35" y="625"/>
                    </a:lnTo>
                    <a:lnTo>
                      <a:pt x="36" y="625"/>
                    </a:lnTo>
                    <a:lnTo>
                      <a:pt x="38" y="625"/>
                    </a:lnTo>
                    <a:lnTo>
                      <a:pt x="39" y="625"/>
                    </a:lnTo>
                    <a:lnTo>
                      <a:pt x="40" y="625"/>
                    </a:lnTo>
                    <a:lnTo>
                      <a:pt x="42" y="625"/>
                    </a:lnTo>
                    <a:lnTo>
                      <a:pt x="43" y="624"/>
                    </a:lnTo>
                    <a:lnTo>
                      <a:pt x="44" y="622"/>
                    </a:lnTo>
                    <a:lnTo>
                      <a:pt x="45" y="622"/>
                    </a:lnTo>
                    <a:lnTo>
                      <a:pt x="46" y="621"/>
                    </a:lnTo>
                    <a:lnTo>
                      <a:pt x="47" y="620"/>
                    </a:lnTo>
                    <a:lnTo>
                      <a:pt x="47" y="619"/>
                    </a:lnTo>
                    <a:lnTo>
                      <a:pt x="47" y="618"/>
                    </a:lnTo>
                    <a:lnTo>
                      <a:pt x="47" y="617"/>
                    </a:lnTo>
                    <a:lnTo>
                      <a:pt x="46" y="616"/>
                    </a:lnTo>
                    <a:lnTo>
                      <a:pt x="46" y="615"/>
                    </a:lnTo>
                    <a:lnTo>
                      <a:pt x="45" y="614"/>
                    </a:lnTo>
                    <a:lnTo>
                      <a:pt x="44" y="614"/>
                    </a:lnTo>
                    <a:lnTo>
                      <a:pt x="42" y="613"/>
                    </a:lnTo>
                    <a:lnTo>
                      <a:pt x="41" y="613"/>
                    </a:lnTo>
                    <a:lnTo>
                      <a:pt x="38" y="613"/>
                    </a:lnTo>
                    <a:lnTo>
                      <a:pt x="36" y="614"/>
                    </a:lnTo>
                    <a:lnTo>
                      <a:pt x="32" y="612"/>
                    </a:lnTo>
                    <a:lnTo>
                      <a:pt x="30" y="611"/>
                    </a:lnTo>
                    <a:lnTo>
                      <a:pt x="28" y="611"/>
                    </a:lnTo>
                    <a:lnTo>
                      <a:pt x="27" y="611"/>
                    </a:lnTo>
                    <a:lnTo>
                      <a:pt x="26" y="611"/>
                    </a:lnTo>
                    <a:lnTo>
                      <a:pt x="25" y="612"/>
                    </a:lnTo>
                    <a:lnTo>
                      <a:pt x="23" y="613"/>
                    </a:lnTo>
                    <a:lnTo>
                      <a:pt x="22" y="614"/>
                    </a:lnTo>
                    <a:lnTo>
                      <a:pt x="21" y="615"/>
                    </a:lnTo>
                    <a:lnTo>
                      <a:pt x="21" y="616"/>
                    </a:lnTo>
                    <a:lnTo>
                      <a:pt x="20" y="617"/>
                    </a:lnTo>
                    <a:lnTo>
                      <a:pt x="18" y="616"/>
                    </a:lnTo>
                    <a:lnTo>
                      <a:pt x="17" y="616"/>
                    </a:lnTo>
                    <a:lnTo>
                      <a:pt x="16" y="616"/>
                    </a:lnTo>
                    <a:lnTo>
                      <a:pt x="16" y="615"/>
                    </a:lnTo>
                    <a:lnTo>
                      <a:pt x="15" y="614"/>
                    </a:lnTo>
                    <a:lnTo>
                      <a:pt x="13" y="612"/>
                    </a:lnTo>
                    <a:lnTo>
                      <a:pt x="13" y="610"/>
                    </a:lnTo>
                    <a:lnTo>
                      <a:pt x="13" y="608"/>
                    </a:lnTo>
                    <a:lnTo>
                      <a:pt x="12" y="607"/>
                    </a:lnTo>
                    <a:lnTo>
                      <a:pt x="12" y="605"/>
                    </a:lnTo>
                    <a:lnTo>
                      <a:pt x="12" y="604"/>
                    </a:lnTo>
                    <a:lnTo>
                      <a:pt x="12" y="603"/>
                    </a:lnTo>
                    <a:lnTo>
                      <a:pt x="12" y="602"/>
                    </a:lnTo>
                    <a:lnTo>
                      <a:pt x="11" y="596"/>
                    </a:lnTo>
                    <a:lnTo>
                      <a:pt x="11" y="595"/>
                    </a:lnTo>
                    <a:lnTo>
                      <a:pt x="11" y="594"/>
                    </a:lnTo>
                    <a:lnTo>
                      <a:pt x="10" y="591"/>
                    </a:lnTo>
                    <a:lnTo>
                      <a:pt x="10" y="588"/>
                    </a:lnTo>
                    <a:lnTo>
                      <a:pt x="10" y="587"/>
                    </a:lnTo>
                    <a:lnTo>
                      <a:pt x="10" y="586"/>
                    </a:lnTo>
                    <a:lnTo>
                      <a:pt x="11" y="586"/>
                    </a:lnTo>
                    <a:lnTo>
                      <a:pt x="12" y="585"/>
                    </a:lnTo>
                    <a:lnTo>
                      <a:pt x="14" y="585"/>
                    </a:lnTo>
                    <a:lnTo>
                      <a:pt x="15" y="585"/>
                    </a:lnTo>
                    <a:lnTo>
                      <a:pt x="16" y="585"/>
                    </a:lnTo>
                    <a:lnTo>
                      <a:pt x="17" y="585"/>
                    </a:lnTo>
                    <a:lnTo>
                      <a:pt x="17" y="583"/>
                    </a:lnTo>
                    <a:lnTo>
                      <a:pt x="17" y="582"/>
                    </a:lnTo>
                    <a:lnTo>
                      <a:pt x="17" y="581"/>
                    </a:lnTo>
                    <a:lnTo>
                      <a:pt x="17" y="580"/>
                    </a:lnTo>
                    <a:lnTo>
                      <a:pt x="17" y="579"/>
                    </a:lnTo>
                    <a:lnTo>
                      <a:pt x="17" y="578"/>
                    </a:lnTo>
                    <a:lnTo>
                      <a:pt x="17" y="576"/>
                    </a:lnTo>
                    <a:lnTo>
                      <a:pt x="16" y="575"/>
                    </a:lnTo>
                    <a:lnTo>
                      <a:pt x="15" y="574"/>
                    </a:lnTo>
                    <a:lnTo>
                      <a:pt x="15" y="573"/>
                    </a:lnTo>
                    <a:lnTo>
                      <a:pt x="14" y="572"/>
                    </a:lnTo>
                    <a:lnTo>
                      <a:pt x="13" y="572"/>
                    </a:lnTo>
                    <a:lnTo>
                      <a:pt x="13" y="571"/>
                    </a:lnTo>
                    <a:lnTo>
                      <a:pt x="12" y="571"/>
                    </a:lnTo>
                    <a:lnTo>
                      <a:pt x="11" y="570"/>
                    </a:lnTo>
                    <a:lnTo>
                      <a:pt x="11" y="569"/>
                    </a:lnTo>
                    <a:lnTo>
                      <a:pt x="12" y="569"/>
                    </a:lnTo>
                    <a:lnTo>
                      <a:pt x="12" y="568"/>
                    </a:lnTo>
                    <a:lnTo>
                      <a:pt x="11" y="567"/>
                    </a:lnTo>
                    <a:lnTo>
                      <a:pt x="12" y="567"/>
                    </a:lnTo>
                    <a:lnTo>
                      <a:pt x="11" y="567"/>
                    </a:lnTo>
                    <a:lnTo>
                      <a:pt x="11" y="566"/>
                    </a:lnTo>
                    <a:lnTo>
                      <a:pt x="10" y="565"/>
                    </a:lnTo>
                    <a:lnTo>
                      <a:pt x="11" y="565"/>
                    </a:lnTo>
                    <a:lnTo>
                      <a:pt x="11" y="564"/>
                    </a:lnTo>
                    <a:lnTo>
                      <a:pt x="11" y="563"/>
                    </a:lnTo>
                    <a:lnTo>
                      <a:pt x="11" y="562"/>
                    </a:lnTo>
                    <a:lnTo>
                      <a:pt x="11" y="561"/>
                    </a:lnTo>
                    <a:lnTo>
                      <a:pt x="10" y="561"/>
                    </a:lnTo>
                    <a:lnTo>
                      <a:pt x="10" y="560"/>
                    </a:lnTo>
                    <a:lnTo>
                      <a:pt x="10" y="559"/>
                    </a:lnTo>
                    <a:lnTo>
                      <a:pt x="9" y="559"/>
                    </a:lnTo>
                    <a:lnTo>
                      <a:pt x="9" y="558"/>
                    </a:lnTo>
                    <a:lnTo>
                      <a:pt x="9" y="557"/>
                    </a:lnTo>
                    <a:lnTo>
                      <a:pt x="9" y="556"/>
                    </a:lnTo>
                    <a:lnTo>
                      <a:pt x="9" y="555"/>
                    </a:lnTo>
                    <a:lnTo>
                      <a:pt x="8" y="555"/>
                    </a:lnTo>
                    <a:lnTo>
                      <a:pt x="8" y="554"/>
                    </a:lnTo>
                    <a:lnTo>
                      <a:pt x="7" y="554"/>
                    </a:lnTo>
                    <a:lnTo>
                      <a:pt x="8" y="553"/>
                    </a:lnTo>
                    <a:lnTo>
                      <a:pt x="7" y="553"/>
                    </a:lnTo>
                    <a:lnTo>
                      <a:pt x="7" y="552"/>
                    </a:lnTo>
                    <a:lnTo>
                      <a:pt x="6" y="553"/>
                    </a:lnTo>
                    <a:lnTo>
                      <a:pt x="6" y="552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5" y="550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3" y="549"/>
                    </a:lnTo>
                    <a:lnTo>
                      <a:pt x="2" y="549"/>
                    </a:lnTo>
                    <a:lnTo>
                      <a:pt x="2" y="548"/>
                    </a:lnTo>
                    <a:lnTo>
                      <a:pt x="1" y="548"/>
                    </a:lnTo>
                    <a:lnTo>
                      <a:pt x="2" y="548"/>
                    </a:lnTo>
                    <a:lnTo>
                      <a:pt x="1" y="547"/>
                    </a:lnTo>
                    <a:lnTo>
                      <a:pt x="1" y="546"/>
                    </a:lnTo>
                    <a:lnTo>
                      <a:pt x="1" y="545"/>
                    </a:lnTo>
                    <a:lnTo>
                      <a:pt x="1" y="544"/>
                    </a:lnTo>
                    <a:lnTo>
                      <a:pt x="1" y="543"/>
                    </a:lnTo>
                    <a:lnTo>
                      <a:pt x="1" y="542"/>
                    </a:lnTo>
                    <a:lnTo>
                      <a:pt x="1" y="541"/>
                    </a:lnTo>
                    <a:lnTo>
                      <a:pt x="1" y="542"/>
                    </a:lnTo>
                    <a:lnTo>
                      <a:pt x="0" y="542"/>
                    </a:lnTo>
                    <a:lnTo>
                      <a:pt x="0" y="541"/>
                    </a:lnTo>
                    <a:lnTo>
                      <a:pt x="0" y="540"/>
                    </a:lnTo>
                    <a:lnTo>
                      <a:pt x="1" y="540"/>
                    </a:lnTo>
                    <a:lnTo>
                      <a:pt x="0" y="539"/>
                    </a:lnTo>
                    <a:lnTo>
                      <a:pt x="1" y="539"/>
                    </a:lnTo>
                    <a:lnTo>
                      <a:pt x="0" y="538"/>
                    </a:lnTo>
                    <a:lnTo>
                      <a:pt x="1" y="538"/>
                    </a:lnTo>
                    <a:lnTo>
                      <a:pt x="1" y="537"/>
                    </a:lnTo>
                    <a:lnTo>
                      <a:pt x="1" y="536"/>
                    </a:lnTo>
                    <a:lnTo>
                      <a:pt x="2" y="536"/>
                    </a:lnTo>
                    <a:lnTo>
                      <a:pt x="1" y="536"/>
                    </a:lnTo>
                    <a:lnTo>
                      <a:pt x="2" y="535"/>
                    </a:lnTo>
                    <a:lnTo>
                      <a:pt x="2" y="534"/>
                    </a:lnTo>
                    <a:lnTo>
                      <a:pt x="2" y="533"/>
                    </a:lnTo>
                    <a:lnTo>
                      <a:pt x="1" y="532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0"/>
                    </a:lnTo>
                    <a:lnTo>
                      <a:pt x="1" y="530"/>
                    </a:lnTo>
                    <a:lnTo>
                      <a:pt x="1" y="529"/>
                    </a:lnTo>
                    <a:lnTo>
                      <a:pt x="2" y="529"/>
                    </a:lnTo>
                    <a:lnTo>
                      <a:pt x="1" y="529"/>
                    </a:lnTo>
                    <a:lnTo>
                      <a:pt x="2" y="528"/>
                    </a:lnTo>
                    <a:lnTo>
                      <a:pt x="1" y="528"/>
                    </a:lnTo>
                    <a:lnTo>
                      <a:pt x="2" y="528"/>
                    </a:lnTo>
                    <a:lnTo>
                      <a:pt x="2" y="527"/>
                    </a:lnTo>
                    <a:lnTo>
                      <a:pt x="2" y="526"/>
                    </a:lnTo>
                    <a:lnTo>
                      <a:pt x="2" y="525"/>
                    </a:lnTo>
                    <a:lnTo>
                      <a:pt x="2" y="524"/>
                    </a:lnTo>
                    <a:lnTo>
                      <a:pt x="3" y="524"/>
                    </a:lnTo>
                    <a:lnTo>
                      <a:pt x="3" y="523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4" y="521"/>
                    </a:lnTo>
                    <a:lnTo>
                      <a:pt x="4" y="520"/>
                    </a:lnTo>
                    <a:lnTo>
                      <a:pt x="3" y="520"/>
                    </a:lnTo>
                    <a:lnTo>
                      <a:pt x="3" y="519"/>
                    </a:lnTo>
                    <a:lnTo>
                      <a:pt x="3" y="518"/>
                    </a:lnTo>
                    <a:lnTo>
                      <a:pt x="4" y="519"/>
                    </a:lnTo>
                    <a:lnTo>
                      <a:pt x="3" y="518"/>
                    </a:lnTo>
                    <a:lnTo>
                      <a:pt x="4" y="518"/>
                    </a:lnTo>
                    <a:lnTo>
                      <a:pt x="4" y="517"/>
                    </a:lnTo>
                    <a:lnTo>
                      <a:pt x="4" y="516"/>
                    </a:lnTo>
                    <a:lnTo>
                      <a:pt x="5" y="517"/>
                    </a:lnTo>
                    <a:lnTo>
                      <a:pt x="5" y="516"/>
                    </a:lnTo>
                    <a:lnTo>
                      <a:pt x="6" y="515"/>
                    </a:lnTo>
                    <a:lnTo>
                      <a:pt x="5" y="515"/>
                    </a:lnTo>
                    <a:lnTo>
                      <a:pt x="5" y="514"/>
                    </a:lnTo>
                    <a:lnTo>
                      <a:pt x="6" y="515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7" y="513"/>
                    </a:lnTo>
                    <a:lnTo>
                      <a:pt x="6" y="512"/>
                    </a:lnTo>
                    <a:lnTo>
                      <a:pt x="7" y="512"/>
                    </a:lnTo>
                    <a:lnTo>
                      <a:pt x="7" y="511"/>
                    </a:lnTo>
                    <a:lnTo>
                      <a:pt x="6" y="511"/>
                    </a:lnTo>
                    <a:lnTo>
                      <a:pt x="6" y="510"/>
                    </a:lnTo>
                    <a:lnTo>
                      <a:pt x="7" y="510"/>
                    </a:lnTo>
                    <a:lnTo>
                      <a:pt x="6" y="510"/>
                    </a:lnTo>
                    <a:lnTo>
                      <a:pt x="7" y="509"/>
                    </a:lnTo>
                    <a:lnTo>
                      <a:pt x="6" y="509"/>
                    </a:lnTo>
                    <a:lnTo>
                      <a:pt x="6" y="508"/>
                    </a:lnTo>
                    <a:lnTo>
                      <a:pt x="5" y="508"/>
                    </a:lnTo>
                    <a:lnTo>
                      <a:pt x="5" y="507"/>
                    </a:lnTo>
                    <a:lnTo>
                      <a:pt x="6" y="506"/>
                    </a:lnTo>
                    <a:lnTo>
                      <a:pt x="5" y="506"/>
                    </a:lnTo>
                    <a:lnTo>
                      <a:pt x="6" y="506"/>
                    </a:lnTo>
                    <a:lnTo>
                      <a:pt x="5" y="505"/>
                    </a:lnTo>
                    <a:lnTo>
                      <a:pt x="5" y="504"/>
                    </a:lnTo>
                    <a:lnTo>
                      <a:pt x="6" y="504"/>
                    </a:lnTo>
                    <a:lnTo>
                      <a:pt x="6" y="503"/>
                    </a:lnTo>
                    <a:lnTo>
                      <a:pt x="7" y="503"/>
                    </a:lnTo>
                    <a:lnTo>
                      <a:pt x="7" y="502"/>
                    </a:lnTo>
                    <a:lnTo>
                      <a:pt x="7" y="501"/>
                    </a:lnTo>
                    <a:lnTo>
                      <a:pt x="7" y="500"/>
                    </a:lnTo>
                    <a:lnTo>
                      <a:pt x="8" y="500"/>
                    </a:lnTo>
                    <a:lnTo>
                      <a:pt x="9" y="500"/>
                    </a:lnTo>
                    <a:lnTo>
                      <a:pt x="9" y="499"/>
                    </a:lnTo>
                    <a:lnTo>
                      <a:pt x="10" y="498"/>
                    </a:lnTo>
                    <a:lnTo>
                      <a:pt x="10" y="496"/>
                    </a:lnTo>
                    <a:lnTo>
                      <a:pt x="11" y="496"/>
                    </a:lnTo>
                    <a:lnTo>
                      <a:pt x="11" y="495"/>
                    </a:lnTo>
                    <a:lnTo>
                      <a:pt x="11" y="494"/>
                    </a:lnTo>
                    <a:lnTo>
                      <a:pt x="12" y="493"/>
                    </a:lnTo>
                    <a:lnTo>
                      <a:pt x="12" y="492"/>
                    </a:lnTo>
                    <a:lnTo>
                      <a:pt x="12" y="491"/>
                    </a:lnTo>
                    <a:lnTo>
                      <a:pt x="13" y="491"/>
                    </a:lnTo>
                    <a:lnTo>
                      <a:pt x="13" y="490"/>
                    </a:lnTo>
                    <a:lnTo>
                      <a:pt x="14" y="490"/>
                    </a:lnTo>
                    <a:lnTo>
                      <a:pt x="15" y="489"/>
                    </a:lnTo>
                    <a:lnTo>
                      <a:pt x="14" y="488"/>
                    </a:lnTo>
                    <a:lnTo>
                      <a:pt x="15" y="488"/>
                    </a:lnTo>
                    <a:lnTo>
                      <a:pt x="16" y="487"/>
                    </a:lnTo>
                    <a:lnTo>
                      <a:pt x="16" y="486"/>
                    </a:lnTo>
                    <a:lnTo>
                      <a:pt x="16" y="485"/>
                    </a:lnTo>
                    <a:lnTo>
                      <a:pt x="17" y="485"/>
                    </a:lnTo>
                    <a:lnTo>
                      <a:pt x="17" y="484"/>
                    </a:lnTo>
                    <a:lnTo>
                      <a:pt x="18" y="485"/>
                    </a:lnTo>
                    <a:lnTo>
                      <a:pt x="18" y="484"/>
                    </a:lnTo>
                    <a:lnTo>
                      <a:pt x="19" y="484"/>
                    </a:lnTo>
                    <a:lnTo>
                      <a:pt x="19" y="483"/>
                    </a:lnTo>
                    <a:lnTo>
                      <a:pt x="19" y="482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2" y="482"/>
                    </a:lnTo>
                    <a:lnTo>
                      <a:pt x="22" y="481"/>
                    </a:lnTo>
                    <a:lnTo>
                      <a:pt x="22" y="480"/>
                    </a:lnTo>
                    <a:lnTo>
                      <a:pt x="22" y="479"/>
                    </a:lnTo>
                    <a:lnTo>
                      <a:pt x="21" y="480"/>
                    </a:lnTo>
                    <a:lnTo>
                      <a:pt x="21" y="479"/>
                    </a:lnTo>
                    <a:lnTo>
                      <a:pt x="22" y="479"/>
                    </a:lnTo>
                    <a:lnTo>
                      <a:pt x="22" y="478"/>
                    </a:lnTo>
                    <a:lnTo>
                      <a:pt x="21" y="478"/>
                    </a:lnTo>
                    <a:lnTo>
                      <a:pt x="21" y="479"/>
                    </a:lnTo>
                    <a:lnTo>
                      <a:pt x="21" y="478"/>
                    </a:lnTo>
                    <a:lnTo>
                      <a:pt x="21" y="477"/>
                    </a:lnTo>
                    <a:lnTo>
                      <a:pt x="21" y="476"/>
                    </a:lnTo>
                    <a:lnTo>
                      <a:pt x="22" y="477"/>
                    </a:lnTo>
                    <a:lnTo>
                      <a:pt x="22" y="476"/>
                    </a:lnTo>
                    <a:lnTo>
                      <a:pt x="22" y="475"/>
                    </a:lnTo>
                    <a:lnTo>
                      <a:pt x="22" y="476"/>
                    </a:lnTo>
                    <a:lnTo>
                      <a:pt x="23" y="475"/>
                    </a:lnTo>
                    <a:lnTo>
                      <a:pt x="22" y="475"/>
                    </a:lnTo>
                    <a:lnTo>
                      <a:pt x="23" y="475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3" y="473"/>
                    </a:lnTo>
                    <a:lnTo>
                      <a:pt x="23" y="472"/>
                    </a:lnTo>
                    <a:lnTo>
                      <a:pt x="23" y="471"/>
                    </a:lnTo>
                    <a:lnTo>
                      <a:pt x="23" y="469"/>
                    </a:lnTo>
                    <a:lnTo>
                      <a:pt x="23" y="470"/>
                    </a:lnTo>
                    <a:lnTo>
                      <a:pt x="24" y="470"/>
                    </a:lnTo>
                    <a:lnTo>
                      <a:pt x="24" y="469"/>
                    </a:lnTo>
                    <a:lnTo>
                      <a:pt x="24" y="468"/>
                    </a:lnTo>
                    <a:lnTo>
                      <a:pt x="25" y="468"/>
                    </a:lnTo>
                    <a:lnTo>
                      <a:pt x="25" y="467"/>
                    </a:lnTo>
                    <a:lnTo>
                      <a:pt x="25" y="466"/>
                    </a:lnTo>
                    <a:lnTo>
                      <a:pt x="25" y="465"/>
                    </a:lnTo>
                    <a:lnTo>
                      <a:pt x="25" y="464"/>
                    </a:lnTo>
                    <a:lnTo>
                      <a:pt x="26" y="464"/>
                    </a:lnTo>
                    <a:lnTo>
                      <a:pt x="26" y="463"/>
                    </a:lnTo>
                    <a:lnTo>
                      <a:pt x="27" y="463"/>
                    </a:lnTo>
                    <a:lnTo>
                      <a:pt x="27" y="462"/>
                    </a:lnTo>
                    <a:lnTo>
                      <a:pt x="27" y="461"/>
                    </a:lnTo>
                    <a:lnTo>
                      <a:pt x="28" y="461"/>
                    </a:lnTo>
                    <a:lnTo>
                      <a:pt x="27" y="461"/>
                    </a:lnTo>
                    <a:lnTo>
                      <a:pt x="27" y="460"/>
                    </a:lnTo>
                    <a:lnTo>
                      <a:pt x="28" y="460"/>
                    </a:lnTo>
                    <a:lnTo>
                      <a:pt x="27" y="459"/>
                    </a:lnTo>
                    <a:lnTo>
                      <a:pt x="28" y="459"/>
                    </a:lnTo>
                    <a:lnTo>
                      <a:pt x="29" y="459"/>
                    </a:lnTo>
                    <a:lnTo>
                      <a:pt x="30" y="459"/>
                    </a:lnTo>
                    <a:lnTo>
                      <a:pt x="30" y="460"/>
                    </a:lnTo>
                    <a:lnTo>
                      <a:pt x="31" y="459"/>
                    </a:lnTo>
                    <a:lnTo>
                      <a:pt x="32" y="460"/>
                    </a:lnTo>
                    <a:lnTo>
                      <a:pt x="33" y="460"/>
                    </a:lnTo>
                    <a:lnTo>
                      <a:pt x="33" y="459"/>
                    </a:lnTo>
                    <a:lnTo>
                      <a:pt x="32" y="459"/>
                    </a:lnTo>
                    <a:lnTo>
                      <a:pt x="33" y="459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8"/>
                    </a:lnTo>
                    <a:lnTo>
                      <a:pt x="34" y="458"/>
                    </a:lnTo>
                    <a:lnTo>
                      <a:pt x="34" y="459"/>
                    </a:lnTo>
                    <a:lnTo>
                      <a:pt x="35" y="459"/>
                    </a:lnTo>
                    <a:lnTo>
                      <a:pt x="35" y="458"/>
                    </a:lnTo>
                    <a:lnTo>
                      <a:pt x="34" y="458"/>
                    </a:lnTo>
                    <a:lnTo>
                      <a:pt x="34" y="457"/>
                    </a:lnTo>
                    <a:lnTo>
                      <a:pt x="35" y="457"/>
                    </a:lnTo>
                    <a:lnTo>
                      <a:pt x="36" y="457"/>
                    </a:lnTo>
                    <a:lnTo>
                      <a:pt x="36" y="456"/>
                    </a:lnTo>
                    <a:lnTo>
                      <a:pt x="36" y="455"/>
                    </a:lnTo>
                    <a:lnTo>
                      <a:pt x="35" y="454"/>
                    </a:lnTo>
                    <a:lnTo>
                      <a:pt x="36" y="454"/>
                    </a:lnTo>
                    <a:lnTo>
                      <a:pt x="36" y="453"/>
                    </a:lnTo>
                    <a:lnTo>
                      <a:pt x="37" y="453"/>
                    </a:lnTo>
                    <a:lnTo>
                      <a:pt x="37" y="454"/>
                    </a:lnTo>
                    <a:lnTo>
                      <a:pt x="36" y="454"/>
                    </a:lnTo>
                    <a:lnTo>
                      <a:pt x="36" y="455"/>
                    </a:lnTo>
                    <a:lnTo>
                      <a:pt x="37" y="455"/>
                    </a:lnTo>
                    <a:lnTo>
                      <a:pt x="38" y="454"/>
                    </a:lnTo>
                    <a:lnTo>
                      <a:pt x="39" y="454"/>
                    </a:lnTo>
                    <a:lnTo>
                      <a:pt x="39" y="453"/>
                    </a:lnTo>
                    <a:lnTo>
                      <a:pt x="39" y="452"/>
                    </a:lnTo>
                    <a:lnTo>
                      <a:pt x="40" y="452"/>
                    </a:lnTo>
                    <a:lnTo>
                      <a:pt x="41" y="452"/>
                    </a:lnTo>
                    <a:lnTo>
                      <a:pt x="40" y="451"/>
                    </a:lnTo>
                    <a:lnTo>
                      <a:pt x="41" y="451"/>
                    </a:lnTo>
                    <a:lnTo>
                      <a:pt x="41" y="450"/>
                    </a:lnTo>
                    <a:lnTo>
                      <a:pt x="42" y="451"/>
                    </a:lnTo>
                    <a:lnTo>
                      <a:pt x="43" y="451"/>
                    </a:lnTo>
                    <a:lnTo>
                      <a:pt x="43" y="450"/>
                    </a:lnTo>
                    <a:lnTo>
                      <a:pt x="44" y="450"/>
                    </a:lnTo>
                    <a:lnTo>
                      <a:pt x="45" y="450"/>
                    </a:lnTo>
                    <a:lnTo>
                      <a:pt x="46" y="450"/>
                    </a:lnTo>
                    <a:lnTo>
                      <a:pt x="47" y="450"/>
                    </a:lnTo>
                    <a:lnTo>
                      <a:pt x="47" y="449"/>
                    </a:lnTo>
                    <a:lnTo>
                      <a:pt x="48" y="448"/>
                    </a:lnTo>
                    <a:lnTo>
                      <a:pt x="48" y="447"/>
                    </a:lnTo>
                    <a:lnTo>
                      <a:pt x="49" y="447"/>
                    </a:lnTo>
                    <a:lnTo>
                      <a:pt x="49" y="448"/>
                    </a:lnTo>
                    <a:lnTo>
                      <a:pt x="50" y="448"/>
                    </a:lnTo>
                    <a:lnTo>
                      <a:pt x="50" y="447"/>
                    </a:lnTo>
                    <a:lnTo>
                      <a:pt x="51" y="447"/>
                    </a:lnTo>
                    <a:lnTo>
                      <a:pt x="51" y="446"/>
                    </a:lnTo>
                    <a:lnTo>
                      <a:pt x="51" y="445"/>
                    </a:lnTo>
                    <a:lnTo>
                      <a:pt x="51" y="444"/>
                    </a:lnTo>
                    <a:lnTo>
                      <a:pt x="52" y="444"/>
                    </a:lnTo>
                    <a:lnTo>
                      <a:pt x="53" y="443"/>
                    </a:lnTo>
                    <a:lnTo>
                      <a:pt x="54" y="444"/>
                    </a:lnTo>
                    <a:lnTo>
                      <a:pt x="54" y="443"/>
                    </a:lnTo>
                    <a:lnTo>
                      <a:pt x="54" y="442"/>
                    </a:lnTo>
                    <a:lnTo>
                      <a:pt x="54" y="441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3" y="439"/>
                    </a:lnTo>
                    <a:lnTo>
                      <a:pt x="54" y="439"/>
                    </a:lnTo>
                    <a:lnTo>
                      <a:pt x="55" y="439"/>
                    </a:lnTo>
                    <a:lnTo>
                      <a:pt x="55" y="438"/>
                    </a:lnTo>
                    <a:lnTo>
                      <a:pt x="56" y="438"/>
                    </a:lnTo>
                    <a:lnTo>
                      <a:pt x="56" y="437"/>
                    </a:lnTo>
                    <a:lnTo>
                      <a:pt x="55" y="436"/>
                    </a:lnTo>
                    <a:lnTo>
                      <a:pt x="56" y="436"/>
                    </a:lnTo>
                    <a:lnTo>
                      <a:pt x="56" y="435"/>
                    </a:lnTo>
                    <a:lnTo>
                      <a:pt x="56" y="436"/>
                    </a:lnTo>
                    <a:lnTo>
                      <a:pt x="57" y="436"/>
                    </a:lnTo>
                    <a:lnTo>
                      <a:pt x="57" y="437"/>
                    </a:lnTo>
                    <a:lnTo>
                      <a:pt x="58" y="437"/>
                    </a:lnTo>
                    <a:lnTo>
                      <a:pt x="59" y="437"/>
                    </a:lnTo>
                    <a:lnTo>
                      <a:pt x="59" y="436"/>
                    </a:lnTo>
                    <a:lnTo>
                      <a:pt x="58" y="435"/>
                    </a:lnTo>
                    <a:lnTo>
                      <a:pt x="58" y="434"/>
                    </a:lnTo>
                    <a:lnTo>
                      <a:pt x="57" y="434"/>
                    </a:lnTo>
                    <a:lnTo>
                      <a:pt x="56" y="433"/>
                    </a:lnTo>
                    <a:lnTo>
                      <a:pt x="57" y="432"/>
                    </a:lnTo>
                    <a:lnTo>
                      <a:pt x="56" y="431"/>
                    </a:lnTo>
                    <a:lnTo>
                      <a:pt x="57" y="431"/>
                    </a:lnTo>
                    <a:lnTo>
                      <a:pt x="58" y="431"/>
                    </a:lnTo>
                    <a:lnTo>
                      <a:pt x="59" y="432"/>
                    </a:lnTo>
                    <a:lnTo>
                      <a:pt x="60" y="432"/>
                    </a:lnTo>
                    <a:lnTo>
                      <a:pt x="60" y="431"/>
                    </a:lnTo>
                    <a:lnTo>
                      <a:pt x="60" y="430"/>
                    </a:lnTo>
                    <a:lnTo>
                      <a:pt x="60" y="429"/>
                    </a:lnTo>
                    <a:lnTo>
                      <a:pt x="61" y="429"/>
                    </a:lnTo>
                    <a:lnTo>
                      <a:pt x="61" y="431"/>
                    </a:lnTo>
                    <a:lnTo>
                      <a:pt x="62" y="431"/>
                    </a:lnTo>
                    <a:lnTo>
                      <a:pt x="63" y="431"/>
                    </a:lnTo>
                    <a:lnTo>
                      <a:pt x="64" y="431"/>
                    </a:lnTo>
                    <a:lnTo>
                      <a:pt x="63" y="430"/>
                    </a:lnTo>
                    <a:lnTo>
                      <a:pt x="63" y="429"/>
                    </a:lnTo>
                    <a:lnTo>
                      <a:pt x="64" y="429"/>
                    </a:lnTo>
                    <a:lnTo>
                      <a:pt x="64" y="430"/>
                    </a:lnTo>
                    <a:lnTo>
                      <a:pt x="65" y="430"/>
                    </a:lnTo>
                    <a:lnTo>
                      <a:pt x="64" y="429"/>
                    </a:lnTo>
                    <a:lnTo>
                      <a:pt x="64" y="428"/>
                    </a:lnTo>
                    <a:lnTo>
                      <a:pt x="64" y="427"/>
                    </a:lnTo>
                    <a:lnTo>
                      <a:pt x="65" y="429"/>
                    </a:lnTo>
                    <a:lnTo>
                      <a:pt x="66" y="429"/>
                    </a:lnTo>
                    <a:lnTo>
                      <a:pt x="66" y="428"/>
                    </a:lnTo>
                    <a:lnTo>
                      <a:pt x="66" y="427"/>
                    </a:lnTo>
                    <a:lnTo>
                      <a:pt x="67" y="427"/>
                    </a:lnTo>
                    <a:lnTo>
                      <a:pt x="67" y="428"/>
                    </a:lnTo>
                    <a:lnTo>
                      <a:pt x="67" y="426"/>
                    </a:lnTo>
                    <a:lnTo>
                      <a:pt x="68" y="426"/>
                    </a:lnTo>
                    <a:lnTo>
                      <a:pt x="68" y="425"/>
                    </a:lnTo>
                    <a:lnTo>
                      <a:pt x="68" y="424"/>
                    </a:lnTo>
                    <a:lnTo>
                      <a:pt x="67" y="424"/>
                    </a:lnTo>
                    <a:lnTo>
                      <a:pt x="67" y="423"/>
                    </a:lnTo>
                    <a:lnTo>
                      <a:pt x="67" y="422"/>
                    </a:lnTo>
                    <a:lnTo>
                      <a:pt x="68" y="422"/>
                    </a:lnTo>
                    <a:lnTo>
                      <a:pt x="68" y="423"/>
                    </a:lnTo>
                    <a:lnTo>
                      <a:pt x="69" y="423"/>
                    </a:lnTo>
                    <a:lnTo>
                      <a:pt x="70" y="423"/>
                    </a:lnTo>
                    <a:lnTo>
                      <a:pt x="70" y="422"/>
                    </a:lnTo>
                    <a:lnTo>
                      <a:pt x="71" y="421"/>
                    </a:lnTo>
                    <a:lnTo>
                      <a:pt x="70" y="420"/>
                    </a:lnTo>
                    <a:lnTo>
                      <a:pt x="71" y="420"/>
                    </a:lnTo>
                    <a:lnTo>
                      <a:pt x="70" y="420"/>
                    </a:lnTo>
                    <a:lnTo>
                      <a:pt x="70" y="419"/>
                    </a:lnTo>
                    <a:lnTo>
                      <a:pt x="71" y="419"/>
                    </a:lnTo>
                    <a:lnTo>
                      <a:pt x="71" y="418"/>
                    </a:lnTo>
                    <a:lnTo>
                      <a:pt x="70" y="418"/>
                    </a:lnTo>
                    <a:lnTo>
                      <a:pt x="69" y="418"/>
                    </a:lnTo>
                    <a:lnTo>
                      <a:pt x="69" y="419"/>
                    </a:lnTo>
                    <a:lnTo>
                      <a:pt x="69" y="418"/>
                    </a:lnTo>
                    <a:lnTo>
                      <a:pt x="70" y="417"/>
                    </a:lnTo>
                    <a:lnTo>
                      <a:pt x="69" y="417"/>
                    </a:lnTo>
                    <a:lnTo>
                      <a:pt x="69" y="416"/>
                    </a:lnTo>
                    <a:lnTo>
                      <a:pt x="68" y="416"/>
                    </a:lnTo>
                    <a:lnTo>
                      <a:pt x="67" y="416"/>
                    </a:lnTo>
                    <a:lnTo>
                      <a:pt x="67" y="415"/>
                    </a:lnTo>
                    <a:lnTo>
                      <a:pt x="67" y="414"/>
                    </a:lnTo>
                    <a:lnTo>
                      <a:pt x="67" y="413"/>
                    </a:lnTo>
                    <a:lnTo>
                      <a:pt x="66" y="412"/>
                    </a:lnTo>
                    <a:lnTo>
                      <a:pt x="64" y="413"/>
                    </a:lnTo>
                    <a:lnTo>
                      <a:pt x="62" y="411"/>
                    </a:lnTo>
                    <a:lnTo>
                      <a:pt x="63" y="410"/>
                    </a:lnTo>
                    <a:lnTo>
                      <a:pt x="64" y="409"/>
                    </a:lnTo>
                    <a:lnTo>
                      <a:pt x="63" y="409"/>
                    </a:lnTo>
                    <a:lnTo>
                      <a:pt x="63" y="408"/>
                    </a:lnTo>
                    <a:lnTo>
                      <a:pt x="62" y="408"/>
                    </a:lnTo>
                    <a:lnTo>
                      <a:pt x="63" y="407"/>
                    </a:lnTo>
                    <a:lnTo>
                      <a:pt x="62" y="407"/>
                    </a:lnTo>
                    <a:lnTo>
                      <a:pt x="62" y="406"/>
                    </a:lnTo>
                    <a:lnTo>
                      <a:pt x="63" y="405"/>
                    </a:lnTo>
                    <a:lnTo>
                      <a:pt x="63" y="404"/>
                    </a:lnTo>
                    <a:lnTo>
                      <a:pt x="63" y="403"/>
                    </a:lnTo>
                    <a:lnTo>
                      <a:pt x="63" y="402"/>
                    </a:lnTo>
                    <a:lnTo>
                      <a:pt x="63" y="401"/>
                    </a:lnTo>
                    <a:lnTo>
                      <a:pt x="64" y="401"/>
                    </a:lnTo>
                    <a:lnTo>
                      <a:pt x="64" y="400"/>
                    </a:lnTo>
                    <a:lnTo>
                      <a:pt x="65" y="400"/>
                    </a:lnTo>
                    <a:lnTo>
                      <a:pt x="65" y="399"/>
                    </a:lnTo>
                    <a:lnTo>
                      <a:pt x="66" y="399"/>
                    </a:lnTo>
                    <a:lnTo>
                      <a:pt x="67" y="399"/>
                    </a:lnTo>
                    <a:lnTo>
                      <a:pt x="68" y="399"/>
                    </a:lnTo>
                    <a:lnTo>
                      <a:pt x="69" y="399"/>
                    </a:lnTo>
                    <a:lnTo>
                      <a:pt x="69" y="400"/>
                    </a:lnTo>
                    <a:lnTo>
                      <a:pt x="70" y="400"/>
                    </a:lnTo>
                    <a:lnTo>
                      <a:pt x="70" y="399"/>
                    </a:lnTo>
                    <a:lnTo>
                      <a:pt x="71" y="398"/>
                    </a:lnTo>
                    <a:lnTo>
                      <a:pt x="73" y="398"/>
                    </a:lnTo>
                    <a:lnTo>
                      <a:pt x="74" y="398"/>
                    </a:lnTo>
                    <a:lnTo>
                      <a:pt x="74" y="397"/>
                    </a:lnTo>
                    <a:lnTo>
                      <a:pt x="74" y="396"/>
                    </a:lnTo>
                    <a:lnTo>
                      <a:pt x="75" y="396"/>
                    </a:lnTo>
                    <a:lnTo>
                      <a:pt x="76" y="397"/>
                    </a:lnTo>
                    <a:lnTo>
                      <a:pt x="76" y="398"/>
                    </a:lnTo>
                    <a:lnTo>
                      <a:pt x="77" y="398"/>
                    </a:lnTo>
                    <a:lnTo>
                      <a:pt x="77" y="397"/>
                    </a:lnTo>
                    <a:lnTo>
                      <a:pt x="78" y="397"/>
                    </a:lnTo>
                    <a:lnTo>
                      <a:pt x="77" y="396"/>
                    </a:lnTo>
                    <a:lnTo>
                      <a:pt x="76" y="396"/>
                    </a:lnTo>
                    <a:lnTo>
                      <a:pt x="76" y="395"/>
                    </a:lnTo>
                    <a:lnTo>
                      <a:pt x="75" y="394"/>
                    </a:lnTo>
                    <a:lnTo>
                      <a:pt x="76" y="393"/>
                    </a:lnTo>
                    <a:lnTo>
                      <a:pt x="77" y="394"/>
                    </a:lnTo>
                    <a:lnTo>
                      <a:pt x="77" y="393"/>
                    </a:lnTo>
                    <a:lnTo>
                      <a:pt x="78" y="393"/>
                    </a:lnTo>
                    <a:lnTo>
                      <a:pt x="78" y="392"/>
                    </a:lnTo>
                    <a:lnTo>
                      <a:pt x="78" y="391"/>
                    </a:lnTo>
                    <a:lnTo>
                      <a:pt x="77" y="390"/>
                    </a:lnTo>
                    <a:lnTo>
                      <a:pt x="77" y="389"/>
                    </a:lnTo>
                    <a:lnTo>
                      <a:pt x="78" y="389"/>
                    </a:lnTo>
                    <a:lnTo>
                      <a:pt x="78" y="388"/>
                    </a:lnTo>
                    <a:lnTo>
                      <a:pt x="78" y="387"/>
                    </a:lnTo>
                    <a:lnTo>
                      <a:pt x="79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4"/>
                    </a:lnTo>
                    <a:lnTo>
                      <a:pt x="81" y="384"/>
                    </a:lnTo>
                    <a:lnTo>
                      <a:pt x="82" y="384"/>
                    </a:lnTo>
                    <a:lnTo>
                      <a:pt x="82" y="385"/>
                    </a:lnTo>
                    <a:lnTo>
                      <a:pt x="83" y="385"/>
                    </a:lnTo>
                    <a:lnTo>
                      <a:pt x="84" y="384"/>
                    </a:lnTo>
                    <a:lnTo>
                      <a:pt x="85" y="384"/>
                    </a:lnTo>
                    <a:lnTo>
                      <a:pt x="85" y="383"/>
                    </a:lnTo>
                    <a:lnTo>
                      <a:pt x="86" y="383"/>
                    </a:lnTo>
                    <a:lnTo>
                      <a:pt x="87" y="383"/>
                    </a:lnTo>
                    <a:lnTo>
                      <a:pt x="88" y="382"/>
                    </a:lnTo>
                    <a:lnTo>
                      <a:pt x="89" y="382"/>
                    </a:lnTo>
                    <a:lnTo>
                      <a:pt x="90" y="381"/>
                    </a:lnTo>
                    <a:lnTo>
                      <a:pt x="91" y="381"/>
                    </a:lnTo>
                    <a:lnTo>
                      <a:pt x="92" y="381"/>
                    </a:lnTo>
                    <a:lnTo>
                      <a:pt x="93" y="380"/>
                    </a:lnTo>
                    <a:lnTo>
                      <a:pt x="94" y="380"/>
                    </a:lnTo>
                    <a:lnTo>
                      <a:pt x="95" y="381"/>
                    </a:lnTo>
                    <a:lnTo>
                      <a:pt x="96" y="381"/>
                    </a:lnTo>
                    <a:lnTo>
                      <a:pt x="96" y="380"/>
                    </a:lnTo>
                    <a:lnTo>
                      <a:pt x="97" y="379"/>
                    </a:lnTo>
                    <a:lnTo>
                      <a:pt x="98" y="379"/>
                    </a:lnTo>
                    <a:lnTo>
                      <a:pt x="99" y="379"/>
                    </a:lnTo>
                    <a:lnTo>
                      <a:pt x="100" y="378"/>
                    </a:lnTo>
                    <a:lnTo>
                      <a:pt x="101" y="378"/>
                    </a:lnTo>
                    <a:lnTo>
                      <a:pt x="101" y="376"/>
                    </a:lnTo>
                    <a:lnTo>
                      <a:pt x="101" y="375"/>
                    </a:lnTo>
                    <a:lnTo>
                      <a:pt x="101" y="374"/>
                    </a:lnTo>
                    <a:lnTo>
                      <a:pt x="102" y="374"/>
                    </a:lnTo>
                    <a:lnTo>
                      <a:pt x="102" y="372"/>
                    </a:lnTo>
                    <a:lnTo>
                      <a:pt x="103" y="371"/>
                    </a:lnTo>
                    <a:lnTo>
                      <a:pt x="104" y="370"/>
                    </a:lnTo>
                    <a:lnTo>
                      <a:pt x="105" y="369"/>
                    </a:lnTo>
                    <a:lnTo>
                      <a:pt x="105" y="368"/>
                    </a:lnTo>
                    <a:lnTo>
                      <a:pt x="105" y="367"/>
                    </a:lnTo>
                    <a:lnTo>
                      <a:pt x="106" y="366"/>
                    </a:lnTo>
                    <a:lnTo>
                      <a:pt x="107" y="365"/>
                    </a:lnTo>
                    <a:lnTo>
                      <a:pt x="108" y="364"/>
                    </a:lnTo>
                    <a:lnTo>
                      <a:pt x="108" y="363"/>
                    </a:lnTo>
                    <a:lnTo>
                      <a:pt x="109" y="362"/>
                    </a:lnTo>
                    <a:lnTo>
                      <a:pt x="109" y="361"/>
                    </a:lnTo>
                    <a:lnTo>
                      <a:pt x="109" y="360"/>
                    </a:lnTo>
                    <a:lnTo>
                      <a:pt x="110" y="359"/>
                    </a:lnTo>
                    <a:lnTo>
                      <a:pt x="111" y="359"/>
                    </a:lnTo>
                    <a:lnTo>
                      <a:pt x="112" y="359"/>
                    </a:lnTo>
                    <a:lnTo>
                      <a:pt x="113" y="359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6" y="359"/>
                    </a:lnTo>
                    <a:lnTo>
                      <a:pt x="117" y="359"/>
                    </a:lnTo>
                    <a:lnTo>
                      <a:pt x="119" y="360"/>
                    </a:lnTo>
                    <a:lnTo>
                      <a:pt x="120" y="360"/>
                    </a:lnTo>
                    <a:lnTo>
                      <a:pt x="121" y="360"/>
                    </a:lnTo>
                    <a:lnTo>
                      <a:pt x="122" y="360"/>
                    </a:lnTo>
                    <a:lnTo>
                      <a:pt x="123" y="359"/>
                    </a:lnTo>
                    <a:lnTo>
                      <a:pt x="124" y="359"/>
                    </a:lnTo>
                    <a:lnTo>
                      <a:pt x="124" y="360"/>
                    </a:lnTo>
                    <a:lnTo>
                      <a:pt x="125" y="360"/>
                    </a:lnTo>
                    <a:lnTo>
                      <a:pt x="126" y="359"/>
                    </a:lnTo>
                    <a:lnTo>
                      <a:pt x="127" y="359"/>
                    </a:lnTo>
                    <a:lnTo>
                      <a:pt x="128" y="359"/>
                    </a:lnTo>
                    <a:lnTo>
                      <a:pt x="128" y="360"/>
                    </a:lnTo>
                    <a:lnTo>
                      <a:pt x="129" y="360"/>
                    </a:lnTo>
                    <a:lnTo>
                      <a:pt x="130" y="360"/>
                    </a:lnTo>
                    <a:lnTo>
                      <a:pt x="131" y="360"/>
                    </a:lnTo>
                    <a:lnTo>
                      <a:pt x="132" y="360"/>
                    </a:lnTo>
                    <a:lnTo>
                      <a:pt x="133" y="360"/>
                    </a:lnTo>
                    <a:lnTo>
                      <a:pt x="134" y="360"/>
                    </a:lnTo>
                    <a:lnTo>
                      <a:pt x="134" y="359"/>
                    </a:lnTo>
                    <a:lnTo>
                      <a:pt x="135" y="359"/>
                    </a:lnTo>
                    <a:lnTo>
                      <a:pt x="135" y="358"/>
                    </a:lnTo>
                    <a:lnTo>
                      <a:pt x="136" y="357"/>
                    </a:lnTo>
                    <a:lnTo>
                      <a:pt x="137" y="356"/>
                    </a:lnTo>
                    <a:lnTo>
                      <a:pt x="137" y="355"/>
                    </a:lnTo>
                    <a:lnTo>
                      <a:pt x="138" y="355"/>
                    </a:lnTo>
                    <a:lnTo>
                      <a:pt x="139" y="355"/>
                    </a:lnTo>
                    <a:lnTo>
                      <a:pt x="140" y="355"/>
                    </a:lnTo>
                    <a:lnTo>
                      <a:pt x="140" y="354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2" y="352"/>
                    </a:lnTo>
                    <a:lnTo>
                      <a:pt x="144" y="353"/>
                    </a:lnTo>
                    <a:lnTo>
                      <a:pt x="145" y="353"/>
                    </a:lnTo>
                    <a:lnTo>
                      <a:pt x="146" y="354"/>
                    </a:lnTo>
                    <a:lnTo>
                      <a:pt x="146" y="355"/>
                    </a:lnTo>
                    <a:lnTo>
                      <a:pt x="147" y="355"/>
                    </a:lnTo>
                    <a:lnTo>
                      <a:pt x="147" y="354"/>
                    </a:lnTo>
                    <a:lnTo>
                      <a:pt x="148" y="354"/>
                    </a:lnTo>
                    <a:lnTo>
                      <a:pt x="148" y="353"/>
                    </a:lnTo>
                    <a:lnTo>
                      <a:pt x="148" y="352"/>
                    </a:lnTo>
                    <a:lnTo>
                      <a:pt x="148" y="351"/>
                    </a:lnTo>
                    <a:lnTo>
                      <a:pt x="149" y="351"/>
                    </a:lnTo>
                    <a:lnTo>
                      <a:pt x="150" y="350"/>
                    </a:lnTo>
                    <a:lnTo>
                      <a:pt x="151" y="348"/>
                    </a:lnTo>
                    <a:lnTo>
                      <a:pt x="152" y="346"/>
                    </a:lnTo>
                    <a:lnTo>
                      <a:pt x="154" y="345"/>
                    </a:lnTo>
                    <a:lnTo>
                      <a:pt x="154" y="344"/>
                    </a:lnTo>
                    <a:lnTo>
                      <a:pt x="155" y="344"/>
                    </a:lnTo>
                    <a:lnTo>
                      <a:pt x="156" y="344"/>
                    </a:lnTo>
                    <a:lnTo>
                      <a:pt x="156" y="343"/>
                    </a:lnTo>
                    <a:lnTo>
                      <a:pt x="156" y="342"/>
                    </a:lnTo>
                    <a:lnTo>
                      <a:pt x="156" y="341"/>
                    </a:lnTo>
                    <a:lnTo>
                      <a:pt x="160" y="336"/>
                    </a:lnTo>
                    <a:lnTo>
                      <a:pt x="161" y="335"/>
                    </a:lnTo>
                    <a:lnTo>
                      <a:pt x="161" y="333"/>
                    </a:lnTo>
                    <a:lnTo>
                      <a:pt x="161" y="332"/>
                    </a:lnTo>
                    <a:lnTo>
                      <a:pt x="159" y="326"/>
                    </a:lnTo>
                    <a:lnTo>
                      <a:pt x="159" y="325"/>
                    </a:lnTo>
                    <a:lnTo>
                      <a:pt x="159" y="324"/>
                    </a:lnTo>
                    <a:lnTo>
                      <a:pt x="160" y="324"/>
                    </a:lnTo>
                    <a:lnTo>
                      <a:pt x="160" y="323"/>
                    </a:lnTo>
                    <a:lnTo>
                      <a:pt x="161" y="324"/>
                    </a:lnTo>
                    <a:lnTo>
                      <a:pt x="161" y="325"/>
                    </a:lnTo>
                    <a:lnTo>
                      <a:pt x="161" y="326"/>
                    </a:lnTo>
                    <a:lnTo>
                      <a:pt x="162" y="326"/>
                    </a:lnTo>
                    <a:lnTo>
                      <a:pt x="163" y="326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5" y="320"/>
                    </a:lnTo>
                    <a:lnTo>
                      <a:pt x="166" y="320"/>
                    </a:lnTo>
                    <a:lnTo>
                      <a:pt x="167" y="320"/>
                    </a:lnTo>
                    <a:lnTo>
                      <a:pt x="167" y="319"/>
                    </a:lnTo>
                    <a:lnTo>
                      <a:pt x="167" y="318"/>
                    </a:lnTo>
                    <a:lnTo>
                      <a:pt x="167" y="317"/>
                    </a:lnTo>
                    <a:lnTo>
                      <a:pt x="166" y="316"/>
                    </a:lnTo>
                    <a:lnTo>
                      <a:pt x="167" y="315"/>
                    </a:lnTo>
                    <a:lnTo>
                      <a:pt x="168" y="313"/>
                    </a:lnTo>
                    <a:lnTo>
                      <a:pt x="168" y="312"/>
                    </a:lnTo>
                    <a:lnTo>
                      <a:pt x="168" y="311"/>
                    </a:lnTo>
                    <a:lnTo>
                      <a:pt x="168" y="310"/>
                    </a:lnTo>
                    <a:lnTo>
                      <a:pt x="169" y="309"/>
                    </a:lnTo>
                    <a:lnTo>
                      <a:pt x="170" y="308"/>
                    </a:lnTo>
                    <a:lnTo>
                      <a:pt x="171" y="307"/>
                    </a:lnTo>
                    <a:lnTo>
                      <a:pt x="171" y="306"/>
                    </a:lnTo>
                    <a:lnTo>
                      <a:pt x="171" y="305"/>
                    </a:lnTo>
                    <a:lnTo>
                      <a:pt x="170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9" y="301"/>
                    </a:lnTo>
                    <a:lnTo>
                      <a:pt x="169" y="300"/>
                    </a:lnTo>
                    <a:lnTo>
                      <a:pt x="170" y="299"/>
                    </a:lnTo>
                    <a:lnTo>
                      <a:pt x="170" y="298"/>
                    </a:lnTo>
                    <a:lnTo>
                      <a:pt x="171" y="298"/>
                    </a:lnTo>
                    <a:lnTo>
                      <a:pt x="172" y="297"/>
                    </a:lnTo>
                    <a:lnTo>
                      <a:pt x="173" y="296"/>
                    </a:lnTo>
                    <a:lnTo>
                      <a:pt x="174" y="296"/>
                    </a:lnTo>
                    <a:lnTo>
                      <a:pt x="174" y="295"/>
                    </a:lnTo>
                    <a:lnTo>
                      <a:pt x="173" y="295"/>
                    </a:lnTo>
                    <a:lnTo>
                      <a:pt x="172" y="295"/>
                    </a:lnTo>
                    <a:lnTo>
                      <a:pt x="172" y="294"/>
                    </a:lnTo>
                    <a:lnTo>
                      <a:pt x="172" y="293"/>
                    </a:lnTo>
                    <a:lnTo>
                      <a:pt x="172" y="291"/>
                    </a:lnTo>
                    <a:lnTo>
                      <a:pt x="173" y="290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5" y="286"/>
                    </a:lnTo>
                    <a:lnTo>
                      <a:pt x="176" y="285"/>
                    </a:lnTo>
                    <a:lnTo>
                      <a:pt x="177" y="285"/>
                    </a:lnTo>
                    <a:lnTo>
                      <a:pt x="178" y="285"/>
                    </a:lnTo>
                    <a:lnTo>
                      <a:pt x="179" y="285"/>
                    </a:lnTo>
                    <a:lnTo>
                      <a:pt x="179" y="284"/>
                    </a:lnTo>
                    <a:lnTo>
                      <a:pt x="180" y="283"/>
                    </a:lnTo>
                    <a:lnTo>
                      <a:pt x="181" y="281"/>
                    </a:lnTo>
                    <a:lnTo>
                      <a:pt x="182" y="280"/>
                    </a:lnTo>
                    <a:lnTo>
                      <a:pt x="184" y="280"/>
                    </a:lnTo>
                    <a:lnTo>
                      <a:pt x="184" y="279"/>
                    </a:lnTo>
                    <a:lnTo>
                      <a:pt x="185" y="279"/>
                    </a:lnTo>
                    <a:lnTo>
                      <a:pt x="185" y="278"/>
                    </a:lnTo>
                    <a:lnTo>
                      <a:pt x="185" y="277"/>
                    </a:lnTo>
                    <a:lnTo>
                      <a:pt x="186" y="276"/>
                    </a:lnTo>
                    <a:lnTo>
                      <a:pt x="186" y="275"/>
                    </a:lnTo>
                    <a:lnTo>
                      <a:pt x="187" y="275"/>
                    </a:lnTo>
                    <a:lnTo>
                      <a:pt x="188" y="274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5"/>
                    </a:lnTo>
                    <a:lnTo>
                      <a:pt x="192" y="275"/>
                    </a:lnTo>
                    <a:lnTo>
                      <a:pt x="193" y="274"/>
                    </a:lnTo>
                    <a:lnTo>
                      <a:pt x="194" y="273"/>
                    </a:lnTo>
                    <a:lnTo>
                      <a:pt x="195" y="272"/>
                    </a:lnTo>
                    <a:lnTo>
                      <a:pt x="196" y="272"/>
                    </a:lnTo>
                    <a:lnTo>
                      <a:pt x="197" y="270"/>
                    </a:lnTo>
                    <a:lnTo>
                      <a:pt x="198" y="269"/>
                    </a:lnTo>
                    <a:lnTo>
                      <a:pt x="199" y="269"/>
                    </a:lnTo>
                    <a:lnTo>
                      <a:pt x="200" y="269"/>
                    </a:lnTo>
                    <a:lnTo>
                      <a:pt x="201" y="270"/>
                    </a:lnTo>
                    <a:lnTo>
                      <a:pt x="202" y="270"/>
                    </a:lnTo>
                    <a:lnTo>
                      <a:pt x="203" y="270"/>
                    </a:lnTo>
                    <a:lnTo>
                      <a:pt x="205" y="269"/>
                    </a:lnTo>
                    <a:lnTo>
                      <a:pt x="206" y="268"/>
                    </a:lnTo>
                    <a:lnTo>
                      <a:pt x="207" y="266"/>
                    </a:lnTo>
                    <a:lnTo>
                      <a:pt x="208" y="266"/>
                    </a:lnTo>
                    <a:lnTo>
                      <a:pt x="209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11" y="269"/>
                    </a:lnTo>
                    <a:lnTo>
                      <a:pt x="210" y="270"/>
                    </a:lnTo>
                    <a:lnTo>
                      <a:pt x="211" y="272"/>
                    </a:lnTo>
                    <a:lnTo>
                      <a:pt x="211" y="273"/>
                    </a:lnTo>
                    <a:lnTo>
                      <a:pt x="212" y="274"/>
                    </a:lnTo>
                    <a:lnTo>
                      <a:pt x="213" y="274"/>
                    </a:lnTo>
                    <a:lnTo>
                      <a:pt x="215" y="273"/>
                    </a:lnTo>
                    <a:lnTo>
                      <a:pt x="216" y="274"/>
                    </a:lnTo>
                    <a:lnTo>
                      <a:pt x="216" y="273"/>
                    </a:lnTo>
                    <a:lnTo>
                      <a:pt x="217" y="273"/>
                    </a:lnTo>
                    <a:lnTo>
                      <a:pt x="219" y="272"/>
                    </a:lnTo>
                    <a:lnTo>
                      <a:pt x="219" y="271"/>
                    </a:lnTo>
                    <a:lnTo>
                      <a:pt x="220" y="271"/>
                    </a:lnTo>
                    <a:lnTo>
                      <a:pt x="221" y="270"/>
                    </a:lnTo>
                    <a:lnTo>
                      <a:pt x="222" y="270"/>
                    </a:lnTo>
                    <a:lnTo>
                      <a:pt x="223" y="270"/>
                    </a:lnTo>
                    <a:lnTo>
                      <a:pt x="223" y="269"/>
                    </a:lnTo>
                    <a:lnTo>
                      <a:pt x="225" y="269"/>
                    </a:lnTo>
                    <a:lnTo>
                      <a:pt x="226" y="268"/>
                    </a:lnTo>
                    <a:lnTo>
                      <a:pt x="226" y="267"/>
                    </a:lnTo>
                    <a:lnTo>
                      <a:pt x="226" y="266"/>
                    </a:lnTo>
                    <a:lnTo>
                      <a:pt x="228" y="264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1" y="262"/>
                    </a:lnTo>
                    <a:lnTo>
                      <a:pt x="232" y="262"/>
                    </a:lnTo>
                    <a:lnTo>
                      <a:pt x="233" y="262"/>
                    </a:lnTo>
                    <a:lnTo>
                      <a:pt x="233" y="261"/>
                    </a:lnTo>
                    <a:lnTo>
                      <a:pt x="233" y="260"/>
                    </a:lnTo>
                    <a:lnTo>
                      <a:pt x="232" y="259"/>
                    </a:lnTo>
                    <a:lnTo>
                      <a:pt x="232" y="257"/>
                    </a:lnTo>
                    <a:lnTo>
                      <a:pt x="233" y="256"/>
                    </a:lnTo>
                    <a:lnTo>
                      <a:pt x="233" y="255"/>
                    </a:lnTo>
                    <a:lnTo>
                      <a:pt x="233" y="254"/>
                    </a:lnTo>
                    <a:lnTo>
                      <a:pt x="233" y="253"/>
                    </a:lnTo>
                    <a:lnTo>
                      <a:pt x="234" y="252"/>
                    </a:lnTo>
                    <a:lnTo>
                      <a:pt x="234" y="251"/>
                    </a:lnTo>
                    <a:lnTo>
                      <a:pt x="235" y="251"/>
                    </a:lnTo>
                    <a:lnTo>
                      <a:pt x="236" y="250"/>
                    </a:lnTo>
                    <a:lnTo>
                      <a:pt x="237" y="250"/>
                    </a:lnTo>
                    <a:lnTo>
                      <a:pt x="237" y="249"/>
                    </a:lnTo>
                    <a:lnTo>
                      <a:pt x="238" y="249"/>
                    </a:lnTo>
                    <a:lnTo>
                      <a:pt x="238" y="248"/>
                    </a:lnTo>
                    <a:lnTo>
                      <a:pt x="237" y="247"/>
                    </a:lnTo>
                    <a:lnTo>
                      <a:pt x="237" y="246"/>
                    </a:lnTo>
                    <a:lnTo>
                      <a:pt x="237" y="245"/>
                    </a:lnTo>
                    <a:lnTo>
                      <a:pt x="237" y="244"/>
                    </a:lnTo>
                    <a:lnTo>
                      <a:pt x="237" y="243"/>
                    </a:lnTo>
                    <a:lnTo>
                      <a:pt x="238" y="242"/>
                    </a:lnTo>
                    <a:lnTo>
                      <a:pt x="238" y="241"/>
                    </a:lnTo>
                    <a:lnTo>
                      <a:pt x="239" y="241"/>
                    </a:lnTo>
                    <a:lnTo>
                      <a:pt x="240" y="240"/>
                    </a:lnTo>
                    <a:lnTo>
                      <a:pt x="240" y="239"/>
                    </a:lnTo>
                    <a:lnTo>
                      <a:pt x="239" y="237"/>
                    </a:lnTo>
                    <a:lnTo>
                      <a:pt x="240" y="236"/>
                    </a:lnTo>
                    <a:lnTo>
                      <a:pt x="240" y="235"/>
                    </a:lnTo>
                    <a:lnTo>
                      <a:pt x="241" y="235"/>
                    </a:lnTo>
                    <a:lnTo>
                      <a:pt x="241" y="234"/>
                    </a:lnTo>
                    <a:lnTo>
                      <a:pt x="242" y="234"/>
                    </a:lnTo>
                    <a:lnTo>
                      <a:pt x="242" y="232"/>
                    </a:lnTo>
                    <a:lnTo>
                      <a:pt x="243" y="232"/>
                    </a:lnTo>
                    <a:lnTo>
                      <a:pt x="244" y="230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4" y="227"/>
                    </a:lnTo>
                    <a:lnTo>
                      <a:pt x="243" y="227"/>
                    </a:lnTo>
                    <a:lnTo>
                      <a:pt x="243" y="226"/>
                    </a:lnTo>
                    <a:lnTo>
                      <a:pt x="244" y="225"/>
                    </a:lnTo>
                    <a:lnTo>
                      <a:pt x="246" y="223"/>
                    </a:lnTo>
                    <a:lnTo>
                      <a:pt x="247" y="222"/>
                    </a:lnTo>
                    <a:lnTo>
                      <a:pt x="247" y="221"/>
                    </a:lnTo>
                    <a:lnTo>
                      <a:pt x="247" y="220"/>
                    </a:lnTo>
                    <a:lnTo>
                      <a:pt x="246" y="218"/>
                    </a:lnTo>
                    <a:lnTo>
                      <a:pt x="247" y="216"/>
                    </a:lnTo>
                    <a:lnTo>
                      <a:pt x="246" y="215"/>
                    </a:lnTo>
                    <a:lnTo>
                      <a:pt x="246" y="214"/>
                    </a:lnTo>
                    <a:lnTo>
                      <a:pt x="245" y="214"/>
                    </a:lnTo>
                    <a:lnTo>
                      <a:pt x="245" y="213"/>
                    </a:lnTo>
                    <a:lnTo>
                      <a:pt x="245" y="212"/>
                    </a:lnTo>
                    <a:lnTo>
                      <a:pt x="245" y="211"/>
                    </a:lnTo>
                    <a:lnTo>
                      <a:pt x="244" y="210"/>
                    </a:lnTo>
                    <a:lnTo>
                      <a:pt x="244" y="209"/>
                    </a:lnTo>
                    <a:lnTo>
                      <a:pt x="244" y="208"/>
                    </a:lnTo>
                    <a:lnTo>
                      <a:pt x="245" y="208"/>
                    </a:lnTo>
                    <a:lnTo>
                      <a:pt x="245" y="207"/>
                    </a:lnTo>
                    <a:lnTo>
                      <a:pt x="245" y="205"/>
                    </a:lnTo>
                    <a:lnTo>
                      <a:pt x="245" y="204"/>
                    </a:lnTo>
                    <a:lnTo>
                      <a:pt x="245" y="203"/>
                    </a:lnTo>
                    <a:lnTo>
                      <a:pt x="246" y="203"/>
                    </a:lnTo>
                    <a:lnTo>
                      <a:pt x="247" y="202"/>
                    </a:lnTo>
                    <a:lnTo>
                      <a:pt x="247" y="201"/>
                    </a:lnTo>
                    <a:lnTo>
                      <a:pt x="247" y="200"/>
                    </a:lnTo>
                    <a:lnTo>
                      <a:pt x="247" y="198"/>
                    </a:lnTo>
                    <a:lnTo>
                      <a:pt x="247" y="197"/>
                    </a:lnTo>
                    <a:lnTo>
                      <a:pt x="247" y="196"/>
                    </a:lnTo>
                    <a:lnTo>
                      <a:pt x="247" y="195"/>
                    </a:lnTo>
                    <a:lnTo>
                      <a:pt x="248" y="194"/>
                    </a:lnTo>
                    <a:lnTo>
                      <a:pt x="248" y="193"/>
                    </a:lnTo>
                    <a:lnTo>
                      <a:pt x="249" y="192"/>
                    </a:lnTo>
                    <a:lnTo>
                      <a:pt x="249" y="191"/>
                    </a:lnTo>
                    <a:lnTo>
                      <a:pt x="250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52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4" y="184"/>
                    </a:lnTo>
                    <a:lnTo>
                      <a:pt x="254" y="183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3" y="179"/>
                    </a:lnTo>
                    <a:lnTo>
                      <a:pt x="253" y="178"/>
                    </a:lnTo>
                    <a:lnTo>
                      <a:pt x="254" y="178"/>
                    </a:lnTo>
                    <a:lnTo>
                      <a:pt x="254" y="177"/>
                    </a:lnTo>
                    <a:lnTo>
                      <a:pt x="255" y="177"/>
                    </a:lnTo>
                    <a:lnTo>
                      <a:pt x="255" y="178"/>
                    </a:lnTo>
                    <a:lnTo>
                      <a:pt x="256" y="179"/>
                    </a:lnTo>
                    <a:lnTo>
                      <a:pt x="258" y="179"/>
                    </a:lnTo>
                    <a:lnTo>
                      <a:pt x="259" y="179"/>
                    </a:lnTo>
                    <a:lnTo>
                      <a:pt x="261" y="178"/>
                    </a:lnTo>
                    <a:lnTo>
                      <a:pt x="262" y="177"/>
                    </a:lnTo>
                    <a:lnTo>
                      <a:pt x="262" y="175"/>
                    </a:lnTo>
                    <a:lnTo>
                      <a:pt x="263" y="175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3"/>
                    </a:lnTo>
                    <a:lnTo>
                      <a:pt x="262" y="172"/>
                    </a:lnTo>
                    <a:lnTo>
                      <a:pt x="261" y="170"/>
                    </a:lnTo>
                    <a:lnTo>
                      <a:pt x="261" y="169"/>
                    </a:lnTo>
                    <a:lnTo>
                      <a:pt x="261" y="168"/>
                    </a:lnTo>
                    <a:lnTo>
                      <a:pt x="261" y="167"/>
                    </a:lnTo>
                    <a:lnTo>
                      <a:pt x="261" y="166"/>
                    </a:lnTo>
                    <a:lnTo>
                      <a:pt x="261" y="165"/>
                    </a:lnTo>
                    <a:lnTo>
                      <a:pt x="260" y="164"/>
                    </a:lnTo>
                    <a:lnTo>
                      <a:pt x="260" y="163"/>
                    </a:lnTo>
                    <a:lnTo>
                      <a:pt x="260" y="162"/>
                    </a:lnTo>
                    <a:lnTo>
                      <a:pt x="260" y="161"/>
                    </a:lnTo>
                    <a:lnTo>
                      <a:pt x="261" y="160"/>
                    </a:lnTo>
                    <a:lnTo>
                      <a:pt x="262" y="160"/>
                    </a:lnTo>
                    <a:lnTo>
                      <a:pt x="262" y="159"/>
                    </a:lnTo>
                    <a:lnTo>
                      <a:pt x="262" y="158"/>
                    </a:lnTo>
                    <a:lnTo>
                      <a:pt x="262" y="157"/>
                    </a:lnTo>
                    <a:lnTo>
                      <a:pt x="262" y="156"/>
                    </a:lnTo>
                    <a:lnTo>
                      <a:pt x="262" y="155"/>
                    </a:lnTo>
                    <a:lnTo>
                      <a:pt x="263" y="154"/>
                    </a:lnTo>
                    <a:lnTo>
                      <a:pt x="263" y="152"/>
                    </a:lnTo>
                    <a:lnTo>
                      <a:pt x="263" y="151"/>
                    </a:lnTo>
                    <a:lnTo>
                      <a:pt x="262" y="150"/>
                    </a:lnTo>
                    <a:lnTo>
                      <a:pt x="262" y="149"/>
                    </a:lnTo>
                    <a:lnTo>
                      <a:pt x="261" y="148"/>
                    </a:lnTo>
                    <a:lnTo>
                      <a:pt x="261" y="147"/>
                    </a:lnTo>
                    <a:lnTo>
                      <a:pt x="262" y="146"/>
                    </a:lnTo>
                    <a:lnTo>
                      <a:pt x="262" y="145"/>
                    </a:lnTo>
                    <a:lnTo>
                      <a:pt x="261" y="144"/>
                    </a:lnTo>
                    <a:lnTo>
                      <a:pt x="262" y="143"/>
                    </a:lnTo>
                    <a:lnTo>
                      <a:pt x="262" y="142"/>
                    </a:lnTo>
                    <a:lnTo>
                      <a:pt x="262" y="141"/>
                    </a:lnTo>
                    <a:lnTo>
                      <a:pt x="261" y="140"/>
                    </a:lnTo>
                    <a:lnTo>
                      <a:pt x="261" y="139"/>
                    </a:lnTo>
                    <a:lnTo>
                      <a:pt x="260" y="138"/>
                    </a:lnTo>
                    <a:lnTo>
                      <a:pt x="260" y="137"/>
                    </a:lnTo>
                    <a:lnTo>
                      <a:pt x="261" y="136"/>
                    </a:lnTo>
                    <a:lnTo>
                      <a:pt x="262" y="136"/>
                    </a:lnTo>
                    <a:lnTo>
                      <a:pt x="263" y="136"/>
                    </a:lnTo>
                    <a:lnTo>
                      <a:pt x="264" y="135"/>
                    </a:lnTo>
                    <a:lnTo>
                      <a:pt x="265" y="136"/>
                    </a:lnTo>
                    <a:lnTo>
                      <a:pt x="266" y="135"/>
                    </a:lnTo>
                    <a:lnTo>
                      <a:pt x="266" y="134"/>
                    </a:lnTo>
                    <a:lnTo>
                      <a:pt x="267" y="134"/>
                    </a:lnTo>
                    <a:lnTo>
                      <a:pt x="267" y="133"/>
                    </a:lnTo>
                    <a:lnTo>
                      <a:pt x="268" y="132"/>
                    </a:lnTo>
                    <a:lnTo>
                      <a:pt x="269" y="131"/>
                    </a:lnTo>
                    <a:lnTo>
                      <a:pt x="269" y="129"/>
                    </a:lnTo>
                    <a:lnTo>
                      <a:pt x="270" y="126"/>
                    </a:lnTo>
                    <a:lnTo>
                      <a:pt x="270" y="125"/>
                    </a:lnTo>
                    <a:lnTo>
                      <a:pt x="271" y="124"/>
                    </a:lnTo>
                    <a:lnTo>
                      <a:pt x="271" y="123"/>
                    </a:lnTo>
                    <a:lnTo>
                      <a:pt x="271" y="122"/>
                    </a:lnTo>
                    <a:lnTo>
                      <a:pt x="272" y="121"/>
                    </a:lnTo>
                    <a:lnTo>
                      <a:pt x="272" y="119"/>
                    </a:lnTo>
                    <a:lnTo>
                      <a:pt x="272" y="117"/>
                    </a:lnTo>
                    <a:lnTo>
                      <a:pt x="272" y="116"/>
                    </a:lnTo>
                    <a:lnTo>
                      <a:pt x="273" y="116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6" y="114"/>
                    </a:lnTo>
                    <a:lnTo>
                      <a:pt x="276" y="113"/>
                    </a:lnTo>
                    <a:lnTo>
                      <a:pt x="277" y="113"/>
                    </a:lnTo>
                    <a:lnTo>
                      <a:pt x="279" y="112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0" y="109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8"/>
                    </a:lnTo>
                    <a:lnTo>
                      <a:pt x="283" y="107"/>
                    </a:lnTo>
                    <a:lnTo>
                      <a:pt x="283" y="105"/>
                    </a:lnTo>
                    <a:lnTo>
                      <a:pt x="282" y="103"/>
                    </a:lnTo>
                    <a:lnTo>
                      <a:pt x="283" y="102"/>
                    </a:lnTo>
                    <a:lnTo>
                      <a:pt x="283" y="101"/>
                    </a:lnTo>
                    <a:lnTo>
                      <a:pt x="284" y="100"/>
                    </a:lnTo>
                    <a:lnTo>
                      <a:pt x="285" y="99"/>
                    </a:lnTo>
                    <a:lnTo>
                      <a:pt x="286" y="98"/>
                    </a:lnTo>
                    <a:lnTo>
                      <a:pt x="287" y="97"/>
                    </a:lnTo>
                    <a:lnTo>
                      <a:pt x="288" y="96"/>
                    </a:lnTo>
                    <a:lnTo>
                      <a:pt x="289" y="95"/>
                    </a:lnTo>
                    <a:lnTo>
                      <a:pt x="289" y="94"/>
                    </a:lnTo>
                    <a:lnTo>
                      <a:pt x="290" y="91"/>
                    </a:lnTo>
                    <a:lnTo>
                      <a:pt x="289" y="91"/>
                    </a:lnTo>
                    <a:lnTo>
                      <a:pt x="290" y="90"/>
                    </a:lnTo>
                    <a:lnTo>
                      <a:pt x="291" y="89"/>
                    </a:lnTo>
                    <a:lnTo>
                      <a:pt x="291" y="88"/>
                    </a:lnTo>
                    <a:lnTo>
                      <a:pt x="292" y="88"/>
                    </a:lnTo>
                    <a:lnTo>
                      <a:pt x="292" y="86"/>
                    </a:lnTo>
                    <a:lnTo>
                      <a:pt x="292" y="85"/>
                    </a:lnTo>
                    <a:lnTo>
                      <a:pt x="292" y="84"/>
                    </a:lnTo>
                    <a:lnTo>
                      <a:pt x="292" y="83"/>
                    </a:lnTo>
                    <a:lnTo>
                      <a:pt x="291" y="83"/>
                    </a:lnTo>
                    <a:lnTo>
                      <a:pt x="290" y="82"/>
                    </a:lnTo>
                    <a:lnTo>
                      <a:pt x="291" y="80"/>
                    </a:lnTo>
                    <a:lnTo>
                      <a:pt x="291" y="79"/>
                    </a:lnTo>
                    <a:lnTo>
                      <a:pt x="291" y="78"/>
                    </a:lnTo>
                    <a:lnTo>
                      <a:pt x="291" y="77"/>
                    </a:lnTo>
                    <a:lnTo>
                      <a:pt x="291" y="76"/>
                    </a:lnTo>
                    <a:lnTo>
                      <a:pt x="292" y="75"/>
                    </a:lnTo>
                    <a:lnTo>
                      <a:pt x="292" y="74"/>
                    </a:lnTo>
                    <a:lnTo>
                      <a:pt x="292" y="73"/>
                    </a:lnTo>
                    <a:lnTo>
                      <a:pt x="292" y="72"/>
                    </a:lnTo>
                    <a:lnTo>
                      <a:pt x="291" y="71"/>
                    </a:lnTo>
                    <a:lnTo>
                      <a:pt x="291" y="70"/>
                    </a:lnTo>
                    <a:lnTo>
                      <a:pt x="290" y="69"/>
                    </a:lnTo>
                    <a:lnTo>
                      <a:pt x="290" y="68"/>
                    </a:lnTo>
                    <a:lnTo>
                      <a:pt x="290" y="67"/>
                    </a:lnTo>
                    <a:lnTo>
                      <a:pt x="291" y="67"/>
                    </a:lnTo>
                    <a:lnTo>
                      <a:pt x="292" y="67"/>
                    </a:lnTo>
                    <a:lnTo>
                      <a:pt x="293" y="67"/>
                    </a:lnTo>
                    <a:lnTo>
                      <a:pt x="294" y="67"/>
                    </a:lnTo>
                    <a:lnTo>
                      <a:pt x="294" y="66"/>
                    </a:lnTo>
                    <a:lnTo>
                      <a:pt x="294" y="65"/>
                    </a:lnTo>
                    <a:lnTo>
                      <a:pt x="293" y="64"/>
                    </a:lnTo>
                    <a:lnTo>
                      <a:pt x="292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2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299" y="56"/>
                    </a:lnTo>
                    <a:lnTo>
                      <a:pt x="299" y="55"/>
                    </a:lnTo>
                    <a:lnTo>
                      <a:pt x="300" y="55"/>
                    </a:lnTo>
                    <a:lnTo>
                      <a:pt x="300" y="53"/>
                    </a:lnTo>
                    <a:lnTo>
                      <a:pt x="301" y="52"/>
                    </a:lnTo>
                    <a:lnTo>
                      <a:pt x="301" y="51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2" y="48"/>
                    </a:lnTo>
                    <a:lnTo>
                      <a:pt x="301" y="47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5" name="Freeform 601"/>
              <p:cNvSpPr>
                <a:spLocks/>
              </p:cNvSpPr>
              <p:nvPr/>
            </p:nvSpPr>
            <p:spPr bwMode="auto">
              <a:xfrm>
                <a:off x="2420938" y="1598613"/>
                <a:ext cx="555625" cy="604837"/>
              </a:xfrm>
              <a:custGeom>
                <a:avLst/>
                <a:gdLst>
                  <a:gd name="T0" fmla="*/ 2147483646 w 540"/>
                  <a:gd name="T1" fmla="*/ 2147483646 h 589"/>
                  <a:gd name="T2" fmla="*/ 2147483646 w 540"/>
                  <a:gd name="T3" fmla="*/ 2147483646 h 589"/>
                  <a:gd name="T4" fmla="*/ 2147483646 w 540"/>
                  <a:gd name="T5" fmla="*/ 2147483646 h 589"/>
                  <a:gd name="T6" fmla="*/ 2147483646 w 540"/>
                  <a:gd name="T7" fmla="*/ 2147483646 h 589"/>
                  <a:gd name="T8" fmla="*/ 2147483646 w 540"/>
                  <a:gd name="T9" fmla="*/ 2147483646 h 589"/>
                  <a:gd name="T10" fmla="*/ 2147483646 w 540"/>
                  <a:gd name="T11" fmla="*/ 2147483646 h 589"/>
                  <a:gd name="T12" fmla="*/ 2147483646 w 540"/>
                  <a:gd name="T13" fmla="*/ 2147483646 h 589"/>
                  <a:gd name="T14" fmla="*/ 2147483646 w 540"/>
                  <a:gd name="T15" fmla="*/ 2147483646 h 589"/>
                  <a:gd name="T16" fmla="*/ 2147483646 w 540"/>
                  <a:gd name="T17" fmla="*/ 2147483646 h 589"/>
                  <a:gd name="T18" fmla="*/ 2147483646 w 540"/>
                  <a:gd name="T19" fmla="*/ 2147483646 h 589"/>
                  <a:gd name="T20" fmla="*/ 2147483646 w 540"/>
                  <a:gd name="T21" fmla="*/ 2147483646 h 589"/>
                  <a:gd name="T22" fmla="*/ 2147483646 w 540"/>
                  <a:gd name="T23" fmla="*/ 2147483646 h 589"/>
                  <a:gd name="T24" fmla="*/ 2147483646 w 540"/>
                  <a:gd name="T25" fmla="*/ 2147483646 h 589"/>
                  <a:gd name="T26" fmla="*/ 2147483646 w 540"/>
                  <a:gd name="T27" fmla="*/ 2147483646 h 589"/>
                  <a:gd name="T28" fmla="*/ 2147483646 w 540"/>
                  <a:gd name="T29" fmla="*/ 2147483646 h 589"/>
                  <a:gd name="T30" fmla="*/ 2147483646 w 540"/>
                  <a:gd name="T31" fmla="*/ 2147483646 h 589"/>
                  <a:gd name="T32" fmla="*/ 2147483646 w 540"/>
                  <a:gd name="T33" fmla="*/ 2147483646 h 589"/>
                  <a:gd name="T34" fmla="*/ 2147483646 w 540"/>
                  <a:gd name="T35" fmla="*/ 2147483646 h 589"/>
                  <a:gd name="T36" fmla="*/ 2147483646 w 540"/>
                  <a:gd name="T37" fmla="*/ 2147483646 h 589"/>
                  <a:gd name="T38" fmla="*/ 2147483646 w 540"/>
                  <a:gd name="T39" fmla="*/ 2147483646 h 589"/>
                  <a:gd name="T40" fmla="*/ 2147483646 w 540"/>
                  <a:gd name="T41" fmla="*/ 2147483646 h 589"/>
                  <a:gd name="T42" fmla="*/ 2147483646 w 540"/>
                  <a:gd name="T43" fmla="*/ 2147483646 h 589"/>
                  <a:gd name="T44" fmla="*/ 2147483646 w 540"/>
                  <a:gd name="T45" fmla="*/ 2147483646 h 589"/>
                  <a:gd name="T46" fmla="*/ 2147483646 w 540"/>
                  <a:gd name="T47" fmla="*/ 2147483646 h 589"/>
                  <a:gd name="T48" fmla="*/ 2147483646 w 540"/>
                  <a:gd name="T49" fmla="*/ 2147483646 h 589"/>
                  <a:gd name="T50" fmla="*/ 2147483646 w 540"/>
                  <a:gd name="T51" fmla="*/ 2147483646 h 589"/>
                  <a:gd name="T52" fmla="*/ 2147483646 w 540"/>
                  <a:gd name="T53" fmla="*/ 2147483646 h 589"/>
                  <a:gd name="T54" fmla="*/ 2147483646 w 540"/>
                  <a:gd name="T55" fmla="*/ 2147483646 h 589"/>
                  <a:gd name="T56" fmla="*/ 2147483646 w 540"/>
                  <a:gd name="T57" fmla="*/ 2147483646 h 589"/>
                  <a:gd name="T58" fmla="*/ 2147483646 w 540"/>
                  <a:gd name="T59" fmla="*/ 2147483646 h 589"/>
                  <a:gd name="T60" fmla="*/ 2147483646 w 540"/>
                  <a:gd name="T61" fmla="*/ 2147483646 h 589"/>
                  <a:gd name="T62" fmla="*/ 2147483646 w 540"/>
                  <a:gd name="T63" fmla="*/ 2147483646 h 589"/>
                  <a:gd name="T64" fmla="*/ 2147483646 w 540"/>
                  <a:gd name="T65" fmla="*/ 2147483646 h 589"/>
                  <a:gd name="T66" fmla="*/ 2147483646 w 540"/>
                  <a:gd name="T67" fmla="*/ 2147483646 h 589"/>
                  <a:gd name="T68" fmla="*/ 2147483646 w 540"/>
                  <a:gd name="T69" fmla="*/ 2147483646 h 589"/>
                  <a:gd name="T70" fmla="*/ 2147483646 w 540"/>
                  <a:gd name="T71" fmla="*/ 2147483646 h 589"/>
                  <a:gd name="T72" fmla="*/ 2147483646 w 540"/>
                  <a:gd name="T73" fmla="*/ 2147483646 h 589"/>
                  <a:gd name="T74" fmla="*/ 2147483646 w 540"/>
                  <a:gd name="T75" fmla="*/ 2147483646 h 589"/>
                  <a:gd name="T76" fmla="*/ 2147483646 w 540"/>
                  <a:gd name="T77" fmla="*/ 2147483646 h 589"/>
                  <a:gd name="T78" fmla="*/ 2147483646 w 540"/>
                  <a:gd name="T79" fmla="*/ 2147483646 h 589"/>
                  <a:gd name="T80" fmla="*/ 2147483646 w 540"/>
                  <a:gd name="T81" fmla="*/ 2147483646 h 589"/>
                  <a:gd name="T82" fmla="*/ 2147483646 w 540"/>
                  <a:gd name="T83" fmla="*/ 2147483646 h 589"/>
                  <a:gd name="T84" fmla="*/ 2147483646 w 540"/>
                  <a:gd name="T85" fmla="*/ 2147483646 h 589"/>
                  <a:gd name="T86" fmla="*/ 2147483646 w 540"/>
                  <a:gd name="T87" fmla="*/ 2147483646 h 589"/>
                  <a:gd name="T88" fmla="*/ 2147483646 w 540"/>
                  <a:gd name="T89" fmla="*/ 2147483646 h 589"/>
                  <a:gd name="T90" fmla="*/ 2147483646 w 540"/>
                  <a:gd name="T91" fmla="*/ 2147483646 h 589"/>
                  <a:gd name="T92" fmla="*/ 2147483646 w 540"/>
                  <a:gd name="T93" fmla="*/ 2147483646 h 589"/>
                  <a:gd name="T94" fmla="*/ 2147483646 w 540"/>
                  <a:gd name="T95" fmla="*/ 2147483646 h 589"/>
                  <a:gd name="T96" fmla="*/ 2147483646 w 540"/>
                  <a:gd name="T97" fmla="*/ 2147483646 h 589"/>
                  <a:gd name="T98" fmla="*/ 2147483646 w 540"/>
                  <a:gd name="T99" fmla="*/ 2147483646 h 589"/>
                  <a:gd name="T100" fmla="*/ 2147483646 w 540"/>
                  <a:gd name="T101" fmla="*/ 2147483646 h 589"/>
                  <a:gd name="T102" fmla="*/ 2147483646 w 540"/>
                  <a:gd name="T103" fmla="*/ 2147483646 h 589"/>
                  <a:gd name="T104" fmla="*/ 2147483646 w 540"/>
                  <a:gd name="T105" fmla="*/ 2147483646 h 589"/>
                  <a:gd name="T106" fmla="*/ 2147483646 w 540"/>
                  <a:gd name="T107" fmla="*/ 2147483646 h 589"/>
                  <a:gd name="T108" fmla="*/ 2147483646 w 540"/>
                  <a:gd name="T109" fmla="*/ 2147483646 h 589"/>
                  <a:gd name="T110" fmla="*/ 2147483646 w 540"/>
                  <a:gd name="T111" fmla="*/ 2147483646 h 589"/>
                  <a:gd name="T112" fmla="*/ 2147483646 w 540"/>
                  <a:gd name="T113" fmla="*/ 2147483646 h 589"/>
                  <a:gd name="T114" fmla="*/ 2147483646 w 540"/>
                  <a:gd name="T115" fmla="*/ 2147483646 h 589"/>
                  <a:gd name="T116" fmla="*/ 2147483646 w 540"/>
                  <a:gd name="T117" fmla="*/ 2147483646 h 589"/>
                  <a:gd name="T118" fmla="*/ 2147483646 w 540"/>
                  <a:gd name="T119" fmla="*/ 2147483646 h 589"/>
                  <a:gd name="T120" fmla="*/ 2147483646 w 540"/>
                  <a:gd name="T121" fmla="*/ 2147483646 h 589"/>
                  <a:gd name="T122" fmla="*/ 2147483646 w 540"/>
                  <a:gd name="T123" fmla="*/ 2147483646 h 589"/>
                  <a:gd name="T124" fmla="*/ 2147483646 w 540"/>
                  <a:gd name="T125" fmla="*/ 2147483646 h 58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40"/>
                  <a:gd name="T190" fmla="*/ 0 h 589"/>
                  <a:gd name="T191" fmla="*/ 540 w 540"/>
                  <a:gd name="T192" fmla="*/ 589 h 58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40" h="589">
                    <a:moveTo>
                      <a:pt x="515" y="395"/>
                    </a:moveTo>
                    <a:lnTo>
                      <a:pt x="514" y="395"/>
                    </a:lnTo>
                    <a:lnTo>
                      <a:pt x="512" y="394"/>
                    </a:lnTo>
                    <a:lnTo>
                      <a:pt x="511" y="394"/>
                    </a:lnTo>
                    <a:lnTo>
                      <a:pt x="508" y="394"/>
                    </a:lnTo>
                    <a:lnTo>
                      <a:pt x="505" y="394"/>
                    </a:lnTo>
                    <a:lnTo>
                      <a:pt x="504" y="394"/>
                    </a:lnTo>
                    <a:lnTo>
                      <a:pt x="496" y="395"/>
                    </a:lnTo>
                    <a:lnTo>
                      <a:pt x="491" y="396"/>
                    </a:lnTo>
                    <a:lnTo>
                      <a:pt x="489" y="397"/>
                    </a:lnTo>
                    <a:lnTo>
                      <a:pt x="487" y="397"/>
                    </a:lnTo>
                    <a:lnTo>
                      <a:pt x="483" y="400"/>
                    </a:lnTo>
                    <a:lnTo>
                      <a:pt x="482" y="400"/>
                    </a:lnTo>
                    <a:lnTo>
                      <a:pt x="481" y="401"/>
                    </a:lnTo>
                    <a:lnTo>
                      <a:pt x="479" y="402"/>
                    </a:lnTo>
                    <a:lnTo>
                      <a:pt x="478" y="404"/>
                    </a:lnTo>
                    <a:lnTo>
                      <a:pt x="476" y="406"/>
                    </a:lnTo>
                    <a:lnTo>
                      <a:pt x="476" y="407"/>
                    </a:lnTo>
                    <a:lnTo>
                      <a:pt x="475" y="408"/>
                    </a:lnTo>
                    <a:lnTo>
                      <a:pt x="475" y="411"/>
                    </a:lnTo>
                    <a:lnTo>
                      <a:pt x="474" y="413"/>
                    </a:lnTo>
                    <a:lnTo>
                      <a:pt x="474" y="414"/>
                    </a:lnTo>
                    <a:lnTo>
                      <a:pt x="474" y="416"/>
                    </a:lnTo>
                    <a:lnTo>
                      <a:pt x="472" y="419"/>
                    </a:lnTo>
                    <a:lnTo>
                      <a:pt x="471" y="421"/>
                    </a:lnTo>
                    <a:lnTo>
                      <a:pt x="470" y="422"/>
                    </a:lnTo>
                    <a:lnTo>
                      <a:pt x="470" y="423"/>
                    </a:lnTo>
                    <a:lnTo>
                      <a:pt x="469" y="425"/>
                    </a:lnTo>
                    <a:lnTo>
                      <a:pt x="468" y="427"/>
                    </a:lnTo>
                    <a:lnTo>
                      <a:pt x="467" y="430"/>
                    </a:lnTo>
                    <a:lnTo>
                      <a:pt x="466" y="431"/>
                    </a:lnTo>
                    <a:lnTo>
                      <a:pt x="465" y="434"/>
                    </a:lnTo>
                    <a:lnTo>
                      <a:pt x="462" y="437"/>
                    </a:lnTo>
                    <a:lnTo>
                      <a:pt x="460" y="440"/>
                    </a:lnTo>
                    <a:lnTo>
                      <a:pt x="459" y="440"/>
                    </a:lnTo>
                    <a:lnTo>
                      <a:pt x="458" y="441"/>
                    </a:lnTo>
                    <a:lnTo>
                      <a:pt x="457" y="441"/>
                    </a:lnTo>
                    <a:lnTo>
                      <a:pt x="456" y="442"/>
                    </a:lnTo>
                    <a:lnTo>
                      <a:pt x="454" y="444"/>
                    </a:lnTo>
                    <a:lnTo>
                      <a:pt x="452" y="446"/>
                    </a:lnTo>
                    <a:lnTo>
                      <a:pt x="451" y="447"/>
                    </a:lnTo>
                    <a:lnTo>
                      <a:pt x="449" y="448"/>
                    </a:lnTo>
                    <a:lnTo>
                      <a:pt x="447" y="450"/>
                    </a:lnTo>
                    <a:lnTo>
                      <a:pt x="444" y="451"/>
                    </a:lnTo>
                    <a:lnTo>
                      <a:pt x="442" y="452"/>
                    </a:lnTo>
                    <a:lnTo>
                      <a:pt x="439" y="453"/>
                    </a:lnTo>
                    <a:lnTo>
                      <a:pt x="425" y="456"/>
                    </a:lnTo>
                    <a:lnTo>
                      <a:pt x="423" y="457"/>
                    </a:lnTo>
                    <a:lnTo>
                      <a:pt x="421" y="458"/>
                    </a:lnTo>
                    <a:lnTo>
                      <a:pt x="419" y="459"/>
                    </a:lnTo>
                    <a:lnTo>
                      <a:pt x="419" y="460"/>
                    </a:lnTo>
                    <a:lnTo>
                      <a:pt x="418" y="461"/>
                    </a:lnTo>
                    <a:lnTo>
                      <a:pt x="417" y="463"/>
                    </a:lnTo>
                    <a:lnTo>
                      <a:pt x="416" y="464"/>
                    </a:lnTo>
                    <a:lnTo>
                      <a:pt x="415" y="465"/>
                    </a:lnTo>
                    <a:lnTo>
                      <a:pt x="412" y="468"/>
                    </a:lnTo>
                    <a:lnTo>
                      <a:pt x="410" y="471"/>
                    </a:lnTo>
                    <a:lnTo>
                      <a:pt x="409" y="471"/>
                    </a:lnTo>
                    <a:lnTo>
                      <a:pt x="408" y="472"/>
                    </a:lnTo>
                    <a:lnTo>
                      <a:pt x="406" y="473"/>
                    </a:lnTo>
                    <a:lnTo>
                      <a:pt x="404" y="473"/>
                    </a:lnTo>
                    <a:lnTo>
                      <a:pt x="402" y="474"/>
                    </a:lnTo>
                    <a:lnTo>
                      <a:pt x="400" y="474"/>
                    </a:lnTo>
                    <a:lnTo>
                      <a:pt x="398" y="474"/>
                    </a:lnTo>
                    <a:lnTo>
                      <a:pt x="396" y="475"/>
                    </a:lnTo>
                    <a:lnTo>
                      <a:pt x="395" y="475"/>
                    </a:lnTo>
                    <a:lnTo>
                      <a:pt x="393" y="475"/>
                    </a:lnTo>
                    <a:lnTo>
                      <a:pt x="393" y="476"/>
                    </a:lnTo>
                    <a:lnTo>
                      <a:pt x="392" y="476"/>
                    </a:lnTo>
                    <a:lnTo>
                      <a:pt x="391" y="478"/>
                    </a:lnTo>
                    <a:lnTo>
                      <a:pt x="390" y="479"/>
                    </a:lnTo>
                    <a:lnTo>
                      <a:pt x="388" y="482"/>
                    </a:lnTo>
                    <a:lnTo>
                      <a:pt x="388" y="483"/>
                    </a:lnTo>
                    <a:lnTo>
                      <a:pt x="385" y="486"/>
                    </a:lnTo>
                    <a:lnTo>
                      <a:pt x="384" y="488"/>
                    </a:lnTo>
                    <a:lnTo>
                      <a:pt x="384" y="489"/>
                    </a:lnTo>
                    <a:lnTo>
                      <a:pt x="383" y="489"/>
                    </a:lnTo>
                    <a:lnTo>
                      <a:pt x="382" y="490"/>
                    </a:lnTo>
                    <a:lnTo>
                      <a:pt x="381" y="490"/>
                    </a:lnTo>
                    <a:lnTo>
                      <a:pt x="380" y="491"/>
                    </a:lnTo>
                    <a:lnTo>
                      <a:pt x="379" y="492"/>
                    </a:lnTo>
                    <a:lnTo>
                      <a:pt x="379" y="494"/>
                    </a:lnTo>
                    <a:lnTo>
                      <a:pt x="378" y="496"/>
                    </a:lnTo>
                    <a:lnTo>
                      <a:pt x="377" y="500"/>
                    </a:lnTo>
                    <a:lnTo>
                      <a:pt x="377" y="501"/>
                    </a:lnTo>
                    <a:lnTo>
                      <a:pt x="376" y="501"/>
                    </a:lnTo>
                    <a:lnTo>
                      <a:pt x="373" y="504"/>
                    </a:lnTo>
                    <a:lnTo>
                      <a:pt x="372" y="505"/>
                    </a:lnTo>
                    <a:lnTo>
                      <a:pt x="371" y="506"/>
                    </a:lnTo>
                    <a:lnTo>
                      <a:pt x="371" y="507"/>
                    </a:lnTo>
                    <a:lnTo>
                      <a:pt x="370" y="508"/>
                    </a:lnTo>
                    <a:lnTo>
                      <a:pt x="370" y="511"/>
                    </a:lnTo>
                    <a:lnTo>
                      <a:pt x="369" y="511"/>
                    </a:lnTo>
                    <a:lnTo>
                      <a:pt x="366" y="515"/>
                    </a:lnTo>
                    <a:lnTo>
                      <a:pt x="366" y="516"/>
                    </a:lnTo>
                    <a:lnTo>
                      <a:pt x="364" y="518"/>
                    </a:lnTo>
                    <a:lnTo>
                      <a:pt x="363" y="519"/>
                    </a:lnTo>
                    <a:lnTo>
                      <a:pt x="362" y="519"/>
                    </a:lnTo>
                    <a:lnTo>
                      <a:pt x="362" y="520"/>
                    </a:lnTo>
                    <a:lnTo>
                      <a:pt x="360" y="520"/>
                    </a:lnTo>
                    <a:lnTo>
                      <a:pt x="360" y="521"/>
                    </a:lnTo>
                    <a:lnTo>
                      <a:pt x="359" y="522"/>
                    </a:lnTo>
                    <a:lnTo>
                      <a:pt x="354" y="527"/>
                    </a:lnTo>
                    <a:lnTo>
                      <a:pt x="351" y="529"/>
                    </a:lnTo>
                    <a:lnTo>
                      <a:pt x="350" y="532"/>
                    </a:lnTo>
                    <a:lnTo>
                      <a:pt x="349" y="533"/>
                    </a:lnTo>
                    <a:lnTo>
                      <a:pt x="347" y="535"/>
                    </a:lnTo>
                    <a:lnTo>
                      <a:pt x="345" y="539"/>
                    </a:lnTo>
                    <a:lnTo>
                      <a:pt x="344" y="541"/>
                    </a:lnTo>
                    <a:lnTo>
                      <a:pt x="343" y="542"/>
                    </a:lnTo>
                    <a:lnTo>
                      <a:pt x="342" y="543"/>
                    </a:lnTo>
                    <a:lnTo>
                      <a:pt x="342" y="544"/>
                    </a:lnTo>
                    <a:lnTo>
                      <a:pt x="341" y="547"/>
                    </a:lnTo>
                    <a:lnTo>
                      <a:pt x="341" y="549"/>
                    </a:lnTo>
                    <a:lnTo>
                      <a:pt x="341" y="550"/>
                    </a:lnTo>
                    <a:lnTo>
                      <a:pt x="341" y="551"/>
                    </a:lnTo>
                    <a:lnTo>
                      <a:pt x="341" y="553"/>
                    </a:lnTo>
                    <a:lnTo>
                      <a:pt x="341" y="554"/>
                    </a:lnTo>
                    <a:lnTo>
                      <a:pt x="340" y="555"/>
                    </a:lnTo>
                    <a:lnTo>
                      <a:pt x="340" y="557"/>
                    </a:lnTo>
                    <a:lnTo>
                      <a:pt x="341" y="563"/>
                    </a:lnTo>
                    <a:lnTo>
                      <a:pt x="341" y="565"/>
                    </a:lnTo>
                    <a:lnTo>
                      <a:pt x="341" y="566"/>
                    </a:lnTo>
                    <a:lnTo>
                      <a:pt x="341" y="567"/>
                    </a:lnTo>
                    <a:lnTo>
                      <a:pt x="341" y="569"/>
                    </a:lnTo>
                    <a:lnTo>
                      <a:pt x="341" y="570"/>
                    </a:lnTo>
                    <a:lnTo>
                      <a:pt x="340" y="572"/>
                    </a:lnTo>
                    <a:lnTo>
                      <a:pt x="339" y="572"/>
                    </a:lnTo>
                    <a:lnTo>
                      <a:pt x="337" y="574"/>
                    </a:lnTo>
                    <a:lnTo>
                      <a:pt x="334" y="577"/>
                    </a:lnTo>
                    <a:lnTo>
                      <a:pt x="331" y="579"/>
                    </a:lnTo>
                    <a:lnTo>
                      <a:pt x="331" y="580"/>
                    </a:lnTo>
                    <a:lnTo>
                      <a:pt x="330" y="580"/>
                    </a:lnTo>
                    <a:lnTo>
                      <a:pt x="328" y="581"/>
                    </a:lnTo>
                    <a:lnTo>
                      <a:pt x="325" y="582"/>
                    </a:lnTo>
                    <a:lnTo>
                      <a:pt x="324" y="582"/>
                    </a:lnTo>
                    <a:lnTo>
                      <a:pt x="320" y="582"/>
                    </a:lnTo>
                    <a:lnTo>
                      <a:pt x="319" y="582"/>
                    </a:lnTo>
                    <a:lnTo>
                      <a:pt x="318" y="582"/>
                    </a:lnTo>
                    <a:lnTo>
                      <a:pt x="317" y="580"/>
                    </a:lnTo>
                    <a:lnTo>
                      <a:pt x="316" y="579"/>
                    </a:lnTo>
                    <a:lnTo>
                      <a:pt x="315" y="578"/>
                    </a:lnTo>
                    <a:lnTo>
                      <a:pt x="314" y="578"/>
                    </a:lnTo>
                    <a:lnTo>
                      <a:pt x="314" y="579"/>
                    </a:lnTo>
                    <a:lnTo>
                      <a:pt x="314" y="580"/>
                    </a:lnTo>
                    <a:lnTo>
                      <a:pt x="313" y="581"/>
                    </a:lnTo>
                    <a:lnTo>
                      <a:pt x="313" y="582"/>
                    </a:lnTo>
                    <a:lnTo>
                      <a:pt x="312" y="582"/>
                    </a:lnTo>
                    <a:lnTo>
                      <a:pt x="311" y="582"/>
                    </a:lnTo>
                    <a:lnTo>
                      <a:pt x="311" y="581"/>
                    </a:lnTo>
                    <a:lnTo>
                      <a:pt x="311" y="580"/>
                    </a:lnTo>
                    <a:lnTo>
                      <a:pt x="311" y="578"/>
                    </a:lnTo>
                    <a:lnTo>
                      <a:pt x="311" y="577"/>
                    </a:lnTo>
                    <a:lnTo>
                      <a:pt x="310" y="577"/>
                    </a:lnTo>
                    <a:lnTo>
                      <a:pt x="309" y="577"/>
                    </a:lnTo>
                    <a:lnTo>
                      <a:pt x="308" y="577"/>
                    </a:lnTo>
                    <a:lnTo>
                      <a:pt x="308" y="578"/>
                    </a:lnTo>
                    <a:lnTo>
                      <a:pt x="308" y="580"/>
                    </a:lnTo>
                    <a:lnTo>
                      <a:pt x="308" y="581"/>
                    </a:lnTo>
                    <a:lnTo>
                      <a:pt x="308" y="582"/>
                    </a:lnTo>
                    <a:lnTo>
                      <a:pt x="307" y="582"/>
                    </a:lnTo>
                    <a:lnTo>
                      <a:pt x="306" y="582"/>
                    </a:lnTo>
                    <a:lnTo>
                      <a:pt x="305" y="582"/>
                    </a:lnTo>
                    <a:lnTo>
                      <a:pt x="304" y="582"/>
                    </a:lnTo>
                    <a:lnTo>
                      <a:pt x="303" y="582"/>
                    </a:lnTo>
                    <a:lnTo>
                      <a:pt x="301" y="582"/>
                    </a:lnTo>
                    <a:lnTo>
                      <a:pt x="300" y="583"/>
                    </a:lnTo>
                    <a:lnTo>
                      <a:pt x="300" y="584"/>
                    </a:lnTo>
                    <a:lnTo>
                      <a:pt x="301" y="585"/>
                    </a:lnTo>
                    <a:lnTo>
                      <a:pt x="302" y="586"/>
                    </a:lnTo>
                    <a:lnTo>
                      <a:pt x="302" y="587"/>
                    </a:lnTo>
                    <a:lnTo>
                      <a:pt x="301" y="588"/>
                    </a:lnTo>
                    <a:lnTo>
                      <a:pt x="301" y="589"/>
                    </a:lnTo>
                    <a:lnTo>
                      <a:pt x="300" y="589"/>
                    </a:lnTo>
                    <a:lnTo>
                      <a:pt x="299" y="589"/>
                    </a:lnTo>
                    <a:lnTo>
                      <a:pt x="298" y="588"/>
                    </a:lnTo>
                    <a:lnTo>
                      <a:pt x="296" y="588"/>
                    </a:lnTo>
                    <a:lnTo>
                      <a:pt x="295" y="587"/>
                    </a:lnTo>
                    <a:lnTo>
                      <a:pt x="295" y="586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5" y="581"/>
                    </a:lnTo>
                    <a:lnTo>
                      <a:pt x="294" y="579"/>
                    </a:lnTo>
                    <a:lnTo>
                      <a:pt x="293" y="579"/>
                    </a:lnTo>
                    <a:lnTo>
                      <a:pt x="292" y="579"/>
                    </a:lnTo>
                    <a:lnTo>
                      <a:pt x="291" y="579"/>
                    </a:lnTo>
                    <a:lnTo>
                      <a:pt x="290" y="578"/>
                    </a:lnTo>
                    <a:lnTo>
                      <a:pt x="289" y="577"/>
                    </a:lnTo>
                    <a:lnTo>
                      <a:pt x="288" y="577"/>
                    </a:lnTo>
                    <a:lnTo>
                      <a:pt x="287" y="577"/>
                    </a:lnTo>
                    <a:lnTo>
                      <a:pt x="285" y="577"/>
                    </a:lnTo>
                    <a:lnTo>
                      <a:pt x="284" y="577"/>
                    </a:lnTo>
                    <a:lnTo>
                      <a:pt x="283" y="577"/>
                    </a:lnTo>
                    <a:lnTo>
                      <a:pt x="281" y="576"/>
                    </a:lnTo>
                    <a:lnTo>
                      <a:pt x="278" y="577"/>
                    </a:lnTo>
                    <a:lnTo>
                      <a:pt x="276" y="576"/>
                    </a:lnTo>
                    <a:lnTo>
                      <a:pt x="275" y="575"/>
                    </a:lnTo>
                    <a:lnTo>
                      <a:pt x="273" y="575"/>
                    </a:lnTo>
                    <a:lnTo>
                      <a:pt x="272" y="575"/>
                    </a:lnTo>
                    <a:lnTo>
                      <a:pt x="271" y="575"/>
                    </a:lnTo>
                    <a:lnTo>
                      <a:pt x="271" y="574"/>
                    </a:lnTo>
                    <a:lnTo>
                      <a:pt x="269" y="570"/>
                    </a:lnTo>
                    <a:lnTo>
                      <a:pt x="269" y="569"/>
                    </a:lnTo>
                    <a:lnTo>
                      <a:pt x="268" y="569"/>
                    </a:lnTo>
                    <a:lnTo>
                      <a:pt x="266" y="568"/>
                    </a:lnTo>
                    <a:lnTo>
                      <a:pt x="265" y="568"/>
                    </a:lnTo>
                    <a:lnTo>
                      <a:pt x="264" y="567"/>
                    </a:lnTo>
                    <a:lnTo>
                      <a:pt x="263" y="567"/>
                    </a:lnTo>
                    <a:lnTo>
                      <a:pt x="262" y="568"/>
                    </a:lnTo>
                    <a:lnTo>
                      <a:pt x="261" y="568"/>
                    </a:lnTo>
                    <a:lnTo>
                      <a:pt x="261" y="567"/>
                    </a:lnTo>
                    <a:lnTo>
                      <a:pt x="261" y="566"/>
                    </a:lnTo>
                    <a:lnTo>
                      <a:pt x="262" y="565"/>
                    </a:lnTo>
                    <a:lnTo>
                      <a:pt x="263" y="564"/>
                    </a:lnTo>
                    <a:lnTo>
                      <a:pt x="262" y="562"/>
                    </a:lnTo>
                    <a:lnTo>
                      <a:pt x="262" y="560"/>
                    </a:lnTo>
                    <a:lnTo>
                      <a:pt x="262" y="559"/>
                    </a:lnTo>
                    <a:lnTo>
                      <a:pt x="262" y="558"/>
                    </a:lnTo>
                    <a:lnTo>
                      <a:pt x="261" y="557"/>
                    </a:lnTo>
                    <a:lnTo>
                      <a:pt x="260" y="557"/>
                    </a:lnTo>
                    <a:lnTo>
                      <a:pt x="260" y="556"/>
                    </a:lnTo>
                    <a:lnTo>
                      <a:pt x="260" y="555"/>
                    </a:lnTo>
                    <a:lnTo>
                      <a:pt x="261" y="554"/>
                    </a:lnTo>
                    <a:lnTo>
                      <a:pt x="262" y="554"/>
                    </a:lnTo>
                    <a:lnTo>
                      <a:pt x="263" y="554"/>
                    </a:lnTo>
                    <a:lnTo>
                      <a:pt x="264" y="554"/>
                    </a:lnTo>
                    <a:lnTo>
                      <a:pt x="264" y="552"/>
                    </a:lnTo>
                    <a:lnTo>
                      <a:pt x="264" y="550"/>
                    </a:lnTo>
                    <a:lnTo>
                      <a:pt x="263" y="549"/>
                    </a:lnTo>
                    <a:lnTo>
                      <a:pt x="262" y="547"/>
                    </a:lnTo>
                    <a:lnTo>
                      <a:pt x="261" y="547"/>
                    </a:lnTo>
                    <a:lnTo>
                      <a:pt x="260" y="546"/>
                    </a:lnTo>
                    <a:lnTo>
                      <a:pt x="260" y="545"/>
                    </a:lnTo>
                    <a:lnTo>
                      <a:pt x="258" y="545"/>
                    </a:lnTo>
                    <a:lnTo>
                      <a:pt x="258" y="546"/>
                    </a:lnTo>
                    <a:lnTo>
                      <a:pt x="257" y="546"/>
                    </a:lnTo>
                    <a:lnTo>
                      <a:pt x="255" y="546"/>
                    </a:lnTo>
                    <a:lnTo>
                      <a:pt x="254" y="547"/>
                    </a:lnTo>
                    <a:lnTo>
                      <a:pt x="252" y="547"/>
                    </a:lnTo>
                    <a:lnTo>
                      <a:pt x="251" y="547"/>
                    </a:lnTo>
                    <a:lnTo>
                      <a:pt x="250" y="547"/>
                    </a:lnTo>
                    <a:lnTo>
                      <a:pt x="249" y="547"/>
                    </a:lnTo>
                    <a:lnTo>
                      <a:pt x="250" y="546"/>
                    </a:lnTo>
                    <a:lnTo>
                      <a:pt x="250" y="545"/>
                    </a:lnTo>
                    <a:lnTo>
                      <a:pt x="251" y="544"/>
                    </a:lnTo>
                    <a:lnTo>
                      <a:pt x="252" y="543"/>
                    </a:lnTo>
                    <a:lnTo>
                      <a:pt x="253" y="543"/>
                    </a:lnTo>
                    <a:lnTo>
                      <a:pt x="252" y="542"/>
                    </a:lnTo>
                    <a:lnTo>
                      <a:pt x="251" y="541"/>
                    </a:lnTo>
                    <a:lnTo>
                      <a:pt x="251" y="540"/>
                    </a:lnTo>
                    <a:lnTo>
                      <a:pt x="252" y="539"/>
                    </a:lnTo>
                    <a:lnTo>
                      <a:pt x="252" y="538"/>
                    </a:lnTo>
                    <a:lnTo>
                      <a:pt x="254" y="536"/>
                    </a:lnTo>
                    <a:lnTo>
                      <a:pt x="254" y="534"/>
                    </a:lnTo>
                    <a:lnTo>
                      <a:pt x="254" y="533"/>
                    </a:lnTo>
                    <a:lnTo>
                      <a:pt x="254" y="532"/>
                    </a:lnTo>
                    <a:lnTo>
                      <a:pt x="254" y="530"/>
                    </a:lnTo>
                    <a:lnTo>
                      <a:pt x="253" y="529"/>
                    </a:lnTo>
                    <a:lnTo>
                      <a:pt x="252" y="527"/>
                    </a:lnTo>
                    <a:lnTo>
                      <a:pt x="253" y="526"/>
                    </a:lnTo>
                    <a:lnTo>
                      <a:pt x="253" y="523"/>
                    </a:lnTo>
                    <a:lnTo>
                      <a:pt x="252" y="522"/>
                    </a:lnTo>
                    <a:lnTo>
                      <a:pt x="252" y="521"/>
                    </a:lnTo>
                    <a:lnTo>
                      <a:pt x="251" y="519"/>
                    </a:lnTo>
                    <a:lnTo>
                      <a:pt x="251" y="518"/>
                    </a:lnTo>
                    <a:lnTo>
                      <a:pt x="250" y="518"/>
                    </a:lnTo>
                    <a:lnTo>
                      <a:pt x="249" y="518"/>
                    </a:lnTo>
                    <a:lnTo>
                      <a:pt x="246" y="518"/>
                    </a:lnTo>
                    <a:lnTo>
                      <a:pt x="245" y="518"/>
                    </a:lnTo>
                    <a:lnTo>
                      <a:pt x="244" y="518"/>
                    </a:lnTo>
                    <a:lnTo>
                      <a:pt x="242" y="520"/>
                    </a:lnTo>
                    <a:lnTo>
                      <a:pt x="240" y="519"/>
                    </a:lnTo>
                    <a:lnTo>
                      <a:pt x="239" y="518"/>
                    </a:lnTo>
                    <a:lnTo>
                      <a:pt x="237" y="515"/>
                    </a:lnTo>
                    <a:lnTo>
                      <a:pt x="236" y="514"/>
                    </a:lnTo>
                    <a:lnTo>
                      <a:pt x="236" y="513"/>
                    </a:lnTo>
                    <a:lnTo>
                      <a:pt x="236" y="512"/>
                    </a:lnTo>
                    <a:lnTo>
                      <a:pt x="235" y="511"/>
                    </a:lnTo>
                    <a:lnTo>
                      <a:pt x="233" y="509"/>
                    </a:lnTo>
                    <a:lnTo>
                      <a:pt x="233" y="508"/>
                    </a:lnTo>
                    <a:lnTo>
                      <a:pt x="234" y="507"/>
                    </a:lnTo>
                    <a:lnTo>
                      <a:pt x="233" y="506"/>
                    </a:lnTo>
                    <a:lnTo>
                      <a:pt x="233" y="505"/>
                    </a:lnTo>
                    <a:lnTo>
                      <a:pt x="232" y="505"/>
                    </a:lnTo>
                    <a:lnTo>
                      <a:pt x="233" y="504"/>
                    </a:lnTo>
                    <a:lnTo>
                      <a:pt x="233" y="503"/>
                    </a:lnTo>
                    <a:lnTo>
                      <a:pt x="234" y="503"/>
                    </a:lnTo>
                    <a:lnTo>
                      <a:pt x="234" y="502"/>
                    </a:lnTo>
                    <a:lnTo>
                      <a:pt x="235" y="501"/>
                    </a:lnTo>
                    <a:lnTo>
                      <a:pt x="235" y="500"/>
                    </a:lnTo>
                    <a:lnTo>
                      <a:pt x="233" y="498"/>
                    </a:lnTo>
                    <a:lnTo>
                      <a:pt x="233" y="497"/>
                    </a:lnTo>
                    <a:lnTo>
                      <a:pt x="233" y="496"/>
                    </a:lnTo>
                    <a:lnTo>
                      <a:pt x="234" y="495"/>
                    </a:lnTo>
                    <a:lnTo>
                      <a:pt x="234" y="494"/>
                    </a:lnTo>
                    <a:lnTo>
                      <a:pt x="235" y="493"/>
                    </a:lnTo>
                    <a:lnTo>
                      <a:pt x="235" y="492"/>
                    </a:lnTo>
                    <a:lnTo>
                      <a:pt x="235" y="490"/>
                    </a:lnTo>
                    <a:lnTo>
                      <a:pt x="234" y="489"/>
                    </a:lnTo>
                    <a:lnTo>
                      <a:pt x="234" y="488"/>
                    </a:lnTo>
                    <a:lnTo>
                      <a:pt x="233" y="488"/>
                    </a:lnTo>
                    <a:lnTo>
                      <a:pt x="232" y="487"/>
                    </a:lnTo>
                    <a:lnTo>
                      <a:pt x="231" y="487"/>
                    </a:lnTo>
                    <a:lnTo>
                      <a:pt x="230" y="487"/>
                    </a:lnTo>
                    <a:lnTo>
                      <a:pt x="229" y="486"/>
                    </a:lnTo>
                    <a:lnTo>
                      <a:pt x="227" y="484"/>
                    </a:lnTo>
                    <a:lnTo>
                      <a:pt x="227" y="483"/>
                    </a:lnTo>
                    <a:lnTo>
                      <a:pt x="227" y="482"/>
                    </a:lnTo>
                    <a:lnTo>
                      <a:pt x="226" y="482"/>
                    </a:lnTo>
                    <a:lnTo>
                      <a:pt x="220" y="477"/>
                    </a:lnTo>
                    <a:lnTo>
                      <a:pt x="218" y="476"/>
                    </a:lnTo>
                    <a:lnTo>
                      <a:pt x="218" y="475"/>
                    </a:lnTo>
                    <a:lnTo>
                      <a:pt x="218" y="474"/>
                    </a:lnTo>
                    <a:lnTo>
                      <a:pt x="217" y="473"/>
                    </a:lnTo>
                    <a:lnTo>
                      <a:pt x="217" y="472"/>
                    </a:lnTo>
                    <a:lnTo>
                      <a:pt x="215" y="472"/>
                    </a:lnTo>
                    <a:lnTo>
                      <a:pt x="214" y="471"/>
                    </a:lnTo>
                    <a:lnTo>
                      <a:pt x="213" y="471"/>
                    </a:lnTo>
                    <a:lnTo>
                      <a:pt x="213" y="472"/>
                    </a:lnTo>
                    <a:lnTo>
                      <a:pt x="212" y="472"/>
                    </a:lnTo>
                    <a:lnTo>
                      <a:pt x="211" y="472"/>
                    </a:lnTo>
                    <a:lnTo>
                      <a:pt x="210" y="472"/>
                    </a:lnTo>
                    <a:lnTo>
                      <a:pt x="209" y="472"/>
                    </a:lnTo>
                    <a:lnTo>
                      <a:pt x="208" y="471"/>
                    </a:lnTo>
                    <a:lnTo>
                      <a:pt x="207" y="469"/>
                    </a:lnTo>
                    <a:lnTo>
                      <a:pt x="207" y="468"/>
                    </a:lnTo>
                    <a:lnTo>
                      <a:pt x="206" y="466"/>
                    </a:lnTo>
                    <a:lnTo>
                      <a:pt x="205" y="464"/>
                    </a:lnTo>
                    <a:lnTo>
                      <a:pt x="205" y="463"/>
                    </a:lnTo>
                    <a:lnTo>
                      <a:pt x="205" y="462"/>
                    </a:lnTo>
                    <a:lnTo>
                      <a:pt x="204" y="461"/>
                    </a:lnTo>
                    <a:lnTo>
                      <a:pt x="204" y="458"/>
                    </a:lnTo>
                    <a:lnTo>
                      <a:pt x="203" y="456"/>
                    </a:lnTo>
                    <a:lnTo>
                      <a:pt x="203" y="455"/>
                    </a:lnTo>
                    <a:lnTo>
                      <a:pt x="204" y="454"/>
                    </a:lnTo>
                    <a:lnTo>
                      <a:pt x="203" y="454"/>
                    </a:lnTo>
                    <a:lnTo>
                      <a:pt x="203" y="453"/>
                    </a:lnTo>
                    <a:lnTo>
                      <a:pt x="203" y="452"/>
                    </a:lnTo>
                    <a:lnTo>
                      <a:pt x="202" y="452"/>
                    </a:lnTo>
                    <a:lnTo>
                      <a:pt x="201" y="452"/>
                    </a:lnTo>
                    <a:lnTo>
                      <a:pt x="200" y="451"/>
                    </a:lnTo>
                    <a:lnTo>
                      <a:pt x="199" y="450"/>
                    </a:lnTo>
                    <a:lnTo>
                      <a:pt x="200" y="448"/>
                    </a:lnTo>
                    <a:lnTo>
                      <a:pt x="200" y="447"/>
                    </a:lnTo>
                    <a:lnTo>
                      <a:pt x="200" y="446"/>
                    </a:lnTo>
                    <a:lnTo>
                      <a:pt x="199" y="446"/>
                    </a:lnTo>
                    <a:lnTo>
                      <a:pt x="198" y="445"/>
                    </a:lnTo>
                    <a:lnTo>
                      <a:pt x="197" y="444"/>
                    </a:lnTo>
                    <a:lnTo>
                      <a:pt x="197" y="443"/>
                    </a:lnTo>
                    <a:lnTo>
                      <a:pt x="197" y="442"/>
                    </a:lnTo>
                    <a:lnTo>
                      <a:pt x="197" y="441"/>
                    </a:lnTo>
                    <a:lnTo>
                      <a:pt x="196" y="441"/>
                    </a:lnTo>
                    <a:lnTo>
                      <a:pt x="196" y="440"/>
                    </a:lnTo>
                    <a:lnTo>
                      <a:pt x="196" y="439"/>
                    </a:lnTo>
                    <a:lnTo>
                      <a:pt x="194" y="438"/>
                    </a:lnTo>
                    <a:lnTo>
                      <a:pt x="193" y="438"/>
                    </a:lnTo>
                    <a:lnTo>
                      <a:pt x="193" y="437"/>
                    </a:lnTo>
                    <a:lnTo>
                      <a:pt x="192" y="436"/>
                    </a:lnTo>
                    <a:lnTo>
                      <a:pt x="191" y="436"/>
                    </a:lnTo>
                    <a:lnTo>
                      <a:pt x="191" y="435"/>
                    </a:lnTo>
                    <a:lnTo>
                      <a:pt x="190" y="433"/>
                    </a:lnTo>
                    <a:lnTo>
                      <a:pt x="190" y="432"/>
                    </a:lnTo>
                    <a:lnTo>
                      <a:pt x="190" y="431"/>
                    </a:lnTo>
                    <a:lnTo>
                      <a:pt x="191" y="429"/>
                    </a:lnTo>
                    <a:lnTo>
                      <a:pt x="191" y="428"/>
                    </a:lnTo>
                    <a:lnTo>
                      <a:pt x="190" y="427"/>
                    </a:lnTo>
                    <a:lnTo>
                      <a:pt x="189" y="426"/>
                    </a:lnTo>
                    <a:lnTo>
                      <a:pt x="188" y="425"/>
                    </a:lnTo>
                    <a:lnTo>
                      <a:pt x="187" y="425"/>
                    </a:lnTo>
                    <a:lnTo>
                      <a:pt x="187" y="424"/>
                    </a:lnTo>
                    <a:lnTo>
                      <a:pt x="186" y="423"/>
                    </a:lnTo>
                    <a:lnTo>
                      <a:pt x="186" y="421"/>
                    </a:lnTo>
                    <a:lnTo>
                      <a:pt x="185" y="419"/>
                    </a:lnTo>
                    <a:lnTo>
                      <a:pt x="184" y="418"/>
                    </a:lnTo>
                    <a:lnTo>
                      <a:pt x="183" y="418"/>
                    </a:lnTo>
                    <a:lnTo>
                      <a:pt x="183" y="417"/>
                    </a:lnTo>
                    <a:lnTo>
                      <a:pt x="182" y="416"/>
                    </a:lnTo>
                    <a:lnTo>
                      <a:pt x="184" y="414"/>
                    </a:lnTo>
                    <a:lnTo>
                      <a:pt x="184" y="413"/>
                    </a:lnTo>
                    <a:lnTo>
                      <a:pt x="184" y="412"/>
                    </a:lnTo>
                    <a:lnTo>
                      <a:pt x="184" y="410"/>
                    </a:lnTo>
                    <a:lnTo>
                      <a:pt x="183" y="409"/>
                    </a:lnTo>
                    <a:lnTo>
                      <a:pt x="184" y="408"/>
                    </a:lnTo>
                    <a:lnTo>
                      <a:pt x="185" y="405"/>
                    </a:lnTo>
                    <a:lnTo>
                      <a:pt x="184" y="405"/>
                    </a:lnTo>
                    <a:lnTo>
                      <a:pt x="183" y="404"/>
                    </a:lnTo>
                    <a:lnTo>
                      <a:pt x="183" y="403"/>
                    </a:lnTo>
                    <a:lnTo>
                      <a:pt x="184" y="402"/>
                    </a:lnTo>
                    <a:lnTo>
                      <a:pt x="184" y="401"/>
                    </a:lnTo>
                    <a:lnTo>
                      <a:pt x="185" y="400"/>
                    </a:lnTo>
                    <a:lnTo>
                      <a:pt x="185" y="399"/>
                    </a:lnTo>
                    <a:lnTo>
                      <a:pt x="185" y="398"/>
                    </a:lnTo>
                    <a:lnTo>
                      <a:pt x="185" y="397"/>
                    </a:lnTo>
                    <a:lnTo>
                      <a:pt x="185" y="395"/>
                    </a:lnTo>
                    <a:lnTo>
                      <a:pt x="185" y="394"/>
                    </a:lnTo>
                    <a:lnTo>
                      <a:pt x="186" y="393"/>
                    </a:lnTo>
                    <a:lnTo>
                      <a:pt x="187" y="391"/>
                    </a:lnTo>
                    <a:lnTo>
                      <a:pt x="188" y="390"/>
                    </a:lnTo>
                    <a:lnTo>
                      <a:pt x="189" y="390"/>
                    </a:lnTo>
                    <a:lnTo>
                      <a:pt x="189" y="389"/>
                    </a:lnTo>
                    <a:lnTo>
                      <a:pt x="189" y="388"/>
                    </a:lnTo>
                    <a:lnTo>
                      <a:pt x="189" y="387"/>
                    </a:lnTo>
                    <a:lnTo>
                      <a:pt x="190" y="386"/>
                    </a:lnTo>
                    <a:lnTo>
                      <a:pt x="190" y="385"/>
                    </a:lnTo>
                    <a:lnTo>
                      <a:pt x="190" y="384"/>
                    </a:lnTo>
                    <a:lnTo>
                      <a:pt x="189" y="384"/>
                    </a:lnTo>
                    <a:lnTo>
                      <a:pt x="189" y="383"/>
                    </a:lnTo>
                    <a:lnTo>
                      <a:pt x="188" y="383"/>
                    </a:lnTo>
                    <a:lnTo>
                      <a:pt x="187" y="383"/>
                    </a:lnTo>
                    <a:lnTo>
                      <a:pt x="186" y="383"/>
                    </a:lnTo>
                    <a:lnTo>
                      <a:pt x="185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5" y="379"/>
                    </a:lnTo>
                    <a:lnTo>
                      <a:pt x="184" y="379"/>
                    </a:lnTo>
                    <a:lnTo>
                      <a:pt x="183" y="379"/>
                    </a:lnTo>
                    <a:lnTo>
                      <a:pt x="182" y="378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1" y="376"/>
                    </a:lnTo>
                    <a:lnTo>
                      <a:pt x="182" y="376"/>
                    </a:lnTo>
                    <a:lnTo>
                      <a:pt x="181" y="375"/>
                    </a:lnTo>
                    <a:lnTo>
                      <a:pt x="180" y="375"/>
                    </a:lnTo>
                    <a:lnTo>
                      <a:pt x="179" y="375"/>
                    </a:lnTo>
                    <a:lnTo>
                      <a:pt x="179" y="374"/>
                    </a:lnTo>
                    <a:lnTo>
                      <a:pt x="179" y="373"/>
                    </a:lnTo>
                    <a:lnTo>
                      <a:pt x="178" y="373"/>
                    </a:lnTo>
                    <a:lnTo>
                      <a:pt x="176" y="372"/>
                    </a:lnTo>
                    <a:lnTo>
                      <a:pt x="174" y="371"/>
                    </a:lnTo>
                    <a:lnTo>
                      <a:pt x="172" y="369"/>
                    </a:lnTo>
                    <a:lnTo>
                      <a:pt x="172" y="368"/>
                    </a:lnTo>
                    <a:lnTo>
                      <a:pt x="171" y="367"/>
                    </a:lnTo>
                    <a:lnTo>
                      <a:pt x="169" y="365"/>
                    </a:lnTo>
                    <a:lnTo>
                      <a:pt x="168" y="364"/>
                    </a:lnTo>
                    <a:lnTo>
                      <a:pt x="167" y="364"/>
                    </a:lnTo>
                    <a:lnTo>
                      <a:pt x="163" y="362"/>
                    </a:lnTo>
                    <a:lnTo>
                      <a:pt x="163" y="361"/>
                    </a:lnTo>
                    <a:lnTo>
                      <a:pt x="162" y="361"/>
                    </a:lnTo>
                    <a:lnTo>
                      <a:pt x="160" y="360"/>
                    </a:lnTo>
                    <a:lnTo>
                      <a:pt x="159" y="359"/>
                    </a:lnTo>
                    <a:lnTo>
                      <a:pt x="157" y="358"/>
                    </a:lnTo>
                    <a:lnTo>
                      <a:pt x="157" y="357"/>
                    </a:lnTo>
                    <a:lnTo>
                      <a:pt x="157" y="356"/>
                    </a:lnTo>
                    <a:lnTo>
                      <a:pt x="157" y="355"/>
                    </a:lnTo>
                    <a:lnTo>
                      <a:pt x="157" y="353"/>
                    </a:lnTo>
                    <a:lnTo>
                      <a:pt x="157" y="352"/>
                    </a:lnTo>
                    <a:lnTo>
                      <a:pt x="157" y="351"/>
                    </a:lnTo>
                    <a:lnTo>
                      <a:pt x="156" y="351"/>
                    </a:lnTo>
                    <a:lnTo>
                      <a:pt x="156" y="350"/>
                    </a:lnTo>
                    <a:lnTo>
                      <a:pt x="156" y="349"/>
                    </a:lnTo>
                    <a:lnTo>
                      <a:pt x="156" y="348"/>
                    </a:lnTo>
                    <a:lnTo>
                      <a:pt x="156" y="347"/>
                    </a:lnTo>
                    <a:lnTo>
                      <a:pt x="156" y="346"/>
                    </a:lnTo>
                    <a:lnTo>
                      <a:pt x="155" y="346"/>
                    </a:lnTo>
                    <a:lnTo>
                      <a:pt x="155" y="345"/>
                    </a:lnTo>
                    <a:lnTo>
                      <a:pt x="155" y="344"/>
                    </a:lnTo>
                    <a:lnTo>
                      <a:pt x="154" y="343"/>
                    </a:lnTo>
                    <a:lnTo>
                      <a:pt x="153" y="343"/>
                    </a:lnTo>
                    <a:lnTo>
                      <a:pt x="153" y="342"/>
                    </a:lnTo>
                    <a:lnTo>
                      <a:pt x="153" y="339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5"/>
                    </a:lnTo>
                    <a:lnTo>
                      <a:pt x="154" y="335"/>
                    </a:lnTo>
                    <a:lnTo>
                      <a:pt x="155" y="334"/>
                    </a:lnTo>
                    <a:lnTo>
                      <a:pt x="157" y="335"/>
                    </a:lnTo>
                    <a:lnTo>
                      <a:pt x="158" y="335"/>
                    </a:lnTo>
                    <a:lnTo>
                      <a:pt x="159" y="334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9" y="330"/>
                    </a:lnTo>
                    <a:lnTo>
                      <a:pt x="157" y="329"/>
                    </a:lnTo>
                    <a:lnTo>
                      <a:pt x="157" y="328"/>
                    </a:lnTo>
                    <a:lnTo>
                      <a:pt x="156" y="327"/>
                    </a:lnTo>
                    <a:lnTo>
                      <a:pt x="156" y="326"/>
                    </a:lnTo>
                    <a:lnTo>
                      <a:pt x="156" y="325"/>
                    </a:lnTo>
                    <a:lnTo>
                      <a:pt x="155" y="326"/>
                    </a:lnTo>
                    <a:lnTo>
                      <a:pt x="154" y="326"/>
                    </a:lnTo>
                    <a:lnTo>
                      <a:pt x="152" y="326"/>
                    </a:lnTo>
                    <a:lnTo>
                      <a:pt x="151" y="325"/>
                    </a:lnTo>
                    <a:lnTo>
                      <a:pt x="149" y="327"/>
                    </a:lnTo>
                    <a:lnTo>
                      <a:pt x="148" y="327"/>
                    </a:lnTo>
                    <a:lnTo>
                      <a:pt x="145" y="328"/>
                    </a:lnTo>
                    <a:lnTo>
                      <a:pt x="144" y="328"/>
                    </a:lnTo>
                    <a:lnTo>
                      <a:pt x="143" y="327"/>
                    </a:lnTo>
                    <a:lnTo>
                      <a:pt x="143" y="326"/>
                    </a:lnTo>
                    <a:lnTo>
                      <a:pt x="144" y="325"/>
                    </a:lnTo>
                    <a:lnTo>
                      <a:pt x="145" y="325"/>
                    </a:lnTo>
                    <a:lnTo>
                      <a:pt x="145" y="324"/>
                    </a:lnTo>
                    <a:lnTo>
                      <a:pt x="146" y="323"/>
                    </a:lnTo>
                    <a:lnTo>
                      <a:pt x="145" y="322"/>
                    </a:lnTo>
                    <a:lnTo>
                      <a:pt x="145" y="321"/>
                    </a:lnTo>
                    <a:lnTo>
                      <a:pt x="144" y="321"/>
                    </a:lnTo>
                    <a:lnTo>
                      <a:pt x="142" y="321"/>
                    </a:lnTo>
                    <a:lnTo>
                      <a:pt x="142" y="320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2" y="318"/>
                    </a:lnTo>
                    <a:lnTo>
                      <a:pt x="142" y="317"/>
                    </a:lnTo>
                    <a:lnTo>
                      <a:pt x="144" y="317"/>
                    </a:lnTo>
                    <a:lnTo>
                      <a:pt x="145" y="316"/>
                    </a:lnTo>
                    <a:lnTo>
                      <a:pt x="144" y="314"/>
                    </a:lnTo>
                    <a:lnTo>
                      <a:pt x="143" y="314"/>
                    </a:lnTo>
                    <a:lnTo>
                      <a:pt x="142" y="313"/>
                    </a:lnTo>
                    <a:lnTo>
                      <a:pt x="141" y="313"/>
                    </a:lnTo>
                    <a:lnTo>
                      <a:pt x="141" y="314"/>
                    </a:lnTo>
                    <a:lnTo>
                      <a:pt x="141" y="315"/>
                    </a:lnTo>
                    <a:lnTo>
                      <a:pt x="139" y="314"/>
                    </a:lnTo>
                    <a:lnTo>
                      <a:pt x="139" y="313"/>
                    </a:lnTo>
                    <a:lnTo>
                      <a:pt x="138" y="313"/>
                    </a:lnTo>
                    <a:lnTo>
                      <a:pt x="137" y="313"/>
                    </a:lnTo>
                    <a:lnTo>
                      <a:pt x="136" y="313"/>
                    </a:lnTo>
                    <a:lnTo>
                      <a:pt x="135" y="313"/>
                    </a:lnTo>
                    <a:lnTo>
                      <a:pt x="134" y="314"/>
                    </a:lnTo>
                    <a:lnTo>
                      <a:pt x="133" y="314"/>
                    </a:lnTo>
                    <a:lnTo>
                      <a:pt x="133" y="315"/>
                    </a:lnTo>
                    <a:lnTo>
                      <a:pt x="132" y="315"/>
                    </a:lnTo>
                    <a:lnTo>
                      <a:pt x="131" y="314"/>
                    </a:lnTo>
                    <a:lnTo>
                      <a:pt x="131" y="313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3" y="312"/>
                    </a:lnTo>
                    <a:lnTo>
                      <a:pt x="133" y="311"/>
                    </a:lnTo>
                    <a:lnTo>
                      <a:pt x="133" y="310"/>
                    </a:lnTo>
                    <a:lnTo>
                      <a:pt x="133" y="309"/>
                    </a:lnTo>
                    <a:lnTo>
                      <a:pt x="133" y="308"/>
                    </a:lnTo>
                    <a:lnTo>
                      <a:pt x="133" y="307"/>
                    </a:lnTo>
                    <a:lnTo>
                      <a:pt x="132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1"/>
                    </a:lnTo>
                    <a:lnTo>
                      <a:pt x="130" y="311"/>
                    </a:lnTo>
                    <a:lnTo>
                      <a:pt x="129" y="311"/>
                    </a:lnTo>
                    <a:lnTo>
                      <a:pt x="129" y="310"/>
                    </a:lnTo>
                    <a:lnTo>
                      <a:pt x="128" y="309"/>
                    </a:lnTo>
                    <a:lnTo>
                      <a:pt x="126" y="310"/>
                    </a:lnTo>
                    <a:lnTo>
                      <a:pt x="125" y="309"/>
                    </a:lnTo>
                    <a:lnTo>
                      <a:pt x="125" y="308"/>
                    </a:lnTo>
                    <a:lnTo>
                      <a:pt x="126" y="307"/>
                    </a:lnTo>
                    <a:lnTo>
                      <a:pt x="127" y="306"/>
                    </a:lnTo>
                    <a:lnTo>
                      <a:pt x="127" y="305"/>
                    </a:lnTo>
                    <a:lnTo>
                      <a:pt x="126" y="305"/>
                    </a:lnTo>
                    <a:lnTo>
                      <a:pt x="125" y="305"/>
                    </a:lnTo>
                    <a:lnTo>
                      <a:pt x="124" y="305"/>
                    </a:lnTo>
                    <a:lnTo>
                      <a:pt x="125" y="306"/>
                    </a:lnTo>
                    <a:lnTo>
                      <a:pt x="125" y="307"/>
                    </a:lnTo>
                    <a:lnTo>
                      <a:pt x="125" y="308"/>
                    </a:lnTo>
                    <a:lnTo>
                      <a:pt x="124" y="308"/>
                    </a:lnTo>
                    <a:lnTo>
                      <a:pt x="123" y="308"/>
                    </a:lnTo>
                    <a:lnTo>
                      <a:pt x="123" y="309"/>
                    </a:lnTo>
                    <a:lnTo>
                      <a:pt x="122" y="309"/>
                    </a:lnTo>
                    <a:lnTo>
                      <a:pt x="121" y="309"/>
                    </a:lnTo>
                    <a:lnTo>
                      <a:pt x="121" y="308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9" y="308"/>
                    </a:lnTo>
                    <a:lnTo>
                      <a:pt x="118" y="307"/>
                    </a:lnTo>
                    <a:lnTo>
                      <a:pt x="117" y="307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4" y="305"/>
                    </a:lnTo>
                    <a:lnTo>
                      <a:pt x="113" y="306"/>
                    </a:lnTo>
                    <a:lnTo>
                      <a:pt x="114" y="307"/>
                    </a:lnTo>
                    <a:lnTo>
                      <a:pt x="115" y="307"/>
                    </a:lnTo>
                    <a:lnTo>
                      <a:pt x="115" y="308"/>
                    </a:lnTo>
                    <a:lnTo>
                      <a:pt x="114" y="309"/>
                    </a:lnTo>
                    <a:lnTo>
                      <a:pt x="113" y="308"/>
                    </a:lnTo>
                    <a:lnTo>
                      <a:pt x="112" y="308"/>
                    </a:lnTo>
                    <a:lnTo>
                      <a:pt x="111" y="308"/>
                    </a:lnTo>
                    <a:lnTo>
                      <a:pt x="110" y="308"/>
                    </a:lnTo>
                    <a:lnTo>
                      <a:pt x="110" y="307"/>
                    </a:lnTo>
                    <a:lnTo>
                      <a:pt x="111" y="307"/>
                    </a:lnTo>
                    <a:lnTo>
                      <a:pt x="110" y="307"/>
                    </a:lnTo>
                    <a:lnTo>
                      <a:pt x="109" y="307"/>
                    </a:lnTo>
                    <a:lnTo>
                      <a:pt x="108" y="306"/>
                    </a:lnTo>
                    <a:lnTo>
                      <a:pt x="108" y="307"/>
                    </a:lnTo>
                    <a:lnTo>
                      <a:pt x="107" y="307"/>
                    </a:lnTo>
                    <a:lnTo>
                      <a:pt x="106" y="306"/>
                    </a:lnTo>
                    <a:lnTo>
                      <a:pt x="107" y="305"/>
                    </a:lnTo>
                    <a:lnTo>
                      <a:pt x="107" y="304"/>
                    </a:lnTo>
                    <a:lnTo>
                      <a:pt x="108" y="304"/>
                    </a:lnTo>
                    <a:lnTo>
                      <a:pt x="107" y="303"/>
                    </a:lnTo>
                    <a:lnTo>
                      <a:pt x="106" y="303"/>
                    </a:lnTo>
                    <a:lnTo>
                      <a:pt x="106" y="302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4" y="301"/>
                    </a:lnTo>
                    <a:lnTo>
                      <a:pt x="103" y="301"/>
                    </a:lnTo>
                    <a:lnTo>
                      <a:pt x="103" y="302"/>
                    </a:lnTo>
                    <a:lnTo>
                      <a:pt x="103" y="303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1" y="302"/>
                    </a:lnTo>
                    <a:lnTo>
                      <a:pt x="102" y="302"/>
                    </a:lnTo>
                    <a:lnTo>
                      <a:pt x="102" y="301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300"/>
                    </a:lnTo>
                    <a:lnTo>
                      <a:pt x="99" y="299"/>
                    </a:lnTo>
                    <a:lnTo>
                      <a:pt x="98" y="298"/>
                    </a:lnTo>
                    <a:lnTo>
                      <a:pt x="97" y="299"/>
                    </a:lnTo>
                    <a:lnTo>
                      <a:pt x="96" y="299"/>
                    </a:lnTo>
                    <a:lnTo>
                      <a:pt x="95" y="299"/>
                    </a:lnTo>
                    <a:lnTo>
                      <a:pt x="94" y="299"/>
                    </a:lnTo>
                    <a:lnTo>
                      <a:pt x="94" y="298"/>
                    </a:lnTo>
                    <a:lnTo>
                      <a:pt x="94" y="297"/>
                    </a:lnTo>
                    <a:lnTo>
                      <a:pt x="94" y="296"/>
                    </a:lnTo>
                    <a:lnTo>
                      <a:pt x="94" y="295"/>
                    </a:lnTo>
                    <a:lnTo>
                      <a:pt x="93" y="294"/>
                    </a:lnTo>
                    <a:lnTo>
                      <a:pt x="92" y="295"/>
                    </a:lnTo>
                    <a:lnTo>
                      <a:pt x="91" y="295"/>
                    </a:lnTo>
                    <a:lnTo>
                      <a:pt x="92" y="296"/>
                    </a:lnTo>
                    <a:lnTo>
                      <a:pt x="92" y="297"/>
                    </a:lnTo>
                    <a:lnTo>
                      <a:pt x="91" y="297"/>
                    </a:lnTo>
                    <a:lnTo>
                      <a:pt x="90" y="296"/>
                    </a:lnTo>
                    <a:lnTo>
                      <a:pt x="89" y="297"/>
                    </a:lnTo>
                    <a:lnTo>
                      <a:pt x="88" y="297"/>
                    </a:lnTo>
                    <a:lnTo>
                      <a:pt x="87" y="296"/>
                    </a:lnTo>
                    <a:lnTo>
                      <a:pt x="86" y="297"/>
                    </a:lnTo>
                    <a:lnTo>
                      <a:pt x="86" y="298"/>
                    </a:lnTo>
                    <a:lnTo>
                      <a:pt x="85" y="298"/>
                    </a:lnTo>
                    <a:lnTo>
                      <a:pt x="85" y="297"/>
                    </a:lnTo>
                    <a:lnTo>
                      <a:pt x="85" y="296"/>
                    </a:lnTo>
                    <a:lnTo>
                      <a:pt x="85" y="295"/>
                    </a:lnTo>
                    <a:lnTo>
                      <a:pt x="85" y="294"/>
                    </a:lnTo>
                    <a:lnTo>
                      <a:pt x="85" y="293"/>
                    </a:lnTo>
                    <a:lnTo>
                      <a:pt x="84" y="292"/>
                    </a:lnTo>
                    <a:lnTo>
                      <a:pt x="84" y="291"/>
                    </a:lnTo>
                    <a:lnTo>
                      <a:pt x="83" y="291"/>
                    </a:lnTo>
                    <a:lnTo>
                      <a:pt x="82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3" y="288"/>
                    </a:lnTo>
                    <a:lnTo>
                      <a:pt x="83" y="287"/>
                    </a:lnTo>
                    <a:lnTo>
                      <a:pt x="82" y="287"/>
                    </a:lnTo>
                    <a:lnTo>
                      <a:pt x="82" y="288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1"/>
                    </a:lnTo>
                    <a:lnTo>
                      <a:pt x="78" y="282"/>
                    </a:lnTo>
                    <a:lnTo>
                      <a:pt x="77" y="281"/>
                    </a:lnTo>
                    <a:lnTo>
                      <a:pt x="76" y="281"/>
                    </a:lnTo>
                    <a:lnTo>
                      <a:pt x="75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4" y="281"/>
                    </a:lnTo>
                    <a:lnTo>
                      <a:pt x="74" y="282"/>
                    </a:lnTo>
                    <a:lnTo>
                      <a:pt x="74" y="283"/>
                    </a:lnTo>
                    <a:lnTo>
                      <a:pt x="73" y="282"/>
                    </a:lnTo>
                    <a:lnTo>
                      <a:pt x="73" y="281"/>
                    </a:lnTo>
                    <a:lnTo>
                      <a:pt x="73" y="280"/>
                    </a:lnTo>
                    <a:lnTo>
                      <a:pt x="72" y="280"/>
                    </a:lnTo>
                    <a:lnTo>
                      <a:pt x="71" y="280"/>
                    </a:lnTo>
                    <a:lnTo>
                      <a:pt x="70" y="279"/>
                    </a:lnTo>
                    <a:lnTo>
                      <a:pt x="70" y="278"/>
                    </a:lnTo>
                    <a:lnTo>
                      <a:pt x="69" y="277"/>
                    </a:lnTo>
                    <a:lnTo>
                      <a:pt x="69" y="278"/>
                    </a:lnTo>
                    <a:lnTo>
                      <a:pt x="68" y="278"/>
                    </a:lnTo>
                    <a:lnTo>
                      <a:pt x="68" y="277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6"/>
                    </a:lnTo>
                    <a:lnTo>
                      <a:pt x="65" y="276"/>
                    </a:lnTo>
                    <a:lnTo>
                      <a:pt x="66" y="275"/>
                    </a:lnTo>
                    <a:lnTo>
                      <a:pt x="65" y="275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4" y="273"/>
                    </a:lnTo>
                    <a:lnTo>
                      <a:pt x="64" y="272"/>
                    </a:lnTo>
                    <a:lnTo>
                      <a:pt x="64" y="273"/>
                    </a:lnTo>
                    <a:lnTo>
                      <a:pt x="63" y="273"/>
                    </a:lnTo>
                    <a:lnTo>
                      <a:pt x="63" y="272"/>
                    </a:lnTo>
                    <a:lnTo>
                      <a:pt x="62" y="272"/>
                    </a:lnTo>
                    <a:lnTo>
                      <a:pt x="61" y="272"/>
                    </a:lnTo>
                    <a:lnTo>
                      <a:pt x="61" y="271"/>
                    </a:lnTo>
                    <a:lnTo>
                      <a:pt x="60" y="271"/>
                    </a:lnTo>
                    <a:lnTo>
                      <a:pt x="59" y="270"/>
                    </a:lnTo>
                    <a:lnTo>
                      <a:pt x="58" y="271"/>
                    </a:lnTo>
                    <a:lnTo>
                      <a:pt x="58" y="270"/>
                    </a:lnTo>
                    <a:lnTo>
                      <a:pt x="57" y="271"/>
                    </a:lnTo>
                    <a:lnTo>
                      <a:pt x="57" y="270"/>
                    </a:lnTo>
                    <a:lnTo>
                      <a:pt x="56" y="270"/>
                    </a:lnTo>
                    <a:lnTo>
                      <a:pt x="56" y="269"/>
                    </a:lnTo>
                    <a:lnTo>
                      <a:pt x="55" y="269"/>
                    </a:lnTo>
                    <a:lnTo>
                      <a:pt x="54" y="268"/>
                    </a:lnTo>
                    <a:lnTo>
                      <a:pt x="54" y="269"/>
                    </a:lnTo>
                    <a:lnTo>
                      <a:pt x="53" y="269"/>
                    </a:lnTo>
                    <a:lnTo>
                      <a:pt x="53" y="270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8"/>
                    </a:lnTo>
                    <a:lnTo>
                      <a:pt x="50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9"/>
                    </a:lnTo>
                    <a:lnTo>
                      <a:pt x="47" y="269"/>
                    </a:lnTo>
                    <a:lnTo>
                      <a:pt x="46" y="269"/>
                    </a:lnTo>
                    <a:lnTo>
                      <a:pt x="45" y="268"/>
                    </a:lnTo>
                    <a:lnTo>
                      <a:pt x="45" y="269"/>
                    </a:lnTo>
                    <a:lnTo>
                      <a:pt x="44" y="268"/>
                    </a:lnTo>
                    <a:lnTo>
                      <a:pt x="44" y="269"/>
                    </a:lnTo>
                    <a:lnTo>
                      <a:pt x="43" y="269"/>
                    </a:lnTo>
                    <a:lnTo>
                      <a:pt x="42" y="269"/>
                    </a:lnTo>
                    <a:lnTo>
                      <a:pt x="41" y="270"/>
                    </a:lnTo>
                    <a:lnTo>
                      <a:pt x="41" y="269"/>
                    </a:lnTo>
                    <a:lnTo>
                      <a:pt x="40" y="269"/>
                    </a:lnTo>
                    <a:lnTo>
                      <a:pt x="39" y="269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7" y="268"/>
                    </a:lnTo>
                    <a:lnTo>
                      <a:pt x="37" y="267"/>
                    </a:lnTo>
                    <a:lnTo>
                      <a:pt x="36" y="267"/>
                    </a:lnTo>
                    <a:lnTo>
                      <a:pt x="34" y="267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2" y="265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0" y="266"/>
                    </a:lnTo>
                    <a:lnTo>
                      <a:pt x="30" y="265"/>
                    </a:lnTo>
                    <a:lnTo>
                      <a:pt x="28" y="266"/>
                    </a:lnTo>
                    <a:lnTo>
                      <a:pt x="27" y="266"/>
                    </a:lnTo>
                    <a:lnTo>
                      <a:pt x="26" y="266"/>
                    </a:lnTo>
                    <a:lnTo>
                      <a:pt x="25" y="266"/>
                    </a:lnTo>
                    <a:lnTo>
                      <a:pt x="25" y="267"/>
                    </a:lnTo>
                    <a:lnTo>
                      <a:pt x="24" y="267"/>
                    </a:lnTo>
                    <a:lnTo>
                      <a:pt x="24" y="266"/>
                    </a:lnTo>
                    <a:lnTo>
                      <a:pt x="22" y="267"/>
                    </a:lnTo>
                    <a:lnTo>
                      <a:pt x="21" y="267"/>
                    </a:lnTo>
                    <a:lnTo>
                      <a:pt x="20" y="267"/>
                    </a:lnTo>
                    <a:lnTo>
                      <a:pt x="19" y="266"/>
                    </a:lnTo>
                    <a:lnTo>
                      <a:pt x="18" y="266"/>
                    </a:lnTo>
                    <a:lnTo>
                      <a:pt x="17" y="266"/>
                    </a:lnTo>
                    <a:lnTo>
                      <a:pt x="16" y="266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5"/>
                    </a:lnTo>
                    <a:lnTo>
                      <a:pt x="13" y="264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3" y="262"/>
                    </a:lnTo>
                    <a:lnTo>
                      <a:pt x="14" y="261"/>
                    </a:lnTo>
                    <a:lnTo>
                      <a:pt x="15" y="261"/>
                    </a:lnTo>
                    <a:lnTo>
                      <a:pt x="15" y="260"/>
                    </a:lnTo>
                    <a:lnTo>
                      <a:pt x="15" y="259"/>
                    </a:lnTo>
                    <a:lnTo>
                      <a:pt x="14" y="259"/>
                    </a:lnTo>
                    <a:lnTo>
                      <a:pt x="13" y="258"/>
                    </a:lnTo>
                    <a:lnTo>
                      <a:pt x="13" y="257"/>
                    </a:lnTo>
                    <a:lnTo>
                      <a:pt x="13" y="256"/>
                    </a:lnTo>
                    <a:lnTo>
                      <a:pt x="13" y="255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2" y="251"/>
                    </a:lnTo>
                    <a:lnTo>
                      <a:pt x="11" y="251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2" y="249"/>
                    </a:lnTo>
                    <a:lnTo>
                      <a:pt x="12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3" y="247"/>
                    </a:lnTo>
                    <a:lnTo>
                      <a:pt x="13" y="246"/>
                    </a:lnTo>
                    <a:lnTo>
                      <a:pt x="13" y="245"/>
                    </a:lnTo>
                    <a:lnTo>
                      <a:pt x="12" y="245"/>
                    </a:lnTo>
                    <a:lnTo>
                      <a:pt x="11" y="245"/>
                    </a:lnTo>
                    <a:lnTo>
                      <a:pt x="11" y="244"/>
                    </a:lnTo>
                    <a:lnTo>
                      <a:pt x="12" y="243"/>
                    </a:lnTo>
                    <a:lnTo>
                      <a:pt x="11" y="243"/>
                    </a:lnTo>
                    <a:lnTo>
                      <a:pt x="10" y="242"/>
                    </a:lnTo>
                    <a:lnTo>
                      <a:pt x="9" y="242"/>
                    </a:lnTo>
                    <a:lnTo>
                      <a:pt x="9" y="241"/>
                    </a:lnTo>
                    <a:lnTo>
                      <a:pt x="8" y="240"/>
                    </a:lnTo>
                    <a:lnTo>
                      <a:pt x="7" y="238"/>
                    </a:lnTo>
                    <a:lnTo>
                      <a:pt x="8" y="237"/>
                    </a:lnTo>
                    <a:lnTo>
                      <a:pt x="7" y="236"/>
                    </a:lnTo>
                    <a:lnTo>
                      <a:pt x="7" y="235"/>
                    </a:lnTo>
                    <a:lnTo>
                      <a:pt x="8" y="234"/>
                    </a:lnTo>
                    <a:lnTo>
                      <a:pt x="7" y="234"/>
                    </a:lnTo>
                    <a:lnTo>
                      <a:pt x="7" y="233"/>
                    </a:lnTo>
                    <a:lnTo>
                      <a:pt x="7" y="232"/>
                    </a:lnTo>
                    <a:lnTo>
                      <a:pt x="8" y="231"/>
                    </a:lnTo>
                    <a:lnTo>
                      <a:pt x="7" y="230"/>
                    </a:lnTo>
                    <a:lnTo>
                      <a:pt x="7" y="229"/>
                    </a:lnTo>
                    <a:lnTo>
                      <a:pt x="8" y="229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9" y="226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9" y="217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8" y="213"/>
                    </a:lnTo>
                    <a:lnTo>
                      <a:pt x="8" y="212"/>
                    </a:lnTo>
                    <a:lnTo>
                      <a:pt x="8" y="211"/>
                    </a:lnTo>
                    <a:lnTo>
                      <a:pt x="9" y="210"/>
                    </a:lnTo>
                    <a:lnTo>
                      <a:pt x="9" y="209"/>
                    </a:lnTo>
                    <a:lnTo>
                      <a:pt x="8" y="209"/>
                    </a:lnTo>
                    <a:lnTo>
                      <a:pt x="8" y="208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6" y="206"/>
                    </a:lnTo>
                    <a:lnTo>
                      <a:pt x="4" y="203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0" y="199"/>
                    </a:lnTo>
                    <a:lnTo>
                      <a:pt x="0" y="198"/>
                    </a:lnTo>
                    <a:lnTo>
                      <a:pt x="1" y="197"/>
                    </a:lnTo>
                    <a:lnTo>
                      <a:pt x="9" y="197"/>
                    </a:lnTo>
                    <a:lnTo>
                      <a:pt x="15" y="194"/>
                    </a:lnTo>
                    <a:lnTo>
                      <a:pt x="21" y="196"/>
                    </a:lnTo>
                    <a:lnTo>
                      <a:pt x="21" y="200"/>
                    </a:lnTo>
                    <a:lnTo>
                      <a:pt x="20" y="205"/>
                    </a:lnTo>
                    <a:lnTo>
                      <a:pt x="23" y="209"/>
                    </a:lnTo>
                    <a:lnTo>
                      <a:pt x="30" y="208"/>
                    </a:lnTo>
                    <a:lnTo>
                      <a:pt x="48" y="221"/>
                    </a:lnTo>
                    <a:lnTo>
                      <a:pt x="74" y="225"/>
                    </a:lnTo>
                    <a:lnTo>
                      <a:pt x="95" y="221"/>
                    </a:lnTo>
                    <a:lnTo>
                      <a:pt x="96" y="220"/>
                    </a:lnTo>
                    <a:lnTo>
                      <a:pt x="98" y="220"/>
                    </a:lnTo>
                    <a:lnTo>
                      <a:pt x="98" y="219"/>
                    </a:lnTo>
                    <a:lnTo>
                      <a:pt x="99" y="219"/>
                    </a:lnTo>
                    <a:lnTo>
                      <a:pt x="100" y="219"/>
                    </a:lnTo>
                    <a:lnTo>
                      <a:pt x="101" y="220"/>
                    </a:lnTo>
                    <a:lnTo>
                      <a:pt x="101" y="218"/>
                    </a:lnTo>
                    <a:lnTo>
                      <a:pt x="102" y="218"/>
                    </a:lnTo>
                    <a:lnTo>
                      <a:pt x="102" y="217"/>
                    </a:lnTo>
                    <a:lnTo>
                      <a:pt x="102" y="216"/>
                    </a:lnTo>
                    <a:lnTo>
                      <a:pt x="101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2" y="214"/>
                    </a:lnTo>
                    <a:lnTo>
                      <a:pt x="103" y="214"/>
                    </a:lnTo>
                    <a:lnTo>
                      <a:pt x="103" y="215"/>
                    </a:lnTo>
                    <a:lnTo>
                      <a:pt x="103" y="214"/>
                    </a:lnTo>
                    <a:lnTo>
                      <a:pt x="104" y="214"/>
                    </a:lnTo>
                    <a:lnTo>
                      <a:pt x="104" y="215"/>
                    </a:lnTo>
                    <a:lnTo>
                      <a:pt x="104" y="216"/>
                    </a:lnTo>
                    <a:lnTo>
                      <a:pt x="105" y="216"/>
                    </a:lnTo>
                    <a:lnTo>
                      <a:pt x="106" y="215"/>
                    </a:lnTo>
                    <a:lnTo>
                      <a:pt x="107" y="215"/>
                    </a:lnTo>
                    <a:lnTo>
                      <a:pt x="106" y="215"/>
                    </a:lnTo>
                    <a:lnTo>
                      <a:pt x="107" y="214"/>
                    </a:lnTo>
                    <a:lnTo>
                      <a:pt x="107" y="213"/>
                    </a:lnTo>
                    <a:lnTo>
                      <a:pt x="107" y="212"/>
                    </a:lnTo>
                    <a:lnTo>
                      <a:pt x="108" y="212"/>
                    </a:lnTo>
                    <a:lnTo>
                      <a:pt x="109" y="212"/>
                    </a:lnTo>
                    <a:lnTo>
                      <a:pt x="109" y="213"/>
                    </a:lnTo>
                    <a:lnTo>
                      <a:pt x="110" y="212"/>
                    </a:lnTo>
                    <a:lnTo>
                      <a:pt x="111" y="213"/>
                    </a:lnTo>
                    <a:lnTo>
                      <a:pt x="112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4" y="212"/>
                    </a:lnTo>
                    <a:lnTo>
                      <a:pt x="115" y="212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0"/>
                    </a:lnTo>
                    <a:lnTo>
                      <a:pt x="113" y="209"/>
                    </a:lnTo>
                    <a:lnTo>
                      <a:pt x="114" y="210"/>
                    </a:lnTo>
                    <a:lnTo>
                      <a:pt x="115" y="209"/>
                    </a:lnTo>
                    <a:lnTo>
                      <a:pt x="115" y="208"/>
                    </a:lnTo>
                    <a:lnTo>
                      <a:pt x="116" y="208"/>
                    </a:lnTo>
                    <a:lnTo>
                      <a:pt x="117" y="207"/>
                    </a:lnTo>
                    <a:lnTo>
                      <a:pt x="118" y="207"/>
                    </a:lnTo>
                    <a:lnTo>
                      <a:pt x="118" y="206"/>
                    </a:lnTo>
                    <a:lnTo>
                      <a:pt x="119" y="206"/>
                    </a:lnTo>
                    <a:lnTo>
                      <a:pt x="120" y="206"/>
                    </a:lnTo>
                    <a:lnTo>
                      <a:pt x="121" y="206"/>
                    </a:lnTo>
                    <a:lnTo>
                      <a:pt x="122" y="206"/>
                    </a:lnTo>
                    <a:lnTo>
                      <a:pt x="123" y="206"/>
                    </a:lnTo>
                    <a:lnTo>
                      <a:pt x="123" y="207"/>
                    </a:lnTo>
                    <a:lnTo>
                      <a:pt x="122" y="207"/>
                    </a:lnTo>
                    <a:lnTo>
                      <a:pt x="122" y="208"/>
                    </a:lnTo>
                    <a:lnTo>
                      <a:pt x="123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5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3" y="211"/>
                    </a:lnTo>
                    <a:lnTo>
                      <a:pt x="124" y="212"/>
                    </a:lnTo>
                    <a:lnTo>
                      <a:pt x="123" y="212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3"/>
                    </a:lnTo>
                    <a:lnTo>
                      <a:pt x="125" y="213"/>
                    </a:lnTo>
                    <a:lnTo>
                      <a:pt x="126" y="213"/>
                    </a:lnTo>
                    <a:lnTo>
                      <a:pt x="127" y="213"/>
                    </a:lnTo>
                    <a:lnTo>
                      <a:pt x="128" y="213"/>
                    </a:lnTo>
                    <a:lnTo>
                      <a:pt x="128" y="214"/>
                    </a:lnTo>
                    <a:lnTo>
                      <a:pt x="129" y="215"/>
                    </a:lnTo>
                    <a:lnTo>
                      <a:pt x="129" y="214"/>
                    </a:lnTo>
                    <a:lnTo>
                      <a:pt x="130" y="214"/>
                    </a:lnTo>
                    <a:lnTo>
                      <a:pt x="131" y="214"/>
                    </a:lnTo>
                    <a:lnTo>
                      <a:pt x="132" y="214"/>
                    </a:lnTo>
                    <a:lnTo>
                      <a:pt x="132" y="215"/>
                    </a:lnTo>
                    <a:lnTo>
                      <a:pt x="132" y="216"/>
                    </a:lnTo>
                    <a:lnTo>
                      <a:pt x="133" y="216"/>
                    </a:lnTo>
                    <a:lnTo>
                      <a:pt x="134" y="216"/>
                    </a:lnTo>
                    <a:lnTo>
                      <a:pt x="135" y="216"/>
                    </a:lnTo>
                    <a:lnTo>
                      <a:pt x="136" y="216"/>
                    </a:lnTo>
                    <a:lnTo>
                      <a:pt x="136" y="217"/>
                    </a:lnTo>
                    <a:lnTo>
                      <a:pt x="137" y="216"/>
                    </a:lnTo>
                    <a:lnTo>
                      <a:pt x="138" y="216"/>
                    </a:lnTo>
                    <a:lnTo>
                      <a:pt x="139" y="217"/>
                    </a:lnTo>
                    <a:lnTo>
                      <a:pt x="140" y="217"/>
                    </a:lnTo>
                    <a:lnTo>
                      <a:pt x="140" y="218"/>
                    </a:lnTo>
                    <a:lnTo>
                      <a:pt x="141" y="217"/>
                    </a:lnTo>
                    <a:lnTo>
                      <a:pt x="142" y="218"/>
                    </a:lnTo>
                    <a:lnTo>
                      <a:pt x="143" y="219"/>
                    </a:lnTo>
                    <a:lnTo>
                      <a:pt x="144" y="219"/>
                    </a:lnTo>
                    <a:lnTo>
                      <a:pt x="145" y="219"/>
                    </a:lnTo>
                    <a:lnTo>
                      <a:pt x="146" y="219"/>
                    </a:lnTo>
                    <a:lnTo>
                      <a:pt x="147" y="218"/>
                    </a:lnTo>
                    <a:lnTo>
                      <a:pt x="148" y="219"/>
                    </a:lnTo>
                    <a:lnTo>
                      <a:pt x="149" y="219"/>
                    </a:lnTo>
                    <a:lnTo>
                      <a:pt x="150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3" y="219"/>
                    </a:lnTo>
                    <a:lnTo>
                      <a:pt x="154" y="219"/>
                    </a:lnTo>
                    <a:lnTo>
                      <a:pt x="154" y="218"/>
                    </a:lnTo>
                    <a:lnTo>
                      <a:pt x="153" y="217"/>
                    </a:lnTo>
                    <a:lnTo>
                      <a:pt x="152" y="217"/>
                    </a:lnTo>
                    <a:lnTo>
                      <a:pt x="152" y="216"/>
                    </a:lnTo>
                    <a:lnTo>
                      <a:pt x="153" y="216"/>
                    </a:lnTo>
                    <a:lnTo>
                      <a:pt x="154" y="216"/>
                    </a:lnTo>
                    <a:lnTo>
                      <a:pt x="155" y="217"/>
                    </a:lnTo>
                    <a:lnTo>
                      <a:pt x="156" y="216"/>
                    </a:lnTo>
                    <a:lnTo>
                      <a:pt x="157" y="216"/>
                    </a:lnTo>
                    <a:lnTo>
                      <a:pt x="158" y="215"/>
                    </a:lnTo>
                    <a:lnTo>
                      <a:pt x="159" y="215"/>
                    </a:lnTo>
                    <a:lnTo>
                      <a:pt x="160" y="215"/>
                    </a:lnTo>
                    <a:lnTo>
                      <a:pt x="160" y="214"/>
                    </a:lnTo>
                    <a:lnTo>
                      <a:pt x="161" y="214"/>
                    </a:lnTo>
                    <a:lnTo>
                      <a:pt x="162" y="214"/>
                    </a:lnTo>
                    <a:lnTo>
                      <a:pt x="162" y="213"/>
                    </a:lnTo>
                    <a:lnTo>
                      <a:pt x="163" y="213"/>
                    </a:lnTo>
                    <a:lnTo>
                      <a:pt x="164" y="212"/>
                    </a:lnTo>
                    <a:lnTo>
                      <a:pt x="164" y="211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6" y="209"/>
                    </a:lnTo>
                    <a:lnTo>
                      <a:pt x="167" y="210"/>
                    </a:lnTo>
                    <a:lnTo>
                      <a:pt x="167" y="211"/>
                    </a:lnTo>
                    <a:lnTo>
                      <a:pt x="168" y="211"/>
                    </a:lnTo>
                    <a:lnTo>
                      <a:pt x="169" y="211"/>
                    </a:lnTo>
                    <a:lnTo>
                      <a:pt x="169" y="212"/>
                    </a:lnTo>
                    <a:lnTo>
                      <a:pt x="169" y="213"/>
                    </a:lnTo>
                    <a:lnTo>
                      <a:pt x="170" y="214"/>
                    </a:lnTo>
                    <a:lnTo>
                      <a:pt x="171" y="214"/>
                    </a:lnTo>
                    <a:lnTo>
                      <a:pt x="172" y="214"/>
                    </a:lnTo>
                    <a:lnTo>
                      <a:pt x="173" y="216"/>
                    </a:lnTo>
                    <a:lnTo>
                      <a:pt x="174" y="216"/>
                    </a:lnTo>
                    <a:lnTo>
                      <a:pt x="175" y="216"/>
                    </a:lnTo>
                    <a:lnTo>
                      <a:pt x="175" y="217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8" y="218"/>
                    </a:lnTo>
                    <a:lnTo>
                      <a:pt x="178" y="219"/>
                    </a:lnTo>
                    <a:lnTo>
                      <a:pt x="178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0"/>
                    </a:lnTo>
                    <a:lnTo>
                      <a:pt x="175" y="221"/>
                    </a:lnTo>
                    <a:lnTo>
                      <a:pt x="175" y="222"/>
                    </a:lnTo>
                    <a:lnTo>
                      <a:pt x="175" y="223"/>
                    </a:lnTo>
                    <a:lnTo>
                      <a:pt x="174" y="223"/>
                    </a:lnTo>
                    <a:lnTo>
                      <a:pt x="173" y="223"/>
                    </a:lnTo>
                    <a:lnTo>
                      <a:pt x="173" y="224"/>
                    </a:lnTo>
                    <a:lnTo>
                      <a:pt x="173" y="225"/>
                    </a:lnTo>
                    <a:lnTo>
                      <a:pt x="172" y="226"/>
                    </a:lnTo>
                    <a:lnTo>
                      <a:pt x="172" y="227"/>
                    </a:lnTo>
                    <a:lnTo>
                      <a:pt x="173" y="227"/>
                    </a:lnTo>
                    <a:lnTo>
                      <a:pt x="174" y="227"/>
                    </a:lnTo>
                    <a:lnTo>
                      <a:pt x="175" y="227"/>
                    </a:lnTo>
                    <a:lnTo>
                      <a:pt x="175" y="226"/>
                    </a:lnTo>
                    <a:lnTo>
                      <a:pt x="176" y="226"/>
                    </a:lnTo>
                    <a:lnTo>
                      <a:pt x="177" y="225"/>
                    </a:lnTo>
                    <a:lnTo>
                      <a:pt x="178" y="226"/>
                    </a:lnTo>
                    <a:lnTo>
                      <a:pt x="179" y="226"/>
                    </a:lnTo>
                    <a:lnTo>
                      <a:pt x="179" y="227"/>
                    </a:lnTo>
                    <a:lnTo>
                      <a:pt x="180" y="227"/>
                    </a:lnTo>
                    <a:lnTo>
                      <a:pt x="181" y="226"/>
                    </a:lnTo>
                    <a:lnTo>
                      <a:pt x="182" y="226"/>
                    </a:lnTo>
                    <a:lnTo>
                      <a:pt x="183" y="226"/>
                    </a:lnTo>
                    <a:lnTo>
                      <a:pt x="184" y="226"/>
                    </a:lnTo>
                    <a:lnTo>
                      <a:pt x="185" y="226"/>
                    </a:lnTo>
                    <a:lnTo>
                      <a:pt x="187" y="226"/>
                    </a:lnTo>
                    <a:lnTo>
                      <a:pt x="188" y="225"/>
                    </a:lnTo>
                    <a:lnTo>
                      <a:pt x="190" y="225"/>
                    </a:lnTo>
                    <a:lnTo>
                      <a:pt x="192" y="225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8" y="229"/>
                    </a:lnTo>
                    <a:lnTo>
                      <a:pt x="199" y="229"/>
                    </a:lnTo>
                    <a:lnTo>
                      <a:pt x="200" y="229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0"/>
                    </a:lnTo>
                    <a:lnTo>
                      <a:pt x="203" y="230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6" y="231"/>
                    </a:lnTo>
                    <a:lnTo>
                      <a:pt x="207" y="231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8" y="231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1" y="228"/>
                    </a:lnTo>
                    <a:lnTo>
                      <a:pt x="212" y="228"/>
                    </a:lnTo>
                    <a:lnTo>
                      <a:pt x="213" y="229"/>
                    </a:lnTo>
                    <a:lnTo>
                      <a:pt x="213" y="228"/>
                    </a:lnTo>
                    <a:lnTo>
                      <a:pt x="214" y="227"/>
                    </a:lnTo>
                    <a:lnTo>
                      <a:pt x="214" y="226"/>
                    </a:lnTo>
                    <a:lnTo>
                      <a:pt x="215" y="226"/>
                    </a:lnTo>
                    <a:lnTo>
                      <a:pt x="215" y="225"/>
                    </a:lnTo>
                    <a:lnTo>
                      <a:pt x="215" y="224"/>
                    </a:lnTo>
                    <a:lnTo>
                      <a:pt x="215" y="223"/>
                    </a:lnTo>
                    <a:lnTo>
                      <a:pt x="216" y="223"/>
                    </a:lnTo>
                    <a:lnTo>
                      <a:pt x="217" y="222"/>
                    </a:lnTo>
                    <a:lnTo>
                      <a:pt x="217" y="221"/>
                    </a:lnTo>
                    <a:lnTo>
                      <a:pt x="218" y="221"/>
                    </a:lnTo>
                    <a:lnTo>
                      <a:pt x="219" y="221"/>
                    </a:lnTo>
                    <a:lnTo>
                      <a:pt x="219" y="220"/>
                    </a:lnTo>
                    <a:lnTo>
                      <a:pt x="218" y="219"/>
                    </a:lnTo>
                    <a:lnTo>
                      <a:pt x="219" y="219"/>
                    </a:lnTo>
                    <a:lnTo>
                      <a:pt x="220" y="219"/>
                    </a:lnTo>
                    <a:lnTo>
                      <a:pt x="221" y="219"/>
                    </a:lnTo>
                    <a:lnTo>
                      <a:pt x="220" y="219"/>
                    </a:lnTo>
                    <a:lnTo>
                      <a:pt x="220" y="218"/>
                    </a:lnTo>
                    <a:lnTo>
                      <a:pt x="221" y="218"/>
                    </a:lnTo>
                    <a:lnTo>
                      <a:pt x="222" y="218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6" y="216"/>
                    </a:lnTo>
                    <a:lnTo>
                      <a:pt x="227" y="216"/>
                    </a:lnTo>
                    <a:lnTo>
                      <a:pt x="228" y="216"/>
                    </a:lnTo>
                    <a:lnTo>
                      <a:pt x="228" y="215"/>
                    </a:lnTo>
                    <a:lnTo>
                      <a:pt x="229" y="215"/>
                    </a:lnTo>
                    <a:lnTo>
                      <a:pt x="231" y="215"/>
                    </a:lnTo>
                    <a:lnTo>
                      <a:pt x="231" y="214"/>
                    </a:lnTo>
                    <a:lnTo>
                      <a:pt x="232" y="214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5" y="212"/>
                    </a:lnTo>
                    <a:lnTo>
                      <a:pt x="236" y="212"/>
                    </a:lnTo>
                    <a:lnTo>
                      <a:pt x="237" y="211"/>
                    </a:lnTo>
                    <a:lnTo>
                      <a:pt x="238" y="210"/>
                    </a:lnTo>
                    <a:lnTo>
                      <a:pt x="239" y="210"/>
                    </a:lnTo>
                    <a:lnTo>
                      <a:pt x="239" y="209"/>
                    </a:lnTo>
                    <a:lnTo>
                      <a:pt x="240" y="209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6"/>
                    </a:lnTo>
                    <a:lnTo>
                      <a:pt x="242" y="205"/>
                    </a:lnTo>
                    <a:lnTo>
                      <a:pt x="242" y="204"/>
                    </a:lnTo>
                    <a:lnTo>
                      <a:pt x="242" y="203"/>
                    </a:lnTo>
                    <a:lnTo>
                      <a:pt x="243" y="203"/>
                    </a:lnTo>
                    <a:lnTo>
                      <a:pt x="243" y="202"/>
                    </a:lnTo>
                    <a:lnTo>
                      <a:pt x="244" y="202"/>
                    </a:lnTo>
                    <a:lnTo>
                      <a:pt x="245" y="202"/>
                    </a:lnTo>
                    <a:lnTo>
                      <a:pt x="246" y="202"/>
                    </a:lnTo>
                    <a:lnTo>
                      <a:pt x="245" y="201"/>
                    </a:lnTo>
                    <a:lnTo>
                      <a:pt x="245" y="200"/>
                    </a:lnTo>
                    <a:lnTo>
                      <a:pt x="245" y="199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7" y="199"/>
                    </a:lnTo>
                    <a:lnTo>
                      <a:pt x="248" y="200"/>
                    </a:lnTo>
                    <a:lnTo>
                      <a:pt x="248" y="198"/>
                    </a:lnTo>
                    <a:lnTo>
                      <a:pt x="249" y="197"/>
                    </a:lnTo>
                    <a:lnTo>
                      <a:pt x="250" y="196"/>
                    </a:lnTo>
                    <a:lnTo>
                      <a:pt x="251" y="196"/>
                    </a:lnTo>
                    <a:lnTo>
                      <a:pt x="251" y="195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51" y="193"/>
                    </a:lnTo>
                    <a:lnTo>
                      <a:pt x="250" y="192"/>
                    </a:lnTo>
                    <a:lnTo>
                      <a:pt x="251" y="192"/>
                    </a:lnTo>
                    <a:lnTo>
                      <a:pt x="252" y="191"/>
                    </a:lnTo>
                    <a:lnTo>
                      <a:pt x="253" y="192"/>
                    </a:lnTo>
                    <a:lnTo>
                      <a:pt x="253" y="191"/>
                    </a:lnTo>
                    <a:lnTo>
                      <a:pt x="254" y="190"/>
                    </a:lnTo>
                    <a:lnTo>
                      <a:pt x="254" y="189"/>
                    </a:lnTo>
                    <a:lnTo>
                      <a:pt x="254" y="188"/>
                    </a:lnTo>
                    <a:lnTo>
                      <a:pt x="254" y="187"/>
                    </a:lnTo>
                    <a:lnTo>
                      <a:pt x="253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1" y="183"/>
                    </a:lnTo>
                    <a:lnTo>
                      <a:pt x="252" y="182"/>
                    </a:lnTo>
                    <a:lnTo>
                      <a:pt x="253" y="182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4" y="180"/>
                    </a:lnTo>
                    <a:lnTo>
                      <a:pt x="255" y="179"/>
                    </a:lnTo>
                    <a:lnTo>
                      <a:pt x="256" y="178"/>
                    </a:lnTo>
                    <a:lnTo>
                      <a:pt x="256" y="177"/>
                    </a:lnTo>
                    <a:lnTo>
                      <a:pt x="256" y="176"/>
                    </a:lnTo>
                    <a:lnTo>
                      <a:pt x="257" y="175"/>
                    </a:lnTo>
                    <a:lnTo>
                      <a:pt x="257" y="174"/>
                    </a:lnTo>
                    <a:lnTo>
                      <a:pt x="258" y="174"/>
                    </a:lnTo>
                    <a:lnTo>
                      <a:pt x="258" y="173"/>
                    </a:lnTo>
                    <a:lnTo>
                      <a:pt x="259" y="172"/>
                    </a:lnTo>
                    <a:lnTo>
                      <a:pt x="259" y="171"/>
                    </a:lnTo>
                    <a:lnTo>
                      <a:pt x="259" y="170"/>
                    </a:lnTo>
                    <a:lnTo>
                      <a:pt x="259" y="169"/>
                    </a:lnTo>
                    <a:lnTo>
                      <a:pt x="260" y="168"/>
                    </a:lnTo>
                    <a:lnTo>
                      <a:pt x="260" y="167"/>
                    </a:lnTo>
                    <a:lnTo>
                      <a:pt x="261" y="166"/>
                    </a:lnTo>
                    <a:lnTo>
                      <a:pt x="262" y="165"/>
                    </a:lnTo>
                    <a:lnTo>
                      <a:pt x="262" y="164"/>
                    </a:lnTo>
                    <a:lnTo>
                      <a:pt x="263" y="163"/>
                    </a:lnTo>
                    <a:lnTo>
                      <a:pt x="263" y="162"/>
                    </a:lnTo>
                    <a:lnTo>
                      <a:pt x="263" y="161"/>
                    </a:lnTo>
                    <a:lnTo>
                      <a:pt x="264" y="160"/>
                    </a:lnTo>
                    <a:lnTo>
                      <a:pt x="265" y="157"/>
                    </a:lnTo>
                    <a:lnTo>
                      <a:pt x="266" y="157"/>
                    </a:lnTo>
                    <a:lnTo>
                      <a:pt x="267" y="157"/>
                    </a:lnTo>
                    <a:lnTo>
                      <a:pt x="268" y="157"/>
                    </a:lnTo>
                    <a:lnTo>
                      <a:pt x="269" y="157"/>
                    </a:lnTo>
                    <a:lnTo>
                      <a:pt x="269" y="156"/>
                    </a:lnTo>
                    <a:lnTo>
                      <a:pt x="270" y="155"/>
                    </a:lnTo>
                    <a:lnTo>
                      <a:pt x="270" y="154"/>
                    </a:lnTo>
                    <a:lnTo>
                      <a:pt x="269" y="155"/>
                    </a:lnTo>
                    <a:lnTo>
                      <a:pt x="269" y="154"/>
                    </a:lnTo>
                    <a:lnTo>
                      <a:pt x="268" y="154"/>
                    </a:lnTo>
                    <a:lnTo>
                      <a:pt x="269" y="152"/>
                    </a:lnTo>
                    <a:lnTo>
                      <a:pt x="269" y="151"/>
                    </a:lnTo>
                    <a:lnTo>
                      <a:pt x="270" y="150"/>
                    </a:lnTo>
                    <a:lnTo>
                      <a:pt x="270" y="149"/>
                    </a:lnTo>
                    <a:lnTo>
                      <a:pt x="271" y="147"/>
                    </a:lnTo>
                    <a:lnTo>
                      <a:pt x="271" y="146"/>
                    </a:lnTo>
                    <a:lnTo>
                      <a:pt x="272" y="145"/>
                    </a:lnTo>
                    <a:lnTo>
                      <a:pt x="272" y="144"/>
                    </a:lnTo>
                    <a:lnTo>
                      <a:pt x="272" y="143"/>
                    </a:lnTo>
                    <a:lnTo>
                      <a:pt x="273" y="143"/>
                    </a:lnTo>
                    <a:lnTo>
                      <a:pt x="273" y="142"/>
                    </a:lnTo>
                    <a:lnTo>
                      <a:pt x="274" y="141"/>
                    </a:lnTo>
                    <a:lnTo>
                      <a:pt x="275" y="140"/>
                    </a:lnTo>
                    <a:lnTo>
                      <a:pt x="276" y="138"/>
                    </a:lnTo>
                    <a:lnTo>
                      <a:pt x="276" y="137"/>
                    </a:lnTo>
                    <a:lnTo>
                      <a:pt x="274" y="136"/>
                    </a:lnTo>
                    <a:lnTo>
                      <a:pt x="274" y="135"/>
                    </a:lnTo>
                    <a:lnTo>
                      <a:pt x="274" y="134"/>
                    </a:lnTo>
                    <a:lnTo>
                      <a:pt x="275" y="134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3"/>
                    </a:lnTo>
                    <a:lnTo>
                      <a:pt x="273" y="132"/>
                    </a:lnTo>
                    <a:lnTo>
                      <a:pt x="274" y="131"/>
                    </a:lnTo>
                    <a:lnTo>
                      <a:pt x="275" y="132"/>
                    </a:lnTo>
                    <a:lnTo>
                      <a:pt x="275" y="131"/>
                    </a:lnTo>
                    <a:lnTo>
                      <a:pt x="275" y="130"/>
                    </a:lnTo>
                    <a:lnTo>
                      <a:pt x="276" y="129"/>
                    </a:lnTo>
                    <a:lnTo>
                      <a:pt x="276" y="128"/>
                    </a:lnTo>
                    <a:lnTo>
                      <a:pt x="277" y="128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7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9" y="124"/>
                    </a:lnTo>
                    <a:lnTo>
                      <a:pt x="280" y="123"/>
                    </a:lnTo>
                    <a:lnTo>
                      <a:pt x="280" y="122"/>
                    </a:lnTo>
                    <a:lnTo>
                      <a:pt x="282" y="121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4" y="120"/>
                    </a:lnTo>
                    <a:lnTo>
                      <a:pt x="285" y="120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7" y="120"/>
                    </a:lnTo>
                    <a:lnTo>
                      <a:pt x="288" y="118"/>
                    </a:lnTo>
                    <a:lnTo>
                      <a:pt x="289" y="118"/>
                    </a:lnTo>
                    <a:lnTo>
                      <a:pt x="290" y="116"/>
                    </a:lnTo>
                    <a:lnTo>
                      <a:pt x="291" y="116"/>
                    </a:lnTo>
                    <a:lnTo>
                      <a:pt x="291" y="115"/>
                    </a:lnTo>
                    <a:lnTo>
                      <a:pt x="291" y="114"/>
                    </a:lnTo>
                    <a:lnTo>
                      <a:pt x="292" y="113"/>
                    </a:lnTo>
                    <a:lnTo>
                      <a:pt x="293" y="112"/>
                    </a:lnTo>
                    <a:lnTo>
                      <a:pt x="293" y="111"/>
                    </a:lnTo>
                    <a:lnTo>
                      <a:pt x="294" y="111"/>
                    </a:lnTo>
                    <a:lnTo>
                      <a:pt x="294" y="110"/>
                    </a:lnTo>
                    <a:lnTo>
                      <a:pt x="295" y="109"/>
                    </a:lnTo>
                    <a:lnTo>
                      <a:pt x="296" y="107"/>
                    </a:lnTo>
                    <a:lnTo>
                      <a:pt x="298" y="104"/>
                    </a:lnTo>
                    <a:lnTo>
                      <a:pt x="299" y="101"/>
                    </a:lnTo>
                    <a:lnTo>
                      <a:pt x="300" y="100"/>
                    </a:lnTo>
                    <a:lnTo>
                      <a:pt x="301" y="98"/>
                    </a:lnTo>
                    <a:lnTo>
                      <a:pt x="302" y="98"/>
                    </a:lnTo>
                    <a:lnTo>
                      <a:pt x="302" y="96"/>
                    </a:lnTo>
                    <a:lnTo>
                      <a:pt x="303" y="95"/>
                    </a:lnTo>
                    <a:lnTo>
                      <a:pt x="304" y="94"/>
                    </a:lnTo>
                    <a:lnTo>
                      <a:pt x="304" y="93"/>
                    </a:lnTo>
                    <a:lnTo>
                      <a:pt x="305" y="93"/>
                    </a:lnTo>
                    <a:lnTo>
                      <a:pt x="306" y="93"/>
                    </a:lnTo>
                    <a:lnTo>
                      <a:pt x="307" y="90"/>
                    </a:lnTo>
                    <a:lnTo>
                      <a:pt x="307" y="89"/>
                    </a:lnTo>
                    <a:lnTo>
                      <a:pt x="308" y="88"/>
                    </a:lnTo>
                    <a:lnTo>
                      <a:pt x="309" y="87"/>
                    </a:lnTo>
                    <a:lnTo>
                      <a:pt x="309" y="86"/>
                    </a:lnTo>
                    <a:lnTo>
                      <a:pt x="312" y="84"/>
                    </a:lnTo>
                    <a:lnTo>
                      <a:pt x="312" y="83"/>
                    </a:lnTo>
                    <a:lnTo>
                      <a:pt x="313" y="82"/>
                    </a:lnTo>
                    <a:lnTo>
                      <a:pt x="313" y="81"/>
                    </a:lnTo>
                    <a:lnTo>
                      <a:pt x="313" y="80"/>
                    </a:lnTo>
                    <a:lnTo>
                      <a:pt x="313" y="79"/>
                    </a:lnTo>
                    <a:lnTo>
                      <a:pt x="313" y="78"/>
                    </a:lnTo>
                    <a:lnTo>
                      <a:pt x="313" y="77"/>
                    </a:lnTo>
                    <a:lnTo>
                      <a:pt x="314" y="76"/>
                    </a:lnTo>
                    <a:lnTo>
                      <a:pt x="315" y="75"/>
                    </a:lnTo>
                    <a:lnTo>
                      <a:pt x="315" y="72"/>
                    </a:lnTo>
                    <a:lnTo>
                      <a:pt x="316" y="72"/>
                    </a:lnTo>
                    <a:lnTo>
                      <a:pt x="316" y="71"/>
                    </a:lnTo>
                    <a:lnTo>
                      <a:pt x="317" y="71"/>
                    </a:lnTo>
                    <a:lnTo>
                      <a:pt x="318" y="72"/>
                    </a:lnTo>
                    <a:lnTo>
                      <a:pt x="320" y="72"/>
                    </a:lnTo>
                    <a:lnTo>
                      <a:pt x="320" y="71"/>
                    </a:lnTo>
                    <a:lnTo>
                      <a:pt x="321" y="70"/>
                    </a:lnTo>
                    <a:lnTo>
                      <a:pt x="320" y="67"/>
                    </a:lnTo>
                    <a:lnTo>
                      <a:pt x="321" y="66"/>
                    </a:lnTo>
                    <a:lnTo>
                      <a:pt x="322" y="66"/>
                    </a:lnTo>
                    <a:lnTo>
                      <a:pt x="322" y="65"/>
                    </a:lnTo>
                    <a:lnTo>
                      <a:pt x="323" y="65"/>
                    </a:lnTo>
                    <a:lnTo>
                      <a:pt x="323" y="64"/>
                    </a:lnTo>
                    <a:lnTo>
                      <a:pt x="324" y="65"/>
                    </a:lnTo>
                    <a:lnTo>
                      <a:pt x="324" y="64"/>
                    </a:lnTo>
                    <a:lnTo>
                      <a:pt x="325" y="64"/>
                    </a:lnTo>
                    <a:lnTo>
                      <a:pt x="326" y="64"/>
                    </a:lnTo>
                    <a:lnTo>
                      <a:pt x="327" y="62"/>
                    </a:lnTo>
                    <a:lnTo>
                      <a:pt x="329" y="60"/>
                    </a:lnTo>
                    <a:lnTo>
                      <a:pt x="329" y="59"/>
                    </a:lnTo>
                    <a:lnTo>
                      <a:pt x="330" y="59"/>
                    </a:lnTo>
                    <a:lnTo>
                      <a:pt x="331" y="59"/>
                    </a:lnTo>
                    <a:lnTo>
                      <a:pt x="331" y="58"/>
                    </a:lnTo>
                    <a:lnTo>
                      <a:pt x="332" y="57"/>
                    </a:lnTo>
                    <a:lnTo>
                      <a:pt x="333" y="57"/>
                    </a:lnTo>
                    <a:lnTo>
                      <a:pt x="334" y="56"/>
                    </a:lnTo>
                    <a:lnTo>
                      <a:pt x="335" y="55"/>
                    </a:lnTo>
                    <a:lnTo>
                      <a:pt x="335" y="54"/>
                    </a:lnTo>
                    <a:lnTo>
                      <a:pt x="336" y="52"/>
                    </a:lnTo>
                    <a:lnTo>
                      <a:pt x="336" y="51"/>
                    </a:lnTo>
                    <a:lnTo>
                      <a:pt x="336" y="49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40" y="45"/>
                    </a:lnTo>
                    <a:lnTo>
                      <a:pt x="341" y="44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5" y="44"/>
                    </a:lnTo>
                    <a:lnTo>
                      <a:pt x="345" y="43"/>
                    </a:lnTo>
                    <a:lnTo>
                      <a:pt x="346" y="43"/>
                    </a:lnTo>
                    <a:lnTo>
                      <a:pt x="346" y="42"/>
                    </a:lnTo>
                    <a:lnTo>
                      <a:pt x="349" y="42"/>
                    </a:lnTo>
                    <a:lnTo>
                      <a:pt x="350" y="41"/>
                    </a:lnTo>
                    <a:lnTo>
                      <a:pt x="350" y="40"/>
                    </a:lnTo>
                    <a:lnTo>
                      <a:pt x="351" y="40"/>
                    </a:lnTo>
                    <a:lnTo>
                      <a:pt x="351" y="39"/>
                    </a:lnTo>
                    <a:lnTo>
                      <a:pt x="351" y="38"/>
                    </a:lnTo>
                    <a:lnTo>
                      <a:pt x="351" y="37"/>
                    </a:lnTo>
                    <a:lnTo>
                      <a:pt x="351" y="36"/>
                    </a:lnTo>
                    <a:lnTo>
                      <a:pt x="352" y="36"/>
                    </a:lnTo>
                    <a:lnTo>
                      <a:pt x="353" y="32"/>
                    </a:lnTo>
                    <a:lnTo>
                      <a:pt x="354" y="30"/>
                    </a:lnTo>
                    <a:lnTo>
                      <a:pt x="354" y="29"/>
                    </a:lnTo>
                    <a:lnTo>
                      <a:pt x="355" y="27"/>
                    </a:lnTo>
                    <a:lnTo>
                      <a:pt x="356" y="26"/>
                    </a:lnTo>
                    <a:lnTo>
                      <a:pt x="356" y="25"/>
                    </a:lnTo>
                    <a:lnTo>
                      <a:pt x="356" y="23"/>
                    </a:lnTo>
                    <a:lnTo>
                      <a:pt x="356" y="21"/>
                    </a:lnTo>
                    <a:lnTo>
                      <a:pt x="357" y="20"/>
                    </a:lnTo>
                    <a:lnTo>
                      <a:pt x="357" y="18"/>
                    </a:lnTo>
                    <a:lnTo>
                      <a:pt x="358" y="17"/>
                    </a:lnTo>
                    <a:lnTo>
                      <a:pt x="358" y="15"/>
                    </a:lnTo>
                    <a:lnTo>
                      <a:pt x="358" y="12"/>
                    </a:lnTo>
                    <a:lnTo>
                      <a:pt x="358" y="11"/>
                    </a:lnTo>
                    <a:lnTo>
                      <a:pt x="359" y="10"/>
                    </a:lnTo>
                    <a:lnTo>
                      <a:pt x="359" y="9"/>
                    </a:lnTo>
                    <a:lnTo>
                      <a:pt x="360" y="7"/>
                    </a:lnTo>
                    <a:lnTo>
                      <a:pt x="360" y="6"/>
                    </a:lnTo>
                    <a:lnTo>
                      <a:pt x="360" y="3"/>
                    </a:lnTo>
                    <a:lnTo>
                      <a:pt x="361" y="2"/>
                    </a:lnTo>
                    <a:lnTo>
                      <a:pt x="361" y="1"/>
                    </a:lnTo>
                    <a:lnTo>
                      <a:pt x="362" y="0"/>
                    </a:lnTo>
                    <a:lnTo>
                      <a:pt x="364" y="0"/>
                    </a:lnTo>
                    <a:lnTo>
                      <a:pt x="365" y="0"/>
                    </a:lnTo>
                    <a:lnTo>
                      <a:pt x="367" y="1"/>
                    </a:lnTo>
                    <a:lnTo>
                      <a:pt x="368" y="1"/>
                    </a:lnTo>
                    <a:lnTo>
                      <a:pt x="372" y="5"/>
                    </a:lnTo>
                    <a:lnTo>
                      <a:pt x="375" y="7"/>
                    </a:lnTo>
                    <a:lnTo>
                      <a:pt x="378" y="9"/>
                    </a:lnTo>
                    <a:lnTo>
                      <a:pt x="380" y="12"/>
                    </a:lnTo>
                    <a:lnTo>
                      <a:pt x="383" y="15"/>
                    </a:lnTo>
                    <a:lnTo>
                      <a:pt x="386" y="18"/>
                    </a:lnTo>
                    <a:lnTo>
                      <a:pt x="389" y="21"/>
                    </a:lnTo>
                    <a:lnTo>
                      <a:pt x="390" y="22"/>
                    </a:lnTo>
                    <a:lnTo>
                      <a:pt x="391" y="23"/>
                    </a:lnTo>
                    <a:lnTo>
                      <a:pt x="392" y="24"/>
                    </a:lnTo>
                    <a:lnTo>
                      <a:pt x="393" y="26"/>
                    </a:lnTo>
                    <a:lnTo>
                      <a:pt x="394" y="27"/>
                    </a:lnTo>
                    <a:lnTo>
                      <a:pt x="394" y="28"/>
                    </a:lnTo>
                    <a:lnTo>
                      <a:pt x="396" y="30"/>
                    </a:lnTo>
                    <a:lnTo>
                      <a:pt x="396" y="31"/>
                    </a:lnTo>
                    <a:lnTo>
                      <a:pt x="396" y="32"/>
                    </a:lnTo>
                    <a:lnTo>
                      <a:pt x="397" y="33"/>
                    </a:lnTo>
                    <a:lnTo>
                      <a:pt x="398" y="34"/>
                    </a:lnTo>
                    <a:lnTo>
                      <a:pt x="398" y="35"/>
                    </a:lnTo>
                    <a:lnTo>
                      <a:pt x="399" y="36"/>
                    </a:lnTo>
                    <a:lnTo>
                      <a:pt x="400" y="38"/>
                    </a:lnTo>
                    <a:lnTo>
                      <a:pt x="400" y="39"/>
                    </a:lnTo>
                    <a:lnTo>
                      <a:pt x="400" y="40"/>
                    </a:lnTo>
                    <a:lnTo>
                      <a:pt x="400" y="41"/>
                    </a:lnTo>
                    <a:lnTo>
                      <a:pt x="401" y="41"/>
                    </a:lnTo>
                    <a:lnTo>
                      <a:pt x="401" y="42"/>
                    </a:lnTo>
                    <a:lnTo>
                      <a:pt x="401" y="43"/>
                    </a:lnTo>
                    <a:lnTo>
                      <a:pt x="401" y="45"/>
                    </a:lnTo>
                    <a:lnTo>
                      <a:pt x="401" y="46"/>
                    </a:lnTo>
                    <a:lnTo>
                      <a:pt x="401" y="47"/>
                    </a:lnTo>
                    <a:lnTo>
                      <a:pt x="401" y="48"/>
                    </a:lnTo>
                    <a:lnTo>
                      <a:pt x="401" y="49"/>
                    </a:lnTo>
                    <a:lnTo>
                      <a:pt x="402" y="49"/>
                    </a:lnTo>
                    <a:lnTo>
                      <a:pt x="401" y="50"/>
                    </a:lnTo>
                    <a:lnTo>
                      <a:pt x="402" y="51"/>
                    </a:lnTo>
                    <a:lnTo>
                      <a:pt x="401" y="51"/>
                    </a:lnTo>
                    <a:lnTo>
                      <a:pt x="401" y="52"/>
                    </a:lnTo>
                    <a:lnTo>
                      <a:pt x="403" y="53"/>
                    </a:lnTo>
                    <a:lnTo>
                      <a:pt x="404" y="54"/>
                    </a:lnTo>
                    <a:lnTo>
                      <a:pt x="407" y="56"/>
                    </a:lnTo>
                    <a:lnTo>
                      <a:pt x="409" y="56"/>
                    </a:lnTo>
                    <a:lnTo>
                      <a:pt x="410" y="56"/>
                    </a:lnTo>
                    <a:lnTo>
                      <a:pt x="411" y="57"/>
                    </a:lnTo>
                    <a:lnTo>
                      <a:pt x="412" y="57"/>
                    </a:lnTo>
                    <a:lnTo>
                      <a:pt x="411" y="57"/>
                    </a:lnTo>
                    <a:lnTo>
                      <a:pt x="412" y="58"/>
                    </a:lnTo>
                    <a:lnTo>
                      <a:pt x="413" y="59"/>
                    </a:lnTo>
                    <a:lnTo>
                      <a:pt x="412" y="60"/>
                    </a:lnTo>
                    <a:lnTo>
                      <a:pt x="413" y="60"/>
                    </a:lnTo>
                    <a:lnTo>
                      <a:pt x="412" y="61"/>
                    </a:lnTo>
                    <a:lnTo>
                      <a:pt x="413" y="62"/>
                    </a:lnTo>
                    <a:lnTo>
                      <a:pt x="412" y="63"/>
                    </a:lnTo>
                    <a:lnTo>
                      <a:pt x="412" y="64"/>
                    </a:lnTo>
                    <a:lnTo>
                      <a:pt x="412" y="65"/>
                    </a:lnTo>
                    <a:lnTo>
                      <a:pt x="412" y="66"/>
                    </a:lnTo>
                    <a:lnTo>
                      <a:pt x="412" y="67"/>
                    </a:lnTo>
                    <a:lnTo>
                      <a:pt x="412" y="69"/>
                    </a:lnTo>
                    <a:lnTo>
                      <a:pt x="411" y="70"/>
                    </a:lnTo>
                    <a:lnTo>
                      <a:pt x="411" y="72"/>
                    </a:lnTo>
                    <a:lnTo>
                      <a:pt x="411" y="73"/>
                    </a:lnTo>
                    <a:lnTo>
                      <a:pt x="411" y="74"/>
                    </a:lnTo>
                    <a:lnTo>
                      <a:pt x="411" y="75"/>
                    </a:lnTo>
                    <a:lnTo>
                      <a:pt x="411" y="76"/>
                    </a:lnTo>
                    <a:lnTo>
                      <a:pt x="411" y="77"/>
                    </a:lnTo>
                    <a:lnTo>
                      <a:pt x="411" y="78"/>
                    </a:lnTo>
                    <a:lnTo>
                      <a:pt x="411" y="80"/>
                    </a:lnTo>
                    <a:lnTo>
                      <a:pt x="411" y="83"/>
                    </a:lnTo>
                    <a:lnTo>
                      <a:pt x="412" y="86"/>
                    </a:lnTo>
                    <a:lnTo>
                      <a:pt x="412" y="91"/>
                    </a:lnTo>
                    <a:lnTo>
                      <a:pt x="412" y="93"/>
                    </a:lnTo>
                    <a:lnTo>
                      <a:pt x="412" y="94"/>
                    </a:lnTo>
                    <a:lnTo>
                      <a:pt x="412" y="95"/>
                    </a:lnTo>
                    <a:lnTo>
                      <a:pt x="413" y="98"/>
                    </a:lnTo>
                    <a:lnTo>
                      <a:pt x="413" y="99"/>
                    </a:lnTo>
                    <a:lnTo>
                      <a:pt x="413" y="100"/>
                    </a:lnTo>
                    <a:lnTo>
                      <a:pt x="412" y="102"/>
                    </a:lnTo>
                    <a:lnTo>
                      <a:pt x="412" y="103"/>
                    </a:lnTo>
                    <a:lnTo>
                      <a:pt x="411" y="103"/>
                    </a:lnTo>
                    <a:lnTo>
                      <a:pt x="411" y="104"/>
                    </a:lnTo>
                    <a:lnTo>
                      <a:pt x="410" y="104"/>
                    </a:lnTo>
                    <a:lnTo>
                      <a:pt x="411" y="105"/>
                    </a:lnTo>
                    <a:lnTo>
                      <a:pt x="411" y="107"/>
                    </a:lnTo>
                    <a:lnTo>
                      <a:pt x="411" y="108"/>
                    </a:lnTo>
                    <a:lnTo>
                      <a:pt x="411" y="110"/>
                    </a:lnTo>
                    <a:lnTo>
                      <a:pt x="411" y="112"/>
                    </a:lnTo>
                    <a:lnTo>
                      <a:pt x="412" y="113"/>
                    </a:lnTo>
                    <a:lnTo>
                      <a:pt x="413" y="115"/>
                    </a:lnTo>
                    <a:lnTo>
                      <a:pt x="413" y="116"/>
                    </a:lnTo>
                    <a:lnTo>
                      <a:pt x="413" y="118"/>
                    </a:lnTo>
                    <a:lnTo>
                      <a:pt x="414" y="119"/>
                    </a:lnTo>
                    <a:lnTo>
                      <a:pt x="414" y="121"/>
                    </a:lnTo>
                    <a:lnTo>
                      <a:pt x="415" y="122"/>
                    </a:lnTo>
                    <a:lnTo>
                      <a:pt x="415" y="123"/>
                    </a:lnTo>
                    <a:lnTo>
                      <a:pt x="416" y="124"/>
                    </a:lnTo>
                    <a:lnTo>
                      <a:pt x="416" y="125"/>
                    </a:lnTo>
                    <a:lnTo>
                      <a:pt x="416" y="126"/>
                    </a:lnTo>
                    <a:lnTo>
                      <a:pt x="417" y="127"/>
                    </a:lnTo>
                    <a:lnTo>
                      <a:pt x="417" y="128"/>
                    </a:lnTo>
                    <a:lnTo>
                      <a:pt x="418" y="129"/>
                    </a:lnTo>
                    <a:lnTo>
                      <a:pt x="418" y="130"/>
                    </a:lnTo>
                    <a:lnTo>
                      <a:pt x="417" y="131"/>
                    </a:lnTo>
                    <a:lnTo>
                      <a:pt x="417" y="132"/>
                    </a:lnTo>
                    <a:lnTo>
                      <a:pt x="416" y="133"/>
                    </a:lnTo>
                    <a:lnTo>
                      <a:pt x="417" y="135"/>
                    </a:lnTo>
                    <a:lnTo>
                      <a:pt x="416" y="135"/>
                    </a:lnTo>
                    <a:lnTo>
                      <a:pt x="416" y="136"/>
                    </a:lnTo>
                    <a:lnTo>
                      <a:pt x="416" y="137"/>
                    </a:lnTo>
                    <a:lnTo>
                      <a:pt x="417" y="139"/>
                    </a:lnTo>
                    <a:lnTo>
                      <a:pt x="418" y="139"/>
                    </a:lnTo>
                    <a:lnTo>
                      <a:pt x="419" y="141"/>
                    </a:lnTo>
                    <a:lnTo>
                      <a:pt x="419" y="143"/>
                    </a:lnTo>
                    <a:lnTo>
                      <a:pt x="419" y="144"/>
                    </a:lnTo>
                    <a:lnTo>
                      <a:pt x="418" y="144"/>
                    </a:lnTo>
                    <a:lnTo>
                      <a:pt x="418" y="145"/>
                    </a:lnTo>
                    <a:lnTo>
                      <a:pt x="418" y="146"/>
                    </a:lnTo>
                    <a:lnTo>
                      <a:pt x="419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1" y="151"/>
                    </a:lnTo>
                    <a:lnTo>
                      <a:pt x="421" y="152"/>
                    </a:lnTo>
                    <a:lnTo>
                      <a:pt x="422" y="154"/>
                    </a:lnTo>
                    <a:lnTo>
                      <a:pt x="421" y="154"/>
                    </a:lnTo>
                    <a:lnTo>
                      <a:pt x="421" y="155"/>
                    </a:lnTo>
                    <a:lnTo>
                      <a:pt x="422" y="156"/>
                    </a:lnTo>
                    <a:lnTo>
                      <a:pt x="422" y="157"/>
                    </a:lnTo>
                    <a:lnTo>
                      <a:pt x="422" y="158"/>
                    </a:lnTo>
                    <a:lnTo>
                      <a:pt x="423" y="159"/>
                    </a:lnTo>
                    <a:lnTo>
                      <a:pt x="424" y="161"/>
                    </a:lnTo>
                    <a:lnTo>
                      <a:pt x="426" y="163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6" y="168"/>
                    </a:lnTo>
                    <a:lnTo>
                      <a:pt x="425" y="168"/>
                    </a:lnTo>
                    <a:lnTo>
                      <a:pt x="426" y="169"/>
                    </a:lnTo>
                    <a:lnTo>
                      <a:pt x="426" y="170"/>
                    </a:lnTo>
                    <a:lnTo>
                      <a:pt x="426" y="171"/>
                    </a:lnTo>
                    <a:lnTo>
                      <a:pt x="426" y="172"/>
                    </a:lnTo>
                    <a:lnTo>
                      <a:pt x="427" y="171"/>
                    </a:lnTo>
                    <a:lnTo>
                      <a:pt x="428" y="171"/>
                    </a:lnTo>
                    <a:lnTo>
                      <a:pt x="430" y="172"/>
                    </a:lnTo>
                    <a:lnTo>
                      <a:pt x="430" y="173"/>
                    </a:lnTo>
                    <a:lnTo>
                      <a:pt x="431" y="173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30" y="177"/>
                    </a:lnTo>
                    <a:lnTo>
                      <a:pt x="431" y="177"/>
                    </a:lnTo>
                    <a:lnTo>
                      <a:pt x="432" y="178"/>
                    </a:lnTo>
                    <a:lnTo>
                      <a:pt x="433" y="180"/>
                    </a:lnTo>
                    <a:lnTo>
                      <a:pt x="432" y="182"/>
                    </a:lnTo>
                    <a:lnTo>
                      <a:pt x="432" y="184"/>
                    </a:lnTo>
                    <a:lnTo>
                      <a:pt x="433" y="184"/>
                    </a:lnTo>
                    <a:lnTo>
                      <a:pt x="433" y="185"/>
                    </a:lnTo>
                    <a:lnTo>
                      <a:pt x="434" y="185"/>
                    </a:lnTo>
                    <a:lnTo>
                      <a:pt x="435" y="186"/>
                    </a:lnTo>
                    <a:lnTo>
                      <a:pt x="436" y="187"/>
                    </a:lnTo>
                    <a:lnTo>
                      <a:pt x="436" y="188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90"/>
                    </a:lnTo>
                    <a:lnTo>
                      <a:pt x="437" y="192"/>
                    </a:lnTo>
                    <a:lnTo>
                      <a:pt x="437" y="193"/>
                    </a:lnTo>
                    <a:lnTo>
                      <a:pt x="436" y="194"/>
                    </a:lnTo>
                    <a:lnTo>
                      <a:pt x="437" y="194"/>
                    </a:lnTo>
                    <a:lnTo>
                      <a:pt x="436" y="194"/>
                    </a:lnTo>
                    <a:lnTo>
                      <a:pt x="437" y="195"/>
                    </a:lnTo>
                    <a:lnTo>
                      <a:pt x="437" y="196"/>
                    </a:lnTo>
                    <a:lnTo>
                      <a:pt x="437" y="197"/>
                    </a:lnTo>
                    <a:lnTo>
                      <a:pt x="437" y="198"/>
                    </a:lnTo>
                    <a:lnTo>
                      <a:pt x="438" y="200"/>
                    </a:lnTo>
                    <a:lnTo>
                      <a:pt x="437" y="201"/>
                    </a:lnTo>
                    <a:lnTo>
                      <a:pt x="437" y="202"/>
                    </a:lnTo>
                    <a:lnTo>
                      <a:pt x="437" y="203"/>
                    </a:lnTo>
                    <a:lnTo>
                      <a:pt x="436" y="203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4"/>
                    </a:lnTo>
                    <a:lnTo>
                      <a:pt x="437" y="204"/>
                    </a:lnTo>
                    <a:lnTo>
                      <a:pt x="437" y="205"/>
                    </a:lnTo>
                    <a:lnTo>
                      <a:pt x="438" y="204"/>
                    </a:lnTo>
                    <a:lnTo>
                      <a:pt x="439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2" y="204"/>
                    </a:lnTo>
                    <a:lnTo>
                      <a:pt x="443" y="205"/>
                    </a:lnTo>
                    <a:lnTo>
                      <a:pt x="443" y="206"/>
                    </a:lnTo>
                    <a:lnTo>
                      <a:pt x="443" y="207"/>
                    </a:lnTo>
                    <a:lnTo>
                      <a:pt x="444" y="207"/>
                    </a:lnTo>
                    <a:lnTo>
                      <a:pt x="444" y="208"/>
                    </a:lnTo>
                    <a:lnTo>
                      <a:pt x="444" y="209"/>
                    </a:lnTo>
                    <a:lnTo>
                      <a:pt x="445" y="209"/>
                    </a:lnTo>
                    <a:lnTo>
                      <a:pt x="445" y="210"/>
                    </a:lnTo>
                    <a:lnTo>
                      <a:pt x="445" y="211"/>
                    </a:lnTo>
                    <a:lnTo>
                      <a:pt x="445" y="212"/>
                    </a:lnTo>
                    <a:lnTo>
                      <a:pt x="444" y="213"/>
                    </a:lnTo>
                    <a:lnTo>
                      <a:pt x="445" y="215"/>
                    </a:lnTo>
                    <a:lnTo>
                      <a:pt x="445" y="216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5" y="217"/>
                    </a:lnTo>
                    <a:lnTo>
                      <a:pt x="445" y="218"/>
                    </a:lnTo>
                    <a:lnTo>
                      <a:pt x="446" y="218"/>
                    </a:lnTo>
                    <a:lnTo>
                      <a:pt x="446" y="219"/>
                    </a:lnTo>
                    <a:lnTo>
                      <a:pt x="447" y="219"/>
                    </a:lnTo>
                    <a:lnTo>
                      <a:pt x="447" y="220"/>
                    </a:lnTo>
                    <a:lnTo>
                      <a:pt x="447" y="221"/>
                    </a:lnTo>
                    <a:lnTo>
                      <a:pt x="447" y="222"/>
                    </a:lnTo>
                    <a:lnTo>
                      <a:pt x="447" y="223"/>
                    </a:lnTo>
                    <a:lnTo>
                      <a:pt x="447" y="224"/>
                    </a:lnTo>
                    <a:lnTo>
                      <a:pt x="448" y="225"/>
                    </a:lnTo>
                    <a:lnTo>
                      <a:pt x="449" y="226"/>
                    </a:lnTo>
                    <a:lnTo>
                      <a:pt x="449" y="227"/>
                    </a:lnTo>
                    <a:lnTo>
                      <a:pt x="449" y="228"/>
                    </a:lnTo>
                    <a:lnTo>
                      <a:pt x="449" y="229"/>
                    </a:lnTo>
                    <a:lnTo>
                      <a:pt x="449" y="230"/>
                    </a:lnTo>
                    <a:lnTo>
                      <a:pt x="449" y="231"/>
                    </a:lnTo>
                    <a:lnTo>
                      <a:pt x="449" y="232"/>
                    </a:lnTo>
                    <a:lnTo>
                      <a:pt x="450" y="232"/>
                    </a:lnTo>
                    <a:lnTo>
                      <a:pt x="451" y="232"/>
                    </a:lnTo>
                    <a:lnTo>
                      <a:pt x="451" y="233"/>
                    </a:lnTo>
                    <a:lnTo>
                      <a:pt x="452" y="235"/>
                    </a:lnTo>
                    <a:lnTo>
                      <a:pt x="453" y="236"/>
                    </a:lnTo>
                    <a:lnTo>
                      <a:pt x="453" y="238"/>
                    </a:lnTo>
                    <a:lnTo>
                      <a:pt x="453" y="240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1" y="241"/>
                    </a:lnTo>
                    <a:lnTo>
                      <a:pt x="451" y="242"/>
                    </a:lnTo>
                    <a:lnTo>
                      <a:pt x="453" y="242"/>
                    </a:lnTo>
                    <a:lnTo>
                      <a:pt x="455" y="241"/>
                    </a:lnTo>
                    <a:lnTo>
                      <a:pt x="457" y="240"/>
                    </a:lnTo>
                    <a:lnTo>
                      <a:pt x="464" y="237"/>
                    </a:lnTo>
                    <a:lnTo>
                      <a:pt x="465" y="237"/>
                    </a:lnTo>
                    <a:lnTo>
                      <a:pt x="470" y="236"/>
                    </a:lnTo>
                    <a:lnTo>
                      <a:pt x="471" y="235"/>
                    </a:lnTo>
                    <a:lnTo>
                      <a:pt x="473" y="236"/>
                    </a:lnTo>
                    <a:lnTo>
                      <a:pt x="474" y="236"/>
                    </a:lnTo>
                    <a:lnTo>
                      <a:pt x="475" y="236"/>
                    </a:lnTo>
                    <a:lnTo>
                      <a:pt x="476" y="236"/>
                    </a:lnTo>
                    <a:lnTo>
                      <a:pt x="477" y="236"/>
                    </a:lnTo>
                    <a:lnTo>
                      <a:pt x="478" y="236"/>
                    </a:lnTo>
                    <a:lnTo>
                      <a:pt x="478" y="237"/>
                    </a:lnTo>
                    <a:lnTo>
                      <a:pt x="479" y="237"/>
                    </a:lnTo>
                    <a:lnTo>
                      <a:pt x="479" y="238"/>
                    </a:lnTo>
                    <a:lnTo>
                      <a:pt x="480" y="237"/>
                    </a:lnTo>
                    <a:lnTo>
                      <a:pt x="480" y="238"/>
                    </a:lnTo>
                    <a:lnTo>
                      <a:pt x="481" y="238"/>
                    </a:lnTo>
                    <a:lnTo>
                      <a:pt x="481" y="239"/>
                    </a:lnTo>
                    <a:lnTo>
                      <a:pt x="482" y="240"/>
                    </a:lnTo>
                    <a:lnTo>
                      <a:pt x="482" y="241"/>
                    </a:lnTo>
                    <a:lnTo>
                      <a:pt x="483" y="241"/>
                    </a:lnTo>
                    <a:lnTo>
                      <a:pt x="483" y="242"/>
                    </a:lnTo>
                    <a:lnTo>
                      <a:pt x="485" y="245"/>
                    </a:lnTo>
                    <a:lnTo>
                      <a:pt x="486" y="246"/>
                    </a:lnTo>
                    <a:lnTo>
                      <a:pt x="486" y="247"/>
                    </a:lnTo>
                    <a:lnTo>
                      <a:pt x="487" y="247"/>
                    </a:lnTo>
                    <a:lnTo>
                      <a:pt x="488" y="247"/>
                    </a:lnTo>
                    <a:lnTo>
                      <a:pt x="488" y="248"/>
                    </a:lnTo>
                    <a:lnTo>
                      <a:pt x="489" y="249"/>
                    </a:lnTo>
                    <a:lnTo>
                      <a:pt x="489" y="250"/>
                    </a:lnTo>
                    <a:lnTo>
                      <a:pt x="489" y="251"/>
                    </a:lnTo>
                    <a:lnTo>
                      <a:pt x="490" y="252"/>
                    </a:lnTo>
                    <a:lnTo>
                      <a:pt x="489" y="253"/>
                    </a:lnTo>
                    <a:lnTo>
                      <a:pt x="490" y="254"/>
                    </a:lnTo>
                    <a:lnTo>
                      <a:pt x="490" y="255"/>
                    </a:lnTo>
                    <a:lnTo>
                      <a:pt x="491" y="255"/>
                    </a:lnTo>
                    <a:lnTo>
                      <a:pt x="491" y="256"/>
                    </a:lnTo>
                    <a:lnTo>
                      <a:pt x="492" y="256"/>
                    </a:lnTo>
                    <a:lnTo>
                      <a:pt x="492" y="257"/>
                    </a:lnTo>
                    <a:lnTo>
                      <a:pt x="493" y="257"/>
                    </a:lnTo>
                    <a:lnTo>
                      <a:pt x="493" y="258"/>
                    </a:lnTo>
                    <a:lnTo>
                      <a:pt x="493" y="260"/>
                    </a:lnTo>
                    <a:lnTo>
                      <a:pt x="493" y="261"/>
                    </a:lnTo>
                    <a:lnTo>
                      <a:pt x="494" y="261"/>
                    </a:lnTo>
                    <a:lnTo>
                      <a:pt x="494" y="262"/>
                    </a:lnTo>
                    <a:lnTo>
                      <a:pt x="494" y="263"/>
                    </a:lnTo>
                    <a:lnTo>
                      <a:pt x="495" y="264"/>
                    </a:lnTo>
                    <a:lnTo>
                      <a:pt x="501" y="279"/>
                    </a:lnTo>
                    <a:lnTo>
                      <a:pt x="502" y="279"/>
                    </a:lnTo>
                    <a:lnTo>
                      <a:pt x="504" y="279"/>
                    </a:lnTo>
                    <a:lnTo>
                      <a:pt x="506" y="279"/>
                    </a:lnTo>
                    <a:lnTo>
                      <a:pt x="508" y="278"/>
                    </a:lnTo>
                    <a:lnTo>
                      <a:pt x="509" y="278"/>
                    </a:lnTo>
                    <a:lnTo>
                      <a:pt x="512" y="280"/>
                    </a:lnTo>
                    <a:lnTo>
                      <a:pt x="513" y="280"/>
                    </a:lnTo>
                    <a:lnTo>
                      <a:pt x="515" y="281"/>
                    </a:lnTo>
                    <a:lnTo>
                      <a:pt x="516" y="281"/>
                    </a:lnTo>
                    <a:lnTo>
                      <a:pt x="517" y="281"/>
                    </a:lnTo>
                    <a:lnTo>
                      <a:pt x="519" y="282"/>
                    </a:lnTo>
                    <a:lnTo>
                      <a:pt x="521" y="283"/>
                    </a:lnTo>
                    <a:lnTo>
                      <a:pt x="523" y="283"/>
                    </a:lnTo>
                    <a:lnTo>
                      <a:pt x="524" y="284"/>
                    </a:lnTo>
                    <a:lnTo>
                      <a:pt x="526" y="285"/>
                    </a:lnTo>
                    <a:lnTo>
                      <a:pt x="527" y="286"/>
                    </a:lnTo>
                    <a:lnTo>
                      <a:pt x="528" y="286"/>
                    </a:lnTo>
                    <a:lnTo>
                      <a:pt x="531" y="288"/>
                    </a:lnTo>
                    <a:lnTo>
                      <a:pt x="535" y="291"/>
                    </a:lnTo>
                    <a:lnTo>
                      <a:pt x="536" y="292"/>
                    </a:lnTo>
                    <a:lnTo>
                      <a:pt x="536" y="293"/>
                    </a:lnTo>
                    <a:lnTo>
                      <a:pt x="536" y="294"/>
                    </a:lnTo>
                    <a:lnTo>
                      <a:pt x="535" y="294"/>
                    </a:lnTo>
                    <a:lnTo>
                      <a:pt x="536" y="294"/>
                    </a:lnTo>
                    <a:lnTo>
                      <a:pt x="537" y="295"/>
                    </a:lnTo>
                    <a:lnTo>
                      <a:pt x="537" y="296"/>
                    </a:lnTo>
                    <a:lnTo>
                      <a:pt x="537" y="297"/>
                    </a:lnTo>
                    <a:lnTo>
                      <a:pt x="538" y="299"/>
                    </a:lnTo>
                    <a:lnTo>
                      <a:pt x="538" y="301"/>
                    </a:lnTo>
                    <a:lnTo>
                      <a:pt x="538" y="304"/>
                    </a:lnTo>
                    <a:lnTo>
                      <a:pt x="538" y="308"/>
                    </a:lnTo>
                    <a:lnTo>
                      <a:pt x="539" y="309"/>
                    </a:lnTo>
                    <a:lnTo>
                      <a:pt x="539" y="312"/>
                    </a:lnTo>
                    <a:lnTo>
                      <a:pt x="539" y="313"/>
                    </a:lnTo>
                    <a:lnTo>
                      <a:pt x="539" y="314"/>
                    </a:lnTo>
                    <a:lnTo>
                      <a:pt x="540" y="314"/>
                    </a:lnTo>
                    <a:lnTo>
                      <a:pt x="540" y="315"/>
                    </a:lnTo>
                    <a:lnTo>
                      <a:pt x="539" y="315"/>
                    </a:lnTo>
                    <a:lnTo>
                      <a:pt x="540" y="316"/>
                    </a:lnTo>
                    <a:lnTo>
                      <a:pt x="539" y="316"/>
                    </a:lnTo>
                    <a:lnTo>
                      <a:pt x="539" y="318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9" y="321"/>
                    </a:lnTo>
                    <a:lnTo>
                      <a:pt x="539" y="322"/>
                    </a:lnTo>
                    <a:lnTo>
                      <a:pt x="539" y="323"/>
                    </a:lnTo>
                    <a:lnTo>
                      <a:pt x="539" y="324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8"/>
                    </a:lnTo>
                    <a:lnTo>
                      <a:pt x="537" y="329"/>
                    </a:lnTo>
                    <a:lnTo>
                      <a:pt x="537" y="330"/>
                    </a:lnTo>
                    <a:lnTo>
                      <a:pt x="536" y="331"/>
                    </a:lnTo>
                    <a:lnTo>
                      <a:pt x="536" y="332"/>
                    </a:lnTo>
                    <a:lnTo>
                      <a:pt x="536" y="333"/>
                    </a:lnTo>
                    <a:lnTo>
                      <a:pt x="536" y="336"/>
                    </a:lnTo>
                    <a:lnTo>
                      <a:pt x="537" y="339"/>
                    </a:lnTo>
                    <a:lnTo>
                      <a:pt x="537" y="340"/>
                    </a:lnTo>
                    <a:lnTo>
                      <a:pt x="537" y="341"/>
                    </a:lnTo>
                    <a:lnTo>
                      <a:pt x="537" y="342"/>
                    </a:lnTo>
                    <a:lnTo>
                      <a:pt x="537" y="343"/>
                    </a:lnTo>
                    <a:lnTo>
                      <a:pt x="538" y="343"/>
                    </a:lnTo>
                    <a:lnTo>
                      <a:pt x="537" y="344"/>
                    </a:lnTo>
                    <a:lnTo>
                      <a:pt x="537" y="346"/>
                    </a:lnTo>
                    <a:lnTo>
                      <a:pt x="536" y="346"/>
                    </a:lnTo>
                    <a:lnTo>
                      <a:pt x="536" y="347"/>
                    </a:lnTo>
                    <a:lnTo>
                      <a:pt x="536" y="348"/>
                    </a:lnTo>
                    <a:lnTo>
                      <a:pt x="535" y="348"/>
                    </a:lnTo>
                    <a:lnTo>
                      <a:pt x="535" y="349"/>
                    </a:lnTo>
                    <a:lnTo>
                      <a:pt x="535" y="350"/>
                    </a:lnTo>
                    <a:lnTo>
                      <a:pt x="534" y="350"/>
                    </a:lnTo>
                    <a:lnTo>
                      <a:pt x="534" y="351"/>
                    </a:lnTo>
                    <a:lnTo>
                      <a:pt x="533" y="351"/>
                    </a:lnTo>
                    <a:lnTo>
                      <a:pt x="533" y="352"/>
                    </a:lnTo>
                    <a:lnTo>
                      <a:pt x="532" y="352"/>
                    </a:lnTo>
                    <a:lnTo>
                      <a:pt x="532" y="353"/>
                    </a:lnTo>
                    <a:lnTo>
                      <a:pt x="532" y="354"/>
                    </a:lnTo>
                    <a:lnTo>
                      <a:pt x="531" y="360"/>
                    </a:lnTo>
                    <a:lnTo>
                      <a:pt x="532" y="361"/>
                    </a:lnTo>
                    <a:lnTo>
                      <a:pt x="532" y="362"/>
                    </a:lnTo>
                    <a:lnTo>
                      <a:pt x="532" y="363"/>
                    </a:lnTo>
                    <a:lnTo>
                      <a:pt x="532" y="365"/>
                    </a:lnTo>
                    <a:lnTo>
                      <a:pt x="531" y="366"/>
                    </a:lnTo>
                    <a:lnTo>
                      <a:pt x="530" y="367"/>
                    </a:lnTo>
                    <a:lnTo>
                      <a:pt x="529" y="368"/>
                    </a:lnTo>
                    <a:lnTo>
                      <a:pt x="528" y="368"/>
                    </a:lnTo>
                    <a:lnTo>
                      <a:pt x="527" y="370"/>
                    </a:lnTo>
                    <a:lnTo>
                      <a:pt x="526" y="371"/>
                    </a:lnTo>
                    <a:lnTo>
                      <a:pt x="525" y="374"/>
                    </a:lnTo>
                    <a:lnTo>
                      <a:pt x="524" y="376"/>
                    </a:lnTo>
                    <a:lnTo>
                      <a:pt x="523" y="378"/>
                    </a:lnTo>
                    <a:lnTo>
                      <a:pt x="522" y="378"/>
                    </a:lnTo>
                    <a:lnTo>
                      <a:pt x="521" y="379"/>
                    </a:lnTo>
                    <a:lnTo>
                      <a:pt x="520" y="379"/>
                    </a:lnTo>
                    <a:lnTo>
                      <a:pt x="519" y="379"/>
                    </a:lnTo>
                    <a:lnTo>
                      <a:pt x="520" y="379"/>
                    </a:lnTo>
                    <a:lnTo>
                      <a:pt x="520" y="380"/>
                    </a:lnTo>
                    <a:lnTo>
                      <a:pt x="519" y="380"/>
                    </a:lnTo>
                    <a:lnTo>
                      <a:pt x="519" y="381"/>
                    </a:lnTo>
                    <a:lnTo>
                      <a:pt x="520" y="381"/>
                    </a:lnTo>
                    <a:lnTo>
                      <a:pt x="519" y="381"/>
                    </a:lnTo>
                    <a:lnTo>
                      <a:pt x="519" y="382"/>
                    </a:lnTo>
                    <a:lnTo>
                      <a:pt x="519" y="383"/>
                    </a:lnTo>
                    <a:lnTo>
                      <a:pt x="519" y="384"/>
                    </a:lnTo>
                    <a:lnTo>
                      <a:pt x="518" y="384"/>
                    </a:lnTo>
                    <a:lnTo>
                      <a:pt x="518" y="385"/>
                    </a:lnTo>
                    <a:lnTo>
                      <a:pt x="517" y="385"/>
                    </a:lnTo>
                    <a:lnTo>
                      <a:pt x="517" y="386"/>
                    </a:lnTo>
                    <a:lnTo>
                      <a:pt x="516" y="386"/>
                    </a:lnTo>
                    <a:lnTo>
                      <a:pt x="515" y="386"/>
                    </a:lnTo>
                    <a:lnTo>
                      <a:pt x="515" y="388"/>
                    </a:lnTo>
                    <a:lnTo>
                      <a:pt x="515" y="395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6" name="Freeform 909"/>
              <p:cNvSpPr>
                <a:spLocks/>
              </p:cNvSpPr>
              <p:nvPr/>
            </p:nvSpPr>
            <p:spPr bwMode="auto">
              <a:xfrm>
                <a:off x="3894138" y="2452688"/>
                <a:ext cx="439737" cy="569912"/>
              </a:xfrm>
              <a:custGeom>
                <a:avLst/>
                <a:gdLst>
                  <a:gd name="T0" fmla="*/ 2147483646 w 428"/>
                  <a:gd name="T1" fmla="*/ 2147483646 h 554"/>
                  <a:gd name="T2" fmla="*/ 2147483646 w 428"/>
                  <a:gd name="T3" fmla="*/ 2147483646 h 554"/>
                  <a:gd name="T4" fmla="*/ 2147483646 w 428"/>
                  <a:gd name="T5" fmla="*/ 2147483646 h 554"/>
                  <a:gd name="T6" fmla="*/ 2147483646 w 428"/>
                  <a:gd name="T7" fmla="*/ 2147483646 h 554"/>
                  <a:gd name="T8" fmla="*/ 2147483646 w 428"/>
                  <a:gd name="T9" fmla="*/ 2147483646 h 554"/>
                  <a:gd name="T10" fmla="*/ 2147483646 w 428"/>
                  <a:gd name="T11" fmla="*/ 2147483646 h 554"/>
                  <a:gd name="T12" fmla="*/ 2147483646 w 428"/>
                  <a:gd name="T13" fmla="*/ 2147483646 h 554"/>
                  <a:gd name="T14" fmla="*/ 2147483646 w 428"/>
                  <a:gd name="T15" fmla="*/ 2147483646 h 554"/>
                  <a:gd name="T16" fmla="*/ 2147483646 w 428"/>
                  <a:gd name="T17" fmla="*/ 2147483646 h 554"/>
                  <a:gd name="T18" fmla="*/ 2147483646 w 428"/>
                  <a:gd name="T19" fmla="*/ 2147483646 h 554"/>
                  <a:gd name="T20" fmla="*/ 2147483646 w 428"/>
                  <a:gd name="T21" fmla="*/ 2147483646 h 554"/>
                  <a:gd name="T22" fmla="*/ 2147483646 w 428"/>
                  <a:gd name="T23" fmla="*/ 2147483646 h 554"/>
                  <a:gd name="T24" fmla="*/ 2147483646 w 428"/>
                  <a:gd name="T25" fmla="*/ 2147483646 h 554"/>
                  <a:gd name="T26" fmla="*/ 2147483646 w 428"/>
                  <a:gd name="T27" fmla="*/ 2147483646 h 554"/>
                  <a:gd name="T28" fmla="*/ 2147483646 w 428"/>
                  <a:gd name="T29" fmla="*/ 2147483646 h 554"/>
                  <a:gd name="T30" fmla="*/ 2147483646 w 428"/>
                  <a:gd name="T31" fmla="*/ 2147483646 h 554"/>
                  <a:gd name="T32" fmla="*/ 2147483646 w 428"/>
                  <a:gd name="T33" fmla="*/ 2147483646 h 554"/>
                  <a:gd name="T34" fmla="*/ 2147483646 w 428"/>
                  <a:gd name="T35" fmla="*/ 2147483646 h 554"/>
                  <a:gd name="T36" fmla="*/ 2147483646 w 428"/>
                  <a:gd name="T37" fmla="*/ 2147483646 h 554"/>
                  <a:gd name="T38" fmla="*/ 2147483646 w 428"/>
                  <a:gd name="T39" fmla="*/ 2147483646 h 554"/>
                  <a:gd name="T40" fmla="*/ 2147483646 w 428"/>
                  <a:gd name="T41" fmla="*/ 2147483646 h 554"/>
                  <a:gd name="T42" fmla="*/ 2147483646 w 428"/>
                  <a:gd name="T43" fmla="*/ 2147483646 h 554"/>
                  <a:gd name="T44" fmla="*/ 2147483646 w 428"/>
                  <a:gd name="T45" fmla="*/ 2147483646 h 554"/>
                  <a:gd name="T46" fmla="*/ 2147483646 w 428"/>
                  <a:gd name="T47" fmla="*/ 2147483646 h 554"/>
                  <a:gd name="T48" fmla="*/ 2147483646 w 428"/>
                  <a:gd name="T49" fmla="*/ 2147483646 h 554"/>
                  <a:gd name="T50" fmla="*/ 2147483646 w 428"/>
                  <a:gd name="T51" fmla="*/ 2147483646 h 554"/>
                  <a:gd name="T52" fmla="*/ 2147483646 w 428"/>
                  <a:gd name="T53" fmla="*/ 2147483646 h 554"/>
                  <a:gd name="T54" fmla="*/ 2147483646 w 428"/>
                  <a:gd name="T55" fmla="*/ 2147483646 h 554"/>
                  <a:gd name="T56" fmla="*/ 2147483646 w 428"/>
                  <a:gd name="T57" fmla="*/ 2147483646 h 554"/>
                  <a:gd name="T58" fmla="*/ 2147483646 w 428"/>
                  <a:gd name="T59" fmla="*/ 2147483646 h 554"/>
                  <a:gd name="T60" fmla="*/ 2147483646 w 428"/>
                  <a:gd name="T61" fmla="*/ 2147483646 h 554"/>
                  <a:gd name="T62" fmla="*/ 2147483646 w 428"/>
                  <a:gd name="T63" fmla="*/ 2147483646 h 554"/>
                  <a:gd name="T64" fmla="*/ 2147483646 w 428"/>
                  <a:gd name="T65" fmla="*/ 2147483646 h 554"/>
                  <a:gd name="T66" fmla="*/ 2147483646 w 428"/>
                  <a:gd name="T67" fmla="*/ 2147483646 h 554"/>
                  <a:gd name="T68" fmla="*/ 2147483646 w 428"/>
                  <a:gd name="T69" fmla="*/ 2147483646 h 554"/>
                  <a:gd name="T70" fmla="*/ 2147483646 w 428"/>
                  <a:gd name="T71" fmla="*/ 2147483646 h 554"/>
                  <a:gd name="T72" fmla="*/ 2147483646 w 428"/>
                  <a:gd name="T73" fmla="*/ 2147483646 h 554"/>
                  <a:gd name="T74" fmla="*/ 2147483646 w 428"/>
                  <a:gd name="T75" fmla="*/ 2147483646 h 554"/>
                  <a:gd name="T76" fmla="*/ 2147483646 w 428"/>
                  <a:gd name="T77" fmla="*/ 2147483646 h 554"/>
                  <a:gd name="T78" fmla="*/ 2147483646 w 428"/>
                  <a:gd name="T79" fmla="*/ 2147483646 h 554"/>
                  <a:gd name="T80" fmla="*/ 2147483646 w 428"/>
                  <a:gd name="T81" fmla="*/ 2147483646 h 554"/>
                  <a:gd name="T82" fmla="*/ 2147483646 w 428"/>
                  <a:gd name="T83" fmla="*/ 2147483646 h 554"/>
                  <a:gd name="T84" fmla="*/ 2147483646 w 428"/>
                  <a:gd name="T85" fmla="*/ 2147483646 h 554"/>
                  <a:gd name="T86" fmla="*/ 2147483646 w 428"/>
                  <a:gd name="T87" fmla="*/ 2147483646 h 554"/>
                  <a:gd name="T88" fmla="*/ 2147483646 w 428"/>
                  <a:gd name="T89" fmla="*/ 2147483646 h 554"/>
                  <a:gd name="T90" fmla="*/ 2147483646 w 428"/>
                  <a:gd name="T91" fmla="*/ 2147483646 h 554"/>
                  <a:gd name="T92" fmla="*/ 2147483646 w 428"/>
                  <a:gd name="T93" fmla="*/ 2147483646 h 554"/>
                  <a:gd name="T94" fmla="*/ 2147483646 w 428"/>
                  <a:gd name="T95" fmla="*/ 2147483646 h 554"/>
                  <a:gd name="T96" fmla="*/ 2147483646 w 428"/>
                  <a:gd name="T97" fmla="*/ 2147483646 h 554"/>
                  <a:gd name="T98" fmla="*/ 2147483646 w 428"/>
                  <a:gd name="T99" fmla="*/ 2147483646 h 554"/>
                  <a:gd name="T100" fmla="*/ 2147483646 w 428"/>
                  <a:gd name="T101" fmla="*/ 2147483646 h 554"/>
                  <a:gd name="T102" fmla="*/ 2147483646 w 428"/>
                  <a:gd name="T103" fmla="*/ 2147483646 h 554"/>
                  <a:gd name="T104" fmla="*/ 2147483646 w 428"/>
                  <a:gd name="T105" fmla="*/ 2147483646 h 554"/>
                  <a:gd name="T106" fmla="*/ 2147483646 w 428"/>
                  <a:gd name="T107" fmla="*/ 2147483646 h 554"/>
                  <a:gd name="T108" fmla="*/ 2147483646 w 428"/>
                  <a:gd name="T109" fmla="*/ 2147483646 h 554"/>
                  <a:gd name="T110" fmla="*/ 2147483646 w 428"/>
                  <a:gd name="T111" fmla="*/ 2147483646 h 554"/>
                  <a:gd name="T112" fmla="*/ 2147483646 w 428"/>
                  <a:gd name="T113" fmla="*/ 2147483646 h 554"/>
                  <a:gd name="T114" fmla="*/ 2147483646 w 428"/>
                  <a:gd name="T115" fmla="*/ 2147483646 h 554"/>
                  <a:gd name="T116" fmla="*/ 2147483646 w 428"/>
                  <a:gd name="T117" fmla="*/ 2147483646 h 554"/>
                  <a:gd name="T118" fmla="*/ 2147483646 w 428"/>
                  <a:gd name="T119" fmla="*/ 2147483646 h 554"/>
                  <a:gd name="T120" fmla="*/ 2147483646 w 428"/>
                  <a:gd name="T121" fmla="*/ 2147483646 h 554"/>
                  <a:gd name="T122" fmla="*/ 2147483646 w 428"/>
                  <a:gd name="T123" fmla="*/ 2147483646 h 55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28"/>
                  <a:gd name="T187" fmla="*/ 0 h 554"/>
                  <a:gd name="T188" fmla="*/ 428 w 428"/>
                  <a:gd name="T189" fmla="*/ 554 h 55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28" h="554">
                    <a:moveTo>
                      <a:pt x="256" y="533"/>
                    </a:moveTo>
                    <a:lnTo>
                      <a:pt x="256" y="533"/>
                    </a:lnTo>
                    <a:lnTo>
                      <a:pt x="256" y="534"/>
                    </a:lnTo>
                    <a:lnTo>
                      <a:pt x="255" y="534"/>
                    </a:lnTo>
                    <a:lnTo>
                      <a:pt x="254" y="534"/>
                    </a:lnTo>
                    <a:lnTo>
                      <a:pt x="254" y="535"/>
                    </a:lnTo>
                    <a:lnTo>
                      <a:pt x="253" y="536"/>
                    </a:lnTo>
                    <a:lnTo>
                      <a:pt x="253" y="537"/>
                    </a:lnTo>
                    <a:lnTo>
                      <a:pt x="252" y="537"/>
                    </a:lnTo>
                    <a:lnTo>
                      <a:pt x="252" y="536"/>
                    </a:lnTo>
                    <a:lnTo>
                      <a:pt x="251" y="536"/>
                    </a:lnTo>
                    <a:lnTo>
                      <a:pt x="250" y="537"/>
                    </a:lnTo>
                    <a:lnTo>
                      <a:pt x="249" y="537"/>
                    </a:lnTo>
                    <a:lnTo>
                      <a:pt x="248" y="538"/>
                    </a:lnTo>
                    <a:lnTo>
                      <a:pt x="248" y="537"/>
                    </a:lnTo>
                    <a:lnTo>
                      <a:pt x="247" y="537"/>
                    </a:lnTo>
                    <a:lnTo>
                      <a:pt x="246" y="537"/>
                    </a:lnTo>
                    <a:lnTo>
                      <a:pt x="245" y="536"/>
                    </a:lnTo>
                    <a:lnTo>
                      <a:pt x="245" y="537"/>
                    </a:lnTo>
                    <a:lnTo>
                      <a:pt x="245" y="538"/>
                    </a:lnTo>
                    <a:lnTo>
                      <a:pt x="245" y="539"/>
                    </a:lnTo>
                    <a:lnTo>
                      <a:pt x="246" y="539"/>
                    </a:lnTo>
                    <a:lnTo>
                      <a:pt x="245" y="540"/>
                    </a:lnTo>
                    <a:lnTo>
                      <a:pt x="245" y="541"/>
                    </a:lnTo>
                    <a:lnTo>
                      <a:pt x="245" y="542"/>
                    </a:lnTo>
                    <a:lnTo>
                      <a:pt x="244" y="542"/>
                    </a:lnTo>
                    <a:lnTo>
                      <a:pt x="243" y="542"/>
                    </a:lnTo>
                    <a:lnTo>
                      <a:pt x="242" y="542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0" y="541"/>
                    </a:lnTo>
                    <a:lnTo>
                      <a:pt x="239" y="541"/>
                    </a:lnTo>
                    <a:lnTo>
                      <a:pt x="239" y="542"/>
                    </a:lnTo>
                    <a:lnTo>
                      <a:pt x="238" y="542"/>
                    </a:lnTo>
                    <a:lnTo>
                      <a:pt x="238" y="543"/>
                    </a:lnTo>
                    <a:lnTo>
                      <a:pt x="238" y="544"/>
                    </a:lnTo>
                    <a:lnTo>
                      <a:pt x="238" y="545"/>
                    </a:lnTo>
                    <a:lnTo>
                      <a:pt x="237" y="545"/>
                    </a:lnTo>
                    <a:lnTo>
                      <a:pt x="236" y="544"/>
                    </a:lnTo>
                    <a:lnTo>
                      <a:pt x="235" y="544"/>
                    </a:lnTo>
                    <a:lnTo>
                      <a:pt x="234" y="544"/>
                    </a:lnTo>
                    <a:lnTo>
                      <a:pt x="235" y="545"/>
                    </a:lnTo>
                    <a:lnTo>
                      <a:pt x="234" y="545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2" y="546"/>
                    </a:lnTo>
                    <a:lnTo>
                      <a:pt x="231" y="547"/>
                    </a:lnTo>
                    <a:lnTo>
                      <a:pt x="231" y="548"/>
                    </a:lnTo>
                    <a:lnTo>
                      <a:pt x="232" y="549"/>
                    </a:lnTo>
                    <a:lnTo>
                      <a:pt x="231" y="550"/>
                    </a:lnTo>
                    <a:lnTo>
                      <a:pt x="230" y="551"/>
                    </a:lnTo>
                    <a:lnTo>
                      <a:pt x="230" y="552"/>
                    </a:lnTo>
                    <a:lnTo>
                      <a:pt x="229" y="552"/>
                    </a:lnTo>
                    <a:lnTo>
                      <a:pt x="229" y="553"/>
                    </a:lnTo>
                    <a:lnTo>
                      <a:pt x="229" y="554"/>
                    </a:lnTo>
                    <a:lnTo>
                      <a:pt x="228" y="554"/>
                    </a:lnTo>
                    <a:lnTo>
                      <a:pt x="227" y="554"/>
                    </a:lnTo>
                    <a:lnTo>
                      <a:pt x="226" y="554"/>
                    </a:lnTo>
                    <a:lnTo>
                      <a:pt x="226" y="553"/>
                    </a:lnTo>
                    <a:lnTo>
                      <a:pt x="225" y="553"/>
                    </a:lnTo>
                    <a:lnTo>
                      <a:pt x="225" y="552"/>
                    </a:lnTo>
                    <a:lnTo>
                      <a:pt x="224" y="551"/>
                    </a:lnTo>
                    <a:lnTo>
                      <a:pt x="224" y="550"/>
                    </a:lnTo>
                    <a:lnTo>
                      <a:pt x="223" y="550"/>
                    </a:lnTo>
                    <a:lnTo>
                      <a:pt x="223" y="551"/>
                    </a:lnTo>
                    <a:lnTo>
                      <a:pt x="222" y="551"/>
                    </a:lnTo>
                    <a:lnTo>
                      <a:pt x="221" y="551"/>
                    </a:lnTo>
                    <a:lnTo>
                      <a:pt x="220" y="550"/>
                    </a:lnTo>
                    <a:lnTo>
                      <a:pt x="219" y="550"/>
                    </a:lnTo>
                    <a:lnTo>
                      <a:pt x="219" y="551"/>
                    </a:lnTo>
                    <a:lnTo>
                      <a:pt x="219" y="552"/>
                    </a:lnTo>
                    <a:lnTo>
                      <a:pt x="218" y="552"/>
                    </a:lnTo>
                    <a:lnTo>
                      <a:pt x="216" y="553"/>
                    </a:lnTo>
                    <a:lnTo>
                      <a:pt x="216" y="554"/>
                    </a:lnTo>
                    <a:lnTo>
                      <a:pt x="215" y="554"/>
                    </a:lnTo>
                    <a:lnTo>
                      <a:pt x="215" y="553"/>
                    </a:lnTo>
                    <a:lnTo>
                      <a:pt x="216" y="552"/>
                    </a:lnTo>
                    <a:lnTo>
                      <a:pt x="216" y="551"/>
                    </a:lnTo>
                    <a:lnTo>
                      <a:pt x="216" y="550"/>
                    </a:lnTo>
                    <a:lnTo>
                      <a:pt x="216" y="549"/>
                    </a:lnTo>
                    <a:lnTo>
                      <a:pt x="216" y="548"/>
                    </a:lnTo>
                    <a:lnTo>
                      <a:pt x="215" y="547"/>
                    </a:lnTo>
                    <a:lnTo>
                      <a:pt x="215" y="546"/>
                    </a:lnTo>
                    <a:lnTo>
                      <a:pt x="215" y="545"/>
                    </a:lnTo>
                    <a:lnTo>
                      <a:pt x="215" y="544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2"/>
                    </a:lnTo>
                    <a:lnTo>
                      <a:pt x="213" y="541"/>
                    </a:lnTo>
                    <a:lnTo>
                      <a:pt x="212" y="540"/>
                    </a:lnTo>
                    <a:lnTo>
                      <a:pt x="212" y="539"/>
                    </a:lnTo>
                    <a:lnTo>
                      <a:pt x="211" y="539"/>
                    </a:lnTo>
                    <a:lnTo>
                      <a:pt x="210" y="538"/>
                    </a:lnTo>
                    <a:lnTo>
                      <a:pt x="209" y="538"/>
                    </a:lnTo>
                    <a:lnTo>
                      <a:pt x="208" y="538"/>
                    </a:lnTo>
                    <a:lnTo>
                      <a:pt x="208" y="537"/>
                    </a:lnTo>
                    <a:lnTo>
                      <a:pt x="207" y="537"/>
                    </a:lnTo>
                    <a:lnTo>
                      <a:pt x="207" y="536"/>
                    </a:lnTo>
                    <a:lnTo>
                      <a:pt x="206" y="536"/>
                    </a:lnTo>
                    <a:lnTo>
                      <a:pt x="205" y="536"/>
                    </a:lnTo>
                    <a:lnTo>
                      <a:pt x="205" y="535"/>
                    </a:lnTo>
                    <a:lnTo>
                      <a:pt x="204" y="535"/>
                    </a:lnTo>
                    <a:lnTo>
                      <a:pt x="203" y="535"/>
                    </a:lnTo>
                    <a:lnTo>
                      <a:pt x="202" y="535"/>
                    </a:lnTo>
                    <a:lnTo>
                      <a:pt x="201" y="536"/>
                    </a:lnTo>
                    <a:lnTo>
                      <a:pt x="201" y="535"/>
                    </a:lnTo>
                    <a:lnTo>
                      <a:pt x="201" y="534"/>
                    </a:lnTo>
                    <a:lnTo>
                      <a:pt x="200" y="534"/>
                    </a:lnTo>
                    <a:lnTo>
                      <a:pt x="200" y="533"/>
                    </a:lnTo>
                    <a:lnTo>
                      <a:pt x="199" y="532"/>
                    </a:lnTo>
                    <a:lnTo>
                      <a:pt x="198" y="532"/>
                    </a:lnTo>
                    <a:lnTo>
                      <a:pt x="197" y="531"/>
                    </a:lnTo>
                    <a:lnTo>
                      <a:pt x="196" y="532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4" y="530"/>
                    </a:lnTo>
                    <a:lnTo>
                      <a:pt x="195" y="529"/>
                    </a:lnTo>
                    <a:lnTo>
                      <a:pt x="195" y="527"/>
                    </a:lnTo>
                    <a:lnTo>
                      <a:pt x="196" y="526"/>
                    </a:lnTo>
                    <a:lnTo>
                      <a:pt x="197" y="525"/>
                    </a:lnTo>
                    <a:lnTo>
                      <a:pt x="198" y="525"/>
                    </a:lnTo>
                    <a:lnTo>
                      <a:pt x="197" y="524"/>
                    </a:lnTo>
                    <a:lnTo>
                      <a:pt x="196" y="524"/>
                    </a:lnTo>
                    <a:lnTo>
                      <a:pt x="196" y="523"/>
                    </a:lnTo>
                    <a:lnTo>
                      <a:pt x="196" y="522"/>
                    </a:lnTo>
                    <a:lnTo>
                      <a:pt x="195" y="521"/>
                    </a:lnTo>
                    <a:lnTo>
                      <a:pt x="194" y="520"/>
                    </a:lnTo>
                    <a:lnTo>
                      <a:pt x="195" y="519"/>
                    </a:lnTo>
                    <a:lnTo>
                      <a:pt x="194" y="519"/>
                    </a:lnTo>
                    <a:lnTo>
                      <a:pt x="194" y="518"/>
                    </a:lnTo>
                    <a:lnTo>
                      <a:pt x="194" y="517"/>
                    </a:lnTo>
                    <a:lnTo>
                      <a:pt x="193" y="516"/>
                    </a:lnTo>
                    <a:lnTo>
                      <a:pt x="192" y="516"/>
                    </a:lnTo>
                    <a:lnTo>
                      <a:pt x="191" y="515"/>
                    </a:lnTo>
                    <a:lnTo>
                      <a:pt x="191" y="514"/>
                    </a:lnTo>
                    <a:lnTo>
                      <a:pt x="190" y="514"/>
                    </a:lnTo>
                    <a:lnTo>
                      <a:pt x="190" y="513"/>
                    </a:lnTo>
                    <a:lnTo>
                      <a:pt x="189" y="512"/>
                    </a:lnTo>
                    <a:lnTo>
                      <a:pt x="188" y="511"/>
                    </a:lnTo>
                    <a:lnTo>
                      <a:pt x="187" y="510"/>
                    </a:lnTo>
                    <a:lnTo>
                      <a:pt x="186" y="510"/>
                    </a:lnTo>
                    <a:lnTo>
                      <a:pt x="185" y="510"/>
                    </a:lnTo>
                    <a:lnTo>
                      <a:pt x="185" y="509"/>
                    </a:lnTo>
                    <a:lnTo>
                      <a:pt x="184" y="509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2" y="508"/>
                    </a:lnTo>
                    <a:lnTo>
                      <a:pt x="181" y="507"/>
                    </a:lnTo>
                    <a:lnTo>
                      <a:pt x="178" y="506"/>
                    </a:lnTo>
                    <a:lnTo>
                      <a:pt x="177" y="504"/>
                    </a:lnTo>
                    <a:lnTo>
                      <a:pt x="176" y="503"/>
                    </a:lnTo>
                    <a:lnTo>
                      <a:pt x="175" y="502"/>
                    </a:lnTo>
                    <a:lnTo>
                      <a:pt x="173" y="501"/>
                    </a:lnTo>
                    <a:lnTo>
                      <a:pt x="173" y="500"/>
                    </a:lnTo>
                    <a:lnTo>
                      <a:pt x="172" y="499"/>
                    </a:lnTo>
                    <a:lnTo>
                      <a:pt x="171" y="499"/>
                    </a:lnTo>
                    <a:lnTo>
                      <a:pt x="170" y="498"/>
                    </a:lnTo>
                    <a:lnTo>
                      <a:pt x="169" y="497"/>
                    </a:lnTo>
                    <a:lnTo>
                      <a:pt x="167" y="495"/>
                    </a:lnTo>
                    <a:lnTo>
                      <a:pt x="166" y="493"/>
                    </a:lnTo>
                    <a:lnTo>
                      <a:pt x="163" y="492"/>
                    </a:lnTo>
                    <a:lnTo>
                      <a:pt x="162" y="491"/>
                    </a:lnTo>
                    <a:lnTo>
                      <a:pt x="161" y="491"/>
                    </a:lnTo>
                    <a:lnTo>
                      <a:pt x="161" y="490"/>
                    </a:lnTo>
                    <a:lnTo>
                      <a:pt x="160" y="490"/>
                    </a:lnTo>
                    <a:lnTo>
                      <a:pt x="160" y="489"/>
                    </a:lnTo>
                    <a:lnTo>
                      <a:pt x="159" y="489"/>
                    </a:lnTo>
                    <a:lnTo>
                      <a:pt x="158" y="489"/>
                    </a:lnTo>
                    <a:lnTo>
                      <a:pt x="158" y="490"/>
                    </a:lnTo>
                    <a:lnTo>
                      <a:pt x="155" y="489"/>
                    </a:lnTo>
                    <a:lnTo>
                      <a:pt x="154" y="490"/>
                    </a:lnTo>
                    <a:lnTo>
                      <a:pt x="153" y="490"/>
                    </a:lnTo>
                    <a:lnTo>
                      <a:pt x="151" y="489"/>
                    </a:lnTo>
                    <a:lnTo>
                      <a:pt x="150" y="489"/>
                    </a:lnTo>
                    <a:lnTo>
                      <a:pt x="148" y="490"/>
                    </a:lnTo>
                    <a:lnTo>
                      <a:pt x="147" y="490"/>
                    </a:lnTo>
                    <a:lnTo>
                      <a:pt x="146" y="490"/>
                    </a:lnTo>
                    <a:lnTo>
                      <a:pt x="145" y="490"/>
                    </a:lnTo>
                    <a:lnTo>
                      <a:pt x="144" y="490"/>
                    </a:lnTo>
                    <a:lnTo>
                      <a:pt x="143" y="490"/>
                    </a:lnTo>
                    <a:lnTo>
                      <a:pt x="141" y="489"/>
                    </a:lnTo>
                    <a:lnTo>
                      <a:pt x="140" y="489"/>
                    </a:lnTo>
                    <a:lnTo>
                      <a:pt x="139" y="489"/>
                    </a:lnTo>
                    <a:lnTo>
                      <a:pt x="138" y="489"/>
                    </a:lnTo>
                    <a:lnTo>
                      <a:pt x="137" y="490"/>
                    </a:lnTo>
                    <a:lnTo>
                      <a:pt x="136" y="490"/>
                    </a:lnTo>
                    <a:lnTo>
                      <a:pt x="135" y="490"/>
                    </a:lnTo>
                    <a:lnTo>
                      <a:pt x="134" y="490"/>
                    </a:lnTo>
                    <a:lnTo>
                      <a:pt x="134" y="489"/>
                    </a:lnTo>
                    <a:lnTo>
                      <a:pt x="133" y="490"/>
                    </a:lnTo>
                    <a:lnTo>
                      <a:pt x="131" y="490"/>
                    </a:lnTo>
                    <a:lnTo>
                      <a:pt x="130" y="490"/>
                    </a:lnTo>
                    <a:lnTo>
                      <a:pt x="128" y="490"/>
                    </a:lnTo>
                    <a:lnTo>
                      <a:pt x="127" y="490"/>
                    </a:lnTo>
                    <a:lnTo>
                      <a:pt x="126" y="490"/>
                    </a:lnTo>
                    <a:lnTo>
                      <a:pt x="125" y="492"/>
                    </a:lnTo>
                    <a:lnTo>
                      <a:pt x="124" y="493"/>
                    </a:lnTo>
                    <a:lnTo>
                      <a:pt x="124" y="492"/>
                    </a:lnTo>
                    <a:lnTo>
                      <a:pt x="122" y="492"/>
                    </a:lnTo>
                    <a:lnTo>
                      <a:pt x="121" y="492"/>
                    </a:lnTo>
                    <a:lnTo>
                      <a:pt x="121" y="491"/>
                    </a:lnTo>
                    <a:lnTo>
                      <a:pt x="119" y="490"/>
                    </a:lnTo>
                    <a:lnTo>
                      <a:pt x="118" y="490"/>
                    </a:lnTo>
                    <a:lnTo>
                      <a:pt x="118" y="489"/>
                    </a:lnTo>
                    <a:lnTo>
                      <a:pt x="117" y="489"/>
                    </a:lnTo>
                    <a:lnTo>
                      <a:pt x="115" y="490"/>
                    </a:lnTo>
                    <a:lnTo>
                      <a:pt x="113" y="489"/>
                    </a:lnTo>
                    <a:lnTo>
                      <a:pt x="112" y="490"/>
                    </a:lnTo>
                    <a:lnTo>
                      <a:pt x="111" y="490"/>
                    </a:lnTo>
                    <a:lnTo>
                      <a:pt x="110" y="490"/>
                    </a:lnTo>
                    <a:lnTo>
                      <a:pt x="108" y="491"/>
                    </a:lnTo>
                    <a:lnTo>
                      <a:pt x="107" y="492"/>
                    </a:lnTo>
                    <a:lnTo>
                      <a:pt x="106" y="492"/>
                    </a:lnTo>
                    <a:lnTo>
                      <a:pt x="105" y="491"/>
                    </a:lnTo>
                    <a:lnTo>
                      <a:pt x="104" y="490"/>
                    </a:lnTo>
                    <a:lnTo>
                      <a:pt x="103" y="489"/>
                    </a:lnTo>
                    <a:lnTo>
                      <a:pt x="103" y="488"/>
                    </a:lnTo>
                    <a:lnTo>
                      <a:pt x="102" y="487"/>
                    </a:lnTo>
                    <a:lnTo>
                      <a:pt x="101" y="486"/>
                    </a:lnTo>
                    <a:lnTo>
                      <a:pt x="100" y="485"/>
                    </a:lnTo>
                    <a:lnTo>
                      <a:pt x="100" y="484"/>
                    </a:lnTo>
                    <a:lnTo>
                      <a:pt x="99" y="483"/>
                    </a:lnTo>
                    <a:lnTo>
                      <a:pt x="98" y="482"/>
                    </a:lnTo>
                    <a:lnTo>
                      <a:pt x="95" y="482"/>
                    </a:lnTo>
                    <a:lnTo>
                      <a:pt x="94" y="482"/>
                    </a:lnTo>
                    <a:lnTo>
                      <a:pt x="93" y="481"/>
                    </a:lnTo>
                    <a:lnTo>
                      <a:pt x="92" y="481"/>
                    </a:lnTo>
                    <a:lnTo>
                      <a:pt x="91" y="482"/>
                    </a:lnTo>
                    <a:lnTo>
                      <a:pt x="89" y="484"/>
                    </a:lnTo>
                    <a:lnTo>
                      <a:pt x="88" y="484"/>
                    </a:lnTo>
                    <a:lnTo>
                      <a:pt x="87" y="487"/>
                    </a:lnTo>
                    <a:lnTo>
                      <a:pt x="86" y="487"/>
                    </a:lnTo>
                    <a:lnTo>
                      <a:pt x="84" y="488"/>
                    </a:lnTo>
                    <a:lnTo>
                      <a:pt x="83" y="488"/>
                    </a:lnTo>
                    <a:lnTo>
                      <a:pt x="83" y="487"/>
                    </a:lnTo>
                    <a:lnTo>
                      <a:pt x="81" y="486"/>
                    </a:lnTo>
                    <a:lnTo>
                      <a:pt x="80" y="485"/>
                    </a:lnTo>
                    <a:lnTo>
                      <a:pt x="79" y="484"/>
                    </a:lnTo>
                    <a:lnTo>
                      <a:pt x="78" y="484"/>
                    </a:lnTo>
                    <a:lnTo>
                      <a:pt x="77" y="483"/>
                    </a:lnTo>
                    <a:lnTo>
                      <a:pt x="75" y="483"/>
                    </a:lnTo>
                    <a:lnTo>
                      <a:pt x="73" y="482"/>
                    </a:lnTo>
                    <a:lnTo>
                      <a:pt x="71" y="480"/>
                    </a:lnTo>
                    <a:lnTo>
                      <a:pt x="71" y="479"/>
                    </a:lnTo>
                    <a:lnTo>
                      <a:pt x="71" y="478"/>
                    </a:lnTo>
                    <a:lnTo>
                      <a:pt x="71" y="476"/>
                    </a:lnTo>
                    <a:lnTo>
                      <a:pt x="72" y="474"/>
                    </a:lnTo>
                    <a:lnTo>
                      <a:pt x="72" y="471"/>
                    </a:lnTo>
                    <a:lnTo>
                      <a:pt x="73" y="469"/>
                    </a:lnTo>
                    <a:lnTo>
                      <a:pt x="73" y="468"/>
                    </a:lnTo>
                    <a:lnTo>
                      <a:pt x="74" y="467"/>
                    </a:lnTo>
                    <a:lnTo>
                      <a:pt x="74" y="465"/>
                    </a:lnTo>
                    <a:lnTo>
                      <a:pt x="74" y="462"/>
                    </a:lnTo>
                    <a:lnTo>
                      <a:pt x="75" y="461"/>
                    </a:lnTo>
                    <a:lnTo>
                      <a:pt x="75" y="460"/>
                    </a:lnTo>
                    <a:lnTo>
                      <a:pt x="77" y="458"/>
                    </a:lnTo>
                    <a:lnTo>
                      <a:pt x="78" y="457"/>
                    </a:lnTo>
                    <a:lnTo>
                      <a:pt x="78" y="456"/>
                    </a:lnTo>
                    <a:lnTo>
                      <a:pt x="80" y="454"/>
                    </a:lnTo>
                    <a:lnTo>
                      <a:pt x="81" y="453"/>
                    </a:lnTo>
                    <a:lnTo>
                      <a:pt x="82" y="452"/>
                    </a:lnTo>
                    <a:lnTo>
                      <a:pt x="82" y="451"/>
                    </a:lnTo>
                    <a:lnTo>
                      <a:pt x="81" y="450"/>
                    </a:lnTo>
                    <a:lnTo>
                      <a:pt x="82" y="450"/>
                    </a:lnTo>
                    <a:lnTo>
                      <a:pt x="83" y="449"/>
                    </a:lnTo>
                    <a:lnTo>
                      <a:pt x="84" y="449"/>
                    </a:lnTo>
                    <a:lnTo>
                      <a:pt x="84" y="448"/>
                    </a:lnTo>
                    <a:lnTo>
                      <a:pt x="83" y="448"/>
                    </a:lnTo>
                    <a:lnTo>
                      <a:pt x="82" y="448"/>
                    </a:lnTo>
                    <a:lnTo>
                      <a:pt x="82" y="447"/>
                    </a:lnTo>
                    <a:lnTo>
                      <a:pt x="82" y="445"/>
                    </a:lnTo>
                    <a:lnTo>
                      <a:pt x="82" y="444"/>
                    </a:lnTo>
                    <a:lnTo>
                      <a:pt x="83" y="443"/>
                    </a:lnTo>
                    <a:lnTo>
                      <a:pt x="83" y="442"/>
                    </a:lnTo>
                    <a:lnTo>
                      <a:pt x="83" y="441"/>
                    </a:lnTo>
                    <a:lnTo>
                      <a:pt x="83" y="440"/>
                    </a:lnTo>
                    <a:lnTo>
                      <a:pt x="83" y="439"/>
                    </a:lnTo>
                    <a:lnTo>
                      <a:pt x="82" y="438"/>
                    </a:lnTo>
                    <a:lnTo>
                      <a:pt x="82" y="437"/>
                    </a:lnTo>
                    <a:lnTo>
                      <a:pt x="83" y="436"/>
                    </a:lnTo>
                    <a:lnTo>
                      <a:pt x="83" y="435"/>
                    </a:lnTo>
                    <a:lnTo>
                      <a:pt x="83" y="434"/>
                    </a:lnTo>
                    <a:lnTo>
                      <a:pt x="84" y="434"/>
                    </a:lnTo>
                    <a:lnTo>
                      <a:pt x="85" y="433"/>
                    </a:lnTo>
                    <a:lnTo>
                      <a:pt x="86" y="432"/>
                    </a:lnTo>
                    <a:lnTo>
                      <a:pt x="87" y="431"/>
                    </a:lnTo>
                    <a:lnTo>
                      <a:pt x="88" y="431"/>
                    </a:lnTo>
                    <a:lnTo>
                      <a:pt x="88" y="429"/>
                    </a:lnTo>
                    <a:lnTo>
                      <a:pt x="89" y="429"/>
                    </a:lnTo>
                    <a:lnTo>
                      <a:pt x="89" y="428"/>
                    </a:lnTo>
                    <a:lnTo>
                      <a:pt x="89" y="427"/>
                    </a:lnTo>
                    <a:lnTo>
                      <a:pt x="88" y="427"/>
                    </a:lnTo>
                    <a:lnTo>
                      <a:pt x="87" y="427"/>
                    </a:lnTo>
                    <a:lnTo>
                      <a:pt x="86" y="427"/>
                    </a:lnTo>
                    <a:lnTo>
                      <a:pt x="85" y="428"/>
                    </a:lnTo>
                    <a:lnTo>
                      <a:pt x="84" y="429"/>
                    </a:lnTo>
                    <a:lnTo>
                      <a:pt x="83" y="428"/>
                    </a:lnTo>
                    <a:lnTo>
                      <a:pt x="82" y="427"/>
                    </a:lnTo>
                    <a:lnTo>
                      <a:pt x="82" y="426"/>
                    </a:lnTo>
                    <a:lnTo>
                      <a:pt x="81" y="425"/>
                    </a:lnTo>
                    <a:lnTo>
                      <a:pt x="81" y="422"/>
                    </a:lnTo>
                    <a:lnTo>
                      <a:pt x="80" y="422"/>
                    </a:lnTo>
                    <a:lnTo>
                      <a:pt x="79" y="421"/>
                    </a:lnTo>
                    <a:lnTo>
                      <a:pt x="79" y="420"/>
                    </a:lnTo>
                    <a:lnTo>
                      <a:pt x="79" y="419"/>
                    </a:lnTo>
                    <a:lnTo>
                      <a:pt x="78" y="419"/>
                    </a:lnTo>
                    <a:lnTo>
                      <a:pt x="77" y="419"/>
                    </a:lnTo>
                    <a:lnTo>
                      <a:pt x="76" y="419"/>
                    </a:lnTo>
                    <a:lnTo>
                      <a:pt x="74" y="419"/>
                    </a:lnTo>
                    <a:lnTo>
                      <a:pt x="71" y="417"/>
                    </a:lnTo>
                    <a:lnTo>
                      <a:pt x="67" y="416"/>
                    </a:lnTo>
                    <a:lnTo>
                      <a:pt x="64" y="415"/>
                    </a:lnTo>
                    <a:lnTo>
                      <a:pt x="63" y="415"/>
                    </a:lnTo>
                    <a:lnTo>
                      <a:pt x="63" y="414"/>
                    </a:lnTo>
                    <a:lnTo>
                      <a:pt x="62" y="414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1"/>
                    </a:lnTo>
                    <a:lnTo>
                      <a:pt x="60" y="412"/>
                    </a:lnTo>
                    <a:lnTo>
                      <a:pt x="59" y="412"/>
                    </a:lnTo>
                    <a:lnTo>
                      <a:pt x="58" y="412"/>
                    </a:lnTo>
                    <a:lnTo>
                      <a:pt x="55" y="411"/>
                    </a:lnTo>
                    <a:lnTo>
                      <a:pt x="53" y="410"/>
                    </a:lnTo>
                    <a:lnTo>
                      <a:pt x="52" y="410"/>
                    </a:lnTo>
                    <a:lnTo>
                      <a:pt x="52" y="409"/>
                    </a:lnTo>
                    <a:lnTo>
                      <a:pt x="51" y="408"/>
                    </a:lnTo>
                    <a:lnTo>
                      <a:pt x="51" y="407"/>
                    </a:lnTo>
                    <a:lnTo>
                      <a:pt x="52" y="404"/>
                    </a:lnTo>
                    <a:lnTo>
                      <a:pt x="52" y="403"/>
                    </a:lnTo>
                    <a:lnTo>
                      <a:pt x="51" y="400"/>
                    </a:lnTo>
                    <a:lnTo>
                      <a:pt x="51" y="398"/>
                    </a:lnTo>
                    <a:lnTo>
                      <a:pt x="50" y="397"/>
                    </a:lnTo>
                    <a:lnTo>
                      <a:pt x="49" y="395"/>
                    </a:lnTo>
                    <a:lnTo>
                      <a:pt x="47" y="394"/>
                    </a:lnTo>
                    <a:lnTo>
                      <a:pt x="47" y="393"/>
                    </a:lnTo>
                    <a:lnTo>
                      <a:pt x="47" y="392"/>
                    </a:lnTo>
                    <a:lnTo>
                      <a:pt x="47" y="391"/>
                    </a:lnTo>
                    <a:lnTo>
                      <a:pt x="47" y="390"/>
                    </a:lnTo>
                    <a:lnTo>
                      <a:pt x="47" y="389"/>
                    </a:lnTo>
                    <a:lnTo>
                      <a:pt x="47" y="388"/>
                    </a:lnTo>
                    <a:lnTo>
                      <a:pt x="47" y="387"/>
                    </a:lnTo>
                    <a:lnTo>
                      <a:pt x="47" y="384"/>
                    </a:lnTo>
                    <a:lnTo>
                      <a:pt x="47" y="383"/>
                    </a:lnTo>
                    <a:lnTo>
                      <a:pt x="46" y="381"/>
                    </a:lnTo>
                    <a:lnTo>
                      <a:pt x="46" y="379"/>
                    </a:lnTo>
                    <a:lnTo>
                      <a:pt x="48" y="378"/>
                    </a:lnTo>
                    <a:lnTo>
                      <a:pt x="48" y="377"/>
                    </a:lnTo>
                    <a:lnTo>
                      <a:pt x="49" y="376"/>
                    </a:lnTo>
                    <a:lnTo>
                      <a:pt x="50" y="375"/>
                    </a:lnTo>
                    <a:lnTo>
                      <a:pt x="50" y="373"/>
                    </a:lnTo>
                    <a:lnTo>
                      <a:pt x="50" y="372"/>
                    </a:lnTo>
                    <a:lnTo>
                      <a:pt x="49" y="371"/>
                    </a:lnTo>
                    <a:lnTo>
                      <a:pt x="49" y="370"/>
                    </a:lnTo>
                    <a:lnTo>
                      <a:pt x="48" y="370"/>
                    </a:lnTo>
                    <a:lnTo>
                      <a:pt x="47" y="369"/>
                    </a:lnTo>
                    <a:lnTo>
                      <a:pt x="46" y="367"/>
                    </a:lnTo>
                    <a:lnTo>
                      <a:pt x="45" y="365"/>
                    </a:lnTo>
                    <a:lnTo>
                      <a:pt x="45" y="364"/>
                    </a:lnTo>
                    <a:lnTo>
                      <a:pt x="44" y="364"/>
                    </a:lnTo>
                    <a:lnTo>
                      <a:pt x="44" y="363"/>
                    </a:lnTo>
                    <a:lnTo>
                      <a:pt x="43" y="362"/>
                    </a:lnTo>
                    <a:lnTo>
                      <a:pt x="43" y="361"/>
                    </a:lnTo>
                    <a:lnTo>
                      <a:pt x="43" y="360"/>
                    </a:lnTo>
                    <a:lnTo>
                      <a:pt x="43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3" y="356"/>
                    </a:lnTo>
                    <a:lnTo>
                      <a:pt x="43" y="355"/>
                    </a:lnTo>
                    <a:lnTo>
                      <a:pt x="43" y="354"/>
                    </a:lnTo>
                    <a:lnTo>
                      <a:pt x="44" y="354"/>
                    </a:lnTo>
                    <a:lnTo>
                      <a:pt x="45" y="353"/>
                    </a:lnTo>
                    <a:lnTo>
                      <a:pt x="44" y="352"/>
                    </a:lnTo>
                    <a:lnTo>
                      <a:pt x="43" y="350"/>
                    </a:lnTo>
                    <a:lnTo>
                      <a:pt x="43" y="348"/>
                    </a:lnTo>
                    <a:lnTo>
                      <a:pt x="42" y="347"/>
                    </a:lnTo>
                    <a:lnTo>
                      <a:pt x="42" y="346"/>
                    </a:lnTo>
                    <a:lnTo>
                      <a:pt x="42" y="344"/>
                    </a:lnTo>
                    <a:lnTo>
                      <a:pt x="41" y="343"/>
                    </a:lnTo>
                    <a:lnTo>
                      <a:pt x="40" y="342"/>
                    </a:lnTo>
                    <a:lnTo>
                      <a:pt x="39" y="342"/>
                    </a:lnTo>
                    <a:lnTo>
                      <a:pt x="38" y="342"/>
                    </a:lnTo>
                    <a:lnTo>
                      <a:pt x="38" y="341"/>
                    </a:lnTo>
                    <a:lnTo>
                      <a:pt x="38" y="340"/>
                    </a:lnTo>
                    <a:lnTo>
                      <a:pt x="39" y="337"/>
                    </a:lnTo>
                    <a:lnTo>
                      <a:pt x="40" y="336"/>
                    </a:lnTo>
                    <a:lnTo>
                      <a:pt x="41" y="336"/>
                    </a:lnTo>
                    <a:lnTo>
                      <a:pt x="42" y="335"/>
                    </a:lnTo>
                    <a:lnTo>
                      <a:pt x="42" y="334"/>
                    </a:lnTo>
                    <a:lnTo>
                      <a:pt x="42" y="333"/>
                    </a:lnTo>
                    <a:lnTo>
                      <a:pt x="42" y="330"/>
                    </a:lnTo>
                    <a:lnTo>
                      <a:pt x="41" y="329"/>
                    </a:lnTo>
                    <a:lnTo>
                      <a:pt x="40" y="326"/>
                    </a:lnTo>
                    <a:lnTo>
                      <a:pt x="40" y="324"/>
                    </a:lnTo>
                    <a:lnTo>
                      <a:pt x="40" y="323"/>
                    </a:lnTo>
                    <a:lnTo>
                      <a:pt x="39" y="320"/>
                    </a:lnTo>
                    <a:lnTo>
                      <a:pt x="39" y="319"/>
                    </a:lnTo>
                    <a:lnTo>
                      <a:pt x="39" y="317"/>
                    </a:lnTo>
                    <a:lnTo>
                      <a:pt x="39" y="316"/>
                    </a:lnTo>
                    <a:lnTo>
                      <a:pt x="39" y="315"/>
                    </a:lnTo>
                    <a:lnTo>
                      <a:pt x="39" y="314"/>
                    </a:lnTo>
                    <a:lnTo>
                      <a:pt x="39" y="312"/>
                    </a:lnTo>
                    <a:lnTo>
                      <a:pt x="39" y="311"/>
                    </a:lnTo>
                    <a:lnTo>
                      <a:pt x="39" y="310"/>
                    </a:lnTo>
                    <a:lnTo>
                      <a:pt x="39" y="309"/>
                    </a:lnTo>
                    <a:lnTo>
                      <a:pt x="39" y="308"/>
                    </a:lnTo>
                    <a:lnTo>
                      <a:pt x="38" y="305"/>
                    </a:lnTo>
                    <a:lnTo>
                      <a:pt x="38" y="303"/>
                    </a:lnTo>
                    <a:lnTo>
                      <a:pt x="38" y="302"/>
                    </a:lnTo>
                    <a:lnTo>
                      <a:pt x="38" y="301"/>
                    </a:lnTo>
                    <a:lnTo>
                      <a:pt x="39" y="300"/>
                    </a:lnTo>
                    <a:lnTo>
                      <a:pt x="40" y="300"/>
                    </a:lnTo>
                    <a:lnTo>
                      <a:pt x="41" y="298"/>
                    </a:lnTo>
                    <a:lnTo>
                      <a:pt x="41" y="296"/>
                    </a:lnTo>
                    <a:lnTo>
                      <a:pt x="41" y="295"/>
                    </a:lnTo>
                    <a:lnTo>
                      <a:pt x="40" y="294"/>
                    </a:lnTo>
                    <a:lnTo>
                      <a:pt x="40" y="293"/>
                    </a:lnTo>
                    <a:lnTo>
                      <a:pt x="40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8" y="289"/>
                    </a:lnTo>
                    <a:lnTo>
                      <a:pt x="38" y="288"/>
                    </a:lnTo>
                    <a:lnTo>
                      <a:pt x="38" y="287"/>
                    </a:lnTo>
                    <a:lnTo>
                      <a:pt x="38" y="286"/>
                    </a:lnTo>
                    <a:lnTo>
                      <a:pt x="38" y="285"/>
                    </a:lnTo>
                    <a:lnTo>
                      <a:pt x="39" y="283"/>
                    </a:lnTo>
                    <a:lnTo>
                      <a:pt x="39" y="282"/>
                    </a:lnTo>
                    <a:lnTo>
                      <a:pt x="39" y="281"/>
                    </a:lnTo>
                    <a:lnTo>
                      <a:pt x="40" y="281"/>
                    </a:lnTo>
                    <a:lnTo>
                      <a:pt x="40" y="280"/>
                    </a:lnTo>
                    <a:lnTo>
                      <a:pt x="40" y="279"/>
                    </a:lnTo>
                    <a:lnTo>
                      <a:pt x="39" y="279"/>
                    </a:lnTo>
                    <a:lnTo>
                      <a:pt x="38" y="278"/>
                    </a:lnTo>
                    <a:lnTo>
                      <a:pt x="38" y="277"/>
                    </a:lnTo>
                    <a:lnTo>
                      <a:pt x="37" y="275"/>
                    </a:lnTo>
                    <a:lnTo>
                      <a:pt x="38" y="275"/>
                    </a:lnTo>
                    <a:lnTo>
                      <a:pt x="39" y="275"/>
                    </a:lnTo>
                    <a:lnTo>
                      <a:pt x="40" y="275"/>
                    </a:lnTo>
                    <a:lnTo>
                      <a:pt x="41" y="275"/>
                    </a:lnTo>
                    <a:lnTo>
                      <a:pt x="41" y="274"/>
                    </a:lnTo>
                    <a:lnTo>
                      <a:pt x="41" y="273"/>
                    </a:lnTo>
                    <a:lnTo>
                      <a:pt x="41" y="272"/>
                    </a:lnTo>
                    <a:lnTo>
                      <a:pt x="40" y="271"/>
                    </a:lnTo>
                    <a:lnTo>
                      <a:pt x="39" y="270"/>
                    </a:lnTo>
                    <a:lnTo>
                      <a:pt x="39" y="269"/>
                    </a:lnTo>
                    <a:lnTo>
                      <a:pt x="39" y="268"/>
                    </a:lnTo>
                    <a:lnTo>
                      <a:pt x="40" y="267"/>
                    </a:lnTo>
                    <a:lnTo>
                      <a:pt x="41" y="266"/>
                    </a:lnTo>
                    <a:lnTo>
                      <a:pt x="41" y="265"/>
                    </a:lnTo>
                    <a:lnTo>
                      <a:pt x="42" y="264"/>
                    </a:lnTo>
                    <a:lnTo>
                      <a:pt x="42" y="263"/>
                    </a:lnTo>
                    <a:lnTo>
                      <a:pt x="41" y="263"/>
                    </a:lnTo>
                    <a:lnTo>
                      <a:pt x="40" y="262"/>
                    </a:lnTo>
                    <a:lnTo>
                      <a:pt x="41" y="261"/>
                    </a:lnTo>
                    <a:lnTo>
                      <a:pt x="40" y="260"/>
                    </a:lnTo>
                    <a:lnTo>
                      <a:pt x="41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39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0" y="252"/>
                    </a:lnTo>
                    <a:lnTo>
                      <a:pt x="41" y="249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0" y="246"/>
                    </a:lnTo>
                    <a:lnTo>
                      <a:pt x="41" y="245"/>
                    </a:lnTo>
                    <a:lnTo>
                      <a:pt x="41" y="244"/>
                    </a:lnTo>
                    <a:lnTo>
                      <a:pt x="41" y="243"/>
                    </a:lnTo>
                    <a:lnTo>
                      <a:pt x="42" y="242"/>
                    </a:lnTo>
                    <a:lnTo>
                      <a:pt x="41" y="241"/>
                    </a:lnTo>
                    <a:lnTo>
                      <a:pt x="41" y="240"/>
                    </a:lnTo>
                    <a:lnTo>
                      <a:pt x="40" y="239"/>
                    </a:lnTo>
                    <a:lnTo>
                      <a:pt x="39" y="239"/>
                    </a:lnTo>
                    <a:lnTo>
                      <a:pt x="39" y="238"/>
                    </a:lnTo>
                    <a:lnTo>
                      <a:pt x="38" y="238"/>
                    </a:lnTo>
                    <a:lnTo>
                      <a:pt x="38" y="237"/>
                    </a:lnTo>
                    <a:lnTo>
                      <a:pt x="38" y="236"/>
                    </a:lnTo>
                    <a:lnTo>
                      <a:pt x="37" y="235"/>
                    </a:lnTo>
                    <a:lnTo>
                      <a:pt x="37" y="234"/>
                    </a:lnTo>
                    <a:lnTo>
                      <a:pt x="37" y="233"/>
                    </a:lnTo>
                    <a:lnTo>
                      <a:pt x="36" y="232"/>
                    </a:lnTo>
                    <a:lnTo>
                      <a:pt x="37" y="232"/>
                    </a:lnTo>
                    <a:lnTo>
                      <a:pt x="37" y="231"/>
                    </a:lnTo>
                    <a:lnTo>
                      <a:pt x="36" y="229"/>
                    </a:lnTo>
                    <a:lnTo>
                      <a:pt x="36" y="227"/>
                    </a:lnTo>
                    <a:lnTo>
                      <a:pt x="36" y="224"/>
                    </a:lnTo>
                    <a:lnTo>
                      <a:pt x="36" y="223"/>
                    </a:lnTo>
                    <a:lnTo>
                      <a:pt x="35" y="221"/>
                    </a:lnTo>
                    <a:lnTo>
                      <a:pt x="35" y="220"/>
                    </a:lnTo>
                    <a:lnTo>
                      <a:pt x="35" y="218"/>
                    </a:lnTo>
                    <a:lnTo>
                      <a:pt x="35" y="217"/>
                    </a:lnTo>
                    <a:lnTo>
                      <a:pt x="36" y="216"/>
                    </a:lnTo>
                    <a:lnTo>
                      <a:pt x="36" y="215"/>
                    </a:lnTo>
                    <a:lnTo>
                      <a:pt x="39" y="213"/>
                    </a:lnTo>
                    <a:lnTo>
                      <a:pt x="39" y="212"/>
                    </a:lnTo>
                    <a:lnTo>
                      <a:pt x="40" y="211"/>
                    </a:lnTo>
                    <a:lnTo>
                      <a:pt x="40" y="210"/>
                    </a:lnTo>
                    <a:lnTo>
                      <a:pt x="40" y="209"/>
                    </a:lnTo>
                    <a:lnTo>
                      <a:pt x="39" y="206"/>
                    </a:lnTo>
                    <a:lnTo>
                      <a:pt x="39" y="205"/>
                    </a:lnTo>
                    <a:lnTo>
                      <a:pt x="38" y="202"/>
                    </a:lnTo>
                    <a:lnTo>
                      <a:pt x="38" y="200"/>
                    </a:lnTo>
                    <a:lnTo>
                      <a:pt x="38" y="199"/>
                    </a:lnTo>
                    <a:lnTo>
                      <a:pt x="37" y="198"/>
                    </a:lnTo>
                    <a:lnTo>
                      <a:pt x="36" y="197"/>
                    </a:lnTo>
                    <a:lnTo>
                      <a:pt x="35" y="196"/>
                    </a:lnTo>
                    <a:lnTo>
                      <a:pt x="34" y="195"/>
                    </a:lnTo>
                    <a:lnTo>
                      <a:pt x="33" y="193"/>
                    </a:lnTo>
                    <a:lnTo>
                      <a:pt x="32" y="191"/>
                    </a:lnTo>
                    <a:lnTo>
                      <a:pt x="31" y="190"/>
                    </a:lnTo>
                    <a:lnTo>
                      <a:pt x="31" y="188"/>
                    </a:lnTo>
                    <a:lnTo>
                      <a:pt x="31" y="187"/>
                    </a:lnTo>
                    <a:lnTo>
                      <a:pt x="31" y="186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3" y="183"/>
                    </a:lnTo>
                    <a:lnTo>
                      <a:pt x="34" y="181"/>
                    </a:lnTo>
                    <a:lnTo>
                      <a:pt x="35" y="179"/>
                    </a:lnTo>
                    <a:lnTo>
                      <a:pt x="36" y="179"/>
                    </a:lnTo>
                    <a:lnTo>
                      <a:pt x="36" y="176"/>
                    </a:lnTo>
                    <a:lnTo>
                      <a:pt x="38" y="175"/>
                    </a:lnTo>
                    <a:lnTo>
                      <a:pt x="39" y="174"/>
                    </a:lnTo>
                    <a:lnTo>
                      <a:pt x="40" y="173"/>
                    </a:lnTo>
                    <a:lnTo>
                      <a:pt x="41" y="171"/>
                    </a:lnTo>
                    <a:lnTo>
                      <a:pt x="42" y="170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40" y="164"/>
                    </a:lnTo>
                    <a:lnTo>
                      <a:pt x="39" y="162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5" y="162"/>
                    </a:lnTo>
                    <a:lnTo>
                      <a:pt x="34" y="161"/>
                    </a:lnTo>
                    <a:lnTo>
                      <a:pt x="32" y="160"/>
                    </a:lnTo>
                    <a:lnTo>
                      <a:pt x="31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32" y="152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4" y="145"/>
                    </a:lnTo>
                    <a:lnTo>
                      <a:pt x="34" y="144"/>
                    </a:lnTo>
                    <a:lnTo>
                      <a:pt x="33" y="142"/>
                    </a:lnTo>
                    <a:lnTo>
                      <a:pt x="33" y="141"/>
                    </a:lnTo>
                    <a:lnTo>
                      <a:pt x="32" y="139"/>
                    </a:lnTo>
                    <a:lnTo>
                      <a:pt x="31" y="137"/>
                    </a:lnTo>
                    <a:lnTo>
                      <a:pt x="31" y="136"/>
                    </a:lnTo>
                    <a:lnTo>
                      <a:pt x="30" y="136"/>
                    </a:lnTo>
                    <a:lnTo>
                      <a:pt x="30" y="134"/>
                    </a:lnTo>
                    <a:lnTo>
                      <a:pt x="28" y="131"/>
                    </a:lnTo>
                    <a:lnTo>
                      <a:pt x="28" y="130"/>
                    </a:lnTo>
                    <a:lnTo>
                      <a:pt x="27" y="129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27" y="121"/>
                    </a:lnTo>
                    <a:lnTo>
                      <a:pt x="27" y="120"/>
                    </a:lnTo>
                    <a:lnTo>
                      <a:pt x="26" y="119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5" y="115"/>
                    </a:lnTo>
                    <a:lnTo>
                      <a:pt x="25" y="113"/>
                    </a:lnTo>
                    <a:lnTo>
                      <a:pt x="24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3" y="109"/>
                    </a:lnTo>
                    <a:lnTo>
                      <a:pt x="23" y="108"/>
                    </a:lnTo>
                    <a:lnTo>
                      <a:pt x="25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5" y="103"/>
                    </a:lnTo>
                    <a:lnTo>
                      <a:pt x="24" y="102"/>
                    </a:lnTo>
                    <a:lnTo>
                      <a:pt x="23" y="101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6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8" y="93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3" y="84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7" y="82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4" y="78"/>
                    </a:lnTo>
                    <a:lnTo>
                      <a:pt x="1" y="77"/>
                    </a:lnTo>
                    <a:lnTo>
                      <a:pt x="0" y="72"/>
                    </a:lnTo>
                    <a:lnTo>
                      <a:pt x="2" y="72"/>
                    </a:lnTo>
                    <a:lnTo>
                      <a:pt x="2" y="73"/>
                    </a:lnTo>
                    <a:lnTo>
                      <a:pt x="3" y="74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7" y="70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7" y="61"/>
                    </a:lnTo>
                    <a:lnTo>
                      <a:pt x="8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7" y="55"/>
                    </a:lnTo>
                    <a:lnTo>
                      <a:pt x="5" y="56"/>
                    </a:lnTo>
                    <a:lnTo>
                      <a:pt x="4" y="56"/>
                    </a:lnTo>
                    <a:lnTo>
                      <a:pt x="3" y="56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0" y="48"/>
                    </a:lnTo>
                    <a:lnTo>
                      <a:pt x="1" y="47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9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8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40" y="6"/>
                    </a:lnTo>
                    <a:lnTo>
                      <a:pt x="42" y="6"/>
                    </a:lnTo>
                    <a:lnTo>
                      <a:pt x="44" y="6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8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4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5"/>
                    </a:lnTo>
                    <a:lnTo>
                      <a:pt x="70" y="4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3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8" y="6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1" y="5"/>
                    </a:lnTo>
                    <a:lnTo>
                      <a:pt x="83" y="6"/>
                    </a:lnTo>
                    <a:lnTo>
                      <a:pt x="86" y="5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4"/>
                    </a:lnTo>
                    <a:lnTo>
                      <a:pt x="92" y="4"/>
                    </a:lnTo>
                    <a:lnTo>
                      <a:pt x="94" y="3"/>
                    </a:lnTo>
                    <a:lnTo>
                      <a:pt x="95" y="3"/>
                    </a:lnTo>
                    <a:lnTo>
                      <a:pt x="96" y="2"/>
                    </a:lnTo>
                    <a:lnTo>
                      <a:pt x="96" y="1"/>
                    </a:lnTo>
                    <a:lnTo>
                      <a:pt x="97" y="0"/>
                    </a:lnTo>
                    <a:lnTo>
                      <a:pt x="98" y="0"/>
                    </a:lnTo>
                    <a:lnTo>
                      <a:pt x="100" y="1"/>
                    </a:lnTo>
                    <a:lnTo>
                      <a:pt x="103" y="3"/>
                    </a:lnTo>
                    <a:lnTo>
                      <a:pt x="105" y="4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20" y="5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1" y="6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7" y="8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38" y="9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10"/>
                    </a:lnTo>
                    <a:lnTo>
                      <a:pt x="142" y="10"/>
                    </a:lnTo>
                    <a:lnTo>
                      <a:pt x="143" y="10"/>
                    </a:lnTo>
                    <a:lnTo>
                      <a:pt x="144" y="11"/>
                    </a:lnTo>
                    <a:lnTo>
                      <a:pt x="144" y="10"/>
                    </a:lnTo>
                    <a:lnTo>
                      <a:pt x="145" y="10"/>
                    </a:lnTo>
                    <a:lnTo>
                      <a:pt x="146" y="10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1" y="12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3" y="12"/>
                    </a:lnTo>
                    <a:lnTo>
                      <a:pt x="152" y="12"/>
                    </a:lnTo>
                    <a:lnTo>
                      <a:pt x="151" y="12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6" y="13"/>
                    </a:lnTo>
                    <a:lnTo>
                      <a:pt x="155" y="13"/>
                    </a:lnTo>
                    <a:lnTo>
                      <a:pt x="154" y="13"/>
                    </a:lnTo>
                    <a:lnTo>
                      <a:pt x="154" y="12"/>
                    </a:lnTo>
                    <a:lnTo>
                      <a:pt x="155" y="13"/>
                    </a:lnTo>
                    <a:lnTo>
                      <a:pt x="157" y="14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7"/>
                    </a:lnTo>
                    <a:lnTo>
                      <a:pt x="163" y="17"/>
                    </a:lnTo>
                    <a:lnTo>
                      <a:pt x="165" y="19"/>
                    </a:lnTo>
                    <a:lnTo>
                      <a:pt x="166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68" y="21"/>
                    </a:lnTo>
                    <a:lnTo>
                      <a:pt x="168" y="22"/>
                    </a:lnTo>
                    <a:lnTo>
                      <a:pt x="170" y="23"/>
                    </a:lnTo>
                    <a:lnTo>
                      <a:pt x="171" y="24"/>
                    </a:lnTo>
                    <a:lnTo>
                      <a:pt x="172" y="24"/>
                    </a:lnTo>
                    <a:lnTo>
                      <a:pt x="172" y="25"/>
                    </a:lnTo>
                    <a:lnTo>
                      <a:pt x="174" y="25"/>
                    </a:lnTo>
                    <a:lnTo>
                      <a:pt x="174" y="26"/>
                    </a:lnTo>
                    <a:lnTo>
                      <a:pt x="175" y="27"/>
                    </a:lnTo>
                    <a:lnTo>
                      <a:pt x="176" y="27"/>
                    </a:lnTo>
                    <a:lnTo>
                      <a:pt x="176" y="28"/>
                    </a:lnTo>
                    <a:lnTo>
                      <a:pt x="177" y="29"/>
                    </a:lnTo>
                    <a:lnTo>
                      <a:pt x="179" y="30"/>
                    </a:lnTo>
                    <a:lnTo>
                      <a:pt x="180" y="31"/>
                    </a:lnTo>
                    <a:lnTo>
                      <a:pt x="182" y="31"/>
                    </a:lnTo>
                    <a:lnTo>
                      <a:pt x="183" y="31"/>
                    </a:lnTo>
                    <a:lnTo>
                      <a:pt x="183" y="32"/>
                    </a:lnTo>
                    <a:lnTo>
                      <a:pt x="184" y="32"/>
                    </a:lnTo>
                    <a:lnTo>
                      <a:pt x="185" y="33"/>
                    </a:lnTo>
                    <a:lnTo>
                      <a:pt x="186" y="34"/>
                    </a:lnTo>
                    <a:lnTo>
                      <a:pt x="187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5"/>
                    </a:lnTo>
                    <a:lnTo>
                      <a:pt x="190" y="36"/>
                    </a:lnTo>
                    <a:lnTo>
                      <a:pt x="191" y="37"/>
                    </a:lnTo>
                    <a:lnTo>
                      <a:pt x="191" y="39"/>
                    </a:lnTo>
                    <a:lnTo>
                      <a:pt x="192" y="40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8" y="42"/>
                    </a:lnTo>
                    <a:lnTo>
                      <a:pt x="199" y="43"/>
                    </a:lnTo>
                    <a:lnTo>
                      <a:pt x="200" y="44"/>
                    </a:lnTo>
                    <a:lnTo>
                      <a:pt x="201" y="44"/>
                    </a:lnTo>
                    <a:lnTo>
                      <a:pt x="201" y="45"/>
                    </a:lnTo>
                    <a:lnTo>
                      <a:pt x="202" y="45"/>
                    </a:lnTo>
                    <a:lnTo>
                      <a:pt x="203" y="46"/>
                    </a:lnTo>
                    <a:lnTo>
                      <a:pt x="204" y="47"/>
                    </a:lnTo>
                    <a:lnTo>
                      <a:pt x="205" y="48"/>
                    </a:lnTo>
                    <a:lnTo>
                      <a:pt x="206" y="49"/>
                    </a:lnTo>
                    <a:lnTo>
                      <a:pt x="207" y="49"/>
                    </a:lnTo>
                    <a:lnTo>
                      <a:pt x="209" y="49"/>
                    </a:lnTo>
                    <a:lnTo>
                      <a:pt x="210" y="50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2" y="52"/>
                    </a:lnTo>
                    <a:lnTo>
                      <a:pt x="213" y="53"/>
                    </a:lnTo>
                    <a:lnTo>
                      <a:pt x="214" y="54"/>
                    </a:lnTo>
                    <a:lnTo>
                      <a:pt x="215" y="54"/>
                    </a:lnTo>
                    <a:lnTo>
                      <a:pt x="216" y="53"/>
                    </a:lnTo>
                    <a:lnTo>
                      <a:pt x="217" y="53"/>
                    </a:lnTo>
                    <a:lnTo>
                      <a:pt x="218" y="54"/>
                    </a:lnTo>
                    <a:lnTo>
                      <a:pt x="219" y="55"/>
                    </a:lnTo>
                    <a:lnTo>
                      <a:pt x="220" y="55"/>
                    </a:lnTo>
                    <a:lnTo>
                      <a:pt x="220" y="56"/>
                    </a:lnTo>
                    <a:lnTo>
                      <a:pt x="222" y="57"/>
                    </a:lnTo>
                    <a:lnTo>
                      <a:pt x="223" y="58"/>
                    </a:lnTo>
                    <a:lnTo>
                      <a:pt x="224" y="58"/>
                    </a:lnTo>
                    <a:lnTo>
                      <a:pt x="225" y="59"/>
                    </a:lnTo>
                    <a:lnTo>
                      <a:pt x="226" y="59"/>
                    </a:lnTo>
                    <a:lnTo>
                      <a:pt x="227" y="59"/>
                    </a:lnTo>
                    <a:lnTo>
                      <a:pt x="228" y="59"/>
                    </a:lnTo>
                    <a:lnTo>
                      <a:pt x="229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4" y="66"/>
                    </a:lnTo>
                    <a:lnTo>
                      <a:pt x="234" y="67"/>
                    </a:lnTo>
                    <a:lnTo>
                      <a:pt x="236" y="71"/>
                    </a:lnTo>
                    <a:lnTo>
                      <a:pt x="237" y="71"/>
                    </a:lnTo>
                    <a:lnTo>
                      <a:pt x="237" y="72"/>
                    </a:lnTo>
                    <a:lnTo>
                      <a:pt x="238" y="73"/>
                    </a:lnTo>
                    <a:lnTo>
                      <a:pt x="239" y="74"/>
                    </a:lnTo>
                    <a:lnTo>
                      <a:pt x="240" y="74"/>
                    </a:lnTo>
                    <a:lnTo>
                      <a:pt x="242" y="74"/>
                    </a:lnTo>
                    <a:lnTo>
                      <a:pt x="242" y="75"/>
                    </a:lnTo>
                    <a:lnTo>
                      <a:pt x="244" y="78"/>
                    </a:lnTo>
                    <a:lnTo>
                      <a:pt x="245" y="80"/>
                    </a:lnTo>
                    <a:lnTo>
                      <a:pt x="246" y="81"/>
                    </a:lnTo>
                    <a:lnTo>
                      <a:pt x="246" y="80"/>
                    </a:lnTo>
                    <a:lnTo>
                      <a:pt x="247" y="80"/>
                    </a:lnTo>
                    <a:lnTo>
                      <a:pt x="247" y="81"/>
                    </a:lnTo>
                    <a:lnTo>
                      <a:pt x="248" y="81"/>
                    </a:lnTo>
                    <a:lnTo>
                      <a:pt x="249" y="82"/>
                    </a:lnTo>
                    <a:lnTo>
                      <a:pt x="250" y="82"/>
                    </a:lnTo>
                    <a:lnTo>
                      <a:pt x="250" y="81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0"/>
                    </a:lnTo>
                    <a:lnTo>
                      <a:pt x="253" y="81"/>
                    </a:lnTo>
                    <a:lnTo>
                      <a:pt x="254" y="81"/>
                    </a:lnTo>
                    <a:lnTo>
                      <a:pt x="256" y="82"/>
                    </a:lnTo>
                    <a:lnTo>
                      <a:pt x="257" y="83"/>
                    </a:lnTo>
                    <a:lnTo>
                      <a:pt x="258" y="85"/>
                    </a:lnTo>
                    <a:lnTo>
                      <a:pt x="259" y="86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0" y="89"/>
                    </a:lnTo>
                    <a:lnTo>
                      <a:pt x="261" y="91"/>
                    </a:lnTo>
                    <a:lnTo>
                      <a:pt x="262" y="92"/>
                    </a:lnTo>
                    <a:lnTo>
                      <a:pt x="262" y="93"/>
                    </a:lnTo>
                    <a:lnTo>
                      <a:pt x="263" y="93"/>
                    </a:lnTo>
                    <a:lnTo>
                      <a:pt x="264" y="93"/>
                    </a:lnTo>
                    <a:lnTo>
                      <a:pt x="265" y="94"/>
                    </a:lnTo>
                    <a:lnTo>
                      <a:pt x="266" y="95"/>
                    </a:lnTo>
                    <a:lnTo>
                      <a:pt x="268" y="97"/>
                    </a:lnTo>
                    <a:lnTo>
                      <a:pt x="269" y="98"/>
                    </a:lnTo>
                    <a:lnTo>
                      <a:pt x="270" y="98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9"/>
                    </a:lnTo>
                    <a:lnTo>
                      <a:pt x="274" y="101"/>
                    </a:lnTo>
                    <a:lnTo>
                      <a:pt x="275" y="102"/>
                    </a:lnTo>
                    <a:lnTo>
                      <a:pt x="276" y="103"/>
                    </a:lnTo>
                    <a:lnTo>
                      <a:pt x="277" y="105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9"/>
                    </a:lnTo>
                    <a:lnTo>
                      <a:pt x="284" y="110"/>
                    </a:lnTo>
                    <a:lnTo>
                      <a:pt x="285" y="111"/>
                    </a:lnTo>
                    <a:lnTo>
                      <a:pt x="285" y="112"/>
                    </a:lnTo>
                    <a:lnTo>
                      <a:pt x="286" y="112"/>
                    </a:lnTo>
                    <a:lnTo>
                      <a:pt x="287" y="114"/>
                    </a:lnTo>
                    <a:lnTo>
                      <a:pt x="290" y="115"/>
                    </a:lnTo>
                    <a:lnTo>
                      <a:pt x="291" y="115"/>
                    </a:lnTo>
                    <a:lnTo>
                      <a:pt x="291" y="116"/>
                    </a:lnTo>
                    <a:lnTo>
                      <a:pt x="292" y="116"/>
                    </a:lnTo>
                    <a:lnTo>
                      <a:pt x="293" y="116"/>
                    </a:lnTo>
                    <a:lnTo>
                      <a:pt x="294" y="116"/>
                    </a:lnTo>
                    <a:lnTo>
                      <a:pt x="294" y="117"/>
                    </a:lnTo>
                    <a:lnTo>
                      <a:pt x="294" y="116"/>
                    </a:lnTo>
                    <a:lnTo>
                      <a:pt x="295" y="116"/>
                    </a:lnTo>
                    <a:lnTo>
                      <a:pt x="295" y="117"/>
                    </a:lnTo>
                    <a:lnTo>
                      <a:pt x="296" y="117"/>
                    </a:lnTo>
                    <a:lnTo>
                      <a:pt x="297" y="118"/>
                    </a:lnTo>
                    <a:lnTo>
                      <a:pt x="298" y="118"/>
                    </a:lnTo>
                    <a:lnTo>
                      <a:pt x="299" y="119"/>
                    </a:lnTo>
                    <a:lnTo>
                      <a:pt x="300" y="120"/>
                    </a:lnTo>
                    <a:lnTo>
                      <a:pt x="302" y="120"/>
                    </a:lnTo>
                    <a:lnTo>
                      <a:pt x="303" y="120"/>
                    </a:lnTo>
                    <a:lnTo>
                      <a:pt x="304" y="121"/>
                    </a:lnTo>
                    <a:lnTo>
                      <a:pt x="305" y="121"/>
                    </a:lnTo>
                    <a:lnTo>
                      <a:pt x="306" y="121"/>
                    </a:lnTo>
                    <a:lnTo>
                      <a:pt x="307" y="120"/>
                    </a:lnTo>
                    <a:lnTo>
                      <a:pt x="307" y="119"/>
                    </a:lnTo>
                    <a:lnTo>
                      <a:pt x="308" y="120"/>
                    </a:lnTo>
                    <a:lnTo>
                      <a:pt x="308" y="122"/>
                    </a:lnTo>
                    <a:lnTo>
                      <a:pt x="309" y="122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2" y="128"/>
                    </a:lnTo>
                    <a:lnTo>
                      <a:pt x="312" y="129"/>
                    </a:lnTo>
                    <a:lnTo>
                      <a:pt x="312" y="130"/>
                    </a:lnTo>
                    <a:lnTo>
                      <a:pt x="314" y="132"/>
                    </a:lnTo>
                    <a:lnTo>
                      <a:pt x="314" y="133"/>
                    </a:lnTo>
                    <a:lnTo>
                      <a:pt x="318" y="139"/>
                    </a:lnTo>
                    <a:lnTo>
                      <a:pt x="319" y="141"/>
                    </a:lnTo>
                    <a:lnTo>
                      <a:pt x="320" y="142"/>
                    </a:lnTo>
                    <a:lnTo>
                      <a:pt x="322" y="144"/>
                    </a:lnTo>
                    <a:lnTo>
                      <a:pt x="324" y="145"/>
                    </a:lnTo>
                    <a:lnTo>
                      <a:pt x="324" y="146"/>
                    </a:lnTo>
                    <a:lnTo>
                      <a:pt x="323" y="146"/>
                    </a:lnTo>
                    <a:lnTo>
                      <a:pt x="324" y="146"/>
                    </a:lnTo>
                    <a:lnTo>
                      <a:pt x="325" y="146"/>
                    </a:lnTo>
                    <a:lnTo>
                      <a:pt x="326" y="146"/>
                    </a:lnTo>
                    <a:lnTo>
                      <a:pt x="327" y="147"/>
                    </a:lnTo>
                    <a:lnTo>
                      <a:pt x="329" y="149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5" y="158"/>
                    </a:lnTo>
                    <a:lnTo>
                      <a:pt x="335" y="159"/>
                    </a:lnTo>
                    <a:lnTo>
                      <a:pt x="338" y="163"/>
                    </a:lnTo>
                    <a:lnTo>
                      <a:pt x="339" y="165"/>
                    </a:lnTo>
                    <a:lnTo>
                      <a:pt x="340" y="168"/>
                    </a:lnTo>
                    <a:lnTo>
                      <a:pt x="342" y="170"/>
                    </a:lnTo>
                    <a:lnTo>
                      <a:pt x="343" y="171"/>
                    </a:lnTo>
                    <a:lnTo>
                      <a:pt x="344" y="172"/>
                    </a:lnTo>
                    <a:lnTo>
                      <a:pt x="347" y="176"/>
                    </a:lnTo>
                    <a:lnTo>
                      <a:pt x="348" y="177"/>
                    </a:lnTo>
                    <a:lnTo>
                      <a:pt x="349" y="178"/>
                    </a:lnTo>
                    <a:lnTo>
                      <a:pt x="350" y="179"/>
                    </a:lnTo>
                    <a:lnTo>
                      <a:pt x="352" y="182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4"/>
                    </a:lnTo>
                    <a:lnTo>
                      <a:pt x="356" y="185"/>
                    </a:lnTo>
                    <a:lnTo>
                      <a:pt x="358" y="188"/>
                    </a:lnTo>
                    <a:lnTo>
                      <a:pt x="360" y="189"/>
                    </a:lnTo>
                    <a:lnTo>
                      <a:pt x="362" y="193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9" y="198"/>
                    </a:lnTo>
                    <a:lnTo>
                      <a:pt x="370" y="198"/>
                    </a:lnTo>
                    <a:lnTo>
                      <a:pt x="372" y="200"/>
                    </a:lnTo>
                    <a:lnTo>
                      <a:pt x="373" y="200"/>
                    </a:lnTo>
                    <a:lnTo>
                      <a:pt x="374" y="201"/>
                    </a:lnTo>
                    <a:lnTo>
                      <a:pt x="374" y="200"/>
                    </a:lnTo>
                    <a:lnTo>
                      <a:pt x="376" y="201"/>
                    </a:lnTo>
                    <a:lnTo>
                      <a:pt x="377" y="201"/>
                    </a:lnTo>
                    <a:lnTo>
                      <a:pt x="377" y="202"/>
                    </a:lnTo>
                    <a:lnTo>
                      <a:pt x="377" y="203"/>
                    </a:lnTo>
                    <a:lnTo>
                      <a:pt x="377" y="204"/>
                    </a:lnTo>
                    <a:lnTo>
                      <a:pt x="378" y="205"/>
                    </a:lnTo>
                    <a:lnTo>
                      <a:pt x="379" y="206"/>
                    </a:lnTo>
                    <a:lnTo>
                      <a:pt x="379" y="207"/>
                    </a:lnTo>
                    <a:lnTo>
                      <a:pt x="379" y="209"/>
                    </a:lnTo>
                    <a:lnTo>
                      <a:pt x="381" y="212"/>
                    </a:lnTo>
                    <a:lnTo>
                      <a:pt x="381" y="213"/>
                    </a:lnTo>
                    <a:lnTo>
                      <a:pt x="382" y="214"/>
                    </a:lnTo>
                    <a:lnTo>
                      <a:pt x="383" y="215"/>
                    </a:lnTo>
                    <a:lnTo>
                      <a:pt x="384" y="215"/>
                    </a:lnTo>
                    <a:lnTo>
                      <a:pt x="385" y="216"/>
                    </a:lnTo>
                    <a:lnTo>
                      <a:pt x="388" y="221"/>
                    </a:lnTo>
                    <a:lnTo>
                      <a:pt x="392" y="226"/>
                    </a:lnTo>
                    <a:lnTo>
                      <a:pt x="394" y="227"/>
                    </a:lnTo>
                    <a:lnTo>
                      <a:pt x="395" y="227"/>
                    </a:lnTo>
                    <a:lnTo>
                      <a:pt x="397" y="229"/>
                    </a:lnTo>
                    <a:lnTo>
                      <a:pt x="398" y="229"/>
                    </a:lnTo>
                    <a:lnTo>
                      <a:pt x="399" y="230"/>
                    </a:lnTo>
                    <a:lnTo>
                      <a:pt x="401" y="229"/>
                    </a:lnTo>
                    <a:lnTo>
                      <a:pt x="402" y="229"/>
                    </a:lnTo>
                    <a:lnTo>
                      <a:pt x="403" y="229"/>
                    </a:lnTo>
                    <a:lnTo>
                      <a:pt x="403" y="228"/>
                    </a:lnTo>
                    <a:lnTo>
                      <a:pt x="404" y="228"/>
                    </a:lnTo>
                    <a:lnTo>
                      <a:pt x="405" y="229"/>
                    </a:lnTo>
                    <a:lnTo>
                      <a:pt x="406" y="230"/>
                    </a:lnTo>
                    <a:lnTo>
                      <a:pt x="406" y="231"/>
                    </a:lnTo>
                    <a:lnTo>
                      <a:pt x="407" y="231"/>
                    </a:lnTo>
                    <a:lnTo>
                      <a:pt x="408" y="231"/>
                    </a:lnTo>
                    <a:lnTo>
                      <a:pt x="408" y="232"/>
                    </a:lnTo>
                    <a:lnTo>
                      <a:pt x="409" y="232"/>
                    </a:lnTo>
                    <a:lnTo>
                      <a:pt x="411" y="233"/>
                    </a:lnTo>
                    <a:lnTo>
                      <a:pt x="413" y="234"/>
                    </a:lnTo>
                    <a:lnTo>
                      <a:pt x="414" y="235"/>
                    </a:lnTo>
                    <a:lnTo>
                      <a:pt x="416" y="236"/>
                    </a:lnTo>
                    <a:lnTo>
                      <a:pt x="418" y="236"/>
                    </a:lnTo>
                    <a:lnTo>
                      <a:pt x="418" y="237"/>
                    </a:lnTo>
                    <a:lnTo>
                      <a:pt x="419" y="237"/>
                    </a:lnTo>
                    <a:lnTo>
                      <a:pt x="420" y="237"/>
                    </a:lnTo>
                    <a:lnTo>
                      <a:pt x="421" y="238"/>
                    </a:lnTo>
                    <a:lnTo>
                      <a:pt x="422" y="238"/>
                    </a:lnTo>
                    <a:lnTo>
                      <a:pt x="423" y="240"/>
                    </a:lnTo>
                    <a:lnTo>
                      <a:pt x="425" y="241"/>
                    </a:lnTo>
                    <a:lnTo>
                      <a:pt x="426" y="244"/>
                    </a:lnTo>
                    <a:lnTo>
                      <a:pt x="427" y="248"/>
                    </a:lnTo>
                    <a:lnTo>
                      <a:pt x="427" y="249"/>
                    </a:lnTo>
                    <a:lnTo>
                      <a:pt x="428" y="252"/>
                    </a:lnTo>
                    <a:lnTo>
                      <a:pt x="428" y="253"/>
                    </a:lnTo>
                    <a:lnTo>
                      <a:pt x="417" y="254"/>
                    </a:lnTo>
                    <a:lnTo>
                      <a:pt x="408" y="256"/>
                    </a:lnTo>
                    <a:lnTo>
                      <a:pt x="406" y="256"/>
                    </a:lnTo>
                    <a:lnTo>
                      <a:pt x="387" y="259"/>
                    </a:lnTo>
                    <a:lnTo>
                      <a:pt x="382" y="266"/>
                    </a:lnTo>
                    <a:lnTo>
                      <a:pt x="379" y="270"/>
                    </a:lnTo>
                    <a:lnTo>
                      <a:pt x="370" y="288"/>
                    </a:lnTo>
                    <a:lnTo>
                      <a:pt x="369" y="288"/>
                    </a:lnTo>
                    <a:lnTo>
                      <a:pt x="366" y="294"/>
                    </a:lnTo>
                    <a:lnTo>
                      <a:pt x="367" y="295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5" y="298"/>
                    </a:lnTo>
                    <a:lnTo>
                      <a:pt x="364" y="298"/>
                    </a:lnTo>
                    <a:lnTo>
                      <a:pt x="363" y="300"/>
                    </a:lnTo>
                    <a:lnTo>
                      <a:pt x="362" y="300"/>
                    </a:lnTo>
                    <a:lnTo>
                      <a:pt x="362" y="301"/>
                    </a:lnTo>
                    <a:lnTo>
                      <a:pt x="362" y="302"/>
                    </a:lnTo>
                    <a:lnTo>
                      <a:pt x="362" y="303"/>
                    </a:lnTo>
                    <a:lnTo>
                      <a:pt x="361" y="303"/>
                    </a:lnTo>
                    <a:lnTo>
                      <a:pt x="361" y="304"/>
                    </a:lnTo>
                    <a:lnTo>
                      <a:pt x="360" y="304"/>
                    </a:lnTo>
                    <a:lnTo>
                      <a:pt x="359" y="305"/>
                    </a:lnTo>
                    <a:lnTo>
                      <a:pt x="358" y="306"/>
                    </a:lnTo>
                    <a:lnTo>
                      <a:pt x="357" y="307"/>
                    </a:lnTo>
                    <a:lnTo>
                      <a:pt x="357" y="308"/>
                    </a:lnTo>
                    <a:lnTo>
                      <a:pt x="357" y="309"/>
                    </a:lnTo>
                    <a:lnTo>
                      <a:pt x="357" y="310"/>
                    </a:lnTo>
                    <a:lnTo>
                      <a:pt x="356" y="311"/>
                    </a:lnTo>
                    <a:lnTo>
                      <a:pt x="354" y="311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2" y="313"/>
                    </a:lnTo>
                    <a:lnTo>
                      <a:pt x="351" y="312"/>
                    </a:lnTo>
                    <a:lnTo>
                      <a:pt x="349" y="312"/>
                    </a:lnTo>
                    <a:lnTo>
                      <a:pt x="348" y="312"/>
                    </a:lnTo>
                    <a:lnTo>
                      <a:pt x="348" y="313"/>
                    </a:lnTo>
                    <a:lnTo>
                      <a:pt x="348" y="315"/>
                    </a:lnTo>
                    <a:lnTo>
                      <a:pt x="348" y="316"/>
                    </a:lnTo>
                    <a:lnTo>
                      <a:pt x="348" y="317"/>
                    </a:lnTo>
                    <a:lnTo>
                      <a:pt x="347" y="318"/>
                    </a:lnTo>
                    <a:lnTo>
                      <a:pt x="348" y="318"/>
                    </a:lnTo>
                    <a:lnTo>
                      <a:pt x="348" y="319"/>
                    </a:lnTo>
                    <a:lnTo>
                      <a:pt x="348" y="320"/>
                    </a:lnTo>
                    <a:lnTo>
                      <a:pt x="349" y="320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2"/>
                    </a:lnTo>
                    <a:lnTo>
                      <a:pt x="346" y="323"/>
                    </a:lnTo>
                    <a:lnTo>
                      <a:pt x="345" y="324"/>
                    </a:lnTo>
                    <a:lnTo>
                      <a:pt x="345" y="325"/>
                    </a:lnTo>
                    <a:lnTo>
                      <a:pt x="344" y="325"/>
                    </a:lnTo>
                    <a:lnTo>
                      <a:pt x="343" y="325"/>
                    </a:lnTo>
                    <a:lnTo>
                      <a:pt x="342" y="325"/>
                    </a:lnTo>
                    <a:lnTo>
                      <a:pt x="342" y="326"/>
                    </a:lnTo>
                    <a:lnTo>
                      <a:pt x="343" y="326"/>
                    </a:lnTo>
                    <a:lnTo>
                      <a:pt x="343" y="327"/>
                    </a:lnTo>
                    <a:lnTo>
                      <a:pt x="342" y="328"/>
                    </a:lnTo>
                    <a:lnTo>
                      <a:pt x="341" y="329"/>
                    </a:lnTo>
                    <a:lnTo>
                      <a:pt x="341" y="330"/>
                    </a:lnTo>
                    <a:lnTo>
                      <a:pt x="340" y="330"/>
                    </a:lnTo>
                    <a:lnTo>
                      <a:pt x="338" y="331"/>
                    </a:lnTo>
                    <a:lnTo>
                      <a:pt x="337" y="332"/>
                    </a:lnTo>
                    <a:lnTo>
                      <a:pt x="336" y="333"/>
                    </a:lnTo>
                    <a:lnTo>
                      <a:pt x="336" y="334"/>
                    </a:lnTo>
                    <a:lnTo>
                      <a:pt x="336" y="336"/>
                    </a:lnTo>
                    <a:lnTo>
                      <a:pt x="335" y="337"/>
                    </a:lnTo>
                    <a:lnTo>
                      <a:pt x="335" y="338"/>
                    </a:lnTo>
                    <a:lnTo>
                      <a:pt x="335" y="339"/>
                    </a:lnTo>
                    <a:lnTo>
                      <a:pt x="336" y="339"/>
                    </a:lnTo>
                    <a:lnTo>
                      <a:pt x="336" y="338"/>
                    </a:lnTo>
                    <a:lnTo>
                      <a:pt x="337" y="338"/>
                    </a:lnTo>
                    <a:lnTo>
                      <a:pt x="337" y="339"/>
                    </a:lnTo>
                    <a:lnTo>
                      <a:pt x="338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38" y="341"/>
                    </a:lnTo>
                    <a:lnTo>
                      <a:pt x="338" y="342"/>
                    </a:lnTo>
                    <a:lnTo>
                      <a:pt x="338" y="343"/>
                    </a:lnTo>
                    <a:lnTo>
                      <a:pt x="336" y="344"/>
                    </a:lnTo>
                    <a:lnTo>
                      <a:pt x="336" y="345"/>
                    </a:lnTo>
                    <a:lnTo>
                      <a:pt x="335" y="345"/>
                    </a:lnTo>
                    <a:lnTo>
                      <a:pt x="334" y="345"/>
                    </a:lnTo>
                    <a:lnTo>
                      <a:pt x="334" y="346"/>
                    </a:lnTo>
                    <a:lnTo>
                      <a:pt x="334" y="347"/>
                    </a:lnTo>
                    <a:lnTo>
                      <a:pt x="333" y="347"/>
                    </a:lnTo>
                    <a:lnTo>
                      <a:pt x="332" y="348"/>
                    </a:lnTo>
                    <a:lnTo>
                      <a:pt x="332" y="349"/>
                    </a:lnTo>
                    <a:lnTo>
                      <a:pt x="332" y="350"/>
                    </a:lnTo>
                    <a:lnTo>
                      <a:pt x="331" y="350"/>
                    </a:lnTo>
                    <a:lnTo>
                      <a:pt x="331" y="351"/>
                    </a:lnTo>
                    <a:lnTo>
                      <a:pt x="331" y="352"/>
                    </a:lnTo>
                    <a:lnTo>
                      <a:pt x="330" y="352"/>
                    </a:lnTo>
                    <a:lnTo>
                      <a:pt x="331" y="353"/>
                    </a:lnTo>
                    <a:lnTo>
                      <a:pt x="331" y="354"/>
                    </a:lnTo>
                    <a:lnTo>
                      <a:pt x="331" y="355"/>
                    </a:lnTo>
                    <a:lnTo>
                      <a:pt x="330" y="356"/>
                    </a:lnTo>
                    <a:lnTo>
                      <a:pt x="328" y="357"/>
                    </a:lnTo>
                    <a:lnTo>
                      <a:pt x="328" y="358"/>
                    </a:lnTo>
                    <a:lnTo>
                      <a:pt x="327" y="359"/>
                    </a:lnTo>
                    <a:lnTo>
                      <a:pt x="326" y="359"/>
                    </a:lnTo>
                    <a:lnTo>
                      <a:pt x="326" y="360"/>
                    </a:lnTo>
                    <a:lnTo>
                      <a:pt x="326" y="361"/>
                    </a:lnTo>
                    <a:lnTo>
                      <a:pt x="325" y="361"/>
                    </a:lnTo>
                    <a:lnTo>
                      <a:pt x="325" y="362"/>
                    </a:lnTo>
                    <a:lnTo>
                      <a:pt x="324" y="362"/>
                    </a:lnTo>
                    <a:lnTo>
                      <a:pt x="324" y="361"/>
                    </a:lnTo>
                    <a:lnTo>
                      <a:pt x="323" y="362"/>
                    </a:lnTo>
                    <a:lnTo>
                      <a:pt x="322" y="362"/>
                    </a:lnTo>
                    <a:lnTo>
                      <a:pt x="321" y="362"/>
                    </a:lnTo>
                    <a:lnTo>
                      <a:pt x="321" y="363"/>
                    </a:lnTo>
                    <a:lnTo>
                      <a:pt x="320" y="363"/>
                    </a:lnTo>
                    <a:lnTo>
                      <a:pt x="319" y="364"/>
                    </a:lnTo>
                    <a:lnTo>
                      <a:pt x="318" y="365"/>
                    </a:lnTo>
                    <a:lnTo>
                      <a:pt x="317" y="366"/>
                    </a:lnTo>
                    <a:lnTo>
                      <a:pt x="316" y="367"/>
                    </a:lnTo>
                    <a:lnTo>
                      <a:pt x="316" y="370"/>
                    </a:lnTo>
                    <a:lnTo>
                      <a:pt x="315" y="371"/>
                    </a:lnTo>
                    <a:lnTo>
                      <a:pt x="314" y="372"/>
                    </a:lnTo>
                    <a:lnTo>
                      <a:pt x="313" y="373"/>
                    </a:lnTo>
                    <a:lnTo>
                      <a:pt x="312" y="373"/>
                    </a:lnTo>
                    <a:lnTo>
                      <a:pt x="311" y="374"/>
                    </a:lnTo>
                    <a:lnTo>
                      <a:pt x="310" y="374"/>
                    </a:lnTo>
                    <a:lnTo>
                      <a:pt x="309" y="374"/>
                    </a:lnTo>
                    <a:lnTo>
                      <a:pt x="309" y="373"/>
                    </a:lnTo>
                    <a:lnTo>
                      <a:pt x="307" y="373"/>
                    </a:lnTo>
                    <a:lnTo>
                      <a:pt x="306" y="373"/>
                    </a:lnTo>
                    <a:lnTo>
                      <a:pt x="306" y="372"/>
                    </a:lnTo>
                    <a:lnTo>
                      <a:pt x="305" y="372"/>
                    </a:lnTo>
                    <a:lnTo>
                      <a:pt x="305" y="373"/>
                    </a:lnTo>
                    <a:lnTo>
                      <a:pt x="305" y="374"/>
                    </a:lnTo>
                    <a:lnTo>
                      <a:pt x="304" y="374"/>
                    </a:lnTo>
                    <a:lnTo>
                      <a:pt x="304" y="373"/>
                    </a:lnTo>
                    <a:lnTo>
                      <a:pt x="303" y="373"/>
                    </a:lnTo>
                    <a:lnTo>
                      <a:pt x="303" y="372"/>
                    </a:lnTo>
                    <a:lnTo>
                      <a:pt x="302" y="372"/>
                    </a:lnTo>
                    <a:lnTo>
                      <a:pt x="303" y="371"/>
                    </a:lnTo>
                    <a:lnTo>
                      <a:pt x="302" y="371"/>
                    </a:lnTo>
                    <a:lnTo>
                      <a:pt x="302" y="370"/>
                    </a:lnTo>
                    <a:lnTo>
                      <a:pt x="301" y="370"/>
                    </a:lnTo>
                    <a:lnTo>
                      <a:pt x="300" y="370"/>
                    </a:lnTo>
                    <a:lnTo>
                      <a:pt x="299" y="370"/>
                    </a:lnTo>
                    <a:lnTo>
                      <a:pt x="298" y="370"/>
                    </a:lnTo>
                    <a:lnTo>
                      <a:pt x="298" y="371"/>
                    </a:lnTo>
                    <a:lnTo>
                      <a:pt x="297" y="371"/>
                    </a:lnTo>
                    <a:lnTo>
                      <a:pt x="297" y="372"/>
                    </a:lnTo>
                    <a:lnTo>
                      <a:pt x="296" y="372"/>
                    </a:lnTo>
                    <a:lnTo>
                      <a:pt x="295" y="373"/>
                    </a:lnTo>
                    <a:lnTo>
                      <a:pt x="296" y="373"/>
                    </a:lnTo>
                    <a:lnTo>
                      <a:pt x="296" y="374"/>
                    </a:lnTo>
                    <a:lnTo>
                      <a:pt x="295" y="374"/>
                    </a:lnTo>
                    <a:lnTo>
                      <a:pt x="294" y="375"/>
                    </a:lnTo>
                    <a:lnTo>
                      <a:pt x="293" y="376"/>
                    </a:lnTo>
                    <a:lnTo>
                      <a:pt x="293" y="377"/>
                    </a:lnTo>
                    <a:lnTo>
                      <a:pt x="292" y="377"/>
                    </a:lnTo>
                    <a:lnTo>
                      <a:pt x="292" y="378"/>
                    </a:lnTo>
                    <a:lnTo>
                      <a:pt x="292" y="379"/>
                    </a:lnTo>
                    <a:lnTo>
                      <a:pt x="292" y="380"/>
                    </a:lnTo>
                    <a:lnTo>
                      <a:pt x="291" y="380"/>
                    </a:lnTo>
                    <a:lnTo>
                      <a:pt x="290" y="381"/>
                    </a:lnTo>
                    <a:lnTo>
                      <a:pt x="289" y="382"/>
                    </a:lnTo>
                    <a:lnTo>
                      <a:pt x="289" y="383"/>
                    </a:lnTo>
                    <a:lnTo>
                      <a:pt x="288" y="383"/>
                    </a:lnTo>
                    <a:lnTo>
                      <a:pt x="288" y="384"/>
                    </a:lnTo>
                    <a:lnTo>
                      <a:pt x="288" y="383"/>
                    </a:lnTo>
                    <a:lnTo>
                      <a:pt x="287" y="383"/>
                    </a:lnTo>
                    <a:lnTo>
                      <a:pt x="286" y="384"/>
                    </a:lnTo>
                    <a:lnTo>
                      <a:pt x="286" y="385"/>
                    </a:lnTo>
                    <a:lnTo>
                      <a:pt x="287" y="386"/>
                    </a:lnTo>
                    <a:lnTo>
                      <a:pt x="287" y="387"/>
                    </a:lnTo>
                    <a:lnTo>
                      <a:pt x="286" y="387"/>
                    </a:lnTo>
                    <a:lnTo>
                      <a:pt x="285" y="388"/>
                    </a:lnTo>
                    <a:lnTo>
                      <a:pt x="284" y="389"/>
                    </a:lnTo>
                    <a:lnTo>
                      <a:pt x="284" y="388"/>
                    </a:lnTo>
                    <a:lnTo>
                      <a:pt x="284" y="389"/>
                    </a:lnTo>
                    <a:lnTo>
                      <a:pt x="283" y="390"/>
                    </a:lnTo>
                    <a:lnTo>
                      <a:pt x="282" y="391"/>
                    </a:lnTo>
                    <a:lnTo>
                      <a:pt x="281" y="392"/>
                    </a:lnTo>
                    <a:lnTo>
                      <a:pt x="281" y="393"/>
                    </a:lnTo>
                    <a:lnTo>
                      <a:pt x="281" y="394"/>
                    </a:lnTo>
                    <a:lnTo>
                      <a:pt x="280" y="395"/>
                    </a:lnTo>
                    <a:lnTo>
                      <a:pt x="280" y="396"/>
                    </a:lnTo>
                    <a:lnTo>
                      <a:pt x="279" y="396"/>
                    </a:lnTo>
                    <a:lnTo>
                      <a:pt x="280" y="397"/>
                    </a:lnTo>
                    <a:lnTo>
                      <a:pt x="279" y="397"/>
                    </a:lnTo>
                    <a:lnTo>
                      <a:pt x="280" y="398"/>
                    </a:lnTo>
                    <a:lnTo>
                      <a:pt x="280" y="399"/>
                    </a:lnTo>
                    <a:lnTo>
                      <a:pt x="281" y="400"/>
                    </a:lnTo>
                    <a:lnTo>
                      <a:pt x="281" y="401"/>
                    </a:lnTo>
                    <a:lnTo>
                      <a:pt x="280" y="401"/>
                    </a:lnTo>
                    <a:lnTo>
                      <a:pt x="280" y="402"/>
                    </a:lnTo>
                    <a:lnTo>
                      <a:pt x="279" y="402"/>
                    </a:lnTo>
                    <a:lnTo>
                      <a:pt x="278" y="402"/>
                    </a:lnTo>
                    <a:lnTo>
                      <a:pt x="278" y="403"/>
                    </a:lnTo>
                    <a:lnTo>
                      <a:pt x="277" y="403"/>
                    </a:lnTo>
                    <a:lnTo>
                      <a:pt x="278" y="404"/>
                    </a:lnTo>
                    <a:lnTo>
                      <a:pt x="279" y="404"/>
                    </a:lnTo>
                    <a:lnTo>
                      <a:pt x="279" y="405"/>
                    </a:lnTo>
                    <a:lnTo>
                      <a:pt x="280" y="405"/>
                    </a:lnTo>
                    <a:lnTo>
                      <a:pt x="281" y="405"/>
                    </a:lnTo>
                    <a:lnTo>
                      <a:pt x="282" y="405"/>
                    </a:lnTo>
                    <a:lnTo>
                      <a:pt x="283" y="405"/>
                    </a:lnTo>
                    <a:lnTo>
                      <a:pt x="284" y="405"/>
                    </a:lnTo>
                    <a:lnTo>
                      <a:pt x="284" y="404"/>
                    </a:lnTo>
                    <a:lnTo>
                      <a:pt x="285" y="404"/>
                    </a:lnTo>
                    <a:lnTo>
                      <a:pt x="285" y="405"/>
                    </a:lnTo>
                    <a:lnTo>
                      <a:pt x="286" y="406"/>
                    </a:lnTo>
                    <a:lnTo>
                      <a:pt x="285" y="406"/>
                    </a:lnTo>
                    <a:lnTo>
                      <a:pt x="284" y="407"/>
                    </a:lnTo>
                    <a:lnTo>
                      <a:pt x="283" y="407"/>
                    </a:lnTo>
                    <a:lnTo>
                      <a:pt x="283" y="408"/>
                    </a:lnTo>
                    <a:lnTo>
                      <a:pt x="282" y="408"/>
                    </a:lnTo>
                    <a:lnTo>
                      <a:pt x="281" y="409"/>
                    </a:lnTo>
                    <a:lnTo>
                      <a:pt x="281" y="410"/>
                    </a:lnTo>
                    <a:lnTo>
                      <a:pt x="280" y="410"/>
                    </a:lnTo>
                    <a:lnTo>
                      <a:pt x="280" y="411"/>
                    </a:lnTo>
                    <a:lnTo>
                      <a:pt x="280" y="412"/>
                    </a:lnTo>
                    <a:lnTo>
                      <a:pt x="279" y="413"/>
                    </a:lnTo>
                    <a:lnTo>
                      <a:pt x="278" y="414"/>
                    </a:lnTo>
                    <a:lnTo>
                      <a:pt x="277" y="415"/>
                    </a:lnTo>
                    <a:lnTo>
                      <a:pt x="276" y="416"/>
                    </a:lnTo>
                    <a:lnTo>
                      <a:pt x="275" y="416"/>
                    </a:lnTo>
                    <a:lnTo>
                      <a:pt x="275" y="417"/>
                    </a:lnTo>
                    <a:lnTo>
                      <a:pt x="275" y="418"/>
                    </a:lnTo>
                    <a:lnTo>
                      <a:pt x="275" y="419"/>
                    </a:lnTo>
                    <a:lnTo>
                      <a:pt x="274" y="419"/>
                    </a:lnTo>
                    <a:lnTo>
                      <a:pt x="274" y="420"/>
                    </a:lnTo>
                    <a:lnTo>
                      <a:pt x="273" y="420"/>
                    </a:lnTo>
                    <a:lnTo>
                      <a:pt x="273" y="421"/>
                    </a:lnTo>
                    <a:lnTo>
                      <a:pt x="273" y="422"/>
                    </a:lnTo>
                    <a:lnTo>
                      <a:pt x="271" y="423"/>
                    </a:lnTo>
                    <a:lnTo>
                      <a:pt x="272" y="424"/>
                    </a:lnTo>
                    <a:lnTo>
                      <a:pt x="273" y="425"/>
                    </a:lnTo>
                    <a:lnTo>
                      <a:pt x="273" y="426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8"/>
                    </a:lnTo>
                    <a:lnTo>
                      <a:pt x="269" y="429"/>
                    </a:lnTo>
                    <a:lnTo>
                      <a:pt x="269" y="430"/>
                    </a:lnTo>
                    <a:lnTo>
                      <a:pt x="270" y="430"/>
                    </a:lnTo>
                    <a:lnTo>
                      <a:pt x="270" y="431"/>
                    </a:lnTo>
                    <a:lnTo>
                      <a:pt x="270" y="432"/>
                    </a:lnTo>
                    <a:lnTo>
                      <a:pt x="270" y="433"/>
                    </a:lnTo>
                    <a:lnTo>
                      <a:pt x="269" y="433"/>
                    </a:lnTo>
                    <a:lnTo>
                      <a:pt x="268" y="433"/>
                    </a:lnTo>
                    <a:lnTo>
                      <a:pt x="268" y="434"/>
                    </a:lnTo>
                    <a:lnTo>
                      <a:pt x="267" y="435"/>
                    </a:lnTo>
                    <a:lnTo>
                      <a:pt x="268" y="436"/>
                    </a:lnTo>
                    <a:lnTo>
                      <a:pt x="267" y="437"/>
                    </a:lnTo>
                    <a:lnTo>
                      <a:pt x="267" y="438"/>
                    </a:lnTo>
                    <a:lnTo>
                      <a:pt x="268" y="438"/>
                    </a:lnTo>
                    <a:lnTo>
                      <a:pt x="269" y="438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9" y="442"/>
                    </a:lnTo>
                    <a:lnTo>
                      <a:pt x="270" y="443"/>
                    </a:lnTo>
                    <a:lnTo>
                      <a:pt x="271" y="443"/>
                    </a:lnTo>
                    <a:lnTo>
                      <a:pt x="271" y="444"/>
                    </a:lnTo>
                    <a:lnTo>
                      <a:pt x="272" y="445"/>
                    </a:lnTo>
                    <a:lnTo>
                      <a:pt x="273" y="445"/>
                    </a:lnTo>
                    <a:lnTo>
                      <a:pt x="273" y="446"/>
                    </a:lnTo>
                    <a:lnTo>
                      <a:pt x="272" y="446"/>
                    </a:lnTo>
                    <a:lnTo>
                      <a:pt x="271" y="446"/>
                    </a:lnTo>
                    <a:lnTo>
                      <a:pt x="271" y="445"/>
                    </a:lnTo>
                    <a:lnTo>
                      <a:pt x="270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0" y="447"/>
                    </a:lnTo>
                    <a:lnTo>
                      <a:pt x="269" y="447"/>
                    </a:lnTo>
                    <a:lnTo>
                      <a:pt x="269" y="448"/>
                    </a:lnTo>
                    <a:lnTo>
                      <a:pt x="269" y="449"/>
                    </a:lnTo>
                    <a:lnTo>
                      <a:pt x="268" y="449"/>
                    </a:lnTo>
                    <a:lnTo>
                      <a:pt x="267" y="449"/>
                    </a:lnTo>
                    <a:lnTo>
                      <a:pt x="266" y="449"/>
                    </a:lnTo>
                    <a:lnTo>
                      <a:pt x="266" y="450"/>
                    </a:lnTo>
                    <a:lnTo>
                      <a:pt x="266" y="451"/>
                    </a:lnTo>
                    <a:lnTo>
                      <a:pt x="266" y="452"/>
                    </a:lnTo>
                    <a:lnTo>
                      <a:pt x="266" y="453"/>
                    </a:lnTo>
                    <a:lnTo>
                      <a:pt x="265" y="453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59" y="456"/>
                    </a:lnTo>
                    <a:lnTo>
                      <a:pt x="258" y="456"/>
                    </a:lnTo>
                    <a:lnTo>
                      <a:pt x="257" y="456"/>
                    </a:lnTo>
                    <a:lnTo>
                      <a:pt x="256" y="457"/>
                    </a:lnTo>
                    <a:lnTo>
                      <a:pt x="257" y="457"/>
                    </a:lnTo>
                    <a:lnTo>
                      <a:pt x="257" y="458"/>
                    </a:lnTo>
                    <a:lnTo>
                      <a:pt x="256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0"/>
                    </a:lnTo>
                    <a:lnTo>
                      <a:pt x="256" y="461"/>
                    </a:lnTo>
                    <a:lnTo>
                      <a:pt x="257" y="462"/>
                    </a:lnTo>
                    <a:lnTo>
                      <a:pt x="258" y="462"/>
                    </a:lnTo>
                    <a:lnTo>
                      <a:pt x="258" y="463"/>
                    </a:lnTo>
                    <a:lnTo>
                      <a:pt x="258" y="464"/>
                    </a:lnTo>
                    <a:lnTo>
                      <a:pt x="257" y="465"/>
                    </a:lnTo>
                    <a:lnTo>
                      <a:pt x="256" y="465"/>
                    </a:lnTo>
                    <a:lnTo>
                      <a:pt x="256" y="466"/>
                    </a:lnTo>
                    <a:lnTo>
                      <a:pt x="257" y="466"/>
                    </a:lnTo>
                    <a:lnTo>
                      <a:pt x="257" y="467"/>
                    </a:lnTo>
                    <a:lnTo>
                      <a:pt x="258" y="467"/>
                    </a:lnTo>
                    <a:lnTo>
                      <a:pt x="259" y="468"/>
                    </a:lnTo>
                    <a:lnTo>
                      <a:pt x="261" y="469"/>
                    </a:lnTo>
                    <a:lnTo>
                      <a:pt x="262" y="469"/>
                    </a:lnTo>
                    <a:lnTo>
                      <a:pt x="263" y="470"/>
                    </a:lnTo>
                    <a:lnTo>
                      <a:pt x="263" y="471"/>
                    </a:lnTo>
                    <a:lnTo>
                      <a:pt x="263" y="472"/>
                    </a:lnTo>
                    <a:lnTo>
                      <a:pt x="264" y="472"/>
                    </a:lnTo>
                    <a:lnTo>
                      <a:pt x="264" y="473"/>
                    </a:lnTo>
                    <a:lnTo>
                      <a:pt x="265" y="474"/>
                    </a:lnTo>
                    <a:lnTo>
                      <a:pt x="264" y="474"/>
                    </a:lnTo>
                    <a:lnTo>
                      <a:pt x="264" y="475"/>
                    </a:lnTo>
                    <a:lnTo>
                      <a:pt x="265" y="475"/>
                    </a:lnTo>
                    <a:lnTo>
                      <a:pt x="265" y="476"/>
                    </a:lnTo>
                    <a:lnTo>
                      <a:pt x="266" y="476"/>
                    </a:lnTo>
                    <a:lnTo>
                      <a:pt x="266" y="477"/>
                    </a:lnTo>
                    <a:lnTo>
                      <a:pt x="266" y="478"/>
                    </a:lnTo>
                    <a:lnTo>
                      <a:pt x="266" y="479"/>
                    </a:lnTo>
                    <a:lnTo>
                      <a:pt x="265" y="480"/>
                    </a:lnTo>
                    <a:lnTo>
                      <a:pt x="264" y="481"/>
                    </a:lnTo>
                    <a:lnTo>
                      <a:pt x="264" y="483"/>
                    </a:lnTo>
                    <a:lnTo>
                      <a:pt x="264" y="484"/>
                    </a:lnTo>
                    <a:lnTo>
                      <a:pt x="263" y="484"/>
                    </a:lnTo>
                    <a:lnTo>
                      <a:pt x="263" y="485"/>
                    </a:lnTo>
                    <a:lnTo>
                      <a:pt x="264" y="485"/>
                    </a:lnTo>
                    <a:lnTo>
                      <a:pt x="263" y="486"/>
                    </a:lnTo>
                    <a:lnTo>
                      <a:pt x="263" y="487"/>
                    </a:lnTo>
                    <a:lnTo>
                      <a:pt x="262" y="487"/>
                    </a:lnTo>
                    <a:lnTo>
                      <a:pt x="263" y="487"/>
                    </a:lnTo>
                    <a:lnTo>
                      <a:pt x="264" y="488"/>
                    </a:lnTo>
                    <a:lnTo>
                      <a:pt x="264" y="487"/>
                    </a:lnTo>
                    <a:lnTo>
                      <a:pt x="265" y="487"/>
                    </a:lnTo>
                    <a:lnTo>
                      <a:pt x="266" y="487"/>
                    </a:lnTo>
                    <a:lnTo>
                      <a:pt x="267" y="487"/>
                    </a:lnTo>
                    <a:lnTo>
                      <a:pt x="267" y="488"/>
                    </a:lnTo>
                    <a:lnTo>
                      <a:pt x="268" y="488"/>
                    </a:lnTo>
                    <a:lnTo>
                      <a:pt x="269" y="488"/>
                    </a:lnTo>
                    <a:lnTo>
                      <a:pt x="269" y="489"/>
                    </a:lnTo>
                    <a:lnTo>
                      <a:pt x="269" y="490"/>
                    </a:lnTo>
                    <a:lnTo>
                      <a:pt x="269" y="491"/>
                    </a:lnTo>
                    <a:lnTo>
                      <a:pt x="269" y="492"/>
                    </a:lnTo>
                    <a:lnTo>
                      <a:pt x="269" y="493"/>
                    </a:lnTo>
                    <a:lnTo>
                      <a:pt x="270" y="493"/>
                    </a:lnTo>
                    <a:lnTo>
                      <a:pt x="270" y="494"/>
                    </a:lnTo>
                    <a:lnTo>
                      <a:pt x="271" y="493"/>
                    </a:lnTo>
                    <a:lnTo>
                      <a:pt x="271" y="494"/>
                    </a:lnTo>
                    <a:lnTo>
                      <a:pt x="273" y="495"/>
                    </a:lnTo>
                    <a:lnTo>
                      <a:pt x="275" y="494"/>
                    </a:lnTo>
                    <a:lnTo>
                      <a:pt x="276" y="494"/>
                    </a:lnTo>
                    <a:lnTo>
                      <a:pt x="276" y="495"/>
                    </a:lnTo>
                    <a:lnTo>
                      <a:pt x="276" y="496"/>
                    </a:lnTo>
                    <a:lnTo>
                      <a:pt x="276" y="497"/>
                    </a:lnTo>
                    <a:lnTo>
                      <a:pt x="277" y="497"/>
                    </a:lnTo>
                    <a:lnTo>
                      <a:pt x="277" y="498"/>
                    </a:lnTo>
                    <a:lnTo>
                      <a:pt x="277" y="499"/>
                    </a:lnTo>
                    <a:lnTo>
                      <a:pt x="277" y="500"/>
                    </a:lnTo>
                    <a:lnTo>
                      <a:pt x="277" y="501"/>
                    </a:lnTo>
                    <a:lnTo>
                      <a:pt x="276" y="502"/>
                    </a:lnTo>
                    <a:lnTo>
                      <a:pt x="276" y="503"/>
                    </a:lnTo>
                    <a:lnTo>
                      <a:pt x="276" y="504"/>
                    </a:lnTo>
                    <a:lnTo>
                      <a:pt x="275" y="505"/>
                    </a:lnTo>
                    <a:lnTo>
                      <a:pt x="275" y="506"/>
                    </a:lnTo>
                    <a:lnTo>
                      <a:pt x="275" y="507"/>
                    </a:lnTo>
                    <a:lnTo>
                      <a:pt x="274" y="507"/>
                    </a:lnTo>
                    <a:lnTo>
                      <a:pt x="273" y="508"/>
                    </a:lnTo>
                    <a:lnTo>
                      <a:pt x="273" y="509"/>
                    </a:lnTo>
                    <a:lnTo>
                      <a:pt x="272" y="509"/>
                    </a:lnTo>
                    <a:lnTo>
                      <a:pt x="272" y="510"/>
                    </a:lnTo>
                    <a:lnTo>
                      <a:pt x="272" y="511"/>
                    </a:lnTo>
                    <a:lnTo>
                      <a:pt x="271" y="511"/>
                    </a:lnTo>
                    <a:lnTo>
                      <a:pt x="270" y="512"/>
                    </a:lnTo>
                    <a:lnTo>
                      <a:pt x="271" y="512"/>
                    </a:lnTo>
                    <a:lnTo>
                      <a:pt x="271" y="513"/>
                    </a:lnTo>
                    <a:lnTo>
                      <a:pt x="271" y="514"/>
                    </a:lnTo>
                    <a:lnTo>
                      <a:pt x="271" y="515"/>
                    </a:lnTo>
                    <a:lnTo>
                      <a:pt x="270" y="515"/>
                    </a:lnTo>
                    <a:lnTo>
                      <a:pt x="269" y="516"/>
                    </a:lnTo>
                    <a:lnTo>
                      <a:pt x="270" y="516"/>
                    </a:lnTo>
                    <a:lnTo>
                      <a:pt x="269" y="516"/>
                    </a:lnTo>
                    <a:lnTo>
                      <a:pt x="269" y="517"/>
                    </a:lnTo>
                    <a:lnTo>
                      <a:pt x="268" y="517"/>
                    </a:lnTo>
                    <a:lnTo>
                      <a:pt x="267" y="517"/>
                    </a:lnTo>
                    <a:lnTo>
                      <a:pt x="266" y="517"/>
                    </a:lnTo>
                    <a:lnTo>
                      <a:pt x="265" y="517"/>
                    </a:lnTo>
                    <a:lnTo>
                      <a:pt x="266" y="518"/>
                    </a:lnTo>
                    <a:lnTo>
                      <a:pt x="266" y="519"/>
                    </a:lnTo>
                    <a:lnTo>
                      <a:pt x="266" y="520"/>
                    </a:lnTo>
                    <a:lnTo>
                      <a:pt x="265" y="520"/>
                    </a:lnTo>
                    <a:lnTo>
                      <a:pt x="265" y="521"/>
                    </a:lnTo>
                    <a:lnTo>
                      <a:pt x="264" y="521"/>
                    </a:lnTo>
                    <a:lnTo>
                      <a:pt x="264" y="522"/>
                    </a:lnTo>
                    <a:lnTo>
                      <a:pt x="264" y="523"/>
                    </a:lnTo>
                    <a:lnTo>
                      <a:pt x="263" y="523"/>
                    </a:lnTo>
                    <a:lnTo>
                      <a:pt x="263" y="524"/>
                    </a:lnTo>
                    <a:lnTo>
                      <a:pt x="264" y="524"/>
                    </a:lnTo>
                    <a:lnTo>
                      <a:pt x="263" y="525"/>
                    </a:lnTo>
                    <a:lnTo>
                      <a:pt x="263" y="526"/>
                    </a:lnTo>
                    <a:lnTo>
                      <a:pt x="263" y="527"/>
                    </a:lnTo>
                    <a:lnTo>
                      <a:pt x="263" y="528"/>
                    </a:lnTo>
                    <a:lnTo>
                      <a:pt x="262" y="528"/>
                    </a:lnTo>
                    <a:lnTo>
                      <a:pt x="261" y="528"/>
                    </a:lnTo>
                    <a:lnTo>
                      <a:pt x="260" y="529"/>
                    </a:lnTo>
                    <a:lnTo>
                      <a:pt x="259" y="529"/>
                    </a:lnTo>
                    <a:lnTo>
                      <a:pt x="258" y="529"/>
                    </a:lnTo>
                    <a:lnTo>
                      <a:pt x="257" y="529"/>
                    </a:lnTo>
                    <a:lnTo>
                      <a:pt x="257" y="530"/>
                    </a:lnTo>
                    <a:lnTo>
                      <a:pt x="257" y="531"/>
                    </a:lnTo>
                    <a:lnTo>
                      <a:pt x="257" y="532"/>
                    </a:lnTo>
                    <a:lnTo>
                      <a:pt x="256" y="532"/>
                    </a:lnTo>
                    <a:lnTo>
                      <a:pt x="256" y="533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7" name="Freeform 543"/>
              <p:cNvSpPr>
                <a:spLocks/>
              </p:cNvSpPr>
              <p:nvPr/>
            </p:nvSpPr>
            <p:spPr bwMode="auto">
              <a:xfrm>
                <a:off x="2038350" y="3916363"/>
                <a:ext cx="747713" cy="757237"/>
              </a:xfrm>
              <a:custGeom>
                <a:avLst/>
                <a:gdLst>
                  <a:gd name="T0" fmla="*/ 2147483646 w 727"/>
                  <a:gd name="T1" fmla="*/ 2147483646 h 737"/>
                  <a:gd name="T2" fmla="*/ 2147483646 w 727"/>
                  <a:gd name="T3" fmla="*/ 2147483646 h 737"/>
                  <a:gd name="T4" fmla="*/ 2147483646 w 727"/>
                  <a:gd name="T5" fmla="*/ 2147483646 h 737"/>
                  <a:gd name="T6" fmla="*/ 2147483646 w 727"/>
                  <a:gd name="T7" fmla="*/ 2147483646 h 737"/>
                  <a:gd name="T8" fmla="*/ 2147483646 w 727"/>
                  <a:gd name="T9" fmla="*/ 2147483646 h 737"/>
                  <a:gd name="T10" fmla="*/ 2147483646 w 727"/>
                  <a:gd name="T11" fmla="*/ 2147483646 h 737"/>
                  <a:gd name="T12" fmla="*/ 2147483646 w 727"/>
                  <a:gd name="T13" fmla="*/ 2147483646 h 737"/>
                  <a:gd name="T14" fmla="*/ 2147483646 w 727"/>
                  <a:gd name="T15" fmla="*/ 2147483646 h 737"/>
                  <a:gd name="T16" fmla="*/ 2147483646 w 727"/>
                  <a:gd name="T17" fmla="*/ 2147483646 h 737"/>
                  <a:gd name="T18" fmla="*/ 2147483646 w 727"/>
                  <a:gd name="T19" fmla="*/ 2147483646 h 737"/>
                  <a:gd name="T20" fmla="*/ 2147483646 w 727"/>
                  <a:gd name="T21" fmla="*/ 2147483646 h 737"/>
                  <a:gd name="T22" fmla="*/ 2147483646 w 727"/>
                  <a:gd name="T23" fmla="*/ 2147483646 h 737"/>
                  <a:gd name="T24" fmla="*/ 2147483646 w 727"/>
                  <a:gd name="T25" fmla="*/ 2147483646 h 737"/>
                  <a:gd name="T26" fmla="*/ 2147483646 w 727"/>
                  <a:gd name="T27" fmla="*/ 2147483646 h 737"/>
                  <a:gd name="T28" fmla="*/ 2147483646 w 727"/>
                  <a:gd name="T29" fmla="*/ 2147483646 h 737"/>
                  <a:gd name="T30" fmla="*/ 2147483646 w 727"/>
                  <a:gd name="T31" fmla="*/ 2147483646 h 737"/>
                  <a:gd name="T32" fmla="*/ 2147483646 w 727"/>
                  <a:gd name="T33" fmla="*/ 2147483646 h 737"/>
                  <a:gd name="T34" fmla="*/ 2147483646 w 727"/>
                  <a:gd name="T35" fmla="*/ 2147483646 h 737"/>
                  <a:gd name="T36" fmla="*/ 2147483646 w 727"/>
                  <a:gd name="T37" fmla="*/ 2147483646 h 737"/>
                  <a:gd name="T38" fmla="*/ 2147483646 w 727"/>
                  <a:gd name="T39" fmla="*/ 2147483646 h 737"/>
                  <a:gd name="T40" fmla="*/ 2147483646 w 727"/>
                  <a:gd name="T41" fmla="*/ 2147483646 h 737"/>
                  <a:gd name="T42" fmla="*/ 2147483646 w 727"/>
                  <a:gd name="T43" fmla="*/ 2147483646 h 737"/>
                  <a:gd name="T44" fmla="*/ 2147483646 w 727"/>
                  <a:gd name="T45" fmla="*/ 2147483646 h 737"/>
                  <a:gd name="T46" fmla="*/ 2147483646 w 727"/>
                  <a:gd name="T47" fmla="*/ 2147483646 h 737"/>
                  <a:gd name="T48" fmla="*/ 2147483646 w 727"/>
                  <a:gd name="T49" fmla="*/ 2147483646 h 737"/>
                  <a:gd name="T50" fmla="*/ 2147483646 w 727"/>
                  <a:gd name="T51" fmla="*/ 2147483646 h 737"/>
                  <a:gd name="T52" fmla="*/ 2147483646 w 727"/>
                  <a:gd name="T53" fmla="*/ 2147483646 h 737"/>
                  <a:gd name="T54" fmla="*/ 2147483646 w 727"/>
                  <a:gd name="T55" fmla="*/ 2147483646 h 737"/>
                  <a:gd name="T56" fmla="*/ 2147483646 w 727"/>
                  <a:gd name="T57" fmla="*/ 2147483646 h 737"/>
                  <a:gd name="T58" fmla="*/ 2147483646 w 727"/>
                  <a:gd name="T59" fmla="*/ 2147483646 h 737"/>
                  <a:gd name="T60" fmla="*/ 2147483646 w 727"/>
                  <a:gd name="T61" fmla="*/ 2147483646 h 737"/>
                  <a:gd name="T62" fmla="*/ 2147483646 w 727"/>
                  <a:gd name="T63" fmla="*/ 2147483646 h 737"/>
                  <a:gd name="T64" fmla="*/ 2147483646 w 727"/>
                  <a:gd name="T65" fmla="*/ 2147483646 h 737"/>
                  <a:gd name="T66" fmla="*/ 2147483646 w 727"/>
                  <a:gd name="T67" fmla="*/ 2147483646 h 737"/>
                  <a:gd name="T68" fmla="*/ 2147483646 w 727"/>
                  <a:gd name="T69" fmla="*/ 2147483646 h 737"/>
                  <a:gd name="T70" fmla="*/ 2147483646 w 727"/>
                  <a:gd name="T71" fmla="*/ 2147483646 h 737"/>
                  <a:gd name="T72" fmla="*/ 2147483646 w 727"/>
                  <a:gd name="T73" fmla="*/ 2147483646 h 737"/>
                  <a:gd name="T74" fmla="*/ 2147483646 w 727"/>
                  <a:gd name="T75" fmla="*/ 2147483646 h 737"/>
                  <a:gd name="T76" fmla="*/ 2147483646 w 727"/>
                  <a:gd name="T77" fmla="*/ 2147483646 h 737"/>
                  <a:gd name="T78" fmla="*/ 2147483646 w 727"/>
                  <a:gd name="T79" fmla="*/ 2147483646 h 737"/>
                  <a:gd name="T80" fmla="*/ 2147483646 w 727"/>
                  <a:gd name="T81" fmla="*/ 2147483646 h 737"/>
                  <a:gd name="T82" fmla="*/ 2147483646 w 727"/>
                  <a:gd name="T83" fmla="*/ 2147483646 h 737"/>
                  <a:gd name="T84" fmla="*/ 2147483646 w 727"/>
                  <a:gd name="T85" fmla="*/ 2147483646 h 737"/>
                  <a:gd name="T86" fmla="*/ 2147483646 w 727"/>
                  <a:gd name="T87" fmla="*/ 2147483646 h 737"/>
                  <a:gd name="T88" fmla="*/ 2147483646 w 727"/>
                  <a:gd name="T89" fmla="*/ 2147483646 h 737"/>
                  <a:gd name="T90" fmla="*/ 2147483646 w 727"/>
                  <a:gd name="T91" fmla="*/ 2147483646 h 737"/>
                  <a:gd name="T92" fmla="*/ 2147483646 w 727"/>
                  <a:gd name="T93" fmla="*/ 2147483646 h 737"/>
                  <a:gd name="T94" fmla="*/ 2147483646 w 727"/>
                  <a:gd name="T95" fmla="*/ 2147483646 h 737"/>
                  <a:gd name="T96" fmla="*/ 2147483646 w 727"/>
                  <a:gd name="T97" fmla="*/ 2147483646 h 737"/>
                  <a:gd name="T98" fmla="*/ 2147483646 w 727"/>
                  <a:gd name="T99" fmla="*/ 2147483646 h 737"/>
                  <a:gd name="T100" fmla="*/ 2147483646 w 727"/>
                  <a:gd name="T101" fmla="*/ 2147483646 h 737"/>
                  <a:gd name="T102" fmla="*/ 2147483646 w 727"/>
                  <a:gd name="T103" fmla="*/ 2147483646 h 737"/>
                  <a:gd name="T104" fmla="*/ 2147483646 w 727"/>
                  <a:gd name="T105" fmla="*/ 2147483646 h 737"/>
                  <a:gd name="T106" fmla="*/ 2147483646 w 727"/>
                  <a:gd name="T107" fmla="*/ 2147483646 h 737"/>
                  <a:gd name="T108" fmla="*/ 2147483646 w 727"/>
                  <a:gd name="T109" fmla="*/ 2147483646 h 737"/>
                  <a:gd name="T110" fmla="*/ 2147483646 w 727"/>
                  <a:gd name="T111" fmla="*/ 2147483646 h 737"/>
                  <a:gd name="T112" fmla="*/ 2147483646 w 727"/>
                  <a:gd name="T113" fmla="*/ 2147483646 h 737"/>
                  <a:gd name="T114" fmla="*/ 2147483646 w 727"/>
                  <a:gd name="T115" fmla="*/ 2147483646 h 737"/>
                  <a:gd name="T116" fmla="*/ 2147483646 w 727"/>
                  <a:gd name="T117" fmla="*/ 2147483646 h 737"/>
                  <a:gd name="T118" fmla="*/ 2147483646 w 727"/>
                  <a:gd name="T119" fmla="*/ 2147483646 h 737"/>
                  <a:gd name="T120" fmla="*/ 2147483646 w 727"/>
                  <a:gd name="T121" fmla="*/ 2147483646 h 737"/>
                  <a:gd name="T122" fmla="*/ 2147483646 w 727"/>
                  <a:gd name="T123" fmla="*/ 2147483646 h 737"/>
                  <a:gd name="T124" fmla="*/ 2147483646 w 727"/>
                  <a:gd name="T125" fmla="*/ 2147483646 h 73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27"/>
                  <a:gd name="T190" fmla="*/ 0 h 737"/>
                  <a:gd name="T191" fmla="*/ 727 w 727"/>
                  <a:gd name="T192" fmla="*/ 737 h 73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27" h="737">
                    <a:moveTo>
                      <a:pt x="726" y="264"/>
                    </a:moveTo>
                    <a:lnTo>
                      <a:pt x="725" y="264"/>
                    </a:lnTo>
                    <a:lnTo>
                      <a:pt x="724" y="264"/>
                    </a:lnTo>
                    <a:lnTo>
                      <a:pt x="724" y="265"/>
                    </a:lnTo>
                    <a:lnTo>
                      <a:pt x="723" y="265"/>
                    </a:lnTo>
                    <a:lnTo>
                      <a:pt x="723" y="266"/>
                    </a:lnTo>
                    <a:lnTo>
                      <a:pt x="723" y="267"/>
                    </a:lnTo>
                    <a:lnTo>
                      <a:pt x="724" y="270"/>
                    </a:lnTo>
                    <a:lnTo>
                      <a:pt x="726" y="272"/>
                    </a:lnTo>
                    <a:lnTo>
                      <a:pt x="726" y="274"/>
                    </a:lnTo>
                    <a:lnTo>
                      <a:pt x="727" y="275"/>
                    </a:lnTo>
                    <a:lnTo>
                      <a:pt x="726" y="276"/>
                    </a:lnTo>
                    <a:lnTo>
                      <a:pt x="726" y="277"/>
                    </a:lnTo>
                    <a:lnTo>
                      <a:pt x="725" y="277"/>
                    </a:lnTo>
                    <a:lnTo>
                      <a:pt x="724" y="277"/>
                    </a:lnTo>
                    <a:lnTo>
                      <a:pt x="723" y="276"/>
                    </a:lnTo>
                    <a:lnTo>
                      <a:pt x="722" y="276"/>
                    </a:lnTo>
                    <a:lnTo>
                      <a:pt x="721" y="276"/>
                    </a:lnTo>
                    <a:lnTo>
                      <a:pt x="720" y="276"/>
                    </a:lnTo>
                    <a:lnTo>
                      <a:pt x="720" y="277"/>
                    </a:lnTo>
                    <a:lnTo>
                      <a:pt x="720" y="278"/>
                    </a:lnTo>
                    <a:lnTo>
                      <a:pt x="719" y="279"/>
                    </a:lnTo>
                    <a:lnTo>
                      <a:pt x="718" y="281"/>
                    </a:lnTo>
                    <a:lnTo>
                      <a:pt x="718" y="282"/>
                    </a:lnTo>
                    <a:lnTo>
                      <a:pt x="718" y="283"/>
                    </a:lnTo>
                    <a:lnTo>
                      <a:pt x="717" y="285"/>
                    </a:lnTo>
                    <a:lnTo>
                      <a:pt x="716" y="285"/>
                    </a:lnTo>
                    <a:lnTo>
                      <a:pt x="715" y="286"/>
                    </a:lnTo>
                    <a:lnTo>
                      <a:pt x="715" y="287"/>
                    </a:lnTo>
                    <a:lnTo>
                      <a:pt x="714" y="288"/>
                    </a:lnTo>
                    <a:lnTo>
                      <a:pt x="714" y="289"/>
                    </a:lnTo>
                    <a:lnTo>
                      <a:pt x="714" y="290"/>
                    </a:lnTo>
                    <a:lnTo>
                      <a:pt x="714" y="291"/>
                    </a:lnTo>
                    <a:lnTo>
                      <a:pt x="713" y="292"/>
                    </a:lnTo>
                    <a:lnTo>
                      <a:pt x="713" y="293"/>
                    </a:lnTo>
                    <a:lnTo>
                      <a:pt x="715" y="294"/>
                    </a:lnTo>
                    <a:lnTo>
                      <a:pt x="715" y="295"/>
                    </a:lnTo>
                    <a:lnTo>
                      <a:pt x="714" y="297"/>
                    </a:lnTo>
                    <a:lnTo>
                      <a:pt x="714" y="298"/>
                    </a:lnTo>
                    <a:lnTo>
                      <a:pt x="715" y="298"/>
                    </a:lnTo>
                    <a:lnTo>
                      <a:pt x="715" y="300"/>
                    </a:lnTo>
                    <a:lnTo>
                      <a:pt x="715" y="302"/>
                    </a:lnTo>
                    <a:lnTo>
                      <a:pt x="715" y="303"/>
                    </a:lnTo>
                    <a:lnTo>
                      <a:pt x="715" y="305"/>
                    </a:lnTo>
                    <a:lnTo>
                      <a:pt x="715" y="306"/>
                    </a:lnTo>
                    <a:lnTo>
                      <a:pt x="716" y="307"/>
                    </a:lnTo>
                    <a:lnTo>
                      <a:pt x="716" y="309"/>
                    </a:lnTo>
                    <a:lnTo>
                      <a:pt x="717" y="310"/>
                    </a:lnTo>
                    <a:lnTo>
                      <a:pt x="717" y="311"/>
                    </a:lnTo>
                    <a:lnTo>
                      <a:pt x="716" y="312"/>
                    </a:lnTo>
                    <a:lnTo>
                      <a:pt x="715" y="313"/>
                    </a:lnTo>
                    <a:lnTo>
                      <a:pt x="715" y="315"/>
                    </a:lnTo>
                    <a:lnTo>
                      <a:pt x="714" y="316"/>
                    </a:lnTo>
                    <a:lnTo>
                      <a:pt x="715" y="317"/>
                    </a:lnTo>
                    <a:lnTo>
                      <a:pt x="715" y="318"/>
                    </a:lnTo>
                    <a:lnTo>
                      <a:pt x="716" y="319"/>
                    </a:lnTo>
                    <a:lnTo>
                      <a:pt x="716" y="320"/>
                    </a:lnTo>
                    <a:lnTo>
                      <a:pt x="716" y="322"/>
                    </a:lnTo>
                    <a:lnTo>
                      <a:pt x="716" y="323"/>
                    </a:lnTo>
                    <a:lnTo>
                      <a:pt x="715" y="323"/>
                    </a:lnTo>
                    <a:lnTo>
                      <a:pt x="714" y="324"/>
                    </a:lnTo>
                    <a:lnTo>
                      <a:pt x="714" y="325"/>
                    </a:lnTo>
                    <a:lnTo>
                      <a:pt x="715" y="327"/>
                    </a:lnTo>
                    <a:lnTo>
                      <a:pt x="715" y="328"/>
                    </a:lnTo>
                    <a:lnTo>
                      <a:pt x="716" y="329"/>
                    </a:lnTo>
                    <a:lnTo>
                      <a:pt x="716" y="330"/>
                    </a:lnTo>
                    <a:lnTo>
                      <a:pt x="715" y="331"/>
                    </a:lnTo>
                    <a:lnTo>
                      <a:pt x="714" y="333"/>
                    </a:lnTo>
                    <a:lnTo>
                      <a:pt x="713" y="336"/>
                    </a:lnTo>
                    <a:lnTo>
                      <a:pt x="712" y="337"/>
                    </a:lnTo>
                    <a:lnTo>
                      <a:pt x="710" y="341"/>
                    </a:lnTo>
                    <a:lnTo>
                      <a:pt x="710" y="343"/>
                    </a:lnTo>
                    <a:lnTo>
                      <a:pt x="709" y="345"/>
                    </a:lnTo>
                    <a:lnTo>
                      <a:pt x="708" y="346"/>
                    </a:lnTo>
                    <a:lnTo>
                      <a:pt x="707" y="347"/>
                    </a:lnTo>
                    <a:lnTo>
                      <a:pt x="705" y="349"/>
                    </a:lnTo>
                    <a:lnTo>
                      <a:pt x="702" y="350"/>
                    </a:lnTo>
                    <a:lnTo>
                      <a:pt x="701" y="351"/>
                    </a:lnTo>
                    <a:lnTo>
                      <a:pt x="700" y="351"/>
                    </a:lnTo>
                    <a:lnTo>
                      <a:pt x="699" y="351"/>
                    </a:lnTo>
                    <a:lnTo>
                      <a:pt x="697" y="352"/>
                    </a:lnTo>
                    <a:lnTo>
                      <a:pt x="695" y="352"/>
                    </a:lnTo>
                    <a:lnTo>
                      <a:pt x="691" y="352"/>
                    </a:lnTo>
                    <a:lnTo>
                      <a:pt x="685" y="353"/>
                    </a:lnTo>
                    <a:lnTo>
                      <a:pt x="684" y="354"/>
                    </a:lnTo>
                    <a:lnTo>
                      <a:pt x="683" y="354"/>
                    </a:lnTo>
                    <a:lnTo>
                      <a:pt x="680" y="356"/>
                    </a:lnTo>
                    <a:lnTo>
                      <a:pt x="679" y="357"/>
                    </a:lnTo>
                    <a:lnTo>
                      <a:pt x="678" y="359"/>
                    </a:lnTo>
                    <a:lnTo>
                      <a:pt x="677" y="360"/>
                    </a:lnTo>
                    <a:lnTo>
                      <a:pt x="674" y="365"/>
                    </a:lnTo>
                    <a:lnTo>
                      <a:pt x="673" y="366"/>
                    </a:lnTo>
                    <a:lnTo>
                      <a:pt x="672" y="367"/>
                    </a:lnTo>
                    <a:lnTo>
                      <a:pt x="670" y="368"/>
                    </a:lnTo>
                    <a:lnTo>
                      <a:pt x="669" y="369"/>
                    </a:lnTo>
                    <a:lnTo>
                      <a:pt x="668" y="370"/>
                    </a:lnTo>
                    <a:lnTo>
                      <a:pt x="667" y="371"/>
                    </a:lnTo>
                    <a:lnTo>
                      <a:pt x="664" y="375"/>
                    </a:lnTo>
                    <a:lnTo>
                      <a:pt x="664" y="377"/>
                    </a:lnTo>
                    <a:lnTo>
                      <a:pt x="663" y="378"/>
                    </a:lnTo>
                    <a:lnTo>
                      <a:pt x="662" y="379"/>
                    </a:lnTo>
                    <a:lnTo>
                      <a:pt x="661" y="380"/>
                    </a:lnTo>
                    <a:lnTo>
                      <a:pt x="660" y="380"/>
                    </a:lnTo>
                    <a:lnTo>
                      <a:pt x="656" y="383"/>
                    </a:lnTo>
                    <a:lnTo>
                      <a:pt x="655" y="383"/>
                    </a:lnTo>
                    <a:lnTo>
                      <a:pt x="654" y="385"/>
                    </a:lnTo>
                    <a:lnTo>
                      <a:pt x="652" y="387"/>
                    </a:lnTo>
                    <a:lnTo>
                      <a:pt x="652" y="390"/>
                    </a:lnTo>
                    <a:lnTo>
                      <a:pt x="650" y="392"/>
                    </a:lnTo>
                    <a:lnTo>
                      <a:pt x="650" y="393"/>
                    </a:lnTo>
                    <a:lnTo>
                      <a:pt x="649" y="396"/>
                    </a:lnTo>
                    <a:lnTo>
                      <a:pt x="649" y="397"/>
                    </a:lnTo>
                    <a:lnTo>
                      <a:pt x="650" y="399"/>
                    </a:lnTo>
                    <a:lnTo>
                      <a:pt x="650" y="400"/>
                    </a:lnTo>
                    <a:lnTo>
                      <a:pt x="650" y="401"/>
                    </a:lnTo>
                    <a:lnTo>
                      <a:pt x="649" y="404"/>
                    </a:lnTo>
                    <a:lnTo>
                      <a:pt x="649" y="405"/>
                    </a:lnTo>
                    <a:lnTo>
                      <a:pt x="649" y="408"/>
                    </a:lnTo>
                    <a:lnTo>
                      <a:pt x="649" y="409"/>
                    </a:lnTo>
                    <a:lnTo>
                      <a:pt x="650" y="410"/>
                    </a:lnTo>
                    <a:lnTo>
                      <a:pt x="650" y="411"/>
                    </a:lnTo>
                    <a:lnTo>
                      <a:pt x="650" y="412"/>
                    </a:lnTo>
                    <a:lnTo>
                      <a:pt x="650" y="413"/>
                    </a:lnTo>
                    <a:lnTo>
                      <a:pt x="650" y="415"/>
                    </a:lnTo>
                    <a:lnTo>
                      <a:pt x="649" y="416"/>
                    </a:lnTo>
                    <a:lnTo>
                      <a:pt x="649" y="417"/>
                    </a:lnTo>
                    <a:lnTo>
                      <a:pt x="648" y="418"/>
                    </a:lnTo>
                    <a:lnTo>
                      <a:pt x="647" y="418"/>
                    </a:lnTo>
                    <a:lnTo>
                      <a:pt x="646" y="419"/>
                    </a:lnTo>
                    <a:lnTo>
                      <a:pt x="645" y="419"/>
                    </a:lnTo>
                    <a:lnTo>
                      <a:pt x="643" y="420"/>
                    </a:lnTo>
                    <a:lnTo>
                      <a:pt x="642" y="419"/>
                    </a:lnTo>
                    <a:lnTo>
                      <a:pt x="641" y="419"/>
                    </a:lnTo>
                    <a:lnTo>
                      <a:pt x="640" y="419"/>
                    </a:lnTo>
                    <a:lnTo>
                      <a:pt x="639" y="420"/>
                    </a:lnTo>
                    <a:lnTo>
                      <a:pt x="637" y="422"/>
                    </a:lnTo>
                    <a:lnTo>
                      <a:pt x="637" y="423"/>
                    </a:lnTo>
                    <a:lnTo>
                      <a:pt x="636" y="423"/>
                    </a:lnTo>
                    <a:lnTo>
                      <a:pt x="635" y="424"/>
                    </a:lnTo>
                    <a:lnTo>
                      <a:pt x="634" y="426"/>
                    </a:lnTo>
                    <a:lnTo>
                      <a:pt x="634" y="427"/>
                    </a:lnTo>
                    <a:lnTo>
                      <a:pt x="634" y="429"/>
                    </a:lnTo>
                    <a:lnTo>
                      <a:pt x="633" y="430"/>
                    </a:lnTo>
                    <a:lnTo>
                      <a:pt x="632" y="432"/>
                    </a:lnTo>
                    <a:lnTo>
                      <a:pt x="632" y="433"/>
                    </a:lnTo>
                    <a:lnTo>
                      <a:pt x="631" y="433"/>
                    </a:lnTo>
                    <a:lnTo>
                      <a:pt x="630" y="433"/>
                    </a:lnTo>
                    <a:lnTo>
                      <a:pt x="630" y="434"/>
                    </a:lnTo>
                    <a:lnTo>
                      <a:pt x="629" y="435"/>
                    </a:lnTo>
                    <a:lnTo>
                      <a:pt x="628" y="435"/>
                    </a:lnTo>
                    <a:lnTo>
                      <a:pt x="626" y="436"/>
                    </a:lnTo>
                    <a:lnTo>
                      <a:pt x="625" y="435"/>
                    </a:lnTo>
                    <a:lnTo>
                      <a:pt x="624" y="435"/>
                    </a:lnTo>
                    <a:lnTo>
                      <a:pt x="623" y="436"/>
                    </a:lnTo>
                    <a:lnTo>
                      <a:pt x="623" y="437"/>
                    </a:lnTo>
                    <a:lnTo>
                      <a:pt x="623" y="441"/>
                    </a:lnTo>
                    <a:lnTo>
                      <a:pt x="622" y="442"/>
                    </a:lnTo>
                    <a:lnTo>
                      <a:pt x="623" y="444"/>
                    </a:lnTo>
                    <a:lnTo>
                      <a:pt x="624" y="446"/>
                    </a:lnTo>
                    <a:lnTo>
                      <a:pt x="624" y="447"/>
                    </a:lnTo>
                    <a:lnTo>
                      <a:pt x="624" y="448"/>
                    </a:lnTo>
                    <a:lnTo>
                      <a:pt x="624" y="449"/>
                    </a:lnTo>
                    <a:lnTo>
                      <a:pt x="624" y="450"/>
                    </a:lnTo>
                    <a:lnTo>
                      <a:pt x="624" y="452"/>
                    </a:lnTo>
                    <a:lnTo>
                      <a:pt x="623" y="455"/>
                    </a:lnTo>
                    <a:lnTo>
                      <a:pt x="623" y="457"/>
                    </a:lnTo>
                    <a:lnTo>
                      <a:pt x="623" y="458"/>
                    </a:lnTo>
                    <a:lnTo>
                      <a:pt x="623" y="459"/>
                    </a:lnTo>
                    <a:lnTo>
                      <a:pt x="621" y="460"/>
                    </a:lnTo>
                    <a:lnTo>
                      <a:pt x="619" y="462"/>
                    </a:lnTo>
                    <a:lnTo>
                      <a:pt x="618" y="464"/>
                    </a:lnTo>
                    <a:lnTo>
                      <a:pt x="617" y="465"/>
                    </a:lnTo>
                    <a:lnTo>
                      <a:pt x="617" y="466"/>
                    </a:lnTo>
                    <a:lnTo>
                      <a:pt x="617" y="468"/>
                    </a:lnTo>
                    <a:lnTo>
                      <a:pt x="616" y="470"/>
                    </a:lnTo>
                    <a:lnTo>
                      <a:pt x="615" y="470"/>
                    </a:lnTo>
                    <a:lnTo>
                      <a:pt x="615" y="471"/>
                    </a:lnTo>
                    <a:lnTo>
                      <a:pt x="614" y="471"/>
                    </a:lnTo>
                    <a:lnTo>
                      <a:pt x="613" y="472"/>
                    </a:lnTo>
                    <a:lnTo>
                      <a:pt x="612" y="474"/>
                    </a:lnTo>
                    <a:lnTo>
                      <a:pt x="609" y="476"/>
                    </a:lnTo>
                    <a:lnTo>
                      <a:pt x="607" y="475"/>
                    </a:lnTo>
                    <a:lnTo>
                      <a:pt x="605" y="475"/>
                    </a:lnTo>
                    <a:lnTo>
                      <a:pt x="605" y="474"/>
                    </a:lnTo>
                    <a:lnTo>
                      <a:pt x="603" y="474"/>
                    </a:lnTo>
                    <a:lnTo>
                      <a:pt x="602" y="474"/>
                    </a:lnTo>
                    <a:lnTo>
                      <a:pt x="601" y="475"/>
                    </a:lnTo>
                    <a:lnTo>
                      <a:pt x="601" y="476"/>
                    </a:lnTo>
                    <a:lnTo>
                      <a:pt x="600" y="477"/>
                    </a:lnTo>
                    <a:lnTo>
                      <a:pt x="599" y="478"/>
                    </a:lnTo>
                    <a:lnTo>
                      <a:pt x="598" y="479"/>
                    </a:lnTo>
                    <a:lnTo>
                      <a:pt x="598" y="480"/>
                    </a:lnTo>
                    <a:lnTo>
                      <a:pt x="598" y="481"/>
                    </a:lnTo>
                    <a:lnTo>
                      <a:pt x="599" y="481"/>
                    </a:lnTo>
                    <a:lnTo>
                      <a:pt x="599" y="482"/>
                    </a:lnTo>
                    <a:lnTo>
                      <a:pt x="600" y="483"/>
                    </a:lnTo>
                    <a:lnTo>
                      <a:pt x="601" y="484"/>
                    </a:lnTo>
                    <a:lnTo>
                      <a:pt x="602" y="486"/>
                    </a:lnTo>
                    <a:lnTo>
                      <a:pt x="602" y="487"/>
                    </a:lnTo>
                    <a:lnTo>
                      <a:pt x="603" y="488"/>
                    </a:lnTo>
                    <a:lnTo>
                      <a:pt x="603" y="489"/>
                    </a:lnTo>
                    <a:lnTo>
                      <a:pt x="603" y="490"/>
                    </a:lnTo>
                    <a:lnTo>
                      <a:pt x="603" y="491"/>
                    </a:lnTo>
                    <a:lnTo>
                      <a:pt x="602" y="492"/>
                    </a:lnTo>
                    <a:lnTo>
                      <a:pt x="601" y="495"/>
                    </a:lnTo>
                    <a:lnTo>
                      <a:pt x="600" y="496"/>
                    </a:lnTo>
                    <a:lnTo>
                      <a:pt x="600" y="497"/>
                    </a:lnTo>
                    <a:lnTo>
                      <a:pt x="598" y="498"/>
                    </a:lnTo>
                    <a:lnTo>
                      <a:pt x="598" y="499"/>
                    </a:lnTo>
                    <a:lnTo>
                      <a:pt x="597" y="500"/>
                    </a:lnTo>
                    <a:lnTo>
                      <a:pt x="596" y="500"/>
                    </a:lnTo>
                    <a:lnTo>
                      <a:pt x="595" y="500"/>
                    </a:lnTo>
                    <a:lnTo>
                      <a:pt x="594" y="500"/>
                    </a:lnTo>
                    <a:lnTo>
                      <a:pt x="593" y="501"/>
                    </a:lnTo>
                    <a:lnTo>
                      <a:pt x="592" y="502"/>
                    </a:lnTo>
                    <a:lnTo>
                      <a:pt x="591" y="502"/>
                    </a:lnTo>
                    <a:lnTo>
                      <a:pt x="590" y="504"/>
                    </a:lnTo>
                    <a:lnTo>
                      <a:pt x="589" y="506"/>
                    </a:lnTo>
                    <a:lnTo>
                      <a:pt x="589" y="507"/>
                    </a:lnTo>
                    <a:lnTo>
                      <a:pt x="589" y="508"/>
                    </a:lnTo>
                    <a:lnTo>
                      <a:pt x="588" y="510"/>
                    </a:lnTo>
                    <a:lnTo>
                      <a:pt x="586" y="511"/>
                    </a:lnTo>
                    <a:lnTo>
                      <a:pt x="584" y="513"/>
                    </a:lnTo>
                    <a:lnTo>
                      <a:pt x="583" y="514"/>
                    </a:lnTo>
                    <a:lnTo>
                      <a:pt x="582" y="515"/>
                    </a:lnTo>
                    <a:lnTo>
                      <a:pt x="581" y="516"/>
                    </a:lnTo>
                    <a:lnTo>
                      <a:pt x="580" y="517"/>
                    </a:lnTo>
                    <a:lnTo>
                      <a:pt x="579" y="517"/>
                    </a:lnTo>
                    <a:lnTo>
                      <a:pt x="578" y="518"/>
                    </a:lnTo>
                    <a:lnTo>
                      <a:pt x="577" y="519"/>
                    </a:lnTo>
                    <a:lnTo>
                      <a:pt x="576" y="520"/>
                    </a:lnTo>
                    <a:lnTo>
                      <a:pt x="575" y="521"/>
                    </a:lnTo>
                    <a:lnTo>
                      <a:pt x="575" y="522"/>
                    </a:lnTo>
                    <a:lnTo>
                      <a:pt x="574" y="525"/>
                    </a:lnTo>
                    <a:lnTo>
                      <a:pt x="574" y="526"/>
                    </a:lnTo>
                    <a:lnTo>
                      <a:pt x="573" y="528"/>
                    </a:lnTo>
                    <a:lnTo>
                      <a:pt x="572" y="530"/>
                    </a:lnTo>
                    <a:lnTo>
                      <a:pt x="572" y="532"/>
                    </a:lnTo>
                    <a:lnTo>
                      <a:pt x="571" y="534"/>
                    </a:lnTo>
                    <a:lnTo>
                      <a:pt x="569" y="535"/>
                    </a:lnTo>
                    <a:lnTo>
                      <a:pt x="569" y="536"/>
                    </a:lnTo>
                    <a:lnTo>
                      <a:pt x="567" y="537"/>
                    </a:lnTo>
                    <a:lnTo>
                      <a:pt x="566" y="538"/>
                    </a:lnTo>
                    <a:lnTo>
                      <a:pt x="565" y="540"/>
                    </a:lnTo>
                    <a:lnTo>
                      <a:pt x="564" y="541"/>
                    </a:lnTo>
                    <a:lnTo>
                      <a:pt x="563" y="542"/>
                    </a:lnTo>
                    <a:lnTo>
                      <a:pt x="562" y="543"/>
                    </a:lnTo>
                    <a:lnTo>
                      <a:pt x="561" y="544"/>
                    </a:lnTo>
                    <a:lnTo>
                      <a:pt x="560" y="544"/>
                    </a:lnTo>
                    <a:lnTo>
                      <a:pt x="558" y="546"/>
                    </a:lnTo>
                    <a:lnTo>
                      <a:pt x="557" y="547"/>
                    </a:lnTo>
                    <a:lnTo>
                      <a:pt x="557" y="548"/>
                    </a:lnTo>
                    <a:lnTo>
                      <a:pt x="555" y="549"/>
                    </a:lnTo>
                    <a:lnTo>
                      <a:pt x="555" y="548"/>
                    </a:lnTo>
                    <a:lnTo>
                      <a:pt x="554" y="549"/>
                    </a:lnTo>
                    <a:lnTo>
                      <a:pt x="553" y="549"/>
                    </a:lnTo>
                    <a:lnTo>
                      <a:pt x="551" y="550"/>
                    </a:lnTo>
                    <a:lnTo>
                      <a:pt x="549" y="551"/>
                    </a:lnTo>
                    <a:lnTo>
                      <a:pt x="548" y="551"/>
                    </a:lnTo>
                    <a:lnTo>
                      <a:pt x="547" y="551"/>
                    </a:lnTo>
                    <a:lnTo>
                      <a:pt x="546" y="553"/>
                    </a:lnTo>
                    <a:lnTo>
                      <a:pt x="543" y="554"/>
                    </a:lnTo>
                    <a:lnTo>
                      <a:pt x="542" y="554"/>
                    </a:lnTo>
                    <a:lnTo>
                      <a:pt x="542" y="555"/>
                    </a:lnTo>
                    <a:lnTo>
                      <a:pt x="541" y="556"/>
                    </a:lnTo>
                    <a:lnTo>
                      <a:pt x="540" y="556"/>
                    </a:lnTo>
                    <a:lnTo>
                      <a:pt x="539" y="556"/>
                    </a:lnTo>
                    <a:lnTo>
                      <a:pt x="538" y="557"/>
                    </a:lnTo>
                    <a:lnTo>
                      <a:pt x="537" y="557"/>
                    </a:lnTo>
                    <a:lnTo>
                      <a:pt x="536" y="557"/>
                    </a:lnTo>
                    <a:lnTo>
                      <a:pt x="535" y="558"/>
                    </a:lnTo>
                    <a:lnTo>
                      <a:pt x="534" y="558"/>
                    </a:lnTo>
                    <a:lnTo>
                      <a:pt x="533" y="559"/>
                    </a:lnTo>
                    <a:lnTo>
                      <a:pt x="531" y="560"/>
                    </a:lnTo>
                    <a:lnTo>
                      <a:pt x="529" y="561"/>
                    </a:lnTo>
                    <a:lnTo>
                      <a:pt x="528" y="562"/>
                    </a:lnTo>
                    <a:lnTo>
                      <a:pt x="527" y="563"/>
                    </a:lnTo>
                    <a:lnTo>
                      <a:pt x="526" y="563"/>
                    </a:lnTo>
                    <a:lnTo>
                      <a:pt x="525" y="564"/>
                    </a:lnTo>
                    <a:lnTo>
                      <a:pt x="524" y="565"/>
                    </a:lnTo>
                    <a:lnTo>
                      <a:pt x="523" y="566"/>
                    </a:lnTo>
                    <a:lnTo>
                      <a:pt x="522" y="566"/>
                    </a:lnTo>
                    <a:lnTo>
                      <a:pt x="521" y="567"/>
                    </a:lnTo>
                    <a:lnTo>
                      <a:pt x="521" y="568"/>
                    </a:lnTo>
                    <a:lnTo>
                      <a:pt x="520" y="569"/>
                    </a:lnTo>
                    <a:lnTo>
                      <a:pt x="519" y="570"/>
                    </a:lnTo>
                    <a:lnTo>
                      <a:pt x="516" y="571"/>
                    </a:lnTo>
                    <a:lnTo>
                      <a:pt x="515" y="572"/>
                    </a:lnTo>
                    <a:lnTo>
                      <a:pt x="514" y="572"/>
                    </a:lnTo>
                    <a:lnTo>
                      <a:pt x="511" y="573"/>
                    </a:lnTo>
                    <a:lnTo>
                      <a:pt x="506" y="574"/>
                    </a:lnTo>
                    <a:lnTo>
                      <a:pt x="505" y="575"/>
                    </a:lnTo>
                    <a:lnTo>
                      <a:pt x="505" y="577"/>
                    </a:lnTo>
                    <a:lnTo>
                      <a:pt x="504" y="577"/>
                    </a:lnTo>
                    <a:lnTo>
                      <a:pt x="504" y="578"/>
                    </a:lnTo>
                    <a:lnTo>
                      <a:pt x="503" y="578"/>
                    </a:lnTo>
                    <a:lnTo>
                      <a:pt x="501" y="578"/>
                    </a:lnTo>
                    <a:lnTo>
                      <a:pt x="499" y="579"/>
                    </a:lnTo>
                    <a:lnTo>
                      <a:pt x="498" y="580"/>
                    </a:lnTo>
                    <a:lnTo>
                      <a:pt x="496" y="582"/>
                    </a:lnTo>
                    <a:lnTo>
                      <a:pt x="495" y="584"/>
                    </a:lnTo>
                    <a:lnTo>
                      <a:pt x="494" y="585"/>
                    </a:lnTo>
                    <a:lnTo>
                      <a:pt x="494" y="586"/>
                    </a:lnTo>
                    <a:lnTo>
                      <a:pt x="494" y="587"/>
                    </a:lnTo>
                    <a:lnTo>
                      <a:pt x="494" y="588"/>
                    </a:lnTo>
                    <a:lnTo>
                      <a:pt x="493" y="589"/>
                    </a:lnTo>
                    <a:lnTo>
                      <a:pt x="492" y="592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89" y="595"/>
                    </a:lnTo>
                    <a:lnTo>
                      <a:pt x="488" y="595"/>
                    </a:lnTo>
                    <a:lnTo>
                      <a:pt x="486" y="598"/>
                    </a:lnTo>
                    <a:lnTo>
                      <a:pt x="485" y="599"/>
                    </a:lnTo>
                    <a:lnTo>
                      <a:pt x="483" y="599"/>
                    </a:lnTo>
                    <a:lnTo>
                      <a:pt x="482" y="599"/>
                    </a:lnTo>
                    <a:lnTo>
                      <a:pt x="481" y="599"/>
                    </a:lnTo>
                    <a:lnTo>
                      <a:pt x="480" y="599"/>
                    </a:lnTo>
                    <a:lnTo>
                      <a:pt x="476" y="601"/>
                    </a:lnTo>
                    <a:lnTo>
                      <a:pt x="472" y="602"/>
                    </a:lnTo>
                    <a:lnTo>
                      <a:pt x="471" y="603"/>
                    </a:lnTo>
                    <a:lnTo>
                      <a:pt x="469" y="603"/>
                    </a:lnTo>
                    <a:lnTo>
                      <a:pt x="469" y="604"/>
                    </a:lnTo>
                    <a:lnTo>
                      <a:pt x="468" y="605"/>
                    </a:lnTo>
                    <a:lnTo>
                      <a:pt x="467" y="606"/>
                    </a:lnTo>
                    <a:lnTo>
                      <a:pt x="465" y="606"/>
                    </a:lnTo>
                    <a:lnTo>
                      <a:pt x="464" y="606"/>
                    </a:lnTo>
                    <a:lnTo>
                      <a:pt x="464" y="607"/>
                    </a:lnTo>
                    <a:lnTo>
                      <a:pt x="463" y="608"/>
                    </a:lnTo>
                    <a:lnTo>
                      <a:pt x="462" y="608"/>
                    </a:lnTo>
                    <a:lnTo>
                      <a:pt x="461" y="609"/>
                    </a:lnTo>
                    <a:lnTo>
                      <a:pt x="460" y="611"/>
                    </a:lnTo>
                    <a:lnTo>
                      <a:pt x="457" y="612"/>
                    </a:lnTo>
                    <a:lnTo>
                      <a:pt x="456" y="612"/>
                    </a:lnTo>
                    <a:lnTo>
                      <a:pt x="455" y="613"/>
                    </a:lnTo>
                    <a:lnTo>
                      <a:pt x="454" y="613"/>
                    </a:lnTo>
                    <a:lnTo>
                      <a:pt x="452" y="614"/>
                    </a:lnTo>
                    <a:lnTo>
                      <a:pt x="451" y="615"/>
                    </a:lnTo>
                    <a:lnTo>
                      <a:pt x="451" y="616"/>
                    </a:lnTo>
                    <a:lnTo>
                      <a:pt x="450" y="616"/>
                    </a:lnTo>
                    <a:lnTo>
                      <a:pt x="449" y="616"/>
                    </a:lnTo>
                    <a:lnTo>
                      <a:pt x="448" y="618"/>
                    </a:lnTo>
                    <a:lnTo>
                      <a:pt x="446" y="620"/>
                    </a:lnTo>
                    <a:lnTo>
                      <a:pt x="446" y="621"/>
                    </a:lnTo>
                    <a:lnTo>
                      <a:pt x="445" y="621"/>
                    </a:lnTo>
                    <a:lnTo>
                      <a:pt x="443" y="622"/>
                    </a:lnTo>
                    <a:lnTo>
                      <a:pt x="441" y="626"/>
                    </a:lnTo>
                    <a:lnTo>
                      <a:pt x="441" y="627"/>
                    </a:lnTo>
                    <a:lnTo>
                      <a:pt x="441" y="628"/>
                    </a:lnTo>
                    <a:lnTo>
                      <a:pt x="441" y="629"/>
                    </a:lnTo>
                    <a:lnTo>
                      <a:pt x="441" y="630"/>
                    </a:lnTo>
                    <a:lnTo>
                      <a:pt x="441" y="633"/>
                    </a:lnTo>
                    <a:lnTo>
                      <a:pt x="441" y="634"/>
                    </a:lnTo>
                    <a:lnTo>
                      <a:pt x="440" y="637"/>
                    </a:lnTo>
                    <a:lnTo>
                      <a:pt x="440" y="638"/>
                    </a:lnTo>
                    <a:lnTo>
                      <a:pt x="440" y="639"/>
                    </a:lnTo>
                    <a:lnTo>
                      <a:pt x="439" y="640"/>
                    </a:lnTo>
                    <a:lnTo>
                      <a:pt x="438" y="641"/>
                    </a:lnTo>
                    <a:lnTo>
                      <a:pt x="438" y="642"/>
                    </a:lnTo>
                    <a:lnTo>
                      <a:pt x="438" y="643"/>
                    </a:lnTo>
                    <a:lnTo>
                      <a:pt x="436" y="645"/>
                    </a:lnTo>
                    <a:lnTo>
                      <a:pt x="435" y="646"/>
                    </a:lnTo>
                    <a:lnTo>
                      <a:pt x="435" y="647"/>
                    </a:lnTo>
                    <a:lnTo>
                      <a:pt x="434" y="649"/>
                    </a:lnTo>
                    <a:lnTo>
                      <a:pt x="433" y="652"/>
                    </a:lnTo>
                    <a:lnTo>
                      <a:pt x="433" y="654"/>
                    </a:lnTo>
                    <a:lnTo>
                      <a:pt x="432" y="656"/>
                    </a:lnTo>
                    <a:lnTo>
                      <a:pt x="429" y="661"/>
                    </a:lnTo>
                    <a:lnTo>
                      <a:pt x="428" y="662"/>
                    </a:lnTo>
                    <a:lnTo>
                      <a:pt x="427" y="663"/>
                    </a:lnTo>
                    <a:lnTo>
                      <a:pt x="427" y="664"/>
                    </a:lnTo>
                    <a:lnTo>
                      <a:pt x="426" y="664"/>
                    </a:lnTo>
                    <a:lnTo>
                      <a:pt x="426" y="665"/>
                    </a:lnTo>
                    <a:lnTo>
                      <a:pt x="425" y="665"/>
                    </a:lnTo>
                    <a:lnTo>
                      <a:pt x="424" y="665"/>
                    </a:lnTo>
                    <a:lnTo>
                      <a:pt x="423" y="666"/>
                    </a:lnTo>
                    <a:lnTo>
                      <a:pt x="421" y="666"/>
                    </a:lnTo>
                    <a:lnTo>
                      <a:pt x="417" y="668"/>
                    </a:lnTo>
                    <a:lnTo>
                      <a:pt x="415" y="669"/>
                    </a:lnTo>
                    <a:lnTo>
                      <a:pt x="413" y="670"/>
                    </a:lnTo>
                    <a:lnTo>
                      <a:pt x="412" y="671"/>
                    </a:lnTo>
                    <a:lnTo>
                      <a:pt x="410" y="672"/>
                    </a:lnTo>
                    <a:lnTo>
                      <a:pt x="409" y="672"/>
                    </a:lnTo>
                    <a:lnTo>
                      <a:pt x="407" y="672"/>
                    </a:lnTo>
                    <a:lnTo>
                      <a:pt x="407" y="671"/>
                    </a:lnTo>
                    <a:lnTo>
                      <a:pt x="406" y="672"/>
                    </a:lnTo>
                    <a:lnTo>
                      <a:pt x="405" y="673"/>
                    </a:lnTo>
                    <a:lnTo>
                      <a:pt x="404" y="674"/>
                    </a:lnTo>
                    <a:lnTo>
                      <a:pt x="403" y="677"/>
                    </a:lnTo>
                    <a:lnTo>
                      <a:pt x="402" y="679"/>
                    </a:lnTo>
                    <a:lnTo>
                      <a:pt x="402" y="680"/>
                    </a:lnTo>
                    <a:lnTo>
                      <a:pt x="402" y="683"/>
                    </a:lnTo>
                    <a:lnTo>
                      <a:pt x="401" y="684"/>
                    </a:lnTo>
                    <a:lnTo>
                      <a:pt x="401" y="685"/>
                    </a:lnTo>
                    <a:lnTo>
                      <a:pt x="400" y="686"/>
                    </a:lnTo>
                    <a:lnTo>
                      <a:pt x="400" y="688"/>
                    </a:lnTo>
                    <a:lnTo>
                      <a:pt x="400" y="689"/>
                    </a:lnTo>
                    <a:lnTo>
                      <a:pt x="399" y="690"/>
                    </a:lnTo>
                    <a:lnTo>
                      <a:pt x="399" y="691"/>
                    </a:lnTo>
                    <a:lnTo>
                      <a:pt x="399" y="692"/>
                    </a:lnTo>
                    <a:lnTo>
                      <a:pt x="399" y="693"/>
                    </a:lnTo>
                    <a:lnTo>
                      <a:pt x="398" y="694"/>
                    </a:lnTo>
                    <a:lnTo>
                      <a:pt x="397" y="695"/>
                    </a:lnTo>
                    <a:lnTo>
                      <a:pt x="397" y="697"/>
                    </a:lnTo>
                    <a:lnTo>
                      <a:pt x="397" y="700"/>
                    </a:lnTo>
                    <a:lnTo>
                      <a:pt x="397" y="701"/>
                    </a:lnTo>
                    <a:lnTo>
                      <a:pt x="396" y="702"/>
                    </a:lnTo>
                    <a:lnTo>
                      <a:pt x="396" y="703"/>
                    </a:lnTo>
                    <a:lnTo>
                      <a:pt x="395" y="703"/>
                    </a:lnTo>
                    <a:lnTo>
                      <a:pt x="395" y="704"/>
                    </a:lnTo>
                    <a:lnTo>
                      <a:pt x="395" y="705"/>
                    </a:lnTo>
                    <a:lnTo>
                      <a:pt x="394" y="705"/>
                    </a:lnTo>
                    <a:lnTo>
                      <a:pt x="394" y="707"/>
                    </a:lnTo>
                    <a:lnTo>
                      <a:pt x="393" y="709"/>
                    </a:lnTo>
                    <a:lnTo>
                      <a:pt x="393" y="711"/>
                    </a:lnTo>
                    <a:lnTo>
                      <a:pt x="393" y="712"/>
                    </a:lnTo>
                    <a:lnTo>
                      <a:pt x="393" y="713"/>
                    </a:lnTo>
                    <a:lnTo>
                      <a:pt x="393" y="714"/>
                    </a:lnTo>
                    <a:lnTo>
                      <a:pt x="393" y="715"/>
                    </a:lnTo>
                    <a:lnTo>
                      <a:pt x="393" y="716"/>
                    </a:lnTo>
                    <a:lnTo>
                      <a:pt x="393" y="718"/>
                    </a:lnTo>
                    <a:lnTo>
                      <a:pt x="393" y="719"/>
                    </a:lnTo>
                    <a:lnTo>
                      <a:pt x="393" y="720"/>
                    </a:lnTo>
                    <a:lnTo>
                      <a:pt x="391" y="725"/>
                    </a:lnTo>
                    <a:lnTo>
                      <a:pt x="390" y="726"/>
                    </a:lnTo>
                    <a:lnTo>
                      <a:pt x="389" y="727"/>
                    </a:lnTo>
                    <a:lnTo>
                      <a:pt x="389" y="728"/>
                    </a:lnTo>
                    <a:lnTo>
                      <a:pt x="388" y="728"/>
                    </a:lnTo>
                    <a:lnTo>
                      <a:pt x="387" y="729"/>
                    </a:lnTo>
                    <a:lnTo>
                      <a:pt x="386" y="729"/>
                    </a:lnTo>
                    <a:lnTo>
                      <a:pt x="384" y="730"/>
                    </a:lnTo>
                    <a:lnTo>
                      <a:pt x="381" y="732"/>
                    </a:lnTo>
                    <a:lnTo>
                      <a:pt x="380" y="733"/>
                    </a:lnTo>
                    <a:lnTo>
                      <a:pt x="379" y="734"/>
                    </a:lnTo>
                    <a:lnTo>
                      <a:pt x="378" y="735"/>
                    </a:lnTo>
                    <a:lnTo>
                      <a:pt x="376" y="735"/>
                    </a:lnTo>
                    <a:lnTo>
                      <a:pt x="376" y="736"/>
                    </a:lnTo>
                    <a:lnTo>
                      <a:pt x="375" y="736"/>
                    </a:lnTo>
                    <a:lnTo>
                      <a:pt x="374" y="736"/>
                    </a:lnTo>
                    <a:lnTo>
                      <a:pt x="373" y="737"/>
                    </a:lnTo>
                    <a:lnTo>
                      <a:pt x="372" y="737"/>
                    </a:lnTo>
                    <a:lnTo>
                      <a:pt x="372" y="736"/>
                    </a:lnTo>
                    <a:lnTo>
                      <a:pt x="371" y="735"/>
                    </a:lnTo>
                    <a:lnTo>
                      <a:pt x="370" y="734"/>
                    </a:lnTo>
                    <a:lnTo>
                      <a:pt x="370" y="733"/>
                    </a:lnTo>
                    <a:lnTo>
                      <a:pt x="370" y="732"/>
                    </a:lnTo>
                    <a:lnTo>
                      <a:pt x="369" y="732"/>
                    </a:lnTo>
                    <a:lnTo>
                      <a:pt x="369" y="731"/>
                    </a:lnTo>
                    <a:lnTo>
                      <a:pt x="370" y="730"/>
                    </a:lnTo>
                    <a:lnTo>
                      <a:pt x="369" y="730"/>
                    </a:lnTo>
                    <a:lnTo>
                      <a:pt x="368" y="730"/>
                    </a:lnTo>
                    <a:lnTo>
                      <a:pt x="367" y="730"/>
                    </a:lnTo>
                    <a:lnTo>
                      <a:pt x="366" y="730"/>
                    </a:lnTo>
                    <a:lnTo>
                      <a:pt x="366" y="729"/>
                    </a:lnTo>
                    <a:lnTo>
                      <a:pt x="365" y="728"/>
                    </a:lnTo>
                    <a:lnTo>
                      <a:pt x="364" y="728"/>
                    </a:lnTo>
                    <a:lnTo>
                      <a:pt x="363" y="727"/>
                    </a:lnTo>
                    <a:lnTo>
                      <a:pt x="363" y="726"/>
                    </a:lnTo>
                    <a:lnTo>
                      <a:pt x="362" y="725"/>
                    </a:lnTo>
                    <a:lnTo>
                      <a:pt x="361" y="725"/>
                    </a:lnTo>
                    <a:lnTo>
                      <a:pt x="361" y="724"/>
                    </a:lnTo>
                    <a:lnTo>
                      <a:pt x="360" y="723"/>
                    </a:lnTo>
                    <a:lnTo>
                      <a:pt x="360" y="721"/>
                    </a:lnTo>
                    <a:lnTo>
                      <a:pt x="360" y="720"/>
                    </a:lnTo>
                    <a:lnTo>
                      <a:pt x="359" y="720"/>
                    </a:lnTo>
                    <a:lnTo>
                      <a:pt x="359" y="719"/>
                    </a:lnTo>
                    <a:lnTo>
                      <a:pt x="358" y="718"/>
                    </a:lnTo>
                    <a:lnTo>
                      <a:pt x="355" y="718"/>
                    </a:lnTo>
                    <a:lnTo>
                      <a:pt x="354" y="718"/>
                    </a:lnTo>
                    <a:lnTo>
                      <a:pt x="353" y="717"/>
                    </a:lnTo>
                    <a:lnTo>
                      <a:pt x="353" y="716"/>
                    </a:lnTo>
                    <a:lnTo>
                      <a:pt x="352" y="716"/>
                    </a:lnTo>
                    <a:lnTo>
                      <a:pt x="351" y="716"/>
                    </a:lnTo>
                    <a:lnTo>
                      <a:pt x="350" y="715"/>
                    </a:lnTo>
                    <a:lnTo>
                      <a:pt x="349" y="715"/>
                    </a:lnTo>
                    <a:lnTo>
                      <a:pt x="348" y="715"/>
                    </a:lnTo>
                    <a:lnTo>
                      <a:pt x="347" y="715"/>
                    </a:lnTo>
                    <a:lnTo>
                      <a:pt x="346" y="715"/>
                    </a:lnTo>
                    <a:lnTo>
                      <a:pt x="346" y="714"/>
                    </a:lnTo>
                    <a:lnTo>
                      <a:pt x="346" y="713"/>
                    </a:lnTo>
                    <a:lnTo>
                      <a:pt x="345" y="712"/>
                    </a:lnTo>
                    <a:lnTo>
                      <a:pt x="345" y="711"/>
                    </a:lnTo>
                    <a:lnTo>
                      <a:pt x="344" y="711"/>
                    </a:lnTo>
                    <a:lnTo>
                      <a:pt x="344" y="712"/>
                    </a:lnTo>
                    <a:lnTo>
                      <a:pt x="343" y="712"/>
                    </a:lnTo>
                    <a:lnTo>
                      <a:pt x="343" y="713"/>
                    </a:lnTo>
                    <a:lnTo>
                      <a:pt x="342" y="713"/>
                    </a:lnTo>
                    <a:lnTo>
                      <a:pt x="341" y="711"/>
                    </a:lnTo>
                    <a:lnTo>
                      <a:pt x="340" y="710"/>
                    </a:lnTo>
                    <a:lnTo>
                      <a:pt x="339" y="710"/>
                    </a:lnTo>
                    <a:lnTo>
                      <a:pt x="338" y="711"/>
                    </a:lnTo>
                    <a:lnTo>
                      <a:pt x="338" y="709"/>
                    </a:lnTo>
                    <a:lnTo>
                      <a:pt x="337" y="709"/>
                    </a:lnTo>
                    <a:lnTo>
                      <a:pt x="336" y="708"/>
                    </a:lnTo>
                    <a:lnTo>
                      <a:pt x="335" y="709"/>
                    </a:lnTo>
                    <a:lnTo>
                      <a:pt x="335" y="710"/>
                    </a:lnTo>
                    <a:lnTo>
                      <a:pt x="334" y="710"/>
                    </a:lnTo>
                    <a:lnTo>
                      <a:pt x="333" y="711"/>
                    </a:lnTo>
                    <a:lnTo>
                      <a:pt x="333" y="713"/>
                    </a:lnTo>
                    <a:lnTo>
                      <a:pt x="333" y="714"/>
                    </a:lnTo>
                    <a:lnTo>
                      <a:pt x="332" y="713"/>
                    </a:lnTo>
                    <a:lnTo>
                      <a:pt x="332" y="714"/>
                    </a:lnTo>
                    <a:lnTo>
                      <a:pt x="331" y="714"/>
                    </a:lnTo>
                    <a:lnTo>
                      <a:pt x="330" y="714"/>
                    </a:lnTo>
                    <a:lnTo>
                      <a:pt x="329" y="714"/>
                    </a:lnTo>
                    <a:lnTo>
                      <a:pt x="328" y="713"/>
                    </a:lnTo>
                    <a:lnTo>
                      <a:pt x="327" y="713"/>
                    </a:lnTo>
                    <a:lnTo>
                      <a:pt x="327" y="714"/>
                    </a:lnTo>
                    <a:lnTo>
                      <a:pt x="326" y="713"/>
                    </a:lnTo>
                    <a:lnTo>
                      <a:pt x="326" y="714"/>
                    </a:lnTo>
                    <a:lnTo>
                      <a:pt x="325" y="714"/>
                    </a:lnTo>
                    <a:lnTo>
                      <a:pt x="324" y="714"/>
                    </a:lnTo>
                    <a:lnTo>
                      <a:pt x="323" y="715"/>
                    </a:lnTo>
                    <a:lnTo>
                      <a:pt x="322" y="716"/>
                    </a:lnTo>
                    <a:lnTo>
                      <a:pt x="321" y="716"/>
                    </a:lnTo>
                    <a:lnTo>
                      <a:pt x="320" y="715"/>
                    </a:lnTo>
                    <a:lnTo>
                      <a:pt x="319" y="715"/>
                    </a:lnTo>
                    <a:lnTo>
                      <a:pt x="319" y="716"/>
                    </a:lnTo>
                    <a:lnTo>
                      <a:pt x="319" y="717"/>
                    </a:lnTo>
                    <a:lnTo>
                      <a:pt x="319" y="718"/>
                    </a:lnTo>
                    <a:lnTo>
                      <a:pt x="318" y="717"/>
                    </a:lnTo>
                    <a:lnTo>
                      <a:pt x="317" y="718"/>
                    </a:lnTo>
                    <a:lnTo>
                      <a:pt x="317" y="717"/>
                    </a:lnTo>
                    <a:lnTo>
                      <a:pt x="316" y="718"/>
                    </a:lnTo>
                    <a:lnTo>
                      <a:pt x="316" y="717"/>
                    </a:lnTo>
                    <a:lnTo>
                      <a:pt x="316" y="716"/>
                    </a:lnTo>
                    <a:lnTo>
                      <a:pt x="315" y="716"/>
                    </a:lnTo>
                    <a:lnTo>
                      <a:pt x="315" y="717"/>
                    </a:lnTo>
                    <a:lnTo>
                      <a:pt x="314" y="718"/>
                    </a:lnTo>
                    <a:lnTo>
                      <a:pt x="313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19"/>
                    </a:lnTo>
                    <a:lnTo>
                      <a:pt x="311" y="720"/>
                    </a:lnTo>
                    <a:lnTo>
                      <a:pt x="311" y="721"/>
                    </a:lnTo>
                    <a:lnTo>
                      <a:pt x="311" y="722"/>
                    </a:lnTo>
                    <a:lnTo>
                      <a:pt x="311" y="723"/>
                    </a:lnTo>
                    <a:lnTo>
                      <a:pt x="310" y="723"/>
                    </a:lnTo>
                    <a:lnTo>
                      <a:pt x="310" y="724"/>
                    </a:lnTo>
                    <a:lnTo>
                      <a:pt x="309" y="723"/>
                    </a:lnTo>
                    <a:lnTo>
                      <a:pt x="308" y="723"/>
                    </a:lnTo>
                    <a:lnTo>
                      <a:pt x="307" y="723"/>
                    </a:lnTo>
                    <a:lnTo>
                      <a:pt x="306" y="723"/>
                    </a:lnTo>
                    <a:lnTo>
                      <a:pt x="306" y="722"/>
                    </a:lnTo>
                    <a:lnTo>
                      <a:pt x="305" y="723"/>
                    </a:lnTo>
                    <a:lnTo>
                      <a:pt x="304" y="723"/>
                    </a:lnTo>
                    <a:lnTo>
                      <a:pt x="304" y="722"/>
                    </a:lnTo>
                    <a:lnTo>
                      <a:pt x="304" y="723"/>
                    </a:lnTo>
                    <a:lnTo>
                      <a:pt x="302" y="724"/>
                    </a:lnTo>
                    <a:lnTo>
                      <a:pt x="301" y="724"/>
                    </a:lnTo>
                    <a:lnTo>
                      <a:pt x="300" y="724"/>
                    </a:lnTo>
                    <a:lnTo>
                      <a:pt x="300" y="725"/>
                    </a:lnTo>
                    <a:lnTo>
                      <a:pt x="299" y="725"/>
                    </a:lnTo>
                    <a:lnTo>
                      <a:pt x="298" y="725"/>
                    </a:lnTo>
                    <a:lnTo>
                      <a:pt x="298" y="726"/>
                    </a:lnTo>
                    <a:lnTo>
                      <a:pt x="297" y="726"/>
                    </a:lnTo>
                    <a:lnTo>
                      <a:pt x="296" y="725"/>
                    </a:lnTo>
                    <a:lnTo>
                      <a:pt x="297" y="725"/>
                    </a:lnTo>
                    <a:lnTo>
                      <a:pt x="296" y="725"/>
                    </a:lnTo>
                    <a:lnTo>
                      <a:pt x="295" y="725"/>
                    </a:lnTo>
                    <a:lnTo>
                      <a:pt x="295" y="724"/>
                    </a:lnTo>
                    <a:lnTo>
                      <a:pt x="294" y="724"/>
                    </a:lnTo>
                    <a:lnTo>
                      <a:pt x="294" y="723"/>
                    </a:lnTo>
                    <a:lnTo>
                      <a:pt x="294" y="724"/>
                    </a:lnTo>
                    <a:lnTo>
                      <a:pt x="293" y="723"/>
                    </a:lnTo>
                    <a:lnTo>
                      <a:pt x="292" y="724"/>
                    </a:lnTo>
                    <a:lnTo>
                      <a:pt x="291" y="724"/>
                    </a:lnTo>
                    <a:lnTo>
                      <a:pt x="291" y="725"/>
                    </a:lnTo>
                    <a:lnTo>
                      <a:pt x="290" y="725"/>
                    </a:lnTo>
                    <a:lnTo>
                      <a:pt x="289" y="726"/>
                    </a:lnTo>
                    <a:lnTo>
                      <a:pt x="289" y="725"/>
                    </a:lnTo>
                    <a:lnTo>
                      <a:pt x="288" y="725"/>
                    </a:lnTo>
                    <a:lnTo>
                      <a:pt x="288" y="726"/>
                    </a:lnTo>
                    <a:lnTo>
                      <a:pt x="287" y="725"/>
                    </a:lnTo>
                    <a:lnTo>
                      <a:pt x="287" y="726"/>
                    </a:lnTo>
                    <a:lnTo>
                      <a:pt x="286" y="726"/>
                    </a:lnTo>
                    <a:lnTo>
                      <a:pt x="286" y="725"/>
                    </a:lnTo>
                    <a:lnTo>
                      <a:pt x="285" y="725"/>
                    </a:lnTo>
                    <a:lnTo>
                      <a:pt x="284" y="725"/>
                    </a:lnTo>
                    <a:lnTo>
                      <a:pt x="284" y="726"/>
                    </a:lnTo>
                    <a:lnTo>
                      <a:pt x="284" y="727"/>
                    </a:lnTo>
                    <a:lnTo>
                      <a:pt x="280" y="727"/>
                    </a:lnTo>
                    <a:lnTo>
                      <a:pt x="279" y="726"/>
                    </a:lnTo>
                    <a:lnTo>
                      <a:pt x="278" y="726"/>
                    </a:lnTo>
                    <a:lnTo>
                      <a:pt x="278" y="725"/>
                    </a:lnTo>
                    <a:lnTo>
                      <a:pt x="277" y="725"/>
                    </a:lnTo>
                    <a:lnTo>
                      <a:pt x="276" y="725"/>
                    </a:lnTo>
                    <a:lnTo>
                      <a:pt x="276" y="724"/>
                    </a:lnTo>
                    <a:lnTo>
                      <a:pt x="275" y="723"/>
                    </a:lnTo>
                    <a:lnTo>
                      <a:pt x="274" y="722"/>
                    </a:lnTo>
                    <a:lnTo>
                      <a:pt x="273" y="722"/>
                    </a:lnTo>
                    <a:lnTo>
                      <a:pt x="272" y="723"/>
                    </a:lnTo>
                    <a:lnTo>
                      <a:pt x="271" y="726"/>
                    </a:lnTo>
                    <a:lnTo>
                      <a:pt x="270" y="726"/>
                    </a:lnTo>
                    <a:lnTo>
                      <a:pt x="269" y="725"/>
                    </a:lnTo>
                    <a:lnTo>
                      <a:pt x="268" y="724"/>
                    </a:lnTo>
                    <a:lnTo>
                      <a:pt x="267" y="724"/>
                    </a:lnTo>
                    <a:lnTo>
                      <a:pt x="267" y="723"/>
                    </a:lnTo>
                    <a:lnTo>
                      <a:pt x="266" y="723"/>
                    </a:lnTo>
                    <a:lnTo>
                      <a:pt x="265" y="723"/>
                    </a:lnTo>
                    <a:lnTo>
                      <a:pt x="264" y="722"/>
                    </a:lnTo>
                    <a:lnTo>
                      <a:pt x="263" y="722"/>
                    </a:lnTo>
                    <a:lnTo>
                      <a:pt x="263" y="721"/>
                    </a:lnTo>
                    <a:lnTo>
                      <a:pt x="263" y="720"/>
                    </a:lnTo>
                    <a:lnTo>
                      <a:pt x="262" y="720"/>
                    </a:lnTo>
                    <a:lnTo>
                      <a:pt x="262" y="718"/>
                    </a:lnTo>
                    <a:lnTo>
                      <a:pt x="261" y="717"/>
                    </a:lnTo>
                    <a:lnTo>
                      <a:pt x="261" y="716"/>
                    </a:lnTo>
                    <a:lnTo>
                      <a:pt x="262" y="712"/>
                    </a:lnTo>
                    <a:lnTo>
                      <a:pt x="261" y="712"/>
                    </a:lnTo>
                    <a:lnTo>
                      <a:pt x="261" y="711"/>
                    </a:lnTo>
                    <a:lnTo>
                      <a:pt x="261" y="710"/>
                    </a:lnTo>
                    <a:lnTo>
                      <a:pt x="261" y="708"/>
                    </a:lnTo>
                    <a:lnTo>
                      <a:pt x="261" y="707"/>
                    </a:lnTo>
                    <a:lnTo>
                      <a:pt x="260" y="707"/>
                    </a:lnTo>
                    <a:lnTo>
                      <a:pt x="261" y="705"/>
                    </a:lnTo>
                    <a:lnTo>
                      <a:pt x="262" y="705"/>
                    </a:lnTo>
                    <a:lnTo>
                      <a:pt x="262" y="704"/>
                    </a:lnTo>
                    <a:lnTo>
                      <a:pt x="262" y="703"/>
                    </a:lnTo>
                    <a:lnTo>
                      <a:pt x="262" y="702"/>
                    </a:lnTo>
                    <a:lnTo>
                      <a:pt x="261" y="701"/>
                    </a:lnTo>
                    <a:lnTo>
                      <a:pt x="261" y="700"/>
                    </a:lnTo>
                    <a:lnTo>
                      <a:pt x="261" y="699"/>
                    </a:lnTo>
                    <a:lnTo>
                      <a:pt x="261" y="698"/>
                    </a:lnTo>
                    <a:lnTo>
                      <a:pt x="262" y="697"/>
                    </a:lnTo>
                    <a:lnTo>
                      <a:pt x="262" y="696"/>
                    </a:lnTo>
                    <a:lnTo>
                      <a:pt x="262" y="695"/>
                    </a:lnTo>
                    <a:lnTo>
                      <a:pt x="261" y="695"/>
                    </a:lnTo>
                    <a:lnTo>
                      <a:pt x="260" y="696"/>
                    </a:lnTo>
                    <a:lnTo>
                      <a:pt x="260" y="695"/>
                    </a:lnTo>
                    <a:lnTo>
                      <a:pt x="259" y="695"/>
                    </a:lnTo>
                    <a:lnTo>
                      <a:pt x="260" y="695"/>
                    </a:lnTo>
                    <a:lnTo>
                      <a:pt x="259" y="694"/>
                    </a:lnTo>
                    <a:lnTo>
                      <a:pt x="260" y="694"/>
                    </a:lnTo>
                    <a:lnTo>
                      <a:pt x="260" y="692"/>
                    </a:lnTo>
                    <a:lnTo>
                      <a:pt x="259" y="692"/>
                    </a:lnTo>
                    <a:lnTo>
                      <a:pt x="259" y="691"/>
                    </a:lnTo>
                    <a:lnTo>
                      <a:pt x="259" y="690"/>
                    </a:lnTo>
                    <a:lnTo>
                      <a:pt x="259" y="689"/>
                    </a:lnTo>
                    <a:lnTo>
                      <a:pt x="258" y="688"/>
                    </a:lnTo>
                    <a:lnTo>
                      <a:pt x="257" y="688"/>
                    </a:lnTo>
                    <a:lnTo>
                      <a:pt x="257" y="687"/>
                    </a:lnTo>
                    <a:lnTo>
                      <a:pt x="255" y="687"/>
                    </a:lnTo>
                    <a:lnTo>
                      <a:pt x="255" y="686"/>
                    </a:lnTo>
                    <a:lnTo>
                      <a:pt x="253" y="686"/>
                    </a:lnTo>
                    <a:lnTo>
                      <a:pt x="252" y="686"/>
                    </a:lnTo>
                    <a:lnTo>
                      <a:pt x="253" y="685"/>
                    </a:lnTo>
                    <a:lnTo>
                      <a:pt x="253" y="684"/>
                    </a:lnTo>
                    <a:lnTo>
                      <a:pt x="253" y="683"/>
                    </a:lnTo>
                    <a:lnTo>
                      <a:pt x="253" y="682"/>
                    </a:lnTo>
                    <a:lnTo>
                      <a:pt x="254" y="681"/>
                    </a:lnTo>
                    <a:lnTo>
                      <a:pt x="253" y="680"/>
                    </a:lnTo>
                    <a:lnTo>
                      <a:pt x="254" y="680"/>
                    </a:lnTo>
                    <a:lnTo>
                      <a:pt x="253" y="678"/>
                    </a:lnTo>
                    <a:lnTo>
                      <a:pt x="253" y="677"/>
                    </a:lnTo>
                    <a:lnTo>
                      <a:pt x="253" y="676"/>
                    </a:lnTo>
                    <a:lnTo>
                      <a:pt x="253" y="675"/>
                    </a:lnTo>
                    <a:lnTo>
                      <a:pt x="252" y="675"/>
                    </a:lnTo>
                    <a:lnTo>
                      <a:pt x="252" y="673"/>
                    </a:lnTo>
                    <a:lnTo>
                      <a:pt x="251" y="671"/>
                    </a:lnTo>
                    <a:lnTo>
                      <a:pt x="251" y="670"/>
                    </a:lnTo>
                    <a:lnTo>
                      <a:pt x="252" y="670"/>
                    </a:lnTo>
                    <a:lnTo>
                      <a:pt x="253" y="668"/>
                    </a:lnTo>
                    <a:lnTo>
                      <a:pt x="252" y="667"/>
                    </a:lnTo>
                    <a:lnTo>
                      <a:pt x="253" y="666"/>
                    </a:lnTo>
                    <a:lnTo>
                      <a:pt x="254" y="665"/>
                    </a:lnTo>
                    <a:lnTo>
                      <a:pt x="255" y="663"/>
                    </a:lnTo>
                    <a:lnTo>
                      <a:pt x="255" y="662"/>
                    </a:lnTo>
                    <a:lnTo>
                      <a:pt x="256" y="661"/>
                    </a:lnTo>
                    <a:lnTo>
                      <a:pt x="256" y="660"/>
                    </a:lnTo>
                    <a:lnTo>
                      <a:pt x="256" y="659"/>
                    </a:lnTo>
                    <a:lnTo>
                      <a:pt x="256" y="658"/>
                    </a:lnTo>
                    <a:lnTo>
                      <a:pt x="255" y="658"/>
                    </a:lnTo>
                    <a:lnTo>
                      <a:pt x="255" y="657"/>
                    </a:lnTo>
                    <a:lnTo>
                      <a:pt x="254" y="656"/>
                    </a:lnTo>
                    <a:lnTo>
                      <a:pt x="253" y="655"/>
                    </a:lnTo>
                    <a:lnTo>
                      <a:pt x="253" y="654"/>
                    </a:lnTo>
                    <a:lnTo>
                      <a:pt x="252" y="654"/>
                    </a:lnTo>
                    <a:lnTo>
                      <a:pt x="252" y="653"/>
                    </a:lnTo>
                    <a:lnTo>
                      <a:pt x="252" y="652"/>
                    </a:lnTo>
                    <a:lnTo>
                      <a:pt x="252" y="650"/>
                    </a:lnTo>
                    <a:lnTo>
                      <a:pt x="252" y="649"/>
                    </a:lnTo>
                    <a:lnTo>
                      <a:pt x="253" y="649"/>
                    </a:lnTo>
                    <a:lnTo>
                      <a:pt x="254" y="648"/>
                    </a:lnTo>
                    <a:lnTo>
                      <a:pt x="255" y="647"/>
                    </a:lnTo>
                    <a:lnTo>
                      <a:pt x="254" y="646"/>
                    </a:lnTo>
                    <a:lnTo>
                      <a:pt x="253" y="645"/>
                    </a:lnTo>
                    <a:lnTo>
                      <a:pt x="254" y="645"/>
                    </a:lnTo>
                    <a:lnTo>
                      <a:pt x="253" y="644"/>
                    </a:lnTo>
                    <a:lnTo>
                      <a:pt x="253" y="643"/>
                    </a:lnTo>
                    <a:lnTo>
                      <a:pt x="254" y="643"/>
                    </a:lnTo>
                    <a:lnTo>
                      <a:pt x="255" y="642"/>
                    </a:lnTo>
                    <a:lnTo>
                      <a:pt x="255" y="641"/>
                    </a:lnTo>
                    <a:lnTo>
                      <a:pt x="255" y="640"/>
                    </a:lnTo>
                    <a:lnTo>
                      <a:pt x="254" y="640"/>
                    </a:lnTo>
                    <a:lnTo>
                      <a:pt x="254" y="639"/>
                    </a:lnTo>
                    <a:lnTo>
                      <a:pt x="253" y="639"/>
                    </a:lnTo>
                    <a:lnTo>
                      <a:pt x="253" y="638"/>
                    </a:lnTo>
                    <a:lnTo>
                      <a:pt x="254" y="638"/>
                    </a:lnTo>
                    <a:lnTo>
                      <a:pt x="254" y="637"/>
                    </a:lnTo>
                    <a:lnTo>
                      <a:pt x="253" y="637"/>
                    </a:lnTo>
                    <a:lnTo>
                      <a:pt x="254" y="637"/>
                    </a:lnTo>
                    <a:lnTo>
                      <a:pt x="253" y="636"/>
                    </a:lnTo>
                    <a:lnTo>
                      <a:pt x="252" y="636"/>
                    </a:lnTo>
                    <a:lnTo>
                      <a:pt x="251" y="635"/>
                    </a:lnTo>
                    <a:lnTo>
                      <a:pt x="250" y="635"/>
                    </a:lnTo>
                    <a:lnTo>
                      <a:pt x="249" y="635"/>
                    </a:lnTo>
                    <a:lnTo>
                      <a:pt x="248" y="636"/>
                    </a:lnTo>
                    <a:lnTo>
                      <a:pt x="248" y="633"/>
                    </a:lnTo>
                    <a:lnTo>
                      <a:pt x="248" y="632"/>
                    </a:lnTo>
                    <a:lnTo>
                      <a:pt x="248" y="630"/>
                    </a:lnTo>
                    <a:lnTo>
                      <a:pt x="247" y="629"/>
                    </a:lnTo>
                    <a:lnTo>
                      <a:pt x="246" y="628"/>
                    </a:lnTo>
                    <a:lnTo>
                      <a:pt x="247" y="628"/>
                    </a:lnTo>
                    <a:lnTo>
                      <a:pt x="247" y="626"/>
                    </a:lnTo>
                    <a:lnTo>
                      <a:pt x="247" y="625"/>
                    </a:lnTo>
                    <a:lnTo>
                      <a:pt x="247" y="624"/>
                    </a:lnTo>
                    <a:lnTo>
                      <a:pt x="246" y="623"/>
                    </a:lnTo>
                    <a:lnTo>
                      <a:pt x="245" y="623"/>
                    </a:lnTo>
                    <a:lnTo>
                      <a:pt x="245" y="622"/>
                    </a:lnTo>
                    <a:lnTo>
                      <a:pt x="244" y="622"/>
                    </a:lnTo>
                    <a:lnTo>
                      <a:pt x="245" y="620"/>
                    </a:lnTo>
                    <a:lnTo>
                      <a:pt x="245" y="619"/>
                    </a:lnTo>
                    <a:lnTo>
                      <a:pt x="246" y="618"/>
                    </a:lnTo>
                    <a:lnTo>
                      <a:pt x="246" y="617"/>
                    </a:lnTo>
                    <a:lnTo>
                      <a:pt x="245" y="616"/>
                    </a:lnTo>
                    <a:lnTo>
                      <a:pt x="245" y="615"/>
                    </a:lnTo>
                    <a:lnTo>
                      <a:pt x="245" y="614"/>
                    </a:lnTo>
                    <a:lnTo>
                      <a:pt x="244" y="614"/>
                    </a:lnTo>
                    <a:lnTo>
                      <a:pt x="244" y="613"/>
                    </a:lnTo>
                    <a:lnTo>
                      <a:pt x="244" y="612"/>
                    </a:lnTo>
                    <a:lnTo>
                      <a:pt x="244" y="611"/>
                    </a:lnTo>
                    <a:lnTo>
                      <a:pt x="244" y="610"/>
                    </a:lnTo>
                    <a:lnTo>
                      <a:pt x="244" y="609"/>
                    </a:lnTo>
                    <a:lnTo>
                      <a:pt x="244" y="608"/>
                    </a:lnTo>
                    <a:lnTo>
                      <a:pt x="244" y="607"/>
                    </a:lnTo>
                    <a:lnTo>
                      <a:pt x="243" y="607"/>
                    </a:lnTo>
                    <a:lnTo>
                      <a:pt x="243" y="606"/>
                    </a:lnTo>
                    <a:lnTo>
                      <a:pt x="243" y="605"/>
                    </a:lnTo>
                    <a:lnTo>
                      <a:pt x="242" y="604"/>
                    </a:lnTo>
                    <a:lnTo>
                      <a:pt x="243" y="603"/>
                    </a:lnTo>
                    <a:lnTo>
                      <a:pt x="243" y="601"/>
                    </a:lnTo>
                    <a:lnTo>
                      <a:pt x="244" y="600"/>
                    </a:lnTo>
                    <a:lnTo>
                      <a:pt x="244" y="599"/>
                    </a:lnTo>
                    <a:lnTo>
                      <a:pt x="243" y="599"/>
                    </a:lnTo>
                    <a:lnTo>
                      <a:pt x="244" y="598"/>
                    </a:lnTo>
                    <a:lnTo>
                      <a:pt x="244" y="597"/>
                    </a:lnTo>
                    <a:lnTo>
                      <a:pt x="245" y="597"/>
                    </a:lnTo>
                    <a:lnTo>
                      <a:pt x="245" y="596"/>
                    </a:lnTo>
                    <a:lnTo>
                      <a:pt x="245" y="595"/>
                    </a:lnTo>
                    <a:lnTo>
                      <a:pt x="246" y="595"/>
                    </a:lnTo>
                    <a:lnTo>
                      <a:pt x="247" y="595"/>
                    </a:lnTo>
                    <a:lnTo>
                      <a:pt x="247" y="594"/>
                    </a:lnTo>
                    <a:lnTo>
                      <a:pt x="247" y="593"/>
                    </a:lnTo>
                    <a:lnTo>
                      <a:pt x="247" y="592"/>
                    </a:lnTo>
                    <a:lnTo>
                      <a:pt x="248" y="592"/>
                    </a:lnTo>
                    <a:lnTo>
                      <a:pt x="248" y="591"/>
                    </a:lnTo>
                    <a:lnTo>
                      <a:pt x="248" y="590"/>
                    </a:lnTo>
                    <a:lnTo>
                      <a:pt x="248" y="589"/>
                    </a:lnTo>
                    <a:lnTo>
                      <a:pt x="248" y="588"/>
                    </a:lnTo>
                    <a:lnTo>
                      <a:pt x="248" y="587"/>
                    </a:lnTo>
                    <a:lnTo>
                      <a:pt x="248" y="586"/>
                    </a:lnTo>
                    <a:lnTo>
                      <a:pt x="248" y="585"/>
                    </a:lnTo>
                    <a:lnTo>
                      <a:pt x="248" y="584"/>
                    </a:lnTo>
                    <a:lnTo>
                      <a:pt x="248" y="583"/>
                    </a:lnTo>
                    <a:lnTo>
                      <a:pt x="247" y="583"/>
                    </a:lnTo>
                    <a:lnTo>
                      <a:pt x="247" y="580"/>
                    </a:lnTo>
                    <a:lnTo>
                      <a:pt x="247" y="579"/>
                    </a:lnTo>
                    <a:lnTo>
                      <a:pt x="245" y="578"/>
                    </a:lnTo>
                    <a:lnTo>
                      <a:pt x="244" y="578"/>
                    </a:lnTo>
                    <a:lnTo>
                      <a:pt x="243" y="577"/>
                    </a:lnTo>
                    <a:lnTo>
                      <a:pt x="243" y="576"/>
                    </a:lnTo>
                    <a:lnTo>
                      <a:pt x="241" y="576"/>
                    </a:lnTo>
                    <a:lnTo>
                      <a:pt x="241" y="575"/>
                    </a:lnTo>
                    <a:lnTo>
                      <a:pt x="240" y="575"/>
                    </a:lnTo>
                    <a:lnTo>
                      <a:pt x="240" y="574"/>
                    </a:lnTo>
                    <a:lnTo>
                      <a:pt x="240" y="573"/>
                    </a:lnTo>
                    <a:lnTo>
                      <a:pt x="239" y="572"/>
                    </a:lnTo>
                    <a:lnTo>
                      <a:pt x="238" y="572"/>
                    </a:lnTo>
                    <a:lnTo>
                      <a:pt x="237" y="570"/>
                    </a:lnTo>
                    <a:lnTo>
                      <a:pt x="236" y="569"/>
                    </a:lnTo>
                    <a:lnTo>
                      <a:pt x="236" y="568"/>
                    </a:lnTo>
                    <a:lnTo>
                      <a:pt x="236" y="567"/>
                    </a:lnTo>
                    <a:lnTo>
                      <a:pt x="235" y="566"/>
                    </a:lnTo>
                    <a:lnTo>
                      <a:pt x="235" y="565"/>
                    </a:lnTo>
                    <a:lnTo>
                      <a:pt x="235" y="564"/>
                    </a:lnTo>
                    <a:lnTo>
                      <a:pt x="235" y="563"/>
                    </a:lnTo>
                    <a:lnTo>
                      <a:pt x="236" y="563"/>
                    </a:lnTo>
                    <a:lnTo>
                      <a:pt x="236" y="562"/>
                    </a:lnTo>
                    <a:lnTo>
                      <a:pt x="237" y="562"/>
                    </a:lnTo>
                    <a:lnTo>
                      <a:pt x="236" y="561"/>
                    </a:lnTo>
                    <a:lnTo>
                      <a:pt x="237" y="561"/>
                    </a:lnTo>
                    <a:lnTo>
                      <a:pt x="237" y="559"/>
                    </a:lnTo>
                    <a:lnTo>
                      <a:pt x="237" y="558"/>
                    </a:lnTo>
                    <a:lnTo>
                      <a:pt x="237" y="557"/>
                    </a:lnTo>
                    <a:lnTo>
                      <a:pt x="236" y="556"/>
                    </a:lnTo>
                    <a:lnTo>
                      <a:pt x="236" y="555"/>
                    </a:lnTo>
                    <a:lnTo>
                      <a:pt x="236" y="554"/>
                    </a:lnTo>
                    <a:lnTo>
                      <a:pt x="235" y="554"/>
                    </a:lnTo>
                    <a:lnTo>
                      <a:pt x="234" y="554"/>
                    </a:lnTo>
                    <a:lnTo>
                      <a:pt x="233" y="554"/>
                    </a:lnTo>
                    <a:lnTo>
                      <a:pt x="232" y="554"/>
                    </a:lnTo>
                    <a:lnTo>
                      <a:pt x="231" y="554"/>
                    </a:lnTo>
                    <a:lnTo>
                      <a:pt x="231" y="553"/>
                    </a:lnTo>
                    <a:lnTo>
                      <a:pt x="230" y="552"/>
                    </a:lnTo>
                    <a:lnTo>
                      <a:pt x="231" y="552"/>
                    </a:lnTo>
                    <a:lnTo>
                      <a:pt x="231" y="551"/>
                    </a:lnTo>
                    <a:lnTo>
                      <a:pt x="230" y="550"/>
                    </a:lnTo>
                    <a:lnTo>
                      <a:pt x="229" y="550"/>
                    </a:lnTo>
                    <a:lnTo>
                      <a:pt x="229" y="549"/>
                    </a:lnTo>
                    <a:lnTo>
                      <a:pt x="228" y="549"/>
                    </a:lnTo>
                    <a:lnTo>
                      <a:pt x="228" y="547"/>
                    </a:lnTo>
                    <a:lnTo>
                      <a:pt x="227" y="546"/>
                    </a:lnTo>
                    <a:lnTo>
                      <a:pt x="227" y="545"/>
                    </a:lnTo>
                    <a:lnTo>
                      <a:pt x="227" y="544"/>
                    </a:lnTo>
                    <a:lnTo>
                      <a:pt x="227" y="543"/>
                    </a:lnTo>
                    <a:lnTo>
                      <a:pt x="226" y="543"/>
                    </a:lnTo>
                    <a:lnTo>
                      <a:pt x="225" y="543"/>
                    </a:lnTo>
                    <a:lnTo>
                      <a:pt x="222" y="543"/>
                    </a:lnTo>
                    <a:lnTo>
                      <a:pt x="221" y="543"/>
                    </a:lnTo>
                    <a:lnTo>
                      <a:pt x="220" y="542"/>
                    </a:lnTo>
                    <a:lnTo>
                      <a:pt x="219" y="542"/>
                    </a:lnTo>
                    <a:lnTo>
                      <a:pt x="218" y="542"/>
                    </a:lnTo>
                    <a:lnTo>
                      <a:pt x="217" y="543"/>
                    </a:lnTo>
                    <a:lnTo>
                      <a:pt x="216" y="544"/>
                    </a:lnTo>
                    <a:lnTo>
                      <a:pt x="216" y="543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3"/>
                    </a:lnTo>
                    <a:lnTo>
                      <a:pt x="213" y="542"/>
                    </a:lnTo>
                    <a:lnTo>
                      <a:pt x="212" y="542"/>
                    </a:lnTo>
                    <a:lnTo>
                      <a:pt x="211" y="543"/>
                    </a:lnTo>
                    <a:lnTo>
                      <a:pt x="211" y="544"/>
                    </a:lnTo>
                    <a:lnTo>
                      <a:pt x="210" y="544"/>
                    </a:lnTo>
                    <a:lnTo>
                      <a:pt x="210" y="543"/>
                    </a:lnTo>
                    <a:lnTo>
                      <a:pt x="209" y="543"/>
                    </a:lnTo>
                    <a:lnTo>
                      <a:pt x="208" y="543"/>
                    </a:lnTo>
                    <a:lnTo>
                      <a:pt x="208" y="542"/>
                    </a:lnTo>
                    <a:lnTo>
                      <a:pt x="207" y="542"/>
                    </a:lnTo>
                    <a:lnTo>
                      <a:pt x="205" y="542"/>
                    </a:lnTo>
                    <a:lnTo>
                      <a:pt x="204" y="542"/>
                    </a:lnTo>
                    <a:lnTo>
                      <a:pt x="204" y="543"/>
                    </a:lnTo>
                    <a:lnTo>
                      <a:pt x="203" y="543"/>
                    </a:lnTo>
                    <a:lnTo>
                      <a:pt x="203" y="542"/>
                    </a:lnTo>
                    <a:lnTo>
                      <a:pt x="203" y="543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1" y="542"/>
                    </a:lnTo>
                    <a:lnTo>
                      <a:pt x="200" y="542"/>
                    </a:lnTo>
                    <a:lnTo>
                      <a:pt x="200" y="541"/>
                    </a:lnTo>
                    <a:lnTo>
                      <a:pt x="199" y="541"/>
                    </a:lnTo>
                    <a:lnTo>
                      <a:pt x="198" y="541"/>
                    </a:lnTo>
                    <a:lnTo>
                      <a:pt x="198" y="542"/>
                    </a:lnTo>
                    <a:lnTo>
                      <a:pt x="197" y="542"/>
                    </a:lnTo>
                    <a:lnTo>
                      <a:pt x="196" y="542"/>
                    </a:lnTo>
                    <a:lnTo>
                      <a:pt x="195" y="542"/>
                    </a:lnTo>
                    <a:lnTo>
                      <a:pt x="195" y="543"/>
                    </a:lnTo>
                    <a:lnTo>
                      <a:pt x="194" y="542"/>
                    </a:lnTo>
                    <a:lnTo>
                      <a:pt x="193" y="542"/>
                    </a:lnTo>
                    <a:lnTo>
                      <a:pt x="193" y="541"/>
                    </a:lnTo>
                    <a:lnTo>
                      <a:pt x="192" y="541"/>
                    </a:lnTo>
                    <a:lnTo>
                      <a:pt x="191" y="541"/>
                    </a:lnTo>
                    <a:lnTo>
                      <a:pt x="190" y="541"/>
                    </a:lnTo>
                    <a:lnTo>
                      <a:pt x="189" y="540"/>
                    </a:lnTo>
                    <a:lnTo>
                      <a:pt x="188" y="539"/>
                    </a:lnTo>
                    <a:lnTo>
                      <a:pt x="188" y="538"/>
                    </a:lnTo>
                    <a:lnTo>
                      <a:pt x="188" y="537"/>
                    </a:lnTo>
                    <a:lnTo>
                      <a:pt x="187" y="537"/>
                    </a:lnTo>
                    <a:lnTo>
                      <a:pt x="186" y="537"/>
                    </a:lnTo>
                    <a:lnTo>
                      <a:pt x="185" y="537"/>
                    </a:lnTo>
                    <a:lnTo>
                      <a:pt x="184" y="537"/>
                    </a:lnTo>
                    <a:lnTo>
                      <a:pt x="184" y="536"/>
                    </a:lnTo>
                    <a:lnTo>
                      <a:pt x="183" y="536"/>
                    </a:lnTo>
                    <a:lnTo>
                      <a:pt x="182" y="535"/>
                    </a:lnTo>
                    <a:lnTo>
                      <a:pt x="181" y="534"/>
                    </a:lnTo>
                    <a:lnTo>
                      <a:pt x="180" y="535"/>
                    </a:lnTo>
                    <a:lnTo>
                      <a:pt x="180" y="534"/>
                    </a:lnTo>
                    <a:lnTo>
                      <a:pt x="179" y="534"/>
                    </a:lnTo>
                    <a:lnTo>
                      <a:pt x="179" y="533"/>
                    </a:lnTo>
                    <a:lnTo>
                      <a:pt x="178" y="533"/>
                    </a:lnTo>
                    <a:lnTo>
                      <a:pt x="178" y="532"/>
                    </a:lnTo>
                    <a:lnTo>
                      <a:pt x="178" y="531"/>
                    </a:lnTo>
                    <a:lnTo>
                      <a:pt x="177" y="531"/>
                    </a:lnTo>
                    <a:lnTo>
                      <a:pt x="177" y="530"/>
                    </a:lnTo>
                    <a:lnTo>
                      <a:pt x="176" y="530"/>
                    </a:lnTo>
                    <a:lnTo>
                      <a:pt x="176" y="529"/>
                    </a:lnTo>
                    <a:lnTo>
                      <a:pt x="175" y="529"/>
                    </a:lnTo>
                    <a:lnTo>
                      <a:pt x="175" y="528"/>
                    </a:lnTo>
                    <a:lnTo>
                      <a:pt x="175" y="527"/>
                    </a:lnTo>
                    <a:lnTo>
                      <a:pt x="175" y="526"/>
                    </a:lnTo>
                    <a:lnTo>
                      <a:pt x="175" y="525"/>
                    </a:lnTo>
                    <a:lnTo>
                      <a:pt x="174" y="524"/>
                    </a:lnTo>
                    <a:lnTo>
                      <a:pt x="174" y="523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0"/>
                    </a:lnTo>
                    <a:lnTo>
                      <a:pt x="172" y="520"/>
                    </a:lnTo>
                    <a:lnTo>
                      <a:pt x="171" y="520"/>
                    </a:lnTo>
                    <a:lnTo>
                      <a:pt x="170" y="521"/>
                    </a:lnTo>
                    <a:lnTo>
                      <a:pt x="170" y="520"/>
                    </a:lnTo>
                    <a:lnTo>
                      <a:pt x="169" y="520"/>
                    </a:lnTo>
                    <a:lnTo>
                      <a:pt x="169" y="521"/>
                    </a:lnTo>
                    <a:lnTo>
                      <a:pt x="168" y="520"/>
                    </a:lnTo>
                    <a:lnTo>
                      <a:pt x="168" y="521"/>
                    </a:lnTo>
                    <a:lnTo>
                      <a:pt x="167" y="520"/>
                    </a:lnTo>
                    <a:lnTo>
                      <a:pt x="166" y="520"/>
                    </a:lnTo>
                    <a:lnTo>
                      <a:pt x="165" y="520"/>
                    </a:lnTo>
                    <a:lnTo>
                      <a:pt x="165" y="521"/>
                    </a:lnTo>
                    <a:lnTo>
                      <a:pt x="164" y="521"/>
                    </a:lnTo>
                    <a:lnTo>
                      <a:pt x="163" y="522"/>
                    </a:lnTo>
                    <a:lnTo>
                      <a:pt x="163" y="521"/>
                    </a:lnTo>
                    <a:lnTo>
                      <a:pt x="162" y="522"/>
                    </a:lnTo>
                    <a:lnTo>
                      <a:pt x="161" y="522"/>
                    </a:lnTo>
                    <a:lnTo>
                      <a:pt x="161" y="523"/>
                    </a:lnTo>
                    <a:lnTo>
                      <a:pt x="160" y="524"/>
                    </a:lnTo>
                    <a:lnTo>
                      <a:pt x="160" y="525"/>
                    </a:lnTo>
                    <a:lnTo>
                      <a:pt x="160" y="526"/>
                    </a:lnTo>
                    <a:lnTo>
                      <a:pt x="159" y="527"/>
                    </a:lnTo>
                    <a:lnTo>
                      <a:pt x="158" y="527"/>
                    </a:lnTo>
                    <a:lnTo>
                      <a:pt x="159" y="528"/>
                    </a:lnTo>
                    <a:lnTo>
                      <a:pt x="158" y="529"/>
                    </a:lnTo>
                    <a:lnTo>
                      <a:pt x="157" y="529"/>
                    </a:lnTo>
                    <a:lnTo>
                      <a:pt x="157" y="530"/>
                    </a:lnTo>
                    <a:lnTo>
                      <a:pt x="157" y="531"/>
                    </a:lnTo>
                    <a:lnTo>
                      <a:pt x="157" y="532"/>
                    </a:lnTo>
                    <a:lnTo>
                      <a:pt x="156" y="532"/>
                    </a:lnTo>
                    <a:lnTo>
                      <a:pt x="156" y="533"/>
                    </a:lnTo>
                    <a:lnTo>
                      <a:pt x="155" y="533"/>
                    </a:lnTo>
                    <a:lnTo>
                      <a:pt x="154" y="533"/>
                    </a:lnTo>
                    <a:lnTo>
                      <a:pt x="154" y="534"/>
                    </a:lnTo>
                    <a:lnTo>
                      <a:pt x="153" y="534"/>
                    </a:lnTo>
                    <a:lnTo>
                      <a:pt x="152" y="534"/>
                    </a:lnTo>
                    <a:lnTo>
                      <a:pt x="152" y="535"/>
                    </a:lnTo>
                    <a:lnTo>
                      <a:pt x="151" y="535"/>
                    </a:lnTo>
                    <a:lnTo>
                      <a:pt x="152" y="535"/>
                    </a:lnTo>
                    <a:lnTo>
                      <a:pt x="152" y="536"/>
                    </a:lnTo>
                    <a:lnTo>
                      <a:pt x="151" y="536"/>
                    </a:lnTo>
                    <a:lnTo>
                      <a:pt x="150" y="536"/>
                    </a:lnTo>
                    <a:lnTo>
                      <a:pt x="150" y="537"/>
                    </a:lnTo>
                    <a:lnTo>
                      <a:pt x="149" y="537"/>
                    </a:lnTo>
                    <a:lnTo>
                      <a:pt x="148" y="537"/>
                    </a:lnTo>
                    <a:lnTo>
                      <a:pt x="148" y="538"/>
                    </a:lnTo>
                    <a:lnTo>
                      <a:pt x="149" y="538"/>
                    </a:lnTo>
                    <a:lnTo>
                      <a:pt x="149" y="539"/>
                    </a:lnTo>
                    <a:lnTo>
                      <a:pt x="148" y="539"/>
                    </a:lnTo>
                    <a:lnTo>
                      <a:pt x="147" y="538"/>
                    </a:lnTo>
                    <a:lnTo>
                      <a:pt x="146" y="538"/>
                    </a:lnTo>
                    <a:lnTo>
                      <a:pt x="145" y="537"/>
                    </a:lnTo>
                    <a:lnTo>
                      <a:pt x="144" y="537"/>
                    </a:lnTo>
                    <a:lnTo>
                      <a:pt x="144" y="536"/>
                    </a:lnTo>
                    <a:lnTo>
                      <a:pt x="144" y="535"/>
                    </a:lnTo>
                    <a:lnTo>
                      <a:pt x="144" y="534"/>
                    </a:lnTo>
                    <a:lnTo>
                      <a:pt x="144" y="535"/>
                    </a:lnTo>
                    <a:lnTo>
                      <a:pt x="143" y="535"/>
                    </a:lnTo>
                    <a:lnTo>
                      <a:pt x="143" y="534"/>
                    </a:lnTo>
                    <a:lnTo>
                      <a:pt x="142" y="534"/>
                    </a:lnTo>
                    <a:lnTo>
                      <a:pt x="142" y="535"/>
                    </a:lnTo>
                    <a:lnTo>
                      <a:pt x="143" y="535"/>
                    </a:lnTo>
                    <a:lnTo>
                      <a:pt x="143" y="536"/>
                    </a:lnTo>
                    <a:lnTo>
                      <a:pt x="142" y="536"/>
                    </a:lnTo>
                    <a:lnTo>
                      <a:pt x="142" y="537"/>
                    </a:lnTo>
                    <a:lnTo>
                      <a:pt x="141" y="537"/>
                    </a:lnTo>
                    <a:lnTo>
                      <a:pt x="141" y="538"/>
                    </a:lnTo>
                    <a:lnTo>
                      <a:pt x="140" y="538"/>
                    </a:lnTo>
                    <a:lnTo>
                      <a:pt x="140" y="539"/>
                    </a:lnTo>
                    <a:lnTo>
                      <a:pt x="139" y="538"/>
                    </a:lnTo>
                    <a:lnTo>
                      <a:pt x="139" y="537"/>
                    </a:lnTo>
                    <a:lnTo>
                      <a:pt x="138" y="537"/>
                    </a:lnTo>
                    <a:lnTo>
                      <a:pt x="138" y="536"/>
                    </a:lnTo>
                    <a:lnTo>
                      <a:pt x="137" y="536"/>
                    </a:lnTo>
                    <a:lnTo>
                      <a:pt x="137" y="537"/>
                    </a:lnTo>
                    <a:lnTo>
                      <a:pt x="137" y="536"/>
                    </a:lnTo>
                    <a:lnTo>
                      <a:pt x="136" y="537"/>
                    </a:lnTo>
                    <a:lnTo>
                      <a:pt x="136" y="538"/>
                    </a:lnTo>
                    <a:lnTo>
                      <a:pt x="135" y="538"/>
                    </a:lnTo>
                    <a:lnTo>
                      <a:pt x="134" y="538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6"/>
                    </a:lnTo>
                    <a:lnTo>
                      <a:pt x="133" y="536"/>
                    </a:lnTo>
                    <a:lnTo>
                      <a:pt x="132" y="537"/>
                    </a:lnTo>
                    <a:lnTo>
                      <a:pt x="132" y="538"/>
                    </a:lnTo>
                    <a:lnTo>
                      <a:pt x="132" y="539"/>
                    </a:lnTo>
                    <a:lnTo>
                      <a:pt x="132" y="540"/>
                    </a:lnTo>
                    <a:lnTo>
                      <a:pt x="132" y="541"/>
                    </a:lnTo>
                    <a:lnTo>
                      <a:pt x="131" y="541"/>
                    </a:lnTo>
                    <a:lnTo>
                      <a:pt x="130" y="541"/>
                    </a:lnTo>
                    <a:lnTo>
                      <a:pt x="130" y="542"/>
                    </a:lnTo>
                    <a:lnTo>
                      <a:pt x="129" y="543"/>
                    </a:lnTo>
                    <a:lnTo>
                      <a:pt x="128" y="543"/>
                    </a:lnTo>
                    <a:lnTo>
                      <a:pt x="128" y="542"/>
                    </a:lnTo>
                    <a:lnTo>
                      <a:pt x="127" y="542"/>
                    </a:lnTo>
                    <a:lnTo>
                      <a:pt x="127" y="541"/>
                    </a:lnTo>
                    <a:lnTo>
                      <a:pt x="127" y="542"/>
                    </a:lnTo>
                    <a:lnTo>
                      <a:pt x="126" y="542"/>
                    </a:lnTo>
                    <a:lnTo>
                      <a:pt x="126" y="541"/>
                    </a:lnTo>
                    <a:lnTo>
                      <a:pt x="125" y="541"/>
                    </a:lnTo>
                    <a:lnTo>
                      <a:pt x="125" y="540"/>
                    </a:lnTo>
                    <a:lnTo>
                      <a:pt x="124" y="540"/>
                    </a:lnTo>
                    <a:lnTo>
                      <a:pt x="125" y="540"/>
                    </a:lnTo>
                    <a:lnTo>
                      <a:pt x="125" y="539"/>
                    </a:lnTo>
                    <a:lnTo>
                      <a:pt x="125" y="538"/>
                    </a:lnTo>
                    <a:lnTo>
                      <a:pt x="125" y="537"/>
                    </a:lnTo>
                    <a:lnTo>
                      <a:pt x="124" y="537"/>
                    </a:lnTo>
                    <a:lnTo>
                      <a:pt x="123" y="537"/>
                    </a:lnTo>
                    <a:lnTo>
                      <a:pt x="122" y="538"/>
                    </a:lnTo>
                    <a:lnTo>
                      <a:pt x="122" y="539"/>
                    </a:lnTo>
                    <a:lnTo>
                      <a:pt x="121" y="538"/>
                    </a:lnTo>
                    <a:lnTo>
                      <a:pt x="120" y="538"/>
                    </a:lnTo>
                    <a:lnTo>
                      <a:pt x="120" y="537"/>
                    </a:lnTo>
                    <a:lnTo>
                      <a:pt x="120" y="538"/>
                    </a:lnTo>
                    <a:lnTo>
                      <a:pt x="119" y="537"/>
                    </a:lnTo>
                    <a:lnTo>
                      <a:pt x="118" y="538"/>
                    </a:lnTo>
                    <a:lnTo>
                      <a:pt x="117" y="537"/>
                    </a:lnTo>
                    <a:lnTo>
                      <a:pt x="117" y="536"/>
                    </a:lnTo>
                    <a:lnTo>
                      <a:pt x="116" y="536"/>
                    </a:lnTo>
                    <a:lnTo>
                      <a:pt x="115" y="536"/>
                    </a:lnTo>
                    <a:lnTo>
                      <a:pt x="114" y="536"/>
                    </a:lnTo>
                    <a:lnTo>
                      <a:pt x="114" y="535"/>
                    </a:lnTo>
                    <a:lnTo>
                      <a:pt x="113" y="534"/>
                    </a:lnTo>
                    <a:lnTo>
                      <a:pt x="113" y="535"/>
                    </a:lnTo>
                    <a:lnTo>
                      <a:pt x="112" y="535"/>
                    </a:lnTo>
                    <a:lnTo>
                      <a:pt x="111" y="535"/>
                    </a:lnTo>
                    <a:lnTo>
                      <a:pt x="109" y="535"/>
                    </a:lnTo>
                    <a:lnTo>
                      <a:pt x="108" y="536"/>
                    </a:lnTo>
                    <a:lnTo>
                      <a:pt x="108" y="535"/>
                    </a:lnTo>
                    <a:lnTo>
                      <a:pt x="107" y="535"/>
                    </a:lnTo>
                    <a:lnTo>
                      <a:pt x="107" y="536"/>
                    </a:lnTo>
                    <a:lnTo>
                      <a:pt x="106" y="536"/>
                    </a:lnTo>
                    <a:lnTo>
                      <a:pt x="105" y="536"/>
                    </a:lnTo>
                    <a:lnTo>
                      <a:pt x="105" y="537"/>
                    </a:lnTo>
                    <a:lnTo>
                      <a:pt x="104" y="537"/>
                    </a:lnTo>
                    <a:lnTo>
                      <a:pt x="104" y="536"/>
                    </a:lnTo>
                    <a:lnTo>
                      <a:pt x="103" y="536"/>
                    </a:lnTo>
                    <a:lnTo>
                      <a:pt x="103" y="537"/>
                    </a:lnTo>
                    <a:lnTo>
                      <a:pt x="103" y="536"/>
                    </a:lnTo>
                    <a:lnTo>
                      <a:pt x="102" y="536"/>
                    </a:lnTo>
                    <a:lnTo>
                      <a:pt x="102" y="535"/>
                    </a:lnTo>
                    <a:lnTo>
                      <a:pt x="102" y="534"/>
                    </a:lnTo>
                    <a:lnTo>
                      <a:pt x="101" y="535"/>
                    </a:lnTo>
                    <a:lnTo>
                      <a:pt x="100" y="534"/>
                    </a:lnTo>
                    <a:lnTo>
                      <a:pt x="99" y="534"/>
                    </a:lnTo>
                    <a:lnTo>
                      <a:pt x="99" y="535"/>
                    </a:lnTo>
                    <a:lnTo>
                      <a:pt x="98" y="535"/>
                    </a:lnTo>
                    <a:lnTo>
                      <a:pt x="97" y="534"/>
                    </a:lnTo>
                    <a:lnTo>
                      <a:pt x="97" y="535"/>
                    </a:lnTo>
                    <a:lnTo>
                      <a:pt x="96" y="535"/>
                    </a:lnTo>
                    <a:lnTo>
                      <a:pt x="96" y="534"/>
                    </a:lnTo>
                    <a:lnTo>
                      <a:pt x="96" y="535"/>
                    </a:lnTo>
                    <a:lnTo>
                      <a:pt x="95" y="535"/>
                    </a:lnTo>
                    <a:lnTo>
                      <a:pt x="95" y="534"/>
                    </a:lnTo>
                    <a:lnTo>
                      <a:pt x="94" y="534"/>
                    </a:lnTo>
                    <a:lnTo>
                      <a:pt x="94" y="533"/>
                    </a:lnTo>
                    <a:lnTo>
                      <a:pt x="93" y="532"/>
                    </a:lnTo>
                    <a:lnTo>
                      <a:pt x="93" y="533"/>
                    </a:lnTo>
                    <a:lnTo>
                      <a:pt x="92" y="533"/>
                    </a:lnTo>
                    <a:lnTo>
                      <a:pt x="92" y="534"/>
                    </a:lnTo>
                    <a:lnTo>
                      <a:pt x="91" y="535"/>
                    </a:lnTo>
                    <a:lnTo>
                      <a:pt x="90" y="536"/>
                    </a:lnTo>
                    <a:lnTo>
                      <a:pt x="89" y="536"/>
                    </a:lnTo>
                    <a:lnTo>
                      <a:pt x="88" y="536"/>
                    </a:lnTo>
                    <a:lnTo>
                      <a:pt x="88" y="535"/>
                    </a:lnTo>
                    <a:lnTo>
                      <a:pt x="87" y="535"/>
                    </a:lnTo>
                    <a:lnTo>
                      <a:pt x="86" y="535"/>
                    </a:lnTo>
                    <a:lnTo>
                      <a:pt x="86" y="534"/>
                    </a:lnTo>
                    <a:lnTo>
                      <a:pt x="86" y="535"/>
                    </a:lnTo>
                    <a:lnTo>
                      <a:pt x="85" y="535"/>
                    </a:lnTo>
                    <a:lnTo>
                      <a:pt x="85" y="534"/>
                    </a:lnTo>
                    <a:lnTo>
                      <a:pt x="85" y="533"/>
                    </a:lnTo>
                    <a:lnTo>
                      <a:pt x="84" y="534"/>
                    </a:lnTo>
                    <a:lnTo>
                      <a:pt x="84" y="533"/>
                    </a:lnTo>
                    <a:lnTo>
                      <a:pt x="83" y="534"/>
                    </a:lnTo>
                    <a:lnTo>
                      <a:pt x="82" y="534"/>
                    </a:lnTo>
                    <a:lnTo>
                      <a:pt x="82" y="535"/>
                    </a:lnTo>
                    <a:lnTo>
                      <a:pt x="81" y="535"/>
                    </a:lnTo>
                    <a:lnTo>
                      <a:pt x="82" y="535"/>
                    </a:lnTo>
                    <a:lnTo>
                      <a:pt x="82" y="536"/>
                    </a:lnTo>
                    <a:lnTo>
                      <a:pt x="81" y="536"/>
                    </a:lnTo>
                    <a:lnTo>
                      <a:pt x="81" y="535"/>
                    </a:lnTo>
                    <a:lnTo>
                      <a:pt x="80" y="535"/>
                    </a:lnTo>
                    <a:lnTo>
                      <a:pt x="80" y="534"/>
                    </a:lnTo>
                    <a:lnTo>
                      <a:pt x="79" y="534"/>
                    </a:lnTo>
                    <a:lnTo>
                      <a:pt x="79" y="535"/>
                    </a:lnTo>
                    <a:lnTo>
                      <a:pt x="79" y="534"/>
                    </a:lnTo>
                    <a:lnTo>
                      <a:pt x="78" y="534"/>
                    </a:lnTo>
                    <a:lnTo>
                      <a:pt x="77" y="534"/>
                    </a:lnTo>
                    <a:lnTo>
                      <a:pt x="77" y="535"/>
                    </a:lnTo>
                    <a:lnTo>
                      <a:pt x="77" y="534"/>
                    </a:lnTo>
                    <a:lnTo>
                      <a:pt x="76" y="534"/>
                    </a:lnTo>
                    <a:lnTo>
                      <a:pt x="75" y="534"/>
                    </a:lnTo>
                    <a:lnTo>
                      <a:pt x="75" y="533"/>
                    </a:lnTo>
                    <a:lnTo>
                      <a:pt x="75" y="532"/>
                    </a:lnTo>
                    <a:lnTo>
                      <a:pt x="75" y="531"/>
                    </a:lnTo>
                    <a:lnTo>
                      <a:pt x="74" y="531"/>
                    </a:lnTo>
                    <a:lnTo>
                      <a:pt x="74" y="532"/>
                    </a:lnTo>
                    <a:lnTo>
                      <a:pt x="74" y="531"/>
                    </a:lnTo>
                    <a:lnTo>
                      <a:pt x="73" y="531"/>
                    </a:lnTo>
                    <a:lnTo>
                      <a:pt x="72" y="530"/>
                    </a:lnTo>
                    <a:lnTo>
                      <a:pt x="71" y="531"/>
                    </a:lnTo>
                    <a:lnTo>
                      <a:pt x="71" y="530"/>
                    </a:lnTo>
                    <a:lnTo>
                      <a:pt x="70" y="530"/>
                    </a:lnTo>
                    <a:lnTo>
                      <a:pt x="70" y="531"/>
                    </a:lnTo>
                    <a:lnTo>
                      <a:pt x="70" y="530"/>
                    </a:lnTo>
                    <a:lnTo>
                      <a:pt x="69" y="530"/>
                    </a:lnTo>
                    <a:lnTo>
                      <a:pt x="69" y="529"/>
                    </a:lnTo>
                    <a:lnTo>
                      <a:pt x="68" y="529"/>
                    </a:lnTo>
                    <a:lnTo>
                      <a:pt x="68" y="530"/>
                    </a:lnTo>
                    <a:lnTo>
                      <a:pt x="67" y="529"/>
                    </a:lnTo>
                    <a:lnTo>
                      <a:pt x="67" y="530"/>
                    </a:lnTo>
                    <a:lnTo>
                      <a:pt x="66" y="529"/>
                    </a:lnTo>
                    <a:lnTo>
                      <a:pt x="66" y="530"/>
                    </a:lnTo>
                    <a:lnTo>
                      <a:pt x="65" y="530"/>
                    </a:lnTo>
                    <a:lnTo>
                      <a:pt x="64" y="529"/>
                    </a:lnTo>
                    <a:lnTo>
                      <a:pt x="63" y="529"/>
                    </a:lnTo>
                    <a:lnTo>
                      <a:pt x="62" y="529"/>
                    </a:lnTo>
                    <a:lnTo>
                      <a:pt x="62" y="528"/>
                    </a:lnTo>
                    <a:lnTo>
                      <a:pt x="62" y="527"/>
                    </a:lnTo>
                    <a:lnTo>
                      <a:pt x="61" y="527"/>
                    </a:lnTo>
                    <a:lnTo>
                      <a:pt x="61" y="528"/>
                    </a:lnTo>
                    <a:lnTo>
                      <a:pt x="59" y="529"/>
                    </a:lnTo>
                    <a:lnTo>
                      <a:pt x="58" y="529"/>
                    </a:lnTo>
                    <a:lnTo>
                      <a:pt x="58" y="528"/>
                    </a:lnTo>
                    <a:lnTo>
                      <a:pt x="57" y="528"/>
                    </a:lnTo>
                    <a:lnTo>
                      <a:pt x="56" y="528"/>
                    </a:lnTo>
                    <a:lnTo>
                      <a:pt x="55" y="527"/>
                    </a:lnTo>
                    <a:lnTo>
                      <a:pt x="55" y="526"/>
                    </a:lnTo>
                    <a:lnTo>
                      <a:pt x="55" y="525"/>
                    </a:lnTo>
                    <a:lnTo>
                      <a:pt x="55" y="524"/>
                    </a:lnTo>
                    <a:lnTo>
                      <a:pt x="55" y="525"/>
                    </a:lnTo>
                    <a:lnTo>
                      <a:pt x="54" y="525"/>
                    </a:lnTo>
                    <a:lnTo>
                      <a:pt x="54" y="524"/>
                    </a:lnTo>
                    <a:lnTo>
                      <a:pt x="55" y="524"/>
                    </a:lnTo>
                    <a:lnTo>
                      <a:pt x="54" y="524"/>
                    </a:lnTo>
                    <a:lnTo>
                      <a:pt x="54" y="523"/>
                    </a:lnTo>
                    <a:lnTo>
                      <a:pt x="53" y="523"/>
                    </a:lnTo>
                    <a:lnTo>
                      <a:pt x="53" y="522"/>
                    </a:lnTo>
                    <a:lnTo>
                      <a:pt x="52" y="523"/>
                    </a:lnTo>
                    <a:lnTo>
                      <a:pt x="53" y="522"/>
                    </a:lnTo>
                    <a:lnTo>
                      <a:pt x="52" y="521"/>
                    </a:lnTo>
                    <a:lnTo>
                      <a:pt x="53" y="520"/>
                    </a:lnTo>
                    <a:lnTo>
                      <a:pt x="52" y="520"/>
                    </a:lnTo>
                    <a:lnTo>
                      <a:pt x="51" y="520"/>
                    </a:lnTo>
                    <a:lnTo>
                      <a:pt x="50" y="521"/>
                    </a:lnTo>
                    <a:lnTo>
                      <a:pt x="49" y="521"/>
                    </a:lnTo>
                    <a:lnTo>
                      <a:pt x="48" y="520"/>
                    </a:lnTo>
                    <a:lnTo>
                      <a:pt x="48" y="521"/>
                    </a:lnTo>
                    <a:lnTo>
                      <a:pt x="47" y="520"/>
                    </a:lnTo>
                    <a:lnTo>
                      <a:pt x="46" y="520"/>
                    </a:lnTo>
                    <a:lnTo>
                      <a:pt x="45" y="519"/>
                    </a:lnTo>
                    <a:lnTo>
                      <a:pt x="44" y="519"/>
                    </a:lnTo>
                    <a:lnTo>
                      <a:pt x="43" y="519"/>
                    </a:lnTo>
                    <a:lnTo>
                      <a:pt x="44" y="520"/>
                    </a:lnTo>
                    <a:lnTo>
                      <a:pt x="43" y="520"/>
                    </a:lnTo>
                    <a:lnTo>
                      <a:pt x="42" y="521"/>
                    </a:lnTo>
                    <a:lnTo>
                      <a:pt x="41" y="520"/>
                    </a:lnTo>
                    <a:lnTo>
                      <a:pt x="40" y="520"/>
                    </a:lnTo>
                    <a:lnTo>
                      <a:pt x="40" y="521"/>
                    </a:lnTo>
                    <a:lnTo>
                      <a:pt x="40" y="522"/>
                    </a:lnTo>
                    <a:lnTo>
                      <a:pt x="41" y="522"/>
                    </a:lnTo>
                    <a:lnTo>
                      <a:pt x="40" y="523"/>
                    </a:lnTo>
                    <a:lnTo>
                      <a:pt x="40" y="524"/>
                    </a:lnTo>
                    <a:lnTo>
                      <a:pt x="39" y="524"/>
                    </a:lnTo>
                    <a:lnTo>
                      <a:pt x="38" y="523"/>
                    </a:lnTo>
                    <a:lnTo>
                      <a:pt x="38" y="524"/>
                    </a:lnTo>
                    <a:lnTo>
                      <a:pt x="38" y="523"/>
                    </a:lnTo>
                    <a:lnTo>
                      <a:pt x="37" y="523"/>
                    </a:lnTo>
                    <a:lnTo>
                      <a:pt x="36" y="522"/>
                    </a:lnTo>
                    <a:lnTo>
                      <a:pt x="36" y="523"/>
                    </a:lnTo>
                    <a:lnTo>
                      <a:pt x="35" y="523"/>
                    </a:lnTo>
                    <a:lnTo>
                      <a:pt x="35" y="524"/>
                    </a:lnTo>
                    <a:lnTo>
                      <a:pt x="34" y="524"/>
                    </a:lnTo>
                    <a:lnTo>
                      <a:pt x="34" y="525"/>
                    </a:lnTo>
                    <a:lnTo>
                      <a:pt x="33" y="524"/>
                    </a:lnTo>
                    <a:lnTo>
                      <a:pt x="32" y="524"/>
                    </a:lnTo>
                    <a:lnTo>
                      <a:pt x="32" y="523"/>
                    </a:lnTo>
                    <a:lnTo>
                      <a:pt x="32" y="522"/>
                    </a:lnTo>
                    <a:lnTo>
                      <a:pt x="31" y="522"/>
                    </a:lnTo>
                    <a:lnTo>
                      <a:pt x="30" y="523"/>
                    </a:lnTo>
                    <a:lnTo>
                      <a:pt x="29" y="523"/>
                    </a:lnTo>
                    <a:lnTo>
                      <a:pt x="28" y="523"/>
                    </a:lnTo>
                    <a:lnTo>
                      <a:pt x="28" y="524"/>
                    </a:lnTo>
                    <a:lnTo>
                      <a:pt x="28" y="523"/>
                    </a:lnTo>
                    <a:lnTo>
                      <a:pt x="27" y="523"/>
                    </a:lnTo>
                    <a:lnTo>
                      <a:pt x="26" y="523"/>
                    </a:lnTo>
                    <a:lnTo>
                      <a:pt x="26" y="522"/>
                    </a:lnTo>
                    <a:lnTo>
                      <a:pt x="25" y="522"/>
                    </a:lnTo>
                    <a:lnTo>
                      <a:pt x="24" y="522"/>
                    </a:lnTo>
                    <a:lnTo>
                      <a:pt x="23" y="522"/>
                    </a:lnTo>
                    <a:lnTo>
                      <a:pt x="21" y="522"/>
                    </a:lnTo>
                    <a:lnTo>
                      <a:pt x="21" y="521"/>
                    </a:lnTo>
                    <a:lnTo>
                      <a:pt x="22" y="521"/>
                    </a:lnTo>
                    <a:lnTo>
                      <a:pt x="22" y="520"/>
                    </a:lnTo>
                    <a:lnTo>
                      <a:pt x="21" y="520"/>
                    </a:lnTo>
                    <a:lnTo>
                      <a:pt x="21" y="518"/>
                    </a:lnTo>
                    <a:lnTo>
                      <a:pt x="20" y="518"/>
                    </a:lnTo>
                    <a:lnTo>
                      <a:pt x="19" y="518"/>
                    </a:lnTo>
                    <a:lnTo>
                      <a:pt x="19" y="517"/>
                    </a:lnTo>
                    <a:lnTo>
                      <a:pt x="18" y="517"/>
                    </a:lnTo>
                    <a:lnTo>
                      <a:pt x="18" y="518"/>
                    </a:lnTo>
                    <a:lnTo>
                      <a:pt x="17" y="519"/>
                    </a:lnTo>
                    <a:lnTo>
                      <a:pt x="16" y="519"/>
                    </a:lnTo>
                    <a:lnTo>
                      <a:pt x="16" y="518"/>
                    </a:lnTo>
                    <a:lnTo>
                      <a:pt x="15" y="519"/>
                    </a:lnTo>
                    <a:lnTo>
                      <a:pt x="15" y="517"/>
                    </a:lnTo>
                    <a:lnTo>
                      <a:pt x="16" y="517"/>
                    </a:lnTo>
                    <a:lnTo>
                      <a:pt x="16" y="516"/>
                    </a:lnTo>
                    <a:lnTo>
                      <a:pt x="16" y="515"/>
                    </a:lnTo>
                    <a:lnTo>
                      <a:pt x="15" y="515"/>
                    </a:lnTo>
                    <a:lnTo>
                      <a:pt x="14" y="514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6" y="511"/>
                    </a:lnTo>
                    <a:lnTo>
                      <a:pt x="17" y="511"/>
                    </a:lnTo>
                    <a:lnTo>
                      <a:pt x="18" y="510"/>
                    </a:lnTo>
                    <a:lnTo>
                      <a:pt x="18" y="509"/>
                    </a:lnTo>
                    <a:lnTo>
                      <a:pt x="18" y="507"/>
                    </a:lnTo>
                    <a:lnTo>
                      <a:pt x="18" y="506"/>
                    </a:lnTo>
                    <a:lnTo>
                      <a:pt x="19" y="505"/>
                    </a:lnTo>
                    <a:lnTo>
                      <a:pt x="20" y="504"/>
                    </a:lnTo>
                    <a:lnTo>
                      <a:pt x="20" y="502"/>
                    </a:lnTo>
                    <a:lnTo>
                      <a:pt x="21" y="501"/>
                    </a:lnTo>
                    <a:lnTo>
                      <a:pt x="21" y="500"/>
                    </a:lnTo>
                    <a:lnTo>
                      <a:pt x="20" y="499"/>
                    </a:lnTo>
                    <a:lnTo>
                      <a:pt x="20" y="498"/>
                    </a:lnTo>
                    <a:lnTo>
                      <a:pt x="21" y="498"/>
                    </a:lnTo>
                    <a:lnTo>
                      <a:pt x="21" y="497"/>
                    </a:lnTo>
                    <a:lnTo>
                      <a:pt x="23" y="497"/>
                    </a:lnTo>
                    <a:lnTo>
                      <a:pt x="23" y="496"/>
                    </a:lnTo>
                    <a:lnTo>
                      <a:pt x="21" y="495"/>
                    </a:lnTo>
                    <a:lnTo>
                      <a:pt x="19" y="494"/>
                    </a:lnTo>
                    <a:lnTo>
                      <a:pt x="18" y="493"/>
                    </a:lnTo>
                    <a:lnTo>
                      <a:pt x="17" y="493"/>
                    </a:lnTo>
                    <a:lnTo>
                      <a:pt x="18" y="492"/>
                    </a:lnTo>
                    <a:lnTo>
                      <a:pt x="20" y="492"/>
                    </a:lnTo>
                    <a:lnTo>
                      <a:pt x="21" y="491"/>
                    </a:lnTo>
                    <a:lnTo>
                      <a:pt x="22" y="490"/>
                    </a:lnTo>
                    <a:lnTo>
                      <a:pt x="22" y="489"/>
                    </a:lnTo>
                    <a:lnTo>
                      <a:pt x="23" y="487"/>
                    </a:lnTo>
                    <a:lnTo>
                      <a:pt x="24" y="485"/>
                    </a:lnTo>
                    <a:lnTo>
                      <a:pt x="23" y="484"/>
                    </a:lnTo>
                    <a:lnTo>
                      <a:pt x="22" y="484"/>
                    </a:lnTo>
                    <a:lnTo>
                      <a:pt x="21" y="484"/>
                    </a:lnTo>
                    <a:lnTo>
                      <a:pt x="21" y="483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1"/>
                    </a:lnTo>
                    <a:lnTo>
                      <a:pt x="23" y="479"/>
                    </a:lnTo>
                    <a:lnTo>
                      <a:pt x="24" y="479"/>
                    </a:lnTo>
                    <a:lnTo>
                      <a:pt x="25" y="478"/>
                    </a:lnTo>
                    <a:lnTo>
                      <a:pt x="26" y="477"/>
                    </a:lnTo>
                    <a:lnTo>
                      <a:pt x="27" y="476"/>
                    </a:lnTo>
                    <a:lnTo>
                      <a:pt x="26" y="476"/>
                    </a:lnTo>
                    <a:lnTo>
                      <a:pt x="26" y="475"/>
                    </a:lnTo>
                    <a:lnTo>
                      <a:pt x="25" y="475"/>
                    </a:lnTo>
                    <a:lnTo>
                      <a:pt x="24" y="474"/>
                    </a:lnTo>
                    <a:lnTo>
                      <a:pt x="22" y="473"/>
                    </a:lnTo>
                    <a:lnTo>
                      <a:pt x="22" y="472"/>
                    </a:lnTo>
                    <a:lnTo>
                      <a:pt x="21" y="470"/>
                    </a:lnTo>
                    <a:lnTo>
                      <a:pt x="21" y="469"/>
                    </a:lnTo>
                    <a:lnTo>
                      <a:pt x="21" y="468"/>
                    </a:lnTo>
                    <a:lnTo>
                      <a:pt x="22" y="467"/>
                    </a:lnTo>
                    <a:lnTo>
                      <a:pt x="24" y="466"/>
                    </a:lnTo>
                    <a:lnTo>
                      <a:pt x="23" y="465"/>
                    </a:lnTo>
                    <a:lnTo>
                      <a:pt x="22" y="464"/>
                    </a:lnTo>
                    <a:lnTo>
                      <a:pt x="20" y="463"/>
                    </a:lnTo>
                    <a:lnTo>
                      <a:pt x="19" y="463"/>
                    </a:lnTo>
                    <a:lnTo>
                      <a:pt x="19" y="462"/>
                    </a:lnTo>
                    <a:lnTo>
                      <a:pt x="18" y="460"/>
                    </a:lnTo>
                    <a:lnTo>
                      <a:pt x="18" y="459"/>
                    </a:lnTo>
                    <a:lnTo>
                      <a:pt x="19" y="458"/>
                    </a:lnTo>
                    <a:lnTo>
                      <a:pt x="19" y="457"/>
                    </a:lnTo>
                    <a:lnTo>
                      <a:pt x="20" y="456"/>
                    </a:lnTo>
                    <a:lnTo>
                      <a:pt x="22" y="455"/>
                    </a:lnTo>
                    <a:lnTo>
                      <a:pt x="22" y="454"/>
                    </a:lnTo>
                    <a:lnTo>
                      <a:pt x="22" y="453"/>
                    </a:lnTo>
                    <a:lnTo>
                      <a:pt x="23" y="452"/>
                    </a:lnTo>
                    <a:lnTo>
                      <a:pt x="22" y="451"/>
                    </a:lnTo>
                    <a:lnTo>
                      <a:pt x="24" y="447"/>
                    </a:lnTo>
                    <a:lnTo>
                      <a:pt x="25" y="445"/>
                    </a:lnTo>
                    <a:lnTo>
                      <a:pt x="27" y="444"/>
                    </a:lnTo>
                    <a:lnTo>
                      <a:pt x="28" y="442"/>
                    </a:lnTo>
                    <a:lnTo>
                      <a:pt x="29" y="441"/>
                    </a:lnTo>
                    <a:lnTo>
                      <a:pt x="29" y="440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28" y="436"/>
                    </a:lnTo>
                    <a:lnTo>
                      <a:pt x="27" y="436"/>
                    </a:lnTo>
                    <a:lnTo>
                      <a:pt x="25" y="435"/>
                    </a:lnTo>
                    <a:lnTo>
                      <a:pt x="24" y="435"/>
                    </a:lnTo>
                    <a:lnTo>
                      <a:pt x="23" y="433"/>
                    </a:lnTo>
                    <a:lnTo>
                      <a:pt x="23" y="432"/>
                    </a:lnTo>
                    <a:lnTo>
                      <a:pt x="24" y="432"/>
                    </a:lnTo>
                    <a:lnTo>
                      <a:pt x="26" y="430"/>
                    </a:lnTo>
                    <a:lnTo>
                      <a:pt x="28" y="429"/>
                    </a:lnTo>
                    <a:lnTo>
                      <a:pt x="29" y="428"/>
                    </a:lnTo>
                    <a:lnTo>
                      <a:pt x="30" y="428"/>
                    </a:lnTo>
                    <a:lnTo>
                      <a:pt x="30" y="427"/>
                    </a:lnTo>
                    <a:lnTo>
                      <a:pt x="30" y="426"/>
                    </a:lnTo>
                    <a:lnTo>
                      <a:pt x="31" y="424"/>
                    </a:lnTo>
                    <a:lnTo>
                      <a:pt x="31" y="423"/>
                    </a:lnTo>
                    <a:lnTo>
                      <a:pt x="30" y="421"/>
                    </a:lnTo>
                    <a:lnTo>
                      <a:pt x="29" y="418"/>
                    </a:lnTo>
                    <a:lnTo>
                      <a:pt x="29" y="417"/>
                    </a:lnTo>
                    <a:lnTo>
                      <a:pt x="30" y="416"/>
                    </a:lnTo>
                    <a:lnTo>
                      <a:pt x="30" y="415"/>
                    </a:lnTo>
                    <a:lnTo>
                      <a:pt x="31" y="414"/>
                    </a:lnTo>
                    <a:lnTo>
                      <a:pt x="31" y="413"/>
                    </a:lnTo>
                    <a:lnTo>
                      <a:pt x="30" y="412"/>
                    </a:lnTo>
                    <a:lnTo>
                      <a:pt x="30" y="411"/>
                    </a:lnTo>
                    <a:lnTo>
                      <a:pt x="29" y="411"/>
                    </a:lnTo>
                    <a:lnTo>
                      <a:pt x="29" y="410"/>
                    </a:lnTo>
                    <a:lnTo>
                      <a:pt x="29" y="409"/>
                    </a:lnTo>
                    <a:lnTo>
                      <a:pt x="29" y="408"/>
                    </a:lnTo>
                    <a:lnTo>
                      <a:pt x="29" y="407"/>
                    </a:lnTo>
                    <a:lnTo>
                      <a:pt x="30" y="407"/>
                    </a:lnTo>
                    <a:lnTo>
                      <a:pt x="31" y="406"/>
                    </a:lnTo>
                    <a:lnTo>
                      <a:pt x="31" y="405"/>
                    </a:lnTo>
                    <a:lnTo>
                      <a:pt x="31" y="404"/>
                    </a:lnTo>
                    <a:lnTo>
                      <a:pt x="32" y="404"/>
                    </a:lnTo>
                    <a:lnTo>
                      <a:pt x="33" y="402"/>
                    </a:lnTo>
                    <a:lnTo>
                      <a:pt x="34" y="401"/>
                    </a:lnTo>
                    <a:lnTo>
                      <a:pt x="34" y="400"/>
                    </a:lnTo>
                    <a:lnTo>
                      <a:pt x="33" y="399"/>
                    </a:lnTo>
                    <a:lnTo>
                      <a:pt x="34" y="398"/>
                    </a:lnTo>
                    <a:lnTo>
                      <a:pt x="34" y="397"/>
                    </a:lnTo>
                    <a:lnTo>
                      <a:pt x="33" y="397"/>
                    </a:lnTo>
                    <a:lnTo>
                      <a:pt x="33" y="396"/>
                    </a:lnTo>
                    <a:lnTo>
                      <a:pt x="32" y="397"/>
                    </a:lnTo>
                    <a:lnTo>
                      <a:pt x="31" y="397"/>
                    </a:lnTo>
                    <a:lnTo>
                      <a:pt x="31" y="398"/>
                    </a:lnTo>
                    <a:lnTo>
                      <a:pt x="30" y="398"/>
                    </a:lnTo>
                    <a:lnTo>
                      <a:pt x="29" y="397"/>
                    </a:lnTo>
                    <a:lnTo>
                      <a:pt x="28" y="396"/>
                    </a:lnTo>
                    <a:lnTo>
                      <a:pt x="28" y="395"/>
                    </a:lnTo>
                    <a:lnTo>
                      <a:pt x="27" y="394"/>
                    </a:lnTo>
                    <a:lnTo>
                      <a:pt x="27" y="393"/>
                    </a:lnTo>
                    <a:lnTo>
                      <a:pt x="26" y="393"/>
                    </a:lnTo>
                    <a:lnTo>
                      <a:pt x="25" y="393"/>
                    </a:lnTo>
                    <a:lnTo>
                      <a:pt x="24" y="393"/>
                    </a:lnTo>
                    <a:lnTo>
                      <a:pt x="23" y="393"/>
                    </a:lnTo>
                    <a:lnTo>
                      <a:pt x="23" y="392"/>
                    </a:lnTo>
                    <a:lnTo>
                      <a:pt x="24" y="391"/>
                    </a:lnTo>
                    <a:lnTo>
                      <a:pt x="26" y="390"/>
                    </a:lnTo>
                    <a:lnTo>
                      <a:pt x="27" y="389"/>
                    </a:lnTo>
                    <a:lnTo>
                      <a:pt x="29" y="387"/>
                    </a:lnTo>
                    <a:lnTo>
                      <a:pt x="30" y="387"/>
                    </a:lnTo>
                    <a:lnTo>
                      <a:pt x="30" y="385"/>
                    </a:lnTo>
                    <a:lnTo>
                      <a:pt x="30" y="384"/>
                    </a:lnTo>
                    <a:lnTo>
                      <a:pt x="28" y="383"/>
                    </a:lnTo>
                    <a:lnTo>
                      <a:pt x="28" y="382"/>
                    </a:lnTo>
                    <a:lnTo>
                      <a:pt x="27" y="381"/>
                    </a:lnTo>
                    <a:lnTo>
                      <a:pt x="26" y="381"/>
                    </a:lnTo>
                    <a:lnTo>
                      <a:pt x="25" y="381"/>
                    </a:lnTo>
                    <a:lnTo>
                      <a:pt x="24" y="381"/>
                    </a:lnTo>
                    <a:lnTo>
                      <a:pt x="23" y="382"/>
                    </a:lnTo>
                    <a:lnTo>
                      <a:pt x="22" y="382"/>
                    </a:lnTo>
                    <a:lnTo>
                      <a:pt x="21" y="382"/>
                    </a:lnTo>
                    <a:lnTo>
                      <a:pt x="20" y="382"/>
                    </a:lnTo>
                    <a:lnTo>
                      <a:pt x="20" y="381"/>
                    </a:lnTo>
                    <a:lnTo>
                      <a:pt x="21" y="378"/>
                    </a:lnTo>
                    <a:lnTo>
                      <a:pt x="22" y="377"/>
                    </a:lnTo>
                    <a:lnTo>
                      <a:pt x="22" y="376"/>
                    </a:lnTo>
                    <a:lnTo>
                      <a:pt x="23" y="376"/>
                    </a:lnTo>
                    <a:lnTo>
                      <a:pt x="24" y="376"/>
                    </a:lnTo>
                    <a:lnTo>
                      <a:pt x="26" y="376"/>
                    </a:lnTo>
                    <a:lnTo>
                      <a:pt x="29" y="377"/>
                    </a:lnTo>
                    <a:lnTo>
                      <a:pt x="30" y="376"/>
                    </a:lnTo>
                    <a:lnTo>
                      <a:pt x="29" y="375"/>
                    </a:lnTo>
                    <a:lnTo>
                      <a:pt x="29" y="373"/>
                    </a:lnTo>
                    <a:lnTo>
                      <a:pt x="28" y="373"/>
                    </a:lnTo>
                    <a:lnTo>
                      <a:pt x="27" y="371"/>
                    </a:lnTo>
                    <a:lnTo>
                      <a:pt x="26" y="370"/>
                    </a:lnTo>
                    <a:lnTo>
                      <a:pt x="25" y="368"/>
                    </a:lnTo>
                    <a:lnTo>
                      <a:pt x="24" y="367"/>
                    </a:lnTo>
                    <a:lnTo>
                      <a:pt x="23" y="367"/>
                    </a:lnTo>
                    <a:lnTo>
                      <a:pt x="23" y="368"/>
                    </a:lnTo>
                    <a:lnTo>
                      <a:pt x="22" y="369"/>
                    </a:lnTo>
                    <a:lnTo>
                      <a:pt x="21" y="371"/>
                    </a:lnTo>
                    <a:lnTo>
                      <a:pt x="21" y="372"/>
                    </a:lnTo>
                    <a:lnTo>
                      <a:pt x="20" y="372"/>
                    </a:lnTo>
                    <a:lnTo>
                      <a:pt x="19" y="372"/>
                    </a:lnTo>
                    <a:lnTo>
                      <a:pt x="18" y="372"/>
                    </a:lnTo>
                    <a:lnTo>
                      <a:pt x="18" y="371"/>
                    </a:lnTo>
                    <a:lnTo>
                      <a:pt x="17" y="371"/>
                    </a:lnTo>
                    <a:lnTo>
                      <a:pt x="17" y="370"/>
                    </a:lnTo>
                    <a:lnTo>
                      <a:pt x="17" y="369"/>
                    </a:lnTo>
                    <a:lnTo>
                      <a:pt x="18" y="368"/>
                    </a:lnTo>
                    <a:lnTo>
                      <a:pt x="19" y="367"/>
                    </a:lnTo>
                    <a:lnTo>
                      <a:pt x="19" y="365"/>
                    </a:lnTo>
                    <a:lnTo>
                      <a:pt x="17" y="364"/>
                    </a:lnTo>
                    <a:lnTo>
                      <a:pt x="16" y="364"/>
                    </a:lnTo>
                    <a:lnTo>
                      <a:pt x="16" y="363"/>
                    </a:lnTo>
                    <a:lnTo>
                      <a:pt x="15" y="362"/>
                    </a:lnTo>
                    <a:lnTo>
                      <a:pt x="15" y="360"/>
                    </a:lnTo>
                    <a:lnTo>
                      <a:pt x="16" y="359"/>
                    </a:lnTo>
                    <a:lnTo>
                      <a:pt x="16" y="358"/>
                    </a:lnTo>
                    <a:lnTo>
                      <a:pt x="17" y="358"/>
                    </a:lnTo>
                    <a:lnTo>
                      <a:pt x="16" y="357"/>
                    </a:lnTo>
                    <a:lnTo>
                      <a:pt x="16" y="356"/>
                    </a:lnTo>
                    <a:lnTo>
                      <a:pt x="15" y="354"/>
                    </a:lnTo>
                    <a:lnTo>
                      <a:pt x="15" y="352"/>
                    </a:lnTo>
                    <a:lnTo>
                      <a:pt x="15" y="351"/>
                    </a:lnTo>
                    <a:lnTo>
                      <a:pt x="15" y="350"/>
                    </a:lnTo>
                    <a:lnTo>
                      <a:pt x="15" y="349"/>
                    </a:lnTo>
                    <a:lnTo>
                      <a:pt x="15" y="348"/>
                    </a:lnTo>
                    <a:lnTo>
                      <a:pt x="17" y="345"/>
                    </a:lnTo>
                    <a:lnTo>
                      <a:pt x="17" y="344"/>
                    </a:lnTo>
                    <a:lnTo>
                      <a:pt x="17" y="343"/>
                    </a:lnTo>
                    <a:lnTo>
                      <a:pt x="16" y="343"/>
                    </a:lnTo>
                    <a:lnTo>
                      <a:pt x="16" y="342"/>
                    </a:lnTo>
                    <a:lnTo>
                      <a:pt x="15" y="341"/>
                    </a:lnTo>
                    <a:lnTo>
                      <a:pt x="14" y="340"/>
                    </a:lnTo>
                    <a:lnTo>
                      <a:pt x="13" y="340"/>
                    </a:lnTo>
                    <a:lnTo>
                      <a:pt x="12" y="339"/>
                    </a:lnTo>
                    <a:lnTo>
                      <a:pt x="10" y="339"/>
                    </a:lnTo>
                    <a:lnTo>
                      <a:pt x="9" y="338"/>
                    </a:lnTo>
                    <a:lnTo>
                      <a:pt x="8" y="336"/>
                    </a:lnTo>
                    <a:lnTo>
                      <a:pt x="8" y="335"/>
                    </a:lnTo>
                    <a:lnTo>
                      <a:pt x="7" y="333"/>
                    </a:lnTo>
                    <a:lnTo>
                      <a:pt x="6" y="331"/>
                    </a:lnTo>
                    <a:lnTo>
                      <a:pt x="7" y="331"/>
                    </a:lnTo>
                    <a:lnTo>
                      <a:pt x="7" y="329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8" y="324"/>
                    </a:lnTo>
                    <a:lnTo>
                      <a:pt x="7" y="324"/>
                    </a:lnTo>
                    <a:lnTo>
                      <a:pt x="6" y="323"/>
                    </a:lnTo>
                    <a:lnTo>
                      <a:pt x="5" y="323"/>
                    </a:lnTo>
                    <a:lnTo>
                      <a:pt x="4" y="324"/>
                    </a:lnTo>
                    <a:lnTo>
                      <a:pt x="3" y="324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1" y="326"/>
                    </a:lnTo>
                    <a:lnTo>
                      <a:pt x="1" y="325"/>
                    </a:lnTo>
                    <a:lnTo>
                      <a:pt x="0" y="324"/>
                    </a:lnTo>
                    <a:lnTo>
                      <a:pt x="0" y="322"/>
                    </a:lnTo>
                    <a:lnTo>
                      <a:pt x="0" y="321"/>
                    </a:lnTo>
                    <a:lnTo>
                      <a:pt x="1" y="320"/>
                    </a:lnTo>
                    <a:lnTo>
                      <a:pt x="2" y="319"/>
                    </a:lnTo>
                    <a:lnTo>
                      <a:pt x="3" y="319"/>
                    </a:lnTo>
                    <a:lnTo>
                      <a:pt x="4" y="319"/>
                    </a:lnTo>
                    <a:lnTo>
                      <a:pt x="4" y="318"/>
                    </a:lnTo>
                    <a:lnTo>
                      <a:pt x="5" y="318"/>
                    </a:lnTo>
                    <a:lnTo>
                      <a:pt x="4" y="317"/>
                    </a:lnTo>
                    <a:lnTo>
                      <a:pt x="3" y="316"/>
                    </a:lnTo>
                    <a:lnTo>
                      <a:pt x="2" y="316"/>
                    </a:lnTo>
                    <a:lnTo>
                      <a:pt x="1" y="316"/>
                    </a:lnTo>
                    <a:lnTo>
                      <a:pt x="0" y="316"/>
                    </a:lnTo>
                    <a:lnTo>
                      <a:pt x="0" y="315"/>
                    </a:lnTo>
                    <a:lnTo>
                      <a:pt x="1" y="314"/>
                    </a:lnTo>
                    <a:lnTo>
                      <a:pt x="2" y="313"/>
                    </a:lnTo>
                    <a:lnTo>
                      <a:pt x="3" y="313"/>
                    </a:lnTo>
                    <a:lnTo>
                      <a:pt x="5" y="313"/>
                    </a:lnTo>
                    <a:lnTo>
                      <a:pt x="5" y="312"/>
                    </a:lnTo>
                    <a:lnTo>
                      <a:pt x="6" y="310"/>
                    </a:lnTo>
                    <a:lnTo>
                      <a:pt x="7" y="309"/>
                    </a:lnTo>
                    <a:lnTo>
                      <a:pt x="8" y="309"/>
                    </a:lnTo>
                    <a:lnTo>
                      <a:pt x="8" y="308"/>
                    </a:lnTo>
                    <a:lnTo>
                      <a:pt x="9" y="308"/>
                    </a:lnTo>
                    <a:lnTo>
                      <a:pt x="11" y="308"/>
                    </a:lnTo>
                    <a:lnTo>
                      <a:pt x="12" y="308"/>
                    </a:lnTo>
                    <a:lnTo>
                      <a:pt x="13" y="307"/>
                    </a:lnTo>
                    <a:lnTo>
                      <a:pt x="13" y="306"/>
                    </a:lnTo>
                    <a:lnTo>
                      <a:pt x="13" y="305"/>
                    </a:lnTo>
                    <a:lnTo>
                      <a:pt x="14" y="304"/>
                    </a:lnTo>
                    <a:lnTo>
                      <a:pt x="14" y="303"/>
                    </a:lnTo>
                    <a:lnTo>
                      <a:pt x="15" y="303"/>
                    </a:lnTo>
                    <a:lnTo>
                      <a:pt x="16" y="303"/>
                    </a:lnTo>
                    <a:lnTo>
                      <a:pt x="17" y="303"/>
                    </a:lnTo>
                    <a:lnTo>
                      <a:pt x="18" y="303"/>
                    </a:lnTo>
                    <a:lnTo>
                      <a:pt x="19" y="303"/>
                    </a:lnTo>
                    <a:lnTo>
                      <a:pt x="20" y="302"/>
                    </a:lnTo>
                    <a:lnTo>
                      <a:pt x="20" y="300"/>
                    </a:lnTo>
                    <a:lnTo>
                      <a:pt x="21" y="300"/>
                    </a:lnTo>
                    <a:lnTo>
                      <a:pt x="22" y="299"/>
                    </a:lnTo>
                    <a:lnTo>
                      <a:pt x="23" y="299"/>
                    </a:lnTo>
                    <a:lnTo>
                      <a:pt x="24" y="300"/>
                    </a:lnTo>
                    <a:lnTo>
                      <a:pt x="26" y="301"/>
                    </a:lnTo>
                    <a:lnTo>
                      <a:pt x="26" y="302"/>
                    </a:lnTo>
                    <a:lnTo>
                      <a:pt x="27" y="302"/>
                    </a:lnTo>
                    <a:lnTo>
                      <a:pt x="27" y="301"/>
                    </a:lnTo>
                    <a:lnTo>
                      <a:pt x="28" y="299"/>
                    </a:lnTo>
                    <a:lnTo>
                      <a:pt x="30" y="297"/>
                    </a:lnTo>
                    <a:lnTo>
                      <a:pt x="31" y="296"/>
                    </a:lnTo>
                    <a:lnTo>
                      <a:pt x="31" y="294"/>
                    </a:lnTo>
                    <a:lnTo>
                      <a:pt x="4" y="271"/>
                    </a:lnTo>
                    <a:lnTo>
                      <a:pt x="17" y="244"/>
                    </a:lnTo>
                    <a:lnTo>
                      <a:pt x="40" y="195"/>
                    </a:lnTo>
                    <a:lnTo>
                      <a:pt x="48" y="195"/>
                    </a:lnTo>
                    <a:lnTo>
                      <a:pt x="48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7" y="181"/>
                    </a:lnTo>
                    <a:lnTo>
                      <a:pt x="42" y="181"/>
                    </a:lnTo>
                    <a:lnTo>
                      <a:pt x="64" y="111"/>
                    </a:lnTo>
                    <a:lnTo>
                      <a:pt x="70" y="111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73" y="109"/>
                    </a:lnTo>
                    <a:lnTo>
                      <a:pt x="72" y="108"/>
                    </a:lnTo>
                    <a:lnTo>
                      <a:pt x="72" y="107"/>
                    </a:lnTo>
                    <a:lnTo>
                      <a:pt x="71" y="107"/>
                    </a:lnTo>
                    <a:lnTo>
                      <a:pt x="70" y="107"/>
                    </a:lnTo>
                    <a:lnTo>
                      <a:pt x="69" y="107"/>
                    </a:lnTo>
                    <a:lnTo>
                      <a:pt x="62" y="100"/>
                    </a:lnTo>
                    <a:lnTo>
                      <a:pt x="60" y="91"/>
                    </a:lnTo>
                    <a:lnTo>
                      <a:pt x="58" y="86"/>
                    </a:lnTo>
                    <a:lnTo>
                      <a:pt x="57" y="84"/>
                    </a:lnTo>
                    <a:lnTo>
                      <a:pt x="48" y="67"/>
                    </a:lnTo>
                    <a:lnTo>
                      <a:pt x="52" y="67"/>
                    </a:lnTo>
                    <a:lnTo>
                      <a:pt x="52" y="65"/>
                    </a:lnTo>
                    <a:lnTo>
                      <a:pt x="48" y="62"/>
                    </a:lnTo>
                    <a:lnTo>
                      <a:pt x="49" y="57"/>
                    </a:lnTo>
                    <a:lnTo>
                      <a:pt x="48" y="56"/>
                    </a:lnTo>
                    <a:lnTo>
                      <a:pt x="47" y="56"/>
                    </a:lnTo>
                    <a:lnTo>
                      <a:pt x="47" y="55"/>
                    </a:lnTo>
                    <a:lnTo>
                      <a:pt x="46" y="54"/>
                    </a:lnTo>
                    <a:lnTo>
                      <a:pt x="46" y="53"/>
                    </a:lnTo>
                    <a:lnTo>
                      <a:pt x="45" y="53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3" y="50"/>
                    </a:lnTo>
                    <a:lnTo>
                      <a:pt x="43" y="49"/>
                    </a:lnTo>
                    <a:lnTo>
                      <a:pt x="42" y="48"/>
                    </a:lnTo>
                    <a:lnTo>
                      <a:pt x="42" y="47"/>
                    </a:lnTo>
                    <a:lnTo>
                      <a:pt x="43" y="46"/>
                    </a:lnTo>
                    <a:lnTo>
                      <a:pt x="43" y="45"/>
                    </a:lnTo>
                    <a:lnTo>
                      <a:pt x="43" y="44"/>
                    </a:lnTo>
                    <a:lnTo>
                      <a:pt x="42" y="45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3" y="43"/>
                    </a:lnTo>
                    <a:lnTo>
                      <a:pt x="42" y="43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1" y="42"/>
                    </a:lnTo>
                    <a:lnTo>
                      <a:pt x="41" y="41"/>
                    </a:lnTo>
                    <a:lnTo>
                      <a:pt x="42" y="41"/>
                    </a:lnTo>
                    <a:lnTo>
                      <a:pt x="42" y="40"/>
                    </a:lnTo>
                    <a:lnTo>
                      <a:pt x="41" y="39"/>
                    </a:lnTo>
                    <a:lnTo>
                      <a:pt x="41" y="38"/>
                    </a:lnTo>
                    <a:lnTo>
                      <a:pt x="42" y="38"/>
                    </a:lnTo>
                    <a:lnTo>
                      <a:pt x="42" y="39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37"/>
                    </a:lnTo>
                    <a:lnTo>
                      <a:pt x="47" y="36"/>
                    </a:lnTo>
                    <a:lnTo>
                      <a:pt x="48" y="36"/>
                    </a:lnTo>
                    <a:lnTo>
                      <a:pt x="49" y="37"/>
                    </a:lnTo>
                    <a:lnTo>
                      <a:pt x="49" y="39"/>
                    </a:lnTo>
                    <a:lnTo>
                      <a:pt x="50" y="39"/>
                    </a:lnTo>
                    <a:lnTo>
                      <a:pt x="49" y="40"/>
                    </a:lnTo>
                    <a:lnTo>
                      <a:pt x="50" y="41"/>
                    </a:lnTo>
                    <a:lnTo>
                      <a:pt x="50" y="42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0" y="43"/>
                    </a:lnTo>
                    <a:lnTo>
                      <a:pt x="50" y="44"/>
                    </a:lnTo>
                    <a:lnTo>
                      <a:pt x="51" y="45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7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2"/>
                    </a:lnTo>
                    <a:lnTo>
                      <a:pt x="52" y="53"/>
                    </a:lnTo>
                    <a:lnTo>
                      <a:pt x="52" y="54"/>
                    </a:lnTo>
                    <a:lnTo>
                      <a:pt x="52" y="55"/>
                    </a:lnTo>
                    <a:lnTo>
                      <a:pt x="52" y="56"/>
                    </a:lnTo>
                    <a:lnTo>
                      <a:pt x="53" y="56"/>
                    </a:lnTo>
                    <a:lnTo>
                      <a:pt x="53" y="57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56" y="57"/>
                    </a:lnTo>
                    <a:lnTo>
                      <a:pt x="56" y="56"/>
                    </a:lnTo>
                    <a:lnTo>
                      <a:pt x="58" y="57"/>
                    </a:lnTo>
                    <a:lnTo>
                      <a:pt x="58" y="58"/>
                    </a:lnTo>
                    <a:lnTo>
                      <a:pt x="58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9" y="61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59" y="62"/>
                    </a:lnTo>
                    <a:lnTo>
                      <a:pt x="59" y="63"/>
                    </a:lnTo>
                    <a:lnTo>
                      <a:pt x="59" y="64"/>
                    </a:lnTo>
                    <a:lnTo>
                      <a:pt x="60" y="65"/>
                    </a:lnTo>
                    <a:lnTo>
                      <a:pt x="62" y="65"/>
                    </a:lnTo>
                    <a:lnTo>
                      <a:pt x="63" y="65"/>
                    </a:lnTo>
                    <a:lnTo>
                      <a:pt x="63" y="66"/>
                    </a:lnTo>
                    <a:lnTo>
                      <a:pt x="64" y="66"/>
                    </a:lnTo>
                    <a:lnTo>
                      <a:pt x="65" y="67"/>
                    </a:lnTo>
                    <a:lnTo>
                      <a:pt x="65" y="68"/>
                    </a:lnTo>
                    <a:lnTo>
                      <a:pt x="66" y="68"/>
                    </a:lnTo>
                    <a:lnTo>
                      <a:pt x="67" y="69"/>
                    </a:lnTo>
                    <a:lnTo>
                      <a:pt x="67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9" y="72"/>
                    </a:lnTo>
                    <a:lnTo>
                      <a:pt x="70" y="71"/>
                    </a:lnTo>
                    <a:lnTo>
                      <a:pt x="71" y="71"/>
                    </a:lnTo>
                    <a:lnTo>
                      <a:pt x="72" y="71"/>
                    </a:lnTo>
                    <a:lnTo>
                      <a:pt x="73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5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0"/>
                    </a:lnTo>
                    <a:lnTo>
                      <a:pt x="81" y="69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69"/>
                    </a:lnTo>
                    <a:lnTo>
                      <a:pt x="86" y="69"/>
                    </a:lnTo>
                    <a:lnTo>
                      <a:pt x="86" y="68"/>
                    </a:lnTo>
                    <a:lnTo>
                      <a:pt x="87" y="68"/>
                    </a:lnTo>
                    <a:lnTo>
                      <a:pt x="88" y="68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2" y="66"/>
                    </a:lnTo>
                    <a:lnTo>
                      <a:pt x="92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2" y="66"/>
                    </a:lnTo>
                    <a:lnTo>
                      <a:pt x="93" y="67"/>
                    </a:lnTo>
                    <a:lnTo>
                      <a:pt x="94" y="67"/>
                    </a:lnTo>
                    <a:lnTo>
                      <a:pt x="95" y="67"/>
                    </a:lnTo>
                    <a:lnTo>
                      <a:pt x="95" y="66"/>
                    </a:lnTo>
                    <a:lnTo>
                      <a:pt x="98" y="66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5"/>
                    </a:lnTo>
                    <a:lnTo>
                      <a:pt x="95" y="65"/>
                    </a:lnTo>
                    <a:lnTo>
                      <a:pt x="96" y="64"/>
                    </a:lnTo>
                    <a:lnTo>
                      <a:pt x="96" y="65"/>
                    </a:lnTo>
                    <a:lnTo>
                      <a:pt x="97" y="65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3"/>
                    </a:lnTo>
                    <a:lnTo>
                      <a:pt x="99" y="64"/>
                    </a:lnTo>
                    <a:lnTo>
                      <a:pt x="100" y="64"/>
                    </a:lnTo>
                    <a:lnTo>
                      <a:pt x="102" y="64"/>
                    </a:lnTo>
                    <a:lnTo>
                      <a:pt x="103" y="63"/>
                    </a:lnTo>
                    <a:lnTo>
                      <a:pt x="105" y="63"/>
                    </a:lnTo>
                    <a:lnTo>
                      <a:pt x="106" y="63"/>
                    </a:lnTo>
                    <a:lnTo>
                      <a:pt x="106" y="62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09" y="63"/>
                    </a:lnTo>
                    <a:lnTo>
                      <a:pt x="110" y="62"/>
                    </a:lnTo>
                    <a:lnTo>
                      <a:pt x="110" y="63"/>
                    </a:lnTo>
                    <a:lnTo>
                      <a:pt x="111" y="63"/>
                    </a:lnTo>
                    <a:lnTo>
                      <a:pt x="111" y="62"/>
                    </a:lnTo>
                    <a:lnTo>
                      <a:pt x="111" y="61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3" y="59"/>
                    </a:lnTo>
                    <a:lnTo>
                      <a:pt x="114" y="59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6" y="58"/>
                    </a:lnTo>
                    <a:lnTo>
                      <a:pt x="117" y="58"/>
                    </a:lnTo>
                    <a:lnTo>
                      <a:pt x="117" y="57"/>
                    </a:lnTo>
                    <a:lnTo>
                      <a:pt x="117" y="56"/>
                    </a:lnTo>
                    <a:lnTo>
                      <a:pt x="117" y="55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19" y="53"/>
                    </a:lnTo>
                    <a:lnTo>
                      <a:pt x="120" y="53"/>
                    </a:lnTo>
                    <a:lnTo>
                      <a:pt x="120" y="52"/>
                    </a:lnTo>
                    <a:lnTo>
                      <a:pt x="121" y="52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5" y="46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6"/>
                    </a:lnTo>
                    <a:lnTo>
                      <a:pt x="123" y="46"/>
                    </a:lnTo>
                    <a:lnTo>
                      <a:pt x="123" y="45"/>
                    </a:lnTo>
                    <a:lnTo>
                      <a:pt x="124" y="44"/>
                    </a:lnTo>
                    <a:lnTo>
                      <a:pt x="124" y="43"/>
                    </a:lnTo>
                    <a:lnTo>
                      <a:pt x="123" y="42"/>
                    </a:lnTo>
                    <a:lnTo>
                      <a:pt x="124" y="42"/>
                    </a:lnTo>
                    <a:lnTo>
                      <a:pt x="125" y="42"/>
                    </a:lnTo>
                    <a:lnTo>
                      <a:pt x="127" y="41"/>
                    </a:lnTo>
                    <a:lnTo>
                      <a:pt x="127" y="40"/>
                    </a:lnTo>
                    <a:lnTo>
                      <a:pt x="127" y="39"/>
                    </a:lnTo>
                    <a:lnTo>
                      <a:pt x="128" y="39"/>
                    </a:lnTo>
                    <a:lnTo>
                      <a:pt x="129" y="38"/>
                    </a:lnTo>
                    <a:lnTo>
                      <a:pt x="130" y="38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7"/>
                    </a:lnTo>
                    <a:lnTo>
                      <a:pt x="135" y="36"/>
                    </a:lnTo>
                    <a:lnTo>
                      <a:pt x="136" y="35"/>
                    </a:lnTo>
                    <a:lnTo>
                      <a:pt x="135" y="34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7" y="33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7" y="30"/>
                    </a:lnTo>
                    <a:lnTo>
                      <a:pt x="139" y="30"/>
                    </a:lnTo>
                    <a:lnTo>
                      <a:pt x="139" y="29"/>
                    </a:lnTo>
                    <a:lnTo>
                      <a:pt x="138" y="28"/>
                    </a:lnTo>
                    <a:lnTo>
                      <a:pt x="138" y="27"/>
                    </a:lnTo>
                    <a:lnTo>
                      <a:pt x="139" y="27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0" y="27"/>
                    </a:lnTo>
                    <a:lnTo>
                      <a:pt x="140" y="26"/>
                    </a:lnTo>
                    <a:lnTo>
                      <a:pt x="139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9" y="25"/>
                    </a:lnTo>
                    <a:lnTo>
                      <a:pt x="139" y="24"/>
                    </a:lnTo>
                    <a:lnTo>
                      <a:pt x="139" y="23"/>
                    </a:lnTo>
                    <a:lnTo>
                      <a:pt x="139" y="22"/>
                    </a:lnTo>
                    <a:lnTo>
                      <a:pt x="140" y="23"/>
                    </a:lnTo>
                    <a:lnTo>
                      <a:pt x="142" y="22"/>
                    </a:lnTo>
                    <a:lnTo>
                      <a:pt x="143" y="23"/>
                    </a:lnTo>
                    <a:lnTo>
                      <a:pt x="144" y="22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20"/>
                    </a:lnTo>
                    <a:lnTo>
                      <a:pt x="146" y="19"/>
                    </a:lnTo>
                    <a:lnTo>
                      <a:pt x="146" y="18"/>
                    </a:lnTo>
                    <a:lnTo>
                      <a:pt x="145" y="18"/>
                    </a:lnTo>
                    <a:lnTo>
                      <a:pt x="145" y="17"/>
                    </a:lnTo>
                    <a:lnTo>
                      <a:pt x="146" y="17"/>
                    </a:lnTo>
                    <a:lnTo>
                      <a:pt x="147" y="17"/>
                    </a:lnTo>
                    <a:lnTo>
                      <a:pt x="146" y="16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9" y="16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4" y="15"/>
                    </a:lnTo>
                    <a:lnTo>
                      <a:pt x="155" y="16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6"/>
                    </a:lnTo>
                    <a:lnTo>
                      <a:pt x="158" y="15"/>
                    </a:lnTo>
                    <a:lnTo>
                      <a:pt x="158" y="16"/>
                    </a:lnTo>
                    <a:lnTo>
                      <a:pt x="159" y="17"/>
                    </a:lnTo>
                    <a:lnTo>
                      <a:pt x="160" y="17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6"/>
                    </a:lnTo>
                    <a:lnTo>
                      <a:pt x="163" y="17"/>
                    </a:lnTo>
                    <a:lnTo>
                      <a:pt x="164" y="16"/>
                    </a:lnTo>
                    <a:lnTo>
                      <a:pt x="165" y="17"/>
                    </a:lnTo>
                    <a:lnTo>
                      <a:pt x="165" y="16"/>
                    </a:lnTo>
                    <a:lnTo>
                      <a:pt x="165" y="15"/>
                    </a:lnTo>
                    <a:lnTo>
                      <a:pt x="166" y="15"/>
                    </a:lnTo>
                    <a:lnTo>
                      <a:pt x="168" y="16"/>
                    </a:lnTo>
                    <a:lnTo>
                      <a:pt x="168" y="15"/>
                    </a:lnTo>
                    <a:lnTo>
                      <a:pt x="169" y="15"/>
                    </a:lnTo>
                    <a:lnTo>
                      <a:pt x="170" y="15"/>
                    </a:lnTo>
                    <a:lnTo>
                      <a:pt x="170" y="16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3" y="13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6" y="15"/>
                    </a:lnTo>
                    <a:lnTo>
                      <a:pt x="176" y="14"/>
                    </a:lnTo>
                    <a:lnTo>
                      <a:pt x="176" y="15"/>
                    </a:lnTo>
                    <a:lnTo>
                      <a:pt x="177" y="15"/>
                    </a:lnTo>
                    <a:lnTo>
                      <a:pt x="178" y="15"/>
                    </a:lnTo>
                    <a:lnTo>
                      <a:pt x="178" y="16"/>
                    </a:lnTo>
                    <a:lnTo>
                      <a:pt x="178" y="17"/>
                    </a:lnTo>
                    <a:lnTo>
                      <a:pt x="179" y="17"/>
                    </a:lnTo>
                    <a:lnTo>
                      <a:pt x="179" y="16"/>
                    </a:lnTo>
                    <a:lnTo>
                      <a:pt x="180" y="16"/>
                    </a:lnTo>
                    <a:lnTo>
                      <a:pt x="181" y="15"/>
                    </a:lnTo>
                    <a:lnTo>
                      <a:pt x="182" y="16"/>
                    </a:lnTo>
                    <a:lnTo>
                      <a:pt x="182" y="15"/>
                    </a:lnTo>
                    <a:lnTo>
                      <a:pt x="183" y="14"/>
                    </a:lnTo>
                    <a:lnTo>
                      <a:pt x="184" y="14"/>
                    </a:lnTo>
                    <a:lnTo>
                      <a:pt x="185" y="13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7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1"/>
                    </a:lnTo>
                    <a:lnTo>
                      <a:pt x="189" y="11"/>
                    </a:lnTo>
                    <a:lnTo>
                      <a:pt x="188" y="11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3"/>
                    </a:lnTo>
                    <a:lnTo>
                      <a:pt x="191" y="12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3" y="12"/>
                    </a:lnTo>
                    <a:lnTo>
                      <a:pt x="194" y="11"/>
                    </a:lnTo>
                    <a:lnTo>
                      <a:pt x="195" y="11"/>
                    </a:lnTo>
                    <a:lnTo>
                      <a:pt x="195" y="10"/>
                    </a:lnTo>
                    <a:lnTo>
                      <a:pt x="195" y="9"/>
                    </a:lnTo>
                    <a:lnTo>
                      <a:pt x="195" y="8"/>
                    </a:lnTo>
                    <a:lnTo>
                      <a:pt x="196" y="9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7" y="8"/>
                    </a:lnTo>
                    <a:lnTo>
                      <a:pt x="197" y="7"/>
                    </a:lnTo>
                    <a:lnTo>
                      <a:pt x="198" y="7"/>
                    </a:lnTo>
                    <a:lnTo>
                      <a:pt x="198" y="6"/>
                    </a:lnTo>
                    <a:lnTo>
                      <a:pt x="200" y="6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1" y="6"/>
                    </a:lnTo>
                    <a:lnTo>
                      <a:pt x="202" y="6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2" y="6"/>
                    </a:lnTo>
                    <a:lnTo>
                      <a:pt x="202" y="5"/>
                    </a:lnTo>
                    <a:lnTo>
                      <a:pt x="203" y="5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4" y="5"/>
                    </a:lnTo>
                    <a:lnTo>
                      <a:pt x="205" y="5"/>
                    </a:lnTo>
                    <a:lnTo>
                      <a:pt x="205" y="4"/>
                    </a:lnTo>
                    <a:lnTo>
                      <a:pt x="205" y="3"/>
                    </a:lnTo>
                    <a:lnTo>
                      <a:pt x="206" y="3"/>
                    </a:lnTo>
                    <a:lnTo>
                      <a:pt x="207" y="2"/>
                    </a:lnTo>
                    <a:lnTo>
                      <a:pt x="207" y="3"/>
                    </a:lnTo>
                    <a:lnTo>
                      <a:pt x="208" y="2"/>
                    </a:lnTo>
                    <a:lnTo>
                      <a:pt x="209" y="2"/>
                    </a:lnTo>
                    <a:lnTo>
                      <a:pt x="209" y="3"/>
                    </a:lnTo>
                    <a:lnTo>
                      <a:pt x="210" y="3"/>
                    </a:lnTo>
                    <a:lnTo>
                      <a:pt x="210" y="2"/>
                    </a:lnTo>
                    <a:lnTo>
                      <a:pt x="211" y="2"/>
                    </a:lnTo>
                    <a:lnTo>
                      <a:pt x="211" y="1"/>
                    </a:lnTo>
                    <a:lnTo>
                      <a:pt x="212" y="1"/>
                    </a:lnTo>
                    <a:lnTo>
                      <a:pt x="212" y="0"/>
                    </a:lnTo>
                    <a:lnTo>
                      <a:pt x="213" y="1"/>
                    </a:lnTo>
                    <a:lnTo>
                      <a:pt x="214" y="1"/>
                    </a:lnTo>
                    <a:lnTo>
                      <a:pt x="215" y="2"/>
                    </a:lnTo>
                    <a:lnTo>
                      <a:pt x="216" y="1"/>
                    </a:lnTo>
                    <a:lnTo>
                      <a:pt x="217" y="1"/>
                    </a:lnTo>
                    <a:lnTo>
                      <a:pt x="218" y="1"/>
                    </a:lnTo>
                    <a:lnTo>
                      <a:pt x="218" y="2"/>
                    </a:lnTo>
                    <a:lnTo>
                      <a:pt x="219" y="3"/>
                    </a:lnTo>
                    <a:lnTo>
                      <a:pt x="219" y="2"/>
                    </a:lnTo>
                    <a:lnTo>
                      <a:pt x="219" y="1"/>
                    </a:lnTo>
                    <a:lnTo>
                      <a:pt x="220" y="1"/>
                    </a:lnTo>
                    <a:lnTo>
                      <a:pt x="220" y="2"/>
                    </a:lnTo>
                    <a:lnTo>
                      <a:pt x="221" y="2"/>
                    </a:lnTo>
                    <a:lnTo>
                      <a:pt x="221" y="3"/>
                    </a:lnTo>
                    <a:lnTo>
                      <a:pt x="222" y="3"/>
                    </a:lnTo>
                    <a:lnTo>
                      <a:pt x="223" y="4"/>
                    </a:lnTo>
                    <a:lnTo>
                      <a:pt x="223" y="5"/>
                    </a:lnTo>
                    <a:lnTo>
                      <a:pt x="222" y="5"/>
                    </a:lnTo>
                    <a:lnTo>
                      <a:pt x="222" y="6"/>
                    </a:lnTo>
                    <a:lnTo>
                      <a:pt x="223" y="6"/>
                    </a:lnTo>
                    <a:lnTo>
                      <a:pt x="223" y="7"/>
                    </a:lnTo>
                    <a:lnTo>
                      <a:pt x="223" y="8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4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4" y="10"/>
                    </a:lnTo>
                    <a:lnTo>
                      <a:pt x="225" y="10"/>
                    </a:lnTo>
                    <a:lnTo>
                      <a:pt x="225" y="9"/>
                    </a:lnTo>
                    <a:lnTo>
                      <a:pt x="226" y="9"/>
                    </a:lnTo>
                    <a:lnTo>
                      <a:pt x="226" y="10"/>
                    </a:lnTo>
                    <a:lnTo>
                      <a:pt x="227" y="10"/>
                    </a:lnTo>
                    <a:lnTo>
                      <a:pt x="228" y="9"/>
                    </a:lnTo>
                    <a:lnTo>
                      <a:pt x="229" y="10"/>
                    </a:lnTo>
                    <a:lnTo>
                      <a:pt x="228" y="10"/>
                    </a:lnTo>
                    <a:lnTo>
                      <a:pt x="229" y="11"/>
                    </a:lnTo>
                    <a:lnTo>
                      <a:pt x="229" y="12"/>
                    </a:lnTo>
                    <a:lnTo>
                      <a:pt x="230" y="13"/>
                    </a:lnTo>
                    <a:lnTo>
                      <a:pt x="231" y="12"/>
                    </a:lnTo>
                    <a:lnTo>
                      <a:pt x="231" y="11"/>
                    </a:lnTo>
                    <a:lnTo>
                      <a:pt x="231" y="10"/>
                    </a:lnTo>
                    <a:lnTo>
                      <a:pt x="232" y="11"/>
                    </a:lnTo>
                    <a:lnTo>
                      <a:pt x="233" y="11"/>
                    </a:lnTo>
                    <a:lnTo>
                      <a:pt x="234" y="11"/>
                    </a:lnTo>
                    <a:lnTo>
                      <a:pt x="235" y="11"/>
                    </a:lnTo>
                    <a:lnTo>
                      <a:pt x="235" y="12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4" y="12"/>
                    </a:lnTo>
                    <a:lnTo>
                      <a:pt x="235" y="12"/>
                    </a:lnTo>
                    <a:lnTo>
                      <a:pt x="234" y="13"/>
                    </a:lnTo>
                    <a:lnTo>
                      <a:pt x="235" y="13"/>
                    </a:lnTo>
                    <a:lnTo>
                      <a:pt x="236" y="13"/>
                    </a:lnTo>
                    <a:lnTo>
                      <a:pt x="236" y="12"/>
                    </a:lnTo>
                    <a:lnTo>
                      <a:pt x="237" y="12"/>
                    </a:lnTo>
                    <a:lnTo>
                      <a:pt x="238" y="13"/>
                    </a:lnTo>
                    <a:lnTo>
                      <a:pt x="239" y="13"/>
                    </a:lnTo>
                    <a:lnTo>
                      <a:pt x="239" y="14"/>
                    </a:lnTo>
                    <a:lnTo>
                      <a:pt x="239" y="15"/>
                    </a:lnTo>
                    <a:lnTo>
                      <a:pt x="240" y="15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1" y="15"/>
                    </a:lnTo>
                    <a:lnTo>
                      <a:pt x="241" y="16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3" y="16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5" y="19"/>
                    </a:lnTo>
                    <a:lnTo>
                      <a:pt x="246" y="18"/>
                    </a:lnTo>
                    <a:lnTo>
                      <a:pt x="245" y="18"/>
                    </a:lnTo>
                    <a:lnTo>
                      <a:pt x="246" y="17"/>
                    </a:lnTo>
                    <a:lnTo>
                      <a:pt x="246" y="18"/>
                    </a:lnTo>
                    <a:lnTo>
                      <a:pt x="246" y="19"/>
                    </a:lnTo>
                    <a:lnTo>
                      <a:pt x="247" y="19"/>
                    </a:lnTo>
                    <a:lnTo>
                      <a:pt x="247" y="18"/>
                    </a:lnTo>
                    <a:lnTo>
                      <a:pt x="248" y="18"/>
                    </a:lnTo>
                    <a:lnTo>
                      <a:pt x="249" y="19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2" y="20"/>
                    </a:lnTo>
                    <a:lnTo>
                      <a:pt x="253" y="19"/>
                    </a:lnTo>
                    <a:lnTo>
                      <a:pt x="253" y="20"/>
                    </a:lnTo>
                    <a:lnTo>
                      <a:pt x="253" y="21"/>
                    </a:lnTo>
                    <a:lnTo>
                      <a:pt x="254" y="21"/>
                    </a:lnTo>
                    <a:lnTo>
                      <a:pt x="255" y="20"/>
                    </a:lnTo>
                    <a:lnTo>
                      <a:pt x="255" y="21"/>
                    </a:lnTo>
                    <a:lnTo>
                      <a:pt x="256" y="21"/>
                    </a:lnTo>
                    <a:lnTo>
                      <a:pt x="256" y="20"/>
                    </a:lnTo>
                    <a:lnTo>
                      <a:pt x="257" y="20"/>
                    </a:lnTo>
                    <a:lnTo>
                      <a:pt x="257" y="21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8" y="21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1"/>
                    </a:lnTo>
                    <a:lnTo>
                      <a:pt x="260" y="20"/>
                    </a:lnTo>
                    <a:lnTo>
                      <a:pt x="260" y="21"/>
                    </a:lnTo>
                    <a:lnTo>
                      <a:pt x="261" y="21"/>
                    </a:lnTo>
                    <a:lnTo>
                      <a:pt x="261" y="22"/>
                    </a:lnTo>
                    <a:lnTo>
                      <a:pt x="262" y="23"/>
                    </a:lnTo>
                    <a:lnTo>
                      <a:pt x="263" y="23"/>
                    </a:lnTo>
                    <a:lnTo>
                      <a:pt x="262" y="22"/>
                    </a:lnTo>
                    <a:lnTo>
                      <a:pt x="263" y="22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5" y="24"/>
                    </a:lnTo>
                    <a:lnTo>
                      <a:pt x="265" y="23"/>
                    </a:lnTo>
                    <a:lnTo>
                      <a:pt x="266" y="23"/>
                    </a:lnTo>
                    <a:lnTo>
                      <a:pt x="266" y="24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5" y="25"/>
                    </a:lnTo>
                    <a:lnTo>
                      <a:pt x="266" y="25"/>
                    </a:lnTo>
                    <a:lnTo>
                      <a:pt x="266" y="26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5" y="27"/>
                    </a:lnTo>
                    <a:lnTo>
                      <a:pt x="266" y="27"/>
                    </a:lnTo>
                    <a:lnTo>
                      <a:pt x="265" y="28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6" y="28"/>
                    </a:lnTo>
                    <a:lnTo>
                      <a:pt x="266" y="29"/>
                    </a:lnTo>
                    <a:lnTo>
                      <a:pt x="266" y="30"/>
                    </a:lnTo>
                    <a:lnTo>
                      <a:pt x="267" y="30"/>
                    </a:lnTo>
                    <a:lnTo>
                      <a:pt x="267" y="31"/>
                    </a:lnTo>
                    <a:lnTo>
                      <a:pt x="268" y="31"/>
                    </a:lnTo>
                    <a:lnTo>
                      <a:pt x="269" y="31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70" y="33"/>
                    </a:lnTo>
                    <a:lnTo>
                      <a:pt x="269" y="33"/>
                    </a:lnTo>
                    <a:lnTo>
                      <a:pt x="270" y="33"/>
                    </a:lnTo>
                    <a:lnTo>
                      <a:pt x="270" y="34"/>
                    </a:lnTo>
                    <a:lnTo>
                      <a:pt x="271" y="34"/>
                    </a:lnTo>
                    <a:lnTo>
                      <a:pt x="272" y="34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3" y="36"/>
                    </a:lnTo>
                    <a:lnTo>
                      <a:pt x="274" y="36"/>
                    </a:lnTo>
                    <a:lnTo>
                      <a:pt x="274" y="35"/>
                    </a:lnTo>
                    <a:lnTo>
                      <a:pt x="274" y="36"/>
                    </a:lnTo>
                    <a:lnTo>
                      <a:pt x="275" y="35"/>
                    </a:lnTo>
                    <a:lnTo>
                      <a:pt x="275" y="36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6" y="36"/>
                    </a:lnTo>
                    <a:lnTo>
                      <a:pt x="277" y="35"/>
                    </a:lnTo>
                    <a:lnTo>
                      <a:pt x="277" y="36"/>
                    </a:lnTo>
                    <a:lnTo>
                      <a:pt x="278" y="36"/>
                    </a:lnTo>
                    <a:lnTo>
                      <a:pt x="278" y="37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3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40"/>
                    </a:lnTo>
                    <a:lnTo>
                      <a:pt x="285" y="39"/>
                    </a:lnTo>
                    <a:lnTo>
                      <a:pt x="286" y="39"/>
                    </a:lnTo>
                    <a:lnTo>
                      <a:pt x="286" y="40"/>
                    </a:lnTo>
                    <a:lnTo>
                      <a:pt x="286" y="39"/>
                    </a:lnTo>
                    <a:lnTo>
                      <a:pt x="287" y="39"/>
                    </a:lnTo>
                    <a:lnTo>
                      <a:pt x="287" y="40"/>
                    </a:lnTo>
                    <a:lnTo>
                      <a:pt x="288" y="40"/>
                    </a:lnTo>
                    <a:lnTo>
                      <a:pt x="289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90" y="43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1" y="43"/>
                    </a:lnTo>
                    <a:lnTo>
                      <a:pt x="292" y="43"/>
                    </a:lnTo>
                    <a:lnTo>
                      <a:pt x="291" y="43"/>
                    </a:lnTo>
                    <a:lnTo>
                      <a:pt x="292" y="42"/>
                    </a:lnTo>
                    <a:lnTo>
                      <a:pt x="293" y="43"/>
                    </a:lnTo>
                    <a:lnTo>
                      <a:pt x="293" y="42"/>
                    </a:lnTo>
                    <a:lnTo>
                      <a:pt x="294" y="42"/>
                    </a:lnTo>
                    <a:lnTo>
                      <a:pt x="295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5" y="44"/>
                    </a:lnTo>
                    <a:lnTo>
                      <a:pt x="296" y="44"/>
                    </a:lnTo>
                    <a:lnTo>
                      <a:pt x="296" y="45"/>
                    </a:lnTo>
                    <a:lnTo>
                      <a:pt x="297" y="45"/>
                    </a:lnTo>
                    <a:lnTo>
                      <a:pt x="297" y="44"/>
                    </a:lnTo>
                    <a:lnTo>
                      <a:pt x="298" y="45"/>
                    </a:lnTo>
                    <a:lnTo>
                      <a:pt x="297" y="45"/>
                    </a:lnTo>
                    <a:lnTo>
                      <a:pt x="298" y="45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9" y="47"/>
                    </a:lnTo>
                    <a:lnTo>
                      <a:pt x="299" y="48"/>
                    </a:lnTo>
                    <a:lnTo>
                      <a:pt x="299" y="49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2" y="49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1" y="49"/>
                    </a:lnTo>
                    <a:lnTo>
                      <a:pt x="301" y="50"/>
                    </a:lnTo>
                    <a:lnTo>
                      <a:pt x="302" y="50"/>
                    </a:lnTo>
                    <a:lnTo>
                      <a:pt x="303" y="50"/>
                    </a:lnTo>
                    <a:lnTo>
                      <a:pt x="304" y="50"/>
                    </a:lnTo>
                    <a:lnTo>
                      <a:pt x="304" y="51"/>
                    </a:lnTo>
                    <a:lnTo>
                      <a:pt x="305" y="51"/>
                    </a:lnTo>
                    <a:lnTo>
                      <a:pt x="305" y="52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3"/>
                    </a:lnTo>
                    <a:lnTo>
                      <a:pt x="310" y="54"/>
                    </a:lnTo>
                    <a:lnTo>
                      <a:pt x="311" y="54"/>
                    </a:lnTo>
                    <a:lnTo>
                      <a:pt x="312" y="54"/>
                    </a:lnTo>
                    <a:lnTo>
                      <a:pt x="312" y="53"/>
                    </a:lnTo>
                    <a:lnTo>
                      <a:pt x="313" y="53"/>
                    </a:lnTo>
                    <a:lnTo>
                      <a:pt x="313" y="52"/>
                    </a:lnTo>
                    <a:lnTo>
                      <a:pt x="314" y="52"/>
                    </a:lnTo>
                    <a:lnTo>
                      <a:pt x="315" y="52"/>
                    </a:lnTo>
                    <a:lnTo>
                      <a:pt x="314" y="52"/>
                    </a:lnTo>
                    <a:lnTo>
                      <a:pt x="315" y="53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3"/>
                    </a:lnTo>
                    <a:lnTo>
                      <a:pt x="320" y="53"/>
                    </a:lnTo>
                    <a:lnTo>
                      <a:pt x="321" y="53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2" y="52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4" y="52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5" y="52"/>
                    </a:lnTo>
                    <a:lnTo>
                      <a:pt x="326" y="52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9" y="51"/>
                    </a:lnTo>
                    <a:lnTo>
                      <a:pt x="330" y="51"/>
                    </a:lnTo>
                    <a:lnTo>
                      <a:pt x="330" y="50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3" y="50"/>
                    </a:lnTo>
                    <a:lnTo>
                      <a:pt x="334" y="50"/>
                    </a:lnTo>
                    <a:lnTo>
                      <a:pt x="334" y="51"/>
                    </a:lnTo>
                    <a:lnTo>
                      <a:pt x="335" y="52"/>
                    </a:lnTo>
                    <a:lnTo>
                      <a:pt x="336" y="51"/>
                    </a:lnTo>
                    <a:lnTo>
                      <a:pt x="337" y="51"/>
                    </a:lnTo>
                    <a:lnTo>
                      <a:pt x="338" y="52"/>
                    </a:lnTo>
                    <a:lnTo>
                      <a:pt x="339" y="52"/>
                    </a:lnTo>
                    <a:lnTo>
                      <a:pt x="339" y="51"/>
                    </a:lnTo>
                    <a:lnTo>
                      <a:pt x="341" y="51"/>
                    </a:lnTo>
                    <a:lnTo>
                      <a:pt x="342" y="51"/>
                    </a:lnTo>
                    <a:lnTo>
                      <a:pt x="342" y="50"/>
                    </a:lnTo>
                    <a:lnTo>
                      <a:pt x="342" y="49"/>
                    </a:lnTo>
                    <a:lnTo>
                      <a:pt x="343" y="49"/>
                    </a:lnTo>
                    <a:lnTo>
                      <a:pt x="344" y="48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8" y="46"/>
                    </a:lnTo>
                    <a:lnTo>
                      <a:pt x="349" y="46"/>
                    </a:lnTo>
                    <a:lnTo>
                      <a:pt x="349" y="45"/>
                    </a:lnTo>
                    <a:lnTo>
                      <a:pt x="349" y="44"/>
                    </a:lnTo>
                    <a:lnTo>
                      <a:pt x="349" y="43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0" y="41"/>
                    </a:lnTo>
                    <a:lnTo>
                      <a:pt x="351" y="42"/>
                    </a:lnTo>
                    <a:lnTo>
                      <a:pt x="351" y="41"/>
                    </a:lnTo>
                    <a:lnTo>
                      <a:pt x="352" y="41"/>
                    </a:lnTo>
                    <a:lnTo>
                      <a:pt x="353" y="41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5" y="40"/>
                    </a:lnTo>
                    <a:lnTo>
                      <a:pt x="355" y="39"/>
                    </a:lnTo>
                    <a:lnTo>
                      <a:pt x="355" y="40"/>
                    </a:lnTo>
                    <a:lnTo>
                      <a:pt x="356" y="40"/>
                    </a:lnTo>
                    <a:lnTo>
                      <a:pt x="357" y="40"/>
                    </a:lnTo>
                    <a:lnTo>
                      <a:pt x="358" y="40"/>
                    </a:lnTo>
                    <a:lnTo>
                      <a:pt x="359" y="39"/>
                    </a:lnTo>
                    <a:lnTo>
                      <a:pt x="360" y="39"/>
                    </a:lnTo>
                    <a:lnTo>
                      <a:pt x="360" y="38"/>
                    </a:lnTo>
                    <a:lnTo>
                      <a:pt x="360" y="39"/>
                    </a:lnTo>
                    <a:lnTo>
                      <a:pt x="361" y="39"/>
                    </a:lnTo>
                    <a:lnTo>
                      <a:pt x="362" y="39"/>
                    </a:lnTo>
                    <a:lnTo>
                      <a:pt x="363" y="39"/>
                    </a:lnTo>
                    <a:lnTo>
                      <a:pt x="363" y="38"/>
                    </a:lnTo>
                    <a:lnTo>
                      <a:pt x="363" y="39"/>
                    </a:lnTo>
                    <a:lnTo>
                      <a:pt x="364" y="38"/>
                    </a:lnTo>
                    <a:lnTo>
                      <a:pt x="365" y="38"/>
                    </a:lnTo>
                    <a:lnTo>
                      <a:pt x="366" y="38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7" y="37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68" y="38"/>
                    </a:lnTo>
                    <a:lnTo>
                      <a:pt x="369" y="38"/>
                    </a:lnTo>
                    <a:lnTo>
                      <a:pt x="370" y="38"/>
                    </a:lnTo>
                    <a:lnTo>
                      <a:pt x="370" y="39"/>
                    </a:lnTo>
                    <a:lnTo>
                      <a:pt x="370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6" y="39"/>
                    </a:lnTo>
                    <a:lnTo>
                      <a:pt x="377" y="39"/>
                    </a:lnTo>
                    <a:lnTo>
                      <a:pt x="377" y="40"/>
                    </a:lnTo>
                    <a:lnTo>
                      <a:pt x="378" y="40"/>
                    </a:lnTo>
                    <a:lnTo>
                      <a:pt x="378" y="41"/>
                    </a:lnTo>
                    <a:lnTo>
                      <a:pt x="377" y="41"/>
                    </a:lnTo>
                    <a:lnTo>
                      <a:pt x="378" y="41"/>
                    </a:lnTo>
                    <a:lnTo>
                      <a:pt x="377" y="42"/>
                    </a:lnTo>
                    <a:lnTo>
                      <a:pt x="378" y="42"/>
                    </a:lnTo>
                    <a:lnTo>
                      <a:pt x="378" y="43"/>
                    </a:lnTo>
                    <a:lnTo>
                      <a:pt x="379" y="43"/>
                    </a:lnTo>
                    <a:lnTo>
                      <a:pt x="380" y="44"/>
                    </a:lnTo>
                    <a:lnTo>
                      <a:pt x="381" y="44"/>
                    </a:lnTo>
                    <a:lnTo>
                      <a:pt x="382" y="44"/>
                    </a:lnTo>
                    <a:lnTo>
                      <a:pt x="383" y="44"/>
                    </a:lnTo>
                    <a:lnTo>
                      <a:pt x="384" y="45"/>
                    </a:lnTo>
                    <a:lnTo>
                      <a:pt x="384" y="46"/>
                    </a:lnTo>
                    <a:lnTo>
                      <a:pt x="385" y="46"/>
                    </a:lnTo>
                    <a:lnTo>
                      <a:pt x="385" y="47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7" y="48"/>
                    </a:lnTo>
                    <a:lnTo>
                      <a:pt x="387" y="49"/>
                    </a:lnTo>
                    <a:lnTo>
                      <a:pt x="387" y="50"/>
                    </a:lnTo>
                    <a:lnTo>
                      <a:pt x="387" y="51"/>
                    </a:lnTo>
                    <a:lnTo>
                      <a:pt x="387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7" y="55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6"/>
                    </a:lnTo>
                    <a:lnTo>
                      <a:pt x="389" y="57"/>
                    </a:lnTo>
                    <a:lnTo>
                      <a:pt x="389" y="56"/>
                    </a:lnTo>
                    <a:lnTo>
                      <a:pt x="390" y="57"/>
                    </a:lnTo>
                    <a:lnTo>
                      <a:pt x="391" y="57"/>
                    </a:lnTo>
                    <a:lnTo>
                      <a:pt x="391" y="58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4" y="58"/>
                    </a:lnTo>
                    <a:lnTo>
                      <a:pt x="395" y="58"/>
                    </a:lnTo>
                    <a:lnTo>
                      <a:pt x="396" y="57"/>
                    </a:lnTo>
                    <a:lnTo>
                      <a:pt x="397" y="57"/>
                    </a:lnTo>
                    <a:lnTo>
                      <a:pt x="398" y="57"/>
                    </a:lnTo>
                    <a:lnTo>
                      <a:pt x="399" y="56"/>
                    </a:lnTo>
                    <a:lnTo>
                      <a:pt x="400" y="56"/>
                    </a:lnTo>
                    <a:lnTo>
                      <a:pt x="400" y="55"/>
                    </a:lnTo>
                    <a:lnTo>
                      <a:pt x="401" y="55"/>
                    </a:lnTo>
                    <a:lnTo>
                      <a:pt x="402" y="54"/>
                    </a:lnTo>
                    <a:lnTo>
                      <a:pt x="403" y="54"/>
                    </a:lnTo>
                    <a:lnTo>
                      <a:pt x="404" y="54"/>
                    </a:lnTo>
                    <a:lnTo>
                      <a:pt x="404" y="53"/>
                    </a:lnTo>
                    <a:lnTo>
                      <a:pt x="405" y="53"/>
                    </a:lnTo>
                    <a:lnTo>
                      <a:pt x="406" y="53"/>
                    </a:lnTo>
                    <a:lnTo>
                      <a:pt x="406" y="52"/>
                    </a:lnTo>
                    <a:lnTo>
                      <a:pt x="407" y="52"/>
                    </a:lnTo>
                    <a:lnTo>
                      <a:pt x="408" y="52"/>
                    </a:lnTo>
                    <a:lnTo>
                      <a:pt x="409" y="52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0" y="53"/>
                    </a:lnTo>
                    <a:lnTo>
                      <a:pt x="411" y="53"/>
                    </a:lnTo>
                    <a:lnTo>
                      <a:pt x="412" y="53"/>
                    </a:lnTo>
                    <a:lnTo>
                      <a:pt x="412" y="54"/>
                    </a:lnTo>
                    <a:lnTo>
                      <a:pt x="412" y="53"/>
                    </a:lnTo>
                    <a:lnTo>
                      <a:pt x="413" y="54"/>
                    </a:lnTo>
                    <a:lnTo>
                      <a:pt x="413" y="53"/>
                    </a:lnTo>
                    <a:lnTo>
                      <a:pt x="413" y="54"/>
                    </a:lnTo>
                    <a:lnTo>
                      <a:pt x="414" y="54"/>
                    </a:lnTo>
                    <a:lnTo>
                      <a:pt x="414" y="53"/>
                    </a:lnTo>
                    <a:lnTo>
                      <a:pt x="415" y="53"/>
                    </a:lnTo>
                    <a:lnTo>
                      <a:pt x="416" y="53"/>
                    </a:lnTo>
                    <a:lnTo>
                      <a:pt x="417" y="54"/>
                    </a:lnTo>
                    <a:lnTo>
                      <a:pt x="418" y="54"/>
                    </a:lnTo>
                    <a:lnTo>
                      <a:pt x="418" y="53"/>
                    </a:lnTo>
                    <a:lnTo>
                      <a:pt x="418" y="52"/>
                    </a:lnTo>
                    <a:lnTo>
                      <a:pt x="418" y="51"/>
                    </a:lnTo>
                    <a:lnTo>
                      <a:pt x="419" y="50"/>
                    </a:lnTo>
                    <a:lnTo>
                      <a:pt x="420" y="50"/>
                    </a:lnTo>
                    <a:lnTo>
                      <a:pt x="420" y="49"/>
                    </a:lnTo>
                    <a:lnTo>
                      <a:pt x="421" y="48"/>
                    </a:lnTo>
                    <a:lnTo>
                      <a:pt x="421" y="47"/>
                    </a:lnTo>
                    <a:lnTo>
                      <a:pt x="421" y="46"/>
                    </a:lnTo>
                    <a:lnTo>
                      <a:pt x="421" y="45"/>
                    </a:lnTo>
                    <a:lnTo>
                      <a:pt x="420" y="45"/>
                    </a:lnTo>
                    <a:lnTo>
                      <a:pt x="421" y="44"/>
                    </a:lnTo>
                    <a:lnTo>
                      <a:pt x="420" y="44"/>
                    </a:lnTo>
                    <a:lnTo>
                      <a:pt x="420" y="43"/>
                    </a:lnTo>
                    <a:lnTo>
                      <a:pt x="421" y="42"/>
                    </a:lnTo>
                    <a:lnTo>
                      <a:pt x="422" y="42"/>
                    </a:lnTo>
                    <a:lnTo>
                      <a:pt x="422" y="41"/>
                    </a:lnTo>
                    <a:lnTo>
                      <a:pt x="422" y="40"/>
                    </a:lnTo>
                    <a:lnTo>
                      <a:pt x="423" y="40"/>
                    </a:lnTo>
                    <a:lnTo>
                      <a:pt x="424" y="39"/>
                    </a:lnTo>
                    <a:lnTo>
                      <a:pt x="425" y="39"/>
                    </a:lnTo>
                    <a:lnTo>
                      <a:pt x="426" y="39"/>
                    </a:lnTo>
                    <a:lnTo>
                      <a:pt x="426" y="38"/>
                    </a:lnTo>
                    <a:lnTo>
                      <a:pt x="427" y="38"/>
                    </a:lnTo>
                    <a:lnTo>
                      <a:pt x="427" y="39"/>
                    </a:lnTo>
                    <a:lnTo>
                      <a:pt x="428" y="39"/>
                    </a:lnTo>
                    <a:lnTo>
                      <a:pt x="429" y="39"/>
                    </a:lnTo>
                    <a:lnTo>
                      <a:pt x="429" y="38"/>
                    </a:lnTo>
                    <a:lnTo>
                      <a:pt x="430" y="38"/>
                    </a:lnTo>
                    <a:lnTo>
                      <a:pt x="431" y="37"/>
                    </a:lnTo>
                    <a:lnTo>
                      <a:pt x="431" y="38"/>
                    </a:lnTo>
                    <a:lnTo>
                      <a:pt x="432" y="37"/>
                    </a:lnTo>
                    <a:lnTo>
                      <a:pt x="432" y="36"/>
                    </a:lnTo>
                    <a:lnTo>
                      <a:pt x="433" y="36"/>
                    </a:lnTo>
                    <a:lnTo>
                      <a:pt x="433" y="35"/>
                    </a:lnTo>
                    <a:lnTo>
                      <a:pt x="434" y="35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5" y="33"/>
                    </a:lnTo>
                    <a:lnTo>
                      <a:pt x="436" y="32"/>
                    </a:lnTo>
                    <a:lnTo>
                      <a:pt x="437" y="31"/>
                    </a:lnTo>
                    <a:lnTo>
                      <a:pt x="438" y="31"/>
                    </a:lnTo>
                    <a:lnTo>
                      <a:pt x="438" y="30"/>
                    </a:lnTo>
                    <a:lnTo>
                      <a:pt x="439" y="29"/>
                    </a:lnTo>
                    <a:lnTo>
                      <a:pt x="440" y="28"/>
                    </a:lnTo>
                    <a:lnTo>
                      <a:pt x="441" y="28"/>
                    </a:lnTo>
                    <a:lnTo>
                      <a:pt x="442" y="28"/>
                    </a:lnTo>
                    <a:lnTo>
                      <a:pt x="443" y="27"/>
                    </a:lnTo>
                    <a:lnTo>
                      <a:pt x="444" y="27"/>
                    </a:lnTo>
                    <a:lnTo>
                      <a:pt x="444" y="26"/>
                    </a:lnTo>
                    <a:lnTo>
                      <a:pt x="443" y="26"/>
                    </a:lnTo>
                    <a:lnTo>
                      <a:pt x="443" y="25"/>
                    </a:lnTo>
                    <a:lnTo>
                      <a:pt x="443" y="24"/>
                    </a:lnTo>
                    <a:lnTo>
                      <a:pt x="444" y="24"/>
                    </a:lnTo>
                    <a:lnTo>
                      <a:pt x="444" y="23"/>
                    </a:lnTo>
                    <a:lnTo>
                      <a:pt x="445" y="21"/>
                    </a:lnTo>
                    <a:lnTo>
                      <a:pt x="446" y="20"/>
                    </a:lnTo>
                    <a:lnTo>
                      <a:pt x="447" y="20"/>
                    </a:lnTo>
                    <a:lnTo>
                      <a:pt x="448" y="20"/>
                    </a:lnTo>
                    <a:lnTo>
                      <a:pt x="449" y="19"/>
                    </a:lnTo>
                    <a:lnTo>
                      <a:pt x="450" y="19"/>
                    </a:lnTo>
                    <a:lnTo>
                      <a:pt x="450" y="18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1" y="16"/>
                    </a:lnTo>
                    <a:lnTo>
                      <a:pt x="451" y="15"/>
                    </a:lnTo>
                    <a:lnTo>
                      <a:pt x="452" y="15"/>
                    </a:lnTo>
                    <a:lnTo>
                      <a:pt x="453" y="15"/>
                    </a:lnTo>
                    <a:lnTo>
                      <a:pt x="454" y="14"/>
                    </a:lnTo>
                    <a:lnTo>
                      <a:pt x="455" y="14"/>
                    </a:lnTo>
                    <a:lnTo>
                      <a:pt x="456" y="14"/>
                    </a:lnTo>
                    <a:lnTo>
                      <a:pt x="457" y="14"/>
                    </a:lnTo>
                    <a:lnTo>
                      <a:pt x="458" y="15"/>
                    </a:lnTo>
                    <a:lnTo>
                      <a:pt x="458" y="16"/>
                    </a:lnTo>
                    <a:lnTo>
                      <a:pt x="459" y="17"/>
                    </a:lnTo>
                    <a:lnTo>
                      <a:pt x="457" y="43"/>
                    </a:lnTo>
                    <a:lnTo>
                      <a:pt x="455" y="60"/>
                    </a:lnTo>
                    <a:lnTo>
                      <a:pt x="454" y="61"/>
                    </a:lnTo>
                    <a:lnTo>
                      <a:pt x="454" y="60"/>
                    </a:lnTo>
                    <a:lnTo>
                      <a:pt x="453" y="60"/>
                    </a:lnTo>
                    <a:lnTo>
                      <a:pt x="452" y="60"/>
                    </a:lnTo>
                    <a:lnTo>
                      <a:pt x="451" y="61"/>
                    </a:lnTo>
                    <a:lnTo>
                      <a:pt x="450" y="61"/>
                    </a:lnTo>
                    <a:lnTo>
                      <a:pt x="449" y="61"/>
                    </a:lnTo>
                    <a:lnTo>
                      <a:pt x="448" y="61"/>
                    </a:lnTo>
                    <a:lnTo>
                      <a:pt x="447" y="61"/>
                    </a:lnTo>
                    <a:lnTo>
                      <a:pt x="446" y="61"/>
                    </a:lnTo>
                    <a:lnTo>
                      <a:pt x="446" y="60"/>
                    </a:lnTo>
                    <a:lnTo>
                      <a:pt x="445" y="61"/>
                    </a:lnTo>
                    <a:lnTo>
                      <a:pt x="444" y="62"/>
                    </a:lnTo>
                    <a:lnTo>
                      <a:pt x="443" y="62"/>
                    </a:lnTo>
                    <a:lnTo>
                      <a:pt x="442" y="62"/>
                    </a:lnTo>
                    <a:lnTo>
                      <a:pt x="442" y="63"/>
                    </a:lnTo>
                    <a:lnTo>
                      <a:pt x="441" y="63"/>
                    </a:lnTo>
                    <a:lnTo>
                      <a:pt x="440" y="64"/>
                    </a:lnTo>
                    <a:lnTo>
                      <a:pt x="439" y="66"/>
                    </a:lnTo>
                    <a:lnTo>
                      <a:pt x="438" y="67"/>
                    </a:lnTo>
                    <a:lnTo>
                      <a:pt x="437" y="68"/>
                    </a:lnTo>
                    <a:lnTo>
                      <a:pt x="436" y="69"/>
                    </a:lnTo>
                    <a:lnTo>
                      <a:pt x="436" y="70"/>
                    </a:lnTo>
                    <a:lnTo>
                      <a:pt x="436" y="71"/>
                    </a:lnTo>
                    <a:lnTo>
                      <a:pt x="435" y="72"/>
                    </a:lnTo>
                    <a:lnTo>
                      <a:pt x="435" y="73"/>
                    </a:lnTo>
                    <a:lnTo>
                      <a:pt x="434" y="73"/>
                    </a:lnTo>
                    <a:lnTo>
                      <a:pt x="434" y="74"/>
                    </a:lnTo>
                    <a:lnTo>
                      <a:pt x="434" y="75"/>
                    </a:lnTo>
                    <a:lnTo>
                      <a:pt x="433" y="75"/>
                    </a:lnTo>
                    <a:lnTo>
                      <a:pt x="433" y="76"/>
                    </a:lnTo>
                    <a:lnTo>
                      <a:pt x="432" y="76"/>
                    </a:lnTo>
                    <a:lnTo>
                      <a:pt x="432" y="77"/>
                    </a:lnTo>
                    <a:lnTo>
                      <a:pt x="431" y="77"/>
                    </a:lnTo>
                    <a:lnTo>
                      <a:pt x="431" y="78"/>
                    </a:lnTo>
                    <a:lnTo>
                      <a:pt x="431" y="79"/>
                    </a:lnTo>
                    <a:lnTo>
                      <a:pt x="430" y="80"/>
                    </a:lnTo>
                    <a:lnTo>
                      <a:pt x="430" y="81"/>
                    </a:lnTo>
                    <a:lnTo>
                      <a:pt x="429" y="81"/>
                    </a:lnTo>
                    <a:lnTo>
                      <a:pt x="429" y="82"/>
                    </a:lnTo>
                    <a:lnTo>
                      <a:pt x="429" y="83"/>
                    </a:lnTo>
                    <a:lnTo>
                      <a:pt x="430" y="83"/>
                    </a:lnTo>
                    <a:lnTo>
                      <a:pt x="429" y="83"/>
                    </a:lnTo>
                    <a:lnTo>
                      <a:pt x="430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0" y="86"/>
                    </a:lnTo>
                    <a:lnTo>
                      <a:pt x="429" y="86"/>
                    </a:lnTo>
                    <a:lnTo>
                      <a:pt x="430" y="86"/>
                    </a:lnTo>
                    <a:lnTo>
                      <a:pt x="430" y="87"/>
                    </a:lnTo>
                    <a:lnTo>
                      <a:pt x="430" y="86"/>
                    </a:lnTo>
                    <a:lnTo>
                      <a:pt x="431" y="86"/>
                    </a:lnTo>
                    <a:lnTo>
                      <a:pt x="432" y="86"/>
                    </a:lnTo>
                    <a:lnTo>
                      <a:pt x="432" y="87"/>
                    </a:lnTo>
                    <a:lnTo>
                      <a:pt x="433" y="86"/>
                    </a:lnTo>
                    <a:lnTo>
                      <a:pt x="434" y="86"/>
                    </a:lnTo>
                    <a:lnTo>
                      <a:pt x="435" y="86"/>
                    </a:lnTo>
                    <a:lnTo>
                      <a:pt x="434" y="86"/>
                    </a:lnTo>
                    <a:lnTo>
                      <a:pt x="435" y="85"/>
                    </a:lnTo>
                    <a:lnTo>
                      <a:pt x="436" y="86"/>
                    </a:lnTo>
                    <a:lnTo>
                      <a:pt x="437" y="87"/>
                    </a:lnTo>
                    <a:lnTo>
                      <a:pt x="438" y="86"/>
                    </a:lnTo>
                    <a:lnTo>
                      <a:pt x="438" y="87"/>
                    </a:lnTo>
                    <a:lnTo>
                      <a:pt x="439" y="87"/>
                    </a:lnTo>
                    <a:lnTo>
                      <a:pt x="440" y="88"/>
                    </a:lnTo>
                    <a:lnTo>
                      <a:pt x="440" y="89"/>
                    </a:lnTo>
                    <a:lnTo>
                      <a:pt x="441" y="89"/>
                    </a:lnTo>
                    <a:lnTo>
                      <a:pt x="441" y="88"/>
                    </a:lnTo>
                    <a:lnTo>
                      <a:pt x="441" y="89"/>
                    </a:lnTo>
                    <a:lnTo>
                      <a:pt x="441" y="90"/>
                    </a:lnTo>
                    <a:lnTo>
                      <a:pt x="441" y="89"/>
                    </a:lnTo>
                    <a:lnTo>
                      <a:pt x="442" y="89"/>
                    </a:lnTo>
                    <a:lnTo>
                      <a:pt x="442" y="90"/>
                    </a:lnTo>
                    <a:lnTo>
                      <a:pt x="442" y="91"/>
                    </a:lnTo>
                    <a:lnTo>
                      <a:pt x="443" y="91"/>
                    </a:lnTo>
                    <a:lnTo>
                      <a:pt x="444" y="91"/>
                    </a:lnTo>
                    <a:lnTo>
                      <a:pt x="443" y="91"/>
                    </a:lnTo>
                    <a:lnTo>
                      <a:pt x="443" y="92"/>
                    </a:lnTo>
                    <a:lnTo>
                      <a:pt x="444" y="92"/>
                    </a:lnTo>
                    <a:lnTo>
                      <a:pt x="444" y="93"/>
                    </a:lnTo>
                    <a:lnTo>
                      <a:pt x="445" y="93"/>
                    </a:lnTo>
                    <a:lnTo>
                      <a:pt x="446" y="93"/>
                    </a:lnTo>
                    <a:lnTo>
                      <a:pt x="446" y="94"/>
                    </a:lnTo>
                    <a:lnTo>
                      <a:pt x="446" y="95"/>
                    </a:lnTo>
                    <a:lnTo>
                      <a:pt x="447" y="95"/>
                    </a:lnTo>
                    <a:lnTo>
                      <a:pt x="447" y="96"/>
                    </a:lnTo>
                    <a:lnTo>
                      <a:pt x="448" y="95"/>
                    </a:lnTo>
                    <a:lnTo>
                      <a:pt x="449" y="95"/>
                    </a:lnTo>
                    <a:lnTo>
                      <a:pt x="450" y="95"/>
                    </a:lnTo>
                    <a:lnTo>
                      <a:pt x="451" y="95"/>
                    </a:lnTo>
                    <a:lnTo>
                      <a:pt x="452" y="95"/>
                    </a:lnTo>
                    <a:lnTo>
                      <a:pt x="452" y="96"/>
                    </a:lnTo>
                    <a:lnTo>
                      <a:pt x="453" y="95"/>
                    </a:lnTo>
                    <a:lnTo>
                      <a:pt x="453" y="96"/>
                    </a:lnTo>
                    <a:lnTo>
                      <a:pt x="454" y="96"/>
                    </a:lnTo>
                    <a:lnTo>
                      <a:pt x="455" y="96"/>
                    </a:lnTo>
                    <a:lnTo>
                      <a:pt x="455" y="97"/>
                    </a:lnTo>
                    <a:lnTo>
                      <a:pt x="456" y="97"/>
                    </a:lnTo>
                    <a:lnTo>
                      <a:pt x="455" y="96"/>
                    </a:lnTo>
                    <a:lnTo>
                      <a:pt x="456" y="96"/>
                    </a:lnTo>
                    <a:lnTo>
                      <a:pt x="457" y="95"/>
                    </a:lnTo>
                    <a:lnTo>
                      <a:pt x="458" y="95"/>
                    </a:lnTo>
                    <a:lnTo>
                      <a:pt x="458" y="94"/>
                    </a:lnTo>
                    <a:lnTo>
                      <a:pt x="459" y="94"/>
                    </a:lnTo>
                    <a:lnTo>
                      <a:pt x="460" y="93"/>
                    </a:lnTo>
                    <a:lnTo>
                      <a:pt x="460" y="94"/>
                    </a:lnTo>
                    <a:lnTo>
                      <a:pt x="461" y="94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4" y="94"/>
                    </a:lnTo>
                    <a:lnTo>
                      <a:pt x="464" y="95"/>
                    </a:lnTo>
                    <a:lnTo>
                      <a:pt x="464" y="96"/>
                    </a:lnTo>
                    <a:lnTo>
                      <a:pt x="465" y="96"/>
                    </a:lnTo>
                    <a:lnTo>
                      <a:pt x="466" y="97"/>
                    </a:lnTo>
                    <a:lnTo>
                      <a:pt x="466" y="98"/>
                    </a:lnTo>
                    <a:lnTo>
                      <a:pt x="466" y="97"/>
                    </a:lnTo>
                    <a:lnTo>
                      <a:pt x="467" y="97"/>
                    </a:lnTo>
                    <a:lnTo>
                      <a:pt x="467" y="98"/>
                    </a:lnTo>
                    <a:lnTo>
                      <a:pt x="468" y="97"/>
                    </a:lnTo>
                    <a:lnTo>
                      <a:pt x="469" y="97"/>
                    </a:lnTo>
                    <a:lnTo>
                      <a:pt x="469" y="98"/>
                    </a:lnTo>
                    <a:lnTo>
                      <a:pt x="470" y="98"/>
                    </a:lnTo>
                    <a:lnTo>
                      <a:pt x="472" y="99"/>
                    </a:lnTo>
                    <a:lnTo>
                      <a:pt x="473" y="99"/>
                    </a:lnTo>
                    <a:lnTo>
                      <a:pt x="474" y="99"/>
                    </a:lnTo>
                    <a:lnTo>
                      <a:pt x="474" y="100"/>
                    </a:lnTo>
                    <a:lnTo>
                      <a:pt x="475" y="100"/>
                    </a:lnTo>
                    <a:lnTo>
                      <a:pt x="476" y="101"/>
                    </a:lnTo>
                    <a:lnTo>
                      <a:pt x="477" y="101"/>
                    </a:lnTo>
                    <a:lnTo>
                      <a:pt x="477" y="100"/>
                    </a:lnTo>
                    <a:lnTo>
                      <a:pt x="477" y="101"/>
                    </a:lnTo>
                    <a:lnTo>
                      <a:pt x="478" y="100"/>
                    </a:lnTo>
                    <a:lnTo>
                      <a:pt x="478" y="99"/>
                    </a:lnTo>
                    <a:lnTo>
                      <a:pt x="479" y="99"/>
                    </a:lnTo>
                    <a:lnTo>
                      <a:pt x="479" y="98"/>
                    </a:lnTo>
                    <a:lnTo>
                      <a:pt x="479" y="97"/>
                    </a:lnTo>
                    <a:lnTo>
                      <a:pt x="479" y="96"/>
                    </a:lnTo>
                    <a:lnTo>
                      <a:pt x="480" y="97"/>
                    </a:lnTo>
                    <a:lnTo>
                      <a:pt x="480" y="96"/>
                    </a:lnTo>
                    <a:lnTo>
                      <a:pt x="481" y="96"/>
                    </a:lnTo>
                    <a:lnTo>
                      <a:pt x="481" y="95"/>
                    </a:lnTo>
                    <a:lnTo>
                      <a:pt x="482" y="95"/>
                    </a:lnTo>
                    <a:lnTo>
                      <a:pt x="482" y="96"/>
                    </a:lnTo>
                    <a:lnTo>
                      <a:pt x="482" y="95"/>
                    </a:lnTo>
                    <a:lnTo>
                      <a:pt x="483" y="95"/>
                    </a:lnTo>
                    <a:lnTo>
                      <a:pt x="483" y="96"/>
                    </a:lnTo>
                    <a:lnTo>
                      <a:pt x="484" y="96"/>
                    </a:lnTo>
                    <a:lnTo>
                      <a:pt x="485" y="96"/>
                    </a:lnTo>
                    <a:lnTo>
                      <a:pt x="485" y="97"/>
                    </a:lnTo>
                    <a:lnTo>
                      <a:pt x="487" y="98"/>
                    </a:lnTo>
                    <a:lnTo>
                      <a:pt x="488" y="98"/>
                    </a:lnTo>
                    <a:lnTo>
                      <a:pt x="489" y="98"/>
                    </a:lnTo>
                    <a:lnTo>
                      <a:pt x="490" y="98"/>
                    </a:lnTo>
                    <a:lnTo>
                      <a:pt x="491" y="98"/>
                    </a:lnTo>
                    <a:lnTo>
                      <a:pt x="492" y="98"/>
                    </a:lnTo>
                    <a:lnTo>
                      <a:pt x="492" y="97"/>
                    </a:lnTo>
                    <a:lnTo>
                      <a:pt x="493" y="97"/>
                    </a:lnTo>
                    <a:lnTo>
                      <a:pt x="494" y="97"/>
                    </a:lnTo>
                    <a:lnTo>
                      <a:pt x="495" y="97"/>
                    </a:lnTo>
                    <a:lnTo>
                      <a:pt x="496" y="97"/>
                    </a:lnTo>
                    <a:lnTo>
                      <a:pt x="501" y="98"/>
                    </a:lnTo>
                    <a:lnTo>
                      <a:pt x="502" y="99"/>
                    </a:lnTo>
                    <a:lnTo>
                      <a:pt x="503" y="99"/>
                    </a:lnTo>
                    <a:lnTo>
                      <a:pt x="504" y="100"/>
                    </a:lnTo>
                    <a:lnTo>
                      <a:pt x="505" y="100"/>
                    </a:lnTo>
                    <a:lnTo>
                      <a:pt x="506" y="101"/>
                    </a:lnTo>
                    <a:lnTo>
                      <a:pt x="506" y="102"/>
                    </a:lnTo>
                    <a:lnTo>
                      <a:pt x="507" y="102"/>
                    </a:lnTo>
                    <a:lnTo>
                      <a:pt x="518" y="102"/>
                    </a:lnTo>
                    <a:lnTo>
                      <a:pt x="518" y="104"/>
                    </a:lnTo>
                    <a:lnTo>
                      <a:pt x="517" y="104"/>
                    </a:lnTo>
                    <a:lnTo>
                      <a:pt x="516" y="104"/>
                    </a:lnTo>
                    <a:lnTo>
                      <a:pt x="515" y="104"/>
                    </a:lnTo>
                    <a:lnTo>
                      <a:pt x="513" y="104"/>
                    </a:lnTo>
                    <a:lnTo>
                      <a:pt x="512" y="105"/>
                    </a:lnTo>
                    <a:lnTo>
                      <a:pt x="511" y="105"/>
                    </a:lnTo>
                    <a:lnTo>
                      <a:pt x="511" y="106"/>
                    </a:lnTo>
                    <a:lnTo>
                      <a:pt x="511" y="107"/>
                    </a:lnTo>
                    <a:lnTo>
                      <a:pt x="511" y="110"/>
                    </a:lnTo>
                    <a:lnTo>
                      <a:pt x="512" y="113"/>
                    </a:lnTo>
                    <a:lnTo>
                      <a:pt x="512" y="114"/>
                    </a:lnTo>
                    <a:lnTo>
                      <a:pt x="512" y="115"/>
                    </a:lnTo>
                    <a:lnTo>
                      <a:pt x="513" y="121"/>
                    </a:lnTo>
                    <a:lnTo>
                      <a:pt x="513" y="122"/>
                    </a:lnTo>
                    <a:lnTo>
                      <a:pt x="513" y="123"/>
                    </a:lnTo>
                    <a:lnTo>
                      <a:pt x="513" y="124"/>
                    </a:lnTo>
                    <a:lnTo>
                      <a:pt x="513" y="126"/>
                    </a:lnTo>
                    <a:lnTo>
                      <a:pt x="514" y="127"/>
                    </a:lnTo>
                    <a:lnTo>
                      <a:pt x="514" y="129"/>
                    </a:lnTo>
                    <a:lnTo>
                      <a:pt x="514" y="131"/>
                    </a:lnTo>
                    <a:lnTo>
                      <a:pt x="516" y="133"/>
                    </a:lnTo>
                    <a:lnTo>
                      <a:pt x="517" y="134"/>
                    </a:lnTo>
                    <a:lnTo>
                      <a:pt x="517" y="135"/>
                    </a:lnTo>
                    <a:lnTo>
                      <a:pt x="518" y="135"/>
                    </a:lnTo>
                    <a:lnTo>
                      <a:pt x="519" y="135"/>
                    </a:lnTo>
                    <a:lnTo>
                      <a:pt x="521" y="136"/>
                    </a:lnTo>
                    <a:lnTo>
                      <a:pt x="522" y="135"/>
                    </a:lnTo>
                    <a:lnTo>
                      <a:pt x="522" y="134"/>
                    </a:lnTo>
                    <a:lnTo>
                      <a:pt x="523" y="133"/>
                    </a:lnTo>
                    <a:lnTo>
                      <a:pt x="524" y="132"/>
                    </a:lnTo>
                    <a:lnTo>
                      <a:pt x="526" y="131"/>
                    </a:lnTo>
                    <a:lnTo>
                      <a:pt x="527" y="130"/>
                    </a:lnTo>
                    <a:lnTo>
                      <a:pt x="528" y="130"/>
                    </a:lnTo>
                    <a:lnTo>
                      <a:pt x="529" y="130"/>
                    </a:lnTo>
                    <a:lnTo>
                      <a:pt x="531" y="130"/>
                    </a:lnTo>
                    <a:lnTo>
                      <a:pt x="533" y="131"/>
                    </a:lnTo>
                    <a:lnTo>
                      <a:pt x="537" y="133"/>
                    </a:lnTo>
                    <a:lnTo>
                      <a:pt x="539" y="132"/>
                    </a:lnTo>
                    <a:lnTo>
                      <a:pt x="542" y="132"/>
                    </a:lnTo>
                    <a:lnTo>
                      <a:pt x="543" y="132"/>
                    </a:lnTo>
                    <a:lnTo>
                      <a:pt x="545" y="133"/>
                    </a:lnTo>
                    <a:lnTo>
                      <a:pt x="546" y="133"/>
                    </a:lnTo>
                    <a:lnTo>
                      <a:pt x="547" y="134"/>
                    </a:lnTo>
                    <a:lnTo>
                      <a:pt x="547" y="135"/>
                    </a:lnTo>
                    <a:lnTo>
                      <a:pt x="548" y="136"/>
                    </a:lnTo>
                    <a:lnTo>
                      <a:pt x="548" y="137"/>
                    </a:lnTo>
                    <a:lnTo>
                      <a:pt x="548" y="138"/>
                    </a:lnTo>
                    <a:lnTo>
                      <a:pt x="548" y="139"/>
                    </a:lnTo>
                    <a:lnTo>
                      <a:pt x="547" y="140"/>
                    </a:lnTo>
                    <a:lnTo>
                      <a:pt x="546" y="141"/>
                    </a:lnTo>
                    <a:lnTo>
                      <a:pt x="545" y="141"/>
                    </a:lnTo>
                    <a:lnTo>
                      <a:pt x="544" y="143"/>
                    </a:lnTo>
                    <a:lnTo>
                      <a:pt x="543" y="144"/>
                    </a:lnTo>
                    <a:lnTo>
                      <a:pt x="541" y="144"/>
                    </a:lnTo>
                    <a:lnTo>
                      <a:pt x="540" y="144"/>
                    </a:lnTo>
                    <a:lnTo>
                      <a:pt x="539" y="144"/>
                    </a:lnTo>
                    <a:lnTo>
                      <a:pt x="537" y="144"/>
                    </a:lnTo>
                    <a:lnTo>
                      <a:pt x="536" y="144"/>
                    </a:lnTo>
                    <a:lnTo>
                      <a:pt x="536" y="145"/>
                    </a:lnTo>
                    <a:lnTo>
                      <a:pt x="536" y="146"/>
                    </a:lnTo>
                    <a:lnTo>
                      <a:pt x="536" y="147"/>
                    </a:lnTo>
                    <a:lnTo>
                      <a:pt x="535" y="148"/>
                    </a:lnTo>
                    <a:lnTo>
                      <a:pt x="534" y="149"/>
                    </a:lnTo>
                    <a:lnTo>
                      <a:pt x="533" y="150"/>
                    </a:lnTo>
                    <a:lnTo>
                      <a:pt x="533" y="151"/>
                    </a:lnTo>
                    <a:lnTo>
                      <a:pt x="532" y="152"/>
                    </a:lnTo>
                    <a:lnTo>
                      <a:pt x="532" y="153"/>
                    </a:lnTo>
                    <a:lnTo>
                      <a:pt x="531" y="153"/>
                    </a:lnTo>
                    <a:lnTo>
                      <a:pt x="529" y="153"/>
                    </a:lnTo>
                    <a:lnTo>
                      <a:pt x="529" y="154"/>
                    </a:lnTo>
                    <a:lnTo>
                      <a:pt x="528" y="155"/>
                    </a:lnTo>
                    <a:lnTo>
                      <a:pt x="527" y="156"/>
                    </a:lnTo>
                    <a:lnTo>
                      <a:pt x="527" y="157"/>
                    </a:lnTo>
                    <a:lnTo>
                      <a:pt x="528" y="158"/>
                    </a:lnTo>
                    <a:lnTo>
                      <a:pt x="528" y="160"/>
                    </a:lnTo>
                    <a:lnTo>
                      <a:pt x="529" y="161"/>
                    </a:lnTo>
                    <a:lnTo>
                      <a:pt x="529" y="162"/>
                    </a:lnTo>
                    <a:lnTo>
                      <a:pt x="529" y="163"/>
                    </a:lnTo>
                    <a:lnTo>
                      <a:pt x="529" y="164"/>
                    </a:lnTo>
                    <a:lnTo>
                      <a:pt x="530" y="164"/>
                    </a:lnTo>
                    <a:lnTo>
                      <a:pt x="531" y="164"/>
                    </a:lnTo>
                    <a:lnTo>
                      <a:pt x="531" y="165"/>
                    </a:lnTo>
                    <a:lnTo>
                      <a:pt x="531" y="166"/>
                    </a:lnTo>
                    <a:lnTo>
                      <a:pt x="531" y="167"/>
                    </a:lnTo>
                    <a:lnTo>
                      <a:pt x="532" y="167"/>
                    </a:lnTo>
                    <a:lnTo>
                      <a:pt x="533" y="167"/>
                    </a:lnTo>
                    <a:lnTo>
                      <a:pt x="535" y="167"/>
                    </a:lnTo>
                    <a:lnTo>
                      <a:pt x="536" y="168"/>
                    </a:lnTo>
                    <a:lnTo>
                      <a:pt x="537" y="169"/>
                    </a:lnTo>
                    <a:lnTo>
                      <a:pt x="538" y="169"/>
                    </a:lnTo>
                    <a:lnTo>
                      <a:pt x="538" y="170"/>
                    </a:lnTo>
                    <a:lnTo>
                      <a:pt x="539" y="170"/>
                    </a:lnTo>
                    <a:lnTo>
                      <a:pt x="540" y="170"/>
                    </a:lnTo>
                    <a:lnTo>
                      <a:pt x="541" y="170"/>
                    </a:lnTo>
                    <a:lnTo>
                      <a:pt x="542" y="170"/>
                    </a:lnTo>
                    <a:lnTo>
                      <a:pt x="543" y="171"/>
                    </a:lnTo>
                    <a:lnTo>
                      <a:pt x="544" y="171"/>
                    </a:lnTo>
                    <a:lnTo>
                      <a:pt x="544" y="172"/>
                    </a:lnTo>
                    <a:lnTo>
                      <a:pt x="546" y="172"/>
                    </a:lnTo>
                    <a:lnTo>
                      <a:pt x="547" y="173"/>
                    </a:lnTo>
                    <a:lnTo>
                      <a:pt x="548" y="173"/>
                    </a:lnTo>
                    <a:lnTo>
                      <a:pt x="549" y="173"/>
                    </a:lnTo>
                    <a:lnTo>
                      <a:pt x="550" y="173"/>
                    </a:lnTo>
                    <a:lnTo>
                      <a:pt x="551" y="173"/>
                    </a:lnTo>
                    <a:lnTo>
                      <a:pt x="552" y="173"/>
                    </a:lnTo>
                    <a:lnTo>
                      <a:pt x="552" y="172"/>
                    </a:lnTo>
                    <a:lnTo>
                      <a:pt x="553" y="172"/>
                    </a:lnTo>
                    <a:lnTo>
                      <a:pt x="554" y="172"/>
                    </a:lnTo>
                    <a:lnTo>
                      <a:pt x="555" y="172"/>
                    </a:lnTo>
                    <a:lnTo>
                      <a:pt x="556" y="172"/>
                    </a:lnTo>
                    <a:lnTo>
                      <a:pt x="557" y="173"/>
                    </a:lnTo>
                    <a:lnTo>
                      <a:pt x="558" y="173"/>
                    </a:lnTo>
                    <a:lnTo>
                      <a:pt x="559" y="173"/>
                    </a:lnTo>
                    <a:lnTo>
                      <a:pt x="559" y="174"/>
                    </a:lnTo>
                    <a:lnTo>
                      <a:pt x="560" y="174"/>
                    </a:lnTo>
                    <a:lnTo>
                      <a:pt x="560" y="173"/>
                    </a:lnTo>
                    <a:lnTo>
                      <a:pt x="561" y="173"/>
                    </a:lnTo>
                    <a:lnTo>
                      <a:pt x="562" y="173"/>
                    </a:lnTo>
                    <a:lnTo>
                      <a:pt x="563" y="173"/>
                    </a:lnTo>
                    <a:lnTo>
                      <a:pt x="564" y="173"/>
                    </a:lnTo>
                    <a:lnTo>
                      <a:pt x="564" y="172"/>
                    </a:lnTo>
                    <a:lnTo>
                      <a:pt x="565" y="172"/>
                    </a:lnTo>
                    <a:lnTo>
                      <a:pt x="566" y="171"/>
                    </a:lnTo>
                    <a:lnTo>
                      <a:pt x="567" y="171"/>
                    </a:lnTo>
                    <a:lnTo>
                      <a:pt x="568" y="170"/>
                    </a:lnTo>
                    <a:lnTo>
                      <a:pt x="569" y="170"/>
                    </a:lnTo>
                    <a:lnTo>
                      <a:pt x="570" y="170"/>
                    </a:lnTo>
                    <a:lnTo>
                      <a:pt x="570" y="171"/>
                    </a:lnTo>
                    <a:lnTo>
                      <a:pt x="571" y="171"/>
                    </a:lnTo>
                    <a:lnTo>
                      <a:pt x="571" y="172"/>
                    </a:lnTo>
                    <a:lnTo>
                      <a:pt x="572" y="172"/>
                    </a:lnTo>
                    <a:lnTo>
                      <a:pt x="573" y="172"/>
                    </a:lnTo>
                    <a:lnTo>
                      <a:pt x="573" y="173"/>
                    </a:lnTo>
                    <a:lnTo>
                      <a:pt x="574" y="173"/>
                    </a:lnTo>
                    <a:lnTo>
                      <a:pt x="575" y="173"/>
                    </a:lnTo>
                    <a:lnTo>
                      <a:pt x="576" y="173"/>
                    </a:lnTo>
                    <a:lnTo>
                      <a:pt x="577" y="174"/>
                    </a:lnTo>
                    <a:lnTo>
                      <a:pt x="578" y="174"/>
                    </a:lnTo>
                    <a:lnTo>
                      <a:pt x="578" y="175"/>
                    </a:lnTo>
                    <a:lnTo>
                      <a:pt x="579" y="176"/>
                    </a:lnTo>
                    <a:lnTo>
                      <a:pt x="579" y="177"/>
                    </a:lnTo>
                    <a:lnTo>
                      <a:pt x="579" y="178"/>
                    </a:lnTo>
                    <a:lnTo>
                      <a:pt x="580" y="178"/>
                    </a:lnTo>
                    <a:lnTo>
                      <a:pt x="580" y="179"/>
                    </a:lnTo>
                    <a:lnTo>
                      <a:pt x="581" y="179"/>
                    </a:lnTo>
                    <a:lnTo>
                      <a:pt x="581" y="180"/>
                    </a:lnTo>
                    <a:lnTo>
                      <a:pt x="582" y="180"/>
                    </a:lnTo>
                    <a:lnTo>
                      <a:pt x="582" y="181"/>
                    </a:lnTo>
                    <a:lnTo>
                      <a:pt x="583" y="181"/>
                    </a:lnTo>
                    <a:lnTo>
                      <a:pt x="583" y="182"/>
                    </a:lnTo>
                    <a:lnTo>
                      <a:pt x="583" y="183"/>
                    </a:lnTo>
                    <a:lnTo>
                      <a:pt x="584" y="183"/>
                    </a:lnTo>
                    <a:lnTo>
                      <a:pt x="584" y="184"/>
                    </a:lnTo>
                    <a:lnTo>
                      <a:pt x="585" y="184"/>
                    </a:lnTo>
                    <a:lnTo>
                      <a:pt x="584" y="185"/>
                    </a:lnTo>
                    <a:lnTo>
                      <a:pt x="585" y="185"/>
                    </a:lnTo>
                    <a:lnTo>
                      <a:pt x="586" y="185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7"/>
                    </a:lnTo>
                    <a:lnTo>
                      <a:pt x="587" y="188"/>
                    </a:lnTo>
                    <a:lnTo>
                      <a:pt x="588" y="188"/>
                    </a:lnTo>
                    <a:lnTo>
                      <a:pt x="589" y="189"/>
                    </a:lnTo>
                    <a:lnTo>
                      <a:pt x="590" y="190"/>
                    </a:lnTo>
                    <a:lnTo>
                      <a:pt x="591" y="190"/>
                    </a:lnTo>
                    <a:lnTo>
                      <a:pt x="591" y="191"/>
                    </a:lnTo>
                    <a:lnTo>
                      <a:pt x="592" y="191"/>
                    </a:lnTo>
                    <a:lnTo>
                      <a:pt x="592" y="190"/>
                    </a:lnTo>
                    <a:lnTo>
                      <a:pt x="593" y="190"/>
                    </a:lnTo>
                    <a:lnTo>
                      <a:pt x="593" y="189"/>
                    </a:lnTo>
                    <a:lnTo>
                      <a:pt x="594" y="189"/>
                    </a:lnTo>
                    <a:lnTo>
                      <a:pt x="594" y="190"/>
                    </a:lnTo>
                    <a:lnTo>
                      <a:pt x="595" y="190"/>
                    </a:lnTo>
                    <a:lnTo>
                      <a:pt x="596" y="190"/>
                    </a:lnTo>
                    <a:lnTo>
                      <a:pt x="597" y="191"/>
                    </a:lnTo>
                    <a:lnTo>
                      <a:pt x="598" y="191"/>
                    </a:lnTo>
                    <a:lnTo>
                      <a:pt x="599" y="191"/>
                    </a:lnTo>
                    <a:lnTo>
                      <a:pt x="600" y="191"/>
                    </a:lnTo>
                    <a:lnTo>
                      <a:pt x="601" y="192"/>
                    </a:lnTo>
                    <a:lnTo>
                      <a:pt x="602" y="192"/>
                    </a:lnTo>
                    <a:lnTo>
                      <a:pt x="603" y="192"/>
                    </a:lnTo>
                    <a:lnTo>
                      <a:pt x="604" y="192"/>
                    </a:lnTo>
                    <a:lnTo>
                      <a:pt x="604" y="193"/>
                    </a:lnTo>
                    <a:lnTo>
                      <a:pt x="605" y="193"/>
                    </a:lnTo>
                    <a:lnTo>
                      <a:pt x="605" y="194"/>
                    </a:lnTo>
                    <a:lnTo>
                      <a:pt x="606" y="194"/>
                    </a:lnTo>
                    <a:lnTo>
                      <a:pt x="606" y="195"/>
                    </a:lnTo>
                    <a:lnTo>
                      <a:pt x="606" y="196"/>
                    </a:lnTo>
                    <a:lnTo>
                      <a:pt x="606" y="195"/>
                    </a:lnTo>
                    <a:lnTo>
                      <a:pt x="607" y="196"/>
                    </a:lnTo>
                    <a:lnTo>
                      <a:pt x="606" y="196"/>
                    </a:lnTo>
                    <a:lnTo>
                      <a:pt x="607" y="197"/>
                    </a:lnTo>
                    <a:lnTo>
                      <a:pt x="608" y="197"/>
                    </a:lnTo>
                    <a:lnTo>
                      <a:pt x="609" y="197"/>
                    </a:lnTo>
                    <a:lnTo>
                      <a:pt x="608" y="197"/>
                    </a:lnTo>
                    <a:lnTo>
                      <a:pt x="609" y="198"/>
                    </a:lnTo>
                    <a:lnTo>
                      <a:pt x="609" y="197"/>
                    </a:lnTo>
                    <a:lnTo>
                      <a:pt x="609" y="198"/>
                    </a:lnTo>
                    <a:lnTo>
                      <a:pt x="610" y="198"/>
                    </a:lnTo>
                    <a:lnTo>
                      <a:pt x="611" y="198"/>
                    </a:lnTo>
                    <a:lnTo>
                      <a:pt x="611" y="200"/>
                    </a:lnTo>
                    <a:lnTo>
                      <a:pt x="612" y="200"/>
                    </a:lnTo>
                    <a:lnTo>
                      <a:pt x="611" y="200"/>
                    </a:lnTo>
                    <a:lnTo>
                      <a:pt x="611" y="201"/>
                    </a:lnTo>
                    <a:lnTo>
                      <a:pt x="612" y="201"/>
                    </a:lnTo>
                    <a:lnTo>
                      <a:pt x="612" y="202"/>
                    </a:lnTo>
                    <a:lnTo>
                      <a:pt x="612" y="201"/>
                    </a:lnTo>
                    <a:lnTo>
                      <a:pt x="613" y="202"/>
                    </a:lnTo>
                    <a:lnTo>
                      <a:pt x="613" y="203"/>
                    </a:lnTo>
                    <a:lnTo>
                      <a:pt x="614" y="203"/>
                    </a:lnTo>
                    <a:lnTo>
                      <a:pt x="615" y="203"/>
                    </a:lnTo>
                    <a:lnTo>
                      <a:pt x="615" y="204"/>
                    </a:lnTo>
                    <a:lnTo>
                      <a:pt x="615" y="203"/>
                    </a:lnTo>
                    <a:lnTo>
                      <a:pt x="616" y="203"/>
                    </a:lnTo>
                    <a:lnTo>
                      <a:pt x="617" y="203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9" y="204"/>
                    </a:lnTo>
                    <a:lnTo>
                      <a:pt x="619" y="205"/>
                    </a:lnTo>
                    <a:lnTo>
                      <a:pt x="620" y="205"/>
                    </a:lnTo>
                    <a:lnTo>
                      <a:pt x="620" y="206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3" y="206"/>
                    </a:lnTo>
                    <a:lnTo>
                      <a:pt x="624" y="206"/>
                    </a:lnTo>
                    <a:lnTo>
                      <a:pt x="624" y="207"/>
                    </a:lnTo>
                    <a:lnTo>
                      <a:pt x="624" y="206"/>
                    </a:lnTo>
                    <a:lnTo>
                      <a:pt x="625" y="207"/>
                    </a:lnTo>
                    <a:lnTo>
                      <a:pt x="625" y="206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7" y="206"/>
                    </a:lnTo>
                    <a:lnTo>
                      <a:pt x="628" y="206"/>
                    </a:lnTo>
                    <a:lnTo>
                      <a:pt x="628" y="207"/>
                    </a:lnTo>
                    <a:lnTo>
                      <a:pt x="629" y="207"/>
                    </a:lnTo>
                    <a:lnTo>
                      <a:pt x="629" y="208"/>
                    </a:lnTo>
                    <a:lnTo>
                      <a:pt x="630" y="207"/>
                    </a:lnTo>
                    <a:lnTo>
                      <a:pt x="630" y="208"/>
                    </a:lnTo>
                    <a:lnTo>
                      <a:pt x="631" y="209"/>
                    </a:lnTo>
                    <a:lnTo>
                      <a:pt x="632" y="209"/>
                    </a:lnTo>
                    <a:lnTo>
                      <a:pt x="632" y="210"/>
                    </a:lnTo>
                    <a:lnTo>
                      <a:pt x="633" y="210"/>
                    </a:lnTo>
                    <a:lnTo>
                      <a:pt x="632" y="211"/>
                    </a:lnTo>
                    <a:lnTo>
                      <a:pt x="633" y="211"/>
                    </a:lnTo>
                    <a:lnTo>
                      <a:pt x="633" y="212"/>
                    </a:lnTo>
                    <a:lnTo>
                      <a:pt x="634" y="212"/>
                    </a:lnTo>
                    <a:lnTo>
                      <a:pt x="634" y="213"/>
                    </a:lnTo>
                    <a:lnTo>
                      <a:pt x="635" y="214"/>
                    </a:lnTo>
                    <a:lnTo>
                      <a:pt x="635" y="215"/>
                    </a:lnTo>
                    <a:lnTo>
                      <a:pt x="636" y="215"/>
                    </a:lnTo>
                    <a:lnTo>
                      <a:pt x="636" y="214"/>
                    </a:lnTo>
                    <a:lnTo>
                      <a:pt x="637" y="214"/>
                    </a:lnTo>
                    <a:lnTo>
                      <a:pt x="638" y="215"/>
                    </a:lnTo>
                    <a:lnTo>
                      <a:pt x="637" y="215"/>
                    </a:lnTo>
                    <a:lnTo>
                      <a:pt x="637" y="216"/>
                    </a:lnTo>
                    <a:lnTo>
                      <a:pt x="638" y="216"/>
                    </a:lnTo>
                    <a:lnTo>
                      <a:pt x="638" y="215"/>
                    </a:lnTo>
                    <a:lnTo>
                      <a:pt x="639" y="215"/>
                    </a:lnTo>
                    <a:lnTo>
                      <a:pt x="640" y="215"/>
                    </a:lnTo>
                    <a:lnTo>
                      <a:pt x="640" y="216"/>
                    </a:lnTo>
                    <a:lnTo>
                      <a:pt x="641" y="216"/>
                    </a:lnTo>
                    <a:lnTo>
                      <a:pt x="642" y="217"/>
                    </a:lnTo>
                    <a:lnTo>
                      <a:pt x="642" y="218"/>
                    </a:lnTo>
                    <a:lnTo>
                      <a:pt x="643" y="219"/>
                    </a:lnTo>
                    <a:lnTo>
                      <a:pt x="643" y="218"/>
                    </a:lnTo>
                    <a:lnTo>
                      <a:pt x="644" y="218"/>
                    </a:lnTo>
                    <a:lnTo>
                      <a:pt x="644" y="219"/>
                    </a:lnTo>
                    <a:lnTo>
                      <a:pt x="645" y="220"/>
                    </a:lnTo>
                    <a:lnTo>
                      <a:pt x="646" y="219"/>
                    </a:lnTo>
                    <a:lnTo>
                      <a:pt x="647" y="219"/>
                    </a:lnTo>
                    <a:lnTo>
                      <a:pt x="647" y="220"/>
                    </a:lnTo>
                    <a:lnTo>
                      <a:pt x="647" y="221"/>
                    </a:lnTo>
                    <a:lnTo>
                      <a:pt x="648" y="221"/>
                    </a:lnTo>
                    <a:lnTo>
                      <a:pt x="648" y="222"/>
                    </a:lnTo>
                    <a:lnTo>
                      <a:pt x="649" y="222"/>
                    </a:lnTo>
                    <a:lnTo>
                      <a:pt x="650" y="221"/>
                    </a:lnTo>
                    <a:lnTo>
                      <a:pt x="651" y="222"/>
                    </a:lnTo>
                    <a:lnTo>
                      <a:pt x="650" y="222"/>
                    </a:lnTo>
                    <a:lnTo>
                      <a:pt x="651" y="223"/>
                    </a:lnTo>
                    <a:lnTo>
                      <a:pt x="652" y="223"/>
                    </a:lnTo>
                    <a:lnTo>
                      <a:pt x="653" y="223"/>
                    </a:lnTo>
                    <a:lnTo>
                      <a:pt x="653" y="224"/>
                    </a:lnTo>
                    <a:lnTo>
                      <a:pt x="654" y="224"/>
                    </a:lnTo>
                    <a:lnTo>
                      <a:pt x="655" y="225"/>
                    </a:lnTo>
                    <a:lnTo>
                      <a:pt x="656" y="225"/>
                    </a:lnTo>
                    <a:lnTo>
                      <a:pt x="656" y="224"/>
                    </a:lnTo>
                    <a:lnTo>
                      <a:pt x="657" y="224"/>
                    </a:lnTo>
                    <a:lnTo>
                      <a:pt x="659" y="225"/>
                    </a:lnTo>
                    <a:lnTo>
                      <a:pt x="660" y="225"/>
                    </a:lnTo>
                    <a:lnTo>
                      <a:pt x="660" y="226"/>
                    </a:lnTo>
                    <a:lnTo>
                      <a:pt x="661" y="225"/>
                    </a:lnTo>
                    <a:lnTo>
                      <a:pt x="662" y="224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4" y="225"/>
                    </a:lnTo>
                    <a:lnTo>
                      <a:pt x="665" y="225"/>
                    </a:lnTo>
                    <a:lnTo>
                      <a:pt x="666" y="225"/>
                    </a:lnTo>
                    <a:lnTo>
                      <a:pt x="666" y="226"/>
                    </a:lnTo>
                    <a:lnTo>
                      <a:pt x="667" y="226"/>
                    </a:lnTo>
                    <a:lnTo>
                      <a:pt x="668" y="226"/>
                    </a:lnTo>
                    <a:lnTo>
                      <a:pt x="669" y="226"/>
                    </a:lnTo>
                    <a:lnTo>
                      <a:pt x="669" y="227"/>
                    </a:lnTo>
                    <a:lnTo>
                      <a:pt x="670" y="227"/>
                    </a:lnTo>
                    <a:lnTo>
                      <a:pt x="671" y="227"/>
                    </a:lnTo>
                    <a:lnTo>
                      <a:pt x="671" y="228"/>
                    </a:lnTo>
                    <a:lnTo>
                      <a:pt x="672" y="229"/>
                    </a:lnTo>
                    <a:lnTo>
                      <a:pt x="672" y="228"/>
                    </a:lnTo>
                    <a:lnTo>
                      <a:pt x="673" y="228"/>
                    </a:lnTo>
                    <a:lnTo>
                      <a:pt x="674" y="228"/>
                    </a:lnTo>
                    <a:lnTo>
                      <a:pt x="674" y="229"/>
                    </a:lnTo>
                    <a:lnTo>
                      <a:pt x="675" y="229"/>
                    </a:lnTo>
                    <a:lnTo>
                      <a:pt x="676" y="229"/>
                    </a:lnTo>
                    <a:lnTo>
                      <a:pt x="677" y="229"/>
                    </a:lnTo>
                    <a:lnTo>
                      <a:pt x="677" y="230"/>
                    </a:lnTo>
                    <a:lnTo>
                      <a:pt x="678" y="230"/>
                    </a:lnTo>
                    <a:lnTo>
                      <a:pt x="678" y="229"/>
                    </a:lnTo>
                    <a:lnTo>
                      <a:pt x="679" y="229"/>
                    </a:lnTo>
                    <a:lnTo>
                      <a:pt x="679" y="230"/>
                    </a:lnTo>
                    <a:lnTo>
                      <a:pt x="680" y="230"/>
                    </a:lnTo>
                    <a:lnTo>
                      <a:pt x="680" y="231"/>
                    </a:lnTo>
                    <a:lnTo>
                      <a:pt x="681" y="232"/>
                    </a:lnTo>
                    <a:lnTo>
                      <a:pt x="681" y="233"/>
                    </a:lnTo>
                    <a:lnTo>
                      <a:pt x="683" y="233"/>
                    </a:lnTo>
                    <a:lnTo>
                      <a:pt x="684" y="233"/>
                    </a:lnTo>
                    <a:lnTo>
                      <a:pt x="684" y="234"/>
                    </a:lnTo>
                    <a:lnTo>
                      <a:pt x="684" y="235"/>
                    </a:lnTo>
                    <a:lnTo>
                      <a:pt x="684" y="236"/>
                    </a:lnTo>
                    <a:lnTo>
                      <a:pt x="685" y="235"/>
                    </a:lnTo>
                    <a:lnTo>
                      <a:pt x="686" y="235"/>
                    </a:lnTo>
                    <a:lnTo>
                      <a:pt x="687" y="236"/>
                    </a:lnTo>
                    <a:lnTo>
                      <a:pt x="689" y="235"/>
                    </a:lnTo>
                    <a:lnTo>
                      <a:pt x="690" y="236"/>
                    </a:lnTo>
                    <a:lnTo>
                      <a:pt x="690" y="237"/>
                    </a:lnTo>
                    <a:lnTo>
                      <a:pt x="690" y="238"/>
                    </a:lnTo>
                    <a:lnTo>
                      <a:pt x="691" y="238"/>
                    </a:lnTo>
                    <a:lnTo>
                      <a:pt x="692" y="238"/>
                    </a:lnTo>
                    <a:lnTo>
                      <a:pt x="691" y="239"/>
                    </a:lnTo>
                    <a:lnTo>
                      <a:pt x="692" y="239"/>
                    </a:lnTo>
                    <a:lnTo>
                      <a:pt x="693" y="239"/>
                    </a:lnTo>
                    <a:lnTo>
                      <a:pt x="693" y="240"/>
                    </a:lnTo>
                    <a:lnTo>
                      <a:pt x="695" y="241"/>
                    </a:lnTo>
                    <a:lnTo>
                      <a:pt x="695" y="242"/>
                    </a:lnTo>
                    <a:lnTo>
                      <a:pt x="696" y="241"/>
                    </a:lnTo>
                    <a:lnTo>
                      <a:pt x="697" y="241"/>
                    </a:lnTo>
                    <a:lnTo>
                      <a:pt x="698" y="241"/>
                    </a:lnTo>
                    <a:lnTo>
                      <a:pt x="698" y="240"/>
                    </a:lnTo>
                    <a:lnTo>
                      <a:pt x="699" y="240"/>
                    </a:lnTo>
                    <a:lnTo>
                      <a:pt x="699" y="241"/>
                    </a:lnTo>
                    <a:lnTo>
                      <a:pt x="700" y="241"/>
                    </a:lnTo>
                    <a:lnTo>
                      <a:pt x="702" y="241"/>
                    </a:lnTo>
                    <a:lnTo>
                      <a:pt x="702" y="242"/>
                    </a:lnTo>
                    <a:lnTo>
                      <a:pt x="702" y="243"/>
                    </a:lnTo>
                    <a:lnTo>
                      <a:pt x="703" y="244"/>
                    </a:lnTo>
                    <a:lnTo>
                      <a:pt x="704" y="243"/>
                    </a:lnTo>
                    <a:lnTo>
                      <a:pt x="705" y="244"/>
                    </a:lnTo>
                    <a:lnTo>
                      <a:pt x="706" y="244"/>
                    </a:lnTo>
                    <a:lnTo>
                      <a:pt x="707" y="244"/>
                    </a:lnTo>
                    <a:lnTo>
                      <a:pt x="707" y="245"/>
                    </a:lnTo>
                    <a:lnTo>
                      <a:pt x="708" y="245"/>
                    </a:lnTo>
                    <a:lnTo>
                      <a:pt x="709" y="246"/>
                    </a:lnTo>
                    <a:lnTo>
                      <a:pt x="710" y="246"/>
                    </a:lnTo>
                    <a:lnTo>
                      <a:pt x="711" y="246"/>
                    </a:lnTo>
                    <a:lnTo>
                      <a:pt x="712" y="246"/>
                    </a:lnTo>
                    <a:lnTo>
                      <a:pt x="711" y="247"/>
                    </a:lnTo>
                    <a:lnTo>
                      <a:pt x="712" y="247"/>
                    </a:lnTo>
                    <a:lnTo>
                      <a:pt x="713" y="248"/>
                    </a:lnTo>
                    <a:lnTo>
                      <a:pt x="713" y="249"/>
                    </a:lnTo>
                    <a:lnTo>
                      <a:pt x="714" y="249"/>
                    </a:lnTo>
                    <a:lnTo>
                      <a:pt x="715" y="249"/>
                    </a:lnTo>
                    <a:lnTo>
                      <a:pt x="715" y="250"/>
                    </a:lnTo>
                    <a:lnTo>
                      <a:pt x="716" y="250"/>
                    </a:lnTo>
                    <a:lnTo>
                      <a:pt x="716" y="251"/>
                    </a:lnTo>
                    <a:lnTo>
                      <a:pt x="716" y="252"/>
                    </a:lnTo>
                    <a:lnTo>
                      <a:pt x="717" y="252"/>
                    </a:lnTo>
                    <a:lnTo>
                      <a:pt x="717" y="253"/>
                    </a:lnTo>
                    <a:lnTo>
                      <a:pt x="717" y="254"/>
                    </a:lnTo>
                    <a:lnTo>
                      <a:pt x="718" y="255"/>
                    </a:lnTo>
                    <a:lnTo>
                      <a:pt x="717" y="255"/>
                    </a:lnTo>
                    <a:lnTo>
                      <a:pt x="717" y="256"/>
                    </a:lnTo>
                    <a:lnTo>
                      <a:pt x="716" y="256"/>
                    </a:lnTo>
                    <a:lnTo>
                      <a:pt x="717" y="256"/>
                    </a:lnTo>
                    <a:lnTo>
                      <a:pt x="718" y="257"/>
                    </a:lnTo>
                    <a:lnTo>
                      <a:pt x="718" y="256"/>
                    </a:lnTo>
                    <a:lnTo>
                      <a:pt x="719" y="256"/>
                    </a:lnTo>
                    <a:lnTo>
                      <a:pt x="720" y="257"/>
                    </a:lnTo>
                    <a:lnTo>
                      <a:pt x="719" y="258"/>
                    </a:lnTo>
                    <a:lnTo>
                      <a:pt x="720" y="258"/>
                    </a:lnTo>
                    <a:lnTo>
                      <a:pt x="721" y="258"/>
                    </a:lnTo>
                    <a:lnTo>
                      <a:pt x="721" y="257"/>
                    </a:lnTo>
                    <a:lnTo>
                      <a:pt x="721" y="258"/>
                    </a:lnTo>
                    <a:lnTo>
                      <a:pt x="721" y="259"/>
                    </a:lnTo>
                    <a:lnTo>
                      <a:pt x="721" y="260"/>
                    </a:lnTo>
                    <a:lnTo>
                      <a:pt x="723" y="260"/>
                    </a:lnTo>
                    <a:lnTo>
                      <a:pt x="724" y="261"/>
                    </a:lnTo>
                    <a:lnTo>
                      <a:pt x="724" y="262"/>
                    </a:lnTo>
                    <a:lnTo>
                      <a:pt x="725" y="262"/>
                    </a:lnTo>
                    <a:lnTo>
                      <a:pt x="725" y="263"/>
                    </a:lnTo>
                    <a:lnTo>
                      <a:pt x="726" y="263"/>
                    </a:lnTo>
                    <a:lnTo>
                      <a:pt x="726" y="26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8" name="Freeform 576"/>
              <p:cNvSpPr>
                <a:spLocks/>
              </p:cNvSpPr>
              <p:nvPr/>
            </p:nvSpPr>
            <p:spPr bwMode="auto">
              <a:xfrm>
                <a:off x="3081338" y="3771900"/>
                <a:ext cx="104775" cy="66675"/>
              </a:xfrm>
              <a:custGeom>
                <a:avLst/>
                <a:gdLst>
                  <a:gd name="T0" fmla="*/ 2147483646 w 101"/>
                  <a:gd name="T1" fmla="*/ 2147483646 h 64"/>
                  <a:gd name="T2" fmla="*/ 0 w 101"/>
                  <a:gd name="T3" fmla="*/ 2147483646 h 64"/>
                  <a:gd name="T4" fmla="*/ 2147483646 w 101"/>
                  <a:gd name="T5" fmla="*/ 2147483646 h 64"/>
                  <a:gd name="T6" fmla="*/ 2147483646 w 101"/>
                  <a:gd name="T7" fmla="*/ 2147483646 h 64"/>
                  <a:gd name="T8" fmla="*/ 2147483646 w 101"/>
                  <a:gd name="T9" fmla="*/ 2147483646 h 64"/>
                  <a:gd name="T10" fmla="*/ 2147483646 w 101"/>
                  <a:gd name="T11" fmla="*/ 2147483646 h 64"/>
                  <a:gd name="T12" fmla="*/ 2147483646 w 101"/>
                  <a:gd name="T13" fmla="*/ 2147483646 h 64"/>
                  <a:gd name="T14" fmla="*/ 2147483646 w 101"/>
                  <a:gd name="T15" fmla="*/ 2147483646 h 64"/>
                  <a:gd name="T16" fmla="*/ 2147483646 w 101"/>
                  <a:gd name="T17" fmla="*/ 2147483646 h 64"/>
                  <a:gd name="T18" fmla="*/ 2147483646 w 101"/>
                  <a:gd name="T19" fmla="*/ 2147483646 h 64"/>
                  <a:gd name="T20" fmla="*/ 2147483646 w 101"/>
                  <a:gd name="T21" fmla="*/ 2147483646 h 64"/>
                  <a:gd name="T22" fmla="*/ 2147483646 w 101"/>
                  <a:gd name="T23" fmla="*/ 2147483646 h 64"/>
                  <a:gd name="T24" fmla="*/ 2147483646 w 101"/>
                  <a:gd name="T25" fmla="*/ 2147483646 h 64"/>
                  <a:gd name="T26" fmla="*/ 2147483646 w 101"/>
                  <a:gd name="T27" fmla="*/ 2147483646 h 64"/>
                  <a:gd name="T28" fmla="*/ 2147483646 w 101"/>
                  <a:gd name="T29" fmla="*/ 2147483646 h 64"/>
                  <a:gd name="T30" fmla="*/ 2147483646 w 101"/>
                  <a:gd name="T31" fmla="*/ 2147483646 h 64"/>
                  <a:gd name="T32" fmla="*/ 2147483646 w 101"/>
                  <a:gd name="T33" fmla="*/ 2147483646 h 64"/>
                  <a:gd name="T34" fmla="*/ 2147483646 w 101"/>
                  <a:gd name="T35" fmla="*/ 2147483646 h 64"/>
                  <a:gd name="T36" fmla="*/ 2147483646 w 101"/>
                  <a:gd name="T37" fmla="*/ 2147483646 h 64"/>
                  <a:gd name="T38" fmla="*/ 2147483646 w 101"/>
                  <a:gd name="T39" fmla="*/ 2147483646 h 64"/>
                  <a:gd name="T40" fmla="*/ 2147483646 w 101"/>
                  <a:gd name="T41" fmla="*/ 2147483646 h 64"/>
                  <a:gd name="T42" fmla="*/ 2147483646 w 101"/>
                  <a:gd name="T43" fmla="*/ 2147483646 h 64"/>
                  <a:gd name="T44" fmla="*/ 2147483646 w 101"/>
                  <a:gd name="T45" fmla="*/ 2147483646 h 64"/>
                  <a:gd name="T46" fmla="*/ 2147483646 w 101"/>
                  <a:gd name="T47" fmla="*/ 2147483646 h 64"/>
                  <a:gd name="T48" fmla="*/ 2147483646 w 101"/>
                  <a:gd name="T49" fmla="*/ 2147483646 h 64"/>
                  <a:gd name="T50" fmla="*/ 2147483646 w 101"/>
                  <a:gd name="T51" fmla="*/ 2147483646 h 64"/>
                  <a:gd name="T52" fmla="*/ 2147483646 w 101"/>
                  <a:gd name="T53" fmla="*/ 2147483646 h 64"/>
                  <a:gd name="T54" fmla="*/ 2147483646 w 101"/>
                  <a:gd name="T55" fmla="*/ 2147483646 h 64"/>
                  <a:gd name="T56" fmla="*/ 2147483646 w 101"/>
                  <a:gd name="T57" fmla="*/ 2147483646 h 64"/>
                  <a:gd name="T58" fmla="*/ 2147483646 w 101"/>
                  <a:gd name="T59" fmla="*/ 2147483646 h 64"/>
                  <a:gd name="T60" fmla="*/ 2147483646 w 101"/>
                  <a:gd name="T61" fmla="*/ 2147483646 h 64"/>
                  <a:gd name="T62" fmla="*/ 2147483646 w 101"/>
                  <a:gd name="T63" fmla="*/ 2147483646 h 64"/>
                  <a:gd name="T64" fmla="*/ 2147483646 w 101"/>
                  <a:gd name="T65" fmla="*/ 2147483646 h 64"/>
                  <a:gd name="T66" fmla="*/ 2147483646 w 101"/>
                  <a:gd name="T67" fmla="*/ 2147483646 h 64"/>
                  <a:gd name="T68" fmla="*/ 2147483646 w 101"/>
                  <a:gd name="T69" fmla="*/ 2147483646 h 64"/>
                  <a:gd name="T70" fmla="*/ 2147483646 w 101"/>
                  <a:gd name="T71" fmla="*/ 2147483646 h 64"/>
                  <a:gd name="T72" fmla="*/ 2147483646 w 101"/>
                  <a:gd name="T73" fmla="*/ 2147483646 h 64"/>
                  <a:gd name="T74" fmla="*/ 2147483646 w 101"/>
                  <a:gd name="T75" fmla="*/ 2147483646 h 64"/>
                  <a:gd name="T76" fmla="*/ 2147483646 w 101"/>
                  <a:gd name="T77" fmla="*/ 2147483646 h 64"/>
                  <a:gd name="T78" fmla="*/ 2147483646 w 101"/>
                  <a:gd name="T79" fmla="*/ 2147483646 h 64"/>
                  <a:gd name="T80" fmla="*/ 2147483646 w 101"/>
                  <a:gd name="T81" fmla="*/ 2147483646 h 64"/>
                  <a:gd name="T82" fmla="*/ 2147483646 w 101"/>
                  <a:gd name="T83" fmla="*/ 2147483646 h 64"/>
                  <a:gd name="T84" fmla="*/ 2147483646 w 101"/>
                  <a:gd name="T85" fmla="*/ 2147483646 h 64"/>
                  <a:gd name="T86" fmla="*/ 2147483646 w 101"/>
                  <a:gd name="T87" fmla="*/ 2147483646 h 64"/>
                  <a:gd name="T88" fmla="*/ 2147483646 w 101"/>
                  <a:gd name="T89" fmla="*/ 2147483646 h 64"/>
                  <a:gd name="T90" fmla="*/ 2147483646 w 101"/>
                  <a:gd name="T91" fmla="*/ 2147483646 h 64"/>
                  <a:gd name="T92" fmla="*/ 2147483646 w 101"/>
                  <a:gd name="T93" fmla="*/ 2147483646 h 64"/>
                  <a:gd name="T94" fmla="*/ 2147483646 w 101"/>
                  <a:gd name="T95" fmla="*/ 2147483646 h 64"/>
                  <a:gd name="T96" fmla="*/ 2147483646 w 101"/>
                  <a:gd name="T97" fmla="*/ 2147483646 h 64"/>
                  <a:gd name="T98" fmla="*/ 2147483646 w 101"/>
                  <a:gd name="T99" fmla="*/ 2147483646 h 64"/>
                  <a:gd name="T100" fmla="*/ 2147483646 w 101"/>
                  <a:gd name="T101" fmla="*/ 2147483646 h 64"/>
                  <a:gd name="T102" fmla="*/ 2147483646 w 101"/>
                  <a:gd name="T103" fmla="*/ 2147483646 h 64"/>
                  <a:gd name="T104" fmla="*/ 2147483646 w 101"/>
                  <a:gd name="T105" fmla="*/ 2147483646 h 64"/>
                  <a:gd name="T106" fmla="*/ 2147483646 w 101"/>
                  <a:gd name="T107" fmla="*/ 2147483646 h 64"/>
                  <a:gd name="T108" fmla="*/ 2147483646 w 101"/>
                  <a:gd name="T109" fmla="*/ 2147483646 h 64"/>
                  <a:gd name="T110" fmla="*/ 2147483646 w 101"/>
                  <a:gd name="T111" fmla="*/ 2147483646 h 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1"/>
                  <a:gd name="T169" fmla="*/ 0 h 64"/>
                  <a:gd name="T170" fmla="*/ 101 w 101"/>
                  <a:gd name="T171" fmla="*/ 64 h 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1" h="64">
                    <a:moveTo>
                      <a:pt x="99" y="63"/>
                    </a:moveTo>
                    <a:lnTo>
                      <a:pt x="99" y="63"/>
                    </a:lnTo>
                    <a:lnTo>
                      <a:pt x="99" y="64"/>
                    </a:lnTo>
                    <a:lnTo>
                      <a:pt x="61" y="62"/>
                    </a:lnTo>
                    <a:lnTo>
                      <a:pt x="35" y="60"/>
                    </a:lnTo>
                    <a:lnTo>
                      <a:pt x="26" y="60"/>
                    </a:lnTo>
                    <a:lnTo>
                      <a:pt x="20" y="59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1" y="53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8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2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2" y="38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2" y="33"/>
                    </a:lnTo>
                    <a:lnTo>
                      <a:pt x="3" y="32"/>
                    </a:lnTo>
                    <a:lnTo>
                      <a:pt x="4" y="31"/>
                    </a:lnTo>
                    <a:lnTo>
                      <a:pt x="5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7" y="29"/>
                    </a:lnTo>
                    <a:lnTo>
                      <a:pt x="8" y="28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0"/>
                    </a:lnTo>
                    <a:lnTo>
                      <a:pt x="27" y="1"/>
                    </a:lnTo>
                    <a:lnTo>
                      <a:pt x="84" y="5"/>
                    </a:lnTo>
                    <a:lnTo>
                      <a:pt x="92" y="5"/>
                    </a:lnTo>
                    <a:lnTo>
                      <a:pt x="91" y="10"/>
                    </a:lnTo>
                    <a:lnTo>
                      <a:pt x="92" y="11"/>
                    </a:lnTo>
                    <a:lnTo>
                      <a:pt x="92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4" y="12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5"/>
                    </a:lnTo>
                    <a:lnTo>
                      <a:pt x="100" y="15"/>
                    </a:lnTo>
                    <a:lnTo>
                      <a:pt x="100" y="16"/>
                    </a:lnTo>
                    <a:lnTo>
                      <a:pt x="101" y="15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100" y="17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100" y="19"/>
                    </a:lnTo>
                    <a:lnTo>
                      <a:pt x="99" y="19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99" y="21"/>
                    </a:lnTo>
                    <a:lnTo>
                      <a:pt x="100" y="22"/>
                    </a:lnTo>
                    <a:lnTo>
                      <a:pt x="99" y="22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99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1" y="27"/>
                    </a:lnTo>
                    <a:lnTo>
                      <a:pt x="101" y="28"/>
                    </a:lnTo>
                    <a:lnTo>
                      <a:pt x="100" y="28"/>
                    </a:lnTo>
                    <a:lnTo>
                      <a:pt x="100" y="29"/>
                    </a:lnTo>
                    <a:lnTo>
                      <a:pt x="100" y="30"/>
                    </a:lnTo>
                    <a:lnTo>
                      <a:pt x="100" y="31"/>
                    </a:lnTo>
                    <a:lnTo>
                      <a:pt x="101" y="31"/>
                    </a:lnTo>
                    <a:lnTo>
                      <a:pt x="100" y="31"/>
                    </a:lnTo>
                    <a:lnTo>
                      <a:pt x="101" y="32"/>
                    </a:lnTo>
                    <a:lnTo>
                      <a:pt x="100" y="32"/>
                    </a:lnTo>
                    <a:lnTo>
                      <a:pt x="100" y="33"/>
                    </a:lnTo>
                    <a:lnTo>
                      <a:pt x="99" y="33"/>
                    </a:lnTo>
                    <a:lnTo>
                      <a:pt x="99" y="34"/>
                    </a:lnTo>
                    <a:lnTo>
                      <a:pt x="99" y="35"/>
                    </a:lnTo>
                    <a:lnTo>
                      <a:pt x="99" y="36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7" y="37"/>
                    </a:lnTo>
                    <a:lnTo>
                      <a:pt x="97" y="38"/>
                    </a:lnTo>
                    <a:lnTo>
                      <a:pt x="97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5" y="40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4" y="41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4" y="45"/>
                    </a:lnTo>
                    <a:lnTo>
                      <a:pt x="93" y="45"/>
                    </a:lnTo>
                    <a:lnTo>
                      <a:pt x="94" y="45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9"/>
                    </a:lnTo>
                    <a:lnTo>
                      <a:pt x="94" y="49"/>
                    </a:lnTo>
                    <a:lnTo>
                      <a:pt x="94" y="50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3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3" y="54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3" y="56"/>
                    </a:lnTo>
                    <a:lnTo>
                      <a:pt x="92" y="56"/>
                    </a:lnTo>
                    <a:lnTo>
                      <a:pt x="93" y="56"/>
                    </a:lnTo>
                    <a:lnTo>
                      <a:pt x="93" y="57"/>
                    </a:lnTo>
                    <a:lnTo>
                      <a:pt x="92" y="57"/>
                    </a:lnTo>
                    <a:lnTo>
                      <a:pt x="93" y="57"/>
                    </a:lnTo>
                    <a:lnTo>
                      <a:pt x="93" y="58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7" y="61"/>
                    </a:lnTo>
                    <a:lnTo>
                      <a:pt x="97" y="62"/>
                    </a:lnTo>
                    <a:lnTo>
                      <a:pt x="98" y="62"/>
                    </a:lnTo>
                    <a:lnTo>
                      <a:pt x="98" y="63"/>
                    </a:lnTo>
                    <a:lnTo>
                      <a:pt x="99" y="63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9" name="Freeform 604"/>
              <p:cNvSpPr>
                <a:spLocks/>
              </p:cNvSpPr>
              <p:nvPr/>
            </p:nvSpPr>
            <p:spPr bwMode="auto">
              <a:xfrm>
                <a:off x="3367088" y="4405313"/>
                <a:ext cx="414337" cy="255587"/>
              </a:xfrm>
              <a:custGeom>
                <a:avLst/>
                <a:gdLst>
                  <a:gd name="T0" fmla="*/ 2147483646 w 404"/>
                  <a:gd name="T1" fmla="*/ 2147483646 h 249"/>
                  <a:gd name="T2" fmla="*/ 2147483646 w 404"/>
                  <a:gd name="T3" fmla="*/ 2147483646 h 249"/>
                  <a:gd name="T4" fmla="*/ 2147483646 w 404"/>
                  <a:gd name="T5" fmla="*/ 2147483646 h 249"/>
                  <a:gd name="T6" fmla="*/ 2147483646 w 404"/>
                  <a:gd name="T7" fmla="*/ 2147483646 h 249"/>
                  <a:gd name="T8" fmla="*/ 2147483646 w 404"/>
                  <a:gd name="T9" fmla="*/ 2147483646 h 249"/>
                  <a:gd name="T10" fmla="*/ 2147483646 w 404"/>
                  <a:gd name="T11" fmla="*/ 2147483646 h 249"/>
                  <a:gd name="T12" fmla="*/ 2147483646 w 404"/>
                  <a:gd name="T13" fmla="*/ 2147483646 h 249"/>
                  <a:gd name="T14" fmla="*/ 2147483646 w 404"/>
                  <a:gd name="T15" fmla="*/ 2147483646 h 249"/>
                  <a:gd name="T16" fmla="*/ 2147483646 w 404"/>
                  <a:gd name="T17" fmla="*/ 2147483646 h 249"/>
                  <a:gd name="T18" fmla="*/ 2147483646 w 404"/>
                  <a:gd name="T19" fmla="*/ 2147483646 h 249"/>
                  <a:gd name="T20" fmla="*/ 2147483646 w 404"/>
                  <a:gd name="T21" fmla="*/ 2147483646 h 249"/>
                  <a:gd name="T22" fmla="*/ 2147483646 w 404"/>
                  <a:gd name="T23" fmla="*/ 2147483646 h 249"/>
                  <a:gd name="T24" fmla="*/ 2147483646 w 404"/>
                  <a:gd name="T25" fmla="*/ 2147483646 h 249"/>
                  <a:gd name="T26" fmla="*/ 2147483646 w 404"/>
                  <a:gd name="T27" fmla="*/ 2147483646 h 249"/>
                  <a:gd name="T28" fmla="*/ 2147483646 w 404"/>
                  <a:gd name="T29" fmla="*/ 2147483646 h 249"/>
                  <a:gd name="T30" fmla="*/ 2147483646 w 404"/>
                  <a:gd name="T31" fmla="*/ 2147483646 h 249"/>
                  <a:gd name="T32" fmla="*/ 2147483646 w 404"/>
                  <a:gd name="T33" fmla="*/ 2147483646 h 249"/>
                  <a:gd name="T34" fmla="*/ 2147483646 w 404"/>
                  <a:gd name="T35" fmla="*/ 2147483646 h 249"/>
                  <a:gd name="T36" fmla="*/ 2147483646 w 404"/>
                  <a:gd name="T37" fmla="*/ 2147483646 h 249"/>
                  <a:gd name="T38" fmla="*/ 2147483646 w 404"/>
                  <a:gd name="T39" fmla="*/ 2147483646 h 249"/>
                  <a:gd name="T40" fmla="*/ 2147483646 w 404"/>
                  <a:gd name="T41" fmla="*/ 2147483646 h 249"/>
                  <a:gd name="T42" fmla="*/ 2147483646 w 404"/>
                  <a:gd name="T43" fmla="*/ 2147483646 h 249"/>
                  <a:gd name="T44" fmla="*/ 2147483646 w 404"/>
                  <a:gd name="T45" fmla="*/ 2147483646 h 249"/>
                  <a:gd name="T46" fmla="*/ 2147483646 w 404"/>
                  <a:gd name="T47" fmla="*/ 2147483646 h 249"/>
                  <a:gd name="T48" fmla="*/ 2147483646 w 404"/>
                  <a:gd name="T49" fmla="*/ 2147483646 h 249"/>
                  <a:gd name="T50" fmla="*/ 2147483646 w 404"/>
                  <a:gd name="T51" fmla="*/ 2147483646 h 249"/>
                  <a:gd name="T52" fmla="*/ 2147483646 w 404"/>
                  <a:gd name="T53" fmla="*/ 2147483646 h 249"/>
                  <a:gd name="T54" fmla="*/ 2147483646 w 404"/>
                  <a:gd name="T55" fmla="*/ 2147483646 h 249"/>
                  <a:gd name="T56" fmla="*/ 2147483646 w 404"/>
                  <a:gd name="T57" fmla="*/ 2147483646 h 249"/>
                  <a:gd name="T58" fmla="*/ 2147483646 w 404"/>
                  <a:gd name="T59" fmla="*/ 2147483646 h 249"/>
                  <a:gd name="T60" fmla="*/ 2147483646 w 404"/>
                  <a:gd name="T61" fmla="*/ 2147483646 h 249"/>
                  <a:gd name="T62" fmla="*/ 2147483646 w 404"/>
                  <a:gd name="T63" fmla="*/ 2147483646 h 249"/>
                  <a:gd name="T64" fmla="*/ 2147483646 w 404"/>
                  <a:gd name="T65" fmla="*/ 2147483646 h 249"/>
                  <a:gd name="T66" fmla="*/ 2147483646 w 404"/>
                  <a:gd name="T67" fmla="*/ 2147483646 h 249"/>
                  <a:gd name="T68" fmla="*/ 2147483646 w 404"/>
                  <a:gd name="T69" fmla="*/ 2147483646 h 249"/>
                  <a:gd name="T70" fmla="*/ 2147483646 w 404"/>
                  <a:gd name="T71" fmla="*/ 2147483646 h 249"/>
                  <a:gd name="T72" fmla="*/ 2147483646 w 404"/>
                  <a:gd name="T73" fmla="*/ 2147483646 h 249"/>
                  <a:gd name="T74" fmla="*/ 2147483646 w 404"/>
                  <a:gd name="T75" fmla="*/ 2147483646 h 249"/>
                  <a:gd name="T76" fmla="*/ 2147483646 w 404"/>
                  <a:gd name="T77" fmla="*/ 2147483646 h 249"/>
                  <a:gd name="T78" fmla="*/ 2147483646 w 404"/>
                  <a:gd name="T79" fmla="*/ 2147483646 h 249"/>
                  <a:gd name="T80" fmla="*/ 2147483646 w 404"/>
                  <a:gd name="T81" fmla="*/ 2147483646 h 249"/>
                  <a:gd name="T82" fmla="*/ 2147483646 w 404"/>
                  <a:gd name="T83" fmla="*/ 2147483646 h 249"/>
                  <a:gd name="T84" fmla="*/ 2147483646 w 404"/>
                  <a:gd name="T85" fmla="*/ 2147483646 h 249"/>
                  <a:gd name="T86" fmla="*/ 2147483646 w 404"/>
                  <a:gd name="T87" fmla="*/ 2147483646 h 249"/>
                  <a:gd name="T88" fmla="*/ 2147483646 w 404"/>
                  <a:gd name="T89" fmla="*/ 2147483646 h 249"/>
                  <a:gd name="T90" fmla="*/ 2147483646 w 404"/>
                  <a:gd name="T91" fmla="*/ 2147483646 h 249"/>
                  <a:gd name="T92" fmla="*/ 2147483646 w 404"/>
                  <a:gd name="T93" fmla="*/ 2147483646 h 249"/>
                  <a:gd name="T94" fmla="*/ 2147483646 w 404"/>
                  <a:gd name="T95" fmla="*/ 2147483646 h 249"/>
                  <a:gd name="T96" fmla="*/ 2147483646 w 404"/>
                  <a:gd name="T97" fmla="*/ 2147483646 h 249"/>
                  <a:gd name="T98" fmla="*/ 2147483646 w 404"/>
                  <a:gd name="T99" fmla="*/ 2147483646 h 249"/>
                  <a:gd name="T100" fmla="*/ 2147483646 w 404"/>
                  <a:gd name="T101" fmla="*/ 2147483646 h 249"/>
                  <a:gd name="T102" fmla="*/ 2147483646 w 404"/>
                  <a:gd name="T103" fmla="*/ 2147483646 h 249"/>
                  <a:gd name="T104" fmla="*/ 2147483646 w 404"/>
                  <a:gd name="T105" fmla="*/ 2147483646 h 249"/>
                  <a:gd name="T106" fmla="*/ 2147483646 w 404"/>
                  <a:gd name="T107" fmla="*/ 2147483646 h 249"/>
                  <a:gd name="T108" fmla="*/ 2147483646 w 404"/>
                  <a:gd name="T109" fmla="*/ 2147483646 h 249"/>
                  <a:gd name="T110" fmla="*/ 2147483646 w 404"/>
                  <a:gd name="T111" fmla="*/ 2147483646 h 249"/>
                  <a:gd name="T112" fmla="*/ 2147483646 w 404"/>
                  <a:gd name="T113" fmla="*/ 2147483646 h 249"/>
                  <a:gd name="T114" fmla="*/ 2147483646 w 404"/>
                  <a:gd name="T115" fmla="*/ 2147483646 h 249"/>
                  <a:gd name="T116" fmla="*/ 2147483646 w 404"/>
                  <a:gd name="T117" fmla="*/ 2147483646 h 249"/>
                  <a:gd name="T118" fmla="*/ 2147483646 w 404"/>
                  <a:gd name="T119" fmla="*/ 2147483646 h 249"/>
                  <a:gd name="T120" fmla="*/ 2147483646 w 404"/>
                  <a:gd name="T121" fmla="*/ 2147483646 h 249"/>
                  <a:gd name="T122" fmla="*/ 2147483646 w 404"/>
                  <a:gd name="T123" fmla="*/ 2147483646 h 249"/>
                  <a:gd name="T124" fmla="*/ 2147483646 w 404"/>
                  <a:gd name="T125" fmla="*/ 2147483646 h 2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04"/>
                  <a:gd name="T190" fmla="*/ 0 h 249"/>
                  <a:gd name="T191" fmla="*/ 404 w 404"/>
                  <a:gd name="T192" fmla="*/ 249 h 2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04" h="249">
                    <a:moveTo>
                      <a:pt x="16" y="145"/>
                    </a:moveTo>
                    <a:lnTo>
                      <a:pt x="16" y="145"/>
                    </a:lnTo>
                    <a:lnTo>
                      <a:pt x="17" y="144"/>
                    </a:lnTo>
                    <a:lnTo>
                      <a:pt x="18" y="143"/>
                    </a:lnTo>
                    <a:lnTo>
                      <a:pt x="18" y="144"/>
                    </a:lnTo>
                    <a:lnTo>
                      <a:pt x="19" y="143"/>
                    </a:lnTo>
                    <a:lnTo>
                      <a:pt x="20" y="143"/>
                    </a:lnTo>
                    <a:lnTo>
                      <a:pt x="21" y="143"/>
                    </a:lnTo>
                    <a:lnTo>
                      <a:pt x="22" y="143"/>
                    </a:lnTo>
                    <a:lnTo>
                      <a:pt x="23" y="143"/>
                    </a:lnTo>
                    <a:lnTo>
                      <a:pt x="24" y="141"/>
                    </a:lnTo>
                    <a:lnTo>
                      <a:pt x="25" y="141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7" y="143"/>
                    </a:lnTo>
                    <a:lnTo>
                      <a:pt x="28" y="143"/>
                    </a:lnTo>
                    <a:lnTo>
                      <a:pt x="29" y="143"/>
                    </a:lnTo>
                    <a:lnTo>
                      <a:pt x="30" y="143"/>
                    </a:lnTo>
                    <a:lnTo>
                      <a:pt x="30" y="144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2" y="143"/>
                    </a:lnTo>
                    <a:lnTo>
                      <a:pt x="32" y="142"/>
                    </a:lnTo>
                    <a:lnTo>
                      <a:pt x="33" y="141"/>
                    </a:lnTo>
                    <a:lnTo>
                      <a:pt x="34" y="141"/>
                    </a:lnTo>
                    <a:lnTo>
                      <a:pt x="34" y="140"/>
                    </a:lnTo>
                    <a:lnTo>
                      <a:pt x="35" y="139"/>
                    </a:lnTo>
                    <a:lnTo>
                      <a:pt x="36" y="139"/>
                    </a:lnTo>
                    <a:lnTo>
                      <a:pt x="37" y="139"/>
                    </a:lnTo>
                    <a:lnTo>
                      <a:pt x="38" y="138"/>
                    </a:lnTo>
                    <a:lnTo>
                      <a:pt x="38" y="139"/>
                    </a:lnTo>
                    <a:lnTo>
                      <a:pt x="39" y="139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41" y="139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2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7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9" y="136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2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4" y="132"/>
                    </a:lnTo>
                    <a:lnTo>
                      <a:pt x="54" y="133"/>
                    </a:lnTo>
                    <a:lnTo>
                      <a:pt x="55" y="133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4"/>
                    </a:lnTo>
                    <a:lnTo>
                      <a:pt x="58" y="135"/>
                    </a:lnTo>
                    <a:lnTo>
                      <a:pt x="59" y="134"/>
                    </a:lnTo>
                    <a:lnTo>
                      <a:pt x="59" y="135"/>
                    </a:lnTo>
                    <a:lnTo>
                      <a:pt x="59" y="134"/>
                    </a:lnTo>
                    <a:lnTo>
                      <a:pt x="60" y="134"/>
                    </a:lnTo>
                    <a:lnTo>
                      <a:pt x="61" y="134"/>
                    </a:lnTo>
                    <a:lnTo>
                      <a:pt x="61" y="133"/>
                    </a:lnTo>
                    <a:lnTo>
                      <a:pt x="62" y="133"/>
                    </a:lnTo>
                    <a:lnTo>
                      <a:pt x="62" y="134"/>
                    </a:lnTo>
                    <a:lnTo>
                      <a:pt x="62" y="133"/>
                    </a:lnTo>
                    <a:lnTo>
                      <a:pt x="63" y="133"/>
                    </a:lnTo>
                    <a:lnTo>
                      <a:pt x="63" y="134"/>
                    </a:lnTo>
                    <a:lnTo>
                      <a:pt x="64" y="134"/>
                    </a:lnTo>
                    <a:lnTo>
                      <a:pt x="65" y="134"/>
                    </a:lnTo>
                    <a:lnTo>
                      <a:pt x="66" y="134"/>
                    </a:lnTo>
                    <a:lnTo>
                      <a:pt x="67" y="134"/>
                    </a:lnTo>
                    <a:lnTo>
                      <a:pt x="67" y="133"/>
                    </a:lnTo>
                    <a:lnTo>
                      <a:pt x="68" y="133"/>
                    </a:lnTo>
                    <a:lnTo>
                      <a:pt x="69" y="133"/>
                    </a:lnTo>
                    <a:lnTo>
                      <a:pt x="70" y="133"/>
                    </a:lnTo>
                    <a:lnTo>
                      <a:pt x="71" y="133"/>
                    </a:lnTo>
                    <a:lnTo>
                      <a:pt x="71" y="134"/>
                    </a:lnTo>
                    <a:lnTo>
                      <a:pt x="71" y="135"/>
                    </a:lnTo>
                    <a:lnTo>
                      <a:pt x="71" y="136"/>
                    </a:lnTo>
                    <a:lnTo>
                      <a:pt x="72" y="135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3" y="136"/>
                    </a:lnTo>
                    <a:lnTo>
                      <a:pt x="74" y="135"/>
                    </a:lnTo>
                    <a:lnTo>
                      <a:pt x="75" y="135"/>
                    </a:lnTo>
                    <a:lnTo>
                      <a:pt x="74" y="134"/>
                    </a:lnTo>
                    <a:lnTo>
                      <a:pt x="75" y="134"/>
                    </a:lnTo>
                    <a:lnTo>
                      <a:pt x="76" y="134"/>
                    </a:lnTo>
                    <a:lnTo>
                      <a:pt x="77" y="134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3"/>
                    </a:lnTo>
                    <a:lnTo>
                      <a:pt x="80" y="132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1" y="132"/>
                    </a:lnTo>
                    <a:lnTo>
                      <a:pt x="82" y="132"/>
                    </a:lnTo>
                    <a:lnTo>
                      <a:pt x="82" y="131"/>
                    </a:lnTo>
                    <a:lnTo>
                      <a:pt x="83" y="132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5" y="131"/>
                    </a:lnTo>
                    <a:lnTo>
                      <a:pt x="85" y="130"/>
                    </a:lnTo>
                    <a:lnTo>
                      <a:pt x="85" y="129"/>
                    </a:lnTo>
                    <a:lnTo>
                      <a:pt x="86" y="129"/>
                    </a:lnTo>
                    <a:lnTo>
                      <a:pt x="86" y="128"/>
                    </a:lnTo>
                    <a:lnTo>
                      <a:pt x="87" y="128"/>
                    </a:lnTo>
                    <a:lnTo>
                      <a:pt x="87" y="127"/>
                    </a:lnTo>
                    <a:lnTo>
                      <a:pt x="88" y="127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9" y="128"/>
                    </a:lnTo>
                    <a:lnTo>
                      <a:pt x="89" y="127"/>
                    </a:lnTo>
                    <a:lnTo>
                      <a:pt x="90" y="128"/>
                    </a:lnTo>
                    <a:lnTo>
                      <a:pt x="90" y="127"/>
                    </a:lnTo>
                    <a:lnTo>
                      <a:pt x="90" y="126"/>
                    </a:lnTo>
                    <a:lnTo>
                      <a:pt x="91" y="126"/>
                    </a:lnTo>
                    <a:lnTo>
                      <a:pt x="92" y="126"/>
                    </a:lnTo>
                    <a:lnTo>
                      <a:pt x="93" y="126"/>
                    </a:lnTo>
                    <a:lnTo>
                      <a:pt x="94" y="126"/>
                    </a:lnTo>
                    <a:lnTo>
                      <a:pt x="95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6"/>
                    </a:lnTo>
                    <a:lnTo>
                      <a:pt x="98" y="127"/>
                    </a:lnTo>
                    <a:lnTo>
                      <a:pt x="98" y="126"/>
                    </a:lnTo>
                    <a:lnTo>
                      <a:pt x="99" y="126"/>
                    </a:lnTo>
                    <a:lnTo>
                      <a:pt x="100" y="126"/>
                    </a:lnTo>
                    <a:lnTo>
                      <a:pt x="100" y="125"/>
                    </a:lnTo>
                    <a:lnTo>
                      <a:pt x="101" y="125"/>
                    </a:lnTo>
                    <a:lnTo>
                      <a:pt x="102" y="125"/>
                    </a:lnTo>
                    <a:lnTo>
                      <a:pt x="103" y="125"/>
                    </a:lnTo>
                    <a:lnTo>
                      <a:pt x="103" y="124"/>
                    </a:lnTo>
                    <a:lnTo>
                      <a:pt x="104" y="124"/>
                    </a:lnTo>
                    <a:lnTo>
                      <a:pt x="105" y="124"/>
                    </a:lnTo>
                    <a:lnTo>
                      <a:pt x="106" y="124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3"/>
                    </a:lnTo>
                    <a:lnTo>
                      <a:pt x="109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1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2"/>
                    </a:lnTo>
                    <a:lnTo>
                      <a:pt x="115" y="121"/>
                    </a:lnTo>
                    <a:lnTo>
                      <a:pt x="116" y="121"/>
                    </a:lnTo>
                    <a:lnTo>
                      <a:pt x="117" y="120"/>
                    </a:lnTo>
                    <a:lnTo>
                      <a:pt x="116" y="120"/>
                    </a:lnTo>
                    <a:lnTo>
                      <a:pt x="117" y="120"/>
                    </a:lnTo>
                    <a:lnTo>
                      <a:pt x="118" y="120"/>
                    </a:lnTo>
                    <a:lnTo>
                      <a:pt x="119" y="119"/>
                    </a:lnTo>
                    <a:lnTo>
                      <a:pt x="120" y="119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2" y="120"/>
                    </a:lnTo>
                    <a:lnTo>
                      <a:pt x="122" y="121"/>
                    </a:lnTo>
                    <a:lnTo>
                      <a:pt x="122" y="122"/>
                    </a:lnTo>
                    <a:lnTo>
                      <a:pt x="123" y="122"/>
                    </a:lnTo>
                    <a:lnTo>
                      <a:pt x="124" y="122"/>
                    </a:lnTo>
                    <a:lnTo>
                      <a:pt x="124" y="123"/>
                    </a:lnTo>
                    <a:lnTo>
                      <a:pt x="124" y="122"/>
                    </a:lnTo>
                    <a:lnTo>
                      <a:pt x="125" y="122"/>
                    </a:lnTo>
                    <a:lnTo>
                      <a:pt x="125" y="121"/>
                    </a:lnTo>
                    <a:lnTo>
                      <a:pt x="126" y="121"/>
                    </a:lnTo>
                    <a:lnTo>
                      <a:pt x="127" y="121"/>
                    </a:lnTo>
                    <a:lnTo>
                      <a:pt x="128" y="121"/>
                    </a:lnTo>
                    <a:lnTo>
                      <a:pt x="128" y="120"/>
                    </a:lnTo>
                    <a:lnTo>
                      <a:pt x="129" y="120"/>
                    </a:lnTo>
                    <a:lnTo>
                      <a:pt x="129" y="121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0" y="123"/>
                    </a:lnTo>
                    <a:lnTo>
                      <a:pt x="130" y="122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20"/>
                    </a:lnTo>
                    <a:lnTo>
                      <a:pt x="134" y="121"/>
                    </a:lnTo>
                    <a:lnTo>
                      <a:pt x="134" y="122"/>
                    </a:lnTo>
                    <a:lnTo>
                      <a:pt x="135" y="121"/>
                    </a:lnTo>
                    <a:lnTo>
                      <a:pt x="135" y="122"/>
                    </a:lnTo>
                    <a:lnTo>
                      <a:pt x="136" y="122"/>
                    </a:lnTo>
                    <a:lnTo>
                      <a:pt x="136" y="121"/>
                    </a:lnTo>
                    <a:lnTo>
                      <a:pt x="137" y="121"/>
                    </a:lnTo>
                    <a:lnTo>
                      <a:pt x="137" y="120"/>
                    </a:lnTo>
                    <a:lnTo>
                      <a:pt x="138" y="120"/>
                    </a:lnTo>
                    <a:lnTo>
                      <a:pt x="138" y="119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9" y="121"/>
                    </a:lnTo>
                    <a:lnTo>
                      <a:pt x="140" y="122"/>
                    </a:lnTo>
                    <a:lnTo>
                      <a:pt x="140" y="123"/>
                    </a:lnTo>
                    <a:lnTo>
                      <a:pt x="141" y="123"/>
                    </a:lnTo>
                    <a:lnTo>
                      <a:pt x="142" y="123"/>
                    </a:lnTo>
                    <a:lnTo>
                      <a:pt x="143" y="123"/>
                    </a:lnTo>
                    <a:lnTo>
                      <a:pt x="144" y="122"/>
                    </a:lnTo>
                    <a:lnTo>
                      <a:pt x="145" y="122"/>
                    </a:lnTo>
                    <a:lnTo>
                      <a:pt x="145" y="121"/>
                    </a:lnTo>
                    <a:lnTo>
                      <a:pt x="146" y="121"/>
                    </a:lnTo>
                    <a:lnTo>
                      <a:pt x="146" y="122"/>
                    </a:lnTo>
                    <a:lnTo>
                      <a:pt x="146" y="123"/>
                    </a:lnTo>
                    <a:lnTo>
                      <a:pt x="147" y="123"/>
                    </a:lnTo>
                    <a:lnTo>
                      <a:pt x="149" y="123"/>
                    </a:lnTo>
                    <a:lnTo>
                      <a:pt x="149" y="122"/>
                    </a:lnTo>
                    <a:lnTo>
                      <a:pt x="151" y="123"/>
                    </a:lnTo>
                    <a:lnTo>
                      <a:pt x="151" y="122"/>
                    </a:lnTo>
                    <a:lnTo>
                      <a:pt x="152" y="122"/>
                    </a:lnTo>
                    <a:lnTo>
                      <a:pt x="153" y="122"/>
                    </a:lnTo>
                    <a:lnTo>
                      <a:pt x="154" y="122"/>
                    </a:lnTo>
                    <a:lnTo>
                      <a:pt x="154" y="121"/>
                    </a:lnTo>
                    <a:lnTo>
                      <a:pt x="155" y="121"/>
                    </a:lnTo>
                    <a:lnTo>
                      <a:pt x="156" y="120"/>
                    </a:lnTo>
                    <a:lnTo>
                      <a:pt x="157" y="120"/>
                    </a:lnTo>
                    <a:lnTo>
                      <a:pt x="158" y="119"/>
                    </a:lnTo>
                    <a:lnTo>
                      <a:pt x="160" y="118"/>
                    </a:lnTo>
                    <a:lnTo>
                      <a:pt x="160" y="117"/>
                    </a:lnTo>
                    <a:lnTo>
                      <a:pt x="161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3" y="117"/>
                    </a:lnTo>
                    <a:lnTo>
                      <a:pt x="164" y="117"/>
                    </a:lnTo>
                    <a:lnTo>
                      <a:pt x="165" y="117"/>
                    </a:lnTo>
                    <a:lnTo>
                      <a:pt x="165" y="118"/>
                    </a:lnTo>
                    <a:lnTo>
                      <a:pt x="166" y="118"/>
                    </a:lnTo>
                    <a:lnTo>
                      <a:pt x="167" y="119"/>
                    </a:lnTo>
                    <a:lnTo>
                      <a:pt x="167" y="118"/>
                    </a:lnTo>
                    <a:lnTo>
                      <a:pt x="169" y="118"/>
                    </a:lnTo>
                    <a:lnTo>
                      <a:pt x="170" y="118"/>
                    </a:lnTo>
                    <a:lnTo>
                      <a:pt x="171" y="118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5" y="121"/>
                    </a:lnTo>
                    <a:lnTo>
                      <a:pt x="176" y="121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1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80" y="120"/>
                    </a:lnTo>
                    <a:lnTo>
                      <a:pt x="180" y="121"/>
                    </a:lnTo>
                    <a:lnTo>
                      <a:pt x="181" y="122"/>
                    </a:lnTo>
                    <a:lnTo>
                      <a:pt x="182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1" y="126"/>
                    </a:lnTo>
                    <a:lnTo>
                      <a:pt x="181" y="127"/>
                    </a:lnTo>
                    <a:lnTo>
                      <a:pt x="181" y="128"/>
                    </a:lnTo>
                    <a:lnTo>
                      <a:pt x="181" y="129"/>
                    </a:lnTo>
                    <a:lnTo>
                      <a:pt x="182" y="130"/>
                    </a:lnTo>
                    <a:lnTo>
                      <a:pt x="183" y="130"/>
                    </a:lnTo>
                    <a:lnTo>
                      <a:pt x="183" y="128"/>
                    </a:lnTo>
                    <a:lnTo>
                      <a:pt x="185" y="127"/>
                    </a:lnTo>
                    <a:lnTo>
                      <a:pt x="187" y="128"/>
                    </a:lnTo>
                    <a:lnTo>
                      <a:pt x="188" y="128"/>
                    </a:lnTo>
                    <a:lnTo>
                      <a:pt x="188" y="129"/>
                    </a:lnTo>
                    <a:lnTo>
                      <a:pt x="189" y="129"/>
                    </a:lnTo>
                    <a:lnTo>
                      <a:pt x="189" y="128"/>
                    </a:lnTo>
                    <a:lnTo>
                      <a:pt x="190" y="128"/>
                    </a:lnTo>
                    <a:lnTo>
                      <a:pt x="191" y="127"/>
                    </a:lnTo>
                    <a:lnTo>
                      <a:pt x="192" y="127"/>
                    </a:lnTo>
                    <a:lnTo>
                      <a:pt x="192" y="126"/>
                    </a:lnTo>
                    <a:lnTo>
                      <a:pt x="192" y="125"/>
                    </a:lnTo>
                    <a:lnTo>
                      <a:pt x="192" y="124"/>
                    </a:lnTo>
                    <a:lnTo>
                      <a:pt x="193" y="124"/>
                    </a:lnTo>
                    <a:lnTo>
                      <a:pt x="194" y="124"/>
                    </a:lnTo>
                    <a:lnTo>
                      <a:pt x="195" y="123"/>
                    </a:lnTo>
                    <a:lnTo>
                      <a:pt x="196" y="123"/>
                    </a:lnTo>
                    <a:lnTo>
                      <a:pt x="196" y="124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8" y="123"/>
                    </a:lnTo>
                    <a:lnTo>
                      <a:pt x="198" y="122"/>
                    </a:lnTo>
                    <a:lnTo>
                      <a:pt x="199" y="122"/>
                    </a:lnTo>
                    <a:lnTo>
                      <a:pt x="200" y="122"/>
                    </a:lnTo>
                    <a:lnTo>
                      <a:pt x="201" y="121"/>
                    </a:lnTo>
                    <a:lnTo>
                      <a:pt x="202" y="121"/>
                    </a:lnTo>
                    <a:lnTo>
                      <a:pt x="203" y="120"/>
                    </a:lnTo>
                    <a:lnTo>
                      <a:pt x="205" y="120"/>
                    </a:lnTo>
                    <a:lnTo>
                      <a:pt x="206" y="119"/>
                    </a:lnTo>
                    <a:lnTo>
                      <a:pt x="206" y="118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10" y="116"/>
                    </a:lnTo>
                    <a:lnTo>
                      <a:pt x="211" y="116"/>
                    </a:lnTo>
                    <a:lnTo>
                      <a:pt x="212" y="116"/>
                    </a:lnTo>
                    <a:lnTo>
                      <a:pt x="214" y="115"/>
                    </a:lnTo>
                    <a:lnTo>
                      <a:pt x="216" y="115"/>
                    </a:lnTo>
                    <a:lnTo>
                      <a:pt x="219" y="114"/>
                    </a:lnTo>
                    <a:lnTo>
                      <a:pt x="220" y="114"/>
                    </a:lnTo>
                    <a:lnTo>
                      <a:pt x="221" y="113"/>
                    </a:lnTo>
                    <a:lnTo>
                      <a:pt x="223" y="113"/>
                    </a:lnTo>
                    <a:lnTo>
                      <a:pt x="226" y="111"/>
                    </a:lnTo>
                    <a:lnTo>
                      <a:pt x="230" y="110"/>
                    </a:lnTo>
                    <a:lnTo>
                      <a:pt x="232" y="109"/>
                    </a:lnTo>
                    <a:lnTo>
                      <a:pt x="233" y="109"/>
                    </a:lnTo>
                    <a:lnTo>
                      <a:pt x="235" y="109"/>
                    </a:lnTo>
                    <a:lnTo>
                      <a:pt x="236" y="108"/>
                    </a:lnTo>
                    <a:lnTo>
                      <a:pt x="237" y="108"/>
                    </a:lnTo>
                    <a:lnTo>
                      <a:pt x="239" y="108"/>
                    </a:lnTo>
                    <a:lnTo>
                      <a:pt x="239" y="107"/>
                    </a:lnTo>
                    <a:lnTo>
                      <a:pt x="244" y="105"/>
                    </a:lnTo>
                    <a:lnTo>
                      <a:pt x="245" y="105"/>
                    </a:lnTo>
                    <a:lnTo>
                      <a:pt x="247" y="104"/>
                    </a:lnTo>
                    <a:lnTo>
                      <a:pt x="248" y="104"/>
                    </a:lnTo>
                    <a:lnTo>
                      <a:pt x="251" y="103"/>
                    </a:lnTo>
                    <a:lnTo>
                      <a:pt x="251" y="102"/>
                    </a:lnTo>
                    <a:lnTo>
                      <a:pt x="254" y="102"/>
                    </a:lnTo>
                    <a:lnTo>
                      <a:pt x="255" y="102"/>
                    </a:lnTo>
                    <a:lnTo>
                      <a:pt x="258" y="101"/>
                    </a:lnTo>
                    <a:lnTo>
                      <a:pt x="260" y="99"/>
                    </a:lnTo>
                    <a:lnTo>
                      <a:pt x="261" y="99"/>
                    </a:lnTo>
                    <a:lnTo>
                      <a:pt x="262" y="99"/>
                    </a:lnTo>
                    <a:lnTo>
                      <a:pt x="263" y="99"/>
                    </a:lnTo>
                    <a:lnTo>
                      <a:pt x="264" y="99"/>
                    </a:lnTo>
                    <a:lnTo>
                      <a:pt x="264" y="100"/>
                    </a:lnTo>
                    <a:lnTo>
                      <a:pt x="265" y="99"/>
                    </a:lnTo>
                    <a:lnTo>
                      <a:pt x="266" y="99"/>
                    </a:lnTo>
                    <a:lnTo>
                      <a:pt x="267" y="98"/>
                    </a:lnTo>
                    <a:lnTo>
                      <a:pt x="268" y="98"/>
                    </a:lnTo>
                    <a:lnTo>
                      <a:pt x="269" y="98"/>
                    </a:lnTo>
                    <a:lnTo>
                      <a:pt x="270" y="97"/>
                    </a:lnTo>
                    <a:lnTo>
                      <a:pt x="271" y="97"/>
                    </a:lnTo>
                    <a:lnTo>
                      <a:pt x="270" y="97"/>
                    </a:lnTo>
                    <a:lnTo>
                      <a:pt x="271" y="96"/>
                    </a:lnTo>
                    <a:lnTo>
                      <a:pt x="271" y="95"/>
                    </a:lnTo>
                    <a:lnTo>
                      <a:pt x="271" y="94"/>
                    </a:lnTo>
                    <a:lnTo>
                      <a:pt x="271" y="93"/>
                    </a:lnTo>
                    <a:lnTo>
                      <a:pt x="270" y="93"/>
                    </a:lnTo>
                    <a:lnTo>
                      <a:pt x="270" y="92"/>
                    </a:lnTo>
                    <a:lnTo>
                      <a:pt x="269" y="91"/>
                    </a:lnTo>
                    <a:lnTo>
                      <a:pt x="268" y="90"/>
                    </a:lnTo>
                    <a:lnTo>
                      <a:pt x="268" y="91"/>
                    </a:lnTo>
                    <a:lnTo>
                      <a:pt x="268" y="90"/>
                    </a:lnTo>
                    <a:lnTo>
                      <a:pt x="267" y="91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1"/>
                    </a:lnTo>
                    <a:lnTo>
                      <a:pt x="266" y="90"/>
                    </a:lnTo>
                    <a:lnTo>
                      <a:pt x="265" y="91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4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9"/>
                    </a:lnTo>
                    <a:lnTo>
                      <a:pt x="262" y="89"/>
                    </a:lnTo>
                    <a:lnTo>
                      <a:pt x="262" y="88"/>
                    </a:lnTo>
                    <a:lnTo>
                      <a:pt x="263" y="87"/>
                    </a:lnTo>
                    <a:lnTo>
                      <a:pt x="263" y="86"/>
                    </a:lnTo>
                    <a:lnTo>
                      <a:pt x="262" y="86"/>
                    </a:lnTo>
                    <a:lnTo>
                      <a:pt x="263" y="85"/>
                    </a:lnTo>
                    <a:lnTo>
                      <a:pt x="263" y="84"/>
                    </a:lnTo>
                    <a:lnTo>
                      <a:pt x="264" y="83"/>
                    </a:lnTo>
                    <a:lnTo>
                      <a:pt x="265" y="82"/>
                    </a:lnTo>
                    <a:lnTo>
                      <a:pt x="266" y="82"/>
                    </a:lnTo>
                    <a:lnTo>
                      <a:pt x="267" y="81"/>
                    </a:lnTo>
                    <a:lnTo>
                      <a:pt x="267" y="80"/>
                    </a:lnTo>
                    <a:lnTo>
                      <a:pt x="268" y="80"/>
                    </a:lnTo>
                    <a:lnTo>
                      <a:pt x="269" y="79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0" y="76"/>
                    </a:lnTo>
                    <a:lnTo>
                      <a:pt x="271" y="77"/>
                    </a:lnTo>
                    <a:lnTo>
                      <a:pt x="272" y="77"/>
                    </a:lnTo>
                    <a:lnTo>
                      <a:pt x="272" y="76"/>
                    </a:lnTo>
                    <a:lnTo>
                      <a:pt x="272" y="75"/>
                    </a:lnTo>
                    <a:lnTo>
                      <a:pt x="273" y="75"/>
                    </a:lnTo>
                    <a:lnTo>
                      <a:pt x="273" y="74"/>
                    </a:lnTo>
                    <a:lnTo>
                      <a:pt x="273" y="75"/>
                    </a:lnTo>
                    <a:lnTo>
                      <a:pt x="274" y="74"/>
                    </a:lnTo>
                    <a:lnTo>
                      <a:pt x="275" y="74"/>
                    </a:lnTo>
                    <a:lnTo>
                      <a:pt x="275" y="73"/>
                    </a:lnTo>
                    <a:lnTo>
                      <a:pt x="274" y="72"/>
                    </a:lnTo>
                    <a:lnTo>
                      <a:pt x="273" y="71"/>
                    </a:lnTo>
                    <a:lnTo>
                      <a:pt x="274" y="71"/>
                    </a:lnTo>
                    <a:lnTo>
                      <a:pt x="273" y="70"/>
                    </a:lnTo>
                    <a:lnTo>
                      <a:pt x="271" y="70"/>
                    </a:lnTo>
                    <a:lnTo>
                      <a:pt x="272" y="69"/>
                    </a:lnTo>
                    <a:lnTo>
                      <a:pt x="272" y="68"/>
                    </a:lnTo>
                    <a:lnTo>
                      <a:pt x="273" y="67"/>
                    </a:lnTo>
                    <a:lnTo>
                      <a:pt x="274" y="67"/>
                    </a:lnTo>
                    <a:lnTo>
                      <a:pt x="274" y="66"/>
                    </a:lnTo>
                    <a:lnTo>
                      <a:pt x="274" y="65"/>
                    </a:lnTo>
                    <a:lnTo>
                      <a:pt x="274" y="64"/>
                    </a:lnTo>
                    <a:lnTo>
                      <a:pt x="275" y="63"/>
                    </a:lnTo>
                    <a:lnTo>
                      <a:pt x="275" y="64"/>
                    </a:lnTo>
                    <a:lnTo>
                      <a:pt x="275" y="65"/>
                    </a:lnTo>
                    <a:lnTo>
                      <a:pt x="276" y="65"/>
                    </a:lnTo>
                    <a:lnTo>
                      <a:pt x="276" y="64"/>
                    </a:lnTo>
                    <a:lnTo>
                      <a:pt x="277" y="64"/>
                    </a:lnTo>
                    <a:lnTo>
                      <a:pt x="278" y="64"/>
                    </a:lnTo>
                    <a:lnTo>
                      <a:pt x="278" y="63"/>
                    </a:lnTo>
                    <a:lnTo>
                      <a:pt x="277" y="63"/>
                    </a:lnTo>
                    <a:lnTo>
                      <a:pt x="276" y="63"/>
                    </a:lnTo>
                    <a:lnTo>
                      <a:pt x="276" y="62"/>
                    </a:lnTo>
                    <a:lnTo>
                      <a:pt x="277" y="62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9" y="60"/>
                    </a:lnTo>
                    <a:lnTo>
                      <a:pt x="279" y="59"/>
                    </a:lnTo>
                    <a:lnTo>
                      <a:pt x="278" y="58"/>
                    </a:lnTo>
                    <a:lnTo>
                      <a:pt x="279" y="58"/>
                    </a:lnTo>
                    <a:lnTo>
                      <a:pt x="280" y="57"/>
                    </a:lnTo>
                    <a:lnTo>
                      <a:pt x="279" y="57"/>
                    </a:lnTo>
                    <a:lnTo>
                      <a:pt x="279" y="56"/>
                    </a:lnTo>
                    <a:lnTo>
                      <a:pt x="279" y="55"/>
                    </a:lnTo>
                    <a:lnTo>
                      <a:pt x="278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0" y="52"/>
                    </a:lnTo>
                    <a:lnTo>
                      <a:pt x="280" y="51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0"/>
                    </a:lnTo>
                    <a:lnTo>
                      <a:pt x="283" y="49"/>
                    </a:lnTo>
                    <a:lnTo>
                      <a:pt x="284" y="49"/>
                    </a:lnTo>
                    <a:lnTo>
                      <a:pt x="284" y="48"/>
                    </a:lnTo>
                    <a:lnTo>
                      <a:pt x="284" y="47"/>
                    </a:lnTo>
                    <a:lnTo>
                      <a:pt x="284" y="46"/>
                    </a:lnTo>
                    <a:lnTo>
                      <a:pt x="283" y="46"/>
                    </a:lnTo>
                    <a:lnTo>
                      <a:pt x="283" y="45"/>
                    </a:lnTo>
                    <a:lnTo>
                      <a:pt x="283" y="44"/>
                    </a:lnTo>
                    <a:lnTo>
                      <a:pt x="284" y="44"/>
                    </a:lnTo>
                    <a:lnTo>
                      <a:pt x="284" y="43"/>
                    </a:lnTo>
                    <a:lnTo>
                      <a:pt x="284" y="42"/>
                    </a:lnTo>
                    <a:lnTo>
                      <a:pt x="283" y="42"/>
                    </a:lnTo>
                    <a:lnTo>
                      <a:pt x="283" y="41"/>
                    </a:lnTo>
                    <a:lnTo>
                      <a:pt x="284" y="40"/>
                    </a:lnTo>
                    <a:lnTo>
                      <a:pt x="285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38"/>
                    </a:lnTo>
                    <a:lnTo>
                      <a:pt x="285" y="37"/>
                    </a:lnTo>
                    <a:lnTo>
                      <a:pt x="286" y="37"/>
                    </a:lnTo>
                    <a:lnTo>
                      <a:pt x="286" y="36"/>
                    </a:lnTo>
                    <a:lnTo>
                      <a:pt x="287" y="36"/>
                    </a:lnTo>
                    <a:lnTo>
                      <a:pt x="287" y="35"/>
                    </a:lnTo>
                    <a:lnTo>
                      <a:pt x="288" y="35"/>
                    </a:lnTo>
                    <a:lnTo>
                      <a:pt x="288" y="34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3"/>
                    </a:lnTo>
                    <a:lnTo>
                      <a:pt x="291" y="33"/>
                    </a:lnTo>
                    <a:lnTo>
                      <a:pt x="291" y="32"/>
                    </a:lnTo>
                    <a:lnTo>
                      <a:pt x="292" y="32"/>
                    </a:lnTo>
                    <a:lnTo>
                      <a:pt x="291" y="31"/>
                    </a:lnTo>
                    <a:lnTo>
                      <a:pt x="292" y="31"/>
                    </a:lnTo>
                    <a:lnTo>
                      <a:pt x="293" y="31"/>
                    </a:lnTo>
                    <a:lnTo>
                      <a:pt x="293" y="30"/>
                    </a:lnTo>
                    <a:lnTo>
                      <a:pt x="294" y="29"/>
                    </a:lnTo>
                    <a:lnTo>
                      <a:pt x="295" y="29"/>
                    </a:lnTo>
                    <a:lnTo>
                      <a:pt x="295" y="28"/>
                    </a:lnTo>
                    <a:lnTo>
                      <a:pt x="295" y="27"/>
                    </a:lnTo>
                    <a:lnTo>
                      <a:pt x="295" y="26"/>
                    </a:lnTo>
                    <a:lnTo>
                      <a:pt x="296" y="27"/>
                    </a:lnTo>
                    <a:lnTo>
                      <a:pt x="297" y="27"/>
                    </a:lnTo>
                    <a:lnTo>
                      <a:pt x="297" y="26"/>
                    </a:lnTo>
                    <a:lnTo>
                      <a:pt x="297" y="25"/>
                    </a:lnTo>
                    <a:lnTo>
                      <a:pt x="296" y="25"/>
                    </a:lnTo>
                    <a:lnTo>
                      <a:pt x="295" y="24"/>
                    </a:lnTo>
                    <a:lnTo>
                      <a:pt x="294" y="24"/>
                    </a:lnTo>
                    <a:lnTo>
                      <a:pt x="294" y="23"/>
                    </a:lnTo>
                    <a:lnTo>
                      <a:pt x="293" y="23"/>
                    </a:lnTo>
                    <a:lnTo>
                      <a:pt x="293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1" y="20"/>
                    </a:lnTo>
                    <a:lnTo>
                      <a:pt x="291" y="19"/>
                    </a:lnTo>
                    <a:lnTo>
                      <a:pt x="292" y="19"/>
                    </a:lnTo>
                    <a:lnTo>
                      <a:pt x="292" y="18"/>
                    </a:lnTo>
                    <a:lnTo>
                      <a:pt x="293" y="18"/>
                    </a:lnTo>
                    <a:lnTo>
                      <a:pt x="294" y="18"/>
                    </a:lnTo>
                    <a:lnTo>
                      <a:pt x="295" y="18"/>
                    </a:lnTo>
                    <a:lnTo>
                      <a:pt x="295" y="17"/>
                    </a:lnTo>
                    <a:lnTo>
                      <a:pt x="296" y="17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6"/>
                    </a:lnTo>
                    <a:lnTo>
                      <a:pt x="300" y="17"/>
                    </a:lnTo>
                    <a:lnTo>
                      <a:pt x="300" y="16"/>
                    </a:lnTo>
                    <a:lnTo>
                      <a:pt x="301" y="16"/>
                    </a:lnTo>
                    <a:lnTo>
                      <a:pt x="302" y="16"/>
                    </a:lnTo>
                    <a:lnTo>
                      <a:pt x="303" y="16"/>
                    </a:lnTo>
                    <a:lnTo>
                      <a:pt x="304" y="16"/>
                    </a:lnTo>
                    <a:lnTo>
                      <a:pt x="305" y="16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6" y="16"/>
                    </a:lnTo>
                    <a:lnTo>
                      <a:pt x="307" y="16"/>
                    </a:lnTo>
                    <a:lnTo>
                      <a:pt x="308" y="17"/>
                    </a:lnTo>
                    <a:lnTo>
                      <a:pt x="309" y="17"/>
                    </a:lnTo>
                    <a:lnTo>
                      <a:pt x="308" y="16"/>
                    </a:lnTo>
                    <a:lnTo>
                      <a:pt x="309" y="16"/>
                    </a:lnTo>
                    <a:lnTo>
                      <a:pt x="309" y="15"/>
                    </a:lnTo>
                    <a:lnTo>
                      <a:pt x="310" y="15"/>
                    </a:lnTo>
                    <a:lnTo>
                      <a:pt x="310" y="14"/>
                    </a:lnTo>
                    <a:lnTo>
                      <a:pt x="310" y="13"/>
                    </a:lnTo>
                    <a:lnTo>
                      <a:pt x="311" y="12"/>
                    </a:lnTo>
                    <a:lnTo>
                      <a:pt x="312" y="11"/>
                    </a:lnTo>
                    <a:lnTo>
                      <a:pt x="312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9"/>
                    </a:lnTo>
                    <a:lnTo>
                      <a:pt x="314" y="8"/>
                    </a:lnTo>
                    <a:lnTo>
                      <a:pt x="315" y="8"/>
                    </a:lnTo>
                    <a:lnTo>
                      <a:pt x="315" y="7"/>
                    </a:lnTo>
                    <a:lnTo>
                      <a:pt x="314" y="7"/>
                    </a:lnTo>
                    <a:lnTo>
                      <a:pt x="314" y="6"/>
                    </a:lnTo>
                    <a:lnTo>
                      <a:pt x="314" y="5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6" y="3"/>
                    </a:lnTo>
                    <a:lnTo>
                      <a:pt x="317" y="3"/>
                    </a:lnTo>
                    <a:lnTo>
                      <a:pt x="318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0" y="1"/>
                    </a:lnTo>
                    <a:lnTo>
                      <a:pt x="321" y="1"/>
                    </a:lnTo>
                    <a:lnTo>
                      <a:pt x="321" y="0"/>
                    </a:lnTo>
                    <a:lnTo>
                      <a:pt x="322" y="0"/>
                    </a:lnTo>
                    <a:lnTo>
                      <a:pt x="322" y="1"/>
                    </a:lnTo>
                    <a:lnTo>
                      <a:pt x="322" y="0"/>
                    </a:lnTo>
                    <a:lnTo>
                      <a:pt x="323" y="0"/>
                    </a:lnTo>
                    <a:lnTo>
                      <a:pt x="323" y="1"/>
                    </a:lnTo>
                    <a:lnTo>
                      <a:pt x="323" y="2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5" y="4"/>
                    </a:lnTo>
                    <a:lnTo>
                      <a:pt x="326" y="5"/>
                    </a:lnTo>
                    <a:lnTo>
                      <a:pt x="327" y="4"/>
                    </a:lnTo>
                    <a:lnTo>
                      <a:pt x="327" y="5"/>
                    </a:lnTo>
                    <a:lnTo>
                      <a:pt x="326" y="5"/>
                    </a:lnTo>
                    <a:lnTo>
                      <a:pt x="327" y="5"/>
                    </a:lnTo>
                    <a:lnTo>
                      <a:pt x="328" y="5"/>
                    </a:lnTo>
                    <a:lnTo>
                      <a:pt x="329" y="5"/>
                    </a:lnTo>
                    <a:lnTo>
                      <a:pt x="330" y="5"/>
                    </a:lnTo>
                    <a:lnTo>
                      <a:pt x="331" y="5"/>
                    </a:lnTo>
                    <a:lnTo>
                      <a:pt x="331" y="6"/>
                    </a:lnTo>
                    <a:lnTo>
                      <a:pt x="332" y="6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8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2" y="10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2" y="12"/>
                    </a:lnTo>
                    <a:lnTo>
                      <a:pt x="332" y="13"/>
                    </a:lnTo>
                    <a:lnTo>
                      <a:pt x="333" y="13"/>
                    </a:lnTo>
                    <a:lnTo>
                      <a:pt x="334" y="13"/>
                    </a:lnTo>
                    <a:lnTo>
                      <a:pt x="334" y="12"/>
                    </a:lnTo>
                    <a:lnTo>
                      <a:pt x="335" y="13"/>
                    </a:lnTo>
                    <a:lnTo>
                      <a:pt x="334" y="14"/>
                    </a:lnTo>
                    <a:lnTo>
                      <a:pt x="334" y="15"/>
                    </a:lnTo>
                    <a:lnTo>
                      <a:pt x="334" y="16"/>
                    </a:lnTo>
                    <a:lnTo>
                      <a:pt x="334" y="19"/>
                    </a:lnTo>
                    <a:lnTo>
                      <a:pt x="333" y="19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2" y="21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4" y="26"/>
                    </a:lnTo>
                    <a:lnTo>
                      <a:pt x="333" y="26"/>
                    </a:lnTo>
                    <a:lnTo>
                      <a:pt x="333" y="27"/>
                    </a:lnTo>
                    <a:lnTo>
                      <a:pt x="332" y="28"/>
                    </a:lnTo>
                    <a:lnTo>
                      <a:pt x="333" y="28"/>
                    </a:lnTo>
                    <a:lnTo>
                      <a:pt x="333" y="29"/>
                    </a:lnTo>
                    <a:lnTo>
                      <a:pt x="333" y="30"/>
                    </a:lnTo>
                    <a:lnTo>
                      <a:pt x="332" y="30"/>
                    </a:lnTo>
                    <a:lnTo>
                      <a:pt x="332" y="32"/>
                    </a:lnTo>
                    <a:lnTo>
                      <a:pt x="333" y="32"/>
                    </a:lnTo>
                    <a:lnTo>
                      <a:pt x="332" y="33"/>
                    </a:lnTo>
                    <a:lnTo>
                      <a:pt x="332" y="32"/>
                    </a:lnTo>
                    <a:lnTo>
                      <a:pt x="331" y="32"/>
                    </a:lnTo>
                    <a:lnTo>
                      <a:pt x="331" y="33"/>
                    </a:lnTo>
                    <a:lnTo>
                      <a:pt x="331" y="34"/>
                    </a:lnTo>
                    <a:lnTo>
                      <a:pt x="332" y="34"/>
                    </a:lnTo>
                    <a:lnTo>
                      <a:pt x="332" y="35"/>
                    </a:lnTo>
                    <a:lnTo>
                      <a:pt x="331" y="36"/>
                    </a:lnTo>
                    <a:lnTo>
                      <a:pt x="331" y="37"/>
                    </a:lnTo>
                    <a:lnTo>
                      <a:pt x="330" y="37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8"/>
                    </a:lnTo>
                    <a:lnTo>
                      <a:pt x="333" y="38"/>
                    </a:lnTo>
                    <a:lnTo>
                      <a:pt x="333" y="39"/>
                    </a:lnTo>
                    <a:lnTo>
                      <a:pt x="332" y="39"/>
                    </a:lnTo>
                    <a:lnTo>
                      <a:pt x="332" y="40"/>
                    </a:lnTo>
                    <a:lnTo>
                      <a:pt x="333" y="41"/>
                    </a:lnTo>
                    <a:lnTo>
                      <a:pt x="333" y="40"/>
                    </a:lnTo>
                    <a:lnTo>
                      <a:pt x="334" y="39"/>
                    </a:lnTo>
                    <a:lnTo>
                      <a:pt x="334" y="40"/>
                    </a:lnTo>
                    <a:lnTo>
                      <a:pt x="335" y="40"/>
                    </a:lnTo>
                    <a:lnTo>
                      <a:pt x="335" y="41"/>
                    </a:lnTo>
                    <a:lnTo>
                      <a:pt x="336" y="41"/>
                    </a:lnTo>
                    <a:lnTo>
                      <a:pt x="337" y="41"/>
                    </a:lnTo>
                    <a:lnTo>
                      <a:pt x="337" y="42"/>
                    </a:lnTo>
                    <a:lnTo>
                      <a:pt x="338" y="42"/>
                    </a:lnTo>
                    <a:lnTo>
                      <a:pt x="337" y="42"/>
                    </a:lnTo>
                    <a:lnTo>
                      <a:pt x="337" y="43"/>
                    </a:lnTo>
                    <a:lnTo>
                      <a:pt x="339" y="43"/>
                    </a:lnTo>
                    <a:lnTo>
                      <a:pt x="340" y="43"/>
                    </a:lnTo>
                    <a:lnTo>
                      <a:pt x="341" y="44"/>
                    </a:lnTo>
                    <a:lnTo>
                      <a:pt x="341" y="45"/>
                    </a:lnTo>
                    <a:lnTo>
                      <a:pt x="342" y="45"/>
                    </a:lnTo>
                    <a:lnTo>
                      <a:pt x="343" y="45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4" y="45"/>
                    </a:lnTo>
                    <a:lnTo>
                      <a:pt x="344" y="46"/>
                    </a:lnTo>
                    <a:lnTo>
                      <a:pt x="345" y="46"/>
                    </a:lnTo>
                    <a:lnTo>
                      <a:pt x="345" y="47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7" y="48"/>
                    </a:lnTo>
                    <a:lnTo>
                      <a:pt x="348" y="48"/>
                    </a:lnTo>
                    <a:lnTo>
                      <a:pt x="349" y="48"/>
                    </a:lnTo>
                    <a:lnTo>
                      <a:pt x="350" y="49"/>
                    </a:lnTo>
                    <a:lnTo>
                      <a:pt x="351" y="49"/>
                    </a:lnTo>
                    <a:lnTo>
                      <a:pt x="351" y="48"/>
                    </a:lnTo>
                    <a:lnTo>
                      <a:pt x="352" y="48"/>
                    </a:lnTo>
                    <a:lnTo>
                      <a:pt x="352" y="49"/>
                    </a:lnTo>
                    <a:lnTo>
                      <a:pt x="353" y="49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5" y="51"/>
                    </a:lnTo>
                    <a:lnTo>
                      <a:pt x="356" y="52"/>
                    </a:lnTo>
                    <a:lnTo>
                      <a:pt x="357" y="53"/>
                    </a:lnTo>
                    <a:lnTo>
                      <a:pt x="358" y="53"/>
                    </a:lnTo>
                    <a:lnTo>
                      <a:pt x="359" y="52"/>
                    </a:lnTo>
                    <a:lnTo>
                      <a:pt x="360" y="52"/>
                    </a:lnTo>
                    <a:lnTo>
                      <a:pt x="361" y="52"/>
                    </a:lnTo>
                    <a:lnTo>
                      <a:pt x="362" y="52"/>
                    </a:lnTo>
                    <a:lnTo>
                      <a:pt x="363" y="52"/>
                    </a:lnTo>
                    <a:lnTo>
                      <a:pt x="364" y="52"/>
                    </a:lnTo>
                    <a:lnTo>
                      <a:pt x="364" y="51"/>
                    </a:lnTo>
                    <a:lnTo>
                      <a:pt x="364" y="52"/>
                    </a:lnTo>
                    <a:lnTo>
                      <a:pt x="365" y="52"/>
                    </a:lnTo>
                    <a:lnTo>
                      <a:pt x="365" y="53"/>
                    </a:lnTo>
                    <a:lnTo>
                      <a:pt x="366" y="52"/>
                    </a:lnTo>
                    <a:lnTo>
                      <a:pt x="366" y="53"/>
                    </a:lnTo>
                    <a:lnTo>
                      <a:pt x="367" y="53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9" y="54"/>
                    </a:lnTo>
                    <a:lnTo>
                      <a:pt x="370" y="54"/>
                    </a:lnTo>
                    <a:lnTo>
                      <a:pt x="369" y="55"/>
                    </a:lnTo>
                    <a:lnTo>
                      <a:pt x="370" y="55"/>
                    </a:lnTo>
                    <a:lnTo>
                      <a:pt x="371" y="56"/>
                    </a:lnTo>
                    <a:lnTo>
                      <a:pt x="372" y="56"/>
                    </a:lnTo>
                    <a:lnTo>
                      <a:pt x="372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5" y="57"/>
                    </a:lnTo>
                    <a:lnTo>
                      <a:pt x="375" y="56"/>
                    </a:lnTo>
                    <a:lnTo>
                      <a:pt x="376" y="56"/>
                    </a:lnTo>
                    <a:lnTo>
                      <a:pt x="377" y="56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9" y="57"/>
                    </a:lnTo>
                    <a:lnTo>
                      <a:pt x="379" y="58"/>
                    </a:lnTo>
                    <a:lnTo>
                      <a:pt x="380" y="58"/>
                    </a:lnTo>
                    <a:lnTo>
                      <a:pt x="380" y="59"/>
                    </a:lnTo>
                    <a:lnTo>
                      <a:pt x="380" y="58"/>
                    </a:lnTo>
                    <a:lnTo>
                      <a:pt x="381" y="59"/>
                    </a:lnTo>
                    <a:lnTo>
                      <a:pt x="382" y="59"/>
                    </a:lnTo>
                    <a:lnTo>
                      <a:pt x="382" y="58"/>
                    </a:lnTo>
                    <a:lnTo>
                      <a:pt x="383" y="58"/>
                    </a:lnTo>
                    <a:lnTo>
                      <a:pt x="383" y="59"/>
                    </a:lnTo>
                    <a:lnTo>
                      <a:pt x="384" y="59"/>
                    </a:lnTo>
                    <a:lnTo>
                      <a:pt x="385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8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1" y="57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3" y="59"/>
                    </a:lnTo>
                    <a:lnTo>
                      <a:pt x="395" y="60"/>
                    </a:lnTo>
                    <a:lnTo>
                      <a:pt x="395" y="61"/>
                    </a:lnTo>
                    <a:lnTo>
                      <a:pt x="396" y="61"/>
                    </a:lnTo>
                    <a:lnTo>
                      <a:pt x="396" y="62"/>
                    </a:lnTo>
                    <a:lnTo>
                      <a:pt x="397" y="61"/>
                    </a:lnTo>
                    <a:lnTo>
                      <a:pt x="398" y="61"/>
                    </a:lnTo>
                    <a:lnTo>
                      <a:pt x="398" y="62"/>
                    </a:lnTo>
                    <a:lnTo>
                      <a:pt x="399" y="61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3"/>
                    </a:lnTo>
                    <a:lnTo>
                      <a:pt x="400" y="64"/>
                    </a:lnTo>
                    <a:lnTo>
                      <a:pt x="400" y="65"/>
                    </a:lnTo>
                    <a:lnTo>
                      <a:pt x="400" y="66"/>
                    </a:lnTo>
                    <a:lnTo>
                      <a:pt x="401" y="66"/>
                    </a:lnTo>
                    <a:lnTo>
                      <a:pt x="401" y="65"/>
                    </a:lnTo>
                    <a:lnTo>
                      <a:pt x="402" y="65"/>
                    </a:lnTo>
                    <a:lnTo>
                      <a:pt x="402" y="66"/>
                    </a:lnTo>
                    <a:lnTo>
                      <a:pt x="401" y="66"/>
                    </a:lnTo>
                    <a:lnTo>
                      <a:pt x="402" y="66"/>
                    </a:lnTo>
                    <a:lnTo>
                      <a:pt x="402" y="67"/>
                    </a:lnTo>
                    <a:lnTo>
                      <a:pt x="403" y="67"/>
                    </a:lnTo>
                    <a:lnTo>
                      <a:pt x="404" y="68"/>
                    </a:lnTo>
                    <a:lnTo>
                      <a:pt x="402" y="70"/>
                    </a:lnTo>
                    <a:lnTo>
                      <a:pt x="402" y="71"/>
                    </a:lnTo>
                    <a:lnTo>
                      <a:pt x="402" y="73"/>
                    </a:lnTo>
                    <a:lnTo>
                      <a:pt x="402" y="74"/>
                    </a:lnTo>
                    <a:lnTo>
                      <a:pt x="401" y="75"/>
                    </a:lnTo>
                    <a:lnTo>
                      <a:pt x="400" y="76"/>
                    </a:lnTo>
                    <a:lnTo>
                      <a:pt x="400" y="77"/>
                    </a:lnTo>
                    <a:lnTo>
                      <a:pt x="399" y="77"/>
                    </a:lnTo>
                    <a:lnTo>
                      <a:pt x="398" y="77"/>
                    </a:lnTo>
                    <a:lnTo>
                      <a:pt x="398" y="78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6" y="81"/>
                    </a:lnTo>
                    <a:lnTo>
                      <a:pt x="396" y="82"/>
                    </a:lnTo>
                    <a:lnTo>
                      <a:pt x="395" y="82"/>
                    </a:lnTo>
                    <a:lnTo>
                      <a:pt x="395" y="83"/>
                    </a:lnTo>
                    <a:lnTo>
                      <a:pt x="394" y="83"/>
                    </a:lnTo>
                    <a:lnTo>
                      <a:pt x="394" y="84"/>
                    </a:lnTo>
                    <a:lnTo>
                      <a:pt x="393" y="84"/>
                    </a:lnTo>
                    <a:lnTo>
                      <a:pt x="392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0" y="87"/>
                    </a:lnTo>
                    <a:lnTo>
                      <a:pt x="390" y="88"/>
                    </a:lnTo>
                    <a:lnTo>
                      <a:pt x="389" y="90"/>
                    </a:lnTo>
                    <a:lnTo>
                      <a:pt x="389" y="92"/>
                    </a:lnTo>
                    <a:lnTo>
                      <a:pt x="390" y="93"/>
                    </a:lnTo>
                    <a:lnTo>
                      <a:pt x="390" y="95"/>
                    </a:lnTo>
                    <a:lnTo>
                      <a:pt x="390" y="96"/>
                    </a:lnTo>
                    <a:lnTo>
                      <a:pt x="390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2" y="98"/>
                    </a:lnTo>
                    <a:lnTo>
                      <a:pt x="392" y="99"/>
                    </a:lnTo>
                    <a:lnTo>
                      <a:pt x="393" y="99"/>
                    </a:lnTo>
                    <a:lnTo>
                      <a:pt x="394" y="99"/>
                    </a:lnTo>
                    <a:lnTo>
                      <a:pt x="394" y="100"/>
                    </a:lnTo>
                    <a:lnTo>
                      <a:pt x="394" y="101"/>
                    </a:lnTo>
                    <a:lnTo>
                      <a:pt x="394" y="102"/>
                    </a:lnTo>
                    <a:lnTo>
                      <a:pt x="394" y="103"/>
                    </a:lnTo>
                    <a:lnTo>
                      <a:pt x="393" y="104"/>
                    </a:lnTo>
                    <a:lnTo>
                      <a:pt x="392" y="107"/>
                    </a:lnTo>
                    <a:lnTo>
                      <a:pt x="392" y="111"/>
                    </a:lnTo>
                    <a:lnTo>
                      <a:pt x="392" y="113"/>
                    </a:lnTo>
                    <a:lnTo>
                      <a:pt x="392" y="114"/>
                    </a:lnTo>
                    <a:lnTo>
                      <a:pt x="392" y="115"/>
                    </a:lnTo>
                    <a:lnTo>
                      <a:pt x="392" y="117"/>
                    </a:lnTo>
                    <a:lnTo>
                      <a:pt x="392" y="119"/>
                    </a:lnTo>
                    <a:lnTo>
                      <a:pt x="392" y="120"/>
                    </a:lnTo>
                    <a:lnTo>
                      <a:pt x="393" y="125"/>
                    </a:lnTo>
                    <a:lnTo>
                      <a:pt x="393" y="126"/>
                    </a:lnTo>
                    <a:lnTo>
                      <a:pt x="393" y="130"/>
                    </a:lnTo>
                    <a:lnTo>
                      <a:pt x="393" y="133"/>
                    </a:lnTo>
                    <a:lnTo>
                      <a:pt x="394" y="134"/>
                    </a:lnTo>
                    <a:lnTo>
                      <a:pt x="394" y="135"/>
                    </a:lnTo>
                    <a:lnTo>
                      <a:pt x="394" y="136"/>
                    </a:lnTo>
                    <a:lnTo>
                      <a:pt x="393" y="138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2"/>
                    </a:lnTo>
                    <a:lnTo>
                      <a:pt x="390" y="143"/>
                    </a:lnTo>
                    <a:lnTo>
                      <a:pt x="389" y="144"/>
                    </a:lnTo>
                    <a:lnTo>
                      <a:pt x="382" y="147"/>
                    </a:lnTo>
                    <a:lnTo>
                      <a:pt x="379" y="148"/>
                    </a:lnTo>
                    <a:lnTo>
                      <a:pt x="377" y="149"/>
                    </a:lnTo>
                    <a:lnTo>
                      <a:pt x="374" y="151"/>
                    </a:lnTo>
                    <a:lnTo>
                      <a:pt x="373" y="152"/>
                    </a:lnTo>
                    <a:lnTo>
                      <a:pt x="369" y="153"/>
                    </a:lnTo>
                    <a:lnTo>
                      <a:pt x="366" y="154"/>
                    </a:lnTo>
                    <a:lnTo>
                      <a:pt x="364" y="154"/>
                    </a:lnTo>
                    <a:lnTo>
                      <a:pt x="363" y="155"/>
                    </a:lnTo>
                    <a:lnTo>
                      <a:pt x="361" y="155"/>
                    </a:lnTo>
                    <a:lnTo>
                      <a:pt x="359" y="155"/>
                    </a:lnTo>
                    <a:lnTo>
                      <a:pt x="357" y="156"/>
                    </a:lnTo>
                    <a:lnTo>
                      <a:pt x="354" y="156"/>
                    </a:lnTo>
                    <a:lnTo>
                      <a:pt x="351" y="157"/>
                    </a:lnTo>
                    <a:lnTo>
                      <a:pt x="347" y="157"/>
                    </a:lnTo>
                    <a:lnTo>
                      <a:pt x="345" y="158"/>
                    </a:lnTo>
                    <a:lnTo>
                      <a:pt x="342" y="158"/>
                    </a:lnTo>
                    <a:lnTo>
                      <a:pt x="339" y="159"/>
                    </a:lnTo>
                    <a:lnTo>
                      <a:pt x="335" y="160"/>
                    </a:lnTo>
                    <a:lnTo>
                      <a:pt x="333" y="161"/>
                    </a:lnTo>
                    <a:lnTo>
                      <a:pt x="332" y="161"/>
                    </a:lnTo>
                    <a:lnTo>
                      <a:pt x="331" y="161"/>
                    </a:lnTo>
                    <a:lnTo>
                      <a:pt x="325" y="163"/>
                    </a:lnTo>
                    <a:lnTo>
                      <a:pt x="321" y="165"/>
                    </a:lnTo>
                    <a:lnTo>
                      <a:pt x="320" y="166"/>
                    </a:lnTo>
                    <a:lnTo>
                      <a:pt x="317" y="167"/>
                    </a:lnTo>
                    <a:lnTo>
                      <a:pt x="316" y="168"/>
                    </a:lnTo>
                    <a:lnTo>
                      <a:pt x="314" y="169"/>
                    </a:lnTo>
                    <a:lnTo>
                      <a:pt x="313" y="170"/>
                    </a:lnTo>
                    <a:lnTo>
                      <a:pt x="312" y="171"/>
                    </a:lnTo>
                    <a:lnTo>
                      <a:pt x="311" y="171"/>
                    </a:lnTo>
                    <a:lnTo>
                      <a:pt x="311" y="172"/>
                    </a:lnTo>
                    <a:lnTo>
                      <a:pt x="311" y="173"/>
                    </a:lnTo>
                    <a:lnTo>
                      <a:pt x="311" y="174"/>
                    </a:lnTo>
                    <a:lnTo>
                      <a:pt x="309" y="175"/>
                    </a:lnTo>
                    <a:lnTo>
                      <a:pt x="308" y="175"/>
                    </a:lnTo>
                    <a:lnTo>
                      <a:pt x="308" y="176"/>
                    </a:lnTo>
                    <a:lnTo>
                      <a:pt x="306" y="176"/>
                    </a:lnTo>
                    <a:lnTo>
                      <a:pt x="305" y="177"/>
                    </a:lnTo>
                    <a:lnTo>
                      <a:pt x="304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1" y="181"/>
                    </a:lnTo>
                    <a:lnTo>
                      <a:pt x="301" y="182"/>
                    </a:lnTo>
                    <a:lnTo>
                      <a:pt x="301" y="183"/>
                    </a:lnTo>
                    <a:lnTo>
                      <a:pt x="300" y="183"/>
                    </a:lnTo>
                    <a:lnTo>
                      <a:pt x="299" y="183"/>
                    </a:lnTo>
                    <a:lnTo>
                      <a:pt x="298" y="183"/>
                    </a:lnTo>
                    <a:lnTo>
                      <a:pt x="297" y="184"/>
                    </a:lnTo>
                    <a:lnTo>
                      <a:pt x="296" y="186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4" y="188"/>
                    </a:lnTo>
                    <a:lnTo>
                      <a:pt x="293" y="188"/>
                    </a:lnTo>
                    <a:lnTo>
                      <a:pt x="292" y="188"/>
                    </a:lnTo>
                    <a:lnTo>
                      <a:pt x="293" y="187"/>
                    </a:lnTo>
                    <a:lnTo>
                      <a:pt x="292" y="187"/>
                    </a:lnTo>
                    <a:lnTo>
                      <a:pt x="291" y="187"/>
                    </a:lnTo>
                    <a:lnTo>
                      <a:pt x="291" y="188"/>
                    </a:lnTo>
                    <a:lnTo>
                      <a:pt x="290" y="189"/>
                    </a:lnTo>
                    <a:lnTo>
                      <a:pt x="289" y="190"/>
                    </a:lnTo>
                    <a:lnTo>
                      <a:pt x="288" y="192"/>
                    </a:lnTo>
                    <a:lnTo>
                      <a:pt x="287" y="193"/>
                    </a:lnTo>
                    <a:lnTo>
                      <a:pt x="287" y="194"/>
                    </a:lnTo>
                    <a:lnTo>
                      <a:pt x="286" y="194"/>
                    </a:lnTo>
                    <a:lnTo>
                      <a:pt x="286" y="196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5"/>
                    </a:lnTo>
                    <a:lnTo>
                      <a:pt x="286" y="206"/>
                    </a:lnTo>
                    <a:lnTo>
                      <a:pt x="286" y="208"/>
                    </a:lnTo>
                    <a:lnTo>
                      <a:pt x="287" y="208"/>
                    </a:lnTo>
                    <a:lnTo>
                      <a:pt x="288" y="209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9" y="210"/>
                    </a:lnTo>
                    <a:lnTo>
                      <a:pt x="289" y="211"/>
                    </a:lnTo>
                    <a:lnTo>
                      <a:pt x="290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3" y="212"/>
                    </a:lnTo>
                    <a:lnTo>
                      <a:pt x="292" y="212"/>
                    </a:lnTo>
                    <a:lnTo>
                      <a:pt x="293" y="211"/>
                    </a:lnTo>
                    <a:lnTo>
                      <a:pt x="293" y="212"/>
                    </a:lnTo>
                    <a:lnTo>
                      <a:pt x="293" y="211"/>
                    </a:lnTo>
                    <a:lnTo>
                      <a:pt x="294" y="211"/>
                    </a:lnTo>
                    <a:lnTo>
                      <a:pt x="295" y="212"/>
                    </a:lnTo>
                    <a:lnTo>
                      <a:pt x="296" y="211"/>
                    </a:lnTo>
                    <a:lnTo>
                      <a:pt x="296" y="210"/>
                    </a:lnTo>
                    <a:lnTo>
                      <a:pt x="296" y="211"/>
                    </a:lnTo>
                    <a:lnTo>
                      <a:pt x="297" y="210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7" y="211"/>
                    </a:lnTo>
                    <a:lnTo>
                      <a:pt x="296" y="211"/>
                    </a:lnTo>
                    <a:lnTo>
                      <a:pt x="296" y="212"/>
                    </a:lnTo>
                    <a:lnTo>
                      <a:pt x="297" y="212"/>
                    </a:lnTo>
                    <a:lnTo>
                      <a:pt x="297" y="213"/>
                    </a:lnTo>
                    <a:lnTo>
                      <a:pt x="296" y="213"/>
                    </a:lnTo>
                    <a:lnTo>
                      <a:pt x="296" y="212"/>
                    </a:lnTo>
                    <a:lnTo>
                      <a:pt x="296" y="213"/>
                    </a:lnTo>
                    <a:lnTo>
                      <a:pt x="296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4" y="215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2" y="214"/>
                    </a:lnTo>
                    <a:lnTo>
                      <a:pt x="292" y="215"/>
                    </a:lnTo>
                    <a:lnTo>
                      <a:pt x="291" y="215"/>
                    </a:lnTo>
                    <a:lnTo>
                      <a:pt x="290" y="216"/>
                    </a:lnTo>
                    <a:lnTo>
                      <a:pt x="290" y="217"/>
                    </a:lnTo>
                    <a:lnTo>
                      <a:pt x="290" y="218"/>
                    </a:lnTo>
                    <a:lnTo>
                      <a:pt x="290" y="217"/>
                    </a:lnTo>
                    <a:lnTo>
                      <a:pt x="289" y="217"/>
                    </a:lnTo>
                    <a:lnTo>
                      <a:pt x="288" y="217"/>
                    </a:lnTo>
                    <a:lnTo>
                      <a:pt x="287" y="218"/>
                    </a:lnTo>
                    <a:lnTo>
                      <a:pt x="286" y="218"/>
                    </a:lnTo>
                    <a:lnTo>
                      <a:pt x="285" y="219"/>
                    </a:lnTo>
                    <a:lnTo>
                      <a:pt x="284" y="221"/>
                    </a:lnTo>
                    <a:lnTo>
                      <a:pt x="284" y="222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3"/>
                    </a:lnTo>
                    <a:lnTo>
                      <a:pt x="283" y="224"/>
                    </a:lnTo>
                    <a:lnTo>
                      <a:pt x="282" y="225"/>
                    </a:lnTo>
                    <a:lnTo>
                      <a:pt x="282" y="224"/>
                    </a:lnTo>
                    <a:lnTo>
                      <a:pt x="281" y="224"/>
                    </a:lnTo>
                    <a:lnTo>
                      <a:pt x="281" y="225"/>
                    </a:lnTo>
                    <a:lnTo>
                      <a:pt x="280" y="225"/>
                    </a:lnTo>
                    <a:lnTo>
                      <a:pt x="279" y="226"/>
                    </a:lnTo>
                    <a:lnTo>
                      <a:pt x="278" y="228"/>
                    </a:lnTo>
                    <a:lnTo>
                      <a:pt x="278" y="229"/>
                    </a:lnTo>
                    <a:lnTo>
                      <a:pt x="278" y="230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9" y="231"/>
                    </a:lnTo>
                    <a:lnTo>
                      <a:pt x="279" y="230"/>
                    </a:lnTo>
                    <a:lnTo>
                      <a:pt x="279" y="231"/>
                    </a:lnTo>
                    <a:lnTo>
                      <a:pt x="280" y="231"/>
                    </a:lnTo>
                    <a:lnTo>
                      <a:pt x="279" y="231"/>
                    </a:lnTo>
                    <a:lnTo>
                      <a:pt x="279" y="232"/>
                    </a:lnTo>
                    <a:lnTo>
                      <a:pt x="280" y="232"/>
                    </a:lnTo>
                    <a:lnTo>
                      <a:pt x="281" y="231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2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1" y="233"/>
                    </a:lnTo>
                    <a:lnTo>
                      <a:pt x="280" y="233"/>
                    </a:lnTo>
                    <a:lnTo>
                      <a:pt x="279" y="233"/>
                    </a:lnTo>
                    <a:lnTo>
                      <a:pt x="279" y="234"/>
                    </a:lnTo>
                    <a:lnTo>
                      <a:pt x="280" y="234"/>
                    </a:lnTo>
                    <a:lnTo>
                      <a:pt x="281" y="235"/>
                    </a:lnTo>
                    <a:lnTo>
                      <a:pt x="280" y="235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79" y="234"/>
                    </a:lnTo>
                    <a:lnTo>
                      <a:pt x="278" y="234"/>
                    </a:lnTo>
                    <a:lnTo>
                      <a:pt x="278" y="233"/>
                    </a:lnTo>
                    <a:lnTo>
                      <a:pt x="277" y="232"/>
                    </a:lnTo>
                    <a:lnTo>
                      <a:pt x="275" y="231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7" y="229"/>
                    </a:lnTo>
                    <a:lnTo>
                      <a:pt x="263" y="229"/>
                    </a:lnTo>
                    <a:lnTo>
                      <a:pt x="262" y="229"/>
                    </a:lnTo>
                    <a:lnTo>
                      <a:pt x="260" y="228"/>
                    </a:lnTo>
                    <a:lnTo>
                      <a:pt x="258" y="228"/>
                    </a:lnTo>
                    <a:lnTo>
                      <a:pt x="254" y="227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2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4" y="224"/>
                    </a:lnTo>
                    <a:lnTo>
                      <a:pt x="233" y="224"/>
                    </a:lnTo>
                    <a:lnTo>
                      <a:pt x="227" y="223"/>
                    </a:lnTo>
                    <a:lnTo>
                      <a:pt x="223" y="223"/>
                    </a:lnTo>
                    <a:lnTo>
                      <a:pt x="220" y="223"/>
                    </a:lnTo>
                    <a:lnTo>
                      <a:pt x="219" y="223"/>
                    </a:lnTo>
                    <a:lnTo>
                      <a:pt x="218" y="223"/>
                    </a:lnTo>
                    <a:lnTo>
                      <a:pt x="216" y="224"/>
                    </a:lnTo>
                    <a:lnTo>
                      <a:pt x="216" y="225"/>
                    </a:lnTo>
                    <a:lnTo>
                      <a:pt x="215" y="225"/>
                    </a:lnTo>
                    <a:lnTo>
                      <a:pt x="214" y="225"/>
                    </a:lnTo>
                    <a:lnTo>
                      <a:pt x="213" y="224"/>
                    </a:lnTo>
                    <a:lnTo>
                      <a:pt x="211" y="224"/>
                    </a:lnTo>
                    <a:lnTo>
                      <a:pt x="209" y="224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2" y="224"/>
                    </a:lnTo>
                    <a:lnTo>
                      <a:pt x="200" y="224"/>
                    </a:lnTo>
                    <a:lnTo>
                      <a:pt x="199" y="224"/>
                    </a:lnTo>
                    <a:lnTo>
                      <a:pt x="196" y="224"/>
                    </a:lnTo>
                    <a:lnTo>
                      <a:pt x="194" y="224"/>
                    </a:lnTo>
                    <a:lnTo>
                      <a:pt x="193" y="224"/>
                    </a:lnTo>
                    <a:lnTo>
                      <a:pt x="192" y="224"/>
                    </a:lnTo>
                    <a:lnTo>
                      <a:pt x="189" y="223"/>
                    </a:lnTo>
                    <a:lnTo>
                      <a:pt x="185" y="223"/>
                    </a:lnTo>
                    <a:lnTo>
                      <a:pt x="184" y="223"/>
                    </a:lnTo>
                    <a:lnTo>
                      <a:pt x="183" y="223"/>
                    </a:lnTo>
                    <a:lnTo>
                      <a:pt x="182" y="224"/>
                    </a:lnTo>
                    <a:lnTo>
                      <a:pt x="182" y="223"/>
                    </a:lnTo>
                    <a:lnTo>
                      <a:pt x="181" y="223"/>
                    </a:lnTo>
                    <a:lnTo>
                      <a:pt x="180" y="224"/>
                    </a:lnTo>
                    <a:lnTo>
                      <a:pt x="180" y="223"/>
                    </a:lnTo>
                    <a:lnTo>
                      <a:pt x="181" y="223"/>
                    </a:lnTo>
                    <a:lnTo>
                      <a:pt x="180" y="222"/>
                    </a:lnTo>
                    <a:lnTo>
                      <a:pt x="178" y="221"/>
                    </a:lnTo>
                    <a:lnTo>
                      <a:pt x="177" y="220"/>
                    </a:lnTo>
                    <a:lnTo>
                      <a:pt x="176" y="220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4" y="219"/>
                    </a:lnTo>
                    <a:lnTo>
                      <a:pt x="174" y="218"/>
                    </a:lnTo>
                    <a:lnTo>
                      <a:pt x="173" y="218"/>
                    </a:lnTo>
                    <a:lnTo>
                      <a:pt x="172" y="218"/>
                    </a:lnTo>
                    <a:lnTo>
                      <a:pt x="173" y="218"/>
                    </a:lnTo>
                    <a:lnTo>
                      <a:pt x="174" y="217"/>
                    </a:lnTo>
                    <a:lnTo>
                      <a:pt x="173" y="217"/>
                    </a:lnTo>
                    <a:lnTo>
                      <a:pt x="174" y="217"/>
                    </a:lnTo>
                    <a:lnTo>
                      <a:pt x="175" y="217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6" y="217"/>
                    </a:lnTo>
                    <a:lnTo>
                      <a:pt x="176" y="216"/>
                    </a:lnTo>
                    <a:lnTo>
                      <a:pt x="175" y="216"/>
                    </a:lnTo>
                    <a:lnTo>
                      <a:pt x="175" y="215"/>
                    </a:lnTo>
                    <a:lnTo>
                      <a:pt x="174" y="215"/>
                    </a:lnTo>
                    <a:lnTo>
                      <a:pt x="173" y="215"/>
                    </a:lnTo>
                    <a:lnTo>
                      <a:pt x="173" y="214"/>
                    </a:lnTo>
                    <a:lnTo>
                      <a:pt x="174" y="214"/>
                    </a:lnTo>
                    <a:lnTo>
                      <a:pt x="174" y="213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4" y="212"/>
                    </a:lnTo>
                    <a:lnTo>
                      <a:pt x="175" y="212"/>
                    </a:lnTo>
                    <a:lnTo>
                      <a:pt x="175" y="211"/>
                    </a:lnTo>
                    <a:lnTo>
                      <a:pt x="176" y="211"/>
                    </a:lnTo>
                    <a:lnTo>
                      <a:pt x="176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7" y="208"/>
                    </a:lnTo>
                    <a:lnTo>
                      <a:pt x="177" y="207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0" y="205"/>
                    </a:lnTo>
                    <a:lnTo>
                      <a:pt x="181" y="204"/>
                    </a:lnTo>
                    <a:lnTo>
                      <a:pt x="180" y="204"/>
                    </a:lnTo>
                    <a:lnTo>
                      <a:pt x="179" y="204"/>
                    </a:lnTo>
                    <a:lnTo>
                      <a:pt x="179" y="203"/>
                    </a:lnTo>
                    <a:lnTo>
                      <a:pt x="180" y="202"/>
                    </a:lnTo>
                    <a:lnTo>
                      <a:pt x="181" y="202"/>
                    </a:lnTo>
                    <a:lnTo>
                      <a:pt x="181" y="201"/>
                    </a:lnTo>
                    <a:lnTo>
                      <a:pt x="181" y="200"/>
                    </a:lnTo>
                    <a:lnTo>
                      <a:pt x="182" y="200"/>
                    </a:lnTo>
                    <a:lnTo>
                      <a:pt x="183" y="200"/>
                    </a:lnTo>
                    <a:lnTo>
                      <a:pt x="184" y="199"/>
                    </a:lnTo>
                    <a:lnTo>
                      <a:pt x="185" y="199"/>
                    </a:lnTo>
                    <a:lnTo>
                      <a:pt x="185" y="198"/>
                    </a:lnTo>
                    <a:lnTo>
                      <a:pt x="185" y="197"/>
                    </a:lnTo>
                    <a:lnTo>
                      <a:pt x="185" y="196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3"/>
                    </a:lnTo>
                    <a:lnTo>
                      <a:pt x="184" y="193"/>
                    </a:lnTo>
                    <a:lnTo>
                      <a:pt x="184" y="192"/>
                    </a:lnTo>
                    <a:lnTo>
                      <a:pt x="183" y="193"/>
                    </a:lnTo>
                    <a:lnTo>
                      <a:pt x="183" y="192"/>
                    </a:lnTo>
                    <a:lnTo>
                      <a:pt x="182" y="192"/>
                    </a:lnTo>
                    <a:lnTo>
                      <a:pt x="181" y="191"/>
                    </a:lnTo>
                    <a:lnTo>
                      <a:pt x="180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1"/>
                    </a:lnTo>
                    <a:lnTo>
                      <a:pt x="178" y="192"/>
                    </a:lnTo>
                    <a:lnTo>
                      <a:pt x="178" y="193"/>
                    </a:lnTo>
                    <a:lnTo>
                      <a:pt x="178" y="192"/>
                    </a:lnTo>
                    <a:lnTo>
                      <a:pt x="177" y="192"/>
                    </a:lnTo>
                    <a:lnTo>
                      <a:pt x="177" y="193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5" y="194"/>
                    </a:lnTo>
                    <a:lnTo>
                      <a:pt x="174" y="194"/>
                    </a:lnTo>
                    <a:lnTo>
                      <a:pt x="173" y="193"/>
                    </a:lnTo>
                    <a:lnTo>
                      <a:pt x="172" y="194"/>
                    </a:lnTo>
                    <a:lnTo>
                      <a:pt x="170" y="194"/>
                    </a:lnTo>
                    <a:lnTo>
                      <a:pt x="169" y="195"/>
                    </a:lnTo>
                    <a:lnTo>
                      <a:pt x="168" y="195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6" y="196"/>
                    </a:lnTo>
                    <a:lnTo>
                      <a:pt x="165" y="196"/>
                    </a:lnTo>
                    <a:lnTo>
                      <a:pt x="165" y="195"/>
                    </a:lnTo>
                    <a:lnTo>
                      <a:pt x="165" y="196"/>
                    </a:lnTo>
                    <a:lnTo>
                      <a:pt x="164" y="196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7"/>
                    </a:lnTo>
                    <a:lnTo>
                      <a:pt x="162" y="197"/>
                    </a:lnTo>
                    <a:lnTo>
                      <a:pt x="163" y="198"/>
                    </a:lnTo>
                    <a:lnTo>
                      <a:pt x="162" y="198"/>
                    </a:lnTo>
                    <a:lnTo>
                      <a:pt x="162" y="199"/>
                    </a:lnTo>
                    <a:lnTo>
                      <a:pt x="162" y="198"/>
                    </a:lnTo>
                    <a:lnTo>
                      <a:pt x="161" y="199"/>
                    </a:lnTo>
                    <a:lnTo>
                      <a:pt x="160" y="200"/>
                    </a:lnTo>
                    <a:lnTo>
                      <a:pt x="161" y="200"/>
                    </a:lnTo>
                    <a:lnTo>
                      <a:pt x="160" y="200"/>
                    </a:lnTo>
                    <a:lnTo>
                      <a:pt x="159" y="202"/>
                    </a:lnTo>
                    <a:lnTo>
                      <a:pt x="159" y="203"/>
                    </a:lnTo>
                    <a:lnTo>
                      <a:pt x="159" y="204"/>
                    </a:lnTo>
                    <a:lnTo>
                      <a:pt x="160" y="204"/>
                    </a:lnTo>
                    <a:lnTo>
                      <a:pt x="160" y="203"/>
                    </a:lnTo>
                    <a:lnTo>
                      <a:pt x="160" y="204"/>
                    </a:lnTo>
                    <a:lnTo>
                      <a:pt x="161" y="204"/>
                    </a:lnTo>
                    <a:lnTo>
                      <a:pt x="161" y="205"/>
                    </a:lnTo>
                    <a:lnTo>
                      <a:pt x="162" y="206"/>
                    </a:lnTo>
                    <a:lnTo>
                      <a:pt x="163" y="206"/>
                    </a:lnTo>
                    <a:lnTo>
                      <a:pt x="163" y="207"/>
                    </a:lnTo>
                    <a:lnTo>
                      <a:pt x="163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11"/>
                    </a:lnTo>
                    <a:lnTo>
                      <a:pt x="165" y="210"/>
                    </a:lnTo>
                    <a:lnTo>
                      <a:pt x="166" y="210"/>
                    </a:lnTo>
                    <a:lnTo>
                      <a:pt x="166" y="211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6" y="213"/>
                    </a:lnTo>
                    <a:lnTo>
                      <a:pt x="167" y="212"/>
                    </a:lnTo>
                    <a:lnTo>
                      <a:pt x="167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9" y="214"/>
                    </a:lnTo>
                    <a:lnTo>
                      <a:pt x="170" y="214"/>
                    </a:lnTo>
                    <a:lnTo>
                      <a:pt x="170" y="215"/>
                    </a:lnTo>
                    <a:lnTo>
                      <a:pt x="170" y="216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69" y="217"/>
                    </a:lnTo>
                    <a:lnTo>
                      <a:pt x="169" y="218"/>
                    </a:lnTo>
                    <a:lnTo>
                      <a:pt x="168" y="218"/>
                    </a:lnTo>
                    <a:lnTo>
                      <a:pt x="168" y="219"/>
                    </a:lnTo>
                    <a:lnTo>
                      <a:pt x="169" y="219"/>
                    </a:lnTo>
                    <a:lnTo>
                      <a:pt x="169" y="218"/>
                    </a:lnTo>
                    <a:lnTo>
                      <a:pt x="170" y="218"/>
                    </a:lnTo>
                    <a:lnTo>
                      <a:pt x="171" y="218"/>
                    </a:lnTo>
                    <a:lnTo>
                      <a:pt x="170" y="218"/>
                    </a:lnTo>
                    <a:lnTo>
                      <a:pt x="170" y="219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69" y="219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1"/>
                    </a:lnTo>
                    <a:lnTo>
                      <a:pt x="169" y="220"/>
                    </a:lnTo>
                    <a:lnTo>
                      <a:pt x="167" y="221"/>
                    </a:lnTo>
                    <a:lnTo>
                      <a:pt x="167" y="222"/>
                    </a:lnTo>
                    <a:lnTo>
                      <a:pt x="166" y="222"/>
                    </a:lnTo>
                    <a:lnTo>
                      <a:pt x="167" y="223"/>
                    </a:lnTo>
                    <a:lnTo>
                      <a:pt x="166" y="223"/>
                    </a:lnTo>
                    <a:lnTo>
                      <a:pt x="165" y="223"/>
                    </a:lnTo>
                    <a:lnTo>
                      <a:pt x="164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3"/>
                    </a:lnTo>
                    <a:lnTo>
                      <a:pt x="159" y="223"/>
                    </a:lnTo>
                    <a:lnTo>
                      <a:pt x="158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7" y="225"/>
                    </a:lnTo>
                    <a:lnTo>
                      <a:pt x="156" y="225"/>
                    </a:lnTo>
                    <a:lnTo>
                      <a:pt x="156" y="224"/>
                    </a:lnTo>
                    <a:lnTo>
                      <a:pt x="155" y="224"/>
                    </a:lnTo>
                    <a:lnTo>
                      <a:pt x="155" y="223"/>
                    </a:lnTo>
                    <a:lnTo>
                      <a:pt x="154" y="223"/>
                    </a:lnTo>
                    <a:lnTo>
                      <a:pt x="155" y="222"/>
                    </a:lnTo>
                    <a:lnTo>
                      <a:pt x="154" y="223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1"/>
                    </a:lnTo>
                    <a:lnTo>
                      <a:pt x="152" y="220"/>
                    </a:lnTo>
                    <a:lnTo>
                      <a:pt x="151" y="220"/>
                    </a:lnTo>
                    <a:lnTo>
                      <a:pt x="150" y="220"/>
                    </a:lnTo>
                    <a:lnTo>
                      <a:pt x="150" y="219"/>
                    </a:lnTo>
                    <a:lnTo>
                      <a:pt x="149" y="220"/>
                    </a:lnTo>
                    <a:lnTo>
                      <a:pt x="148" y="219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19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21"/>
                    </a:lnTo>
                    <a:lnTo>
                      <a:pt x="146" y="221"/>
                    </a:lnTo>
                    <a:lnTo>
                      <a:pt x="147" y="221"/>
                    </a:lnTo>
                    <a:lnTo>
                      <a:pt x="147" y="222"/>
                    </a:lnTo>
                    <a:lnTo>
                      <a:pt x="147" y="221"/>
                    </a:lnTo>
                    <a:lnTo>
                      <a:pt x="147" y="220"/>
                    </a:lnTo>
                    <a:lnTo>
                      <a:pt x="148" y="220"/>
                    </a:lnTo>
                    <a:lnTo>
                      <a:pt x="149" y="220"/>
                    </a:lnTo>
                    <a:lnTo>
                      <a:pt x="150" y="220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0" y="221"/>
                    </a:lnTo>
                    <a:lnTo>
                      <a:pt x="151" y="221"/>
                    </a:lnTo>
                    <a:lnTo>
                      <a:pt x="151" y="222"/>
                    </a:lnTo>
                    <a:lnTo>
                      <a:pt x="150" y="221"/>
                    </a:lnTo>
                    <a:lnTo>
                      <a:pt x="150" y="222"/>
                    </a:lnTo>
                    <a:lnTo>
                      <a:pt x="151" y="222"/>
                    </a:lnTo>
                    <a:lnTo>
                      <a:pt x="153" y="222"/>
                    </a:lnTo>
                    <a:lnTo>
                      <a:pt x="153" y="223"/>
                    </a:lnTo>
                    <a:lnTo>
                      <a:pt x="154" y="223"/>
                    </a:lnTo>
                    <a:lnTo>
                      <a:pt x="154" y="224"/>
                    </a:lnTo>
                    <a:lnTo>
                      <a:pt x="155" y="224"/>
                    </a:lnTo>
                    <a:lnTo>
                      <a:pt x="156" y="224"/>
                    </a:lnTo>
                    <a:lnTo>
                      <a:pt x="155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49" y="224"/>
                    </a:lnTo>
                    <a:lnTo>
                      <a:pt x="146" y="223"/>
                    </a:lnTo>
                    <a:lnTo>
                      <a:pt x="143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5"/>
                    </a:lnTo>
                    <a:lnTo>
                      <a:pt x="138" y="225"/>
                    </a:lnTo>
                    <a:lnTo>
                      <a:pt x="137" y="225"/>
                    </a:lnTo>
                    <a:lnTo>
                      <a:pt x="136" y="225"/>
                    </a:lnTo>
                    <a:lnTo>
                      <a:pt x="135" y="225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7"/>
                    </a:lnTo>
                    <a:lnTo>
                      <a:pt x="130" y="228"/>
                    </a:lnTo>
                    <a:lnTo>
                      <a:pt x="131" y="228"/>
                    </a:lnTo>
                    <a:lnTo>
                      <a:pt x="130" y="228"/>
                    </a:lnTo>
                    <a:lnTo>
                      <a:pt x="130" y="229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9" y="227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0" y="226"/>
                    </a:lnTo>
                    <a:lnTo>
                      <a:pt x="129" y="226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7" y="223"/>
                    </a:lnTo>
                    <a:lnTo>
                      <a:pt x="126" y="223"/>
                    </a:lnTo>
                    <a:lnTo>
                      <a:pt x="126" y="222"/>
                    </a:lnTo>
                    <a:lnTo>
                      <a:pt x="125" y="221"/>
                    </a:lnTo>
                    <a:lnTo>
                      <a:pt x="124" y="221"/>
                    </a:lnTo>
                    <a:lnTo>
                      <a:pt x="124" y="220"/>
                    </a:lnTo>
                    <a:lnTo>
                      <a:pt x="123" y="220"/>
                    </a:lnTo>
                    <a:lnTo>
                      <a:pt x="122" y="220"/>
                    </a:lnTo>
                    <a:lnTo>
                      <a:pt x="121" y="220"/>
                    </a:lnTo>
                    <a:lnTo>
                      <a:pt x="122" y="219"/>
                    </a:lnTo>
                    <a:lnTo>
                      <a:pt x="121" y="219"/>
                    </a:lnTo>
                    <a:lnTo>
                      <a:pt x="121" y="218"/>
                    </a:lnTo>
                    <a:lnTo>
                      <a:pt x="120" y="218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8"/>
                    </a:lnTo>
                    <a:lnTo>
                      <a:pt x="118" y="217"/>
                    </a:lnTo>
                    <a:lnTo>
                      <a:pt x="117" y="218"/>
                    </a:lnTo>
                    <a:lnTo>
                      <a:pt x="117" y="217"/>
                    </a:lnTo>
                    <a:lnTo>
                      <a:pt x="116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5"/>
                    </a:lnTo>
                    <a:lnTo>
                      <a:pt x="115" y="215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09" y="210"/>
                    </a:lnTo>
                    <a:lnTo>
                      <a:pt x="109" y="209"/>
                    </a:lnTo>
                    <a:lnTo>
                      <a:pt x="108" y="209"/>
                    </a:lnTo>
                    <a:lnTo>
                      <a:pt x="107" y="209"/>
                    </a:lnTo>
                    <a:lnTo>
                      <a:pt x="106" y="208"/>
                    </a:lnTo>
                    <a:lnTo>
                      <a:pt x="106" y="209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0"/>
                    </a:lnTo>
                    <a:lnTo>
                      <a:pt x="103" y="209"/>
                    </a:lnTo>
                    <a:lnTo>
                      <a:pt x="104" y="209"/>
                    </a:lnTo>
                    <a:lnTo>
                      <a:pt x="104" y="208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4" y="207"/>
                    </a:lnTo>
                    <a:lnTo>
                      <a:pt x="103" y="207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8"/>
                    </a:lnTo>
                    <a:lnTo>
                      <a:pt x="100" y="209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10"/>
                    </a:lnTo>
                    <a:lnTo>
                      <a:pt x="97" y="209"/>
                    </a:lnTo>
                    <a:lnTo>
                      <a:pt x="96" y="209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3" y="209"/>
                    </a:lnTo>
                    <a:lnTo>
                      <a:pt x="92" y="209"/>
                    </a:lnTo>
                    <a:lnTo>
                      <a:pt x="91" y="209"/>
                    </a:lnTo>
                    <a:lnTo>
                      <a:pt x="90" y="209"/>
                    </a:lnTo>
                    <a:lnTo>
                      <a:pt x="90" y="210"/>
                    </a:lnTo>
                    <a:lnTo>
                      <a:pt x="89" y="210"/>
                    </a:lnTo>
                    <a:lnTo>
                      <a:pt x="88" y="209"/>
                    </a:lnTo>
                    <a:lnTo>
                      <a:pt x="88" y="210"/>
                    </a:lnTo>
                    <a:lnTo>
                      <a:pt x="87" y="210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6" y="212"/>
                    </a:lnTo>
                    <a:lnTo>
                      <a:pt x="85" y="212"/>
                    </a:lnTo>
                    <a:lnTo>
                      <a:pt x="85" y="213"/>
                    </a:lnTo>
                    <a:lnTo>
                      <a:pt x="85" y="214"/>
                    </a:lnTo>
                    <a:lnTo>
                      <a:pt x="84" y="214"/>
                    </a:lnTo>
                    <a:lnTo>
                      <a:pt x="83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4" y="209"/>
                    </a:lnTo>
                    <a:lnTo>
                      <a:pt x="83" y="209"/>
                    </a:lnTo>
                    <a:lnTo>
                      <a:pt x="83" y="210"/>
                    </a:lnTo>
                    <a:lnTo>
                      <a:pt x="82" y="210"/>
                    </a:lnTo>
                    <a:lnTo>
                      <a:pt x="81" y="210"/>
                    </a:lnTo>
                    <a:lnTo>
                      <a:pt x="81" y="211"/>
                    </a:lnTo>
                    <a:lnTo>
                      <a:pt x="81" y="210"/>
                    </a:lnTo>
                    <a:lnTo>
                      <a:pt x="80" y="211"/>
                    </a:lnTo>
                    <a:lnTo>
                      <a:pt x="81" y="211"/>
                    </a:lnTo>
                    <a:lnTo>
                      <a:pt x="80" y="212"/>
                    </a:lnTo>
                    <a:lnTo>
                      <a:pt x="81" y="212"/>
                    </a:lnTo>
                    <a:lnTo>
                      <a:pt x="81" y="213"/>
                    </a:lnTo>
                    <a:lnTo>
                      <a:pt x="80" y="214"/>
                    </a:lnTo>
                    <a:lnTo>
                      <a:pt x="80" y="215"/>
                    </a:lnTo>
                    <a:lnTo>
                      <a:pt x="80" y="214"/>
                    </a:lnTo>
                    <a:lnTo>
                      <a:pt x="79" y="215"/>
                    </a:lnTo>
                    <a:lnTo>
                      <a:pt x="79" y="216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7" y="217"/>
                    </a:lnTo>
                    <a:lnTo>
                      <a:pt x="76" y="218"/>
                    </a:lnTo>
                    <a:lnTo>
                      <a:pt x="75" y="218"/>
                    </a:lnTo>
                    <a:lnTo>
                      <a:pt x="74" y="218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1" y="219"/>
                    </a:lnTo>
                    <a:lnTo>
                      <a:pt x="70" y="220"/>
                    </a:lnTo>
                    <a:lnTo>
                      <a:pt x="70" y="219"/>
                    </a:lnTo>
                    <a:lnTo>
                      <a:pt x="69" y="219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20"/>
                    </a:lnTo>
                    <a:lnTo>
                      <a:pt x="64" y="220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8"/>
                    </a:lnTo>
                    <a:lnTo>
                      <a:pt x="64" y="217"/>
                    </a:lnTo>
                    <a:lnTo>
                      <a:pt x="65" y="217"/>
                    </a:lnTo>
                    <a:lnTo>
                      <a:pt x="65" y="216"/>
                    </a:lnTo>
                    <a:lnTo>
                      <a:pt x="66" y="216"/>
                    </a:lnTo>
                    <a:lnTo>
                      <a:pt x="66" y="215"/>
                    </a:lnTo>
                    <a:lnTo>
                      <a:pt x="65" y="215"/>
                    </a:lnTo>
                    <a:lnTo>
                      <a:pt x="65" y="214"/>
                    </a:lnTo>
                    <a:lnTo>
                      <a:pt x="64" y="214"/>
                    </a:lnTo>
                    <a:lnTo>
                      <a:pt x="64" y="213"/>
                    </a:lnTo>
                    <a:lnTo>
                      <a:pt x="63" y="214"/>
                    </a:lnTo>
                    <a:lnTo>
                      <a:pt x="62" y="214"/>
                    </a:lnTo>
                    <a:lnTo>
                      <a:pt x="61" y="214"/>
                    </a:lnTo>
                    <a:lnTo>
                      <a:pt x="61" y="215"/>
                    </a:lnTo>
                    <a:lnTo>
                      <a:pt x="60" y="215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9" y="215"/>
                    </a:lnTo>
                    <a:lnTo>
                      <a:pt x="59" y="214"/>
                    </a:lnTo>
                    <a:lnTo>
                      <a:pt x="59" y="213"/>
                    </a:lnTo>
                    <a:lnTo>
                      <a:pt x="58" y="214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4"/>
                    </a:lnTo>
                    <a:lnTo>
                      <a:pt x="56" y="215"/>
                    </a:lnTo>
                    <a:lnTo>
                      <a:pt x="55" y="216"/>
                    </a:lnTo>
                    <a:lnTo>
                      <a:pt x="55" y="215"/>
                    </a:lnTo>
                    <a:lnTo>
                      <a:pt x="54" y="216"/>
                    </a:lnTo>
                    <a:lnTo>
                      <a:pt x="54" y="215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3" y="213"/>
                    </a:lnTo>
                    <a:lnTo>
                      <a:pt x="54" y="213"/>
                    </a:lnTo>
                    <a:lnTo>
                      <a:pt x="54" y="212"/>
                    </a:lnTo>
                    <a:lnTo>
                      <a:pt x="55" y="212"/>
                    </a:lnTo>
                    <a:lnTo>
                      <a:pt x="56" y="212"/>
                    </a:lnTo>
                    <a:lnTo>
                      <a:pt x="57" y="212"/>
                    </a:lnTo>
                    <a:lnTo>
                      <a:pt x="56" y="211"/>
                    </a:lnTo>
                    <a:lnTo>
                      <a:pt x="57" y="211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9" y="209"/>
                    </a:lnTo>
                    <a:lnTo>
                      <a:pt x="58" y="208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7" y="209"/>
                    </a:lnTo>
                    <a:lnTo>
                      <a:pt x="56" y="209"/>
                    </a:lnTo>
                    <a:lnTo>
                      <a:pt x="56" y="208"/>
                    </a:lnTo>
                    <a:lnTo>
                      <a:pt x="57" y="208"/>
                    </a:lnTo>
                    <a:lnTo>
                      <a:pt x="56" y="208"/>
                    </a:lnTo>
                    <a:lnTo>
                      <a:pt x="56" y="207"/>
                    </a:lnTo>
                    <a:lnTo>
                      <a:pt x="57" y="207"/>
                    </a:lnTo>
                    <a:lnTo>
                      <a:pt x="58" y="206"/>
                    </a:lnTo>
                    <a:lnTo>
                      <a:pt x="57" y="206"/>
                    </a:lnTo>
                    <a:lnTo>
                      <a:pt x="58" y="205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6" y="204"/>
                    </a:lnTo>
                    <a:lnTo>
                      <a:pt x="56" y="205"/>
                    </a:lnTo>
                    <a:lnTo>
                      <a:pt x="55" y="204"/>
                    </a:lnTo>
                    <a:lnTo>
                      <a:pt x="55" y="205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3" y="206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4" y="206"/>
                    </a:lnTo>
                    <a:lnTo>
                      <a:pt x="55" y="207"/>
                    </a:lnTo>
                    <a:lnTo>
                      <a:pt x="54" y="207"/>
                    </a:lnTo>
                    <a:lnTo>
                      <a:pt x="54" y="208"/>
                    </a:lnTo>
                    <a:lnTo>
                      <a:pt x="53" y="208"/>
                    </a:lnTo>
                    <a:lnTo>
                      <a:pt x="52" y="208"/>
                    </a:lnTo>
                    <a:lnTo>
                      <a:pt x="52" y="209"/>
                    </a:lnTo>
                    <a:lnTo>
                      <a:pt x="51" y="209"/>
                    </a:lnTo>
                    <a:lnTo>
                      <a:pt x="52" y="209"/>
                    </a:lnTo>
                    <a:lnTo>
                      <a:pt x="52" y="208"/>
                    </a:lnTo>
                    <a:lnTo>
                      <a:pt x="51" y="208"/>
                    </a:lnTo>
                    <a:lnTo>
                      <a:pt x="51" y="207"/>
                    </a:lnTo>
                    <a:lnTo>
                      <a:pt x="50" y="207"/>
                    </a:lnTo>
                    <a:lnTo>
                      <a:pt x="49" y="207"/>
                    </a:lnTo>
                    <a:lnTo>
                      <a:pt x="49" y="206"/>
                    </a:lnTo>
                    <a:lnTo>
                      <a:pt x="48" y="206"/>
                    </a:lnTo>
                    <a:lnTo>
                      <a:pt x="47" y="207"/>
                    </a:lnTo>
                    <a:lnTo>
                      <a:pt x="48" y="207"/>
                    </a:lnTo>
                    <a:lnTo>
                      <a:pt x="47" y="208"/>
                    </a:lnTo>
                    <a:lnTo>
                      <a:pt x="47" y="207"/>
                    </a:lnTo>
                    <a:lnTo>
                      <a:pt x="47" y="208"/>
                    </a:lnTo>
                    <a:lnTo>
                      <a:pt x="46" y="208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1"/>
                    </a:lnTo>
                    <a:lnTo>
                      <a:pt x="46" y="211"/>
                    </a:lnTo>
                    <a:lnTo>
                      <a:pt x="47" y="212"/>
                    </a:lnTo>
                    <a:lnTo>
                      <a:pt x="46" y="212"/>
                    </a:lnTo>
                    <a:lnTo>
                      <a:pt x="45" y="212"/>
                    </a:lnTo>
                    <a:lnTo>
                      <a:pt x="45" y="213"/>
                    </a:lnTo>
                    <a:lnTo>
                      <a:pt x="45" y="214"/>
                    </a:lnTo>
                    <a:lnTo>
                      <a:pt x="46" y="214"/>
                    </a:lnTo>
                    <a:lnTo>
                      <a:pt x="45" y="214"/>
                    </a:lnTo>
                    <a:lnTo>
                      <a:pt x="45" y="215"/>
                    </a:lnTo>
                    <a:lnTo>
                      <a:pt x="44" y="214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2"/>
                    </a:lnTo>
                    <a:lnTo>
                      <a:pt x="43" y="213"/>
                    </a:lnTo>
                    <a:lnTo>
                      <a:pt x="42" y="213"/>
                    </a:lnTo>
                    <a:lnTo>
                      <a:pt x="42" y="212"/>
                    </a:lnTo>
                    <a:lnTo>
                      <a:pt x="41" y="212"/>
                    </a:lnTo>
                    <a:lnTo>
                      <a:pt x="41" y="213"/>
                    </a:lnTo>
                    <a:lnTo>
                      <a:pt x="40" y="213"/>
                    </a:lnTo>
                    <a:lnTo>
                      <a:pt x="40" y="214"/>
                    </a:lnTo>
                    <a:lnTo>
                      <a:pt x="39" y="214"/>
                    </a:lnTo>
                    <a:lnTo>
                      <a:pt x="39" y="215"/>
                    </a:lnTo>
                    <a:lnTo>
                      <a:pt x="38" y="214"/>
                    </a:lnTo>
                    <a:lnTo>
                      <a:pt x="37" y="214"/>
                    </a:lnTo>
                    <a:lnTo>
                      <a:pt x="36" y="214"/>
                    </a:lnTo>
                    <a:lnTo>
                      <a:pt x="35" y="214"/>
                    </a:lnTo>
                    <a:lnTo>
                      <a:pt x="34" y="215"/>
                    </a:lnTo>
                    <a:lnTo>
                      <a:pt x="33" y="215"/>
                    </a:lnTo>
                    <a:lnTo>
                      <a:pt x="32" y="216"/>
                    </a:lnTo>
                    <a:lnTo>
                      <a:pt x="31" y="216"/>
                    </a:lnTo>
                    <a:lnTo>
                      <a:pt x="31" y="217"/>
                    </a:lnTo>
                    <a:lnTo>
                      <a:pt x="30" y="217"/>
                    </a:lnTo>
                    <a:lnTo>
                      <a:pt x="29" y="217"/>
                    </a:lnTo>
                    <a:lnTo>
                      <a:pt x="30" y="217"/>
                    </a:lnTo>
                    <a:lnTo>
                      <a:pt x="30" y="216"/>
                    </a:lnTo>
                    <a:lnTo>
                      <a:pt x="30" y="215"/>
                    </a:lnTo>
                    <a:lnTo>
                      <a:pt x="29" y="215"/>
                    </a:lnTo>
                    <a:lnTo>
                      <a:pt x="29" y="216"/>
                    </a:lnTo>
                    <a:lnTo>
                      <a:pt x="28" y="215"/>
                    </a:lnTo>
                    <a:lnTo>
                      <a:pt x="28" y="216"/>
                    </a:lnTo>
                    <a:lnTo>
                      <a:pt x="28" y="215"/>
                    </a:lnTo>
                    <a:lnTo>
                      <a:pt x="26" y="216"/>
                    </a:lnTo>
                    <a:lnTo>
                      <a:pt x="25" y="216"/>
                    </a:lnTo>
                    <a:lnTo>
                      <a:pt x="26" y="215"/>
                    </a:lnTo>
                    <a:lnTo>
                      <a:pt x="25" y="215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4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2" y="216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9"/>
                    </a:lnTo>
                    <a:lnTo>
                      <a:pt x="21" y="219"/>
                    </a:lnTo>
                    <a:lnTo>
                      <a:pt x="20" y="219"/>
                    </a:lnTo>
                    <a:lnTo>
                      <a:pt x="20" y="220"/>
                    </a:lnTo>
                    <a:lnTo>
                      <a:pt x="19" y="220"/>
                    </a:lnTo>
                    <a:lnTo>
                      <a:pt x="19" y="221"/>
                    </a:lnTo>
                    <a:lnTo>
                      <a:pt x="19" y="222"/>
                    </a:lnTo>
                    <a:lnTo>
                      <a:pt x="19" y="223"/>
                    </a:lnTo>
                    <a:lnTo>
                      <a:pt x="20" y="223"/>
                    </a:lnTo>
                    <a:lnTo>
                      <a:pt x="19" y="223"/>
                    </a:lnTo>
                    <a:lnTo>
                      <a:pt x="19" y="224"/>
                    </a:lnTo>
                    <a:lnTo>
                      <a:pt x="19" y="225"/>
                    </a:lnTo>
                    <a:lnTo>
                      <a:pt x="19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7" y="230"/>
                    </a:lnTo>
                    <a:lnTo>
                      <a:pt x="16" y="230"/>
                    </a:lnTo>
                    <a:lnTo>
                      <a:pt x="16" y="231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4"/>
                    </a:lnTo>
                    <a:lnTo>
                      <a:pt x="17" y="234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9" y="233"/>
                    </a:lnTo>
                    <a:lnTo>
                      <a:pt x="20" y="233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21" y="232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2" y="232"/>
                    </a:lnTo>
                    <a:lnTo>
                      <a:pt x="22" y="231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4" y="232"/>
                    </a:lnTo>
                    <a:lnTo>
                      <a:pt x="24" y="233"/>
                    </a:lnTo>
                    <a:lnTo>
                      <a:pt x="23" y="233"/>
                    </a:lnTo>
                    <a:lnTo>
                      <a:pt x="22" y="233"/>
                    </a:lnTo>
                    <a:lnTo>
                      <a:pt x="22" y="232"/>
                    </a:lnTo>
                    <a:lnTo>
                      <a:pt x="22" y="233"/>
                    </a:lnTo>
                    <a:lnTo>
                      <a:pt x="21" y="234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4"/>
                    </a:lnTo>
                    <a:lnTo>
                      <a:pt x="20" y="234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6"/>
                    </a:lnTo>
                    <a:lnTo>
                      <a:pt x="18" y="236"/>
                    </a:lnTo>
                    <a:lnTo>
                      <a:pt x="18" y="237"/>
                    </a:lnTo>
                    <a:lnTo>
                      <a:pt x="19" y="236"/>
                    </a:lnTo>
                    <a:lnTo>
                      <a:pt x="20" y="236"/>
                    </a:lnTo>
                    <a:lnTo>
                      <a:pt x="21" y="236"/>
                    </a:lnTo>
                    <a:lnTo>
                      <a:pt x="22" y="235"/>
                    </a:lnTo>
                    <a:lnTo>
                      <a:pt x="23" y="235"/>
                    </a:lnTo>
                    <a:lnTo>
                      <a:pt x="24" y="235"/>
                    </a:lnTo>
                    <a:lnTo>
                      <a:pt x="24" y="236"/>
                    </a:lnTo>
                    <a:lnTo>
                      <a:pt x="25" y="235"/>
                    </a:lnTo>
                    <a:lnTo>
                      <a:pt x="26" y="235"/>
                    </a:lnTo>
                    <a:lnTo>
                      <a:pt x="25" y="236"/>
                    </a:lnTo>
                    <a:lnTo>
                      <a:pt x="25" y="237"/>
                    </a:lnTo>
                    <a:lnTo>
                      <a:pt x="24" y="238"/>
                    </a:lnTo>
                    <a:lnTo>
                      <a:pt x="23" y="239"/>
                    </a:lnTo>
                    <a:lnTo>
                      <a:pt x="22" y="240"/>
                    </a:lnTo>
                    <a:lnTo>
                      <a:pt x="21" y="241"/>
                    </a:lnTo>
                    <a:lnTo>
                      <a:pt x="22" y="241"/>
                    </a:lnTo>
                    <a:lnTo>
                      <a:pt x="22" y="242"/>
                    </a:lnTo>
                    <a:lnTo>
                      <a:pt x="23" y="242"/>
                    </a:lnTo>
                    <a:lnTo>
                      <a:pt x="22" y="241"/>
                    </a:lnTo>
                    <a:lnTo>
                      <a:pt x="23" y="240"/>
                    </a:lnTo>
                    <a:lnTo>
                      <a:pt x="23" y="241"/>
                    </a:lnTo>
                    <a:lnTo>
                      <a:pt x="24" y="240"/>
                    </a:lnTo>
                    <a:lnTo>
                      <a:pt x="24" y="239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7"/>
                    </a:lnTo>
                    <a:lnTo>
                      <a:pt x="26" y="237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7" y="236"/>
                    </a:lnTo>
                    <a:lnTo>
                      <a:pt x="28" y="235"/>
                    </a:lnTo>
                    <a:lnTo>
                      <a:pt x="29" y="235"/>
                    </a:lnTo>
                    <a:lnTo>
                      <a:pt x="30" y="235"/>
                    </a:lnTo>
                    <a:lnTo>
                      <a:pt x="31" y="235"/>
                    </a:lnTo>
                    <a:lnTo>
                      <a:pt x="30" y="236"/>
                    </a:lnTo>
                    <a:lnTo>
                      <a:pt x="30" y="237"/>
                    </a:lnTo>
                    <a:lnTo>
                      <a:pt x="29" y="237"/>
                    </a:lnTo>
                    <a:lnTo>
                      <a:pt x="30" y="237"/>
                    </a:lnTo>
                    <a:lnTo>
                      <a:pt x="30" y="238"/>
                    </a:lnTo>
                    <a:lnTo>
                      <a:pt x="29" y="238"/>
                    </a:lnTo>
                    <a:lnTo>
                      <a:pt x="29" y="239"/>
                    </a:lnTo>
                    <a:lnTo>
                      <a:pt x="30" y="239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2" y="240"/>
                    </a:lnTo>
                    <a:lnTo>
                      <a:pt x="33" y="239"/>
                    </a:lnTo>
                    <a:lnTo>
                      <a:pt x="33" y="240"/>
                    </a:lnTo>
                    <a:lnTo>
                      <a:pt x="34" y="240"/>
                    </a:lnTo>
                    <a:lnTo>
                      <a:pt x="34" y="241"/>
                    </a:lnTo>
                    <a:lnTo>
                      <a:pt x="35" y="241"/>
                    </a:lnTo>
                    <a:lnTo>
                      <a:pt x="35" y="242"/>
                    </a:lnTo>
                    <a:lnTo>
                      <a:pt x="36" y="242"/>
                    </a:lnTo>
                    <a:lnTo>
                      <a:pt x="36" y="243"/>
                    </a:lnTo>
                    <a:lnTo>
                      <a:pt x="35" y="243"/>
                    </a:lnTo>
                    <a:lnTo>
                      <a:pt x="35" y="242"/>
                    </a:lnTo>
                    <a:lnTo>
                      <a:pt x="34" y="242"/>
                    </a:lnTo>
                    <a:lnTo>
                      <a:pt x="33" y="242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0" y="244"/>
                    </a:lnTo>
                    <a:lnTo>
                      <a:pt x="30" y="245"/>
                    </a:lnTo>
                    <a:lnTo>
                      <a:pt x="30" y="246"/>
                    </a:lnTo>
                    <a:lnTo>
                      <a:pt x="29" y="247"/>
                    </a:lnTo>
                    <a:lnTo>
                      <a:pt x="28" y="248"/>
                    </a:lnTo>
                    <a:lnTo>
                      <a:pt x="27" y="249"/>
                    </a:lnTo>
                    <a:lnTo>
                      <a:pt x="26" y="248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5" y="247"/>
                    </a:lnTo>
                    <a:lnTo>
                      <a:pt x="24" y="247"/>
                    </a:lnTo>
                    <a:lnTo>
                      <a:pt x="24" y="246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5"/>
                    </a:lnTo>
                    <a:lnTo>
                      <a:pt x="21" y="246"/>
                    </a:lnTo>
                    <a:lnTo>
                      <a:pt x="20" y="246"/>
                    </a:lnTo>
                    <a:lnTo>
                      <a:pt x="21" y="246"/>
                    </a:lnTo>
                    <a:lnTo>
                      <a:pt x="20" y="247"/>
                    </a:lnTo>
                    <a:lnTo>
                      <a:pt x="19" y="246"/>
                    </a:lnTo>
                    <a:lnTo>
                      <a:pt x="19" y="245"/>
                    </a:lnTo>
                    <a:lnTo>
                      <a:pt x="19" y="246"/>
                    </a:lnTo>
                    <a:lnTo>
                      <a:pt x="18" y="246"/>
                    </a:lnTo>
                    <a:lnTo>
                      <a:pt x="18" y="247"/>
                    </a:lnTo>
                    <a:lnTo>
                      <a:pt x="17" y="246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7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3" y="247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8"/>
                    </a:lnTo>
                    <a:lnTo>
                      <a:pt x="12" y="247"/>
                    </a:lnTo>
                    <a:lnTo>
                      <a:pt x="11" y="247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9" y="245"/>
                    </a:lnTo>
                    <a:lnTo>
                      <a:pt x="9" y="244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8" y="241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8"/>
                    </a:lnTo>
                    <a:lnTo>
                      <a:pt x="6" y="239"/>
                    </a:lnTo>
                    <a:lnTo>
                      <a:pt x="5" y="239"/>
                    </a:lnTo>
                    <a:lnTo>
                      <a:pt x="5" y="238"/>
                    </a:lnTo>
                    <a:lnTo>
                      <a:pt x="5" y="237"/>
                    </a:lnTo>
                    <a:lnTo>
                      <a:pt x="4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3" y="235"/>
                    </a:lnTo>
                    <a:lnTo>
                      <a:pt x="3" y="234"/>
                    </a:lnTo>
                    <a:lnTo>
                      <a:pt x="2" y="234"/>
                    </a:lnTo>
                    <a:lnTo>
                      <a:pt x="1" y="234"/>
                    </a:lnTo>
                    <a:lnTo>
                      <a:pt x="0" y="233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0" y="230"/>
                    </a:lnTo>
                    <a:lnTo>
                      <a:pt x="0" y="229"/>
                    </a:lnTo>
                    <a:lnTo>
                      <a:pt x="1" y="229"/>
                    </a:lnTo>
                    <a:lnTo>
                      <a:pt x="1" y="228"/>
                    </a:lnTo>
                    <a:lnTo>
                      <a:pt x="1" y="227"/>
                    </a:lnTo>
                    <a:lnTo>
                      <a:pt x="2" y="227"/>
                    </a:lnTo>
                    <a:lnTo>
                      <a:pt x="3" y="227"/>
                    </a:lnTo>
                    <a:lnTo>
                      <a:pt x="3" y="226"/>
                    </a:lnTo>
                    <a:lnTo>
                      <a:pt x="4" y="226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7" y="225"/>
                    </a:lnTo>
                    <a:lnTo>
                      <a:pt x="7" y="224"/>
                    </a:lnTo>
                    <a:lnTo>
                      <a:pt x="7" y="223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9" y="216"/>
                    </a:lnTo>
                    <a:lnTo>
                      <a:pt x="8" y="216"/>
                    </a:lnTo>
                    <a:lnTo>
                      <a:pt x="9" y="215"/>
                    </a:lnTo>
                    <a:lnTo>
                      <a:pt x="9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2"/>
                    </a:lnTo>
                    <a:lnTo>
                      <a:pt x="10" y="211"/>
                    </a:lnTo>
                    <a:lnTo>
                      <a:pt x="11" y="211"/>
                    </a:lnTo>
                    <a:lnTo>
                      <a:pt x="10" y="211"/>
                    </a:lnTo>
                    <a:lnTo>
                      <a:pt x="11" y="210"/>
                    </a:lnTo>
                    <a:lnTo>
                      <a:pt x="11" y="209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1" y="208"/>
                    </a:lnTo>
                    <a:lnTo>
                      <a:pt x="11" y="207"/>
                    </a:lnTo>
                    <a:lnTo>
                      <a:pt x="11" y="206"/>
                    </a:lnTo>
                    <a:lnTo>
                      <a:pt x="12" y="206"/>
                    </a:lnTo>
                    <a:lnTo>
                      <a:pt x="12" y="207"/>
                    </a:lnTo>
                    <a:lnTo>
                      <a:pt x="12" y="206"/>
                    </a:lnTo>
                    <a:lnTo>
                      <a:pt x="13" y="206"/>
                    </a:lnTo>
                    <a:lnTo>
                      <a:pt x="13" y="207"/>
                    </a:lnTo>
                    <a:lnTo>
                      <a:pt x="14" y="207"/>
                    </a:lnTo>
                    <a:lnTo>
                      <a:pt x="15" y="206"/>
                    </a:lnTo>
                    <a:lnTo>
                      <a:pt x="15" y="207"/>
                    </a:lnTo>
                    <a:lnTo>
                      <a:pt x="15" y="206"/>
                    </a:lnTo>
                    <a:lnTo>
                      <a:pt x="16" y="206"/>
                    </a:lnTo>
                    <a:lnTo>
                      <a:pt x="16" y="205"/>
                    </a:lnTo>
                    <a:lnTo>
                      <a:pt x="16" y="204"/>
                    </a:lnTo>
                    <a:lnTo>
                      <a:pt x="16" y="203"/>
                    </a:lnTo>
                    <a:lnTo>
                      <a:pt x="17" y="203"/>
                    </a:lnTo>
                    <a:lnTo>
                      <a:pt x="18" y="203"/>
                    </a:lnTo>
                    <a:lnTo>
                      <a:pt x="19" y="202"/>
                    </a:lnTo>
                    <a:lnTo>
                      <a:pt x="20" y="202"/>
                    </a:lnTo>
                    <a:lnTo>
                      <a:pt x="21" y="203"/>
                    </a:lnTo>
                    <a:lnTo>
                      <a:pt x="21" y="202"/>
                    </a:lnTo>
                    <a:lnTo>
                      <a:pt x="22" y="203"/>
                    </a:lnTo>
                    <a:lnTo>
                      <a:pt x="22" y="202"/>
                    </a:lnTo>
                    <a:lnTo>
                      <a:pt x="23" y="202"/>
                    </a:lnTo>
                    <a:lnTo>
                      <a:pt x="24" y="201"/>
                    </a:lnTo>
                    <a:lnTo>
                      <a:pt x="24" y="202"/>
                    </a:lnTo>
                    <a:lnTo>
                      <a:pt x="25" y="202"/>
                    </a:lnTo>
                    <a:lnTo>
                      <a:pt x="26" y="201"/>
                    </a:lnTo>
                    <a:lnTo>
                      <a:pt x="27" y="201"/>
                    </a:lnTo>
                    <a:lnTo>
                      <a:pt x="28" y="200"/>
                    </a:lnTo>
                    <a:lnTo>
                      <a:pt x="29" y="199"/>
                    </a:lnTo>
                    <a:lnTo>
                      <a:pt x="30" y="199"/>
                    </a:lnTo>
                    <a:lnTo>
                      <a:pt x="30" y="198"/>
                    </a:lnTo>
                    <a:lnTo>
                      <a:pt x="31" y="198"/>
                    </a:lnTo>
                    <a:lnTo>
                      <a:pt x="32" y="198"/>
                    </a:lnTo>
                    <a:lnTo>
                      <a:pt x="33" y="198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5" y="199"/>
                    </a:lnTo>
                    <a:lnTo>
                      <a:pt x="37" y="199"/>
                    </a:lnTo>
                    <a:lnTo>
                      <a:pt x="37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8" y="197"/>
                    </a:lnTo>
                    <a:lnTo>
                      <a:pt x="39" y="197"/>
                    </a:lnTo>
                    <a:lnTo>
                      <a:pt x="40" y="196"/>
                    </a:lnTo>
                    <a:lnTo>
                      <a:pt x="41" y="195"/>
                    </a:lnTo>
                    <a:lnTo>
                      <a:pt x="42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7"/>
                    </a:lnTo>
                    <a:lnTo>
                      <a:pt x="43" y="198"/>
                    </a:lnTo>
                    <a:lnTo>
                      <a:pt x="44" y="198"/>
                    </a:lnTo>
                    <a:lnTo>
                      <a:pt x="44" y="199"/>
                    </a:lnTo>
                    <a:lnTo>
                      <a:pt x="45" y="199"/>
                    </a:lnTo>
                    <a:lnTo>
                      <a:pt x="46" y="198"/>
                    </a:lnTo>
                    <a:lnTo>
                      <a:pt x="47" y="198"/>
                    </a:lnTo>
                    <a:lnTo>
                      <a:pt x="47" y="197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9" y="196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1" y="197"/>
                    </a:lnTo>
                    <a:lnTo>
                      <a:pt x="52" y="197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7"/>
                    </a:lnTo>
                    <a:lnTo>
                      <a:pt x="56" y="196"/>
                    </a:lnTo>
                    <a:lnTo>
                      <a:pt x="57" y="196"/>
                    </a:lnTo>
                    <a:lnTo>
                      <a:pt x="58" y="196"/>
                    </a:lnTo>
                    <a:lnTo>
                      <a:pt x="59" y="196"/>
                    </a:lnTo>
                    <a:lnTo>
                      <a:pt x="59" y="197"/>
                    </a:lnTo>
                    <a:lnTo>
                      <a:pt x="58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60" y="195"/>
                    </a:lnTo>
                    <a:lnTo>
                      <a:pt x="61" y="195"/>
                    </a:lnTo>
                    <a:lnTo>
                      <a:pt x="62" y="195"/>
                    </a:lnTo>
                    <a:lnTo>
                      <a:pt x="62" y="196"/>
                    </a:lnTo>
                    <a:lnTo>
                      <a:pt x="64" y="195"/>
                    </a:lnTo>
                    <a:lnTo>
                      <a:pt x="64" y="194"/>
                    </a:lnTo>
                    <a:lnTo>
                      <a:pt x="65" y="193"/>
                    </a:lnTo>
                    <a:lnTo>
                      <a:pt x="67" y="193"/>
                    </a:lnTo>
                    <a:lnTo>
                      <a:pt x="67" y="192"/>
                    </a:lnTo>
                    <a:lnTo>
                      <a:pt x="67" y="191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6" y="190"/>
                    </a:lnTo>
                    <a:lnTo>
                      <a:pt x="65" y="189"/>
                    </a:lnTo>
                    <a:lnTo>
                      <a:pt x="66" y="189"/>
                    </a:lnTo>
                    <a:lnTo>
                      <a:pt x="66" y="188"/>
                    </a:lnTo>
                    <a:lnTo>
                      <a:pt x="67" y="188"/>
                    </a:lnTo>
                    <a:lnTo>
                      <a:pt x="68" y="188"/>
                    </a:lnTo>
                    <a:lnTo>
                      <a:pt x="67" y="187"/>
                    </a:lnTo>
                    <a:lnTo>
                      <a:pt x="68" y="187"/>
                    </a:lnTo>
                    <a:lnTo>
                      <a:pt x="68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1" y="186"/>
                    </a:lnTo>
                    <a:lnTo>
                      <a:pt x="72" y="185"/>
                    </a:lnTo>
                    <a:lnTo>
                      <a:pt x="71" y="184"/>
                    </a:lnTo>
                    <a:lnTo>
                      <a:pt x="73" y="184"/>
                    </a:lnTo>
                    <a:lnTo>
                      <a:pt x="74" y="183"/>
                    </a:lnTo>
                    <a:lnTo>
                      <a:pt x="74" y="182"/>
                    </a:lnTo>
                    <a:lnTo>
                      <a:pt x="75" y="181"/>
                    </a:lnTo>
                    <a:lnTo>
                      <a:pt x="76" y="180"/>
                    </a:lnTo>
                    <a:lnTo>
                      <a:pt x="75" y="180"/>
                    </a:lnTo>
                    <a:lnTo>
                      <a:pt x="76" y="179"/>
                    </a:lnTo>
                    <a:lnTo>
                      <a:pt x="75" y="179"/>
                    </a:lnTo>
                    <a:lnTo>
                      <a:pt x="75" y="178"/>
                    </a:lnTo>
                    <a:lnTo>
                      <a:pt x="74" y="177"/>
                    </a:lnTo>
                    <a:lnTo>
                      <a:pt x="73" y="177"/>
                    </a:lnTo>
                    <a:lnTo>
                      <a:pt x="73" y="176"/>
                    </a:lnTo>
                    <a:lnTo>
                      <a:pt x="74" y="176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2" y="174"/>
                    </a:lnTo>
                    <a:lnTo>
                      <a:pt x="73" y="174"/>
                    </a:lnTo>
                    <a:lnTo>
                      <a:pt x="72" y="174"/>
                    </a:lnTo>
                    <a:lnTo>
                      <a:pt x="73" y="173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1" y="172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1"/>
                    </a:lnTo>
                    <a:lnTo>
                      <a:pt x="65" y="171"/>
                    </a:lnTo>
                    <a:lnTo>
                      <a:pt x="65" y="172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70"/>
                    </a:lnTo>
                    <a:lnTo>
                      <a:pt x="61" y="170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9"/>
                    </a:lnTo>
                    <a:lnTo>
                      <a:pt x="59" y="170"/>
                    </a:lnTo>
                    <a:lnTo>
                      <a:pt x="58" y="170"/>
                    </a:lnTo>
                    <a:lnTo>
                      <a:pt x="59" y="171"/>
                    </a:lnTo>
                    <a:lnTo>
                      <a:pt x="58" y="171"/>
                    </a:lnTo>
                    <a:lnTo>
                      <a:pt x="58" y="172"/>
                    </a:lnTo>
                    <a:lnTo>
                      <a:pt x="57" y="171"/>
                    </a:lnTo>
                    <a:lnTo>
                      <a:pt x="57" y="170"/>
                    </a:lnTo>
                    <a:lnTo>
                      <a:pt x="57" y="169"/>
                    </a:lnTo>
                    <a:lnTo>
                      <a:pt x="57" y="168"/>
                    </a:lnTo>
                    <a:lnTo>
                      <a:pt x="58" y="168"/>
                    </a:lnTo>
                    <a:lnTo>
                      <a:pt x="57" y="168"/>
                    </a:lnTo>
                    <a:lnTo>
                      <a:pt x="55" y="167"/>
                    </a:lnTo>
                    <a:lnTo>
                      <a:pt x="54" y="167"/>
                    </a:lnTo>
                    <a:lnTo>
                      <a:pt x="54" y="168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70"/>
                    </a:lnTo>
                    <a:lnTo>
                      <a:pt x="54" y="170"/>
                    </a:lnTo>
                    <a:lnTo>
                      <a:pt x="53" y="170"/>
                    </a:lnTo>
                    <a:lnTo>
                      <a:pt x="52" y="170"/>
                    </a:lnTo>
                    <a:lnTo>
                      <a:pt x="51" y="169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7" y="171"/>
                    </a:lnTo>
                    <a:lnTo>
                      <a:pt x="46" y="170"/>
                    </a:lnTo>
                    <a:lnTo>
                      <a:pt x="45" y="169"/>
                    </a:lnTo>
                    <a:lnTo>
                      <a:pt x="45" y="170"/>
                    </a:lnTo>
                    <a:lnTo>
                      <a:pt x="44" y="171"/>
                    </a:lnTo>
                    <a:lnTo>
                      <a:pt x="44" y="172"/>
                    </a:lnTo>
                    <a:lnTo>
                      <a:pt x="43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1" y="172"/>
                    </a:lnTo>
                    <a:lnTo>
                      <a:pt x="40" y="172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39" y="169"/>
                    </a:lnTo>
                    <a:lnTo>
                      <a:pt x="38" y="169"/>
                    </a:lnTo>
                    <a:lnTo>
                      <a:pt x="37" y="169"/>
                    </a:lnTo>
                    <a:lnTo>
                      <a:pt x="37" y="168"/>
                    </a:lnTo>
                    <a:lnTo>
                      <a:pt x="36" y="169"/>
                    </a:lnTo>
                    <a:lnTo>
                      <a:pt x="36" y="170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9"/>
                    </a:lnTo>
                    <a:lnTo>
                      <a:pt x="33" y="169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30" y="167"/>
                    </a:lnTo>
                    <a:lnTo>
                      <a:pt x="30" y="166"/>
                    </a:lnTo>
                    <a:lnTo>
                      <a:pt x="30" y="165"/>
                    </a:lnTo>
                    <a:lnTo>
                      <a:pt x="30" y="164"/>
                    </a:lnTo>
                    <a:lnTo>
                      <a:pt x="31" y="163"/>
                    </a:lnTo>
                    <a:lnTo>
                      <a:pt x="30" y="162"/>
                    </a:lnTo>
                    <a:lnTo>
                      <a:pt x="30" y="163"/>
                    </a:lnTo>
                    <a:lnTo>
                      <a:pt x="29" y="162"/>
                    </a:lnTo>
                    <a:lnTo>
                      <a:pt x="28" y="162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7" y="161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4" y="158"/>
                    </a:lnTo>
                    <a:lnTo>
                      <a:pt x="24" y="157"/>
                    </a:lnTo>
                    <a:lnTo>
                      <a:pt x="25" y="156"/>
                    </a:lnTo>
                    <a:lnTo>
                      <a:pt x="24" y="156"/>
                    </a:lnTo>
                    <a:lnTo>
                      <a:pt x="24" y="155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3"/>
                    </a:lnTo>
                    <a:lnTo>
                      <a:pt x="24" y="152"/>
                    </a:lnTo>
                    <a:lnTo>
                      <a:pt x="24" y="151"/>
                    </a:lnTo>
                    <a:lnTo>
                      <a:pt x="23" y="151"/>
                    </a:lnTo>
                    <a:lnTo>
                      <a:pt x="23" y="150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6"/>
                    </a:lnTo>
                    <a:lnTo>
                      <a:pt x="17" y="146"/>
                    </a:lnTo>
                    <a:lnTo>
                      <a:pt x="17" y="145"/>
                    </a:lnTo>
                    <a:lnTo>
                      <a:pt x="16" y="145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0" name="Freeform 912"/>
              <p:cNvSpPr>
                <a:spLocks/>
              </p:cNvSpPr>
              <p:nvPr/>
            </p:nvSpPr>
            <p:spPr bwMode="auto">
              <a:xfrm>
                <a:off x="4181475" y="2713038"/>
                <a:ext cx="385763" cy="242887"/>
              </a:xfrm>
              <a:custGeom>
                <a:avLst/>
                <a:gdLst>
                  <a:gd name="T0" fmla="*/ 2147483646 w 375"/>
                  <a:gd name="T1" fmla="*/ 2147483646 h 236"/>
                  <a:gd name="T2" fmla="*/ 2147483646 w 375"/>
                  <a:gd name="T3" fmla="*/ 2147483646 h 236"/>
                  <a:gd name="T4" fmla="*/ 2147483646 w 375"/>
                  <a:gd name="T5" fmla="*/ 2147483646 h 236"/>
                  <a:gd name="T6" fmla="*/ 2147483646 w 375"/>
                  <a:gd name="T7" fmla="*/ 2147483646 h 236"/>
                  <a:gd name="T8" fmla="*/ 2147483646 w 375"/>
                  <a:gd name="T9" fmla="*/ 2147483646 h 236"/>
                  <a:gd name="T10" fmla="*/ 2147483646 w 375"/>
                  <a:gd name="T11" fmla="*/ 2147483646 h 236"/>
                  <a:gd name="T12" fmla="*/ 2147483646 w 375"/>
                  <a:gd name="T13" fmla="*/ 2147483646 h 236"/>
                  <a:gd name="T14" fmla="*/ 2147483646 w 375"/>
                  <a:gd name="T15" fmla="*/ 2147483646 h 236"/>
                  <a:gd name="T16" fmla="*/ 2147483646 w 375"/>
                  <a:gd name="T17" fmla="*/ 2147483646 h 236"/>
                  <a:gd name="T18" fmla="*/ 2147483646 w 375"/>
                  <a:gd name="T19" fmla="*/ 2147483646 h 236"/>
                  <a:gd name="T20" fmla="*/ 2147483646 w 375"/>
                  <a:gd name="T21" fmla="*/ 2147483646 h 236"/>
                  <a:gd name="T22" fmla="*/ 2147483646 w 375"/>
                  <a:gd name="T23" fmla="*/ 2147483646 h 236"/>
                  <a:gd name="T24" fmla="*/ 2147483646 w 375"/>
                  <a:gd name="T25" fmla="*/ 2147483646 h 236"/>
                  <a:gd name="T26" fmla="*/ 2147483646 w 375"/>
                  <a:gd name="T27" fmla="*/ 2147483646 h 236"/>
                  <a:gd name="T28" fmla="*/ 2147483646 w 375"/>
                  <a:gd name="T29" fmla="*/ 2147483646 h 236"/>
                  <a:gd name="T30" fmla="*/ 2147483646 w 375"/>
                  <a:gd name="T31" fmla="*/ 2147483646 h 236"/>
                  <a:gd name="T32" fmla="*/ 2147483646 w 375"/>
                  <a:gd name="T33" fmla="*/ 2147483646 h 236"/>
                  <a:gd name="T34" fmla="*/ 2147483646 w 375"/>
                  <a:gd name="T35" fmla="*/ 2147483646 h 236"/>
                  <a:gd name="T36" fmla="*/ 2147483646 w 375"/>
                  <a:gd name="T37" fmla="*/ 2147483646 h 236"/>
                  <a:gd name="T38" fmla="*/ 2147483646 w 375"/>
                  <a:gd name="T39" fmla="*/ 2147483646 h 236"/>
                  <a:gd name="T40" fmla="*/ 2147483646 w 375"/>
                  <a:gd name="T41" fmla="*/ 2147483646 h 236"/>
                  <a:gd name="T42" fmla="*/ 2147483646 w 375"/>
                  <a:gd name="T43" fmla="*/ 2147483646 h 236"/>
                  <a:gd name="T44" fmla="*/ 2147483646 w 375"/>
                  <a:gd name="T45" fmla="*/ 2147483646 h 236"/>
                  <a:gd name="T46" fmla="*/ 2147483646 w 375"/>
                  <a:gd name="T47" fmla="*/ 2147483646 h 236"/>
                  <a:gd name="T48" fmla="*/ 2147483646 w 375"/>
                  <a:gd name="T49" fmla="*/ 2147483646 h 236"/>
                  <a:gd name="T50" fmla="*/ 2147483646 w 375"/>
                  <a:gd name="T51" fmla="*/ 2147483646 h 236"/>
                  <a:gd name="T52" fmla="*/ 2147483646 w 375"/>
                  <a:gd name="T53" fmla="*/ 2147483646 h 236"/>
                  <a:gd name="T54" fmla="*/ 2147483646 w 375"/>
                  <a:gd name="T55" fmla="*/ 2147483646 h 236"/>
                  <a:gd name="T56" fmla="*/ 2147483646 w 375"/>
                  <a:gd name="T57" fmla="*/ 2147483646 h 236"/>
                  <a:gd name="T58" fmla="*/ 2147483646 w 375"/>
                  <a:gd name="T59" fmla="*/ 2147483646 h 236"/>
                  <a:gd name="T60" fmla="*/ 2147483646 w 375"/>
                  <a:gd name="T61" fmla="*/ 2147483646 h 236"/>
                  <a:gd name="T62" fmla="*/ 2147483646 w 375"/>
                  <a:gd name="T63" fmla="*/ 2147483646 h 236"/>
                  <a:gd name="T64" fmla="*/ 2147483646 w 375"/>
                  <a:gd name="T65" fmla="*/ 2147483646 h 236"/>
                  <a:gd name="T66" fmla="*/ 2147483646 w 375"/>
                  <a:gd name="T67" fmla="*/ 2147483646 h 236"/>
                  <a:gd name="T68" fmla="*/ 2147483646 w 375"/>
                  <a:gd name="T69" fmla="*/ 2147483646 h 236"/>
                  <a:gd name="T70" fmla="*/ 2147483646 w 375"/>
                  <a:gd name="T71" fmla="*/ 2147483646 h 236"/>
                  <a:gd name="T72" fmla="*/ 2147483646 w 375"/>
                  <a:gd name="T73" fmla="*/ 2147483646 h 236"/>
                  <a:gd name="T74" fmla="*/ 2147483646 w 375"/>
                  <a:gd name="T75" fmla="*/ 2147483646 h 236"/>
                  <a:gd name="T76" fmla="*/ 2147483646 w 375"/>
                  <a:gd name="T77" fmla="*/ 2147483646 h 236"/>
                  <a:gd name="T78" fmla="*/ 2147483646 w 375"/>
                  <a:gd name="T79" fmla="*/ 2147483646 h 236"/>
                  <a:gd name="T80" fmla="*/ 2147483646 w 375"/>
                  <a:gd name="T81" fmla="*/ 2147483646 h 236"/>
                  <a:gd name="T82" fmla="*/ 2147483646 w 375"/>
                  <a:gd name="T83" fmla="*/ 2147483646 h 236"/>
                  <a:gd name="T84" fmla="*/ 2147483646 w 375"/>
                  <a:gd name="T85" fmla="*/ 2147483646 h 236"/>
                  <a:gd name="T86" fmla="*/ 2147483646 w 375"/>
                  <a:gd name="T87" fmla="*/ 2147483646 h 236"/>
                  <a:gd name="T88" fmla="*/ 2147483646 w 375"/>
                  <a:gd name="T89" fmla="*/ 2147483646 h 236"/>
                  <a:gd name="T90" fmla="*/ 2147483646 w 375"/>
                  <a:gd name="T91" fmla="*/ 2147483646 h 236"/>
                  <a:gd name="T92" fmla="*/ 2147483646 w 375"/>
                  <a:gd name="T93" fmla="*/ 2147483646 h 236"/>
                  <a:gd name="T94" fmla="*/ 2147483646 w 375"/>
                  <a:gd name="T95" fmla="*/ 2147483646 h 236"/>
                  <a:gd name="T96" fmla="*/ 2147483646 w 375"/>
                  <a:gd name="T97" fmla="*/ 2147483646 h 236"/>
                  <a:gd name="T98" fmla="*/ 2147483646 w 375"/>
                  <a:gd name="T99" fmla="*/ 2147483646 h 236"/>
                  <a:gd name="T100" fmla="*/ 2147483646 w 375"/>
                  <a:gd name="T101" fmla="*/ 2147483646 h 236"/>
                  <a:gd name="T102" fmla="*/ 2147483646 w 375"/>
                  <a:gd name="T103" fmla="*/ 2147483646 h 236"/>
                  <a:gd name="T104" fmla="*/ 2147483646 w 375"/>
                  <a:gd name="T105" fmla="*/ 2147483646 h 236"/>
                  <a:gd name="T106" fmla="*/ 2147483646 w 375"/>
                  <a:gd name="T107" fmla="*/ 2147483646 h 236"/>
                  <a:gd name="T108" fmla="*/ 2147483646 w 375"/>
                  <a:gd name="T109" fmla="*/ 2147483646 h 236"/>
                  <a:gd name="T110" fmla="*/ 2147483646 w 375"/>
                  <a:gd name="T111" fmla="*/ 2147483646 h 236"/>
                  <a:gd name="T112" fmla="*/ 2147483646 w 375"/>
                  <a:gd name="T113" fmla="*/ 2147483646 h 236"/>
                  <a:gd name="T114" fmla="*/ 2147483646 w 375"/>
                  <a:gd name="T115" fmla="*/ 2147483646 h 236"/>
                  <a:gd name="T116" fmla="*/ 2147483646 w 375"/>
                  <a:gd name="T117" fmla="*/ 2147483646 h 236"/>
                  <a:gd name="T118" fmla="*/ 2147483646 w 375"/>
                  <a:gd name="T119" fmla="*/ 2147483646 h 236"/>
                  <a:gd name="T120" fmla="*/ 2147483646 w 375"/>
                  <a:gd name="T121" fmla="*/ 2147483646 h 236"/>
                  <a:gd name="T122" fmla="*/ 2147483646 w 375"/>
                  <a:gd name="T123" fmla="*/ 2147483646 h 2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75"/>
                  <a:gd name="T187" fmla="*/ 0 h 236"/>
                  <a:gd name="T188" fmla="*/ 375 w 375"/>
                  <a:gd name="T189" fmla="*/ 236 h 2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75" h="236">
                    <a:moveTo>
                      <a:pt x="1" y="149"/>
                    </a:moveTo>
                    <a:lnTo>
                      <a:pt x="1" y="148"/>
                    </a:lnTo>
                    <a:lnTo>
                      <a:pt x="2" y="148"/>
                    </a:lnTo>
                    <a:lnTo>
                      <a:pt x="2" y="147"/>
                    </a:lnTo>
                    <a:lnTo>
                      <a:pt x="1" y="146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2" y="141"/>
                    </a:lnTo>
                    <a:lnTo>
                      <a:pt x="2" y="140"/>
                    </a:lnTo>
                    <a:lnTo>
                      <a:pt x="2" y="139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6"/>
                    </a:lnTo>
                    <a:lnTo>
                      <a:pt x="5" y="135"/>
                    </a:lnTo>
                    <a:lnTo>
                      <a:pt x="5" y="136"/>
                    </a:lnTo>
                    <a:lnTo>
                      <a:pt x="6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0"/>
                    </a:lnTo>
                    <a:lnTo>
                      <a:pt x="9" y="130"/>
                    </a:lnTo>
                    <a:lnTo>
                      <a:pt x="9" y="131"/>
                    </a:lnTo>
                    <a:lnTo>
                      <a:pt x="9" y="130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8"/>
                    </a:lnTo>
                    <a:lnTo>
                      <a:pt x="12" y="127"/>
                    </a:lnTo>
                    <a:lnTo>
                      <a:pt x="13" y="127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5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7" y="120"/>
                    </a:lnTo>
                    <a:lnTo>
                      <a:pt x="16" y="120"/>
                    </a:lnTo>
                    <a:lnTo>
                      <a:pt x="17" y="119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7"/>
                    </a:lnTo>
                    <a:lnTo>
                      <a:pt x="23" y="117"/>
                    </a:lnTo>
                    <a:lnTo>
                      <a:pt x="23" y="118"/>
                    </a:lnTo>
                    <a:lnTo>
                      <a:pt x="24" y="118"/>
                    </a:lnTo>
                    <a:lnTo>
                      <a:pt x="23" y="119"/>
                    </a:lnTo>
                    <a:lnTo>
                      <a:pt x="24" y="119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1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6" y="119"/>
                    </a:lnTo>
                    <a:lnTo>
                      <a:pt x="27" y="119"/>
                    </a:lnTo>
                    <a:lnTo>
                      <a:pt x="27" y="120"/>
                    </a:lnTo>
                    <a:lnTo>
                      <a:pt x="28" y="120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1" y="121"/>
                    </a:lnTo>
                    <a:lnTo>
                      <a:pt x="32" y="121"/>
                    </a:lnTo>
                    <a:lnTo>
                      <a:pt x="33" y="120"/>
                    </a:lnTo>
                    <a:lnTo>
                      <a:pt x="34" y="120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7"/>
                    </a:lnTo>
                    <a:lnTo>
                      <a:pt x="37" y="114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0" y="111"/>
                    </a:lnTo>
                    <a:lnTo>
                      <a:pt x="41" y="110"/>
                    </a:lnTo>
                    <a:lnTo>
                      <a:pt x="42" y="110"/>
                    </a:lnTo>
                    <a:lnTo>
                      <a:pt x="42" y="109"/>
                    </a:lnTo>
                    <a:lnTo>
                      <a:pt x="43" y="109"/>
                    </a:lnTo>
                    <a:lnTo>
                      <a:pt x="44" y="109"/>
                    </a:lnTo>
                    <a:lnTo>
                      <a:pt x="45" y="108"/>
                    </a:lnTo>
                    <a:lnTo>
                      <a:pt x="45" y="109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7" y="108"/>
                    </a:lnTo>
                    <a:lnTo>
                      <a:pt x="47" y="107"/>
                    </a:lnTo>
                    <a:lnTo>
                      <a:pt x="47" y="106"/>
                    </a:lnTo>
                    <a:lnTo>
                      <a:pt x="48" y="106"/>
                    </a:lnTo>
                    <a:lnTo>
                      <a:pt x="49" y="105"/>
                    </a:lnTo>
                    <a:lnTo>
                      <a:pt x="49" y="104"/>
                    </a:lnTo>
                    <a:lnTo>
                      <a:pt x="51" y="103"/>
                    </a:lnTo>
                    <a:lnTo>
                      <a:pt x="52" y="102"/>
                    </a:lnTo>
                    <a:lnTo>
                      <a:pt x="52" y="101"/>
                    </a:lnTo>
                    <a:lnTo>
                      <a:pt x="52" y="100"/>
                    </a:lnTo>
                    <a:lnTo>
                      <a:pt x="51" y="99"/>
                    </a:lnTo>
                    <a:lnTo>
                      <a:pt x="52" y="99"/>
                    </a:lnTo>
                    <a:lnTo>
                      <a:pt x="52" y="98"/>
                    </a:lnTo>
                    <a:lnTo>
                      <a:pt x="52" y="97"/>
                    </a:lnTo>
                    <a:lnTo>
                      <a:pt x="53" y="97"/>
                    </a:lnTo>
                    <a:lnTo>
                      <a:pt x="53" y="96"/>
                    </a:lnTo>
                    <a:lnTo>
                      <a:pt x="53" y="95"/>
                    </a:lnTo>
                    <a:lnTo>
                      <a:pt x="54" y="94"/>
                    </a:lnTo>
                    <a:lnTo>
                      <a:pt x="55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57" y="91"/>
                    </a:lnTo>
                    <a:lnTo>
                      <a:pt x="59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7"/>
                    </a:lnTo>
                    <a:lnTo>
                      <a:pt x="60" y="87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3" y="75"/>
                    </a:lnTo>
                    <a:lnTo>
                      <a:pt x="64" y="74"/>
                    </a:lnTo>
                    <a:lnTo>
                      <a:pt x="64" y="73"/>
                    </a:lnTo>
                    <a:lnTo>
                      <a:pt x="63" y="73"/>
                    </a:lnTo>
                    <a:lnTo>
                      <a:pt x="63" y="72"/>
                    </a:lnTo>
                    <a:lnTo>
                      <a:pt x="64" y="72"/>
                    </a:lnTo>
                    <a:lnTo>
                      <a:pt x="65" y="72"/>
                    </a:lnTo>
                    <a:lnTo>
                      <a:pt x="66" y="72"/>
                    </a:lnTo>
                    <a:lnTo>
                      <a:pt x="66" y="71"/>
                    </a:lnTo>
                    <a:lnTo>
                      <a:pt x="67" y="70"/>
                    </a:lnTo>
                    <a:lnTo>
                      <a:pt x="68" y="69"/>
                    </a:lnTo>
                    <a:lnTo>
                      <a:pt x="69" y="68"/>
                    </a:lnTo>
                    <a:lnTo>
                      <a:pt x="70" y="68"/>
                    </a:lnTo>
                    <a:lnTo>
                      <a:pt x="70" y="67"/>
                    </a:lnTo>
                    <a:lnTo>
                      <a:pt x="69" y="67"/>
                    </a:lnTo>
                    <a:lnTo>
                      <a:pt x="69" y="66"/>
                    </a:lnTo>
                    <a:lnTo>
                      <a:pt x="69" y="65"/>
                    </a:lnTo>
                    <a:lnTo>
                      <a:pt x="68" y="65"/>
                    </a:lnTo>
                    <a:lnTo>
                      <a:pt x="69" y="64"/>
                    </a:lnTo>
                    <a:lnTo>
                      <a:pt x="69" y="63"/>
                    </a:lnTo>
                    <a:lnTo>
                      <a:pt x="69" y="62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60"/>
                    </a:lnTo>
                    <a:lnTo>
                      <a:pt x="74" y="60"/>
                    </a:lnTo>
                    <a:lnTo>
                      <a:pt x="74" y="59"/>
                    </a:lnTo>
                    <a:lnTo>
                      <a:pt x="75" y="58"/>
                    </a:lnTo>
                    <a:lnTo>
                      <a:pt x="77" y="58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8" y="54"/>
                    </a:lnTo>
                    <a:lnTo>
                      <a:pt x="79" y="53"/>
                    </a:lnTo>
                    <a:lnTo>
                      <a:pt x="80" y="52"/>
                    </a:lnTo>
                    <a:lnTo>
                      <a:pt x="81" y="51"/>
                    </a:lnTo>
                    <a:lnTo>
                      <a:pt x="82" y="51"/>
                    </a:lnTo>
                    <a:lnTo>
                      <a:pt x="82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3" y="48"/>
                    </a:lnTo>
                    <a:lnTo>
                      <a:pt x="83" y="47"/>
                    </a:lnTo>
                    <a:lnTo>
                      <a:pt x="84" y="47"/>
                    </a:lnTo>
                    <a:lnTo>
                      <a:pt x="85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7" y="44"/>
                    </a:lnTo>
                    <a:lnTo>
                      <a:pt x="87" y="43"/>
                    </a:lnTo>
                    <a:lnTo>
                      <a:pt x="88" y="42"/>
                    </a:lnTo>
                    <a:lnTo>
                      <a:pt x="87" y="41"/>
                    </a:lnTo>
                    <a:lnTo>
                      <a:pt x="90" y="35"/>
                    </a:lnTo>
                    <a:lnTo>
                      <a:pt x="91" y="35"/>
                    </a:lnTo>
                    <a:lnTo>
                      <a:pt x="100" y="17"/>
                    </a:lnTo>
                    <a:lnTo>
                      <a:pt x="103" y="13"/>
                    </a:lnTo>
                    <a:lnTo>
                      <a:pt x="108" y="6"/>
                    </a:lnTo>
                    <a:lnTo>
                      <a:pt x="127" y="3"/>
                    </a:lnTo>
                    <a:lnTo>
                      <a:pt x="129" y="3"/>
                    </a:lnTo>
                    <a:lnTo>
                      <a:pt x="138" y="1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50" y="2"/>
                    </a:lnTo>
                    <a:lnTo>
                      <a:pt x="151" y="5"/>
                    </a:lnTo>
                    <a:lnTo>
                      <a:pt x="153" y="7"/>
                    </a:lnTo>
                    <a:lnTo>
                      <a:pt x="154" y="8"/>
                    </a:lnTo>
                    <a:lnTo>
                      <a:pt x="155" y="9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8" y="12"/>
                    </a:lnTo>
                    <a:lnTo>
                      <a:pt x="158" y="13"/>
                    </a:lnTo>
                    <a:lnTo>
                      <a:pt x="159" y="13"/>
                    </a:lnTo>
                    <a:lnTo>
                      <a:pt x="159" y="12"/>
                    </a:lnTo>
                    <a:lnTo>
                      <a:pt x="160" y="12"/>
                    </a:lnTo>
                    <a:lnTo>
                      <a:pt x="161" y="13"/>
                    </a:lnTo>
                    <a:lnTo>
                      <a:pt x="162" y="13"/>
                    </a:lnTo>
                    <a:lnTo>
                      <a:pt x="162" y="12"/>
                    </a:lnTo>
                    <a:lnTo>
                      <a:pt x="163" y="12"/>
                    </a:lnTo>
                    <a:lnTo>
                      <a:pt x="164" y="12"/>
                    </a:lnTo>
                    <a:lnTo>
                      <a:pt x="165" y="12"/>
                    </a:lnTo>
                    <a:lnTo>
                      <a:pt x="166" y="12"/>
                    </a:lnTo>
                    <a:lnTo>
                      <a:pt x="166" y="13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7" y="14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79" y="13"/>
                    </a:lnTo>
                    <a:lnTo>
                      <a:pt x="180" y="13"/>
                    </a:lnTo>
                    <a:lnTo>
                      <a:pt x="182" y="15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6" y="17"/>
                    </a:lnTo>
                    <a:lnTo>
                      <a:pt x="187" y="17"/>
                    </a:lnTo>
                    <a:lnTo>
                      <a:pt x="188" y="17"/>
                    </a:lnTo>
                    <a:lnTo>
                      <a:pt x="188" y="18"/>
                    </a:lnTo>
                    <a:lnTo>
                      <a:pt x="189" y="18"/>
                    </a:lnTo>
                    <a:lnTo>
                      <a:pt x="190" y="19"/>
                    </a:lnTo>
                    <a:lnTo>
                      <a:pt x="190" y="21"/>
                    </a:lnTo>
                    <a:lnTo>
                      <a:pt x="191" y="21"/>
                    </a:lnTo>
                    <a:lnTo>
                      <a:pt x="193" y="24"/>
                    </a:lnTo>
                    <a:lnTo>
                      <a:pt x="195" y="27"/>
                    </a:lnTo>
                    <a:lnTo>
                      <a:pt x="195" y="28"/>
                    </a:lnTo>
                    <a:lnTo>
                      <a:pt x="197" y="28"/>
                    </a:lnTo>
                    <a:lnTo>
                      <a:pt x="198" y="29"/>
                    </a:lnTo>
                    <a:lnTo>
                      <a:pt x="198" y="30"/>
                    </a:lnTo>
                    <a:lnTo>
                      <a:pt x="198" y="31"/>
                    </a:lnTo>
                    <a:lnTo>
                      <a:pt x="199" y="30"/>
                    </a:lnTo>
                    <a:lnTo>
                      <a:pt x="200" y="30"/>
                    </a:lnTo>
                    <a:lnTo>
                      <a:pt x="201" y="31"/>
                    </a:lnTo>
                    <a:lnTo>
                      <a:pt x="202" y="31"/>
                    </a:lnTo>
                    <a:lnTo>
                      <a:pt x="202" y="32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2"/>
                    </a:lnTo>
                    <a:lnTo>
                      <a:pt x="205" y="33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5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5"/>
                    </a:lnTo>
                    <a:lnTo>
                      <a:pt x="208" y="34"/>
                    </a:lnTo>
                    <a:lnTo>
                      <a:pt x="209" y="34"/>
                    </a:lnTo>
                    <a:lnTo>
                      <a:pt x="209" y="35"/>
                    </a:lnTo>
                    <a:lnTo>
                      <a:pt x="210" y="35"/>
                    </a:lnTo>
                    <a:lnTo>
                      <a:pt x="211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6" y="37"/>
                    </a:lnTo>
                    <a:lnTo>
                      <a:pt x="216" y="36"/>
                    </a:lnTo>
                    <a:lnTo>
                      <a:pt x="215" y="36"/>
                    </a:lnTo>
                    <a:lnTo>
                      <a:pt x="214" y="35"/>
                    </a:lnTo>
                    <a:lnTo>
                      <a:pt x="214" y="34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6" y="34"/>
                    </a:lnTo>
                    <a:lnTo>
                      <a:pt x="216" y="35"/>
                    </a:lnTo>
                    <a:lnTo>
                      <a:pt x="217" y="36"/>
                    </a:lnTo>
                    <a:lnTo>
                      <a:pt x="217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5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5"/>
                    </a:lnTo>
                    <a:lnTo>
                      <a:pt x="223" y="35"/>
                    </a:lnTo>
                    <a:lnTo>
                      <a:pt x="224" y="35"/>
                    </a:lnTo>
                    <a:lnTo>
                      <a:pt x="226" y="35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4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28" y="34"/>
                    </a:lnTo>
                    <a:lnTo>
                      <a:pt x="227" y="34"/>
                    </a:lnTo>
                    <a:lnTo>
                      <a:pt x="226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4"/>
                    </a:lnTo>
                    <a:lnTo>
                      <a:pt x="231" y="35"/>
                    </a:lnTo>
                    <a:lnTo>
                      <a:pt x="233" y="35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7"/>
                    </a:lnTo>
                    <a:lnTo>
                      <a:pt x="240" y="38"/>
                    </a:lnTo>
                    <a:lnTo>
                      <a:pt x="241" y="38"/>
                    </a:lnTo>
                    <a:lnTo>
                      <a:pt x="242" y="38"/>
                    </a:lnTo>
                    <a:lnTo>
                      <a:pt x="243" y="38"/>
                    </a:lnTo>
                    <a:lnTo>
                      <a:pt x="244" y="38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6" y="41"/>
                    </a:lnTo>
                    <a:lnTo>
                      <a:pt x="247" y="41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1" y="42"/>
                    </a:lnTo>
                    <a:lnTo>
                      <a:pt x="250" y="41"/>
                    </a:lnTo>
                    <a:lnTo>
                      <a:pt x="251" y="42"/>
                    </a:lnTo>
                    <a:lnTo>
                      <a:pt x="252" y="42"/>
                    </a:lnTo>
                    <a:lnTo>
                      <a:pt x="252" y="41"/>
                    </a:lnTo>
                    <a:lnTo>
                      <a:pt x="251" y="41"/>
                    </a:lnTo>
                    <a:lnTo>
                      <a:pt x="251" y="40"/>
                    </a:lnTo>
                    <a:lnTo>
                      <a:pt x="250" y="40"/>
                    </a:lnTo>
                    <a:lnTo>
                      <a:pt x="248" y="40"/>
                    </a:lnTo>
                    <a:lnTo>
                      <a:pt x="248" y="39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3" y="40"/>
                    </a:lnTo>
                    <a:lnTo>
                      <a:pt x="254" y="40"/>
                    </a:lnTo>
                    <a:lnTo>
                      <a:pt x="255" y="41"/>
                    </a:lnTo>
                    <a:lnTo>
                      <a:pt x="258" y="41"/>
                    </a:lnTo>
                    <a:lnTo>
                      <a:pt x="259" y="41"/>
                    </a:lnTo>
                    <a:lnTo>
                      <a:pt x="261" y="41"/>
                    </a:lnTo>
                    <a:lnTo>
                      <a:pt x="262" y="42"/>
                    </a:lnTo>
                    <a:lnTo>
                      <a:pt x="265" y="41"/>
                    </a:lnTo>
                    <a:lnTo>
                      <a:pt x="267" y="41"/>
                    </a:lnTo>
                    <a:lnTo>
                      <a:pt x="267" y="40"/>
                    </a:lnTo>
                    <a:lnTo>
                      <a:pt x="268" y="40"/>
                    </a:lnTo>
                    <a:lnTo>
                      <a:pt x="269" y="40"/>
                    </a:lnTo>
                    <a:lnTo>
                      <a:pt x="271" y="39"/>
                    </a:lnTo>
                    <a:lnTo>
                      <a:pt x="272" y="39"/>
                    </a:lnTo>
                    <a:lnTo>
                      <a:pt x="274" y="39"/>
                    </a:lnTo>
                    <a:lnTo>
                      <a:pt x="275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3" y="38"/>
                    </a:lnTo>
                    <a:lnTo>
                      <a:pt x="284" y="39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87" y="41"/>
                    </a:lnTo>
                    <a:lnTo>
                      <a:pt x="288" y="41"/>
                    </a:lnTo>
                    <a:lnTo>
                      <a:pt x="289" y="41"/>
                    </a:lnTo>
                    <a:lnTo>
                      <a:pt x="291" y="42"/>
                    </a:lnTo>
                    <a:lnTo>
                      <a:pt x="293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9" y="43"/>
                    </a:lnTo>
                    <a:lnTo>
                      <a:pt x="300" y="44"/>
                    </a:lnTo>
                    <a:lnTo>
                      <a:pt x="301" y="44"/>
                    </a:lnTo>
                    <a:lnTo>
                      <a:pt x="302" y="45"/>
                    </a:lnTo>
                    <a:lnTo>
                      <a:pt x="303" y="45"/>
                    </a:lnTo>
                    <a:lnTo>
                      <a:pt x="304" y="46"/>
                    </a:lnTo>
                    <a:lnTo>
                      <a:pt x="305" y="46"/>
                    </a:lnTo>
                    <a:lnTo>
                      <a:pt x="306" y="47"/>
                    </a:lnTo>
                    <a:lnTo>
                      <a:pt x="307" y="47"/>
                    </a:lnTo>
                    <a:lnTo>
                      <a:pt x="308" y="47"/>
                    </a:lnTo>
                    <a:lnTo>
                      <a:pt x="308" y="48"/>
                    </a:lnTo>
                    <a:lnTo>
                      <a:pt x="309" y="48"/>
                    </a:lnTo>
                    <a:lnTo>
                      <a:pt x="310" y="48"/>
                    </a:lnTo>
                    <a:lnTo>
                      <a:pt x="312" y="49"/>
                    </a:lnTo>
                    <a:lnTo>
                      <a:pt x="313" y="49"/>
                    </a:lnTo>
                    <a:lnTo>
                      <a:pt x="314" y="50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8" y="51"/>
                    </a:lnTo>
                    <a:lnTo>
                      <a:pt x="318" y="50"/>
                    </a:lnTo>
                    <a:lnTo>
                      <a:pt x="319" y="51"/>
                    </a:lnTo>
                    <a:lnTo>
                      <a:pt x="320" y="51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4" y="54"/>
                    </a:lnTo>
                    <a:lnTo>
                      <a:pt x="325" y="54"/>
                    </a:lnTo>
                    <a:lnTo>
                      <a:pt x="326" y="54"/>
                    </a:lnTo>
                    <a:lnTo>
                      <a:pt x="327" y="55"/>
                    </a:lnTo>
                    <a:lnTo>
                      <a:pt x="328" y="56"/>
                    </a:lnTo>
                    <a:lnTo>
                      <a:pt x="329" y="56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2" y="57"/>
                    </a:lnTo>
                    <a:lnTo>
                      <a:pt x="333" y="58"/>
                    </a:lnTo>
                    <a:lnTo>
                      <a:pt x="333" y="59"/>
                    </a:lnTo>
                    <a:lnTo>
                      <a:pt x="334" y="61"/>
                    </a:lnTo>
                    <a:lnTo>
                      <a:pt x="335" y="62"/>
                    </a:lnTo>
                    <a:lnTo>
                      <a:pt x="336" y="63"/>
                    </a:lnTo>
                    <a:lnTo>
                      <a:pt x="337" y="63"/>
                    </a:lnTo>
                    <a:lnTo>
                      <a:pt x="338" y="64"/>
                    </a:lnTo>
                    <a:lnTo>
                      <a:pt x="339" y="65"/>
                    </a:lnTo>
                    <a:lnTo>
                      <a:pt x="339" y="66"/>
                    </a:lnTo>
                    <a:lnTo>
                      <a:pt x="340" y="67"/>
                    </a:lnTo>
                    <a:lnTo>
                      <a:pt x="341" y="68"/>
                    </a:lnTo>
                    <a:lnTo>
                      <a:pt x="341" y="69"/>
                    </a:lnTo>
                    <a:lnTo>
                      <a:pt x="341" y="70"/>
                    </a:lnTo>
                    <a:lnTo>
                      <a:pt x="342" y="70"/>
                    </a:lnTo>
                    <a:lnTo>
                      <a:pt x="342" y="71"/>
                    </a:lnTo>
                    <a:lnTo>
                      <a:pt x="343" y="72"/>
                    </a:lnTo>
                    <a:lnTo>
                      <a:pt x="343" y="73"/>
                    </a:lnTo>
                    <a:lnTo>
                      <a:pt x="343" y="74"/>
                    </a:lnTo>
                    <a:lnTo>
                      <a:pt x="343" y="75"/>
                    </a:lnTo>
                    <a:lnTo>
                      <a:pt x="343" y="76"/>
                    </a:lnTo>
                    <a:lnTo>
                      <a:pt x="343" y="79"/>
                    </a:lnTo>
                    <a:lnTo>
                      <a:pt x="344" y="80"/>
                    </a:lnTo>
                    <a:lnTo>
                      <a:pt x="345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2"/>
                    </a:lnTo>
                    <a:lnTo>
                      <a:pt x="348" y="84"/>
                    </a:lnTo>
                    <a:lnTo>
                      <a:pt x="348" y="85"/>
                    </a:lnTo>
                    <a:lnTo>
                      <a:pt x="348" y="86"/>
                    </a:lnTo>
                    <a:lnTo>
                      <a:pt x="348" y="87"/>
                    </a:lnTo>
                    <a:lnTo>
                      <a:pt x="349" y="87"/>
                    </a:lnTo>
                    <a:lnTo>
                      <a:pt x="349" y="88"/>
                    </a:lnTo>
                    <a:lnTo>
                      <a:pt x="350" y="88"/>
                    </a:lnTo>
                    <a:lnTo>
                      <a:pt x="350" y="90"/>
                    </a:lnTo>
                    <a:lnTo>
                      <a:pt x="350" y="92"/>
                    </a:lnTo>
                    <a:lnTo>
                      <a:pt x="351" y="93"/>
                    </a:lnTo>
                    <a:lnTo>
                      <a:pt x="351" y="94"/>
                    </a:lnTo>
                    <a:lnTo>
                      <a:pt x="352" y="94"/>
                    </a:lnTo>
                    <a:lnTo>
                      <a:pt x="353" y="94"/>
                    </a:lnTo>
                    <a:lnTo>
                      <a:pt x="352" y="95"/>
                    </a:lnTo>
                    <a:lnTo>
                      <a:pt x="353" y="95"/>
                    </a:lnTo>
                    <a:lnTo>
                      <a:pt x="352" y="96"/>
                    </a:lnTo>
                    <a:lnTo>
                      <a:pt x="352" y="97"/>
                    </a:lnTo>
                    <a:lnTo>
                      <a:pt x="352" y="98"/>
                    </a:lnTo>
                    <a:lnTo>
                      <a:pt x="353" y="98"/>
                    </a:lnTo>
                    <a:lnTo>
                      <a:pt x="353" y="99"/>
                    </a:lnTo>
                    <a:lnTo>
                      <a:pt x="353" y="101"/>
                    </a:lnTo>
                    <a:lnTo>
                      <a:pt x="353" y="102"/>
                    </a:lnTo>
                    <a:lnTo>
                      <a:pt x="354" y="103"/>
                    </a:lnTo>
                    <a:lnTo>
                      <a:pt x="354" y="104"/>
                    </a:lnTo>
                    <a:lnTo>
                      <a:pt x="355" y="105"/>
                    </a:lnTo>
                    <a:lnTo>
                      <a:pt x="355" y="106"/>
                    </a:lnTo>
                    <a:lnTo>
                      <a:pt x="355" y="107"/>
                    </a:lnTo>
                    <a:lnTo>
                      <a:pt x="355" y="109"/>
                    </a:lnTo>
                    <a:lnTo>
                      <a:pt x="355" y="110"/>
                    </a:lnTo>
                    <a:lnTo>
                      <a:pt x="356" y="111"/>
                    </a:lnTo>
                    <a:lnTo>
                      <a:pt x="356" y="112"/>
                    </a:lnTo>
                    <a:lnTo>
                      <a:pt x="356" y="113"/>
                    </a:lnTo>
                    <a:lnTo>
                      <a:pt x="356" y="114"/>
                    </a:lnTo>
                    <a:lnTo>
                      <a:pt x="355" y="115"/>
                    </a:lnTo>
                    <a:lnTo>
                      <a:pt x="356" y="115"/>
                    </a:lnTo>
                    <a:lnTo>
                      <a:pt x="356" y="116"/>
                    </a:lnTo>
                    <a:lnTo>
                      <a:pt x="357" y="117"/>
                    </a:lnTo>
                    <a:lnTo>
                      <a:pt x="357" y="118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7" y="121"/>
                    </a:lnTo>
                    <a:lnTo>
                      <a:pt x="356" y="123"/>
                    </a:lnTo>
                    <a:lnTo>
                      <a:pt x="357" y="124"/>
                    </a:lnTo>
                    <a:lnTo>
                      <a:pt x="356" y="124"/>
                    </a:lnTo>
                    <a:lnTo>
                      <a:pt x="357" y="125"/>
                    </a:lnTo>
                    <a:lnTo>
                      <a:pt x="357" y="126"/>
                    </a:lnTo>
                    <a:lnTo>
                      <a:pt x="357" y="127"/>
                    </a:lnTo>
                    <a:lnTo>
                      <a:pt x="358" y="127"/>
                    </a:lnTo>
                    <a:lnTo>
                      <a:pt x="358" y="128"/>
                    </a:lnTo>
                    <a:lnTo>
                      <a:pt x="358" y="129"/>
                    </a:lnTo>
                    <a:lnTo>
                      <a:pt x="358" y="130"/>
                    </a:lnTo>
                    <a:lnTo>
                      <a:pt x="358" y="133"/>
                    </a:lnTo>
                    <a:lnTo>
                      <a:pt x="358" y="135"/>
                    </a:lnTo>
                    <a:lnTo>
                      <a:pt x="358" y="137"/>
                    </a:lnTo>
                    <a:lnTo>
                      <a:pt x="358" y="138"/>
                    </a:lnTo>
                    <a:lnTo>
                      <a:pt x="359" y="138"/>
                    </a:lnTo>
                    <a:lnTo>
                      <a:pt x="360" y="138"/>
                    </a:lnTo>
                    <a:lnTo>
                      <a:pt x="361" y="139"/>
                    </a:lnTo>
                    <a:lnTo>
                      <a:pt x="360" y="139"/>
                    </a:lnTo>
                    <a:lnTo>
                      <a:pt x="360" y="141"/>
                    </a:lnTo>
                    <a:lnTo>
                      <a:pt x="360" y="143"/>
                    </a:lnTo>
                    <a:lnTo>
                      <a:pt x="360" y="145"/>
                    </a:lnTo>
                    <a:lnTo>
                      <a:pt x="360" y="147"/>
                    </a:lnTo>
                    <a:lnTo>
                      <a:pt x="361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3" y="148"/>
                    </a:lnTo>
                    <a:lnTo>
                      <a:pt x="363" y="149"/>
                    </a:lnTo>
                    <a:lnTo>
                      <a:pt x="363" y="150"/>
                    </a:lnTo>
                    <a:lnTo>
                      <a:pt x="364" y="150"/>
                    </a:lnTo>
                    <a:lnTo>
                      <a:pt x="364" y="151"/>
                    </a:lnTo>
                    <a:lnTo>
                      <a:pt x="364" y="152"/>
                    </a:lnTo>
                    <a:lnTo>
                      <a:pt x="364" y="153"/>
                    </a:lnTo>
                    <a:lnTo>
                      <a:pt x="364" y="155"/>
                    </a:lnTo>
                    <a:lnTo>
                      <a:pt x="364" y="157"/>
                    </a:lnTo>
                    <a:lnTo>
                      <a:pt x="364" y="158"/>
                    </a:lnTo>
                    <a:lnTo>
                      <a:pt x="365" y="158"/>
                    </a:lnTo>
                    <a:lnTo>
                      <a:pt x="365" y="159"/>
                    </a:lnTo>
                    <a:lnTo>
                      <a:pt x="364" y="159"/>
                    </a:lnTo>
                    <a:lnTo>
                      <a:pt x="364" y="160"/>
                    </a:lnTo>
                    <a:lnTo>
                      <a:pt x="364" y="161"/>
                    </a:lnTo>
                    <a:lnTo>
                      <a:pt x="364" y="164"/>
                    </a:lnTo>
                    <a:lnTo>
                      <a:pt x="364" y="165"/>
                    </a:lnTo>
                    <a:lnTo>
                      <a:pt x="364" y="168"/>
                    </a:lnTo>
                    <a:lnTo>
                      <a:pt x="364" y="170"/>
                    </a:lnTo>
                    <a:lnTo>
                      <a:pt x="364" y="171"/>
                    </a:lnTo>
                    <a:lnTo>
                      <a:pt x="365" y="171"/>
                    </a:lnTo>
                    <a:lnTo>
                      <a:pt x="365" y="172"/>
                    </a:lnTo>
                    <a:lnTo>
                      <a:pt x="365" y="174"/>
                    </a:lnTo>
                    <a:lnTo>
                      <a:pt x="366" y="175"/>
                    </a:lnTo>
                    <a:lnTo>
                      <a:pt x="366" y="176"/>
                    </a:lnTo>
                    <a:lnTo>
                      <a:pt x="367" y="176"/>
                    </a:lnTo>
                    <a:lnTo>
                      <a:pt x="367" y="177"/>
                    </a:lnTo>
                    <a:lnTo>
                      <a:pt x="368" y="177"/>
                    </a:lnTo>
                    <a:lnTo>
                      <a:pt x="369" y="177"/>
                    </a:lnTo>
                    <a:lnTo>
                      <a:pt x="370" y="177"/>
                    </a:lnTo>
                    <a:lnTo>
                      <a:pt x="370" y="178"/>
                    </a:lnTo>
                    <a:lnTo>
                      <a:pt x="370" y="179"/>
                    </a:lnTo>
                    <a:lnTo>
                      <a:pt x="370" y="180"/>
                    </a:lnTo>
                    <a:lnTo>
                      <a:pt x="370" y="181"/>
                    </a:lnTo>
                    <a:lnTo>
                      <a:pt x="370" y="182"/>
                    </a:lnTo>
                    <a:lnTo>
                      <a:pt x="370" y="183"/>
                    </a:lnTo>
                    <a:lnTo>
                      <a:pt x="370" y="184"/>
                    </a:lnTo>
                    <a:lnTo>
                      <a:pt x="370" y="185"/>
                    </a:lnTo>
                    <a:lnTo>
                      <a:pt x="369" y="186"/>
                    </a:lnTo>
                    <a:lnTo>
                      <a:pt x="369" y="188"/>
                    </a:lnTo>
                    <a:lnTo>
                      <a:pt x="370" y="190"/>
                    </a:lnTo>
                    <a:lnTo>
                      <a:pt x="371" y="192"/>
                    </a:lnTo>
                    <a:lnTo>
                      <a:pt x="372" y="193"/>
                    </a:lnTo>
                    <a:lnTo>
                      <a:pt x="372" y="192"/>
                    </a:lnTo>
                    <a:lnTo>
                      <a:pt x="373" y="193"/>
                    </a:lnTo>
                    <a:lnTo>
                      <a:pt x="374" y="194"/>
                    </a:lnTo>
                    <a:lnTo>
                      <a:pt x="374" y="195"/>
                    </a:lnTo>
                    <a:lnTo>
                      <a:pt x="374" y="196"/>
                    </a:lnTo>
                    <a:lnTo>
                      <a:pt x="374" y="197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5" y="200"/>
                    </a:lnTo>
                    <a:lnTo>
                      <a:pt x="375" y="201"/>
                    </a:lnTo>
                    <a:lnTo>
                      <a:pt x="375" y="203"/>
                    </a:lnTo>
                    <a:lnTo>
                      <a:pt x="375" y="204"/>
                    </a:lnTo>
                    <a:lnTo>
                      <a:pt x="375" y="205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6"/>
                    </a:lnTo>
                    <a:lnTo>
                      <a:pt x="372" y="207"/>
                    </a:lnTo>
                    <a:lnTo>
                      <a:pt x="372" y="206"/>
                    </a:lnTo>
                    <a:lnTo>
                      <a:pt x="371" y="207"/>
                    </a:lnTo>
                    <a:lnTo>
                      <a:pt x="370" y="207"/>
                    </a:lnTo>
                    <a:lnTo>
                      <a:pt x="370" y="206"/>
                    </a:lnTo>
                    <a:lnTo>
                      <a:pt x="369" y="207"/>
                    </a:lnTo>
                    <a:lnTo>
                      <a:pt x="368" y="207"/>
                    </a:lnTo>
                    <a:lnTo>
                      <a:pt x="368" y="208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09"/>
                    </a:lnTo>
                    <a:lnTo>
                      <a:pt x="365" y="208"/>
                    </a:lnTo>
                    <a:lnTo>
                      <a:pt x="364" y="207"/>
                    </a:lnTo>
                    <a:lnTo>
                      <a:pt x="363" y="206"/>
                    </a:lnTo>
                    <a:lnTo>
                      <a:pt x="362" y="206"/>
                    </a:lnTo>
                    <a:lnTo>
                      <a:pt x="362" y="205"/>
                    </a:lnTo>
                    <a:lnTo>
                      <a:pt x="361" y="205"/>
                    </a:lnTo>
                    <a:lnTo>
                      <a:pt x="361" y="206"/>
                    </a:lnTo>
                    <a:lnTo>
                      <a:pt x="360" y="206"/>
                    </a:lnTo>
                    <a:lnTo>
                      <a:pt x="359" y="207"/>
                    </a:lnTo>
                    <a:lnTo>
                      <a:pt x="359" y="208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7" y="209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4" y="210"/>
                    </a:lnTo>
                    <a:lnTo>
                      <a:pt x="353" y="210"/>
                    </a:lnTo>
                    <a:lnTo>
                      <a:pt x="352" y="210"/>
                    </a:lnTo>
                    <a:lnTo>
                      <a:pt x="352" y="209"/>
                    </a:lnTo>
                    <a:lnTo>
                      <a:pt x="351" y="209"/>
                    </a:lnTo>
                    <a:lnTo>
                      <a:pt x="350" y="208"/>
                    </a:lnTo>
                    <a:lnTo>
                      <a:pt x="350" y="207"/>
                    </a:lnTo>
                    <a:lnTo>
                      <a:pt x="349" y="207"/>
                    </a:lnTo>
                    <a:lnTo>
                      <a:pt x="349" y="206"/>
                    </a:lnTo>
                    <a:lnTo>
                      <a:pt x="349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7" y="207"/>
                    </a:lnTo>
                    <a:lnTo>
                      <a:pt x="345" y="207"/>
                    </a:lnTo>
                    <a:lnTo>
                      <a:pt x="343" y="208"/>
                    </a:lnTo>
                    <a:lnTo>
                      <a:pt x="337" y="207"/>
                    </a:lnTo>
                    <a:lnTo>
                      <a:pt x="336" y="206"/>
                    </a:lnTo>
                    <a:lnTo>
                      <a:pt x="335" y="205"/>
                    </a:lnTo>
                    <a:lnTo>
                      <a:pt x="334" y="205"/>
                    </a:lnTo>
                    <a:lnTo>
                      <a:pt x="333" y="205"/>
                    </a:lnTo>
                    <a:lnTo>
                      <a:pt x="332" y="205"/>
                    </a:lnTo>
                    <a:lnTo>
                      <a:pt x="332" y="204"/>
                    </a:lnTo>
                    <a:lnTo>
                      <a:pt x="332" y="203"/>
                    </a:lnTo>
                    <a:lnTo>
                      <a:pt x="331" y="202"/>
                    </a:lnTo>
                    <a:lnTo>
                      <a:pt x="331" y="201"/>
                    </a:lnTo>
                    <a:lnTo>
                      <a:pt x="330" y="200"/>
                    </a:lnTo>
                    <a:lnTo>
                      <a:pt x="329" y="200"/>
                    </a:lnTo>
                    <a:lnTo>
                      <a:pt x="328" y="200"/>
                    </a:lnTo>
                    <a:lnTo>
                      <a:pt x="326" y="200"/>
                    </a:lnTo>
                    <a:lnTo>
                      <a:pt x="326" y="199"/>
                    </a:lnTo>
                    <a:lnTo>
                      <a:pt x="326" y="198"/>
                    </a:lnTo>
                    <a:lnTo>
                      <a:pt x="326" y="199"/>
                    </a:lnTo>
                    <a:lnTo>
                      <a:pt x="325" y="199"/>
                    </a:lnTo>
                    <a:lnTo>
                      <a:pt x="325" y="198"/>
                    </a:lnTo>
                    <a:lnTo>
                      <a:pt x="324" y="198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9"/>
                    </a:lnTo>
                    <a:lnTo>
                      <a:pt x="322" y="198"/>
                    </a:lnTo>
                    <a:lnTo>
                      <a:pt x="321" y="198"/>
                    </a:lnTo>
                    <a:lnTo>
                      <a:pt x="320" y="198"/>
                    </a:lnTo>
                    <a:lnTo>
                      <a:pt x="319" y="198"/>
                    </a:lnTo>
                    <a:lnTo>
                      <a:pt x="319" y="197"/>
                    </a:lnTo>
                    <a:lnTo>
                      <a:pt x="318" y="198"/>
                    </a:lnTo>
                    <a:lnTo>
                      <a:pt x="317" y="197"/>
                    </a:lnTo>
                    <a:lnTo>
                      <a:pt x="316" y="198"/>
                    </a:lnTo>
                    <a:lnTo>
                      <a:pt x="316" y="197"/>
                    </a:lnTo>
                    <a:lnTo>
                      <a:pt x="316" y="198"/>
                    </a:lnTo>
                    <a:lnTo>
                      <a:pt x="315" y="197"/>
                    </a:lnTo>
                    <a:lnTo>
                      <a:pt x="315" y="198"/>
                    </a:lnTo>
                    <a:lnTo>
                      <a:pt x="314" y="198"/>
                    </a:lnTo>
                    <a:lnTo>
                      <a:pt x="313" y="198"/>
                    </a:lnTo>
                    <a:lnTo>
                      <a:pt x="312" y="198"/>
                    </a:lnTo>
                    <a:lnTo>
                      <a:pt x="312" y="197"/>
                    </a:lnTo>
                    <a:lnTo>
                      <a:pt x="311" y="197"/>
                    </a:lnTo>
                    <a:lnTo>
                      <a:pt x="310" y="196"/>
                    </a:lnTo>
                    <a:lnTo>
                      <a:pt x="310" y="195"/>
                    </a:lnTo>
                    <a:lnTo>
                      <a:pt x="310" y="194"/>
                    </a:lnTo>
                    <a:lnTo>
                      <a:pt x="309" y="194"/>
                    </a:lnTo>
                    <a:lnTo>
                      <a:pt x="308" y="194"/>
                    </a:lnTo>
                    <a:lnTo>
                      <a:pt x="307" y="194"/>
                    </a:lnTo>
                    <a:lnTo>
                      <a:pt x="307" y="193"/>
                    </a:lnTo>
                    <a:lnTo>
                      <a:pt x="306" y="193"/>
                    </a:lnTo>
                    <a:lnTo>
                      <a:pt x="305" y="193"/>
                    </a:lnTo>
                    <a:lnTo>
                      <a:pt x="304" y="192"/>
                    </a:lnTo>
                    <a:lnTo>
                      <a:pt x="303" y="192"/>
                    </a:lnTo>
                    <a:lnTo>
                      <a:pt x="302" y="193"/>
                    </a:lnTo>
                    <a:lnTo>
                      <a:pt x="302" y="192"/>
                    </a:lnTo>
                    <a:lnTo>
                      <a:pt x="301" y="192"/>
                    </a:lnTo>
                    <a:lnTo>
                      <a:pt x="300" y="193"/>
                    </a:lnTo>
                    <a:lnTo>
                      <a:pt x="299" y="194"/>
                    </a:lnTo>
                    <a:lnTo>
                      <a:pt x="298" y="194"/>
                    </a:lnTo>
                    <a:lnTo>
                      <a:pt x="297" y="194"/>
                    </a:lnTo>
                    <a:lnTo>
                      <a:pt x="296" y="194"/>
                    </a:lnTo>
                    <a:lnTo>
                      <a:pt x="295" y="194"/>
                    </a:lnTo>
                    <a:lnTo>
                      <a:pt x="294" y="194"/>
                    </a:lnTo>
                    <a:lnTo>
                      <a:pt x="293" y="194"/>
                    </a:lnTo>
                    <a:lnTo>
                      <a:pt x="292" y="194"/>
                    </a:lnTo>
                    <a:lnTo>
                      <a:pt x="286" y="194"/>
                    </a:lnTo>
                    <a:lnTo>
                      <a:pt x="284" y="194"/>
                    </a:lnTo>
                    <a:lnTo>
                      <a:pt x="280" y="193"/>
                    </a:lnTo>
                    <a:lnTo>
                      <a:pt x="279" y="193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2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69" y="192"/>
                    </a:lnTo>
                    <a:lnTo>
                      <a:pt x="268" y="192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89"/>
                    </a:lnTo>
                    <a:lnTo>
                      <a:pt x="267" y="188"/>
                    </a:lnTo>
                    <a:lnTo>
                      <a:pt x="266" y="188"/>
                    </a:lnTo>
                    <a:lnTo>
                      <a:pt x="265" y="188"/>
                    </a:lnTo>
                    <a:lnTo>
                      <a:pt x="265" y="187"/>
                    </a:lnTo>
                    <a:lnTo>
                      <a:pt x="264" y="187"/>
                    </a:lnTo>
                    <a:lnTo>
                      <a:pt x="264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2" y="187"/>
                    </a:lnTo>
                    <a:lnTo>
                      <a:pt x="262" y="188"/>
                    </a:lnTo>
                    <a:lnTo>
                      <a:pt x="261" y="188"/>
                    </a:lnTo>
                    <a:lnTo>
                      <a:pt x="261" y="187"/>
                    </a:lnTo>
                    <a:lnTo>
                      <a:pt x="260" y="186"/>
                    </a:lnTo>
                    <a:lnTo>
                      <a:pt x="261" y="186"/>
                    </a:lnTo>
                    <a:lnTo>
                      <a:pt x="261" y="185"/>
                    </a:lnTo>
                    <a:lnTo>
                      <a:pt x="261" y="184"/>
                    </a:lnTo>
                    <a:lnTo>
                      <a:pt x="260" y="184"/>
                    </a:lnTo>
                    <a:lnTo>
                      <a:pt x="259" y="184"/>
                    </a:lnTo>
                    <a:lnTo>
                      <a:pt x="259" y="185"/>
                    </a:lnTo>
                    <a:lnTo>
                      <a:pt x="258" y="186"/>
                    </a:lnTo>
                    <a:lnTo>
                      <a:pt x="257" y="185"/>
                    </a:lnTo>
                    <a:lnTo>
                      <a:pt x="254" y="184"/>
                    </a:lnTo>
                    <a:lnTo>
                      <a:pt x="253" y="184"/>
                    </a:lnTo>
                    <a:lnTo>
                      <a:pt x="251" y="184"/>
                    </a:lnTo>
                    <a:lnTo>
                      <a:pt x="245" y="183"/>
                    </a:lnTo>
                    <a:lnTo>
                      <a:pt x="242" y="183"/>
                    </a:lnTo>
                    <a:lnTo>
                      <a:pt x="242" y="181"/>
                    </a:lnTo>
                    <a:lnTo>
                      <a:pt x="241" y="180"/>
                    </a:lnTo>
                    <a:lnTo>
                      <a:pt x="241" y="179"/>
                    </a:lnTo>
                    <a:lnTo>
                      <a:pt x="240" y="179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8" y="178"/>
                    </a:lnTo>
                    <a:lnTo>
                      <a:pt x="238" y="177"/>
                    </a:lnTo>
                    <a:lnTo>
                      <a:pt x="238" y="176"/>
                    </a:lnTo>
                    <a:lnTo>
                      <a:pt x="240" y="174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1" y="171"/>
                    </a:lnTo>
                    <a:lnTo>
                      <a:pt x="241" y="170"/>
                    </a:lnTo>
                    <a:lnTo>
                      <a:pt x="240" y="169"/>
                    </a:lnTo>
                    <a:lnTo>
                      <a:pt x="239" y="168"/>
                    </a:lnTo>
                    <a:lnTo>
                      <a:pt x="238" y="167"/>
                    </a:lnTo>
                    <a:lnTo>
                      <a:pt x="238" y="166"/>
                    </a:lnTo>
                    <a:lnTo>
                      <a:pt x="237" y="166"/>
                    </a:lnTo>
                    <a:lnTo>
                      <a:pt x="236" y="167"/>
                    </a:lnTo>
                    <a:lnTo>
                      <a:pt x="235" y="167"/>
                    </a:lnTo>
                    <a:lnTo>
                      <a:pt x="235" y="168"/>
                    </a:lnTo>
                    <a:lnTo>
                      <a:pt x="234" y="168"/>
                    </a:lnTo>
                    <a:lnTo>
                      <a:pt x="233" y="168"/>
                    </a:lnTo>
                    <a:lnTo>
                      <a:pt x="233" y="169"/>
                    </a:lnTo>
                    <a:lnTo>
                      <a:pt x="232" y="169"/>
                    </a:lnTo>
                    <a:lnTo>
                      <a:pt x="229" y="166"/>
                    </a:lnTo>
                    <a:lnTo>
                      <a:pt x="224" y="173"/>
                    </a:lnTo>
                    <a:lnTo>
                      <a:pt x="217" y="172"/>
                    </a:lnTo>
                    <a:lnTo>
                      <a:pt x="217" y="173"/>
                    </a:lnTo>
                    <a:lnTo>
                      <a:pt x="217" y="174"/>
                    </a:lnTo>
                    <a:lnTo>
                      <a:pt x="216" y="175"/>
                    </a:lnTo>
                    <a:lnTo>
                      <a:pt x="216" y="176"/>
                    </a:lnTo>
                    <a:lnTo>
                      <a:pt x="216" y="177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4" y="179"/>
                    </a:lnTo>
                    <a:lnTo>
                      <a:pt x="214" y="180"/>
                    </a:lnTo>
                    <a:lnTo>
                      <a:pt x="213" y="181"/>
                    </a:lnTo>
                    <a:lnTo>
                      <a:pt x="213" y="182"/>
                    </a:lnTo>
                    <a:lnTo>
                      <a:pt x="213" y="183"/>
                    </a:lnTo>
                    <a:lnTo>
                      <a:pt x="213" y="184"/>
                    </a:lnTo>
                    <a:lnTo>
                      <a:pt x="213" y="185"/>
                    </a:lnTo>
                    <a:lnTo>
                      <a:pt x="213" y="186"/>
                    </a:lnTo>
                    <a:lnTo>
                      <a:pt x="212" y="186"/>
                    </a:lnTo>
                    <a:lnTo>
                      <a:pt x="212" y="187"/>
                    </a:lnTo>
                    <a:lnTo>
                      <a:pt x="213" y="187"/>
                    </a:lnTo>
                    <a:lnTo>
                      <a:pt x="214" y="187"/>
                    </a:lnTo>
                    <a:lnTo>
                      <a:pt x="215" y="188"/>
                    </a:lnTo>
                    <a:lnTo>
                      <a:pt x="216" y="189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19" y="192"/>
                    </a:lnTo>
                    <a:lnTo>
                      <a:pt x="220" y="192"/>
                    </a:lnTo>
                    <a:lnTo>
                      <a:pt x="220" y="193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2" y="195"/>
                    </a:lnTo>
                    <a:lnTo>
                      <a:pt x="222" y="196"/>
                    </a:lnTo>
                    <a:lnTo>
                      <a:pt x="222" y="197"/>
                    </a:lnTo>
                    <a:lnTo>
                      <a:pt x="222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2" y="201"/>
                    </a:lnTo>
                    <a:lnTo>
                      <a:pt x="222" y="202"/>
                    </a:lnTo>
                    <a:lnTo>
                      <a:pt x="221" y="201"/>
                    </a:lnTo>
                    <a:lnTo>
                      <a:pt x="220" y="201"/>
                    </a:lnTo>
                    <a:lnTo>
                      <a:pt x="219" y="202"/>
                    </a:lnTo>
                    <a:lnTo>
                      <a:pt x="219" y="201"/>
                    </a:lnTo>
                    <a:lnTo>
                      <a:pt x="218" y="201"/>
                    </a:lnTo>
                    <a:lnTo>
                      <a:pt x="218" y="200"/>
                    </a:lnTo>
                    <a:lnTo>
                      <a:pt x="218" y="199"/>
                    </a:lnTo>
                    <a:lnTo>
                      <a:pt x="217" y="199"/>
                    </a:lnTo>
                    <a:lnTo>
                      <a:pt x="216" y="199"/>
                    </a:lnTo>
                    <a:lnTo>
                      <a:pt x="216" y="198"/>
                    </a:lnTo>
                    <a:lnTo>
                      <a:pt x="215" y="198"/>
                    </a:lnTo>
                    <a:lnTo>
                      <a:pt x="214" y="197"/>
                    </a:lnTo>
                    <a:lnTo>
                      <a:pt x="213" y="197"/>
                    </a:lnTo>
                    <a:lnTo>
                      <a:pt x="213" y="198"/>
                    </a:lnTo>
                    <a:lnTo>
                      <a:pt x="213" y="199"/>
                    </a:lnTo>
                    <a:lnTo>
                      <a:pt x="212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10" y="206"/>
                    </a:lnTo>
                    <a:lnTo>
                      <a:pt x="211" y="206"/>
                    </a:lnTo>
                    <a:lnTo>
                      <a:pt x="210" y="207"/>
                    </a:lnTo>
                    <a:lnTo>
                      <a:pt x="209" y="208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09" y="211"/>
                    </a:lnTo>
                    <a:lnTo>
                      <a:pt x="210" y="212"/>
                    </a:lnTo>
                    <a:lnTo>
                      <a:pt x="211" y="212"/>
                    </a:lnTo>
                    <a:lnTo>
                      <a:pt x="212" y="212"/>
                    </a:lnTo>
                    <a:lnTo>
                      <a:pt x="212" y="213"/>
                    </a:lnTo>
                    <a:lnTo>
                      <a:pt x="213" y="213"/>
                    </a:lnTo>
                    <a:lnTo>
                      <a:pt x="214" y="214"/>
                    </a:lnTo>
                    <a:lnTo>
                      <a:pt x="214" y="215"/>
                    </a:lnTo>
                    <a:lnTo>
                      <a:pt x="213" y="216"/>
                    </a:lnTo>
                    <a:lnTo>
                      <a:pt x="214" y="216"/>
                    </a:lnTo>
                    <a:lnTo>
                      <a:pt x="214" y="217"/>
                    </a:lnTo>
                    <a:lnTo>
                      <a:pt x="214" y="218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20"/>
                    </a:lnTo>
                    <a:lnTo>
                      <a:pt x="212" y="221"/>
                    </a:lnTo>
                    <a:lnTo>
                      <a:pt x="211" y="221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9" y="223"/>
                    </a:lnTo>
                    <a:lnTo>
                      <a:pt x="208" y="224"/>
                    </a:lnTo>
                    <a:lnTo>
                      <a:pt x="209" y="224"/>
                    </a:lnTo>
                    <a:lnTo>
                      <a:pt x="210" y="225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7" y="228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4" y="232"/>
                    </a:lnTo>
                    <a:lnTo>
                      <a:pt x="202" y="233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200" y="232"/>
                    </a:lnTo>
                    <a:lnTo>
                      <a:pt x="199" y="232"/>
                    </a:lnTo>
                    <a:lnTo>
                      <a:pt x="198" y="231"/>
                    </a:lnTo>
                    <a:lnTo>
                      <a:pt x="197" y="231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5" y="230"/>
                    </a:lnTo>
                    <a:lnTo>
                      <a:pt x="194" y="230"/>
                    </a:lnTo>
                    <a:lnTo>
                      <a:pt x="193" y="230"/>
                    </a:lnTo>
                    <a:lnTo>
                      <a:pt x="192" y="231"/>
                    </a:lnTo>
                    <a:lnTo>
                      <a:pt x="193" y="232"/>
                    </a:lnTo>
                    <a:lnTo>
                      <a:pt x="193" y="234"/>
                    </a:lnTo>
                    <a:lnTo>
                      <a:pt x="193" y="235"/>
                    </a:lnTo>
                    <a:lnTo>
                      <a:pt x="192" y="235"/>
                    </a:lnTo>
                    <a:lnTo>
                      <a:pt x="191" y="235"/>
                    </a:lnTo>
                    <a:lnTo>
                      <a:pt x="191" y="234"/>
                    </a:lnTo>
                    <a:lnTo>
                      <a:pt x="190" y="236"/>
                    </a:lnTo>
                    <a:lnTo>
                      <a:pt x="190" y="235"/>
                    </a:lnTo>
                    <a:lnTo>
                      <a:pt x="189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7" y="234"/>
                    </a:lnTo>
                    <a:lnTo>
                      <a:pt x="186" y="233"/>
                    </a:lnTo>
                    <a:lnTo>
                      <a:pt x="185" y="232"/>
                    </a:lnTo>
                    <a:lnTo>
                      <a:pt x="186" y="231"/>
                    </a:lnTo>
                    <a:lnTo>
                      <a:pt x="185" y="231"/>
                    </a:lnTo>
                    <a:lnTo>
                      <a:pt x="185" y="230"/>
                    </a:lnTo>
                    <a:lnTo>
                      <a:pt x="185" y="229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6" y="224"/>
                    </a:lnTo>
                    <a:lnTo>
                      <a:pt x="188" y="222"/>
                    </a:lnTo>
                    <a:lnTo>
                      <a:pt x="189" y="221"/>
                    </a:lnTo>
                    <a:lnTo>
                      <a:pt x="190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7"/>
                    </a:lnTo>
                    <a:lnTo>
                      <a:pt x="189" y="217"/>
                    </a:lnTo>
                    <a:lnTo>
                      <a:pt x="188" y="217"/>
                    </a:lnTo>
                    <a:lnTo>
                      <a:pt x="188" y="218"/>
                    </a:lnTo>
                    <a:lnTo>
                      <a:pt x="187" y="218"/>
                    </a:lnTo>
                    <a:lnTo>
                      <a:pt x="187" y="217"/>
                    </a:lnTo>
                    <a:lnTo>
                      <a:pt x="186" y="217"/>
                    </a:lnTo>
                    <a:lnTo>
                      <a:pt x="186" y="216"/>
                    </a:lnTo>
                    <a:lnTo>
                      <a:pt x="185" y="216"/>
                    </a:lnTo>
                    <a:lnTo>
                      <a:pt x="185" y="214"/>
                    </a:lnTo>
                    <a:lnTo>
                      <a:pt x="186" y="213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3" y="211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1" y="210"/>
                    </a:lnTo>
                    <a:lnTo>
                      <a:pt x="181" y="209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79" y="207"/>
                    </a:lnTo>
                    <a:lnTo>
                      <a:pt x="176" y="208"/>
                    </a:lnTo>
                    <a:lnTo>
                      <a:pt x="171" y="209"/>
                    </a:lnTo>
                    <a:lnTo>
                      <a:pt x="166" y="212"/>
                    </a:lnTo>
                    <a:lnTo>
                      <a:pt x="164" y="203"/>
                    </a:lnTo>
                    <a:lnTo>
                      <a:pt x="162" y="203"/>
                    </a:lnTo>
                    <a:lnTo>
                      <a:pt x="158" y="205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5" y="211"/>
                    </a:lnTo>
                    <a:lnTo>
                      <a:pt x="154" y="212"/>
                    </a:lnTo>
                    <a:lnTo>
                      <a:pt x="153" y="212"/>
                    </a:lnTo>
                    <a:lnTo>
                      <a:pt x="152" y="213"/>
                    </a:lnTo>
                    <a:lnTo>
                      <a:pt x="151" y="213"/>
                    </a:lnTo>
                    <a:lnTo>
                      <a:pt x="150" y="212"/>
                    </a:lnTo>
                    <a:lnTo>
                      <a:pt x="149" y="211"/>
                    </a:lnTo>
                    <a:lnTo>
                      <a:pt x="148" y="210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6" y="211"/>
                    </a:lnTo>
                    <a:lnTo>
                      <a:pt x="145" y="211"/>
                    </a:lnTo>
                    <a:lnTo>
                      <a:pt x="144" y="211"/>
                    </a:lnTo>
                    <a:lnTo>
                      <a:pt x="143" y="212"/>
                    </a:lnTo>
                    <a:lnTo>
                      <a:pt x="143" y="213"/>
                    </a:lnTo>
                    <a:lnTo>
                      <a:pt x="142" y="213"/>
                    </a:lnTo>
                    <a:lnTo>
                      <a:pt x="141" y="214"/>
                    </a:lnTo>
                    <a:lnTo>
                      <a:pt x="140" y="214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3"/>
                    </a:lnTo>
                    <a:lnTo>
                      <a:pt x="137" y="213"/>
                    </a:lnTo>
                    <a:lnTo>
                      <a:pt x="136" y="212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4" y="207"/>
                    </a:lnTo>
                    <a:lnTo>
                      <a:pt x="134" y="206"/>
                    </a:lnTo>
                    <a:lnTo>
                      <a:pt x="134" y="205"/>
                    </a:lnTo>
                    <a:lnTo>
                      <a:pt x="134" y="204"/>
                    </a:lnTo>
                    <a:lnTo>
                      <a:pt x="135" y="203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0" y="198"/>
                    </a:lnTo>
                    <a:lnTo>
                      <a:pt x="131" y="198"/>
                    </a:lnTo>
                    <a:lnTo>
                      <a:pt x="130" y="198"/>
                    </a:lnTo>
                    <a:lnTo>
                      <a:pt x="127" y="198"/>
                    </a:lnTo>
                    <a:lnTo>
                      <a:pt x="126" y="198"/>
                    </a:lnTo>
                    <a:lnTo>
                      <a:pt x="125" y="198"/>
                    </a:lnTo>
                    <a:lnTo>
                      <a:pt x="125" y="197"/>
                    </a:lnTo>
                    <a:lnTo>
                      <a:pt x="124" y="197"/>
                    </a:lnTo>
                    <a:lnTo>
                      <a:pt x="123" y="196"/>
                    </a:lnTo>
                    <a:lnTo>
                      <a:pt x="122" y="196"/>
                    </a:lnTo>
                    <a:lnTo>
                      <a:pt x="121" y="196"/>
                    </a:lnTo>
                    <a:lnTo>
                      <a:pt x="120" y="196"/>
                    </a:lnTo>
                    <a:lnTo>
                      <a:pt x="119" y="196"/>
                    </a:lnTo>
                    <a:lnTo>
                      <a:pt x="116" y="196"/>
                    </a:lnTo>
                    <a:lnTo>
                      <a:pt x="114" y="196"/>
                    </a:lnTo>
                    <a:lnTo>
                      <a:pt x="113" y="196"/>
                    </a:lnTo>
                    <a:lnTo>
                      <a:pt x="113" y="195"/>
                    </a:lnTo>
                    <a:lnTo>
                      <a:pt x="114" y="194"/>
                    </a:lnTo>
                    <a:lnTo>
                      <a:pt x="113" y="193"/>
                    </a:lnTo>
                    <a:lnTo>
                      <a:pt x="114" y="193"/>
                    </a:lnTo>
                    <a:lnTo>
                      <a:pt x="114" y="192"/>
                    </a:lnTo>
                    <a:lnTo>
                      <a:pt x="114" y="191"/>
                    </a:lnTo>
                    <a:lnTo>
                      <a:pt x="113" y="190"/>
                    </a:lnTo>
                    <a:lnTo>
                      <a:pt x="114" y="187"/>
                    </a:lnTo>
                    <a:lnTo>
                      <a:pt x="113" y="186"/>
                    </a:lnTo>
                    <a:lnTo>
                      <a:pt x="114" y="186"/>
                    </a:lnTo>
                    <a:lnTo>
                      <a:pt x="114" y="185"/>
                    </a:lnTo>
                    <a:lnTo>
                      <a:pt x="114" y="184"/>
                    </a:lnTo>
                    <a:lnTo>
                      <a:pt x="114" y="182"/>
                    </a:lnTo>
                    <a:lnTo>
                      <a:pt x="114" y="181"/>
                    </a:lnTo>
                    <a:lnTo>
                      <a:pt x="113" y="180"/>
                    </a:lnTo>
                    <a:lnTo>
                      <a:pt x="114" y="180"/>
                    </a:lnTo>
                    <a:lnTo>
                      <a:pt x="114" y="179"/>
                    </a:lnTo>
                    <a:lnTo>
                      <a:pt x="115" y="179"/>
                    </a:lnTo>
                    <a:lnTo>
                      <a:pt x="116" y="179"/>
                    </a:lnTo>
                    <a:lnTo>
                      <a:pt x="118" y="180"/>
                    </a:lnTo>
                    <a:lnTo>
                      <a:pt x="119" y="180"/>
                    </a:lnTo>
                    <a:lnTo>
                      <a:pt x="120" y="180"/>
                    </a:lnTo>
                    <a:lnTo>
                      <a:pt x="120" y="181"/>
                    </a:lnTo>
                    <a:lnTo>
                      <a:pt x="121" y="181"/>
                    </a:lnTo>
                    <a:lnTo>
                      <a:pt x="121" y="180"/>
                    </a:lnTo>
                    <a:lnTo>
                      <a:pt x="122" y="180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78"/>
                    </a:lnTo>
                    <a:lnTo>
                      <a:pt x="123" y="177"/>
                    </a:lnTo>
                    <a:lnTo>
                      <a:pt x="123" y="176"/>
                    </a:lnTo>
                    <a:lnTo>
                      <a:pt x="124" y="176"/>
                    </a:lnTo>
                    <a:lnTo>
                      <a:pt x="123" y="176"/>
                    </a:lnTo>
                    <a:lnTo>
                      <a:pt x="123" y="175"/>
                    </a:lnTo>
                    <a:lnTo>
                      <a:pt x="124" y="173"/>
                    </a:lnTo>
                    <a:lnTo>
                      <a:pt x="124" y="172"/>
                    </a:lnTo>
                    <a:lnTo>
                      <a:pt x="123" y="172"/>
                    </a:lnTo>
                    <a:lnTo>
                      <a:pt x="123" y="170"/>
                    </a:lnTo>
                    <a:lnTo>
                      <a:pt x="123" y="169"/>
                    </a:lnTo>
                    <a:lnTo>
                      <a:pt x="123" y="168"/>
                    </a:lnTo>
                    <a:lnTo>
                      <a:pt x="123" y="167"/>
                    </a:lnTo>
                    <a:lnTo>
                      <a:pt x="123" y="166"/>
                    </a:lnTo>
                    <a:lnTo>
                      <a:pt x="122" y="166"/>
                    </a:lnTo>
                    <a:lnTo>
                      <a:pt x="123" y="166"/>
                    </a:lnTo>
                    <a:lnTo>
                      <a:pt x="128" y="158"/>
                    </a:lnTo>
                    <a:lnTo>
                      <a:pt x="131" y="157"/>
                    </a:lnTo>
                    <a:lnTo>
                      <a:pt x="134" y="155"/>
                    </a:lnTo>
                    <a:lnTo>
                      <a:pt x="137" y="152"/>
                    </a:lnTo>
                    <a:lnTo>
                      <a:pt x="137" y="149"/>
                    </a:lnTo>
                    <a:lnTo>
                      <a:pt x="140" y="146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2"/>
                    </a:lnTo>
                    <a:lnTo>
                      <a:pt x="150" y="142"/>
                    </a:lnTo>
                    <a:lnTo>
                      <a:pt x="148" y="136"/>
                    </a:lnTo>
                    <a:lnTo>
                      <a:pt x="150" y="130"/>
                    </a:lnTo>
                    <a:lnTo>
                      <a:pt x="149" y="130"/>
                    </a:lnTo>
                    <a:lnTo>
                      <a:pt x="149" y="131"/>
                    </a:lnTo>
                    <a:lnTo>
                      <a:pt x="148" y="131"/>
                    </a:lnTo>
                    <a:lnTo>
                      <a:pt x="147" y="130"/>
                    </a:lnTo>
                    <a:lnTo>
                      <a:pt x="146" y="129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7"/>
                    </a:lnTo>
                    <a:lnTo>
                      <a:pt x="141" y="127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40" y="129"/>
                    </a:lnTo>
                    <a:lnTo>
                      <a:pt x="139" y="130"/>
                    </a:lnTo>
                    <a:lnTo>
                      <a:pt x="138" y="130"/>
                    </a:lnTo>
                    <a:lnTo>
                      <a:pt x="137" y="130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5" y="130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3" y="131"/>
                    </a:lnTo>
                    <a:lnTo>
                      <a:pt x="132" y="131"/>
                    </a:lnTo>
                    <a:lnTo>
                      <a:pt x="131" y="132"/>
                    </a:lnTo>
                    <a:lnTo>
                      <a:pt x="130" y="132"/>
                    </a:lnTo>
                    <a:lnTo>
                      <a:pt x="129" y="132"/>
                    </a:lnTo>
                    <a:lnTo>
                      <a:pt x="128" y="132"/>
                    </a:lnTo>
                    <a:lnTo>
                      <a:pt x="127" y="132"/>
                    </a:lnTo>
                    <a:lnTo>
                      <a:pt x="126" y="132"/>
                    </a:lnTo>
                    <a:lnTo>
                      <a:pt x="126" y="136"/>
                    </a:lnTo>
                    <a:lnTo>
                      <a:pt x="121" y="136"/>
                    </a:lnTo>
                    <a:lnTo>
                      <a:pt x="117" y="137"/>
                    </a:lnTo>
                    <a:lnTo>
                      <a:pt x="115" y="136"/>
                    </a:lnTo>
                    <a:lnTo>
                      <a:pt x="110" y="137"/>
                    </a:lnTo>
                    <a:lnTo>
                      <a:pt x="110" y="138"/>
                    </a:lnTo>
                    <a:lnTo>
                      <a:pt x="108" y="138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5" y="137"/>
                    </a:lnTo>
                    <a:lnTo>
                      <a:pt x="105" y="138"/>
                    </a:lnTo>
                    <a:lnTo>
                      <a:pt x="104" y="139"/>
                    </a:lnTo>
                    <a:lnTo>
                      <a:pt x="103" y="140"/>
                    </a:lnTo>
                    <a:lnTo>
                      <a:pt x="102" y="140"/>
                    </a:lnTo>
                    <a:lnTo>
                      <a:pt x="101" y="141"/>
                    </a:lnTo>
                    <a:lnTo>
                      <a:pt x="99" y="142"/>
                    </a:lnTo>
                    <a:lnTo>
                      <a:pt x="98" y="142"/>
                    </a:lnTo>
                    <a:lnTo>
                      <a:pt x="97" y="141"/>
                    </a:lnTo>
                    <a:lnTo>
                      <a:pt x="96" y="141"/>
                    </a:lnTo>
                    <a:lnTo>
                      <a:pt x="95" y="141"/>
                    </a:lnTo>
                    <a:lnTo>
                      <a:pt x="94" y="140"/>
                    </a:lnTo>
                    <a:lnTo>
                      <a:pt x="94" y="139"/>
                    </a:lnTo>
                    <a:lnTo>
                      <a:pt x="93" y="139"/>
                    </a:lnTo>
                    <a:lnTo>
                      <a:pt x="92" y="138"/>
                    </a:lnTo>
                    <a:lnTo>
                      <a:pt x="91" y="138"/>
                    </a:lnTo>
                    <a:lnTo>
                      <a:pt x="91" y="139"/>
                    </a:lnTo>
                    <a:lnTo>
                      <a:pt x="89" y="138"/>
                    </a:lnTo>
                    <a:lnTo>
                      <a:pt x="88" y="139"/>
                    </a:lnTo>
                    <a:lnTo>
                      <a:pt x="88" y="140"/>
                    </a:lnTo>
                    <a:lnTo>
                      <a:pt x="88" y="141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6" y="143"/>
                    </a:lnTo>
                    <a:lnTo>
                      <a:pt x="87" y="143"/>
                    </a:lnTo>
                    <a:lnTo>
                      <a:pt x="87" y="144"/>
                    </a:lnTo>
                    <a:lnTo>
                      <a:pt x="86" y="144"/>
                    </a:lnTo>
                    <a:lnTo>
                      <a:pt x="85" y="144"/>
                    </a:lnTo>
                    <a:lnTo>
                      <a:pt x="86" y="145"/>
                    </a:lnTo>
                    <a:lnTo>
                      <a:pt x="86" y="146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87" y="148"/>
                    </a:lnTo>
                    <a:lnTo>
                      <a:pt x="88" y="148"/>
                    </a:lnTo>
                    <a:lnTo>
                      <a:pt x="88" y="147"/>
                    </a:lnTo>
                    <a:lnTo>
                      <a:pt x="88" y="148"/>
                    </a:lnTo>
                    <a:lnTo>
                      <a:pt x="87" y="149"/>
                    </a:lnTo>
                    <a:lnTo>
                      <a:pt x="86" y="149"/>
                    </a:lnTo>
                    <a:lnTo>
                      <a:pt x="86" y="150"/>
                    </a:lnTo>
                    <a:lnTo>
                      <a:pt x="85" y="150"/>
                    </a:lnTo>
                    <a:lnTo>
                      <a:pt x="85" y="151"/>
                    </a:lnTo>
                    <a:lnTo>
                      <a:pt x="84" y="151"/>
                    </a:lnTo>
                    <a:lnTo>
                      <a:pt x="84" y="150"/>
                    </a:lnTo>
                    <a:lnTo>
                      <a:pt x="83" y="150"/>
                    </a:lnTo>
                    <a:lnTo>
                      <a:pt x="83" y="149"/>
                    </a:lnTo>
                    <a:lnTo>
                      <a:pt x="82" y="149"/>
                    </a:lnTo>
                    <a:lnTo>
                      <a:pt x="81" y="149"/>
                    </a:lnTo>
                    <a:lnTo>
                      <a:pt x="80" y="149"/>
                    </a:lnTo>
                    <a:lnTo>
                      <a:pt x="81" y="150"/>
                    </a:lnTo>
                    <a:lnTo>
                      <a:pt x="80" y="150"/>
                    </a:lnTo>
                    <a:lnTo>
                      <a:pt x="79" y="151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8" y="152"/>
                    </a:lnTo>
                    <a:lnTo>
                      <a:pt x="77" y="153"/>
                    </a:lnTo>
                    <a:lnTo>
                      <a:pt x="77" y="154"/>
                    </a:lnTo>
                    <a:lnTo>
                      <a:pt x="78" y="154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7"/>
                    </a:lnTo>
                    <a:lnTo>
                      <a:pt x="74" y="157"/>
                    </a:lnTo>
                    <a:lnTo>
                      <a:pt x="74" y="158"/>
                    </a:lnTo>
                    <a:lnTo>
                      <a:pt x="73" y="159"/>
                    </a:lnTo>
                    <a:lnTo>
                      <a:pt x="72" y="159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9" y="159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4" y="159"/>
                    </a:lnTo>
                    <a:lnTo>
                      <a:pt x="64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2" y="162"/>
                    </a:lnTo>
                    <a:lnTo>
                      <a:pt x="61" y="161"/>
                    </a:lnTo>
                    <a:lnTo>
                      <a:pt x="60" y="161"/>
                    </a:lnTo>
                    <a:lnTo>
                      <a:pt x="60" y="162"/>
                    </a:lnTo>
                    <a:lnTo>
                      <a:pt x="59" y="163"/>
                    </a:lnTo>
                    <a:lnTo>
                      <a:pt x="58" y="163"/>
                    </a:lnTo>
                    <a:lnTo>
                      <a:pt x="58" y="164"/>
                    </a:lnTo>
                    <a:lnTo>
                      <a:pt x="59" y="164"/>
                    </a:lnTo>
                    <a:lnTo>
                      <a:pt x="59" y="165"/>
                    </a:lnTo>
                    <a:lnTo>
                      <a:pt x="58" y="165"/>
                    </a:lnTo>
                    <a:lnTo>
                      <a:pt x="57" y="166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6" y="163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4" y="163"/>
                    </a:lnTo>
                    <a:lnTo>
                      <a:pt x="54" y="164"/>
                    </a:lnTo>
                    <a:lnTo>
                      <a:pt x="53" y="164"/>
                    </a:lnTo>
                    <a:lnTo>
                      <a:pt x="52" y="165"/>
                    </a:lnTo>
                    <a:lnTo>
                      <a:pt x="52" y="166"/>
                    </a:lnTo>
                    <a:lnTo>
                      <a:pt x="51" y="166"/>
                    </a:lnTo>
                    <a:lnTo>
                      <a:pt x="51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6" y="170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5" y="166"/>
                    </a:lnTo>
                    <a:lnTo>
                      <a:pt x="44" y="166"/>
                    </a:lnTo>
                    <a:lnTo>
                      <a:pt x="43" y="166"/>
                    </a:lnTo>
                    <a:lnTo>
                      <a:pt x="43" y="165"/>
                    </a:lnTo>
                    <a:lnTo>
                      <a:pt x="43" y="166"/>
                    </a:lnTo>
                    <a:lnTo>
                      <a:pt x="42" y="166"/>
                    </a:lnTo>
                    <a:lnTo>
                      <a:pt x="41" y="166"/>
                    </a:lnTo>
                    <a:lnTo>
                      <a:pt x="40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8" y="165"/>
                    </a:lnTo>
                    <a:lnTo>
                      <a:pt x="37" y="165"/>
                    </a:lnTo>
                    <a:lnTo>
                      <a:pt x="36" y="165"/>
                    </a:lnTo>
                    <a:lnTo>
                      <a:pt x="35" y="165"/>
                    </a:lnTo>
                    <a:lnTo>
                      <a:pt x="35" y="166"/>
                    </a:lnTo>
                    <a:lnTo>
                      <a:pt x="35" y="165"/>
                    </a:lnTo>
                    <a:lnTo>
                      <a:pt x="34" y="165"/>
                    </a:lnTo>
                    <a:lnTo>
                      <a:pt x="33" y="166"/>
                    </a:lnTo>
                    <a:lnTo>
                      <a:pt x="31" y="166"/>
                    </a:lnTo>
                    <a:lnTo>
                      <a:pt x="30" y="165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8" y="164"/>
                    </a:lnTo>
                    <a:lnTo>
                      <a:pt x="27" y="164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6" y="160"/>
                    </a:lnTo>
                    <a:lnTo>
                      <a:pt x="25" y="161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4" y="159"/>
                    </a:lnTo>
                    <a:lnTo>
                      <a:pt x="23" y="160"/>
                    </a:lnTo>
                    <a:lnTo>
                      <a:pt x="21" y="160"/>
                    </a:lnTo>
                    <a:lnTo>
                      <a:pt x="21" y="159"/>
                    </a:lnTo>
                    <a:lnTo>
                      <a:pt x="21" y="158"/>
                    </a:lnTo>
                    <a:lnTo>
                      <a:pt x="21" y="157"/>
                    </a:lnTo>
                    <a:lnTo>
                      <a:pt x="21" y="156"/>
                    </a:lnTo>
                    <a:lnTo>
                      <a:pt x="20" y="156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3" y="156"/>
                    </a:lnTo>
                    <a:lnTo>
                      <a:pt x="12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0" y="153"/>
                    </a:lnTo>
                    <a:lnTo>
                      <a:pt x="10" y="152"/>
                    </a:lnTo>
                    <a:lnTo>
                      <a:pt x="10" y="150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11" y="148"/>
                    </a:lnTo>
                    <a:lnTo>
                      <a:pt x="11" y="147"/>
                    </a:lnTo>
                    <a:lnTo>
                      <a:pt x="11" y="146"/>
                    </a:lnTo>
                    <a:lnTo>
                      <a:pt x="10" y="146"/>
                    </a:lnTo>
                    <a:lnTo>
                      <a:pt x="10" y="147"/>
                    </a:lnTo>
                    <a:lnTo>
                      <a:pt x="9" y="147"/>
                    </a:lnTo>
                    <a:lnTo>
                      <a:pt x="8" y="148"/>
                    </a:lnTo>
                    <a:lnTo>
                      <a:pt x="7" y="147"/>
                    </a:lnTo>
                    <a:lnTo>
                      <a:pt x="6" y="148"/>
                    </a:lnTo>
                    <a:lnTo>
                      <a:pt x="6" y="149"/>
                    </a:lnTo>
                    <a:lnTo>
                      <a:pt x="6" y="150"/>
                    </a:lnTo>
                    <a:lnTo>
                      <a:pt x="5" y="150"/>
                    </a:lnTo>
                    <a:lnTo>
                      <a:pt x="5" y="151"/>
                    </a:lnTo>
                    <a:lnTo>
                      <a:pt x="4" y="150"/>
                    </a:lnTo>
                    <a:lnTo>
                      <a:pt x="3" y="149"/>
                    </a:lnTo>
                    <a:lnTo>
                      <a:pt x="2" y="149"/>
                    </a:lnTo>
                    <a:lnTo>
                      <a:pt x="2" y="148"/>
                    </a:lnTo>
                    <a:lnTo>
                      <a:pt x="1" y="149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210986" name="Freeform 248"/>
            <p:cNvSpPr>
              <a:spLocks/>
            </p:cNvSpPr>
            <p:nvPr/>
          </p:nvSpPr>
          <p:spPr bwMode="auto">
            <a:xfrm>
              <a:off x="2935288" y="2127250"/>
              <a:ext cx="290512" cy="757238"/>
            </a:xfrm>
            <a:custGeom>
              <a:avLst/>
              <a:gdLst>
                <a:gd name="T0" fmla="*/ 2147483646 w 183"/>
                <a:gd name="T1" fmla="*/ 0 h 477"/>
                <a:gd name="T2" fmla="*/ 2147483646 w 183"/>
                <a:gd name="T3" fmla="*/ 2147483646 h 477"/>
                <a:gd name="T4" fmla="*/ 2147483646 w 183"/>
                <a:gd name="T5" fmla="*/ 2147483646 h 477"/>
                <a:gd name="T6" fmla="*/ 2147483646 w 183"/>
                <a:gd name="T7" fmla="*/ 2147483646 h 477"/>
                <a:gd name="T8" fmla="*/ 2147483646 w 183"/>
                <a:gd name="T9" fmla="*/ 2147483646 h 477"/>
                <a:gd name="T10" fmla="*/ 2147483646 w 183"/>
                <a:gd name="T11" fmla="*/ 2147483646 h 477"/>
                <a:gd name="T12" fmla="*/ 2147483646 w 183"/>
                <a:gd name="T13" fmla="*/ 2147483646 h 477"/>
                <a:gd name="T14" fmla="*/ 2147483646 w 183"/>
                <a:gd name="T15" fmla="*/ 2147483646 h 477"/>
                <a:gd name="T16" fmla="*/ 2147483646 w 183"/>
                <a:gd name="T17" fmla="*/ 2147483646 h 477"/>
                <a:gd name="T18" fmla="*/ 2147483646 w 183"/>
                <a:gd name="T19" fmla="*/ 2147483646 h 477"/>
                <a:gd name="T20" fmla="*/ 2147483646 w 183"/>
                <a:gd name="T21" fmla="*/ 2147483646 h 477"/>
                <a:gd name="T22" fmla="*/ 2147483646 w 183"/>
                <a:gd name="T23" fmla="*/ 2147483646 h 477"/>
                <a:gd name="T24" fmla="*/ 2147483646 w 183"/>
                <a:gd name="T25" fmla="*/ 2147483646 h 477"/>
                <a:gd name="T26" fmla="*/ 2147483646 w 183"/>
                <a:gd name="T27" fmla="*/ 2147483646 h 477"/>
                <a:gd name="T28" fmla="*/ 2147483646 w 183"/>
                <a:gd name="T29" fmla="*/ 2147483646 h 477"/>
                <a:gd name="T30" fmla="*/ 2147483646 w 183"/>
                <a:gd name="T31" fmla="*/ 2147483646 h 477"/>
                <a:gd name="T32" fmla="*/ 2147483646 w 183"/>
                <a:gd name="T33" fmla="*/ 2147483646 h 477"/>
                <a:gd name="T34" fmla="*/ 2147483646 w 183"/>
                <a:gd name="T35" fmla="*/ 2147483646 h 4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3" h="477">
                  <a:moveTo>
                    <a:pt x="106" y="0"/>
                  </a:moveTo>
                  <a:cubicBezTo>
                    <a:pt x="97" y="7"/>
                    <a:pt x="88" y="14"/>
                    <a:pt x="79" y="21"/>
                  </a:cubicBezTo>
                  <a:cubicBezTo>
                    <a:pt x="73" y="34"/>
                    <a:pt x="61" y="41"/>
                    <a:pt x="53" y="52"/>
                  </a:cubicBezTo>
                  <a:cubicBezTo>
                    <a:pt x="51" y="62"/>
                    <a:pt x="41" y="62"/>
                    <a:pt x="34" y="69"/>
                  </a:cubicBezTo>
                  <a:cubicBezTo>
                    <a:pt x="28" y="75"/>
                    <a:pt x="25" y="82"/>
                    <a:pt x="20" y="88"/>
                  </a:cubicBezTo>
                  <a:cubicBezTo>
                    <a:pt x="19" y="94"/>
                    <a:pt x="17" y="100"/>
                    <a:pt x="14" y="106"/>
                  </a:cubicBezTo>
                  <a:cubicBezTo>
                    <a:pt x="12" y="117"/>
                    <a:pt x="9" y="125"/>
                    <a:pt x="8" y="136"/>
                  </a:cubicBezTo>
                  <a:cubicBezTo>
                    <a:pt x="12" y="172"/>
                    <a:pt x="0" y="226"/>
                    <a:pt x="16" y="259"/>
                  </a:cubicBezTo>
                  <a:cubicBezTo>
                    <a:pt x="17" y="266"/>
                    <a:pt x="19" y="267"/>
                    <a:pt x="25" y="271"/>
                  </a:cubicBezTo>
                  <a:cubicBezTo>
                    <a:pt x="27" y="281"/>
                    <a:pt x="27" y="290"/>
                    <a:pt x="29" y="300"/>
                  </a:cubicBezTo>
                  <a:cubicBezTo>
                    <a:pt x="30" y="306"/>
                    <a:pt x="38" y="313"/>
                    <a:pt x="41" y="319"/>
                  </a:cubicBezTo>
                  <a:cubicBezTo>
                    <a:pt x="45" y="329"/>
                    <a:pt x="45" y="338"/>
                    <a:pt x="58" y="340"/>
                  </a:cubicBezTo>
                  <a:cubicBezTo>
                    <a:pt x="74" y="340"/>
                    <a:pt x="90" y="340"/>
                    <a:pt x="106" y="339"/>
                  </a:cubicBezTo>
                  <a:cubicBezTo>
                    <a:pt x="114" y="339"/>
                    <a:pt x="127" y="328"/>
                    <a:pt x="127" y="328"/>
                  </a:cubicBezTo>
                  <a:cubicBezTo>
                    <a:pt x="141" y="330"/>
                    <a:pt x="146" y="335"/>
                    <a:pt x="158" y="337"/>
                  </a:cubicBezTo>
                  <a:cubicBezTo>
                    <a:pt x="166" y="345"/>
                    <a:pt x="171" y="349"/>
                    <a:pt x="178" y="358"/>
                  </a:cubicBezTo>
                  <a:cubicBezTo>
                    <a:pt x="180" y="389"/>
                    <a:pt x="183" y="419"/>
                    <a:pt x="179" y="450"/>
                  </a:cubicBezTo>
                  <a:cubicBezTo>
                    <a:pt x="177" y="461"/>
                    <a:pt x="161" y="468"/>
                    <a:pt x="161" y="477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87" name="Freeform 249"/>
            <p:cNvSpPr>
              <a:spLocks/>
            </p:cNvSpPr>
            <p:nvPr/>
          </p:nvSpPr>
          <p:spPr bwMode="auto">
            <a:xfrm>
              <a:off x="1636713" y="1809750"/>
              <a:ext cx="190500" cy="552450"/>
            </a:xfrm>
            <a:custGeom>
              <a:avLst/>
              <a:gdLst>
                <a:gd name="T0" fmla="*/ 2147483646 w 120"/>
                <a:gd name="T1" fmla="*/ 2147483646 h 348"/>
                <a:gd name="T2" fmla="*/ 2147483646 w 120"/>
                <a:gd name="T3" fmla="*/ 2147483646 h 348"/>
                <a:gd name="T4" fmla="*/ 2147483646 w 120"/>
                <a:gd name="T5" fmla="*/ 2147483646 h 348"/>
                <a:gd name="T6" fmla="*/ 2147483646 w 120"/>
                <a:gd name="T7" fmla="*/ 2147483646 h 348"/>
                <a:gd name="T8" fmla="*/ 2147483646 w 120"/>
                <a:gd name="T9" fmla="*/ 2147483646 h 348"/>
                <a:gd name="T10" fmla="*/ 2147483646 w 120"/>
                <a:gd name="T11" fmla="*/ 2147483646 h 348"/>
                <a:gd name="T12" fmla="*/ 2147483646 w 120"/>
                <a:gd name="T13" fmla="*/ 2147483646 h 348"/>
                <a:gd name="T14" fmla="*/ 2147483646 w 120"/>
                <a:gd name="T15" fmla="*/ 2147483646 h 348"/>
                <a:gd name="T16" fmla="*/ 2147483646 w 120"/>
                <a:gd name="T17" fmla="*/ 2147483646 h 348"/>
                <a:gd name="T18" fmla="*/ 2147483646 w 120"/>
                <a:gd name="T19" fmla="*/ 2147483646 h 348"/>
                <a:gd name="T20" fmla="*/ 2147483646 w 120"/>
                <a:gd name="T21" fmla="*/ 2147483646 h 348"/>
                <a:gd name="T22" fmla="*/ 2147483646 w 120"/>
                <a:gd name="T23" fmla="*/ 2147483646 h 348"/>
                <a:gd name="T24" fmla="*/ 2147483646 w 120"/>
                <a:gd name="T25" fmla="*/ 2147483646 h 348"/>
                <a:gd name="T26" fmla="*/ 2147483646 w 120"/>
                <a:gd name="T27" fmla="*/ 0 h 3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0" h="348">
                  <a:moveTo>
                    <a:pt x="120" y="348"/>
                  </a:moveTo>
                  <a:cubicBezTo>
                    <a:pt x="115" y="345"/>
                    <a:pt x="113" y="341"/>
                    <a:pt x="108" y="338"/>
                  </a:cubicBezTo>
                  <a:cubicBezTo>
                    <a:pt x="105" y="332"/>
                    <a:pt x="103" y="329"/>
                    <a:pt x="97" y="326"/>
                  </a:cubicBezTo>
                  <a:cubicBezTo>
                    <a:pt x="93" y="319"/>
                    <a:pt x="88" y="312"/>
                    <a:pt x="82" y="308"/>
                  </a:cubicBezTo>
                  <a:cubicBezTo>
                    <a:pt x="68" y="290"/>
                    <a:pt x="53" y="275"/>
                    <a:pt x="36" y="260"/>
                  </a:cubicBezTo>
                  <a:cubicBezTo>
                    <a:pt x="30" y="254"/>
                    <a:pt x="26" y="247"/>
                    <a:pt x="19" y="243"/>
                  </a:cubicBezTo>
                  <a:cubicBezTo>
                    <a:pt x="14" y="236"/>
                    <a:pt x="8" y="231"/>
                    <a:pt x="4" y="222"/>
                  </a:cubicBezTo>
                  <a:cubicBezTo>
                    <a:pt x="2" y="208"/>
                    <a:pt x="0" y="186"/>
                    <a:pt x="12" y="176"/>
                  </a:cubicBezTo>
                  <a:cubicBezTo>
                    <a:pt x="14" y="157"/>
                    <a:pt x="31" y="146"/>
                    <a:pt x="39" y="129"/>
                  </a:cubicBezTo>
                  <a:cubicBezTo>
                    <a:pt x="40" y="123"/>
                    <a:pt x="45" y="113"/>
                    <a:pt x="45" y="113"/>
                  </a:cubicBezTo>
                  <a:cubicBezTo>
                    <a:pt x="48" y="97"/>
                    <a:pt x="52" y="86"/>
                    <a:pt x="60" y="72"/>
                  </a:cubicBezTo>
                  <a:cubicBezTo>
                    <a:pt x="61" y="62"/>
                    <a:pt x="60" y="68"/>
                    <a:pt x="64" y="60"/>
                  </a:cubicBezTo>
                  <a:cubicBezTo>
                    <a:pt x="66" y="57"/>
                    <a:pt x="69" y="50"/>
                    <a:pt x="69" y="50"/>
                  </a:cubicBezTo>
                  <a:cubicBezTo>
                    <a:pt x="73" y="30"/>
                    <a:pt x="70" y="47"/>
                    <a:pt x="70" y="0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88" name="Freeform 250"/>
            <p:cNvSpPr>
              <a:spLocks/>
            </p:cNvSpPr>
            <p:nvPr/>
          </p:nvSpPr>
          <p:spPr bwMode="auto">
            <a:xfrm>
              <a:off x="765175" y="2457450"/>
              <a:ext cx="776288" cy="114300"/>
            </a:xfrm>
            <a:custGeom>
              <a:avLst/>
              <a:gdLst>
                <a:gd name="T0" fmla="*/ 2147483646 w 489"/>
                <a:gd name="T1" fmla="*/ 2147483646 h 72"/>
                <a:gd name="T2" fmla="*/ 2147483646 w 489"/>
                <a:gd name="T3" fmla="*/ 2147483646 h 72"/>
                <a:gd name="T4" fmla="*/ 2147483646 w 489"/>
                <a:gd name="T5" fmla="*/ 2147483646 h 72"/>
                <a:gd name="T6" fmla="*/ 2147483646 w 489"/>
                <a:gd name="T7" fmla="*/ 2147483646 h 72"/>
                <a:gd name="T8" fmla="*/ 2147483646 w 489"/>
                <a:gd name="T9" fmla="*/ 2147483646 h 72"/>
                <a:gd name="T10" fmla="*/ 2147483646 w 489"/>
                <a:gd name="T11" fmla="*/ 2147483646 h 72"/>
                <a:gd name="T12" fmla="*/ 2147483646 w 489"/>
                <a:gd name="T13" fmla="*/ 2147483646 h 72"/>
                <a:gd name="T14" fmla="*/ 2147483646 w 489"/>
                <a:gd name="T15" fmla="*/ 2147483646 h 72"/>
                <a:gd name="T16" fmla="*/ 2147483646 w 489"/>
                <a:gd name="T17" fmla="*/ 2147483646 h 72"/>
                <a:gd name="T18" fmla="*/ 2147483646 w 489"/>
                <a:gd name="T19" fmla="*/ 2147483646 h 72"/>
                <a:gd name="T20" fmla="*/ 2147483646 w 489"/>
                <a:gd name="T21" fmla="*/ 2147483646 h 72"/>
                <a:gd name="T22" fmla="*/ 2147483646 w 489"/>
                <a:gd name="T23" fmla="*/ 2147483646 h 72"/>
                <a:gd name="T24" fmla="*/ 2147483646 w 489"/>
                <a:gd name="T25" fmla="*/ 0 h 72"/>
                <a:gd name="T26" fmla="*/ 0 w 489"/>
                <a:gd name="T27" fmla="*/ 2147483646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9" h="72">
                  <a:moveTo>
                    <a:pt x="489" y="15"/>
                  </a:moveTo>
                  <a:cubicBezTo>
                    <a:pt x="473" y="23"/>
                    <a:pt x="453" y="22"/>
                    <a:pt x="437" y="23"/>
                  </a:cubicBezTo>
                  <a:cubicBezTo>
                    <a:pt x="428" y="24"/>
                    <a:pt x="420" y="25"/>
                    <a:pt x="411" y="27"/>
                  </a:cubicBezTo>
                  <a:cubicBezTo>
                    <a:pt x="406" y="28"/>
                    <a:pt x="396" y="30"/>
                    <a:pt x="396" y="30"/>
                  </a:cubicBezTo>
                  <a:cubicBezTo>
                    <a:pt x="388" y="36"/>
                    <a:pt x="382" y="43"/>
                    <a:pt x="372" y="45"/>
                  </a:cubicBezTo>
                  <a:cubicBezTo>
                    <a:pt x="364" y="49"/>
                    <a:pt x="357" y="55"/>
                    <a:pt x="348" y="57"/>
                  </a:cubicBezTo>
                  <a:cubicBezTo>
                    <a:pt x="340" y="63"/>
                    <a:pt x="334" y="62"/>
                    <a:pt x="324" y="63"/>
                  </a:cubicBezTo>
                  <a:cubicBezTo>
                    <a:pt x="292" y="72"/>
                    <a:pt x="259" y="64"/>
                    <a:pt x="228" y="59"/>
                  </a:cubicBezTo>
                  <a:cubicBezTo>
                    <a:pt x="220" y="45"/>
                    <a:pt x="193" y="29"/>
                    <a:pt x="177" y="26"/>
                  </a:cubicBezTo>
                  <a:cubicBezTo>
                    <a:pt x="171" y="23"/>
                    <a:pt x="163" y="21"/>
                    <a:pt x="156" y="20"/>
                  </a:cubicBezTo>
                  <a:cubicBezTo>
                    <a:pt x="150" y="17"/>
                    <a:pt x="142" y="15"/>
                    <a:pt x="135" y="14"/>
                  </a:cubicBezTo>
                  <a:cubicBezTo>
                    <a:pt x="130" y="11"/>
                    <a:pt x="126" y="9"/>
                    <a:pt x="120" y="8"/>
                  </a:cubicBezTo>
                  <a:cubicBezTo>
                    <a:pt x="110" y="3"/>
                    <a:pt x="95" y="2"/>
                    <a:pt x="84" y="0"/>
                  </a:cubicBezTo>
                  <a:cubicBezTo>
                    <a:pt x="56" y="1"/>
                    <a:pt x="28" y="6"/>
                    <a:pt x="0" y="6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89" name="Freeform 283"/>
            <p:cNvSpPr>
              <a:spLocks/>
            </p:cNvSpPr>
            <p:nvPr/>
          </p:nvSpPr>
          <p:spPr bwMode="auto">
            <a:xfrm>
              <a:off x="2743200" y="2205038"/>
              <a:ext cx="212725" cy="65087"/>
            </a:xfrm>
            <a:custGeom>
              <a:avLst/>
              <a:gdLst>
                <a:gd name="T0" fmla="*/ 2147483646 w 134"/>
                <a:gd name="T1" fmla="*/ 2147483646 h 41"/>
                <a:gd name="T2" fmla="*/ 2147483646 w 134"/>
                <a:gd name="T3" fmla="*/ 2147483646 h 41"/>
                <a:gd name="T4" fmla="*/ 2147483646 w 134"/>
                <a:gd name="T5" fmla="*/ 2147483646 h 41"/>
                <a:gd name="T6" fmla="*/ 0 w 134"/>
                <a:gd name="T7" fmla="*/ 214748364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41">
                  <a:moveTo>
                    <a:pt x="134" y="41"/>
                  </a:moveTo>
                  <a:cubicBezTo>
                    <a:pt x="121" y="39"/>
                    <a:pt x="107" y="41"/>
                    <a:pt x="94" y="36"/>
                  </a:cubicBezTo>
                  <a:cubicBezTo>
                    <a:pt x="73" y="28"/>
                    <a:pt x="59" y="3"/>
                    <a:pt x="35" y="1"/>
                  </a:cubicBezTo>
                  <a:cubicBezTo>
                    <a:pt x="23" y="0"/>
                    <a:pt x="12" y="1"/>
                    <a:pt x="0" y="1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90" name="Freeform 292"/>
            <p:cNvSpPr>
              <a:spLocks/>
            </p:cNvSpPr>
            <p:nvPr/>
          </p:nvSpPr>
          <p:spPr bwMode="auto">
            <a:xfrm>
              <a:off x="1538288" y="2005013"/>
              <a:ext cx="1408112" cy="476250"/>
            </a:xfrm>
            <a:custGeom>
              <a:avLst/>
              <a:gdLst>
                <a:gd name="T0" fmla="*/ 2147483646 w 887"/>
                <a:gd name="T1" fmla="*/ 0 h 300"/>
                <a:gd name="T2" fmla="*/ 2147483646 w 887"/>
                <a:gd name="T3" fmla="*/ 2147483646 h 300"/>
                <a:gd name="T4" fmla="*/ 2147483646 w 887"/>
                <a:gd name="T5" fmla="*/ 2147483646 h 300"/>
                <a:gd name="T6" fmla="*/ 2147483646 w 887"/>
                <a:gd name="T7" fmla="*/ 2147483646 h 300"/>
                <a:gd name="T8" fmla="*/ 2147483646 w 887"/>
                <a:gd name="T9" fmla="*/ 2147483646 h 300"/>
                <a:gd name="T10" fmla="*/ 2147483646 w 887"/>
                <a:gd name="T11" fmla="*/ 2147483646 h 300"/>
                <a:gd name="T12" fmla="*/ 2147483646 w 887"/>
                <a:gd name="T13" fmla="*/ 2147483646 h 300"/>
                <a:gd name="T14" fmla="*/ 2147483646 w 887"/>
                <a:gd name="T15" fmla="*/ 2147483646 h 300"/>
                <a:gd name="T16" fmla="*/ 2147483646 w 887"/>
                <a:gd name="T17" fmla="*/ 2147483646 h 300"/>
                <a:gd name="T18" fmla="*/ 2147483646 w 887"/>
                <a:gd name="T19" fmla="*/ 2147483646 h 300"/>
                <a:gd name="T20" fmla="*/ 2147483646 w 887"/>
                <a:gd name="T21" fmla="*/ 2147483646 h 300"/>
                <a:gd name="T22" fmla="*/ 2147483646 w 887"/>
                <a:gd name="T23" fmla="*/ 2147483646 h 300"/>
                <a:gd name="T24" fmla="*/ 2147483646 w 887"/>
                <a:gd name="T25" fmla="*/ 2147483646 h 300"/>
                <a:gd name="T26" fmla="*/ 2147483646 w 887"/>
                <a:gd name="T27" fmla="*/ 2147483646 h 300"/>
                <a:gd name="T28" fmla="*/ 2147483646 w 887"/>
                <a:gd name="T29" fmla="*/ 2147483646 h 300"/>
                <a:gd name="T30" fmla="*/ 2147483646 w 887"/>
                <a:gd name="T31" fmla="*/ 2147483646 h 300"/>
                <a:gd name="T32" fmla="*/ 2147483646 w 887"/>
                <a:gd name="T33" fmla="*/ 2147483646 h 300"/>
                <a:gd name="T34" fmla="*/ 2147483646 w 887"/>
                <a:gd name="T35" fmla="*/ 2147483646 h 300"/>
                <a:gd name="T36" fmla="*/ 2147483646 w 887"/>
                <a:gd name="T37" fmla="*/ 2147483646 h 300"/>
                <a:gd name="T38" fmla="*/ 2147483646 w 887"/>
                <a:gd name="T39" fmla="*/ 2147483646 h 300"/>
                <a:gd name="T40" fmla="*/ 2147483646 w 887"/>
                <a:gd name="T41" fmla="*/ 2147483646 h 300"/>
                <a:gd name="T42" fmla="*/ 2147483646 w 887"/>
                <a:gd name="T43" fmla="*/ 2147483646 h 300"/>
                <a:gd name="T44" fmla="*/ 2147483646 w 887"/>
                <a:gd name="T45" fmla="*/ 2147483646 h 300"/>
                <a:gd name="T46" fmla="*/ 2147483646 w 887"/>
                <a:gd name="T47" fmla="*/ 2147483646 h 300"/>
                <a:gd name="T48" fmla="*/ 2147483646 w 887"/>
                <a:gd name="T49" fmla="*/ 2147483646 h 300"/>
                <a:gd name="T50" fmla="*/ 2147483646 w 887"/>
                <a:gd name="T51" fmla="*/ 2147483646 h 300"/>
                <a:gd name="T52" fmla="*/ 0 w 887"/>
                <a:gd name="T53" fmla="*/ 2147483646 h 3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87" h="300">
                  <a:moveTo>
                    <a:pt x="887" y="0"/>
                  </a:moveTo>
                  <a:cubicBezTo>
                    <a:pt x="870" y="3"/>
                    <a:pt x="870" y="4"/>
                    <a:pt x="857" y="11"/>
                  </a:cubicBezTo>
                  <a:cubicBezTo>
                    <a:pt x="847" y="25"/>
                    <a:pt x="829" y="35"/>
                    <a:pt x="815" y="45"/>
                  </a:cubicBezTo>
                  <a:cubicBezTo>
                    <a:pt x="812" y="51"/>
                    <a:pt x="810" y="54"/>
                    <a:pt x="804" y="57"/>
                  </a:cubicBezTo>
                  <a:cubicBezTo>
                    <a:pt x="801" y="62"/>
                    <a:pt x="799" y="65"/>
                    <a:pt x="794" y="69"/>
                  </a:cubicBezTo>
                  <a:cubicBezTo>
                    <a:pt x="791" y="75"/>
                    <a:pt x="786" y="77"/>
                    <a:pt x="783" y="83"/>
                  </a:cubicBezTo>
                  <a:cubicBezTo>
                    <a:pt x="780" y="99"/>
                    <a:pt x="761" y="130"/>
                    <a:pt x="747" y="138"/>
                  </a:cubicBezTo>
                  <a:cubicBezTo>
                    <a:pt x="742" y="146"/>
                    <a:pt x="734" y="149"/>
                    <a:pt x="726" y="155"/>
                  </a:cubicBezTo>
                  <a:cubicBezTo>
                    <a:pt x="715" y="164"/>
                    <a:pt x="712" y="172"/>
                    <a:pt x="696" y="174"/>
                  </a:cubicBezTo>
                  <a:cubicBezTo>
                    <a:pt x="683" y="181"/>
                    <a:pt x="668" y="182"/>
                    <a:pt x="653" y="183"/>
                  </a:cubicBezTo>
                  <a:cubicBezTo>
                    <a:pt x="644" y="184"/>
                    <a:pt x="627" y="186"/>
                    <a:pt x="627" y="186"/>
                  </a:cubicBezTo>
                  <a:cubicBezTo>
                    <a:pt x="621" y="191"/>
                    <a:pt x="614" y="194"/>
                    <a:pt x="606" y="195"/>
                  </a:cubicBezTo>
                  <a:cubicBezTo>
                    <a:pt x="570" y="194"/>
                    <a:pt x="573" y="194"/>
                    <a:pt x="551" y="191"/>
                  </a:cubicBezTo>
                  <a:cubicBezTo>
                    <a:pt x="542" y="187"/>
                    <a:pt x="531" y="181"/>
                    <a:pt x="522" y="179"/>
                  </a:cubicBezTo>
                  <a:cubicBezTo>
                    <a:pt x="515" y="175"/>
                    <a:pt x="509" y="171"/>
                    <a:pt x="501" y="170"/>
                  </a:cubicBezTo>
                  <a:cubicBezTo>
                    <a:pt x="491" y="165"/>
                    <a:pt x="479" y="169"/>
                    <a:pt x="468" y="171"/>
                  </a:cubicBezTo>
                  <a:cubicBezTo>
                    <a:pt x="456" y="177"/>
                    <a:pt x="440" y="184"/>
                    <a:pt x="426" y="186"/>
                  </a:cubicBezTo>
                  <a:cubicBezTo>
                    <a:pt x="384" y="207"/>
                    <a:pt x="361" y="203"/>
                    <a:pt x="306" y="204"/>
                  </a:cubicBezTo>
                  <a:cubicBezTo>
                    <a:pt x="265" y="206"/>
                    <a:pt x="277" y="206"/>
                    <a:pt x="255" y="210"/>
                  </a:cubicBezTo>
                  <a:cubicBezTo>
                    <a:pt x="249" y="213"/>
                    <a:pt x="241" y="215"/>
                    <a:pt x="234" y="216"/>
                  </a:cubicBezTo>
                  <a:cubicBezTo>
                    <a:pt x="226" y="220"/>
                    <a:pt x="213" y="221"/>
                    <a:pt x="204" y="222"/>
                  </a:cubicBezTo>
                  <a:cubicBezTo>
                    <a:pt x="198" y="225"/>
                    <a:pt x="190" y="227"/>
                    <a:pt x="183" y="228"/>
                  </a:cubicBezTo>
                  <a:cubicBezTo>
                    <a:pt x="174" y="233"/>
                    <a:pt x="164" y="232"/>
                    <a:pt x="153" y="233"/>
                  </a:cubicBezTo>
                  <a:cubicBezTo>
                    <a:pt x="141" y="245"/>
                    <a:pt x="115" y="261"/>
                    <a:pt x="99" y="264"/>
                  </a:cubicBezTo>
                  <a:cubicBezTo>
                    <a:pt x="95" y="271"/>
                    <a:pt x="83" y="277"/>
                    <a:pt x="75" y="279"/>
                  </a:cubicBezTo>
                  <a:cubicBezTo>
                    <a:pt x="66" y="283"/>
                    <a:pt x="58" y="289"/>
                    <a:pt x="48" y="291"/>
                  </a:cubicBezTo>
                  <a:cubicBezTo>
                    <a:pt x="33" y="299"/>
                    <a:pt x="17" y="300"/>
                    <a:pt x="0" y="300"/>
                  </a:cubicBezTo>
                </a:path>
              </a:pathLst>
            </a:custGeom>
            <a:noFill/>
            <a:ln w="25400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0947" name="AutoShape 2"/>
          <p:cNvSpPr>
            <a:spLocks noChangeArrowheads="1"/>
          </p:cNvSpPr>
          <p:nvPr/>
        </p:nvSpPr>
        <p:spPr bwMode="auto">
          <a:xfrm>
            <a:off x="220663" y="6046788"/>
            <a:ext cx="9583737" cy="519112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3B8897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0948" name="AutoShape 474"/>
          <p:cNvSpPr>
            <a:spLocks noChangeAspect="1" noChangeArrowheads="1" noTextEdit="1"/>
          </p:cNvSpPr>
          <p:nvPr/>
        </p:nvSpPr>
        <p:spPr bwMode="auto">
          <a:xfrm>
            <a:off x="33338" y="1406525"/>
            <a:ext cx="4949825" cy="444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50" name="Rectangle 7"/>
          <p:cNvSpPr>
            <a:spLocks noChangeArrowheads="1"/>
          </p:cNvSpPr>
          <p:nvPr/>
        </p:nvSpPr>
        <p:spPr bwMode="auto">
          <a:xfrm>
            <a:off x="95250" y="6081713"/>
            <a:ext cx="9653588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9388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/>
              <a:t>A ferrovia Nova Transnordestina vem sofrendo com inúmeros atrasos na sua construção devendo ficar pronta apenas no final de 2017—Ela será importante para o agronegócio do Piauí e Bahia</a:t>
            </a:r>
          </a:p>
        </p:txBody>
      </p:sp>
      <p:sp>
        <p:nvSpPr>
          <p:cNvPr id="114" name="Line 33"/>
          <p:cNvSpPr>
            <a:spLocks noChangeShapeType="1"/>
          </p:cNvSpPr>
          <p:nvPr/>
        </p:nvSpPr>
        <p:spPr bwMode="auto">
          <a:xfrm>
            <a:off x="561975" y="1400175"/>
            <a:ext cx="420052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15" name="Line 33"/>
          <p:cNvSpPr>
            <a:spLocks noChangeShapeType="1"/>
          </p:cNvSpPr>
          <p:nvPr/>
        </p:nvSpPr>
        <p:spPr bwMode="auto">
          <a:xfrm>
            <a:off x="5040313" y="1400175"/>
            <a:ext cx="4721225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214045" name="Rectangle 6"/>
          <p:cNvSpPr>
            <a:spLocks noGrp="1" noChangeArrowheads="1"/>
          </p:cNvSpPr>
          <p:nvPr>
            <p:ph type="title" idx="4294967295"/>
          </p:nvPr>
        </p:nvSpPr>
        <p:spPr>
          <a:xfrm>
            <a:off x="2652713" y="259169"/>
            <a:ext cx="5746750" cy="276999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/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Eixo da Ferrovia Nova Transnordestina</a:t>
            </a:r>
          </a:p>
        </p:txBody>
      </p:sp>
      <p:sp>
        <p:nvSpPr>
          <p:cNvPr id="210957" name="Rectangle 6"/>
          <p:cNvSpPr>
            <a:spLocks noChangeArrowheads="1"/>
          </p:cNvSpPr>
          <p:nvPr/>
        </p:nvSpPr>
        <p:spPr bwMode="auto">
          <a:xfrm>
            <a:off x="5091113" y="1489075"/>
            <a:ext cx="4814887" cy="38472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82563" indent="-180975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O eixo da Ferrovia Nova Transnordestina será um eixo de bitola larga de 1,6 metros que conectará Eliseu Martins-PI aos portos de </a:t>
            </a:r>
            <a:r>
              <a:rPr lang="pt-BR" sz="1000" b="0" dirty="0" err="1"/>
              <a:t>Pecém</a:t>
            </a:r>
            <a:r>
              <a:rPr lang="pt-BR" sz="1000" b="0" dirty="0"/>
              <a:t>-CE e Suape-PE </a:t>
            </a:r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Ao longo do seu traçado, ela cruzará a nova fronteira agrícola do sul do Piauí além de depósitos de calcário no Ceará</a:t>
            </a:r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No futuro, ela se conectará com a EF232 que interligará a Ferrovia Norte-Sul em Porto </a:t>
            </a:r>
            <a:r>
              <a:rPr lang="pt-BR" sz="1000" b="0" dirty="0" err="1"/>
              <a:t>Franco-MA</a:t>
            </a:r>
            <a:r>
              <a:rPr lang="pt-BR" sz="1000" b="0" dirty="0"/>
              <a:t> à Eliseu Martins-PI, sendo que o EVTEA deste trecho já foi realizado pela </a:t>
            </a:r>
            <a:r>
              <a:rPr lang="pt-BR" sz="1000" b="0" dirty="0" err="1"/>
              <a:t>Valec</a:t>
            </a:r>
            <a:endParaRPr lang="pt-BR" sz="1000" b="0" dirty="0"/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A Nova Transnordestina deverá ser importante no transporte de grãos, minério de ferro, fertilizantes, combustíveis, calcário e cimento ao longo dos seus 4400 km</a:t>
            </a:r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A concessionária TLSA que está por trás da Nova Transnordestina acabou de renegociar os financiamentos da obra e a mesma voltou a ser construída a um ritmo eficiente após alguns anos mais de avanços mais modestos</a:t>
            </a:r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O trecho entre Salgueiro-PE e Missão Velha-CE de 96 km está pronto e o de Salgueiro-PE à Trindade-PE de 163 km está próximo da conclusão</a:t>
            </a:r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No entanto, os trechos maiores de Salgueiro-PE à Suape-PE de 306 km, de Trindade-PE à Eliseu Martins-PI e de 420 km de </a:t>
            </a:r>
            <a:r>
              <a:rPr lang="pt-BR" sz="1000" b="0" dirty="0" err="1"/>
              <a:t>Pecém</a:t>
            </a:r>
            <a:r>
              <a:rPr lang="pt-BR" sz="1000" b="0" dirty="0"/>
              <a:t>-CE à Missão Velha-PE de 527 km estão somente com 55%, 42 e 5% das obras prontas respectivamente</a:t>
            </a:r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A Nova Transnordestina deve ficar pronta somente no final de 2018</a:t>
            </a:r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en-US" sz="1000" b="0" dirty="0" err="1"/>
              <a:t>Em</a:t>
            </a:r>
            <a:r>
              <a:rPr lang="en-US" sz="1000" b="0" dirty="0"/>
              <a:t> </a:t>
            </a:r>
            <a:r>
              <a:rPr lang="en-US" sz="1000" b="0" dirty="0" err="1"/>
              <a:t>maio</a:t>
            </a:r>
            <a:r>
              <a:rPr lang="en-US" sz="1000" b="0" dirty="0"/>
              <a:t> 2016, o TCU </a:t>
            </a:r>
            <a:r>
              <a:rPr lang="en-US" sz="1000" b="0" dirty="0" err="1"/>
              <a:t>suspendeu</a:t>
            </a:r>
            <a:r>
              <a:rPr lang="en-US" sz="1000" b="0" dirty="0"/>
              <a:t> </a:t>
            </a:r>
            <a:r>
              <a:rPr lang="en-US" sz="1000" b="0" dirty="0" err="1"/>
              <a:t>todos</a:t>
            </a:r>
            <a:r>
              <a:rPr lang="en-US" sz="1000" b="0" dirty="0"/>
              <a:t> </a:t>
            </a:r>
            <a:r>
              <a:rPr lang="en-US" sz="1000" b="0" dirty="0" err="1"/>
              <a:t>os</a:t>
            </a:r>
            <a:r>
              <a:rPr lang="en-US" sz="1000" b="0" dirty="0"/>
              <a:t> repasses </a:t>
            </a:r>
            <a:r>
              <a:rPr lang="en-US" sz="1000" b="0" dirty="0" err="1"/>
              <a:t>federais</a:t>
            </a:r>
            <a:r>
              <a:rPr lang="en-US" sz="1000" b="0" dirty="0"/>
              <a:t> para a Transnordestina, </a:t>
            </a:r>
            <a:r>
              <a:rPr lang="en-US" sz="1000" b="0" dirty="0" err="1"/>
              <a:t>fato</a:t>
            </a:r>
            <a:r>
              <a:rPr lang="en-US" sz="1000" b="0" dirty="0"/>
              <a:t> que </a:t>
            </a:r>
            <a:r>
              <a:rPr lang="en-US" sz="1000" b="0" dirty="0" err="1"/>
              <a:t>pode</a:t>
            </a:r>
            <a:r>
              <a:rPr lang="en-US" sz="1000" b="0" dirty="0"/>
              <a:t> </a:t>
            </a:r>
            <a:r>
              <a:rPr lang="en-US" sz="1000" b="0" dirty="0" err="1"/>
              <a:t>vir</a:t>
            </a:r>
            <a:r>
              <a:rPr lang="en-US" sz="1000" b="0" dirty="0"/>
              <a:t> a </a:t>
            </a:r>
            <a:r>
              <a:rPr lang="en-US" sz="1000" b="0" dirty="0" err="1"/>
              <a:t>paralisar</a:t>
            </a:r>
            <a:r>
              <a:rPr lang="en-US" sz="1000" b="0" dirty="0"/>
              <a:t> a </a:t>
            </a:r>
            <a:r>
              <a:rPr lang="en-US" sz="1000" b="0" dirty="0" err="1"/>
              <a:t>obra</a:t>
            </a:r>
            <a:r>
              <a:rPr lang="en-US" sz="1000" b="0" dirty="0"/>
              <a:t> e </a:t>
            </a:r>
            <a:r>
              <a:rPr lang="en-US" sz="1000" b="0" dirty="0" err="1"/>
              <a:t>postergar</a:t>
            </a:r>
            <a:r>
              <a:rPr lang="en-US" sz="1000" b="0" dirty="0"/>
              <a:t> </a:t>
            </a:r>
            <a:r>
              <a:rPr lang="en-US" sz="1000" b="0" dirty="0" err="1"/>
              <a:t>ainda</a:t>
            </a:r>
            <a:r>
              <a:rPr lang="en-US" sz="1000" b="0" dirty="0"/>
              <a:t> </a:t>
            </a:r>
            <a:r>
              <a:rPr lang="en-US" sz="1000" b="0" dirty="0" err="1"/>
              <a:t>mais</a:t>
            </a:r>
            <a:r>
              <a:rPr lang="en-US" sz="1000" b="0" dirty="0"/>
              <a:t> a </a:t>
            </a:r>
            <a:r>
              <a:rPr lang="en-US" sz="1000" b="0" dirty="0" err="1"/>
              <a:t>sua</a:t>
            </a:r>
            <a:r>
              <a:rPr lang="en-US" sz="1000" b="0" dirty="0"/>
              <a:t> </a:t>
            </a:r>
            <a:r>
              <a:rPr lang="en-US" sz="1000" b="0" dirty="0" err="1"/>
              <a:t>finalização</a:t>
            </a:r>
            <a:endParaRPr lang="pt-BR" sz="1000" b="0" dirty="0"/>
          </a:p>
        </p:txBody>
      </p:sp>
      <p:sp>
        <p:nvSpPr>
          <p:cNvPr id="210958" name="Rectangle 76"/>
          <p:cNvSpPr>
            <a:spLocks noChangeArrowheads="1"/>
          </p:cNvSpPr>
          <p:nvPr/>
        </p:nvSpPr>
        <p:spPr bwMode="auto">
          <a:xfrm>
            <a:off x="4140200" y="2366963"/>
            <a:ext cx="317500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en-US" sz="800" b="0"/>
              <a:t>Pecém</a:t>
            </a:r>
            <a:endParaRPr lang="pt-BR" sz="1000" b="0"/>
          </a:p>
        </p:txBody>
      </p:sp>
      <p:sp>
        <p:nvSpPr>
          <p:cNvPr id="210959" name="Freeform 275"/>
          <p:cNvSpPr>
            <a:spLocks/>
          </p:cNvSpPr>
          <p:nvPr/>
        </p:nvSpPr>
        <p:spPr bwMode="auto">
          <a:xfrm>
            <a:off x="3552825" y="2547938"/>
            <a:ext cx="633413" cy="519112"/>
          </a:xfrm>
          <a:custGeom>
            <a:avLst/>
            <a:gdLst>
              <a:gd name="T0" fmla="*/ 0 w 450"/>
              <a:gd name="T1" fmla="*/ 2147483646 h 336"/>
              <a:gd name="T2" fmla="*/ 2147483646 w 450"/>
              <a:gd name="T3" fmla="*/ 2147483646 h 336"/>
              <a:gd name="T4" fmla="*/ 2147483646 w 450"/>
              <a:gd name="T5" fmla="*/ 2147483646 h 336"/>
              <a:gd name="T6" fmla="*/ 2147483646 w 450"/>
              <a:gd name="T7" fmla="*/ 2147483646 h 336"/>
              <a:gd name="T8" fmla="*/ 2147483646 w 450"/>
              <a:gd name="T9" fmla="*/ 2147483646 h 336"/>
              <a:gd name="T10" fmla="*/ 2147483646 w 450"/>
              <a:gd name="T11" fmla="*/ 2147483646 h 336"/>
              <a:gd name="T12" fmla="*/ 2147483646 w 450"/>
              <a:gd name="T13" fmla="*/ 2147483646 h 336"/>
              <a:gd name="T14" fmla="*/ 2147483646 w 450"/>
              <a:gd name="T15" fmla="*/ 2147483646 h 336"/>
              <a:gd name="T16" fmla="*/ 2147483646 w 450"/>
              <a:gd name="T17" fmla="*/ 2147483646 h 336"/>
              <a:gd name="T18" fmla="*/ 2147483646 w 450"/>
              <a:gd name="T19" fmla="*/ 2147483646 h 336"/>
              <a:gd name="T20" fmla="*/ 2147483646 w 450"/>
              <a:gd name="T21" fmla="*/ 0 h 3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50" h="336">
                <a:moveTo>
                  <a:pt x="0" y="336"/>
                </a:moveTo>
                <a:cubicBezTo>
                  <a:pt x="37" y="327"/>
                  <a:pt x="70" y="315"/>
                  <a:pt x="108" y="312"/>
                </a:cubicBezTo>
                <a:cubicBezTo>
                  <a:pt x="164" y="293"/>
                  <a:pt x="184" y="293"/>
                  <a:pt x="255" y="291"/>
                </a:cubicBezTo>
                <a:cubicBezTo>
                  <a:pt x="284" y="293"/>
                  <a:pt x="300" y="301"/>
                  <a:pt x="327" y="306"/>
                </a:cubicBezTo>
                <a:cubicBezTo>
                  <a:pt x="339" y="318"/>
                  <a:pt x="351" y="326"/>
                  <a:pt x="366" y="333"/>
                </a:cubicBezTo>
                <a:cubicBezTo>
                  <a:pt x="376" y="318"/>
                  <a:pt x="368" y="302"/>
                  <a:pt x="366" y="285"/>
                </a:cubicBezTo>
                <a:cubicBezTo>
                  <a:pt x="368" y="261"/>
                  <a:pt x="370" y="207"/>
                  <a:pt x="393" y="192"/>
                </a:cubicBezTo>
                <a:cubicBezTo>
                  <a:pt x="405" y="174"/>
                  <a:pt x="398" y="154"/>
                  <a:pt x="414" y="138"/>
                </a:cubicBezTo>
                <a:cubicBezTo>
                  <a:pt x="421" y="117"/>
                  <a:pt x="413" y="142"/>
                  <a:pt x="420" y="102"/>
                </a:cubicBezTo>
                <a:cubicBezTo>
                  <a:pt x="423" y="85"/>
                  <a:pt x="438" y="62"/>
                  <a:pt x="447" y="48"/>
                </a:cubicBezTo>
                <a:cubicBezTo>
                  <a:pt x="450" y="31"/>
                  <a:pt x="447" y="19"/>
                  <a:pt x="447" y="0"/>
                </a:cubicBezTo>
              </a:path>
            </a:pathLst>
          </a:custGeom>
          <a:noFill/>
          <a:ln w="28575" cap="flat" cmpd="sng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60" name="Freeform 276"/>
          <p:cNvSpPr>
            <a:spLocks/>
          </p:cNvSpPr>
          <p:nvPr/>
        </p:nvSpPr>
        <p:spPr bwMode="auto">
          <a:xfrm>
            <a:off x="4048125" y="3052763"/>
            <a:ext cx="519113" cy="73025"/>
          </a:xfrm>
          <a:custGeom>
            <a:avLst/>
            <a:gdLst>
              <a:gd name="T0" fmla="*/ 2147483646 w 327"/>
              <a:gd name="T1" fmla="*/ 2147483646 h 46"/>
              <a:gd name="T2" fmla="*/ 2147483646 w 327"/>
              <a:gd name="T3" fmla="*/ 2147483646 h 46"/>
              <a:gd name="T4" fmla="*/ 2147483646 w 327"/>
              <a:gd name="T5" fmla="*/ 2147483646 h 46"/>
              <a:gd name="T6" fmla="*/ 2147483646 w 327"/>
              <a:gd name="T7" fmla="*/ 2147483646 h 46"/>
              <a:gd name="T8" fmla="*/ 0 w 327"/>
              <a:gd name="T9" fmla="*/ 0 h 4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27" h="46">
                <a:moveTo>
                  <a:pt x="327" y="27"/>
                </a:moveTo>
                <a:cubicBezTo>
                  <a:pt x="307" y="20"/>
                  <a:pt x="294" y="32"/>
                  <a:pt x="276" y="33"/>
                </a:cubicBezTo>
                <a:cubicBezTo>
                  <a:pt x="253" y="34"/>
                  <a:pt x="230" y="35"/>
                  <a:pt x="207" y="36"/>
                </a:cubicBezTo>
                <a:cubicBezTo>
                  <a:pt x="169" y="46"/>
                  <a:pt x="81" y="22"/>
                  <a:pt x="42" y="9"/>
                </a:cubicBezTo>
                <a:cubicBezTo>
                  <a:pt x="28" y="4"/>
                  <a:pt x="13" y="7"/>
                  <a:pt x="0" y="0"/>
                </a:cubicBezTo>
              </a:path>
            </a:pathLst>
          </a:custGeom>
          <a:noFill/>
          <a:ln w="28575" cap="flat" cmpd="sng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61" name="Oval 250"/>
          <p:cNvSpPr>
            <a:spLocks noChangeArrowheads="1"/>
          </p:cNvSpPr>
          <p:nvPr/>
        </p:nvSpPr>
        <p:spPr bwMode="auto">
          <a:xfrm>
            <a:off x="3530600" y="3032125"/>
            <a:ext cx="71438" cy="71438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10962" name="Oval 250"/>
          <p:cNvSpPr>
            <a:spLocks noChangeArrowheads="1"/>
          </p:cNvSpPr>
          <p:nvPr/>
        </p:nvSpPr>
        <p:spPr bwMode="auto">
          <a:xfrm>
            <a:off x="4046538" y="3009900"/>
            <a:ext cx="71437" cy="71438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10963" name="AutoShape 70"/>
          <p:cNvSpPr>
            <a:spLocks noChangeAspect="1" noChangeArrowheads="1"/>
          </p:cNvSpPr>
          <p:nvPr/>
        </p:nvSpPr>
        <p:spPr bwMode="auto">
          <a:xfrm>
            <a:off x="4117975" y="2501900"/>
            <a:ext cx="127000" cy="93663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0964" name="AutoShape 70"/>
          <p:cNvSpPr>
            <a:spLocks noChangeAspect="1" noChangeArrowheads="1"/>
          </p:cNvSpPr>
          <p:nvPr/>
        </p:nvSpPr>
        <p:spPr bwMode="auto">
          <a:xfrm>
            <a:off x="4524375" y="3036888"/>
            <a:ext cx="127000" cy="93662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0965" name="Rectangle 76"/>
          <p:cNvSpPr>
            <a:spLocks noChangeArrowheads="1"/>
          </p:cNvSpPr>
          <p:nvPr/>
        </p:nvSpPr>
        <p:spPr bwMode="auto">
          <a:xfrm>
            <a:off x="4565650" y="3154363"/>
            <a:ext cx="296863" cy="122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en-US" sz="800" b="0"/>
              <a:t>Suape</a:t>
            </a:r>
            <a:endParaRPr lang="pt-BR" sz="1000" b="0"/>
          </a:p>
        </p:txBody>
      </p:sp>
      <p:sp>
        <p:nvSpPr>
          <p:cNvPr id="210966" name="Text Box 326"/>
          <p:cNvSpPr txBox="1">
            <a:spLocks noChangeArrowheads="1"/>
          </p:cNvSpPr>
          <p:nvPr/>
        </p:nvSpPr>
        <p:spPr bwMode="auto">
          <a:xfrm>
            <a:off x="2955925" y="2887663"/>
            <a:ext cx="8509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Eliseu Martins</a:t>
            </a:r>
          </a:p>
        </p:txBody>
      </p:sp>
      <p:sp>
        <p:nvSpPr>
          <p:cNvPr id="210967" name="Text Box 326"/>
          <p:cNvSpPr txBox="1">
            <a:spLocks noChangeArrowheads="1"/>
          </p:cNvSpPr>
          <p:nvPr/>
        </p:nvSpPr>
        <p:spPr bwMode="auto">
          <a:xfrm>
            <a:off x="3533775" y="3074988"/>
            <a:ext cx="8509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Salgueiro</a:t>
            </a:r>
          </a:p>
        </p:txBody>
      </p:sp>
      <p:sp>
        <p:nvSpPr>
          <p:cNvPr id="210968" name="Oval 341"/>
          <p:cNvSpPr>
            <a:spLocks noChangeArrowheads="1"/>
          </p:cNvSpPr>
          <p:nvPr/>
        </p:nvSpPr>
        <p:spPr bwMode="auto">
          <a:xfrm>
            <a:off x="279400" y="1616075"/>
            <a:ext cx="334963" cy="334963"/>
          </a:xfrm>
          <a:prstGeom prst="ellipse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>
                <a:solidFill>
                  <a:schemeClr val="bg1"/>
                </a:solidFill>
              </a:rPr>
              <a:t>5</a:t>
            </a:r>
          </a:p>
        </p:txBody>
      </p:sp>
      <p:grpSp>
        <p:nvGrpSpPr>
          <p:cNvPr id="289" name="Grupo 288"/>
          <p:cNvGrpSpPr/>
          <p:nvPr/>
        </p:nvGrpSpPr>
        <p:grpSpPr>
          <a:xfrm>
            <a:off x="8204886" y="19050"/>
            <a:ext cx="1785757" cy="1222375"/>
            <a:chOff x="8476229" y="19050"/>
            <a:chExt cx="1514414" cy="1222375"/>
          </a:xfrm>
        </p:grpSpPr>
        <p:sp>
          <p:nvSpPr>
            <p:cNvPr id="290" name="Oval 250"/>
            <p:cNvSpPr>
              <a:spLocks noChangeArrowheads="1"/>
            </p:cNvSpPr>
            <p:nvPr/>
          </p:nvSpPr>
          <p:spPr bwMode="auto">
            <a:xfrm>
              <a:off x="8694738" y="698271"/>
              <a:ext cx="80962" cy="68262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endParaRPr lang="pt-BR" b="0">
                <a:latin typeface="Tahoma" panose="020B0604030504040204" pitchFamily="34" charset="0"/>
              </a:endParaRPr>
            </a:p>
          </p:txBody>
        </p:sp>
        <p:sp>
          <p:nvSpPr>
            <p:cNvPr id="291" name="Text Box 121"/>
            <p:cNvSpPr txBox="1">
              <a:spLocks noChangeArrowheads="1"/>
            </p:cNvSpPr>
            <p:nvPr/>
          </p:nvSpPr>
          <p:spPr bwMode="auto">
            <a:xfrm>
              <a:off x="8948738" y="22490"/>
              <a:ext cx="38632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Ferrovia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15" name="Text Box 122"/>
            <p:cNvSpPr txBox="1">
              <a:spLocks noChangeArrowheads="1"/>
            </p:cNvSpPr>
            <p:nvPr/>
          </p:nvSpPr>
          <p:spPr bwMode="auto">
            <a:xfrm>
              <a:off x="8950325" y="287527"/>
              <a:ext cx="3959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16" name="Line 123"/>
            <p:cNvSpPr>
              <a:spLocks noChangeShapeType="1"/>
            </p:cNvSpPr>
            <p:nvPr/>
          </p:nvSpPr>
          <p:spPr bwMode="auto">
            <a:xfrm>
              <a:off x="8574088" y="358963"/>
              <a:ext cx="346075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Text Box 124"/>
            <p:cNvSpPr txBox="1">
              <a:spLocks noChangeArrowheads="1"/>
            </p:cNvSpPr>
            <p:nvPr/>
          </p:nvSpPr>
          <p:spPr bwMode="auto">
            <a:xfrm>
              <a:off x="8948738" y="163777"/>
              <a:ext cx="37991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Rodovia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18" name="Text Box 128"/>
            <p:cNvSpPr txBox="1">
              <a:spLocks noChangeArrowheads="1"/>
            </p:cNvSpPr>
            <p:nvPr/>
          </p:nvSpPr>
          <p:spPr bwMode="auto">
            <a:xfrm>
              <a:off x="8950325" y="663346"/>
              <a:ext cx="8447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Cidades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19" name="Line 133"/>
            <p:cNvSpPr>
              <a:spLocks noChangeShapeType="1"/>
            </p:cNvSpPr>
            <p:nvPr/>
          </p:nvSpPr>
          <p:spPr bwMode="auto">
            <a:xfrm>
              <a:off x="8567738" y="97102"/>
              <a:ext cx="3476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" name="Line 134"/>
            <p:cNvSpPr>
              <a:spLocks noChangeShapeType="1"/>
            </p:cNvSpPr>
            <p:nvPr/>
          </p:nvSpPr>
          <p:spPr bwMode="auto">
            <a:xfrm>
              <a:off x="8567738" y="236802"/>
              <a:ext cx="347662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" name="Rectangle 135"/>
            <p:cNvSpPr>
              <a:spLocks noChangeArrowheads="1"/>
            </p:cNvSpPr>
            <p:nvPr/>
          </p:nvSpPr>
          <p:spPr bwMode="auto">
            <a:xfrm>
              <a:off x="8476229" y="19050"/>
              <a:ext cx="1398587" cy="1222375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22" name="AutoShape 70"/>
            <p:cNvSpPr>
              <a:spLocks noChangeAspect="1" noChangeArrowheads="1"/>
            </p:cNvSpPr>
            <p:nvPr/>
          </p:nvSpPr>
          <p:spPr bwMode="auto">
            <a:xfrm>
              <a:off x="8682038" y="815746"/>
              <a:ext cx="103187" cy="8572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>
                <a:solidFill>
                  <a:srgbClr val="000000"/>
                </a:solidFill>
              </a:endParaRPr>
            </a:p>
          </p:txBody>
        </p:sp>
        <p:sp>
          <p:nvSpPr>
            <p:cNvPr id="523" name="Text Box 128"/>
            <p:cNvSpPr txBox="1">
              <a:spLocks noChangeArrowheads="1"/>
            </p:cNvSpPr>
            <p:nvPr/>
          </p:nvSpPr>
          <p:spPr bwMode="auto">
            <a:xfrm>
              <a:off x="8947150" y="776058"/>
              <a:ext cx="8095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Portos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4" name="Rectangle 83"/>
            <p:cNvSpPr>
              <a:spLocks noChangeAspect="1" noChangeArrowheads="1"/>
            </p:cNvSpPr>
            <p:nvPr/>
          </p:nvSpPr>
          <p:spPr bwMode="auto">
            <a:xfrm>
              <a:off x="8704263" y="1128483"/>
              <a:ext cx="71437" cy="57150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25" name="AutoShape 70"/>
            <p:cNvSpPr>
              <a:spLocks noChangeAspect="1" noChangeArrowheads="1"/>
            </p:cNvSpPr>
            <p:nvPr/>
          </p:nvSpPr>
          <p:spPr bwMode="auto">
            <a:xfrm rot="10800000">
              <a:off x="8682038" y="982433"/>
              <a:ext cx="106362" cy="8255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26" name="Text Box 128"/>
            <p:cNvSpPr txBox="1">
              <a:spLocks noChangeArrowheads="1"/>
            </p:cNvSpPr>
            <p:nvPr/>
          </p:nvSpPr>
          <p:spPr bwMode="auto">
            <a:xfrm>
              <a:off x="8953500" y="934808"/>
              <a:ext cx="103714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Terminais de barcaças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7" name="Text Box 128"/>
            <p:cNvSpPr txBox="1">
              <a:spLocks noChangeArrowheads="1"/>
            </p:cNvSpPr>
            <p:nvPr/>
          </p:nvSpPr>
          <p:spPr bwMode="auto">
            <a:xfrm>
              <a:off x="8959850" y="1074508"/>
              <a:ext cx="5963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Hidrelétricas</a:t>
              </a:r>
            </a:p>
          </p:txBody>
        </p:sp>
        <p:sp>
          <p:nvSpPr>
            <p:cNvPr id="528" name="Line 133"/>
            <p:cNvSpPr>
              <a:spLocks noChangeShapeType="1"/>
            </p:cNvSpPr>
            <p:nvPr/>
          </p:nvSpPr>
          <p:spPr bwMode="auto">
            <a:xfrm>
              <a:off x="8567738" y="484326"/>
              <a:ext cx="347662" cy="0"/>
            </a:xfrm>
            <a:prstGeom prst="line">
              <a:avLst/>
            </a:prstGeom>
            <a:noFill/>
            <a:ln w="28575" cap="flat" cmpd="sng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" name="Text Box 122"/>
            <p:cNvSpPr txBox="1">
              <a:spLocks noChangeArrowheads="1"/>
            </p:cNvSpPr>
            <p:nvPr/>
          </p:nvSpPr>
          <p:spPr bwMode="auto">
            <a:xfrm>
              <a:off x="8945563" y="411421"/>
              <a:ext cx="83037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ts val="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Planejado ou em construção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</p:grpSp>
      <p:sp>
        <p:nvSpPr>
          <p:cNvPr id="530" name="Rectangle 8"/>
          <p:cNvSpPr>
            <a:spLocks noChangeArrowheads="1"/>
          </p:cNvSpPr>
          <p:nvPr/>
        </p:nvSpPr>
        <p:spPr bwMode="auto">
          <a:xfrm>
            <a:off x="584200" y="1114425"/>
            <a:ext cx="452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Eixo de Transporte Prioritário</a:t>
            </a:r>
          </a:p>
        </p:txBody>
      </p:sp>
      <p:sp>
        <p:nvSpPr>
          <p:cNvPr id="531" name="Rectangle 6"/>
          <p:cNvSpPr>
            <a:spLocks noChangeArrowheads="1"/>
          </p:cNvSpPr>
          <p:nvPr/>
        </p:nvSpPr>
        <p:spPr bwMode="auto">
          <a:xfrm>
            <a:off x="5083175" y="1138238"/>
            <a:ext cx="39020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sz="1400" dirty="0" err="1">
                <a:solidFill>
                  <a:srgbClr val="C00000"/>
                </a:solidFill>
              </a:rPr>
              <a:t>Avaliação</a:t>
            </a:r>
            <a:r>
              <a:rPr lang="es-ES_tradnl" sz="1400" dirty="0">
                <a:solidFill>
                  <a:srgbClr val="C00000"/>
                </a:solidFill>
              </a:rPr>
              <a:t> do </a:t>
            </a:r>
            <a:r>
              <a:rPr lang="es-ES_tradnl" sz="1400" dirty="0" err="1">
                <a:solidFill>
                  <a:srgbClr val="C00000"/>
                </a:solidFill>
              </a:rPr>
              <a:t>Eixo</a:t>
            </a:r>
            <a:r>
              <a:rPr lang="es-ES_tradnl" sz="1400" dirty="0">
                <a:solidFill>
                  <a:srgbClr val="C00000"/>
                </a:solidFill>
              </a:rPr>
              <a:t> de Transporte</a:t>
            </a:r>
          </a:p>
        </p:txBody>
      </p:sp>
      <p:sp>
        <p:nvSpPr>
          <p:cNvPr id="532" name="AutoShape 16"/>
          <p:cNvSpPr>
            <a:spLocks noChangeArrowheads="1"/>
          </p:cNvSpPr>
          <p:nvPr/>
        </p:nvSpPr>
        <p:spPr bwMode="auto">
          <a:xfrm flipV="1">
            <a:off x="1275557" y="5753437"/>
            <a:ext cx="3033712" cy="113626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533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551613"/>
            <a:ext cx="9028113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100" dirty="0"/>
              <a:t>	 </a:t>
            </a:r>
          </a:p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EPL, </a:t>
            </a:r>
            <a:r>
              <a:rPr lang="pt-BR" sz="1000" b="0" dirty="0" err="1"/>
              <a:t>Valec</a:t>
            </a:r>
            <a:r>
              <a:rPr lang="pt-BR" sz="1000" b="0" dirty="0"/>
              <a:t>, ANTT, Análise Macrologística</a:t>
            </a:r>
          </a:p>
        </p:txBody>
      </p:sp>
      <p:pic>
        <p:nvPicPr>
          <p:cNvPr id="113666" name="Picture 2" descr="http://www.tiisa.com.br/admin/public/uploads/images/02%283%29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5917" y="3728790"/>
            <a:ext cx="1907357" cy="1393200"/>
          </a:xfrm>
          <a:prstGeom prst="rect">
            <a:avLst/>
          </a:prstGeom>
          <a:noFill/>
          <a:ln w="25400">
            <a:solidFill>
              <a:srgbClr val="FF000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534" name="Conector reto 533"/>
          <p:cNvCxnSpPr>
            <a:endCxn id="210962" idx="3"/>
          </p:cNvCxnSpPr>
          <p:nvPr/>
        </p:nvCxnSpPr>
        <p:spPr>
          <a:xfrm flipV="1">
            <a:off x="2074863" y="3070876"/>
            <a:ext cx="1982137" cy="657914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5" name="Conector reto 534"/>
          <p:cNvCxnSpPr>
            <a:endCxn id="210962" idx="3"/>
          </p:cNvCxnSpPr>
          <p:nvPr/>
        </p:nvCxnSpPr>
        <p:spPr>
          <a:xfrm flipV="1">
            <a:off x="2093274" y="3070876"/>
            <a:ext cx="1963726" cy="2051115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7917221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970" name="Grupo 284"/>
          <p:cNvGrpSpPr>
            <a:grpSpLocks/>
          </p:cNvGrpSpPr>
          <p:nvPr/>
        </p:nvGrpSpPr>
        <p:grpSpPr bwMode="auto">
          <a:xfrm>
            <a:off x="327025" y="1492250"/>
            <a:ext cx="4537075" cy="4237038"/>
            <a:chOff x="327025" y="1492250"/>
            <a:chExt cx="4537075" cy="4237038"/>
          </a:xfrm>
        </p:grpSpPr>
        <p:grpSp>
          <p:nvGrpSpPr>
            <p:cNvPr id="286" name="Grupo 285"/>
            <p:cNvGrpSpPr/>
            <p:nvPr/>
          </p:nvGrpSpPr>
          <p:grpSpPr>
            <a:xfrm>
              <a:off x="327025" y="1492250"/>
              <a:ext cx="4537075" cy="4237038"/>
              <a:chOff x="327025" y="1492250"/>
              <a:chExt cx="4537075" cy="4237038"/>
            </a:xfrm>
            <a:solidFill>
              <a:schemeClr val="bg1"/>
            </a:solidFill>
          </p:grpSpPr>
          <p:grpSp>
            <p:nvGrpSpPr>
              <p:cNvPr id="292" name="Grupo 291"/>
              <p:cNvGrpSpPr/>
              <p:nvPr/>
            </p:nvGrpSpPr>
            <p:grpSpPr>
              <a:xfrm>
                <a:off x="327025" y="1492250"/>
                <a:ext cx="4537075" cy="4237038"/>
                <a:chOff x="327025" y="1492250"/>
                <a:chExt cx="4537075" cy="4237038"/>
              </a:xfrm>
              <a:grpFill/>
            </p:grpSpPr>
            <p:sp>
              <p:nvSpPr>
                <p:cNvPr id="301" name="Freeform 581"/>
                <p:cNvSpPr>
                  <a:spLocks noEditPoints="1"/>
                </p:cNvSpPr>
                <p:nvPr/>
              </p:nvSpPr>
              <p:spPr bwMode="auto">
                <a:xfrm>
                  <a:off x="1973263" y="1782763"/>
                  <a:ext cx="1419225" cy="1360487"/>
                </a:xfrm>
                <a:custGeom>
                  <a:avLst/>
                  <a:gdLst>
                    <a:gd name="T0" fmla="*/ 2147483646 w 1380"/>
                    <a:gd name="T1" fmla="*/ 2147483646 h 1322"/>
                    <a:gd name="T2" fmla="*/ 2147483646 w 1380"/>
                    <a:gd name="T3" fmla="*/ 2147483646 h 1322"/>
                    <a:gd name="T4" fmla="*/ 2147483646 w 1380"/>
                    <a:gd name="T5" fmla="*/ 2147483646 h 1322"/>
                    <a:gd name="T6" fmla="*/ 2147483646 w 1380"/>
                    <a:gd name="T7" fmla="*/ 2147483646 h 1322"/>
                    <a:gd name="T8" fmla="*/ 2147483646 w 1380"/>
                    <a:gd name="T9" fmla="*/ 2147483646 h 1322"/>
                    <a:gd name="T10" fmla="*/ 2147483646 w 1380"/>
                    <a:gd name="T11" fmla="*/ 2147483646 h 1322"/>
                    <a:gd name="T12" fmla="*/ 2147483646 w 1380"/>
                    <a:gd name="T13" fmla="*/ 2147483646 h 1322"/>
                    <a:gd name="T14" fmla="*/ 2147483646 w 1380"/>
                    <a:gd name="T15" fmla="*/ 2147483646 h 1322"/>
                    <a:gd name="T16" fmla="*/ 2147483646 w 1380"/>
                    <a:gd name="T17" fmla="*/ 2147483646 h 1322"/>
                    <a:gd name="T18" fmla="*/ 2147483646 w 1380"/>
                    <a:gd name="T19" fmla="*/ 2147483646 h 1322"/>
                    <a:gd name="T20" fmla="*/ 2147483646 w 1380"/>
                    <a:gd name="T21" fmla="*/ 2147483646 h 1322"/>
                    <a:gd name="T22" fmla="*/ 2147483646 w 1380"/>
                    <a:gd name="T23" fmla="*/ 2147483646 h 1322"/>
                    <a:gd name="T24" fmla="*/ 2147483646 w 1380"/>
                    <a:gd name="T25" fmla="*/ 2147483646 h 1322"/>
                    <a:gd name="T26" fmla="*/ 2147483646 w 1380"/>
                    <a:gd name="T27" fmla="*/ 2147483646 h 1322"/>
                    <a:gd name="T28" fmla="*/ 2147483646 w 1380"/>
                    <a:gd name="T29" fmla="*/ 2147483646 h 1322"/>
                    <a:gd name="T30" fmla="*/ 2147483646 w 1380"/>
                    <a:gd name="T31" fmla="*/ 2147483646 h 1322"/>
                    <a:gd name="T32" fmla="*/ 2147483646 w 1380"/>
                    <a:gd name="T33" fmla="*/ 2147483646 h 1322"/>
                    <a:gd name="T34" fmla="*/ 2147483646 w 1380"/>
                    <a:gd name="T35" fmla="*/ 2147483646 h 1322"/>
                    <a:gd name="T36" fmla="*/ 2147483646 w 1380"/>
                    <a:gd name="T37" fmla="*/ 2147483646 h 1322"/>
                    <a:gd name="T38" fmla="*/ 2147483646 w 1380"/>
                    <a:gd name="T39" fmla="*/ 2147483646 h 1322"/>
                    <a:gd name="T40" fmla="*/ 2147483646 w 1380"/>
                    <a:gd name="T41" fmla="*/ 2147483646 h 1322"/>
                    <a:gd name="T42" fmla="*/ 2147483646 w 1380"/>
                    <a:gd name="T43" fmla="*/ 2147483646 h 1322"/>
                    <a:gd name="T44" fmla="*/ 2147483646 w 1380"/>
                    <a:gd name="T45" fmla="*/ 2147483646 h 1322"/>
                    <a:gd name="T46" fmla="*/ 2147483646 w 1380"/>
                    <a:gd name="T47" fmla="*/ 2147483646 h 1322"/>
                    <a:gd name="T48" fmla="*/ 2147483646 w 1380"/>
                    <a:gd name="T49" fmla="*/ 2147483646 h 1322"/>
                    <a:gd name="T50" fmla="*/ 2147483646 w 1380"/>
                    <a:gd name="T51" fmla="*/ 2147483646 h 1322"/>
                    <a:gd name="T52" fmla="*/ 2147483646 w 1380"/>
                    <a:gd name="T53" fmla="*/ 2147483646 h 1322"/>
                    <a:gd name="T54" fmla="*/ 2147483646 w 1380"/>
                    <a:gd name="T55" fmla="*/ 2147483646 h 1322"/>
                    <a:gd name="T56" fmla="*/ 2147483646 w 1380"/>
                    <a:gd name="T57" fmla="*/ 2147483646 h 1322"/>
                    <a:gd name="T58" fmla="*/ 2147483646 w 1380"/>
                    <a:gd name="T59" fmla="*/ 2147483646 h 1322"/>
                    <a:gd name="T60" fmla="*/ 2147483646 w 1380"/>
                    <a:gd name="T61" fmla="*/ 2147483646 h 1322"/>
                    <a:gd name="T62" fmla="*/ 2147483646 w 1380"/>
                    <a:gd name="T63" fmla="*/ 2147483646 h 1322"/>
                    <a:gd name="T64" fmla="*/ 2147483646 w 1380"/>
                    <a:gd name="T65" fmla="*/ 2147483646 h 1322"/>
                    <a:gd name="T66" fmla="*/ 2147483646 w 1380"/>
                    <a:gd name="T67" fmla="*/ 2147483646 h 1322"/>
                    <a:gd name="T68" fmla="*/ 2147483646 w 1380"/>
                    <a:gd name="T69" fmla="*/ 2147483646 h 1322"/>
                    <a:gd name="T70" fmla="*/ 2147483646 w 1380"/>
                    <a:gd name="T71" fmla="*/ 2147483646 h 1322"/>
                    <a:gd name="T72" fmla="*/ 2147483646 w 1380"/>
                    <a:gd name="T73" fmla="*/ 2147483646 h 1322"/>
                    <a:gd name="T74" fmla="*/ 2147483646 w 1380"/>
                    <a:gd name="T75" fmla="*/ 2147483646 h 1322"/>
                    <a:gd name="T76" fmla="*/ 2147483646 w 1380"/>
                    <a:gd name="T77" fmla="*/ 2147483646 h 1322"/>
                    <a:gd name="T78" fmla="*/ 2147483646 w 1380"/>
                    <a:gd name="T79" fmla="*/ 2147483646 h 1322"/>
                    <a:gd name="T80" fmla="*/ 2147483646 w 1380"/>
                    <a:gd name="T81" fmla="*/ 2147483646 h 1322"/>
                    <a:gd name="T82" fmla="*/ 2147483646 w 1380"/>
                    <a:gd name="T83" fmla="*/ 2147483646 h 1322"/>
                    <a:gd name="T84" fmla="*/ 2147483646 w 1380"/>
                    <a:gd name="T85" fmla="*/ 2147483646 h 1322"/>
                    <a:gd name="T86" fmla="*/ 2147483646 w 1380"/>
                    <a:gd name="T87" fmla="*/ 2147483646 h 1322"/>
                    <a:gd name="T88" fmla="*/ 2147483646 w 1380"/>
                    <a:gd name="T89" fmla="*/ 2147483646 h 1322"/>
                    <a:gd name="T90" fmla="*/ 2147483646 w 1380"/>
                    <a:gd name="T91" fmla="*/ 2147483646 h 1322"/>
                    <a:gd name="T92" fmla="*/ 2147483646 w 1380"/>
                    <a:gd name="T93" fmla="*/ 2147483646 h 1322"/>
                    <a:gd name="T94" fmla="*/ 2147483646 w 1380"/>
                    <a:gd name="T95" fmla="*/ 2147483646 h 1322"/>
                    <a:gd name="T96" fmla="*/ 2147483646 w 1380"/>
                    <a:gd name="T97" fmla="*/ 2147483646 h 1322"/>
                    <a:gd name="T98" fmla="*/ 2147483646 w 1380"/>
                    <a:gd name="T99" fmla="*/ 2147483646 h 1322"/>
                    <a:gd name="T100" fmla="*/ 2147483646 w 1380"/>
                    <a:gd name="T101" fmla="*/ 2147483646 h 1322"/>
                    <a:gd name="T102" fmla="*/ 2147483646 w 1380"/>
                    <a:gd name="T103" fmla="*/ 2147483646 h 1322"/>
                    <a:gd name="T104" fmla="*/ 2147483646 w 1380"/>
                    <a:gd name="T105" fmla="*/ 2147483646 h 1322"/>
                    <a:gd name="T106" fmla="*/ 2147483646 w 1380"/>
                    <a:gd name="T107" fmla="*/ 2147483646 h 1322"/>
                    <a:gd name="T108" fmla="*/ 2147483646 w 1380"/>
                    <a:gd name="T109" fmla="*/ 2147483646 h 1322"/>
                    <a:gd name="T110" fmla="*/ 2147483646 w 1380"/>
                    <a:gd name="T111" fmla="*/ 2147483646 h 1322"/>
                    <a:gd name="T112" fmla="*/ 2147483646 w 1380"/>
                    <a:gd name="T113" fmla="*/ 2147483646 h 1322"/>
                    <a:gd name="T114" fmla="*/ 2147483646 w 1380"/>
                    <a:gd name="T115" fmla="*/ 2147483646 h 1322"/>
                    <a:gd name="T116" fmla="*/ 2147483646 w 1380"/>
                    <a:gd name="T117" fmla="*/ 2147483646 h 1322"/>
                    <a:gd name="T118" fmla="*/ 2147483646 w 1380"/>
                    <a:gd name="T119" fmla="*/ 2147483646 h 1322"/>
                    <a:gd name="T120" fmla="*/ 2147483646 w 1380"/>
                    <a:gd name="T121" fmla="*/ 2147483646 h 1322"/>
                    <a:gd name="T122" fmla="*/ 2147483646 w 1380"/>
                    <a:gd name="T123" fmla="*/ 2147483646 h 1322"/>
                    <a:gd name="T124" fmla="*/ 2147483646 w 1380"/>
                    <a:gd name="T125" fmla="*/ 2147483646 h 132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380"/>
                    <a:gd name="T190" fmla="*/ 0 h 1322"/>
                    <a:gd name="T191" fmla="*/ 1380 w 1380"/>
                    <a:gd name="T192" fmla="*/ 1322 h 132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380" h="1322">
                      <a:moveTo>
                        <a:pt x="79" y="1035"/>
                      </a:moveTo>
                      <a:lnTo>
                        <a:pt x="78" y="1034"/>
                      </a:lnTo>
                      <a:lnTo>
                        <a:pt x="77" y="1033"/>
                      </a:lnTo>
                      <a:lnTo>
                        <a:pt x="76" y="1032"/>
                      </a:lnTo>
                      <a:lnTo>
                        <a:pt x="75" y="1031"/>
                      </a:lnTo>
                      <a:lnTo>
                        <a:pt x="75" y="1030"/>
                      </a:lnTo>
                      <a:lnTo>
                        <a:pt x="75" y="1026"/>
                      </a:lnTo>
                      <a:lnTo>
                        <a:pt x="76" y="1024"/>
                      </a:lnTo>
                      <a:lnTo>
                        <a:pt x="76" y="1023"/>
                      </a:lnTo>
                      <a:lnTo>
                        <a:pt x="76" y="1022"/>
                      </a:lnTo>
                      <a:lnTo>
                        <a:pt x="74" y="1018"/>
                      </a:lnTo>
                      <a:lnTo>
                        <a:pt x="74" y="1017"/>
                      </a:lnTo>
                      <a:lnTo>
                        <a:pt x="74" y="1016"/>
                      </a:lnTo>
                      <a:lnTo>
                        <a:pt x="72" y="1014"/>
                      </a:lnTo>
                      <a:lnTo>
                        <a:pt x="72" y="1013"/>
                      </a:lnTo>
                      <a:lnTo>
                        <a:pt x="71" y="1012"/>
                      </a:lnTo>
                      <a:lnTo>
                        <a:pt x="71" y="1011"/>
                      </a:lnTo>
                      <a:lnTo>
                        <a:pt x="70" y="1011"/>
                      </a:lnTo>
                      <a:lnTo>
                        <a:pt x="69" y="1009"/>
                      </a:lnTo>
                      <a:lnTo>
                        <a:pt x="68" y="1008"/>
                      </a:lnTo>
                      <a:lnTo>
                        <a:pt x="67" y="1007"/>
                      </a:lnTo>
                      <a:lnTo>
                        <a:pt x="67" y="1006"/>
                      </a:lnTo>
                      <a:lnTo>
                        <a:pt x="65" y="1006"/>
                      </a:lnTo>
                      <a:lnTo>
                        <a:pt x="64" y="1005"/>
                      </a:lnTo>
                      <a:lnTo>
                        <a:pt x="63" y="1004"/>
                      </a:lnTo>
                      <a:lnTo>
                        <a:pt x="62" y="1002"/>
                      </a:lnTo>
                      <a:lnTo>
                        <a:pt x="60" y="1000"/>
                      </a:lnTo>
                      <a:lnTo>
                        <a:pt x="59" y="998"/>
                      </a:lnTo>
                      <a:lnTo>
                        <a:pt x="58" y="996"/>
                      </a:lnTo>
                      <a:lnTo>
                        <a:pt x="57" y="995"/>
                      </a:lnTo>
                      <a:lnTo>
                        <a:pt x="56" y="995"/>
                      </a:lnTo>
                      <a:lnTo>
                        <a:pt x="53" y="995"/>
                      </a:lnTo>
                      <a:lnTo>
                        <a:pt x="52" y="994"/>
                      </a:lnTo>
                      <a:lnTo>
                        <a:pt x="52" y="993"/>
                      </a:lnTo>
                      <a:lnTo>
                        <a:pt x="52" y="992"/>
                      </a:lnTo>
                      <a:lnTo>
                        <a:pt x="50" y="991"/>
                      </a:lnTo>
                      <a:lnTo>
                        <a:pt x="49" y="989"/>
                      </a:lnTo>
                      <a:lnTo>
                        <a:pt x="48" y="988"/>
                      </a:lnTo>
                      <a:lnTo>
                        <a:pt x="46" y="985"/>
                      </a:lnTo>
                      <a:lnTo>
                        <a:pt x="44" y="980"/>
                      </a:lnTo>
                      <a:lnTo>
                        <a:pt x="44" y="977"/>
                      </a:lnTo>
                      <a:lnTo>
                        <a:pt x="42" y="975"/>
                      </a:lnTo>
                      <a:lnTo>
                        <a:pt x="43" y="973"/>
                      </a:lnTo>
                      <a:lnTo>
                        <a:pt x="43" y="971"/>
                      </a:lnTo>
                      <a:lnTo>
                        <a:pt x="43" y="969"/>
                      </a:lnTo>
                      <a:lnTo>
                        <a:pt x="43" y="967"/>
                      </a:lnTo>
                      <a:lnTo>
                        <a:pt x="43" y="966"/>
                      </a:lnTo>
                      <a:lnTo>
                        <a:pt x="44" y="964"/>
                      </a:lnTo>
                      <a:lnTo>
                        <a:pt x="44" y="963"/>
                      </a:lnTo>
                      <a:lnTo>
                        <a:pt x="46" y="961"/>
                      </a:lnTo>
                      <a:lnTo>
                        <a:pt x="48" y="957"/>
                      </a:lnTo>
                      <a:lnTo>
                        <a:pt x="49" y="957"/>
                      </a:lnTo>
                      <a:lnTo>
                        <a:pt x="50" y="956"/>
                      </a:lnTo>
                      <a:lnTo>
                        <a:pt x="52" y="955"/>
                      </a:lnTo>
                      <a:lnTo>
                        <a:pt x="53" y="954"/>
                      </a:lnTo>
                      <a:lnTo>
                        <a:pt x="54" y="953"/>
                      </a:lnTo>
                      <a:lnTo>
                        <a:pt x="56" y="952"/>
                      </a:lnTo>
                      <a:lnTo>
                        <a:pt x="57" y="952"/>
                      </a:lnTo>
                      <a:lnTo>
                        <a:pt x="57" y="951"/>
                      </a:lnTo>
                      <a:lnTo>
                        <a:pt x="58" y="950"/>
                      </a:lnTo>
                      <a:lnTo>
                        <a:pt x="58" y="949"/>
                      </a:lnTo>
                      <a:lnTo>
                        <a:pt x="59" y="947"/>
                      </a:lnTo>
                      <a:lnTo>
                        <a:pt x="59" y="945"/>
                      </a:lnTo>
                      <a:lnTo>
                        <a:pt x="60" y="945"/>
                      </a:lnTo>
                      <a:lnTo>
                        <a:pt x="61" y="945"/>
                      </a:lnTo>
                      <a:lnTo>
                        <a:pt x="62" y="945"/>
                      </a:lnTo>
                      <a:lnTo>
                        <a:pt x="63" y="945"/>
                      </a:lnTo>
                      <a:lnTo>
                        <a:pt x="65" y="943"/>
                      </a:lnTo>
                      <a:lnTo>
                        <a:pt x="66" y="942"/>
                      </a:lnTo>
                      <a:lnTo>
                        <a:pt x="90" y="893"/>
                      </a:lnTo>
                      <a:lnTo>
                        <a:pt x="109" y="851"/>
                      </a:lnTo>
                      <a:lnTo>
                        <a:pt x="139" y="789"/>
                      </a:lnTo>
                      <a:lnTo>
                        <a:pt x="203" y="659"/>
                      </a:lnTo>
                      <a:lnTo>
                        <a:pt x="208" y="649"/>
                      </a:lnTo>
                      <a:lnTo>
                        <a:pt x="212" y="639"/>
                      </a:lnTo>
                      <a:lnTo>
                        <a:pt x="215" y="632"/>
                      </a:lnTo>
                      <a:lnTo>
                        <a:pt x="223" y="615"/>
                      </a:lnTo>
                      <a:lnTo>
                        <a:pt x="228" y="605"/>
                      </a:lnTo>
                      <a:lnTo>
                        <a:pt x="240" y="580"/>
                      </a:lnTo>
                      <a:lnTo>
                        <a:pt x="245" y="569"/>
                      </a:lnTo>
                      <a:lnTo>
                        <a:pt x="257" y="545"/>
                      </a:lnTo>
                      <a:lnTo>
                        <a:pt x="265" y="528"/>
                      </a:lnTo>
                      <a:lnTo>
                        <a:pt x="268" y="524"/>
                      </a:lnTo>
                      <a:lnTo>
                        <a:pt x="267" y="523"/>
                      </a:lnTo>
                      <a:lnTo>
                        <a:pt x="266" y="523"/>
                      </a:lnTo>
                      <a:lnTo>
                        <a:pt x="265" y="523"/>
                      </a:lnTo>
                      <a:lnTo>
                        <a:pt x="264" y="522"/>
                      </a:lnTo>
                      <a:lnTo>
                        <a:pt x="262" y="521"/>
                      </a:lnTo>
                      <a:lnTo>
                        <a:pt x="261" y="521"/>
                      </a:lnTo>
                      <a:lnTo>
                        <a:pt x="261" y="520"/>
                      </a:lnTo>
                      <a:lnTo>
                        <a:pt x="266" y="514"/>
                      </a:lnTo>
                      <a:lnTo>
                        <a:pt x="266" y="513"/>
                      </a:lnTo>
                      <a:lnTo>
                        <a:pt x="266" y="512"/>
                      </a:lnTo>
                      <a:lnTo>
                        <a:pt x="267" y="511"/>
                      </a:lnTo>
                      <a:lnTo>
                        <a:pt x="267" y="510"/>
                      </a:lnTo>
                      <a:lnTo>
                        <a:pt x="269" y="505"/>
                      </a:lnTo>
                      <a:lnTo>
                        <a:pt x="270" y="504"/>
                      </a:lnTo>
                      <a:lnTo>
                        <a:pt x="271" y="504"/>
                      </a:lnTo>
                      <a:lnTo>
                        <a:pt x="272" y="503"/>
                      </a:lnTo>
                      <a:lnTo>
                        <a:pt x="274" y="503"/>
                      </a:lnTo>
                      <a:lnTo>
                        <a:pt x="275" y="503"/>
                      </a:lnTo>
                      <a:lnTo>
                        <a:pt x="278" y="502"/>
                      </a:lnTo>
                      <a:lnTo>
                        <a:pt x="283" y="499"/>
                      </a:lnTo>
                      <a:lnTo>
                        <a:pt x="286" y="498"/>
                      </a:lnTo>
                      <a:lnTo>
                        <a:pt x="288" y="497"/>
                      </a:lnTo>
                      <a:lnTo>
                        <a:pt x="289" y="496"/>
                      </a:lnTo>
                      <a:lnTo>
                        <a:pt x="292" y="493"/>
                      </a:lnTo>
                      <a:lnTo>
                        <a:pt x="293" y="492"/>
                      </a:lnTo>
                      <a:lnTo>
                        <a:pt x="296" y="487"/>
                      </a:lnTo>
                      <a:lnTo>
                        <a:pt x="298" y="484"/>
                      </a:lnTo>
                      <a:lnTo>
                        <a:pt x="299" y="484"/>
                      </a:lnTo>
                      <a:lnTo>
                        <a:pt x="301" y="482"/>
                      </a:lnTo>
                      <a:lnTo>
                        <a:pt x="301" y="481"/>
                      </a:lnTo>
                      <a:lnTo>
                        <a:pt x="301" y="479"/>
                      </a:lnTo>
                      <a:lnTo>
                        <a:pt x="300" y="479"/>
                      </a:lnTo>
                      <a:lnTo>
                        <a:pt x="297" y="480"/>
                      </a:lnTo>
                      <a:lnTo>
                        <a:pt x="296" y="481"/>
                      </a:lnTo>
                      <a:lnTo>
                        <a:pt x="294" y="481"/>
                      </a:lnTo>
                      <a:lnTo>
                        <a:pt x="293" y="481"/>
                      </a:lnTo>
                      <a:lnTo>
                        <a:pt x="292" y="481"/>
                      </a:lnTo>
                      <a:lnTo>
                        <a:pt x="291" y="482"/>
                      </a:lnTo>
                      <a:lnTo>
                        <a:pt x="290" y="482"/>
                      </a:lnTo>
                      <a:lnTo>
                        <a:pt x="289" y="483"/>
                      </a:lnTo>
                      <a:lnTo>
                        <a:pt x="288" y="483"/>
                      </a:lnTo>
                      <a:lnTo>
                        <a:pt x="287" y="482"/>
                      </a:lnTo>
                      <a:lnTo>
                        <a:pt x="286" y="483"/>
                      </a:lnTo>
                      <a:lnTo>
                        <a:pt x="285" y="485"/>
                      </a:lnTo>
                      <a:lnTo>
                        <a:pt x="284" y="485"/>
                      </a:lnTo>
                      <a:lnTo>
                        <a:pt x="281" y="486"/>
                      </a:lnTo>
                      <a:lnTo>
                        <a:pt x="280" y="487"/>
                      </a:lnTo>
                      <a:lnTo>
                        <a:pt x="279" y="488"/>
                      </a:lnTo>
                      <a:lnTo>
                        <a:pt x="279" y="489"/>
                      </a:lnTo>
                      <a:lnTo>
                        <a:pt x="278" y="489"/>
                      </a:lnTo>
                      <a:lnTo>
                        <a:pt x="278" y="490"/>
                      </a:lnTo>
                      <a:lnTo>
                        <a:pt x="277" y="491"/>
                      </a:lnTo>
                      <a:lnTo>
                        <a:pt x="276" y="491"/>
                      </a:lnTo>
                      <a:lnTo>
                        <a:pt x="275" y="492"/>
                      </a:lnTo>
                      <a:lnTo>
                        <a:pt x="274" y="492"/>
                      </a:lnTo>
                      <a:lnTo>
                        <a:pt x="272" y="490"/>
                      </a:lnTo>
                      <a:lnTo>
                        <a:pt x="271" y="491"/>
                      </a:lnTo>
                      <a:lnTo>
                        <a:pt x="270" y="491"/>
                      </a:lnTo>
                      <a:lnTo>
                        <a:pt x="270" y="492"/>
                      </a:lnTo>
                      <a:lnTo>
                        <a:pt x="269" y="493"/>
                      </a:lnTo>
                      <a:lnTo>
                        <a:pt x="267" y="494"/>
                      </a:lnTo>
                      <a:lnTo>
                        <a:pt x="266" y="494"/>
                      </a:lnTo>
                      <a:lnTo>
                        <a:pt x="265" y="493"/>
                      </a:lnTo>
                      <a:lnTo>
                        <a:pt x="265" y="492"/>
                      </a:lnTo>
                      <a:lnTo>
                        <a:pt x="264" y="492"/>
                      </a:lnTo>
                      <a:lnTo>
                        <a:pt x="263" y="492"/>
                      </a:lnTo>
                      <a:lnTo>
                        <a:pt x="262" y="492"/>
                      </a:lnTo>
                      <a:lnTo>
                        <a:pt x="261" y="493"/>
                      </a:lnTo>
                      <a:lnTo>
                        <a:pt x="260" y="494"/>
                      </a:lnTo>
                      <a:lnTo>
                        <a:pt x="259" y="493"/>
                      </a:lnTo>
                      <a:lnTo>
                        <a:pt x="258" y="492"/>
                      </a:lnTo>
                      <a:lnTo>
                        <a:pt x="257" y="491"/>
                      </a:lnTo>
                      <a:lnTo>
                        <a:pt x="256" y="490"/>
                      </a:lnTo>
                      <a:lnTo>
                        <a:pt x="255" y="490"/>
                      </a:lnTo>
                      <a:lnTo>
                        <a:pt x="254" y="491"/>
                      </a:lnTo>
                      <a:lnTo>
                        <a:pt x="253" y="492"/>
                      </a:lnTo>
                      <a:lnTo>
                        <a:pt x="252" y="492"/>
                      </a:lnTo>
                      <a:lnTo>
                        <a:pt x="252" y="493"/>
                      </a:lnTo>
                      <a:lnTo>
                        <a:pt x="250" y="494"/>
                      </a:lnTo>
                      <a:lnTo>
                        <a:pt x="249" y="495"/>
                      </a:lnTo>
                      <a:lnTo>
                        <a:pt x="248" y="494"/>
                      </a:lnTo>
                      <a:lnTo>
                        <a:pt x="247" y="494"/>
                      </a:lnTo>
                      <a:lnTo>
                        <a:pt x="247" y="495"/>
                      </a:lnTo>
                      <a:lnTo>
                        <a:pt x="246" y="497"/>
                      </a:lnTo>
                      <a:lnTo>
                        <a:pt x="245" y="498"/>
                      </a:lnTo>
                      <a:lnTo>
                        <a:pt x="244" y="497"/>
                      </a:lnTo>
                      <a:lnTo>
                        <a:pt x="243" y="497"/>
                      </a:lnTo>
                      <a:lnTo>
                        <a:pt x="241" y="498"/>
                      </a:lnTo>
                      <a:lnTo>
                        <a:pt x="239" y="498"/>
                      </a:lnTo>
                      <a:lnTo>
                        <a:pt x="238" y="498"/>
                      </a:lnTo>
                      <a:lnTo>
                        <a:pt x="237" y="497"/>
                      </a:lnTo>
                      <a:lnTo>
                        <a:pt x="236" y="497"/>
                      </a:lnTo>
                      <a:lnTo>
                        <a:pt x="235" y="495"/>
                      </a:lnTo>
                      <a:lnTo>
                        <a:pt x="234" y="494"/>
                      </a:lnTo>
                      <a:lnTo>
                        <a:pt x="233" y="494"/>
                      </a:lnTo>
                      <a:lnTo>
                        <a:pt x="232" y="494"/>
                      </a:lnTo>
                      <a:lnTo>
                        <a:pt x="231" y="494"/>
                      </a:lnTo>
                      <a:lnTo>
                        <a:pt x="230" y="494"/>
                      </a:lnTo>
                      <a:lnTo>
                        <a:pt x="229" y="493"/>
                      </a:lnTo>
                      <a:lnTo>
                        <a:pt x="229" y="491"/>
                      </a:lnTo>
                      <a:lnTo>
                        <a:pt x="229" y="490"/>
                      </a:lnTo>
                      <a:lnTo>
                        <a:pt x="230" y="487"/>
                      </a:lnTo>
                      <a:lnTo>
                        <a:pt x="233" y="485"/>
                      </a:lnTo>
                      <a:lnTo>
                        <a:pt x="233" y="484"/>
                      </a:lnTo>
                      <a:lnTo>
                        <a:pt x="234" y="482"/>
                      </a:lnTo>
                      <a:lnTo>
                        <a:pt x="234" y="481"/>
                      </a:lnTo>
                      <a:lnTo>
                        <a:pt x="234" y="479"/>
                      </a:lnTo>
                      <a:lnTo>
                        <a:pt x="233" y="479"/>
                      </a:lnTo>
                      <a:lnTo>
                        <a:pt x="233" y="478"/>
                      </a:lnTo>
                      <a:lnTo>
                        <a:pt x="232" y="477"/>
                      </a:lnTo>
                      <a:lnTo>
                        <a:pt x="231" y="477"/>
                      </a:lnTo>
                      <a:lnTo>
                        <a:pt x="230" y="476"/>
                      </a:lnTo>
                      <a:lnTo>
                        <a:pt x="229" y="476"/>
                      </a:lnTo>
                      <a:lnTo>
                        <a:pt x="228" y="477"/>
                      </a:lnTo>
                      <a:lnTo>
                        <a:pt x="226" y="478"/>
                      </a:lnTo>
                      <a:lnTo>
                        <a:pt x="224" y="478"/>
                      </a:lnTo>
                      <a:lnTo>
                        <a:pt x="221" y="477"/>
                      </a:lnTo>
                      <a:lnTo>
                        <a:pt x="220" y="477"/>
                      </a:lnTo>
                      <a:lnTo>
                        <a:pt x="219" y="477"/>
                      </a:lnTo>
                      <a:lnTo>
                        <a:pt x="218" y="476"/>
                      </a:lnTo>
                      <a:lnTo>
                        <a:pt x="217" y="474"/>
                      </a:lnTo>
                      <a:lnTo>
                        <a:pt x="216" y="474"/>
                      </a:lnTo>
                      <a:lnTo>
                        <a:pt x="215" y="473"/>
                      </a:lnTo>
                      <a:lnTo>
                        <a:pt x="213" y="472"/>
                      </a:lnTo>
                      <a:lnTo>
                        <a:pt x="212" y="471"/>
                      </a:lnTo>
                      <a:lnTo>
                        <a:pt x="211" y="471"/>
                      </a:lnTo>
                      <a:lnTo>
                        <a:pt x="210" y="471"/>
                      </a:lnTo>
                      <a:lnTo>
                        <a:pt x="209" y="471"/>
                      </a:lnTo>
                      <a:lnTo>
                        <a:pt x="208" y="470"/>
                      </a:lnTo>
                      <a:lnTo>
                        <a:pt x="208" y="469"/>
                      </a:lnTo>
                      <a:lnTo>
                        <a:pt x="208" y="468"/>
                      </a:lnTo>
                      <a:lnTo>
                        <a:pt x="207" y="468"/>
                      </a:lnTo>
                      <a:lnTo>
                        <a:pt x="206" y="467"/>
                      </a:lnTo>
                      <a:lnTo>
                        <a:pt x="206" y="466"/>
                      </a:lnTo>
                      <a:lnTo>
                        <a:pt x="205" y="465"/>
                      </a:lnTo>
                      <a:lnTo>
                        <a:pt x="203" y="466"/>
                      </a:lnTo>
                      <a:lnTo>
                        <a:pt x="201" y="466"/>
                      </a:lnTo>
                      <a:lnTo>
                        <a:pt x="200" y="466"/>
                      </a:lnTo>
                      <a:lnTo>
                        <a:pt x="200" y="465"/>
                      </a:lnTo>
                      <a:lnTo>
                        <a:pt x="200" y="464"/>
                      </a:lnTo>
                      <a:lnTo>
                        <a:pt x="199" y="463"/>
                      </a:lnTo>
                      <a:lnTo>
                        <a:pt x="199" y="462"/>
                      </a:lnTo>
                      <a:lnTo>
                        <a:pt x="198" y="461"/>
                      </a:lnTo>
                      <a:lnTo>
                        <a:pt x="197" y="460"/>
                      </a:lnTo>
                      <a:lnTo>
                        <a:pt x="196" y="457"/>
                      </a:lnTo>
                      <a:lnTo>
                        <a:pt x="197" y="456"/>
                      </a:lnTo>
                      <a:lnTo>
                        <a:pt x="197" y="455"/>
                      </a:lnTo>
                      <a:lnTo>
                        <a:pt x="196" y="454"/>
                      </a:lnTo>
                      <a:lnTo>
                        <a:pt x="195" y="454"/>
                      </a:lnTo>
                      <a:lnTo>
                        <a:pt x="195" y="453"/>
                      </a:lnTo>
                      <a:lnTo>
                        <a:pt x="195" y="452"/>
                      </a:lnTo>
                      <a:lnTo>
                        <a:pt x="194" y="451"/>
                      </a:lnTo>
                      <a:lnTo>
                        <a:pt x="192" y="453"/>
                      </a:lnTo>
                      <a:lnTo>
                        <a:pt x="190" y="450"/>
                      </a:lnTo>
                      <a:lnTo>
                        <a:pt x="188" y="450"/>
                      </a:lnTo>
                      <a:lnTo>
                        <a:pt x="187" y="451"/>
                      </a:lnTo>
                      <a:lnTo>
                        <a:pt x="187" y="449"/>
                      </a:lnTo>
                      <a:lnTo>
                        <a:pt x="186" y="449"/>
                      </a:lnTo>
                      <a:lnTo>
                        <a:pt x="186" y="447"/>
                      </a:lnTo>
                      <a:lnTo>
                        <a:pt x="187" y="447"/>
                      </a:lnTo>
                      <a:lnTo>
                        <a:pt x="186" y="446"/>
                      </a:lnTo>
                      <a:lnTo>
                        <a:pt x="185" y="447"/>
                      </a:lnTo>
                      <a:lnTo>
                        <a:pt x="184" y="446"/>
                      </a:lnTo>
                      <a:lnTo>
                        <a:pt x="183" y="446"/>
                      </a:lnTo>
                      <a:lnTo>
                        <a:pt x="182" y="446"/>
                      </a:lnTo>
                      <a:lnTo>
                        <a:pt x="182" y="445"/>
                      </a:lnTo>
                      <a:lnTo>
                        <a:pt x="181" y="445"/>
                      </a:lnTo>
                      <a:lnTo>
                        <a:pt x="180" y="446"/>
                      </a:lnTo>
                      <a:lnTo>
                        <a:pt x="179" y="446"/>
                      </a:lnTo>
                      <a:lnTo>
                        <a:pt x="178" y="446"/>
                      </a:lnTo>
                      <a:lnTo>
                        <a:pt x="177" y="445"/>
                      </a:lnTo>
                      <a:lnTo>
                        <a:pt x="178" y="444"/>
                      </a:lnTo>
                      <a:lnTo>
                        <a:pt x="177" y="443"/>
                      </a:lnTo>
                      <a:lnTo>
                        <a:pt x="176" y="443"/>
                      </a:lnTo>
                      <a:lnTo>
                        <a:pt x="176" y="444"/>
                      </a:lnTo>
                      <a:lnTo>
                        <a:pt x="176" y="445"/>
                      </a:lnTo>
                      <a:lnTo>
                        <a:pt x="175" y="445"/>
                      </a:lnTo>
                      <a:lnTo>
                        <a:pt x="175" y="444"/>
                      </a:lnTo>
                      <a:lnTo>
                        <a:pt x="173" y="444"/>
                      </a:lnTo>
                      <a:lnTo>
                        <a:pt x="172" y="445"/>
                      </a:lnTo>
                      <a:lnTo>
                        <a:pt x="171" y="446"/>
                      </a:lnTo>
                      <a:lnTo>
                        <a:pt x="170" y="446"/>
                      </a:lnTo>
                      <a:lnTo>
                        <a:pt x="169" y="445"/>
                      </a:lnTo>
                      <a:lnTo>
                        <a:pt x="167" y="445"/>
                      </a:lnTo>
                      <a:lnTo>
                        <a:pt x="167" y="446"/>
                      </a:lnTo>
                      <a:lnTo>
                        <a:pt x="166" y="447"/>
                      </a:lnTo>
                      <a:lnTo>
                        <a:pt x="164" y="445"/>
                      </a:lnTo>
                      <a:lnTo>
                        <a:pt x="163" y="445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1" y="442"/>
                      </a:lnTo>
                      <a:lnTo>
                        <a:pt x="161" y="441"/>
                      </a:lnTo>
                      <a:lnTo>
                        <a:pt x="160" y="440"/>
                      </a:lnTo>
                      <a:lnTo>
                        <a:pt x="159" y="441"/>
                      </a:lnTo>
                      <a:lnTo>
                        <a:pt x="158" y="442"/>
                      </a:lnTo>
                      <a:lnTo>
                        <a:pt x="157" y="442"/>
                      </a:lnTo>
                      <a:lnTo>
                        <a:pt x="157" y="441"/>
                      </a:lnTo>
                      <a:lnTo>
                        <a:pt x="157" y="440"/>
                      </a:lnTo>
                      <a:lnTo>
                        <a:pt x="155" y="440"/>
                      </a:lnTo>
                      <a:lnTo>
                        <a:pt x="154" y="441"/>
                      </a:lnTo>
                      <a:lnTo>
                        <a:pt x="153" y="441"/>
                      </a:lnTo>
                      <a:lnTo>
                        <a:pt x="152" y="439"/>
                      </a:lnTo>
                      <a:lnTo>
                        <a:pt x="152" y="438"/>
                      </a:lnTo>
                      <a:lnTo>
                        <a:pt x="151" y="439"/>
                      </a:lnTo>
                      <a:lnTo>
                        <a:pt x="150" y="438"/>
                      </a:lnTo>
                      <a:lnTo>
                        <a:pt x="150" y="437"/>
                      </a:lnTo>
                      <a:lnTo>
                        <a:pt x="147" y="438"/>
                      </a:lnTo>
                      <a:lnTo>
                        <a:pt x="148" y="436"/>
                      </a:lnTo>
                      <a:lnTo>
                        <a:pt x="148" y="435"/>
                      </a:lnTo>
                      <a:lnTo>
                        <a:pt x="146" y="435"/>
                      </a:lnTo>
                      <a:lnTo>
                        <a:pt x="145" y="434"/>
                      </a:lnTo>
                      <a:lnTo>
                        <a:pt x="145" y="433"/>
                      </a:lnTo>
                      <a:lnTo>
                        <a:pt x="143" y="433"/>
                      </a:lnTo>
                      <a:lnTo>
                        <a:pt x="141" y="432"/>
                      </a:lnTo>
                      <a:lnTo>
                        <a:pt x="140" y="432"/>
                      </a:lnTo>
                      <a:lnTo>
                        <a:pt x="140" y="431"/>
                      </a:lnTo>
                      <a:lnTo>
                        <a:pt x="141" y="430"/>
                      </a:lnTo>
                      <a:lnTo>
                        <a:pt x="139" y="429"/>
                      </a:lnTo>
                      <a:lnTo>
                        <a:pt x="138" y="430"/>
                      </a:lnTo>
                      <a:lnTo>
                        <a:pt x="138" y="431"/>
                      </a:lnTo>
                      <a:lnTo>
                        <a:pt x="137" y="431"/>
                      </a:lnTo>
                      <a:lnTo>
                        <a:pt x="136" y="431"/>
                      </a:lnTo>
                      <a:lnTo>
                        <a:pt x="135" y="431"/>
                      </a:lnTo>
                      <a:lnTo>
                        <a:pt x="134" y="431"/>
                      </a:lnTo>
                      <a:lnTo>
                        <a:pt x="134" y="430"/>
                      </a:lnTo>
                      <a:lnTo>
                        <a:pt x="133" y="431"/>
                      </a:lnTo>
                      <a:lnTo>
                        <a:pt x="131" y="432"/>
                      </a:lnTo>
                      <a:lnTo>
                        <a:pt x="129" y="430"/>
                      </a:lnTo>
                      <a:lnTo>
                        <a:pt x="128" y="430"/>
                      </a:lnTo>
                      <a:lnTo>
                        <a:pt x="129" y="428"/>
                      </a:lnTo>
                      <a:lnTo>
                        <a:pt x="128" y="427"/>
                      </a:lnTo>
                      <a:lnTo>
                        <a:pt x="128" y="426"/>
                      </a:lnTo>
                      <a:lnTo>
                        <a:pt x="128" y="425"/>
                      </a:lnTo>
                      <a:lnTo>
                        <a:pt x="127" y="423"/>
                      </a:lnTo>
                      <a:lnTo>
                        <a:pt x="127" y="422"/>
                      </a:lnTo>
                      <a:lnTo>
                        <a:pt x="126" y="423"/>
                      </a:lnTo>
                      <a:lnTo>
                        <a:pt x="124" y="422"/>
                      </a:lnTo>
                      <a:lnTo>
                        <a:pt x="123" y="423"/>
                      </a:lnTo>
                      <a:lnTo>
                        <a:pt x="122" y="422"/>
                      </a:lnTo>
                      <a:lnTo>
                        <a:pt x="121" y="423"/>
                      </a:lnTo>
                      <a:lnTo>
                        <a:pt x="120" y="423"/>
                      </a:lnTo>
                      <a:lnTo>
                        <a:pt x="120" y="422"/>
                      </a:lnTo>
                      <a:lnTo>
                        <a:pt x="120" y="420"/>
                      </a:lnTo>
                      <a:lnTo>
                        <a:pt x="119" y="421"/>
                      </a:lnTo>
                      <a:lnTo>
                        <a:pt x="118" y="420"/>
                      </a:lnTo>
                      <a:lnTo>
                        <a:pt x="118" y="419"/>
                      </a:lnTo>
                      <a:lnTo>
                        <a:pt x="117" y="419"/>
                      </a:lnTo>
                      <a:lnTo>
                        <a:pt x="117" y="417"/>
                      </a:lnTo>
                      <a:lnTo>
                        <a:pt x="116" y="417"/>
                      </a:lnTo>
                      <a:lnTo>
                        <a:pt x="115" y="416"/>
                      </a:lnTo>
                      <a:lnTo>
                        <a:pt x="114" y="415"/>
                      </a:lnTo>
                      <a:lnTo>
                        <a:pt x="113" y="414"/>
                      </a:lnTo>
                      <a:lnTo>
                        <a:pt x="112" y="414"/>
                      </a:lnTo>
                      <a:lnTo>
                        <a:pt x="109" y="414"/>
                      </a:lnTo>
                      <a:lnTo>
                        <a:pt x="108" y="415"/>
                      </a:lnTo>
                      <a:lnTo>
                        <a:pt x="107" y="414"/>
                      </a:lnTo>
                      <a:lnTo>
                        <a:pt x="106" y="414"/>
                      </a:lnTo>
                      <a:lnTo>
                        <a:pt x="105" y="413"/>
                      </a:lnTo>
                      <a:lnTo>
                        <a:pt x="106" y="412"/>
                      </a:lnTo>
                      <a:lnTo>
                        <a:pt x="105" y="411"/>
                      </a:lnTo>
                      <a:lnTo>
                        <a:pt x="103" y="411"/>
                      </a:lnTo>
                      <a:lnTo>
                        <a:pt x="102" y="412"/>
                      </a:lnTo>
                      <a:lnTo>
                        <a:pt x="101" y="411"/>
                      </a:lnTo>
                      <a:lnTo>
                        <a:pt x="101" y="409"/>
                      </a:lnTo>
                      <a:lnTo>
                        <a:pt x="99" y="409"/>
                      </a:lnTo>
                      <a:lnTo>
                        <a:pt x="99" y="408"/>
                      </a:lnTo>
                      <a:lnTo>
                        <a:pt x="100" y="407"/>
                      </a:lnTo>
                      <a:lnTo>
                        <a:pt x="98" y="406"/>
                      </a:lnTo>
                      <a:lnTo>
                        <a:pt x="97" y="405"/>
                      </a:lnTo>
                      <a:lnTo>
                        <a:pt x="97" y="404"/>
                      </a:lnTo>
                      <a:lnTo>
                        <a:pt x="97" y="403"/>
                      </a:lnTo>
                      <a:lnTo>
                        <a:pt x="98" y="402"/>
                      </a:lnTo>
                      <a:lnTo>
                        <a:pt x="98" y="401"/>
                      </a:lnTo>
                      <a:lnTo>
                        <a:pt x="98" y="400"/>
                      </a:lnTo>
                      <a:lnTo>
                        <a:pt x="98" y="399"/>
                      </a:lnTo>
                      <a:lnTo>
                        <a:pt x="99" y="396"/>
                      </a:lnTo>
                      <a:lnTo>
                        <a:pt x="99" y="395"/>
                      </a:lnTo>
                      <a:lnTo>
                        <a:pt x="99" y="394"/>
                      </a:lnTo>
                      <a:lnTo>
                        <a:pt x="100" y="393"/>
                      </a:lnTo>
                      <a:lnTo>
                        <a:pt x="100" y="392"/>
                      </a:lnTo>
                      <a:lnTo>
                        <a:pt x="100" y="391"/>
                      </a:lnTo>
                      <a:lnTo>
                        <a:pt x="99" y="390"/>
                      </a:lnTo>
                      <a:lnTo>
                        <a:pt x="100" y="388"/>
                      </a:lnTo>
                      <a:lnTo>
                        <a:pt x="100" y="386"/>
                      </a:lnTo>
                      <a:lnTo>
                        <a:pt x="99" y="385"/>
                      </a:lnTo>
                      <a:lnTo>
                        <a:pt x="97" y="385"/>
                      </a:lnTo>
                      <a:lnTo>
                        <a:pt x="96" y="385"/>
                      </a:lnTo>
                      <a:lnTo>
                        <a:pt x="95" y="384"/>
                      </a:lnTo>
                      <a:lnTo>
                        <a:pt x="95" y="383"/>
                      </a:lnTo>
                      <a:lnTo>
                        <a:pt x="96" y="382"/>
                      </a:lnTo>
                      <a:lnTo>
                        <a:pt x="95" y="380"/>
                      </a:lnTo>
                      <a:lnTo>
                        <a:pt x="93" y="380"/>
                      </a:lnTo>
                      <a:lnTo>
                        <a:pt x="92" y="380"/>
                      </a:lnTo>
                      <a:lnTo>
                        <a:pt x="88" y="382"/>
                      </a:lnTo>
                      <a:lnTo>
                        <a:pt x="88" y="384"/>
                      </a:lnTo>
                      <a:lnTo>
                        <a:pt x="88" y="385"/>
                      </a:lnTo>
                      <a:lnTo>
                        <a:pt x="86" y="386"/>
                      </a:lnTo>
                      <a:lnTo>
                        <a:pt x="85" y="386"/>
                      </a:lnTo>
                      <a:lnTo>
                        <a:pt x="84" y="386"/>
                      </a:lnTo>
                      <a:lnTo>
                        <a:pt x="83" y="386"/>
                      </a:lnTo>
                      <a:lnTo>
                        <a:pt x="84" y="387"/>
                      </a:lnTo>
                      <a:lnTo>
                        <a:pt x="84" y="389"/>
                      </a:lnTo>
                      <a:lnTo>
                        <a:pt x="83" y="389"/>
                      </a:lnTo>
                      <a:lnTo>
                        <a:pt x="80" y="393"/>
                      </a:lnTo>
                      <a:lnTo>
                        <a:pt x="79" y="393"/>
                      </a:lnTo>
                      <a:lnTo>
                        <a:pt x="77" y="391"/>
                      </a:lnTo>
                      <a:lnTo>
                        <a:pt x="76" y="390"/>
                      </a:lnTo>
                      <a:lnTo>
                        <a:pt x="75" y="389"/>
                      </a:lnTo>
                      <a:lnTo>
                        <a:pt x="74" y="387"/>
                      </a:lnTo>
                      <a:lnTo>
                        <a:pt x="73" y="386"/>
                      </a:lnTo>
                      <a:lnTo>
                        <a:pt x="71" y="386"/>
                      </a:lnTo>
                      <a:lnTo>
                        <a:pt x="70" y="385"/>
                      </a:lnTo>
                      <a:lnTo>
                        <a:pt x="69" y="383"/>
                      </a:lnTo>
                      <a:lnTo>
                        <a:pt x="68" y="383"/>
                      </a:lnTo>
                      <a:lnTo>
                        <a:pt x="67" y="384"/>
                      </a:lnTo>
                      <a:lnTo>
                        <a:pt x="64" y="384"/>
                      </a:lnTo>
                      <a:lnTo>
                        <a:pt x="63" y="384"/>
                      </a:lnTo>
                      <a:lnTo>
                        <a:pt x="62" y="384"/>
                      </a:lnTo>
                      <a:lnTo>
                        <a:pt x="62" y="383"/>
                      </a:lnTo>
                      <a:lnTo>
                        <a:pt x="61" y="382"/>
                      </a:lnTo>
                      <a:lnTo>
                        <a:pt x="59" y="380"/>
                      </a:lnTo>
                      <a:lnTo>
                        <a:pt x="59" y="381"/>
                      </a:lnTo>
                      <a:lnTo>
                        <a:pt x="58" y="380"/>
                      </a:lnTo>
                      <a:lnTo>
                        <a:pt x="58" y="379"/>
                      </a:lnTo>
                      <a:lnTo>
                        <a:pt x="57" y="377"/>
                      </a:lnTo>
                      <a:lnTo>
                        <a:pt x="57" y="376"/>
                      </a:lnTo>
                      <a:lnTo>
                        <a:pt x="55" y="374"/>
                      </a:lnTo>
                      <a:lnTo>
                        <a:pt x="54" y="373"/>
                      </a:lnTo>
                      <a:lnTo>
                        <a:pt x="54" y="374"/>
                      </a:lnTo>
                      <a:lnTo>
                        <a:pt x="53" y="373"/>
                      </a:lnTo>
                      <a:lnTo>
                        <a:pt x="52" y="374"/>
                      </a:lnTo>
                      <a:lnTo>
                        <a:pt x="51" y="373"/>
                      </a:lnTo>
                      <a:lnTo>
                        <a:pt x="50" y="372"/>
                      </a:lnTo>
                      <a:lnTo>
                        <a:pt x="51" y="371"/>
                      </a:lnTo>
                      <a:lnTo>
                        <a:pt x="51" y="370"/>
                      </a:lnTo>
                      <a:lnTo>
                        <a:pt x="51" y="369"/>
                      </a:lnTo>
                      <a:lnTo>
                        <a:pt x="51" y="368"/>
                      </a:lnTo>
                      <a:lnTo>
                        <a:pt x="52" y="367"/>
                      </a:lnTo>
                      <a:lnTo>
                        <a:pt x="52" y="366"/>
                      </a:lnTo>
                      <a:lnTo>
                        <a:pt x="51" y="365"/>
                      </a:lnTo>
                      <a:lnTo>
                        <a:pt x="50" y="364"/>
                      </a:lnTo>
                      <a:lnTo>
                        <a:pt x="49" y="362"/>
                      </a:lnTo>
                      <a:lnTo>
                        <a:pt x="48" y="361"/>
                      </a:lnTo>
                      <a:lnTo>
                        <a:pt x="48" y="360"/>
                      </a:lnTo>
                      <a:lnTo>
                        <a:pt x="48" y="359"/>
                      </a:lnTo>
                      <a:lnTo>
                        <a:pt x="48" y="358"/>
                      </a:lnTo>
                      <a:lnTo>
                        <a:pt x="49" y="358"/>
                      </a:lnTo>
                      <a:lnTo>
                        <a:pt x="50" y="358"/>
                      </a:lnTo>
                      <a:lnTo>
                        <a:pt x="50" y="357"/>
                      </a:lnTo>
                      <a:lnTo>
                        <a:pt x="49" y="356"/>
                      </a:lnTo>
                      <a:lnTo>
                        <a:pt x="47" y="355"/>
                      </a:lnTo>
                      <a:lnTo>
                        <a:pt x="46" y="355"/>
                      </a:lnTo>
                      <a:lnTo>
                        <a:pt x="46" y="356"/>
                      </a:lnTo>
                      <a:lnTo>
                        <a:pt x="45" y="355"/>
                      </a:lnTo>
                      <a:lnTo>
                        <a:pt x="45" y="354"/>
                      </a:lnTo>
                      <a:lnTo>
                        <a:pt x="44" y="354"/>
                      </a:lnTo>
                      <a:lnTo>
                        <a:pt x="43" y="353"/>
                      </a:lnTo>
                      <a:lnTo>
                        <a:pt x="44" y="351"/>
                      </a:lnTo>
                      <a:lnTo>
                        <a:pt x="43" y="352"/>
                      </a:lnTo>
                      <a:lnTo>
                        <a:pt x="42" y="352"/>
                      </a:lnTo>
                      <a:lnTo>
                        <a:pt x="41" y="352"/>
                      </a:lnTo>
                      <a:lnTo>
                        <a:pt x="41" y="351"/>
                      </a:lnTo>
                      <a:lnTo>
                        <a:pt x="40" y="351"/>
                      </a:lnTo>
                      <a:lnTo>
                        <a:pt x="39" y="350"/>
                      </a:lnTo>
                      <a:lnTo>
                        <a:pt x="38" y="349"/>
                      </a:lnTo>
                      <a:lnTo>
                        <a:pt x="37" y="349"/>
                      </a:lnTo>
                      <a:lnTo>
                        <a:pt x="36" y="348"/>
                      </a:lnTo>
                      <a:lnTo>
                        <a:pt x="35" y="347"/>
                      </a:lnTo>
                      <a:lnTo>
                        <a:pt x="34" y="346"/>
                      </a:lnTo>
                      <a:lnTo>
                        <a:pt x="33" y="345"/>
                      </a:lnTo>
                      <a:lnTo>
                        <a:pt x="33" y="344"/>
                      </a:lnTo>
                      <a:lnTo>
                        <a:pt x="32" y="344"/>
                      </a:lnTo>
                      <a:lnTo>
                        <a:pt x="31" y="344"/>
                      </a:lnTo>
                      <a:lnTo>
                        <a:pt x="30" y="343"/>
                      </a:lnTo>
                      <a:lnTo>
                        <a:pt x="30" y="342"/>
                      </a:lnTo>
                      <a:lnTo>
                        <a:pt x="28" y="340"/>
                      </a:lnTo>
                      <a:lnTo>
                        <a:pt x="28" y="339"/>
                      </a:lnTo>
                      <a:lnTo>
                        <a:pt x="27" y="339"/>
                      </a:lnTo>
                      <a:lnTo>
                        <a:pt x="26" y="339"/>
                      </a:lnTo>
                      <a:lnTo>
                        <a:pt x="25" y="339"/>
                      </a:lnTo>
                      <a:lnTo>
                        <a:pt x="25" y="338"/>
                      </a:lnTo>
                      <a:lnTo>
                        <a:pt x="24" y="338"/>
                      </a:lnTo>
                      <a:lnTo>
                        <a:pt x="23" y="336"/>
                      </a:lnTo>
                      <a:lnTo>
                        <a:pt x="22" y="336"/>
                      </a:lnTo>
                      <a:lnTo>
                        <a:pt x="21" y="335"/>
                      </a:lnTo>
                      <a:lnTo>
                        <a:pt x="21" y="334"/>
                      </a:lnTo>
                      <a:lnTo>
                        <a:pt x="20" y="334"/>
                      </a:lnTo>
                      <a:lnTo>
                        <a:pt x="20" y="333"/>
                      </a:lnTo>
                      <a:lnTo>
                        <a:pt x="20" y="332"/>
                      </a:lnTo>
                      <a:lnTo>
                        <a:pt x="19" y="332"/>
                      </a:lnTo>
                      <a:lnTo>
                        <a:pt x="19" y="331"/>
                      </a:lnTo>
                      <a:lnTo>
                        <a:pt x="18" y="330"/>
                      </a:lnTo>
                      <a:lnTo>
                        <a:pt x="18" y="328"/>
                      </a:lnTo>
                      <a:lnTo>
                        <a:pt x="18" y="327"/>
                      </a:lnTo>
                      <a:lnTo>
                        <a:pt x="18" y="326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9" y="323"/>
                      </a:lnTo>
                      <a:lnTo>
                        <a:pt x="20" y="322"/>
                      </a:lnTo>
                      <a:lnTo>
                        <a:pt x="20" y="321"/>
                      </a:lnTo>
                      <a:lnTo>
                        <a:pt x="20" y="319"/>
                      </a:lnTo>
                      <a:lnTo>
                        <a:pt x="20" y="317"/>
                      </a:lnTo>
                      <a:lnTo>
                        <a:pt x="19" y="317"/>
                      </a:lnTo>
                      <a:lnTo>
                        <a:pt x="18" y="315"/>
                      </a:lnTo>
                      <a:lnTo>
                        <a:pt x="18" y="314"/>
                      </a:lnTo>
                      <a:lnTo>
                        <a:pt x="18" y="313"/>
                      </a:lnTo>
                      <a:lnTo>
                        <a:pt x="18" y="312"/>
                      </a:lnTo>
                      <a:lnTo>
                        <a:pt x="18" y="311"/>
                      </a:lnTo>
                      <a:lnTo>
                        <a:pt x="19" y="311"/>
                      </a:lnTo>
                      <a:lnTo>
                        <a:pt x="18" y="310"/>
                      </a:lnTo>
                      <a:lnTo>
                        <a:pt x="17" y="310"/>
                      </a:lnTo>
                      <a:lnTo>
                        <a:pt x="17" y="308"/>
                      </a:lnTo>
                      <a:lnTo>
                        <a:pt x="16" y="307"/>
                      </a:lnTo>
                      <a:lnTo>
                        <a:pt x="14" y="307"/>
                      </a:lnTo>
                      <a:lnTo>
                        <a:pt x="14" y="306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2" y="305"/>
                      </a:lnTo>
                      <a:lnTo>
                        <a:pt x="11" y="305"/>
                      </a:lnTo>
                      <a:lnTo>
                        <a:pt x="10" y="304"/>
                      </a:lnTo>
                      <a:lnTo>
                        <a:pt x="9" y="304"/>
                      </a:lnTo>
                      <a:lnTo>
                        <a:pt x="8" y="303"/>
                      </a:lnTo>
                      <a:lnTo>
                        <a:pt x="6" y="303"/>
                      </a:lnTo>
                      <a:lnTo>
                        <a:pt x="3" y="301"/>
                      </a:lnTo>
                      <a:lnTo>
                        <a:pt x="3" y="300"/>
                      </a:lnTo>
                      <a:lnTo>
                        <a:pt x="2" y="299"/>
                      </a:lnTo>
                      <a:lnTo>
                        <a:pt x="3" y="299"/>
                      </a:lnTo>
                      <a:lnTo>
                        <a:pt x="3" y="298"/>
                      </a:lnTo>
                      <a:lnTo>
                        <a:pt x="2" y="297"/>
                      </a:lnTo>
                      <a:lnTo>
                        <a:pt x="2" y="296"/>
                      </a:lnTo>
                      <a:lnTo>
                        <a:pt x="2" y="295"/>
                      </a:lnTo>
                      <a:lnTo>
                        <a:pt x="3" y="294"/>
                      </a:lnTo>
                      <a:lnTo>
                        <a:pt x="4" y="293"/>
                      </a:lnTo>
                      <a:lnTo>
                        <a:pt x="4" y="292"/>
                      </a:lnTo>
                      <a:lnTo>
                        <a:pt x="3" y="292"/>
                      </a:lnTo>
                      <a:lnTo>
                        <a:pt x="3" y="291"/>
                      </a:lnTo>
                      <a:lnTo>
                        <a:pt x="2" y="288"/>
                      </a:lnTo>
                      <a:lnTo>
                        <a:pt x="2" y="285"/>
                      </a:lnTo>
                      <a:lnTo>
                        <a:pt x="2" y="284"/>
                      </a:lnTo>
                      <a:lnTo>
                        <a:pt x="2" y="283"/>
                      </a:lnTo>
                      <a:lnTo>
                        <a:pt x="4" y="282"/>
                      </a:lnTo>
                      <a:lnTo>
                        <a:pt x="4" y="281"/>
                      </a:lnTo>
                      <a:lnTo>
                        <a:pt x="4" y="280"/>
                      </a:lnTo>
                      <a:lnTo>
                        <a:pt x="4" y="279"/>
                      </a:lnTo>
                      <a:lnTo>
                        <a:pt x="3" y="279"/>
                      </a:lnTo>
                      <a:lnTo>
                        <a:pt x="4" y="275"/>
                      </a:lnTo>
                      <a:lnTo>
                        <a:pt x="4" y="274"/>
                      </a:lnTo>
                      <a:lnTo>
                        <a:pt x="4" y="272"/>
                      </a:lnTo>
                      <a:lnTo>
                        <a:pt x="3" y="271"/>
                      </a:lnTo>
                      <a:lnTo>
                        <a:pt x="2" y="271"/>
                      </a:lnTo>
                      <a:lnTo>
                        <a:pt x="1" y="271"/>
                      </a:lnTo>
                      <a:lnTo>
                        <a:pt x="1" y="270"/>
                      </a:lnTo>
                      <a:lnTo>
                        <a:pt x="1" y="269"/>
                      </a:lnTo>
                      <a:lnTo>
                        <a:pt x="1" y="268"/>
                      </a:lnTo>
                      <a:lnTo>
                        <a:pt x="1" y="267"/>
                      </a:lnTo>
                      <a:lnTo>
                        <a:pt x="0" y="266"/>
                      </a:lnTo>
                      <a:lnTo>
                        <a:pt x="0" y="237"/>
                      </a:lnTo>
                      <a:lnTo>
                        <a:pt x="0" y="137"/>
                      </a:lnTo>
                      <a:lnTo>
                        <a:pt x="0" y="136"/>
                      </a:lnTo>
                      <a:lnTo>
                        <a:pt x="1" y="136"/>
                      </a:lnTo>
                      <a:lnTo>
                        <a:pt x="2" y="136"/>
                      </a:lnTo>
                      <a:lnTo>
                        <a:pt x="2" y="137"/>
                      </a:lnTo>
                      <a:lnTo>
                        <a:pt x="3" y="137"/>
                      </a:lnTo>
                      <a:lnTo>
                        <a:pt x="3" y="138"/>
                      </a:lnTo>
                      <a:lnTo>
                        <a:pt x="3" y="139"/>
                      </a:lnTo>
                      <a:lnTo>
                        <a:pt x="4" y="139"/>
                      </a:lnTo>
                      <a:lnTo>
                        <a:pt x="4" y="140"/>
                      </a:lnTo>
                      <a:lnTo>
                        <a:pt x="5" y="140"/>
                      </a:lnTo>
                      <a:lnTo>
                        <a:pt x="5" y="141"/>
                      </a:lnTo>
                      <a:lnTo>
                        <a:pt x="6" y="141"/>
                      </a:lnTo>
                      <a:lnTo>
                        <a:pt x="7" y="141"/>
                      </a:lnTo>
                      <a:lnTo>
                        <a:pt x="8" y="141"/>
                      </a:lnTo>
                      <a:lnTo>
                        <a:pt x="8" y="142"/>
                      </a:lnTo>
                      <a:lnTo>
                        <a:pt x="9" y="142"/>
                      </a:lnTo>
                      <a:lnTo>
                        <a:pt x="10" y="142"/>
                      </a:lnTo>
                      <a:lnTo>
                        <a:pt x="10" y="141"/>
                      </a:lnTo>
                      <a:lnTo>
                        <a:pt x="11" y="142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3" y="140"/>
                      </a:lnTo>
                      <a:lnTo>
                        <a:pt x="13" y="141"/>
                      </a:lnTo>
                      <a:lnTo>
                        <a:pt x="14" y="141"/>
                      </a:lnTo>
                      <a:lnTo>
                        <a:pt x="15" y="140"/>
                      </a:lnTo>
                      <a:lnTo>
                        <a:pt x="16" y="139"/>
                      </a:lnTo>
                      <a:lnTo>
                        <a:pt x="17" y="139"/>
                      </a:lnTo>
                      <a:lnTo>
                        <a:pt x="17" y="140"/>
                      </a:lnTo>
                      <a:lnTo>
                        <a:pt x="18" y="139"/>
                      </a:lnTo>
                      <a:lnTo>
                        <a:pt x="18" y="138"/>
                      </a:lnTo>
                      <a:lnTo>
                        <a:pt x="19" y="138"/>
                      </a:lnTo>
                      <a:lnTo>
                        <a:pt x="20" y="136"/>
                      </a:lnTo>
                      <a:lnTo>
                        <a:pt x="20" y="135"/>
                      </a:lnTo>
                      <a:lnTo>
                        <a:pt x="19" y="135"/>
                      </a:lnTo>
                      <a:lnTo>
                        <a:pt x="19" y="134"/>
                      </a:lnTo>
                      <a:lnTo>
                        <a:pt x="20" y="133"/>
                      </a:lnTo>
                      <a:lnTo>
                        <a:pt x="20" y="132"/>
                      </a:lnTo>
                      <a:lnTo>
                        <a:pt x="21" y="131"/>
                      </a:lnTo>
                      <a:lnTo>
                        <a:pt x="20" y="131"/>
                      </a:lnTo>
                      <a:lnTo>
                        <a:pt x="21" y="130"/>
                      </a:lnTo>
                      <a:lnTo>
                        <a:pt x="22" y="130"/>
                      </a:lnTo>
                      <a:lnTo>
                        <a:pt x="22" y="129"/>
                      </a:lnTo>
                      <a:lnTo>
                        <a:pt x="23" y="130"/>
                      </a:lnTo>
                      <a:lnTo>
                        <a:pt x="23" y="129"/>
                      </a:lnTo>
                      <a:lnTo>
                        <a:pt x="24" y="129"/>
                      </a:lnTo>
                      <a:lnTo>
                        <a:pt x="24" y="130"/>
                      </a:lnTo>
                      <a:lnTo>
                        <a:pt x="24" y="131"/>
                      </a:lnTo>
                      <a:lnTo>
                        <a:pt x="25" y="131"/>
                      </a:lnTo>
                      <a:lnTo>
                        <a:pt x="26" y="131"/>
                      </a:lnTo>
                      <a:lnTo>
                        <a:pt x="27" y="131"/>
                      </a:lnTo>
                      <a:lnTo>
                        <a:pt x="28" y="131"/>
                      </a:lnTo>
                      <a:lnTo>
                        <a:pt x="29" y="130"/>
                      </a:lnTo>
                      <a:lnTo>
                        <a:pt x="29" y="131"/>
                      </a:lnTo>
                      <a:lnTo>
                        <a:pt x="30" y="131"/>
                      </a:lnTo>
                      <a:lnTo>
                        <a:pt x="31" y="131"/>
                      </a:lnTo>
                      <a:lnTo>
                        <a:pt x="32" y="132"/>
                      </a:lnTo>
                      <a:lnTo>
                        <a:pt x="33" y="132"/>
                      </a:lnTo>
                      <a:lnTo>
                        <a:pt x="34" y="132"/>
                      </a:lnTo>
                      <a:lnTo>
                        <a:pt x="34" y="133"/>
                      </a:lnTo>
                      <a:lnTo>
                        <a:pt x="35" y="132"/>
                      </a:lnTo>
                      <a:lnTo>
                        <a:pt x="35" y="131"/>
                      </a:lnTo>
                      <a:lnTo>
                        <a:pt x="36" y="131"/>
                      </a:lnTo>
                      <a:lnTo>
                        <a:pt x="36" y="130"/>
                      </a:lnTo>
                      <a:lnTo>
                        <a:pt x="37" y="130"/>
                      </a:lnTo>
                      <a:lnTo>
                        <a:pt x="38" y="130"/>
                      </a:lnTo>
                      <a:lnTo>
                        <a:pt x="39" y="131"/>
                      </a:lnTo>
                      <a:lnTo>
                        <a:pt x="39" y="132"/>
                      </a:lnTo>
                      <a:lnTo>
                        <a:pt x="39" y="133"/>
                      </a:lnTo>
                      <a:lnTo>
                        <a:pt x="40" y="133"/>
                      </a:lnTo>
                      <a:lnTo>
                        <a:pt x="40" y="132"/>
                      </a:lnTo>
                      <a:lnTo>
                        <a:pt x="41" y="133"/>
                      </a:lnTo>
                      <a:lnTo>
                        <a:pt x="41" y="134"/>
                      </a:lnTo>
                      <a:lnTo>
                        <a:pt x="41" y="133"/>
                      </a:lnTo>
                      <a:lnTo>
                        <a:pt x="41" y="132"/>
                      </a:lnTo>
                      <a:lnTo>
                        <a:pt x="42" y="132"/>
                      </a:lnTo>
                      <a:lnTo>
                        <a:pt x="43" y="132"/>
                      </a:lnTo>
                      <a:lnTo>
                        <a:pt x="43" y="133"/>
                      </a:lnTo>
                      <a:lnTo>
                        <a:pt x="44" y="133"/>
                      </a:lnTo>
                      <a:lnTo>
                        <a:pt x="44" y="132"/>
                      </a:lnTo>
                      <a:lnTo>
                        <a:pt x="44" y="131"/>
                      </a:lnTo>
                      <a:lnTo>
                        <a:pt x="44" y="130"/>
                      </a:lnTo>
                      <a:lnTo>
                        <a:pt x="45" y="129"/>
                      </a:lnTo>
                      <a:lnTo>
                        <a:pt x="46" y="128"/>
                      </a:lnTo>
                      <a:lnTo>
                        <a:pt x="47" y="127"/>
                      </a:lnTo>
                      <a:lnTo>
                        <a:pt x="46" y="126"/>
                      </a:lnTo>
                      <a:lnTo>
                        <a:pt x="46" y="124"/>
                      </a:lnTo>
                      <a:lnTo>
                        <a:pt x="47" y="124"/>
                      </a:lnTo>
                      <a:lnTo>
                        <a:pt x="47" y="122"/>
                      </a:lnTo>
                      <a:lnTo>
                        <a:pt x="48" y="122"/>
                      </a:lnTo>
                      <a:lnTo>
                        <a:pt x="47" y="121"/>
                      </a:lnTo>
                      <a:lnTo>
                        <a:pt x="47" y="122"/>
                      </a:lnTo>
                      <a:lnTo>
                        <a:pt x="45" y="121"/>
                      </a:lnTo>
                      <a:lnTo>
                        <a:pt x="45" y="120"/>
                      </a:lnTo>
                      <a:lnTo>
                        <a:pt x="46" y="120"/>
                      </a:lnTo>
                      <a:lnTo>
                        <a:pt x="45" y="120"/>
                      </a:lnTo>
                      <a:lnTo>
                        <a:pt x="44" y="119"/>
                      </a:lnTo>
                      <a:lnTo>
                        <a:pt x="43" y="119"/>
                      </a:lnTo>
                      <a:lnTo>
                        <a:pt x="43" y="118"/>
                      </a:lnTo>
                      <a:lnTo>
                        <a:pt x="43" y="117"/>
                      </a:lnTo>
                      <a:lnTo>
                        <a:pt x="43" y="116"/>
                      </a:lnTo>
                      <a:lnTo>
                        <a:pt x="44" y="116"/>
                      </a:lnTo>
                      <a:lnTo>
                        <a:pt x="43" y="114"/>
                      </a:lnTo>
                      <a:lnTo>
                        <a:pt x="42" y="114"/>
                      </a:lnTo>
                      <a:lnTo>
                        <a:pt x="42" y="113"/>
                      </a:lnTo>
                      <a:lnTo>
                        <a:pt x="42" y="112"/>
                      </a:lnTo>
                      <a:lnTo>
                        <a:pt x="43" y="112"/>
                      </a:lnTo>
                      <a:lnTo>
                        <a:pt x="44" y="112"/>
                      </a:lnTo>
                      <a:lnTo>
                        <a:pt x="45" y="112"/>
                      </a:lnTo>
                      <a:lnTo>
                        <a:pt x="45" y="113"/>
                      </a:lnTo>
                      <a:lnTo>
                        <a:pt x="46" y="113"/>
                      </a:lnTo>
                      <a:lnTo>
                        <a:pt x="47" y="112"/>
                      </a:lnTo>
                      <a:lnTo>
                        <a:pt x="48" y="112"/>
                      </a:lnTo>
                      <a:lnTo>
                        <a:pt x="48" y="113"/>
                      </a:lnTo>
                      <a:lnTo>
                        <a:pt x="49" y="113"/>
                      </a:lnTo>
                      <a:lnTo>
                        <a:pt x="50" y="113"/>
                      </a:lnTo>
                      <a:lnTo>
                        <a:pt x="50" y="112"/>
                      </a:lnTo>
                      <a:lnTo>
                        <a:pt x="51" y="112"/>
                      </a:lnTo>
                      <a:lnTo>
                        <a:pt x="52" y="112"/>
                      </a:lnTo>
                      <a:lnTo>
                        <a:pt x="53" y="111"/>
                      </a:lnTo>
                      <a:lnTo>
                        <a:pt x="54" y="112"/>
                      </a:lnTo>
                      <a:lnTo>
                        <a:pt x="55" y="112"/>
                      </a:lnTo>
                      <a:lnTo>
                        <a:pt x="56" y="112"/>
                      </a:lnTo>
                      <a:lnTo>
                        <a:pt x="56" y="111"/>
                      </a:lnTo>
                      <a:lnTo>
                        <a:pt x="57" y="111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6" y="109"/>
                      </a:lnTo>
                      <a:lnTo>
                        <a:pt x="55" y="109"/>
                      </a:lnTo>
                      <a:lnTo>
                        <a:pt x="55" y="108"/>
                      </a:lnTo>
                      <a:lnTo>
                        <a:pt x="56" y="108"/>
                      </a:lnTo>
                      <a:lnTo>
                        <a:pt x="56" y="107"/>
                      </a:lnTo>
                      <a:lnTo>
                        <a:pt x="55" y="107"/>
                      </a:lnTo>
                      <a:lnTo>
                        <a:pt x="55" y="106"/>
                      </a:lnTo>
                      <a:lnTo>
                        <a:pt x="55" y="105"/>
                      </a:lnTo>
                      <a:lnTo>
                        <a:pt x="56" y="105"/>
                      </a:lnTo>
                      <a:lnTo>
                        <a:pt x="57" y="105"/>
                      </a:lnTo>
                      <a:lnTo>
                        <a:pt x="58" y="105"/>
                      </a:lnTo>
                      <a:lnTo>
                        <a:pt x="59" y="104"/>
                      </a:lnTo>
                      <a:lnTo>
                        <a:pt x="58" y="103"/>
                      </a:lnTo>
                      <a:lnTo>
                        <a:pt x="58" y="102"/>
                      </a:lnTo>
                      <a:lnTo>
                        <a:pt x="59" y="102"/>
                      </a:lnTo>
                      <a:lnTo>
                        <a:pt x="60" y="102"/>
                      </a:lnTo>
                      <a:lnTo>
                        <a:pt x="60" y="101"/>
                      </a:lnTo>
                      <a:lnTo>
                        <a:pt x="61" y="100"/>
                      </a:lnTo>
                      <a:lnTo>
                        <a:pt x="62" y="99"/>
                      </a:lnTo>
                      <a:lnTo>
                        <a:pt x="63" y="99"/>
                      </a:lnTo>
                      <a:lnTo>
                        <a:pt x="64" y="99"/>
                      </a:lnTo>
                      <a:lnTo>
                        <a:pt x="63" y="99"/>
                      </a:lnTo>
                      <a:lnTo>
                        <a:pt x="64" y="100"/>
                      </a:lnTo>
                      <a:lnTo>
                        <a:pt x="63" y="101"/>
                      </a:lnTo>
                      <a:lnTo>
                        <a:pt x="63" y="102"/>
                      </a:lnTo>
                      <a:lnTo>
                        <a:pt x="65" y="102"/>
                      </a:lnTo>
                      <a:lnTo>
                        <a:pt x="66" y="102"/>
                      </a:lnTo>
                      <a:lnTo>
                        <a:pt x="66" y="101"/>
                      </a:lnTo>
                      <a:lnTo>
                        <a:pt x="67" y="101"/>
                      </a:lnTo>
                      <a:lnTo>
                        <a:pt x="68" y="102"/>
                      </a:lnTo>
                      <a:lnTo>
                        <a:pt x="69" y="101"/>
                      </a:lnTo>
                      <a:lnTo>
                        <a:pt x="70" y="102"/>
                      </a:lnTo>
                      <a:lnTo>
                        <a:pt x="70" y="103"/>
                      </a:lnTo>
                      <a:lnTo>
                        <a:pt x="71" y="103"/>
                      </a:lnTo>
                      <a:lnTo>
                        <a:pt x="72" y="104"/>
                      </a:lnTo>
                      <a:lnTo>
                        <a:pt x="73" y="103"/>
                      </a:lnTo>
                      <a:lnTo>
                        <a:pt x="74" y="103"/>
                      </a:lnTo>
                      <a:lnTo>
                        <a:pt x="74" y="102"/>
                      </a:lnTo>
                      <a:lnTo>
                        <a:pt x="76" y="102"/>
                      </a:lnTo>
                      <a:lnTo>
                        <a:pt x="77" y="101"/>
                      </a:lnTo>
                      <a:lnTo>
                        <a:pt x="78" y="102"/>
                      </a:lnTo>
                      <a:lnTo>
                        <a:pt x="80" y="103"/>
                      </a:lnTo>
                      <a:lnTo>
                        <a:pt x="80" y="104"/>
                      </a:lnTo>
                      <a:lnTo>
                        <a:pt x="81" y="104"/>
                      </a:lnTo>
                      <a:lnTo>
                        <a:pt x="81" y="105"/>
                      </a:lnTo>
                      <a:lnTo>
                        <a:pt x="81" y="106"/>
                      </a:lnTo>
                      <a:lnTo>
                        <a:pt x="81" y="107"/>
                      </a:lnTo>
                      <a:lnTo>
                        <a:pt x="82" y="107"/>
                      </a:lnTo>
                      <a:lnTo>
                        <a:pt x="81" y="108"/>
                      </a:lnTo>
                      <a:lnTo>
                        <a:pt x="82" y="108"/>
                      </a:lnTo>
                      <a:lnTo>
                        <a:pt x="83" y="109"/>
                      </a:lnTo>
                      <a:lnTo>
                        <a:pt x="84" y="109"/>
                      </a:lnTo>
                      <a:lnTo>
                        <a:pt x="85" y="109"/>
                      </a:lnTo>
                      <a:lnTo>
                        <a:pt x="86" y="108"/>
                      </a:lnTo>
                      <a:lnTo>
                        <a:pt x="87" y="108"/>
                      </a:lnTo>
                      <a:lnTo>
                        <a:pt x="87" y="107"/>
                      </a:lnTo>
                      <a:lnTo>
                        <a:pt x="88" y="107"/>
                      </a:lnTo>
                      <a:lnTo>
                        <a:pt x="88" y="108"/>
                      </a:lnTo>
                      <a:lnTo>
                        <a:pt x="89" y="108"/>
                      </a:lnTo>
                      <a:lnTo>
                        <a:pt x="90" y="108"/>
                      </a:lnTo>
                      <a:lnTo>
                        <a:pt x="90" y="107"/>
                      </a:lnTo>
                      <a:lnTo>
                        <a:pt x="91" y="107"/>
                      </a:lnTo>
                      <a:lnTo>
                        <a:pt x="91" y="106"/>
                      </a:lnTo>
                      <a:lnTo>
                        <a:pt x="92" y="106"/>
                      </a:lnTo>
                      <a:lnTo>
                        <a:pt x="93" y="107"/>
                      </a:lnTo>
                      <a:lnTo>
                        <a:pt x="94" y="107"/>
                      </a:lnTo>
                      <a:lnTo>
                        <a:pt x="95" y="108"/>
                      </a:lnTo>
                      <a:lnTo>
                        <a:pt x="97" y="109"/>
                      </a:lnTo>
                      <a:lnTo>
                        <a:pt x="97" y="108"/>
                      </a:lnTo>
                      <a:lnTo>
                        <a:pt x="97" y="107"/>
                      </a:lnTo>
                      <a:lnTo>
                        <a:pt x="98" y="107"/>
                      </a:lnTo>
                      <a:lnTo>
                        <a:pt x="97" y="106"/>
                      </a:lnTo>
                      <a:lnTo>
                        <a:pt x="98" y="106"/>
                      </a:lnTo>
                      <a:lnTo>
                        <a:pt x="98" y="105"/>
                      </a:lnTo>
                      <a:lnTo>
                        <a:pt x="99" y="105"/>
                      </a:lnTo>
                      <a:lnTo>
                        <a:pt x="99" y="104"/>
                      </a:lnTo>
                      <a:lnTo>
                        <a:pt x="98" y="103"/>
                      </a:lnTo>
                      <a:lnTo>
                        <a:pt x="99" y="103"/>
                      </a:lnTo>
                      <a:lnTo>
                        <a:pt x="99" y="102"/>
                      </a:lnTo>
                      <a:lnTo>
                        <a:pt x="100" y="101"/>
                      </a:lnTo>
                      <a:lnTo>
                        <a:pt x="99" y="101"/>
                      </a:lnTo>
                      <a:lnTo>
                        <a:pt x="99" y="100"/>
                      </a:lnTo>
                      <a:lnTo>
                        <a:pt x="100" y="99"/>
                      </a:lnTo>
                      <a:lnTo>
                        <a:pt x="99" y="98"/>
                      </a:lnTo>
                      <a:lnTo>
                        <a:pt x="99" y="97"/>
                      </a:lnTo>
                      <a:lnTo>
                        <a:pt x="99" y="96"/>
                      </a:lnTo>
                      <a:lnTo>
                        <a:pt x="100" y="96"/>
                      </a:lnTo>
                      <a:lnTo>
                        <a:pt x="100" y="95"/>
                      </a:lnTo>
                      <a:lnTo>
                        <a:pt x="99" y="95"/>
                      </a:lnTo>
                      <a:lnTo>
                        <a:pt x="99" y="94"/>
                      </a:lnTo>
                      <a:lnTo>
                        <a:pt x="98" y="94"/>
                      </a:lnTo>
                      <a:lnTo>
                        <a:pt x="97" y="94"/>
                      </a:lnTo>
                      <a:lnTo>
                        <a:pt x="97" y="93"/>
                      </a:lnTo>
                      <a:lnTo>
                        <a:pt x="99" y="93"/>
                      </a:lnTo>
                      <a:lnTo>
                        <a:pt x="99" y="92"/>
                      </a:lnTo>
                      <a:lnTo>
                        <a:pt x="100" y="92"/>
                      </a:lnTo>
                      <a:lnTo>
                        <a:pt x="100" y="93"/>
                      </a:lnTo>
                      <a:lnTo>
                        <a:pt x="101" y="93"/>
                      </a:lnTo>
                      <a:lnTo>
                        <a:pt x="102" y="93"/>
                      </a:lnTo>
                      <a:lnTo>
                        <a:pt x="103" y="94"/>
                      </a:lnTo>
                      <a:lnTo>
                        <a:pt x="104" y="93"/>
                      </a:lnTo>
                      <a:lnTo>
                        <a:pt x="104" y="94"/>
                      </a:lnTo>
                      <a:lnTo>
                        <a:pt x="106" y="94"/>
                      </a:lnTo>
                      <a:lnTo>
                        <a:pt x="107" y="94"/>
                      </a:lnTo>
                      <a:lnTo>
                        <a:pt x="107" y="93"/>
                      </a:lnTo>
                      <a:lnTo>
                        <a:pt x="108" y="93"/>
                      </a:lnTo>
                      <a:lnTo>
                        <a:pt x="108" y="92"/>
                      </a:lnTo>
                      <a:lnTo>
                        <a:pt x="108" y="91"/>
                      </a:lnTo>
                      <a:lnTo>
                        <a:pt x="109" y="91"/>
                      </a:lnTo>
                      <a:lnTo>
                        <a:pt x="110" y="91"/>
                      </a:lnTo>
                      <a:lnTo>
                        <a:pt x="111" y="91"/>
                      </a:lnTo>
                      <a:lnTo>
                        <a:pt x="111" y="90"/>
                      </a:lnTo>
                      <a:lnTo>
                        <a:pt x="112" y="91"/>
                      </a:lnTo>
                      <a:lnTo>
                        <a:pt x="113" y="92"/>
                      </a:lnTo>
                      <a:lnTo>
                        <a:pt x="114" y="92"/>
                      </a:lnTo>
                      <a:lnTo>
                        <a:pt x="114" y="91"/>
                      </a:lnTo>
                      <a:lnTo>
                        <a:pt x="113" y="91"/>
                      </a:lnTo>
                      <a:lnTo>
                        <a:pt x="114" y="90"/>
                      </a:lnTo>
                      <a:lnTo>
                        <a:pt x="114" y="89"/>
                      </a:lnTo>
                      <a:lnTo>
                        <a:pt x="115" y="90"/>
                      </a:lnTo>
                      <a:lnTo>
                        <a:pt x="116" y="90"/>
                      </a:lnTo>
                      <a:lnTo>
                        <a:pt x="117" y="90"/>
                      </a:lnTo>
                      <a:lnTo>
                        <a:pt x="118" y="90"/>
                      </a:lnTo>
                      <a:lnTo>
                        <a:pt x="119" y="90"/>
                      </a:lnTo>
                      <a:lnTo>
                        <a:pt x="120" y="90"/>
                      </a:lnTo>
                      <a:lnTo>
                        <a:pt x="120" y="89"/>
                      </a:lnTo>
                      <a:lnTo>
                        <a:pt x="119" y="89"/>
                      </a:lnTo>
                      <a:lnTo>
                        <a:pt x="119" y="88"/>
                      </a:lnTo>
                      <a:lnTo>
                        <a:pt x="120" y="88"/>
                      </a:lnTo>
                      <a:lnTo>
                        <a:pt x="120" y="87"/>
                      </a:lnTo>
                      <a:lnTo>
                        <a:pt x="120" y="86"/>
                      </a:lnTo>
                      <a:lnTo>
                        <a:pt x="121" y="86"/>
                      </a:lnTo>
                      <a:lnTo>
                        <a:pt x="122" y="86"/>
                      </a:lnTo>
                      <a:lnTo>
                        <a:pt x="122" y="85"/>
                      </a:lnTo>
                      <a:lnTo>
                        <a:pt x="123" y="85"/>
                      </a:lnTo>
                      <a:lnTo>
                        <a:pt x="123" y="86"/>
                      </a:lnTo>
                      <a:lnTo>
                        <a:pt x="124" y="86"/>
                      </a:lnTo>
                      <a:lnTo>
                        <a:pt x="125" y="86"/>
                      </a:lnTo>
                      <a:lnTo>
                        <a:pt x="126" y="86"/>
                      </a:lnTo>
                      <a:lnTo>
                        <a:pt x="127" y="86"/>
                      </a:lnTo>
                      <a:lnTo>
                        <a:pt x="128" y="86"/>
                      </a:lnTo>
                      <a:lnTo>
                        <a:pt x="128" y="87"/>
                      </a:lnTo>
                      <a:lnTo>
                        <a:pt x="129" y="87"/>
                      </a:lnTo>
                      <a:lnTo>
                        <a:pt x="129" y="86"/>
                      </a:lnTo>
                      <a:lnTo>
                        <a:pt x="129" y="85"/>
                      </a:lnTo>
                      <a:lnTo>
                        <a:pt x="130" y="86"/>
                      </a:lnTo>
                      <a:lnTo>
                        <a:pt x="130" y="87"/>
                      </a:lnTo>
                      <a:lnTo>
                        <a:pt x="131" y="87"/>
                      </a:lnTo>
                      <a:lnTo>
                        <a:pt x="131" y="88"/>
                      </a:lnTo>
                      <a:lnTo>
                        <a:pt x="132" y="88"/>
                      </a:lnTo>
                      <a:lnTo>
                        <a:pt x="133" y="88"/>
                      </a:lnTo>
                      <a:lnTo>
                        <a:pt x="133" y="87"/>
                      </a:lnTo>
                      <a:lnTo>
                        <a:pt x="134" y="88"/>
                      </a:lnTo>
                      <a:lnTo>
                        <a:pt x="133" y="89"/>
                      </a:lnTo>
                      <a:lnTo>
                        <a:pt x="134" y="89"/>
                      </a:lnTo>
                      <a:lnTo>
                        <a:pt x="134" y="90"/>
                      </a:lnTo>
                      <a:lnTo>
                        <a:pt x="135" y="90"/>
                      </a:lnTo>
                      <a:lnTo>
                        <a:pt x="136" y="90"/>
                      </a:lnTo>
                      <a:lnTo>
                        <a:pt x="137" y="90"/>
                      </a:lnTo>
                      <a:lnTo>
                        <a:pt x="137" y="89"/>
                      </a:lnTo>
                      <a:lnTo>
                        <a:pt x="138" y="89"/>
                      </a:lnTo>
                      <a:lnTo>
                        <a:pt x="139" y="89"/>
                      </a:lnTo>
                      <a:lnTo>
                        <a:pt x="140" y="89"/>
                      </a:lnTo>
                      <a:lnTo>
                        <a:pt x="141" y="89"/>
                      </a:lnTo>
                      <a:lnTo>
                        <a:pt x="142" y="88"/>
                      </a:lnTo>
                      <a:lnTo>
                        <a:pt x="142" y="89"/>
                      </a:lnTo>
                      <a:lnTo>
                        <a:pt x="143" y="88"/>
                      </a:lnTo>
                      <a:lnTo>
                        <a:pt x="143" y="89"/>
                      </a:lnTo>
                      <a:lnTo>
                        <a:pt x="143" y="90"/>
                      </a:lnTo>
                      <a:lnTo>
                        <a:pt x="144" y="90"/>
                      </a:lnTo>
                      <a:lnTo>
                        <a:pt x="145" y="89"/>
                      </a:lnTo>
                      <a:lnTo>
                        <a:pt x="146" y="89"/>
                      </a:lnTo>
                      <a:lnTo>
                        <a:pt x="147" y="89"/>
                      </a:lnTo>
                      <a:lnTo>
                        <a:pt x="148" y="89"/>
                      </a:lnTo>
                      <a:lnTo>
                        <a:pt x="148" y="88"/>
                      </a:lnTo>
                      <a:lnTo>
                        <a:pt x="148" y="87"/>
                      </a:lnTo>
                      <a:lnTo>
                        <a:pt x="147" y="87"/>
                      </a:lnTo>
                      <a:lnTo>
                        <a:pt x="147" y="86"/>
                      </a:lnTo>
                      <a:lnTo>
                        <a:pt x="148" y="86"/>
                      </a:lnTo>
                      <a:lnTo>
                        <a:pt x="149" y="86"/>
                      </a:lnTo>
                      <a:lnTo>
                        <a:pt x="150" y="86"/>
                      </a:lnTo>
                      <a:lnTo>
                        <a:pt x="150" y="85"/>
                      </a:lnTo>
                      <a:lnTo>
                        <a:pt x="150" y="84"/>
                      </a:lnTo>
                      <a:lnTo>
                        <a:pt x="151" y="83"/>
                      </a:lnTo>
                      <a:lnTo>
                        <a:pt x="152" y="82"/>
                      </a:lnTo>
                      <a:lnTo>
                        <a:pt x="152" y="81"/>
                      </a:lnTo>
                      <a:lnTo>
                        <a:pt x="151" y="80"/>
                      </a:lnTo>
                      <a:lnTo>
                        <a:pt x="152" y="79"/>
                      </a:lnTo>
                      <a:lnTo>
                        <a:pt x="153" y="79"/>
                      </a:lnTo>
                      <a:lnTo>
                        <a:pt x="153" y="78"/>
                      </a:lnTo>
                      <a:lnTo>
                        <a:pt x="154" y="78"/>
                      </a:lnTo>
                      <a:lnTo>
                        <a:pt x="154" y="79"/>
                      </a:lnTo>
                      <a:lnTo>
                        <a:pt x="154" y="78"/>
                      </a:lnTo>
                      <a:lnTo>
                        <a:pt x="155" y="79"/>
                      </a:lnTo>
                      <a:lnTo>
                        <a:pt x="155" y="78"/>
                      </a:lnTo>
                      <a:lnTo>
                        <a:pt x="156" y="78"/>
                      </a:lnTo>
                      <a:lnTo>
                        <a:pt x="157" y="78"/>
                      </a:lnTo>
                      <a:lnTo>
                        <a:pt x="157" y="77"/>
                      </a:lnTo>
                      <a:lnTo>
                        <a:pt x="158" y="76"/>
                      </a:lnTo>
                      <a:lnTo>
                        <a:pt x="158" y="75"/>
                      </a:lnTo>
                      <a:lnTo>
                        <a:pt x="158" y="74"/>
                      </a:lnTo>
                      <a:lnTo>
                        <a:pt x="158" y="73"/>
                      </a:lnTo>
                      <a:lnTo>
                        <a:pt x="159" y="73"/>
                      </a:lnTo>
                      <a:lnTo>
                        <a:pt x="159" y="72"/>
                      </a:lnTo>
                      <a:lnTo>
                        <a:pt x="159" y="71"/>
                      </a:lnTo>
                      <a:lnTo>
                        <a:pt x="159" y="70"/>
                      </a:lnTo>
                      <a:lnTo>
                        <a:pt x="159" y="69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1" y="67"/>
                      </a:lnTo>
                      <a:lnTo>
                        <a:pt x="162" y="67"/>
                      </a:lnTo>
                      <a:lnTo>
                        <a:pt x="163" y="66"/>
                      </a:lnTo>
                      <a:lnTo>
                        <a:pt x="163" y="65"/>
                      </a:lnTo>
                      <a:lnTo>
                        <a:pt x="164" y="65"/>
                      </a:lnTo>
                      <a:lnTo>
                        <a:pt x="165" y="66"/>
                      </a:lnTo>
                      <a:lnTo>
                        <a:pt x="166" y="66"/>
                      </a:lnTo>
                      <a:lnTo>
                        <a:pt x="166" y="65"/>
                      </a:lnTo>
                      <a:lnTo>
                        <a:pt x="167" y="65"/>
                      </a:lnTo>
                      <a:lnTo>
                        <a:pt x="167" y="64"/>
                      </a:lnTo>
                      <a:lnTo>
                        <a:pt x="167" y="63"/>
                      </a:lnTo>
                      <a:lnTo>
                        <a:pt x="166" y="63"/>
                      </a:lnTo>
                      <a:lnTo>
                        <a:pt x="166" y="62"/>
                      </a:lnTo>
                      <a:lnTo>
                        <a:pt x="167" y="62"/>
                      </a:lnTo>
                      <a:lnTo>
                        <a:pt x="167" y="61"/>
                      </a:lnTo>
                      <a:lnTo>
                        <a:pt x="168" y="60"/>
                      </a:lnTo>
                      <a:lnTo>
                        <a:pt x="169" y="60"/>
                      </a:lnTo>
                      <a:lnTo>
                        <a:pt x="170" y="60"/>
                      </a:lnTo>
                      <a:lnTo>
                        <a:pt x="171" y="60"/>
                      </a:lnTo>
                      <a:lnTo>
                        <a:pt x="172" y="60"/>
                      </a:lnTo>
                      <a:lnTo>
                        <a:pt x="173" y="58"/>
                      </a:lnTo>
                      <a:lnTo>
                        <a:pt x="175" y="59"/>
                      </a:lnTo>
                      <a:lnTo>
                        <a:pt x="176" y="60"/>
                      </a:lnTo>
                      <a:lnTo>
                        <a:pt x="177" y="60"/>
                      </a:lnTo>
                      <a:lnTo>
                        <a:pt x="176" y="61"/>
                      </a:lnTo>
                      <a:lnTo>
                        <a:pt x="177" y="61"/>
                      </a:lnTo>
                      <a:lnTo>
                        <a:pt x="178" y="62"/>
                      </a:lnTo>
                      <a:lnTo>
                        <a:pt x="178" y="63"/>
                      </a:lnTo>
                      <a:lnTo>
                        <a:pt x="179" y="63"/>
                      </a:lnTo>
                      <a:lnTo>
                        <a:pt x="180" y="64"/>
                      </a:lnTo>
                      <a:lnTo>
                        <a:pt x="181" y="64"/>
                      </a:lnTo>
                      <a:lnTo>
                        <a:pt x="181" y="63"/>
                      </a:lnTo>
                      <a:lnTo>
                        <a:pt x="181" y="62"/>
                      </a:lnTo>
                      <a:lnTo>
                        <a:pt x="182" y="62"/>
                      </a:lnTo>
                      <a:lnTo>
                        <a:pt x="183" y="62"/>
                      </a:lnTo>
                      <a:lnTo>
                        <a:pt x="183" y="61"/>
                      </a:lnTo>
                      <a:lnTo>
                        <a:pt x="184" y="61"/>
                      </a:lnTo>
                      <a:lnTo>
                        <a:pt x="184" y="60"/>
                      </a:lnTo>
                      <a:lnTo>
                        <a:pt x="185" y="60"/>
                      </a:lnTo>
                      <a:lnTo>
                        <a:pt x="186" y="60"/>
                      </a:lnTo>
                      <a:lnTo>
                        <a:pt x="187" y="59"/>
                      </a:lnTo>
                      <a:lnTo>
                        <a:pt x="188" y="58"/>
                      </a:lnTo>
                      <a:lnTo>
                        <a:pt x="189" y="59"/>
                      </a:lnTo>
                      <a:lnTo>
                        <a:pt x="190" y="59"/>
                      </a:lnTo>
                      <a:lnTo>
                        <a:pt x="190" y="58"/>
                      </a:lnTo>
                      <a:lnTo>
                        <a:pt x="191" y="58"/>
                      </a:lnTo>
                      <a:lnTo>
                        <a:pt x="192" y="58"/>
                      </a:lnTo>
                      <a:lnTo>
                        <a:pt x="192" y="57"/>
                      </a:lnTo>
                      <a:lnTo>
                        <a:pt x="193" y="57"/>
                      </a:lnTo>
                      <a:lnTo>
                        <a:pt x="193" y="56"/>
                      </a:lnTo>
                      <a:lnTo>
                        <a:pt x="193" y="55"/>
                      </a:lnTo>
                      <a:lnTo>
                        <a:pt x="194" y="55"/>
                      </a:lnTo>
                      <a:lnTo>
                        <a:pt x="195" y="56"/>
                      </a:lnTo>
                      <a:lnTo>
                        <a:pt x="196" y="56"/>
                      </a:lnTo>
                      <a:lnTo>
                        <a:pt x="196" y="55"/>
                      </a:lnTo>
                      <a:lnTo>
                        <a:pt x="197" y="56"/>
                      </a:lnTo>
                      <a:lnTo>
                        <a:pt x="197" y="57"/>
                      </a:lnTo>
                      <a:lnTo>
                        <a:pt x="198" y="57"/>
                      </a:lnTo>
                      <a:lnTo>
                        <a:pt x="198" y="58"/>
                      </a:lnTo>
                      <a:lnTo>
                        <a:pt x="198" y="59"/>
                      </a:lnTo>
                      <a:lnTo>
                        <a:pt x="198" y="60"/>
                      </a:lnTo>
                      <a:lnTo>
                        <a:pt x="198" y="61"/>
                      </a:lnTo>
                      <a:lnTo>
                        <a:pt x="199" y="62"/>
                      </a:lnTo>
                      <a:lnTo>
                        <a:pt x="199" y="63"/>
                      </a:lnTo>
                      <a:lnTo>
                        <a:pt x="199" y="62"/>
                      </a:lnTo>
                      <a:lnTo>
                        <a:pt x="200" y="63"/>
                      </a:lnTo>
                      <a:lnTo>
                        <a:pt x="201" y="63"/>
                      </a:lnTo>
                      <a:lnTo>
                        <a:pt x="202" y="63"/>
                      </a:lnTo>
                      <a:lnTo>
                        <a:pt x="202" y="64"/>
                      </a:lnTo>
                      <a:lnTo>
                        <a:pt x="203" y="64"/>
                      </a:lnTo>
                      <a:lnTo>
                        <a:pt x="203" y="65"/>
                      </a:lnTo>
                      <a:lnTo>
                        <a:pt x="203" y="66"/>
                      </a:lnTo>
                      <a:lnTo>
                        <a:pt x="204" y="67"/>
                      </a:lnTo>
                      <a:lnTo>
                        <a:pt x="205" y="67"/>
                      </a:lnTo>
                      <a:lnTo>
                        <a:pt x="206" y="68"/>
                      </a:lnTo>
                      <a:lnTo>
                        <a:pt x="207" y="68"/>
                      </a:lnTo>
                      <a:lnTo>
                        <a:pt x="208" y="68"/>
                      </a:lnTo>
                      <a:lnTo>
                        <a:pt x="209" y="68"/>
                      </a:lnTo>
                      <a:lnTo>
                        <a:pt x="209" y="67"/>
                      </a:lnTo>
                      <a:lnTo>
                        <a:pt x="210" y="67"/>
                      </a:lnTo>
                      <a:lnTo>
                        <a:pt x="210" y="66"/>
                      </a:lnTo>
                      <a:lnTo>
                        <a:pt x="211" y="66"/>
                      </a:lnTo>
                      <a:lnTo>
                        <a:pt x="211" y="67"/>
                      </a:lnTo>
                      <a:lnTo>
                        <a:pt x="212" y="66"/>
                      </a:lnTo>
                      <a:lnTo>
                        <a:pt x="213" y="66"/>
                      </a:lnTo>
                      <a:lnTo>
                        <a:pt x="214" y="66"/>
                      </a:lnTo>
                      <a:lnTo>
                        <a:pt x="215" y="65"/>
                      </a:lnTo>
                      <a:lnTo>
                        <a:pt x="215" y="66"/>
                      </a:lnTo>
                      <a:lnTo>
                        <a:pt x="216" y="66"/>
                      </a:lnTo>
                      <a:lnTo>
                        <a:pt x="216" y="67"/>
                      </a:lnTo>
                      <a:lnTo>
                        <a:pt x="216" y="68"/>
                      </a:lnTo>
                      <a:lnTo>
                        <a:pt x="217" y="69"/>
                      </a:lnTo>
                      <a:lnTo>
                        <a:pt x="218" y="69"/>
                      </a:lnTo>
                      <a:lnTo>
                        <a:pt x="219" y="69"/>
                      </a:lnTo>
                      <a:lnTo>
                        <a:pt x="220" y="69"/>
                      </a:lnTo>
                      <a:lnTo>
                        <a:pt x="221" y="69"/>
                      </a:lnTo>
                      <a:lnTo>
                        <a:pt x="221" y="70"/>
                      </a:lnTo>
                      <a:lnTo>
                        <a:pt x="222" y="70"/>
                      </a:lnTo>
                      <a:lnTo>
                        <a:pt x="223" y="69"/>
                      </a:lnTo>
                      <a:lnTo>
                        <a:pt x="223" y="70"/>
                      </a:lnTo>
                      <a:lnTo>
                        <a:pt x="224" y="70"/>
                      </a:lnTo>
                      <a:lnTo>
                        <a:pt x="224" y="71"/>
                      </a:lnTo>
                      <a:lnTo>
                        <a:pt x="225" y="70"/>
                      </a:lnTo>
                      <a:lnTo>
                        <a:pt x="225" y="71"/>
                      </a:lnTo>
                      <a:lnTo>
                        <a:pt x="226" y="71"/>
                      </a:lnTo>
                      <a:lnTo>
                        <a:pt x="227" y="71"/>
                      </a:lnTo>
                      <a:lnTo>
                        <a:pt x="228" y="72"/>
                      </a:lnTo>
                      <a:lnTo>
                        <a:pt x="228" y="73"/>
                      </a:lnTo>
                      <a:lnTo>
                        <a:pt x="228" y="74"/>
                      </a:lnTo>
                      <a:lnTo>
                        <a:pt x="229" y="74"/>
                      </a:lnTo>
                      <a:lnTo>
                        <a:pt x="229" y="72"/>
                      </a:lnTo>
                      <a:lnTo>
                        <a:pt x="230" y="72"/>
                      </a:lnTo>
                      <a:lnTo>
                        <a:pt x="231" y="71"/>
                      </a:lnTo>
                      <a:lnTo>
                        <a:pt x="231" y="70"/>
                      </a:lnTo>
                      <a:lnTo>
                        <a:pt x="232" y="70"/>
                      </a:lnTo>
                      <a:lnTo>
                        <a:pt x="233" y="70"/>
                      </a:lnTo>
                      <a:lnTo>
                        <a:pt x="233" y="69"/>
                      </a:lnTo>
                      <a:lnTo>
                        <a:pt x="234" y="68"/>
                      </a:lnTo>
                      <a:lnTo>
                        <a:pt x="235" y="67"/>
                      </a:lnTo>
                      <a:lnTo>
                        <a:pt x="236" y="67"/>
                      </a:lnTo>
                      <a:lnTo>
                        <a:pt x="236" y="66"/>
                      </a:lnTo>
                      <a:lnTo>
                        <a:pt x="237" y="66"/>
                      </a:lnTo>
                      <a:lnTo>
                        <a:pt x="237" y="67"/>
                      </a:lnTo>
                      <a:lnTo>
                        <a:pt x="238" y="67"/>
                      </a:lnTo>
                      <a:lnTo>
                        <a:pt x="239" y="67"/>
                      </a:lnTo>
                      <a:lnTo>
                        <a:pt x="240" y="68"/>
                      </a:lnTo>
                      <a:lnTo>
                        <a:pt x="240" y="67"/>
                      </a:lnTo>
                      <a:lnTo>
                        <a:pt x="241" y="67"/>
                      </a:lnTo>
                      <a:lnTo>
                        <a:pt x="241" y="68"/>
                      </a:lnTo>
                      <a:lnTo>
                        <a:pt x="242" y="68"/>
                      </a:lnTo>
                      <a:lnTo>
                        <a:pt x="242" y="67"/>
                      </a:lnTo>
                      <a:lnTo>
                        <a:pt x="243" y="68"/>
                      </a:lnTo>
                      <a:lnTo>
                        <a:pt x="243" y="67"/>
                      </a:lnTo>
                      <a:lnTo>
                        <a:pt x="244" y="67"/>
                      </a:lnTo>
                      <a:lnTo>
                        <a:pt x="244" y="66"/>
                      </a:lnTo>
                      <a:lnTo>
                        <a:pt x="245" y="66"/>
                      </a:lnTo>
                      <a:lnTo>
                        <a:pt x="245" y="65"/>
                      </a:lnTo>
                      <a:lnTo>
                        <a:pt x="246" y="65"/>
                      </a:lnTo>
                      <a:lnTo>
                        <a:pt x="247" y="64"/>
                      </a:lnTo>
                      <a:lnTo>
                        <a:pt x="248" y="65"/>
                      </a:lnTo>
                      <a:lnTo>
                        <a:pt x="249" y="65"/>
                      </a:lnTo>
                      <a:lnTo>
                        <a:pt x="250" y="66"/>
                      </a:lnTo>
                      <a:lnTo>
                        <a:pt x="250" y="67"/>
                      </a:lnTo>
                      <a:lnTo>
                        <a:pt x="251" y="68"/>
                      </a:lnTo>
                      <a:lnTo>
                        <a:pt x="251" y="69"/>
                      </a:lnTo>
                      <a:lnTo>
                        <a:pt x="252" y="68"/>
                      </a:lnTo>
                      <a:lnTo>
                        <a:pt x="253" y="68"/>
                      </a:lnTo>
                      <a:lnTo>
                        <a:pt x="254" y="67"/>
                      </a:lnTo>
                      <a:lnTo>
                        <a:pt x="255" y="68"/>
                      </a:lnTo>
                      <a:lnTo>
                        <a:pt x="256" y="68"/>
                      </a:lnTo>
                      <a:lnTo>
                        <a:pt x="256" y="67"/>
                      </a:lnTo>
                      <a:lnTo>
                        <a:pt x="257" y="67"/>
                      </a:lnTo>
                      <a:lnTo>
                        <a:pt x="258" y="66"/>
                      </a:lnTo>
                      <a:lnTo>
                        <a:pt x="259" y="66"/>
                      </a:lnTo>
                      <a:lnTo>
                        <a:pt x="260" y="66"/>
                      </a:lnTo>
                      <a:lnTo>
                        <a:pt x="260" y="65"/>
                      </a:lnTo>
                      <a:lnTo>
                        <a:pt x="261" y="64"/>
                      </a:lnTo>
                      <a:lnTo>
                        <a:pt x="262" y="64"/>
                      </a:lnTo>
                      <a:lnTo>
                        <a:pt x="263" y="64"/>
                      </a:lnTo>
                      <a:lnTo>
                        <a:pt x="264" y="64"/>
                      </a:lnTo>
                      <a:lnTo>
                        <a:pt x="265" y="64"/>
                      </a:lnTo>
                      <a:lnTo>
                        <a:pt x="266" y="64"/>
                      </a:lnTo>
                      <a:lnTo>
                        <a:pt x="267" y="64"/>
                      </a:lnTo>
                      <a:lnTo>
                        <a:pt x="267" y="65"/>
                      </a:lnTo>
                      <a:lnTo>
                        <a:pt x="268" y="65"/>
                      </a:lnTo>
                      <a:lnTo>
                        <a:pt x="269" y="65"/>
                      </a:lnTo>
                      <a:lnTo>
                        <a:pt x="270" y="67"/>
                      </a:lnTo>
                      <a:lnTo>
                        <a:pt x="270" y="66"/>
                      </a:lnTo>
                      <a:lnTo>
                        <a:pt x="271" y="66"/>
                      </a:lnTo>
                      <a:lnTo>
                        <a:pt x="271" y="67"/>
                      </a:lnTo>
                      <a:lnTo>
                        <a:pt x="272" y="67"/>
                      </a:lnTo>
                      <a:lnTo>
                        <a:pt x="272" y="66"/>
                      </a:lnTo>
                      <a:lnTo>
                        <a:pt x="273" y="66"/>
                      </a:lnTo>
                      <a:lnTo>
                        <a:pt x="274" y="66"/>
                      </a:lnTo>
                      <a:lnTo>
                        <a:pt x="275" y="65"/>
                      </a:lnTo>
                      <a:lnTo>
                        <a:pt x="276" y="65"/>
                      </a:lnTo>
                      <a:lnTo>
                        <a:pt x="276" y="66"/>
                      </a:lnTo>
                      <a:lnTo>
                        <a:pt x="276" y="65"/>
                      </a:lnTo>
                      <a:lnTo>
                        <a:pt x="278" y="66"/>
                      </a:lnTo>
                      <a:lnTo>
                        <a:pt x="279" y="66"/>
                      </a:lnTo>
                      <a:lnTo>
                        <a:pt x="279" y="67"/>
                      </a:lnTo>
                      <a:lnTo>
                        <a:pt x="280" y="67"/>
                      </a:lnTo>
                      <a:lnTo>
                        <a:pt x="281" y="68"/>
                      </a:lnTo>
                      <a:lnTo>
                        <a:pt x="282" y="69"/>
                      </a:lnTo>
                      <a:lnTo>
                        <a:pt x="283" y="69"/>
                      </a:lnTo>
                      <a:lnTo>
                        <a:pt x="284" y="70"/>
                      </a:lnTo>
                      <a:lnTo>
                        <a:pt x="285" y="70"/>
                      </a:lnTo>
                      <a:lnTo>
                        <a:pt x="286" y="71"/>
                      </a:lnTo>
                      <a:lnTo>
                        <a:pt x="287" y="72"/>
                      </a:lnTo>
                      <a:lnTo>
                        <a:pt x="288" y="72"/>
                      </a:lnTo>
                      <a:lnTo>
                        <a:pt x="288" y="71"/>
                      </a:lnTo>
                      <a:lnTo>
                        <a:pt x="289" y="70"/>
                      </a:lnTo>
                      <a:lnTo>
                        <a:pt x="291" y="70"/>
                      </a:lnTo>
                      <a:lnTo>
                        <a:pt x="292" y="70"/>
                      </a:lnTo>
                      <a:lnTo>
                        <a:pt x="293" y="71"/>
                      </a:lnTo>
                      <a:lnTo>
                        <a:pt x="293" y="70"/>
                      </a:lnTo>
                      <a:lnTo>
                        <a:pt x="294" y="71"/>
                      </a:lnTo>
                      <a:lnTo>
                        <a:pt x="296" y="70"/>
                      </a:lnTo>
                      <a:lnTo>
                        <a:pt x="296" y="71"/>
                      </a:lnTo>
                      <a:lnTo>
                        <a:pt x="297" y="71"/>
                      </a:lnTo>
                      <a:lnTo>
                        <a:pt x="298" y="71"/>
                      </a:lnTo>
                      <a:lnTo>
                        <a:pt x="298" y="72"/>
                      </a:lnTo>
                      <a:lnTo>
                        <a:pt x="299" y="72"/>
                      </a:lnTo>
                      <a:lnTo>
                        <a:pt x="299" y="73"/>
                      </a:lnTo>
                      <a:lnTo>
                        <a:pt x="300" y="73"/>
                      </a:lnTo>
                      <a:lnTo>
                        <a:pt x="300" y="74"/>
                      </a:lnTo>
                      <a:lnTo>
                        <a:pt x="301" y="74"/>
                      </a:lnTo>
                      <a:lnTo>
                        <a:pt x="301" y="75"/>
                      </a:lnTo>
                      <a:lnTo>
                        <a:pt x="302" y="75"/>
                      </a:lnTo>
                      <a:lnTo>
                        <a:pt x="303" y="75"/>
                      </a:lnTo>
                      <a:lnTo>
                        <a:pt x="303" y="76"/>
                      </a:lnTo>
                      <a:lnTo>
                        <a:pt x="304" y="75"/>
                      </a:lnTo>
                      <a:lnTo>
                        <a:pt x="305" y="75"/>
                      </a:lnTo>
                      <a:lnTo>
                        <a:pt x="305" y="76"/>
                      </a:lnTo>
                      <a:lnTo>
                        <a:pt x="306" y="76"/>
                      </a:lnTo>
                      <a:lnTo>
                        <a:pt x="306" y="75"/>
                      </a:lnTo>
                      <a:lnTo>
                        <a:pt x="307" y="75"/>
                      </a:lnTo>
                      <a:lnTo>
                        <a:pt x="308" y="75"/>
                      </a:lnTo>
                      <a:lnTo>
                        <a:pt x="309" y="75"/>
                      </a:lnTo>
                      <a:lnTo>
                        <a:pt x="309" y="76"/>
                      </a:lnTo>
                      <a:lnTo>
                        <a:pt x="310" y="75"/>
                      </a:lnTo>
                      <a:lnTo>
                        <a:pt x="311" y="76"/>
                      </a:lnTo>
                      <a:lnTo>
                        <a:pt x="313" y="77"/>
                      </a:lnTo>
                      <a:lnTo>
                        <a:pt x="314" y="77"/>
                      </a:lnTo>
                      <a:lnTo>
                        <a:pt x="315" y="77"/>
                      </a:lnTo>
                      <a:lnTo>
                        <a:pt x="316" y="77"/>
                      </a:lnTo>
                      <a:lnTo>
                        <a:pt x="316" y="76"/>
                      </a:lnTo>
                      <a:lnTo>
                        <a:pt x="317" y="76"/>
                      </a:lnTo>
                      <a:lnTo>
                        <a:pt x="318" y="76"/>
                      </a:lnTo>
                      <a:lnTo>
                        <a:pt x="319" y="76"/>
                      </a:lnTo>
                      <a:lnTo>
                        <a:pt x="320" y="75"/>
                      </a:lnTo>
                      <a:lnTo>
                        <a:pt x="321" y="74"/>
                      </a:lnTo>
                      <a:lnTo>
                        <a:pt x="321" y="73"/>
                      </a:lnTo>
                      <a:lnTo>
                        <a:pt x="322" y="73"/>
                      </a:lnTo>
                      <a:lnTo>
                        <a:pt x="323" y="72"/>
                      </a:lnTo>
                      <a:lnTo>
                        <a:pt x="324" y="72"/>
                      </a:lnTo>
                      <a:lnTo>
                        <a:pt x="325" y="72"/>
                      </a:lnTo>
                      <a:lnTo>
                        <a:pt x="325" y="71"/>
                      </a:lnTo>
                      <a:lnTo>
                        <a:pt x="325" y="70"/>
                      </a:lnTo>
                      <a:lnTo>
                        <a:pt x="324" y="69"/>
                      </a:lnTo>
                      <a:lnTo>
                        <a:pt x="323" y="68"/>
                      </a:lnTo>
                      <a:lnTo>
                        <a:pt x="323" y="67"/>
                      </a:lnTo>
                      <a:lnTo>
                        <a:pt x="322" y="67"/>
                      </a:lnTo>
                      <a:lnTo>
                        <a:pt x="322" y="66"/>
                      </a:lnTo>
                      <a:lnTo>
                        <a:pt x="323" y="65"/>
                      </a:lnTo>
                      <a:lnTo>
                        <a:pt x="322" y="64"/>
                      </a:lnTo>
                      <a:lnTo>
                        <a:pt x="322" y="63"/>
                      </a:lnTo>
                      <a:lnTo>
                        <a:pt x="321" y="62"/>
                      </a:lnTo>
                      <a:lnTo>
                        <a:pt x="321" y="61"/>
                      </a:lnTo>
                      <a:lnTo>
                        <a:pt x="321" y="60"/>
                      </a:lnTo>
                      <a:lnTo>
                        <a:pt x="322" y="60"/>
                      </a:lnTo>
                      <a:lnTo>
                        <a:pt x="322" y="61"/>
                      </a:lnTo>
                      <a:lnTo>
                        <a:pt x="323" y="61"/>
                      </a:lnTo>
                      <a:lnTo>
                        <a:pt x="324" y="61"/>
                      </a:lnTo>
                      <a:lnTo>
                        <a:pt x="324" y="60"/>
                      </a:lnTo>
                      <a:lnTo>
                        <a:pt x="324" y="59"/>
                      </a:lnTo>
                      <a:lnTo>
                        <a:pt x="324" y="58"/>
                      </a:lnTo>
                      <a:lnTo>
                        <a:pt x="325" y="57"/>
                      </a:lnTo>
                      <a:lnTo>
                        <a:pt x="325" y="56"/>
                      </a:lnTo>
                      <a:lnTo>
                        <a:pt x="324" y="55"/>
                      </a:lnTo>
                      <a:lnTo>
                        <a:pt x="323" y="55"/>
                      </a:lnTo>
                      <a:lnTo>
                        <a:pt x="322" y="54"/>
                      </a:lnTo>
                      <a:lnTo>
                        <a:pt x="322" y="53"/>
                      </a:lnTo>
                      <a:lnTo>
                        <a:pt x="322" y="52"/>
                      </a:lnTo>
                      <a:lnTo>
                        <a:pt x="321" y="52"/>
                      </a:lnTo>
                      <a:lnTo>
                        <a:pt x="320" y="51"/>
                      </a:lnTo>
                      <a:lnTo>
                        <a:pt x="320" y="50"/>
                      </a:lnTo>
                      <a:lnTo>
                        <a:pt x="319" y="50"/>
                      </a:lnTo>
                      <a:lnTo>
                        <a:pt x="318" y="51"/>
                      </a:lnTo>
                      <a:lnTo>
                        <a:pt x="317" y="49"/>
                      </a:lnTo>
                      <a:lnTo>
                        <a:pt x="318" y="48"/>
                      </a:lnTo>
                      <a:lnTo>
                        <a:pt x="317" y="48"/>
                      </a:lnTo>
                      <a:lnTo>
                        <a:pt x="317" y="47"/>
                      </a:lnTo>
                      <a:lnTo>
                        <a:pt x="316" y="46"/>
                      </a:lnTo>
                      <a:lnTo>
                        <a:pt x="315" y="46"/>
                      </a:lnTo>
                      <a:lnTo>
                        <a:pt x="315" y="45"/>
                      </a:lnTo>
                      <a:lnTo>
                        <a:pt x="316" y="45"/>
                      </a:lnTo>
                      <a:lnTo>
                        <a:pt x="316" y="44"/>
                      </a:lnTo>
                      <a:lnTo>
                        <a:pt x="315" y="44"/>
                      </a:lnTo>
                      <a:lnTo>
                        <a:pt x="315" y="43"/>
                      </a:lnTo>
                      <a:lnTo>
                        <a:pt x="314" y="42"/>
                      </a:lnTo>
                      <a:lnTo>
                        <a:pt x="313" y="43"/>
                      </a:lnTo>
                      <a:lnTo>
                        <a:pt x="311" y="42"/>
                      </a:lnTo>
                      <a:lnTo>
                        <a:pt x="310" y="42"/>
                      </a:lnTo>
                      <a:lnTo>
                        <a:pt x="310" y="41"/>
                      </a:lnTo>
                      <a:lnTo>
                        <a:pt x="309" y="41"/>
                      </a:lnTo>
                      <a:lnTo>
                        <a:pt x="308" y="41"/>
                      </a:lnTo>
                      <a:lnTo>
                        <a:pt x="308" y="40"/>
                      </a:lnTo>
                      <a:lnTo>
                        <a:pt x="309" y="39"/>
                      </a:lnTo>
                      <a:lnTo>
                        <a:pt x="310" y="39"/>
                      </a:lnTo>
                      <a:lnTo>
                        <a:pt x="310" y="38"/>
                      </a:lnTo>
                      <a:lnTo>
                        <a:pt x="310" y="37"/>
                      </a:lnTo>
                      <a:lnTo>
                        <a:pt x="310" y="36"/>
                      </a:lnTo>
                      <a:lnTo>
                        <a:pt x="309" y="36"/>
                      </a:lnTo>
                      <a:lnTo>
                        <a:pt x="308" y="35"/>
                      </a:lnTo>
                      <a:lnTo>
                        <a:pt x="307" y="35"/>
                      </a:lnTo>
                      <a:lnTo>
                        <a:pt x="307" y="34"/>
                      </a:lnTo>
                      <a:lnTo>
                        <a:pt x="307" y="35"/>
                      </a:lnTo>
                      <a:lnTo>
                        <a:pt x="306" y="35"/>
                      </a:lnTo>
                      <a:lnTo>
                        <a:pt x="305" y="34"/>
                      </a:lnTo>
                      <a:lnTo>
                        <a:pt x="304" y="34"/>
                      </a:lnTo>
                      <a:lnTo>
                        <a:pt x="304" y="35"/>
                      </a:lnTo>
                      <a:lnTo>
                        <a:pt x="303" y="34"/>
                      </a:lnTo>
                      <a:lnTo>
                        <a:pt x="302" y="34"/>
                      </a:lnTo>
                      <a:lnTo>
                        <a:pt x="301" y="34"/>
                      </a:lnTo>
                      <a:lnTo>
                        <a:pt x="301" y="33"/>
                      </a:lnTo>
                      <a:lnTo>
                        <a:pt x="300" y="32"/>
                      </a:lnTo>
                      <a:lnTo>
                        <a:pt x="299" y="32"/>
                      </a:lnTo>
                      <a:lnTo>
                        <a:pt x="300" y="31"/>
                      </a:lnTo>
                      <a:lnTo>
                        <a:pt x="301" y="31"/>
                      </a:lnTo>
                      <a:lnTo>
                        <a:pt x="301" y="30"/>
                      </a:lnTo>
                      <a:lnTo>
                        <a:pt x="301" y="29"/>
                      </a:lnTo>
                      <a:lnTo>
                        <a:pt x="302" y="29"/>
                      </a:lnTo>
                      <a:lnTo>
                        <a:pt x="302" y="28"/>
                      </a:lnTo>
                      <a:lnTo>
                        <a:pt x="302" y="27"/>
                      </a:lnTo>
                      <a:lnTo>
                        <a:pt x="303" y="27"/>
                      </a:lnTo>
                      <a:lnTo>
                        <a:pt x="303" y="26"/>
                      </a:lnTo>
                      <a:lnTo>
                        <a:pt x="304" y="26"/>
                      </a:lnTo>
                      <a:lnTo>
                        <a:pt x="304" y="25"/>
                      </a:lnTo>
                      <a:lnTo>
                        <a:pt x="305" y="24"/>
                      </a:lnTo>
                      <a:lnTo>
                        <a:pt x="305" y="23"/>
                      </a:lnTo>
                      <a:lnTo>
                        <a:pt x="304" y="22"/>
                      </a:lnTo>
                      <a:lnTo>
                        <a:pt x="305" y="22"/>
                      </a:lnTo>
                      <a:lnTo>
                        <a:pt x="305" y="21"/>
                      </a:lnTo>
                      <a:lnTo>
                        <a:pt x="306" y="21"/>
                      </a:lnTo>
                      <a:lnTo>
                        <a:pt x="307" y="21"/>
                      </a:lnTo>
                      <a:lnTo>
                        <a:pt x="307" y="22"/>
                      </a:lnTo>
                      <a:lnTo>
                        <a:pt x="308" y="23"/>
                      </a:lnTo>
                      <a:lnTo>
                        <a:pt x="308" y="24"/>
                      </a:lnTo>
                      <a:lnTo>
                        <a:pt x="309" y="25"/>
                      </a:lnTo>
                      <a:lnTo>
                        <a:pt x="310" y="25"/>
                      </a:lnTo>
                      <a:lnTo>
                        <a:pt x="311" y="25"/>
                      </a:lnTo>
                      <a:lnTo>
                        <a:pt x="312" y="24"/>
                      </a:lnTo>
                      <a:lnTo>
                        <a:pt x="311" y="24"/>
                      </a:lnTo>
                      <a:lnTo>
                        <a:pt x="312" y="23"/>
                      </a:lnTo>
                      <a:lnTo>
                        <a:pt x="311" y="23"/>
                      </a:lnTo>
                      <a:lnTo>
                        <a:pt x="311" y="22"/>
                      </a:lnTo>
                      <a:lnTo>
                        <a:pt x="310" y="22"/>
                      </a:lnTo>
                      <a:lnTo>
                        <a:pt x="310" y="21"/>
                      </a:lnTo>
                      <a:lnTo>
                        <a:pt x="311" y="21"/>
                      </a:lnTo>
                      <a:lnTo>
                        <a:pt x="311" y="20"/>
                      </a:lnTo>
                      <a:lnTo>
                        <a:pt x="312" y="20"/>
                      </a:lnTo>
                      <a:lnTo>
                        <a:pt x="312" y="19"/>
                      </a:lnTo>
                      <a:lnTo>
                        <a:pt x="313" y="19"/>
                      </a:lnTo>
                      <a:lnTo>
                        <a:pt x="313" y="18"/>
                      </a:lnTo>
                      <a:lnTo>
                        <a:pt x="314" y="18"/>
                      </a:lnTo>
                      <a:lnTo>
                        <a:pt x="314" y="17"/>
                      </a:lnTo>
                      <a:lnTo>
                        <a:pt x="315" y="17"/>
                      </a:lnTo>
                      <a:lnTo>
                        <a:pt x="316" y="17"/>
                      </a:lnTo>
                      <a:lnTo>
                        <a:pt x="316" y="16"/>
                      </a:lnTo>
                      <a:lnTo>
                        <a:pt x="315" y="16"/>
                      </a:lnTo>
                      <a:lnTo>
                        <a:pt x="316" y="15"/>
                      </a:lnTo>
                      <a:lnTo>
                        <a:pt x="315" y="14"/>
                      </a:lnTo>
                      <a:lnTo>
                        <a:pt x="314" y="14"/>
                      </a:lnTo>
                      <a:lnTo>
                        <a:pt x="314" y="13"/>
                      </a:lnTo>
                      <a:lnTo>
                        <a:pt x="314" y="14"/>
                      </a:lnTo>
                      <a:lnTo>
                        <a:pt x="313" y="13"/>
                      </a:lnTo>
                      <a:lnTo>
                        <a:pt x="314" y="13"/>
                      </a:lnTo>
                      <a:lnTo>
                        <a:pt x="314" y="12"/>
                      </a:lnTo>
                      <a:lnTo>
                        <a:pt x="315" y="11"/>
                      </a:lnTo>
                      <a:lnTo>
                        <a:pt x="316" y="11"/>
                      </a:lnTo>
                      <a:lnTo>
                        <a:pt x="316" y="10"/>
                      </a:lnTo>
                      <a:lnTo>
                        <a:pt x="317" y="10"/>
                      </a:lnTo>
                      <a:lnTo>
                        <a:pt x="317" y="9"/>
                      </a:lnTo>
                      <a:lnTo>
                        <a:pt x="317" y="8"/>
                      </a:lnTo>
                      <a:lnTo>
                        <a:pt x="315" y="8"/>
                      </a:lnTo>
                      <a:lnTo>
                        <a:pt x="315" y="7"/>
                      </a:lnTo>
                      <a:lnTo>
                        <a:pt x="316" y="6"/>
                      </a:lnTo>
                      <a:lnTo>
                        <a:pt x="317" y="6"/>
                      </a:lnTo>
                      <a:lnTo>
                        <a:pt x="317" y="5"/>
                      </a:lnTo>
                      <a:lnTo>
                        <a:pt x="318" y="5"/>
                      </a:lnTo>
                      <a:lnTo>
                        <a:pt x="319" y="5"/>
                      </a:lnTo>
                      <a:lnTo>
                        <a:pt x="321" y="5"/>
                      </a:lnTo>
                      <a:lnTo>
                        <a:pt x="322" y="5"/>
                      </a:lnTo>
                      <a:lnTo>
                        <a:pt x="323" y="5"/>
                      </a:lnTo>
                      <a:lnTo>
                        <a:pt x="323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5" y="7"/>
                      </a:lnTo>
                      <a:lnTo>
                        <a:pt x="326" y="7"/>
                      </a:lnTo>
                      <a:lnTo>
                        <a:pt x="327" y="8"/>
                      </a:lnTo>
                      <a:lnTo>
                        <a:pt x="327" y="9"/>
                      </a:lnTo>
                      <a:lnTo>
                        <a:pt x="328" y="9"/>
                      </a:lnTo>
                      <a:lnTo>
                        <a:pt x="329" y="10"/>
                      </a:lnTo>
                      <a:lnTo>
                        <a:pt x="330" y="10"/>
                      </a:lnTo>
                      <a:lnTo>
                        <a:pt x="331" y="11"/>
                      </a:lnTo>
                      <a:lnTo>
                        <a:pt x="331" y="12"/>
                      </a:lnTo>
                      <a:lnTo>
                        <a:pt x="332" y="12"/>
                      </a:lnTo>
                      <a:lnTo>
                        <a:pt x="333" y="12"/>
                      </a:lnTo>
                      <a:lnTo>
                        <a:pt x="334" y="12"/>
                      </a:lnTo>
                      <a:lnTo>
                        <a:pt x="335" y="13"/>
                      </a:lnTo>
                      <a:lnTo>
                        <a:pt x="336" y="12"/>
                      </a:lnTo>
                      <a:lnTo>
                        <a:pt x="337" y="13"/>
                      </a:lnTo>
                      <a:lnTo>
                        <a:pt x="338" y="13"/>
                      </a:lnTo>
                      <a:lnTo>
                        <a:pt x="338" y="12"/>
                      </a:lnTo>
                      <a:lnTo>
                        <a:pt x="340" y="13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1" y="16"/>
                      </a:lnTo>
                      <a:lnTo>
                        <a:pt x="341" y="17"/>
                      </a:lnTo>
                      <a:lnTo>
                        <a:pt x="342" y="18"/>
                      </a:lnTo>
                      <a:lnTo>
                        <a:pt x="343" y="18"/>
                      </a:lnTo>
                      <a:lnTo>
                        <a:pt x="344" y="18"/>
                      </a:lnTo>
                      <a:lnTo>
                        <a:pt x="345" y="19"/>
                      </a:lnTo>
                      <a:lnTo>
                        <a:pt x="346" y="19"/>
                      </a:lnTo>
                      <a:lnTo>
                        <a:pt x="346" y="18"/>
                      </a:lnTo>
                      <a:lnTo>
                        <a:pt x="347" y="17"/>
                      </a:lnTo>
                      <a:lnTo>
                        <a:pt x="348" y="17"/>
                      </a:lnTo>
                      <a:lnTo>
                        <a:pt x="349" y="17"/>
                      </a:lnTo>
                      <a:lnTo>
                        <a:pt x="350" y="18"/>
                      </a:lnTo>
                      <a:lnTo>
                        <a:pt x="350" y="17"/>
                      </a:lnTo>
                      <a:lnTo>
                        <a:pt x="351" y="17"/>
                      </a:lnTo>
                      <a:lnTo>
                        <a:pt x="352" y="17"/>
                      </a:lnTo>
                      <a:lnTo>
                        <a:pt x="353" y="17"/>
                      </a:lnTo>
                      <a:lnTo>
                        <a:pt x="354" y="17"/>
                      </a:lnTo>
                      <a:lnTo>
                        <a:pt x="355" y="17"/>
                      </a:lnTo>
                      <a:lnTo>
                        <a:pt x="356" y="17"/>
                      </a:lnTo>
                      <a:lnTo>
                        <a:pt x="356" y="16"/>
                      </a:lnTo>
                      <a:lnTo>
                        <a:pt x="357" y="16"/>
                      </a:lnTo>
                      <a:lnTo>
                        <a:pt x="358" y="16"/>
                      </a:lnTo>
                      <a:lnTo>
                        <a:pt x="358" y="15"/>
                      </a:lnTo>
                      <a:lnTo>
                        <a:pt x="359" y="16"/>
                      </a:lnTo>
                      <a:lnTo>
                        <a:pt x="359" y="15"/>
                      </a:lnTo>
                      <a:lnTo>
                        <a:pt x="360" y="15"/>
                      </a:lnTo>
                      <a:lnTo>
                        <a:pt x="361" y="16"/>
                      </a:lnTo>
                      <a:lnTo>
                        <a:pt x="361" y="17"/>
                      </a:lnTo>
                      <a:lnTo>
                        <a:pt x="362" y="16"/>
                      </a:lnTo>
                      <a:lnTo>
                        <a:pt x="362" y="17"/>
                      </a:lnTo>
                      <a:lnTo>
                        <a:pt x="363" y="16"/>
                      </a:lnTo>
                      <a:lnTo>
                        <a:pt x="366" y="16"/>
                      </a:lnTo>
                      <a:lnTo>
                        <a:pt x="366" y="15"/>
                      </a:lnTo>
                      <a:lnTo>
                        <a:pt x="367" y="15"/>
                      </a:lnTo>
                      <a:lnTo>
                        <a:pt x="368" y="15"/>
                      </a:lnTo>
                      <a:lnTo>
                        <a:pt x="369" y="15"/>
                      </a:lnTo>
                      <a:lnTo>
                        <a:pt x="370" y="15"/>
                      </a:lnTo>
                      <a:lnTo>
                        <a:pt x="376" y="15"/>
                      </a:lnTo>
                      <a:lnTo>
                        <a:pt x="381" y="18"/>
                      </a:lnTo>
                      <a:lnTo>
                        <a:pt x="385" y="15"/>
                      </a:lnTo>
                      <a:lnTo>
                        <a:pt x="384" y="12"/>
                      </a:lnTo>
                      <a:lnTo>
                        <a:pt x="388" y="8"/>
                      </a:lnTo>
                      <a:lnTo>
                        <a:pt x="393" y="8"/>
                      </a:lnTo>
                      <a:lnTo>
                        <a:pt x="397" y="9"/>
                      </a:lnTo>
                      <a:lnTo>
                        <a:pt x="400" y="7"/>
                      </a:lnTo>
                      <a:lnTo>
                        <a:pt x="404" y="3"/>
                      </a:lnTo>
                      <a:lnTo>
                        <a:pt x="409" y="3"/>
                      </a:lnTo>
                      <a:lnTo>
                        <a:pt x="412" y="7"/>
                      </a:lnTo>
                      <a:lnTo>
                        <a:pt x="417" y="4"/>
                      </a:lnTo>
                      <a:lnTo>
                        <a:pt x="422" y="0"/>
                      </a:lnTo>
                      <a:lnTo>
                        <a:pt x="428" y="1"/>
                      </a:lnTo>
                      <a:lnTo>
                        <a:pt x="430" y="8"/>
                      </a:lnTo>
                      <a:lnTo>
                        <a:pt x="432" y="11"/>
                      </a:lnTo>
                      <a:lnTo>
                        <a:pt x="437" y="17"/>
                      </a:lnTo>
                      <a:lnTo>
                        <a:pt x="436" y="18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7" y="20"/>
                      </a:lnTo>
                      <a:lnTo>
                        <a:pt x="438" y="21"/>
                      </a:lnTo>
                      <a:lnTo>
                        <a:pt x="440" y="23"/>
                      </a:lnTo>
                      <a:lnTo>
                        <a:pt x="442" y="26"/>
                      </a:lnTo>
                      <a:lnTo>
                        <a:pt x="443" y="26"/>
                      </a:lnTo>
                      <a:lnTo>
                        <a:pt x="444" y="27"/>
                      </a:lnTo>
                      <a:lnTo>
                        <a:pt x="444" y="28"/>
                      </a:lnTo>
                      <a:lnTo>
                        <a:pt x="444" y="29"/>
                      </a:lnTo>
                      <a:lnTo>
                        <a:pt x="445" y="29"/>
                      </a:lnTo>
                      <a:lnTo>
                        <a:pt x="445" y="30"/>
                      </a:lnTo>
                      <a:lnTo>
                        <a:pt x="444" y="31"/>
                      </a:lnTo>
                      <a:lnTo>
                        <a:pt x="444" y="32"/>
                      </a:lnTo>
                      <a:lnTo>
                        <a:pt x="444" y="33"/>
                      </a:lnTo>
                      <a:lnTo>
                        <a:pt x="443" y="33"/>
                      </a:lnTo>
                      <a:lnTo>
                        <a:pt x="443" y="34"/>
                      </a:lnTo>
                      <a:lnTo>
                        <a:pt x="443" y="35"/>
                      </a:lnTo>
                      <a:lnTo>
                        <a:pt x="444" y="36"/>
                      </a:lnTo>
                      <a:lnTo>
                        <a:pt x="444" y="37"/>
                      </a:lnTo>
                      <a:lnTo>
                        <a:pt x="445" y="37"/>
                      </a:lnTo>
                      <a:lnTo>
                        <a:pt x="445" y="38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40"/>
                      </a:lnTo>
                      <a:lnTo>
                        <a:pt x="447" y="41"/>
                      </a:lnTo>
                      <a:lnTo>
                        <a:pt x="448" y="41"/>
                      </a:lnTo>
                      <a:lnTo>
                        <a:pt x="448" y="42"/>
                      </a:lnTo>
                      <a:lnTo>
                        <a:pt x="448" y="43"/>
                      </a:lnTo>
                      <a:lnTo>
                        <a:pt x="448" y="44"/>
                      </a:lnTo>
                      <a:lnTo>
                        <a:pt x="447" y="44"/>
                      </a:lnTo>
                      <a:lnTo>
                        <a:pt x="446" y="44"/>
                      </a:lnTo>
                      <a:lnTo>
                        <a:pt x="446" y="45"/>
                      </a:lnTo>
                      <a:lnTo>
                        <a:pt x="446" y="46"/>
                      </a:lnTo>
                      <a:lnTo>
                        <a:pt x="445" y="46"/>
                      </a:lnTo>
                      <a:lnTo>
                        <a:pt x="444" y="47"/>
                      </a:lnTo>
                      <a:lnTo>
                        <a:pt x="444" y="48"/>
                      </a:lnTo>
                      <a:lnTo>
                        <a:pt x="444" y="49"/>
                      </a:lnTo>
                      <a:lnTo>
                        <a:pt x="443" y="49"/>
                      </a:lnTo>
                      <a:lnTo>
                        <a:pt x="443" y="50"/>
                      </a:lnTo>
                      <a:lnTo>
                        <a:pt x="444" y="51"/>
                      </a:lnTo>
                      <a:lnTo>
                        <a:pt x="443" y="52"/>
                      </a:lnTo>
                      <a:lnTo>
                        <a:pt x="443" y="53"/>
                      </a:lnTo>
                      <a:lnTo>
                        <a:pt x="443" y="54"/>
                      </a:lnTo>
                      <a:lnTo>
                        <a:pt x="444" y="54"/>
                      </a:lnTo>
                      <a:lnTo>
                        <a:pt x="443" y="55"/>
                      </a:lnTo>
                      <a:lnTo>
                        <a:pt x="443" y="56"/>
                      </a:lnTo>
                      <a:lnTo>
                        <a:pt x="444" y="57"/>
                      </a:lnTo>
                      <a:lnTo>
                        <a:pt x="443" y="58"/>
                      </a:lnTo>
                      <a:lnTo>
                        <a:pt x="444" y="60"/>
                      </a:lnTo>
                      <a:lnTo>
                        <a:pt x="445" y="61"/>
                      </a:lnTo>
                      <a:lnTo>
                        <a:pt x="445" y="62"/>
                      </a:lnTo>
                      <a:lnTo>
                        <a:pt x="446" y="62"/>
                      </a:lnTo>
                      <a:lnTo>
                        <a:pt x="447" y="63"/>
                      </a:lnTo>
                      <a:lnTo>
                        <a:pt x="448" y="63"/>
                      </a:lnTo>
                      <a:lnTo>
                        <a:pt x="447" y="64"/>
                      </a:lnTo>
                      <a:lnTo>
                        <a:pt x="447" y="65"/>
                      </a:lnTo>
                      <a:lnTo>
                        <a:pt x="448" y="65"/>
                      </a:lnTo>
                      <a:lnTo>
                        <a:pt x="449" y="65"/>
                      </a:lnTo>
                      <a:lnTo>
                        <a:pt x="449" y="66"/>
                      </a:lnTo>
                      <a:lnTo>
                        <a:pt x="449" y="67"/>
                      </a:lnTo>
                      <a:lnTo>
                        <a:pt x="448" y="67"/>
                      </a:lnTo>
                      <a:lnTo>
                        <a:pt x="449" y="67"/>
                      </a:lnTo>
                      <a:lnTo>
                        <a:pt x="448" y="68"/>
                      </a:lnTo>
                      <a:lnTo>
                        <a:pt x="448" y="69"/>
                      </a:lnTo>
                      <a:lnTo>
                        <a:pt x="447" y="69"/>
                      </a:lnTo>
                      <a:lnTo>
                        <a:pt x="447" y="70"/>
                      </a:lnTo>
                      <a:lnTo>
                        <a:pt x="447" y="71"/>
                      </a:lnTo>
                      <a:lnTo>
                        <a:pt x="448" y="71"/>
                      </a:lnTo>
                      <a:lnTo>
                        <a:pt x="448" y="72"/>
                      </a:lnTo>
                      <a:lnTo>
                        <a:pt x="448" y="73"/>
                      </a:lnTo>
                      <a:lnTo>
                        <a:pt x="448" y="74"/>
                      </a:lnTo>
                      <a:lnTo>
                        <a:pt x="449" y="75"/>
                      </a:lnTo>
                      <a:lnTo>
                        <a:pt x="449" y="76"/>
                      </a:lnTo>
                      <a:lnTo>
                        <a:pt x="449" y="77"/>
                      </a:lnTo>
                      <a:lnTo>
                        <a:pt x="449" y="78"/>
                      </a:lnTo>
                      <a:lnTo>
                        <a:pt x="450" y="79"/>
                      </a:lnTo>
                      <a:lnTo>
                        <a:pt x="451" y="79"/>
                      </a:lnTo>
                      <a:lnTo>
                        <a:pt x="451" y="80"/>
                      </a:lnTo>
                      <a:lnTo>
                        <a:pt x="451" y="81"/>
                      </a:lnTo>
                      <a:lnTo>
                        <a:pt x="450" y="81"/>
                      </a:lnTo>
                      <a:lnTo>
                        <a:pt x="449" y="82"/>
                      </a:lnTo>
                      <a:lnTo>
                        <a:pt x="450" y="83"/>
                      </a:lnTo>
                      <a:lnTo>
                        <a:pt x="449" y="83"/>
                      </a:lnTo>
                      <a:lnTo>
                        <a:pt x="449" y="84"/>
                      </a:lnTo>
                      <a:lnTo>
                        <a:pt x="450" y="85"/>
                      </a:lnTo>
                      <a:lnTo>
                        <a:pt x="450" y="86"/>
                      </a:lnTo>
                      <a:lnTo>
                        <a:pt x="451" y="86"/>
                      </a:lnTo>
                      <a:lnTo>
                        <a:pt x="452" y="86"/>
                      </a:lnTo>
                      <a:lnTo>
                        <a:pt x="453" y="86"/>
                      </a:lnTo>
                      <a:lnTo>
                        <a:pt x="454" y="86"/>
                      </a:lnTo>
                      <a:lnTo>
                        <a:pt x="455" y="86"/>
                      </a:lnTo>
                      <a:lnTo>
                        <a:pt x="456" y="87"/>
                      </a:lnTo>
                      <a:lnTo>
                        <a:pt x="457" y="87"/>
                      </a:lnTo>
                      <a:lnTo>
                        <a:pt x="458" y="87"/>
                      </a:lnTo>
                      <a:lnTo>
                        <a:pt x="460" y="86"/>
                      </a:lnTo>
                      <a:lnTo>
                        <a:pt x="460" y="87"/>
                      </a:lnTo>
                      <a:lnTo>
                        <a:pt x="461" y="87"/>
                      </a:lnTo>
                      <a:lnTo>
                        <a:pt x="461" y="86"/>
                      </a:lnTo>
                      <a:lnTo>
                        <a:pt x="462" y="86"/>
                      </a:lnTo>
                      <a:lnTo>
                        <a:pt x="463" y="86"/>
                      </a:lnTo>
                      <a:lnTo>
                        <a:pt x="464" y="86"/>
                      </a:lnTo>
                      <a:lnTo>
                        <a:pt x="466" y="85"/>
                      </a:lnTo>
                      <a:lnTo>
                        <a:pt x="466" y="86"/>
                      </a:lnTo>
                      <a:lnTo>
                        <a:pt x="467" y="86"/>
                      </a:lnTo>
                      <a:lnTo>
                        <a:pt x="468" y="86"/>
                      </a:lnTo>
                      <a:lnTo>
                        <a:pt x="468" y="85"/>
                      </a:lnTo>
                      <a:lnTo>
                        <a:pt x="469" y="85"/>
                      </a:lnTo>
                      <a:lnTo>
                        <a:pt x="469" y="86"/>
                      </a:lnTo>
                      <a:lnTo>
                        <a:pt x="470" y="87"/>
                      </a:lnTo>
                      <a:lnTo>
                        <a:pt x="472" y="87"/>
                      </a:lnTo>
                      <a:lnTo>
                        <a:pt x="473" y="87"/>
                      </a:lnTo>
                      <a:lnTo>
                        <a:pt x="473" y="88"/>
                      </a:lnTo>
                      <a:lnTo>
                        <a:pt x="474" y="88"/>
                      </a:lnTo>
                      <a:lnTo>
                        <a:pt x="474" y="89"/>
                      </a:lnTo>
                      <a:lnTo>
                        <a:pt x="475" y="89"/>
                      </a:lnTo>
                      <a:lnTo>
                        <a:pt x="476" y="89"/>
                      </a:lnTo>
                      <a:lnTo>
                        <a:pt x="477" y="89"/>
                      </a:lnTo>
                      <a:lnTo>
                        <a:pt x="477" y="90"/>
                      </a:lnTo>
                      <a:lnTo>
                        <a:pt x="478" y="89"/>
                      </a:lnTo>
                      <a:lnTo>
                        <a:pt x="479" y="89"/>
                      </a:lnTo>
                      <a:lnTo>
                        <a:pt x="480" y="89"/>
                      </a:lnTo>
                      <a:lnTo>
                        <a:pt x="480" y="88"/>
                      </a:lnTo>
                      <a:lnTo>
                        <a:pt x="481" y="89"/>
                      </a:lnTo>
                      <a:lnTo>
                        <a:pt x="481" y="88"/>
                      </a:lnTo>
                      <a:lnTo>
                        <a:pt x="482" y="89"/>
                      </a:lnTo>
                      <a:lnTo>
                        <a:pt x="483" y="89"/>
                      </a:lnTo>
                      <a:lnTo>
                        <a:pt x="484" y="89"/>
                      </a:lnTo>
                      <a:lnTo>
                        <a:pt x="485" y="88"/>
                      </a:lnTo>
                      <a:lnTo>
                        <a:pt x="485" y="89"/>
                      </a:lnTo>
                      <a:lnTo>
                        <a:pt x="486" y="89"/>
                      </a:lnTo>
                      <a:lnTo>
                        <a:pt x="487" y="88"/>
                      </a:lnTo>
                      <a:lnTo>
                        <a:pt x="488" y="89"/>
                      </a:lnTo>
                      <a:lnTo>
                        <a:pt x="488" y="90"/>
                      </a:lnTo>
                      <a:lnTo>
                        <a:pt x="489" y="90"/>
                      </a:lnTo>
                      <a:lnTo>
                        <a:pt x="489" y="89"/>
                      </a:lnTo>
                      <a:lnTo>
                        <a:pt x="490" y="89"/>
                      </a:lnTo>
                      <a:lnTo>
                        <a:pt x="490" y="88"/>
                      </a:lnTo>
                      <a:lnTo>
                        <a:pt x="491" y="89"/>
                      </a:lnTo>
                      <a:lnTo>
                        <a:pt x="492" y="89"/>
                      </a:lnTo>
                      <a:lnTo>
                        <a:pt x="492" y="90"/>
                      </a:lnTo>
                      <a:lnTo>
                        <a:pt x="493" y="90"/>
                      </a:lnTo>
                      <a:lnTo>
                        <a:pt x="493" y="91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5" y="90"/>
                      </a:lnTo>
                      <a:lnTo>
                        <a:pt x="496" y="91"/>
                      </a:lnTo>
                      <a:lnTo>
                        <a:pt x="497" y="91"/>
                      </a:lnTo>
                      <a:lnTo>
                        <a:pt x="497" y="92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3"/>
                      </a:lnTo>
                      <a:lnTo>
                        <a:pt x="500" y="93"/>
                      </a:lnTo>
                      <a:lnTo>
                        <a:pt x="500" y="92"/>
                      </a:lnTo>
                      <a:lnTo>
                        <a:pt x="500" y="93"/>
                      </a:lnTo>
                      <a:lnTo>
                        <a:pt x="499" y="94"/>
                      </a:lnTo>
                      <a:lnTo>
                        <a:pt x="500" y="94"/>
                      </a:lnTo>
                      <a:lnTo>
                        <a:pt x="501" y="94"/>
                      </a:lnTo>
                      <a:lnTo>
                        <a:pt x="502" y="94"/>
                      </a:lnTo>
                      <a:lnTo>
                        <a:pt x="501" y="95"/>
                      </a:lnTo>
                      <a:lnTo>
                        <a:pt x="502" y="95"/>
                      </a:lnTo>
                      <a:lnTo>
                        <a:pt x="501" y="96"/>
                      </a:lnTo>
                      <a:lnTo>
                        <a:pt x="502" y="96"/>
                      </a:lnTo>
                      <a:lnTo>
                        <a:pt x="502" y="97"/>
                      </a:lnTo>
                      <a:lnTo>
                        <a:pt x="503" y="97"/>
                      </a:lnTo>
                      <a:lnTo>
                        <a:pt x="504" y="97"/>
                      </a:lnTo>
                      <a:lnTo>
                        <a:pt x="504" y="98"/>
                      </a:lnTo>
                      <a:lnTo>
                        <a:pt x="505" y="98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6" y="99"/>
                      </a:lnTo>
                      <a:lnTo>
                        <a:pt x="507" y="100"/>
                      </a:lnTo>
                      <a:lnTo>
                        <a:pt x="508" y="100"/>
                      </a:lnTo>
                      <a:lnTo>
                        <a:pt x="509" y="100"/>
                      </a:lnTo>
                      <a:lnTo>
                        <a:pt x="509" y="101"/>
                      </a:lnTo>
                      <a:lnTo>
                        <a:pt x="509" y="102"/>
                      </a:lnTo>
                      <a:lnTo>
                        <a:pt x="510" y="103"/>
                      </a:lnTo>
                      <a:lnTo>
                        <a:pt x="510" y="102"/>
                      </a:lnTo>
                      <a:lnTo>
                        <a:pt x="510" y="101"/>
                      </a:lnTo>
                      <a:lnTo>
                        <a:pt x="510" y="100"/>
                      </a:lnTo>
                      <a:lnTo>
                        <a:pt x="511" y="100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3" y="101"/>
                      </a:lnTo>
                      <a:lnTo>
                        <a:pt x="514" y="102"/>
                      </a:lnTo>
                      <a:lnTo>
                        <a:pt x="514" y="101"/>
                      </a:lnTo>
                      <a:lnTo>
                        <a:pt x="515" y="102"/>
                      </a:lnTo>
                      <a:lnTo>
                        <a:pt x="515" y="103"/>
                      </a:lnTo>
                      <a:lnTo>
                        <a:pt x="516" y="103"/>
                      </a:lnTo>
                      <a:lnTo>
                        <a:pt x="516" y="104"/>
                      </a:lnTo>
                      <a:lnTo>
                        <a:pt x="517" y="105"/>
                      </a:lnTo>
                      <a:lnTo>
                        <a:pt x="517" y="106"/>
                      </a:lnTo>
                      <a:lnTo>
                        <a:pt x="516" y="106"/>
                      </a:lnTo>
                      <a:lnTo>
                        <a:pt x="517" y="107"/>
                      </a:lnTo>
                      <a:lnTo>
                        <a:pt x="518" y="108"/>
                      </a:lnTo>
                      <a:lnTo>
                        <a:pt x="518" y="107"/>
                      </a:lnTo>
                      <a:lnTo>
                        <a:pt x="519" y="107"/>
                      </a:lnTo>
                      <a:lnTo>
                        <a:pt x="519" y="108"/>
                      </a:lnTo>
                      <a:lnTo>
                        <a:pt x="518" y="109"/>
                      </a:lnTo>
                      <a:lnTo>
                        <a:pt x="518" y="110"/>
                      </a:lnTo>
                      <a:lnTo>
                        <a:pt x="518" y="111"/>
                      </a:lnTo>
                      <a:lnTo>
                        <a:pt x="519" y="111"/>
                      </a:lnTo>
                      <a:lnTo>
                        <a:pt x="520" y="111"/>
                      </a:lnTo>
                      <a:lnTo>
                        <a:pt x="520" y="112"/>
                      </a:lnTo>
                      <a:lnTo>
                        <a:pt x="521" y="113"/>
                      </a:lnTo>
                      <a:lnTo>
                        <a:pt x="521" y="114"/>
                      </a:lnTo>
                      <a:lnTo>
                        <a:pt x="521" y="115"/>
                      </a:lnTo>
                      <a:lnTo>
                        <a:pt x="521" y="116"/>
                      </a:lnTo>
                      <a:lnTo>
                        <a:pt x="521" y="117"/>
                      </a:lnTo>
                      <a:lnTo>
                        <a:pt x="521" y="118"/>
                      </a:lnTo>
                      <a:lnTo>
                        <a:pt x="522" y="118"/>
                      </a:lnTo>
                      <a:lnTo>
                        <a:pt x="522" y="117"/>
                      </a:lnTo>
                      <a:lnTo>
                        <a:pt x="523" y="116"/>
                      </a:lnTo>
                      <a:lnTo>
                        <a:pt x="524" y="117"/>
                      </a:lnTo>
                      <a:lnTo>
                        <a:pt x="525" y="117"/>
                      </a:lnTo>
                      <a:lnTo>
                        <a:pt x="526" y="116"/>
                      </a:lnTo>
                      <a:lnTo>
                        <a:pt x="527" y="117"/>
                      </a:lnTo>
                      <a:lnTo>
                        <a:pt x="528" y="117"/>
                      </a:lnTo>
                      <a:lnTo>
                        <a:pt x="528" y="116"/>
                      </a:lnTo>
                      <a:lnTo>
                        <a:pt x="527" y="115"/>
                      </a:lnTo>
                      <a:lnTo>
                        <a:pt x="528" y="115"/>
                      </a:lnTo>
                      <a:lnTo>
                        <a:pt x="529" y="114"/>
                      </a:lnTo>
                      <a:lnTo>
                        <a:pt x="530" y="115"/>
                      </a:lnTo>
                      <a:lnTo>
                        <a:pt x="530" y="116"/>
                      </a:lnTo>
                      <a:lnTo>
                        <a:pt x="530" y="117"/>
                      </a:lnTo>
                      <a:lnTo>
                        <a:pt x="530" y="118"/>
                      </a:lnTo>
                      <a:lnTo>
                        <a:pt x="530" y="119"/>
                      </a:lnTo>
                      <a:lnTo>
                        <a:pt x="531" y="119"/>
                      </a:lnTo>
                      <a:lnTo>
                        <a:pt x="532" y="119"/>
                      </a:lnTo>
                      <a:lnTo>
                        <a:pt x="533" y="119"/>
                      </a:lnTo>
                      <a:lnTo>
                        <a:pt x="534" y="118"/>
                      </a:lnTo>
                      <a:lnTo>
                        <a:pt x="535" y="119"/>
                      </a:lnTo>
                      <a:lnTo>
                        <a:pt x="535" y="120"/>
                      </a:lnTo>
                      <a:lnTo>
                        <a:pt x="536" y="120"/>
                      </a:lnTo>
                      <a:lnTo>
                        <a:pt x="537" y="120"/>
                      </a:lnTo>
                      <a:lnTo>
                        <a:pt x="538" y="120"/>
                      </a:lnTo>
                      <a:lnTo>
                        <a:pt x="538" y="121"/>
                      </a:lnTo>
                      <a:lnTo>
                        <a:pt x="538" y="122"/>
                      </a:lnTo>
                      <a:lnTo>
                        <a:pt x="537" y="122"/>
                      </a:lnTo>
                      <a:lnTo>
                        <a:pt x="537" y="123"/>
                      </a:lnTo>
                      <a:lnTo>
                        <a:pt x="537" y="124"/>
                      </a:lnTo>
                      <a:lnTo>
                        <a:pt x="539" y="123"/>
                      </a:lnTo>
                      <a:lnTo>
                        <a:pt x="539" y="122"/>
                      </a:lnTo>
                      <a:lnTo>
                        <a:pt x="539" y="121"/>
                      </a:lnTo>
                      <a:lnTo>
                        <a:pt x="540" y="121"/>
                      </a:lnTo>
                      <a:lnTo>
                        <a:pt x="541" y="121"/>
                      </a:lnTo>
                      <a:lnTo>
                        <a:pt x="542" y="121"/>
                      </a:lnTo>
                      <a:lnTo>
                        <a:pt x="542" y="122"/>
                      </a:lnTo>
                      <a:lnTo>
                        <a:pt x="542" y="123"/>
                      </a:lnTo>
                      <a:lnTo>
                        <a:pt x="543" y="123"/>
                      </a:lnTo>
                      <a:lnTo>
                        <a:pt x="544" y="124"/>
                      </a:lnTo>
                      <a:lnTo>
                        <a:pt x="543" y="124"/>
                      </a:lnTo>
                      <a:lnTo>
                        <a:pt x="543" y="125"/>
                      </a:lnTo>
                      <a:lnTo>
                        <a:pt x="542" y="126"/>
                      </a:lnTo>
                      <a:lnTo>
                        <a:pt x="543" y="127"/>
                      </a:lnTo>
                      <a:lnTo>
                        <a:pt x="544" y="127"/>
                      </a:lnTo>
                      <a:lnTo>
                        <a:pt x="544" y="126"/>
                      </a:lnTo>
                      <a:lnTo>
                        <a:pt x="545" y="127"/>
                      </a:lnTo>
                      <a:lnTo>
                        <a:pt x="546" y="127"/>
                      </a:lnTo>
                      <a:lnTo>
                        <a:pt x="547" y="127"/>
                      </a:lnTo>
                      <a:lnTo>
                        <a:pt x="546" y="127"/>
                      </a:lnTo>
                      <a:lnTo>
                        <a:pt x="546" y="128"/>
                      </a:lnTo>
                      <a:lnTo>
                        <a:pt x="547" y="128"/>
                      </a:lnTo>
                      <a:lnTo>
                        <a:pt x="548" y="128"/>
                      </a:lnTo>
                      <a:lnTo>
                        <a:pt x="549" y="128"/>
                      </a:lnTo>
                      <a:lnTo>
                        <a:pt x="550" y="129"/>
                      </a:lnTo>
                      <a:lnTo>
                        <a:pt x="551" y="128"/>
                      </a:lnTo>
                      <a:lnTo>
                        <a:pt x="551" y="127"/>
                      </a:lnTo>
                      <a:lnTo>
                        <a:pt x="550" y="127"/>
                      </a:lnTo>
                      <a:lnTo>
                        <a:pt x="549" y="126"/>
                      </a:lnTo>
                      <a:lnTo>
                        <a:pt x="550" y="125"/>
                      </a:lnTo>
                      <a:lnTo>
                        <a:pt x="552" y="125"/>
                      </a:lnTo>
                      <a:lnTo>
                        <a:pt x="552" y="126"/>
                      </a:lnTo>
                      <a:lnTo>
                        <a:pt x="553" y="126"/>
                      </a:lnTo>
                      <a:lnTo>
                        <a:pt x="553" y="127"/>
                      </a:lnTo>
                      <a:lnTo>
                        <a:pt x="554" y="127"/>
                      </a:lnTo>
                      <a:lnTo>
                        <a:pt x="555" y="128"/>
                      </a:lnTo>
                      <a:lnTo>
                        <a:pt x="556" y="128"/>
                      </a:lnTo>
                      <a:lnTo>
                        <a:pt x="556" y="127"/>
                      </a:lnTo>
                      <a:lnTo>
                        <a:pt x="557" y="128"/>
                      </a:lnTo>
                      <a:lnTo>
                        <a:pt x="557" y="129"/>
                      </a:lnTo>
                      <a:lnTo>
                        <a:pt x="558" y="129"/>
                      </a:lnTo>
                      <a:lnTo>
                        <a:pt x="559" y="129"/>
                      </a:lnTo>
                      <a:lnTo>
                        <a:pt x="559" y="128"/>
                      </a:lnTo>
                      <a:lnTo>
                        <a:pt x="560" y="128"/>
                      </a:lnTo>
                      <a:lnTo>
                        <a:pt x="561" y="128"/>
                      </a:lnTo>
                      <a:lnTo>
                        <a:pt x="561" y="127"/>
                      </a:lnTo>
                      <a:lnTo>
                        <a:pt x="561" y="126"/>
                      </a:lnTo>
                      <a:lnTo>
                        <a:pt x="560" y="125"/>
                      </a:lnTo>
                      <a:lnTo>
                        <a:pt x="561" y="125"/>
                      </a:lnTo>
                      <a:lnTo>
                        <a:pt x="562" y="125"/>
                      </a:lnTo>
                      <a:lnTo>
                        <a:pt x="563" y="125"/>
                      </a:lnTo>
                      <a:lnTo>
                        <a:pt x="563" y="126"/>
                      </a:lnTo>
                      <a:lnTo>
                        <a:pt x="562" y="127"/>
                      </a:lnTo>
                      <a:lnTo>
                        <a:pt x="561" y="128"/>
                      </a:lnTo>
                      <a:lnTo>
                        <a:pt x="561" y="129"/>
                      </a:lnTo>
                      <a:lnTo>
                        <a:pt x="562" y="130"/>
                      </a:lnTo>
                      <a:lnTo>
                        <a:pt x="564" y="129"/>
                      </a:lnTo>
                      <a:lnTo>
                        <a:pt x="565" y="130"/>
                      </a:lnTo>
                      <a:lnTo>
                        <a:pt x="565" y="131"/>
                      </a:lnTo>
                      <a:lnTo>
                        <a:pt x="566" y="131"/>
                      </a:lnTo>
                      <a:lnTo>
                        <a:pt x="567" y="131"/>
                      </a:lnTo>
                      <a:lnTo>
                        <a:pt x="567" y="129"/>
                      </a:lnTo>
                      <a:lnTo>
                        <a:pt x="567" y="128"/>
                      </a:lnTo>
                      <a:lnTo>
                        <a:pt x="568" y="127"/>
                      </a:lnTo>
                      <a:lnTo>
                        <a:pt x="569" y="127"/>
                      </a:lnTo>
                      <a:lnTo>
                        <a:pt x="569" y="128"/>
                      </a:lnTo>
                      <a:lnTo>
                        <a:pt x="569" y="129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9" y="132"/>
                      </a:lnTo>
                      <a:lnTo>
                        <a:pt x="568" y="132"/>
                      </a:lnTo>
                      <a:lnTo>
                        <a:pt x="568" y="133"/>
                      </a:lnTo>
                      <a:lnTo>
                        <a:pt x="567" y="133"/>
                      </a:lnTo>
                      <a:lnTo>
                        <a:pt x="567" y="134"/>
                      </a:lnTo>
                      <a:lnTo>
                        <a:pt x="568" y="135"/>
                      </a:lnTo>
                      <a:lnTo>
                        <a:pt x="569" y="135"/>
                      </a:lnTo>
                      <a:lnTo>
                        <a:pt x="569" y="134"/>
                      </a:lnTo>
                      <a:lnTo>
                        <a:pt x="570" y="134"/>
                      </a:lnTo>
                      <a:lnTo>
                        <a:pt x="571" y="133"/>
                      </a:lnTo>
                      <a:lnTo>
                        <a:pt x="572" y="133"/>
                      </a:lnTo>
                      <a:lnTo>
                        <a:pt x="573" y="133"/>
                      </a:lnTo>
                      <a:lnTo>
                        <a:pt x="574" y="133"/>
                      </a:lnTo>
                      <a:lnTo>
                        <a:pt x="575" y="133"/>
                      </a:lnTo>
                      <a:lnTo>
                        <a:pt x="575" y="134"/>
                      </a:lnTo>
                      <a:lnTo>
                        <a:pt x="577" y="135"/>
                      </a:lnTo>
                      <a:lnTo>
                        <a:pt x="577" y="134"/>
                      </a:lnTo>
                      <a:lnTo>
                        <a:pt x="577" y="133"/>
                      </a:lnTo>
                      <a:lnTo>
                        <a:pt x="578" y="133"/>
                      </a:lnTo>
                      <a:lnTo>
                        <a:pt x="579" y="134"/>
                      </a:lnTo>
                      <a:lnTo>
                        <a:pt x="580" y="134"/>
                      </a:lnTo>
                      <a:lnTo>
                        <a:pt x="581" y="136"/>
                      </a:lnTo>
                      <a:lnTo>
                        <a:pt x="580" y="137"/>
                      </a:lnTo>
                      <a:lnTo>
                        <a:pt x="578" y="137"/>
                      </a:lnTo>
                      <a:lnTo>
                        <a:pt x="578" y="138"/>
                      </a:lnTo>
                      <a:lnTo>
                        <a:pt x="577" y="138"/>
                      </a:lnTo>
                      <a:lnTo>
                        <a:pt x="577" y="139"/>
                      </a:lnTo>
                      <a:lnTo>
                        <a:pt x="578" y="140"/>
                      </a:lnTo>
                      <a:lnTo>
                        <a:pt x="578" y="141"/>
                      </a:lnTo>
                      <a:lnTo>
                        <a:pt x="580" y="141"/>
                      </a:lnTo>
                      <a:lnTo>
                        <a:pt x="581" y="141"/>
                      </a:lnTo>
                      <a:lnTo>
                        <a:pt x="581" y="142"/>
                      </a:lnTo>
                      <a:lnTo>
                        <a:pt x="582" y="143"/>
                      </a:lnTo>
                      <a:lnTo>
                        <a:pt x="581" y="144"/>
                      </a:lnTo>
                      <a:lnTo>
                        <a:pt x="581" y="145"/>
                      </a:lnTo>
                      <a:lnTo>
                        <a:pt x="580" y="145"/>
                      </a:lnTo>
                      <a:lnTo>
                        <a:pt x="579" y="146"/>
                      </a:lnTo>
                      <a:lnTo>
                        <a:pt x="579" y="147"/>
                      </a:lnTo>
                      <a:lnTo>
                        <a:pt x="580" y="148"/>
                      </a:lnTo>
                      <a:lnTo>
                        <a:pt x="581" y="148"/>
                      </a:lnTo>
                      <a:lnTo>
                        <a:pt x="584" y="147"/>
                      </a:lnTo>
                      <a:lnTo>
                        <a:pt x="585" y="147"/>
                      </a:lnTo>
                      <a:lnTo>
                        <a:pt x="587" y="145"/>
                      </a:lnTo>
                      <a:lnTo>
                        <a:pt x="588" y="146"/>
                      </a:lnTo>
                      <a:lnTo>
                        <a:pt x="590" y="146"/>
                      </a:lnTo>
                      <a:lnTo>
                        <a:pt x="591" y="146"/>
                      </a:lnTo>
                      <a:lnTo>
                        <a:pt x="592" y="145"/>
                      </a:lnTo>
                      <a:lnTo>
                        <a:pt x="592" y="146"/>
                      </a:lnTo>
                      <a:lnTo>
                        <a:pt x="592" y="147"/>
                      </a:lnTo>
                      <a:lnTo>
                        <a:pt x="593" y="148"/>
                      </a:lnTo>
                      <a:lnTo>
                        <a:pt x="593" y="149"/>
                      </a:lnTo>
                      <a:lnTo>
                        <a:pt x="595" y="150"/>
                      </a:lnTo>
                      <a:lnTo>
                        <a:pt x="595" y="151"/>
                      </a:lnTo>
                      <a:lnTo>
                        <a:pt x="595" y="152"/>
                      </a:lnTo>
                      <a:lnTo>
                        <a:pt x="595" y="154"/>
                      </a:lnTo>
                      <a:lnTo>
                        <a:pt x="594" y="155"/>
                      </a:lnTo>
                      <a:lnTo>
                        <a:pt x="593" y="155"/>
                      </a:lnTo>
                      <a:lnTo>
                        <a:pt x="591" y="154"/>
                      </a:lnTo>
                      <a:lnTo>
                        <a:pt x="590" y="155"/>
                      </a:lnTo>
                      <a:lnTo>
                        <a:pt x="589" y="155"/>
                      </a:lnTo>
                      <a:lnTo>
                        <a:pt x="589" y="156"/>
                      </a:lnTo>
                      <a:lnTo>
                        <a:pt x="589" y="157"/>
                      </a:lnTo>
                      <a:lnTo>
                        <a:pt x="589" y="159"/>
                      </a:lnTo>
                      <a:lnTo>
                        <a:pt x="589" y="162"/>
                      </a:lnTo>
                      <a:lnTo>
                        <a:pt x="589" y="163"/>
                      </a:lnTo>
                      <a:lnTo>
                        <a:pt x="590" y="163"/>
                      </a:lnTo>
                      <a:lnTo>
                        <a:pt x="591" y="164"/>
                      </a:lnTo>
                      <a:lnTo>
                        <a:pt x="591" y="165"/>
                      </a:lnTo>
                      <a:lnTo>
                        <a:pt x="591" y="166"/>
                      </a:lnTo>
                      <a:lnTo>
                        <a:pt x="592" y="166"/>
                      </a:lnTo>
                      <a:lnTo>
                        <a:pt x="592" y="167"/>
                      </a:lnTo>
                      <a:lnTo>
                        <a:pt x="592" y="168"/>
                      </a:lnTo>
                      <a:lnTo>
                        <a:pt x="592" y="169"/>
                      </a:lnTo>
                      <a:lnTo>
                        <a:pt x="592" y="170"/>
                      </a:lnTo>
                      <a:lnTo>
                        <a:pt x="592" y="171"/>
                      </a:lnTo>
                      <a:lnTo>
                        <a:pt x="593" y="171"/>
                      </a:lnTo>
                      <a:lnTo>
                        <a:pt x="593" y="172"/>
                      </a:lnTo>
                      <a:lnTo>
                        <a:pt x="593" y="173"/>
                      </a:lnTo>
                      <a:lnTo>
                        <a:pt x="593" y="175"/>
                      </a:lnTo>
                      <a:lnTo>
                        <a:pt x="593" y="176"/>
                      </a:lnTo>
                      <a:lnTo>
                        <a:pt x="593" y="177"/>
                      </a:lnTo>
                      <a:lnTo>
                        <a:pt x="593" y="178"/>
                      </a:lnTo>
                      <a:lnTo>
                        <a:pt x="595" y="179"/>
                      </a:lnTo>
                      <a:lnTo>
                        <a:pt x="596" y="180"/>
                      </a:lnTo>
                      <a:lnTo>
                        <a:pt x="598" y="181"/>
                      </a:lnTo>
                      <a:lnTo>
                        <a:pt x="599" y="181"/>
                      </a:lnTo>
                      <a:lnTo>
                        <a:pt x="599" y="182"/>
                      </a:lnTo>
                      <a:lnTo>
                        <a:pt x="603" y="184"/>
                      </a:lnTo>
                      <a:lnTo>
                        <a:pt x="604" y="184"/>
                      </a:lnTo>
                      <a:lnTo>
                        <a:pt x="605" y="185"/>
                      </a:lnTo>
                      <a:lnTo>
                        <a:pt x="607" y="187"/>
                      </a:lnTo>
                      <a:lnTo>
                        <a:pt x="608" y="188"/>
                      </a:lnTo>
                      <a:lnTo>
                        <a:pt x="608" y="189"/>
                      </a:lnTo>
                      <a:lnTo>
                        <a:pt x="610" y="191"/>
                      </a:lnTo>
                      <a:lnTo>
                        <a:pt x="612" y="192"/>
                      </a:lnTo>
                      <a:lnTo>
                        <a:pt x="614" y="193"/>
                      </a:lnTo>
                      <a:lnTo>
                        <a:pt x="615" y="193"/>
                      </a:lnTo>
                      <a:lnTo>
                        <a:pt x="615" y="194"/>
                      </a:lnTo>
                      <a:lnTo>
                        <a:pt x="615" y="195"/>
                      </a:lnTo>
                      <a:lnTo>
                        <a:pt x="616" y="195"/>
                      </a:lnTo>
                      <a:lnTo>
                        <a:pt x="617" y="195"/>
                      </a:lnTo>
                      <a:lnTo>
                        <a:pt x="618" y="196"/>
                      </a:lnTo>
                      <a:lnTo>
                        <a:pt x="617" y="196"/>
                      </a:lnTo>
                      <a:lnTo>
                        <a:pt x="617" y="197"/>
                      </a:lnTo>
                      <a:lnTo>
                        <a:pt x="618" y="197"/>
                      </a:lnTo>
                      <a:lnTo>
                        <a:pt x="618" y="198"/>
                      </a:lnTo>
                      <a:lnTo>
                        <a:pt x="619" y="199"/>
                      </a:lnTo>
                      <a:lnTo>
                        <a:pt x="620" y="199"/>
                      </a:lnTo>
                      <a:lnTo>
                        <a:pt x="621" y="199"/>
                      </a:lnTo>
                      <a:lnTo>
                        <a:pt x="621" y="200"/>
                      </a:lnTo>
                      <a:lnTo>
                        <a:pt x="621" y="201"/>
                      </a:lnTo>
                      <a:lnTo>
                        <a:pt x="621" y="202"/>
                      </a:lnTo>
                      <a:lnTo>
                        <a:pt x="622" y="203"/>
                      </a:lnTo>
                      <a:lnTo>
                        <a:pt x="623" y="203"/>
                      </a:lnTo>
                      <a:lnTo>
                        <a:pt x="624" y="203"/>
                      </a:lnTo>
                      <a:lnTo>
                        <a:pt x="625" y="203"/>
                      </a:lnTo>
                      <a:lnTo>
                        <a:pt x="625" y="204"/>
                      </a:lnTo>
                      <a:lnTo>
                        <a:pt x="626" y="204"/>
                      </a:lnTo>
                      <a:lnTo>
                        <a:pt x="626" y="205"/>
                      </a:lnTo>
                      <a:lnTo>
                        <a:pt x="626" y="206"/>
                      </a:lnTo>
                      <a:lnTo>
                        <a:pt x="625" y="207"/>
                      </a:lnTo>
                      <a:lnTo>
                        <a:pt x="625" y="208"/>
                      </a:lnTo>
                      <a:lnTo>
                        <a:pt x="625" y="209"/>
                      </a:lnTo>
                      <a:lnTo>
                        <a:pt x="625" y="210"/>
                      </a:lnTo>
                      <a:lnTo>
                        <a:pt x="624" y="210"/>
                      </a:lnTo>
                      <a:lnTo>
                        <a:pt x="623" y="211"/>
                      </a:lnTo>
                      <a:lnTo>
                        <a:pt x="622" y="213"/>
                      </a:lnTo>
                      <a:lnTo>
                        <a:pt x="621" y="214"/>
                      </a:lnTo>
                      <a:lnTo>
                        <a:pt x="621" y="215"/>
                      </a:lnTo>
                      <a:lnTo>
                        <a:pt x="621" y="217"/>
                      </a:lnTo>
                      <a:lnTo>
                        <a:pt x="621" y="218"/>
                      </a:lnTo>
                      <a:lnTo>
                        <a:pt x="621" y="219"/>
                      </a:lnTo>
                      <a:lnTo>
                        <a:pt x="621" y="220"/>
                      </a:lnTo>
                      <a:lnTo>
                        <a:pt x="620" y="221"/>
                      </a:lnTo>
                      <a:lnTo>
                        <a:pt x="620" y="222"/>
                      </a:lnTo>
                      <a:lnTo>
                        <a:pt x="619" y="223"/>
                      </a:lnTo>
                      <a:lnTo>
                        <a:pt x="619" y="224"/>
                      </a:lnTo>
                      <a:lnTo>
                        <a:pt x="620" y="225"/>
                      </a:lnTo>
                      <a:lnTo>
                        <a:pt x="621" y="225"/>
                      </a:lnTo>
                      <a:lnTo>
                        <a:pt x="620" y="228"/>
                      </a:lnTo>
                      <a:lnTo>
                        <a:pt x="619" y="229"/>
                      </a:lnTo>
                      <a:lnTo>
                        <a:pt x="620" y="230"/>
                      </a:lnTo>
                      <a:lnTo>
                        <a:pt x="620" y="232"/>
                      </a:lnTo>
                      <a:lnTo>
                        <a:pt x="620" y="233"/>
                      </a:lnTo>
                      <a:lnTo>
                        <a:pt x="620" y="234"/>
                      </a:lnTo>
                      <a:lnTo>
                        <a:pt x="618" y="236"/>
                      </a:lnTo>
                      <a:lnTo>
                        <a:pt x="619" y="237"/>
                      </a:lnTo>
                      <a:lnTo>
                        <a:pt x="619" y="238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2" y="241"/>
                      </a:lnTo>
                      <a:lnTo>
                        <a:pt x="622" y="243"/>
                      </a:lnTo>
                      <a:lnTo>
                        <a:pt x="623" y="244"/>
                      </a:lnTo>
                      <a:lnTo>
                        <a:pt x="623" y="245"/>
                      </a:lnTo>
                      <a:lnTo>
                        <a:pt x="624" y="245"/>
                      </a:lnTo>
                      <a:lnTo>
                        <a:pt x="625" y="246"/>
                      </a:lnTo>
                      <a:lnTo>
                        <a:pt x="626" y="247"/>
                      </a:lnTo>
                      <a:lnTo>
                        <a:pt x="627" y="248"/>
                      </a:lnTo>
                      <a:lnTo>
                        <a:pt x="627" y="249"/>
                      </a:lnTo>
                      <a:lnTo>
                        <a:pt x="626" y="251"/>
                      </a:lnTo>
                      <a:lnTo>
                        <a:pt x="626" y="252"/>
                      </a:lnTo>
                      <a:lnTo>
                        <a:pt x="626" y="253"/>
                      </a:lnTo>
                      <a:lnTo>
                        <a:pt x="627" y="255"/>
                      </a:lnTo>
                      <a:lnTo>
                        <a:pt x="627" y="256"/>
                      </a:lnTo>
                      <a:lnTo>
                        <a:pt x="628" y="256"/>
                      </a:lnTo>
                      <a:lnTo>
                        <a:pt x="629" y="257"/>
                      </a:lnTo>
                      <a:lnTo>
                        <a:pt x="629" y="258"/>
                      </a:lnTo>
                      <a:lnTo>
                        <a:pt x="630" y="258"/>
                      </a:lnTo>
                      <a:lnTo>
                        <a:pt x="632" y="259"/>
                      </a:lnTo>
                      <a:lnTo>
                        <a:pt x="632" y="260"/>
                      </a:lnTo>
                      <a:lnTo>
                        <a:pt x="632" y="261"/>
                      </a:lnTo>
                      <a:lnTo>
                        <a:pt x="633" y="261"/>
                      </a:lnTo>
                      <a:lnTo>
                        <a:pt x="633" y="262"/>
                      </a:lnTo>
                      <a:lnTo>
                        <a:pt x="633" y="263"/>
                      </a:lnTo>
                      <a:lnTo>
                        <a:pt x="633" y="264"/>
                      </a:lnTo>
                      <a:lnTo>
                        <a:pt x="634" y="265"/>
                      </a:lnTo>
                      <a:lnTo>
                        <a:pt x="635" y="266"/>
                      </a:lnTo>
                      <a:lnTo>
                        <a:pt x="636" y="266"/>
                      </a:lnTo>
                      <a:lnTo>
                        <a:pt x="636" y="267"/>
                      </a:lnTo>
                      <a:lnTo>
                        <a:pt x="636" y="268"/>
                      </a:lnTo>
                      <a:lnTo>
                        <a:pt x="635" y="270"/>
                      </a:lnTo>
                      <a:lnTo>
                        <a:pt x="636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9" y="272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40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8"/>
                      </a:lnTo>
                      <a:lnTo>
                        <a:pt x="640" y="281"/>
                      </a:lnTo>
                      <a:lnTo>
                        <a:pt x="641" y="282"/>
                      </a:lnTo>
                      <a:lnTo>
                        <a:pt x="641" y="283"/>
                      </a:lnTo>
                      <a:lnTo>
                        <a:pt x="641" y="284"/>
                      </a:lnTo>
                      <a:lnTo>
                        <a:pt x="642" y="286"/>
                      </a:lnTo>
                      <a:lnTo>
                        <a:pt x="643" y="288"/>
                      </a:lnTo>
                      <a:lnTo>
                        <a:pt x="643" y="289"/>
                      </a:lnTo>
                      <a:lnTo>
                        <a:pt x="644" y="291"/>
                      </a:lnTo>
                      <a:lnTo>
                        <a:pt x="645" y="292"/>
                      </a:lnTo>
                      <a:lnTo>
                        <a:pt x="646" y="292"/>
                      </a:lnTo>
                      <a:lnTo>
                        <a:pt x="647" y="292"/>
                      </a:lnTo>
                      <a:lnTo>
                        <a:pt x="648" y="292"/>
                      </a:lnTo>
                      <a:lnTo>
                        <a:pt x="649" y="292"/>
                      </a:lnTo>
                      <a:lnTo>
                        <a:pt x="649" y="291"/>
                      </a:lnTo>
                      <a:lnTo>
                        <a:pt x="650" y="291"/>
                      </a:lnTo>
                      <a:lnTo>
                        <a:pt x="651" y="292"/>
                      </a:lnTo>
                      <a:lnTo>
                        <a:pt x="653" y="292"/>
                      </a:lnTo>
                      <a:lnTo>
                        <a:pt x="653" y="293"/>
                      </a:lnTo>
                      <a:lnTo>
                        <a:pt x="654" y="294"/>
                      </a:lnTo>
                      <a:lnTo>
                        <a:pt x="654" y="295"/>
                      </a:lnTo>
                      <a:lnTo>
                        <a:pt x="654" y="296"/>
                      </a:lnTo>
                      <a:lnTo>
                        <a:pt x="656" y="297"/>
                      </a:lnTo>
                      <a:lnTo>
                        <a:pt x="662" y="302"/>
                      </a:lnTo>
                      <a:lnTo>
                        <a:pt x="663" y="302"/>
                      </a:lnTo>
                      <a:lnTo>
                        <a:pt x="663" y="303"/>
                      </a:lnTo>
                      <a:lnTo>
                        <a:pt x="663" y="304"/>
                      </a:lnTo>
                      <a:lnTo>
                        <a:pt x="665" y="306"/>
                      </a:lnTo>
                      <a:lnTo>
                        <a:pt x="666" y="307"/>
                      </a:lnTo>
                      <a:lnTo>
                        <a:pt x="667" y="307"/>
                      </a:lnTo>
                      <a:lnTo>
                        <a:pt x="668" y="307"/>
                      </a:lnTo>
                      <a:lnTo>
                        <a:pt x="669" y="308"/>
                      </a:lnTo>
                      <a:lnTo>
                        <a:pt x="670" y="308"/>
                      </a:lnTo>
                      <a:lnTo>
                        <a:pt x="670" y="309"/>
                      </a:lnTo>
                      <a:lnTo>
                        <a:pt x="671" y="310"/>
                      </a:lnTo>
                      <a:lnTo>
                        <a:pt x="671" y="312"/>
                      </a:lnTo>
                      <a:lnTo>
                        <a:pt x="671" y="313"/>
                      </a:lnTo>
                      <a:lnTo>
                        <a:pt x="670" y="314"/>
                      </a:lnTo>
                      <a:lnTo>
                        <a:pt x="670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69" y="318"/>
                      </a:lnTo>
                      <a:lnTo>
                        <a:pt x="671" y="320"/>
                      </a:lnTo>
                      <a:lnTo>
                        <a:pt x="671" y="321"/>
                      </a:lnTo>
                      <a:lnTo>
                        <a:pt x="670" y="322"/>
                      </a:lnTo>
                      <a:lnTo>
                        <a:pt x="670" y="323"/>
                      </a:lnTo>
                      <a:lnTo>
                        <a:pt x="669" y="323"/>
                      </a:lnTo>
                      <a:lnTo>
                        <a:pt x="669" y="324"/>
                      </a:lnTo>
                      <a:lnTo>
                        <a:pt x="668" y="325"/>
                      </a:lnTo>
                      <a:lnTo>
                        <a:pt x="669" y="325"/>
                      </a:lnTo>
                      <a:lnTo>
                        <a:pt x="669" y="326"/>
                      </a:lnTo>
                      <a:lnTo>
                        <a:pt x="670" y="327"/>
                      </a:lnTo>
                      <a:lnTo>
                        <a:pt x="669" y="328"/>
                      </a:lnTo>
                      <a:lnTo>
                        <a:pt x="669" y="329"/>
                      </a:lnTo>
                      <a:lnTo>
                        <a:pt x="671" y="331"/>
                      </a:lnTo>
                      <a:lnTo>
                        <a:pt x="672" y="332"/>
                      </a:lnTo>
                      <a:lnTo>
                        <a:pt x="672" y="333"/>
                      </a:lnTo>
                      <a:lnTo>
                        <a:pt x="672" y="334"/>
                      </a:lnTo>
                      <a:lnTo>
                        <a:pt x="673" y="335"/>
                      </a:lnTo>
                      <a:lnTo>
                        <a:pt x="675" y="338"/>
                      </a:lnTo>
                      <a:lnTo>
                        <a:pt x="676" y="339"/>
                      </a:lnTo>
                      <a:lnTo>
                        <a:pt x="678" y="340"/>
                      </a:lnTo>
                      <a:lnTo>
                        <a:pt x="680" y="338"/>
                      </a:lnTo>
                      <a:lnTo>
                        <a:pt x="681" y="338"/>
                      </a:lnTo>
                      <a:lnTo>
                        <a:pt x="682" y="338"/>
                      </a:lnTo>
                      <a:lnTo>
                        <a:pt x="685" y="338"/>
                      </a:lnTo>
                      <a:lnTo>
                        <a:pt x="686" y="338"/>
                      </a:lnTo>
                      <a:lnTo>
                        <a:pt x="687" y="338"/>
                      </a:lnTo>
                      <a:lnTo>
                        <a:pt x="687" y="339"/>
                      </a:lnTo>
                      <a:lnTo>
                        <a:pt x="688" y="341"/>
                      </a:lnTo>
                      <a:lnTo>
                        <a:pt x="688" y="342"/>
                      </a:lnTo>
                      <a:lnTo>
                        <a:pt x="689" y="343"/>
                      </a:lnTo>
                      <a:lnTo>
                        <a:pt x="689" y="346"/>
                      </a:lnTo>
                      <a:lnTo>
                        <a:pt x="688" y="347"/>
                      </a:lnTo>
                      <a:lnTo>
                        <a:pt x="689" y="349"/>
                      </a:lnTo>
                      <a:lnTo>
                        <a:pt x="690" y="350"/>
                      </a:lnTo>
                      <a:lnTo>
                        <a:pt x="690" y="352"/>
                      </a:lnTo>
                      <a:lnTo>
                        <a:pt x="690" y="353"/>
                      </a:lnTo>
                      <a:lnTo>
                        <a:pt x="690" y="354"/>
                      </a:lnTo>
                      <a:lnTo>
                        <a:pt x="690" y="356"/>
                      </a:lnTo>
                      <a:lnTo>
                        <a:pt x="688" y="358"/>
                      </a:lnTo>
                      <a:lnTo>
                        <a:pt x="688" y="359"/>
                      </a:lnTo>
                      <a:lnTo>
                        <a:pt x="687" y="360"/>
                      </a:lnTo>
                      <a:lnTo>
                        <a:pt x="687" y="361"/>
                      </a:lnTo>
                      <a:lnTo>
                        <a:pt x="688" y="362"/>
                      </a:lnTo>
                      <a:lnTo>
                        <a:pt x="689" y="363"/>
                      </a:lnTo>
                      <a:lnTo>
                        <a:pt x="688" y="363"/>
                      </a:lnTo>
                      <a:lnTo>
                        <a:pt x="687" y="364"/>
                      </a:lnTo>
                      <a:lnTo>
                        <a:pt x="686" y="365"/>
                      </a:lnTo>
                      <a:lnTo>
                        <a:pt x="686" y="366"/>
                      </a:lnTo>
                      <a:lnTo>
                        <a:pt x="685" y="367"/>
                      </a:lnTo>
                      <a:lnTo>
                        <a:pt x="686" y="367"/>
                      </a:lnTo>
                      <a:lnTo>
                        <a:pt x="687" y="367"/>
                      </a:lnTo>
                      <a:lnTo>
                        <a:pt x="688" y="367"/>
                      </a:lnTo>
                      <a:lnTo>
                        <a:pt x="690" y="367"/>
                      </a:lnTo>
                      <a:lnTo>
                        <a:pt x="691" y="366"/>
                      </a:lnTo>
                      <a:lnTo>
                        <a:pt x="693" y="366"/>
                      </a:lnTo>
                      <a:lnTo>
                        <a:pt x="694" y="366"/>
                      </a:lnTo>
                      <a:lnTo>
                        <a:pt x="694" y="365"/>
                      </a:lnTo>
                      <a:lnTo>
                        <a:pt x="696" y="365"/>
                      </a:lnTo>
                      <a:lnTo>
                        <a:pt x="696" y="366"/>
                      </a:lnTo>
                      <a:lnTo>
                        <a:pt x="697" y="367"/>
                      </a:lnTo>
                      <a:lnTo>
                        <a:pt x="698" y="367"/>
                      </a:lnTo>
                      <a:lnTo>
                        <a:pt x="699" y="369"/>
                      </a:lnTo>
                      <a:lnTo>
                        <a:pt x="700" y="370"/>
                      </a:lnTo>
                      <a:lnTo>
                        <a:pt x="700" y="372"/>
                      </a:lnTo>
                      <a:lnTo>
                        <a:pt x="700" y="374"/>
                      </a:lnTo>
                      <a:lnTo>
                        <a:pt x="699" y="374"/>
                      </a:lnTo>
                      <a:lnTo>
                        <a:pt x="698" y="374"/>
                      </a:lnTo>
                      <a:lnTo>
                        <a:pt x="697" y="374"/>
                      </a:lnTo>
                      <a:lnTo>
                        <a:pt x="696" y="375"/>
                      </a:lnTo>
                      <a:lnTo>
                        <a:pt x="696" y="376"/>
                      </a:lnTo>
                      <a:lnTo>
                        <a:pt x="696" y="377"/>
                      </a:lnTo>
                      <a:lnTo>
                        <a:pt x="697" y="377"/>
                      </a:lnTo>
                      <a:lnTo>
                        <a:pt x="698" y="378"/>
                      </a:lnTo>
                      <a:lnTo>
                        <a:pt x="698" y="379"/>
                      </a:lnTo>
                      <a:lnTo>
                        <a:pt x="698" y="380"/>
                      </a:lnTo>
                      <a:lnTo>
                        <a:pt x="698" y="382"/>
                      </a:lnTo>
                      <a:lnTo>
                        <a:pt x="699" y="384"/>
                      </a:lnTo>
                      <a:lnTo>
                        <a:pt x="698" y="385"/>
                      </a:lnTo>
                      <a:lnTo>
                        <a:pt x="697" y="386"/>
                      </a:lnTo>
                      <a:lnTo>
                        <a:pt x="697" y="387"/>
                      </a:lnTo>
                      <a:lnTo>
                        <a:pt x="697" y="388"/>
                      </a:lnTo>
                      <a:lnTo>
                        <a:pt x="698" y="388"/>
                      </a:lnTo>
                      <a:lnTo>
                        <a:pt x="699" y="387"/>
                      </a:lnTo>
                      <a:lnTo>
                        <a:pt x="700" y="387"/>
                      </a:lnTo>
                      <a:lnTo>
                        <a:pt x="701" y="388"/>
                      </a:lnTo>
                      <a:lnTo>
                        <a:pt x="702" y="388"/>
                      </a:lnTo>
                      <a:lnTo>
                        <a:pt x="704" y="389"/>
                      </a:lnTo>
                      <a:lnTo>
                        <a:pt x="705" y="389"/>
                      </a:lnTo>
                      <a:lnTo>
                        <a:pt x="705" y="390"/>
                      </a:lnTo>
                      <a:lnTo>
                        <a:pt x="707" y="394"/>
                      </a:lnTo>
                      <a:lnTo>
                        <a:pt x="707" y="395"/>
                      </a:lnTo>
                      <a:lnTo>
                        <a:pt x="708" y="395"/>
                      </a:lnTo>
                      <a:lnTo>
                        <a:pt x="709" y="395"/>
                      </a:lnTo>
                      <a:lnTo>
                        <a:pt x="711" y="395"/>
                      </a:lnTo>
                      <a:lnTo>
                        <a:pt x="712" y="396"/>
                      </a:lnTo>
                      <a:lnTo>
                        <a:pt x="714" y="397"/>
                      </a:lnTo>
                      <a:lnTo>
                        <a:pt x="717" y="396"/>
                      </a:lnTo>
                      <a:lnTo>
                        <a:pt x="719" y="397"/>
                      </a:lnTo>
                      <a:lnTo>
                        <a:pt x="720" y="397"/>
                      </a:lnTo>
                      <a:lnTo>
                        <a:pt x="721" y="397"/>
                      </a:lnTo>
                      <a:lnTo>
                        <a:pt x="723" y="397"/>
                      </a:lnTo>
                      <a:lnTo>
                        <a:pt x="724" y="397"/>
                      </a:lnTo>
                      <a:lnTo>
                        <a:pt x="725" y="397"/>
                      </a:lnTo>
                      <a:lnTo>
                        <a:pt x="726" y="398"/>
                      </a:lnTo>
                      <a:lnTo>
                        <a:pt x="727" y="399"/>
                      </a:lnTo>
                      <a:lnTo>
                        <a:pt x="728" y="399"/>
                      </a:lnTo>
                      <a:lnTo>
                        <a:pt x="729" y="399"/>
                      </a:lnTo>
                      <a:lnTo>
                        <a:pt x="730" y="399"/>
                      </a:lnTo>
                      <a:lnTo>
                        <a:pt x="731" y="401"/>
                      </a:lnTo>
                      <a:lnTo>
                        <a:pt x="731" y="403"/>
                      </a:lnTo>
                      <a:lnTo>
                        <a:pt x="731" y="404"/>
                      </a:lnTo>
                      <a:lnTo>
                        <a:pt x="731" y="406"/>
                      </a:lnTo>
                      <a:lnTo>
                        <a:pt x="731" y="407"/>
                      </a:lnTo>
                      <a:lnTo>
                        <a:pt x="732" y="408"/>
                      </a:lnTo>
                      <a:lnTo>
                        <a:pt x="734" y="408"/>
                      </a:lnTo>
                      <a:lnTo>
                        <a:pt x="735" y="409"/>
                      </a:lnTo>
                      <a:lnTo>
                        <a:pt x="736" y="409"/>
                      </a:lnTo>
                      <a:lnTo>
                        <a:pt x="737" y="409"/>
                      </a:lnTo>
                      <a:lnTo>
                        <a:pt x="737" y="408"/>
                      </a:lnTo>
                      <a:lnTo>
                        <a:pt x="738" y="407"/>
                      </a:lnTo>
                      <a:lnTo>
                        <a:pt x="738" y="406"/>
                      </a:lnTo>
                      <a:lnTo>
                        <a:pt x="737" y="405"/>
                      </a:lnTo>
                      <a:lnTo>
                        <a:pt x="736" y="404"/>
                      </a:lnTo>
                      <a:lnTo>
                        <a:pt x="736" y="403"/>
                      </a:lnTo>
                      <a:lnTo>
                        <a:pt x="737" y="402"/>
                      </a:lnTo>
                      <a:lnTo>
                        <a:pt x="739" y="402"/>
                      </a:lnTo>
                      <a:lnTo>
                        <a:pt x="740" y="402"/>
                      </a:lnTo>
                      <a:lnTo>
                        <a:pt x="741" y="402"/>
                      </a:lnTo>
                      <a:lnTo>
                        <a:pt x="742" y="402"/>
                      </a:lnTo>
                      <a:lnTo>
                        <a:pt x="743" y="402"/>
                      </a:lnTo>
                      <a:lnTo>
                        <a:pt x="744" y="402"/>
                      </a:lnTo>
                      <a:lnTo>
                        <a:pt x="744" y="401"/>
                      </a:lnTo>
                      <a:lnTo>
                        <a:pt x="744" y="400"/>
                      </a:lnTo>
                      <a:lnTo>
                        <a:pt x="744" y="398"/>
                      </a:lnTo>
                      <a:lnTo>
                        <a:pt x="744" y="397"/>
                      </a:lnTo>
                      <a:lnTo>
                        <a:pt x="745" y="397"/>
                      </a:lnTo>
                      <a:lnTo>
                        <a:pt x="746" y="397"/>
                      </a:lnTo>
                      <a:lnTo>
                        <a:pt x="747" y="397"/>
                      </a:lnTo>
                      <a:lnTo>
                        <a:pt x="747" y="398"/>
                      </a:lnTo>
                      <a:lnTo>
                        <a:pt x="747" y="400"/>
                      </a:lnTo>
                      <a:lnTo>
                        <a:pt x="747" y="401"/>
                      </a:lnTo>
                      <a:lnTo>
                        <a:pt x="747" y="402"/>
                      </a:lnTo>
                      <a:lnTo>
                        <a:pt x="748" y="402"/>
                      </a:lnTo>
                      <a:lnTo>
                        <a:pt x="749" y="402"/>
                      </a:lnTo>
                      <a:lnTo>
                        <a:pt x="749" y="401"/>
                      </a:lnTo>
                      <a:lnTo>
                        <a:pt x="750" y="400"/>
                      </a:lnTo>
                      <a:lnTo>
                        <a:pt x="750" y="399"/>
                      </a:lnTo>
                      <a:lnTo>
                        <a:pt x="750" y="398"/>
                      </a:lnTo>
                      <a:lnTo>
                        <a:pt x="751" y="398"/>
                      </a:lnTo>
                      <a:lnTo>
                        <a:pt x="752" y="399"/>
                      </a:lnTo>
                      <a:lnTo>
                        <a:pt x="753" y="400"/>
                      </a:lnTo>
                      <a:lnTo>
                        <a:pt x="754" y="402"/>
                      </a:lnTo>
                      <a:lnTo>
                        <a:pt x="755" y="402"/>
                      </a:lnTo>
                      <a:lnTo>
                        <a:pt x="756" y="402"/>
                      </a:lnTo>
                      <a:lnTo>
                        <a:pt x="760" y="402"/>
                      </a:lnTo>
                      <a:lnTo>
                        <a:pt x="761" y="402"/>
                      </a:lnTo>
                      <a:lnTo>
                        <a:pt x="764" y="401"/>
                      </a:lnTo>
                      <a:lnTo>
                        <a:pt x="766" y="400"/>
                      </a:lnTo>
                      <a:lnTo>
                        <a:pt x="767" y="400"/>
                      </a:lnTo>
                      <a:lnTo>
                        <a:pt x="767" y="399"/>
                      </a:lnTo>
                      <a:lnTo>
                        <a:pt x="770" y="397"/>
                      </a:lnTo>
                      <a:lnTo>
                        <a:pt x="773" y="394"/>
                      </a:lnTo>
                      <a:lnTo>
                        <a:pt x="775" y="392"/>
                      </a:lnTo>
                      <a:lnTo>
                        <a:pt x="776" y="392"/>
                      </a:lnTo>
                      <a:lnTo>
                        <a:pt x="777" y="390"/>
                      </a:lnTo>
                      <a:lnTo>
                        <a:pt x="777" y="389"/>
                      </a:lnTo>
                      <a:lnTo>
                        <a:pt x="777" y="387"/>
                      </a:lnTo>
                      <a:lnTo>
                        <a:pt x="777" y="386"/>
                      </a:lnTo>
                      <a:lnTo>
                        <a:pt x="777" y="385"/>
                      </a:lnTo>
                      <a:lnTo>
                        <a:pt x="777" y="383"/>
                      </a:lnTo>
                      <a:lnTo>
                        <a:pt x="776" y="377"/>
                      </a:lnTo>
                      <a:lnTo>
                        <a:pt x="776" y="375"/>
                      </a:lnTo>
                      <a:lnTo>
                        <a:pt x="777" y="374"/>
                      </a:lnTo>
                      <a:lnTo>
                        <a:pt x="777" y="373"/>
                      </a:lnTo>
                      <a:lnTo>
                        <a:pt x="777" y="371"/>
                      </a:lnTo>
                      <a:lnTo>
                        <a:pt x="777" y="370"/>
                      </a:lnTo>
                      <a:lnTo>
                        <a:pt x="777" y="369"/>
                      </a:lnTo>
                      <a:lnTo>
                        <a:pt x="777" y="367"/>
                      </a:lnTo>
                      <a:lnTo>
                        <a:pt x="778" y="364"/>
                      </a:lnTo>
                      <a:lnTo>
                        <a:pt x="778" y="363"/>
                      </a:lnTo>
                      <a:lnTo>
                        <a:pt x="779" y="362"/>
                      </a:lnTo>
                      <a:lnTo>
                        <a:pt x="780" y="361"/>
                      </a:lnTo>
                      <a:lnTo>
                        <a:pt x="781" y="359"/>
                      </a:lnTo>
                      <a:lnTo>
                        <a:pt x="783" y="355"/>
                      </a:lnTo>
                      <a:lnTo>
                        <a:pt x="785" y="353"/>
                      </a:lnTo>
                      <a:lnTo>
                        <a:pt x="786" y="352"/>
                      </a:lnTo>
                      <a:lnTo>
                        <a:pt x="787" y="349"/>
                      </a:lnTo>
                      <a:lnTo>
                        <a:pt x="790" y="347"/>
                      </a:lnTo>
                      <a:lnTo>
                        <a:pt x="795" y="342"/>
                      </a:lnTo>
                      <a:lnTo>
                        <a:pt x="796" y="341"/>
                      </a:lnTo>
                      <a:lnTo>
                        <a:pt x="796" y="340"/>
                      </a:lnTo>
                      <a:lnTo>
                        <a:pt x="798" y="340"/>
                      </a:lnTo>
                      <a:lnTo>
                        <a:pt x="798" y="339"/>
                      </a:lnTo>
                      <a:lnTo>
                        <a:pt x="799" y="339"/>
                      </a:lnTo>
                      <a:lnTo>
                        <a:pt x="800" y="338"/>
                      </a:lnTo>
                      <a:lnTo>
                        <a:pt x="802" y="336"/>
                      </a:lnTo>
                      <a:lnTo>
                        <a:pt x="802" y="335"/>
                      </a:lnTo>
                      <a:lnTo>
                        <a:pt x="805" y="331"/>
                      </a:lnTo>
                      <a:lnTo>
                        <a:pt x="806" y="331"/>
                      </a:lnTo>
                      <a:lnTo>
                        <a:pt x="806" y="328"/>
                      </a:lnTo>
                      <a:lnTo>
                        <a:pt x="807" y="327"/>
                      </a:lnTo>
                      <a:lnTo>
                        <a:pt x="807" y="326"/>
                      </a:lnTo>
                      <a:lnTo>
                        <a:pt x="808" y="325"/>
                      </a:lnTo>
                      <a:lnTo>
                        <a:pt x="809" y="324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16"/>
                      </a:lnTo>
                      <a:lnTo>
                        <a:pt x="815" y="314"/>
                      </a:lnTo>
                      <a:lnTo>
                        <a:pt x="815" y="312"/>
                      </a:lnTo>
                      <a:lnTo>
                        <a:pt x="816" y="311"/>
                      </a:lnTo>
                      <a:lnTo>
                        <a:pt x="817" y="310"/>
                      </a:lnTo>
                      <a:lnTo>
                        <a:pt x="818" y="310"/>
                      </a:lnTo>
                      <a:lnTo>
                        <a:pt x="819" y="309"/>
                      </a:lnTo>
                      <a:lnTo>
                        <a:pt x="820" y="309"/>
                      </a:lnTo>
                      <a:lnTo>
                        <a:pt x="820" y="308"/>
                      </a:lnTo>
                      <a:lnTo>
                        <a:pt x="821" y="306"/>
                      </a:lnTo>
                      <a:lnTo>
                        <a:pt x="824" y="303"/>
                      </a:lnTo>
                      <a:lnTo>
                        <a:pt x="824" y="302"/>
                      </a:lnTo>
                      <a:lnTo>
                        <a:pt x="826" y="299"/>
                      </a:lnTo>
                      <a:lnTo>
                        <a:pt x="827" y="298"/>
                      </a:lnTo>
                      <a:lnTo>
                        <a:pt x="828" y="296"/>
                      </a:lnTo>
                      <a:lnTo>
                        <a:pt x="829" y="296"/>
                      </a:lnTo>
                      <a:lnTo>
                        <a:pt x="829" y="295"/>
                      </a:lnTo>
                      <a:lnTo>
                        <a:pt x="831" y="295"/>
                      </a:lnTo>
                      <a:lnTo>
                        <a:pt x="832" y="295"/>
                      </a:lnTo>
                      <a:lnTo>
                        <a:pt x="834" y="294"/>
                      </a:lnTo>
                      <a:lnTo>
                        <a:pt x="836" y="294"/>
                      </a:lnTo>
                      <a:lnTo>
                        <a:pt x="838" y="294"/>
                      </a:lnTo>
                      <a:lnTo>
                        <a:pt x="840" y="293"/>
                      </a:lnTo>
                      <a:lnTo>
                        <a:pt x="842" y="293"/>
                      </a:lnTo>
                      <a:lnTo>
                        <a:pt x="844" y="292"/>
                      </a:lnTo>
                      <a:lnTo>
                        <a:pt x="845" y="291"/>
                      </a:lnTo>
                      <a:lnTo>
                        <a:pt x="846" y="291"/>
                      </a:lnTo>
                      <a:lnTo>
                        <a:pt x="848" y="288"/>
                      </a:lnTo>
                      <a:lnTo>
                        <a:pt x="851" y="285"/>
                      </a:lnTo>
                      <a:lnTo>
                        <a:pt x="852" y="284"/>
                      </a:lnTo>
                      <a:lnTo>
                        <a:pt x="853" y="283"/>
                      </a:lnTo>
                      <a:lnTo>
                        <a:pt x="854" y="281"/>
                      </a:lnTo>
                      <a:lnTo>
                        <a:pt x="855" y="280"/>
                      </a:lnTo>
                      <a:lnTo>
                        <a:pt x="855" y="279"/>
                      </a:lnTo>
                      <a:lnTo>
                        <a:pt x="857" y="278"/>
                      </a:lnTo>
                      <a:lnTo>
                        <a:pt x="859" y="277"/>
                      </a:lnTo>
                      <a:lnTo>
                        <a:pt x="861" y="276"/>
                      </a:lnTo>
                      <a:lnTo>
                        <a:pt x="875" y="273"/>
                      </a:lnTo>
                      <a:lnTo>
                        <a:pt x="878" y="272"/>
                      </a:lnTo>
                      <a:lnTo>
                        <a:pt x="880" y="271"/>
                      </a:lnTo>
                      <a:lnTo>
                        <a:pt x="883" y="270"/>
                      </a:lnTo>
                      <a:lnTo>
                        <a:pt x="885" y="268"/>
                      </a:lnTo>
                      <a:lnTo>
                        <a:pt x="887" y="267"/>
                      </a:lnTo>
                      <a:lnTo>
                        <a:pt x="888" y="266"/>
                      </a:lnTo>
                      <a:lnTo>
                        <a:pt x="890" y="264"/>
                      </a:lnTo>
                      <a:lnTo>
                        <a:pt x="892" y="262"/>
                      </a:lnTo>
                      <a:lnTo>
                        <a:pt x="893" y="261"/>
                      </a:lnTo>
                      <a:lnTo>
                        <a:pt x="894" y="261"/>
                      </a:lnTo>
                      <a:lnTo>
                        <a:pt x="895" y="260"/>
                      </a:lnTo>
                      <a:lnTo>
                        <a:pt x="896" y="260"/>
                      </a:lnTo>
                      <a:lnTo>
                        <a:pt x="898" y="257"/>
                      </a:lnTo>
                      <a:lnTo>
                        <a:pt x="901" y="254"/>
                      </a:lnTo>
                      <a:lnTo>
                        <a:pt x="902" y="251"/>
                      </a:lnTo>
                      <a:lnTo>
                        <a:pt x="903" y="250"/>
                      </a:lnTo>
                      <a:lnTo>
                        <a:pt x="904" y="247"/>
                      </a:lnTo>
                      <a:lnTo>
                        <a:pt x="905" y="245"/>
                      </a:lnTo>
                      <a:lnTo>
                        <a:pt x="906" y="243"/>
                      </a:lnTo>
                      <a:lnTo>
                        <a:pt x="906" y="242"/>
                      </a:lnTo>
                      <a:lnTo>
                        <a:pt x="907" y="241"/>
                      </a:lnTo>
                      <a:lnTo>
                        <a:pt x="908" y="239"/>
                      </a:lnTo>
                      <a:lnTo>
                        <a:pt x="910" y="236"/>
                      </a:lnTo>
                      <a:lnTo>
                        <a:pt x="910" y="234"/>
                      </a:lnTo>
                      <a:lnTo>
                        <a:pt x="910" y="233"/>
                      </a:lnTo>
                      <a:lnTo>
                        <a:pt x="911" y="231"/>
                      </a:lnTo>
                      <a:lnTo>
                        <a:pt x="911" y="228"/>
                      </a:lnTo>
                      <a:lnTo>
                        <a:pt x="912" y="227"/>
                      </a:lnTo>
                      <a:lnTo>
                        <a:pt x="912" y="226"/>
                      </a:lnTo>
                      <a:lnTo>
                        <a:pt x="914" y="224"/>
                      </a:lnTo>
                      <a:lnTo>
                        <a:pt x="915" y="222"/>
                      </a:lnTo>
                      <a:lnTo>
                        <a:pt x="917" y="221"/>
                      </a:lnTo>
                      <a:lnTo>
                        <a:pt x="918" y="220"/>
                      </a:lnTo>
                      <a:lnTo>
                        <a:pt x="919" y="220"/>
                      </a:lnTo>
                      <a:lnTo>
                        <a:pt x="923" y="217"/>
                      </a:lnTo>
                      <a:lnTo>
                        <a:pt x="925" y="217"/>
                      </a:lnTo>
                      <a:lnTo>
                        <a:pt x="927" y="216"/>
                      </a:lnTo>
                      <a:lnTo>
                        <a:pt x="932" y="215"/>
                      </a:lnTo>
                      <a:lnTo>
                        <a:pt x="940" y="214"/>
                      </a:lnTo>
                      <a:lnTo>
                        <a:pt x="941" y="214"/>
                      </a:lnTo>
                      <a:lnTo>
                        <a:pt x="944" y="214"/>
                      </a:lnTo>
                      <a:lnTo>
                        <a:pt x="947" y="214"/>
                      </a:lnTo>
                      <a:lnTo>
                        <a:pt x="948" y="214"/>
                      </a:lnTo>
                      <a:lnTo>
                        <a:pt x="950" y="215"/>
                      </a:lnTo>
                      <a:lnTo>
                        <a:pt x="951" y="215"/>
                      </a:lnTo>
                      <a:lnTo>
                        <a:pt x="951" y="220"/>
                      </a:lnTo>
                      <a:lnTo>
                        <a:pt x="953" y="222"/>
                      </a:lnTo>
                      <a:lnTo>
                        <a:pt x="955" y="224"/>
                      </a:lnTo>
                      <a:lnTo>
                        <a:pt x="955" y="225"/>
                      </a:lnTo>
                      <a:lnTo>
                        <a:pt x="956" y="227"/>
                      </a:lnTo>
                      <a:lnTo>
                        <a:pt x="957" y="228"/>
                      </a:lnTo>
                      <a:lnTo>
                        <a:pt x="957" y="232"/>
                      </a:lnTo>
                      <a:lnTo>
                        <a:pt x="957" y="233"/>
                      </a:lnTo>
                      <a:lnTo>
                        <a:pt x="957" y="235"/>
                      </a:lnTo>
                      <a:lnTo>
                        <a:pt x="956" y="237"/>
                      </a:lnTo>
                      <a:lnTo>
                        <a:pt x="955" y="249"/>
                      </a:lnTo>
                      <a:lnTo>
                        <a:pt x="955" y="251"/>
                      </a:lnTo>
                      <a:lnTo>
                        <a:pt x="954" y="253"/>
                      </a:lnTo>
                      <a:lnTo>
                        <a:pt x="956" y="253"/>
                      </a:lnTo>
                      <a:lnTo>
                        <a:pt x="958" y="253"/>
                      </a:lnTo>
                      <a:lnTo>
                        <a:pt x="959" y="254"/>
                      </a:lnTo>
                      <a:lnTo>
                        <a:pt x="960" y="254"/>
                      </a:lnTo>
                      <a:lnTo>
                        <a:pt x="962" y="254"/>
                      </a:lnTo>
                      <a:lnTo>
                        <a:pt x="962" y="255"/>
                      </a:lnTo>
                      <a:lnTo>
                        <a:pt x="963" y="255"/>
                      </a:lnTo>
                      <a:lnTo>
                        <a:pt x="964" y="255"/>
                      </a:lnTo>
                      <a:lnTo>
                        <a:pt x="965" y="255"/>
                      </a:lnTo>
                      <a:lnTo>
                        <a:pt x="965" y="254"/>
                      </a:lnTo>
                      <a:lnTo>
                        <a:pt x="966" y="254"/>
                      </a:lnTo>
                      <a:lnTo>
                        <a:pt x="966" y="255"/>
                      </a:lnTo>
                      <a:lnTo>
                        <a:pt x="967" y="255"/>
                      </a:lnTo>
                      <a:lnTo>
                        <a:pt x="968" y="255"/>
                      </a:lnTo>
                      <a:lnTo>
                        <a:pt x="969" y="256"/>
                      </a:lnTo>
                      <a:lnTo>
                        <a:pt x="970" y="256"/>
                      </a:lnTo>
                      <a:lnTo>
                        <a:pt x="971" y="256"/>
                      </a:lnTo>
                      <a:lnTo>
                        <a:pt x="973" y="256"/>
                      </a:lnTo>
                      <a:lnTo>
                        <a:pt x="974" y="255"/>
                      </a:lnTo>
                      <a:lnTo>
                        <a:pt x="975" y="255"/>
                      </a:lnTo>
                      <a:lnTo>
                        <a:pt x="977" y="254"/>
                      </a:lnTo>
                      <a:lnTo>
                        <a:pt x="978" y="254"/>
                      </a:lnTo>
                      <a:lnTo>
                        <a:pt x="979" y="255"/>
                      </a:lnTo>
                      <a:lnTo>
                        <a:pt x="980" y="255"/>
                      </a:lnTo>
                      <a:lnTo>
                        <a:pt x="981" y="254"/>
                      </a:lnTo>
                      <a:lnTo>
                        <a:pt x="981" y="255"/>
                      </a:lnTo>
                      <a:lnTo>
                        <a:pt x="982" y="254"/>
                      </a:lnTo>
                      <a:lnTo>
                        <a:pt x="983" y="254"/>
                      </a:lnTo>
                      <a:lnTo>
                        <a:pt x="984" y="254"/>
                      </a:lnTo>
                      <a:lnTo>
                        <a:pt x="985" y="253"/>
                      </a:lnTo>
                      <a:lnTo>
                        <a:pt x="986" y="254"/>
                      </a:lnTo>
                      <a:lnTo>
                        <a:pt x="986" y="253"/>
                      </a:lnTo>
                      <a:lnTo>
                        <a:pt x="987" y="253"/>
                      </a:lnTo>
                      <a:lnTo>
                        <a:pt x="987" y="254"/>
                      </a:lnTo>
                      <a:lnTo>
                        <a:pt x="987" y="255"/>
                      </a:lnTo>
                      <a:lnTo>
                        <a:pt x="988" y="255"/>
                      </a:lnTo>
                      <a:lnTo>
                        <a:pt x="989" y="256"/>
                      </a:lnTo>
                      <a:lnTo>
                        <a:pt x="989" y="255"/>
                      </a:lnTo>
                      <a:lnTo>
                        <a:pt x="988" y="255"/>
                      </a:lnTo>
                      <a:lnTo>
                        <a:pt x="988" y="254"/>
                      </a:lnTo>
                      <a:lnTo>
                        <a:pt x="988" y="253"/>
                      </a:lnTo>
                      <a:lnTo>
                        <a:pt x="989" y="253"/>
                      </a:lnTo>
                      <a:lnTo>
                        <a:pt x="990" y="253"/>
                      </a:lnTo>
                      <a:lnTo>
                        <a:pt x="991" y="253"/>
                      </a:lnTo>
                      <a:lnTo>
                        <a:pt x="992" y="252"/>
                      </a:lnTo>
                      <a:lnTo>
                        <a:pt x="993" y="252"/>
                      </a:lnTo>
                      <a:lnTo>
                        <a:pt x="994" y="252"/>
                      </a:lnTo>
                      <a:lnTo>
                        <a:pt x="995" y="252"/>
                      </a:lnTo>
                      <a:lnTo>
                        <a:pt x="996" y="252"/>
                      </a:lnTo>
                      <a:lnTo>
                        <a:pt x="997" y="253"/>
                      </a:lnTo>
                      <a:lnTo>
                        <a:pt x="997" y="254"/>
                      </a:lnTo>
                      <a:lnTo>
                        <a:pt x="996" y="254"/>
                      </a:lnTo>
                      <a:lnTo>
                        <a:pt x="997" y="254"/>
                      </a:lnTo>
                      <a:lnTo>
                        <a:pt x="998" y="254"/>
                      </a:lnTo>
                      <a:lnTo>
                        <a:pt x="999" y="254"/>
                      </a:lnTo>
                      <a:lnTo>
                        <a:pt x="1000" y="255"/>
                      </a:lnTo>
                      <a:lnTo>
                        <a:pt x="1000" y="256"/>
                      </a:lnTo>
                      <a:lnTo>
                        <a:pt x="1001" y="256"/>
                      </a:lnTo>
                      <a:lnTo>
                        <a:pt x="1001" y="257"/>
                      </a:lnTo>
                      <a:lnTo>
                        <a:pt x="1002" y="258"/>
                      </a:lnTo>
                      <a:lnTo>
                        <a:pt x="1002" y="260"/>
                      </a:lnTo>
                      <a:lnTo>
                        <a:pt x="1003" y="261"/>
                      </a:lnTo>
                      <a:lnTo>
                        <a:pt x="1003" y="262"/>
                      </a:lnTo>
                      <a:lnTo>
                        <a:pt x="1004" y="264"/>
                      </a:lnTo>
                      <a:lnTo>
                        <a:pt x="1005" y="266"/>
                      </a:lnTo>
                      <a:lnTo>
                        <a:pt x="1008" y="269"/>
                      </a:lnTo>
                      <a:lnTo>
                        <a:pt x="1009" y="271"/>
                      </a:lnTo>
                      <a:lnTo>
                        <a:pt x="1010" y="273"/>
                      </a:lnTo>
                      <a:lnTo>
                        <a:pt x="1013" y="277"/>
                      </a:lnTo>
                      <a:lnTo>
                        <a:pt x="1014" y="278"/>
                      </a:lnTo>
                      <a:lnTo>
                        <a:pt x="1016" y="281"/>
                      </a:lnTo>
                      <a:lnTo>
                        <a:pt x="1016" y="282"/>
                      </a:lnTo>
                      <a:lnTo>
                        <a:pt x="1017" y="283"/>
                      </a:lnTo>
                      <a:lnTo>
                        <a:pt x="1018" y="284"/>
                      </a:lnTo>
                      <a:lnTo>
                        <a:pt x="1019" y="284"/>
                      </a:lnTo>
                      <a:lnTo>
                        <a:pt x="1020" y="284"/>
                      </a:lnTo>
                      <a:lnTo>
                        <a:pt x="1021" y="284"/>
                      </a:lnTo>
                      <a:lnTo>
                        <a:pt x="1022" y="285"/>
                      </a:lnTo>
                      <a:lnTo>
                        <a:pt x="1023" y="285"/>
                      </a:lnTo>
                      <a:lnTo>
                        <a:pt x="1023" y="286"/>
                      </a:lnTo>
                      <a:lnTo>
                        <a:pt x="1024" y="286"/>
                      </a:lnTo>
                      <a:lnTo>
                        <a:pt x="1025" y="286"/>
                      </a:lnTo>
                      <a:lnTo>
                        <a:pt x="1026" y="287"/>
                      </a:lnTo>
                      <a:lnTo>
                        <a:pt x="1026" y="288"/>
                      </a:lnTo>
                      <a:lnTo>
                        <a:pt x="1026" y="289"/>
                      </a:lnTo>
                      <a:lnTo>
                        <a:pt x="1025" y="289"/>
                      </a:lnTo>
                      <a:lnTo>
                        <a:pt x="1025" y="290"/>
                      </a:lnTo>
                      <a:lnTo>
                        <a:pt x="1026" y="290"/>
                      </a:lnTo>
                      <a:lnTo>
                        <a:pt x="1027" y="290"/>
                      </a:lnTo>
                      <a:lnTo>
                        <a:pt x="1028" y="291"/>
                      </a:lnTo>
                      <a:lnTo>
                        <a:pt x="1028" y="292"/>
                      </a:lnTo>
                      <a:lnTo>
                        <a:pt x="1066" y="310"/>
                      </a:lnTo>
                      <a:lnTo>
                        <a:pt x="1067" y="311"/>
                      </a:lnTo>
                      <a:lnTo>
                        <a:pt x="1067" y="312"/>
                      </a:lnTo>
                      <a:lnTo>
                        <a:pt x="1067" y="313"/>
                      </a:lnTo>
                      <a:lnTo>
                        <a:pt x="1069" y="314"/>
                      </a:lnTo>
                      <a:lnTo>
                        <a:pt x="1070" y="314"/>
                      </a:lnTo>
                      <a:lnTo>
                        <a:pt x="1071" y="314"/>
                      </a:lnTo>
                      <a:lnTo>
                        <a:pt x="1071" y="315"/>
                      </a:lnTo>
                      <a:lnTo>
                        <a:pt x="1072" y="315"/>
                      </a:lnTo>
                      <a:lnTo>
                        <a:pt x="1073" y="316"/>
                      </a:lnTo>
                      <a:lnTo>
                        <a:pt x="1074" y="317"/>
                      </a:lnTo>
                      <a:lnTo>
                        <a:pt x="1075" y="318"/>
                      </a:lnTo>
                      <a:lnTo>
                        <a:pt x="1076" y="318"/>
                      </a:lnTo>
                      <a:lnTo>
                        <a:pt x="1077" y="318"/>
                      </a:lnTo>
                      <a:lnTo>
                        <a:pt x="1078" y="318"/>
                      </a:lnTo>
                      <a:lnTo>
                        <a:pt x="1078" y="317"/>
                      </a:lnTo>
                      <a:lnTo>
                        <a:pt x="1079" y="317"/>
                      </a:lnTo>
                      <a:lnTo>
                        <a:pt x="1080" y="317"/>
                      </a:lnTo>
                      <a:lnTo>
                        <a:pt x="1081" y="317"/>
                      </a:lnTo>
                      <a:lnTo>
                        <a:pt x="1082" y="317"/>
                      </a:lnTo>
                      <a:lnTo>
                        <a:pt x="1083" y="317"/>
                      </a:lnTo>
                      <a:lnTo>
                        <a:pt x="1084" y="317"/>
                      </a:lnTo>
                      <a:lnTo>
                        <a:pt x="1085" y="318"/>
                      </a:lnTo>
                      <a:lnTo>
                        <a:pt x="1086" y="317"/>
                      </a:lnTo>
                      <a:lnTo>
                        <a:pt x="1086" y="318"/>
                      </a:lnTo>
                      <a:lnTo>
                        <a:pt x="1087" y="318"/>
                      </a:lnTo>
                      <a:lnTo>
                        <a:pt x="1088" y="318"/>
                      </a:lnTo>
                      <a:lnTo>
                        <a:pt x="1089" y="318"/>
                      </a:lnTo>
                      <a:lnTo>
                        <a:pt x="1090" y="318"/>
                      </a:lnTo>
                      <a:lnTo>
                        <a:pt x="1091" y="320"/>
                      </a:lnTo>
                      <a:lnTo>
                        <a:pt x="1092" y="320"/>
                      </a:lnTo>
                      <a:lnTo>
                        <a:pt x="1095" y="321"/>
                      </a:lnTo>
                      <a:lnTo>
                        <a:pt x="1097" y="321"/>
                      </a:lnTo>
                      <a:lnTo>
                        <a:pt x="1098" y="322"/>
                      </a:lnTo>
                      <a:lnTo>
                        <a:pt x="1099" y="322"/>
                      </a:lnTo>
                      <a:lnTo>
                        <a:pt x="1100" y="322"/>
                      </a:lnTo>
                      <a:lnTo>
                        <a:pt x="1101" y="322"/>
                      </a:lnTo>
                      <a:lnTo>
                        <a:pt x="1102" y="322"/>
                      </a:lnTo>
                      <a:lnTo>
                        <a:pt x="1102" y="321"/>
                      </a:lnTo>
                      <a:lnTo>
                        <a:pt x="1103" y="321"/>
                      </a:lnTo>
                      <a:lnTo>
                        <a:pt x="1105" y="320"/>
                      </a:lnTo>
                      <a:lnTo>
                        <a:pt x="1106" y="320"/>
                      </a:lnTo>
                      <a:lnTo>
                        <a:pt x="1107" y="320"/>
                      </a:lnTo>
                      <a:lnTo>
                        <a:pt x="1108" y="320"/>
                      </a:lnTo>
                      <a:lnTo>
                        <a:pt x="1109" y="320"/>
                      </a:lnTo>
                      <a:lnTo>
                        <a:pt x="1110" y="320"/>
                      </a:lnTo>
                      <a:lnTo>
                        <a:pt x="1111" y="320"/>
                      </a:lnTo>
                      <a:lnTo>
                        <a:pt x="1113" y="320"/>
                      </a:lnTo>
                      <a:lnTo>
                        <a:pt x="1113" y="321"/>
                      </a:lnTo>
                      <a:lnTo>
                        <a:pt x="1114" y="321"/>
                      </a:lnTo>
                      <a:lnTo>
                        <a:pt x="1115" y="321"/>
                      </a:lnTo>
                      <a:lnTo>
                        <a:pt x="1117" y="321"/>
                      </a:lnTo>
                      <a:lnTo>
                        <a:pt x="1118" y="321"/>
                      </a:lnTo>
                      <a:lnTo>
                        <a:pt x="1119" y="321"/>
                      </a:lnTo>
                      <a:lnTo>
                        <a:pt x="1120" y="322"/>
                      </a:lnTo>
                      <a:lnTo>
                        <a:pt x="1121" y="321"/>
                      </a:lnTo>
                      <a:lnTo>
                        <a:pt x="1122" y="321"/>
                      </a:lnTo>
                      <a:lnTo>
                        <a:pt x="1123" y="321"/>
                      </a:lnTo>
                      <a:lnTo>
                        <a:pt x="1124" y="321"/>
                      </a:lnTo>
                      <a:lnTo>
                        <a:pt x="1125" y="321"/>
                      </a:lnTo>
                      <a:lnTo>
                        <a:pt x="1127" y="322"/>
                      </a:lnTo>
                      <a:lnTo>
                        <a:pt x="1128" y="323"/>
                      </a:lnTo>
                      <a:lnTo>
                        <a:pt x="1129" y="324"/>
                      </a:lnTo>
                      <a:lnTo>
                        <a:pt x="1130" y="324"/>
                      </a:lnTo>
                      <a:lnTo>
                        <a:pt x="1131" y="324"/>
                      </a:lnTo>
                      <a:lnTo>
                        <a:pt x="1132" y="325"/>
                      </a:lnTo>
                      <a:lnTo>
                        <a:pt x="1132" y="326"/>
                      </a:lnTo>
                      <a:lnTo>
                        <a:pt x="1133" y="327"/>
                      </a:lnTo>
                      <a:lnTo>
                        <a:pt x="1133" y="328"/>
                      </a:lnTo>
                      <a:lnTo>
                        <a:pt x="1133" y="331"/>
                      </a:lnTo>
                      <a:lnTo>
                        <a:pt x="1133" y="332"/>
                      </a:lnTo>
                      <a:lnTo>
                        <a:pt x="1133" y="334"/>
                      </a:lnTo>
                      <a:lnTo>
                        <a:pt x="1132" y="335"/>
                      </a:lnTo>
                      <a:lnTo>
                        <a:pt x="1132" y="336"/>
                      </a:lnTo>
                      <a:lnTo>
                        <a:pt x="1131" y="336"/>
                      </a:lnTo>
                      <a:lnTo>
                        <a:pt x="1130" y="337"/>
                      </a:lnTo>
                      <a:lnTo>
                        <a:pt x="1129" y="338"/>
                      </a:lnTo>
                      <a:lnTo>
                        <a:pt x="1128" y="339"/>
                      </a:lnTo>
                      <a:lnTo>
                        <a:pt x="1126" y="341"/>
                      </a:lnTo>
                      <a:lnTo>
                        <a:pt x="1126" y="342"/>
                      </a:lnTo>
                      <a:lnTo>
                        <a:pt x="1126" y="344"/>
                      </a:lnTo>
                      <a:lnTo>
                        <a:pt x="1126" y="345"/>
                      </a:lnTo>
                      <a:lnTo>
                        <a:pt x="1125" y="345"/>
                      </a:lnTo>
                      <a:lnTo>
                        <a:pt x="1125" y="346"/>
                      </a:lnTo>
                      <a:lnTo>
                        <a:pt x="1123" y="349"/>
                      </a:lnTo>
                      <a:lnTo>
                        <a:pt x="1149" y="359"/>
                      </a:lnTo>
                      <a:lnTo>
                        <a:pt x="1174" y="369"/>
                      </a:lnTo>
                      <a:lnTo>
                        <a:pt x="1174" y="370"/>
                      </a:lnTo>
                      <a:lnTo>
                        <a:pt x="1174" y="371"/>
                      </a:lnTo>
                      <a:lnTo>
                        <a:pt x="1174" y="372"/>
                      </a:lnTo>
                      <a:lnTo>
                        <a:pt x="1174" y="373"/>
                      </a:lnTo>
                      <a:lnTo>
                        <a:pt x="1175" y="373"/>
                      </a:lnTo>
                      <a:lnTo>
                        <a:pt x="1175" y="371"/>
                      </a:lnTo>
                      <a:lnTo>
                        <a:pt x="1176" y="372"/>
                      </a:lnTo>
                      <a:lnTo>
                        <a:pt x="1176" y="370"/>
                      </a:lnTo>
                      <a:lnTo>
                        <a:pt x="1177" y="370"/>
                      </a:lnTo>
                      <a:lnTo>
                        <a:pt x="1178" y="369"/>
                      </a:lnTo>
                      <a:lnTo>
                        <a:pt x="1178" y="368"/>
                      </a:lnTo>
                      <a:lnTo>
                        <a:pt x="1177" y="367"/>
                      </a:lnTo>
                      <a:lnTo>
                        <a:pt x="1178" y="367"/>
                      </a:lnTo>
                      <a:lnTo>
                        <a:pt x="1178" y="366"/>
                      </a:lnTo>
                      <a:lnTo>
                        <a:pt x="1179" y="365"/>
                      </a:lnTo>
                      <a:lnTo>
                        <a:pt x="1180" y="366"/>
                      </a:lnTo>
                      <a:lnTo>
                        <a:pt x="1181" y="365"/>
                      </a:lnTo>
                      <a:lnTo>
                        <a:pt x="1182" y="365"/>
                      </a:lnTo>
                      <a:lnTo>
                        <a:pt x="1182" y="366"/>
                      </a:lnTo>
                      <a:lnTo>
                        <a:pt x="1183" y="365"/>
                      </a:lnTo>
                      <a:lnTo>
                        <a:pt x="1183" y="364"/>
                      </a:lnTo>
                      <a:lnTo>
                        <a:pt x="1183" y="363"/>
                      </a:lnTo>
                      <a:lnTo>
                        <a:pt x="1184" y="363"/>
                      </a:lnTo>
                      <a:lnTo>
                        <a:pt x="1184" y="362"/>
                      </a:lnTo>
                      <a:lnTo>
                        <a:pt x="1184" y="361"/>
                      </a:lnTo>
                      <a:lnTo>
                        <a:pt x="1185" y="360"/>
                      </a:lnTo>
                      <a:lnTo>
                        <a:pt x="1185" y="359"/>
                      </a:lnTo>
                      <a:lnTo>
                        <a:pt x="1184" y="360"/>
                      </a:lnTo>
                      <a:lnTo>
                        <a:pt x="1184" y="359"/>
                      </a:lnTo>
                      <a:lnTo>
                        <a:pt x="1184" y="358"/>
                      </a:lnTo>
                      <a:lnTo>
                        <a:pt x="1185" y="358"/>
                      </a:lnTo>
                      <a:lnTo>
                        <a:pt x="1186" y="357"/>
                      </a:lnTo>
                      <a:lnTo>
                        <a:pt x="1187" y="358"/>
                      </a:lnTo>
                      <a:lnTo>
                        <a:pt x="1188" y="358"/>
                      </a:lnTo>
                      <a:lnTo>
                        <a:pt x="1189" y="359"/>
                      </a:lnTo>
                      <a:lnTo>
                        <a:pt x="1189" y="360"/>
                      </a:lnTo>
                      <a:lnTo>
                        <a:pt x="1190" y="360"/>
                      </a:lnTo>
                      <a:lnTo>
                        <a:pt x="1189" y="361"/>
                      </a:lnTo>
                      <a:lnTo>
                        <a:pt x="1191" y="362"/>
                      </a:lnTo>
                      <a:lnTo>
                        <a:pt x="1190" y="362"/>
                      </a:lnTo>
                      <a:lnTo>
                        <a:pt x="1190" y="363"/>
                      </a:lnTo>
                      <a:lnTo>
                        <a:pt x="1190" y="364"/>
                      </a:lnTo>
                      <a:lnTo>
                        <a:pt x="1191" y="365"/>
                      </a:lnTo>
                      <a:lnTo>
                        <a:pt x="1190" y="366"/>
                      </a:lnTo>
                      <a:lnTo>
                        <a:pt x="1190" y="367"/>
                      </a:lnTo>
                      <a:lnTo>
                        <a:pt x="1189" y="368"/>
                      </a:lnTo>
                      <a:lnTo>
                        <a:pt x="1189" y="369"/>
                      </a:lnTo>
                      <a:lnTo>
                        <a:pt x="1188" y="369"/>
                      </a:lnTo>
                      <a:lnTo>
                        <a:pt x="1188" y="370"/>
                      </a:lnTo>
                      <a:lnTo>
                        <a:pt x="1188" y="371"/>
                      </a:lnTo>
                      <a:lnTo>
                        <a:pt x="1189" y="371"/>
                      </a:lnTo>
                      <a:lnTo>
                        <a:pt x="1189" y="370"/>
                      </a:lnTo>
                      <a:lnTo>
                        <a:pt x="1190" y="370"/>
                      </a:lnTo>
                      <a:lnTo>
                        <a:pt x="1190" y="371"/>
                      </a:lnTo>
                      <a:lnTo>
                        <a:pt x="1191" y="371"/>
                      </a:lnTo>
                      <a:lnTo>
                        <a:pt x="1192" y="371"/>
                      </a:lnTo>
                      <a:lnTo>
                        <a:pt x="1192" y="370"/>
                      </a:lnTo>
                      <a:lnTo>
                        <a:pt x="1193" y="370"/>
                      </a:lnTo>
                      <a:lnTo>
                        <a:pt x="1193" y="369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6"/>
                      </a:lnTo>
                      <a:lnTo>
                        <a:pt x="1193" y="365"/>
                      </a:lnTo>
                      <a:lnTo>
                        <a:pt x="1193" y="364"/>
                      </a:lnTo>
                      <a:lnTo>
                        <a:pt x="1193" y="363"/>
                      </a:lnTo>
                      <a:lnTo>
                        <a:pt x="1194" y="363"/>
                      </a:lnTo>
                      <a:lnTo>
                        <a:pt x="1195" y="362"/>
                      </a:lnTo>
                      <a:lnTo>
                        <a:pt x="1194" y="362"/>
                      </a:lnTo>
                      <a:lnTo>
                        <a:pt x="1195" y="361"/>
                      </a:lnTo>
                      <a:lnTo>
                        <a:pt x="1195" y="360"/>
                      </a:lnTo>
                      <a:lnTo>
                        <a:pt x="1194" y="360"/>
                      </a:lnTo>
                      <a:lnTo>
                        <a:pt x="1194" y="359"/>
                      </a:lnTo>
                      <a:lnTo>
                        <a:pt x="1195" y="358"/>
                      </a:lnTo>
                      <a:lnTo>
                        <a:pt x="1196" y="358"/>
                      </a:lnTo>
                      <a:lnTo>
                        <a:pt x="1197" y="359"/>
                      </a:lnTo>
                      <a:lnTo>
                        <a:pt x="1197" y="360"/>
                      </a:lnTo>
                      <a:lnTo>
                        <a:pt x="1196" y="360"/>
                      </a:lnTo>
                      <a:lnTo>
                        <a:pt x="1195" y="361"/>
                      </a:lnTo>
                      <a:lnTo>
                        <a:pt x="1195" y="362"/>
                      </a:lnTo>
                      <a:lnTo>
                        <a:pt x="1196" y="362"/>
                      </a:lnTo>
                      <a:lnTo>
                        <a:pt x="1197" y="361"/>
                      </a:lnTo>
                      <a:lnTo>
                        <a:pt x="1198" y="362"/>
                      </a:lnTo>
                      <a:lnTo>
                        <a:pt x="1198" y="361"/>
                      </a:lnTo>
                      <a:lnTo>
                        <a:pt x="1199" y="362"/>
                      </a:lnTo>
                      <a:lnTo>
                        <a:pt x="1198" y="362"/>
                      </a:lnTo>
                      <a:lnTo>
                        <a:pt x="1199" y="364"/>
                      </a:lnTo>
                      <a:lnTo>
                        <a:pt x="1199" y="365"/>
                      </a:lnTo>
                      <a:lnTo>
                        <a:pt x="1199" y="367"/>
                      </a:lnTo>
                      <a:lnTo>
                        <a:pt x="1198" y="367"/>
                      </a:lnTo>
                      <a:lnTo>
                        <a:pt x="1199" y="367"/>
                      </a:lnTo>
                      <a:lnTo>
                        <a:pt x="1200" y="367"/>
                      </a:lnTo>
                      <a:lnTo>
                        <a:pt x="1200" y="366"/>
                      </a:lnTo>
                      <a:lnTo>
                        <a:pt x="1200" y="365"/>
                      </a:lnTo>
                      <a:lnTo>
                        <a:pt x="1200" y="364"/>
                      </a:lnTo>
                      <a:lnTo>
                        <a:pt x="1201" y="364"/>
                      </a:lnTo>
                      <a:lnTo>
                        <a:pt x="1201" y="363"/>
                      </a:lnTo>
                      <a:lnTo>
                        <a:pt x="1200" y="362"/>
                      </a:lnTo>
                      <a:lnTo>
                        <a:pt x="1199" y="361"/>
                      </a:lnTo>
                      <a:lnTo>
                        <a:pt x="1199" y="360"/>
                      </a:lnTo>
                      <a:lnTo>
                        <a:pt x="1201" y="360"/>
                      </a:lnTo>
                      <a:lnTo>
                        <a:pt x="1202" y="360"/>
                      </a:lnTo>
                      <a:lnTo>
                        <a:pt x="1203" y="359"/>
                      </a:lnTo>
                      <a:lnTo>
                        <a:pt x="1203" y="358"/>
                      </a:lnTo>
                      <a:lnTo>
                        <a:pt x="1204" y="358"/>
                      </a:lnTo>
                      <a:lnTo>
                        <a:pt x="1204" y="357"/>
                      </a:lnTo>
                      <a:lnTo>
                        <a:pt x="1205" y="357"/>
                      </a:lnTo>
                      <a:lnTo>
                        <a:pt x="1206" y="357"/>
                      </a:lnTo>
                      <a:lnTo>
                        <a:pt x="1207" y="358"/>
                      </a:lnTo>
                      <a:lnTo>
                        <a:pt x="1206" y="358"/>
                      </a:lnTo>
                      <a:lnTo>
                        <a:pt x="1206" y="359"/>
                      </a:lnTo>
                      <a:lnTo>
                        <a:pt x="1207" y="359"/>
                      </a:lnTo>
                      <a:lnTo>
                        <a:pt x="1206" y="359"/>
                      </a:lnTo>
                      <a:lnTo>
                        <a:pt x="1207" y="360"/>
                      </a:lnTo>
                      <a:lnTo>
                        <a:pt x="1207" y="361"/>
                      </a:lnTo>
                      <a:lnTo>
                        <a:pt x="1206" y="361"/>
                      </a:lnTo>
                      <a:lnTo>
                        <a:pt x="1206" y="362"/>
                      </a:lnTo>
                      <a:lnTo>
                        <a:pt x="1207" y="362"/>
                      </a:lnTo>
                      <a:lnTo>
                        <a:pt x="1206" y="362"/>
                      </a:lnTo>
                      <a:lnTo>
                        <a:pt x="1206" y="363"/>
                      </a:lnTo>
                      <a:lnTo>
                        <a:pt x="1207" y="364"/>
                      </a:lnTo>
                      <a:lnTo>
                        <a:pt x="1208" y="363"/>
                      </a:lnTo>
                      <a:lnTo>
                        <a:pt x="1209" y="362"/>
                      </a:lnTo>
                      <a:lnTo>
                        <a:pt x="1210" y="362"/>
                      </a:lnTo>
                      <a:lnTo>
                        <a:pt x="1211" y="362"/>
                      </a:lnTo>
                      <a:lnTo>
                        <a:pt x="1212" y="363"/>
                      </a:lnTo>
                      <a:lnTo>
                        <a:pt x="1213" y="364"/>
                      </a:lnTo>
                      <a:lnTo>
                        <a:pt x="1213" y="366"/>
                      </a:lnTo>
                      <a:lnTo>
                        <a:pt x="1214" y="367"/>
                      </a:lnTo>
                      <a:lnTo>
                        <a:pt x="1214" y="368"/>
                      </a:lnTo>
                      <a:lnTo>
                        <a:pt x="1213" y="368"/>
                      </a:lnTo>
                      <a:lnTo>
                        <a:pt x="1213" y="369"/>
                      </a:lnTo>
                      <a:lnTo>
                        <a:pt x="1213" y="370"/>
                      </a:lnTo>
                      <a:lnTo>
                        <a:pt x="1212" y="370"/>
                      </a:lnTo>
                      <a:lnTo>
                        <a:pt x="1213" y="370"/>
                      </a:lnTo>
                      <a:lnTo>
                        <a:pt x="1213" y="371"/>
                      </a:lnTo>
                      <a:lnTo>
                        <a:pt x="1213" y="372"/>
                      </a:lnTo>
                      <a:lnTo>
                        <a:pt x="1212" y="373"/>
                      </a:lnTo>
                      <a:lnTo>
                        <a:pt x="1212" y="374"/>
                      </a:lnTo>
                      <a:lnTo>
                        <a:pt x="1213" y="374"/>
                      </a:lnTo>
                      <a:lnTo>
                        <a:pt x="1213" y="373"/>
                      </a:lnTo>
                      <a:lnTo>
                        <a:pt x="1213" y="374"/>
                      </a:lnTo>
                      <a:lnTo>
                        <a:pt x="1213" y="375"/>
                      </a:lnTo>
                      <a:lnTo>
                        <a:pt x="1214" y="375"/>
                      </a:lnTo>
                      <a:lnTo>
                        <a:pt x="1214" y="376"/>
                      </a:lnTo>
                      <a:lnTo>
                        <a:pt x="1215" y="375"/>
                      </a:lnTo>
                      <a:lnTo>
                        <a:pt x="1216" y="373"/>
                      </a:lnTo>
                      <a:lnTo>
                        <a:pt x="1217" y="372"/>
                      </a:lnTo>
                      <a:lnTo>
                        <a:pt x="1217" y="371"/>
                      </a:lnTo>
                      <a:lnTo>
                        <a:pt x="1218" y="371"/>
                      </a:lnTo>
                      <a:lnTo>
                        <a:pt x="1218" y="370"/>
                      </a:lnTo>
                      <a:lnTo>
                        <a:pt x="1219" y="369"/>
                      </a:lnTo>
                      <a:lnTo>
                        <a:pt x="1219" y="368"/>
                      </a:lnTo>
                      <a:lnTo>
                        <a:pt x="1219" y="367"/>
                      </a:lnTo>
                      <a:lnTo>
                        <a:pt x="1219" y="366"/>
                      </a:lnTo>
                      <a:lnTo>
                        <a:pt x="1219" y="364"/>
                      </a:lnTo>
                      <a:lnTo>
                        <a:pt x="1219" y="363"/>
                      </a:lnTo>
                      <a:lnTo>
                        <a:pt x="1221" y="363"/>
                      </a:lnTo>
                      <a:lnTo>
                        <a:pt x="1221" y="364"/>
                      </a:lnTo>
                      <a:lnTo>
                        <a:pt x="1222" y="365"/>
                      </a:lnTo>
                      <a:lnTo>
                        <a:pt x="1223" y="365"/>
                      </a:lnTo>
                      <a:lnTo>
                        <a:pt x="1224" y="366"/>
                      </a:lnTo>
                      <a:lnTo>
                        <a:pt x="1224" y="367"/>
                      </a:lnTo>
                      <a:lnTo>
                        <a:pt x="1224" y="368"/>
                      </a:lnTo>
                      <a:lnTo>
                        <a:pt x="1224" y="369"/>
                      </a:lnTo>
                      <a:lnTo>
                        <a:pt x="1223" y="369"/>
                      </a:lnTo>
                      <a:lnTo>
                        <a:pt x="1224" y="370"/>
                      </a:lnTo>
                      <a:lnTo>
                        <a:pt x="1225" y="371"/>
                      </a:lnTo>
                      <a:lnTo>
                        <a:pt x="1224" y="372"/>
                      </a:lnTo>
                      <a:lnTo>
                        <a:pt x="1225" y="373"/>
                      </a:lnTo>
                      <a:lnTo>
                        <a:pt x="1226" y="373"/>
                      </a:lnTo>
                      <a:lnTo>
                        <a:pt x="1226" y="374"/>
                      </a:lnTo>
                      <a:lnTo>
                        <a:pt x="1227" y="375"/>
                      </a:lnTo>
                      <a:lnTo>
                        <a:pt x="1227" y="377"/>
                      </a:lnTo>
                      <a:lnTo>
                        <a:pt x="1228" y="378"/>
                      </a:lnTo>
                      <a:lnTo>
                        <a:pt x="1229" y="379"/>
                      </a:lnTo>
                      <a:lnTo>
                        <a:pt x="1229" y="380"/>
                      </a:lnTo>
                      <a:lnTo>
                        <a:pt x="1229" y="381"/>
                      </a:lnTo>
                      <a:lnTo>
                        <a:pt x="1228" y="382"/>
                      </a:lnTo>
                      <a:lnTo>
                        <a:pt x="1229" y="383"/>
                      </a:lnTo>
                      <a:lnTo>
                        <a:pt x="1229" y="382"/>
                      </a:lnTo>
                      <a:lnTo>
                        <a:pt x="1231" y="383"/>
                      </a:lnTo>
                      <a:lnTo>
                        <a:pt x="1231" y="381"/>
                      </a:lnTo>
                      <a:lnTo>
                        <a:pt x="1230" y="380"/>
                      </a:lnTo>
                      <a:lnTo>
                        <a:pt x="1230" y="379"/>
                      </a:lnTo>
                      <a:lnTo>
                        <a:pt x="1231" y="376"/>
                      </a:lnTo>
                      <a:lnTo>
                        <a:pt x="1230" y="375"/>
                      </a:lnTo>
                      <a:lnTo>
                        <a:pt x="1230" y="374"/>
                      </a:lnTo>
                      <a:lnTo>
                        <a:pt x="1230" y="372"/>
                      </a:lnTo>
                      <a:lnTo>
                        <a:pt x="1230" y="371"/>
                      </a:lnTo>
                      <a:lnTo>
                        <a:pt x="1230" y="370"/>
                      </a:lnTo>
                      <a:lnTo>
                        <a:pt x="1231" y="369"/>
                      </a:lnTo>
                      <a:lnTo>
                        <a:pt x="1230" y="368"/>
                      </a:lnTo>
                      <a:lnTo>
                        <a:pt x="1229" y="368"/>
                      </a:lnTo>
                      <a:lnTo>
                        <a:pt x="1229" y="367"/>
                      </a:lnTo>
                      <a:lnTo>
                        <a:pt x="1230" y="367"/>
                      </a:lnTo>
                      <a:lnTo>
                        <a:pt x="1230" y="366"/>
                      </a:lnTo>
                      <a:lnTo>
                        <a:pt x="1231" y="366"/>
                      </a:lnTo>
                      <a:lnTo>
                        <a:pt x="1231" y="365"/>
                      </a:lnTo>
                      <a:lnTo>
                        <a:pt x="1230" y="365"/>
                      </a:lnTo>
                      <a:lnTo>
                        <a:pt x="1231" y="364"/>
                      </a:lnTo>
                      <a:lnTo>
                        <a:pt x="1232" y="364"/>
                      </a:lnTo>
                      <a:lnTo>
                        <a:pt x="1234" y="364"/>
                      </a:lnTo>
                      <a:lnTo>
                        <a:pt x="1235" y="364"/>
                      </a:lnTo>
                      <a:lnTo>
                        <a:pt x="1236" y="365"/>
                      </a:lnTo>
                      <a:lnTo>
                        <a:pt x="1237" y="366"/>
                      </a:lnTo>
                      <a:lnTo>
                        <a:pt x="1236" y="367"/>
                      </a:lnTo>
                      <a:lnTo>
                        <a:pt x="1236" y="368"/>
                      </a:lnTo>
                      <a:lnTo>
                        <a:pt x="1236" y="369"/>
                      </a:lnTo>
                      <a:lnTo>
                        <a:pt x="1235" y="370"/>
                      </a:lnTo>
                      <a:lnTo>
                        <a:pt x="1235" y="371"/>
                      </a:lnTo>
                      <a:lnTo>
                        <a:pt x="1235" y="370"/>
                      </a:lnTo>
                      <a:lnTo>
                        <a:pt x="1236" y="370"/>
                      </a:lnTo>
                      <a:lnTo>
                        <a:pt x="1236" y="371"/>
                      </a:lnTo>
                      <a:lnTo>
                        <a:pt x="1237" y="371"/>
                      </a:lnTo>
                      <a:lnTo>
                        <a:pt x="1237" y="372"/>
                      </a:lnTo>
                      <a:lnTo>
                        <a:pt x="1238" y="372"/>
                      </a:lnTo>
                      <a:lnTo>
                        <a:pt x="1238" y="371"/>
                      </a:lnTo>
                      <a:lnTo>
                        <a:pt x="1239" y="371"/>
                      </a:lnTo>
                      <a:lnTo>
                        <a:pt x="1239" y="370"/>
                      </a:lnTo>
                      <a:lnTo>
                        <a:pt x="1239" y="369"/>
                      </a:lnTo>
                      <a:lnTo>
                        <a:pt x="1240" y="369"/>
                      </a:lnTo>
                      <a:lnTo>
                        <a:pt x="1241" y="369"/>
                      </a:lnTo>
                      <a:lnTo>
                        <a:pt x="1242" y="369"/>
                      </a:lnTo>
                      <a:lnTo>
                        <a:pt x="1241" y="368"/>
                      </a:lnTo>
                      <a:lnTo>
                        <a:pt x="1241" y="367"/>
                      </a:lnTo>
                      <a:lnTo>
                        <a:pt x="1240" y="367"/>
                      </a:lnTo>
                      <a:lnTo>
                        <a:pt x="1241" y="367"/>
                      </a:lnTo>
                      <a:lnTo>
                        <a:pt x="1242" y="367"/>
                      </a:lnTo>
                      <a:lnTo>
                        <a:pt x="1243" y="367"/>
                      </a:lnTo>
                      <a:lnTo>
                        <a:pt x="1244" y="366"/>
                      </a:lnTo>
                      <a:lnTo>
                        <a:pt x="1246" y="366"/>
                      </a:lnTo>
                      <a:lnTo>
                        <a:pt x="1247" y="366"/>
                      </a:lnTo>
                      <a:lnTo>
                        <a:pt x="1249" y="366"/>
                      </a:lnTo>
                      <a:lnTo>
                        <a:pt x="1250" y="367"/>
                      </a:lnTo>
                      <a:lnTo>
                        <a:pt x="1251" y="367"/>
                      </a:lnTo>
                      <a:lnTo>
                        <a:pt x="1251" y="368"/>
                      </a:lnTo>
                      <a:lnTo>
                        <a:pt x="1250" y="368"/>
                      </a:lnTo>
                      <a:lnTo>
                        <a:pt x="1250" y="367"/>
                      </a:lnTo>
                      <a:lnTo>
                        <a:pt x="1250" y="368"/>
                      </a:lnTo>
                      <a:lnTo>
                        <a:pt x="1250" y="369"/>
                      </a:lnTo>
                      <a:lnTo>
                        <a:pt x="1250" y="370"/>
                      </a:lnTo>
                      <a:lnTo>
                        <a:pt x="1249" y="370"/>
                      </a:lnTo>
                      <a:lnTo>
                        <a:pt x="1250" y="371"/>
                      </a:lnTo>
                      <a:lnTo>
                        <a:pt x="1251" y="371"/>
                      </a:lnTo>
                      <a:lnTo>
                        <a:pt x="1252" y="371"/>
                      </a:lnTo>
                      <a:lnTo>
                        <a:pt x="1252" y="372"/>
                      </a:lnTo>
                      <a:lnTo>
                        <a:pt x="1253" y="371"/>
                      </a:lnTo>
                      <a:lnTo>
                        <a:pt x="1253" y="372"/>
                      </a:lnTo>
                      <a:lnTo>
                        <a:pt x="1254" y="371"/>
                      </a:lnTo>
                      <a:lnTo>
                        <a:pt x="1253" y="370"/>
                      </a:lnTo>
                      <a:lnTo>
                        <a:pt x="1253" y="369"/>
                      </a:lnTo>
                      <a:lnTo>
                        <a:pt x="1254" y="370"/>
                      </a:lnTo>
                      <a:lnTo>
                        <a:pt x="1254" y="369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8" y="370"/>
                      </a:lnTo>
                      <a:lnTo>
                        <a:pt x="1258" y="371"/>
                      </a:lnTo>
                      <a:lnTo>
                        <a:pt x="1259" y="372"/>
                      </a:lnTo>
                      <a:lnTo>
                        <a:pt x="1259" y="373"/>
                      </a:lnTo>
                      <a:lnTo>
                        <a:pt x="1260" y="374"/>
                      </a:lnTo>
                      <a:lnTo>
                        <a:pt x="1259" y="375"/>
                      </a:lnTo>
                      <a:lnTo>
                        <a:pt x="1258" y="376"/>
                      </a:lnTo>
                      <a:lnTo>
                        <a:pt x="1257" y="376"/>
                      </a:lnTo>
                      <a:lnTo>
                        <a:pt x="1256" y="375"/>
                      </a:lnTo>
                      <a:lnTo>
                        <a:pt x="1255" y="375"/>
                      </a:lnTo>
                      <a:lnTo>
                        <a:pt x="1255" y="376"/>
                      </a:lnTo>
                      <a:lnTo>
                        <a:pt x="1255" y="377"/>
                      </a:lnTo>
                      <a:lnTo>
                        <a:pt x="1254" y="377"/>
                      </a:lnTo>
                      <a:lnTo>
                        <a:pt x="1255" y="378"/>
                      </a:lnTo>
                      <a:lnTo>
                        <a:pt x="1256" y="377"/>
                      </a:lnTo>
                      <a:lnTo>
                        <a:pt x="1256" y="378"/>
                      </a:lnTo>
                      <a:lnTo>
                        <a:pt x="1257" y="377"/>
                      </a:lnTo>
                      <a:lnTo>
                        <a:pt x="1258" y="377"/>
                      </a:lnTo>
                      <a:lnTo>
                        <a:pt x="1258" y="376"/>
                      </a:lnTo>
                      <a:lnTo>
                        <a:pt x="1259" y="376"/>
                      </a:lnTo>
                      <a:lnTo>
                        <a:pt x="1260" y="377"/>
                      </a:lnTo>
                      <a:lnTo>
                        <a:pt x="1260" y="376"/>
                      </a:lnTo>
                      <a:lnTo>
                        <a:pt x="1260" y="375"/>
                      </a:lnTo>
                      <a:lnTo>
                        <a:pt x="1261" y="375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3" y="374"/>
                      </a:lnTo>
                      <a:lnTo>
                        <a:pt x="1264" y="374"/>
                      </a:lnTo>
                      <a:lnTo>
                        <a:pt x="1264" y="375"/>
                      </a:lnTo>
                      <a:lnTo>
                        <a:pt x="1263" y="376"/>
                      </a:lnTo>
                      <a:lnTo>
                        <a:pt x="1263" y="377"/>
                      </a:lnTo>
                      <a:lnTo>
                        <a:pt x="1263" y="378"/>
                      </a:lnTo>
                      <a:lnTo>
                        <a:pt x="1263" y="379"/>
                      </a:lnTo>
                      <a:lnTo>
                        <a:pt x="1263" y="381"/>
                      </a:lnTo>
                      <a:lnTo>
                        <a:pt x="1262" y="381"/>
                      </a:lnTo>
                      <a:lnTo>
                        <a:pt x="1262" y="382"/>
                      </a:lnTo>
                      <a:lnTo>
                        <a:pt x="1262" y="383"/>
                      </a:lnTo>
                      <a:lnTo>
                        <a:pt x="1262" y="384"/>
                      </a:lnTo>
                      <a:lnTo>
                        <a:pt x="1262" y="385"/>
                      </a:lnTo>
                      <a:lnTo>
                        <a:pt x="1263" y="385"/>
                      </a:lnTo>
                      <a:lnTo>
                        <a:pt x="1263" y="384"/>
                      </a:lnTo>
                      <a:lnTo>
                        <a:pt x="1263" y="385"/>
                      </a:lnTo>
                      <a:lnTo>
                        <a:pt x="1264" y="385"/>
                      </a:lnTo>
                      <a:lnTo>
                        <a:pt x="1264" y="384"/>
                      </a:lnTo>
                      <a:lnTo>
                        <a:pt x="1264" y="383"/>
                      </a:lnTo>
                      <a:lnTo>
                        <a:pt x="1263" y="383"/>
                      </a:lnTo>
                      <a:lnTo>
                        <a:pt x="1263" y="382"/>
                      </a:lnTo>
                      <a:lnTo>
                        <a:pt x="1264" y="380"/>
                      </a:lnTo>
                      <a:lnTo>
                        <a:pt x="1265" y="379"/>
                      </a:lnTo>
                      <a:lnTo>
                        <a:pt x="1265" y="380"/>
                      </a:lnTo>
                      <a:lnTo>
                        <a:pt x="1265" y="381"/>
                      </a:lnTo>
                      <a:lnTo>
                        <a:pt x="1266" y="381"/>
                      </a:lnTo>
                      <a:lnTo>
                        <a:pt x="1266" y="380"/>
                      </a:lnTo>
                      <a:lnTo>
                        <a:pt x="1265" y="380"/>
                      </a:lnTo>
                      <a:lnTo>
                        <a:pt x="1265" y="379"/>
                      </a:lnTo>
                      <a:lnTo>
                        <a:pt x="1265" y="378"/>
                      </a:lnTo>
                      <a:lnTo>
                        <a:pt x="1266" y="378"/>
                      </a:lnTo>
                      <a:lnTo>
                        <a:pt x="1266" y="377"/>
                      </a:lnTo>
                      <a:lnTo>
                        <a:pt x="1265" y="377"/>
                      </a:lnTo>
                      <a:lnTo>
                        <a:pt x="1266" y="376"/>
                      </a:lnTo>
                      <a:lnTo>
                        <a:pt x="1267" y="377"/>
                      </a:lnTo>
                      <a:lnTo>
                        <a:pt x="1267" y="376"/>
                      </a:lnTo>
                      <a:lnTo>
                        <a:pt x="1268" y="376"/>
                      </a:lnTo>
                      <a:lnTo>
                        <a:pt x="1269" y="376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1" y="374"/>
                      </a:lnTo>
                      <a:lnTo>
                        <a:pt x="1271" y="375"/>
                      </a:lnTo>
                      <a:lnTo>
                        <a:pt x="1272" y="375"/>
                      </a:lnTo>
                      <a:lnTo>
                        <a:pt x="1272" y="376"/>
                      </a:lnTo>
                      <a:lnTo>
                        <a:pt x="1273" y="377"/>
                      </a:lnTo>
                      <a:lnTo>
                        <a:pt x="1273" y="378"/>
                      </a:lnTo>
                      <a:lnTo>
                        <a:pt x="1273" y="379"/>
                      </a:lnTo>
                      <a:lnTo>
                        <a:pt x="1272" y="379"/>
                      </a:lnTo>
                      <a:lnTo>
                        <a:pt x="1271" y="379"/>
                      </a:lnTo>
                      <a:lnTo>
                        <a:pt x="1272" y="380"/>
                      </a:lnTo>
                      <a:lnTo>
                        <a:pt x="1272" y="381"/>
                      </a:lnTo>
                      <a:lnTo>
                        <a:pt x="1273" y="381"/>
                      </a:lnTo>
                      <a:lnTo>
                        <a:pt x="1273" y="382"/>
                      </a:lnTo>
                      <a:lnTo>
                        <a:pt x="1272" y="383"/>
                      </a:lnTo>
                      <a:lnTo>
                        <a:pt x="1271" y="383"/>
                      </a:lnTo>
                      <a:lnTo>
                        <a:pt x="1272" y="383"/>
                      </a:lnTo>
                      <a:lnTo>
                        <a:pt x="1273" y="383"/>
                      </a:lnTo>
                      <a:lnTo>
                        <a:pt x="1273" y="384"/>
                      </a:lnTo>
                      <a:lnTo>
                        <a:pt x="1272" y="384"/>
                      </a:lnTo>
                      <a:lnTo>
                        <a:pt x="1273" y="384"/>
                      </a:lnTo>
                      <a:lnTo>
                        <a:pt x="1273" y="385"/>
                      </a:lnTo>
                      <a:lnTo>
                        <a:pt x="1273" y="386"/>
                      </a:lnTo>
                      <a:lnTo>
                        <a:pt x="1274" y="386"/>
                      </a:lnTo>
                      <a:lnTo>
                        <a:pt x="1273" y="385"/>
                      </a:lnTo>
                      <a:lnTo>
                        <a:pt x="1274" y="385"/>
                      </a:lnTo>
                      <a:lnTo>
                        <a:pt x="1274" y="383"/>
                      </a:lnTo>
                      <a:lnTo>
                        <a:pt x="1275" y="382"/>
                      </a:lnTo>
                      <a:lnTo>
                        <a:pt x="1275" y="379"/>
                      </a:lnTo>
                      <a:lnTo>
                        <a:pt x="1276" y="379"/>
                      </a:lnTo>
                      <a:lnTo>
                        <a:pt x="1276" y="380"/>
                      </a:lnTo>
                      <a:lnTo>
                        <a:pt x="1275" y="381"/>
                      </a:lnTo>
                      <a:lnTo>
                        <a:pt x="1275" y="382"/>
                      </a:lnTo>
                      <a:lnTo>
                        <a:pt x="1275" y="385"/>
                      </a:lnTo>
                      <a:lnTo>
                        <a:pt x="1275" y="386"/>
                      </a:lnTo>
                      <a:lnTo>
                        <a:pt x="1275" y="387"/>
                      </a:lnTo>
                      <a:lnTo>
                        <a:pt x="1274" y="389"/>
                      </a:lnTo>
                      <a:lnTo>
                        <a:pt x="1275" y="389"/>
                      </a:lnTo>
                      <a:lnTo>
                        <a:pt x="1275" y="388"/>
                      </a:lnTo>
                      <a:lnTo>
                        <a:pt x="1276" y="388"/>
                      </a:lnTo>
                      <a:lnTo>
                        <a:pt x="1277" y="389"/>
                      </a:lnTo>
                      <a:lnTo>
                        <a:pt x="1278" y="389"/>
                      </a:lnTo>
                      <a:lnTo>
                        <a:pt x="1277" y="389"/>
                      </a:lnTo>
                      <a:lnTo>
                        <a:pt x="1276" y="388"/>
                      </a:lnTo>
                      <a:lnTo>
                        <a:pt x="1276" y="387"/>
                      </a:lnTo>
                      <a:lnTo>
                        <a:pt x="1275" y="386"/>
                      </a:lnTo>
                      <a:lnTo>
                        <a:pt x="1276" y="386"/>
                      </a:lnTo>
                      <a:lnTo>
                        <a:pt x="1276" y="385"/>
                      </a:lnTo>
                      <a:lnTo>
                        <a:pt x="1276" y="383"/>
                      </a:lnTo>
                      <a:lnTo>
                        <a:pt x="1276" y="382"/>
                      </a:lnTo>
                      <a:lnTo>
                        <a:pt x="1276" y="381"/>
                      </a:lnTo>
                      <a:lnTo>
                        <a:pt x="1277" y="382"/>
                      </a:lnTo>
                      <a:lnTo>
                        <a:pt x="1277" y="383"/>
                      </a:lnTo>
                      <a:lnTo>
                        <a:pt x="1277" y="382"/>
                      </a:lnTo>
                      <a:lnTo>
                        <a:pt x="1278" y="383"/>
                      </a:lnTo>
                      <a:lnTo>
                        <a:pt x="1278" y="382"/>
                      </a:lnTo>
                      <a:lnTo>
                        <a:pt x="1279" y="382"/>
                      </a:lnTo>
                      <a:lnTo>
                        <a:pt x="1278" y="381"/>
                      </a:lnTo>
                      <a:lnTo>
                        <a:pt x="1279" y="381"/>
                      </a:lnTo>
                      <a:lnTo>
                        <a:pt x="1280" y="381"/>
                      </a:lnTo>
                      <a:lnTo>
                        <a:pt x="1281" y="380"/>
                      </a:lnTo>
                      <a:lnTo>
                        <a:pt x="1283" y="379"/>
                      </a:lnTo>
                      <a:lnTo>
                        <a:pt x="1284" y="379"/>
                      </a:lnTo>
                      <a:lnTo>
                        <a:pt x="1285" y="380"/>
                      </a:lnTo>
                      <a:lnTo>
                        <a:pt x="1285" y="381"/>
                      </a:lnTo>
                      <a:lnTo>
                        <a:pt x="1286" y="382"/>
                      </a:lnTo>
                      <a:lnTo>
                        <a:pt x="1286" y="383"/>
                      </a:lnTo>
                      <a:lnTo>
                        <a:pt x="1286" y="382"/>
                      </a:lnTo>
                      <a:lnTo>
                        <a:pt x="1285" y="382"/>
                      </a:lnTo>
                      <a:lnTo>
                        <a:pt x="1285" y="383"/>
                      </a:lnTo>
                      <a:lnTo>
                        <a:pt x="1285" y="384"/>
                      </a:lnTo>
                      <a:lnTo>
                        <a:pt x="1284" y="384"/>
                      </a:lnTo>
                      <a:lnTo>
                        <a:pt x="1284" y="385"/>
                      </a:lnTo>
                      <a:lnTo>
                        <a:pt x="1285" y="385"/>
                      </a:lnTo>
                      <a:lnTo>
                        <a:pt x="1284" y="386"/>
                      </a:lnTo>
                      <a:lnTo>
                        <a:pt x="1283" y="387"/>
                      </a:lnTo>
                      <a:lnTo>
                        <a:pt x="1283" y="388"/>
                      </a:lnTo>
                      <a:lnTo>
                        <a:pt x="1284" y="387"/>
                      </a:lnTo>
                      <a:lnTo>
                        <a:pt x="1285" y="388"/>
                      </a:lnTo>
                      <a:lnTo>
                        <a:pt x="1285" y="389"/>
                      </a:lnTo>
                      <a:lnTo>
                        <a:pt x="1285" y="388"/>
                      </a:lnTo>
                      <a:lnTo>
                        <a:pt x="1286" y="388"/>
                      </a:lnTo>
                      <a:lnTo>
                        <a:pt x="1286" y="389"/>
                      </a:lnTo>
                      <a:lnTo>
                        <a:pt x="1286" y="390"/>
                      </a:lnTo>
                      <a:lnTo>
                        <a:pt x="1285" y="390"/>
                      </a:lnTo>
                      <a:lnTo>
                        <a:pt x="1286" y="391"/>
                      </a:lnTo>
                      <a:lnTo>
                        <a:pt x="1286" y="392"/>
                      </a:lnTo>
                      <a:lnTo>
                        <a:pt x="1287" y="393"/>
                      </a:lnTo>
                      <a:lnTo>
                        <a:pt x="1288" y="394"/>
                      </a:lnTo>
                      <a:lnTo>
                        <a:pt x="1287" y="395"/>
                      </a:lnTo>
                      <a:lnTo>
                        <a:pt x="1287" y="396"/>
                      </a:lnTo>
                      <a:lnTo>
                        <a:pt x="1286" y="395"/>
                      </a:lnTo>
                      <a:lnTo>
                        <a:pt x="1285" y="396"/>
                      </a:lnTo>
                      <a:lnTo>
                        <a:pt x="1286" y="397"/>
                      </a:lnTo>
                      <a:lnTo>
                        <a:pt x="1287" y="397"/>
                      </a:lnTo>
                      <a:lnTo>
                        <a:pt x="1287" y="398"/>
                      </a:lnTo>
                      <a:lnTo>
                        <a:pt x="1288" y="398"/>
                      </a:lnTo>
                      <a:lnTo>
                        <a:pt x="1289" y="397"/>
                      </a:lnTo>
                      <a:lnTo>
                        <a:pt x="1289" y="398"/>
                      </a:lnTo>
                      <a:lnTo>
                        <a:pt x="1289" y="397"/>
                      </a:lnTo>
                      <a:lnTo>
                        <a:pt x="1289" y="396"/>
                      </a:lnTo>
                      <a:lnTo>
                        <a:pt x="1290" y="396"/>
                      </a:lnTo>
                      <a:lnTo>
                        <a:pt x="1291" y="396"/>
                      </a:lnTo>
                      <a:lnTo>
                        <a:pt x="1290" y="396"/>
                      </a:lnTo>
                      <a:lnTo>
                        <a:pt x="1290" y="395"/>
                      </a:lnTo>
                      <a:lnTo>
                        <a:pt x="1290" y="394"/>
                      </a:lnTo>
                      <a:lnTo>
                        <a:pt x="1290" y="392"/>
                      </a:lnTo>
                      <a:lnTo>
                        <a:pt x="1290" y="391"/>
                      </a:lnTo>
                      <a:lnTo>
                        <a:pt x="1292" y="391"/>
                      </a:lnTo>
                      <a:lnTo>
                        <a:pt x="1293" y="391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88"/>
                      </a:lnTo>
                      <a:lnTo>
                        <a:pt x="1293" y="387"/>
                      </a:lnTo>
                      <a:lnTo>
                        <a:pt x="1293" y="386"/>
                      </a:lnTo>
                      <a:lnTo>
                        <a:pt x="1294" y="386"/>
                      </a:lnTo>
                      <a:lnTo>
                        <a:pt x="1294" y="385"/>
                      </a:lnTo>
                      <a:lnTo>
                        <a:pt x="1295" y="386"/>
                      </a:lnTo>
                      <a:lnTo>
                        <a:pt x="1295" y="387"/>
                      </a:lnTo>
                      <a:lnTo>
                        <a:pt x="1296" y="387"/>
                      </a:lnTo>
                      <a:lnTo>
                        <a:pt x="1296" y="386"/>
                      </a:lnTo>
                      <a:lnTo>
                        <a:pt x="1296" y="385"/>
                      </a:lnTo>
                      <a:lnTo>
                        <a:pt x="1297" y="385"/>
                      </a:lnTo>
                      <a:lnTo>
                        <a:pt x="1297" y="384"/>
                      </a:lnTo>
                      <a:lnTo>
                        <a:pt x="1296" y="384"/>
                      </a:lnTo>
                      <a:lnTo>
                        <a:pt x="1295" y="384"/>
                      </a:lnTo>
                      <a:lnTo>
                        <a:pt x="1296" y="383"/>
                      </a:lnTo>
                      <a:lnTo>
                        <a:pt x="1297" y="383"/>
                      </a:lnTo>
                      <a:lnTo>
                        <a:pt x="1298" y="384"/>
                      </a:lnTo>
                      <a:lnTo>
                        <a:pt x="1299" y="385"/>
                      </a:lnTo>
                      <a:lnTo>
                        <a:pt x="1299" y="386"/>
                      </a:lnTo>
                      <a:lnTo>
                        <a:pt x="1298" y="386"/>
                      </a:lnTo>
                      <a:lnTo>
                        <a:pt x="1298" y="387"/>
                      </a:lnTo>
                      <a:lnTo>
                        <a:pt x="1299" y="387"/>
                      </a:lnTo>
                      <a:lnTo>
                        <a:pt x="1299" y="388"/>
                      </a:lnTo>
                      <a:lnTo>
                        <a:pt x="1299" y="389"/>
                      </a:lnTo>
                      <a:lnTo>
                        <a:pt x="1298" y="389"/>
                      </a:lnTo>
                      <a:lnTo>
                        <a:pt x="1297" y="389"/>
                      </a:lnTo>
                      <a:lnTo>
                        <a:pt x="1296" y="389"/>
                      </a:lnTo>
                      <a:lnTo>
                        <a:pt x="1297" y="390"/>
                      </a:lnTo>
                      <a:lnTo>
                        <a:pt x="1298" y="390"/>
                      </a:lnTo>
                      <a:lnTo>
                        <a:pt x="1298" y="391"/>
                      </a:lnTo>
                      <a:lnTo>
                        <a:pt x="1298" y="392"/>
                      </a:lnTo>
                      <a:lnTo>
                        <a:pt x="1297" y="392"/>
                      </a:lnTo>
                      <a:lnTo>
                        <a:pt x="1297" y="393"/>
                      </a:lnTo>
                      <a:lnTo>
                        <a:pt x="1296" y="394"/>
                      </a:lnTo>
                      <a:lnTo>
                        <a:pt x="1297" y="393"/>
                      </a:lnTo>
                      <a:lnTo>
                        <a:pt x="1298" y="393"/>
                      </a:lnTo>
                      <a:lnTo>
                        <a:pt x="1298" y="394"/>
                      </a:lnTo>
                      <a:lnTo>
                        <a:pt x="1296" y="395"/>
                      </a:lnTo>
                      <a:lnTo>
                        <a:pt x="1296" y="396"/>
                      </a:lnTo>
                      <a:lnTo>
                        <a:pt x="1297" y="396"/>
                      </a:lnTo>
                      <a:lnTo>
                        <a:pt x="1297" y="397"/>
                      </a:lnTo>
                      <a:lnTo>
                        <a:pt x="1297" y="396"/>
                      </a:lnTo>
                      <a:lnTo>
                        <a:pt x="1297" y="395"/>
                      </a:lnTo>
                      <a:lnTo>
                        <a:pt x="1298" y="395"/>
                      </a:lnTo>
                      <a:lnTo>
                        <a:pt x="1299" y="395"/>
                      </a:lnTo>
                      <a:lnTo>
                        <a:pt x="1299" y="394"/>
                      </a:lnTo>
                      <a:lnTo>
                        <a:pt x="1299" y="393"/>
                      </a:lnTo>
                      <a:lnTo>
                        <a:pt x="1300" y="393"/>
                      </a:lnTo>
                      <a:lnTo>
                        <a:pt x="1300" y="394"/>
                      </a:lnTo>
                      <a:lnTo>
                        <a:pt x="1300" y="395"/>
                      </a:lnTo>
                      <a:lnTo>
                        <a:pt x="1301" y="396"/>
                      </a:lnTo>
                      <a:lnTo>
                        <a:pt x="1300" y="396"/>
                      </a:lnTo>
                      <a:lnTo>
                        <a:pt x="1301" y="396"/>
                      </a:lnTo>
                      <a:lnTo>
                        <a:pt x="1301" y="397"/>
                      </a:lnTo>
                      <a:lnTo>
                        <a:pt x="1300" y="398"/>
                      </a:lnTo>
                      <a:lnTo>
                        <a:pt x="1299" y="399"/>
                      </a:lnTo>
                      <a:lnTo>
                        <a:pt x="1299" y="400"/>
                      </a:lnTo>
                      <a:lnTo>
                        <a:pt x="1300" y="401"/>
                      </a:lnTo>
                      <a:lnTo>
                        <a:pt x="1300" y="400"/>
                      </a:lnTo>
                      <a:lnTo>
                        <a:pt x="1300" y="399"/>
                      </a:lnTo>
                      <a:lnTo>
                        <a:pt x="1301" y="398"/>
                      </a:lnTo>
                      <a:lnTo>
                        <a:pt x="1301" y="397"/>
                      </a:lnTo>
                      <a:lnTo>
                        <a:pt x="1302" y="397"/>
                      </a:lnTo>
                      <a:lnTo>
                        <a:pt x="1302" y="398"/>
                      </a:lnTo>
                      <a:lnTo>
                        <a:pt x="1303" y="398"/>
                      </a:lnTo>
                      <a:lnTo>
                        <a:pt x="1303" y="399"/>
                      </a:lnTo>
                      <a:lnTo>
                        <a:pt x="1302" y="400"/>
                      </a:lnTo>
                      <a:lnTo>
                        <a:pt x="1302" y="401"/>
                      </a:lnTo>
                      <a:lnTo>
                        <a:pt x="1303" y="401"/>
                      </a:lnTo>
                      <a:lnTo>
                        <a:pt x="1303" y="400"/>
                      </a:lnTo>
                      <a:lnTo>
                        <a:pt x="1304" y="399"/>
                      </a:lnTo>
                      <a:lnTo>
                        <a:pt x="1304" y="398"/>
                      </a:lnTo>
                      <a:lnTo>
                        <a:pt x="1303" y="398"/>
                      </a:lnTo>
                      <a:lnTo>
                        <a:pt x="1303" y="397"/>
                      </a:lnTo>
                      <a:lnTo>
                        <a:pt x="1304" y="397"/>
                      </a:lnTo>
                      <a:lnTo>
                        <a:pt x="1303" y="397"/>
                      </a:lnTo>
                      <a:lnTo>
                        <a:pt x="1302" y="396"/>
                      </a:lnTo>
                      <a:lnTo>
                        <a:pt x="1303" y="396"/>
                      </a:lnTo>
                      <a:lnTo>
                        <a:pt x="1302" y="395"/>
                      </a:lnTo>
                      <a:lnTo>
                        <a:pt x="1304" y="394"/>
                      </a:lnTo>
                      <a:lnTo>
                        <a:pt x="1305" y="394"/>
                      </a:lnTo>
                      <a:lnTo>
                        <a:pt x="1305" y="395"/>
                      </a:lnTo>
                      <a:lnTo>
                        <a:pt x="1305" y="396"/>
                      </a:lnTo>
                      <a:lnTo>
                        <a:pt x="1306" y="396"/>
                      </a:lnTo>
                      <a:lnTo>
                        <a:pt x="1306" y="395"/>
                      </a:lnTo>
                      <a:lnTo>
                        <a:pt x="1305" y="394"/>
                      </a:lnTo>
                      <a:lnTo>
                        <a:pt x="1306" y="393"/>
                      </a:lnTo>
                      <a:lnTo>
                        <a:pt x="1306" y="392"/>
                      </a:lnTo>
                      <a:lnTo>
                        <a:pt x="1307" y="393"/>
                      </a:lnTo>
                      <a:lnTo>
                        <a:pt x="1307" y="394"/>
                      </a:lnTo>
                      <a:lnTo>
                        <a:pt x="1308" y="394"/>
                      </a:lnTo>
                      <a:lnTo>
                        <a:pt x="1308" y="395"/>
                      </a:lnTo>
                      <a:lnTo>
                        <a:pt x="1308" y="396"/>
                      </a:lnTo>
                      <a:lnTo>
                        <a:pt x="1308" y="397"/>
                      </a:lnTo>
                      <a:lnTo>
                        <a:pt x="1308" y="398"/>
                      </a:lnTo>
                      <a:lnTo>
                        <a:pt x="1308" y="399"/>
                      </a:lnTo>
                      <a:lnTo>
                        <a:pt x="1309" y="401"/>
                      </a:lnTo>
                      <a:lnTo>
                        <a:pt x="1309" y="402"/>
                      </a:lnTo>
                      <a:lnTo>
                        <a:pt x="1308" y="402"/>
                      </a:lnTo>
                      <a:lnTo>
                        <a:pt x="1308" y="403"/>
                      </a:lnTo>
                      <a:lnTo>
                        <a:pt x="1307" y="403"/>
                      </a:lnTo>
                      <a:lnTo>
                        <a:pt x="1308" y="403"/>
                      </a:lnTo>
                      <a:lnTo>
                        <a:pt x="1310" y="402"/>
                      </a:lnTo>
                      <a:lnTo>
                        <a:pt x="1310" y="401"/>
                      </a:lnTo>
                      <a:lnTo>
                        <a:pt x="1310" y="400"/>
                      </a:lnTo>
                      <a:lnTo>
                        <a:pt x="1309" y="398"/>
                      </a:lnTo>
                      <a:lnTo>
                        <a:pt x="1310" y="395"/>
                      </a:lnTo>
                      <a:lnTo>
                        <a:pt x="1311" y="394"/>
                      </a:lnTo>
                      <a:lnTo>
                        <a:pt x="1310" y="394"/>
                      </a:lnTo>
                      <a:lnTo>
                        <a:pt x="1311" y="394"/>
                      </a:lnTo>
                      <a:lnTo>
                        <a:pt x="1311" y="393"/>
                      </a:lnTo>
                      <a:lnTo>
                        <a:pt x="1312" y="393"/>
                      </a:lnTo>
                      <a:lnTo>
                        <a:pt x="1313" y="394"/>
                      </a:lnTo>
                      <a:lnTo>
                        <a:pt x="1314" y="396"/>
                      </a:lnTo>
                      <a:lnTo>
                        <a:pt x="1314" y="397"/>
                      </a:lnTo>
                      <a:lnTo>
                        <a:pt x="1315" y="397"/>
                      </a:lnTo>
                      <a:lnTo>
                        <a:pt x="1315" y="398"/>
                      </a:lnTo>
                      <a:lnTo>
                        <a:pt x="1315" y="397"/>
                      </a:lnTo>
                      <a:lnTo>
                        <a:pt x="1316" y="397"/>
                      </a:lnTo>
                      <a:lnTo>
                        <a:pt x="1316" y="396"/>
                      </a:lnTo>
                      <a:lnTo>
                        <a:pt x="1315" y="396"/>
                      </a:lnTo>
                      <a:lnTo>
                        <a:pt x="1315" y="395"/>
                      </a:lnTo>
                      <a:lnTo>
                        <a:pt x="1314" y="393"/>
                      </a:lnTo>
                      <a:lnTo>
                        <a:pt x="1314" y="392"/>
                      </a:lnTo>
                      <a:lnTo>
                        <a:pt x="1315" y="392"/>
                      </a:lnTo>
                      <a:lnTo>
                        <a:pt x="1316" y="392"/>
                      </a:lnTo>
                      <a:lnTo>
                        <a:pt x="1316" y="393"/>
                      </a:lnTo>
                      <a:lnTo>
                        <a:pt x="1317" y="393"/>
                      </a:lnTo>
                      <a:lnTo>
                        <a:pt x="1317" y="392"/>
                      </a:lnTo>
                      <a:lnTo>
                        <a:pt x="1316" y="392"/>
                      </a:lnTo>
                      <a:lnTo>
                        <a:pt x="1316" y="391"/>
                      </a:lnTo>
                      <a:lnTo>
                        <a:pt x="1316" y="390"/>
                      </a:lnTo>
                      <a:lnTo>
                        <a:pt x="1317" y="390"/>
                      </a:lnTo>
                      <a:lnTo>
                        <a:pt x="1318" y="390"/>
                      </a:lnTo>
                      <a:lnTo>
                        <a:pt x="1319" y="390"/>
                      </a:lnTo>
                      <a:lnTo>
                        <a:pt x="1319" y="391"/>
                      </a:lnTo>
                      <a:lnTo>
                        <a:pt x="1318" y="391"/>
                      </a:lnTo>
                      <a:lnTo>
                        <a:pt x="1319" y="392"/>
                      </a:lnTo>
                      <a:lnTo>
                        <a:pt x="1319" y="393"/>
                      </a:lnTo>
                      <a:lnTo>
                        <a:pt x="1321" y="393"/>
                      </a:lnTo>
                      <a:lnTo>
                        <a:pt x="1322" y="394"/>
                      </a:lnTo>
                      <a:lnTo>
                        <a:pt x="1321" y="395"/>
                      </a:lnTo>
                      <a:lnTo>
                        <a:pt x="1322" y="395"/>
                      </a:lnTo>
                      <a:lnTo>
                        <a:pt x="1322" y="396"/>
                      </a:lnTo>
                      <a:lnTo>
                        <a:pt x="1322" y="397"/>
                      </a:lnTo>
                      <a:lnTo>
                        <a:pt x="1321" y="397"/>
                      </a:lnTo>
                      <a:lnTo>
                        <a:pt x="1321" y="396"/>
                      </a:lnTo>
                      <a:lnTo>
                        <a:pt x="1320" y="397"/>
                      </a:lnTo>
                      <a:lnTo>
                        <a:pt x="1321" y="397"/>
                      </a:lnTo>
                      <a:lnTo>
                        <a:pt x="1321" y="398"/>
                      </a:lnTo>
                      <a:lnTo>
                        <a:pt x="1320" y="398"/>
                      </a:lnTo>
                      <a:lnTo>
                        <a:pt x="1321" y="398"/>
                      </a:lnTo>
                      <a:lnTo>
                        <a:pt x="1321" y="399"/>
                      </a:lnTo>
                      <a:lnTo>
                        <a:pt x="1320" y="399"/>
                      </a:lnTo>
                      <a:lnTo>
                        <a:pt x="1319" y="399"/>
                      </a:lnTo>
                      <a:lnTo>
                        <a:pt x="1319" y="400"/>
                      </a:lnTo>
                      <a:lnTo>
                        <a:pt x="1320" y="401"/>
                      </a:lnTo>
                      <a:lnTo>
                        <a:pt x="1319" y="401"/>
                      </a:lnTo>
                      <a:lnTo>
                        <a:pt x="1318" y="401"/>
                      </a:lnTo>
                      <a:lnTo>
                        <a:pt x="1318" y="402"/>
                      </a:lnTo>
                      <a:lnTo>
                        <a:pt x="1319" y="402"/>
                      </a:lnTo>
                      <a:lnTo>
                        <a:pt x="1319" y="403"/>
                      </a:lnTo>
                      <a:lnTo>
                        <a:pt x="1320" y="403"/>
                      </a:lnTo>
                      <a:lnTo>
                        <a:pt x="1320" y="404"/>
                      </a:lnTo>
                      <a:lnTo>
                        <a:pt x="1319" y="405"/>
                      </a:lnTo>
                      <a:lnTo>
                        <a:pt x="1319" y="406"/>
                      </a:lnTo>
                      <a:lnTo>
                        <a:pt x="1318" y="406"/>
                      </a:lnTo>
                      <a:lnTo>
                        <a:pt x="1317" y="406"/>
                      </a:lnTo>
                      <a:lnTo>
                        <a:pt x="1316" y="406"/>
                      </a:lnTo>
                      <a:lnTo>
                        <a:pt x="1316" y="407"/>
                      </a:lnTo>
                      <a:lnTo>
                        <a:pt x="1315" y="407"/>
                      </a:lnTo>
                      <a:lnTo>
                        <a:pt x="1314" y="407"/>
                      </a:lnTo>
                      <a:lnTo>
                        <a:pt x="1314" y="408"/>
                      </a:lnTo>
                      <a:lnTo>
                        <a:pt x="1315" y="410"/>
                      </a:lnTo>
                      <a:lnTo>
                        <a:pt x="1315" y="409"/>
                      </a:lnTo>
                      <a:lnTo>
                        <a:pt x="1316" y="409"/>
                      </a:lnTo>
                      <a:lnTo>
                        <a:pt x="1317" y="409"/>
                      </a:lnTo>
                      <a:lnTo>
                        <a:pt x="1318" y="408"/>
                      </a:lnTo>
                      <a:lnTo>
                        <a:pt x="1318" y="409"/>
                      </a:lnTo>
                      <a:lnTo>
                        <a:pt x="1317" y="409"/>
                      </a:lnTo>
                      <a:lnTo>
                        <a:pt x="1318" y="409"/>
                      </a:lnTo>
                      <a:lnTo>
                        <a:pt x="1320" y="409"/>
                      </a:lnTo>
                      <a:lnTo>
                        <a:pt x="1320" y="408"/>
                      </a:lnTo>
                      <a:lnTo>
                        <a:pt x="1321" y="408"/>
                      </a:lnTo>
                      <a:lnTo>
                        <a:pt x="1322" y="408"/>
                      </a:lnTo>
                      <a:lnTo>
                        <a:pt x="1323" y="408"/>
                      </a:lnTo>
                      <a:lnTo>
                        <a:pt x="1323" y="407"/>
                      </a:lnTo>
                      <a:lnTo>
                        <a:pt x="1323" y="408"/>
                      </a:lnTo>
                      <a:lnTo>
                        <a:pt x="1323" y="409"/>
                      </a:lnTo>
                      <a:lnTo>
                        <a:pt x="1323" y="410"/>
                      </a:lnTo>
                      <a:lnTo>
                        <a:pt x="1325" y="410"/>
                      </a:lnTo>
                      <a:lnTo>
                        <a:pt x="1326" y="409"/>
                      </a:lnTo>
                      <a:lnTo>
                        <a:pt x="1326" y="408"/>
                      </a:lnTo>
                      <a:lnTo>
                        <a:pt x="1327" y="407"/>
                      </a:lnTo>
                      <a:lnTo>
                        <a:pt x="1327" y="406"/>
                      </a:lnTo>
                      <a:lnTo>
                        <a:pt x="1328" y="406"/>
                      </a:lnTo>
                      <a:lnTo>
                        <a:pt x="1327" y="405"/>
                      </a:lnTo>
                      <a:lnTo>
                        <a:pt x="1328" y="405"/>
                      </a:lnTo>
                      <a:lnTo>
                        <a:pt x="1327" y="404"/>
                      </a:lnTo>
                      <a:lnTo>
                        <a:pt x="1327" y="403"/>
                      </a:lnTo>
                      <a:lnTo>
                        <a:pt x="1328" y="403"/>
                      </a:lnTo>
                      <a:lnTo>
                        <a:pt x="1329" y="403"/>
                      </a:lnTo>
                      <a:lnTo>
                        <a:pt x="1329" y="404"/>
                      </a:lnTo>
                      <a:lnTo>
                        <a:pt x="1329" y="405"/>
                      </a:lnTo>
                      <a:lnTo>
                        <a:pt x="1329" y="406"/>
                      </a:lnTo>
                      <a:lnTo>
                        <a:pt x="1329" y="407"/>
                      </a:lnTo>
                      <a:lnTo>
                        <a:pt x="1329" y="408"/>
                      </a:lnTo>
                      <a:lnTo>
                        <a:pt x="1329" y="409"/>
                      </a:lnTo>
                      <a:lnTo>
                        <a:pt x="1330" y="410"/>
                      </a:lnTo>
                      <a:lnTo>
                        <a:pt x="1329" y="411"/>
                      </a:lnTo>
                      <a:lnTo>
                        <a:pt x="1330" y="411"/>
                      </a:lnTo>
                      <a:lnTo>
                        <a:pt x="1330" y="410"/>
                      </a:lnTo>
                      <a:lnTo>
                        <a:pt x="1330" y="409"/>
                      </a:lnTo>
                      <a:lnTo>
                        <a:pt x="1330" y="408"/>
                      </a:lnTo>
                      <a:lnTo>
                        <a:pt x="1331" y="407"/>
                      </a:lnTo>
                      <a:lnTo>
                        <a:pt x="1331" y="408"/>
                      </a:lnTo>
                      <a:lnTo>
                        <a:pt x="1332" y="407"/>
                      </a:lnTo>
                      <a:lnTo>
                        <a:pt x="1331" y="407"/>
                      </a:lnTo>
                      <a:lnTo>
                        <a:pt x="1330" y="406"/>
                      </a:lnTo>
                      <a:lnTo>
                        <a:pt x="1331" y="405"/>
                      </a:lnTo>
                      <a:lnTo>
                        <a:pt x="1332" y="405"/>
                      </a:lnTo>
                      <a:lnTo>
                        <a:pt x="1332" y="404"/>
                      </a:lnTo>
                      <a:lnTo>
                        <a:pt x="1332" y="403"/>
                      </a:lnTo>
                      <a:lnTo>
                        <a:pt x="1333" y="402"/>
                      </a:lnTo>
                      <a:lnTo>
                        <a:pt x="1333" y="403"/>
                      </a:lnTo>
                      <a:lnTo>
                        <a:pt x="1333" y="402"/>
                      </a:lnTo>
                      <a:lnTo>
                        <a:pt x="1333" y="401"/>
                      </a:lnTo>
                      <a:lnTo>
                        <a:pt x="1334" y="400"/>
                      </a:lnTo>
                      <a:lnTo>
                        <a:pt x="1335" y="400"/>
                      </a:lnTo>
                      <a:lnTo>
                        <a:pt x="1336" y="400"/>
                      </a:lnTo>
                      <a:lnTo>
                        <a:pt x="1337" y="401"/>
                      </a:lnTo>
                      <a:lnTo>
                        <a:pt x="1337" y="402"/>
                      </a:lnTo>
                      <a:lnTo>
                        <a:pt x="1337" y="403"/>
                      </a:lnTo>
                      <a:lnTo>
                        <a:pt x="1338" y="402"/>
                      </a:lnTo>
                      <a:lnTo>
                        <a:pt x="1339" y="401"/>
                      </a:lnTo>
                      <a:lnTo>
                        <a:pt x="1339" y="400"/>
                      </a:lnTo>
                      <a:lnTo>
                        <a:pt x="1340" y="400"/>
                      </a:lnTo>
                      <a:lnTo>
                        <a:pt x="1340" y="399"/>
                      </a:lnTo>
                      <a:lnTo>
                        <a:pt x="1341" y="399"/>
                      </a:lnTo>
                      <a:lnTo>
                        <a:pt x="1342" y="399"/>
                      </a:lnTo>
                      <a:lnTo>
                        <a:pt x="1343" y="400"/>
                      </a:lnTo>
                      <a:lnTo>
                        <a:pt x="1343" y="402"/>
                      </a:lnTo>
                      <a:lnTo>
                        <a:pt x="1342" y="402"/>
                      </a:lnTo>
                      <a:lnTo>
                        <a:pt x="1342" y="403"/>
                      </a:lnTo>
                      <a:lnTo>
                        <a:pt x="1341" y="403"/>
                      </a:lnTo>
                      <a:lnTo>
                        <a:pt x="1340" y="404"/>
                      </a:lnTo>
                      <a:lnTo>
                        <a:pt x="1339" y="403"/>
                      </a:lnTo>
                      <a:lnTo>
                        <a:pt x="1338" y="403"/>
                      </a:lnTo>
                      <a:lnTo>
                        <a:pt x="1338" y="404"/>
                      </a:lnTo>
                      <a:lnTo>
                        <a:pt x="1337" y="404"/>
                      </a:lnTo>
                      <a:lnTo>
                        <a:pt x="1337" y="405"/>
                      </a:lnTo>
                      <a:lnTo>
                        <a:pt x="1336" y="406"/>
                      </a:lnTo>
                      <a:lnTo>
                        <a:pt x="1337" y="406"/>
                      </a:lnTo>
                      <a:lnTo>
                        <a:pt x="1337" y="407"/>
                      </a:lnTo>
                      <a:lnTo>
                        <a:pt x="1337" y="408"/>
                      </a:lnTo>
                      <a:lnTo>
                        <a:pt x="1336" y="407"/>
                      </a:lnTo>
                      <a:lnTo>
                        <a:pt x="1336" y="408"/>
                      </a:lnTo>
                      <a:lnTo>
                        <a:pt x="1337" y="409"/>
                      </a:lnTo>
                      <a:lnTo>
                        <a:pt x="1336" y="409"/>
                      </a:lnTo>
                      <a:lnTo>
                        <a:pt x="1336" y="410"/>
                      </a:lnTo>
                      <a:lnTo>
                        <a:pt x="1335" y="409"/>
                      </a:lnTo>
                      <a:lnTo>
                        <a:pt x="1335" y="410"/>
                      </a:lnTo>
                      <a:lnTo>
                        <a:pt x="1334" y="410"/>
                      </a:lnTo>
                      <a:lnTo>
                        <a:pt x="1334" y="411"/>
                      </a:lnTo>
                      <a:lnTo>
                        <a:pt x="1335" y="410"/>
                      </a:lnTo>
                      <a:lnTo>
                        <a:pt x="1337" y="411"/>
                      </a:lnTo>
                      <a:lnTo>
                        <a:pt x="1338" y="412"/>
                      </a:lnTo>
                      <a:lnTo>
                        <a:pt x="1337" y="414"/>
                      </a:lnTo>
                      <a:lnTo>
                        <a:pt x="1336" y="414"/>
                      </a:lnTo>
                      <a:lnTo>
                        <a:pt x="1336" y="413"/>
                      </a:lnTo>
                      <a:lnTo>
                        <a:pt x="1335" y="413"/>
                      </a:lnTo>
                      <a:lnTo>
                        <a:pt x="1335" y="414"/>
                      </a:lnTo>
                      <a:lnTo>
                        <a:pt x="1336" y="414"/>
                      </a:lnTo>
                      <a:lnTo>
                        <a:pt x="1336" y="415"/>
                      </a:lnTo>
                      <a:lnTo>
                        <a:pt x="1336" y="416"/>
                      </a:lnTo>
                      <a:lnTo>
                        <a:pt x="1336" y="415"/>
                      </a:lnTo>
                      <a:lnTo>
                        <a:pt x="1337" y="416"/>
                      </a:lnTo>
                      <a:lnTo>
                        <a:pt x="1336" y="416"/>
                      </a:lnTo>
                      <a:lnTo>
                        <a:pt x="1336" y="417"/>
                      </a:lnTo>
                      <a:lnTo>
                        <a:pt x="1335" y="417"/>
                      </a:lnTo>
                      <a:lnTo>
                        <a:pt x="1336" y="418"/>
                      </a:lnTo>
                      <a:lnTo>
                        <a:pt x="1336" y="419"/>
                      </a:lnTo>
                      <a:lnTo>
                        <a:pt x="1337" y="419"/>
                      </a:lnTo>
                      <a:lnTo>
                        <a:pt x="1337" y="418"/>
                      </a:lnTo>
                      <a:lnTo>
                        <a:pt x="1337" y="417"/>
                      </a:lnTo>
                      <a:lnTo>
                        <a:pt x="1338" y="417"/>
                      </a:lnTo>
                      <a:lnTo>
                        <a:pt x="1339" y="417"/>
                      </a:lnTo>
                      <a:lnTo>
                        <a:pt x="1338" y="416"/>
                      </a:lnTo>
                      <a:lnTo>
                        <a:pt x="1340" y="416"/>
                      </a:lnTo>
                      <a:lnTo>
                        <a:pt x="1341" y="416"/>
                      </a:lnTo>
                      <a:lnTo>
                        <a:pt x="1341" y="415"/>
                      </a:lnTo>
                      <a:lnTo>
                        <a:pt x="1342" y="416"/>
                      </a:lnTo>
                      <a:lnTo>
                        <a:pt x="1343" y="416"/>
                      </a:lnTo>
                      <a:lnTo>
                        <a:pt x="1343" y="418"/>
                      </a:lnTo>
                      <a:lnTo>
                        <a:pt x="1342" y="419"/>
                      </a:lnTo>
                      <a:lnTo>
                        <a:pt x="1341" y="419"/>
                      </a:lnTo>
                      <a:lnTo>
                        <a:pt x="1341" y="420"/>
                      </a:lnTo>
                      <a:lnTo>
                        <a:pt x="1341" y="421"/>
                      </a:lnTo>
                      <a:lnTo>
                        <a:pt x="1342" y="421"/>
                      </a:lnTo>
                      <a:lnTo>
                        <a:pt x="1342" y="420"/>
                      </a:lnTo>
                      <a:lnTo>
                        <a:pt x="1341" y="420"/>
                      </a:lnTo>
                      <a:lnTo>
                        <a:pt x="1342" y="419"/>
                      </a:lnTo>
                      <a:lnTo>
                        <a:pt x="1343" y="420"/>
                      </a:lnTo>
                      <a:lnTo>
                        <a:pt x="1343" y="419"/>
                      </a:lnTo>
                      <a:lnTo>
                        <a:pt x="1344" y="419"/>
                      </a:lnTo>
                      <a:lnTo>
                        <a:pt x="1343" y="418"/>
                      </a:lnTo>
                      <a:lnTo>
                        <a:pt x="1344" y="417"/>
                      </a:lnTo>
                      <a:lnTo>
                        <a:pt x="1343" y="416"/>
                      </a:lnTo>
                      <a:lnTo>
                        <a:pt x="1343" y="415"/>
                      </a:lnTo>
                      <a:lnTo>
                        <a:pt x="1342" y="415"/>
                      </a:lnTo>
                      <a:lnTo>
                        <a:pt x="1342" y="414"/>
                      </a:lnTo>
                      <a:lnTo>
                        <a:pt x="1342" y="413"/>
                      </a:lnTo>
                      <a:lnTo>
                        <a:pt x="1343" y="413"/>
                      </a:lnTo>
                      <a:lnTo>
                        <a:pt x="1344" y="413"/>
                      </a:lnTo>
                      <a:lnTo>
                        <a:pt x="1345" y="413"/>
                      </a:lnTo>
                      <a:lnTo>
                        <a:pt x="1345" y="416"/>
                      </a:lnTo>
                      <a:lnTo>
                        <a:pt x="1346" y="417"/>
                      </a:lnTo>
                      <a:lnTo>
                        <a:pt x="1346" y="418"/>
                      </a:lnTo>
                      <a:lnTo>
                        <a:pt x="1346" y="419"/>
                      </a:lnTo>
                      <a:lnTo>
                        <a:pt x="1347" y="420"/>
                      </a:lnTo>
                      <a:lnTo>
                        <a:pt x="1347" y="419"/>
                      </a:lnTo>
                      <a:lnTo>
                        <a:pt x="1347" y="418"/>
                      </a:lnTo>
                      <a:lnTo>
                        <a:pt x="1347" y="417"/>
                      </a:lnTo>
                      <a:lnTo>
                        <a:pt x="1347" y="416"/>
                      </a:lnTo>
                      <a:lnTo>
                        <a:pt x="1347" y="417"/>
                      </a:lnTo>
                      <a:lnTo>
                        <a:pt x="1348" y="416"/>
                      </a:lnTo>
                      <a:lnTo>
                        <a:pt x="1348" y="415"/>
                      </a:lnTo>
                      <a:lnTo>
                        <a:pt x="1349" y="414"/>
                      </a:lnTo>
                      <a:lnTo>
                        <a:pt x="1350" y="414"/>
                      </a:lnTo>
                      <a:lnTo>
                        <a:pt x="1350" y="415"/>
                      </a:lnTo>
                      <a:lnTo>
                        <a:pt x="1351" y="415"/>
                      </a:lnTo>
                      <a:lnTo>
                        <a:pt x="1351" y="416"/>
                      </a:lnTo>
                      <a:lnTo>
                        <a:pt x="1351" y="418"/>
                      </a:lnTo>
                      <a:lnTo>
                        <a:pt x="1351" y="419"/>
                      </a:lnTo>
                      <a:lnTo>
                        <a:pt x="1351" y="420"/>
                      </a:lnTo>
                      <a:lnTo>
                        <a:pt x="1350" y="421"/>
                      </a:lnTo>
                      <a:lnTo>
                        <a:pt x="1350" y="422"/>
                      </a:lnTo>
                      <a:lnTo>
                        <a:pt x="1350" y="423"/>
                      </a:lnTo>
                      <a:lnTo>
                        <a:pt x="1351" y="422"/>
                      </a:lnTo>
                      <a:lnTo>
                        <a:pt x="1353" y="422"/>
                      </a:lnTo>
                      <a:lnTo>
                        <a:pt x="1354" y="424"/>
                      </a:lnTo>
                      <a:lnTo>
                        <a:pt x="1355" y="423"/>
                      </a:lnTo>
                      <a:lnTo>
                        <a:pt x="1354" y="423"/>
                      </a:lnTo>
                      <a:lnTo>
                        <a:pt x="1354" y="422"/>
                      </a:lnTo>
                      <a:lnTo>
                        <a:pt x="1352" y="422"/>
                      </a:lnTo>
                      <a:lnTo>
                        <a:pt x="1351" y="422"/>
                      </a:lnTo>
                      <a:lnTo>
                        <a:pt x="1351" y="421"/>
                      </a:lnTo>
                      <a:lnTo>
                        <a:pt x="1352" y="421"/>
                      </a:lnTo>
                      <a:lnTo>
                        <a:pt x="1352" y="420"/>
                      </a:lnTo>
                      <a:lnTo>
                        <a:pt x="1353" y="419"/>
                      </a:lnTo>
                      <a:lnTo>
                        <a:pt x="1353" y="417"/>
                      </a:lnTo>
                      <a:lnTo>
                        <a:pt x="1353" y="416"/>
                      </a:lnTo>
                      <a:lnTo>
                        <a:pt x="1354" y="416"/>
                      </a:lnTo>
                      <a:lnTo>
                        <a:pt x="1355" y="417"/>
                      </a:lnTo>
                      <a:lnTo>
                        <a:pt x="1355" y="418"/>
                      </a:lnTo>
                      <a:lnTo>
                        <a:pt x="1355" y="420"/>
                      </a:lnTo>
                      <a:lnTo>
                        <a:pt x="1356" y="420"/>
                      </a:lnTo>
                      <a:lnTo>
                        <a:pt x="1357" y="420"/>
                      </a:lnTo>
                      <a:lnTo>
                        <a:pt x="1356" y="419"/>
                      </a:lnTo>
                      <a:lnTo>
                        <a:pt x="1356" y="418"/>
                      </a:lnTo>
                      <a:lnTo>
                        <a:pt x="1356" y="417"/>
                      </a:lnTo>
                      <a:lnTo>
                        <a:pt x="1354" y="416"/>
                      </a:lnTo>
                      <a:lnTo>
                        <a:pt x="1354" y="415"/>
                      </a:lnTo>
                      <a:lnTo>
                        <a:pt x="1355" y="414"/>
                      </a:lnTo>
                      <a:lnTo>
                        <a:pt x="1356" y="415"/>
                      </a:lnTo>
                      <a:lnTo>
                        <a:pt x="1357" y="414"/>
                      </a:lnTo>
                      <a:lnTo>
                        <a:pt x="1358" y="414"/>
                      </a:lnTo>
                      <a:lnTo>
                        <a:pt x="1359" y="414"/>
                      </a:lnTo>
                      <a:lnTo>
                        <a:pt x="1358" y="414"/>
                      </a:lnTo>
                      <a:lnTo>
                        <a:pt x="1359" y="413"/>
                      </a:lnTo>
                      <a:lnTo>
                        <a:pt x="1358" y="414"/>
                      </a:lnTo>
                      <a:lnTo>
                        <a:pt x="1357" y="413"/>
                      </a:lnTo>
                      <a:lnTo>
                        <a:pt x="1357" y="412"/>
                      </a:lnTo>
                      <a:lnTo>
                        <a:pt x="1358" y="411"/>
                      </a:lnTo>
                      <a:lnTo>
                        <a:pt x="1358" y="410"/>
                      </a:lnTo>
                      <a:lnTo>
                        <a:pt x="1359" y="409"/>
                      </a:lnTo>
                      <a:lnTo>
                        <a:pt x="1359" y="408"/>
                      </a:lnTo>
                      <a:lnTo>
                        <a:pt x="1360" y="409"/>
                      </a:lnTo>
                      <a:lnTo>
                        <a:pt x="1360" y="410"/>
                      </a:lnTo>
                      <a:lnTo>
                        <a:pt x="1360" y="409"/>
                      </a:lnTo>
                      <a:lnTo>
                        <a:pt x="1360" y="408"/>
                      </a:lnTo>
                      <a:lnTo>
                        <a:pt x="1361" y="408"/>
                      </a:lnTo>
                      <a:lnTo>
                        <a:pt x="1361" y="407"/>
                      </a:lnTo>
                      <a:lnTo>
                        <a:pt x="1360" y="407"/>
                      </a:lnTo>
                      <a:lnTo>
                        <a:pt x="1359" y="408"/>
                      </a:lnTo>
                      <a:lnTo>
                        <a:pt x="1359" y="407"/>
                      </a:lnTo>
                      <a:lnTo>
                        <a:pt x="1358" y="407"/>
                      </a:lnTo>
                      <a:lnTo>
                        <a:pt x="1359" y="406"/>
                      </a:lnTo>
                      <a:lnTo>
                        <a:pt x="1360" y="406"/>
                      </a:lnTo>
                      <a:lnTo>
                        <a:pt x="1361" y="406"/>
                      </a:lnTo>
                      <a:lnTo>
                        <a:pt x="1362" y="406"/>
                      </a:lnTo>
                      <a:lnTo>
                        <a:pt x="1362" y="405"/>
                      </a:lnTo>
                      <a:lnTo>
                        <a:pt x="1363" y="405"/>
                      </a:lnTo>
                      <a:lnTo>
                        <a:pt x="1364" y="405"/>
                      </a:lnTo>
                      <a:lnTo>
                        <a:pt x="1365" y="404"/>
                      </a:lnTo>
                      <a:lnTo>
                        <a:pt x="1365" y="403"/>
                      </a:lnTo>
                      <a:lnTo>
                        <a:pt x="1366" y="403"/>
                      </a:lnTo>
                      <a:lnTo>
                        <a:pt x="1366" y="404"/>
                      </a:lnTo>
                      <a:lnTo>
                        <a:pt x="1367" y="404"/>
                      </a:lnTo>
                      <a:lnTo>
                        <a:pt x="1367" y="405"/>
                      </a:lnTo>
                      <a:lnTo>
                        <a:pt x="1367" y="406"/>
                      </a:lnTo>
                      <a:lnTo>
                        <a:pt x="1367" y="409"/>
                      </a:lnTo>
                      <a:lnTo>
                        <a:pt x="1366" y="408"/>
                      </a:lnTo>
                      <a:lnTo>
                        <a:pt x="1365" y="408"/>
                      </a:lnTo>
                      <a:lnTo>
                        <a:pt x="1365" y="409"/>
                      </a:lnTo>
                      <a:lnTo>
                        <a:pt x="1364" y="410"/>
                      </a:lnTo>
                      <a:lnTo>
                        <a:pt x="1365" y="410"/>
                      </a:lnTo>
                      <a:lnTo>
                        <a:pt x="1366" y="410"/>
                      </a:lnTo>
                      <a:lnTo>
                        <a:pt x="1366" y="411"/>
                      </a:lnTo>
                      <a:lnTo>
                        <a:pt x="1366" y="412"/>
                      </a:lnTo>
                      <a:lnTo>
                        <a:pt x="1365" y="412"/>
                      </a:lnTo>
                      <a:lnTo>
                        <a:pt x="1364" y="413"/>
                      </a:lnTo>
                      <a:lnTo>
                        <a:pt x="1364" y="412"/>
                      </a:lnTo>
                      <a:lnTo>
                        <a:pt x="1363" y="412"/>
                      </a:lnTo>
                      <a:lnTo>
                        <a:pt x="1364" y="413"/>
                      </a:lnTo>
                      <a:lnTo>
                        <a:pt x="1363" y="414"/>
                      </a:lnTo>
                      <a:lnTo>
                        <a:pt x="1362" y="413"/>
                      </a:lnTo>
                      <a:lnTo>
                        <a:pt x="1362" y="414"/>
                      </a:lnTo>
                      <a:lnTo>
                        <a:pt x="1361" y="415"/>
                      </a:lnTo>
                      <a:lnTo>
                        <a:pt x="1360" y="414"/>
                      </a:lnTo>
                      <a:lnTo>
                        <a:pt x="1360" y="415"/>
                      </a:lnTo>
                      <a:lnTo>
                        <a:pt x="1361" y="415"/>
                      </a:lnTo>
                      <a:lnTo>
                        <a:pt x="1362" y="415"/>
                      </a:lnTo>
                      <a:lnTo>
                        <a:pt x="1362" y="414"/>
                      </a:lnTo>
                      <a:lnTo>
                        <a:pt x="1364" y="414"/>
                      </a:lnTo>
                      <a:lnTo>
                        <a:pt x="1364" y="413"/>
                      </a:lnTo>
                      <a:lnTo>
                        <a:pt x="1364" y="414"/>
                      </a:lnTo>
                      <a:lnTo>
                        <a:pt x="1364" y="415"/>
                      </a:lnTo>
                      <a:lnTo>
                        <a:pt x="1364" y="416"/>
                      </a:lnTo>
                      <a:lnTo>
                        <a:pt x="1364" y="417"/>
                      </a:lnTo>
                      <a:lnTo>
                        <a:pt x="1363" y="417"/>
                      </a:lnTo>
                      <a:lnTo>
                        <a:pt x="1364" y="417"/>
                      </a:lnTo>
                      <a:lnTo>
                        <a:pt x="1365" y="417"/>
                      </a:lnTo>
                      <a:lnTo>
                        <a:pt x="1365" y="418"/>
                      </a:lnTo>
                      <a:lnTo>
                        <a:pt x="1365" y="419"/>
                      </a:lnTo>
                      <a:lnTo>
                        <a:pt x="1365" y="421"/>
                      </a:lnTo>
                      <a:lnTo>
                        <a:pt x="1364" y="421"/>
                      </a:lnTo>
                      <a:lnTo>
                        <a:pt x="1364" y="422"/>
                      </a:lnTo>
                      <a:lnTo>
                        <a:pt x="1363" y="423"/>
                      </a:lnTo>
                      <a:lnTo>
                        <a:pt x="1362" y="424"/>
                      </a:lnTo>
                      <a:lnTo>
                        <a:pt x="1360" y="426"/>
                      </a:lnTo>
                      <a:lnTo>
                        <a:pt x="1359" y="428"/>
                      </a:lnTo>
                      <a:lnTo>
                        <a:pt x="1359" y="429"/>
                      </a:lnTo>
                      <a:lnTo>
                        <a:pt x="1358" y="431"/>
                      </a:lnTo>
                      <a:lnTo>
                        <a:pt x="1357" y="433"/>
                      </a:lnTo>
                      <a:lnTo>
                        <a:pt x="1358" y="433"/>
                      </a:lnTo>
                      <a:lnTo>
                        <a:pt x="1358" y="432"/>
                      </a:lnTo>
                      <a:lnTo>
                        <a:pt x="1360" y="431"/>
                      </a:lnTo>
                      <a:lnTo>
                        <a:pt x="1360" y="430"/>
                      </a:lnTo>
                      <a:lnTo>
                        <a:pt x="1360" y="429"/>
                      </a:lnTo>
                      <a:lnTo>
                        <a:pt x="1361" y="429"/>
                      </a:lnTo>
                      <a:lnTo>
                        <a:pt x="1361" y="428"/>
                      </a:lnTo>
                      <a:lnTo>
                        <a:pt x="1362" y="426"/>
                      </a:lnTo>
                      <a:lnTo>
                        <a:pt x="1362" y="425"/>
                      </a:lnTo>
                      <a:lnTo>
                        <a:pt x="1363" y="425"/>
                      </a:lnTo>
                      <a:lnTo>
                        <a:pt x="1364" y="424"/>
                      </a:lnTo>
                      <a:lnTo>
                        <a:pt x="1365" y="424"/>
                      </a:lnTo>
                      <a:lnTo>
                        <a:pt x="1366" y="423"/>
                      </a:lnTo>
                      <a:lnTo>
                        <a:pt x="1366" y="422"/>
                      </a:lnTo>
                      <a:lnTo>
                        <a:pt x="1367" y="421"/>
                      </a:lnTo>
                      <a:lnTo>
                        <a:pt x="1367" y="418"/>
                      </a:lnTo>
                      <a:lnTo>
                        <a:pt x="1367" y="417"/>
                      </a:lnTo>
                      <a:lnTo>
                        <a:pt x="1368" y="416"/>
                      </a:lnTo>
                      <a:lnTo>
                        <a:pt x="1369" y="415"/>
                      </a:lnTo>
                      <a:lnTo>
                        <a:pt x="1370" y="415"/>
                      </a:lnTo>
                      <a:lnTo>
                        <a:pt x="1370" y="416"/>
                      </a:lnTo>
                      <a:lnTo>
                        <a:pt x="1371" y="416"/>
                      </a:lnTo>
                      <a:lnTo>
                        <a:pt x="1370" y="417"/>
                      </a:lnTo>
                      <a:lnTo>
                        <a:pt x="1370" y="418"/>
                      </a:lnTo>
                      <a:lnTo>
                        <a:pt x="1370" y="420"/>
                      </a:lnTo>
                      <a:lnTo>
                        <a:pt x="1370" y="421"/>
                      </a:lnTo>
                      <a:lnTo>
                        <a:pt x="1369" y="422"/>
                      </a:lnTo>
                      <a:lnTo>
                        <a:pt x="1369" y="423"/>
                      </a:lnTo>
                      <a:lnTo>
                        <a:pt x="1368" y="424"/>
                      </a:lnTo>
                      <a:lnTo>
                        <a:pt x="1367" y="425"/>
                      </a:lnTo>
                      <a:lnTo>
                        <a:pt x="1368" y="426"/>
                      </a:lnTo>
                      <a:lnTo>
                        <a:pt x="1367" y="427"/>
                      </a:lnTo>
                      <a:lnTo>
                        <a:pt x="1366" y="428"/>
                      </a:lnTo>
                      <a:lnTo>
                        <a:pt x="1365" y="428"/>
                      </a:lnTo>
                      <a:lnTo>
                        <a:pt x="1365" y="429"/>
                      </a:lnTo>
                      <a:lnTo>
                        <a:pt x="1366" y="429"/>
                      </a:lnTo>
                      <a:lnTo>
                        <a:pt x="1367" y="429"/>
                      </a:lnTo>
                      <a:lnTo>
                        <a:pt x="1368" y="431"/>
                      </a:lnTo>
                      <a:lnTo>
                        <a:pt x="1369" y="432"/>
                      </a:lnTo>
                      <a:lnTo>
                        <a:pt x="1368" y="432"/>
                      </a:lnTo>
                      <a:lnTo>
                        <a:pt x="1369" y="432"/>
                      </a:lnTo>
                      <a:lnTo>
                        <a:pt x="1369" y="431"/>
                      </a:lnTo>
                      <a:lnTo>
                        <a:pt x="1368" y="429"/>
                      </a:lnTo>
                      <a:lnTo>
                        <a:pt x="1367" y="428"/>
                      </a:lnTo>
                      <a:lnTo>
                        <a:pt x="1368" y="428"/>
                      </a:lnTo>
                      <a:lnTo>
                        <a:pt x="1368" y="427"/>
                      </a:lnTo>
                      <a:lnTo>
                        <a:pt x="1369" y="426"/>
                      </a:lnTo>
                      <a:lnTo>
                        <a:pt x="1369" y="425"/>
                      </a:lnTo>
                      <a:lnTo>
                        <a:pt x="1369" y="424"/>
                      </a:lnTo>
                      <a:lnTo>
                        <a:pt x="1370" y="424"/>
                      </a:lnTo>
                      <a:lnTo>
                        <a:pt x="1371" y="425"/>
                      </a:lnTo>
                      <a:lnTo>
                        <a:pt x="1371" y="426"/>
                      </a:lnTo>
                      <a:lnTo>
                        <a:pt x="1371" y="429"/>
                      </a:lnTo>
                      <a:lnTo>
                        <a:pt x="1370" y="430"/>
                      </a:lnTo>
                      <a:lnTo>
                        <a:pt x="1371" y="430"/>
                      </a:lnTo>
                      <a:lnTo>
                        <a:pt x="1371" y="429"/>
                      </a:lnTo>
                      <a:lnTo>
                        <a:pt x="1371" y="428"/>
                      </a:lnTo>
                      <a:lnTo>
                        <a:pt x="1372" y="429"/>
                      </a:lnTo>
                      <a:lnTo>
                        <a:pt x="1372" y="428"/>
                      </a:lnTo>
                      <a:lnTo>
                        <a:pt x="1371" y="428"/>
                      </a:lnTo>
                      <a:lnTo>
                        <a:pt x="1371" y="427"/>
                      </a:lnTo>
                      <a:lnTo>
                        <a:pt x="1371" y="425"/>
                      </a:lnTo>
                      <a:lnTo>
                        <a:pt x="1371" y="424"/>
                      </a:lnTo>
                      <a:lnTo>
                        <a:pt x="1371" y="423"/>
                      </a:lnTo>
                      <a:lnTo>
                        <a:pt x="1372" y="422"/>
                      </a:lnTo>
                      <a:lnTo>
                        <a:pt x="1376" y="420"/>
                      </a:lnTo>
                      <a:lnTo>
                        <a:pt x="1377" y="420"/>
                      </a:lnTo>
                      <a:lnTo>
                        <a:pt x="1378" y="420"/>
                      </a:lnTo>
                      <a:lnTo>
                        <a:pt x="1377" y="419"/>
                      </a:lnTo>
                      <a:lnTo>
                        <a:pt x="1378" y="418"/>
                      </a:lnTo>
                      <a:lnTo>
                        <a:pt x="1379" y="418"/>
                      </a:lnTo>
                      <a:lnTo>
                        <a:pt x="1379" y="419"/>
                      </a:lnTo>
                      <a:lnTo>
                        <a:pt x="1380" y="419"/>
                      </a:lnTo>
                      <a:lnTo>
                        <a:pt x="1379" y="420"/>
                      </a:lnTo>
                      <a:lnTo>
                        <a:pt x="1378" y="420"/>
                      </a:lnTo>
                      <a:lnTo>
                        <a:pt x="1377" y="421"/>
                      </a:lnTo>
                      <a:lnTo>
                        <a:pt x="1376" y="424"/>
                      </a:lnTo>
                      <a:lnTo>
                        <a:pt x="1377" y="424"/>
                      </a:lnTo>
                      <a:lnTo>
                        <a:pt x="1377" y="425"/>
                      </a:lnTo>
                      <a:lnTo>
                        <a:pt x="1378" y="426"/>
                      </a:lnTo>
                      <a:lnTo>
                        <a:pt x="1377" y="426"/>
                      </a:lnTo>
                      <a:lnTo>
                        <a:pt x="1378" y="426"/>
                      </a:lnTo>
                      <a:lnTo>
                        <a:pt x="1379" y="427"/>
                      </a:lnTo>
                      <a:lnTo>
                        <a:pt x="1379" y="428"/>
                      </a:lnTo>
                      <a:lnTo>
                        <a:pt x="1377" y="432"/>
                      </a:lnTo>
                      <a:lnTo>
                        <a:pt x="1376" y="433"/>
                      </a:lnTo>
                      <a:lnTo>
                        <a:pt x="1376" y="434"/>
                      </a:lnTo>
                      <a:lnTo>
                        <a:pt x="1376" y="436"/>
                      </a:lnTo>
                      <a:lnTo>
                        <a:pt x="1375" y="436"/>
                      </a:lnTo>
                      <a:lnTo>
                        <a:pt x="1373" y="437"/>
                      </a:lnTo>
                      <a:lnTo>
                        <a:pt x="1372" y="438"/>
                      </a:lnTo>
                      <a:lnTo>
                        <a:pt x="1371" y="439"/>
                      </a:lnTo>
                      <a:lnTo>
                        <a:pt x="1371" y="440"/>
                      </a:lnTo>
                      <a:lnTo>
                        <a:pt x="1372" y="441"/>
                      </a:lnTo>
                      <a:lnTo>
                        <a:pt x="1371" y="442"/>
                      </a:lnTo>
                      <a:lnTo>
                        <a:pt x="1370" y="443"/>
                      </a:lnTo>
                      <a:lnTo>
                        <a:pt x="1370" y="444"/>
                      </a:lnTo>
                      <a:lnTo>
                        <a:pt x="1371" y="446"/>
                      </a:lnTo>
                      <a:lnTo>
                        <a:pt x="1371" y="447"/>
                      </a:lnTo>
                      <a:lnTo>
                        <a:pt x="1373" y="447"/>
                      </a:lnTo>
                      <a:lnTo>
                        <a:pt x="1373" y="448"/>
                      </a:lnTo>
                      <a:lnTo>
                        <a:pt x="1373" y="449"/>
                      </a:lnTo>
                      <a:lnTo>
                        <a:pt x="1373" y="450"/>
                      </a:lnTo>
                      <a:lnTo>
                        <a:pt x="1374" y="450"/>
                      </a:lnTo>
                      <a:lnTo>
                        <a:pt x="1375" y="450"/>
                      </a:lnTo>
                      <a:lnTo>
                        <a:pt x="1376" y="450"/>
                      </a:lnTo>
                      <a:lnTo>
                        <a:pt x="1375" y="451"/>
                      </a:lnTo>
                      <a:lnTo>
                        <a:pt x="1374" y="452"/>
                      </a:lnTo>
                      <a:lnTo>
                        <a:pt x="1374" y="453"/>
                      </a:lnTo>
                      <a:lnTo>
                        <a:pt x="1374" y="454"/>
                      </a:lnTo>
                      <a:lnTo>
                        <a:pt x="1373" y="454"/>
                      </a:lnTo>
                      <a:lnTo>
                        <a:pt x="1372" y="455"/>
                      </a:lnTo>
                      <a:lnTo>
                        <a:pt x="1372" y="457"/>
                      </a:lnTo>
                      <a:lnTo>
                        <a:pt x="1371" y="458"/>
                      </a:lnTo>
                      <a:lnTo>
                        <a:pt x="1370" y="459"/>
                      </a:lnTo>
                      <a:lnTo>
                        <a:pt x="1372" y="461"/>
                      </a:lnTo>
                      <a:lnTo>
                        <a:pt x="1371" y="461"/>
                      </a:lnTo>
                      <a:lnTo>
                        <a:pt x="1370" y="462"/>
                      </a:lnTo>
                      <a:lnTo>
                        <a:pt x="1370" y="463"/>
                      </a:lnTo>
                      <a:lnTo>
                        <a:pt x="1368" y="464"/>
                      </a:lnTo>
                      <a:lnTo>
                        <a:pt x="1368" y="465"/>
                      </a:lnTo>
                      <a:lnTo>
                        <a:pt x="1368" y="466"/>
                      </a:lnTo>
                      <a:lnTo>
                        <a:pt x="1369" y="466"/>
                      </a:lnTo>
                      <a:lnTo>
                        <a:pt x="1369" y="467"/>
                      </a:lnTo>
                      <a:lnTo>
                        <a:pt x="1370" y="468"/>
                      </a:lnTo>
                      <a:lnTo>
                        <a:pt x="1370" y="469"/>
                      </a:lnTo>
                      <a:lnTo>
                        <a:pt x="1371" y="469"/>
                      </a:lnTo>
                      <a:lnTo>
                        <a:pt x="1371" y="471"/>
                      </a:lnTo>
                      <a:lnTo>
                        <a:pt x="1371" y="473"/>
                      </a:lnTo>
                      <a:lnTo>
                        <a:pt x="1371" y="474"/>
                      </a:lnTo>
                      <a:lnTo>
                        <a:pt x="1372" y="476"/>
                      </a:lnTo>
                      <a:lnTo>
                        <a:pt x="1371" y="476"/>
                      </a:lnTo>
                      <a:lnTo>
                        <a:pt x="1371" y="477"/>
                      </a:lnTo>
                      <a:lnTo>
                        <a:pt x="1370" y="477"/>
                      </a:lnTo>
                      <a:lnTo>
                        <a:pt x="1369" y="478"/>
                      </a:lnTo>
                      <a:lnTo>
                        <a:pt x="1370" y="478"/>
                      </a:lnTo>
                      <a:lnTo>
                        <a:pt x="1370" y="479"/>
                      </a:lnTo>
                      <a:lnTo>
                        <a:pt x="1369" y="480"/>
                      </a:lnTo>
                      <a:lnTo>
                        <a:pt x="1368" y="480"/>
                      </a:lnTo>
                      <a:lnTo>
                        <a:pt x="1368" y="482"/>
                      </a:lnTo>
                      <a:lnTo>
                        <a:pt x="1369" y="484"/>
                      </a:lnTo>
                      <a:lnTo>
                        <a:pt x="1369" y="485"/>
                      </a:lnTo>
                      <a:lnTo>
                        <a:pt x="1369" y="486"/>
                      </a:lnTo>
                      <a:lnTo>
                        <a:pt x="1368" y="488"/>
                      </a:lnTo>
                      <a:lnTo>
                        <a:pt x="1367" y="488"/>
                      </a:lnTo>
                      <a:lnTo>
                        <a:pt x="1367" y="489"/>
                      </a:lnTo>
                      <a:lnTo>
                        <a:pt x="1366" y="489"/>
                      </a:lnTo>
                      <a:lnTo>
                        <a:pt x="1365" y="489"/>
                      </a:lnTo>
                      <a:lnTo>
                        <a:pt x="1364" y="489"/>
                      </a:lnTo>
                      <a:lnTo>
                        <a:pt x="1364" y="490"/>
                      </a:lnTo>
                      <a:lnTo>
                        <a:pt x="1363" y="490"/>
                      </a:lnTo>
                      <a:lnTo>
                        <a:pt x="1363" y="491"/>
                      </a:lnTo>
                      <a:lnTo>
                        <a:pt x="1362" y="491"/>
                      </a:lnTo>
                      <a:lnTo>
                        <a:pt x="1359" y="490"/>
                      </a:lnTo>
                      <a:lnTo>
                        <a:pt x="1357" y="491"/>
                      </a:lnTo>
                      <a:lnTo>
                        <a:pt x="1354" y="490"/>
                      </a:lnTo>
                      <a:lnTo>
                        <a:pt x="1352" y="491"/>
                      </a:lnTo>
                      <a:lnTo>
                        <a:pt x="1351" y="494"/>
                      </a:lnTo>
                      <a:lnTo>
                        <a:pt x="1351" y="495"/>
                      </a:lnTo>
                      <a:lnTo>
                        <a:pt x="1351" y="497"/>
                      </a:lnTo>
                      <a:lnTo>
                        <a:pt x="1352" y="499"/>
                      </a:lnTo>
                      <a:lnTo>
                        <a:pt x="1353" y="498"/>
                      </a:lnTo>
                      <a:lnTo>
                        <a:pt x="1354" y="498"/>
                      </a:lnTo>
                      <a:lnTo>
                        <a:pt x="1355" y="498"/>
                      </a:lnTo>
                      <a:lnTo>
                        <a:pt x="1356" y="498"/>
                      </a:lnTo>
                      <a:lnTo>
                        <a:pt x="1357" y="498"/>
                      </a:lnTo>
                      <a:lnTo>
                        <a:pt x="1358" y="498"/>
                      </a:lnTo>
                      <a:lnTo>
                        <a:pt x="1359" y="499"/>
                      </a:lnTo>
                      <a:lnTo>
                        <a:pt x="1360" y="499"/>
                      </a:lnTo>
                      <a:lnTo>
                        <a:pt x="1361" y="500"/>
                      </a:lnTo>
                      <a:lnTo>
                        <a:pt x="1362" y="500"/>
                      </a:lnTo>
                      <a:lnTo>
                        <a:pt x="1363" y="503"/>
                      </a:lnTo>
                      <a:lnTo>
                        <a:pt x="1362" y="504"/>
                      </a:lnTo>
                      <a:lnTo>
                        <a:pt x="1359" y="507"/>
                      </a:lnTo>
                      <a:lnTo>
                        <a:pt x="1359" y="508"/>
                      </a:lnTo>
                      <a:lnTo>
                        <a:pt x="1361" y="508"/>
                      </a:lnTo>
                      <a:lnTo>
                        <a:pt x="1361" y="510"/>
                      </a:lnTo>
                      <a:lnTo>
                        <a:pt x="1361" y="511"/>
                      </a:lnTo>
                      <a:lnTo>
                        <a:pt x="1360" y="514"/>
                      </a:lnTo>
                      <a:lnTo>
                        <a:pt x="1360" y="516"/>
                      </a:lnTo>
                      <a:lnTo>
                        <a:pt x="1359" y="517"/>
                      </a:lnTo>
                      <a:lnTo>
                        <a:pt x="1358" y="520"/>
                      </a:lnTo>
                      <a:lnTo>
                        <a:pt x="1358" y="521"/>
                      </a:lnTo>
                      <a:lnTo>
                        <a:pt x="1358" y="522"/>
                      </a:lnTo>
                      <a:lnTo>
                        <a:pt x="1357" y="524"/>
                      </a:lnTo>
                      <a:lnTo>
                        <a:pt x="1357" y="525"/>
                      </a:lnTo>
                      <a:lnTo>
                        <a:pt x="1356" y="525"/>
                      </a:lnTo>
                      <a:lnTo>
                        <a:pt x="1355" y="526"/>
                      </a:lnTo>
                      <a:lnTo>
                        <a:pt x="1355" y="527"/>
                      </a:lnTo>
                      <a:lnTo>
                        <a:pt x="1355" y="528"/>
                      </a:lnTo>
                      <a:lnTo>
                        <a:pt x="1355" y="529"/>
                      </a:lnTo>
                      <a:lnTo>
                        <a:pt x="1355" y="530"/>
                      </a:lnTo>
                      <a:lnTo>
                        <a:pt x="1355" y="532"/>
                      </a:lnTo>
                      <a:lnTo>
                        <a:pt x="1355" y="533"/>
                      </a:lnTo>
                      <a:lnTo>
                        <a:pt x="1354" y="533"/>
                      </a:lnTo>
                      <a:lnTo>
                        <a:pt x="1354" y="534"/>
                      </a:lnTo>
                      <a:lnTo>
                        <a:pt x="1353" y="534"/>
                      </a:lnTo>
                      <a:lnTo>
                        <a:pt x="1352" y="535"/>
                      </a:lnTo>
                      <a:lnTo>
                        <a:pt x="1353" y="536"/>
                      </a:lnTo>
                      <a:lnTo>
                        <a:pt x="1354" y="536"/>
                      </a:lnTo>
                      <a:lnTo>
                        <a:pt x="1354" y="537"/>
                      </a:lnTo>
                      <a:lnTo>
                        <a:pt x="1352" y="538"/>
                      </a:lnTo>
                      <a:lnTo>
                        <a:pt x="1350" y="538"/>
                      </a:lnTo>
                      <a:lnTo>
                        <a:pt x="1349" y="539"/>
                      </a:lnTo>
                      <a:lnTo>
                        <a:pt x="1348" y="540"/>
                      </a:lnTo>
                      <a:lnTo>
                        <a:pt x="1347" y="542"/>
                      </a:lnTo>
                      <a:lnTo>
                        <a:pt x="1346" y="543"/>
                      </a:lnTo>
                      <a:lnTo>
                        <a:pt x="1345" y="543"/>
                      </a:lnTo>
                      <a:lnTo>
                        <a:pt x="1344" y="543"/>
                      </a:lnTo>
                      <a:lnTo>
                        <a:pt x="1343" y="545"/>
                      </a:lnTo>
                      <a:lnTo>
                        <a:pt x="1343" y="546"/>
                      </a:lnTo>
                      <a:lnTo>
                        <a:pt x="1342" y="546"/>
                      </a:lnTo>
                      <a:lnTo>
                        <a:pt x="1341" y="545"/>
                      </a:lnTo>
                      <a:lnTo>
                        <a:pt x="1340" y="544"/>
                      </a:lnTo>
                      <a:lnTo>
                        <a:pt x="1340" y="543"/>
                      </a:lnTo>
                      <a:lnTo>
                        <a:pt x="1339" y="543"/>
                      </a:lnTo>
                      <a:lnTo>
                        <a:pt x="1337" y="544"/>
                      </a:lnTo>
                      <a:lnTo>
                        <a:pt x="1338" y="545"/>
                      </a:lnTo>
                      <a:lnTo>
                        <a:pt x="1339" y="546"/>
                      </a:lnTo>
                      <a:lnTo>
                        <a:pt x="1339" y="548"/>
                      </a:lnTo>
                      <a:lnTo>
                        <a:pt x="1338" y="549"/>
                      </a:lnTo>
                      <a:lnTo>
                        <a:pt x="1338" y="550"/>
                      </a:lnTo>
                      <a:lnTo>
                        <a:pt x="1337" y="550"/>
                      </a:lnTo>
                      <a:lnTo>
                        <a:pt x="1337" y="551"/>
                      </a:lnTo>
                      <a:lnTo>
                        <a:pt x="1337" y="552"/>
                      </a:lnTo>
                      <a:lnTo>
                        <a:pt x="1337" y="553"/>
                      </a:lnTo>
                      <a:lnTo>
                        <a:pt x="1337" y="554"/>
                      </a:lnTo>
                      <a:lnTo>
                        <a:pt x="1335" y="555"/>
                      </a:lnTo>
                      <a:lnTo>
                        <a:pt x="1334" y="556"/>
                      </a:lnTo>
                      <a:lnTo>
                        <a:pt x="1334" y="557"/>
                      </a:lnTo>
                      <a:lnTo>
                        <a:pt x="1334" y="558"/>
                      </a:lnTo>
                      <a:lnTo>
                        <a:pt x="1335" y="559"/>
                      </a:lnTo>
                      <a:lnTo>
                        <a:pt x="1336" y="558"/>
                      </a:lnTo>
                      <a:lnTo>
                        <a:pt x="1337" y="557"/>
                      </a:lnTo>
                      <a:lnTo>
                        <a:pt x="1338" y="557"/>
                      </a:lnTo>
                      <a:lnTo>
                        <a:pt x="1339" y="557"/>
                      </a:lnTo>
                      <a:lnTo>
                        <a:pt x="1340" y="558"/>
                      </a:lnTo>
                      <a:lnTo>
                        <a:pt x="1338" y="559"/>
                      </a:lnTo>
                      <a:lnTo>
                        <a:pt x="1338" y="560"/>
                      </a:lnTo>
                      <a:lnTo>
                        <a:pt x="1337" y="561"/>
                      </a:lnTo>
                      <a:lnTo>
                        <a:pt x="1336" y="562"/>
                      </a:lnTo>
                      <a:lnTo>
                        <a:pt x="1336" y="564"/>
                      </a:lnTo>
                      <a:lnTo>
                        <a:pt x="1336" y="566"/>
                      </a:lnTo>
                      <a:lnTo>
                        <a:pt x="1336" y="567"/>
                      </a:lnTo>
                      <a:lnTo>
                        <a:pt x="1337" y="567"/>
                      </a:lnTo>
                      <a:lnTo>
                        <a:pt x="1337" y="568"/>
                      </a:lnTo>
                      <a:lnTo>
                        <a:pt x="1336" y="568"/>
                      </a:lnTo>
                      <a:lnTo>
                        <a:pt x="1336" y="569"/>
                      </a:lnTo>
                      <a:lnTo>
                        <a:pt x="1337" y="570"/>
                      </a:lnTo>
                      <a:lnTo>
                        <a:pt x="1337" y="571"/>
                      </a:lnTo>
                      <a:lnTo>
                        <a:pt x="1336" y="572"/>
                      </a:lnTo>
                      <a:lnTo>
                        <a:pt x="1336" y="573"/>
                      </a:lnTo>
                      <a:lnTo>
                        <a:pt x="1337" y="574"/>
                      </a:lnTo>
                      <a:lnTo>
                        <a:pt x="1338" y="574"/>
                      </a:lnTo>
                      <a:lnTo>
                        <a:pt x="1338" y="575"/>
                      </a:lnTo>
                      <a:lnTo>
                        <a:pt x="1337" y="575"/>
                      </a:lnTo>
                      <a:lnTo>
                        <a:pt x="1336" y="575"/>
                      </a:lnTo>
                      <a:lnTo>
                        <a:pt x="1335" y="575"/>
                      </a:lnTo>
                      <a:lnTo>
                        <a:pt x="1334" y="575"/>
                      </a:lnTo>
                      <a:lnTo>
                        <a:pt x="1334" y="576"/>
                      </a:lnTo>
                      <a:lnTo>
                        <a:pt x="1333" y="576"/>
                      </a:lnTo>
                      <a:lnTo>
                        <a:pt x="1332" y="576"/>
                      </a:lnTo>
                      <a:lnTo>
                        <a:pt x="1331" y="575"/>
                      </a:lnTo>
                      <a:lnTo>
                        <a:pt x="1330" y="575"/>
                      </a:lnTo>
                      <a:lnTo>
                        <a:pt x="1330" y="576"/>
                      </a:lnTo>
                      <a:lnTo>
                        <a:pt x="1329" y="576"/>
                      </a:lnTo>
                      <a:lnTo>
                        <a:pt x="1329" y="577"/>
                      </a:lnTo>
                      <a:lnTo>
                        <a:pt x="1330" y="578"/>
                      </a:lnTo>
                      <a:lnTo>
                        <a:pt x="1331" y="578"/>
                      </a:lnTo>
                      <a:lnTo>
                        <a:pt x="1330" y="579"/>
                      </a:lnTo>
                      <a:lnTo>
                        <a:pt x="1330" y="580"/>
                      </a:lnTo>
                      <a:lnTo>
                        <a:pt x="1329" y="579"/>
                      </a:lnTo>
                      <a:lnTo>
                        <a:pt x="1329" y="580"/>
                      </a:lnTo>
                      <a:lnTo>
                        <a:pt x="1328" y="580"/>
                      </a:lnTo>
                      <a:lnTo>
                        <a:pt x="1328" y="581"/>
                      </a:lnTo>
                      <a:lnTo>
                        <a:pt x="1328" y="582"/>
                      </a:lnTo>
                      <a:lnTo>
                        <a:pt x="1329" y="583"/>
                      </a:lnTo>
                      <a:lnTo>
                        <a:pt x="1328" y="583"/>
                      </a:lnTo>
                      <a:lnTo>
                        <a:pt x="1327" y="583"/>
                      </a:lnTo>
                      <a:lnTo>
                        <a:pt x="1326" y="584"/>
                      </a:lnTo>
                      <a:lnTo>
                        <a:pt x="1325" y="584"/>
                      </a:lnTo>
                      <a:lnTo>
                        <a:pt x="1324" y="584"/>
                      </a:lnTo>
                      <a:lnTo>
                        <a:pt x="1323" y="584"/>
                      </a:lnTo>
                      <a:lnTo>
                        <a:pt x="1322" y="584"/>
                      </a:lnTo>
                      <a:lnTo>
                        <a:pt x="1321" y="584"/>
                      </a:lnTo>
                      <a:lnTo>
                        <a:pt x="1320" y="584"/>
                      </a:lnTo>
                      <a:lnTo>
                        <a:pt x="1320" y="585"/>
                      </a:lnTo>
                      <a:lnTo>
                        <a:pt x="1319" y="587"/>
                      </a:lnTo>
                      <a:lnTo>
                        <a:pt x="1319" y="588"/>
                      </a:lnTo>
                      <a:lnTo>
                        <a:pt x="1318" y="586"/>
                      </a:lnTo>
                      <a:lnTo>
                        <a:pt x="1318" y="585"/>
                      </a:lnTo>
                      <a:lnTo>
                        <a:pt x="1317" y="585"/>
                      </a:lnTo>
                      <a:lnTo>
                        <a:pt x="1316" y="585"/>
                      </a:lnTo>
                      <a:lnTo>
                        <a:pt x="1316" y="586"/>
                      </a:lnTo>
                      <a:lnTo>
                        <a:pt x="1316" y="587"/>
                      </a:lnTo>
                      <a:lnTo>
                        <a:pt x="1316" y="588"/>
                      </a:lnTo>
                      <a:lnTo>
                        <a:pt x="1315" y="588"/>
                      </a:lnTo>
                      <a:lnTo>
                        <a:pt x="1315" y="589"/>
                      </a:lnTo>
                      <a:lnTo>
                        <a:pt x="1314" y="590"/>
                      </a:lnTo>
                      <a:lnTo>
                        <a:pt x="1314" y="589"/>
                      </a:lnTo>
                      <a:lnTo>
                        <a:pt x="1313" y="589"/>
                      </a:lnTo>
                      <a:lnTo>
                        <a:pt x="1313" y="590"/>
                      </a:lnTo>
                      <a:lnTo>
                        <a:pt x="1312" y="590"/>
                      </a:lnTo>
                      <a:lnTo>
                        <a:pt x="1311" y="590"/>
                      </a:lnTo>
                      <a:lnTo>
                        <a:pt x="1311" y="591"/>
                      </a:lnTo>
                      <a:lnTo>
                        <a:pt x="1311" y="592"/>
                      </a:lnTo>
                      <a:lnTo>
                        <a:pt x="1311" y="593"/>
                      </a:lnTo>
                      <a:lnTo>
                        <a:pt x="1311" y="594"/>
                      </a:lnTo>
                      <a:lnTo>
                        <a:pt x="1311" y="595"/>
                      </a:lnTo>
                      <a:lnTo>
                        <a:pt x="1312" y="594"/>
                      </a:lnTo>
                      <a:lnTo>
                        <a:pt x="1313" y="595"/>
                      </a:lnTo>
                      <a:lnTo>
                        <a:pt x="1312" y="595"/>
                      </a:lnTo>
                      <a:lnTo>
                        <a:pt x="1313" y="596"/>
                      </a:lnTo>
                      <a:lnTo>
                        <a:pt x="1313" y="597"/>
                      </a:lnTo>
                      <a:lnTo>
                        <a:pt x="1314" y="596"/>
                      </a:lnTo>
                      <a:lnTo>
                        <a:pt x="1314" y="597"/>
                      </a:lnTo>
                      <a:lnTo>
                        <a:pt x="1314" y="598"/>
                      </a:lnTo>
                      <a:lnTo>
                        <a:pt x="1315" y="598"/>
                      </a:lnTo>
                      <a:lnTo>
                        <a:pt x="1314" y="599"/>
                      </a:lnTo>
                      <a:lnTo>
                        <a:pt x="1314" y="600"/>
                      </a:lnTo>
                      <a:lnTo>
                        <a:pt x="1314" y="601"/>
                      </a:lnTo>
                      <a:lnTo>
                        <a:pt x="1315" y="602"/>
                      </a:lnTo>
                      <a:lnTo>
                        <a:pt x="1316" y="602"/>
                      </a:lnTo>
                      <a:lnTo>
                        <a:pt x="1317" y="602"/>
                      </a:lnTo>
                      <a:lnTo>
                        <a:pt x="1317" y="601"/>
                      </a:lnTo>
                      <a:lnTo>
                        <a:pt x="1318" y="601"/>
                      </a:lnTo>
                      <a:lnTo>
                        <a:pt x="1318" y="602"/>
                      </a:lnTo>
                      <a:lnTo>
                        <a:pt x="1318" y="603"/>
                      </a:lnTo>
                      <a:lnTo>
                        <a:pt x="1318" y="604"/>
                      </a:lnTo>
                      <a:lnTo>
                        <a:pt x="1319" y="604"/>
                      </a:lnTo>
                      <a:lnTo>
                        <a:pt x="1318" y="605"/>
                      </a:lnTo>
                      <a:lnTo>
                        <a:pt x="1319" y="605"/>
                      </a:lnTo>
                      <a:lnTo>
                        <a:pt x="1320" y="605"/>
                      </a:lnTo>
                      <a:lnTo>
                        <a:pt x="1319" y="606"/>
                      </a:lnTo>
                      <a:lnTo>
                        <a:pt x="1320" y="606"/>
                      </a:lnTo>
                      <a:lnTo>
                        <a:pt x="1319" y="606"/>
                      </a:lnTo>
                      <a:lnTo>
                        <a:pt x="1319" y="607"/>
                      </a:lnTo>
                      <a:lnTo>
                        <a:pt x="1318" y="606"/>
                      </a:lnTo>
                      <a:lnTo>
                        <a:pt x="1318" y="605"/>
                      </a:lnTo>
                      <a:lnTo>
                        <a:pt x="1317" y="605"/>
                      </a:lnTo>
                      <a:lnTo>
                        <a:pt x="1316" y="605"/>
                      </a:lnTo>
                      <a:lnTo>
                        <a:pt x="1316" y="606"/>
                      </a:lnTo>
                      <a:lnTo>
                        <a:pt x="1317" y="607"/>
                      </a:lnTo>
                      <a:lnTo>
                        <a:pt x="1316" y="607"/>
                      </a:lnTo>
                      <a:lnTo>
                        <a:pt x="1316" y="608"/>
                      </a:lnTo>
                      <a:lnTo>
                        <a:pt x="1315" y="608"/>
                      </a:lnTo>
                      <a:lnTo>
                        <a:pt x="1314" y="607"/>
                      </a:lnTo>
                      <a:lnTo>
                        <a:pt x="1313" y="607"/>
                      </a:lnTo>
                      <a:lnTo>
                        <a:pt x="1314" y="608"/>
                      </a:lnTo>
                      <a:lnTo>
                        <a:pt x="1313" y="608"/>
                      </a:lnTo>
                      <a:lnTo>
                        <a:pt x="1313" y="609"/>
                      </a:lnTo>
                      <a:lnTo>
                        <a:pt x="1314" y="609"/>
                      </a:lnTo>
                      <a:lnTo>
                        <a:pt x="1313" y="610"/>
                      </a:lnTo>
                      <a:lnTo>
                        <a:pt x="1312" y="610"/>
                      </a:lnTo>
                      <a:lnTo>
                        <a:pt x="1310" y="609"/>
                      </a:lnTo>
                      <a:lnTo>
                        <a:pt x="1309" y="610"/>
                      </a:lnTo>
                      <a:lnTo>
                        <a:pt x="1309" y="611"/>
                      </a:lnTo>
                      <a:lnTo>
                        <a:pt x="1310" y="611"/>
                      </a:lnTo>
                      <a:lnTo>
                        <a:pt x="1310" y="612"/>
                      </a:lnTo>
                      <a:lnTo>
                        <a:pt x="1311" y="612"/>
                      </a:lnTo>
                      <a:lnTo>
                        <a:pt x="1311" y="613"/>
                      </a:lnTo>
                      <a:lnTo>
                        <a:pt x="1311" y="614"/>
                      </a:lnTo>
                      <a:lnTo>
                        <a:pt x="1312" y="614"/>
                      </a:lnTo>
                      <a:lnTo>
                        <a:pt x="1312" y="615"/>
                      </a:lnTo>
                      <a:lnTo>
                        <a:pt x="1310" y="616"/>
                      </a:lnTo>
                      <a:lnTo>
                        <a:pt x="1310" y="617"/>
                      </a:lnTo>
                      <a:lnTo>
                        <a:pt x="1310" y="618"/>
                      </a:lnTo>
                      <a:lnTo>
                        <a:pt x="1311" y="618"/>
                      </a:lnTo>
                      <a:lnTo>
                        <a:pt x="1312" y="619"/>
                      </a:lnTo>
                      <a:lnTo>
                        <a:pt x="1312" y="620"/>
                      </a:lnTo>
                      <a:lnTo>
                        <a:pt x="1311" y="620"/>
                      </a:lnTo>
                      <a:lnTo>
                        <a:pt x="1312" y="620"/>
                      </a:lnTo>
                      <a:lnTo>
                        <a:pt x="1312" y="621"/>
                      </a:lnTo>
                      <a:lnTo>
                        <a:pt x="1312" y="622"/>
                      </a:lnTo>
                      <a:lnTo>
                        <a:pt x="1311" y="622"/>
                      </a:lnTo>
                      <a:lnTo>
                        <a:pt x="1310" y="622"/>
                      </a:lnTo>
                      <a:lnTo>
                        <a:pt x="1309" y="622"/>
                      </a:lnTo>
                      <a:lnTo>
                        <a:pt x="1309" y="623"/>
                      </a:lnTo>
                      <a:lnTo>
                        <a:pt x="1310" y="623"/>
                      </a:lnTo>
                      <a:lnTo>
                        <a:pt x="1310" y="624"/>
                      </a:lnTo>
                      <a:lnTo>
                        <a:pt x="1309" y="625"/>
                      </a:lnTo>
                      <a:lnTo>
                        <a:pt x="1310" y="626"/>
                      </a:lnTo>
                      <a:lnTo>
                        <a:pt x="1309" y="626"/>
                      </a:lnTo>
                      <a:lnTo>
                        <a:pt x="1309" y="627"/>
                      </a:lnTo>
                      <a:lnTo>
                        <a:pt x="1308" y="628"/>
                      </a:lnTo>
                      <a:lnTo>
                        <a:pt x="1309" y="629"/>
                      </a:lnTo>
                      <a:lnTo>
                        <a:pt x="1309" y="630"/>
                      </a:lnTo>
                      <a:lnTo>
                        <a:pt x="1308" y="630"/>
                      </a:lnTo>
                      <a:lnTo>
                        <a:pt x="1308" y="631"/>
                      </a:lnTo>
                      <a:lnTo>
                        <a:pt x="1308" y="632"/>
                      </a:lnTo>
                      <a:lnTo>
                        <a:pt x="1307" y="632"/>
                      </a:lnTo>
                      <a:lnTo>
                        <a:pt x="1306" y="632"/>
                      </a:lnTo>
                      <a:lnTo>
                        <a:pt x="1306" y="633"/>
                      </a:lnTo>
                      <a:lnTo>
                        <a:pt x="1305" y="633"/>
                      </a:lnTo>
                      <a:lnTo>
                        <a:pt x="1306" y="634"/>
                      </a:lnTo>
                      <a:lnTo>
                        <a:pt x="1306" y="635"/>
                      </a:lnTo>
                      <a:lnTo>
                        <a:pt x="1305" y="636"/>
                      </a:lnTo>
                      <a:lnTo>
                        <a:pt x="1304" y="635"/>
                      </a:lnTo>
                      <a:lnTo>
                        <a:pt x="1305" y="634"/>
                      </a:lnTo>
                      <a:lnTo>
                        <a:pt x="1304" y="634"/>
                      </a:lnTo>
                      <a:lnTo>
                        <a:pt x="1304" y="633"/>
                      </a:lnTo>
                      <a:lnTo>
                        <a:pt x="1303" y="634"/>
                      </a:lnTo>
                      <a:lnTo>
                        <a:pt x="1303" y="635"/>
                      </a:lnTo>
                      <a:lnTo>
                        <a:pt x="1302" y="634"/>
                      </a:lnTo>
                      <a:lnTo>
                        <a:pt x="1302" y="635"/>
                      </a:lnTo>
                      <a:lnTo>
                        <a:pt x="1301" y="634"/>
                      </a:lnTo>
                      <a:lnTo>
                        <a:pt x="1301" y="635"/>
                      </a:lnTo>
                      <a:lnTo>
                        <a:pt x="1301" y="636"/>
                      </a:lnTo>
                      <a:lnTo>
                        <a:pt x="1302" y="636"/>
                      </a:lnTo>
                      <a:lnTo>
                        <a:pt x="1303" y="635"/>
                      </a:lnTo>
                      <a:lnTo>
                        <a:pt x="1303" y="636"/>
                      </a:lnTo>
                      <a:lnTo>
                        <a:pt x="1303" y="637"/>
                      </a:lnTo>
                      <a:lnTo>
                        <a:pt x="1304" y="638"/>
                      </a:lnTo>
                      <a:lnTo>
                        <a:pt x="1303" y="639"/>
                      </a:lnTo>
                      <a:lnTo>
                        <a:pt x="1302" y="639"/>
                      </a:lnTo>
                      <a:lnTo>
                        <a:pt x="1301" y="639"/>
                      </a:lnTo>
                      <a:lnTo>
                        <a:pt x="1301" y="640"/>
                      </a:lnTo>
                      <a:lnTo>
                        <a:pt x="1301" y="641"/>
                      </a:lnTo>
                      <a:lnTo>
                        <a:pt x="1300" y="642"/>
                      </a:lnTo>
                      <a:lnTo>
                        <a:pt x="1300" y="641"/>
                      </a:lnTo>
                      <a:lnTo>
                        <a:pt x="1299" y="640"/>
                      </a:lnTo>
                      <a:lnTo>
                        <a:pt x="1298" y="640"/>
                      </a:lnTo>
                      <a:lnTo>
                        <a:pt x="1299" y="641"/>
                      </a:lnTo>
                      <a:lnTo>
                        <a:pt x="1300" y="641"/>
                      </a:lnTo>
                      <a:lnTo>
                        <a:pt x="1300" y="642"/>
                      </a:lnTo>
                      <a:lnTo>
                        <a:pt x="1298" y="642"/>
                      </a:lnTo>
                      <a:lnTo>
                        <a:pt x="1298" y="643"/>
                      </a:lnTo>
                      <a:lnTo>
                        <a:pt x="1300" y="644"/>
                      </a:lnTo>
                      <a:lnTo>
                        <a:pt x="1300" y="645"/>
                      </a:lnTo>
                      <a:lnTo>
                        <a:pt x="1299" y="644"/>
                      </a:lnTo>
                      <a:lnTo>
                        <a:pt x="1297" y="644"/>
                      </a:lnTo>
                      <a:lnTo>
                        <a:pt x="1297" y="645"/>
                      </a:lnTo>
                      <a:lnTo>
                        <a:pt x="1298" y="646"/>
                      </a:lnTo>
                      <a:lnTo>
                        <a:pt x="1297" y="647"/>
                      </a:lnTo>
                      <a:lnTo>
                        <a:pt x="1296" y="647"/>
                      </a:lnTo>
                      <a:lnTo>
                        <a:pt x="1296" y="646"/>
                      </a:lnTo>
                      <a:lnTo>
                        <a:pt x="1295" y="647"/>
                      </a:lnTo>
                      <a:lnTo>
                        <a:pt x="1294" y="647"/>
                      </a:lnTo>
                      <a:lnTo>
                        <a:pt x="1294" y="648"/>
                      </a:lnTo>
                      <a:lnTo>
                        <a:pt x="1295" y="649"/>
                      </a:lnTo>
                      <a:lnTo>
                        <a:pt x="1294" y="650"/>
                      </a:lnTo>
                      <a:lnTo>
                        <a:pt x="1293" y="649"/>
                      </a:lnTo>
                      <a:lnTo>
                        <a:pt x="1292" y="650"/>
                      </a:lnTo>
                      <a:lnTo>
                        <a:pt x="1293" y="650"/>
                      </a:lnTo>
                      <a:lnTo>
                        <a:pt x="1294" y="650"/>
                      </a:lnTo>
                      <a:lnTo>
                        <a:pt x="1294" y="651"/>
                      </a:lnTo>
                      <a:lnTo>
                        <a:pt x="1293" y="652"/>
                      </a:lnTo>
                      <a:lnTo>
                        <a:pt x="1292" y="652"/>
                      </a:lnTo>
                      <a:lnTo>
                        <a:pt x="1292" y="653"/>
                      </a:lnTo>
                      <a:lnTo>
                        <a:pt x="1293" y="653"/>
                      </a:lnTo>
                      <a:lnTo>
                        <a:pt x="1293" y="654"/>
                      </a:lnTo>
                      <a:lnTo>
                        <a:pt x="1292" y="654"/>
                      </a:lnTo>
                      <a:lnTo>
                        <a:pt x="1291" y="654"/>
                      </a:lnTo>
                      <a:lnTo>
                        <a:pt x="1290" y="655"/>
                      </a:lnTo>
                      <a:lnTo>
                        <a:pt x="1290" y="654"/>
                      </a:lnTo>
                      <a:lnTo>
                        <a:pt x="1289" y="655"/>
                      </a:lnTo>
                      <a:lnTo>
                        <a:pt x="1289" y="656"/>
                      </a:lnTo>
                      <a:lnTo>
                        <a:pt x="1289" y="657"/>
                      </a:lnTo>
                      <a:lnTo>
                        <a:pt x="1288" y="656"/>
                      </a:lnTo>
                      <a:lnTo>
                        <a:pt x="1288" y="655"/>
                      </a:lnTo>
                      <a:lnTo>
                        <a:pt x="1287" y="655"/>
                      </a:lnTo>
                      <a:lnTo>
                        <a:pt x="1287" y="656"/>
                      </a:lnTo>
                      <a:lnTo>
                        <a:pt x="1288" y="656"/>
                      </a:lnTo>
                      <a:lnTo>
                        <a:pt x="1287" y="657"/>
                      </a:lnTo>
                      <a:lnTo>
                        <a:pt x="1286" y="657"/>
                      </a:lnTo>
                      <a:lnTo>
                        <a:pt x="1286" y="656"/>
                      </a:lnTo>
                      <a:lnTo>
                        <a:pt x="1285" y="656"/>
                      </a:lnTo>
                      <a:lnTo>
                        <a:pt x="1285" y="657"/>
                      </a:lnTo>
                      <a:lnTo>
                        <a:pt x="1284" y="657"/>
                      </a:lnTo>
                      <a:lnTo>
                        <a:pt x="1284" y="658"/>
                      </a:lnTo>
                      <a:lnTo>
                        <a:pt x="1284" y="659"/>
                      </a:lnTo>
                      <a:lnTo>
                        <a:pt x="1283" y="660"/>
                      </a:lnTo>
                      <a:lnTo>
                        <a:pt x="1283" y="659"/>
                      </a:lnTo>
                      <a:lnTo>
                        <a:pt x="1282" y="659"/>
                      </a:lnTo>
                      <a:lnTo>
                        <a:pt x="1282" y="660"/>
                      </a:lnTo>
                      <a:lnTo>
                        <a:pt x="1281" y="660"/>
                      </a:lnTo>
                      <a:lnTo>
                        <a:pt x="1280" y="660"/>
                      </a:lnTo>
                      <a:lnTo>
                        <a:pt x="1279" y="660"/>
                      </a:lnTo>
                      <a:lnTo>
                        <a:pt x="1280" y="661"/>
                      </a:lnTo>
                      <a:lnTo>
                        <a:pt x="1280" y="662"/>
                      </a:lnTo>
                      <a:lnTo>
                        <a:pt x="1279" y="662"/>
                      </a:lnTo>
                      <a:lnTo>
                        <a:pt x="1279" y="663"/>
                      </a:lnTo>
                      <a:lnTo>
                        <a:pt x="1279" y="664"/>
                      </a:lnTo>
                      <a:lnTo>
                        <a:pt x="1279" y="665"/>
                      </a:lnTo>
                      <a:lnTo>
                        <a:pt x="1278" y="665"/>
                      </a:lnTo>
                      <a:lnTo>
                        <a:pt x="1278" y="666"/>
                      </a:lnTo>
                      <a:lnTo>
                        <a:pt x="1278" y="667"/>
                      </a:lnTo>
                      <a:lnTo>
                        <a:pt x="1279" y="667"/>
                      </a:lnTo>
                      <a:lnTo>
                        <a:pt x="1279" y="668"/>
                      </a:lnTo>
                      <a:lnTo>
                        <a:pt x="1278" y="668"/>
                      </a:lnTo>
                      <a:lnTo>
                        <a:pt x="1279" y="669"/>
                      </a:lnTo>
                      <a:lnTo>
                        <a:pt x="1278" y="669"/>
                      </a:lnTo>
                      <a:lnTo>
                        <a:pt x="1278" y="670"/>
                      </a:lnTo>
                      <a:lnTo>
                        <a:pt x="1279" y="670"/>
                      </a:lnTo>
                      <a:lnTo>
                        <a:pt x="1278" y="671"/>
                      </a:lnTo>
                      <a:lnTo>
                        <a:pt x="1278" y="670"/>
                      </a:lnTo>
                      <a:lnTo>
                        <a:pt x="1277" y="670"/>
                      </a:lnTo>
                      <a:lnTo>
                        <a:pt x="1276" y="670"/>
                      </a:lnTo>
                      <a:lnTo>
                        <a:pt x="1277" y="671"/>
                      </a:lnTo>
                      <a:lnTo>
                        <a:pt x="1277" y="672"/>
                      </a:lnTo>
                      <a:lnTo>
                        <a:pt x="1277" y="673"/>
                      </a:lnTo>
                      <a:lnTo>
                        <a:pt x="1276" y="672"/>
                      </a:lnTo>
                      <a:lnTo>
                        <a:pt x="1275" y="672"/>
                      </a:lnTo>
                      <a:lnTo>
                        <a:pt x="1275" y="673"/>
                      </a:lnTo>
                      <a:lnTo>
                        <a:pt x="1276" y="674"/>
                      </a:lnTo>
                      <a:lnTo>
                        <a:pt x="1276" y="675"/>
                      </a:lnTo>
                      <a:lnTo>
                        <a:pt x="1275" y="675"/>
                      </a:lnTo>
                      <a:lnTo>
                        <a:pt x="1275" y="676"/>
                      </a:lnTo>
                      <a:lnTo>
                        <a:pt x="1274" y="676"/>
                      </a:lnTo>
                      <a:lnTo>
                        <a:pt x="1274" y="677"/>
                      </a:lnTo>
                      <a:lnTo>
                        <a:pt x="1273" y="677"/>
                      </a:lnTo>
                      <a:lnTo>
                        <a:pt x="1272" y="676"/>
                      </a:lnTo>
                      <a:lnTo>
                        <a:pt x="1272" y="677"/>
                      </a:lnTo>
                      <a:lnTo>
                        <a:pt x="1271" y="678"/>
                      </a:lnTo>
                      <a:lnTo>
                        <a:pt x="1271" y="677"/>
                      </a:lnTo>
                      <a:lnTo>
                        <a:pt x="1271" y="678"/>
                      </a:lnTo>
                      <a:lnTo>
                        <a:pt x="1271" y="679"/>
                      </a:lnTo>
                      <a:lnTo>
                        <a:pt x="1270" y="680"/>
                      </a:lnTo>
                      <a:lnTo>
                        <a:pt x="1270" y="679"/>
                      </a:lnTo>
                      <a:lnTo>
                        <a:pt x="1269" y="679"/>
                      </a:lnTo>
                      <a:lnTo>
                        <a:pt x="1269" y="680"/>
                      </a:lnTo>
                      <a:lnTo>
                        <a:pt x="1269" y="681"/>
                      </a:lnTo>
                      <a:lnTo>
                        <a:pt x="1270" y="681"/>
                      </a:lnTo>
                      <a:lnTo>
                        <a:pt x="1269" y="681"/>
                      </a:lnTo>
                      <a:lnTo>
                        <a:pt x="1269" y="682"/>
                      </a:lnTo>
                      <a:lnTo>
                        <a:pt x="1269" y="683"/>
                      </a:lnTo>
                      <a:lnTo>
                        <a:pt x="1269" y="684"/>
                      </a:lnTo>
                      <a:lnTo>
                        <a:pt x="1268" y="685"/>
                      </a:lnTo>
                      <a:lnTo>
                        <a:pt x="1268" y="686"/>
                      </a:lnTo>
                      <a:lnTo>
                        <a:pt x="1267" y="686"/>
                      </a:lnTo>
                      <a:lnTo>
                        <a:pt x="1267" y="687"/>
                      </a:lnTo>
                      <a:lnTo>
                        <a:pt x="1268" y="687"/>
                      </a:lnTo>
                      <a:lnTo>
                        <a:pt x="1268" y="688"/>
                      </a:lnTo>
                      <a:lnTo>
                        <a:pt x="1267" y="688"/>
                      </a:lnTo>
                      <a:lnTo>
                        <a:pt x="1267" y="689"/>
                      </a:lnTo>
                      <a:lnTo>
                        <a:pt x="1267" y="690"/>
                      </a:lnTo>
                      <a:lnTo>
                        <a:pt x="1268" y="690"/>
                      </a:lnTo>
                      <a:lnTo>
                        <a:pt x="1269" y="691"/>
                      </a:lnTo>
                      <a:lnTo>
                        <a:pt x="1267" y="691"/>
                      </a:lnTo>
                      <a:lnTo>
                        <a:pt x="1267" y="692"/>
                      </a:lnTo>
                      <a:lnTo>
                        <a:pt x="1267" y="693"/>
                      </a:lnTo>
                      <a:lnTo>
                        <a:pt x="1268" y="694"/>
                      </a:lnTo>
                      <a:lnTo>
                        <a:pt x="1268" y="695"/>
                      </a:lnTo>
                      <a:lnTo>
                        <a:pt x="1267" y="696"/>
                      </a:lnTo>
                      <a:lnTo>
                        <a:pt x="1266" y="696"/>
                      </a:lnTo>
                      <a:lnTo>
                        <a:pt x="1266" y="697"/>
                      </a:lnTo>
                      <a:lnTo>
                        <a:pt x="1266" y="698"/>
                      </a:lnTo>
                      <a:lnTo>
                        <a:pt x="1266" y="699"/>
                      </a:lnTo>
                      <a:lnTo>
                        <a:pt x="1265" y="700"/>
                      </a:lnTo>
                      <a:lnTo>
                        <a:pt x="1265" y="701"/>
                      </a:lnTo>
                      <a:lnTo>
                        <a:pt x="1266" y="701"/>
                      </a:lnTo>
                      <a:lnTo>
                        <a:pt x="1266" y="702"/>
                      </a:lnTo>
                      <a:lnTo>
                        <a:pt x="1265" y="702"/>
                      </a:lnTo>
                      <a:lnTo>
                        <a:pt x="1265" y="703"/>
                      </a:lnTo>
                      <a:lnTo>
                        <a:pt x="1265" y="704"/>
                      </a:lnTo>
                      <a:lnTo>
                        <a:pt x="1264" y="704"/>
                      </a:lnTo>
                      <a:lnTo>
                        <a:pt x="1264" y="705"/>
                      </a:lnTo>
                      <a:lnTo>
                        <a:pt x="1264" y="706"/>
                      </a:lnTo>
                      <a:lnTo>
                        <a:pt x="1263" y="706"/>
                      </a:lnTo>
                      <a:lnTo>
                        <a:pt x="1263" y="707"/>
                      </a:lnTo>
                      <a:lnTo>
                        <a:pt x="1263" y="708"/>
                      </a:lnTo>
                      <a:lnTo>
                        <a:pt x="1263" y="709"/>
                      </a:lnTo>
                      <a:lnTo>
                        <a:pt x="1262" y="710"/>
                      </a:lnTo>
                      <a:lnTo>
                        <a:pt x="1261" y="710"/>
                      </a:lnTo>
                      <a:lnTo>
                        <a:pt x="1261" y="711"/>
                      </a:lnTo>
                      <a:lnTo>
                        <a:pt x="1260" y="712"/>
                      </a:lnTo>
                      <a:lnTo>
                        <a:pt x="1259" y="712"/>
                      </a:lnTo>
                      <a:lnTo>
                        <a:pt x="1258" y="712"/>
                      </a:lnTo>
                      <a:lnTo>
                        <a:pt x="1257" y="712"/>
                      </a:lnTo>
                      <a:lnTo>
                        <a:pt x="1257" y="713"/>
                      </a:lnTo>
                      <a:lnTo>
                        <a:pt x="1257" y="714"/>
                      </a:lnTo>
                      <a:lnTo>
                        <a:pt x="1256" y="714"/>
                      </a:lnTo>
                      <a:lnTo>
                        <a:pt x="1255" y="716"/>
                      </a:lnTo>
                      <a:lnTo>
                        <a:pt x="1254" y="716"/>
                      </a:lnTo>
                      <a:lnTo>
                        <a:pt x="1254" y="717"/>
                      </a:lnTo>
                      <a:lnTo>
                        <a:pt x="1253" y="717"/>
                      </a:lnTo>
                      <a:lnTo>
                        <a:pt x="1253" y="718"/>
                      </a:lnTo>
                      <a:lnTo>
                        <a:pt x="1252" y="718"/>
                      </a:lnTo>
                      <a:lnTo>
                        <a:pt x="1252" y="719"/>
                      </a:lnTo>
                      <a:lnTo>
                        <a:pt x="1252" y="720"/>
                      </a:lnTo>
                      <a:lnTo>
                        <a:pt x="1252" y="721"/>
                      </a:lnTo>
                      <a:lnTo>
                        <a:pt x="1251" y="721"/>
                      </a:lnTo>
                      <a:lnTo>
                        <a:pt x="1251" y="722"/>
                      </a:lnTo>
                      <a:lnTo>
                        <a:pt x="1250" y="721"/>
                      </a:lnTo>
                      <a:lnTo>
                        <a:pt x="1249" y="723"/>
                      </a:lnTo>
                      <a:lnTo>
                        <a:pt x="1248" y="723"/>
                      </a:lnTo>
                      <a:lnTo>
                        <a:pt x="1248" y="724"/>
                      </a:lnTo>
                      <a:lnTo>
                        <a:pt x="1247" y="724"/>
                      </a:lnTo>
                      <a:lnTo>
                        <a:pt x="1246" y="723"/>
                      </a:lnTo>
                      <a:lnTo>
                        <a:pt x="1246" y="724"/>
                      </a:lnTo>
                      <a:lnTo>
                        <a:pt x="1245" y="725"/>
                      </a:lnTo>
                      <a:lnTo>
                        <a:pt x="1244" y="726"/>
                      </a:lnTo>
                      <a:lnTo>
                        <a:pt x="1243" y="726"/>
                      </a:lnTo>
                      <a:lnTo>
                        <a:pt x="1243" y="727"/>
                      </a:lnTo>
                      <a:lnTo>
                        <a:pt x="1242" y="727"/>
                      </a:lnTo>
                      <a:lnTo>
                        <a:pt x="1241" y="727"/>
                      </a:lnTo>
                      <a:lnTo>
                        <a:pt x="1241" y="728"/>
                      </a:lnTo>
                      <a:lnTo>
                        <a:pt x="1240" y="728"/>
                      </a:lnTo>
                      <a:lnTo>
                        <a:pt x="1240" y="729"/>
                      </a:lnTo>
                      <a:lnTo>
                        <a:pt x="1239" y="729"/>
                      </a:lnTo>
                      <a:lnTo>
                        <a:pt x="1238" y="730"/>
                      </a:lnTo>
                      <a:lnTo>
                        <a:pt x="1238" y="729"/>
                      </a:lnTo>
                      <a:lnTo>
                        <a:pt x="1237" y="728"/>
                      </a:lnTo>
                      <a:lnTo>
                        <a:pt x="1237" y="729"/>
                      </a:lnTo>
                      <a:lnTo>
                        <a:pt x="1236" y="729"/>
                      </a:lnTo>
                      <a:lnTo>
                        <a:pt x="1237" y="730"/>
                      </a:lnTo>
                      <a:lnTo>
                        <a:pt x="1236" y="731"/>
                      </a:lnTo>
                      <a:lnTo>
                        <a:pt x="1235" y="732"/>
                      </a:lnTo>
                      <a:lnTo>
                        <a:pt x="1236" y="733"/>
                      </a:lnTo>
                      <a:lnTo>
                        <a:pt x="1235" y="733"/>
                      </a:lnTo>
                      <a:lnTo>
                        <a:pt x="1234" y="734"/>
                      </a:lnTo>
                      <a:lnTo>
                        <a:pt x="1234" y="735"/>
                      </a:lnTo>
                      <a:lnTo>
                        <a:pt x="1234" y="736"/>
                      </a:lnTo>
                      <a:lnTo>
                        <a:pt x="1234" y="737"/>
                      </a:lnTo>
                      <a:lnTo>
                        <a:pt x="1234" y="738"/>
                      </a:lnTo>
                      <a:lnTo>
                        <a:pt x="1234" y="739"/>
                      </a:lnTo>
                      <a:lnTo>
                        <a:pt x="1234" y="740"/>
                      </a:lnTo>
                      <a:lnTo>
                        <a:pt x="1234" y="741"/>
                      </a:lnTo>
                      <a:lnTo>
                        <a:pt x="1234" y="742"/>
                      </a:lnTo>
                      <a:lnTo>
                        <a:pt x="1233" y="742"/>
                      </a:lnTo>
                      <a:lnTo>
                        <a:pt x="1232" y="742"/>
                      </a:lnTo>
                      <a:lnTo>
                        <a:pt x="1232" y="743"/>
                      </a:lnTo>
                      <a:lnTo>
                        <a:pt x="1231" y="744"/>
                      </a:lnTo>
                      <a:lnTo>
                        <a:pt x="1232" y="744"/>
                      </a:lnTo>
                      <a:lnTo>
                        <a:pt x="1232" y="745"/>
                      </a:lnTo>
                      <a:lnTo>
                        <a:pt x="1231" y="745"/>
                      </a:lnTo>
                      <a:lnTo>
                        <a:pt x="1231" y="746"/>
                      </a:lnTo>
                      <a:lnTo>
                        <a:pt x="1230" y="746"/>
                      </a:lnTo>
                      <a:lnTo>
                        <a:pt x="1230" y="747"/>
                      </a:lnTo>
                      <a:lnTo>
                        <a:pt x="1231" y="747"/>
                      </a:lnTo>
                      <a:lnTo>
                        <a:pt x="1231" y="748"/>
                      </a:lnTo>
                      <a:lnTo>
                        <a:pt x="1231" y="749"/>
                      </a:lnTo>
                      <a:lnTo>
                        <a:pt x="1230" y="749"/>
                      </a:lnTo>
                      <a:lnTo>
                        <a:pt x="1229" y="749"/>
                      </a:lnTo>
                      <a:lnTo>
                        <a:pt x="1229" y="750"/>
                      </a:lnTo>
                      <a:lnTo>
                        <a:pt x="1228" y="750"/>
                      </a:lnTo>
                      <a:lnTo>
                        <a:pt x="1227" y="751"/>
                      </a:lnTo>
                      <a:lnTo>
                        <a:pt x="1226" y="752"/>
                      </a:lnTo>
                      <a:lnTo>
                        <a:pt x="1225" y="752"/>
                      </a:lnTo>
                      <a:lnTo>
                        <a:pt x="1225" y="753"/>
                      </a:lnTo>
                      <a:lnTo>
                        <a:pt x="1224" y="753"/>
                      </a:lnTo>
                      <a:lnTo>
                        <a:pt x="1223" y="753"/>
                      </a:lnTo>
                      <a:lnTo>
                        <a:pt x="1223" y="754"/>
                      </a:lnTo>
                      <a:lnTo>
                        <a:pt x="1222" y="754"/>
                      </a:lnTo>
                      <a:lnTo>
                        <a:pt x="1222" y="755"/>
                      </a:lnTo>
                      <a:lnTo>
                        <a:pt x="1221" y="755"/>
                      </a:lnTo>
                      <a:lnTo>
                        <a:pt x="1220" y="755"/>
                      </a:lnTo>
                      <a:lnTo>
                        <a:pt x="1220" y="756"/>
                      </a:lnTo>
                      <a:lnTo>
                        <a:pt x="1219" y="756"/>
                      </a:lnTo>
                      <a:lnTo>
                        <a:pt x="1219" y="757"/>
                      </a:lnTo>
                      <a:lnTo>
                        <a:pt x="1219" y="758"/>
                      </a:lnTo>
                      <a:lnTo>
                        <a:pt x="1220" y="758"/>
                      </a:lnTo>
                      <a:lnTo>
                        <a:pt x="1219" y="759"/>
                      </a:lnTo>
                      <a:lnTo>
                        <a:pt x="1219" y="760"/>
                      </a:lnTo>
                      <a:lnTo>
                        <a:pt x="1218" y="761"/>
                      </a:lnTo>
                      <a:lnTo>
                        <a:pt x="1218" y="762"/>
                      </a:lnTo>
                      <a:lnTo>
                        <a:pt x="1217" y="763"/>
                      </a:lnTo>
                      <a:lnTo>
                        <a:pt x="1217" y="764"/>
                      </a:lnTo>
                      <a:lnTo>
                        <a:pt x="1217" y="765"/>
                      </a:lnTo>
                      <a:lnTo>
                        <a:pt x="1216" y="766"/>
                      </a:lnTo>
                      <a:lnTo>
                        <a:pt x="1215" y="767"/>
                      </a:lnTo>
                      <a:lnTo>
                        <a:pt x="1213" y="769"/>
                      </a:lnTo>
                      <a:lnTo>
                        <a:pt x="1211" y="771"/>
                      </a:lnTo>
                      <a:lnTo>
                        <a:pt x="1210" y="771"/>
                      </a:lnTo>
                      <a:lnTo>
                        <a:pt x="1210" y="772"/>
                      </a:lnTo>
                      <a:lnTo>
                        <a:pt x="1209" y="773"/>
                      </a:lnTo>
                      <a:lnTo>
                        <a:pt x="1209" y="774"/>
                      </a:lnTo>
                      <a:lnTo>
                        <a:pt x="1208" y="775"/>
                      </a:lnTo>
                      <a:lnTo>
                        <a:pt x="1208" y="776"/>
                      </a:lnTo>
                      <a:lnTo>
                        <a:pt x="1207" y="777"/>
                      </a:lnTo>
                      <a:lnTo>
                        <a:pt x="1207" y="778"/>
                      </a:lnTo>
                      <a:lnTo>
                        <a:pt x="1205" y="779"/>
                      </a:lnTo>
                      <a:lnTo>
                        <a:pt x="1205" y="780"/>
                      </a:lnTo>
                      <a:lnTo>
                        <a:pt x="1204" y="781"/>
                      </a:lnTo>
                      <a:lnTo>
                        <a:pt x="1203" y="781"/>
                      </a:lnTo>
                      <a:lnTo>
                        <a:pt x="1202" y="781"/>
                      </a:lnTo>
                      <a:lnTo>
                        <a:pt x="1201" y="782"/>
                      </a:lnTo>
                      <a:lnTo>
                        <a:pt x="1200" y="783"/>
                      </a:lnTo>
                      <a:lnTo>
                        <a:pt x="1199" y="783"/>
                      </a:lnTo>
                      <a:lnTo>
                        <a:pt x="1199" y="784"/>
                      </a:lnTo>
                      <a:lnTo>
                        <a:pt x="1198" y="785"/>
                      </a:lnTo>
                      <a:lnTo>
                        <a:pt x="1197" y="785"/>
                      </a:lnTo>
                      <a:lnTo>
                        <a:pt x="1195" y="785"/>
                      </a:lnTo>
                      <a:lnTo>
                        <a:pt x="1193" y="785"/>
                      </a:lnTo>
                      <a:lnTo>
                        <a:pt x="1193" y="784"/>
                      </a:lnTo>
                      <a:lnTo>
                        <a:pt x="1192" y="784"/>
                      </a:lnTo>
                      <a:lnTo>
                        <a:pt x="1192" y="785"/>
                      </a:lnTo>
                      <a:lnTo>
                        <a:pt x="1191" y="784"/>
                      </a:lnTo>
                      <a:lnTo>
                        <a:pt x="1190" y="784"/>
                      </a:lnTo>
                      <a:lnTo>
                        <a:pt x="1189" y="784"/>
                      </a:lnTo>
                      <a:lnTo>
                        <a:pt x="1189" y="783"/>
                      </a:lnTo>
                      <a:lnTo>
                        <a:pt x="1188" y="783"/>
                      </a:lnTo>
                      <a:lnTo>
                        <a:pt x="1187" y="783"/>
                      </a:lnTo>
                      <a:lnTo>
                        <a:pt x="1186" y="782"/>
                      </a:lnTo>
                      <a:lnTo>
                        <a:pt x="1185" y="782"/>
                      </a:lnTo>
                      <a:lnTo>
                        <a:pt x="1184" y="783"/>
                      </a:lnTo>
                      <a:lnTo>
                        <a:pt x="1183" y="784"/>
                      </a:lnTo>
                      <a:lnTo>
                        <a:pt x="1182" y="785"/>
                      </a:lnTo>
                      <a:lnTo>
                        <a:pt x="1162" y="799"/>
                      </a:lnTo>
                      <a:lnTo>
                        <a:pt x="1160" y="801"/>
                      </a:lnTo>
                      <a:lnTo>
                        <a:pt x="1156" y="803"/>
                      </a:lnTo>
                      <a:lnTo>
                        <a:pt x="1141" y="814"/>
                      </a:lnTo>
                      <a:lnTo>
                        <a:pt x="1139" y="815"/>
                      </a:lnTo>
                      <a:lnTo>
                        <a:pt x="1128" y="823"/>
                      </a:lnTo>
                      <a:lnTo>
                        <a:pt x="1122" y="828"/>
                      </a:lnTo>
                      <a:lnTo>
                        <a:pt x="1120" y="828"/>
                      </a:lnTo>
                      <a:lnTo>
                        <a:pt x="1119" y="830"/>
                      </a:lnTo>
                      <a:lnTo>
                        <a:pt x="1117" y="831"/>
                      </a:lnTo>
                      <a:lnTo>
                        <a:pt x="1116" y="830"/>
                      </a:lnTo>
                      <a:lnTo>
                        <a:pt x="1115" y="830"/>
                      </a:lnTo>
                      <a:lnTo>
                        <a:pt x="1115" y="831"/>
                      </a:lnTo>
                      <a:lnTo>
                        <a:pt x="1115" y="832"/>
                      </a:lnTo>
                      <a:lnTo>
                        <a:pt x="1114" y="832"/>
                      </a:lnTo>
                      <a:lnTo>
                        <a:pt x="1114" y="833"/>
                      </a:lnTo>
                      <a:lnTo>
                        <a:pt x="1113" y="833"/>
                      </a:lnTo>
                      <a:lnTo>
                        <a:pt x="1113" y="834"/>
                      </a:lnTo>
                      <a:lnTo>
                        <a:pt x="1112" y="834"/>
                      </a:lnTo>
                      <a:lnTo>
                        <a:pt x="1109" y="837"/>
                      </a:lnTo>
                      <a:lnTo>
                        <a:pt x="1080" y="856"/>
                      </a:lnTo>
                      <a:lnTo>
                        <a:pt x="1080" y="857"/>
                      </a:lnTo>
                      <a:lnTo>
                        <a:pt x="1080" y="858"/>
                      </a:lnTo>
                      <a:lnTo>
                        <a:pt x="1081" y="859"/>
                      </a:lnTo>
                      <a:lnTo>
                        <a:pt x="1082" y="859"/>
                      </a:lnTo>
                      <a:lnTo>
                        <a:pt x="1083" y="860"/>
                      </a:lnTo>
                      <a:lnTo>
                        <a:pt x="1084" y="859"/>
                      </a:lnTo>
                      <a:lnTo>
                        <a:pt x="1084" y="860"/>
                      </a:lnTo>
                      <a:lnTo>
                        <a:pt x="1085" y="860"/>
                      </a:lnTo>
                      <a:lnTo>
                        <a:pt x="1087" y="860"/>
                      </a:lnTo>
                      <a:lnTo>
                        <a:pt x="1088" y="860"/>
                      </a:lnTo>
                      <a:lnTo>
                        <a:pt x="1091" y="861"/>
                      </a:lnTo>
                      <a:lnTo>
                        <a:pt x="1092" y="861"/>
                      </a:lnTo>
                      <a:lnTo>
                        <a:pt x="1093" y="864"/>
                      </a:lnTo>
                      <a:lnTo>
                        <a:pt x="1094" y="864"/>
                      </a:lnTo>
                      <a:lnTo>
                        <a:pt x="1095" y="865"/>
                      </a:lnTo>
                      <a:lnTo>
                        <a:pt x="1097" y="865"/>
                      </a:lnTo>
                      <a:lnTo>
                        <a:pt x="1099" y="865"/>
                      </a:lnTo>
                      <a:lnTo>
                        <a:pt x="1106" y="864"/>
                      </a:lnTo>
                      <a:lnTo>
                        <a:pt x="1111" y="863"/>
                      </a:lnTo>
                      <a:lnTo>
                        <a:pt x="1112" y="863"/>
                      </a:lnTo>
                      <a:lnTo>
                        <a:pt x="1113" y="863"/>
                      </a:lnTo>
                      <a:lnTo>
                        <a:pt x="1113" y="865"/>
                      </a:lnTo>
                      <a:lnTo>
                        <a:pt x="1114" y="865"/>
                      </a:lnTo>
                      <a:lnTo>
                        <a:pt x="1115" y="865"/>
                      </a:lnTo>
                      <a:lnTo>
                        <a:pt x="1118" y="866"/>
                      </a:lnTo>
                      <a:lnTo>
                        <a:pt x="1119" y="866"/>
                      </a:lnTo>
                      <a:lnTo>
                        <a:pt x="1121" y="866"/>
                      </a:lnTo>
                      <a:lnTo>
                        <a:pt x="1122" y="867"/>
                      </a:lnTo>
                      <a:lnTo>
                        <a:pt x="1123" y="867"/>
                      </a:lnTo>
                      <a:lnTo>
                        <a:pt x="1123" y="868"/>
                      </a:lnTo>
                      <a:lnTo>
                        <a:pt x="1124" y="869"/>
                      </a:lnTo>
                      <a:lnTo>
                        <a:pt x="1124" y="871"/>
                      </a:lnTo>
                      <a:lnTo>
                        <a:pt x="1124" y="872"/>
                      </a:lnTo>
                      <a:lnTo>
                        <a:pt x="1126" y="873"/>
                      </a:lnTo>
                      <a:lnTo>
                        <a:pt x="1126" y="874"/>
                      </a:lnTo>
                      <a:lnTo>
                        <a:pt x="1126" y="875"/>
                      </a:lnTo>
                      <a:lnTo>
                        <a:pt x="1125" y="875"/>
                      </a:lnTo>
                      <a:lnTo>
                        <a:pt x="1127" y="878"/>
                      </a:lnTo>
                      <a:lnTo>
                        <a:pt x="1128" y="879"/>
                      </a:lnTo>
                      <a:lnTo>
                        <a:pt x="1129" y="880"/>
                      </a:lnTo>
                      <a:lnTo>
                        <a:pt x="1130" y="880"/>
                      </a:lnTo>
                      <a:lnTo>
                        <a:pt x="1131" y="881"/>
                      </a:lnTo>
                      <a:lnTo>
                        <a:pt x="1134" y="881"/>
                      </a:lnTo>
                      <a:lnTo>
                        <a:pt x="1135" y="881"/>
                      </a:lnTo>
                      <a:lnTo>
                        <a:pt x="1136" y="882"/>
                      </a:lnTo>
                      <a:lnTo>
                        <a:pt x="1138" y="884"/>
                      </a:lnTo>
                      <a:lnTo>
                        <a:pt x="1140" y="886"/>
                      </a:lnTo>
                      <a:lnTo>
                        <a:pt x="1141" y="887"/>
                      </a:lnTo>
                      <a:lnTo>
                        <a:pt x="1142" y="887"/>
                      </a:lnTo>
                      <a:lnTo>
                        <a:pt x="1144" y="889"/>
                      </a:lnTo>
                      <a:lnTo>
                        <a:pt x="1144" y="890"/>
                      </a:lnTo>
                      <a:lnTo>
                        <a:pt x="1145" y="891"/>
                      </a:lnTo>
                      <a:lnTo>
                        <a:pt x="1144" y="892"/>
                      </a:lnTo>
                      <a:lnTo>
                        <a:pt x="1143" y="895"/>
                      </a:lnTo>
                      <a:lnTo>
                        <a:pt x="1142" y="897"/>
                      </a:lnTo>
                      <a:lnTo>
                        <a:pt x="1141" y="898"/>
                      </a:lnTo>
                      <a:lnTo>
                        <a:pt x="1140" y="898"/>
                      </a:lnTo>
                      <a:lnTo>
                        <a:pt x="1138" y="899"/>
                      </a:lnTo>
                      <a:lnTo>
                        <a:pt x="1136" y="900"/>
                      </a:lnTo>
                      <a:lnTo>
                        <a:pt x="1134" y="900"/>
                      </a:lnTo>
                      <a:lnTo>
                        <a:pt x="1132" y="899"/>
                      </a:lnTo>
                      <a:lnTo>
                        <a:pt x="1131" y="899"/>
                      </a:lnTo>
                      <a:lnTo>
                        <a:pt x="1130" y="899"/>
                      </a:lnTo>
                      <a:lnTo>
                        <a:pt x="1129" y="900"/>
                      </a:lnTo>
                      <a:lnTo>
                        <a:pt x="1128" y="901"/>
                      </a:lnTo>
                      <a:lnTo>
                        <a:pt x="1128" y="902"/>
                      </a:lnTo>
                      <a:lnTo>
                        <a:pt x="1127" y="903"/>
                      </a:lnTo>
                      <a:lnTo>
                        <a:pt x="1127" y="905"/>
                      </a:lnTo>
                      <a:lnTo>
                        <a:pt x="1127" y="906"/>
                      </a:lnTo>
                      <a:lnTo>
                        <a:pt x="1127" y="908"/>
                      </a:lnTo>
                      <a:lnTo>
                        <a:pt x="1128" y="911"/>
                      </a:lnTo>
                      <a:lnTo>
                        <a:pt x="1128" y="912"/>
                      </a:lnTo>
                      <a:lnTo>
                        <a:pt x="1129" y="913"/>
                      </a:lnTo>
                      <a:lnTo>
                        <a:pt x="1130" y="914"/>
                      </a:lnTo>
                      <a:lnTo>
                        <a:pt x="1131" y="916"/>
                      </a:lnTo>
                      <a:lnTo>
                        <a:pt x="1132" y="917"/>
                      </a:lnTo>
                      <a:lnTo>
                        <a:pt x="1133" y="918"/>
                      </a:lnTo>
                      <a:lnTo>
                        <a:pt x="1133" y="919"/>
                      </a:lnTo>
                      <a:lnTo>
                        <a:pt x="1134" y="920"/>
                      </a:lnTo>
                      <a:lnTo>
                        <a:pt x="1134" y="921"/>
                      </a:lnTo>
                      <a:lnTo>
                        <a:pt x="1134" y="922"/>
                      </a:lnTo>
                      <a:lnTo>
                        <a:pt x="1134" y="923"/>
                      </a:lnTo>
                      <a:lnTo>
                        <a:pt x="1133" y="924"/>
                      </a:lnTo>
                      <a:lnTo>
                        <a:pt x="1131" y="924"/>
                      </a:lnTo>
                      <a:lnTo>
                        <a:pt x="1127" y="925"/>
                      </a:lnTo>
                      <a:lnTo>
                        <a:pt x="1125" y="925"/>
                      </a:lnTo>
                      <a:lnTo>
                        <a:pt x="1124" y="926"/>
                      </a:lnTo>
                      <a:lnTo>
                        <a:pt x="1123" y="928"/>
                      </a:lnTo>
                      <a:lnTo>
                        <a:pt x="1122" y="930"/>
                      </a:lnTo>
                      <a:lnTo>
                        <a:pt x="1122" y="931"/>
                      </a:lnTo>
                      <a:lnTo>
                        <a:pt x="1123" y="932"/>
                      </a:lnTo>
                      <a:lnTo>
                        <a:pt x="1125" y="932"/>
                      </a:lnTo>
                      <a:lnTo>
                        <a:pt x="1126" y="933"/>
                      </a:lnTo>
                      <a:lnTo>
                        <a:pt x="1127" y="935"/>
                      </a:lnTo>
                      <a:lnTo>
                        <a:pt x="1128" y="937"/>
                      </a:lnTo>
                      <a:lnTo>
                        <a:pt x="1127" y="938"/>
                      </a:lnTo>
                      <a:lnTo>
                        <a:pt x="1126" y="939"/>
                      </a:lnTo>
                      <a:lnTo>
                        <a:pt x="1126" y="940"/>
                      </a:lnTo>
                      <a:lnTo>
                        <a:pt x="1125" y="941"/>
                      </a:lnTo>
                      <a:lnTo>
                        <a:pt x="1123" y="942"/>
                      </a:lnTo>
                      <a:lnTo>
                        <a:pt x="1122" y="942"/>
                      </a:lnTo>
                      <a:lnTo>
                        <a:pt x="1119" y="943"/>
                      </a:lnTo>
                      <a:lnTo>
                        <a:pt x="1117" y="943"/>
                      </a:lnTo>
                      <a:lnTo>
                        <a:pt x="1116" y="943"/>
                      </a:lnTo>
                      <a:lnTo>
                        <a:pt x="1115" y="943"/>
                      </a:lnTo>
                      <a:lnTo>
                        <a:pt x="1114" y="944"/>
                      </a:lnTo>
                      <a:lnTo>
                        <a:pt x="1113" y="944"/>
                      </a:lnTo>
                      <a:lnTo>
                        <a:pt x="1112" y="945"/>
                      </a:lnTo>
                      <a:lnTo>
                        <a:pt x="1111" y="946"/>
                      </a:lnTo>
                      <a:lnTo>
                        <a:pt x="1111" y="947"/>
                      </a:lnTo>
                      <a:lnTo>
                        <a:pt x="1111" y="948"/>
                      </a:lnTo>
                      <a:lnTo>
                        <a:pt x="1112" y="950"/>
                      </a:lnTo>
                      <a:lnTo>
                        <a:pt x="1112" y="952"/>
                      </a:lnTo>
                      <a:lnTo>
                        <a:pt x="1112" y="953"/>
                      </a:lnTo>
                      <a:lnTo>
                        <a:pt x="1113" y="955"/>
                      </a:lnTo>
                      <a:lnTo>
                        <a:pt x="1113" y="957"/>
                      </a:lnTo>
                      <a:lnTo>
                        <a:pt x="1113" y="958"/>
                      </a:lnTo>
                      <a:lnTo>
                        <a:pt x="1113" y="959"/>
                      </a:lnTo>
                      <a:lnTo>
                        <a:pt x="1113" y="960"/>
                      </a:lnTo>
                      <a:lnTo>
                        <a:pt x="1114" y="960"/>
                      </a:lnTo>
                      <a:lnTo>
                        <a:pt x="1116" y="961"/>
                      </a:lnTo>
                      <a:lnTo>
                        <a:pt x="1116" y="962"/>
                      </a:lnTo>
                      <a:lnTo>
                        <a:pt x="1117" y="963"/>
                      </a:lnTo>
                      <a:lnTo>
                        <a:pt x="1117" y="964"/>
                      </a:lnTo>
                      <a:lnTo>
                        <a:pt x="1117" y="965"/>
                      </a:lnTo>
                      <a:lnTo>
                        <a:pt x="1116" y="966"/>
                      </a:lnTo>
                      <a:lnTo>
                        <a:pt x="1116" y="967"/>
                      </a:lnTo>
                      <a:lnTo>
                        <a:pt x="1114" y="967"/>
                      </a:lnTo>
                      <a:lnTo>
                        <a:pt x="1112" y="965"/>
                      </a:lnTo>
                      <a:lnTo>
                        <a:pt x="1110" y="964"/>
                      </a:lnTo>
                      <a:lnTo>
                        <a:pt x="1109" y="964"/>
                      </a:lnTo>
                      <a:lnTo>
                        <a:pt x="1107" y="964"/>
                      </a:lnTo>
                      <a:lnTo>
                        <a:pt x="1104" y="964"/>
                      </a:lnTo>
                      <a:lnTo>
                        <a:pt x="1103" y="964"/>
                      </a:lnTo>
                      <a:lnTo>
                        <a:pt x="1102" y="965"/>
                      </a:lnTo>
                      <a:lnTo>
                        <a:pt x="1101" y="966"/>
                      </a:lnTo>
                      <a:lnTo>
                        <a:pt x="1101" y="967"/>
                      </a:lnTo>
                      <a:lnTo>
                        <a:pt x="1100" y="968"/>
                      </a:lnTo>
                      <a:lnTo>
                        <a:pt x="1099" y="968"/>
                      </a:lnTo>
                      <a:lnTo>
                        <a:pt x="1099" y="969"/>
                      </a:lnTo>
                      <a:lnTo>
                        <a:pt x="1098" y="969"/>
                      </a:lnTo>
                      <a:lnTo>
                        <a:pt x="1097" y="970"/>
                      </a:lnTo>
                      <a:lnTo>
                        <a:pt x="1096" y="971"/>
                      </a:lnTo>
                      <a:lnTo>
                        <a:pt x="1094" y="972"/>
                      </a:lnTo>
                      <a:lnTo>
                        <a:pt x="1092" y="973"/>
                      </a:lnTo>
                      <a:lnTo>
                        <a:pt x="1091" y="974"/>
                      </a:lnTo>
                      <a:lnTo>
                        <a:pt x="1091" y="975"/>
                      </a:lnTo>
                      <a:lnTo>
                        <a:pt x="1090" y="976"/>
                      </a:lnTo>
                      <a:lnTo>
                        <a:pt x="1089" y="977"/>
                      </a:lnTo>
                      <a:lnTo>
                        <a:pt x="1089" y="978"/>
                      </a:lnTo>
                      <a:lnTo>
                        <a:pt x="1088" y="979"/>
                      </a:lnTo>
                      <a:lnTo>
                        <a:pt x="1088" y="980"/>
                      </a:lnTo>
                      <a:lnTo>
                        <a:pt x="1088" y="981"/>
                      </a:lnTo>
                      <a:lnTo>
                        <a:pt x="1086" y="983"/>
                      </a:lnTo>
                      <a:lnTo>
                        <a:pt x="1086" y="984"/>
                      </a:lnTo>
                      <a:lnTo>
                        <a:pt x="1085" y="986"/>
                      </a:lnTo>
                      <a:lnTo>
                        <a:pt x="1086" y="987"/>
                      </a:lnTo>
                      <a:lnTo>
                        <a:pt x="1087" y="989"/>
                      </a:lnTo>
                      <a:lnTo>
                        <a:pt x="1087" y="990"/>
                      </a:lnTo>
                      <a:lnTo>
                        <a:pt x="1087" y="993"/>
                      </a:lnTo>
                      <a:lnTo>
                        <a:pt x="1086" y="994"/>
                      </a:lnTo>
                      <a:lnTo>
                        <a:pt x="1085" y="996"/>
                      </a:lnTo>
                      <a:lnTo>
                        <a:pt x="1084" y="997"/>
                      </a:lnTo>
                      <a:lnTo>
                        <a:pt x="1083" y="997"/>
                      </a:lnTo>
                      <a:lnTo>
                        <a:pt x="1082" y="998"/>
                      </a:lnTo>
                      <a:lnTo>
                        <a:pt x="1078" y="998"/>
                      </a:lnTo>
                      <a:lnTo>
                        <a:pt x="1077" y="998"/>
                      </a:lnTo>
                      <a:lnTo>
                        <a:pt x="1077" y="999"/>
                      </a:lnTo>
                      <a:lnTo>
                        <a:pt x="1076" y="999"/>
                      </a:lnTo>
                      <a:lnTo>
                        <a:pt x="1075" y="1001"/>
                      </a:lnTo>
                      <a:lnTo>
                        <a:pt x="1074" y="1002"/>
                      </a:lnTo>
                      <a:lnTo>
                        <a:pt x="1073" y="1003"/>
                      </a:lnTo>
                      <a:lnTo>
                        <a:pt x="1071" y="1003"/>
                      </a:lnTo>
                      <a:lnTo>
                        <a:pt x="1069" y="1004"/>
                      </a:lnTo>
                      <a:lnTo>
                        <a:pt x="1068" y="1004"/>
                      </a:lnTo>
                      <a:lnTo>
                        <a:pt x="1067" y="1004"/>
                      </a:lnTo>
                      <a:lnTo>
                        <a:pt x="1066" y="1004"/>
                      </a:lnTo>
                      <a:lnTo>
                        <a:pt x="1065" y="1004"/>
                      </a:lnTo>
                      <a:lnTo>
                        <a:pt x="1060" y="1004"/>
                      </a:lnTo>
                      <a:lnTo>
                        <a:pt x="1059" y="1004"/>
                      </a:lnTo>
                      <a:lnTo>
                        <a:pt x="1058" y="1004"/>
                      </a:lnTo>
                      <a:lnTo>
                        <a:pt x="1057" y="1005"/>
                      </a:lnTo>
                      <a:lnTo>
                        <a:pt x="1056" y="1005"/>
                      </a:lnTo>
                      <a:lnTo>
                        <a:pt x="1055" y="1005"/>
                      </a:lnTo>
                      <a:lnTo>
                        <a:pt x="1053" y="1006"/>
                      </a:lnTo>
                      <a:lnTo>
                        <a:pt x="1052" y="1006"/>
                      </a:lnTo>
                      <a:lnTo>
                        <a:pt x="1051" y="1006"/>
                      </a:lnTo>
                      <a:lnTo>
                        <a:pt x="1049" y="1006"/>
                      </a:lnTo>
                      <a:lnTo>
                        <a:pt x="1048" y="1006"/>
                      </a:lnTo>
                      <a:lnTo>
                        <a:pt x="1047" y="1006"/>
                      </a:lnTo>
                      <a:lnTo>
                        <a:pt x="1047" y="1007"/>
                      </a:lnTo>
                      <a:lnTo>
                        <a:pt x="1046" y="1008"/>
                      </a:lnTo>
                      <a:lnTo>
                        <a:pt x="1045" y="1010"/>
                      </a:lnTo>
                      <a:lnTo>
                        <a:pt x="1042" y="1011"/>
                      </a:lnTo>
                      <a:lnTo>
                        <a:pt x="1040" y="1012"/>
                      </a:lnTo>
                      <a:lnTo>
                        <a:pt x="1038" y="1013"/>
                      </a:lnTo>
                      <a:lnTo>
                        <a:pt x="1037" y="1015"/>
                      </a:lnTo>
                      <a:lnTo>
                        <a:pt x="1033" y="1017"/>
                      </a:lnTo>
                      <a:lnTo>
                        <a:pt x="1032" y="1017"/>
                      </a:lnTo>
                      <a:lnTo>
                        <a:pt x="1031" y="1017"/>
                      </a:lnTo>
                      <a:lnTo>
                        <a:pt x="1030" y="1017"/>
                      </a:lnTo>
                      <a:lnTo>
                        <a:pt x="1029" y="1018"/>
                      </a:lnTo>
                      <a:lnTo>
                        <a:pt x="1029" y="1019"/>
                      </a:lnTo>
                      <a:lnTo>
                        <a:pt x="1028" y="1019"/>
                      </a:lnTo>
                      <a:lnTo>
                        <a:pt x="1026" y="1020"/>
                      </a:lnTo>
                      <a:lnTo>
                        <a:pt x="1026" y="1021"/>
                      </a:lnTo>
                      <a:lnTo>
                        <a:pt x="1026" y="1024"/>
                      </a:lnTo>
                      <a:lnTo>
                        <a:pt x="1026" y="1025"/>
                      </a:lnTo>
                      <a:lnTo>
                        <a:pt x="1026" y="1026"/>
                      </a:lnTo>
                      <a:lnTo>
                        <a:pt x="1027" y="1028"/>
                      </a:lnTo>
                      <a:lnTo>
                        <a:pt x="1027" y="1030"/>
                      </a:lnTo>
                      <a:lnTo>
                        <a:pt x="1028" y="1031"/>
                      </a:lnTo>
                      <a:lnTo>
                        <a:pt x="1028" y="1032"/>
                      </a:lnTo>
                      <a:lnTo>
                        <a:pt x="1028" y="1034"/>
                      </a:lnTo>
                      <a:lnTo>
                        <a:pt x="1028" y="1036"/>
                      </a:lnTo>
                      <a:lnTo>
                        <a:pt x="1028" y="1038"/>
                      </a:lnTo>
                      <a:lnTo>
                        <a:pt x="1027" y="1042"/>
                      </a:lnTo>
                      <a:lnTo>
                        <a:pt x="1028" y="1048"/>
                      </a:lnTo>
                      <a:lnTo>
                        <a:pt x="1028" y="1051"/>
                      </a:lnTo>
                      <a:lnTo>
                        <a:pt x="1028" y="1052"/>
                      </a:lnTo>
                      <a:lnTo>
                        <a:pt x="1028" y="1053"/>
                      </a:lnTo>
                      <a:lnTo>
                        <a:pt x="1027" y="1054"/>
                      </a:lnTo>
                      <a:lnTo>
                        <a:pt x="1026" y="1056"/>
                      </a:lnTo>
                      <a:lnTo>
                        <a:pt x="1025" y="1057"/>
                      </a:lnTo>
                      <a:lnTo>
                        <a:pt x="1025" y="1058"/>
                      </a:lnTo>
                      <a:lnTo>
                        <a:pt x="1025" y="1059"/>
                      </a:lnTo>
                      <a:lnTo>
                        <a:pt x="1023" y="1062"/>
                      </a:lnTo>
                      <a:lnTo>
                        <a:pt x="1022" y="1063"/>
                      </a:lnTo>
                      <a:lnTo>
                        <a:pt x="1020" y="1064"/>
                      </a:lnTo>
                      <a:lnTo>
                        <a:pt x="1019" y="1066"/>
                      </a:lnTo>
                      <a:lnTo>
                        <a:pt x="1018" y="1067"/>
                      </a:lnTo>
                      <a:lnTo>
                        <a:pt x="1017" y="1069"/>
                      </a:lnTo>
                      <a:lnTo>
                        <a:pt x="1016" y="1069"/>
                      </a:lnTo>
                      <a:lnTo>
                        <a:pt x="1015" y="1071"/>
                      </a:lnTo>
                      <a:lnTo>
                        <a:pt x="1014" y="1072"/>
                      </a:lnTo>
                      <a:lnTo>
                        <a:pt x="1013" y="1073"/>
                      </a:lnTo>
                      <a:lnTo>
                        <a:pt x="1012" y="1074"/>
                      </a:lnTo>
                      <a:lnTo>
                        <a:pt x="1007" y="1079"/>
                      </a:lnTo>
                      <a:lnTo>
                        <a:pt x="1007" y="1080"/>
                      </a:lnTo>
                      <a:lnTo>
                        <a:pt x="1006" y="1084"/>
                      </a:lnTo>
                      <a:lnTo>
                        <a:pt x="1006" y="1086"/>
                      </a:lnTo>
                      <a:lnTo>
                        <a:pt x="1006" y="1087"/>
                      </a:lnTo>
                      <a:lnTo>
                        <a:pt x="1007" y="1089"/>
                      </a:lnTo>
                      <a:lnTo>
                        <a:pt x="1008" y="1092"/>
                      </a:lnTo>
                      <a:lnTo>
                        <a:pt x="1009" y="1094"/>
                      </a:lnTo>
                      <a:lnTo>
                        <a:pt x="1010" y="1095"/>
                      </a:lnTo>
                      <a:lnTo>
                        <a:pt x="1010" y="1096"/>
                      </a:lnTo>
                      <a:lnTo>
                        <a:pt x="1010" y="1097"/>
                      </a:lnTo>
                      <a:lnTo>
                        <a:pt x="1011" y="1098"/>
                      </a:lnTo>
                      <a:lnTo>
                        <a:pt x="1011" y="1099"/>
                      </a:lnTo>
                      <a:lnTo>
                        <a:pt x="1012" y="1099"/>
                      </a:lnTo>
                      <a:lnTo>
                        <a:pt x="1015" y="1101"/>
                      </a:lnTo>
                      <a:lnTo>
                        <a:pt x="1015" y="1102"/>
                      </a:lnTo>
                      <a:lnTo>
                        <a:pt x="1016" y="1102"/>
                      </a:lnTo>
                      <a:lnTo>
                        <a:pt x="1017" y="1104"/>
                      </a:lnTo>
                      <a:lnTo>
                        <a:pt x="1020" y="1106"/>
                      </a:lnTo>
                      <a:lnTo>
                        <a:pt x="1021" y="1107"/>
                      </a:lnTo>
                      <a:lnTo>
                        <a:pt x="1022" y="1108"/>
                      </a:lnTo>
                      <a:lnTo>
                        <a:pt x="1025" y="1110"/>
                      </a:lnTo>
                      <a:lnTo>
                        <a:pt x="1026" y="1111"/>
                      </a:lnTo>
                      <a:lnTo>
                        <a:pt x="1028" y="1111"/>
                      </a:lnTo>
                      <a:lnTo>
                        <a:pt x="1029" y="1112"/>
                      </a:lnTo>
                      <a:lnTo>
                        <a:pt x="1030" y="1113"/>
                      </a:lnTo>
                      <a:lnTo>
                        <a:pt x="1030" y="1114"/>
                      </a:lnTo>
                      <a:lnTo>
                        <a:pt x="1028" y="1116"/>
                      </a:lnTo>
                      <a:lnTo>
                        <a:pt x="1028" y="1118"/>
                      </a:lnTo>
                      <a:lnTo>
                        <a:pt x="1027" y="1118"/>
                      </a:lnTo>
                      <a:lnTo>
                        <a:pt x="1028" y="1119"/>
                      </a:lnTo>
                      <a:lnTo>
                        <a:pt x="1027" y="1121"/>
                      </a:lnTo>
                      <a:lnTo>
                        <a:pt x="1028" y="1123"/>
                      </a:lnTo>
                      <a:lnTo>
                        <a:pt x="1028" y="1125"/>
                      </a:lnTo>
                      <a:lnTo>
                        <a:pt x="1027" y="1128"/>
                      </a:lnTo>
                      <a:lnTo>
                        <a:pt x="1027" y="1129"/>
                      </a:lnTo>
                      <a:lnTo>
                        <a:pt x="1026" y="1130"/>
                      </a:lnTo>
                      <a:lnTo>
                        <a:pt x="1026" y="1131"/>
                      </a:lnTo>
                      <a:lnTo>
                        <a:pt x="1026" y="1132"/>
                      </a:lnTo>
                      <a:lnTo>
                        <a:pt x="1026" y="1135"/>
                      </a:lnTo>
                      <a:lnTo>
                        <a:pt x="1026" y="1136"/>
                      </a:lnTo>
                      <a:lnTo>
                        <a:pt x="1026" y="1138"/>
                      </a:lnTo>
                      <a:lnTo>
                        <a:pt x="1026" y="1139"/>
                      </a:lnTo>
                      <a:lnTo>
                        <a:pt x="1026" y="1140"/>
                      </a:lnTo>
                      <a:lnTo>
                        <a:pt x="1025" y="1141"/>
                      </a:lnTo>
                      <a:lnTo>
                        <a:pt x="1024" y="1142"/>
                      </a:lnTo>
                      <a:lnTo>
                        <a:pt x="1023" y="1143"/>
                      </a:lnTo>
                      <a:lnTo>
                        <a:pt x="1023" y="1144"/>
                      </a:lnTo>
                      <a:lnTo>
                        <a:pt x="1023" y="1145"/>
                      </a:lnTo>
                      <a:lnTo>
                        <a:pt x="1022" y="1146"/>
                      </a:lnTo>
                      <a:lnTo>
                        <a:pt x="1022" y="1147"/>
                      </a:lnTo>
                      <a:lnTo>
                        <a:pt x="1023" y="1148"/>
                      </a:lnTo>
                      <a:lnTo>
                        <a:pt x="1022" y="1152"/>
                      </a:lnTo>
                      <a:lnTo>
                        <a:pt x="1021" y="1154"/>
                      </a:lnTo>
                      <a:lnTo>
                        <a:pt x="1020" y="1155"/>
                      </a:lnTo>
                      <a:lnTo>
                        <a:pt x="1019" y="1156"/>
                      </a:lnTo>
                      <a:lnTo>
                        <a:pt x="1019" y="1158"/>
                      </a:lnTo>
                      <a:lnTo>
                        <a:pt x="1017" y="1160"/>
                      </a:lnTo>
                      <a:lnTo>
                        <a:pt x="1017" y="1162"/>
                      </a:lnTo>
                      <a:lnTo>
                        <a:pt x="1017" y="1163"/>
                      </a:lnTo>
                      <a:lnTo>
                        <a:pt x="1016" y="1165"/>
                      </a:lnTo>
                      <a:lnTo>
                        <a:pt x="1015" y="1168"/>
                      </a:lnTo>
                      <a:lnTo>
                        <a:pt x="1014" y="1171"/>
                      </a:lnTo>
                      <a:lnTo>
                        <a:pt x="1013" y="1173"/>
                      </a:lnTo>
                      <a:lnTo>
                        <a:pt x="1012" y="1174"/>
                      </a:lnTo>
                      <a:lnTo>
                        <a:pt x="1012" y="1175"/>
                      </a:lnTo>
                      <a:lnTo>
                        <a:pt x="1010" y="1175"/>
                      </a:lnTo>
                      <a:lnTo>
                        <a:pt x="1008" y="1176"/>
                      </a:lnTo>
                      <a:lnTo>
                        <a:pt x="1006" y="1177"/>
                      </a:lnTo>
                      <a:lnTo>
                        <a:pt x="1003" y="1181"/>
                      </a:lnTo>
                      <a:lnTo>
                        <a:pt x="1002" y="1183"/>
                      </a:lnTo>
                      <a:lnTo>
                        <a:pt x="1002" y="1184"/>
                      </a:lnTo>
                      <a:lnTo>
                        <a:pt x="1001" y="1186"/>
                      </a:lnTo>
                      <a:lnTo>
                        <a:pt x="1001" y="1187"/>
                      </a:lnTo>
                      <a:lnTo>
                        <a:pt x="1001" y="1188"/>
                      </a:lnTo>
                      <a:lnTo>
                        <a:pt x="1000" y="1190"/>
                      </a:lnTo>
                      <a:lnTo>
                        <a:pt x="1001" y="1191"/>
                      </a:lnTo>
                      <a:lnTo>
                        <a:pt x="1000" y="1191"/>
                      </a:lnTo>
                      <a:lnTo>
                        <a:pt x="1000" y="1193"/>
                      </a:lnTo>
                      <a:lnTo>
                        <a:pt x="999" y="1194"/>
                      </a:lnTo>
                      <a:lnTo>
                        <a:pt x="998" y="1194"/>
                      </a:lnTo>
                      <a:lnTo>
                        <a:pt x="996" y="1195"/>
                      </a:lnTo>
                      <a:lnTo>
                        <a:pt x="994" y="1197"/>
                      </a:lnTo>
                      <a:lnTo>
                        <a:pt x="994" y="1199"/>
                      </a:lnTo>
                      <a:lnTo>
                        <a:pt x="993" y="1199"/>
                      </a:lnTo>
                      <a:lnTo>
                        <a:pt x="993" y="1200"/>
                      </a:lnTo>
                      <a:lnTo>
                        <a:pt x="991" y="1202"/>
                      </a:lnTo>
                      <a:lnTo>
                        <a:pt x="991" y="1203"/>
                      </a:lnTo>
                      <a:lnTo>
                        <a:pt x="991" y="1204"/>
                      </a:lnTo>
                      <a:lnTo>
                        <a:pt x="990" y="1205"/>
                      </a:lnTo>
                      <a:lnTo>
                        <a:pt x="989" y="1206"/>
                      </a:lnTo>
                      <a:lnTo>
                        <a:pt x="988" y="1208"/>
                      </a:lnTo>
                      <a:lnTo>
                        <a:pt x="986" y="1211"/>
                      </a:lnTo>
                      <a:lnTo>
                        <a:pt x="985" y="1211"/>
                      </a:lnTo>
                      <a:lnTo>
                        <a:pt x="984" y="1212"/>
                      </a:lnTo>
                      <a:lnTo>
                        <a:pt x="984" y="1213"/>
                      </a:lnTo>
                      <a:lnTo>
                        <a:pt x="982" y="1216"/>
                      </a:lnTo>
                      <a:lnTo>
                        <a:pt x="981" y="1217"/>
                      </a:lnTo>
                      <a:lnTo>
                        <a:pt x="980" y="1218"/>
                      </a:lnTo>
                      <a:lnTo>
                        <a:pt x="979" y="1220"/>
                      </a:lnTo>
                      <a:lnTo>
                        <a:pt x="978" y="1220"/>
                      </a:lnTo>
                      <a:lnTo>
                        <a:pt x="977" y="1220"/>
                      </a:lnTo>
                      <a:lnTo>
                        <a:pt x="975" y="1221"/>
                      </a:lnTo>
                      <a:lnTo>
                        <a:pt x="974" y="1220"/>
                      </a:lnTo>
                      <a:lnTo>
                        <a:pt x="969" y="1221"/>
                      </a:lnTo>
                      <a:lnTo>
                        <a:pt x="968" y="1223"/>
                      </a:lnTo>
                      <a:lnTo>
                        <a:pt x="967" y="1223"/>
                      </a:lnTo>
                      <a:lnTo>
                        <a:pt x="966" y="1224"/>
                      </a:lnTo>
                      <a:lnTo>
                        <a:pt x="964" y="1226"/>
                      </a:lnTo>
                      <a:lnTo>
                        <a:pt x="963" y="1226"/>
                      </a:lnTo>
                      <a:lnTo>
                        <a:pt x="962" y="1227"/>
                      </a:lnTo>
                      <a:lnTo>
                        <a:pt x="962" y="1228"/>
                      </a:lnTo>
                      <a:lnTo>
                        <a:pt x="960" y="1229"/>
                      </a:lnTo>
                      <a:lnTo>
                        <a:pt x="960" y="1230"/>
                      </a:lnTo>
                      <a:lnTo>
                        <a:pt x="959" y="1232"/>
                      </a:lnTo>
                      <a:lnTo>
                        <a:pt x="957" y="1234"/>
                      </a:lnTo>
                      <a:lnTo>
                        <a:pt x="956" y="1235"/>
                      </a:lnTo>
                      <a:lnTo>
                        <a:pt x="955" y="1235"/>
                      </a:lnTo>
                      <a:lnTo>
                        <a:pt x="955" y="1236"/>
                      </a:lnTo>
                      <a:lnTo>
                        <a:pt x="953" y="1238"/>
                      </a:lnTo>
                      <a:lnTo>
                        <a:pt x="952" y="1238"/>
                      </a:lnTo>
                      <a:lnTo>
                        <a:pt x="951" y="1239"/>
                      </a:lnTo>
                      <a:lnTo>
                        <a:pt x="951" y="1240"/>
                      </a:lnTo>
                      <a:lnTo>
                        <a:pt x="951" y="1242"/>
                      </a:lnTo>
                      <a:lnTo>
                        <a:pt x="951" y="1243"/>
                      </a:lnTo>
                      <a:lnTo>
                        <a:pt x="950" y="1244"/>
                      </a:lnTo>
                      <a:lnTo>
                        <a:pt x="950" y="1245"/>
                      </a:lnTo>
                      <a:lnTo>
                        <a:pt x="949" y="1246"/>
                      </a:lnTo>
                      <a:lnTo>
                        <a:pt x="947" y="1248"/>
                      </a:lnTo>
                      <a:lnTo>
                        <a:pt x="946" y="1250"/>
                      </a:lnTo>
                      <a:lnTo>
                        <a:pt x="945" y="1251"/>
                      </a:lnTo>
                      <a:lnTo>
                        <a:pt x="944" y="1251"/>
                      </a:lnTo>
                      <a:lnTo>
                        <a:pt x="944" y="1252"/>
                      </a:lnTo>
                      <a:lnTo>
                        <a:pt x="945" y="1252"/>
                      </a:lnTo>
                      <a:lnTo>
                        <a:pt x="945" y="1253"/>
                      </a:lnTo>
                      <a:lnTo>
                        <a:pt x="944" y="1254"/>
                      </a:lnTo>
                      <a:lnTo>
                        <a:pt x="943" y="1255"/>
                      </a:lnTo>
                      <a:lnTo>
                        <a:pt x="942" y="1255"/>
                      </a:lnTo>
                      <a:lnTo>
                        <a:pt x="941" y="1256"/>
                      </a:lnTo>
                      <a:lnTo>
                        <a:pt x="940" y="1256"/>
                      </a:lnTo>
                      <a:lnTo>
                        <a:pt x="939" y="1258"/>
                      </a:lnTo>
                      <a:lnTo>
                        <a:pt x="939" y="1259"/>
                      </a:lnTo>
                      <a:lnTo>
                        <a:pt x="938" y="1259"/>
                      </a:lnTo>
                      <a:lnTo>
                        <a:pt x="937" y="1259"/>
                      </a:lnTo>
                      <a:lnTo>
                        <a:pt x="936" y="1259"/>
                      </a:lnTo>
                      <a:lnTo>
                        <a:pt x="935" y="1259"/>
                      </a:lnTo>
                      <a:lnTo>
                        <a:pt x="935" y="1260"/>
                      </a:lnTo>
                      <a:lnTo>
                        <a:pt x="934" y="1262"/>
                      </a:lnTo>
                      <a:lnTo>
                        <a:pt x="934" y="1263"/>
                      </a:lnTo>
                      <a:lnTo>
                        <a:pt x="933" y="1264"/>
                      </a:lnTo>
                      <a:lnTo>
                        <a:pt x="932" y="1264"/>
                      </a:lnTo>
                      <a:lnTo>
                        <a:pt x="930" y="1265"/>
                      </a:lnTo>
                      <a:lnTo>
                        <a:pt x="930" y="1266"/>
                      </a:lnTo>
                      <a:lnTo>
                        <a:pt x="929" y="1267"/>
                      </a:lnTo>
                      <a:lnTo>
                        <a:pt x="928" y="1270"/>
                      </a:lnTo>
                      <a:lnTo>
                        <a:pt x="929" y="1271"/>
                      </a:lnTo>
                      <a:lnTo>
                        <a:pt x="929" y="1274"/>
                      </a:lnTo>
                      <a:lnTo>
                        <a:pt x="928" y="1274"/>
                      </a:lnTo>
                      <a:lnTo>
                        <a:pt x="928" y="1275"/>
                      </a:lnTo>
                      <a:lnTo>
                        <a:pt x="927" y="1277"/>
                      </a:lnTo>
                      <a:lnTo>
                        <a:pt x="926" y="1278"/>
                      </a:lnTo>
                      <a:lnTo>
                        <a:pt x="925" y="1278"/>
                      </a:lnTo>
                      <a:lnTo>
                        <a:pt x="924" y="1280"/>
                      </a:lnTo>
                      <a:lnTo>
                        <a:pt x="924" y="1281"/>
                      </a:lnTo>
                      <a:lnTo>
                        <a:pt x="924" y="1282"/>
                      </a:lnTo>
                      <a:lnTo>
                        <a:pt x="923" y="1284"/>
                      </a:lnTo>
                      <a:lnTo>
                        <a:pt x="923" y="1285"/>
                      </a:lnTo>
                      <a:lnTo>
                        <a:pt x="923" y="1286"/>
                      </a:lnTo>
                      <a:lnTo>
                        <a:pt x="923" y="1287"/>
                      </a:lnTo>
                      <a:lnTo>
                        <a:pt x="922" y="1287"/>
                      </a:lnTo>
                      <a:lnTo>
                        <a:pt x="922" y="1288"/>
                      </a:lnTo>
                      <a:lnTo>
                        <a:pt x="924" y="1290"/>
                      </a:lnTo>
                      <a:lnTo>
                        <a:pt x="924" y="1292"/>
                      </a:lnTo>
                      <a:lnTo>
                        <a:pt x="923" y="1293"/>
                      </a:lnTo>
                      <a:lnTo>
                        <a:pt x="923" y="1294"/>
                      </a:lnTo>
                      <a:lnTo>
                        <a:pt x="922" y="1294"/>
                      </a:lnTo>
                      <a:lnTo>
                        <a:pt x="922" y="1295"/>
                      </a:lnTo>
                      <a:lnTo>
                        <a:pt x="922" y="1296"/>
                      </a:lnTo>
                      <a:lnTo>
                        <a:pt x="922" y="1297"/>
                      </a:lnTo>
                      <a:lnTo>
                        <a:pt x="921" y="1298"/>
                      </a:lnTo>
                      <a:lnTo>
                        <a:pt x="920" y="1298"/>
                      </a:lnTo>
                      <a:lnTo>
                        <a:pt x="920" y="1299"/>
                      </a:lnTo>
                      <a:lnTo>
                        <a:pt x="919" y="1300"/>
                      </a:lnTo>
                      <a:lnTo>
                        <a:pt x="918" y="1300"/>
                      </a:lnTo>
                      <a:lnTo>
                        <a:pt x="918" y="1301"/>
                      </a:lnTo>
                      <a:lnTo>
                        <a:pt x="918" y="1302"/>
                      </a:lnTo>
                      <a:lnTo>
                        <a:pt x="918" y="1303"/>
                      </a:lnTo>
                      <a:lnTo>
                        <a:pt x="918" y="1304"/>
                      </a:lnTo>
                      <a:lnTo>
                        <a:pt x="917" y="1305"/>
                      </a:lnTo>
                      <a:lnTo>
                        <a:pt x="917" y="1306"/>
                      </a:lnTo>
                      <a:lnTo>
                        <a:pt x="917" y="1307"/>
                      </a:lnTo>
                      <a:lnTo>
                        <a:pt x="917" y="1308"/>
                      </a:lnTo>
                      <a:lnTo>
                        <a:pt x="916" y="1308"/>
                      </a:lnTo>
                      <a:lnTo>
                        <a:pt x="916" y="1309"/>
                      </a:lnTo>
                      <a:lnTo>
                        <a:pt x="914" y="1311"/>
                      </a:lnTo>
                      <a:lnTo>
                        <a:pt x="913" y="1312"/>
                      </a:lnTo>
                      <a:lnTo>
                        <a:pt x="912" y="1313"/>
                      </a:lnTo>
                      <a:lnTo>
                        <a:pt x="912" y="1314"/>
                      </a:lnTo>
                      <a:lnTo>
                        <a:pt x="912" y="1315"/>
                      </a:lnTo>
                      <a:lnTo>
                        <a:pt x="911" y="1317"/>
                      </a:lnTo>
                      <a:lnTo>
                        <a:pt x="911" y="1318"/>
                      </a:lnTo>
                      <a:lnTo>
                        <a:pt x="910" y="1319"/>
                      </a:lnTo>
                      <a:lnTo>
                        <a:pt x="910" y="1320"/>
                      </a:lnTo>
                      <a:lnTo>
                        <a:pt x="910" y="1321"/>
                      </a:lnTo>
                      <a:lnTo>
                        <a:pt x="909" y="1322"/>
                      </a:lnTo>
                      <a:lnTo>
                        <a:pt x="880" y="1319"/>
                      </a:lnTo>
                      <a:lnTo>
                        <a:pt x="844" y="1315"/>
                      </a:lnTo>
                      <a:lnTo>
                        <a:pt x="796" y="1310"/>
                      </a:lnTo>
                      <a:lnTo>
                        <a:pt x="723" y="1301"/>
                      </a:lnTo>
                      <a:lnTo>
                        <a:pt x="696" y="1298"/>
                      </a:lnTo>
                      <a:lnTo>
                        <a:pt x="658" y="1294"/>
                      </a:lnTo>
                      <a:lnTo>
                        <a:pt x="604" y="1288"/>
                      </a:lnTo>
                      <a:lnTo>
                        <a:pt x="556" y="1283"/>
                      </a:lnTo>
                      <a:lnTo>
                        <a:pt x="502" y="1277"/>
                      </a:lnTo>
                      <a:lnTo>
                        <a:pt x="448" y="1272"/>
                      </a:lnTo>
                      <a:lnTo>
                        <a:pt x="408" y="1267"/>
                      </a:lnTo>
                      <a:lnTo>
                        <a:pt x="325" y="1259"/>
                      </a:lnTo>
                      <a:lnTo>
                        <a:pt x="286" y="1255"/>
                      </a:lnTo>
                      <a:lnTo>
                        <a:pt x="274" y="1253"/>
                      </a:lnTo>
                      <a:lnTo>
                        <a:pt x="232" y="1249"/>
                      </a:lnTo>
                      <a:lnTo>
                        <a:pt x="231" y="1249"/>
                      </a:lnTo>
                      <a:lnTo>
                        <a:pt x="230" y="1249"/>
                      </a:lnTo>
                      <a:lnTo>
                        <a:pt x="229" y="1250"/>
                      </a:lnTo>
                      <a:lnTo>
                        <a:pt x="228" y="1250"/>
                      </a:lnTo>
                      <a:lnTo>
                        <a:pt x="227" y="1250"/>
                      </a:lnTo>
                      <a:lnTo>
                        <a:pt x="227" y="1251"/>
                      </a:lnTo>
                      <a:lnTo>
                        <a:pt x="226" y="1251"/>
                      </a:lnTo>
                      <a:lnTo>
                        <a:pt x="225" y="1252"/>
                      </a:lnTo>
                      <a:lnTo>
                        <a:pt x="224" y="1253"/>
                      </a:lnTo>
                      <a:lnTo>
                        <a:pt x="223" y="1253"/>
                      </a:lnTo>
                      <a:lnTo>
                        <a:pt x="222" y="1253"/>
                      </a:lnTo>
                      <a:lnTo>
                        <a:pt x="222" y="1252"/>
                      </a:lnTo>
                      <a:lnTo>
                        <a:pt x="221" y="1251"/>
                      </a:lnTo>
                      <a:lnTo>
                        <a:pt x="222" y="1251"/>
                      </a:lnTo>
                      <a:lnTo>
                        <a:pt x="222" y="1250"/>
                      </a:lnTo>
                      <a:lnTo>
                        <a:pt x="221" y="1249"/>
                      </a:lnTo>
                      <a:lnTo>
                        <a:pt x="221" y="1247"/>
                      </a:lnTo>
                      <a:lnTo>
                        <a:pt x="221" y="1246"/>
                      </a:lnTo>
                      <a:lnTo>
                        <a:pt x="221" y="1245"/>
                      </a:lnTo>
                      <a:lnTo>
                        <a:pt x="221" y="1244"/>
                      </a:lnTo>
                      <a:lnTo>
                        <a:pt x="220" y="1244"/>
                      </a:lnTo>
                      <a:lnTo>
                        <a:pt x="220" y="1241"/>
                      </a:lnTo>
                      <a:lnTo>
                        <a:pt x="219" y="1240"/>
                      </a:lnTo>
                      <a:lnTo>
                        <a:pt x="218" y="1240"/>
                      </a:lnTo>
                      <a:lnTo>
                        <a:pt x="218" y="1238"/>
                      </a:lnTo>
                      <a:lnTo>
                        <a:pt x="217" y="1237"/>
                      </a:lnTo>
                      <a:lnTo>
                        <a:pt x="216" y="1236"/>
                      </a:lnTo>
                      <a:lnTo>
                        <a:pt x="215" y="1236"/>
                      </a:lnTo>
                      <a:lnTo>
                        <a:pt x="214" y="1235"/>
                      </a:lnTo>
                      <a:lnTo>
                        <a:pt x="213" y="1235"/>
                      </a:lnTo>
                      <a:lnTo>
                        <a:pt x="212" y="1234"/>
                      </a:lnTo>
                      <a:lnTo>
                        <a:pt x="211" y="1235"/>
                      </a:lnTo>
                      <a:lnTo>
                        <a:pt x="210" y="1235"/>
                      </a:lnTo>
                      <a:lnTo>
                        <a:pt x="209" y="1235"/>
                      </a:lnTo>
                      <a:lnTo>
                        <a:pt x="207" y="1235"/>
                      </a:lnTo>
                      <a:lnTo>
                        <a:pt x="206" y="1234"/>
                      </a:lnTo>
                      <a:lnTo>
                        <a:pt x="204" y="1234"/>
                      </a:lnTo>
                      <a:lnTo>
                        <a:pt x="203" y="1233"/>
                      </a:lnTo>
                      <a:lnTo>
                        <a:pt x="202" y="1233"/>
                      </a:lnTo>
                      <a:lnTo>
                        <a:pt x="201" y="1233"/>
                      </a:lnTo>
                      <a:lnTo>
                        <a:pt x="200" y="1234"/>
                      </a:lnTo>
                      <a:lnTo>
                        <a:pt x="199" y="1234"/>
                      </a:lnTo>
                      <a:lnTo>
                        <a:pt x="198" y="1234"/>
                      </a:lnTo>
                      <a:lnTo>
                        <a:pt x="197" y="1234"/>
                      </a:lnTo>
                      <a:lnTo>
                        <a:pt x="197" y="1233"/>
                      </a:lnTo>
                      <a:lnTo>
                        <a:pt x="195" y="1233"/>
                      </a:lnTo>
                      <a:lnTo>
                        <a:pt x="194" y="1232"/>
                      </a:lnTo>
                      <a:lnTo>
                        <a:pt x="194" y="1231"/>
                      </a:lnTo>
                      <a:lnTo>
                        <a:pt x="193" y="1231"/>
                      </a:lnTo>
                      <a:lnTo>
                        <a:pt x="193" y="1230"/>
                      </a:lnTo>
                      <a:lnTo>
                        <a:pt x="192" y="1230"/>
                      </a:lnTo>
                      <a:lnTo>
                        <a:pt x="192" y="1229"/>
                      </a:lnTo>
                      <a:lnTo>
                        <a:pt x="191" y="1229"/>
                      </a:lnTo>
                      <a:lnTo>
                        <a:pt x="191" y="1228"/>
                      </a:lnTo>
                      <a:lnTo>
                        <a:pt x="192" y="1227"/>
                      </a:lnTo>
                      <a:lnTo>
                        <a:pt x="192" y="1226"/>
                      </a:lnTo>
                      <a:lnTo>
                        <a:pt x="192" y="1225"/>
                      </a:lnTo>
                      <a:lnTo>
                        <a:pt x="191" y="1225"/>
                      </a:lnTo>
                      <a:lnTo>
                        <a:pt x="191" y="1224"/>
                      </a:lnTo>
                      <a:lnTo>
                        <a:pt x="192" y="1223"/>
                      </a:lnTo>
                      <a:lnTo>
                        <a:pt x="193" y="1223"/>
                      </a:lnTo>
                      <a:lnTo>
                        <a:pt x="193" y="1222"/>
                      </a:lnTo>
                      <a:lnTo>
                        <a:pt x="194" y="1221"/>
                      </a:lnTo>
                      <a:lnTo>
                        <a:pt x="194" y="1220"/>
                      </a:lnTo>
                      <a:lnTo>
                        <a:pt x="193" y="1219"/>
                      </a:lnTo>
                      <a:lnTo>
                        <a:pt x="191" y="1218"/>
                      </a:lnTo>
                      <a:lnTo>
                        <a:pt x="191" y="1217"/>
                      </a:lnTo>
                      <a:lnTo>
                        <a:pt x="191" y="1216"/>
                      </a:lnTo>
                      <a:lnTo>
                        <a:pt x="190" y="1216"/>
                      </a:lnTo>
                      <a:lnTo>
                        <a:pt x="189" y="1215"/>
                      </a:lnTo>
                      <a:lnTo>
                        <a:pt x="189" y="1214"/>
                      </a:lnTo>
                      <a:lnTo>
                        <a:pt x="188" y="1214"/>
                      </a:lnTo>
                      <a:lnTo>
                        <a:pt x="188" y="1213"/>
                      </a:lnTo>
                      <a:lnTo>
                        <a:pt x="188" y="1212"/>
                      </a:lnTo>
                      <a:lnTo>
                        <a:pt x="188" y="1211"/>
                      </a:lnTo>
                      <a:lnTo>
                        <a:pt x="187" y="1211"/>
                      </a:lnTo>
                      <a:lnTo>
                        <a:pt x="186" y="1211"/>
                      </a:lnTo>
                      <a:lnTo>
                        <a:pt x="184" y="1210"/>
                      </a:lnTo>
                      <a:lnTo>
                        <a:pt x="183" y="1209"/>
                      </a:lnTo>
                      <a:lnTo>
                        <a:pt x="182" y="1208"/>
                      </a:lnTo>
                      <a:lnTo>
                        <a:pt x="181" y="1207"/>
                      </a:lnTo>
                      <a:lnTo>
                        <a:pt x="181" y="1206"/>
                      </a:lnTo>
                      <a:lnTo>
                        <a:pt x="179" y="1203"/>
                      </a:lnTo>
                      <a:lnTo>
                        <a:pt x="177" y="1202"/>
                      </a:lnTo>
                      <a:lnTo>
                        <a:pt x="176" y="1201"/>
                      </a:lnTo>
                      <a:lnTo>
                        <a:pt x="175" y="1201"/>
                      </a:lnTo>
                      <a:lnTo>
                        <a:pt x="174" y="1200"/>
                      </a:lnTo>
                      <a:lnTo>
                        <a:pt x="172" y="1200"/>
                      </a:lnTo>
                      <a:lnTo>
                        <a:pt x="172" y="1199"/>
                      </a:lnTo>
                      <a:lnTo>
                        <a:pt x="170" y="1200"/>
                      </a:lnTo>
                      <a:lnTo>
                        <a:pt x="168" y="1201"/>
                      </a:lnTo>
                      <a:lnTo>
                        <a:pt x="167" y="1201"/>
                      </a:lnTo>
                      <a:lnTo>
                        <a:pt x="166" y="1200"/>
                      </a:lnTo>
                      <a:lnTo>
                        <a:pt x="165" y="1199"/>
                      </a:lnTo>
                      <a:lnTo>
                        <a:pt x="165" y="1198"/>
                      </a:lnTo>
                      <a:lnTo>
                        <a:pt x="165" y="1197"/>
                      </a:lnTo>
                      <a:lnTo>
                        <a:pt x="164" y="1197"/>
                      </a:lnTo>
                      <a:lnTo>
                        <a:pt x="161" y="1197"/>
                      </a:lnTo>
                      <a:lnTo>
                        <a:pt x="160" y="1197"/>
                      </a:lnTo>
                      <a:lnTo>
                        <a:pt x="159" y="1197"/>
                      </a:lnTo>
                      <a:lnTo>
                        <a:pt x="158" y="1197"/>
                      </a:lnTo>
                      <a:lnTo>
                        <a:pt x="157" y="1197"/>
                      </a:lnTo>
                      <a:lnTo>
                        <a:pt x="155" y="1195"/>
                      </a:lnTo>
                      <a:lnTo>
                        <a:pt x="154" y="1195"/>
                      </a:lnTo>
                      <a:lnTo>
                        <a:pt x="154" y="1194"/>
                      </a:lnTo>
                      <a:lnTo>
                        <a:pt x="153" y="1194"/>
                      </a:lnTo>
                      <a:lnTo>
                        <a:pt x="153" y="1193"/>
                      </a:lnTo>
                      <a:lnTo>
                        <a:pt x="154" y="1192"/>
                      </a:lnTo>
                      <a:lnTo>
                        <a:pt x="154" y="1191"/>
                      </a:lnTo>
                      <a:lnTo>
                        <a:pt x="154" y="1189"/>
                      </a:lnTo>
                      <a:lnTo>
                        <a:pt x="154" y="1188"/>
                      </a:lnTo>
                      <a:lnTo>
                        <a:pt x="154" y="1187"/>
                      </a:lnTo>
                      <a:lnTo>
                        <a:pt x="153" y="1187"/>
                      </a:lnTo>
                      <a:lnTo>
                        <a:pt x="153" y="1186"/>
                      </a:lnTo>
                      <a:lnTo>
                        <a:pt x="152" y="1186"/>
                      </a:lnTo>
                      <a:lnTo>
                        <a:pt x="150" y="1187"/>
                      </a:lnTo>
                      <a:lnTo>
                        <a:pt x="149" y="1187"/>
                      </a:lnTo>
                      <a:lnTo>
                        <a:pt x="148" y="1186"/>
                      </a:lnTo>
                      <a:lnTo>
                        <a:pt x="147" y="1185"/>
                      </a:lnTo>
                      <a:lnTo>
                        <a:pt x="144" y="1184"/>
                      </a:lnTo>
                      <a:lnTo>
                        <a:pt x="144" y="1183"/>
                      </a:lnTo>
                      <a:lnTo>
                        <a:pt x="143" y="1183"/>
                      </a:lnTo>
                      <a:lnTo>
                        <a:pt x="142" y="1182"/>
                      </a:lnTo>
                      <a:lnTo>
                        <a:pt x="141" y="1183"/>
                      </a:lnTo>
                      <a:lnTo>
                        <a:pt x="139" y="1184"/>
                      </a:lnTo>
                      <a:lnTo>
                        <a:pt x="137" y="1184"/>
                      </a:lnTo>
                      <a:lnTo>
                        <a:pt x="136" y="1184"/>
                      </a:lnTo>
                      <a:lnTo>
                        <a:pt x="135" y="1183"/>
                      </a:lnTo>
                      <a:lnTo>
                        <a:pt x="135" y="1182"/>
                      </a:lnTo>
                      <a:lnTo>
                        <a:pt x="135" y="1179"/>
                      </a:lnTo>
                      <a:lnTo>
                        <a:pt x="135" y="1178"/>
                      </a:lnTo>
                      <a:lnTo>
                        <a:pt x="135" y="1176"/>
                      </a:lnTo>
                      <a:lnTo>
                        <a:pt x="134" y="1175"/>
                      </a:lnTo>
                      <a:lnTo>
                        <a:pt x="134" y="1174"/>
                      </a:lnTo>
                      <a:lnTo>
                        <a:pt x="134" y="1173"/>
                      </a:lnTo>
                      <a:lnTo>
                        <a:pt x="132" y="1172"/>
                      </a:lnTo>
                      <a:lnTo>
                        <a:pt x="132" y="1171"/>
                      </a:lnTo>
                      <a:lnTo>
                        <a:pt x="132" y="1169"/>
                      </a:lnTo>
                      <a:lnTo>
                        <a:pt x="132" y="1167"/>
                      </a:lnTo>
                      <a:lnTo>
                        <a:pt x="132" y="1166"/>
                      </a:lnTo>
                      <a:lnTo>
                        <a:pt x="131" y="1165"/>
                      </a:lnTo>
                      <a:lnTo>
                        <a:pt x="130" y="1165"/>
                      </a:lnTo>
                      <a:lnTo>
                        <a:pt x="130" y="1164"/>
                      </a:lnTo>
                      <a:lnTo>
                        <a:pt x="130" y="1163"/>
                      </a:lnTo>
                      <a:lnTo>
                        <a:pt x="129" y="1162"/>
                      </a:lnTo>
                      <a:lnTo>
                        <a:pt x="130" y="1161"/>
                      </a:lnTo>
                      <a:lnTo>
                        <a:pt x="131" y="1161"/>
                      </a:lnTo>
                      <a:lnTo>
                        <a:pt x="131" y="1159"/>
                      </a:lnTo>
                      <a:lnTo>
                        <a:pt x="131" y="1158"/>
                      </a:lnTo>
                      <a:lnTo>
                        <a:pt x="130" y="1157"/>
                      </a:lnTo>
                      <a:lnTo>
                        <a:pt x="129" y="1156"/>
                      </a:lnTo>
                      <a:lnTo>
                        <a:pt x="128" y="1156"/>
                      </a:lnTo>
                      <a:lnTo>
                        <a:pt x="128" y="1155"/>
                      </a:lnTo>
                      <a:lnTo>
                        <a:pt x="129" y="1155"/>
                      </a:lnTo>
                      <a:lnTo>
                        <a:pt x="129" y="1154"/>
                      </a:lnTo>
                      <a:lnTo>
                        <a:pt x="129" y="1153"/>
                      </a:lnTo>
                      <a:lnTo>
                        <a:pt x="128" y="1152"/>
                      </a:lnTo>
                      <a:lnTo>
                        <a:pt x="128" y="1151"/>
                      </a:lnTo>
                      <a:lnTo>
                        <a:pt x="127" y="1150"/>
                      </a:lnTo>
                      <a:lnTo>
                        <a:pt x="126" y="1149"/>
                      </a:lnTo>
                      <a:lnTo>
                        <a:pt x="126" y="1148"/>
                      </a:lnTo>
                      <a:lnTo>
                        <a:pt x="126" y="1147"/>
                      </a:lnTo>
                      <a:lnTo>
                        <a:pt x="126" y="1146"/>
                      </a:lnTo>
                      <a:lnTo>
                        <a:pt x="128" y="1144"/>
                      </a:lnTo>
                      <a:lnTo>
                        <a:pt x="128" y="1143"/>
                      </a:lnTo>
                      <a:lnTo>
                        <a:pt x="128" y="1142"/>
                      </a:lnTo>
                      <a:lnTo>
                        <a:pt x="128" y="1141"/>
                      </a:lnTo>
                      <a:lnTo>
                        <a:pt x="127" y="1139"/>
                      </a:lnTo>
                      <a:lnTo>
                        <a:pt x="127" y="1138"/>
                      </a:lnTo>
                      <a:lnTo>
                        <a:pt x="127" y="1137"/>
                      </a:lnTo>
                      <a:lnTo>
                        <a:pt x="127" y="1136"/>
                      </a:lnTo>
                      <a:lnTo>
                        <a:pt x="128" y="1135"/>
                      </a:lnTo>
                      <a:lnTo>
                        <a:pt x="128" y="1134"/>
                      </a:lnTo>
                      <a:lnTo>
                        <a:pt x="128" y="1133"/>
                      </a:lnTo>
                      <a:lnTo>
                        <a:pt x="128" y="1132"/>
                      </a:lnTo>
                      <a:lnTo>
                        <a:pt x="129" y="1131"/>
                      </a:lnTo>
                      <a:lnTo>
                        <a:pt x="130" y="1128"/>
                      </a:lnTo>
                      <a:lnTo>
                        <a:pt x="131" y="1127"/>
                      </a:lnTo>
                      <a:lnTo>
                        <a:pt x="131" y="1126"/>
                      </a:lnTo>
                      <a:lnTo>
                        <a:pt x="130" y="1125"/>
                      </a:lnTo>
                      <a:lnTo>
                        <a:pt x="129" y="1123"/>
                      </a:lnTo>
                      <a:lnTo>
                        <a:pt x="128" y="1122"/>
                      </a:lnTo>
                      <a:lnTo>
                        <a:pt x="127" y="1122"/>
                      </a:lnTo>
                      <a:lnTo>
                        <a:pt x="127" y="1121"/>
                      </a:lnTo>
                      <a:lnTo>
                        <a:pt x="126" y="1121"/>
                      </a:lnTo>
                      <a:lnTo>
                        <a:pt x="125" y="1121"/>
                      </a:lnTo>
                      <a:lnTo>
                        <a:pt x="124" y="1121"/>
                      </a:lnTo>
                      <a:lnTo>
                        <a:pt x="123" y="1121"/>
                      </a:lnTo>
                      <a:lnTo>
                        <a:pt x="123" y="1120"/>
                      </a:lnTo>
                      <a:lnTo>
                        <a:pt x="123" y="1119"/>
                      </a:lnTo>
                      <a:lnTo>
                        <a:pt x="122" y="1119"/>
                      </a:lnTo>
                      <a:lnTo>
                        <a:pt x="122" y="1118"/>
                      </a:lnTo>
                      <a:lnTo>
                        <a:pt x="122" y="1116"/>
                      </a:lnTo>
                      <a:lnTo>
                        <a:pt x="122" y="1114"/>
                      </a:lnTo>
                      <a:lnTo>
                        <a:pt x="122" y="1113"/>
                      </a:lnTo>
                      <a:lnTo>
                        <a:pt x="121" y="1113"/>
                      </a:lnTo>
                      <a:lnTo>
                        <a:pt x="119" y="1111"/>
                      </a:lnTo>
                      <a:lnTo>
                        <a:pt x="116" y="1109"/>
                      </a:lnTo>
                      <a:lnTo>
                        <a:pt x="115" y="1106"/>
                      </a:lnTo>
                      <a:lnTo>
                        <a:pt x="114" y="1104"/>
                      </a:lnTo>
                      <a:lnTo>
                        <a:pt x="113" y="1103"/>
                      </a:lnTo>
                      <a:lnTo>
                        <a:pt x="112" y="1102"/>
                      </a:lnTo>
                      <a:lnTo>
                        <a:pt x="111" y="1101"/>
                      </a:lnTo>
                      <a:lnTo>
                        <a:pt x="111" y="1100"/>
                      </a:lnTo>
                      <a:lnTo>
                        <a:pt x="111" y="1099"/>
                      </a:lnTo>
                      <a:lnTo>
                        <a:pt x="111" y="1098"/>
                      </a:lnTo>
                      <a:lnTo>
                        <a:pt x="111" y="1096"/>
                      </a:lnTo>
                      <a:lnTo>
                        <a:pt x="111" y="1094"/>
                      </a:lnTo>
                      <a:lnTo>
                        <a:pt x="111" y="1092"/>
                      </a:lnTo>
                      <a:lnTo>
                        <a:pt x="110" y="1091"/>
                      </a:lnTo>
                      <a:lnTo>
                        <a:pt x="110" y="1088"/>
                      </a:lnTo>
                      <a:lnTo>
                        <a:pt x="108" y="1086"/>
                      </a:lnTo>
                      <a:lnTo>
                        <a:pt x="107" y="1084"/>
                      </a:lnTo>
                      <a:lnTo>
                        <a:pt x="106" y="1082"/>
                      </a:lnTo>
                      <a:lnTo>
                        <a:pt x="106" y="1081"/>
                      </a:lnTo>
                      <a:lnTo>
                        <a:pt x="106" y="1080"/>
                      </a:lnTo>
                      <a:lnTo>
                        <a:pt x="106" y="1077"/>
                      </a:lnTo>
                      <a:lnTo>
                        <a:pt x="105" y="1075"/>
                      </a:lnTo>
                      <a:lnTo>
                        <a:pt x="105" y="1073"/>
                      </a:lnTo>
                      <a:lnTo>
                        <a:pt x="104" y="1069"/>
                      </a:lnTo>
                      <a:lnTo>
                        <a:pt x="104" y="1068"/>
                      </a:lnTo>
                      <a:lnTo>
                        <a:pt x="103" y="1068"/>
                      </a:lnTo>
                      <a:lnTo>
                        <a:pt x="102" y="1067"/>
                      </a:lnTo>
                      <a:lnTo>
                        <a:pt x="101" y="1067"/>
                      </a:lnTo>
                      <a:lnTo>
                        <a:pt x="100" y="1067"/>
                      </a:lnTo>
                      <a:lnTo>
                        <a:pt x="99" y="1066"/>
                      </a:lnTo>
                      <a:lnTo>
                        <a:pt x="99" y="1063"/>
                      </a:lnTo>
                      <a:lnTo>
                        <a:pt x="99" y="1061"/>
                      </a:lnTo>
                      <a:lnTo>
                        <a:pt x="98" y="1059"/>
                      </a:lnTo>
                      <a:lnTo>
                        <a:pt x="97" y="1056"/>
                      </a:lnTo>
                      <a:lnTo>
                        <a:pt x="96" y="1055"/>
                      </a:lnTo>
                      <a:lnTo>
                        <a:pt x="96" y="1054"/>
                      </a:lnTo>
                      <a:lnTo>
                        <a:pt x="95" y="1052"/>
                      </a:lnTo>
                      <a:lnTo>
                        <a:pt x="94" y="1051"/>
                      </a:lnTo>
                      <a:lnTo>
                        <a:pt x="93" y="1049"/>
                      </a:lnTo>
                      <a:lnTo>
                        <a:pt x="91" y="1048"/>
                      </a:lnTo>
                      <a:lnTo>
                        <a:pt x="90" y="1046"/>
                      </a:lnTo>
                      <a:lnTo>
                        <a:pt x="89" y="1045"/>
                      </a:lnTo>
                      <a:lnTo>
                        <a:pt x="88" y="1042"/>
                      </a:lnTo>
                      <a:lnTo>
                        <a:pt x="87" y="1039"/>
                      </a:lnTo>
                      <a:lnTo>
                        <a:pt x="85" y="1038"/>
                      </a:lnTo>
                      <a:lnTo>
                        <a:pt x="84" y="1037"/>
                      </a:lnTo>
                      <a:lnTo>
                        <a:pt x="81" y="1035"/>
                      </a:lnTo>
                      <a:lnTo>
                        <a:pt x="80" y="1035"/>
                      </a:lnTo>
                      <a:lnTo>
                        <a:pt x="79" y="1034"/>
                      </a:lnTo>
                      <a:lnTo>
                        <a:pt x="79" y="1035"/>
                      </a:lnTo>
                      <a:close/>
                      <a:moveTo>
                        <a:pt x="1359" y="408"/>
                      </a:moveTo>
                      <a:lnTo>
                        <a:pt x="1358" y="408"/>
                      </a:lnTo>
                      <a:lnTo>
                        <a:pt x="1359" y="408"/>
                      </a:lnTo>
                      <a:close/>
                      <a:moveTo>
                        <a:pt x="1365" y="409"/>
                      </a:moveTo>
                      <a:lnTo>
                        <a:pt x="1366" y="409"/>
                      </a:lnTo>
                      <a:lnTo>
                        <a:pt x="1365" y="409"/>
                      </a:lnTo>
                      <a:close/>
                      <a:moveTo>
                        <a:pt x="1354" y="414"/>
                      </a:moveTo>
                      <a:lnTo>
                        <a:pt x="1353" y="414"/>
                      </a:lnTo>
                      <a:lnTo>
                        <a:pt x="1352" y="413"/>
                      </a:lnTo>
                      <a:lnTo>
                        <a:pt x="1352" y="412"/>
                      </a:lnTo>
                      <a:lnTo>
                        <a:pt x="1352" y="411"/>
                      </a:lnTo>
                      <a:lnTo>
                        <a:pt x="1352" y="410"/>
                      </a:lnTo>
                      <a:lnTo>
                        <a:pt x="1351" y="409"/>
                      </a:lnTo>
                      <a:lnTo>
                        <a:pt x="1352" y="409"/>
                      </a:lnTo>
                      <a:lnTo>
                        <a:pt x="1352" y="408"/>
                      </a:lnTo>
                      <a:lnTo>
                        <a:pt x="1353" y="408"/>
                      </a:lnTo>
                      <a:lnTo>
                        <a:pt x="1354" y="408"/>
                      </a:lnTo>
                      <a:lnTo>
                        <a:pt x="1354" y="409"/>
                      </a:lnTo>
                      <a:lnTo>
                        <a:pt x="1354" y="410"/>
                      </a:lnTo>
                      <a:lnTo>
                        <a:pt x="1353" y="409"/>
                      </a:lnTo>
                      <a:lnTo>
                        <a:pt x="1353" y="410"/>
                      </a:lnTo>
                      <a:lnTo>
                        <a:pt x="1353" y="411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3"/>
                      </a:lnTo>
                      <a:lnTo>
                        <a:pt x="1355" y="413"/>
                      </a:lnTo>
                      <a:lnTo>
                        <a:pt x="1354" y="414"/>
                      </a:lnTo>
                      <a:close/>
                      <a:moveTo>
                        <a:pt x="1380" y="427"/>
                      </a:moveTo>
                      <a:lnTo>
                        <a:pt x="1379" y="426"/>
                      </a:lnTo>
                      <a:lnTo>
                        <a:pt x="1378" y="425"/>
                      </a:lnTo>
                      <a:lnTo>
                        <a:pt x="1377" y="423"/>
                      </a:lnTo>
                      <a:lnTo>
                        <a:pt x="1378" y="423"/>
                      </a:lnTo>
                      <a:lnTo>
                        <a:pt x="1378" y="422"/>
                      </a:lnTo>
                      <a:lnTo>
                        <a:pt x="1379" y="423"/>
                      </a:lnTo>
                      <a:lnTo>
                        <a:pt x="1379" y="424"/>
                      </a:lnTo>
                      <a:lnTo>
                        <a:pt x="1380" y="426"/>
                      </a:lnTo>
                      <a:lnTo>
                        <a:pt x="1380" y="427"/>
                      </a:lnTo>
                      <a:close/>
                      <a:moveTo>
                        <a:pt x="1260" y="371"/>
                      </a:moveTo>
                      <a:lnTo>
                        <a:pt x="1260" y="371"/>
                      </a:lnTo>
                      <a:lnTo>
                        <a:pt x="1260" y="370"/>
                      </a:lnTo>
                      <a:lnTo>
                        <a:pt x="1260" y="371"/>
                      </a:lnTo>
                      <a:close/>
                      <a:moveTo>
                        <a:pt x="1261" y="373"/>
                      </a:moveTo>
                      <a:lnTo>
                        <a:pt x="1261" y="373"/>
                      </a:lnTo>
                      <a:lnTo>
                        <a:pt x="1261" y="372"/>
                      </a:lnTo>
                      <a:lnTo>
                        <a:pt x="1262" y="372"/>
                      </a:lnTo>
                      <a:lnTo>
                        <a:pt x="1261" y="373"/>
                      </a:lnTo>
                      <a:close/>
                      <a:moveTo>
                        <a:pt x="1265" y="373"/>
                      </a:moveTo>
                      <a:lnTo>
                        <a:pt x="1266" y="374"/>
                      </a:lnTo>
                      <a:lnTo>
                        <a:pt x="1265" y="374"/>
                      </a:lnTo>
                      <a:lnTo>
                        <a:pt x="1264" y="373"/>
                      </a:lnTo>
                      <a:lnTo>
                        <a:pt x="1265" y="373"/>
                      </a:lnTo>
                      <a:close/>
                      <a:moveTo>
                        <a:pt x="1267" y="374"/>
                      </a:moveTo>
                      <a:lnTo>
                        <a:pt x="1267" y="374"/>
                      </a:lnTo>
                      <a:lnTo>
                        <a:pt x="1268" y="374"/>
                      </a:lnTo>
                      <a:lnTo>
                        <a:pt x="1269" y="374"/>
                      </a:lnTo>
                      <a:lnTo>
                        <a:pt x="1267" y="374"/>
                      </a:lnTo>
                      <a:close/>
                      <a:moveTo>
                        <a:pt x="1274" y="375"/>
                      </a:moveTo>
                      <a:lnTo>
                        <a:pt x="1274" y="375"/>
                      </a:lnTo>
                      <a:lnTo>
                        <a:pt x="1273" y="375"/>
                      </a:lnTo>
                      <a:lnTo>
                        <a:pt x="1274" y="375"/>
                      </a:lnTo>
                      <a:lnTo>
                        <a:pt x="1275" y="375"/>
                      </a:lnTo>
                      <a:lnTo>
                        <a:pt x="1274" y="375"/>
                      </a:lnTo>
                      <a:close/>
                      <a:moveTo>
                        <a:pt x="1275" y="376"/>
                      </a:moveTo>
                      <a:lnTo>
                        <a:pt x="1276" y="377"/>
                      </a:lnTo>
                      <a:lnTo>
                        <a:pt x="1275" y="378"/>
                      </a:lnTo>
                      <a:lnTo>
                        <a:pt x="1275" y="376"/>
                      </a:lnTo>
                      <a:close/>
                      <a:moveTo>
                        <a:pt x="1340" y="412"/>
                      </a:moveTo>
                      <a:lnTo>
                        <a:pt x="1340" y="412"/>
                      </a:lnTo>
                      <a:lnTo>
                        <a:pt x="1341" y="412"/>
                      </a:lnTo>
                      <a:lnTo>
                        <a:pt x="1341" y="411"/>
                      </a:lnTo>
                      <a:lnTo>
                        <a:pt x="1341" y="410"/>
                      </a:lnTo>
                      <a:lnTo>
                        <a:pt x="1342" y="410"/>
                      </a:lnTo>
                      <a:lnTo>
                        <a:pt x="1342" y="409"/>
                      </a:lnTo>
                      <a:lnTo>
                        <a:pt x="1343" y="409"/>
                      </a:lnTo>
                      <a:lnTo>
                        <a:pt x="1343" y="408"/>
                      </a:lnTo>
                      <a:lnTo>
                        <a:pt x="1343" y="407"/>
                      </a:lnTo>
                      <a:lnTo>
                        <a:pt x="1344" y="407"/>
                      </a:lnTo>
                      <a:lnTo>
                        <a:pt x="1345" y="408"/>
                      </a:lnTo>
                      <a:lnTo>
                        <a:pt x="1344" y="409"/>
                      </a:lnTo>
                      <a:lnTo>
                        <a:pt x="1345" y="409"/>
                      </a:lnTo>
                      <a:lnTo>
                        <a:pt x="1344" y="409"/>
                      </a:lnTo>
                      <a:lnTo>
                        <a:pt x="1344" y="410"/>
                      </a:lnTo>
                      <a:lnTo>
                        <a:pt x="1344" y="409"/>
                      </a:lnTo>
                      <a:lnTo>
                        <a:pt x="1343" y="410"/>
                      </a:lnTo>
                      <a:lnTo>
                        <a:pt x="1343" y="411"/>
                      </a:lnTo>
                      <a:lnTo>
                        <a:pt x="1340" y="412"/>
                      </a:lnTo>
                      <a:close/>
                      <a:moveTo>
                        <a:pt x="1336" y="410"/>
                      </a:moveTo>
                      <a:lnTo>
                        <a:pt x="1337" y="409"/>
                      </a:lnTo>
                      <a:lnTo>
                        <a:pt x="1337" y="410"/>
                      </a:lnTo>
                      <a:lnTo>
                        <a:pt x="1336" y="410"/>
                      </a:lnTo>
                      <a:close/>
                      <a:moveTo>
                        <a:pt x="1346" y="414"/>
                      </a:moveTo>
                      <a:lnTo>
                        <a:pt x="1346" y="413"/>
                      </a:lnTo>
                      <a:lnTo>
                        <a:pt x="1347" y="413"/>
                      </a:lnTo>
                      <a:lnTo>
                        <a:pt x="1348" y="413"/>
                      </a:lnTo>
                      <a:lnTo>
                        <a:pt x="1347" y="414"/>
                      </a:lnTo>
                      <a:lnTo>
                        <a:pt x="1347" y="415"/>
                      </a:lnTo>
                      <a:lnTo>
                        <a:pt x="1346" y="416"/>
                      </a:lnTo>
                      <a:lnTo>
                        <a:pt x="1346" y="414"/>
                      </a:lnTo>
                      <a:close/>
                      <a:moveTo>
                        <a:pt x="1339" y="415"/>
                      </a:moveTo>
                      <a:lnTo>
                        <a:pt x="1339" y="415"/>
                      </a:lnTo>
                      <a:lnTo>
                        <a:pt x="1339" y="414"/>
                      </a:lnTo>
                      <a:lnTo>
                        <a:pt x="1340" y="414"/>
                      </a:lnTo>
                      <a:lnTo>
                        <a:pt x="1341" y="414"/>
                      </a:lnTo>
                      <a:lnTo>
                        <a:pt x="1340" y="414"/>
                      </a:lnTo>
                      <a:lnTo>
                        <a:pt x="1341" y="415"/>
                      </a:lnTo>
                      <a:lnTo>
                        <a:pt x="1339" y="415"/>
                      </a:lnTo>
                      <a:close/>
                      <a:moveTo>
                        <a:pt x="1191" y="370"/>
                      </a:moveTo>
                      <a:lnTo>
                        <a:pt x="1191" y="370"/>
                      </a:lnTo>
                      <a:lnTo>
                        <a:pt x="1191" y="369"/>
                      </a:lnTo>
                      <a:lnTo>
                        <a:pt x="1192" y="369"/>
                      </a:lnTo>
                      <a:lnTo>
                        <a:pt x="1191" y="369"/>
                      </a:lnTo>
                      <a:lnTo>
                        <a:pt x="1191" y="370"/>
                      </a:lnTo>
                      <a:close/>
                      <a:moveTo>
                        <a:pt x="1278" y="378"/>
                      </a:move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9"/>
                      </a:lnTo>
                      <a:lnTo>
                        <a:pt x="1279" y="379"/>
                      </a:lnTo>
                      <a:lnTo>
                        <a:pt x="1278" y="379"/>
                      </a:lnTo>
                      <a:lnTo>
                        <a:pt x="1277" y="379"/>
                      </a:lnTo>
                      <a:lnTo>
                        <a:pt x="1277" y="378"/>
                      </a:lnTo>
                      <a:lnTo>
                        <a:pt x="1278" y="378"/>
                      </a:lnTo>
                      <a:close/>
                      <a:moveTo>
                        <a:pt x="1279" y="380"/>
                      </a:moveTo>
                      <a:lnTo>
                        <a:pt x="1279" y="380"/>
                      </a:lnTo>
                      <a:lnTo>
                        <a:pt x="1278" y="380"/>
                      </a:lnTo>
                      <a:lnTo>
                        <a:pt x="1279" y="380"/>
                      </a:lnTo>
                      <a:close/>
                      <a:moveTo>
                        <a:pt x="1277" y="380"/>
                      </a:moveTo>
                      <a:lnTo>
                        <a:pt x="1277" y="380"/>
                      </a:lnTo>
                      <a:lnTo>
                        <a:pt x="1277" y="381"/>
                      </a:lnTo>
                      <a:lnTo>
                        <a:pt x="1276" y="381"/>
                      </a:lnTo>
                      <a:lnTo>
                        <a:pt x="1276" y="380"/>
                      </a:lnTo>
                      <a:lnTo>
                        <a:pt x="1277" y="380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2" name="Freeform 478"/>
                <p:cNvSpPr>
                  <a:spLocks/>
                </p:cNvSpPr>
                <p:nvPr/>
              </p:nvSpPr>
              <p:spPr bwMode="auto">
                <a:xfrm>
                  <a:off x="2074863" y="5006975"/>
                  <a:ext cx="768350" cy="722313"/>
                </a:xfrm>
                <a:custGeom>
                  <a:avLst/>
                  <a:gdLst>
                    <a:gd name="T0" fmla="*/ 2147483646 w 747"/>
                    <a:gd name="T1" fmla="*/ 2147483646 h 703"/>
                    <a:gd name="T2" fmla="*/ 2147483646 w 747"/>
                    <a:gd name="T3" fmla="*/ 2147483646 h 703"/>
                    <a:gd name="T4" fmla="*/ 2147483646 w 747"/>
                    <a:gd name="T5" fmla="*/ 2147483646 h 703"/>
                    <a:gd name="T6" fmla="*/ 2147483646 w 747"/>
                    <a:gd name="T7" fmla="*/ 2147483646 h 703"/>
                    <a:gd name="T8" fmla="*/ 2147483646 w 747"/>
                    <a:gd name="T9" fmla="*/ 2147483646 h 703"/>
                    <a:gd name="T10" fmla="*/ 2147483646 w 747"/>
                    <a:gd name="T11" fmla="*/ 2147483646 h 703"/>
                    <a:gd name="T12" fmla="*/ 2147483646 w 747"/>
                    <a:gd name="T13" fmla="*/ 2147483646 h 703"/>
                    <a:gd name="T14" fmla="*/ 2147483646 w 747"/>
                    <a:gd name="T15" fmla="*/ 2147483646 h 703"/>
                    <a:gd name="T16" fmla="*/ 2147483646 w 747"/>
                    <a:gd name="T17" fmla="*/ 2147483646 h 703"/>
                    <a:gd name="T18" fmla="*/ 2147483646 w 747"/>
                    <a:gd name="T19" fmla="*/ 2147483646 h 703"/>
                    <a:gd name="T20" fmla="*/ 2147483646 w 747"/>
                    <a:gd name="T21" fmla="*/ 2147483646 h 703"/>
                    <a:gd name="T22" fmla="*/ 2147483646 w 747"/>
                    <a:gd name="T23" fmla="*/ 2147483646 h 703"/>
                    <a:gd name="T24" fmla="*/ 2147483646 w 747"/>
                    <a:gd name="T25" fmla="*/ 2147483646 h 703"/>
                    <a:gd name="T26" fmla="*/ 2147483646 w 747"/>
                    <a:gd name="T27" fmla="*/ 2147483646 h 703"/>
                    <a:gd name="T28" fmla="*/ 2147483646 w 747"/>
                    <a:gd name="T29" fmla="*/ 2147483646 h 703"/>
                    <a:gd name="T30" fmla="*/ 2147483646 w 747"/>
                    <a:gd name="T31" fmla="*/ 2147483646 h 703"/>
                    <a:gd name="T32" fmla="*/ 2147483646 w 747"/>
                    <a:gd name="T33" fmla="*/ 2147483646 h 703"/>
                    <a:gd name="T34" fmla="*/ 2147483646 w 747"/>
                    <a:gd name="T35" fmla="*/ 2147483646 h 703"/>
                    <a:gd name="T36" fmla="*/ 2147483646 w 747"/>
                    <a:gd name="T37" fmla="*/ 2147483646 h 703"/>
                    <a:gd name="T38" fmla="*/ 2147483646 w 747"/>
                    <a:gd name="T39" fmla="*/ 2147483646 h 703"/>
                    <a:gd name="T40" fmla="*/ 2147483646 w 747"/>
                    <a:gd name="T41" fmla="*/ 2147483646 h 703"/>
                    <a:gd name="T42" fmla="*/ 2147483646 w 747"/>
                    <a:gd name="T43" fmla="*/ 2147483646 h 703"/>
                    <a:gd name="T44" fmla="*/ 2147483646 w 747"/>
                    <a:gd name="T45" fmla="*/ 2147483646 h 703"/>
                    <a:gd name="T46" fmla="*/ 2147483646 w 747"/>
                    <a:gd name="T47" fmla="*/ 2147483646 h 703"/>
                    <a:gd name="T48" fmla="*/ 2147483646 w 747"/>
                    <a:gd name="T49" fmla="*/ 2147483646 h 703"/>
                    <a:gd name="T50" fmla="*/ 2147483646 w 747"/>
                    <a:gd name="T51" fmla="*/ 2147483646 h 703"/>
                    <a:gd name="T52" fmla="*/ 2147483646 w 747"/>
                    <a:gd name="T53" fmla="*/ 2147483646 h 703"/>
                    <a:gd name="T54" fmla="*/ 2147483646 w 747"/>
                    <a:gd name="T55" fmla="*/ 2147483646 h 703"/>
                    <a:gd name="T56" fmla="*/ 2147483646 w 747"/>
                    <a:gd name="T57" fmla="*/ 2147483646 h 703"/>
                    <a:gd name="T58" fmla="*/ 2147483646 w 747"/>
                    <a:gd name="T59" fmla="*/ 2147483646 h 703"/>
                    <a:gd name="T60" fmla="*/ 2147483646 w 747"/>
                    <a:gd name="T61" fmla="*/ 2147483646 h 703"/>
                    <a:gd name="T62" fmla="*/ 2147483646 w 747"/>
                    <a:gd name="T63" fmla="*/ 2147483646 h 703"/>
                    <a:gd name="T64" fmla="*/ 2147483646 w 747"/>
                    <a:gd name="T65" fmla="*/ 2147483646 h 703"/>
                    <a:gd name="T66" fmla="*/ 2147483646 w 747"/>
                    <a:gd name="T67" fmla="*/ 2147483646 h 703"/>
                    <a:gd name="T68" fmla="*/ 2147483646 w 747"/>
                    <a:gd name="T69" fmla="*/ 2147483646 h 703"/>
                    <a:gd name="T70" fmla="*/ 2147483646 w 747"/>
                    <a:gd name="T71" fmla="*/ 2147483646 h 703"/>
                    <a:gd name="T72" fmla="*/ 2147483646 w 747"/>
                    <a:gd name="T73" fmla="*/ 2147483646 h 703"/>
                    <a:gd name="T74" fmla="*/ 2147483646 w 747"/>
                    <a:gd name="T75" fmla="*/ 2147483646 h 703"/>
                    <a:gd name="T76" fmla="*/ 2147483646 w 747"/>
                    <a:gd name="T77" fmla="*/ 2147483646 h 703"/>
                    <a:gd name="T78" fmla="*/ 2147483646 w 747"/>
                    <a:gd name="T79" fmla="*/ 2147483646 h 703"/>
                    <a:gd name="T80" fmla="*/ 2147483646 w 747"/>
                    <a:gd name="T81" fmla="*/ 2147483646 h 703"/>
                    <a:gd name="T82" fmla="*/ 2147483646 w 747"/>
                    <a:gd name="T83" fmla="*/ 2147483646 h 703"/>
                    <a:gd name="T84" fmla="*/ 2147483646 w 747"/>
                    <a:gd name="T85" fmla="*/ 2147483646 h 703"/>
                    <a:gd name="T86" fmla="*/ 2147483646 w 747"/>
                    <a:gd name="T87" fmla="*/ 2147483646 h 703"/>
                    <a:gd name="T88" fmla="*/ 2147483646 w 747"/>
                    <a:gd name="T89" fmla="*/ 2147483646 h 703"/>
                    <a:gd name="T90" fmla="*/ 2147483646 w 747"/>
                    <a:gd name="T91" fmla="*/ 2147483646 h 703"/>
                    <a:gd name="T92" fmla="*/ 2147483646 w 747"/>
                    <a:gd name="T93" fmla="*/ 2147483646 h 703"/>
                    <a:gd name="T94" fmla="*/ 2147483646 w 747"/>
                    <a:gd name="T95" fmla="*/ 2147483646 h 703"/>
                    <a:gd name="T96" fmla="*/ 2147483646 w 747"/>
                    <a:gd name="T97" fmla="*/ 2147483646 h 703"/>
                    <a:gd name="T98" fmla="*/ 2147483646 w 747"/>
                    <a:gd name="T99" fmla="*/ 2147483646 h 703"/>
                    <a:gd name="T100" fmla="*/ 2147483646 w 747"/>
                    <a:gd name="T101" fmla="*/ 2147483646 h 703"/>
                    <a:gd name="T102" fmla="*/ 2147483646 w 747"/>
                    <a:gd name="T103" fmla="*/ 2147483646 h 703"/>
                    <a:gd name="T104" fmla="*/ 2147483646 w 747"/>
                    <a:gd name="T105" fmla="*/ 2147483646 h 703"/>
                    <a:gd name="T106" fmla="*/ 2147483646 w 747"/>
                    <a:gd name="T107" fmla="*/ 2147483646 h 703"/>
                    <a:gd name="T108" fmla="*/ 2147483646 w 747"/>
                    <a:gd name="T109" fmla="*/ 2147483646 h 703"/>
                    <a:gd name="T110" fmla="*/ 2147483646 w 747"/>
                    <a:gd name="T111" fmla="*/ 2147483646 h 703"/>
                    <a:gd name="T112" fmla="*/ 2147483646 w 747"/>
                    <a:gd name="T113" fmla="*/ 2147483646 h 703"/>
                    <a:gd name="T114" fmla="*/ 2147483646 w 747"/>
                    <a:gd name="T115" fmla="*/ 2147483646 h 703"/>
                    <a:gd name="T116" fmla="*/ 2147483646 w 747"/>
                    <a:gd name="T117" fmla="*/ 2147483646 h 703"/>
                    <a:gd name="T118" fmla="*/ 2147483646 w 747"/>
                    <a:gd name="T119" fmla="*/ 2147483646 h 703"/>
                    <a:gd name="T120" fmla="*/ 2147483646 w 747"/>
                    <a:gd name="T121" fmla="*/ 2147483646 h 703"/>
                    <a:gd name="T122" fmla="*/ 2147483646 w 747"/>
                    <a:gd name="T123" fmla="*/ 2147483646 h 703"/>
                    <a:gd name="T124" fmla="*/ 2147483646 w 747"/>
                    <a:gd name="T125" fmla="*/ 2147483646 h 70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47"/>
                    <a:gd name="T190" fmla="*/ 0 h 703"/>
                    <a:gd name="T191" fmla="*/ 747 w 747"/>
                    <a:gd name="T192" fmla="*/ 703 h 70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47" h="703">
                      <a:moveTo>
                        <a:pt x="360" y="687"/>
                      </a:moveTo>
                      <a:lnTo>
                        <a:pt x="361" y="686"/>
                      </a:lnTo>
                      <a:lnTo>
                        <a:pt x="361" y="679"/>
                      </a:lnTo>
                      <a:lnTo>
                        <a:pt x="362" y="676"/>
                      </a:lnTo>
                      <a:lnTo>
                        <a:pt x="362" y="672"/>
                      </a:lnTo>
                      <a:lnTo>
                        <a:pt x="364" y="661"/>
                      </a:lnTo>
                      <a:lnTo>
                        <a:pt x="363" y="652"/>
                      </a:lnTo>
                      <a:lnTo>
                        <a:pt x="363" y="650"/>
                      </a:lnTo>
                      <a:lnTo>
                        <a:pt x="363" y="640"/>
                      </a:lnTo>
                      <a:lnTo>
                        <a:pt x="365" y="637"/>
                      </a:lnTo>
                      <a:lnTo>
                        <a:pt x="371" y="630"/>
                      </a:lnTo>
                      <a:lnTo>
                        <a:pt x="379" y="625"/>
                      </a:lnTo>
                      <a:lnTo>
                        <a:pt x="383" y="625"/>
                      </a:lnTo>
                      <a:lnTo>
                        <a:pt x="389" y="618"/>
                      </a:lnTo>
                      <a:lnTo>
                        <a:pt x="390" y="618"/>
                      </a:lnTo>
                      <a:lnTo>
                        <a:pt x="387" y="617"/>
                      </a:lnTo>
                      <a:lnTo>
                        <a:pt x="384" y="616"/>
                      </a:lnTo>
                      <a:lnTo>
                        <a:pt x="386" y="614"/>
                      </a:lnTo>
                      <a:lnTo>
                        <a:pt x="386" y="615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5" y="615"/>
                      </a:lnTo>
                      <a:lnTo>
                        <a:pt x="386" y="616"/>
                      </a:lnTo>
                      <a:lnTo>
                        <a:pt x="387" y="616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7" y="616"/>
                      </a:lnTo>
                      <a:lnTo>
                        <a:pt x="387" y="615"/>
                      </a:lnTo>
                      <a:lnTo>
                        <a:pt x="387" y="614"/>
                      </a:lnTo>
                      <a:lnTo>
                        <a:pt x="387" y="615"/>
                      </a:lnTo>
                      <a:lnTo>
                        <a:pt x="386" y="615"/>
                      </a:lnTo>
                      <a:lnTo>
                        <a:pt x="386" y="614"/>
                      </a:lnTo>
                      <a:lnTo>
                        <a:pt x="395" y="609"/>
                      </a:lnTo>
                      <a:lnTo>
                        <a:pt x="397" y="608"/>
                      </a:lnTo>
                      <a:lnTo>
                        <a:pt x="398" y="605"/>
                      </a:lnTo>
                      <a:lnTo>
                        <a:pt x="399" y="603"/>
                      </a:lnTo>
                      <a:lnTo>
                        <a:pt x="401" y="602"/>
                      </a:lnTo>
                      <a:lnTo>
                        <a:pt x="402" y="602"/>
                      </a:lnTo>
                      <a:lnTo>
                        <a:pt x="403" y="602"/>
                      </a:lnTo>
                      <a:lnTo>
                        <a:pt x="404" y="602"/>
                      </a:lnTo>
                      <a:lnTo>
                        <a:pt x="405" y="602"/>
                      </a:lnTo>
                      <a:lnTo>
                        <a:pt x="406" y="599"/>
                      </a:lnTo>
                      <a:lnTo>
                        <a:pt x="406" y="598"/>
                      </a:lnTo>
                      <a:lnTo>
                        <a:pt x="398" y="589"/>
                      </a:lnTo>
                      <a:lnTo>
                        <a:pt x="397" y="589"/>
                      </a:lnTo>
                      <a:lnTo>
                        <a:pt x="397" y="588"/>
                      </a:lnTo>
                      <a:lnTo>
                        <a:pt x="397" y="587"/>
                      </a:lnTo>
                      <a:lnTo>
                        <a:pt x="396" y="587"/>
                      </a:lnTo>
                      <a:lnTo>
                        <a:pt x="394" y="587"/>
                      </a:lnTo>
                      <a:lnTo>
                        <a:pt x="392" y="586"/>
                      </a:lnTo>
                      <a:lnTo>
                        <a:pt x="392" y="585"/>
                      </a:lnTo>
                      <a:lnTo>
                        <a:pt x="391" y="583"/>
                      </a:lnTo>
                      <a:lnTo>
                        <a:pt x="390" y="583"/>
                      </a:lnTo>
                      <a:lnTo>
                        <a:pt x="389" y="583"/>
                      </a:lnTo>
                      <a:lnTo>
                        <a:pt x="389" y="584"/>
                      </a:lnTo>
                      <a:lnTo>
                        <a:pt x="388" y="584"/>
                      </a:lnTo>
                      <a:lnTo>
                        <a:pt x="388" y="585"/>
                      </a:lnTo>
                      <a:lnTo>
                        <a:pt x="387" y="584"/>
                      </a:lnTo>
                      <a:lnTo>
                        <a:pt x="386" y="583"/>
                      </a:lnTo>
                      <a:lnTo>
                        <a:pt x="385" y="582"/>
                      </a:lnTo>
                      <a:lnTo>
                        <a:pt x="384" y="581"/>
                      </a:lnTo>
                      <a:lnTo>
                        <a:pt x="383" y="581"/>
                      </a:lnTo>
                      <a:lnTo>
                        <a:pt x="382" y="581"/>
                      </a:lnTo>
                      <a:lnTo>
                        <a:pt x="381" y="580"/>
                      </a:lnTo>
                      <a:lnTo>
                        <a:pt x="381" y="579"/>
                      </a:lnTo>
                      <a:lnTo>
                        <a:pt x="380" y="579"/>
                      </a:lnTo>
                      <a:lnTo>
                        <a:pt x="379" y="580"/>
                      </a:lnTo>
                      <a:lnTo>
                        <a:pt x="379" y="581"/>
                      </a:lnTo>
                      <a:lnTo>
                        <a:pt x="377" y="580"/>
                      </a:lnTo>
                      <a:lnTo>
                        <a:pt x="376" y="579"/>
                      </a:lnTo>
                      <a:lnTo>
                        <a:pt x="376" y="578"/>
                      </a:lnTo>
                      <a:lnTo>
                        <a:pt x="376" y="577"/>
                      </a:lnTo>
                      <a:lnTo>
                        <a:pt x="375" y="578"/>
                      </a:lnTo>
                      <a:lnTo>
                        <a:pt x="375" y="577"/>
                      </a:lnTo>
                      <a:lnTo>
                        <a:pt x="374" y="576"/>
                      </a:lnTo>
                      <a:lnTo>
                        <a:pt x="374" y="574"/>
                      </a:lnTo>
                      <a:lnTo>
                        <a:pt x="373" y="574"/>
                      </a:lnTo>
                      <a:lnTo>
                        <a:pt x="373" y="573"/>
                      </a:lnTo>
                      <a:lnTo>
                        <a:pt x="373" y="572"/>
                      </a:lnTo>
                      <a:lnTo>
                        <a:pt x="372" y="572"/>
                      </a:lnTo>
                      <a:lnTo>
                        <a:pt x="372" y="571"/>
                      </a:lnTo>
                      <a:lnTo>
                        <a:pt x="372" y="570"/>
                      </a:lnTo>
                      <a:lnTo>
                        <a:pt x="372" y="569"/>
                      </a:lnTo>
                      <a:lnTo>
                        <a:pt x="371" y="569"/>
                      </a:lnTo>
                      <a:lnTo>
                        <a:pt x="370" y="569"/>
                      </a:lnTo>
                      <a:lnTo>
                        <a:pt x="369" y="569"/>
                      </a:lnTo>
                      <a:lnTo>
                        <a:pt x="368" y="569"/>
                      </a:lnTo>
                      <a:lnTo>
                        <a:pt x="368" y="570"/>
                      </a:lnTo>
                      <a:lnTo>
                        <a:pt x="368" y="569"/>
                      </a:lnTo>
                      <a:lnTo>
                        <a:pt x="367" y="569"/>
                      </a:lnTo>
                      <a:lnTo>
                        <a:pt x="366" y="569"/>
                      </a:lnTo>
                      <a:lnTo>
                        <a:pt x="365" y="568"/>
                      </a:lnTo>
                      <a:lnTo>
                        <a:pt x="364" y="568"/>
                      </a:lnTo>
                      <a:lnTo>
                        <a:pt x="363" y="566"/>
                      </a:lnTo>
                      <a:lnTo>
                        <a:pt x="362" y="566"/>
                      </a:lnTo>
                      <a:lnTo>
                        <a:pt x="362" y="565"/>
                      </a:lnTo>
                      <a:lnTo>
                        <a:pt x="362" y="564"/>
                      </a:lnTo>
                      <a:lnTo>
                        <a:pt x="361" y="563"/>
                      </a:lnTo>
                      <a:lnTo>
                        <a:pt x="360" y="563"/>
                      </a:lnTo>
                      <a:lnTo>
                        <a:pt x="359" y="562"/>
                      </a:lnTo>
                      <a:lnTo>
                        <a:pt x="360" y="560"/>
                      </a:lnTo>
                      <a:lnTo>
                        <a:pt x="359" y="559"/>
                      </a:lnTo>
                      <a:lnTo>
                        <a:pt x="358" y="559"/>
                      </a:lnTo>
                      <a:lnTo>
                        <a:pt x="357" y="558"/>
                      </a:lnTo>
                      <a:lnTo>
                        <a:pt x="357" y="557"/>
                      </a:lnTo>
                      <a:lnTo>
                        <a:pt x="358" y="556"/>
                      </a:lnTo>
                      <a:lnTo>
                        <a:pt x="358" y="555"/>
                      </a:lnTo>
                      <a:lnTo>
                        <a:pt x="357" y="553"/>
                      </a:lnTo>
                      <a:lnTo>
                        <a:pt x="357" y="552"/>
                      </a:lnTo>
                      <a:lnTo>
                        <a:pt x="356" y="552"/>
                      </a:lnTo>
                      <a:lnTo>
                        <a:pt x="356" y="551"/>
                      </a:lnTo>
                      <a:lnTo>
                        <a:pt x="357" y="551"/>
                      </a:lnTo>
                      <a:lnTo>
                        <a:pt x="357" y="549"/>
                      </a:lnTo>
                      <a:lnTo>
                        <a:pt x="356" y="548"/>
                      </a:lnTo>
                      <a:lnTo>
                        <a:pt x="356" y="547"/>
                      </a:lnTo>
                      <a:lnTo>
                        <a:pt x="355" y="546"/>
                      </a:lnTo>
                      <a:lnTo>
                        <a:pt x="355" y="545"/>
                      </a:lnTo>
                      <a:lnTo>
                        <a:pt x="355" y="544"/>
                      </a:lnTo>
                      <a:lnTo>
                        <a:pt x="354" y="543"/>
                      </a:lnTo>
                      <a:lnTo>
                        <a:pt x="355" y="543"/>
                      </a:lnTo>
                      <a:lnTo>
                        <a:pt x="355" y="542"/>
                      </a:lnTo>
                      <a:lnTo>
                        <a:pt x="354" y="541"/>
                      </a:lnTo>
                      <a:lnTo>
                        <a:pt x="353" y="540"/>
                      </a:lnTo>
                      <a:lnTo>
                        <a:pt x="353" y="539"/>
                      </a:lnTo>
                      <a:lnTo>
                        <a:pt x="352" y="539"/>
                      </a:lnTo>
                      <a:lnTo>
                        <a:pt x="352" y="538"/>
                      </a:lnTo>
                      <a:lnTo>
                        <a:pt x="353" y="538"/>
                      </a:lnTo>
                      <a:lnTo>
                        <a:pt x="353" y="537"/>
                      </a:lnTo>
                      <a:lnTo>
                        <a:pt x="352" y="537"/>
                      </a:lnTo>
                      <a:lnTo>
                        <a:pt x="352" y="536"/>
                      </a:lnTo>
                      <a:lnTo>
                        <a:pt x="351" y="536"/>
                      </a:lnTo>
                      <a:lnTo>
                        <a:pt x="351" y="535"/>
                      </a:lnTo>
                      <a:lnTo>
                        <a:pt x="352" y="534"/>
                      </a:lnTo>
                      <a:lnTo>
                        <a:pt x="352" y="533"/>
                      </a:lnTo>
                      <a:lnTo>
                        <a:pt x="351" y="533"/>
                      </a:lnTo>
                      <a:lnTo>
                        <a:pt x="350" y="533"/>
                      </a:lnTo>
                      <a:lnTo>
                        <a:pt x="351" y="533"/>
                      </a:lnTo>
                      <a:lnTo>
                        <a:pt x="351" y="532"/>
                      </a:lnTo>
                      <a:lnTo>
                        <a:pt x="350" y="531"/>
                      </a:lnTo>
                      <a:lnTo>
                        <a:pt x="349" y="530"/>
                      </a:lnTo>
                      <a:lnTo>
                        <a:pt x="349" y="529"/>
                      </a:lnTo>
                      <a:lnTo>
                        <a:pt x="350" y="529"/>
                      </a:lnTo>
                      <a:lnTo>
                        <a:pt x="350" y="528"/>
                      </a:lnTo>
                      <a:lnTo>
                        <a:pt x="351" y="528"/>
                      </a:lnTo>
                      <a:lnTo>
                        <a:pt x="351" y="527"/>
                      </a:lnTo>
                      <a:lnTo>
                        <a:pt x="350" y="527"/>
                      </a:lnTo>
                      <a:lnTo>
                        <a:pt x="349" y="527"/>
                      </a:lnTo>
                      <a:lnTo>
                        <a:pt x="349" y="526"/>
                      </a:lnTo>
                      <a:lnTo>
                        <a:pt x="349" y="525"/>
                      </a:lnTo>
                      <a:lnTo>
                        <a:pt x="349" y="526"/>
                      </a:lnTo>
                      <a:lnTo>
                        <a:pt x="348" y="525"/>
                      </a:lnTo>
                      <a:lnTo>
                        <a:pt x="348" y="526"/>
                      </a:lnTo>
                      <a:lnTo>
                        <a:pt x="347" y="525"/>
                      </a:lnTo>
                      <a:lnTo>
                        <a:pt x="346" y="525"/>
                      </a:lnTo>
                      <a:lnTo>
                        <a:pt x="345" y="525"/>
                      </a:lnTo>
                      <a:lnTo>
                        <a:pt x="346" y="524"/>
                      </a:lnTo>
                      <a:lnTo>
                        <a:pt x="345" y="524"/>
                      </a:lnTo>
                      <a:lnTo>
                        <a:pt x="344" y="525"/>
                      </a:lnTo>
                      <a:lnTo>
                        <a:pt x="344" y="524"/>
                      </a:lnTo>
                      <a:lnTo>
                        <a:pt x="343" y="524"/>
                      </a:lnTo>
                      <a:lnTo>
                        <a:pt x="343" y="523"/>
                      </a:lnTo>
                      <a:lnTo>
                        <a:pt x="342" y="523"/>
                      </a:lnTo>
                      <a:lnTo>
                        <a:pt x="341" y="522"/>
                      </a:lnTo>
                      <a:lnTo>
                        <a:pt x="342" y="522"/>
                      </a:lnTo>
                      <a:lnTo>
                        <a:pt x="341" y="521"/>
                      </a:lnTo>
                      <a:lnTo>
                        <a:pt x="341" y="520"/>
                      </a:lnTo>
                      <a:lnTo>
                        <a:pt x="340" y="520"/>
                      </a:lnTo>
                      <a:lnTo>
                        <a:pt x="340" y="519"/>
                      </a:lnTo>
                      <a:lnTo>
                        <a:pt x="340" y="518"/>
                      </a:lnTo>
                      <a:lnTo>
                        <a:pt x="340" y="517"/>
                      </a:lnTo>
                      <a:lnTo>
                        <a:pt x="340" y="516"/>
                      </a:lnTo>
                      <a:lnTo>
                        <a:pt x="339" y="516"/>
                      </a:lnTo>
                      <a:lnTo>
                        <a:pt x="339" y="517"/>
                      </a:lnTo>
                      <a:lnTo>
                        <a:pt x="338" y="516"/>
                      </a:lnTo>
                      <a:lnTo>
                        <a:pt x="337" y="516"/>
                      </a:lnTo>
                      <a:lnTo>
                        <a:pt x="336" y="515"/>
                      </a:lnTo>
                      <a:lnTo>
                        <a:pt x="336" y="514"/>
                      </a:lnTo>
                      <a:lnTo>
                        <a:pt x="335" y="514"/>
                      </a:lnTo>
                      <a:lnTo>
                        <a:pt x="335" y="513"/>
                      </a:lnTo>
                      <a:lnTo>
                        <a:pt x="334" y="513"/>
                      </a:lnTo>
                      <a:lnTo>
                        <a:pt x="333" y="513"/>
                      </a:lnTo>
                      <a:lnTo>
                        <a:pt x="333" y="512"/>
                      </a:lnTo>
                      <a:lnTo>
                        <a:pt x="332" y="512"/>
                      </a:lnTo>
                      <a:lnTo>
                        <a:pt x="331" y="512"/>
                      </a:lnTo>
                      <a:lnTo>
                        <a:pt x="330" y="511"/>
                      </a:lnTo>
                      <a:lnTo>
                        <a:pt x="329" y="510"/>
                      </a:lnTo>
                      <a:lnTo>
                        <a:pt x="330" y="510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1" y="508"/>
                      </a:lnTo>
                      <a:lnTo>
                        <a:pt x="330" y="508"/>
                      </a:lnTo>
                      <a:lnTo>
                        <a:pt x="329" y="508"/>
                      </a:lnTo>
                      <a:lnTo>
                        <a:pt x="328" y="508"/>
                      </a:lnTo>
                      <a:lnTo>
                        <a:pt x="327" y="507"/>
                      </a:lnTo>
                      <a:lnTo>
                        <a:pt x="327" y="508"/>
                      </a:lnTo>
                      <a:lnTo>
                        <a:pt x="327" y="507"/>
                      </a:lnTo>
                      <a:lnTo>
                        <a:pt x="326" y="507"/>
                      </a:lnTo>
                      <a:lnTo>
                        <a:pt x="326" y="506"/>
                      </a:lnTo>
                      <a:lnTo>
                        <a:pt x="325" y="506"/>
                      </a:lnTo>
                      <a:lnTo>
                        <a:pt x="325" y="505"/>
                      </a:lnTo>
                      <a:lnTo>
                        <a:pt x="324" y="505"/>
                      </a:lnTo>
                      <a:lnTo>
                        <a:pt x="324" y="506"/>
                      </a:lnTo>
                      <a:lnTo>
                        <a:pt x="323" y="506"/>
                      </a:lnTo>
                      <a:lnTo>
                        <a:pt x="322" y="507"/>
                      </a:lnTo>
                      <a:lnTo>
                        <a:pt x="322" y="508"/>
                      </a:lnTo>
                      <a:lnTo>
                        <a:pt x="321" y="508"/>
                      </a:lnTo>
                      <a:lnTo>
                        <a:pt x="320" y="508"/>
                      </a:lnTo>
                      <a:lnTo>
                        <a:pt x="320" y="509"/>
                      </a:lnTo>
                      <a:lnTo>
                        <a:pt x="319" y="509"/>
                      </a:lnTo>
                      <a:lnTo>
                        <a:pt x="318" y="509"/>
                      </a:lnTo>
                      <a:lnTo>
                        <a:pt x="318" y="508"/>
                      </a:lnTo>
                      <a:lnTo>
                        <a:pt x="318" y="507"/>
                      </a:lnTo>
                      <a:lnTo>
                        <a:pt x="317" y="506"/>
                      </a:lnTo>
                      <a:lnTo>
                        <a:pt x="316" y="506"/>
                      </a:lnTo>
                      <a:lnTo>
                        <a:pt x="316" y="505"/>
                      </a:lnTo>
                      <a:lnTo>
                        <a:pt x="315" y="505"/>
                      </a:lnTo>
                      <a:lnTo>
                        <a:pt x="314" y="504"/>
                      </a:lnTo>
                      <a:lnTo>
                        <a:pt x="314" y="503"/>
                      </a:lnTo>
                      <a:lnTo>
                        <a:pt x="313" y="503"/>
                      </a:lnTo>
                      <a:lnTo>
                        <a:pt x="287" y="478"/>
                      </a:lnTo>
                      <a:lnTo>
                        <a:pt x="287" y="477"/>
                      </a:lnTo>
                      <a:lnTo>
                        <a:pt x="288" y="477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7" y="475"/>
                      </a:lnTo>
                      <a:lnTo>
                        <a:pt x="287" y="474"/>
                      </a:lnTo>
                      <a:lnTo>
                        <a:pt x="286" y="474"/>
                      </a:lnTo>
                      <a:lnTo>
                        <a:pt x="287" y="474"/>
                      </a:lnTo>
                      <a:lnTo>
                        <a:pt x="287" y="473"/>
                      </a:lnTo>
                      <a:lnTo>
                        <a:pt x="288" y="473"/>
                      </a:lnTo>
                      <a:lnTo>
                        <a:pt x="287" y="472"/>
                      </a:lnTo>
                      <a:lnTo>
                        <a:pt x="287" y="471"/>
                      </a:lnTo>
                      <a:lnTo>
                        <a:pt x="287" y="472"/>
                      </a:lnTo>
                      <a:lnTo>
                        <a:pt x="286" y="472"/>
                      </a:lnTo>
                      <a:lnTo>
                        <a:pt x="286" y="471"/>
                      </a:lnTo>
                      <a:lnTo>
                        <a:pt x="286" y="470"/>
                      </a:lnTo>
                      <a:lnTo>
                        <a:pt x="286" y="469"/>
                      </a:lnTo>
                      <a:lnTo>
                        <a:pt x="285" y="469"/>
                      </a:lnTo>
                      <a:lnTo>
                        <a:pt x="284" y="469"/>
                      </a:lnTo>
                      <a:lnTo>
                        <a:pt x="284" y="468"/>
                      </a:lnTo>
                      <a:lnTo>
                        <a:pt x="284" y="467"/>
                      </a:lnTo>
                      <a:lnTo>
                        <a:pt x="284" y="466"/>
                      </a:lnTo>
                      <a:lnTo>
                        <a:pt x="283" y="465"/>
                      </a:lnTo>
                      <a:lnTo>
                        <a:pt x="284" y="465"/>
                      </a:lnTo>
                      <a:lnTo>
                        <a:pt x="283" y="465"/>
                      </a:lnTo>
                      <a:lnTo>
                        <a:pt x="283" y="464"/>
                      </a:lnTo>
                      <a:lnTo>
                        <a:pt x="283" y="463"/>
                      </a:lnTo>
                      <a:lnTo>
                        <a:pt x="282" y="463"/>
                      </a:lnTo>
                      <a:lnTo>
                        <a:pt x="282" y="462"/>
                      </a:lnTo>
                      <a:lnTo>
                        <a:pt x="281" y="462"/>
                      </a:lnTo>
                      <a:lnTo>
                        <a:pt x="281" y="461"/>
                      </a:lnTo>
                      <a:lnTo>
                        <a:pt x="280" y="461"/>
                      </a:lnTo>
                      <a:lnTo>
                        <a:pt x="279" y="461"/>
                      </a:lnTo>
                      <a:lnTo>
                        <a:pt x="278" y="461"/>
                      </a:lnTo>
                      <a:lnTo>
                        <a:pt x="278" y="460"/>
                      </a:lnTo>
                      <a:lnTo>
                        <a:pt x="277" y="460"/>
                      </a:lnTo>
                      <a:lnTo>
                        <a:pt x="277" y="458"/>
                      </a:lnTo>
                      <a:lnTo>
                        <a:pt x="276" y="458"/>
                      </a:lnTo>
                      <a:lnTo>
                        <a:pt x="276" y="457"/>
                      </a:lnTo>
                      <a:lnTo>
                        <a:pt x="269" y="457"/>
                      </a:lnTo>
                      <a:lnTo>
                        <a:pt x="268" y="456"/>
                      </a:lnTo>
                      <a:lnTo>
                        <a:pt x="267" y="456"/>
                      </a:lnTo>
                      <a:lnTo>
                        <a:pt x="266" y="455"/>
                      </a:lnTo>
                      <a:lnTo>
                        <a:pt x="265" y="455"/>
                      </a:lnTo>
                      <a:lnTo>
                        <a:pt x="264" y="455"/>
                      </a:lnTo>
                      <a:lnTo>
                        <a:pt x="264" y="454"/>
                      </a:lnTo>
                      <a:lnTo>
                        <a:pt x="263" y="454"/>
                      </a:lnTo>
                      <a:lnTo>
                        <a:pt x="262" y="453"/>
                      </a:lnTo>
                      <a:lnTo>
                        <a:pt x="262" y="454"/>
                      </a:lnTo>
                      <a:lnTo>
                        <a:pt x="261" y="453"/>
                      </a:lnTo>
                      <a:lnTo>
                        <a:pt x="260" y="453"/>
                      </a:lnTo>
                      <a:lnTo>
                        <a:pt x="259" y="453"/>
                      </a:lnTo>
                      <a:lnTo>
                        <a:pt x="258" y="454"/>
                      </a:lnTo>
                      <a:lnTo>
                        <a:pt x="257" y="453"/>
                      </a:lnTo>
                      <a:lnTo>
                        <a:pt x="257" y="454"/>
                      </a:lnTo>
                      <a:lnTo>
                        <a:pt x="257" y="453"/>
                      </a:lnTo>
                      <a:lnTo>
                        <a:pt x="256" y="453"/>
                      </a:lnTo>
                      <a:lnTo>
                        <a:pt x="256" y="454"/>
                      </a:lnTo>
                      <a:lnTo>
                        <a:pt x="254" y="454"/>
                      </a:lnTo>
                      <a:lnTo>
                        <a:pt x="254" y="455"/>
                      </a:lnTo>
                      <a:lnTo>
                        <a:pt x="253" y="454"/>
                      </a:lnTo>
                      <a:lnTo>
                        <a:pt x="253" y="453"/>
                      </a:lnTo>
                      <a:lnTo>
                        <a:pt x="252" y="453"/>
                      </a:lnTo>
                      <a:lnTo>
                        <a:pt x="252" y="452"/>
                      </a:lnTo>
                      <a:lnTo>
                        <a:pt x="251" y="452"/>
                      </a:lnTo>
                      <a:lnTo>
                        <a:pt x="252" y="451"/>
                      </a:lnTo>
                      <a:lnTo>
                        <a:pt x="251" y="451"/>
                      </a:lnTo>
                      <a:lnTo>
                        <a:pt x="251" y="450"/>
                      </a:lnTo>
                      <a:lnTo>
                        <a:pt x="250" y="450"/>
                      </a:lnTo>
                      <a:lnTo>
                        <a:pt x="249" y="449"/>
                      </a:lnTo>
                      <a:lnTo>
                        <a:pt x="249" y="448"/>
                      </a:lnTo>
                      <a:lnTo>
                        <a:pt x="249" y="447"/>
                      </a:lnTo>
                      <a:lnTo>
                        <a:pt x="248" y="447"/>
                      </a:lnTo>
                      <a:lnTo>
                        <a:pt x="248" y="448"/>
                      </a:lnTo>
                      <a:lnTo>
                        <a:pt x="247" y="448"/>
                      </a:lnTo>
                      <a:lnTo>
                        <a:pt x="246" y="448"/>
                      </a:lnTo>
                      <a:lnTo>
                        <a:pt x="245" y="448"/>
                      </a:lnTo>
                      <a:lnTo>
                        <a:pt x="244" y="448"/>
                      </a:lnTo>
                      <a:lnTo>
                        <a:pt x="245" y="447"/>
                      </a:lnTo>
                      <a:lnTo>
                        <a:pt x="244" y="447"/>
                      </a:lnTo>
                      <a:lnTo>
                        <a:pt x="245" y="447"/>
                      </a:lnTo>
                      <a:lnTo>
                        <a:pt x="245" y="446"/>
                      </a:lnTo>
                      <a:lnTo>
                        <a:pt x="245" y="445"/>
                      </a:lnTo>
                      <a:lnTo>
                        <a:pt x="244" y="445"/>
                      </a:lnTo>
                      <a:lnTo>
                        <a:pt x="243" y="445"/>
                      </a:lnTo>
                      <a:lnTo>
                        <a:pt x="243" y="444"/>
                      </a:lnTo>
                      <a:lnTo>
                        <a:pt x="242" y="444"/>
                      </a:lnTo>
                      <a:lnTo>
                        <a:pt x="243" y="444"/>
                      </a:lnTo>
                      <a:lnTo>
                        <a:pt x="243" y="443"/>
                      </a:lnTo>
                      <a:lnTo>
                        <a:pt x="243" y="442"/>
                      </a:lnTo>
                      <a:lnTo>
                        <a:pt x="242" y="441"/>
                      </a:lnTo>
                      <a:lnTo>
                        <a:pt x="241" y="441"/>
                      </a:lnTo>
                      <a:lnTo>
                        <a:pt x="241" y="440"/>
                      </a:lnTo>
                      <a:lnTo>
                        <a:pt x="241" y="439"/>
                      </a:lnTo>
                      <a:lnTo>
                        <a:pt x="241" y="438"/>
                      </a:lnTo>
                      <a:lnTo>
                        <a:pt x="240" y="438"/>
                      </a:lnTo>
                      <a:lnTo>
                        <a:pt x="240" y="437"/>
                      </a:lnTo>
                      <a:lnTo>
                        <a:pt x="239" y="437"/>
                      </a:lnTo>
                      <a:lnTo>
                        <a:pt x="239" y="436"/>
                      </a:lnTo>
                      <a:lnTo>
                        <a:pt x="238" y="436"/>
                      </a:lnTo>
                      <a:lnTo>
                        <a:pt x="237" y="436"/>
                      </a:lnTo>
                      <a:lnTo>
                        <a:pt x="236" y="436"/>
                      </a:lnTo>
                      <a:lnTo>
                        <a:pt x="237" y="437"/>
                      </a:lnTo>
                      <a:lnTo>
                        <a:pt x="236" y="437"/>
                      </a:lnTo>
                      <a:lnTo>
                        <a:pt x="236" y="438"/>
                      </a:lnTo>
                      <a:lnTo>
                        <a:pt x="236" y="439"/>
                      </a:lnTo>
                      <a:lnTo>
                        <a:pt x="235" y="439"/>
                      </a:lnTo>
                      <a:lnTo>
                        <a:pt x="235" y="440"/>
                      </a:lnTo>
                      <a:lnTo>
                        <a:pt x="234" y="440"/>
                      </a:lnTo>
                      <a:lnTo>
                        <a:pt x="234" y="441"/>
                      </a:lnTo>
                      <a:lnTo>
                        <a:pt x="233" y="441"/>
                      </a:lnTo>
                      <a:lnTo>
                        <a:pt x="234" y="442"/>
                      </a:lnTo>
                      <a:lnTo>
                        <a:pt x="233" y="442"/>
                      </a:lnTo>
                      <a:lnTo>
                        <a:pt x="232" y="442"/>
                      </a:lnTo>
                      <a:lnTo>
                        <a:pt x="232" y="441"/>
                      </a:lnTo>
                      <a:lnTo>
                        <a:pt x="231" y="441"/>
                      </a:lnTo>
                      <a:lnTo>
                        <a:pt x="230" y="440"/>
                      </a:lnTo>
                      <a:lnTo>
                        <a:pt x="229" y="440"/>
                      </a:lnTo>
                      <a:lnTo>
                        <a:pt x="228" y="440"/>
                      </a:lnTo>
                      <a:lnTo>
                        <a:pt x="228" y="439"/>
                      </a:lnTo>
                      <a:lnTo>
                        <a:pt x="227" y="439"/>
                      </a:lnTo>
                      <a:lnTo>
                        <a:pt x="226" y="438"/>
                      </a:lnTo>
                      <a:lnTo>
                        <a:pt x="225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4" y="436"/>
                      </a:lnTo>
                      <a:lnTo>
                        <a:pt x="224" y="435"/>
                      </a:lnTo>
                      <a:lnTo>
                        <a:pt x="223" y="435"/>
                      </a:lnTo>
                      <a:lnTo>
                        <a:pt x="222" y="435"/>
                      </a:lnTo>
                      <a:lnTo>
                        <a:pt x="221" y="435"/>
                      </a:lnTo>
                      <a:lnTo>
                        <a:pt x="221" y="434"/>
                      </a:lnTo>
                      <a:lnTo>
                        <a:pt x="220" y="434"/>
                      </a:lnTo>
                      <a:lnTo>
                        <a:pt x="218" y="434"/>
                      </a:lnTo>
                      <a:lnTo>
                        <a:pt x="217" y="434"/>
                      </a:lnTo>
                      <a:lnTo>
                        <a:pt x="218" y="434"/>
                      </a:lnTo>
                      <a:lnTo>
                        <a:pt x="217" y="433"/>
                      </a:lnTo>
                      <a:lnTo>
                        <a:pt x="217" y="432"/>
                      </a:lnTo>
                      <a:lnTo>
                        <a:pt x="217" y="431"/>
                      </a:lnTo>
                      <a:lnTo>
                        <a:pt x="217" y="430"/>
                      </a:lnTo>
                      <a:lnTo>
                        <a:pt x="217" y="429"/>
                      </a:lnTo>
                      <a:lnTo>
                        <a:pt x="216" y="429"/>
                      </a:lnTo>
                      <a:lnTo>
                        <a:pt x="217" y="428"/>
                      </a:lnTo>
                      <a:lnTo>
                        <a:pt x="216" y="428"/>
                      </a:lnTo>
                      <a:lnTo>
                        <a:pt x="216" y="427"/>
                      </a:lnTo>
                      <a:lnTo>
                        <a:pt x="215" y="427"/>
                      </a:lnTo>
                      <a:lnTo>
                        <a:pt x="214" y="427"/>
                      </a:lnTo>
                      <a:lnTo>
                        <a:pt x="214" y="426"/>
                      </a:lnTo>
                      <a:lnTo>
                        <a:pt x="215" y="425"/>
                      </a:lnTo>
                      <a:lnTo>
                        <a:pt x="214" y="424"/>
                      </a:lnTo>
                      <a:lnTo>
                        <a:pt x="213" y="424"/>
                      </a:lnTo>
                      <a:lnTo>
                        <a:pt x="213" y="423"/>
                      </a:lnTo>
                      <a:lnTo>
                        <a:pt x="214" y="423"/>
                      </a:lnTo>
                      <a:lnTo>
                        <a:pt x="213" y="422"/>
                      </a:lnTo>
                      <a:lnTo>
                        <a:pt x="212" y="422"/>
                      </a:lnTo>
                      <a:lnTo>
                        <a:pt x="211" y="422"/>
                      </a:lnTo>
                      <a:lnTo>
                        <a:pt x="211" y="421"/>
                      </a:lnTo>
                      <a:lnTo>
                        <a:pt x="210" y="421"/>
                      </a:lnTo>
                      <a:lnTo>
                        <a:pt x="209" y="420"/>
                      </a:lnTo>
                      <a:lnTo>
                        <a:pt x="209" y="419"/>
                      </a:lnTo>
                      <a:lnTo>
                        <a:pt x="210" y="419"/>
                      </a:lnTo>
                      <a:lnTo>
                        <a:pt x="210" y="418"/>
                      </a:lnTo>
                      <a:lnTo>
                        <a:pt x="210" y="417"/>
                      </a:lnTo>
                      <a:lnTo>
                        <a:pt x="210" y="416"/>
                      </a:lnTo>
                      <a:lnTo>
                        <a:pt x="209" y="415"/>
                      </a:lnTo>
                      <a:lnTo>
                        <a:pt x="209" y="414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8" y="413"/>
                      </a:lnTo>
                      <a:lnTo>
                        <a:pt x="208" y="412"/>
                      </a:lnTo>
                      <a:lnTo>
                        <a:pt x="208" y="411"/>
                      </a:lnTo>
                      <a:lnTo>
                        <a:pt x="208" y="410"/>
                      </a:lnTo>
                      <a:lnTo>
                        <a:pt x="208" y="411"/>
                      </a:lnTo>
                      <a:lnTo>
                        <a:pt x="207" y="410"/>
                      </a:lnTo>
                      <a:lnTo>
                        <a:pt x="206" y="410"/>
                      </a:lnTo>
                      <a:lnTo>
                        <a:pt x="206" y="409"/>
                      </a:lnTo>
                      <a:lnTo>
                        <a:pt x="206" y="408"/>
                      </a:lnTo>
                      <a:lnTo>
                        <a:pt x="206" y="409"/>
                      </a:lnTo>
                      <a:lnTo>
                        <a:pt x="205" y="409"/>
                      </a:lnTo>
                      <a:lnTo>
                        <a:pt x="204" y="409"/>
                      </a:lnTo>
                      <a:lnTo>
                        <a:pt x="203" y="409"/>
                      </a:lnTo>
                      <a:lnTo>
                        <a:pt x="203" y="408"/>
                      </a:lnTo>
                      <a:lnTo>
                        <a:pt x="202" y="408"/>
                      </a:lnTo>
                      <a:lnTo>
                        <a:pt x="202" y="407"/>
                      </a:lnTo>
                      <a:lnTo>
                        <a:pt x="201" y="407"/>
                      </a:lnTo>
                      <a:lnTo>
                        <a:pt x="201" y="406"/>
                      </a:lnTo>
                      <a:lnTo>
                        <a:pt x="201" y="405"/>
                      </a:lnTo>
                      <a:lnTo>
                        <a:pt x="202" y="404"/>
                      </a:lnTo>
                      <a:lnTo>
                        <a:pt x="201" y="404"/>
                      </a:lnTo>
                      <a:lnTo>
                        <a:pt x="201" y="403"/>
                      </a:lnTo>
                      <a:lnTo>
                        <a:pt x="201" y="402"/>
                      </a:lnTo>
                      <a:lnTo>
                        <a:pt x="200" y="402"/>
                      </a:lnTo>
                      <a:lnTo>
                        <a:pt x="199" y="402"/>
                      </a:lnTo>
                      <a:lnTo>
                        <a:pt x="199" y="401"/>
                      </a:lnTo>
                      <a:lnTo>
                        <a:pt x="198" y="401"/>
                      </a:lnTo>
                      <a:lnTo>
                        <a:pt x="197" y="401"/>
                      </a:lnTo>
                      <a:lnTo>
                        <a:pt x="196" y="401"/>
                      </a:lnTo>
                      <a:lnTo>
                        <a:pt x="196" y="400"/>
                      </a:lnTo>
                      <a:lnTo>
                        <a:pt x="196" y="399"/>
                      </a:lnTo>
                      <a:lnTo>
                        <a:pt x="196" y="398"/>
                      </a:lnTo>
                      <a:lnTo>
                        <a:pt x="195" y="398"/>
                      </a:lnTo>
                      <a:lnTo>
                        <a:pt x="194" y="398"/>
                      </a:lnTo>
                      <a:lnTo>
                        <a:pt x="194" y="396"/>
                      </a:lnTo>
                      <a:lnTo>
                        <a:pt x="194" y="395"/>
                      </a:lnTo>
                      <a:lnTo>
                        <a:pt x="193" y="395"/>
                      </a:lnTo>
                      <a:lnTo>
                        <a:pt x="192" y="395"/>
                      </a:lnTo>
                      <a:lnTo>
                        <a:pt x="191" y="394"/>
                      </a:lnTo>
                      <a:lnTo>
                        <a:pt x="190" y="394"/>
                      </a:lnTo>
                      <a:lnTo>
                        <a:pt x="190" y="393"/>
                      </a:lnTo>
                      <a:lnTo>
                        <a:pt x="189" y="392"/>
                      </a:lnTo>
                      <a:lnTo>
                        <a:pt x="189" y="391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8" y="389"/>
                      </a:lnTo>
                      <a:lnTo>
                        <a:pt x="188" y="388"/>
                      </a:lnTo>
                      <a:lnTo>
                        <a:pt x="187" y="389"/>
                      </a:lnTo>
                      <a:lnTo>
                        <a:pt x="186" y="390"/>
                      </a:lnTo>
                      <a:lnTo>
                        <a:pt x="185" y="390"/>
                      </a:lnTo>
                      <a:lnTo>
                        <a:pt x="185" y="389"/>
                      </a:lnTo>
                      <a:lnTo>
                        <a:pt x="184" y="389"/>
                      </a:lnTo>
                      <a:lnTo>
                        <a:pt x="183" y="389"/>
                      </a:lnTo>
                      <a:lnTo>
                        <a:pt x="182" y="390"/>
                      </a:lnTo>
                      <a:lnTo>
                        <a:pt x="182" y="391"/>
                      </a:lnTo>
                      <a:lnTo>
                        <a:pt x="181" y="391"/>
                      </a:lnTo>
                      <a:lnTo>
                        <a:pt x="181" y="392"/>
                      </a:lnTo>
                      <a:lnTo>
                        <a:pt x="181" y="393"/>
                      </a:lnTo>
                      <a:lnTo>
                        <a:pt x="181" y="394"/>
                      </a:lnTo>
                      <a:lnTo>
                        <a:pt x="181" y="395"/>
                      </a:lnTo>
                      <a:lnTo>
                        <a:pt x="181" y="396"/>
                      </a:lnTo>
                      <a:lnTo>
                        <a:pt x="182" y="396"/>
                      </a:lnTo>
                      <a:lnTo>
                        <a:pt x="182" y="397"/>
                      </a:lnTo>
                      <a:lnTo>
                        <a:pt x="181" y="397"/>
                      </a:lnTo>
                      <a:lnTo>
                        <a:pt x="181" y="398"/>
                      </a:lnTo>
                      <a:lnTo>
                        <a:pt x="180" y="398"/>
                      </a:lnTo>
                      <a:lnTo>
                        <a:pt x="180" y="399"/>
                      </a:lnTo>
                      <a:lnTo>
                        <a:pt x="180" y="400"/>
                      </a:lnTo>
                      <a:lnTo>
                        <a:pt x="180" y="401"/>
                      </a:lnTo>
                      <a:lnTo>
                        <a:pt x="179" y="401"/>
                      </a:lnTo>
                      <a:lnTo>
                        <a:pt x="178" y="400"/>
                      </a:lnTo>
                      <a:lnTo>
                        <a:pt x="177" y="400"/>
                      </a:lnTo>
                      <a:lnTo>
                        <a:pt x="176" y="401"/>
                      </a:lnTo>
                      <a:lnTo>
                        <a:pt x="176" y="400"/>
                      </a:lnTo>
                      <a:lnTo>
                        <a:pt x="175" y="399"/>
                      </a:lnTo>
                      <a:lnTo>
                        <a:pt x="175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4" y="401"/>
                      </a:lnTo>
                      <a:lnTo>
                        <a:pt x="174" y="402"/>
                      </a:lnTo>
                      <a:lnTo>
                        <a:pt x="174" y="403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2" y="404"/>
                      </a:lnTo>
                      <a:lnTo>
                        <a:pt x="172" y="405"/>
                      </a:lnTo>
                      <a:lnTo>
                        <a:pt x="171" y="405"/>
                      </a:lnTo>
                      <a:lnTo>
                        <a:pt x="170" y="405"/>
                      </a:lnTo>
                      <a:lnTo>
                        <a:pt x="169" y="405"/>
                      </a:lnTo>
                      <a:lnTo>
                        <a:pt x="170" y="406"/>
                      </a:lnTo>
                      <a:lnTo>
                        <a:pt x="169" y="407"/>
                      </a:lnTo>
                      <a:lnTo>
                        <a:pt x="168" y="407"/>
                      </a:lnTo>
                      <a:lnTo>
                        <a:pt x="167" y="407"/>
                      </a:lnTo>
                      <a:lnTo>
                        <a:pt x="166" y="407"/>
                      </a:lnTo>
                      <a:lnTo>
                        <a:pt x="166" y="408"/>
                      </a:lnTo>
                      <a:lnTo>
                        <a:pt x="165" y="408"/>
                      </a:lnTo>
                      <a:lnTo>
                        <a:pt x="165" y="409"/>
                      </a:lnTo>
                      <a:lnTo>
                        <a:pt x="164" y="409"/>
                      </a:lnTo>
                      <a:lnTo>
                        <a:pt x="164" y="410"/>
                      </a:lnTo>
                      <a:lnTo>
                        <a:pt x="163" y="410"/>
                      </a:lnTo>
                      <a:lnTo>
                        <a:pt x="163" y="409"/>
                      </a:lnTo>
                      <a:lnTo>
                        <a:pt x="162" y="410"/>
                      </a:lnTo>
                      <a:lnTo>
                        <a:pt x="161" y="411"/>
                      </a:lnTo>
                      <a:lnTo>
                        <a:pt x="161" y="412"/>
                      </a:lnTo>
                      <a:lnTo>
                        <a:pt x="160" y="412"/>
                      </a:lnTo>
                      <a:lnTo>
                        <a:pt x="160" y="413"/>
                      </a:lnTo>
                      <a:lnTo>
                        <a:pt x="159" y="413"/>
                      </a:lnTo>
                      <a:lnTo>
                        <a:pt x="158" y="412"/>
                      </a:lnTo>
                      <a:lnTo>
                        <a:pt x="157" y="413"/>
                      </a:lnTo>
                      <a:lnTo>
                        <a:pt x="156" y="413"/>
                      </a:lnTo>
                      <a:lnTo>
                        <a:pt x="155" y="413"/>
                      </a:lnTo>
                      <a:lnTo>
                        <a:pt x="155" y="414"/>
                      </a:lnTo>
                      <a:lnTo>
                        <a:pt x="154" y="414"/>
                      </a:lnTo>
                      <a:lnTo>
                        <a:pt x="154" y="413"/>
                      </a:lnTo>
                      <a:lnTo>
                        <a:pt x="153" y="413"/>
                      </a:lnTo>
                      <a:lnTo>
                        <a:pt x="152" y="413"/>
                      </a:lnTo>
                      <a:lnTo>
                        <a:pt x="151" y="412"/>
                      </a:lnTo>
                      <a:lnTo>
                        <a:pt x="150" y="413"/>
                      </a:lnTo>
                      <a:lnTo>
                        <a:pt x="149" y="413"/>
                      </a:lnTo>
                      <a:lnTo>
                        <a:pt x="148" y="413"/>
                      </a:lnTo>
                      <a:lnTo>
                        <a:pt x="148" y="412"/>
                      </a:lnTo>
                      <a:lnTo>
                        <a:pt x="147" y="411"/>
                      </a:lnTo>
                      <a:lnTo>
                        <a:pt x="147" y="410"/>
                      </a:lnTo>
                      <a:lnTo>
                        <a:pt x="147" y="409"/>
                      </a:lnTo>
                      <a:lnTo>
                        <a:pt x="147" y="408"/>
                      </a:lnTo>
                      <a:lnTo>
                        <a:pt x="147" y="407"/>
                      </a:lnTo>
                      <a:lnTo>
                        <a:pt x="147" y="405"/>
                      </a:lnTo>
                      <a:lnTo>
                        <a:pt x="148" y="404"/>
                      </a:lnTo>
                      <a:lnTo>
                        <a:pt x="148" y="403"/>
                      </a:lnTo>
                      <a:lnTo>
                        <a:pt x="148" y="402"/>
                      </a:lnTo>
                      <a:lnTo>
                        <a:pt x="148" y="401"/>
                      </a:lnTo>
                      <a:lnTo>
                        <a:pt x="148" y="400"/>
                      </a:lnTo>
                      <a:lnTo>
                        <a:pt x="148" y="399"/>
                      </a:lnTo>
                      <a:lnTo>
                        <a:pt x="148" y="398"/>
                      </a:lnTo>
                      <a:lnTo>
                        <a:pt x="148" y="397"/>
                      </a:lnTo>
                      <a:lnTo>
                        <a:pt x="149" y="396"/>
                      </a:lnTo>
                      <a:lnTo>
                        <a:pt x="148" y="396"/>
                      </a:lnTo>
                      <a:lnTo>
                        <a:pt x="148" y="395"/>
                      </a:lnTo>
                      <a:lnTo>
                        <a:pt x="149" y="394"/>
                      </a:lnTo>
                      <a:lnTo>
                        <a:pt x="148" y="393"/>
                      </a:lnTo>
                      <a:lnTo>
                        <a:pt x="149" y="392"/>
                      </a:lnTo>
                      <a:lnTo>
                        <a:pt x="150" y="391"/>
                      </a:lnTo>
                      <a:lnTo>
                        <a:pt x="150" y="390"/>
                      </a:lnTo>
                      <a:lnTo>
                        <a:pt x="150" y="389"/>
                      </a:lnTo>
                      <a:lnTo>
                        <a:pt x="150" y="388"/>
                      </a:lnTo>
                      <a:lnTo>
                        <a:pt x="149" y="388"/>
                      </a:lnTo>
                      <a:lnTo>
                        <a:pt x="149" y="387"/>
                      </a:lnTo>
                      <a:lnTo>
                        <a:pt x="149" y="386"/>
                      </a:lnTo>
                      <a:lnTo>
                        <a:pt x="148" y="386"/>
                      </a:lnTo>
                      <a:lnTo>
                        <a:pt x="148" y="385"/>
                      </a:lnTo>
                      <a:lnTo>
                        <a:pt x="148" y="384"/>
                      </a:lnTo>
                      <a:lnTo>
                        <a:pt x="147" y="384"/>
                      </a:lnTo>
                      <a:lnTo>
                        <a:pt x="147" y="383"/>
                      </a:lnTo>
                      <a:lnTo>
                        <a:pt x="148" y="383"/>
                      </a:lnTo>
                      <a:lnTo>
                        <a:pt x="148" y="382"/>
                      </a:lnTo>
                      <a:lnTo>
                        <a:pt x="147" y="382"/>
                      </a:lnTo>
                      <a:lnTo>
                        <a:pt x="146" y="382"/>
                      </a:lnTo>
                      <a:lnTo>
                        <a:pt x="146" y="381"/>
                      </a:lnTo>
                      <a:lnTo>
                        <a:pt x="145" y="381"/>
                      </a:lnTo>
                      <a:lnTo>
                        <a:pt x="144" y="381"/>
                      </a:lnTo>
                      <a:lnTo>
                        <a:pt x="144" y="380"/>
                      </a:lnTo>
                      <a:lnTo>
                        <a:pt x="144" y="379"/>
                      </a:lnTo>
                      <a:lnTo>
                        <a:pt x="144" y="378"/>
                      </a:lnTo>
                      <a:lnTo>
                        <a:pt x="143" y="378"/>
                      </a:lnTo>
                      <a:lnTo>
                        <a:pt x="142" y="378"/>
                      </a:lnTo>
                      <a:lnTo>
                        <a:pt x="142" y="379"/>
                      </a:lnTo>
                      <a:lnTo>
                        <a:pt x="141" y="379"/>
                      </a:lnTo>
                      <a:lnTo>
                        <a:pt x="141" y="378"/>
                      </a:lnTo>
                      <a:lnTo>
                        <a:pt x="140" y="377"/>
                      </a:lnTo>
                      <a:lnTo>
                        <a:pt x="140" y="376"/>
                      </a:lnTo>
                      <a:lnTo>
                        <a:pt x="139" y="376"/>
                      </a:lnTo>
                      <a:lnTo>
                        <a:pt x="139" y="377"/>
                      </a:lnTo>
                      <a:lnTo>
                        <a:pt x="138" y="377"/>
                      </a:lnTo>
                      <a:lnTo>
                        <a:pt x="138" y="376"/>
                      </a:lnTo>
                      <a:lnTo>
                        <a:pt x="138" y="375"/>
                      </a:lnTo>
                      <a:lnTo>
                        <a:pt x="138" y="374"/>
                      </a:lnTo>
                      <a:lnTo>
                        <a:pt x="137" y="374"/>
                      </a:lnTo>
                      <a:lnTo>
                        <a:pt x="136" y="373"/>
                      </a:lnTo>
                      <a:lnTo>
                        <a:pt x="136" y="372"/>
                      </a:lnTo>
                      <a:lnTo>
                        <a:pt x="137" y="372"/>
                      </a:lnTo>
                      <a:lnTo>
                        <a:pt x="137" y="371"/>
                      </a:lnTo>
                      <a:lnTo>
                        <a:pt x="137" y="370"/>
                      </a:lnTo>
                      <a:lnTo>
                        <a:pt x="137" y="371"/>
                      </a:lnTo>
                      <a:lnTo>
                        <a:pt x="136" y="370"/>
                      </a:lnTo>
                      <a:lnTo>
                        <a:pt x="135" y="369"/>
                      </a:lnTo>
                      <a:lnTo>
                        <a:pt x="134" y="368"/>
                      </a:lnTo>
                      <a:lnTo>
                        <a:pt x="134" y="367"/>
                      </a:lnTo>
                      <a:lnTo>
                        <a:pt x="135" y="367"/>
                      </a:lnTo>
                      <a:lnTo>
                        <a:pt x="135" y="366"/>
                      </a:lnTo>
                      <a:lnTo>
                        <a:pt x="134" y="366"/>
                      </a:lnTo>
                      <a:lnTo>
                        <a:pt x="133" y="365"/>
                      </a:lnTo>
                      <a:lnTo>
                        <a:pt x="134" y="364"/>
                      </a:lnTo>
                      <a:lnTo>
                        <a:pt x="134" y="363"/>
                      </a:lnTo>
                      <a:lnTo>
                        <a:pt x="133" y="362"/>
                      </a:lnTo>
                      <a:lnTo>
                        <a:pt x="132" y="362"/>
                      </a:lnTo>
                      <a:lnTo>
                        <a:pt x="131" y="363"/>
                      </a:lnTo>
                      <a:lnTo>
                        <a:pt x="130" y="363"/>
                      </a:lnTo>
                      <a:lnTo>
                        <a:pt x="130" y="362"/>
                      </a:lnTo>
                      <a:lnTo>
                        <a:pt x="129" y="361"/>
                      </a:lnTo>
                      <a:lnTo>
                        <a:pt x="129" y="360"/>
                      </a:lnTo>
                      <a:lnTo>
                        <a:pt x="130" y="360"/>
                      </a:lnTo>
                      <a:lnTo>
                        <a:pt x="129" y="360"/>
                      </a:lnTo>
                      <a:lnTo>
                        <a:pt x="129" y="359"/>
                      </a:lnTo>
                      <a:lnTo>
                        <a:pt x="128" y="359"/>
                      </a:lnTo>
                      <a:lnTo>
                        <a:pt x="127" y="359"/>
                      </a:lnTo>
                      <a:lnTo>
                        <a:pt x="127" y="361"/>
                      </a:lnTo>
                      <a:lnTo>
                        <a:pt x="126" y="360"/>
                      </a:lnTo>
                      <a:lnTo>
                        <a:pt x="126" y="359"/>
                      </a:lnTo>
                      <a:lnTo>
                        <a:pt x="127" y="358"/>
                      </a:lnTo>
                      <a:lnTo>
                        <a:pt x="126" y="357"/>
                      </a:lnTo>
                      <a:lnTo>
                        <a:pt x="125" y="358"/>
                      </a:lnTo>
                      <a:lnTo>
                        <a:pt x="124" y="358"/>
                      </a:lnTo>
                      <a:lnTo>
                        <a:pt x="125" y="357"/>
                      </a:lnTo>
                      <a:lnTo>
                        <a:pt x="125" y="356"/>
                      </a:lnTo>
                      <a:lnTo>
                        <a:pt x="124" y="356"/>
                      </a:lnTo>
                      <a:lnTo>
                        <a:pt x="124" y="355"/>
                      </a:lnTo>
                      <a:lnTo>
                        <a:pt x="124" y="354"/>
                      </a:lnTo>
                      <a:lnTo>
                        <a:pt x="124" y="353"/>
                      </a:lnTo>
                      <a:lnTo>
                        <a:pt x="124" y="354"/>
                      </a:lnTo>
                      <a:lnTo>
                        <a:pt x="123" y="354"/>
                      </a:lnTo>
                      <a:lnTo>
                        <a:pt x="122" y="354"/>
                      </a:lnTo>
                      <a:lnTo>
                        <a:pt x="121" y="354"/>
                      </a:lnTo>
                      <a:lnTo>
                        <a:pt x="120" y="354"/>
                      </a:lnTo>
                      <a:lnTo>
                        <a:pt x="120" y="353"/>
                      </a:lnTo>
                      <a:lnTo>
                        <a:pt x="119" y="353"/>
                      </a:lnTo>
                      <a:lnTo>
                        <a:pt x="120" y="353"/>
                      </a:lnTo>
                      <a:lnTo>
                        <a:pt x="120" y="352"/>
                      </a:lnTo>
                      <a:lnTo>
                        <a:pt x="119" y="352"/>
                      </a:lnTo>
                      <a:lnTo>
                        <a:pt x="118" y="351"/>
                      </a:lnTo>
                      <a:lnTo>
                        <a:pt x="118" y="350"/>
                      </a:lnTo>
                      <a:lnTo>
                        <a:pt x="117" y="350"/>
                      </a:lnTo>
                      <a:lnTo>
                        <a:pt x="117" y="351"/>
                      </a:lnTo>
                      <a:lnTo>
                        <a:pt x="116" y="351"/>
                      </a:lnTo>
                      <a:lnTo>
                        <a:pt x="115" y="351"/>
                      </a:lnTo>
                      <a:lnTo>
                        <a:pt x="115" y="350"/>
                      </a:lnTo>
                      <a:lnTo>
                        <a:pt x="114" y="349"/>
                      </a:lnTo>
                      <a:lnTo>
                        <a:pt x="114" y="348"/>
                      </a:lnTo>
                      <a:lnTo>
                        <a:pt x="113" y="348"/>
                      </a:lnTo>
                      <a:lnTo>
                        <a:pt x="113" y="347"/>
                      </a:lnTo>
                      <a:lnTo>
                        <a:pt x="114" y="347"/>
                      </a:lnTo>
                      <a:lnTo>
                        <a:pt x="114" y="346"/>
                      </a:lnTo>
                      <a:lnTo>
                        <a:pt x="114" y="345"/>
                      </a:lnTo>
                      <a:lnTo>
                        <a:pt x="113" y="345"/>
                      </a:lnTo>
                      <a:lnTo>
                        <a:pt x="113" y="344"/>
                      </a:lnTo>
                      <a:lnTo>
                        <a:pt x="112" y="344"/>
                      </a:lnTo>
                      <a:lnTo>
                        <a:pt x="111" y="344"/>
                      </a:lnTo>
                      <a:lnTo>
                        <a:pt x="110" y="344"/>
                      </a:lnTo>
                      <a:lnTo>
                        <a:pt x="110" y="343"/>
                      </a:lnTo>
                      <a:lnTo>
                        <a:pt x="109" y="343"/>
                      </a:lnTo>
                      <a:lnTo>
                        <a:pt x="109" y="342"/>
                      </a:lnTo>
                      <a:lnTo>
                        <a:pt x="110" y="342"/>
                      </a:lnTo>
                      <a:lnTo>
                        <a:pt x="110" y="341"/>
                      </a:lnTo>
                      <a:lnTo>
                        <a:pt x="109" y="340"/>
                      </a:lnTo>
                      <a:lnTo>
                        <a:pt x="109" y="339"/>
                      </a:lnTo>
                      <a:lnTo>
                        <a:pt x="108" y="339"/>
                      </a:lnTo>
                      <a:lnTo>
                        <a:pt x="107" y="339"/>
                      </a:lnTo>
                      <a:lnTo>
                        <a:pt x="107" y="340"/>
                      </a:lnTo>
                      <a:lnTo>
                        <a:pt x="106" y="340"/>
                      </a:lnTo>
                      <a:lnTo>
                        <a:pt x="105" y="339"/>
                      </a:lnTo>
                      <a:lnTo>
                        <a:pt x="104" y="338"/>
                      </a:lnTo>
                      <a:lnTo>
                        <a:pt x="105" y="337"/>
                      </a:lnTo>
                      <a:lnTo>
                        <a:pt x="104" y="337"/>
                      </a:lnTo>
                      <a:lnTo>
                        <a:pt x="104" y="336"/>
                      </a:lnTo>
                      <a:lnTo>
                        <a:pt x="103" y="336"/>
                      </a:lnTo>
                      <a:lnTo>
                        <a:pt x="102" y="336"/>
                      </a:lnTo>
                      <a:lnTo>
                        <a:pt x="101" y="336"/>
                      </a:lnTo>
                      <a:lnTo>
                        <a:pt x="101" y="335"/>
                      </a:lnTo>
                      <a:lnTo>
                        <a:pt x="100" y="334"/>
                      </a:lnTo>
                      <a:lnTo>
                        <a:pt x="101" y="334"/>
                      </a:lnTo>
                      <a:lnTo>
                        <a:pt x="101" y="333"/>
                      </a:lnTo>
                      <a:lnTo>
                        <a:pt x="102" y="333"/>
                      </a:lnTo>
                      <a:lnTo>
                        <a:pt x="101" y="332"/>
                      </a:lnTo>
                      <a:lnTo>
                        <a:pt x="101" y="331"/>
                      </a:lnTo>
                      <a:lnTo>
                        <a:pt x="100" y="332"/>
                      </a:lnTo>
                      <a:lnTo>
                        <a:pt x="100" y="331"/>
                      </a:lnTo>
                      <a:lnTo>
                        <a:pt x="98" y="330"/>
                      </a:lnTo>
                      <a:lnTo>
                        <a:pt x="98" y="329"/>
                      </a:lnTo>
                      <a:lnTo>
                        <a:pt x="98" y="328"/>
                      </a:lnTo>
                      <a:lnTo>
                        <a:pt x="97" y="328"/>
                      </a:lnTo>
                      <a:lnTo>
                        <a:pt x="96" y="329"/>
                      </a:lnTo>
                      <a:lnTo>
                        <a:pt x="95" y="329"/>
                      </a:lnTo>
                      <a:lnTo>
                        <a:pt x="95" y="330"/>
                      </a:lnTo>
                      <a:lnTo>
                        <a:pt x="94" y="330"/>
                      </a:lnTo>
                      <a:lnTo>
                        <a:pt x="94" y="329"/>
                      </a:lnTo>
                      <a:lnTo>
                        <a:pt x="95" y="328"/>
                      </a:lnTo>
                      <a:lnTo>
                        <a:pt x="95" y="327"/>
                      </a:lnTo>
                      <a:lnTo>
                        <a:pt x="95" y="326"/>
                      </a:lnTo>
                      <a:lnTo>
                        <a:pt x="95" y="325"/>
                      </a:lnTo>
                      <a:lnTo>
                        <a:pt x="94" y="326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4" y="324"/>
                      </a:lnTo>
                      <a:lnTo>
                        <a:pt x="92" y="322"/>
                      </a:lnTo>
                      <a:lnTo>
                        <a:pt x="92" y="321"/>
                      </a:lnTo>
                      <a:lnTo>
                        <a:pt x="91" y="321"/>
                      </a:lnTo>
                      <a:lnTo>
                        <a:pt x="90" y="321"/>
                      </a:lnTo>
                      <a:lnTo>
                        <a:pt x="90" y="320"/>
                      </a:lnTo>
                      <a:lnTo>
                        <a:pt x="91" y="320"/>
                      </a:lnTo>
                      <a:lnTo>
                        <a:pt x="92" y="320"/>
                      </a:lnTo>
                      <a:lnTo>
                        <a:pt x="92" y="319"/>
                      </a:lnTo>
                      <a:lnTo>
                        <a:pt x="91" y="319"/>
                      </a:lnTo>
                      <a:lnTo>
                        <a:pt x="90" y="318"/>
                      </a:lnTo>
                      <a:lnTo>
                        <a:pt x="89" y="319"/>
                      </a:lnTo>
                      <a:lnTo>
                        <a:pt x="89" y="318"/>
                      </a:lnTo>
                      <a:lnTo>
                        <a:pt x="88" y="318"/>
                      </a:lnTo>
                      <a:lnTo>
                        <a:pt x="88" y="319"/>
                      </a:lnTo>
                      <a:lnTo>
                        <a:pt x="87" y="319"/>
                      </a:lnTo>
                      <a:lnTo>
                        <a:pt x="87" y="318"/>
                      </a:lnTo>
                      <a:lnTo>
                        <a:pt x="86" y="317"/>
                      </a:lnTo>
                      <a:lnTo>
                        <a:pt x="87" y="317"/>
                      </a:lnTo>
                      <a:lnTo>
                        <a:pt x="87" y="316"/>
                      </a:lnTo>
                      <a:lnTo>
                        <a:pt x="86" y="316"/>
                      </a:lnTo>
                      <a:lnTo>
                        <a:pt x="85" y="317"/>
                      </a:lnTo>
                      <a:lnTo>
                        <a:pt x="84" y="316"/>
                      </a:lnTo>
                      <a:lnTo>
                        <a:pt x="83" y="315"/>
                      </a:lnTo>
                      <a:lnTo>
                        <a:pt x="82" y="314"/>
                      </a:lnTo>
                      <a:lnTo>
                        <a:pt x="81" y="314"/>
                      </a:lnTo>
                      <a:lnTo>
                        <a:pt x="80" y="315"/>
                      </a:lnTo>
                      <a:lnTo>
                        <a:pt x="80" y="314"/>
                      </a:lnTo>
                      <a:lnTo>
                        <a:pt x="79" y="313"/>
                      </a:lnTo>
                      <a:lnTo>
                        <a:pt x="80" y="313"/>
                      </a:lnTo>
                      <a:lnTo>
                        <a:pt x="80" y="312"/>
                      </a:lnTo>
                      <a:lnTo>
                        <a:pt x="80" y="311"/>
                      </a:lnTo>
                      <a:lnTo>
                        <a:pt x="79" y="310"/>
                      </a:lnTo>
                      <a:lnTo>
                        <a:pt x="78" y="310"/>
                      </a:lnTo>
                      <a:lnTo>
                        <a:pt x="78" y="309"/>
                      </a:lnTo>
                      <a:lnTo>
                        <a:pt x="77" y="308"/>
                      </a:lnTo>
                      <a:lnTo>
                        <a:pt x="77" y="309"/>
                      </a:lnTo>
                      <a:lnTo>
                        <a:pt x="76" y="309"/>
                      </a:lnTo>
                      <a:lnTo>
                        <a:pt x="76" y="308"/>
                      </a:lnTo>
                      <a:lnTo>
                        <a:pt x="75" y="307"/>
                      </a:lnTo>
                      <a:lnTo>
                        <a:pt x="74" y="307"/>
                      </a:lnTo>
                      <a:lnTo>
                        <a:pt x="73" y="307"/>
                      </a:lnTo>
                      <a:lnTo>
                        <a:pt x="72" y="307"/>
                      </a:lnTo>
                      <a:lnTo>
                        <a:pt x="71" y="307"/>
                      </a:lnTo>
                      <a:lnTo>
                        <a:pt x="71" y="306"/>
                      </a:lnTo>
                      <a:lnTo>
                        <a:pt x="70" y="306"/>
                      </a:lnTo>
                      <a:lnTo>
                        <a:pt x="70" y="307"/>
                      </a:lnTo>
                      <a:lnTo>
                        <a:pt x="69" y="308"/>
                      </a:lnTo>
                      <a:lnTo>
                        <a:pt x="69" y="309"/>
                      </a:lnTo>
                      <a:lnTo>
                        <a:pt x="68" y="309"/>
                      </a:lnTo>
                      <a:lnTo>
                        <a:pt x="67" y="309"/>
                      </a:lnTo>
                      <a:lnTo>
                        <a:pt x="67" y="308"/>
                      </a:lnTo>
                      <a:lnTo>
                        <a:pt x="68" y="308"/>
                      </a:lnTo>
                      <a:lnTo>
                        <a:pt x="67" y="308"/>
                      </a:lnTo>
                      <a:lnTo>
                        <a:pt x="67" y="307"/>
                      </a:lnTo>
                      <a:lnTo>
                        <a:pt x="66" y="307"/>
                      </a:lnTo>
                      <a:lnTo>
                        <a:pt x="65" y="307"/>
                      </a:lnTo>
                      <a:lnTo>
                        <a:pt x="64" y="308"/>
                      </a:lnTo>
                      <a:lnTo>
                        <a:pt x="63" y="307"/>
                      </a:lnTo>
                      <a:lnTo>
                        <a:pt x="62" y="307"/>
                      </a:lnTo>
                      <a:lnTo>
                        <a:pt x="61" y="307"/>
                      </a:lnTo>
                      <a:lnTo>
                        <a:pt x="61" y="306"/>
                      </a:lnTo>
                      <a:lnTo>
                        <a:pt x="60" y="306"/>
                      </a:lnTo>
                      <a:lnTo>
                        <a:pt x="59" y="306"/>
                      </a:lnTo>
                      <a:lnTo>
                        <a:pt x="57" y="306"/>
                      </a:lnTo>
                      <a:lnTo>
                        <a:pt x="57" y="307"/>
                      </a:lnTo>
                      <a:lnTo>
                        <a:pt x="57" y="308"/>
                      </a:lnTo>
                      <a:lnTo>
                        <a:pt x="56" y="308"/>
                      </a:lnTo>
                      <a:lnTo>
                        <a:pt x="55" y="308"/>
                      </a:lnTo>
                      <a:lnTo>
                        <a:pt x="54" y="307"/>
                      </a:lnTo>
                      <a:lnTo>
                        <a:pt x="53" y="308"/>
                      </a:lnTo>
                      <a:lnTo>
                        <a:pt x="53" y="307"/>
                      </a:lnTo>
                      <a:lnTo>
                        <a:pt x="53" y="306"/>
                      </a:lnTo>
                      <a:lnTo>
                        <a:pt x="54" y="306"/>
                      </a:lnTo>
                      <a:lnTo>
                        <a:pt x="53" y="306"/>
                      </a:lnTo>
                      <a:lnTo>
                        <a:pt x="52" y="306"/>
                      </a:lnTo>
                      <a:lnTo>
                        <a:pt x="52" y="307"/>
                      </a:lnTo>
                      <a:lnTo>
                        <a:pt x="51" y="308"/>
                      </a:lnTo>
                      <a:lnTo>
                        <a:pt x="51" y="309"/>
                      </a:lnTo>
                      <a:lnTo>
                        <a:pt x="52" y="309"/>
                      </a:lnTo>
                      <a:lnTo>
                        <a:pt x="51" y="310"/>
                      </a:lnTo>
                      <a:lnTo>
                        <a:pt x="51" y="309"/>
                      </a:lnTo>
                      <a:lnTo>
                        <a:pt x="50" y="309"/>
                      </a:lnTo>
                      <a:lnTo>
                        <a:pt x="49" y="309"/>
                      </a:lnTo>
                      <a:lnTo>
                        <a:pt x="49" y="310"/>
                      </a:lnTo>
                      <a:lnTo>
                        <a:pt x="50" y="310"/>
                      </a:lnTo>
                      <a:lnTo>
                        <a:pt x="50" y="311"/>
                      </a:lnTo>
                      <a:lnTo>
                        <a:pt x="49" y="312"/>
                      </a:lnTo>
                      <a:lnTo>
                        <a:pt x="48" y="312"/>
                      </a:lnTo>
                      <a:lnTo>
                        <a:pt x="47" y="312"/>
                      </a:lnTo>
                      <a:lnTo>
                        <a:pt x="47" y="313"/>
                      </a:lnTo>
                      <a:lnTo>
                        <a:pt x="46" y="314"/>
                      </a:lnTo>
                      <a:lnTo>
                        <a:pt x="46" y="315"/>
                      </a:lnTo>
                      <a:lnTo>
                        <a:pt x="45" y="316"/>
                      </a:lnTo>
                      <a:lnTo>
                        <a:pt x="45" y="317"/>
                      </a:lnTo>
                      <a:lnTo>
                        <a:pt x="44" y="317"/>
                      </a:lnTo>
                      <a:lnTo>
                        <a:pt x="44" y="318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5" y="321"/>
                      </a:lnTo>
                      <a:lnTo>
                        <a:pt x="45" y="322"/>
                      </a:lnTo>
                      <a:lnTo>
                        <a:pt x="44" y="322"/>
                      </a:lnTo>
                      <a:lnTo>
                        <a:pt x="44" y="323"/>
                      </a:lnTo>
                      <a:lnTo>
                        <a:pt x="43" y="323"/>
                      </a:lnTo>
                      <a:lnTo>
                        <a:pt x="42" y="324"/>
                      </a:lnTo>
                      <a:lnTo>
                        <a:pt x="41" y="325"/>
                      </a:lnTo>
                      <a:lnTo>
                        <a:pt x="41" y="326"/>
                      </a:lnTo>
                      <a:lnTo>
                        <a:pt x="40" y="326"/>
                      </a:lnTo>
                      <a:lnTo>
                        <a:pt x="40" y="327"/>
                      </a:lnTo>
                      <a:lnTo>
                        <a:pt x="39" y="327"/>
                      </a:lnTo>
                      <a:lnTo>
                        <a:pt x="38" y="327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6" y="325"/>
                      </a:lnTo>
                      <a:lnTo>
                        <a:pt x="35" y="325"/>
                      </a:lnTo>
                      <a:lnTo>
                        <a:pt x="34" y="325"/>
                      </a:lnTo>
                      <a:lnTo>
                        <a:pt x="34" y="326"/>
                      </a:lnTo>
                      <a:lnTo>
                        <a:pt x="34" y="327"/>
                      </a:lnTo>
                      <a:lnTo>
                        <a:pt x="33" y="327"/>
                      </a:lnTo>
                      <a:lnTo>
                        <a:pt x="32" y="327"/>
                      </a:lnTo>
                      <a:lnTo>
                        <a:pt x="32" y="326"/>
                      </a:lnTo>
                      <a:lnTo>
                        <a:pt x="31" y="326"/>
                      </a:lnTo>
                      <a:lnTo>
                        <a:pt x="31" y="325"/>
                      </a:lnTo>
                      <a:lnTo>
                        <a:pt x="31" y="324"/>
                      </a:lnTo>
                      <a:lnTo>
                        <a:pt x="30" y="324"/>
                      </a:lnTo>
                      <a:lnTo>
                        <a:pt x="29" y="325"/>
                      </a:lnTo>
                      <a:lnTo>
                        <a:pt x="28" y="325"/>
                      </a:lnTo>
                      <a:lnTo>
                        <a:pt x="27" y="326"/>
                      </a:lnTo>
                      <a:lnTo>
                        <a:pt x="26" y="326"/>
                      </a:lnTo>
                      <a:lnTo>
                        <a:pt x="26" y="325"/>
                      </a:lnTo>
                      <a:lnTo>
                        <a:pt x="25" y="325"/>
                      </a:lnTo>
                      <a:lnTo>
                        <a:pt x="24" y="325"/>
                      </a:lnTo>
                      <a:lnTo>
                        <a:pt x="24" y="326"/>
                      </a:lnTo>
                      <a:lnTo>
                        <a:pt x="24" y="327"/>
                      </a:lnTo>
                      <a:lnTo>
                        <a:pt x="23" y="327"/>
                      </a:lnTo>
                      <a:lnTo>
                        <a:pt x="23" y="328"/>
                      </a:lnTo>
                      <a:lnTo>
                        <a:pt x="22" y="328"/>
                      </a:lnTo>
                      <a:lnTo>
                        <a:pt x="21" y="328"/>
                      </a:lnTo>
                      <a:lnTo>
                        <a:pt x="20" y="328"/>
                      </a:lnTo>
                      <a:lnTo>
                        <a:pt x="20" y="327"/>
                      </a:lnTo>
                      <a:lnTo>
                        <a:pt x="20" y="326"/>
                      </a:lnTo>
                      <a:lnTo>
                        <a:pt x="21" y="326"/>
                      </a:lnTo>
                      <a:lnTo>
                        <a:pt x="21" y="325"/>
                      </a:lnTo>
                      <a:lnTo>
                        <a:pt x="20" y="325"/>
                      </a:lnTo>
                      <a:lnTo>
                        <a:pt x="18" y="325"/>
                      </a:lnTo>
                      <a:lnTo>
                        <a:pt x="17" y="325"/>
                      </a:lnTo>
                      <a:lnTo>
                        <a:pt x="17" y="324"/>
                      </a:lnTo>
                      <a:lnTo>
                        <a:pt x="16" y="324"/>
                      </a:lnTo>
                      <a:lnTo>
                        <a:pt x="15" y="324"/>
                      </a:lnTo>
                      <a:lnTo>
                        <a:pt x="14" y="324"/>
                      </a:lnTo>
                      <a:lnTo>
                        <a:pt x="14" y="325"/>
                      </a:lnTo>
                      <a:lnTo>
                        <a:pt x="13" y="326"/>
                      </a:lnTo>
                      <a:lnTo>
                        <a:pt x="13" y="327"/>
                      </a:lnTo>
                      <a:lnTo>
                        <a:pt x="12" y="326"/>
                      </a:lnTo>
                      <a:lnTo>
                        <a:pt x="11" y="326"/>
                      </a:lnTo>
                      <a:lnTo>
                        <a:pt x="10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7" y="323"/>
                      </a:lnTo>
                      <a:lnTo>
                        <a:pt x="7" y="322"/>
                      </a:lnTo>
                      <a:lnTo>
                        <a:pt x="8" y="321"/>
                      </a:lnTo>
                      <a:lnTo>
                        <a:pt x="8" y="319"/>
                      </a:lnTo>
                      <a:lnTo>
                        <a:pt x="8" y="318"/>
                      </a:lnTo>
                      <a:lnTo>
                        <a:pt x="3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3" y="315"/>
                      </a:lnTo>
                      <a:lnTo>
                        <a:pt x="4" y="315"/>
                      </a:lnTo>
                      <a:lnTo>
                        <a:pt x="6" y="314"/>
                      </a:lnTo>
                      <a:lnTo>
                        <a:pt x="7" y="314"/>
                      </a:lnTo>
                      <a:lnTo>
                        <a:pt x="9" y="313"/>
                      </a:lnTo>
                      <a:lnTo>
                        <a:pt x="10" y="312"/>
                      </a:lnTo>
                      <a:lnTo>
                        <a:pt x="14" y="310"/>
                      </a:lnTo>
                      <a:lnTo>
                        <a:pt x="15" y="309"/>
                      </a:lnTo>
                      <a:lnTo>
                        <a:pt x="16" y="308"/>
                      </a:lnTo>
                      <a:lnTo>
                        <a:pt x="17" y="307"/>
                      </a:lnTo>
                      <a:lnTo>
                        <a:pt x="17" y="306"/>
                      </a:lnTo>
                      <a:lnTo>
                        <a:pt x="18" y="305"/>
                      </a:lnTo>
                      <a:lnTo>
                        <a:pt x="18" y="304"/>
                      </a:lnTo>
                      <a:lnTo>
                        <a:pt x="19" y="302"/>
                      </a:lnTo>
                      <a:lnTo>
                        <a:pt x="23" y="299"/>
                      </a:lnTo>
                      <a:lnTo>
                        <a:pt x="24" y="298"/>
                      </a:lnTo>
                      <a:lnTo>
                        <a:pt x="27" y="297"/>
                      </a:lnTo>
                      <a:lnTo>
                        <a:pt x="29" y="295"/>
                      </a:lnTo>
                      <a:lnTo>
                        <a:pt x="29" y="294"/>
                      </a:lnTo>
                      <a:lnTo>
                        <a:pt x="29" y="293"/>
                      </a:lnTo>
                      <a:lnTo>
                        <a:pt x="30" y="293"/>
                      </a:lnTo>
                      <a:lnTo>
                        <a:pt x="30" y="290"/>
                      </a:lnTo>
                      <a:lnTo>
                        <a:pt x="30" y="289"/>
                      </a:lnTo>
                      <a:lnTo>
                        <a:pt x="30" y="287"/>
                      </a:lnTo>
                      <a:lnTo>
                        <a:pt x="30" y="286"/>
                      </a:lnTo>
                      <a:lnTo>
                        <a:pt x="30" y="284"/>
                      </a:lnTo>
                      <a:lnTo>
                        <a:pt x="30" y="283"/>
                      </a:lnTo>
                      <a:lnTo>
                        <a:pt x="31" y="282"/>
                      </a:lnTo>
                      <a:lnTo>
                        <a:pt x="33" y="279"/>
                      </a:lnTo>
                      <a:lnTo>
                        <a:pt x="34" y="277"/>
                      </a:lnTo>
                      <a:lnTo>
                        <a:pt x="36" y="276"/>
                      </a:lnTo>
                      <a:lnTo>
                        <a:pt x="38" y="274"/>
                      </a:lnTo>
                      <a:lnTo>
                        <a:pt x="39" y="273"/>
                      </a:lnTo>
                      <a:lnTo>
                        <a:pt x="40" y="273"/>
                      </a:lnTo>
                      <a:lnTo>
                        <a:pt x="42" y="273"/>
                      </a:lnTo>
                      <a:lnTo>
                        <a:pt x="45" y="274"/>
                      </a:lnTo>
                      <a:lnTo>
                        <a:pt x="48" y="272"/>
                      </a:lnTo>
                      <a:lnTo>
                        <a:pt x="51" y="270"/>
                      </a:lnTo>
                      <a:lnTo>
                        <a:pt x="56" y="266"/>
                      </a:lnTo>
                      <a:lnTo>
                        <a:pt x="57" y="265"/>
                      </a:lnTo>
                      <a:lnTo>
                        <a:pt x="58" y="264"/>
                      </a:lnTo>
                      <a:lnTo>
                        <a:pt x="59" y="263"/>
                      </a:lnTo>
                      <a:lnTo>
                        <a:pt x="59" y="262"/>
                      </a:lnTo>
                      <a:lnTo>
                        <a:pt x="60" y="261"/>
                      </a:lnTo>
                      <a:lnTo>
                        <a:pt x="60" y="260"/>
                      </a:lnTo>
                      <a:lnTo>
                        <a:pt x="61" y="260"/>
                      </a:lnTo>
                      <a:lnTo>
                        <a:pt x="63" y="259"/>
                      </a:lnTo>
                      <a:lnTo>
                        <a:pt x="64" y="259"/>
                      </a:lnTo>
                      <a:lnTo>
                        <a:pt x="64" y="258"/>
                      </a:lnTo>
                      <a:lnTo>
                        <a:pt x="63" y="257"/>
                      </a:lnTo>
                      <a:lnTo>
                        <a:pt x="64" y="255"/>
                      </a:lnTo>
                      <a:lnTo>
                        <a:pt x="65" y="253"/>
                      </a:lnTo>
                      <a:lnTo>
                        <a:pt x="66" y="252"/>
                      </a:lnTo>
                      <a:lnTo>
                        <a:pt x="67" y="252"/>
                      </a:lnTo>
                      <a:lnTo>
                        <a:pt x="68" y="251"/>
                      </a:lnTo>
                      <a:lnTo>
                        <a:pt x="68" y="250"/>
                      </a:lnTo>
                      <a:lnTo>
                        <a:pt x="69" y="248"/>
                      </a:lnTo>
                      <a:lnTo>
                        <a:pt x="70" y="248"/>
                      </a:lnTo>
                      <a:lnTo>
                        <a:pt x="71" y="247"/>
                      </a:lnTo>
                      <a:lnTo>
                        <a:pt x="73" y="246"/>
                      </a:lnTo>
                      <a:lnTo>
                        <a:pt x="73" y="245"/>
                      </a:lnTo>
                      <a:lnTo>
                        <a:pt x="76" y="244"/>
                      </a:lnTo>
                      <a:lnTo>
                        <a:pt x="77" y="243"/>
                      </a:lnTo>
                      <a:lnTo>
                        <a:pt x="78" y="243"/>
                      </a:lnTo>
                      <a:lnTo>
                        <a:pt x="79" y="242"/>
                      </a:lnTo>
                      <a:lnTo>
                        <a:pt x="79" y="241"/>
                      </a:lnTo>
                      <a:lnTo>
                        <a:pt x="80" y="240"/>
                      </a:lnTo>
                      <a:lnTo>
                        <a:pt x="80" y="239"/>
                      </a:lnTo>
                      <a:lnTo>
                        <a:pt x="81" y="238"/>
                      </a:lnTo>
                      <a:lnTo>
                        <a:pt x="82" y="237"/>
                      </a:lnTo>
                      <a:lnTo>
                        <a:pt x="82" y="236"/>
                      </a:lnTo>
                      <a:lnTo>
                        <a:pt x="82" y="235"/>
                      </a:lnTo>
                      <a:lnTo>
                        <a:pt x="82" y="233"/>
                      </a:lnTo>
                      <a:lnTo>
                        <a:pt x="83" y="232"/>
                      </a:lnTo>
                      <a:lnTo>
                        <a:pt x="83" y="231"/>
                      </a:lnTo>
                      <a:lnTo>
                        <a:pt x="84" y="231"/>
                      </a:lnTo>
                      <a:lnTo>
                        <a:pt x="88" y="230"/>
                      </a:lnTo>
                      <a:lnTo>
                        <a:pt x="89" y="230"/>
                      </a:lnTo>
                      <a:lnTo>
                        <a:pt x="90" y="229"/>
                      </a:lnTo>
                      <a:lnTo>
                        <a:pt x="90" y="228"/>
                      </a:lnTo>
                      <a:lnTo>
                        <a:pt x="91" y="227"/>
                      </a:lnTo>
                      <a:lnTo>
                        <a:pt x="92" y="225"/>
                      </a:lnTo>
                      <a:lnTo>
                        <a:pt x="92" y="224"/>
                      </a:lnTo>
                      <a:lnTo>
                        <a:pt x="94" y="221"/>
                      </a:lnTo>
                      <a:lnTo>
                        <a:pt x="95" y="219"/>
                      </a:lnTo>
                      <a:lnTo>
                        <a:pt x="94" y="218"/>
                      </a:lnTo>
                      <a:lnTo>
                        <a:pt x="94" y="217"/>
                      </a:lnTo>
                      <a:lnTo>
                        <a:pt x="94" y="216"/>
                      </a:lnTo>
                      <a:lnTo>
                        <a:pt x="94" y="215"/>
                      </a:lnTo>
                      <a:lnTo>
                        <a:pt x="95" y="213"/>
                      </a:lnTo>
                      <a:lnTo>
                        <a:pt x="95" y="212"/>
                      </a:lnTo>
                      <a:lnTo>
                        <a:pt x="97" y="211"/>
                      </a:lnTo>
                      <a:lnTo>
                        <a:pt x="98" y="209"/>
                      </a:lnTo>
                      <a:lnTo>
                        <a:pt x="100" y="207"/>
                      </a:lnTo>
                      <a:lnTo>
                        <a:pt x="100" y="205"/>
                      </a:lnTo>
                      <a:lnTo>
                        <a:pt x="101" y="204"/>
                      </a:lnTo>
                      <a:lnTo>
                        <a:pt x="102" y="204"/>
                      </a:lnTo>
                      <a:lnTo>
                        <a:pt x="104" y="204"/>
                      </a:lnTo>
                      <a:lnTo>
                        <a:pt x="105" y="204"/>
                      </a:lnTo>
                      <a:lnTo>
                        <a:pt x="107" y="202"/>
                      </a:lnTo>
                      <a:lnTo>
                        <a:pt x="108" y="202"/>
                      </a:lnTo>
                      <a:lnTo>
                        <a:pt x="115" y="201"/>
                      </a:lnTo>
                      <a:lnTo>
                        <a:pt x="116" y="201"/>
                      </a:lnTo>
                      <a:lnTo>
                        <a:pt x="117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9" y="194"/>
                      </a:lnTo>
                      <a:lnTo>
                        <a:pt x="118" y="194"/>
                      </a:lnTo>
                      <a:lnTo>
                        <a:pt x="117" y="193"/>
                      </a:lnTo>
                      <a:lnTo>
                        <a:pt x="117" y="192"/>
                      </a:lnTo>
                      <a:lnTo>
                        <a:pt x="118" y="190"/>
                      </a:lnTo>
                      <a:lnTo>
                        <a:pt x="118" y="189"/>
                      </a:lnTo>
                      <a:lnTo>
                        <a:pt x="120" y="188"/>
                      </a:lnTo>
                      <a:lnTo>
                        <a:pt x="121" y="187"/>
                      </a:lnTo>
                      <a:lnTo>
                        <a:pt x="122" y="187"/>
                      </a:lnTo>
                      <a:lnTo>
                        <a:pt x="123" y="186"/>
                      </a:lnTo>
                      <a:lnTo>
                        <a:pt x="125" y="186"/>
                      </a:lnTo>
                      <a:lnTo>
                        <a:pt x="125" y="185"/>
                      </a:lnTo>
                      <a:lnTo>
                        <a:pt x="126" y="184"/>
                      </a:lnTo>
                      <a:lnTo>
                        <a:pt x="127" y="183"/>
                      </a:lnTo>
                      <a:lnTo>
                        <a:pt x="128" y="182"/>
                      </a:lnTo>
                      <a:lnTo>
                        <a:pt x="128" y="181"/>
                      </a:lnTo>
                      <a:lnTo>
                        <a:pt x="128" y="179"/>
                      </a:lnTo>
                      <a:lnTo>
                        <a:pt x="129" y="179"/>
                      </a:lnTo>
                      <a:lnTo>
                        <a:pt x="129" y="178"/>
                      </a:lnTo>
                      <a:lnTo>
                        <a:pt x="129" y="175"/>
                      </a:lnTo>
                      <a:lnTo>
                        <a:pt x="128" y="174"/>
                      </a:lnTo>
                      <a:lnTo>
                        <a:pt x="128" y="173"/>
                      </a:lnTo>
                      <a:lnTo>
                        <a:pt x="128" y="172"/>
                      </a:lnTo>
                      <a:lnTo>
                        <a:pt x="129" y="171"/>
                      </a:lnTo>
                      <a:lnTo>
                        <a:pt x="130" y="170"/>
                      </a:lnTo>
                      <a:lnTo>
                        <a:pt x="132" y="169"/>
                      </a:lnTo>
                      <a:lnTo>
                        <a:pt x="133" y="169"/>
                      </a:lnTo>
                      <a:lnTo>
                        <a:pt x="135" y="169"/>
                      </a:lnTo>
                      <a:lnTo>
                        <a:pt x="137" y="169"/>
                      </a:lnTo>
                      <a:lnTo>
                        <a:pt x="138" y="169"/>
                      </a:lnTo>
                      <a:lnTo>
                        <a:pt x="139" y="169"/>
                      </a:lnTo>
                      <a:lnTo>
                        <a:pt x="139" y="168"/>
                      </a:lnTo>
                      <a:lnTo>
                        <a:pt x="140" y="168"/>
                      </a:lnTo>
                      <a:lnTo>
                        <a:pt x="141" y="167"/>
                      </a:lnTo>
                      <a:lnTo>
                        <a:pt x="142" y="165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4" y="162"/>
                      </a:lnTo>
                      <a:lnTo>
                        <a:pt x="145" y="160"/>
                      </a:lnTo>
                      <a:lnTo>
                        <a:pt x="146" y="159"/>
                      </a:lnTo>
                      <a:lnTo>
                        <a:pt x="147" y="159"/>
                      </a:lnTo>
                      <a:lnTo>
                        <a:pt x="149" y="156"/>
                      </a:lnTo>
                      <a:lnTo>
                        <a:pt x="151" y="155"/>
                      </a:lnTo>
                      <a:lnTo>
                        <a:pt x="152" y="154"/>
                      </a:lnTo>
                      <a:lnTo>
                        <a:pt x="153" y="154"/>
                      </a:lnTo>
                      <a:lnTo>
                        <a:pt x="153" y="153"/>
                      </a:lnTo>
                      <a:lnTo>
                        <a:pt x="155" y="153"/>
                      </a:lnTo>
                      <a:lnTo>
                        <a:pt x="156" y="152"/>
                      </a:lnTo>
                      <a:lnTo>
                        <a:pt x="157" y="152"/>
                      </a:lnTo>
                      <a:lnTo>
                        <a:pt x="157" y="151"/>
                      </a:lnTo>
                      <a:lnTo>
                        <a:pt x="157" y="150"/>
                      </a:lnTo>
                      <a:lnTo>
                        <a:pt x="157" y="149"/>
                      </a:lnTo>
                      <a:lnTo>
                        <a:pt x="157" y="148"/>
                      </a:lnTo>
                      <a:lnTo>
                        <a:pt x="155" y="146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2"/>
                      </a:lnTo>
                      <a:lnTo>
                        <a:pt x="156" y="141"/>
                      </a:lnTo>
                      <a:lnTo>
                        <a:pt x="157" y="141"/>
                      </a:lnTo>
                      <a:lnTo>
                        <a:pt x="158" y="140"/>
                      </a:lnTo>
                      <a:lnTo>
                        <a:pt x="159" y="140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5" y="139"/>
                      </a:lnTo>
                      <a:lnTo>
                        <a:pt x="166" y="139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68" y="137"/>
                      </a:lnTo>
                      <a:lnTo>
                        <a:pt x="168" y="136"/>
                      </a:lnTo>
                      <a:lnTo>
                        <a:pt x="168" y="133"/>
                      </a:lnTo>
                      <a:lnTo>
                        <a:pt x="167" y="132"/>
                      </a:lnTo>
                      <a:lnTo>
                        <a:pt x="167" y="131"/>
                      </a:lnTo>
                      <a:lnTo>
                        <a:pt x="167" y="130"/>
                      </a:lnTo>
                      <a:lnTo>
                        <a:pt x="168" y="129"/>
                      </a:lnTo>
                      <a:lnTo>
                        <a:pt x="169" y="127"/>
                      </a:lnTo>
                      <a:lnTo>
                        <a:pt x="169" y="126"/>
                      </a:lnTo>
                      <a:lnTo>
                        <a:pt x="170" y="126"/>
                      </a:lnTo>
                      <a:lnTo>
                        <a:pt x="171" y="126"/>
                      </a:lnTo>
                      <a:lnTo>
                        <a:pt x="172" y="126"/>
                      </a:lnTo>
                      <a:lnTo>
                        <a:pt x="173" y="126"/>
                      </a:lnTo>
                      <a:lnTo>
                        <a:pt x="174" y="127"/>
                      </a:lnTo>
                      <a:lnTo>
                        <a:pt x="176" y="127"/>
                      </a:lnTo>
                      <a:lnTo>
                        <a:pt x="180" y="127"/>
                      </a:lnTo>
                      <a:lnTo>
                        <a:pt x="181" y="127"/>
                      </a:lnTo>
                      <a:lnTo>
                        <a:pt x="182" y="128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4" y="133"/>
                      </a:lnTo>
                      <a:lnTo>
                        <a:pt x="185" y="133"/>
                      </a:lnTo>
                      <a:lnTo>
                        <a:pt x="186" y="134"/>
                      </a:lnTo>
                      <a:lnTo>
                        <a:pt x="187" y="133"/>
                      </a:lnTo>
                      <a:lnTo>
                        <a:pt x="187" y="132"/>
                      </a:lnTo>
                      <a:lnTo>
                        <a:pt x="187" y="131"/>
                      </a:lnTo>
                      <a:lnTo>
                        <a:pt x="187" y="130"/>
                      </a:lnTo>
                      <a:lnTo>
                        <a:pt x="188" y="127"/>
                      </a:lnTo>
                      <a:lnTo>
                        <a:pt x="189" y="126"/>
                      </a:lnTo>
                      <a:lnTo>
                        <a:pt x="189" y="125"/>
                      </a:lnTo>
                      <a:lnTo>
                        <a:pt x="189" y="124"/>
                      </a:lnTo>
                      <a:lnTo>
                        <a:pt x="189" y="123"/>
                      </a:lnTo>
                      <a:lnTo>
                        <a:pt x="188" y="122"/>
                      </a:lnTo>
                      <a:lnTo>
                        <a:pt x="187" y="122"/>
                      </a:lnTo>
                      <a:lnTo>
                        <a:pt x="186" y="121"/>
                      </a:lnTo>
                      <a:lnTo>
                        <a:pt x="185" y="120"/>
                      </a:lnTo>
                      <a:lnTo>
                        <a:pt x="183" y="119"/>
                      </a:lnTo>
                      <a:lnTo>
                        <a:pt x="182" y="118"/>
                      </a:lnTo>
                      <a:lnTo>
                        <a:pt x="180" y="118"/>
                      </a:lnTo>
                      <a:lnTo>
                        <a:pt x="179" y="117"/>
                      </a:lnTo>
                      <a:lnTo>
                        <a:pt x="179" y="116"/>
                      </a:lnTo>
                      <a:lnTo>
                        <a:pt x="179" y="115"/>
                      </a:lnTo>
                      <a:lnTo>
                        <a:pt x="179" y="114"/>
                      </a:lnTo>
                      <a:lnTo>
                        <a:pt x="180" y="114"/>
                      </a:lnTo>
                      <a:lnTo>
                        <a:pt x="182" y="113"/>
                      </a:lnTo>
                      <a:lnTo>
                        <a:pt x="183" y="113"/>
                      </a:lnTo>
                      <a:lnTo>
                        <a:pt x="186" y="112"/>
                      </a:lnTo>
                      <a:lnTo>
                        <a:pt x="187" y="112"/>
                      </a:lnTo>
                      <a:lnTo>
                        <a:pt x="187" y="111"/>
                      </a:lnTo>
                      <a:lnTo>
                        <a:pt x="188" y="111"/>
                      </a:lnTo>
                      <a:lnTo>
                        <a:pt x="190" y="109"/>
                      </a:lnTo>
                      <a:lnTo>
                        <a:pt x="191" y="108"/>
                      </a:lnTo>
                      <a:lnTo>
                        <a:pt x="192" y="108"/>
                      </a:lnTo>
                      <a:lnTo>
                        <a:pt x="193" y="107"/>
                      </a:lnTo>
                      <a:lnTo>
                        <a:pt x="194" y="106"/>
                      </a:lnTo>
                      <a:lnTo>
                        <a:pt x="194" y="105"/>
                      </a:lnTo>
                      <a:lnTo>
                        <a:pt x="194" y="104"/>
                      </a:lnTo>
                      <a:lnTo>
                        <a:pt x="194" y="103"/>
                      </a:lnTo>
                      <a:lnTo>
                        <a:pt x="195" y="102"/>
                      </a:lnTo>
                      <a:lnTo>
                        <a:pt x="195" y="101"/>
                      </a:lnTo>
                      <a:lnTo>
                        <a:pt x="196" y="101"/>
                      </a:lnTo>
                      <a:lnTo>
                        <a:pt x="197" y="101"/>
                      </a:lnTo>
                      <a:lnTo>
                        <a:pt x="198" y="102"/>
                      </a:lnTo>
                      <a:lnTo>
                        <a:pt x="197" y="103"/>
                      </a:lnTo>
                      <a:lnTo>
                        <a:pt x="197" y="104"/>
                      </a:lnTo>
                      <a:lnTo>
                        <a:pt x="199" y="105"/>
                      </a:lnTo>
                      <a:lnTo>
                        <a:pt x="199" y="106"/>
                      </a:lnTo>
                      <a:lnTo>
                        <a:pt x="200" y="106"/>
                      </a:lnTo>
                      <a:lnTo>
                        <a:pt x="201" y="106"/>
                      </a:lnTo>
                      <a:lnTo>
                        <a:pt x="201" y="105"/>
                      </a:lnTo>
                      <a:lnTo>
                        <a:pt x="201" y="103"/>
                      </a:lnTo>
                      <a:lnTo>
                        <a:pt x="202" y="102"/>
                      </a:lnTo>
                      <a:lnTo>
                        <a:pt x="203" y="101"/>
                      </a:lnTo>
                      <a:lnTo>
                        <a:pt x="204" y="101"/>
                      </a:lnTo>
                      <a:lnTo>
                        <a:pt x="205" y="100"/>
                      </a:lnTo>
                      <a:lnTo>
                        <a:pt x="205" y="99"/>
                      </a:lnTo>
                      <a:lnTo>
                        <a:pt x="206" y="98"/>
                      </a:lnTo>
                      <a:lnTo>
                        <a:pt x="206" y="97"/>
                      </a:lnTo>
                      <a:lnTo>
                        <a:pt x="207" y="97"/>
                      </a:lnTo>
                      <a:lnTo>
                        <a:pt x="208" y="98"/>
                      </a:lnTo>
                      <a:lnTo>
                        <a:pt x="209" y="99"/>
                      </a:lnTo>
                      <a:lnTo>
                        <a:pt x="210" y="99"/>
                      </a:lnTo>
                      <a:lnTo>
                        <a:pt x="211" y="99"/>
                      </a:lnTo>
                      <a:lnTo>
                        <a:pt x="212" y="98"/>
                      </a:lnTo>
                      <a:lnTo>
                        <a:pt x="212" y="97"/>
                      </a:lnTo>
                      <a:lnTo>
                        <a:pt x="213" y="97"/>
                      </a:lnTo>
                      <a:lnTo>
                        <a:pt x="213" y="96"/>
                      </a:lnTo>
                      <a:lnTo>
                        <a:pt x="214" y="95"/>
                      </a:lnTo>
                      <a:lnTo>
                        <a:pt x="215" y="94"/>
                      </a:lnTo>
                      <a:lnTo>
                        <a:pt x="217" y="94"/>
                      </a:lnTo>
                      <a:lnTo>
                        <a:pt x="218" y="93"/>
                      </a:lnTo>
                      <a:lnTo>
                        <a:pt x="218" y="92"/>
                      </a:lnTo>
                      <a:lnTo>
                        <a:pt x="218" y="91"/>
                      </a:lnTo>
                      <a:lnTo>
                        <a:pt x="218" y="90"/>
                      </a:lnTo>
                      <a:lnTo>
                        <a:pt x="217" y="89"/>
                      </a:lnTo>
                      <a:lnTo>
                        <a:pt x="217" y="88"/>
                      </a:lnTo>
                      <a:lnTo>
                        <a:pt x="218" y="87"/>
                      </a:lnTo>
                      <a:lnTo>
                        <a:pt x="220" y="87"/>
                      </a:lnTo>
                      <a:lnTo>
                        <a:pt x="221" y="86"/>
                      </a:lnTo>
                      <a:lnTo>
                        <a:pt x="222" y="86"/>
                      </a:lnTo>
                      <a:lnTo>
                        <a:pt x="222" y="85"/>
                      </a:lnTo>
                      <a:lnTo>
                        <a:pt x="222" y="84"/>
                      </a:lnTo>
                      <a:lnTo>
                        <a:pt x="222" y="82"/>
                      </a:lnTo>
                      <a:lnTo>
                        <a:pt x="223" y="82"/>
                      </a:lnTo>
                      <a:lnTo>
                        <a:pt x="223" y="81"/>
                      </a:lnTo>
                      <a:lnTo>
                        <a:pt x="224" y="81"/>
                      </a:lnTo>
                      <a:lnTo>
                        <a:pt x="225" y="81"/>
                      </a:lnTo>
                      <a:lnTo>
                        <a:pt x="225" y="82"/>
                      </a:lnTo>
                      <a:lnTo>
                        <a:pt x="226" y="82"/>
                      </a:lnTo>
                      <a:lnTo>
                        <a:pt x="227" y="83"/>
                      </a:lnTo>
                      <a:lnTo>
                        <a:pt x="228" y="82"/>
                      </a:lnTo>
                      <a:lnTo>
                        <a:pt x="229" y="82"/>
                      </a:lnTo>
                      <a:lnTo>
                        <a:pt x="230" y="81"/>
                      </a:lnTo>
                      <a:lnTo>
                        <a:pt x="231" y="80"/>
                      </a:lnTo>
                      <a:lnTo>
                        <a:pt x="232" y="78"/>
                      </a:lnTo>
                      <a:lnTo>
                        <a:pt x="232" y="77"/>
                      </a:lnTo>
                      <a:lnTo>
                        <a:pt x="233" y="76"/>
                      </a:lnTo>
                      <a:lnTo>
                        <a:pt x="234" y="75"/>
                      </a:lnTo>
                      <a:lnTo>
                        <a:pt x="235" y="75"/>
                      </a:lnTo>
                      <a:lnTo>
                        <a:pt x="236" y="75"/>
                      </a:lnTo>
                      <a:lnTo>
                        <a:pt x="237" y="75"/>
                      </a:lnTo>
                      <a:lnTo>
                        <a:pt x="238" y="75"/>
                      </a:lnTo>
                      <a:lnTo>
                        <a:pt x="238" y="76"/>
                      </a:lnTo>
                      <a:lnTo>
                        <a:pt x="239" y="77"/>
                      </a:lnTo>
                      <a:lnTo>
                        <a:pt x="240" y="78"/>
                      </a:lnTo>
                      <a:lnTo>
                        <a:pt x="241" y="79"/>
                      </a:lnTo>
                      <a:lnTo>
                        <a:pt x="242" y="79"/>
                      </a:lnTo>
                      <a:lnTo>
                        <a:pt x="242" y="78"/>
                      </a:lnTo>
                      <a:lnTo>
                        <a:pt x="242" y="77"/>
                      </a:lnTo>
                      <a:lnTo>
                        <a:pt x="242" y="76"/>
                      </a:lnTo>
                      <a:lnTo>
                        <a:pt x="242" y="75"/>
                      </a:lnTo>
                      <a:lnTo>
                        <a:pt x="243" y="74"/>
                      </a:lnTo>
                      <a:lnTo>
                        <a:pt x="244" y="74"/>
                      </a:lnTo>
                      <a:lnTo>
                        <a:pt x="246" y="73"/>
                      </a:lnTo>
                      <a:lnTo>
                        <a:pt x="247" y="74"/>
                      </a:lnTo>
                      <a:lnTo>
                        <a:pt x="248" y="74"/>
                      </a:lnTo>
                      <a:lnTo>
                        <a:pt x="249" y="75"/>
                      </a:lnTo>
                      <a:lnTo>
                        <a:pt x="250" y="75"/>
                      </a:lnTo>
                      <a:lnTo>
                        <a:pt x="251" y="75"/>
                      </a:lnTo>
                      <a:lnTo>
                        <a:pt x="252" y="74"/>
                      </a:lnTo>
                      <a:lnTo>
                        <a:pt x="252" y="73"/>
                      </a:lnTo>
                      <a:lnTo>
                        <a:pt x="251" y="72"/>
                      </a:lnTo>
                      <a:lnTo>
                        <a:pt x="249" y="71"/>
                      </a:lnTo>
                      <a:lnTo>
                        <a:pt x="247" y="69"/>
                      </a:lnTo>
                      <a:lnTo>
                        <a:pt x="246" y="69"/>
                      </a:lnTo>
                      <a:lnTo>
                        <a:pt x="246" y="68"/>
                      </a:lnTo>
                      <a:lnTo>
                        <a:pt x="246" y="67"/>
                      </a:lnTo>
                      <a:lnTo>
                        <a:pt x="247" y="66"/>
                      </a:lnTo>
                      <a:lnTo>
                        <a:pt x="249" y="66"/>
                      </a:lnTo>
                      <a:lnTo>
                        <a:pt x="250" y="66"/>
                      </a:lnTo>
                      <a:lnTo>
                        <a:pt x="251" y="68"/>
                      </a:lnTo>
                      <a:lnTo>
                        <a:pt x="252" y="68"/>
                      </a:lnTo>
                      <a:lnTo>
                        <a:pt x="252" y="69"/>
                      </a:lnTo>
                      <a:lnTo>
                        <a:pt x="253" y="69"/>
                      </a:lnTo>
                      <a:lnTo>
                        <a:pt x="254" y="69"/>
                      </a:lnTo>
                      <a:lnTo>
                        <a:pt x="254" y="68"/>
                      </a:lnTo>
                      <a:lnTo>
                        <a:pt x="255" y="67"/>
                      </a:lnTo>
                      <a:lnTo>
                        <a:pt x="256" y="66"/>
                      </a:lnTo>
                      <a:lnTo>
                        <a:pt x="257" y="67"/>
                      </a:lnTo>
                      <a:lnTo>
                        <a:pt x="258" y="67"/>
                      </a:lnTo>
                      <a:lnTo>
                        <a:pt x="259" y="67"/>
                      </a:lnTo>
                      <a:lnTo>
                        <a:pt x="260" y="67"/>
                      </a:lnTo>
                      <a:lnTo>
                        <a:pt x="260" y="66"/>
                      </a:lnTo>
                      <a:lnTo>
                        <a:pt x="261" y="65"/>
                      </a:lnTo>
                      <a:lnTo>
                        <a:pt x="261" y="64"/>
                      </a:lnTo>
                      <a:lnTo>
                        <a:pt x="263" y="62"/>
                      </a:lnTo>
                      <a:lnTo>
                        <a:pt x="263" y="61"/>
                      </a:lnTo>
                      <a:lnTo>
                        <a:pt x="264" y="59"/>
                      </a:lnTo>
                      <a:lnTo>
                        <a:pt x="264" y="58"/>
                      </a:lnTo>
                      <a:lnTo>
                        <a:pt x="264" y="57"/>
                      </a:lnTo>
                      <a:lnTo>
                        <a:pt x="263" y="54"/>
                      </a:lnTo>
                      <a:lnTo>
                        <a:pt x="263" y="53"/>
                      </a:lnTo>
                      <a:lnTo>
                        <a:pt x="264" y="52"/>
                      </a:lnTo>
                      <a:lnTo>
                        <a:pt x="265" y="51"/>
                      </a:lnTo>
                      <a:lnTo>
                        <a:pt x="266" y="51"/>
                      </a:lnTo>
                      <a:lnTo>
                        <a:pt x="268" y="52"/>
                      </a:lnTo>
                      <a:lnTo>
                        <a:pt x="269" y="51"/>
                      </a:lnTo>
                      <a:lnTo>
                        <a:pt x="270" y="50"/>
                      </a:lnTo>
                      <a:lnTo>
                        <a:pt x="270" y="49"/>
                      </a:lnTo>
                      <a:lnTo>
                        <a:pt x="270" y="47"/>
                      </a:lnTo>
                      <a:lnTo>
                        <a:pt x="271" y="44"/>
                      </a:lnTo>
                      <a:lnTo>
                        <a:pt x="272" y="42"/>
                      </a:lnTo>
                      <a:lnTo>
                        <a:pt x="273" y="41"/>
                      </a:lnTo>
                      <a:lnTo>
                        <a:pt x="274" y="41"/>
                      </a:lnTo>
                      <a:lnTo>
                        <a:pt x="274" y="42"/>
                      </a:lnTo>
                      <a:lnTo>
                        <a:pt x="275" y="43"/>
                      </a:lnTo>
                      <a:lnTo>
                        <a:pt x="275" y="44"/>
                      </a:lnTo>
                      <a:lnTo>
                        <a:pt x="275" y="45"/>
                      </a:lnTo>
                      <a:lnTo>
                        <a:pt x="275" y="46"/>
                      </a:lnTo>
                      <a:lnTo>
                        <a:pt x="275" y="47"/>
                      </a:lnTo>
                      <a:lnTo>
                        <a:pt x="276" y="47"/>
                      </a:lnTo>
                      <a:lnTo>
                        <a:pt x="277" y="47"/>
                      </a:lnTo>
                      <a:lnTo>
                        <a:pt x="278" y="46"/>
                      </a:lnTo>
                      <a:lnTo>
                        <a:pt x="279" y="45"/>
                      </a:lnTo>
                      <a:lnTo>
                        <a:pt x="280" y="45"/>
                      </a:lnTo>
                      <a:lnTo>
                        <a:pt x="281" y="45"/>
                      </a:lnTo>
                      <a:lnTo>
                        <a:pt x="282" y="46"/>
                      </a:lnTo>
                      <a:lnTo>
                        <a:pt x="283" y="46"/>
                      </a:lnTo>
                      <a:lnTo>
                        <a:pt x="284" y="46"/>
                      </a:lnTo>
                      <a:lnTo>
                        <a:pt x="285" y="46"/>
                      </a:lnTo>
                      <a:lnTo>
                        <a:pt x="286" y="46"/>
                      </a:lnTo>
                      <a:lnTo>
                        <a:pt x="286" y="45"/>
                      </a:lnTo>
                      <a:lnTo>
                        <a:pt x="286" y="44"/>
                      </a:lnTo>
                      <a:lnTo>
                        <a:pt x="285" y="42"/>
                      </a:lnTo>
                      <a:lnTo>
                        <a:pt x="285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8" y="40"/>
                      </a:lnTo>
                      <a:lnTo>
                        <a:pt x="288" y="42"/>
                      </a:lnTo>
                      <a:lnTo>
                        <a:pt x="289" y="43"/>
                      </a:lnTo>
                      <a:lnTo>
                        <a:pt x="289" y="44"/>
                      </a:lnTo>
                      <a:lnTo>
                        <a:pt x="290" y="44"/>
                      </a:lnTo>
                      <a:lnTo>
                        <a:pt x="291" y="43"/>
                      </a:lnTo>
                      <a:lnTo>
                        <a:pt x="291" y="42"/>
                      </a:lnTo>
                      <a:lnTo>
                        <a:pt x="292" y="42"/>
                      </a:lnTo>
                      <a:lnTo>
                        <a:pt x="292" y="40"/>
                      </a:lnTo>
                      <a:lnTo>
                        <a:pt x="292" y="39"/>
                      </a:lnTo>
                      <a:lnTo>
                        <a:pt x="293" y="39"/>
                      </a:lnTo>
                      <a:lnTo>
                        <a:pt x="293" y="38"/>
                      </a:lnTo>
                      <a:lnTo>
                        <a:pt x="294" y="37"/>
                      </a:lnTo>
                      <a:lnTo>
                        <a:pt x="294" y="35"/>
                      </a:lnTo>
                      <a:lnTo>
                        <a:pt x="294" y="34"/>
                      </a:lnTo>
                      <a:lnTo>
                        <a:pt x="295" y="34"/>
                      </a:lnTo>
                      <a:lnTo>
                        <a:pt x="296" y="34"/>
                      </a:lnTo>
                      <a:lnTo>
                        <a:pt x="297" y="35"/>
                      </a:lnTo>
                      <a:lnTo>
                        <a:pt x="298" y="37"/>
                      </a:lnTo>
                      <a:lnTo>
                        <a:pt x="299" y="39"/>
                      </a:lnTo>
                      <a:lnTo>
                        <a:pt x="299" y="40"/>
                      </a:lnTo>
                      <a:lnTo>
                        <a:pt x="300" y="40"/>
                      </a:lnTo>
                      <a:lnTo>
                        <a:pt x="301" y="39"/>
                      </a:lnTo>
                      <a:lnTo>
                        <a:pt x="302" y="38"/>
                      </a:lnTo>
                      <a:lnTo>
                        <a:pt x="302" y="37"/>
                      </a:lnTo>
                      <a:lnTo>
                        <a:pt x="303" y="37"/>
                      </a:lnTo>
                      <a:lnTo>
                        <a:pt x="305" y="37"/>
                      </a:lnTo>
                      <a:lnTo>
                        <a:pt x="306" y="37"/>
                      </a:lnTo>
                      <a:lnTo>
                        <a:pt x="307" y="37"/>
                      </a:lnTo>
                      <a:lnTo>
                        <a:pt x="308" y="37"/>
                      </a:lnTo>
                      <a:lnTo>
                        <a:pt x="308" y="36"/>
                      </a:lnTo>
                      <a:lnTo>
                        <a:pt x="308" y="35"/>
                      </a:lnTo>
                      <a:lnTo>
                        <a:pt x="307" y="34"/>
                      </a:lnTo>
                      <a:lnTo>
                        <a:pt x="306" y="33"/>
                      </a:lnTo>
                      <a:lnTo>
                        <a:pt x="306" y="32"/>
                      </a:lnTo>
                      <a:lnTo>
                        <a:pt x="306" y="31"/>
                      </a:lnTo>
                      <a:lnTo>
                        <a:pt x="307" y="31"/>
                      </a:lnTo>
                      <a:lnTo>
                        <a:pt x="308" y="31"/>
                      </a:lnTo>
                      <a:lnTo>
                        <a:pt x="309" y="31"/>
                      </a:lnTo>
                      <a:lnTo>
                        <a:pt x="310" y="31"/>
                      </a:lnTo>
                      <a:lnTo>
                        <a:pt x="311" y="30"/>
                      </a:lnTo>
                      <a:lnTo>
                        <a:pt x="312" y="30"/>
                      </a:lnTo>
                      <a:lnTo>
                        <a:pt x="313" y="31"/>
                      </a:lnTo>
                      <a:lnTo>
                        <a:pt x="314" y="32"/>
                      </a:lnTo>
                      <a:lnTo>
                        <a:pt x="314" y="33"/>
                      </a:lnTo>
                      <a:lnTo>
                        <a:pt x="315" y="35"/>
                      </a:lnTo>
                      <a:lnTo>
                        <a:pt x="316" y="36"/>
                      </a:lnTo>
                      <a:lnTo>
                        <a:pt x="317" y="36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4"/>
                      </a:lnTo>
                      <a:lnTo>
                        <a:pt x="318" y="34"/>
                      </a:lnTo>
                      <a:lnTo>
                        <a:pt x="318" y="33"/>
                      </a:lnTo>
                      <a:lnTo>
                        <a:pt x="318" y="32"/>
                      </a:lnTo>
                      <a:lnTo>
                        <a:pt x="318" y="31"/>
                      </a:lnTo>
                      <a:lnTo>
                        <a:pt x="318" y="30"/>
                      </a:lnTo>
                      <a:lnTo>
                        <a:pt x="318" y="29"/>
                      </a:lnTo>
                      <a:lnTo>
                        <a:pt x="319" y="30"/>
                      </a:lnTo>
                      <a:lnTo>
                        <a:pt x="320" y="30"/>
                      </a:lnTo>
                      <a:lnTo>
                        <a:pt x="321" y="32"/>
                      </a:lnTo>
                      <a:lnTo>
                        <a:pt x="322" y="33"/>
                      </a:lnTo>
                      <a:lnTo>
                        <a:pt x="322" y="34"/>
                      </a:lnTo>
                      <a:lnTo>
                        <a:pt x="323" y="34"/>
                      </a:lnTo>
                      <a:lnTo>
                        <a:pt x="324" y="34"/>
                      </a:lnTo>
                      <a:lnTo>
                        <a:pt x="325" y="33"/>
                      </a:lnTo>
                      <a:lnTo>
                        <a:pt x="325" y="32"/>
                      </a:lnTo>
                      <a:lnTo>
                        <a:pt x="325" y="31"/>
                      </a:lnTo>
                      <a:lnTo>
                        <a:pt x="325" y="30"/>
                      </a:lnTo>
                      <a:lnTo>
                        <a:pt x="325" y="29"/>
                      </a:lnTo>
                      <a:lnTo>
                        <a:pt x="326" y="29"/>
                      </a:lnTo>
                      <a:lnTo>
                        <a:pt x="327" y="29"/>
                      </a:lnTo>
                      <a:lnTo>
                        <a:pt x="328" y="29"/>
                      </a:lnTo>
                      <a:lnTo>
                        <a:pt x="329" y="29"/>
                      </a:lnTo>
                      <a:lnTo>
                        <a:pt x="329" y="28"/>
                      </a:lnTo>
                      <a:lnTo>
                        <a:pt x="330" y="28"/>
                      </a:lnTo>
                      <a:lnTo>
                        <a:pt x="330" y="27"/>
                      </a:lnTo>
                      <a:lnTo>
                        <a:pt x="330" y="25"/>
                      </a:lnTo>
                      <a:lnTo>
                        <a:pt x="331" y="24"/>
                      </a:lnTo>
                      <a:lnTo>
                        <a:pt x="331" y="23"/>
                      </a:lnTo>
                      <a:lnTo>
                        <a:pt x="333" y="20"/>
                      </a:lnTo>
                      <a:lnTo>
                        <a:pt x="333" y="19"/>
                      </a:lnTo>
                      <a:lnTo>
                        <a:pt x="333" y="18"/>
                      </a:lnTo>
                      <a:lnTo>
                        <a:pt x="333" y="17"/>
                      </a:lnTo>
                      <a:lnTo>
                        <a:pt x="333" y="16"/>
                      </a:lnTo>
                      <a:lnTo>
                        <a:pt x="333" y="15"/>
                      </a:lnTo>
                      <a:lnTo>
                        <a:pt x="334" y="15"/>
                      </a:lnTo>
                      <a:lnTo>
                        <a:pt x="335" y="14"/>
                      </a:lnTo>
                      <a:lnTo>
                        <a:pt x="336" y="15"/>
                      </a:lnTo>
                      <a:lnTo>
                        <a:pt x="336" y="16"/>
                      </a:lnTo>
                      <a:lnTo>
                        <a:pt x="336" y="17"/>
                      </a:lnTo>
                      <a:lnTo>
                        <a:pt x="336" y="18"/>
                      </a:lnTo>
                      <a:lnTo>
                        <a:pt x="336" y="19"/>
                      </a:lnTo>
                      <a:lnTo>
                        <a:pt x="338" y="19"/>
                      </a:lnTo>
                      <a:lnTo>
                        <a:pt x="339" y="19"/>
                      </a:lnTo>
                      <a:lnTo>
                        <a:pt x="340" y="20"/>
                      </a:lnTo>
                      <a:lnTo>
                        <a:pt x="341" y="20"/>
                      </a:lnTo>
                      <a:lnTo>
                        <a:pt x="343" y="19"/>
                      </a:lnTo>
                      <a:lnTo>
                        <a:pt x="344" y="19"/>
                      </a:lnTo>
                      <a:lnTo>
                        <a:pt x="345" y="17"/>
                      </a:lnTo>
                      <a:lnTo>
                        <a:pt x="346" y="16"/>
                      </a:lnTo>
                      <a:lnTo>
                        <a:pt x="347" y="15"/>
                      </a:lnTo>
                      <a:lnTo>
                        <a:pt x="348" y="15"/>
                      </a:lnTo>
                      <a:lnTo>
                        <a:pt x="349" y="15"/>
                      </a:lnTo>
                      <a:lnTo>
                        <a:pt x="348" y="14"/>
                      </a:lnTo>
                      <a:lnTo>
                        <a:pt x="349" y="12"/>
                      </a:lnTo>
                      <a:lnTo>
                        <a:pt x="349" y="10"/>
                      </a:lnTo>
                      <a:lnTo>
                        <a:pt x="349" y="9"/>
                      </a:lnTo>
                      <a:lnTo>
                        <a:pt x="350" y="9"/>
                      </a:lnTo>
                      <a:lnTo>
                        <a:pt x="351" y="9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5"/>
                      </a:lnTo>
                      <a:lnTo>
                        <a:pt x="356" y="4"/>
                      </a:lnTo>
                      <a:lnTo>
                        <a:pt x="357" y="4"/>
                      </a:lnTo>
                      <a:lnTo>
                        <a:pt x="358" y="5"/>
                      </a:lnTo>
                      <a:lnTo>
                        <a:pt x="359" y="7"/>
                      </a:lnTo>
                      <a:lnTo>
                        <a:pt x="360" y="7"/>
                      </a:lnTo>
                      <a:lnTo>
                        <a:pt x="361" y="6"/>
                      </a:lnTo>
                      <a:lnTo>
                        <a:pt x="362" y="6"/>
                      </a:lnTo>
                      <a:lnTo>
                        <a:pt x="362" y="5"/>
                      </a:lnTo>
                      <a:lnTo>
                        <a:pt x="362" y="3"/>
                      </a:lnTo>
                      <a:lnTo>
                        <a:pt x="363" y="2"/>
                      </a:lnTo>
                      <a:lnTo>
                        <a:pt x="364" y="2"/>
                      </a:lnTo>
                      <a:lnTo>
                        <a:pt x="365" y="2"/>
                      </a:lnTo>
                      <a:lnTo>
                        <a:pt x="365" y="3"/>
                      </a:lnTo>
                      <a:lnTo>
                        <a:pt x="366" y="5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7" y="7"/>
                      </a:lnTo>
                      <a:lnTo>
                        <a:pt x="368" y="7"/>
                      </a:lnTo>
                      <a:lnTo>
                        <a:pt x="369" y="7"/>
                      </a:lnTo>
                      <a:lnTo>
                        <a:pt x="370" y="7"/>
                      </a:lnTo>
                      <a:lnTo>
                        <a:pt x="372" y="5"/>
                      </a:lnTo>
                      <a:lnTo>
                        <a:pt x="373" y="4"/>
                      </a:lnTo>
                      <a:lnTo>
                        <a:pt x="373" y="5"/>
                      </a:lnTo>
                      <a:lnTo>
                        <a:pt x="374" y="5"/>
                      </a:lnTo>
                      <a:lnTo>
                        <a:pt x="374" y="6"/>
                      </a:lnTo>
                      <a:lnTo>
                        <a:pt x="375" y="9"/>
                      </a:lnTo>
                      <a:lnTo>
                        <a:pt x="376" y="9"/>
                      </a:lnTo>
                      <a:lnTo>
                        <a:pt x="377" y="9"/>
                      </a:lnTo>
                      <a:lnTo>
                        <a:pt x="378" y="8"/>
                      </a:lnTo>
                      <a:lnTo>
                        <a:pt x="379" y="7"/>
                      </a:lnTo>
                      <a:lnTo>
                        <a:pt x="381" y="6"/>
                      </a:lnTo>
                      <a:lnTo>
                        <a:pt x="382" y="6"/>
                      </a:lnTo>
                      <a:lnTo>
                        <a:pt x="383" y="6"/>
                      </a:lnTo>
                      <a:lnTo>
                        <a:pt x="384" y="7"/>
                      </a:lnTo>
                      <a:lnTo>
                        <a:pt x="384" y="8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4" y="12"/>
                      </a:lnTo>
                      <a:lnTo>
                        <a:pt x="385" y="13"/>
                      </a:lnTo>
                      <a:lnTo>
                        <a:pt x="386" y="12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8" y="9"/>
                      </a:lnTo>
                      <a:lnTo>
                        <a:pt x="389" y="10"/>
                      </a:lnTo>
                      <a:lnTo>
                        <a:pt x="390" y="9"/>
                      </a:lnTo>
                      <a:lnTo>
                        <a:pt x="391" y="9"/>
                      </a:lnTo>
                      <a:lnTo>
                        <a:pt x="392" y="8"/>
                      </a:lnTo>
                      <a:lnTo>
                        <a:pt x="393" y="8"/>
                      </a:lnTo>
                      <a:lnTo>
                        <a:pt x="394" y="8"/>
                      </a:lnTo>
                      <a:lnTo>
                        <a:pt x="396" y="11"/>
                      </a:lnTo>
                      <a:lnTo>
                        <a:pt x="397" y="11"/>
                      </a:lnTo>
                      <a:lnTo>
                        <a:pt x="399" y="12"/>
                      </a:lnTo>
                      <a:lnTo>
                        <a:pt x="399" y="11"/>
                      </a:lnTo>
                      <a:lnTo>
                        <a:pt x="400" y="11"/>
                      </a:lnTo>
                      <a:lnTo>
                        <a:pt x="400" y="10"/>
                      </a:lnTo>
                      <a:lnTo>
                        <a:pt x="400" y="9"/>
                      </a:lnTo>
                      <a:lnTo>
                        <a:pt x="398" y="7"/>
                      </a:lnTo>
                      <a:lnTo>
                        <a:pt x="398" y="6"/>
                      </a:lnTo>
                      <a:lnTo>
                        <a:pt x="398" y="5"/>
                      </a:lnTo>
                      <a:lnTo>
                        <a:pt x="399" y="4"/>
                      </a:lnTo>
                      <a:lnTo>
                        <a:pt x="400" y="4"/>
                      </a:lnTo>
                      <a:lnTo>
                        <a:pt x="401" y="4"/>
                      </a:lnTo>
                      <a:lnTo>
                        <a:pt x="401" y="5"/>
                      </a:lnTo>
                      <a:lnTo>
                        <a:pt x="402" y="6"/>
                      </a:lnTo>
                      <a:lnTo>
                        <a:pt x="403" y="6"/>
                      </a:lnTo>
                      <a:lnTo>
                        <a:pt x="403" y="7"/>
                      </a:lnTo>
                      <a:lnTo>
                        <a:pt x="403" y="6"/>
                      </a:lnTo>
                      <a:lnTo>
                        <a:pt x="405" y="6"/>
                      </a:lnTo>
                      <a:lnTo>
                        <a:pt x="407" y="5"/>
                      </a:lnTo>
                      <a:lnTo>
                        <a:pt x="408" y="4"/>
                      </a:lnTo>
                      <a:lnTo>
                        <a:pt x="409" y="2"/>
                      </a:lnTo>
                      <a:lnTo>
                        <a:pt x="410" y="1"/>
                      </a:lnTo>
                      <a:lnTo>
                        <a:pt x="410" y="0"/>
                      </a:lnTo>
                      <a:lnTo>
                        <a:pt x="411" y="0"/>
                      </a:lnTo>
                      <a:lnTo>
                        <a:pt x="412" y="0"/>
                      </a:lnTo>
                      <a:lnTo>
                        <a:pt x="412" y="1"/>
                      </a:lnTo>
                      <a:lnTo>
                        <a:pt x="413" y="2"/>
                      </a:lnTo>
                      <a:lnTo>
                        <a:pt x="413" y="3"/>
                      </a:lnTo>
                      <a:lnTo>
                        <a:pt x="414" y="3"/>
                      </a:lnTo>
                      <a:lnTo>
                        <a:pt x="415" y="3"/>
                      </a:lnTo>
                      <a:lnTo>
                        <a:pt x="416" y="3"/>
                      </a:lnTo>
                      <a:lnTo>
                        <a:pt x="417" y="3"/>
                      </a:lnTo>
                      <a:lnTo>
                        <a:pt x="418" y="4"/>
                      </a:lnTo>
                      <a:lnTo>
                        <a:pt x="419" y="5"/>
                      </a:lnTo>
                      <a:lnTo>
                        <a:pt x="419" y="6"/>
                      </a:lnTo>
                      <a:lnTo>
                        <a:pt x="418" y="6"/>
                      </a:lnTo>
                      <a:lnTo>
                        <a:pt x="417" y="9"/>
                      </a:lnTo>
                      <a:lnTo>
                        <a:pt x="416" y="11"/>
                      </a:lnTo>
                      <a:lnTo>
                        <a:pt x="415" y="12"/>
                      </a:lnTo>
                      <a:lnTo>
                        <a:pt x="415" y="13"/>
                      </a:lnTo>
                      <a:lnTo>
                        <a:pt x="416" y="13"/>
                      </a:lnTo>
                      <a:lnTo>
                        <a:pt x="416" y="14"/>
                      </a:lnTo>
                      <a:lnTo>
                        <a:pt x="417" y="14"/>
                      </a:lnTo>
                      <a:lnTo>
                        <a:pt x="418" y="12"/>
                      </a:lnTo>
                      <a:lnTo>
                        <a:pt x="420" y="11"/>
                      </a:lnTo>
                      <a:lnTo>
                        <a:pt x="421" y="10"/>
                      </a:lnTo>
                      <a:lnTo>
                        <a:pt x="422" y="10"/>
                      </a:lnTo>
                      <a:lnTo>
                        <a:pt x="423" y="9"/>
                      </a:lnTo>
                      <a:lnTo>
                        <a:pt x="424" y="9"/>
                      </a:lnTo>
                      <a:lnTo>
                        <a:pt x="427" y="11"/>
                      </a:lnTo>
                      <a:lnTo>
                        <a:pt x="428" y="11"/>
                      </a:lnTo>
                      <a:lnTo>
                        <a:pt x="429" y="11"/>
                      </a:lnTo>
                      <a:lnTo>
                        <a:pt x="429" y="10"/>
                      </a:lnTo>
                      <a:lnTo>
                        <a:pt x="430" y="9"/>
                      </a:lnTo>
                      <a:lnTo>
                        <a:pt x="430" y="8"/>
                      </a:lnTo>
                      <a:lnTo>
                        <a:pt x="430" y="7"/>
                      </a:lnTo>
                      <a:lnTo>
                        <a:pt x="430" y="6"/>
                      </a:lnTo>
                      <a:lnTo>
                        <a:pt x="431" y="6"/>
                      </a:lnTo>
                      <a:lnTo>
                        <a:pt x="432" y="6"/>
                      </a:lnTo>
                      <a:lnTo>
                        <a:pt x="432" y="7"/>
                      </a:lnTo>
                      <a:lnTo>
                        <a:pt x="433" y="10"/>
                      </a:lnTo>
                      <a:lnTo>
                        <a:pt x="434" y="10"/>
                      </a:lnTo>
                      <a:lnTo>
                        <a:pt x="436" y="9"/>
                      </a:lnTo>
                      <a:lnTo>
                        <a:pt x="438" y="9"/>
                      </a:lnTo>
                      <a:lnTo>
                        <a:pt x="439" y="9"/>
                      </a:lnTo>
                      <a:lnTo>
                        <a:pt x="440" y="8"/>
                      </a:lnTo>
                      <a:lnTo>
                        <a:pt x="440" y="7"/>
                      </a:lnTo>
                      <a:lnTo>
                        <a:pt x="440" y="6"/>
                      </a:lnTo>
                      <a:lnTo>
                        <a:pt x="439" y="4"/>
                      </a:lnTo>
                      <a:lnTo>
                        <a:pt x="439" y="3"/>
                      </a:lnTo>
                      <a:lnTo>
                        <a:pt x="440" y="2"/>
                      </a:lnTo>
                      <a:lnTo>
                        <a:pt x="440" y="1"/>
                      </a:lnTo>
                      <a:lnTo>
                        <a:pt x="441" y="1"/>
                      </a:lnTo>
                      <a:lnTo>
                        <a:pt x="442" y="1"/>
                      </a:lnTo>
                      <a:lnTo>
                        <a:pt x="443" y="0"/>
                      </a:lnTo>
                      <a:lnTo>
                        <a:pt x="444" y="1"/>
                      </a:lnTo>
                      <a:lnTo>
                        <a:pt x="445" y="1"/>
                      </a:lnTo>
                      <a:lnTo>
                        <a:pt x="445" y="2"/>
                      </a:lnTo>
                      <a:lnTo>
                        <a:pt x="444" y="3"/>
                      </a:lnTo>
                      <a:lnTo>
                        <a:pt x="444" y="4"/>
                      </a:lnTo>
                      <a:lnTo>
                        <a:pt x="443" y="5"/>
                      </a:lnTo>
                      <a:lnTo>
                        <a:pt x="442" y="5"/>
                      </a:lnTo>
                      <a:lnTo>
                        <a:pt x="442" y="6"/>
                      </a:lnTo>
                      <a:lnTo>
                        <a:pt x="442" y="8"/>
                      </a:lnTo>
                      <a:lnTo>
                        <a:pt x="443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7" y="7"/>
                      </a:lnTo>
                      <a:lnTo>
                        <a:pt x="448" y="8"/>
                      </a:lnTo>
                      <a:lnTo>
                        <a:pt x="448" y="9"/>
                      </a:lnTo>
                      <a:lnTo>
                        <a:pt x="447" y="10"/>
                      </a:lnTo>
                      <a:lnTo>
                        <a:pt x="446" y="11"/>
                      </a:lnTo>
                      <a:lnTo>
                        <a:pt x="446" y="12"/>
                      </a:lnTo>
                      <a:lnTo>
                        <a:pt x="446" y="14"/>
                      </a:lnTo>
                      <a:lnTo>
                        <a:pt x="446" y="15"/>
                      </a:lnTo>
                      <a:lnTo>
                        <a:pt x="447" y="15"/>
                      </a:lnTo>
                      <a:lnTo>
                        <a:pt x="448" y="16"/>
                      </a:lnTo>
                      <a:lnTo>
                        <a:pt x="449" y="15"/>
                      </a:lnTo>
                      <a:lnTo>
                        <a:pt x="449" y="14"/>
                      </a:lnTo>
                      <a:lnTo>
                        <a:pt x="449" y="12"/>
                      </a:lnTo>
                      <a:lnTo>
                        <a:pt x="449" y="11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51" y="9"/>
                      </a:lnTo>
                      <a:lnTo>
                        <a:pt x="452" y="10"/>
                      </a:lnTo>
                      <a:lnTo>
                        <a:pt x="452" y="11"/>
                      </a:lnTo>
                      <a:lnTo>
                        <a:pt x="452" y="13"/>
                      </a:lnTo>
                      <a:lnTo>
                        <a:pt x="453" y="14"/>
                      </a:lnTo>
                      <a:lnTo>
                        <a:pt x="454" y="14"/>
                      </a:lnTo>
                      <a:lnTo>
                        <a:pt x="455" y="13"/>
                      </a:lnTo>
                      <a:lnTo>
                        <a:pt x="456" y="13"/>
                      </a:lnTo>
                      <a:lnTo>
                        <a:pt x="457" y="12"/>
                      </a:lnTo>
                      <a:lnTo>
                        <a:pt x="458" y="11"/>
                      </a:lnTo>
                      <a:lnTo>
                        <a:pt x="459" y="10"/>
                      </a:lnTo>
                      <a:lnTo>
                        <a:pt x="460" y="10"/>
                      </a:lnTo>
                      <a:lnTo>
                        <a:pt x="461" y="11"/>
                      </a:lnTo>
                      <a:lnTo>
                        <a:pt x="461" y="12"/>
                      </a:lnTo>
                      <a:lnTo>
                        <a:pt x="461" y="13"/>
                      </a:lnTo>
                      <a:lnTo>
                        <a:pt x="460" y="14"/>
                      </a:lnTo>
                      <a:lnTo>
                        <a:pt x="461" y="15"/>
                      </a:lnTo>
                      <a:lnTo>
                        <a:pt x="462" y="15"/>
                      </a:lnTo>
                      <a:lnTo>
                        <a:pt x="463" y="14"/>
                      </a:lnTo>
                      <a:lnTo>
                        <a:pt x="464" y="14"/>
                      </a:lnTo>
                      <a:lnTo>
                        <a:pt x="465" y="14"/>
                      </a:lnTo>
                      <a:lnTo>
                        <a:pt x="466" y="15"/>
                      </a:lnTo>
                      <a:lnTo>
                        <a:pt x="468" y="15"/>
                      </a:lnTo>
                      <a:lnTo>
                        <a:pt x="469" y="16"/>
                      </a:lnTo>
                      <a:lnTo>
                        <a:pt x="468" y="18"/>
                      </a:lnTo>
                      <a:lnTo>
                        <a:pt x="468" y="19"/>
                      </a:lnTo>
                      <a:lnTo>
                        <a:pt x="469" y="20"/>
                      </a:lnTo>
                      <a:lnTo>
                        <a:pt x="470" y="20"/>
                      </a:lnTo>
                      <a:lnTo>
                        <a:pt x="471" y="19"/>
                      </a:lnTo>
                      <a:lnTo>
                        <a:pt x="471" y="18"/>
                      </a:lnTo>
                      <a:lnTo>
                        <a:pt x="472" y="18"/>
                      </a:lnTo>
                      <a:lnTo>
                        <a:pt x="473" y="18"/>
                      </a:lnTo>
                      <a:lnTo>
                        <a:pt x="473" y="19"/>
                      </a:lnTo>
                      <a:lnTo>
                        <a:pt x="473" y="20"/>
                      </a:lnTo>
                      <a:lnTo>
                        <a:pt x="473" y="21"/>
                      </a:lnTo>
                      <a:lnTo>
                        <a:pt x="473" y="22"/>
                      </a:lnTo>
                      <a:lnTo>
                        <a:pt x="473" y="23"/>
                      </a:lnTo>
                      <a:lnTo>
                        <a:pt x="474" y="23"/>
                      </a:lnTo>
                      <a:lnTo>
                        <a:pt x="475" y="23"/>
                      </a:lnTo>
                      <a:lnTo>
                        <a:pt x="476" y="22"/>
                      </a:lnTo>
                      <a:lnTo>
                        <a:pt x="476" y="21"/>
                      </a:lnTo>
                      <a:lnTo>
                        <a:pt x="476" y="20"/>
                      </a:lnTo>
                      <a:lnTo>
                        <a:pt x="476" y="19"/>
                      </a:lnTo>
                      <a:lnTo>
                        <a:pt x="477" y="19"/>
                      </a:lnTo>
                      <a:lnTo>
                        <a:pt x="478" y="19"/>
                      </a:lnTo>
                      <a:lnTo>
                        <a:pt x="479" y="20"/>
                      </a:lnTo>
                      <a:lnTo>
                        <a:pt x="479" y="21"/>
                      </a:lnTo>
                      <a:lnTo>
                        <a:pt x="480" y="22"/>
                      </a:lnTo>
                      <a:lnTo>
                        <a:pt x="481" y="22"/>
                      </a:lnTo>
                      <a:lnTo>
                        <a:pt x="482" y="22"/>
                      </a:lnTo>
                      <a:lnTo>
                        <a:pt x="483" y="21"/>
                      </a:lnTo>
                      <a:lnTo>
                        <a:pt x="484" y="20"/>
                      </a:lnTo>
                      <a:lnTo>
                        <a:pt x="485" y="20"/>
                      </a:lnTo>
                      <a:lnTo>
                        <a:pt x="486" y="20"/>
                      </a:lnTo>
                      <a:lnTo>
                        <a:pt x="487" y="20"/>
                      </a:lnTo>
                      <a:lnTo>
                        <a:pt x="488" y="19"/>
                      </a:lnTo>
                      <a:lnTo>
                        <a:pt x="489" y="19"/>
                      </a:lnTo>
                      <a:lnTo>
                        <a:pt x="489" y="20"/>
                      </a:lnTo>
                      <a:lnTo>
                        <a:pt x="489" y="21"/>
                      </a:lnTo>
                      <a:lnTo>
                        <a:pt x="490" y="22"/>
                      </a:lnTo>
                      <a:lnTo>
                        <a:pt x="491" y="22"/>
                      </a:lnTo>
                      <a:lnTo>
                        <a:pt x="494" y="23"/>
                      </a:lnTo>
                      <a:lnTo>
                        <a:pt x="495" y="23"/>
                      </a:lnTo>
                      <a:lnTo>
                        <a:pt x="495" y="22"/>
                      </a:lnTo>
                      <a:lnTo>
                        <a:pt x="495" y="21"/>
                      </a:lnTo>
                      <a:lnTo>
                        <a:pt x="495" y="20"/>
                      </a:lnTo>
                      <a:lnTo>
                        <a:pt x="495" y="19"/>
                      </a:lnTo>
                      <a:lnTo>
                        <a:pt x="497" y="19"/>
                      </a:lnTo>
                      <a:lnTo>
                        <a:pt x="498" y="18"/>
                      </a:lnTo>
                      <a:lnTo>
                        <a:pt x="498" y="17"/>
                      </a:lnTo>
                      <a:lnTo>
                        <a:pt x="499" y="17"/>
                      </a:lnTo>
                      <a:lnTo>
                        <a:pt x="499" y="18"/>
                      </a:lnTo>
                      <a:lnTo>
                        <a:pt x="500" y="18"/>
                      </a:lnTo>
                      <a:lnTo>
                        <a:pt x="499" y="19"/>
                      </a:lnTo>
                      <a:lnTo>
                        <a:pt x="499" y="20"/>
                      </a:lnTo>
                      <a:lnTo>
                        <a:pt x="498" y="21"/>
                      </a:lnTo>
                      <a:lnTo>
                        <a:pt x="498" y="22"/>
                      </a:lnTo>
                      <a:lnTo>
                        <a:pt x="499" y="22"/>
                      </a:lnTo>
                      <a:lnTo>
                        <a:pt x="499" y="23"/>
                      </a:lnTo>
                      <a:lnTo>
                        <a:pt x="500" y="24"/>
                      </a:lnTo>
                      <a:lnTo>
                        <a:pt x="502" y="25"/>
                      </a:lnTo>
                      <a:lnTo>
                        <a:pt x="502" y="26"/>
                      </a:lnTo>
                      <a:lnTo>
                        <a:pt x="503" y="25"/>
                      </a:lnTo>
                      <a:lnTo>
                        <a:pt x="502" y="23"/>
                      </a:lnTo>
                      <a:lnTo>
                        <a:pt x="502" y="22"/>
                      </a:lnTo>
                      <a:lnTo>
                        <a:pt x="503" y="22"/>
                      </a:lnTo>
                      <a:lnTo>
                        <a:pt x="503" y="21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4" y="26"/>
                      </a:lnTo>
                      <a:lnTo>
                        <a:pt x="504" y="27"/>
                      </a:lnTo>
                      <a:lnTo>
                        <a:pt x="505" y="27"/>
                      </a:lnTo>
                      <a:lnTo>
                        <a:pt x="506" y="27"/>
                      </a:lnTo>
                      <a:lnTo>
                        <a:pt x="506" y="26"/>
                      </a:lnTo>
                      <a:lnTo>
                        <a:pt x="507" y="25"/>
                      </a:lnTo>
                      <a:lnTo>
                        <a:pt x="508" y="26"/>
                      </a:lnTo>
                      <a:lnTo>
                        <a:pt x="509" y="27"/>
                      </a:lnTo>
                      <a:lnTo>
                        <a:pt x="510" y="28"/>
                      </a:lnTo>
                      <a:lnTo>
                        <a:pt x="511" y="29"/>
                      </a:lnTo>
                      <a:lnTo>
                        <a:pt x="512" y="29"/>
                      </a:lnTo>
                      <a:lnTo>
                        <a:pt x="512" y="28"/>
                      </a:lnTo>
                      <a:lnTo>
                        <a:pt x="512" y="27"/>
                      </a:lnTo>
                      <a:lnTo>
                        <a:pt x="511" y="25"/>
                      </a:lnTo>
                      <a:lnTo>
                        <a:pt x="511" y="23"/>
                      </a:lnTo>
                      <a:lnTo>
                        <a:pt x="512" y="23"/>
                      </a:lnTo>
                      <a:lnTo>
                        <a:pt x="512" y="22"/>
                      </a:lnTo>
                      <a:lnTo>
                        <a:pt x="513" y="23"/>
                      </a:lnTo>
                      <a:lnTo>
                        <a:pt x="514" y="23"/>
                      </a:lnTo>
                      <a:lnTo>
                        <a:pt x="515" y="23"/>
                      </a:lnTo>
                      <a:lnTo>
                        <a:pt x="516" y="23"/>
                      </a:lnTo>
                      <a:lnTo>
                        <a:pt x="518" y="23"/>
                      </a:lnTo>
                      <a:lnTo>
                        <a:pt x="518" y="24"/>
                      </a:lnTo>
                      <a:lnTo>
                        <a:pt x="517" y="25"/>
                      </a:lnTo>
                      <a:lnTo>
                        <a:pt x="516" y="25"/>
                      </a:lnTo>
                      <a:lnTo>
                        <a:pt x="515" y="25"/>
                      </a:lnTo>
                      <a:lnTo>
                        <a:pt x="514" y="26"/>
                      </a:lnTo>
                      <a:lnTo>
                        <a:pt x="514" y="27"/>
                      </a:lnTo>
                      <a:lnTo>
                        <a:pt x="516" y="27"/>
                      </a:lnTo>
                      <a:lnTo>
                        <a:pt x="517" y="28"/>
                      </a:lnTo>
                      <a:lnTo>
                        <a:pt x="518" y="28"/>
                      </a:lnTo>
                      <a:lnTo>
                        <a:pt x="518" y="30"/>
                      </a:lnTo>
                      <a:lnTo>
                        <a:pt x="519" y="30"/>
                      </a:lnTo>
                      <a:lnTo>
                        <a:pt x="519" y="31"/>
                      </a:lnTo>
                      <a:lnTo>
                        <a:pt x="520" y="31"/>
                      </a:lnTo>
                      <a:lnTo>
                        <a:pt x="520" y="30"/>
                      </a:lnTo>
                      <a:lnTo>
                        <a:pt x="521" y="30"/>
                      </a:lnTo>
                      <a:lnTo>
                        <a:pt x="522" y="26"/>
                      </a:lnTo>
                      <a:lnTo>
                        <a:pt x="523" y="25"/>
                      </a:lnTo>
                      <a:lnTo>
                        <a:pt x="524" y="25"/>
                      </a:lnTo>
                      <a:lnTo>
                        <a:pt x="525" y="25"/>
                      </a:lnTo>
                      <a:lnTo>
                        <a:pt x="525" y="26"/>
                      </a:lnTo>
                      <a:lnTo>
                        <a:pt x="524" y="27"/>
                      </a:lnTo>
                      <a:lnTo>
                        <a:pt x="524" y="28"/>
                      </a:lnTo>
                      <a:lnTo>
                        <a:pt x="524" y="29"/>
                      </a:lnTo>
                      <a:lnTo>
                        <a:pt x="526" y="29"/>
                      </a:lnTo>
                      <a:lnTo>
                        <a:pt x="527" y="28"/>
                      </a:lnTo>
                      <a:lnTo>
                        <a:pt x="528" y="28"/>
                      </a:lnTo>
                      <a:lnTo>
                        <a:pt x="529" y="28"/>
                      </a:lnTo>
                      <a:lnTo>
                        <a:pt x="529" y="29"/>
                      </a:lnTo>
                      <a:lnTo>
                        <a:pt x="530" y="29"/>
                      </a:lnTo>
                      <a:lnTo>
                        <a:pt x="530" y="30"/>
                      </a:lnTo>
                      <a:lnTo>
                        <a:pt x="529" y="31"/>
                      </a:lnTo>
                      <a:lnTo>
                        <a:pt x="529" y="32"/>
                      </a:lnTo>
                      <a:lnTo>
                        <a:pt x="530" y="33"/>
                      </a:lnTo>
                      <a:lnTo>
                        <a:pt x="531" y="33"/>
                      </a:lnTo>
                      <a:lnTo>
                        <a:pt x="532" y="32"/>
                      </a:lnTo>
                      <a:lnTo>
                        <a:pt x="533" y="32"/>
                      </a:lnTo>
                      <a:lnTo>
                        <a:pt x="534" y="32"/>
                      </a:lnTo>
                      <a:lnTo>
                        <a:pt x="535" y="33"/>
                      </a:lnTo>
                      <a:lnTo>
                        <a:pt x="536" y="33"/>
                      </a:lnTo>
                      <a:lnTo>
                        <a:pt x="538" y="32"/>
                      </a:lnTo>
                      <a:lnTo>
                        <a:pt x="539" y="32"/>
                      </a:lnTo>
                      <a:lnTo>
                        <a:pt x="539" y="33"/>
                      </a:lnTo>
                      <a:lnTo>
                        <a:pt x="538" y="34"/>
                      </a:lnTo>
                      <a:lnTo>
                        <a:pt x="537" y="34"/>
                      </a:lnTo>
                      <a:lnTo>
                        <a:pt x="537" y="35"/>
                      </a:lnTo>
                      <a:lnTo>
                        <a:pt x="538" y="35"/>
                      </a:lnTo>
                      <a:lnTo>
                        <a:pt x="540" y="37"/>
                      </a:lnTo>
                      <a:lnTo>
                        <a:pt x="541" y="36"/>
                      </a:lnTo>
                      <a:lnTo>
                        <a:pt x="542" y="36"/>
                      </a:lnTo>
                      <a:lnTo>
                        <a:pt x="543" y="36"/>
                      </a:lnTo>
                      <a:lnTo>
                        <a:pt x="544" y="37"/>
                      </a:lnTo>
                      <a:lnTo>
                        <a:pt x="544" y="38"/>
                      </a:lnTo>
                      <a:lnTo>
                        <a:pt x="544" y="39"/>
                      </a:lnTo>
                      <a:lnTo>
                        <a:pt x="543" y="38"/>
                      </a:lnTo>
                      <a:lnTo>
                        <a:pt x="542" y="38"/>
                      </a:lnTo>
                      <a:lnTo>
                        <a:pt x="541" y="38"/>
                      </a:lnTo>
                      <a:lnTo>
                        <a:pt x="540" y="38"/>
                      </a:lnTo>
                      <a:lnTo>
                        <a:pt x="539" y="38"/>
                      </a:lnTo>
                      <a:lnTo>
                        <a:pt x="539" y="39"/>
                      </a:lnTo>
                      <a:lnTo>
                        <a:pt x="538" y="39"/>
                      </a:lnTo>
                      <a:lnTo>
                        <a:pt x="539" y="39"/>
                      </a:lnTo>
                      <a:lnTo>
                        <a:pt x="539" y="40"/>
                      </a:lnTo>
                      <a:lnTo>
                        <a:pt x="542" y="40"/>
                      </a:lnTo>
                      <a:lnTo>
                        <a:pt x="543" y="40"/>
                      </a:lnTo>
                      <a:lnTo>
                        <a:pt x="545" y="42"/>
                      </a:lnTo>
                      <a:lnTo>
                        <a:pt x="545" y="43"/>
                      </a:lnTo>
                      <a:lnTo>
                        <a:pt x="545" y="44"/>
                      </a:lnTo>
                      <a:lnTo>
                        <a:pt x="544" y="45"/>
                      </a:lnTo>
                      <a:lnTo>
                        <a:pt x="542" y="46"/>
                      </a:lnTo>
                      <a:lnTo>
                        <a:pt x="542" y="47"/>
                      </a:lnTo>
                      <a:lnTo>
                        <a:pt x="543" y="47"/>
                      </a:lnTo>
                      <a:lnTo>
                        <a:pt x="544" y="47"/>
                      </a:lnTo>
                      <a:lnTo>
                        <a:pt x="545" y="47"/>
                      </a:lnTo>
                      <a:lnTo>
                        <a:pt x="545" y="46"/>
                      </a:lnTo>
                      <a:lnTo>
                        <a:pt x="547" y="46"/>
                      </a:lnTo>
                      <a:lnTo>
                        <a:pt x="548" y="46"/>
                      </a:lnTo>
                      <a:lnTo>
                        <a:pt x="548" y="48"/>
                      </a:lnTo>
                      <a:lnTo>
                        <a:pt x="548" y="49"/>
                      </a:lnTo>
                      <a:lnTo>
                        <a:pt x="548" y="50"/>
                      </a:lnTo>
                      <a:lnTo>
                        <a:pt x="549" y="52"/>
                      </a:lnTo>
                      <a:lnTo>
                        <a:pt x="550" y="52"/>
                      </a:lnTo>
                      <a:lnTo>
                        <a:pt x="550" y="51"/>
                      </a:lnTo>
                      <a:lnTo>
                        <a:pt x="550" y="49"/>
                      </a:lnTo>
                      <a:lnTo>
                        <a:pt x="551" y="48"/>
                      </a:lnTo>
                      <a:lnTo>
                        <a:pt x="552" y="48"/>
                      </a:lnTo>
                      <a:lnTo>
                        <a:pt x="553" y="48"/>
                      </a:lnTo>
                      <a:lnTo>
                        <a:pt x="553" y="49"/>
                      </a:lnTo>
                      <a:lnTo>
                        <a:pt x="553" y="50"/>
                      </a:lnTo>
                      <a:lnTo>
                        <a:pt x="552" y="52"/>
                      </a:lnTo>
                      <a:lnTo>
                        <a:pt x="552" y="53"/>
                      </a:lnTo>
                      <a:lnTo>
                        <a:pt x="553" y="53"/>
                      </a:lnTo>
                      <a:lnTo>
                        <a:pt x="554" y="53"/>
                      </a:lnTo>
                      <a:lnTo>
                        <a:pt x="555" y="52"/>
                      </a:lnTo>
                      <a:lnTo>
                        <a:pt x="556" y="52"/>
                      </a:lnTo>
                      <a:lnTo>
                        <a:pt x="556" y="53"/>
                      </a:lnTo>
                      <a:lnTo>
                        <a:pt x="557" y="53"/>
                      </a:lnTo>
                      <a:lnTo>
                        <a:pt x="558" y="54"/>
                      </a:lnTo>
                      <a:lnTo>
                        <a:pt x="559" y="54"/>
                      </a:lnTo>
                      <a:lnTo>
                        <a:pt x="559" y="53"/>
                      </a:lnTo>
                      <a:lnTo>
                        <a:pt x="558" y="52"/>
                      </a:lnTo>
                      <a:lnTo>
                        <a:pt x="557" y="51"/>
                      </a:lnTo>
                      <a:lnTo>
                        <a:pt x="557" y="50"/>
                      </a:lnTo>
                      <a:lnTo>
                        <a:pt x="558" y="50"/>
                      </a:lnTo>
                      <a:lnTo>
                        <a:pt x="559" y="50"/>
                      </a:lnTo>
                      <a:lnTo>
                        <a:pt x="560" y="49"/>
                      </a:lnTo>
                      <a:lnTo>
                        <a:pt x="561" y="49"/>
                      </a:lnTo>
                      <a:lnTo>
                        <a:pt x="562" y="49"/>
                      </a:lnTo>
                      <a:lnTo>
                        <a:pt x="562" y="50"/>
                      </a:lnTo>
                      <a:lnTo>
                        <a:pt x="563" y="50"/>
                      </a:lnTo>
                      <a:lnTo>
                        <a:pt x="564" y="52"/>
                      </a:lnTo>
                      <a:lnTo>
                        <a:pt x="565" y="52"/>
                      </a:lnTo>
                      <a:lnTo>
                        <a:pt x="566" y="51"/>
                      </a:lnTo>
                      <a:lnTo>
                        <a:pt x="566" y="49"/>
                      </a:lnTo>
                      <a:lnTo>
                        <a:pt x="567" y="49"/>
                      </a:lnTo>
                      <a:lnTo>
                        <a:pt x="568" y="49"/>
                      </a:lnTo>
                      <a:lnTo>
                        <a:pt x="569" y="49"/>
                      </a:lnTo>
                      <a:lnTo>
                        <a:pt x="569" y="50"/>
                      </a:lnTo>
                      <a:lnTo>
                        <a:pt x="570" y="50"/>
                      </a:lnTo>
                      <a:lnTo>
                        <a:pt x="569" y="51"/>
                      </a:lnTo>
                      <a:lnTo>
                        <a:pt x="569" y="52"/>
                      </a:lnTo>
                      <a:lnTo>
                        <a:pt x="570" y="53"/>
                      </a:lnTo>
                      <a:lnTo>
                        <a:pt x="571" y="53"/>
                      </a:lnTo>
                      <a:lnTo>
                        <a:pt x="572" y="53"/>
                      </a:lnTo>
                      <a:lnTo>
                        <a:pt x="572" y="52"/>
                      </a:lnTo>
                      <a:lnTo>
                        <a:pt x="572" y="51"/>
                      </a:lnTo>
                      <a:lnTo>
                        <a:pt x="573" y="50"/>
                      </a:lnTo>
                      <a:lnTo>
                        <a:pt x="574" y="51"/>
                      </a:lnTo>
                      <a:lnTo>
                        <a:pt x="574" y="52"/>
                      </a:lnTo>
                      <a:lnTo>
                        <a:pt x="574" y="53"/>
                      </a:lnTo>
                      <a:lnTo>
                        <a:pt x="573" y="54"/>
                      </a:lnTo>
                      <a:lnTo>
                        <a:pt x="573" y="55"/>
                      </a:lnTo>
                      <a:lnTo>
                        <a:pt x="573" y="56"/>
                      </a:lnTo>
                      <a:lnTo>
                        <a:pt x="574" y="56"/>
                      </a:lnTo>
                      <a:lnTo>
                        <a:pt x="575" y="56"/>
                      </a:lnTo>
                      <a:lnTo>
                        <a:pt x="576" y="55"/>
                      </a:lnTo>
                      <a:lnTo>
                        <a:pt x="577" y="54"/>
                      </a:lnTo>
                      <a:lnTo>
                        <a:pt x="578" y="54"/>
                      </a:lnTo>
                      <a:lnTo>
                        <a:pt x="578" y="55"/>
                      </a:lnTo>
                      <a:lnTo>
                        <a:pt x="578" y="56"/>
                      </a:lnTo>
                      <a:lnTo>
                        <a:pt x="577" y="58"/>
                      </a:lnTo>
                      <a:lnTo>
                        <a:pt x="577" y="59"/>
                      </a:lnTo>
                      <a:lnTo>
                        <a:pt x="578" y="60"/>
                      </a:lnTo>
                      <a:lnTo>
                        <a:pt x="579" y="61"/>
                      </a:lnTo>
                      <a:lnTo>
                        <a:pt x="580" y="60"/>
                      </a:lnTo>
                      <a:lnTo>
                        <a:pt x="580" y="59"/>
                      </a:lnTo>
                      <a:lnTo>
                        <a:pt x="580" y="58"/>
                      </a:lnTo>
                      <a:lnTo>
                        <a:pt x="581" y="58"/>
                      </a:lnTo>
                      <a:lnTo>
                        <a:pt x="582" y="58"/>
                      </a:lnTo>
                      <a:lnTo>
                        <a:pt x="583" y="58"/>
                      </a:lnTo>
                      <a:lnTo>
                        <a:pt x="584" y="58"/>
                      </a:lnTo>
                      <a:lnTo>
                        <a:pt x="585" y="58"/>
                      </a:lnTo>
                      <a:lnTo>
                        <a:pt x="586" y="58"/>
                      </a:lnTo>
                      <a:lnTo>
                        <a:pt x="587" y="59"/>
                      </a:lnTo>
                      <a:lnTo>
                        <a:pt x="587" y="60"/>
                      </a:lnTo>
                      <a:lnTo>
                        <a:pt x="587" y="61"/>
                      </a:lnTo>
                      <a:lnTo>
                        <a:pt x="587" y="62"/>
                      </a:lnTo>
                      <a:lnTo>
                        <a:pt x="587" y="63"/>
                      </a:lnTo>
                      <a:lnTo>
                        <a:pt x="588" y="63"/>
                      </a:lnTo>
                      <a:lnTo>
                        <a:pt x="589" y="63"/>
                      </a:lnTo>
                      <a:lnTo>
                        <a:pt x="589" y="64"/>
                      </a:lnTo>
                      <a:lnTo>
                        <a:pt x="590" y="65"/>
                      </a:lnTo>
                      <a:lnTo>
                        <a:pt x="591" y="66"/>
                      </a:lnTo>
                      <a:lnTo>
                        <a:pt x="591" y="67"/>
                      </a:lnTo>
                      <a:lnTo>
                        <a:pt x="591" y="68"/>
                      </a:lnTo>
                      <a:lnTo>
                        <a:pt x="591" y="69"/>
                      </a:lnTo>
                      <a:lnTo>
                        <a:pt x="592" y="69"/>
                      </a:lnTo>
                      <a:lnTo>
                        <a:pt x="593" y="69"/>
                      </a:lnTo>
                      <a:lnTo>
                        <a:pt x="593" y="68"/>
                      </a:lnTo>
                      <a:lnTo>
                        <a:pt x="593" y="67"/>
                      </a:lnTo>
                      <a:lnTo>
                        <a:pt x="594" y="67"/>
                      </a:lnTo>
                      <a:lnTo>
                        <a:pt x="594" y="66"/>
                      </a:lnTo>
                      <a:lnTo>
                        <a:pt x="595" y="66"/>
                      </a:lnTo>
                      <a:lnTo>
                        <a:pt x="596" y="66"/>
                      </a:lnTo>
                      <a:lnTo>
                        <a:pt x="597" y="67"/>
                      </a:lnTo>
                      <a:lnTo>
                        <a:pt x="597" y="68"/>
                      </a:lnTo>
                      <a:lnTo>
                        <a:pt x="596" y="69"/>
                      </a:lnTo>
                      <a:lnTo>
                        <a:pt x="596" y="70"/>
                      </a:lnTo>
                      <a:lnTo>
                        <a:pt x="597" y="71"/>
                      </a:lnTo>
                      <a:lnTo>
                        <a:pt x="598" y="72"/>
                      </a:lnTo>
                      <a:lnTo>
                        <a:pt x="599" y="72"/>
                      </a:lnTo>
                      <a:lnTo>
                        <a:pt x="600" y="71"/>
                      </a:lnTo>
                      <a:lnTo>
                        <a:pt x="601" y="71"/>
                      </a:lnTo>
                      <a:lnTo>
                        <a:pt x="602" y="71"/>
                      </a:lnTo>
                      <a:lnTo>
                        <a:pt x="602" y="72"/>
                      </a:lnTo>
                      <a:lnTo>
                        <a:pt x="602" y="73"/>
                      </a:lnTo>
                      <a:lnTo>
                        <a:pt x="602" y="74"/>
                      </a:lnTo>
                      <a:lnTo>
                        <a:pt x="603" y="74"/>
                      </a:lnTo>
                      <a:lnTo>
                        <a:pt x="603" y="75"/>
                      </a:lnTo>
                      <a:lnTo>
                        <a:pt x="602" y="76"/>
                      </a:lnTo>
                      <a:lnTo>
                        <a:pt x="603" y="77"/>
                      </a:lnTo>
                      <a:lnTo>
                        <a:pt x="604" y="77"/>
                      </a:lnTo>
                      <a:lnTo>
                        <a:pt x="605" y="77"/>
                      </a:lnTo>
                      <a:lnTo>
                        <a:pt x="606" y="77"/>
                      </a:lnTo>
                      <a:lnTo>
                        <a:pt x="606" y="78"/>
                      </a:lnTo>
                      <a:lnTo>
                        <a:pt x="605" y="79"/>
                      </a:lnTo>
                      <a:lnTo>
                        <a:pt x="605" y="80"/>
                      </a:lnTo>
                      <a:lnTo>
                        <a:pt x="606" y="80"/>
                      </a:lnTo>
                      <a:lnTo>
                        <a:pt x="607" y="80"/>
                      </a:lnTo>
                      <a:lnTo>
                        <a:pt x="608" y="81"/>
                      </a:lnTo>
                      <a:lnTo>
                        <a:pt x="608" y="82"/>
                      </a:lnTo>
                      <a:lnTo>
                        <a:pt x="608" y="83"/>
                      </a:lnTo>
                      <a:lnTo>
                        <a:pt x="609" y="83"/>
                      </a:lnTo>
                      <a:lnTo>
                        <a:pt x="610" y="82"/>
                      </a:lnTo>
                      <a:lnTo>
                        <a:pt x="611" y="83"/>
                      </a:lnTo>
                      <a:lnTo>
                        <a:pt x="612" y="83"/>
                      </a:lnTo>
                      <a:lnTo>
                        <a:pt x="613" y="83"/>
                      </a:lnTo>
                      <a:lnTo>
                        <a:pt x="614" y="84"/>
                      </a:lnTo>
                      <a:lnTo>
                        <a:pt x="616" y="86"/>
                      </a:lnTo>
                      <a:lnTo>
                        <a:pt x="618" y="86"/>
                      </a:lnTo>
                      <a:lnTo>
                        <a:pt x="618" y="87"/>
                      </a:lnTo>
                      <a:lnTo>
                        <a:pt x="618" y="88"/>
                      </a:lnTo>
                      <a:lnTo>
                        <a:pt x="618" y="89"/>
                      </a:lnTo>
                      <a:lnTo>
                        <a:pt x="619" y="89"/>
                      </a:lnTo>
                      <a:lnTo>
                        <a:pt x="620" y="89"/>
                      </a:lnTo>
                      <a:lnTo>
                        <a:pt x="621" y="89"/>
                      </a:lnTo>
                      <a:lnTo>
                        <a:pt x="622" y="89"/>
                      </a:lnTo>
                      <a:lnTo>
                        <a:pt x="623" y="90"/>
                      </a:lnTo>
                      <a:lnTo>
                        <a:pt x="623" y="91"/>
                      </a:lnTo>
                      <a:lnTo>
                        <a:pt x="623" y="92"/>
                      </a:lnTo>
                      <a:lnTo>
                        <a:pt x="623" y="93"/>
                      </a:lnTo>
                      <a:lnTo>
                        <a:pt x="624" y="93"/>
                      </a:lnTo>
                      <a:lnTo>
                        <a:pt x="625" y="93"/>
                      </a:lnTo>
                      <a:lnTo>
                        <a:pt x="625" y="95"/>
                      </a:lnTo>
                      <a:lnTo>
                        <a:pt x="625" y="96"/>
                      </a:lnTo>
                      <a:lnTo>
                        <a:pt x="624" y="97"/>
                      </a:lnTo>
                      <a:lnTo>
                        <a:pt x="625" y="97"/>
                      </a:lnTo>
                      <a:lnTo>
                        <a:pt x="625" y="98"/>
                      </a:lnTo>
                      <a:lnTo>
                        <a:pt x="626" y="98"/>
                      </a:lnTo>
                      <a:lnTo>
                        <a:pt x="627" y="98"/>
                      </a:lnTo>
                      <a:lnTo>
                        <a:pt x="628" y="99"/>
                      </a:lnTo>
                      <a:lnTo>
                        <a:pt x="628" y="100"/>
                      </a:lnTo>
                      <a:lnTo>
                        <a:pt x="628" y="101"/>
                      </a:lnTo>
                      <a:lnTo>
                        <a:pt x="628" y="102"/>
                      </a:lnTo>
                      <a:lnTo>
                        <a:pt x="628" y="103"/>
                      </a:lnTo>
                      <a:lnTo>
                        <a:pt x="629" y="104"/>
                      </a:lnTo>
                      <a:lnTo>
                        <a:pt x="630" y="103"/>
                      </a:lnTo>
                      <a:lnTo>
                        <a:pt x="630" y="102"/>
                      </a:lnTo>
                      <a:lnTo>
                        <a:pt x="631" y="102"/>
                      </a:lnTo>
                      <a:lnTo>
                        <a:pt x="632" y="102"/>
                      </a:lnTo>
                      <a:lnTo>
                        <a:pt x="632" y="103"/>
                      </a:lnTo>
                      <a:lnTo>
                        <a:pt x="634" y="104"/>
                      </a:lnTo>
                      <a:lnTo>
                        <a:pt x="635" y="105"/>
                      </a:lnTo>
                      <a:lnTo>
                        <a:pt x="636" y="105"/>
                      </a:lnTo>
                      <a:lnTo>
                        <a:pt x="637" y="106"/>
                      </a:lnTo>
                      <a:lnTo>
                        <a:pt x="636" y="106"/>
                      </a:lnTo>
                      <a:lnTo>
                        <a:pt x="636" y="107"/>
                      </a:lnTo>
                      <a:lnTo>
                        <a:pt x="636" y="108"/>
                      </a:lnTo>
                      <a:lnTo>
                        <a:pt x="637" y="108"/>
                      </a:lnTo>
                      <a:lnTo>
                        <a:pt x="636" y="109"/>
                      </a:lnTo>
                      <a:lnTo>
                        <a:pt x="637" y="109"/>
                      </a:lnTo>
                      <a:lnTo>
                        <a:pt x="637" y="110"/>
                      </a:lnTo>
                      <a:lnTo>
                        <a:pt x="638" y="110"/>
                      </a:lnTo>
                      <a:lnTo>
                        <a:pt x="639" y="111"/>
                      </a:lnTo>
                      <a:lnTo>
                        <a:pt x="641" y="113"/>
                      </a:lnTo>
                      <a:lnTo>
                        <a:pt x="641" y="114"/>
                      </a:lnTo>
                      <a:lnTo>
                        <a:pt x="640" y="115"/>
                      </a:lnTo>
                      <a:lnTo>
                        <a:pt x="639" y="116"/>
                      </a:lnTo>
                      <a:lnTo>
                        <a:pt x="638" y="116"/>
                      </a:lnTo>
                      <a:lnTo>
                        <a:pt x="638" y="117"/>
                      </a:lnTo>
                      <a:lnTo>
                        <a:pt x="638" y="118"/>
                      </a:lnTo>
                      <a:lnTo>
                        <a:pt x="639" y="118"/>
                      </a:lnTo>
                      <a:lnTo>
                        <a:pt x="640" y="118"/>
                      </a:lnTo>
                      <a:lnTo>
                        <a:pt x="641" y="119"/>
                      </a:lnTo>
                      <a:lnTo>
                        <a:pt x="641" y="120"/>
                      </a:lnTo>
                      <a:lnTo>
                        <a:pt x="641" y="121"/>
                      </a:lnTo>
                      <a:lnTo>
                        <a:pt x="640" y="122"/>
                      </a:lnTo>
                      <a:lnTo>
                        <a:pt x="640" y="123"/>
                      </a:lnTo>
                      <a:lnTo>
                        <a:pt x="641" y="123"/>
                      </a:lnTo>
                      <a:lnTo>
                        <a:pt x="643" y="122"/>
                      </a:lnTo>
                      <a:lnTo>
                        <a:pt x="644" y="121"/>
                      </a:lnTo>
                      <a:lnTo>
                        <a:pt x="645" y="121"/>
                      </a:lnTo>
                      <a:lnTo>
                        <a:pt x="645" y="122"/>
                      </a:lnTo>
                      <a:lnTo>
                        <a:pt x="645" y="123"/>
                      </a:lnTo>
                      <a:lnTo>
                        <a:pt x="645" y="124"/>
                      </a:lnTo>
                      <a:lnTo>
                        <a:pt x="646" y="124"/>
                      </a:lnTo>
                      <a:lnTo>
                        <a:pt x="647" y="123"/>
                      </a:lnTo>
                      <a:lnTo>
                        <a:pt x="648" y="124"/>
                      </a:lnTo>
                      <a:lnTo>
                        <a:pt x="648" y="125"/>
                      </a:lnTo>
                      <a:lnTo>
                        <a:pt x="648" y="126"/>
                      </a:lnTo>
                      <a:lnTo>
                        <a:pt x="648" y="127"/>
                      </a:lnTo>
                      <a:lnTo>
                        <a:pt x="648" y="128"/>
                      </a:lnTo>
                      <a:lnTo>
                        <a:pt x="648" y="129"/>
                      </a:lnTo>
                      <a:lnTo>
                        <a:pt x="648" y="130"/>
                      </a:lnTo>
                      <a:lnTo>
                        <a:pt x="649" y="130"/>
                      </a:lnTo>
                      <a:lnTo>
                        <a:pt x="650" y="129"/>
                      </a:lnTo>
                      <a:lnTo>
                        <a:pt x="650" y="130"/>
                      </a:lnTo>
                      <a:lnTo>
                        <a:pt x="650" y="131"/>
                      </a:lnTo>
                      <a:lnTo>
                        <a:pt x="651" y="132"/>
                      </a:lnTo>
                      <a:lnTo>
                        <a:pt x="651" y="133"/>
                      </a:lnTo>
                      <a:lnTo>
                        <a:pt x="651" y="134"/>
                      </a:lnTo>
                      <a:lnTo>
                        <a:pt x="651" y="135"/>
                      </a:lnTo>
                      <a:lnTo>
                        <a:pt x="652" y="136"/>
                      </a:lnTo>
                      <a:lnTo>
                        <a:pt x="653" y="136"/>
                      </a:lnTo>
                      <a:lnTo>
                        <a:pt x="654" y="137"/>
                      </a:lnTo>
                      <a:lnTo>
                        <a:pt x="655" y="138"/>
                      </a:lnTo>
                      <a:lnTo>
                        <a:pt x="656" y="138"/>
                      </a:lnTo>
                      <a:lnTo>
                        <a:pt x="656" y="139"/>
                      </a:lnTo>
                      <a:lnTo>
                        <a:pt x="656" y="140"/>
                      </a:lnTo>
                      <a:lnTo>
                        <a:pt x="657" y="141"/>
                      </a:lnTo>
                      <a:lnTo>
                        <a:pt x="658" y="142"/>
                      </a:lnTo>
                      <a:lnTo>
                        <a:pt x="659" y="144"/>
                      </a:lnTo>
                      <a:lnTo>
                        <a:pt x="658" y="145"/>
                      </a:lnTo>
                      <a:lnTo>
                        <a:pt x="659" y="146"/>
                      </a:lnTo>
                      <a:lnTo>
                        <a:pt x="660" y="147"/>
                      </a:lnTo>
                      <a:lnTo>
                        <a:pt x="661" y="148"/>
                      </a:lnTo>
                      <a:lnTo>
                        <a:pt x="661" y="149"/>
                      </a:lnTo>
                      <a:lnTo>
                        <a:pt x="661" y="150"/>
                      </a:lnTo>
                      <a:lnTo>
                        <a:pt x="661" y="151"/>
                      </a:lnTo>
                      <a:lnTo>
                        <a:pt x="662" y="151"/>
                      </a:lnTo>
                      <a:lnTo>
                        <a:pt x="663" y="151"/>
                      </a:lnTo>
                      <a:lnTo>
                        <a:pt x="664" y="151"/>
                      </a:lnTo>
                      <a:lnTo>
                        <a:pt x="664" y="150"/>
                      </a:lnTo>
                      <a:lnTo>
                        <a:pt x="665" y="150"/>
                      </a:lnTo>
                      <a:lnTo>
                        <a:pt x="665" y="151"/>
                      </a:lnTo>
                      <a:lnTo>
                        <a:pt x="666" y="152"/>
                      </a:lnTo>
                      <a:lnTo>
                        <a:pt x="667" y="153"/>
                      </a:lnTo>
                      <a:lnTo>
                        <a:pt x="667" y="154"/>
                      </a:lnTo>
                      <a:lnTo>
                        <a:pt x="668" y="155"/>
                      </a:lnTo>
                      <a:lnTo>
                        <a:pt x="669" y="155"/>
                      </a:lnTo>
                      <a:lnTo>
                        <a:pt x="670" y="156"/>
                      </a:lnTo>
                      <a:lnTo>
                        <a:pt x="670" y="155"/>
                      </a:lnTo>
                      <a:lnTo>
                        <a:pt x="670" y="154"/>
                      </a:lnTo>
                      <a:lnTo>
                        <a:pt x="670" y="153"/>
                      </a:lnTo>
                      <a:lnTo>
                        <a:pt x="671" y="153"/>
                      </a:lnTo>
                      <a:lnTo>
                        <a:pt x="672" y="153"/>
                      </a:lnTo>
                      <a:lnTo>
                        <a:pt x="673" y="154"/>
                      </a:lnTo>
                      <a:lnTo>
                        <a:pt x="674" y="154"/>
                      </a:lnTo>
                      <a:lnTo>
                        <a:pt x="676" y="154"/>
                      </a:lnTo>
                      <a:lnTo>
                        <a:pt x="677" y="154"/>
                      </a:lnTo>
                      <a:lnTo>
                        <a:pt x="678" y="155"/>
                      </a:lnTo>
                      <a:lnTo>
                        <a:pt x="678" y="156"/>
                      </a:lnTo>
                      <a:lnTo>
                        <a:pt x="679" y="156"/>
                      </a:lnTo>
                      <a:lnTo>
                        <a:pt x="680" y="157"/>
                      </a:lnTo>
                      <a:lnTo>
                        <a:pt x="682" y="157"/>
                      </a:lnTo>
                      <a:lnTo>
                        <a:pt x="683" y="157"/>
                      </a:lnTo>
                      <a:lnTo>
                        <a:pt x="683" y="158"/>
                      </a:lnTo>
                      <a:lnTo>
                        <a:pt x="684" y="158"/>
                      </a:lnTo>
                      <a:lnTo>
                        <a:pt x="685" y="157"/>
                      </a:lnTo>
                      <a:lnTo>
                        <a:pt x="685" y="156"/>
                      </a:lnTo>
                      <a:lnTo>
                        <a:pt x="686" y="156"/>
                      </a:lnTo>
                      <a:lnTo>
                        <a:pt x="687" y="156"/>
                      </a:lnTo>
                      <a:lnTo>
                        <a:pt x="687" y="157"/>
                      </a:lnTo>
                      <a:lnTo>
                        <a:pt x="687" y="158"/>
                      </a:lnTo>
                      <a:lnTo>
                        <a:pt x="687" y="159"/>
                      </a:lnTo>
                      <a:lnTo>
                        <a:pt x="687" y="160"/>
                      </a:lnTo>
                      <a:lnTo>
                        <a:pt x="688" y="160"/>
                      </a:lnTo>
                      <a:lnTo>
                        <a:pt x="688" y="159"/>
                      </a:lnTo>
                      <a:lnTo>
                        <a:pt x="688" y="158"/>
                      </a:lnTo>
                      <a:lnTo>
                        <a:pt x="689" y="158"/>
                      </a:lnTo>
                      <a:lnTo>
                        <a:pt x="690" y="158"/>
                      </a:lnTo>
                      <a:lnTo>
                        <a:pt x="691" y="158"/>
                      </a:lnTo>
                      <a:lnTo>
                        <a:pt x="692" y="158"/>
                      </a:lnTo>
                      <a:lnTo>
                        <a:pt x="692" y="159"/>
                      </a:lnTo>
                      <a:lnTo>
                        <a:pt x="694" y="160"/>
                      </a:lnTo>
                      <a:lnTo>
                        <a:pt x="695" y="160"/>
                      </a:lnTo>
                      <a:lnTo>
                        <a:pt x="696" y="159"/>
                      </a:lnTo>
                      <a:lnTo>
                        <a:pt x="695" y="159"/>
                      </a:lnTo>
                      <a:lnTo>
                        <a:pt x="696" y="158"/>
                      </a:lnTo>
                      <a:lnTo>
                        <a:pt x="696" y="157"/>
                      </a:lnTo>
                      <a:lnTo>
                        <a:pt x="697" y="157"/>
                      </a:lnTo>
                      <a:lnTo>
                        <a:pt x="697" y="158"/>
                      </a:lnTo>
                      <a:lnTo>
                        <a:pt x="697" y="159"/>
                      </a:lnTo>
                      <a:lnTo>
                        <a:pt x="697" y="160"/>
                      </a:lnTo>
                      <a:lnTo>
                        <a:pt x="697" y="161"/>
                      </a:lnTo>
                      <a:lnTo>
                        <a:pt x="698" y="161"/>
                      </a:lnTo>
                      <a:lnTo>
                        <a:pt x="699" y="161"/>
                      </a:lnTo>
                      <a:lnTo>
                        <a:pt x="700" y="160"/>
                      </a:lnTo>
                      <a:lnTo>
                        <a:pt x="700" y="159"/>
                      </a:lnTo>
                      <a:lnTo>
                        <a:pt x="701" y="159"/>
                      </a:lnTo>
                      <a:lnTo>
                        <a:pt x="702" y="160"/>
                      </a:lnTo>
                      <a:lnTo>
                        <a:pt x="703" y="160"/>
                      </a:lnTo>
                      <a:lnTo>
                        <a:pt x="704" y="162"/>
                      </a:lnTo>
                      <a:lnTo>
                        <a:pt x="704" y="163"/>
                      </a:lnTo>
                      <a:lnTo>
                        <a:pt x="704" y="165"/>
                      </a:lnTo>
                      <a:lnTo>
                        <a:pt x="705" y="165"/>
                      </a:lnTo>
                      <a:lnTo>
                        <a:pt x="706" y="165"/>
                      </a:lnTo>
                      <a:lnTo>
                        <a:pt x="706" y="163"/>
                      </a:lnTo>
                      <a:lnTo>
                        <a:pt x="704" y="162"/>
                      </a:lnTo>
                      <a:lnTo>
                        <a:pt x="704" y="161"/>
                      </a:lnTo>
                      <a:lnTo>
                        <a:pt x="705" y="161"/>
                      </a:lnTo>
                      <a:lnTo>
                        <a:pt x="706" y="161"/>
                      </a:lnTo>
                      <a:lnTo>
                        <a:pt x="706" y="160"/>
                      </a:lnTo>
                      <a:lnTo>
                        <a:pt x="707" y="159"/>
                      </a:lnTo>
                      <a:lnTo>
                        <a:pt x="708" y="159"/>
                      </a:lnTo>
                      <a:lnTo>
                        <a:pt x="707" y="158"/>
                      </a:lnTo>
                      <a:lnTo>
                        <a:pt x="708" y="158"/>
                      </a:lnTo>
                      <a:lnTo>
                        <a:pt x="709" y="159"/>
                      </a:lnTo>
                      <a:lnTo>
                        <a:pt x="709" y="160"/>
                      </a:lnTo>
                      <a:lnTo>
                        <a:pt x="709" y="161"/>
                      </a:lnTo>
                      <a:lnTo>
                        <a:pt x="708" y="161"/>
                      </a:lnTo>
                      <a:lnTo>
                        <a:pt x="708" y="162"/>
                      </a:lnTo>
                      <a:lnTo>
                        <a:pt x="707" y="162"/>
                      </a:lnTo>
                      <a:lnTo>
                        <a:pt x="708" y="163"/>
                      </a:lnTo>
                      <a:lnTo>
                        <a:pt x="709" y="163"/>
                      </a:lnTo>
                      <a:lnTo>
                        <a:pt x="710" y="164"/>
                      </a:lnTo>
                      <a:lnTo>
                        <a:pt x="711" y="163"/>
                      </a:lnTo>
                      <a:lnTo>
                        <a:pt x="712" y="163"/>
                      </a:lnTo>
                      <a:lnTo>
                        <a:pt x="713" y="164"/>
                      </a:lnTo>
                      <a:lnTo>
                        <a:pt x="713" y="163"/>
                      </a:lnTo>
                      <a:lnTo>
                        <a:pt x="714" y="163"/>
                      </a:lnTo>
                      <a:lnTo>
                        <a:pt x="715" y="164"/>
                      </a:lnTo>
                      <a:lnTo>
                        <a:pt x="716" y="164"/>
                      </a:lnTo>
                      <a:lnTo>
                        <a:pt x="717" y="163"/>
                      </a:lnTo>
                      <a:lnTo>
                        <a:pt x="717" y="162"/>
                      </a:lnTo>
                      <a:lnTo>
                        <a:pt x="717" y="161"/>
                      </a:lnTo>
                      <a:lnTo>
                        <a:pt x="718" y="161"/>
                      </a:lnTo>
                      <a:lnTo>
                        <a:pt x="719" y="162"/>
                      </a:lnTo>
                      <a:lnTo>
                        <a:pt x="721" y="162"/>
                      </a:lnTo>
                      <a:lnTo>
                        <a:pt x="721" y="161"/>
                      </a:lnTo>
                      <a:lnTo>
                        <a:pt x="721" y="160"/>
                      </a:lnTo>
                      <a:lnTo>
                        <a:pt x="722" y="160"/>
                      </a:lnTo>
                      <a:lnTo>
                        <a:pt x="722" y="161"/>
                      </a:lnTo>
                      <a:lnTo>
                        <a:pt x="722" y="162"/>
                      </a:lnTo>
                      <a:lnTo>
                        <a:pt x="723" y="162"/>
                      </a:lnTo>
                      <a:lnTo>
                        <a:pt x="723" y="161"/>
                      </a:lnTo>
                      <a:lnTo>
                        <a:pt x="724" y="161"/>
                      </a:lnTo>
                      <a:lnTo>
                        <a:pt x="724" y="163"/>
                      </a:lnTo>
                      <a:lnTo>
                        <a:pt x="724" y="164"/>
                      </a:lnTo>
                      <a:lnTo>
                        <a:pt x="724" y="165"/>
                      </a:lnTo>
                      <a:lnTo>
                        <a:pt x="725" y="165"/>
                      </a:lnTo>
                      <a:lnTo>
                        <a:pt x="725" y="164"/>
                      </a:lnTo>
                      <a:lnTo>
                        <a:pt x="726" y="164"/>
                      </a:lnTo>
                      <a:lnTo>
                        <a:pt x="726" y="163"/>
                      </a:lnTo>
                      <a:lnTo>
                        <a:pt x="725" y="162"/>
                      </a:lnTo>
                      <a:lnTo>
                        <a:pt x="726" y="162"/>
                      </a:lnTo>
                      <a:lnTo>
                        <a:pt x="727" y="162"/>
                      </a:lnTo>
                      <a:lnTo>
                        <a:pt x="728" y="163"/>
                      </a:lnTo>
                      <a:lnTo>
                        <a:pt x="729" y="163"/>
                      </a:lnTo>
                      <a:lnTo>
                        <a:pt x="730" y="163"/>
                      </a:lnTo>
                      <a:lnTo>
                        <a:pt x="730" y="162"/>
                      </a:lnTo>
                      <a:lnTo>
                        <a:pt x="729" y="162"/>
                      </a:lnTo>
                      <a:lnTo>
                        <a:pt x="729" y="161"/>
                      </a:lnTo>
                      <a:lnTo>
                        <a:pt x="730" y="161"/>
                      </a:lnTo>
                      <a:lnTo>
                        <a:pt x="731" y="161"/>
                      </a:lnTo>
                      <a:lnTo>
                        <a:pt x="732" y="161"/>
                      </a:lnTo>
                      <a:lnTo>
                        <a:pt x="733" y="161"/>
                      </a:lnTo>
                      <a:lnTo>
                        <a:pt x="733" y="162"/>
                      </a:lnTo>
                      <a:lnTo>
                        <a:pt x="732" y="162"/>
                      </a:lnTo>
                      <a:lnTo>
                        <a:pt x="731" y="162"/>
                      </a:lnTo>
                      <a:lnTo>
                        <a:pt x="731" y="163"/>
                      </a:lnTo>
                      <a:lnTo>
                        <a:pt x="732" y="163"/>
                      </a:lnTo>
                      <a:lnTo>
                        <a:pt x="732" y="164"/>
                      </a:lnTo>
                      <a:lnTo>
                        <a:pt x="731" y="165"/>
                      </a:lnTo>
                      <a:lnTo>
                        <a:pt x="732" y="166"/>
                      </a:lnTo>
                      <a:lnTo>
                        <a:pt x="733" y="166"/>
                      </a:lnTo>
                      <a:lnTo>
                        <a:pt x="734" y="166"/>
                      </a:lnTo>
                      <a:lnTo>
                        <a:pt x="733" y="167"/>
                      </a:lnTo>
                      <a:lnTo>
                        <a:pt x="734" y="167"/>
                      </a:lnTo>
                      <a:lnTo>
                        <a:pt x="735" y="167"/>
                      </a:lnTo>
                      <a:lnTo>
                        <a:pt x="735" y="166"/>
                      </a:lnTo>
                      <a:lnTo>
                        <a:pt x="736" y="165"/>
                      </a:lnTo>
                      <a:lnTo>
                        <a:pt x="736" y="166"/>
                      </a:lnTo>
                      <a:lnTo>
                        <a:pt x="737" y="166"/>
                      </a:lnTo>
                      <a:lnTo>
                        <a:pt x="736" y="165"/>
                      </a:lnTo>
                      <a:lnTo>
                        <a:pt x="736" y="164"/>
                      </a:lnTo>
                      <a:lnTo>
                        <a:pt x="737" y="164"/>
                      </a:lnTo>
                      <a:lnTo>
                        <a:pt x="738" y="165"/>
                      </a:lnTo>
                      <a:lnTo>
                        <a:pt x="738" y="166"/>
                      </a:lnTo>
                      <a:lnTo>
                        <a:pt x="738" y="167"/>
                      </a:lnTo>
                      <a:lnTo>
                        <a:pt x="739" y="167"/>
                      </a:lnTo>
                      <a:lnTo>
                        <a:pt x="739" y="166"/>
                      </a:lnTo>
                      <a:lnTo>
                        <a:pt x="740" y="165"/>
                      </a:lnTo>
                      <a:lnTo>
                        <a:pt x="740" y="164"/>
                      </a:lnTo>
                      <a:lnTo>
                        <a:pt x="741" y="164"/>
                      </a:lnTo>
                      <a:lnTo>
                        <a:pt x="741" y="163"/>
                      </a:lnTo>
                      <a:lnTo>
                        <a:pt x="741" y="164"/>
                      </a:lnTo>
                      <a:lnTo>
                        <a:pt x="741" y="165"/>
                      </a:lnTo>
                      <a:lnTo>
                        <a:pt x="741" y="166"/>
                      </a:lnTo>
                      <a:lnTo>
                        <a:pt x="740" y="167"/>
                      </a:lnTo>
                      <a:lnTo>
                        <a:pt x="741" y="168"/>
                      </a:lnTo>
                      <a:lnTo>
                        <a:pt x="742" y="168"/>
                      </a:lnTo>
                      <a:lnTo>
                        <a:pt x="743" y="167"/>
                      </a:lnTo>
                      <a:lnTo>
                        <a:pt x="743" y="168"/>
                      </a:lnTo>
                      <a:lnTo>
                        <a:pt x="743" y="169"/>
                      </a:lnTo>
                      <a:lnTo>
                        <a:pt x="744" y="169"/>
                      </a:lnTo>
                      <a:lnTo>
                        <a:pt x="744" y="170"/>
                      </a:lnTo>
                      <a:lnTo>
                        <a:pt x="743" y="170"/>
                      </a:lnTo>
                      <a:lnTo>
                        <a:pt x="743" y="171"/>
                      </a:lnTo>
                      <a:lnTo>
                        <a:pt x="742" y="172"/>
                      </a:lnTo>
                      <a:lnTo>
                        <a:pt x="742" y="173"/>
                      </a:lnTo>
                      <a:lnTo>
                        <a:pt x="743" y="173"/>
                      </a:lnTo>
                      <a:lnTo>
                        <a:pt x="744" y="173"/>
                      </a:lnTo>
                      <a:lnTo>
                        <a:pt x="744" y="175"/>
                      </a:lnTo>
                      <a:lnTo>
                        <a:pt x="744" y="176"/>
                      </a:lnTo>
                      <a:lnTo>
                        <a:pt x="745" y="176"/>
                      </a:lnTo>
                      <a:lnTo>
                        <a:pt x="746" y="177"/>
                      </a:lnTo>
                      <a:lnTo>
                        <a:pt x="745" y="177"/>
                      </a:lnTo>
                      <a:lnTo>
                        <a:pt x="745" y="178"/>
                      </a:lnTo>
                      <a:lnTo>
                        <a:pt x="745" y="179"/>
                      </a:lnTo>
                      <a:lnTo>
                        <a:pt x="746" y="179"/>
                      </a:lnTo>
                      <a:lnTo>
                        <a:pt x="746" y="180"/>
                      </a:lnTo>
                      <a:lnTo>
                        <a:pt x="747" y="181"/>
                      </a:lnTo>
                      <a:lnTo>
                        <a:pt x="747" y="182"/>
                      </a:lnTo>
                      <a:lnTo>
                        <a:pt x="746" y="182"/>
                      </a:lnTo>
                      <a:lnTo>
                        <a:pt x="745" y="182"/>
                      </a:lnTo>
                      <a:lnTo>
                        <a:pt x="745" y="181"/>
                      </a:lnTo>
                      <a:lnTo>
                        <a:pt x="744" y="181"/>
                      </a:lnTo>
                      <a:lnTo>
                        <a:pt x="743" y="181"/>
                      </a:lnTo>
                      <a:lnTo>
                        <a:pt x="742" y="181"/>
                      </a:lnTo>
                      <a:lnTo>
                        <a:pt x="741" y="182"/>
                      </a:lnTo>
                      <a:lnTo>
                        <a:pt x="741" y="181"/>
                      </a:lnTo>
                      <a:lnTo>
                        <a:pt x="741" y="180"/>
                      </a:lnTo>
                      <a:lnTo>
                        <a:pt x="740" y="180"/>
                      </a:lnTo>
                      <a:lnTo>
                        <a:pt x="739" y="180"/>
                      </a:lnTo>
                      <a:lnTo>
                        <a:pt x="740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8" y="180"/>
                      </a:lnTo>
                      <a:lnTo>
                        <a:pt x="738" y="179"/>
                      </a:lnTo>
                      <a:lnTo>
                        <a:pt x="738" y="180"/>
                      </a:lnTo>
                      <a:lnTo>
                        <a:pt x="737" y="180"/>
                      </a:lnTo>
                      <a:lnTo>
                        <a:pt x="737" y="181"/>
                      </a:lnTo>
                      <a:lnTo>
                        <a:pt x="736" y="181"/>
                      </a:lnTo>
                      <a:lnTo>
                        <a:pt x="736" y="182"/>
                      </a:lnTo>
                      <a:lnTo>
                        <a:pt x="735" y="182"/>
                      </a:lnTo>
                      <a:lnTo>
                        <a:pt x="735" y="183"/>
                      </a:lnTo>
                      <a:lnTo>
                        <a:pt x="735" y="184"/>
                      </a:lnTo>
                      <a:lnTo>
                        <a:pt x="734" y="184"/>
                      </a:lnTo>
                      <a:lnTo>
                        <a:pt x="734" y="185"/>
                      </a:lnTo>
                      <a:lnTo>
                        <a:pt x="733" y="185"/>
                      </a:lnTo>
                      <a:lnTo>
                        <a:pt x="732" y="185"/>
                      </a:lnTo>
                      <a:lnTo>
                        <a:pt x="732" y="186"/>
                      </a:lnTo>
                      <a:lnTo>
                        <a:pt x="733" y="186"/>
                      </a:lnTo>
                      <a:lnTo>
                        <a:pt x="733" y="187"/>
                      </a:lnTo>
                      <a:lnTo>
                        <a:pt x="732" y="187"/>
                      </a:lnTo>
                      <a:lnTo>
                        <a:pt x="733" y="187"/>
                      </a:lnTo>
                      <a:lnTo>
                        <a:pt x="734" y="187"/>
                      </a:lnTo>
                      <a:lnTo>
                        <a:pt x="735" y="187"/>
                      </a:lnTo>
                      <a:lnTo>
                        <a:pt x="734" y="188"/>
                      </a:lnTo>
                      <a:lnTo>
                        <a:pt x="733" y="188"/>
                      </a:lnTo>
                      <a:lnTo>
                        <a:pt x="732" y="188"/>
                      </a:lnTo>
                      <a:lnTo>
                        <a:pt x="732" y="189"/>
                      </a:lnTo>
                      <a:lnTo>
                        <a:pt x="732" y="190"/>
                      </a:lnTo>
                      <a:lnTo>
                        <a:pt x="732" y="189"/>
                      </a:lnTo>
                      <a:lnTo>
                        <a:pt x="731" y="189"/>
                      </a:lnTo>
                      <a:lnTo>
                        <a:pt x="730" y="189"/>
                      </a:lnTo>
                      <a:lnTo>
                        <a:pt x="730" y="188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1"/>
                      </a:lnTo>
                      <a:lnTo>
                        <a:pt x="728" y="192"/>
                      </a:lnTo>
                      <a:lnTo>
                        <a:pt x="728" y="193"/>
                      </a:lnTo>
                      <a:lnTo>
                        <a:pt x="729" y="193"/>
                      </a:lnTo>
                      <a:lnTo>
                        <a:pt x="728" y="193"/>
                      </a:lnTo>
                      <a:lnTo>
                        <a:pt x="727" y="193"/>
                      </a:lnTo>
                      <a:lnTo>
                        <a:pt x="728" y="192"/>
                      </a:lnTo>
                      <a:lnTo>
                        <a:pt x="727" y="192"/>
                      </a:lnTo>
                      <a:lnTo>
                        <a:pt x="728" y="191"/>
                      </a:lnTo>
                      <a:lnTo>
                        <a:pt x="728" y="190"/>
                      </a:lnTo>
                      <a:lnTo>
                        <a:pt x="727" y="190"/>
                      </a:lnTo>
                      <a:lnTo>
                        <a:pt x="727" y="191"/>
                      </a:lnTo>
                      <a:lnTo>
                        <a:pt x="727" y="190"/>
                      </a:lnTo>
                      <a:lnTo>
                        <a:pt x="726" y="190"/>
                      </a:lnTo>
                      <a:lnTo>
                        <a:pt x="725" y="190"/>
                      </a:lnTo>
                      <a:lnTo>
                        <a:pt x="726" y="190"/>
                      </a:lnTo>
                      <a:lnTo>
                        <a:pt x="726" y="189"/>
                      </a:lnTo>
                      <a:lnTo>
                        <a:pt x="725" y="189"/>
                      </a:lnTo>
                      <a:lnTo>
                        <a:pt x="725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3" y="191"/>
                      </a:lnTo>
                      <a:lnTo>
                        <a:pt x="724" y="191"/>
                      </a:lnTo>
                      <a:lnTo>
                        <a:pt x="723" y="192"/>
                      </a:lnTo>
                      <a:lnTo>
                        <a:pt x="724" y="192"/>
                      </a:lnTo>
                      <a:lnTo>
                        <a:pt x="724" y="193"/>
                      </a:lnTo>
                      <a:lnTo>
                        <a:pt x="724" y="194"/>
                      </a:lnTo>
                      <a:lnTo>
                        <a:pt x="723" y="194"/>
                      </a:lnTo>
                      <a:lnTo>
                        <a:pt x="722" y="193"/>
                      </a:lnTo>
                      <a:lnTo>
                        <a:pt x="722" y="194"/>
                      </a:lnTo>
                      <a:lnTo>
                        <a:pt x="721" y="194"/>
                      </a:lnTo>
                      <a:lnTo>
                        <a:pt x="721" y="195"/>
                      </a:lnTo>
                      <a:lnTo>
                        <a:pt x="720" y="195"/>
                      </a:lnTo>
                      <a:lnTo>
                        <a:pt x="721" y="196"/>
                      </a:lnTo>
                      <a:lnTo>
                        <a:pt x="720" y="196"/>
                      </a:lnTo>
                      <a:lnTo>
                        <a:pt x="721" y="196"/>
                      </a:lnTo>
                      <a:lnTo>
                        <a:pt x="721" y="197"/>
                      </a:lnTo>
                      <a:lnTo>
                        <a:pt x="721" y="198"/>
                      </a:lnTo>
                      <a:lnTo>
                        <a:pt x="720" y="198"/>
                      </a:lnTo>
                      <a:lnTo>
                        <a:pt x="720" y="199"/>
                      </a:lnTo>
                      <a:lnTo>
                        <a:pt x="719" y="200"/>
                      </a:lnTo>
                      <a:lnTo>
                        <a:pt x="719" y="201"/>
                      </a:lnTo>
                      <a:lnTo>
                        <a:pt x="720" y="201"/>
                      </a:lnTo>
                      <a:lnTo>
                        <a:pt x="720" y="202"/>
                      </a:lnTo>
                      <a:lnTo>
                        <a:pt x="720" y="203"/>
                      </a:lnTo>
                      <a:lnTo>
                        <a:pt x="720" y="204"/>
                      </a:lnTo>
                      <a:lnTo>
                        <a:pt x="721" y="204"/>
                      </a:lnTo>
                      <a:lnTo>
                        <a:pt x="720" y="204"/>
                      </a:lnTo>
                      <a:lnTo>
                        <a:pt x="720" y="205"/>
                      </a:lnTo>
                      <a:lnTo>
                        <a:pt x="719" y="205"/>
                      </a:lnTo>
                      <a:lnTo>
                        <a:pt x="719" y="206"/>
                      </a:lnTo>
                      <a:lnTo>
                        <a:pt x="720" y="206"/>
                      </a:lnTo>
                      <a:lnTo>
                        <a:pt x="720" y="205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0" y="207"/>
                      </a:lnTo>
                      <a:lnTo>
                        <a:pt x="721" y="206"/>
                      </a:lnTo>
                      <a:lnTo>
                        <a:pt x="722" y="206"/>
                      </a:lnTo>
                      <a:lnTo>
                        <a:pt x="722" y="207"/>
                      </a:lnTo>
                      <a:lnTo>
                        <a:pt x="721" y="207"/>
                      </a:lnTo>
                      <a:lnTo>
                        <a:pt x="720" y="208"/>
                      </a:lnTo>
                      <a:lnTo>
                        <a:pt x="721" y="208"/>
                      </a:lnTo>
                      <a:lnTo>
                        <a:pt x="720" y="208"/>
                      </a:lnTo>
                      <a:lnTo>
                        <a:pt x="720" y="209"/>
                      </a:lnTo>
                      <a:lnTo>
                        <a:pt x="719" y="209"/>
                      </a:lnTo>
                      <a:lnTo>
                        <a:pt x="719" y="210"/>
                      </a:lnTo>
                      <a:lnTo>
                        <a:pt x="719" y="211"/>
                      </a:lnTo>
                      <a:lnTo>
                        <a:pt x="718" y="211"/>
                      </a:lnTo>
                      <a:lnTo>
                        <a:pt x="719" y="211"/>
                      </a:lnTo>
                      <a:lnTo>
                        <a:pt x="719" y="212"/>
                      </a:lnTo>
                      <a:lnTo>
                        <a:pt x="720" y="211"/>
                      </a:lnTo>
                      <a:lnTo>
                        <a:pt x="720" y="212"/>
                      </a:lnTo>
                      <a:lnTo>
                        <a:pt x="719" y="212"/>
                      </a:lnTo>
                      <a:lnTo>
                        <a:pt x="719" y="213"/>
                      </a:lnTo>
                      <a:lnTo>
                        <a:pt x="719" y="214"/>
                      </a:lnTo>
                      <a:lnTo>
                        <a:pt x="719" y="215"/>
                      </a:lnTo>
                      <a:lnTo>
                        <a:pt x="720" y="215"/>
                      </a:lnTo>
                      <a:lnTo>
                        <a:pt x="721" y="216"/>
                      </a:lnTo>
                      <a:lnTo>
                        <a:pt x="721" y="217"/>
                      </a:lnTo>
                      <a:lnTo>
                        <a:pt x="722" y="217"/>
                      </a:lnTo>
                      <a:lnTo>
                        <a:pt x="721" y="217"/>
                      </a:lnTo>
                      <a:lnTo>
                        <a:pt x="721" y="218"/>
                      </a:lnTo>
                      <a:lnTo>
                        <a:pt x="721" y="217"/>
                      </a:lnTo>
                      <a:lnTo>
                        <a:pt x="720" y="217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19" y="219"/>
                      </a:lnTo>
                      <a:lnTo>
                        <a:pt x="719" y="220"/>
                      </a:lnTo>
                      <a:lnTo>
                        <a:pt x="718" y="221"/>
                      </a:lnTo>
                      <a:lnTo>
                        <a:pt x="718" y="222"/>
                      </a:lnTo>
                      <a:lnTo>
                        <a:pt x="719" y="222"/>
                      </a:lnTo>
                      <a:lnTo>
                        <a:pt x="720" y="222"/>
                      </a:lnTo>
                      <a:lnTo>
                        <a:pt x="719" y="222"/>
                      </a:lnTo>
                      <a:lnTo>
                        <a:pt x="719" y="223"/>
                      </a:lnTo>
                      <a:lnTo>
                        <a:pt x="718" y="223"/>
                      </a:lnTo>
                      <a:lnTo>
                        <a:pt x="719" y="224"/>
                      </a:lnTo>
                      <a:lnTo>
                        <a:pt x="718" y="224"/>
                      </a:lnTo>
                      <a:lnTo>
                        <a:pt x="718" y="225"/>
                      </a:lnTo>
                      <a:lnTo>
                        <a:pt x="717" y="225"/>
                      </a:lnTo>
                      <a:lnTo>
                        <a:pt x="716" y="226"/>
                      </a:lnTo>
                      <a:lnTo>
                        <a:pt x="715" y="226"/>
                      </a:lnTo>
                      <a:lnTo>
                        <a:pt x="714" y="226"/>
                      </a:lnTo>
                      <a:lnTo>
                        <a:pt x="714" y="227"/>
                      </a:lnTo>
                      <a:lnTo>
                        <a:pt x="715" y="227"/>
                      </a:lnTo>
                      <a:lnTo>
                        <a:pt x="715" y="228"/>
                      </a:lnTo>
                      <a:lnTo>
                        <a:pt x="716" y="227"/>
                      </a:lnTo>
                      <a:lnTo>
                        <a:pt x="715" y="227"/>
                      </a:lnTo>
                      <a:lnTo>
                        <a:pt x="716" y="227"/>
                      </a:lnTo>
                      <a:lnTo>
                        <a:pt x="717" y="226"/>
                      </a:lnTo>
                      <a:lnTo>
                        <a:pt x="717" y="227"/>
                      </a:lnTo>
                      <a:lnTo>
                        <a:pt x="718" y="226"/>
                      </a:lnTo>
                      <a:lnTo>
                        <a:pt x="718" y="227"/>
                      </a:lnTo>
                      <a:lnTo>
                        <a:pt x="718" y="226"/>
                      </a:lnTo>
                      <a:lnTo>
                        <a:pt x="719" y="226"/>
                      </a:lnTo>
                      <a:lnTo>
                        <a:pt x="720" y="226"/>
                      </a:lnTo>
                      <a:lnTo>
                        <a:pt x="719" y="226"/>
                      </a:lnTo>
                      <a:lnTo>
                        <a:pt x="719" y="227"/>
                      </a:lnTo>
                      <a:lnTo>
                        <a:pt x="718" y="227"/>
                      </a:lnTo>
                      <a:lnTo>
                        <a:pt x="718" y="228"/>
                      </a:lnTo>
                      <a:lnTo>
                        <a:pt x="718" y="229"/>
                      </a:lnTo>
                      <a:lnTo>
                        <a:pt x="717" y="228"/>
                      </a:lnTo>
                      <a:lnTo>
                        <a:pt x="717" y="229"/>
                      </a:lnTo>
                      <a:lnTo>
                        <a:pt x="717" y="230"/>
                      </a:lnTo>
                      <a:lnTo>
                        <a:pt x="717" y="231"/>
                      </a:lnTo>
                      <a:lnTo>
                        <a:pt x="717" y="232"/>
                      </a:lnTo>
                      <a:lnTo>
                        <a:pt x="716" y="232"/>
                      </a:lnTo>
                      <a:lnTo>
                        <a:pt x="715" y="232"/>
                      </a:lnTo>
                      <a:lnTo>
                        <a:pt x="715" y="233"/>
                      </a:lnTo>
                      <a:lnTo>
                        <a:pt x="715" y="234"/>
                      </a:lnTo>
                      <a:lnTo>
                        <a:pt x="715" y="233"/>
                      </a:lnTo>
                      <a:lnTo>
                        <a:pt x="714" y="233"/>
                      </a:lnTo>
                      <a:lnTo>
                        <a:pt x="713" y="233"/>
                      </a:lnTo>
                      <a:lnTo>
                        <a:pt x="713" y="232"/>
                      </a:lnTo>
                      <a:lnTo>
                        <a:pt x="712" y="233"/>
                      </a:lnTo>
                      <a:lnTo>
                        <a:pt x="713" y="233"/>
                      </a:lnTo>
                      <a:lnTo>
                        <a:pt x="713" y="234"/>
                      </a:lnTo>
                      <a:lnTo>
                        <a:pt x="713" y="235"/>
                      </a:lnTo>
                      <a:lnTo>
                        <a:pt x="713" y="236"/>
                      </a:lnTo>
                      <a:lnTo>
                        <a:pt x="712" y="235"/>
                      </a:lnTo>
                      <a:lnTo>
                        <a:pt x="712" y="236"/>
                      </a:lnTo>
                      <a:lnTo>
                        <a:pt x="712" y="237"/>
                      </a:lnTo>
                      <a:lnTo>
                        <a:pt x="711" y="237"/>
                      </a:lnTo>
                      <a:lnTo>
                        <a:pt x="711" y="236"/>
                      </a:lnTo>
                      <a:lnTo>
                        <a:pt x="711" y="237"/>
                      </a:lnTo>
                      <a:lnTo>
                        <a:pt x="711" y="238"/>
                      </a:lnTo>
                      <a:lnTo>
                        <a:pt x="710" y="238"/>
                      </a:lnTo>
                      <a:lnTo>
                        <a:pt x="709" y="238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7"/>
                      </a:lnTo>
                      <a:lnTo>
                        <a:pt x="707" y="238"/>
                      </a:lnTo>
                      <a:lnTo>
                        <a:pt x="707" y="239"/>
                      </a:lnTo>
                      <a:lnTo>
                        <a:pt x="706" y="239"/>
                      </a:lnTo>
                      <a:lnTo>
                        <a:pt x="706" y="238"/>
                      </a:lnTo>
                      <a:lnTo>
                        <a:pt x="706" y="237"/>
                      </a:lnTo>
                      <a:lnTo>
                        <a:pt x="705" y="237"/>
                      </a:lnTo>
                      <a:lnTo>
                        <a:pt x="705" y="236"/>
                      </a:lnTo>
                      <a:lnTo>
                        <a:pt x="706" y="236"/>
                      </a:lnTo>
                      <a:lnTo>
                        <a:pt x="705" y="236"/>
                      </a:lnTo>
                      <a:lnTo>
                        <a:pt x="704" y="237"/>
                      </a:lnTo>
                      <a:lnTo>
                        <a:pt x="705" y="237"/>
                      </a:lnTo>
                      <a:lnTo>
                        <a:pt x="704" y="238"/>
                      </a:lnTo>
                      <a:lnTo>
                        <a:pt x="705" y="238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40"/>
                      </a:lnTo>
                      <a:lnTo>
                        <a:pt x="705" y="240"/>
                      </a:lnTo>
                      <a:lnTo>
                        <a:pt x="705" y="241"/>
                      </a:lnTo>
                      <a:lnTo>
                        <a:pt x="704" y="242"/>
                      </a:lnTo>
                      <a:lnTo>
                        <a:pt x="705" y="242"/>
                      </a:lnTo>
                      <a:lnTo>
                        <a:pt x="705" y="243"/>
                      </a:lnTo>
                      <a:lnTo>
                        <a:pt x="704" y="243"/>
                      </a:lnTo>
                      <a:lnTo>
                        <a:pt x="704" y="244"/>
                      </a:lnTo>
                      <a:lnTo>
                        <a:pt x="704" y="243"/>
                      </a:lnTo>
                      <a:lnTo>
                        <a:pt x="704" y="242"/>
                      </a:lnTo>
                      <a:lnTo>
                        <a:pt x="704" y="243"/>
                      </a:lnTo>
                      <a:lnTo>
                        <a:pt x="703" y="243"/>
                      </a:lnTo>
                      <a:lnTo>
                        <a:pt x="703" y="244"/>
                      </a:lnTo>
                      <a:lnTo>
                        <a:pt x="702" y="244"/>
                      </a:lnTo>
                      <a:lnTo>
                        <a:pt x="703" y="243"/>
                      </a:lnTo>
                      <a:lnTo>
                        <a:pt x="703" y="242"/>
                      </a:lnTo>
                      <a:lnTo>
                        <a:pt x="703" y="243"/>
                      </a:lnTo>
                      <a:lnTo>
                        <a:pt x="704" y="242"/>
                      </a:lnTo>
                      <a:lnTo>
                        <a:pt x="704" y="241"/>
                      </a:lnTo>
                      <a:lnTo>
                        <a:pt x="703" y="241"/>
                      </a:lnTo>
                      <a:lnTo>
                        <a:pt x="702" y="241"/>
                      </a:lnTo>
                      <a:lnTo>
                        <a:pt x="702" y="240"/>
                      </a:lnTo>
                      <a:lnTo>
                        <a:pt x="703" y="240"/>
                      </a:lnTo>
                      <a:lnTo>
                        <a:pt x="702" y="240"/>
                      </a:lnTo>
                      <a:lnTo>
                        <a:pt x="701" y="240"/>
                      </a:lnTo>
                      <a:lnTo>
                        <a:pt x="702" y="239"/>
                      </a:lnTo>
                      <a:lnTo>
                        <a:pt x="701" y="239"/>
                      </a:lnTo>
                      <a:lnTo>
                        <a:pt x="700" y="239"/>
                      </a:lnTo>
                      <a:lnTo>
                        <a:pt x="701" y="239"/>
                      </a:lnTo>
                      <a:lnTo>
                        <a:pt x="701" y="238"/>
                      </a:lnTo>
                      <a:lnTo>
                        <a:pt x="700" y="238"/>
                      </a:lnTo>
                      <a:lnTo>
                        <a:pt x="700" y="239"/>
                      </a:lnTo>
                      <a:lnTo>
                        <a:pt x="699" y="240"/>
                      </a:lnTo>
                      <a:lnTo>
                        <a:pt x="700" y="240"/>
                      </a:lnTo>
                      <a:lnTo>
                        <a:pt x="701" y="240"/>
                      </a:lnTo>
                      <a:lnTo>
                        <a:pt x="701" y="241"/>
                      </a:lnTo>
                      <a:lnTo>
                        <a:pt x="700" y="241"/>
                      </a:lnTo>
                      <a:lnTo>
                        <a:pt x="699" y="241"/>
                      </a:lnTo>
                      <a:lnTo>
                        <a:pt x="699" y="242"/>
                      </a:lnTo>
                      <a:lnTo>
                        <a:pt x="700" y="242"/>
                      </a:lnTo>
                      <a:lnTo>
                        <a:pt x="699" y="243"/>
                      </a:lnTo>
                      <a:lnTo>
                        <a:pt x="700" y="243"/>
                      </a:lnTo>
                      <a:lnTo>
                        <a:pt x="700" y="244"/>
                      </a:lnTo>
                      <a:lnTo>
                        <a:pt x="699" y="244"/>
                      </a:lnTo>
                      <a:lnTo>
                        <a:pt x="698" y="244"/>
                      </a:lnTo>
                      <a:lnTo>
                        <a:pt x="697" y="244"/>
                      </a:lnTo>
                      <a:lnTo>
                        <a:pt x="697" y="245"/>
                      </a:lnTo>
                      <a:lnTo>
                        <a:pt x="698" y="245"/>
                      </a:lnTo>
                      <a:lnTo>
                        <a:pt x="699" y="245"/>
                      </a:lnTo>
                      <a:lnTo>
                        <a:pt x="699" y="246"/>
                      </a:lnTo>
                      <a:lnTo>
                        <a:pt x="699" y="245"/>
                      </a:lnTo>
                      <a:lnTo>
                        <a:pt x="700" y="245"/>
                      </a:lnTo>
                      <a:lnTo>
                        <a:pt x="699" y="246"/>
                      </a:lnTo>
                      <a:lnTo>
                        <a:pt x="699" y="247"/>
                      </a:lnTo>
                      <a:lnTo>
                        <a:pt x="699" y="248"/>
                      </a:lnTo>
                      <a:lnTo>
                        <a:pt x="699" y="249"/>
                      </a:lnTo>
                      <a:lnTo>
                        <a:pt x="700" y="249"/>
                      </a:lnTo>
                      <a:lnTo>
                        <a:pt x="700" y="250"/>
                      </a:lnTo>
                      <a:lnTo>
                        <a:pt x="700" y="251"/>
                      </a:lnTo>
                      <a:lnTo>
                        <a:pt x="700" y="250"/>
                      </a:lnTo>
                      <a:lnTo>
                        <a:pt x="701" y="250"/>
                      </a:lnTo>
                      <a:lnTo>
                        <a:pt x="700" y="249"/>
                      </a:lnTo>
                      <a:lnTo>
                        <a:pt x="701" y="249"/>
                      </a:lnTo>
                      <a:lnTo>
                        <a:pt x="700" y="249"/>
                      </a:lnTo>
                      <a:lnTo>
                        <a:pt x="701" y="248"/>
                      </a:lnTo>
                      <a:lnTo>
                        <a:pt x="701" y="249"/>
                      </a:lnTo>
                      <a:lnTo>
                        <a:pt x="702" y="249"/>
                      </a:lnTo>
                      <a:lnTo>
                        <a:pt x="701" y="250"/>
                      </a:lnTo>
                      <a:lnTo>
                        <a:pt x="702" y="250"/>
                      </a:lnTo>
                      <a:lnTo>
                        <a:pt x="703" y="250"/>
                      </a:lnTo>
                      <a:lnTo>
                        <a:pt x="702" y="251"/>
                      </a:lnTo>
                      <a:lnTo>
                        <a:pt x="703" y="251"/>
                      </a:lnTo>
                      <a:lnTo>
                        <a:pt x="703" y="252"/>
                      </a:lnTo>
                      <a:lnTo>
                        <a:pt x="704" y="252"/>
                      </a:lnTo>
                      <a:lnTo>
                        <a:pt x="704" y="253"/>
                      </a:lnTo>
                      <a:lnTo>
                        <a:pt x="705" y="253"/>
                      </a:lnTo>
                      <a:lnTo>
                        <a:pt x="706" y="253"/>
                      </a:lnTo>
                      <a:lnTo>
                        <a:pt x="705" y="253"/>
                      </a:lnTo>
                      <a:lnTo>
                        <a:pt x="707" y="253"/>
                      </a:lnTo>
                      <a:lnTo>
                        <a:pt x="707" y="254"/>
                      </a:lnTo>
                      <a:lnTo>
                        <a:pt x="706" y="254"/>
                      </a:lnTo>
                      <a:lnTo>
                        <a:pt x="707" y="254"/>
                      </a:lnTo>
                      <a:lnTo>
                        <a:pt x="706" y="255"/>
                      </a:lnTo>
                      <a:lnTo>
                        <a:pt x="707" y="255"/>
                      </a:lnTo>
                      <a:lnTo>
                        <a:pt x="708" y="255"/>
                      </a:lnTo>
                      <a:lnTo>
                        <a:pt x="708" y="256"/>
                      </a:lnTo>
                      <a:lnTo>
                        <a:pt x="709" y="256"/>
                      </a:lnTo>
                      <a:lnTo>
                        <a:pt x="708" y="255"/>
                      </a:lnTo>
                      <a:lnTo>
                        <a:pt x="708" y="254"/>
                      </a:lnTo>
                      <a:lnTo>
                        <a:pt x="707" y="254"/>
                      </a:lnTo>
                      <a:lnTo>
                        <a:pt x="707" y="253"/>
                      </a:lnTo>
                      <a:lnTo>
                        <a:pt x="707" y="252"/>
                      </a:lnTo>
                      <a:lnTo>
                        <a:pt x="706" y="252"/>
                      </a:lnTo>
                      <a:lnTo>
                        <a:pt x="705" y="251"/>
                      </a:lnTo>
                      <a:lnTo>
                        <a:pt x="704" y="251"/>
                      </a:lnTo>
                      <a:lnTo>
                        <a:pt x="704" y="250"/>
                      </a:lnTo>
                      <a:lnTo>
                        <a:pt x="703" y="249"/>
                      </a:lnTo>
                      <a:lnTo>
                        <a:pt x="702" y="248"/>
                      </a:lnTo>
                      <a:lnTo>
                        <a:pt x="702" y="247"/>
                      </a:lnTo>
                      <a:lnTo>
                        <a:pt x="702" y="246"/>
                      </a:lnTo>
                      <a:lnTo>
                        <a:pt x="703" y="246"/>
                      </a:lnTo>
                      <a:lnTo>
                        <a:pt x="703" y="245"/>
                      </a:lnTo>
                      <a:lnTo>
                        <a:pt x="703" y="246"/>
                      </a:lnTo>
                      <a:lnTo>
                        <a:pt x="704" y="245"/>
                      </a:lnTo>
                      <a:lnTo>
                        <a:pt x="705" y="246"/>
                      </a:lnTo>
                      <a:lnTo>
                        <a:pt x="705" y="245"/>
                      </a:lnTo>
                      <a:lnTo>
                        <a:pt x="706" y="245"/>
                      </a:lnTo>
                      <a:lnTo>
                        <a:pt x="707" y="245"/>
                      </a:lnTo>
                      <a:lnTo>
                        <a:pt x="708" y="244"/>
                      </a:lnTo>
                      <a:lnTo>
                        <a:pt x="708" y="245"/>
                      </a:lnTo>
                      <a:lnTo>
                        <a:pt x="709" y="244"/>
                      </a:lnTo>
                      <a:lnTo>
                        <a:pt x="710" y="244"/>
                      </a:lnTo>
                      <a:lnTo>
                        <a:pt x="711" y="244"/>
                      </a:lnTo>
                      <a:lnTo>
                        <a:pt x="711" y="243"/>
                      </a:lnTo>
                      <a:lnTo>
                        <a:pt x="712" y="243"/>
                      </a:lnTo>
                      <a:lnTo>
                        <a:pt x="713" y="243"/>
                      </a:lnTo>
                      <a:lnTo>
                        <a:pt x="715" y="243"/>
                      </a:lnTo>
                      <a:lnTo>
                        <a:pt x="715" y="242"/>
                      </a:lnTo>
                      <a:lnTo>
                        <a:pt x="716" y="242"/>
                      </a:lnTo>
                      <a:lnTo>
                        <a:pt x="716" y="241"/>
                      </a:lnTo>
                      <a:lnTo>
                        <a:pt x="717" y="241"/>
                      </a:lnTo>
                      <a:lnTo>
                        <a:pt x="718" y="241"/>
                      </a:lnTo>
                      <a:lnTo>
                        <a:pt x="719" y="242"/>
                      </a:lnTo>
                      <a:lnTo>
                        <a:pt x="720" y="242"/>
                      </a:lnTo>
                      <a:lnTo>
                        <a:pt x="720" y="241"/>
                      </a:lnTo>
                      <a:lnTo>
                        <a:pt x="721" y="242"/>
                      </a:lnTo>
                      <a:lnTo>
                        <a:pt x="722" y="242"/>
                      </a:lnTo>
                      <a:lnTo>
                        <a:pt x="722" y="243"/>
                      </a:lnTo>
                      <a:lnTo>
                        <a:pt x="723" y="243"/>
                      </a:lnTo>
                      <a:lnTo>
                        <a:pt x="724" y="243"/>
                      </a:lnTo>
                      <a:lnTo>
                        <a:pt x="724" y="244"/>
                      </a:lnTo>
                      <a:lnTo>
                        <a:pt x="725" y="244"/>
                      </a:lnTo>
                      <a:lnTo>
                        <a:pt x="726" y="245"/>
                      </a:lnTo>
                      <a:lnTo>
                        <a:pt x="726" y="246"/>
                      </a:lnTo>
                      <a:lnTo>
                        <a:pt x="727" y="246"/>
                      </a:lnTo>
                      <a:lnTo>
                        <a:pt x="727" y="247"/>
                      </a:lnTo>
                      <a:lnTo>
                        <a:pt x="726" y="246"/>
                      </a:lnTo>
                      <a:lnTo>
                        <a:pt x="726" y="247"/>
                      </a:lnTo>
                      <a:lnTo>
                        <a:pt x="727" y="248"/>
                      </a:lnTo>
                      <a:lnTo>
                        <a:pt x="727" y="249"/>
                      </a:lnTo>
                      <a:lnTo>
                        <a:pt x="728" y="250"/>
                      </a:lnTo>
                      <a:lnTo>
                        <a:pt x="728" y="249"/>
                      </a:lnTo>
                      <a:lnTo>
                        <a:pt x="729" y="250"/>
                      </a:lnTo>
                      <a:lnTo>
                        <a:pt x="729" y="251"/>
                      </a:lnTo>
                      <a:lnTo>
                        <a:pt x="730" y="251"/>
                      </a:lnTo>
                      <a:lnTo>
                        <a:pt x="731" y="251"/>
                      </a:lnTo>
                      <a:lnTo>
                        <a:pt x="732" y="251"/>
                      </a:lnTo>
                      <a:lnTo>
                        <a:pt x="733" y="251"/>
                      </a:lnTo>
                      <a:lnTo>
                        <a:pt x="733" y="252"/>
                      </a:lnTo>
                      <a:lnTo>
                        <a:pt x="734" y="252"/>
                      </a:lnTo>
                      <a:lnTo>
                        <a:pt x="735" y="252"/>
                      </a:lnTo>
                      <a:lnTo>
                        <a:pt x="736" y="252"/>
                      </a:lnTo>
                      <a:lnTo>
                        <a:pt x="737" y="253"/>
                      </a:lnTo>
                      <a:lnTo>
                        <a:pt x="736" y="253"/>
                      </a:lnTo>
                      <a:lnTo>
                        <a:pt x="736" y="254"/>
                      </a:lnTo>
                      <a:lnTo>
                        <a:pt x="737" y="254"/>
                      </a:lnTo>
                      <a:lnTo>
                        <a:pt x="737" y="255"/>
                      </a:lnTo>
                      <a:lnTo>
                        <a:pt x="736" y="255"/>
                      </a:lnTo>
                      <a:lnTo>
                        <a:pt x="736" y="256"/>
                      </a:lnTo>
                      <a:lnTo>
                        <a:pt x="737" y="255"/>
                      </a:lnTo>
                      <a:lnTo>
                        <a:pt x="737" y="256"/>
                      </a:lnTo>
                      <a:lnTo>
                        <a:pt x="738" y="255"/>
                      </a:lnTo>
                      <a:lnTo>
                        <a:pt x="739" y="255"/>
                      </a:lnTo>
                      <a:lnTo>
                        <a:pt x="739" y="256"/>
                      </a:lnTo>
                      <a:lnTo>
                        <a:pt x="737" y="258"/>
                      </a:lnTo>
                      <a:lnTo>
                        <a:pt x="737" y="259"/>
                      </a:lnTo>
                      <a:lnTo>
                        <a:pt x="736" y="259"/>
                      </a:lnTo>
                      <a:lnTo>
                        <a:pt x="735" y="261"/>
                      </a:lnTo>
                      <a:lnTo>
                        <a:pt x="733" y="263"/>
                      </a:lnTo>
                      <a:lnTo>
                        <a:pt x="731" y="266"/>
                      </a:lnTo>
                      <a:lnTo>
                        <a:pt x="729" y="267"/>
                      </a:lnTo>
                      <a:lnTo>
                        <a:pt x="725" y="273"/>
                      </a:lnTo>
                      <a:lnTo>
                        <a:pt x="722" y="277"/>
                      </a:lnTo>
                      <a:lnTo>
                        <a:pt x="720" y="280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6" y="286"/>
                      </a:lnTo>
                      <a:lnTo>
                        <a:pt x="711" y="293"/>
                      </a:lnTo>
                      <a:lnTo>
                        <a:pt x="710" y="296"/>
                      </a:lnTo>
                      <a:lnTo>
                        <a:pt x="709" y="296"/>
                      </a:lnTo>
                      <a:lnTo>
                        <a:pt x="709" y="297"/>
                      </a:lnTo>
                      <a:lnTo>
                        <a:pt x="708" y="298"/>
                      </a:lnTo>
                      <a:lnTo>
                        <a:pt x="708" y="299"/>
                      </a:lnTo>
                      <a:lnTo>
                        <a:pt x="707" y="301"/>
                      </a:lnTo>
                      <a:lnTo>
                        <a:pt x="705" y="304"/>
                      </a:lnTo>
                      <a:lnTo>
                        <a:pt x="704" y="306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1" y="312"/>
                      </a:lnTo>
                      <a:lnTo>
                        <a:pt x="698" y="317"/>
                      </a:lnTo>
                      <a:lnTo>
                        <a:pt x="697" y="319"/>
                      </a:lnTo>
                      <a:lnTo>
                        <a:pt x="696" y="322"/>
                      </a:lnTo>
                      <a:lnTo>
                        <a:pt x="695" y="324"/>
                      </a:lnTo>
                      <a:lnTo>
                        <a:pt x="693" y="328"/>
                      </a:lnTo>
                      <a:lnTo>
                        <a:pt x="690" y="334"/>
                      </a:lnTo>
                      <a:lnTo>
                        <a:pt x="687" y="340"/>
                      </a:lnTo>
                      <a:lnTo>
                        <a:pt x="685" y="346"/>
                      </a:lnTo>
                      <a:lnTo>
                        <a:pt x="684" y="348"/>
                      </a:lnTo>
                      <a:lnTo>
                        <a:pt x="683" y="350"/>
                      </a:lnTo>
                      <a:lnTo>
                        <a:pt x="682" y="352"/>
                      </a:lnTo>
                      <a:lnTo>
                        <a:pt x="682" y="354"/>
                      </a:lnTo>
                      <a:lnTo>
                        <a:pt x="681" y="356"/>
                      </a:lnTo>
                      <a:lnTo>
                        <a:pt x="678" y="363"/>
                      </a:lnTo>
                      <a:lnTo>
                        <a:pt x="677" y="365"/>
                      </a:lnTo>
                      <a:lnTo>
                        <a:pt x="676" y="366"/>
                      </a:lnTo>
                      <a:lnTo>
                        <a:pt x="676" y="367"/>
                      </a:lnTo>
                      <a:lnTo>
                        <a:pt x="675" y="370"/>
                      </a:lnTo>
                      <a:lnTo>
                        <a:pt x="674" y="372"/>
                      </a:lnTo>
                      <a:lnTo>
                        <a:pt x="672" y="376"/>
                      </a:lnTo>
                      <a:lnTo>
                        <a:pt x="669" y="380"/>
                      </a:lnTo>
                      <a:lnTo>
                        <a:pt x="668" y="380"/>
                      </a:lnTo>
                      <a:lnTo>
                        <a:pt x="668" y="381"/>
                      </a:lnTo>
                      <a:lnTo>
                        <a:pt x="666" y="383"/>
                      </a:lnTo>
                      <a:lnTo>
                        <a:pt x="666" y="384"/>
                      </a:lnTo>
                      <a:lnTo>
                        <a:pt x="665" y="386"/>
                      </a:lnTo>
                      <a:lnTo>
                        <a:pt x="659" y="392"/>
                      </a:lnTo>
                      <a:lnTo>
                        <a:pt x="657" y="396"/>
                      </a:lnTo>
                      <a:lnTo>
                        <a:pt x="655" y="398"/>
                      </a:lnTo>
                      <a:lnTo>
                        <a:pt x="648" y="408"/>
                      </a:lnTo>
                      <a:lnTo>
                        <a:pt x="645" y="413"/>
                      </a:lnTo>
                      <a:lnTo>
                        <a:pt x="641" y="418"/>
                      </a:lnTo>
                      <a:lnTo>
                        <a:pt x="640" y="419"/>
                      </a:lnTo>
                      <a:lnTo>
                        <a:pt x="637" y="422"/>
                      </a:lnTo>
                      <a:lnTo>
                        <a:pt x="635" y="425"/>
                      </a:lnTo>
                      <a:lnTo>
                        <a:pt x="633" y="428"/>
                      </a:lnTo>
                      <a:lnTo>
                        <a:pt x="632" y="430"/>
                      </a:lnTo>
                      <a:lnTo>
                        <a:pt x="628" y="436"/>
                      </a:lnTo>
                      <a:lnTo>
                        <a:pt x="625" y="440"/>
                      </a:lnTo>
                      <a:lnTo>
                        <a:pt x="623" y="441"/>
                      </a:lnTo>
                      <a:lnTo>
                        <a:pt x="623" y="442"/>
                      </a:lnTo>
                      <a:lnTo>
                        <a:pt x="622" y="443"/>
                      </a:lnTo>
                      <a:lnTo>
                        <a:pt x="621" y="444"/>
                      </a:lnTo>
                      <a:lnTo>
                        <a:pt x="621" y="445"/>
                      </a:lnTo>
                      <a:lnTo>
                        <a:pt x="613" y="452"/>
                      </a:lnTo>
                      <a:lnTo>
                        <a:pt x="610" y="454"/>
                      </a:lnTo>
                      <a:lnTo>
                        <a:pt x="609" y="455"/>
                      </a:lnTo>
                      <a:lnTo>
                        <a:pt x="607" y="457"/>
                      </a:lnTo>
                      <a:lnTo>
                        <a:pt x="605" y="459"/>
                      </a:lnTo>
                      <a:lnTo>
                        <a:pt x="601" y="461"/>
                      </a:lnTo>
                      <a:lnTo>
                        <a:pt x="599" y="464"/>
                      </a:lnTo>
                      <a:lnTo>
                        <a:pt x="595" y="468"/>
                      </a:lnTo>
                      <a:lnTo>
                        <a:pt x="593" y="470"/>
                      </a:lnTo>
                      <a:lnTo>
                        <a:pt x="590" y="472"/>
                      </a:lnTo>
                      <a:lnTo>
                        <a:pt x="589" y="474"/>
                      </a:lnTo>
                      <a:lnTo>
                        <a:pt x="588" y="474"/>
                      </a:lnTo>
                      <a:lnTo>
                        <a:pt x="588" y="475"/>
                      </a:lnTo>
                      <a:lnTo>
                        <a:pt x="587" y="476"/>
                      </a:lnTo>
                      <a:lnTo>
                        <a:pt x="586" y="476"/>
                      </a:lnTo>
                      <a:lnTo>
                        <a:pt x="586" y="477"/>
                      </a:lnTo>
                      <a:lnTo>
                        <a:pt x="584" y="479"/>
                      </a:lnTo>
                      <a:lnTo>
                        <a:pt x="582" y="481"/>
                      </a:lnTo>
                      <a:lnTo>
                        <a:pt x="581" y="482"/>
                      </a:lnTo>
                      <a:lnTo>
                        <a:pt x="579" y="483"/>
                      </a:lnTo>
                      <a:lnTo>
                        <a:pt x="570" y="490"/>
                      </a:lnTo>
                      <a:lnTo>
                        <a:pt x="566" y="493"/>
                      </a:lnTo>
                      <a:lnTo>
                        <a:pt x="566" y="494"/>
                      </a:lnTo>
                      <a:lnTo>
                        <a:pt x="565" y="494"/>
                      </a:lnTo>
                      <a:lnTo>
                        <a:pt x="564" y="495"/>
                      </a:lnTo>
                      <a:lnTo>
                        <a:pt x="562" y="496"/>
                      </a:lnTo>
                      <a:lnTo>
                        <a:pt x="561" y="497"/>
                      </a:lnTo>
                      <a:lnTo>
                        <a:pt x="559" y="498"/>
                      </a:lnTo>
                      <a:lnTo>
                        <a:pt x="558" y="499"/>
                      </a:lnTo>
                      <a:lnTo>
                        <a:pt x="557" y="500"/>
                      </a:lnTo>
                      <a:lnTo>
                        <a:pt x="556" y="500"/>
                      </a:lnTo>
                      <a:lnTo>
                        <a:pt x="554" y="501"/>
                      </a:lnTo>
                      <a:lnTo>
                        <a:pt x="553" y="502"/>
                      </a:lnTo>
                      <a:lnTo>
                        <a:pt x="552" y="502"/>
                      </a:lnTo>
                      <a:lnTo>
                        <a:pt x="550" y="503"/>
                      </a:lnTo>
                      <a:lnTo>
                        <a:pt x="548" y="505"/>
                      </a:lnTo>
                      <a:lnTo>
                        <a:pt x="547" y="505"/>
                      </a:lnTo>
                      <a:lnTo>
                        <a:pt x="545" y="506"/>
                      </a:lnTo>
                      <a:lnTo>
                        <a:pt x="544" y="507"/>
                      </a:lnTo>
                      <a:lnTo>
                        <a:pt x="543" y="507"/>
                      </a:lnTo>
                      <a:lnTo>
                        <a:pt x="540" y="509"/>
                      </a:lnTo>
                      <a:lnTo>
                        <a:pt x="539" y="509"/>
                      </a:lnTo>
                      <a:lnTo>
                        <a:pt x="538" y="509"/>
                      </a:lnTo>
                      <a:lnTo>
                        <a:pt x="530" y="513"/>
                      </a:lnTo>
                      <a:lnTo>
                        <a:pt x="525" y="517"/>
                      </a:lnTo>
                      <a:lnTo>
                        <a:pt x="520" y="520"/>
                      </a:lnTo>
                      <a:lnTo>
                        <a:pt x="517" y="522"/>
                      </a:lnTo>
                      <a:lnTo>
                        <a:pt x="513" y="526"/>
                      </a:lnTo>
                      <a:lnTo>
                        <a:pt x="512" y="527"/>
                      </a:lnTo>
                      <a:lnTo>
                        <a:pt x="509" y="530"/>
                      </a:lnTo>
                      <a:lnTo>
                        <a:pt x="507" y="533"/>
                      </a:lnTo>
                      <a:lnTo>
                        <a:pt x="506" y="534"/>
                      </a:lnTo>
                      <a:lnTo>
                        <a:pt x="504" y="535"/>
                      </a:lnTo>
                      <a:lnTo>
                        <a:pt x="503" y="537"/>
                      </a:lnTo>
                      <a:lnTo>
                        <a:pt x="500" y="539"/>
                      </a:lnTo>
                      <a:lnTo>
                        <a:pt x="500" y="540"/>
                      </a:lnTo>
                      <a:lnTo>
                        <a:pt x="499" y="541"/>
                      </a:lnTo>
                      <a:lnTo>
                        <a:pt x="499" y="542"/>
                      </a:lnTo>
                      <a:lnTo>
                        <a:pt x="499" y="543"/>
                      </a:lnTo>
                      <a:lnTo>
                        <a:pt x="500" y="544"/>
                      </a:lnTo>
                      <a:lnTo>
                        <a:pt x="499" y="544"/>
                      </a:lnTo>
                      <a:lnTo>
                        <a:pt x="499" y="543"/>
                      </a:lnTo>
                      <a:lnTo>
                        <a:pt x="498" y="541"/>
                      </a:lnTo>
                      <a:lnTo>
                        <a:pt x="497" y="542"/>
                      </a:lnTo>
                      <a:lnTo>
                        <a:pt x="496" y="542"/>
                      </a:lnTo>
                      <a:lnTo>
                        <a:pt x="495" y="542"/>
                      </a:lnTo>
                      <a:lnTo>
                        <a:pt x="494" y="543"/>
                      </a:lnTo>
                      <a:lnTo>
                        <a:pt x="494" y="544"/>
                      </a:lnTo>
                      <a:lnTo>
                        <a:pt x="493" y="544"/>
                      </a:lnTo>
                      <a:lnTo>
                        <a:pt x="491" y="546"/>
                      </a:lnTo>
                      <a:lnTo>
                        <a:pt x="490" y="547"/>
                      </a:lnTo>
                      <a:lnTo>
                        <a:pt x="489" y="547"/>
                      </a:lnTo>
                      <a:lnTo>
                        <a:pt x="487" y="549"/>
                      </a:lnTo>
                      <a:lnTo>
                        <a:pt x="486" y="550"/>
                      </a:lnTo>
                      <a:lnTo>
                        <a:pt x="486" y="551"/>
                      </a:lnTo>
                      <a:lnTo>
                        <a:pt x="484" y="553"/>
                      </a:lnTo>
                      <a:lnTo>
                        <a:pt x="482" y="555"/>
                      </a:lnTo>
                      <a:lnTo>
                        <a:pt x="479" y="560"/>
                      </a:lnTo>
                      <a:lnTo>
                        <a:pt x="476" y="565"/>
                      </a:lnTo>
                      <a:lnTo>
                        <a:pt x="475" y="566"/>
                      </a:lnTo>
                      <a:lnTo>
                        <a:pt x="474" y="568"/>
                      </a:lnTo>
                      <a:lnTo>
                        <a:pt x="473" y="572"/>
                      </a:lnTo>
                      <a:lnTo>
                        <a:pt x="472" y="573"/>
                      </a:lnTo>
                      <a:lnTo>
                        <a:pt x="471" y="576"/>
                      </a:lnTo>
                      <a:lnTo>
                        <a:pt x="470" y="576"/>
                      </a:lnTo>
                      <a:lnTo>
                        <a:pt x="469" y="579"/>
                      </a:lnTo>
                      <a:lnTo>
                        <a:pt x="469" y="580"/>
                      </a:lnTo>
                      <a:lnTo>
                        <a:pt x="468" y="583"/>
                      </a:lnTo>
                      <a:lnTo>
                        <a:pt x="466" y="587"/>
                      </a:lnTo>
                      <a:lnTo>
                        <a:pt x="465" y="589"/>
                      </a:lnTo>
                      <a:lnTo>
                        <a:pt x="463" y="597"/>
                      </a:lnTo>
                      <a:lnTo>
                        <a:pt x="463" y="598"/>
                      </a:lnTo>
                      <a:lnTo>
                        <a:pt x="462" y="601"/>
                      </a:lnTo>
                      <a:lnTo>
                        <a:pt x="462" y="603"/>
                      </a:lnTo>
                      <a:lnTo>
                        <a:pt x="461" y="603"/>
                      </a:lnTo>
                      <a:lnTo>
                        <a:pt x="461" y="605"/>
                      </a:lnTo>
                      <a:lnTo>
                        <a:pt x="460" y="607"/>
                      </a:lnTo>
                      <a:lnTo>
                        <a:pt x="460" y="608"/>
                      </a:lnTo>
                      <a:lnTo>
                        <a:pt x="459" y="608"/>
                      </a:lnTo>
                      <a:lnTo>
                        <a:pt x="459" y="609"/>
                      </a:lnTo>
                      <a:lnTo>
                        <a:pt x="458" y="611"/>
                      </a:lnTo>
                      <a:lnTo>
                        <a:pt x="458" y="612"/>
                      </a:lnTo>
                      <a:lnTo>
                        <a:pt x="457" y="615"/>
                      </a:lnTo>
                      <a:lnTo>
                        <a:pt x="456" y="617"/>
                      </a:lnTo>
                      <a:lnTo>
                        <a:pt x="455" y="619"/>
                      </a:lnTo>
                      <a:lnTo>
                        <a:pt x="452" y="623"/>
                      </a:lnTo>
                      <a:lnTo>
                        <a:pt x="448" y="630"/>
                      </a:lnTo>
                      <a:lnTo>
                        <a:pt x="447" y="634"/>
                      </a:lnTo>
                      <a:lnTo>
                        <a:pt x="446" y="635"/>
                      </a:lnTo>
                      <a:lnTo>
                        <a:pt x="445" y="637"/>
                      </a:lnTo>
                      <a:lnTo>
                        <a:pt x="444" y="638"/>
                      </a:lnTo>
                      <a:lnTo>
                        <a:pt x="444" y="639"/>
                      </a:lnTo>
                      <a:lnTo>
                        <a:pt x="442" y="642"/>
                      </a:lnTo>
                      <a:lnTo>
                        <a:pt x="441" y="643"/>
                      </a:lnTo>
                      <a:lnTo>
                        <a:pt x="441" y="644"/>
                      </a:lnTo>
                      <a:lnTo>
                        <a:pt x="440" y="645"/>
                      </a:lnTo>
                      <a:lnTo>
                        <a:pt x="438" y="646"/>
                      </a:lnTo>
                      <a:lnTo>
                        <a:pt x="437" y="648"/>
                      </a:lnTo>
                      <a:lnTo>
                        <a:pt x="436" y="649"/>
                      </a:lnTo>
                      <a:lnTo>
                        <a:pt x="436" y="650"/>
                      </a:lnTo>
                      <a:lnTo>
                        <a:pt x="435" y="651"/>
                      </a:lnTo>
                      <a:lnTo>
                        <a:pt x="434" y="652"/>
                      </a:lnTo>
                      <a:lnTo>
                        <a:pt x="433" y="653"/>
                      </a:lnTo>
                      <a:lnTo>
                        <a:pt x="430" y="656"/>
                      </a:lnTo>
                      <a:lnTo>
                        <a:pt x="428" y="658"/>
                      </a:lnTo>
                      <a:lnTo>
                        <a:pt x="425" y="660"/>
                      </a:lnTo>
                      <a:lnTo>
                        <a:pt x="423" y="662"/>
                      </a:lnTo>
                      <a:lnTo>
                        <a:pt x="419" y="666"/>
                      </a:lnTo>
                      <a:lnTo>
                        <a:pt x="414" y="670"/>
                      </a:lnTo>
                      <a:lnTo>
                        <a:pt x="413" y="670"/>
                      </a:lnTo>
                      <a:lnTo>
                        <a:pt x="406" y="677"/>
                      </a:lnTo>
                      <a:lnTo>
                        <a:pt x="405" y="677"/>
                      </a:lnTo>
                      <a:lnTo>
                        <a:pt x="404" y="678"/>
                      </a:lnTo>
                      <a:lnTo>
                        <a:pt x="403" y="679"/>
                      </a:lnTo>
                      <a:lnTo>
                        <a:pt x="397" y="684"/>
                      </a:lnTo>
                      <a:lnTo>
                        <a:pt x="394" y="686"/>
                      </a:lnTo>
                      <a:lnTo>
                        <a:pt x="394" y="687"/>
                      </a:lnTo>
                      <a:lnTo>
                        <a:pt x="391" y="689"/>
                      </a:lnTo>
                      <a:lnTo>
                        <a:pt x="390" y="690"/>
                      </a:lnTo>
                      <a:lnTo>
                        <a:pt x="389" y="691"/>
                      </a:lnTo>
                      <a:lnTo>
                        <a:pt x="385" y="694"/>
                      </a:lnTo>
                      <a:lnTo>
                        <a:pt x="383" y="695"/>
                      </a:lnTo>
                      <a:lnTo>
                        <a:pt x="383" y="696"/>
                      </a:lnTo>
                      <a:lnTo>
                        <a:pt x="381" y="697"/>
                      </a:lnTo>
                      <a:lnTo>
                        <a:pt x="380" y="698"/>
                      </a:lnTo>
                      <a:lnTo>
                        <a:pt x="377" y="700"/>
                      </a:lnTo>
                      <a:lnTo>
                        <a:pt x="375" y="701"/>
                      </a:lnTo>
                      <a:lnTo>
                        <a:pt x="373" y="703"/>
                      </a:lnTo>
                      <a:lnTo>
                        <a:pt x="372" y="703"/>
                      </a:lnTo>
                      <a:lnTo>
                        <a:pt x="371" y="703"/>
                      </a:lnTo>
                      <a:lnTo>
                        <a:pt x="370" y="703"/>
                      </a:lnTo>
                      <a:lnTo>
                        <a:pt x="369" y="703"/>
                      </a:lnTo>
                      <a:lnTo>
                        <a:pt x="368" y="702"/>
                      </a:lnTo>
                      <a:lnTo>
                        <a:pt x="368" y="701"/>
                      </a:lnTo>
                      <a:lnTo>
                        <a:pt x="368" y="700"/>
                      </a:lnTo>
                      <a:lnTo>
                        <a:pt x="368" y="699"/>
                      </a:lnTo>
                      <a:lnTo>
                        <a:pt x="367" y="699"/>
                      </a:lnTo>
                      <a:lnTo>
                        <a:pt x="367" y="698"/>
                      </a:lnTo>
                      <a:lnTo>
                        <a:pt x="368" y="698"/>
                      </a:lnTo>
                      <a:lnTo>
                        <a:pt x="367" y="697"/>
                      </a:lnTo>
                      <a:lnTo>
                        <a:pt x="367" y="698"/>
                      </a:lnTo>
                      <a:lnTo>
                        <a:pt x="367" y="697"/>
                      </a:lnTo>
                      <a:lnTo>
                        <a:pt x="360" y="696"/>
                      </a:lnTo>
                      <a:lnTo>
                        <a:pt x="359" y="696"/>
                      </a:lnTo>
                      <a:lnTo>
                        <a:pt x="359" y="695"/>
                      </a:lnTo>
                      <a:lnTo>
                        <a:pt x="360" y="695"/>
                      </a:lnTo>
                      <a:lnTo>
                        <a:pt x="360" y="694"/>
                      </a:lnTo>
                      <a:lnTo>
                        <a:pt x="359" y="694"/>
                      </a:lnTo>
                      <a:lnTo>
                        <a:pt x="359" y="693"/>
                      </a:lnTo>
                      <a:lnTo>
                        <a:pt x="359" y="692"/>
                      </a:lnTo>
                      <a:lnTo>
                        <a:pt x="360" y="692"/>
                      </a:lnTo>
                      <a:lnTo>
                        <a:pt x="360" y="691"/>
                      </a:lnTo>
                      <a:lnTo>
                        <a:pt x="360" y="690"/>
                      </a:lnTo>
                      <a:lnTo>
                        <a:pt x="360" y="689"/>
                      </a:lnTo>
                      <a:lnTo>
                        <a:pt x="359" y="688"/>
                      </a:lnTo>
                      <a:lnTo>
                        <a:pt x="360" y="688"/>
                      </a:lnTo>
                      <a:lnTo>
                        <a:pt x="360" y="687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3" name="Freeform 481"/>
                <p:cNvSpPr>
                  <a:spLocks/>
                </p:cNvSpPr>
                <p:nvPr/>
              </p:nvSpPr>
              <p:spPr bwMode="auto">
                <a:xfrm>
                  <a:off x="2452688" y="4902200"/>
                  <a:ext cx="528637" cy="366713"/>
                </a:xfrm>
                <a:custGeom>
                  <a:avLst/>
                  <a:gdLst>
                    <a:gd name="T0" fmla="*/ 2147483646 w 514"/>
                    <a:gd name="T1" fmla="*/ 2147483646 h 357"/>
                    <a:gd name="T2" fmla="*/ 2147483646 w 514"/>
                    <a:gd name="T3" fmla="*/ 2147483646 h 357"/>
                    <a:gd name="T4" fmla="*/ 2147483646 w 514"/>
                    <a:gd name="T5" fmla="*/ 2147483646 h 357"/>
                    <a:gd name="T6" fmla="*/ 2147483646 w 514"/>
                    <a:gd name="T7" fmla="*/ 2147483646 h 357"/>
                    <a:gd name="T8" fmla="*/ 2147483646 w 514"/>
                    <a:gd name="T9" fmla="*/ 2147483646 h 357"/>
                    <a:gd name="T10" fmla="*/ 2147483646 w 514"/>
                    <a:gd name="T11" fmla="*/ 2147483646 h 357"/>
                    <a:gd name="T12" fmla="*/ 2147483646 w 514"/>
                    <a:gd name="T13" fmla="*/ 2147483646 h 357"/>
                    <a:gd name="T14" fmla="*/ 2147483646 w 514"/>
                    <a:gd name="T15" fmla="*/ 2147483646 h 357"/>
                    <a:gd name="T16" fmla="*/ 2147483646 w 514"/>
                    <a:gd name="T17" fmla="*/ 2147483646 h 357"/>
                    <a:gd name="T18" fmla="*/ 2147483646 w 514"/>
                    <a:gd name="T19" fmla="*/ 2147483646 h 357"/>
                    <a:gd name="T20" fmla="*/ 2147483646 w 514"/>
                    <a:gd name="T21" fmla="*/ 2147483646 h 357"/>
                    <a:gd name="T22" fmla="*/ 2147483646 w 514"/>
                    <a:gd name="T23" fmla="*/ 2147483646 h 357"/>
                    <a:gd name="T24" fmla="*/ 2147483646 w 514"/>
                    <a:gd name="T25" fmla="*/ 2147483646 h 357"/>
                    <a:gd name="T26" fmla="*/ 2147483646 w 514"/>
                    <a:gd name="T27" fmla="*/ 2147483646 h 357"/>
                    <a:gd name="T28" fmla="*/ 2147483646 w 514"/>
                    <a:gd name="T29" fmla="*/ 2147483646 h 357"/>
                    <a:gd name="T30" fmla="*/ 2147483646 w 514"/>
                    <a:gd name="T31" fmla="*/ 2147483646 h 357"/>
                    <a:gd name="T32" fmla="*/ 2147483646 w 514"/>
                    <a:gd name="T33" fmla="*/ 2147483646 h 357"/>
                    <a:gd name="T34" fmla="*/ 2147483646 w 514"/>
                    <a:gd name="T35" fmla="*/ 2147483646 h 357"/>
                    <a:gd name="T36" fmla="*/ 2147483646 w 514"/>
                    <a:gd name="T37" fmla="*/ 2147483646 h 357"/>
                    <a:gd name="T38" fmla="*/ 2147483646 w 514"/>
                    <a:gd name="T39" fmla="*/ 2147483646 h 357"/>
                    <a:gd name="T40" fmla="*/ 2147483646 w 514"/>
                    <a:gd name="T41" fmla="*/ 2147483646 h 357"/>
                    <a:gd name="T42" fmla="*/ 2147483646 w 514"/>
                    <a:gd name="T43" fmla="*/ 2147483646 h 357"/>
                    <a:gd name="T44" fmla="*/ 2147483646 w 514"/>
                    <a:gd name="T45" fmla="*/ 2147483646 h 357"/>
                    <a:gd name="T46" fmla="*/ 2147483646 w 514"/>
                    <a:gd name="T47" fmla="*/ 2147483646 h 357"/>
                    <a:gd name="T48" fmla="*/ 2147483646 w 514"/>
                    <a:gd name="T49" fmla="*/ 2147483646 h 357"/>
                    <a:gd name="T50" fmla="*/ 2147483646 w 514"/>
                    <a:gd name="T51" fmla="*/ 2147483646 h 357"/>
                    <a:gd name="T52" fmla="*/ 2147483646 w 514"/>
                    <a:gd name="T53" fmla="*/ 2147483646 h 357"/>
                    <a:gd name="T54" fmla="*/ 2147483646 w 514"/>
                    <a:gd name="T55" fmla="*/ 2147483646 h 357"/>
                    <a:gd name="T56" fmla="*/ 2147483646 w 514"/>
                    <a:gd name="T57" fmla="*/ 2147483646 h 357"/>
                    <a:gd name="T58" fmla="*/ 2147483646 w 514"/>
                    <a:gd name="T59" fmla="*/ 2147483646 h 357"/>
                    <a:gd name="T60" fmla="*/ 2147483646 w 514"/>
                    <a:gd name="T61" fmla="*/ 2147483646 h 357"/>
                    <a:gd name="T62" fmla="*/ 2147483646 w 514"/>
                    <a:gd name="T63" fmla="*/ 2147483646 h 357"/>
                    <a:gd name="T64" fmla="*/ 2147483646 w 514"/>
                    <a:gd name="T65" fmla="*/ 2147483646 h 357"/>
                    <a:gd name="T66" fmla="*/ 2147483646 w 514"/>
                    <a:gd name="T67" fmla="*/ 2147483646 h 357"/>
                    <a:gd name="T68" fmla="*/ 2147483646 w 514"/>
                    <a:gd name="T69" fmla="*/ 2147483646 h 357"/>
                    <a:gd name="T70" fmla="*/ 2147483646 w 514"/>
                    <a:gd name="T71" fmla="*/ 2147483646 h 357"/>
                    <a:gd name="T72" fmla="*/ 2147483646 w 514"/>
                    <a:gd name="T73" fmla="*/ 2147483646 h 357"/>
                    <a:gd name="T74" fmla="*/ 2147483646 w 514"/>
                    <a:gd name="T75" fmla="*/ 2147483646 h 357"/>
                    <a:gd name="T76" fmla="*/ 2147483646 w 514"/>
                    <a:gd name="T77" fmla="*/ 2147483646 h 357"/>
                    <a:gd name="T78" fmla="*/ 2147483646 w 514"/>
                    <a:gd name="T79" fmla="*/ 2147483646 h 357"/>
                    <a:gd name="T80" fmla="*/ 2147483646 w 514"/>
                    <a:gd name="T81" fmla="*/ 2147483646 h 357"/>
                    <a:gd name="T82" fmla="*/ 2147483646 w 514"/>
                    <a:gd name="T83" fmla="*/ 2147483646 h 357"/>
                    <a:gd name="T84" fmla="*/ 2147483646 w 514"/>
                    <a:gd name="T85" fmla="*/ 2147483646 h 357"/>
                    <a:gd name="T86" fmla="*/ 2147483646 w 514"/>
                    <a:gd name="T87" fmla="*/ 2147483646 h 357"/>
                    <a:gd name="T88" fmla="*/ 2147483646 w 514"/>
                    <a:gd name="T89" fmla="*/ 2147483646 h 357"/>
                    <a:gd name="T90" fmla="*/ 2147483646 w 514"/>
                    <a:gd name="T91" fmla="*/ 2147483646 h 357"/>
                    <a:gd name="T92" fmla="*/ 2147483646 w 514"/>
                    <a:gd name="T93" fmla="*/ 2147483646 h 357"/>
                    <a:gd name="T94" fmla="*/ 2147483646 w 514"/>
                    <a:gd name="T95" fmla="*/ 2147483646 h 357"/>
                    <a:gd name="T96" fmla="*/ 2147483646 w 514"/>
                    <a:gd name="T97" fmla="*/ 2147483646 h 357"/>
                    <a:gd name="T98" fmla="*/ 2147483646 w 514"/>
                    <a:gd name="T99" fmla="*/ 2147483646 h 357"/>
                    <a:gd name="T100" fmla="*/ 2147483646 w 514"/>
                    <a:gd name="T101" fmla="*/ 2147483646 h 357"/>
                    <a:gd name="T102" fmla="*/ 2147483646 w 514"/>
                    <a:gd name="T103" fmla="*/ 2147483646 h 357"/>
                    <a:gd name="T104" fmla="*/ 2147483646 w 514"/>
                    <a:gd name="T105" fmla="*/ 2147483646 h 357"/>
                    <a:gd name="T106" fmla="*/ 2147483646 w 514"/>
                    <a:gd name="T107" fmla="*/ 2147483646 h 357"/>
                    <a:gd name="T108" fmla="*/ 2147483646 w 514"/>
                    <a:gd name="T109" fmla="*/ 2147483646 h 357"/>
                    <a:gd name="T110" fmla="*/ 2147483646 w 514"/>
                    <a:gd name="T111" fmla="*/ 2147483646 h 357"/>
                    <a:gd name="T112" fmla="*/ 2147483646 w 514"/>
                    <a:gd name="T113" fmla="*/ 2147483646 h 357"/>
                    <a:gd name="T114" fmla="*/ 2147483646 w 514"/>
                    <a:gd name="T115" fmla="*/ 2147483646 h 357"/>
                    <a:gd name="T116" fmla="*/ 2147483646 w 514"/>
                    <a:gd name="T117" fmla="*/ 2147483646 h 357"/>
                    <a:gd name="T118" fmla="*/ 2147483646 w 514"/>
                    <a:gd name="T119" fmla="*/ 2147483646 h 357"/>
                    <a:gd name="T120" fmla="*/ 2147483646 w 514"/>
                    <a:gd name="T121" fmla="*/ 2147483646 h 357"/>
                    <a:gd name="T122" fmla="*/ 2147483646 w 514"/>
                    <a:gd name="T123" fmla="*/ 2147483646 h 357"/>
                    <a:gd name="T124" fmla="*/ 2147483646 w 514"/>
                    <a:gd name="T125" fmla="*/ 2147483646 h 35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14"/>
                    <a:gd name="T190" fmla="*/ 0 h 357"/>
                    <a:gd name="T191" fmla="*/ 514 w 514"/>
                    <a:gd name="T192" fmla="*/ 357 h 35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14" h="357">
                      <a:moveTo>
                        <a:pt x="372" y="356"/>
                      </a:moveTo>
                      <a:lnTo>
                        <a:pt x="371" y="356"/>
                      </a:lnTo>
                      <a:lnTo>
                        <a:pt x="370" y="357"/>
                      </a:lnTo>
                      <a:lnTo>
                        <a:pt x="370" y="356"/>
                      </a:lnTo>
                      <a:lnTo>
                        <a:pt x="369" y="357"/>
                      </a:lnTo>
                      <a:lnTo>
                        <a:pt x="369" y="356"/>
                      </a:lnTo>
                      <a:lnTo>
                        <a:pt x="370" y="356"/>
                      </a:lnTo>
                      <a:lnTo>
                        <a:pt x="370" y="355"/>
                      </a:lnTo>
                      <a:lnTo>
                        <a:pt x="369" y="355"/>
                      </a:lnTo>
                      <a:lnTo>
                        <a:pt x="369" y="354"/>
                      </a:lnTo>
                      <a:lnTo>
                        <a:pt x="370" y="354"/>
                      </a:lnTo>
                      <a:lnTo>
                        <a:pt x="369" y="353"/>
                      </a:lnTo>
                      <a:lnTo>
                        <a:pt x="368" y="353"/>
                      </a:lnTo>
                      <a:lnTo>
                        <a:pt x="367" y="353"/>
                      </a:lnTo>
                      <a:lnTo>
                        <a:pt x="366" y="353"/>
                      </a:lnTo>
                      <a:lnTo>
                        <a:pt x="366" y="352"/>
                      </a:lnTo>
                      <a:lnTo>
                        <a:pt x="365" y="352"/>
                      </a:lnTo>
                      <a:lnTo>
                        <a:pt x="364" y="352"/>
                      </a:lnTo>
                      <a:lnTo>
                        <a:pt x="363" y="352"/>
                      </a:lnTo>
                      <a:lnTo>
                        <a:pt x="362" y="352"/>
                      </a:lnTo>
                      <a:lnTo>
                        <a:pt x="362" y="351"/>
                      </a:lnTo>
                      <a:lnTo>
                        <a:pt x="361" y="350"/>
                      </a:lnTo>
                      <a:lnTo>
                        <a:pt x="361" y="351"/>
                      </a:lnTo>
                      <a:lnTo>
                        <a:pt x="360" y="350"/>
                      </a:lnTo>
                      <a:lnTo>
                        <a:pt x="360" y="349"/>
                      </a:lnTo>
                      <a:lnTo>
                        <a:pt x="359" y="348"/>
                      </a:lnTo>
                      <a:lnTo>
                        <a:pt x="359" y="347"/>
                      </a:lnTo>
                      <a:lnTo>
                        <a:pt x="360" y="348"/>
                      </a:lnTo>
                      <a:lnTo>
                        <a:pt x="360" y="347"/>
                      </a:lnTo>
                      <a:lnTo>
                        <a:pt x="359" y="347"/>
                      </a:lnTo>
                      <a:lnTo>
                        <a:pt x="359" y="346"/>
                      </a:lnTo>
                      <a:lnTo>
                        <a:pt x="358" y="345"/>
                      </a:lnTo>
                      <a:lnTo>
                        <a:pt x="357" y="345"/>
                      </a:lnTo>
                      <a:lnTo>
                        <a:pt x="357" y="344"/>
                      </a:lnTo>
                      <a:lnTo>
                        <a:pt x="356" y="344"/>
                      </a:lnTo>
                      <a:lnTo>
                        <a:pt x="355" y="344"/>
                      </a:lnTo>
                      <a:lnTo>
                        <a:pt x="355" y="343"/>
                      </a:lnTo>
                      <a:lnTo>
                        <a:pt x="354" y="343"/>
                      </a:lnTo>
                      <a:lnTo>
                        <a:pt x="353" y="342"/>
                      </a:lnTo>
                      <a:lnTo>
                        <a:pt x="353" y="343"/>
                      </a:lnTo>
                      <a:lnTo>
                        <a:pt x="352" y="343"/>
                      </a:lnTo>
                      <a:lnTo>
                        <a:pt x="351" y="342"/>
                      </a:lnTo>
                      <a:lnTo>
                        <a:pt x="350" y="342"/>
                      </a:lnTo>
                      <a:lnTo>
                        <a:pt x="349" y="342"/>
                      </a:lnTo>
                      <a:lnTo>
                        <a:pt x="349" y="343"/>
                      </a:lnTo>
                      <a:lnTo>
                        <a:pt x="348" y="343"/>
                      </a:lnTo>
                      <a:lnTo>
                        <a:pt x="348" y="344"/>
                      </a:lnTo>
                      <a:lnTo>
                        <a:pt x="346" y="344"/>
                      </a:lnTo>
                      <a:lnTo>
                        <a:pt x="345" y="344"/>
                      </a:lnTo>
                      <a:lnTo>
                        <a:pt x="344" y="344"/>
                      </a:lnTo>
                      <a:lnTo>
                        <a:pt x="344" y="345"/>
                      </a:lnTo>
                      <a:lnTo>
                        <a:pt x="343" y="345"/>
                      </a:lnTo>
                      <a:lnTo>
                        <a:pt x="342" y="345"/>
                      </a:lnTo>
                      <a:lnTo>
                        <a:pt x="341" y="346"/>
                      </a:lnTo>
                      <a:lnTo>
                        <a:pt x="341" y="345"/>
                      </a:lnTo>
                      <a:lnTo>
                        <a:pt x="340" y="346"/>
                      </a:lnTo>
                      <a:lnTo>
                        <a:pt x="339" y="346"/>
                      </a:lnTo>
                      <a:lnTo>
                        <a:pt x="338" y="346"/>
                      </a:lnTo>
                      <a:lnTo>
                        <a:pt x="338" y="347"/>
                      </a:lnTo>
                      <a:lnTo>
                        <a:pt x="337" y="346"/>
                      </a:lnTo>
                      <a:lnTo>
                        <a:pt x="336" y="347"/>
                      </a:lnTo>
                      <a:lnTo>
                        <a:pt x="336" y="346"/>
                      </a:lnTo>
                      <a:lnTo>
                        <a:pt x="336" y="347"/>
                      </a:lnTo>
                      <a:lnTo>
                        <a:pt x="335" y="347"/>
                      </a:lnTo>
                      <a:lnTo>
                        <a:pt x="335" y="348"/>
                      </a:lnTo>
                      <a:lnTo>
                        <a:pt x="335" y="349"/>
                      </a:lnTo>
                      <a:lnTo>
                        <a:pt x="336" y="350"/>
                      </a:lnTo>
                      <a:lnTo>
                        <a:pt x="337" y="351"/>
                      </a:lnTo>
                      <a:lnTo>
                        <a:pt x="337" y="352"/>
                      </a:lnTo>
                      <a:lnTo>
                        <a:pt x="338" y="352"/>
                      </a:lnTo>
                      <a:lnTo>
                        <a:pt x="339" y="353"/>
                      </a:lnTo>
                      <a:lnTo>
                        <a:pt x="340" y="353"/>
                      </a:lnTo>
                      <a:lnTo>
                        <a:pt x="340" y="354"/>
                      </a:lnTo>
                      <a:lnTo>
                        <a:pt x="340" y="355"/>
                      </a:lnTo>
                      <a:lnTo>
                        <a:pt x="341" y="355"/>
                      </a:lnTo>
                      <a:lnTo>
                        <a:pt x="341" y="356"/>
                      </a:lnTo>
                      <a:lnTo>
                        <a:pt x="342" y="357"/>
                      </a:lnTo>
                      <a:lnTo>
                        <a:pt x="341" y="357"/>
                      </a:lnTo>
                      <a:lnTo>
                        <a:pt x="341" y="356"/>
                      </a:lnTo>
                      <a:lnTo>
                        <a:pt x="340" y="356"/>
                      </a:lnTo>
                      <a:lnTo>
                        <a:pt x="339" y="356"/>
                      </a:lnTo>
                      <a:lnTo>
                        <a:pt x="340" y="355"/>
                      </a:lnTo>
                      <a:lnTo>
                        <a:pt x="339" y="355"/>
                      </a:lnTo>
                      <a:lnTo>
                        <a:pt x="340" y="355"/>
                      </a:lnTo>
                      <a:lnTo>
                        <a:pt x="340" y="354"/>
                      </a:lnTo>
                      <a:lnTo>
                        <a:pt x="338" y="354"/>
                      </a:lnTo>
                      <a:lnTo>
                        <a:pt x="339" y="354"/>
                      </a:lnTo>
                      <a:lnTo>
                        <a:pt x="338" y="354"/>
                      </a:lnTo>
                      <a:lnTo>
                        <a:pt x="337" y="354"/>
                      </a:lnTo>
                      <a:lnTo>
                        <a:pt x="337" y="353"/>
                      </a:lnTo>
                      <a:lnTo>
                        <a:pt x="336" y="353"/>
                      </a:lnTo>
                      <a:lnTo>
                        <a:pt x="336" y="352"/>
                      </a:lnTo>
                      <a:lnTo>
                        <a:pt x="335" y="352"/>
                      </a:lnTo>
                      <a:lnTo>
                        <a:pt x="336" y="351"/>
                      </a:lnTo>
                      <a:lnTo>
                        <a:pt x="335" y="351"/>
                      </a:lnTo>
                      <a:lnTo>
                        <a:pt x="334" y="351"/>
                      </a:lnTo>
                      <a:lnTo>
                        <a:pt x="335" y="350"/>
                      </a:lnTo>
                      <a:lnTo>
                        <a:pt x="334" y="350"/>
                      </a:lnTo>
                      <a:lnTo>
                        <a:pt x="334" y="349"/>
                      </a:lnTo>
                      <a:lnTo>
                        <a:pt x="333" y="350"/>
                      </a:lnTo>
                      <a:lnTo>
                        <a:pt x="334" y="350"/>
                      </a:lnTo>
                      <a:lnTo>
                        <a:pt x="333" y="350"/>
                      </a:lnTo>
                      <a:lnTo>
                        <a:pt x="334" y="351"/>
                      </a:lnTo>
                      <a:lnTo>
                        <a:pt x="333" y="351"/>
                      </a:lnTo>
                      <a:lnTo>
                        <a:pt x="333" y="352"/>
                      </a:lnTo>
                      <a:lnTo>
                        <a:pt x="333" y="351"/>
                      </a:lnTo>
                      <a:lnTo>
                        <a:pt x="333" y="350"/>
                      </a:lnTo>
                      <a:lnTo>
                        <a:pt x="332" y="350"/>
                      </a:lnTo>
                      <a:lnTo>
                        <a:pt x="332" y="349"/>
                      </a:lnTo>
                      <a:lnTo>
                        <a:pt x="332" y="348"/>
                      </a:lnTo>
                      <a:lnTo>
                        <a:pt x="332" y="347"/>
                      </a:lnTo>
                      <a:lnTo>
                        <a:pt x="333" y="346"/>
                      </a:lnTo>
                      <a:lnTo>
                        <a:pt x="332" y="346"/>
                      </a:lnTo>
                      <a:lnTo>
                        <a:pt x="332" y="347"/>
                      </a:lnTo>
                      <a:lnTo>
                        <a:pt x="332" y="346"/>
                      </a:lnTo>
                      <a:lnTo>
                        <a:pt x="331" y="346"/>
                      </a:lnTo>
                      <a:lnTo>
                        <a:pt x="330" y="346"/>
                      </a:lnTo>
                      <a:lnTo>
                        <a:pt x="330" y="345"/>
                      </a:lnTo>
                      <a:lnTo>
                        <a:pt x="331" y="345"/>
                      </a:lnTo>
                      <a:lnTo>
                        <a:pt x="332" y="345"/>
                      </a:lnTo>
                      <a:lnTo>
                        <a:pt x="333" y="345"/>
                      </a:lnTo>
                      <a:lnTo>
                        <a:pt x="333" y="344"/>
                      </a:lnTo>
                      <a:lnTo>
                        <a:pt x="332" y="344"/>
                      </a:lnTo>
                      <a:lnTo>
                        <a:pt x="333" y="343"/>
                      </a:lnTo>
                      <a:lnTo>
                        <a:pt x="332" y="343"/>
                      </a:lnTo>
                      <a:lnTo>
                        <a:pt x="332" y="342"/>
                      </a:lnTo>
                      <a:lnTo>
                        <a:pt x="333" y="342"/>
                      </a:lnTo>
                      <a:lnTo>
                        <a:pt x="334" y="342"/>
                      </a:lnTo>
                      <a:lnTo>
                        <a:pt x="334" y="341"/>
                      </a:lnTo>
                      <a:lnTo>
                        <a:pt x="333" y="341"/>
                      </a:lnTo>
                      <a:lnTo>
                        <a:pt x="332" y="341"/>
                      </a:lnTo>
                      <a:lnTo>
                        <a:pt x="333" y="340"/>
                      </a:lnTo>
                      <a:lnTo>
                        <a:pt x="333" y="339"/>
                      </a:lnTo>
                      <a:lnTo>
                        <a:pt x="334" y="339"/>
                      </a:lnTo>
                      <a:lnTo>
                        <a:pt x="334" y="340"/>
                      </a:lnTo>
                      <a:lnTo>
                        <a:pt x="333" y="340"/>
                      </a:lnTo>
                      <a:lnTo>
                        <a:pt x="334" y="340"/>
                      </a:lnTo>
                      <a:lnTo>
                        <a:pt x="335" y="340"/>
                      </a:lnTo>
                      <a:lnTo>
                        <a:pt x="334" y="341"/>
                      </a:lnTo>
                      <a:lnTo>
                        <a:pt x="335" y="341"/>
                      </a:lnTo>
                      <a:lnTo>
                        <a:pt x="336" y="341"/>
                      </a:lnTo>
                      <a:lnTo>
                        <a:pt x="335" y="341"/>
                      </a:lnTo>
                      <a:lnTo>
                        <a:pt x="335" y="342"/>
                      </a:lnTo>
                      <a:lnTo>
                        <a:pt x="336" y="342"/>
                      </a:lnTo>
                      <a:lnTo>
                        <a:pt x="337" y="342"/>
                      </a:lnTo>
                      <a:lnTo>
                        <a:pt x="337" y="343"/>
                      </a:lnTo>
                      <a:lnTo>
                        <a:pt x="336" y="344"/>
                      </a:lnTo>
                      <a:lnTo>
                        <a:pt x="336" y="343"/>
                      </a:lnTo>
                      <a:lnTo>
                        <a:pt x="336" y="344"/>
                      </a:lnTo>
                      <a:lnTo>
                        <a:pt x="335" y="345"/>
                      </a:lnTo>
                      <a:lnTo>
                        <a:pt x="336" y="345"/>
                      </a:lnTo>
                      <a:lnTo>
                        <a:pt x="336" y="344"/>
                      </a:lnTo>
                      <a:lnTo>
                        <a:pt x="337" y="344"/>
                      </a:lnTo>
                      <a:lnTo>
                        <a:pt x="337" y="343"/>
                      </a:lnTo>
                      <a:lnTo>
                        <a:pt x="337" y="344"/>
                      </a:lnTo>
                      <a:lnTo>
                        <a:pt x="337" y="345"/>
                      </a:lnTo>
                      <a:lnTo>
                        <a:pt x="337" y="344"/>
                      </a:lnTo>
                      <a:lnTo>
                        <a:pt x="338" y="344"/>
                      </a:lnTo>
                      <a:lnTo>
                        <a:pt x="338" y="343"/>
                      </a:lnTo>
                      <a:lnTo>
                        <a:pt x="337" y="343"/>
                      </a:lnTo>
                      <a:lnTo>
                        <a:pt x="338" y="342"/>
                      </a:lnTo>
                      <a:lnTo>
                        <a:pt x="338" y="341"/>
                      </a:lnTo>
                      <a:lnTo>
                        <a:pt x="337" y="341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39"/>
                      </a:lnTo>
                      <a:lnTo>
                        <a:pt x="337" y="339"/>
                      </a:lnTo>
                      <a:lnTo>
                        <a:pt x="338" y="338"/>
                      </a:lnTo>
                      <a:lnTo>
                        <a:pt x="337" y="338"/>
                      </a:lnTo>
                      <a:lnTo>
                        <a:pt x="338" y="337"/>
                      </a:lnTo>
                      <a:lnTo>
                        <a:pt x="339" y="337"/>
                      </a:lnTo>
                      <a:lnTo>
                        <a:pt x="338" y="337"/>
                      </a:lnTo>
                      <a:lnTo>
                        <a:pt x="338" y="338"/>
                      </a:lnTo>
                      <a:lnTo>
                        <a:pt x="339" y="338"/>
                      </a:lnTo>
                      <a:lnTo>
                        <a:pt x="339" y="339"/>
                      </a:lnTo>
                      <a:lnTo>
                        <a:pt x="339" y="340"/>
                      </a:lnTo>
                      <a:lnTo>
                        <a:pt x="340" y="340"/>
                      </a:lnTo>
                      <a:lnTo>
                        <a:pt x="340" y="339"/>
                      </a:lnTo>
                      <a:lnTo>
                        <a:pt x="341" y="338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2" y="339"/>
                      </a:lnTo>
                      <a:lnTo>
                        <a:pt x="343" y="339"/>
                      </a:lnTo>
                      <a:lnTo>
                        <a:pt x="344" y="339"/>
                      </a:lnTo>
                      <a:lnTo>
                        <a:pt x="344" y="338"/>
                      </a:lnTo>
                      <a:lnTo>
                        <a:pt x="344" y="337"/>
                      </a:lnTo>
                      <a:lnTo>
                        <a:pt x="344" y="338"/>
                      </a:lnTo>
                      <a:lnTo>
                        <a:pt x="345" y="338"/>
                      </a:lnTo>
                      <a:lnTo>
                        <a:pt x="345" y="337"/>
                      </a:lnTo>
                      <a:lnTo>
                        <a:pt x="345" y="336"/>
                      </a:lnTo>
                      <a:lnTo>
                        <a:pt x="346" y="337"/>
                      </a:lnTo>
                      <a:lnTo>
                        <a:pt x="346" y="336"/>
                      </a:lnTo>
                      <a:lnTo>
                        <a:pt x="346" y="335"/>
                      </a:lnTo>
                      <a:lnTo>
                        <a:pt x="346" y="334"/>
                      </a:lnTo>
                      <a:lnTo>
                        <a:pt x="345" y="334"/>
                      </a:lnTo>
                      <a:lnTo>
                        <a:pt x="346" y="333"/>
                      </a:lnTo>
                      <a:lnTo>
                        <a:pt x="346" y="334"/>
                      </a:lnTo>
                      <a:lnTo>
                        <a:pt x="347" y="334"/>
                      </a:lnTo>
                      <a:lnTo>
                        <a:pt x="348" y="334"/>
                      </a:lnTo>
                      <a:lnTo>
                        <a:pt x="348" y="335"/>
                      </a:lnTo>
                      <a:lnTo>
                        <a:pt x="348" y="334"/>
                      </a:lnTo>
                      <a:lnTo>
                        <a:pt x="348" y="333"/>
                      </a:lnTo>
                      <a:lnTo>
                        <a:pt x="349" y="333"/>
                      </a:lnTo>
                      <a:lnTo>
                        <a:pt x="350" y="333"/>
                      </a:lnTo>
                      <a:lnTo>
                        <a:pt x="350" y="332"/>
                      </a:lnTo>
                      <a:lnTo>
                        <a:pt x="350" y="331"/>
                      </a:lnTo>
                      <a:lnTo>
                        <a:pt x="350" y="330"/>
                      </a:lnTo>
                      <a:lnTo>
                        <a:pt x="350" y="329"/>
                      </a:lnTo>
                      <a:lnTo>
                        <a:pt x="351" y="330"/>
                      </a:lnTo>
                      <a:lnTo>
                        <a:pt x="351" y="329"/>
                      </a:lnTo>
                      <a:lnTo>
                        <a:pt x="351" y="328"/>
                      </a:lnTo>
                      <a:lnTo>
                        <a:pt x="352" y="328"/>
                      </a:lnTo>
                      <a:lnTo>
                        <a:pt x="352" y="327"/>
                      </a:lnTo>
                      <a:lnTo>
                        <a:pt x="353" y="327"/>
                      </a:lnTo>
                      <a:lnTo>
                        <a:pt x="352" y="327"/>
                      </a:lnTo>
                      <a:lnTo>
                        <a:pt x="351" y="327"/>
                      </a:lnTo>
                      <a:lnTo>
                        <a:pt x="351" y="328"/>
                      </a:lnTo>
                      <a:lnTo>
                        <a:pt x="351" y="327"/>
                      </a:lnTo>
                      <a:lnTo>
                        <a:pt x="350" y="328"/>
                      </a:lnTo>
                      <a:lnTo>
                        <a:pt x="350" y="327"/>
                      </a:lnTo>
                      <a:lnTo>
                        <a:pt x="349" y="328"/>
                      </a:lnTo>
                      <a:lnTo>
                        <a:pt x="348" y="328"/>
                      </a:lnTo>
                      <a:lnTo>
                        <a:pt x="349" y="328"/>
                      </a:lnTo>
                      <a:lnTo>
                        <a:pt x="348" y="329"/>
                      </a:lnTo>
                      <a:lnTo>
                        <a:pt x="348" y="328"/>
                      </a:lnTo>
                      <a:lnTo>
                        <a:pt x="347" y="328"/>
                      </a:lnTo>
                      <a:lnTo>
                        <a:pt x="347" y="327"/>
                      </a:lnTo>
                      <a:lnTo>
                        <a:pt x="348" y="327"/>
                      </a:lnTo>
                      <a:lnTo>
                        <a:pt x="349" y="327"/>
                      </a:lnTo>
                      <a:lnTo>
                        <a:pt x="350" y="326"/>
                      </a:lnTo>
                      <a:lnTo>
                        <a:pt x="351" y="326"/>
                      </a:lnTo>
                      <a:lnTo>
                        <a:pt x="351" y="325"/>
                      </a:lnTo>
                      <a:lnTo>
                        <a:pt x="352" y="325"/>
                      </a:lnTo>
                      <a:lnTo>
                        <a:pt x="351" y="324"/>
                      </a:lnTo>
                      <a:lnTo>
                        <a:pt x="352" y="324"/>
                      </a:lnTo>
                      <a:lnTo>
                        <a:pt x="352" y="323"/>
                      </a:lnTo>
                      <a:lnTo>
                        <a:pt x="353" y="323"/>
                      </a:lnTo>
                      <a:lnTo>
                        <a:pt x="352" y="323"/>
                      </a:lnTo>
                      <a:lnTo>
                        <a:pt x="351" y="323"/>
                      </a:lnTo>
                      <a:lnTo>
                        <a:pt x="351" y="322"/>
                      </a:lnTo>
                      <a:lnTo>
                        <a:pt x="352" y="321"/>
                      </a:lnTo>
                      <a:lnTo>
                        <a:pt x="352" y="320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18"/>
                      </a:lnTo>
                      <a:lnTo>
                        <a:pt x="354" y="318"/>
                      </a:lnTo>
                      <a:lnTo>
                        <a:pt x="354" y="319"/>
                      </a:lnTo>
                      <a:lnTo>
                        <a:pt x="354" y="318"/>
                      </a:lnTo>
                      <a:lnTo>
                        <a:pt x="355" y="318"/>
                      </a:lnTo>
                      <a:lnTo>
                        <a:pt x="354" y="318"/>
                      </a:lnTo>
                      <a:lnTo>
                        <a:pt x="354" y="317"/>
                      </a:lnTo>
                      <a:lnTo>
                        <a:pt x="353" y="316"/>
                      </a:lnTo>
                      <a:lnTo>
                        <a:pt x="352" y="316"/>
                      </a:lnTo>
                      <a:lnTo>
                        <a:pt x="352" y="315"/>
                      </a:lnTo>
                      <a:lnTo>
                        <a:pt x="352" y="314"/>
                      </a:lnTo>
                      <a:lnTo>
                        <a:pt x="352" y="313"/>
                      </a:lnTo>
                      <a:lnTo>
                        <a:pt x="353" y="313"/>
                      </a:lnTo>
                      <a:lnTo>
                        <a:pt x="353" y="312"/>
                      </a:lnTo>
                      <a:lnTo>
                        <a:pt x="352" y="313"/>
                      </a:lnTo>
                      <a:lnTo>
                        <a:pt x="352" y="312"/>
                      </a:lnTo>
                      <a:lnTo>
                        <a:pt x="351" y="312"/>
                      </a:lnTo>
                      <a:lnTo>
                        <a:pt x="352" y="312"/>
                      </a:lnTo>
                      <a:lnTo>
                        <a:pt x="352" y="311"/>
                      </a:lnTo>
                      <a:lnTo>
                        <a:pt x="352" y="310"/>
                      </a:lnTo>
                      <a:lnTo>
                        <a:pt x="353" y="310"/>
                      </a:lnTo>
                      <a:lnTo>
                        <a:pt x="353" y="309"/>
                      </a:lnTo>
                      <a:lnTo>
                        <a:pt x="354" y="309"/>
                      </a:lnTo>
                      <a:lnTo>
                        <a:pt x="353" y="309"/>
                      </a:lnTo>
                      <a:lnTo>
                        <a:pt x="354" y="308"/>
                      </a:lnTo>
                      <a:lnTo>
                        <a:pt x="355" y="308"/>
                      </a:lnTo>
                      <a:lnTo>
                        <a:pt x="355" y="307"/>
                      </a:lnTo>
                      <a:lnTo>
                        <a:pt x="354" y="307"/>
                      </a:lnTo>
                      <a:lnTo>
                        <a:pt x="353" y="308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6"/>
                      </a:lnTo>
                      <a:lnTo>
                        <a:pt x="353" y="307"/>
                      </a:lnTo>
                      <a:lnTo>
                        <a:pt x="352" y="307"/>
                      </a:lnTo>
                      <a:lnTo>
                        <a:pt x="352" y="306"/>
                      </a:lnTo>
                      <a:lnTo>
                        <a:pt x="353" y="306"/>
                      </a:lnTo>
                      <a:lnTo>
                        <a:pt x="353" y="305"/>
                      </a:lnTo>
                      <a:lnTo>
                        <a:pt x="354" y="305"/>
                      </a:lnTo>
                      <a:lnTo>
                        <a:pt x="353" y="305"/>
                      </a:lnTo>
                      <a:lnTo>
                        <a:pt x="353" y="304"/>
                      </a:lnTo>
                      <a:lnTo>
                        <a:pt x="353" y="303"/>
                      </a:lnTo>
                      <a:lnTo>
                        <a:pt x="353" y="302"/>
                      </a:lnTo>
                      <a:lnTo>
                        <a:pt x="352" y="302"/>
                      </a:lnTo>
                      <a:lnTo>
                        <a:pt x="352" y="301"/>
                      </a:lnTo>
                      <a:lnTo>
                        <a:pt x="353" y="300"/>
                      </a:lnTo>
                      <a:lnTo>
                        <a:pt x="353" y="299"/>
                      </a:lnTo>
                      <a:lnTo>
                        <a:pt x="354" y="299"/>
                      </a:lnTo>
                      <a:lnTo>
                        <a:pt x="354" y="298"/>
                      </a:lnTo>
                      <a:lnTo>
                        <a:pt x="354" y="297"/>
                      </a:lnTo>
                      <a:lnTo>
                        <a:pt x="353" y="297"/>
                      </a:lnTo>
                      <a:lnTo>
                        <a:pt x="354" y="297"/>
                      </a:lnTo>
                      <a:lnTo>
                        <a:pt x="353" y="296"/>
                      </a:lnTo>
                      <a:lnTo>
                        <a:pt x="354" y="296"/>
                      </a:lnTo>
                      <a:lnTo>
                        <a:pt x="354" y="295"/>
                      </a:lnTo>
                      <a:lnTo>
                        <a:pt x="355" y="295"/>
                      </a:lnTo>
                      <a:lnTo>
                        <a:pt x="355" y="294"/>
                      </a:lnTo>
                      <a:lnTo>
                        <a:pt x="356" y="295"/>
                      </a:lnTo>
                      <a:lnTo>
                        <a:pt x="357" y="295"/>
                      </a:lnTo>
                      <a:lnTo>
                        <a:pt x="357" y="294"/>
                      </a:lnTo>
                      <a:lnTo>
                        <a:pt x="357" y="293"/>
                      </a:lnTo>
                      <a:lnTo>
                        <a:pt x="356" y="293"/>
                      </a:lnTo>
                      <a:lnTo>
                        <a:pt x="357" y="292"/>
                      </a:lnTo>
                      <a:lnTo>
                        <a:pt x="356" y="292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8" y="291"/>
                      </a:lnTo>
                      <a:lnTo>
                        <a:pt x="358" y="290"/>
                      </a:lnTo>
                      <a:lnTo>
                        <a:pt x="359" y="290"/>
                      </a:lnTo>
                      <a:lnTo>
                        <a:pt x="359" y="291"/>
                      </a:lnTo>
                      <a:lnTo>
                        <a:pt x="358" y="291"/>
                      </a:lnTo>
                      <a:lnTo>
                        <a:pt x="359" y="291"/>
                      </a:lnTo>
                      <a:lnTo>
                        <a:pt x="360" y="291"/>
                      </a:lnTo>
                      <a:lnTo>
                        <a:pt x="360" y="292"/>
                      </a:lnTo>
                      <a:lnTo>
                        <a:pt x="360" y="291"/>
                      </a:lnTo>
                      <a:lnTo>
                        <a:pt x="361" y="291"/>
                      </a:lnTo>
                      <a:lnTo>
                        <a:pt x="361" y="292"/>
                      </a:lnTo>
                      <a:lnTo>
                        <a:pt x="360" y="293"/>
                      </a:lnTo>
                      <a:lnTo>
                        <a:pt x="361" y="293"/>
                      </a:lnTo>
                      <a:lnTo>
                        <a:pt x="360" y="294"/>
                      </a:lnTo>
                      <a:lnTo>
                        <a:pt x="361" y="294"/>
                      </a:lnTo>
                      <a:lnTo>
                        <a:pt x="362" y="294"/>
                      </a:lnTo>
                      <a:lnTo>
                        <a:pt x="361" y="294"/>
                      </a:lnTo>
                      <a:lnTo>
                        <a:pt x="361" y="293"/>
                      </a:lnTo>
                      <a:lnTo>
                        <a:pt x="362" y="292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89"/>
                      </a:lnTo>
                      <a:lnTo>
                        <a:pt x="363" y="290"/>
                      </a:lnTo>
                      <a:lnTo>
                        <a:pt x="364" y="290"/>
                      </a:lnTo>
                      <a:lnTo>
                        <a:pt x="365" y="290"/>
                      </a:lnTo>
                      <a:lnTo>
                        <a:pt x="365" y="291"/>
                      </a:lnTo>
                      <a:lnTo>
                        <a:pt x="365" y="290"/>
                      </a:lnTo>
                      <a:lnTo>
                        <a:pt x="365" y="289"/>
                      </a:lnTo>
                      <a:lnTo>
                        <a:pt x="366" y="289"/>
                      </a:lnTo>
                      <a:lnTo>
                        <a:pt x="367" y="289"/>
                      </a:lnTo>
                      <a:lnTo>
                        <a:pt x="368" y="288"/>
                      </a:lnTo>
                      <a:lnTo>
                        <a:pt x="367" y="288"/>
                      </a:lnTo>
                      <a:lnTo>
                        <a:pt x="366" y="288"/>
                      </a:lnTo>
                      <a:lnTo>
                        <a:pt x="365" y="288"/>
                      </a:lnTo>
                      <a:lnTo>
                        <a:pt x="366" y="288"/>
                      </a:lnTo>
                      <a:lnTo>
                        <a:pt x="366" y="287"/>
                      </a:lnTo>
                      <a:lnTo>
                        <a:pt x="365" y="287"/>
                      </a:lnTo>
                      <a:lnTo>
                        <a:pt x="365" y="286"/>
                      </a:lnTo>
                      <a:lnTo>
                        <a:pt x="366" y="286"/>
                      </a:lnTo>
                      <a:lnTo>
                        <a:pt x="367" y="286"/>
                      </a:lnTo>
                      <a:lnTo>
                        <a:pt x="367" y="285"/>
                      </a:lnTo>
                      <a:lnTo>
                        <a:pt x="368" y="285"/>
                      </a:lnTo>
                      <a:lnTo>
                        <a:pt x="368" y="284"/>
                      </a:lnTo>
                      <a:lnTo>
                        <a:pt x="368" y="283"/>
                      </a:lnTo>
                      <a:lnTo>
                        <a:pt x="369" y="283"/>
                      </a:lnTo>
                      <a:lnTo>
                        <a:pt x="369" y="282"/>
                      </a:lnTo>
                      <a:lnTo>
                        <a:pt x="370" y="282"/>
                      </a:lnTo>
                      <a:lnTo>
                        <a:pt x="370" y="281"/>
                      </a:lnTo>
                      <a:lnTo>
                        <a:pt x="371" y="281"/>
                      </a:lnTo>
                      <a:lnTo>
                        <a:pt x="371" y="280"/>
                      </a:lnTo>
                      <a:lnTo>
                        <a:pt x="371" y="281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3" y="282"/>
                      </a:lnTo>
                      <a:lnTo>
                        <a:pt x="372" y="281"/>
                      </a:lnTo>
                      <a:lnTo>
                        <a:pt x="373" y="281"/>
                      </a:lnTo>
                      <a:lnTo>
                        <a:pt x="374" y="281"/>
                      </a:lnTo>
                      <a:lnTo>
                        <a:pt x="374" y="282"/>
                      </a:lnTo>
                      <a:lnTo>
                        <a:pt x="374" y="283"/>
                      </a:lnTo>
                      <a:lnTo>
                        <a:pt x="375" y="282"/>
                      </a:lnTo>
                      <a:lnTo>
                        <a:pt x="376" y="282"/>
                      </a:lnTo>
                      <a:lnTo>
                        <a:pt x="377" y="282"/>
                      </a:lnTo>
                      <a:lnTo>
                        <a:pt x="378" y="282"/>
                      </a:lnTo>
                      <a:lnTo>
                        <a:pt x="378" y="283"/>
                      </a:lnTo>
                      <a:lnTo>
                        <a:pt x="379" y="283"/>
                      </a:lnTo>
                      <a:lnTo>
                        <a:pt x="380" y="283"/>
                      </a:lnTo>
                      <a:lnTo>
                        <a:pt x="380" y="282"/>
                      </a:lnTo>
                      <a:lnTo>
                        <a:pt x="379" y="281"/>
                      </a:lnTo>
                      <a:lnTo>
                        <a:pt x="379" y="280"/>
                      </a:lnTo>
                      <a:lnTo>
                        <a:pt x="378" y="280"/>
                      </a:lnTo>
                      <a:lnTo>
                        <a:pt x="378" y="279"/>
                      </a:lnTo>
                      <a:lnTo>
                        <a:pt x="378" y="278"/>
                      </a:lnTo>
                      <a:lnTo>
                        <a:pt x="379" y="278"/>
                      </a:lnTo>
                      <a:lnTo>
                        <a:pt x="378" y="277"/>
                      </a:lnTo>
                      <a:lnTo>
                        <a:pt x="377" y="277"/>
                      </a:lnTo>
                      <a:lnTo>
                        <a:pt x="377" y="276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5" y="274"/>
                      </a:lnTo>
                      <a:lnTo>
                        <a:pt x="375" y="273"/>
                      </a:lnTo>
                      <a:lnTo>
                        <a:pt x="376" y="272"/>
                      </a:lnTo>
                      <a:lnTo>
                        <a:pt x="376" y="271"/>
                      </a:lnTo>
                      <a:lnTo>
                        <a:pt x="377" y="271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6" y="269"/>
                      </a:lnTo>
                      <a:lnTo>
                        <a:pt x="376" y="268"/>
                      </a:lnTo>
                      <a:lnTo>
                        <a:pt x="375" y="269"/>
                      </a:lnTo>
                      <a:lnTo>
                        <a:pt x="374" y="269"/>
                      </a:lnTo>
                      <a:lnTo>
                        <a:pt x="373" y="268"/>
                      </a:lnTo>
                      <a:lnTo>
                        <a:pt x="374" y="267"/>
                      </a:lnTo>
                      <a:lnTo>
                        <a:pt x="374" y="266"/>
                      </a:lnTo>
                      <a:lnTo>
                        <a:pt x="374" y="265"/>
                      </a:lnTo>
                      <a:lnTo>
                        <a:pt x="374" y="264"/>
                      </a:lnTo>
                      <a:lnTo>
                        <a:pt x="374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2" y="267"/>
                      </a:lnTo>
                      <a:lnTo>
                        <a:pt x="372" y="268"/>
                      </a:lnTo>
                      <a:lnTo>
                        <a:pt x="371" y="268"/>
                      </a:lnTo>
                      <a:lnTo>
                        <a:pt x="371" y="267"/>
                      </a:lnTo>
                      <a:lnTo>
                        <a:pt x="371" y="266"/>
                      </a:lnTo>
                      <a:lnTo>
                        <a:pt x="370" y="265"/>
                      </a:lnTo>
                      <a:lnTo>
                        <a:pt x="369" y="265"/>
                      </a:lnTo>
                      <a:lnTo>
                        <a:pt x="369" y="266"/>
                      </a:lnTo>
                      <a:lnTo>
                        <a:pt x="370" y="267"/>
                      </a:lnTo>
                      <a:lnTo>
                        <a:pt x="369" y="267"/>
                      </a:lnTo>
                      <a:lnTo>
                        <a:pt x="369" y="266"/>
                      </a:lnTo>
                      <a:lnTo>
                        <a:pt x="368" y="267"/>
                      </a:lnTo>
                      <a:lnTo>
                        <a:pt x="368" y="268"/>
                      </a:lnTo>
                      <a:lnTo>
                        <a:pt x="367" y="268"/>
                      </a:lnTo>
                      <a:lnTo>
                        <a:pt x="366" y="268"/>
                      </a:lnTo>
                      <a:lnTo>
                        <a:pt x="367" y="267"/>
                      </a:lnTo>
                      <a:lnTo>
                        <a:pt x="366" y="267"/>
                      </a:lnTo>
                      <a:lnTo>
                        <a:pt x="365" y="267"/>
                      </a:lnTo>
                      <a:lnTo>
                        <a:pt x="364" y="266"/>
                      </a:lnTo>
                      <a:lnTo>
                        <a:pt x="365" y="265"/>
                      </a:lnTo>
                      <a:lnTo>
                        <a:pt x="365" y="264"/>
                      </a:lnTo>
                      <a:lnTo>
                        <a:pt x="364" y="264"/>
                      </a:lnTo>
                      <a:lnTo>
                        <a:pt x="364" y="263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6" y="262"/>
                      </a:lnTo>
                      <a:lnTo>
                        <a:pt x="365" y="262"/>
                      </a:lnTo>
                      <a:lnTo>
                        <a:pt x="364" y="262"/>
                      </a:lnTo>
                      <a:lnTo>
                        <a:pt x="363" y="262"/>
                      </a:lnTo>
                      <a:lnTo>
                        <a:pt x="362" y="262"/>
                      </a:lnTo>
                      <a:lnTo>
                        <a:pt x="362" y="263"/>
                      </a:lnTo>
                      <a:lnTo>
                        <a:pt x="363" y="263"/>
                      </a:lnTo>
                      <a:lnTo>
                        <a:pt x="363" y="264"/>
                      </a:lnTo>
                      <a:lnTo>
                        <a:pt x="362" y="264"/>
                      </a:lnTo>
                      <a:lnTo>
                        <a:pt x="361" y="264"/>
                      </a:lnTo>
                      <a:lnTo>
                        <a:pt x="360" y="263"/>
                      </a:lnTo>
                      <a:lnTo>
                        <a:pt x="359" y="263"/>
                      </a:lnTo>
                      <a:lnTo>
                        <a:pt x="358" y="263"/>
                      </a:lnTo>
                      <a:lnTo>
                        <a:pt x="359" y="264"/>
                      </a:lnTo>
                      <a:lnTo>
                        <a:pt x="359" y="265"/>
                      </a:lnTo>
                      <a:lnTo>
                        <a:pt x="358" y="265"/>
                      </a:lnTo>
                      <a:lnTo>
                        <a:pt x="358" y="266"/>
                      </a:lnTo>
                      <a:lnTo>
                        <a:pt x="357" y="266"/>
                      </a:lnTo>
                      <a:lnTo>
                        <a:pt x="357" y="265"/>
                      </a:lnTo>
                      <a:lnTo>
                        <a:pt x="357" y="264"/>
                      </a:lnTo>
                      <a:lnTo>
                        <a:pt x="357" y="262"/>
                      </a:lnTo>
                      <a:lnTo>
                        <a:pt x="356" y="262"/>
                      </a:lnTo>
                      <a:lnTo>
                        <a:pt x="356" y="263"/>
                      </a:lnTo>
                      <a:lnTo>
                        <a:pt x="355" y="263"/>
                      </a:lnTo>
                      <a:lnTo>
                        <a:pt x="355" y="262"/>
                      </a:lnTo>
                      <a:lnTo>
                        <a:pt x="355" y="261"/>
                      </a:lnTo>
                      <a:lnTo>
                        <a:pt x="354" y="261"/>
                      </a:lnTo>
                      <a:lnTo>
                        <a:pt x="354" y="262"/>
                      </a:lnTo>
                      <a:lnTo>
                        <a:pt x="354" y="263"/>
                      </a:lnTo>
                      <a:lnTo>
                        <a:pt x="352" y="263"/>
                      </a:lnTo>
                      <a:lnTo>
                        <a:pt x="351" y="262"/>
                      </a:lnTo>
                      <a:lnTo>
                        <a:pt x="350" y="262"/>
                      </a:lnTo>
                      <a:lnTo>
                        <a:pt x="350" y="263"/>
                      </a:lnTo>
                      <a:lnTo>
                        <a:pt x="350" y="264"/>
                      </a:lnTo>
                      <a:lnTo>
                        <a:pt x="349" y="265"/>
                      </a:lnTo>
                      <a:lnTo>
                        <a:pt x="348" y="265"/>
                      </a:lnTo>
                      <a:lnTo>
                        <a:pt x="347" y="264"/>
                      </a:lnTo>
                      <a:lnTo>
                        <a:pt x="346" y="264"/>
                      </a:lnTo>
                      <a:lnTo>
                        <a:pt x="346" y="265"/>
                      </a:lnTo>
                      <a:lnTo>
                        <a:pt x="345" y="264"/>
                      </a:lnTo>
                      <a:lnTo>
                        <a:pt x="344" y="264"/>
                      </a:lnTo>
                      <a:lnTo>
                        <a:pt x="343" y="265"/>
                      </a:lnTo>
                      <a:lnTo>
                        <a:pt x="342" y="264"/>
                      </a:lnTo>
                      <a:lnTo>
                        <a:pt x="341" y="264"/>
                      </a:lnTo>
                      <a:lnTo>
                        <a:pt x="340" y="263"/>
                      </a:lnTo>
                      <a:lnTo>
                        <a:pt x="341" y="263"/>
                      </a:lnTo>
                      <a:lnTo>
                        <a:pt x="341" y="262"/>
                      </a:lnTo>
                      <a:lnTo>
                        <a:pt x="342" y="262"/>
                      </a:lnTo>
                      <a:lnTo>
                        <a:pt x="342" y="261"/>
                      </a:lnTo>
                      <a:lnTo>
                        <a:pt x="342" y="260"/>
                      </a:lnTo>
                      <a:lnTo>
                        <a:pt x="341" y="259"/>
                      </a:lnTo>
                      <a:lnTo>
                        <a:pt x="340" y="259"/>
                      </a:lnTo>
                      <a:lnTo>
                        <a:pt x="341" y="260"/>
                      </a:lnTo>
                      <a:lnTo>
                        <a:pt x="340" y="260"/>
                      </a:lnTo>
                      <a:lnTo>
                        <a:pt x="339" y="261"/>
                      </a:lnTo>
                      <a:lnTo>
                        <a:pt x="339" y="262"/>
                      </a:lnTo>
                      <a:lnTo>
                        <a:pt x="338" y="262"/>
                      </a:lnTo>
                      <a:lnTo>
                        <a:pt x="337" y="262"/>
                      </a:lnTo>
                      <a:lnTo>
                        <a:pt x="337" y="263"/>
                      </a:lnTo>
                      <a:lnTo>
                        <a:pt x="339" y="264"/>
                      </a:lnTo>
                      <a:lnTo>
                        <a:pt x="339" y="266"/>
                      </a:lnTo>
                      <a:lnTo>
                        <a:pt x="338" y="266"/>
                      </a:lnTo>
                      <a:lnTo>
                        <a:pt x="337" y="266"/>
                      </a:lnTo>
                      <a:lnTo>
                        <a:pt x="337" y="264"/>
                      </a:lnTo>
                      <a:lnTo>
                        <a:pt x="337" y="263"/>
                      </a:lnTo>
                      <a:lnTo>
                        <a:pt x="336" y="261"/>
                      </a:lnTo>
                      <a:lnTo>
                        <a:pt x="335" y="261"/>
                      </a:lnTo>
                      <a:lnTo>
                        <a:pt x="334" y="260"/>
                      </a:lnTo>
                      <a:lnTo>
                        <a:pt x="333" y="260"/>
                      </a:lnTo>
                      <a:lnTo>
                        <a:pt x="333" y="261"/>
                      </a:lnTo>
                      <a:lnTo>
                        <a:pt x="332" y="262"/>
                      </a:lnTo>
                      <a:lnTo>
                        <a:pt x="331" y="262"/>
                      </a:lnTo>
                      <a:lnTo>
                        <a:pt x="330" y="262"/>
                      </a:lnTo>
                      <a:lnTo>
                        <a:pt x="330" y="261"/>
                      </a:lnTo>
                      <a:lnTo>
                        <a:pt x="330" y="260"/>
                      </a:lnTo>
                      <a:lnTo>
                        <a:pt x="330" y="259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60"/>
                      </a:lnTo>
                      <a:lnTo>
                        <a:pt x="329" y="260"/>
                      </a:lnTo>
                      <a:lnTo>
                        <a:pt x="328" y="261"/>
                      </a:lnTo>
                      <a:lnTo>
                        <a:pt x="327" y="261"/>
                      </a:lnTo>
                      <a:lnTo>
                        <a:pt x="325" y="260"/>
                      </a:lnTo>
                      <a:lnTo>
                        <a:pt x="325" y="259"/>
                      </a:lnTo>
                      <a:lnTo>
                        <a:pt x="324" y="259"/>
                      </a:lnTo>
                      <a:lnTo>
                        <a:pt x="323" y="259"/>
                      </a:lnTo>
                      <a:lnTo>
                        <a:pt x="322" y="259"/>
                      </a:lnTo>
                      <a:lnTo>
                        <a:pt x="321" y="259"/>
                      </a:lnTo>
                      <a:lnTo>
                        <a:pt x="321" y="260"/>
                      </a:lnTo>
                      <a:lnTo>
                        <a:pt x="321" y="261"/>
                      </a:lnTo>
                      <a:lnTo>
                        <a:pt x="320" y="261"/>
                      </a:lnTo>
                      <a:lnTo>
                        <a:pt x="320" y="260"/>
                      </a:lnTo>
                      <a:lnTo>
                        <a:pt x="320" y="259"/>
                      </a:lnTo>
                      <a:lnTo>
                        <a:pt x="320" y="258"/>
                      </a:lnTo>
                      <a:lnTo>
                        <a:pt x="320" y="257"/>
                      </a:lnTo>
                      <a:lnTo>
                        <a:pt x="319" y="257"/>
                      </a:lnTo>
                      <a:lnTo>
                        <a:pt x="318" y="257"/>
                      </a:lnTo>
                      <a:lnTo>
                        <a:pt x="318" y="258"/>
                      </a:lnTo>
                      <a:lnTo>
                        <a:pt x="317" y="259"/>
                      </a:lnTo>
                      <a:lnTo>
                        <a:pt x="316" y="259"/>
                      </a:lnTo>
                      <a:lnTo>
                        <a:pt x="316" y="258"/>
                      </a:lnTo>
                      <a:lnTo>
                        <a:pt x="315" y="258"/>
                      </a:lnTo>
                      <a:lnTo>
                        <a:pt x="313" y="258"/>
                      </a:lnTo>
                      <a:lnTo>
                        <a:pt x="312" y="257"/>
                      </a:lnTo>
                      <a:lnTo>
                        <a:pt x="311" y="257"/>
                      </a:lnTo>
                      <a:lnTo>
                        <a:pt x="311" y="256"/>
                      </a:lnTo>
                      <a:lnTo>
                        <a:pt x="310" y="255"/>
                      </a:lnTo>
                      <a:lnTo>
                        <a:pt x="309" y="255"/>
                      </a:lnTo>
                      <a:lnTo>
                        <a:pt x="307" y="255"/>
                      </a:lnTo>
                      <a:lnTo>
                        <a:pt x="306" y="255"/>
                      </a:lnTo>
                      <a:lnTo>
                        <a:pt x="305" y="254"/>
                      </a:lnTo>
                      <a:lnTo>
                        <a:pt x="304" y="254"/>
                      </a:lnTo>
                      <a:lnTo>
                        <a:pt x="303" y="254"/>
                      </a:lnTo>
                      <a:lnTo>
                        <a:pt x="303" y="255"/>
                      </a:lnTo>
                      <a:lnTo>
                        <a:pt x="303" y="256"/>
                      </a:lnTo>
                      <a:lnTo>
                        <a:pt x="303" y="257"/>
                      </a:lnTo>
                      <a:lnTo>
                        <a:pt x="302" y="256"/>
                      </a:lnTo>
                      <a:lnTo>
                        <a:pt x="301" y="256"/>
                      </a:lnTo>
                      <a:lnTo>
                        <a:pt x="300" y="255"/>
                      </a:lnTo>
                      <a:lnTo>
                        <a:pt x="300" y="254"/>
                      </a:lnTo>
                      <a:lnTo>
                        <a:pt x="299" y="253"/>
                      </a:lnTo>
                      <a:lnTo>
                        <a:pt x="298" y="252"/>
                      </a:lnTo>
                      <a:lnTo>
                        <a:pt x="298" y="251"/>
                      </a:lnTo>
                      <a:lnTo>
                        <a:pt x="297" y="251"/>
                      </a:lnTo>
                      <a:lnTo>
                        <a:pt x="297" y="252"/>
                      </a:lnTo>
                      <a:lnTo>
                        <a:pt x="296" y="252"/>
                      </a:lnTo>
                      <a:lnTo>
                        <a:pt x="295" y="252"/>
                      </a:lnTo>
                      <a:lnTo>
                        <a:pt x="294" y="252"/>
                      </a:lnTo>
                      <a:lnTo>
                        <a:pt x="294" y="251"/>
                      </a:lnTo>
                      <a:lnTo>
                        <a:pt x="294" y="250"/>
                      </a:lnTo>
                      <a:lnTo>
                        <a:pt x="294" y="249"/>
                      </a:lnTo>
                      <a:lnTo>
                        <a:pt x="293" y="248"/>
                      </a:lnTo>
                      <a:lnTo>
                        <a:pt x="292" y="247"/>
                      </a:lnTo>
                      <a:lnTo>
                        <a:pt x="291" y="246"/>
                      </a:lnTo>
                      <a:lnTo>
                        <a:pt x="292" y="245"/>
                      </a:lnTo>
                      <a:lnTo>
                        <a:pt x="291" y="243"/>
                      </a:lnTo>
                      <a:lnTo>
                        <a:pt x="290" y="242"/>
                      </a:lnTo>
                      <a:lnTo>
                        <a:pt x="289" y="241"/>
                      </a:lnTo>
                      <a:lnTo>
                        <a:pt x="289" y="240"/>
                      </a:lnTo>
                      <a:lnTo>
                        <a:pt x="289" y="239"/>
                      </a:lnTo>
                      <a:lnTo>
                        <a:pt x="288" y="239"/>
                      </a:lnTo>
                      <a:lnTo>
                        <a:pt x="287" y="238"/>
                      </a:lnTo>
                      <a:lnTo>
                        <a:pt x="286" y="237"/>
                      </a:lnTo>
                      <a:lnTo>
                        <a:pt x="285" y="237"/>
                      </a:lnTo>
                      <a:lnTo>
                        <a:pt x="284" y="236"/>
                      </a:lnTo>
                      <a:lnTo>
                        <a:pt x="284" y="235"/>
                      </a:lnTo>
                      <a:lnTo>
                        <a:pt x="284" y="234"/>
                      </a:lnTo>
                      <a:lnTo>
                        <a:pt x="284" y="233"/>
                      </a:lnTo>
                      <a:lnTo>
                        <a:pt x="283" y="232"/>
                      </a:lnTo>
                      <a:lnTo>
                        <a:pt x="283" y="231"/>
                      </a:lnTo>
                      <a:lnTo>
                        <a:pt x="283" y="230"/>
                      </a:lnTo>
                      <a:lnTo>
                        <a:pt x="282" y="231"/>
                      </a:lnTo>
                      <a:lnTo>
                        <a:pt x="281" y="231"/>
                      </a:lnTo>
                      <a:lnTo>
                        <a:pt x="281" y="230"/>
                      </a:lnTo>
                      <a:lnTo>
                        <a:pt x="281" y="229"/>
                      </a:lnTo>
                      <a:lnTo>
                        <a:pt x="281" y="228"/>
                      </a:lnTo>
                      <a:lnTo>
                        <a:pt x="281" y="227"/>
                      </a:lnTo>
                      <a:lnTo>
                        <a:pt x="281" y="226"/>
                      </a:lnTo>
                      <a:lnTo>
                        <a:pt x="281" y="225"/>
                      </a:lnTo>
                      <a:lnTo>
                        <a:pt x="280" y="224"/>
                      </a:lnTo>
                      <a:lnTo>
                        <a:pt x="279" y="225"/>
                      </a:lnTo>
                      <a:lnTo>
                        <a:pt x="278" y="225"/>
                      </a:lnTo>
                      <a:lnTo>
                        <a:pt x="278" y="224"/>
                      </a:lnTo>
                      <a:lnTo>
                        <a:pt x="278" y="223"/>
                      </a:lnTo>
                      <a:lnTo>
                        <a:pt x="278" y="222"/>
                      </a:lnTo>
                      <a:lnTo>
                        <a:pt x="277" y="222"/>
                      </a:lnTo>
                      <a:lnTo>
                        <a:pt x="276" y="223"/>
                      </a:lnTo>
                      <a:lnTo>
                        <a:pt x="274" y="224"/>
                      </a:lnTo>
                      <a:lnTo>
                        <a:pt x="273" y="224"/>
                      </a:lnTo>
                      <a:lnTo>
                        <a:pt x="273" y="223"/>
                      </a:lnTo>
                      <a:lnTo>
                        <a:pt x="274" y="222"/>
                      </a:lnTo>
                      <a:lnTo>
                        <a:pt x="274" y="221"/>
                      </a:lnTo>
                      <a:lnTo>
                        <a:pt x="274" y="220"/>
                      </a:lnTo>
                      <a:lnTo>
                        <a:pt x="273" y="219"/>
                      </a:lnTo>
                      <a:lnTo>
                        <a:pt x="272" y="219"/>
                      </a:lnTo>
                      <a:lnTo>
                        <a:pt x="271" y="219"/>
                      </a:lnTo>
                      <a:lnTo>
                        <a:pt x="271" y="218"/>
                      </a:lnTo>
                      <a:lnTo>
                        <a:pt x="271" y="217"/>
                      </a:lnTo>
                      <a:lnTo>
                        <a:pt x="272" y="217"/>
                      </a:lnTo>
                      <a:lnTo>
                        <a:pt x="273" y="216"/>
                      </a:lnTo>
                      <a:lnTo>
                        <a:pt x="274" y="215"/>
                      </a:lnTo>
                      <a:lnTo>
                        <a:pt x="274" y="214"/>
                      </a:lnTo>
                      <a:lnTo>
                        <a:pt x="272" y="212"/>
                      </a:lnTo>
                      <a:lnTo>
                        <a:pt x="271" y="211"/>
                      </a:lnTo>
                      <a:lnTo>
                        <a:pt x="270" y="211"/>
                      </a:lnTo>
                      <a:lnTo>
                        <a:pt x="270" y="210"/>
                      </a:lnTo>
                      <a:lnTo>
                        <a:pt x="269" y="210"/>
                      </a:lnTo>
                      <a:lnTo>
                        <a:pt x="270" y="209"/>
                      </a:lnTo>
                      <a:lnTo>
                        <a:pt x="269" y="209"/>
                      </a:lnTo>
                      <a:lnTo>
                        <a:pt x="269" y="208"/>
                      </a:lnTo>
                      <a:lnTo>
                        <a:pt x="269" y="207"/>
                      </a:lnTo>
                      <a:lnTo>
                        <a:pt x="270" y="207"/>
                      </a:lnTo>
                      <a:lnTo>
                        <a:pt x="269" y="206"/>
                      </a:lnTo>
                      <a:lnTo>
                        <a:pt x="268" y="206"/>
                      </a:lnTo>
                      <a:lnTo>
                        <a:pt x="267" y="205"/>
                      </a:lnTo>
                      <a:lnTo>
                        <a:pt x="265" y="204"/>
                      </a:lnTo>
                      <a:lnTo>
                        <a:pt x="265" y="203"/>
                      </a:lnTo>
                      <a:lnTo>
                        <a:pt x="264" y="203"/>
                      </a:lnTo>
                      <a:lnTo>
                        <a:pt x="263" y="203"/>
                      </a:lnTo>
                      <a:lnTo>
                        <a:pt x="263" y="204"/>
                      </a:lnTo>
                      <a:lnTo>
                        <a:pt x="262" y="205"/>
                      </a:lnTo>
                      <a:lnTo>
                        <a:pt x="261" y="204"/>
                      </a:lnTo>
                      <a:lnTo>
                        <a:pt x="261" y="203"/>
                      </a:lnTo>
                      <a:lnTo>
                        <a:pt x="261" y="202"/>
                      </a:lnTo>
                      <a:lnTo>
                        <a:pt x="261" y="201"/>
                      </a:lnTo>
                      <a:lnTo>
                        <a:pt x="261" y="200"/>
                      </a:lnTo>
                      <a:lnTo>
                        <a:pt x="260" y="199"/>
                      </a:lnTo>
                      <a:lnTo>
                        <a:pt x="259" y="199"/>
                      </a:lnTo>
                      <a:lnTo>
                        <a:pt x="258" y="199"/>
                      </a:lnTo>
                      <a:lnTo>
                        <a:pt x="258" y="198"/>
                      </a:lnTo>
                      <a:lnTo>
                        <a:pt x="257" y="198"/>
                      </a:lnTo>
                      <a:lnTo>
                        <a:pt x="258" y="197"/>
                      </a:lnTo>
                      <a:lnTo>
                        <a:pt x="258" y="196"/>
                      </a:lnTo>
                      <a:lnTo>
                        <a:pt x="258" y="194"/>
                      </a:lnTo>
                      <a:lnTo>
                        <a:pt x="257" y="194"/>
                      </a:lnTo>
                      <a:lnTo>
                        <a:pt x="256" y="194"/>
                      </a:lnTo>
                      <a:lnTo>
                        <a:pt x="256" y="193"/>
                      </a:lnTo>
                      <a:lnTo>
                        <a:pt x="256" y="192"/>
                      </a:lnTo>
                      <a:lnTo>
                        <a:pt x="256" y="191"/>
                      </a:lnTo>
                      <a:lnTo>
                        <a:pt x="255" y="190"/>
                      </a:lnTo>
                      <a:lnTo>
                        <a:pt x="254" y="190"/>
                      </a:lnTo>
                      <a:lnTo>
                        <a:pt x="253" y="190"/>
                      </a:lnTo>
                      <a:lnTo>
                        <a:pt x="252" y="190"/>
                      </a:lnTo>
                      <a:lnTo>
                        <a:pt x="251" y="190"/>
                      </a:lnTo>
                      <a:lnTo>
                        <a:pt x="251" y="189"/>
                      </a:lnTo>
                      <a:lnTo>
                        <a:pt x="251" y="188"/>
                      </a:lnTo>
                      <a:lnTo>
                        <a:pt x="251" y="187"/>
                      </a:lnTo>
                      <a:lnTo>
                        <a:pt x="249" y="187"/>
                      </a:lnTo>
                      <a:lnTo>
                        <a:pt x="247" y="185"/>
                      </a:lnTo>
                      <a:lnTo>
                        <a:pt x="246" y="184"/>
                      </a:lnTo>
                      <a:lnTo>
                        <a:pt x="245" y="184"/>
                      </a:lnTo>
                      <a:lnTo>
                        <a:pt x="244" y="184"/>
                      </a:lnTo>
                      <a:lnTo>
                        <a:pt x="243" y="183"/>
                      </a:lnTo>
                      <a:lnTo>
                        <a:pt x="242" y="184"/>
                      </a:lnTo>
                      <a:lnTo>
                        <a:pt x="241" y="184"/>
                      </a:lnTo>
                      <a:lnTo>
                        <a:pt x="241" y="183"/>
                      </a:lnTo>
                      <a:lnTo>
                        <a:pt x="241" y="182"/>
                      </a:lnTo>
                      <a:lnTo>
                        <a:pt x="240" y="181"/>
                      </a:lnTo>
                      <a:lnTo>
                        <a:pt x="239" y="181"/>
                      </a:lnTo>
                      <a:lnTo>
                        <a:pt x="238" y="181"/>
                      </a:lnTo>
                      <a:lnTo>
                        <a:pt x="238" y="180"/>
                      </a:lnTo>
                      <a:lnTo>
                        <a:pt x="239" y="179"/>
                      </a:lnTo>
                      <a:lnTo>
                        <a:pt x="239" y="178"/>
                      </a:lnTo>
                      <a:lnTo>
                        <a:pt x="238" y="178"/>
                      </a:lnTo>
                      <a:lnTo>
                        <a:pt x="237" y="178"/>
                      </a:lnTo>
                      <a:lnTo>
                        <a:pt x="236" y="178"/>
                      </a:lnTo>
                      <a:lnTo>
                        <a:pt x="235" y="177"/>
                      </a:lnTo>
                      <a:lnTo>
                        <a:pt x="236" y="176"/>
                      </a:lnTo>
                      <a:lnTo>
                        <a:pt x="236" y="175"/>
                      </a:lnTo>
                      <a:lnTo>
                        <a:pt x="235" y="175"/>
                      </a:lnTo>
                      <a:lnTo>
                        <a:pt x="235" y="174"/>
                      </a:lnTo>
                      <a:lnTo>
                        <a:pt x="235" y="173"/>
                      </a:lnTo>
                      <a:lnTo>
                        <a:pt x="235" y="172"/>
                      </a:lnTo>
                      <a:lnTo>
                        <a:pt x="234" y="172"/>
                      </a:lnTo>
                      <a:lnTo>
                        <a:pt x="233" y="172"/>
                      </a:lnTo>
                      <a:lnTo>
                        <a:pt x="232" y="173"/>
                      </a:lnTo>
                      <a:lnTo>
                        <a:pt x="231" y="173"/>
                      </a:lnTo>
                      <a:lnTo>
                        <a:pt x="230" y="172"/>
                      </a:lnTo>
                      <a:lnTo>
                        <a:pt x="229" y="171"/>
                      </a:lnTo>
                      <a:lnTo>
                        <a:pt x="229" y="170"/>
                      </a:lnTo>
                      <a:lnTo>
                        <a:pt x="230" y="169"/>
                      </a:lnTo>
                      <a:lnTo>
                        <a:pt x="230" y="168"/>
                      </a:lnTo>
                      <a:lnTo>
                        <a:pt x="229" y="167"/>
                      </a:lnTo>
                      <a:lnTo>
                        <a:pt x="228" y="167"/>
                      </a:lnTo>
                      <a:lnTo>
                        <a:pt x="227" y="167"/>
                      </a:lnTo>
                      <a:lnTo>
                        <a:pt x="227" y="168"/>
                      </a:lnTo>
                      <a:lnTo>
                        <a:pt x="226" y="168"/>
                      </a:lnTo>
                      <a:lnTo>
                        <a:pt x="226" y="169"/>
                      </a:lnTo>
                      <a:lnTo>
                        <a:pt x="226" y="170"/>
                      </a:lnTo>
                      <a:lnTo>
                        <a:pt x="225" y="170"/>
                      </a:lnTo>
                      <a:lnTo>
                        <a:pt x="224" y="170"/>
                      </a:lnTo>
                      <a:lnTo>
                        <a:pt x="224" y="169"/>
                      </a:lnTo>
                      <a:lnTo>
                        <a:pt x="224" y="168"/>
                      </a:lnTo>
                      <a:lnTo>
                        <a:pt x="224" y="167"/>
                      </a:lnTo>
                      <a:lnTo>
                        <a:pt x="223" y="166"/>
                      </a:lnTo>
                      <a:lnTo>
                        <a:pt x="222" y="165"/>
                      </a:lnTo>
                      <a:lnTo>
                        <a:pt x="222" y="164"/>
                      </a:lnTo>
                      <a:lnTo>
                        <a:pt x="221" y="164"/>
                      </a:lnTo>
                      <a:lnTo>
                        <a:pt x="220" y="164"/>
                      </a:lnTo>
                      <a:lnTo>
                        <a:pt x="220" y="163"/>
                      </a:lnTo>
                      <a:lnTo>
                        <a:pt x="220" y="162"/>
                      </a:lnTo>
                      <a:lnTo>
                        <a:pt x="220" y="161"/>
                      </a:lnTo>
                      <a:lnTo>
                        <a:pt x="220" y="160"/>
                      </a:lnTo>
                      <a:lnTo>
                        <a:pt x="219" y="159"/>
                      </a:lnTo>
                      <a:lnTo>
                        <a:pt x="218" y="159"/>
                      </a:lnTo>
                      <a:lnTo>
                        <a:pt x="217" y="159"/>
                      </a:lnTo>
                      <a:lnTo>
                        <a:pt x="216" y="159"/>
                      </a:lnTo>
                      <a:lnTo>
                        <a:pt x="215" y="159"/>
                      </a:lnTo>
                      <a:lnTo>
                        <a:pt x="214" y="159"/>
                      </a:lnTo>
                      <a:lnTo>
                        <a:pt x="213" y="159"/>
                      </a:lnTo>
                      <a:lnTo>
                        <a:pt x="213" y="160"/>
                      </a:lnTo>
                      <a:lnTo>
                        <a:pt x="213" y="161"/>
                      </a:lnTo>
                      <a:lnTo>
                        <a:pt x="212" y="162"/>
                      </a:lnTo>
                      <a:lnTo>
                        <a:pt x="211" y="161"/>
                      </a:lnTo>
                      <a:lnTo>
                        <a:pt x="210" y="160"/>
                      </a:lnTo>
                      <a:lnTo>
                        <a:pt x="210" y="159"/>
                      </a:lnTo>
                      <a:lnTo>
                        <a:pt x="211" y="157"/>
                      </a:lnTo>
                      <a:lnTo>
                        <a:pt x="211" y="156"/>
                      </a:lnTo>
                      <a:lnTo>
                        <a:pt x="211" y="155"/>
                      </a:lnTo>
                      <a:lnTo>
                        <a:pt x="210" y="155"/>
                      </a:lnTo>
                      <a:lnTo>
                        <a:pt x="209" y="156"/>
                      </a:lnTo>
                      <a:lnTo>
                        <a:pt x="208" y="157"/>
                      </a:lnTo>
                      <a:lnTo>
                        <a:pt x="207" y="157"/>
                      </a:lnTo>
                      <a:lnTo>
                        <a:pt x="206" y="157"/>
                      </a:lnTo>
                      <a:lnTo>
                        <a:pt x="206" y="156"/>
                      </a:lnTo>
                      <a:lnTo>
                        <a:pt x="206" y="155"/>
                      </a:lnTo>
                      <a:lnTo>
                        <a:pt x="207" y="154"/>
                      </a:lnTo>
                      <a:lnTo>
                        <a:pt x="207" y="153"/>
                      </a:lnTo>
                      <a:lnTo>
                        <a:pt x="207" y="152"/>
                      </a:lnTo>
                      <a:lnTo>
                        <a:pt x="206" y="151"/>
                      </a:lnTo>
                      <a:lnTo>
                        <a:pt x="205" y="152"/>
                      </a:lnTo>
                      <a:lnTo>
                        <a:pt x="205" y="153"/>
                      </a:lnTo>
                      <a:lnTo>
                        <a:pt x="205" y="154"/>
                      </a:lnTo>
                      <a:lnTo>
                        <a:pt x="204" y="154"/>
                      </a:lnTo>
                      <a:lnTo>
                        <a:pt x="203" y="154"/>
                      </a:lnTo>
                      <a:lnTo>
                        <a:pt x="202" y="153"/>
                      </a:lnTo>
                      <a:lnTo>
                        <a:pt x="202" y="152"/>
                      </a:lnTo>
                      <a:lnTo>
                        <a:pt x="203" y="151"/>
                      </a:lnTo>
                      <a:lnTo>
                        <a:pt x="202" y="151"/>
                      </a:lnTo>
                      <a:lnTo>
                        <a:pt x="202" y="150"/>
                      </a:lnTo>
                      <a:lnTo>
                        <a:pt x="201" y="150"/>
                      </a:lnTo>
                      <a:lnTo>
                        <a:pt x="200" y="150"/>
                      </a:lnTo>
                      <a:lnTo>
                        <a:pt x="199" y="150"/>
                      </a:lnTo>
                      <a:lnTo>
                        <a:pt x="199" y="152"/>
                      </a:lnTo>
                      <a:lnTo>
                        <a:pt x="198" y="153"/>
                      </a:lnTo>
                      <a:lnTo>
                        <a:pt x="197" y="153"/>
                      </a:lnTo>
                      <a:lnTo>
                        <a:pt x="196" y="151"/>
                      </a:lnTo>
                      <a:lnTo>
                        <a:pt x="195" y="151"/>
                      </a:lnTo>
                      <a:lnTo>
                        <a:pt x="195" y="150"/>
                      </a:lnTo>
                      <a:lnTo>
                        <a:pt x="194" y="150"/>
                      </a:lnTo>
                      <a:lnTo>
                        <a:pt x="193" y="150"/>
                      </a:lnTo>
                      <a:lnTo>
                        <a:pt x="192" y="151"/>
                      </a:lnTo>
                      <a:lnTo>
                        <a:pt x="191" y="151"/>
                      </a:lnTo>
                      <a:lnTo>
                        <a:pt x="190" y="151"/>
                      </a:lnTo>
                      <a:lnTo>
                        <a:pt x="190" y="152"/>
                      </a:lnTo>
                      <a:lnTo>
                        <a:pt x="191" y="153"/>
                      </a:lnTo>
                      <a:lnTo>
                        <a:pt x="192" y="154"/>
                      </a:lnTo>
                      <a:lnTo>
                        <a:pt x="192" y="155"/>
                      </a:lnTo>
                      <a:lnTo>
                        <a:pt x="191" y="155"/>
                      </a:lnTo>
                      <a:lnTo>
                        <a:pt x="190" y="154"/>
                      </a:lnTo>
                      <a:lnTo>
                        <a:pt x="189" y="154"/>
                      </a:lnTo>
                      <a:lnTo>
                        <a:pt x="189" y="153"/>
                      </a:lnTo>
                      <a:lnTo>
                        <a:pt x="188" y="153"/>
                      </a:lnTo>
                      <a:lnTo>
                        <a:pt x="187" y="154"/>
                      </a:lnTo>
                      <a:lnTo>
                        <a:pt x="186" y="154"/>
                      </a:lnTo>
                      <a:lnTo>
                        <a:pt x="185" y="154"/>
                      </a:lnTo>
                      <a:lnTo>
                        <a:pt x="185" y="153"/>
                      </a:lnTo>
                      <a:lnTo>
                        <a:pt x="186" y="151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5" y="149"/>
                      </a:lnTo>
                      <a:lnTo>
                        <a:pt x="184" y="149"/>
                      </a:lnTo>
                      <a:lnTo>
                        <a:pt x="183" y="150"/>
                      </a:lnTo>
                      <a:lnTo>
                        <a:pt x="183" y="152"/>
                      </a:lnTo>
                      <a:lnTo>
                        <a:pt x="183" y="153"/>
                      </a:lnTo>
                      <a:lnTo>
                        <a:pt x="182" y="153"/>
                      </a:lnTo>
                      <a:lnTo>
                        <a:pt x="181" y="151"/>
                      </a:lnTo>
                      <a:lnTo>
                        <a:pt x="181" y="150"/>
                      </a:lnTo>
                      <a:lnTo>
                        <a:pt x="181" y="149"/>
                      </a:lnTo>
                      <a:lnTo>
                        <a:pt x="181" y="147"/>
                      </a:lnTo>
                      <a:lnTo>
                        <a:pt x="180" y="147"/>
                      </a:lnTo>
                      <a:lnTo>
                        <a:pt x="178" y="147"/>
                      </a:lnTo>
                      <a:lnTo>
                        <a:pt x="178" y="148"/>
                      </a:lnTo>
                      <a:lnTo>
                        <a:pt x="177" y="148"/>
                      </a:lnTo>
                      <a:lnTo>
                        <a:pt x="176" y="148"/>
                      </a:lnTo>
                      <a:lnTo>
                        <a:pt x="175" y="148"/>
                      </a:lnTo>
                      <a:lnTo>
                        <a:pt x="175" y="147"/>
                      </a:lnTo>
                      <a:lnTo>
                        <a:pt x="177" y="146"/>
                      </a:lnTo>
                      <a:lnTo>
                        <a:pt x="178" y="145"/>
                      </a:lnTo>
                      <a:lnTo>
                        <a:pt x="178" y="144"/>
                      </a:lnTo>
                      <a:lnTo>
                        <a:pt x="178" y="143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2" y="141"/>
                      </a:lnTo>
                      <a:lnTo>
                        <a:pt x="172" y="140"/>
                      </a:lnTo>
                      <a:lnTo>
                        <a:pt x="171" y="140"/>
                      </a:lnTo>
                      <a:lnTo>
                        <a:pt x="172" y="140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4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7" y="140"/>
                      </a:lnTo>
                      <a:lnTo>
                        <a:pt x="177" y="139"/>
                      </a:lnTo>
                      <a:lnTo>
                        <a:pt x="177" y="138"/>
                      </a:lnTo>
                      <a:lnTo>
                        <a:pt x="176" y="137"/>
                      </a:lnTo>
                      <a:lnTo>
                        <a:pt x="175" y="137"/>
                      </a:lnTo>
                      <a:lnTo>
                        <a:pt x="174" y="137"/>
                      </a:lnTo>
                      <a:lnTo>
                        <a:pt x="173" y="138"/>
                      </a:lnTo>
                      <a:lnTo>
                        <a:pt x="171" y="136"/>
                      </a:lnTo>
                      <a:lnTo>
                        <a:pt x="170" y="136"/>
                      </a:lnTo>
                      <a:lnTo>
                        <a:pt x="170" y="135"/>
                      </a:lnTo>
                      <a:lnTo>
                        <a:pt x="171" y="135"/>
                      </a:lnTo>
                      <a:lnTo>
                        <a:pt x="172" y="134"/>
                      </a:lnTo>
                      <a:lnTo>
                        <a:pt x="172" y="133"/>
                      </a:lnTo>
                      <a:lnTo>
                        <a:pt x="171" y="133"/>
                      </a:lnTo>
                      <a:lnTo>
                        <a:pt x="169" y="134"/>
                      </a:lnTo>
                      <a:lnTo>
                        <a:pt x="168" y="134"/>
                      </a:lnTo>
                      <a:lnTo>
                        <a:pt x="167" y="133"/>
                      </a:lnTo>
                      <a:lnTo>
                        <a:pt x="166" y="133"/>
                      </a:lnTo>
                      <a:lnTo>
                        <a:pt x="165" y="133"/>
                      </a:lnTo>
                      <a:lnTo>
                        <a:pt x="164" y="134"/>
                      </a:lnTo>
                      <a:lnTo>
                        <a:pt x="163" y="134"/>
                      </a:lnTo>
                      <a:lnTo>
                        <a:pt x="162" y="133"/>
                      </a:lnTo>
                      <a:lnTo>
                        <a:pt x="162" y="132"/>
                      </a:lnTo>
                      <a:lnTo>
                        <a:pt x="163" y="131"/>
                      </a:lnTo>
                      <a:lnTo>
                        <a:pt x="163" y="130"/>
                      </a:lnTo>
                      <a:lnTo>
                        <a:pt x="162" y="130"/>
                      </a:lnTo>
                      <a:lnTo>
                        <a:pt x="162" y="129"/>
                      </a:lnTo>
                      <a:lnTo>
                        <a:pt x="161" y="129"/>
                      </a:lnTo>
                      <a:lnTo>
                        <a:pt x="160" y="129"/>
                      </a:lnTo>
                      <a:lnTo>
                        <a:pt x="159" y="130"/>
                      </a:lnTo>
                      <a:lnTo>
                        <a:pt x="157" y="130"/>
                      </a:lnTo>
                      <a:lnTo>
                        <a:pt x="157" y="129"/>
                      </a:lnTo>
                      <a:lnTo>
                        <a:pt x="157" y="128"/>
                      </a:lnTo>
                      <a:lnTo>
                        <a:pt x="158" y="127"/>
                      </a:lnTo>
                      <a:lnTo>
                        <a:pt x="158" y="126"/>
                      </a:lnTo>
                      <a:lnTo>
                        <a:pt x="157" y="126"/>
                      </a:lnTo>
                      <a:lnTo>
                        <a:pt x="156" y="126"/>
                      </a:lnTo>
                      <a:lnTo>
                        <a:pt x="155" y="127"/>
                      </a:lnTo>
                      <a:lnTo>
                        <a:pt x="154" y="131"/>
                      </a:lnTo>
                      <a:lnTo>
                        <a:pt x="153" y="131"/>
                      </a:lnTo>
                      <a:lnTo>
                        <a:pt x="153" y="132"/>
                      </a:lnTo>
                      <a:lnTo>
                        <a:pt x="152" y="132"/>
                      </a:lnTo>
                      <a:lnTo>
                        <a:pt x="152" y="131"/>
                      </a:lnTo>
                      <a:lnTo>
                        <a:pt x="151" y="131"/>
                      </a:lnTo>
                      <a:lnTo>
                        <a:pt x="151" y="129"/>
                      </a:lnTo>
                      <a:lnTo>
                        <a:pt x="150" y="129"/>
                      </a:lnTo>
                      <a:lnTo>
                        <a:pt x="149" y="128"/>
                      </a:lnTo>
                      <a:lnTo>
                        <a:pt x="147" y="128"/>
                      </a:lnTo>
                      <a:lnTo>
                        <a:pt x="147" y="127"/>
                      </a:lnTo>
                      <a:lnTo>
                        <a:pt x="148" y="126"/>
                      </a:lnTo>
                      <a:lnTo>
                        <a:pt x="149" y="126"/>
                      </a:lnTo>
                      <a:lnTo>
                        <a:pt x="150" y="126"/>
                      </a:lnTo>
                      <a:lnTo>
                        <a:pt x="151" y="125"/>
                      </a:lnTo>
                      <a:lnTo>
                        <a:pt x="151" y="124"/>
                      </a:lnTo>
                      <a:lnTo>
                        <a:pt x="149" y="124"/>
                      </a:lnTo>
                      <a:lnTo>
                        <a:pt x="148" y="124"/>
                      </a:lnTo>
                      <a:lnTo>
                        <a:pt x="147" y="124"/>
                      </a:lnTo>
                      <a:lnTo>
                        <a:pt x="146" y="124"/>
                      </a:lnTo>
                      <a:lnTo>
                        <a:pt x="145" y="123"/>
                      </a:lnTo>
                      <a:lnTo>
                        <a:pt x="145" y="124"/>
                      </a:lnTo>
                      <a:lnTo>
                        <a:pt x="144" y="124"/>
                      </a:lnTo>
                      <a:lnTo>
                        <a:pt x="144" y="126"/>
                      </a:lnTo>
                      <a:lnTo>
                        <a:pt x="145" y="128"/>
                      </a:lnTo>
                      <a:lnTo>
                        <a:pt x="145" y="129"/>
                      </a:lnTo>
                      <a:lnTo>
                        <a:pt x="145" y="130"/>
                      </a:lnTo>
                      <a:lnTo>
                        <a:pt x="144" y="130"/>
                      </a:lnTo>
                      <a:lnTo>
                        <a:pt x="143" y="129"/>
                      </a:lnTo>
                      <a:lnTo>
                        <a:pt x="142" y="128"/>
                      </a:lnTo>
                      <a:lnTo>
                        <a:pt x="141" y="127"/>
                      </a:lnTo>
                      <a:lnTo>
                        <a:pt x="140" y="126"/>
                      </a:lnTo>
                      <a:lnTo>
                        <a:pt x="139" y="127"/>
                      </a:lnTo>
                      <a:lnTo>
                        <a:pt x="139" y="128"/>
                      </a:lnTo>
                      <a:lnTo>
                        <a:pt x="138" y="128"/>
                      </a:lnTo>
                      <a:lnTo>
                        <a:pt x="137" y="128"/>
                      </a:lnTo>
                      <a:lnTo>
                        <a:pt x="137" y="127"/>
                      </a:lnTo>
                      <a:lnTo>
                        <a:pt x="137" y="126"/>
                      </a:lnTo>
                      <a:lnTo>
                        <a:pt x="137" y="123"/>
                      </a:lnTo>
                      <a:lnTo>
                        <a:pt x="136" y="122"/>
                      </a:lnTo>
                      <a:lnTo>
                        <a:pt x="136" y="123"/>
                      </a:lnTo>
                      <a:lnTo>
                        <a:pt x="135" y="123"/>
                      </a:lnTo>
                      <a:lnTo>
                        <a:pt x="135" y="124"/>
                      </a:lnTo>
                      <a:lnTo>
                        <a:pt x="136" y="126"/>
                      </a:lnTo>
                      <a:lnTo>
                        <a:pt x="135" y="127"/>
                      </a:lnTo>
                      <a:lnTo>
                        <a:pt x="135" y="126"/>
                      </a:lnTo>
                      <a:lnTo>
                        <a:pt x="133" y="125"/>
                      </a:lnTo>
                      <a:lnTo>
                        <a:pt x="132" y="124"/>
                      </a:lnTo>
                      <a:lnTo>
                        <a:pt x="132" y="123"/>
                      </a:lnTo>
                      <a:lnTo>
                        <a:pt x="131" y="123"/>
                      </a:lnTo>
                      <a:lnTo>
                        <a:pt x="131" y="122"/>
                      </a:lnTo>
                      <a:lnTo>
                        <a:pt x="132" y="121"/>
                      </a:lnTo>
                      <a:lnTo>
                        <a:pt x="132" y="120"/>
                      </a:lnTo>
                      <a:lnTo>
                        <a:pt x="133" y="119"/>
                      </a:lnTo>
                      <a:lnTo>
                        <a:pt x="132" y="119"/>
                      </a:lnTo>
                      <a:lnTo>
                        <a:pt x="132" y="118"/>
                      </a:lnTo>
                      <a:lnTo>
                        <a:pt x="131" y="118"/>
                      </a:lnTo>
                      <a:lnTo>
                        <a:pt x="131" y="119"/>
                      </a:lnTo>
                      <a:lnTo>
                        <a:pt x="130" y="120"/>
                      </a:lnTo>
                      <a:lnTo>
                        <a:pt x="128" y="120"/>
                      </a:lnTo>
                      <a:lnTo>
                        <a:pt x="128" y="121"/>
                      </a:lnTo>
                      <a:lnTo>
                        <a:pt x="128" y="122"/>
                      </a:lnTo>
                      <a:lnTo>
                        <a:pt x="128" y="123"/>
                      </a:lnTo>
                      <a:lnTo>
                        <a:pt x="128" y="124"/>
                      </a:lnTo>
                      <a:lnTo>
                        <a:pt x="127" y="124"/>
                      </a:lnTo>
                      <a:lnTo>
                        <a:pt x="124" y="123"/>
                      </a:lnTo>
                      <a:lnTo>
                        <a:pt x="123" y="123"/>
                      </a:lnTo>
                      <a:lnTo>
                        <a:pt x="122" y="122"/>
                      </a:lnTo>
                      <a:lnTo>
                        <a:pt x="122" y="121"/>
                      </a:lnTo>
                      <a:lnTo>
                        <a:pt x="122" y="120"/>
                      </a:lnTo>
                      <a:lnTo>
                        <a:pt x="121" y="120"/>
                      </a:lnTo>
                      <a:lnTo>
                        <a:pt x="120" y="121"/>
                      </a:lnTo>
                      <a:lnTo>
                        <a:pt x="119" y="121"/>
                      </a:lnTo>
                      <a:lnTo>
                        <a:pt x="118" y="121"/>
                      </a:lnTo>
                      <a:lnTo>
                        <a:pt x="117" y="121"/>
                      </a:lnTo>
                      <a:lnTo>
                        <a:pt x="116" y="122"/>
                      </a:lnTo>
                      <a:lnTo>
                        <a:pt x="115" y="123"/>
                      </a:lnTo>
                      <a:lnTo>
                        <a:pt x="114" y="123"/>
                      </a:lnTo>
                      <a:lnTo>
                        <a:pt x="113" y="123"/>
                      </a:lnTo>
                      <a:lnTo>
                        <a:pt x="112" y="122"/>
                      </a:lnTo>
                      <a:lnTo>
                        <a:pt x="112" y="121"/>
                      </a:lnTo>
                      <a:lnTo>
                        <a:pt x="111" y="120"/>
                      </a:lnTo>
                      <a:lnTo>
                        <a:pt x="110" y="120"/>
                      </a:lnTo>
                      <a:lnTo>
                        <a:pt x="109" y="120"/>
                      </a:lnTo>
                      <a:lnTo>
                        <a:pt x="109" y="121"/>
                      </a:lnTo>
                      <a:lnTo>
                        <a:pt x="109" y="122"/>
                      </a:lnTo>
                      <a:lnTo>
                        <a:pt x="109" y="123"/>
                      </a:lnTo>
                      <a:lnTo>
                        <a:pt x="108" y="124"/>
                      </a:lnTo>
                      <a:lnTo>
                        <a:pt x="107" y="124"/>
                      </a:lnTo>
                      <a:lnTo>
                        <a:pt x="106" y="124"/>
                      </a:lnTo>
                      <a:lnTo>
                        <a:pt x="106" y="123"/>
                      </a:lnTo>
                      <a:lnTo>
                        <a:pt x="106" y="122"/>
                      </a:lnTo>
                      <a:lnTo>
                        <a:pt x="106" y="121"/>
                      </a:lnTo>
                      <a:lnTo>
                        <a:pt x="106" y="120"/>
                      </a:lnTo>
                      <a:lnTo>
                        <a:pt x="106" y="119"/>
                      </a:lnTo>
                      <a:lnTo>
                        <a:pt x="105" y="119"/>
                      </a:lnTo>
                      <a:lnTo>
                        <a:pt x="104" y="119"/>
                      </a:lnTo>
                      <a:lnTo>
                        <a:pt x="104" y="120"/>
                      </a:lnTo>
                      <a:lnTo>
                        <a:pt x="103" y="121"/>
                      </a:lnTo>
                      <a:lnTo>
                        <a:pt x="102" y="121"/>
                      </a:lnTo>
                      <a:lnTo>
                        <a:pt x="101" y="120"/>
                      </a:lnTo>
                      <a:lnTo>
                        <a:pt x="101" y="119"/>
                      </a:lnTo>
                      <a:lnTo>
                        <a:pt x="102" y="117"/>
                      </a:lnTo>
                      <a:lnTo>
                        <a:pt x="101" y="116"/>
                      </a:lnTo>
                      <a:lnTo>
                        <a:pt x="99" y="116"/>
                      </a:lnTo>
                      <a:lnTo>
                        <a:pt x="98" y="115"/>
                      </a:lnTo>
                      <a:lnTo>
                        <a:pt x="97" y="115"/>
                      </a:lnTo>
                      <a:lnTo>
                        <a:pt x="96" y="115"/>
                      </a:lnTo>
                      <a:lnTo>
                        <a:pt x="95" y="116"/>
                      </a:lnTo>
                      <a:lnTo>
                        <a:pt x="94" y="116"/>
                      </a:lnTo>
                      <a:lnTo>
                        <a:pt x="93" y="115"/>
                      </a:lnTo>
                      <a:lnTo>
                        <a:pt x="94" y="114"/>
                      </a:lnTo>
                      <a:lnTo>
                        <a:pt x="94" y="113"/>
                      </a:lnTo>
                      <a:lnTo>
                        <a:pt x="94" y="112"/>
                      </a:lnTo>
                      <a:lnTo>
                        <a:pt x="93" y="111"/>
                      </a:lnTo>
                      <a:lnTo>
                        <a:pt x="92" y="111"/>
                      </a:lnTo>
                      <a:lnTo>
                        <a:pt x="91" y="112"/>
                      </a:lnTo>
                      <a:lnTo>
                        <a:pt x="90" y="113"/>
                      </a:lnTo>
                      <a:lnTo>
                        <a:pt x="89" y="114"/>
                      </a:lnTo>
                      <a:lnTo>
                        <a:pt x="88" y="114"/>
                      </a:lnTo>
                      <a:lnTo>
                        <a:pt x="87" y="115"/>
                      </a:lnTo>
                      <a:lnTo>
                        <a:pt x="86" y="115"/>
                      </a:lnTo>
                      <a:lnTo>
                        <a:pt x="85" y="114"/>
                      </a:lnTo>
                      <a:lnTo>
                        <a:pt x="85" y="112"/>
                      </a:lnTo>
                      <a:lnTo>
                        <a:pt x="85" y="111"/>
                      </a:lnTo>
                      <a:lnTo>
                        <a:pt x="84" y="110"/>
                      </a:lnTo>
                      <a:lnTo>
                        <a:pt x="83" y="110"/>
                      </a:lnTo>
                      <a:lnTo>
                        <a:pt x="83" y="111"/>
                      </a:lnTo>
                      <a:lnTo>
                        <a:pt x="82" y="112"/>
                      </a:lnTo>
                      <a:lnTo>
                        <a:pt x="82" y="113"/>
                      </a:lnTo>
                      <a:lnTo>
                        <a:pt x="82" y="115"/>
                      </a:lnTo>
                      <a:lnTo>
                        <a:pt x="82" y="116"/>
                      </a:lnTo>
                      <a:lnTo>
                        <a:pt x="81" y="117"/>
                      </a:lnTo>
                      <a:lnTo>
                        <a:pt x="80" y="116"/>
                      </a:lnTo>
                      <a:lnTo>
                        <a:pt x="79" y="116"/>
                      </a:lnTo>
                      <a:lnTo>
                        <a:pt x="79" y="115"/>
                      </a:lnTo>
                      <a:lnTo>
                        <a:pt x="79" y="113"/>
                      </a:lnTo>
                      <a:lnTo>
                        <a:pt x="79" y="112"/>
                      </a:lnTo>
                      <a:lnTo>
                        <a:pt x="80" y="111"/>
                      </a:lnTo>
                      <a:lnTo>
                        <a:pt x="81" y="110"/>
                      </a:lnTo>
                      <a:lnTo>
                        <a:pt x="81" y="109"/>
                      </a:lnTo>
                      <a:lnTo>
                        <a:pt x="80" y="108"/>
                      </a:lnTo>
                      <a:lnTo>
                        <a:pt x="80" y="107"/>
                      </a:lnTo>
                      <a:lnTo>
                        <a:pt x="79" y="107"/>
                      </a:lnTo>
                      <a:lnTo>
                        <a:pt x="78" y="108"/>
                      </a:lnTo>
                      <a:lnTo>
                        <a:pt x="77" y="109"/>
                      </a:lnTo>
                      <a:lnTo>
                        <a:pt x="76" y="109"/>
                      </a:lnTo>
                      <a:lnTo>
                        <a:pt x="75" y="109"/>
                      </a:lnTo>
                      <a:lnTo>
                        <a:pt x="75" y="107"/>
                      </a:lnTo>
                      <a:lnTo>
                        <a:pt x="75" y="106"/>
                      </a:lnTo>
                      <a:lnTo>
                        <a:pt x="76" y="106"/>
                      </a:lnTo>
                      <a:lnTo>
                        <a:pt x="77" y="105"/>
                      </a:lnTo>
                      <a:lnTo>
                        <a:pt x="77" y="104"/>
                      </a:lnTo>
                      <a:lnTo>
                        <a:pt x="78" y="103"/>
                      </a:lnTo>
                      <a:lnTo>
                        <a:pt x="78" y="102"/>
                      </a:lnTo>
                      <a:lnTo>
                        <a:pt x="77" y="102"/>
                      </a:lnTo>
                      <a:lnTo>
                        <a:pt x="76" y="101"/>
                      </a:lnTo>
                      <a:lnTo>
                        <a:pt x="75" y="102"/>
                      </a:lnTo>
                      <a:lnTo>
                        <a:pt x="74" y="102"/>
                      </a:lnTo>
                      <a:lnTo>
                        <a:pt x="73" y="102"/>
                      </a:lnTo>
                      <a:lnTo>
                        <a:pt x="73" y="103"/>
                      </a:lnTo>
                      <a:lnTo>
                        <a:pt x="72" y="104"/>
                      </a:lnTo>
                      <a:lnTo>
                        <a:pt x="72" y="105"/>
                      </a:lnTo>
                      <a:lnTo>
                        <a:pt x="73" y="107"/>
                      </a:lnTo>
                      <a:lnTo>
                        <a:pt x="73" y="108"/>
                      </a:lnTo>
                      <a:lnTo>
                        <a:pt x="73" y="109"/>
                      </a:lnTo>
                      <a:lnTo>
                        <a:pt x="72" y="110"/>
                      </a:lnTo>
                      <a:lnTo>
                        <a:pt x="71" y="110"/>
                      </a:lnTo>
                      <a:lnTo>
                        <a:pt x="69" y="110"/>
                      </a:lnTo>
                      <a:lnTo>
                        <a:pt x="67" y="111"/>
                      </a:lnTo>
                      <a:lnTo>
                        <a:pt x="66" y="111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4" y="107"/>
                      </a:lnTo>
                      <a:lnTo>
                        <a:pt x="63" y="107"/>
                      </a:lnTo>
                      <a:lnTo>
                        <a:pt x="63" y="108"/>
                      </a:lnTo>
                      <a:lnTo>
                        <a:pt x="63" y="109"/>
                      </a:lnTo>
                      <a:lnTo>
                        <a:pt x="63" y="110"/>
                      </a:lnTo>
                      <a:lnTo>
                        <a:pt x="62" y="111"/>
                      </a:lnTo>
                      <a:lnTo>
                        <a:pt x="62" y="112"/>
                      </a:lnTo>
                      <a:lnTo>
                        <a:pt x="61" y="112"/>
                      </a:lnTo>
                      <a:lnTo>
                        <a:pt x="60" y="112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5" y="111"/>
                      </a:lnTo>
                      <a:lnTo>
                        <a:pt x="54" y="111"/>
                      </a:lnTo>
                      <a:lnTo>
                        <a:pt x="53" y="112"/>
                      </a:lnTo>
                      <a:lnTo>
                        <a:pt x="51" y="113"/>
                      </a:lnTo>
                      <a:lnTo>
                        <a:pt x="50" y="115"/>
                      </a:lnTo>
                      <a:lnTo>
                        <a:pt x="49" y="115"/>
                      </a:lnTo>
                      <a:lnTo>
                        <a:pt x="49" y="114"/>
                      </a:lnTo>
                      <a:lnTo>
                        <a:pt x="48" y="114"/>
                      </a:lnTo>
                      <a:lnTo>
                        <a:pt x="48" y="113"/>
                      </a:lnTo>
                      <a:lnTo>
                        <a:pt x="49" y="112"/>
                      </a:lnTo>
                      <a:lnTo>
                        <a:pt x="50" y="110"/>
                      </a:lnTo>
                      <a:lnTo>
                        <a:pt x="51" y="107"/>
                      </a:lnTo>
                      <a:lnTo>
                        <a:pt x="52" y="107"/>
                      </a:lnTo>
                      <a:lnTo>
                        <a:pt x="52" y="106"/>
                      </a:lnTo>
                      <a:lnTo>
                        <a:pt x="51" y="105"/>
                      </a:lnTo>
                      <a:lnTo>
                        <a:pt x="50" y="104"/>
                      </a:lnTo>
                      <a:lnTo>
                        <a:pt x="49" y="104"/>
                      </a:lnTo>
                      <a:lnTo>
                        <a:pt x="48" y="104"/>
                      </a:lnTo>
                      <a:lnTo>
                        <a:pt x="47" y="104"/>
                      </a:lnTo>
                      <a:lnTo>
                        <a:pt x="46" y="104"/>
                      </a:lnTo>
                      <a:lnTo>
                        <a:pt x="46" y="103"/>
                      </a:lnTo>
                      <a:lnTo>
                        <a:pt x="45" y="102"/>
                      </a:lnTo>
                      <a:lnTo>
                        <a:pt x="45" y="101"/>
                      </a:lnTo>
                      <a:lnTo>
                        <a:pt x="44" y="101"/>
                      </a:lnTo>
                      <a:lnTo>
                        <a:pt x="43" y="101"/>
                      </a:lnTo>
                      <a:lnTo>
                        <a:pt x="43" y="102"/>
                      </a:lnTo>
                      <a:lnTo>
                        <a:pt x="42" y="103"/>
                      </a:lnTo>
                      <a:lnTo>
                        <a:pt x="41" y="105"/>
                      </a:lnTo>
                      <a:lnTo>
                        <a:pt x="40" y="106"/>
                      </a:lnTo>
                      <a:lnTo>
                        <a:pt x="38" y="107"/>
                      </a:lnTo>
                      <a:lnTo>
                        <a:pt x="36" y="107"/>
                      </a:lnTo>
                      <a:lnTo>
                        <a:pt x="36" y="108"/>
                      </a:lnTo>
                      <a:lnTo>
                        <a:pt x="36" y="107"/>
                      </a:lnTo>
                      <a:lnTo>
                        <a:pt x="35" y="107"/>
                      </a:lnTo>
                      <a:lnTo>
                        <a:pt x="34" y="106"/>
                      </a:lnTo>
                      <a:lnTo>
                        <a:pt x="34" y="105"/>
                      </a:lnTo>
                      <a:lnTo>
                        <a:pt x="33" y="105"/>
                      </a:lnTo>
                      <a:lnTo>
                        <a:pt x="32" y="105"/>
                      </a:lnTo>
                      <a:lnTo>
                        <a:pt x="31" y="106"/>
                      </a:lnTo>
                      <a:lnTo>
                        <a:pt x="31" y="107"/>
                      </a:lnTo>
                      <a:lnTo>
                        <a:pt x="31" y="108"/>
                      </a:lnTo>
                      <a:lnTo>
                        <a:pt x="33" y="110"/>
                      </a:lnTo>
                      <a:lnTo>
                        <a:pt x="33" y="111"/>
                      </a:lnTo>
                      <a:lnTo>
                        <a:pt x="33" y="112"/>
                      </a:lnTo>
                      <a:lnTo>
                        <a:pt x="32" y="112"/>
                      </a:lnTo>
                      <a:lnTo>
                        <a:pt x="32" y="113"/>
                      </a:lnTo>
                      <a:lnTo>
                        <a:pt x="30" y="112"/>
                      </a:lnTo>
                      <a:lnTo>
                        <a:pt x="29" y="112"/>
                      </a:lnTo>
                      <a:lnTo>
                        <a:pt x="27" y="109"/>
                      </a:lnTo>
                      <a:lnTo>
                        <a:pt x="26" y="109"/>
                      </a:lnTo>
                      <a:lnTo>
                        <a:pt x="25" y="109"/>
                      </a:lnTo>
                      <a:lnTo>
                        <a:pt x="24" y="110"/>
                      </a:lnTo>
                      <a:lnTo>
                        <a:pt x="23" y="110"/>
                      </a:lnTo>
                      <a:lnTo>
                        <a:pt x="22" y="111"/>
                      </a:lnTo>
                      <a:lnTo>
                        <a:pt x="21" y="110"/>
                      </a:lnTo>
                      <a:lnTo>
                        <a:pt x="20" y="111"/>
                      </a:lnTo>
                      <a:lnTo>
                        <a:pt x="20" y="112"/>
                      </a:lnTo>
                      <a:lnTo>
                        <a:pt x="19" y="113"/>
                      </a:lnTo>
                      <a:lnTo>
                        <a:pt x="18" y="114"/>
                      </a:lnTo>
                      <a:lnTo>
                        <a:pt x="17" y="113"/>
                      </a:lnTo>
                      <a:lnTo>
                        <a:pt x="18" y="111"/>
                      </a:lnTo>
                      <a:lnTo>
                        <a:pt x="18" y="110"/>
                      </a:lnTo>
                      <a:lnTo>
                        <a:pt x="17" y="109"/>
                      </a:lnTo>
                      <a:lnTo>
                        <a:pt x="17" y="108"/>
                      </a:lnTo>
                      <a:lnTo>
                        <a:pt x="16" y="107"/>
                      </a:lnTo>
                      <a:lnTo>
                        <a:pt x="15" y="107"/>
                      </a:lnTo>
                      <a:lnTo>
                        <a:pt x="14" y="107"/>
                      </a:lnTo>
                      <a:lnTo>
                        <a:pt x="12" y="108"/>
                      </a:lnTo>
                      <a:lnTo>
                        <a:pt x="11" y="109"/>
                      </a:lnTo>
                      <a:lnTo>
                        <a:pt x="10" y="110"/>
                      </a:lnTo>
                      <a:lnTo>
                        <a:pt x="9" y="110"/>
                      </a:lnTo>
                      <a:lnTo>
                        <a:pt x="8" y="110"/>
                      </a:lnTo>
                      <a:lnTo>
                        <a:pt x="7" y="107"/>
                      </a:lnTo>
                      <a:lnTo>
                        <a:pt x="7" y="106"/>
                      </a:lnTo>
                      <a:lnTo>
                        <a:pt x="6" y="106"/>
                      </a:lnTo>
                      <a:lnTo>
                        <a:pt x="6" y="105"/>
                      </a:lnTo>
                      <a:lnTo>
                        <a:pt x="5" y="106"/>
                      </a:lnTo>
                      <a:lnTo>
                        <a:pt x="3" y="108"/>
                      </a:lnTo>
                      <a:lnTo>
                        <a:pt x="2" y="108"/>
                      </a:lnTo>
                      <a:lnTo>
                        <a:pt x="1" y="108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6"/>
                      </a:lnTo>
                      <a:lnTo>
                        <a:pt x="1" y="105"/>
                      </a:lnTo>
                      <a:lnTo>
                        <a:pt x="2" y="105"/>
                      </a:lnTo>
                      <a:lnTo>
                        <a:pt x="3" y="105"/>
                      </a:lnTo>
                      <a:lnTo>
                        <a:pt x="4" y="105"/>
                      </a:lnTo>
                      <a:lnTo>
                        <a:pt x="4" y="104"/>
                      </a:lnTo>
                      <a:lnTo>
                        <a:pt x="3" y="104"/>
                      </a:lnTo>
                      <a:lnTo>
                        <a:pt x="2" y="104"/>
                      </a:lnTo>
                      <a:lnTo>
                        <a:pt x="1" y="104"/>
                      </a:lnTo>
                      <a:lnTo>
                        <a:pt x="1" y="103"/>
                      </a:lnTo>
                      <a:lnTo>
                        <a:pt x="2" y="103"/>
                      </a:lnTo>
                      <a:lnTo>
                        <a:pt x="3" y="103"/>
                      </a:lnTo>
                      <a:lnTo>
                        <a:pt x="3" y="102"/>
                      </a:lnTo>
                      <a:lnTo>
                        <a:pt x="2" y="101"/>
                      </a:lnTo>
                      <a:lnTo>
                        <a:pt x="2" y="100"/>
                      </a:lnTo>
                      <a:lnTo>
                        <a:pt x="3" y="100"/>
                      </a:lnTo>
                      <a:lnTo>
                        <a:pt x="3" y="101"/>
                      </a:lnTo>
                      <a:lnTo>
                        <a:pt x="4" y="101"/>
                      </a:lnTo>
                      <a:lnTo>
                        <a:pt x="5" y="101"/>
                      </a:lnTo>
                      <a:lnTo>
                        <a:pt x="6" y="101"/>
                      </a:lnTo>
                      <a:lnTo>
                        <a:pt x="6" y="100"/>
                      </a:lnTo>
                      <a:lnTo>
                        <a:pt x="4" y="99"/>
                      </a:lnTo>
                      <a:lnTo>
                        <a:pt x="3" y="98"/>
                      </a:lnTo>
                      <a:lnTo>
                        <a:pt x="4" y="97"/>
                      </a:lnTo>
                      <a:lnTo>
                        <a:pt x="5" y="97"/>
                      </a:lnTo>
                      <a:lnTo>
                        <a:pt x="5" y="98"/>
                      </a:lnTo>
                      <a:lnTo>
                        <a:pt x="6" y="98"/>
                      </a:lnTo>
                      <a:lnTo>
                        <a:pt x="7" y="98"/>
                      </a:lnTo>
                      <a:lnTo>
                        <a:pt x="7" y="97"/>
                      </a:lnTo>
                      <a:lnTo>
                        <a:pt x="6" y="97"/>
                      </a:lnTo>
                      <a:lnTo>
                        <a:pt x="5" y="97"/>
                      </a:lnTo>
                      <a:lnTo>
                        <a:pt x="4" y="96"/>
                      </a:lnTo>
                      <a:lnTo>
                        <a:pt x="4" y="95"/>
                      </a:lnTo>
                      <a:lnTo>
                        <a:pt x="4" y="94"/>
                      </a:lnTo>
                      <a:lnTo>
                        <a:pt x="5" y="94"/>
                      </a:lnTo>
                      <a:lnTo>
                        <a:pt x="5" y="96"/>
                      </a:lnTo>
                      <a:lnTo>
                        <a:pt x="7" y="97"/>
                      </a:lnTo>
                      <a:lnTo>
                        <a:pt x="8" y="97"/>
                      </a:lnTo>
                      <a:lnTo>
                        <a:pt x="8" y="96"/>
                      </a:lnTo>
                      <a:lnTo>
                        <a:pt x="7" y="96"/>
                      </a:lnTo>
                      <a:lnTo>
                        <a:pt x="6" y="95"/>
                      </a:lnTo>
                      <a:lnTo>
                        <a:pt x="6" y="94"/>
                      </a:lnTo>
                      <a:lnTo>
                        <a:pt x="6" y="93"/>
                      </a:lnTo>
                      <a:lnTo>
                        <a:pt x="5" y="93"/>
                      </a:lnTo>
                      <a:lnTo>
                        <a:pt x="6" y="92"/>
                      </a:lnTo>
                      <a:lnTo>
                        <a:pt x="6" y="93"/>
                      </a:lnTo>
                      <a:lnTo>
                        <a:pt x="7" y="93"/>
                      </a:lnTo>
                      <a:lnTo>
                        <a:pt x="7" y="95"/>
                      </a:lnTo>
                      <a:lnTo>
                        <a:pt x="8" y="95"/>
                      </a:lnTo>
                      <a:lnTo>
                        <a:pt x="8" y="93"/>
                      </a:lnTo>
                      <a:lnTo>
                        <a:pt x="9" y="93"/>
                      </a:lnTo>
                      <a:lnTo>
                        <a:pt x="9" y="92"/>
                      </a:lnTo>
                      <a:lnTo>
                        <a:pt x="8" y="92"/>
                      </a:lnTo>
                      <a:lnTo>
                        <a:pt x="8" y="91"/>
                      </a:lnTo>
                      <a:lnTo>
                        <a:pt x="8" y="90"/>
                      </a:lnTo>
                      <a:lnTo>
                        <a:pt x="9" y="90"/>
                      </a:lnTo>
                      <a:lnTo>
                        <a:pt x="10" y="91"/>
                      </a:lnTo>
                      <a:lnTo>
                        <a:pt x="11" y="91"/>
                      </a:lnTo>
                      <a:lnTo>
                        <a:pt x="11" y="90"/>
                      </a:lnTo>
                      <a:lnTo>
                        <a:pt x="10" y="90"/>
                      </a:lnTo>
                      <a:lnTo>
                        <a:pt x="10" y="89"/>
                      </a:lnTo>
                      <a:lnTo>
                        <a:pt x="11" y="89"/>
                      </a:lnTo>
                      <a:lnTo>
                        <a:pt x="12" y="89"/>
                      </a:lnTo>
                      <a:lnTo>
                        <a:pt x="12" y="88"/>
                      </a:lnTo>
                      <a:lnTo>
                        <a:pt x="10" y="88"/>
                      </a:lnTo>
                      <a:lnTo>
                        <a:pt x="10" y="87"/>
                      </a:lnTo>
                      <a:lnTo>
                        <a:pt x="11" y="87"/>
                      </a:lnTo>
                      <a:lnTo>
                        <a:pt x="11" y="86"/>
                      </a:lnTo>
                      <a:lnTo>
                        <a:pt x="12" y="86"/>
                      </a:lnTo>
                      <a:lnTo>
                        <a:pt x="13" y="86"/>
                      </a:lnTo>
                      <a:lnTo>
                        <a:pt x="14" y="86"/>
                      </a:lnTo>
                      <a:lnTo>
                        <a:pt x="14" y="85"/>
                      </a:lnTo>
                      <a:lnTo>
                        <a:pt x="13" y="84"/>
                      </a:lnTo>
                      <a:lnTo>
                        <a:pt x="13" y="83"/>
                      </a:lnTo>
                      <a:lnTo>
                        <a:pt x="14" y="83"/>
                      </a:lnTo>
                      <a:lnTo>
                        <a:pt x="15" y="83"/>
                      </a:lnTo>
                      <a:lnTo>
                        <a:pt x="15" y="84"/>
                      </a:lnTo>
                      <a:lnTo>
                        <a:pt x="16" y="84"/>
                      </a:lnTo>
                      <a:lnTo>
                        <a:pt x="17" y="84"/>
                      </a:lnTo>
                      <a:lnTo>
                        <a:pt x="16" y="84"/>
                      </a:lnTo>
                      <a:lnTo>
                        <a:pt x="15" y="83"/>
                      </a:lnTo>
                      <a:lnTo>
                        <a:pt x="14" y="83"/>
                      </a:lnTo>
                      <a:lnTo>
                        <a:pt x="14" y="82"/>
                      </a:lnTo>
                      <a:lnTo>
                        <a:pt x="15" y="82"/>
                      </a:lnTo>
                      <a:lnTo>
                        <a:pt x="16" y="81"/>
                      </a:lnTo>
                      <a:lnTo>
                        <a:pt x="17" y="81"/>
                      </a:lnTo>
                      <a:lnTo>
                        <a:pt x="16" y="81"/>
                      </a:lnTo>
                      <a:lnTo>
                        <a:pt x="16" y="80"/>
                      </a:lnTo>
                      <a:lnTo>
                        <a:pt x="17" y="79"/>
                      </a:lnTo>
                      <a:lnTo>
                        <a:pt x="15" y="78"/>
                      </a:lnTo>
                      <a:lnTo>
                        <a:pt x="15" y="77"/>
                      </a:lnTo>
                      <a:lnTo>
                        <a:pt x="16" y="77"/>
                      </a:lnTo>
                      <a:lnTo>
                        <a:pt x="16" y="76"/>
                      </a:lnTo>
                      <a:lnTo>
                        <a:pt x="15" y="76"/>
                      </a:lnTo>
                      <a:lnTo>
                        <a:pt x="15" y="75"/>
                      </a:lnTo>
                      <a:lnTo>
                        <a:pt x="16" y="75"/>
                      </a:lnTo>
                      <a:lnTo>
                        <a:pt x="17" y="76"/>
                      </a:lnTo>
                      <a:lnTo>
                        <a:pt x="18" y="76"/>
                      </a:lnTo>
                      <a:lnTo>
                        <a:pt x="18" y="75"/>
                      </a:lnTo>
                      <a:lnTo>
                        <a:pt x="17" y="75"/>
                      </a:lnTo>
                      <a:lnTo>
                        <a:pt x="17" y="74"/>
                      </a:lnTo>
                      <a:lnTo>
                        <a:pt x="16" y="74"/>
                      </a:lnTo>
                      <a:lnTo>
                        <a:pt x="15" y="74"/>
                      </a:lnTo>
                      <a:lnTo>
                        <a:pt x="15" y="73"/>
                      </a:lnTo>
                      <a:lnTo>
                        <a:pt x="16" y="73"/>
                      </a:lnTo>
                      <a:lnTo>
                        <a:pt x="15" y="72"/>
                      </a:lnTo>
                      <a:lnTo>
                        <a:pt x="15" y="71"/>
                      </a:lnTo>
                      <a:lnTo>
                        <a:pt x="14" y="70"/>
                      </a:lnTo>
                      <a:lnTo>
                        <a:pt x="15" y="70"/>
                      </a:lnTo>
                      <a:lnTo>
                        <a:pt x="15" y="69"/>
                      </a:lnTo>
                      <a:lnTo>
                        <a:pt x="14" y="69"/>
                      </a:lnTo>
                      <a:lnTo>
                        <a:pt x="13" y="68"/>
                      </a:lnTo>
                      <a:lnTo>
                        <a:pt x="13" y="67"/>
                      </a:lnTo>
                      <a:lnTo>
                        <a:pt x="14" y="66"/>
                      </a:lnTo>
                      <a:lnTo>
                        <a:pt x="15" y="66"/>
                      </a:lnTo>
                      <a:lnTo>
                        <a:pt x="14" y="65"/>
                      </a:lnTo>
                      <a:lnTo>
                        <a:pt x="13" y="66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12" y="65"/>
                      </a:lnTo>
                      <a:lnTo>
                        <a:pt x="13" y="64"/>
                      </a:lnTo>
                      <a:lnTo>
                        <a:pt x="14" y="64"/>
                      </a:lnTo>
                      <a:lnTo>
                        <a:pt x="14" y="63"/>
                      </a:lnTo>
                      <a:lnTo>
                        <a:pt x="13" y="63"/>
                      </a:lnTo>
                      <a:lnTo>
                        <a:pt x="12" y="63"/>
                      </a:lnTo>
                      <a:lnTo>
                        <a:pt x="12" y="62"/>
                      </a:lnTo>
                      <a:lnTo>
                        <a:pt x="12" y="63"/>
                      </a:lnTo>
                      <a:lnTo>
                        <a:pt x="11" y="63"/>
                      </a:lnTo>
                      <a:lnTo>
                        <a:pt x="10" y="63"/>
                      </a:lnTo>
                      <a:lnTo>
                        <a:pt x="10" y="62"/>
                      </a:lnTo>
                      <a:lnTo>
                        <a:pt x="11" y="62"/>
                      </a:lnTo>
                      <a:lnTo>
                        <a:pt x="11" y="61"/>
                      </a:lnTo>
                      <a:lnTo>
                        <a:pt x="10" y="61"/>
                      </a:lnTo>
                      <a:lnTo>
                        <a:pt x="10" y="60"/>
                      </a:lnTo>
                      <a:lnTo>
                        <a:pt x="10" y="59"/>
                      </a:lnTo>
                      <a:lnTo>
                        <a:pt x="10" y="60"/>
                      </a:lnTo>
                      <a:lnTo>
                        <a:pt x="11" y="60"/>
                      </a:lnTo>
                      <a:lnTo>
                        <a:pt x="12" y="60"/>
                      </a:lnTo>
                      <a:lnTo>
                        <a:pt x="12" y="59"/>
                      </a:lnTo>
                      <a:lnTo>
                        <a:pt x="12" y="58"/>
                      </a:lnTo>
                      <a:lnTo>
                        <a:pt x="11" y="57"/>
                      </a:lnTo>
                      <a:lnTo>
                        <a:pt x="11" y="56"/>
                      </a:lnTo>
                      <a:lnTo>
                        <a:pt x="12" y="56"/>
                      </a:lnTo>
                      <a:lnTo>
                        <a:pt x="12" y="57"/>
                      </a:lnTo>
                      <a:lnTo>
                        <a:pt x="13" y="57"/>
                      </a:lnTo>
                      <a:lnTo>
                        <a:pt x="14" y="56"/>
                      </a:lnTo>
                      <a:lnTo>
                        <a:pt x="13" y="56"/>
                      </a:lnTo>
                      <a:lnTo>
                        <a:pt x="12" y="56"/>
                      </a:lnTo>
                      <a:lnTo>
                        <a:pt x="13" y="55"/>
                      </a:lnTo>
                      <a:lnTo>
                        <a:pt x="14" y="55"/>
                      </a:lnTo>
                      <a:lnTo>
                        <a:pt x="14" y="54"/>
                      </a:lnTo>
                      <a:lnTo>
                        <a:pt x="13" y="53"/>
                      </a:lnTo>
                      <a:lnTo>
                        <a:pt x="14" y="53"/>
                      </a:lnTo>
                      <a:lnTo>
                        <a:pt x="13" y="53"/>
                      </a:lnTo>
                      <a:lnTo>
                        <a:pt x="13" y="54"/>
                      </a:lnTo>
                      <a:lnTo>
                        <a:pt x="12" y="54"/>
                      </a:lnTo>
                      <a:lnTo>
                        <a:pt x="12" y="53"/>
                      </a:lnTo>
                      <a:lnTo>
                        <a:pt x="12" y="52"/>
                      </a:lnTo>
                      <a:lnTo>
                        <a:pt x="11" y="53"/>
                      </a:lnTo>
                      <a:lnTo>
                        <a:pt x="10" y="52"/>
                      </a:lnTo>
                      <a:lnTo>
                        <a:pt x="11" y="51"/>
                      </a:lnTo>
                      <a:lnTo>
                        <a:pt x="11" y="52"/>
                      </a:lnTo>
                      <a:lnTo>
                        <a:pt x="12" y="52"/>
                      </a:lnTo>
                      <a:lnTo>
                        <a:pt x="12" y="51"/>
                      </a:lnTo>
                      <a:lnTo>
                        <a:pt x="12" y="50"/>
                      </a:lnTo>
                      <a:lnTo>
                        <a:pt x="13" y="50"/>
                      </a:lnTo>
                      <a:lnTo>
                        <a:pt x="13" y="49"/>
                      </a:lnTo>
                      <a:lnTo>
                        <a:pt x="12" y="49"/>
                      </a:lnTo>
                      <a:lnTo>
                        <a:pt x="12" y="48"/>
                      </a:lnTo>
                      <a:lnTo>
                        <a:pt x="13" y="48"/>
                      </a:lnTo>
                      <a:lnTo>
                        <a:pt x="13" y="47"/>
                      </a:lnTo>
                      <a:lnTo>
                        <a:pt x="13" y="46"/>
                      </a:lnTo>
                      <a:lnTo>
                        <a:pt x="13" y="47"/>
                      </a:lnTo>
                      <a:lnTo>
                        <a:pt x="14" y="46"/>
                      </a:lnTo>
                      <a:lnTo>
                        <a:pt x="14" y="45"/>
                      </a:lnTo>
                      <a:lnTo>
                        <a:pt x="14" y="44"/>
                      </a:lnTo>
                      <a:lnTo>
                        <a:pt x="15" y="44"/>
                      </a:lnTo>
                      <a:lnTo>
                        <a:pt x="15" y="43"/>
                      </a:lnTo>
                      <a:lnTo>
                        <a:pt x="14" y="43"/>
                      </a:lnTo>
                      <a:lnTo>
                        <a:pt x="14" y="44"/>
                      </a:lnTo>
                      <a:lnTo>
                        <a:pt x="13" y="44"/>
                      </a:lnTo>
                      <a:lnTo>
                        <a:pt x="12" y="44"/>
                      </a:lnTo>
                      <a:lnTo>
                        <a:pt x="12" y="43"/>
                      </a:lnTo>
                      <a:lnTo>
                        <a:pt x="13" y="43"/>
                      </a:lnTo>
                      <a:lnTo>
                        <a:pt x="14" y="43"/>
                      </a:lnTo>
                      <a:lnTo>
                        <a:pt x="13" y="42"/>
                      </a:lnTo>
                      <a:lnTo>
                        <a:pt x="12" y="42"/>
                      </a:lnTo>
                      <a:lnTo>
                        <a:pt x="12" y="41"/>
                      </a:lnTo>
                      <a:lnTo>
                        <a:pt x="13" y="41"/>
                      </a:lnTo>
                      <a:lnTo>
                        <a:pt x="14" y="42"/>
                      </a:lnTo>
                      <a:lnTo>
                        <a:pt x="14" y="41"/>
                      </a:lnTo>
                      <a:lnTo>
                        <a:pt x="14" y="40"/>
                      </a:lnTo>
                      <a:lnTo>
                        <a:pt x="13" y="39"/>
                      </a:lnTo>
                      <a:lnTo>
                        <a:pt x="13" y="38"/>
                      </a:lnTo>
                      <a:lnTo>
                        <a:pt x="14" y="37"/>
                      </a:lnTo>
                      <a:lnTo>
                        <a:pt x="14" y="38"/>
                      </a:lnTo>
                      <a:lnTo>
                        <a:pt x="15" y="38"/>
                      </a:lnTo>
                      <a:lnTo>
                        <a:pt x="16" y="38"/>
                      </a:lnTo>
                      <a:lnTo>
                        <a:pt x="15" y="37"/>
                      </a:lnTo>
                      <a:lnTo>
                        <a:pt x="16" y="37"/>
                      </a:lnTo>
                      <a:lnTo>
                        <a:pt x="16" y="36"/>
                      </a:lnTo>
                      <a:lnTo>
                        <a:pt x="17" y="36"/>
                      </a:lnTo>
                      <a:lnTo>
                        <a:pt x="16" y="36"/>
                      </a:lnTo>
                      <a:lnTo>
                        <a:pt x="16" y="35"/>
                      </a:lnTo>
                      <a:lnTo>
                        <a:pt x="17" y="35"/>
                      </a:lnTo>
                      <a:lnTo>
                        <a:pt x="16" y="34"/>
                      </a:lnTo>
                      <a:lnTo>
                        <a:pt x="16" y="35"/>
                      </a:lnTo>
                      <a:lnTo>
                        <a:pt x="15" y="34"/>
                      </a:lnTo>
                      <a:lnTo>
                        <a:pt x="16" y="33"/>
                      </a:lnTo>
                      <a:lnTo>
                        <a:pt x="16" y="34"/>
                      </a:lnTo>
                      <a:lnTo>
                        <a:pt x="17" y="34"/>
                      </a:lnTo>
                      <a:lnTo>
                        <a:pt x="16" y="33"/>
                      </a:lnTo>
                      <a:lnTo>
                        <a:pt x="17" y="33"/>
                      </a:lnTo>
                      <a:lnTo>
                        <a:pt x="17" y="32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7" y="31"/>
                      </a:lnTo>
                      <a:lnTo>
                        <a:pt x="18" y="31"/>
                      </a:lnTo>
                      <a:lnTo>
                        <a:pt x="18" y="30"/>
                      </a:lnTo>
                      <a:lnTo>
                        <a:pt x="17" y="30"/>
                      </a:lnTo>
                      <a:lnTo>
                        <a:pt x="17" y="29"/>
                      </a:lnTo>
                      <a:lnTo>
                        <a:pt x="17" y="28"/>
                      </a:lnTo>
                      <a:lnTo>
                        <a:pt x="16" y="28"/>
                      </a:lnTo>
                      <a:lnTo>
                        <a:pt x="16" y="27"/>
                      </a:lnTo>
                      <a:lnTo>
                        <a:pt x="16" y="28"/>
                      </a:lnTo>
                      <a:lnTo>
                        <a:pt x="17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17" y="25"/>
                      </a:lnTo>
                      <a:lnTo>
                        <a:pt x="17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7" y="22"/>
                      </a:lnTo>
                      <a:lnTo>
                        <a:pt x="18" y="22"/>
                      </a:lnTo>
                      <a:lnTo>
                        <a:pt x="18" y="21"/>
                      </a:lnTo>
                      <a:lnTo>
                        <a:pt x="18" y="20"/>
                      </a:lnTo>
                      <a:lnTo>
                        <a:pt x="19" y="20"/>
                      </a:lnTo>
                      <a:lnTo>
                        <a:pt x="19" y="19"/>
                      </a:lnTo>
                      <a:lnTo>
                        <a:pt x="19" y="20"/>
                      </a:lnTo>
                      <a:lnTo>
                        <a:pt x="20" y="19"/>
                      </a:lnTo>
                      <a:lnTo>
                        <a:pt x="19" y="19"/>
                      </a:lnTo>
                      <a:lnTo>
                        <a:pt x="20" y="19"/>
                      </a:lnTo>
                      <a:lnTo>
                        <a:pt x="20" y="18"/>
                      </a:lnTo>
                      <a:lnTo>
                        <a:pt x="21" y="17"/>
                      </a:lnTo>
                      <a:lnTo>
                        <a:pt x="21" y="16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4"/>
                      </a:lnTo>
                      <a:lnTo>
                        <a:pt x="23" y="13"/>
                      </a:lnTo>
                      <a:lnTo>
                        <a:pt x="23" y="12"/>
                      </a:lnTo>
                      <a:lnTo>
                        <a:pt x="23" y="11"/>
                      </a:lnTo>
                      <a:lnTo>
                        <a:pt x="23" y="12"/>
                      </a:lnTo>
                      <a:lnTo>
                        <a:pt x="24" y="12"/>
                      </a:lnTo>
                      <a:lnTo>
                        <a:pt x="25" y="12"/>
                      </a:lnTo>
                      <a:lnTo>
                        <a:pt x="26" y="12"/>
                      </a:lnTo>
                      <a:lnTo>
                        <a:pt x="27" y="12"/>
                      </a:lnTo>
                      <a:lnTo>
                        <a:pt x="28" y="12"/>
                      </a:lnTo>
                      <a:lnTo>
                        <a:pt x="28" y="13"/>
                      </a:lnTo>
                      <a:lnTo>
                        <a:pt x="29" y="14"/>
                      </a:lnTo>
                      <a:lnTo>
                        <a:pt x="30" y="14"/>
                      </a:lnTo>
                      <a:lnTo>
                        <a:pt x="30" y="15"/>
                      </a:lnTo>
                      <a:lnTo>
                        <a:pt x="31" y="15"/>
                      </a:lnTo>
                      <a:lnTo>
                        <a:pt x="31" y="16"/>
                      </a:lnTo>
                      <a:lnTo>
                        <a:pt x="32" y="16"/>
                      </a:lnTo>
                      <a:lnTo>
                        <a:pt x="33" y="16"/>
                      </a:lnTo>
                      <a:lnTo>
                        <a:pt x="34" y="16"/>
                      </a:lnTo>
                      <a:lnTo>
                        <a:pt x="35" y="16"/>
                      </a:lnTo>
                      <a:lnTo>
                        <a:pt x="35" y="17"/>
                      </a:lnTo>
                      <a:lnTo>
                        <a:pt x="37" y="17"/>
                      </a:lnTo>
                      <a:lnTo>
                        <a:pt x="38" y="17"/>
                      </a:lnTo>
                      <a:lnTo>
                        <a:pt x="38" y="16"/>
                      </a:lnTo>
                      <a:lnTo>
                        <a:pt x="39" y="16"/>
                      </a:lnTo>
                      <a:lnTo>
                        <a:pt x="39" y="17"/>
                      </a:lnTo>
                      <a:lnTo>
                        <a:pt x="40" y="17"/>
                      </a:lnTo>
                      <a:lnTo>
                        <a:pt x="40" y="16"/>
                      </a:lnTo>
                      <a:lnTo>
                        <a:pt x="41" y="16"/>
                      </a:lnTo>
                      <a:lnTo>
                        <a:pt x="41" y="15"/>
                      </a:lnTo>
                      <a:lnTo>
                        <a:pt x="42" y="15"/>
                      </a:lnTo>
                      <a:lnTo>
                        <a:pt x="42" y="16"/>
                      </a:lnTo>
                      <a:lnTo>
                        <a:pt x="43" y="16"/>
                      </a:lnTo>
                      <a:lnTo>
                        <a:pt x="43" y="15"/>
                      </a:lnTo>
                      <a:lnTo>
                        <a:pt x="44" y="15"/>
                      </a:lnTo>
                      <a:lnTo>
                        <a:pt x="44" y="14"/>
                      </a:lnTo>
                      <a:lnTo>
                        <a:pt x="45" y="14"/>
                      </a:lnTo>
                      <a:lnTo>
                        <a:pt x="46" y="14"/>
                      </a:lnTo>
                      <a:lnTo>
                        <a:pt x="46" y="13"/>
                      </a:lnTo>
                      <a:lnTo>
                        <a:pt x="45" y="13"/>
                      </a:lnTo>
                      <a:lnTo>
                        <a:pt x="46" y="13"/>
                      </a:lnTo>
                      <a:lnTo>
                        <a:pt x="46" y="12"/>
                      </a:lnTo>
                      <a:lnTo>
                        <a:pt x="47" y="12"/>
                      </a:lnTo>
                      <a:lnTo>
                        <a:pt x="47" y="11"/>
                      </a:lnTo>
                      <a:lnTo>
                        <a:pt x="48" y="12"/>
                      </a:lnTo>
                      <a:lnTo>
                        <a:pt x="48" y="11"/>
                      </a:lnTo>
                      <a:lnTo>
                        <a:pt x="49" y="12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1" y="13"/>
                      </a:lnTo>
                      <a:lnTo>
                        <a:pt x="51" y="12"/>
                      </a:lnTo>
                      <a:lnTo>
                        <a:pt x="52" y="12"/>
                      </a:lnTo>
                      <a:lnTo>
                        <a:pt x="52" y="13"/>
                      </a:lnTo>
                      <a:lnTo>
                        <a:pt x="53" y="13"/>
                      </a:lnTo>
                      <a:lnTo>
                        <a:pt x="54" y="13"/>
                      </a:lnTo>
                      <a:lnTo>
                        <a:pt x="55" y="13"/>
                      </a:lnTo>
                      <a:lnTo>
                        <a:pt x="56" y="13"/>
                      </a:lnTo>
                      <a:lnTo>
                        <a:pt x="56" y="12"/>
                      </a:lnTo>
                      <a:lnTo>
                        <a:pt x="56" y="13"/>
                      </a:lnTo>
                      <a:lnTo>
                        <a:pt x="57" y="12"/>
                      </a:lnTo>
                      <a:lnTo>
                        <a:pt x="58" y="12"/>
                      </a:lnTo>
                      <a:lnTo>
                        <a:pt x="57" y="13"/>
                      </a:lnTo>
                      <a:lnTo>
                        <a:pt x="57" y="14"/>
                      </a:lnTo>
                      <a:lnTo>
                        <a:pt x="58" y="13"/>
                      </a:lnTo>
                      <a:lnTo>
                        <a:pt x="58" y="14"/>
                      </a:lnTo>
                      <a:lnTo>
                        <a:pt x="59" y="14"/>
                      </a:lnTo>
                      <a:lnTo>
                        <a:pt x="59" y="15"/>
                      </a:lnTo>
                      <a:lnTo>
                        <a:pt x="59" y="16"/>
                      </a:lnTo>
                      <a:lnTo>
                        <a:pt x="59" y="17"/>
                      </a:lnTo>
                      <a:lnTo>
                        <a:pt x="60" y="17"/>
                      </a:lnTo>
                      <a:lnTo>
                        <a:pt x="60" y="18"/>
                      </a:lnTo>
                      <a:lnTo>
                        <a:pt x="61" y="18"/>
                      </a:lnTo>
                      <a:lnTo>
                        <a:pt x="61" y="19"/>
                      </a:lnTo>
                      <a:lnTo>
                        <a:pt x="62" y="19"/>
                      </a:lnTo>
                      <a:lnTo>
                        <a:pt x="61" y="20"/>
                      </a:lnTo>
                      <a:lnTo>
                        <a:pt x="62" y="19"/>
                      </a:lnTo>
                      <a:lnTo>
                        <a:pt x="62" y="20"/>
                      </a:lnTo>
                      <a:lnTo>
                        <a:pt x="63" y="20"/>
                      </a:lnTo>
                      <a:lnTo>
                        <a:pt x="63" y="21"/>
                      </a:lnTo>
                      <a:lnTo>
                        <a:pt x="64" y="21"/>
                      </a:lnTo>
                      <a:lnTo>
                        <a:pt x="65" y="21"/>
                      </a:lnTo>
                      <a:lnTo>
                        <a:pt x="66" y="22"/>
                      </a:lnTo>
                      <a:lnTo>
                        <a:pt x="66" y="23"/>
                      </a:lnTo>
                      <a:lnTo>
                        <a:pt x="67" y="23"/>
                      </a:lnTo>
                      <a:lnTo>
                        <a:pt x="68" y="24"/>
                      </a:lnTo>
                      <a:lnTo>
                        <a:pt x="68" y="23"/>
                      </a:lnTo>
                      <a:lnTo>
                        <a:pt x="69" y="23"/>
                      </a:lnTo>
                      <a:lnTo>
                        <a:pt x="70" y="23"/>
                      </a:lnTo>
                      <a:lnTo>
                        <a:pt x="70" y="24"/>
                      </a:lnTo>
                      <a:lnTo>
                        <a:pt x="71" y="25"/>
                      </a:lnTo>
                      <a:lnTo>
                        <a:pt x="71" y="26"/>
                      </a:lnTo>
                      <a:lnTo>
                        <a:pt x="72" y="27"/>
                      </a:lnTo>
                      <a:lnTo>
                        <a:pt x="73" y="27"/>
                      </a:lnTo>
                      <a:lnTo>
                        <a:pt x="74" y="27"/>
                      </a:lnTo>
                      <a:lnTo>
                        <a:pt x="75" y="27"/>
                      </a:lnTo>
                      <a:lnTo>
                        <a:pt x="75" y="28"/>
                      </a:lnTo>
                      <a:lnTo>
                        <a:pt x="76" y="28"/>
                      </a:lnTo>
                      <a:lnTo>
                        <a:pt x="77" y="28"/>
                      </a:lnTo>
                      <a:lnTo>
                        <a:pt x="78" y="28"/>
                      </a:lnTo>
                      <a:lnTo>
                        <a:pt x="78" y="27"/>
                      </a:lnTo>
                      <a:lnTo>
                        <a:pt x="79" y="27"/>
                      </a:lnTo>
                      <a:lnTo>
                        <a:pt x="80" y="27"/>
                      </a:lnTo>
                      <a:lnTo>
                        <a:pt x="80" y="26"/>
                      </a:lnTo>
                      <a:lnTo>
                        <a:pt x="81" y="26"/>
                      </a:lnTo>
                      <a:lnTo>
                        <a:pt x="82" y="25"/>
                      </a:lnTo>
                      <a:lnTo>
                        <a:pt x="83" y="25"/>
                      </a:lnTo>
                      <a:lnTo>
                        <a:pt x="84" y="24"/>
                      </a:lnTo>
                      <a:lnTo>
                        <a:pt x="85" y="24"/>
                      </a:lnTo>
                      <a:lnTo>
                        <a:pt x="86" y="24"/>
                      </a:lnTo>
                      <a:lnTo>
                        <a:pt x="86" y="25"/>
                      </a:lnTo>
                      <a:lnTo>
                        <a:pt x="87" y="25"/>
                      </a:lnTo>
                      <a:lnTo>
                        <a:pt x="87" y="26"/>
                      </a:lnTo>
                      <a:lnTo>
                        <a:pt x="88" y="26"/>
                      </a:lnTo>
                      <a:lnTo>
                        <a:pt x="89" y="26"/>
                      </a:lnTo>
                      <a:lnTo>
                        <a:pt x="90" y="26"/>
                      </a:lnTo>
                      <a:lnTo>
                        <a:pt x="91" y="26"/>
                      </a:lnTo>
                      <a:lnTo>
                        <a:pt x="91" y="25"/>
                      </a:lnTo>
                      <a:lnTo>
                        <a:pt x="92" y="26"/>
                      </a:lnTo>
                      <a:lnTo>
                        <a:pt x="93" y="26"/>
                      </a:lnTo>
                      <a:lnTo>
                        <a:pt x="94" y="26"/>
                      </a:lnTo>
                      <a:lnTo>
                        <a:pt x="95" y="26"/>
                      </a:lnTo>
                      <a:lnTo>
                        <a:pt x="96" y="26"/>
                      </a:lnTo>
                      <a:lnTo>
                        <a:pt x="97" y="25"/>
                      </a:lnTo>
                      <a:lnTo>
                        <a:pt x="98" y="25"/>
                      </a:lnTo>
                      <a:lnTo>
                        <a:pt x="98" y="24"/>
                      </a:lnTo>
                      <a:lnTo>
                        <a:pt x="99" y="25"/>
                      </a:lnTo>
                      <a:lnTo>
                        <a:pt x="99" y="24"/>
                      </a:lnTo>
                      <a:lnTo>
                        <a:pt x="100" y="24"/>
                      </a:lnTo>
                      <a:lnTo>
                        <a:pt x="101" y="24"/>
                      </a:lnTo>
                      <a:lnTo>
                        <a:pt x="102" y="25"/>
                      </a:lnTo>
                      <a:lnTo>
                        <a:pt x="103" y="25"/>
                      </a:lnTo>
                      <a:lnTo>
                        <a:pt x="104" y="25"/>
                      </a:lnTo>
                      <a:lnTo>
                        <a:pt x="105" y="25"/>
                      </a:lnTo>
                      <a:lnTo>
                        <a:pt x="106" y="25"/>
                      </a:lnTo>
                      <a:lnTo>
                        <a:pt x="106" y="26"/>
                      </a:lnTo>
                      <a:lnTo>
                        <a:pt x="107" y="26"/>
                      </a:lnTo>
                      <a:lnTo>
                        <a:pt x="107" y="25"/>
                      </a:lnTo>
                      <a:lnTo>
                        <a:pt x="108" y="25"/>
                      </a:lnTo>
                      <a:lnTo>
                        <a:pt x="109" y="25"/>
                      </a:lnTo>
                      <a:lnTo>
                        <a:pt x="110" y="25"/>
                      </a:lnTo>
                      <a:lnTo>
                        <a:pt x="110" y="26"/>
                      </a:lnTo>
                      <a:lnTo>
                        <a:pt x="111" y="26"/>
                      </a:lnTo>
                      <a:lnTo>
                        <a:pt x="112" y="26"/>
                      </a:lnTo>
                      <a:lnTo>
                        <a:pt x="113" y="26"/>
                      </a:lnTo>
                      <a:lnTo>
                        <a:pt x="114" y="26"/>
                      </a:lnTo>
                      <a:lnTo>
                        <a:pt x="115" y="26"/>
                      </a:lnTo>
                      <a:lnTo>
                        <a:pt x="115" y="27"/>
                      </a:lnTo>
                      <a:lnTo>
                        <a:pt x="116" y="28"/>
                      </a:lnTo>
                      <a:lnTo>
                        <a:pt x="117" y="29"/>
                      </a:lnTo>
                      <a:lnTo>
                        <a:pt x="118" y="29"/>
                      </a:lnTo>
                      <a:lnTo>
                        <a:pt x="118" y="30"/>
                      </a:lnTo>
                      <a:lnTo>
                        <a:pt x="119" y="31"/>
                      </a:lnTo>
                      <a:lnTo>
                        <a:pt x="120" y="32"/>
                      </a:lnTo>
                      <a:lnTo>
                        <a:pt x="121" y="33"/>
                      </a:lnTo>
                      <a:lnTo>
                        <a:pt x="122" y="33"/>
                      </a:lnTo>
                      <a:lnTo>
                        <a:pt x="123" y="32"/>
                      </a:lnTo>
                      <a:lnTo>
                        <a:pt x="124" y="32"/>
                      </a:lnTo>
                      <a:lnTo>
                        <a:pt x="125" y="33"/>
                      </a:lnTo>
                      <a:lnTo>
                        <a:pt x="125" y="32"/>
                      </a:lnTo>
                      <a:lnTo>
                        <a:pt x="125" y="33"/>
                      </a:lnTo>
                      <a:lnTo>
                        <a:pt x="126" y="33"/>
                      </a:lnTo>
                      <a:lnTo>
                        <a:pt x="126" y="32"/>
                      </a:lnTo>
                      <a:lnTo>
                        <a:pt x="127" y="32"/>
                      </a:lnTo>
                      <a:lnTo>
                        <a:pt x="128" y="32"/>
                      </a:lnTo>
                      <a:lnTo>
                        <a:pt x="129" y="32"/>
                      </a:lnTo>
                      <a:lnTo>
                        <a:pt x="130" y="33"/>
                      </a:lnTo>
                      <a:lnTo>
                        <a:pt x="131" y="33"/>
                      </a:lnTo>
                      <a:lnTo>
                        <a:pt x="131" y="34"/>
                      </a:lnTo>
                      <a:lnTo>
                        <a:pt x="132" y="34"/>
                      </a:lnTo>
                      <a:lnTo>
                        <a:pt x="133" y="34"/>
                      </a:lnTo>
                      <a:lnTo>
                        <a:pt x="134" y="35"/>
                      </a:lnTo>
                      <a:lnTo>
                        <a:pt x="134" y="36"/>
                      </a:lnTo>
                      <a:lnTo>
                        <a:pt x="135" y="36"/>
                      </a:lnTo>
                      <a:lnTo>
                        <a:pt x="136" y="36"/>
                      </a:lnTo>
                      <a:lnTo>
                        <a:pt x="137" y="36"/>
                      </a:lnTo>
                      <a:lnTo>
                        <a:pt x="138" y="36"/>
                      </a:lnTo>
                      <a:lnTo>
                        <a:pt x="139" y="36"/>
                      </a:lnTo>
                      <a:lnTo>
                        <a:pt x="139" y="35"/>
                      </a:lnTo>
                      <a:lnTo>
                        <a:pt x="140" y="35"/>
                      </a:lnTo>
                      <a:lnTo>
                        <a:pt x="141" y="35"/>
                      </a:lnTo>
                      <a:lnTo>
                        <a:pt x="141" y="36"/>
                      </a:lnTo>
                      <a:lnTo>
                        <a:pt x="142" y="37"/>
                      </a:lnTo>
                      <a:lnTo>
                        <a:pt x="143" y="36"/>
                      </a:lnTo>
                      <a:lnTo>
                        <a:pt x="144" y="36"/>
                      </a:lnTo>
                      <a:lnTo>
                        <a:pt x="145" y="37"/>
                      </a:lnTo>
                      <a:lnTo>
                        <a:pt x="145" y="36"/>
                      </a:lnTo>
                      <a:lnTo>
                        <a:pt x="146" y="36"/>
                      </a:lnTo>
                      <a:lnTo>
                        <a:pt x="146" y="37"/>
                      </a:lnTo>
                      <a:lnTo>
                        <a:pt x="147" y="37"/>
                      </a:lnTo>
                      <a:lnTo>
                        <a:pt x="148" y="37"/>
                      </a:lnTo>
                      <a:lnTo>
                        <a:pt x="149" y="37"/>
                      </a:lnTo>
                      <a:lnTo>
                        <a:pt x="150" y="38"/>
                      </a:lnTo>
                      <a:lnTo>
                        <a:pt x="151" y="39"/>
                      </a:lnTo>
                      <a:lnTo>
                        <a:pt x="152" y="39"/>
                      </a:lnTo>
                      <a:lnTo>
                        <a:pt x="153" y="39"/>
                      </a:lnTo>
                      <a:lnTo>
                        <a:pt x="154" y="39"/>
                      </a:lnTo>
                      <a:lnTo>
                        <a:pt x="155" y="39"/>
                      </a:lnTo>
                      <a:lnTo>
                        <a:pt x="155" y="40"/>
                      </a:lnTo>
                      <a:lnTo>
                        <a:pt x="156" y="40"/>
                      </a:lnTo>
                      <a:lnTo>
                        <a:pt x="157" y="40"/>
                      </a:lnTo>
                      <a:lnTo>
                        <a:pt x="159" y="39"/>
                      </a:lnTo>
                      <a:lnTo>
                        <a:pt x="160" y="38"/>
                      </a:lnTo>
                      <a:lnTo>
                        <a:pt x="161" y="38"/>
                      </a:lnTo>
                      <a:lnTo>
                        <a:pt x="161" y="39"/>
                      </a:lnTo>
                      <a:lnTo>
                        <a:pt x="162" y="40"/>
                      </a:lnTo>
                      <a:lnTo>
                        <a:pt x="163" y="41"/>
                      </a:lnTo>
                      <a:lnTo>
                        <a:pt x="164" y="41"/>
                      </a:lnTo>
                      <a:lnTo>
                        <a:pt x="165" y="41"/>
                      </a:lnTo>
                      <a:lnTo>
                        <a:pt x="166" y="41"/>
                      </a:lnTo>
                      <a:lnTo>
                        <a:pt x="166" y="42"/>
                      </a:lnTo>
                      <a:lnTo>
                        <a:pt x="167" y="42"/>
                      </a:lnTo>
                      <a:lnTo>
                        <a:pt x="167" y="41"/>
                      </a:lnTo>
                      <a:lnTo>
                        <a:pt x="169" y="42"/>
                      </a:lnTo>
                      <a:lnTo>
                        <a:pt x="169" y="43"/>
                      </a:lnTo>
                      <a:lnTo>
                        <a:pt x="169" y="44"/>
                      </a:lnTo>
                      <a:lnTo>
                        <a:pt x="169" y="45"/>
                      </a:lnTo>
                      <a:lnTo>
                        <a:pt x="169" y="46"/>
                      </a:lnTo>
                      <a:lnTo>
                        <a:pt x="170" y="45"/>
                      </a:lnTo>
                      <a:lnTo>
                        <a:pt x="170" y="46"/>
                      </a:lnTo>
                      <a:lnTo>
                        <a:pt x="170" y="47"/>
                      </a:lnTo>
                      <a:lnTo>
                        <a:pt x="171" y="47"/>
                      </a:lnTo>
                      <a:lnTo>
                        <a:pt x="172" y="48"/>
                      </a:lnTo>
                      <a:lnTo>
                        <a:pt x="172" y="47"/>
                      </a:lnTo>
                      <a:lnTo>
                        <a:pt x="173" y="47"/>
                      </a:lnTo>
                      <a:lnTo>
                        <a:pt x="173" y="48"/>
                      </a:lnTo>
                      <a:lnTo>
                        <a:pt x="174" y="48"/>
                      </a:lnTo>
                      <a:lnTo>
                        <a:pt x="175" y="49"/>
                      </a:lnTo>
                      <a:lnTo>
                        <a:pt x="175" y="50"/>
                      </a:lnTo>
                      <a:lnTo>
                        <a:pt x="176" y="50"/>
                      </a:lnTo>
                      <a:lnTo>
                        <a:pt x="176" y="51"/>
                      </a:lnTo>
                      <a:lnTo>
                        <a:pt x="176" y="52"/>
                      </a:lnTo>
                      <a:lnTo>
                        <a:pt x="177" y="52"/>
                      </a:lnTo>
                      <a:lnTo>
                        <a:pt x="179" y="52"/>
                      </a:lnTo>
                      <a:lnTo>
                        <a:pt x="180" y="52"/>
                      </a:lnTo>
                      <a:lnTo>
                        <a:pt x="181" y="52"/>
                      </a:lnTo>
                      <a:lnTo>
                        <a:pt x="181" y="53"/>
                      </a:lnTo>
                      <a:lnTo>
                        <a:pt x="182" y="53"/>
                      </a:lnTo>
                      <a:lnTo>
                        <a:pt x="182" y="52"/>
                      </a:lnTo>
                      <a:lnTo>
                        <a:pt x="183" y="52"/>
                      </a:lnTo>
                      <a:lnTo>
                        <a:pt x="183" y="53"/>
                      </a:lnTo>
                      <a:lnTo>
                        <a:pt x="184" y="54"/>
                      </a:lnTo>
                      <a:lnTo>
                        <a:pt x="185" y="54"/>
                      </a:lnTo>
                      <a:lnTo>
                        <a:pt x="187" y="54"/>
                      </a:lnTo>
                      <a:lnTo>
                        <a:pt x="188" y="54"/>
                      </a:lnTo>
                      <a:lnTo>
                        <a:pt x="189" y="55"/>
                      </a:lnTo>
                      <a:lnTo>
                        <a:pt x="189" y="56"/>
                      </a:lnTo>
                      <a:lnTo>
                        <a:pt x="190" y="56"/>
                      </a:lnTo>
                      <a:lnTo>
                        <a:pt x="191" y="55"/>
                      </a:lnTo>
                      <a:lnTo>
                        <a:pt x="192" y="55"/>
                      </a:lnTo>
                      <a:lnTo>
                        <a:pt x="192" y="56"/>
                      </a:lnTo>
                      <a:lnTo>
                        <a:pt x="192" y="55"/>
                      </a:lnTo>
                      <a:lnTo>
                        <a:pt x="195" y="54"/>
                      </a:lnTo>
                      <a:lnTo>
                        <a:pt x="196" y="55"/>
                      </a:lnTo>
                      <a:lnTo>
                        <a:pt x="197" y="55"/>
                      </a:lnTo>
                      <a:lnTo>
                        <a:pt x="198" y="55"/>
                      </a:lnTo>
                      <a:lnTo>
                        <a:pt x="199" y="55"/>
                      </a:lnTo>
                      <a:lnTo>
                        <a:pt x="200" y="55"/>
                      </a:lnTo>
                      <a:lnTo>
                        <a:pt x="201" y="55"/>
                      </a:lnTo>
                      <a:lnTo>
                        <a:pt x="202" y="55"/>
                      </a:lnTo>
                      <a:lnTo>
                        <a:pt x="203" y="55"/>
                      </a:lnTo>
                      <a:lnTo>
                        <a:pt x="202" y="55"/>
                      </a:lnTo>
                      <a:lnTo>
                        <a:pt x="203" y="54"/>
                      </a:lnTo>
                      <a:lnTo>
                        <a:pt x="204" y="54"/>
                      </a:lnTo>
                      <a:lnTo>
                        <a:pt x="205" y="55"/>
                      </a:lnTo>
                      <a:lnTo>
                        <a:pt x="206" y="55"/>
                      </a:lnTo>
                      <a:lnTo>
                        <a:pt x="207" y="55"/>
                      </a:lnTo>
                      <a:lnTo>
                        <a:pt x="208" y="54"/>
                      </a:lnTo>
                      <a:lnTo>
                        <a:pt x="209" y="53"/>
                      </a:lnTo>
                      <a:lnTo>
                        <a:pt x="209" y="52"/>
                      </a:lnTo>
                      <a:lnTo>
                        <a:pt x="210" y="53"/>
                      </a:lnTo>
                      <a:lnTo>
                        <a:pt x="210" y="54"/>
                      </a:lnTo>
                      <a:lnTo>
                        <a:pt x="211" y="54"/>
                      </a:lnTo>
                      <a:lnTo>
                        <a:pt x="211" y="55"/>
                      </a:lnTo>
                      <a:lnTo>
                        <a:pt x="212" y="55"/>
                      </a:lnTo>
                      <a:lnTo>
                        <a:pt x="212" y="56"/>
                      </a:lnTo>
                      <a:lnTo>
                        <a:pt x="213" y="56"/>
                      </a:lnTo>
                      <a:lnTo>
                        <a:pt x="214" y="56"/>
                      </a:lnTo>
                      <a:lnTo>
                        <a:pt x="215" y="56"/>
                      </a:lnTo>
                      <a:lnTo>
                        <a:pt x="216" y="56"/>
                      </a:lnTo>
                      <a:lnTo>
                        <a:pt x="216" y="55"/>
                      </a:lnTo>
                      <a:lnTo>
                        <a:pt x="216" y="56"/>
                      </a:lnTo>
                      <a:lnTo>
                        <a:pt x="217" y="56"/>
                      </a:lnTo>
                      <a:lnTo>
                        <a:pt x="218" y="56"/>
                      </a:lnTo>
                      <a:lnTo>
                        <a:pt x="219" y="56"/>
                      </a:lnTo>
                      <a:lnTo>
                        <a:pt x="220" y="56"/>
                      </a:lnTo>
                      <a:lnTo>
                        <a:pt x="220" y="57"/>
                      </a:lnTo>
                      <a:lnTo>
                        <a:pt x="221" y="56"/>
                      </a:lnTo>
                      <a:lnTo>
                        <a:pt x="222" y="57"/>
                      </a:lnTo>
                      <a:lnTo>
                        <a:pt x="223" y="57"/>
                      </a:lnTo>
                      <a:lnTo>
                        <a:pt x="224" y="56"/>
                      </a:lnTo>
                      <a:lnTo>
                        <a:pt x="225" y="57"/>
                      </a:lnTo>
                      <a:lnTo>
                        <a:pt x="226" y="58"/>
                      </a:lnTo>
                      <a:lnTo>
                        <a:pt x="226" y="59"/>
                      </a:lnTo>
                      <a:lnTo>
                        <a:pt x="225" y="60"/>
                      </a:lnTo>
                      <a:lnTo>
                        <a:pt x="226" y="60"/>
                      </a:lnTo>
                      <a:lnTo>
                        <a:pt x="226" y="61"/>
                      </a:lnTo>
                      <a:lnTo>
                        <a:pt x="227" y="60"/>
                      </a:lnTo>
                      <a:lnTo>
                        <a:pt x="228" y="61"/>
                      </a:lnTo>
                      <a:lnTo>
                        <a:pt x="228" y="62"/>
                      </a:lnTo>
                      <a:lnTo>
                        <a:pt x="229" y="62"/>
                      </a:lnTo>
                      <a:lnTo>
                        <a:pt x="229" y="63"/>
                      </a:lnTo>
                      <a:lnTo>
                        <a:pt x="228" y="63"/>
                      </a:lnTo>
                      <a:lnTo>
                        <a:pt x="229" y="63"/>
                      </a:lnTo>
                      <a:lnTo>
                        <a:pt x="229" y="64"/>
                      </a:lnTo>
                      <a:lnTo>
                        <a:pt x="229" y="65"/>
                      </a:lnTo>
                      <a:lnTo>
                        <a:pt x="230" y="65"/>
                      </a:lnTo>
                      <a:lnTo>
                        <a:pt x="230" y="66"/>
                      </a:lnTo>
                      <a:lnTo>
                        <a:pt x="231" y="68"/>
                      </a:lnTo>
                      <a:lnTo>
                        <a:pt x="232" y="68"/>
                      </a:lnTo>
                      <a:lnTo>
                        <a:pt x="233" y="69"/>
                      </a:lnTo>
                      <a:lnTo>
                        <a:pt x="233" y="70"/>
                      </a:lnTo>
                      <a:lnTo>
                        <a:pt x="232" y="70"/>
                      </a:lnTo>
                      <a:lnTo>
                        <a:pt x="232" y="71"/>
                      </a:lnTo>
                      <a:lnTo>
                        <a:pt x="233" y="70"/>
                      </a:lnTo>
                      <a:lnTo>
                        <a:pt x="234" y="70"/>
                      </a:lnTo>
                      <a:lnTo>
                        <a:pt x="234" y="69"/>
                      </a:lnTo>
                      <a:lnTo>
                        <a:pt x="234" y="68"/>
                      </a:lnTo>
                      <a:lnTo>
                        <a:pt x="234" y="67"/>
                      </a:lnTo>
                      <a:lnTo>
                        <a:pt x="233" y="67"/>
                      </a:lnTo>
                      <a:lnTo>
                        <a:pt x="233" y="66"/>
                      </a:lnTo>
                      <a:lnTo>
                        <a:pt x="234" y="66"/>
                      </a:lnTo>
                      <a:lnTo>
                        <a:pt x="235" y="65"/>
                      </a:lnTo>
                      <a:lnTo>
                        <a:pt x="236" y="65"/>
                      </a:lnTo>
                      <a:lnTo>
                        <a:pt x="237" y="65"/>
                      </a:lnTo>
                      <a:lnTo>
                        <a:pt x="238" y="64"/>
                      </a:lnTo>
                      <a:lnTo>
                        <a:pt x="239" y="64"/>
                      </a:lnTo>
                      <a:lnTo>
                        <a:pt x="240" y="64"/>
                      </a:lnTo>
                      <a:lnTo>
                        <a:pt x="241" y="64"/>
                      </a:lnTo>
                      <a:lnTo>
                        <a:pt x="241" y="65"/>
                      </a:lnTo>
                      <a:lnTo>
                        <a:pt x="242" y="64"/>
                      </a:lnTo>
                      <a:lnTo>
                        <a:pt x="243" y="65"/>
                      </a:lnTo>
                      <a:lnTo>
                        <a:pt x="243" y="64"/>
                      </a:lnTo>
                      <a:lnTo>
                        <a:pt x="243" y="65"/>
                      </a:lnTo>
                      <a:lnTo>
                        <a:pt x="244" y="65"/>
                      </a:lnTo>
                      <a:lnTo>
                        <a:pt x="245" y="64"/>
                      </a:lnTo>
                      <a:lnTo>
                        <a:pt x="245" y="65"/>
                      </a:lnTo>
                      <a:lnTo>
                        <a:pt x="245" y="64"/>
                      </a:lnTo>
                      <a:lnTo>
                        <a:pt x="245" y="63"/>
                      </a:lnTo>
                      <a:lnTo>
                        <a:pt x="246" y="63"/>
                      </a:lnTo>
                      <a:lnTo>
                        <a:pt x="247" y="63"/>
                      </a:lnTo>
                      <a:lnTo>
                        <a:pt x="247" y="62"/>
                      </a:lnTo>
                      <a:lnTo>
                        <a:pt x="248" y="62"/>
                      </a:lnTo>
                      <a:lnTo>
                        <a:pt x="249" y="62"/>
                      </a:lnTo>
                      <a:lnTo>
                        <a:pt x="250" y="62"/>
                      </a:lnTo>
                      <a:lnTo>
                        <a:pt x="250" y="61"/>
                      </a:lnTo>
                      <a:lnTo>
                        <a:pt x="250" y="60"/>
                      </a:lnTo>
                      <a:lnTo>
                        <a:pt x="250" y="59"/>
                      </a:lnTo>
                      <a:lnTo>
                        <a:pt x="251" y="59"/>
                      </a:lnTo>
                      <a:lnTo>
                        <a:pt x="251" y="58"/>
                      </a:lnTo>
                      <a:lnTo>
                        <a:pt x="251" y="57"/>
                      </a:lnTo>
                      <a:lnTo>
                        <a:pt x="251" y="56"/>
                      </a:lnTo>
                      <a:lnTo>
                        <a:pt x="252" y="56"/>
                      </a:lnTo>
                      <a:lnTo>
                        <a:pt x="251" y="56"/>
                      </a:lnTo>
                      <a:lnTo>
                        <a:pt x="251" y="55"/>
                      </a:lnTo>
                      <a:lnTo>
                        <a:pt x="251" y="54"/>
                      </a:lnTo>
                      <a:lnTo>
                        <a:pt x="250" y="53"/>
                      </a:lnTo>
                      <a:lnTo>
                        <a:pt x="249" y="53"/>
                      </a:lnTo>
                      <a:lnTo>
                        <a:pt x="249" y="51"/>
                      </a:lnTo>
                      <a:lnTo>
                        <a:pt x="249" y="50"/>
                      </a:lnTo>
                      <a:lnTo>
                        <a:pt x="248" y="50"/>
                      </a:lnTo>
                      <a:lnTo>
                        <a:pt x="248" y="49"/>
                      </a:lnTo>
                      <a:lnTo>
                        <a:pt x="247" y="49"/>
                      </a:lnTo>
                      <a:lnTo>
                        <a:pt x="247" y="48"/>
                      </a:lnTo>
                      <a:lnTo>
                        <a:pt x="247" y="47"/>
                      </a:lnTo>
                      <a:lnTo>
                        <a:pt x="248" y="47"/>
                      </a:lnTo>
                      <a:lnTo>
                        <a:pt x="248" y="48"/>
                      </a:lnTo>
                      <a:lnTo>
                        <a:pt x="248" y="47"/>
                      </a:lnTo>
                      <a:lnTo>
                        <a:pt x="248" y="46"/>
                      </a:lnTo>
                      <a:lnTo>
                        <a:pt x="249" y="46"/>
                      </a:lnTo>
                      <a:lnTo>
                        <a:pt x="248" y="46"/>
                      </a:lnTo>
                      <a:lnTo>
                        <a:pt x="248" y="45"/>
                      </a:lnTo>
                      <a:lnTo>
                        <a:pt x="249" y="45"/>
                      </a:lnTo>
                      <a:lnTo>
                        <a:pt x="249" y="44"/>
                      </a:lnTo>
                      <a:lnTo>
                        <a:pt x="248" y="44"/>
                      </a:lnTo>
                      <a:lnTo>
                        <a:pt x="247" y="44"/>
                      </a:lnTo>
                      <a:lnTo>
                        <a:pt x="247" y="43"/>
                      </a:lnTo>
                      <a:lnTo>
                        <a:pt x="247" y="42"/>
                      </a:lnTo>
                      <a:lnTo>
                        <a:pt x="246" y="42"/>
                      </a:lnTo>
                      <a:lnTo>
                        <a:pt x="246" y="41"/>
                      </a:lnTo>
                      <a:lnTo>
                        <a:pt x="245" y="40"/>
                      </a:lnTo>
                      <a:lnTo>
                        <a:pt x="246" y="39"/>
                      </a:lnTo>
                      <a:lnTo>
                        <a:pt x="246" y="38"/>
                      </a:lnTo>
                      <a:lnTo>
                        <a:pt x="247" y="38"/>
                      </a:lnTo>
                      <a:lnTo>
                        <a:pt x="248" y="38"/>
                      </a:lnTo>
                      <a:lnTo>
                        <a:pt x="247" y="37"/>
                      </a:lnTo>
                      <a:lnTo>
                        <a:pt x="248" y="36"/>
                      </a:lnTo>
                      <a:lnTo>
                        <a:pt x="249" y="36"/>
                      </a:lnTo>
                      <a:lnTo>
                        <a:pt x="250" y="35"/>
                      </a:lnTo>
                      <a:lnTo>
                        <a:pt x="249" y="35"/>
                      </a:lnTo>
                      <a:lnTo>
                        <a:pt x="249" y="34"/>
                      </a:lnTo>
                      <a:lnTo>
                        <a:pt x="250" y="33"/>
                      </a:lnTo>
                      <a:lnTo>
                        <a:pt x="250" y="32"/>
                      </a:lnTo>
                      <a:lnTo>
                        <a:pt x="250" y="31"/>
                      </a:lnTo>
                      <a:lnTo>
                        <a:pt x="251" y="31"/>
                      </a:lnTo>
                      <a:lnTo>
                        <a:pt x="251" y="30"/>
                      </a:lnTo>
                      <a:lnTo>
                        <a:pt x="252" y="30"/>
                      </a:lnTo>
                      <a:lnTo>
                        <a:pt x="253" y="30"/>
                      </a:lnTo>
                      <a:lnTo>
                        <a:pt x="253" y="29"/>
                      </a:lnTo>
                      <a:lnTo>
                        <a:pt x="254" y="29"/>
                      </a:lnTo>
                      <a:lnTo>
                        <a:pt x="254" y="28"/>
                      </a:lnTo>
                      <a:lnTo>
                        <a:pt x="255" y="27"/>
                      </a:lnTo>
                      <a:lnTo>
                        <a:pt x="256" y="28"/>
                      </a:lnTo>
                      <a:lnTo>
                        <a:pt x="257" y="27"/>
                      </a:lnTo>
                      <a:lnTo>
                        <a:pt x="258" y="27"/>
                      </a:lnTo>
                      <a:lnTo>
                        <a:pt x="259" y="27"/>
                      </a:lnTo>
                      <a:lnTo>
                        <a:pt x="259" y="26"/>
                      </a:lnTo>
                      <a:lnTo>
                        <a:pt x="260" y="26"/>
                      </a:lnTo>
                      <a:lnTo>
                        <a:pt x="261" y="26"/>
                      </a:lnTo>
                      <a:lnTo>
                        <a:pt x="262" y="26"/>
                      </a:lnTo>
                      <a:lnTo>
                        <a:pt x="263" y="26"/>
                      </a:lnTo>
                      <a:lnTo>
                        <a:pt x="264" y="25"/>
                      </a:lnTo>
                      <a:lnTo>
                        <a:pt x="265" y="26"/>
                      </a:lnTo>
                      <a:lnTo>
                        <a:pt x="265" y="25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6" y="23"/>
                      </a:lnTo>
                      <a:lnTo>
                        <a:pt x="267" y="22"/>
                      </a:lnTo>
                      <a:lnTo>
                        <a:pt x="267" y="21"/>
                      </a:lnTo>
                      <a:lnTo>
                        <a:pt x="268" y="22"/>
                      </a:lnTo>
                      <a:lnTo>
                        <a:pt x="269" y="22"/>
                      </a:lnTo>
                      <a:lnTo>
                        <a:pt x="270" y="23"/>
                      </a:lnTo>
                      <a:lnTo>
                        <a:pt x="275" y="21"/>
                      </a:lnTo>
                      <a:lnTo>
                        <a:pt x="276" y="22"/>
                      </a:lnTo>
                      <a:lnTo>
                        <a:pt x="277" y="23"/>
                      </a:lnTo>
                      <a:lnTo>
                        <a:pt x="277" y="24"/>
                      </a:lnTo>
                      <a:lnTo>
                        <a:pt x="277" y="25"/>
                      </a:lnTo>
                      <a:lnTo>
                        <a:pt x="278" y="25"/>
                      </a:lnTo>
                      <a:lnTo>
                        <a:pt x="279" y="26"/>
                      </a:lnTo>
                      <a:lnTo>
                        <a:pt x="280" y="27"/>
                      </a:lnTo>
                      <a:lnTo>
                        <a:pt x="281" y="27"/>
                      </a:lnTo>
                      <a:lnTo>
                        <a:pt x="281" y="26"/>
                      </a:lnTo>
                      <a:lnTo>
                        <a:pt x="281" y="25"/>
                      </a:lnTo>
                      <a:lnTo>
                        <a:pt x="281" y="24"/>
                      </a:lnTo>
                      <a:lnTo>
                        <a:pt x="280" y="23"/>
                      </a:lnTo>
                      <a:lnTo>
                        <a:pt x="281" y="22"/>
                      </a:lnTo>
                      <a:lnTo>
                        <a:pt x="282" y="22"/>
                      </a:lnTo>
                      <a:lnTo>
                        <a:pt x="283" y="24"/>
                      </a:lnTo>
                      <a:lnTo>
                        <a:pt x="284" y="24"/>
                      </a:lnTo>
                      <a:lnTo>
                        <a:pt x="284" y="25"/>
                      </a:lnTo>
                      <a:lnTo>
                        <a:pt x="284" y="26"/>
                      </a:lnTo>
                      <a:lnTo>
                        <a:pt x="283" y="28"/>
                      </a:lnTo>
                      <a:lnTo>
                        <a:pt x="284" y="28"/>
                      </a:lnTo>
                      <a:lnTo>
                        <a:pt x="285" y="28"/>
                      </a:lnTo>
                      <a:lnTo>
                        <a:pt x="286" y="27"/>
                      </a:lnTo>
                      <a:lnTo>
                        <a:pt x="286" y="26"/>
                      </a:lnTo>
                      <a:lnTo>
                        <a:pt x="286" y="25"/>
                      </a:lnTo>
                      <a:lnTo>
                        <a:pt x="287" y="23"/>
                      </a:lnTo>
                      <a:lnTo>
                        <a:pt x="288" y="23"/>
                      </a:lnTo>
                      <a:lnTo>
                        <a:pt x="289" y="24"/>
                      </a:lnTo>
                      <a:lnTo>
                        <a:pt x="289" y="26"/>
                      </a:lnTo>
                      <a:lnTo>
                        <a:pt x="290" y="27"/>
                      </a:lnTo>
                      <a:lnTo>
                        <a:pt x="291" y="26"/>
                      </a:lnTo>
                      <a:lnTo>
                        <a:pt x="291" y="24"/>
                      </a:lnTo>
                      <a:lnTo>
                        <a:pt x="293" y="23"/>
                      </a:lnTo>
                      <a:lnTo>
                        <a:pt x="295" y="22"/>
                      </a:lnTo>
                      <a:lnTo>
                        <a:pt x="296" y="22"/>
                      </a:lnTo>
                      <a:lnTo>
                        <a:pt x="297" y="22"/>
                      </a:lnTo>
                      <a:lnTo>
                        <a:pt x="298" y="22"/>
                      </a:lnTo>
                      <a:lnTo>
                        <a:pt x="299" y="22"/>
                      </a:lnTo>
                      <a:lnTo>
                        <a:pt x="299" y="23"/>
                      </a:lnTo>
                      <a:lnTo>
                        <a:pt x="299" y="24"/>
                      </a:lnTo>
                      <a:lnTo>
                        <a:pt x="299" y="25"/>
                      </a:lnTo>
                      <a:lnTo>
                        <a:pt x="300" y="25"/>
                      </a:lnTo>
                      <a:lnTo>
                        <a:pt x="302" y="24"/>
                      </a:lnTo>
                      <a:lnTo>
                        <a:pt x="302" y="23"/>
                      </a:lnTo>
                      <a:lnTo>
                        <a:pt x="301" y="21"/>
                      </a:lnTo>
                      <a:lnTo>
                        <a:pt x="301" y="20"/>
                      </a:lnTo>
                      <a:lnTo>
                        <a:pt x="302" y="19"/>
                      </a:lnTo>
                      <a:lnTo>
                        <a:pt x="304" y="18"/>
                      </a:lnTo>
                      <a:lnTo>
                        <a:pt x="305" y="17"/>
                      </a:lnTo>
                      <a:lnTo>
                        <a:pt x="306" y="14"/>
                      </a:lnTo>
                      <a:lnTo>
                        <a:pt x="308" y="13"/>
                      </a:lnTo>
                      <a:lnTo>
                        <a:pt x="309" y="13"/>
                      </a:lnTo>
                      <a:lnTo>
                        <a:pt x="309" y="12"/>
                      </a:lnTo>
                      <a:lnTo>
                        <a:pt x="309" y="10"/>
                      </a:lnTo>
                      <a:lnTo>
                        <a:pt x="308" y="10"/>
                      </a:lnTo>
                      <a:lnTo>
                        <a:pt x="309" y="9"/>
                      </a:lnTo>
                      <a:lnTo>
                        <a:pt x="310" y="9"/>
                      </a:lnTo>
                      <a:lnTo>
                        <a:pt x="310" y="8"/>
                      </a:lnTo>
                      <a:lnTo>
                        <a:pt x="310" y="7"/>
                      </a:lnTo>
                      <a:lnTo>
                        <a:pt x="311" y="6"/>
                      </a:lnTo>
                      <a:lnTo>
                        <a:pt x="312" y="6"/>
                      </a:lnTo>
                      <a:lnTo>
                        <a:pt x="313" y="6"/>
                      </a:lnTo>
                      <a:lnTo>
                        <a:pt x="314" y="7"/>
                      </a:lnTo>
                      <a:lnTo>
                        <a:pt x="315" y="7"/>
                      </a:lnTo>
                      <a:lnTo>
                        <a:pt x="317" y="6"/>
                      </a:lnTo>
                      <a:lnTo>
                        <a:pt x="318" y="6"/>
                      </a:lnTo>
                      <a:lnTo>
                        <a:pt x="319" y="6"/>
                      </a:lnTo>
                      <a:lnTo>
                        <a:pt x="319" y="5"/>
                      </a:lnTo>
                      <a:lnTo>
                        <a:pt x="319" y="4"/>
                      </a:lnTo>
                      <a:lnTo>
                        <a:pt x="318" y="4"/>
                      </a:lnTo>
                      <a:lnTo>
                        <a:pt x="317" y="4"/>
                      </a:lnTo>
                      <a:lnTo>
                        <a:pt x="316" y="4"/>
                      </a:lnTo>
                      <a:lnTo>
                        <a:pt x="315" y="4"/>
                      </a:lnTo>
                      <a:lnTo>
                        <a:pt x="315" y="3"/>
                      </a:lnTo>
                      <a:lnTo>
                        <a:pt x="315" y="2"/>
                      </a:lnTo>
                      <a:lnTo>
                        <a:pt x="317" y="0"/>
                      </a:lnTo>
                      <a:lnTo>
                        <a:pt x="318" y="0"/>
                      </a:lnTo>
                      <a:lnTo>
                        <a:pt x="318" y="1"/>
                      </a:lnTo>
                      <a:lnTo>
                        <a:pt x="319" y="2"/>
                      </a:lnTo>
                      <a:lnTo>
                        <a:pt x="319" y="3"/>
                      </a:lnTo>
                      <a:lnTo>
                        <a:pt x="319" y="4"/>
                      </a:lnTo>
                      <a:lnTo>
                        <a:pt x="320" y="4"/>
                      </a:lnTo>
                      <a:lnTo>
                        <a:pt x="320" y="3"/>
                      </a:lnTo>
                      <a:lnTo>
                        <a:pt x="321" y="3"/>
                      </a:lnTo>
                      <a:lnTo>
                        <a:pt x="323" y="3"/>
                      </a:lnTo>
                      <a:lnTo>
                        <a:pt x="324" y="2"/>
                      </a:lnTo>
                      <a:lnTo>
                        <a:pt x="325" y="3"/>
                      </a:lnTo>
                      <a:lnTo>
                        <a:pt x="326" y="3"/>
                      </a:lnTo>
                      <a:lnTo>
                        <a:pt x="326" y="2"/>
                      </a:lnTo>
                      <a:lnTo>
                        <a:pt x="327" y="2"/>
                      </a:lnTo>
                      <a:lnTo>
                        <a:pt x="327" y="3"/>
                      </a:lnTo>
                      <a:lnTo>
                        <a:pt x="328" y="3"/>
                      </a:lnTo>
                      <a:lnTo>
                        <a:pt x="328" y="4"/>
                      </a:lnTo>
                      <a:lnTo>
                        <a:pt x="328" y="3"/>
                      </a:lnTo>
                      <a:lnTo>
                        <a:pt x="329" y="4"/>
                      </a:lnTo>
                      <a:lnTo>
                        <a:pt x="329" y="5"/>
                      </a:lnTo>
                      <a:lnTo>
                        <a:pt x="330" y="6"/>
                      </a:lnTo>
                      <a:lnTo>
                        <a:pt x="330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3" y="6"/>
                      </a:lnTo>
                      <a:lnTo>
                        <a:pt x="333" y="7"/>
                      </a:lnTo>
                      <a:lnTo>
                        <a:pt x="335" y="8"/>
                      </a:lnTo>
                      <a:lnTo>
                        <a:pt x="335" y="9"/>
                      </a:lnTo>
                      <a:lnTo>
                        <a:pt x="336" y="9"/>
                      </a:lnTo>
                      <a:lnTo>
                        <a:pt x="336" y="10"/>
                      </a:lnTo>
                      <a:lnTo>
                        <a:pt x="337" y="11"/>
                      </a:lnTo>
                      <a:lnTo>
                        <a:pt x="336" y="12"/>
                      </a:lnTo>
                      <a:lnTo>
                        <a:pt x="337" y="12"/>
                      </a:lnTo>
                      <a:lnTo>
                        <a:pt x="337" y="13"/>
                      </a:lnTo>
                      <a:lnTo>
                        <a:pt x="338" y="14"/>
                      </a:lnTo>
                      <a:lnTo>
                        <a:pt x="339" y="14"/>
                      </a:lnTo>
                      <a:lnTo>
                        <a:pt x="339" y="15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0" y="14"/>
                      </a:lnTo>
                      <a:lnTo>
                        <a:pt x="339" y="14"/>
                      </a:lnTo>
                      <a:lnTo>
                        <a:pt x="340" y="14"/>
                      </a:lnTo>
                      <a:lnTo>
                        <a:pt x="340" y="13"/>
                      </a:lnTo>
                      <a:lnTo>
                        <a:pt x="339" y="12"/>
                      </a:lnTo>
                      <a:lnTo>
                        <a:pt x="340" y="11"/>
                      </a:lnTo>
                      <a:lnTo>
                        <a:pt x="340" y="10"/>
                      </a:lnTo>
                      <a:lnTo>
                        <a:pt x="340" y="9"/>
                      </a:lnTo>
                      <a:lnTo>
                        <a:pt x="341" y="9"/>
                      </a:lnTo>
                      <a:lnTo>
                        <a:pt x="341" y="8"/>
                      </a:lnTo>
                      <a:lnTo>
                        <a:pt x="342" y="8"/>
                      </a:lnTo>
                      <a:lnTo>
                        <a:pt x="342" y="7"/>
                      </a:lnTo>
                      <a:lnTo>
                        <a:pt x="343" y="7"/>
                      </a:lnTo>
                      <a:lnTo>
                        <a:pt x="344" y="7"/>
                      </a:lnTo>
                      <a:lnTo>
                        <a:pt x="345" y="6"/>
                      </a:lnTo>
                      <a:lnTo>
                        <a:pt x="346" y="6"/>
                      </a:lnTo>
                      <a:lnTo>
                        <a:pt x="347" y="6"/>
                      </a:lnTo>
                      <a:lnTo>
                        <a:pt x="347" y="7"/>
                      </a:lnTo>
                      <a:lnTo>
                        <a:pt x="348" y="7"/>
                      </a:lnTo>
                      <a:lnTo>
                        <a:pt x="348" y="6"/>
                      </a:lnTo>
                      <a:lnTo>
                        <a:pt x="347" y="6"/>
                      </a:lnTo>
                      <a:lnTo>
                        <a:pt x="347" y="5"/>
                      </a:lnTo>
                      <a:lnTo>
                        <a:pt x="348" y="5"/>
                      </a:lnTo>
                      <a:lnTo>
                        <a:pt x="348" y="4"/>
                      </a:lnTo>
                      <a:lnTo>
                        <a:pt x="348" y="5"/>
                      </a:lnTo>
                      <a:lnTo>
                        <a:pt x="349" y="5"/>
                      </a:lnTo>
                      <a:lnTo>
                        <a:pt x="349" y="6"/>
                      </a:lnTo>
                      <a:lnTo>
                        <a:pt x="350" y="7"/>
                      </a:lnTo>
                      <a:lnTo>
                        <a:pt x="350" y="8"/>
                      </a:lnTo>
                      <a:lnTo>
                        <a:pt x="351" y="7"/>
                      </a:lnTo>
                      <a:lnTo>
                        <a:pt x="352" y="8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4" y="10"/>
                      </a:lnTo>
                      <a:lnTo>
                        <a:pt x="355" y="10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6" y="8"/>
                      </a:lnTo>
                      <a:lnTo>
                        <a:pt x="357" y="7"/>
                      </a:lnTo>
                      <a:lnTo>
                        <a:pt x="357" y="6"/>
                      </a:lnTo>
                      <a:lnTo>
                        <a:pt x="356" y="5"/>
                      </a:lnTo>
                      <a:lnTo>
                        <a:pt x="356" y="6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4"/>
                      </a:lnTo>
                      <a:lnTo>
                        <a:pt x="356" y="5"/>
                      </a:lnTo>
                      <a:lnTo>
                        <a:pt x="357" y="4"/>
                      </a:lnTo>
                      <a:lnTo>
                        <a:pt x="358" y="4"/>
                      </a:lnTo>
                      <a:lnTo>
                        <a:pt x="358" y="5"/>
                      </a:lnTo>
                      <a:lnTo>
                        <a:pt x="358" y="6"/>
                      </a:lnTo>
                      <a:lnTo>
                        <a:pt x="357" y="7"/>
                      </a:lnTo>
                      <a:lnTo>
                        <a:pt x="357" y="8"/>
                      </a:lnTo>
                      <a:lnTo>
                        <a:pt x="358" y="8"/>
                      </a:lnTo>
                      <a:lnTo>
                        <a:pt x="358" y="7"/>
                      </a:lnTo>
                      <a:lnTo>
                        <a:pt x="359" y="6"/>
                      </a:lnTo>
                      <a:lnTo>
                        <a:pt x="360" y="7"/>
                      </a:lnTo>
                      <a:lnTo>
                        <a:pt x="360" y="9"/>
                      </a:lnTo>
                      <a:lnTo>
                        <a:pt x="360" y="8"/>
                      </a:lnTo>
                      <a:lnTo>
                        <a:pt x="361" y="7"/>
                      </a:lnTo>
                      <a:lnTo>
                        <a:pt x="361" y="8"/>
                      </a:lnTo>
                      <a:lnTo>
                        <a:pt x="362" y="7"/>
                      </a:lnTo>
                      <a:lnTo>
                        <a:pt x="363" y="7"/>
                      </a:lnTo>
                      <a:lnTo>
                        <a:pt x="363" y="6"/>
                      </a:lnTo>
                      <a:lnTo>
                        <a:pt x="363" y="5"/>
                      </a:lnTo>
                      <a:lnTo>
                        <a:pt x="364" y="5"/>
                      </a:lnTo>
                      <a:lnTo>
                        <a:pt x="364" y="7"/>
                      </a:lnTo>
                      <a:lnTo>
                        <a:pt x="365" y="7"/>
                      </a:lnTo>
                      <a:lnTo>
                        <a:pt x="365" y="6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8" y="6"/>
                      </a:lnTo>
                      <a:lnTo>
                        <a:pt x="368" y="5"/>
                      </a:lnTo>
                      <a:lnTo>
                        <a:pt x="369" y="6"/>
                      </a:lnTo>
                      <a:lnTo>
                        <a:pt x="370" y="6"/>
                      </a:lnTo>
                      <a:lnTo>
                        <a:pt x="370" y="7"/>
                      </a:lnTo>
                      <a:lnTo>
                        <a:pt x="371" y="7"/>
                      </a:lnTo>
                      <a:lnTo>
                        <a:pt x="371" y="5"/>
                      </a:lnTo>
                      <a:lnTo>
                        <a:pt x="371" y="4"/>
                      </a:lnTo>
                      <a:lnTo>
                        <a:pt x="372" y="4"/>
                      </a:lnTo>
                      <a:lnTo>
                        <a:pt x="373" y="4"/>
                      </a:lnTo>
                      <a:lnTo>
                        <a:pt x="374" y="4"/>
                      </a:lnTo>
                      <a:lnTo>
                        <a:pt x="375" y="5"/>
                      </a:lnTo>
                      <a:lnTo>
                        <a:pt x="375" y="6"/>
                      </a:lnTo>
                      <a:lnTo>
                        <a:pt x="375" y="7"/>
                      </a:lnTo>
                      <a:lnTo>
                        <a:pt x="374" y="8"/>
                      </a:lnTo>
                      <a:lnTo>
                        <a:pt x="374" y="9"/>
                      </a:lnTo>
                      <a:lnTo>
                        <a:pt x="375" y="9"/>
                      </a:lnTo>
                      <a:lnTo>
                        <a:pt x="375" y="8"/>
                      </a:lnTo>
                      <a:lnTo>
                        <a:pt x="376" y="8"/>
                      </a:lnTo>
                      <a:lnTo>
                        <a:pt x="376" y="7"/>
                      </a:lnTo>
                      <a:lnTo>
                        <a:pt x="376" y="6"/>
                      </a:lnTo>
                      <a:lnTo>
                        <a:pt x="377" y="6"/>
                      </a:lnTo>
                      <a:lnTo>
                        <a:pt x="376" y="6"/>
                      </a:lnTo>
                      <a:lnTo>
                        <a:pt x="376" y="5"/>
                      </a:lnTo>
                      <a:lnTo>
                        <a:pt x="377" y="4"/>
                      </a:lnTo>
                      <a:lnTo>
                        <a:pt x="378" y="5"/>
                      </a:lnTo>
                      <a:lnTo>
                        <a:pt x="377" y="6"/>
                      </a:lnTo>
                      <a:lnTo>
                        <a:pt x="378" y="6"/>
                      </a:lnTo>
                      <a:lnTo>
                        <a:pt x="380" y="6"/>
                      </a:lnTo>
                      <a:lnTo>
                        <a:pt x="381" y="6"/>
                      </a:lnTo>
                      <a:lnTo>
                        <a:pt x="381" y="7"/>
                      </a:lnTo>
                      <a:lnTo>
                        <a:pt x="382" y="6"/>
                      </a:lnTo>
                      <a:lnTo>
                        <a:pt x="384" y="7"/>
                      </a:lnTo>
                      <a:lnTo>
                        <a:pt x="385" y="7"/>
                      </a:lnTo>
                      <a:lnTo>
                        <a:pt x="384" y="8"/>
                      </a:lnTo>
                      <a:lnTo>
                        <a:pt x="384" y="9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6" y="11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7" y="9"/>
                      </a:lnTo>
                      <a:lnTo>
                        <a:pt x="388" y="9"/>
                      </a:lnTo>
                      <a:lnTo>
                        <a:pt x="387" y="10"/>
                      </a:lnTo>
                      <a:lnTo>
                        <a:pt x="387" y="11"/>
                      </a:lnTo>
                      <a:lnTo>
                        <a:pt x="386" y="11"/>
                      </a:lnTo>
                      <a:lnTo>
                        <a:pt x="386" y="12"/>
                      </a:lnTo>
                      <a:lnTo>
                        <a:pt x="387" y="12"/>
                      </a:lnTo>
                      <a:lnTo>
                        <a:pt x="387" y="11"/>
                      </a:lnTo>
                      <a:lnTo>
                        <a:pt x="388" y="11"/>
                      </a:lnTo>
                      <a:lnTo>
                        <a:pt x="388" y="12"/>
                      </a:lnTo>
                      <a:lnTo>
                        <a:pt x="387" y="13"/>
                      </a:lnTo>
                      <a:lnTo>
                        <a:pt x="388" y="14"/>
                      </a:lnTo>
                      <a:lnTo>
                        <a:pt x="389" y="14"/>
                      </a:lnTo>
                      <a:lnTo>
                        <a:pt x="389" y="13"/>
                      </a:lnTo>
                      <a:lnTo>
                        <a:pt x="390" y="13"/>
                      </a:lnTo>
                      <a:lnTo>
                        <a:pt x="390" y="14"/>
                      </a:lnTo>
                      <a:lnTo>
                        <a:pt x="390" y="15"/>
                      </a:lnTo>
                      <a:lnTo>
                        <a:pt x="390" y="16"/>
                      </a:lnTo>
                      <a:lnTo>
                        <a:pt x="391" y="16"/>
                      </a:lnTo>
                      <a:lnTo>
                        <a:pt x="391" y="15"/>
                      </a:lnTo>
                      <a:lnTo>
                        <a:pt x="391" y="14"/>
                      </a:lnTo>
                      <a:lnTo>
                        <a:pt x="392" y="16"/>
                      </a:lnTo>
                      <a:lnTo>
                        <a:pt x="392" y="17"/>
                      </a:lnTo>
                      <a:lnTo>
                        <a:pt x="393" y="17"/>
                      </a:lnTo>
                      <a:lnTo>
                        <a:pt x="393" y="16"/>
                      </a:lnTo>
                      <a:lnTo>
                        <a:pt x="392" y="16"/>
                      </a:lnTo>
                      <a:lnTo>
                        <a:pt x="392" y="15"/>
                      </a:lnTo>
                      <a:lnTo>
                        <a:pt x="393" y="15"/>
                      </a:lnTo>
                      <a:lnTo>
                        <a:pt x="393" y="16"/>
                      </a:lnTo>
                      <a:lnTo>
                        <a:pt x="394" y="17"/>
                      </a:lnTo>
                      <a:lnTo>
                        <a:pt x="395" y="17"/>
                      </a:lnTo>
                      <a:lnTo>
                        <a:pt x="395" y="18"/>
                      </a:lnTo>
                      <a:lnTo>
                        <a:pt x="395" y="19"/>
                      </a:lnTo>
                      <a:lnTo>
                        <a:pt x="396" y="19"/>
                      </a:lnTo>
                      <a:lnTo>
                        <a:pt x="397" y="19"/>
                      </a:lnTo>
                      <a:lnTo>
                        <a:pt x="397" y="20"/>
                      </a:lnTo>
                      <a:lnTo>
                        <a:pt x="396" y="21"/>
                      </a:lnTo>
                      <a:lnTo>
                        <a:pt x="397" y="23"/>
                      </a:lnTo>
                      <a:lnTo>
                        <a:pt x="397" y="22"/>
                      </a:lnTo>
                      <a:lnTo>
                        <a:pt x="398" y="21"/>
                      </a:lnTo>
                      <a:lnTo>
                        <a:pt x="399" y="21"/>
                      </a:lnTo>
                      <a:lnTo>
                        <a:pt x="399" y="22"/>
                      </a:lnTo>
                      <a:lnTo>
                        <a:pt x="400" y="23"/>
                      </a:lnTo>
                      <a:lnTo>
                        <a:pt x="400" y="24"/>
                      </a:lnTo>
                      <a:lnTo>
                        <a:pt x="401" y="23"/>
                      </a:lnTo>
                      <a:lnTo>
                        <a:pt x="401" y="24"/>
                      </a:lnTo>
                      <a:lnTo>
                        <a:pt x="400" y="24"/>
                      </a:lnTo>
                      <a:lnTo>
                        <a:pt x="400" y="25"/>
                      </a:lnTo>
                      <a:lnTo>
                        <a:pt x="401" y="24"/>
                      </a:lnTo>
                      <a:lnTo>
                        <a:pt x="401" y="25"/>
                      </a:lnTo>
                      <a:lnTo>
                        <a:pt x="402" y="25"/>
                      </a:lnTo>
                      <a:lnTo>
                        <a:pt x="401" y="25"/>
                      </a:lnTo>
                      <a:lnTo>
                        <a:pt x="402" y="24"/>
                      </a:lnTo>
                      <a:lnTo>
                        <a:pt x="402" y="25"/>
                      </a:lnTo>
                      <a:lnTo>
                        <a:pt x="403" y="25"/>
                      </a:lnTo>
                      <a:lnTo>
                        <a:pt x="404" y="25"/>
                      </a:lnTo>
                      <a:lnTo>
                        <a:pt x="403" y="25"/>
                      </a:lnTo>
                      <a:lnTo>
                        <a:pt x="404" y="26"/>
                      </a:lnTo>
                      <a:lnTo>
                        <a:pt x="404" y="27"/>
                      </a:lnTo>
                      <a:lnTo>
                        <a:pt x="405" y="26"/>
                      </a:lnTo>
                      <a:lnTo>
                        <a:pt x="405" y="25"/>
                      </a:lnTo>
                      <a:lnTo>
                        <a:pt x="406" y="25"/>
                      </a:lnTo>
                      <a:lnTo>
                        <a:pt x="406" y="26"/>
                      </a:lnTo>
                      <a:lnTo>
                        <a:pt x="406" y="27"/>
                      </a:lnTo>
                      <a:lnTo>
                        <a:pt x="405" y="27"/>
                      </a:lnTo>
                      <a:lnTo>
                        <a:pt x="406" y="27"/>
                      </a:lnTo>
                      <a:lnTo>
                        <a:pt x="406" y="28"/>
                      </a:lnTo>
                      <a:lnTo>
                        <a:pt x="407" y="28"/>
                      </a:lnTo>
                      <a:lnTo>
                        <a:pt x="407" y="27"/>
                      </a:lnTo>
                      <a:lnTo>
                        <a:pt x="407" y="28"/>
                      </a:lnTo>
                      <a:lnTo>
                        <a:pt x="408" y="28"/>
                      </a:lnTo>
                      <a:lnTo>
                        <a:pt x="408" y="29"/>
                      </a:lnTo>
                      <a:lnTo>
                        <a:pt x="408" y="30"/>
                      </a:lnTo>
                      <a:lnTo>
                        <a:pt x="408" y="29"/>
                      </a:lnTo>
                      <a:lnTo>
                        <a:pt x="409" y="29"/>
                      </a:lnTo>
                      <a:lnTo>
                        <a:pt x="409" y="28"/>
                      </a:lnTo>
                      <a:lnTo>
                        <a:pt x="409" y="29"/>
                      </a:lnTo>
                      <a:lnTo>
                        <a:pt x="409" y="30"/>
                      </a:lnTo>
                      <a:lnTo>
                        <a:pt x="410" y="30"/>
                      </a:lnTo>
                      <a:lnTo>
                        <a:pt x="410" y="29"/>
                      </a:lnTo>
                      <a:lnTo>
                        <a:pt x="410" y="28"/>
                      </a:lnTo>
                      <a:lnTo>
                        <a:pt x="411" y="28"/>
                      </a:lnTo>
                      <a:lnTo>
                        <a:pt x="411" y="29"/>
                      </a:lnTo>
                      <a:lnTo>
                        <a:pt x="411" y="30"/>
                      </a:lnTo>
                      <a:lnTo>
                        <a:pt x="412" y="31"/>
                      </a:lnTo>
                      <a:lnTo>
                        <a:pt x="413" y="31"/>
                      </a:lnTo>
                      <a:lnTo>
                        <a:pt x="413" y="30"/>
                      </a:lnTo>
                      <a:lnTo>
                        <a:pt x="413" y="29"/>
                      </a:lnTo>
                      <a:lnTo>
                        <a:pt x="414" y="30"/>
                      </a:lnTo>
                      <a:lnTo>
                        <a:pt x="414" y="29"/>
                      </a:lnTo>
                      <a:lnTo>
                        <a:pt x="414" y="28"/>
                      </a:lnTo>
                      <a:lnTo>
                        <a:pt x="415" y="29"/>
                      </a:lnTo>
                      <a:lnTo>
                        <a:pt x="415" y="30"/>
                      </a:lnTo>
                      <a:lnTo>
                        <a:pt x="415" y="29"/>
                      </a:lnTo>
                      <a:lnTo>
                        <a:pt x="416" y="29"/>
                      </a:lnTo>
                      <a:lnTo>
                        <a:pt x="416" y="30"/>
                      </a:lnTo>
                      <a:lnTo>
                        <a:pt x="417" y="29"/>
                      </a:lnTo>
                      <a:lnTo>
                        <a:pt x="417" y="30"/>
                      </a:lnTo>
                      <a:lnTo>
                        <a:pt x="417" y="29"/>
                      </a:lnTo>
                      <a:lnTo>
                        <a:pt x="418" y="29"/>
                      </a:lnTo>
                      <a:lnTo>
                        <a:pt x="419" y="28"/>
                      </a:lnTo>
                      <a:lnTo>
                        <a:pt x="418" y="28"/>
                      </a:lnTo>
                      <a:lnTo>
                        <a:pt x="418" y="27"/>
                      </a:lnTo>
                      <a:lnTo>
                        <a:pt x="419" y="27"/>
                      </a:lnTo>
                      <a:lnTo>
                        <a:pt x="419" y="26"/>
                      </a:lnTo>
                      <a:lnTo>
                        <a:pt x="420" y="25"/>
                      </a:lnTo>
                      <a:lnTo>
                        <a:pt x="419" y="25"/>
                      </a:lnTo>
                      <a:lnTo>
                        <a:pt x="420" y="25"/>
                      </a:lnTo>
                      <a:lnTo>
                        <a:pt x="420" y="26"/>
                      </a:lnTo>
                      <a:lnTo>
                        <a:pt x="421" y="25"/>
                      </a:lnTo>
                      <a:lnTo>
                        <a:pt x="421" y="24"/>
                      </a:lnTo>
                      <a:lnTo>
                        <a:pt x="422" y="25"/>
                      </a:lnTo>
                      <a:lnTo>
                        <a:pt x="422" y="24"/>
                      </a:lnTo>
                      <a:lnTo>
                        <a:pt x="422" y="23"/>
                      </a:lnTo>
                      <a:lnTo>
                        <a:pt x="423" y="23"/>
                      </a:lnTo>
                      <a:lnTo>
                        <a:pt x="423" y="24"/>
                      </a:lnTo>
                      <a:lnTo>
                        <a:pt x="424" y="24"/>
                      </a:lnTo>
                      <a:lnTo>
                        <a:pt x="424" y="25"/>
                      </a:lnTo>
                      <a:lnTo>
                        <a:pt x="425" y="24"/>
                      </a:lnTo>
                      <a:lnTo>
                        <a:pt x="426" y="24"/>
                      </a:lnTo>
                      <a:lnTo>
                        <a:pt x="426" y="23"/>
                      </a:lnTo>
                      <a:lnTo>
                        <a:pt x="427" y="23"/>
                      </a:lnTo>
                      <a:lnTo>
                        <a:pt x="427" y="24"/>
                      </a:lnTo>
                      <a:lnTo>
                        <a:pt x="427" y="23"/>
                      </a:lnTo>
                      <a:lnTo>
                        <a:pt x="428" y="23"/>
                      </a:lnTo>
                      <a:lnTo>
                        <a:pt x="429" y="24"/>
                      </a:lnTo>
                      <a:lnTo>
                        <a:pt x="429" y="23"/>
                      </a:lnTo>
                      <a:lnTo>
                        <a:pt x="430" y="23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2" y="22"/>
                      </a:lnTo>
                      <a:lnTo>
                        <a:pt x="432" y="21"/>
                      </a:lnTo>
                      <a:lnTo>
                        <a:pt x="433" y="21"/>
                      </a:lnTo>
                      <a:lnTo>
                        <a:pt x="433" y="20"/>
                      </a:lnTo>
                      <a:lnTo>
                        <a:pt x="434" y="21"/>
                      </a:lnTo>
                      <a:lnTo>
                        <a:pt x="434" y="20"/>
                      </a:lnTo>
                      <a:lnTo>
                        <a:pt x="435" y="19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8" y="19"/>
                      </a:lnTo>
                      <a:lnTo>
                        <a:pt x="438" y="18"/>
                      </a:lnTo>
                      <a:lnTo>
                        <a:pt x="439" y="18"/>
                      </a:lnTo>
                      <a:lnTo>
                        <a:pt x="438" y="18"/>
                      </a:lnTo>
                      <a:lnTo>
                        <a:pt x="438" y="17"/>
                      </a:lnTo>
                      <a:lnTo>
                        <a:pt x="438" y="16"/>
                      </a:lnTo>
                      <a:lnTo>
                        <a:pt x="439" y="16"/>
                      </a:lnTo>
                      <a:lnTo>
                        <a:pt x="440" y="16"/>
                      </a:lnTo>
                      <a:lnTo>
                        <a:pt x="441" y="16"/>
                      </a:lnTo>
                      <a:lnTo>
                        <a:pt x="441" y="15"/>
                      </a:lnTo>
                      <a:lnTo>
                        <a:pt x="441" y="14"/>
                      </a:lnTo>
                      <a:lnTo>
                        <a:pt x="442" y="15"/>
                      </a:lnTo>
                      <a:lnTo>
                        <a:pt x="442" y="14"/>
                      </a:lnTo>
                      <a:lnTo>
                        <a:pt x="443" y="14"/>
                      </a:lnTo>
                      <a:lnTo>
                        <a:pt x="443" y="13"/>
                      </a:lnTo>
                      <a:lnTo>
                        <a:pt x="443" y="12"/>
                      </a:lnTo>
                      <a:lnTo>
                        <a:pt x="444" y="12"/>
                      </a:lnTo>
                      <a:lnTo>
                        <a:pt x="444" y="11"/>
                      </a:lnTo>
                      <a:lnTo>
                        <a:pt x="445" y="11"/>
                      </a:lnTo>
                      <a:lnTo>
                        <a:pt x="446" y="11"/>
                      </a:lnTo>
                      <a:lnTo>
                        <a:pt x="446" y="10"/>
                      </a:lnTo>
                      <a:lnTo>
                        <a:pt x="447" y="10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9" y="9"/>
                      </a:lnTo>
                      <a:lnTo>
                        <a:pt x="450" y="9"/>
                      </a:lnTo>
                      <a:lnTo>
                        <a:pt x="450" y="8"/>
                      </a:lnTo>
                      <a:lnTo>
                        <a:pt x="451" y="8"/>
                      </a:lnTo>
                      <a:lnTo>
                        <a:pt x="452" y="9"/>
                      </a:lnTo>
                      <a:lnTo>
                        <a:pt x="453" y="9"/>
                      </a:lnTo>
                      <a:lnTo>
                        <a:pt x="453" y="10"/>
                      </a:lnTo>
                      <a:lnTo>
                        <a:pt x="453" y="9"/>
                      </a:lnTo>
                      <a:lnTo>
                        <a:pt x="454" y="10"/>
                      </a:lnTo>
                      <a:lnTo>
                        <a:pt x="454" y="9"/>
                      </a:lnTo>
                      <a:lnTo>
                        <a:pt x="455" y="9"/>
                      </a:lnTo>
                      <a:lnTo>
                        <a:pt x="455" y="8"/>
                      </a:lnTo>
                      <a:lnTo>
                        <a:pt x="456" y="8"/>
                      </a:lnTo>
                      <a:lnTo>
                        <a:pt x="456" y="9"/>
                      </a:lnTo>
                      <a:lnTo>
                        <a:pt x="457" y="9"/>
                      </a:lnTo>
                      <a:lnTo>
                        <a:pt x="457" y="8"/>
                      </a:lnTo>
                      <a:lnTo>
                        <a:pt x="457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9" y="9"/>
                      </a:lnTo>
                      <a:lnTo>
                        <a:pt x="460" y="9"/>
                      </a:lnTo>
                      <a:lnTo>
                        <a:pt x="461" y="9"/>
                      </a:lnTo>
                      <a:lnTo>
                        <a:pt x="460" y="10"/>
                      </a:lnTo>
                      <a:lnTo>
                        <a:pt x="461" y="10"/>
                      </a:lnTo>
                      <a:lnTo>
                        <a:pt x="461" y="11"/>
                      </a:lnTo>
                      <a:lnTo>
                        <a:pt x="462" y="11"/>
                      </a:lnTo>
                      <a:lnTo>
                        <a:pt x="463" y="11"/>
                      </a:lnTo>
                      <a:lnTo>
                        <a:pt x="463" y="10"/>
                      </a:lnTo>
                      <a:lnTo>
                        <a:pt x="463" y="9"/>
                      </a:lnTo>
                      <a:lnTo>
                        <a:pt x="464" y="9"/>
                      </a:lnTo>
                      <a:lnTo>
                        <a:pt x="465" y="10"/>
                      </a:lnTo>
                      <a:lnTo>
                        <a:pt x="465" y="11"/>
                      </a:lnTo>
                      <a:lnTo>
                        <a:pt x="466" y="10"/>
                      </a:lnTo>
                      <a:lnTo>
                        <a:pt x="466" y="11"/>
                      </a:lnTo>
                      <a:lnTo>
                        <a:pt x="467" y="10"/>
                      </a:lnTo>
                      <a:lnTo>
                        <a:pt x="468" y="10"/>
                      </a:lnTo>
                      <a:lnTo>
                        <a:pt x="469" y="10"/>
                      </a:lnTo>
                      <a:lnTo>
                        <a:pt x="469" y="9"/>
                      </a:lnTo>
                      <a:lnTo>
                        <a:pt x="469" y="8"/>
                      </a:lnTo>
                      <a:lnTo>
                        <a:pt x="470" y="8"/>
                      </a:lnTo>
                      <a:lnTo>
                        <a:pt x="471" y="8"/>
                      </a:lnTo>
                      <a:lnTo>
                        <a:pt x="471" y="9"/>
                      </a:lnTo>
                      <a:lnTo>
                        <a:pt x="472" y="9"/>
                      </a:lnTo>
                      <a:lnTo>
                        <a:pt x="471" y="7"/>
                      </a:lnTo>
                      <a:lnTo>
                        <a:pt x="493" y="9"/>
                      </a:lnTo>
                      <a:lnTo>
                        <a:pt x="498" y="9"/>
                      </a:lnTo>
                      <a:lnTo>
                        <a:pt x="499" y="9"/>
                      </a:lnTo>
                      <a:lnTo>
                        <a:pt x="500" y="9"/>
                      </a:lnTo>
                      <a:lnTo>
                        <a:pt x="500" y="8"/>
                      </a:lnTo>
                      <a:lnTo>
                        <a:pt x="501" y="8"/>
                      </a:lnTo>
                      <a:lnTo>
                        <a:pt x="501" y="7"/>
                      </a:lnTo>
                      <a:lnTo>
                        <a:pt x="502" y="7"/>
                      </a:lnTo>
                      <a:lnTo>
                        <a:pt x="502" y="8"/>
                      </a:lnTo>
                      <a:lnTo>
                        <a:pt x="502" y="9"/>
                      </a:lnTo>
                      <a:lnTo>
                        <a:pt x="503" y="9"/>
                      </a:lnTo>
                      <a:lnTo>
                        <a:pt x="503" y="10"/>
                      </a:lnTo>
                      <a:lnTo>
                        <a:pt x="504" y="10"/>
                      </a:lnTo>
                      <a:lnTo>
                        <a:pt x="505" y="10"/>
                      </a:lnTo>
                      <a:lnTo>
                        <a:pt x="506" y="10"/>
                      </a:lnTo>
                      <a:lnTo>
                        <a:pt x="505" y="12"/>
                      </a:lnTo>
                      <a:lnTo>
                        <a:pt x="505" y="13"/>
                      </a:lnTo>
                      <a:lnTo>
                        <a:pt x="504" y="17"/>
                      </a:lnTo>
                      <a:lnTo>
                        <a:pt x="504" y="19"/>
                      </a:lnTo>
                      <a:lnTo>
                        <a:pt x="505" y="19"/>
                      </a:lnTo>
                      <a:lnTo>
                        <a:pt x="505" y="20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5" y="26"/>
                      </a:lnTo>
                      <a:lnTo>
                        <a:pt x="505" y="28"/>
                      </a:lnTo>
                      <a:lnTo>
                        <a:pt x="506" y="30"/>
                      </a:lnTo>
                      <a:lnTo>
                        <a:pt x="506" y="31"/>
                      </a:lnTo>
                      <a:lnTo>
                        <a:pt x="507" y="32"/>
                      </a:lnTo>
                      <a:lnTo>
                        <a:pt x="508" y="30"/>
                      </a:lnTo>
                      <a:lnTo>
                        <a:pt x="509" y="30"/>
                      </a:lnTo>
                      <a:lnTo>
                        <a:pt x="510" y="30"/>
                      </a:lnTo>
                      <a:lnTo>
                        <a:pt x="511" y="30"/>
                      </a:lnTo>
                      <a:lnTo>
                        <a:pt x="510" y="32"/>
                      </a:lnTo>
                      <a:lnTo>
                        <a:pt x="510" y="33"/>
                      </a:lnTo>
                      <a:lnTo>
                        <a:pt x="510" y="34"/>
                      </a:lnTo>
                      <a:lnTo>
                        <a:pt x="511" y="34"/>
                      </a:lnTo>
                      <a:lnTo>
                        <a:pt x="511" y="35"/>
                      </a:lnTo>
                      <a:lnTo>
                        <a:pt x="511" y="36"/>
                      </a:lnTo>
                      <a:lnTo>
                        <a:pt x="512" y="36"/>
                      </a:lnTo>
                      <a:lnTo>
                        <a:pt x="513" y="36"/>
                      </a:lnTo>
                      <a:lnTo>
                        <a:pt x="514" y="36"/>
                      </a:lnTo>
                      <a:lnTo>
                        <a:pt x="513" y="36"/>
                      </a:lnTo>
                      <a:lnTo>
                        <a:pt x="513" y="37"/>
                      </a:lnTo>
                      <a:lnTo>
                        <a:pt x="513" y="38"/>
                      </a:lnTo>
                      <a:lnTo>
                        <a:pt x="512" y="38"/>
                      </a:lnTo>
                      <a:lnTo>
                        <a:pt x="510" y="41"/>
                      </a:lnTo>
                      <a:lnTo>
                        <a:pt x="508" y="44"/>
                      </a:lnTo>
                      <a:lnTo>
                        <a:pt x="507" y="47"/>
                      </a:lnTo>
                      <a:lnTo>
                        <a:pt x="506" y="48"/>
                      </a:lnTo>
                      <a:lnTo>
                        <a:pt x="506" y="49"/>
                      </a:lnTo>
                      <a:lnTo>
                        <a:pt x="506" y="50"/>
                      </a:lnTo>
                      <a:lnTo>
                        <a:pt x="503" y="53"/>
                      </a:lnTo>
                      <a:lnTo>
                        <a:pt x="502" y="55"/>
                      </a:lnTo>
                      <a:lnTo>
                        <a:pt x="502" y="56"/>
                      </a:lnTo>
                      <a:lnTo>
                        <a:pt x="502" y="57"/>
                      </a:lnTo>
                      <a:lnTo>
                        <a:pt x="502" y="59"/>
                      </a:lnTo>
                      <a:lnTo>
                        <a:pt x="502" y="60"/>
                      </a:lnTo>
                      <a:lnTo>
                        <a:pt x="500" y="62"/>
                      </a:lnTo>
                      <a:lnTo>
                        <a:pt x="499" y="64"/>
                      </a:lnTo>
                      <a:lnTo>
                        <a:pt x="498" y="66"/>
                      </a:lnTo>
                      <a:lnTo>
                        <a:pt x="496" y="69"/>
                      </a:lnTo>
                      <a:lnTo>
                        <a:pt x="495" y="70"/>
                      </a:lnTo>
                      <a:lnTo>
                        <a:pt x="495" y="72"/>
                      </a:lnTo>
                      <a:lnTo>
                        <a:pt x="494" y="72"/>
                      </a:lnTo>
                      <a:lnTo>
                        <a:pt x="494" y="73"/>
                      </a:lnTo>
                      <a:lnTo>
                        <a:pt x="493" y="74"/>
                      </a:lnTo>
                      <a:lnTo>
                        <a:pt x="493" y="75"/>
                      </a:lnTo>
                      <a:lnTo>
                        <a:pt x="493" y="76"/>
                      </a:lnTo>
                      <a:lnTo>
                        <a:pt x="492" y="77"/>
                      </a:lnTo>
                      <a:lnTo>
                        <a:pt x="492" y="78"/>
                      </a:lnTo>
                      <a:lnTo>
                        <a:pt x="492" y="79"/>
                      </a:lnTo>
                      <a:lnTo>
                        <a:pt x="492" y="80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1" y="84"/>
                      </a:lnTo>
                      <a:lnTo>
                        <a:pt x="491" y="85"/>
                      </a:lnTo>
                      <a:lnTo>
                        <a:pt x="492" y="85"/>
                      </a:lnTo>
                      <a:lnTo>
                        <a:pt x="491" y="86"/>
                      </a:lnTo>
                      <a:lnTo>
                        <a:pt x="491" y="87"/>
                      </a:lnTo>
                      <a:lnTo>
                        <a:pt x="491" y="88"/>
                      </a:lnTo>
                      <a:lnTo>
                        <a:pt x="491" y="89"/>
                      </a:lnTo>
                      <a:lnTo>
                        <a:pt x="491" y="91"/>
                      </a:lnTo>
                      <a:lnTo>
                        <a:pt x="492" y="92"/>
                      </a:lnTo>
                      <a:lnTo>
                        <a:pt x="493" y="93"/>
                      </a:lnTo>
                      <a:lnTo>
                        <a:pt x="494" y="92"/>
                      </a:lnTo>
                      <a:lnTo>
                        <a:pt x="495" y="92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6" y="95"/>
                      </a:lnTo>
                      <a:lnTo>
                        <a:pt x="497" y="95"/>
                      </a:lnTo>
                      <a:lnTo>
                        <a:pt x="498" y="95"/>
                      </a:lnTo>
                      <a:lnTo>
                        <a:pt x="498" y="94"/>
                      </a:lnTo>
                      <a:lnTo>
                        <a:pt x="499" y="93"/>
                      </a:lnTo>
                      <a:lnTo>
                        <a:pt x="499" y="94"/>
                      </a:lnTo>
                      <a:lnTo>
                        <a:pt x="499" y="95"/>
                      </a:lnTo>
                      <a:lnTo>
                        <a:pt x="500" y="95"/>
                      </a:lnTo>
                      <a:lnTo>
                        <a:pt x="500" y="96"/>
                      </a:lnTo>
                      <a:lnTo>
                        <a:pt x="499" y="96"/>
                      </a:lnTo>
                      <a:lnTo>
                        <a:pt x="499" y="97"/>
                      </a:lnTo>
                      <a:lnTo>
                        <a:pt x="498" y="98"/>
                      </a:lnTo>
                      <a:lnTo>
                        <a:pt x="498" y="99"/>
                      </a:lnTo>
                      <a:lnTo>
                        <a:pt x="497" y="99"/>
                      </a:lnTo>
                      <a:lnTo>
                        <a:pt x="496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4" y="102"/>
                      </a:lnTo>
                      <a:lnTo>
                        <a:pt x="494" y="105"/>
                      </a:lnTo>
                      <a:lnTo>
                        <a:pt x="493" y="107"/>
                      </a:lnTo>
                      <a:lnTo>
                        <a:pt x="493" y="108"/>
                      </a:lnTo>
                      <a:lnTo>
                        <a:pt x="493" y="109"/>
                      </a:lnTo>
                      <a:lnTo>
                        <a:pt x="494" y="109"/>
                      </a:lnTo>
                      <a:lnTo>
                        <a:pt x="494" y="110"/>
                      </a:lnTo>
                      <a:lnTo>
                        <a:pt x="495" y="110"/>
                      </a:lnTo>
                      <a:lnTo>
                        <a:pt x="494" y="110"/>
                      </a:lnTo>
                      <a:lnTo>
                        <a:pt x="494" y="112"/>
                      </a:lnTo>
                      <a:lnTo>
                        <a:pt x="494" y="113"/>
                      </a:lnTo>
                      <a:lnTo>
                        <a:pt x="494" y="114"/>
                      </a:lnTo>
                      <a:lnTo>
                        <a:pt x="493" y="114"/>
                      </a:lnTo>
                      <a:lnTo>
                        <a:pt x="493" y="115"/>
                      </a:lnTo>
                      <a:lnTo>
                        <a:pt x="493" y="116"/>
                      </a:lnTo>
                      <a:lnTo>
                        <a:pt x="494" y="116"/>
                      </a:lnTo>
                      <a:lnTo>
                        <a:pt x="494" y="117"/>
                      </a:lnTo>
                      <a:lnTo>
                        <a:pt x="495" y="118"/>
                      </a:lnTo>
                      <a:lnTo>
                        <a:pt x="496" y="118"/>
                      </a:lnTo>
                      <a:lnTo>
                        <a:pt x="496" y="117"/>
                      </a:lnTo>
                      <a:lnTo>
                        <a:pt x="497" y="117"/>
                      </a:lnTo>
                      <a:lnTo>
                        <a:pt x="498" y="117"/>
                      </a:lnTo>
                      <a:lnTo>
                        <a:pt x="498" y="118"/>
                      </a:lnTo>
                      <a:lnTo>
                        <a:pt x="498" y="119"/>
                      </a:lnTo>
                      <a:lnTo>
                        <a:pt x="499" y="119"/>
                      </a:lnTo>
                      <a:lnTo>
                        <a:pt x="499" y="120"/>
                      </a:lnTo>
                      <a:lnTo>
                        <a:pt x="498" y="120"/>
                      </a:lnTo>
                      <a:lnTo>
                        <a:pt x="498" y="121"/>
                      </a:lnTo>
                      <a:lnTo>
                        <a:pt x="498" y="122"/>
                      </a:lnTo>
                      <a:lnTo>
                        <a:pt x="497" y="123"/>
                      </a:lnTo>
                      <a:lnTo>
                        <a:pt x="497" y="124"/>
                      </a:lnTo>
                      <a:lnTo>
                        <a:pt x="496" y="124"/>
                      </a:lnTo>
                      <a:lnTo>
                        <a:pt x="496" y="125"/>
                      </a:lnTo>
                      <a:lnTo>
                        <a:pt x="496" y="126"/>
                      </a:lnTo>
                      <a:lnTo>
                        <a:pt x="497" y="126"/>
                      </a:lnTo>
                      <a:lnTo>
                        <a:pt x="496" y="126"/>
                      </a:lnTo>
                      <a:lnTo>
                        <a:pt x="496" y="127"/>
                      </a:lnTo>
                      <a:lnTo>
                        <a:pt x="495" y="128"/>
                      </a:lnTo>
                      <a:lnTo>
                        <a:pt x="495" y="127"/>
                      </a:lnTo>
                      <a:lnTo>
                        <a:pt x="494" y="128"/>
                      </a:lnTo>
                      <a:lnTo>
                        <a:pt x="495" y="130"/>
                      </a:lnTo>
                      <a:lnTo>
                        <a:pt x="495" y="131"/>
                      </a:lnTo>
                      <a:lnTo>
                        <a:pt x="496" y="132"/>
                      </a:lnTo>
                      <a:lnTo>
                        <a:pt x="497" y="133"/>
                      </a:lnTo>
                      <a:lnTo>
                        <a:pt x="497" y="134"/>
                      </a:lnTo>
                      <a:lnTo>
                        <a:pt x="498" y="134"/>
                      </a:lnTo>
                      <a:lnTo>
                        <a:pt x="499" y="134"/>
                      </a:lnTo>
                      <a:lnTo>
                        <a:pt x="499" y="135"/>
                      </a:lnTo>
                      <a:lnTo>
                        <a:pt x="500" y="135"/>
                      </a:lnTo>
                      <a:lnTo>
                        <a:pt x="501" y="134"/>
                      </a:lnTo>
                      <a:lnTo>
                        <a:pt x="501" y="133"/>
                      </a:lnTo>
                      <a:lnTo>
                        <a:pt x="502" y="133"/>
                      </a:lnTo>
                      <a:lnTo>
                        <a:pt x="502" y="132"/>
                      </a:lnTo>
                      <a:lnTo>
                        <a:pt x="502" y="131"/>
                      </a:lnTo>
                      <a:lnTo>
                        <a:pt x="503" y="131"/>
                      </a:lnTo>
                      <a:lnTo>
                        <a:pt x="504" y="131"/>
                      </a:lnTo>
                      <a:lnTo>
                        <a:pt x="504" y="130"/>
                      </a:lnTo>
                      <a:lnTo>
                        <a:pt x="504" y="131"/>
                      </a:lnTo>
                      <a:lnTo>
                        <a:pt x="505" y="131"/>
                      </a:lnTo>
                      <a:lnTo>
                        <a:pt x="504" y="131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3"/>
                      </a:lnTo>
                      <a:lnTo>
                        <a:pt x="505" y="134"/>
                      </a:lnTo>
                      <a:lnTo>
                        <a:pt x="506" y="134"/>
                      </a:lnTo>
                      <a:lnTo>
                        <a:pt x="507" y="134"/>
                      </a:lnTo>
                      <a:lnTo>
                        <a:pt x="507" y="133"/>
                      </a:lnTo>
                      <a:lnTo>
                        <a:pt x="506" y="133"/>
                      </a:lnTo>
                      <a:lnTo>
                        <a:pt x="507" y="133"/>
                      </a:lnTo>
                      <a:lnTo>
                        <a:pt x="507" y="134"/>
                      </a:lnTo>
                      <a:lnTo>
                        <a:pt x="508" y="134"/>
                      </a:lnTo>
                      <a:lnTo>
                        <a:pt x="507" y="134"/>
                      </a:lnTo>
                      <a:lnTo>
                        <a:pt x="507" y="135"/>
                      </a:lnTo>
                      <a:lnTo>
                        <a:pt x="506" y="135"/>
                      </a:lnTo>
                      <a:lnTo>
                        <a:pt x="506" y="136"/>
                      </a:lnTo>
                      <a:lnTo>
                        <a:pt x="505" y="136"/>
                      </a:lnTo>
                      <a:lnTo>
                        <a:pt x="504" y="137"/>
                      </a:lnTo>
                      <a:lnTo>
                        <a:pt x="504" y="138"/>
                      </a:lnTo>
                      <a:lnTo>
                        <a:pt x="504" y="139"/>
                      </a:lnTo>
                      <a:lnTo>
                        <a:pt x="505" y="139"/>
                      </a:lnTo>
                      <a:lnTo>
                        <a:pt x="505" y="140"/>
                      </a:lnTo>
                      <a:lnTo>
                        <a:pt x="506" y="140"/>
                      </a:lnTo>
                      <a:lnTo>
                        <a:pt x="506" y="141"/>
                      </a:lnTo>
                      <a:lnTo>
                        <a:pt x="505" y="141"/>
                      </a:lnTo>
                      <a:lnTo>
                        <a:pt x="504" y="141"/>
                      </a:lnTo>
                      <a:lnTo>
                        <a:pt x="503" y="141"/>
                      </a:lnTo>
                      <a:lnTo>
                        <a:pt x="503" y="142"/>
                      </a:lnTo>
                      <a:lnTo>
                        <a:pt x="502" y="142"/>
                      </a:lnTo>
                      <a:lnTo>
                        <a:pt x="502" y="141"/>
                      </a:lnTo>
                      <a:lnTo>
                        <a:pt x="503" y="141"/>
                      </a:lnTo>
                      <a:lnTo>
                        <a:pt x="504" y="140"/>
                      </a:lnTo>
                      <a:lnTo>
                        <a:pt x="504" y="139"/>
                      </a:lnTo>
                      <a:lnTo>
                        <a:pt x="503" y="139"/>
                      </a:lnTo>
                      <a:lnTo>
                        <a:pt x="503" y="138"/>
                      </a:lnTo>
                      <a:lnTo>
                        <a:pt x="502" y="138"/>
                      </a:lnTo>
                      <a:lnTo>
                        <a:pt x="501" y="137"/>
                      </a:lnTo>
                      <a:lnTo>
                        <a:pt x="501" y="138"/>
                      </a:lnTo>
                      <a:lnTo>
                        <a:pt x="500" y="138"/>
                      </a:lnTo>
                      <a:lnTo>
                        <a:pt x="499" y="138"/>
                      </a:lnTo>
                      <a:lnTo>
                        <a:pt x="499" y="139"/>
                      </a:lnTo>
                      <a:lnTo>
                        <a:pt x="498" y="139"/>
                      </a:lnTo>
                      <a:lnTo>
                        <a:pt x="497" y="140"/>
                      </a:lnTo>
                      <a:lnTo>
                        <a:pt x="496" y="140"/>
                      </a:lnTo>
                      <a:lnTo>
                        <a:pt x="495" y="141"/>
                      </a:lnTo>
                      <a:lnTo>
                        <a:pt x="494" y="141"/>
                      </a:lnTo>
                      <a:lnTo>
                        <a:pt x="493" y="142"/>
                      </a:lnTo>
                      <a:lnTo>
                        <a:pt x="493" y="143"/>
                      </a:lnTo>
                      <a:lnTo>
                        <a:pt x="493" y="144"/>
                      </a:lnTo>
                      <a:lnTo>
                        <a:pt x="493" y="145"/>
                      </a:lnTo>
                      <a:lnTo>
                        <a:pt x="492" y="145"/>
                      </a:lnTo>
                      <a:lnTo>
                        <a:pt x="492" y="146"/>
                      </a:lnTo>
                      <a:lnTo>
                        <a:pt x="493" y="148"/>
                      </a:lnTo>
                      <a:lnTo>
                        <a:pt x="493" y="150"/>
                      </a:lnTo>
                      <a:lnTo>
                        <a:pt x="494" y="151"/>
                      </a:lnTo>
                      <a:lnTo>
                        <a:pt x="494" y="152"/>
                      </a:lnTo>
                      <a:lnTo>
                        <a:pt x="495" y="152"/>
                      </a:lnTo>
                      <a:lnTo>
                        <a:pt x="495" y="151"/>
                      </a:lnTo>
                      <a:lnTo>
                        <a:pt x="496" y="151"/>
                      </a:lnTo>
                      <a:lnTo>
                        <a:pt x="497" y="151"/>
                      </a:lnTo>
                      <a:lnTo>
                        <a:pt x="497" y="152"/>
                      </a:lnTo>
                      <a:lnTo>
                        <a:pt x="497" y="151"/>
                      </a:lnTo>
                      <a:lnTo>
                        <a:pt x="498" y="151"/>
                      </a:lnTo>
                      <a:lnTo>
                        <a:pt x="498" y="150"/>
                      </a:lnTo>
                      <a:lnTo>
                        <a:pt x="499" y="150"/>
                      </a:lnTo>
                      <a:lnTo>
                        <a:pt x="499" y="151"/>
                      </a:lnTo>
                      <a:lnTo>
                        <a:pt x="499" y="152"/>
                      </a:lnTo>
                      <a:lnTo>
                        <a:pt x="500" y="154"/>
                      </a:lnTo>
                      <a:lnTo>
                        <a:pt x="501" y="154"/>
                      </a:lnTo>
                      <a:lnTo>
                        <a:pt x="500" y="154"/>
                      </a:lnTo>
                      <a:lnTo>
                        <a:pt x="500" y="155"/>
                      </a:lnTo>
                      <a:lnTo>
                        <a:pt x="499" y="155"/>
                      </a:lnTo>
                      <a:lnTo>
                        <a:pt x="499" y="156"/>
                      </a:lnTo>
                      <a:lnTo>
                        <a:pt x="499" y="157"/>
                      </a:lnTo>
                      <a:lnTo>
                        <a:pt x="499" y="158"/>
                      </a:lnTo>
                      <a:lnTo>
                        <a:pt x="500" y="158"/>
                      </a:lnTo>
                      <a:lnTo>
                        <a:pt x="500" y="159"/>
                      </a:lnTo>
                      <a:lnTo>
                        <a:pt x="499" y="158"/>
                      </a:lnTo>
                      <a:lnTo>
                        <a:pt x="499" y="159"/>
                      </a:lnTo>
                      <a:lnTo>
                        <a:pt x="499" y="158"/>
                      </a:lnTo>
                      <a:lnTo>
                        <a:pt x="498" y="158"/>
                      </a:lnTo>
                      <a:lnTo>
                        <a:pt x="498" y="157"/>
                      </a:lnTo>
                      <a:lnTo>
                        <a:pt x="499" y="157"/>
                      </a:lnTo>
                      <a:lnTo>
                        <a:pt x="498" y="157"/>
                      </a:lnTo>
                      <a:lnTo>
                        <a:pt x="497" y="157"/>
                      </a:lnTo>
                      <a:lnTo>
                        <a:pt x="497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6" y="161"/>
                      </a:lnTo>
                      <a:lnTo>
                        <a:pt x="496" y="162"/>
                      </a:lnTo>
                      <a:lnTo>
                        <a:pt x="496" y="163"/>
                      </a:lnTo>
                      <a:lnTo>
                        <a:pt x="495" y="163"/>
                      </a:lnTo>
                      <a:lnTo>
                        <a:pt x="494" y="163"/>
                      </a:lnTo>
                      <a:lnTo>
                        <a:pt x="495" y="164"/>
                      </a:lnTo>
                      <a:lnTo>
                        <a:pt x="494" y="164"/>
                      </a:lnTo>
                      <a:lnTo>
                        <a:pt x="493" y="163"/>
                      </a:lnTo>
                      <a:lnTo>
                        <a:pt x="492" y="163"/>
                      </a:lnTo>
                      <a:lnTo>
                        <a:pt x="491" y="163"/>
                      </a:lnTo>
                      <a:lnTo>
                        <a:pt x="490" y="163"/>
                      </a:lnTo>
                      <a:lnTo>
                        <a:pt x="490" y="164"/>
                      </a:lnTo>
                      <a:lnTo>
                        <a:pt x="490" y="165"/>
                      </a:lnTo>
                      <a:lnTo>
                        <a:pt x="489" y="165"/>
                      </a:lnTo>
                      <a:lnTo>
                        <a:pt x="489" y="166"/>
                      </a:lnTo>
                      <a:lnTo>
                        <a:pt x="488" y="167"/>
                      </a:lnTo>
                      <a:lnTo>
                        <a:pt x="489" y="167"/>
                      </a:lnTo>
                      <a:lnTo>
                        <a:pt x="488" y="167"/>
                      </a:lnTo>
                      <a:lnTo>
                        <a:pt x="488" y="168"/>
                      </a:lnTo>
                      <a:lnTo>
                        <a:pt x="488" y="169"/>
                      </a:lnTo>
                      <a:lnTo>
                        <a:pt x="488" y="170"/>
                      </a:lnTo>
                      <a:lnTo>
                        <a:pt x="488" y="171"/>
                      </a:lnTo>
                      <a:lnTo>
                        <a:pt x="488" y="172"/>
                      </a:lnTo>
                      <a:lnTo>
                        <a:pt x="489" y="172"/>
                      </a:lnTo>
                      <a:lnTo>
                        <a:pt x="489" y="173"/>
                      </a:lnTo>
                      <a:lnTo>
                        <a:pt x="489" y="174"/>
                      </a:lnTo>
                      <a:lnTo>
                        <a:pt x="490" y="175"/>
                      </a:lnTo>
                      <a:lnTo>
                        <a:pt x="490" y="176"/>
                      </a:lnTo>
                      <a:lnTo>
                        <a:pt x="490" y="177"/>
                      </a:lnTo>
                      <a:lnTo>
                        <a:pt x="491" y="178"/>
                      </a:lnTo>
                      <a:lnTo>
                        <a:pt x="492" y="179"/>
                      </a:lnTo>
                      <a:lnTo>
                        <a:pt x="493" y="179"/>
                      </a:lnTo>
                      <a:lnTo>
                        <a:pt x="493" y="180"/>
                      </a:lnTo>
                      <a:lnTo>
                        <a:pt x="494" y="181"/>
                      </a:lnTo>
                      <a:lnTo>
                        <a:pt x="494" y="182"/>
                      </a:lnTo>
                      <a:lnTo>
                        <a:pt x="493" y="182"/>
                      </a:lnTo>
                      <a:lnTo>
                        <a:pt x="493" y="183"/>
                      </a:lnTo>
                      <a:lnTo>
                        <a:pt x="492" y="183"/>
                      </a:lnTo>
                      <a:lnTo>
                        <a:pt x="491" y="183"/>
                      </a:lnTo>
                      <a:lnTo>
                        <a:pt x="491" y="182"/>
                      </a:lnTo>
                      <a:lnTo>
                        <a:pt x="490" y="181"/>
                      </a:lnTo>
                      <a:lnTo>
                        <a:pt x="489" y="182"/>
                      </a:lnTo>
                      <a:lnTo>
                        <a:pt x="488" y="182"/>
                      </a:lnTo>
                      <a:lnTo>
                        <a:pt x="488" y="183"/>
                      </a:lnTo>
                      <a:lnTo>
                        <a:pt x="488" y="184"/>
                      </a:lnTo>
                      <a:lnTo>
                        <a:pt x="488" y="185"/>
                      </a:lnTo>
                      <a:lnTo>
                        <a:pt x="487" y="185"/>
                      </a:lnTo>
                      <a:lnTo>
                        <a:pt x="486" y="185"/>
                      </a:lnTo>
                      <a:lnTo>
                        <a:pt x="485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6" y="187"/>
                      </a:lnTo>
                      <a:lnTo>
                        <a:pt x="486" y="188"/>
                      </a:lnTo>
                      <a:lnTo>
                        <a:pt x="487" y="188"/>
                      </a:lnTo>
                      <a:lnTo>
                        <a:pt x="487" y="189"/>
                      </a:lnTo>
                      <a:lnTo>
                        <a:pt x="486" y="190"/>
                      </a:lnTo>
                      <a:lnTo>
                        <a:pt x="487" y="190"/>
                      </a:lnTo>
                      <a:lnTo>
                        <a:pt x="488" y="191"/>
                      </a:lnTo>
                      <a:lnTo>
                        <a:pt x="487" y="191"/>
                      </a:lnTo>
                      <a:lnTo>
                        <a:pt x="487" y="192"/>
                      </a:lnTo>
                      <a:lnTo>
                        <a:pt x="486" y="192"/>
                      </a:lnTo>
                      <a:lnTo>
                        <a:pt x="487" y="193"/>
                      </a:lnTo>
                      <a:lnTo>
                        <a:pt x="486" y="194"/>
                      </a:lnTo>
                      <a:lnTo>
                        <a:pt x="486" y="195"/>
                      </a:lnTo>
                      <a:lnTo>
                        <a:pt x="487" y="196"/>
                      </a:lnTo>
                      <a:lnTo>
                        <a:pt x="486" y="196"/>
                      </a:lnTo>
                      <a:lnTo>
                        <a:pt x="487" y="197"/>
                      </a:lnTo>
                      <a:lnTo>
                        <a:pt x="488" y="197"/>
                      </a:lnTo>
                      <a:lnTo>
                        <a:pt x="488" y="198"/>
                      </a:lnTo>
                      <a:lnTo>
                        <a:pt x="488" y="199"/>
                      </a:lnTo>
                      <a:lnTo>
                        <a:pt x="487" y="199"/>
                      </a:lnTo>
                      <a:lnTo>
                        <a:pt x="486" y="199"/>
                      </a:lnTo>
                      <a:lnTo>
                        <a:pt x="486" y="200"/>
                      </a:lnTo>
                      <a:lnTo>
                        <a:pt x="486" y="201"/>
                      </a:lnTo>
                      <a:lnTo>
                        <a:pt x="486" y="202"/>
                      </a:lnTo>
                      <a:lnTo>
                        <a:pt x="487" y="202"/>
                      </a:lnTo>
                      <a:lnTo>
                        <a:pt x="487" y="201"/>
                      </a:lnTo>
                      <a:lnTo>
                        <a:pt x="488" y="201"/>
                      </a:lnTo>
                      <a:lnTo>
                        <a:pt x="487" y="202"/>
                      </a:lnTo>
                      <a:lnTo>
                        <a:pt x="487" y="203"/>
                      </a:lnTo>
                      <a:lnTo>
                        <a:pt x="487" y="204"/>
                      </a:lnTo>
                      <a:lnTo>
                        <a:pt x="487" y="205"/>
                      </a:lnTo>
                      <a:lnTo>
                        <a:pt x="490" y="205"/>
                      </a:lnTo>
                      <a:lnTo>
                        <a:pt x="490" y="207"/>
                      </a:lnTo>
                      <a:lnTo>
                        <a:pt x="491" y="207"/>
                      </a:lnTo>
                      <a:lnTo>
                        <a:pt x="491" y="208"/>
                      </a:lnTo>
                      <a:lnTo>
                        <a:pt x="490" y="208"/>
                      </a:lnTo>
                      <a:lnTo>
                        <a:pt x="489" y="208"/>
                      </a:lnTo>
                      <a:lnTo>
                        <a:pt x="488" y="209"/>
                      </a:lnTo>
                      <a:lnTo>
                        <a:pt x="488" y="210"/>
                      </a:lnTo>
                      <a:lnTo>
                        <a:pt x="488" y="211"/>
                      </a:lnTo>
                      <a:lnTo>
                        <a:pt x="489" y="212"/>
                      </a:lnTo>
                      <a:lnTo>
                        <a:pt x="489" y="211"/>
                      </a:lnTo>
                      <a:lnTo>
                        <a:pt x="490" y="211"/>
                      </a:lnTo>
                      <a:lnTo>
                        <a:pt x="491" y="211"/>
                      </a:lnTo>
                      <a:lnTo>
                        <a:pt x="491" y="212"/>
                      </a:lnTo>
                      <a:lnTo>
                        <a:pt x="491" y="213"/>
                      </a:lnTo>
                      <a:lnTo>
                        <a:pt x="490" y="213"/>
                      </a:lnTo>
                      <a:lnTo>
                        <a:pt x="490" y="214"/>
                      </a:lnTo>
                      <a:lnTo>
                        <a:pt x="489" y="214"/>
                      </a:lnTo>
                      <a:lnTo>
                        <a:pt x="488" y="215"/>
                      </a:lnTo>
                      <a:lnTo>
                        <a:pt x="487" y="216"/>
                      </a:lnTo>
                      <a:lnTo>
                        <a:pt x="486" y="217"/>
                      </a:lnTo>
                      <a:lnTo>
                        <a:pt x="486" y="218"/>
                      </a:lnTo>
                      <a:lnTo>
                        <a:pt x="485" y="219"/>
                      </a:lnTo>
                      <a:lnTo>
                        <a:pt x="486" y="219"/>
                      </a:lnTo>
                      <a:lnTo>
                        <a:pt x="486" y="220"/>
                      </a:lnTo>
                      <a:lnTo>
                        <a:pt x="485" y="221"/>
                      </a:lnTo>
                      <a:lnTo>
                        <a:pt x="484" y="224"/>
                      </a:lnTo>
                      <a:lnTo>
                        <a:pt x="484" y="225"/>
                      </a:lnTo>
                      <a:lnTo>
                        <a:pt x="485" y="225"/>
                      </a:lnTo>
                      <a:lnTo>
                        <a:pt x="485" y="226"/>
                      </a:lnTo>
                      <a:lnTo>
                        <a:pt x="486" y="226"/>
                      </a:lnTo>
                      <a:lnTo>
                        <a:pt x="486" y="225"/>
                      </a:lnTo>
                      <a:lnTo>
                        <a:pt x="486" y="226"/>
                      </a:lnTo>
                      <a:lnTo>
                        <a:pt x="487" y="226"/>
                      </a:lnTo>
                      <a:lnTo>
                        <a:pt x="487" y="227"/>
                      </a:lnTo>
                      <a:lnTo>
                        <a:pt x="486" y="227"/>
                      </a:lnTo>
                      <a:lnTo>
                        <a:pt x="486" y="228"/>
                      </a:lnTo>
                      <a:lnTo>
                        <a:pt x="486" y="229"/>
                      </a:lnTo>
                      <a:lnTo>
                        <a:pt x="486" y="230"/>
                      </a:lnTo>
                      <a:lnTo>
                        <a:pt x="485" y="231"/>
                      </a:lnTo>
                      <a:lnTo>
                        <a:pt x="484" y="231"/>
                      </a:lnTo>
                      <a:lnTo>
                        <a:pt x="484" y="232"/>
                      </a:lnTo>
                      <a:lnTo>
                        <a:pt x="483" y="233"/>
                      </a:lnTo>
                      <a:lnTo>
                        <a:pt x="484" y="233"/>
                      </a:lnTo>
                      <a:lnTo>
                        <a:pt x="483" y="233"/>
                      </a:lnTo>
                      <a:lnTo>
                        <a:pt x="483" y="234"/>
                      </a:lnTo>
                      <a:lnTo>
                        <a:pt x="483" y="235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2" y="236"/>
                      </a:lnTo>
                      <a:lnTo>
                        <a:pt x="482" y="237"/>
                      </a:lnTo>
                      <a:lnTo>
                        <a:pt x="482" y="238"/>
                      </a:lnTo>
                      <a:lnTo>
                        <a:pt x="483" y="238"/>
                      </a:lnTo>
                      <a:lnTo>
                        <a:pt x="482" y="238"/>
                      </a:lnTo>
                      <a:lnTo>
                        <a:pt x="482" y="239"/>
                      </a:lnTo>
                      <a:lnTo>
                        <a:pt x="481" y="239"/>
                      </a:lnTo>
                      <a:lnTo>
                        <a:pt x="481" y="240"/>
                      </a:lnTo>
                      <a:lnTo>
                        <a:pt x="480" y="242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5"/>
                      </a:lnTo>
                      <a:lnTo>
                        <a:pt x="479" y="245"/>
                      </a:lnTo>
                      <a:lnTo>
                        <a:pt x="479" y="246"/>
                      </a:lnTo>
                      <a:lnTo>
                        <a:pt x="479" y="247"/>
                      </a:lnTo>
                      <a:lnTo>
                        <a:pt x="479" y="248"/>
                      </a:lnTo>
                      <a:lnTo>
                        <a:pt x="480" y="248"/>
                      </a:lnTo>
                      <a:lnTo>
                        <a:pt x="480" y="247"/>
                      </a:lnTo>
                      <a:lnTo>
                        <a:pt x="481" y="248"/>
                      </a:lnTo>
                      <a:lnTo>
                        <a:pt x="480" y="248"/>
                      </a:lnTo>
                      <a:lnTo>
                        <a:pt x="480" y="249"/>
                      </a:lnTo>
                      <a:lnTo>
                        <a:pt x="479" y="249"/>
                      </a:lnTo>
                      <a:lnTo>
                        <a:pt x="478" y="250"/>
                      </a:lnTo>
                      <a:lnTo>
                        <a:pt x="476" y="252"/>
                      </a:lnTo>
                      <a:lnTo>
                        <a:pt x="475" y="255"/>
                      </a:lnTo>
                      <a:lnTo>
                        <a:pt x="474" y="257"/>
                      </a:lnTo>
                      <a:lnTo>
                        <a:pt x="474" y="258"/>
                      </a:lnTo>
                      <a:lnTo>
                        <a:pt x="474" y="259"/>
                      </a:lnTo>
                      <a:lnTo>
                        <a:pt x="475" y="259"/>
                      </a:lnTo>
                      <a:lnTo>
                        <a:pt x="474" y="259"/>
                      </a:lnTo>
                      <a:lnTo>
                        <a:pt x="473" y="260"/>
                      </a:lnTo>
                      <a:lnTo>
                        <a:pt x="472" y="261"/>
                      </a:lnTo>
                      <a:lnTo>
                        <a:pt x="471" y="264"/>
                      </a:lnTo>
                      <a:lnTo>
                        <a:pt x="470" y="265"/>
                      </a:lnTo>
                      <a:lnTo>
                        <a:pt x="470" y="267"/>
                      </a:lnTo>
                      <a:lnTo>
                        <a:pt x="470" y="268"/>
                      </a:lnTo>
                      <a:lnTo>
                        <a:pt x="469" y="269"/>
                      </a:lnTo>
                      <a:lnTo>
                        <a:pt x="468" y="270"/>
                      </a:lnTo>
                      <a:lnTo>
                        <a:pt x="467" y="271"/>
                      </a:lnTo>
                      <a:lnTo>
                        <a:pt x="467" y="273"/>
                      </a:lnTo>
                      <a:lnTo>
                        <a:pt x="467" y="275"/>
                      </a:lnTo>
                      <a:lnTo>
                        <a:pt x="468" y="275"/>
                      </a:lnTo>
                      <a:lnTo>
                        <a:pt x="469" y="275"/>
                      </a:lnTo>
                      <a:lnTo>
                        <a:pt x="469" y="276"/>
                      </a:lnTo>
                      <a:lnTo>
                        <a:pt x="468" y="276"/>
                      </a:lnTo>
                      <a:lnTo>
                        <a:pt x="468" y="277"/>
                      </a:lnTo>
                      <a:lnTo>
                        <a:pt x="467" y="277"/>
                      </a:lnTo>
                      <a:lnTo>
                        <a:pt x="467" y="278"/>
                      </a:lnTo>
                      <a:lnTo>
                        <a:pt x="467" y="279"/>
                      </a:lnTo>
                      <a:lnTo>
                        <a:pt x="467" y="280"/>
                      </a:lnTo>
                      <a:lnTo>
                        <a:pt x="467" y="279"/>
                      </a:lnTo>
                      <a:lnTo>
                        <a:pt x="465" y="280"/>
                      </a:lnTo>
                      <a:lnTo>
                        <a:pt x="465" y="281"/>
                      </a:lnTo>
                      <a:lnTo>
                        <a:pt x="464" y="281"/>
                      </a:lnTo>
                      <a:lnTo>
                        <a:pt x="464" y="282"/>
                      </a:lnTo>
                      <a:lnTo>
                        <a:pt x="465" y="282"/>
                      </a:lnTo>
                      <a:lnTo>
                        <a:pt x="464" y="283"/>
                      </a:lnTo>
                      <a:lnTo>
                        <a:pt x="464" y="282"/>
                      </a:lnTo>
                      <a:lnTo>
                        <a:pt x="463" y="283"/>
                      </a:lnTo>
                      <a:lnTo>
                        <a:pt x="462" y="284"/>
                      </a:lnTo>
                      <a:lnTo>
                        <a:pt x="462" y="285"/>
                      </a:lnTo>
                      <a:lnTo>
                        <a:pt x="461" y="285"/>
                      </a:lnTo>
                      <a:lnTo>
                        <a:pt x="462" y="286"/>
                      </a:lnTo>
                      <a:lnTo>
                        <a:pt x="461" y="286"/>
                      </a:lnTo>
                      <a:lnTo>
                        <a:pt x="461" y="287"/>
                      </a:lnTo>
                      <a:lnTo>
                        <a:pt x="461" y="286"/>
                      </a:lnTo>
                      <a:lnTo>
                        <a:pt x="460" y="286"/>
                      </a:lnTo>
                      <a:lnTo>
                        <a:pt x="460" y="287"/>
                      </a:lnTo>
                      <a:lnTo>
                        <a:pt x="459" y="287"/>
                      </a:lnTo>
                      <a:lnTo>
                        <a:pt x="458" y="287"/>
                      </a:lnTo>
                      <a:lnTo>
                        <a:pt x="452" y="289"/>
                      </a:lnTo>
                      <a:lnTo>
                        <a:pt x="446" y="292"/>
                      </a:lnTo>
                      <a:lnTo>
                        <a:pt x="433" y="300"/>
                      </a:lnTo>
                      <a:lnTo>
                        <a:pt x="429" y="302"/>
                      </a:lnTo>
                      <a:lnTo>
                        <a:pt x="426" y="304"/>
                      </a:lnTo>
                      <a:lnTo>
                        <a:pt x="425" y="305"/>
                      </a:lnTo>
                      <a:lnTo>
                        <a:pt x="422" y="307"/>
                      </a:lnTo>
                      <a:lnTo>
                        <a:pt x="419" y="309"/>
                      </a:lnTo>
                      <a:lnTo>
                        <a:pt x="415" y="312"/>
                      </a:lnTo>
                      <a:lnTo>
                        <a:pt x="413" y="314"/>
                      </a:lnTo>
                      <a:lnTo>
                        <a:pt x="411" y="315"/>
                      </a:lnTo>
                      <a:lnTo>
                        <a:pt x="411" y="316"/>
                      </a:lnTo>
                      <a:lnTo>
                        <a:pt x="409" y="317"/>
                      </a:lnTo>
                      <a:lnTo>
                        <a:pt x="406" y="319"/>
                      </a:lnTo>
                      <a:lnTo>
                        <a:pt x="401" y="324"/>
                      </a:lnTo>
                      <a:lnTo>
                        <a:pt x="398" y="327"/>
                      </a:lnTo>
                      <a:lnTo>
                        <a:pt x="394" y="331"/>
                      </a:lnTo>
                      <a:lnTo>
                        <a:pt x="393" y="332"/>
                      </a:lnTo>
                      <a:lnTo>
                        <a:pt x="392" y="333"/>
                      </a:lnTo>
                      <a:lnTo>
                        <a:pt x="391" y="334"/>
                      </a:lnTo>
                      <a:lnTo>
                        <a:pt x="390" y="336"/>
                      </a:lnTo>
                      <a:lnTo>
                        <a:pt x="388" y="337"/>
                      </a:lnTo>
                      <a:lnTo>
                        <a:pt x="386" y="340"/>
                      </a:lnTo>
                      <a:lnTo>
                        <a:pt x="384" y="342"/>
                      </a:lnTo>
                      <a:lnTo>
                        <a:pt x="378" y="349"/>
                      </a:lnTo>
                      <a:lnTo>
                        <a:pt x="372" y="355"/>
                      </a:lnTo>
                      <a:lnTo>
                        <a:pt x="372" y="356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4" name="Freeform 533"/>
                <p:cNvSpPr>
                  <a:spLocks/>
                </p:cNvSpPr>
                <p:nvPr/>
              </p:nvSpPr>
              <p:spPr bwMode="auto">
                <a:xfrm>
                  <a:off x="2382838" y="4513263"/>
                  <a:ext cx="652462" cy="461962"/>
                </a:xfrm>
                <a:custGeom>
                  <a:avLst/>
                  <a:gdLst>
                    <a:gd name="T0" fmla="*/ 2147483646 w 634"/>
                    <a:gd name="T1" fmla="*/ 2147483646 h 449"/>
                    <a:gd name="T2" fmla="*/ 2147483646 w 634"/>
                    <a:gd name="T3" fmla="*/ 2147483646 h 449"/>
                    <a:gd name="T4" fmla="*/ 2147483646 w 634"/>
                    <a:gd name="T5" fmla="*/ 2147483646 h 449"/>
                    <a:gd name="T6" fmla="*/ 2147483646 w 634"/>
                    <a:gd name="T7" fmla="*/ 2147483646 h 449"/>
                    <a:gd name="T8" fmla="*/ 2147483646 w 634"/>
                    <a:gd name="T9" fmla="*/ 2147483646 h 449"/>
                    <a:gd name="T10" fmla="*/ 2147483646 w 634"/>
                    <a:gd name="T11" fmla="*/ 2147483646 h 449"/>
                    <a:gd name="T12" fmla="*/ 2147483646 w 634"/>
                    <a:gd name="T13" fmla="*/ 2147483646 h 449"/>
                    <a:gd name="T14" fmla="*/ 2147483646 w 634"/>
                    <a:gd name="T15" fmla="*/ 2147483646 h 449"/>
                    <a:gd name="T16" fmla="*/ 2147483646 w 634"/>
                    <a:gd name="T17" fmla="*/ 2147483646 h 449"/>
                    <a:gd name="T18" fmla="*/ 2147483646 w 634"/>
                    <a:gd name="T19" fmla="*/ 2147483646 h 449"/>
                    <a:gd name="T20" fmla="*/ 2147483646 w 634"/>
                    <a:gd name="T21" fmla="*/ 2147483646 h 449"/>
                    <a:gd name="T22" fmla="*/ 2147483646 w 634"/>
                    <a:gd name="T23" fmla="*/ 2147483646 h 449"/>
                    <a:gd name="T24" fmla="*/ 2147483646 w 634"/>
                    <a:gd name="T25" fmla="*/ 2147483646 h 449"/>
                    <a:gd name="T26" fmla="*/ 2147483646 w 634"/>
                    <a:gd name="T27" fmla="*/ 2147483646 h 449"/>
                    <a:gd name="T28" fmla="*/ 2147483646 w 634"/>
                    <a:gd name="T29" fmla="*/ 2147483646 h 449"/>
                    <a:gd name="T30" fmla="*/ 2147483646 w 634"/>
                    <a:gd name="T31" fmla="*/ 2147483646 h 449"/>
                    <a:gd name="T32" fmla="*/ 2147483646 w 634"/>
                    <a:gd name="T33" fmla="*/ 2147483646 h 449"/>
                    <a:gd name="T34" fmla="*/ 2147483646 w 634"/>
                    <a:gd name="T35" fmla="*/ 2147483646 h 449"/>
                    <a:gd name="T36" fmla="*/ 2147483646 w 634"/>
                    <a:gd name="T37" fmla="*/ 2147483646 h 449"/>
                    <a:gd name="T38" fmla="*/ 2147483646 w 634"/>
                    <a:gd name="T39" fmla="*/ 2147483646 h 449"/>
                    <a:gd name="T40" fmla="*/ 2147483646 w 634"/>
                    <a:gd name="T41" fmla="*/ 2147483646 h 449"/>
                    <a:gd name="T42" fmla="*/ 2147483646 w 634"/>
                    <a:gd name="T43" fmla="*/ 2147483646 h 449"/>
                    <a:gd name="T44" fmla="*/ 2147483646 w 634"/>
                    <a:gd name="T45" fmla="*/ 2147483646 h 449"/>
                    <a:gd name="T46" fmla="*/ 2147483646 w 634"/>
                    <a:gd name="T47" fmla="*/ 2147483646 h 449"/>
                    <a:gd name="T48" fmla="*/ 2147483646 w 634"/>
                    <a:gd name="T49" fmla="*/ 2147483646 h 449"/>
                    <a:gd name="T50" fmla="*/ 2147483646 w 634"/>
                    <a:gd name="T51" fmla="*/ 2147483646 h 449"/>
                    <a:gd name="T52" fmla="*/ 2147483646 w 634"/>
                    <a:gd name="T53" fmla="*/ 2147483646 h 449"/>
                    <a:gd name="T54" fmla="*/ 2147483646 w 634"/>
                    <a:gd name="T55" fmla="*/ 2147483646 h 449"/>
                    <a:gd name="T56" fmla="*/ 2147483646 w 634"/>
                    <a:gd name="T57" fmla="*/ 2147483646 h 449"/>
                    <a:gd name="T58" fmla="*/ 2147483646 w 634"/>
                    <a:gd name="T59" fmla="*/ 2147483646 h 449"/>
                    <a:gd name="T60" fmla="*/ 2147483646 w 634"/>
                    <a:gd name="T61" fmla="*/ 2147483646 h 449"/>
                    <a:gd name="T62" fmla="*/ 2147483646 w 634"/>
                    <a:gd name="T63" fmla="*/ 2147483646 h 449"/>
                    <a:gd name="T64" fmla="*/ 2147483646 w 634"/>
                    <a:gd name="T65" fmla="*/ 2147483646 h 449"/>
                    <a:gd name="T66" fmla="*/ 2147483646 w 634"/>
                    <a:gd name="T67" fmla="*/ 2147483646 h 449"/>
                    <a:gd name="T68" fmla="*/ 2147483646 w 634"/>
                    <a:gd name="T69" fmla="*/ 2147483646 h 449"/>
                    <a:gd name="T70" fmla="*/ 2147483646 w 634"/>
                    <a:gd name="T71" fmla="*/ 2147483646 h 449"/>
                    <a:gd name="T72" fmla="*/ 2147483646 w 634"/>
                    <a:gd name="T73" fmla="*/ 2147483646 h 449"/>
                    <a:gd name="T74" fmla="*/ 2147483646 w 634"/>
                    <a:gd name="T75" fmla="*/ 2147483646 h 449"/>
                    <a:gd name="T76" fmla="*/ 2147483646 w 634"/>
                    <a:gd name="T77" fmla="*/ 2147483646 h 449"/>
                    <a:gd name="T78" fmla="*/ 2147483646 w 634"/>
                    <a:gd name="T79" fmla="*/ 2147483646 h 449"/>
                    <a:gd name="T80" fmla="*/ 2147483646 w 634"/>
                    <a:gd name="T81" fmla="*/ 2147483646 h 449"/>
                    <a:gd name="T82" fmla="*/ 2147483646 w 634"/>
                    <a:gd name="T83" fmla="*/ 2147483646 h 449"/>
                    <a:gd name="T84" fmla="*/ 2147483646 w 634"/>
                    <a:gd name="T85" fmla="*/ 2147483646 h 449"/>
                    <a:gd name="T86" fmla="*/ 2147483646 w 634"/>
                    <a:gd name="T87" fmla="*/ 2147483646 h 449"/>
                    <a:gd name="T88" fmla="*/ 2147483646 w 634"/>
                    <a:gd name="T89" fmla="*/ 2147483646 h 449"/>
                    <a:gd name="T90" fmla="*/ 2147483646 w 634"/>
                    <a:gd name="T91" fmla="*/ 2147483646 h 449"/>
                    <a:gd name="T92" fmla="*/ 2147483646 w 634"/>
                    <a:gd name="T93" fmla="*/ 2147483646 h 449"/>
                    <a:gd name="T94" fmla="*/ 2147483646 w 634"/>
                    <a:gd name="T95" fmla="*/ 2147483646 h 449"/>
                    <a:gd name="T96" fmla="*/ 2147483646 w 634"/>
                    <a:gd name="T97" fmla="*/ 2147483646 h 449"/>
                    <a:gd name="T98" fmla="*/ 2147483646 w 634"/>
                    <a:gd name="T99" fmla="*/ 2147483646 h 449"/>
                    <a:gd name="T100" fmla="*/ 2147483646 w 634"/>
                    <a:gd name="T101" fmla="*/ 2147483646 h 449"/>
                    <a:gd name="T102" fmla="*/ 2147483646 w 634"/>
                    <a:gd name="T103" fmla="*/ 2147483646 h 449"/>
                    <a:gd name="T104" fmla="*/ 2147483646 w 634"/>
                    <a:gd name="T105" fmla="*/ 2147483646 h 449"/>
                    <a:gd name="T106" fmla="*/ 2147483646 w 634"/>
                    <a:gd name="T107" fmla="*/ 2147483646 h 449"/>
                    <a:gd name="T108" fmla="*/ 2147483646 w 634"/>
                    <a:gd name="T109" fmla="*/ 2147483646 h 449"/>
                    <a:gd name="T110" fmla="*/ 2147483646 w 634"/>
                    <a:gd name="T111" fmla="*/ 2147483646 h 449"/>
                    <a:gd name="T112" fmla="*/ 2147483646 w 634"/>
                    <a:gd name="T113" fmla="*/ 2147483646 h 449"/>
                    <a:gd name="T114" fmla="*/ 2147483646 w 634"/>
                    <a:gd name="T115" fmla="*/ 2147483646 h 449"/>
                    <a:gd name="T116" fmla="*/ 2147483646 w 634"/>
                    <a:gd name="T117" fmla="*/ 2147483646 h 449"/>
                    <a:gd name="T118" fmla="*/ 2147483646 w 634"/>
                    <a:gd name="T119" fmla="*/ 2147483646 h 449"/>
                    <a:gd name="T120" fmla="*/ 2147483646 w 634"/>
                    <a:gd name="T121" fmla="*/ 2147483646 h 449"/>
                    <a:gd name="T122" fmla="*/ 2147483646 w 634"/>
                    <a:gd name="T123" fmla="*/ 2147483646 h 449"/>
                    <a:gd name="T124" fmla="*/ 2147483646 w 634"/>
                    <a:gd name="T125" fmla="*/ 2147483646 h 44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34"/>
                    <a:gd name="T190" fmla="*/ 0 h 449"/>
                    <a:gd name="T191" fmla="*/ 634 w 634"/>
                    <a:gd name="T192" fmla="*/ 449 h 44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34" h="449">
                      <a:moveTo>
                        <a:pt x="159" y="7"/>
                      </a:moveTo>
                      <a:lnTo>
                        <a:pt x="160" y="7"/>
                      </a:lnTo>
                      <a:lnTo>
                        <a:pt x="160" y="9"/>
                      </a:lnTo>
                      <a:lnTo>
                        <a:pt x="161" y="9"/>
                      </a:lnTo>
                      <a:lnTo>
                        <a:pt x="161" y="11"/>
                      </a:lnTo>
                      <a:lnTo>
                        <a:pt x="162" y="9"/>
                      </a:lnTo>
                      <a:lnTo>
                        <a:pt x="163" y="9"/>
                      </a:lnTo>
                      <a:lnTo>
                        <a:pt x="164" y="8"/>
                      </a:lnTo>
                      <a:lnTo>
                        <a:pt x="165" y="8"/>
                      </a:lnTo>
                      <a:lnTo>
                        <a:pt x="165" y="7"/>
                      </a:lnTo>
                      <a:lnTo>
                        <a:pt x="166" y="7"/>
                      </a:lnTo>
                      <a:lnTo>
                        <a:pt x="167" y="6"/>
                      </a:lnTo>
                      <a:lnTo>
                        <a:pt x="168" y="5"/>
                      </a:lnTo>
                      <a:lnTo>
                        <a:pt x="169" y="5"/>
                      </a:lnTo>
                      <a:lnTo>
                        <a:pt x="170" y="4"/>
                      </a:lnTo>
                      <a:lnTo>
                        <a:pt x="171" y="3"/>
                      </a:lnTo>
                      <a:lnTo>
                        <a:pt x="173" y="2"/>
                      </a:lnTo>
                      <a:lnTo>
                        <a:pt x="176" y="2"/>
                      </a:lnTo>
                      <a:lnTo>
                        <a:pt x="177" y="2"/>
                      </a:lnTo>
                      <a:lnTo>
                        <a:pt x="178" y="2"/>
                      </a:lnTo>
                      <a:lnTo>
                        <a:pt x="179" y="3"/>
                      </a:lnTo>
                      <a:lnTo>
                        <a:pt x="181" y="4"/>
                      </a:lnTo>
                      <a:lnTo>
                        <a:pt x="183" y="6"/>
                      </a:lnTo>
                      <a:lnTo>
                        <a:pt x="184" y="7"/>
                      </a:lnTo>
                      <a:lnTo>
                        <a:pt x="185" y="7"/>
                      </a:lnTo>
                      <a:lnTo>
                        <a:pt x="185" y="6"/>
                      </a:lnTo>
                      <a:lnTo>
                        <a:pt x="187" y="6"/>
                      </a:lnTo>
                      <a:lnTo>
                        <a:pt x="188" y="5"/>
                      </a:lnTo>
                      <a:lnTo>
                        <a:pt x="189" y="6"/>
                      </a:lnTo>
                      <a:lnTo>
                        <a:pt x="191" y="6"/>
                      </a:lnTo>
                      <a:lnTo>
                        <a:pt x="193" y="7"/>
                      </a:lnTo>
                      <a:lnTo>
                        <a:pt x="194" y="7"/>
                      </a:lnTo>
                      <a:lnTo>
                        <a:pt x="196" y="9"/>
                      </a:lnTo>
                      <a:lnTo>
                        <a:pt x="197" y="9"/>
                      </a:lnTo>
                      <a:lnTo>
                        <a:pt x="198" y="9"/>
                      </a:lnTo>
                      <a:lnTo>
                        <a:pt x="199" y="9"/>
                      </a:lnTo>
                      <a:lnTo>
                        <a:pt x="200" y="9"/>
                      </a:lnTo>
                      <a:lnTo>
                        <a:pt x="203" y="8"/>
                      </a:lnTo>
                      <a:lnTo>
                        <a:pt x="205" y="6"/>
                      </a:lnTo>
                      <a:lnTo>
                        <a:pt x="206" y="6"/>
                      </a:lnTo>
                      <a:lnTo>
                        <a:pt x="207" y="5"/>
                      </a:lnTo>
                      <a:lnTo>
                        <a:pt x="208" y="4"/>
                      </a:lnTo>
                      <a:lnTo>
                        <a:pt x="209" y="4"/>
                      </a:lnTo>
                      <a:lnTo>
                        <a:pt x="210" y="3"/>
                      </a:lnTo>
                      <a:lnTo>
                        <a:pt x="211" y="3"/>
                      </a:lnTo>
                      <a:lnTo>
                        <a:pt x="212" y="4"/>
                      </a:lnTo>
                      <a:lnTo>
                        <a:pt x="212" y="5"/>
                      </a:lnTo>
                      <a:lnTo>
                        <a:pt x="212" y="6"/>
                      </a:lnTo>
                      <a:lnTo>
                        <a:pt x="214" y="7"/>
                      </a:lnTo>
                      <a:lnTo>
                        <a:pt x="214" y="8"/>
                      </a:lnTo>
                      <a:lnTo>
                        <a:pt x="215" y="9"/>
                      </a:lnTo>
                      <a:lnTo>
                        <a:pt x="216" y="9"/>
                      </a:lnTo>
                      <a:lnTo>
                        <a:pt x="218" y="11"/>
                      </a:lnTo>
                      <a:lnTo>
                        <a:pt x="219" y="11"/>
                      </a:lnTo>
                      <a:lnTo>
                        <a:pt x="220" y="11"/>
                      </a:lnTo>
                      <a:lnTo>
                        <a:pt x="222" y="9"/>
                      </a:lnTo>
                      <a:lnTo>
                        <a:pt x="223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7" y="9"/>
                      </a:lnTo>
                      <a:lnTo>
                        <a:pt x="228" y="9"/>
                      </a:lnTo>
                      <a:lnTo>
                        <a:pt x="230" y="10"/>
                      </a:lnTo>
                      <a:lnTo>
                        <a:pt x="231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6" y="11"/>
                      </a:lnTo>
                      <a:lnTo>
                        <a:pt x="237" y="12"/>
                      </a:lnTo>
                      <a:lnTo>
                        <a:pt x="238" y="12"/>
                      </a:lnTo>
                      <a:lnTo>
                        <a:pt x="239" y="11"/>
                      </a:lnTo>
                      <a:lnTo>
                        <a:pt x="241" y="10"/>
                      </a:lnTo>
                      <a:lnTo>
                        <a:pt x="242" y="10"/>
                      </a:lnTo>
                      <a:lnTo>
                        <a:pt x="243" y="10"/>
                      </a:lnTo>
                      <a:lnTo>
                        <a:pt x="244" y="11"/>
                      </a:lnTo>
                      <a:lnTo>
                        <a:pt x="245" y="11"/>
                      </a:lnTo>
                      <a:lnTo>
                        <a:pt x="245" y="12"/>
                      </a:lnTo>
                      <a:lnTo>
                        <a:pt x="245" y="13"/>
                      </a:lnTo>
                      <a:lnTo>
                        <a:pt x="245" y="14"/>
                      </a:lnTo>
                      <a:lnTo>
                        <a:pt x="245" y="16"/>
                      </a:lnTo>
                      <a:lnTo>
                        <a:pt x="246" y="17"/>
                      </a:lnTo>
                      <a:lnTo>
                        <a:pt x="246" y="16"/>
                      </a:lnTo>
                      <a:lnTo>
                        <a:pt x="247" y="16"/>
                      </a:lnTo>
                      <a:lnTo>
                        <a:pt x="248" y="15"/>
                      </a:lnTo>
                      <a:lnTo>
                        <a:pt x="249" y="15"/>
                      </a:lnTo>
                      <a:lnTo>
                        <a:pt x="250" y="14"/>
                      </a:lnTo>
                      <a:lnTo>
                        <a:pt x="252" y="14"/>
                      </a:lnTo>
                      <a:lnTo>
                        <a:pt x="252" y="13"/>
                      </a:lnTo>
                      <a:lnTo>
                        <a:pt x="252" y="12"/>
                      </a:lnTo>
                      <a:lnTo>
                        <a:pt x="252" y="11"/>
                      </a:lnTo>
                      <a:lnTo>
                        <a:pt x="252" y="10"/>
                      </a:lnTo>
                      <a:lnTo>
                        <a:pt x="252" y="9"/>
                      </a:lnTo>
                      <a:lnTo>
                        <a:pt x="252" y="7"/>
                      </a:lnTo>
                      <a:lnTo>
                        <a:pt x="253" y="6"/>
                      </a:lnTo>
                      <a:lnTo>
                        <a:pt x="253" y="5"/>
                      </a:lnTo>
                      <a:lnTo>
                        <a:pt x="254" y="3"/>
                      </a:lnTo>
                      <a:lnTo>
                        <a:pt x="255" y="2"/>
                      </a:lnTo>
                      <a:lnTo>
                        <a:pt x="255" y="1"/>
                      </a:lnTo>
                      <a:lnTo>
                        <a:pt x="256" y="0"/>
                      </a:lnTo>
                      <a:lnTo>
                        <a:pt x="257" y="0"/>
                      </a:lnTo>
                      <a:lnTo>
                        <a:pt x="258" y="0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2" y="2"/>
                      </a:lnTo>
                      <a:lnTo>
                        <a:pt x="262" y="3"/>
                      </a:lnTo>
                      <a:lnTo>
                        <a:pt x="263" y="3"/>
                      </a:lnTo>
                      <a:lnTo>
                        <a:pt x="265" y="3"/>
                      </a:lnTo>
                      <a:lnTo>
                        <a:pt x="267" y="3"/>
                      </a:lnTo>
                      <a:lnTo>
                        <a:pt x="268" y="4"/>
                      </a:lnTo>
                      <a:lnTo>
                        <a:pt x="269" y="4"/>
                      </a:lnTo>
                      <a:lnTo>
                        <a:pt x="272" y="6"/>
                      </a:lnTo>
                      <a:lnTo>
                        <a:pt x="274" y="6"/>
                      </a:lnTo>
                      <a:lnTo>
                        <a:pt x="274" y="7"/>
                      </a:lnTo>
                      <a:lnTo>
                        <a:pt x="275" y="7"/>
                      </a:lnTo>
                      <a:lnTo>
                        <a:pt x="276" y="9"/>
                      </a:lnTo>
                      <a:lnTo>
                        <a:pt x="277" y="10"/>
                      </a:lnTo>
                      <a:lnTo>
                        <a:pt x="278" y="10"/>
                      </a:lnTo>
                      <a:lnTo>
                        <a:pt x="278" y="11"/>
                      </a:lnTo>
                      <a:lnTo>
                        <a:pt x="279" y="11"/>
                      </a:lnTo>
                      <a:lnTo>
                        <a:pt x="280" y="13"/>
                      </a:lnTo>
                      <a:lnTo>
                        <a:pt x="281" y="13"/>
                      </a:lnTo>
                      <a:lnTo>
                        <a:pt x="282" y="14"/>
                      </a:lnTo>
                      <a:lnTo>
                        <a:pt x="283" y="14"/>
                      </a:lnTo>
                      <a:lnTo>
                        <a:pt x="284" y="13"/>
                      </a:lnTo>
                      <a:lnTo>
                        <a:pt x="285" y="13"/>
                      </a:lnTo>
                      <a:lnTo>
                        <a:pt x="286" y="13"/>
                      </a:lnTo>
                      <a:lnTo>
                        <a:pt x="288" y="13"/>
                      </a:lnTo>
                      <a:lnTo>
                        <a:pt x="289" y="13"/>
                      </a:lnTo>
                      <a:lnTo>
                        <a:pt x="289" y="12"/>
                      </a:lnTo>
                      <a:lnTo>
                        <a:pt x="290" y="12"/>
                      </a:lnTo>
                      <a:lnTo>
                        <a:pt x="292" y="13"/>
                      </a:lnTo>
                      <a:lnTo>
                        <a:pt x="293" y="13"/>
                      </a:lnTo>
                      <a:lnTo>
                        <a:pt x="294" y="13"/>
                      </a:lnTo>
                      <a:lnTo>
                        <a:pt x="294" y="16"/>
                      </a:lnTo>
                      <a:lnTo>
                        <a:pt x="294" y="17"/>
                      </a:lnTo>
                      <a:lnTo>
                        <a:pt x="295" y="18"/>
                      </a:lnTo>
                      <a:lnTo>
                        <a:pt x="296" y="18"/>
                      </a:lnTo>
                      <a:lnTo>
                        <a:pt x="297" y="18"/>
                      </a:lnTo>
                      <a:lnTo>
                        <a:pt x="298" y="18"/>
                      </a:lnTo>
                      <a:lnTo>
                        <a:pt x="299" y="18"/>
                      </a:lnTo>
                      <a:lnTo>
                        <a:pt x="301" y="17"/>
                      </a:lnTo>
                      <a:lnTo>
                        <a:pt x="302" y="17"/>
                      </a:lnTo>
                      <a:lnTo>
                        <a:pt x="304" y="18"/>
                      </a:lnTo>
                      <a:lnTo>
                        <a:pt x="304" y="17"/>
                      </a:lnTo>
                      <a:lnTo>
                        <a:pt x="304" y="18"/>
                      </a:lnTo>
                      <a:lnTo>
                        <a:pt x="305" y="18"/>
                      </a:lnTo>
                      <a:lnTo>
                        <a:pt x="307" y="20"/>
                      </a:lnTo>
                      <a:lnTo>
                        <a:pt x="308" y="21"/>
                      </a:lnTo>
                      <a:lnTo>
                        <a:pt x="309" y="21"/>
                      </a:lnTo>
                      <a:lnTo>
                        <a:pt x="310" y="22"/>
                      </a:lnTo>
                      <a:lnTo>
                        <a:pt x="311" y="22"/>
                      </a:lnTo>
                      <a:lnTo>
                        <a:pt x="312" y="21"/>
                      </a:lnTo>
                      <a:lnTo>
                        <a:pt x="313" y="21"/>
                      </a:lnTo>
                      <a:lnTo>
                        <a:pt x="314" y="21"/>
                      </a:lnTo>
                      <a:lnTo>
                        <a:pt x="315" y="21"/>
                      </a:lnTo>
                      <a:lnTo>
                        <a:pt x="315" y="22"/>
                      </a:lnTo>
                      <a:lnTo>
                        <a:pt x="316" y="22"/>
                      </a:lnTo>
                      <a:lnTo>
                        <a:pt x="318" y="21"/>
                      </a:lnTo>
                      <a:lnTo>
                        <a:pt x="319" y="20"/>
                      </a:lnTo>
                      <a:lnTo>
                        <a:pt x="320" y="20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3" y="18"/>
                      </a:lnTo>
                      <a:lnTo>
                        <a:pt x="324" y="18"/>
                      </a:lnTo>
                      <a:lnTo>
                        <a:pt x="324" y="19"/>
                      </a:lnTo>
                      <a:lnTo>
                        <a:pt x="325" y="19"/>
                      </a:lnTo>
                      <a:lnTo>
                        <a:pt x="326" y="20"/>
                      </a:lnTo>
                      <a:lnTo>
                        <a:pt x="327" y="20"/>
                      </a:lnTo>
                      <a:lnTo>
                        <a:pt x="328" y="20"/>
                      </a:lnTo>
                      <a:lnTo>
                        <a:pt x="328" y="19"/>
                      </a:lnTo>
                      <a:lnTo>
                        <a:pt x="329" y="19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3" y="20"/>
                      </a:lnTo>
                      <a:lnTo>
                        <a:pt x="335" y="21"/>
                      </a:lnTo>
                      <a:lnTo>
                        <a:pt x="336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40" y="21"/>
                      </a:lnTo>
                      <a:lnTo>
                        <a:pt x="341" y="22"/>
                      </a:lnTo>
                      <a:lnTo>
                        <a:pt x="342" y="23"/>
                      </a:lnTo>
                      <a:lnTo>
                        <a:pt x="342" y="24"/>
                      </a:lnTo>
                      <a:lnTo>
                        <a:pt x="342" y="25"/>
                      </a:lnTo>
                      <a:lnTo>
                        <a:pt x="343" y="26"/>
                      </a:lnTo>
                      <a:lnTo>
                        <a:pt x="344" y="27"/>
                      </a:lnTo>
                      <a:lnTo>
                        <a:pt x="345" y="27"/>
                      </a:lnTo>
                      <a:lnTo>
                        <a:pt x="346" y="27"/>
                      </a:lnTo>
                      <a:lnTo>
                        <a:pt x="347" y="27"/>
                      </a:lnTo>
                      <a:lnTo>
                        <a:pt x="347" y="28"/>
                      </a:lnTo>
                      <a:lnTo>
                        <a:pt x="348" y="28"/>
                      </a:lnTo>
                      <a:lnTo>
                        <a:pt x="349" y="30"/>
                      </a:lnTo>
                      <a:lnTo>
                        <a:pt x="350" y="30"/>
                      </a:lnTo>
                      <a:lnTo>
                        <a:pt x="352" y="31"/>
                      </a:lnTo>
                      <a:lnTo>
                        <a:pt x="353" y="31"/>
                      </a:lnTo>
                      <a:lnTo>
                        <a:pt x="355" y="31"/>
                      </a:lnTo>
                      <a:lnTo>
                        <a:pt x="356" y="31"/>
                      </a:lnTo>
                      <a:lnTo>
                        <a:pt x="357" y="32"/>
                      </a:lnTo>
                      <a:lnTo>
                        <a:pt x="358" y="32"/>
                      </a:lnTo>
                      <a:lnTo>
                        <a:pt x="359" y="32"/>
                      </a:lnTo>
                      <a:lnTo>
                        <a:pt x="360" y="33"/>
                      </a:lnTo>
                      <a:lnTo>
                        <a:pt x="364" y="35"/>
                      </a:lnTo>
                      <a:lnTo>
                        <a:pt x="365" y="35"/>
                      </a:lnTo>
                      <a:lnTo>
                        <a:pt x="366" y="34"/>
                      </a:lnTo>
                      <a:lnTo>
                        <a:pt x="367" y="34"/>
                      </a:lnTo>
                      <a:lnTo>
                        <a:pt x="368" y="35"/>
                      </a:lnTo>
                      <a:lnTo>
                        <a:pt x="369" y="35"/>
                      </a:lnTo>
                      <a:lnTo>
                        <a:pt x="369" y="36"/>
                      </a:lnTo>
                      <a:lnTo>
                        <a:pt x="370" y="37"/>
                      </a:lnTo>
                      <a:lnTo>
                        <a:pt x="371" y="37"/>
                      </a:lnTo>
                      <a:lnTo>
                        <a:pt x="372" y="36"/>
                      </a:lnTo>
                      <a:lnTo>
                        <a:pt x="373" y="36"/>
                      </a:lnTo>
                      <a:lnTo>
                        <a:pt x="375" y="36"/>
                      </a:lnTo>
                      <a:lnTo>
                        <a:pt x="376" y="36"/>
                      </a:lnTo>
                      <a:lnTo>
                        <a:pt x="377" y="37"/>
                      </a:lnTo>
                      <a:lnTo>
                        <a:pt x="378" y="38"/>
                      </a:lnTo>
                      <a:lnTo>
                        <a:pt x="379" y="39"/>
                      </a:lnTo>
                      <a:lnTo>
                        <a:pt x="380" y="40"/>
                      </a:lnTo>
                      <a:lnTo>
                        <a:pt x="380" y="41"/>
                      </a:lnTo>
                      <a:lnTo>
                        <a:pt x="380" y="43"/>
                      </a:lnTo>
                      <a:lnTo>
                        <a:pt x="381" y="43"/>
                      </a:lnTo>
                      <a:lnTo>
                        <a:pt x="381" y="44"/>
                      </a:lnTo>
                      <a:lnTo>
                        <a:pt x="382" y="45"/>
                      </a:lnTo>
                      <a:lnTo>
                        <a:pt x="383" y="46"/>
                      </a:lnTo>
                      <a:lnTo>
                        <a:pt x="384" y="46"/>
                      </a:lnTo>
                      <a:lnTo>
                        <a:pt x="384" y="47"/>
                      </a:lnTo>
                      <a:lnTo>
                        <a:pt x="384" y="48"/>
                      </a:lnTo>
                      <a:lnTo>
                        <a:pt x="384" y="49"/>
                      </a:lnTo>
                      <a:lnTo>
                        <a:pt x="383" y="50"/>
                      </a:lnTo>
                      <a:lnTo>
                        <a:pt x="383" y="51"/>
                      </a:lnTo>
                      <a:lnTo>
                        <a:pt x="383" y="52"/>
                      </a:lnTo>
                      <a:lnTo>
                        <a:pt x="383" y="53"/>
                      </a:lnTo>
                      <a:lnTo>
                        <a:pt x="384" y="53"/>
                      </a:lnTo>
                      <a:lnTo>
                        <a:pt x="385" y="53"/>
                      </a:lnTo>
                      <a:lnTo>
                        <a:pt x="386" y="53"/>
                      </a:lnTo>
                      <a:lnTo>
                        <a:pt x="387" y="53"/>
                      </a:lnTo>
                      <a:lnTo>
                        <a:pt x="388" y="53"/>
                      </a:lnTo>
                      <a:lnTo>
                        <a:pt x="388" y="54"/>
                      </a:lnTo>
                      <a:lnTo>
                        <a:pt x="389" y="54"/>
                      </a:lnTo>
                      <a:lnTo>
                        <a:pt x="389" y="55"/>
                      </a:lnTo>
                      <a:lnTo>
                        <a:pt x="390" y="55"/>
                      </a:lnTo>
                      <a:lnTo>
                        <a:pt x="390" y="54"/>
                      </a:lnTo>
                      <a:lnTo>
                        <a:pt x="392" y="54"/>
                      </a:lnTo>
                      <a:lnTo>
                        <a:pt x="392" y="53"/>
                      </a:lnTo>
                      <a:lnTo>
                        <a:pt x="393" y="53"/>
                      </a:lnTo>
                      <a:lnTo>
                        <a:pt x="394" y="50"/>
                      </a:lnTo>
                      <a:lnTo>
                        <a:pt x="395" y="49"/>
                      </a:lnTo>
                      <a:lnTo>
                        <a:pt x="396" y="48"/>
                      </a:lnTo>
                      <a:lnTo>
                        <a:pt x="397" y="48"/>
                      </a:lnTo>
                      <a:lnTo>
                        <a:pt x="398" y="48"/>
                      </a:lnTo>
                      <a:lnTo>
                        <a:pt x="399" y="48"/>
                      </a:lnTo>
                      <a:lnTo>
                        <a:pt x="399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4" y="50"/>
                      </a:lnTo>
                      <a:lnTo>
                        <a:pt x="405" y="49"/>
                      </a:lnTo>
                      <a:lnTo>
                        <a:pt x="406" y="49"/>
                      </a:lnTo>
                      <a:lnTo>
                        <a:pt x="407" y="50"/>
                      </a:lnTo>
                      <a:lnTo>
                        <a:pt x="409" y="50"/>
                      </a:lnTo>
                      <a:lnTo>
                        <a:pt x="410" y="51"/>
                      </a:lnTo>
                      <a:lnTo>
                        <a:pt x="410" y="53"/>
                      </a:lnTo>
                      <a:lnTo>
                        <a:pt x="411" y="54"/>
                      </a:lnTo>
                      <a:lnTo>
                        <a:pt x="412" y="54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4" y="53"/>
                      </a:lnTo>
                      <a:lnTo>
                        <a:pt x="416" y="54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9" y="55"/>
                      </a:lnTo>
                      <a:lnTo>
                        <a:pt x="420" y="54"/>
                      </a:lnTo>
                      <a:lnTo>
                        <a:pt x="421" y="53"/>
                      </a:lnTo>
                      <a:lnTo>
                        <a:pt x="421" y="52"/>
                      </a:lnTo>
                      <a:lnTo>
                        <a:pt x="421" y="51"/>
                      </a:lnTo>
                      <a:lnTo>
                        <a:pt x="423" y="50"/>
                      </a:lnTo>
                      <a:lnTo>
                        <a:pt x="424" y="51"/>
                      </a:lnTo>
                      <a:lnTo>
                        <a:pt x="424" y="50"/>
                      </a:lnTo>
                      <a:lnTo>
                        <a:pt x="425" y="51"/>
                      </a:lnTo>
                      <a:lnTo>
                        <a:pt x="426" y="52"/>
                      </a:lnTo>
                      <a:lnTo>
                        <a:pt x="428" y="54"/>
                      </a:lnTo>
                      <a:lnTo>
                        <a:pt x="428" y="55"/>
                      </a:lnTo>
                      <a:lnTo>
                        <a:pt x="429" y="55"/>
                      </a:lnTo>
                      <a:lnTo>
                        <a:pt x="430" y="56"/>
                      </a:lnTo>
                      <a:lnTo>
                        <a:pt x="431" y="55"/>
                      </a:lnTo>
                      <a:lnTo>
                        <a:pt x="432" y="55"/>
                      </a:lnTo>
                      <a:lnTo>
                        <a:pt x="432" y="54"/>
                      </a:lnTo>
                      <a:lnTo>
                        <a:pt x="433" y="54"/>
                      </a:lnTo>
                      <a:lnTo>
                        <a:pt x="434" y="54"/>
                      </a:lnTo>
                      <a:lnTo>
                        <a:pt x="435" y="54"/>
                      </a:lnTo>
                      <a:lnTo>
                        <a:pt x="436" y="55"/>
                      </a:lnTo>
                      <a:lnTo>
                        <a:pt x="437" y="55"/>
                      </a:lnTo>
                      <a:lnTo>
                        <a:pt x="437" y="56"/>
                      </a:lnTo>
                      <a:lnTo>
                        <a:pt x="438" y="56"/>
                      </a:lnTo>
                      <a:lnTo>
                        <a:pt x="439" y="56"/>
                      </a:lnTo>
                      <a:lnTo>
                        <a:pt x="440" y="56"/>
                      </a:lnTo>
                      <a:lnTo>
                        <a:pt x="441" y="57"/>
                      </a:lnTo>
                      <a:lnTo>
                        <a:pt x="442" y="56"/>
                      </a:lnTo>
                      <a:lnTo>
                        <a:pt x="443" y="57"/>
                      </a:lnTo>
                      <a:lnTo>
                        <a:pt x="444" y="56"/>
                      </a:lnTo>
                      <a:lnTo>
                        <a:pt x="445" y="56"/>
                      </a:lnTo>
                      <a:lnTo>
                        <a:pt x="446" y="55"/>
                      </a:lnTo>
                      <a:lnTo>
                        <a:pt x="447" y="55"/>
                      </a:lnTo>
                      <a:lnTo>
                        <a:pt x="448" y="56"/>
                      </a:lnTo>
                      <a:lnTo>
                        <a:pt x="449" y="56"/>
                      </a:lnTo>
                      <a:lnTo>
                        <a:pt x="450" y="56"/>
                      </a:lnTo>
                      <a:lnTo>
                        <a:pt x="451" y="55"/>
                      </a:lnTo>
                      <a:lnTo>
                        <a:pt x="452" y="54"/>
                      </a:lnTo>
                      <a:lnTo>
                        <a:pt x="454" y="54"/>
                      </a:lnTo>
                      <a:lnTo>
                        <a:pt x="454" y="55"/>
                      </a:lnTo>
                      <a:lnTo>
                        <a:pt x="455" y="55"/>
                      </a:lnTo>
                      <a:lnTo>
                        <a:pt x="455" y="54"/>
                      </a:lnTo>
                      <a:lnTo>
                        <a:pt x="456" y="54"/>
                      </a:lnTo>
                      <a:lnTo>
                        <a:pt x="457" y="52"/>
                      </a:lnTo>
                      <a:lnTo>
                        <a:pt x="458" y="53"/>
                      </a:lnTo>
                      <a:lnTo>
                        <a:pt x="459" y="53"/>
                      </a:lnTo>
                      <a:lnTo>
                        <a:pt x="460" y="53"/>
                      </a:lnTo>
                      <a:lnTo>
                        <a:pt x="460" y="54"/>
                      </a:lnTo>
                      <a:lnTo>
                        <a:pt x="461" y="55"/>
                      </a:lnTo>
                      <a:lnTo>
                        <a:pt x="462" y="55"/>
                      </a:lnTo>
                      <a:lnTo>
                        <a:pt x="462" y="54"/>
                      </a:lnTo>
                      <a:lnTo>
                        <a:pt x="462" y="53"/>
                      </a:lnTo>
                      <a:lnTo>
                        <a:pt x="462" y="52"/>
                      </a:lnTo>
                      <a:lnTo>
                        <a:pt x="463" y="52"/>
                      </a:lnTo>
                      <a:lnTo>
                        <a:pt x="464" y="52"/>
                      </a:lnTo>
                      <a:lnTo>
                        <a:pt x="464" y="53"/>
                      </a:lnTo>
                      <a:lnTo>
                        <a:pt x="465" y="54"/>
                      </a:lnTo>
                      <a:lnTo>
                        <a:pt x="465" y="55"/>
                      </a:lnTo>
                      <a:lnTo>
                        <a:pt x="465" y="56"/>
                      </a:lnTo>
                      <a:lnTo>
                        <a:pt x="465" y="57"/>
                      </a:lnTo>
                      <a:lnTo>
                        <a:pt x="464" y="58"/>
                      </a:lnTo>
                      <a:lnTo>
                        <a:pt x="464" y="59"/>
                      </a:lnTo>
                      <a:lnTo>
                        <a:pt x="465" y="60"/>
                      </a:lnTo>
                      <a:lnTo>
                        <a:pt x="466" y="61"/>
                      </a:lnTo>
                      <a:lnTo>
                        <a:pt x="467" y="61"/>
                      </a:lnTo>
                      <a:lnTo>
                        <a:pt x="468" y="61"/>
                      </a:lnTo>
                      <a:lnTo>
                        <a:pt x="468" y="62"/>
                      </a:lnTo>
                      <a:lnTo>
                        <a:pt x="469" y="62"/>
                      </a:lnTo>
                      <a:lnTo>
                        <a:pt x="470" y="63"/>
                      </a:lnTo>
                      <a:lnTo>
                        <a:pt x="471" y="63"/>
                      </a:lnTo>
                      <a:lnTo>
                        <a:pt x="471" y="64"/>
                      </a:lnTo>
                      <a:lnTo>
                        <a:pt x="470" y="64"/>
                      </a:lnTo>
                      <a:lnTo>
                        <a:pt x="470" y="65"/>
                      </a:lnTo>
                      <a:lnTo>
                        <a:pt x="469" y="66"/>
                      </a:lnTo>
                      <a:lnTo>
                        <a:pt x="469" y="67"/>
                      </a:lnTo>
                      <a:lnTo>
                        <a:pt x="469" y="69"/>
                      </a:lnTo>
                      <a:lnTo>
                        <a:pt x="470" y="69"/>
                      </a:lnTo>
                      <a:lnTo>
                        <a:pt x="471" y="70"/>
                      </a:lnTo>
                      <a:lnTo>
                        <a:pt x="472" y="70"/>
                      </a:lnTo>
                      <a:lnTo>
                        <a:pt x="473" y="71"/>
                      </a:lnTo>
                      <a:lnTo>
                        <a:pt x="474" y="71"/>
                      </a:lnTo>
                      <a:lnTo>
                        <a:pt x="475" y="71"/>
                      </a:lnTo>
                      <a:lnTo>
                        <a:pt x="476" y="71"/>
                      </a:lnTo>
                      <a:lnTo>
                        <a:pt x="477" y="71"/>
                      </a:lnTo>
                      <a:lnTo>
                        <a:pt x="477" y="72"/>
                      </a:lnTo>
                      <a:lnTo>
                        <a:pt x="478" y="72"/>
                      </a:lnTo>
                      <a:lnTo>
                        <a:pt x="479" y="72"/>
                      </a:lnTo>
                      <a:lnTo>
                        <a:pt x="479" y="73"/>
                      </a:lnTo>
                      <a:lnTo>
                        <a:pt x="479" y="74"/>
                      </a:lnTo>
                      <a:lnTo>
                        <a:pt x="480" y="74"/>
                      </a:lnTo>
                      <a:lnTo>
                        <a:pt x="481" y="75"/>
                      </a:lnTo>
                      <a:lnTo>
                        <a:pt x="482" y="75"/>
                      </a:lnTo>
                      <a:lnTo>
                        <a:pt x="483" y="75"/>
                      </a:lnTo>
                      <a:lnTo>
                        <a:pt x="484" y="75"/>
                      </a:lnTo>
                      <a:lnTo>
                        <a:pt x="485" y="75"/>
                      </a:lnTo>
                      <a:lnTo>
                        <a:pt x="486" y="75"/>
                      </a:lnTo>
                      <a:lnTo>
                        <a:pt x="486" y="76"/>
                      </a:lnTo>
                      <a:lnTo>
                        <a:pt x="487" y="76"/>
                      </a:lnTo>
                      <a:lnTo>
                        <a:pt x="487" y="77"/>
                      </a:lnTo>
                      <a:lnTo>
                        <a:pt x="486" y="78"/>
                      </a:lnTo>
                      <a:lnTo>
                        <a:pt x="486" y="79"/>
                      </a:lnTo>
                      <a:lnTo>
                        <a:pt x="486" y="80"/>
                      </a:lnTo>
                      <a:lnTo>
                        <a:pt x="487" y="80"/>
                      </a:lnTo>
                      <a:lnTo>
                        <a:pt x="488" y="80"/>
                      </a:lnTo>
                      <a:lnTo>
                        <a:pt x="488" y="81"/>
                      </a:lnTo>
                      <a:lnTo>
                        <a:pt x="489" y="81"/>
                      </a:lnTo>
                      <a:lnTo>
                        <a:pt x="489" y="82"/>
                      </a:lnTo>
                      <a:lnTo>
                        <a:pt x="490" y="82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2" y="84"/>
                      </a:lnTo>
                      <a:lnTo>
                        <a:pt x="492" y="85"/>
                      </a:lnTo>
                      <a:lnTo>
                        <a:pt x="493" y="86"/>
                      </a:lnTo>
                      <a:lnTo>
                        <a:pt x="493" y="87"/>
                      </a:lnTo>
                      <a:lnTo>
                        <a:pt x="493" y="88"/>
                      </a:lnTo>
                      <a:lnTo>
                        <a:pt x="493" y="89"/>
                      </a:lnTo>
                      <a:lnTo>
                        <a:pt x="493" y="90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4" y="92"/>
                      </a:lnTo>
                      <a:lnTo>
                        <a:pt x="494" y="93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5" y="95"/>
                      </a:lnTo>
                      <a:lnTo>
                        <a:pt x="495" y="96"/>
                      </a:lnTo>
                      <a:lnTo>
                        <a:pt x="495" y="97"/>
                      </a:lnTo>
                      <a:lnTo>
                        <a:pt x="495" y="98"/>
                      </a:lnTo>
                      <a:lnTo>
                        <a:pt x="495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5" y="102"/>
                      </a:lnTo>
                      <a:lnTo>
                        <a:pt x="494" y="102"/>
                      </a:lnTo>
                      <a:lnTo>
                        <a:pt x="494" y="101"/>
                      </a:lnTo>
                      <a:lnTo>
                        <a:pt x="494" y="102"/>
                      </a:lnTo>
                      <a:lnTo>
                        <a:pt x="494" y="103"/>
                      </a:lnTo>
                      <a:lnTo>
                        <a:pt x="495" y="103"/>
                      </a:lnTo>
                      <a:lnTo>
                        <a:pt x="496" y="102"/>
                      </a:lnTo>
                      <a:lnTo>
                        <a:pt x="496" y="103"/>
                      </a:lnTo>
                      <a:lnTo>
                        <a:pt x="497" y="103"/>
                      </a:lnTo>
                      <a:lnTo>
                        <a:pt x="497" y="104"/>
                      </a:lnTo>
                      <a:lnTo>
                        <a:pt x="498" y="104"/>
                      </a:lnTo>
                      <a:lnTo>
                        <a:pt x="497" y="105"/>
                      </a:lnTo>
                      <a:lnTo>
                        <a:pt x="498" y="106"/>
                      </a:lnTo>
                      <a:lnTo>
                        <a:pt x="498" y="107"/>
                      </a:lnTo>
                      <a:lnTo>
                        <a:pt x="498" y="106"/>
                      </a:lnTo>
                      <a:lnTo>
                        <a:pt x="497" y="106"/>
                      </a:lnTo>
                      <a:lnTo>
                        <a:pt x="496" y="106"/>
                      </a:lnTo>
                      <a:lnTo>
                        <a:pt x="495" y="106"/>
                      </a:lnTo>
                      <a:lnTo>
                        <a:pt x="495" y="107"/>
                      </a:lnTo>
                      <a:lnTo>
                        <a:pt x="496" y="107"/>
                      </a:lnTo>
                      <a:lnTo>
                        <a:pt x="497" y="107"/>
                      </a:lnTo>
                      <a:lnTo>
                        <a:pt x="497" y="108"/>
                      </a:lnTo>
                      <a:lnTo>
                        <a:pt x="497" y="109"/>
                      </a:lnTo>
                      <a:lnTo>
                        <a:pt x="498" y="108"/>
                      </a:lnTo>
                      <a:lnTo>
                        <a:pt x="498" y="109"/>
                      </a:lnTo>
                      <a:lnTo>
                        <a:pt x="498" y="110"/>
                      </a:lnTo>
                      <a:lnTo>
                        <a:pt x="499" y="109"/>
                      </a:lnTo>
                      <a:lnTo>
                        <a:pt x="499" y="110"/>
                      </a:lnTo>
                      <a:lnTo>
                        <a:pt x="498" y="111"/>
                      </a:lnTo>
                      <a:lnTo>
                        <a:pt x="499" y="111"/>
                      </a:lnTo>
                      <a:lnTo>
                        <a:pt x="500" y="111"/>
                      </a:lnTo>
                      <a:lnTo>
                        <a:pt x="500" y="112"/>
                      </a:lnTo>
                      <a:lnTo>
                        <a:pt x="499" y="112"/>
                      </a:lnTo>
                      <a:lnTo>
                        <a:pt x="498" y="112"/>
                      </a:lnTo>
                      <a:lnTo>
                        <a:pt x="497" y="112"/>
                      </a:lnTo>
                      <a:lnTo>
                        <a:pt x="497" y="113"/>
                      </a:lnTo>
                      <a:lnTo>
                        <a:pt x="496" y="113"/>
                      </a:lnTo>
                      <a:lnTo>
                        <a:pt x="497" y="114"/>
                      </a:lnTo>
                      <a:lnTo>
                        <a:pt x="496" y="114"/>
                      </a:lnTo>
                      <a:lnTo>
                        <a:pt x="496" y="115"/>
                      </a:lnTo>
                      <a:lnTo>
                        <a:pt x="497" y="116"/>
                      </a:lnTo>
                      <a:lnTo>
                        <a:pt x="496" y="116"/>
                      </a:lnTo>
                      <a:lnTo>
                        <a:pt x="495" y="115"/>
                      </a:lnTo>
                      <a:lnTo>
                        <a:pt x="495" y="116"/>
                      </a:lnTo>
                      <a:lnTo>
                        <a:pt x="495" y="117"/>
                      </a:lnTo>
                      <a:lnTo>
                        <a:pt x="494" y="117"/>
                      </a:lnTo>
                      <a:lnTo>
                        <a:pt x="494" y="118"/>
                      </a:lnTo>
                      <a:lnTo>
                        <a:pt x="495" y="118"/>
                      </a:lnTo>
                      <a:lnTo>
                        <a:pt x="495" y="119"/>
                      </a:lnTo>
                      <a:lnTo>
                        <a:pt x="494" y="119"/>
                      </a:lnTo>
                      <a:lnTo>
                        <a:pt x="493" y="119"/>
                      </a:lnTo>
                      <a:lnTo>
                        <a:pt x="493" y="120"/>
                      </a:lnTo>
                      <a:lnTo>
                        <a:pt x="494" y="121"/>
                      </a:lnTo>
                      <a:lnTo>
                        <a:pt x="495" y="121"/>
                      </a:lnTo>
                      <a:lnTo>
                        <a:pt x="496" y="122"/>
                      </a:lnTo>
                      <a:lnTo>
                        <a:pt x="496" y="123"/>
                      </a:lnTo>
                      <a:lnTo>
                        <a:pt x="495" y="123"/>
                      </a:lnTo>
                      <a:lnTo>
                        <a:pt x="496" y="123"/>
                      </a:lnTo>
                      <a:lnTo>
                        <a:pt x="496" y="124"/>
                      </a:lnTo>
                      <a:lnTo>
                        <a:pt x="495" y="125"/>
                      </a:lnTo>
                      <a:lnTo>
                        <a:pt x="496" y="126"/>
                      </a:lnTo>
                      <a:lnTo>
                        <a:pt x="495" y="127"/>
                      </a:lnTo>
                      <a:lnTo>
                        <a:pt x="495" y="128"/>
                      </a:lnTo>
                      <a:lnTo>
                        <a:pt x="494" y="128"/>
                      </a:lnTo>
                      <a:lnTo>
                        <a:pt x="493" y="130"/>
                      </a:lnTo>
                      <a:lnTo>
                        <a:pt x="494" y="130"/>
                      </a:lnTo>
                      <a:lnTo>
                        <a:pt x="494" y="131"/>
                      </a:lnTo>
                      <a:lnTo>
                        <a:pt x="495" y="131"/>
                      </a:lnTo>
                      <a:lnTo>
                        <a:pt x="495" y="132"/>
                      </a:lnTo>
                      <a:lnTo>
                        <a:pt x="494" y="133"/>
                      </a:lnTo>
                      <a:lnTo>
                        <a:pt x="495" y="133"/>
                      </a:lnTo>
                      <a:lnTo>
                        <a:pt x="495" y="134"/>
                      </a:lnTo>
                      <a:lnTo>
                        <a:pt x="496" y="135"/>
                      </a:lnTo>
                      <a:lnTo>
                        <a:pt x="496" y="136"/>
                      </a:lnTo>
                      <a:lnTo>
                        <a:pt x="497" y="136"/>
                      </a:lnTo>
                      <a:lnTo>
                        <a:pt x="497" y="137"/>
                      </a:lnTo>
                      <a:lnTo>
                        <a:pt x="497" y="138"/>
                      </a:lnTo>
                      <a:lnTo>
                        <a:pt x="498" y="138"/>
                      </a:lnTo>
                      <a:lnTo>
                        <a:pt x="499" y="138"/>
                      </a:lnTo>
                      <a:lnTo>
                        <a:pt x="498" y="138"/>
                      </a:lnTo>
                      <a:lnTo>
                        <a:pt x="499" y="139"/>
                      </a:lnTo>
                      <a:lnTo>
                        <a:pt x="499" y="140"/>
                      </a:lnTo>
                      <a:lnTo>
                        <a:pt x="500" y="140"/>
                      </a:lnTo>
                      <a:lnTo>
                        <a:pt x="500" y="141"/>
                      </a:lnTo>
                      <a:lnTo>
                        <a:pt x="499" y="141"/>
                      </a:lnTo>
                      <a:lnTo>
                        <a:pt x="499" y="142"/>
                      </a:lnTo>
                      <a:lnTo>
                        <a:pt x="499" y="143"/>
                      </a:lnTo>
                      <a:lnTo>
                        <a:pt x="500" y="143"/>
                      </a:lnTo>
                      <a:lnTo>
                        <a:pt x="500" y="144"/>
                      </a:lnTo>
                      <a:lnTo>
                        <a:pt x="499" y="144"/>
                      </a:lnTo>
                      <a:lnTo>
                        <a:pt x="498" y="143"/>
                      </a:lnTo>
                      <a:lnTo>
                        <a:pt x="498" y="144"/>
                      </a:lnTo>
                      <a:lnTo>
                        <a:pt x="498" y="145"/>
                      </a:lnTo>
                      <a:lnTo>
                        <a:pt x="497" y="145"/>
                      </a:lnTo>
                      <a:lnTo>
                        <a:pt x="497" y="146"/>
                      </a:lnTo>
                      <a:lnTo>
                        <a:pt x="498" y="146"/>
                      </a:lnTo>
                      <a:lnTo>
                        <a:pt x="498" y="147"/>
                      </a:lnTo>
                      <a:lnTo>
                        <a:pt x="497" y="147"/>
                      </a:lnTo>
                      <a:lnTo>
                        <a:pt x="497" y="148"/>
                      </a:lnTo>
                      <a:lnTo>
                        <a:pt x="498" y="149"/>
                      </a:lnTo>
                      <a:lnTo>
                        <a:pt x="498" y="150"/>
                      </a:lnTo>
                      <a:lnTo>
                        <a:pt x="498" y="151"/>
                      </a:lnTo>
                      <a:lnTo>
                        <a:pt x="498" y="152"/>
                      </a:lnTo>
                      <a:lnTo>
                        <a:pt x="497" y="152"/>
                      </a:lnTo>
                      <a:lnTo>
                        <a:pt x="497" y="153"/>
                      </a:lnTo>
                      <a:lnTo>
                        <a:pt x="496" y="153"/>
                      </a:lnTo>
                      <a:lnTo>
                        <a:pt x="495" y="153"/>
                      </a:lnTo>
                      <a:lnTo>
                        <a:pt x="494" y="153"/>
                      </a:lnTo>
                      <a:lnTo>
                        <a:pt x="494" y="154"/>
                      </a:lnTo>
                      <a:lnTo>
                        <a:pt x="495" y="154"/>
                      </a:lnTo>
                      <a:lnTo>
                        <a:pt x="495" y="155"/>
                      </a:lnTo>
                      <a:lnTo>
                        <a:pt x="494" y="154"/>
                      </a:lnTo>
                      <a:lnTo>
                        <a:pt x="493" y="154"/>
                      </a:lnTo>
                      <a:lnTo>
                        <a:pt x="494" y="155"/>
                      </a:lnTo>
                      <a:lnTo>
                        <a:pt x="493" y="155"/>
                      </a:lnTo>
                      <a:lnTo>
                        <a:pt x="493" y="156"/>
                      </a:lnTo>
                      <a:lnTo>
                        <a:pt x="494" y="156"/>
                      </a:lnTo>
                      <a:lnTo>
                        <a:pt x="493" y="157"/>
                      </a:lnTo>
                      <a:lnTo>
                        <a:pt x="494" y="158"/>
                      </a:lnTo>
                      <a:lnTo>
                        <a:pt x="494" y="159"/>
                      </a:lnTo>
                      <a:lnTo>
                        <a:pt x="495" y="160"/>
                      </a:lnTo>
                      <a:lnTo>
                        <a:pt x="495" y="159"/>
                      </a:lnTo>
                      <a:lnTo>
                        <a:pt x="496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7" y="162"/>
                      </a:lnTo>
                      <a:lnTo>
                        <a:pt x="498" y="163"/>
                      </a:lnTo>
                      <a:lnTo>
                        <a:pt x="497" y="163"/>
                      </a:lnTo>
                      <a:lnTo>
                        <a:pt x="498" y="163"/>
                      </a:lnTo>
                      <a:lnTo>
                        <a:pt x="498" y="164"/>
                      </a:lnTo>
                      <a:lnTo>
                        <a:pt x="499" y="164"/>
                      </a:lnTo>
                      <a:lnTo>
                        <a:pt x="500" y="164"/>
                      </a:lnTo>
                      <a:lnTo>
                        <a:pt x="500" y="163"/>
                      </a:lnTo>
                      <a:lnTo>
                        <a:pt x="501" y="163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2" y="165"/>
                      </a:lnTo>
                      <a:lnTo>
                        <a:pt x="501" y="165"/>
                      </a:lnTo>
                      <a:lnTo>
                        <a:pt x="500" y="165"/>
                      </a:lnTo>
                      <a:lnTo>
                        <a:pt x="501" y="166"/>
                      </a:lnTo>
                      <a:lnTo>
                        <a:pt x="502" y="166"/>
                      </a:lnTo>
                      <a:lnTo>
                        <a:pt x="502" y="167"/>
                      </a:lnTo>
                      <a:lnTo>
                        <a:pt x="503" y="168"/>
                      </a:lnTo>
                      <a:lnTo>
                        <a:pt x="502" y="168"/>
                      </a:lnTo>
                      <a:lnTo>
                        <a:pt x="501" y="168"/>
                      </a:lnTo>
                      <a:lnTo>
                        <a:pt x="501" y="169"/>
                      </a:lnTo>
                      <a:lnTo>
                        <a:pt x="502" y="169"/>
                      </a:lnTo>
                      <a:lnTo>
                        <a:pt x="502" y="168"/>
                      </a:lnTo>
                      <a:lnTo>
                        <a:pt x="502" y="169"/>
                      </a:lnTo>
                      <a:lnTo>
                        <a:pt x="503" y="169"/>
                      </a:lnTo>
                      <a:lnTo>
                        <a:pt x="503" y="170"/>
                      </a:lnTo>
                      <a:lnTo>
                        <a:pt x="502" y="171"/>
                      </a:lnTo>
                      <a:lnTo>
                        <a:pt x="503" y="171"/>
                      </a:lnTo>
                      <a:lnTo>
                        <a:pt x="503" y="172"/>
                      </a:lnTo>
                      <a:lnTo>
                        <a:pt x="504" y="172"/>
                      </a:lnTo>
                      <a:lnTo>
                        <a:pt x="503" y="173"/>
                      </a:lnTo>
                      <a:lnTo>
                        <a:pt x="504" y="173"/>
                      </a:lnTo>
                      <a:lnTo>
                        <a:pt x="503" y="173"/>
                      </a:lnTo>
                      <a:lnTo>
                        <a:pt x="503" y="174"/>
                      </a:lnTo>
                      <a:lnTo>
                        <a:pt x="503" y="175"/>
                      </a:lnTo>
                      <a:lnTo>
                        <a:pt x="504" y="175"/>
                      </a:lnTo>
                      <a:lnTo>
                        <a:pt x="504" y="174"/>
                      </a:lnTo>
                      <a:lnTo>
                        <a:pt x="505" y="174"/>
                      </a:lnTo>
                      <a:lnTo>
                        <a:pt x="504" y="175"/>
                      </a:lnTo>
                      <a:lnTo>
                        <a:pt x="505" y="175"/>
                      </a:lnTo>
                      <a:lnTo>
                        <a:pt x="506" y="175"/>
                      </a:lnTo>
                      <a:lnTo>
                        <a:pt x="506" y="176"/>
                      </a:lnTo>
                      <a:lnTo>
                        <a:pt x="505" y="176"/>
                      </a:lnTo>
                      <a:lnTo>
                        <a:pt x="506" y="177"/>
                      </a:lnTo>
                      <a:lnTo>
                        <a:pt x="507" y="178"/>
                      </a:lnTo>
                      <a:lnTo>
                        <a:pt x="508" y="178"/>
                      </a:lnTo>
                      <a:lnTo>
                        <a:pt x="508" y="179"/>
                      </a:lnTo>
                      <a:lnTo>
                        <a:pt x="508" y="180"/>
                      </a:lnTo>
                      <a:lnTo>
                        <a:pt x="509" y="180"/>
                      </a:lnTo>
                      <a:lnTo>
                        <a:pt x="508" y="180"/>
                      </a:lnTo>
                      <a:lnTo>
                        <a:pt x="508" y="181"/>
                      </a:lnTo>
                      <a:lnTo>
                        <a:pt x="509" y="181"/>
                      </a:lnTo>
                      <a:lnTo>
                        <a:pt x="508" y="181"/>
                      </a:lnTo>
                      <a:lnTo>
                        <a:pt x="508" y="182"/>
                      </a:lnTo>
                      <a:lnTo>
                        <a:pt x="509" y="182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4"/>
                      </a:lnTo>
                      <a:lnTo>
                        <a:pt x="511" y="184"/>
                      </a:lnTo>
                      <a:lnTo>
                        <a:pt x="512" y="185"/>
                      </a:lnTo>
                      <a:lnTo>
                        <a:pt x="513" y="185"/>
                      </a:lnTo>
                      <a:lnTo>
                        <a:pt x="514" y="185"/>
                      </a:lnTo>
                      <a:lnTo>
                        <a:pt x="515" y="185"/>
                      </a:lnTo>
                      <a:lnTo>
                        <a:pt x="515" y="186"/>
                      </a:lnTo>
                      <a:lnTo>
                        <a:pt x="514" y="186"/>
                      </a:lnTo>
                      <a:lnTo>
                        <a:pt x="515" y="186"/>
                      </a:lnTo>
                      <a:lnTo>
                        <a:pt x="515" y="187"/>
                      </a:lnTo>
                      <a:lnTo>
                        <a:pt x="516" y="187"/>
                      </a:lnTo>
                      <a:lnTo>
                        <a:pt x="516" y="188"/>
                      </a:lnTo>
                      <a:lnTo>
                        <a:pt x="517" y="188"/>
                      </a:lnTo>
                      <a:lnTo>
                        <a:pt x="517" y="187"/>
                      </a:lnTo>
                      <a:lnTo>
                        <a:pt x="517" y="188"/>
                      </a:lnTo>
                      <a:lnTo>
                        <a:pt x="517" y="189"/>
                      </a:lnTo>
                      <a:lnTo>
                        <a:pt x="516" y="190"/>
                      </a:lnTo>
                      <a:lnTo>
                        <a:pt x="516" y="191"/>
                      </a:lnTo>
                      <a:lnTo>
                        <a:pt x="516" y="193"/>
                      </a:lnTo>
                      <a:lnTo>
                        <a:pt x="516" y="194"/>
                      </a:lnTo>
                      <a:lnTo>
                        <a:pt x="516" y="195"/>
                      </a:lnTo>
                      <a:lnTo>
                        <a:pt x="515" y="195"/>
                      </a:lnTo>
                      <a:lnTo>
                        <a:pt x="515" y="196"/>
                      </a:lnTo>
                      <a:lnTo>
                        <a:pt x="516" y="197"/>
                      </a:lnTo>
                      <a:lnTo>
                        <a:pt x="517" y="198"/>
                      </a:lnTo>
                      <a:lnTo>
                        <a:pt x="518" y="198"/>
                      </a:lnTo>
                      <a:lnTo>
                        <a:pt x="518" y="199"/>
                      </a:lnTo>
                      <a:lnTo>
                        <a:pt x="519" y="199"/>
                      </a:lnTo>
                      <a:lnTo>
                        <a:pt x="519" y="200"/>
                      </a:lnTo>
                      <a:lnTo>
                        <a:pt x="519" y="201"/>
                      </a:lnTo>
                      <a:lnTo>
                        <a:pt x="520" y="202"/>
                      </a:lnTo>
                      <a:lnTo>
                        <a:pt x="519" y="202"/>
                      </a:lnTo>
                      <a:lnTo>
                        <a:pt x="519" y="203"/>
                      </a:lnTo>
                      <a:lnTo>
                        <a:pt x="520" y="203"/>
                      </a:lnTo>
                      <a:lnTo>
                        <a:pt x="519" y="203"/>
                      </a:lnTo>
                      <a:lnTo>
                        <a:pt x="520" y="204"/>
                      </a:lnTo>
                      <a:lnTo>
                        <a:pt x="519" y="204"/>
                      </a:lnTo>
                      <a:lnTo>
                        <a:pt x="520" y="204"/>
                      </a:lnTo>
                      <a:lnTo>
                        <a:pt x="520" y="205"/>
                      </a:lnTo>
                      <a:lnTo>
                        <a:pt x="521" y="205"/>
                      </a:lnTo>
                      <a:lnTo>
                        <a:pt x="520" y="205"/>
                      </a:lnTo>
                      <a:lnTo>
                        <a:pt x="521" y="206"/>
                      </a:lnTo>
                      <a:lnTo>
                        <a:pt x="522" y="206"/>
                      </a:lnTo>
                      <a:lnTo>
                        <a:pt x="523" y="207"/>
                      </a:lnTo>
                      <a:lnTo>
                        <a:pt x="524" y="207"/>
                      </a:lnTo>
                      <a:lnTo>
                        <a:pt x="524" y="208"/>
                      </a:lnTo>
                      <a:lnTo>
                        <a:pt x="524" y="209"/>
                      </a:lnTo>
                      <a:lnTo>
                        <a:pt x="525" y="209"/>
                      </a:lnTo>
                      <a:lnTo>
                        <a:pt x="526" y="209"/>
                      </a:lnTo>
                      <a:lnTo>
                        <a:pt x="526" y="210"/>
                      </a:lnTo>
                      <a:lnTo>
                        <a:pt x="527" y="210"/>
                      </a:lnTo>
                      <a:lnTo>
                        <a:pt x="528" y="210"/>
                      </a:lnTo>
                      <a:lnTo>
                        <a:pt x="529" y="210"/>
                      </a:lnTo>
                      <a:lnTo>
                        <a:pt x="528" y="211"/>
                      </a:lnTo>
                      <a:lnTo>
                        <a:pt x="527" y="211"/>
                      </a:lnTo>
                      <a:lnTo>
                        <a:pt x="526" y="212"/>
                      </a:lnTo>
                      <a:lnTo>
                        <a:pt x="525" y="213"/>
                      </a:lnTo>
                      <a:lnTo>
                        <a:pt x="525" y="214"/>
                      </a:lnTo>
                      <a:lnTo>
                        <a:pt x="524" y="214"/>
                      </a:lnTo>
                      <a:lnTo>
                        <a:pt x="524" y="215"/>
                      </a:lnTo>
                      <a:lnTo>
                        <a:pt x="523" y="216"/>
                      </a:lnTo>
                      <a:lnTo>
                        <a:pt x="523" y="217"/>
                      </a:lnTo>
                      <a:lnTo>
                        <a:pt x="524" y="217"/>
                      </a:lnTo>
                      <a:lnTo>
                        <a:pt x="524" y="216"/>
                      </a:lnTo>
                      <a:lnTo>
                        <a:pt x="524" y="217"/>
                      </a:lnTo>
                      <a:lnTo>
                        <a:pt x="525" y="217"/>
                      </a:lnTo>
                      <a:lnTo>
                        <a:pt x="524" y="218"/>
                      </a:lnTo>
                      <a:lnTo>
                        <a:pt x="523" y="219"/>
                      </a:lnTo>
                      <a:lnTo>
                        <a:pt x="523" y="220"/>
                      </a:lnTo>
                      <a:lnTo>
                        <a:pt x="523" y="221"/>
                      </a:lnTo>
                      <a:lnTo>
                        <a:pt x="523" y="222"/>
                      </a:lnTo>
                      <a:lnTo>
                        <a:pt x="523" y="223"/>
                      </a:lnTo>
                      <a:lnTo>
                        <a:pt x="523" y="224"/>
                      </a:lnTo>
                      <a:lnTo>
                        <a:pt x="522" y="223"/>
                      </a:lnTo>
                      <a:lnTo>
                        <a:pt x="522" y="224"/>
                      </a:lnTo>
                      <a:lnTo>
                        <a:pt x="521" y="224"/>
                      </a:lnTo>
                      <a:lnTo>
                        <a:pt x="520" y="225"/>
                      </a:lnTo>
                      <a:lnTo>
                        <a:pt x="521" y="225"/>
                      </a:lnTo>
                      <a:lnTo>
                        <a:pt x="520" y="225"/>
                      </a:lnTo>
                      <a:lnTo>
                        <a:pt x="521" y="226"/>
                      </a:lnTo>
                      <a:lnTo>
                        <a:pt x="519" y="226"/>
                      </a:lnTo>
                      <a:lnTo>
                        <a:pt x="518" y="226"/>
                      </a:lnTo>
                      <a:lnTo>
                        <a:pt x="518" y="227"/>
                      </a:lnTo>
                      <a:lnTo>
                        <a:pt x="519" y="227"/>
                      </a:lnTo>
                      <a:lnTo>
                        <a:pt x="519" y="228"/>
                      </a:lnTo>
                      <a:lnTo>
                        <a:pt x="519" y="229"/>
                      </a:lnTo>
                      <a:lnTo>
                        <a:pt x="519" y="230"/>
                      </a:lnTo>
                      <a:lnTo>
                        <a:pt x="519" y="231"/>
                      </a:lnTo>
                      <a:lnTo>
                        <a:pt x="518" y="231"/>
                      </a:lnTo>
                      <a:lnTo>
                        <a:pt x="518" y="232"/>
                      </a:lnTo>
                      <a:lnTo>
                        <a:pt x="517" y="232"/>
                      </a:lnTo>
                      <a:lnTo>
                        <a:pt x="517" y="231"/>
                      </a:lnTo>
                      <a:lnTo>
                        <a:pt x="517" y="232"/>
                      </a:lnTo>
                      <a:lnTo>
                        <a:pt x="516" y="231"/>
                      </a:lnTo>
                      <a:lnTo>
                        <a:pt x="516" y="232"/>
                      </a:lnTo>
                      <a:lnTo>
                        <a:pt x="516" y="233"/>
                      </a:lnTo>
                      <a:lnTo>
                        <a:pt x="516" y="234"/>
                      </a:lnTo>
                      <a:lnTo>
                        <a:pt x="516" y="235"/>
                      </a:lnTo>
                      <a:lnTo>
                        <a:pt x="515" y="235"/>
                      </a:lnTo>
                      <a:lnTo>
                        <a:pt x="516" y="236"/>
                      </a:lnTo>
                      <a:lnTo>
                        <a:pt x="517" y="237"/>
                      </a:lnTo>
                      <a:lnTo>
                        <a:pt x="516" y="237"/>
                      </a:lnTo>
                      <a:lnTo>
                        <a:pt x="516" y="238"/>
                      </a:lnTo>
                      <a:lnTo>
                        <a:pt x="515" y="238"/>
                      </a:lnTo>
                      <a:lnTo>
                        <a:pt x="516" y="239"/>
                      </a:lnTo>
                      <a:lnTo>
                        <a:pt x="516" y="240"/>
                      </a:lnTo>
                      <a:lnTo>
                        <a:pt x="515" y="240"/>
                      </a:lnTo>
                      <a:lnTo>
                        <a:pt x="515" y="241"/>
                      </a:lnTo>
                      <a:lnTo>
                        <a:pt x="516" y="241"/>
                      </a:lnTo>
                      <a:lnTo>
                        <a:pt x="516" y="242"/>
                      </a:lnTo>
                      <a:lnTo>
                        <a:pt x="517" y="242"/>
                      </a:lnTo>
                      <a:lnTo>
                        <a:pt x="517" y="243"/>
                      </a:lnTo>
                      <a:lnTo>
                        <a:pt x="516" y="243"/>
                      </a:lnTo>
                      <a:lnTo>
                        <a:pt x="515" y="243"/>
                      </a:lnTo>
                      <a:lnTo>
                        <a:pt x="515" y="244"/>
                      </a:lnTo>
                      <a:lnTo>
                        <a:pt x="516" y="244"/>
                      </a:lnTo>
                      <a:lnTo>
                        <a:pt x="516" y="245"/>
                      </a:lnTo>
                      <a:lnTo>
                        <a:pt x="517" y="245"/>
                      </a:lnTo>
                      <a:lnTo>
                        <a:pt x="517" y="246"/>
                      </a:lnTo>
                      <a:lnTo>
                        <a:pt x="518" y="247"/>
                      </a:lnTo>
                      <a:lnTo>
                        <a:pt x="519" y="247"/>
                      </a:lnTo>
                      <a:lnTo>
                        <a:pt x="520" y="247"/>
                      </a:lnTo>
                      <a:lnTo>
                        <a:pt x="522" y="247"/>
                      </a:lnTo>
                      <a:lnTo>
                        <a:pt x="522" y="248"/>
                      </a:lnTo>
                      <a:lnTo>
                        <a:pt x="524" y="248"/>
                      </a:lnTo>
                      <a:lnTo>
                        <a:pt x="525" y="248"/>
                      </a:lnTo>
                      <a:lnTo>
                        <a:pt x="525" y="247"/>
                      </a:lnTo>
                      <a:lnTo>
                        <a:pt x="526" y="246"/>
                      </a:lnTo>
                      <a:lnTo>
                        <a:pt x="527" y="246"/>
                      </a:lnTo>
                      <a:lnTo>
                        <a:pt x="527" y="245"/>
                      </a:lnTo>
                      <a:lnTo>
                        <a:pt x="528" y="245"/>
                      </a:lnTo>
                      <a:lnTo>
                        <a:pt x="529" y="246"/>
                      </a:lnTo>
                      <a:lnTo>
                        <a:pt x="530" y="245"/>
                      </a:lnTo>
                      <a:lnTo>
                        <a:pt x="531" y="246"/>
                      </a:lnTo>
                      <a:lnTo>
                        <a:pt x="532" y="246"/>
                      </a:lnTo>
                      <a:lnTo>
                        <a:pt x="533" y="247"/>
                      </a:lnTo>
                      <a:lnTo>
                        <a:pt x="534" y="247"/>
                      </a:lnTo>
                      <a:lnTo>
                        <a:pt x="535" y="247"/>
                      </a:lnTo>
                      <a:lnTo>
                        <a:pt x="535" y="246"/>
                      </a:lnTo>
                      <a:lnTo>
                        <a:pt x="536" y="246"/>
                      </a:lnTo>
                      <a:lnTo>
                        <a:pt x="536" y="247"/>
                      </a:lnTo>
                      <a:lnTo>
                        <a:pt x="537" y="247"/>
                      </a:lnTo>
                      <a:lnTo>
                        <a:pt x="537" y="246"/>
                      </a:lnTo>
                      <a:lnTo>
                        <a:pt x="538" y="246"/>
                      </a:lnTo>
                      <a:lnTo>
                        <a:pt x="538" y="247"/>
                      </a:lnTo>
                      <a:lnTo>
                        <a:pt x="539" y="247"/>
                      </a:lnTo>
                      <a:lnTo>
                        <a:pt x="540" y="247"/>
                      </a:lnTo>
                      <a:lnTo>
                        <a:pt x="541" y="246"/>
                      </a:lnTo>
                      <a:lnTo>
                        <a:pt x="542" y="245"/>
                      </a:lnTo>
                      <a:lnTo>
                        <a:pt x="541" y="244"/>
                      </a:lnTo>
                      <a:lnTo>
                        <a:pt x="542" y="244"/>
                      </a:lnTo>
                      <a:lnTo>
                        <a:pt x="542" y="243"/>
                      </a:lnTo>
                      <a:lnTo>
                        <a:pt x="541" y="243"/>
                      </a:lnTo>
                      <a:lnTo>
                        <a:pt x="542" y="242"/>
                      </a:lnTo>
                      <a:lnTo>
                        <a:pt x="543" y="242"/>
                      </a:lnTo>
                      <a:lnTo>
                        <a:pt x="543" y="243"/>
                      </a:lnTo>
                      <a:lnTo>
                        <a:pt x="544" y="243"/>
                      </a:lnTo>
                      <a:lnTo>
                        <a:pt x="545" y="242"/>
                      </a:lnTo>
                      <a:lnTo>
                        <a:pt x="546" y="243"/>
                      </a:lnTo>
                      <a:lnTo>
                        <a:pt x="545" y="243"/>
                      </a:lnTo>
                      <a:lnTo>
                        <a:pt x="545" y="244"/>
                      </a:lnTo>
                      <a:lnTo>
                        <a:pt x="544" y="245"/>
                      </a:lnTo>
                      <a:lnTo>
                        <a:pt x="545" y="245"/>
                      </a:lnTo>
                      <a:lnTo>
                        <a:pt x="546" y="245"/>
                      </a:lnTo>
                      <a:lnTo>
                        <a:pt x="546" y="246"/>
                      </a:lnTo>
                      <a:lnTo>
                        <a:pt x="547" y="246"/>
                      </a:lnTo>
                      <a:lnTo>
                        <a:pt x="548" y="246"/>
                      </a:lnTo>
                      <a:lnTo>
                        <a:pt x="548" y="247"/>
                      </a:lnTo>
                      <a:lnTo>
                        <a:pt x="549" y="247"/>
                      </a:lnTo>
                      <a:lnTo>
                        <a:pt x="549" y="248"/>
                      </a:lnTo>
                      <a:lnTo>
                        <a:pt x="550" y="247"/>
                      </a:lnTo>
                      <a:lnTo>
                        <a:pt x="551" y="247"/>
                      </a:lnTo>
                      <a:lnTo>
                        <a:pt x="552" y="247"/>
                      </a:lnTo>
                      <a:lnTo>
                        <a:pt x="553" y="247"/>
                      </a:lnTo>
                      <a:lnTo>
                        <a:pt x="553" y="248"/>
                      </a:lnTo>
                      <a:lnTo>
                        <a:pt x="554" y="248"/>
                      </a:lnTo>
                      <a:lnTo>
                        <a:pt x="554" y="247"/>
                      </a:lnTo>
                      <a:lnTo>
                        <a:pt x="556" y="247"/>
                      </a:lnTo>
                      <a:lnTo>
                        <a:pt x="557" y="247"/>
                      </a:lnTo>
                      <a:lnTo>
                        <a:pt x="558" y="247"/>
                      </a:lnTo>
                      <a:lnTo>
                        <a:pt x="559" y="247"/>
                      </a:lnTo>
                      <a:lnTo>
                        <a:pt x="559" y="248"/>
                      </a:lnTo>
                      <a:lnTo>
                        <a:pt x="560" y="248"/>
                      </a:lnTo>
                      <a:lnTo>
                        <a:pt x="560" y="247"/>
                      </a:lnTo>
                      <a:lnTo>
                        <a:pt x="559" y="247"/>
                      </a:lnTo>
                      <a:lnTo>
                        <a:pt x="559" y="246"/>
                      </a:lnTo>
                      <a:lnTo>
                        <a:pt x="560" y="246"/>
                      </a:lnTo>
                      <a:lnTo>
                        <a:pt x="560" y="247"/>
                      </a:lnTo>
                      <a:lnTo>
                        <a:pt x="561" y="247"/>
                      </a:lnTo>
                      <a:lnTo>
                        <a:pt x="562" y="246"/>
                      </a:lnTo>
                      <a:lnTo>
                        <a:pt x="563" y="246"/>
                      </a:lnTo>
                      <a:lnTo>
                        <a:pt x="563" y="247"/>
                      </a:lnTo>
                      <a:lnTo>
                        <a:pt x="563" y="248"/>
                      </a:lnTo>
                      <a:lnTo>
                        <a:pt x="564" y="248"/>
                      </a:lnTo>
                      <a:lnTo>
                        <a:pt x="565" y="248"/>
                      </a:lnTo>
                      <a:lnTo>
                        <a:pt x="566" y="249"/>
                      </a:lnTo>
                      <a:lnTo>
                        <a:pt x="566" y="250"/>
                      </a:lnTo>
                      <a:lnTo>
                        <a:pt x="567" y="250"/>
                      </a:lnTo>
                      <a:lnTo>
                        <a:pt x="568" y="250"/>
                      </a:lnTo>
                      <a:lnTo>
                        <a:pt x="568" y="249"/>
                      </a:lnTo>
                      <a:lnTo>
                        <a:pt x="569" y="249"/>
                      </a:lnTo>
                      <a:lnTo>
                        <a:pt x="569" y="250"/>
                      </a:lnTo>
                      <a:lnTo>
                        <a:pt x="570" y="250"/>
                      </a:lnTo>
                      <a:lnTo>
                        <a:pt x="571" y="249"/>
                      </a:lnTo>
                      <a:lnTo>
                        <a:pt x="571" y="250"/>
                      </a:lnTo>
                      <a:lnTo>
                        <a:pt x="572" y="250"/>
                      </a:lnTo>
                      <a:lnTo>
                        <a:pt x="572" y="249"/>
                      </a:lnTo>
                      <a:lnTo>
                        <a:pt x="573" y="249"/>
                      </a:lnTo>
                      <a:lnTo>
                        <a:pt x="573" y="250"/>
                      </a:lnTo>
                      <a:lnTo>
                        <a:pt x="574" y="249"/>
                      </a:lnTo>
                      <a:lnTo>
                        <a:pt x="574" y="250"/>
                      </a:lnTo>
                      <a:lnTo>
                        <a:pt x="575" y="251"/>
                      </a:lnTo>
                      <a:lnTo>
                        <a:pt x="575" y="250"/>
                      </a:lnTo>
                      <a:lnTo>
                        <a:pt x="575" y="249"/>
                      </a:lnTo>
                      <a:lnTo>
                        <a:pt x="575" y="248"/>
                      </a:lnTo>
                      <a:lnTo>
                        <a:pt x="576" y="248"/>
                      </a:lnTo>
                      <a:lnTo>
                        <a:pt x="576" y="249"/>
                      </a:lnTo>
                      <a:lnTo>
                        <a:pt x="577" y="249"/>
                      </a:lnTo>
                      <a:lnTo>
                        <a:pt x="576" y="250"/>
                      </a:lnTo>
                      <a:lnTo>
                        <a:pt x="577" y="250"/>
                      </a:lnTo>
                      <a:lnTo>
                        <a:pt x="576" y="251"/>
                      </a:lnTo>
                      <a:lnTo>
                        <a:pt x="577" y="251"/>
                      </a:lnTo>
                      <a:lnTo>
                        <a:pt x="577" y="252"/>
                      </a:lnTo>
                      <a:lnTo>
                        <a:pt x="576" y="251"/>
                      </a:lnTo>
                      <a:lnTo>
                        <a:pt x="576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8" y="251"/>
                      </a:lnTo>
                      <a:lnTo>
                        <a:pt x="579" y="251"/>
                      </a:lnTo>
                      <a:lnTo>
                        <a:pt x="580" y="251"/>
                      </a:lnTo>
                      <a:lnTo>
                        <a:pt x="580" y="250"/>
                      </a:lnTo>
                      <a:lnTo>
                        <a:pt x="579" y="250"/>
                      </a:lnTo>
                      <a:lnTo>
                        <a:pt x="580" y="250"/>
                      </a:lnTo>
                      <a:lnTo>
                        <a:pt x="580" y="249"/>
                      </a:lnTo>
                      <a:lnTo>
                        <a:pt x="581" y="249"/>
                      </a:lnTo>
                      <a:lnTo>
                        <a:pt x="581" y="250"/>
                      </a:lnTo>
                      <a:lnTo>
                        <a:pt x="582" y="249"/>
                      </a:lnTo>
                      <a:lnTo>
                        <a:pt x="583" y="249"/>
                      </a:lnTo>
                      <a:lnTo>
                        <a:pt x="584" y="249"/>
                      </a:lnTo>
                      <a:lnTo>
                        <a:pt x="584" y="250"/>
                      </a:lnTo>
                      <a:lnTo>
                        <a:pt x="585" y="250"/>
                      </a:lnTo>
                      <a:lnTo>
                        <a:pt x="585" y="249"/>
                      </a:lnTo>
                      <a:lnTo>
                        <a:pt x="585" y="251"/>
                      </a:lnTo>
                      <a:lnTo>
                        <a:pt x="586" y="251"/>
                      </a:lnTo>
                      <a:lnTo>
                        <a:pt x="586" y="252"/>
                      </a:lnTo>
                      <a:lnTo>
                        <a:pt x="587" y="252"/>
                      </a:lnTo>
                      <a:lnTo>
                        <a:pt x="586" y="252"/>
                      </a:lnTo>
                      <a:lnTo>
                        <a:pt x="587" y="253"/>
                      </a:lnTo>
                      <a:lnTo>
                        <a:pt x="587" y="254"/>
                      </a:lnTo>
                      <a:lnTo>
                        <a:pt x="588" y="253"/>
                      </a:lnTo>
                      <a:lnTo>
                        <a:pt x="588" y="254"/>
                      </a:lnTo>
                      <a:lnTo>
                        <a:pt x="589" y="254"/>
                      </a:lnTo>
                      <a:lnTo>
                        <a:pt x="589" y="255"/>
                      </a:lnTo>
                      <a:lnTo>
                        <a:pt x="590" y="256"/>
                      </a:lnTo>
                      <a:lnTo>
                        <a:pt x="590" y="257"/>
                      </a:lnTo>
                      <a:lnTo>
                        <a:pt x="591" y="256"/>
                      </a:lnTo>
                      <a:lnTo>
                        <a:pt x="592" y="257"/>
                      </a:lnTo>
                      <a:lnTo>
                        <a:pt x="592" y="256"/>
                      </a:lnTo>
                      <a:lnTo>
                        <a:pt x="592" y="257"/>
                      </a:lnTo>
                      <a:lnTo>
                        <a:pt x="593" y="257"/>
                      </a:lnTo>
                      <a:lnTo>
                        <a:pt x="592" y="257"/>
                      </a:lnTo>
                      <a:lnTo>
                        <a:pt x="592" y="258"/>
                      </a:lnTo>
                      <a:lnTo>
                        <a:pt x="592" y="259"/>
                      </a:lnTo>
                      <a:lnTo>
                        <a:pt x="592" y="260"/>
                      </a:lnTo>
                      <a:lnTo>
                        <a:pt x="591" y="260"/>
                      </a:lnTo>
                      <a:lnTo>
                        <a:pt x="591" y="261"/>
                      </a:lnTo>
                      <a:lnTo>
                        <a:pt x="590" y="261"/>
                      </a:lnTo>
                      <a:lnTo>
                        <a:pt x="589" y="262"/>
                      </a:lnTo>
                      <a:lnTo>
                        <a:pt x="588" y="263"/>
                      </a:lnTo>
                      <a:lnTo>
                        <a:pt x="587" y="264"/>
                      </a:lnTo>
                      <a:lnTo>
                        <a:pt x="586" y="265"/>
                      </a:lnTo>
                      <a:lnTo>
                        <a:pt x="587" y="266"/>
                      </a:lnTo>
                      <a:lnTo>
                        <a:pt x="586" y="266"/>
                      </a:lnTo>
                      <a:lnTo>
                        <a:pt x="586" y="267"/>
                      </a:lnTo>
                      <a:lnTo>
                        <a:pt x="585" y="267"/>
                      </a:lnTo>
                      <a:lnTo>
                        <a:pt x="585" y="268"/>
                      </a:lnTo>
                      <a:lnTo>
                        <a:pt x="585" y="269"/>
                      </a:lnTo>
                      <a:lnTo>
                        <a:pt x="585" y="270"/>
                      </a:lnTo>
                      <a:lnTo>
                        <a:pt x="587" y="270"/>
                      </a:lnTo>
                      <a:lnTo>
                        <a:pt x="587" y="271"/>
                      </a:lnTo>
                      <a:lnTo>
                        <a:pt x="587" y="272"/>
                      </a:lnTo>
                      <a:lnTo>
                        <a:pt x="586" y="272"/>
                      </a:lnTo>
                      <a:lnTo>
                        <a:pt x="586" y="273"/>
                      </a:lnTo>
                      <a:lnTo>
                        <a:pt x="586" y="274"/>
                      </a:lnTo>
                      <a:lnTo>
                        <a:pt x="585" y="274"/>
                      </a:lnTo>
                      <a:lnTo>
                        <a:pt x="585" y="273"/>
                      </a:lnTo>
                      <a:lnTo>
                        <a:pt x="584" y="273"/>
                      </a:lnTo>
                      <a:lnTo>
                        <a:pt x="584" y="274"/>
                      </a:lnTo>
                      <a:lnTo>
                        <a:pt x="585" y="274"/>
                      </a:lnTo>
                      <a:lnTo>
                        <a:pt x="585" y="275"/>
                      </a:lnTo>
                      <a:lnTo>
                        <a:pt x="585" y="276"/>
                      </a:lnTo>
                      <a:lnTo>
                        <a:pt x="584" y="276"/>
                      </a:lnTo>
                      <a:lnTo>
                        <a:pt x="584" y="277"/>
                      </a:lnTo>
                      <a:lnTo>
                        <a:pt x="585" y="277"/>
                      </a:lnTo>
                      <a:lnTo>
                        <a:pt x="585" y="278"/>
                      </a:lnTo>
                      <a:lnTo>
                        <a:pt x="584" y="278"/>
                      </a:lnTo>
                      <a:lnTo>
                        <a:pt x="585" y="279"/>
                      </a:lnTo>
                      <a:lnTo>
                        <a:pt x="584" y="279"/>
                      </a:lnTo>
                      <a:lnTo>
                        <a:pt x="584" y="280"/>
                      </a:lnTo>
                      <a:lnTo>
                        <a:pt x="584" y="281"/>
                      </a:lnTo>
                      <a:lnTo>
                        <a:pt x="584" y="282"/>
                      </a:lnTo>
                      <a:lnTo>
                        <a:pt x="583" y="282"/>
                      </a:lnTo>
                      <a:lnTo>
                        <a:pt x="583" y="283"/>
                      </a:lnTo>
                      <a:lnTo>
                        <a:pt x="582" y="283"/>
                      </a:lnTo>
                      <a:lnTo>
                        <a:pt x="582" y="284"/>
                      </a:lnTo>
                      <a:lnTo>
                        <a:pt x="581" y="283"/>
                      </a:lnTo>
                      <a:lnTo>
                        <a:pt x="581" y="284"/>
                      </a:lnTo>
                      <a:lnTo>
                        <a:pt x="581" y="285"/>
                      </a:lnTo>
                      <a:lnTo>
                        <a:pt x="581" y="286"/>
                      </a:lnTo>
                      <a:lnTo>
                        <a:pt x="582" y="286"/>
                      </a:lnTo>
                      <a:lnTo>
                        <a:pt x="582" y="287"/>
                      </a:lnTo>
                      <a:lnTo>
                        <a:pt x="582" y="288"/>
                      </a:lnTo>
                      <a:lnTo>
                        <a:pt x="582" y="289"/>
                      </a:lnTo>
                      <a:lnTo>
                        <a:pt x="582" y="290"/>
                      </a:lnTo>
                      <a:lnTo>
                        <a:pt x="583" y="289"/>
                      </a:lnTo>
                      <a:lnTo>
                        <a:pt x="583" y="290"/>
                      </a:lnTo>
                      <a:lnTo>
                        <a:pt x="584" y="290"/>
                      </a:lnTo>
                      <a:lnTo>
                        <a:pt x="584" y="291"/>
                      </a:lnTo>
                      <a:lnTo>
                        <a:pt x="584" y="292"/>
                      </a:lnTo>
                      <a:lnTo>
                        <a:pt x="584" y="293"/>
                      </a:lnTo>
                      <a:lnTo>
                        <a:pt x="586" y="295"/>
                      </a:lnTo>
                      <a:lnTo>
                        <a:pt x="587" y="295"/>
                      </a:lnTo>
                      <a:lnTo>
                        <a:pt x="588" y="294"/>
                      </a:lnTo>
                      <a:lnTo>
                        <a:pt x="589" y="294"/>
                      </a:lnTo>
                      <a:lnTo>
                        <a:pt x="589" y="293"/>
                      </a:lnTo>
                      <a:lnTo>
                        <a:pt x="589" y="292"/>
                      </a:lnTo>
                      <a:lnTo>
                        <a:pt x="590" y="291"/>
                      </a:lnTo>
                      <a:lnTo>
                        <a:pt x="591" y="291"/>
                      </a:lnTo>
                      <a:lnTo>
                        <a:pt x="591" y="290"/>
                      </a:lnTo>
                      <a:lnTo>
                        <a:pt x="592" y="290"/>
                      </a:lnTo>
                      <a:lnTo>
                        <a:pt x="591" y="290"/>
                      </a:lnTo>
                      <a:lnTo>
                        <a:pt x="591" y="289"/>
                      </a:lnTo>
                      <a:lnTo>
                        <a:pt x="592" y="289"/>
                      </a:lnTo>
                      <a:lnTo>
                        <a:pt x="592" y="288"/>
                      </a:lnTo>
                      <a:lnTo>
                        <a:pt x="593" y="287"/>
                      </a:lnTo>
                      <a:lnTo>
                        <a:pt x="593" y="286"/>
                      </a:lnTo>
                      <a:lnTo>
                        <a:pt x="594" y="286"/>
                      </a:lnTo>
                      <a:lnTo>
                        <a:pt x="594" y="285"/>
                      </a:lnTo>
                      <a:lnTo>
                        <a:pt x="595" y="285"/>
                      </a:lnTo>
                      <a:lnTo>
                        <a:pt x="596" y="285"/>
                      </a:lnTo>
                      <a:lnTo>
                        <a:pt x="597" y="284"/>
                      </a:lnTo>
                      <a:lnTo>
                        <a:pt x="598" y="284"/>
                      </a:lnTo>
                      <a:lnTo>
                        <a:pt x="599" y="284"/>
                      </a:lnTo>
                      <a:lnTo>
                        <a:pt x="599" y="283"/>
                      </a:lnTo>
                      <a:lnTo>
                        <a:pt x="600" y="283"/>
                      </a:lnTo>
                      <a:lnTo>
                        <a:pt x="600" y="284"/>
                      </a:lnTo>
                      <a:lnTo>
                        <a:pt x="601" y="284"/>
                      </a:lnTo>
                      <a:lnTo>
                        <a:pt x="602" y="285"/>
                      </a:lnTo>
                      <a:lnTo>
                        <a:pt x="602" y="286"/>
                      </a:lnTo>
                      <a:lnTo>
                        <a:pt x="603" y="286"/>
                      </a:lnTo>
                      <a:lnTo>
                        <a:pt x="603" y="287"/>
                      </a:lnTo>
                      <a:lnTo>
                        <a:pt x="604" y="287"/>
                      </a:lnTo>
                      <a:lnTo>
                        <a:pt x="604" y="288"/>
                      </a:lnTo>
                      <a:lnTo>
                        <a:pt x="605" y="289"/>
                      </a:lnTo>
                      <a:lnTo>
                        <a:pt x="604" y="289"/>
                      </a:lnTo>
                      <a:lnTo>
                        <a:pt x="604" y="290"/>
                      </a:lnTo>
                      <a:lnTo>
                        <a:pt x="605" y="290"/>
                      </a:lnTo>
                      <a:lnTo>
                        <a:pt x="605" y="289"/>
                      </a:lnTo>
                      <a:lnTo>
                        <a:pt x="605" y="290"/>
                      </a:lnTo>
                      <a:lnTo>
                        <a:pt x="606" y="290"/>
                      </a:lnTo>
                      <a:lnTo>
                        <a:pt x="607" y="290"/>
                      </a:lnTo>
                      <a:lnTo>
                        <a:pt x="607" y="291"/>
                      </a:lnTo>
                      <a:lnTo>
                        <a:pt x="607" y="292"/>
                      </a:lnTo>
                      <a:lnTo>
                        <a:pt x="608" y="291"/>
                      </a:lnTo>
                      <a:lnTo>
                        <a:pt x="609" y="291"/>
                      </a:lnTo>
                      <a:lnTo>
                        <a:pt x="609" y="290"/>
                      </a:lnTo>
                      <a:lnTo>
                        <a:pt x="610" y="290"/>
                      </a:lnTo>
                      <a:lnTo>
                        <a:pt x="610" y="289"/>
                      </a:lnTo>
                      <a:lnTo>
                        <a:pt x="610" y="290"/>
                      </a:lnTo>
                      <a:lnTo>
                        <a:pt x="611" y="290"/>
                      </a:lnTo>
                      <a:lnTo>
                        <a:pt x="612" y="289"/>
                      </a:lnTo>
                      <a:lnTo>
                        <a:pt x="612" y="288"/>
                      </a:lnTo>
                      <a:lnTo>
                        <a:pt x="612" y="287"/>
                      </a:lnTo>
                      <a:lnTo>
                        <a:pt x="613" y="286"/>
                      </a:lnTo>
                      <a:lnTo>
                        <a:pt x="613" y="285"/>
                      </a:lnTo>
                      <a:lnTo>
                        <a:pt x="613" y="286"/>
                      </a:lnTo>
                      <a:lnTo>
                        <a:pt x="614" y="286"/>
                      </a:lnTo>
                      <a:lnTo>
                        <a:pt x="614" y="285"/>
                      </a:lnTo>
                      <a:lnTo>
                        <a:pt x="614" y="284"/>
                      </a:lnTo>
                      <a:lnTo>
                        <a:pt x="615" y="284"/>
                      </a:lnTo>
                      <a:lnTo>
                        <a:pt x="615" y="285"/>
                      </a:lnTo>
                      <a:lnTo>
                        <a:pt x="616" y="285"/>
                      </a:lnTo>
                      <a:lnTo>
                        <a:pt x="616" y="286"/>
                      </a:lnTo>
                      <a:lnTo>
                        <a:pt x="616" y="287"/>
                      </a:lnTo>
                      <a:lnTo>
                        <a:pt x="616" y="288"/>
                      </a:lnTo>
                      <a:lnTo>
                        <a:pt x="617" y="287"/>
                      </a:lnTo>
                      <a:lnTo>
                        <a:pt x="617" y="288"/>
                      </a:lnTo>
                      <a:lnTo>
                        <a:pt x="616" y="288"/>
                      </a:lnTo>
                      <a:lnTo>
                        <a:pt x="616" y="289"/>
                      </a:lnTo>
                      <a:lnTo>
                        <a:pt x="617" y="289"/>
                      </a:lnTo>
                      <a:lnTo>
                        <a:pt x="618" y="290"/>
                      </a:lnTo>
                      <a:lnTo>
                        <a:pt x="618" y="291"/>
                      </a:lnTo>
                      <a:lnTo>
                        <a:pt x="617" y="291"/>
                      </a:lnTo>
                      <a:lnTo>
                        <a:pt x="617" y="292"/>
                      </a:lnTo>
                      <a:lnTo>
                        <a:pt x="618" y="293"/>
                      </a:lnTo>
                      <a:lnTo>
                        <a:pt x="618" y="294"/>
                      </a:lnTo>
                      <a:lnTo>
                        <a:pt x="617" y="294"/>
                      </a:lnTo>
                      <a:lnTo>
                        <a:pt x="617" y="295"/>
                      </a:lnTo>
                      <a:lnTo>
                        <a:pt x="618" y="295"/>
                      </a:lnTo>
                      <a:lnTo>
                        <a:pt x="617" y="295"/>
                      </a:lnTo>
                      <a:lnTo>
                        <a:pt x="617" y="296"/>
                      </a:lnTo>
                      <a:lnTo>
                        <a:pt x="618" y="296"/>
                      </a:lnTo>
                      <a:lnTo>
                        <a:pt x="618" y="297"/>
                      </a:lnTo>
                      <a:lnTo>
                        <a:pt x="619" y="298"/>
                      </a:lnTo>
                      <a:lnTo>
                        <a:pt x="619" y="299"/>
                      </a:lnTo>
                      <a:lnTo>
                        <a:pt x="619" y="300"/>
                      </a:lnTo>
                      <a:lnTo>
                        <a:pt x="620" y="301"/>
                      </a:lnTo>
                      <a:lnTo>
                        <a:pt x="621" y="302"/>
                      </a:lnTo>
                      <a:lnTo>
                        <a:pt x="622" y="303"/>
                      </a:lnTo>
                      <a:lnTo>
                        <a:pt x="622" y="302"/>
                      </a:lnTo>
                      <a:lnTo>
                        <a:pt x="622" y="303"/>
                      </a:lnTo>
                      <a:lnTo>
                        <a:pt x="621" y="303"/>
                      </a:lnTo>
                      <a:lnTo>
                        <a:pt x="621" y="304"/>
                      </a:lnTo>
                      <a:lnTo>
                        <a:pt x="621" y="305"/>
                      </a:lnTo>
                      <a:lnTo>
                        <a:pt x="620" y="305"/>
                      </a:lnTo>
                      <a:lnTo>
                        <a:pt x="620" y="306"/>
                      </a:lnTo>
                      <a:lnTo>
                        <a:pt x="619" y="307"/>
                      </a:lnTo>
                      <a:lnTo>
                        <a:pt x="618" y="307"/>
                      </a:lnTo>
                      <a:lnTo>
                        <a:pt x="618" y="308"/>
                      </a:lnTo>
                      <a:lnTo>
                        <a:pt x="619" y="308"/>
                      </a:lnTo>
                      <a:lnTo>
                        <a:pt x="619" y="309"/>
                      </a:lnTo>
                      <a:lnTo>
                        <a:pt x="620" y="309"/>
                      </a:lnTo>
                      <a:lnTo>
                        <a:pt x="621" y="309"/>
                      </a:lnTo>
                      <a:lnTo>
                        <a:pt x="621" y="310"/>
                      </a:lnTo>
                      <a:lnTo>
                        <a:pt x="622" y="311"/>
                      </a:lnTo>
                      <a:lnTo>
                        <a:pt x="623" y="312"/>
                      </a:lnTo>
                      <a:lnTo>
                        <a:pt x="624" y="312"/>
                      </a:lnTo>
                      <a:lnTo>
                        <a:pt x="624" y="313"/>
                      </a:lnTo>
                      <a:lnTo>
                        <a:pt x="625" y="313"/>
                      </a:lnTo>
                      <a:lnTo>
                        <a:pt x="625" y="314"/>
                      </a:lnTo>
                      <a:lnTo>
                        <a:pt x="626" y="314"/>
                      </a:lnTo>
                      <a:lnTo>
                        <a:pt x="626" y="313"/>
                      </a:lnTo>
                      <a:lnTo>
                        <a:pt x="627" y="313"/>
                      </a:lnTo>
                      <a:lnTo>
                        <a:pt x="628" y="313"/>
                      </a:lnTo>
                      <a:lnTo>
                        <a:pt x="628" y="314"/>
                      </a:lnTo>
                      <a:lnTo>
                        <a:pt x="629" y="313"/>
                      </a:lnTo>
                      <a:lnTo>
                        <a:pt x="630" y="313"/>
                      </a:lnTo>
                      <a:lnTo>
                        <a:pt x="631" y="313"/>
                      </a:lnTo>
                      <a:lnTo>
                        <a:pt x="631" y="312"/>
                      </a:lnTo>
                      <a:lnTo>
                        <a:pt x="631" y="311"/>
                      </a:lnTo>
                      <a:lnTo>
                        <a:pt x="631" y="312"/>
                      </a:lnTo>
                      <a:lnTo>
                        <a:pt x="632" y="312"/>
                      </a:lnTo>
                      <a:lnTo>
                        <a:pt x="632" y="311"/>
                      </a:lnTo>
                      <a:lnTo>
                        <a:pt x="633" y="311"/>
                      </a:lnTo>
                      <a:lnTo>
                        <a:pt x="634" y="311"/>
                      </a:lnTo>
                      <a:lnTo>
                        <a:pt x="634" y="312"/>
                      </a:lnTo>
                      <a:lnTo>
                        <a:pt x="634" y="313"/>
                      </a:lnTo>
                      <a:lnTo>
                        <a:pt x="633" y="313"/>
                      </a:lnTo>
                      <a:lnTo>
                        <a:pt x="631" y="314"/>
                      </a:lnTo>
                      <a:lnTo>
                        <a:pt x="631" y="316"/>
                      </a:lnTo>
                      <a:lnTo>
                        <a:pt x="629" y="317"/>
                      </a:lnTo>
                      <a:lnTo>
                        <a:pt x="627" y="318"/>
                      </a:lnTo>
                      <a:lnTo>
                        <a:pt x="626" y="319"/>
                      </a:lnTo>
                      <a:lnTo>
                        <a:pt x="626" y="320"/>
                      </a:lnTo>
                      <a:lnTo>
                        <a:pt x="626" y="321"/>
                      </a:lnTo>
                      <a:lnTo>
                        <a:pt x="627" y="321"/>
                      </a:lnTo>
                      <a:lnTo>
                        <a:pt x="626" y="321"/>
                      </a:lnTo>
                      <a:lnTo>
                        <a:pt x="625" y="322"/>
                      </a:lnTo>
                      <a:lnTo>
                        <a:pt x="623" y="324"/>
                      </a:lnTo>
                      <a:lnTo>
                        <a:pt x="619" y="327"/>
                      </a:lnTo>
                      <a:lnTo>
                        <a:pt x="618" y="328"/>
                      </a:lnTo>
                      <a:lnTo>
                        <a:pt x="618" y="329"/>
                      </a:lnTo>
                      <a:lnTo>
                        <a:pt x="616" y="331"/>
                      </a:lnTo>
                      <a:lnTo>
                        <a:pt x="616" y="332"/>
                      </a:lnTo>
                      <a:lnTo>
                        <a:pt x="615" y="333"/>
                      </a:lnTo>
                      <a:lnTo>
                        <a:pt x="614" y="335"/>
                      </a:lnTo>
                      <a:lnTo>
                        <a:pt x="614" y="336"/>
                      </a:lnTo>
                      <a:lnTo>
                        <a:pt x="613" y="337"/>
                      </a:lnTo>
                      <a:lnTo>
                        <a:pt x="610" y="337"/>
                      </a:lnTo>
                      <a:lnTo>
                        <a:pt x="609" y="337"/>
                      </a:lnTo>
                      <a:lnTo>
                        <a:pt x="607" y="338"/>
                      </a:lnTo>
                      <a:lnTo>
                        <a:pt x="605" y="338"/>
                      </a:lnTo>
                      <a:lnTo>
                        <a:pt x="604" y="338"/>
                      </a:lnTo>
                      <a:lnTo>
                        <a:pt x="604" y="339"/>
                      </a:lnTo>
                      <a:lnTo>
                        <a:pt x="604" y="340"/>
                      </a:lnTo>
                      <a:lnTo>
                        <a:pt x="604" y="342"/>
                      </a:lnTo>
                      <a:lnTo>
                        <a:pt x="604" y="343"/>
                      </a:lnTo>
                      <a:lnTo>
                        <a:pt x="605" y="343"/>
                      </a:lnTo>
                      <a:lnTo>
                        <a:pt x="605" y="344"/>
                      </a:lnTo>
                      <a:lnTo>
                        <a:pt x="605" y="343"/>
                      </a:lnTo>
                      <a:lnTo>
                        <a:pt x="606" y="343"/>
                      </a:lnTo>
                      <a:lnTo>
                        <a:pt x="606" y="344"/>
                      </a:lnTo>
                      <a:lnTo>
                        <a:pt x="605" y="344"/>
                      </a:lnTo>
                      <a:lnTo>
                        <a:pt x="605" y="345"/>
                      </a:lnTo>
                      <a:lnTo>
                        <a:pt x="605" y="346"/>
                      </a:lnTo>
                      <a:lnTo>
                        <a:pt x="604" y="346"/>
                      </a:lnTo>
                      <a:lnTo>
                        <a:pt x="604" y="347"/>
                      </a:lnTo>
                      <a:lnTo>
                        <a:pt x="603" y="347"/>
                      </a:lnTo>
                      <a:lnTo>
                        <a:pt x="600" y="346"/>
                      </a:lnTo>
                      <a:lnTo>
                        <a:pt x="600" y="347"/>
                      </a:lnTo>
                      <a:lnTo>
                        <a:pt x="599" y="347"/>
                      </a:lnTo>
                      <a:lnTo>
                        <a:pt x="598" y="348"/>
                      </a:lnTo>
                      <a:lnTo>
                        <a:pt x="597" y="349"/>
                      </a:lnTo>
                      <a:lnTo>
                        <a:pt x="595" y="350"/>
                      </a:lnTo>
                      <a:lnTo>
                        <a:pt x="593" y="352"/>
                      </a:lnTo>
                      <a:lnTo>
                        <a:pt x="592" y="353"/>
                      </a:lnTo>
                      <a:lnTo>
                        <a:pt x="591" y="354"/>
                      </a:lnTo>
                      <a:lnTo>
                        <a:pt x="589" y="356"/>
                      </a:lnTo>
                      <a:lnTo>
                        <a:pt x="588" y="358"/>
                      </a:lnTo>
                      <a:lnTo>
                        <a:pt x="587" y="360"/>
                      </a:lnTo>
                      <a:lnTo>
                        <a:pt x="583" y="366"/>
                      </a:lnTo>
                      <a:lnTo>
                        <a:pt x="581" y="369"/>
                      </a:lnTo>
                      <a:lnTo>
                        <a:pt x="581" y="371"/>
                      </a:lnTo>
                      <a:lnTo>
                        <a:pt x="580" y="373"/>
                      </a:lnTo>
                      <a:lnTo>
                        <a:pt x="580" y="374"/>
                      </a:lnTo>
                      <a:lnTo>
                        <a:pt x="580" y="375"/>
                      </a:lnTo>
                      <a:lnTo>
                        <a:pt x="580" y="374"/>
                      </a:lnTo>
                      <a:lnTo>
                        <a:pt x="579" y="374"/>
                      </a:lnTo>
                      <a:lnTo>
                        <a:pt x="578" y="375"/>
                      </a:lnTo>
                      <a:lnTo>
                        <a:pt x="577" y="375"/>
                      </a:lnTo>
                      <a:lnTo>
                        <a:pt x="577" y="376"/>
                      </a:lnTo>
                      <a:lnTo>
                        <a:pt x="577" y="377"/>
                      </a:lnTo>
                      <a:lnTo>
                        <a:pt x="576" y="378"/>
                      </a:lnTo>
                      <a:lnTo>
                        <a:pt x="577" y="378"/>
                      </a:lnTo>
                      <a:lnTo>
                        <a:pt x="576" y="380"/>
                      </a:lnTo>
                      <a:lnTo>
                        <a:pt x="575" y="382"/>
                      </a:lnTo>
                      <a:lnTo>
                        <a:pt x="573" y="385"/>
                      </a:lnTo>
                      <a:lnTo>
                        <a:pt x="573" y="387"/>
                      </a:lnTo>
                      <a:lnTo>
                        <a:pt x="573" y="388"/>
                      </a:lnTo>
                      <a:lnTo>
                        <a:pt x="572" y="388"/>
                      </a:lnTo>
                      <a:lnTo>
                        <a:pt x="571" y="388"/>
                      </a:lnTo>
                      <a:lnTo>
                        <a:pt x="570" y="388"/>
                      </a:lnTo>
                      <a:lnTo>
                        <a:pt x="570" y="387"/>
                      </a:lnTo>
                      <a:lnTo>
                        <a:pt x="569" y="387"/>
                      </a:lnTo>
                      <a:lnTo>
                        <a:pt x="569" y="386"/>
                      </a:lnTo>
                      <a:lnTo>
                        <a:pt x="569" y="385"/>
                      </a:lnTo>
                      <a:lnTo>
                        <a:pt x="568" y="385"/>
                      </a:lnTo>
                      <a:lnTo>
                        <a:pt x="568" y="386"/>
                      </a:lnTo>
                      <a:lnTo>
                        <a:pt x="567" y="386"/>
                      </a:lnTo>
                      <a:lnTo>
                        <a:pt x="567" y="387"/>
                      </a:lnTo>
                      <a:lnTo>
                        <a:pt x="566" y="387"/>
                      </a:lnTo>
                      <a:lnTo>
                        <a:pt x="565" y="387"/>
                      </a:lnTo>
                      <a:lnTo>
                        <a:pt x="560" y="387"/>
                      </a:lnTo>
                      <a:lnTo>
                        <a:pt x="538" y="385"/>
                      </a:lnTo>
                      <a:lnTo>
                        <a:pt x="539" y="387"/>
                      </a:lnTo>
                      <a:lnTo>
                        <a:pt x="538" y="387"/>
                      </a:lnTo>
                      <a:lnTo>
                        <a:pt x="538" y="386"/>
                      </a:lnTo>
                      <a:lnTo>
                        <a:pt x="537" y="386"/>
                      </a:lnTo>
                      <a:lnTo>
                        <a:pt x="536" y="386"/>
                      </a:lnTo>
                      <a:lnTo>
                        <a:pt x="536" y="387"/>
                      </a:lnTo>
                      <a:lnTo>
                        <a:pt x="536" y="388"/>
                      </a:lnTo>
                      <a:lnTo>
                        <a:pt x="535" y="388"/>
                      </a:lnTo>
                      <a:lnTo>
                        <a:pt x="534" y="388"/>
                      </a:lnTo>
                      <a:lnTo>
                        <a:pt x="533" y="389"/>
                      </a:lnTo>
                      <a:lnTo>
                        <a:pt x="533" y="388"/>
                      </a:lnTo>
                      <a:lnTo>
                        <a:pt x="532" y="389"/>
                      </a:lnTo>
                      <a:lnTo>
                        <a:pt x="532" y="388"/>
                      </a:lnTo>
                      <a:lnTo>
                        <a:pt x="531" y="387"/>
                      </a:lnTo>
                      <a:lnTo>
                        <a:pt x="530" y="387"/>
                      </a:lnTo>
                      <a:lnTo>
                        <a:pt x="530" y="388"/>
                      </a:lnTo>
                      <a:lnTo>
                        <a:pt x="530" y="389"/>
                      </a:lnTo>
                      <a:lnTo>
                        <a:pt x="529" y="389"/>
                      </a:lnTo>
                      <a:lnTo>
                        <a:pt x="528" y="389"/>
                      </a:lnTo>
                      <a:lnTo>
                        <a:pt x="528" y="388"/>
                      </a:lnTo>
                      <a:lnTo>
                        <a:pt x="527" y="388"/>
                      </a:lnTo>
                      <a:lnTo>
                        <a:pt x="528" y="387"/>
                      </a:lnTo>
                      <a:lnTo>
                        <a:pt x="527" y="387"/>
                      </a:lnTo>
                      <a:lnTo>
                        <a:pt x="526" y="387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4" y="387"/>
                      </a:lnTo>
                      <a:lnTo>
                        <a:pt x="524" y="386"/>
                      </a:lnTo>
                      <a:lnTo>
                        <a:pt x="524" y="387"/>
                      </a:lnTo>
                      <a:lnTo>
                        <a:pt x="523" y="387"/>
                      </a:lnTo>
                      <a:lnTo>
                        <a:pt x="523" y="386"/>
                      </a:lnTo>
                      <a:lnTo>
                        <a:pt x="522" y="386"/>
                      </a:lnTo>
                      <a:lnTo>
                        <a:pt x="522" y="387"/>
                      </a:lnTo>
                      <a:lnTo>
                        <a:pt x="521" y="387"/>
                      </a:lnTo>
                      <a:lnTo>
                        <a:pt x="521" y="388"/>
                      </a:lnTo>
                      <a:lnTo>
                        <a:pt x="520" y="387"/>
                      </a:lnTo>
                      <a:lnTo>
                        <a:pt x="520" y="388"/>
                      </a:lnTo>
                      <a:lnTo>
                        <a:pt x="520" y="387"/>
                      </a:lnTo>
                      <a:lnTo>
                        <a:pt x="519" y="387"/>
                      </a:lnTo>
                      <a:lnTo>
                        <a:pt x="518" y="386"/>
                      </a:lnTo>
                      <a:lnTo>
                        <a:pt x="517" y="386"/>
                      </a:lnTo>
                      <a:lnTo>
                        <a:pt x="517" y="387"/>
                      </a:lnTo>
                      <a:lnTo>
                        <a:pt x="516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4" y="388"/>
                      </a:lnTo>
                      <a:lnTo>
                        <a:pt x="513" y="388"/>
                      </a:lnTo>
                      <a:lnTo>
                        <a:pt x="513" y="389"/>
                      </a:lnTo>
                      <a:lnTo>
                        <a:pt x="512" y="389"/>
                      </a:lnTo>
                      <a:lnTo>
                        <a:pt x="511" y="389"/>
                      </a:lnTo>
                      <a:lnTo>
                        <a:pt x="511" y="390"/>
                      </a:lnTo>
                      <a:lnTo>
                        <a:pt x="510" y="390"/>
                      </a:lnTo>
                      <a:lnTo>
                        <a:pt x="510" y="391"/>
                      </a:lnTo>
                      <a:lnTo>
                        <a:pt x="510" y="392"/>
                      </a:lnTo>
                      <a:lnTo>
                        <a:pt x="509" y="392"/>
                      </a:lnTo>
                      <a:lnTo>
                        <a:pt x="509" y="393"/>
                      </a:lnTo>
                      <a:lnTo>
                        <a:pt x="508" y="392"/>
                      </a:lnTo>
                      <a:lnTo>
                        <a:pt x="508" y="393"/>
                      </a:lnTo>
                      <a:lnTo>
                        <a:pt x="508" y="394"/>
                      </a:lnTo>
                      <a:lnTo>
                        <a:pt x="507" y="394"/>
                      </a:lnTo>
                      <a:lnTo>
                        <a:pt x="506" y="394"/>
                      </a:lnTo>
                      <a:lnTo>
                        <a:pt x="505" y="394"/>
                      </a:lnTo>
                      <a:lnTo>
                        <a:pt x="505" y="395"/>
                      </a:lnTo>
                      <a:lnTo>
                        <a:pt x="505" y="396"/>
                      </a:lnTo>
                      <a:lnTo>
                        <a:pt x="506" y="396"/>
                      </a:lnTo>
                      <a:lnTo>
                        <a:pt x="505" y="396"/>
                      </a:lnTo>
                      <a:lnTo>
                        <a:pt x="505" y="397"/>
                      </a:lnTo>
                      <a:lnTo>
                        <a:pt x="504" y="397"/>
                      </a:lnTo>
                      <a:lnTo>
                        <a:pt x="503" y="397"/>
                      </a:lnTo>
                      <a:lnTo>
                        <a:pt x="502" y="397"/>
                      </a:lnTo>
                      <a:lnTo>
                        <a:pt x="501" y="398"/>
                      </a:lnTo>
                      <a:lnTo>
                        <a:pt x="501" y="399"/>
                      </a:lnTo>
                      <a:lnTo>
                        <a:pt x="500" y="398"/>
                      </a:lnTo>
                      <a:lnTo>
                        <a:pt x="500" y="399"/>
                      </a:lnTo>
                      <a:lnTo>
                        <a:pt x="499" y="399"/>
                      </a:lnTo>
                      <a:lnTo>
                        <a:pt x="499" y="400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7" y="401"/>
                      </a:lnTo>
                      <a:lnTo>
                        <a:pt x="496" y="401"/>
                      </a:lnTo>
                      <a:lnTo>
                        <a:pt x="496" y="402"/>
                      </a:lnTo>
                      <a:lnTo>
                        <a:pt x="495" y="401"/>
                      </a:lnTo>
                      <a:lnTo>
                        <a:pt x="494" y="401"/>
                      </a:lnTo>
                      <a:lnTo>
                        <a:pt x="494" y="402"/>
                      </a:lnTo>
                      <a:lnTo>
                        <a:pt x="494" y="401"/>
                      </a:lnTo>
                      <a:lnTo>
                        <a:pt x="493" y="401"/>
                      </a:lnTo>
                      <a:lnTo>
                        <a:pt x="493" y="402"/>
                      </a:lnTo>
                      <a:lnTo>
                        <a:pt x="492" y="402"/>
                      </a:lnTo>
                      <a:lnTo>
                        <a:pt x="491" y="403"/>
                      </a:lnTo>
                      <a:lnTo>
                        <a:pt x="491" y="402"/>
                      </a:lnTo>
                      <a:lnTo>
                        <a:pt x="490" y="402"/>
                      </a:lnTo>
                      <a:lnTo>
                        <a:pt x="490" y="401"/>
                      </a:lnTo>
                      <a:lnTo>
                        <a:pt x="489" y="401"/>
                      </a:lnTo>
                      <a:lnTo>
                        <a:pt x="489" y="402"/>
                      </a:lnTo>
                      <a:lnTo>
                        <a:pt x="489" y="403"/>
                      </a:lnTo>
                      <a:lnTo>
                        <a:pt x="488" y="402"/>
                      </a:lnTo>
                      <a:lnTo>
                        <a:pt x="488" y="403"/>
                      </a:lnTo>
                      <a:lnTo>
                        <a:pt x="487" y="404"/>
                      </a:lnTo>
                      <a:lnTo>
                        <a:pt x="487" y="403"/>
                      </a:lnTo>
                      <a:lnTo>
                        <a:pt x="486" y="403"/>
                      </a:lnTo>
                      <a:lnTo>
                        <a:pt x="487" y="403"/>
                      </a:lnTo>
                      <a:lnTo>
                        <a:pt x="486" y="404"/>
                      </a:lnTo>
                      <a:lnTo>
                        <a:pt x="486" y="405"/>
                      </a:lnTo>
                      <a:lnTo>
                        <a:pt x="485" y="405"/>
                      </a:lnTo>
                      <a:lnTo>
                        <a:pt x="485" y="406"/>
                      </a:lnTo>
                      <a:lnTo>
                        <a:pt x="486" y="406"/>
                      </a:lnTo>
                      <a:lnTo>
                        <a:pt x="485" y="407"/>
                      </a:lnTo>
                      <a:lnTo>
                        <a:pt x="484" y="407"/>
                      </a:lnTo>
                      <a:lnTo>
                        <a:pt x="484" y="408"/>
                      </a:lnTo>
                      <a:lnTo>
                        <a:pt x="484" y="407"/>
                      </a:lnTo>
                      <a:lnTo>
                        <a:pt x="483" y="408"/>
                      </a:lnTo>
                      <a:lnTo>
                        <a:pt x="483" y="407"/>
                      </a:lnTo>
                      <a:lnTo>
                        <a:pt x="482" y="407"/>
                      </a:lnTo>
                      <a:lnTo>
                        <a:pt x="482" y="408"/>
                      </a:lnTo>
                      <a:lnTo>
                        <a:pt x="482" y="407"/>
                      </a:lnTo>
                      <a:lnTo>
                        <a:pt x="481" y="406"/>
                      </a:lnTo>
                      <a:lnTo>
                        <a:pt x="481" y="407"/>
                      </a:lnTo>
                      <a:lnTo>
                        <a:pt x="481" y="408"/>
                      </a:lnTo>
                      <a:lnTo>
                        <a:pt x="480" y="407"/>
                      </a:lnTo>
                      <a:lnTo>
                        <a:pt x="480" y="408"/>
                      </a:lnTo>
                      <a:lnTo>
                        <a:pt x="480" y="409"/>
                      </a:lnTo>
                      <a:lnTo>
                        <a:pt x="479" y="409"/>
                      </a:lnTo>
                      <a:lnTo>
                        <a:pt x="478" y="408"/>
                      </a:lnTo>
                      <a:lnTo>
                        <a:pt x="478" y="407"/>
                      </a:lnTo>
                      <a:lnTo>
                        <a:pt x="478" y="406"/>
                      </a:lnTo>
                      <a:lnTo>
                        <a:pt x="477" y="406"/>
                      </a:lnTo>
                      <a:lnTo>
                        <a:pt x="477" y="407"/>
                      </a:lnTo>
                      <a:lnTo>
                        <a:pt x="477" y="408"/>
                      </a:lnTo>
                      <a:lnTo>
                        <a:pt x="476" y="408"/>
                      </a:lnTo>
                      <a:lnTo>
                        <a:pt x="476" y="407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7"/>
                      </a:lnTo>
                      <a:lnTo>
                        <a:pt x="475" y="408"/>
                      </a:lnTo>
                      <a:lnTo>
                        <a:pt x="475" y="407"/>
                      </a:lnTo>
                      <a:lnTo>
                        <a:pt x="475" y="406"/>
                      </a:lnTo>
                      <a:lnTo>
                        <a:pt x="474" y="406"/>
                      </a:lnTo>
                      <a:lnTo>
                        <a:pt x="474" y="405"/>
                      </a:lnTo>
                      <a:lnTo>
                        <a:pt x="474" y="406"/>
                      </a:lnTo>
                      <a:lnTo>
                        <a:pt x="473" y="406"/>
                      </a:lnTo>
                      <a:lnTo>
                        <a:pt x="473" y="405"/>
                      </a:lnTo>
                      <a:lnTo>
                        <a:pt x="472" y="405"/>
                      </a:lnTo>
                      <a:lnTo>
                        <a:pt x="473" y="405"/>
                      </a:lnTo>
                      <a:lnTo>
                        <a:pt x="473" y="404"/>
                      </a:lnTo>
                      <a:lnTo>
                        <a:pt x="473" y="403"/>
                      </a:lnTo>
                      <a:lnTo>
                        <a:pt x="472" y="403"/>
                      </a:lnTo>
                      <a:lnTo>
                        <a:pt x="472" y="404"/>
                      </a:lnTo>
                      <a:lnTo>
                        <a:pt x="471" y="405"/>
                      </a:lnTo>
                      <a:lnTo>
                        <a:pt x="471" y="404"/>
                      </a:lnTo>
                      <a:lnTo>
                        <a:pt x="470" y="403"/>
                      </a:lnTo>
                      <a:lnTo>
                        <a:pt x="471" y="403"/>
                      </a:lnTo>
                      <a:lnTo>
                        <a:pt x="470" y="403"/>
                      </a:lnTo>
                      <a:lnTo>
                        <a:pt x="469" y="403"/>
                      </a:lnTo>
                      <a:lnTo>
                        <a:pt x="469" y="402"/>
                      </a:lnTo>
                      <a:lnTo>
                        <a:pt x="468" y="403"/>
                      </a:lnTo>
                      <a:lnTo>
                        <a:pt x="469" y="403"/>
                      </a:lnTo>
                      <a:lnTo>
                        <a:pt x="468" y="403"/>
                      </a:lnTo>
                      <a:lnTo>
                        <a:pt x="468" y="402"/>
                      </a:lnTo>
                      <a:lnTo>
                        <a:pt x="467" y="403"/>
                      </a:lnTo>
                      <a:lnTo>
                        <a:pt x="467" y="402"/>
                      </a:lnTo>
                      <a:lnTo>
                        <a:pt x="468" y="402"/>
                      </a:lnTo>
                      <a:lnTo>
                        <a:pt x="468" y="401"/>
                      </a:lnTo>
                      <a:lnTo>
                        <a:pt x="467" y="402"/>
                      </a:lnTo>
                      <a:lnTo>
                        <a:pt x="467" y="401"/>
                      </a:lnTo>
                      <a:lnTo>
                        <a:pt x="466" y="400"/>
                      </a:lnTo>
                      <a:lnTo>
                        <a:pt x="466" y="399"/>
                      </a:lnTo>
                      <a:lnTo>
                        <a:pt x="465" y="399"/>
                      </a:lnTo>
                      <a:lnTo>
                        <a:pt x="464" y="400"/>
                      </a:lnTo>
                      <a:lnTo>
                        <a:pt x="464" y="401"/>
                      </a:lnTo>
                      <a:lnTo>
                        <a:pt x="463" y="399"/>
                      </a:lnTo>
                      <a:lnTo>
                        <a:pt x="464" y="398"/>
                      </a:lnTo>
                      <a:lnTo>
                        <a:pt x="464" y="397"/>
                      </a:lnTo>
                      <a:lnTo>
                        <a:pt x="463" y="397"/>
                      </a:lnTo>
                      <a:lnTo>
                        <a:pt x="462" y="397"/>
                      </a:lnTo>
                      <a:lnTo>
                        <a:pt x="462" y="396"/>
                      </a:lnTo>
                      <a:lnTo>
                        <a:pt x="462" y="395"/>
                      </a:lnTo>
                      <a:lnTo>
                        <a:pt x="461" y="395"/>
                      </a:lnTo>
                      <a:lnTo>
                        <a:pt x="460" y="394"/>
                      </a:lnTo>
                      <a:lnTo>
                        <a:pt x="460" y="393"/>
                      </a:lnTo>
                      <a:lnTo>
                        <a:pt x="459" y="393"/>
                      </a:lnTo>
                      <a:lnTo>
                        <a:pt x="459" y="394"/>
                      </a:lnTo>
                      <a:lnTo>
                        <a:pt x="460" y="394"/>
                      </a:lnTo>
                      <a:lnTo>
                        <a:pt x="460" y="395"/>
                      </a:lnTo>
                      <a:lnTo>
                        <a:pt x="459" y="395"/>
                      </a:lnTo>
                      <a:lnTo>
                        <a:pt x="459" y="394"/>
                      </a:lnTo>
                      <a:lnTo>
                        <a:pt x="458" y="392"/>
                      </a:lnTo>
                      <a:lnTo>
                        <a:pt x="458" y="393"/>
                      </a:lnTo>
                      <a:lnTo>
                        <a:pt x="458" y="394"/>
                      </a:lnTo>
                      <a:lnTo>
                        <a:pt x="457" y="394"/>
                      </a:lnTo>
                      <a:lnTo>
                        <a:pt x="457" y="393"/>
                      </a:lnTo>
                      <a:lnTo>
                        <a:pt x="457" y="392"/>
                      </a:lnTo>
                      <a:lnTo>
                        <a:pt x="457" y="391"/>
                      </a:lnTo>
                      <a:lnTo>
                        <a:pt x="456" y="391"/>
                      </a:lnTo>
                      <a:lnTo>
                        <a:pt x="456" y="392"/>
                      </a:lnTo>
                      <a:lnTo>
                        <a:pt x="455" y="392"/>
                      </a:lnTo>
                      <a:lnTo>
                        <a:pt x="454" y="391"/>
                      </a:lnTo>
                      <a:lnTo>
                        <a:pt x="455" y="390"/>
                      </a:lnTo>
                      <a:lnTo>
                        <a:pt x="455" y="389"/>
                      </a:lnTo>
                      <a:lnTo>
                        <a:pt x="454" y="389"/>
                      </a:lnTo>
                      <a:lnTo>
                        <a:pt x="454" y="390"/>
                      </a:lnTo>
                      <a:lnTo>
                        <a:pt x="453" y="390"/>
                      </a:lnTo>
                      <a:lnTo>
                        <a:pt x="453" y="389"/>
                      </a:lnTo>
                      <a:lnTo>
                        <a:pt x="454" y="389"/>
                      </a:lnTo>
                      <a:lnTo>
                        <a:pt x="454" y="388"/>
                      </a:lnTo>
                      <a:lnTo>
                        <a:pt x="455" y="387"/>
                      </a:lnTo>
                      <a:lnTo>
                        <a:pt x="454" y="387"/>
                      </a:lnTo>
                      <a:lnTo>
                        <a:pt x="454" y="388"/>
                      </a:lnTo>
                      <a:lnTo>
                        <a:pt x="454" y="389"/>
                      </a:lnTo>
                      <a:lnTo>
                        <a:pt x="453" y="389"/>
                      </a:lnTo>
                      <a:lnTo>
                        <a:pt x="452" y="388"/>
                      </a:lnTo>
                      <a:lnTo>
                        <a:pt x="452" y="387"/>
                      </a:lnTo>
                      <a:lnTo>
                        <a:pt x="451" y="387"/>
                      </a:lnTo>
                      <a:lnTo>
                        <a:pt x="451" y="386"/>
                      </a:lnTo>
                      <a:lnTo>
                        <a:pt x="452" y="385"/>
                      </a:lnTo>
                      <a:lnTo>
                        <a:pt x="451" y="385"/>
                      </a:lnTo>
                      <a:lnTo>
                        <a:pt x="449" y="384"/>
                      </a:lnTo>
                      <a:lnTo>
                        <a:pt x="448" y="385"/>
                      </a:lnTo>
                      <a:lnTo>
                        <a:pt x="448" y="384"/>
                      </a:lnTo>
                      <a:lnTo>
                        <a:pt x="447" y="384"/>
                      </a:lnTo>
                      <a:lnTo>
                        <a:pt x="445" y="384"/>
                      </a:lnTo>
                      <a:lnTo>
                        <a:pt x="444" y="384"/>
                      </a:lnTo>
                      <a:lnTo>
                        <a:pt x="445" y="383"/>
                      </a:lnTo>
                      <a:lnTo>
                        <a:pt x="444" y="382"/>
                      </a:lnTo>
                      <a:lnTo>
                        <a:pt x="443" y="383"/>
                      </a:lnTo>
                      <a:lnTo>
                        <a:pt x="443" y="384"/>
                      </a:lnTo>
                      <a:lnTo>
                        <a:pt x="444" y="384"/>
                      </a:lnTo>
                      <a:lnTo>
                        <a:pt x="443" y="384"/>
                      </a:lnTo>
                      <a:lnTo>
                        <a:pt x="443" y="385"/>
                      </a:lnTo>
                      <a:lnTo>
                        <a:pt x="443" y="386"/>
                      </a:lnTo>
                      <a:lnTo>
                        <a:pt x="442" y="386"/>
                      </a:lnTo>
                      <a:lnTo>
                        <a:pt x="442" y="387"/>
                      </a:lnTo>
                      <a:lnTo>
                        <a:pt x="441" y="387"/>
                      </a:lnTo>
                      <a:lnTo>
                        <a:pt x="441" y="386"/>
                      </a:lnTo>
                      <a:lnTo>
                        <a:pt x="442" y="385"/>
                      </a:lnTo>
                      <a:lnTo>
                        <a:pt x="442" y="384"/>
                      </a:lnTo>
                      <a:lnTo>
                        <a:pt x="442" y="383"/>
                      </a:lnTo>
                      <a:lnTo>
                        <a:pt x="441" y="382"/>
                      </a:lnTo>
                      <a:lnTo>
                        <a:pt x="440" y="382"/>
                      </a:lnTo>
                      <a:lnTo>
                        <a:pt x="439" y="382"/>
                      </a:lnTo>
                      <a:lnTo>
                        <a:pt x="438" y="382"/>
                      </a:lnTo>
                      <a:lnTo>
                        <a:pt x="438" y="383"/>
                      </a:lnTo>
                      <a:lnTo>
                        <a:pt x="438" y="385"/>
                      </a:lnTo>
                      <a:lnTo>
                        <a:pt x="437" y="385"/>
                      </a:lnTo>
                      <a:lnTo>
                        <a:pt x="437" y="384"/>
                      </a:lnTo>
                      <a:lnTo>
                        <a:pt x="436" y="384"/>
                      </a:lnTo>
                      <a:lnTo>
                        <a:pt x="435" y="383"/>
                      </a:lnTo>
                      <a:lnTo>
                        <a:pt x="435" y="384"/>
                      </a:lnTo>
                      <a:lnTo>
                        <a:pt x="434" y="384"/>
                      </a:lnTo>
                      <a:lnTo>
                        <a:pt x="433" y="384"/>
                      </a:lnTo>
                      <a:lnTo>
                        <a:pt x="432" y="384"/>
                      </a:lnTo>
                      <a:lnTo>
                        <a:pt x="432" y="385"/>
                      </a:lnTo>
                      <a:lnTo>
                        <a:pt x="431" y="385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5"/>
                      </a:lnTo>
                      <a:lnTo>
                        <a:pt x="428" y="386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7" y="387"/>
                      </a:lnTo>
                      <a:lnTo>
                        <a:pt x="427" y="385"/>
                      </a:lnTo>
                      <a:lnTo>
                        <a:pt x="426" y="384"/>
                      </a:lnTo>
                      <a:lnTo>
                        <a:pt x="425" y="385"/>
                      </a:lnTo>
                      <a:lnTo>
                        <a:pt x="425" y="386"/>
                      </a:lnTo>
                      <a:lnTo>
                        <a:pt x="424" y="386"/>
                      </a:lnTo>
                      <a:lnTo>
                        <a:pt x="424" y="385"/>
                      </a:lnTo>
                      <a:lnTo>
                        <a:pt x="425" y="384"/>
                      </a:lnTo>
                      <a:lnTo>
                        <a:pt x="425" y="383"/>
                      </a:lnTo>
                      <a:lnTo>
                        <a:pt x="425" y="382"/>
                      </a:lnTo>
                      <a:lnTo>
                        <a:pt x="424" y="382"/>
                      </a:lnTo>
                      <a:lnTo>
                        <a:pt x="423" y="383"/>
                      </a:lnTo>
                      <a:lnTo>
                        <a:pt x="423" y="382"/>
                      </a:lnTo>
                      <a:lnTo>
                        <a:pt x="422" y="383"/>
                      </a:lnTo>
                      <a:lnTo>
                        <a:pt x="422" y="384"/>
                      </a:lnTo>
                      <a:lnTo>
                        <a:pt x="423" y="384"/>
                      </a:lnTo>
                      <a:lnTo>
                        <a:pt x="423" y="383"/>
                      </a:lnTo>
                      <a:lnTo>
                        <a:pt x="424" y="384"/>
                      </a:lnTo>
                      <a:lnTo>
                        <a:pt x="424" y="385"/>
                      </a:lnTo>
                      <a:lnTo>
                        <a:pt x="423" y="386"/>
                      </a:lnTo>
                      <a:lnTo>
                        <a:pt x="422" y="386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7"/>
                      </a:lnTo>
                      <a:lnTo>
                        <a:pt x="420" y="387"/>
                      </a:lnTo>
                      <a:lnTo>
                        <a:pt x="419" y="386"/>
                      </a:lnTo>
                      <a:lnTo>
                        <a:pt x="418" y="385"/>
                      </a:lnTo>
                      <a:lnTo>
                        <a:pt x="417" y="386"/>
                      </a:lnTo>
                      <a:lnTo>
                        <a:pt x="417" y="385"/>
                      </a:lnTo>
                      <a:lnTo>
                        <a:pt x="416" y="384"/>
                      </a:lnTo>
                      <a:lnTo>
                        <a:pt x="416" y="383"/>
                      </a:lnTo>
                      <a:lnTo>
                        <a:pt x="415" y="383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5" y="384"/>
                      </a:lnTo>
                      <a:lnTo>
                        <a:pt x="415" y="385"/>
                      </a:lnTo>
                      <a:lnTo>
                        <a:pt x="414" y="385"/>
                      </a:lnTo>
                      <a:lnTo>
                        <a:pt x="414" y="384"/>
                      </a:lnTo>
                      <a:lnTo>
                        <a:pt x="413" y="384"/>
                      </a:lnTo>
                      <a:lnTo>
                        <a:pt x="412" y="384"/>
                      </a:lnTo>
                      <a:lnTo>
                        <a:pt x="411" y="385"/>
                      </a:lnTo>
                      <a:lnTo>
                        <a:pt x="410" y="385"/>
                      </a:lnTo>
                      <a:lnTo>
                        <a:pt x="409" y="385"/>
                      </a:lnTo>
                      <a:lnTo>
                        <a:pt x="409" y="386"/>
                      </a:lnTo>
                      <a:lnTo>
                        <a:pt x="408" y="386"/>
                      </a:lnTo>
                      <a:lnTo>
                        <a:pt x="408" y="387"/>
                      </a:lnTo>
                      <a:lnTo>
                        <a:pt x="407" y="387"/>
                      </a:lnTo>
                      <a:lnTo>
                        <a:pt x="407" y="388"/>
                      </a:lnTo>
                      <a:lnTo>
                        <a:pt x="407" y="389"/>
                      </a:lnTo>
                      <a:lnTo>
                        <a:pt x="406" y="390"/>
                      </a:lnTo>
                      <a:lnTo>
                        <a:pt x="407" y="391"/>
                      </a:lnTo>
                      <a:lnTo>
                        <a:pt x="407" y="392"/>
                      </a:lnTo>
                      <a:lnTo>
                        <a:pt x="406" y="392"/>
                      </a:lnTo>
                      <a:lnTo>
                        <a:pt x="407" y="392"/>
                      </a:lnTo>
                      <a:lnTo>
                        <a:pt x="407" y="393"/>
                      </a:lnTo>
                      <a:lnTo>
                        <a:pt x="407" y="392"/>
                      </a:lnTo>
                      <a:lnTo>
                        <a:pt x="406" y="393"/>
                      </a:lnTo>
                      <a:lnTo>
                        <a:pt x="406" y="392"/>
                      </a:lnTo>
                      <a:lnTo>
                        <a:pt x="405" y="392"/>
                      </a:lnTo>
                      <a:lnTo>
                        <a:pt x="404" y="391"/>
                      </a:lnTo>
                      <a:lnTo>
                        <a:pt x="404" y="390"/>
                      </a:lnTo>
                      <a:lnTo>
                        <a:pt x="403" y="390"/>
                      </a:lnTo>
                      <a:lnTo>
                        <a:pt x="404" y="389"/>
                      </a:lnTo>
                      <a:lnTo>
                        <a:pt x="403" y="388"/>
                      </a:lnTo>
                      <a:lnTo>
                        <a:pt x="403" y="387"/>
                      </a:lnTo>
                      <a:lnTo>
                        <a:pt x="402" y="387"/>
                      </a:lnTo>
                      <a:lnTo>
                        <a:pt x="402" y="386"/>
                      </a:lnTo>
                      <a:lnTo>
                        <a:pt x="400" y="385"/>
                      </a:lnTo>
                      <a:lnTo>
                        <a:pt x="400" y="384"/>
                      </a:lnTo>
                      <a:lnTo>
                        <a:pt x="400" y="385"/>
                      </a:lnTo>
                      <a:lnTo>
                        <a:pt x="399" y="385"/>
                      </a:lnTo>
                      <a:lnTo>
                        <a:pt x="397" y="385"/>
                      </a:lnTo>
                      <a:lnTo>
                        <a:pt x="397" y="384"/>
                      </a:lnTo>
                      <a:lnTo>
                        <a:pt x="396" y="383"/>
                      </a:lnTo>
                      <a:lnTo>
                        <a:pt x="396" y="382"/>
                      </a:lnTo>
                      <a:lnTo>
                        <a:pt x="395" y="381"/>
                      </a:lnTo>
                      <a:lnTo>
                        <a:pt x="395" y="382"/>
                      </a:lnTo>
                      <a:lnTo>
                        <a:pt x="395" y="381"/>
                      </a:lnTo>
                      <a:lnTo>
                        <a:pt x="394" y="381"/>
                      </a:lnTo>
                      <a:lnTo>
                        <a:pt x="394" y="380"/>
                      </a:lnTo>
                      <a:lnTo>
                        <a:pt x="393" y="380"/>
                      </a:lnTo>
                      <a:lnTo>
                        <a:pt x="393" y="381"/>
                      </a:lnTo>
                      <a:lnTo>
                        <a:pt x="392" y="381"/>
                      </a:lnTo>
                      <a:lnTo>
                        <a:pt x="391" y="380"/>
                      </a:lnTo>
                      <a:lnTo>
                        <a:pt x="390" y="381"/>
                      </a:lnTo>
                      <a:lnTo>
                        <a:pt x="388" y="381"/>
                      </a:lnTo>
                      <a:lnTo>
                        <a:pt x="387" y="381"/>
                      </a:lnTo>
                      <a:lnTo>
                        <a:pt x="387" y="382"/>
                      </a:lnTo>
                      <a:lnTo>
                        <a:pt x="386" y="382"/>
                      </a:lnTo>
                      <a:lnTo>
                        <a:pt x="386" y="381"/>
                      </a:lnTo>
                      <a:lnTo>
                        <a:pt x="386" y="380"/>
                      </a:lnTo>
                      <a:lnTo>
                        <a:pt x="385" y="379"/>
                      </a:lnTo>
                      <a:lnTo>
                        <a:pt x="385" y="378"/>
                      </a:lnTo>
                      <a:lnTo>
                        <a:pt x="384" y="378"/>
                      </a:lnTo>
                      <a:lnTo>
                        <a:pt x="382" y="380"/>
                      </a:lnTo>
                      <a:lnTo>
                        <a:pt x="382" y="381"/>
                      </a:lnTo>
                      <a:lnTo>
                        <a:pt x="382" y="382"/>
                      </a:lnTo>
                      <a:lnTo>
                        <a:pt x="383" y="382"/>
                      </a:lnTo>
                      <a:lnTo>
                        <a:pt x="384" y="382"/>
                      </a:lnTo>
                      <a:lnTo>
                        <a:pt x="385" y="382"/>
                      </a:lnTo>
                      <a:lnTo>
                        <a:pt x="386" y="382"/>
                      </a:lnTo>
                      <a:lnTo>
                        <a:pt x="386" y="383"/>
                      </a:lnTo>
                      <a:lnTo>
                        <a:pt x="386" y="384"/>
                      </a:lnTo>
                      <a:lnTo>
                        <a:pt x="385" y="384"/>
                      </a:lnTo>
                      <a:lnTo>
                        <a:pt x="384" y="384"/>
                      </a:lnTo>
                      <a:lnTo>
                        <a:pt x="382" y="385"/>
                      </a:lnTo>
                      <a:lnTo>
                        <a:pt x="381" y="385"/>
                      </a:lnTo>
                      <a:lnTo>
                        <a:pt x="380" y="384"/>
                      </a:lnTo>
                      <a:lnTo>
                        <a:pt x="379" y="384"/>
                      </a:lnTo>
                      <a:lnTo>
                        <a:pt x="378" y="384"/>
                      </a:lnTo>
                      <a:lnTo>
                        <a:pt x="377" y="385"/>
                      </a:lnTo>
                      <a:lnTo>
                        <a:pt x="377" y="386"/>
                      </a:lnTo>
                      <a:lnTo>
                        <a:pt x="377" y="387"/>
                      </a:lnTo>
                      <a:lnTo>
                        <a:pt x="376" y="387"/>
                      </a:lnTo>
                      <a:lnTo>
                        <a:pt x="375" y="388"/>
                      </a:lnTo>
                      <a:lnTo>
                        <a:pt x="376" y="388"/>
                      </a:lnTo>
                      <a:lnTo>
                        <a:pt x="376" y="390"/>
                      </a:lnTo>
                      <a:lnTo>
                        <a:pt x="376" y="391"/>
                      </a:lnTo>
                      <a:lnTo>
                        <a:pt x="375" y="391"/>
                      </a:lnTo>
                      <a:lnTo>
                        <a:pt x="373" y="392"/>
                      </a:lnTo>
                      <a:lnTo>
                        <a:pt x="372" y="395"/>
                      </a:lnTo>
                      <a:lnTo>
                        <a:pt x="371" y="396"/>
                      </a:lnTo>
                      <a:lnTo>
                        <a:pt x="369" y="397"/>
                      </a:lnTo>
                      <a:lnTo>
                        <a:pt x="368" y="398"/>
                      </a:lnTo>
                      <a:lnTo>
                        <a:pt x="368" y="399"/>
                      </a:lnTo>
                      <a:lnTo>
                        <a:pt x="369" y="401"/>
                      </a:lnTo>
                      <a:lnTo>
                        <a:pt x="369" y="402"/>
                      </a:lnTo>
                      <a:lnTo>
                        <a:pt x="367" y="403"/>
                      </a:lnTo>
                      <a:lnTo>
                        <a:pt x="366" y="403"/>
                      </a:lnTo>
                      <a:lnTo>
                        <a:pt x="366" y="402"/>
                      </a:lnTo>
                      <a:lnTo>
                        <a:pt x="366" y="401"/>
                      </a:lnTo>
                      <a:lnTo>
                        <a:pt x="366" y="400"/>
                      </a:lnTo>
                      <a:lnTo>
                        <a:pt x="365" y="400"/>
                      </a:lnTo>
                      <a:lnTo>
                        <a:pt x="364" y="400"/>
                      </a:lnTo>
                      <a:lnTo>
                        <a:pt x="363" y="400"/>
                      </a:lnTo>
                      <a:lnTo>
                        <a:pt x="362" y="400"/>
                      </a:lnTo>
                      <a:lnTo>
                        <a:pt x="360" y="401"/>
                      </a:lnTo>
                      <a:lnTo>
                        <a:pt x="358" y="402"/>
                      </a:lnTo>
                      <a:lnTo>
                        <a:pt x="358" y="404"/>
                      </a:lnTo>
                      <a:lnTo>
                        <a:pt x="357" y="405"/>
                      </a:lnTo>
                      <a:lnTo>
                        <a:pt x="356" y="404"/>
                      </a:lnTo>
                      <a:lnTo>
                        <a:pt x="356" y="402"/>
                      </a:lnTo>
                      <a:lnTo>
                        <a:pt x="355" y="401"/>
                      </a:lnTo>
                      <a:lnTo>
                        <a:pt x="354" y="401"/>
                      </a:lnTo>
                      <a:lnTo>
                        <a:pt x="353" y="403"/>
                      </a:lnTo>
                      <a:lnTo>
                        <a:pt x="353" y="404"/>
                      </a:lnTo>
                      <a:lnTo>
                        <a:pt x="353" y="405"/>
                      </a:lnTo>
                      <a:lnTo>
                        <a:pt x="352" y="406"/>
                      </a:lnTo>
                      <a:lnTo>
                        <a:pt x="351" y="406"/>
                      </a:lnTo>
                      <a:lnTo>
                        <a:pt x="350" y="406"/>
                      </a:lnTo>
                      <a:lnTo>
                        <a:pt x="351" y="404"/>
                      </a:lnTo>
                      <a:lnTo>
                        <a:pt x="351" y="403"/>
                      </a:lnTo>
                      <a:lnTo>
                        <a:pt x="351" y="402"/>
                      </a:lnTo>
                      <a:lnTo>
                        <a:pt x="350" y="402"/>
                      </a:lnTo>
                      <a:lnTo>
                        <a:pt x="349" y="400"/>
                      </a:lnTo>
                      <a:lnTo>
                        <a:pt x="348" y="400"/>
                      </a:lnTo>
                      <a:lnTo>
                        <a:pt x="347" y="401"/>
                      </a:lnTo>
                      <a:lnTo>
                        <a:pt x="348" y="402"/>
                      </a:lnTo>
                      <a:lnTo>
                        <a:pt x="348" y="403"/>
                      </a:lnTo>
                      <a:lnTo>
                        <a:pt x="348" y="404"/>
                      </a:lnTo>
                      <a:lnTo>
                        <a:pt x="348" y="405"/>
                      </a:lnTo>
                      <a:lnTo>
                        <a:pt x="347" y="405"/>
                      </a:lnTo>
                      <a:lnTo>
                        <a:pt x="346" y="404"/>
                      </a:lnTo>
                      <a:lnTo>
                        <a:pt x="345" y="403"/>
                      </a:lnTo>
                      <a:lnTo>
                        <a:pt x="344" y="403"/>
                      </a:lnTo>
                      <a:lnTo>
                        <a:pt x="344" y="402"/>
                      </a:lnTo>
                      <a:lnTo>
                        <a:pt x="344" y="401"/>
                      </a:lnTo>
                      <a:lnTo>
                        <a:pt x="343" y="400"/>
                      </a:lnTo>
                      <a:lnTo>
                        <a:pt x="342" y="399"/>
                      </a:lnTo>
                      <a:lnTo>
                        <a:pt x="337" y="401"/>
                      </a:lnTo>
                      <a:lnTo>
                        <a:pt x="336" y="400"/>
                      </a:lnTo>
                      <a:lnTo>
                        <a:pt x="335" y="400"/>
                      </a:lnTo>
                      <a:lnTo>
                        <a:pt x="334" y="399"/>
                      </a:lnTo>
                      <a:lnTo>
                        <a:pt x="334" y="400"/>
                      </a:lnTo>
                      <a:lnTo>
                        <a:pt x="333" y="401"/>
                      </a:lnTo>
                      <a:lnTo>
                        <a:pt x="333" y="402"/>
                      </a:lnTo>
                      <a:lnTo>
                        <a:pt x="332" y="402"/>
                      </a:lnTo>
                      <a:lnTo>
                        <a:pt x="332" y="403"/>
                      </a:lnTo>
                      <a:lnTo>
                        <a:pt x="332" y="404"/>
                      </a:lnTo>
                      <a:lnTo>
                        <a:pt x="331" y="403"/>
                      </a:lnTo>
                      <a:lnTo>
                        <a:pt x="330" y="404"/>
                      </a:lnTo>
                      <a:lnTo>
                        <a:pt x="329" y="404"/>
                      </a:lnTo>
                      <a:lnTo>
                        <a:pt x="328" y="404"/>
                      </a:lnTo>
                      <a:lnTo>
                        <a:pt x="327" y="404"/>
                      </a:lnTo>
                      <a:lnTo>
                        <a:pt x="326" y="404"/>
                      </a:lnTo>
                      <a:lnTo>
                        <a:pt x="326" y="405"/>
                      </a:lnTo>
                      <a:lnTo>
                        <a:pt x="325" y="405"/>
                      </a:lnTo>
                      <a:lnTo>
                        <a:pt x="324" y="405"/>
                      </a:lnTo>
                      <a:lnTo>
                        <a:pt x="323" y="406"/>
                      </a:lnTo>
                      <a:lnTo>
                        <a:pt x="322" y="405"/>
                      </a:lnTo>
                      <a:lnTo>
                        <a:pt x="321" y="406"/>
                      </a:lnTo>
                      <a:lnTo>
                        <a:pt x="321" y="407"/>
                      </a:lnTo>
                      <a:lnTo>
                        <a:pt x="320" y="407"/>
                      </a:lnTo>
                      <a:lnTo>
                        <a:pt x="320" y="408"/>
                      </a:lnTo>
                      <a:lnTo>
                        <a:pt x="319" y="408"/>
                      </a:lnTo>
                      <a:lnTo>
                        <a:pt x="318" y="408"/>
                      </a:lnTo>
                      <a:lnTo>
                        <a:pt x="318" y="409"/>
                      </a:lnTo>
                      <a:lnTo>
                        <a:pt x="317" y="409"/>
                      </a:lnTo>
                      <a:lnTo>
                        <a:pt x="317" y="410"/>
                      </a:lnTo>
                      <a:lnTo>
                        <a:pt x="317" y="411"/>
                      </a:lnTo>
                      <a:lnTo>
                        <a:pt x="316" y="412"/>
                      </a:lnTo>
                      <a:lnTo>
                        <a:pt x="316" y="413"/>
                      </a:lnTo>
                      <a:lnTo>
                        <a:pt x="317" y="413"/>
                      </a:lnTo>
                      <a:lnTo>
                        <a:pt x="316" y="414"/>
                      </a:lnTo>
                      <a:lnTo>
                        <a:pt x="315" y="414"/>
                      </a:lnTo>
                      <a:lnTo>
                        <a:pt x="314" y="415"/>
                      </a:lnTo>
                      <a:lnTo>
                        <a:pt x="315" y="416"/>
                      </a:lnTo>
                      <a:lnTo>
                        <a:pt x="314" y="416"/>
                      </a:lnTo>
                      <a:lnTo>
                        <a:pt x="313" y="416"/>
                      </a:lnTo>
                      <a:lnTo>
                        <a:pt x="313" y="417"/>
                      </a:lnTo>
                      <a:lnTo>
                        <a:pt x="312" y="418"/>
                      </a:lnTo>
                      <a:lnTo>
                        <a:pt x="313" y="419"/>
                      </a:lnTo>
                      <a:lnTo>
                        <a:pt x="313" y="420"/>
                      </a:lnTo>
                      <a:lnTo>
                        <a:pt x="314" y="420"/>
                      </a:lnTo>
                      <a:lnTo>
                        <a:pt x="314" y="421"/>
                      </a:lnTo>
                      <a:lnTo>
                        <a:pt x="314" y="422"/>
                      </a:lnTo>
                      <a:lnTo>
                        <a:pt x="315" y="422"/>
                      </a:lnTo>
                      <a:lnTo>
                        <a:pt x="316" y="422"/>
                      </a:lnTo>
                      <a:lnTo>
                        <a:pt x="316" y="423"/>
                      </a:lnTo>
                      <a:lnTo>
                        <a:pt x="315" y="423"/>
                      </a:lnTo>
                      <a:lnTo>
                        <a:pt x="315" y="424"/>
                      </a:lnTo>
                      <a:lnTo>
                        <a:pt x="316" y="424"/>
                      </a:lnTo>
                      <a:lnTo>
                        <a:pt x="315" y="424"/>
                      </a:lnTo>
                      <a:lnTo>
                        <a:pt x="315" y="425"/>
                      </a:lnTo>
                      <a:lnTo>
                        <a:pt x="315" y="426"/>
                      </a:lnTo>
                      <a:lnTo>
                        <a:pt x="315" y="425"/>
                      </a:lnTo>
                      <a:lnTo>
                        <a:pt x="314" y="425"/>
                      </a:lnTo>
                      <a:lnTo>
                        <a:pt x="314" y="426"/>
                      </a:lnTo>
                      <a:lnTo>
                        <a:pt x="314" y="427"/>
                      </a:lnTo>
                      <a:lnTo>
                        <a:pt x="315" y="427"/>
                      </a:lnTo>
                      <a:lnTo>
                        <a:pt x="315" y="428"/>
                      </a:lnTo>
                      <a:lnTo>
                        <a:pt x="316" y="428"/>
                      </a:lnTo>
                      <a:lnTo>
                        <a:pt x="316" y="429"/>
                      </a:lnTo>
                      <a:lnTo>
                        <a:pt x="316" y="431"/>
                      </a:lnTo>
                      <a:lnTo>
                        <a:pt x="317" y="431"/>
                      </a:lnTo>
                      <a:lnTo>
                        <a:pt x="318" y="432"/>
                      </a:lnTo>
                      <a:lnTo>
                        <a:pt x="318" y="433"/>
                      </a:lnTo>
                      <a:lnTo>
                        <a:pt x="318" y="434"/>
                      </a:lnTo>
                      <a:lnTo>
                        <a:pt x="319" y="434"/>
                      </a:lnTo>
                      <a:lnTo>
                        <a:pt x="318" y="434"/>
                      </a:lnTo>
                      <a:lnTo>
                        <a:pt x="318" y="435"/>
                      </a:lnTo>
                      <a:lnTo>
                        <a:pt x="318" y="436"/>
                      </a:lnTo>
                      <a:lnTo>
                        <a:pt x="318" y="437"/>
                      </a:lnTo>
                      <a:lnTo>
                        <a:pt x="317" y="437"/>
                      </a:lnTo>
                      <a:lnTo>
                        <a:pt x="317" y="438"/>
                      </a:lnTo>
                      <a:lnTo>
                        <a:pt x="317" y="439"/>
                      </a:lnTo>
                      <a:lnTo>
                        <a:pt x="317" y="440"/>
                      </a:lnTo>
                      <a:lnTo>
                        <a:pt x="316" y="440"/>
                      </a:lnTo>
                      <a:lnTo>
                        <a:pt x="315" y="440"/>
                      </a:lnTo>
                      <a:lnTo>
                        <a:pt x="314" y="440"/>
                      </a:lnTo>
                      <a:lnTo>
                        <a:pt x="314" y="441"/>
                      </a:lnTo>
                      <a:lnTo>
                        <a:pt x="313" y="441"/>
                      </a:lnTo>
                      <a:lnTo>
                        <a:pt x="312" y="441"/>
                      </a:lnTo>
                      <a:lnTo>
                        <a:pt x="312" y="442"/>
                      </a:lnTo>
                      <a:lnTo>
                        <a:pt x="312" y="443"/>
                      </a:lnTo>
                      <a:lnTo>
                        <a:pt x="312" y="442"/>
                      </a:lnTo>
                      <a:lnTo>
                        <a:pt x="311" y="443"/>
                      </a:lnTo>
                      <a:lnTo>
                        <a:pt x="310" y="443"/>
                      </a:lnTo>
                      <a:lnTo>
                        <a:pt x="310" y="442"/>
                      </a:lnTo>
                      <a:lnTo>
                        <a:pt x="310" y="443"/>
                      </a:lnTo>
                      <a:lnTo>
                        <a:pt x="309" y="442"/>
                      </a:lnTo>
                      <a:lnTo>
                        <a:pt x="308" y="443"/>
                      </a:lnTo>
                      <a:lnTo>
                        <a:pt x="308" y="442"/>
                      </a:lnTo>
                      <a:lnTo>
                        <a:pt x="307" y="442"/>
                      </a:lnTo>
                      <a:lnTo>
                        <a:pt x="306" y="442"/>
                      </a:lnTo>
                      <a:lnTo>
                        <a:pt x="305" y="442"/>
                      </a:lnTo>
                      <a:lnTo>
                        <a:pt x="304" y="443"/>
                      </a:lnTo>
                      <a:lnTo>
                        <a:pt x="303" y="443"/>
                      </a:lnTo>
                      <a:lnTo>
                        <a:pt x="302" y="443"/>
                      </a:lnTo>
                      <a:lnTo>
                        <a:pt x="301" y="444"/>
                      </a:lnTo>
                      <a:lnTo>
                        <a:pt x="300" y="444"/>
                      </a:lnTo>
                      <a:lnTo>
                        <a:pt x="300" y="445"/>
                      </a:lnTo>
                      <a:lnTo>
                        <a:pt x="301" y="445"/>
                      </a:lnTo>
                      <a:lnTo>
                        <a:pt x="301" y="446"/>
                      </a:lnTo>
                      <a:lnTo>
                        <a:pt x="301" y="447"/>
                      </a:lnTo>
                      <a:lnTo>
                        <a:pt x="301" y="448"/>
                      </a:lnTo>
                      <a:lnTo>
                        <a:pt x="300" y="448"/>
                      </a:lnTo>
                      <a:lnTo>
                        <a:pt x="299" y="449"/>
                      </a:lnTo>
                      <a:lnTo>
                        <a:pt x="299" y="448"/>
                      </a:lnTo>
                      <a:lnTo>
                        <a:pt x="300" y="448"/>
                      </a:lnTo>
                      <a:lnTo>
                        <a:pt x="300" y="447"/>
                      </a:lnTo>
                      <a:lnTo>
                        <a:pt x="299" y="446"/>
                      </a:lnTo>
                      <a:lnTo>
                        <a:pt x="298" y="446"/>
                      </a:lnTo>
                      <a:lnTo>
                        <a:pt x="297" y="444"/>
                      </a:lnTo>
                      <a:lnTo>
                        <a:pt x="297" y="443"/>
                      </a:lnTo>
                      <a:lnTo>
                        <a:pt x="296" y="443"/>
                      </a:lnTo>
                      <a:lnTo>
                        <a:pt x="296" y="442"/>
                      </a:lnTo>
                      <a:lnTo>
                        <a:pt x="296" y="441"/>
                      </a:lnTo>
                      <a:lnTo>
                        <a:pt x="295" y="441"/>
                      </a:lnTo>
                      <a:lnTo>
                        <a:pt x="296" y="441"/>
                      </a:lnTo>
                      <a:lnTo>
                        <a:pt x="296" y="440"/>
                      </a:lnTo>
                      <a:lnTo>
                        <a:pt x="295" y="440"/>
                      </a:lnTo>
                      <a:lnTo>
                        <a:pt x="295" y="439"/>
                      </a:lnTo>
                      <a:lnTo>
                        <a:pt x="294" y="438"/>
                      </a:lnTo>
                      <a:lnTo>
                        <a:pt x="293" y="439"/>
                      </a:lnTo>
                      <a:lnTo>
                        <a:pt x="293" y="438"/>
                      </a:lnTo>
                      <a:lnTo>
                        <a:pt x="292" y="438"/>
                      </a:lnTo>
                      <a:lnTo>
                        <a:pt x="293" y="437"/>
                      </a:lnTo>
                      <a:lnTo>
                        <a:pt x="293" y="436"/>
                      </a:lnTo>
                      <a:lnTo>
                        <a:pt x="292" y="435"/>
                      </a:lnTo>
                      <a:lnTo>
                        <a:pt x="291" y="434"/>
                      </a:lnTo>
                      <a:lnTo>
                        <a:pt x="290" y="435"/>
                      </a:lnTo>
                      <a:lnTo>
                        <a:pt x="289" y="435"/>
                      </a:lnTo>
                      <a:lnTo>
                        <a:pt x="288" y="434"/>
                      </a:lnTo>
                      <a:lnTo>
                        <a:pt x="287" y="435"/>
                      </a:lnTo>
                      <a:lnTo>
                        <a:pt x="287" y="434"/>
                      </a:lnTo>
                      <a:lnTo>
                        <a:pt x="286" y="434"/>
                      </a:lnTo>
                      <a:lnTo>
                        <a:pt x="285" y="434"/>
                      </a:lnTo>
                      <a:lnTo>
                        <a:pt x="284" y="434"/>
                      </a:lnTo>
                      <a:lnTo>
                        <a:pt x="283" y="434"/>
                      </a:lnTo>
                      <a:lnTo>
                        <a:pt x="283" y="433"/>
                      </a:lnTo>
                      <a:lnTo>
                        <a:pt x="283" y="434"/>
                      </a:lnTo>
                      <a:lnTo>
                        <a:pt x="282" y="434"/>
                      </a:lnTo>
                      <a:lnTo>
                        <a:pt x="281" y="434"/>
                      </a:lnTo>
                      <a:lnTo>
                        <a:pt x="280" y="434"/>
                      </a:lnTo>
                      <a:lnTo>
                        <a:pt x="279" y="434"/>
                      </a:lnTo>
                      <a:lnTo>
                        <a:pt x="279" y="433"/>
                      </a:lnTo>
                      <a:lnTo>
                        <a:pt x="278" y="433"/>
                      </a:lnTo>
                      <a:lnTo>
                        <a:pt x="278" y="432"/>
                      </a:lnTo>
                      <a:lnTo>
                        <a:pt x="277" y="432"/>
                      </a:lnTo>
                      <a:lnTo>
                        <a:pt x="277" y="431"/>
                      </a:lnTo>
                      <a:lnTo>
                        <a:pt x="276" y="430"/>
                      </a:lnTo>
                      <a:lnTo>
                        <a:pt x="276" y="431"/>
                      </a:lnTo>
                      <a:lnTo>
                        <a:pt x="275" y="432"/>
                      </a:lnTo>
                      <a:lnTo>
                        <a:pt x="274" y="433"/>
                      </a:lnTo>
                      <a:lnTo>
                        <a:pt x="273" y="433"/>
                      </a:lnTo>
                      <a:lnTo>
                        <a:pt x="272" y="433"/>
                      </a:lnTo>
                      <a:lnTo>
                        <a:pt x="271" y="432"/>
                      </a:lnTo>
                      <a:lnTo>
                        <a:pt x="270" y="432"/>
                      </a:lnTo>
                      <a:lnTo>
                        <a:pt x="269" y="433"/>
                      </a:lnTo>
                      <a:lnTo>
                        <a:pt x="270" y="433"/>
                      </a:lnTo>
                      <a:lnTo>
                        <a:pt x="269" y="433"/>
                      </a:lnTo>
                      <a:lnTo>
                        <a:pt x="268" y="433"/>
                      </a:lnTo>
                      <a:lnTo>
                        <a:pt x="267" y="433"/>
                      </a:lnTo>
                      <a:lnTo>
                        <a:pt x="266" y="433"/>
                      </a:lnTo>
                      <a:lnTo>
                        <a:pt x="265" y="433"/>
                      </a:lnTo>
                      <a:lnTo>
                        <a:pt x="264" y="433"/>
                      </a:lnTo>
                      <a:lnTo>
                        <a:pt x="263" y="433"/>
                      </a:lnTo>
                      <a:lnTo>
                        <a:pt x="262" y="432"/>
                      </a:lnTo>
                      <a:lnTo>
                        <a:pt x="259" y="433"/>
                      </a:lnTo>
                      <a:lnTo>
                        <a:pt x="259" y="434"/>
                      </a:lnTo>
                      <a:lnTo>
                        <a:pt x="259" y="433"/>
                      </a:lnTo>
                      <a:lnTo>
                        <a:pt x="258" y="433"/>
                      </a:lnTo>
                      <a:lnTo>
                        <a:pt x="257" y="434"/>
                      </a:lnTo>
                      <a:lnTo>
                        <a:pt x="256" y="434"/>
                      </a:lnTo>
                      <a:lnTo>
                        <a:pt x="256" y="433"/>
                      </a:lnTo>
                      <a:lnTo>
                        <a:pt x="255" y="432"/>
                      </a:lnTo>
                      <a:lnTo>
                        <a:pt x="254" y="432"/>
                      </a:lnTo>
                      <a:lnTo>
                        <a:pt x="252" y="432"/>
                      </a:lnTo>
                      <a:lnTo>
                        <a:pt x="251" y="432"/>
                      </a:lnTo>
                      <a:lnTo>
                        <a:pt x="250" y="431"/>
                      </a:lnTo>
                      <a:lnTo>
                        <a:pt x="250" y="430"/>
                      </a:lnTo>
                      <a:lnTo>
                        <a:pt x="249" y="430"/>
                      </a:lnTo>
                      <a:lnTo>
                        <a:pt x="249" y="431"/>
                      </a:lnTo>
                      <a:lnTo>
                        <a:pt x="248" y="431"/>
                      </a:lnTo>
                      <a:lnTo>
                        <a:pt x="248" y="430"/>
                      </a:lnTo>
                      <a:lnTo>
                        <a:pt x="247" y="430"/>
                      </a:lnTo>
                      <a:lnTo>
                        <a:pt x="246" y="430"/>
                      </a:lnTo>
                      <a:lnTo>
                        <a:pt x="244" y="430"/>
                      </a:lnTo>
                      <a:lnTo>
                        <a:pt x="243" y="430"/>
                      </a:lnTo>
                      <a:lnTo>
                        <a:pt x="243" y="429"/>
                      </a:lnTo>
                      <a:lnTo>
                        <a:pt x="243" y="428"/>
                      </a:lnTo>
                      <a:lnTo>
                        <a:pt x="242" y="428"/>
                      </a:lnTo>
                      <a:lnTo>
                        <a:pt x="242" y="427"/>
                      </a:lnTo>
                      <a:lnTo>
                        <a:pt x="241" y="426"/>
                      </a:lnTo>
                      <a:lnTo>
                        <a:pt x="240" y="426"/>
                      </a:lnTo>
                      <a:lnTo>
                        <a:pt x="240" y="425"/>
                      </a:lnTo>
                      <a:lnTo>
                        <a:pt x="239" y="425"/>
                      </a:lnTo>
                      <a:lnTo>
                        <a:pt x="239" y="426"/>
                      </a:lnTo>
                      <a:lnTo>
                        <a:pt x="238" y="425"/>
                      </a:lnTo>
                      <a:lnTo>
                        <a:pt x="237" y="425"/>
                      </a:lnTo>
                      <a:lnTo>
                        <a:pt x="237" y="424"/>
                      </a:lnTo>
                      <a:lnTo>
                        <a:pt x="237" y="423"/>
                      </a:lnTo>
                      <a:lnTo>
                        <a:pt x="236" y="424"/>
                      </a:lnTo>
                      <a:lnTo>
                        <a:pt x="236" y="423"/>
                      </a:lnTo>
                      <a:lnTo>
                        <a:pt x="236" y="422"/>
                      </a:lnTo>
                      <a:lnTo>
                        <a:pt x="236" y="421"/>
                      </a:lnTo>
                      <a:lnTo>
                        <a:pt x="236" y="420"/>
                      </a:lnTo>
                      <a:lnTo>
                        <a:pt x="234" y="419"/>
                      </a:lnTo>
                      <a:lnTo>
                        <a:pt x="234" y="420"/>
                      </a:lnTo>
                      <a:lnTo>
                        <a:pt x="233" y="420"/>
                      </a:lnTo>
                      <a:lnTo>
                        <a:pt x="233" y="419"/>
                      </a:lnTo>
                      <a:lnTo>
                        <a:pt x="232" y="419"/>
                      </a:lnTo>
                      <a:lnTo>
                        <a:pt x="231" y="419"/>
                      </a:lnTo>
                      <a:lnTo>
                        <a:pt x="230" y="419"/>
                      </a:lnTo>
                      <a:lnTo>
                        <a:pt x="229" y="418"/>
                      </a:lnTo>
                      <a:lnTo>
                        <a:pt x="228" y="417"/>
                      </a:lnTo>
                      <a:lnTo>
                        <a:pt x="228" y="416"/>
                      </a:lnTo>
                      <a:lnTo>
                        <a:pt x="227" y="416"/>
                      </a:lnTo>
                      <a:lnTo>
                        <a:pt x="226" y="417"/>
                      </a:lnTo>
                      <a:lnTo>
                        <a:pt x="224" y="418"/>
                      </a:lnTo>
                      <a:lnTo>
                        <a:pt x="223" y="418"/>
                      </a:lnTo>
                      <a:lnTo>
                        <a:pt x="222" y="418"/>
                      </a:lnTo>
                      <a:lnTo>
                        <a:pt x="222" y="417"/>
                      </a:lnTo>
                      <a:lnTo>
                        <a:pt x="221" y="417"/>
                      </a:lnTo>
                      <a:lnTo>
                        <a:pt x="220" y="417"/>
                      </a:lnTo>
                      <a:lnTo>
                        <a:pt x="219" y="417"/>
                      </a:lnTo>
                      <a:lnTo>
                        <a:pt x="218" y="417"/>
                      </a:lnTo>
                      <a:lnTo>
                        <a:pt x="217" y="416"/>
                      </a:lnTo>
                      <a:lnTo>
                        <a:pt x="216" y="415"/>
                      </a:lnTo>
                      <a:lnTo>
                        <a:pt x="215" y="415"/>
                      </a:lnTo>
                      <a:lnTo>
                        <a:pt x="214" y="415"/>
                      </a:lnTo>
                      <a:lnTo>
                        <a:pt x="213" y="415"/>
                      </a:lnTo>
                      <a:lnTo>
                        <a:pt x="213" y="414"/>
                      </a:lnTo>
                      <a:lnTo>
                        <a:pt x="212" y="414"/>
                      </a:lnTo>
                      <a:lnTo>
                        <a:pt x="212" y="415"/>
                      </a:lnTo>
                      <a:lnTo>
                        <a:pt x="211" y="414"/>
                      </a:lnTo>
                      <a:lnTo>
                        <a:pt x="210" y="414"/>
                      </a:lnTo>
                      <a:lnTo>
                        <a:pt x="209" y="415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6" y="413"/>
                      </a:lnTo>
                      <a:lnTo>
                        <a:pt x="206" y="414"/>
                      </a:lnTo>
                      <a:lnTo>
                        <a:pt x="205" y="414"/>
                      </a:lnTo>
                      <a:lnTo>
                        <a:pt x="204" y="414"/>
                      </a:lnTo>
                      <a:lnTo>
                        <a:pt x="203" y="414"/>
                      </a:lnTo>
                      <a:lnTo>
                        <a:pt x="202" y="414"/>
                      </a:lnTo>
                      <a:lnTo>
                        <a:pt x="201" y="414"/>
                      </a:lnTo>
                      <a:lnTo>
                        <a:pt x="201" y="413"/>
                      </a:lnTo>
                      <a:lnTo>
                        <a:pt x="200" y="412"/>
                      </a:lnTo>
                      <a:lnTo>
                        <a:pt x="199" y="412"/>
                      </a:lnTo>
                      <a:lnTo>
                        <a:pt x="198" y="412"/>
                      </a:lnTo>
                      <a:lnTo>
                        <a:pt x="198" y="411"/>
                      </a:lnTo>
                      <a:lnTo>
                        <a:pt x="197" y="411"/>
                      </a:lnTo>
                      <a:lnTo>
                        <a:pt x="196" y="410"/>
                      </a:lnTo>
                      <a:lnTo>
                        <a:pt x="195" y="410"/>
                      </a:lnTo>
                      <a:lnTo>
                        <a:pt x="194" y="410"/>
                      </a:lnTo>
                      <a:lnTo>
                        <a:pt x="193" y="410"/>
                      </a:lnTo>
                      <a:lnTo>
                        <a:pt x="193" y="411"/>
                      </a:lnTo>
                      <a:lnTo>
                        <a:pt x="192" y="411"/>
                      </a:lnTo>
                      <a:lnTo>
                        <a:pt x="192" y="410"/>
                      </a:lnTo>
                      <a:lnTo>
                        <a:pt x="192" y="411"/>
                      </a:lnTo>
                      <a:lnTo>
                        <a:pt x="191" y="410"/>
                      </a:lnTo>
                      <a:lnTo>
                        <a:pt x="190" y="410"/>
                      </a:lnTo>
                      <a:lnTo>
                        <a:pt x="189" y="411"/>
                      </a:lnTo>
                      <a:lnTo>
                        <a:pt x="188" y="411"/>
                      </a:lnTo>
                      <a:lnTo>
                        <a:pt x="187" y="410"/>
                      </a:lnTo>
                      <a:lnTo>
                        <a:pt x="186" y="409"/>
                      </a:lnTo>
                      <a:lnTo>
                        <a:pt x="185" y="408"/>
                      </a:lnTo>
                      <a:lnTo>
                        <a:pt x="185" y="407"/>
                      </a:lnTo>
                      <a:lnTo>
                        <a:pt x="184" y="407"/>
                      </a:lnTo>
                      <a:lnTo>
                        <a:pt x="183" y="406"/>
                      </a:lnTo>
                      <a:lnTo>
                        <a:pt x="182" y="405"/>
                      </a:lnTo>
                      <a:lnTo>
                        <a:pt x="182" y="404"/>
                      </a:lnTo>
                      <a:lnTo>
                        <a:pt x="181" y="404"/>
                      </a:lnTo>
                      <a:lnTo>
                        <a:pt x="180" y="404"/>
                      </a:lnTo>
                      <a:lnTo>
                        <a:pt x="179" y="404"/>
                      </a:lnTo>
                      <a:lnTo>
                        <a:pt x="178" y="404"/>
                      </a:lnTo>
                      <a:lnTo>
                        <a:pt x="177" y="404"/>
                      </a:lnTo>
                      <a:lnTo>
                        <a:pt x="177" y="403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4" y="404"/>
                      </a:lnTo>
                      <a:lnTo>
                        <a:pt x="173" y="404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1" y="403"/>
                      </a:lnTo>
                      <a:lnTo>
                        <a:pt x="170" y="403"/>
                      </a:lnTo>
                      <a:lnTo>
                        <a:pt x="169" y="403"/>
                      </a:lnTo>
                      <a:lnTo>
                        <a:pt x="168" y="402"/>
                      </a:lnTo>
                      <a:lnTo>
                        <a:pt x="167" y="402"/>
                      </a:lnTo>
                      <a:lnTo>
                        <a:pt x="166" y="402"/>
                      </a:lnTo>
                      <a:lnTo>
                        <a:pt x="166" y="403"/>
                      </a:lnTo>
                      <a:lnTo>
                        <a:pt x="165" y="402"/>
                      </a:lnTo>
                      <a:lnTo>
                        <a:pt x="165" y="403"/>
                      </a:lnTo>
                      <a:lnTo>
                        <a:pt x="164" y="403"/>
                      </a:lnTo>
                      <a:lnTo>
                        <a:pt x="163" y="404"/>
                      </a:lnTo>
                      <a:lnTo>
                        <a:pt x="162" y="404"/>
                      </a:lnTo>
                      <a:lnTo>
                        <a:pt x="161" y="404"/>
                      </a:lnTo>
                      <a:lnTo>
                        <a:pt x="160" y="404"/>
                      </a:lnTo>
                      <a:lnTo>
                        <a:pt x="159" y="404"/>
                      </a:lnTo>
                      <a:lnTo>
                        <a:pt x="158" y="403"/>
                      </a:lnTo>
                      <a:lnTo>
                        <a:pt x="158" y="404"/>
                      </a:lnTo>
                      <a:lnTo>
                        <a:pt x="157" y="404"/>
                      </a:lnTo>
                      <a:lnTo>
                        <a:pt x="156" y="404"/>
                      </a:lnTo>
                      <a:lnTo>
                        <a:pt x="155" y="404"/>
                      </a:lnTo>
                      <a:lnTo>
                        <a:pt x="154" y="404"/>
                      </a:lnTo>
                      <a:lnTo>
                        <a:pt x="154" y="403"/>
                      </a:lnTo>
                      <a:lnTo>
                        <a:pt x="153" y="403"/>
                      </a:lnTo>
                      <a:lnTo>
                        <a:pt x="153" y="402"/>
                      </a:lnTo>
                      <a:lnTo>
                        <a:pt x="152" y="402"/>
                      </a:lnTo>
                      <a:lnTo>
                        <a:pt x="151" y="402"/>
                      </a:lnTo>
                      <a:lnTo>
                        <a:pt x="150" y="403"/>
                      </a:lnTo>
                      <a:lnTo>
                        <a:pt x="149" y="403"/>
                      </a:lnTo>
                      <a:lnTo>
                        <a:pt x="148" y="404"/>
                      </a:lnTo>
                      <a:lnTo>
                        <a:pt x="147" y="404"/>
                      </a:lnTo>
                      <a:lnTo>
                        <a:pt x="147" y="405"/>
                      </a:lnTo>
                      <a:lnTo>
                        <a:pt x="146" y="405"/>
                      </a:lnTo>
                      <a:lnTo>
                        <a:pt x="145" y="405"/>
                      </a:lnTo>
                      <a:lnTo>
                        <a:pt x="145" y="406"/>
                      </a:lnTo>
                      <a:lnTo>
                        <a:pt x="144" y="406"/>
                      </a:lnTo>
                      <a:lnTo>
                        <a:pt x="143" y="406"/>
                      </a:lnTo>
                      <a:lnTo>
                        <a:pt x="142" y="406"/>
                      </a:lnTo>
                      <a:lnTo>
                        <a:pt x="142" y="405"/>
                      </a:lnTo>
                      <a:lnTo>
                        <a:pt x="141" y="405"/>
                      </a:lnTo>
                      <a:lnTo>
                        <a:pt x="140" y="405"/>
                      </a:lnTo>
                      <a:lnTo>
                        <a:pt x="139" y="405"/>
                      </a:lnTo>
                      <a:lnTo>
                        <a:pt x="138" y="404"/>
                      </a:lnTo>
                      <a:lnTo>
                        <a:pt x="138" y="403"/>
                      </a:lnTo>
                      <a:lnTo>
                        <a:pt x="137" y="402"/>
                      </a:lnTo>
                      <a:lnTo>
                        <a:pt x="137" y="401"/>
                      </a:lnTo>
                      <a:lnTo>
                        <a:pt x="136" y="401"/>
                      </a:lnTo>
                      <a:lnTo>
                        <a:pt x="135" y="401"/>
                      </a:lnTo>
                      <a:lnTo>
                        <a:pt x="135" y="402"/>
                      </a:lnTo>
                      <a:lnTo>
                        <a:pt x="134" y="401"/>
                      </a:lnTo>
                      <a:lnTo>
                        <a:pt x="133" y="401"/>
                      </a:lnTo>
                      <a:lnTo>
                        <a:pt x="133" y="400"/>
                      </a:lnTo>
                      <a:lnTo>
                        <a:pt x="132" y="399"/>
                      </a:lnTo>
                      <a:lnTo>
                        <a:pt x="131" y="399"/>
                      </a:lnTo>
                      <a:lnTo>
                        <a:pt x="130" y="399"/>
                      </a:lnTo>
                      <a:lnTo>
                        <a:pt x="130" y="398"/>
                      </a:lnTo>
                      <a:lnTo>
                        <a:pt x="129" y="398"/>
                      </a:lnTo>
                      <a:lnTo>
                        <a:pt x="129" y="397"/>
                      </a:lnTo>
                      <a:lnTo>
                        <a:pt x="128" y="398"/>
                      </a:lnTo>
                      <a:lnTo>
                        <a:pt x="129" y="397"/>
                      </a:lnTo>
                      <a:lnTo>
                        <a:pt x="128" y="397"/>
                      </a:lnTo>
                      <a:lnTo>
                        <a:pt x="128" y="396"/>
                      </a:lnTo>
                      <a:lnTo>
                        <a:pt x="127" y="396"/>
                      </a:lnTo>
                      <a:lnTo>
                        <a:pt x="127" y="395"/>
                      </a:lnTo>
                      <a:lnTo>
                        <a:pt x="126" y="395"/>
                      </a:lnTo>
                      <a:lnTo>
                        <a:pt x="126" y="394"/>
                      </a:lnTo>
                      <a:lnTo>
                        <a:pt x="126" y="393"/>
                      </a:lnTo>
                      <a:lnTo>
                        <a:pt x="126" y="392"/>
                      </a:lnTo>
                      <a:lnTo>
                        <a:pt x="125" y="392"/>
                      </a:lnTo>
                      <a:lnTo>
                        <a:pt x="125" y="391"/>
                      </a:lnTo>
                      <a:lnTo>
                        <a:pt x="124" y="392"/>
                      </a:lnTo>
                      <a:lnTo>
                        <a:pt x="124" y="391"/>
                      </a:lnTo>
                      <a:lnTo>
                        <a:pt x="125" y="390"/>
                      </a:lnTo>
                      <a:lnTo>
                        <a:pt x="124" y="390"/>
                      </a:lnTo>
                      <a:lnTo>
                        <a:pt x="123" y="391"/>
                      </a:lnTo>
                      <a:lnTo>
                        <a:pt x="123" y="390"/>
                      </a:lnTo>
                      <a:lnTo>
                        <a:pt x="123" y="391"/>
                      </a:lnTo>
                      <a:lnTo>
                        <a:pt x="122" y="391"/>
                      </a:lnTo>
                      <a:lnTo>
                        <a:pt x="121" y="391"/>
                      </a:lnTo>
                      <a:lnTo>
                        <a:pt x="120" y="391"/>
                      </a:lnTo>
                      <a:lnTo>
                        <a:pt x="119" y="391"/>
                      </a:lnTo>
                      <a:lnTo>
                        <a:pt x="119" y="390"/>
                      </a:lnTo>
                      <a:lnTo>
                        <a:pt x="118" y="390"/>
                      </a:lnTo>
                      <a:lnTo>
                        <a:pt x="118" y="391"/>
                      </a:lnTo>
                      <a:lnTo>
                        <a:pt x="118" y="390"/>
                      </a:lnTo>
                      <a:lnTo>
                        <a:pt x="117" y="390"/>
                      </a:lnTo>
                      <a:lnTo>
                        <a:pt x="116" y="390"/>
                      </a:lnTo>
                      <a:lnTo>
                        <a:pt x="115" y="389"/>
                      </a:lnTo>
                      <a:lnTo>
                        <a:pt x="115" y="390"/>
                      </a:lnTo>
                      <a:lnTo>
                        <a:pt x="114" y="389"/>
                      </a:lnTo>
                      <a:lnTo>
                        <a:pt x="114" y="390"/>
                      </a:lnTo>
                      <a:lnTo>
                        <a:pt x="113" y="390"/>
                      </a:lnTo>
                      <a:lnTo>
                        <a:pt x="113" y="391"/>
                      </a:lnTo>
                      <a:lnTo>
                        <a:pt x="112" y="391"/>
                      </a:lnTo>
                      <a:lnTo>
                        <a:pt x="113" y="391"/>
                      </a:lnTo>
                      <a:lnTo>
                        <a:pt x="113" y="392"/>
                      </a:lnTo>
                      <a:lnTo>
                        <a:pt x="112" y="392"/>
                      </a:lnTo>
                      <a:lnTo>
                        <a:pt x="111" y="392"/>
                      </a:lnTo>
                      <a:lnTo>
                        <a:pt x="111" y="393"/>
                      </a:lnTo>
                      <a:lnTo>
                        <a:pt x="110" y="393"/>
                      </a:lnTo>
                      <a:lnTo>
                        <a:pt x="110" y="394"/>
                      </a:lnTo>
                      <a:lnTo>
                        <a:pt x="109" y="394"/>
                      </a:lnTo>
                      <a:lnTo>
                        <a:pt x="109" y="393"/>
                      </a:lnTo>
                      <a:lnTo>
                        <a:pt x="108" y="393"/>
                      </a:lnTo>
                      <a:lnTo>
                        <a:pt x="108" y="394"/>
                      </a:lnTo>
                      <a:lnTo>
                        <a:pt x="107" y="394"/>
                      </a:lnTo>
                      <a:lnTo>
                        <a:pt x="107" y="395"/>
                      </a:lnTo>
                      <a:lnTo>
                        <a:pt x="106" y="395"/>
                      </a:lnTo>
                      <a:lnTo>
                        <a:pt x="106" y="394"/>
                      </a:lnTo>
                      <a:lnTo>
                        <a:pt x="105" y="394"/>
                      </a:lnTo>
                      <a:lnTo>
                        <a:pt x="105" y="395"/>
                      </a:lnTo>
                      <a:lnTo>
                        <a:pt x="104" y="395"/>
                      </a:lnTo>
                      <a:lnTo>
                        <a:pt x="102" y="395"/>
                      </a:lnTo>
                      <a:lnTo>
                        <a:pt x="102" y="394"/>
                      </a:lnTo>
                      <a:lnTo>
                        <a:pt x="101" y="394"/>
                      </a:lnTo>
                      <a:lnTo>
                        <a:pt x="100" y="394"/>
                      </a:lnTo>
                      <a:lnTo>
                        <a:pt x="99" y="394"/>
                      </a:lnTo>
                      <a:lnTo>
                        <a:pt x="98" y="394"/>
                      </a:lnTo>
                      <a:lnTo>
                        <a:pt x="98" y="393"/>
                      </a:lnTo>
                      <a:lnTo>
                        <a:pt x="97" y="393"/>
                      </a:lnTo>
                      <a:lnTo>
                        <a:pt x="97" y="392"/>
                      </a:lnTo>
                      <a:lnTo>
                        <a:pt x="96" y="392"/>
                      </a:lnTo>
                      <a:lnTo>
                        <a:pt x="95" y="391"/>
                      </a:lnTo>
                      <a:lnTo>
                        <a:pt x="95" y="390"/>
                      </a:lnTo>
                      <a:lnTo>
                        <a:pt x="94" y="390"/>
                      </a:lnTo>
                      <a:lnTo>
                        <a:pt x="93" y="390"/>
                      </a:lnTo>
                      <a:lnTo>
                        <a:pt x="92" y="390"/>
                      </a:lnTo>
                      <a:lnTo>
                        <a:pt x="91" y="390"/>
                      </a:lnTo>
                      <a:lnTo>
                        <a:pt x="90" y="390"/>
                      </a:lnTo>
                      <a:lnTo>
                        <a:pt x="90" y="389"/>
                      </a:lnTo>
                      <a:lnTo>
                        <a:pt x="90" y="388"/>
                      </a:lnTo>
                      <a:lnTo>
                        <a:pt x="89" y="388"/>
                      </a:lnTo>
                      <a:lnTo>
                        <a:pt x="89" y="387"/>
                      </a:lnTo>
                      <a:lnTo>
                        <a:pt x="90" y="386"/>
                      </a:lnTo>
                      <a:lnTo>
                        <a:pt x="90" y="385"/>
                      </a:lnTo>
                      <a:lnTo>
                        <a:pt x="89" y="384"/>
                      </a:lnTo>
                      <a:lnTo>
                        <a:pt x="89" y="383"/>
                      </a:lnTo>
                      <a:lnTo>
                        <a:pt x="89" y="382"/>
                      </a:lnTo>
                      <a:lnTo>
                        <a:pt x="88" y="382"/>
                      </a:lnTo>
                      <a:lnTo>
                        <a:pt x="88" y="381"/>
                      </a:lnTo>
                      <a:lnTo>
                        <a:pt x="87" y="381"/>
                      </a:lnTo>
                      <a:lnTo>
                        <a:pt x="87" y="380"/>
                      </a:lnTo>
                      <a:lnTo>
                        <a:pt x="86" y="380"/>
                      </a:lnTo>
                      <a:lnTo>
                        <a:pt x="86" y="379"/>
                      </a:lnTo>
                      <a:lnTo>
                        <a:pt x="85" y="378"/>
                      </a:lnTo>
                      <a:lnTo>
                        <a:pt x="84" y="378"/>
                      </a:lnTo>
                      <a:lnTo>
                        <a:pt x="84" y="377"/>
                      </a:lnTo>
                      <a:lnTo>
                        <a:pt x="84" y="376"/>
                      </a:lnTo>
                      <a:lnTo>
                        <a:pt x="83" y="376"/>
                      </a:lnTo>
                      <a:lnTo>
                        <a:pt x="82" y="376"/>
                      </a:lnTo>
                      <a:lnTo>
                        <a:pt x="82" y="375"/>
                      </a:lnTo>
                      <a:lnTo>
                        <a:pt x="81" y="375"/>
                      </a:lnTo>
                      <a:lnTo>
                        <a:pt x="81" y="374"/>
                      </a:lnTo>
                      <a:lnTo>
                        <a:pt x="82" y="373"/>
                      </a:lnTo>
                      <a:lnTo>
                        <a:pt x="81" y="373"/>
                      </a:lnTo>
                      <a:lnTo>
                        <a:pt x="82" y="372"/>
                      </a:lnTo>
                      <a:lnTo>
                        <a:pt x="81" y="372"/>
                      </a:lnTo>
                      <a:lnTo>
                        <a:pt x="81" y="371"/>
                      </a:lnTo>
                      <a:lnTo>
                        <a:pt x="82" y="370"/>
                      </a:lnTo>
                      <a:lnTo>
                        <a:pt x="82" y="369"/>
                      </a:lnTo>
                      <a:lnTo>
                        <a:pt x="83" y="369"/>
                      </a:lnTo>
                      <a:lnTo>
                        <a:pt x="82" y="368"/>
                      </a:lnTo>
                      <a:lnTo>
                        <a:pt x="82" y="367"/>
                      </a:lnTo>
                      <a:lnTo>
                        <a:pt x="81" y="366"/>
                      </a:lnTo>
                      <a:lnTo>
                        <a:pt x="81" y="367"/>
                      </a:lnTo>
                      <a:lnTo>
                        <a:pt x="81" y="366"/>
                      </a:lnTo>
                      <a:lnTo>
                        <a:pt x="80" y="366"/>
                      </a:lnTo>
                      <a:lnTo>
                        <a:pt x="80" y="367"/>
                      </a:lnTo>
                      <a:lnTo>
                        <a:pt x="80" y="366"/>
                      </a:lnTo>
                      <a:lnTo>
                        <a:pt x="80" y="365"/>
                      </a:lnTo>
                      <a:lnTo>
                        <a:pt x="79" y="366"/>
                      </a:lnTo>
                      <a:lnTo>
                        <a:pt x="79" y="365"/>
                      </a:lnTo>
                      <a:lnTo>
                        <a:pt x="78" y="365"/>
                      </a:lnTo>
                      <a:lnTo>
                        <a:pt x="78" y="364"/>
                      </a:lnTo>
                      <a:lnTo>
                        <a:pt x="78" y="363"/>
                      </a:lnTo>
                      <a:lnTo>
                        <a:pt x="77" y="363"/>
                      </a:lnTo>
                      <a:lnTo>
                        <a:pt x="77" y="362"/>
                      </a:lnTo>
                      <a:lnTo>
                        <a:pt x="76" y="362"/>
                      </a:lnTo>
                      <a:lnTo>
                        <a:pt x="76" y="361"/>
                      </a:lnTo>
                      <a:lnTo>
                        <a:pt x="76" y="360"/>
                      </a:lnTo>
                      <a:lnTo>
                        <a:pt x="75" y="360"/>
                      </a:lnTo>
                      <a:lnTo>
                        <a:pt x="75" y="361"/>
                      </a:lnTo>
                      <a:lnTo>
                        <a:pt x="74" y="361"/>
                      </a:lnTo>
                      <a:lnTo>
                        <a:pt x="74" y="360"/>
                      </a:lnTo>
                      <a:lnTo>
                        <a:pt x="75" y="360"/>
                      </a:lnTo>
                      <a:lnTo>
                        <a:pt x="74" y="359"/>
                      </a:lnTo>
                      <a:lnTo>
                        <a:pt x="73" y="359"/>
                      </a:lnTo>
                      <a:lnTo>
                        <a:pt x="73" y="358"/>
                      </a:lnTo>
                      <a:lnTo>
                        <a:pt x="74" y="358"/>
                      </a:lnTo>
                      <a:lnTo>
                        <a:pt x="73" y="358"/>
                      </a:lnTo>
                      <a:lnTo>
                        <a:pt x="73" y="357"/>
                      </a:lnTo>
                      <a:lnTo>
                        <a:pt x="72" y="357"/>
                      </a:lnTo>
                      <a:lnTo>
                        <a:pt x="72" y="356"/>
                      </a:lnTo>
                      <a:lnTo>
                        <a:pt x="72" y="355"/>
                      </a:lnTo>
                      <a:lnTo>
                        <a:pt x="73" y="355"/>
                      </a:lnTo>
                      <a:lnTo>
                        <a:pt x="73" y="354"/>
                      </a:lnTo>
                      <a:lnTo>
                        <a:pt x="73" y="353"/>
                      </a:lnTo>
                      <a:lnTo>
                        <a:pt x="73" y="354"/>
                      </a:lnTo>
                      <a:lnTo>
                        <a:pt x="74" y="354"/>
                      </a:lnTo>
                      <a:lnTo>
                        <a:pt x="74" y="353"/>
                      </a:lnTo>
                      <a:lnTo>
                        <a:pt x="75" y="353"/>
                      </a:lnTo>
                      <a:lnTo>
                        <a:pt x="74" y="352"/>
                      </a:lnTo>
                      <a:lnTo>
                        <a:pt x="73" y="353"/>
                      </a:lnTo>
                      <a:lnTo>
                        <a:pt x="73" y="352"/>
                      </a:lnTo>
                      <a:lnTo>
                        <a:pt x="74" y="352"/>
                      </a:lnTo>
                      <a:lnTo>
                        <a:pt x="75" y="351"/>
                      </a:lnTo>
                      <a:lnTo>
                        <a:pt x="74" y="351"/>
                      </a:lnTo>
                      <a:lnTo>
                        <a:pt x="73" y="351"/>
                      </a:lnTo>
                      <a:lnTo>
                        <a:pt x="73" y="350"/>
                      </a:lnTo>
                      <a:lnTo>
                        <a:pt x="72" y="350"/>
                      </a:lnTo>
                      <a:lnTo>
                        <a:pt x="72" y="349"/>
                      </a:lnTo>
                      <a:lnTo>
                        <a:pt x="73" y="349"/>
                      </a:lnTo>
                      <a:lnTo>
                        <a:pt x="74" y="349"/>
                      </a:lnTo>
                      <a:lnTo>
                        <a:pt x="74" y="348"/>
                      </a:lnTo>
                      <a:lnTo>
                        <a:pt x="73" y="348"/>
                      </a:lnTo>
                      <a:lnTo>
                        <a:pt x="74" y="347"/>
                      </a:lnTo>
                      <a:lnTo>
                        <a:pt x="73" y="347"/>
                      </a:lnTo>
                      <a:lnTo>
                        <a:pt x="72" y="347"/>
                      </a:lnTo>
                      <a:lnTo>
                        <a:pt x="73" y="347"/>
                      </a:lnTo>
                      <a:lnTo>
                        <a:pt x="73" y="346"/>
                      </a:lnTo>
                      <a:lnTo>
                        <a:pt x="73" y="345"/>
                      </a:lnTo>
                      <a:lnTo>
                        <a:pt x="72" y="345"/>
                      </a:lnTo>
                      <a:lnTo>
                        <a:pt x="72" y="344"/>
                      </a:lnTo>
                      <a:lnTo>
                        <a:pt x="73" y="344"/>
                      </a:lnTo>
                      <a:lnTo>
                        <a:pt x="73" y="343"/>
                      </a:lnTo>
                      <a:lnTo>
                        <a:pt x="73" y="342"/>
                      </a:lnTo>
                      <a:lnTo>
                        <a:pt x="74" y="342"/>
                      </a:lnTo>
                      <a:lnTo>
                        <a:pt x="75" y="342"/>
                      </a:lnTo>
                      <a:lnTo>
                        <a:pt x="74" y="342"/>
                      </a:lnTo>
                      <a:lnTo>
                        <a:pt x="74" y="341"/>
                      </a:lnTo>
                      <a:lnTo>
                        <a:pt x="75" y="341"/>
                      </a:lnTo>
                      <a:lnTo>
                        <a:pt x="75" y="340"/>
                      </a:lnTo>
                      <a:lnTo>
                        <a:pt x="74" y="340"/>
                      </a:lnTo>
                      <a:lnTo>
                        <a:pt x="73" y="340"/>
                      </a:lnTo>
                      <a:lnTo>
                        <a:pt x="73" y="339"/>
                      </a:lnTo>
                      <a:lnTo>
                        <a:pt x="74" y="339"/>
                      </a:lnTo>
                      <a:lnTo>
                        <a:pt x="74" y="338"/>
                      </a:lnTo>
                      <a:lnTo>
                        <a:pt x="73" y="338"/>
                      </a:lnTo>
                      <a:lnTo>
                        <a:pt x="72" y="337"/>
                      </a:lnTo>
                      <a:lnTo>
                        <a:pt x="72" y="336"/>
                      </a:lnTo>
                      <a:lnTo>
                        <a:pt x="73" y="336"/>
                      </a:lnTo>
                      <a:lnTo>
                        <a:pt x="73" y="337"/>
                      </a:lnTo>
                      <a:lnTo>
                        <a:pt x="73" y="336"/>
                      </a:lnTo>
                      <a:lnTo>
                        <a:pt x="73" y="335"/>
                      </a:lnTo>
                      <a:lnTo>
                        <a:pt x="74" y="336"/>
                      </a:lnTo>
                      <a:lnTo>
                        <a:pt x="74" y="335"/>
                      </a:lnTo>
                      <a:lnTo>
                        <a:pt x="73" y="335"/>
                      </a:lnTo>
                      <a:lnTo>
                        <a:pt x="72" y="334"/>
                      </a:lnTo>
                      <a:lnTo>
                        <a:pt x="72" y="335"/>
                      </a:lnTo>
                      <a:lnTo>
                        <a:pt x="71" y="335"/>
                      </a:lnTo>
                      <a:lnTo>
                        <a:pt x="71" y="334"/>
                      </a:lnTo>
                      <a:lnTo>
                        <a:pt x="71" y="333"/>
                      </a:lnTo>
                      <a:lnTo>
                        <a:pt x="72" y="333"/>
                      </a:lnTo>
                      <a:lnTo>
                        <a:pt x="72" y="332"/>
                      </a:lnTo>
                      <a:lnTo>
                        <a:pt x="71" y="332"/>
                      </a:lnTo>
                      <a:lnTo>
                        <a:pt x="71" y="331"/>
                      </a:lnTo>
                      <a:lnTo>
                        <a:pt x="70" y="331"/>
                      </a:lnTo>
                      <a:lnTo>
                        <a:pt x="71" y="331"/>
                      </a:lnTo>
                      <a:lnTo>
                        <a:pt x="71" y="330"/>
                      </a:lnTo>
                      <a:lnTo>
                        <a:pt x="70" y="330"/>
                      </a:lnTo>
                      <a:lnTo>
                        <a:pt x="70" y="329"/>
                      </a:lnTo>
                      <a:lnTo>
                        <a:pt x="72" y="330"/>
                      </a:lnTo>
                      <a:lnTo>
                        <a:pt x="72" y="331"/>
                      </a:lnTo>
                      <a:lnTo>
                        <a:pt x="72" y="330"/>
                      </a:lnTo>
                      <a:lnTo>
                        <a:pt x="72" y="329"/>
                      </a:lnTo>
                      <a:lnTo>
                        <a:pt x="73" y="329"/>
                      </a:lnTo>
                      <a:lnTo>
                        <a:pt x="73" y="328"/>
                      </a:lnTo>
                      <a:lnTo>
                        <a:pt x="72" y="328"/>
                      </a:lnTo>
                      <a:lnTo>
                        <a:pt x="72" y="327"/>
                      </a:lnTo>
                      <a:lnTo>
                        <a:pt x="72" y="326"/>
                      </a:lnTo>
                      <a:lnTo>
                        <a:pt x="70" y="325"/>
                      </a:lnTo>
                      <a:lnTo>
                        <a:pt x="71" y="325"/>
                      </a:lnTo>
                      <a:lnTo>
                        <a:pt x="70" y="325"/>
                      </a:lnTo>
                      <a:lnTo>
                        <a:pt x="69" y="326"/>
                      </a:lnTo>
                      <a:lnTo>
                        <a:pt x="69" y="325"/>
                      </a:lnTo>
                      <a:lnTo>
                        <a:pt x="70" y="324"/>
                      </a:lnTo>
                      <a:lnTo>
                        <a:pt x="69" y="324"/>
                      </a:lnTo>
                      <a:lnTo>
                        <a:pt x="69" y="323"/>
                      </a:lnTo>
                      <a:lnTo>
                        <a:pt x="69" y="322"/>
                      </a:lnTo>
                      <a:lnTo>
                        <a:pt x="68" y="322"/>
                      </a:lnTo>
                      <a:lnTo>
                        <a:pt x="67" y="323"/>
                      </a:lnTo>
                      <a:lnTo>
                        <a:pt x="67" y="322"/>
                      </a:lnTo>
                      <a:lnTo>
                        <a:pt x="67" y="323"/>
                      </a:lnTo>
                      <a:lnTo>
                        <a:pt x="66" y="323"/>
                      </a:lnTo>
                      <a:lnTo>
                        <a:pt x="66" y="322"/>
                      </a:lnTo>
                      <a:lnTo>
                        <a:pt x="67" y="322"/>
                      </a:lnTo>
                      <a:lnTo>
                        <a:pt x="67" y="321"/>
                      </a:lnTo>
                      <a:lnTo>
                        <a:pt x="66" y="321"/>
                      </a:lnTo>
                      <a:lnTo>
                        <a:pt x="65" y="321"/>
                      </a:lnTo>
                      <a:lnTo>
                        <a:pt x="64" y="321"/>
                      </a:lnTo>
                      <a:lnTo>
                        <a:pt x="64" y="320"/>
                      </a:lnTo>
                      <a:lnTo>
                        <a:pt x="63" y="321"/>
                      </a:lnTo>
                      <a:lnTo>
                        <a:pt x="63" y="322"/>
                      </a:lnTo>
                      <a:lnTo>
                        <a:pt x="64" y="322"/>
                      </a:lnTo>
                      <a:lnTo>
                        <a:pt x="64" y="323"/>
                      </a:lnTo>
                      <a:lnTo>
                        <a:pt x="63" y="324"/>
                      </a:lnTo>
                      <a:lnTo>
                        <a:pt x="62" y="324"/>
                      </a:lnTo>
                      <a:lnTo>
                        <a:pt x="62" y="323"/>
                      </a:lnTo>
                      <a:lnTo>
                        <a:pt x="62" y="322"/>
                      </a:lnTo>
                      <a:lnTo>
                        <a:pt x="62" y="321"/>
                      </a:lnTo>
                      <a:lnTo>
                        <a:pt x="62" y="320"/>
                      </a:lnTo>
                      <a:lnTo>
                        <a:pt x="61" y="320"/>
                      </a:lnTo>
                      <a:lnTo>
                        <a:pt x="61" y="319"/>
                      </a:lnTo>
                      <a:lnTo>
                        <a:pt x="62" y="319"/>
                      </a:lnTo>
                      <a:lnTo>
                        <a:pt x="61" y="319"/>
                      </a:lnTo>
                      <a:lnTo>
                        <a:pt x="61" y="318"/>
                      </a:lnTo>
                      <a:lnTo>
                        <a:pt x="60" y="318"/>
                      </a:lnTo>
                      <a:lnTo>
                        <a:pt x="60" y="317"/>
                      </a:lnTo>
                      <a:lnTo>
                        <a:pt x="58" y="317"/>
                      </a:lnTo>
                      <a:lnTo>
                        <a:pt x="58" y="316"/>
                      </a:lnTo>
                      <a:lnTo>
                        <a:pt x="58" y="315"/>
                      </a:lnTo>
                      <a:lnTo>
                        <a:pt x="57" y="315"/>
                      </a:lnTo>
                      <a:lnTo>
                        <a:pt x="56" y="315"/>
                      </a:lnTo>
                      <a:lnTo>
                        <a:pt x="56" y="316"/>
                      </a:lnTo>
                      <a:lnTo>
                        <a:pt x="55" y="316"/>
                      </a:lnTo>
                      <a:lnTo>
                        <a:pt x="55" y="317"/>
                      </a:lnTo>
                      <a:lnTo>
                        <a:pt x="54" y="317"/>
                      </a:lnTo>
                      <a:lnTo>
                        <a:pt x="53" y="317"/>
                      </a:lnTo>
                      <a:lnTo>
                        <a:pt x="53" y="316"/>
                      </a:lnTo>
                      <a:lnTo>
                        <a:pt x="53" y="315"/>
                      </a:lnTo>
                      <a:lnTo>
                        <a:pt x="52" y="314"/>
                      </a:lnTo>
                      <a:lnTo>
                        <a:pt x="51" y="314"/>
                      </a:lnTo>
                      <a:lnTo>
                        <a:pt x="51" y="315"/>
                      </a:lnTo>
                      <a:lnTo>
                        <a:pt x="51" y="316"/>
                      </a:lnTo>
                      <a:lnTo>
                        <a:pt x="50" y="317"/>
                      </a:lnTo>
                      <a:lnTo>
                        <a:pt x="50" y="319"/>
                      </a:lnTo>
                      <a:lnTo>
                        <a:pt x="50" y="320"/>
                      </a:lnTo>
                      <a:lnTo>
                        <a:pt x="49" y="320"/>
                      </a:lnTo>
                      <a:lnTo>
                        <a:pt x="48" y="319"/>
                      </a:lnTo>
                      <a:lnTo>
                        <a:pt x="47" y="317"/>
                      </a:lnTo>
                      <a:lnTo>
                        <a:pt x="47" y="315"/>
                      </a:lnTo>
                      <a:lnTo>
                        <a:pt x="47" y="314"/>
                      </a:lnTo>
                      <a:lnTo>
                        <a:pt x="47" y="313"/>
                      </a:lnTo>
                      <a:lnTo>
                        <a:pt x="49" y="312"/>
                      </a:lnTo>
                      <a:lnTo>
                        <a:pt x="50" y="310"/>
                      </a:lnTo>
                      <a:lnTo>
                        <a:pt x="50" y="309"/>
                      </a:lnTo>
                      <a:lnTo>
                        <a:pt x="50" y="308"/>
                      </a:lnTo>
                      <a:lnTo>
                        <a:pt x="50" y="307"/>
                      </a:lnTo>
                      <a:lnTo>
                        <a:pt x="49" y="307"/>
                      </a:lnTo>
                      <a:lnTo>
                        <a:pt x="48" y="307"/>
                      </a:lnTo>
                      <a:lnTo>
                        <a:pt x="47" y="309"/>
                      </a:lnTo>
                      <a:lnTo>
                        <a:pt x="45" y="310"/>
                      </a:lnTo>
                      <a:lnTo>
                        <a:pt x="44" y="311"/>
                      </a:lnTo>
                      <a:lnTo>
                        <a:pt x="44" y="312"/>
                      </a:lnTo>
                      <a:lnTo>
                        <a:pt x="43" y="312"/>
                      </a:lnTo>
                      <a:lnTo>
                        <a:pt x="42" y="312"/>
                      </a:lnTo>
                      <a:lnTo>
                        <a:pt x="41" y="311"/>
                      </a:lnTo>
                      <a:lnTo>
                        <a:pt x="40" y="311"/>
                      </a:lnTo>
                      <a:lnTo>
                        <a:pt x="39" y="312"/>
                      </a:lnTo>
                      <a:lnTo>
                        <a:pt x="39" y="313"/>
                      </a:lnTo>
                      <a:lnTo>
                        <a:pt x="39" y="314"/>
                      </a:lnTo>
                      <a:lnTo>
                        <a:pt x="40" y="314"/>
                      </a:lnTo>
                      <a:lnTo>
                        <a:pt x="41" y="314"/>
                      </a:lnTo>
                      <a:lnTo>
                        <a:pt x="42" y="315"/>
                      </a:lnTo>
                      <a:lnTo>
                        <a:pt x="42" y="316"/>
                      </a:lnTo>
                      <a:lnTo>
                        <a:pt x="42" y="317"/>
                      </a:lnTo>
                      <a:lnTo>
                        <a:pt x="41" y="317"/>
                      </a:lnTo>
                      <a:lnTo>
                        <a:pt x="40" y="316"/>
                      </a:lnTo>
                      <a:lnTo>
                        <a:pt x="39" y="316"/>
                      </a:lnTo>
                      <a:lnTo>
                        <a:pt x="37" y="314"/>
                      </a:lnTo>
                      <a:lnTo>
                        <a:pt x="36" y="314"/>
                      </a:lnTo>
                      <a:lnTo>
                        <a:pt x="36" y="315"/>
                      </a:lnTo>
                      <a:lnTo>
                        <a:pt x="36" y="316"/>
                      </a:lnTo>
                      <a:lnTo>
                        <a:pt x="36" y="317"/>
                      </a:lnTo>
                      <a:lnTo>
                        <a:pt x="36" y="318"/>
                      </a:lnTo>
                      <a:lnTo>
                        <a:pt x="35" y="318"/>
                      </a:lnTo>
                      <a:lnTo>
                        <a:pt x="34" y="317"/>
                      </a:lnTo>
                      <a:lnTo>
                        <a:pt x="33" y="316"/>
                      </a:lnTo>
                      <a:lnTo>
                        <a:pt x="32" y="314"/>
                      </a:lnTo>
                      <a:lnTo>
                        <a:pt x="32" y="313"/>
                      </a:lnTo>
                      <a:lnTo>
                        <a:pt x="31" y="313"/>
                      </a:lnTo>
                      <a:lnTo>
                        <a:pt x="29" y="314"/>
                      </a:lnTo>
                      <a:lnTo>
                        <a:pt x="28" y="314"/>
                      </a:lnTo>
                      <a:lnTo>
                        <a:pt x="27" y="315"/>
                      </a:lnTo>
                      <a:lnTo>
                        <a:pt x="26" y="317"/>
                      </a:lnTo>
                      <a:lnTo>
                        <a:pt x="26" y="318"/>
                      </a:lnTo>
                      <a:lnTo>
                        <a:pt x="25" y="318"/>
                      </a:lnTo>
                      <a:lnTo>
                        <a:pt x="24" y="318"/>
                      </a:lnTo>
                      <a:lnTo>
                        <a:pt x="24" y="317"/>
                      </a:lnTo>
                      <a:lnTo>
                        <a:pt x="23" y="317"/>
                      </a:lnTo>
                      <a:lnTo>
                        <a:pt x="22" y="317"/>
                      </a:lnTo>
                      <a:lnTo>
                        <a:pt x="21" y="318"/>
                      </a:lnTo>
                      <a:lnTo>
                        <a:pt x="21" y="319"/>
                      </a:lnTo>
                      <a:lnTo>
                        <a:pt x="21" y="320"/>
                      </a:lnTo>
                      <a:lnTo>
                        <a:pt x="21" y="321"/>
                      </a:lnTo>
                      <a:lnTo>
                        <a:pt x="20" y="322"/>
                      </a:lnTo>
                      <a:lnTo>
                        <a:pt x="18" y="323"/>
                      </a:lnTo>
                      <a:lnTo>
                        <a:pt x="18" y="324"/>
                      </a:lnTo>
                      <a:lnTo>
                        <a:pt x="17" y="324"/>
                      </a:lnTo>
                      <a:lnTo>
                        <a:pt x="17" y="325"/>
                      </a:lnTo>
                      <a:lnTo>
                        <a:pt x="18" y="326"/>
                      </a:lnTo>
                      <a:lnTo>
                        <a:pt x="18" y="327"/>
                      </a:lnTo>
                      <a:lnTo>
                        <a:pt x="17" y="327"/>
                      </a:lnTo>
                      <a:lnTo>
                        <a:pt x="16" y="327"/>
                      </a:lnTo>
                      <a:lnTo>
                        <a:pt x="16" y="326"/>
                      </a:lnTo>
                      <a:lnTo>
                        <a:pt x="16" y="325"/>
                      </a:lnTo>
                      <a:lnTo>
                        <a:pt x="16" y="324"/>
                      </a:lnTo>
                      <a:lnTo>
                        <a:pt x="14" y="322"/>
                      </a:lnTo>
                      <a:lnTo>
                        <a:pt x="14" y="321"/>
                      </a:lnTo>
                      <a:lnTo>
                        <a:pt x="12" y="320"/>
                      </a:lnTo>
                      <a:lnTo>
                        <a:pt x="11" y="319"/>
                      </a:lnTo>
                      <a:lnTo>
                        <a:pt x="10" y="319"/>
                      </a:lnTo>
                      <a:lnTo>
                        <a:pt x="9" y="320"/>
                      </a:lnTo>
                      <a:lnTo>
                        <a:pt x="8" y="320"/>
                      </a:lnTo>
                      <a:lnTo>
                        <a:pt x="7" y="319"/>
                      </a:lnTo>
                      <a:lnTo>
                        <a:pt x="7" y="318"/>
                      </a:lnTo>
                      <a:lnTo>
                        <a:pt x="7" y="317"/>
                      </a:lnTo>
                      <a:lnTo>
                        <a:pt x="7" y="316"/>
                      </a:lnTo>
                      <a:lnTo>
                        <a:pt x="6" y="316"/>
                      </a:lnTo>
                      <a:lnTo>
                        <a:pt x="5" y="316"/>
                      </a:lnTo>
                      <a:lnTo>
                        <a:pt x="4" y="316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2" y="315"/>
                      </a:lnTo>
                      <a:lnTo>
                        <a:pt x="2" y="312"/>
                      </a:lnTo>
                      <a:lnTo>
                        <a:pt x="2" y="311"/>
                      </a:lnTo>
                      <a:lnTo>
                        <a:pt x="2" y="310"/>
                      </a:lnTo>
                      <a:lnTo>
                        <a:pt x="2" y="309"/>
                      </a:lnTo>
                      <a:lnTo>
                        <a:pt x="1" y="309"/>
                      </a:lnTo>
                      <a:lnTo>
                        <a:pt x="2" y="307"/>
                      </a:lnTo>
                      <a:lnTo>
                        <a:pt x="1" y="306"/>
                      </a:lnTo>
                      <a:lnTo>
                        <a:pt x="2" y="305"/>
                      </a:lnTo>
                      <a:lnTo>
                        <a:pt x="1" y="304"/>
                      </a:lnTo>
                      <a:lnTo>
                        <a:pt x="0" y="304"/>
                      </a:lnTo>
                      <a:lnTo>
                        <a:pt x="0" y="303"/>
                      </a:lnTo>
                      <a:lnTo>
                        <a:pt x="0" y="301"/>
                      </a:lnTo>
                      <a:lnTo>
                        <a:pt x="1" y="301"/>
                      </a:lnTo>
                      <a:lnTo>
                        <a:pt x="1" y="300"/>
                      </a:lnTo>
                      <a:lnTo>
                        <a:pt x="2" y="299"/>
                      </a:lnTo>
                      <a:lnTo>
                        <a:pt x="2" y="298"/>
                      </a:lnTo>
                      <a:lnTo>
                        <a:pt x="3" y="297"/>
                      </a:lnTo>
                      <a:lnTo>
                        <a:pt x="3" y="296"/>
                      </a:lnTo>
                      <a:lnTo>
                        <a:pt x="3" y="295"/>
                      </a:lnTo>
                      <a:lnTo>
                        <a:pt x="4" y="294"/>
                      </a:lnTo>
                      <a:lnTo>
                        <a:pt x="5" y="293"/>
                      </a:lnTo>
                      <a:lnTo>
                        <a:pt x="5" y="292"/>
                      </a:lnTo>
                      <a:lnTo>
                        <a:pt x="7" y="291"/>
                      </a:lnTo>
                      <a:lnTo>
                        <a:pt x="8" y="290"/>
                      </a:lnTo>
                      <a:lnTo>
                        <a:pt x="9" y="289"/>
                      </a:lnTo>
                      <a:lnTo>
                        <a:pt x="9" y="288"/>
                      </a:lnTo>
                      <a:lnTo>
                        <a:pt x="10" y="287"/>
                      </a:lnTo>
                      <a:lnTo>
                        <a:pt x="11" y="286"/>
                      </a:lnTo>
                      <a:lnTo>
                        <a:pt x="12" y="285"/>
                      </a:lnTo>
                      <a:lnTo>
                        <a:pt x="13" y="283"/>
                      </a:lnTo>
                      <a:lnTo>
                        <a:pt x="13" y="282"/>
                      </a:lnTo>
                      <a:lnTo>
                        <a:pt x="13" y="280"/>
                      </a:lnTo>
                      <a:lnTo>
                        <a:pt x="14" y="278"/>
                      </a:lnTo>
                      <a:lnTo>
                        <a:pt x="15" y="276"/>
                      </a:lnTo>
                      <a:lnTo>
                        <a:pt x="15" y="275"/>
                      </a:lnTo>
                      <a:lnTo>
                        <a:pt x="16" y="274"/>
                      </a:lnTo>
                      <a:lnTo>
                        <a:pt x="17" y="273"/>
                      </a:lnTo>
                      <a:lnTo>
                        <a:pt x="17" y="272"/>
                      </a:lnTo>
                      <a:lnTo>
                        <a:pt x="18" y="272"/>
                      </a:lnTo>
                      <a:lnTo>
                        <a:pt x="19" y="272"/>
                      </a:lnTo>
                      <a:lnTo>
                        <a:pt x="19" y="271"/>
                      </a:lnTo>
                      <a:lnTo>
                        <a:pt x="19" y="270"/>
                      </a:lnTo>
                      <a:lnTo>
                        <a:pt x="19" y="268"/>
                      </a:lnTo>
                      <a:lnTo>
                        <a:pt x="18" y="267"/>
                      </a:lnTo>
                      <a:lnTo>
                        <a:pt x="17" y="266"/>
                      </a:lnTo>
                      <a:lnTo>
                        <a:pt x="17" y="265"/>
                      </a:lnTo>
                      <a:lnTo>
                        <a:pt x="17" y="264"/>
                      </a:lnTo>
                      <a:lnTo>
                        <a:pt x="17" y="263"/>
                      </a:lnTo>
                      <a:lnTo>
                        <a:pt x="17" y="262"/>
                      </a:lnTo>
                      <a:lnTo>
                        <a:pt x="17" y="261"/>
                      </a:lnTo>
                      <a:lnTo>
                        <a:pt x="17" y="260"/>
                      </a:lnTo>
                      <a:lnTo>
                        <a:pt x="17" y="258"/>
                      </a:lnTo>
                      <a:lnTo>
                        <a:pt x="17" y="256"/>
                      </a:lnTo>
                      <a:lnTo>
                        <a:pt x="18" y="255"/>
                      </a:lnTo>
                      <a:lnTo>
                        <a:pt x="19" y="253"/>
                      </a:lnTo>
                      <a:lnTo>
                        <a:pt x="19" y="250"/>
                      </a:lnTo>
                      <a:lnTo>
                        <a:pt x="19" y="249"/>
                      </a:lnTo>
                      <a:lnTo>
                        <a:pt x="19" y="248"/>
                      </a:lnTo>
                      <a:lnTo>
                        <a:pt x="20" y="246"/>
                      </a:lnTo>
                      <a:lnTo>
                        <a:pt x="20" y="245"/>
                      </a:lnTo>
                      <a:lnTo>
                        <a:pt x="21" y="244"/>
                      </a:lnTo>
                      <a:lnTo>
                        <a:pt x="22" y="241"/>
                      </a:lnTo>
                      <a:lnTo>
                        <a:pt x="22" y="240"/>
                      </a:lnTo>
                      <a:lnTo>
                        <a:pt x="23" y="238"/>
                      </a:lnTo>
                      <a:lnTo>
                        <a:pt x="23" y="237"/>
                      </a:lnTo>
                      <a:lnTo>
                        <a:pt x="24" y="235"/>
                      </a:lnTo>
                      <a:lnTo>
                        <a:pt x="24" y="234"/>
                      </a:lnTo>
                      <a:lnTo>
                        <a:pt x="24" y="232"/>
                      </a:lnTo>
                      <a:lnTo>
                        <a:pt x="25" y="231"/>
                      </a:lnTo>
                      <a:lnTo>
                        <a:pt x="25" y="230"/>
                      </a:lnTo>
                      <a:lnTo>
                        <a:pt x="27" y="228"/>
                      </a:lnTo>
                      <a:lnTo>
                        <a:pt x="28" y="227"/>
                      </a:lnTo>
                      <a:lnTo>
                        <a:pt x="28" y="226"/>
                      </a:lnTo>
                      <a:lnTo>
                        <a:pt x="29" y="224"/>
                      </a:lnTo>
                      <a:lnTo>
                        <a:pt x="30" y="222"/>
                      </a:lnTo>
                      <a:lnTo>
                        <a:pt x="30" y="221"/>
                      </a:lnTo>
                      <a:lnTo>
                        <a:pt x="31" y="218"/>
                      </a:lnTo>
                      <a:lnTo>
                        <a:pt x="31" y="217"/>
                      </a:lnTo>
                      <a:lnTo>
                        <a:pt x="32" y="216"/>
                      </a:lnTo>
                      <a:lnTo>
                        <a:pt x="32" y="213"/>
                      </a:lnTo>
                      <a:lnTo>
                        <a:pt x="32" y="211"/>
                      </a:lnTo>
                      <a:lnTo>
                        <a:pt x="32" y="209"/>
                      </a:lnTo>
                      <a:lnTo>
                        <a:pt x="32" y="206"/>
                      </a:lnTo>
                      <a:lnTo>
                        <a:pt x="31" y="205"/>
                      </a:lnTo>
                      <a:lnTo>
                        <a:pt x="31" y="204"/>
                      </a:lnTo>
                      <a:lnTo>
                        <a:pt x="31" y="201"/>
                      </a:lnTo>
                      <a:lnTo>
                        <a:pt x="32" y="199"/>
                      </a:lnTo>
                      <a:lnTo>
                        <a:pt x="32" y="198"/>
                      </a:lnTo>
                      <a:lnTo>
                        <a:pt x="32" y="197"/>
                      </a:lnTo>
                      <a:lnTo>
                        <a:pt x="35" y="194"/>
                      </a:lnTo>
                      <a:lnTo>
                        <a:pt x="35" y="193"/>
                      </a:lnTo>
                      <a:lnTo>
                        <a:pt x="36" y="193"/>
                      </a:lnTo>
                      <a:lnTo>
                        <a:pt x="36" y="192"/>
                      </a:lnTo>
                      <a:lnTo>
                        <a:pt x="37" y="190"/>
                      </a:lnTo>
                      <a:lnTo>
                        <a:pt x="38" y="190"/>
                      </a:lnTo>
                      <a:lnTo>
                        <a:pt x="38" y="189"/>
                      </a:lnTo>
                      <a:lnTo>
                        <a:pt x="39" y="187"/>
                      </a:lnTo>
                      <a:lnTo>
                        <a:pt x="39" y="186"/>
                      </a:lnTo>
                      <a:lnTo>
                        <a:pt x="39" y="185"/>
                      </a:lnTo>
                      <a:lnTo>
                        <a:pt x="39" y="183"/>
                      </a:lnTo>
                      <a:lnTo>
                        <a:pt x="38" y="181"/>
                      </a:lnTo>
                      <a:lnTo>
                        <a:pt x="38" y="180"/>
                      </a:lnTo>
                      <a:lnTo>
                        <a:pt x="37" y="178"/>
                      </a:lnTo>
                      <a:lnTo>
                        <a:pt x="36" y="177"/>
                      </a:lnTo>
                      <a:lnTo>
                        <a:pt x="34" y="175"/>
                      </a:lnTo>
                      <a:lnTo>
                        <a:pt x="33" y="175"/>
                      </a:lnTo>
                      <a:lnTo>
                        <a:pt x="33" y="174"/>
                      </a:lnTo>
                      <a:lnTo>
                        <a:pt x="33" y="171"/>
                      </a:lnTo>
                      <a:lnTo>
                        <a:pt x="33" y="170"/>
                      </a:lnTo>
                      <a:lnTo>
                        <a:pt x="33" y="168"/>
                      </a:lnTo>
                      <a:lnTo>
                        <a:pt x="33" y="167"/>
                      </a:lnTo>
                      <a:lnTo>
                        <a:pt x="32" y="167"/>
                      </a:lnTo>
                      <a:lnTo>
                        <a:pt x="32" y="166"/>
                      </a:lnTo>
                      <a:lnTo>
                        <a:pt x="32" y="165"/>
                      </a:lnTo>
                      <a:lnTo>
                        <a:pt x="32" y="163"/>
                      </a:lnTo>
                      <a:lnTo>
                        <a:pt x="32" y="162"/>
                      </a:lnTo>
                      <a:lnTo>
                        <a:pt x="33" y="161"/>
                      </a:lnTo>
                      <a:lnTo>
                        <a:pt x="33" y="160"/>
                      </a:lnTo>
                      <a:lnTo>
                        <a:pt x="34" y="160"/>
                      </a:lnTo>
                      <a:lnTo>
                        <a:pt x="35" y="159"/>
                      </a:lnTo>
                      <a:lnTo>
                        <a:pt x="36" y="158"/>
                      </a:lnTo>
                      <a:lnTo>
                        <a:pt x="37" y="156"/>
                      </a:lnTo>
                      <a:lnTo>
                        <a:pt x="38" y="156"/>
                      </a:lnTo>
                      <a:lnTo>
                        <a:pt x="39" y="155"/>
                      </a:lnTo>
                      <a:lnTo>
                        <a:pt x="40" y="155"/>
                      </a:lnTo>
                      <a:lnTo>
                        <a:pt x="41" y="155"/>
                      </a:lnTo>
                      <a:lnTo>
                        <a:pt x="41" y="154"/>
                      </a:lnTo>
                      <a:lnTo>
                        <a:pt x="43" y="154"/>
                      </a:lnTo>
                      <a:lnTo>
                        <a:pt x="44" y="153"/>
                      </a:lnTo>
                      <a:lnTo>
                        <a:pt x="45" y="152"/>
                      </a:lnTo>
                      <a:lnTo>
                        <a:pt x="46" y="151"/>
                      </a:lnTo>
                      <a:lnTo>
                        <a:pt x="49" y="149"/>
                      </a:lnTo>
                      <a:lnTo>
                        <a:pt x="51" y="148"/>
                      </a:lnTo>
                      <a:lnTo>
                        <a:pt x="52" y="148"/>
                      </a:lnTo>
                      <a:lnTo>
                        <a:pt x="53" y="147"/>
                      </a:lnTo>
                      <a:lnTo>
                        <a:pt x="54" y="147"/>
                      </a:lnTo>
                      <a:lnTo>
                        <a:pt x="54" y="146"/>
                      </a:lnTo>
                      <a:lnTo>
                        <a:pt x="55" y="145"/>
                      </a:lnTo>
                      <a:lnTo>
                        <a:pt x="56" y="144"/>
                      </a:lnTo>
                      <a:lnTo>
                        <a:pt x="58" y="139"/>
                      </a:lnTo>
                      <a:lnTo>
                        <a:pt x="58" y="138"/>
                      </a:lnTo>
                      <a:lnTo>
                        <a:pt x="58" y="137"/>
                      </a:lnTo>
                      <a:lnTo>
                        <a:pt x="58" y="135"/>
                      </a:lnTo>
                      <a:lnTo>
                        <a:pt x="58" y="134"/>
                      </a:lnTo>
                      <a:lnTo>
                        <a:pt x="58" y="133"/>
                      </a:lnTo>
                      <a:lnTo>
                        <a:pt x="58" y="132"/>
                      </a:lnTo>
                      <a:lnTo>
                        <a:pt x="58" y="131"/>
                      </a:lnTo>
                      <a:lnTo>
                        <a:pt x="58" y="130"/>
                      </a:lnTo>
                      <a:lnTo>
                        <a:pt x="58" y="128"/>
                      </a:lnTo>
                      <a:lnTo>
                        <a:pt x="59" y="126"/>
                      </a:lnTo>
                      <a:lnTo>
                        <a:pt x="59" y="124"/>
                      </a:lnTo>
                      <a:lnTo>
                        <a:pt x="60" y="124"/>
                      </a:lnTo>
                      <a:lnTo>
                        <a:pt x="60" y="123"/>
                      </a:lnTo>
                      <a:lnTo>
                        <a:pt x="60" y="122"/>
                      </a:lnTo>
                      <a:lnTo>
                        <a:pt x="61" y="122"/>
                      </a:lnTo>
                      <a:lnTo>
                        <a:pt x="61" y="121"/>
                      </a:lnTo>
                      <a:lnTo>
                        <a:pt x="62" y="120"/>
                      </a:lnTo>
                      <a:lnTo>
                        <a:pt x="62" y="119"/>
                      </a:lnTo>
                      <a:lnTo>
                        <a:pt x="62" y="116"/>
                      </a:lnTo>
                      <a:lnTo>
                        <a:pt x="62" y="114"/>
                      </a:lnTo>
                      <a:lnTo>
                        <a:pt x="63" y="113"/>
                      </a:lnTo>
                      <a:lnTo>
                        <a:pt x="64" y="112"/>
                      </a:lnTo>
                      <a:lnTo>
                        <a:pt x="64" y="111"/>
                      </a:lnTo>
                      <a:lnTo>
                        <a:pt x="64" y="110"/>
                      </a:lnTo>
                      <a:lnTo>
                        <a:pt x="64" y="109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5" y="105"/>
                      </a:lnTo>
                      <a:lnTo>
                        <a:pt x="66" y="104"/>
                      </a:lnTo>
                      <a:lnTo>
                        <a:pt x="66" y="103"/>
                      </a:lnTo>
                      <a:lnTo>
                        <a:pt x="67" y="102"/>
                      </a:lnTo>
                      <a:lnTo>
                        <a:pt x="67" y="99"/>
                      </a:lnTo>
                      <a:lnTo>
                        <a:pt x="67" y="98"/>
                      </a:lnTo>
                      <a:lnTo>
                        <a:pt x="68" y="96"/>
                      </a:lnTo>
                      <a:lnTo>
                        <a:pt x="69" y="93"/>
                      </a:lnTo>
                      <a:lnTo>
                        <a:pt x="70" y="92"/>
                      </a:lnTo>
                      <a:lnTo>
                        <a:pt x="71" y="91"/>
                      </a:lnTo>
                      <a:lnTo>
                        <a:pt x="72" y="90"/>
                      </a:lnTo>
                      <a:lnTo>
                        <a:pt x="72" y="91"/>
                      </a:lnTo>
                      <a:lnTo>
                        <a:pt x="74" y="91"/>
                      </a:lnTo>
                      <a:lnTo>
                        <a:pt x="75" y="91"/>
                      </a:lnTo>
                      <a:lnTo>
                        <a:pt x="77" y="90"/>
                      </a:lnTo>
                      <a:lnTo>
                        <a:pt x="78" y="89"/>
                      </a:lnTo>
                      <a:lnTo>
                        <a:pt x="80" y="88"/>
                      </a:lnTo>
                      <a:lnTo>
                        <a:pt x="82" y="87"/>
                      </a:lnTo>
                      <a:lnTo>
                        <a:pt x="86" y="85"/>
                      </a:lnTo>
                      <a:lnTo>
                        <a:pt x="88" y="85"/>
                      </a:lnTo>
                      <a:lnTo>
                        <a:pt x="89" y="84"/>
                      </a:lnTo>
                      <a:lnTo>
                        <a:pt x="90" y="84"/>
                      </a:lnTo>
                      <a:lnTo>
                        <a:pt x="91" y="84"/>
                      </a:lnTo>
                      <a:lnTo>
                        <a:pt x="91" y="83"/>
                      </a:lnTo>
                      <a:lnTo>
                        <a:pt x="92" y="83"/>
                      </a:lnTo>
                      <a:lnTo>
                        <a:pt x="92" y="82"/>
                      </a:lnTo>
                      <a:lnTo>
                        <a:pt x="93" y="81"/>
                      </a:lnTo>
                      <a:lnTo>
                        <a:pt x="94" y="80"/>
                      </a:lnTo>
                      <a:lnTo>
                        <a:pt x="97" y="75"/>
                      </a:lnTo>
                      <a:lnTo>
                        <a:pt x="98" y="73"/>
                      </a:lnTo>
                      <a:lnTo>
                        <a:pt x="98" y="71"/>
                      </a:lnTo>
                      <a:lnTo>
                        <a:pt x="99" y="68"/>
                      </a:lnTo>
                      <a:lnTo>
                        <a:pt x="100" y="66"/>
                      </a:lnTo>
                      <a:lnTo>
                        <a:pt x="100" y="65"/>
                      </a:lnTo>
                      <a:lnTo>
                        <a:pt x="101" y="64"/>
                      </a:lnTo>
                      <a:lnTo>
                        <a:pt x="103" y="62"/>
                      </a:lnTo>
                      <a:lnTo>
                        <a:pt x="103" y="61"/>
                      </a:lnTo>
                      <a:lnTo>
                        <a:pt x="103" y="60"/>
                      </a:lnTo>
                      <a:lnTo>
                        <a:pt x="104" y="59"/>
                      </a:lnTo>
                      <a:lnTo>
                        <a:pt x="105" y="58"/>
                      </a:lnTo>
                      <a:lnTo>
                        <a:pt x="105" y="57"/>
                      </a:lnTo>
                      <a:lnTo>
                        <a:pt x="105" y="56"/>
                      </a:lnTo>
                      <a:lnTo>
                        <a:pt x="106" y="53"/>
                      </a:lnTo>
                      <a:lnTo>
                        <a:pt x="106" y="52"/>
                      </a:lnTo>
                      <a:lnTo>
                        <a:pt x="106" y="49"/>
                      </a:lnTo>
                      <a:lnTo>
                        <a:pt x="106" y="48"/>
                      </a:lnTo>
                      <a:lnTo>
                        <a:pt x="106" y="47"/>
                      </a:lnTo>
                      <a:lnTo>
                        <a:pt x="106" y="46"/>
                      </a:lnTo>
                      <a:lnTo>
                        <a:pt x="106" y="45"/>
                      </a:lnTo>
                      <a:lnTo>
                        <a:pt x="108" y="41"/>
                      </a:lnTo>
                      <a:lnTo>
                        <a:pt x="110" y="40"/>
                      </a:lnTo>
                      <a:lnTo>
                        <a:pt x="111" y="40"/>
                      </a:lnTo>
                      <a:lnTo>
                        <a:pt x="111" y="39"/>
                      </a:lnTo>
                      <a:lnTo>
                        <a:pt x="113" y="37"/>
                      </a:lnTo>
                      <a:lnTo>
                        <a:pt x="114" y="35"/>
                      </a:lnTo>
                      <a:lnTo>
                        <a:pt x="115" y="35"/>
                      </a:lnTo>
                      <a:lnTo>
                        <a:pt x="116" y="35"/>
                      </a:lnTo>
                      <a:lnTo>
                        <a:pt x="116" y="34"/>
                      </a:lnTo>
                      <a:lnTo>
                        <a:pt x="117" y="33"/>
                      </a:lnTo>
                      <a:lnTo>
                        <a:pt x="119" y="32"/>
                      </a:lnTo>
                      <a:lnTo>
                        <a:pt x="120" y="32"/>
                      </a:lnTo>
                      <a:lnTo>
                        <a:pt x="121" y="31"/>
                      </a:lnTo>
                      <a:lnTo>
                        <a:pt x="122" y="31"/>
                      </a:lnTo>
                      <a:lnTo>
                        <a:pt x="125" y="30"/>
                      </a:lnTo>
                      <a:lnTo>
                        <a:pt x="126" y="28"/>
                      </a:lnTo>
                      <a:lnTo>
                        <a:pt x="127" y="27"/>
                      </a:lnTo>
                      <a:lnTo>
                        <a:pt x="128" y="27"/>
                      </a:lnTo>
                      <a:lnTo>
                        <a:pt x="129" y="26"/>
                      </a:lnTo>
                      <a:lnTo>
                        <a:pt x="129" y="25"/>
                      </a:lnTo>
                      <a:lnTo>
                        <a:pt x="130" y="25"/>
                      </a:lnTo>
                      <a:lnTo>
                        <a:pt x="132" y="25"/>
                      </a:lnTo>
                      <a:lnTo>
                        <a:pt x="133" y="24"/>
                      </a:lnTo>
                      <a:lnTo>
                        <a:pt x="134" y="23"/>
                      </a:lnTo>
                      <a:lnTo>
                        <a:pt x="134" y="22"/>
                      </a:lnTo>
                      <a:lnTo>
                        <a:pt x="136" y="22"/>
                      </a:lnTo>
                      <a:lnTo>
                        <a:pt x="137" y="21"/>
                      </a:lnTo>
                      <a:lnTo>
                        <a:pt x="141" y="20"/>
                      </a:lnTo>
                      <a:lnTo>
                        <a:pt x="145" y="18"/>
                      </a:lnTo>
                      <a:lnTo>
                        <a:pt x="146" y="18"/>
                      </a:lnTo>
                      <a:lnTo>
                        <a:pt x="147" y="18"/>
                      </a:lnTo>
                      <a:lnTo>
                        <a:pt x="148" y="18"/>
                      </a:lnTo>
                      <a:lnTo>
                        <a:pt x="150" y="18"/>
                      </a:lnTo>
                      <a:lnTo>
                        <a:pt x="151" y="17"/>
                      </a:lnTo>
                      <a:lnTo>
                        <a:pt x="153" y="14"/>
                      </a:lnTo>
                      <a:lnTo>
                        <a:pt x="154" y="14"/>
                      </a:lnTo>
                      <a:lnTo>
                        <a:pt x="155" y="13"/>
                      </a:lnTo>
                      <a:lnTo>
                        <a:pt x="155" y="12"/>
                      </a:lnTo>
                      <a:lnTo>
                        <a:pt x="157" y="11"/>
                      </a:lnTo>
                      <a:lnTo>
                        <a:pt x="158" y="8"/>
                      </a:lnTo>
                      <a:lnTo>
                        <a:pt x="159" y="7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5" name="Freeform 538"/>
                <p:cNvSpPr>
                  <a:spLocks/>
                </p:cNvSpPr>
                <p:nvPr/>
              </p:nvSpPr>
              <p:spPr bwMode="auto">
                <a:xfrm>
                  <a:off x="327025" y="2873375"/>
                  <a:ext cx="808038" cy="406400"/>
                </a:xfrm>
                <a:custGeom>
                  <a:avLst/>
                  <a:gdLst>
                    <a:gd name="T0" fmla="*/ 2147483646 w 785"/>
                    <a:gd name="T1" fmla="*/ 2147483646 h 395"/>
                    <a:gd name="T2" fmla="*/ 2147483646 w 785"/>
                    <a:gd name="T3" fmla="*/ 2147483646 h 395"/>
                    <a:gd name="T4" fmla="*/ 2147483646 w 785"/>
                    <a:gd name="T5" fmla="*/ 2147483646 h 395"/>
                    <a:gd name="T6" fmla="*/ 2147483646 w 785"/>
                    <a:gd name="T7" fmla="*/ 2147483646 h 395"/>
                    <a:gd name="T8" fmla="*/ 2147483646 w 785"/>
                    <a:gd name="T9" fmla="*/ 2147483646 h 395"/>
                    <a:gd name="T10" fmla="*/ 2147483646 w 785"/>
                    <a:gd name="T11" fmla="*/ 2147483646 h 395"/>
                    <a:gd name="T12" fmla="*/ 2147483646 w 785"/>
                    <a:gd name="T13" fmla="*/ 2147483646 h 395"/>
                    <a:gd name="T14" fmla="*/ 2147483646 w 785"/>
                    <a:gd name="T15" fmla="*/ 2147483646 h 395"/>
                    <a:gd name="T16" fmla="*/ 2147483646 w 785"/>
                    <a:gd name="T17" fmla="*/ 2147483646 h 395"/>
                    <a:gd name="T18" fmla="*/ 2147483646 w 785"/>
                    <a:gd name="T19" fmla="*/ 2147483646 h 395"/>
                    <a:gd name="T20" fmla="*/ 2147483646 w 785"/>
                    <a:gd name="T21" fmla="*/ 2147483646 h 395"/>
                    <a:gd name="T22" fmla="*/ 2147483646 w 785"/>
                    <a:gd name="T23" fmla="*/ 2147483646 h 395"/>
                    <a:gd name="T24" fmla="*/ 2147483646 w 785"/>
                    <a:gd name="T25" fmla="*/ 2147483646 h 395"/>
                    <a:gd name="T26" fmla="*/ 2147483646 w 785"/>
                    <a:gd name="T27" fmla="*/ 2147483646 h 395"/>
                    <a:gd name="T28" fmla="*/ 2147483646 w 785"/>
                    <a:gd name="T29" fmla="*/ 2147483646 h 395"/>
                    <a:gd name="T30" fmla="*/ 2147483646 w 785"/>
                    <a:gd name="T31" fmla="*/ 2147483646 h 395"/>
                    <a:gd name="T32" fmla="*/ 2147483646 w 785"/>
                    <a:gd name="T33" fmla="*/ 2147483646 h 395"/>
                    <a:gd name="T34" fmla="*/ 2147483646 w 785"/>
                    <a:gd name="T35" fmla="*/ 2147483646 h 395"/>
                    <a:gd name="T36" fmla="*/ 2147483646 w 785"/>
                    <a:gd name="T37" fmla="*/ 2147483646 h 395"/>
                    <a:gd name="T38" fmla="*/ 2147483646 w 785"/>
                    <a:gd name="T39" fmla="*/ 2147483646 h 395"/>
                    <a:gd name="T40" fmla="*/ 2147483646 w 785"/>
                    <a:gd name="T41" fmla="*/ 2147483646 h 395"/>
                    <a:gd name="T42" fmla="*/ 2147483646 w 785"/>
                    <a:gd name="T43" fmla="*/ 2147483646 h 395"/>
                    <a:gd name="T44" fmla="*/ 2147483646 w 785"/>
                    <a:gd name="T45" fmla="*/ 2147483646 h 395"/>
                    <a:gd name="T46" fmla="*/ 2147483646 w 785"/>
                    <a:gd name="T47" fmla="*/ 2147483646 h 395"/>
                    <a:gd name="T48" fmla="*/ 2147483646 w 785"/>
                    <a:gd name="T49" fmla="*/ 2147483646 h 395"/>
                    <a:gd name="T50" fmla="*/ 2147483646 w 785"/>
                    <a:gd name="T51" fmla="*/ 2147483646 h 395"/>
                    <a:gd name="T52" fmla="*/ 2147483646 w 785"/>
                    <a:gd name="T53" fmla="*/ 2147483646 h 395"/>
                    <a:gd name="T54" fmla="*/ 2147483646 w 785"/>
                    <a:gd name="T55" fmla="*/ 2147483646 h 395"/>
                    <a:gd name="T56" fmla="*/ 2147483646 w 785"/>
                    <a:gd name="T57" fmla="*/ 2147483646 h 395"/>
                    <a:gd name="T58" fmla="*/ 2147483646 w 785"/>
                    <a:gd name="T59" fmla="*/ 2147483646 h 395"/>
                    <a:gd name="T60" fmla="*/ 2147483646 w 785"/>
                    <a:gd name="T61" fmla="*/ 2147483646 h 395"/>
                    <a:gd name="T62" fmla="*/ 2147483646 w 785"/>
                    <a:gd name="T63" fmla="*/ 2147483646 h 395"/>
                    <a:gd name="T64" fmla="*/ 2147483646 w 785"/>
                    <a:gd name="T65" fmla="*/ 2147483646 h 395"/>
                    <a:gd name="T66" fmla="*/ 2147483646 w 785"/>
                    <a:gd name="T67" fmla="*/ 2147483646 h 395"/>
                    <a:gd name="T68" fmla="*/ 2147483646 w 785"/>
                    <a:gd name="T69" fmla="*/ 2147483646 h 395"/>
                    <a:gd name="T70" fmla="*/ 2147483646 w 785"/>
                    <a:gd name="T71" fmla="*/ 2147483646 h 395"/>
                    <a:gd name="T72" fmla="*/ 2147483646 w 785"/>
                    <a:gd name="T73" fmla="*/ 2147483646 h 395"/>
                    <a:gd name="T74" fmla="*/ 2147483646 w 785"/>
                    <a:gd name="T75" fmla="*/ 2147483646 h 395"/>
                    <a:gd name="T76" fmla="*/ 2147483646 w 785"/>
                    <a:gd name="T77" fmla="*/ 2147483646 h 395"/>
                    <a:gd name="T78" fmla="*/ 2147483646 w 785"/>
                    <a:gd name="T79" fmla="*/ 2147483646 h 395"/>
                    <a:gd name="T80" fmla="*/ 2147483646 w 785"/>
                    <a:gd name="T81" fmla="*/ 2147483646 h 395"/>
                    <a:gd name="T82" fmla="*/ 2147483646 w 785"/>
                    <a:gd name="T83" fmla="*/ 2147483646 h 395"/>
                    <a:gd name="T84" fmla="*/ 2147483646 w 785"/>
                    <a:gd name="T85" fmla="*/ 2147483646 h 395"/>
                    <a:gd name="T86" fmla="*/ 2147483646 w 785"/>
                    <a:gd name="T87" fmla="*/ 2147483646 h 395"/>
                    <a:gd name="T88" fmla="*/ 2147483646 w 785"/>
                    <a:gd name="T89" fmla="*/ 2147483646 h 395"/>
                    <a:gd name="T90" fmla="*/ 2147483646 w 785"/>
                    <a:gd name="T91" fmla="*/ 2147483646 h 395"/>
                    <a:gd name="T92" fmla="*/ 2147483646 w 785"/>
                    <a:gd name="T93" fmla="*/ 2147483646 h 395"/>
                    <a:gd name="T94" fmla="*/ 2147483646 w 785"/>
                    <a:gd name="T95" fmla="*/ 2147483646 h 395"/>
                    <a:gd name="T96" fmla="*/ 2147483646 w 785"/>
                    <a:gd name="T97" fmla="*/ 2147483646 h 395"/>
                    <a:gd name="T98" fmla="*/ 2147483646 w 785"/>
                    <a:gd name="T99" fmla="*/ 2147483646 h 395"/>
                    <a:gd name="T100" fmla="*/ 2147483646 w 785"/>
                    <a:gd name="T101" fmla="*/ 2147483646 h 395"/>
                    <a:gd name="T102" fmla="*/ 2147483646 w 785"/>
                    <a:gd name="T103" fmla="*/ 2147483646 h 395"/>
                    <a:gd name="T104" fmla="*/ 2147483646 w 785"/>
                    <a:gd name="T105" fmla="*/ 2147483646 h 395"/>
                    <a:gd name="T106" fmla="*/ 2147483646 w 785"/>
                    <a:gd name="T107" fmla="*/ 2147483646 h 395"/>
                    <a:gd name="T108" fmla="*/ 2147483646 w 785"/>
                    <a:gd name="T109" fmla="*/ 2147483646 h 395"/>
                    <a:gd name="T110" fmla="*/ 2147483646 w 785"/>
                    <a:gd name="T111" fmla="*/ 2147483646 h 395"/>
                    <a:gd name="T112" fmla="*/ 2147483646 w 785"/>
                    <a:gd name="T113" fmla="*/ 2147483646 h 395"/>
                    <a:gd name="T114" fmla="*/ 2147483646 w 785"/>
                    <a:gd name="T115" fmla="*/ 2147483646 h 395"/>
                    <a:gd name="T116" fmla="*/ 2147483646 w 785"/>
                    <a:gd name="T117" fmla="*/ 2147483646 h 395"/>
                    <a:gd name="T118" fmla="*/ 2147483646 w 785"/>
                    <a:gd name="T119" fmla="*/ 2147483646 h 395"/>
                    <a:gd name="T120" fmla="*/ 2147483646 w 785"/>
                    <a:gd name="T121" fmla="*/ 2147483646 h 395"/>
                    <a:gd name="T122" fmla="*/ 2147483646 w 785"/>
                    <a:gd name="T123" fmla="*/ 2147483646 h 39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785"/>
                    <a:gd name="T187" fmla="*/ 0 h 395"/>
                    <a:gd name="T188" fmla="*/ 785 w 785"/>
                    <a:gd name="T189" fmla="*/ 395 h 39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785" h="395">
                      <a:moveTo>
                        <a:pt x="18" y="0"/>
                      </a:moveTo>
                      <a:lnTo>
                        <a:pt x="25" y="2"/>
                      </a:lnTo>
                      <a:lnTo>
                        <a:pt x="118" y="37"/>
                      </a:lnTo>
                      <a:lnTo>
                        <a:pt x="141" y="46"/>
                      </a:lnTo>
                      <a:lnTo>
                        <a:pt x="193" y="54"/>
                      </a:lnTo>
                      <a:lnTo>
                        <a:pt x="211" y="58"/>
                      </a:lnTo>
                      <a:lnTo>
                        <a:pt x="263" y="65"/>
                      </a:lnTo>
                      <a:lnTo>
                        <a:pt x="264" y="66"/>
                      </a:lnTo>
                      <a:lnTo>
                        <a:pt x="292" y="71"/>
                      </a:lnTo>
                      <a:lnTo>
                        <a:pt x="314" y="75"/>
                      </a:lnTo>
                      <a:lnTo>
                        <a:pt x="362" y="82"/>
                      </a:lnTo>
                      <a:lnTo>
                        <a:pt x="370" y="84"/>
                      </a:lnTo>
                      <a:lnTo>
                        <a:pt x="384" y="86"/>
                      </a:lnTo>
                      <a:lnTo>
                        <a:pt x="450" y="117"/>
                      </a:lnTo>
                      <a:lnTo>
                        <a:pt x="472" y="128"/>
                      </a:lnTo>
                      <a:lnTo>
                        <a:pt x="485" y="134"/>
                      </a:lnTo>
                      <a:lnTo>
                        <a:pt x="531" y="156"/>
                      </a:lnTo>
                      <a:lnTo>
                        <a:pt x="559" y="168"/>
                      </a:lnTo>
                      <a:lnTo>
                        <a:pt x="618" y="190"/>
                      </a:lnTo>
                      <a:lnTo>
                        <a:pt x="644" y="200"/>
                      </a:lnTo>
                      <a:lnTo>
                        <a:pt x="709" y="225"/>
                      </a:lnTo>
                      <a:lnTo>
                        <a:pt x="710" y="225"/>
                      </a:lnTo>
                      <a:lnTo>
                        <a:pt x="730" y="232"/>
                      </a:lnTo>
                      <a:lnTo>
                        <a:pt x="733" y="234"/>
                      </a:lnTo>
                      <a:lnTo>
                        <a:pt x="765" y="246"/>
                      </a:lnTo>
                      <a:lnTo>
                        <a:pt x="785" y="254"/>
                      </a:lnTo>
                      <a:lnTo>
                        <a:pt x="784" y="254"/>
                      </a:lnTo>
                      <a:lnTo>
                        <a:pt x="784" y="255"/>
                      </a:lnTo>
                      <a:lnTo>
                        <a:pt x="783" y="256"/>
                      </a:lnTo>
                      <a:lnTo>
                        <a:pt x="784" y="256"/>
                      </a:lnTo>
                      <a:lnTo>
                        <a:pt x="784" y="257"/>
                      </a:lnTo>
                      <a:lnTo>
                        <a:pt x="783" y="257"/>
                      </a:lnTo>
                      <a:lnTo>
                        <a:pt x="784" y="258"/>
                      </a:lnTo>
                      <a:lnTo>
                        <a:pt x="783" y="258"/>
                      </a:lnTo>
                      <a:lnTo>
                        <a:pt x="783" y="259"/>
                      </a:lnTo>
                      <a:lnTo>
                        <a:pt x="783" y="260"/>
                      </a:lnTo>
                      <a:lnTo>
                        <a:pt x="782" y="260"/>
                      </a:lnTo>
                      <a:lnTo>
                        <a:pt x="782" y="259"/>
                      </a:lnTo>
                      <a:lnTo>
                        <a:pt x="781" y="258"/>
                      </a:lnTo>
                      <a:lnTo>
                        <a:pt x="781" y="259"/>
                      </a:lnTo>
                      <a:lnTo>
                        <a:pt x="781" y="258"/>
                      </a:lnTo>
                      <a:lnTo>
                        <a:pt x="780" y="259"/>
                      </a:lnTo>
                      <a:lnTo>
                        <a:pt x="780" y="260"/>
                      </a:lnTo>
                      <a:lnTo>
                        <a:pt x="780" y="261"/>
                      </a:lnTo>
                      <a:lnTo>
                        <a:pt x="779" y="261"/>
                      </a:lnTo>
                      <a:lnTo>
                        <a:pt x="779" y="260"/>
                      </a:lnTo>
                      <a:lnTo>
                        <a:pt x="779" y="261"/>
                      </a:lnTo>
                      <a:lnTo>
                        <a:pt x="779" y="262"/>
                      </a:lnTo>
                      <a:lnTo>
                        <a:pt x="778" y="262"/>
                      </a:lnTo>
                      <a:lnTo>
                        <a:pt x="777" y="262"/>
                      </a:lnTo>
                      <a:lnTo>
                        <a:pt x="776" y="262"/>
                      </a:lnTo>
                      <a:lnTo>
                        <a:pt x="776" y="263"/>
                      </a:lnTo>
                      <a:lnTo>
                        <a:pt x="775" y="263"/>
                      </a:lnTo>
                      <a:lnTo>
                        <a:pt x="774" y="263"/>
                      </a:lnTo>
                      <a:lnTo>
                        <a:pt x="774" y="264"/>
                      </a:lnTo>
                      <a:lnTo>
                        <a:pt x="773" y="263"/>
                      </a:lnTo>
                      <a:lnTo>
                        <a:pt x="773" y="264"/>
                      </a:lnTo>
                      <a:lnTo>
                        <a:pt x="772" y="265"/>
                      </a:lnTo>
                      <a:lnTo>
                        <a:pt x="771" y="265"/>
                      </a:lnTo>
                      <a:lnTo>
                        <a:pt x="770" y="265"/>
                      </a:lnTo>
                      <a:lnTo>
                        <a:pt x="770" y="266"/>
                      </a:lnTo>
                      <a:lnTo>
                        <a:pt x="769" y="266"/>
                      </a:lnTo>
                      <a:lnTo>
                        <a:pt x="769" y="267"/>
                      </a:lnTo>
                      <a:lnTo>
                        <a:pt x="768" y="267"/>
                      </a:lnTo>
                      <a:lnTo>
                        <a:pt x="767" y="268"/>
                      </a:lnTo>
                      <a:lnTo>
                        <a:pt x="766" y="268"/>
                      </a:lnTo>
                      <a:lnTo>
                        <a:pt x="766" y="269"/>
                      </a:lnTo>
                      <a:lnTo>
                        <a:pt x="765" y="270"/>
                      </a:lnTo>
                      <a:lnTo>
                        <a:pt x="766" y="270"/>
                      </a:lnTo>
                      <a:lnTo>
                        <a:pt x="765" y="270"/>
                      </a:lnTo>
                      <a:lnTo>
                        <a:pt x="765" y="271"/>
                      </a:lnTo>
                      <a:lnTo>
                        <a:pt x="764" y="271"/>
                      </a:lnTo>
                      <a:lnTo>
                        <a:pt x="764" y="272"/>
                      </a:lnTo>
                      <a:lnTo>
                        <a:pt x="763" y="272"/>
                      </a:lnTo>
                      <a:lnTo>
                        <a:pt x="762" y="272"/>
                      </a:lnTo>
                      <a:lnTo>
                        <a:pt x="762" y="273"/>
                      </a:lnTo>
                      <a:lnTo>
                        <a:pt x="762" y="274"/>
                      </a:lnTo>
                      <a:lnTo>
                        <a:pt x="761" y="275"/>
                      </a:lnTo>
                      <a:lnTo>
                        <a:pt x="761" y="274"/>
                      </a:lnTo>
                      <a:lnTo>
                        <a:pt x="760" y="274"/>
                      </a:lnTo>
                      <a:lnTo>
                        <a:pt x="759" y="274"/>
                      </a:lnTo>
                      <a:lnTo>
                        <a:pt x="759" y="275"/>
                      </a:lnTo>
                      <a:lnTo>
                        <a:pt x="759" y="274"/>
                      </a:lnTo>
                      <a:lnTo>
                        <a:pt x="758" y="274"/>
                      </a:lnTo>
                      <a:lnTo>
                        <a:pt x="759" y="275"/>
                      </a:lnTo>
                      <a:lnTo>
                        <a:pt x="758" y="275"/>
                      </a:lnTo>
                      <a:lnTo>
                        <a:pt x="759" y="276"/>
                      </a:lnTo>
                      <a:lnTo>
                        <a:pt x="758" y="277"/>
                      </a:lnTo>
                      <a:lnTo>
                        <a:pt x="758" y="276"/>
                      </a:lnTo>
                      <a:lnTo>
                        <a:pt x="758" y="277"/>
                      </a:lnTo>
                      <a:lnTo>
                        <a:pt x="757" y="277"/>
                      </a:lnTo>
                      <a:lnTo>
                        <a:pt x="757" y="276"/>
                      </a:lnTo>
                      <a:lnTo>
                        <a:pt x="757" y="277"/>
                      </a:lnTo>
                      <a:lnTo>
                        <a:pt x="757" y="278"/>
                      </a:lnTo>
                      <a:lnTo>
                        <a:pt x="756" y="278"/>
                      </a:lnTo>
                      <a:lnTo>
                        <a:pt x="756" y="279"/>
                      </a:lnTo>
                      <a:lnTo>
                        <a:pt x="755" y="279"/>
                      </a:lnTo>
                      <a:lnTo>
                        <a:pt x="755" y="280"/>
                      </a:lnTo>
                      <a:lnTo>
                        <a:pt x="754" y="280"/>
                      </a:lnTo>
                      <a:lnTo>
                        <a:pt x="755" y="281"/>
                      </a:lnTo>
                      <a:lnTo>
                        <a:pt x="754" y="281"/>
                      </a:lnTo>
                      <a:lnTo>
                        <a:pt x="753" y="281"/>
                      </a:lnTo>
                      <a:lnTo>
                        <a:pt x="753" y="282"/>
                      </a:lnTo>
                      <a:lnTo>
                        <a:pt x="752" y="281"/>
                      </a:lnTo>
                      <a:lnTo>
                        <a:pt x="752" y="282"/>
                      </a:lnTo>
                      <a:lnTo>
                        <a:pt x="751" y="282"/>
                      </a:lnTo>
                      <a:lnTo>
                        <a:pt x="751" y="283"/>
                      </a:lnTo>
                      <a:lnTo>
                        <a:pt x="751" y="284"/>
                      </a:lnTo>
                      <a:lnTo>
                        <a:pt x="751" y="285"/>
                      </a:lnTo>
                      <a:lnTo>
                        <a:pt x="751" y="286"/>
                      </a:lnTo>
                      <a:lnTo>
                        <a:pt x="750" y="286"/>
                      </a:lnTo>
                      <a:lnTo>
                        <a:pt x="749" y="285"/>
                      </a:lnTo>
                      <a:lnTo>
                        <a:pt x="749" y="286"/>
                      </a:lnTo>
                      <a:lnTo>
                        <a:pt x="748" y="286"/>
                      </a:lnTo>
                      <a:lnTo>
                        <a:pt x="747" y="286"/>
                      </a:lnTo>
                      <a:lnTo>
                        <a:pt x="748" y="286"/>
                      </a:lnTo>
                      <a:lnTo>
                        <a:pt x="748" y="287"/>
                      </a:lnTo>
                      <a:lnTo>
                        <a:pt x="747" y="287"/>
                      </a:lnTo>
                      <a:lnTo>
                        <a:pt x="746" y="288"/>
                      </a:lnTo>
                      <a:lnTo>
                        <a:pt x="746" y="287"/>
                      </a:lnTo>
                      <a:lnTo>
                        <a:pt x="746" y="288"/>
                      </a:lnTo>
                      <a:lnTo>
                        <a:pt x="746" y="289"/>
                      </a:lnTo>
                      <a:lnTo>
                        <a:pt x="747" y="289"/>
                      </a:lnTo>
                      <a:lnTo>
                        <a:pt x="747" y="290"/>
                      </a:lnTo>
                      <a:lnTo>
                        <a:pt x="746" y="290"/>
                      </a:lnTo>
                      <a:lnTo>
                        <a:pt x="746" y="291"/>
                      </a:lnTo>
                      <a:lnTo>
                        <a:pt x="746" y="290"/>
                      </a:lnTo>
                      <a:lnTo>
                        <a:pt x="745" y="291"/>
                      </a:lnTo>
                      <a:lnTo>
                        <a:pt x="745" y="292"/>
                      </a:lnTo>
                      <a:lnTo>
                        <a:pt x="745" y="293"/>
                      </a:lnTo>
                      <a:lnTo>
                        <a:pt x="744" y="293"/>
                      </a:lnTo>
                      <a:lnTo>
                        <a:pt x="743" y="293"/>
                      </a:lnTo>
                      <a:lnTo>
                        <a:pt x="743" y="294"/>
                      </a:lnTo>
                      <a:lnTo>
                        <a:pt x="742" y="294"/>
                      </a:lnTo>
                      <a:lnTo>
                        <a:pt x="741" y="294"/>
                      </a:lnTo>
                      <a:lnTo>
                        <a:pt x="741" y="295"/>
                      </a:lnTo>
                      <a:lnTo>
                        <a:pt x="741" y="294"/>
                      </a:lnTo>
                      <a:lnTo>
                        <a:pt x="740" y="295"/>
                      </a:lnTo>
                      <a:lnTo>
                        <a:pt x="741" y="295"/>
                      </a:lnTo>
                      <a:lnTo>
                        <a:pt x="740" y="296"/>
                      </a:lnTo>
                      <a:lnTo>
                        <a:pt x="739" y="296"/>
                      </a:lnTo>
                      <a:lnTo>
                        <a:pt x="738" y="296"/>
                      </a:lnTo>
                      <a:lnTo>
                        <a:pt x="738" y="297"/>
                      </a:lnTo>
                      <a:lnTo>
                        <a:pt x="737" y="297"/>
                      </a:lnTo>
                      <a:lnTo>
                        <a:pt x="736" y="297"/>
                      </a:lnTo>
                      <a:lnTo>
                        <a:pt x="737" y="297"/>
                      </a:lnTo>
                      <a:lnTo>
                        <a:pt x="735" y="296"/>
                      </a:lnTo>
                      <a:lnTo>
                        <a:pt x="735" y="297"/>
                      </a:lnTo>
                      <a:lnTo>
                        <a:pt x="734" y="297"/>
                      </a:lnTo>
                      <a:lnTo>
                        <a:pt x="734" y="298"/>
                      </a:lnTo>
                      <a:lnTo>
                        <a:pt x="733" y="298"/>
                      </a:lnTo>
                      <a:lnTo>
                        <a:pt x="732" y="298"/>
                      </a:lnTo>
                      <a:lnTo>
                        <a:pt x="731" y="298"/>
                      </a:lnTo>
                      <a:lnTo>
                        <a:pt x="731" y="299"/>
                      </a:lnTo>
                      <a:lnTo>
                        <a:pt x="731" y="300"/>
                      </a:lnTo>
                      <a:lnTo>
                        <a:pt x="732" y="300"/>
                      </a:lnTo>
                      <a:lnTo>
                        <a:pt x="731" y="300"/>
                      </a:lnTo>
                      <a:lnTo>
                        <a:pt x="731" y="301"/>
                      </a:lnTo>
                      <a:lnTo>
                        <a:pt x="730" y="301"/>
                      </a:lnTo>
                      <a:lnTo>
                        <a:pt x="730" y="302"/>
                      </a:lnTo>
                      <a:lnTo>
                        <a:pt x="729" y="301"/>
                      </a:lnTo>
                      <a:lnTo>
                        <a:pt x="729" y="302"/>
                      </a:lnTo>
                      <a:lnTo>
                        <a:pt x="728" y="302"/>
                      </a:lnTo>
                      <a:lnTo>
                        <a:pt x="727" y="303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5" y="302"/>
                      </a:lnTo>
                      <a:lnTo>
                        <a:pt x="725" y="301"/>
                      </a:lnTo>
                      <a:lnTo>
                        <a:pt x="724" y="301"/>
                      </a:lnTo>
                      <a:lnTo>
                        <a:pt x="723" y="301"/>
                      </a:lnTo>
                      <a:lnTo>
                        <a:pt x="722" y="300"/>
                      </a:lnTo>
                      <a:lnTo>
                        <a:pt x="722" y="301"/>
                      </a:lnTo>
                      <a:lnTo>
                        <a:pt x="721" y="301"/>
                      </a:lnTo>
                      <a:lnTo>
                        <a:pt x="720" y="301"/>
                      </a:lnTo>
                      <a:lnTo>
                        <a:pt x="720" y="302"/>
                      </a:lnTo>
                      <a:lnTo>
                        <a:pt x="719" y="302"/>
                      </a:lnTo>
                      <a:lnTo>
                        <a:pt x="718" y="302"/>
                      </a:lnTo>
                      <a:lnTo>
                        <a:pt x="717" y="302"/>
                      </a:lnTo>
                      <a:lnTo>
                        <a:pt x="717" y="301"/>
                      </a:lnTo>
                      <a:lnTo>
                        <a:pt x="716" y="301"/>
                      </a:lnTo>
                      <a:lnTo>
                        <a:pt x="715" y="301"/>
                      </a:lnTo>
                      <a:lnTo>
                        <a:pt x="715" y="302"/>
                      </a:lnTo>
                      <a:lnTo>
                        <a:pt x="715" y="301"/>
                      </a:lnTo>
                      <a:lnTo>
                        <a:pt x="714" y="301"/>
                      </a:lnTo>
                      <a:lnTo>
                        <a:pt x="714" y="302"/>
                      </a:lnTo>
                      <a:lnTo>
                        <a:pt x="714" y="301"/>
                      </a:lnTo>
                      <a:lnTo>
                        <a:pt x="713" y="301"/>
                      </a:lnTo>
                      <a:lnTo>
                        <a:pt x="712" y="301"/>
                      </a:lnTo>
                      <a:lnTo>
                        <a:pt x="712" y="302"/>
                      </a:lnTo>
                      <a:lnTo>
                        <a:pt x="712" y="303"/>
                      </a:lnTo>
                      <a:lnTo>
                        <a:pt x="712" y="304"/>
                      </a:lnTo>
                      <a:lnTo>
                        <a:pt x="713" y="304"/>
                      </a:lnTo>
                      <a:lnTo>
                        <a:pt x="713" y="305"/>
                      </a:lnTo>
                      <a:lnTo>
                        <a:pt x="712" y="306"/>
                      </a:lnTo>
                      <a:lnTo>
                        <a:pt x="713" y="306"/>
                      </a:lnTo>
                      <a:lnTo>
                        <a:pt x="713" y="307"/>
                      </a:lnTo>
                      <a:lnTo>
                        <a:pt x="712" y="308"/>
                      </a:lnTo>
                      <a:lnTo>
                        <a:pt x="711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09" y="308"/>
                      </a:lnTo>
                      <a:lnTo>
                        <a:pt x="709" y="309"/>
                      </a:lnTo>
                      <a:lnTo>
                        <a:pt x="708" y="308"/>
                      </a:lnTo>
                      <a:lnTo>
                        <a:pt x="708" y="307"/>
                      </a:lnTo>
                      <a:lnTo>
                        <a:pt x="707" y="307"/>
                      </a:lnTo>
                      <a:lnTo>
                        <a:pt x="707" y="308"/>
                      </a:lnTo>
                      <a:lnTo>
                        <a:pt x="706" y="308"/>
                      </a:lnTo>
                      <a:lnTo>
                        <a:pt x="705" y="308"/>
                      </a:lnTo>
                      <a:lnTo>
                        <a:pt x="705" y="307"/>
                      </a:lnTo>
                      <a:lnTo>
                        <a:pt x="705" y="308"/>
                      </a:lnTo>
                      <a:lnTo>
                        <a:pt x="704" y="308"/>
                      </a:lnTo>
                      <a:lnTo>
                        <a:pt x="704" y="307"/>
                      </a:lnTo>
                      <a:lnTo>
                        <a:pt x="703" y="307"/>
                      </a:lnTo>
                      <a:lnTo>
                        <a:pt x="703" y="308"/>
                      </a:lnTo>
                      <a:lnTo>
                        <a:pt x="702" y="308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3" y="310"/>
                      </a:lnTo>
                      <a:lnTo>
                        <a:pt x="703" y="311"/>
                      </a:lnTo>
                      <a:lnTo>
                        <a:pt x="703" y="312"/>
                      </a:lnTo>
                      <a:lnTo>
                        <a:pt x="703" y="313"/>
                      </a:lnTo>
                      <a:lnTo>
                        <a:pt x="702" y="313"/>
                      </a:lnTo>
                      <a:lnTo>
                        <a:pt x="701" y="313"/>
                      </a:lnTo>
                      <a:lnTo>
                        <a:pt x="701" y="314"/>
                      </a:lnTo>
                      <a:lnTo>
                        <a:pt x="700" y="314"/>
                      </a:lnTo>
                      <a:lnTo>
                        <a:pt x="701" y="315"/>
                      </a:lnTo>
                      <a:lnTo>
                        <a:pt x="700" y="316"/>
                      </a:lnTo>
                      <a:lnTo>
                        <a:pt x="699" y="316"/>
                      </a:lnTo>
                      <a:lnTo>
                        <a:pt x="697" y="317"/>
                      </a:lnTo>
                      <a:lnTo>
                        <a:pt x="696" y="317"/>
                      </a:lnTo>
                      <a:lnTo>
                        <a:pt x="695" y="318"/>
                      </a:lnTo>
                      <a:lnTo>
                        <a:pt x="694" y="318"/>
                      </a:lnTo>
                      <a:lnTo>
                        <a:pt x="693" y="318"/>
                      </a:lnTo>
                      <a:lnTo>
                        <a:pt x="693" y="319"/>
                      </a:lnTo>
                      <a:lnTo>
                        <a:pt x="692" y="319"/>
                      </a:lnTo>
                      <a:lnTo>
                        <a:pt x="692" y="320"/>
                      </a:lnTo>
                      <a:lnTo>
                        <a:pt x="691" y="320"/>
                      </a:lnTo>
                      <a:lnTo>
                        <a:pt x="690" y="320"/>
                      </a:lnTo>
                      <a:lnTo>
                        <a:pt x="689" y="320"/>
                      </a:lnTo>
                      <a:lnTo>
                        <a:pt x="688" y="321"/>
                      </a:lnTo>
                      <a:lnTo>
                        <a:pt x="687" y="321"/>
                      </a:lnTo>
                      <a:lnTo>
                        <a:pt x="686" y="321"/>
                      </a:lnTo>
                      <a:lnTo>
                        <a:pt x="686" y="322"/>
                      </a:lnTo>
                      <a:lnTo>
                        <a:pt x="685" y="322"/>
                      </a:lnTo>
                      <a:lnTo>
                        <a:pt x="684" y="324"/>
                      </a:lnTo>
                      <a:lnTo>
                        <a:pt x="684" y="325"/>
                      </a:lnTo>
                      <a:lnTo>
                        <a:pt x="683" y="326"/>
                      </a:lnTo>
                      <a:lnTo>
                        <a:pt x="682" y="327"/>
                      </a:lnTo>
                      <a:lnTo>
                        <a:pt x="682" y="328"/>
                      </a:lnTo>
                      <a:lnTo>
                        <a:pt x="682" y="329"/>
                      </a:lnTo>
                      <a:lnTo>
                        <a:pt x="680" y="330"/>
                      </a:lnTo>
                      <a:lnTo>
                        <a:pt x="680" y="331"/>
                      </a:lnTo>
                      <a:lnTo>
                        <a:pt x="680" y="332"/>
                      </a:lnTo>
                      <a:lnTo>
                        <a:pt x="679" y="332"/>
                      </a:lnTo>
                      <a:lnTo>
                        <a:pt x="678" y="333"/>
                      </a:lnTo>
                      <a:lnTo>
                        <a:pt x="677" y="334"/>
                      </a:lnTo>
                      <a:lnTo>
                        <a:pt x="676" y="333"/>
                      </a:lnTo>
                      <a:lnTo>
                        <a:pt x="673" y="344"/>
                      </a:lnTo>
                      <a:lnTo>
                        <a:pt x="672" y="344"/>
                      </a:lnTo>
                      <a:lnTo>
                        <a:pt x="671" y="344"/>
                      </a:lnTo>
                      <a:lnTo>
                        <a:pt x="670" y="344"/>
                      </a:lnTo>
                      <a:lnTo>
                        <a:pt x="670" y="345"/>
                      </a:lnTo>
                      <a:lnTo>
                        <a:pt x="670" y="344"/>
                      </a:lnTo>
                      <a:lnTo>
                        <a:pt x="669" y="344"/>
                      </a:lnTo>
                      <a:lnTo>
                        <a:pt x="669" y="343"/>
                      </a:lnTo>
                      <a:lnTo>
                        <a:pt x="668" y="343"/>
                      </a:lnTo>
                      <a:lnTo>
                        <a:pt x="668" y="342"/>
                      </a:lnTo>
                      <a:lnTo>
                        <a:pt x="667" y="342"/>
                      </a:lnTo>
                      <a:lnTo>
                        <a:pt x="666" y="342"/>
                      </a:lnTo>
                      <a:lnTo>
                        <a:pt x="665" y="341"/>
                      </a:lnTo>
                      <a:lnTo>
                        <a:pt x="666" y="341"/>
                      </a:lnTo>
                      <a:lnTo>
                        <a:pt x="665" y="341"/>
                      </a:lnTo>
                      <a:lnTo>
                        <a:pt x="664" y="341"/>
                      </a:lnTo>
                      <a:lnTo>
                        <a:pt x="663" y="341"/>
                      </a:lnTo>
                      <a:lnTo>
                        <a:pt x="663" y="340"/>
                      </a:lnTo>
                      <a:lnTo>
                        <a:pt x="662" y="340"/>
                      </a:lnTo>
                      <a:lnTo>
                        <a:pt x="662" y="339"/>
                      </a:lnTo>
                      <a:lnTo>
                        <a:pt x="661" y="340"/>
                      </a:lnTo>
                      <a:lnTo>
                        <a:pt x="661" y="339"/>
                      </a:lnTo>
                      <a:lnTo>
                        <a:pt x="661" y="338"/>
                      </a:lnTo>
                      <a:lnTo>
                        <a:pt x="660" y="339"/>
                      </a:lnTo>
                      <a:lnTo>
                        <a:pt x="660" y="338"/>
                      </a:lnTo>
                      <a:lnTo>
                        <a:pt x="659" y="338"/>
                      </a:lnTo>
                      <a:lnTo>
                        <a:pt x="659" y="339"/>
                      </a:lnTo>
                      <a:lnTo>
                        <a:pt x="659" y="338"/>
                      </a:lnTo>
                      <a:lnTo>
                        <a:pt x="658" y="338"/>
                      </a:lnTo>
                      <a:lnTo>
                        <a:pt x="657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5" y="338"/>
                      </a:lnTo>
                      <a:lnTo>
                        <a:pt x="655" y="337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3" y="337"/>
                      </a:lnTo>
                      <a:lnTo>
                        <a:pt x="654" y="338"/>
                      </a:lnTo>
                      <a:lnTo>
                        <a:pt x="653" y="338"/>
                      </a:lnTo>
                      <a:lnTo>
                        <a:pt x="652" y="338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8" y="339"/>
                      </a:lnTo>
                      <a:lnTo>
                        <a:pt x="647" y="339"/>
                      </a:lnTo>
                      <a:lnTo>
                        <a:pt x="646" y="339"/>
                      </a:lnTo>
                      <a:lnTo>
                        <a:pt x="645" y="339"/>
                      </a:lnTo>
                      <a:lnTo>
                        <a:pt x="645" y="340"/>
                      </a:lnTo>
                      <a:lnTo>
                        <a:pt x="644" y="340"/>
                      </a:lnTo>
                      <a:lnTo>
                        <a:pt x="644" y="339"/>
                      </a:lnTo>
                      <a:lnTo>
                        <a:pt x="643" y="339"/>
                      </a:lnTo>
                      <a:lnTo>
                        <a:pt x="642" y="339"/>
                      </a:lnTo>
                      <a:lnTo>
                        <a:pt x="641" y="339"/>
                      </a:lnTo>
                      <a:lnTo>
                        <a:pt x="640" y="339"/>
                      </a:lnTo>
                      <a:lnTo>
                        <a:pt x="640" y="340"/>
                      </a:lnTo>
                      <a:lnTo>
                        <a:pt x="639" y="339"/>
                      </a:lnTo>
                      <a:lnTo>
                        <a:pt x="639" y="340"/>
                      </a:lnTo>
                      <a:lnTo>
                        <a:pt x="639" y="341"/>
                      </a:lnTo>
                      <a:lnTo>
                        <a:pt x="638" y="341"/>
                      </a:lnTo>
                      <a:lnTo>
                        <a:pt x="637" y="341"/>
                      </a:lnTo>
                      <a:lnTo>
                        <a:pt x="637" y="342"/>
                      </a:lnTo>
                      <a:lnTo>
                        <a:pt x="636" y="341"/>
                      </a:lnTo>
                      <a:lnTo>
                        <a:pt x="636" y="342"/>
                      </a:lnTo>
                      <a:lnTo>
                        <a:pt x="635" y="342"/>
                      </a:lnTo>
                      <a:lnTo>
                        <a:pt x="636" y="343"/>
                      </a:lnTo>
                      <a:lnTo>
                        <a:pt x="635" y="343"/>
                      </a:lnTo>
                      <a:lnTo>
                        <a:pt x="634" y="343"/>
                      </a:lnTo>
                      <a:lnTo>
                        <a:pt x="634" y="344"/>
                      </a:lnTo>
                      <a:lnTo>
                        <a:pt x="633" y="344"/>
                      </a:lnTo>
                      <a:lnTo>
                        <a:pt x="633" y="345"/>
                      </a:lnTo>
                      <a:lnTo>
                        <a:pt x="632" y="345"/>
                      </a:lnTo>
                      <a:lnTo>
                        <a:pt x="632" y="346"/>
                      </a:lnTo>
                      <a:lnTo>
                        <a:pt x="631" y="346"/>
                      </a:lnTo>
                      <a:lnTo>
                        <a:pt x="631" y="347"/>
                      </a:lnTo>
                      <a:lnTo>
                        <a:pt x="631" y="348"/>
                      </a:lnTo>
                      <a:lnTo>
                        <a:pt x="631" y="349"/>
                      </a:lnTo>
                      <a:lnTo>
                        <a:pt x="632" y="349"/>
                      </a:lnTo>
                      <a:lnTo>
                        <a:pt x="632" y="350"/>
                      </a:lnTo>
                      <a:lnTo>
                        <a:pt x="632" y="351"/>
                      </a:lnTo>
                      <a:lnTo>
                        <a:pt x="631" y="351"/>
                      </a:lnTo>
                      <a:lnTo>
                        <a:pt x="631" y="352"/>
                      </a:lnTo>
                      <a:lnTo>
                        <a:pt x="632" y="353"/>
                      </a:lnTo>
                      <a:lnTo>
                        <a:pt x="631" y="353"/>
                      </a:lnTo>
                      <a:lnTo>
                        <a:pt x="630" y="353"/>
                      </a:lnTo>
                      <a:lnTo>
                        <a:pt x="630" y="354"/>
                      </a:lnTo>
                      <a:lnTo>
                        <a:pt x="629" y="355"/>
                      </a:lnTo>
                      <a:lnTo>
                        <a:pt x="628" y="356"/>
                      </a:lnTo>
                      <a:lnTo>
                        <a:pt x="628" y="357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6" y="358"/>
                      </a:lnTo>
                      <a:lnTo>
                        <a:pt x="626" y="359"/>
                      </a:lnTo>
                      <a:lnTo>
                        <a:pt x="625" y="359"/>
                      </a:lnTo>
                      <a:lnTo>
                        <a:pt x="625" y="360"/>
                      </a:lnTo>
                      <a:lnTo>
                        <a:pt x="624" y="360"/>
                      </a:lnTo>
                      <a:lnTo>
                        <a:pt x="624" y="361"/>
                      </a:lnTo>
                      <a:lnTo>
                        <a:pt x="624" y="362"/>
                      </a:lnTo>
                      <a:lnTo>
                        <a:pt x="623" y="362"/>
                      </a:lnTo>
                      <a:lnTo>
                        <a:pt x="622" y="362"/>
                      </a:lnTo>
                      <a:lnTo>
                        <a:pt x="622" y="363"/>
                      </a:lnTo>
                      <a:lnTo>
                        <a:pt x="622" y="364"/>
                      </a:lnTo>
                      <a:lnTo>
                        <a:pt x="621" y="364"/>
                      </a:lnTo>
                      <a:lnTo>
                        <a:pt x="622" y="365"/>
                      </a:lnTo>
                      <a:lnTo>
                        <a:pt x="622" y="366"/>
                      </a:lnTo>
                      <a:lnTo>
                        <a:pt x="621" y="366"/>
                      </a:lnTo>
                      <a:lnTo>
                        <a:pt x="621" y="367"/>
                      </a:lnTo>
                      <a:lnTo>
                        <a:pt x="620" y="367"/>
                      </a:lnTo>
                      <a:lnTo>
                        <a:pt x="619" y="368"/>
                      </a:lnTo>
                      <a:lnTo>
                        <a:pt x="619" y="369"/>
                      </a:lnTo>
                      <a:lnTo>
                        <a:pt x="619" y="370"/>
                      </a:lnTo>
                      <a:lnTo>
                        <a:pt x="619" y="371"/>
                      </a:lnTo>
                      <a:lnTo>
                        <a:pt x="619" y="372"/>
                      </a:lnTo>
                      <a:lnTo>
                        <a:pt x="618" y="372"/>
                      </a:lnTo>
                      <a:lnTo>
                        <a:pt x="618" y="373"/>
                      </a:lnTo>
                      <a:lnTo>
                        <a:pt x="617" y="373"/>
                      </a:lnTo>
                      <a:lnTo>
                        <a:pt x="616" y="374"/>
                      </a:lnTo>
                      <a:lnTo>
                        <a:pt x="615" y="375"/>
                      </a:lnTo>
                      <a:lnTo>
                        <a:pt x="615" y="376"/>
                      </a:lnTo>
                      <a:lnTo>
                        <a:pt x="614" y="376"/>
                      </a:lnTo>
                      <a:lnTo>
                        <a:pt x="613" y="376"/>
                      </a:lnTo>
                      <a:lnTo>
                        <a:pt x="612" y="376"/>
                      </a:lnTo>
                      <a:lnTo>
                        <a:pt x="611" y="377"/>
                      </a:lnTo>
                      <a:lnTo>
                        <a:pt x="610" y="377"/>
                      </a:lnTo>
                      <a:lnTo>
                        <a:pt x="609" y="378"/>
                      </a:lnTo>
                      <a:lnTo>
                        <a:pt x="609" y="379"/>
                      </a:lnTo>
                      <a:lnTo>
                        <a:pt x="608" y="379"/>
                      </a:lnTo>
                      <a:lnTo>
                        <a:pt x="608" y="378"/>
                      </a:lnTo>
                      <a:lnTo>
                        <a:pt x="607" y="378"/>
                      </a:lnTo>
                      <a:lnTo>
                        <a:pt x="606" y="378"/>
                      </a:lnTo>
                      <a:lnTo>
                        <a:pt x="605" y="378"/>
                      </a:lnTo>
                      <a:lnTo>
                        <a:pt x="605" y="379"/>
                      </a:lnTo>
                      <a:lnTo>
                        <a:pt x="604" y="379"/>
                      </a:lnTo>
                      <a:lnTo>
                        <a:pt x="603" y="380"/>
                      </a:lnTo>
                      <a:lnTo>
                        <a:pt x="602" y="381"/>
                      </a:lnTo>
                      <a:lnTo>
                        <a:pt x="603" y="382"/>
                      </a:lnTo>
                      <a:lnTo>
                        <a:pt x="602" y="383"/>
                      </a:lnTo>
                      <a:lnTo>
                        <a:pt x="601" y="383"/>
                      </a:lnTo>
                      <a:lnTo>
                        <a:pt x="601" y="384"/>
                      </a:lnTo>
                      <a:lnTo>
                        <a:pt x="601" y="383"/>
                      </a:lnTo>
                      <a:lnTo>
                        <a:pt x="601" y="382"/>
                      </a:lnTo>
                      <a:lnTo>
                        <a:pt x="600" y="382"/>
                      </a:lnTo>
                      <a:lnTo>
                        <a:pt x="599" y="382"/>
                      </a:lnTo>
                      <a:lnTo>
                        <a:pt x="598" y="381"/>
                      </a:lnTo>
                      <a:lnTo>
                        <a:pt x="598" y="382"/>
                      </a:lnTo>
                      <a:lnTo>
                        <a:pt x="597" y="382"/>
                      </a:lnTo>
                      <a:lnTo>
                        <a:pt x="597" y="383"/>
                      </a:lnTo>
                      <a:lnTo>
                        <a:pt x="596" y="383"/>
                      </a:lnTo>
                      <a:lnTo>
                        <a:pt x="595" y="383"/>
                      </a:lnTo>
                      <a:lnTo>
                        <a:pt x="594" y="383"/>
                      </a:lnTo>
                      <a:lnTo>
                        <a:pt x="594" y="384"/>
                      </a:lnTo>
                      <a:lnTo>
                        <a:pt x="593" y="383"/>
                      </a:lnTo>
                      <a:lnTo>
                        <a:pt x="593" y="384"/>
                      </a:lnTo>
                      <a:lnTo>
                        <a:pt x="591" y="385"/>
                      </a:lnTo>
                      <a:lnTo>
                        <a:pt x="591" y="386"/>
                      </a:lnTo>
                      <a:lnTo>
                        <a:pt x="590" y="386"/>
                      </a:lnTo>
                      <a:lnTo>
                        <a:pt x="590" y="387"/>
                      </a:lnTo>
                      <a:lnTo>
                        <a:pt x="589" y="388"/>
                      </a:lnTo>
                      <a:lnTo>
                        <a:pt x="588" y="388"/>
                      </a:lnTo>
                      <a:lnTo>
                        <a:pt x="587" y="388"/>
                      </a:lnTo>
                      <a:lnTo>
                        <a:pt x="587" y="389"/>
                      </a:lnTo>
                      <a:lnTo>
                        <a:pt x="587" y="390"/>
                      </a:lnTo>
                      <a:lnTo>
                        <a:pt x="569" y="395"/>
                      </a:lnTo>
                      <a:lnTo>
                        <a:pt x="569" y="394"/>
                      </a:lnTo>
                      <a:lnTo>
                        <a:pt x="569" y="393"/>
                      </a:lnTo>
                      <a:lnTo>
                        <a:pt x="569" y="392"/>
                      </a:lnTo>
                      <a:lnTo>
                        <a:pt x="568" y="391"/>
                      </a:lnTo>
                      <a:lnTo>
                        <a:pt x="568" y="390"/>
                      </a:lnTo>
                      <a:lnTo>
                        <a:pt x="567" y="390"/>
                      </a:lnTo>
                      <a:lnTo>
                        <a:pt x="567" y="389"/>
                      </a:lnTo>
                      <a:lnTo>
                        <a:pt x="566" y="389"/>
                      </a:lnTo>
                      <a:lnTo>
                        <a:pt x="565" y="389"/>
                      </a:lnTo>
                      <a:lnTo>
                        <a:pt x="564" y="389"/>
                      </a:lnTo>
                      <a:lnTo>
                        <a:pt x="565" y="388"/>
                      </a:lnTo>
                      <a:lnTo>
                        <a:pt x="564" y="387"/>
                      </a:lnTo>
                      <a:lnTo>
                        <a:pt x="564" y="386"/>
                      </a:lnTo>
                      <a:lnTo>
                        <a:pt x="563" y="385"/>
                      </a:lnTo>
                      <a:lnTo>
                        <a:pt x="564" y="385"/>
                      </a:lnTo>
                      <a:lnTo>
                        <a:pt x="564" y="384"/>
                      </a:lnTo>
                      <a:lnTo>
                        <a:pt x="565" y="384"/>
                      </a:lnTo>
                      <a:lnTo>
                        <a:pt x="565" y="383"/>
                      </a:lnTo>
                      <a:lnTo>
                        <a:pt x="565" y="382"/>
                      </a:lnTo>
                      <a:lnTo>
                        <a:pt x="565" y="381"/>
                      </a:lnTo>
                      <a:lnTo>
                        <a:pt x="565" y="380"/>
                      </a:lnTo>
                      <a:lnTo>
                        <a:pt x="564" y="381"/>
                      </a:lnTo>
                      <a:lnTo>
                        <a:pt x="564" y="382"/>
                      </a:lnTo>
                      <a:lnTo>
                        <a:pt x="564" y="381"/>
                      </a:lnTo>
                      <a:lnTo>
                        <a:pt x="564" y="380"/>
                      </a:lnTo>
                      <a:lnTo>
                        <a:pt x="563" y="380"/>
                      </a:lnTo>
                      <a:lnTo>
                        <a:pt x="562" y="380"/>
                      </a:lnTo>
                      <a:lnTo>
                        <a:pt x="561" y="380"/>
                      </a:lnTo>
                      <a:lnTo>
                        <a:pt x="561" y="381"/>
                      </a:lnTo>
                      <a:lnTo>
                        <a:pt x="561" y="380"/>
                      </a:lnTo>
                      <a:lnTo>
                        <a:pt x="560" y="380"/>
                      </a:lnTo>
                      <a:lnTo>
                        <a:pt x="560" y="379"/>
                      </a:lnTo>
                      <a:lnTo>
                        <a:pt x="559" y="379"/>
                      </a:lnTo>
                      <a:lnTo>
                        <a:pt x="558" y="379"/>
                      </a:lnTo>
                      <a:lnTo>
                        <a:pt x="559" y="380"/>
                      </a:lnTo>
                      <a:lnTo>
                        <a:pt x="558" y="380"/>
                      </a:lnTo>
                      <a:lnTo>
                        <a:pt x="557" y="380"/>
                      </a:lnTo>
                      <a:lnTo>
                        <a:pt x="557" y="381"/>
                      </a:lnTo>
                      <a:lnTo>
                        <a:pt x="556" y="380"/>
                      </a:lnTo>
                      <a:lnTo>
                        <a:pt x="557" y="380"/>
                      </a:lnTo>
                      <a:lnTo>
                        <a:pt x="556" y="379"/>
                      </a:lnTo>
                      <a:lnTo>
                        <a:pt x="556" y="380"/>
                      </a:lnTo>
                      <a:lnTo>
                        <a:pt x="555" y="380"/>
                      </a:lnTo>
                      <a:lnTo>
                        <a:pt x="555" y="379"/>
                      </a:lnTo>
                      <a:lnTo>
                        <a:pt x="554" y="379"/>
                      </a:lnTo>
                      <a:lnTo>
                        <a:pt x="554" y="380"/>
                      </a:lnTo>
                      <a:lnTo>
                        <a:pt x="553" y="381"/>
                      </a:lnTo>
                      <a:lnTo>
                        <a:pt x="553" y="382"/>
                      </a:lnTo>
                      <a:lnTo>
                        <a:pt x="552" y="382"/>
                      </a:lnTo>
                      <a:lnTo>
                        <a:pt x="552" y="381"/>
                      </a:lnTo>
                      <a:lnTo>
                        <a:pt x="551" y="381"/>
                      </a:lnTo>
                      <a:lnTo>
                        <a:pt x="551" y="382"/>
                      </a:lnTo>
                      <a:lnTo>
                        <a:pt x="551" y="381"/>
                      </a:lnTo>
                      <a:lnTo>
                        <a:pt x="552" y="381"/>
                      </a:lnTo>
                      <a:lnTo>
                        <a:pt x="552" y="382"/>
                      </a:lnTo>
                      <a:lnTo>
                        <a:pt x="551" y="382"/>
                      </a:lnTo>
                      <a:lnTo>
                        <a:pt x="550" y="381"/>
                      </a:lnTo>
                      <a:lnTo>
                        <a:pt x="549" y="382"/>
                      </a:lnTo>
                      <a:lnTo>
                        <a:pt x="548" y="382"/>
                      </a:lnTo>
                      <a:lnTo>
                        <a:pt x="547" y="382"/>
                      </a:lnTo>
                      <a:lnTo>
                        <a:pt x="546" y="382"/>
                      </a:lnTo>
                      <a:lnTo>
                        <a:pt x="546" y="381"/>
                      </a:lnTo>
                      <a:lnTo>
                        <a:pt x="545" y="381"/>
                      </a:lnTo>
                      <a:lnTo>
                        <a:pt x="545" y="382"/>
                      </a:lnTo>
                      <a:lnTo>
                        <a:pt x="544" y="382"/>
                      </a:lnTo>
                      <a:lnTo>
                        <a:pt x="544" y="381"/>
                      </a:lnTo>
                      <a:lnTo>
                        <a:pt x="543" y="381"/>
                      </a:lnTo>
                      <a:lnTo>
                        <a:pt x="544" y="380"/>
                      </a:lnTo>
                      <a:lnTo>
                        <a:pt x="544" y="379"/>
                      </a:lnTo>
                      <a:lnTo>
                        <a:pt x="543" y="380"/>
                      </a:lnTo>
                      <a:lnTo>
                        <a:pt x="542" y="379"/>
                      </a:lnTo>
                      <a:lnTo>
                        <a:pt x="541" y="380"/>
                      </a:lnTo>
                      <a:lnTo>
                        <a:pt x="540" y="380"/>
                      </a:lnTo>
                      <a:lnTo>
                        <a:pt x="540" y="381"/>
                      </a:lnTo>
                      <a:lnTo>
                        <a:pt x="540" y="382"/>
                      </a:lnTo>
                      <a:lnTo>
                        <a:pt x="539" y="382"/>
                      </a:lnTo>
                      <a:lnTo>
                        <a:pt x="539" y="381"/>
                      </a:lnTo>
                      <a:lnTo>
                        <a:pt x="538" y="381"/>
                      </a:lnTo>
                      <a:lnTo>
                        <a:pt x="537" y="381"/>
                      </a:lnTo>
                      <a:lnTo>
                        <a:pt x="538" y="380"/>
                      </a:lnTo>
                      <a:lnTo>
                        <a:pt x="537" y="380"/>
                      </a:lnTo>
                      <a:lnTo>
                        <a:pt x="536" y="380"/>
                      </a:lnTo>
                      <a:lnTo>
                        <a:pt x="536" y="379"/>
                      </a:lnTo>
                      <a:lnTo>
                        <a:pt x="535" y="379"/>
                      </a:lnTo>
                      <a:lnTo>
                        <a:pt x="535" y="378"/>
                      </a:lnTo>
                      <a:lnTo>
                        <a:pt x="534" y="379"/>
                      </a:lnTo>
                      <a:lnTo>
                        <a:pt x="533" y="379"/>
                      </a:lnTo>
                      <a:lnTo>
                        <a:pt x="534" y="378"/>
                      </a:lnTo>
                      <a:lnTo>
                        <a:pt x="533" y="378"/>
                      </a:lnTo>
                      <a:lnTo>
                        <a:pt x="533" y="379"/>
                      </a:lnTo>
                      <a:lnTo>
                        <a:pt x="532" y="379"/>
                      </a:lnTo>
                      <a:lnTo>
                        <a:pt x="531" y="378"/>
                      </a:lnTo>
                      <a:lnTo>
                        <a:pt x="530" y="378"/>
                      </a:lnTo>
                      <a:lnTo>
                        <a:pt x="529" y="379"/>
                      </a:lnTo>
                      <a:lnTo>
                        <a:pt x="528" y="379"/>
                      </a:lnTo>
                      <a:lnTo>
                        <a:pt x="528" y="378"/>
                      </a:lnTo>
                      <a:lnTo>
                        <a:pt x="527" y="378"/>
                      </a:lnTo>
                      <a:lnTo>
                        <a:pt x="527" y="379"/>
                      </a:lnTo>
                      <a:lnTo>
                        <a:pt x="526" y="379"/>
                      </a:lnTo>
                      <a:lnTo>
                        <a:pt x="526" y="378"/>
                      </a:lnTo>
                      <a:lnTo>
                        <a:pt x="524" y="379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2" y="377"/>
                      </a:lnTo>
                      <a:lnTo>
                        <a:pt x="523" y="377"/>
                      </a:lnTo>
                      <a:lnTo>
                        <a:pt x="522" y="377"/>
                      </a:lnTo>
                      <a:lnTo>
                        <a:pt x="522" y="378"/>
                      </a:lnTo>
                      <a:lnTo>
                        <a:pt x="521" y="378"/>
                      </a:lnTo>
                      <a:lnTo>
                        <a:pt x="521" y="377"/>
                      </a:lnTo>
                      <a:lnTo>
                        <a:pt x="520" y="377"/>
                      </a:lnTo>
                      <a:lnTo>
                        <a:pt x="519" y="376"/>
                      </a:lnTo>
                      <a:lnTo>
                        <a:pt x="518" y="376"/>
                      </a:lnTo>
                      <a:lnTo>
                        <a:pt x="517" y="376"/>
                      </a:lnTo>
                      <a:lnTo>
                        <a:pt x="516" y="377"/>
                      </a:lnTo>
                      <a:lnTo>
                        <a:pt x="515" y="376"/>
                      </a:lnTo>
                      <a:lnTo>
                        <a:pt x="514" y="375"/>
                      </a:lnTo>
                      <a:lnTo>
                        <a:pt x="514" y="376"/>
                      </a:lnTo>
                      <a:lnTo>
                        <a:pt x="514" y="377"/>
                      </a:lnTo>
                      <a:lnTo>
                        <a:pt x="513" y="377"/>
                      </a:lnTo>
                      <a:lnTo>
                        <a:pt x="512" y="377"/>
                      </a:lnTo>
                      <a:lnTo>
                        <a:pt x="512" y="376"/>
                      </a:lnTo>
                      <a:lnTo>
                        <a:pt x="513" y="376"/>
                      </a:lnTo>
                      <a:lnTo>
                        <a:pt x="512" y="376"/>
                      </a:lnTo>
                      <a:lnTo>
                        <a:pt x="511" y="376"/>
                      </a:lnTo>
                      <a:lnTo>
                        <a:pt x="510" y="376"/>
                      </a:lnTo>
                      <a:lnTo>
                        <a:pt x="510" y="377"/>
                      </a:lnTo>
                      <a:lnTo>
                        <a:pt x="509" y="376"/>
                      </a:lnTo>
                      <a:lnTo>
                        <a:pt x="509" y="377"/>
                      </a:lnTo>
                      <a:lnTo>
                        <a:pt x="508" y="377"/>
                      </a:lnTo>
                      <a:lnTo>
                        <a:pt x="507" y="377"/>
                      </a:lnTo>
                      <a:lnTo>
                        <a:pt x="506" y="377"/>
                      </a:lnTo>
                      <a:lnTo>
                        <a:pt x="505" y="376"/>
                      </a:lnTo>
                      <a:lnTo>
                        <a:pt x="504" y="376"/>
                      </a:lnTo>
                      <a:lnTo>
                        <a:pt x="504" y="377"/>
                      </a:lnTo>
                      <a:lnTo>
                        <a:pt x="504" y="376"/>
                      </a:lnTo>
                      <a:lnTo>
                        <a:pt x="503" y="376"/>
                      </a:lnTo>
                      <a:lnTo>
                        <a:pt x="503" y="377"/>
                      </a:lnTo>
                      <a:lnTo>
                        <a:pt x="502" y="377"/>
                      </a:lnTo>
                      <a:lnTo>
                        <a:pt x="502" y="376"/>
                      </a:lnTo>
                      <a:lnTo>
                        <a:pt x="501" y="376"/>
                      </a:lnTo>
                      <a:lnTo>
                        <a:pt x="501" y="377"/>
                      </a:lnTo>
                      <a:lnTo>
                        <a:pt x="500" y="376"/>
                      </a:lnTo>
                      <a:lnTo>
                        <a:pt x="500" y="377"/>
                      </a:lnTo>
                      <a:lnTo>
                        <a:pt x="500" y="378"/>
                      </a:lnTo>
                      <a:lnTo>
                        <a:pt x="499" y="378"/>
                      </a:lnTo>
                      <a:lnTo>
                        <a:pt x="499" y="377"/>
                      </a:lnTo>
                      <a:lnTo>
                        <a:pt x="499" y="376"/>
                      </a:lnTo>
                      <a:lnTo>
                        <a:pt x="499" y="377"/>
                      </a:lnTo>
                      <a:lnTo>
                        <a:pt x="498" y="377"/>
                      </a:lnTo>
                      <a:lnTo>
                        <a:pt x="498" y="376"/>
                      </a:lnTo>
                      <a:lnTo>
                        <a:pt x="497" y="376"/>
                      </a:lnTo>
                      <a:lnTo>
                        <a:pt x="498" y="377"/>
                      </a:lnTo>
                      <a:lnTo>
                        <a:pt x="497" y="377"/>
                      </a:lnTo>
                      <a:lnTo>
                        <a:pt x="497" y="376"/>
                      </a:lnTo>
                      <a:lnTo>
                        <a:pt x="497" y="375"/>
                      </a:lnTo>
                      <a:lnTo>
                        <a:pt x="496" y="375"/>
                      </a:lnTo>
                      <a:lnTo>
                        <a:pt x="496" y="376"/>
                      </a:lnTo>
                      <a:lnTo>
                        <a:pt x="495" y="376"/>
                      </a:lnTo>
                      <a:lnTo>
                        <a:pt x="495" y="375"/>
                      </a:lnTo>
                      <a:lnTo>
                        <a:pt x="494" y="375"/>
                      </a:lnTo>
                      <a:lnTo>
                        <a:pt x="494" y="376"/>
                      </a:lnTo>
                      <a:lnTo>
                        <a:pt x="493" y="376"/>
                      </a:lnTo>
                      <a:lnTo>
                        <a:pt x="492" y="376"/>
                      </a:lnTo>
                      <a:lnTo>
                        <a:pt x="491" y="377"/>
                      </a:lnTo>
                      <a:lnTo>
                        <a:pt x="491" y="378"/>
                      </a:lnTo>
                      <a:lnTo>
                        <a:pt x="491" y="377"/>
                      </a:lnTo>
                      <a:lnTo>
                        <a:pt x="490" y="377"/>
                      </a:lnTo>
                      <a:lnTo>
                        <a:pt x="491" y="378"/>
                      </a:lnTo>
                      <a:lnTo>
                        <a:pt x="490" y="378"/>
                      </a:lnTo>
                      <a:lnTo>
                        <a:pt x="489" y="377"/>
                      </a:lnTo>
                      <a:lnTo>
                        <a:pt x="489" y="378"/>
                      </a:lnTo>
                      <a:lnTo>
                        <a:pt x="488" y="378"/>
                      </a:lnTo>
                      <a:lnTo>
                        <a:pt x="487" y="378"/>
                      </a:lnTo>
                      <a:lnTo>
                        <a:pt x="486" y="377"/>
                      </a:lnTo>
                      <a:lnTo>
                        <a:pt x="485" y="377"/>
                      </a:lnTo>
                      <a:lnTo>
                        <a:pt x="484" y="377"/>
                      </a:lnTo>
                      <a:lnTo>
                        <a:pt x="483" y="377"/>
                      </a:lnTo>
                      <a:lnTo>
                        <a:pt x="482" y="377"/>
                      </a:lnTo>
                      <a:lnTo>
                        <a:pt x="482" y="378"/>
                      </a:lnTo>
                      <a:lnTo>
                        <a:pt x="481" y="378"/>
                      </a:lnTo>
                      <a:lnTo>
                        <a:pt x="480" y="378"/>
                      </a:lnTo>
                      <a:lnTo>
                        <a:pt x="479" y="378"/>
                      </a:lnTo>
                      <a:lnTo>
                        <a:pt x="478" y="377"/>
                      </a:lnTo>
                      <a:lnTo>
                        <a:pt x="477" y="378"/>
                      </a:lnTo>
                      <a:lnTo>
                        <a:pt x="478" y="378"/>
                      </a:lnTo>
                      <a:lnTo>
                        <a:pt x="477" y="378"/>
                      </a:lnTo>
                      <a:lnTo>
                        <a:pt x="476" y="378"/>
                      </a:lnTo>
                      <a:lnTo>
                        <a:pt x="475" y="378"/>
                      </a:lnTo>
                      <a:lnTo>
                        <a:pt x="475" y="379"/>
                      </a:lnTo>
                      <a:lnTo>
                        <a:pt x="474" y="379"/>
                      </a:lnTo>
                      <a:lnTo>
                        <a:pt x="473" y="379"/>
                      </a:lnTo>
                      <a:lnTo>
                        <a:pt x="472" y="379"/>
                      </a:lnTo>
                      <a:lnTo>
                        <a:pt x="470" y="379"/>
                      </a:lnTo>
                      <a:lnTo>
                        <a:pt x="469" y="380"/>
                      </a:lnTo>
                      <a:lnTo>
                        <a:pt x="468" y="380"/>
                      </a:lnTo>
                      <a:lnTo>
                        <a:pt x="467" y="380"/>
                      </a:lnTo>
                      <a:lnTo>
                        <a:pt x="466" y="380"/>
                      </a:lnTo>
                      <a:lnTo>
                        <a:pt x="466" y="381"/>
                      </a:lnTo>
                      <a:lnTo>
                        <a:pt x="465" y="381"/>
                      </a:lnTo>
                      <a:lnTo>
                        <a:pt x="464" y="382"/>
                      </a:lnTo>
                      <a:lnTo>
                        <a:pt x="463" y="381"/>
                      </a:lnTo>
                      <a:lnTo>
                        <a:pt x="462" y="382"/>
                      </a:lnTo>
                      <a:lnTo>
                        <a:pt x="461" y="382"/>
                      </a:lnTo>
                      <a:lnTo>
                        <a:pt x="461" y="381"/>
                      </a:lnTo>
                      <a:lnTo>
                        <a:pt x="462" y="381"/>
                      </a:lnTo>
                      <a:lnTo>
                        <a:pt x="461" y="381"/>
                      </a:lnTo>
                      <a:lnTo>
                        <a:pt x="460" y="380"/>
                      </a:lnTo>
                      <a:lnTo>
                        <a:pt x="460" y="379"/>
                      </a:lnTo>
                      <a:lnTo>
                        <a:pt x="459" y="378"/>
                      </a:lnTo>
                      <a:lnTo>
                        <a:pt x="459" y="379"/>
                      </a:lnTo>
                      <a:lnTo>
                        <a:pt x="458" y="378"/>
                      </a:lnTo>
                      <a:lnTo>
                        <a:pt x="458" y="377"/>
                      </a:lnTo>
                      <a:lnTo>
                        <a:pt x="458" y="378"/>
                      </a:lnTo>
                      <a:lnTo>
                        <a:pt x="457" y="378"/>
                      </a:lnTo>
                      <a:lnTo>
                        <a:pt x="456" y="378"/>
                      </a:lnTo>
                      <a:lnTo>
                        <a:pt x="455" y="378"/>
                      </a:lnTo>
                      <a:lnTo>
                        <a:pt x="455" y="377"/>
                      </a:lnTo>
                      <a:lnTo>
                        <a:pt x="454" y="377"/>
                      </a:lnTo>
                      <a:lnTo>
                        <a:pt x="454" y="378"/>
                      </a:lnTo>
                      <a:lnTo>
                        <a:pt x="453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0" y="377"/>
                      </a:lnTo>
                      <a:lnTo>
                        <a:pt x="449" y="377"/>
                      </a:lnTo>
                      <a:lnTo>
                        <a:pt x="449" y="378"/>
                      </a:lnTo>
                      <a:lnTo>
                        <a:pt x="448" y="377"/>
                      </a:lnTo>
                      <a:lnTo>
                        <a:pt x="448" y="378"/>
                      </a:lnTo>
                      <a:lnTo>
                        <a:pt x="447" y="378"/>
                      </a:lnTo>
                      <a:lnTo>
                        <a:pt x="447" y="377"/>
                      </a:lnTo>
                      <a:lnTo>
                        <a:pt x="446" y="377"/>
                      </a:lnTo>
                      <a:lnTo>
                        <a:pt x="444" y="377"/>
                      </a:lnTo>
                      <a:lnTo>
                        <a:pt x="443" y="377"/>
                      </a:lnTo>
                      <a:lnTo>
                        <a:pt x="443" y="378"/>
                      </a:lnTo>
                      <a:lnTo>
                        <a:pt x="442" y="378"/>
                      </a:lnTo>
                      <a:lnTo>
                        <a:pt x="441" y="378"/>
                      </a:lnTo>
                      <a:lnTo>
                        <a:pt x="441" y="377"/>
                      </a:lnTo>
                      <a:lnTo>
                        <a:pt x="440" y="378"/>
                      </a:lnTo>
                      <a:lnTo>
                        <a:pt x="439" y="378"/>
                      </a:lnTo>
                      <a:lnTo>
                        <a:pt x="439" y="379"/>
                      </a:lnTo>
                      <a:lnTo>
                        <a:pt x="438" y="379"/>
                      </a:lnTo>
                      <a:lnTo>
                        <a:pt x="437" y="380"/>
                      </a:lnTo>
                      <a:lnTo>
                        <a:pt x="436" y="380"/>
                      </a:lnTo>
                      <a:lnTo>
                        <a:pt x="436" y="381"/>
                      </a:lnTo>
                      <a:lnTo>
                        <a:pt x="435" y="381"/>
                      </a:lnTo>
                      <a:lnTo>
                        <a:pt x="435" y="382"/>
                      </a:lnTo>
                      <a:lnTo>
                        <a:pt x="434" y="382"/>
                      </a:lnTo>
                      <a:lnTo>
                        <a:pt x="433" y="382"/>
                      </a:lnTo>
                      <a:lnTo>
                        <a:pt x="433" y="383"/>
                      </a:lnTo>
                      <a:lnTo>
                        <a:pt x="432" y="383"/>
                      </a:lnTo>
                      <a:lnTo>
                        <a:pt x="431" y="383"/>
                      </a:lnTo>
                      <a:lnTo>
                        <a:pt x="431" y="384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29" y="384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4"/>
                      </a:lnTo>
                      <a:lnTo>
                        <a:pt x="429" y="385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6" y="385"/>
                      </a:lnTo>
                      <a:lnTo>
                        <a:pt x="425" y="385"/>
                      </a:lnTo>
                      <a:lnTo>
                        <a:pt x="424" y="385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3" y="387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9"/>
                      </a:lnTo>
                      <a:lnTo>
                        <a:pt x="420" y="389"/>
                      </a:lnTo>
                      <a:lnTo>
                        <a:pt x="420" y="390"/>
                      </a:lnTo>
                      <a:lnTo>
                        <a:pt x="419" y="390"/>
                      </a:lnTo>
                      <a:lnTo>
                        <a:pt x="418" y="391"/>
                      </a:lnTo>
                      <a:lnTo>
                        <a:pt x="417" y="391"/>
                      </a:lnTo>
                      <a:lnTo>
                        <a:pt x="416" y="391"/>
                      </a:lnTo>
                      <a:lnTo>
                        <a:pt x="416" y="392"/>
                      </a:lnTo>
                      <a:lnTo>
                        <a:pt x="415" y="392"/>
                      </a:lnTo>
                      <a:lnTo>
                        <a:pt x="414" y="393"/>
                      </a:lnTo>
                      <a:lnTo>
                        <a:pt x="413" y="392"/>
                      </a:lnTo>
                      <a:lnTo>
                        <a:pt x="412" y="393"/>
                      </a:lnTo>
                      <a:lnTo>
                        <a:pt x="411" y="393"/>
                      </a:lnTo>
                      <a:lnTo>
                        <a:pt x="411" y="392"/>
                      </a:lnTo>
                      <a:lnTo>
                        <a:pt x="410" y="393"/>
                      </a:lnTo>
                      <a:lnTo>
                        <a:pt x="409" y="392"/>
                      </a:lnTo>
                      <a:lnTo>
                        <a:pt x="409" y="393"/>
                      </a:lnTo>
                      <a:lnTo>
                        <a:pt x="408" y="393"/>
                      </a:lnTo>
                      <a:lnTo>
                        <a:pt x="407" y="393"/>
                      </a:lnTo>
                      <a:lnTo>
                        <a:pt x="407" y="394"/>
                      </a:lnTo>
                      <a:lnTo>
                        <a:pt x="406" y="394"/>
                      </a:lnTo>
                      <a:lnTo>
                        <a:pt x="405" y="394"/>
                      </a:lnTo>
                      <a:lnTo>
                        <a:pt x="404" y="394"/>
                      </a:lnTo>
                      <a:lnTo>
                        <a:pt x="404" y="395"/>
                      </a:lnTo>
                      <a:lnTo>
                        <a:pt x="403" y="395"/>
                      </a:lnTo>
                      <a:lnTo>
                        <a:pt x="402" y="395"/>
                      </a:lnTo>
                      <a:lnTo>
                        <a:pt x="401" y="395"/>
                      </a:lnTo>
                      <a:lnTo>
                        <a:pt x="400" y="395"/>
                      </a:lnTo>
                      <a:lnTo>
                        <a:pt x="399" y="395"/>
                      </a:lnTo>
                      <a:lnTo>
                        <a:pt x="398" y="395"/>
                      </a:lnTo>
                      <a:lnTo>
                        <a:pt x="398" y="394"/>
                      </a:lnTo>
                      <a:lnTo>
                        <a:pt x="397" y="394"/>
                      </a:lnTo>
                      <a:lnTo>
                        <a:pt x="396" y="394"/>
                      </a:lnTo>
                      <a:lnTo>
                        <a:pt x="395" y="394"/>
                      </a:lnTo>
                      <a:lnTo>
                        <a:pt x="394" y="393"/>
                      </a:lnTo>
                      <a:lnTo>
                        <a:pt x="393" y="393"/>
                      </a:lnTo>
                      <a:lnTo>
                        <a:pt x="392" y="393"/>
                      </a:lnTo>
                      <a:lnTo>
                        <a:pt x="391" y="393"/>
                      </a:lnTo>
                      <a:lnTo>
                        <a:pt x="390" y="393"/>
                      </a:lnTo>
                      <a:lnTo>
                        <a:pt x="390" y="392"/>
                      </a:lnTo>
                      <a:lnTo>
                        <a:pt x="390" y="393"/>
                      </a:lnTo>
                      <a:lnTo>
                        <a:pt x="389" y="393"/>
                      </a:lnTo>
                      <a:lnTo>
                        <a:pt x="388" y="392"/>
                      </a:lnTo>
                      <a:lnTo>
                        <a:pt x="389" y="392"/>
                      </a:lnTo>
                      <a:lnTo>
                        <a:pt x="389" y="391"/>
                      </a:lnTo>
                      <a:lnTo>
                        <a:pt x="388" y="391"/>
                      </a:lnTo>
                      <a:lnTo>
                        <a:pt x="388" y="390"/>
                      </a:lnTo>
                      <a:lnTo>
                        <a:pt x="388" y="389"/>
                      </a:lnTo>
                      <a:lnTo>
                        <a:pt x="387" y="389"/>
                      </a:lnTo>
                      <a:lnTo>
                        <a:pt x="387" y="388"/>
                      </a:lnTo>
                      <a:lnTo>
                        <a:pt x="386" y="387"/>
                      </a:lnTo>
                      <a:lnTo>
                        <a:pt x="385" y="387"/>
                      </a:lnTo>
                      <a:lnTo>
                        <a:pt x="385" y="386"/>
                      </a:lnTo>
                      <a:lnTo>
                        <a:pt x="384" y="386"/>
                      </a:lnTo>
                      <a:lnTo>
                        <a:pt x="384" y="385"/>
                      </a:lnTo>
                      <a:lnTo>
                        <a:pt x="383" y="385"/>
                      </a:lnTo>
                      <a:lnTo>
                        <a:pt x="381" y="384"/>
                      </a:lnTo>
                      <a:lnTo>
                        <a:pt x="380" y="384"/>
                      </a:lnTo>
                      <a:lnTo>
                        <a:pt x="380" y="383"/>
                      </a:lnTo>
                      <a:lnTo>
                        <a:pt x="379" y="382"/>
                      </a:lnTo>
                      <a:lnTo>
                        <a:pt x="370" y="389"/>
                      </a:lnTo>
                      <a:lnTo>
                        <a:pt x="368" y="359"/>
                      </a:lnTo>
                      <a:lnTo>
                        <a:pt x="367" y="322"/>
                      </a:lnTo>
                      <a:lnTo>
                        <a:pt x="366" y="292"/>
                      </a:lnTo>
                      <a:lnTo>
                        <a:pt x="364" y="265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7" y="263"/>
                      </a:lnTo>
                      <a:lnTo>
                        <a:pt x="368" y="262"/>
                      </a:lnTo>
                      <a:lnTo>
                        <a:pt x="368" y="261"/>
                      </a:lnTo>
                      <a:lnTo>
                        <a:pt x="368" y="260"/>
                      </a:lnTo>
                      <a:lnTo>
                        <a:pt x="369" y="260"/>
                      </a:lnTo>
                      <a:lnTo>
                        <a:pt x="370" y="261"/>
                      </a:lnTo>
                      <a:lnTo>
                        <a:pt x="371" y="260"/>
                      </a:lnTo>
                      <a:lnTo>
                        <a:pt x="372" y="260"/>
                      </a:lnTo>
                      <a:lnTo>
                        <a:pt x="372" y="259"/>
                      </a:lnTo>
                      <a:lnTo>
                        <a:pt x="373" y="258"/>
                      </a:lnTo>
                      <a:lnTo>
                        <a:pt x="372" y="257"/>
                      </a:lnTo>
                      <a:lnTo>
                        <a:pt x="373" y="256"/>
                      </a:lnTo>
                      <a:lnTo>
                        <a:pt x="373" y="255"/>
                      </a:lnTo>
                      <a:lnTo>
                        <a:pt x="374" y="254"/>
                      </a:lnTo>
                      <a:lnTo>
                        <a:pt x="373" y="253"/>
                      </a:lnTo>
                      <a:lnTo>
                        <a:pt x="374" y="253"/>
                      </a:lnTo>
                      <a:lnTo>
                        <a:pt x="373" y="252"/>
                      </a:lnTo>
                      <a:lnTo>
                        <a:pt x="372" y="250"/>
                      </a:lnTo>
                      <a:lnTo>
                        <a:pt x="371" y="249"/>
                      </a:lnTo>
                      <a:lnTo>
                        <a:pt x="371" y="248"/>
                      </a:lnTo>
                      <a:lnTo>
                        <a:pt x="370" y="248"/>
                      </a:lnTo>
                      <a:lnTo>
                        <a:pt x="369" y="248"/>
                      </a:lnTo>
                      <a:lnTo>
                        <a:pt x="369" y="247"/>
                      </a:lnTo>
                      <a:lnTo>
                        <a:pt x="368" y="247"/>
                      </a:lnTo>
                      <a:lnTo>
                        <a:pt x="368" y="246"/>
                      </a:lnTo>
                      <a:lnTo>
                        <a:pt x="367" y="246"/>
                      </a:lnTo>
                      <a:lnTo>
                        <a:pt x="367" y="245"/>
                      </a:lnTo>
                      <a:lnTo>
                        <a:pt x="367" y="244"/>
                      </a:lnTo>
                      <a:lnTo>
                        <a:pt x="366" y="243"/>
                      </a:lnTo>
                      <a:lnTo>
                        <a:pt x="366" y="242"/>
                      </a:lnTo>
                      <a:lnTo>
                        <a:pt x="367" y="241"/>
                      </a:lnTo>
                      <a:lnTo>
                        <a:pt x="367" y="240"/>
                      </a:lnTo>
                      <a:lnTo>
                        <a:pt x="367" y="239"/>
                      </a:lnTo>
                      <a:lnTo>
                        <a:pt x="367" y="238"/>
                      </a:lnTo>
                      <a:lnTo>
                        <a:pt x="366" y="238"/>
                      </a:lnTo>
                      <a:lnTo>
                        <a:pt x="366" y="237"/>
                      </a:lnTo>
                      <a:lnTo>
                        <a:pt x="366" y="236"/>
                      </a:lnTo>
                      <a:lnTo>
                        <a:pt x="367" y="236"/>
                      </a:lnTo>
                      <a:lnTo>
                        <a:pt x="367" y="237"/>
                      </a:lnTo>
                      <a:lnTo>
                        <a:pt x="367" y="238"/>
                      </a:lnTo>
                      <a:lnTo>
                        <a:pt x="368" y="237"/>
                      </a:lnTo>
                      <a:lnTo>
                        <a:pt x="368" y="238"/>
                      </a:lnTo>
                      <a:lnTo>
                        <a:pt x="369" y="238"/>
                      </a:lnTo>
                      <a:lnTo>
                        <a:pt x="370" y="238"/>
                      </a:lnTo>
                      <a:lnTo>
                        <a:pt x="370" y="237"/>
                      </a:lnTo>
                      <a:lnTo>
                        <a:pt x="369" y="237"/>
                      </a:lnTo>
                      <a:lnTo>
                        <a:pt x="369" y="236"/>
                      </a:lnTo>
                      <a:lnTo>
                        <a:pt x="369" y="235"/>
                      </a:lnTo>
                      <a:lnTo>
                        <a:pt x="369" y="234"/>
                      </a:lnTo>
                      <a:lnTo>
                        <a:pt x="370" y="235"/>
                      </a:lnTo>
                      <a:lnTo>
                        <a:pt x="371" y="235"/>
                      </a:lnTo>
                      <a:lnTo>
                        <a:pt x="371" y="234"/>
                      </a:lnTo>
                      <a:lnTo>
                        <a:pt x="372" y="234"/>
                      </a:lnTo>
                      <a:lnTo>
                        <a:pt x="371" y="234"/>
                      </a:lnTo>
                      <a:lnTo>
                        <a:pt x="371" y="232"/>
                      </a:lnTo>
                      <a:lnTo>
                        <a:pt x="372" y="232"/>
                      </a:lnTo>
                      <a:lnTo>
                        <a:pt x="372" y="231"/>
                      </a:lnTo>
                      <a:lnTo>
                        <a:pt x="373" y="231"/>
                      </a:lnTo>
                      <a:lnTo>
                        <a:pt x="374" y="230"/>
                      </a:lnTo>
                      <a:lnTo>
                        <a:pt x="375" y="231"/>
                      </a:lnTo>
                      <a:lnTo>
                        <a:pt x="375" y="230"/>
                      </a:lnTo>
                      <a:lnTo>
                        <a:pt x="374" y="229"/>
                      </a:lnTo>
                      <a:lnTo>
                        <a:pt x="373" y="228"/>
                      </a:lnTo>
                      <a:lnTo>
                        <a:pt x="373" y="227"/>
                      </a:lnTo>
                      <a:lnTo>
                        <a:pt x="372" y="227"/>
                      </a:lnTo>
                      <a:lnTo>
                        <a:pt x="373" y="227"/>
                      </a:lnTo>
                      <a:lnTo>
                        <a:pt x="373" y="226"/>
                      </a:lnTo>
                      <a:lnTo>
                        <a:pt x="374" y="227"/>
                      </a:lnTo>
                      <a:lnTo>
                        <a:pt x="375" y="227"/>
                      </a:lnTo>
                      <a:lnTo>
                        <a:pt x="375" y="226"/>
                      </a:lnTo>
                      <a:lnTo>
                        <a:pt x="374" y="225"/>
                      </a:lnTo>
                      <a:lnTo>
                        <a:pt x="375" y="224"/>
                      </a:lnTo>
                      <a:lnTo>
                        <a:pt x="376" y="224"/>
                      </a:lnTo>
                      <a:lnTo>
                        <a:pt x="376" y="223"/>
                      </a:lnTo>
                      <a:lnTo>
                        <a:pt x="376" y="222"/>
                      </a:lnTo>
                      <a:lnTo>
                        <a:pt x="376" y="223"/>
                      </a:lnTo>
                      <a:lnTo>
                        <a:pt x="375" y="223"/>
                      </a:lnTo>
                      <a:lnTo>
                        <a:pt x="375" y="222"/>
                      </a:lnTo>
                      <a:lnTo>
                        <a:pt x="374" y="222"/>
                      </a:lnTo>
                      <a:lnTo>
                        <a:pt x="374" y="223"/>
                      </a:lnTo>
                      <a:lnTo>
                        <a:pt x="373" y="223"/>
                      </a:lnTo>
                      <a:lnTo>
                        <a:pt x="372" y="224"/>
                      </a:lnTo>
                      <a:lnTo>
                        <a:pt x="373" y="223"/>
                      </a:lnTo>
                      <a:lnTo>
                        <a:pt x="372" y="223"/>
                      </a:lnTo>
                      <a:lnTo>
                        <a:pt x="371" y="224"/>
                      </a:lnTo>
                      <a:lnTo>
                        <a:pt x="371" y="223"/>
                      </a:lnTo>
                      <a:lnTo>
                        <a:pt x="370" y="223"/>
                      </a:lnTo>
                      <a:lnTo>
                        <a:pt x="370" y="224"/>
                      </a:lnTo>
                      <a:lnTo>
                        <a:pt x="369" y="224"/>
                      </a:lnTo>
                      <a:lnTo>
                        <a:pt x="369" y="223"/>
                      </a:lnTo>
                      <a:lnTo>
                        <a:pt x="369" y="224"/>
                      </a:lnTo>
                      <a:lnTo>
                        <a:pt x="368" y="224"/>
                      </a:lnTo>
                      <a:lnTo>
                        <a:pt x="368" y="223"/>
                      </a:lnTo>
                      <a:lnTo>
                        <a:pt x="368" y="224"/>
                      </a:lnTo>
                      <a:lnTo>
                        <a:pt x="367" y="224"/>
                      </a:lnTo>
                      <a:lnTo>
                        <a:pt x="366" y="225"/>
                      </a:lnTo>
                      <a:lnTo>
                        <a:pt x="365" y="224"/>
                      </a:lnTo>
                      <a:lnTo>
                        <a:pt x="365" y="225"/>
                      </a:lnTo>
                      <a:lnTo>
                        <a:pt x="365" y="227"/>
                      </a:lnTo>
                      <a:lnTo>
                        <a:pt x="364" y="227"/>
                      </a:lnTo>
                      <a:lnTo>
                        <a:pt x="364" y="228"/>
                      </a:lnTo>
                      <a:lnTo>
                        <a:pt x="363" y="228"/>
                      </a:lnTo>
                      <a:lnTo>
                        <a:pt x="363" y="229"/>
                      </a:lnTo>
                      <a:lnTo>
                        <a:pt x="362" y="229"/>
                      </a:lnTo>
                      <a:lnTo>
                        <a:pt x="361" y="230"/>
                      </a:lnTo>
                      <a:lnTo>
                        <a:pt x="362" y="230"/>
                      </a:lnTo>
                      <a:lnTo>
                        <a:pt x="362" y="231"/>
                      </a:lnTo>
                      <a:lnTo>
                        <a:pt x="361" y="231"/>
                      </a:lnTo>
                      <a:lnTo>
                        <a:pt x="360" y="231"/>
                      </a:lnTo>
                      <a:lnTo>
                        <a:pt x="360" y="232"/>
                      </a:lnTo>
                      <a:lnTo>
                        <a:pt x="359" y="233"/>
                      </a:lnTo>
                      <a:lnTo>
                        <a:pt x="360" y="233"/>
                      </a:lnTo>
                      <a:lnTo>
                        <a:pt x="359" y="233"/>
                      </a:lnTo>
                      <a:lnTo>
                        <a:pt x="359" y="234"/>
                      </a:lnTo>
                      <a:lnTo>
                        <a:pt x="358" y="234"/>
                      </a:lnTo>
                      <a:lnTo>
                        <a:pt x="358" y="233"/>
                      </a:lnTo>
                      <a:lnTo>
                        <a:pt x="358" y="234"/>
                      </a:lnTo>
                      <a:lnTo>
                        <a:pt x="358" y="235"/>
                      </a:lnTo>
                      <a:lnTo>
                        <a:pt x="358" y="234"/>
                      </a:lnTo>
                      <a:lnTo>
                        <a:pt x="357" y="235"/>
                      </a:lnTo>
                      <a:lnTo>
                        <a:pt x="356" y="235"/>
                      </a:lnTo>
                      <a:lnTo>
                        <a:pt x="355" y="236"/>
                      </a:lnTo>
                      <a:lnTo>
                        <a:pt x="354" y="236"/>
                      </a:lnTo>
                      <a:lnTo>
                        <a:pt x="353" y="237"/>
                      </a:lnTo>
                      <a:lnTo>
                        <a:pt x="352" y="237"/>
                      </a:lnTo>
                      <a:lnTo>
                        <a:pt x="353" y="238"/>
                      </a:lnTo>
                      <a:lnTo>
                        <a:pt x="352" y="238"/>
                      </a:lnTo>
                      <a:lnTo>
                        <a:pt x="351" y="238"/>
                      </a:lnTo>
                      <a:lnTo>
                        <a:pt x="350" y="238"/>
                      </a:lnTo>
                      <a:lnTo>
                        <a:pt x="350" y="239"/>
                      </a:lnTo>
                      <a:lnTo>
                        <a:pt x="349" y="239"/>
                      </a:lnTo>
                      <a:lnTo>
                        <a:pt x="349" y="240"/>
                      </a:lnTo>
                      <a:lnTo>
                        <a:pt x="349" y="241"/>
                      </a:lnTo>
                      <a:lnTo>
                        <a:pt x="349" y="242"/>
                      </a:lnTo>
                      <a:lnTo>
                        <a:pt x="349" y="243"/>
                      </a:lnTo>
                      <a:lnTo>
                        <a:pt x="348" y="243"/>
                      </a:lnTo>
                      <a:lnTo>
                        <a:pt x="347" y="243"/>
                      </a:lnTo>
                      <a:lnTo>
                        <a:pt x="347" y="244"/>
                      </a:lnTo>
                      <a:lnTo>
                        <a:pt x="346" y="244"/>
                      </a:lnTo>
                      <a:lnTo>
                        <a:pt x="346" y="245"/>
                      </a:lnTo>
                      <a:lnTo>
                        <a:pt x="345" y="245"/>
                      </a:lnTo>
                      <a:lnTo>
                        <a:pt x="346" y="245"/>
                      </a:lnTo>
                      <a:lnTo>
                        <a:pt x="345" y="246"/>
                      </a:lnTo>
                      <a:lnTo>
                        <a:pt x="345" y="247"/>
                      </a:lnTo>
                      <a:lnTo>
                        <a:pt x="344" y="247"/>
                      </a:lnTo>
                      <a:lnTo>
                        <a:pt x="343" y="246"/>
                      </a:lnTo>
                      <a:lnTo>
                        <a:pt x="343" y="247"/>
                      </a:lnTo>
                      <a:lnTo>
                        <a:pt x="342" y="247"/>
                      </a:lnTo>
                      <a:lnTo>
                        <a:pt x="341" y="248"/>
                      </a:lnTo>
                      <a:lnTo>
                        <a:pt x="341" y="249"/>
                      </a:lnTo>
                      <a:lnTo>
                        <a:pt x="340" y="248"/>
                      </a:lnTo>
                      <a:lnTo>
                        <a:pt x="340" y="249"/>
                      </a:lnTo>
                      <a:lnTo>
                        <a:pt x="340" y="248"/>
                      </a:lnTo>
                      <a:lnTo>
                        <a:pt x="339" y="249"/>
                      </a:lnTo>
                      <a:lnTo>
                        <a:pt x="338" y="249"/>
                      </a:lnTo>
                      <a:lnTo>
                        <a:pt x="337" y="250"/>
                      </a:lnTo>
                      <a:lnTo>
                        <a:pt x="338" y="250"/>
                      </a:lnTo>
                      <a:lnTo>
                        <a:pt x="337" y="250"/>
                      </a:lnTo>
                      <a:lnTo>
                        <a:pt x="337" y="251"/>
                      </a:lnTo>
                      <a:lnTo>
                        <a:pt x="336" y="251"/>
                      </a:lnTo>
                      <a:lnTo>
                        <a:pt x="336" y="252"/>
                      </a:lnTo>
                      <a:lnTo>
                        <a:pt x="335" y="254"/>
                      </a:lnTo>
                      <a:lnTo>
                        <a:pt x="335" y="255"/>
                      </a:lnTo>
                      <a:lnTo>
                        <a:pt x="334" y="255"/>
                      </a:lnTo>
                      <a:lnTo>
                        <a:pt x="334" y="256"/>
                      </a:lnTo>
                      <a:lnTo>
                        <a:pt x="333" y="256"/>
                      </a:lnTo>
                      <a:lnTo>
                        <a:pt x="333" y="258"/>
                      </a:lnTo>
                      <a:lnTo>
                        <a:pt x="332" y="258"/>
                      </a:lnTo>
                      <a:lnTo>
                        <a:pt x="331" y="258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59"/>
                      </a:lnTo>
                      <a:lnTo>
                        <a:pt x="327" y="260"/>
                      </a:lnTo>
                      <a:lnTo>
                        <a:pt x="325" y="264"/>
                      </a:lnTo>
                      <a:lnTo>
                        <a:pt x="325" y="265"/>
                      </a:lnTo>
                      <a:lnTo>
                        <a:pt x="325" y="266"/>
                      </a:lnTo>
                      <a:lnTo>
                        <a:pt x="324" y="266"/>
                      </a:lnTo>
                      <a:lnTo>
                        <a:pt x="323" y="266"/>
                      </a:lnTo>
                      <a:lnTo>
                        <a:pt x="322" y="266"/>
                      </a:lnTo>
                      <a:lnTo>
                        <a:pt x="322" y="267"/>
                      </a:lnTo>
                      <a:lnTo>
                        <a:pt x="321" y="267"/>
                      </a:lnTo>
                      <a:lnTo>
                        <a:pt x="320" y="267"/>
                      </a:lnTo>
                      <a:lnTo>
                        <a:pt x="319" y="267"/>
                      </a:lnTo>
                      <a:lnTo>
                        <a:pt x="319" y="268"/>
                      </a:lnTo>
                      <a:lnTo>
                        <a:pt x="318" y="268"/>
                      </a:lnTo>
                      <a:lnTo>
                        <a:pt x="316" y="268"/>
                      </a:lnTo>
                      <a:lnTo>
                        <a:pt x="314" y="268"/>
                      </a:lnTo>
                      <a:lnTo>
                        <a:pt x="313" y="268"/>
                      </a:lnTo>
                      <a:lnTo>
                        <a:pt x="312" y="269"/>
                      </a:lnTo>
                      <a:lnTo>
                        <a:pt x="312" y="270"/>
                      </a:lnTo>
                      <a:lnTo>
                        <a:pt x="311" y="271"/>
                      </a:lnTo>
                      <a:lnTo>
                        <a:pt x="311" y="272"/>
                      </a:lnTo>
                      <a:lnTo>
                        <a:pt x="308" y="274"/>
                      </a:lnTo>
                      <a:lnTo>
                        <a:pt x="308" y="275"/>
                      </a:lnTo>
                      <a:lnTo>
                        <a:pt x="307" y="275"/>
                      </a:lnTo>
                      <a:lnTo>
                        <a:pt x="306" y="278"/>
                      </a:lnTo>
                      <a:lnTo>
                        <a:pt x="305" y="279"/>
                      </a:lnTo>
                      <a:lnTo>
                        <a:pt x="305" y="281"/>
                      </a:lnTo>
                      <a:lnTo>
                        <a:pt x="304" y="282"/>
                      </a:lnTo>
                      <a:lnTo>
                        <a:pt x="303" y="284"/>
                      </a:lnTo>
                      <a:lnTo>
                        <a:pt x="301" y="284"/>
                      </a:lnTo>
                      <a:lnTo>
                        <a:pt x="300" y="284"/>
                      </a:lnTo>
                      <a:lnTo>
                        <a:pt x="299" y="284"/>
                      </a:lnTo>
                      <a:lnTo>
                        <a:pt x="299" y="285"/>
                      </a:lnTo>
                      <a:lnTo>
                        <a:pt x="298" y="285"/>
                      </a:lnTo>
                      <a:lnTo>
                        <a:pt x="297" y="285"/>
                      </a:lnTo>
                      <a:lnTo>
                        <a:pt x="296" y="286"/>
                      </a:lnTo>
                      <a:lnTo>
                        <a:pt x="295" y="286"/>
                      </a:lnTo>
                      <a:lnTo>
                        <a:pt x="294" y="287"/>
                      </a:lnTo>
                      <a:lnTo>
                        <a:pt x="293" y="287"/>
                      </a:lnTo>
                      <a:lnTo>
                        <a:pt x="292" y="287"/>
                      </a:lnTo>
                      <a:lnTo>
                        <a:pt x="290" y="285"/>
                      </a:lnTo>
                      <a:lnTo>
                        <a:pt x="289" y="285"/>
                      </a:lnTo>
                      <a:lnTo>
                        <a:pt x="289" y="286"/>
                      </a:lnTo>
                      <a:lnTo>
                        <a:pt x="288" y="287"/>
                      </a:lnTo>
                      <a:lnTo>
                        <a:pt x="287" y="287"/>
                      </a:lnTo>
                      <a:lnTo>
                        <a:pt x="286" y="288"/>
                      </a:lnTo>
                      <a:lnTo>
                        <a:pt x="240" y="291"/>
                      </a:lnTo>
                      <a:lnTo>
                        <a:pt x="221" y="292"/>
                      </a:lnTo>
                      <a:lnTo>
                        <a:pt x="202" y="294"/>
                      </a:lnTo>
                      <a:lnTo>
                        <a:pt x="202" y="293"/>
                      </a:lnTo>
                      <a:lnTo>
                        <a:pt x="202" y="292"/>
                      </a:lnTo>
                      <a:lnTo>
                        <a:pt x="203" y="291"/>
                      </a:lnTo>
                      <a:lnTo>
                        <a:pt x="204" y="291"/>
                      </a:lnTo>
                      <a:lnTo>
                        <a:pt x="204" y="290"/>
                      </a:lnTo>
                      <a:lnTo>
                        <a:pt x="204" y="289"/>
                      </a:lnTo>
                      <a:lnTo>
                        <a:pt x="204" y="288"/>
                      </a:lnTo>
                      <a:lnTo>
                        <a:pt x="204" y="287"/>
                      </a:lnTo>
                      <a:lnTo>
                        <a:pt x="203" y="287"/>
                      </a:lnTo>
                      <a:lnTo>
                        <a:pt x="202" y="287"/>
                      </a:lnTo>
                      <a:lnTo>
                        <a:pt x="202" y="286"/>
                      </a:lnTo>
                      <a:lnTo>
                        <a:pt x="202" y="285"/>
                      </a:lnTo>
                      <a:lnTo>
                        <a:pt x="203" y="285"/>
                      </a:lnTo>
                      <a:lnTo>
                        <a:pt x="203" y="284"/>
                      </a:lnTo>
                      <a:lnTo>
                        <a:pt x="204" y="283"/>
                      </a:lnTo>
                      <a:lnTo>
                        <a:pt x="204" y="282"/>
                      </a:lnTo>
                      <a:lnTo>
                        <a:pt x="205" y="281"/>
                      </a:lnTo>
                      <a:lnTo>
                        <a:pt x="206" y="280"/>
                      </a:lnTo>
                      <a:lnTo>
                        <a:pt x="204" y="279"/>
                      </a:lnTo>
                      <a:lnTo>
                        <a:pt x="204" y="278"/>
                      </a:lnTo>
                      <a:lnTo>
                        <a:pt x="204" y="277"/>
                      </a:lnTo>
                      <a:lnTo>
                        <a:pt x="204" y="276"/>
                      </a:lnTo>
                      <a:lnTo>
                        <a:pt x="203" y="276"/>
                      </a:lnTo>
                      <a:lnTo>
                        <a:pt x="203" y="275"/>
                      </a:lnTo>
                      <a:lnTo>
                        <a:pt x="203" y="274"/>
                      </a:lnTo>
                      <a:lnTo>
                        <a:pt x="204" y="274"/>
                      </a:lnTo>
                      <a:lnTo>
                        <a:pt x="204" y="273"/>
                      </a:lnTo>
                      <a:lnTo>
                        <a:pt x="204" y="272"/>
                      </a:lnTo>
                      <a:lnTo>
                        <a:pt x="203" y="271"/>
                      </a:lnTo>
                      <a:lnTo>
                        <a:pt x="202" y="271"/>
                      </a:lnTo>
                      <a:lnTo>
                        <a:pt x="200" y="270"/>
                      </a:lnTo>
                      <a:lnTo>
                        <a:pt x="199" y="270"/>
                      </a:lnTo>
                      <a:lnTo>
                        <a:pt x="198" y="270"/>
                      </a:lnTo>
                      <a:lnTo>
                        <a:pt x="197" y="270"/>
                      </a:lnTo>
                      <a:lnTo>
                        <a:pt x="196" y="269"/>
                      </a:lnTo>
                      <a:lnTo>
                        <a:pt x="195" y="269"/>
                      </a:lnTo>
                      <a:lnTo>
                        <a:pt x="194" y="269"/>
                      </a:lnTo>
                      <a:lnTo>
                        <a:pt x="193" y="268"/>
                      </a:lnTo>
                      <a:lnTo>
                        <a:pt x="192" y="268"/>
                      </a:lnTo>
                      <a:lnTo>
                        <a:pt x="191" y="267"/>
                      </a:lnTo>
                      <a:lnTo>
                        <a:pt x="191" y="266"/>
                      </a:lnTo>
                      <a:lnTo>
                        <a:pt x="192" y="266"/>
                      </a:lnTo>
                      <a:lnTo>
                        <a:pt x="192" y="265"/>
                      </a:lnTo>
                      <a:lnTo>
                        <a:pt x="192" y="264"/>
                      </a:lnTo>
                      <a:lnTo>
                        <a:pt x="192" y="263"/>
                      </a:lnTo>
                      <a:lnTo>
                        <a:pt x="193" y="261"/>
                      </a:lnTo>
                      <a:lnTo>
                        <a:pt x="193" y="260"/>
                      </a:lnTo>
                      <a:lnTo>
                        <a:pt x="193" y="259"/>
                      </a:lnTo>
                      <a:lnTo>
                        <a:pt x="194" y="258"/>
                      </a:lnTo>
                      <a:lnTo>
                        <a:pt x="193" y="257"/>
                      </a:lnTo>
                      <a:lnTo>
                        <a:pt x="192" y="256"/>
                      </a:lnTo>
                      <a:lnTo>
                        <a:pt x="192" y="255"/>
                      </a:lnTo>
                      <a:lnTo>
                        <a:pt x="193" y="253"/>
                      </a:lnTo>
                      <a:lnTo>
                        <a:pt x="192" y="253"/>
                      </a:lnTo>
                      <a:lnTo>
                        <a:pt x="191" y="253"/>
                      </a:lnTo>
                      <a:lnTo>
                        <a:pt x="190" y="253"/>
                      </a:lnTo>
                      <a:lnTo>
                        <a:pt x="189" y="252"/>
                      </a:lnTo>
                      <a:lnTo>
                        <a:pt x="189" y="251"/>
                      </a:lnTo>
                      <a:lnTo>
                        <a:pt x="189" y="250"/>
                      </a:lnTo>
                      <a:lnTo>
                        <a:pt x="189" y="249"/>
                      </a:lnTo>
                      <a:lnTo>
                        <a:pt x="189" y="248"/>
                      </a:lnTo>
                      <a:lnTo>
                        <a:pt x="189" y="247"/>
                      </a:lnTo>
                      <a:lnTo>
                        <a:pt x="189" y="246"/>
                      </a:lnTo>
                      <a:lnTo>
                        <a:pt x="188" y="245"/>
                      </a:lnTo>
                      <a:lnTo>
                        <a:pt x="187" y="245"/>
                      </a:lnTo>
                      <a:lnTo>
                        <a:pt x="186" y="246"/>
                      </a:lnTo>
                      <a:lnTo>
                        <a:pt x="185" y="246"/>
                      </a:lnTo>
                      <a:lnTo>
                        <a:pt x="184" y="245"/>
                      </a:lnTo>
                      <a:lnTo>
                        <a:pt x="183" y="244"/>
                      </a:lnTo>
                      <a:lnTo>
                        <a:pt x="183" y="243"/>
                      </a:lnTo>
                      <a:lnTo>
                        <a:pt x="183" y="242"/>
                      </a:lnTo>
                      <a:lnTo>
                        <a:pt x="182" y="242"/>
                      </a:lnTo>
                      <a:lnTo>
                        <a:pt x="182" y="241"/>
                      </a:lnTo>
                      <a:lnTo>
                        <a:pt x="181" y="241"/>
                      </a:lnTo>
                      <a:lnTo>
                        <a:pt x="180" y="241"/>
                      </a:lnTo>
                      <a:lnTo>
                        <a:pt x="179" y="241"/>
                      </a:lnTo>
                      <a:lnTo>
                        <a:pt x="178" y="241"/>
                      </a:lnTo>
                      <a:lnTo>
                        <a:pt x="177" y="241"/>
                      </a:lnTo>
                      <a:lnTo>
                        <a:pt x="176" y="240"/>
                      </a:lnTo>
                      <a:lnTo>
                        <a:pt x="175" y="240"/>
                      </a:lnTo>
                      <a:lnTo>
                        <a:pt x="174" y="240"/>
                      </a:lnTo>
                      <a:lnTo>
                        <a:pt x="174" y="241"/>
                      </a:lnTo>
                      <a:lnTo>
                        <a:pt x="174" y="240"/>
                      </a:lnTo>
                      <a:lnTo>
                        <a:pt x="173" y="240"/>
                      </a:lnTo>
                      <a:lnTo>
                        <a:pt x="172" y="240"/>
                      </a:lnTo>
                      <a:lnTo>
                        <a:pt x="171" y="240"/>
                      </a:lnTo>
                      <a:lnTo>
                        <a:pt x="171" y="241"/>
                      </a:lnTo>
                      <a:lnTo>
                        <a:pt x="170" y="241"/>
                      </a:lnTo>
                      <a:lnTo>
                        <a:pt x="169" y="241"/>
                      </a:lnTo>
                      <a:lnTo>
                        <a:pt x="168" y="241"/>
                      </a:lnTo>
                      <a:lnTo>
                        <a:pt x="167" y="241"/>
                      </a:lnTo>
                      <a:lnTo>
                        <a:pt x="166" y="241"/>
                      </a:lnTo>
                      <a:lnTo>
                        <a:pt x="165" y="241"/>
                      </a:lnTo>
                      <a:lnTo>
                        <a:pt x="165" y="242"/>
                      </a:lnTo>
                      <a:lnTo>
                        <a:pt x="164" y="242"/>
                      </a:lnTo>
                      <a:lnTo>
                        <a:pt x="164" y="241"/>
                      </a:lnTo>
                      <a:lnTo>
                        <a:pt x="163" y="241"/>
                      </a:lnTo>
                      <a:lnTo>
                        <a:pt x="163" y="240"/>
                      </a:lnTo>
                      <a:lnTo>
                        <a:pt x="162" y="241"/>
                      </a:lnTo>
                      <a:lnTo>
                        <a:pt x="162" y="240"/>
                      </a:lnTo>
                      <a:lnTo>
                        <a:pt x="162" y="239"/>
                      </a:lnTo>
                      <a:lnTo>
                        <a:pt x="161" y="240"/>
                      </a:lnTo>
                      <a:lnTo>
                        <a:pt x="161" y="239"/>
                      </a:lnTo>
                      <a:lnTo>
                        <a:pt x="161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59" y="240"/>
                      </a:lnTo>
                      <a:lnTo>
                        <a:pt x="159" y="239"/>
                      </a:lnTo>
                      <a:lnTo>
                        <a:pt x="158" y="239"/>
                      </a:lnTo>
                      <a:lnTo>
                        <a:pt x="157" y="239"/>
                      </a:lnTo>
                      <a:lnTo>
                        <a:pt x="156" y="239"/>
                      </a:lnTo>
                      <a:lnTo>
                        <a:pt x="155" y="239"/>
                      </a:lnTo>
                      <a:lnTo>
                        <a:pt x="155" y="238"/>
                      </a:lnTo>
                      <a:lnTo>
                        <a:pt x="154" y="238"/>
                      </a:lnTo>
                      <a:lnTo>
                        <a:pt x="154" y="239"/>
                      </a:lnTo>
                      <a:lnTo>
                        <a:pt x="153" y="238"/>
                      </a:lnTo>
                      <a:lnTo>
                        <a:pt x="152" y="238"/>
                      </a:lnTo>
                      <a:lnTo>
                        <a:pt x="151" y="238"/>
                      </a:lnTo>
                      <a:lnTo>
                        <a:pt x="150" y="238"/>
                      </a:lnTo>
                      <a:lnTo>
                        <a:pt x="150" y="239"/>
                      </a:lnTo>
                      <a:lnTo>
                        <a:pt x="149" y="238"/>
                      </a:lnTo>
                      <a:lnTo>
                        <a:pt x="148" y="238"/>
                      </a:lnTo>
                      <a:lnTo>
                        <a:pt x="149" y="238"/>
                      </a:lnTo>
                      <a:lnTo>
                        <a:pt x="148" y="237"/>
                      </a:lnTo>
                      <a:lnTo>
                        <a:pt x="147" y="238"/>
                      </a:lnTo>
                      <a:lnTo>
                        <a:pt x="147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5" y="237"/>
                      </a:lnTo>
                      <a:lnTo>
                        <a:pt x="144" y="237"/>
                      </a:lnTo>
                      <a:lnTo>
                        <a:pt x="143" y="236"/>
                      </a:lnTo>
                      <a:lnTo>
                        <a:pt x="143" y="235"/>
                      </a:lnTo>
                      <a:lnTo>
                        <a:pt x="92" y="238"/>
                      </a:lnTo>
                      <a:lnTo>
                        <a:pt x="91" y="239"/>
                      </a:lnTo>
                      <a:lnTo>
                        <a:pt x="91" y="238"/>
                      </a:lnTo>
                      <a:lnTo>
                        <a:pt x="92" y="237"/>
                      </a:lnTo>
                      <a:lnTo>
                        <a:pt x="93" y="236"/>
                      </a:lnTo>
                      <a:lnTo>
                        <a:pt x="93" y="234"/>
                      </a:lnTo>
                      <a:lnTo>
                        <a:pt x="94" y="233"/>
                      </a:lnTo>
                      <a:lnTo>
                        <a:pt x="96" y="232"/>
                      </a:lnTo>
                      <a:lnTo>
                        <a:pt x="97" y="232"/>
                      </a:lnTo>
                      <a:lnTo>
                        <a:pt x="98" y="230"/>
                      </a:lnTo>
                      <a:lnTo>
                        <a:pt x="98" y="229"/>
                      </a:lnTo>
                      <a:lnTo>
                        <a:pt x="99" y="228"/>
                      </a:lnTo>
                      <a:lnTo>
                        <a:pt x="100" y="227"/>
                      </a:lnTo>
                      <a:lnTo>
                        <a:pt x="102" y="227"/>
                      </a:lnTo>
                      <a:lnTo>
                        <a:pt x="102" y="226"/>
                      </a:lnTo>
                      <a:lnTo>
                        <a:pt x="102" y="225"/>
                      </a:lnTo>
                      <a:lnTo>
                        <a:pt x="101" y="224"/>
                      </a:lnTo>
                      <a:lnTo>
                        <a:pt x="101" y="223"/>
                      </a:lnTo>
                      <a:lnTo>
                        <a:pt x="103" y="222"/>
                      </a:lnTo>
                      <a:lnTo>
                        <a:pt x="104" y="220"/>
                      </a:lnTo>
                      <a:lnTo>
                        <a:pt x="104" y="219"/>
                      </a:lnTo>
                      <a:lnTo>
                        <a:pt x="106" y="218"/>
                      </a:lnTo>
                      <a:lnTo>
                        <a:pt x="107" y="218"/>
                      </a:lnTo>
                      <a:lnTo>
                        <a:pt x="108" y="219"/>
                      </a:lnTo>
                      <a:lnTo>
                        <a:pt x="110" y="218"/>
                      </a:lnTo>
                      <a:lnTo>
                        <a:pt x="110" y="217"/>
                      </a:lnTo>
                      <a:lnTo>
                        <a:pt x="112" y="216"/>
                      </a:lnTo>
                      <a:lnTo>
                        <a:pt x="112" y="215"/>
                      </a:lnTo>
                      <a:lnTo>
                        <a:pt x="113" y="214"/>
                      </a:lnTo>
                      <a:lnTo>
                        <a:pt x="111" y="213"/>
                      </a:lnTo>
                      <a:lnTo>
                        <a:pt x="111" y="212"/>
                      </a:lnTo>
                      <a:lnTo>
                        <a:pt x="112" y="211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6" y="209"/>
                      </a:lnTo>
                      <a:lnTo>
                        <a:pt x="117" y="207"/>
                      </a:lnTo>
                      <a:lnTo>
                        <a:pt x="118" y="205"/>
                      </a:lnTo>
                      <a:lnTo>
                        <a:pt x="118" y="204"/>
                      </a:lnTo>
                      <a:lnTo>
                        <a:pt x="118" y="203"/>
                      </a:lnTo>
                      <a:lnTo>
                        <a:pt x="118" y="202"/>
                      </a:lnTo>
                      <a:lnTo>
                        <a:pt x="117" y="201"/>
                      </a:lnTo>
                      <a:lnTo>
                        <a:pt x="118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7" y="196"/>
                      </a:lnTo>
                      <a:lnTo>
                        <a:pt x="116" y="195"/>
                      </a:lnTo>
                      <a:lnTo>
                        <a:pt x="116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8" y="192"/>
                      </a:lnTo>
                      <a:lnTo>
                        <a:pt x="117" y="191"/>
                      </a:lnTo>
                      <a:lnTo>
                        <a:pt x="116" y="191"/>
                      </a:lnTo>
                      <a:lnTo>
                        <a:pt x="115" y="191"/>
                      </a:lnTo>
                      <a:lnTo>
                        <a:pt x="114" y="191"/>
                      </a:lnTo>
                      <a:lnTo>
                        <a:pt x="114" y="190"/>
                      </a:lnTo>
                      <a:lnTo>
                        <a:pt x="113" y="188"/>
                      </a:lnTo>
                      <a:lnTo>
                        <a:pt x="113" y="187"/>
                      </a:lnTo>
                      <a:lnTo>
                        <a:pt x="112" y="186"/>
                      </a:lnTo>
                      <a:lnTo>
                        <a:pt x="112" y="185"/>
                      </a:lnTo>
                      <a:lnTo>
                        <a:pt x="111" y="185"/>
                      </a:lnTo>
                      <a:lnTo>
                        <a:pt x="110" y="184"/>
                      </a:lnTo>
                      <a:lnTo>
                        <a:pt x="109" y="184"/>
                      </a:lnTo>
                      <a:lnTo>
                        <a:pt x="106" y="185"/>
                      </a:lnTo>
                      <a:lnTo>
                        <a:pt x="105" y="184"/>
                      </a:lnTo>
                      <a:lnTo>
                        <a:pt x="104" y="183"/>
                      </a:lnTo>
                      <a:lnTo>
                        <a:pt x="104" y="181"/>
                      </a:lnTo>
                      <a:lnTo>
                        <a:pt x="103" y="180"/>
                      </a:lnTo>
                      <a:lnTo>
                        <a:pt x="103" y="179"/>
                      </a:lnTo>
                      <a:lnTo>
                        <a:pt x="102" y="177"/>
                      </a:lnTo>
                      <a:lnTo>
                        <a:pt x="101" y="177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2"/>
                      </a:lnTo>
                      <a:lnTo>
                        <a:pt x="98" y="172"/>
                      </a:lnTo>
                      <a:lnTo>
                        <a:pt x="98" y="171"/>
                      </a:lnTo>
                      <a:lnTo>
                        <a:pt x="97" y="171"/>
                      </a:lnTo>
                      <a:lnTo>
                        <a:pt x="97" y="170"/>
                      </a:lnTo>
                      <a:lnTo>
                        <a:pt x="96" y="170"/>
                      </a:lnTo>
                      <a:lnTo>
                        <a:pt x="96" y="168"/>
                      </a:lnTo>
                      <a:lnTo>
                        <a:pt x="96" y="167"/>
                      </a:lnTo>
                      <a:lnTo>
                        <a:pt x="95" y="166"/>
                      </a:lnTo>
                      <a:lnTo>
                        <a:pt x="95" y="165"/>
                      </a:lnTo>
                      <a:lnTo>
                        <a:pt x="94" y="164"/>
                      </a:lnTo>
                      <a:lnTo>
                        <a:pt x="92" y="163"/>
                      </a:lnTo>
                      <a:lnTo>
                        <a:pt x="92" y="162"/>
                      </a:lnTo>
                      <a:lnTo>
                        <a:pt x="91" y="162"/>
                      </a:lnTo>
                      <a:lnTo>
                        <a:pt x="91" y="161"/>
                      </a:lnTo>
                      <a:lnTo>
                        <a:pt x="89" y="162"/>
                      </a:lnTo>
                      <a:lnTo>
                        <a:pt x="88" y="161"/>
                      </a:lnTo>
                      <a:lnTo>
                        <a:pt x="87" y="161"/>
                      </a:lnTo>
                      <a:lnTo>
                        <a:pt x="85" y="162"/>
                      </a:lnTo>
                      <a:lnTo>
                        <a:pt x="84" y="162"/>
                      </a:lnTo>
                      <a:lnTo>
                        <a:pt x="83" y="162"/>
                      </a:lnTo>
                      <a:lnTo>
                        <a:pt x="83" y="161"/>
                      </a:lnTo>
                      <a:lnTo>
                        <a:pt x="82" y="161"/>
                      </a:lnTo>
                      <a:lnTo>
                        <a:pt x="81" y="160"/>
                      </a:lnTo>
                      <a:lnTo>
                        <a:pt x="80" y="160"/>
                      </a:lnTo>
                      <a:lnTo>
                        <a:pt x="79" y="160"/>
                      </a:lnTo>
                      <a:lnTo>
                        <a:pt x="78" y="159"/>
                      </a:lnTo>
                      <a:lnTo>
                        <a:pt x="78" y="158"/>
                      </a:lnTo>
                      <a:lnTo>
                        <a:pt x="78" y="157"/>
                      </a:lnTo>
                      <a:lnTo>
                        <a:pt x="77" y="157"/>
                      </a:lnTo>
                      <a:lnTo>
                        <a:pt x="77" y="156"/>
                      </a:lnTo>
                      <a:lnTo>
                        <a:pt x="77" y="155"/>
                      </a:lnTo>
                      <a:lnTo>
                        <a:pt x="76" y="155"/>
                      </a:lnTo>
                      <a:lnTo>
                        <a:pt x="74" y="156"/>
                      </a:lnTo>
                      <a:lnTo>
                        <a:pt x="74" y="155"/>
                      </a:lnTo>
                      <a:lnTo>
                        <a:pt x="73" y="154"/>
                      </a:lnTo>
                      <a:lnTo>
                        <a:pt x="73" y="153"/>
                      </a:lnTo>
                      <a:lnTo>
                        <a:pt x="74" y="151"/>
                      </a:lnTo>
                      <a:lnTo>
                        <a:pt x="74" y="150"/>
                      </a:lnTo>
                      <a:lnTo>
                        <a:pt x="74" y="149"/>
                      </a:lnTo>
                      <a:lnTo>
                        <a:pt x="74" y="147"/>
                      </a:lnTo>
                      <a:lnTo>
                        <a:pt x="74" y="146"/>
                      </a:lnTo>
                      <a:lnTo>
                        <a:pt x="75" y="145"/>
                      </a:lnTo>
                      <a:lnTo>
                        <a:pt x="74" y="143"/>
                      </a:lnTo>
                      <a:lnTo>
                        <a:pt x="74" y="141"/>
                      </a:lnTo>
                      <a:lnTo>
                        <a:pt x="74" y="140"/>
                      </a:lnTo>
                      <a:lnTo>
                        <a:pt x="74" y="139"/>
                      </a:lnTo>
                      <a:lnTo>
                        <a:pt x="72" y="140"/>
                      </a:lnTo>
                      <a:lnTo>
                        <a:pt x="72" y="139"/>
                      </a:lnTo>
                      <a:lnTo>
                        <a:pt x="71" y="139"/>
                      </a:lnTo>
                      <a:lnTo>
                        <a:pt x="70" y="139"/>
                      </a:lnTo>
                      <a:lnTo>
                        <a:pt x="70" y="140"/>
                      </a:lnTo>
                      <a:lnTo>
                        <a:pt x="69" y="140"/>
                      </a:lnTo>
                      <a:lnTo>
                        <a:pt x="69" y="139"/>
                      </a:lnTo>
                      <a:lnTo>
                        <a:pt x="69" y="140"/>
                      </a:lnTo>
                      <a:lnTo>
                        <a:pt x="68" y="140"/>
                      </a:lnTo>
                      <a:lnTo>
                        <a:pt x="67" y="138"/>
                      </a:lnTo>
                      <a:lnTo>
                        <a:pt x="66" y="137"/>
                      </a:lnTo>
                      <a:lnTo>
                        <a:pt x="66" y="135"/>
                      </a:lnTo>
                      <a:lnTo>
                        <a:pt x="65" y="134"/>
                      </a:lnTo>
                      <a:lnTo>
                        <a:pt x="64" y="134"/>
                      </a:lnTo>
                      <a:lnTo>
                        <a:pt x="63" y="134"/>
                      </a:lnTo>
                      <a:lnTo>
                        <a:pt x="62" y="134"/>
                      </a:lnTo>
                      <a:lnTo>
                        <a:pt x="61" y="134"/>
                      </a:lnTo>
                      <a:lnTo>
                        <a:pt x="61" y="133"/>
                      </a:lnTo>
                      <a:lnTo>
                        <a:pt x="60" y="133"/>
                      </a:lnTo>
                      <a:lnTo>
                        <a:pt x="59" y="133"/>
                      </a:lnTo>
                      <a:lnTo>
                        <a:pt x="58" y="132"/>
                      </a:lnTo>
                      <a:lnTo>
                        <a:pt x="57" y="132"/>
                      </a:lnTo>
                      <a:lnTo>
                        <a:pt x="57" y="131"/>
                      </a:lnTo>
                      <a:lnTo>
                        <a:pt x="56" y="131"/>
                      </a:lnTo>
                      <a:lnTo>
                        <a:pt x="55" y="131"/>
                      </a:lnTo>
                      <a:lnTo>
                        <a:pt x="54" y="130"/>
                      </a:lnTo>
                      <a:lnTo>
                        <a:pt x="53" y="129"/>
                      </a:lnTo>
                      <a:lnTo>
                        <a:pt x="52" y="128"/>
                      </a:lnTo>
                      <a:lnTo>
                        <a:pt x="52" y="126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2" y="123"/>
                      </a:lnTo>
                      <a:lnTo>
                        <a:pt x="51" y="123"/>
                      </a:lnTo>
                      <a:lnTo>
                        <a:pt x="51" y="122"/>
                      </a:lnTo>
                      <a:lnTo>
                        <a:pt x="52" y="121"/>
                      </a:lnTo>
                      <a:lnTo>
                        <a:pt x="52" y="120"/>
                      </a:lnTo>
                      <a:lnTo>
                        <a:pt x="51" y="119"/>
                      </a:lnTo>
                      <a:lnTo>
                        <a:pt x="50" y="119"/>
                      </a:lnTo>
                      <a:lnTo>
                        <a:pt x="50" y="118"/>
                      </a:lnTo>
                      <a:lnTo>
                        <a:pt x="49" y="118"/>
                      </a:lnTo>
                      <a:lnTo>
                        <a:pt x="49" y="117"/>
                      </a:lnTo>
                      <a:lnTo>
                        <a:pt x="48" y="116"/>
                      </a:lnTo>
                      <a:lnTo>
                        <a:pt x="47" y="116"/>
                      </a:lnTo>
                      <a:lnTo>
                        <a:pt x="47" y="115"/>
                      </a:lnTo>
                      <a:lnTo>
                        <a:pt x="47" y="114"/>
                      </a:lnTo>
                      <a:lnTo>
                        <a:pt x="46" y="114"/>
                      </a:lnTo>
                      <a:lnTo>
                        <a:pt x="45" y="114"/>
                      </a:lnTo>
                      <a:lnTo>
                        <a:pt x="45" y="113"/>
                      </a:lnTo>
                      <a:lnTo>
                        <a:pt x="46" y="112"/>
                      </a:lnTo>
                      <a:lnTo>
                        <a:pt x="46" y="111"/>
                      </a:lnTo>
                      <a:lnTo>
                        <a:pt x="46" y="110"/>
                      </a:lnTo>
                      <a:lnTo>
                        <a:pt x="46" y="109"/>
                      </a:lnTo>
                      <a:lnTo>
                        <a:pt x="45" y="108"/>
                      </a:lnTo>
                      <a:lnTo>
                        <a:pt x="45" y="107"/>
                      </a:lnTo>
                      <a:lnTo>
                        <a:pt x="45" y="106"/>
                      </a:lnTo>
                      <a:lnTo>
                        <a:pt x="46" y="106"/>
                      </a:lnTo>
                      <a:lnTo>
                        <a:pt x="46" y="105"/>
                      </a:lnTo>
                      <a:lnTo>
                        <a:pt x="45" y="102"/>
                      </a:lnTo>
                      <a:lnTo>
                        <a:pt x="43" y="101"/>
                      </a:lnTo>
                      <a:lnTo>
                        <a:pt x="42" y="100"/>
                      </a:lnTo>
                      <a:lnTo>
                        <a:pt x="41" y="99"/>
                      </a:lnTo>
                      <a:lnTo>
                        <a:pt x="40" y="99"/>
                      </a:lnTo>
                      <a:lnTo>
                        <a:pt x="40" y="98"/>
                      </a:lnTo>
                      <a:lnTo>
                        <a:pt x="41" y="97"/>
                      </a:lnTo>
                      <a:lnTo>
                        <a:pt x="41" y="96"/>
                      </a:lnTo>
                      <a:lnTo>
                        <a:pt x="41" y="95"/>
                      </a:lnTo>
                      <a:lnTo>
                        <a:pt x="41" y="94"/>
                      </a:lnTo>
                      <a:lnTo>
                        <a:pt x="40" y="94"/>
                      </a:lnTo>
                      <a:lnTo>
                        <a:pt x="39" y="93"/>
                      </a:lnTo>
                      <a:lnTo>
                        <a:pt x="38" y="93"/>
                      </a:lnTo>
                      <a:lnTo>
                        <a:pt x="37" y="93"/>
                      </a:lnTo>
                      <a:lnTo>
                        <a:pt x="36" y="93"/>
                      </a:lnTo>
                      <a:lnTo>
                        <a:pt x="35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4" y="90"/>
                      </a:lnTo>
                      <a:lnTo>
                        <a:pt x="34" y="89"/>
                      </a:lnTo>
                      <a:lnTo>
                        <a:pt x="33" y="88"/>
                      </a:lnTo>
                      <a:lnTo>
                        <a:pt x="32" y="88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0"/>
                      </a:lnTo>
                      <a:lnTo>
                        <a:pt x="29" y="89"/>
                      </a:lnTo>
                      <a:lnTo>
                        <a:pt x="28" y="88"/>
                      </a:lnTo>
                      <a:lnTo>
                        <a:pt x="28" y="87"/>
                      </a:lnTo>
                      <a:lnTo>
                        <a:pt x="28" y="86"/>
                      </a:lnTo>
                      <a:lnTo>
                        <a:pt x="27" y="85"/>
                      </a:lnTo>
                      <a:lnTo>
                        <a:pt x="26" y="84"/>
                      </a:lnTo>
                      <a:lnTo>
                        <a:pt x="25" y="83"/>
                      </a:lnTo>
                      <a:lnTo>
                        <a:pt x="25" y="82"/>
                      </a:lnTo>
                      <a:lnTo>
                        <a:pt x="26" y="82"/>
                      </a:lnTo>
                      <a:lnTo>
                        <a:pt x="27" y="82"/>
                      </a:lnTo>
                      <a:lnTo>
                        <a:pt x="27" y="81"/>
                      </a:lnTo>
                      <a:lnTo>
                        <a:pt x="26" y="80"/>
                      </a:lnTo>
                      <a:lnTo>
                        <a:pt x="25" y="80"/>
                      </a:lnTo>
                      <a:lnTo>
                        <a:pt x="25" y="79"/>
                      </a:lnTo>
                      <a:lnTo>
                        <a:pt x="26" y="78"/>
                      </a:lnTo>
                      <a:lnTo>
                        <a:pt x="27" y="79"/>
                      </a:lnTo>
                      <a:lnTo>
                        <a:pt x="28" y="79"/>
                      </a:lnTo>
                      <a:lnTo>
                        <a:pt x="28" y="80"/>
                      </a:lnTo>
                      <a:lnTo>
                        <a:pt x="31" y="80"/>
                      </a:lnTo>
                      <a:lnTo>
                        <a:pt x="32" y="79"/>
                      </a:lnTo>
                      <a:lnTo>
                        <a:pt x="33" y="79"/>
                      </a:lnTo>
                      <a:lnTo>
                        <a:pt x="33" y="78"/>
                      </a:lnTo>
                      <a:lnTo>
                        <a:pt x="34" y="76"/>
                      </a:lnTo>
                      <a:lnTo>
                        <a:pt x="34" y="75"/>
                      </a:lnTo>
                      <a:lnTo>
                        <a:pt x="34" y="74"/>
                      </a:lnTo>
                      <a:lnTo>
                        <a:pt x="33" y="74"/>
                      </a:lnTo>
                      <a:lnTo>
                        <a:pt x="34" y="72"/>
                      </a:lnTo>
                      <a:lnTo>
                        <a:pt x="34" y="71"/>
                      </a:lnTo>
                      <a:lnTo>
                        <a:pt x="34" y="70"/>
                      </a:lnTo>
                      <a:lnTo>
                        <a:pt x="34" y="69"/>
                      </a:lnTo>
                      <a:lnTo>
                        <a:pt x="33" y="68"/>
                      </a:lnTo>
                      <a:lnTo>
                        <a:pt x="32" y="68"/>
                      </a:lnTo>
                      <a:lnTo>
                        <a:pt x="31" y="67"/>
                      </a:lnTo>
                      <a:lnTo>
                        <a:pt x="30" y="67"/>
                      </a:lnTo>
                      <a:lnTo>
                        <a:pt x="29" y="66"/>
                      </a:lnTo>
                      <a:lnTo>
                        <a:pt x="28" y="66"/>
                      </a:lnTo>
                      <a:lnTo>
                        <a:pt x="27" y="65"/>
                      </a:lnTo>
                      <a:lnTo>
                        <a:pt x="26" y="65"/>
                      </a:lnTo>
                      <a:lnTo>
                        <a:pt x="25" y="65"/>
                      </a:lnTo>
                      <a:lnTo>
                        <a:pt x="23" y="64"/>
                      </a:lnTo>
                      <a:lnTo>
                        <a:pt x="20" y="64"/>
                      </a:lnTo>
                      <a:lnTo>
                        <a:pt x="19" y="64"/>
                      </a:lnTo>
                      <a:lnTo>
                        <a:pt x="18" y="63"/>
                      </a:lnTo>
                      <a:lnTo>
                        <a:pt x="18" y="62"/>
                      </a:lnTo>
                      <a:lnTo>
                        <a:pt x="17" y="61"/>
                      </a:lnTo>
                      <a:lnTo>
                        <a:pt x="16" y="60"/>
                      </a:lnTo>
                      <a:lnTo>
                        <a:pt x="16" y="59"/>
                      </a:lnTo>
                      <a:lnTo>
                        <a:pt x="15" y="60"/>
                      </a:lnTo>
                      <a:lnTo>
                        <a:pt x="14" y="60"/>
                      </a:lnTo>
                      <a:lnTo>
                        <a:pt x="12" y="58"/>
                      </a:lnTo>
                      <a:lnTo>
                        <a:pt x="12" y="57"/>
                      </a:lnTo>
                      <a:lnTo>
                        <a:pt x="12" y="56"/>
                      </a:lnTo>
                      <a:lnTo>
                        <a:pt x="12" y="55"/>
                      </a:lnTo>
                      <a:lnTo>
                        <a:pt x="11" y="55"/>
                      </a:lnTo>
                      <a:lnTo>
                        <a:pt x="9" y="54"/>
                      </a:lnTo>
                      <a:lnTo>
                        <a:pt x="7" y="53"/>
                      </a:lnTo>
                      <a:lnTo>
                        <a:pt x="6" y="52"/>
                      </a:lnTo>
                      <a:lnTo>
                        <a:pt x="5" y="52"/>
                      </a:lnTo>
                      <a:lnTo>
                        <a:pt x="5" y="51"/>
                      </a:lnTo>
                      <a:lnTo>
                        <a:pt x="4" y="50"/>
                      </a:lnTo>
                      <a:lnTo>
                        <a:pt x="3" y="49"/>
                      </a:lnTo>
                      <a:lnTo>
                        <a:pt x="2" y="49"/>
                      </a:lnTo>
                      <a:lnTo>
                        <a:pt x="1" y="49"/>
                      </a:lnTo>
                      <a:lnTo>
                        <a:pt x="1" y="48"/>
                      </a:lnTo>
                      <a:lnTo>
                        <a:pt x="0" y="46"/>
                      </a:lnTo>
                      <a:lnTo>
                        <a:pt x="1" y="45"/>
                      </a:lnTo>
                      <a:lnTo>
                        <a:pt x="2" y="45"/>
                      </a:lnTo>
                      <a:lnTo>
                        <a:pt x="3" y="45"/>
                      </a:lnTo>
                      <a:lnTo>
                        <a:pt x="4" y="45"/>
                      </a:lnTo>
                      <a:lnTo>
                        <a:pt x="5" y="44"/>
                      </a:lnTo>
                      <a:lnTo>
                        <a:pt x="5" y="43"/>
                      </a:lnTo>
                      <a:lnTo>
                        <a:pt x="6" y="41"/>
                      </a:lnTo>
                      <a:lnTo>
                        <a:pt x="6" y="39"/>
                      </a:lnTo>
                      <a:lnTo>
                        <a:pt x="7" y="38"/>
                      </a:lnTo>
                      <a:lnTo>
                        <a:pt x="7" y="37"/>
                      </a:lnTo>
                      <a:lnTo>
                        <a:pt x="6" y="36"/>
                      </a:lnTo>
                      <a:lnTo>
                        <a:pt x="6" y="34"/>
                      </a:lnTo>
                      <a:lnTo>
                        <a:pt x="4" y="32"/>
                      </a:lnTo>
                      <a:lnTo>
                        <a:pt x="4" y="31"/>
                      </a:lnTo>
                      <a:lnTo>
                        <a:pt x="3" y="29"/>
                      </a:lnTo>
                      <a:lnTo>
                        <a:pt x="2" y="28"/>
                      </a:lnTo>
                      <a:lnTo>
                        <a:pt x="2" y="27"/>
                      </a:lnTo>
                      <a:lnTo>
                        <a:pt x="2" y="26"/>
                      </a:lnTo>
                      <a:lnTo>
                        <a:pt x="3" y="25"/>
                      </a:lnTo>
                      <a:lnTo>
                        <a:pt x="4" y="27"/>
                      </a:lnTo>
                      <a:lnTo>
                        <a:pt x="5" y="26"/>
                      </a:lnTo>
                      <a:lnTo>
                        <a:pt x="7" y="27"/>
                      </a:lnTo>
                      <a:lnTo>
                        <a:pt x="8" y="28"/>
                      </a:lnTo>
                      <a:lnTo>
                        <a:pt x="8" y="29"/>
                      </a:lnTo>
                      <a:lnTo>
                        <a:pt x="9" y="29"/>
                      </a:lnTo>
                      <a:lnTo>
                        <a:pt x="10" y="28"/>
                      </a:lnTo>
                      <a:lnTo>
                        <a:pt x="11" y="28"/>
                      </a:lnTo>
                      <a:lnTo>
                        <a:pt x="12" y="28"/>
                      </a:lnTo>
                      <a:lnTo>
                        <a:pt x="13" y="28"/>
                      </a:lnTo>
                      <a:lnTo>
                        <a:pt x="13" y="27"/>
                      </a:lnTo>
                      <a:lnTo>
                        <a:pt x="13" y="25"/>
                      </a:lnTo>
                      <a:lnTo>
                        <a:pt x="14" y="25"/>
                      </a:lnTo>
                      <a:lnTo>
                        <a:pt x="15" y="24"/>
                      </a:lnTo>
                      <a:lnTo>
                        <a:pt x="16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9" y="24"/>
                      </a:lnTo>
                      <a:lnTo>
                        <a:pt x="20" y="24"/>
                      </a:lnTo>
                      <a:lnTo>
                        <a:pt x="21" y="24"/>
                      </a:lnTo>
                      <a:lnTo>
                        <a:pt x="21" y="23"/>
                      </a:lnTo>
                      <a:lnTo>
                        <a:pt x="22" y="23"/>
                      </a:lnTo>
                      <a:lnTo>
                        <a:pt x="23" y="23"/>
                      </a:lnTo>
                      <a:lnTo>
                        <a:pt x="24" y="23"/>
                      </a:lnTo>
                      <a:lnTo>
                        <a:pt x="23" y="24"/>
                      </a:lnTo>
                      <a:lnTo>
                        <a:pt x="24" y="24"/>
                      </a:lnTo>
                      <a:lnTo>
                        <a:pt x="25" y="24"/>
                      </a:lnTo>
                      <a:lnTo>
                        <a:pt x="27" y="23"/>
                      </a:lnTo>
                      <a:lnTo>
                        <a:pt x="28" y="22"/>
                      </a:lnTo>
                      <a:lnTo>
                        <a:pt x="29" y="21"/>
                      </a:lnTo>
                      <a:lnTo>
                        <a:pt x="29" y="20"/>
                      </a:lnTo>
                      <a:lnTo>
                        <a:pt x="30" y="19"/>
                      </a:lnTo>
                      <a:lnTo>
                        <a:pt x="30" y="18"/>
                      </a:lnTo>
                      <a:lnTo>
                        <a:pt x="29" y="17"/>
                      </a:lnTo>
                      <a:lnTo>
                        <a:pt x="28" y="16"/>
                      </a:lnTo>
                      <a:lnTo>
                        <a:pt x="28" y="15"/>
                      </a:lnTo>
                      <a:lnTo>
                        <a:pt x="28" y="14"/>
                      </a:lnTo>
                      <a:lnTo>
                        <a:pt x="28" y="13"/>
                      </a:lnTo>
                      <a:lnTo>
                        <a:pt x="28" y="12"/>
                      </a:lnTo>
                      <a:lnTo>
                        <a:pt x="27" y="10"/>
                      </a:lnTo>
                      <a:lnTo>
                        <a:pt x="26" y="10"/>
                      </a:lnTo>
                      <a:lnTo>
                        <a:pt x="24" y="9"/>
                      </a:lnTo>
                      <a:lnTo>
                        <a:pt x="23" y="8"/>
                      </a:lnTo>
                      <a:lnTo>
                        <a:pt x="23" y="6"/>
                      </a:lnTo>
                      <a:lnTo>
                        <a:pt x="22" y="5"/>
                      </a:lnTo>
                      <a:lnTo>
                        <a:pt x="21" y="4"/>
                      </a:lnTo>
                      <a:lnTo>
                        <a:pt x="21" y="3"/>
                      </a:lnTo>
                      <a:lnTo>
                        <a:pt x="20" y="3"/>
                      </a:lnTo>
                      <a:lnTo>
                        <a:pt x="19" y="2"/>
                      </a:lnTo>
                      <a:lnTo>
                        <a:pt x="19" y="1"/>
                      </a:lnTo>
                      <a:lnTo>
                        <a:pt x="19" y="0"/>
                      </a:lnTo>
                      <a:lnTo>
                        <a:pt x="18" y="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6" name="Freeform 539"/>
                <p:cNvSpPr>
                  <a:spLocks/>
                </p:cNvSpPr>
                <p:nvPr/>
              </p:nvSpPr>
              <p:spPr bwMode="auto">
                <a:xfrm>
                  <a:off x="1114425" y="2916238"/>
                  <a:ext cx="758825" cy="619125"/>
                </a:xfrm>
                <a:custGeom>
                  <a:avLst/>
                  <a:gdLst>
                    <a:gd name="T0" fmla="*/ 2147483646 w 739"/>
                    <a:gd name="T1" fmla="*/ 2147483646 h 601"/>
                    <a:gd name="T2" fmla="*/ 2147483646 w 739"/>
                    <a:gd name="T3" fmla="*/ 2147483646 h 601"/>
                    <a:gd name="T4" fmla="*/ 2147483646 w 739"/>
                    <a:gd name="T5" fmla="*/ 2147483646 h 601"/>
                    <a:gd name="T6" fmla="*/ 2147483646 w 739"/>
                    <a:gd name="T7" fmla="*/ 2147483646 h 601"/>
                    <a:gd name="T8" fmla="*/ 2147483646 w 739"/>
                    <a:gd name="T9" fmla="*/ 2147483646 h 601"/>
                    <a:gd name="T10" fmla="*/ 2147483646 w 739"/>
                    <a:gd name="T11" fmla="*/ 2147483646 h 601"/>
                    <a:gd name="T12" fmla="*/ 2147483646 w 739"/>
                    <a:gd name="T13" fmla="*/ 2147483646 h 601"/>
                    <a:gd name="T14" fmla="*/ 2147483646 w 739"/>
                    <a:gd name="T15" fmla="*/ 2147483646 h 601"/>
                    <a:gd name="T16" fmla="*/ 2147483646 w 739"/>
                    <a:gd name="T17" fmla="*/ 2147483646 h 601"/>
                    <a:gd name="T18" fmla="*/ 2147483646 w 739"/>
                    <a:gd name="T19" fmla="*/ 2147483646 h 601"/>
                    <a:gd name="T20" fmla="*/ 2147483646 w 739"/>
                    <a:gd name="T21" fmla="*/ 2147483646 h 601"/>
                    <a:gd name="T22" fmla="*/ 2147483646 w 739"/>
                    <a:gd name="T23" fmla="*/ 2147483646 h 601"/>
                    <a:gd name="T24" fmla="*/ 2147483646 w 739"/>
                    <a:gd name="T25" fmla="*/ 2147483646 h 601"/>
                    <a:gd name="T26" fmla="*/ 2147483646 w 739"/>
                    <a:gd name="T27" fmla="*/ 2147483646 h 601"/>
                    <a:gd name="T28" fmla="*/ 2147483646 w 739"/>
                    <a:gd name="T29" fmla="*/ 2147483646 h 601"/>
                    <a:gd name="T30" fmla="*/ 2147483646 w 739"/>
                    <a:gd name="T31" fmla="*/ 2147483646 h 601"/>
                    <a:gd name="T32" fmla="*/ 2147483646 w 739"/>
                    <a:gd name="T33" fmla="*/ 2147483646 h 601"/>
                    <a:gd name="T34" fmla="*/ 2147483646 w 739"/>
                    <a:gd name="T35" fmla="*/ 2147483646 h 601"/>
                    <a:gd name="T36" fmla="*/ 2147483646 w 739"/>
                    <a:gd name="T37" fmla="*/ 2147483646 h 601"/>
                    <a:gd name="T38" fmla="*/ 2147483646 w 739"/>
                    <a:gd name="T39" fmla="*/ 2147483646 h 601"/>
                    <a:gd name="T40" fmla="*/ 2147483646 w 739"/>
                    <a:gd name="T41" fmla="*/ 2147483646 h 601"/>
                    <a:gd name="T42" fmla="*/ 2147483646 w 739"/>
                    <a:gd name="T43" fmla="*/ 2147483646 h 601"/>
                    <a:gd name="T44" fmla="*/ 2147483646 w 739"/>
                    <a:gd name="T45" fmla="*/ 2147483646 h 601"/>
                    <a:gd name="T46" fmla="*/ 2147483646 w 739"/>
                    <a:gd name="T47" fmla="*/ 2147483646 h 601"/>
                    <a:gd name="T48" fmla="*/ 2147483646 w 739"/>
                    <a:gd name="T49" fmla="*/ 2147483646 h 601"/>
                    <a:gd name="T50" fmla="*/ 2147483646 w 739"/>
                    <a:gd name="T51" fmla="*/ 2147483646 h 601"/>
                    <a:gd name="T52" fmla="*/ 2147483646 w 739"/>
                    <a:gd name="T53" fmla="*/ 2147483646 h 601"/>
                    <a:gd name="T54" fmla="*/ 2147483646 w 739"/>
                    <a:gd name="T55" fmla="*/ 2147483646 h 601"/>
                    <a:gd name="T56" fmla="*/ 2147483646 w 739"/>
                    <a:gd name="T57" fmla="*/ 2147483646 h 601"/>
                    <a:gd name="T58" fmla="*/ 2147483646 w 739"/>
                    <a:gd name="T59" fmla="*/ 2147483646 h 601"/>
                    <a:gd name="T60" fmla="*/ 2147483646 w 739"/>
                    <a:gd name="T61" fmla="*/ 2147483646 h 601"/>
                    <a:gd name="T62" fmla="*/ 2147483646 w 739"/>
                    <a:gd name="T63" fmla="*/ 2147483646 h 601"/>
                    <a:gd name="T64" fmla="*/ 2147483646 w 739"/>
                    <a:gd name="T65" fmla="*/ 2147483646 h 601"/>
                    <a:gd name="T66" fmla="*/ 2147483646 w 739"/>
                    <a:gd name="T67" fmla="*/ 2147483646 h 601"/>
                    <a:gd name="T68" fmla="*/ 2147483646 w 739"/>
                    <a:gd name="T69" fmla="*/ 2147483646 h 601"/>
                    <a:gd name="T70" fmla="*/ 2147483646 w 739"/>
                    <a:gd name="T71" fmla="*/ 2147483646 h 601"/>
                    <a:gd name="T72" fmla="*/ 2147483646 w 739"/>
                    <a:gd name="T73" fmla="*/ 2147483646 h 601"/>
                    <a:gd name="T74" fmla="*/ 2147483646 w 739"/>
                    <a:gd name="T75" fmla="*/ 2147483646 h 601"/>
                    <a:gd name="T76" fmla="*/ 2147483646 w 739"/>
                    <a:gd name="T77" fmla="*/ 2147483646 h 601"/>
                    <a:gd name="T78" fmla="*/ 2147483646 w 739"/>
                    <a:gd name="T79" fmla="*/ 2147483646 h 601"/>
                    <a:gd name="T80" fmla="*/ 2147483646 w 739"/>
                    <a:gd name="T81" fmla="*/ 2147483646 h 601"/>
                    <a:gd name="T82" fmla="*/ 2147483646 w 739"/>
                    <a:gd name="T83" fmla="*/ 2147483646 h 601"/>
                    <a:gd name="T84" fmla="*/ 2147483646 w 739"/>
                    <a:gd name="T85" fmla="*/ 2147483646 h 601"/>
                    <a:gd name="T86" fmla="*/ 2147483646 w 739"/>
                    <a:gd name="T87" fmla="*/ 2147483646 h 601"/>
                    <a:gd name="T88" fmla="*/ 2147483646 w 739"/>
                    <a:gd name="T89" fmla="*/ 2147483646 h 601"/>
                    <a:gd name="T90" fmla="*/ 2147483646 w 739"/>
                    <a:gd name="T91" fmla="*/ 2147483646 h 601"/>
                    <a:gd name="T92" fmla="*/ 2147483646 w 739"/>
                    <a:gd name="T93" fmla="*/ 2147483646 h 601"/>
                    <a:gd name="T94" fmla="*/ 2147483646 w 739"/>
                    <a:gd name="T95" fmla="*/ 2147483646 h 601"/>
                    <a:gd name="T96" fmla="*/ 2147483646 w 739"/>
                    <a:gd name="T97" fmla="*/ 2147483646 h 601"/>
                    <a:gd name="T98" fmla="*/ 2147483646 w 739"/>
                    <a:gd name="T99" fmla="*/ 2147483646 h 601"/>
                    <a:gd name="T100" fmla="*/ 2147483646 w 739"/>
                    <a:gd name="T101" fmla="*/ 2147483646 h 601"/>
                    <a:gd name="T102" fmla="*/ 2147483646 w 739"/>
                    <a:gd name="T103" fmla="*/ 2147483646 h 601"/>
                    <a:gd name="T104" fmla="*/ 2147483646 w 739"/>
                    <a:gd name="T105" fmla="*/ 2147483646 h 601"/>
                    <a:gd name="T106" fmla="*/ 2147483646 w 739"/>
                    <a:gd name="T107" fmla="*/ 2147483646 h 601"/>
                    <a:gd name="T108" fmla="*/ 2147483646 w 739"/>
                    <a:gd name="T109" fmla="*/ 2147483646 h 601"/>
                    <a:gd name="T110" fmla="*/ 2147483646 w 739"/>
                    <a:gd name="T111" fmla="*/ 2147483646 h 601"/>
                    <a:gd name="T112" fmla="*/ 2147483646 w 739"/>
                    <a:gd name="T113" fmla="*/ 2147483646 h 601"/>
                    <a:gd name="T114" fmla="*/ 2147483646 w 739"/>
                    <a:gd name="T115" fmla="*/ 2147483646 h 601"/>
                    <a:gd name="T116" fmla="*/ 2147483646 w 739"/>
                    <a:gd name="T117" fmla="*/ 2147483646 h 601"/>
                    <a:gd name="T118" fmla="*/ 2147483646 w 739"/>
                    <a:gd name="T119" fmla="*/ 2147483646 h 601"/>
                    <a:gd name="T120" fmla="*/ 2147483646 w 739"/>
                    <a:gd name="T121" fmla="*/ 2147483646 h 601"/>
                    <a:gd name="T122" fmla="*/ 2147483646 w 739"/>
                    <a:gd name="T123" fmla="*/ 2147483646 h 601"/>
                    <a:gd name="T124" fmla="*/ 2147483646 w 739"/>
                    <a:gd name="T125" fmla="*/ 2147483646 h 60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39"/>
                    <a:gd name="T190" fmla="*/ 0 h 601"/>
                    <a:gd name="T191" fmla="*/ 739 w 739"/>
                    <a:gd name="T192" fmla="*/ 601 h 60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39" h="601">
                      <a:moveTo>
                        <a:pt x="0" y="204"/>
                      </a:moveTo>
                      <a:lnTo>
                        <a:pt x="1" y="202"/>
                      </a:lnTo>
                      <a:lnTo>
                        <a:pt x="2" y="202"/>
                      </a:lnTo>
                      <a:lnTo>
                        <a:pt x="2" y="201"/>
                      </a:lnTo>
                      <a:lnTo>
                        <a:pt x="3" y="199"/>
                      </a:lnTo>
                      <a:lnTo>
                        <a:pt x="2" y="198"/>
                      </a:lnTo>
                      <a:lnTo>
                        <a:pt x="3" y="197"/>
                      </a:lnTo>
                      <a:lnTo>
                        <a:pt x="4" y="198"/>
                      </a:lnTo>
                      <a:lnTo>
                        <a:pt x="5" y="198"/>
                      </a:lnTo>
                      <a:lnTo>
                        <a:pt x="6" y="198"/>
                      </a:lnTo>
                      <a:lnTo>
                        <a:pt x="7" y="197"/>
                      </a:lnTo>
                      <a:lnTo>
                        <a:pt x="8" y="197"/>
                      </a:lnTo>
                      <a:lnTo>
                        <a:pt x="9" y="197"/>
                      </a:lnTo>
                      <a:lnTo>
                        <a:pt x="10" y="197"/>
                      </a:lnTo>
                      <a:lnTo>
                        <a:pt x="11" y="196"/>
                      </a:lnTo>
                      <a:lnTo>
                        <a:pt x="12" y="195"/>
                      </a:lnTo>
                      <a:lnTo>
                        <a:pt x="12" y="194"/>
                      </a:lnTo>
                      <a:lnTo>
                        <a:pt x="12" y="193"/>
                      </a:lnTo>
                      <a:lnTo>
                        <a:pt x="13" y="192"/>
                      </a:lnTo>
                      <a:lnTo>
                        <a:pt x="14" y="192"/>
                      </a:lnTo>
                      <a:lnTo>
                        <a:pt x="15" y="191"/>
                      </a:lnTo>
                      <a:lnTo>
                        <a:pt x="19" y="189"/>
                      </a:lnTo>
                      <a:lnTo>
                        <a:pt x="19" y="188"/>
                      </a:lnTo>
                      <a:lnTo>
                        <a:pt x="20" y="187"/>
                      </a:lnTo>
                      <a:lnTo>
                        <a:pt x="21" y="187"/>
                      </a:lnTo>
                      <a:lnTo>
                        <a:pt x="22" y="188"/>
                      </a:lnTo>
                      <a:lnTo>
                        <a:pt x="23" y="188"/>
                      </a:lnTo>
                      <a:lnTo>
                        <a:pt x="24" y="187"/>
                      </a:lnTo>
                      <a:lnTo>
                        <a:pt x="25" y="187"/>
                      </a:lnTo>
                      <a:lnTo>
                        <a:pt x="26" y="186"/>
                      </a:lnTo>
                      <a:lnTo>
                        <a:pt x="27" y="186"/>
                      </a:lnTo>
                      <a:lnTo>
                        <a:pt x="28" y="185"/>
                      </a:lnTo>
                      <a:lnTo>
                        <a:pt x="29" y="185"/>
                      </a:lnTo>
                      <a:lnTo>
                        <a:pt x="30" y="184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2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3" y="179"/>
                      </a:lnTo>
                      <a:lnTo>
                        <a:pt x="35" y="178"/>
                      </a:lnTo>
                      <a:lnTo>
                        <a:pt x="36" y="177"/>
                      </a:lnTo>
                      <a:lnTo>
                        <a:pt x="38" y="175"/>
                      </a:lnTo>
                      <a:lnTo>
                        <a:pt x="38" y="174"/>
                      </a:lnTo>
                      <a:lnTo>
                        <a:pt x="39" y="173"/>
                      </a:lnTo>
                      <a:lnTo>
                        <a:pt x="39" y="172"/>
                      </a:lnTo>
                      <a:lnTo>
                        <a:pt x="40" y="171"/>
                      </a:lnTo>
                      <a:lnTo>
                        <a:pt x="41" y="170"/>
                      </a:lnTo>
                      <a:lnTo>
                        <a:pt x="42" y="169"/>
                      </a:lnTo>
                      <a:lnTo>
                        <a:pt x="42" y="167"/>
                      </a:lnTo>
                      <a:lnTo>
                        <a:pt x="43" y="165"/>
                      </a:lnTo>
                      <a:lnTo>
                        <a:pt x="42" y="164"/>
                      </a:lnTo>
                      <a:lnTo>
                        <a:pt x="42" y="163"/>
                      </a:lnTo>
                      <a:lnTo>
                        <a:pt x="41" y="162"/>
                      </a:lnTo>
                      <a:lnTo>
                        <a:pt x="40" y="162"/>
                      </a:lnTo>
                      <a:lnTo>
                        <a:pt x="40" y="161"/>
                      </a:lnTo>
                      <a:lnTo>
                        <a:pt x="40" y="160"/>
                      </a:lnTo>
                      <a:lnTo>
                        <a:pt x="40" y="159"/>
                      </a:lnTo>
                      <a:lnTo>
                        <a:pt x="41" y="160"/>
                      </a:lnTo>
                      <a:lnTo>
                        <a:pt x="42" y="160"/>
                      </a:lnTo>
                      <a:lnTo>
                        <a:pt x="44" y="161"/>
                      </a:lnTo>
                      <a:lnTo>
                        <a:pt x="45" y="161"/>
                      </a:lnTo>
                      <a:lnTo>
                        <a:pt x="46" y="161"/>
                      </a:lnTo>
                      <a:lnTo>
                        <a:pt x="46" y="160"/>
                      </a:lnTo>
                      <a:lnTo>
                        <a:pt x="47" y="161"/>
                      </a:lnTo>
                      <a:lnTo>
                        <a:pt x="48" y="161"/>
                      </a:lnTo>
                      <a:lnTo>
                        <a:pt x="49" y="161"/>
                      </a:lnTo>
                      <a:lnTo>
                        <a:pt x="50" y="160"/>
                      </a:lnTo>
                      <a:lnTo>
                        <a:pt x="51" y="161"/>
                      </a:lnTo>
                      <a:lnTo>
                        <a:pt x="51" y="162"/>
                      </a:lnTo>
                      <a:lnTo>
                        <a:pt x="52" y="162"/>
                      </a:lnTo>
                      <a:lnTo>
                        <a:pt x="53" y="162"/>
                      </a:lnTo>
                      <a:lnTo>
                        <a:pt x="54" y="162"/>
                      </a:lnTo>
                      <a:lnTo>
                        <a:pt x="53" y="161"/>
                      </a:lnTo>
                      <a:lnTo>
                        <a:pt x="53" y="160"/>
                      </a:lnTo>
                      <a:lnTo>
                        <a:pt x="55" y="159"/>
                      </a:lnTo>
                      <a:lnTo>
                        <a:pt x="56" y="159"/>
                      </a:lnTo>
                      <a:lnTo>
                        <a:pt x="58" y="161"/>
                      </a:lnTo>
                      <a:lnTo>
                        <a:pt x="59" y="161"/>
                      </a:lnTo>
                      <a:lnTo>
                        <a:pt x="60" y="161"/>
                      </a:lnTo>
                      <a:lnTo>
                        <a:pt x="61" y="161"/>
                      </a:lnTo>
                      <a:lnTo>
                        <a:pt x="62" y="161"/>
                      </a:lnTo>
                      <a:lnTo>
                        <a:pt x="63" y="161"/>
                      </a:lnTo>
                      <a:lnTo>
                        <a:pt x="64" y="161"/>
                      </a:lnTo>
                      <a:lnTo>
                        <a:pt x="65" y="161"/>
                      </a:lnTo>
                      <a:lnTo>
                        <a:pt x="67" y="161"/>
                      </a:lnTo>
                      <a:lnTo>
                        <a:pt x="67" y="160"/>
                      </a:lnTo>
                      <a:lnTo>
                        <a:pt x="70" y="159"/>
                      </a:lnTo>
                      <a:lnTo>
                        <a:pt x="71" y="159"/>
                      </a:lnTo>
                      <a:lnTo>
                        <a:pt x="73" y="159"/>
                      </a:lnTo>
                      <a:lnTo>
                        <a:pt x="74" y="159"/>
                      </a:lnTo>
                      <a:lnTo>
                        <a:pt x="76" y="159"/>
                      </a:lnTo>
                      <a:lnTo>
                        <a:pt x="77" y="159"/>
                      </a:lnTo>
                      <a:lnTo>
                        <a:pt x="78" y="159"/>
                      </a:lnTo>
                      <a:lnTo>
                        <a:pt x="79" y="158"/>
                      </a:lnTo>
                      <a:lnTo>
                        <a:pt x="80" y="158"/>
                      </a:lnTo>
                      <a:lnTo>
                        <a:pt x="81" y="158"/>
                      </a:lnTo>
                      <a:lnTo>
                        <a:pt x="83" y="158"/>
                      </a:lnTo>
                      <a:lnTo>
                        <a:pt x="84" y="158"/>
                      </a:lnTo>
                      <a:lnTo>
                        <a:pt x="85" y="159"/>
                      </a:lnTo>
                      <a:lnTo>
                        <a:pt x="86" y="159"/>
                      </a:lnTo>
                      <a:lnTo>
                        <a:pt x="87" y="159"/>
                      </a:lnTo>
                      <a:lnTo>
                        <a:pt x="88" y="160"/>
                      </a:lnTo>
                      <a:lnTo>
                        <a:pt x="89" y="160"/>
                      </a:lnTo>
                      <a:lnTo>
                        <a:pt x="89" y="161"/>
                      </a:lnTo>
                      <a:lnTo>
                        <a:pt x="90" y="162"/>
                      </a:lnTo>
                      <a:lnTo>
                        <a:pt x="91" y="162"/>
                      </a:lnTo>
                      <a:lnTo>
                        <a:pt x="91" y="163"/>
                      </a:lnTo>
                      <a:lnTo>
                        <a:pt x="91" y="164"/>
                      </a:lnTo>
                      <a:lnTo>
                        <a:pt x="92" y="165"/>
                      </a:lnTo>
                      <a:lnTo>
                        <a:pt x="93" y="166"/>
                      </a:lnTo>
                      <a:lnTo>
                        <a:pt x="94" y="166"/>
                      </a:lnTo>
                      <a:lnTo>
                        <a:pt x="95" y="166"/>
                      </a:lnTo>
                      <a:lnTo>
                        <a:pt x="96" y="166"/>
                      </a:lnTo>
                      <a:lnTo>
                        <a:pt x="97" y="167"/>
                      </a:lnTo>
                      <a:lnTo>
                        <a:pt x="98" y="168"/>
                      </a:lnTo>
                      <a:lnTo>
                        <a:pt x="99" y="168"/>
                      </a:lnTo>
                      <a:lnTo>
                        <a:pt x="100" y="169"/>
                      </a:lnTo>
                      <a:lnTo>
                        <a:pt x="100" y="170"/>
                      </a:lnTo>
                      <a:lnTo>
                        <a:pt x="100" y="171"/>
                      </a:lnTo>
                      <a:lnTo>
                        <a:pt x="101" y="171"/>
                      </a:lnTo>
                      <a:lnTo>
                        <a:pt x="102" y="171"/>
                      </a:lnTo>
                      <a:lnTo>
                        <a:pt x="103" y="171"/>
                      </a:lnTo>
                      <a:lnTo>
                        <a:pt x="103" y="172"/>
                      </a:lnTo>
                      <a:lnTo>
                        <a:pt x="103" y="173"/>
                      </a:lnTo>
                      <a:lnTo>
                        <a:pt x="103" y="174"/>
                      </a:lnTo>
                      <a:lnTo>
                        <a:pt x="104" y="174"/>
                      </a:lnTo>
                      <a:lnTo>
                        <a:pt x="104" y="175"/>
                      </a:lnTo>
                      <a:lnTo>
                        <a:pt x="105" y="175"/>
                      </a:lnTo>
                      <a:lnTo>
                        <a:pt x="105" y="176"/>
                      </a:lnTo>
                      <a:lnTo>
                        <a:pt x="106" y="176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10" y="174"/>
                      </a:lnTo>
                      <a:lnTo>
                        <a:pt x="110" y="173"/>
                      </a:lnTo>
                      <a:lnTo>
                        <a:pt x="111" y="173"/>
                      </a:lnTo>
                      <a:lnTo>
                        <a:pt x="112" y="174"/>
                      </a:lnTo>
                      <a:lnTo>
                        <a:pt x="113" y="173"/>
                      </a:lnTo>
                      <a:lnTo>
                        <a:pt x="114" y="172"/>
                      </a:lnTo>
                      <a:lnTo>
                        <a:pt x="115" y="169"/>
                      </a:lnTo>
                      <a:lnTo>
                        <a:pt x="116" y="168"/>
                      </a:lnTo>
                      <a:lnTo>
                        <a:pt x="117" y="167"/>
                      </a:lnTo>
                      <a:lnTo>
                        <a:pt x="117" y="163"/>
                      </a:lnTo>
                      <a:lnTo>
                        <a:pt x="117" y="162"/>
                      </a:lnTo>
                      <a:lnTo>
                        <a:pt x="118" y="161"/>
                      </a:lnTo>
                      <a:lnTo>
                        <a:pt x="120" y="161"/>
                      </a:lnTo>
                      <a:lnTo>
                        <a:pt x="121" y="160"/>
                      </a:lnTo>
                      <a:lnTo>
                        <a:pt x="122" y="159"/>
                      </a:lnTo>
                      <a:lnTo>
                        <a:pt x="123" y="159"/>
                      </a:lnTo>
                      <a:lnTo>
                        <a:pt x="124" y="159"/>
                      </a:lnTo>
                      <a:lnTo>
                        <a:pt x="125" y="158"/>
                      </a:lnTo>
                      <a:lnTo>
                        <a:pt x="126" y="158"/>
                      </a:lnTo>
                      <a:lnTo>
                        <a:pt x="127" y="158"/>
                      </a:lnTo>
                      <a:lnTo>
                        <a:pt x="129" y="158"/>
                      </a:lnTo>
                      <a:lnTo>
                        <a:pt x="130" y="158"/>
                      </a:lnTo>
                      <a:lnTo>
                        <a:pt x="131" y="159"/>
                      </a:lnTo>
                      <a:lnTo>
                        <a:pt x="132" y="160"/>
                      </a:lnTo>
                      <a:lnTo>
                        <a:pt x="134" y="161"/>
                      </a:lnTo>
                      <a:lnTo>
                        <a:pt x="135" y="161"/>
                      </a:lnTo>
                      <a:lnTo>
                        <a:pt x="136" y="161"/>
                      </a:lnTo>
                      <a:lnTo>
                        <a:pt x="136" y="163"/>
                      </a:lnTo>
                      <a:lnTo>
                        <a:pt x="137" y="164"/>
                      </a:lnTo>
                      <a:lnTo>
                        <a:pt x="138" y="164"/>
                      </a:lnTo>
                      <a:lnTo>
                        <a:pt x="139" y="163"/>
                      </a:lnTo>
                      <a:lnTo>
                        <a:pt x="140" y="162"/>
                      </a:lnTo>
                      <a:lnTo>
                        <a:pt x="141" y="163"/>
                      </a:lnTo>
                      <a:lnTo>
                        <a:pt x="142" y="163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3" y="161"/>
                      </a:lnTo>
                      <a:lnTo>
                        <a:pt x="142" y="159"/>
                      </a:lnTo>
                      <a:lnTo>
                        <a:pt x="142" y="158"/>
                      </a:lnTo>
                      <a:lnTo>
                        <a:pt x="141" y="157"/>
                      </a:lnTo>
                      <a:lnTo>
                        <a:pt x="141" y="156"/>
                      </a:lnTo>
                      <a:lnTo>
                        <a:pt x="141" y="154"/>
                      </a:lnTo>
                      <a:lnTo>
                        <a:pt x="142" y="153"/>
                      </a:lnTo>
                      <a:lnTo>
                        <a:pt x="142" y="152"/>
                      </a:lnTo>
                      <a:lnTo>
                        <a:pt x="142" y="150"/>
                      </a:lnTo>
                      <a:lnTo>
                        <a:pt x="142" y="149"/>
                      </a:lnTo>
                      <a:lnTo>
                        <a:pt x="142" y="148"/>
                      </a:lnTo>
                      <a:lnTo>
                        <a:pt x="141" y="148"/>
                      </a:lnTo>
                      <a:lnTo>
                        <a:pt x="142" y="147"/>
                      </a:lnTo>
                      <a:lnTo>
                        <a:pt x="142" y="146"/>
                      </a:lnTo>
                      <a:lnTo>
                        <a:pt x="143" y="146"/>
                      </a:lnTo>
                      <a:lnTo>
                        <a:pt x="144" y="147"/>
                      </a:lnTo>
                      <a:lnTo>
                        <a:pt x="145" y="147"/>
                      </a:lnTo>
                      <a:lnTo>
                        <a:pt x="146" y="147"/>
                      </a:lnTo>
                      <a:lnTo>
                        <a:pt x="147" y="149"/>
                      </a:lnTo>
                      <a:lnTo>
                        <a:pt x="148" y="149"/>
                      </a:lnTo>
                      <a:lnTo>
                        <a:pt x="149" y="148"/>
                      </a:lnTo>
                      <a:lnTo>
                        <a:pt x="149" y="147"/>
                      </a:lnTo>
                      <a:lnTo>
                        <a:pt x="152" y="147"/>
                      </a:lnTo>
                      <a:lnTo>
                        <a:pt x="153" y="146"/>
                      </a:lnTo>
                      <a:lnTo>
                        <a:pt x="154" y="145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4"/>
                      </a:lnTo>
                      <a:lnTo>
                        <a:pt x="157" y="143"/>
                      </a:lnTo>
                      <a:lnTo>
                        <a:pt x="158" y="142"/>
                      </a:lnTo>
                      <a:lnTo>
                        <a:pt x="159" y="142"/>
                      </a:lnTo>
                      <a:lnTo>
                        <a:pt x="160" y="141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4" y="141"/>
                      </a:lnTo>
                      <a:lnTo>
                        <a:pt x="165" y="141"/>
                      </a:lnTo>
                      <a:lnTo>
                        <a:pt x="166" y="142"/>
                      </a:lnTo>
                      <a:lnTo>
                        <a:pt x="167" y="143"/>
                      </a:lnTo>
                      <a:lnTo>
                        <a:pt x="167" y="144"/>
                      </a:lnTo>
                      <a:lnTo>
                        <a:pt x="167" y="145"/>
                      </a:lnTo>
                      <a:lnTo>
                        <a:pt x="168" y="147"/>
                      </a:lnTo>
                      <a:lnTo>
                        <a:pt x="169" y="148"/>
                      </a:lnTo>
                      <a:lnTo>
                        <a:pt x="169" y="149"/>
                      </a:lnTo>
                      <a:lnTo>
                        <a:pt x="169" y="151"/>
                      </a:lnTo>
                      <a:lnTo>
                        <a:pt x="168" y="151"/>
                      </a:lnTo>
                      <a:lnTo>
                        <a:pt x="168" y="152"/>
                      </a:lnTo>
                      <a:lnTo>
                        <a:pt x="171" y="153"/>
                      </a:lnTo>
                      <a:lnTo>
                        <a:pt x="170" y="154"/>
                      </a:lnTo>
                      <a:lnTo>
                        <a:pt x="169" y="156"/>
                      </a:lnTo>
                      <a:lnTo>
                        <a:pt x="169" y="157"/>
                      </a:lnTo>
                      <a:lnTo>
                        <a:pt x="169" y="158"/>
                      </a:lnTo>
                      <a:lnTo>
                        <a:pt x="170" y="158"/>
                      </a:lnTo>
                      <a:lnTo>
                        <a:pt x="171" y="158"/>
                      </a:lnTo>
                      <a:lnTo>
                        <a:pt x="172" y="159"/>
                      </a:lnTo>
                      <a:lnTo>
                        <a:pt x="173" y="159"/>
                      </a:lnTo>
                      <a:lnTo>
                        <a:pt x="174" y="160"/>
                      </a:lnTo>
                      <a:lnTo>
                        <a:pt x="176" y="159"/>
                      </a:lnTo>
                      <a:lnTo>
                        <a:pt x="177" y="158"/>
                      </a:lnTo>
                      <a:lnTo>
                        <a:pt x="179" y="158"/>
                      </a:lnTo>
                      <a:lnTo>
                        <a:pt x="179" y="157"/>
                      </a:lnTo>
                      <a:lnTo>
                        <a:pt x="179" y="156"/>
                      </a:lnTo>
                      <a:lnTo>
                        <a:pt x="180" y="155"/>
                      </a:lnTo>
                      <a:lnTo>
                        <a:pt x="181" y="155"/>
                      </a:lnTo>
                      <a:lnTo>
                        <a:pt x="183" y="155"/>
                      </a:lnTo>
                      <a:lnTo>
                        <a:pt x="184" y="154"/>
                      </a:lnTo>
                      <a:lnTo>
                        <a:pt x="184" y="153"/>
                      </a:lnTo>
                      <a:lnTo>
                        <a:pt x="185" y="152"/>
                      </a:lnTo>
                      <a:lnTo>
                        <a:pt x="185" y="150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7" y="148"/>
                      </a:lnTo>
                      <a:lnTo>
                        <a:pt x="188" y="148"/>
                      </a:lnTo>
                      <a:lnTo>
                        <a:pt x="188" y="147"/>
                      </a:lnTo>
                      <a:lnTo>
                        <a:pt x="187" y="147"/>
                      </a:lnTo>
                      <a:lnTo>
                        <a:pt x="188" y="146"/>
                      </a:lnTo>
                      <a:lnTo>
                        <a:pt x="189" y="146"/>
                      </a:lnTo>
                      <a:lnTo>
                        <a:pt x="189" y="144"/>
                      </a:lnTo>
                      <a:lnTo>
                        <a:pt x="190" y="144"/>
                      </a:lnTo>
                      <a:lnTo>
                        <a:pt x="190" y="143"/>
                      </a:lnTo>
                      <a:lnTo>
                        <a:pt x="191" y="143"/>
                      </a:lnTo>
                      <a:lnTo>
                        <a:pt x="192" y="143"/>
                      </a:lnTo>
                      <a:lnTo>
                        <a:pt x="193" y="143"/>
                      </a:lnTo>
                      <a:lnTo>
                        <a:pt x="193" y="142"/>
                      </a:lnTo>
                      <a:lnTo>
                        <a:pt x="193" y="141"/>
                      </a:lnTo>
                      <a:lnTo>
                        <a:pt x="194" y="140"/>
                      </a:lnTo>
                      <a:lnTo>
                        <a:pt x="195" y="140"/>
                      </a:lnTo>
                      <a:lnTo>
                        <a:pt x="195" y="139"/>
                      </a:lnTo>
                      <a:lnTo>
                        <a:pt x="196" y="137"/>
                      </a:lnTo>
                      <a:lnTo>
                        <a:pt x="197" y="136"/>
                      </a:lnTo>
                      <a:lnTo>
                        <a:pt x="197" y="135"/>
                      </a:lnTo>
                      <a:lnTo>
                        <a:pt x="196" y="134"/>
                      </a:lnTo>
                      <a:lnTo>
                        <a:pt x="197" y="133"/>
                      </a:lnTo>
                      <a:lnTo>
                        <a:pt x="196" y="131"/>
                      </a:lnTo>
                      <a:lnTo>
                        <a:pt x="196" y="130"/>
                      </a:lnTo>
                      <a:lnTo>
                        <a:pt x="195" y="129"/>
                      </a:lnTo>
                      <a:lnTo>
                        <a:pt x="195" y="128"/>
                      </a:lnTo>
                      <a:lnTo>
                        <a:pt x="195" y="127"/>
                      </a:lnTo>
                      <a:lnTo>
                        <a:pt x="195" y="125"/>
                      </a:lnTo>
                      <a:lnTo>
                        <a:pt x="196" y="123"/>
                      </a:lnTo>
                      <a:lnTo>
                        <a:pt x="196" y="122"/>
                      </a:lnTo>
                      <a:lnTo>
                        <a:pt x="197" y="121"/>
                      </a:lnTo>
                      <a:lnTo>
                        <a:pt x="197" y="120"/>
                      </a:lnTo>
                      <a:lnTo>
                        <a:pt x="197" y="119"/>
                      </a:lnTo>
                      <a:lnTo>
                        <a:pt x="197" y="118"/>
                      </a:lnTo>
                      <a:lnTo>
                        <a:pt x="197" y="117"/>
                      </a:lnTo>
                      <a:lnTo>
                        <a:pt x="197" y="116"/>
                      </a:lnTo>
                      <a:lnTo>
                        <a:pt x="198" y="117"/>
                      </a:lnTo>
                      <a:lnTo>
                        <a:pt x="199" y="117"/>
                      </a:lnTo>
                      <a:lnTo>
                        <a:pt x="199" y="116"/>
                      </a:lnTo>
                      <a:lnTo>
                        <a:pt x="200" y="115"/>
                      </a:lnTo>
                      <a:lnTo>
                        <a:pt x="201" y="115"/>
                      </a:lnTo>
                      <a:lnTo>
                        <a:pt x="202" y="113"/>
                      </a:lnTo>
                      <a:lnTo>
                        <a:pt x="203" y="113"/>
                      </a:lnTo>
                      <a:lnTo>
                        <a:pt x="204" y="111"/>
                      </a:lnTo>
                      <a:lnTo>
                        <a:pt x="205" y="111"/>
                      </a:lnTo>
                      <a:lnTo>
                        <a:pt x="207" y="110"/>
                      </a:lnTo>
                      <a:lnTo>
                        <a:pt x="209" y="110"/>
                      </a:lnTo>
                      <a:lnTo>
                        <a:pt x="210" y="110"/>
                      </a:lnTo>
                      <a:lnTo>
                        <a:pt x="211" y="110"/>
                      </a:lnTo>
                      <a:lnTo>
                        <a:pt x="212" y="111"/>
                      </a:lnTo>
                      <a:lnTo>
                        <a:pt x="212" y="112"/>
                      </a:lnTo>
                      <a:lnTo>
                        <a:pt x="213" y="114"/>
                      </a:lnTo>
                      <a:lnTo>
                        <a:pt x="214" y="114"/>
                      </a:lnTo>
                      <a:lnTo>
                        <a:pt x="216" y="113"/>
                      </a:lnTo>
                      <a:lnTo>
                        <a:pt x="217" y="113"/>
                      </a:lnTo>
                      <a:lnTo>
                        <a:pt x="218" y="112"/>
                      </a:lnTo>
                      <a:lnTo>
                        <a:pt x="218" y="111"/>
                      </a:lnTo>
                      <a:lnTo>
                        <a:pt x="219" y="110"/>
                      </a:lnTo>
                      <a:lnTo>
                        <a:pt x="220" y="110"/>
                      </a:lnTo>
                      <a:lnTo>
                        <a:pt x="221" y="110"/>
                      </a:lnTo>
                      <a:lnTo>
                        <a:pt x="221" y="111"/>
                      </a:lnTo>
                      <a:lnTo>
                        <a:pt x="222" y="111"/>
                      </a:lnTo>
                      <a:lnTo>
                        <a:pt x="222" y="112"/>
                      </a:lnTo>
                      <a:lnTo>
                        <a:pt x="223" y="113"/>
                      </a:lnTo>
                      <a:lnTo>
                        <a:pt x="224" y="112"/>
                      </a:lnTo>
                      <a:lnTo>
                        <a:pt x="226" y="112"/>
                      </a:lnTo>
                      <a:lnTo>
                        <a:pt x="228" y="113"/>
                      </a:lnTo>
                      <a:lnTo>
                        <a:pt x="229" y="113"/>
                      </a:lnTo>
                      <a:lnTo>
                        <a:pt x="230" y="113"/>
                      </a:lnTo>
                      <a:lnTo>
                        <a:pt x="231" y="112"/>
                      </a:lnTo>
                      <a:lnTo>
                        <a:pt x="232" y="112"/>
                      </a:lnTo>
                      <a:lnTo>
                        <a:pt x="233" y="111"/>
                      </a:lnTo>
                      <a:lnTo>
                        <a:pt x="233" y="110"/>
                      </a:lnTo>
                      <a:lnTo>
                        <a:pt x="234" y="110"/>
                      </a:lnTo>
                      <a:lnTo>
                        <a:pt x="235" y="109"/>
                      </a:lnTo>
                      <a:lnTo>
                        <a:pt x="237" y="108"/>
                      </a:lnTo>
                      <a:lnTo>
                        <a:pt x="239" y="109"/>
                      </a:lnTo>
                      <a:lnTo>
                        <a:pt x="241" y="109"/>
                      </a:lnTo>
                      <a:lnTo>
                        <a:pt x="243" y="108"/>
                      </a:lnTo>
                      <a:lnTo>
                        <a:pt x="244" y="108"/>
                      </a:lnTo>
                      <a:lnTo>
                        <a:pt x="245" y="108"/>
                      </a:lnTo>
                      <a:lnTo>
                        <a:pt x="246" y="108"/>
                      </a:lnTo>
                      <a:lnTo>
                        <a:pt x="247" y="108"/>
                      </a:lnTo>
                      <a:lnTo>
                        <a:pt x="248" y="107"/>
                      </a:lnTo>
                      <a:lnTo>
                        <a:pt x="250" y="107"/>
                      </a:lnTo>
                      <a:lnTo>
                        <a:pt x="253" y="105"/>
                      </a:lnTo>
                      <a:lnTo>
                        <a:pt x="255" y="104"/>
                      </a:lnTo>
                      <a:lnTo>
                        <a:pt x="258" y="103"/>
                      </a:lnTo>
                      <a:lnTo>
                        <a:pt x="259" y="103"/>
                      </a:lnTo>
                      <a:lnTo>
                        <a:pt x="260" y="103"/>
                      </a:lnTo>
                      <a:lnTo>
                        <a:pt x="261" y="103"/>
                      </a:lnTo>
                      <a:lnTo>
                        <a:pt x="261" y="105"/>
                      </a:lnTo>
                      <a:lnTo>
                        <a:pt x="259" y="108"/>
                      </a:lnTo>
                      <a:lnTo>
                        <a:pt x="259" y="109"/>
                      </a:lnTo>
                      <a:lnTo>
                        <a:pt x="260" y="110"/>
                      </a:lnTo>
                      <a:lnTo>
                        <a:pt x="261" y="110"/>
                      </a:lnTo>
                      <a:lnTo>
                        <a:pt x="262" y="110"/>
                      </a:lnTo>
                      <a:lnTo>
                        <a:pt x="263" y="110"/>
                      </a:lnTo>
                      <a:lnTo>
                        <a:pt x="264" y="110"/>
                      </a:lnTo>
                      <a:lnTo>
                        <a:pt x="265" y="109"/>
                      </a:lnTo>
                      <a:lnTo>
                        <a:pt x="266" y="109"/>
                      </a:lnTo>
                      <a:lnTo>
                        <a:pt x="268" y="109"/>
                      </a:lnTo>
                      <a:lnTo>
                        <a:pt x="269" y="109"/>
                      </a:lnTo>
                      <a:lnTo>
                        <a:pt x="271" y="108"/>
                      </a:lnTo>
                      <a:lnTo>
                        <a:pt x="275" y="106"/>
                      </a:lnTo>
                      <a:lnTo>
                        <a:pt x="276" y="106"/>
                      </a:lnTo>
                      <a:lnTo>
                        <a:pt x="278" y="106"/>
                      </a:lnTo>
                      <a:lnTo>
                        <a:pt x="278" y="105"/>
                      </a:lnTo>
                      <a:lnTo>
                        <a:pt x="279" y="104"/>
                      </a:lnTo>
                      <a:lnTo>
                        <a:pt x="278" y="103"/>
                      </a:lnTo>
                      <a:lnTo>
                        <a:pt x="278" y="102"/>
                      </a:lnTo>
                      <a:lnTo>
                        <a:pt x="278" y="100"/>
                      </a:lnTo>
                      <a:lnTo>
                        <a:pt x="277" y="99"/>
                      </a:lnTo>
                      <a:lnTo>
                        <a:pt x="277" y="98"/>
                      </a:lnTo>
                      <a:lnTo>
                        <a:pt x="278" y="97"/>
                      </a:lnTo>
                      <a:lnTo>
                        <a:pt x="277" y="96"/>
                      </a:lnTo>
                      <a:lnTo>
                        <a:pt x="277" y="95"/>
                      </a:lnTo>
                      <a:lnTo>
                        <a:pt x="277" y="94"/>
                      </a:lnTo>
                      <a:lnTo>
                        <a:pt x="277" y="93"/>
                      </a:lnTo>
                      <a:lnTo>
                        <a:pt x="278" y="92"/>
                      </a:lnTo>
                      <a:lnTo>
                        <a:pt x="279" y="91"/>
                      </a:lnTo>
                      <a:lnTo>
                        <a:pt x="279" y="90"/>
                      </a:lnTo>
                      <a:lnTo>
                        <a:pt x="280" y="89"/>
                      </a:lnTo>
                      <a:lnTo>
                        <a:pt x="279" y="89"/>
                      </a:lnTo>
                      <a:lnTo>
                        <a:pt x="278" y="87"/>
                      </a:lnTo>
                      <a:lnTo>
                        <a:pt x="278" y="85"/>
                      </a:lnTo>
                      <a:lnTo>
                        <a:pt x="278" y="84"/>
                      </a:lnTo>
                      <a:lnTo>
                        <a:pt x="278" y="83"/>
                      </a:lnTo>
                      <a:lnTo>
                        <a:pt x="279" y="81"/>
                      </a:lnTo>
                      <a:lnTo>
                        <a:pt x="280" y="80"/>
                      </a:lnTo>
                      <a:lnTo>
                        <a:pt x="281" y="80"/>
                      </a:lnTo>
                      <a:lnTo>
                        <a:pt x="282" y="81"/>
                      </a:lnTo>
                      <a:lnTo>
                        <a:pt x="283" y="81"/>
                      </a:lnTo>
                      <a:lnTo>
                        <a:pt x="284" y="81"/>
                      </a:lnTo>
                      <a:lnTo>
                        <a:pt x="285" y="80"/>
                      </a:lnTo>
                      <a:lnTo>
                        <a:pt x="286" y="79"/>
                      </a:lnTo>
                      <a:lnTo>
                        <a:pt x="287" y="79"/>
                      </a:lnTo>
                      <a:lnTo>
                        <a:pt x="288" y="79"/>
                      </a:lnTo>
                      <a:lnTo>
                        <a:pt x="289" y="79"/>
                      </a:lnTo>
                      <a:lnTo>
                        <a:pt x="289" y="80"/>
                      </a:lnTo>
                      <a:lnTo>
                        <a:pt x="290" y="80"/>
                      </a:lnTo>
                      <a:lnTo>
                        <a:pt x="290" y="79"/>
                      </a:lnTo>
                      <a:lnTo>
                        <a:pt x="290" y="78"/>
                      </a:lnTo>
                      <a:lnTo>
                        <a:pt x="289" y="78"/>
                      </a:lnTo>
                      <a:lnTo>
                        <a:pt x="290" y="77"/>
                      </a:lnTo>
                      <a:lnTo>
                        <a:pt x="290" y="76"/>
                      </a:lnTo>
                      <a:lnTo>
                        <a:pt x="291" y="75"/>
                      </a:lnTo>
                      <a:lnTo>
                        <a:pt x="291" y="74"/>
                      </a:lnTo>
                      <a:lnTo>
                        <a:pt x="291" y="73"/>
                      </a:lnTo>
                      <a:lnTo>
                        <a:pt x="292" y="73"/>
                      </a:lnTo>
                      <a:lnTo>
                        <a:pt x="293" y="72"/>
                      </a:lnTo>
                      <a:lnTo>
                        <a:pt x="292" y="71"/>
                      </a:lnTo>
                      <a:lnTo>
                        <a:pt x="293" y="70"/>
                      </a:lnTo>
                      <a:lnTo>
                        <a:pt x="294" y="69"/>
                      </a:lnTo>
                      <a:lnTo>
                        <a:pt x="294" y="66"/>
                      </a:lnTo>
                      <a:lnTo>
                        <a:pt x="295" y="66"/>
                      </a:lnTo>
                      <a:lnTo>
                        <a:pt x="296" y="66"/>
                      </a:lnTo>
                      <a:lnTo>
                        <a:pt x="297" y="66"/>
                      </a:lnTo>
                      <a:lnTo>
                        <a:pt x="297" y="67"/>
                      </a:lnTo>
                      <a:lnTo>
                        <a:pt x="298" y="68"/>
                      </a:lnTo>
                      <a:lnTo>
                        <a:pt x="299" y="68"/>
                      </a:lnTo>
                      <a:lnTo>
                        <a:pt x="300" y="67"/>
                      </a:lnTo>
                      <a:lnTo>
                        <a:pt x="300" y="66"/>
                      </a:lnTo>
                      <a:lnTo>
                        <a:pt x="301" y="65"/>
                      </a:lnTo>
                      <a:lnTo>
                        <a:pt x="301" y="64"/>
                      </a:lnTo>
                      <a:lnTo>
                        <a:pt x="301" y="63"/>
                      </a:lnTo>
                      <a:lnTo>
                        <a:pt x="299" y="63"/>
                      </a:lnTo>
                      <a:lnTo>
                        <a:pt x="299" y="62"/>
                      </a:lnTo>
                      <a:lnTo>
                        <a:pt x="299" y="61"/>
                      </a:lnTo>
                      <a:lnTo>
                        <a:pt x="299" y="60"/>
                      </a:lnTo>
                      <a:lnTo>
                        <a:pt x="297" y="58"/>
                      </a:lnTo>
                      <a:lnTo>
                        <a:pt x="296" y="57"/>
                      </a:lnTo>
                      <a:lnTo>
                        <a:pt x="295" y="56"/>
                      </a:lnTo>
                      <a:lnTo>
                        <a:pt x="296" y="55"/>
                      </a:lnTo>
                      <a:lnTo>
                        <a:pt x="297" y="54"/>
                      </a:lnTo>
                      <a:lnTo>
                        <a:pt x="299" y="52"/>
                      </a:lnTo>
                      <a:lnTo>
                        <a:pt x="299" y="51"/>
                      </a:lnTo>
                      <a:lnTo>
                        <a:pt x="299" y="50"/>
                      </a:lnTo>
                      <a:lnTo>
                        <a:pt x="298" y="49"/>
                      </a:lnTo>
                      <a:lnTo>
                        <a:pt x="296" y="49"/>
                      </a:lnTo>
                      <a:lnTo>
                        <a:pt x="295" y="49"/>
                      </a:lnTo>
                      <a:lnTo>
                        <a:pt x="295" y="47"/>
                      </a:lnTo>
                      <a:lnTo>
                        <a:pt x="296" y="47"/>
                      </a:lnTo>
                      <a:lnTo>
                        <a:pt x="297" y="46"/>
                      </a:lnTo>
                      <a:lnTo>
                        <a:pt x="298" y="45"/>
                      </a:lnTo>
                      <a:lnTo>
                        <a:pt x="299" y="44"/>
                      </a:lnTo>
                      <a:lnTo>
                        <a:pt x="299" y="43"/>
                      </a:lnTo>
                      <a:lnTo>
                        <a:pt x="298" y="41"/>
                      </a:lnTo>
                      <a:lnTo>
                        <a:pt x="298" y="40"/>
                      </a:lnTo>
                      <a:lnTo>
                        <a:pt x="299" y="39"/>
                      </a:lnTo>
                      <a:lnTo>
                        <a:pt x="300" y="38"/>
                      </a:lnTo>
                      <a:lnTo>
                        <a:pt x="302" y="39"/>
                      </a:lnTo>
                      <a:lnTo>
                        <a:pt x="303" y="38"/>
                      </a:lnTo>
                      <a:lnTo>
                        <a:pt x="303" y="37"/>
                      </a:lnTo>
                      <a:lnTo>
                        <a:pt x="304" y="36"/>
                      </a:lnTo>
                      <a:lnTo>
                        <a:pt x="305" y="35"/>
                      </a:lnTo>
                      <a:lnTo>
                        <a:pt x="306" y="35"/>
                      </a:lnTo>
                      <a:lnTo>
                        <a:pt x="307" y="35"/>
                      </a:lnTo>
                      <a:lnTo>
                        <a:pt x="309" y="35"/>
                      </a:lnTo>
                      <a:lnTo>
                        <a:pt x="311" y="36"/>
                      </a:lnTo>
                      <a:lnTo>
                        <a:pt x="313" y="38"/>
                      </a:lnTo>
                      <a:lnTo>
                        <a:pt x="314" y="39"/>
                      </a:lnTo>
                      <a:lnTo>
                        <a:pt x="315" y="39"/>
                      </a:lnTo>
                      <a:lnTo>
                        <a:pt x="316" y="39"/>
                      </a:lnTo>
                      <a:lnTo>
                        <a:pt x="316" y="38"/>
                      </a:lnTo>
                      <a:lnTo>
                        <a:pt x="317" y="37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2"/>
                      </a:lnTo>
                      <a:lnTo>
                        <a:pt x="322" y="30"/>
                      </a:lnTo>
                      <a:lnTo>
                        <a:pt x="321" y="29"/>
                      </a:lnTo>
                      <a:lnTo>
                        <a:pt x="320" y="28"/>
                      </a:lnTo>
                      <a:lnTo>
                        <a:pt x="319" y="26"/>
                      </a:lnTo>
                      <a:lnTo>
                        <a:pt x="319" y="25"/>
                      </a:lnTo>
                      <a:lnTo>
                        <a:pt x="320" y="24"/>
                      </a:lnTo>
                      <a:lnTo>
                        <a:pt x="321" y="23"/>
                      </a:lnTo>
                      <a:lnTo>
                        <a:pt x="322" y="22"/>
                      </a:lnTo>
                      <a:lnTo>
                        <a:pt x="325" y="21"/>
                      </a:lnTo>
                      <a:lnTo>
                        <a:pt x="326" y="19"/>
                      </a:lnTo>
                      <a:lnTo>
                        <a:pt x="326" y="18"/>
                      </a:lnTo>
                      <a:lnTo>
                        <a:pt x="327" y="17"/>
                      </a:lnTo>
                      <a:lnTo>
                        <a:pt x="328" y="14"/>
                      </a:lnTo>
                      <a:lnTo>
                        <a:pt x="327" y="13"/>
                      </a:lnTo>
                      <a:lnTo>
                        <a:pt x="328" y="12"/>
                      </a:lnTo>
                      <a:lnTo>
                        <a:pt x="329" y="11"/>
                      </a:lnTo>
                      <a:lnTo>
                        <a:pt x="330" y="10"/>
                      </a:lnTo>
                      <a:lnTo>
                        <a:pt x="330" y="9"/>
                      </a:lnTo>
                      <a:lnTo>
                        <a:pt x="332" y="8"/>
                      </a:lnTo>
                      <a:lnTo>
                        <a:pt x="332" y="7"/>
                      </a:lnTo>
                      <a:lnTo>
                        <a:pt x="332" y="5"/>
                      </a:lnTo>
                      <a:lnTo>
                        <a:pt x="332" y="4"/>
                      </a:lnTo>
                      <a:lnTo>
                        <a:pt x="332" y="3"/>
                      </a:lnTo>
                      <a:lnTo>
                        <a:pt x="332" y="2"/>
                      </a:lnTo>
                      <a:lnTo>
                        <a:pt x="332" y="0"/>
                      </a:lnTo>
                      <a:lnTo>
                        <a:pt x="345" y="1"/>
                      </a:lnTo>
                      <a:lnTo>
                        <a:pt x="386" y="0"/>
                      </a:lnTo>
                      <a:lnTo>
                        <a:pt x="412" y="0"/>
                      </a:lnTo>
                      <a:lnTo>
                        <a:pt x="413" y="0"/>
                      </a:lnTo>
                      <a:lnTo>
                        <a:pt x="414" y="1"/>
                      </a:lnTo>
                      <a:lnTo>
                        <a:pt x="415" y="2"/>
                      </a:lnTo>
                      <a:lnTo>
                        <a:pt x="416" y="2"/>
                      </a:lnTo>
                      <a:lnTo>
                        <a:pt x="417" y="4"/>
                      </a:lnTo>
                      <a:lnTo>
                        <a:pt x="418" y="4"/>
                      </a:lnTo>
                      <a:lnTo>
                        <a:pt x="418" y="5"/>
                      </a:lnTo>
                      <a:lnTo>
                        <a:pt x="419" y="5"/>
                      </a:lnTo>
                      <a:lnTo>
                        <a:pt x="420" y="5"/>
                      </a:lnTo>
                      <a:lnTo>
                        <a:pt x="421" y="5"/>
                      </a:lnTo>
                      <a:lnTo>
                        <a:pt x="421" y="6"/>
                      </a:lnTo>
                      <a:lnTo>
                        <a:pt x="422" y="6"/>
                      </a:lnTo>
                      <a:lnTo>
                        <a:pt x="423" y="6"/>
                      </a:lnTo>
                      <a:lnTo>
                        <a:pt x="424" y="6"/>
                      </a:lnTo>
                      <a:lnTo>
                        <a:pt x="424" y="7"/>
                      </a:lnTo>
                      <a:lnTo>
                        <a:pt x="425" y="7"/>
                      </a:lnTo>
                      <a:lnTo>
                        <a:pt x="426" y="7"/>
                      </a:lnTo>
                      <a:lnTo>
                        <a:pt x="427" y="9"/>
                      </a:lnTo>
                      <a:lnTo>
                        <a:pt x="428" y="10"/>
                      </a:lnTo>
                      <a:lnTo>
                        <a:pt x="429" y="11"/>
                      </a:lnTo>
                      <a:lnTo>
                        <a:pt x="430" y="11"/>
                      </a:lnTo>
                      <a:lnTo>
                        <a:pt x="431" y="12"/>
                      </a:lnTo>
                      <a:lnTo>
                        <a:pt x="431" y="13"/>
                      </a:lnTo>
                      <a:lnTo>
                        <a:pt x="432" y="13"/>
                      </a:lnTo>
                      <a:lnTo>
                        <a:pt x="432" y="14"/>
                      </a:lnTo>
                      <a:lnTo>
                        <a:pt x="431" y="14"/>
                      </a:lnTo>
                      <a:lnTo>
                        <a:pt x="432" y="15"/>
                      </a:lnTo>
                      <a:lnTo>
                        <a:pt x="432" y="16"/>
                      </a:lnTo>
                      <a:lnTo>
                        <a:pt x="433" y="16"/>
                      </a:lnTo>
                      <a:lnTo>
                        <a:pt x="433" y="17"/>
                      </a:lnTo>
                      <a:lnTo>
                        <a:pt x="432" y="18"/>
                      </a:lnTo>
                      <a:lnTo>
                        <a:pt x="432" y="19"/>
                      </a:lnTo>
                      <a:lnTo>
                        <a:pt x="431" y="20"/>
                      </a:lnTo>
                      <a:lnTo>
                        <a:pt x="432" y="21"/>
                      </a:lnTo>
                      <a:lnTo>
                        <a:pt x="432" y="22"/>
                      </a:lnTo>
                      <a:lnTo>
                        <a:pt x="433" y="22"/>
                      </a:lnTo>
                      <a:lnTo>
                        <a:pt x="434" y="23"/>
                      </a:lnTo>
                      <a:lnTo>
                        <a:pt x="435" y="25"/>
                      </a:lnTo>
                      <a:lnTo>
                        <a:pt x="435" y="26"/>
                      </a:lnTo>
                      <a:lnTo>
                        <a:pt x="435" y="27"/>
                      </a:lnTo>
                      <a:lnTo>
                        <a:pt x="436" y="27"/>
                      </a:lnTo>
                      <a:lnTo>
                        <a:pt x="437" y="28"/>
                      </a:lnTo>
                      <a:lnTo>
                        <a:pt x="438" y="28"/>
                      </a:lnTo>
                      <a:lnTo>
                        <a:pt x="439" y="29"/>
                      </a:lnTo>
                      <a:lnTo>
                        <a:pt x="440" y="30"/>
                      </a:lnTo>
                      <a:lnTo>
                        <a:pt x="441" y="31"/>
                      </a:lnTo>
                      <a:lnTo>
                        <a:pt x="442" y="31"/>
                      </a:lnTo>
                      <a:lnTo>
                        <a:pt x="442" y="30"/>
                      </a:lnTo>
                      <a:lnTo>
                        <a:pt x="443" y="31"/>
                      </a:lnTo>
                      <a:lnTo>
                        <a:pt x="444" y="32"/>
                      </a:lnTo>
                      <a:lnTo>
                        <a:pt x="445" y="32"/>
                      </a:lnTo>
                      <a:lnTo>
                        <a:pt x="445" y="33"/>
                      </a:lnTo>
                      <a:lnTo>
                        <a:pt x="445" y="34"/>
                      </a:lnTo>
                      <a:lnTo>
                        <a:pt x="445" y="35"/>
                      </a:lnTo>
                      <a:lnTo>
                        <a:pt x="445" y="36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39"/>
                      </a:lnTo>
                      <a:lnTo>
                        <a:pt x="448" y="41"/>
                      </a:lnTo>
                      <a:lnTo>
                        <a:pt x="449" y="41"/>
                      </a:lnTo>
                      <a:lnTo>
                        <a:pt x="449" y="42"/>
                      </a:lnTo>
                      <a:lnTo>
                        <a:pt x="451" y="41"/>
                      </a:lnTo>
                      <a:lnTo>
                        <a:pt x="451" y="40"/>
                      </a:lnTo>
                      <a:lnTo>
                        <a:pt x="452" y="40"/>
                      </a:lnTo>
                      <a:lnTo>
                        <a:pt x="453" y="40"/>
                      </a:lnTo>
                      <a:lnTo>
                        <a:pt x="454" y="38"/>
                      </a:lnTo>
                      <a:lnTo>
                        <a:pt x="455" y="37"/>
                      </a:lnTo>
                      <a:lnTo>
                        <a:pt x="456" y="38"/>
                      </a:lnTo>
                      <a:lnTo>
                        <a:pt x="457" y="40"/>
                      </a:lnTo>
                      <a:lnTo>
                        <a:pt x="458" y="40"/>
                      </a:lnTo>
                      <a:lnTo>
                        <a:pt x="459" y="41"/>
                      </a:lnTo>
                      <a:lnTo>
                        <a:pt x="460" y="41"/>
                      </a:lnTo>
                      <a:lnTo>
                        <a:pt x="461" y="41"/>
                      </a:lnTo>
                      <a:lnTo>
                        <a:pt x="462" y="41"/>
                      </a:lnTo>
                      <a:lnTo>
                        <a:pt x="463" y="41"/>
                      </a:lnTo>
                      <a:lnTo>
                        <a:pt x="464" y="41"/>
                      </a:lnTo>
                      <a:lnTo>
                        <a:pt x="465" y="42"/>
                      </a:lnTo>
                      <a:lnTo>
                        <a:pt x="466" y="43"/>
                      </a:lnTo>
                      <a:lnTo>
                        <a:pt x="466" y="44"/>
                      </a:lnTo>
                      <a:lnTo>
                        <a:pt x="466" y="46"/>
                      </a:lnTo>
                      <a:lnTo>
                        <a:pt x="465" y="48"/>
                      </a:lnTo>
                      <a:lnTo>
                        <a:pt x="465" y="49"/>
                      </a:lnTo>
                      <a:lnTo>
                        <a:pt x="466" y="52"/>
                      </a:lnTo>
                      <a:lnTo>
                        <a:pt x="466" y="53"/>
                      </a:lnTo>
                      <a:lnTo>
                        <a:pt x="466" y="54"/>
                      </a:lnTo>
                      <a:lnTo>
                        <a:pt x="466" y="55"/>
                      </a:lnTo>
                      <a:lnTo>
                        <a:pt x="467" y="56"/>
                      </a:lnTo>
                      <a:lnTo>
                        <a:pt x="468" y="56"/>
                      </a:lnTo>
                      <a:lnTo>
                        <a:pt x="469" y="56"/>
                      </a:lnTo>
                      <a:lnTo>
                        <a:pt x="469" y="57"/>
                      </a:lnTo>
                      <a:lnTo>
                        <a:pt x="469" y="58"/>
                      </a:lnTo>
                      <a:lnTo>
                        <a:pt x="469" y="59"/>
                      </a:lnTo>
                      <a:lnTo>
                        <a:pt x="470" y="61"/>
                      </a:lnTo>
                      <a:lnTo>
                        <a:pt x="470" y="62"/>
                      </a:lnTo>
                      <a:lnTo>
                        <a:pt x="469" y="62"/>
                      </a:lnTo>
                      <a:lnTo>
                        <a:pt x="468" y="63"/>
                      </a:lnTo>
                      <a:lnTo>
                        <a:pt x="468" y="64"/>
                      </a:lnTo>
                      <a:lnTo>
                        <a:pt x="468" y="65"/>
                      </a:lnTo>
                      <a:lnTo>
                        <a:pt x="469" y="66"/>
                      </a:lnTo>
                      <a:lnTo>
                        <a:pt x="471" y="67"/>
                      </a:lnTo>
                      <a:lnTo>
                        <a:pt x="472" y="67"/>
                      </a:lnTo>
                      <a:lnTo>
                        <a:pt x="474" y="69"/>
                      </a:lnTo>
                      <a:lnTo>
                        <a:pt x="475" y="69"/>
                      </a:lnTo>
                      <a:lnTo>
                        <a:pt x="475" y="68"/>
                      </a:lnTo>
                      <a:lnTo>
                        <a:pt x="474" y="67"/>
                      </a:lnTo>
                      <a:lnTo>
                        <a:pt x="474" y="66"/>
                      </a:lnTo>
                      <a:lnTo>
                        <a:pt x="473" y="65"/>
                      </a:lnTo>
                      <a:lnTo>
                        <a:pt x="473" y="64"/>
                      </a:lnTo>
                      <a:lnTo>
                        <a:pt x="474" y="64"/>
                      </a:lnTo>
                      <a:lnTo>
                        <a:pt x="475" y="63"/>
                      </a:lnTo>
                      <a:lnTo>
                        <a:pt x="476" y="62"/>
                      </a:lnTo>
                      <a:lnTo>
                        <a:pt x="478" y="62"/>
                      </a:lnTo>
                      <a:lnTo>
                        <a:pt x="479" y="62"/>
                      </a:lnTo>
                      <a:lnTo>
                        <a:pt x="480" y="63"/>
                      </a:lnTo>
                      <a:lnTo>
                        <a:pt x="480" y="64"/>
                      </a:lnTo>
                      <a:lnTo>
                        <a:pt x="482" y="64"/>
                      </a:lnTo>
                      <a:lnTo>
                        <a:pt x="483" y="64"/>
                      </a:lnTo>
                      <a:lnTo>
                        <a:pt x="484" y="64"/>
                      </a:lnTo>
                      <a:lnTo>
                        <a:pt x="485" y="64"/>
                      </a:lnTo>
                      <a:lnTo>
                        <a:pt x="486" y="67"/>
                      </a:lnTo>
                      <a:lnTo>
                        <a:pt x="486" y="68"/>
                      </a:lnTo>
                      <a:lnTo>
                        <a:pt x="484" y="68"/>
                      </a:lnTo>
                      <a:lnTo>
                        <a:pt x="483" y="69"/>
                      </a:lnTo>
                      <a:lnTo>
                        <a:pt x="484" y="70"/>
                      </a:lnTo>
                      <a:lnTo>
                        <a:pt x="485" y="71"/>
                      </a:lnTo>
                      <a:lnTo>
                        <a:pt x="486" y="71"/>
                      </a:lnTo>
                      <a:lnTo>
                        <a:pt x="487" y="73"/>
                      </a:lnTo>
                      <a:lnTo>
                        <a:pt x="487" y="74"/>
                      </a:lnTo>
                      <a:lnTo>
                        <a:pt x="486" y="74"/>
                      </a:lnTo>
                      <a:lnTo>
                        <a:pt x="487" y="75"/>
                      </a:lnTo>
                      <a:lnTo>
                        <a:pt x="488" y="76"/>
                      </a:lnTo>
                      <a:lnTo>
                        <a:pt x="489" y="77"/>
                      </a:lnTo>
                      <a:lnTo>
                        <a:pt x="488" y="78"/>
                      </a:lnTo>
                      <a:lnTo>
                        <a:pt x="488" y="79"/>
                      </a:lnTo>
                      <a:lnTo>
                        <a:pt x="491" y="85"/>
                      </a:lnTo>
                      <a:lnTo>
                        <a:pt x="491" y="86"/>
                      </a:lnTo>
                      <a:lnTo>
                        <a:pt x="493" y="86"/>
                      </a:lnTo>
                      <a:lnTo>
                        <a:pt x="494" y="86"/>
                      </a:lnTo>
                      <a:lnTo>
                        <a:pt x="495" y="86"/>
                      </a:lnTo>
                      <a:lnTo>
                        <a:pt x="496" y="86"/>
                      </a:lnTo>
                      <a:lnTo>
                        <a:pt x="497" y="85"/>
                      </a:lnTo>
                      <a:lnTo>
                        <a:pt x="499" y="85"/>
                      </a:lnTo>
                      <a:lnTo>
                        <a:pt x="500" y="85"/>
                      </a:lnTo>
                      <a:lnTo>
                        <a:pt x="501" y="85"/>
                      </a:lnTo>
                      <a:lnTo>
                        <a:pt x="502" y="86"/>
                      </a:lnTo>
                      <a:lnTo>
                        <a:pt x="502" y="88"/>
                      </a:lnTo>
                      <a:lnTo>
                        <a:pt x="503" y="88"/>
                      </a:lnTo>
                      <a:lnTo>
                        <a:pt x="504" y="89"/>
                      </a:lnTo>
                      <a:lnTo>
                        <a:pt x="505" y="90"/>
                      </a:lnTo>
                      <a:lnTo>
                        <a:pt x="506" y="92"/>
                      </a:lnTo>
                      <a:lnTo>
                        <a:pt x="506" y="93"/>
                      </a:lnTo>
                      <a:lnTo>
                        <a:pt x="506" y="94"/>
                      </a:lnTo>
                      <a:lnTo>
                        <a:pt x="507" y="93"/>
                      </a:lnTo>
                      <a:lnTo>
                        <a:pt x="508" y="93"/>
                      </a:lnTo>
                      <a:lnTo>
                        <a:pt x="509" y="93"/>
                      </a:lnTo>
                      <a:lnTo>
                        <a:pt x="510" y="94"/>
                      </a:lnTo>
                      <a:lnTo>
                        <a:pt x="511" y="94"/>
                      </a:lnTo>
                      <a:lnTo>
                        <a:pt x="512" y="94"/>
                      </a:lnTo>
                      <a:lnTo>
                        <a:pt x="513" y="93"/>
                      </a:lnTo>
                      <a:lnTo>
                        <a:pt x="514" y="93"/>
                      </a:lnTo>
                      <a:lnTo>
                        <a:pt x="515" y="93"/>
                      </a:lnTo>
                      <a:lnTo>
                        <a:pt x="515" y="92"/>
                      </a:lnTo>
                      <a:lnTo>
                        <a:pt x="517" y="92"/>
                      </a:lnTo>
                      <a:lnTo>
                        <a:pt x="518" y="91"/>
                      </a:lnTo>
                      <a:lnTo>
                        <a:pt x="519" y="91"/>
                      </a:lnTo>
                      <a:lnTo>
                        <a:pt x="519" y="89"/>
                      </a:lnTo>
                      <a:lnTo>
                        <a:pt x="519" y="88"/>
                      </a:lnTo>
                      <a:lnTo>
                        <a:pt x="520" y="87"/>
                      </a:lnTo>
                      <a:lnTo>
                        <a:pt x="519" y="86"/>
                      </a:lnTo>
                      <a:lnTo>
                        <a:pt x="520" y="85"/>
                      </a:lnTo>
                      <a:lnTo>
                        <a:pt x="520" y="84"/>
                      </a:lnTo>
                      <a:lnTo>
                        <a:pt x="521" y="84"/>
                      </a:lnTo>
                      <a:lnTo>
                        <a:pt x="521" y="83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1" y="79"/>
                      </a:lnTo>
                      <a:lnTo>
                        <a:pt x="522" y="78"/>
                      </a:lnTo>
                      <a:lnTo>
                        <a:pt x="523" y="78"/>
                      </a:lnTo>
                      <a:lnTo>
                        <a:pt x="524" y="79"/>
                      </a:lnTo>
                      <a:lnTo>
                        <a:pt x="525" y="80"/>
                      </a:lnTo>
                      <a:lnTo>
                        <a:pt x="527" y="79"/>
                      </a:lnTo>
                      <a:lnTo>
                        <a:pt x="528" y="80"/>
                      </a:lnTo>
                      <a:lnTo>
                        <a:pt x="529" y="79"/>
                      </a:lnTo>
                      <a:lnTo>
                        <a:pt x="530" y="79"/>
                      </a:lnTo>
                      <a:lnTo>
                        <a:pt x="530" y="78"/>
                      </a:lnTo>
                      <a:lnTo>
                        <a:pt x="531" y="77"/>
                      </a:lnTo>
                      <a:lnTo>
                        <a:pt x="532" y="76"/>
                      </a:lnTo>
                      <a:lnTo>
                        <a:pt x="532" y="75"/>
                      </a:lnTo>
                      <a:lnTo>
                        <a:pt x="532" y="74"/>
                      </a:lnTo>
                      <a:lnTo>
                        <a:pt x="533" y="74"/>
                      </a:lnTo>
                      <a:lnTo>
                        <a:pt x="535" y="73"/>
                      </a:lnTo>
                      <a:lnTo>
                        <a:pt x="535" y="75"/>
                      </a:lnTo>
                      <a:lnTo>
                        <a:pt x="536" y="75"/>
                      </a:lnTo>
                      <a:lnTo>
                        <a:pt x="537" y="75"/>
                      </a:lnTo>
                      <a:lnTo>
                        <a:pt x="539" y="75"/>
                      </a:lnTo>
                      <a:lnTo>
                        <a:pt x="540" y="75"/>
                      </a:lnTo>
                      <a:lnTo>
                        <a:pt x="542" y="76"/>
                      </a:lnTo>
                      <a:lnTo>
                        <a:pt x="542" y="77"/>
                      </a:lnTo>
                      <a:lnTo>
                        <a:pt x="543" y="76"/>
                      </a:lnTo>
                      <a:lnTo>
                        <a:pt x="544" y="77"/>
                      </a:lnTo>
                      <a:lnTo>
                        <a:pt x="544" y="78"/>
                      </a:lnTo>
                      <a:lnTo>
                        <a:pt x="544" y="80"/>
                      </a:lnTo>
                      <a:lnTo>
                        <a:pt x="544" y="81"/>
                      </a:lnTo>
                      <a:lnTo>
                        <a:pt x="545" y="82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8" y="84"/>
                      </a:lnTo>
                      <a:lnTo>
                        <a:pt x="549" y="85"/>
                      </a:lnTo>
                      <a:lnTo>
                        <a:pt x="550" y="85"/>
                      </a:lnTo>
                      <a:lnTo>
                        <a:pt x="551" y="86"/>
                      </a:lnTo>
                      <a:lnTo>
                        <a:pt x="552" y="86"/>
                      </a:lnTo>
                      <a:lnTo>
                        <a:pt x="553" y="87"/>
                      </a:lnTo>
                      <a:lnTo>
                        <a:pt x="554" y="87"/>
                      </a:lnTo>
                      <a:lnTo>
                        <a:pt x="555" y="87"/>
                      </a:lnTo>
                      <a:lnTo>
                        <a:pt x="555" y="88"/>
                      </a:lnTo>
                      <a:lnTo>
                        <a:pt x="556" y="89"/>
                      </a:lnTo>
                      <a:lnTo>
                        <a:pt x="556" y="90"/>
                      </a:lnTo>
                      <a:lnTo>
                        <a:pt x="556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3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60" y="97"/>
                      </a:lnTo>
                      <a:lnTo>
                        <a:pt x="561" y="97"/>
                      </a:lnTo>
                      <a:lnTo>
                        <a:pt x="560" y="99"/>
                      </a:lnTo>
                      <a:lnTo>
                        <a:pt x="559" y="99"/>
                      </a:lnTo>
                      <a:lnTo>
                        <a:pt x="558" y="100"/>
                      </a:lnTo>
                      <a:lnTo>
                        <a:pt x="558" y="101"/>
                      </a:lnTo>
                      <a:lnTo>
                        <a:pt x="557" y="102"/>
                      </a:lnTo>
                      <a:lnTo>
                        <a:pt x="556" y="103"/>
                      </a:lnTo>
                      <a:lnTo>
                        <a:pt x="556" y="104"/>
                      </a:lnTo>
                      <a:lnTo>
                        <a:pt x="556" y="105"/>
                      </a:lnTo>
                      <a:lnTo>
                        <a:pt x="555" y="106"/>
                      </a:lnTo>
                      <a:lnTo>
                        <a:pt x="555" y="107"/>
                      </a:lnTo>
                      <a:lnTo>
                        <a:pt x="555" y="108"/>
                      </a:lnTo>
                      <a:lnTo>
                        <a:pt x="554" y="110"/>
                      </a:lnTo>
                      <a:lnTo>
                        <a:pt x="554" y="111"/>
                      </a:lnTo>
                      <a:lnTo>
                        <a:pt x="553" y="111"/>
                      </a:lnTo>
                      <a:lnTo>
                        <a:pt x="553" y="112"/>
                      </a:lnTo>
                      <a:lnTo>
                        <a:pt x="553" y="113"/>
                      </a:lnTo>
                      <a:lnTo>
                        <a:pt x="552" y="115"/>
                      </a:lnTo>
                      <a:lnTo>
                        <a:pt x="552" y="116"/>
                      </a:lnTo>
                      <a:lnTo>
                        <a:pt x="552" y="117"/>
                      </a:lnTo>
                      <a:lnTo>
                        <a:pt x="551" y="118"/>
                      </a:lnTo>
                      <a:lnTo>
                        <a:pt x="552" y="120"/>
                      </a:lnTo>
                      <a:lnTo>
                        <a:pt x="552" y="121"/>
                      </a:lnTo>
                      <a:lnTo>
                        <a:pt x="553" y="121"/>
                      </a:lnTo>
                      <a:lnTo>
                        <a:pt x="553" y="122"/>
                      </a:lnTo>
                      <a:lnTo>
                        <a:pt x="554" y="123"/>
                      </a:lnTo>
                      <a:lnTo>
                        <a:pt x="554" y="124"/>
                      </a:lnTo>
                      <a:lnTo>
                        <a:pt x="555" y="125"/>
                      </a:lnTo>
                      <a:lnTo>
                        <a:pt x="555" y="126"/>
                      </a:lnTo>
                      <a:lnTo>
                        <a:pt x="555" y="127"/>
                      </a:lnTo>
                      <a:lnTo>
                        <a:pt x="555" y="128"/>
                      </a:lnTo>
                      <a:lnTo>
                        <a:pt x="555" y="130"/>
                      </a:lnTo>
                      <a:lnTo>
                        <a:pt x="555" y="131"/>
                      </a:lnTo>
                      <a:lnTo>
                        <a:pt x="555" y="132"/>
                      </a:lnTo>
                      <a:lnTo>
                        <a:pt x="554" y="132"/>
                      </a:lnTo>
                      <a:lnTo>
                        <a:pt x="553" y="132"/>
                      </a:lnTo>
                      <a:lnTo>
                        <a:pt x="552" y="132"/>
                      </a:lnTo>
                      <a:lnTo>
                        <a:pt x="551" y="131"/>
                      </a:lnTo>
                      <a:lnTo>
                        <a:pt x="550" y="131"/>
                      </a:lnTo>
                      <a:lnTo>
                        <a:pt x="549" y="131"/>
                      </a:lnTo>
                      <a:lnTo>
                        <a:pt x="548" y="132"/>
                      </a:lnTo>
                      <a:lnTo>
                        <a:pt x="548" y="133"/>
                      </a:lnTo>
                      <a:lnTo>
                        <a:pt x="547" y="133"/>
                      </a:lnTo>
                      <a:lnTo>
                        <a:pt x="545" y="133"/>
                      </a:lnTo>
                      <a:lnTo>
                        <a:pt x="544" y="133"/>
                      </a:lnTo>
                      <a:lnTo>
                        <a:pt x="544" y="134"/>
                      </a:lnTo>
                      <a:lnTo>
                        <a:pt x="544" y="135"/>
                      </a:lnTo>
                      <a:lnTo>
                        <a:pt x="544" y="136"/>
                      </a:lnTo>
                      <a:lnTo>
                        <a:pt x="545" y="136"/>
                      </a:lnTo>
                      <a:lnTo>
                        <a:pt x="546" y="135"/>
                      </a:lnTo>
                      <a:lnTo>
                        <a:pt x="546" y="136"/>
                      </a:lnTo>
                      <a:lnTo>
                        <a:pt x="546" y="137"/>
                      </a:lnTo>
                      <a:lnTo>
                        <a:pt x="546" y="138"/>
                      </a:lnTo>
                      <a:lnTo>
                        <a:pt x="546" y="139"/>
                      </a:lnTo>
                      <a:lnTo>
                        <a:pt x="546" y="140"/>
                      </a:lnTo>
                      <a:lnTo>
                        <a:pt x="545" y="140"/>
                      </a:lnTo>
                      <a:lnTo>
                        <a:pt x="545" y="142"/>
                      </a:lnTo>
                      <a:lnTo>
                        <a:pt x="544" y="143"/>
                      </a:lnTo>
                      <a:lnTo>
                        <a:pt x="544" y="144"/>
                      </a:lnTo>
                      <a:lnTo>
                        <a:pt x="545" y="144"/>
                      </a:lnTo>
                      <a:lnTo>
                        <a:pt x="546" y="144"/>
                      </a:lnTo>
                      <a:lnTo>
                        <a:pt x="547" y="145"/>
                      </a:lnTo>
                      <a:lnTo>
                        <a:pt x="548" y="145"/>
                      </a:lnTo>
                      <a:lnTo>
                        <a:pt x="550" y="145"/>
                      </a:lnTo>
                      <a:lnTo>
                        <a:pt x="551" y="146"/>
                      </a:lnTo>
                      <a:lnTo>
                        <a:pt x="552" y="147"/>
                      </a:lnTo>
                      <a:lnTo>
                        <a:pt x="551" y="148"/>
                      </a:lnTo>
                      <a:lnTo>
                        <a:pt x="551" y="149"/>
                      </a:lnTo>
                      <a:lnTo>
                        <a:pt x="552" y="150"/>
                      </a:lnTo>
                      <a:lnTo>
                        <a:pt x="552" y="152"/>
                      </a:lnTo>
                      <a:lnTo>
                        <a:pt x="551" y="152"/>
                      </a:lnTo>
                      <a:lnTo>
                        <a:pt x="551" y="153"/>
                      </a:lnTo>
                      <a:lnTo>
                        <a:pt x="550" y="153"/>
                      </a:lnTo>
                      <a:lnTo>
                        <a:pt x="550" y="154"/>
                      </a:lnTo>
                      <a:lnTo>
                        <a:pt x="549" y="154"/>
                      </a:lnTo>
                      <a:lnTo>
                        <a:pt x="550" y="155"/>
                      </a:lnTo>
                      <a:lnTo>
                        <a:pt x="550" y="156"/>
                      </a:lnTo>
                      <a:lnTo>
                        <a:pt x="551" y="156"/>
                      </a:lnTo>
                      <a:lnTo>
                        <a:pt x="551" y="157"/>
                      </a:lnTo>
                      <a:lnTo>
                        <a:pt x="552" y="158"/>
                      </a:lnTo>
                      <a:lnTo>
                        <a:pt x="553" y="158"/>
                      </a:lnTo>
                      <a:lnTo>
                        <a:pt x="554" y="158"/>
                      </a:lnTo>
                      <a:lnTo>
                        <a:pt x="555" y="159"/>
                      </a:lnTo>
                      <a:lnTo>
                        <a:pt x="554" y="159"/>
                      </a:lnTo>
                      <a:lnTo>
                        <a:pt x="553" y="160"/>
                      </a:lnTo>
                      <a:lnTo>
                        <a:pt x="553" y="161"/>
                      </a:lnTo>
                      <a:lnTo>
                        <a:pt x="554" y="161"/>
                      </a:lnTo>
                      <a:lnTo>
                        <a:pt x="554" y="162"/>
                      </a:lnTo>
                      <a:lnTo>
                        <a:pt x="555" y="162"/>
                      </a:lnTo>
                      <a:lnTo>
                        <a:pt x="557" y="162"/>
                      </a:lnTo>
                      <a:lnTo>
                        <a:pt x="556" y="163"/>
                      </a:lnTo>
                      <a:lnTo>
                        <a:pt x="557" y="163"/>
                      </a:lnTo>
                      <a:lnTo>
                        <a:pt x="557" y="164"/>
                      </a:lnTo>
                      <a:lnTo>
                        <a:pt x="557" y="166"/>
                      </a:lnTo>
                      <a:lnTo>
                        <a:pt x="558" y="166"/>
                      </a:lnTo>
                      <a:lnTo>
                        <a:pt x="558" y="167"/>
                      </a:lnTo>
                      <a:lnTo>
                        <a:pt x="558" y="168"/>
                      </a:lnTo>
                      <a:lnTo>
                        <a:pt x="558" y="169"/>
                      </a:lnTo>
                      <a:lnTo>
                        <a:pt x="558" y="170"/>
                      </a:lnTo>
                      <a:lnTo>
                        <a:pt x="558" y="171"/>
                      </a:lnTo>
                      <a:lnTo>
                        <a:pt x="558" y="172"/>
                      </a:lnTo>
                      <a:lnTo>
                        <a:pt x="559" y="172"/>
                      </a:lnTo>
                      <a:lnTo>
                        <a:pt x="560" y="172"/>
                      </a:lnTo>
                      <a:lnTo>
                        <a:pt x="560" y="173"/>
                      </a:lnTo>
                      <a:lnTo>
                        <a:pt x="559" y="174"/>
                      </a:lnTo>
                      <a:lnTo>
                        <a:pt x="559" y="175"/>
                      </a:lnTo>
                      <a:lnTo>
                        <a:pt x="558" y="175"/>
                      </a:lnTo>
                      <a:lnTo>
                        <a:pt x="557" y="176"/>
                      </a:lnTo>
                      <a:lnTo>
                        <a:pt x="558" y="176"/>
                      </a:lnTo>
                      <a:lnTo>
                        <a:pt x="558" y="178"/>
                      </a:lnTo>
                      <a:lnTo>
                        <a:pt x="557" y="179"/>
                      </a:lnTo>
                      <a:lnTo>
                        <a:pt x="556" y="179"/>
                      </a:lnTo>
                      <a:lnTo>
                        <a:pt x="555" y="180"/>
                      </a:lnTo>
                      <a:lnTo>
                        <a:pt x="555" y="181"/>
                      </a:lnTo>
                      <a:lnTo>
                        <a:pt x="554" y="181"/>
                      </a:lnTo>
                      <a:lnTo>
                        <a:pt x="553" y="181"/>
                      </a:lnTo>
                      <a:lnTo>
                        <a:pt x="552" y="181"/>
                      </a:lnTo>
                      <a:lnTo>
                        <a:pt x="551" y="181"/>
                      </a:lnTo>
                      <a:lnTo>
                        <a:pt x="550" y="182"/>
                      </a:lnTo>
                      <a:lnTo>
                        <a:pt x="551" y="183"/>
                      </a:lnTo>
                      <a:lnTo>
                        <a:pt x="552" y="183"/>
                      </a:lnTo>
                      <a:lnTo>
                        <a:pt x="554" y="184"/>
                      </a:lnTo>
                      <a:lnTo>
                        <a:pt x="555" y="184"/>
                      </a:lnTo>
                      <a:lnTo>
                        <a:pt x="554" y="185"/>
                      </a:lnTo>
                      <a:lnTo>
                        <a:pt x="554" y="186"/>
                      </a:lnTo>
                      <a:lnTo>
                        <a:pt x="554" y="187"/>
                      </a:lnTo>
                      <a:lnTo>
                        <a:pt x="554" y="188"/>
                      </a:lnTo>
                      <a:lnTo>
                        <a:pt x="553" y="189"/>
                      </a:lnTo>
                      <a:lnTo>
                        <a:pt x="554" y="189"/>
                      </a:lnTo>
                      <a:lnTo>
                        <a:pt x="554" y="190"/>
                      </a:lnTo>
                      <a:lnTo>
                        <a:pt x="555" y="190"/>
                      </a:lnTo>
                      <a:lnTo>
                        <a:pt x="555" y="191"/>
                      </a:lnTo>
                      <a:lnTo>
                        <a:pt x="555" y="192"/>
                      </a:lnTo>
                      <a:lnTo>
                        <a:pt x="555" y="193"/>
                      </a:lnTo>
                      <a:lnTo>
                        <a:pt x="556" y="193"/>
                      </a:lnTo>
                      <a:lnTo>
                        <a:pt x="556" y="194"/>
                      </a:lnTo>
                      <a:lnTo>
                        <a:pt x="556" y="195"/>
                      </a:lnTo>
                      <a:lnTo>
                        <a:pt x="557" y="196"/>
                      </a:lnTo>
                      <a:lnTo>
                        <a:pt x="557" y="197"/>
                      </a:lnTo>
                      <a:lnTo>
                        <a:pt x="557" y="198"/>
                      </a:lnTo>
                      <a:lnTo>
                        <a:pt x="557" y="199"/>
                      </a:lnTo>
                      <a:lnTo>
                        <a:pt x="557" y="200"/>
                      </a:lnTo>
                      <a:lnTo>
                        <a:pt x="556" y="201"/>
                      </a:lnTo>
                      <a:lnTo>
                        <a:pt x="555" y="202"/>
                      </a:lnTo>
                      <a:lnTo>
                        <a:pt x="555" y="203"/>
                      </a:lnTo>
                      <a:lnTo>
                        <a:pt x="556" y="204"/>
                      </a:lnTo>
                      <a:lnTo>
                        <a:pt x="555" y="204"/>
                      </a:lnTo>
                      <a:lnTo>
                        <a:pt x="555" y="205"/>
                      </a:lnTo>
                      <a:lnTo>
                        <a:pt x="556" y="206"/>
                      </a:lnTo>
                      <a:lnTo>
                        <a:pt x="555" y="206"/>
                      </a:lnTo>
                      <a:lnTo>
                        <a:pt x="554" y="207"/>
                      </a:lnTo>
                      <a:lnTo>
                        <a:pt x="554" y="208"/>
                      </a:lnTo>
                      <a:lnTo>
                        <a:pt x="555" y="208"/>
                      </a:lnTo>
                      <a:lnTo>
                        <a:pt x="555" y="209"/>
                      </a:lnTo>
                      <a:lnTo>
                        <a:pt x="555" y="210"/>
                      </a:lnTo>
                      <a:lnTo>
                        <a:pt x="554" y="211"/>
                      </a:lnTo>
                      <a:lnTo>
                        <a:pt x="554" y="212"/>
                      </a:lnTo>
                      <a:lnTo>
                        <a:pt x="553" y="213"/>
                      </a:lnTo>
                      <a:lnTo>
                        <a:pt x="553" y="215"/>
                      </a:lnTo>
                      <a:lnTo>
                        <a:pt x="552" y="216"/>
                      </a:lnTo>
                      <a:lnTo>
                        <a:pt x="551" y="216"/>
                      </a:lnTo>
                      <a:lnTo>
                        <a:pt x="550" y="217"/>
                      </a:lnTo>
                      <a:lnTo>
                        <a:pt x="549" y="218"/>
                      </a:lnTo>
                      <a:lnTo>
                        <a:pt x="550" y="219"/>
                      </a:lnTo>
                      <a:lnTo>
                        <a:pt x="550" y="220"/>
                      </a:lnTo>
                      <a:lnTo>
                        <a:pt x="549" y="221"/>
                      </a:lnTo>
                      <a:lnTo>
                        <a:pt x="550" y="222"/>
                      </a:lnTo>
                      <a:lnTo>
                        <a:pt x="549" y="222"/>
                      </a:lnTo>
                      <a:lnTo>
                        <a:pt x="549" y="223"/>
                      </a:lnTo>
                      <a:lnTo>
                        <a:pt x="548" y="224"/>
                      </a:lnTo>
                      <a:lnTo>
                        <a:pt x="549" y="224"/>
                      </a:lnTo>
                      <a:lnTo>
                        <a:pt x="548" y="225"/>
                      </a:lnTo>
                      <a:lnTo>
                        <a:pt x="548" y="226"/>
                      </a:lnTo>
                      <a:lnTo>
                        <a:pt x="548" y="227"/>
                      </a:lnTo>
                      <a:lnTo>
                        <a:pt x="547" y="228"/>
                      </a:lnTo>
                      <a:lnTo>
                        <a:pt x="548" y="229"/>
                      </a:lnTo>
                      <a:lnTo>
                        <a:pt x="549" y="229"/>
                      </a:lnTo>
                      <a:lnTo>
                        <a:pt x="550" y="229"/>
                      </a:lnTo>
                      <a:lnTo>
                        <a:pt x="551" y="229"/>
                      </a:lnTo>
                      <a:lnTo>
                        <a:pt x="552" y="230"/>
                      </a:lnTo>
                      <a:lnTo>
                        <a:pt x="552" y="231"/>
                      </a:lnTo>
                      <a:lnTo>
                        <a:pt x="552" y="232"/>
                      </a:lnTo>
                      <a:lnTo>
                        <a:pt x="553" y="232"/>
                      </a:lnTo>
                      <a:lnTo>
                        <a:pt x="552" y="232"/>
                      </a:lnTo>
                      <a:lnTo>
                        <a:pt x="552" y="233"/>
                      </a:lnTo>
                      <a:lnTo>
                        <a:pt x="551" y="233"/>
                      </a:lnTo>
                      <a:lnTo>
                        <a:pt x="551" y="235"/>
                      </a:lnTo>
                      <a:lnTo>
                        <a:pt x="550" y="235"/>
                      </a:lnTo>
                      <a:lnTo>
                        <a:pt x="550" y="236"/>
                      </a:lnTo>
                      <a:lnTo>
                        <a:pt x="550" y="237"/>
                      </a:lnTo>
                      <a:lnTo>
                        <a:pt x="550" y="238"/>
                      </a:lnTo>
                      <a:lnTo>
                        <a:pt x="551" y="239"/>
                      </a:lnTo>
                      <a:lnTo>
                        <a:pt x="552" y="240"/>
                      </a:lnTo>
                      <a:lnTo>
                        <a:pt x="553" y="241"/>
                      </a:lnTo>
                      <a:lnTo>
                        <a:pt x="553" y="242"/>
                      </a:lnTo>
                      <a:lnTo>
                        <a:pt x="554" y="243"/>
                      </a:lnTo>
                      <a:lnTo>
                        <a:pt x="553" y="244"/>
                      </a:lnTo>
                      <a:lnTo>
                        <a:pt x="553" y="245"/>
                      </a:lnTo>
                      <a:lnTo>
                        <a:pt x="554" y="245"/>
                      </a:lnTo>
                      <a:lnTo>
                        <a:pt x="554" y="246"/>
                      </a:lnTo>
                      <a:lnTo>
                        <a:pt x="555" y="246"/>
                      </a:lnTo>
                      <a:lnTo>
                        <a:pt x="556" y="246"/>
                      </a:lnTo>
                      <a:lnTo>
                        <a:pt x="557" y="247"/>
                      </a:lnTo>
                      <a:lnTo>
                        <a:pt x="557" y="248"/>
                      </a:lnTo>
                      <a:lnTo>
                        <a:pt x="558" y="249"/>
                      </a:lnTo>
                      <a:lnTo>
                        <a:pt x="558" y="250"/>
                      </a:lnTo>
                      <a:lnTo>
                        <a:pt x="558" y="251"/>
                      </a:lnTo>
                      <a:lnTo>
                        <a:pt x="559" y="252"/>
                      </a:lnTo>
                      <a:lnTo>
                        <a:pt x="560" y="253"/>
                      </a:lnTo>
                      <a:lnTo>
                        <a:pt x="560" y="254"/>
                      </a:lnTo>
                      <a:lnTo>
                        <a:pt x="561" y="254"/>
                      </a:lnTo>
                      <a:lnTo>
                        <a:pt x="561" y="255"/>
                      </a:lnTo>
                      <a:lnTo>
                        <a:pt x="561" y="256"/>
                      </a:lnTo>
                      <a:lnTo>
                        <a:pt x="562" y="255"/>
                      </a:lnTo>
                      <a:lnTo>
                        <a:pt x="562" y="256"/>
                      </a:lnTo>
                      <a:lnTo>
                        <a:pt x="562" y="257"/>
                      </a:lnTo>
                      <a:lnTo>
                        <a:pt x="562" y="259"/>
                      </a:lnTo>
                      <a:lnTo>
                        <a:pt x="561" y="259"/>
                      </a:lnTo>
                      <a:lnTo>
                        <a:pt x="561" y="260"/>
                      </a:lnTo>
                      <a:lnTo>
                        <a:pt x="561" y="261"/>
                      </a:lnTo>
                      <a:lnTo>
                        <a:pt x="561" y="262"/>
                      </a:lnTo>
                      <a:lnTo>
                        <a:pt x="560" y="263"/>
                      </a:lnTo>
                      <a:lnTo>
                        <a:pt x="560" y="264"/>
                      </a:lnTo>
                      <a:lnTo>
                        <a:pt x="561" y="264"/>
                      </a:lnTo>
                      <a:lnTo>
                        <a:pt x="560" y="266"/>
                      </a:lnTo>
                      <a:lnTo>
                        <a:pt x="561" y="267"/>
                      </a:lnTo>
                      <a:lnTo>
                        <a:pt x="561" y="268"/>
                      </a:lnTo>
                      <a:lnTo>
                        <a:pt x="562" y="268"/>
                      </a:lnTo>
                      <a:lnTo>
                        <a:pt x="562" y="269"/>
                      </a:lnTo>
                      <a:lnTo>
                        <a:pt x="562" y="270"/>
                      </a:lnTo>
                      <a:lnTo>
                        <a:pt x="561" y="271"/>
                      </a:lnTo>
                      <a:lnTo>
                        <a:pt x="560" y="272"/>
                      </a:lnTo>
                      <a:lnTo>
                        <a:pt x="561" y="273"/>
                      </a:lnTo>
                      <a:lnTo>
                        <a:pt x="561" y="274"/>
                      </a:lnTo>
                      <a:lnTo>
                        <a:pt x="560" y="274"/>
                      </a:lnTo>
                      <a:lnTo>
                        <a:pt x="561" y="275"/>
                      </a:lnTo>
                      <a:lnTo>
                        <a:pt x="561" y="276"/>
                      </a:lnTo>
                      <a:lnTo>
                        <a:pt x="560" y="277"/>
                      </a:lnTo>
                      <a:lnTo>
                        <a:pt x="560" y="278"/>
                      </a:lnTo>
                      <a:lnTo>
                        <a:pt x="561" y="279"/>
                      </a:lnTo>
                      <a:lnTo>
                        <a:pt x="561" y="280"/>
                      </a:lnTo>
                      <a:lnTo>
                        <a:pt x="560" y="280"/>
                      </a:lnTo>
                      <a:lnTo>
                        <a:pt x="561" y="281"/>
                      </a:lnTo>
                      <a:lnTo>
                        <a:pt x="560" y="282"/>
                      </a:lnTo>
                      <a:lnTo>
                        <a:pt x="559" y="283"/>
                      </a:lnTo>
                      <a:lnTo>
                        <a:pt x="559" y="284"/>
                      </a:lnTo>
                      <a:lnTo>
                        <a:pt x="559" y="285"/>
                      </a:lnTo>
                      <a:lnTo>
                        <a:pt x="559" y="286"/>
                      </a:lnTo>
                      <a:lnTo>
                        <a:pt x="560" y="286"/>
                      </a:lnTo>
                      <a:lnTo>
                        <a:pt x="561" y="287"/>
                      </a:lnTo>
                      <a:lnTo>
                        <a:pt x="561" y="288"/>
                      </a:lnTo>
                      <a:lnTo>
                        <a:pt x="560" y="288"/>
                      </a:lnTo>
                      <a:lnTo>
                        <a:pt x="560" y="289"/>
                      </a:lnTo>
                      <a:lnTo>
                        <a:pt x="560" y="290"/>
                      </a:lnTo>
                      <a:lnTo>
                        <a:pt x="561" y="290"/>
                      </a:lnTo>
                      <a:lnTo>
                        <a:pt x="560" y="291"/>
                      </a:lnTo>
                      <a:lnTo>
                        <a:pt x="560" y="292"/>
                      </a:lnTo>
                      <a:lnTo>
                        <a:pt x="561" y="292"/>
                      </a:lnTo>
                      <a:lnTo>
                        <a:pt x="561" y="293"/>
                      </a:lnTo>
                      <a:lnTo>
                        <a:pt x="561" y="294"/>
                      </a:lnTo>
                      <a:lnTo>
                        <a:pt x="561" y="295"/>
                      </a:lnTo>
                      <a:lnTo>
                        <a:pt x="561" y="296"/>
                      </a:lnTo>
                      <a:lnTo>
                        <a:pt x="560" y="296"/>
                      </a:lnTo>
                      <a:lnTo>
                        <a:pt x="559" y="295"/>
                      </a:lnTo>
                      <a:lnTo>
                        <a:pt x="559" y="294"/>
                      </a:lnTo>
                      <a:lnTo>
                        <a:pt x="558" y="294"/>
                      </a:lnTo>
                      <a:lnTo>
                        <a:pt x="558" y="295"/>
                      </a:lnTo>
                      <a:lnTo>
                        <a:pt x="558" y="297"/>
                      </a:lnTo>
                      <a:lnTo>
                        <a:pt x="558" y="298"/>
                      </a:lnTo>
                      <a:lnTo>
                        <a:pt x="557" y="298"/>
                      </a:lnTo>
                      <a:lnTo>
                        <a:pt x="558" y="299"/>
                      </a:lnTo>
                      <a:lnTo>
                        <a:pt x="558" y="300"/>
                      </a:lnTo>
                      <a:lnTo>
                        <a:pt x="557" y="300"/>
                      </a:lnTo>
                      <a:lnTo>
                        <a:pt x="556" y="300"/>
                      </a:lnTo>
                      <a:lnTo>
                        <a:pt x="556" y="302"/>
                      </a:lnTo>
                      <a:lnTo>
                        <a:pt x="556" y="304"/>
                      </a:lnTo>
                      <a:lnTo>
                        <a:pt x="556" y="305"/>
                      </a:lnTo>
                      <a:lnTo>
                        <a:pt x="557" y="305"/>
                      </a:lnTo>
                      <a:lnTo>
                        <a:pt x="557" y="306"/>
                      </a:lnTo>
                      <a:lnTo>
                        <a:pt x="556" y="307"/>
                      </a:lnTo>
                      <a:lnTo>
                        <a:pt x="557" y="307"/>
                      </a:lnTo>
                      <a:lnTo>
                        <a:pt x="557" y="308"/>
                      </a:lnTo>
                      <a:lnTo>
                        <a:pt x="557" y="309"/>
                      </a:lnTo>
                      <a:lnTo>
                        <a:pt x="556" y="310"/>
                      </a:lnTo>
                      <a:lnTo>
                        <a:pt x="557" y="310"/>
                      </a:lnTo>
                      <a:lnTo>
                        <a:pt x="556" y="310"/>
                      </a:lnTo>
                      <a:lnTo>
                        <a:pt x="556" y="311"/>
                      </a:lnTo>
                      <a:lnTo>
                        <a:pt x="557" y="311"/>
                      </a:lnTo>
                      <a:lnTo>
                        <a:pt x="556" y="312"/>
                      </a:lnTo>
                      <a:lnTo>
                        <a:pt x="556" y="313"/>
                      </a:lnTo>
                      <a:lnTo>
                        <a:pt x="556" y="314"/>
                      </a:lnTo>
                      <a:lnTo>
                        <a:pt x="555" y="315"/>
                      </a:lnTo>
                      <a:lnTo>
                        <a:pt x="555" y="314"/>
                      </a:lnTo>
                      <a:lnTo>
                        <a:pt x="554" y="315"/>
                      </a:lnTo>
                      <a:lnTo>
                        <a:pt x="553" y="315"/>
                      </a:lnTo>
                      <a:lnTo>
                        <a:pt x="566" y="315"/>
                      </a:lnTo>
                      <a:lnTo>
                        <a:pt x="611" y="316"/>
                      </a:lnTo>
                      <a:lnTo>
                        <a:pt x="668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70" y="318"/>
                      </a:lnTo>
                      <a:lnTo>
                        <a:pt x="670" y="319"/>
                      </a:lnTo>
                      <a:lnTo>
                        <a:pt x="669" y="319"/>
                      </a:lnTo>
                      <a:lnTo>
                        <a:pt x="669" y="320"/>
                      </a:lnTo>
                      <a:lnTo>
                        <a:pt x="669" y="321"/>
                      </a:lnTo>
                      <a:lnTo>
                        <a:pt x="670" y="321"/>
                      </a:lnTo>
                      <a:lnTo>
                        <a:pt x="671" y="320"/>
                      </a:lnTo>
                      <a:lnTo>
                        <a:pt x="672" y="321"/>
                      </a:lnTo>
                      <a:lnTo>
                        <a:pt x="673" y="321"/>
                      </a:lnTo>
                      <a:lnTo>
                        <a:pt x="673" y="322"/>
                      </a:lnTo>
                      <a:lnTo>
                        <a:pt x="673" y="323"/>
                      </a:lnTo>
                      <a:lnTo>
                        <a:pt x="673" y="324"/>
                      </a:lnTo>
                      <a:lnTo>
                        <a:pt x="674" y="324"/>
                      </a:lnTo>
                      <a:lnTo>
                        <a:pt x="674" y="325"/>
                      </a:lnTo>
                      <a:lnTo>
                        <a:pt x="675" y="326"/>
                      </a:lnTo>
                      <a:lnTo>
                        <a:pt x="676" y="326"/>
                      </a:lnTo>
                      <a:lnTo>
                        <a:pt x="677" y="326"/>
                      </a:lnTo>
                      <a:lnTo>
                        <a:pt x="677" y="327"/>
                      </a:lnTo>
                      <a:lnTo>
                        <a:pt x="678" y="327"/>
                      </a:lnTo>
                      <a:lnTo>
                        <a:pt x="679" y="327"/>
                      </a:lnTo>
                      <a:lnTo>
                        <a:pt x="679" y="328"/>
                      </a:lnTo>
                      <a:lnTo>
                        <a:pt x="680" y="328"/>
                      </a:lnTo>
                      <a:lnTo>
                        <a:pt x="680" y="327"/>
                      </a:lnTo>
                      <a:lnTo>
                        <a:pt x="680" y="326"/>
                      </a:lnTo>
                      <a:lnTo>
                        <a:pt x="680" y="325"/>
                      </a:lnTo>
                      <a:lnTo>
                        <a:pt x="680" y="324"/>
                      </a:lnTo>
                      <a:lnTo>
                        <a:pt x="681" y="325"/>
                      </a:lnTo>
                      <a:lnTo>
                        <a:pt x="682" y="324"/>
                      </a:lnTo>
                      <a:lnTo>
                        <a:pt x="682" y="323"/>
                      </a:lnTo>
                      <a:lnTo>
                        <a:pt x="683" y="323"/>
                      </a:lnTo>
                      <a:lnTo>
                        <a:pt x="684" y="323"/>
                      </a:lnTo>
                      <a:lnTo>
                        <a:pt x="684" y="322"/>
                      </a:lnTo>
                      <a:lnTo>
                        <a:pt x="685" y="323"/>
                      </a:lnTo>
                      <a:lnTo>
                        <a:pt x="686" y="323"/>
                      </a:lnTo>
                      <a:lnTo>
                        <a:pt x="687" y="323"/>
                      </a:lnTo>
                      <a:lnTo>
                        <a:pt x="687" y="324"/>
                      </a:lnTo>
                      <a:lnTo>
                        <a:pt x="687" y="325"/>
                      </a:lnTo>
                      <a:lnTo>
                        <a:pt x="687" y="326"/>
                      </a:lnTo>
                      <a:lnTo>
                        <a:pt x="688" y="327"/>
                      </a:lnTo>
                      <a:lnTo>
                        <a:pt x="688" y="326"/>
                      </a:lnTo>
                      <a:lnTo>
                        <a:pt x="690" y="326"/>
                      </a:lnTo>
                      <a:lnTo>
                        <a:pt x="691" y="326"/>
                      </a:lnTo>
                      <a:lnTo>
                        <a:pt x="692" y="327"/>
                      </a:lnTo>
                      <a:lnTo>
                        <a:pt x="694" y="328"/>
                      </a:lnTo>
                      <a:lnTo>
                        <a:pt x="695" y="328"/>
                      </a:lnTo>
                      <a:lnTo>
                        <a:pt x="696" y="328"/>
                      </a:lnTo>
                      <a:lnTo>
                        <a:pt x="697" y="327"/>
                      </a:lnTo>
                      <a:lnTo>
                        <a:pt x="698" y="327"/>
                      </a:lnTo>
                      <a:lnTo>
                        <a:pt x="699" y="326"/>
                      </a:lnTo>
                      <a:lnTo>
                        <a:pt x="700" y="327"/>
                      </a:lnTo>
                      <a:lnTo>
                        <a:pt x="701" y="327"/>
                      </a:lnTo>
                      <a:lnTo>
                        <a:pt x="702" y="327"/>
                      </a:lnTo>
                      <a:lnTo>
                        <a:pt x="703" y="328"/>
                      </a:lnTo>
                      <a:lnTo>
                        <a:pt x="704" y="327"/>
                      </a:lnTo>
                      <a:lnTo>
                        <a:pt x="705" y="327"/>
                      </a:lnTo>
                      <a:lnTo>
                        <a:pt x="705" y="328"/>
                      </a:lnTo>
                      <a:lnTo>
                        <a:pt x="706" y="328"/>
                      </a:lnTo>
                      <a:lnTo>
                        <a:pt x="707" y="328"/>
                      </a:lnTo>
                      <a:lnTo>
                        <a:pt x="706" y="327"/>
                      </a:lnTo>
                      <a:lnTo>
                        <a:pt x="707" y="326"/>
                      </a:lnTo>
                      <a:lnTo>
                        <a:pt x="707" y="327"/>
                      </a:lnTo>
                      <a:lnTo>
                        <a:pt x="708" y="327"/>
                      </a:lnTo>
                      <a:lnTo>
                        <a:pt x="709" y="329"/>
                      </a:lnTo>
                      <a:lnTo>
                        <a:pt x="710" y="329"/>
                      </a:lnTo>
                      <a:lnTo>
                        <a:pt x="710" y="330"/>
                      </a:lnTo>
                      <a:lnTo>
                        <a:pt x="711" y="329"/>
                      </a:lnTo>
                      <a:lnTo>
                        <a:pt x="712" y="329"/>
                      </a:lnTo>
                      <a:lnTo>
                        <a:pt x="713" y="330"/>
                      </a:lnTo>
                      <a:lnTo>
                        <a:pt x="714" y="330"/>
                      </a:lnTo>
                      <a:lnTo>
                        <a:pt x="714" y="329"/>
                      </a:lnTo>
                      <a:lnTo>
                        <a:pt x="715" y="329"/>
                      </a:lnTo>
                      <a:lnTo>
                        <a:pt x="716" y="329"/>
                      </a:lnTo>
                      <a:lnTo>
                        <a:pt x="717" y="329"/>
                      </a:lnTo>
                      <a:lnTo>
                        <a:pt x="717" y="328"/>
                      </a:lnTo>
                      <a:lnTo>
                        <a:pt x="718" y="329"/>
                      </a:lnTo>
                      <a:lnTo>
                        <a:pt x="718" y="330"/>
                      </a:lnTo>
                      <a:lnTo>
                        <a:pt x="718" y="331"/>
                      </a:lnTo>
                      <a:lnTo>
                        <a:pt x="717" y="331"/>
                      </a:lnTo>
                      <a:lnTo>
                        <a:pt x="718" y="332"/>
                      </a:lnTo>
                      <a:lnTo>
                        <a:pt x="717" y="332"/>
                      </a:lnTo>
                      <a:lnTo>
                        <a:pt x="716" y="332"/>
                      </a:lnTo>
                      <a:lnTo>
                        <a:pt x="716" y="333"/>
                      </a:lnTo>
                      <a:lnTo>
                        <a:pt x="717" y="333"/>
                      </a:lnTo>
                      <a:lnTo>
                        <a:pt x="717" y="334"/>
                      </a:lnTo>
                      <a:lnTo>
                        <a:pt x="718" y="335"/>
                      </a:lnTo>
                      <a:lnTo>
                        <a:pt x="719" y="335"/>
                      </a:lnTo>
                      <a:lnTo>
                        <a:pt x="719" y="336"/>
                      </a:lnTo>
                      <a:lnTo>
                        <a:pt x="720" y="336"/>
                      </a:lnTo>
                      <a:lnTo>
                        <a:pt x="720" y="337"/>
                      </a:lnTo>
                      <a:lnTo>
                        <a:pt x="719" y="337"/>
                      </a:lnTo>
                      <a:lnTo>
                        <a:pt x="718" y="337"/>
                      </a:lnTo>
                      <a:lnTo>
                        <a:pt x="718" y="338"/>
                      </a:lnTo>
                      <a:lnTo>
                        <a:pt x="718" y="339"/>
                      </a:lnTo>
                      <a:lnTo>
                        <a:pt x="718" y="340"/>
                      </a:lnTo>
                      <a:lnTo>
                        <a:pt x="718" y="341"/>
                      </a:lnTo>
                      <a:lnTo>
                        <a:pt x="718" y="342"/>
                      </a:lnTo>
                      <a:lnTo>
                        <a:pt x="719" y="342"/>
                      </a:lnTo>
                      <a:lnTo>
                        <a:pt x="719" y="343"/>
                      </a:lnTo>
                      <a:lnTo>
                        <a:pt x="719" y="344"/>
                      </a:lnTo>
                      <a:lnTo>
                        <a:pt x="720" y="345"/>
                      </a:lnTo>
                      <a:lnTo>
                        <a:pt x="720" y="346"/>
                      </a:lnTo>
                      <a:lnTo>
                        <a:pt x="720" y="347"/>
                      </a:lnTo>
                      <a:lnTo>
                        <a:pt x="721" y="348"/>
                      </a:lnTo>
                      <a:lnTo>
                        <a:pt x="723" y="349"/>
                      </a:lnTo>
                      <a:lnTo>
                        <a:pt x="724" y="349"/>
                      </a:lnTo>
                      <a:lnTo>
                        <a:pt x="724" y="350"/>
                      </a:lnTo>
                      <a:lnTo>
                        <a:pt x="724" y="351"/>
                      </a:lnTo>
                      <a:lnTo>
                        <a:pt x="725" y="352"/>
                      </a:lnTo>
                      <a:lnTo>
                        <a:pt x="725" y="353"/>
                      </a:lnTo>
                      <a:lnTo>
                        <a:pt x="724" y="353"/>
                      </a:lnTo>
                      <a:lnTo>
                        <a:pt x="724" y="354"/>
                      </a:lnTo>
                      <a:lnTo>
                        <a:pt x="724" y="356"/>
                      </a:lnTo>
                      <a:lnTo>
                        <a:pt x="724" y="357"/>
                      </a:lnTo>
                      <a:lnTo>
                        <a:pt x="724" y="358"/>
                      </a:lnTo>
                      <a:lnTo>
                        <a:pt x="724" y="359"/>
                      </a:lnTo>
                      <a:lnTo>
                        <a:pt x="724" y="360"/>
                      </a:lnTo>
                      <a:lnTo>
                        <a:pt x="723" y="361"/>
                      </a:lnTo>
                      <a:lnTo>
                        <a:pt x="722" y="361"/>
                      </a:lnTo>
                      <a:lnTo>
                        <a:pt x="722" y="362"/>
                      </a:lnTo>
                      <a:lnTo>
                        <a:pt x="721" y="362"/>
                      </a:lnTo>
                      <a:lnTo>
                        <a:pt x="720" y="362"/>
                      </a:lnTo>
                      <a:lnTo>
                        <a:pt x="720" y="363"/>
                      </a:lnTo>
                      <a:lnTo>
                        <a:pt x="718" y="363"/>
                      </a:lnTo>
                      <a:lnTo>
                        <a:pt x="718" y="364"/>
                      </a:lnTo>
                      <a:lnTo>
                        <a:pt x="718" y="365"/>
                      </a:lnTo>
                      <a:lnTo>
                        <a:pt x="718" y="366"/>
                      </a:lnTo>
                      <a:lnTo>
                        <a:pt x="717" y="366"/>
                      </a:lnTo>
                      <a:lnTo>
                        <a:pt x="716" y="367"/>
                      </a:lnTo>
                      <a:lnTo>
                        <a:pt x="715" y="367"/>
                      </a:lnTo>
                      <a:lnTo>
                        <a:pt x="714" y="368"/>
                      </a:lnTo>
                      <a:lnTo>
                        <a:pt x="714" y="369"/>
                      </a:lnTo>
                      <a:lnTo>
                        <a:pt x="713" y="368"/>
                      </a:lnTo>
                      <a:lnTo>
                        <a:pt x="713" y="369"/>
                      </a:lnTo>
                      <a:lnTo>
                        <a:pt x="712" y="369"/>
                      </a:lnTo>
                      <a:lnTo>
                        <a:pt x="713" y="369"/>
                      </a:lnTo>
                      <a:lnTo>
                        <a:pt x="713" y="370"/>
                      </a:lnTo>
                      <a:lnTo>
                        <a:pt x="712" y="370"/>
                      </a:lnTo>
                      <a:lnTo>
                        <a:pt x="712" y="371"/>
                      </a:lnTo>
                      <a:lnTo>
                        <a:pt x="711" y="372"/>
                      </a:lnTo>
                      <a:lnTo>
                        <a:pt x="710" y="372"/>
                      </a:lnTo>
                      <a:lnTo>
                        <a:pt x="711" y="372"/>
                      </a:lnTo>
                      <a:lnTo>
                        <a:pt x="710" y="373"/>
                      </a:lnTo>
                      <a:lnTo>
                        <a:pt x="709" y="374"/>
                      </a:lnTo>
                      <a:lnTo>
                        <a:pt x="708" y="374"/>
                      </a:lnTo>
                      <a:lnTo>
                        <a:pt x="708" y="375"/>
                      </a:lnTo>
                      <a:lnTo>
                        <a:pt x="707" y="375"/>
                      </a:lnTo>
                      <a:lnTo>
                        <a:pt x="706" y="375"/>
                      </a:lnTo>
                      <a:lnTo>
                        <a:pt x="706" y="376"/>
                      </a:lnTo>
                      <a:lnTo>
                        <a:pt x="707" y="376"/>
                      </a:lnTo>
                      <a:lnTo>
                        <a:pt x="706" y="376"/>
                      </a:lnTo>
                      <a:lnTo>
                        <a:pt x="706" y="377"/>
                      </a:lnTo>
                      <a:lnTo>
                        <a:pt x="705" y="377"/>
                      </a:lnTo>
                      <a:lnTo>
                        <a:pt x="706" y="378"/>
                      </a:lnTo>
                      <a:lnTo>
                        <a:pt x="705" y="378"/>
                      </a:lnTo>
                      <a:lnTo>
                        <a:pt x="704" y="378"/>
                      </a:lnTo>
                      <a:lnTo>
                        <a:pt x="704" y="379"/>
                      </a:lnTo>
                      <a:lnTo>
                        <a:pt x="704" y="380"/>
                      </a:lnTo>
                      <a:lnTo>
                        <a:pt x="704" y="381"/>
                      </a:lnTo>
                      <a:lnTo>
                        <a:pt x="704" y="382"/>
                      </a:lnTo>
                      <a:lnTo>
                        <a:pt x="704" y="383"/>
                      </a:lnTo>
                      <a:lnTo>
                        <a:pt x="704" y="384"/>
                      </a:lnTo>
                      <a:lnTo>
                        <a:pt x="704" y="385"/>
                      </a:lnTo>
                      <a:lnTo>
                        <a:pt x="704" y="386"/>
                      </a:lnTo>
                      <a:lnTo>
                        <a:pt x="704" y="387"/>
                      </a:lnTo>
                      <a:lnTo>
                        <a:pt x="703" y="387"/>
                      </a:lnTo>
                      <a:lnTo>
                        <a:pt x="704" y="388"/>
                      </a:lnTo>
                      <a:lnTo>
                        <a:pt x="703" y="388"/>
                      </a:lnTo>
                      <a:lnTo>
                        <a:pt x="703" y="389"/>
                      </a:lnTo>
                      <a:lnTo>
                        <a:pt x="704" y="389"/>
                      </a:lnTo>
                      <a:lnTo>
                        <a:pt x="704" y="390"/>
                      </a:lnTo>
                      <a:lnTo>
                        <a:pt x="704" y="391"/>
                      </a:lnTo>
                      <a:lnTo>
                        <a:pt x="703" y="391"/>
                      </a:lnTo>
                      <a:lnTo>
                        <a:pt x="704" y="392"/>
                      </a:lnTo>
                      <a:lnTo>
                        <a:pt x="704" y="393"/>
                      </a:lnTo>
                      <a:lnTo>
                        <a:pt x="704" y="394"/>
                      </a:lnTo>
                      <a:lnTo>
                        <a:pt x="704" y="395"/>
                      </a:lnTo>
                      <a:lnTo>
                        <a:pt x="705" y="395"/>
                      </a:lnTo>
                      <a:lnTo>
                        <a:pt x="704" y="396"/>
                      </a:lnTo>
                      <a:lnTo>
                        <a:pt x="704" y="397"/>
                      </a:lnTo>
                      <a:lnTo>
                        <a:pt x="705" y="397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400"/>
                      </a:lnTo>
                      <a:lnTo>
                        <a:pt x="706" y="400"/>
                      </a:lnTo>
                      <a:lnTo>
                        <a:pt x="706" y="401"/>
                      </a:lnTo>
                      <a:lnTo>
                        <a:pt x="705" y="400"/>
                      </a:lnTo>
                      <a:lnTo>
                        <a:pt x="705" y="401"/>
                      </a:lnTo>
                      <a:lnTo>
                        <a:pt x="706" y="401"/>
                      </a:lnTo>
                      <a:lnTo>
                        <a:pt x="705" y="402"/>
                      </a:lnTo>
                      <a:lnTo>
                        <a:pt x="706" y="402"/>
                      </a:lnTo>
                      <a:lnTo>
                        <a:pt x="706" y="403"/>
                      </a:lnTo>
                      <a:lnTo>
                        <a:pt x="705" y="403"/>
                      </a:lnTo>
                      <a:lnTo>
                        <a:pt x="706" y="404"/>
                      </a:lnTo>
                      <a:lnTo>
                        <a:pt x="705" y="404"/>
                      </a:lnTo>
                      <a:lnTo>
                        <a:pt x="705" y="405"/>
                      </a:lnTo>
                      <a:lnTo>
                        <a:pt x="705" y="404"/>
                      </a:lnTo>
                      <a:lnTo>
                        <a:pt x="706" y="405"/>
                      </a:lnTo>
                      <a:lnTo>
                        <a:pt x="706" y="406"/>
                      </a:lnTo>
                      <a:lnTo>
                        <a:pt x="706" y="407"/>
                      </a:lnTo>
                      <a:lnTo>
                        <a:pt x="706" y="406"/>
                      </a:lnTo>
                      <a:lnTo>
                        <a:pt x="707" y="406"/>
                      </a:lnTo>
                      <a:lnTo>
                        <a:pt x="706" y="407"/>
                      </a:lnTo>
                      <a:lnTo>
                        <a:pt x="707" y="407"/>
                      </a:lnTo>
                      <a:lnTo>
                        <a:pt x="708" y="407"/>
                      </a:lnTo>
                      <a:lnTo>
                        <a:pt x="707" y="408"/>
                      </a:lnTo>
                      <a:lnTo>
                        <a:pt x="708" y="408"/>
                      </a:lnTo>
                      <a:lnTo>
                        <a:pt x="708" y="409"/>
                      </a:lnTo>
                      <a:lnTo>
                        <a:pt x="708" y="410"/>
                      </a:lnTo>
                      <a:lnTo>
                        <a:pt x="709" y="410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1" y="411"/>
                      </a:lnTo>
                      <a:lnTo>
                        <a:pt x="711" y="410"/>
                      </a:lnTo>
                      <a:lnTo>
                        <a:pt x="712" y="410"/>
                      </a:lnTo>
                      <a:lnTo>
                        <a:pt x="712" y="411"/>
                      </a:lnTo>
                      <a:lnTo>
                        <a:pt x="713" y="411"/>
                      </a:lnTo>
                      <a:lnTo>
                        <a:pt x="714" y="411"/>
                      </a:lnTo>
                      <a:lnTo>
                        <a:pt x="714" y="410"/>
                      </a:lnTo>
                      <a:lnTo>
                        <a:pt x="715" y="410"/>
                      </a:lnTo>
                      <a:lnTo>
                        <a:pt x="715" y="411"/>
                      </a:lnTo>
                      <a:lnTo>
                        <a:pt x="716" y="411"/>
                      </a:lnTo>
                      <a:lnTo>
                        <a:pt x="716" y="412"/>
                      </a:lnTo>
                      <a:lnTo>
                        <a:pt x="717" y="412"/>
                      </a:lnTo>
                      <a:lnTo>
                        <a:pt x="717" y="413"/>
                      </a:lnTo>
                      <a:lnTo>
                        <a:pt x="718" y="413"/>
                      </a:lnTo>
                      <a:lnTo>
                        <a:pt x="717" y="414"/>
                      </a:lnTo>
                      <a:lnTo>
                        <a:pt x="717" y="415"/>
                      </a:lnTo>
                      <a:lnTo>
                        <a:pt x="718" y="415"/>
                      </a:lnTo>
                      <a:lnTo>
                        <a:pt x="718" y="416"/>
                      </a:lnTo>
                      <a:lnTo>
                        <a:pt x="718" y="417"/>
                      </a:lnTo>
                      <a:lnTo>
                        <a:pt x="717" y="417"/>
                      </a:lnTo>
                      <a:lnTo>
                        <a:pt x="718" y="418"/>
                      </a:lnTo>
                      <a:lnTo>
                        <a:pt x="719" y="418"/>
                      </a:lnTo>
                      <a:lnTo>
                        <a:pt x="719" y="419"/>
                      </a:lnTo>
                      <a:lnTo>
                        <a:pt x="719" y="420"/>
                      </a:lnTo>
                      <a:lnTo>
                        <a:pt x="719" y="421"/>
                      </a:lnTo>
                      <a:lnTo>
                        <a:pt x="718" y="421"/>
                      </a:lnTo>
                      <a:lnTo>
                        <a:pt x="719" y="421"/>
                      </a:lnTo>
                      <a:lnTo>
                        <a:pt x="719" y="422"/>
                      </a:lnTo>
                      <a:lnTo>
                        <a:pt x="719" y="423"/>
                      </a:lnTo>
                      <a:lnTo>
                        <a:pt x="718" y="424"/>
                      </a:lnTo>
                      <a:lnTo>
                        <a:pt x="718" y="425"/>
                      </a:lnTo>
                      <a:lnTo>
                        <a:pt x="719" y="425"/>
                      </a:lnTo>
                      <a:lnTo>
                        <a:pt x="719" y="426"/>
                      </a:lnTo>
                      <a:lnTo>
                        <a:pt x="720" y="427"/>
                      </a:lnTo>
                      <a:lnTo>
                        <a:pt x="720" y="428"/>
                      </a:lnTo>
                      <a:lnTo>
                        <a:pt x="721" y="428"/>
                      </a:lnTo>
                      <a:lnTo>
                        <a:pt x="721" y="429"/>
                      </a:lnTo>
                      <a:lnTo>
                        <a:pt x="722" y="430"/>
                      </a:lnTo>
                      <a:lnTo>
                        <a:pt x="723" y="430"/>
                      </a:lnTo>
                      <a:lnTo>
                        <a:pt x="724" y="430"/>
                      </a:lnTo>
                      <a:lnTo>
                        <a:pt x="724" y="431"/>
                      </a:lnTo>
                      <a:lnTo>
                        <a:pt x="724" y="432"/>
                      </a:lnTo>
                      <a:lnTo>
                        <a:pt x="725" y="432"/>
                      </a:lnTo>
                      <a:lnTo>
                        <a:pt x="726" y="434"/>
                      </a:lnTo>
                      <a:lnTo>
                        <a:pt x="726" y="435"/>
                      </a:lnTo>
                      <a:lnTo>
                        <a:pt x="726" y="437"/>
                      </a:lnTo>
                      <a:lnTo>
                        <a:pt x="726" y="439"/>
                      </a:lnTo>
                      <a:lnTo>
                        <a:pt x="726" y="440"/>
                      </a:lnTo>
                      <a:lnTo>
                        <a:pt x="725" y="441"/>
                      </a:lnTo>
                      <a:lnTo>
                        <a:pt x="726" y="443"/>
                      </a:lnTo>
                      <a:lnTo>
                        <a:pt x="726" y="444"/>
                      </a:lnTo>
                      <a:lnTo>
                        <a:pt x="726" y="445"/>
                      </a:lnTo>
                      <a:lnTo>
                        <a:pt x="727" y="446"/>
                      </a:lnTo>
                      <a:lnTo>
                        <a:pt x="727" y="447"/>
                      </a:lnTo>
                      <a:lnTo>
                        <a:pt x="727" y="448"/>
                      </a:lnTo>
                      <a:lnTo>
                        <a:pt x="728" y="448"/>
                      </a:lnTo>
                      <a:lnTo>
                        <a:pt x="739" y="458"/>
                      </a:lnTo>
                      <a:lnTo>
                        <a:pt x="738" y="458"/>
                      </a:lnTo>
                      <a:lnTo>
                        <a:pt x="738" y="459"/>
                      </a:lnTo>
                      <a:lnTo>
                        <a:pt x="737" y="459"/>
                      </a:lnTo>
                      <a:lnTo>
                        <a:pt x="737" y="460"/>
                      </a:lnTo>
                      <a:lnTo>
                        <a:pt x="736" y="460"/>
                      </a:lnTo>
                      <a:lnTo>
                        <a:pt x="736" y="461"/>
                      </a:lnTo>
                      <a:lnTo>
                        <a:pt x="735" y="461"/>
                      </a:lnTo>
                      <a:lnTo>
                        <a:pt x="735" y="462"/>
                      </a:lnTo>
                      <a:lnTo>
                        <a:pt x="735" y="463"/>
                      </a:lnTo>
                      <a:lnTo>
                        <a:pt x="734" y="463"/>
                      </a:lnTo>
                      <a:lnTo>
                        <a:pt x="734" y="464"/>
                      </a:lnTo>
                      <a:lnTo>
                        <a:pt x="733" y="464"/>
                      </a:lnTo>
                      <a:lnTo>
                        <a:pt x="733" y="465"/>
                      </a:lnTo>
                      <a:lnTo>
                        <a:pt x="732" y="467"/>
                      </a:lnTo>
                      <a:lnTo>
                        <a:pt x="732" y="468"/>
                      </a:lnTo>
                      <a:lnTo>
                        <a:pt x="733" y="468"/>
                      </a:lnTo>
                      <a:lnTo>
                        <a:pt x="732" y="469"/>
                      </a:lnTo>
                      <a:lnTo>
                        <a:pt x="732" y="470"/>
                      </a:lnTo>
                      <a:lnTo>
                        <a:pt x="732" y="471"/>
                      </a:lnTo>
                      <a:lnTo>
                        <a:pt x="732" y="472"/>
                      </a:lnTo>
                      <a:lnTo>
                        <a:pt x="731" y="472"/>
                      </a:lnTo>
                      <a:lnTo>
                        <a:pt x="730" y="472"/>
                      </a:lnTo>
                      <a:lnTo>
                        <a:pt x="730" y="473"/>
                      </a:lnTo>
                      <a:lnTo>
                        <a:pt x="728" y="472"/>
                      </a:lnTo>
                      <a:lnTo>
                        <a:pt x="727" y="472"/>
                      </a:lnTo>
                      <a:lnTo>
                        <a:pt x="726" y="472"/>
                      </a:lnTo>
                      <a:lnTo>
                        <a:pt x="725" y="472"/>
                      </a:lnTo>
                      <a:lnTo>
                        <a:pt x="724" y="472"/>
                      </a:lnTo>
                      <a:lnTo>
                        <a:pt x="724" y="473"/>
                      </a:lnTo>
                      <a:lnTo>
                        <a:pt x="723" y="473"/>
                      </a:lnTo>
                      <a:lnTo>
                        <a:pt x="723" y="474"/>
                      </a:lnTo>
                      <a:lnTo>
                        <a:pt x="721" y="474"/>
                      </a:lnTo>
                      <a:lnTo>
                        <a:pt x="720" y="475"/>
                      </a:lnTo>
                      <a:lnTo>
                        <a:pt x="720" y="476"/>
                      </a:lnTo>
                      <a:lnTo>
                        <a:pt x="719" y="477"/>
                      </a:lnTo>
                      <a:lnTo>
                        <a:pt x="719" y="478"/>
                      </a:lnTo>
                      <a:lnTo>
                        <a:pt x="718" y="478"/>
                      </a:lnTo>
                      <a:lnTo>
                        <a:pt x="717" y="478"/>
                      </a:lnTo>
                      <a:lnTo>
                        <a:pt x="716" y="478"/>
                      </a:lnTo>
                      <a:lnTo>
                        <a:pt x="715" y="479"/>
                      </a:lnTo>
                      <a:lnTo>
                        <a:pt x="714" y="480"/>
                      </a:lnTo>
                      <a:lnTo>
                        <a:pt x="713" y="481"/>
                      </a:lnTo>
                      <a:lnTo>
                        <a:pt x="713" y="482"/>
                      </a:lnTo>
                      <a:lnTo>
                        <a:pt x="713" y="483"/>
                      </a:lnTo>
                      <a:lnTo>
                        <a:pt x="713" y="484"/>
                      </a:lnTo>
                      <a:lnTo>
                        <a:pt x="712" y="485"/>
                      </a:lnTo>
                      <a:lnTo>
                        <a:pt x="711" y="485"/>
                      </a:lnTo>
                      <a:lnTo>
                        <a:pt x="710" y="486"/>
                      </a:lnTo>
                      <a:lnTo>
                        <a:pt x="709" y="486"/>
                      </a:lnTo>
                      <a:lnTo>
                        <a:pt x="709" y="487"/>
                      </a:lnTo>
                      <a:lnTo>
                        <a:pt x="710" y="488"/>
                      </a:lnTo>
                      <a:lnTo>
                        <a:pt x="710" y="489"/>
                      </a:lnTo>
                      <a:lnTo>
                        <a:pt x="709" y="490"/>
                      </a:lnTo>
                      <a:lnTo>
                        <a:pt x="708" y="491"/>
                      </a:lnTo>
                      <a:lnTo>
                        <a:pt x="708" y="492"/>
                      </a:lnTo>
                      <a:lnTo>
                        <a:pt x="708" y="493"/>
                      </a:lnTo>
                      <a:lnTo>
                        <a:pt x="708" y="494"/>
                      </a:lnTo>
                      <a:lnTo>
                        <a:pt x="708" y="495"/>
                      </a:lnTo>
                      <a:lnTo>
                        <a:pt x="708" y="496"/>
                      </a:lnTo>
                      <a:lnTo>
                        <a:pt x="707" y="497"/>
                      </a:lnTo>
                      <a:lnTo>
                        <a:pt x="706" y="499"/>
                      </a:lnTo>
                      <a:lnTo>
                        <a:pt x="706" y="500"/>
                      </a:lnTo>
                      <a:lnTo>
                        <a:pt x="707" y="500"/>
                      </a:lnTo>
                      <a:lnTo>
                        <a:pt x="708" y="502"/>
                      </a:lnTo>
                      <a:lnTo>
                        <a:pt x="708" y="503"/>
                      </a:lnTo>
                      <a:lnTo>
                        <a:pt x="708" y="504"/>
                      </a:lnTo>
                      <a:lnTo>
                        <a:pt x="708" y="506"/>
                      </a:lnTo>
                      <a:lnTo>
                        <a:pt x="707" y="508"/>
                      </a:lnTo>
                      <a:lnTo>
                        <a:pt x="707" y="509"/>
                      </a:lnTo>
                      <a:lnTo>
                        <a:pt x="707" y="510"/>
                      </a:lnTo>
                      <a:lnTo>
                        <a:pt x="708" y="514"/>
                      </a:lnTo>
                      <a:lnTo>
                        <a:pt x="708" y="515"/>
                      </a:lnTo>
                      <a:lnTo>
                        <a:pt x="707" y="516"/>
                      </a:lnTo>
                      <a:lnTo>
                        <a:pt x="707" y="517"/>
                      </a:lnTo>
                      <a:lnTo>
                        <a:pt x="705" y="518"/>
                      </a:lnTo>
                      <a:lnTo>
                        <a:pt x="705" y="519"/>
                      </a:lnTo>
                      <a:lnTo>
                        <a:pt x="705" y="520"/>
                      </a:lnTo>
                      <a:lnTo>
                        <a:pt x="704" y="522"/>
                      </a:lnTo>
                      <a:lnTo>
                        <a:pt x="704" y="523"/>
                      </a:lnTo>
                      <a:lnTo>
                        <a:pt x="703" y="523"/>
                      </a:lnTo>
                      <a:lnTo>
                        <a:pt x="702" y="523"/>
                      </a:lnTo>
                      <a:lnTo>
                        <a:pt x="702" y="524"/>
                      </a:lnTo>
                      <a:lnTo>
                        <a:pt x="701" y="524"/>
                      </a:lnTo>
                      <a:lnTo>
                        <a:pt x="700" y="524"/>
                      </a:lnTo>
                      <a:lnTo>
                        <a:pt x="699" y="524"/>
                      </a:lnTo>
                      <a:lnTo>
                        <a:pt x="698" y="524"/>
                      </a:lnTo>
                      <a:lnTo>
                        <a:pt x="697" y="524"/>
                      </a:lnTo>
                      <a:lnTo>
                        <a:pt x="696" y="524"/>
                      </a:lnTo>
                      <a:lnTo>
                        <a:pt x="696" y="525"/>
                      </a:lnTo>
                      <a:lnTo>
                        <a:pt x="695" y="526"/>
                      </a:lnTo>
                      <a:lnTo>
                        <a:pt x="695" y="527"/>
                      </a:lnTo>
                      <a:lnTo>
                        <a:pt x="694" y="528"/>
                      </a:lnTo>
                      <a:lnTo>
                        <a:pt x="694" y="529"/>
                      </a:lnTo>
                      <a:lnTo>
                        <a:pt x="694" y="530"/>
                      </a:lnTo>
                      <a:lnTo>
                        <a:pt x="693" y="530"/>
                      </a:lnTo>
                      <a:lnTo>
                        <a:pt x="693" y="531"/>
                      </a:lnTo>
                      <a:lnTo>
                        <a:pt x="692" y="531"/>
                      </a:lnTo>
                      <a:lnTo>
                        <a:pt x="691" y="531"/>
                      </a:lnTo>
                      <a:lnTo>
                        <a:pt x="691" y="532"/>
                      </a:lnTo>
                      <a:lnTo>
                        <a:pt x="690" y="532"/>
                      </a:lnTo>
                      <a:lnTo>
                        <a:pt x="690" y="533"/>
                      </a:lnTo>
                      <a:lnTo>
                        <a:pt x="689" y="534"/>
                      </a:lnTo>
                      <a:lnTo>
                        <a:pt x="689" y="535"/>
                      </a:lnTo>
                      <a:lnTo>
                        <a:pt x="688" y="535"/>
                      </a:lnTo>
                      <a:lnTo>
                        <a:pt x="688" y="536"/>
                      </a:lnTo>
                      <a:lnTo>
                        <a:pt x="687" y="536"/>
                      </a:lnTo>
                      <a:lnTo>
                        <a:pt x="686" y="536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8"/>
                      </a:lnTo>
                      <a:lnTo>
                        <a:pt x="687" y="538"/>
                      </a:lnTo>
                      <a:lnTo>
                        <a:pt x="687" y="539"/>
                      </a:lnTo>
                      <a:lnTo>
                        <a:pt x="687" y="540"/>
                      </a:lnTo>
                      <a:lnTo>
                        <a:pt x="687" y="541"/>
                      </a:lnTo>
                      <a:lnTo>
                        <a:pt x="687" y="542"/>
                      </a:lnTo>
                      <a:lnTo>
                        <a:pt x="688" y="542"/>
                      </a:lnTo>
                      <a:lnTo>
                        <a:pt x="688" y="543"/>
                      </a:lnTo>
                      <a:lnTo>
                        <a:pt x="687" y="543"/>
                      </a:lnTo>
                      <a:lnTo>
                        <a:pt x="687" y="544"/>
                      </a:lnTo>
                      <a:lnTo>
                        <a:pt x="686" y="545"/>
                      </a:lnTo>
                      <a:lnTo>
                        <a:pt x="687" y="545"/>
                      </a:lnTo>
                      <a:lnTo>
                        <a:pt x="686" y="545"/>
                      </a:lnTo>
                      <a:lnTo>
                        <a:pt x="685" y="546"/>
                      </a:lnTo>
                      <a:lnTo>
                        <a:pt x="684" y="546"/>
                      </a:lnTo>
                      <a:lnTo>
                        <a:pt x="684" y="547"/>
                      </a:lnTo>
                      <a:lnTo>
                        <a:pt x="684" y="548"/>
                      </a:lnTo>
                      <a:lnTo>
                        <a:pt x="684" y="549"/>
                      </a:lnTo>
                      <a:lnTo>
                        <a:pt x="683" y="549"/>
                      </a:lnTo>
                      <a:lnTo>
                        <a:pt x="683" y="550"/>
                      </a:lnTo>
                      <a:lnTo>
                        <a:pt x="682" y="551"/>
                      </a:lnTo>
                      <a:lnTo>
                        <a:pt x="682" y="552"/>
                      </a:lnTo>
                      <a:lnTo>
                        <a:pt x="682" y="553"/>
                      </a:lnTo>
                      <a:lnTo>
                        <a:pt x="682" y="554"/>
                      </a:lnTo>
                      <a:lnTo>
                        <a:pt x="681" y="555"/>
                      </a:lnTo>
                      <a:lnTo>
                        <a:pt x="681" y="556"/>
                      </a:lnTo>
                      <a:lnTo>
                        <a:pt x="680" y="556"/>
                      </a:lnTo>
                      <a:lnTo>
                        <a:pt x="679" y="557"/>
                      </a:lnTo>
                      <a:lnTo>
                        <a:pt x="680" y="558"/>
                      </a:lnTo>
                      <a:lnTo>
                        <a:pt x="679" y="558"/>
                      </a:lnTo>
                      <a:lnTo>
                        <a:pt x="678" y="559"/>
                      </a:lnTo>
                      <a:lnTo>
                        <a:pt x="678" y="560"/>
                      </a:lnTo>
                      <a:lnTo>
                        <a:pt x="678" y="561"/>
                      </a:lnTo>
                      <a:lnTo>
                        <a:pt x="677" y="561"/>
                      </a:lnTo>
                      <a:lnTo>
                        <a:pt x="677" y="562"/>
                      </a:lnTo>
                      <a:lnTo>
                        <a:pt x="678" y="563"/>
                      </a:lnTo>
                      <a:lnTo>
                        <a:pt x="678" y="564"/>
                      </a:lnTo>
                      <a:lnTo>
                        <a:pt x="677" y="564"/>
                      </a:lnTo>
                      <a:lnTo>
                        <a:pt x="677" y="565"/>
                      </a:lnTo>
                      <a:lnTo>
                        <a:pt x="678" y="565"/>
                      </a:lnTo>
                      <a:lnTo>
                        <a:pt x="677" y="566"/>
                      </a:lnTo>
                      <a:lnTo>
                        <a:pt x="677" y="567"/>
                      </a:lnTo>
                      <a:lnTo>
                        <a:pt x="677" y="568"/>
                      </a:lnTo>
                      <a:lnTo>
                        <a:pt x="677" y="569"/>
                      </a:lnTo>
                      <a:lnTo>
                        <a:pt x="677" y="570"/>
                      </a:lnTo>
                      <a:lnTo>
                        <a:pt x="677" y="571"/>
                      </a:lnTo>
                      <a:lnTo>
                        <a:pt x="676" y="572"/>
                      </a:lnTo>
                      <a:lnTo>
                        <a:pt x="677" y="572"/>
                      </a:lnTo>
                      <a:lnTo>
                        <a:pt x="676" y="573"/>
                      </a:lnTo>
                      <a:lnTo>
                        <a:pt x="677" y="573"/>
                      </a:lnTo>
                      <a:lnTo>
                        <a:pt x="676" y="573"/>
                      </a:lnTo>
                      <a:lnTo>
                        <a:pt x="676" y="574"/>
                      </a:lnTo>
                      <a:lnTo>
                        <a:pt x="676" y="575"/>
                      </a:lnTo>
                      <a:lnTo>
                        <a:pt x="675" y="575"/>
                      </a:lnTo>
                      <a:lnTo>
                        <a:pt x="674" y="576"/>
                      </a:lnTo>
                      <a:lnTo>
                        <a:pt x="673" y="576"/>
                      </a:lnTo>
                      <a:lnTo>
                        <a:pt x="673" y="577"/>
                      </a:lnTo>
                      <a:lnTo>
                        <a:pt x="672" y="578"/>
                      </a:lnTo>
                      <a:lnTo>
                        <a:pt x="671" y="578"/>
                      </a:lnTo>
                      <a:lnTo>
                        <a:pt x="671" y="579"/>
                      </a:lnTo>
                      <a:lnTo>
                        <a:pt x="670" y="579"/>
                      </a:lnTo>
                      <a:lnTo>
                        <a:pt x="669" y="580"/>
                      </a:lnTo>
                      <a:lnTo>
                        <a:pt x="668" y="579"/>
                      </a:lnTo>
                      <a:lnTo>
                        <a:pt x="667" y="579"/>
                      </a:lnTo>
                      <a:lnTo>
                        <a:pt x="666" y="579"/>
                      </a:lnTo>
                      <a:lnTo>
                        <a:pt x="666" y="580"/>
                      </a:lnTo>
                      <a:lnTo>
                        <a:pt x="665" y="580"/>
                      </a:lnTo>
                      <a:lnTo>
                        <a:pt x="664" y="580"/>
                      </a:lnTo>
                      <a:lnTo>
                        <a:pt x="663" y="581"/>
                      </a:lnTo>
                      <a:lnTo>
                        <a:pt x="662" y="582"/>
                      </a:lnTo>
                      <a:lnTo>
                        <a:pt x="661" y="582"/>
                      </a:lnTo>
                      <a:lnTo>
                        <a:pt x="661" y="583"/>
                      </a:lnTo>
                      <a:lnTo>
                        <a:pt x="661" y="584"/>
                      </a:lnTo>
                      <a:lnTo>
                        <a:pt x="660" y="584"/>
                      </a:lnTo>
                      <a:lnTo>
                        <a:pt x="659" y="584"/>
                      </a:lnTo>
                      <a:lnTo>
                        <a:pt x="659" y="585"/>
                      </a:lnTo>
                      <a:lnTo>
                        <a:pt x="658" y="586"/>
                      </a:lnTo>
                      <a:lnTo>
                        <a:pt x="659" y="586"/>
                      </a:lnTo>
                      <a:lnTo>
                        <a:pt x="658" y="586"/>
                      </a:lnTo>
                      <a:lnTo>
                        <a:pt x="657" y="586"/>
                      </a:lnTo>
                      <a:lnTo>
                        <a:pt x="657" y="587"/>
                      </a:lnTo>
                      <a:lnTo>
                        <a:pt x="656" y="587"/>
                      </a:lnTo>
                      <a:lnTo>
                        <a:pt x="655" y="587"/>
                      </a:lnTo>
                      <a:lnTo>
                        <a:pt x="655" y="588"/>
                      </a:lnTo>
                      <a:lnTo>
                        <a:pt x="654" y="588"/>
                      </a:lnTo>
                      <a:lnTo>
                        <a:pt x="653" y="588"/>
                      </a:lnTo>
                      <a:lnTo>
                        <a:pt x="653" y="587"/>
                      </a:lnTo>
                      <a:lnTo>
                        <a:pt x="652" y="588"/>
                      </a:lnTo>
                      <a:lnTo>
                        <a:pt x="651" y="588"/>
                      </a:lnTo>
                      <a:lnTo>
                        <a:pt x="650" y="588"/>
                      </a:lnTo>
                      <a:lnTo>
                        <a:pt x="650" y="589"/>
                      </a:lnTo>
                      <a:lnTo>
                        <a:pt x="649" y="589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48" y="591"/>
                      </a:lnTo>
                      <a:lnTo>
                        <a:pt x="647" y="591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6" y="593"/>
                      </a:lnTo>
                      <a:lnTo>
                        <a:pt x="645" y="593"/>
                      </a:lnTo>
                      <a:lnTo>
                        <a:pt x="645" y="594"/>
                      </a:lnTo>
                      <a:lnTo>
                        <a:pt x="645" y="595"/>
                      </a:lnTo>
                      <a:lnTo>
                        <a:pt x="644" y="596"/>
                      </a:lnTo>
                      <a:lnTo>
                        <a:pt x="644" y="597"/>
                      </a:lnTo>
                      <a:lnTo>
                        <a:pt x="643" y="597"/>
                      </a:lnTo>
                      <a:lnTo>
                        <a:pt x="644" y="597"/>
                      </a:lnTo>
                      <a:lnTo>
                        <a:pt x="644" y="598"/>
                      </a:lnTo>
                      <a:lnTo>
                        <a:pt x="643" y="598"/>
                      </a:lnTo>
                      <a:lnTo>
                        <a:pt x="643" y="599"/>
                      </a:lnTo>
                      <a:lnTo>
                        <a:pt x="642" y="599"/>
                      </a:lnTo>
                      <a:lnTo>
                        <a:pt x="642" y="600"/>
                      </a:lnTo>
                      <a:lnTo>
                        <a:pt x="642" y="601"/>
                      </a:lnTo>
                      <a:lnTo>
                        <a:pt x="640" y="600"/>
                      </a:lnTo>
                      <a:lnTo>
                        <a:pt x="639" y="600"/>
                      </a:lnTo>
                      <a:lnTo>
                        <a:pt x="638" y="600"/>
                      </a:lnTo>
                      <a:lnTo>
                        <a:pt x="637" y="600"/>
                      </a:lnTo>
                      <a:lnTo>
                        <a:pt x="636" y="600"/>
                      </a:lnTo>
                      <a:lnTo>
                        <a:pt x="636" y="599"/>
                      </a:lnTo>
                      <a:lnTo>
                        <a:pt x="636" y="598"/>
                      </a:lnTo>
                      <a:lnTo>
                        <a:pt x="636" y="597"/>
                      </a:lnTo>
                      <a:lnTo>
                        <a:pt x="635" y="597"/>
                      </a:lnTo>
                      <a:lnTo>
                        <a:pt x="634" y="597"/>
                      </a:lnTo>
                      <a:lnTo>
                        <a:pt x="633" y="597"/>
                      </a:lnTo>
                      <a:lnTo>
                        <a:pt x="632" y="597"/>
                      </a:lnTo>
                      <a:lnTo>
                        <a:pt x="632" y="595"/>
                      </a:lnTo>
                      <a:lnTo>
                        <a:pt x="631" y="595"/>
                      </a:lnTo>
                      <a:lnTo>
                        <a:pt x="630" y="594"/>
                      </a:lnTo>
                      <a:lnTo>
                        <a:pt x="629" y="594"/>
                      </a:lnTo>
                      <a:lnTo>
                        <a:pt x="628" y="594"/>
                      </a:lnTo>
                      <a:lnTo>
                        <a:pt x="627" y="594"/>
                      </a:lnTo>
                      <a:lnTo>
                        <a:pt x="625" y="593"/>
                      </a:lnTo>
                      <a:lnTo>
                        <a:pt x="624" y="592"/>
                      </a:lnTo>
                      <a:lnTo>
                        <a:pt x="624" y="591"/>
                      </a:lnTo>
                      <a:lnTo>
                        <a:pt x="623" y="590"/>
                      </a:lnTo>
                      <a:lnTo>
                        <a:pt x="622" y="590"/>
                      </a:lnTo>
                      <a:lnTo>
                        <a:pt x="622" y="589"/>
                      </a:lnTo>
                      <a:lnTo>
                        <a:pt x="620" y="588"/>
                      </a:lnTo>
                      <a:lnTo>
                        <a:pt x="620" y="586"/>
                      </a:lnTo>
                      <a:lnTo>
                        <a:pt x="621" y="586"/>
                      </a:lnTo>
                      <a:lnTo>
                        <a:pt x="621" y="585"/>
                      </a:lnTo>
                      <a:lnTo>
                        <a:pt x="620" y="585"/>
                      </a:lnTo>
                      <a:lnTo>
                        <a:pt x="619" y="585"/>
                      </a:lnTo>
                      <a:lnTo>
                        <a:pt x="618" y="586"/>
                      </a:lnTo>
                      <a:lnTo>
                        <a:pt x="617" y="586"/>
                      </a:lnTo>
                      <a:lnTo>
                        <a:pt x="616" y="585"/>
                      </a:lnTo>
                      <a:lnTo>
                        <a:pt x="616" y="584"/>
                      </a:lnTo>
                      <a:lnTo>
                        <a:pt x="615" y="584"/>
                      </a:lnTo>
                      <a:lnTo>
                        <a:pt x="615" y="585"/>
                      </a:lnTo>
                      <a:lnTo>
                        <a:pt x="614" y="585"/>
                      </a:lnTo>
                      <a:lnTo>
                        <a:pt x="614" y="586"/>
                      </a:lnTo>
                      <a:lnTo>
                        <a:pt x="613" y="586"/>
                      </a:lnTo>
                      <a:lnTo>
                        <a:pt x="612" y="586"/>
                      </a:lnTo>
                      <a:lnTo>
                        <a:pt x="611" y="584"/>
                      </a:lnTo>
                      <a:lnTo>
                        <a:pt x="611" y="583"/>
                      </a:lnTo>
                      <a:lnTo>
                        <a:pt x="612" y="583"/>
                      </a:lnTo>
                      <a:lnTo>
                        <a:pt x="612" y="584"/>
                      </a:lnTo>
                      <a:lnTo>
                        <a:pt x="612" y="583"/>
                      </a:lnTo>
                      <a:lnTo>
                        <a:pt x="612" y="582"/>
                      </a:lnTo>
                      <a:lnTo>
                        <a:pt x="611" y="582"/>
                      </a:lnTo>
                      <a:lnTo>
                        <a:pt x="611" y="581"/>
                      </a:lnTo>
                      <a:lnTo>
                        <a:pt x="612" y="581"/>
                      </a:lnTo>
                      <a:lnTo>
                        <a:pt x="612" y="580"/>
                      </a:lnTo>
                      <a:lnTo>
                        <a:pt x="613" y="581"/>
                      </a:lnTo>
                      <a:lnTo>
                        <a:pt x="613" y="580"/>
                      </a:lnTo>
                      <a:lnTo>
                        <a:pt x="612" y="580"/>
                      </a:lnTo>
                      <a:lnTo>
                        <a:pt x="611" y="580"/>
                      </a:lnTo>
                      <a:lnTo>
                        <a:pt x="611" y="579"/>
                      </a:lnTo>
                      <a:lnTo>
                        <a:pt x="610" y="579"/>
                      </a:lnTo>
                      <a:lnTo>
                        <a:pt x="609" y="579"/>
                      </a:lnTo>
                      <a:lnTo>
                        <a:pt x="608" y="579"/>
                      </a:lnTo>
                      <a:lnTo>
                        <a:pt x="607" y="579"/>
                      </a:lnTo>
                      <a:lnTo>
                        <a:pt x="607" y="580"/>
                      </a:lnTo>
                      <a:lnTo>
                        <a:pt x="609" y="580"/>
                      </a:lnTo>
                      <a:lnTo>
                        <a:pt x="609" y="581"/>
                      </a:lnTo>
                      <a:lnTo>
                        <a:pt x="608" y="581"/>
                      </a:lnTo>
                      <a:lnTo>
                        <a:pt x="607" y="582"/>
                      </a:lnTo>
                      <a:lnTo>
                        <a:pt x="606" y="582"/>
                      </a:lnTo>
                      <a:lnTo>
                        <a:pt x="606" y="581"/>
                      </a:lnTo>
                      <a:lnTo>
                        <a:pt x="605" y="581"/>
                      </a:lnTo>
                      <a:lnTo>
                        <a:pt x="604" y="580"/>
                      </a:lnTo>
                      <a:lnTo>
                        <a:pt x="603" y="580"/>
                      </a:lnTo>
                      <a:lnTo>
                        <a:pt x="602" y="580"/>
                      </a:lnTo>
                      <a:lnTo>
                        <a:pt x="602" y="581"/>
                      </a:lnTo>
                      <a:lnTo>
                        <a:pt x="602" y="582"/>
                      </a:lnTo>
                      <a:lnTo>
                        <a:pt x="602" y="583"/>
                      </a:lnTo>
                      <a:lnTo>
                        <a:pt x="602" y="584"/>
                      </a:lnTo>
                      <a:lnTo>
                        <a:pt x="601" y="584"/>
                      </a:lnTo>
                      <a:lnTo>
                        <a:pt x="600" y="583"/>
                      </a:lnTo>
                      <a:lnTo>
                        <a:pt x="599" y="583"/>
                      </a:lnTo>
                      <a:lnTo>
                        <a:pt x="598" y="584"/>
                      </a:lnTo>
                      <a:lnTo>
                        <a:pt x="598" y="583"/>
                      </a:lnTo>
                      <a:lnTo>
                        <a:pt x="598" y="582"/>
                      </a:lnTo>
                      <a:lnTo>
                        <a:pt x="597" y="582"/>
                      </a:lnTo>
                      <a:lnTo>
                        <a:pt x="597" y="584"/>
                      </a:lnTo>
                      <a:lnTo>
                        <a:pt x="596" y="584"/>
                      </a:lnTo>
                      <a:lnTo>
                        <a:pt x="596" y="583"/>
                      </a:lnTo>
                      <a:lnTo>
                        <a:pt x="596" y="582"/>
                      </a:lnTo>
                      <a:lnTo>
                        <a:pt x="595" y="582"/>
                      </a:lnTo>
                      <a:lnTo>
                        <a:pt x="594" y="582"/>
                      </a:lnTo>
                      <a:lnTo>
                        <a:pt x="593" y="582"/>
                      </a:lnTo>
                      <a:lnTo>
                        <a:pt x="594" y="581"/>
                      </a:lnTo>
                      <a:lnTo>
                        <a:pt x="593" y="581"/>
                      </a:lnTo>
                      <a:lnTo>
                        <a:pt x="593" y="582"/>
                      </a:lnTo>
                      <a:lnTo>
                        <a:pt x="593" y="583"/>
                      </a:lnTo>
                      <a:lnTo>
                        <a:pt x="593" y="584"/>
                      </a:lnTo>
                      <a:lnTo>
                        <a:pt x="592" y="584"/>
                      </a:lnTo>
                      <a:lnTo>
                        <a:pt x="591" y="584"/>
                      </a:lnTo>
                      <a:lnTo>
                        <a:pt x="591" y="583"/>
                      </a:lnTo>
                      <a:lnTo>
                        <a:pt x="590" y="584"/>
                      </a:lnTo>
                      <a:lnTo>
                        <a:pt x="589" y="584"/>
                      </a:lnTo>
                      <a:lnTo>
                        <a:pt x="588" y="583"/>
                      </a:lnTo>
                      <a:lnTo>
                        <a:pt x="588" y="582"/>
                      </a:lnTo>
                      <a:lnTo>
                        <a:pt x="587" y="582"/>
                      </a:lnTo>
                      <a:lnTo>
                        <a:pt x="587" y="581"/>
                      </a:lnTo>
                      <a:lnTo>
                        <a:pt x="587" y="580"/>
                      </a:lnTo>
                      <a:lnTo>
                        <a:pt x="585" y="580"/>
                      </a:lnTo>
                      <a:lnTo>
                        <a:pt x="584" y="581"/>
                      </a:lnTo>
                      <a:lnTo>
                        <a:pt x="583" y="581"/>
                      </a:lnTo>
                      <a:lnTo>
                        <a:pt x="583" y="580"/>
                      </a:lnTo>
                      <a:lnTo>
                        <a:pt x="582" y="579"/>
                      </a:lnTo>
                      <a:lnTo>
                        <a:pt x="582" y="578"/>
                      </a:lnTo>
                      <a:lnTo>
                        <a:pt x="581" y="578"/>
                      </a:lnTo>
                      <a:lnTo>
                        <a:pt x="581" y="579"/>
                      </a:lnTo>
                      <a:lnTo>
                        <a:pt x="581" y="580"/>
                      </a:lnTo>
                      <a:lnTo>
                        <a:pt x="581" y="581"/>
                      </a:lnTo>
                      <a:lnTo>
                        <a:pt x="580" y="581"/>
                      </a:lnTo>
                      <a:lnTo>
                        <a:pt x="578" y="581"/>
                      </a:lnTo>
                      <a:lnTo>
                        <a:pt x="577" y="581"/>
                      </a:lnTo>
                      <a:lnTo>
                        <a:pt x="577" y="582"/>
                      </a:lnTo>
                      <a:lnTo>
                        <a:pt x="577" y="583"/>
                      </a:lnTo>
                      <a:lnTo>
                        <a:pt x="576" y="583"/>
                      </a:lnTo>
                      <a:lnTo>
                        <a:pt x="573" y="583"/>
                      </a:lnTo>
                      <a:lnTo>
                        <a:pt x="572" y="583"/>
                      </a:lnTo>
                      <a:lnTo>
                        <a:pt x="571" y="583"/>
                      </a:lnTo>
                      <a:lnTo>
                        <a:pt x="570" y="584"/>
                      </a:lnTo>
                      <a:lnTo>
                        <a:pt x="571" y="585"/>
                      </a:lnTo>
                      <a:lnTo>
                        <a:pt x="570" y="585"/>
                      </a:lnTo>
                      <a:lnTo>
                        <a:pt x="569" y="585"/>
                      </a:lnTo>
                      <a:lnTo>
                        <a:pt x="568" y="586"/>
                      </a:lnTo>
                      <a:lnTo>
                        <a:pt x="565" y="586"/>
                      </a:lnTo>
                      <a:lnTo>
                        <a:pt x="564" y="587"/>
                      </a:lnTo>
                      <a:lnTo>
                        <a:pt x="563" y="586"/>
                      </a:lnTo>
                      <a:lnTo>
                        <a:pt x="561" y="586"/>
                      </a:lnTo>
                      <a:lnTo>
                        <a:pt x="560" y="586"/>
                      </a:lnTo>
                      <a:lnTo>
                        <a:pt x="559" y="585"/>
                      </a:lnTo>
                      <a:lnTo>
                        <a:pt x="558" y="585"/>
                      </a:lnTo>
                      <a:lnTo>
                        <a:pt x="557" y="585"/>
                      </a:lnTo>
                      <a:lnTo>
                        <a:pt x="557" y="584"/>
                      </a:lnTo>
                      <a:lnTo>
                        <a:pt x="555" y="584"/>
                      </a:lnTo>
                      <a:lnTo>
                        <a:pt x="555" y="583"/>
                      </a:lnTo>
                      <a:lnTo>
                        <a:pt x="554" y="583"/>
                      </a:lnTo>
                      <a:lnTo>
                        <a:pt x="553" y="583"/>
                      </a:lnTo>
                      <a:lnTo>
                        <a:pt x="553" y="582"/>
                      </a:lnTo>
                      <a:lnTo>
                        <a:pt x="552" y="582"/>
                      </a:lnTo>
                      <a:lnTo>
                        <a:pt x="552" y="581"/>
                      </a:lnTo>
                      <a:lnTo>
                        <a:pt x="553" y="580"/>
                      </a:lnTo>
                      <a:lnTo>
                        <a:pt x="552" y="580"/>
                      </a:lnTo>
                      <a:lnTo>
                        <a:pt x="552" y="581"/>
                      </a:lnTo>
                      <a:lnTo>
                        <a:pt x="551" y="581"/>
                      </a:lnTo>
                      <a:lnTo>
                        <a:pt x="550" y="581"/>
                      </a:lnTo>
                      <a:lnTo>
                        <a:pt x="549" y="582"/>
                      </a:lnTo>
                      <a:lnTo>
                        <a:pt x="548" y="582"/>
                      </a:lnTo>
                      <a:lnTo>
                        <a:pt x="548" y="581"/>
                      </a:lnTo>
                      <a:lnTo>
                        <a:pt x="547" y="581"/>
                      </a:lnTo>
                      <a:lnTo>
                        <a:pt x="548" y="582"/>
                      </a:lnTo>
                      <a:lnTo>
                        <a:pt x="547" y="582"/>
                      </a:lnTo>
                      <a:lnTo>
                        <a:pt x="546" y="582"/>
                      </a:lnTo>
                      <a:lnTo>
                        <a:pt x="545" y="582"/>
                      </a:lnTo>
                      <a:lnTo>
                        <a:pt x="545" y="583"/>
                      </a:lnTo>
                      <a:lnTo>
                        <a:pt x="544" y="582"/>
                      </a:lnTo>
                      <a:lnTo>
                        <a:pt x="543" y="582"/>
                      </a:lnTo>
                      <a:lnTo>
                        <a:pt x="543" y="581"/>
                      </a:lnTo>
                      <a:lnTo>
                        <a:pt x="542" y="582"/>
                      </a:lnTo>
                      <a:lnTo>
                        <a:pt x="541" y="582"/>
                      </a:lnTo>
                      <a:lnTo>
                        <a:pt x="540" y="581"/>
                      </a:lnTo>
                      <a:lnTo>
                        <a:pt x="540" y="582"/>
                      </a:lnTo>
                      <a:lnTo>
                        <a:pt x="539" y="582"/>
                      </a:lnTo>
                      <a:lnTo>
                        <a:pt x="539" y="583"/>
                      </a:lnTo>
                      <a:lnTo>
                        <a:pt x="538" y="583"/>
                      </a:lnTo>
                      <a:lnTo>
                        <a:pt x="537" y="583"/>
                      </a:lnTo>
                      <a:lnTo>
                        <a:pt x="536" y="583"/>
                      </a:lnTo>
                      <a:lnTo>
                        <a:pt x="537" y="584"/>
                      </a:lnTo>
                      <a:lnTo>
                        <a:pt x="536" y="584"/>
                      </a:lnTo>
                      <a:lnTo>
                        <a:pt x="535" y="584"/>
                      </a:lnTo>
                      <a:lnTo>
                        <a:pt x="535" y="583"/>
                      </a:lnTo>
                      <a:lnTo>
                        <a:pt x="534" y="583"/>
                      </a:lnTo>
                      <a:lnTo>
                        <a:pt x="534" y="584"/>
                      </a:lnTo>
                      <a:lnTo>
                        <a:pt x="534" y="585"/>
                      </a:lnTo>
                      <a:lnTo>
                        <a:pt x="533" y="585"/>
                      </a:lnTo>
                      <a:lnTo>
                        <a:pt x="533" y="584"/>
                      </a:lnTo>
                      <a:lnTo>
                        <a:pt x="532" y="583"/>
                      </a:lnTo>
                      <a:lnTo>
                        <a:pt x="532" y="584"/>
                      </a:lnTo>
                      <a:lnTo>
                        <a:pt x="532" y="585"/>
                      </a:lnTo>
                      <a:lnTo>
                        <a:pt x="531" y="585"/>
                      </a:lnTo>
                      <a:lnTo>
                        <a:pt x="530" y="585"/>
                      </a:lnTo>
                      <a:lnTo>
                        <a:pt x="529" y="584"/>
                      </a:lnTo>
                      <a:lnTo>
                        <a:pt x="528" y="584"/>
                      </a:lnTo>
                      <a:lnTo>
                        <a:pt x="528" y="585"/>
                      </a:lnTo>
                      <a:lnTo>
                        <a:pt x="527" y="585"/>
                      </a:lnTo>
                      <a:lnTo>
                        <a:pt x="526" y="585"/>
                      </a:lnTo>
                      <a:lnTo>
                        <a:pt x="525" y="586"/>
                      </a:lnTo>
                      <a:lnTo>
                        <a:pt x="525" y="585"/>
                      </a:lnTo>
                      <a:lnTo>
                        <a:pt x="525" y="584"/>
                      </a:lnTo>
                      <a:lnTo>
                        <a:pt x="524" y="584"/>
                      </a:lnTo>
                      <a:lnTo>
                        <a:pt x="524" y="585"/>
                      </a:lnTo>
                      <a:lnTo>
                        <a:pt x="523" y="585"/>
                      </a:lnTo>
                      <a:lnTo>
                        <a:pt x="522" y="584"/>
                      </a:lnTo>
                      <a:lnTo>
                        <a:pt x="522" y="582"/>
                      </a:lnTo>
                      <a:lnTo>
                        <a:pt x="521" y="581"/>
                      </a:lnTo>
                      <a:lnTo>
                        <a:pt x="521" y="580"/>
                      </a:lnTo>
                      <a:lnTo>
                        <a:pt x="521" y="579"/>
                      </a:lnTo>
                      <a:lnTo>
                        <a:pt x="521" y="577"/>
                      </a:lnTo>
                      <a:lnTo>
                        <a:pt x="520" y="576"/>
                      </a:lnTo>
                      <a:lnTo>
                        <a:pt x="520" y="575"/>
                      </a:lnTo>
                      <a:lnTo>
                        <a:pt x="520" y="574"/>
                      </a:lnTo>
                      <a:lnTo>
                        <a:pt x="519" y="573"/>
                      </a:lnTo>
                      <a:lnTo>
                        <a:pt x="518" y="574"/>
                      </a:lnTo>
                      <a:lnTo>
                        <a:pt x="517" y="574"/>
                      </a:lnTo>
                      <a:lnTo>
                        <a:pt x="516" y="574"/>
                      </a:lnTo>
                      <a:lnTo>
                        <a:pt x="516" y="573"/>
                      </a:lnTo>
                      <a:lnTo>
                        <a:pt x="516" y="572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3" y="572"/>
                      </a:lnTo>
                      <a:lnTo>
                        <a:pt x="512" y="572"/>
                      </a:lnTo>
                      <a:lnTo>
                        <a:pt x="511" y="571"/>
                      </a:lnTo>
                      <a:lnTo>
                        <a:pt x="512" y="570"/>
                      </a:lnTo>
                      <a:lnTo>
                        <a:pt x="512" y="569"/>
                      </a:lnTo>
                      <a:lnTo>
                        <a:pt x="511" y="570"/>
                      </a:lnTo>
                      <a:lnTo>
                        <a:pt x="511" y="568"/>
                      </a:lnTo>
                      <a:lnTo>
                        <a:pt x="511" y="567"/>
                      </a:lnTo>
                      <a:lnTo>
                        <a:pt x="510" y="567"/>
                      </a:lnTo>
                      <a:lnTo>
                        <a:pt x="509" y="567"/>
                      </a:lnTo>
                      <a:lnTo>
                        <a:pt x="509" y="568"/>
                      </a:lnTo>
                      <a:lnTo>
                        <a:pt x="508" y="568"/>
                      </a:lnTo>
                      <a:lnTo>
                        <a:pt x="508" y="567"/>
                      </a:lnTo>
                      <a:lnTo>
                        <a:pt x="507" y="566"/>
                      </a:lnTo>
                      <a:lnTo>
                        <a:pt x="507" y="565"/>
                      </a:lnTo>
                      <a:lnTo>
                        <a:pt x="507" y="564"/>
                      </a:lnTo>
                      <a:lnTo>
                        <a:pt x="507" y="563"/>
                      </a:lnTo>
                      <a:lnTo>
                        <a:pt x="506" y="563"/>
                      </a:lnTo>
                      <a:lnTo>
                        <a:pt x="506" y="564"/>
                      </a:lnTo>
                      <a:lnTo>
                        <a:pt x="505" y="564"/>
                      </a:lnTo>
                      <a:lnTo>
                        <a:pt x="505" y="563"/>
                      </a:lnTo>
                      <a:lnTo>
                        <a:pt x="504" y="563"/>
                      </a:lnTo>
                      <a:lnTo>
                        <a:pt x="504" y="562"/>
                      </a:lnTo>
                      <a:lnTo>
                        <a:pt x="503" y="562"/>
                      </a:lnTo>
                      <a:lnTo>
                        <a:pt x="503" y="561"/>
                      </a:lnTo>
                      <a:lnTo>
                        <a:pt x="502" y="560"/>
                      </a:lnTo>
                      <a:lnTo>
                        <a:pt x="503" y="560"/>
                      </a:lnTo>
                      <a:lnTo>
                        <a:pt x="502" y="559"/>
                      </a:lnTo>
                      <a:lnTo>
                        <a:pt x="501" y="560"/>
                      </a:lnTo>
                      <a:lnTo>
                        <a:pt x="501" y="559"/>
                      </a:lnTo>
                      <a:lnTo>
                        <a:pt x="500" y="559"/>
                      </a:lnTo>
                      <a:lnTo>
                        <a:pt x="500" y="558"/>
                      </a:lnTo>
                      <a:lnTo>
                        <a:pt x="499" y="558"/>
                      </a:lnTo>
                      <a:lnTo>
                        <a:pt x="498" y="557"/>
                      </a:lnTo>
                      <a:lnTo>
                        <a:pt x="497" y="557"/>
                      </a:lnTo>
                      <a:lnTo>
                        <a:pt x="496" y="556"/>
                      </a:lnTo>
                      <a:lnTo>
                        <a:pt x="497" y="556"/>
                      </a:lnTo>
                      <a:lnTo>
                        <a:pt x="497" y="555"/>
                      </a:lnTo>
                      <a:lnTo>
                        <a:pt x="497" y="554"/>
                      </a:lnTo>
                      <a:lnTo>
                        <a:pt x="497" y="553"/>
                      </a:lnTo>
                      <a:lnTo>
                        <a:pt x="497" y="552"/>
                      </a:lnTo>
                      <a:lnTo>
                        <a:pt x="496" y="551"/>
                      </a:lnTo>
                      <a:lnTo>
                        <a:pt x="496" y="550"/>
                      </a:lnTo>
                      <a:lnTo>
                        <a:pt x="496" y="549"/>
                      </a:lnTo>
                      <a:lnTo>
                        <a:pt x="496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5" y="544"/>
                      </a:lnTo>
                      <a:lnTo>
                        <a:pt x="494" y="544"/>
                      </a:lnTo>
                      <a:lnTo>
                        <a:pt x="493" y="546"/>
                      </a:lnTo>
                      <a:lnTo>
                        <a:pt x="493" y="545"/>
                      </a:lnTo>
                      <a:lnTo>
                        <a:pt x="492" y="544"/>
                      </a:lnTo>
                      <a:lnTo>
                        <a:pt x="491" y="543"/>
                      </a:lnTo>
                      <a:lnTo>
                        <a:pt x="491" y="542"/>
                      </a:lnTo>
                      <a:lnTo>
                        <a:pt x="491" y="541"/>
                      </a:lnTo>
                      <a:lnTo>
                        <a:pt x="490" y="541"/>
                      </a:lnTo>
                      <a:lnTo>
                        <a:pt x="489" y="541"/>
                      </a:lnTo>
                      <a:lnTo>
                        <a:pt x="489" y="542"/>
                      </a:lnTo>
                      <a:lnTo>
                        <a:pt x="489" y="543"/>
                      </a:lnTo>
                      <a:lnTo>
                        <a:pt x="490" y="543"/>
                      </a:lnTo>
                      <a:lnTo>
                        <a:pt x="490" y="544"/>
                      </a:lnTo>
                      <a:lnTo>
                        <a:pt x="489" y="544"/>
                      </a:lnTo>
                      <a:lnTo>
                        <a:pt x="488" y="545"/>
                      </a:lnTo>
                      <a:lnTo>
                        <a:pt x="487" y="545"/>
                      </a:lnTo>
                      <a:lnTo>
                        <a:pt x="487" y="544"/>
                      </a:lnTo>
                      <a:lnTo>
                        <a:pt x="488" y="543"/>
                      </a:lnTo>
                      <a:lnTo>
                        <a:pt x="487" y="542"/>
                      </a:lnTo>
                      <a:lnTo>
                        <a:pt x="487" y="541"/>
                      </a:lnTo>
                      <a:lnTo>
                        <a:pt x="486" y="540"/>
                      </a:lnTo>
                      <a:lnTo>
                        <a:pt x="485" y="540"/>
                      </a:lnTo>
                      <a:lnTo>
                        <a:pt x="485" y="541"/>
                      </a:lnTo>
                      <a:lnTo>
                        <a:pt x="484" y="542"/>
                      </a:lnTo>
                      <a:lnTo>
                        <a:pt x="484" y="541"/>
                      </a:lnTo>
                      <a:lnTo>
                        <a:pt x="483" y="541"/>
                      </a:lnTo>
                      <a:lnTo>
                        <a:pt x="483" y="542"/>
                      </a:lnTo>
                      <a:lnTo>
                        <a:pt x="483" y="543"/>
                      </a:lnTo>
                      <a:lnTo>
                        <a:pt x="483" y="544"/>
                      </a:lnTo>
                      <a:lnTo>
                        <a:pt x="482" y="544"/>
                      </a:lnTo>
                      <a:lnTo>
                        <a:pt x="481" y="544"/>
                      </a:lnTo>
                      <a:lnTo>
                        <a:pt x="481" y="545"/>
                      </a:lnTo>
                      <a:lnTo>
                        <a:pt x="480" y="545"/>
                      </a:lnTo>
                      <a:lnTo>
                        <a:pt x="480" y="544"/>
                      </a:lnTo>
                      <a:lnTo>
                        <a:pt x="480" y="545"/>
                      </a:lnTo>
                      <a:lnTo>
                        <a:pt x="479" y="545"/>
                      </a:lnTo>
                      <a:lnTo>
                        <a:pt x="479" y="544"/>
                      </a:lnTo>
                      <a:lnTo>
                        <a:pt x="478" y="544"/>
                      </a:lnTo>
                      <a:lnTo>
                        <a:pt x="478" y="545"/>
                      </a:lnTo>
                      <a:lnTo>
                        <a:pt x="477" y="545"/>
                      </a:lnTo>
                      <a:lnTo>
                        <a:pt x="477" y="544"/>
                      </a:lnTo>
                      <a:lnTo>
                        <a:pt x="475" y="543"/>
                      </a:lnTo>
                      <a:lnTo>
                        <a:pt x="475" y="544"/>
                      </a:lnTo>
                      <a:lnTo>
                        <a:pt x="475" y="545"/>
                      </a:lnTo>
                      <a:lnTo>
                        <a:pt x="474" y="545"/>
                      </a:lnTo>
                      <a:lnTo>
                        <a:pt x="474" y="544"/>
                      </a:lnTo>
                      <a:lnTo>
                        <a:pt x="473" y="545"/>
                      </a:lnTo>
                      <a:lnTo>
                        <a:pt x="473" y="544"/>
                      </a:lnTo>
                      <a:lnTo>
                        <a:pt x="472" y="543"/>
                      </a:lnTo>
                      <a:lnTo>
                        <a:pt x="472" y="544"/>
                      </a:lnTo>
                      <a:lnTo>
                        <a:pt x="471" y="544"/>
                      </a:lnTo>
                      <a:lnTo>
                        <a:pt x="470" y="544"/>
                      </a:lnTo>
                      <a:lnTo>
                        <a:pt x="469" y="544"/>
                      </a:lnTo>
                      <a:lnTo>
                        <a:pt x="469" y="543"/>
                      </a:lnTo>
                      <a:lnTo>
                        <a:pt x="468" y="543"/>
                      </a:lnTo>
                      <a:lnTo>
                        <a:pt x="467" y="543"/>
                      </a:lnTo>
                      <a:lnTo>
                        <a:pt x="467" y="542"/>
                      </a:lnTo>
                      <a:lnTo>
                        <a:pt x="467" y="541"/>
                      </a:lnTo>
                      <a:lnTo>
                        <a:pt x="466" y="542"/>
                      </a:lnTo>
                      <a:lnTo>
                        <a:pt x="465" y="543"/>
                      </a:lnTo>
                      <a:lnTo>
                        <a:pt x="465" y="542"/>
                      </a:lnTo>
                      <a:lnTo>
                        <a:pt x="465" y="541"/>
                      </a:lnTo>
                      <a:lnTo>
                        <a:pt x="463" y="540"/>
                      </a:lnTo>
                      <a:lnTo>
                        <a:pt x="463" y="539"/>
                      </a:lnTo>
                      <a:lnTo>
                        <a:pt x="463" y="538"/>
                      </a:lnTo>
                      <a:lnTo>
                        <a:pt x="463" y="537"/>
                      </a:lnTo>
                      <a:lnTo>
                        <a:pt x="462" y="537"/>
                      </a:lnTo>
                      <a:lnTo>
                        <a:pt x="461" y="538"/>
                      </a:lnTo>
                      <a:lnTo>
                        <a:pt x="460" y="538"/>
                      </a:lnTo>
                      <a:lnTo>
                        <a:pt x="461" y="537"/>
                      </a:lnTo>
                      <a:lnTo>
                        <a:pt x="461" y="536"/>
                      </a:lnTo>
                      <a:lnTo>
                        <a:pt x="460" y="536"/>
                      </a:lnTo>
                      <a:lnTo>
                        <a:pt x="460" y="537"/>
                      </a:lnTo>
                      <a:lnTo>
                        <a:pt x="459" y="537"/>
                      </a:lnTo>
                      <a:lnTo>
                        <a:pt x="459" y="536"/>
                      </a:lnTo>
                      <a:lnTo>
                        <a:pt x="459" y="535"/>
                      </a:lnTo>
                      <a:lnTo>
                        <a:pt x="458" y="535"/>
                      </a:lnTo>
                      <a:lnTo>
                        <a:pt x="458" y="536"/>
                      </a:lnTo>
                      <a:lnTo>
                        <a:pt x="458" y="537"/>
                      </a:lnTo>
                      <a:lnTo>
                        <a:pt x="457" y="538"/>
                      </a:lnTo>
                      <a:lnTo>
                        <a:pt x="456" y="538"/>
                      </a:lnTo>
                      <a:lnTo>
                        <a:pt x="455" y="537"/>
                      </a:lnTo>
                      <a:lnTo>
                        <a:pt x="454" y="537"/>
                      </a:lnTo>
                      <a:lnTo>
                        <a:pt x="454" y="536"/>
                      </a:lnTo>
                      <a:lnTo>
                        <a:pt x="453" y="537"/>
                      </a:lnTo>
                      <a:lnTo>
                        <a:pt x="452" y="537"/>
                      </a:lnTo>
                      <a:lnTo>
                        <a:pt x="451" y="537"/>
                      </a:lnTo>
                      <a:lnTo>
                        <a:pt x="450" y="536"/>
                      </a:lnTo>
                      <a:lnTo>
                        <a:pt x="449" y="536"/>
                      </a:lnTo>
                      <a:lnTo>
                        <a:pt x="448" y="535"/>
                      </a:lnTo>
                      <a:lnTo>
                        <a:pt x="447" y="535"/>
                      </a:lnTo>
                      <a:lnTo>
                        <a:pt x="446" y="534"/>
                      </a:lnTo>
                      <a:lnTo>
                        <a:pt x="445" y="534"/>
                      </a:lnTo>
                      <a:lnTo>
                        <a:pt x="444" y="533"/>
                      </a:lnTo>
                      <a:lnTo>
                        <a:pt x="444" y="532"/>
                      </a:lnTo>
                      <a:lnTo>
                        <a:pt x="446" y="531"/>
                      </a:lnTo>
                      <a:lnTo>
                        <a:pt x="445" y="531"/>
                      </a:lnTo>
                      <a:lnTo>
                        <a:pt x="445" y="530"/>
                      </a:lnTo>
                      <a:lnTo>
                        <a:pt x="444" y="531"/>
                      </a:lnTo>
                      <a:lnTo>
                        <a:pt x="443" y="531"/>
                      </a:lnTo>
                      <a:lnTo>
                        <a:pt x="442" y="531"/>
                      </a:lnTo>
                      <a:lnTo>
                        <a:pt x="442" y="530"/>
                      </a:lnTo>
                      <a:lnTo>
                        <a:pt x="443" y="529"/>
                      </a:lnTo>
                      <a:lnTo>
                        <a:pt x="443" y="528"/>
                      </a:lnTo>
                      <a:lnTo>
                        <a:pt x="442" y="528"/>
                      </a:lnTo>
                      <a:lnTo>
                        <a:pt x="441" y="529"/>
                      </a:lnTo>
                      <a:lnTo>
                        <a:pt x="441" y="528"/>
                      </a:lnTo>
                      <a:lnTo>
                        <a:pt x="440" y="528"/>
                      </a:lnTo>
                      <a:lnTo>
                        <a:pt x="441" y="528"/>
                      </a:lnTo>
                      <a:lnTo>
                        <a:pt x="441" y="527"/>
                      </a:lnTo>
                      <a:lnTo>
                        <a:pt x="441" y="526"/>
                      </a:lnTo>
                      <a:lnTo>
                        <a:pt x="440" y="526"/>
                      </a:lnTo>
                      <a:lnTo>
                        <a:pt x="439" y="526"/>
                      </a:lnTo>
                      <a:lnTo>
                        <a:pt x="439" y="527"/>
                      </a:lnTo>
                      <a:lnTo>
                        <a:pt x="439" y="528"/>
                      </a:lnTo>
                      <a:lnTo>
                        <a:pt x="438" y="528"/>
                      </a:lnTo>
                      <a:lnTo>
                        <a:pt x="437" y="529"/>
                      </a:lnTo>
                      <a:lnTo>
                        <a:pt x="436" y="529"/>
                      </a:lnTo>
                      <a:lnTo>
                        <a:pt x="436" y="530"/>
                      </a:lnTo>
                      <a:lnTo>
                        <a:pt x="435" y="529"/>
                      </a:lnTo>
                      <a:lnTo>
                        <a:pt x="435" y="530"/>
                      </a:lnTo>
                      <a:lnTo>
                        <a:pt x="434" y="530"/>
                      </a:lnTo>
                      <a:lnTo>
                        <a:pt x="433" y="530"/>
                      </a:lnTo>
                      <a:lnTo>
                        <a:pt x="432" y="530"/>
                      </a:lnTo>
                      <a:lnTo>
                        <a:pt x="433" y="531"/>
                      </a:lnTo>
                      <a:lnTo>
                        <a:pt x="432" y="532"/>
                      </a:lnTo>
                      <a:lnTo>
                        <a:pt x="431" y="531"/>
                      </a:lnTo>
                      <a:lnTo>
                        <a:pt x="431" y="530"/>
                      </a:lnTo>
                      <a:lnTo>
                        <a:pt x="431" y="529"/>
                      </a:lnTo>
                      <a:lnTo>
                        <a:pt x="430" y="529"/>
                      </a:lnTo>
                      <a:lnTo>
                        <a:pt x="430" y="530"/>
                      </a:lnTo>
                      <a:lnTo>
                        <a:pt x="430" y="531"/>
                      </a:lnTo>
                      <a:lnTo>
                        <a:pt x="429" y="531"/>
                      </a:lnTo>
                      <a:lnTo>
                        <a:pt x="428" y="531"/>
                      </a:lnTo>
                      <a:lnTo>
                        <a:pt x="427" y="531"/>
                      </a:lnTo>
                      <a:lnTo>
                        <a:pt x="426" y="530"/>
                      </a:lnTo>
                      <a:lnTo>
                        <a:pt x="426" y="529"/>
                      </a:lnTo>
                      <a:lnTo>
                        <a:pt x="425" y="528"/>
                      </a:lnTo>
                      <a:lnTo>
                        <a:pt x="424" y="526"/>
                      </a:lnTo>
                      <a:lnTo>
                        <a:pt x="424" y="525"/>
                      </a:lnTo>
                      <a:lnTo>
                        <a:pt x="425" y="524"/>
                      </a:lnTo>
                      <a:lnTo>
                        <a:pt x="424" y="523"/>
                      </a:lnTo>
                      <a:lnTo>
                        <a:pt x="423" y="523"/>
                      </a:lnTo>
                      <a:lnTo>
                        <a:pt x="422" y="523"/>
                      </a:lnTo>
                      <a:lnTo>
                        <a:pt x="421" y="524"/>
                      </a:lnTo>
                      <a:lnTo>
                        <a:pt x="420" y="524"/>
                      </a:lnTo>
                      <a:lnTo>
                        <a:pt x="420" y="523"/>
                      </a:lnTo>
                      <a:lnTo>
                        <a:pt x="420" y="522"/>
                      </a:lnTo>
                      <a:lnTo>
                        <a:pt x="419" y="521"/>
                      </a:lnTo>
                      <a:lnTo>
                        <a:pt x="418" y="521"/>
                      </a:lnTo>
                      <a:lnTo>
                        <a:pt x="418" y="520"/>
                      </a:lnTo>
                      <a:lnTo>
                        <a:pt x="417" y="520"/>
                      </a:lnTo>
                      <a:lnTo>
                        <a:pt x="417" y="519"/>
                      </a:lnTo>
                      <a:lnTo>
                        <a:pt x="416" y="518"/>
                      </a:lnTo>
                      <a:lnTo>
                        <a:pt x="416" y="517"/>
                      </a:lnTo>
                      <a:lnTo>
                        <a:pt x="415" y="517"/>
                      </a:lnTo>
                      <a:lnTo>
                        <a:pt x="415" y="516"/>
                      </a:lnTo>
                      <a:lnTo>
                        <a:pt x="415" y="515"/>
                      </a:lnTo>
                      <a:lnTo>
                        <a:pt x="414" y="514"/>
                      </a:lnTo>
                      <a:lnTo>
                        <a:pt x="413" y="513"/>
                      </a:lnTo>
                      <a:lnTo>
                        <a:pt x="412" y="513"/>
                      </a:lnTo>
                      <a:lnTo>
                        <a:pt x="410" y="513"/>
                      </a:lnTo>
                      <a:lnTo>
                        <a:pt x="410" y="514"/>
                      </a:lnTo>
                      <a:lnTo>
                        <a:pt x="409" y="515"/>
                      </a:lnTo>
                      <a:lnTo>
                        <a:pt x="409" y="514"/>
                      </a:lnTo>
                      <a:lnTo>
                        <a:pt x="408" y="514"/>
                      </a:lnTo>
                      <a:lnTo>
                        <a:pt x="407" y="515"/>
                      </a:lnTo>
                      <a:lnTo>
                        <a:pt x="406" y="515"/>
                      </a:lnTo>
                      <a:lnTo>
                        <a:pt x="406" y="514"/>
                      </a:lnTo>
                      <a:lnTo>
                        <a:pt x="406" y="513"/>
                      </a:lnTo>
                      <a:lnTo>
                        <a:pt x="405" y="513"/>
                      </a:lnTo>
                      <a:lnTo>
                        <a:pt x="404" y="513"/>
                      </a:lnTo>
                      <a:lnTo>
                        <a:pt x="403" y="513"/>
                      </a:lnTo>
                      <a:lnTo>
                        <a:pt x="403" y="512"/>
                      </a:lnTo>
                      <a:lnTo>
                        <a:pt x="403" y="511"/>
                      </a:lnTo>
                      <a:lnTo>
                        <a:pt x="403" y="510"/>
                      </a:lnTo>
                      <a:lnTo>
                        <a:pt x="402" y="509"/>
                      </a:lnTo>
                      <a:lnTo>
                        <a:pt x="402" y="508"/>
                      </a:lnTo>
                      <a:lnTo>
                        <a:pt x="400" y="507"/>
                      </a:lnTo>
                      <a:lnTo>
                        <a:pt x="400" y="506"/>
                      </a:lnTo>
                      <a:lnTo>
                        <a:pt x="400" y="505"/>
                      </a:lnTo>
                      <a:lnTo>
                        <a:pt x="400" y="504"/>
                      </a:lnTo>
                      <a:lnTo>
                        <a:pt x="400" y="503"/>
                      </a:lnTo>
                      <a:lnTo>
                        <a:pt x="399" y="503"/>
                      </a:lnTo>
                      <a:lnTo>
                        <a:pt x="398" y="502"/>
                      </a:lnTo>
                      <a:lnTo>
                        <a:pt x="398" y="501"/>
                      </a:lnTo>
                      <a:lnTo>
                        <a:pt x="397" y="501"/>
                      </a:lnTo>
                      <a:lnTo>
                        <a:pt x="397" y="502"/>
                      </a:lnTo>
                      <a:lnTo>
                        <a:pt x="396" y="502"/>
                      </a:lnTo>
                      <a:lnTo>
                        <a:pt x="396" y="501"/>
                      </a:lnTo>
                      <a:lnTo>
                        <a:pt x="395" y="501"/>
                      </a:lnTo>
                      <a:lnTo>
                        <a:pt x="395" y="500"/>
                      </a:lnTo>
                      <a:lnTo>
                        <a:pt x="395" y="499"/>
                      </a:lnTo>
                      <a:lnTo>
                        <a:pt x="396" y="498"/>
                      </a:lnTo>
                      <a:lnTo>
                        <a:pt x="397" y="498"/>
                      </a:lnTo>
                      <a:lnTo>
                        <a:pt x="398" y="497"/>
                      </a:lnTo>
                      <a:lnTo>
                        <a:pt x="397" y="497"/>
                      </a:lnTo>
                      <a:lnTo>
                        <a:pt x="397" y="496"/>
                      </a:lnTo>
                      <a:lnTo>
                        <a:pt x="396" y="496"/>
                      </a:lnTo>
                      <a:lnTo>
                        <a:pt x="396" y="497"/>
                      </a:lnTo>
                      <a:lnTo>
                        <a:pt x="395" y="497"/>
                      </a:lnTo>
                      <a:lnTo>
                        <a:pt x="394" y="497"/>
                      </a:lnTo>
                      <a:lnTo>
                        <a:pt x="394" y="496"/>
                      </a:lnTo>
                      <a:lnTo>
                        <a:pt x="394" y="495"/>
                      </a:lnTo>
                      <a:lnTo>
                        <a:pt x="394" y="494"/>
                      </a:lnTo>
                      <a:lnTo>
                        <a:pt x="393" y="494"/>
                      </a:lnTo>
                      <a:lnTo>
                        <a:pt x="392" y="494"/>
                      </a:lnTo>
                      <a:lnTo>
                        <a:pt x="391" y="494"/>
                      </a:lnTo>
                      <a:lnTo>
                        <a:pt x="391" y="493"/>
                      </a:lnTo>
                      <a:lnTo>
                        <a:pt x="390" y="493"/>
                      </a:lnTo>
                      <a:lnTo>
                        <a:pt x="389" y="493"/>
                      </a:lnTo>
                      <a:lnTo>
                        <a:pt x="389" y="492"/>
                      </a:lnTo>
                      <a:lnTo>
                        <a:pt x="388" y="492"/>
                      </a:lnTo>
                      <a:lnTo>
                        <a:pt x="388" y="491"/>
                      </a:lnTo>
                      <a:lnTo>
                        <a:pt x="388" y="490"/>
                      </a:lnTo>
                      <a:lnTo>
                        <a:pt x="387" y="489"/>
                      </a:lnTo>
                      <a:lnTo>
                        <a:pt x="386" y="490"/>
                      </a:lnTo>
                      <a:lnTo>
                        <a:pt x="386" y="491"/>
                      </a:lnTo>
                      <a:lnTo>
                        <a:pt x="387" y="491"/>
                      </a:lnTo>
                      <a:lnTo>
                        <a:pt x="387" y="492"/>
                      </a:lnTo>
                      <a:lnTo>
                        <a:pt x="386" y="492"/>
                      </a:lnTo>
                      <a:lnTo>
                        <a:pt x="385" y="492"/>
                      </a:lnTo>
                      <a:lnTo>
                        <a:pt x="385" y="491"/>
                      </a:lnTo>
                      <a:lnTo>
                        <a:pt x="384" y="490"/>
                      </a:lnTo>
                      <a:lnTo>
                        <a:pt x="383" y="491"/>
                      </a:lnTo>
                      <a:lnTo>
                        <a:pt x="384" y="492"/>
                      </a:lnTo>
                      <a:lnTo>
                        <a:pt x="384" y="493"/>
                      </a:lnTo>
                      <a:lnTo>
                        <a:pt x="383" y="494"/>
                      </a:lnTo>
                      <a:lnTo>
                        <a:pt x="382" y="494"/>
                      </a:lnTo>
                      <a:lnTo>
                        <a:pt x="381" y="494"/>
                      </a:lnTo>
                      <a:lnTo>
                        <a:pt x="380" y="495"/>
                      </a:lnTo>
                      <a:lnTo>
                        <a:pt x="379" y="495"/>
                      </a:lnTo>
                      <a:lnTo>
                        <a:pt x="378" y="494"/>
                      </a:lnTo>
                      <a:lnTo>
                        <a:pt x="378" y="495"/>
                      </a:lnTo>
                      <a:lnTo>
                        <a:pt x="379" y="495"/>
                      </a:lnTo>
                      <a:lnTo>
                        <a:pt x="379" y="496"/>
                      </a:lnTo>
                      <a:lnTo>
                        <a:pt x="380" y="497"/>
                      </a:lnTo>
                      <a:lnTo>
                        <a:pt x="379" y="497"/>
                      </a:lnTo>
                      <a:lnTo>
                        <a:pt x="379" y="498"/>
                      </a:lnTo>
                      <a:lnTo>
                        <a:pt x="378" y="497"/>
                      </a:lnTo>
                      <a:lnTo>
                        <a:pt x="377" y="497"/>
                      </a:lnTo>
                      <a:lnTo>
                        <a:pt x="376" y="497"/>
                      </a:lnTo>
                      <a:lnTo>
                        <a:pt x="375" y="497"/>
                      </a:lnTo>
                      <a:lnTo>
                        <a:pt x="373" y="497"/>
                      </a:lnTo>
                      <a:lnTo>
                        <a:pt x="370" y="496"/>
                      </a:lnTo>
                      <a:lnTo>
                        <a:pt x="369" y="495"/>
                      </a:lnTo>
                      <a:lnTo>
                        <a:pt x="367" y="494"/>
                      </a:lnTo>
                      <a:lnTo>
                        <a:pt x="366" y="494"/>
                      </a:lnTo>
                      <a:lnTo>
                        <a:pt x="365" y="495"/>
                      </a:lnTo>
                      <a:lnTo>
                        <a:pt x="364" y="494"/>
                      </a:lnTo>
                      <a:lnTo>
                        <a:pt x="362" y="492"/>
                      </a:lnTo>
                      <a:lnTo>
                        <a:pt x="361" y="490"/>
                      </a:lnTo>
                      <a:lnTo>
                        <a:pt x="361" y="489"/>
                      </a:lnTo>
                      <a:lnTo>
                        <a:pt x="360" y="489"/>
                      </a:lnTo>
                      <a:lnTo>
                        <a:pt x="359" y="489"/>
                      </a:lnTo>
                      <a:lnTo>
                        <a:pt x="358" y="489"/>
                      </a:lnTo>
                      <a:lnTo>
                        <a:pt x="358" y="488"/>
                      </a:lnTo>
                      <a:lnTo>
                        <a:pt x="359" y="488"/>
                      </a:lnTo>
                      <a:lnTo>
                        <a:pt x="358" y="487"/>
                      </a:lnTo>
                      <a:lnTo>
                        <a:pt x="358" y="486"/>
                      </a:lnTo>
                      <a:lnTo>
                        <a:pt x="358" y="485"/>
                      </a:lnTo>
                      <a:lnTo>
                        <a:pt x="356" y="484"/>
                      </a:lnTo>
                      <a:lnTo>
                        <a:pt x="355" y="485"/>
                      </a:lnTo>
                      <a:lnTo>
                        <a:pt x="354" y="484"/>
                      </a:lnTo>
                      <a:lnTo>
                        <a:pt x="353" y="485"/>
                      </a:lnTo>
                      <a:lnTo>
                        <a:pt x="352" y="485"/>
                      </a:lnTo>
                      <a:lnTo>
                        <a:pt x="351" y="485"/>
                      </a:lnTo>
                      <a:lnTo>
                        <a:pt x="350" y="484"/>
                      </a:lnTo>
                      <a:lnTo>
                        <a:pt x="349" y="483"/>
                      </a:lnTo>
                      <a:lnTo>
                        <a:pt x="348" y="482"/>
                      </a:lnTo>
                      <a:lnTo>
                        <a:pt x="347" y="480"/>
                      </a:lnTo>
                      <a:lnTo>
                        <a:pt x="346" y="479"/>
                      </a:lnTo>
                      <a:lnTo>
                        <a:pt x="345" y="479"/>
                      </a:lnTo>
                      <a:lnTo>
                        <a:pt x="344" y="478"/>
                      </a:lnTo>
                      <a:lnTo>
                        <a:pt x="342" y="477"/>
                      </a:lnTo>
                      <a:lnTo>
                        <a:pt x="340" y="477"/>
                      </a:lnTo>
                      <a:lnTo>
                        <a:pt x="339" y="476"/>
                      </a:lnTo>
                      <a:lnTo>
                        <a:pt x="339" y="475"/>
                      </a:lnTo>
                      <a:lnTo>
                        <a:pt x="337" y="475"/>
                      </a:lnTo>
                      <a:lnTo>
                        <a:pt x="335" y="474"/>
                      </a:lnTo>
                      <a:lnTo>
                        <a:pt x="334" y="474"/>
                      </a:lnTo>
                      <a:lnTo>
                        <a:pt x="333" y="474"/>
                      </a:lnTo>
                      <a:lnTo>
                        <a:pt x="332" y="473"/>
                      </a:lnTo>
                      <a:lnTo>
                        <a:pt x="331" y="473"/>
                      </a:lnTo>
                      <a:lnTo>
                        <a:pt x="327" y="472"/>
                      </a:lnTo>
                      <a:lnTo>
                        <a:pt x="326" y="472"/>
                      </a:lnTo>
                      <a:lnTo>
                        <a:pt x="324" y="472"/>
                      </a:lnTo>
                      <a:lnTo>
                        <a:pt x="323" y="472"/>
                      </a:lnTo>
                      <a:lnTo>
                        <a:pt x="322" y="471"/>
                      </a:lnTo>
                      <a:lnTo>
                        <a:pt x="321" y="471"/>
                      </a:lnTo>
                      <a:lnTo>
                        <a:pt x="320" y="473"/>
                      </a:lnTo>
                      <a:lnTo>
                        <a:pt x="319" y="473"/>
                      </a:lnTo>
                      <a:lnTo>
                        <a:pt x="318" y="473"/>
                      </a:lnTo>
                      <a:lnTo>
                        <a:pt x="317" y="474"/>
                      </a:lnTo>
                      <a:lnTo>
                        <a:pt x="317" y="475"/>
                      </a:lnTo>
                      <a:lnTo>
                        <a:pt x="316" y="475"/>
                      </a:lnTo>
                      <a:lnTo>
                        <a:pt x="315" y="474"/>
                      </a:lnTo>
                      <a:lnTo>
                        <a:pt x="313" y="473"/>
                      </a:lnTo>
                      <a:lnTo>
                        <a:pt x="312" y="473"/>
                      </a:lnTo>
                      <a:lnTo>
                        <a:pt x="311" y="473"/>
                      </a:lnTo>
                      <a:lnTo>
                        <a:pt x="311" y="474"/>
                      </a:lnTo>
                      <a:lnTo>
                        <a:pt x="311" y="475"/>
                      </a:lnTo>
                      <a:lnTo>
                        <a:pt x="310" y="476"/>
                      </a:lnTo>
                      <a:lnTo>
                        <a:pt x="310" y="477"/>
                      </a:lnTo>
                      <a:lnTo>
                        <a:pt x="310" y="478"/>
                      </a:lnTo>
                      <a:lnTo>
                        <a:pt x="310" y="479"/>
                      </a:lnTo>
                      <a:lnTo>
                        <a:pt x="309" y="480"/>
                      </a:lnTo>
                      <a:lnTo>
                        <a:pt x="308" y="480"/>
                      </a:lnTo>
                      <a:lnTo>
                        <a:pt x="306" y="482"/>
                      </a:lnTo>
                      <a:lnTo>
                        <a:pt x="304" y="482"/>
                      </a:lnTo>
                      <a:lnTo>
                        <a:pt x="303" y="482"/>
                      </a:lnTo>
                      <a:lnTo>
                        <a:pt x="302" y="481"/>
                      </a:lnTo>
                      <a:lnTo>
                        <a:pt x="301" y="480"/>
                      </a:lnTo>
                      <a:lnTo>
                        <a:pt x="300" y="480"/>
                      </a:lnTo>
                      <a:lnTo>
                        <a:pt x="300" y="479"/>
                      </a:lnTo>
                      <a:lnTo>
                        <a:pt x="299" y="479"/>
                      </a:lnTo>
                      <a:lnTo>
                        <a:pt x="299" y="481"/>
                      </a:lnTo>
                      <a:lnTo>
                        <a:pt x="298" y="481"/>
                      </a:lnTo>
                      <a:lnTo>
                        <a:pt x="298" y="480"/>
                      </a:lnTo>
                      <a:lnTo>
                        <a:pt x="297" y="480"/>
                      </a:lnTo>
                      <a:lnTo>
                        <a:pt x="297" y="481"/>
                      </a:lnTo>
                      <a:lnTo>
                        <a:pt x="296" y="481"/>
                      </a:lnTo>
                      <a:lnTo>
                        <a:pt x="295" y="481"/>
                      </a:lnTo>
                      <a:lnTo>
                        <a:pt x="295" y="480"/>
                      </a:lnTo>
                      <a:lnTo>
                        <a:pt x="295" y="479"/>
                      </a:lnTo>
                      <a:lnTo>
                        <a:pt x="294" y="479"/>
                      </a:lnTo>
                      <a:lnTo>
                        <a:pt x="294" y="478"/>
                      </a:lnTo>
                      <a:lnTo>
                        <a:pt x="293" y="478"/>
                      </a:lnTo>
                      <a:lnTo>
                        <a:pt x="292" y="479"/>
                      </a:lnTo>
                      <a:lnTo>
                        <a:pt x="291" y="479"/>
                      </a:lnTo>
                      <a:lnTo>
                        <a:pt x="290" y="479"/>
                      </a:lnTo>
                      <a:lnTo>
                        <a:pt x="290" y="478"/>
                      </a:lnTo>
                      <a:lnTo>
                        <a:pt x="289" y="478"/>
                      </a:lnTo>
                      <a:lnTo>
                        <a:pt x="289" y="479"/>
                      </a:lnTo>
                      <a:lnTo>
                        <a:pt x="288" y="479"/>
                      </a:lnTo>
                      <a:lnTo>
                        <a:pt x="287" y="480"/>
                      </a:lnTo>
                      <a:lnTo>
                        <a:pt x="286" y="480"/>
                      </a:lnTo>
                      <a:lnTo>
                        <a:pt x="287" y="479"/>
                      </a:lnTo>
                      <a:lnTo>
                        <a:pt x="287" y="478"/>
                      </a:lnTo>
                      <a:lnTo>
                        <a:pt x="286" y="477"/>
                      </a:lnTo>
                      <a:lnTo>
                        <a:pt x="285" y="477"/>
                      </a:lnTo>
                      <a:lnTo>
                        <a:pt x="284" y="477"/>
                      </a:lnTo>
                      <a:lnTo>
                        <a:pt x="284" y="478"/>
                      </a:lnTo>
                      <a:lnTo>
                        <a:pt x="284" y="479"/>
                      </a:lnTo>
                      <a:lnTo>
                        <a:pt x="284" y="480"/>
                      </a:lnTo>
                      <a:lnTo>
                        <a:pt x="283" y="481"/>
                      </a:lnTo>
                      <a:lnTo>
                        <a:pt x="282" y="481"/>
                      </a:lnTo>
                      <a:lnTo>
                        <a:pt x="282" y="480"/>
                      </a:lnTo>
                      <a:lnTo>
                        <a:pt x="281" y="479"/>
                      </a:lnTo>
                      <a:lnTo>
                        <a:pt x="282" y="478"/>
                      </a:lnTo>
                      <a:lnTo>
                        <a:pt x="282" y="476"/>
                      </a:lnTo>
                      <a:lnTo>
                        <a:pt x="281" y="476"/>
                      </a:lnTo>
                      <a:lnTo>
                        <a:pt x="280" y="476"/>
                      </a:lnTo>
                      <a:lnTo>
                        <a:pt x="280" y="477"/>
                      </a:lnTo>
                      <a:lnTo>
                        <a:pt x="279" y="477"/>
                      </a:lnTo>
                      <a:lnTo>
                        <a:pt x="278" y="476"/>
                      </a:lnTo>
                      <a:lnTo>
                        <a:pt x="278" y="475"/>
                      </a:lnTo>
                      <a:lnTo>
                        <a:pt x="277" y="475"/>
                      </a:lnTo>
                      <a:lnTo>
                        <a:pt x="276" y="475"/>
                      </a:lnTo>
                      <a:lnTo>
                        <a:pt x="275" y="475"/>
                      </a:lnTo>
                      <a:lnTo>
                        <a:pt x="274" y="476"/>
                      </a:lnTo>
                      <a:lnTo>
                        <a:pt x="273" y="477"/>
                      </a:lnTo>
                      <a:lnTo>
                        <a:pt x="272" y="478"/>
                      </a:lnTo>
                      <a:lnTo>
                        <a:pt x="271" y="478"/>
                      </a:lnTo>
                      <a:lnTo>
                        <a:pt x="271" y="479"/>
                      </a:lnTo>
                      <a:lnTo>
                        <a:pt x="271" y="480"/>
                      </a:lnTo>
                      <a:lnTo>
                        <a:pt x="270" y="480"/>
                      </a:lnTo>
                      <a:lnTo>
                        <a:pt x="269" y="480"/>
                      </a:lnTo>
                      <a:lnTo>
                        <a:pt x="269" y="479"/>
                      </a:lnTo>
                      <a:lnTo>
                        <a:pt x="268" y="479"/>
                      </a:lnTo>
                      <a:lnTo>
                        <a:pt x="268" y="478"/>
                      </a:lnTo>
                      <a:lnTo>
                        <a:pt x="269" y="478"/>
                      </a:lnTo>
                      <a:lnTo>
                        <a:pt x="269" y="477"/>
                      </a:lnTo>
                      <a:lnTo>
                        <a:pt x="269" y="476"/>
                      </a:lnTo>
                      <a:lnTo>
                        <a:pt x="269" y="475"/>
                      </a:lnTo>
                      <a:lnTo>
                        <a:pt x="268" y="475"/>
                      </a:lnTo>
                      <a:lnTo>
                        <a:pt x="266" y="475"/>
                      </a:lnTo>
                      <a:lnTo>
                        <a:pt x="263" y="476"/>
                      </a:lnTo>
                      <a:lnTo>
                        <a:pt x="262" y="475"/>
                      </a:lnTo>
                      <a:lnTo>
                        <a:pt x="261" y="475"/>
                      </a:lnTo>
                      <a:lnTo>
                        <a:pt x="259" y="475"/>
                      </a:lnTo>
                      <a:lnTo>
                        <a:pt x="258" y="475"/>
                      </a:lnTo>
                      <a:lnTo>
                        <a:pt x="257" y="474"/>
                      </a:lnTo>
                      <a:lnTo>
                        <a:pt x="256" y="474"/>
                      </a:lnTo>
                      <a:lnTo>
                        <a:pt x="256" y="473"/>
                      </a:lnTo>
                      <a:lnTo>
                        <a:pt x="255" y="472"/>
                      </a:lnTo>
                      <a:lnTo>
                        <a:pt x="254" y="472"/>
                      </a:lnTo>
                      <a:lnTo>
                        <a:pt x="253" y="471"/>
                      </a:lnTo>
                      <a:lnTo>
                        <a:pt x="252" y="470"/>
                      </a:lnTo>
                      <a:lnTo>
                        <a:pt x="252" y="469"/>
                      </a:lnTo>
                      <a:lnTo>
                        <a:pt x="251" y="468"/>
                      </a:lnTo>
                      <a:lnTo>
                        <a:pt x="249" y="467"/>
                      </a:lnTo>
                      <a:lnTo>
                        <a:pt x="248" y="467"/>
                      </a:lnTo>
                      <a:lnTo>
                        <a:pt x="248" y="466"/>
                      </a:lnTo>
                      <a:lnTo>
                        <a:pt x="247" y="466"/>
                      </a:lnTo>
                      <a:lnTo>
                        <a:pt x="246" y="465"/>
                      </a:lnTo>
                      <a:lnTo>
                        <a:pt x="246" y="464"/>
                      </a:lnTo>
                      <a:lnTo>
                        <a:pt x="246" y="463"/>
                      </a:lnTo>
                      <a:lnTo>
                        <a:pt x="247" y="462"/>
                      </a:lnTo>
                      <a:lnTo>
                        <a:pt x="247" y="461"/>
                      </a:lnTo>
                      <a:lnTo>
                        <a:pt x="248" y="460"/>
                      </a:lnTo>
                      <a:lnTo>
                        <a:pt x="248" y="458"/>
                      </a:lnTo>
                      <a:lnTo>
                        <a:pt x="247" y="455"/>
                      </a:lnTo>
                      <a:lnTo>
                        <a:pt x="247" y="454"/>
                      </a:lnTo>
                      <a:lnTo>
                        <a:pt x="247" y="453"/>
                      </a:lnTo>
                      <a:lnTo>
                        <a:pt x="247" y="452"/>
                      </a:lnTo>
                      <a:lnTo>
                        <a:pt x="246" y="451"/>
                      </a:lnTo>
                      <a:lnTo>
                        <a:pt x="244" y="451"/>
                      </a:lnTo>
                      <a:lnTo>
                        <a:pt x="244" y="452"/>
                      </a:lnTo>
                      <a:lnTo>
                        <a:pt x="243" y="452"/>
                      </a:lnTo>
                      <a:lnTo>
                        <a:pt x="242" y="453"/>
                      </a:lnTo>
                      <a:lnTo>
                        <a:pt x="241" y="453"/>
                      </a:lnTo>
                      <a:lnTo>
                        <a:pt x="240" y="452"/>
                      </a:lnTo>
                      <a:lnTo>
                        <a:pt x="240" y="451"/>
                      </a:lnTo>
                      <a:lnTo>
                        <a:pt x="239" y="450"/>
                      </a:lnTo>
                      <a:lnTo>
                        <a:pt x="238" y="450"/>
                      </a:lnTo>
                      <a:lnTo>
                        <a:pt x="237" y="450"/>
                      </a:lnTo>
                      <a:lnTo>
                        <a:pt x="236" y="451"/>
                      </a:lnTo>
                      <a:lnTo>
                        <a:pt x="235" y="450"/>
                      </a:lnTo>
                      <a:lnTo>
                        <a:pt x="232" y="450"/>
                      </a:lnTo>
                      <a:lnTo>
                        <a:pt x="232" y="449"/>
                      </a:lnTo>
                      <a:lnTo>
                        <a:pt x="230" y="449"/>
                      </a:lnTo>
                      <a:lnTo>
                        <a:pt x="229" y="448"/>
                      </a:lnTo>
                      <a:lnTo>
                        <a:pt x="227" y="448"/>
                      </a:lnTo>
                      <a:lnTo>
                        <a:pt x="226" y="448"/>
                      </a:lnTo>
                      <a:lnTo>
                        <a:pt x="226" y="447"/>
                      </a:lnTo>
                      <a:lnTo>
                        <a:pt x="225" y="446"/>
                      </a:lnTo>
                      <a:lnTo>
                        <a:pt x="224" y="446"/>
                      </a:lnTo>
                      <a:lnTo>
                        <a:pt x="224" y="444"/>
                      </a:lnTo>
                      <a:lnTo>
                        <a:pt x="224" y="443"/>
                      </a:lnTo>
                      <a:lnTo>
                        <a:pt x="224" y="442"/>
                      </a:lnTo>
                      <a:lnTo>
                        <a:pt x="225" y="441"/>
                      </a:lnTo>
                      <a:lnTo>
                        <a:pt x="225" y="440"/>
                      </a:lnTo>
                      <a:lnTo>
                        <a:pt x="226" y="439"/>
                      </a:lnTo>
                      <a:lnTo>
                        <a:pt x="226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3" y="437"/>
                      </a:lnTo>
                      <a:lnTo>
                        <a:pt x="222" y="438"/>
                      </a:lnTo>
                      <a:lnTo>
                        <a:pt x="222" y="439"/>
                      </a:lnTo>
                      <a:lnTo>
                        <a:pt x="222" y="440"/>
                      </a:lnTo>
                      <a:lnTo>
                        <a:pt x="222" y="443"/>
                      </a:lnTo>
                      <a:lnTo>
                        <a:pt x="221" y="444"/>
                      </a:lnTo>
                      <a:lnTo>
                        <a:pt x="221" y="445"/>
                      </a:lnTo>
                      <a:lnTo>
                        <a:pt x="220" y="445"/>
                      </a:lnTo>
                      <a:lnTo>
                        <a:pt x="219" y="444"/>
                      </a:lnTo>
                      <a:lnTo>
                        <a:pt x="219" y="443"/>
                      </a:lnTo>
                      <a:lnTo>
                        <a:pt x="219" y="442"/>
                      </a:lnTo>
                      <a:lnTo>
                        <a:pt x="220" y="441"/>
                      </a:lnTo>
                      <a:lnTo>
                        <a:pt x="220" y="440"/>
                      </a:lnTo>
                      <a:lnTo>
                        <a:pt x="220" y="439"/>
                      </a:lnTo>
                      <a:lnTo>
                        <a:pt x="219" y="438"/>
                      </a:lnTo>
                      <a:lnTo>
                        <a:pt x="217" y="437"/>
                      </a:lnTo>
                      <a:lnTo>
                        <a:pt x="215" y="437"/>
                      </a:lnTo>
                      <a:lnTo>
                        <a:pt x="214" y="438"/>
                      </a:lnTo>
                      <a:lnTo>
                        <a:pt x="214" y="439"/>
                      </a:lnTo>
                      <a:lnTo>
                        <a:pt x="214" y="440"/>
                      </a:lnTo>
                      <a:lnTo>
                        <a:pt x="213" y="441"/>
                      </a:lnTo>
                      <a:lnTo>
                        <a:pt x="212" y="441"/>
                      </a:lnTo>
                      <a:lnTo>
                        <a:pt x="211" y="440"/>
                      </a:lnTo>
                      <a:lnTo>
                        <a:pt x="211" y="439"/>
                      </a:lnTo>
                      <a:lnTo>
                        <a:pt x="211" y="438"/>
                      </a:lnTo>
                      <a:lnTo>
                        <a:pt x="212" y="437"/>
                      </a:lnTo>
                      <a:lnTo>
                        <a:pt x="212" y="436"/>
                      </a:lnTo>
                      <a:lnTo>
                        <a:pt x="213" y="436"/>
                      </a:lnTo>
                      <a:lnTo>
                        <a:pt x="214" y="436"/>
                      </a:lnTo>
                      <a:lnTo>
                        <a:pt x="214" y="435"/>
                      </a:lnTo>
                      <a:lnTo>
                        <a:pt x="214" y="434"/>
                      </a:lnTo>
                      <a:lnTo>
                        <a:pt x="214" y="433"/>
                      </a:lnTo>
                      <a:lnTo>
                        <a:pt x="213" y="431"/>
                      </a:lnTo>
                      <a:lnTo>
                        <a:pt x="212" y="430"/>
                      </a:lnTo>
                      <a:lnTo>
                        <a:pt x="211" y="429"/>
                      </a:lnTo>
                      <a:lnTo>
                        <a:pt x="210" y="429"/>
                      </a:lnTo>
                      <a:lnTo>
                        <a:pt x="209" y="430"/>
                      </a:lnTo>
                      <a:lnTo>
                        <a:pt x="207" y="430"/>
                      </a:lnTo>
                      <a:lnTo>
                        <a:pt x="206" y="430"/>
                      </a:lnTo>
                      <a:lnTo>
                        <a:pt x="205" y="430"/>
                      </a:lnTo>
                      <a:lnTo>
                        <a:pt x="205" y="431"/>
                      </a:lnTo>
                      <a:lnTo>
                        <a:pt x="204" y="431"/>
                      </a:lnTo>
                      <a:lnTo>
                        <a:pt x="203" y="431"/>
                      </a:lnTo>
                      <a:lnTo>
                        <a:pt x="202" y="431"/>
                      </a:lnTo>
                      <a:lnTo>
                        <a:pt x="201" y="429"/>
                      </a:lnTo>
                      <a:lnTo>
                        <a:pt x="200" y="429"/>
                      </a:lnTo>
                      <a:lnTo>
                        <a:pt x="200" y="428"/>
                      </a:lnTo>
                      <a:lnTo>
                        <a:pt x="199" y="428"/>
                      </a:lnTo>
                      <a:lnTo>
                        <a:pt x="198" y="429"/>
                      </a:lnTo>
                      <a:lnTo>
                        <a:pt x="197" y="430"/>
                      </a:lnTo>
                      <a:lnTo>
                        <a:pt x="197" y="431"/>
                      </a:lnTo>
                      <a:lnTo>
                        <a:pt x="196" y="430"/>
                      </a:lnTo>
                      <a:lnTo>
                        <a:pt x="195" y="429"/>
                      </a:lnTo>
                      <a:lnTo>
                        <a:pt x="194" y="428"/>
                      </a:lnTo>
                      <a:lnTo>
                        <a:pt x="193" y="428"/>
                      </a:lnTo>
                      <a:lnTo>
                        <a:pt x="192" y="429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1" y="427"/>
                      </a:lnTo>
                      <a:lnTo>
                        <a:pt x="191" y="426"/>
                      </a:lnTo>
                      <a:lnTo>
                        <a:pt x="192" y="426"/>
                      </a:lnTo>
                      <a:lnTo>
                        <a:pt x="191" y="426"/>
                      </a:lnTo>
                      <a:lnTo>
                        <a:pt x="191" y="425"/>
                      </a:lnTo>
                      <a:lnTo>
                        <a:pt x="190" y="426"/>
                      </a:lnTo>
                      <a:lnTo>
                        <a:pt x="190" y="425"/>
                      </a:lnTo>
                      <a:lnTo>
                        <a:pt x="190" y="424"/>
                      </a:lnTo>
                      <a:lnTo>
                        <a:pt x="191" y="424"/>
                      </a:lnTo>
                      <a:lnTo>
                        <a:pt x="191" y="423"/>
                      </a:lnTo>
                      <a:lnTo>
                        <a:pt x="192" y="420"/>
                      </a:lnTo>
                      <a:lnTo>
                        <a:pt x="192" y="419"/>
                      </a:lnTo>
                      <a:lnTo>
                        <a:pt x="192" y="418"/>
                      </a:lnTo>
                      <a:lnTo>
                        <a:pt x="192" y="417"/>
                      </a:lnTo>
                      <a:lnTo>
                        <a:pt x="191" y="417"/>
                      </a:lnTo>
                      <a:lnTo>
                        <a:pt x="189" y="417"/>
                      </a:lnTo>
                      <a:lnTo>
                        <a:pt x="188" y="416"/>
                      </a:lnTo>
                      <a:lnTo>
                        <a:pt x="187" y="416"/>
                      </a:lnTo>
                      <a:lnTo>
                        <a:pt x="187" y="415"/>
                      </a:lnTo>
                      <a:lnTo>
                        <a:pt x="186" y="415"/>
                      </a:lnTo>
                      <a:lnTo>
                        <a:pt x="186" y="414"/>
                      </a:lnTo>
                      <a:lnTo>
                        <a:pt x="187" y="410"/>
                      </a:lnTo>
                      <a:lnTo>
                        <a:pt x="187" y="408"/>
                      </a:lnTo>
                      <a:lnTo>
                        <a:pt x="187" y="407"/>
                      </a:lnTo>
                      <a:lnTo>
                        <a:pt x="187" y="406"/>
                      </a:lnTo>
                      <a:lnTo>
                        <a:pt x="187" y="404"/>
                      </a:lnTo>
                      <a:lnTo>
                        <a:pt x="186" y="403"/>
                      </a:lnTo>
                      <a:lnTo>
                        <a:pt x="185" y="401"/>
                      </a:lnTo>
                      <a:lnTo>
                        <a:pt x="185" y="399"/>
                      </a:lnTo>
                      <a:lnTo>
                        <a:pt x="184" y="398"/>
                      </a:lnTo>
                      <a:lnTo>
                        <a:pt x="183" y="398"/>
                      </a:lnTo>
                      <a:lnTo>
                        <a:pt x="182" y="398"/>
                      </a:lnTo>
                      <a:lnTo>
                        <a:pt x="181" y="399"/>
                      </a:lnTo>
                      <a:lnTo>
                        <a:pt x="180" y="400"/>
                      </a:lnTo>
                      <a:lnTo>
                        <a:pt x="175" y="400"/>
                      </a:lnTo>
                      <a:lnTo>
                        <a:pt x="174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5" y="402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2" y="403"/>
                      </a:lnTo>
                      <a:lnTo>
                        <a:pt x="171" y="402"/>
                      </a:lnTo>
                      <a:lnTo>
                        <a:pt x="168" y="401"/>
                      </a:lnTo>
                      <a:lnTo>
                        <a:pt x="168" y="400"/>
                      </a:lnTo>
                      <a:lnTo>
                        <a:pt x="167" y="399"/>
                      </a:lnTo>
                      <a:lnTo>
                        <a:pt x="166" y="399"/>
                      </a:lnTo>
                      <a:lnTo>
                        <a:pt x="166" y="398"/>
                      </a:lnTo>
                      <a:lnTo>
                        <a:pt x="167" y="398"/>
                      </a:lnTo>
                      <a:lnTo>
                        <a:pt x="167" y="397"/>
                      </a:lnTo>
                      <a:lnTo>
                        <a:pt x="168" y="396"/>
                      </a:lnTo>
                      <a:lnTo>
                        <a:pt x="169" y="395"/>
                      </a:lnTo>
                      <a:lnTo>
                        <a:pt x="170" y="394"/>
                      </a:lnTo>
                      <a:lnTo>
                        <a:pt x="171" y="393"/>
                      </a:lnTo>
                      <a:lnTo>
                        <a:pt x="171" y="392"/>
                      </a:lnTo>
                      <a:lnTo>
                        <a:pt x="171" y="391"/>
                      </a:lnTo>
                      <a:lnTo>
                        <a:pt x="169" y="390"/>
                      </a:lnTo>
                      <a:lnTo>
                        <a:pt x="169" y="389"/>
                      </a:lnTo>
                      <a:lnTo>
                        <a:pt x="170" y="388"/>
                      </a:lnTo>
                      <a:lnTo>
                        <a:pt x="170" y="387"/>
                      </a:lnTo>
                      <a:lnTo>
                        <a:pt x="170" y="386"/>
                      </a:lnTo>
                      <a:lnTo>
                        <a:pt x="169" y="385"/>
                      </a:lnTo>
                      <a:lnTo>
                        <a:pt x="169" y="384"/>
                      </a:lnTo>
                      <a:lnTo>
                        <a:pt x="169" y="383"/>
                      </a:lnTo>
                      <a:lnTo>
                        <a:pt x="170" y="382"/>
                      </a:lnTo>
                      <a:lnTo>
                        <a:pt x="171" y="382"/>
                      </a:lnTo>
                      <a:lnTo>
                        <a:pt x="171" y="381"/>
                      </a:lnTo>
                      <a:lnTo>
                        <a:pt x="171" y="380"/>
                      </a:lnTo>
                      <a:lnTo>
                        <a:pt x="171" y="379"/>
                      </a:lnTo>
                      <a:lnTo>
                        <a:pt x="170" y="379"/>
                      </a:lnTo>
                      <a:lnTo>
                        <a:pt x="170" y="378"/>
                      </a:lnTo>
                      <a:lnTo>
                        <a:pt x="166" y="378"/>
                      </a:lnTo>
                      <a:lnTo>
                        <a:pt x="165" y="378"/>
                      </a:lnTo>
                      <a:lnTo>
                        <a:pt x="163" y="377"/>
                      </a:lnTo>
                      <a:lnTo>
                        <a:pt x="162" y="377"/>
                      </a:lnTo>
                      <a:lnTo>
                        <a:pt x="161" y="377"/>
                      </a:lnTo>
                      <a:lnTo>
                        <a:pt x="161" y="376"/>
                      </a:lnTo>
                      <a:lnTo>
                        <a:pt x="161" y="375"/>
                      </a:lnTo>
                      <a:lnTo>
                        <a:pt x="160" y="371"/>
                      </a:lnTo>
                      <a:lnTo>
                        <a:pt x="159" y="366"/>
                      </a:lnTo>
                      <a:lnTo>
                        <a:pt x="159" y="365"/>
                      </a:lnTo>
                      <a:lnTo>
                        <a:pt x="158" y="363"/>
                      </a:lnTo>
                      <a:lnTo>
                        <a:pt x="158" y="361"/>
                      </a:lnTo>
                      <a:lnTo>
                        <a:pt x="158" y="360"/>
                      </a:lnTo>
                      <a:lnTo>
                        <a:pt x="159" y="360"/>
                      </a:lnTo>
                      <a:lnTo>
                        <a:pt x="162" y="359"/>
                      </a:lnTo>
                      <a:lnTo>
                        <a:pt x="162" y="358"/>
                      </a:lnTo>
                      <a:lnTo>
                        <a:pt x="162" y="357"/>
                      </a:lnTo>
                      <a:lnTo>
                        <a:pt x="158" y="357"/>
                      </a:lnTo>
                      <a:lnTo>
                        <a:pt x="157" y="357"/>
                      </a:lnTo>
                      <a:lnTo>
                        <a:pt x="156" y="356"/>
                      </a:lnTo>
                      <a:lnTo>
                        <a:pt x="155" y="351"/>
                      </a:lnTo>
                      <a:lnTo>
                        <a:pt x="155" y="350"/>
                      </a:lnTo>
                      <a:lnTo>
                        <a:pt x="155" y="348"/>
                      </a:lnTo>
                      <a:lnTo>
                        <a:pt x="155" y="347"/>
                      </a:lnTo>
                      <a:lnTo>
                        <a:pt x="156" y="346"/>
                      </a:lnTo>
                      <a:lnTo>
                        <a:pt x="157" y="346"/>
                      </a:lnTo>
                      <a:lnTo>
                        <a:pt x="158" y="346"/>
                      </a:lnTo>
                      <a:lnTo>
                        <a:pt x="159" y="346"/>
                      </a:lnTo>
                      <a:lnTo>
                        <a:pt x="159" y="345"/>
                      </a:lnTo>
                      <a:lnTo>
                        <a:pt x="159" y="344"/>
                      </a:lnTo>
                      <a:lnTo>
                        <a:pt x="158" y="344"/>
                      </a:lnTo>
                      <a:lnTo>
                        <a:pt x="157" y="344"/>
                      </a:lnTo>
                      <a:lnTo>
                        <a:pt x="156" y="344"/>
                      </a:lnTo>
                      <a:lnTo>
                        <a:pt x="155" y="342"/>
                      </a:lnTo>
                      <a:lnTo>
                        <a:pt x="154" y="340"/>
                      </a:lnTo>
                      <a:lnTo>
                        <a:pt x="154" y="339"/>
                      </a:lnTo>
                      <a:lnTo>
                        <a:pt x="155" y="338"/>
                      </a:lnTo>
                      <a:lnTo>
                        <a:pt x="156" y="337"/>
                      </a:lnTo>
                      <a:lnTo>
                        <a:pt x="157" y="336"/>
                      </a:lnTo>
                      <a:lnTo>
                        <a:pt x="158" y="335"/>
                      </a:lnTo>
                      <a:lnTo>
                        <a:pt x="159" y="335"/>
                      </a:lnTo>
                      <a:lnTo>
                        <a:pt x="162" y="334"/>
                      </a:lnTo>
                      <a:lnTo>
                        <a:pt x="163" y="333"/>
                      </a:lnTo>
                      <a:lnTo>
                        <a:pt x="163" y="332"/>
                      </a:lnTo>
                      <a:lnTo>
                        <a:pt x="163" y="331"/>
                      </a:lnTo>
                      <a:lnTo>
                        <a:pt x="163" y="330"/>
                      </a:lnTo>
                      <a:lnTo>
                        <a:pt x="161" y="328"/>
                      </a:lnTo>
                      <a:lnTo>
                        <a:pt x="161" y="327"/>
                      </a:lnTo>
                      <a:lnTo>
                        <a:pt x="164" y="324"/>
                      </a:lnTo>
                      <a:lnTo>
                        <a:pt x="165" y="323"/>
                      </a:lnTo>
                      <a:lnTo>
                        <a:pt x="166" y="323"/>
                      </a:lnTo>
                      <a:lnTo>
                        <a:pt x="166" y="322"/>
                      </a:lnTo>
                      <a:lnTo>
                        <a:pt x="165" y="321"/>
                      </a:lnTo>
                      <a:lnTo>
                        <a:pt x="164" y="320"/>
                      </a:lnTo>
                      <a:lnTo>
                        <a:pt x="163" y="319"/>
                      </a:lnTo>
                      <a:lnTo>
                        <a:pt x="163" y="318"/>
                      </a:lnTo>
                      <a:lnTo>
                        <a:pt x="162" y="317"/>
                      </a:lnTo>
                      <a:lnTo>
                        <a:pt x="162" y="316"/>
                      </a:lnTo>
                      <a:lnTo>
                        <a:pt x="162" y="315"/>
                      </a:lnTo>
                      <a:lnTo>
                        <a:pt x="163" y="315"/>
                      </a:lnTo>
                      <a:lnTo>
                        <a:pt x="163" y="316"/>
                      </a:lnTo>
                      <a:lnTo>
                        <a:pt x="164" y="316"/>
                      </a:lnTo>
                      <a:lnTo>
                        <a:pt x="164" y="315"/>
                      </a:lnTo>
                      <a:lnTo>
                        <a:pt x="164" y="313"/>
                      </a:lnTo>
                      <a:lnTo>
                        <a:pt x="163" y="311"/>
                      </a:lnTo>
                      <a:lnTo>
                        <a:pt x="163" y="310"/>
                      </a:lnTo>
                      <a:lnTo>
                        <a:pt x="161" y="309"/>
                      </a:lnTo>
                      <a:lnTo>
                        <a:pt x="160" y="307"/>
                      </a:lnTo>
                      <a:lnTo>
                        <a:pt x="158" y="306"/>
                      </a:lnTo>
                      <a:lnTo>
                        <a:pt x="158" y="305"/>
                      </a:lnTo>
                      <a:lnTo>
                        <a:pt x="157" y="305"/>
                      </a:lnTo>
                      <a:lnTo>
                        <a:pt x="156" y="304"/>
                      </a:lnTo>
                      <a:lnTo>
                        <a:pt x="155" y="304"/>
                      </a:lnTo>
                      <a:lnTo>
                        <a:pt x="154" y="303"/>
                      </a:lnTo>
                      <a:lnTo>
                        <a:pt x="153" y="303"/>
                      </a:lnTo>
                      <a:lnTo>
                        <a:pt x="153" y="302"/>
                      </a:lnTo>
                      <a:lnTo>
                        <a:pt x="153" y="301"/>
                      </a:lnTo>
                      <a:lnTo>
                        <a:pt x="154" y="301"/>
                      </a:lnTo>
                      <a:lnTo>
                        <a:pt x="155" y="301"/>
                      </a:lnTo>
                      <a:lnTo>
                        <a:pt x="155" y="300"/>
                      </a:lnTo>
                      <a:lnTo>
                        <a:pt x="155" y="299"/>
                      </a:lnTo>
                      <a:lnTo>
                        <a:pt x="155" y="297"/>
                      </a:lnTo>
                      <a:lnTo>
                        <a:pt x="155" y="294"/>
                      </a:lnTo>
                      <a:lnTo>
                        <a:pt x="155" y="292"/>
                      </a:lnTo>
                      <a:lnTo>
                        <a:pt x="155" y="291"/>
                      </a:lnTo>
                      <a:lnTo>
                        <a:pt x="155" y="289"/>
                      </a:lnTo>
                      <a:lnTo>
                        <a:pt x="154" y="288"/>
                      </a:lnTo>
                      <a:lnTo>
                        <a:pt x="153" y="287"/>
                      </a:lnTo>
                      <a:lnTo>
                        <a:pt x="152" y="287"/>
                      </a:lnTo>
                      <a:lnTo>
                        <a:pt x="150" y="287"/>
                      </a:lnTo>
                      <a:lnTo>
                        <a:pt x="149" y="287"/>
                      </a:lnTo>
                      <a:lnTo>
                        <a:pt x="149" y="286"/>
                      </a:lnTo>
                      <a:lnTo>
                        <a:pt x="148" y="285"/>
                      </a:lnTo>
                      <a:lnTo>
                        <a:pt x="148" y="284"/>
                      </a:lnTo>
                      <a:lnTo>
                        <a:pt x="148" y="282"/>
                      </a:lnTo>
                      <a:lnTo>
                        <a:pt x="149" y="281"/>
                      </a:lnTo>
                      <a:lnTo>
                        <a:pt x="150" y="281"/>
                      </a:lnTo>
                      <a:lnTo>
                        <a:pt x="149" y="280"/>
                      </a:lnTo>
                      <a:lnTo>
                        <a:pt x="149" y="279"/>
                      </a:lnTo>
                      <a:lnTo>
                        <a:pt x="149" y="277"/>
                      </a:lnTo>
                      <a:lnTo>
                        <a:pt x="148" y="277"/>
                      </a:lnTo>
                      <a:lnTo>
                        <a:pt x="147" y="276"/>
                      </a:lnTo>
                      <a:lnTo>
                        <a:pt x="147" y="275"/>
                      </a:lnTo>
                      <a:lnTo>
                        <a:pt x="147" y="274"/>
                      </a:lnTo>
                      <a:lnTo>
                        <a:pt x="148" y="273"/>
                      </a:lnTo>
                      <a:lnTo>
                        <a:pt x="148" y="272"/>
                      </a:lnTo>
                      <a:lnTo>
                        <a:pt x="147" y="272"/>
                      </a:lnTo>
                      <a:lnTo>
                        <a:pt x="147" y="271"/>
                      </a:lnTo>
                      <a:lnTo>
                        <a:pt x="146" y="270"/>
                      </a:lnTo>
                      <a:lnTo>
                        <a:pt x="146" y="269"/>
                      </a:lnTo>
                      <a:lnTo>
                        <a:pt x="146" y="268"/>
                      </a:lnTo>
                      <a:lnTo>
                        <a:pt x="147" y="268"/>
                      </a:lnTo>
                      <a:lnTo>
                        <a:pt x="148" y="268"/>
                      </a:lnTo>
                      <a:lnTo>
                        <a:pt x="149" y="268"/>
                      </a:lnTo>
                      <a:lnTo>
                        <a:pt x="150" y="266"/>
                      </a:lnTo>
                      <a:lnTo>
                        <a:pt x="151" y="264"/>
                      </a:lnTo>
                      <a:lnTo>
                        <a:pt x="151" y="263"/>
                      </a:lnTo>
                      <a:lnTo>
                        <a:pt x="151" y="262"/>
                      </a:lnTo>
                      <a:lnTo>
                        <a:pt x="151" y="261"/>
                      </a:lnTo>
                      <a:lnTo>
                        <a:pt x="150" y="260"/>
                      </a:lnTo>
                      <a:lnTo>
                        <a:pt x="150" y="259"/>
                      </a:lnTo>
                      <a:lnTo>
                        <a:pt x="150" y="258"/>
                      </a:lnTo>
                      <a:lnTo>
                        <a:pt x="150" y="257"/>
                      </a:lnTo>
                      <a:lnTo>
                        <a:pt x="151" y="256"/>
                      </a:lnTo>
                      <a:lnTo>
                        <a:pt x="153" y="255"/>
                      </a:lnTo>
                      <a:lnTo>
                        <a:pt x="154" y="252"/>
                      </a:lnTo>
                      <a:lnTo>
                        <a:pt x="155" y="252"/>
                      </a:lnTo>
                      <a:lnTo>
                        <a:pt x="156" y="251"/>
                      </a:lnTo>
                      <a:lnTo>
                        <a:pt x="157" y="250"/>
                      </a:lnTo>
                      <a:lnTo>
                        <a:pt x="157" y="249"/>
                      </a:lnTo>
                      <a:lnTo>
                        <a:pt x="157" y="248"/>
                      </a:lnTo>
                      <a:lnTo>
                        <a:pt x="158" y="246"/>
                      </a:lnTo>
                      <a:lnTo>
                        <a:pt x="158" y="245"/>
                      </a:lnTo>
                      <a:lnTo>
                        <a:pt x="160" y="244"/>
                      </a:lnTo>
                      <a:lnTo>
                        <a:pt x="160" y="243"/>
                      </a:lnTo>
                      <a:lnTo>
                        <a:pt x="160" y="242"/>
                      </a:lnTo>
                      <a:lnTo>
                        <a:pt x="160" y="240"/>
                      </a:lnTo>
                      <a:lnTo>
                        <a:pt x="159" y="238"/>
                      </a:lnTo>
                      <a:lnTo>
                        <a:pt x="158" y="236"/>
                      </a:lnTo>
                      <a:lnTo>
                        <a:pt x="158" y="235"/>
                      </a:lnTo>
                      <a:lnTo>
                        <a:pt x="159" y="234"/>
                      </a:lnTo>
                      <a:lnTo>
                        <a:pt x="159" y="233"/>
                      </a:lnTo>
                      <a:lnTo>
                        <a:pt x="158" y="231"/>
                      </a:lnTo>
                      <a:lnTo>
                        <a:pt x="159" y="230"/>
                      </a:lnTo>
                      <a:lnTo>
                        <a:pt x="159" y="229"/>
                      </a:lnTo>
                      <a:lnTo>
                        <a:pt x="158" y="229"/>
                      </a:lnTo>
                      <a:lnTo>
                        <a:pt x="157" y="228"/>
                      </a:lnTo>
                      <a:lnTo>
                        <a:pt x="157" y="227"/>
                      </a:lnTo>
                      <a:lnTo>
                        <a:pt x="156" y="225"/>
                      </a:lnTo>
                      <a:lnTo>
                        <a:pt x="155" y="224"/>
                      </a:lnTo>
                      <a:lnTo>
                        <a:pt x="155" y="223"/>
                      </a:lnTo>
                      <a:lnTo>
                        <a:pt x="156" y="219"/>
                      </a:lnTo>
                      <a:lnTo>
                        <a:pt x="156" y="218"/>
                      </a:lnTo>
                      <a:lnTo>
                        <a:pt x="156" y="216"/>
                      </a:lnTo>
                      <a:lnTo>
                        <a:pt x="155" y="215"/>
                      </a:lnTo>
                      <a:lnTo>
                        <a:pt x="155" y="214"/>
                      </a:lnTo>
                      <a:lnTo>
                        <a:pt x="155" y="213"/>
                      </a:lnTo>
                      <a:lnTo>
                        <a:pt x="155" y="212"/>
                      </a:lnTo>
                      <a:lnTo>
                        <a:pt x="155" y="211"/>
                      </a:lnTo>
                      <a:lnTo>
                        <a:pt x="156" y="209"/>
                      </a:lnTo>
                      <a:lnTo>
                        <a:pt x="157" y="207"/>
                      </a:lnTo>
                      <a:lnTo>
                        <a:pt x="159" y="206"/>
                      </a:lnTo>
                      <a:lnTo>
                        <a:pt x="159" y="204"/>
                      </a:lnTo>
                      <a:lnTo>
                        <a:pt x="160" y="203"/>
                      </a:lnTo>
                      <a:lnTo>
                        <a:pt x="160" y="202"/>
                      </a:lnTo>
                      <a:lnTo>
                        <a:pt x="159" y="201"/>
                      </a:lnTo>
                      <a:lnTo>
                        <a:pt x="157" y="200"/>
                      </a:lnTo>
                      <a:lnTo>
                        <a:pt x="156" y="199"/>
                      </a:lnTo>
                      <a:lnTo>
                        <a:pt x="155" y="195"/>
                      </a:lnTo>
                      <a:lnTo>
                        <a:pt x="153" y="193"/>
                      </a:lnTo>
                      <a:lnTo>
                        <a:pt x="153" y="191"/>
                      </a:lnTo>
                      <a:lnTo>
                        <a:pt x="152" y="189"/>
                      </a:lnTo>
                      <a:lnTo>
                        <a:pt x="151" y="188"/>
                      </a:lnTo>
                      <a:lnTo>
                        <a:pt x="150" y="187"/>
                      </a:lnTo>
                      <a:lnTo>
                        <a:pt x="148" y="186"/>
                      </a:lnTo>
                      <a:lnTo>
                        <a:pt x="146" y="185"/>
                      </a:lnTo>
                      <a:lnTo>
                        <a:pt x="144" y="185"/>
                      </a:lnTo>
                      <a:lnTo>
                        <a:pt x="143" y="184"/>
                      </a:lnTo>
                      <a:lnTo>
                        <a:pt x="142" y="184"/>
                      </a:lnTo>
                      <a:lnTo>
                        <a:pt x="142" y="185"/>
                      </a:lnTo>
                      <a:lnTo>
                        <a:pt x="143" y="185"/>
                      </a:lnTo>
                      <a:lnTo>
                        <a:pt x="143" y="186"/>
                      </a:lnTo>
                      <a:lnTo>
                        <a:pt x="142" y="187"/>
                      </a:lnTo>
                      <a:lnTo>
                        <a:pt x="141" y="188"/>
                      </a:lnTo>
                      <a:lnTo>
                        <a:pt x="140" y="189"/>
                      </a:lnTo>
                      <a:lnTo>
                        <a:pt x="139" y="189"/>
                      </a:lnTo>
                      <a:lnTo>
                        <a:pt x="139" y="188"/>
                      </a:lnTo>
                      <a:lnTo>
                        <a:pt x="138" y="188"/>
                      </a:lnTo>
                      <a:lnTo>
                        <a:pt x="138" y="189"/>
                      </a:lnTo>
                      <a:lnTo>
                        <a:pt x="139" y="190"/>
                      </a:lnTo>
                      <a:lnTo>
                        <a:pt x="138" y="190"/>
                      </a:lnTo>
                      <a:lnTo>
                        <a:pt x="137" y="190"/>
                      </a:lnTo>
                      <a:lnTo>
                        <a:pt x="137" y="191"/>
                      </a:lnTo>
                      <a:lnTo>
                        <a:pt x="137" y="192"/>
                      </a:lnTo>
                      <a:lnTo>
                        <a:pt x="136" y="193"/>
                      </a:lnTo>
                      <a:lnTo>
                        <a:pt x="136" y="195"/>
                      </a:lnTo>
                      <a:lnTo>
                        <a:pt x="137" y="195"/>
                      </a:lnTo>
                      <a:lnTo>
                        <a:pt x="137" y="196"/>
                      </a:lnTo>
                      <a:lnTo>
                        <a:pt x="136" y="197"/>
                      </a:lnTo>
                      <a:lnTo>
                        <a:pt x="135" y="197"/>
                      </a:lnTo>
                      <a:lnTo>
                        <a:pt x="134" y="197"/>
                      </a:lnTo>
                      <a:lnTo>
                        <a:pt x="134" y="196"/>
                      </a:lnTo>
                      <a:lnTo>
                        <a:pt x="133" y="196"/>
                      </a:lnTo>
                      <a:lnTo>
                        <a:pt x="133" y="197"/>
                      </a:lnTo>
                      <a:lnTo>
                        <a:pt x="133" y="198"/>
                      </a:lnTo>
                      <a:lnTo>
                        <a:pt x="132" y="199"/>
                      </a:lnTo>
                      <a:lnTo>
                        <a:pt x="131" y="199"/>
                      </a:lnTo>
                      <a:lnTo>
                        <a:pt x="130" y="199"/>
                      </a:lnTo>
                      <a:lnTo>
                        <a:pt x="130" y="200"/>
                      </a:lnTo>
                      <a:lnTo>
                        <a:pt x="131" y="201"/>
                      </a:lnTo>
                      <a:lnTo>
                        <a:pt x="132" y="202"/>
                      </a:lnTo>
                      <a:lnTo>
                        <a:pt x="131" y="202"/>
                      </a:lnTo>
                      <a:lnTo>
                        <a:pt x="131" y="203"/>
                      </a:lnTo>
                      <a:lnTo>
                        <a:pt x="130" y="202"/>
                      </a:lnTo>
                      <a:lnTo>
                        <a:pt x="127" y="203"/>
                      </a:lnTo>
                      <a:lnTo>
                        <a:pt x="127" y="202"/>
                      </a:lnTo>
                      <a:lnTo>
                        <a:pt x="127" y="201"/>
                      </a:lnTo>
                      <a:lnTo>
                        <a:pt x="126" y="201"/>
                      </a:lnTo>
                      <a:lnTo>
                        <a:pt x="124" y="202"/>
                      </a:lnTo>
                      <a:lnTo>
                        <a:pt x="123" y="202"/>
                      </a:lnTo>
                      <a:lnTo>
                        <a:pt x="123" y="200"/>
                      </a:lnTo>
                      <a:lnTo>
                        <a:pt x="123" y="199"/>
                      </a:lnTo>
                      <a:lnTo>
                        <a:pt x="122" y="199"/>
                      </a:lnTo>
                      <a:lnTo>
                        <a:pt x="122" y="200"/>
                      </a:lnTo>
                      <a:lnTo>
                        <a:pt x="121" y="200"/>
                      </a:lnTo>
                      <a:lnTo>
                        <a:pt x="121" y="199"/>
                      </a:lnTo>
                      <a:lnTo>
                        <a:pt x="122" y="198"/>
                      </a:lnTo>
                      <a:lnTo>
                        <a:pt x="121" y="197"/>
                      </a:lnTo>
                      <a:lnTo>
                        <a:pt x="120" y="198"/>
                      </a:lnTo>
                      <a:lnTo>
                        <a:pt x="120" y="197"/>
                      </a:lnTo>
                      <a:lnTo>
                        <a:pt x="119" y="196"/>
                      </a:lnTo>
                      <a:lnTo>
                        <a:pt x="119" y="197"/>
                      </a:lnTo>
                      <a:lnTo>
                        <a:pt x="118" y="198"/>
                      </a:lnTo>
                      <a:lnTo>
                        <a:pt x="117" y="199"/>
                      </a:lnTo>
                      <a:lnTo>
                        <a:pt x="117" y="200"/>
                      </a:lnTo>
                      <a:lnTo>
                        <a:pt x="116" y="200"/>
                      </a:lnTo>
                      <a:lnTo>
                        <a:pt x="115" y="199"/>
                      </a:lnTo>
                      <a:lnTo>
                        <a:pt x="116" y="198"/>
                      </a:lnTo>
                      <a:lnTo>
                        <a:pt x="116" y="197"/>
                      </a:lnTo>
                      <a:lnTo>
                        <a:pt x="115" y="196"/>
                      </a:lnTo>
                      <a:lnTo>
                        <a:pt x="115" y="195"/>
                      </a:lnTo>
                      <a:lnTo>
                        <a:pt x="116" y="195"/>
                      </a:lnTo>
                      <a:lnTo>
                        <a:pt x="117" y="195"/>
                      </a:lnTo>
                      <a:lnTo>
                        <a:pt x="118" y="195"/>
                      </a:lnTo>
                      <a:lnTo>
                        <a:pt x="118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7" y="193"/>
                      </a:lnTo>
                      <a:lnTo>
                        <a:pt x="116" y="193"/>
                      </a:lnTo>
                      <a:lnTo>
                        <a:pt x="115" y="194"/>
                      </a:lnTo>
                      <a:lnTo>
                        <a:pt x="114" y="194"/>
                      </a:lnTo>
                      <a:lnTo>
                        <a:pt x="113" y="194"/>
                      </a:lnTo>
                      <a:lnTo>
                        <a:pt x="112" y="195"/>
                      </a:lnTo>
                      <a:lnTo>
                        <a:pt x="112" y="196"/>
                      </a:lnTo>
                      <a:lnTo>
                        <a:pt x="112" y="197"/>
                      </a:lnTo>
                      <a:lnTo>
                        <a:pt x="111" y="197"/>
                      </a:lnTo>
                      <a:lnTo>
                        <a:pt x="111" y="196"/>
                      </a:lnTo>
                      <a:lnTo>
                        <a:pt x="110" y="195"/>
                      </a:lnTo>
                      <a:lnTo>
                        <a:pt x="109" y="195"/>
                      </a:lnTo>
                      <a:lnTo>
                        <a:pt x="108" y="194"/>
                      </a:lnTo>
                      <a:lnTo>
                        <a:pt x="109" y="192"/>
                      </a:lnTo>
                      <a:lnTo>
                        <a:pt x="108" y="192"/>
                      </a:lnTo>
                      <a:lnTo>
                        <a:pt x="107" y="193"/>
                      </a:lnTo>
                      <a:lnTo>
                        <a:pt x="108" y="194"/>
                      </a:lnTo>
                      <a:lnTo>
                        <a:pt x="108" y="195"/>
                      </a:lnTo>
                      <a:lnTo>
                        <a:pt x="107" y="196"/>
                      </a:lnTo>
                      <a:lnTo>
                        <a:pt x="107" y="197"/>
                      </a:lnTo>
                      <a:lnTo>
                        <a:pt x="106" y="197"/>
                      </a:lnTo>
                      <a:lnTo>
                        <a:pt x="106" y="198"/>
                      </a:lnTo>
                      <a:lnTo>
                        <a:pt x="106" y="197"/>
                      </a:lnTo>
                      <a:lnTo>
                        <a:pt x="105" y="198"/>
                      </a:lnTo>
                      <a:lnTo>
                        <a:pt x="105" y="197"/>
                      </a:lnTo>
                      <a:lnTo>
                        <a:pt x="104" y="196"/>
                      </a:lnTo>
                      <a:lnTo>
                        <a:pt x="105" y="196"/>
                      </a:lnTo>
                      <a:lnTo>
                        <a:pt x="105" y="195"/>
                      </a:lnTo>
                      <a:lnTo>
                        <a:pt x="105" y="194"/>
                      </a:lnTo>
                      <a:lnTo>
                        <a:pt x="105" y="195"/>
                      </a:lnTo>
                      <a:lnTo>
                        <a:pt x="104" y="195"/>
                      </a:lnTo>
                      <a:lnTo>
                        <a:pt x="104" y="194"/>
                      </a:lnTo>
                      <a:lnTo>
                        <a:pt x="103" y="194"/>
                      </a:lnTo>
                      <a:lnTo>
                        <a:pt x="103" y="195"/>
                      </a:lnTo>
                      <a:lnTo>
                        <a:pt x="102" y="195"/>
                      </a:lnTo>
                      <a:lnTo>
                        <a:pt x="102" y="196"/>
                      </a:lnTo>
                      <a:lnTo>
                        <a:pt x="101" y="197"/>
                      </a:lnTo>
                      <a:lnTo>
                        <a:pt x="101" y="198"/>
                      </a:lnTo>
                      <a:lnTo>
                        <a:pt x="100" y="198"/>
                      </a:lnTo>
                      <a:lnTo>
                        <a:pt x="100" y="199"/>
                      </a:lnTo>
                      <a:lnTo>
                        <a:pt x="99" y="199"/>
                      </a:lnTo>
                      <a:lnTo>
                        <a:pt x="98" y="198"/>
                      </a:lnTo>
                      <a:lnTo>
                        <a:pt x="98" y="197"/>
                      </a:lnTo>
                      <a:lnTo>
                        <a:pt x="98" y="196"/>
                      </a:lnTo>
                      <a:lnTo>
                        <a:pt x="99" y="196"/>
                      </a:lnTo>
                      <a:lnTo>
                        <a:pt x="98" y="195"/>
                      </a:lnTo>
                      <a:lnTo>
                        <a:pt x="98" y="194"/>
                      </a:lnTo>
                      <a:lnTo>
                        <a:pt x="97" y="194"/>
                      </a:lnTo>
                      <a:lnTo>
                        <a:pt x="96" y="194"/>
                      </a:lnTo>
                      <a:lnTo>
                        <a:pt x="96" y="195"/>
                      </a:lnTo>
                      <a:lnTo>
                        <a:pt x="95" y="195"/>
                      </a:lnTo>
                      <a:lnTo>
                        <a:pt x="95" y="196"/>
                      </a:lnTo>
                      <a:lnTo>
                        <a:pt x="93" y="195"/>
                      </a:lnTo>
                      <a:lnTo>
                        <a:pt x="93" y="194"/>
                      </a:lnTo>
                      <a:lnTo>
                        <a:pt x="92" y="194"/>
                      </a:lnTo>
                      <a:lnTo>
                        <a:pt x="92" y="195"/>
                      </a:lnTo>
                      <a:lnTo>
                        <a:pt x="92" y="196"/>
                      </a:lnTo>
                      <a:lnTo>
                        <a:pt x="91" y="196"/>
                      </a:lnTo>
                      <a:lnTo>
                        <a:pt x="91" y="195"/>
                      </a:lnTo>
                      <a:lnTo>
                        <a:pt x="90" y="195"/>
                      </a:lnTo>
                      <a:lnTo>
                        <a:pt x="90" y="196"/>
                      </a:lnTo>
                      <a:lnTo>
                        <a:pt x="89" y="196"/>
                      </a:lnTo>
                      <a:lnTo>
                        <a:pt x="88" y="196"/>
                      </a:lnTo>
                      <a:lnTo>
                        <a:pt x="87" y="197"/>
                      </a:lnTo>
                      <a:lnTo>
                        <a:pt x="87" y="198"/>
                      </a:lnTo>
                      <a:lnTo>
                        <a:pt x="87" y="199"/>
                      </a:lnTo>
                      <a:lnTo>
                        <a:pt x="88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5" y="200"/>
                      </a:lnTo>
                      <a:lnTo>
                        <a:pt x="84" y="200"/>
                      </a:lnTo>
                      <a:lnTo>
                        <a:pt x="85" y="199"/>
                      </a:lnTo>
                      <a:lnTo>
                        <a:pt x="84" y="199"/>
                      </a:lnTo>
                      <a:lnTo>
                        <a:pt x="83" y="200"/>
                      </a:lnTo>
                      <a:lnTo>
                        <a:pt x="83" y="201"/>
                      </a:lnTo>
                      <a:lnTo>
                        <a:pt x="82" y="201"/>
                      </a:lnTo>
                      <a:lnTo>
                        <a:pt x="82" y="200"/>
                      </a:lnTo>
                      <a:lnTo>
                        <a:pt x="81" y="200"/>
                      </a:lnTo>
                      <a:lnTo>
                        <a:pt x="81" y="199"/>
                      </a:lnTo>
                      <a:lnTo>
                        <a:pt x="81" y="198"/>
                      </a:lnTo>
                      <a:lnTo>
                        <a:pt x="80" y="198"/>
                      </a:lnTo>
                      <a:lnTo>
                        <a:pt x="79" y="198"/>
                      </a:lnTo>
                      <a:lnTo>
                        <a:pt x="78" y="198"/>
                      </a:lnTo>
                      <a:lnTo>
                        <a:pt x="77" y="198"/>
                      </a:lnTo>
                      <a:lnTo>
                        <a:pt x="75" y="199"/>
                      </a:lnTo>
                      <a:lnTo>
                        <a:pt x="76" y="199"/>
                      </a:lnTo>
                      <a:lnTo>
                        <a:pt x="76" y="200"/>
                      </a:lnTo>
                      <a:lnTo>
                        <a:pt x="75" y="201"/>
                      </a:lnTo>
                      <a:lnTo>
                        <a:pt x="74" y="201"/>
                      </a:lnTo>
                      <a:lnTo>
                        <a:pt x="74" y="200"/>
                      </a:lnTo>
                      <a:lnTo>
                        <a:pt x="74" y="199"/>
                      </a:lnTo>
                      <a:lnTo>
                        <a:pt x="74" y="198"/>
                      </a:lnTo>
                      <a:lnTo>
                        <a:pt x="73" y="198"/>
                      </a:lnTo>
                      <a:lnTo>
                        <a:pt x="73" y="199"/>
                      </a:lnTo>
                      <a:lnTo>
                        <a:pt x="72" y="199"/>
                      </a:lnTo>
                      <a:lnTo>
                        <a:pt x="71" y="199"/>
                      </a:lnTo>
                      <a:lnTo>
                        <a:pt x="70" y="199"/>
                      </a:lnTo>
                      <a:lnTo>
                        <a:pt x="69" y="199"/>
                      </a:lnTo>
                      <a:lnTo>
                        <a:pt x="68" y="199"/>
                      </a:lnTo>
                      <a:lnTo>
                        <a:pt x="67" y="199"/>
                      </a:lnTo>
                      <a:lnTo>
                        <a:pt x="66" y="199"/>
                      </a:lnTo>
                      <a:lnTo>
                        <a:pt x="66" y="200"/>
                      </a:lnTo>
                      <a:lnTo>
                        <a:pt x="66" y="201"/>
                      </a:lnTo>
                      <a:lnTo>
                        <a:pt x="65" y="201"/>
                      </a:lnTo>
                      <a:lnTo>
                        <a:pt x="64" y="201"/>
                      </a:lnTo>
                      <a:lnTo>
                        <a:pt x="64" y="202"/>
                      </a:lnTo>
                      <a:lnTo>
                        <a:pt x="65" y="202"/>
                      </a:lnTo>
                      <a:lnTo>
                        <a:pt x="65" y="203"/>
                      </a:lnTo>
                      <a:lnTo>
                        <a:pt x="64" y="202"/>
                      </a:lnTo>
                      <a:lnTo>
                        <a:pt x="64" y="203"/>
                      </a:lnTo>
                      <a:lnTo>
                        <a:pt x="63" y="204"/>
                      </a:lnTo>
                      <a:lnTo>
                        <a:pt x="62" y="204"/>
                      </a:lnTo>
                      <a:lnTo>
                        <a:pt x="61" y="202"/>
                      </a:lnTo>
                      <a:lnTo>
                        <a:pt x="60" y="202"/>
                      </a:lnTo>
                      <a:lnTo>
                        <a:pt x="59" y="202"/>
                      </a:lnTo>
                      <a:lnTo>
                        <a:pt x="59" y="203"/>
                      </a:lnTo>
                      <a:lnTo>
                        <a:pt x="58" y="203"/>
                      </a:lnTo>
                      <a:lnTo>
                        <a:pt x="58" y="204"/>
                      </a:lnTo>
                      <a:lnTo>
                        <a:pt x="57" y="204"/>
                      </a:lnTo>
                      <a:lnTo>
                        <a:pt x="56" y="204"/>
                      </a:lnTo>
                      <a:lnTo>
                        <a:pt x="55" y="204"/>
                      </a:lnTo>
                      <a:lnTo>
                        <a:pt x="56" y="203"/>
                      </a:lnTo>
                      <a:lnTo>
                        <a:pt x="55" y="203"/>
                      </a:lnTo>
                      <a:lnTo>
                        <a:pt x="55" y="204"/>
                      </a:lnTo>
                      <a:lnTo>
                        <a:pt x="55" y="205"/>
                      </a:lnTo>
                      <a:lnTo>
                        <a:pt x="54" y="205"/>
                      </a:lnTo>
                      <a:lnTo>
                        <a:pt x="53" y="204"/>
                      </a:lnTo>
                      <a:lnTo>
                        <a:pt x="52" y="205"/>
                      </a:lnTo>
                      <a:lnTo>
                        <a:pt x="52" y="204"/>
                      </a:lnTo>
                      <a:lnTo>
                        <a:pt x="51" y="204"/>
                      </a:lnTo>
                      <a:lnTo>
                        <a:pt x="50" y="204"/>
                      </a:lnTo>
                      <a:lnTo>
                        <a:pt x="49" y="205"/>
                      </a:lnTo>
                      <a:lnTo>
                        <a:pt x="48" y="205"/>
                      </a:lnTo>
                      <a:lnTo>
                        <a:pt x="48" y="206"/>
                      </a:lnTo>
                      <a:lnTo>
                        <a:pt x="47" y="206"/>
                      </a:lnTo>
                      <a:lnTo>
                        <a:pt x="47" y="207"/>
                      </a:lnTo>
                      <a:lnTo>
                        <a:pt x="47" y="208"/>
                      </a:lnTo>
                      <a:lnTo>
                        <a:pt x="46" y="208"/>
                      </a:lnTo>
                      <a:lnTo>
                        <a:pt x="45" y="208"/>
                      </a:lnTo>
                      <a:lnTo>
                        <a:pt x="43" y="208"/>
                      </a:lnTo>
                      <a:lnTo>
                        <a:pt x="42" y="208"/>
                      </a:lnTo>
                      <a:lnTo>
                        <a:pt x="42" y="209"/>
                      </a:lnTo>
                      <a:lnTo>
                        <a:pt x="41" y="209"/>
                      </a:lnTo>
                      <a:lnTo>
                        <a:pt x="41" y="210"/>
                      </a:lnTo>
                      <a:lnTo>
                        <a:pt x="40" y="210"/>
                      </a:lnTo>
                      <a:lnTo>
                        <a:pt x="40" y="211"/>
                      </a:lnTo>
                      <a:lnTo>
                        <a:pt x="41" y="211"/>
                      </a:lnTo>
                      <a:lnTo>
                        <a:pt x="40" y="211"/>
                      </a:lnTo>
                      <a:lnTo>
                        <a:pt x="39" y="211"/>
                      </a:lnTo>
                      <a:lnTo>
                        <a:pt x="40" y="209"/>
                      </a:lnTo>
                      <a:lnTo>
                        <a:pt x="40" y="208"/>
                      </a:lnTo>
                      <a:lnTo>
                        <a:pt x="39" y="208"/>
                      </a:lnTo>
                      <a:lnTo>
                        <a:pt x="38" y="208"/>
                      </a:lnTo>
                      <a:lnTo>
                        <a:pt x="38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5" y="208"/>
                      </a:lnTo>
                      <a:lnTo>
                        <a:pt x="34" y="208"/>
                      </a:lnTo>
                      <a:lnTo>
                        <a:pt x="33" y="209"/>
                      </a:lnTo>
                      <a:lnTo>
                        <a:pt x="33" y="210"/>
                      </a:lnTo>
                      <a:lnTo>
                        <a:pt x="32" y="210"/>
                      </a:lnTo>
                      <a:lnTo>
                        <a:pt x="32" y="209"/>
                      </a:lnTo>
                      <a:lnTo>
                        <a:pt x="31" y="209"/>
                      </a:lnTo>
                      <a:lnTo>
                        <a:pt x="31" y="210"/>
                      </a:lnTo>
                      <a:lnTo>
                        <a:pt x="30" y="210"/>
                      </a:lnTo>
                      <a:lnTo>
                        <a:pt x="29" y="210"/>
                      </a:lnTo>
                      <a:lnTo>
                        <a:pt x="28" y="210"/>
                      </a:lnTo>
                      <a:lnTo>
                        <a:pt x="27" y="210"/>
                      </a:lnTo>
                      <a:lnTo>
                        <a:pt x="27" y="211"/>
                      </a:lnTo>
                      <a:lnTo>
                        <a:pt x="26" y="210"/>
                      </a:lnTo>
                      <a:lnTo>
                        <a:pt x="25" y="210"/>
                      </a:lnTo>
                      <a:lnTo>
                        <a:pt x="25" y="211"/>
                      </a:lnTo>
                      <a:lnTo>
                        <a:pt x="26" y="211"/>
                      </a:lnTo>
                      <a:lnTo>
                        <a:pt x="25" y="211"/>
                      </a:lnTo>
                      <a:lnTo>
                        <a:pt x="24" y="211"/>
                      </a:lnTo>
                      <a:lnTo>
                        <a:pt x="24" y="212"/>
                      </a:lnTo>
                      <a:lnTo>
                        <a:pt x="24" y="213"/>
                      </a:lnTo>
                      <a:lnTo>
                        <a:pt x="23" y="212"/>
                      </a:lnTo>
                      <a:lnTo>
                        <a:pt x="22" y="212"/>
                      </a:lnTo>
                      <a:lnTo>
                        <a:pt x="21" y="212"/>
                      </a:lnTo>
                      <a:lnTo>
                        <a:pt x="20" y="212"/>
                      </a:lnTo>
                      <a:lnTo>
                        <a:pt x="0" y="204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7" name="Freeform 541"/>
                <p:cNvSpPr>
                  <a:spLocks/>
                </p:cNvSpPr>
                <p:nvPr/>
              </p:nvSpPr>
              <p:spPr bwMode="auto">
                <a:xfrm>
                  <a:off x="346075" y="1817688"/>
                  <a:ext cx="1936750" cy="1308100"/>
                </a:xfrm>
                <a:custGeom>
                  <a:avLst/>
                  <a:gdLst>
                    <a:gd name="T0" fmla="*/ 2147483646 w 1883"/>
                    <a:gd name="T1" fmla="*/ 2147483646 h 1272"/>
                    <a:gd name="T2" fmla="*/ 2147483646 w 1883"/>
                    <a:gd name="T3" fmla="*/ 2147483646 h 1272"/>
                    <a:gd name="T4" fmla="*/ 2147483646 w 1883"/>
                    <a:gd name="T5" fmla="*/ 2147483646 h 1272"/>
                    <a:gd name="T6" fmla="*/ 2147483646 w 1883"/>
                    <a:gd name="T7" fmla="*/ 2147483646 h 1272"/>
                    <a:gd name="T8" fmla="*/ 2147483646 w 1883"/>
                    <a:gd name="T9" fmla="*/ 2147483646 h 1272"/>
                    <a:gd name="T10" fmla="*/ 2147483646 w 1883"/>
                    <a:gd name="T11" fmla="*/ 2147483646 h 1272"/>
                    <a:gd name="T12" fmla="*/ 2147483646 w 1883"/>
                    <a:gd name="T13" fmla="*/ 2147483646 h 1272"/>
                    <a:gd name="T14" fmla="*/ 2147483646 w 1883"/>
                    <a:gd name="T15" fmla="*/ 2147483646 h 1272"/>
                    <a:gd name="T16" fmla="*/ 2147483646 w 1883"/>
                    <a:gd name="T17" fmla="*/ 2147483646 h 1272"/>
                    <a:gd name="T18" fmla="*/ 2147483646 w 1883"/>
                    <a:gd name="T19" fmla="*/ 2147483646 h 1272"/>
                    <a:gd name="T20" fmla="*/ 2147483646 w 1883"/>
                    <a:gd name="T21" fmla="*/ 2147483646 h 1272"/>
                    <a:gd name="T22" fmla="*/ 2147483646 w 1883"/>
                    <a:gd name="T23" fmla="*/ 2147483646 h 1272"/>
                    <a:gd name="T24" fmla="*/ 2147483646 w 1883"/>
                    <a:gd name="T25" fmla="*/ 2147483646 h 1272"/>
                    <a:gd name="T26" fmla="*/ 2147483646 w 1883"/>
                    <a:gd name="T27" fmla="*/ 2147483646 h 1272"/>
                    <a:gd name="T28" fmla="*/ 2147483646 w 1883"/>
                    <a:gd name="T29" fmla="*/ 2147483646 h 1272"/>
                    <a:gd name="T30" fmla="*/ 2147483646 w 1883"/>
                    <a:gd name="T31" fmla="*/ 2147483646 h 1272"/>
                    <a:gd name="T32" fmla="*/ 2147483646 w 1883"/>
                    <a:gd name="T33" fmla="*/ 2147483646 h 1272"/>
                    <a:gd name="T34" fmla="*/ 2147483646 w 1883"/>
                    <a:gd name="T35" fmla="*/ 2147483646 h 1272"/>
                    <a:gd name="T36" fmla="*/ 2147483646 w 1883"/>
                    <a:gd name="T37" fmla="*/ 2147483646 h 1272"/>
                    <a:gd name="T38" fmla="*/ 2147483646 w 1883"/>
                    <a:gd name="T39" fmla="*/ 2147483646 h 1272"/>
                    <a:gd name="T40" fmla="*/ 2147483646 w 1883"/>
                    <a:gd name="T41" fmla="*/ 2147483646 h 1272"/>
                    <a:gd name="T42" fmla="*/ 2147483646 w 1883"/>
                    <a:gd name="T43" fmla="*/ 2147483646 h 1272"/>
                    <a:gd name="T44" fmla="*/ 2147483646 w 1883"/>
                    <a:gd name="T45" fmla="*/ 2147483646 h 1272"/>
                    <a:gd name="T46" fmla="*/ 2147483646 w 1883"/>
                    <a:gd name="T47" fmla="*/ 2147483646 h 1272"/>
                    <a:gd name="T48" fmla="*/ 2147483646 w 1883"/>
                    <a:gd name="T49" fmla="*/ 2147483646 h 1272"/>
                    <a:gd name="T50" fmla="*/ 2147483646 w 1883"/>
                    <a:gd name="T51" fmla="*/ 2147483646 h 1272"/>
                    <a:gd name="T52" fmla="*/ 2147483646 w 1883"/>
                    <a:gd name="T53" fmla="*/ 2147483646 h 1272"/>
                    <a:gd name="T54" fmla="*/ 2147483646 w 1883"/>
                    <a:gd name="T55" fmla="*/ 2147483646 h 1272"/>
                    <a:gd name="T56" fmla="*/ 2147483646 w 1883"/>
                    <a:gd name="T57" fmla="*/ 2147483646 h 1272"/>
                    <a:gd name="T58" fmla="*/ 2147483646 w 1883"/>
                    <a:gd name="T59" fmla="*/ 2147483646 h 1272"/>
                    <a:gd name="T60" fmla="*/ 2147483646 w 1883"/>
                    <a:gd name="T61" fmla="*/ 2147483646 h 1272"/>
                    <a:gd name="T62" fmla="*/ 2147483646 w 1883"/>
                    <a:gd name="T63" fmla="*/ 2147483646 h 1272"/>
                    <a:gd name="T64" fmla="*/ 2147483646 w 1883"/>
                    <a:gd name="T65" fmla="*/ 2147483646 h 1272"/>
                    <a:gd name="T66" fmla="*/ 2147483646 w 1883"/>
                    <a:gd name="T67" fmla="*/ 2147483646 h 1272"/>
                    <a:gd name="T68" fmla="*/ 2147483646 w 1883"/>
                    <a:gd name="T69" fmla="*/ 2147483646 h 1272"/>
                    <a:gd name="T70" fmla="*/ 2147483646 w 1883"/>
                    <a:gd name="T71" fmla="*/ 2147483646 h 1272"/>
                    <a:gd name="T72" fmla="*/ 2147483646 w 1883"/>
                    <a:gd name="T73" fmla="*/ 2147483646 h 1272"/>
                    <a:gd name="T74" fmla="*/ 2147483646 w 1883"/>
                    <a:gd name="T75" fmla="*/ 2147483646 h 1272"/>
                    <a:gd name="T76" fmla="*/ 2147483646 w 1883"/>
                    <a:gd name="T77" fmla="*/ 2147483646 h 1272"/>
                    <a:gd name="T78" fmla="*/ 2147483646 w 1883"/>
                    <a:gd name="T79" fmla="*/ 2147483646 h 1272"/>
                    <a:gd name="T80" fmla="*/ 2147483646 w 1883"/>
                    <a:gd name="T81" fmla="*/ 2147483646 h 1272"/>
                    <a:gd name="T82" fmla="*/ 2147483646 w 1883"/>
                    <a:gd name="T83" fmla="*/ 2147483646 h 1272"/>
                    <a:gd name="T84" fmla="*/ 2147483646 w 1883"/>
                    <a:gd name="T85" fmla="*/ 2147483646 h 1272"/>
                    <a:gd name="T86" fmla="*/ 2147483646 w 1883"/>
                    <a:gd name="T87" fmla="*/ 2147483646 h 1272"/>
                    <a:gd name="T88" fmla="*/ 2147483646 w 1883"/>
                    <a:gd name="T89" fmla="*/ 2147483646 h 1272"/>
                    <a:gd name="T90" fmla="*/ 2147483646 w 1883"/>
                    <a:gd name="T91" fmla="*/ 2147483646 h 1272"/>
                    <a:gd name="T92" fmla="*/ 2147483646 w 1883"/>
                    <a:gd name="T93" fmla="*/ 2147483646 h 1272"/>
                    <a:gd name="T94" fmla="*/ 2147483646 w 1883"/>
                    <a:gd name="T95" fmla="*/ 2147483646 h 1272"/>
                    <a:gd name="T96" fmla="*/ 2147483646 w 1883"/>
                    <a:gd name="T97" fmla="*/ 2147483646 h 1272"/>
                    <a:gd name="T98" fmla="*/ 2147483646 w 1883"/>
                    <a:gd name="T99" fmla="*/ 2147483646 h 1272"/>
                    <a:gd name="T100" fmla="*/ 2147483646 w 1883"/>
                    <a:gd name="T101" fmla="*/ 2147483646 h 1272"/>
                    <a:gd name="T102" fmla="*/ 2147483646 w 1883"/>
                    <a:gd name="T103" fmla="*/ 2147483646 h 1272"/>
                    <a:gd name="T104" fmla="*/ 2147483646 w 1883"/>
                    <a:gd name="T105" fmla="*/ 2147483646 h 1272"/>
                    <a:gd name="T106" fmla="*/ 2147483646 w 1883"/>
                    <a:gd name="T107" fmla="*/ 2147483646 h 1272"/>
                    <a:gd name="T108" fmla="*/ 2147483646 w 1883"/>
                    <a:gd name="T109" fmla="*/ 2147483646 h 1272"/>
                    <a:gd name="T110" fmla="*/ 2147483646 w 1883"/>
                    <a:gd name="T111" fmla="*/ 2147483646 h 1272"/>
                    <a:gd name="T112" fmla="*/ 2147483646 w 1883"/>
                    <a:gd name="T113" fmla="*/ 2147483646 h 1272"/>
                    <a:gd name="T114" fmla="*/ 2147483646 w 1883"/>
                    <a:gd name="T115" fmla="*/ 2147483646 h 1272"/>
                    <a:gd name="T116" fmla="*/ 2147483646 w 1883"/>
                    <a:gd name="T117" fmla="*/ 2147483646 h 1272"/>
                    <a:gd name="T118" fmla="*/ 2147483646 w 1883"/>
                    <a:gd name="T119" fmla="*/ 2147483646 h 1272"/>
                    <a:gd name="T120" fmla="*/ 2147483646 w 1883"/>
                    <a:gd name="T121" fmla="*/ 2147483646 h 1272"/>
                    <a:gd name="T122" fmla="*/ 2147483646 w 1883"/>
                    <a:gd name="T123" fmla="*/ 2147483646 h 1272"/>
                    <a:gd name="T124" fmla="*/ 2147483646 w 1883"/>
                    <a:gd name="T125" fmla="*/ 2147483646 h 127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883"/>
                    <a:gd name="T190" fmla="*/ 0 h 1272"/>
                    <a:gd name="T191" fmla="*/ 1883 w 1883"/>
                    <a:gd name="T192" fmla="*/ 1272 h 127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883" h="1272">
                      <a:moveTo>
                        <a:pt x="1582" y="203"/>
                      </a:moveTo>
                      <a:lnTo>
                        <a:pt x="1582" y="232"/>
                      </a:lnTo>
                      <a:lnTo>
                        <a:pt x="1583" y="233"/>
                      </a:lnTo>
                      <a:lnTo>
                        <a:pt x="1583" y="234"/>
                      </a:lnTo>
                      <a:lnTo>
                        <a:pt x="1583" y="235"/>
                      </a:lnTo>
                      <a:lnTo>
                        <a:pt x="1583" y="236"/>
                      </a:lnTo>
                      <a:lnTo>
                        <a:pt x="1583" y="237"/>
                      </a:lnTo>
                      <a:lnTo>
                        <a:pt x="1584" y="237"/>
                      </a:lnTo>
                      <a:lnTo>
                        <a:pt x="1585" y="237"/>
                      </a:lnTo>
                      <a:lnTo>
                        <a:pt x="1586" y="238"/>
                      </a:lnTo>
                      <a:lnTo>
                        <a:pt x="1586" y="240"/>
                      </a:lnTo>
                      <a:lnTo>
                        <a:pt x="1586" y="241"/>
                      </a:lnTo>
                      <a:lnTo>
                        <a:pt x="1585" y="245"/>
                      </a:lnTo>
                      <a:lnTo>
                        <a:pt x="1586" y="245"/>
                      </a:lnTo>
                      <a:lnTo>
                        <a:pt x="1586" y="246"/>
                      </a:lnTo>
                      <a:lnTo>
                        <a:pt x="1586" y="247"/>
                      </a:lnTo>
                      <a:lnTo>
                        <a:pt x="1586" y="248"/>
                      </a:lnTo>
                      <a:lnTo>
                        <a:pt x="1584" y="249"/>
                      </a:lnTo>
                      <a:lnTo>
                        <a:pt x="1584" y="250"/>
                      </a:lnTo>
                      <a:lnTo>
                        <a:pt x="1584" y="251"/>
                      </a:lnTo>
                      <a:lnTo>
                        <a:pt x="1584" y="254"/>
                      </a:lnTo>
                      <a:lnTo>
                        <a:pt x="1585" y="257"/>
                      </a:lnTo>
                      <a:lnTo>
                        <a:pt x="1585" y="258"/>
                      </a:lnTo>
                      <a:lnTo>
                        <a:pt x="1586" y="258"/>
                      </a:lnTo>
                      <a:lnTo>
                        <a:pt x="1586" y="259"/>
                      </a:lnTo>
                      <a:lnTo>
                        <a:pt x="1585" y="260"/>
                      </a:lnTo>
                      <a:lnTo>
                        <a:pt x="1584" y="261"/>
                      </a:lnTo>
                      <a:lnTo>
                        <a:pt x="1584" y="262"/>
                      </a:lnTo>
                      <a:lnTo>
                        <a:pt x="1584" y="263"/>
                      </a:lnTo>
                      <a:lnTo>
                        <a:pt x="1585" y="264"/>
                      </a:lnTo>
                      <a:lnTo>
                        <a:pt x="1585" y="265"/>
                      </a:lnTo>
                      <a:lnTo>
                        <a:pt x="1584" y="265"/>
                      </a:lnTo>
                      <a:lnTo>
                        <a:pt x="1585" y="266"/>
                      </a:lnTo>
                      <a:lnTo>
                        <a:pt x="1585" y="267"/>
                      </a:lnTo>
                      <a:lnTo>
                        <a:pt x="1588" y="269"/>
                      </a:lnTo>
                      <a:lnTo>
                        <a:pt x="1590" y="269"/>
                      </a:lnTo>
                      <a:lnTo>
                        <a:pt x="1591" y="270"/>
                      </a:lnTo>
                      <a:lnTo>
                        <a:pt x="1592" y="270"/>
                      </a:lnTo>
                      <a:lnTo>
                        <a:pt x="1593" y="271"/>
                      </a:lnTo>
                      <a:lnTo>
                        <a:pt x="1594" y="271"/>
                      </a:lnTo>
                      <a:lnTo>
                        <a:pt x="1595" y="271"/>
                      </a:lnTo>
                      <a:lnTo>
                        <a:pt x="1595" y="272"/>
                      </a:lnTo>
                      <a:lnTo>
                        <a:pt x="1596" y="272"/>
                      </a:lnTo>
                      <a:lnTo>
                        <a:pt x="1596" y="273"/>
                      </a:lnTo>
                      <a:lnTo>
                        <a:pt x="1598" y="273"/>
                      </a:lnTo>
                      <a:lnTo>
                        <a:pt x="1599" y="274"/>
                      </a:lnTo>
                      <a:lnTo>
                        <a:pt x="1599" y="276"/>
                      </a:lnTo>
                      <a:lnTo>
                        <a:pt x="1600" y="276"/>
                      </a:lnTo>
                      <a:lnTo>
                        <a:pt x="1601" y="277"/>
                      </a:lnTo>
                      <a:lnTo>
                        <a:pt x="1600" y="277"/>
                      </a:lnTo>
                      <a:lnTo>
                        <a:pt x="1600" y="278"/>
                      </a:lnTo>
                      <a:lnTo>
                        <a:pt x="1600" y="279"/>
                      </a:lnTo>
                      <a:lnTo>
                        <a:pt x="1600" y="280"/>
                      </a:lnTo>
                      <a:lnTo>
                        <a:pt x="1600" y="281"/>
                      </a:lnTo>
                      <a:lnTo>
                        <a:pt x="1601" y="283"/>
                      </a:lnTo>
                      <a:lnTo>
                        <a:pt x="1602" y="283"/>
                      </a:lnTo>
                      <a:lnTo>
                        <a:pt x="1602" y="285"/>
                      </a:lnTo>
                      <a:lnTo>
                        <a:pt x="1602" y="287"/>
                      </a:lnTo>
                      <a:lnTo>
                        <a:pt x="1602" y="288"/>
                      </a:lnTo>
                      <a:lnTo>
                        <a:pt x="1601" y="289"/>
                      </a:lnTo>
                      <a:lnTo>
                        <a:pt x="1600" y="289"/>
                      </a:lnTo>
                      <a:lnTo>
                        <a:pt x="1600" y="290"/>
                      </a:lnTo>
                      <a:lnTo>
                        <a:pt x="1600" y="291"/>
                      </a:lnTo>
                      <a:lnTo>
                        <a:pt x="1600" y="292"/>
                      </a:lnTo>
                      <a:lnTo>
                        <a:pt x="1600" y="293"/>
                      </a:lnTo>
                      <a:lnTo>
                        <a:pt x="1600" y="294"/>
                      </a:lnTo>
                      <a:lnTo>
                        <a:pt x="1600" y="296"/>
                      </a:lnTo>
                      <a:lnTo>
                        <a:pt x="1601" y="297"/>
                      </a:lnTo>
                      <a:lnTo>
                        <a:pt x="1601" y="298"/>
                      </a:lnTo>
                      <a:lnTo>
                        <a:pt x="1602" y="298"/>
                      </a:lnTo>
                      <a:lnTo>
                        <a:pt x="1602" y="299"/>
                      </a:lnTo>
                      <a:lnTo>
                        <a:pt x="1602" y="300"/>
                      </a:lnTo>
                      <a:lnTo>
                        <a:pt x="1603" y="300"/>
                      </a:lnTo>
                      <a:lnTo>
                        <a:pt x="1603" y="301"/>
                      </a:lnTo>
                      <a:lnTo>
                        <a:pt x="1604" y="302"/>
                      </a:lnTo>
                      <a:lnTo>
                        <a:pt x="1605" y="302"/>
                      </a:lnTo>
                      <a:lnTo>
                        <a:pt x="1606" y="304"/>
                      </a:lnTo>
                      <a:lnTo>
                        <a:pt x="1607" y="304"/>
                      </a:lnTo>
                      <a:lnTo>
                        <a:pt x="1607" y="305"/>
                      </a:lnTo>
                      <a:lnTo>
                        <a:pt x="1608" y="305"/>
                      </a:lnTo>
                      <a:lnTo>
                        <a:pt x="1609" y="305"/>
                      </a:lnTo>
                      <a:lnTo>
                        <a:pt x="1610" y="305"/>
                      </a:lnTo>
                      <a:lnTo>
                        <a:pt x="1610" y="306"/>
                      </a:lnTo>
                      <a:lnTo>
                        <a:pt x="1612" y="308"/>
                      </a:lnTo>
                      <a:lnTo>
                        <a:pt x="1612" y="309"/>
                      </a:lnTo>
                      <a:lnTo>
                        <a:pt x="1613" y="310"/>
                      </a:lnTo>
                      <a:lnTo>
                        <a:pt x="1614" y="310"/>
                      </a:lnTo>
                      <a:lnTo>
                        <a:pt x="1615" y="310"/>
                      </a:lnTo>
                      <a:lnTo>
                        <a:pt x="1615" y="311"/>
                      </a:lnTo>
                      <a:lnTo>
                        <a:pt x="1616" y="312"/>
                      </a:lnTo>
                      <a:lnTo>
                        <a:pt x="1617" y="313"/>
                      </a:lnTo>
                      <a:lnTo>
                        <a:pt x="1618" y="314"/>
                      </a:lnTo>
                      <a:lnTo>
                        <a:pt x="1619" y="315"/>
                      </a:lnTo>
                      <a:lnTo>
                        <a:pt x="1620" y="315"/>
                      </a:lnTo>
                      <a:lnTo>
                        <a:pt x="1621" y="316"/>
                      </a:lnTo>
                      <a:lnTo>
                        <a:pt x="1622" y="317"/>
                      </a:lnTo>
                      <a:lnTo>
                        <a:pt x="1623" y="317"/>
                      </a:lnTo>
                      <a:lnTo>
                        <a:pt x="1623" y="318"/>
                      </a:lnTo>
                      <a:lnTo>
                        <a:pt x="1624" y="318"/>
                      </a:lnTo>
                      <a:lnTo>
                        <a:pt x="1625" y="318"/>
                      </a:lnTo>
                      <a:lnTo>
                        <a:pt x="1626" y="317"/>
                      </a:lnTo>
                      <a:lnTo>
                        <a:pt x="1625" y="319"/>
                      </a:lnTo>
                      <a:lnTo>
                        <a:pt x="1626" y="320"/>
                      </a:lnTo>
                      <a:lnTo>
                        <a:pt x="1627" y="320"/>
                      </a:lnTo>
                      <a:lnTo>
                        <a:pt x="1627" y="321"/>
                      </a:lnTo>
                      <a:lnTo>
                        <a:pt x="1628" y="322"/>
                      </a:lnTo>
                      <a:lnTo>
                        <a:pt x="1628" y="321"/>
                      </a:lnTo>
                      <a:lnTo>
                        <a:pt x="1629" y="321"/>
                      </a:lnTo>
                      <a:lnTo>
                        <a:pt x="1631" y="322"/>
                      </a:lnTo>
                      <a:lnTo>
                        <a:pt x="1632" y="323"/>
                      </a:lnTo>
                      <a:lnTo>
                        <a:pt x="1632" y="324"/>
                      </a:lnTo>
                      <a:lnTo>
                        <a:pt x="1631" y="324"/>
                      </a:lnTo>
                      <a:lnTo>
                        <a:pt x="1630" y="324"/>
                      </a:lnTo>
                      <a:lnTo>
                        <a:pt x="1630" y="325"/>
                      </a:lnTo>
                      <a:lnTo>
                        <a:pt x="1630" y="326"/>
                      </a:lnTo>
                      <a:lnTo>
                        <a:pt x="1630" y="327"/>
                      </a:lnTo>
                      <a:lnTo>
                        <a:pt x="1631" y="328"/>
                      </a:lnTo>
                      <a:lnTo>
                        <a:pt x="1632" y="330"/>
                      </a:lnTo>
                      <a:lnTo>
                        <a:pt x="1633" y="331"/>
                      </a:lnTo>
                      <a:lnTo>
                        <a:pt x="1634" y="332"/>
                      </a:lnTo>
                      <a:lnTo>
                        <a:pt x="1634" y="333"/>
                      </a:lnTo>
                      <a:lnTo>
                        <a:pt x="1633" y="334"/>
                      </a:lnTo>
                      <a:lnTo>
                        <a:pt x="1633" y="335"/>
                      </a:lnTo>
                      <a:lnTo>
                        <a:pt x="1633" y="336"/>
                      </a:lnTo>
                      <a:lnTo>
                        <a:pt x="1633" y="337"/>
                      </a:lnTo>
                      <a:lnTo>
                        <a:pt x="1632" y="338"/>
                      </a:lnTo>
                      <a:lnTo>
                        <a:pt x="1633" y="339"/>
                      </a:lnTo>
                      <a:lnTo>
                        <a:pt x="1634" y="340"/>
                      </a:lnTo>
                      <a:lnTo>
                        <a:pt x="1635" y="339"/>
                      </a:lnTo>
                      <a:lnTo>
                        <a:pt x="1636" y="340"/>
                      </a:lnTo>
                      <a:lnTo>
                        <a:pt x="1636" y="339"/>
                      </a:lnTo>
                      <a:lnTo>
                        <a:pt x="1637" y="340"/>
                      </a:lnTo>
                      <a:lnTo>
                        <a:pt x="1639" y="342"/>
                      </a:lnTo>
                      <a:lnTo>
                        <a:pt x="1639" y="343"/>
                      </a:lnTo>
                      <a:lnTo>
                        <a:pt x="1640" y="345"/>
                      </a:lnTo>
                      <a:lnTo>
                        <a:pt x="1640" y="346"/>
                      </a:lnTo>
                      <a:lnTo>
                        <a:pt x="1641" y="347"/>
                      </a:lnTo>
                      <a:lnTo>
                        <a:pt x="1641" y="346"/>
                      </a:lnTo>
                      <a:lnTo>
                        <a:pt x="1643" y="348"/>
                      </a:lnTo>
                      <a:lnTo>
                        <a:pt x="1644" y="349"/>
                      </a:lnTo>
                      <a:lnTo>
                        <a:pt x="1644" y="350"/>
                      </a:lnTo>
                      <a:lnTo>
                        <a:pt x="1645" y="350"/>
                      </a:lnTo>
                      <a:lnTo>
                        <a:pt x="1646" y="350"/>
                      </a:lnTo>
                      <a:lnTo>
                        <a:pt x="1649" y="350"/>
                      </a:lnTo>
                      <a:lnTo>
                        <a:pt x="1650" y="349"/>
                      </a:lnTo>
                      <a:lnTo>
                        <a:pt x="1651" y="349"/>
                      </a:lnTo>
                      <a:lnTo>
                        <a:pt x="1652" y="351"/>
                      </a:lnTo>
                      <a:lnTo>
                        <a:pt x="1653" y="352"/>
                      </a:lnTo>
                      <a:lnTo>
                        <a:pt x="1655" y="352"/>
                      </a:lnTo>
                      <a:lnTo>
                        <a:pt x="1656" y="353"/>
                      </a:lnTo>
                      <a:lnTo>
                        <a:pt x="1657" y="355"/>
                      </a:lnTo>
                      <a:lnTo>
                        <a:pt x="1658" y="356"/>
                      </a:lnTo>
                      <a:lnTo>
                        <a:pt x="1659" y="357"/>
                      </a:lnTo>
                      <a:lnTo>
                        <a:pt x="1661" y="359"/>
                      </a:lnTo>
                      <a:lnTo>
                        <a:pt x="1662" y="359"/>
                      </a:lnTo>
                      <a:lnTo>
                        <a:pt x="1665" y="355"/>
                      </a:lnTo>
                      <a:lnTo>
                        <a:pt x="1666" y="355"/>
                      </a:lnTo>
                      <a:lnTo>
                        <a:pt x="1666" y="353"/>
                      </a:lnTo>
                      <a:lnTo>
                        <a:pt x="1665" y="352"/>
                      </a:lnTo>
                      <a:lnTo>
                        <a:pt x="1666" y="352"/>
                      </a:lnTo>
                      <a:lnTo>
                        <a:pt x="1667" y="352"/>
                      </a:lnTo>
                      <a:lnTo>
                        <a:pt x="1668" y="352"/>
                      </a:lnTo>
                      <a:lnTo>
                        <a:pt x="1670" y="351"/>
                      </a:lnTo>
                      <a:lnTo>
                        <a:pt x="1670" y="350"/>
                      </a:lnTo>
                      <a:lnTo>
                        <a:pt x="1670" y="348"/>
                      </a:lnTo>
                      <a:lnTo>
                        <a:pt x="1674" y="346"/>
                      </a:lnTo>
                      <a:lnTo>
                        <a:pt x="1675" y="346"/>
                      </a:lnTo>
                      <a:lnTo>
                        <a:pt x="1677" y="346"/>
                      </a:lnTo>
                      <a:lnTo>
                        <a:pt x="1678" y="348"/>
                      </a:lnTo>
                      <a:lnTo>
                        <a:pt x="1677" y="349"/>
                      </a:lnTo>
                      <a:lnTo>
                        <a:pt x="1677" y="350"/>
                      </a:lnTo>
                      <a:lnTo>
                        <a:pt x="1678" y="351"/>
                      </a:lnTo>
                      <a:lnTo>
                        <a:pt x="1679" y="351"/>
                      </a:lnTo>
                      <a:lnTo>
                        <a:pt x="1681" y="351"/>
                      </a:lnTo>
                      <a:lnTo>
                        <a:pt x="1682" y="352"/>
                      </a:lnTo>
                      <a:lnTo>
                        <a:pt x="1682" y="354"/>
                      </a:lnTo>
                      <a:lnTo>
                        <a:pt x="1681" y="356"/>
                      </a:lnTo>
                      <a:lnTo>
                        <a:pt x="1682" y="357"/>
                      </a:lnTo>
                      <a:lnTo>
                        <a:pt x="1682" y="358"/>
                      </a:lnTo>
                      <a:lnTo>
                        <a:pt x="1682" y="359"/>
                      </a:lnTo>
                      <a:lnTo>
                        <a:pt x="1681" y="360"/>
                      </a:lnTo>
                      <a:lnTo>
                        <a:pt x="1681" y="361"/>
                      </a:lnTo>
                      <a:lnTo>
                        <a:pt x="1681" y="362"/>
                      </a:lnTo>
                      <a:lnTo>
                        <a:pt x="1680" y="365"/>
                      </a:lnTo>
                      <a:lnTo>
                        <a:pt x="1680" y="366"/>
                      </a:lnTo>
                      <a:lnTo>
                        <a:pt x="1680" y="367"/>
                      </a:lnTo>
                      <a:lnTo>
                        <a:pt x="1680" y="368"/>
                      </a:lnTo>
                      <a:lnTo>
                        <a:pt x="1679" y="369"/>
                      </a:lnTo>
                      <a:lnTo>
                        <a:pt x="1679" y="370"/>
                      </a:lnTo>
                      <a:lnTo>
                        <a:pt x="1679" y="371"/>
                      </a:lnTo>
                      <a:lnTo>
                        <a:pt x="1680" y="372"/>
                      </a:lnTo>
                      <a:lnTo>
                        <a:pt x="1682" y="373"/>
                      </a:lnTo>
                      <a:lnTo>
                        <a:pt x="1681" y="374"/>
                      </a:lnTo>
                      <a:lnTo>
                        <a:pt x="1681" y="375"/>
                      </a:lnTo>
                      <a:lnTo>
                        <a:pt x="1683" y="375"/>
                      </a:lnTo>
                      <a:lnTo>
                        <a:pt x="1683" y="377"/>
                      </a:lnTo>
                      <a:lnTo>
                        <a:pt x="1684" y="378"/>
                      </a:lnTo>
                      <a:lnTo>
                        <a:pt x="1685" y="377"/>
                      </a:lnTo>
                      <a:lnTo>
                        <a:pt x="1687" y="377"/>
                      </a:lnTo>
                      <a:lnTo>
                        <a:pt x="1688" y="378"/>
                      </a:lnTo>
                      <a:lnTo>
                        <a:pt x="1687" y="379"/>
                      </a:lnTo>
                      <a:lnTo>
                        <a:pt x="1688" y="380"/>
                      </a:lnTo>
                      <a:lnTo>
                        <a:pt x="1689" y="380"/>
                      </a:lnTo>
                      <a:lnTo>
                        <a:pt x="1690" y="381"/>
                      </a:lnTo>
                      <a:lnTo>
                        <a:pt x="1691" y="380"/>
                      </a:lnTo>
                      <a:lnTo>
                        <a:pt x="1694" y="380"/>
                      </a:lnTo>
                      <a:lnTo>
                        <a:pt x="1695" y="380"/>
                      </a:lnTo>
                      <a:lnTo>
                        <a:pt x="1696" y="381"/>
                      </a:lnTo>
                      <a:lnTo>
                        <a:pt x="1697" y="382"/>
                      </a:lnTo>
                      <a:lnTo>
                        <a:pt x="1698" y="383"/>
                      </a:lnTo>
                      <a:lnTo>
                        <a:pt x="1699" y="383"/>
                      </a:lnTo>
                      <a:lnTo>
                        <a:pt x="1699" y="385"/>
                      </a:lnTo>
                      <a:lnTo>
                        <a:pt x="1700" y="385"/>
                      </a:lnTo>
                      <a:lnTo>
                        <a:pt x="1700" y="386"/>
                      </a:lnTo>
                      <a:lnTo>
                        <a:pt x="1701" y="387"/>
                      </a:lnTo>
                      <a:lnTo>
                        <a:pt x="1702" y="386"/>
                      </a:lnTo>
                      <a:lnTo>
                        <a:pt x="1702" y="388"/>
                      </a:lnTo>
                      <a:lnTo>
                        <a:pt x="1702" y="389"/>
                      </a:lnTo>
                      <a:lnTo>
                        <a:pt x="1703" y="389"/>
                      </a:lnTo>
                      <a:lnTo>
                        <a:pt x="1704" y="388"/>
                      </a:lnTo>
                      <a:lnTo>
                        <a:pt x="1705" y="389"/>
                      </a:lnTo>
                      <a:lnTo>
                        <a:pt x="1706" y="388"/>
                      </a:lnTo>
                      <a:lnTo>
                        <a:pt x="1708" y="389"/>
                      </a:lnTo>
                      <a:lnTo>
                        <a:pt x="1709" y="388"/>
                      </a:lnTo>
                      <a:lnTo>
                        <a:pt x="1709" y="389"/>
                      </a:lnTo>
                      <a:lnTo>
                        <a:pt x="1710" y="391"/>
                      </a:lnTo>
                      <a:lnTo>
                        <a:pt x="1710" y="392"/>
                      </a:lnTo>
                      <a:lnTo>
                        <a:pt x="1710" y="393"/>
                      </a:lnTo>
                      <a:lnTo>
                        <a:pt x="1711" y="394"/>
                      </a:lnTo>
                      <a:lnTo>
                        <a:pt x="1710" y="396"/>
                      </a:lnTo>
                      <a:lnTo>
                        <a:pt x="1711" y="396"/>
                      </a:lnTo>
                      <a:lnTo>
                        <a:pt x="1713" y="398"/>
                      </a:lnTo>
                      <a:lnTo>
                        <a:pt x="1715" y="397"/>
                      </a:lnTo>
                      <a:lnTo>
                        <a:pt x="1716" y="396"/>
                      </a:lnTo>
                      <a:lnTo>
                        <a:pt x="1716" y="397"/>
                      </a:lnTo>
                      <a:lnTo>
                        <a:pt x="1717" y="397"/>
                      </a:lnTo>
                      <a:lnTo>
                        <a:pt x="1718" y="397"/>
                      </a:lnTo>
                      <a:lnTo>
                        <a:pt x="1719" y="397"/>
                      </a:lnTo>
                      <a:lnTo>
                        <a:pt x="1720" y="397"/>
                      </a:lnTo>
                      <a:lnTo>
                        <a:pt x="1720" y="396"/>
                      </a:lnTo>
                      <a:lnTo>
                        <a:pt x="1721" y="395"/>
                      </a:lnTo>
                      <a:lnTo>
                        <a:pt x="1723" y="396"/>
                      </a:lnTo>
                      <a:lnTo>
                        <a:pt x="1722" y="397"/>
                      </a:lnTo>
                      <a:lnTo>
                        <a:pt x="1722" y="398"/>
                      </a:lnTo>
                      <a:lnTo>
                        <a:pt x="1723" y="398"/>
                      </a:lnTo>
                      <a:lnTo>
                        <a:pt x="1725" y="399"/>
                      </a:lnTo>
                      <a:lnTo>
                        <a:pt x="1727" y="399"/>
                      </a:lnTo>
                      <a:lnTo>
                        <a:pt x="1727" y="400"/>
                      </a:lnTo>
                      <a:lnTo>
                        <a:pt x="1728" y="401"/>
                      </a:lnTo>
                      <a:lnTo>
                        <a:pt x="1730" y="401"/>
                      </a:lnTo>
                      <a:lnTo>
                        <a:pt x="1730" y="402"/>
                      </a:lnTo>
                      <a:lnTo>
                        <a:pt x="1729" y="404"/>
                      </a:lnTo>
                      <a:lnTo>
                        <a:pt x="1732" y="403"/>
                      </a:lnTo>
                      <a:lnTo>
                        <a:pt x="1732" y="404"/>
                      </a:lnTo>
                      <a:lnTo>
                        <a:pt x="1733" y="405"/>
                      </a:lnTo>
                      <a:lnTo>
                        <a:pt x="1734" y="404"/>
                      </a:lnTo>
                      <a:lnTo>
                        <a:pt x="1734" y="405"/>
                      </a:lnTo>
                      <a:lnTo>
                        <a:pt x="1735" y="407"/>
                      </a:lnTo>
                      <a:lnTo>
                        <a:pt x="1736" y="407"/>
                      </a:lnTo>
                      <a:lnTo>
                        <a:pt x="1737" y="406"/>
                      </a:lnTo>
                      <a:lnTo>
                        <a:pt x="1739" y="406"/>
                      </a:lnTo>
                      <a:lnTo>
                        <a:pt x="1739" y="407"/>
                      </a:lnTo>
                      <a:lnTo>
                        <a:pt x="1739" y="408"/>
                      </a:lnTo>
                      <a:lnTo>
                        <a:pt x="1740" y="408"/>
                      </a:lnTo>
                      <a:lnTo>
                        <a:pt x="1741" y="407"/>
                      </a:lnTo>
                      <a:lnTo>
                        <a:pt x="1742" y="406"/>
                      </a:lnTo>
                      <a:lnTo>
                        <a:pt x="1743" y="407"/>
                      </a:lnTo>
                      <a:lnTo>
                        <a:pt x="1743" y="408"/>
                      </a:lnTo>
                      <a:lnTo>
                        <a:pt x="1744" y="409"/>
                      </a:lnTo>
                      <a:lnTo>
                        <a:pt x="1744" y="410"/>
                      </a:lnTo>
                      <a:lnTo>
                        <a:pt x="1743" y="411"/>
                      </a:lnTo>
                      <a:lnTo>
                        <a:pt x="1744" y="412"/>
                      </a:lnTo>
                      <a:lnTo>
                        <a:pt x="1745" y="411"/>
                      </a:lnTo>
                      <a:lnTo>
                        <a:pt x="1746" y="411"/>
                      </a:lnTo>
                      <a:lnTo>
                        <a:pt x="1748" y="413"/>
                      </a:lnTo>
                      <a:lnTo>
                        <a:pt x="1749" y="412"/>
                      </a:lnTo>
                      <a:lnTo>
                        <a:pt x="1749" y="411"/>
                      </a:lnTo>
                      <a:lnTo>
                        <a:pt x="1751" y="411"/>
                      </a:lnTo>
                      <a:lnTo>
                        <a:pt x="1752" y="412"/>
                      </a:lnTo>
                      <a:lnTo>
                        <a:pt x="1753" y="412"/>
                      </a:lnTo>
                      <a:lnTo>
                        <a:pt x="1754" y="411"/>
                      </a:lnTo>
                      <a:lnTo>
                        <a:pt x="1755" y="410"/>
                      </a:lnTo>
                      <a:lnTo>
                        <a:pt x="1757" y="410"/>
                      </a:lnTo>
                      <a:lnTo>
                        <a:pt x="1757" y="411"/>
                      </a:lnTo>
                      <a:lnTo>
                        <a:pt x="1758" y="411"/>
                      </a:lnTo>
                      <a:lnTo>
                        <a:pt x="1758" y="410"/>
                      </a:lnTo>
                      <a:lnTo>
                        <a:pt x="1758" y="409"/>
                      </a:lnTo>
                      <a:lnTo>
                        <a:pt x="1759" y="409"/>
                      </a:lnTo>
                      <a:lnTo>
                        <a:pt x="1760" y="410"/>
                      </a:lnTo>
                      <a:lnTo>
                        <a:pt x="1759" y="411"/>
                      </a:lnTo>
                      <a:lnTo>
                        <a:pt x="1760" y="412"/>
                      </a:lnTo>
                      <a:lnTo>
                        <a:pt x="1761" y="412"/>
                      </a:lnTo>
                      <a:lnTo>
                        <a:pt x="1762" y="412"/>
                      </a:lnTo>
                      <a:lnTo>
                        <a:pt x="1763" y="411"/>
                      </a:lnTo>
                      <a:lnTo>
                        <a:pt x="1764" y="411"/>
                      </a:lnTo>
                      <a:lnTo>
                        <a:pt x="1764" y="412"/>
                      </a:lnTo>
                      <a:lnTo>
                        <a:pt x="1765" y="412"/>
                      </a:lnTo>
                      <a:lnTo>
                        <a:pt x="1766" y="412"/>
                      </a:lnTo>
                      <a:lnTo>
                        <a:pt x="1767" y="413"/>
                      </a:lnTo>
                      <a:lnTo>
                        <a:pt x="1768" y="412"/>
                      </a:lnTo>
                      <a:lnTo>
                        <a:pt x="1769" y="413"/>
                      </a:lnTo>
                      <a:lnTo>
                        <a:pt x="1768" y="413"/>
                      </a:lnTo>
                      <a:lnTo>
                        <a:pt x="1768" y="415"/>
                      </a:lnTo>
                      <a:lnTo>
                        <a:pt x="1769" y="415"/>
                      </a:lnTo>
                      <a:lnTo>
                        <a:pt x="1769" y="417"/>
                      </a:lnTo>
                      <a:lnTo>
                        <a:pt x="1770" y="416"/>
                      </a:lnTo>
                      <a:lnTo>
                        <a:pt x="1772" y="416"/>
                      </a:lnTo>
                      <a:lnTo>
                        <a:pt x="1774" y="419"/>
                      </a:lnTo>
                      <a:lnTo>
                        <a:pt x="1776" y="417"/>
                      </a:lnTo>
                      <a:lnTo>
                        <a:pt x="1777" y="418"/>
                      </a:lnTo>
                      <a:lnTo>
                        <a:pt x="1777" y="419"/>
                      </a:lnTo>
                      <a:lnTo>
                        <a:pt x="1777" y="420"/>
                      </a:lnTo>
                      <a:lnTo>
                        <a:pt x="1778" y="420"/>
                      </a:lnTo>
                      <a:lnTo>
                        <a:pt x="1779" y="421"/>
                      </a:lnTo>
                      <a:lnTo>
                        <a:pt x="1779" y="422"/>
                      </a:lnTo>
                      <a:lnTo>
                        <a:pt x="1778" y="423"/>
                      </a:lnTo>
                      <a:lnTo>
                        <a:pt x="1779" y="426"/>
                      </a:lnTo>
                      <a:lnTo>
                        <a:pt x="1780" y="427"/>
                      </a:lnTo>
                      <a:lnTo>
                        <a:pt x="1781" y="428"/>
                      </a:lnTo>
                      <a:lnTo>
                        <a:pt x="1781" y="429"/>
                      </a:lnTo>
                      <a:lnTo>
                        <a:pt x="1782" y="430"/>
                      </a:lnTo>
                      <a:lnTo>
                        <a:pt x="1782" y="431"/>
                      </a:lnTo>
                      <a:lnTo>
                        <a:pt x="1782" y="432"/>
                      </a:lnTo>
                      <a:lnTo>
                        <a:pt x="1783" y="432"/>
                      </a:lnTo>
                      <a:lnTo>
                        <a:pt x="1785" y="432"/>
                      </a:lnTo>
                      <a:lnTo>
                        <a:pt x="1787" y="431"/>
                      </a:lnTo>
                      <a:lnTo>
                        <a:pt x="1788" y="432"/>
                      </a:lnTo>
                      <a:lnTo>
                        <a:pt x="1788" y="433"/>
                      </a:lnTo>
                      <a:lnTo>
                        <a:pt x="1789" y="434"/>
                      </a:lnTo>
                      <a:lnTo>
                        <a:pt x="1790" y="434"/>
                      </a:lnTo>
                      <a:lnTo>
                        <a:pt x="1790" y="435"/>
                      </a:lnTo>
                      <a:lnTo>
                        <a:pt x="1790" y="436"/>
                      </a:lnTo>
                      <a:lnTo>
                        <a:pt x="1791" y="437"/>
                      </a:lnTo>
                      <a:lnTo>
                        <a:pt x="1792" y="437"/>
                      </a:lnTo>
                      <a:lnTo>
                        <a:pt x="1793" y="437"/>
                      </a:lnTo>
                      <a:lnTo>
                        <a:pt x="1794" y="437"/>
                      </a:lnTo>
                      <a:lnTo>
                        <a:pt x="1795" y="438"/>
                      </a:lnTo>
                      <a:lnTo>
                        <a:pt x="1797" y="439"/>
                      </a:lnTo>
                      <a:lnTo>
                        <a:pt x="1798" y="440"/>
                      </a:lnTo>
                      <a:lnTo>
                        <a:pt x="1799" y="440"/>
                      </a:lnTo>
                      <a:lnTo>
                        <a:pt x="1800" y="442"/>
                      </a:lnTo>
                      <a:lnTo>
                        <a:pt x="1801" y="443"/>
                      </a:lnTo>
                      <a:lnTo>
                        <a:pt x="1802" y="443"/>
                      </a:lnTo>
                      <a:lnTo>
                        <a:pt x="1803" y="443"/>
                      </a:lnTo>
                      <a:lnTo>
                        <a:pt x="1806" y="444"/>
                      </a:lnTo>
                      <a:lnTo>
                        <a:pt x="1808" y="444"/>
                      </a:lnTo>
                      <a:lnTo>
                        <a:pt x="1810" y="443"/>
                      </a:lnTo>
                      <a:lnTo>
                        <a:pt x="1811" y="442"/>
                      </a:lnTo>
                      <a:lnTo>
                        <a:pt x="1812" y="442"/>
                      </a:lnTo>
                      <a:lnTo>
                        <a:pt x="1813" y="443"/>
                      </a:lnTo>
                      <a:lnTo>
                        <a:pt x="1814" y="443"/>
                      </a:lnTo>
                      <a:lnTo>
                        <a:pt x="1815" y="444"/>
                      </a:lnTo>
                      <a:lnTo>
                        <a:pt x="1815" y="445"/>
                      </a:lnTo>
                      <a:lnTo>
                        <a:pt x="1816" y="445"/>
                      </a:lnTo>
                      <a:lnTo>
                        <a:pt x="1816" y="447"/>
                      </a:lnTo>
                      <a:lnTo>
                        <a:pt x="1816" y="448"/>
                      </a:lnTo>
                      <a:lnTo>
                        <a:pt x="1815" y="450"/>
                      </a:lnTo>
                      <a:lnTo>
                        <a:pt x="1815" y="451"/>
                      </a:lnTo>
                      <a:lnTo>
                        <a:pt x="1812" y="453"/>
                      </a:lnTo>
                      <a:lnTo>
                        <a:pt x="1811" y="456"/>
                      </a:lnTo>
                      <a:lnTo>
                        <a:pt x="1811" y="457"/>
                      </a:lnTo>
                      <a:lnTo>
                        <a:pt x="1811" y="459"/>
                      </a:lnTo>
                      <a:lnTo>
                        <a:pt x="1812" y="460"/>
                      </a:lnTo>
                      <a:lnTo>
                        <a:pt x="1813" y="460"/>
                      </a:lnTo>
                      <a:lnTo>
                        <a:pt x="1814" y="460"/>
                      </a:lnTo>
                      <a:lnTo>
                        <a:pt x="1815" y="460"/>
                      </a:lnTo>
                      <a:lnTo>
                        <a:pt x="1816" y="460"/>
                      </a:lnTo>
                      <a:lnTo>
                        <a:pt x="1817" y="461"/>
                      </a:lnTo>
                      <a:lnTo>
                        <a:pt x="1818" y="463"/>
                      </a:lnTo>
                      <a:lnTo>
                        <a:pt x="1819" y="463"/>
                      </a:lnTo>
                      <a:lnTo>
                        <a:pt x="1820" y="464"/>
                      </a:lnTo>
                      <a:lnTo>
                        <a:pt x="1821" y="464"/>
                      </a:lnTo>
                      <a:lnTo>
                        <a:pt x="1823" y="464"/>
                      </a:lnTo>
                      <a:lnTo>
                        <a:pt x="1825" y="463"/>
                      </a:lnTo>
                      <a:lnTo>
                        <a:pt x="1826" y="463"/>
                      </a:lnTo>
                      <a:lnTo>
                        <a:pt x="1827" y="464"/>
                      </a:lnTo>
                      <a:lnTo>
                        <a:pt x="1828" y="463"/>
                      </a:lnTo>
                      <a:lnTo>
                        <a:pt x="1829" y="461"/>
                      </a:lnTo>
                      <a:lnTo>
                        <a:pt x="1829" y="460"/>
                      </a:lnTo>
                      <a:lnTo>
                        <a:pt x="1830" y="460"/>
                      </a:lnTo>
                      <a:lnTo>
                        <a:pt x="1831" y="461"/>
                      </a:lnTo>
                      <a:lnTo>
                        <a:pt x="1832" y="460"/>
                      </a:lnTo>
                      <a:lnTo>
                        <a:pt x="1834" y="459"/>
                      </a:lnTo>
                      <a:lnTo>
                        <a:pt x="1834" y="458"/>
                      </a:lnTo>
                      <a:lnTo>
                        <a:pt x="1835" y="458"/>
                      </a:lnTo>
                      <a:lnTo>
                        <a:pt x="1836" y="457"/>
                      </a:lnTo>
                      <a:lnTo>
                        <a:pt x="1837" y="456"/>
                      </a:lnTo>
                      <a:lnTo>
                        <a:pt x="1838" y="456"/>
                      </a:lnTo>
                      <a:lnTo>
                        <a:pt x="1839" y="457"/>
                      </a:lnTo>
                      <a:lnTo>
                        <a:pt x="1840" y="458"/>
                      </a:lnTo>
                      <a:lnTo>
                        <a:pt x="1841" y="459"/>
                      </a:lnTo>
                      <a:lnTo>
                        <a:pt x="1842" y="460"/>
                      </a:lnTo>
                      <a:lnTo>
                        <a:pt x="1843" y="459"/>
                      </a:lnTo>
                      <a:lnTo>
                        <a:pt x="1844" y="458"/>
                      </a:lnTo>
                      <a:lnTo>
                        <a:pt x="1845" y="458"/>
                      </a:lnTo>
                      <a:lnTo>
                        <a:pt x="1846" y="458"/>
                      </a:lnTo>
                      <a:lnTo>
                        <a:pt x="1847" y="458"/>
                      </a:lnTo>
                      <a:lnTo>
                        <a:pt x="1847" y="459"/>
                      </a:lnTo>
                      <a:lnTo>
                        <a:pt x="1848" y="460"/>
                      </a:lnTo>
                      <a:lnTo>
                        <a:pt x="1849" y="460"/>
                      </a:lnTo>
                      <a:lnTo>
                        <a:pt x="1851" y="459"/>
                      </a:lnTo>
                      <a:lnTo>
                        <a:pt x="1852" y="458"/>
                      </a:lnTo>
                      <a:lnTo>
                        <a:pt x="1852" y="457"/>
                      </a:lnTo>
                      <a:lnTo>
                        <a:pt x="1853" y="457"/>
                      </a:lnTo>
                      <a:lnTo>
                        <a:pt x="1854" y="456"/>
                      </a:lnTo>
                      <a:lnTo>
                        <a:pt x="1856" y="458"/>
                      </a:lnTo>
                      <a:lnTo>
                        <a:pt x="1857" y="458"/>
                      </a:lnTo>
                      <a:lnTo>
                        <a:pt x="1858" y="457"/>
                      </a:lnTo>
                      <a:lnTo>
                        <a:pt x="1859" y="457"/>
                      </a:lnTo>
                      <a:lnTo>
                        <a:pt x="1860" y="456"/>
                      </a:lnTo>
                      <a:lnTo>
                        <a:pt x="1860" y="455"/>
                      </a:lnTo>
                      <a:lnTo>
                        <a:pt x="1861" y="455"/>
                      </a:lnTo>
                      <a:lnTo>
                        <a:pt x="1861" y="454"/>
                      </a:lnTo>
                      <a:lnTo>
                        <a:pt x="1862" y="453"/>
                      </a:lnTo>
                      <a:lnTo>
                        <a:pt x="1863" y="452"/>
                      </a:lnTo>
                      <a:lnTo>
                        <a:pt x="1866" y="451"/>
                      </a:lnTo>
                      <a:lnTo>
                        <a:pt x="1867" y="451"/>
                      </a:lnTo>
                      <a:lnTo>
                        <a:pt x="1868" y="449"/>
                      </a:lnTo>
                      <a:lnTo>
                        <a:pt x="1869" y="448"/>
                      </a:lnTo>
                      <a:lnTo>
                        <a:pt x="1870" y="449"/>
                      </a:lnTo>
                      <a:lnTo>
                        <a:pt x="1871" y="449"/>
                      </a:lnTo>
                      <a:lnTo>
                        <a:pt x="1872" y="448"/>
                      </a:lnTo>
                      <a:lnTo>
                        <a:pt x="1873" y="448"/>
                      </a:lnTo>
                      <a:lnTo>
                        <a:pt x="1874" y="447"/>
                      </a:lnTo>
                      <a:lnTo>
                        <a:pt x="1875" y="447"/>
                      </a:lnTo>
                      <a:lnTo>
                        <a:pt x="1876" y="447"/>
                      </a:lnTo>
                      <a:lnTo>
                        <a:pt x="1878" y="447"/>
                      </a:lnTo>
                      <a:lnTo>
                        <a:pt x="1879" y="446"/>
                      </a:lnTo>
                      <a:lnTo>
                        <a:pt x="1882" y="445"/>
                      </a:lnTo>
                      <a:lnTo>
                        <a:pt x="1883" y="445"/>
                      </a:lnTo>
                      <a:lnTo>
                        <a:pt x="1883" y="447"/>
                      </a:lnTo>
                      <a:lnTo>
                        <a:pt x="1883" y="448"/>
                      </a:lnTo>
                      <a:lnTo>
                        <a:pt x="1881" y="450"/>
                      </a:lnTo>
                      <a:lnTo>
                        <a:pt x="1880" y="450"/>
                      </a:lnTo>
                      <a:lnTo>
                        <a:pt x="1878" y="453"/>
                      </a:lnTo>
                      <a:lnTo>
                        <a:pt x="1875" y="458"/>
                      </a:lnTo>
                      <a:lnTo>
                        <a:pt x="1874" y="459"/>
                      </a:lnTo>
                      <a:lnTo>
                        <a:pt x="1871" y="462"/>
                      </a:lnTo>
                      <a:lnTo>
                        <a:pt x="1870" y="463"/>
                      </a:lnTo>
                      <a:lnTo>
                        <a:pt x="1868" y="464"/>
                      </a:lnTo>
                      <a:lnTo>
                        <a:pt x="1865" y="465"/>
                      </a:lnTo>
                      <a:lnTo>
                        <a:pt x="1860" y="468"/>
                      </a:lnTo>
                      <a:lnTo>
                        <a:pt x="1857" y="469"/>
                      </a:lnTo>
                      <a:lnTo>
                        <a:pt x="1856" y="469"/>
                      </a:lnTo>
                      <a:lnTo>
                        <a:pt x="1854" y="469"/>
                      </a:lnTo>
                      <a:lnTo>
                        <a:pt x="1853" y="470"/>
                      </a:lnTo>
                      <a:lnTo>
                        <a:pt x="1852" y="470"/>
                      </a:lnTo>
                      <a:lnTo>
                        <a:pt x="1851" y="471"/>
                      </a:lnTo>
                      <a:lnTo>
                        <a:pt x="1849" y="476"/>
                      </a:lnTo>
                      <a:lnTo>
                        <a:pt x="1849" y="477"/>
                      </a:lnTo>
                      <a:lnTo>
                        <a:pt x="1848" y="478"/>
                      </a:lnTo>
                      <a:lnTo>
                        <a:pt x="1848" y="479"/>
                      </a:lnTo>
                      <a:lnTo>
                        <a:pt x="1848" y="480"/>
                      </a:lnTo>
                      <a:lnTo>
                        <a:pt x="1843" y="486"/>
                      </a:lnTo>
                      <a:lnTo>
                        <a:pt x="1843" y="487"/>
                      </a:lnTo>
                      <a:lnTo>
                        <a:pt x="1844" y="487"/>
                      </a:lnTo>
                      <a:lnTo>
                        <a:pt x="1846" y="488"/>
                      </a:lnTo>
                      <a:lnTo>
                        <a:pt x="1847" y="489"/>
                      </a:lnTo>
                      <a:lnTo>
                        <a:pt x="1848" y="489"/>
                      </a:lnTo>
                      <a:lnTo>
                        <a:pt x="1849" y="489"/>
                      </a:lnTo>
                      <a:lnTo>
                        <a:pt x="1850" y="490"/>
                      </a:lnTo>
                      <a:lnTo>
                        <a:pt x="1847" y="494"/>
                      </a:lnTo>
                      <a:lnTo>
                        <a:pt x="1839" y="511"/>
                      </a:lnTo>
                      <a:lnTo>
                        <a:pt x="1827" y="535"/>
                      </a:lnTo>
                      <a:lnTo>
                        <a:pt x="1822" y="546"/>
                      </a:lnTo>
                      <a:lnTo>
                        <a:pt x="1810" y="571"/>
                      </a:lnTo>
                      <a:lnTo>
                        <a:pt x="1805" y="581"/>
                      </a:lnTo>
                      <a:lnTo>
                        <a:pt x="1797" y="598"/>
                      </a:lnTo>
                      <a:lnTo>
                        <a:pt x="1794" y="605"/>
                      </a:lnTo>
                      <a:lnTo>
                        <a:pt x="1790" y="615"/>
                      </a:lnTo>
                      <a:lnTo>
                        <a:pt x="1785" y="625"/>
                      </a:lnTo>
                      <a:lnTo>
                        <a:pt x="1721" y="755"/>
                      </a:lnTo>
                      <a:lnTo>
                        <a:pt x="1691" y="817"/>
                      </a:lnTo>
                      <a:lnTo>
                        <a:pt x="1672" y="859"/>
                      </a:lnTo>
                      <a:lnTo>
                        <a:pt x="1648" y="908"/>
                      </a:lnTo>
                      <a:lnTo>
                        <a:pt x="1647" y="909"/>
                      </a:lnTo>
                      <a:lnTo>
                        <a:pt x="1645" y="911"/>
                      </a:lnTo>
                      <a:lnTo>
                        <a:pt x="1644" y="911"/>
                      </a:lnTo>
                      <a:lnTo>
                        <a:pt x="1643" y="911"/>
                      </a:lnTo>
                      <a:lnTo>
                        <a:pt x="1642" y="911"/>
                      </a:lnTo>
                      <a:lnTo>
                        <a:pt x="1641" y="911"/>
                      </a:lnTo>
                      <a:lnTo>
                        <a:pt x="1641" y="913"/>
                      </a:lnTo>
                      <a:lnTo>
                        <a:pt x="1640" y="915"/>
                      </a:lnTo>
                      <a:lnTo>
                        <a:pt x="1640" y="916"/>
                      </a:lnTo>
                      <a:lnTo>
                        <a:pt x="1639" y="917"/>
                      </a:lnTo>
                      <a:lnTo>
                        <a:pt x="1639" y="918"/>
                      </a:lnTo>
                      <a:lnTo>
                        <a:pt x="1638" y="918"/>
                      </a:lnTo>
                      <a:lnTo>
                        <a:pt x="1636" y="919"/>
                      </a:lnTo>
                      <a:lnTo>
                        <a:pt x="1635" y="920"/>
                      </a:lnTo>
                      <a:lnTo>
                        <a:pt x="1634" y="921"/>
                      </a:lnTo>
                      <a:lnTo>
                        <a:pt x="1632" y="922"/>
                      </a:lnTo>
                      <a:lnTo>
                        <a:pt x="1631" y="923"/>
                      </a:lnTo>
                      <a:lnTo>
                        <a:pt x="1630" y="923"/>
                      </a:lnTo>
                      <a:lnTo>
                        <a:pt x="1628" y="927"/>
                      </a:lnTo>
                      <a:lnTo>
                        <a:pt x="1626" y="929"/>
                      </a:lnTo>
                      <a:lnTo>
                        <a:pt x="1626" y="930"/>
                      </a:lnTo>
                      <a:lnTo>
                        <a:pt x="1625" y="932"/>
                      </a:lnTo>
                      <a:lnTo>
                        <a:pt x="1625" y="933"/>
                      </a:lnTo>
                      <a:lnTo>
                        <a:pt x="1625" y="935"/>
                      </a:lnTo>
                      <a:lnTo>
                        <a:pt x="1625" y="937"/>
                      </a:lnTo>
                      <a:lnTo>
                        <a:pt x="1625" y="939"/>
                      </a:lnTo>
                      <a:lnTo>
                        <a:pt x="1624" y="941"/>
                      </a:lnTo>
                      <a:lnTo>
                        <a:pt x="1626" y="943"/>
                      </a:lnTo>
                      <a:lnTo>
                        <a:pt x="1626" y="946"/>
                      </a:lnTo>
                      <a:lnTo>
                        <a:pt x="1628" y="951"/>
                      </a:lnTo>
                      <a:lnTo>
                        <a:pt x="1630" y="954"/>
                      </a:lnTo>
                      <a:lnTo>
                        <a:pt x="1631" y="955"/>
                      </a:lnTo>
                      <a:lnTo>
                        <a:pt x="1632" y="957"/>
                      </a:lnTo>
                      <a:lnTo>
                        <a:pt x="1634" y="958"/>
                      </a:lnTo>
                      <a:lnTo>
                        <a:pt x="1634" y="959"/>
                      </a:lnTo>
                      <a:lnTo>
                        <a:pt x="1634" y="960"/>
                      </a:lnTo>
                      <a:lnTo>
                        <a:pt x="1635" y="961"/>
                      </a:lnTo>
                      <a:lnTo>
                        <a:pt x="1638" y="961"/>
                      </a:lnTo>
                      <a:lnTo>
                        <a:pt x="1639" y="961"/>
                      </a:lnTo>
                      <a:lnTo>
                        <a:pt x="1640" y="962"/>
                      </a:lnTo>
                      <a:lnTo>
                        <a:pt x="1641" y="964"/>
                      </a:lnTo>
                      <a:lnTo>
                        <a:pt x="1642" y="966"/>
                      </a:lnTo>
                      <a:lnTo>
                        <a:pt x="1644" y="968"/>
                      </a:lnTo>
                      <a:lnTo>
                        <a:pt x="1645" y="970"/>
                      </a:lnTo>
                      <a:lnTo>
                        <a:pt x="1646" y="971"/>
                      </a:lnTo>
                      <a:lnTo>
                        <a:pt x="1647" y="972"/>
                      </a:lnTo>
                      <a:lnTo>
                        <a:pt x="1649" y="972"/>
                      </a:lnTo>
                      <a:lnTo>
                        <a:pt x="1649" y="973"/>
                      </a:lnTo>
                      <a:lnTo>
                        <a:pt x="1650" y="974"/>
                      </a:lnTo>
                      <a:lnTo>
                        <a:pt x="1651" y="975"/>
                      </a:lnTo>
                      <a:lnTo>
                        <a:pt x="1652" y="977"/>
                      </a:lnTo>
                      <a:lnTo>
                        <a:pt x="1653" y="977"/>
                      </a:lnTo>
                      <a:lnTo>
                        <a:pt x="1653" y="978"/>
                      </a:lnTo>
                      <a:lnTo>
                        <a:pt x="1654" y="979"/>
                      </a:lnTo>
                      <a:lnTo>
                        <a:pt x="1654" y="980"/>
                      </a:lnTo>
                      <a:lnTo>
                        <a:pt x="1656" y="982"/>
                      </a:lnTo>
                      <a:lnTo>
                        <a:pt x="1656" y="983"/>
                      </a:lnTo>
                      <a:lnTo>
                        <a:pt x="1656" y="984"/>
                      </a:lnTo>
                      <a:lnTo>
                        <a:pt x="1658" y="988"/>
                      </a:lnTo>
                      <a:lnTo>
                        <a:pt x="1658" y="989"/>
                      </a:lnTo>
                      <a:lnTo>
                        <a:pt x="1658" y="990"/>
                      </a:lnTo>
                      <a:lnTo>
                        <a:pt x="1657" y="992"/>
                      </a:lnTo>
                      <a:lnTo>
                        <a:pt x="1657" y="996"/>
                      </a:lnTo>
                      <a:lnTo>
                        <a:pt x="1657" y="997"/>
                      </a:lnTo>
                      <a:lnTo>
                        <a:pt x="1658" y="998"/>
                      </a:lnTo>
                      <a:lnTo>
                        <a:pt x="1659" y="999"/>
                      </a:lnTo>
                      <a:lnTo>
                        <a:pt x="1660" y="1000"/>
                      </a:lnTo>
                      <a:lnTo>
                        <a:pt x="1661" y="1001"/>
                      </a:lnTo>
                      <a:lnTo>
                        <a:pt x="1660" y="1002"/>
                      </a:lnTo>
                      <a:lnTo>
                        <a:pt x="1660" y="1003"/>
                      </a:lnTo>
                      <a:lnTo>
                        <a:pt x="1658" y="1004"/>
                      </a:lnTo>
                      <a:lnTo>
                        <a:pt x="1657" y="1005"/>
                      </a:lnTo>
                      <a:lnTo>
                        <a:pt x="1654" y="1010"/>
                      </a:lnTo>
                      <a:lnTo>
                        <a:pt x="1653" y="1012"/>
                      </a:lnTo>
                      <a:lnTo>
                        <a:pt x="1653" y="1013"/>
                      </a:lnTo>
                      <a:lnTo>
                        <a:pt x="1653" y="1015"/>
                      </a:lnTo>
                      <a:lnTo>
                        <a:pt x="1653" y="1016"/>
                      </a:lnTo>
                      <a:lnTo>
                        <a:pt x="1652" y="1019"/>
                      </a:lnTo>
                      <a:lnTo>
                        <a:pt x="1652" y="1021"/>
                      </a:lnTo>
                      <a:lnTo>
                        <a:pt x="1652" y="1022"/>
                      </a:lnTo>
                      <a:lnTo>
                        <a:pt x="1654" y="1026"/>
                      </a:lnTo>
                      <a:lnTo>
                        <a:pt x="1654" y="1027"/>
                      </a:lnTo>
                      <a:lnTo>
                        <a:pt x="1654" y="1028"/>
                      </a:lnTo>
                      <a:lnTo>
                        <a:pt x="1654" y="1029"/>
                      </a:lnTo>
                      <a:lnTo>
                        <a:pt x="1653" y="1030"/>
                      </a:lnTo>
                      <a:lnTo>
                        <a:pt x="1652" y="1030"/>
                      </a:lnTo>
                      <a:lnTo>
                        <a:pt x="1650" y="1033"/>
                      </a:lnTo>
                      <a:lnTo>
                        <a:pt x="1648" y="1035"/>
                      </a:lnTo>
                      <a:lnTo>
                        <a:pt x="1646" y="1037"/>
                      </a:lnTo>
                      <a:lnTo>
                        <a:pt x="1645" y="1038"/>
                      </a:lnTo>
                      <a:lnTo>
                        <a:pt x="1645" y="1039"/>
                      </a:lnTo>
                      <a:lnTo>
                        <a:pt x="1645" y="1042"/>
                      </a:lnTo>
                      <a:lnTo>
                        <a:pt x="1644" y="1044"/>
                      </a:lnTo>
                      <a:lnTo>
                        <a:pt x="1644" y="1045"/>
                      </a:lnTo>
                      <a:lnTo>
                        <a:pt x="1643" y="1046"/>
                      </a:lnTo>
                      <a:lnTo>
                        <a:pt x="1642" y="1047"/>
                      </a:lnTo>
                      <a:lnTo>
                        <a:pt x="1640" y="1048"/>
                      </a:lnTo>
                      <a:lnTo>
                        <a:pt x="1639" y="1049"/>
                      </a:lnTo>
                      <a:lnTo>
                        <a:pt x="1636" y="1049"/>
                      </a:lnTo>
                      <a:lnTo>
                        <a:pt x="1636" y="1050"/>
                      </a:lnTo>
                      <a:lnTo>
                        <a:pt x="1635" y="1051"/>
                      </a:lnTo>
                      <a:lnTo>
                        <a:pt x="1634" y="1051"/>
                      </a:lnTo>
                      <a:lnTo>
                        <a:pt x="1634" y="1052"/>
                      </a:lnTo>
                      <a:lnTo>
                        <a:pt x="1634" y="1053"/>
                      </a:lnTo>
                      <a:lnTo>
                        <a:pt x="1635" y="1055"/>
                      </a:lnTo>
                      <a:lnTo>
                        <a:pt x="1635" y="1058"/>
                      </a:lnTo>
                      <a:lnTo>
                        <a:pt x="1635" y="1059"/>
                      </a:lnTo>
                      <a:lnTo>
                        <a:pt x="1636" y="1061"/>
                      </a:lnTo>
                      <a:lnTo>
                        <a:pt x="1637" y="1063"/>
                      </a:lnTo>
                      <a:lnTo>
                        <a:pt x="1638" y="1064"/>
                      </a:lnTo>
                      <a:lnTo>
                        <a:pt x="1640" y="1065"/>
                      </a:lnTo>
                      <a:lnTo>
                        <a:pt x="1640" y="1066"/>
                      </a:lnTo>
                      <a:lnTo>
                        <a:pt x="1640" y="1068"/>
                      </a:lnTo>
                      <a:lnTo>
                        <a:pt x="1640" y="1070"/>
                      </a:lnTo>
                      <a:lnTo>
                        <a:pt x="1641" y="1071"/>
                      </a:lnTo>
                      <a:lnTo>
                        <a:pt x="1644" y="1077"/>
                      </a:lnTo>
                      <a:lnTo>
                        <a:pt x="1645" y="1078"/>
                      </a:lnTo>
                      <a:lnTo>
                        <a:pt x="1644" y="1079"/>
                      </a:lnTo>
                      <a:lnTo>
                        <a:pt x="1644" y="1080"/>
                      </a:lnTo>
                      <a:lnTo>
                        <a:pt x="1644" y="1081"/>
                      </a:lnTo>
                      <a:lnTo>
                        <a:pt x="1644" y="1082"/>
                      </a:lnTo>
                      <a:lnTo>
                        <a:pt x="1644" y="1083"/>
                      </a:lnTo>
                      <a:lnTo>
                        <a:pt x="1643" y="1084"/>
                      </a:lnTo>
                      <a:lnTo>
                        <a:pt x="1642" y="1085"/>
                      </a:lnTo>
                      <a:lnTo>
                        <a:pt x="1641" y="1085"/>
                      </a:lnTo>
                      <a:lnTo>
                        <a:pt x="1641" y="1087"/>
                      </a:lnTo>
                      <a:lnTo>
                        <a:pt x="1641" y="1088"/>
                      </a:lnTo>
                      <a:lnTo>
                        <a:pt x="1641" y="1089"/>
                      </a:lnTo>
                      <a:lnTo>
                        <a:pt x="1642" y="1091"/>
                      </a:lnTo>
                      <a:lnTo>
                        <a:pt x="1641" y="1092"/>
                      </a:lnTo>
                      <a:lnTo>
                        <a:pt x="1641" y="1093"/>
                      </a:lnTo>
                      <a:lnTo>
                        <a:pt x="1641" y="1095"/>
                      </a:lnTo>
                      <a:lnTo>
                        <a:pt x="1641" y="1096"/>
                      </a:lnTo>
                      <a:lnTo>
                        <a:pt x="1641" y="1097"/>
                      </a:lnTo>
                      <a:lnTo>
                        <a:pt x="1640" y="1098"/>
                      </a:lnTo>
                      <a:lnTo>
                        <a:pt x="1640" y="1099"/>
                      </a:lnTo>
                      <a:lnTo>
                        <a:pt x="1640" y="1100"/>
                      </a:lnTo>
                      <a:lnTo>
                        <a:pt x="1641" y="1100"/>
                      </a:lnTo>
                      <a:lnTo>
                        <a:pt x="1641" y="1101"/>
                      </a:lnTo>
                      <a:lnTo>
                        <a:pt x="1641" y="1102"/>
                      </a:lnTo>
                      <a:lnTo>
                        <a:pt x="1641" y="1103"/>
                      </a:lnTo>
                      <a:lnTo>
                        <a:pt x="1641" y="1104"/>
                      </a:lnTo>
                      <a:lnTo>
                        <a:pt x="1640" y="1104"/>
                      </a:lnTo>
                      <a:lnTo>
                        <a:pt x="1639" y="1104"/>
                      </a:lnTo>
                      <a:lnTo>
                        <a:pt x="1638" y="1105"/>
                      </a:lnTo>
                      <a:lnTo>
                        <a:pt x="1638" y="1106"/>
                      </a:lnTo>
                      <a:lnTo>
                        <a:pt x="1638" y="1108"/>
                      </a:lnTo>
                      <a:lnTo>
                        <a:pt x="1637" y="1108"/>
                      </a:lnTo>
                      <a:lnTo>
                        <a:pt x="1637" y="1109"/>
                      </a:lnTo>
                      <a:lnTo>
                        <a:pt x="1637" y="1110"/>
                      </a:lnTo>
                      <a:lnTo>
                        <a:pt x="1636" y="1112"/>
                      </a:lnTo>
                      <a:lnTo>
                        <a:pt x="1635" y="1114"/>
                      </a:lnTo>
                      <a:lnTo>
                        <a:pt x="1634" y="1115"/>
                      </a:lnTo>
                      <a:lnTo>
                        <a:pt x="1633" y="1115"/>
                      </a:lnTo>
                      <a:lnTo>
                        <a:pt x="1633" y="1116"/>
                      </a:lnTo>
                      <a:lnTo>
                        <a:pt x="1632" y="1118"/>
                      </a:lnTo>
                      <a:lnTo>
                        <a:pt x="1630" y="1121"/>
                      </a:lnTo>
                      <a:lnTo>
                        <a:pt x="1630" y="1122"/>
                      </a:lnTo>
                      <a:lnTo>
                        <a:pt x="1631" y="1123"/>
                      </a:lnTo>
                      <a:lnTo>
                        <a:pt x="1631" y="1124"/>
                      </a:lnTo>
                      <a:lnTo>
                        <a:pt x="1632" y="1125"/>
                      </a:lnTo>
                      <a:lnTo>
                        <a:pt x="1632" y="1126"/>
                      </a:lnTo>
                      <a:lnTo>
                        <a:pt x="1631" y="1127"/>
                      </a:lnTo>
                      <a:lnTo>
                        <a:pt x="1631" y="1128"/>
                      </a:lnTo>
                      <a:lnTo>
                        <a:pt x="1631" y="1129"/>
                      </a:lnTo>
                      <a:lnTo>
                        <a:pt x="1632" y="1129"/>
                      </a:lnTo>
                      <a:lnTo>
                        <a:pt x="1632" y="1130"/>
                      </a:lnTo>
                      <a:lnTo>
                        <a:pt x="1633" y="1130"/>
                      </a:lnTo>
                      <a:lnTo>
                        <a:pt x="1633" y="1131"/>
                      </a:lnTo>
                      <a:lnTo>
                        <a:pt x="1633" y="1132"/>
                      </a:lnTo>
                      <a:lnTo>
                        <a:pt x="1632" y="1133"/>
                      </a:lnTo>
                      <a:lnTo>
                        <a:pt x="1632" y="1134"/>
                      </a:lnTo>
                      <a:lnTo>
                        <a:pt x="1632" y="1135"/>
                      </a:lnTo>
                      <a:lnTo>
                        <a:pt x="1631" y="1136"/>
                      </a:lnTo>
                      <a:lnTo>
                        <a:pt x="1630" y="1140"/>
                      </a:lnTo>
                      <a:lnTo>
                        <a:pt x="1629" y="1141"/>
                      </a:lnTo>
                      <a:lnTo>
                        <a:pt x="1628" y="1142"/>
                      </a:lnTo>
                      <a:lnTo>
                        <a:pt x="1628" y="1143"/>
                      </a:lnTo>
                      <a:lnTo>
                        <a:pt x="1629" y="1143"/>
                      </a:lnTo>
                      <a:lnTo>
                        <a:pt x="1629" y="1144"/>
                      </a:lnTo>
                      <a:lnTo>
                        <a:pt x="1631" y="1145"/>
                      </a:lnTo>
                      <a:lnTo>
                        <a:pt x="1632" y="1144"/>
                      </a:lnTo>
                      <a:lnTo>
                        <a:pt x="1633" y="1143"/>
                      </a:lnTo>
                      <a:lnTo>
                        <a:pt x="1634" y="1143"/>
                      </a:lnTo>
                      <a:lnTo>
                        <a:pt x="1635" y="1143"/>
                      </a:lnTo>
                      <a:lnTo>
                        <a:pt x="1636" y="1143"/>
                      </a:lnTo>
                      <a:lnTo>
                        <a:pt x="1637" y="1143"/>
                      </a:lnTo>
                      <a:lnTo>
                        <a:pt x="1639" y="1143"/>
                      </a:lnTo>
                      <a:lnTo>
                        <a:pt x="1640" y="1144"/>
                      </a:lnTo>
                      <a:lnTo>
                        <a:pt x="1640" y="1145"/>
                      </a:lnTo>
                      <a:lnTo>
                        <a:pt x="1639" y="1145"/>
                      </a:lnTo>
                      <a:lnTo>
                        <a:pt x="1638" y="1146"/>
                      </a:lnTo>
                      <a:lnTo>
                        <a:pt x="1637" y="1146"/>
                      </a:lnTo>
                      <a:lnTo>
                        <a:pt x="1636" y="1147"/>
                      </a:lnTo>
                      <a:lnTo>
                        <a:pt x="1636" y="1148"/>
                      </a:lnTo>
                      <a:lnTo>
                        <a:pt x="1635" y="1148"/>
                      </a:lnTo>
                      <a:lnTo>
                        <a:pt x="1634" y="1150"/>
                      </a:lnTo>
                      <a:lnTo>
                        <a:pt x="1633" y="1150"/>
                      </a:lnTo>
                      <a:lnTo>
                        <a:pt x="1633" y="1151"/>
                      </a:lnTo>
                      <a:lnTo>
                        <a:pt x="1630" y="1152"/>
                      </a:lnTo>
                      <a:lnTo>
                        <a:pt x="1629" y="1152"/>
                      </a:lnTo>
                      <a:lnTo>
                        <a:pt x="1627" y="1153"/>
                      </a:lnTo>
                      <a:lnTo>
                        <a:pt x="1622" y="1153"/>
                      </a:lnTo>
                      <a:lnTo>
                        <a:pt x="1555" y="1153"/>
                      </a:lnTo>
                      <a:lnTo>
                        <a:pt x="1516" y="1153"/>
                      </a:lnTo>
                      <a:lnTo>
                        <a:pt x="1463" y="1152"/>
                      </a:lnTo>
                      <a:lnTo>
                        <a:pt x="1419" y="1152"/>
                      </a:lnTo>
                      <a:lnTo>
                        <a:pt x="1304" y="1153"/>
                      </a:lnTo>
                      <a:lnTo>
                        <a:pt x="1296" y="1153"/>
                      </a:lnTo>
                      <a:lnTo>
                        <a:pt x="1295" y="1152"/>
                      </a:lnTo>
                      <a:lnTo>
                        <a:pt x="1293" y="1153"/>
                      </a:lnTo>
                      <a:lnTo>
                        <a:pt x="1293" y="1152"/>
                      </a:lnTo>
                      <a:lnTo>
                        <a:pt x="1292" y="1150"/>
                      </a:lnTo>
                      <a:lnTo>
                        <a:pt x="1291" y="1149"/>
                      </a:lnTo>
                      <a:lnTo>
                        <a:pt x="1291" y="1148"/>
                      </a:lnTo>
                      <a:lnTo>
                        <a:pt x="1291" y="1146"/>
                      </a:lnTo>
                      <a:lnTo>
                        <a:pt x="1291" y="1145"/>
                      </a:lnTo>
                      <a:lnTo>
                        <a:pt x="1290" y="1144"/>
                      </a:lnTo>
                      <a:lnTo>
                        <a:pt x="1289" y="1145"/>
                      </a:lnTo>
                      <a:lnTo>
                        <a:pt x="1289" y="1144"/>
                      </a:lnTo>
                      <a:lnTo>
                        <a:pt x="1287" y="1143"/>
                      </a:lnTo>
                      <a:lnTo>
                        <a:pt x="1286" y="1143"/>
                      </a:lnTo>
                      <a:lnTo>
                        <a:pt x="1284" y="1143"/>
                      </a:lnTo>
                      <a:lnTo>
                        <a:pt x="1283" y="1143"/>
                      </a:lnTo>
                      <a:lnTo>
                        <a:pt x="1282" y="1143"/>
                      </a:lnTo>
                      <a:lnTo>
                        <a:pt x="1282" y="1141"/>
                      </a:lnTo>
                      <a:lnTo>
                        <a:pt x="1280" y="1142"/>
                      </a:lnTo>
                      <a:lnTo>
                        <a:pt x="1279" y="1142"/>
                      </a:lnTo>
                      <a:lnTo>
                        <a:pt x="1279" y="1143"/>
                      </a:lnTo>
                      <a:lnTo>
                        <a:pt x="1279" y="1144"/>
                      </a:lnTo>
                      <a:lnTo>
                        <a:pt x="1278" y="1145"/>
                      </a:lnTo>
                      <a:lnTo>
                        <a:pt x="1277" y="1146"/>
                      </a:lnTo>
                      <a:lnTo>
                        <a:pt x="1277" y="1147"/>
                      </a:lnTo>
                      <a:lnTo>
                        <a:pt x="1276" y="1147"/>
                      </a:lnTo>
                      <a:lnTo>
                        <a:pt x="1275" y="1148"/>
                      </a:lnTo>
                      <a:lnTo>
                        <a:pt x="1274" y="1147"/>
                      </a:lnTo>
                      <a:lnTo>
                        <a:pt x="1272" y="1148"/>
                      </a:lnTo>
                      <a:lnTo>
                        <a:pt x="1271" y="1147"/>
                      </a:lnTo>
                      <a:lnTo>
                        <a:pt x="1270" y="1146"/>
                      </a:lnTo>
                      <a:lnTo>
                        <a:pt x="1269" y="1146"/>
                      </a:lnTo>
                      <a:lnTo>
                        <a:pt x="1268" y="1147"/>
                      </a:lnTo>
                      <a:lnTo>
                        <a:pt x="1268" y="1148"/>
                      </a:lnTo>
                      <a:lnTo>
                        <a:pt x="1268" y="1149"/>
                      </a:lnTo>
                      <a:lnTo>
                        <a:pt x="1268" y="1151"/>
                      </a:lnTo>
                      <a:lnTo>
                        <a:pt x="1268" y="1152"/>
                      </a:lnTo>
                      <a:lnTo>
                        <a:pt x="1267" y="1152"/>
                      </a:lnTo>
                      <a:lnTo>
                        <a:pt x="1267" y="1153"/>
                      </a:lnTo>
                      <a:lnTo>
                        <a:pt x="1266" y="1154"/>
                      </a:lnTo>
                      <a:lnTo>
                        <a:pt x="1267" y="1155"/>
                      </a:lnTo>
                      <a:lnTo>
                        <a:pt x="1266" y="1156"/>
                      </a:lnTo>
                      <a:lnTo>
                        <a:pt x="1266" y="1157"/>
                      </a:lnTo>
                      <a:lnTo>
                        <a:pt x="1266" y="1159"/>
                      </a:lnTo>
                      <a:lnTo>
                        <a:pt x="1265" y="1159"/>
                      </a:lnTo>
                      <a:lnTo>
                        <a:pt x="1264" y="1160"/>
                      </a:lnTo>
                      <a:lnTo>
                        <a:pt x="1262" y="1160"/>
                      </a:lnTo>
                      <a:lnTo>
                        <a:pt x="1262" y="1161"/>
                      </a:lnTo>
                      <a:lnTo>
                        <a:pt x="1261" y="1161"/>
                      </a:lnTo>
                      <a:lnTo>
                        <a:pt x="1260" y="1161"/>
                      </a:lnTo>
                      <a:lnTo>
                        <a:pt x="1259" y="1162"/>
                      </a:lnTo>
                      <a:lnTo>
                        <a:pt x="1258" y="1162"/>
                      </a:lnTo>
                      <a:lnTo>
                        <a:pt x="1257" y="1162"/>
                      </a:lnTo>
                      <a:lnTo>
                        <a:pt x="1256" y="1161"/>
                      </a:lnTo>
                      <a:lnTo>
                        <a:pt x="1255" y="1161"/>
                      </a:lnTo>
                      <a:lnTo>
                        <a:pt x="1254" y="1161"/>
                      </a:lnTo>
                      <a:lnTo>
                        <a:pt x="1253" y="1162"/>
                      </a:lnTo>
                      <a:lnTo>
                        <a:pt x="1253" y="1161"/>
                      </a:lnTo>
                      <a:lnTo>
                        <a:pt x="1253" y="1160"/>
                      </a:lnTo>
                      <a:lnTo>
                        <a:pt x="1252" y="1158"/>
                      </a:lnTo>
                      <a:lnTo>
                        <a:pt x="1251" y="1157"/>
                      </a:lnTo>
                      <a:lnTo>
                        <a:pt x="1250" y="1156"/>
                      </a:lnTo>
                      <a:lnTo>
                        <a:pt x="1249" y="1156"/>
                      </a:lnTo>
                      <a:lnTo>
                        <a:pt x="1249" y="1154"/>
                      </a:lnTo>
                      <a:lnTo>
                        <a:pt x="1248" y="1153"/>
                      </a:lnTo>
                      <a:lnTo>
                        <a:pt x="1247" y="1153"/>
                      </a:lnTo>
                      <a:lnTo>
                        <a:pt x="1246" y="1153"/>
                      </a:lnTo>
                      <a:lnTo>
                        <a:pt x="1244" y="1153"/>
                      </a:lnTo>
                      <a:lnTo>
                        <a:pt x="1243" y="1154"/>
                      </a:lnTo>
                      <a:lnTo>
                        <a:pt x="1242" y="1154"/>
                      </a:lnTo>
                      <a:lnTo>
                        <a:pt x="1241" y="1154"/>
                      </a:lnTo>
                      <a:lnTo>
                        <a:pt x="1240" y="1154"/>
                      </a:lnTo>
                      <a:lnTo>
                        <a:pt x="1238" y="1154"/>
                      </a:lnTo>
                      <a:lnTo>
                        <a:pt x="1238" y="1153"/>
                      </a:lnTo>
                      <a:lnTo>
                        <a:pt x="1235" y="1147"/>
                      </a:lnTo>
                      <a:lnTo>
                        <a:pt x="1235" y="1146"/>
                      </a:lnTo>
                      <a:lnTo>
                        <a:pt x="1236" y="1145"/>
                      </a:lnTo>
                      <a:lnTo>
                        <a:pt x="1235" y="1144"/>
                      </a:lnTo>
                      <a:lnTo>
                        <a:pt x="1234" y="1143"/>
                      </a:lnTo>
                      <a:lnTo>
                        <a:pt x="1233" y="1142"/>
                      </a:lnTo>
                      <a:lnTo>
                        <a:pt x="1234" y="1142"/>
                      </a:lnTo>
                      <a:lnTo>
                        <a:pt x="1234" y="1141"/>
                      </a:lnTo>
                      <a:lnTo>
                        <a:pt x="1233" y="1139"/>
                      </a:lnTo>
                      <a:lnTo>
                        <a:pt x="1232" y="1139"/>
                      </a:lnTo>
                      <a:lnTo>
                        <a:pt x="1231" y="1138"/>
                      </a:lnTo>
                      <a:lnTo>
                        <a:pt x="1230" y="1137"/>
                      </a:lnTo>
                      <a:lnTo>
                        <a:pt x="1231" y="1136"/>
                      </a:lnTo>
                      <a:lnTo>
                        <a:pt x="1233" y="1136"/>
                      </a:lnTo>
                      <a:lnTo>
                        <a:pt x="1233" y="1135"/>
                      </a:lnTo>
                      <a:lnTo>
                        <a:pt x="1232" y="1132"/>
                      </a:lnTo>
                      <a:lnTo>
                        <a:pt x="1231" y="1132"/>
                      </a:lnTo>
                      <a:lnTo>
                        <a:pt x="1230" y="1132"/>
                      </a:lnTo>
                      <a:lnTo>
                        <a:pt x="1229" y="1132"/>
                      </a:lnTo>
                      <a:lnTo>
                        <a:pt x="1227" y="1132"/>
                      </a:lnTo>
                      <a:lnTo>
                        <a:pt x="1227" y="1131"/>
                      </a:lnTo>
                      <a:lnTo>
                        <a:pt x="1226" y="1130"/>
                      </a:lnTo>
                      <a:lnTo>
                        <a:pt x="1225" y="1130"/>
                      </a:lnTo>
                      <a:lnTo>
                        <a:pt x="1223" y="1130"/>
                      </a:lnTo>
                      <a:lnTo>
                        <a:pt x="1222" y="1131"/>
                      </a:lnTo>
                      <a:lnTo>
                        <a:pt x="1221" y="1132"/>
                      </a:lnTo>
                      <a:lnTo>
                        <a:pt x="1220" y="1132"/>
                      </a:lnTo>
                      <a:lnTo>
                        <a:pt x="1220" y="1133"/>
                      </a:lnTo>
                      <a:lnTo>
                        <a:pt x="1221" y="1134"/>
                      </a:lnTo>
                      <a:lnTo>
                        <a:pt x="1221" y="1135"/>
                      </a:lnTo>
                      <a:lnTo>
                        <a:pt x="1222" y="1136"/>
                      </a:lnTo>
                      <a:lnTo>
                        <a:pt x="1222" y="1137"/>
                      </a:lnTo>
                      <a:lnTo>
                        <a:pt x="1221" y="1137"/>
                      </a:lnTo>
                      <a:lnTo>
                        <a:pt x="1219" y="1135"/>
                      </a:lnTo>
                      <a:lnTo>
                        <a:pt x="1218" y="1135"/>
                      </a:lnTo>
                      <a:lnTo>
                        <a:pt x="1216" y="1134"/>
                      </a:lnTo>
                      <a:lnTo>
                        <a:pt x="1215" y="1133"/>
                      </a:lnTo>
                      <a:lnTo>
                        <a:pt x="1215" y="1132"/>
                      </a:lnTo>
                      <a:lnTo>
                        <a:pt x="1215" y="1131"/>
                      </a:lnTo>
                      <a:lnTo>
                        <a:pt x="1216" y="1130"/>
                      </a:lnTo>
                      <a:lnTo>
                        <a:pt x="1217" y="1130"/>
                      </a:lnTo>
                      <a:lnTo>
                        <a:pt x="1217" y="1129"/>
                      </a:lnTo>
                      <a:lnTo>
                        <a:pt x="1216" y="1127"/>
                      </a:lnTo>
                      <a:lnTo>
                        <a:pt x="1216" y="1126"/>
                      </a:lnTo>
                      <a:lnTo>
                        <a:pt x="1216" y="1125"/>
                      </a:lnTo>
                      <a:lnTo>
                        <a:pt x="1216" y="1124"/>
                      </a:lnTo>
                      <a:lnTo>
                        <a:pt x="1215" y="1124"/>
                      </a:lnTo>
                      <a:lnTo>
                        <a:pt x="1214" y="1124"/>
                      </a:lnTo>
                      <a:lnTo>
                        <a:pt x="1213" y="1123"/>
                      </a:lnTo>
                      <a:lnTo>
                        <a:pt x="1213" y="1122"/>
                      </a:lnTo>
                      <a:lnTo>
                        <a:pt x="1213" y="1121"/>
                      </a:lnTo>
                      <a:lnTo>
                        <a:pt x="1213" y="1120"/>
                      </a:lnTo>
                      <a:lnTo>
                        <a:pt x="1212" y="1117"/>
                      </a:lnTo>
                      <a:lnTo>
                        <a:pt x="1212" y="1116"/>
                      </a:lnTo>
                      <a:lnTo>
                        <a:pt x="1213" y="1114"/>
                      </a:lnTo>
                      <a:lnTo>
                        <a:pt x="1213" y="1112"/>
                      </a:lnTo>
                      <a:lnTo>
                        <a:pt x="1213" y="1111"/>
                      </a:lnTo>
                      <a:lnTo>
                        <a:pt x="1212" y="1110"/>
                      </a:lnTo>
                      <a:lnTo>
                        <a:pt x="1211" y="1109"/>
                      </a:lnTo>
                      <a:lnTo>
                        <a:pt x="1210" y="1109"/>
                      </a:lnTo>
                      <a:lnTo>
                        <a:pt x="1209" y="1109"/>
                      </a:lnTo>
                      <a:lnTo>
                        <a:pt x="1208" y="1109"/>
                      </a:lnTo>
                      <a:lnTo>
                        <a:pt x="1207" y="1109"/>
                      </a:lnTo>
                      <a:lnTo>
                        <a:pt x="1206" y="1109"/>
                      </a:lnTo>
                      <a:lnTo>
                        <a:pt x="1205" y="1108"/>
                      </a:lnTo>
                      <a:lnTo>
                        <a:pt x="1204" y="1108"/>
                      </a:lnTo>
                      <a:lnTo>
                        <a:pt x="1203" y="1106"/>
                      </a:lnTo>
                      <a:lnTo>
                        <a:pt x="1202" y="1105"/>
                      </a:lnTo>
                      <a:lnTo>
                        <a:pt x="1201" y="1106"/>
                      </a:lnTo>
                      <a:lnTo>
                        <a:pt x="1200" y="1108"/>
                      </a:lnTo>
                      <a:lnTo>
                        <a:pt x="1199" y="1108"/>
                      </a:lnTo>
                      <a:lnTo>
                        <a:pt x="1198" y="1108"/>
                      </a:lnTo>
                      <a:lnTo>
                        <a:pt x="1198" y="1109"/>
                      </a:lnTo>
                      <a:lnTo>
                        <a:pt x="1196" y="1110"/>
                      </a:lnTo>
                      <a:lnTo>
                        <a:pt x="1196" y="1109"/>
                      </a:lnTo>
                      <a:lnTo>
                        <a:pt x="1195" y="1109"/>
                      </a:lnTo>
                      <a:lnTo>
                        <a:pt x="1194" y="1107"/>
                      </a:lnTo>
                      <a:lnTo>
                        <a:pt x="1193" y="1107"/>
                      </a:lnTo>
                      <a:lnTo>
                        <a:pt x="1193" y="1106"/>
                      </a:lnTo>
                      <a:lnTo>
                        <a:pt x="1192" y="1104"/>
                      </a:lnTo>
                      <a:lnTo>
                        <a:pt x="1192" y="1103"/>
                      </a:lnTo>
                      <a:lnTo>
                        <a:pt x="1192" y="1102"/>
                      </a:lnTo>
                      <a:lnTo>
                        <a:pt x="1192" y="1101"/>
                      </a:lnTo>
                      <a:lnTo>
                        <a:pt x="1192" y="1100"/>
                      </a:lnTo>
                      <a:lnTo>
                        <a:pt x="1191" y="1100"/>
                      </a:lnTo>
                      <a:lnTo>
                        <a:pt x="1190" y="1099"/>
                      </a:lnTo>
                      <a:lnTo>
                        <a:pt x="1189" y="1098"/>
                      </a:lnTo>
                      <a:lnTo>
                        <a:pt x="1189" y="1099"/>
                      </a:lnTo>
                      <a:lnTo>
                        <a:pt x="1188" y="1099"/>
                      </a:lnTo>
                      <a:lnTo>
                        <a:pt x="1187" y="1098"/>
                      </a:lnTo>
                      <a:lnTo>
                        <a:pt x="1186" y="1097"/>
                      </a:lnTo>
                      <a:lnTo>
                        <a:pt x="1185" y="1096"/>
                      </a:lnTo>
                      <a:lnTo>
                        <a:pt x="1184" y="1096"/>
                      </a:lnTo>
                      <a:lnTo>
                        <a:pt x="1183" y="1095"/>
                      </a:lnTo>
                      <a:lnTo>
                        <a:pt x="1182" y="1095"/>
                      </a:lnTo>
                      <a:lnTo>
                        <a:pt x="1182" y="1094"/>
                      </a:lnTo>
                      <a:lnTo>
                        <a:pt x="1182" y="1093"/>
                      </a:lnTo>
                      <a:lnTo>
                        <a:pt x="1181" y="1091"/>
                      </a:lnTo>
                      <a:lnTo>
                        <a:pt x="1180" y="1090"/>
                      </a:lnTo>
                      <a:lnTo>
                        <a:pt x="1179" y="1090"/>
                      </a:lnTo>
                      <a:lnTo>
                        <a:pt x="1179" y="1089"/>
                      </a:lnTo>
                      <a:lnTo>
                        <a:pt x="1178" y="1088"/>
                      </a:lnTo>
                      <a:lnTo>
                        <a:pt x="1179" y="1087"/>
                      </a:lnTo>
                      <a:lnTo>
                        <a:pt x="1179" y="1086"/>
                      </a:lnTo>
                      <a:lnTo>
                        <a:pt x="1180" y="1085"/>
                      </a:lnTo>
                      <a:lnTo>
                        <a:pt x="1180" y="1084"/>
                      </a:lnTo>
                      <a:lnTo>
                        <a:pt x="1179" y="1084"/>
                      </a:lnTo>
                      <a:lnTo>
                        <a:pt x="1179" y="1083"/>
                      </a:lnTo>
                      <a:lnTo>
                        <a:pt x="1178" y="1082"/>
                      </a:lnTo>
                      <a:lnTo>
                        <a:pt x="1179" y="1082"/>
                      </a:lnTo>
                      <a:lnTo>
                        <a:pt x="1179" y="1081"/>
                      </a:lnTo>
                      <a:lnTo>
                        <a:pt x="1178" y="1081"/>
                      </a:lnTo>
                      <a:lnTo>
                        <a:pt x="1178" y="1080"/>
                      </a:lnTo>
                      <a:lnTo>
                        <a:pt x="1177" y="1079"/>
                      </a:lnTo>
                      <a:lnTo>
                        <a:pt x="1176" y="1079"/>
                      </a:lnTo>
                      <a:lnTo>
                        <a:pt x="1175" y="1078"/>
                      </a:lnTo>
                      <a:lnTo>
                        <a:pt x="1174" y="1077"/>
                      </a:lnTo>
                      <a:lnTo>
                        <a:pt x="1173" y="1075"/>
                      </a:lnTo>
                      <a:lnTo>
                        <a:pt x="1172" y="1075"/>
                      </a:lnTo>
                      <a:lnTo>
                        <a:pt x="1171" y="1075"/>
                      </a:lnTo>
                      <a:lnTo>
                        <a:pt x="1171" y="1074"/>
                      </a:lnTo>
                      <a:lnTo>
                        <a:pt x="1170" y="1074"/>
                      </a:lnTo>
                      <a:lnTo>
                        <a:pt x="1169" y="1074"/>
                      </a:lnTo>
                      <a:lnTo>
                        <a:pt x="1168" y="1074"/>
                      </a:lnTo>
                      <a:lnTo>
                        <a:pt x="1168" y="1073"/>
                      </a:lnTo>
                      <a:lnTo>
                        <a:pt x="1167" y="1073"/>
                      </a:lnTo>
                      <a:lnTo>
                        <a:pt x="1166" y="1073"/>
                      </a:lnTo>
                      <a:lnTo>
                        <a:pt x="1165" y="1073"/>
                      </a:lnTo>
                      <a:lnTo>
                        <a:pt x="1165" y="1072"/>
                      </a:lnTo>
                      <a:lnTo>
                        <a:pt x="1164" y="1072"/>
                      </a:lnTo>
                      <a:lnTo>
                        <a:pt x="1163" y="1070"/>
                      </a:lnTo>
                      <a:lnTo>
                        <a:pt x="1162" y="1070"/>
                      </a:lnTo>
                      <a:lnTo>
                        <a:pt x="1161" y="1069"/>
                      </a:lnTo>
                      <a:lnTo>
                        <a:pt x="1160" y="1068"/>
                      </a:lnTo>
                      <a:lnTo>
                        <a:pt x="1159" y="1068"/>
                      </a:lnTo>
                      <a:lnTo>
                        <a:pt x="1133" y="1068"/>
                      </a:lnTo>
                      <a:lnTo>
                        <a:pt x="1092" y="1069"/>
                      </a:lnTo>
                      <a:lnTo>
                        <a:pt x="1079" y="1068"/>
                      </a:lnTo>
                      <a:lnTo>
                        <a:pt x="1079" y="1070"/>
                      </a:lnTo>
                      <a:lnTo>
                        <a:pt x="1079" y="1071"/>
                      </a:lnTo>
                      <a:lnTo>
                        <a:pt x="1079" y="1072"/>
                      </a:lnTo>
                      <a:lnTo>
                        <a:pt x="1079" y="1073"/>
                      </a:lnTo>
                      <a:lnTo>
                        <a:pt x="1079" y="1075"/>
                      </a:lnTo>
                      <a:lnTo>
                        <a:pt x="1079" y="1076"/>
                      </a:lnTo>
                      <a:lnTo>
                        <a:pt x="1077" y="1077"/>
                      </a:lnTo>
                      <a:lnTo>
                        <a:pt x="1077" y="1078"/>
                      </a:lnTo>
                      <a:lnTo>
                        <a:pt x="1076" y="1079"/>
                      </a:lnTo>
                      <a:lnTo>
                        <a:pt x="1075" y="1080"/>
                      </a:lnTo>
                      <a:lnTo>
                        <a:pt x="1074" y="1081"/>
                      </a:lnTo>
                      <a:lnTo>
                        <a:pt x="1075" y="1082"/>
                      </a:lnTo>
                      <a:lnTo>
                        <a:pt x="1074" y="1085"/>
                      </a:lnTo>
                      <a:lnTo>
                        <a:pt x="1073" y="1086"/>
                      </a:lnTo>
                      <a:lnTo>
                        <a:pt x="1073" y="1087"/>
                      </a:lnTo>
                      <a:lnTo>
                        <a:pt x="1072" y="1089"/>
                      </a:lnTo>
                      <a:lnTo>
                        <a:pt x="1069" y="1090"/>
                      </a:lnTo>
                      <a:lnTo>
                        <a:pt x="1068" y="1091"/>
                      </a:lnTo>
                      <a:lnTo>
                        <a:pt x="1067" y="1092"/>
                      </a:lnTo>
                      <a:lnTo>
                        <a:pt x="1066" y="1093"/>
                      </a:lnTo>
                      <a:lnTo>
                        <a:pt x="1066" y="1094"/>
                      </a:lnTo>
                      <a:lnTo>
                        <a:pt x="1067" y="1096"/>
                      </a:lnTo>
                      <a:lnTo>
                        <a:pt x="1068" y="1097"/>
                      </a:lnTo>
                      <a:lnTo>
                        <a:pt x="1069" y="1098"/>
                      </a:lnTo>
                      <a:lnTo>
                        <a:pt x="1066" y="1100"/>
                      </a:lnTo>
                      <a:lnTo>
                        <a:pt x="1065" y="1103"/>
                      </a:lnTo>
                      <a:lnTo>
                        <a:pt x="1065" y="1104"/>
                      </a:lnTo>
                      <a:lnTo>
                        <a:pt x="1064" y="1105"/>
                      </a:lnTo>
                      <a:lnTo>
                        <a:pt x="1063" y="1106"/>
                      </a:lnTo>
                      <a:lnTo>
                        <a:pt x="1063" y="1107"/>
                      </a:lnTo>
                      <a:lnTo>
                        <a:pt x="1062" y="1107"/>
                      </a:lnTo>
                      <a:lnTo>
                        <a:pt x="1061" y="1107"/>
                      </a:lnTo>
                      <a:lnTo>
                        <a:pt x="1060" y="1106"/>
                      </a:lnTo>
                      <a:lnTo>
                        <a:pt x="1058" y="1104"/>
                      </a:lnTo>
                      <a:lnTo>
                        <a:pt x="1056" y="1103"/>
                      </a:lnTo>
                      <a:lnTo>
                        <a:pt x="1054" y="1103"/>
                      </a:lnTo>
                      <a:lnTo>
                        <a:pt x="1053" y="1103"/>
                      </a:lnTo>
                      <a:lnTo>
                        <a:pt x="1052" y="1103"/>
                      </a:lnTo>
                      <a:lnTo>
                        <a:pt x="1051" y="1104"/>
                      </a:lnTo>
                      <a:lnTo>
                        <a:pt x="1050" y="1105"/>
                      </a:lnTo>
                      <a:lnTo>
                        <a:pt x="1050" y="1106"/>
                      </a:lnTo>
                      <a:lnTo>
                        <a:pt x="1049" y="1107"/>
                      </a:lnTo>
                      <a:lnTo>
                        <a:pt x="1047" y="1106"/>
                      </a:lnTo>
                      <a:lnTo>
                        <a:pt x="1046" y="1107"/>
                      </a:lnTo>
                      <a:lnTo>
                        <a:pt x="1045" y="1108"/>
                      </a:lnTo>
                      <a:lnTo>
                        <a:pt x="1045" y="1109"/>
                      </a:lnTo>
                      <a:lnTo>
                        <a:pt x="1046" y="1111"/>
                      </a:lnTo>
                      <a:lnTo>
                        <a:pt x="1046" y="1112"/>
                      </a:lnTo>
                      <a:lnTo>
                        <a:pt x="1045" y="1113"/>
                      </a:lnTo>
                      <a:lnTo>
                        <a:pt x="1044" y="1114"/>
                      </a:lnTo>
                      <a:lnTo>
                        <a:pt x="1043" y="1115"/>
                      </a:lnTo>
                      <a:lnTo>
                        <a:pt x="1042" y="1115"/>
                      </a:lnTo>
                      <a:lnTo>
                        <a:pt x="1042" y="1117"/>
                      </a:lnTo>
                      <a:lnTo>
                        <a:pt x="1043" y="1117"/>
                      </a:lnTo>
                      <a:lnTo>
                        <a:pt x="1045" y="1117"/>
                      </a:lnTo>
                      <a:lnTo>
                        <a:pt x="1046" y="1118"/>
                      </a:lnTo>
                      <a:lnTo>
                        <a:pt x="1046" y="1119"/>
                      </a:lnTo>
                      <a:lnTo>
                        <a:pt x="1046" y="1120"/>
                      </a:lnTo>
                      <a:lnTo>
                        <a:pt x="1044" y="1122"/>
                      </a:lnTo>
                      <a:lnTo>
                        <a:pt x="1043" y="1123"/>
                      </a:lnTo>
                      <a:lnTo>
                        <a:pt x="1042" y="1124"/>
                      </a:lnTo>
                      <a:lnTo>
                        <a:pt x="1043" y="1125"/>
                      </a:lnTo>
                      <a:lnTo>
                        <a:pt x="1044" y="1126"/>
                      </a:lnTo>
                      <a:lnTo>
                        <a:pt x="1046" y="1128"/>
                      </a:lnTo>
                      <a:lnTo>
                        <a:pt x="1046" y="1129"/>
                      </a:lnTo>
                      <a:lnTo>
                        <a:pt x="1046" y="1130"/>
                      </a:lnTo>
                      <a:lnTo>
                        <a:pt x="1046" y="1131"/>
                      </a:lnTo>
                      <a:lnTo>
                        <a:pt x="1048" y="1131"/>
                      </a:lnTo>
                      <a:lnTo>
                        <a:pt x="1048" y="1132"/>
                      </a:lnTo>
                      <a:lnTo>
                        <a:pt x="1048" y="1133"/>
                      </a:lnTo>
                      <a:lnTo>
                        <a:pt x="1047" y="1134"/>
                      </a:lnTo>
                      <a:lnTo>
                        <a:pt x="1047" y="1135"/>
                      </a:lnTo>
                      <a:lnTo>
                        <a:pt x="1046" y="1136"/>
                      </a:lnTo>
                      <a:lnTo>
                        <a:pt x="1045" y="1136"/>
                      </a:lnTo>
                      <a:lnTo>
                        <a:pt x="1044" y="1135"/>
                      </a:lnTo>
                      <a:lnTo>
                        <a:pt x="1044" y="1134"/>
                      </a:lnTo>
                      <a:lnTo>
                        <a:pt x="1043" y="1134"/>
                      </a:lnTo>
                      <a:lnTo>
                        <a:pt x="1042" y="1134"/>
                      </a:lnTo>
                      <a:lnTo>
                        <a:pt x="1041" y="1134"/>
                      </a:lnTo>
                      <a:lnTo>
                        <a:pt x="1041" y="1137"/>
                      </a:lnTo>
                      <a:lnTo>
                        <a:pt x="1040" y="1138"/>
                      </a:lnTo>
                      <a:lnTo>
                        <a:pt x="1039" y="1139"/>
                      </a:lnTo>
                      <a:lnTo>
                        <a:pt x="1040" y="1140"/>
                      </a:lnTo>
                      <a:lnTo>
                        <a:pt x="1039" y="1141"/>
                      </a:lnTo>
                      <a:lnTo>
                        <a:pt x="1038" y="1141"/>
                      </a:lnTo>
                      <a:lnTo>
                        <a:pt x="1038" y="1142"/>
                      </a:lnTo>
                      <a:lnTo>
                        <a:pt x="1038" y="1143"/>
                      </a:lnTo>
                      <a:lnTo>
                        <a:pt x="1037" y="1144"/>
                      </a:lnTo>
                      <a:lnTo>
                        <a:pt x="1037" y="1145"/>
                      </a:lnTo>
                      <a:lnTo>
                        <a:pt x="1036" y="1146"/>
                      </a:lnTo>
                      <a:lnTo>
                        <a:pt x="1037" y="1146"/>
                      </a:lnTo>
                      <a:lnTo>
                        <a:pt x="1037" y="1147"/>
                      </a:lnTo>
                      <a:lnTo>
                        <a:pt x="1037" y="1148"/>
                      </a:lnTo>
                      <a:lnTo>
                        <a:pt x="1036" y="1148"/>
                      </a:lnTo>
                      <a:lnTo>
                        <a:pt x="1036" y="1147"/>
                      </a:lnTo>
                      <a:lnTo>
                        <a:pt x="1035" y="1147"/>
                      </a:lnTo>
                      <a:lnTo>
                        <a:pt x="1034" y="1147"/>
                      </a:lnTo>
                      <a:lnTo>
                        <a:pt x="1033" y="1147"/>
                      </a:lnTo>
                      <a:lnTo>
                        <a:pt x="1032" y="1148"/>
                      </a:lnTo>
                      <a:lnTo>
                        <a:pt x="1031" y="1149"/>
                      </a:lnTo>
                      <a:lnTo>
                        <a:pt x="1030" y="1149"/>
                      </a:lnTo>
                      <a:lnTo>
                        <a:pt x="1029" y="1149"/>
                      </a:lnTo>
                      <a:lnTo>
                        <a:pt x="1028" y="1148"/>
                      </a:lnTo>
                      <a:lnTo>
                        <a:pt x="1027" y="1148"/>
                      </a:lnTo>
                      <a:lnTo>
                        <a:pt x="1026" y="1149"/>
                      </a:lnTo>
                      <a:lnTo>
                        <a:pt x="1025" y="1151"/>
                      </a:lnTo>
                      <a:lnTo>
                        <a:pt x="1025" y="1152"/>
                      </a:lnTo>
                      <a:lnTo>
                        <a:pt x="1025" y="1153"/>
                      </a:lnTo>
                      <a:lnTo>
                        <a:pt x="1025" y="1155"/>
                      </a:lnTo>
                      <a:lnTo>
                        <a:pt x="1026" y="1157"/>
                      </a:lnTo>
                      <a:lnTo>
                        <a:pt x="1027" y="1157"/>
                      </a:lnTo>
                      <a:lnTo>
                        <a:pt x="1026" y="1158"/>
                      </a:lnTo>
                      <a:lnTo>
                        <a:pt x="1026" y="1159"/>
                      </a:lnTo>
                      <a:lnTo>
                        <a:pt x="1025" y="1160"/>
                      </a:lnTo>
                      <a:lnTo>
                        <a:pt x="1024" y="1161"/>
                      </a:lnTo>
                      <a:lnTo>
                        <a:pt x="1024" y="1162"/>
                      </a:lnTo>
                      <a:lnTo>
                        <a:pt x="1024" y="1163"/>
                      </a:lnTo>
                      <a:lnTo>
                        <a:pt x="1024" y="1164"/>
                      </a:lnTo>
                      <a:lnTo>
                        <a:pt x="1025" y="1165"/>
                      </a:lnTo>
                      <a:lnTo>
                        <a:pt x="1024" y="1166"/>
                      </a:lnTo>
                      <a:lnTo>
                        <a:pt x="1024" y="1167"/>
                      </a:lnTo>
                      <a:lnTo>
                        <a:pt x="1025" y="1168"/>
                      </a:lnTo>
                      <a:lnTo>
                        <a:pt x="1025" y="1170"/>
                      </a:lnTo>
                      <a:lnTo>
                        <a:pt x="1025" y="1171"/>
                      </a:lnTo>
                      <a:lnTo>
                        <a:pt x="1026" y="1172"/>
                      </a:lnTo>
                      <a:lnTo>
                        <a:pt x="1025" y="1173"/>
                      </a:lnTo>
                      <a:lnTo>
                        <a:pt x="1025" y="1174"/>
                      </a:lnTo>
                      <a:lnTo>
                        <a:pt x="1023" y="1174"/>
                      </a:lnTo>
                      <a:lnTo>
                        <a:pt x="1022" y="1174"/>
                      </a:lnTo>
                      <a:lnTo>
                        <a:pt x="1018" y="1176"/>
                      </a:lnTo>
                      <a:lnTo>
                        <a:pt x="1016" y="1177"/>
                      </a:lnTo>
                      <a:lnTo>
                        <a:pt x="1015" y="1177"/>
                      </a:lnTo>
                      <a:lnTo>
                        <a:pt x="1013" y="1177"/>
                      </a:lnTo>
                      <a:lnTo>
                        <a:pt x="1012" y="1177"/>
                      </a:lnTo>
                      <a:lnTo>
                        <a:pt x="1011" y="1178"/>
                      </a:lnTo>
                      <a:lnTo>
                        <a:pt x="1010" y="1178"/>
                      </a:lnTo>
                      <a:lnTo>
                        <a:pt x="1009" y="1178"/>
                      </a:lnTo>
                      <a:lnTo>
                        <a:pt x="1008" y="1178"/>
                      </a:lnTo>
                      <a:lnTo>
                        <a:pt x="1007" y="1178"/>
                      </a:lnTo>
                      <a:lnTo>
                        <a:pt x="1006" y="1177"/>
                      </a:lnTo>
                      <a:lnTo>
                        <a:pt x="1006" y="1176"/>
                      </a:lnTo>
                      <a:lnTo>
                        <a:pt x="1008" y="1173"/>
                      </a:lnTo>
                      <a:lnTo>
                        <a:pt x="1008" y="1171"/>
                      </a:lnTo>
                      <a:lnTo>
                        <a:pt x="1007" y="1171"/>
                      </a:lnTo>
                      <a:lnTo>
                        <a:pt x="1006" y="1171"/>
                      </a:lnTo>
                      <a:lnTo>
                        <a:pt x="1005" y="1171"/>
                      </a:lnTo>
                      <a:lnTo>
                        <a:pt x="1002" y="1172"/>
                      </a:lnTo>
                      <a:lnTo>
                        <a:pt x="1000" y="1173"/>
                      </a:lnTo>
                      <a:lnTo>
                        <a:pt x="997" y="1175"/>
                      </a:lnTo>
                      <a:lnTo>
                        <a:pt x="995" y="1175"/>
                      </a:lnTo>
                      <a:lnTo>
                        <a:pt x="994" y="1176"/>
                      </a:lnTo>
                      <a:lnTo>
                        <a:pt x="993" y="1176"/>
                      </a:lnTo>
                      <a:lnTo>
                        <a:pt x="992" y="1176"/>
                      </a:lnTo>
                      <a:lnTo>
                        <a:pt x="991" y="1176"/>
                      </a:lnTo>
                      <a:lnTo>
                        <a:pt x="990" y="1176"/>
                      </a:lnTo>
                      <a:lnTo>
                        <a:pt x="988" y="1177"/>
                      </a:lnTo>
                      <a:lnTo>
                        <a:pt x="986" y="1177"/>
                      </a:lnTo>
                      <a:lnTo>
                        <a:pt x="984" y="1176"/>
                      </a:lnTo>
                      <a:lnTo>
                        <a:pt x="982" y="1177"/>
                      </a:lnTo>
                      <a:lnTo>
                        <a:pt x="981" y="1178"/>
                      </a:lnTo>
                      <a:lnTo>
                        <a:pt x="980" y="1178"/>
                      </a:lnTo>
                      <a:lnTo>
                        <a:pt x="980" y="1179"/>
                      </a:lnTo>
                      <a:lnTo>
                        <a:pt x="979" y="1180"/>
                      </a:lnTo>
                      <a:lnTo>
                        <a:pt x="978" y="1180"/>
                      </a:lnTo>
                      <a:lnTo>
                        <a:pt x="977" y="1181"/>
                      </a:lnTo>
                      <a:lnTo>
                        <a:pt x="976" y="1181"/>
                      </a:lnTo>
                      <a:lnTo>
                        <a:pt x="975" y="1181"/>
                      </a:lnTo>
                      <a:lnTo>
                        <a:pt x="973" y="1180"/>
                      </a:lnTo>
                      <a:lnTo>
                        <a:pt x="971" y="1180"/>
                      </a:lnTo>
                      <a:lnTo>
                        <a:pt x="970" y="1181"/>
                      </a:lnTo>
                      <a:lnTo>
                        <a:pt x="969" y="1180"/>
                      </a:lnTo>
                      <a:lnTo>
                        <a:pt x="969" y="1179"/>
                      </a:lnTo>
                      <a:lnTo>
                        <a:pt x="968" y="1179"/>
                      </a:lnTo>
                      <a:lnTo>
                        <a:pt x="968" y="1178"/>
                      </a:lnTo>
                      <a:lnTo>
                        <a:pt x="967" y="1178"/>
                      </a:lnTo>
                      <a:lnTo>
                        <a:pt x="966" y="1178"/>
                      </a:lnTo>
                      <a:lnTo>
                        <a:pt x="965" y="1179"/>
                      </a:lnTo>
                      <a:lnTo>
                        <a:pt x="965" y="1180"/>
                      </a:lnTo>
                      <a:lnTo>
                        <a:pt x="964" y="1181"/>
                      </a:lnTo>
                      <a:lnTo>
                        <a:pt x="963" y="1181"/>
                      </a:lnTo>
                      <a:lnTo>
                        <a:pt x="961" y="1182"/>
                      </a:lnTo>
                      <a:lnTo>
                        <a:pt x="960" y="1182"/>
                      </a:lnTo>
                      <a:lnTo>
                        <a:pt x="959" y="1180"/>
                      </a:lnTo>
                      <a:lnTo>
                        <a:pt x="959" y="1179"/>
                      </a:lnTo>
                      <a:lnTo>
                        <a:pt x="958" y="1178"/>
                      </a:lnTo>
                      <a:lnTo>
                        <a:pt x="957" y="1178"/>
                      </a:lnTo>
                      <a:lnTo>
                        <a:pt x="956" y="1178"/>
                      </a:lnTo>
                      <a:lnTo>
                        <a:pt x="954" y="1178"/>
                      </a:lnTo>
                      <a:lnTo>
                        <a:pt x="952" y="1179"/>
                      </a:lnTo>
                      <a:lnTo>
                        <a:pt x="951" y="1179"/>
                      </a:lnTo>
                      <a:lnTo>
                        <a:pt x="950" y="1181"/>
                      </a:lnTo>
                      <a:lnTo>
                        <a:pt x="949" y="1181"/>
                      </a:lnTo>
                      <a:lnTo>
                        <a:pt x="948" y="1183"/>
                      </a:lnTo>
                      <a:lnTo>
                        <a:pt x="947" y="1183"/>
                      </a:lnTo>
                      <a:lnTo>
                        <a:pt x="946" y="1184"/>
                      </a:lnTo>
                      <a:lnTo>
                        <a:pt x="946" y="1185"/>
                      </a:lnTo>
                      <a:lnTo>
                        <a:pt x="945" y="1185"/>
                      </a:lnTo>
                      <a:lnTo>
                        <a:pt x="944" y="1184"/>
                      </a:lnTo>
                      <a:lnTo>
                        <a:pt x="944" y="1185"/>
                      </a:lnTo>
                      <a:lnTo>
                        <a:pt x="944" y="1186"/>
                      </a:lnTo>
                      <a:lnTo>
                        <a:pt x="944" y="1187"/>
                      </a:lnTo>
                      <a:lnTo>
                        <a:pt x="944" y="1188"/>
                      </a:lnTo>
                      <a:lnTo>
                        <a:pt x="944" y="1189"/>
                      </a:lnTo>
                      <a:lnTo>
                        <a:pt x="943" y="1190"/>
                      </a:lnTo>
                      <a:lnTo>
                        <a:pt x="943" y="1191"/>
                      </a:lnTo>
                      <a:lnTo>
                        <a:pt x="942" y="1193"/>
                      </a:lnTo>
                      <a:lnTo>
                        <a:pt x="942" y="1195"/>
                      </a:lnTo>
                      <a:lnTo>
                        <a:pt x="942" y="1196"/>
                      </a:lnTo>
                      <a:lnTo>
                        <a:pt x="942" y="1197"/>
                      </a:lnTo>
                      <a:lnTo>
                        <a:pt x="943" y="1198"/>
                      </a:lnTo>
                      <a:lnTo>
                        <a:pt x="943" y="1199"/>
                      </a:lnTo>
                      <a:lnTo>
                        <a:pt x="944" y="1201"/>
                      </a:lnTo>
                      <a:lnTo>
                        <a:pt x="943" y="1202"/>
                      </a:lnTo>
                      <a:lnTo>
                        <a:pt x="944" y="1203"/>
                      </a:lnTo>
                      <a:lnTo>
                        <a:pt x="944" y="1204"/>
                      </a:lnTo>
                      <a:lnTo>
                        <a:pt x="943" y="1205"/>
                      </a:lnTo>
                      <a:lnTo>
                        <a:pt x="942" y="1207"/>
                      </a:lnTo>
                      <a:lnTo>
                        <a:pt x="942" y="1208"/>
                      </a:lnTo>
                      <a:lnTo>
                        <a:pt x="941" y="1208"/>
                      </a:lnTo>
                      <a:lnTo>
                        <a:pt x="940" y="1209"/>
                      </a:lnTo>
                      <a:lnTo>
                        <a:pt x="940" y="1210"/>
                      </a:lnTo>
                      <a:lnTo>
                        <a:pt x="940" y="1211"/>
                      </a:lnTo>
                      <a:lnTo>
                        <a:pt x="939" y="1211"/>
                      </a:lnTo>
                      <a:lnTo>
                        <a:pt x="938" y="1211"/>
                      </a:lnTo>
                      <a:lnTo>
                        <a:pt x="937" y="1211"/>
                      </a:lnTo>
                      <a:lnTo>
                        <a:pt x="937" y="1212"/>
                      </a:lnTo>
                      <a:lnTo>
                        <a:pt x="936" y="1212"/>
                      </a:lnTo>
                      <a:lnTo>
                        <a:pt x="936" y="1214"/>
                      </a:lnTo>
                      <a:lnTo>
                        <a:pt x="935" y="1214"/>
                      </a:lnTo>
                      <a:lnTo>
                        <a:pt x="934" y="1215"/>
                      </a:lnTo>
                      <a:lnTo>
                        <a:pt x="935" y="1215"/>
                      </a:lnTo>
                      <a:lnTo>
                        <a:pt x="935" y="1216"/>
                      </a:lnTo>
                      <a:lnTo>
                        <a:pt x="934" y="1216"/>
                      </a:lnTo>
                      <a:lnTo>
                        <a:pt x="933" y="1217"/>
                      </a:lnTo>
                      <a:lnTo>
                        <a:pt x="933" y="1218"/>
                      </a:lnTo>
                      <a:lnTo>
                        <a:pt x="932" y="1218"/>
                      </a:lnTo>
                      <a:lnTo>
                        <a:pt x="932" y="1220"/>
                      </a:lnTo>
                      <a:lnTo>
                        <a:pt x="931" y="1221"/>
                      </a:lnTo>
                      <a:lnTo>
                        <a:pt x="931" y="1222"/>
                      </a:lnTo>
                      <a:lnTo>
                        <a:pt x="930" y="1223"/>
                      </a:lnTo>
                      <a:lnTo>
                        <a:pt x="928" y="1223"/>
                      </a:lnTo>
                      <a:lnTo>
                        <a:pt x="927" y="1223"/>
                      </a:lnTo>
                      <a:lnTo>
                        <a:pt x="926" y="1224"/>
                      </a:lnTo>
                      <a:lnTo>
                        <a:pt x="926" y="1225"/>
                      </a:lnTo>
                      <a:lnTo>
                        <a:pt x="926" y="1226"/>
                      </a:lnTo>
                      <a:lnTo>
                        <a:pt x="924" y="1226"/>
                      </a:lnTo>
                      <a:lnTo>
                        <a:pt x="923" y="1227"/>
                      </a:lnTo>
                      <a:lnTo>
                        <a:pt x="921" y="1228"/>
                      </a:lnTo>
                      <a:lnTo>
                        <a:pt x="920" y="1227"/>
                      </a:lnTo>
                      <a:lnTo>
                        <a:pt x="919" y="1227"/>
                      </a:lnTo>
                      <a:lnTo>
                        <a:pt x="918" y="1226"/>
                      </a:lnTo>
                      <a:lnTo>
                        <a:pt x="917" y="1226"/>
                      </a:lnTo>
                      <a:lnTo>
                        <a:pt x="916" y="1226"/>
                      </a:lnTo>
                      <a:lnTo>
                        <a:pt x="916" y="1225"/>
                      </a:lnTo>
                      <a:lnTo>
                        <a:pt x="916" y="1224"/>
                      </a:lnTo>
                      <a:lnTo>
                        <a:pt x="917" y="1222"/>
                      </a:lnTo>
                      <a:lnTo>
                        <a:pt x="918" y="1221"/>
                      </a:lnTo>
                      <a:lnTo>
                        <a:pt x="915" y="1220"/>
                      </a:lnTo>
                      <a:lnTo>
                        <a:pt x="915" y="1219"/>
                      </a:lnTo>
                      <a:lnTo>
                        <a:pt x="916" y="1219"/>
                      </a:lnTo>
                      <a:lnTo>
                        <a:pt x="916" y="1217"/>
                      </a:lnTo>
                      <a:lnTo>
                        <a:pt x="916" y="1216"/>
                      </a:lnTo>
                      <a:lnTo>
                        <a:pt x="915" y="1215"/>
                      </a:lnTo>
                      <a:lnTo>
                        <a:pt x="914" y="1213"/>
                      </a:lnTo>
                      <a:lnTo>
                        <a:pt x="914" y="1212"/>
                      </a:lnTo>
                      <a:lnTo>
                        <a:pt x="914" y="1211"/>
                      </a:lnTo>
                      <a:lnTo>
                        <a:pt x="913" y="1210"/>
                      </a:lnTo>
                      <a:lnTo>
                        <a:pt x="912" y="1209"/>
                      </a:lnTo>
                      <a:lnTo>
                        <a:pt x="911" y="1209"/>
                      </a:lnTo>
                      <a:lnTo>
                        <a:pt x="910" y="1208"/>
                      </a:lnTo>
                      <a:lnTo>
                        <a:pt x="909" y="1208"/>
                      </a:lnTo>
                      <a:lnTo>
                        <a:pt x="907" y="1209"/>
                      </a:lnTo>
                      <a:lnTo>
                        <a:pt x="906" y="1210"/>
                      </a:lnTo>
                      <a:lnTo>
                        <a:pt x="905" y="1210"/>
                      </a:lnTo>
                      <a:lnTo>
                        <a:pt x="904" y="1211"/>
                      </a:lnTo>
                      <a:lnTo>
                        <a:pt x="903" y="1212"/>
                      </a:lnTo>
                      <a:lnTo>
                        <a:pt x="902" y="1212"/>
                      </a:lnTo>
                      <a:lnTo>
                        <a:pt x="902" y="1213"/>
                      </a:lnTo>
                      <a:lnTo>
                        <a:pt x="901" y="1213"/>
                      </a:lnTo>
                      <a:lnTo>
                        <a:pt x="900" y="1214"/>
                      </a:lnTo>
                      <a:lnTo>
                        <a:pt x="899" y="1215"/>
                      </a:lnTo>
                      <a:lnTo>
                        <a:pt x="896" y="1215"/>
                      </a:lnTo>
                      <a:lnTo>
                        <a:pt x="896" y="1216"/>
                      </a:lnTo>
                      <a:lnTo>
                        <a:pt x="895" y="1217"/>
                      </a:lnTo>
                      <a:lnTo>
                        <a:pt x="894" y="1217"/>
                      </a:lnTo>
                      <a:lnTo>
                        <a:pt x="893" y="1215"/>
                      </a:lnTo>
                      <a:lnTo>
                        <a:pt x="892" y="1215"/>
                      </a:lnTo>
                      <a:lnTo>
                        <a:pt x="891" y="1215"/>
                      </a:lnTo>
                      <a:lnTo>
                        <a:pt x="890" y="1214"/>
                      </a:lnTo>
                      <a:lnTo>
                        <a:pt x="889" y="1214"/>
                      </a:lnTo>
                      <a:lnTo>
                        <a:pt x="889" y="1215"/>
                      </a:lnTo>
                      <a:lnTo>
                        <a:pt x="888" y="1216"/>
                      </a:lnTo>
                      <a:lnTo>
                        <a:pt x="889" y="1216"/>
                      </a:lnTo>
                      <a:lnTo>
                        <a:pt x="889" y="1217"/>
                      </a:lnTo>
                      <a:lnTo>
                        <a:pt x="889" y="1218"/>
                      </a:lnTo>
                      <a:lnTo>
                        <a:pt x="889" y="1220"/>
                      </a:lnTo>
                      <a:lnTo>
                        <a:pt x="889" y="1221"/>
                      </a:lnTo>
                      <a:lnTo>
                        <a:pt x="888" y="1222"/>
                      </a:lnTo>
                      <a:lnTo>
                        <a:pt x="888" y="1224"/>
                      </a:lnTo>
                      <a:lnTo>
                        <a:pt x="888" y="1225"/>
                      </a:lnTo>
                      <a:lnTo>
                        <a:pt x="889" y="1226"/>
                      </a:lnTo>
                      <a:lnTo>
                        <a:pt x="889" y="1227"/>
                      </a:lnTo>
                      <a:lnTo>
                        <a:pt x="890" y="1229"/>
                      </a:lnTo>
                      <a:lnTo>
                        <a:pt x="890" y="1230"/>
                      </a:lnTo>
                      <a:lnTo>
                        <a:pt x="890" y="1231"/>
                      </a:lnTo>
                      <a:lnTo>
                        <a:pt x="889" y="1231"/>
                      </a:lnTo>
                      <a:lnTo>
                        <a:pt x="888" y="1231"/>
                      </a:lnTo>
                      <a:lnTo>
                        <a:pt x="887" y="1230"/>
                      </a:lnTo>
                      <a:lnTo>
                        <a:pt x="886" y="1231"/>
                      </a:lnTo>
                      <a:lnTo>
                        <a:pt x="885" y="1232"/>
                      </a:lnTo>
                      <a:lnTo>
                        <a:pt x="884" y="1232"/>
                      </a:lnTo>
                      <a:lnTo>
                        <a:pt x="883" y="1231"/>
                      </a:lnTo>
                      <a:lnTo>
                        <a:pt x="883" y="1229"/>
                      </a:lnTo>
                      <a:lnTo>
                        <a:pt x="882" y="1229"/>
                      </a:lnTo>
                      <a:lnTo>
                        <a:pt x="881" y="1229"/>
                      </a:lnTo>
                      <a:lnTo>
                        <a:pt x="879" y="1228"/>
                      </a:lnTo>
                      <a:lnTo>
                        <a:pt x="878" y="1227"/>
                      </a:lnTo>
                      <a:lnTo>
                        <a:pt x="877" y="1226"/>
                      </a:lnTo>
                      <a:lnTo>
                        <a:pt x="876" y="1226"/>
                      </a:lnTo>
                      <a:lnTo>
                        <a:pt x="874" y="1226"/>
                      </a:lnTo>
                      <a:lnTo>
                        <a:pt x="873" y="1226"/>
                      </a:lnTo>
                      <a:lnTo>
                        <a:pt x="872" y="1226"/>
                      </a:lnTo>
                      <a:lnTo>
                        <a:pt x="871" y="1227"/>
                      </a:lnTo>
                      <a:lnTo>
                        <a:pt x="870" y="1227"/>
                      </a:lnTo>
                      <a:lnTo>
                        <a:pt x="869" y="1227"/>
                      </a:lnTo>
                      <a:lnTo>
                        <a:pt x="868" y="1228"/>
                      </a:lnTo>
                      <a:lnTo>
                        <a:pt x="867" y="1229"/>
                      </a:lnTo>
                      <a:lnTo>
                        <a:pt x="865" y="1229"/>
                      </a:lnTo>
                      <a:lnTo>
                        <a:pt x="864" y="1230"/>
                      </a:lnTo>
                      <a:lnTo>
                        <a:pt x="864" y="1231"/>
                      </a:lnTo>
                      <a:lnTo>
                        <a:pt x="864" y="1235"/>
                      </a:lnTo>
                      <a:lnTo>
                        <a:pt x="863" y="1236"/>
                      </a:lnTo>
                      <a:lnTo>
                        <a:pt x="862" y="1237"/>
                      </a:lnTo>
                      <a:lnTo>
                        <a:pt x="861" y="1240"/>
                      </a:lnTo>
                      <a:lnTo>
                        <a:pt x="860" y="1241"/>
                      </a:lnTo>
                      <a:lnTo>
                        <a:pt x="859" y="1242"/>
                      </a:lnTo>
                      <a:lnTo>
                        <a:pt x="858" y="1241"/>
                      </a:lnTo>
                      <a:lnTo>
                        <a:pt x="857" y="1241"/>
                      </a:lnTo>
                      <a:lnTo>
                        <a:pt x="857" y="1242"/>
                      </a:lnTo>
                      <a:lnTo>
                        <a:pt x="855" y="1242"/>
                      </a:lnTo>
                      <a:lnTo>
                        <a:pt x="854" y="1243"/>
                      </a:lnTo>
                      <a:lnTo>
                        <a:pt x="854" y="1244"/>
                      </a:lnTo>
                      <a:lnTo>
                        <a:pt x="853" y="1244"/>
                      </a:lnTo>
                      <a:lnTo>
                        <a:pt x="852" y="1244"/>
                      </a:lnTo>
                      <a:lnTo>
                        <a:pt x="852" y="1243"/>
                      </a:lnTo>
                      <a:lnTo>
                        <a:pt x="851" y="1243"/>
                      </a:lnTo>
                      <a:lnTo>
                        <a:pt x="851" y="1242"/>
                      </a:lnTo>
                      <a:lnTo>
                        <a:pt x="850" y="1242"/>
                      </a:lnTo>
                      <a:lnTo>
                        <a:pt x="850" y="1241"/>
                      </a:lnTo>
                      <a:lnTo>
                        <a:pt x="850" y="1240"/>
                      </a:lnTo>
                      <a:lnTo>
                        <a:pt x="850" y="1239"/>
                      </a:lnTo>
                      <a:lnTo>
                        <a:pt x="849" y="1239"/>
                      </a:lnTo>
                      <a:lnTo>
                        <a:pt x="848" y="1239"/>
                      </a:lnTo>
                      <a:lnTo>
                        <a:pt x="847" y="1239"/>
                      </a:lnTo>
                      <a:lnTo>
                        <a:pt x="847" y="1238"/>
                      </a:lnTo>
                      <a:lnTo>
                        <a:pt x="847" y="1237"/>
                      </a:lnTo>
                      <a:lnTo>
                        <a:pt x="846" y="1236"/>
                      </a:lnTo>
                      <a:lnTo>
                        <a:pt x="845" y="1236"/>
                      </a:lnTo>
                      <a:lnTo>
                        <a:pt x="844" y="1235"/>
                      </a:lnTo>
                      <a:lnTo>
                        <a:pt x="843" y="1234"/>
                      </a:lnTo>
                      <a:lnTo>
                        <a:pt x="842" y="1234"/>
                      </a:lnTo>
                      <a:lnTo>
                        <a:pt x="841" y="1234"/>
                      </a:lnTo>
                      <a:lnTo>
                        <a:pt x="840" y="1234"/>
                      </a:lnTo>
                      <a:lnTo>
                        <a:pt x="839" y="1233"/>
                      </a:lnTo>
                      <a:lnTo>
                        <a:pt x="838" y="1232"/>
                      </a:lnTo>
                      <a:lnTo>
                        <a:pt x="838" y="1231"/>
                      </a:lnTo>
                      <a:lnTo>
                        <a:pt x="838" y="1230"/>
                      </a:lnTo>
                      <a:lnTo>
                        <a:pt x="837" y="1230"/>
                      </a:lnTo>
                      <a:lnTo>
                        <a:pt x="836" y="1229"/>
                      </a:lnTo>
                      <a:lnTo>
                        <a:pt x="836" y="1228"/>
                      </a:lnTo>
                      <a:lnTo>
                        <a:pt x="835" y="1228"/>
                      </a:lnTo>
                      <a:lnTo>
                        <a:pt x="834" y="1227"/>
                      </a:lnTo>
                      <a:lnTo>
                        <a:pt x="833" y="1227"/>
                      </a:lnTo>
                      <a:lnTo>
                        <a:pt x="832" y="1227"/>
                      </a:lnTo>
                      <a:lnTo>
                        <a:pt x="831" y="1226"/>
                      </a:lnTo>
                      <a:lnTo>
                        <a:pt x="830" y="1226"/>
                      </a:lnTo>
                      <a:lnTo>
                        <a:pt x="828" y="1226"/>
                      </a:lnTo>
                      <a:lnTo>
                        <a:pt x="827" y="1226"/>
                      </a:lnTo>
                      <a:lnTo>
                        <a:pt x="826" y="1226"/>
                      </a:lnTo>
                      <a:lnTo>
                        <a:pt x="825" y="1227"/>
                      </a:lnTo>
                      <a:lnTo>
                        <a:pt x="824" y="1227"/>
                      </a:lnTo>
                      <a:lnTo>
                        <a:pt x="823" y="1227"/>
                      </a:lnTo>
                      <a:lnTo>
                        <a:pt x="821" y="1227"/>
                      </a:lnTo>
                      <a:lnTo>
                        <a:pt x="820" y="1227"/>
                      </a:lnTo>
                      <a:lnTo>
                        <a:pt x="818" y="1227"/>
                      </a:lnTo>
                      <a:lnTo>
                        <a:pt x="817" y="1227"/>
                      </a:lnTo>
                      <a:lnTo>
                        <a:pt x="814" y="1228"/>
                      </a:lnTo>
                      <a:lnTo>
                        <a:pt x="814" y="1229"/>
                      </a:lnTo>
                      <a:lnTo>
                        <a:pt x="812" y="1229"/>
                      </a:lnTo>
                      <a:lnTo>
                        <a:pt x="811" y="1229"/>
                      </a:lnTo>
                      <a:lnTo>
                        <a:pt x="810" y="1229"/>
                      </a:lnTo>
                      <a:lnTo>
                        <a:pt x="809" y="1229"/>
                      </a:lnTo>
                      <a:lnTo>
                        <a:pt x="808" y="1229"/>
                      </a:lnTo>
                      <a:lnTo>
                        <a:pt x="807" y="1229"/>
                      </a:lnTo>
                      <a:lnTo>
                        <a:pt x="806" y="1229"/>
                      </a:lnTo>
                      <a:lnTo>
                        <a:pt x="805" y="1229"/>
                      </a:lnTo>
                      <a:lnTo>
                        <a:pt x="803" y="1227"/>
                      </a:lnTo>
                      <a:lnTo>
                        <a:pt x="802" y="1227"/>
                      </a:lnTo>
                      <a:lnTo>
                        <a:pt x="800" y="1228"/>
                      </a:lnTo>
                      <a:lnTo>
                        <a:pt x="800" y="1229"/>
                      </a:lnTo>
                      <a:lnTo>
                        <a:pt x="801" y="1230"/>
                      </a:lnTo>
                      <a:lnTo>
                        <a:pt x="800" y="1230"/>
                      </a:lnTo>
                      <a:lnTo>
                        <a:pt x="799" y="1230"/>
                      </a:lnTo>
                      <a:lnTo>
                        <a:pt x="798" y="1230"/>
                      </a:lnTo>
                      <a:lnTo>
                        <a:pt x="798" y="1229"/>
                      </a:lnTo>
                      <a:lnTo>
                        <a:pt x="797" y="1228"/>
                      </a:lnTo>
                      <a:lnTo>
                        <a:pt x="796" y="1229"/>
                      </a:lnTo>
                      <a:lnTo>
                        <a:pt x="795" y="1229"/>
                      </a:lnTo>
                      <a:lnTo>
                        <a:pt x="794" y="1229"/>
                      </a:lnTo>
                      <a:lnTo>
                        <a:pt x="793" y="1228"/>
                      </a:lnTo>
                      <a:lnTo>
                        <a:pt x="793" y="1229"/>
                      </a:lnTo>
                      <a:lnTo>
                        <a:pt x="792" y="1229"/>
                      </a:lnTo>
                      <a:lnTo>
                        <a:pt x="791" y="1229"/>
                      </a:lnTo>
                      <a:lnTo>
                        <a:pt x="789" y="1228"/>
                      </a:lnTo>
                      <a:lnTo>
                        <a:pt x="788" y="1228"/>
                      </a:lnTo>
                      <a:lnTo>
                        <a:pt x="787" y="1227"/>
                      </a:lnTo>
                      <a:lnTo>
                        <a:pt x="787" y="1228"/>
                      </a:lnTo>
                      <a:lnTo>
                        <a:pt x="787" y="1229"/>
                      </a:lnTo>
                      <a:lnTo>
                        <a:pt x="787" y="1230"/>
                      </a:lnTo>
                      <a:lnTo>
                        <a:pt x="788" y="1230"/>
                      </a:lnTo>
                      <a:lnTo>
                        <a:pt x="789" y="1231"/>
                      </a:lnTo>
                      <a:lnTo>
                        <a:pt x="789" y="1232"/>
                      </a:lnTo>
                      <a:lnTo>
                        <a:pt x="790" y="1233"/>
                      </a:lnTo>
                      <a:lnTo>
                        <a:pt x="789" y="1235"/>
                      </a:lnTo>
                      <a:lnTo>
                        <a:pt x="789" y="1237"/>
                      </a:lnTo>
                      <a:lnTo>
                        <a:pt x="788" y="1238"/>
                      </a:lnTo>
                      <a:lnTo>
                        <a:pt x="787" y="1239"/>
                      </a:lnTo>
                      <a:lnTo>
                        <a:pt x="786" y="1240"/>
                      </a:lnTo>
                      <a:lnTo>
                        <a:pt x="786" y="1241"/>
                      </a:lnTo>
                      <a:lnTo>
                        <a:pt x="785" y="1242"/>
                      </a:lnTo>
                      <a:lnTo>
                        <a:pt x="785" y="1243"/>
                      </a:lnTo>
                      <a:lnTo>
                        <a:pt x="783" y="1245"/>
                      </a:lnTo>
                      <a:lnTo>
                        <a:pt x="782" y="1246"/>
                      </a:lnTo>
                      <a:lnTo>
                        <a:pt x="780" y="1247"/>
                      </a:lnTo>
                      <a:lnTo>
                        <a:pt x="779" y="1248"/>
                      </a:lnTo>
                      <a:lnTo>
                        <a:pt x="779" y="1249"/>
                      </a:lnTo>
                      <a:lnTo>
                        <a:pt x="779" y="1250"/>
                      </a:lnTo>
                      <a:lnTo>
                        <a:pt x="779" y="1251"/>
                      </a:lnTo>
                      <a:lnTo>
                        <a:pt x="778" y="1252"/>
                      </a:lnTo>
                      <a:lnTo>
                        <a:pt x="777" y="1252"/>
                      </a:lnTo>
                      <a:lnTo>
                        <a:pt x="776" y="1253"/>
                      </a:lnTo>
                      <a:lnTo>
                        <a:pt x="775" y="1253"/>
                      </a:lnTo>
                      <a:lnTo>
                        <a:pt x="774" y="1254"/>
                      </a:lnTo>
                      <a:lnTo>
                        <a:pt x="773" y="1254"/>
                      </a:lnTo>
                      <a:lnTo>
                        <a:pt x="772" y="1255"/>
                      </a:lnTo>
                      <a:lnTo>
                        <a:pt x="771" y="1255"/>
                      </a:lnTo>
                      <a:lnTo>
                        <a:pt x="770" y="1256"/>
                      </a:lnTo>
                      <a:lnTo>
                        <a:pt x="769" y="1256"/>
                      </a:lnTo>
                      <a:lnTo>
                        <a:pt x="768" y="1255"/>
                      </a:lnTo>
                      <a:lnTo>
                        <a:pt x="767" y="1255"/>
                      </a:lnTo>
                      <a:lnTo>
                        <a:pt x="766" y="1256"/>
                      </a:lnTo>
                      <a:lnTo>
                        <a:pt x="766" y="1257"/>
                      </a:lnTo>
                      <a:lnTo>
                        <a:pt x="762" y="1259"/>
                      </a:lnTo>
                      <a:lnTo>
                        <a:pt x="761" y="1260"/>
                      </a:lnTo>
                      <a:lnTo>
                        <a:pt x="760" y="1260"/>
                      </a:lnTo>
                      <a:lnTo>
                        <a:pt x="759" y="1261"/>
                      </a:lnTo>
                      <a:lnTo>
                        <a:pt x="759" y="1262"/>
                      </a:lnTo>
                      <a:lnTo>
                        <a:pt x="759" y="1263"/>
                      </a:lnTo>
                      <a:lnTo>
                        <a:pt x="758" y="1264"/>
                      </a:lnTo>
                      <a:lnTo>
                        <a:pt x="757" y="1265"/>
                      </a:lnTo>
                      <a:lnTo>
                        <a:pt x="756" y="1265"/>
                      </a:lnTo>
                      <a:lnTo>
                        <a:pt x="755" y="1265"/>
                      </a:lnTo>
                      <a:lnTo>
                        <a:pt x="754" y="1265"/>
                      </a:lnTo>
                      <a:lnTo>
                        <a:pt x="753" y="1266"/>
                      </a:lnTo>
                      <a:lnTo>
                        <a:pt x="752" y="1266"/>
                      </a:lnTo>
                      <a:lnTo>
                        <a:pt x="751" y="1266"/>
                      </a:lnTo>
                      <a:lnTo>
                        <a:pt x="750" y="1265"/>
                      </a:lnTo>
                      <a:lnTo>
                        <a:pt x="749" y="1266"/>
                      </a:lnTo>
                      <a:lnTo>
                        <a:pt x="750" y="1267"/>
                      </a:lnTo>
                      <a:lnTo>
                        <a:pt x="749" y="1269"/>
                      </a:lnTo>
                      <a:lnTo>
                        <a:pt x="749" y="1270"/>
                      </a:lnTo>
                      <a:lnTo>
                        <a:pt x="748" y="1270"/>
                      </a:lnTo>
                      <a:lnTo>
                        <a:pt x="747" y="1272"/>
                      </a:lnTo>
                      <a:lnTo>
                        <a:pt x="715" y="1260"/>
                      </a:lnTo>
                      <a:lnTo>
                        <a:pt x="712" y="1258"/>
                      </a:lnTo>
                      <a:lnTo>
                        <a:pt x="692" y="1251"/>
                      </a:lnTo>
                      <a:lnTo>
                        <a:pt x="691" y="1251"/>
                      </a:lnTo>
                      <a:lnTo>
                        <a:pt x="626" y="1226"/>
                      </a:lnTo>
                      <a:lnTo>
                        <a:pt x="600" y="1216"/>
                      </a:lnTo>
                      <a:lnTo>
                        <a:pt x="541" y="1194"/>
                      </a:lnTo>
                      <a:lnTo>
                        <a:pt x="513" y="1182"/>
                      </a:lnTo>
                      <a:lnTo>
                        <a:pt x="467" y="1160"/>
                      </a:lnTo>
                      <a:lnTo>
                        <a:pt x="454" y="1154"/>
                      </a:lnTo>
                      <a:lnTo>
                        <a:pt x="432" y="1143"/>
                      </a:lnTo>
                      <a:lnTo>
                        <a:pt x="366" y="1112"/>
                      </a:lnTo>
                      <a:lnTo>
                        <a:pt x="352" y="1110"/>
                      </a:lnTo>
                      <a:lnTo>
                        <a:pt x="344" y="1108"/>
                      </a:lnTo>
                      <a:lnTo>
                        <a:pt x="296" y="1101"/>
                      </a:lnTo>
                      <a:lnTo>
                        <a:pt x="274" y="1097"/>
                      </a:lnTo>
                      <a:lnTo>
                        <a:pt x="246" y="1092"/>
                      </a:lnTo>
                      <a:lnTo>
                        <a:pt x="245" y="1091"/>
                      </a:lnTo>
                      <a:lnTo>
                        <a:pt x="193" y="1084"/>
                      </a:lnTo>
                      <a:lnTo>
                        <a:pt x="175" y="1080"/>
                      </a:lnTo>
                      <a:lnTo>
                        <a:pt x="123" y="1072"/>
                      </a:lnTo>
                      <a:lnTo>
                        <a:pt x="100" y="1063"/>
                      </a:lnTo>
                      <a:lnTo>
                        <a:pt x="7" y="1028"/>
                      </a:lnTo>
                      <a:lnTo>
                        <a:pt x="0" y="1026"/>
                      </a:lnTo>
                      <a:lnTo>
                        <a:pt x="1" y="1025"/>
                      </a:lnTo>
                      <a:lnTo>
                        <a:pt x="1" y="1024"/>
                      </a:lnTo>
                      <a:lnTo>
                        <a:pt x="2" y="1023"/>
                      </a:lnTo>
                      <a:lnTo>
                        <a:pt x="3" y="1022"/>
                      </a:lnTo>
                      <a:lnTo>
                        <a:pt x="6" y="1019"/>
                      </a:lnTo>
                      <a:lnTo>
                        <a:pt x="6" y="1018"/>
                      </a:lnTo>
                      <a:lnTo>
                        <a:pt x="8" y="1015"/>
                      </a:lnTo>
                      <a:lnTo>
                        <a:pt x="7" y="1015"/>
                      </a:lnTo>
                      <a:lnTo>
                        <a:pt x="7" y="1014"/>
                      </a:lnTo>
                      <a:lnTo>
                        <a:pt x="6" y="1013"/>
                      </a:lnTo>
                      <a:lnTo>
                        <a:pt x="6" y="1012"/>
                      </a:lnTo>
                      <a:lnTo>
                        <a:pt x="6" y="1011"/>
                      </a:lnTo>
                      <a:lnTo>
                        <a:pt x="6" y="1010"/>
                      </a:lnTo>
                      <a:lnTo>
                        <a:pt x="4" y="1007"/>
                      </a:lnTo>
                      <a:lnTo>
                        <a:pt x="5" y="1006"/>
                      </a:lnTo>
                      <a:lnTo>
                        <a:pt x="5" y="1005"/>
                      </a:lnTo>
                      <a:lnTo>
                        <a:pt x="5" y="1004"/>
                      </a:lnTo>
                      <a:lnTo>
                        <a:pt x="6" y="1004"/>
                      </a:lnTo>
                      <a:lnTo>
                        <a:pt x="6" y="1003"/>
                      </a:lnTo>
                      <a:lnTo>
                        <a:pt x="8" y="1001"/>
                      </a:lnTo>
                      <a:lnTo>
                        <a:pt x="8" y="999"/>
                      </a:lnTo>
                      <a:lnTo>
                        <a:pt x="8" y="998"/>
                      </a:lnTo>
                      <a:lnTo>
                        <a:pt x="9" y="996"/>
                      </a:lnTo>
                      <a:lnTo>
                        <a:pt x="10" y="996"/>
                      </a:lnTo>
                      <a:lnTo>
                        <a:pt x="11" y="995"/>
                      </a:lnTo>
                      <a:lnTo>
                        <a:pt x="11" y="994"/>
                      </a:lnTo>
                      <a:lnTo>
                        <a:pt x="12" y="994"/>
                      </a:lnTo>
                      <a:lnTo>
                        <a:pt x="12" y="993"/>
                      </a:lnTo>
                      <a:lnTo>
                        <a:pt x="13" y="992"/>
                      </a:lnTo>
                      <a:lnTo>
                        <a:pt x="13" y="991"/>
                      </a:lnTo>
                      <a:lnTo>
                        <a:pt x="14" y="990"/>
                      </a:lnTo>
                      <a:lnTo>
                        <a:pt x="15" y="989"/>
                      </a:lnTo>
                      <a:lnTo>
                        <a:pt x="15" y="988"/>
                      </a:lnTo>
                      <a:lnTo>
                        <a:pt x="15" y="987"/>
                      </a:lnTo>
                      <a:lnTo>
                        <a:pt x="17" y="986"/>
                      </a:lnTo>
                      <a:lnTo>
                        <a:pt x="18" y="986"/>
                      </a:lnTo>
                      <a:lnTo>
                        <a:pt x="18" y="985"/>
                      </a:lnTo>
                      <a:lnTo>
                        <a:pt x="19" y="985"/>
                      </a:lnTo>
                      <a:lnTo>
                        <a:pt x="20" y="984"/>
                      </a:lnTo>
                      <a:lnTo>
                        <a:pt x="21" y="983"/>
                      </a:lnTo>
                      <a:lnTo>
                        <a:pt x="22" y="983"/>
                      </a:lnTo>
                      <a:lnTo>
                        <a:pt x="24" y="982"/>
                      </a:lnTo>
                      <a:lnTo>
                        <a:pt x="25" y="981"/>
                      </a:lnTo>
                      <a:lnTo>
                        <a:pt x="26" y="980"/>
                      </a:lnTo>
                      <a:lnTo>
                        <a:pt x="26" y="979"/>
                      </a:lnTo>
                      <a:lnTo>
                        <a:pt x="27" y="979"/>
                      </a:lnTo>
                      <a:lnTo>
                        <a:pt x="28" y="978"/>
                      </a:lnTo>
                      <a:lnTo>
                        <a:pt x="28" y="977"/>
                      </a:lnTo>
                      <a:lnTo>
                        <a:pt x="30" y="977"/>
                      </a:lnTo>
                      <a:lnTo>
                        <a:pt x="31" y="977"/>
                      </a:lnTo>
                      <a:lnTo>
                        <a:pt x="32" y="977"/>
                      </a:lnTo>
                      <a:lnTo>
                        <a:pt x="33" y="976"/>
                      </a:lnTo>
                      <a:lnTo>
                        <a:pt x="34" y="976"/>
                      </a:lnTo>
                      <a:lnTo>
                        <a:pt x="36" y="975"/>
                      </a:lnTo>
                      <a:lnTo>
                        <a:pt x="37" y="974"/>
                      </a:lnTo>
                      <a:lnTo>
                        <a:pt x="38" y="974"/>
                      </a:lnTo>
                      <a:lnTo>
                        <a:pt x="39" y="973"/>
                      </a:lnTo>
                      <a:lnTo>
                        <a:pt x="40" y="973"/>
                      </a:lnTo>
                      <a:lnTo>
                        <a:pt x="42" y="972"/>
                      </a:lnTo>
                      <a:lnTo>
                        <a:pt x="42" y="971"/>
                      </a:lnTo>
                      <a:lnTo>
                        <a:pt x="43" y="970"/>
                      </a:lnTo>
                      <a:lnTo>
                        <a:pt x="43" y="969"/>
                      </a:lnTo>
                      <a:lnTo>
                        <a:pt x="44" y="969"/>
                      </a:lnTo>
                      <a:lnTo>
                        <a:pt x="45" y="968"/>
                      </a:lnTo>
                      <a:lnTo>
                        <a:pt x="46" y="968"/>
                      </a:lnTo>
                      <a:lnTo>
                        <a:pt x="47" y="967"/>
                      </a:lnTo>
                      <a:lnTo>
                        <a:pt x="48" y="968"/>
                      </a:lnTo>
                      <a:lnTo>
                        <a:pt x="48" y="967"/>
                      </a:lnTo>
                      <a:lnTo>
                        <a:pt x="49" y="967"/>
                      </a:lnTo>
                      <a:lnTo>
                        <a:pt x="50" y="967"/>
                      </a:lnTo>
                      <a:lnTo>
                        <a:pt x="51" y="967"/>
                      </a:lnTo>
                      <a:lnTo>
                        <a:pt x="52" y="966"/>
                      </a:lnTo>
                      <a:lnTo>
                        <a:pt x="53" y="966"/>
                      </a:lnTo>
                      <a:lnTo>
                        <a:pt x="54" y="966"/>
                      </a:lnTo>
                      <a:lnTo>
                        <a:pt x="55" y="966"/>
                      </a:lnTo>
                      <a:lnTo>
                        <a:pt x="56" y="966"/>
                      </a:lnTo>
                      <a:lnTo>
                        <a:pt x="58" y="965"/>
                      </a:lnTo>
                      <a:lnTo>
                        <a:pt x="58" y="964"/>
                      </a:lnTo>
                      <a:lnTo>
                        <a:pt x="59" y="963"/>
                      </a:lnTo>
                      <a:lnTo>
                        <a:pt x="59" y="964"/>
                      </a:lnTo>
                      <a:lnTo>
                        <a:pt x="60" y="965"/>
                      </a:lnTo>
                      <a:lnTo>
                        <a:pt x="61" y="964"/>
                      </a:lnTo>
                      <a:lnTo>
                        <a:pt x="61" y="963"/>
                      </a:lnTo>
                      <a:lnTo>
                        <a:pt x="61" y="962"/>
                      </a:lnTo>
                      <a:lnTo>
                        <a:pt x="61" y="961"/>
                      </a:lnTo>
                      <a:lnTo>
                        <a:pt x="62" y="961"/>
                      </a:lnTo>
                      <a:lnTo>
                        <a:pt x="63" y="961"/>
                      </a:lnTo>
                      <a:lnTo>
                        <a:pt x="63" y="959"/>
                      </a:lnTo>
                      <a:lnTo>
                        <a:pt x="64" y="958"/>
                      </a:lnTo>
                      <a:lnTo>
                        <a:pt x="65" y="959"/>
                      </a:lnTo>
                      <a:lnTo>
                        <a:pt x="66" y="958"/>
                      </a:lnTo>
                      <a:lnTo>
                        <a:pt x="66" y="957"/>
                      </a:lnTo>
                      <a:lnTo>
                        <a:pt x="67" y="957"/>
                      </a:lnTo>
                      <a:lnTo>
                        <a:pt x="67" y="956"/>
                      </a:lnTo>
                      <a:lnTo>
                        <a:pt x="67" y="955"/>
                      </a:lnTo>
                      <a:lnTo>
                        <a:pt x="67" y="954"/>
                      </a:lnTo>
                      <a:lnTo>
                        <a:pt x="68" y="954"/>
                      </a:lnTo>
                      <a:lnTo>
                        <a:pt x="68" y="953"/>
                      </a:lnTo>
                      <a:lnTo>
                        <a:pt x="69" y="952"/>
                      </a:lnTo>
                      <a:lnTo>
                        <a:pt x="69" y="951"/>
                      </a:lnTo>
                      <a:lnTo>
                        <a:pt x="69" y="950"/>
                      </a:lnTo>
                      <a:lnTo>
                        <a:pt x="69" y="949"/>
                      </a:lnTo>
                      <a:lnTo>
                        <a:pt x="69" y="948"/>
                      </a:lnTo>
                      <a:lnTo>
                        <a:pt x="70" y="947"/>
                      </a:lnTo>
                      <a:lnTo>
                        <a:pt x="70" y="946"/>
                      </a:lnTo>
                      <a:lnTo>
                        <a:pt x="69" y="945"/>
                      </a:lnTo>
                      <a:lnTo>
                        <a:pt x="68" y="944"/>
                      </a:lnTo>
                      <a:lnTo>
                        <a:pt x="67" y="944"/>
                      </a:lnTo>
                      <a:lnTo>
                        <a:pt x="67" y="943"/>
                      </a:lnTo>
                      <a:lnTo>
                        <a:pt x="67" y="942"/>
                      </a:lnTo>
                      <a:lnTo>
                        <a:pt x="66" y="941"/>
                      </a:lnTo>
                      <a:lnTo>
                        <a:pt x="66" y="940"/>
                      </a:lnTo>
                      <a:lnTo>
                        <a:pt x="66" y="939"/>
                      </a:lnTo>
                      <a:lnTo>
                        <a:pt x="66" y="938"/>
                      </a:lnTo>
                      <a:lnTo>
                        <a:pt x="65" y="937"/>
                      </a:lnTo>
                      <a:lnTo>
                        <a:pt x="65" y="938"/>
                      </a:lnTo>
                      <a:lnTo>
                        <a:pt x="64" y="937"/>
                      </a:lnTo>
                      <a:lnTo>
                        <a:pt x="64" y="936"/>
                      </a:lnTo>
                      <a:lnTo>
                        <a:pt x="64" y="935"/>
                      </a:lnTo>
                      <a:lnTo>
                        <a:pt x="64" y="934"/>
                      </a:lnTo>
                      <a:lnTo>
                        <a:pt x="64" y="933"/>
                      </a:lnTo>
                      <a:lnTo>
                        <a:pt x="64" y="932"/>
                      </a:lnTo>
                      <a:lnTo>
                        <a:pt x="63" y="932"/>
                      </a:lnTo>
                      <a:lnTo>
                        <a:pt x="62" y="931"/>
                      </a:lnTo>
                      <a:lnTo>
                        <a:pt x="61" y="931"/>
                      </a:lnTo>
                      <a:lnTo>
                        <a:pt x="60" y="930"/>
                      </a:lnTo>
                      <a:lnTo>
                        <a:pt x="60" y="929"/>
                      </a:lnTo>
                      <a:lnTo>
                        <a:pt x="59" y="928"/>
                      </a:lnTo>
                      <a:lnTo>
                        <a:pt x="58" y="927"/>
                      </a:lnTo>
                      <a:lnTo>
                        <a:pt x="58" y="926"/>
                      </a:lnTo>
                      <a:lnTo>
                        <a:pt x="58" y="925"/>
                      </a:lnTo>
                      <a:lnTo>
                        <a:pt x="58" y="923"/>
                      </a:lnTo>
                      <a:lnTo>
                        <a:pt x="57" y="923"/>
                      </a:lnTo>
                      <a:lnTo>
                        <a:pt x="56" y="921"/>
                      </a:lnTo>
                      <a:lnTo>
                        <a:pt x="55" y="921"/>
                      </a:lnTo>
                      <a:lnTo>
                        <a:pt x="54" y="919"/>
                      </a:lnTo>
                      <a:lnTo>
                        <a:pt x="54" y="918"/>
                      </a:lnTo>
                      <a:lnTo>
                        <a:pt x="54" y="916"/>
                      </a:lnTo>
                      <a:lnTo>
                        <a:pt x="54" y="915"/>
                      </a:lnTo>
                      <a:lnTo>
                        <a:pt x="55" y="914"/>
                      </a:lnTo>
                      <a:lnTo>
                        <a:pt x="56" y="913"/>
                      </a:lnTo>
                      <a:lnTo>
                        <a:pt x="55" y="912"/>
                      </a:lnTo>
                      <a:lnTo>
                        <a:pt x="56" y="912"/>
                      </a:lnTo>
                      <a:lnTo>
                        <a:pt x="55" y="910"/>
                      </a:lnTo>
                      <a:lnTo>
                        <a:pt x="55" y="909"/>
                      </a:lnTo>
                      <a:lnTo>
                        <a:pt x="55" y="907"/>
                      </a:lnTo>
                      <a:lnTo>
                        <a:pt x="56" y="907"/>
                      </a:lnTo>
                      <a:lnTo>
                        <a:pt x="56" y="906"/>
                      </a:lnTo>
                      <a:lnTo>
                        <a:pt x="57" y="906"/>
                      </a:lnTo>
                      <a:lnTo>
                        <a:pt x="57" y="905"/>
                      </a:lnTo>
                      <a:lnTo>
                        <a:pt x="58" y="904"/>
                      </a:lnTo>
                      <a:lnTo>
                        <a:pt x="59" y="904"/>
                      </a:lnTo>
                      <a:lnTo>
                        <a:pt x="60" y="904"/>
                      </a:lnTo>
                      <a:lnTo>
                        <a:pt x="60" y="903"/>
                      </a:lnTo>
                      <a:lnTo>
                        <a:pt x="59" y="902"/>
                      </a:lnTo>
                      <a:lnTo>
                        <a:pt x="60" y="900"/>
                      </a:lnTo>
                      <a:lnTo>
                        <a:pt x="61" y="900"/>
                      </a:lnTo>
                      <a:lnTo>
                        <a:pt x="60" y="899"/>
                      </a:lnTo>
                      <a:lnTo>
                        <a:pt x="60" y="898"/>
                      </a:lnTo>
                      <a:lnTo>
                        <a:pt x="60" y="897"/>
                      </a:lnTo>
                      <a:lnTo>
                        <a:pt x="60" y="896"/>
                      </a:lnTo>
                      <a:lnTo>
                        <a:pt x="61" y="896"/>
                      </a:lnTo>
                      <a:lnTo>
                        <a:pt x="61" y="895"/>
                      </a:lnTo>
                      <a:lnTo>
                        <a:pt x="62" y="894"/>
                      </a:lnTo>
                      <a:lnTo>
                        <a:pt x="62" y="893"/>
                      </a:lnTo>
                      <a:lnTo>
                        <a:pt x="62" y="892"/>
                      </a:lnTo>
                      <a:lnTo>
                        <a:pt x="63" y="891"/>
                      </a:lnTo>
                      <a:lnTo>
                        <a:pt x="63" y="890"/>
                      </a:lnTo>
                      <a:lnTo>
                        <a:pt x="64" y="889"/>
                      </a:lnTo>
                      <a:lnTo>
                        <a:pt x="65" y="888"/>
                      </a:lnTo>
                      <a:lnTo>
                        <a:pt x="66" y="888"/>
                      </a:lnTo>
                      <a:lnTo>
                        <a:pt x="67" y="888"/>
                      </a:lnTo>
                      <a:lnTo>
                        <a:pt x="67" y="886"/>
                      </a:lnTo>
                      <a:lnTo>
                        <a:pt x="67" y="885"/>
                      </a:lnTo>
                      <a:lnTo>
                        <a:pt x="68" y="885"/>
                      </a:lnTo>
                      <a:lnTo>
                        <a:pt x="69" y="884"/>
                      </a:lnTo>
                      <a:lnTo>
                        <a:pt x="69" y="883"/>
                      </a:lnTo>
                      <a:lnTo>
                        <a:pt x="71" y="882"/>
                      </a:lnTo>
                      <a:lnTo>
                        <a:pt x="72" y="880"/>
                      </a:lnTo>
                      <a:lnTo>
                        <a:pt x="73" y="880"/>
                      </a:lnTo>
                      <a:lnTo>
                        <a:pt x="73" y="879"/>
                      </a:lnTo>
                      <a:lnTo>
                        <a:pt x="74" y="878"/>
                      </a:lnTo>
                      <a:lnTo>
                        <a:pt x="74" y="877"/>
                      </a:lnTo>
                      <a:lnTo>
                        <a:pt x="74" y="876"/>
                      </a:lnTo>
                      <a:lnTo>
                        <a:pt x="75" y="876"/>
                      </a:lnTo>
                      <a:lnTo>
                        <a:pt x="76" y="876"/>
                      </a:lnTo>
                      <a:lnTo>
                        <a:pt x="77" y="875"/>
                      </a:lnTo>
                      <a:lnTo>
                        <a:pt x="77" y="874"/>
                      </a:lnTo>
                      <a:lnTo>
                        <a:pt x="78" y="873"/>
                      </a:lnTo>
                      <a:lnTo>
                        <a:pt x="79" y="873"/>
                      </a:lnTo>
                      <a:lnTo>
                        <a:pt x="79" y="872"/>
                      </a:lnTo>
                      <a:lnTo>
                        <a:pt x="78" y="872"/>
                      </a:lnTo>
                      <a:lnTo>
                        <a:pt x="80" y="871"/>
                      </a:lnTo>
                      <a:lnTo>
                        <a:pt x="80" y="870"/>
                      </a:lnTo>
                      <a:lnTo>
                        <a:pt x="80" y="869"/>
                      </a:lnTo>
                      <a:lnTo>
                        <a:pt x="80" y="868"/>
                      </a:lnTo>
                      <a:lnTo>
                        <a:pt x="80" y="867"/>
                      </a:lnTo>
                      <a:lnTo>
                        <a:pt x="81" y="866"/>
                      </a:lnTo>
                      <a:lnTo>
                        <a:pt x="82" y="866"/>
                      </a:lnTo>
                      <a:lnTo>
                        <a:pt x="83" y="866"/>
                      </a:lnTo>
                      <a:lnTo>
                        <a:pt x="82" y="865"/>
                      </a:lnTo>
                      <a:lnTo>
                        <a:pt x="82" y="864"/>
                      </a:lnTo>
                      <a:lnTo>
                        <a:pt x="82" y="863"/>
                      </a:lnTo>
                      <a:lnTo>
                        <a:pt x="81" y="863"/>
                      </a:lnTo>
                      <a:lnTo>
                        <a:pt x="81" y="861"/>
                      </a:lnTo>
                      <a:lnTo>
                        <a:pt x="82" y="859"/>
                      </a:lnTo>
                      <a:lnTo>
                        <a:pt x="84" y="858"/>
                      </a:lnTo>
                      <a:lnTo>
                        <a:pt x="83" y="857"/>
                      </a:lnTo>
                      <a:lnTo>
                        <a:pt x="83" y="856"/>
                      </a:lnTo>
                      <a:lnTo>
                        <a:pt x="83" y="855"/>
                      </a:lnTo>
                      <a:lnTo>
                        <a:pt x="83" y="854"/>
                      </a:lnTo>
                      <a:lnTo>
                        <a:pt x="83" y="853"/>
                      </a:lnTo>
                      <a:lnTo>
                        <a:pt x="82" y="852"/>
                      </a:lnTo>
                      <a:lnTo>
                        <a:pt x="82" y="851"/>
                      </a:lnTo>
                      <a:lnTo>
                        <a:pt x="82" y="850"/>
                      </a:lnTo>
                      <a:lnTo>
                        <a:pt x="82" y="849"/>
                      </a:lnTo>
                      <a:lnTo>
                        <a:pt x="83" y="848"/>
                      </a:lnTo>
                      <a:lnTo>
                        <a:pt x="82" y="848"/>
                      </a:lnTo>
                      <a:lnTo>
                        <a:pt x="83" y="846"/>
                      </a:lnTo>
                      <a:lnTo>
                        <a:pt x="83" y="845"/>
                      </a:lnTo>
                      <a:lnTo>
                        <a:pt x="83" y="844"/>
                      </a:lnTo>
                      <a:lnTo>
                        <a:pt x="83" y="843"/>
                      </a:lnTo>
                      <a:lnTo>
                        <a:pt x="84" y="843"/>
                      </a:lnTo>
                      <a:lnTo>
                        <a:pt x="84" y="842"/>
                      </a:lnTo>
                      <a:lnTo>
                        <a:pt x="85" y="841"/>
                      </a:lnTo>
                      <a:lnTo>
                        <a:pt x="85" y="840"/>
                      </a:lnTo>
                      <a:lnTo>
                        <a:pt x="85" y="839"/>
                      </a:lnTo>
                      <a:lnTo>
                        <a:pt x="86" y="838"/>
                      </a:lnTo>
                      <a:lnTo>
                        <a:pt x="86" y="837"/>
                      </a:lnTo>
                      <a:lnTo>
                        <a:pt x="87" y="836"/>
                      </a:lnTo>
                      <a:lnTo>
                        <a:pt x="87" y="835"/>
                      </a:lnTo>
                      <a:lnTo>
                        <a:pt x="88" y="833"/>
                      </a:lnTo>
                      <a:lnTo>
                        <a:pt x="88" y="832"/>
                      </a:lnTo>
                      <a:lnTo>
                        <a:pt x="89" y="831"/>
                      </a:lnTo>
                      <a:lnTo>
                        <a:pt x="89" y="830"/>
                      </a:lnTo>
                      <a:lnTo>
                        <a:pt x="89" y="829"/>
                      </a:lnTo>
                      <a:lnTo>
                        <a:pt x="90" y="829"/>
                      </a:lnTo>
                      <a:lnTo>
                        <a:pt x="91" y="828"/>
                      </a:lnTo>
                      <a:lnTo>
                        <a:pt x="91" y="827"/>
                      </a:lnTo>
                      <a:lnTo>
                        <a:pt x="91" y="826"/>
                      </a:lnTo>
                      <a:lnTo>
                        <a:pt x="92" y="825"/>
                      </a:lnTo>
                      <a:lnTo>
                        <a:pt x="91" y="824"/>
                      </a:lnTo>
                      <a:lnTo>
                        <a:pt x="91" y="823"/>
                      </a:lnTo>
                      <a:lnTo>
                        <a:pt x="92" y="821"/>
                      </a:lnTo>
                      <a:lnTo>
                        <a:pt x="91" y="821"/>
                      </a:lnTo>
                      <a:lnTo>
                        <a:pt x="91" y="819"/>
                      </a:lnTo>
                      <a:lnTo>
                        <a:pt x="91" y="818"/>
                      </a:lnTo>
                      <a:lnTo>
                        <a:pt x="90" y="818"/>
                      </a:lnTo>
                      <a:lnTo>
                        <a:pt x="91" y="817"/>
                      </a:lnTo>
                      <a:lnTo>
                        <a:pt x="90" y="816"/>
                      </a:lnTo>
                      <a:lnTo>
                        <a:pt x="90" y="815"/>
                      </a:lnTo>
                      <a:lnTo>
                        <a:pt x="89" y="814"/>
                      </a:lnTo>
                      <a:lnTo>
                        <a:pt x="90" y="813"/>
                      </a:lnTo>
                      <a:lnTo>
                        <a:pt x="90" y="812"/>
                      </a:lnTo>
                      <a:lnTo>
                        <a:pt x="91" y="812"/>
                      </a:lnTo>
                      <a:lnTo>
                        <a:pt x="92" y="811"/>
                      </a:lnTo>
                      <a:lnTo>
                        <a:pt x="93" y="811"/>
                      </a:lnTo>
                      <a:lnTo>
                        <a:pt x="93" y="812"/>
                      </a:lnTo>
                      <a:lnTo>
                        <a:pt x="94" y="811"/>
                      </a:lnTo>
                      <a:lnTo>
                        <a:pt x="95" y="811"/>
                      </a:lnTo>
                      <a:lnTo>
                        <a:pt x="96" y="810"/>
                      </a:lnTo>
                      <a:lnTo>
                        <a:pt x="96" y="807"/>
                      </a:lnTo>
                      <a:lnTo>
                        <a:pt x="98" y="808"/>
                      </a:lnTo>
                      <a:lnTo>
                        <a:pt x="99" y="807"/>
                      </a:lnTo>
                      <a:lnTo>
                        <a:pt x="100" y="807"/>
                      </a:lnTo>
                      <a:lnTo>
                        <a:pt x="100" y="806"/>
                      </a:lnTo>
                      <a:lnTo>
                        <a:pt x="101" y="806"/>
                      </a:lnTo>
                      <a:lnTo>
                        <a:pt x="102" y="806"/>
                      </a:lnTo>
                      <a:lnTo>
                        <a:pt x="102" y="805"/>
                      </a:lnTo>
                      <a:lnTo>
                        <a:pt x="103" y="804"/>
                      </a:lnTo>
                      <a:lnTo>
                        <a:pt x="104" y="805"/>
                      </a:lnTo>
                      <a:lnTo>
                        <a:pt x="104" y="804"/>
                      </a:lnTo>
                      <a:lnTo>
                        <a:pt x="105" y="803"/>
                      </a:lnTo>
                      <a:lnTo>
                        <a:pt x="105" y="802"/>
                      </a:lnTo>
                      <a:lnTo>
                        <a:pt x="106" y="802"/>
                      </a:lnTo>
                      <a:lnTo>
                        <a:pt x="106" y="801"/>
                      </a:lnTo>
                      <a:lnTo>
                        <a:pt x="107" y="801"/>
                      </a:lnTo>
                      <a:lnTo>
                        <a:pt x="107" y="800"/>
                      </a:lnTo>
                      <a:lnTo>
                        <a:pt x="108" y="801"/>
                      </a:lnTo>
                      <a:lnTo>
                        <a:pt x="109" y="802"/>
                      </a:lnTo>
                      <a:lnTo>
                        <a:pt x="110" y="800"/>
                      </a:lnTo>
                      <a:lnTo>
                        <a:pt x="112" y="800"/>
                      </a:lnTo>
                      <a:lnTo>
                        <a:pt x="113" y="801"/>
                      </a:lnTo>
                      <a:lnTo>
                        <a:pt x="114" y="800"/>
                      </a:lnTo>
                      <a:lnTo>
                        <a:pt x="115" y="801"/>
                      </a:lnTo>
                      <a:lnTo>
                        <a:pt x="116" y="800"/>
                      </a:lnTo>
                      <a:lnTo>
                        <a:pt x="118" y="798"/>
                      </a:lnTo>
                      <a:lnTo>
                        <a:pt x="118" y="796"/>
                      </a:lnTo>
                      <a:lnTo>
                        <a:pt x="118" y="795"/>
                      </a:lnTo>
                      <a:lnTo>
                        <a:pt x="118" y="794"/>
                      </a:lnTo>
                      <a:lnTo>
                        <a:pt x="119" y="793"/>
                      </a:lnTo>
                      <a:lnTo>
                        <a:pt x="120" y="793"/>
                      </a:lnTo>
                      <a:lnTo>
                        <a:pt x="121" y="792"/>
                      </a:lnTo>
                      <a:lnTo>
                        <a:pt x="122" y="792"/>
                      </a:lnTo>
                      <a:lnTo>
                        <a:pt x="122" y="791"/>
                      </a:lnTo>
                      <a:lnTo>
                        <a:pt x="123" y="791"/>
                      </a:lnTo>
                      <a:lnTo>
                        <a:pt x="123" y="790"/>
                      </a:lnTo>
                      <a:lnTo>
                        <a:pt x="124" y="790"/>
                      </a:lnTo>
                      <a:lnTo>
                        <a:pt x="125" y="790"/>
                      </a:lnTo>
                      <a:lnTo>
                        <a:pt x="126" y="789"/>
                      </a:lnTo>
                      <a:lnTo>
                        <a:pt x="127" y="788"/>
                      </a:lnTo>
                      <a:lnTo>
                        <a:pt x="127" y="787"/>
                      </a:lnTo>
                      <a:lnTo>
                        <a:pt x="128" y="787"/>
                      </a:lnTo>
                      <a:lnTo>
                        <a:pt x="128" y="788"/>
                      </a:lnTo>
                      <a:lnTo>
                        <a:pt x="129" y="789"/>
                      </a:lnTo>
                      <a:lnTo>
                        <a:pt x="130" y="788"/>
                      </a:lnTo>
                      <a:lnTo>
                        <a:pt x="130" y="787"/>
                      </a:lnTo>
                      <a:lnTo>
                        <a:pt x="131" y="787"/>
                      </a:lnTo>
                      <a:lnTo>
                        <a:pt x="130" y="788"/>
                      </a:lnTo>
                      <a:lnTo>
                        <a:pt x="131" y="789"/>
                      </a:lnTo>
                      <a:lnTo>
                        <a:pt x="132" y="788"/>
                      </a:lnTo>
                      <a:lnTo>
                        <a:pt x="131" y="786"/>
                      </a:lnTo>
                      <a:lnTo>
                        <a:pt x="132" y="785"/>
                      </a:lnTo>
                      <a:lnTo>
                        <a:pt x="134" y="785"/>
                      </a:lnTo>
                      <a:lnTo>
                        <a:pt x="134" y="784"/>
                      </a:lnTo>
                      <a:lnTo>
                        <a:pt x="133" y="784"/>
                      </a:lnTo>
                      <a:lnTo>
                        <a:pt x="132" y="783"/>
                      </a:lnTo>
                      <a:lnTo>
                        <a:pt x="133" y="782"/>
                      </a:lnTo>
                      <a:lnTo>
                        <a:pt x="134" y="782"/>
                      </a:lnTo>
                      <a:lnTo>
                        <a:pt x="134" y="783"/>
                      </a:lnTo>
                      <a:lnTo>
                        <a:pt x="135" y="783"/>
                      </a:lnTo>
                      <a:lnTo>
                        <a:pt x="135" y="784"/>
                      </a:lnTo>
                      <a:lnTo>
                        <a:pt x="136" y="784"/>
                      </a:lnTo>
                      <a:lnTo>
                        <a:pt x="136" y="783"/>
                      </a:lnTo>
                      <a:lnTo>
                        <a:pt x="137" y="782"/>
                      </a:lnTo>
                      <a:lnTo>
                        <a:pt x="137" y="781"/>
                      </a:lnTo>
                      <a:lnTo>
                        <a:pt x="137" y="780"/>
                      </a:lnTo>
                      <a:lnTo>
                        <a:pt x="138" y="781"/>
                      </a:lnTo>
                      <a:lnTo>
                        <a:pt x="139" y="780"/>
                      </a:lnTo>
                      <a:lnTo>
                        <a:pt x="141" y="779"/>
                      </a:lnTo>
                      <a:lnTo>
                        <a:pt x="141" y="778"/>
                      </a:lnTo>
                      <a:lnTo>
                        <a:pt x="141" y="777"/>
                      </a:lnTo>
                      <a:lnTo>
                        <a:pt x="141" y="776"/>
                      </a:lnTo>
                      <a:lnTo>
                        <a:pt x="141" y="775"/>
                      </a:lnTo>
                      <a:lnTo>
                        <a:pt x="142" y="775"/>
                      </a:lnTo>
                      <a:lnTo>
                        <a:pt x="142" y="772"/>
                      </a:lnTo>
                      <a:lnTo>
                        <a:pt x="144" y="772"/>
                      </a:lnTo>
                      <a:lnTo>
                        <a:pt x="145" y="772"/>
                      </a:lnTo>
                      <a:lnTo>
                        <a:pt x="146" y="771"/>
                      </a:lnTo>
                      <a:lnTo>
                        <a:pt x="147" y="771"/>
                      </a:lnTo>
                      <a:lnTo>
                        <a:pt x="147" y="770"/>
                      </a:lnTo>
                      <a:lnTo>
                        <a:pt x="147" y="769"/>
                      </a:lnTo>
                      <a:lnTo>
                        <a:pt x="148" y="769"/>
                      </a:lnTo>
                      <a:lnTo>
                        <a:pt x="149" y="770"/>
                      </a:lnTo>
                      <a:lnTo>
                        <a:pt x="150" y="769"/>
                      </a:lnTo>
                      <a:lnTo>
                        <a:pt x="152" y="769"/>
                      </a:lnTo>
                      <a:lnTo>
                        <a:pt x="152" y="770"/>
                      </a:lnTo>
                      <a:lnTo>
                        <a:pt x="152" y="771"/>
                      </a:lnTo>
                      <a:lnTo>
                        <a:pt x="153" y="771"/>
                      </a:lnTo>
                      <a:lnTo>
                        <a:pt x="154" y="769"/>
                      </a:lnTo>
                      <a:lnTo>
                        <a:pt x="154" y="768"/>
                      </a:lnTo>
                      <a:lnTo>
                        <a:pt x="154" y="767"/>
                      </a:lnTo>
                      <a:lnTo>
                        <a:pt x="155" y="768"/>
                      </a:lnTo>
                      <a:lnTo>
                        <a:pt x="155" y="769"/>
                      </a:lnTo>
                      <a:lnTo>
                        <a:pt x="157" y="768"/>
                      </a:lnTo>
                      <a:lnTo>
                        <a:pt x="159" y="767"/>
                      </a:lnTo>
                      <a:lnTo>
                        <a:pt x="159" y="766"/>
                      </a:lnTo>
                      <a:lnTo>
                        <a:pt x="160" y="765"/>
                      </a:lnTo>
                      <a:lnTo>
                        <a:pt x="160" y="766"/>
                      </a:lnTo>
                      <a:lnTo>
                        <a:pt x="161" y="766"/>
                      </a:lnTo>
                      <a:lnTo>
                        <a:pt x="161" y="765"/>
                      </a:lnTo>
                      <a:lnTo>
                        <a:pt x="162" y="765"/>
                      </a:lnTo>
                      <a:lnTo>
                        <a:pt x="164" y="763"/>
                      </a:lnTo>
                      <a:lnTo>
                        <a:pt x="164" y="764"/>
                      </a:lnTo>
                      <a:lnTo>
                        <a:pt x="164" y="763"/>
                      </a:lnTo>
                      <a:lnTo>
                        <a:pt x="165" y="762"/>
                      </a:lnTo>
                      <a:lnTo>
                        <a:pt x="166" y="762"/>
                      </a:lnTo>
                      <a:lnTo>
                        <a:pt x="166" y="761"/>
                      </a:lnTo>
                      <a:lnTo>
                        <a:pt x="167" y="762"/>
                      </a:lnTo>
                      <a:lnTo>
                        <a:pt x="168" y="762"/>
                      </a:lnTo>
                      <a:lnTo>
                        <a:pt x="170" y="760"/>
                      </a:lnTo>
                      <a:lnTo>
                        <a:pt x="171" y="760"/>
                      </a:lnTo>
                      <a:lnTo>
                        <a:pt x="171" y="759"/>
                      </a:lnTo>
                      <a:lnTo>
                        <a:pt x="172" y="758"/>
                      </a:lnTo>
                      <a:lnTo>
                        <a:pt x="173" y="757"/>
                      </a:lnTo>
                      <a:lnTo>
                        <a:pt x="173" y="756"/>
                      </a:lnTo>
                      <a:lnTo>
                        <a:pt x="174" y="754"/>
                      </a:lnTo>
                      <a:lnTo>
                        <a:pt x="175" y="754"/>
                      </a:lnTo>
                      <a:lnTo>
                        <a:pt x="176" y="754"/>
                      </a:lnTo>
                      <a:lnTo>
                        <a:pt x="177" y="753"/>
                      </a:lnTo>
                      <a:lnTo>
                        <a:pt x="177" y="752"/>
                      </a:lnTo>
                      <a:lnTo>
                        <a:pt x="177" y="751"/>
                      </a:lnTo>
                      <a:lnTo>
                        <a:pt x="179" y="752"/>
                      </a:lnTo>
                      <a:lnTo>
                        <a:pt x="180" y="752"/>
                      </a:lnTo>
                      <a:lnTo>
                        <a:pt x="181" y="753"/>
                      </a:lnTo>
                      <a:lnTo>
                        <a:pt x="181" y="752"/>
                      </a:lnTo>
                      <a:lnTo>
                        <a:pt x="181" y="751"/>
                      </a:lnTo>
                      <a:lnTo>
                        <a:pt x="182" y="751"/>
                      </a:lnTo>
                      <a:lnTo>
                        <a:pt x="183" y="751"/>
                      </a:lnTo>
                      <a:lnTo>
                        <a:pt x="183" y="750"/>
                      </a:lnTo>
                      <a:lnTo>
                        <a:pt x="184" y="749"/>
                      </a:lnTo>
                      <a:lnTo>
                        <a:pt x="185" y="749"/>
                      </a:lnTo>
                      <a:lnTo>
                        <a:pt x="187" y="748"/>
                      </a:lnTo>
                      <a:lnTo>
                        <a:pt x="186" y="748"/>
                      </a:lnTo>
                      <a:lnTo>
                        <a:pt x="187" y="747"/>
                      </a:lnTo>
                      <a:lnTo>
                        <a:pt x="187" y="746"/>
                      </a:lnTo>
                      <a:lnTo>
                        <a:pt x="187" y="745"/>
                      </a:lnTo>
                      <a:lnTo>
                        <a:pt x="188" y="745"/>
                      </a:lnTo>
                      <a:lnTo>
                        <a:pt x="188" y="744"/>
                      </a:lnTo>
                      <a:lnTo>
                        <a:pt x="189" y="744"/>
                      </a:lnTo>
                      <a:lnTo>
                        <a:pt x="189" y="743"/>
                      </a:lnTo>
                      <a:lnTo>
                        <a:pt x="189" y="742"/>
                      </a:lnTo>
                      <a:lnTo>
                        <a:pt x="190" y="741"/>
                      </a:lnTo>
                      <a:lnTo>
                        <a:pt x="190" y="742"/>
                      </a:lnTo>
                      <a:lnTo>
                        <a:pt x="191" y="742"/>
                      </a:lnTo>
                      <a:lnTo>
                        <a:pt x="191" y="740"/>
                      </a:lnTo>
                      <a:lnTo>
                        <a:pt x="192" y="741"/>
                      </a:lnTo>
                      <a:lnTo>
                        <a:pt x="193" y="741"/>
                      </a:lnTo>
                      <a:lnTo>
                        <a:pt x="193" y="739"/>
                      </a:lnTo>
                      <a:lnTo>
                        <a:pt x="194" y="739"/>
                      </a:lnTo>
                      <a:lnTo>
                        <a:pt x="195" y="740"/>
                      </a:lnTo>
                      <a:lnTo>
                        <a:pt x="196" y="739"/>
                      </a:lnTo>
                      <a:lnTo>
                        <a:pt x="196" y="738"/>
                      </a:lnTo>
                      <a:lnTo>
                        <a:pt x="199" y="737"/>
                      </a:lnTo>
                      <a:lnTo>
                        <a:pt x="201" y="736"/>
                      </a:lnTo>
                      <a:lnTo>
                        <a:pt x="202" y="735"/>
                      </a:lnTo>
                      <a:lnTo>
                        <a:pt x="203" y="735"/>
                      </a:lnTo>
                      <a:lnTo>
                        <a:pt x="204" y="735"/>
                      </a:lnTo>
                      <a:lnTo>
                        <a:pt x="205" y="736"/>
                      </a:lnTo>
                      <a:lnTo>
                        <a:pt x="205" y="737"/>
                      </a:lnTo>
                      <a:lnTo>
                        <a:pt x="206" y="737"/>
                      </a:lnTo>
                      <a:lnTo>
                        <a:pt x="207" y="736"/>
                      </a:lnTo>
                      <a:lnTo>
                        <a:pt x="207" y="735"/>
                      </a:lnTo>
                      <a:lnTo>
                        <a:pt x="207" y="734"/>
                      </a:lnTo>
                      <a:lnTo>
                        <a:pt x="207" y="733"/>
                      </a:lnTo>
                      <a:lnTo>
                        <a:pt x="208" y="735"/>
                      </a:lnTo>
                      <a:lnTo>
                        <a:pt x="208" y="736"/>
                      </a:lnTo>
                      <a:lnTo>
                        <a:pt x="210" y="736"/>
                      </a:lnTo>
                      <a:lnTo>
                        <a:pt x="210" y="737"/>
                      </a:lnTo>
                      <a:lnTo>
                        <a:pt x="211" y="737"/>
                      </a:lnTo>
                      <a:lnTo>
                        <a:pt x="212" y="737"/>
                      </a:lnTo>
                      <a:lnTo>
                        <a:pt x="213" y="737"/>
                      </a:lnTo>
                      <a:lnTo>
                        <a:pt x="214" y="736"/>
                      </a:lnTo>
                      <a:lnTo>
                        <a:pt x="215" y="736"/>
                      </a:lnTo>
                      <a:lnTo>
                        <a:pt x="216" y="737"/>
                      </a:lnTo>
                      <a:lnTo>
                        <a:pt x="216" y="736"/>
                      </a:lnTo>
                      <a:lnTo>
                        <a:pt x="217" y="735"/>
                      </a:lnTo>
                      <a:lnTo>
                        <a:pt x="218" y="736"/>
                      </a:lnTo>
                      <a:lnTo>
                        <a:pt x="219" y="735"/>
                      </a:lnTo>
                      <a:lnTo>
                        <a:pt x="220" y="734"/>
                      </a:lnTo>
                      <a:lnTo>
                        <a:pt x="220" y="733"/>
                      </a:lnTo>
                      <a:lnTo>
                        <a:pt x="221" y="732"/>
                      </a:lnTo>
                      <a:lnTo>
                        <a:pt x="222" y="733"/>
                      </a:lnTo>
                      <a:lnTo>
                        <a:pt x="222" y="734"/>
                      </a:lnTo>
                      <a:lnTo>
                        <a:pt x="221" y="736"/>
                      </a:lnTo>
                      <a:lnTo>
                        <a:pt x="220" y="737"/>
                      </a:lnTo>
                      <a:lnTo>
                        <a:pt x="221" y="738"/>
                      </a:lnTo>
                      <a:lnTo>
                        <a:pt x="222" y="739"/>
                      </a:lnTo>
                      <a:lnTo>
                        <a:pt x="223" y="739"/>
                      </a:lnTo>
                      <a:lnTo>
                        <a:pt x="224" y="739"/>
                      </a:lnTo>
                      <a:lnTo>
                        <a:pt x="225" y="737"/>
                      </a:lnTo>
                      <a:lnTo>
                        <a:pt x="226" y="736"/>
                      </a:lnTo>
                      <a:lnTo>
                        <a:pt x="227" y="735"/>
                      </a:lnTo>
                      <a:lnTo>
                        <a:pt x="228" y="733"/>
                      </a:lnTo>
                      <a:lnTo>
                        <a:pt x="229" y="733"/>
                      </a:lnTo>
                      <a:lnTo>
                        <a:pt x="229" y="732"/>
                      </a:lnTo>
                      <a:lnTo>
                        <a:pt x="230" y="732"/>
                      </a:lnTo>
                      <a:lnTo>
                        <a:pt x="231" y="732"/>
                      </a:lnTo>
                      <a:lnTo>
                        <a:pt x="233" y="732"/>
                      </a:lnTo>
                      <a:lnTo>
                        <a:pt x="233" y="733"/>
                      </a:lnTo>
                      <a:lnTo>
                        <a:pt x="235" y="733"/>
                      </a:lnTo>
                      <a:lnTo>
                        <a:pt x="235" y="732"/>
                      </a:lnTo>
                      <a:lnTo>
                        <a:pt x="234" y="732"/>
                      </a:lnTo>
                      <a:lnTo>
                        <a:pt x="233" y="731"/>
                      </a:lnTo>
                      <a:lnTo>
                        <a:pt x="233" y="730"/>
                      </a:lnTo>
                      <a:lnTo>
                        <a:pt x="233" y="729"/>
                      </a:lnTo>
                      <a:lnTo>
                        <a:pt x="234" y="729"/>
                      </a:lnTo>
                      <a:lnTo>
                        <a:pt x="235" y="730"/>
                      </a:lnTo>
                      <a:lnTo>
                        <a:pt x="236" y="730"/>
                      </a:lnTo>
                      <a:lnTo>
                        <a:pt x="236" y="729"/>
                      </a:lnTo>
                      <a:lnTo>
                        <a:pt x="237" y="728"/>
                      </a:lnTo>
                      <a:lnTo>
                        <a:pt x="238" y="728"/>
                      </a:lnTo>
                      <a:lnTo>
                        <a:pt x="239" y="729"/>
                      </a:lnTo>
                      <a:lnTo>
                        <a:pt x="240" y="729"/>
                      </a:lnTo>
                      <a:lnTo>
                        <a:pt x="240" y="730"/>
                      </a:lnTo>
                      <a:lnTo>
                        <a:pt x="241" y="731"/>
                      </a:lnTo>
                      <a:lnTo>
                        <a:pt x="243" y="731"/>
                      </a:lnTo>
                      <a:lnTo>
                        <a:pt x="243" y="730"/>
                      </a:lnTo>
                      <a:lnTo>
                        <a:pt x="244" y="729"/>
                      </a:lnTo>
                      <a:lnTo>
                        <a:pt x="244" y="728"/>
                      </a:lnTo>
                      <a:lnTo>
                        <a:pt x="245" y="727"/>
                      </a:lnTo>
                      <a:lnTo>
                        <a:pt x="246" y="726"/>
                      </a:lnTo>
                      <a:lnTo>
                        <a:pt x="247" y="727"/>
                      </a:lnTo>
                      <a:lnTo>
                        <a:pt x="249" y="727"/>
                      </a:lnTo>
                      <a:lnTo>
                        <a:pt x="249" y="726"/>
                      </a:lnTo>
                      <a:lnTo>
                        <a:pt x="250" y="727"/>
                      </a:lnTo>
                      <a:lnTo>
                        <a:pt x="250" y="728"/>
                      </a:lnTo>
                      <a:lnTo>
                        <a:pt x="251" y="728"/>
                      </a:lnTo>
                      <a:lnTo>
                        <a:pt x="252" y="728"/>
                      </a:lnTo>
                      <a:lnTo>
                        <a:pt x="253" y="728"/>
                      </a:lnTo>
                      <a:lnTo>
                        <a:pt x="254" y="728"/>
                      </a:lnTo>
                      <a:lnTo>
                        <a:pt x="253" y="729"/>
                      </a:lnTo>
                      <a:lnTo>
                        <a:pt x="255" y="728"/>
                      </a:lnTo>
                      <a:lnTo>
                        <a:pt x="254" y="727"/>
                      </a:lnTo>
                      <a:lnTo>
                        <a:pt x="253" y="727"/>
                      </a:lnTo>
                      <a:lnTo>
                        <a:pt x="252" y="725"/>
                      </a:lnTo>
                      <a:lnTo>
                        <a:pt x="254" y="725"/>
                      </a:lnTo>
                      <a:lnTo>
                        <a:pt x="255" y="727"/>
                      </a:lnTo>
                      <a:lnTo>
                        <a:pt x="257" y="727"/>
                      </a:lnTo>
                      <a:lnTo>
                        <a:pt x="258" y="726"/>
                      </a:lnTo>
                      <a:lnTo>
                        <a:pt x="259" y="726"/>
                      </a:lnTo>
                      <a:lnTo>
                        <a:pt x="258" y="725"/>
                      </a:lnTo>
                      <a:lnTo>
                        <a:pt x="258" y="722"/>
                      </a:lnTo>
                      <a:lnTo>
                        <a:pt x="257" y="722"/>
                      </a:lnTo>
                      <a:lnTo>
                        <a:pt x="258" y="721"/>
                      </a:lnTo>
                      <a:lnTo>
                        <a:pt x="259" y="721"/>
                      </a:lnTo>
                      <a:lnTo>
                        <a:pt x="260" y="722"/>
                      </a:lnTo>
                      <a:lnTo>
                        <a:pt x="261" y="721"/>
                      </a:lnTo>
                      <a:lnTo>
                        <a:pt x="262" y="721"/>
                      </a:lnTo>
                      <a:lnTo>
                        <a:pt x="262" y="722"/>
                      </a:lnTo>
                      <a:lnTo>
                        <a:pt x="262" y="723"/>
                      </a:lnTo>
                      <a:lnTo>
                        <a:pt x="263" y="723"/>
                      </a:lnTo>
                      <a:lnTo>
                        <a:pt x="263" y="721"/>
                      </a:lnTo>
                      <a:lnTo>
                        <a:pt x="264" y="720"/>
                      </a:lnTo>
                      <a:lnTo>
                        <a:pt x="265" y="720"/>
                      </a:lnTo>
                      <a:lnTo>
                        <a:pt x="265" y="721"/>
                      </a:lnTo>
                      <a:lnTo>
                        <a:pt x="265" y="722"/>
                      </a:lnTo>
                      <a:lnTo>
                        <a:pt x="266" y="725"/>
                      </a:lnTo>
                      <a:lnTo>
                        <a:pt x="267" y="724"/>
                      </a:lnTo>
                      <a:lnTo>
                        <a:pt x="267" y="722"/>
                      </a:lnTo>
                      <a:lnTo>
                        <a:pt x="267" y="721"/>
                      </a:lnTo>
                      <a:lnTo>
                        <a:pt x="268" y="722"/>
                      </a:lnTo>
                      <a:lnTo>
                        <a:pt x="269" y="721"/>
                      </a:lnTo>
                      <a:lnTo>
                        <a:pt x="270" y="722"/>
                      </a:lnTo>
                      <a:lnTo>
                        <a:pt x="270" y="723"/>
                      </a:lnTo>
                      <a:lnTo>
                        <a:pt x="271" y="722"/>
                      </a:lnTo>
                      <a:lnTo>
                        <a:pt x="271" y="721"/>
                      </a:lnTo>
                      <a:lnTo>
                        <a:pt x="271" y="720"/>
                      </a:lnTo>
                      <a:lnTo>
                        <a:pt x="272" y="721"/>
                      </a:lnTo>
                      <a:lnTo>
                        <a:pt x="273" y="721"/>
                      </a:lnTo>
                      <a:lnTo>
                        <a:pt x="273" y="722"/>
                      </a:lnTo>
                      <a:lnTo>
                        <a:pt x="274" y="723"/>
                      </a:lnTo>
                      <a:lnTo>
                        <a:pt x="275" y="722"/>
                      </a:lnTo>
                      <a:lnTo>
                        <a:pt x="275" y="720"/>
                      </a:lnTo>
                      <a:lnTo>
                        <a:pt x="276" y="719"/>
                      </a:lnTo>
                      <a:lnTo>
                        <a:pt x="277" y="719"/>
                      </a:lnTo>
                      <a:lnTo>
                        <a:pt x="278" y="720"/>
                      </a:lnTo>
                      <a:lnTo>
                        <a:pt x="278" y="721"/>
                      </a:lnTo>
                      <a:lnTo>
                        <a:pt x="281" y="720"/>
                      </a:lnTo>
                      <a:lnTo>
                        <a:pt x="281" y="719"/>
                      </a:lnTo>
                      <a:lnTo>
                        <a:pt x="282" y="719"/>
                      </a:lnTo>
                      <a:lnTo>
                        <a:pt x="282" y="720"/>
                      </a:lnTo>
                      <a:lnTo>
                        <a:pt x="281" y="721"/>
                      </a:lnTo>
                      <a:lnTo>
                        <a:pt x="282" y="722"/>
                      </a:lnTo>
                      <a:lnTo>
                        <a:pt x="283" y="721"/>
                      </a:lnTo>
                      <a:lnTo>
                        <a:pt x="284" y="720"/>
                      </a:lnTo>
                      <a:lnTo>
                        <a:pt x="285" y="720"/>
                      </a:lnTo>
                      <a:lnTo>
                        <a:pt x="286" y="720"/>
                      </a:lnTo>
                      <a:lnTo>
                        <a:pt x="287" y="720"/>
                      </a:lnTo>
                      <a:lnTo>
                        <a:pt x="288" y="718"/>
                      </a:lnTo>
                      <a:lnTo>
                        <a:pt x="288" y="717"/>
                      </a:lnTo>
                      <a:lnTo>
                        <a:pt x="287" y="716"/>
                      </a:lnTo>
                      <a:lnTo>
                        <a:pt x="287" y="715"/>
                      </a:lnTo>
                      <a:lnTo>
                        <a:pt x="288" y="716"/>
                      </a:lnTo>
                      <a:lnTo>
                        <a:pt x="289" y="717"/>
                      </a:lnTo>
                      <a:lnTo>
                        <a:pt x="290" y="719"/>
                      </a:lnTo>
                      <a:lnTo>
                        <a:pt x="291" y="719"/>
                      </a:lnTo>
                      <a:lnTo>
                        <a:pt x="292" y="719"/>
                      </a:lnTo>
                      <a:lnTo>
                        <a:pt x="293" y="719"/>
                      </a:lnTo>
                      <a:lnTo>
                        <a:pt x="294" y="718"/>
                      </a:lnTo>
                      <a:lnTo>
                        <a:pt x="293" y="717"/>
                      </a:lnTo>
                      <a:lnTo>
                        <a:pt x="294" y="716"/>
                      </a:lnTo>
                      <a:lnTo>
                        <a:pt x="295" y="717"/>
                      </a:lnTo>
                      <a:lnTo>
                        <a:pt x="296" y="716"/>
                      </a:lnTo>
                      <a:lnTo>
                        <a:pt x="296" y="714"/>
                      </a:lnTo>
                      <a:lnTo>
                        <a:pt x="297" y="713"/>
                      </a:lnTo>
                      <a:lnTo>
                        <a:pt x="298" y="713"/>
                      </a:lnTo>
                      <a:lnTo>
                        <a:pt x="299" y="712"/>
                      </a:lnTo>
                      <a:lnTo>
                        <a:pt x="299" y="711"/>
                      </a:lnTo>
                      <a:lnTo>
                        <a:pt x="299" y="710"/>
                      </a:lnTo>
                      <a:lnTo>
                        <a:pt x="299" y="709"/>
                      </a:lnTo>
                      <a:lnTo>
                        <a:pt x="302" y="708"/>
                      </a:lnTo>
                      <a:lnTo>
                        <a:pt x="303" y="708"/>
                      </a:lnTo>
                      <a:lnTo>
                        <a:pt x="301" y="707"/>
                      </a:lnTo>
                      <a:lnTo>
                        <a:pt x="301" y="706"/>
                      </a:lnTo>
                      <a:lnTo>
                        <a:pt x="300" y="705"/>
                      </a:lnTo>
                      <a:lnTo>
                        <a:pt x="302" y="704"/>
                      </a:lnTo>
                      <a:lnTo>
                        <a:pt x="303" y="705"/>
                      </a:lnTo>
                      <a:lnTo>
                        <a:pt x="304" y="705"/>
                      </a:lnTo>
                      <a:lnTo>
                        <a:pt x="304" y="704"/>
                      </a:lnTo>
                      <a:lnTo>
                        <a:pt x="305" y="703"/>
                      </a:lnTo>
                      <a:lnTo>
                        <a:pt x="304" y="701"/>
                      </a:lnTo>
                      <a:lnTo>
                        <a:pt x="305" y="699"/>
                      </a:lnTo>
                      <a:lnTo>
                        <a:pt x="306" y="699"/>
                      </a:lnTo>
                      <a:lnTo>
                        <a:pt x="307" y="697"/>
                      </a:lnTo>
                      <a:lnTo>
                        <a:pt x="308" y="698"/>
                      </a:lnTo>
                      <a:lnTo>
                        <a:pt x="310" y="696"/>
                      </a:lnTo>
                      <a:lnTo>
                        <a:pt x="311" y="695"/>
                      </a:lnTo>
                      <a:lnTo>
                        <a:pt x="312" y="695"/>
                      </a:lnTo>
                      <a:lnTo>
                        <a:pt x="313" y="695"/>
                      </a:lnTo>
                      <a:lnTo>
                        <a:pt x="314" y="697"/>
                      </a:lnTo>
                      <a:lnTo>
                        <a:pt x="315" y="697"/>
                      </a:lnTo>
                      <a:lnTo>
                        <a:pt x="316" y="697"/>
                      </a:lnTo>
                      <a:lnTo>
                        <a:pt x="317" y="697"/>
                      </a:lnTo>
                      <a:lnTo>
                        <a:pt x="318" y="697"/>
                      </a:lnTo>
                      <a:lnTo>
                        <a:pt x="319" y="698"/>
                      </a:lnTo>
                      <a:lnTo>
                        <a:pt x="320" y="698"/>
                      </a:lnTo>
                      <a:lnTo>
                        <a:pt x="321" y="697"/>
                      </a:lnTo>
                      <a:lnTo>
                        <a:pt x="321" y="695"/>
                      </a:lnTo>
                      <a:lnTo>
                        <a:pt x="321" y="693"/>
                      </a:lnTo>
                      <a:lnTo>
                        <a:pt x="322" y="693"/>
                      </a:lnTo>
                      <a:lnTo>
                        <a:pt x="322" y="694"/>
                      </a:lnTo>
                      <a:lnTo>
                        <a:pt x="323" y="695"/>
                      </a:lnTo>
                      <a:lnTo>
                        <a:pt x="323" y="693"/>
                      </a:lnTo>
                      <a:lnTo>
                        <a:pt x="323" y="692"/>
                      </a:lnTo>
                      <a:lnTo>
                        <a:pt x="323" y="691"/>
                      </a:lnTo>
                      <a:lnTo>
                        <a:pt x="324" y="691"/>
                      </a:lnTo>
                      <a:lnTo>
                        <a:pt x="325" y="690"/>
                      </a:lnTo>
                      <a:lnTo>
                        <a:pt x="326" y="691"/>
                      </a:lnTo>
                      <a:lnTo>
                        <a:pt x="326" y="692"/>
                      </a:lnTo>
                      <a:lnTo>
                        <a:pt x="325" y="695"/>
                      </a:lnTo>
                      <a:lnTo>
                        <a:pt x="325" y="696"/>
                      </a:lnTo>
                      <a:lnTo>
                        <a:pt x="325" y="697"/>
                      </a:lnTo>
                      <a:lnTo>
                        <a:pt x="326" y="697"/>
                      </a:lnTo>
                      <a:lnTo>
                        <a:pt x="327" y="697"/>
                      </a:lnTo>
                      <a:lnTo>
                        <a:pt x="328" y="697"/>
                      </a:lnTo>
                      <a:lnTo>
                        <a:pt x="330" y="696"/>
                      </a:lnTo>
                      <a:lnTo>
                        <a:pt x="331" y="695"/>
                      </a:lnTo>
                      <a:lnTo>
                        <a:pt x="333" y="694"/>
                      </a:lnTo>
                      <a:lnTo>
                        <a:pt x="334" y="693"/>
                      </a:lnTo>
                      <a:lnTo>
                        <a:pt x="334" y="692"/>
                      </a:lnTo>
                      <a:lnTo>
                        <a:pt x="334" y="691"/>
                      </a:lnTo>
                      <a:lnTo>
                        <a:pt x="336" y="691"/>
                      </a:lnTo>
                      <a:lnTo>
                        <a:pt x="337" y="691"/>
                      </a:lnTo>
                      <a:lnTo>
                        <a:pt x="338" y="692"/>
                      </a:lnTo>
                      <a:lnTo>
                        <a:pt x="338" y="694"/>
                      </a:lnTo>
                      <a:lnTo>
                        <a:pt x="338" y="695"/>
                      </a:lnTo>
                      <a:lnTo>
                        <a:pt x="337" y="697"/>
                      </a:lnTo>
                      <a:lnTo>
                        <a:pt x="338" y="697"/>
                      </a:lnTo>
                      <a:lnTo>
                        <a:pt x="339" y="697"/>
                      </a:lnTo>
                      <a:lnTo>
                        <a:pt x="340" y="694"/>
                      </a:lnTo>
                      <a:lnTo>
                        <a:pt x="341" y="693"/>
                      </a:lnTo>
                      <a:lnTo>
                        <a:pt x="342" y="694"/>
                      </a:lnTo>
                      <a:lnTo>
                        <a:pt x="342" y="695"/>
                      </a:lnTo>
                      <a:lnTo>
                        <a:pt x="343" y="694"/>
                      </a:lnTo>
                      <a:lnTo>
                        <a:pt x="344" y="693"/>
                      </a:lnTo>
                      <a:lnTo>
                        <a:pt x="345" y="693"/>
                      </a:lnTo>
                      <a:lnTo>
                        <a:pt x="346" y="693"/>
                      </a:lnTo>
                      <a:lnTo>
                        <a:pt x="346" y="692"/>
                      </a:lnTo>
                      <a:lnTo>
                        <a:pt x="345" y="691"/>
                      </a:lnTo>
                      <a:lnTo>
                        <a:pt x="346" y="690"/>
                      </a:lnTo>
                      <a:lnTo>
                        <a:pt x="347" y="690"/>
                      </a:lnTo>
                      <a:lnTo>
                        <a:pt x="348" y="691"/>
                      </a:lnTo>
                      <a:lnTo>
                        <a:pt x="351" y="691"/>
                      </a:lnTo>
                      <a:lnTo>
                        <a:pt x="351" y="690"/>
                      </a:lnTo>
                      <a:lnTo>
                        <a:pt x="353" y="691"/>
                      </a:lnTo>
                      <a:lnTo>
                        <a:pt x="353" y="692"/>
                      </a:lnTo>
                      <a:lnTo>
                        <a:pt x="354" y="693"/>
                      </a:lnTo>
                      <a:lnTo>
                        <a:pt x="355" y="695"/>
                      </a:lnTo>
                      <a:lnTo>
                        <a:pt x="356" y="695"/>
                      </a:lnTo>
                      <a:lnTo>
                        <a:pt x="357" y="694"/>
                      </a:lnTo>
                      <a:lnTo>
                        <a:pt x="358" y="693"/>
                      </a:lnTo>
                      <a:lnTo>
                        <a:pt x="357" y="692"/>
                      </a:lnTo>
                      <a:lnTo>
                        <a:pt x="358" y="691"/>
                      </a:lnTo>
                      <a:lnTo>
                        <a:pt x="359" y="692"/>
                      </a:lnTo>
                      <a:lnTo>
                        <a:pt x="361" y="693"/>
                      </a:lnTo>
                      <a:lnTo>
                        <a:pt x="362" y="694"/>
                      </a:lnTo>
                      <a:lnTo>
                        <a:pt x="362" y="695"/>
                      </a:lnTo>
                      <a:lnTo>
                        <a:pt x="361" y="696"/>
                      </a:lnTo>
                      <a:lnTo>
                        <a:pt x="363" y="700"/>
                      </a:lnTo>
                      <a:lnTo>
                        <a:pt x="362" y="701"/>
                      </a:lnTo>
                      <a:lnTo>
                        <a:pt x="361" y="701"/>
                      </a:lnTo>
                      <a:lnTo>
                        <a:pt x="360" y="702"/>
                      </a:lnTo>
                      <a:lnTo>
                        <a:pt x="359" y="703"/>
                      </a:lnTo>
                      <a:lnTo>
                        <a:pt x="360" y="704"/>
                      </a:lnTo>
                      <a:lnTo>
                        <a:pt x="362" y="704"/>
                      </a:lnTo>
                      <a:lnTo>
                        <a:pt x="362" y="705"/>
                      </a:lnTo>
                      <a:lnTo>
                        <a:pt x="361" y="706"/>
                      </a:lnTo>
                      <a:lnTo>
                        <a:pt x="363" y="706"/>
                      </a:lnTo>
                      <a:lnTo>
                        <a:pt x="366" y="704"/>
                      </a:lnTo>
                      <a:lnTo>
                        <a:pt x="366" y="705"/>
                      </a:lnTo>
                      <a:lnTo>
                        <a:pt x="366" y="706"/>
                      </a:lnTo>
                      <a:lnTo>
                        <a:pt x="365" y="706"/>
                      </a:lnTo>
                      <a:lnTo>
                        <a:pt x="364" y="707"/>
                      </a:lnTo>
                      <a:lnTo>
                        <a:pt x="365" y="708"/>
                      </a:lnTo>
                      <a:lnTo>
                        <a:pt x="366" y="708"/>
                      </a:lnTo>
                      <a:lnTo>
                        <a:pt x="367" y="709"/>
                      </a:lnTo>
                      <a:lnTo>
                        <a:pt x="368" y="709"/>
                      </a:lnTo>
                      <a:lnTo>
                        <a:pt x="369" y="709"/>
                      </a:lnTo>
                      <a:lnTo>
                        <a:pt x="370" y="708"/>
                      </a:lnTo>
                      <a:lnTo>
                        <a:pt x="371" y="709"/>
                      </a:lnTo>
                      <a:lnTo>
                        <a:pt x="371" y="711"/>
                      </a:lnTo>
                      <a:lnTo>
                        <a:pt x="371" y="712"/>
                      </a:lnTo>
                      <a:lnTo>
                        <a:pt x="372" y="713"/>
                      </a:lnTo>
                      <a:lnTo>
                        <a:pt x="373" y="713"/>
                      </a:lnTo>
                      <a:lnTo>
                        <a:pt x="374" y="712"/>
                      </a:lnTo>
                      <a:lnTo>
                        <a:pt x="374" y="711"/>
                      </a:lnTo>
                      <a:lnTo>
                        <a:pt x="375" y="711"/>
                      </a:lnTo>
                      <a:lnTo>
                        <a:pt x="376" y="710"/>
                      </a:lnTo>
                      <a:lnTo>
                        <a:pt x="377" y="710"/>
                      </a:lnTo>
                      <a:lnTo>
                        <a:pt x="377" y="709"/>
                      </a:lnTo>
                      <a:lnTo>
                        <a:pt x="376" y="708"/>
                      </a:lnTo>
                      <a:lnTo>
                        <a:pt x="375" y="708"/>
                      </a:lnTo>
                      <a:lnTo>
                        <a:pt x="375" y="707"/>
                      </a:lnTo>
                      <a:lnTo>
                        <a:pt x="376" y="706"/>
                      </a:lnTo>
                      <a:lnTo>
                        <a:pt x="376" y="705"/>
                      </a:lnTo>
                      <a:lnTo>
                        <a:pt x="377" y="704"/>
                      </a:lnTo>
                      <a:lnTo>
                        <a:pt x="378" y="704"/>
                      </a:lnTo>
                      <a:lnTo>
                        <a:pt x="379" y="705"/>
                      </a:lnTo>
                      <a:lnTo>
                        <a:pt x="380" y="705"/>
                      </a:lnTo>
                      <a:lnTo>
                        <a:pt x="381" y="704"/>
                      </a:lnTo>
                      <a:lnTo>
                        <a:pt x="381" y="703"/>
                      </a:lnTo>
                      <a:lnTo>
                        <a:pt x="382" y="702"/>
                      </a:lnTo>
                      <a:lnTo>
                        <a:pt x="382" y="703"/>
                      </a:lnTo>
                      <a:lnTo>
                        <a:pt x="382" y="705"/>
                      </a:lnTo>
                      <a:lnTo>
                        <a:pt x="383" y="705"/>
                      </a:lnTo>
                      <a:lnTo>
                        <a:pt x="384" y="705"/>
                      </a:lnTo>
                      <a:lnTo>
                        <a:pt x="385" y="705"/>
                      </a:lnTo>
                      <a:lnTo>
                        <a:pt x="384" y="707"/>
                      </a:lnTo>
                      <a:lnTo>
                        <a:pt x="385" y="708"/>
                      </a:lnTo>
                      <a:lnTo>
                        <a:pt x="385" y="709"/>
                      </a:lnTo>
                      <a:lnTo>
                        <a:pt x="387" y="709"/>
                      </a:lnTo>
                      <a:lnTo>
                        <a:pt x="388" y="709"/>
                      </a:lnTo>
                      <a:lnTo>
                        <a:pt x="389" y="710"/>
                      </a:lnTo>
                      <a:lnTo>
                        <a:pt x="389" y="711"/>
                      </a:lnTo>
                      <a:lnTo>
                        <a:pt x="390" y="711"/>
                      </a:lnTo>
                      <a:lnTo>
                        <a:pt x="391" y="710"/>
                      </a:lnTo>
                      <a:lnTo>
                        <a:pt x="392" y="709"/>
                      </a:lnTo>
                      <a:lnTo>
                        <a:pt x="393" y="709"/>
                      </a:lnTo>
                      <a:lnTo>
                        <a:pt x="395" y="708"/>
                      </a:lnTo>
                      <a:lnTo>
                        <a:pt x="396" y="707"/>
                      </a:lnTo>
                      <a:lnTo>
                        <a:pt x="397" y="706"/>
                      </a:lnTo>
                      <a:lnTo>
                        <a:pt x="397" y="705"/>
                      </a:lnTo>
                      <a:lnTo>
                        <a:pt x="398" y="703"/>
                      </a:lnTo>
                      <a:lnTo>
                        <a:pt x="398" y="701"/>
                      </a:lnTo>
                      <a:lnTo>
                        <a:pt x="398" y="697"/>
                      </a:lnTo>
                      <a:lnTo>
                        <a:pt x="399" y="696"/>
                      </a:lnTo>
                      <a:lnTo>
                        <a:pt x="400" y="696"/>
                      </a:lnTo>
                      <a:lnTo>
                        <a:pt x="404" y="673"/>
                      </a:lnTo>
                      <a:lnTo>
                        <a:pt x="409" y="640"/>
                      </a:lnTo>
                      <a:lnTo>
                        <a:pt x="421" y="567"/>
                      </a:lnTo>
                      <a:lnTo>
                        <a:pt x="430" y="508"/>
                      </a:lnTo>
                      <a:lnTo>
                        <a:pt x="438" y="462"/>
                      </a:lnTo>
                      <a:lnTo>
                        <a:pt x="445" y="412"/>
                      </a:lnTo>
                      <a:lnTo>
                        <a:pt x="445" y="411"/>
                      </a:lnTo>
                      <a:lnTo>
                        <a:pt x="445" y="410"/>
                      </a:lnTo>
                      <a:lnTo>
                        <a:pt x="445" y="408"/>
                      </a:lnTo>
                      <a:lnTo>
                        <a:pt x="446" y="407"/>
                      </a:lnTo>
                      <a:lnTo>
                        <a:pt x="447" y="406"/>
                      </a:lnTo>
                      <a:lnTo>
                        <a:pt x="447" y="404"/>
                      </a:lnTo>
                      <a:lnTo>
                        <a:pt x="447" y="403"/>
                      </a:lnTo>
                      <a:lnTo>
                        <a:pt x="447" y="400"/>
                      </a:lnTo>
                      <a:lnTo>
                        <a:pt x="447" y="398"/>
                      </a:lnTo>
                      <a:lnTo>
                        <a:pt x="448" y="397"/>
                      </a:lnTo>
                      <a:lnTo>
                        <a:pt x="448" y="396"/>
                      </a:lnTo>
                      <a:lnTo>
                        <a:pt x="450" y="395"/>
                      </a:lnTo>
                      <a:lnTo>
                        <a:pt x="451" y="395"/>
                      </a:lnTo>
                      <a:lnTo>
                        <a:pt x="451" y="393"/>
                      </a:lnTo>
                      <a:lnTo>
                        <a:pt x="450" y="391"/>
                      </a:lnTo>
                      <a:lnTo>
                        <a:pt x="450" y="387"/>
                      </a:lnTo>
                      <a:lnTo>
                        <a:pt x="449" y="386"/>
                      </a:lnTo>
                      <a:lnTo>
                        <a:pt x="449" y="384"/>
                      </a:lnTo>
                      <a:lnTo>
                        <a:pt x="448" y="383"/>
                      </a:lnTo>
                      <a:lnTo>
                        <a:pt x="447" y="382"/>
                      </a:lnTo>
                      <a:lnTo>
                        <a:pt x="447" y="381"/>
                      </a:lnTo>
                      <a:lnTo>
                        <a:pt x="447" y="380"/>
                      </a:lnTo>
                      <a:lnTo>
                        <a:pt x="448" y="378"/>
                      </a:lnTo>
                      <a:lnTo>
                        <a:pt x="448" y="377"/>
                      </a:lnTo>
                      <a:lnTo>
                        <a:pt x="449" y="376"/>
                      </a:lnTo>
                      <a:lnTo>
                        <a:pt x="449" y="375"/>
                      </a:lnTo>
                      <a:lnTo>
                        <a:pt x="449" y="373"/>
                      </a:lnTo>
                      <a:lnTo>
                        <a:pt x="450" y="372"/>
                      </a:lnTo>
                      <a:lnTo>
                        <a:pt x="450" y="371"/>
                      </a:lnTo>
                      <a:lnTo>
                        <a:pt x="451" y="370"/>
                      </a:lnTo>
                      <a:lnTo>
                        <a:pt x="451" y="369"/>
                      </a:lnTo>
                      <a:lnTo>
                        <a:pt x="450" y="368"/>
                      </a:lnTo>
                      <a:lnTo>
                        <a:pt x="448" y="365"/>
                      </a:lnTo>
                      <a:lnTo>
                        <a:pt x="447" y="364"/>
                      </a:lnTo>
                      <a:lnTo>
                        <a:pt x="448" y="362"/>
                      </a:lnTo>
                      <a:lnTo>
                        <a:pt x="447" y="361"/>
                      </a:lnTo>
                      <a:lnTo>
                        <a:pt x="446" y="360"/>
                      </a:lnTo>
                      <a:lnTo>
                        <a:pt x="445" y="359"/>
                      </a:lnTo>
                      <a:lnTo>
                        <a:pt x="446" y="359"/>
                      </a:lnTo>
                      <a:lnTo>
                        <a:pt x="447" y="358"/>
                      </a:lnTo>
                      <a:lnTo>
                        <a:pt x="448" y="357"/>
                      </a:lnTo>
                      <a:lnTo>
                        <a:pt x="448" y="356"/>
                      </a:lnTo>
                      <a:lnTo>
                        <a:pt x="446" y="356"/>
                      </a:lnTo>
                      <a:lnTo>
                        <a:pt x="445" y="356"/>
                      </a:lnTo>
                      <a:lnTo>
                        <a:pt x="444" y="356"/>
                      </a:lnTo>
                      <a:lnTo>
                        <a:pt x="443" y="355"/>
                      </a:lnTo>
                      <a:lnTo>
                        <a:pt x="443" y="354"/>
                      </a:lnTo>
                      <a:lnTo>
                        <a:pt x="443" y="353"/>
                      </a:lnTo>
                      <a:lnTo>
                        <a:pt x="442" y="352"/>
                      </a:lnTo>
                      <a:lnTo>
                        <a:pt x="441" y="351"/>
                      </a:lnTo>
                      <a:lnTo>
                        <a:pt x="440" y="351"/>
                      </a:lnTo>
                      <a:lnTo>
                        <a:pt x="439" y="351"/>
                      </a:lnTo>
                      <a:lnTo>
                        <a:pt x="438" y="350"/>
                      </a:lnTo>
                      <a:lnTo>
                        <a:pt x="437" y="349"/>
                      </a:lnTo>
                      <a:lnTo>
                        <a:pt x="436" y="349"/>
                      </a:lnTo>
                      <a:lnTo>
                        <a:pt x="437" y="345"/>
                      </a:lnTo>
                      <a:lnTo>
                        <a:pt x="436" y="344"/>
                      </a:lnTo>
                      <a:lnTo>
                        <a:pt x="435" y="343"/>
                      </a:lnTo>
                      <a:lnTo>
                        <a:pt x="435" y="342"/>
                      </a:lnTo>
                      <a:lnTo>
                        <a:pt x="434" y="342"/>
                      </a:lnTo>
                      <a:lnTo>
                        <a:pt x="432" y="341"/>
                      </a:lnTo>
                      <a:lnTo>
                        <a:pt x="431" y="341"/>
                      </a:lnTo>
                      <a:lnTo>
                        <a:pt x="432" y="340"/>
                      </a:lnTo>
                      <a:lnTo>
                        <a:pt x="433" y="338"/>
                      </a:lnTo>
                      <a:lnTo>
                        <a:pt x="432" y="337"/>
                      </a:lnTo>
                      <a:lnTo>
                        <a:pt x="431" y="336"/>
                      </a:lnTo>
                      <a:lnTo>
                        <a:pt x="430" y="336"/>
                      </a:lnTo>
                      <a:lnTo>
                        <a:pt x="430" y="335"/>
                      </a:lnTo>
                      <a:lnTo>
                        <a:pt x="429" y="335"/>
                      </a:lnTo>
                      <a:lnTo>
                        <a:pt x="427" y="333"/>
                      </a:lnTo>
                      <a:lnTo>
                        <a:pt x="427" y="332"/>
                      </a:lnTo>
                      <a:lnTo>
                        <a:pt x="426" y="332"/>
                      </a:lnTo>
                      <a:lnTo>
                        <a:pt x="426" y="331"/>
                      </a:lnTo>
                      <a:lnTo>
                        <a:pt x="425" y="331"/>
                      </a:lnTo>
                      <a:lnTo>
                        <a:pt x="426" y="330"/>
                      </a:lnTo>
                      <a:lnTo>
                        <a:pt x="426" y="329"/>
                      </a:lnTo>
                      <a:lnTo>
                        <a:pt x="427" y="328"/>
                      </a:lnTo>
                      <a:lnTo>
                        <a:pt x="428" y="328"/>
                      </a:lnTo>
                      <a:lnTo>
                        <a:pt x="427" y="327"/>
                      </a:lnTo>
                      <a:lnTo>
                        <a:pt x="428" y="326"/>
                      </a:lnTo>
                      <a:lnTo>
                        <a:pt x="429" y="325"/>
                      </a:lnTo>
                      <a:lnTo>
                        <a:pt x="430" y="324"/>
                      </a:lnTo>
                      <a:lnTo>
                        <a:pt x="430" y="323"/>
                      </a:lnTo>
                      <a:lnTo>
                        <a:pt x="430" y="322"/>
                      </a:lnTo>
                      <a:lnTo>
                        <a:pt x="431" y="321"/>
                      </a:lnTo>
                      <a:lnTo>
                        <a:pt x="431" y="320"/>
                      </a:lnTo>
                      <a:lnTo>
                        <a:pt x="432" y="319"/>
                      </a:lnTo>
                      <a:lnTo>
                        <a:pt x="431" y="319"/>
                      </a:lnTo>
                      <a:lnTo>
                        <a:pt x="431" y="318"/>
                      </a:lnTo>
                      <a:lnTo>
                        <a:pt x="430" y="317"/>
                      </a:lnTo>
                      <a:lnTo>
                        <a:pt x="429" y="318"/>
                      </a:lnTo>
                      <a:lnTo>
                        <a:pt x="429" y="316"/>
                      </a:lnTo>
                      <a:lnTo>
                        <a:pt x="428" y="316"/>
                      </a:lnTo>
                      <a:lnTo>
                        <a:pt x="427" y="315"/>
                      </a:lnTo>
                      <a:lnTo>
                        <a:pt x="428" y="314"/>
                      </a:lnTo>
                      <a:lnTo>
                        <a:pt x="428" y="313"/>
                      </a:lnTo>
                      <a:lnTo>
                        <a:pt x="428" y="312"/>
                      </a:lnTo>
                      <a:lnTo>
                        <a:pt x="428" y="311"/>
                      </a:lnTo>
                      <a:lnTo>
                        <a:pt x="427" y="310"/>
                      </a:lnTo>
                      <a:lnTo>
                        <a:pt x="427" y="309"/>
                      </a:lnTo>
                      <a:lnTo>
                        <a:pt x="426" y="309"/>
                      </a:lnTo>
                      <a:lnTo>
                        <a:pt x="426" y="308"/>
                      </a:lnTo>
                      <a:lnTo>
                        <a:pt x="426" y="307"/>
                      </a:lnTo>
                      <a:lnTo>
                        <a:pt x="427" y="306"/>
                      </a:lnTo>
                      <a:lnTo>
                        <a:pt x="426" y="306"/>
                      </a:lnTo>
                      <a:lnTo>
                        <a:pt x="425" y="305"/>
                      </a:lnTo>
                      <a:lnTo>
                        <a:pt x="424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3" y="303"/>
                      </a:lnTo>
                      <a:lnTo>
                        <a:pt x="422" y="303"/>
                      </a:lnTo>
                      <a:lnTo>
                        <a:pt x="421" y="302"/>
                      </a:lnTo>
                      <a:lnTo>
                        <a:pt x="420" y="302"/>
                      </a:lnTo>
                      <a:lnTo>
                        <a:pt x="419" y="302"/>
                      </a:lnTo>
                      <a:lnTo>
                        <a:pt x="418" y="302"/>
                      </a:lnTo>
                      <a:lnTo>
                        <a:pt x="418" y="301"/>
                      </a:lnTo>
                      <a:lnTo>
                        <a:pt x="417" y="301"/>
                      </a:lnTo>
                      <a:lnTo>
                        <a:pt x="416" y="301"/>
                      </a:lnTo>
                      <a:lnTo>
                        <a:pt x="415" y="301"/>
                      </a:lnTo>
                      <a:lnTo>
                        <a:pt x="414" y="300"/>
                      </a:lnTo>
                      <a:lnTo>
                        <a:pt x="413" y="300"/>
                      </a:lnTo>
                      <a:lnTo>
                        <a:pt x="413" y="299"/>
                      </a:lnTo>
                      <a:lnTo>
                        <a:pt x="412" y="298"/>
                      </a:lnTo>
                      <a:lnTo>
                        <a:pt x="411" y="298"/>
                      </a:lnTo>
                      <a:lnTo>
                        <a:pt x="411" y="297"/>
                      </a:lnTo>
                      <a:lnTo>
                        <a:pt x="410" y="296"/>
                      </a:lnTo>
                      <a:lnTo>
                        <a:pt x="409" y="296"/>
                      </a:lnTo>
                      <a:lnTo>
                        <a:pt x="409" y="295"/>
                      </a:lnTo>
                      <a:lnTo>
                        <a:pt x="408" y="295"/>
                      </a:lnTo>
                      <a:lnTo>
                        <a:pt x="407" y="295"/>
                      </a:lnTo>
                      <a:lnTo>
                        <a:pt x="407" y="294"/>
                      </a:lnTo>
                      <a:lnTo>
                        <a:pt x="405" y="294"/>
                      </a:lnTo>
                      <a:lnTo>
                        <a:pt x="404" y="293"/>
                      </a:lnTo>
                      <a:lnTo>
                        <a:pt x="403" y="293"/>
                      </a:lnTo>
                      <a:lnTo>
                        <a:pt x="402" y="291"/>
                      </a:lnTo>
                      <a:lnTo>
                        <a:pt x="401" y="290"/>
                      </a:lnTo>
                      <a:lnTo>
                        <a:pt x="400" y="290"/>
                      </a:lnTo>
                      <a:lnTo>
                        <a:pt x="399" y="290"/>
                      </a:lnTo>
                      <a:lnTo>
                        <a:pt x="398" y="290"/>
                      </a:lnTo>
                      <a:lnTo>
                        <a:pt x="397" y="290"/>
                      </a:lnTo>
                      <a:lnTo>
                        <a:pt x="396" y="290"/>
                      </a:lnTo>
                      <a:lnTo>
                        <a:pt x="395" y="290"/>
                      </a:lnTo>
                      <a:lnTo>
                        <a:pt x="394" y="290"/>
                      </a:lnTo>
                      <a:lnTo>
                        <a:pt x="394" y="289"/>
                      </a:lnTo>
                      <a:lnTo>
                        <a:pt x="393" y="289"/>
                      </a:lnTo>
                      <a:lnTo>
                        <a:pt x="391" y="287"/>
                      </a:lnTo>
                      <a:lnTo>
                        <a:pt x="391" y="286"/>
                      </a:lnTo>
                      <a:lnTo>
                        <a:pt x="390" y="286"/>
                      </a:lnTo>
                      <a:lnTo>
                        <a:pt x="389" y="285"/>
                      </a:lnTo>
                      <a:lnTo>
                        <a:pt x="388" y="284"/>
                      </a:lnTo>
                      <a:lnTo>
                        <a:pt x="387" y="283"/>
                      </a:lnTo>
                      <a:lnTo>
                        <a:pt x="386" y="281"/>
                      </a:lnTo>
                      <a:lnTo>
                        <a:pt x="385" y="281"/>
                      </a:lnTo>
                      <a:lnTo>
                        <a:pt x="384" y="279"/>
                      </a:lnTo>
                      <a:lnTo>
                        <a:pt x="384" y="278"/>
                      </a:lnTo>
                      <a:lnTo>
                        <a:pt x="382" y="277"/>
                      </a:lnTo>
                      <a:lnTo>
                        <a:pt x="381" y="276"/>
                      </a:lnTo>
                      <a:lnTo>
                        <a:pt x="380" y="276"/>
                      </a:lnTo>
                      <a:lnTo>
                        <a:pt x="380" y="275"/>
                      </a:lnTo>
                      <a:lnTo>
                        <a:pt x="379" y="275"/>
                      </a:lnTo>
                      <a:lnTo>
                        <a:pt x="378" y="274"/>
                      </a:lnTo>
                      <a:lnTo>
                        <a:pt x="378" y="271"/>
                      </a:lnTo>
                      <a:lnTo>
                        <a:pt x="379" y="270"/>
                      </a:lnTo>
                      <a:lnTo>
                        <a:pt x="380" y="268"/>
                      </a:lnTo>
                      <a:lnTo>
                        <a:pt x="380" y="266"/>
                      </a:lnTo>
                      <a:lnTo>
                        <a:pt x="379" y="266"/>
                      </a:lnTo>
                      <a:lnTo>
                        <a:pt x="379" y="258"/>
                      </a:lnTo>
                      <a:lnTo>
                        <a:pt x="379" y="257"/>
                      </a:lnTo>
                      <a:lnTo>
                        <a:pt x="379" y="248"/>
                      </a:lnTo>
                      <a:lnTo>
                        <a:pt x="378" y="196"/>
                      </a:lnTo>
                      <a:lnTo>
                        <a:pt x="379" y="196"/>
                      </a:lnTo>
                      <a:lnTo>
                        <a:pt x="380" y="196"/>
                      </a:lnTo>
                      <a:lnTo>
                        <a:pt x="381" y="198"/>
                      </a:lnTo>
                      <a:lnTo>
                        <a:pt x="383" y="198"/>
                      </a:lnTo>
                      <a:lnTo>
                        <a:pt x="383" y="197"/>
                      </a:lnTo>
                      <a:lnTo>
                        <a:pt x="384" y="196"/>
                      </a:lnTo>
                      <a:lnTo>
                        <a:pt x="383" y="195"/>
                      </a:lnTo>
                      <a:lnTo>
                        <a:pt x="384" y="195"/>
                      </a:lnTo>
                      <a:lnTo>
                        <a:pt x="386" y="195"/>
                      </a:lnTo>
                      <a:lnTo>
                        <a:pt x="387" y="195"/>
                      </a:lnTo>
                      <a:lnTo>
                        <a:pt x="388" y="196"/>
                      </a:lnTo>
                      <a:lnTo>
                        <a:pt x="389" y="196"/>
                      </a:lnTo>
                      <a:lnTo>
                        <a:pt x="391" y="195"/>
                      </a:lnTo>
                      <a:lnTo>
                        <a:pt x="392" y="193"/>
                      </a:lnTo>
                      <a:lnTo>
                        <a:pt x="393" y="193"/>
                      </a:lnTo>
                      <a:lnTo>
                        <a:pt x="394" y="193"/>
                      </a:lnTo>
                      <a:lnTo>
                        <a:pt x="395" y="194"/>
                      </a:lnTo>
                      <a:lnTo>
                        <a:pt x="397" y="193"/>
                      </a:lnTo>
                      <a:lnTo>
                        <a:pt x="398" y="193"/>
                      </a:lnTo>
                      <a:lnTo>
                        <a:pt x="399" y="192"/>
                      </a:lnTo>
                      <a:lnTo>
                        <a:pt x="401" y="193"/>
                      </a:lnTo>
                      <a:lnTo>
                        <a:pt x="401" y="192"/>
                      </a:lnTo>
                      <a:lnTo>
                        <a:pt x="402" y="192"/>
                      </a:lnTo>
                      <a:lnTo>
                        <a:pt x="403" y="193"/>
                      </a:lnTo>
                      <a:lnTo>
                        <a:pt x="404" y="194"/>
                      </a:lnTo>
                      <a:lnTo>
                        <a:pt x="404" y="193"/>
                      </a:lnTo>
                      <a:lnTo>
                        <a:pt x="405" y="192"/>
                      </a:lnTo>
                      <a:lnTo>
                        <a:pt x="406" y="191"/>
                      </a:lnTo>
                      <a:lnTo>
                        <a:pt x="407" y="190"/>
                      </a:lnTo>
                      <a:lnTo>
                        <a:pt x="408" y="190"/>
                      </a:lnTo>
                      <a:lnTo>
                        <a:pt x="410" y="188"/>
                      </a:lnTo>
                      <a:lnTo>
                        <a:pt x="411" y="189"/>
                      </a:lnTo>
                      <a:lnTo>
                        <a:pt x="412" y="189"/>
                      </a:lnTo>
                      <a:lnTo>
                        <a:pt x="413" y="188"/>
                      </a:lnTo>
                      <a:lnTo>
                        <a:pt x="413" y="186"/>
                      </a:lnTo>
                      <a:lnTo>
                        <a:pt x="414" y="185"/>
                      </a:lnTo>
                      <a:lnTo>
                        <a:pt x="415" y="185"/>
                      </a:lnTo>
                      <a:lnTo>
                        <a:pt x="416" y="185"/>
                      </a:lnTo>
                      <a:lnTo>
                        <a:pt x="416" y="183"/>
                      </a:lnTo>
                      <a:lnTo>
                        <a:pt x="417" y="183"/>
                      </a:lnTo>
                      <a:lnTo>
                        <a:pt x="419" y="183"/>
                      </a:lnTo>
                      <a:lnTo>
                        <a:pt x="420" y="183"/>
                      </a:lnTo>
                      <a:lnTo>
                        <a:pt x="421" y="184"/>
                      </a:lnTo>
                      <a:lnTo>
                        <a:pt x="422" y="186"/>
                      </a:lnTo>
                      <a:lnTo>
                        <a:pt x="423" y="186"/>
                      </a:lnTo>
                      <a:lnTo>
                        <a:pt x="424" y="187"/>
                      </a:lnTo>
                      <a:lnTo>
                        <a:pt x="425" y="187"/>
                      </a:lnTo>
                      <a:lnTo>
                        <a:pt x="425" y="186"/>
                      </a:lnTo>
                      <a:lnTo>
                        <a:pt x="426" y="186"/>
                      </a:lnTo>
                      <a:lnTo>
                        <a:pt x="427" y="185"/>
                      </a:lnTo>
                      <a:lnTo>
                        <a:pt x="427" y="184"/>
                      </a:lnTo>
                      <a:lnTo>
                        <a:pt x="428" y="183"/>
                      </a:lnTo>
                      <a:lnTo>
                        <a:pt x="430" y="182"/>
                      </a:lnTo>
                      <a:lnTo>
                        <a:pt x="430" y="181"/>
                      </a:lnTo>
                      <a:lnTo>
                        <a:pt x="432" y="181"/>
                      </a:lnTo>
                      <a:lnTo>
                        <a:pt x="433" y="181"/>
                      </a:lnTo>
                      <a:lnTo>
                        <a:pt x="433" y="180"/>
                      </a:lnTo>
                      <a:lnTo>
                        <a:pt x="433" y="179"/>
                      </a:lnTo>
                      <a:lnTo>
                        <a:pt x="434" y="178"/>
                      </a:lnTo>
                      <a:lnTo>
                        <a:pt x="435" y="178"/>
                      </a:lnTo>
                      <a:lnTo>
                        <a:pt x="436" y="177"/>
                      </a:lnTo>
                      <a:lnTo>
                        <a:pt x="437" y="176"/>
                      </a:lnTo>
                      <a:lnTo>
                        <a:pt x="439" y="175"/>
                      </a:lnTo>
                      <a:lnTo>
                        <a:pt x="440" y="175"/>
                      </a:lnTo>
                      <a:lnTo>
                        <a:pt x="441" y="176"/>
                      </a:lnTo>
                      <a:lnTo>
                        <a:pt x="441" y="177"/>
                      </a:lnTo>
                      <a:lnTo>
                        <a:pt x="442" y="177"/>
                      </a:lnTo>
                      <a:lnTo>
                        <a:pt x="443" y="178"/>
                      </a:lnTo>
                      <a:lnTo>
                        <a:pt x="444" y="179"/>
                      </a:lnTo>
                      <a:lnTo>
                        <a:pt x="445" y="180"/>
                      </a:lnTo>
                      <a:lnTo>
                        <a:pt x="446" y="181"/>
                      </a:lnTo>
                      <a:lnTo>
                        <a:pt x="447" y="183"/>
                      </a:lnTo>
                      <a:lnTo>
                        <a:pt x="449" y="185"/>
                      </a:lnTo>
                      <a:lnTo>
                        <a:pt x="451" y="186"/>
                      </a:lnTo>
                      <a:lnTo>
                        <a:pt x="452" y="187"/>
                      </a:lnTo>
                      <a:lnTo>
                        <a:pt x="453" y="187"/>
                      </a:lnTo>
                      <a:lnTo>
                        <a:pt x="454" y="186"/>
                      </a:lnTo>
                      <a:lnTo>
                        <a:pt x="454" y="185"/>
                      </a:lnTo>
                      <a:lnTo>
                        <a:pt x="456" y="185"/>
                      </a:lnTo>
                      <a:lnTo>
                        <a:pt x="457" y="185"/>
                      </a:lnTo>
                      <a:lnTo>
                        <a:pt x="458" y="183"/>
                      </a:lnTo>
                      <a:lnTo>
                        <a:pt x="460" y="184"/>
                      </a:lnTo>
                      <a:lnTo>
                        <a:pt x="459" y="185"/>
                      </a:lnTo>
                      <a:lnTo>
                        <a:pt x="460" y="186"/>
                      </a:lnTo>
                      <a:lnTo>
                        <a:pt x="459" y="187"/>
                      </a:lnTo>
                      <a:lnTo>
                        <a:pt x="459" y="188"/>
                      </a:lnTo>
                      <a:lnTo>
                        <a:pt x="460" y="188"/>
                      </a:lnTo>
                      <a:lnTo>
                        <a:pt x="461" y="188"/>
                      </a:lnTo>
                      <a:lnTo>
                        <a:pt x="462" y="187"/>
                      </a:lnTo>
                      <a:lnTo>
                        <a:pt x="463" y="188"/>
                      </a:lnTo>
                      <a:lnTo>
                        <a:pt x="464" y="187"/>
                      </a:lnTo>
                      <a:lnTo>
                        <a:pt x="465" y="188"/>
                      </a:lnTo>
                      <a:lnTo>
                        <a:pt x="468" y="187"/>
                      </a:lnTo>
                      <a:lnTo>
                        <a:pt x="469" y="187"/>
                      </a:lnTo>
                      <a:lnTo>
                        <a:pt x="469" y="186"/>
                      </a:lnTo>
                      <a:lnTo>
                        <a:pt x="469" y="185"/>
                      </a:lnTo>
                      <a:lnTo>
                        <a:pt x="469" y="184"/>
                      </a:lnTo>
                      <a:lnTo>
                        <a:pt x="470" y="183"/>
                      </a:lnTo>
                      <a:lnTo>
                        <a:pt x="471" y="182"/>
                      </a:lnTo>
                      <a:lnTo>
                        <a:pt x="472" y="183"/>
                      </a:lnTo>
                      <a:lnTo>
                        <a:pt x="474" y="183"/>
                      </a:lnTo>
                      <a:lnTo>
                        <a:pt x="475" y="183"/>
                      </a:lnTo>
                      <a:lnTo>
                        <a:pt x="476" y="183"/>
                      </a:lnTo>
                      <a:lnTo>
                        <a:pt x="477" y="184"/>
                      </a:lnTo>
                      <a:lnTo>
                        <a:pt x="478" y="184"/>
                      </a:lnTo>
                      <a:lnTo>
                        <a:pt x="478" y="182"/>
                      </a:lnTo>
                      <a:lnTo>
                        <a:pt x="478" y="181"/>
                      </a:lnTo>
                      <a:lnTo>
                        <a:pt x="477" y="180"/>
                      </a:lnTo>
                      <a:lnTo>
                        <a:pt x="475" y="177"/>
                      </a:lnTo>
                      <a:lnTo>
                        <a:pt x="474" y="176"/>
                      </a:lnTo>
                      <a:lnTo>
                        <a:pt x="473" y="176"/>
                      </a:lnTo>
                      <a:lnTo>
                        <a:pt x="471" y="175"/>
                      </a:lnTo>
                      <a:lnTo>
                        <a:pt x="470" y="174"/>
                      </a:lnTo>
                      <a:lnTo>
                        <a:pt x="470" y="172"/>
                      </a:lnTo>
                      <a:lnTo>
                        <a:pt x="471" y="172"/>
                      </a:lnTo>
                      <a:lnTo>
                        <a:pt x="472" y="171"/>
                      </a:lnTo>
                      <a:lnTo>
                        <a:pt x="473" y="171"/>
                      </a:lnTo>
                      <a:lnTo>
                        <a:pt x="474" y="171"/>
                      </a:lnTo>
                      <a:lnTo>
                        <a:pt x="475" y="169"/>
                      </a:lnTo>
                      <a:lnTo>
                        <a:pt x="475" y="168"/>
                      </a:lnTo>
                      <a:lnTo>
                        <a:pt x="474" y="167"/>
                      </a:lnTo>
                      <a:lnTo>
                        <a:pt x="474" y="166"/>
                      </a:lnTo>
                      <a:lnTo>
                        <a:pt x="473" y="165"/>
                      </a:lnTo>
                      <a:lnTo>
                        <a:pt x="473" y="164"/>
                      </a:lnTo>
                      <a:lnTo>
                        <a:pt x="473" y="163"/>
                      </a:lnTo>
                      <a:lnTo>
                        <a:pt x="473" y="162"/>
                      </a:lnTo>
                      <a:lnTo>
                        <a:pt x="474" y="161"/>
                      </a:lnTo>
                      <a:lnTo>
                        <a:pt x="475" y="161"/>
                      </a:lnTo>
                      <a:lnTo>
                        <a:pt x="476" y="160"/>
                      </a:lnTo>
                      <a:lnTo>
                        <a:pt x="476" y="159"/>
                      </a:lnTo>
                      <a:lnTo>
                        <a:pt x="475" y="158"/>
                      </a:lnTo>
                      <a:lnTo>
                        <a:pt x="474" y="158"/>
                      </a:lnTo>
                      <a:lnTo>
                        <a:pt x="473" y="157"/>
                      </a:lnTo>
                      <a:lnTo>
                        <a:pt x="472" y="156"/>
                      </a:lnTo>
                      <a:lnTo>
                        <a:pt x="470" y="156"/>
                      </a:lnTo>
                      <a:lnTo>
                        <a:pt x="470" y="155"/>
                      </a:lnTo>
                      <a:lnTo>
                        <a:pt x="470" y="154"/>
                      </a:lnTo>
                      <a:lnTo>
                        <a:pt x="470" y="153"/>
                      </a:lnTo>
                      <a:lnTo>
                        <a:pt x="470" y="152"/>
                      </a:lnTo>
                      <a:lnTo>
                        <a:pt x="472" y="152"/>
                      </a:lnTo>
                      <a:lnTo>
                        <a:pt x="473" y="152"/>
                      </a:lnTo>
                      <a:lnTo>
                        <a:pt x="471" y="150"/>
                      </a:lnTo>
                      <a:lnTo>
                        <a:pt x="470" y="150"/>
                      </a:lnTo>
                      <a:lnTo>
                        <a:pt x="468" y="149"/>
                      </a:lnTo>
                      <a:lnTo>
                        <a:pt x="467" y="148"/>
                      </a:lnTo>
                      <a:lnTo>
                        <a:pt x="466" y="148"/>
                      </a:lnTo>
                      <a:lnTo>
                        <a:pt x="468" y="146"/>
                      </a:lnTo>
                      <a:lnTo>
                        <a:pt x="468" y="145"/>
                      </a:lnTo>
                      <a:lnTo>
                        <a:pt x="467" y="144"/>
                      </a:lnTo>
                      <a:lnTo>
                        <a:pt x="466" y="143"/>
                      </a:lnTo>
                      <a:lnTo>
                        <a:pt x="464" y="142"/>
                      </a:lnTo>
                      <a:lnTo>
                        <a:pt x="463" y="141"/>
                      </a:lnTo>
                      <a:lnTo>
                        <a:pt x="461" y="140"/>
                      </a:lnTo>
                      <a:lnTo>
                        <a:pt x="460" y="140"/>
                      </a:lnTo>
                      <a:lnTo>
                        <a:pt x="459" y="140"/>
                      </a:lnTo>
                      <a:lnTo>
                        <a:pt x="458" y="139"/>
                      </a:lnTo>
                      <a:lnTo>
                        <a:pt x="457" y="139"/>
                      </a:lnTo>
                      <a:lnTo>
                        <a:pt x="457" y="138"/>
                      </a:lnTo>
                      <a:lnTo>
                        <a:pt x="455" y="137"/>
                      </a:lnTo>
                      <a:lnTo>
                        <a:pt x="454" y="137"/>
                      </a:lnTo>
                      <a:lnTo>
                        <a:pt x="452" y="137"/>
                      </a:lnTo>
                      <a:lnTo>
                        <a:pt x="451" y="138"/>
                      </a:lnTo>
                      <a:lnTo>
                        <a:pt x="450" y="137"/>
                      </a:lnTo>
                      <a:lnTo>
                        <a:pt x="449" y="137"/>
                      </a:lnTo>
                      <a:lnTo>
                        <a:pt x="448" y="138"/>
                      </a:lnTo>
                      <a:lnTo>
                        <a:pt x="447" y="139"/>
                      </a:lnTo>
                      <a:lnTo>
                        <a:pt x="446" y="141"/>
                      </a:lnTo>
                      <a:lnTo>
                        <a:pt x="445" y="142"/>
                      </a:lnTo>
                      <a:lnTo>
                        <a:pt x="443" y="141"/>
                      </a:lnTo>
                      <a:lnTo>
                        <a:pt x="443" y="140"/>
                      </a:lnTo>
                      <a:lnTo>
                        <a:pt x="443" y="139"/>
                      </a:lnTo>
                      <a:lnTo>
                        <a:pt x="442" y="139"/>
                      </a:lnTo>
                      <a:lnTo>
                        <a:pt x="441" y="139"/>
                      </a:lnTo>
                      <a:lnTo>
                        <a:pt x="439" y="138"/>
                      </a:lnTo>
                      <a:lnTo>
                        <a:pt x="438" y="138"/>
                      </a:lnTo>
                      <a:lnTo>
                        <a:pt x="437" y="138"/>
                      </a:lnTo>
                      <a:lnTo>
                        <a:pt x="435" y="139"/>
                      </a:lnTo>
                      <a:lnTo>
                        <a:pt x="434" y="139"/>
                      </a:lnTo>
                      <a:lnTo>
                        <a:pt x="433" y="140"/>
                      </a:lnTo>
                      <a:lnTo>
                        <a:pt x="432" y="139"/>
                      </a:lnTo>
                      <a:lnTo>
                        <a:pt x="430" y="139"/>
                      </a:lnTo>
                      <a:lnTo>
                        <a:pt x="429" y="140"/>
                      </a:lnTo>
                      <a:lnTo>
                        <a:pt x="427" y="139"/>
                      </a:lnTo>
                      <a:lnTo>
                        <a:pt x="426" y="138"/>
                      </a:lnTo>
                      <a:lnTo>
                        <a:pt x="425" y="137"/>
                      </a:lnTo>
                      <a:lnTo>
                        <a:pt x="423" y="137"/>
                      </a:lnTo>
                      <a:lnTo>
                        <a:pt x="422" y="138"/>
                      </a:lnTo>
                      <a:lnTo>
                        <a:pt x="420" y="138"/>
                      </a:lnTo>
                      <a:lnTo>
                        <a:pt x="419" y="139"/>
                      </a:lnTo>
                      <a:lnTo>
                        <a:pt x="418" y="139"/>
                      </a:lnTo>
                      <a:lnTo>
                        <a:pt x="416" y="141"/>
                      </a:lnTo>
                      <a:lnTo>
                        <a:pt x="415" y="140"/>
                      </a:lnTo>
                      <a:lnTo>
                        <a:pt x="414" y="140"/>
                      </a:lnTo>
                      <a:lnTo>
                        <a:pt x="413" y="139"/>
                      </a:lnTo>
                      <a:lnTo>
                        <a:pt x="414" y="137"/>
                      </a:lnTo>
                      <a:lnTo>
                        <a:pt x="413" y="135"/>
                      </a:lnTo>
                      <a:lnTo>
                        <a:pt x="412" y="136"/>
                      </a:lnTo>
                      <a:lnTo>
                        <a:pt x="411" y="137"/>
                      </a:lnTo>
                      <a:lnTo>
                        <a:pt x="410" y="136"/>
                      </a:lnTo>
                      <a:lnTo>
                        <a:pt x="409" y="136"/>
                      </a:lnTo>
                      <a:lnTo>
                        <a:pt x="407" y="137"/>
                      </a:lnTo>
                      <a:lnTo>
                        <a:pt x="405" y="138"/>
                      </a:lnTo>
                      <a:lnTo>
                        <a:pt x="404" y="140"/>
                      </a:lnTo>
                      <a:lnTo>
                        <a:pt x="404" y="141"/>
                      </a:lnTo>
                      <a:lnTo>
                        <a:pt x="403" y="142"/>
                      </a:lnTo>
                      <a:lnTo>
                        <a:pt x="401" y="142"/>
                      </a:lnTo>
                      <a:lnTo>
                        <a:pt x="400" y="141"/>
                      </a:lnTo>
                      <a:lnTo>
                        <a:pt x="399" y="140"/>
                      </a:lnTo>
                      <a:lnTo>
                        <a:pt x="398" y="97"/>
                      </a:lnTo>
                      <a:lnTo>
                        <a:pt x="398" y="74"/>
                      </a:lnTo>
                      <a:lnTo>
                        <a:pt x="400" y="74"/>
                      </a:lnTo>
                      <a:lnTo>
                        <a:pt x="400" y="75"/>
                      </a:lnTo>
                      <a:lnTo>
                        <a:pt x="401" y="76"/>
                      </a:lnTo>
                      <a:lnTo>
                        <a:pt x="402" y="75"/>
                      </a:lnTo>
                      <a:lnTo>
                        <a:pt x="404" y="75"/>
                      </a:lnTo>
                      <a:lnTo>
                        <a:pt x="405" y="74"/>
                      </a:lnTo>
                      <a:lnTo>
                        <a:pt x="405" y="73"/>
                      </a:lnTo>
                      <a:lnTo>
                        <a:pt x="406" y="73"/>
                      </a:lnTo>
                      <a:lnTo>
                        <a:pt x="408" y="72"/>
                      </a:lnTo>
                      <a:lnTo>
                        <a:pt x="409" y="71"/>
                      </a:lnTo>
                      <a:lnTo>
                        <a:pt x="411" y="71"/>
                      </a:lnTo>
                      <a:lnTo>
                        <a:pt x="412" y="71"/>
                      </a:lnTo>
                      <a:lnTo>
                        <a:pt x="412" y="70"/>
                      </a:lnTo>
                      <a:lnTo>
                        <a:pt x="414" y="71"/>
                      </a:lnTo>
                      <a:lnTo>
                        <a:pt x="416" y="71"/>
                      </a:lnTo>
                      <a:lnTo>
                        <a:pt x="416" y="72"/>
                      </a:lnTo>
                      <a:lnTo>
                        <a:pt x="417" y="71"/>
                      </a:lnTo>
                      <a:lnTo>
                        <a:pt x="418" y="71"/>
                      </a:lnTo>
                      <a:lnTo>
                        <a:pt x="420" y="71"/>
                      </a:lnTo>
                      <a:lnTo>
                        <a:pt x="421" y="71"/>
                      </a:lnTo>
                      <a:lnTo>
                        <a:pt x="421" y="70"/>
                      </a:lnTo>
                      <a:lnTo>
                        <a:pt x="422" y="70"/>
                      </a:lnTo>
                      <a:lnTo>
                        <a:pt x="424" y="68"/>
                      </a:lnTo>
                      <a:lnTo>
                        <a:pt x="426" y="68"/>
                      </a:lnTo>
                      <a:lnTo>
                        <a:pt x="427" y="67"/>
                      </a:lnTo>
                      <a:lnTo>
                        <a:pt x="428" y="67"/>
                      </a:lnTo>
                      <a:lnTo>
                        <a:pt x="429" y="66"/>
                      </a:lnTo>
                      <a:lnTo>
                        <a:pt x="430" y="65"/>
                      </a:lnTo>
                      <a:lnTo>
                        <a:pt x="433" y="66"/>
                      </a:lnTo>
                      <a:lnTo>
                        <a:pt x="434" y="67"/>
                      </a:lnTo>
                      <a:lnTo>
                        <a:pt x="435" y="67"/>
                      </a:lnTo>
                      <a:lnTo>
                        <a:pt x="436" y="68"/>
                      </a:lnTo>
                      <a:lnTo>
                        <a:pt x="437" y="67"/>
                      </a:lnTo>
                      <a:lnTo>
                        <a:pt x="437" y="68"/>
                      </a:lnTo>
                      <a:lnTo>
                        <a:pt x="438" y="68"/>
                      </a:lnTo>
                      <a:lnTo>
                        <a:pt x="438" y="67"/>
                      </a:lnTo>
                      <a:lnTo>
                        <a:pt x="439" y="68"/>
                      </a:lnTo>
                      <a:lnTo>
                        <a:pt x="440" y="68"/>
                      </a:lnTo>
                      <a:lnTo>
                        <a:pt x="441" y="68"/>
                      </a:lnTo>
                      <a:lnTo>
                        <a:pt x="443" y="68"/>
                      </a:lnTo>
                      <a:lnTo>
                        <a:pt x="444" y="69"/>
                      </a:lnTo>
                      <a:lnTo>
                        <a:pt x="445" y="69"/>
                      </a:lnTo>
                      <a:lnTo>
                        <a:pt x="446" y="70"/>
                      </a:lnTo>
                      <a:lnTo>
                        <a:pt x="447" y="71"/>
                      </a:lnTo>
                      <a:lnTo>
                        <a:pt x="447" y="72"/>
                      </a:lnTo>
                      <a:lnTo>
                        <a:pt x="448" y="71"/>
                      </a:lnTo>
                      <a:lnTo>
                        <a:pt x="470" y="70"/>
                      </a:lnTo>
                      <a:lnTo>
                        <a:pt x="489" y="69"/>
                      </a:lnTo>
                      <a:lnTo>
                        <a:pt x="580" y="66"/>
                      </a:lnTo>
                      <a:lnTo>
                        <a:pt x="580" y="65"/>
                      </a:lnTo>
                      <a:lnTo>
                        <a:pt x="580" y="64"/>
                      </a:lnTo>
                      <a:lnTo>
                        <a:pt x="578" y="63"/>
                      </a:lnTo>
                      <a:lnTo>
                        <a:pt x="579" y="62"/>
                      </a:lnTo>
                      <a:lnTo>
                        <a:pt x="578" y="61"/>
                      </a:lnTo>
                      <a:lnTo>
                        <a:pt x="577" y="60"/>
                      </a:lnTo>
                      <a:lnTo>
                        <a:pt x="575" y="60"/>
                      </a:lnTo>
                      <a:lnTo>
                        <a:pt x="575" y="61"/>
                      </a:lnTo>
                      <a:lnTo>
                        <a:pt x="574" y="62"/>
                      </a:lnTo>
                      <a:lnTo>
                        <a:pt x="572" y="62"/>
                      </a:lnTo>
                      <a:lnTo>
                        <a:pt x="571" y="61"/>
                      </a:lnTo>
                      <a:lnTo>
                        <a:pt x="571" y="59"/>
                      </a:lnTo>
                      <a:lnTo>
                        <a:pt x="571" y="58"/>
                      </a:lnTo>
                      <a:lnTo>
                        <a:pt x="572" y="57"/>
                      </a:lnTo>
                      <a:lnTo>
                        <a:pt x="572" y="56"/>
                      </a:lnTo>
                      <a:lnTo>
                        <a:pt x="571" y="56"/>
                      </a:lnTo>
                      <a:lnTo>
                        <a:pt x="568" y="56"/>
                      </a:lnTo>
                      <a:lnTo>
                        <a:pt x="568" y="54"/>
                      </a:lnTo>
                      <a:lnTo>
                        <a:pt x="569" y="54"/>
                      </a:lnTo>
                      <a:lnTo>
                        <a:pt x="569" y="53"/>
                      </a:lnTo>
                      <a:lnTo>
                        <a:pt x="570" y="51"/>
                      </a:lnTo>
                      <a:lnTo>
                        <a:pt x="571" y="46"/>
                      </a:lnTo>
                      <a:lnTo>
                        <a:pt x="572" y="44"/>
                      </a:lnTo>
                      <a:lnTo>
                        <a:pt x="573" y="44"/>
                      </a:lnTo>
                      <a:lnTo>
                        <a:pt x="574" y="43"/>
                      </a:lnTo>
                      <a:lnTo>
                        <a:pt x="575" y="42"/>
                      </a:lnTo>
                      <a:lnTo>
                        <a:pt x="576" y="42"/>
                      </a:lnTo>
                      <a:lnTo>
                        <a:pt x="577" y="41"/>
                      </a:lnTo>
                      <a:lnTo>
                        <a:pt x="577" y="40"/>
                      </a:lnTo>
                      <a:lnTo>
                        <a:pt x="579" y="39"/>
                      </a:lnTo>
                      <a:lnTo>
                        <a:pt x="580" y="40"/>
                      </a:lnTo>
                      <a:lnTo>
                        <a:pt x="582" y="39"/>
                      </a:lnTo>
                      <a:lnTo>
                        <a:pt x="583" y="40"/>
                      </a:lnTo>
                      <a:lnTo>
                        <a:pt x="583" y="41"/>
                      </a:lnTo>
                      <a:lnTo>
                        <a:pt x="584" y="41"/>
                      </a:lnTo>
                      <a:lnTo>
                        <a:pt x="585" y="43"/>
                      </a:lnTo>
                      <a:lnTo>
                        <a:pt x="586" y="44"/>
                      </a:lnTo>
                      <a:lnTo>
                        <a:pt x="587" y="47"/>
                      </a:lnTo>
                      <a:lnTo>
                        <a:pt x="588" y="48"/>
                      </a:lnTo>
                      <a:lnTo>
                        <a:pt x="589" y="48"/>
                      </a:lnTo>
                      <a:lnTo>
                        <a:pt x="590" y="48"/>
                      </a:lnTo>
                      <a:lnTo>
                        <a:pt x="592" y="48"/>
                      </a:lnTo>
                      <a:lnTo>
                        <a:pt x="594" y="49"/>
                      </a:lnTo>
                      <a:lnTo>
                        <a:pt x="597" y="52"/>
                      </a:lnTo>
                      <a:lnTo>
                        <a:pt x="600" y="54"/>
                      </a:lnTo>
                      <a:lnTo>
                        <a:pt x="601" y="55"/>
                      </a:lnTo>
                      <a:lnTo>
                        <a:pt x="604" y="55"/>
                      </a:lnTo>
                      <a:lnTo>
                        <a:pt x="605" y="54"/>
                      </a:lnTo>
                      <a:lnTo>
                        <a:pt x="605" y="53"/>
                      </a:lnTo>
                      <a:lnTo>
                        <a:pt x="606" y="52"/>
                      </a:lnTo>
                      <a:lnTo>
                        <a:pt x="607" y="52"/>
                      </a:lnTo>
                      <a:lnTo>
                        <a:pt x="607" y="51"/>
                      </a:lnTo>
                      <a:lnTo>
                        <a:pt x="607" y="49"/>
                      </a:lnTo>
                      <a:lnTo>
                        <a:pt x="606" y="47"/>
                      </a:lnTo>
                      <a:lnTo>
                        <a:pt x="608" y="47"/>
                      </a:lnTo>
                      <a:lnTo>
                        <a:pt x="610" y="47"/>
                      </a:lnTo>
                      <a:lnTo>
                        <a:pt x="612" y="45"/>
                      </a:lnTo>
                      <a:lnTo>
                        <a:pt x="613" y="44"/>
                      </a:lnTo>
                      <a:lnTo>
                        <a:pt x="615" y="42"/>
                      </a:lnTo>
                      <a:lnTo>
                        <a:pt x="615" y="41"/>
                      </a:lnTo>
                      <a:lnTo>
                        <a:pt x="617" y="40"/>
                      </a:lnTo>
                      <a:lnTo>
                        <a:pt x="618" y="38"/>
                      </a:lnTo>
                      <a:lnTo>
                        <a:pt x="619" y="37"/>
                      </a:lnTo>
                      <a:lnTo>
                        <a:pt x="621" y="33"/>
                      </a:lnTo>
                      <a:lnTo>
                        <a:pt x="622" y="32"/>
                      </a:lnTo>
                      <a:lnTo>
                        <a:pt x="624" y="32"/>
                      </a:lnTo>
                      <a:lnTo>
                        <a:pt x="627" y="33"/>
                      </a:lnTo>
                      <a:lnTo>
                        <a:pt x="630" y="34"/>
                      </a:lnTo>
                      <a:lnTo>
                        <a:pt x="633" y="34"/>
                      </a:lnTo>
                      <a:lnTo>
                        <a:pt x="636" y="34"/>
                      </a:lnTo>
                      <a:lnTo>
                        <a:pt x="638" y="33"/>
                      </a:lnTo>
                      <a:lnTo>
                        <a:pt x="639" y="32"/>
                      </a:lnTo>
                      <a:lnTo>
                        <a:pt x="640" y="30"/>
                      </a:lnTo>
                      <a:lnTo>
                        <a:pt x="642" y="27"/>
                      </a:lnTo>
                      <a:lnTo>
                        <a:pt x="643" y="25"/>
                      </a:lnTo>
                      <a:lnTo>
                        <a:pt x="645" y="24"/>
                      </a:lnTo>
                      <a:lnTo>
                        <a:pt x="645" y="23"/>
                      </a:lnTo>
                      <a:lnTo>
                        <a:pt x="645" y="21"/>
                      </a:lnTo>
                      <a:lnTo>
                        <a:pt x="647" y="19"/>
                      </a:lnTo>
                      <a:lnTo>
                        <a:pt x="649" y="18"/>
                      </a:lnTo>
                      <a:lnTo>
                        <a:pt x="651" y="17"/>
                      </a:lnTo>
                      <a:lnTo>
                        <a:pt x="653" y="15"/>
                      </a:lnTo>
                      <a:lnTo>
                        <a:pt x="655" y="14"/>
                      </a:lnTo>
                      <a:lnTo>
                        <a:pt x="656" y="13"/>
                      </a:lnTo>
                      <a:lnTo>
                        <a:pt x="657" y="12"/>
                      </a:lnTo>
                      <a:lnTo>
                        <a:pt x="657" y="11"/>
                      </a:lnTo>
                      <a:lnTo>
                        <a:pt x="658" y="10"/>
                      </a:lnTo>
                      <a:lnTo>
                        <a:pt x="661" y="9"/>
                      </a:lnTo>
                      <a:lnTo>
                        <a:pt x="663" y="9"/>
                      </a:lnTo>
                      <a:lnTo>
                        <a:pt x="665" y="11"/>
                      </a:lnTo>
                      <a:lnTo>
                        <a:pt x="668" y="13"/>
                      </a:lnTo>
                      <a:lnTo>
                        <a:pt x="668" y="15"/>
                      </a:lnTo>
                      <a:lnTo>
                        <a:pt x="668" y="19"/>
                      </a:lnTo>
                      <a:lnTo>
                        <a:pt x="669" y="23"/>
                      </a:lnTo>
                      <a:lnTo>
                        <a:pt x="669" y="24"/>
                      </a:lnTo>
                      <a:lnTo>
                        <a:pt x="669" y="27"/>
                      </a:lnTo>
                      <a:lnTo>
                        <a:pt x="669" y="28"/>
                      </a:lnTo>
                      <a:lnTo>
                        <a:pt x="670" y="31"/>
                      </a:lnTo>
                      <a:lnTo>
                        <a:pt x="671" y="35"/>
                      </a:lnTo>
                      <a:lnTo>
                        <a:pt x="672" y="38"/>
                      </a:lnTo>
                      <a:lnTo>
                        <a:pt x="673" y="42"/>
                      </a:lnTo>
                      <a:lnTo>
                        <a:pt x="674" y="45"/>
                      </a:lnTo>
                      <a:lnTo>
                        <a:pt x="674" y="46"/>
                      </a:lnTo>
                      <a:lnTo>
                        <a:pt x="675" y="48"/>
                      </a:lnTo>
                      <a:lnTo>
                        <a:pt x="677" y="48"/>
                      </a:lnTo>
                      <a:lnTo>
                        <a:pt x="679" y="49"/>
                      </a:lnTo>
                      <a:lnTo>
                        <a:pt x="680" y="49"/>
                      </a:lnTo>
                      <a:lnTo>
                        <a:pt x="683" y="49"/>
                      </a:lnTo>
                      <a:lnTo>
                        <a:pt x="686" y="49"/>
                      </a:lnTo>
                      <a:lnTo>
                        <a:pt x="688" y="50"/>
                      </a:lnTo>
                      <a:lnTo>
                        <a:pt x="690" y="52"/>
                      </a:lnTo>
                      <a:lnTo>
                        <a:pt x="692" y="55"/>
                      </a:lnTo>
                      <a:lnTo>
                        <a:pt x="693" y="58"/>
                      </a:lnTo>
                      <a:lnTo>
                        <a:pt x="695" y="62"/>
                      </a:lnTo>
                      <a:lnTo>
                        <a:pt x="694" y="64"/>
                      </a:lnTo>
                      <a:lnTo>
                        <a:pt x="695" y="67"/>
                      </a:lnTo>
                      <a:lnTo>
                        <a:pt x="696" y="70"/>
                      </a:lnTo>
                      <a:lnTo>
                        <a:pt x="697" y="71"/>
                      </a:lnTo>
                      <a:lnTo>
                        <a:pt x="697" y="75"/>
                      </a:lnTo>
                      <a:lnTo>
                        <a:pt x="697" y="77"/>
                      </a:lnTo>
                      <a:lnTo>
                        <a:pt x="697" y="81"/>
                      </a:lnTo>
                      <a:lnTo>
                        <a:pt x="697" y="86"/>
                      </a:lnTo>
                      <a:lnTo>
                        <a:pt x="698" y="89"/>
                      </a:lnTo>
                      <a:lnTo>
                        <a:pt x="698" y="92"/>
                      </a:lnTo>
                      <a:lnTo>
                        <a:pt x="697" y="96"/>
                      </a:lnTo>
                      <a:lnTo>
                        <a:pt x="697" y="100"/>
                      </a:lnTo>
                      <a:lnTo>
                        <a:pt x="696" y="104"/>
                      </a:lnTo>
                      <a:lnTo>
                        <a:pt x="696" y="108"/>
                      </a:lnTo>
                      <a:lnTo>
                        <a:pt x="697" y="111"/>
                      </a:lnTo>
                      <a:lnTo>
                        <a:pt x="696" y="114"/>
                      </a:lnTo>
                      <a:lnTo>
                        <a:pt x="697" y="117"/>
                      </a:lnTo>
                      <a:lnTo>
                        <a:pt x="697" y="119"/>
                      </a:lnTo>
                      <a:lnTo>
                        <a:pt x="696" y="121"/>
                      </a:lnTo>
                      <a:lnTo>
                        <a:pt x="721" y="113"/>
                      </a:lnTo>
                      <a:lnTo>
                        <a:pt x="749" y="136"/>
                      </a:lnTo>
                      <a:lnTo>
                        <a:pt x="780" y="161"/>
                      </a:lnTo>
                      <a:lnTo>
                        <a:pt x="791" y="158"/>
                      </a:lnTo>
                      <a:lnTo>
                        <a:pt x="792" y="158"/>
                      </a:lnTo>
                      <a:lnTo>
                        <a:pt x="794" y="158"/>
                      </a:lnTo>
                      <a:lnTo>
                        <a:pt x="794" y="159"/>
                      </a:lnTo>
                      <a:lnTo>
                        <a:pt x="796" y="161"/>
                      </a:lnTo>
                      <a:lnTo>
                        <a:pt x="797" y="162"/>
                      </a:lnTo>
                      <a:lnTo>
                        <a:pt x="798" y="162"/>
                      </a:lnTo>
                      <a:lnTo>
                        <a:pt x="799" y="161"/>
                      </a:lnTo>
                      <a:lnTo>
                        <a:pt x="800" y="161"/>
                      </a:lnTo>
                      <a:lnTo>
                        <a:pt x="801" y="161"/>
                      </a:lnTo>
                      <a:lnTo>
                        <a:pt x="802" y="159"/>
                      </a:lnTo>
                      <a:lnTo>
                        <a:pt x="803" y="159"/>
                      </a:lnTo>
                      <a:lnTo>
                        <a:pt x="805" y="160"/>
                      </a:lnTo>
                      <a:lnTo>
                        <a:pt x="806" y="159"/>
                      </a:lnTo>
                      <a:lnTo>
                        <a:pt x="806" y="158"/>
                      </a:lnTo>
                      <a:lnTo>
                        <a:pt x="806" y="157"/>
                      </a:lnTo>
                      <a:lnTo>
                        <a:pt x="806" y="156"/>
                      </a:lnTo>
                      <a:lnTo>
                        <a:pt x="807" y="155"/>
                      </a:lnTo>
                      <a:lnTo>
                        <a:pt x="808" y="155"/>
                      </a:lnTo>
                      <a:lnTo>
                        <a:pt x="810" y="154"/>
                      </a:lnTo>
                      <a:lnTo>
                        <a:pt x="812" y="156"/>
                      </a:lnTo>
                      <a:lnTo>
                        <a:pt x="814" y="155"/>
                      </a:lnTo>
                      <a:lnTo>
                        <a:pt x="815" y="155"/>
                      </a:lnTo>
                      <a:lnTo>
                        <a:pt x="816" y="155"/>
                      </a:lnTo>
                      <a:lnTo>
                        <a:pt x="817" y="154"/>
                      </a:lnTo>
                      <a:lnTo>
                        <a:pt x="817" y="155"/>
                      </a:lnTo>
                      <a:lnTo>
                        <a:pt x="818" y="154"/>
                      </a:lnTo>
                      <a:lnTo>
                        <a:pt x="818" y="153"/>
                      </a:lnTo>
                      <a:lnTo>
                        <a:pt x="819" y="151"/>
                      </a:lnTo>
                      <a:lnTo>
                        <a:pt x="820" y="150"/>
                      </a:lnTo>
                      <a:lnTo>
                        <a:pt x="821" y="149"/>
                      </a:lnTo>
                      <a:lnTo>
                        <a:pt x="821" y="148"/>
                      </a:lnTo>
                      <a:lnTo>
                        <a:pt x="821" y="147"/>
                      </a:lnTo>
                      <a:lnTo>
                        <a:pt x="822" y="146"/>
                      </a:lnTo>
                      <a:lnTo>
                        <a:pt x="823" y="146"/>
                      </a:lnTo>
                      <a:lnTo>
                        <a:pt x="824" y="146"/>
                      </a:lnTo>
                      <a:lnTo>
                        <a:pt x="825" y="147"/>
                      </a:lnTo>
                      <a:lnTo>
                        <a:pt x="825" y="145"/>
                      </a:lnTo>
                      <a:lnTo>
                        <a:pt x="827" y="144"/>
                      </a:lnTo>
                      <a:lnTo>
                        <a:pt x="827" y="143"/>
                      </a:lnTo>
                      <a:lnTo>
                        <a:pt x="828" y="142"/>
                      </a:lnTo>
                      <a:lnTo>
                        <a:pt x="827" y="141"/>
                      </a:lnTo>
                      <a:lnTo>
                        <a:pt x="829" y="141"/>
                      </a:lnTo>
                      <a:lnTo>
                        <a:pt x="831" y="141"/>
                      </a:lnTo>
                      <a:lnTo>
                        <a:pt x="832" y="140"/>
                      </a:lnTo>
                      <a:lnTo>
                        <a:pt x="833" y="140"/>
                      </a:lnTo>
                      <a:lnTo>
                        <a:pt x="834" y="139"/>
                      </a:lnTo>
                      <a:lnTo>
                        <a:pt x="835" y="139"/>
                      </a:lnTo>
                      <a:lnTo>
                        <a:pt x="836" y="139"/>
                      </a:lnTo>
                      <a:lnTo>
                        <a:pt x="837" y="138"/>
                      </a:lnTo>
                      <a:lnTo>
                        <a:pt x="838" y="138"/>
                      </a:lnTo>
                      <a:lnTo>
                        <a:pt x="839" y="138"/>
                      </a:lnTo>
                      <a:lnTo>
                        <a:pt x="839" y="137"/>
                      </a:lnTo>
                      <a:lnTo>
                        <a:pt x="840" y="136"/>
                      </a:lnTo>
                      <a:lnTo>
                        <a:pt x="841" y="136"/>
                      </a:lnTo>
                      <a:lnTo>
                        <a:pt x="842" y="134"/>
                      </a:lnTo>
                      <a:lnTo>
                        <a:pt x="843" y="134"/>
                      </a:lnTo>
                      <a:lnTo>
                        <a:pt x="844" y="134"/>
                      </a:lnTo>
                      <a:lnTo>
                        <a:pt x="845" y="134"/>
                      </a:lnTo>
                      <a:lnTo>
                        <a:pt x="846" y="134"/>
                      </a:lnTo>
                      <a:lnTo>
                        <a:pt x="847" y="133"/>
                      </a:lnTo>
                      <a:lnTo>
                        <a:pt x="848" y="134"/>
                      </a:lnTo>
                      <a:lnTo>
                        <a:pt x="848" y="135"/>
                      </a:lnTo>
                      <a:lnTo>
                        <a:pt x="849" y="135"/>
                      </a:lnTo>
                      <a:lnTo>
                        <a:pt x="849" y="134"/>
                      </a:lnTo>
                      <a:lnTo>
                        <a:pt x="850" y="133"/>
                      </a:lnTo>
                      <a:lnTo>
                        <a:pt x="852" y="132"/>
                      </a:lnTo>
                      <a:lnTo>
                        <a:pt x="852" y="133"/>
                      </a:lnTo>
                      <a:lnTo>
                        <a:pt x="853" y="134"/>
                      </a:lnTo>
                      <a:lnTo>
                        <a:pt x="854" y="135"/>
                      </a:lnTo>
                      <a:lnTo>
                        <a:pt x="854" y="133"/>
                      </a:lnTo>
                      <a:lnTo>
                        <a:pt x="855" y="133"/>
                      </a:lnTo>
                      <a:lnTo>
                        <a:pt x="856" y="132"/>
                      </a:lnTo>
                      <a:lnTo>
                        <a:pt x="857" y="133"/>
                      </a:lnTo>
                      <a:lnTo>
                        <a:pt x="858" y="133"/>
                      </a:lnTo>
                      <a:lnTo>
                        <a:pt x="859" y="133"/>
                      </a:lnTo>
                      <a:lnTo>
                        <a:pt x="860" y="135"/>
                      </a:lnTo>
                      <a:lnTo>
                        <a:pt x="861" y="134"/>
                      </a:lnTo>
                      <a:lnTo>
                        <a:pt x="862" y="134"/>
                      </a:lnTo>
                      <a:lnTo>
                        <a:pt x="861" y="135"/>
                      </a:lnTo>
                      <a:lnTo>
                        <a:pt x="862" y="136"/>
                      </a:lnTo>
                      <a:lnTo>
                        <a:pt x="864" y="136"/>
                      </a:lnTo>
                      <a:lnTo>
                        <a:pt x="864" y="137"/>
                      </a:lnTo>
                      <a:lnTo>
                        <a:pt x="865" y="138"/>
                      </a:lnTo>
                      <a:lnTo>
                        <a:pt x="864" y="139"/>
                      </a:lnTo>
                      <a:lnTo>
                        <a:pt x="865" y="140"/>
                      </a:lnTo>
                      <a:lnTo>
                        <a:pt x="866" y="141"/>
                      </a:lnTo>
                      <a:lnTo>
                        <a:pt x="867" y="142"/>
                      </a:lnTo>
                      <a:lnTo>
                        <a:pt x="867" y="143"/>
                      </a:lnTo>
                      <a:lnTo>
                        <a:pt x="867" y="144"/>
                      </a:lnTo>
                      <a:lnTo>
                        <a:pt x="867" y="145"/>
                      </a:lnTo>
                      <a:lnTo>
                        <a:pt x="868" y="145"/>
                      </a:lnTo>
                      <a:lnTo>
                        <a:pt x="869" y="145"/>
                      </a:lnTo>
                      <a:lnTo>
                        <a:pt x="868" y="147"/>
                      </a:lnTo>
                      <a:lnTo>
                        <a:pt x="868" y="149"/>
                      </a:lnTo>
                      <a:lnTo>
                        <a:pt x="868" y="150"/>
                      </a:lnTo>
                      <a:lnTo>
                        <a:pt x="867" y="150"/>
                      </a:lnTo>
                      <a:lnTo>
                        <a:pt x="866" y="150"/>
                      </a:lnTo>
                      <a:lnTo>
                        <a:pt x="865" y="151"/>
                      </a:lnTo>
                      <a:lnTo>
                        <a:pt x="866" y="151"/>
                      </a:lnTo>
                      <a:lnTo>
                        <a:pt x="865" y="154"/>
                      </a:lnTo>
                      <a:lnTo>
                        <a:pt x="864" y="154"/>
                      </a:lnTo>
                      <a:lnTo>
                        <a:pt x="864" y="155"/>
                      </a:lnTo>
                      <a:lnTo>
                        <a:pt x="864" y="156"/>
                      </a:lnTo>
                      <a:lnTo>
                        <a:pt x="863" y="157"/>
                      </a:lnTo>
                      <a:lnTo>
                        <a:pt x="862" y="157"/>
                      </a:lnTo>
                      <a:lnTo>
                        <a:pt x="861" y="157"/>
                      </a:lnTo>
                      <a:lnTo>
                        <a:pt x="860" y="158"/>
                      </a:lnTo>
                      <a:lnTo>
                        <a:pt x="860" y="159"/>
                      </a:lnTo>
                      <a:lnTo>
                        <a:pt x="860" y="160"/>
                      </a:lnTo>
                      <a:lnTo>
                        <a:pt x="859" y="161"/>
                      </a:lnTo>
                      <a:lnTo>
                        <a:pt x="858" y="162"/>
                      </a:lnTo>
                      <a:lnTo>
                        <a:pt x="859" y="163"/>
                      </a:lnTo>
                      <a:lnTo>
                        <a:pt x="860" y="163"/>
                      </a:lnTo>
                      <a:lnTo>
                        <a:pt x="861" y="165"/>
                      </a:lnTo>
                      <a:lnTo>
                        <a:pt x="861" y="166"/>
                      </a:lnTo>
                      <a:lnTo>
                        <a:pt x="861" y="167"/>
                      </a:lnTo>
                      <a:lnTo>
                        <a:pt x="862" y="168"/>
                      </a:lnTo>
                      <a:lnTo>
                        <a:pt x="863" y="169"/>
                      </a:lnTo>
                      <a:lnTo>
                        <a:pt x="864" y="170"/>
                      </a:lnTo>
                      <a:lnTo>
                        <a:pt x="865" y="169"/>
                      </a:lnTo>
                      <a:lnTo>
                        <a:pt x="865" y="168"/>
                      </a:lnTo>
                      <a:lnTo>
                        <a:pt x="866" y="168"/>
                      </a:lnTo>
                      <a:lnTo>
                        <a:pt x="867" y="168"/>
                      </a:lnTo>
                      <a:lnTo>
                        <a:pt x="868" y="167"/>
                      </a:lnTo>
                      <a:lnTo>
                        <a:pt x="869" y="167"/>
                      </a:lnTo>
                      <a:lnTo>
                        <a:pt x="870" y="167"/>
                      </a:lnTo>
                      <a:lnTo>
                        <a:pt x="870" y="166"/>
                      </a:lnTo>
                      <a:lnTo>
                        <a:pt x="871" y="166"/>
                      </a:lnTo>
                      <a:lnTo>
                        <a:pt x="873" y="166"/>
                      </a:lnTo>
                      <a:lnTo>
                        <a:pt x="874" y="165"/>
                      </a:lnTo>
                      <a:lnTo>
                        <a:pt x="875" y="164"/>
                      </a:lnTo>
                      <a:lnTo>
                        <a:pt x="876" y="164"/>
                      </a:lnTo>
                      <a:lnTo>
                        <a:pt x="876" y="163"/>
                      </a:lnTo>
                      <a:lnTo>
                        <a:pt x="877" y="161"/>
                      </a:lnTo>
                      <a:lnTo>
                        <a:pt x="878" y="160"/>
                      </a:lnTo>
                      <a:lnTo>
                        <a:pt x="877" y="159"/>
                      </a:lnTo>
                      <a:lnTo>
                        <a:pt x="878" y="158"/>
                      </a:lnTo>
                      <a:lnTo>
                        <a:pt x="879" y="159"/>
                      </a:lnTo>
                      <a:lnTo>
                        <a:pt x="880" y="158"/>
                      </a:lnTo>
                      <a:lnTo>
                        <a:pt x="879" y="157"/>
                      </a:lnTo>
                      <a:lnTo>
                        <a:pt x="880" y="156"/>
                      </a:lnTo>
                      <a:lnTo>
                        <a:pt x="879" y="156"/>
                      </a:lnTo>
                      <a:lnTo>
                        <a:pt x="879" y="155"/>
                      </a:lnTo>
                      <a:lnTo>
                        <a:pt x="879" y="154"/>
                      </a:lnTo>
                      <a:lnTo>
                        <a:pt x="878" y="153"/>
                      </a:lnTo>
                      <a:lnTo>
                        <a:pt x="878" y="152"/>
                      </a:lnTo>
                      <a:lnTo>
                        <a:pt x="879" y="152"/>
                      </a:lnTo>
                      <a:lnTo>
                        <a:pt x="879" y="151"/>
                      </a:lnTo>
                      <a:lnTo>
                        <a:pt x="880" y="149"/>
                      </a:lnTo>
                      <a:lnTo>
                        <a:pt x="881" y="149"/>
                      </a:lnTo>
                      <a:lnTo>
                        <a:pt x="881" y="148"/>
                      </a:lnTo>
                      <a:lnTo>
                        <a:pt x="882" y="147"/>
                      </a:lnTo>
                      <a:lnTo>
                        <a:pt x="883" y="147"/>
                      </a:lnTo>
                      <a:lnTo>
                        <a:pt x="884" y="146"/>
                      </a:lnTo>
                      <a:lnTo>
                        <a:pt x="884" y="145"/>
                      </a:lnTo>
                      <a:lnTo>
                        <a:pt x="885" y="144"/>
                      </a:lnTo>
                      <a:lnTo>
                        <a:pt x="885" y="143"/>
                      </a:lnTo>
                      <a:lnTo>
                        <a:pt x="886" y="142"/>
                      </a:lnTo>
                      <a:lnTo>
                        <a:pt x="887" y="140"/>
                      </a:lnTo>
                      <a:lnTo>
                        <a:pt x="889" y="139"/>
                      </a:lnTo>
                      <a:lnTo>
                        <a:pt x="892" y="139"/>
                      </a:lnTo>
                      <a:lnTo>
                        <a:pt x="893" y="138"/>
                      </a:lnTo>
                      <a:lnTo>
                        <a:pt x="894" y="140"/>
                      </a:lnTo>
                      <a:lnTo>
                        <a:pt x="893" y="140"/>
                      </a:lnTo>
                      <a:lnTo>
                        <a:pt x="894" y="141"/>
                      </a:lnTo>
                      <a:lnTo>
                        <a:pt x="894" y="140"/>
                      </a:lnTo>
                      <a:lnTo>
                        <a:pt x="895" y="141"/>
                      </a:lnTo>
                      <a:lnTo>
                        <a:pt x="896" y="141"/>
                      </a:lnTo>
                      <a:lnTo>
                        <a:pt x="897" y="140"/>
                      </a:lnTo>
                      <a:lnTo>
                        <a:pt x="898" y="140"/>
                      </a:lnTo>
                      <a:lnTo>
                        <a:pt x="900" y="140"/>
                      </a:lnTo>
                      <a:lnTo>
                        <a:pt x="900" y="141"/>
                      </a:lnTo>
                      <a:lnTo>
                        <a:pt x="900" y="142"/>
                      </a:lnTo>
                      <a:lnTo>
                        <a:pt x="901" y="142"/>
                      </a:lnTo>
                      <a:lnTo>
                        <a:pt x="902" y="141"/>
                      </a:lnTo>
                      <a:lnTo>
                        <a:pt x="903" y="139"/>
                      </a:lnTo>
                      <a:lnTo>
                        <a:pt x="904" y="139"/>
                      </a:lnTo>
                      <a:lnTo>
                        <a:pt x="904" y="137"/>
                      </a:lnTo>
                      <a:lnTo>
                        <a:pt x="904" y="135"/>
                      </a:lnTo>
                      <a:lnTo>
                        <a:pt x="905" y="135"/>
                      </a:lnTo>
                      <a:lnTo>
                        <a:pt x="905" y="134"/>
                      </a:lnTo>
                      <a:lnTo>
                        <a:pt x="906" y="132"/>
                      </a:lnTo>
                      <a:lnTo>
                        <a:pt x="906" y="131"/>
                      </a:lnTo>
                      <a:lnTo>
                        <a:pt x="905" y="131"/>
                      </a:lnTo>
                      <a:lnTo>
                        <a:pt x="904" y="131"/>
                      </a:lnTo>
                      <a:lnTo>
                        <a:pt x="904" y="130"/>
                      </a:lnTo>
                      <a:lnTo>
                        <a:pt x="905" y="129"/>
                      </a:lnTo>
                      <a:lnTo>
                        <a:pt x="905" y="128"/>
                      </a:lnTo>
                      <a:lnTo>
                        <a:pt x="905" y="127"/>
                      </a:lnTo>
                      <a:lnTo>
                        <a:pt x="905" y="124"/>
                      </a:lnTo>
                      <a:lnTo>
                        <a:pt x="905" y="123"/>
                      </a:lnTo>
                      <a:lnTo>
                        <a:pt x="906" y="122"/>
                      </a:lnTo>
                      <a:lnTo>
                        <a:pt x="906" y="121"/>
                      </a:lnTo>
                      <a:lnTo>
                        <a:pt x="906" y="120"/>
                      </a:lnTo>
                      <a:lnTo>
                        <a:pt x="905" y="119"/>
                      </a:lnTo>
                      <a:lnTo>
                        <a:pt x="907" y="119"/>
                      </a:lnTo>
                      <a:lnTo>
                        <a:pt x="908" y="119"/>
                      </a:lnTo>
                      <a:lnTo>
                        <a:pt x="909" y="118"/>
                      </a:lnTo>
                      <a:lnTo>
                        <a:pt x="909" y="117"/>
                      </a:lnTo>
                      <a:lnTo>
                        <a:pt x="910" y="116"/>
                      </a:lnTo>
                      <a:lnTo>
                        <a:pt x="911" y="116"/>
                      </a:lnTo>
                      <a:lnTo>
                        <a:pt x="912" y="117"/>
                      </a:lnTo>
                      <a:lnTo>
                        <a:pt x="914" y="117"/>
                      </a:lnTo>
                      <a:lnTo>
                        <a:pt x="914" y="116"/>
                      </a:lnTo>
                      <a:lnTo>
                        <a:pt x="915" y="118"/>
                      </a:lnTo>
                      <a:lnTo>
                        <a:pt x="915" y="119"/>
                      </a:lnTo>
                      <a:lnTo>
                        <a:pt x="915" y="120"/>
                      </a:lnTo>
                      <a:lnTo>
                        <a:pt x="916" y="120"/>
                      </a:lnTo>
                      <a:lnTo>
                        <a:pt x="917" y="120"/>
                      </a:lnTo>
                      <a:lnTo>
                        <a:pt x="920" y="120"/>
                      </a:lnTo>
                      <a:lnTo>
                        <a:pt x="920" y="119"/>
                      </a:lnTo>
                      <a:lnTo>
                        <a:pt x="921" y="119"/>
                      </a:lnTo>
                      <a:lnTo>
                        <a:pt x="923" y="116"/>
                      </a:lnTo>
                      <a:lnTo>
                        <a:pt x="925" y="114"/>
                      </a:lnTo>
                      <a:lnTo>
                        <a:pt x="926" y="112"/>
                      </a:lnTo>
                      <a:lnTo>
                        <a:pt x="926" y="111"/>
                      </a:lnTo>
                      <a:lnTo>
                        <a:pt x="925" y="109"/>
                      </a:lnTo>
                      <a:lnTo>
                        <a:pt x="926" y="108"/>
                      </a:lnTo>
                      <a:lnTo>
                        <a:pt x="927" y="108"/>
                      </a:lnTo>
                      <a:lnTo>
                        <a:pt x="928" y="108"/>
                      </a:lnTo>
                      <a:lnTo>
                        <a:pt x="928" y="109"/>
                      </a:lnTo>
                      <a:lnTo>
                        <a:pt x="929" y="110"/>
                      </a:lnTo>
                      <a:lnTo>
                        <a:pt x="930" y="109"/>
                      </a:lnTo>
                      <a:lnTo>
                        <a:pt x="931" y="109"/>
                      </a:lnTo>
                      <a:lnTo>
                        <a:pt x="931" y="108"/>
                      </a:lnTo>
                      <a:lnTo>
                        <a:pt x="931" y="107"/>
                      </a:lnTo>
                      <a:lnTo>
                        <a:pt x="932" y="107"/>
                      </a:lnTo>
                      <a:lnTo>
                        <a:pt x="932" y="106"/>
                      </a:lnTo>
                      <a:lnTo>
                        <a:pt x="933" y="105"/>
                      </a:lnTo>
                      <a:lnTo>
                        <a:pt x="934" y="106"/>
                      </a:lnTo>
                      <a:lnTo>
                        <a:pt x="934" y="107"/>
                      </a:lnTo>
                      <a:lnTo>
                        <a:pt x="934" y="108"/>
                      </a:lnTo>
                      <a:lnTo>
                        <a:pt x="935" y="108"/>
                      </a:lnTo>
                      <a:lnTo>
                        <a:pt x="936" y="107"/>
                      </a:lnTo>
                      <a:lnTo>
                        <a:pt x="938" y="104"/>
                      </a:lnTo>
                      <a:lnTo>
                        <a:pt x="937" y="104"/>
                      </a:lnTo>
                      <a:lnTo>
                        <a:pt x="938" y="103"/>
                      </a:lnTo>
                      <a:lnTo>
                        <a:pt x="939" y="102"/>
                      </a:lnTo>
                      <a:lnTo>
                        <a:pt x="940" y="102"/>
                      </a:lnTo>
                      <a:lnTo>
                        <a:pt x="941" y="101"/>
                      </a:lnTo>
                      <a:lnTo>
                        <a:pt x="941" y="100"/>
                      </a:lnTo>
                      <a:lnTo>
                        <a:pt x="942" y="99"/>
                      </a:lnTo>
                      <a:lnTo>
                        <a:pt x="943" y="99"/>
                      </a:lnTo>
                      <a:lnTo>
                        <a:pt x="945" y="102"/>
                      </a:lnTo>
                      <a:lnTo>
                        <a:pt x="944" y="102"/>
                      </a:lnTo>
                      <a:lnTo>
                        <a:pt x="944" y="104"/>
                      </a:lnTo>
                      <a:lnTo>
                        <a:pt x="946" y="105"/>
                      </a:lnTo>
                      <a:lnTo>
                        <a:pt x="946" y="106"/>
                      </a:lnTo>
                      <a:lnTo>
                        <a:pt x="947" y="107"/>
                      </a:lnTo>
                      <a:lnTo>
                        <a:pt x="948" y="108"/>
                      </a:lnTo>
                      <a:lnTo>
                        <a:pt x="949" y="108"/>
                      </a:lnTo>
                      <a:lnTo>
                        <a:pt x="950" y="107"/>
                      </a:lnTo>
                      <a:lnTo>
                        <a:pt x="951" y="107"/>
                      </a:lnTo>
                      <a:lnTo>
                        <a:pt x="952" y="106"/>
                      </a:lnTo>
                      <a:lnTo>
                        <a:pt x="953" y="105"/>
                      </a:lnTo>
                      <a:lnTo>
                        <a:pt x="953" y="103"/>
                      </a:lnTo>
                      <a:lnTo>
                        <a:pt x="954" y="102"/>
                      </a:lnTo>
                      <a:lnTo>
                        <a:pt x="954" y="101"/>
                      </a:lnTo>
                      <a:lnTo>
                        <a:pt x="956" y="102"/>
                      </a:lnTo>
                      <a:lnTo>
                        <a:pt x="957" y="101"/>
                      </a:lnTo>
                      <a:lnTo>
                        <a:pt x="958" y="101"/>
                      </a:lnTo>
                      <a:lnTo>
                        <a:pt x="959" y="101"/>
                      </a:lnTo>
                      <a:lnTo>
                        <a:pt x="959" y="100"/>
                      </a:lnTo>
                      <a:lnTo>
                        <a:pt x="960" y="99"/>
                      </a:lnTo>
                      <a:lnTo>
                        <a:pt x="961" y="98"/>
                      </a:lnTo>
                      <a:lnTo>
                        <a:pt x="962" y="97"/>
                      </a:lnTo>
                      <a:lnTo>
                        <a:pt x="964" y="96"/>
                      </a:lnTo>
                      <a:lnTo>
                        <a:pt x="965" y="96"/>
                      </a:lnTo>
                      <a:lnTo>
                        <a:pt x="966" y="96"/>
                      </a:lnTo>
                      <a:lnTo>
                        <a:pt x="967" y="95"/>
                      </a:lnTo>
                      <a:lnTo>
                        <a:pt x="968" y="94"/>
                      </a:lnTo>
                      <a:lnTo>
                        <a:pt x="967" y="94"/>
                      </a:lnTo>
                      <a:lnTo>
                        <a:pt x="967" y="93"/>
                      </a:lnTo>
                      <a:lnTo>
                        <a:pt x="967" y="92"/>
                      </a:lnTo>
                      <a:lnTo>
                        <a:pt x="968" y="91"/>
                      </a:lnTo>
                      <a:lnTo>
                        <a:pt x="968" y="90"/>
                      </a:lnTo>
                      <a:lnTo>
                        <a:pt x="969" y="89"/>
                      </a:lnTo>
                      <a:lnTo>
                        <a:pt x="969" y="88"/>
                      </a:lnTo>
                      <a:lnTo>
                        <a:pt x="970" y="87"/>
                      </a:lnTo>
                      <a:lnTo>
                        <a:pt x="972" y="87"/>
                      </a:lnTo>
                      <a:lnTo>
                        <a:pt x="973" y="87"/>
                      </a:lnTo>
                      <a:lnTo>
                        <a:pt x="973" y="86"/>
                      </a:lnTo>
                      <a:lnTo>
                        <a:pt x="973" y="85"/>
                      </a:lnTo>
                      <a:lnTo>
                        <a:pt x="974" y="85"/>
                      </a:lnTo>
                      <a:lnTo>
                        <a:pt x="976" y="85"/>
                      </a:lnTo>
                      <a:lnTo>
                        <a:pt x="977" y="84"/>
                      </a:lnTo>
                      <a:lnTo>
                        <a:pt x="978" y="83"/>
                      </a:lnTo>
                      <a:lnTo>
                        <a:pt x="978" y="82"/>
                      </a:lnTo>
                      <a:lnTo>
                        <a:pt x="981" y="81"/>
                      </a:lnTo>
                      <a:lnTo>
                        <a:pt x="982" y="81"/>
                      </a:lnTo>
                      <a:lnTo>
                        <a:pt x="983" y="81"/>
                      </a:lnTo>
                      <a:lnTo>
                        <a:pt x="984" y="80"/>
                      </a:lnTo>
                      <a:lnTo>
                        <a:pt x="984" y="79"/>
                      </a:lnTo>
                      <a:lnTo>
                        <a:pt x="985" y="79"/>
                      </a:lnTo>
                      <a:lnTo>
                        <a:pt x="986" y="78"/>
                      </a:lnTo>
                      <a:lnTo>
                        <a:pt x="986" y="77"/>
                      </a:lnTo>
                      <a:lnTo>
                        <a:pt x="987" y="76"/>
                      </a:lnTo>
                      <a:lnTo>
                        <a:pt x="988" y="76"/>
                      </a:lnTo>
                      <a:lnTo>
                        <a:pt x="989" y="76"/>
                      </a:lnTo>
                      <a:lnTo>
                        <a:pt x="990" y="76"/>
                      </a:lnTo>
                      <a:lnTo>
                        <a:pt x="991" y="76"/>
                      </a:lnTo>
                      <a:lnTo>
                        <a:pt x="992" y="77"/>
                      </a:lnTo>
                      <a:lnTo>
                        <a:pt x="992" y="78"/>
                      </a:lnTo>
                      <a:lnTo>
                        <a:pt x="992" y="79"/>
                      </a:lnTo>
                      <a:lnTo>
                        <a:pt x="991" y="80"/>
                      </a:lnTo>
                      <a:lnTo>
                        <a:pt x="990" y="81"/>
                      </a:lnTo>
                      <a:lnTo>
                        <a:pt x="989" y="82"/>
                      </a:lnTo>
                      <a:lnTo>
                        <a:pt x="989" y="83"/>
                      </a:lnTo>
                      <a:lnTo>
                        <a:pt x="989" y="84"/>
                      </a:lnTo>
                      <a:lnTo>
                        <a:pt x="988" y="84"/>
                      </a:lnTo>
                      <a:lnTo>
                        <a:pt x="988" y="85"/>
                      </a:lnTo>
                      <a:lnTo>
                        <a:pt x="988" y="86"/>
                      </a:lnTo>
                      <a:lnTo>
                        <a:pt x="987" y="86"/>
                      </a:lnTo>
                      <a:lnTo>
                        <a:pt x="987" y="87"/>
                      </a:lnTo>
                      <a:lnTo>
                        <a:pt x="987" y="88"/>
                      </a:lnTo>
                      <a:lnTo>
                        <a:pt x="987" y="89"/>
                      </a:lnTo>
                      <a:lnTo>
                        <a:pt x="987" y="90"/>
                      </a:lnTo>
                      <a:lnTo>
                        <a:pt x="988" y="90"/>
                      </a:lnTo>
                      <a:lnTo>
                        <a:pt x="989" y="90"/>
                      </a:lnTo>
                      <a:lnTo>
                        <a:pt x="991" y="90"/>
                      </a:lnTo>
                      <a:lnTo>
                        <a:pt x="991" y="91"/>
                      </a:lnTo>
                      <a:lnTo>
                        <a:pt x="993" y="92"/>
                      </a:lnTo>
                      <a:lnTo>
                        <a:pt x="994" y="93"/>
                      </a:lnTo>
                      <a:lnTo>
                        <a:pt x="994" y="92"/>
                      </a:lnTo>
                      <a:lnTo>
                        <a:pt x="993" y="91"/>
                      </a:lnTo>
                      <a:lnTo>
                        <a:pt x="994" y="90"/>
                      </a:lnTo>
                      <a:lnTo>
                        <a:pt x="994" y="89"/>
                      </a:lnTo>
                      <a:lnTo>
                        <a:pt x="995" y="89"/>
                      </a:lnTo>
                      <a:lnTo>
                        <a:pt x="995" y="88"/>
                      </a:lnTo>
                      <a:lnTo>
                        <a:pt x="994" y="87"/>
                      </a:lnTo>
                      <a:lnTo>
                        <a:pt x="995" y="85"/>
                      </a:lnTo>
                      <a:lnTo>
                        <a:pt x="996" y="85"/>
                      </a:lnTo>
                      <a:lnTo>
                        <a:pt x="996" y="84"/>
                      </a:lnTo>
                      <a:lnTo>
                        <a:pt x="996" y="83"/>
                      </a:lnTo>
                      <a:lnTo>
                        <a:pt x="997" y="83"/>
                      </a:lnTo>
                      <a:lnTo>
                        <a:pt x="997" y="82"/>
                      </a:lnTo>
                      <a:lnTo>
                        <a:pt x="999" y="81"/>
                      </a:lnTo>
                      <a:lnTo>
                        <a:pt x="1000" y="80"/>
                      </a:lnTo>
                      <a:lnTo>
                        <a:pt x="1001" y="80"/>
                      </a:lnTo>
                      <a:lnTo>
                        <a:pt x="1001" y="79"/>
                      </a:lnTo>
                      <a:lnTo>
                        <a:pt x="1002" y="78"/>
                      </a:lnTo>
                      <a:lnTo>
                        <a:pt x="1003" y="77"/>
                      </a:lnTo>
                      <a:lnTo>
                        <a:pt x="1004" y="77"/>
                      </a:lnTo>
                      <a:lnTo>
                        <a:pt x="1006" y="77"/>
                      </a:lnTo>
                      <a:lnTo>
                        <a:pt x="1007" y="77"/>
                      </a:lnTo>
                      <a:lnTo>
                        <a:pt x="1008" y="76"/>
                      </a:lnTo>
                      <a:lnTo>
                        <a:pt x="1009" y="76"/>
                      </a:lnTo>
                      <a:lnTo>
                        <a:pt x="1009" y="75"/>
                      </a:lnTo>
                      <a:lnTo>
                        <a:pt x="1009" y="74"/>
                      </a:lnTo>
                      <a:lnTo>
                        <a:pt x="1010" y="73"/>
                      </a:lnTo>
                      <a:lnTo>
                        <a:pt x="1010" y="72"/>
                      </a:lnTo>
                      <a:lnTo>
                        <a:pt x="1011" y="72"/>
                      </a:lnTo>
                      <a:lnTo>
                        <a:pt x="1011" y="71"/>
                      </a:lnTo>
                      <a:lnTo>
                        <a:pt x="1012" y="70"/>
                      </a:lnTo>
                      <a:lnTo>
                        <a:pt x="1013" y="70"/>
                      </a:lnTo>
                      <a:lnTo>
                        <a:pt x="1014" y="70"/>
                      </a:lnTo>
                      <a:lnTo>
                        <a:pt x="1015" y="70"/>
                      </a:lnTo>
                      <a:lnTo>
                        <a:pt x="1016" y="70"/>
                      </a:lnTo>
                      <a:lnTo>
                        <a:pt x="1017" y="69"/>
                      </a:lnTo>
                      <a:lnTo>
                        <a:pt x="1018" y="69"/>
                      </a:lnTo>
                      <a:lnTo>
                        <a:pt x="1018" y="68"/>
                      </a:lnTo>
                      <a:lnTo>
                        <a:pt x="1018" y="67"/>
                      </a:lnTo>
                      <a:lnTo>
                        <a:pt x="1020" y="66"/>
                      </a:lnTo>
                      <a:lnTo>
                        <a:pt x="1020" y="63"/>
                      </a:lnTo>
                      <a:lnTo>
                        <a:pt x="1022" y="62"/>
                      </a:lnTo>
                      <a:lnTo>
                        <a:pt x="1023" y="60"/>
                      </a:lnTo>
                      <a:lnTo>
                        <a:pt x="1023" y="59"/>
                      </a:lnTo>
                      <a:lnTo>
                        <a:pt x="1023" y="58"/>
                      </a:lnTo>
                      <a:lnTo>
                        <a:pt x="1023" y="57"/>
                      </a:lnTo>
                      <a:lnTo>
                        <a:pt x="1023" y="56"/>
                      </a:lnTo>
                      <a:lnTo>
                        <a:pt x="1022" y="55"/>
                      </a:lnTo>
                      <a:lnTo>
                        <a:pt x="1023" y="54"/>
                      </a:lnTo>
                      <a:lnTo>
                        <a:pt x="1023" y="53"/>
                      </a:lnTo>
                      <a:lnTo>
                        <a:pt x="1022" y="52"/>
                      </a:lnTo>
                      <a:lnTo>
                        <a:pt x="1021" y="51"/>
                      </a:lnTo>
                      <a:lnTo>
                        <a:pt x="1022" y="50"/>
                      </a:lnTo>
                      <a:lnTo>
                        <a:pt x="1023" y="48"/>
                      </a:lnTo>
                      <a:lnTo>
                        <a:pt x="1023" y="47"/>
                      </a:lnTo>
                      <a:lnTo>
                        <a:pt x="1023" y="46"/>
                      </a:lnTo>
                      <a:lnTo>
                        <a:pt x="1024" y="45"/>
                      </a:lnTo>
                      <a:lnTo>
                        <a:pt x="1023" y="44"/>
                      </a:lnTo>
                      <a:lnTo>
                        <a:pt x="1024" y="44"/>
                      </a:lnTo>
                      <a:lnTo>
                        <a:pt x="1024" y="43"/>
                      </a:lnTo>
                      <a:lnTo>
                        <a:pt x="1024" y="42"/>
                      </a:lnTo>
                      <a:lnTo>
                        <a:pt x="1023" y="42"/>
                      </a:lnTo>
                      <a:lnTo>
                        <a:pt x="1022" y="41"/>
                      </a:lnTo>
                      <a:lnTo>
                        <a:pt x="1022" y="40"/>
                      </a:lnTo>
                      <a:lnTo>
                        <a:pt x="1023" y="38"/>
                      </a:lnTo>
                      <a:lnTo>
                        <a:pt x="1023" y="36"/>
                      </a:lnTo>
                      <a:lnTo>
                        <a:pt x="1023" y="35"/>
                      </a:lnTo>
                      <a:lnTo>
                        <a:pt x="1023" y="34"/>
                      </a:lnTo>
                      <a:lnTo>
                        <a:pt x="1023" y="33"/>
                      </a:lnTo>
                      <a:lnTo>
                        <a:pt x="1024" y="33"/>
                      </a:lnTo>
                      <a:lnTo>
                        <a:pt x="1025" y="33"/>
                      </a:lnTo>
                      <a:lnTo>
                        <a:pt x="1025" y="32"/>
                      </a:lnTo>
                      <a:lnTo>
                        <a:pt x="1026" y="32"/>
                      </a:lnTo>
                      <a:lnTo>
                        <a:pt x="1028" y="31"/>
                      </a:lnTo>
                      <a:lnTo>
                        <a:pt x="1028" y="30"/>
                      </a:lnTo>
                      <a:lnTo>
                        <a:pt x="1029" y="30"/>
                      </a:lnTo>
                      <a:lnTo>
                        <a:pt x="1030" y="28"/>
                      </a:lnTo>
                      <a:lnTo>
                        <a:pt x="1031" y="28"/>
                      </a:lnTo>
                      <a:lnTo>
                        <a:pt x="1032" y="27"/>
                      </a:lnTo>
                      <a:lnTo>
                        <a:pt x="1033" y="27"/>
                      </a:lnTo>
                      <a:lnTo>
                        <a:pt x="1034" y="27"/>
                      </a:lnTo>
                      <a:lnTo>
                        <a:pt x="1035" y="27"/>
                      </a:lnTo>
                      <a:lnTo>
                        <a:pt x="1036" y="27"/>
                      </a:lnTo>
                      <a:lnTo>
                        <a:pt x="1037" y="27"/>
                      </a:lnTo>
                      <a:lnTo>
                        <a:pt x="1038" y="27"/>
                      </a:lnTo>
                      <a:lnTo>
                        <a:pt x="1039" y="27"/>
                      </a:lnTo>
                      <a:lnTo>
                        <a:pt x="1040" y="27"/>
                      </a:lnTo>
                      <a:lnTo>
                        <a:pt x="1041" y="26"/>
                      </a:lnTo>
                      <a:lnTo>
                        <a:pt x="1041" y="27"/>
                      </a:lnTo>
                      <a:lnTo>
                        <a:pt x="1042" y="27"/>
                      </a:lnTo>
                      <a:lnTo>
                        <a:pt x="1043" y="28"/>
                      </a:lnTo>
                      <a:lnTo>
                        <a:pt x="1044" y="28"/>
                      </a:lnTo>
                      <a:lnTo>
                        <a:pt x="1045" y="28"/>
                      </a:lnTo>
                      <a:lnTo>
                        <a:pt x="1046" y="28"/>
                      </a:lnTo>
                      <a:lnTo>
                        <a:pt x="1046" y="29"/>
                      </a:lnTo>
                      <a:lnTo>
                        <a:pt x="1047" y="29"/>
                      </a:lnTo>
                      <a:lnTo>
                        <a:pt x="1048" y="29"/>
                      </a:lnTo>
                      <a:lnTo>
                        <a:pt x="1049" y="27"/>
                      </a:lnTo>
                      <a:lnTo>
                        <a:pt x="1049" y="26"/>
                      </a:lnTo>
                      <a:lnTo>
                        <a:pt x="1050" y="26"/>
                      </a:lnTo>
                      <a:lnTo>
                        <a:pt x="1051" y="27"/>
                      </a:lnTo>
                      <a:lnTo>
                        <a:pt x="1052" y="27"/>
                      </a:lnTo>
                      <a:lnTo>
                        <a:pt x="1053" y="27"/>
                      </a:lnTo>
                      <a:lnTo>
                        <a:pt x="1054" y="27"/>
                      </a:lnTo>
                      <a:lnTo>
                        <a:pt x="1054" y="26"/>
                      </a:lnTo>
                      <a:lnTo>
                        <a:pt x="1055" y="25"/>
                      </a:lnTo>
                      <a:lnTo>
                        <a:pt x="1056" y="25"/>
                      </a:lnTo>
                      <a:lnTo>
                        <a:pt x="1056" y="26"/>
                      </a:lnTo>
                      <a:lnTo>
                        <a:pt x="1058" y="25"/>
                      </a:lnTo>
                      <a:lnTo>
                        <a:pt x="1058" y="24"/>
                      </a:lnTo>
                      <a:lnTo>
                        <a:pt x="1059" y="23"/>
                      </a:lnTo>
                      <a:lnTo>
                        <a:pt x="1060" y="22"/>
                      </a:lnTo>
                      <a:lnTo>
                        <a:pt x="1062" y="20"/>
                      </a:lnTo>
                      <a:lnTo>
                        <a:pt x="1063" y="21"/>
                      </a:lnTo>
                      <a:lnTo>
                        <a:pt x="1063" y="22"/>
                      </a:lnTo>
                      <a:lnTo>
                        <a:pt x="1063" y="23"/>
                      </a:lnTo>
                      <a:lnTo>
                        <a:pt x="1065" y="23"/>
                      </a:lnTo>
                      <a:lnTo>
                        <a:pt x="1066" y="23"/>
                      </a:lnTo>
                      <a:lnTo>
                        <a:pt x="1066" y="22"/>
                      </a:lnTo>
                      <a:lnTo>
                        <a:pt x="1066" y="19"/>
                      </a:lnTo>
                      <a:lnTo>
                        <a:pt x="1066" y="18"/>
                      </a:lnTo>
                      <a:lnTo>
                        <a:pt x="1067" y="18"/>
                      </a:lnTo>
                      <a:lnTo>
                        <a:pt x="1068" y="18"/>
                      </a:lnTo>
                      <a:lnTo>
                        <a:pt x="1069" y="18"/>
                      </a:lnTo>
                      <a:lnTo>
                        <a:pt x="1069" y="17"/>
                      </a:lnTo>
                      <a:lnTo>
                        <a:pt x="1070" y="16"/>
                      </a:lnTo>
                      <a:lnTo>
                        <a:pt x="1071" y="15"/>
                      </a:lnTo>
                      <a:lnTo>
                        <a:pt x="1071" y="14"/>
                      </a:lnTo>
                      <a:lnTo>
                        <a:pt x="1072" y="14"/>
                      </a:lnTo>
                      <a:lnTo>
                        <a:pt x="1073" y="13"/>
                      </a:lnTo>
                      <a:lnTo>
                        <a:pt x="1074" y="13"/>
                      </a:lnTo>
                      <a:lnTo>
                        <a:pt x="1075" y="13"/>
                      </a:lnTo>
                      <a:lnTo>
                        <a:pt x="1076" y="12"/>
                      </a:lnTo>
                      <a:lnTo>
                        <a:pt x="1077" y="11"/>
                      </a:lnTo>
                      <a:lnTo>
                        <a:pt x="1079" y="12"/>
                      </a:lnTo>
                      <a:lnTo>
                        <a:pt x="1080" y="11"/>
                      </a:lnTo>
                      <a:lnTo>
                        <a:pt x="1081" y="12"/>
                      </a:lnTo>
                      <a:lnTo>
                        <a:pt x="1082" y="12"/>
                      </a:lnTo>
                      <a:lnTo>
                        <a:pt x="1083" y="13"/>
                      </a:lnTo>
                      <a:lnTo>
                        <a:pt x="1084" y="13"/>
                      </a:lnTo>
                      <a:lnTo>
                        <a:pt x="1085" y="13"/>
                      </a:lnTo>
                      <a:lnTo>
                        <a:pt x="1085" y="12"/>
                      </a:lnTo>
                      <a:lnTo>
                        <a:pt x="1087" y="12"/>
                      </a:lnTo>
                      <a:lnTo>
                        <a:pt x="1087" y="11"/>
                      </a:lnTo>
                      <a:lnTo>
                        <a:pt x="1087" y="10"/>
                      </a:lnTo>
                      <a:lnTo>
                        <a:pt x="1088" y="11"/>
                      </a:lnTo>
                      <a:lnTo>
                        <a:pt x="1089" y="12"/>
                      </a:lnTo>
                      <a:lnTo>
                        <a:pt x="1090" y="12"/>
                      </a:lnTo>
                      <a:lnTo>
                        <a:pt x="1091" y="12"/>
                      </a:lnTo>
                      <a:lnTo>
                        <a:pt x="1092" y="11"/>
                      </a:lnTo>
                      <a:lnTo>
                        <a:pt x="1093" y="11"/>
                      </a:lnTo>
                      <a:lnTo>
                        <a:pt x="1094" y="10"/>
                      </a:lnTo>
                      <a:lnTo>
                        <a:pt x="1095" y="9"/>
                      </a:lnTo>
                      <a:lnTo>
                        <a:pt x="1095" y="8"/>
                      </a:lnTo>
                      <a:lnTo>
                        <a:pt x="1096" y="7"/>
                      </a:lnTo>
                      <a:lnTo>
                        <a:pt x="1096" y="6"/>
                      </a:lnTo>
                      <a:lnTo>
                        <a:pt x="1095" y="5"/>
                      </a:lnTo>
                      <a:lnTo>
                        <a:pt x="1095" y="4"/>
                      </a:lnTo>
                      <a:lnTo>
                        <a:pt x="1096" y="4"/>
                      </a:lnTo>
                      <a:lnTo>
                        <a:pt x="1098" y="3"/>
                      </a:lnTo>
                      <a:lnTo>
                        <a:pt x="1097" y="2"/>
                      </a:lnTo>
                      <a:lnTo>
                        <a:pt x="1097" y="0"/>
                      </a:lnTo>
                      <a:lnTo>
                        <a:pt x="1098" y="1"/>
                      </a:lnTo>
                      <a:lnTo>
                        <a:pt x="1100" y="3"/>
                      </a:lnTo>
                      <a:lnTo>
                        <a:pt x="1101" y="5"/>
                      </a:lnTo>
                      <a:lnTo>
                        <a:pt x="1102" y="6"/>
                      </a:lnTo>
                      <a:lnTo>
                        <a:pt x="1103" y="6"/>
                      </a:lnTo>
                      <a:lnTo>
                        <a:pt x="1106" y="7"/>
                      </a:lnTo>
                      <a:lnTo>
                        <a:pt x="1107" y="8"/>
                      </a:lnTo>
                      <a:lnTo>
                        <a:pt x="1108" y="9"/>
                      </a:lnTo>
                      <a:lnTo>
                        <a:pt x="1109" y="9"/>
                      </a:lnTo>
                      <a:lnTo>
                        <a:pt x="1110" y="9"/>
                      </a:lnTo>
                      <a:lnTo>
                        <a:pt x="1111" y="9"/>
                      </a:lnTo>
                      <a:lnTo>
                        <a:pt x="1115" y="7"/>
                      </a:lnTo>
                      <a:lnTo>
                        <a:pt x="1118" y="7"/>
                      </a:lnTo>
                      <a:lnTo>
                        <a:pt x="1120" y="6"/>
                      </a:lnTo>
                      <a:lnTo>
                        <a:pt x="1121" y="6"/>
                      </a:lnTo>
                      <a:lnTo>
                        <a:pt x="1123" y="6"/>
                      </a:lnTo>
                      <a:lnTo>
                        <a:pt x="1124" y="7"/>
                      </a:lnTo>
                      <a:lnTo>
                        <a:pt x="1125" y="7"/>
                      </a:lnTo>
                      <a:lnTo>
                        <a:pt x="1126" y="8"/>
                      </a:lnTo>
                      <a:lnTo>
                        <a:pt x="1125" y="11"/>
                      </a:lnTo>
                      <a:lnTo>
                        <a:pt x="1126" y="12"/>
                      </a:lnTo>
                      <a:lnTo>
                        <a:pt x="1126" y="13"/>
                      </a:lnTo>
                      <a:lnTo>
                        <a:pt x="1127" y="14"/>
                      </a:lnTo>
                      <a:lnTo>
                        <a:pt x="1128" y="15"/>
                      </a:lnTo>
                      <a:lnTo>
                        <a:pt x="1129" y="18"/>
                      </a:lnTo>
                      <a:lnTo>
                        <a:pt x="1130" y="18"/>
                      </a:lnTo>
                      <a:lnTo>
                        <a:pt x="1131" y="19"/>
                      </a:lnTo>
                      <a:lnTo>
                        <a:pt x="1132" y="20"/>
                      </a:lnTo>
                      <a:lnTo>
                        <a:pt x="1133" y="21"/>
                      </a:lnTo>
                      <a:lnTo>
                        <a:pt x="1136" y="22"/>
                      </a:lnTo>
                      <a:lnTo>
                        <a:pt x="1137" y="23"/>
                      </a:lnTo>
                      <a:lnTo>
                        <a:pt x="1138" y="23"/>
                      </a:lnTo>
                      <a:lnTo>
                        <a:pt x="1139" y="23"/>
                      </a:lnTo>
                      <a:lnTo>
                        <a:pt x="1140" y="23"/>
                      </a:lnTo>
                      <a:lnTo>
                        <a:pt x="1141" y="23"/>
                      </a:lnTo>
                      <a:lnTo>
                        <a:pt x="1142" y="23"/>
                      </a:lnTo>
                      <a:lnTo>
                        <a:pt x="1143" y="23"/>
                      </a:lnTo>
                      <a:lnTo>
                        <a:pt x="1143" y="22"/>
                      </a:lnTo>
                      <a:lnTo>
                        <a:pt x="1144" y="22"/>
                      </a:lnTo>
                      <a:lnTo>
                        <a:pt x="1146" y="21"/>
                      </a:lnTo>
                      <a:lnTo>
                        <a:pt x="1147" y="22"/>
                      </a:lnTo>
                      <a:lnTo>
                        <a:pt x="1148" y="22"/>
                      </a:lnTo>
                      <a:lnTo>
                        <a:pt x="1149" y="22"/>
                      </a:lnTo>
                      <a:lnTo>
                        <a:pt x="1153" y="22"/>
                      </a:lnTo>
                      <a:lnTo>
                        <a:pt x="1155" y="23"/>
                      </a:lnTo>
                      <a:lnTo>
                        <a:pt x="1157" y="23"/>
                      </a:lnTo>
                      <a:lnTo>
                        <a:pt x="1158" y="23"/>
                      </a:lnTo>
                      <a:lnTo>
                        <a:pt x="1159" y="24"/>
                      </a:lnTo>
                      <a:lnTo>
                        <a:pt x="1160" y="25"/>
                      </a:lnTo>
                      <a:lnTo>
                        <a:pt x="1161" y="25"/>
                      </a:lnTo>
                      <a:lnTo>
                        <a:pt x="1162" y="26"/>
                      </a:lnTo>
                      <a:lnTo>
                        <a:pt x="1164" y="26"/>
                      </a:lnTo>
                      <a:lnTo>
                        <a:pt x="1167" y="27"/>
                      </a:lnTo>
                      <a:lnTo>
                        <a:pt x="1169" y="28"/>
                      </a:lnTo>
                      <a:lnTo>
                        <a:pt x="1170" y="29"/>
                      </a:lnTo>
                      <a:lnTo>
                        <a:pt x="1171" y="30"/>
                      </a:lnTo>
                      <a:lnTo>
                        <a:pt x="1172" y="31"/>
                      </a:lnTo>
                      <a:lnTo>
                        <a:pt x="1172" y="32"/>
                      </a:lnTo>
                      <a:lnTo>
                        <a:pt x="1172" y="33"/>
                      </a:lnTo>
                      <a:lnTo>
                        <a:pt x="1172" y="35"/>
                      </a:lnTo>
                      <a:lnTo>
                        <a:pt x="1172" y="36"/>
                      </a:lnTo>
                      <a:lnTo>
                        <a:pt x="1171" y="38"/>
                      </a:lnTo>
                      <a:lnTo>
                        <a:pt x="1170" y="40"/>
                      </a:lnTo>
                      <a:lnTo>
                        <a:pt x="1169" y="42"/>
                      </a:lnTo>
                      <a:lnTo>
                        <a:pt x="1169" y="43"/>
                      </a:lnTo>
                      <a:lnTo>
                        <a:pt x="1168" y="44"/>
                      </a:lnTo>
                      <a:lnTo>
                        <a:pt x="1169" y="45"/>
                      </a:lnTo>
                      <a:lnTo>
                        <a:pt x="1169" y="48"/>
                      </a:lnTo>
                      <a:lnTo>
                        <a:pt x="1169" y="49"/>
                      </a:lnTo>
                      <a:lnTo>
                        <a:pt x="1170" y="50"/>
                      </a:lnTo>
                      <a:lnTo>
                        <a:pt x="1170" y="53"/>
                      </a:lnTo>
                      <a:lnTo>
                        <a:pt x="1170" y="54"/>
                      </a:lnTo>
                      <a:lnTo>
                        <a:pt x="1169" y="55"/>
                      </a:lnTo>
                      <a:lnTo>
                        <a:pt x="1169" y="56"/>
                      </a:lnTo>
                      <a:lnTo>
                        <a:pt x="1168" y="57"/>
                      </a:lnTo>
                      <a:lnTo>
                        <a:pt x="1167" y="57"/>
                      </a:lnTo>
                      <a:lnTo>
                        <a:pt x="1166" y="58"/>
                      </a:lnTo>
                      <a:lnTo>
                        <a:pt x="1165" y="59"/>
                      </a:lnTo>
                      <a:lnTo>
                        <a:pt x="1163" y="61"/>
                      </a:lnTo>
                      <a:lnTo>
                        <a:pt x="1162" y="62"/>
                      </a:lnTo>
                      <a:lnTo>
                        <a:pt x="1161" y="63"/>
                      </a:lnTo>
                      <a:lnTo>
                        <a:pt x="1161" y="64"/>
                      </a:lnTo>
                      <a:lnTo>
                        <a:pt x="1160" y="65"/>
                      </a:lnTo>
                      <a:lnTo>
                        <a:pt x="1160" y="66"/>
                      </a:lnTo>
                      <a:lnTo>
                        <a:pt x="1161" y="67"/>
                      </a:lnTo>
                      <a:lnTo>
                        <a:pt x="1161" y="68"/>
                      </a:lnTo>
                      <a:lnTo>
                        <a:pt x="1162" y="68"/>
                      </a:lnTo>
                      <a:lnTo>
                        <a:pt x="1163" y="69"/>
                      </a:lnTo>
                      <a:lnTo>
                        <a:pt x="1166" y="72"/>
                      </a:lnTo>
                      <a:lnTo>
                        <a:pt x="1167" y="73"/>
                      </a:lnTo>
                      <a:lnTo>
                        <a:pt x="1167" y="74"/>
                      </a:lnTo>
                      <a:lnTo>
                        <a:pt x="1167" y="76"/>
                      </a:lnTo>
                      <a:lnTo>
                        <a:pt x="1168" y="77"/>
                      </a:lnTo>
                      <a:lnTo>
                        <a:pt x="1170" y="78"/>
                      </a:lnTo>
                      <a:lnTo>
                        <a:pt x="1171" y="78"/>
                      </a:lnTo>
                      <a:lnTo>
                        <a:pt x="1172" y="80"/>
                      </a:lnTo>
                      <a:lnTo>
                        <a:pt x="1173" y="80"/>
                      </a:lnTo>
                      <a:lnTo>
                        <a:pt x="1175" y="81"/>
                      </a:lnTo>
                      <a:lnTo>
                        <a:pt x="1176" y="81"/>
                      </a:lnTo>
                      <a:lnTo>
                        <a:pt x="1177" y="82"/>
                      </a:lnTo>
                      <a:lnTo>
                        <a:pt x="1178" y="83"/>
                      </a:lnTo>
                      <a:lnTo>
                        <a:pt x="1178" y="85"/>
                      </a:lnTo>
                      <a:lnTo>
                        <a:pt x="1179" y="86"/>
                      </a:lnTo>
                      <a:lnTo>
                        <a:pt x="1179" y="87"/>
                      </a:lnTo>
                      <a:lnTo>
                        <a:pt x="1179" y="90"/>
                      </a:lnTo>
                      <a:lnTo>
                        <a:pt x="1180" y="91"/>
                      </a:lnTo>
                      <a:lnTo>
                        <a:pt x="1181" y="92"/>
                      </a:lnTo>
                      <a:lnTo>
                        <a:pt x="1181" y="93"/>
                      </a:lnTo>
                      <a:lnTo>
                        <a:pt x="1181" y="94"/>
                      </a:lnTo>
                      <a:lnTo>
                        <a:pt x="1182" y="95"/>
                      </a:lnTo>
                      <a:lnTo>
                        <a:pt x="1182" y="97"/>
                      </a:lnTo>
                      <a:lnTo>
                        <a:pt x="1182" y="99"/>
                      </a:lnTo>
                      <a:lnTo>
                        <a:pt x="1184" y="104"/>
                      </a:lnTo>
                      <a:lnTo>
                        <a:pt x="1186" y="108"/>
                      </a:lnTo>
                      <a:lnTo>
                        <a:pt x="1186" y="109"/>
                      </a:lnTo>
                      <a:lnTo>
                        <a:pt x="1187" y="113"/>
                      </a:lnTo>
                      <a:lnTo>
                        <a:pt x="1188" y="115"/>
                      </a:lnTo>
                      <a:lnTo>
                        <a:pt x="1189" y="118"/>
                      </a:lnTo>
                      <a:lnTo>
                        <a:pt x="1190" y="119"/>
                      </a:lnTo>
                      <a:lnTo>
                        <a:pt x="1193" y="119"/>
                      </a:lnTo>
                      <a:lnTo>
                        <a:pt x="1194" y="118"/>
                      </a:lnTo>
                      <a:lnTo>
                        <a:pt x="1196" y="119"/>
                      </a:lnTo>
                      <a:lnTo>
                        <a:pt x="1195" y="120"/>
                      </a:lnTo>
                      <a:lnTo>
                        <a:pt x="1195" y="122"/>
                      </a:lnTo>
                      <a:lnTo>
                        <a:pt x="1195" y="123"/>
                      </a:lnTo>
                      <a:lnTo>
                        <a:pt x="1195" y="125"/>
                      </a:lnTo>
                      <a:lnTo>
                        <a:pt x="1195" y="126"/>
                      </a:lnTo>
                      <a:lnTo>
                        <a:pt x="1196" y="127"/>
                      </a:lnTo>
                      <a:lnTo>
                        <a:pt x="1197" y="128"/>
                      </a:lnTo>
                      <a:lnTo>
                        <a:pt x="1197" y="129"/>
                      </a:lnTo>
                      <a:lnTo>
                        <a:pt x="1198" y="129"/>
                      </a:lnTo>
                      <a:lnTo>
                        <a:pt x="1198" y="130"/>
                      </a:lnTo>
                      <a:lnTo>
                        <a:pt x="1199" y="131"/>
                      </a:lnTo>
                      <a:lnTo>
                        <a:pt x="1199" y="132"/>
                      </a:lnTo>
                      <a:lnTo>
                        <a:pt x="1198" y="133"/>
                      </a:lnTo>
                      <a:lnTo>
                        <a:pt x="1198" y="134"/>
                      </a:lnTo>
                      <a:lnTo>
                        <a:pt x="1196" y="135"/>
                      </a:lnTo>
                      <a:lnTo>
                        <a:pt x="1196" y="136"/>
                      </a:lnTo>
                      <a:lnTo>
                        <a:pt x="1195" y="138"/>
                      </a:lnTo>
                      <a:lnTo>
                        <a:pt x="1194" y="140"/>
                      </a:lnTo>
                      <a:lnTo>
                        <a:pt x="1194" y="141"/>
                      </a:lnTo>
                      <a:lnTo>
                        <a:pt x="1194" y="142"/>
                      </a:lnTo>
                      <a:lnTo>
                        <a:pt x="1194" y="143"/>
                      </a:lnTo>
                      <a:lnTo>
                        <a:pt x="1194" y="144"/>
                      </a:lnTo>
                      <a:lnTo>
                        <a:pt x="1196" y="145"/>
                      </a:lnTo>
                      <a:lnTo>
                        <a:pt x="1197" y="146"/>
                      </a:lnTo>
                      <a:lnTo>
                        <a:pt x="1197" y="148"/>
                      </a:lnTo>
                      <a:lnTo>
                        <a:pt x="1197" y="150"/>
                      </a:lnTo>
                      <a:lnTo>
                        <a:pt x="1197" y="151"/>
                      </a:lnTo>
                      <a:lnTo>
                        <a:pt x="1195" y="152"/>
                      </a:lnTo>
                      <a:lnTo>
                        <a:pt x="1192" y="154"/>
                      </a:lnTo>
                      <a:lnTo>
                        <a:pt x="1191" y="155"/>
                      </a:lnTo>
                      <a:lnTo>
                        <a:pt x="1190" y="157"/>
                      </a:lnTo>
                      <a:lnTo>
                        <a:pt x="1190" y="158"/>
                      </a:lnTo>
                      <a:lnTo>
                        <a:pt x="1189" y="159"/>
                      </a:lnTo>
                      <a:lnTo>
                        <a:pt x="1188" y="161"/>
                      </a:lnTo>
                      <a:lnTo>
                        <a:pt x="1189" y="164"/>
                      </a:lnTo>
                      <a:lnTo>
                        <a:pt x="1190" y="166"/>
                      </a:lnTo>
                      <a:lnTo>
                        <a:pt x="1190" y="167"/>
                      </a:lnTo>
                      <a:lnTo>
                        <a:pt x="1190" y="169"/>
                      </a:lnTo>
                      <a:lnTo>
                        <a:pt x="1191" y="170"/>
                      </a:lnTo>
                      <a:lnTo>
                        <a:pt x="1191" y="171"/>
                      </a:lnTo>
                      <a:lnTo>
                        <a:pt x="1190" y="172"/>
                      </a:lnTo>
                      <a:lnTo>
                        <a:pt x="1190" y="174"/>
                      </a:lnTo>
                      <a:lnTo>
                        <a:pt x="1190" y="175"/>
                      </a:lnTo>
                      <a:lnTo>
                        <a:pt x="1189" y="177"/>
                      </a:lnTo>
                      <a:lnTo>
                        <a:pt x="1189" y="178"/>
                      </a:lnTo>
                      <a:lnTo>
                        <a:pt x="1189" y="179"/>
                      </a:lnTo>
                      <a:lnTo>
                        <a:pt x="1189" y="180"/>
                      </a:lnTo>
                      <a:lnTo>
                        <a:pt x="1190" y="181"/>
                      </a:lnTo>
                      <a:lnTo>
                        <a:pt x="1190" y="184"/>
                      </a:lnTo>
                      <a:lnTo>
                        <a:pt x="1191" y="185"/>
                      </a:lnTo>
                      <a:lnTo>
                        <a:pt x="1192" y="186"/>
                      </a:lnTo>
                      <a:lnTo>
                        <a:pt x="1193" y="185"/>
                      </a:lnTo>
                      <a:lnTo>
                        <a:pt x="1194" y="184"/>
                      </a:lnTo>
                      <a:lnTo>
                        <a:pt x="1196" y="187"/>
                      </a:lnTo>
                      <a:lnTo>
                        <a:pt x="1197" y="188"/>
                      </a:lnTo>
                      <a:lnTo>
                        <a:pt x="1197" y="189"/>
                      </a:lnTo>
                      <a:lnTo>
                        <a:pt x="1197" y="190"/>
                      </a:lnTo>
                      <a:lnTo>
                        <a:pt x="1197" y="191"/>
                      </a:lnTo>
                      <a:lnTo>
                        <a:pt x="1198" y="191"/>
                      </a:lnTo>
                      <a:lnTo>
                        <a:pt x="1198" y="192"/>
                      </a:lnTo>
                      <a:lnTo>
                        <a:pt x="1198" y="193"/>
                      </a:lnTo>
                      <a:lnTo>
                        <a:pt x="1197" y="194"/>
                      </a:lnTo>
                      <a:lnTo>
                        <a:pt x="1197" y="195"/>
                      </a:lnTo>
                      <a:lnTo>
                        <a:pt x="1197" y="196"/>
                      </a:lnTo>
                      <a:lnTo>
                        <a:pt x="1196" y="197"/>
                      </a:lnTo>
                      <a:lnTo>
                        <a:pt x="1197" y="199"/>
                      </a:lnTo>
                      <a:lnTo>
                        <a:pt x="1197" y="202"/>
                      </a:lnTo>
                      <a:lnTo>
                        <a:pt x="1196" y="203"/>
                      </a:lnTo>
                      <a:lnTo>
                        <a:pt x="1196" y="204"/>
                      </a:lnTo>
                      <a:lnTo>
                        <a:pt x="1197" y="204"/>
                      </a:lnTo>
                      <a:lnTo>
                        <a:pt x="1197" y="205"/>
                      </a:lnTo>
                      <a:lnTo>
                        <a:pt x="1198" y="206"/>
                      </a:lnTo>
                      <a:lnTo>
                        <a:pt x="1198" y="208"/>
                      </a:lnTo>
                      <a:lnTo>
                        <a:pt x="1198" y="210"/>
                      </a:lnTo>
                      <a:lnTo>
                        <a:pt x="1198" y="211"/>
                      </a:lnTo>
                      <a:lnTo>
                        <a:pt x="1199" y="211"/>
                      </a:lnTo>
                      <a:lnTo>
                        <a:pt x="1200" y="212"/>
                      </a:lnTo>
                      <a:lnTo>
                        <a:pt x="1200" y="213"/>
                      </a:lnTo>
                      <a:lnTo>
                        <a:pt x="1201" y="215"/>
                      </a:lnTo>
                      <a:lnTo>
                        <a:pt x="1201" y="216"/>
                      </a:lnTo>
                      <a:lnTo>
                        <a:pt x="1201" y="218"/>
                      </a:lnTo>
                      <a:lnTo>
                        <a:pt x="1200" y="218"/>
                      </a:lnTo>
                      <a:lnTo>
                        <a:pt x="1200" y="219"/>
                      </a:lnTo>
                      <a:lnTo>
                        <a:pt x="1201" y="220"/>
                      </a:lnTo>
                      <a:lnTo>
                        <a:pt x="1201" y="221"/>
                      </a:lnTo>
                      <a:lnTo>
                        <a:pt x="1201" y="222"/>
                      </a:lnTo>
                      <a:lnTo>
                        <a:pt x="1202" y="224"/>
                      </a:lnTo>
                      <a:lnTo>
                        <a:pt x="1204" y="225"/>
                      </a:lnTo>
                      <a:lnTo>
                        <a:pt x="1205" y="225"/>
                      </a:lnTo>
                      <a:lnTo>
                        <a:pt x="1206" y="226"/>
                      </a:lnTo>
                      <a:lnTo>
                        <a:pt x="1207" y="226"/>
                      </a:lnTo>
                      <a:lnTo>
                        <a:pt x="1207" y="227"/>
                      </a:lnTo>
                      <a:lnTo>
                        <a:pt x="1208" y="227"/>
                      </a:lnTo>
                      <a:lnTo>
                        <a:pt x="1209" y="228"/>
                      </a:lnTo>
                      <a:lnTo>
                        <a:pt x="1210" y="230"/>
                      </a:lnTo>
                      <a:lnTo>
                        <a:pt x="1211" y="232"/>
                      </a:lnTo>
                      <a:lnTo>
                        <a:pt x="1212" y="233"/>
                      </a:lnTo>
                      <a:lnTo>
                        <a:pt x="1212" y="234"/>
                      </a:lnTo>
                      <a:lnTo>
                        <a:pt x="1212" y="235"/>
                      </a:lnTo>
                      <a:lnTo>
                        <a:pt x="1212" y="238"/>
                      </a:lnTo>
                      <a:lnTo>
                        <a:pt x="1211" y="238"/>
                      </a:lnTo>
                      <a:lnTo>
                        <a:pt x="1212" y="239"/>
                      </a:lnTo>
                      <a:lnTo>
                        <a:pt x="1213" y="240"/>
                      </a:lnTo>
                      <a:lnTo>
                        <a:pt x="1212" y="242"/>
                      </a:lnTo>
                      <a:lnTo>
                        <a:pt x="1213" y="243"/>
                      </a:lnTo>
                      <a:lnTo>
                        <a:pt x="1214" y="244"/>
                      </a:lnTo>
                      <a:lnTo>
                        <a:pt x="1215" y="244"/>
                      </a:lnTo>
                      <a:lnTo>
                        <a:pt x="1215" y="245"/>
                      </a:lnTo>
                      <a:lnTo>
                        <a:pt x="1215" y="246"/>
                      </a:lnTo>
                      <a:lnTo>
                        <a:pt x="1216" y="247"/>
                      </a:lnTo>
                      <a:lnTo>
                        <a:pt x="1217" y="247"/>
                      </a:lnTo>
                      <a:lnTo>
                        <a:pt x="1217" y="248"/>
                      </a:lnTo>
                      <a:lnTo>
                        <a:pt x="1218" y="248"/>
                      </a:lnTo>
                      <a:lnTo>
                        <a:pt x="1219" y="249"/>
                      </a:lnTo>
                      <a:lnTo>
                        <a:pt x="1220" y="249"/>
                      </a:lnTo>
                      <a:lnTo>
                        <a:pt x="1220" y="250"/>
                      </a:lnTo>
                      <a:lnTo>
                        <a:pt x="1221" y="250"/>
                      </a:lnTo>
                      <a:lnTo>
                        <a:pt x="1220" y="251"/>
                      </a:lnTo>
                      <a:lnTo>
                        <a:pt x="1220" y="253"/>
                      </a:lnTo>
                      <a:lnTo>
                        <a:pt x="1220" y="254"/>
                      </a:lnTo>
                      <a:lnTo>
                        <a:pt x="1220" y="255"/>
                      </a:lnTo>
                      <a:lnTo>
                        <a:pt x="1220" y="256"/>
                      </a:lnTo>
                      <a:lnTo>
                        <a:pt x="1220" y="257"/>
                      </a:lnTo>
                      <a:lnTo>
                        <a:pt x="1220" y="258"/>
                      </a:lnTo>
                      <a:lnTo>
                        <a:pt x="1221" y="258"/>
                      </a:lnTo>
                      <a:lnTo>
                        <a:pt x="1220" y="260"/>
                      </a:lnTo>
                      <a:lnTo>
                        <a:pt x="1220" y="261"/>
                      </a:lnTo>
                      <a:lnTo>
                        <a:pt x="1220" y="262"/>
                      </a:lnTo>
                      <a:lnTo>
                        <a:pt x="1220" y="263"/>
                      </a:lnTo>
                      <a:lnTo>
                        <a:pt x="1221" y="263"/>
                      </a:lnTo>
                      <a:lnTo>
                        <a:pt x="1221" y="264"/>
                      </a:lnTo>
                      <a:lnTo>
                        <a:pt x="1222" y="264"/>
                      </a:lnTo>
                      <a:lnTo>
                        <a:pt x="1223" y="264"/>
                      </a:lnTo>
                      <a:lnTo>
                        <a:pt x="1224" y="264"/>
                      </a:lnTo>
                      <a:lnTo>
                        <a:pt x="1226" y="265"/>
                      </a:lnTo>
                      <a:lnTo>
                        <a:pt x="1227" y="266"/>
                      </a:lnTo>
                      <a:lnTo>
                        <a:pt x="1226" y="266"/>
                      </a:lnTo>
                      <a:lnTo>
                        <a:pt x="1226" y="269"/>
                      </a:lnTo>
                      <a:lnTo>
                        <a:pt x="1225" y="270"/>
                      </a:lnTo>
                      <a:lnTo>
                        <a:pt x="1225" y="271"/>
                      </a:lnTo>
                      <a:lnTo>
                        <a:pt x="1225" y="272"/>
                      </a:lnTo>
                      <a:lnTo>
                        <a:pt x="1224" y="272"/>
                      </a:lnTo>
                      <a:lnTo>
                        <a:pt x="1224" y="273"/>
                      </a:lnTo>
                      <a:lnTo>
                        <a:pt x="1224" y="274"/>
                      </a:lnTo>
                      <a:lnTo>
                        <a:pt x="1223" y="274"/>
                      </a:lnTo>
                      <a:lnTo>
                        <a:pt x="1222" y="276"/>
                      </a:lnTo>
                      <a:lnTo>
                        <a:pt x="1221" y="276"/>
                      </a:lnTo>
                      <a:lnTo>
                        <a:pt x="1220" y="277"/>
                      </a:lnTo>
                      <a:lnTo>
                        <a:pt x="1219" y="278"/>
                      </a:lnTo>
                      <a:lnTo>
                        <a:pt x="1217" y="279"/>
                      </a:lnTo>
                      <a:lnTo>
                        <a:pt x="1217" y="280"/>
                      </a:lnTo>
                      <a:lnTo>
                        <a:pt x="1218" y="280"/>
                      </a:lnTo>
                      <a:lnTo>
                        <a:pt x="1217" y="281"/>
                      </a:lnTo>
                      <a:lnTo>
                        <a:pt x="1216" y="281"/>
                      </a:lnTo>
                      <a:lnTo>
                        <a:pt x="1216" y="282"/>
                      </a:lnTo>
                      <a:lnTo>
                        <a:pt x="1216" y="283"/>
                      </a:lnTo>
                      <a:lnTo>
                        <a:pt x="1215" y="284"/>
                      </a:lnTo>
                      <a:lnTo>
                        <a:pt x="1214" y="284"/>
                      </a:lnTo>
                      <a:lnTo>
                        <a:pt x="1214" y="285"/>
                      </a:lnTo>
                      <a:lnTo>
                        <a:pt x="1214" y="287"/>
                      </a:lnTo>
                      <a:lnTo>
                        <a:pt x="1213" y="287"/>
                      </a:lnTo>
                      <a:lnTo>
                        <a:pt x="1214" y="288"/>
                      </a:lnTo>
                      <a:lnTo>
                        <a:pt x="1213" y="289"/>
                      </a:lnTo>
                      <a:lnTo>
                        <a:pt x="1213" y="290"/>
                      </a:lnTo>
                      <a:lnTo>
                        <a:pt x="1214" y="291"/>
                      </a:lnTo>
                      <a:lnTo>
                        <a:pt x="1214" y="292"/>
                      </a:lnTo>
                      <a:lnTo>
                        <a:pt x="1214" y="293"/>
                      </a:lnTo>
                      <a:lnTo>
                        <a:pt x="1215" y="293"/>
                      </a:lnTo>
                      <a:lnTo>
                        <a:pt x="1216" y="294"/>
                      </a:lnTo>
                      <a:lnTo>
                        <a:pt x="1215" y="295"/>
                      </a:lnTo>
                      <a:lnTo>
                        <a:pt x="1214" y="296"/>
                      </a:lnTo>
                      <a:lnTo>
                        <a:pt x="1215" y="296"/>
                      </a:lnTo>
                      <a:lnTo>
                        <a:pt x="1216" y="297"/>
                      </a:lnTo>
                      <a:lnTo>
                        <a:pt x="1216" y="298"/>
                      </a:lnTo>
                      <a:lnTo>
                        <a:pt x="1216" y="299"/>
                      </a:lnTo>
                      <a:lnTo>
                        <a:pt x="1215" y="299"/>
                      </a:lnTo>
                      <a:lnTo>
                        <a:pt x="1214" y="300"/>
                      </a:lnTo>
                      <a:lnTo>
                        <a:pt x="1213" y="300"/>
                      </a:lnTo>
                      <a:lnTo>
                        <a:pt x="1212" y="300"/>
                      </a:lnTo>
                      <a:lnTo>
                        <a:pt x="1211" y="300"/>
                      </a:lnTo>
                      <a:lnTo>
                        <a:pt x="1211" y="301"/>
                      </a:lnTo>
                      <a:lnTo>
                        <a:pt x="1210" y="302"/>
                      </a:lnTo>
                      <a:lnTo>
                        <a:pt x="1210" y="301"/>
                      </a:lnTo>
                      <a:lnTo>
                        <a:pt x="1209" y="302"/>
                      </a:lnTo>
                      <a:lnTo>
                        <a:pt x="1208" y="302"/>
                      </a:lnTo>
                      <a:lnTo>
                        <a:pt x="1207" y="302"/>
                      </a:lnTo>
                      <a:lnTo>
                        <a:pt x="1207" y="303"/>
                      </a:lnTo>
                      <a:lnTo>
                        <a:pt x="1207" y="304"/>
                      </a:lnTo>
                      <a:lnTo>
                        <a:pt x="1208" y="304"/>
                      </a:lnTo>
                      <a:lnTo>
                        <a:pt x="1208" y="305"/>
                      </a:lnTo>
                      <a:lnTo>
                        <a:pt x="1207" y="306"/>
                      </a:lnTo>
                      <a:lnTo>
                        <a:pt x="1207" y="305"/>
                      </a:lnTo>
                      <a:lnTo>
                        <a:pt x="1206" y="305"/>
                      </a:lnTo>
                      <a:lnTo>
                        <a:pt x="1205" y="305"/>
                      </a:lnTo>
                      <a:lnTo>
                        <a:pt x="1205" y="307"/>
                      </a:lnTo>
                      <a:lnTo>
                        <a:pt x="1203" y="307"/>
                      </a:lnTo>
                      <a:lnTo>
                        <a:pt x="1203" y="306"/>
                      </a:lnTo>
                      <a:lnTo>
                        <a:pt x="1202" y="305"/>
                      </a:lnTo>
                      <a:lnTo>
                        <a:pt x="1201" y="305"/>
                      </a:lnTo>
                      <a:lnTo>
                        <a:pt x="1201" y="304"/>
                      </a:lnTo>
                      <a:lnTo>
                        <a:pt x="1200" y="304"/>
                      </a:lnTo>
                      <a:lnTo>
                        <a:pt x="1198" y="304"/>
                      </a:lnTo>
                      <a:lnTo>
                        <a:pt x="1197" y="303"/>
                      </a:lnTo>
                      <a:lnTo>
                        <a:pt x="1196" y="304"/>
                      </a:lnTo>
                      <a:lnTo>
                        <a:pt x="1196" y="303"/>
                      </a:lnTo>
                      <a:lnTo>
                        <a:pt x="1194" y="303"/>
                      </a:lnTo>
                      <a:lnTo>
                        <a:pt x="1194" y="304"/>
                      </a:lnTo>
                      <a:lnTo>
                        <a:pt x="1194" y="305"/>
                      </a:lnTo>
                      <a:lnTo>
                        <a:pt x="1193" y="305"/>
                      </a:lnTo>
                      <a:lnTo>
                        <a:pt x="1192" y="306"/>
                      </a:lnTo>
                      <a:lnTo>
                        <a:pt x="1193" y="307"/>
                      </a:lnTo>
                      <a:lnTo>
                        <a:pt x="1192" y="308"/>
                      </a:lnTo>
                      <a:lnTo>
                        <a:pt x="1193" y="308"/>
                      </a:lnTo>
                      <a:lnTo>
                        <a:pt x="1193" y="309"/>
                      </a:lnTo>
                      <a:lnTo>
                        <a:pt x="1194" y="310"/>
                      </a:lnTo>
                      <a:lnTo>
                        <a:pt x="1193" y="310"/>
                      </a:lnTo>
                      <a:lnTo>
                        <a:pt x="1192" y="311"/>
                      </a:lnTo>
                      <a:lnTo>
                        <a:pt x="1193" y="312"/>
                      </a:lnTo>
                      <a:lnTo>
                        <a:pt x="1193" y="313"/>
                      </a:lnTo>
                      <a:lnTo>
                        <a:pt x="1194" y="314"/>
                      </a:lnTo>
                      <a:lnTo>
                        <a:pt x="1195" y="314"/>
                      </a:lnTo>
                      <a:lnTo>
                        <a:pt x="1196" y="314"/>
                      </a:lnTo>
                      <a:lnTo>
                        <a:pt x="1197" y="314"/>
                      </a:lnTo>
                      <a:lnTo>
                        <a:pt x="1197" y="315"/>
                      </a:lnTo>
                      <a:lnTo>
                        <a:pt x="1198" y="315"/>
                      </a:lnTo>
                      <a:lnTo>
                        <a:pt x="1199" y="316"/>
                      </a:lnTo>
                      <a:lnTo>
                        <a:pt x="1199" y="315"/>
                      </a:lnTo>
                      <a:lnTo>
                        <a:pt x="1200" y="315"/>
                      </a:lnTo>
                      <a:lnTo>
                        <a:pt x="1201" y="316"/>
                      </a:lnTo>
                      <a:lnTo>
                        <a:pt x="1202" y="316"/>
                      </a:lnTo>
                      <a:lnTo>
                        <a:pt x="1204" y="317"/>
                      </a:lnTo>
                      <a:lnTo>
                        <a:pt x="1205" y="318"/>
                      </a:lnTo>
                      <a:lnTo>
                        <a:pt x="1207" y="319"/>
                      </a:lnTo>
                      <a:lnTo>
                        <a:pt x="1206" y="319"/>
                      </a:lnTo>
                      <a:lnTo>
                        <a:pt x="1207" y="320"/>
                      </a:lnTo>
                      <a:lnTo>
                        <a:pt x="1207" y="321"/>
                      </a:lnTo>
                      <a:lnTo>
                        <a:pt x="1207" y="322"/>
                      </a:lnTo>
                      <a:lnTo>
                        <a:pt x="1208" y="322"/>
                      </a:lnTo>
                      <a:lnTo>
                        <a:pt x="1208" y="323"/>
                      </a:lnTo>
                      <a:lnTo>
                        <a:pt x="1209" y="323"/>
                      </a:lnTo>
                      <a:lnTo>
                        <a:pt x="1210" y="324"/>
                      </a:lnTo>
                      <a:lnTo>
                        <a:pt x="1210" y="325"/>
                      </a:lnTo>
                      <a:lnTo>
                        <a:pt x="1211" y="326"/>
                      </a:lnTo>
                      <a:lnTo>
                        <a:pt x="1212" y="327"/>
                      </a:lnTo>
                      <a:lnTo>
                        <a:pt x="1213" y="327"/>
                      </a:lnTo>
                      <a:lnTo>
                        <a:pt x="1213" y="328"/>
                      </a:lnTo>
                      <a:lnTo>
                        <a:pt x="1215" y="329"/>
                      </a:lnTo>
                      <a:lnTo>
                        <a:pt x="1215" y="330"/>
                      </a:lnTo>
                      <a:lnTo>
                        <a:pt x="1216" y="330"/>
                      </a:lnTo>
                      <a:lnTo>
                        <a:pt x="1217" y="330"/>
                      </a:lnTo>
                      <a:lnTo>
                        <a:pt x="1218" y="331"/>
                      </a:lnTo>
                      <a:lnTo>
                        <a:pt x="1218" y="332"/>
                      </a:lnTo>
                      <a:lnTo>
                        <a:pt x="1219" y="332"/>
                      </a:lnTo>
                      <a:lnTo>
                        <a:pt x="1219" y="333"/>
                      </a:lnTo>
                      <a:lnTo>
                        <a:pt x="1221" y="333"/>
                      </a:lnTo>
                      <a:lnTo>
                        <a:pt x="1223" y="333"/>
                      </a:lnTo>
                      <a:lnTo>
                        <a:pt x="1224" y="334"/>
                      </a:lnTo>
                      <a:lnTo>
                        <a:pt x="1225" y="334"/>
                      </a:lnTo>
                      <a:lnTo>
                        <a:pt x="1226" y="336"/>
                      </a:lnTo>
                      <a:lnTo>
                        <a:pt x="1229" y="336"/>
                      </a:lnTo>
                      <a:lnTo>
                        <a:pt x="1229" y="337"/>
                      </a:lnTo>
                      <a:lnTo>
                        <a:pt x="1230" y="337"/>
                      </a:lnTo>
                      <a:lnTo>
                        <a:pt x="1230" y="338"/>
                      </a:lnTo>
                      <a:lnTo>
                        <a:pt x="1232" y="339"/>
                      </a:lnTo>
                      <a:lnTo>
                        <a:pt x="1233" y="339"/>
                      </a:lnTo>
                      <a:lnTo>
                        <a:pt x="1234" y="339"/>
                      </a:lnTo>
                      <a:lnTo>
                        <a:pt x="1234" y="340"/>
                      </a:lnTo>
                      <a:lnTo>
                        <a:pt x="1235" y="342"/>
                      </a:lnTo>
                      <a:lnTo>
                        <a:pt x="1235" y="343"/>
                      </a:lnTo>
                      <a:lnTo>
                        <a:pt x="1234" y="343"/>
                      </a:lnTo>
                      <a:lnTo>
                        <a:pt x="1235" y="344"/>
                      </a:lnTo>
                      <a:lnTo>
                        <a:pt x="1236" y="344"/>
                      </a:lnTo>
                      <a:lnTo>
                        <a:pt x="1236" y="345"/>
                      </a:lnTo>
                      <a:lnTo>
                        <a:pt x="1238" y="346"/>
                      </a:lnTo>
                      <a:lnTo>
                        <a:pt x="1240" y="346"/>
                      </a:lnTo>
                      <a:lnTo>
                        <a:pt x="1241" y="346"/>
                      </a:lnTo>
                      <a:lnTo>
                        <a:pt x="1242" y="347"/>
                      </a:lnTo>
                      <a:lnTo>
                        <a:pt x="1243" y="348"/>
                      </a:lnTo>
                      <a:lnTo>
                        <a:pt x="1245" y="350"/>
                      </a:lnTo>
                      <a:lnTo>
                        <a:pt x="1246" y="351"/>
                      </a:lnTo>
                      <a:lnTo>
                        <a:pt x="1248" y="356"/>
                      </a:lnTo>
                      <a:lnTo>
                        <a:pt x="1249" y="358"/>
                      </a:lnTo>
                      <a:lnTo>
                        <a:pt x="1251" y="361"/>
                      </a:lnTo>
                      <a:lnTo>
                        <a:pt x="1252" y="363"/>
                      </a:lnTo>
                      <a:lnTo>
                        <a:pt x="1252" y="364"/>
                      </a:lnTo>
                      <a:lnTo>
                        <a:pt x="1253" y="366"/>
                      </a:lnTo>
                      <a:lnTo>
                        <a:pt x="1253" y="367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7" y="372"/>
                      </a:lnTo>
                      <a:lnTo>
                        <a:pt x="1257" y="375"/>
                      </a:lnTo>
                      <a:lnTo>
                        <a:pt x="1258" y="376"/>
                      </a:lnTo>
                      <a:lnTo>
                        <a:pt x="1258" y="377"/>
                      </a:lnTo>
                      <a:lnTo>
                        <a:pt x="1261" y="377"/>
                      </a:lnTo>
                      <a:lnTo>
                        <a:pt x="1264" y="377"/>
                      </a:lnTo>
                      <a:lnTo>
                        <a:pt x="1265" y="377"/>
                      </a:lnTo>
                      <a:lnTo>
                        <a:pt x="1266" y="377"/>
                      </a:lnTo>
                      <a:lnTo>
                        <a:pt x="1267" y="377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2" y="375"/>
                      </a:lnTo>
                      <a:lnTo>
                        <a:pt x="1273" y="375"/>
                      </a:lnTo>
                      <a:lnTo>
                        <a:pt x="1275" y="376"/>
                      </a:lnTo>
                      <a:lnTo>
                        <a:pt x="1277" y="377"/>
                      </a:ln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8"/>
                      </a:lnTo>
                      <a:lnTo>
                        <a:pt x="1281" y="379"/>
                      </a:lnTo>
                      <a:lnTo>
                        <a:pt x="1282" y="379"/>
                      </a:lnTo>
                      <a:lnTo>
                        <a:pt x="1284" y="380"/>
                      </a:lnTo>
                      <a:lnTo>
                        <a:pt x="1285" y="380"/>
                      </a:lnTo>
                      <a:lnTo>
                        <a:pt x="1287" y="380"/>
                      </a:lnTo>
                      <a:lnTo>
                        <a:pt x="1290" y="382"/>
                      </a:lnTo>
                      <a:lnTo>
                        <a:pt x="1292" y="383"/>
                      </a:lnTo>
                      <a:lnTo>
                        <a:pt x="1293" y="385"/>
                      </a:lnTo>
                      <a:lnTo>
                        <a:pt x="1295" y="387"/>
                      </a:lnTo>
                      <a:lnTo>
                        <a:pt x="1297" y="390"/>
                      </a:lnTo>
                      <a:lnTo>
                        <a:pt x="1300" y="393"/>
                      </a:lnTo>
                      <a:lnTo>
                        <a:pt x="1301" y="393"/>
                      </a:lnTo>
                      <a:lnTo>
                        <a:pt x="1301" y="394"/>
                      </a:lnTo>
                      <a:lnTo>
                        <a:pt x="1302" y="395"/>
                      </a:lnTo>
                      <a:lnTo>
                        <a:pt x="1303" y="395"/>
                      </a:lnTo>
                      <a:lnTo>
                        <a:pt x="1304" y="395"/>
                      </a:lnTo>
                      <a:lnTo>
                        <a:pt x="1304" y="394"/>
                      </a:lnTo>
                      <a:lnTo>
                        <a:pt x="1304" y="393"/>
                      </a:lnTo>
                      <a:lnTo>
                        <a:pt x="1305" y="392"/>
                      </a:lnTo>
                      <a:lnTo>
                        <a:pt x="1305" y="391"/>
                      </a:lnTo>
                      <a:lnTo>
                        <a:pt x="1304" y="390"/>
                      </a:lnTo>
                      <a:lnTo>
                        <a:pt x="1303" y="389"/>
                      </a:lnTo>
                      <a:lnTo>
                        <a:pt x="1302" y="388"/>
                      </a:lnTo>
                      <a:lnTo>
                        <a:pt x="1300" y="388"/>
                      </a:lnTo>
                      <a:lnTo>
                        <a:pt x="1300" y="387"/>
                      </a:lnTo>
                      <a:lnTo>
                        <a:pt x="1299" y="386"/>
                      </a:lnTo>
                      <a:lnTo>
                        <a:pt x="1298" y="385"/>
                      </a:lnTo>
                      <a:lnTo>
                        <a:pt x="1298" y="384"/>
                      </a:lnTo>
                      <a:lnTo>
                        <a:pt x="1298" y="382"/>
                      </a:lnTo>
                      <a:lnTo>
                        <a:pt x="1297" y="381"/>
                      </a:lnTo>
                      <a:lnTo>
                        <a:pt x="1297" y="380"/>
                      </a:lnTo>
                      <a:lnTo>
                        <a:pt x="1296" y="380"/>
                      </a:lnTo>
                      <a:lnTo>
                        <a:pt x="1293" y="380"/>
                      </a:lnTo>
                      <a:lnTo>
                        <a:pt x="1293" y="379"/>
                      </a:lnTo>
                      <a:lnTo>
                        <a:pt x="1292" y="378"/>
                      </a:lnTo>
                      <a:lnTo>
                        <a:pt x="1291" y="377"/>
                      </a:lnTo>
                      <a:lnTo>
                        <a:pt x="1290" y="378"/>
                      </a:lnTo>
                      <a:lnTo>
                        <a:pt x="1289" y="377"/>
                      </a:lnTo>
                      <a:lnTo>
                        <a:pt x="1289" y="376"/>
                      </a:lnTo>
                      <a:lnTo>
                        <a:pt x="1289" y="375"/>
                      </a:lnTo>
                      <a:lnTo>
                        <a:pt x="1291" y="373"/>
                      </a:lnTo>
                      <a:lnTo>
                        <a:pt x="1292" y="373"/>
                      </a:lnTo>
                      <a:lnTo>
                        <a:pt x="1292" y="372"/>
                      </a:lnTo>
                      <a:lnTo>
                        <a:pt x="1292" y="370"/>
                      </a:lnTo>
                      <a:lnTo>
                        <a:pt x="1291" y="369"/>
                      </a:lnTo>
                      <a:lnTo>
                        <a:pt x="1289" y="367"/>
                      </a:lnTo>
                      <a:lnTo>
                        <a:pt x="1288" y="367"/>
                      </a:lnTo>
                      <a:lnTo>
                        <a:pt x="1287" y="366"/>
                      </a:lnTo>
                      <a:lnTo>
                        <a:pt x="1290" y="364"/>
                      </a:lnTo>
                      <a:lnTo>
                        <a:pt x="1290" y="363"/>
                      </a:lnTo>
                      <a:lnTo>
                        <a:pt x="1290" y="361"/>
                      </a:lnTo>
                      <a:lnTo>
                        <a:pt x="1291" y="358"/>
                      </a:lnTo>
                      <a:lnTo>
                        <a:pt x="1291" y="357"/>
                      </a:lnTo>
                      <a:lnTo>
                        <a:pt x="1292" y="356"/>
                      </a:lnTo>
                      <a:lnTo>
                        <a:pt x="1292" y="355"/>
                      </a:lnTo>
                      <a:lnTo>
                        <a:pt x="1293" y="354"/>
                      </a:lnTo>
                      <a:lnTo>
                        <a:pt x="1293" y="353"/>
                      </a:lnTo>
                      <a:lnTo>
                        <a:pt x="1292" y="352"/>
                      </a:lnTo>
                      <a:lnTo>
                        <a:pt x="1293" y="351"/>
                      </a:lnTo>
                      <a:lnTo>
                        <a:pt x="1294" y="350"/>
                      </a:lnTo>
                      <a:lnTo>
                        <a:pt x="1294" y="349"/>
                      </a:lnTo>
                      <a:lnTo>
                        <a:pt x="1293" y="348"/>
                      </a:lnTo>
                      <a:lnTo>
                        <a:pt x="1293" y="347"/>
                      </a:lnTo>
                      <a:lnTo>
                        <a:pt x="1293" y="346"/>
                      </a:lnTo>
                      <a:lnTo>
                        <a:pt x="1294" y="345"/>
                      </a:lnTo>
                      <a:lnTo>
                        <a:pt x="1293" y="345"/>
                      </a:lnTo>
                      <a:lnTo>
                        <a:pt x="1293" y="344"/>
                      </a:lnTo>
                      <a:lnTo>
                        <a:pt x="1293" y="343"/>
                      </a:lnTo>
                      <a:lnTo>
                        <a:pt x="1294" y="343"/>
                      </a:lnTo>
                      <a:lnTo>
                        <a:pt x="1295" y="343"/>
                      </a:lnTo>
                      <a:lnTo>
                        <a:pt x="1296" y="342"/>
                      </a:lnTo>
                      <a:lnTo>
                        <a:pt x="1296" y="341"/>
                      </a:lnTo>
                      <a:lnTo>
                        <a:pt x="1297" y="339"/>
                      </a:lnTo>
                      <a:lnTo>
                        <a:pt x="1296" y="337"/>
                      </a:lnTo>
                      <a:lnTo>
                        <a:pt x="1295" y="336"/>
                      </a:lnTo>
                      <a:lnTo>
                        <a:pt x="1294" y="335"/>
                      </a:lnTo>
                      <a:lnTo>
                        <a:pt x="1295" y="334"/>
                      </a:lnTo>
                      <a:lnTo>
                        <a:pt x="1293" y="334"/>
                      </a:lnTo>
                      <a:lnTo>
                        <a:pt x="1292" y="333"/>
                      </a:lnTo>
                      <a:lnTo>
                        <a:pt x="1292" y="332"/>
                      </a:lnTo>
                      <a:lnTo>
                        <a:pt x="1293" y="330"/>
                      </a:lnTo>
                      <a:lnTo>
                        <a:pt x="1292" y="329"/>
                      </a:lnTo>
                      <a:lnTo>
                        <a:pt x="1292" y="328"/>
                      </a:lnTo>
                      <a:lnTo>
                        <a:pt x="1292" y="327"/>
                      </a:lnTo>
                      <a:lnTo>
                        <a:pt x="1293" y="326"/>
                      </a:lnTo>
                      <a:lnTo>
                        <a:pt x="1293" y="325"/>
                      </a:lnTo>
                      <a:lnTo>
                        <a:pt x="1295" y="324"/>
                      </a:lnTo>
                      <a:lnTo>
                        <a:pt x="1295" y="323"/>
                      </a:lnTo>
                      <a:lnTo>
                        <a:pt x="1295" y="322"/>
                      </a:lnTo>
                      <a:lnTo>
                        <a:pt x="1295" y="321"/>
                      </a:lnTo>
                      <a:lnTo>
                        <a:pt x="1296" y="320"/>
                      </a:lnTo>
                      <a:lnTo>
                        <a:pt x="1296" y="319"/>
                      </a:lnTo>
                      <a:lnTo>
                        <a:pt x="1296" y="318"/>
                      </a:lnTo>
                      <a:lnTo>
                        <a:pt x="1295" y="316"/>
                      </a:lnTo>
                      <a:lnTo>
                        <a:pt x="1295" y="315"/>
                      </a:lnTo>
                      <a:lnTo>
                        <a:pt x="1295" y="314"/>
                      </a:lnTo>
                      <a:lnTo>
                        <a:pt x="1296" y="312"/>
                      </a:lnTo>
                      <a:lnTo>
                        <a:pt x="1297" y="310"/>
                      </a:lnTo>
                      <a:lnTo>
                        <a:pt x="1297" y="309"/>
                      </a:lnTo>
                      <a:lnTo>
                        <a:pt x="1298" y="309"/>
                      </a:lnTo>
                      <a:lnTo>
                        <a:pt x="1299" y="308"/>
                      </a:lnTo>
                      <a:lnTo>
                        <a:pt x="1300" y="308"/>
                      </a:lnTo>
                      <a:lnTo>
                        <a:pt x="1301" y="307"/>
                      </a:lnTo>
                      <a:lnTo>
                        <a:pt x="1302" y="306"/>
                      </a:lnTo>
                      <a:lnTo>
                        <a:pt x="1303" y="305"/>
                      </a:lnTo>
                      <a:lnTo>
                        <a:pt x="1304" y="304"/>
                      </a:lnTo>
                      <a:lnTo>
                        <a:pt x="1304" y="302"/>
                      </a:lnTo>
                      <a:lnTo>
                        <a:pt x="1305" y="300"/>
                      </a:lnTo>
                      <a:lnTo>
                        <a:pt x="1306" y="299"/>
                      </a:lnTo>
                      <a:lnTo>
                        <a:pt x="1307" y="299"/>
                      </a:lnTo>
                      <a:lnTo>
                        <a:pt x="1308" y="299"/>
                      </a:lnTo>
                      <a:lnTo>
                        <a:pt x="1309" y="299"/>
                      </a:lnTo>
                      <a:lnTo>
                        <a:pt x="1308" y="298"/>
                      </a:lnTo>
                      <a:lnTo>
                        <a:pt x="1309" y="297"/>
                      </a:lnTo>
                      <a:lnTo>
                        <a:pt x="1311" y="296"/>
                      </a:lnTo>
                      <a:lnTo>
                        <a:pt x="1313" y="295"/>
                      </a:lnTo>
                      <a:lnTo>
                        <a:pt x="1315" y="294"/>
                      </a:lnTo>
                      <a:lnTo>
                        <a:pt x="1316" y="293"/>
                      </a:lnTo>
                      <a:lnTo>
                        <a:pt x="1318" y="293"/>
                      </a:lnTo>
                      <a:lnTo>
                        <a:pt x="1319" y="293"/>
                      </a:lnTo>
                      <a:lnTo>
                        <a:pt x="1320" y="293"/>
                      </a:lnTo>
                      <a:lnTo>
                        <a:pt x="1321" y="292"/>
                      </a:lnTo>
                      <a:lnTo>
                        <a:pt x="1322" y="292"/>
                      </a:lnTo>
                      <a:lnTo>
                        <a:pt x="1323" y="291"/>
                      </a:lnTo>
                      <a:lnTo>
                        <a:pt x="1324" y="290"/>
                      </a:lnTo>
                      <a:lnTo>
                        <a:pt x="1325" y="291"/>
                      </a:lnTo>
                      <a:lnTo>
                        <a:pt x="1327" y="290"/>
                      </a:lnTo>
                      <a:lnTo>
                        <a:pt x="1328" y="290"/>
                      </a:lnTo>
                      <a:lnTo>
                        <a:pt x="1329" y="290"/>
                      </a:lnTo>
                      <a:lnTo>
                        <a:pt x="1330" y="289"/>
                      </a:lnTo>
                      <a:lnTo>
                        <a:pt x="1331" y="289"/>
                      </a:lnTo>
                      <a:lnTo>
                        <a:pt x="1331" y="287"/>
                      </a:lnTo>
                      <a:lnTo>
                        <a:pt x="1332" y="286"/>
                      </a:lnTo>
                      <a:lnTo>
                        <a:pt x="1331" y="285"/>
                      </a:lnTo>
                      <a:lnTo>
                        <a:pt x="1331" y="283"/>
                      </a:lnTo>
                      <a:lnTo>
                        <a:pt x="1333" y="282"/>
                      </a:lnTo>
                      <a:lnTo>
                        <a:pt x="1334" y="283"/>
                      </a:lnTo>
                      <a:lnTo>
                        <a:pt x="1335" y="283"/>
                      </a:lnTo>
                      <a:lnTo>
                        <a:pt x="1336" y="283"/>
                      </a:lnTo>
                      <a:lnTo>
                        <a:pt x="1337" y="284"/>
                      </a:lnTo>
                      <a:lnTo>
                        <a:pt x="1338" y="284"/>
                      </a:lnTo>
                      <a:lnTo>
                        <a:pt x="1338" y="283"/>
                      </a:lnTo>
                      <a:lnTo>
                        <a:pt x="1339" y="283"/>
                      </a:lnTo>
                      <a:lnTo>
                        <a:pt x="1341" y="282"/>
                      </a:lnTo>
                      <a:lnTo>
                        <a:pt x="1342" y="283"/>
                      </a:lnTo>
                      <a:lnTo>
                        <a:pt x="1343" y="283"/>
                      </a:lnTo>
                      <a:lnTo>
                        <a:pt x="1344" y="283"/>
                      </a:lnTo>
                      <a:lnTo>
                        <a:pt x="1345" y="283"/>
                      </a:lnTo>
                      <a:lnTo>
                        <a:pt x="1346" y="283"/>
                      </a:lnTo>
                      <a:lnTo>
                        <a:pt x="1347" y="283"/>
                      </a:lnTo>
                      <a:lnTo>
                        <a:pt x="1348" y="284"/>
                      </a:lnTo>
                      <a:lnTo>
                        <a:pt x="1349" y="285"/>
                      </a:lnTo>
                      <a:lnTo>
                        <a:pt x="1349" y="286"/>
                      </a:lnTo>
                      <a:lnTo>
                        <a:pt x="1350" y="287"/>
                      </a:lnTo>
                      <a:lnTo>
                        <a:pt x="1351" y="288"/>
                      </a:lnTo>
                      <a:lnTo>
                        <a:pt x="1352" y="287"/>
                      </a:lnTo>
                      <a:lnTo>
                        <a:pt x="1353" y="288"/>
                      </a:lnTo>
                      <a:lnTo>
                        <a:pt x="1354" y="288"/>
                      </a:lnTo>
                      <a:lnTo>
                        <a:pt x="1355" y="289"/>
                      </a:lnTo>
                      <a:lnTo>
                        <a:pt x="1358" y="289"/>
                      </a:lnTo>
                      <a:lnTo>
                        <a:pt x="1359" y="289"/>
                      </a:lnTo>
                      <a:lnTo>
                        <a:pt x="1360" y="288"/>
                      </a:lnTo>
                      <a:lnTo>
                        <a:pt x="1361" y="289"/>
                      </a:lnTo>
                      <a:lnTo>
                        <a:pt x="1362" y="289"/>
                      </a:lnTo>
                      <a:lnTo>
                        <a:pt x="1363" y="288"/>
                      </a:lnTo>
                      <a:lnTo>
                        <a:pt x="1364" y="288"/>
                      </a:lnTo>
                      <a:lnTo>
                        <a:pt x="1364" y="290"/>
                      </a:lnTo>
                      <a:lnTo>
                        <a:pt x="1364" y="291"/>
                      </a:lnTo>
                      <a:lnTo>
                        <a:pt x="1364" y="292"/>
                      </a:lnTo>
                      <a:lnTo>
                        <a:pt x="1364" y="294"/>
                      </a:lnTo>
                      <a:lnTo>
                        <a:pt x="1365" y="294"/>
                      </a:lnTo>
                      <a:lnTo>
                        <a:pt x="1365" y="295"/>
                      </a:lnTo>
                      <a:lnTo>
                        <a:pt x="1366" y="296"/>
                      </a:lnTo>
                      <a:lnTo>
                        <a:pt x="1366" y="297"/>
                      </a:lnTo>
                      <a:lnTo>
                        <a:pt x="1367" y="297"/>
                      </a:lnTo>
                      <a:lnTo>
                        <a:pt x="1368" y="298"/>
                      </a:lnTo>
                      <a:lnTo>
                        <a:pt x="1369" y="298"/>
                      </a:lnTo>
                      <a:lnTo>
                        <a:pt x="1370" y="297"/>
                      </a:lnTo>
                      <a:lnTo>
                        <a:pt x="1371" y="298"/>
                      </a:lnTo>
                      <a:lnTo>
                        <a:pt x="1371" y="299"/>
                      </a:lnTo>
                      <a:lnTo>
                        <a:pt x="1371" y="301"/>
                      </a:lnTo>
                      <a:lnTo>
                        <a:pt x="1372" y="302"/>
                      </a:lnTo>
                      <a:lnTo>
                        <a:pt x="1373" y="302"/>
                      </a:lnTo>
                      <a:lnTo>
                        <a:pt x="1374" y="302"/>
                      </a:lnTo>
                      <a:lnTo>
                        <a:pt x="1375" y="302"/>
                      </a:lnTo>
                      <a:lnTo>
                        <a:pt x="1377" y="303"/>
                      </a:lnTo>
                      <a:lnTo>
                        <a:pt x="1377" y="304"/>
                      </a:lnTo>
                      <a:lnTo>
                        <a:pt x="1377" y="305"/>
                      </a:lnTo>
                      <a:lnTo>
                        <a:pt x="1377" y="306"/>
                      </a:lnTo>
                      <a:lnTo>
                        <a:pt x="1377" y="307"/>
                      </a:lnTo>
                      <a:lnTo>
                        <a:pt x="1377" y="308"/>
                      </a:lnTo>
                      <a:lnTo>
                        <a:pt x="1378" y="308"/>
                      </a:lnTo>
                      <a:lnTo>
                        <a:pt x="1379" y="308"/>
                      </a:lnTo>
                      <a:lnTo>
                        <a:pt x="1379" y="309"/>
                      </a:lnTo>
                      <a:lnTo>
                        <a:pt x="1380" y="309"/>
                      </a:lnTo>
                      <a:lnTo>
                        <a:pt x="1381" y="310"/>
                      </a:lnTo>
                      <a:lnTo>
                        <a:pt x="1380" y="311"/>
                      </a:lnTo>
                      <a:lnTo>
                        <a:pt x="1379" y="312"/>
                      </a:lnTo>
                      <a:lnTo>
                        <a:pt x="1379" y="313"/>
                      </a:lnTo>
                      <a:lnTo>
                        <a:pt x="1380" y="313"/>
                      </a:lnTo>
                      <a:lnTo>
                        <a:pt x="1381" y="313"/>
                      </a:lnTo>
                      <a:lnTo>
                        <a:pt x="1381" y="315"/>
                      </a:lnTo>
                      <a:lnTo>
                        <a:pt x="1382" y="316"/>
                      </a:lnTo>
                      <a:lnTo>
                        <a:pt x="1381" y="317"/>
                      </a:lnTo>
                      <a:lnTo>
                        <a:pt x="1381" y="318"/>
                      </a:lnTo>
                      <a:lnTo>
                        <a:pt x="1382" y="319"/>
                      </a:lnTo>
                      <a:lnTo>
                        <a:pt x="1382" y="320"/>
                      </a:lnTo>
                      <a:lnTo>
                        <a:pt x="1383" y="320"/>
                      </a:lnTo>
                      <a:lnTo>
                        <a:pt x="1384" y="320"/>
                      </a:lnTo>
                      <a:lnTo>
                        <a:pt x="1385" y="320"/>
                      </a:lnTo>
                      <a:lnTo>
                        <a:pt x="1386" y="321"/>
                      </a:lnTo>
                      <a:lnTo>
                        <a:pt x="1387" y="320"/>
                      </a:lnTo>
                      <a:lnTo>
                        <a:pt x="1388" y="321"/>
                      </a:lnTo>
                      <a:lnTo>
                        <a:pt x="1389" y="321"/>
                      </a:lnTo>
                      <a:lnTo>
                        <a:pt x="1390" y="321"/>
                      </a:lnTo>
                      <a:lnTo>
                        <a:pt x="1391" y="322"/>
                      </a:lnTo>
                      <a:lnTo>
                        <a:pt x="1390" y="323"/>
                      </a:lnTo>
                      <a:lnTo>
                        <a:pt x="1391" y="323"/>
                      </a:lnTo>
                      <a:lnTo>
                        <a:pt x="1392" y="323"/>
                      </a:lnTo>
                      <a:lnTo>
                        <a:pt x="1392" y="322"/>
                      </a:lnTo>
                      <a:lnTo>
                        <a:pt x="1394" y="322"/>
                      </a:lnTo>
                      <a:lnTo>
                        <a:pt x="1395" y="321"/>
                      </a:lnTo>
                      <a:lnTo>
                        <a:pt x="1396" y="321"/>
                      </a:lnTo>
                      <a:lnTo>
                        <a:pt x="1396" y="320"/>
                      </a:lnTo>
                      <a:lnTo>
                        <a:pt x="1397" y="320"/>
                      </a:lnTo>
                      <a:lnTo>
                        <a:pt x="1399" y="321"/>
                      </a:lnTo>
                      <a:lnTo>
                        <a:pt x="1399" y="320"/>
                      </a:lnTo>
                      <a:lnTo>
                        <a:pt x="1399" y="319"/>
                      </a:lnTo>
                      <a:lnTo>
                        <a:pt x="1400" y="319"/>
                      </a:lnTo>
                      <a:lnTo>
                        <a:pt x="1401" y="320"/>
                      </a:lnTo>
                      <a:lnTo>
                        <a:pt x="1402" y="320"/>
                      </a:lnTo>
                      <a:lnTo>
                        <a:pt x="1403" y="320"/>
                      </a:lnTo>
                      <a:lnTo>
                        <a:pt x="1403" y="321"/>
                      </a:lnTo>
                      <a:lnTo>
                        <a:pt x="1404" y="321"/>
                      </a:lnTo>
                      <a:lnTo>
                        <a:pt x="1405" y="321"/>
                      </a:lnTo>
                      <a:lnTo>
                        <a:pt x="1406" y="321"/>
                      </a:lnTo>
                      <a:lnTo>
                        <a:pt x="1407" y="320"/>
                      </a:lnTo>
                      <a:lnTo>
                        <a:pt x="1408" y="319"/>
                      </a:lnTo>
                      <a:lnTo>
                        <a:pt x="1409" y="318"/>
                      </a:lnTo>
                      <a:lnTo>
                        <a:pt x="1407" y="317"/>
                      </a:lnTo>
                      <a:lnTo>
                        <a:pt x="1408" y="316"/>
                      </a:lnTo>
                      <a:lnTo>
                        <a:pt x="1409" y="316"/>
                      </a:lnTo>
                      <a:lnTo>
                        <a:pt x="1410" y="315"/>
                      </a:lnTo>
                      <a:lnTo>
                        <a:pt x="1409" y="314"/>
                      </a:lnTo>
                      <a:lnTo>
                        <a:pt x="1410" y="313"/>
                      </a:lnTo>
                      <a:lnTo>
                        <a:pt x="1409" y="312"/>
                      </a:lnTo>
                      <a:lnTo>
                        <a:pt x="1410" y="312"/>
                      </a:lnTo>
                      <a:lnTo>
                        <a:pt x="1411" y="311"/>
                      </a:lnTo>
                      <a:lnTo>
                        <a:pt x="1413" y="310"/>
                      </a:lnTo>
                      <a:lnTo>
                        <a:pt x="1414" y="311"/>
                      </a:lnTo>
                      <a:lnTo>
                        <a:pt x="1415" y="311"/>
                      </a:lnTo>
                      <a:lnTo>
                        <a:pt x="1416" y="311"/>
                      </a:lnTo>
                      <a:lnTo>
                        <a:pt x="1417" y="311"/>
                      </a:lnTo>
                      <a:lnTo>
                        <a:pt x="1418" y="310"/>
                      </a:lnTo>
                      <a:lnTo>
                        <a:pt x="1419" y="309"/>
                      </a:lnTo>
                      <a:lnTo>
                        <a:pt x="1420" y="309"/>
                      </a:lnTo>
                      <a:lnTo>
                        <a:pt x="1421" y="309"/>
                      </a:lnTo>
                      <a:lnTo>
                        <a:pt x="1422" y="309"/>
                      </a:lnTo>
                      <a:lnTo>
                        <a:pt x="1422" y="308"/>
                      </a:lnTo>
                      <a:lnTo>
                        <a:pt x="1425" y="308"/>
                      </a:lnTo>
                      <a:lnTo>
                        <a:pt x="1426" y="308"/>
                      </a:lnTo>
                      <a:lnTo>
                        <a:pt x="1426" y="307"/>
                      </a:lnTo>
                      <a:lnTo>
                        <a:pt x="1429" y="305"/>
                      </a:lnTo>
                      <a:lnTo>
                        <a:pt x="1430" y="306"/>
                      </a:lnTo>
                      <a:lnTo>
                        <a:pt x="1430" y="304"/>
                      </a:lnTo>
                      <a:lnTo>
                        <a:pt x="1430" y="303"/>
                      </a:lnTo>
                      <a:lnTo>
                        <a:pt x="1430" y="302"/>
                      </a:lnTo>
                      <a:lnTo>
                        <a:pt x="1430" y="301"/>
                      </a:lnTo>
                      <a:lnTo>
                        <a:pt x="1430" y="300"/>
                      </a:lnTo>
                      <a:lnTo>
                        <a:pt x="1429" y="299"/>
                      </a:lnTo>
                      <a:lnTo>
                        <a:pt x="1429" y="298"/>
                      </a:lnTo>
                      <a:lnTo>
                        <a:pt x="1429" y="297"/>
                      </a:lnTo>
                      <a:lnTo>
                        <a:pt x="1428" y="297"/>
                      </a:lnTo>
                      <a:lnTo>
                        <a:pt x="1427" y="296"/>
                      </a:lnTo>
                      <a:lnTo>
                        <a:pt x="1426" y="295"/>
                      </a:lnTo>
                      <a:lnTo>
                        <a:pt x="1425" y="295"/>
                      </a:lnTo>
                      <a:lnTo>
                        <a:pt x="1424" y="293"/>
                      </a:lnTo>
                      <a:lnTo>
                        <a:pt x="1423" y="292"/>
                      </a:lnTo>
                      <a:lnTo>
                        <a:pt x="1423" y="291"/>
                      </a:lnTo>
                      <a:lnTo>
                        <a:pt x="1422" y="292"/>
                      </a:lnTo>
                      <a:lnTo>
                        <a:pt x="1421" y="291"/>
                      </a:lnTo>
                      <a:lnTo>
                        <a:pt x="1422" y="290"/>
                      </a:lnTo>
                      <a:lnTo>
                        <a:pt x="1422" y="289"/>
                      </a:lnTo>
                      <a:lnTo>
                        <a:pt x="1422" y="288"/>
                      </a:lnTo>
                      <a:lnTo>
                        <a:pt x="1420" y="288"/>
                      </a:lnTo>
                      <a:lnTo>
                        <a:pt x="1420" y="287"/>
                      </a:lnTo>
                      <a:lnTo>
                        <a:pt x="1420" y="285"/>
                      </a:lnTo>
                      <a:lnTo>
                        <a:pt x="1420" y="284"/>
                      </a:lnTo>
                      <a:lnTo>
                        <a:pt x="1420" y="283"/>
                      </a:lnTo>
                      <a:lnTo>
                        <a:pt x="1421" y="283"/>
                      </a:lnTo>
                      <a:lnTo>
                        <a:pt x="1421" y="282"/>
                      </a:lnTo>
                      <a:lnTo>
                        <a:pt x="1421" y="281"/>
                      </a:lnTo>
                      <a:lnTo>
                        <a:pt x="1422" y="280"/>
                      </a:lnTo>
                      <a:lnTo>
                        <a:pt x="1422" y="279"/>
                      </a:lnTo>
                      <a:lnTo>
                        <a:pt x="1422" y="278"/>
                      </a:lnTo>
                      <a:lnTo>
                        <a:pt x="1424" y="277"/>
                      </a:lnTo>
                      <a:lnTo>
                        <a:pt x="1425" y="277"/>
                      </a:lnTo>
                      <a:lnTo>
                        <a:pt x="1426" y="276"/>
                      </a:lnTo>
                      <a:lnTo>
                        <a:pt x="1426" y="275"/>
                      </a:lnTo>
                      <a:lnTo>
                        <a:pt x="1426" y="274"/>
                      </a:lnTo>
                      <a:lnTo>
                        <a:pt x="1426" y="273"/>
                      </a:lnTo>
                      <a:lnTo>
                        <a:pt x="1425" y="273"/>
                      </a:lnTo>
                      <a:lnTo>
                        <a:pt x="1426" y="272"/>
                      </a:lnTo>
                      <a:lnTo>
                        <a:pt x="1427" y="271"/>
                      </a:lnTo>
                      <a:lnTo>
                        <a:pt x="1427" y="270"/>
                      </a:lnTo>
                      <a:lnTo>
                        <a:pt x="1428" y="270"/>
                      </a:lnTo>
                      <a:lnTo>
                        <a:pt x="1428" y="269"/>
                      </a:lnTo>
                      <a:lnTo>
                        <a:pt x="1429" y="268"/>
                      </a:lnTo>
                      <a:lnTo>
                        <a:pt x="1429" y="266"/>
                      </a:lnTo>
                      <a:lnTo>
                        <a:pt x="1428" y="265"/>
                      </a:lnTo>
                      <a:lnTo>
                        <a:pt x="1429" y="265"/>
                      </a:lnTo>
                      <a:lnTo>
                        <a:pt x="1429" y="264"/>
                      </a:lnTo>
                      <a:lnTo>
                        <a:pt x="1430" y="264"/>
                      </a:lnTo>
                      <a:lnTo>
                        <a:pt x="1430" y="262"/>
                      </a:lnTo>
                      <a:lnTo>
                        <a:pt x="1431" y="261"/>
                      </a:lnTo>
                      <a:lnTo>
                        <a:pt x="1432" y="261"/>
                      </a:lnTo>
                      <a:lnTo>
                        <a:pt x="1431" y="260"/>
                      </a:lnTo>
                      <a:lnTo>
                        <a:pt x="1431" y="259"/>
                      </a:lnTo>
                      <a:lnTo>
                        <a:pt x="1430" y="258"/>
                      </a:lnTo>
                      <a:lnTo>
                        <a:pt x="1431" y="257"/>
                      </a:lnTo>
                      <a:lnTo>
                        <a:pt x="1431" y="254"/>
                      </a:lnTo>
                      <a:lnTo>
                        <a:pt x="1431" y="253"/>
                      </a:lnTo>
                      <a:lnTo>
                        <a:pt x="1431" y="252"/>
                      </a:lnTo>
                      <a:lnTo>
                        <a:pt x="1431" y="251"/>
                      </a:lnTo>
                      <a:lnTo>
                        <a:pt x="1432" y="252"/>
                      </a:lnTo>
                      <a:lnTo>
                        <a:pt x="1433" y="251"/>
                      </a:lnTo>
                      <a:lnTo>
                        <a:pt x="1434" y="250"/>
                      </a:lnTo>
                      <a:lnTo>
                        <a:pt x="1434" y="249"/>
                      </a:lnTo>
                      <a:lnTo>
                        <a:pt x="1435" y="248"/>
                      </a:lnTo>
                      <a:lnTo>
                        <a:pt x="1436" y="248"/>
                      </a:lnTo>
                      <a:lnTo>
                        <a:pt x="1438" y="245"/>
                      </a:lnTo>
                      <a:lnTo>
                        <a:pt x="1439" y="245"/>
                      </a:lnTo>
                      <a:lnTo>
                        <a:pt x="1439" y="244"/>
                      </a:lnTo>
                      <a:lnTo>
                        <a:pt x="1438" y="243"/>
                      </a:lnTo>
                      <a:lnTo>
                        <a:pt x="1439" y="243"/>
                      </a:lnTo>
                      <a:lnTo>
                        <a:pt x="1438" y="242"/>
                      </a:lnTo>
                      <a:lnTo>
                        <a:pt x="1438" y="241"/>
                      </a:lnTo>
                      <a:lnTo>
                        <a:pt x="1439" y="240"/>
                      </a:lnTo>
                      <a:lnTo>
                        <a:pt x="1439" y="239"/>
                      </a:lnTo>
                      <a:lnTo>
                        <a:pt x="1439" y="238"/>
                      </a:lnTo>
                      <a:lnTo>
                        <a:pt x="1440" y="237"/>
                      </a:lnTo>
                      <a:lnTo>
                        <a:pt x="1441" y="236"/>
                      </a:lnTo>
                      <a:lnTo>
                        <a:pt x="1441" y="235"/>
                      </a:lnTo>
                      <a:lnTo>
                        <a:pt x="1441" y="234"/>
                      </a:lnTo>
                      <a:lnTo>
                        <a:pt x="1442" y="233"/>
                      </a:lnTo>
                      <a:lnTo>
                        <a:pt x="1443" y="231"/>
                      </a:lnTo>
                      <a:lnTo>
                        <a:pt x="1443" y="230"/>
                      </a:lnTo>
                      <a:lnTo>
                        <a:pt x="1444" y="230"/>
                      </a:lnTo>
                      <a:lnTo>
                        <a:pt x="1445" y="229"/>
                      </a:lnTo>
                      <a:lnTo>
                        <a:pt x="1446" y="228"/>
                      </a:lnTo>
                      <a:lnTo>
                        <a:pt x="1447" y="228"/>
                      </a:lnTo>
                      <a:lnTo>
                        <a:pt x="1448" y="227"/>
                      </a:lnTo>
                      <a:lnTo>
                        <a:pt x="1448" y="226"/>
                      </a:lnTo>
                      <a:lnTo>
                        <a:pt x="1448" y="225"/>
                      </a:lnTo>
                      <a:lnTo>
                        <a:pt x="1448" y="223"/>
                      </a:lnTo>
                      <a:lnTo>
                        <a:pt x="1449" y="222"/>
                      </a:lnTo>
                      <a:lnTo>
                        <a:pt x="1450" y="222"/>
                      </a:lnTo>
                      <a:lnTo>
                        <a:pt x="1449" y="221"/>
                      </a:lnTo>
                      <a:lnTo>
                        <a:pt x="1448" y="220"/>
                      </a:lnTo>
                      <a:lnTo>
                        <a:pt x="1448" y="219"/>
                      </a:lnTo>
                      <a:lnTo>
                        <a:pt x="1450" y="217"/>
                      </a:lnTo>
                      <a:lnTo>
                        <a:pt x="1450" y="216"/>
                      </a:lnTo>
                      <a:lnTo>
                        <a:pt x="1451" y="216"/>
                      </a:lnTo>
                      <a:lnTo>
                        <a:pt x="1453" y="215"/>
                      </a:lnTo>
                      <a:lnTo>
                        <a:pt x="1454" y="215"/>
                      </a:lnTo>
                      <a:lnTo>
                        <a:pt x="1455" y="214"/>
                      </a:lnTo>
                      <a:lnTo>
                        <a:pt x="1457" y="213"/>
                      </a:lnTo>
                      <a:lnTo>
                        <a:pt x="1457" y="212"/>
                      </a:lnTo>
                      <a:lnTo>
                        <a:pt x="1457" y="211"/>
                      </a:lnTo>
                      <a:lnTo>
                        <a:pt x="1458" y="207"/>
                      </a:lnTo>
                      <a:lnTo>
                        <a:pt x="1458" y="206"/>
                      </a:lnTo>
                      <a:lnTo>
                        <a:pt x="1458" y="204"/>
                      </a:lnTo>
                      <a:lnTo>
                        <a:pt x="1459" y="203"/>
                      </a:lnTo>
                      <a:lnTo>
                        <a:pt x="1524" y="203"/>
                      </a:lnTo>
                      <a:lnTo>
                        <a:pt x="1550" y="203"/>
                      </a:lnTo>
                      <a:lnTo>
                        <a:pt x="1582" y="20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8" name="Freeform 545"/>
                <p:cNvSpPr>
                  <a:spLocks/>
                </p:cNvSpPr>
                <p:nvPr/>
              </p:nvSpPr>
              <p:spPr bwMode="auto">
                <a:xfrm>
                  <a:off x="1673225" y="2846388"/>
                  <a:ext cx="1235075" cy="1174750"/>
                </a:xfrm>
                <a:custGeom>
                  <a:avLst/>
                  <a:gdLst>
                    <a:gd name="T0" fmla="*/ 2147483646 w 1200"/>
                    <a:gd name="T1" fmla="*/ 2147483646 h 1142"/>
                    <a:gd name="T2" fmla="*/ 2147483646 w 1200"/>
                    <a:gd name="T3" fmla="*/ 2147483646 h 1142"/>
                    <a:gd name="T4" fmla="*/ 2147483646 w 1200"/>
                    <a:gd name="T5" fmla="*/ 2147483646 h 1142"/>
                    <a:gd name="T6" fmla="*/ 2147483646 w 1200"/>
                    <a:gd name="T7" fmla="*/ 2147483646 h 1142"/>
                    <a:gd name="T8" fmla="*/ 2147483646 w 1200"/>
                    <a:gd name="T9" fmla="*/ 2147483646 h 1142"/>
                    <a:gd name="T10" fmla="*/ 2147483646 w 1200"/>
                    <a:gd name="T11" fmla="*/ 2147483646 h 1142"/>
                    <a:gd name="T12" fmla="*/ 2147483646 w 1200"/>
                    <a:gd name="T13" fmla="*/ 2147483646 h 1142"/>
                    <a:gd name="T14" fmla="*/ 2147483646 w 1200"/>
                    <a:gd name="T15" fmla="*/ 2147483646 h 1142"/>
                    <a:gd name="T16" fmla="*/ 2147483646 w 1200"/>
                    <a:gd name="T17" fmla="*/ 2147483646 h 1142"/>
                    <a:gd name="T18" fmla="*/ 2147483646 w 1200"/>
                    <a:gd name="T19" fmla="*/ 2147483646 h 1142"/>
                    <a:gd name="T20" fmla="*/ 2147483646 w 1200"/>
                    <a:gd name="T21" fmla="*/ 2147483646 h 1142"/>
                    <a:gd name="T22" fmla="*/ 2147483646 w 1200"/>
                    <a:gd name="T23" fmla="*/ 2147483646 h 1142"/>
                    <a:gd name="T24" fmla="*/ 2147483646 w 1200"/>
                    <a:gd name="T25" fmla="*/ 2147483646 h 1142"/>
                    <a:gd name="T26" fmla="*/ 2147483646 w 1200"/>
                    <a:gd name="T27" fmla="*/ 2147483646 h 1142"/>
                    <a:gd name="T28" fmla="*/ 2147483646 w 1200"/>
                    <a:gd name="T29" fmla="*/ 2147483646 h 1142"/>
                    <a:gd name="T30" fmla="*/ 2147483646 w 1200"/>
                    <a:gd name="T31" fmla="*/ 2147483646 h 1142"/>
                    <a:gd name="T32" fmla="*/ 2147483646 w 1200"/>
                    <a:gd name="T33" fmla="*/ 2147483646 h 1142"/>
                    <a:gd name="T34" fmla="*/ 2147483646 w 1200"/>
                    <a:gd name="T35" fmla="*/ 2147483646 h 1142"/>
                    <a:gd name="T36" fmla="*/ 2147483646 w 1200"/>
                    <a:gd name="T37" fmla="*/ 2147483646 h 1142"/>
                    <a:gd name="T38" fmla="*/ 2147483646 w 1200"/>
                    <a:gd name="T39" fmla="*/ 2147483646 h 1142"/>
                    <a:gd name="T40" fmla="*/ 2147483646 w 1200"/>
                    <a:gd name="T41" fmla="*/ 2147483646 h 1142"/>
                    <a:gd name="T42" fmla="*/ 2147483646 w 1200"/>
                    <a:gd name="T43" fmla="*/ 2147483646 h 1142"/>
                    <a:gd name="T44" fmla="*/ 2147483646 w 1200"/>
                    <a:gd name="T45" fmla="*/ 2147483646 h 1142"/>
                    <a:gd name="T46" fmla="*/ 2147483646 w 1200"/>
                    <a:gd name="T47" fmla="*/ 2147483646 h 1142"/>
                    <a:gd name="T48" fmla="*/ 2147483646 w 1200"/>
                    <a:gd name="T49" fmla="*/ 2147483646 h 1142"/>
                    <a:gd name="T50" fmla="*/ 2147483646 w 1200"/>
                    <a:gd name="T51" fmla="*/ 2147483646 h 1142"/>
                    <a:gd name="T52" fmla="*/ 2147483646 w 1200"/>
                    <a:gd name="T53" fmla="*/ 2147483646 h 1142"/>
                    <a:gd name="T54" fmla="*/ 2147483646 w 1200"/>
                    <a:gd name="T55" fmla="*/ 2147483646 h 1142"/>
                    <a:gd name="T56" fmla="*/ 2147483646 w 1200"/>
                    <a:gd name="T57" fmla="*/ 2147483646 h 1142"/>
                    <a:gd name="T58" fmla="*/ 2147483646 w 1200"/>
                    <a:gd name="T59" fmla="*/ 2147483646 h 1142"/>
                    <a:gd name="T60" fmla="*/ 2147483646 w 1200"/>
                    <a:gd name="T61" fmla="*/ 2147483646 h 1142"/>
                    <a:gd name="T62" fmla="*/ 2147483646 w 1200"/>
                    <a:gd name="T63" fmla="*/ 2147483646 h 1142"/>
                    <a:gd name="T64" fmla="*/ 2147483646 w 1200"/>
                    <a:gd name="T65" fmla="*/ 2147483646 h 1142"/>
                    <a:gd name="T66" fmla="*/ 2147483646 w 1200"/>
                    <a:gd name="T67" fmla="*/ 2147483646 h 1142"/>
                    <a:gd name="T68" fmla="*/ 2147483646 w 1200"/>
                    <a:gd name="T69" fmla="*/ 2147483646 h 1142"/>
                    <a:gd name="T70" fmla="*/ 2147483646 w 1200"/>
                    <a:gd name="T71" fmla="*/ 2147483646 h 1142"/>
                    <a:gd name="T72" fmla="*/ 2147483646 w 1200"/>
                    <a:gd name="T73" fmla="*/ 2147483646 h 1142"/>
                    <a:gd name="T74" fmla="*/ 2147483646 w 1200"/>
                    <a:gd name="T75" fmla="*/ 2147483646 h 1142"/>
                    <a:gd name="T76" fmla="*/ 2147483646 w 1200"/>
                    <a:gd name="T77" fmla="*/ 2147483646 h 1142"/>
                    <a:gd name="T78" fmla="*/ 2147483646 w 1200"/>
                    <a:gd name="T79" fmla="*/ 2147483646 h 1142"/>
                    <a:gd name="T80" fmla="*/ 2147483646 w 1200"/>
                    <a:gd name="T81" fmla="*/ 2147483646 h 1142"/>
                    <a:gd name="T82" fmla="*/ 2147483646 w 1200"/>
                    <a:gd name="T83" fmla="*/ 2147483646 h 1142"/>
                    <a:gd name="T84" fmla="*/ 2147483646 w 1200"/>
                    <a:gd name="T85" fmla="*/ 2147483646 h 1142"/>
                    <a:gd name="T86" fmla="*/ 2147483646 w 1200"/>
                    <a:gd name="T87" fmla="*/ 2147483646 h 1142"/>
                    <a:gd name="T88" fmla="*/ 2147483646 w 1200"/>
                    <a:gd name="T89" fmla="*/ 2147483646 h 1142"/>
                    <a:gd name="T90" fmla="*/ 2147483646 w 1200"/>
                    <a:gd name="T91" fmla="*/ 2147483646 h 1142"/>
                    <a:gd name="T92" fmla="*/ 2147483646 w 1200"/>
                    <a:gd name="T93" fmla="*/ 2147483646 h 1142"/>
                    <a:gd name="T94" fmla="*/ 2147483646 w 1200"/>
                    <a:gd name="T95" fmla="*/ 2147483646 h 1142"/>
                    <a:gd name="T96" fmla="*/ 2147483646 w 1200"/>
                    <a:gd name="T97" fmla="*/ 2147483646 h 1142"/>
                    <a:gd name="T98" fmla="*/ 2147483646 w 1200"/>
                    <a:gd name="T99" fmla="*/ 2147483646 h 1142"/>
                    <a:gd name="T100" fmla="*/ 2147483646 w 1200"/>
                    <a:gd name="T101" fmla="*/ 2147483646 h 1142"/>
                    <a:gd name="T102" fmla="*/ 2147483646 w 1200"/>
                    <a:gd name="T103" fmla="*/ 2147483646 h 1142"/>
                    <a:gd name="T104" fmla="*/ 2147483646 w 1200"/>
                    <a:gd name="T105" fmla="*/ 2147483646 h 1142"/>
                    <a:gd name="T106" fmla="*/ 2147483646 w 1200"/>
                    <a:gd name="T107" fmla="*/ 2147483646 h 1142"/>
                    <a:gd name="T108" fmla="*/ 2147483646 w 1200"/>
                    <a:gd name="T109" fmla="*/ 2147483646 h 1142"/>
                    <a:gd name="T110" fmla="*/ 2147483646 w 1200"/>
                    <a:gd name="T111" fmla="*/ 2147483646 h 1142"/>
                    <a:gd name="T112" fmla="*/ 2147483646 w 1200"/>
                    <a:gd name="T113" fmla="*/ 2147483646 h 1142"/>
                    <a:gd name="T114" fmla="*/ 2147483646 w 1200"/>
                    <a:gd name="T115" fmla="*/ 2147483646 h 1142"/>
                    <a:gd name="T116" fmla="*/ 2147483646 w 1200"/>
                    <a:gd name="T117" fmla="*/ 2147483646 h 1142"/>
                    <a:gd name="T118" fmla="*/ 2147483646 w 1200"/>
                    <a:gd name="T119" fmla="*/ 2147483646 h 1142"/>
                    <a:gd name="T120" fmla="*/ 2147483646 w 1200"/>
                    <a:gd name="T121" fmla="*/ 2147483646 h 1142"/>
                    <a:gd name="T122" fmla="*/ 2147483646 w 1200"/>
                    <a:gd name="T123" fmla="*/ 2147483646 h 1142"/>
                    <a:gd name="T124" fmla="*/ 2147483646 w 1200"/>
                    <a:gd name="T125" fmla="*/ 2147483646 h 114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200"/>
                    <a:gd name="T190" fmla="*/ 0 h 1142"/>
                    <a:gd name="T191" fmla="*/ 1200 w 1200"/>
                    <a:gd name="T192" fmla="*/ 1142 h 114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200" h="1142">
                      <a:moveTo>
                        <a:pt x="5" y="153"/>
                      </a:moveTo>
                      <a:lnTo>
                        <a:pt x="13" y="153"/>
                      </a:lnTo>
                      <a:lnTo>
                        <a:pt x="128" y="152"/>
                      </a:lnTo>
                      <a:lnTo>
                        <a:pt x="172" y="152"/>
                      </a:lnTo>
                      <a:lnTo>
                        <a:pt x="225" y="153"/>
                      </a:lnTo>
                      <a:lnTo>
                        <a:pt x="264" y="153"/>
                      </a:lnTo>
                      <a:lnTo>
                        <a:pt x="331" y="153"/>
                      </a:lnTo>
                      <a:lnTo>
                        <a:pt x="336" y="153"/>
                      </a:lnTo>
                      <a:lnTo>
                        <a:pt x="338" y="152"/>
                      </a:lnTo>
                      <a:lnTo>
                        <a:pt x="339" y="152"/>
                      </a:lnTo>
                      <a:lnTo>
                        <a:pt x="342" y="151"/>
                      </a:lnTo>
                      <a:lnTo>
                        <a:pt x="342" y="150"/>
                      </a:lnTo>
                      <a:lnTo>
                        <a:pt x="343" y="150"/>
                      </a:lnTo>
                      <a:lnTo>
                        <a:pt x="344" y="148"/>
                      </a:lnTo>
                      <a:lnTo>
                        <a:pt x="345" y="148"/>
                      </a:lnTo>
                      <a:lnTo>
                        <a:pt x="345" y="147"/>
                      </a:lnTo>
                      <a:lnTo>
                        <a:pt x="346" y="146"/>
                      </a:lnTo>
                      <a:lnTo>
                        <a:pt x="347" y="146"/>
                      </a:lnTo>
                      <a:lnTo>
                        <a:pt x="348" y="145"/>
                      </a:lnTo>
                      <a:lnTo>
                        <a:pt x="349" y="145"/>
                      </a:lnTo>
                      <a:lnTo>
                        <a:pt x="349" y="144"/>
                      </a:lnTo>
                      <a:lnTo>
                        <a:pt x="348" y="143"/>
                      </a:lnTo>
                      <a:lnTo>
                        <a:pt x="346" y="143"/>
                      </a:lnTo>
                      <a:lnTo>
                        <a:pt x="345" y="143"/>
                      </a:lnTo>
                      <a:lnTo>
                        <a:pt x="344" y="143"/>
                      </a:lnTo>
                      <a:lnTo>
                        <a:pt x="343" y="143"/>
                      </a:lnTo>
                      <a:lnTo>
                        <a:pt x="342" y="143"/>
                      </a:lnTo>
                      <a:lnTo>
                        <a:pt x="341" y="144"/>
                      </a:lnTo>
                      <a:lnTo>
                        <a:pt x="340" y="145"/>
                      </a:lnTo>
                      <a:lnTo>
                        <a:pt x="338" y="144"/>
                      </a:lnTo>
                      <a:lnTo>
                        <a:pt x="338" y="143"/>
                      </a:lnTo>
                      <a:lnTo>
                        <a:pt x="337" y="143"/>
                      </a:lnTo>
                      <a:lnTo>
                        <a:pt x="337" y="142"/>
                      </a:lnTo>
                      <a:lnTo>
                        <a:pt x="338" y="141"/>
                      </a:lnTo>
                      <a:lnTo>
                        <a:pt x="339" y="140"/>
                      </a:lnTo>
                      <a:lnTo>
                        <a:pt x="340" y="136"/>
                      </a:lnTo>
                      <a:lnTo>
                        <a:pt x="341" y="135"/>
                      </a:lnTo>
                      <a:lnTo>
                        <a:pt x="341" y="134"/>
                      </a:lnTo>
                      <a:lnTo>
                        <a:pt x="341" y="133"/>
                      </a:lnTo>
                      <a:lnTo>
                        <a:pt x="342" y="132"/>
                      </a:lnTo>
                      <a:lnTo>
                        <a:pt x="342" y="131"/>
                      </a:lnTo>
                      <a:lnTo>
                        <a:pt x="342" y="130"/>
                      </a:lnTo>
                      <a:lnTo>
                        <a:pt x="341" y="130"/>
                      </a:lnTo>
                      <a:lnTo>
                        <a:pt x="341" y="129"/>
                      </a:lnTo>
                      <a:lnTo>
                        <a:pt x="340" y="129"/>
                      </a:lnTo>
                      <a:lnTo>
                        <a:pt x="340" y="128"/>
                      </a:lnTo>
                      <a:lnTo>
                        <a:pt x="340" y="127"/>
                      </a:lnTo>
                      <a:lnTo>
                        <a:pt x="341" y="126"/>
                      </a:lnTo>
                      <a:lnTo>
                        <a:pt x="341" y="125"/>
                      </a:lnTo>
                      <a:lnTo>
                        <a:pt x="340" y="124"/>
                      </a:lnTo>
                      <a:lnTo>
                        <a:pt x="340" y="123"/>
                      </a:lnTo>
                      <a:lnTo>
                        <a:pt x="339" y="122"/>
                      </a:lnTo>
                      <a:lnTo>
                        <a:pt x="339" y="121"/>
                      </a:lnTo>
                      <a:lnTo>
                        <a:pt x="341" y="118"/>
                      </a:lnTo>
                      <a:lnTo>
                        <a:pt x="342" y="116"/>
                      </a:lnTo>
                      <a:lnTo>
                        <a:pt x="342" y="115"/>
                      </a:lnTo>
                      <a:lnTo>
                        <a:pt x="343" y="115"/>
                      </a:lnTo>
                      <a:lnTo>
                        <a:pt x="344" y="114"/>
                      </a:lnTo>
                      <a:lnTo>
                        <a:pt x="345" y="112"/>
                      </a:lnTo>
                      <a:lnTo>
                        <a:pt x="346" y="110"/>
                      </a:lnTo>
                      <a:lnTo>
                        <a:pt x="346" y="109"/>
                      </a:lnTo>
                      <a:lnTo>
                        <a:pt x="346" y="108"/>
                      </a:lnTo>
                      <a:lnTo>
                        <a:pt x="347" y="108"/>
                      </a:lnTo>
                      <a:lnTo>
                        <a:pt x="347" y="106"/>
                      </a:lnTo>
                      <a:lnTo>
                        <a:pt x="347" y="105"/>
                      </a:lnTo>
                      <a:lnTo>
                        <a:pt x="348" y="104"/>
                      </a:lnTo>
                      <a:lnTo>
                        <a:pt x="349" y="104"/>
                      </a:lnTo>
                      <a:lnTo>
                        <a:pt x="350" y="104"/>
                      </a:lnTo>
                      <a:lnTo>
                        <a:pt x="350" y="103"/>
                      </a:lnTo>
                      <a:lnTo>
                        <a:pt x="350" y="102"/>
                      </a:lnTo>
                      <a:lnTo>
                        <a:pt x="350" y="101"/>
                      </a:lnTo>
                      <a:lnTo>
                        <a:pt x="350" y="100"/>
                      </a:lnTo>
                      <a:lnTo>
                        <a:pt x="349" y="100"/>
                      </a:lnTo>
                      <a:lnTo>
                        <a:pt x="349" y="99"/>
                      </a:lnTo>
                      <a:lnTo>
                        <a:pt x="349" y="98"/>
                      </a:lnTo>
                      <a:lnTo>
                        <a:pt x="350" y="97"/>
                      </a:lnTo>
                      <a:lnTo>
                        <a:pt x="350" y="96"/>
                      </a:lnTo>
                      <a:lnTo>
                        <a:pt x="350" y="95"/>
                      </a:lnTo>
                      <a:lnTo>
                        <a:pt x="350" y="93"/>
                      </a:lnTo>
                      <a:lnTo>
                        <a:pt x="350" y="92"/>
                      </a:lnTo>
                      <a:lnTo>
                        <a:pt x="351" y="91"/>
                      </a:lnTo>
                      <a:lnTo>
                        <a:pt x="350" y="89"/>
                      </a:lnTo>
                      <a:lnTo>
                        <a:pt x="350" y="88"/>
                      </a:lnTo>
                      <a:lnTo>
                        <a:pt x="350" y="87"/>
                      </a:lnTo>
                      <a:lnTo>
                        <a:pt x="350" y="85"/>
                      </a:lnTo>
                      <a:lnTo>
                        <a:pt x="351" y="85"/>
                      </a:lnTo>
                      <a:lnTo>
                        <a:pt x="352" y="84"/>
                      </a:lnTo>
                      <a:lnTo>
                        <a:pt x="353" y="83"/>
                      </a:lnTo>
                      <a:lnTo>
                        <a:pt x="353" y="82"/>
                      </a:lnTo>
                      <a:lnTo>
                        <a:pt x="353" y="81"/>
                      </a:lnTo>
                      <a:lnTo>
                        <a:pt x="353" y="80"/>
                      </a:lnTo>
                      <a:lnTo>
                        <a:pt x="353" y="79"/>
                      </a:lnTo>
                      <a:lnTo>
                        <a:pt x="354" y="78"/>
                      </a:lnTo>
                      <a:lnTo>
                        <a:pt x="353" y="77"/>
                      </a:lnTo>
                      <a:lnTo>
                        <a:pt x="350" y="71"/>
                      </a:lnTo>
                      <a:lnTo>
                        <a:pt x="349" y="70"/>
                      </a:lnTo>
                      <a:lnTo>
                        <a:pt x="349" y="68"/>
                      </a:lnTo>
                      <a:lnTo>
                        <a:pt x="349" y="66"/>
                      </a:lnTo>
                      <a:lnTo>
                        <a:pt x="349" y="65"/>
                      </a:lnTo>
                      <a:lnTo>
                        <a:pt x="347" y="64"/>
                      </a:lnTo>
                      <a:lnTo>
                        <a:pt x="346" y="63"/>
                      </a:lnTo>
                      <a:lnTo>
                        <a:pt x="345" y="61"/>
                      </a:lnTo>
                      <a:lnTo>
                        <a:pt x="344" y="59"/>
                      </a:lnTo>
                      <a:lnTo>
                        <a:pt x="344" y="58"/>
                      </a:lnTo>
                      <a:lnTo>
                        <a:pt x="344" y="55"/>
                      </a:lnTo>
                      <a:lnTo>
                        <a:pt x="343" y="53"/>
                      </a:lnTo>
                      <a:lnTo>
                        <a:pt x="343" y="52"/>
                      </a:lnTo>
                      <a:lnTo>
                        <a:pt x="343" y="51"/>
                      </a:lnTo>
                      <a:lnTo>
                        <a:pt x="344" y="51"/>
                      </a:lnTo>
                      <a:lnTo>
                        <a:pt x="345" y="50"/>
                      </a:lnTo>
                      <a:lnTo>
                        <a:pt x="345" y="49"/>
                      </a:lnTo>
                      <a:lnTo>
                        <a:pt x="348" y="49"/>
                      </a:lnTo>
                      <a:lnTo>
                        <a:pt x="349" y="48"/>
                      </a:lnTo>
                      <a:lnTo>
                        <a:pt x="351" y="47"/>
                      </a:lnTo>
                      <a:lnTo>
                        <a:pt x="352" y="46"/>
                      </a:lnTo>
                      <a:lnTo>
                        <a:pt x="353" y="45"/>
                      </a:lnTo>
                      <a:lnTo>
                        <a:pt x="353" y="44"/>
                      </a:lnTo>
                      <a:lnTo>
                        <a:pt x="354" y="42"/>
                      </a:lnTo>
                      <a:lnTo>
                        <a:pt x="354" y="39"/>
                      </a:lnTo>
                      <a:lnTo>
                        <a:pt x="354" y="38"/>
                      </a:lnTo>
                      <a:lnTo>
                        <a:pt x="355" y="37"/>
                      </a:lnTo>
                      <a:lnTo>
                        <a:pt x="357" y="35"/>
                      </a:lnTo>
                      <a:lnTo>
                        <a:pt x="359" y="33"/>
                      </a:lnTo>
                      <a:lnTo>
                        <a:pt x="361" y="30"/>
                      </a:lnTo>
                      <a:lnTo>
                        <a:pt x="362" y="30"/>
                      </a:lnTo>
                      <a:lnTo>
                        <a:pt x="363" y="29"/>
                      </a:lnTo>
                      <a:lnTo>
                        <a:pt x="363" y="28"/>
                      </a:lnTo>
                      <a:lnTo>
                        <a:pt x="363" y="27"/>
                      </a:lnTo>
                      <a:lnTo>
                        <a:pt x="363" y="26"/>
                      </a:lnTo>
                      <a:lnTo>
                        <a:pt x="361" y="22"/>
                      </a:lnTo>
                      <a:lnTo>
                        <a:pt x="361" y="21"/>
                      </a:lnTo>
                      <a:lnTo>
                        <a:pt x="361" y="19"/>
                      </a:lnTo>
                      <a:lnTo>
                        <a:pt x="362" y="16"/>
                      </a:lnTo>
                      <a:lnTo>
                        <a:pt x="362" y="15"/>
                      </a:lnTo>
                      <a:lnTo>
                        <a:pt x="362" y="13"/>
                      </a:lnTo>
                      <a:lnTo>
                        <a:pt x="362" y="12"/>
                      </a:lnTo>
                      <a:lnTo>
                        <a:pt x="363" y="10"/>
                      </a:lnTo>
                      <a:lnTo>
                        <a:pt x="366" y="5"/>
                      </a:lnTo>
                      <a:lnTo>
                        <a:pt x="367" y="4"/>
                      </a:lnTo>
                      <a:lnTo>
                        <a:pt x="369" y="3"/>
                      </a:lnTo>
                      <a:lnTo>
                        <a:pt x="369" y="2"/>
                      </a:lnTo>
                      <a:lnTo>
                        <a:pt x="370" y="1"/>
                      </a:lnTo>
                      <a:lnTo>
                        <a:pt x="370" y="0"/>
                      </a:lnTo>
                      <a:lnTo>
                        <a:pt x="371" y="1"/>
                      </a:lnTo>
                      <a:lnTo>
                        <a:pt x="372" y="1"/>
                      </a:lnTo>
                      <a:lnTo>
                        <a:pt x="375" y="3"/>
                      </a:lnTo>
                      <a:lnTo>
                        <a:pt x="376" y="4"/>
                      </a:lnTo>
                      <a:lnTo>
                        <a:pt x="378" y="5"/>
                      </a:lnTo>
                      <a:lnTo>
                        <a:pt x="379" y="8"/>
                      </a:lnTo>
                      <a:lnTo>
                        <a:pt x="380" y="11"/>
                      </a:lnTo>
                      <a:lnTo>
                        <a:pt x="381" y="12"/>
                      </a:lnTo>
                      <a:lnTo>
                        <a:pt x="382" y="14"/>
                      </a:lnTo>
                      <a:lnTo>
                        <a:pt x="384" y="15"/>
                      </a:lnTo>
                      <a:lnTo>
                        <a:pt x="385" y="17"/>
                      </a:lnTo>
                      <a:lnTo>
                        <a:pt x="386" y="18"/>
                      </a:lnTo>
                      <a:lnTo>
                        <a:pt x="387" y="20"/>
                      </a:lnTo>
                      <a:lnTo>
                        <a:pt x="387" y="21"/>
                      </a:lnTo>
                      <a:lnTo>
                        <a:pt x="388" y="22"/>
                      </a:lnTo>
                      <a:lnTo>
                        <a:pt x="389" y="25"/>
                      </a:lnTo>
                      <a:lnTo>
                        <a:pt x="390" y="27"/>
                      </a:lnTo>
                      <a:lnTo>
                        <a:pt x="390" y="29"/>
                      </a:lnTo>
                      <a:lnTo>
                        <a:pt x="390" y="32"/>
                      </a:lnTo>
                      <a:lnTo>
                        <a:pt x="391" y="33"/>
                      </a:lnTo>
                      <a:lnTo>
                        <a:pt x="392" y="33"/>
                      </a:lnTo>
                      <a:lnTo>
                        <a:pt x="393" y="33"/>
                      </a:lnTo>
                      <a:lnTo>
                        <a:pt x="394" y="34"/>
                      </a:lnTo>
                      <a:lnTo>
                        <a:pt x="395" y="34"/>
                      </a:lnTo>
                      <a:lnTo>
                        <a:pt x="395" y="35"/>
                      </a:lnTo>
                      <a:lnTo>
                        <a:pt x="396" y="39"/>
                      </a:lnTo>
                      <a:lnTo>
                        <a:pt x="396" y="41"/>
                      </a:lnTo>
                      <a:lnTo>
                        <a:pt x="397" y="43"/>
                      </a:lnTo>
                      <a:lnTo>
                        <a:pt x="397" y="46"/>
                      </a:lnTo>
                      <a:lnTo>
                        <a:pt x="397" y="47"/>
                      </a:lnTo>
                      <a:lnTo>
                        <a:pt x="397" y="48"/>
                      </a:lnTo>
                      <a:lnTo>
                        <a:pt x="398" y="50"/>
                      </a:lnTo>
                      <a:lnTo>
                        <a:pt x="399" y="52"/>
                      </a:lnTo>
                      <a:lnTo>
                        <a:pt x="401" y="54"/>
                      </a:lnTo>
                      <a:lnTo>
                        <a:pt x="401" y="57"/>
                      </a:lnTo>
                      <a:lnTo>
                        <a:pt x="402" y="58"/>
                      </a:lnTo>
                      <a:lnTo>
                        <a:pt x="402" y="60"/>
                      </a:lnTo>
                      <a:lnTo>
                        <a:pt x="402" y="62"/>
                      </a:lnTo>
                      <a:lnTo>
                        <a:pt x="402" y="64"/>
                      </a:lnTo>
                      <a:lnTo>
                        <a:pt x="402" y="65"/>
                      </a:lnTo>
                      <a:lnTo>
                        <a:pt x="402" y="66"/>
                      </a:lnTo>
                      <a:lnTo>
                        <a:pt x="402" y="67"/>
                      </a:lnTo>
                      <a:lnTo>
                        <a:pt x="403" y="68"/>
                      </a:lnTo>
                      <a:lnTo>
                        <a:pt x="404" y="69"/>
                      </a:lnTo>
                      <a:lnTo>
                        <a:pt x="405" y="70"/>
                      </a:lnTo>
                      <a:lnTo>
                        <a:pt x="406" y="72"/>
                      </a:lnTo>
                      <a:lnTo>
                        <a:pt x="407" y="75"/>
                      </a:lnTo>
                      <a:lnTo>
                        <a:pt x="410" y="77"/>
                      </a:lnTo>
                      <a:lnTo>
                        <a:pt x="412" y="79"/>
                      </a:lnTo>
                      <a:lnTo>
                        <a:pt x="413" y="79"/>
                      </a:lnTo>
                      <a:lnTo>
                        <a:pt x="413" y="80"/>
                      </a:lnTo>
                      <a:lnTo>
                        <a:pt x="413" y="82"/>
                      </a:lnTo>
                      <a:lnTo>
                        <a:pt x="413" y="84"/>
                      </a:lnTo>
                      <a:lnTo>
                        <a:pt x="413" y="85"/>
                      </a:lnTo>
                      <a:lnTo>
                        <a:pt x="414" y="85"/>
                      </a:lnTo>
                      <a:lnTo>
                        <a:pt x="414" y="86"/>
                      </a:lnTo>
                      <a:lnTo>
                        <a:pt x="414" y="87"/>
                      </a:lnTo>
                      <a:lnTo>
                        <a:pt x="415" y="87"/>
                      </a:lnTo>
                      <a:lnTo>
                        <a:pt x="416" y="87"/>
                      </a:lnTo>
                      <a:lnTo>
                        <a:pt x="417" y="87"/>
                      </a:lnTo>
                      <a:lnTo>
                        <a:pt x="418" y="87"/>
                      </a:lnTo>
                      <a:lnTo>
                        <a:pt x="418" y="88"/>
                      </a:lnTo>
                      <a:lnTo>
                        <a:pt x="419" y="88"/>
                      </a:lnTo>
                      <a:lnTo>
                        <a:pt x="420" y="89"/>
                      </a:lnTo>
                      <a:lnTo>
                        <a:pt x="421" y="91"/>
                      </a:lnTo>
                      <a:lnTo>
                        <a:pt x="422" y="92"/>
                      </a:lnTo>
                      <a:lnTo>
                        <a:pt x="422" y="93"/>
                      </a:lnTo>
                      <a:lnTo>
                        <a:pt x="421" y="94"/>
                      </a:lnTo>
                      <a:lnTo>
                        <a:pt x="420" y="97"/>
                      </a:lnTo>
                      <a:lnTo>
                        <a:pt x="419" y="98"/>
                      </a:lnTo>
                      <a:lnTo>
                        <a:pt x="419" y="99"/>
                      </a:lnTo>
                      <a:lnTo>
                        <a:pt x="419" y="100"/>
                      </a:lnTo>
                      <a:lnTo>
                        <a:pt x="419" y="101"/>
                      </a:lnTo>
                      <a:lnTo>
                        <a:pt x="418" y="102"/>
                      </a:lnTo>
                      <a:lnTo>
                        <a:pt x="418" y="103"/>
                      </a:lnTo>
                      <a:lnTo>
                        <a:pt x="418" y="104"/>
                      </a:lnTo>
                      <a:lnTo>
                        <a:pt x="418" y="105"/>
                      </a:lnTo>
                      <a:lnTo>
                        <a:pt x="419" y="107"/>
                      </a:lnTo>
                      <a:lnTo>
                        <a:pt x="419" y="108"/>
                      </a:lnTo>
                      <a:lnTo>
                        <a:pt x="419" y="109"/>
                      </a:lnTo>
                      <a:lnTo>
                        <a:pt x="419" y="110"/>
                      </a:lnTo>
                      <a:lnTo>
                        <a:pt x="417" y="112"/>
                      </a:lnTo>
                      <a:lnTo>
                        <a:pt x="417" y="113"/>
                      </a:lnTo>
                      <a:lnTo>
                        <a:pt x="417" y="114"/>
                      </a:lnTo>
                      <a:lnTo>
                        <a:pt x="417" y="115"/>
                      </a:lnTo>
                      <a:lnTo>
                        <a:pt x="418" y="116"/>
                      </a:lnTo>
                      <a:lnTo>
                        <a:pt x="419" y="117"/>
                      </a:lnTo>
                      <a:lnTo>
                        <a:pt x="419" y="118"/>
                      </a:lnTo>
                      <a:lnTo>
                        <a:pt x="420" y="119"/>
                      </a:lnTo>
                      <a:lnTo>
                        <a:pt x="420" y="120"/>
                      </a:lnTo>
                      <a:lnTo>
                        <a:pt x="420" y="121"/>
                      </a:lnTo>
                      <a:lnTo>
                        <a:pt x="419" y="121"/>
                      </a:lnTo>
                      <a:lnTo>
                        <a:pt x="419" y="122"/>
                      </a:lnTo>
                      <a:lnTo>
                        <a:pt x="420" y="122"/>
                      </a:lnTo>
                      <a:lnTo>
                        <a:pt x="421" y="123"/>
                      </a:lnTo>
                      <a:lnTo>
                        <a:pt x="422" y="124"/>
                      </a:lnTo>
                      <a:lnTo>
                        <a:pt x="422" y="125"/>
                      </a:lnTo>
                      <a:lnTo>
                        <a:pt x="422" y="127"/>
                      </a:lnTo>
                      <a:lnTo>
                        <a:pt x="421" y="127"/>
                      </a:lnTo>
                      <a:lnTo>
                        <a:pt x="420" y="128"/>
                      </a:lnTo>
                      <a:lnTo>
                        <a:pt x="421" y="129"/>
                      </a:lnTo>
                      <a:lnTo>
                        <a:pt x="421" y="130"/>
                      </a:lnTo>
                      <a:lnTo>
                        <a:pt x="421" y="131"/>
                      </a:lnTo>
                      <a:lnTo>
                        <a:pt x="422" y="131"/>
                      </a:lnTo>
                      <a:lnTo>
                        <a:pt x="423" y="132"/>
                      </a:lnTo>
                      <a:lnTo>
                        <a:pt x="423" y="133"/>
                      </a:lnTo>
                      <a:lnTo>
                        <a:pt x="423" y="135"/>
                      </a:lnTo>
                      <a:lnTo>
                        <a:pt x="423" y="137"/>
                      </a:lnTo>
                      <a:lnTo>
                        <a:pt x="423" y="138"/>
                      </a:lnTo>
                      <a:lnTo>
                        <a:pt x="425" y="139"/>
                      </a:lnTo>
                      <a:lnTo>
                        <a:pt x="425" y="140"/>
                      </a:lnTo>
                      <a:lnTo>
                        <a:pt x="425" y="141"/>
                      </a:lnTo>
                      <a:lnTo>
                        <a:pt x="426" y="142"/>
                      </a:lnTo>
                      <a:lnTo>
                        <a:pt x="426" y="144"/>
                      </a:lnTo>
                      <a:lnTo>
                        <a:pt x="426" y="145"/>
                      </a:lnTo>
                      <a:lnTo>
                        <a:pt x="426" y="148"/>
                      </a:lnTo>
                      <a:lnTo>
                        <a:pt x="426" y="149"/>
                      </a:lnTo>
                      <a:lnTo>
                        <a:pt x="427" y="150"/>
                      </a:lnTo>
                      <a:lnTo>
                        <a:pt x="428" y="150"/>
                      </a:lnTo>
                      <a:lnTo>
                        <a:pt x="430" y="150"/>
                      </a:lnTo>
                      <a:lnTo>
                        <a:pt x="432" y="149"/>
                      </a:lnTo>
                      <a:lnTo>
                        <a:pt x="433" y="148"/>
                      </a:lnTo>
                      <a:lnTo>
                        <a:pt x="434" y="149"/>
                      </a:lnTo>
                      <a:lnTo>
                        <a:pt x="435" y="149"/>
                      </a:lnTo>
                      <a:lnTo>
                        <a:pt x="435" y="150"/>
                      </a:lnTo>
                      <a:lnTo>
                        <a:pt x="438" y="151"/>
                      </a:lnTo>
                      <a:lnTo>
                        <a:pt x="439" y="152"/>
                      </a:lnTo>
                      <a:lnTo>
                        <a:pt x="440" y="153"/>
                      </a:lnTo>
                      <a:lnTo>
                        <a:pt x="441" y="153"/>
                      </a:lnTo>
                      <a:lnTo>
                        <a:pt x="443" y="152"/>
                      </a:lnTo>
                      <a:lnTo>
                        <a:pt x="444" y="152"/>
                      </a:lnTo>
                      <a:lnTo>
                        <a:pt x="444" y="153"/>
                      </a:lnTo>
                      <a:lnTo>
                        <a:pt x="445" y="153"/>
                      </a:lnTo>
                      <a:lnTo>
                        <a:pt x="445" y="154"/>
                      </a:lnTo>
                      <a:lnTo>
                        <a:pt x="445" y="155"/>
                      </a:lnTo>
                      <a:lnTo>
                        <a:pt x="445" y="157"/>
                      </a:lnTo>
                      <a:lnTo>
                        <a:pt x="445" y="158"/>
                      </a:lnTo>
                      <a:lnTo>
                        <a:pt x="444" y="159"/>
                      </a:lnTo>
                      <a:lnTo>
                        <a:pt x="444" y="160"/>
                      </a:lnTo>
                      <a:lnTo>
                        <a:pt x="445" y="160"/>
                      </a:lnTo>
                      <a:lnTo>
                        <a:pt x="445" y="161"/>
                      </a:lnTo>
                      <a:lnTo>
                        <a:pt x="446" y="161"/>
                      </a:lnTo>
                      <a:lnTo>
                        <a:pt x="448" y="163"/>
                      </a:lnTo>
                      <a:lnTo>
                        <a:pt x="449" y="163"/>
                      </a:lnTo>
                      <a:lnTo>
                        <a:pt x="450" y="163"/>
                      </a:lnTo>
                      <a:lnTo>
                        <a:pt x="451" y="163"/>
                      </a:lnTo>
                      <a:lnTo>
                        <a:pt x="452" y="163"/>
                      </a:lnTo>
                      <a:lnTo>
                        <a:pt x="455" y="163"/>
                      </a:lnTo>
                      <a:lnTo>
                        <a:pt x="456" y="163"/>
                      </a:lnTo>
                      <a:lnTo>
                        <a:pt x="456" y="164"/>
                      </a:lnTo>
                      <a:lnTo>
                        <a:pt x="456" y="165"/>
                      </a:lnTo>
                      <a:lnTo>
                        <a:pt x="457" y="166"/>
                      </a:lnTo>
                      <a:lnTo>
                        <a:pt x="458" y="167"/>
                      </a:lnTo>
                      <a:lnTo>
                        <a:pt x="459" y="167"/>
                      </a:lnTo>
                      <a:lnTo>
                        <a:pt x="461" y="166"/>
                      </a:lnTo>
                      <a:lnTo>
                        <a:pt x="463" y="165"/>
                      </a:lnTo>
                      <a:lnTo>
                        <a:pt x="463" y="166"/>
                      </a:lnTo>
                      <a:lnTo>
                        <a:pt x="465" y="166"/>
                      </a:lnTo>
                      <a:lnTo>
                        <a:pt x="466" y="167"/>
                      </a:lnTo>
                      <a:lnTo>
                        <a:pt x="467" y="167"/>
                      </a:lnTo>
                      <a:lnTo>
                        <a:pt x="468" y="168"/>
                      </a:lnTo>
                      <a:lnTo>
                        <a:pt x="470" y="169"/>
                      </a:lnTo>
                      <a:lnTo>
                        <a:pt x="472" y="172"/>
                      </a:lnTo>
                      <a:lnTo>
                        <a:pt x="472" y="173"/>
                      </a:lnTo>
                      <a:lnTo>
                        <a:pt x="473" y="174"/>
                      </a:lnTo>
                      <a:lnTo>
                        <a:pt x="474" y="175"/>
                      </a:lnTo>
                      <a:lnTo>
                        <a:pt x="475" y="176"/>
                      </a:lnTo>
                      <a:lnTo>
                        <a:pt x="477" y="177"/>
                      </a:lnTo>
                      <a:lnTo>
                        <a:pt x="478" y="177"/>
                      </a:lnTo>
                      <a:lnTo>
                        <a:pt x="479" y="177"/>
                      </a:lnTo>
                      <a:lnTo>
                        <a:pt x="479" y="178"/>
                      </a:lnTo>
                      <a:lnTo>
                        <a:pt x="479" y="179"/>
                      </a:lnTo>
                      <a:lnTo>
                        <a:pt x="479" y="180"/>
                      </a:lnTo>
                      <a:lnTo>
                        <a:pt x="480" y="180"/>
                      </a:lnTo>
                      <a:lnTo>
                        <a:pt x="480" y="181"/>
                      </a:lnTo>
                      <a:lnTo>
                        <a:pt x="481" y="182"/>
                      </a:lnTo>
                      <a:lnTo>
                        <a:pt x="482" y="182"/>
                      </a:lnTo>
                      <a:lnTo>
                        <a:pt x="482" y="183"/>
                      </a:lnTo>
                      <a:lnTo>
                        <a:pt x="482" y="184"/>
                      </a:lnTo>
                      <a:lnTo>
                        <a:pt x="484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4" y="188"/>
                      </a:lnTo>
                      <a:lnTo>
                        <a:pt x="484" y="189"/>
                      </a:lnTo>
                      <a:lnTo>
                        <a:pt x="483" y="189"/>
                      </a:lnTo>
                      <a:lnTo>
                        <a:pt x="482" y="190"/>
                      </a:lnTo>
                      <a:lnTo>
                        <a:pt x="482" y="191"/>
                      </a:lnTo>
                      <a:lnTo>
                        <a:pt x="483" y="191"/>
                      </a:lnTo>
                      <a:lnTo>
                        <a:pt x="483" y="192"/>
                      </a:lnTo>
                      <a:lnTo>
                        <a:pt x="483" y="193"/>
                      </a:lnTo>
                      <a:lnTo>
                        <a:pt x="482" y="194"/>
                      </a:lnTo>
                      <a:lnTo>
                        <a:pt x="482" y="195"/>
                      </a:lnTo>
                      <a:lnTo>
                        <a:pt x="483" y="195"/>
                      </a:lnTo>
                      <a:lnTo>
                        <a:pt x="483" y="196"/>
                      </a:lnTo>
                      <a:lnTo>
                        <a:pt x="484" y="196"/>
                      </a:lnTo>
                      <a:lnTo>
                        <a:pt x="484" y="197"/>
                      </a:lnTo>
                      <a:lnTo>
                        <a:pt x="485" y="197"/>
                      </a:lnTo>
                      <a:lnTo>
                        <a:pt x="485" y="198"/>
                      </a:lnTo>
                      <a:lnTo>
                        <a:pt x="486" y="199"/>
                      </a:lnTo>
                      <a:lnTo>
                        <a:pt x="488" y="199"/>
                      </a:lnTo>
                      <a:lnTo>
                        <a:pt x="488" y="200"/>
                      </a:lnTo>
                      <a:lnTo>
                        <a:pt x="489" y="200"/>
                      </a:lnTo>
                      <a:lnTo>
                        <a:pt x="490" y="200"/>
                      </a:lnTo>
                      <a:lnTo>
                        <a:pt x="491" y="200"/>
                      </a:lnTo>
                      <a:lnTo>
                        <a:pt x="492" y="199"/>
                      </a:lnTo>
                      <a:lnTo>
                        <a:pt x="493" y="199"/>
                      </a:lnTo>
                      <a:lnTo>
                        <a:pt x="494" y="199"/>
                      </a:lnTo>
                      <a:lnTo>
                        <a:pt x="495" y="200"/>
                      </a:lnTo>
                      <a:lnTo>
                        <a:pt x="497" y="200"/>
                      </a:lnTo>
                      <a:lnTo>
                        <a:pt x="498" y="201"/>
                      </a:lnTo>
                      <a:lnTo>
                        <a:pt x="500" y="201"/>
                      </a:lnTo>
                      <a:lnTo>
                        <a:pt x="501" y="201"/>
                      </a:lnTo>
                      <a:lnTo>
                        <a:pt x="502" y="201"/>
                      </a:lnTo>
                      <a:lnTo>
                        <a:pt x="503" y="200"/>
                      </a:lnTo>
                      <a:lnTo>
                        <a:pt x="504" y="201"/>
                      </a:lnTo>
                      <a:lnTo>
                        <a:pt x="505" y="201"/>
                      </a:lnTo>
                      <a:lnTo>
                        <a:pt x="506" y="202"/>
                      </a:lnTo>
                      <a:lnTo>
                        <a:pt x="507" y="202"/>
                      </a:lnTo>
                      <a:lnTo>
                        <a:pt x="508" y="203"/>
                      </a:lnTo>
                      <a:lnTo>
                        <a:pt x="509" y="204"/>
                      </a:lnTo>
                      <a:lnTo>
                        <a:pt x="509" y="206"/>
                      </a:lnTo>
                      <a:lnTo>
                        <a:pt x="510" y="206"/>
                      </a:lnTo>
                      <a:lnTo>
                        <a:pt x="511" y="207"/>
                      </a:lnTo>
                      <a:lnTo>
                        <a:pt x="511" y="210"/>
                      </a:lnTo>
                      <a:lnTo>
                        <a:pt x="512" y="210"/>
                      </a:lnTo>
                      <a:lnTo>
                        <a:pt x="512" y="211"/>
                      </a:lnTo>
                      <a:lnTo>
                        <a:pt x="512" y="212"/>
                      </a:lnTo>
                      <a:lnTo>
                        <a:pt x="512" y="213"/>
                      </a:lnTo>
                      <a:lnTo>
                        <a:pt x="512" y="215"/>
                      </a:lnTo>
                      <a:lnTo>
                        <a:pt x="513" y="216"/>
                      </a:lnTo>
                      <a:lnTo>
                        <a:pt x="513" y="217"/>
                      </a:lnTo>
                      <a:lnTo>
                        <a:pt x="512" y="217"/>
                      </a:lnTo>
                      <a:lnTo>
                        <a:pt x="513" y="218"/>
                      </a:lnTo>
                      <a:lnTo>
                        <a:pt x="513" y="219"/>
                      </a:lnTo>
                      <a:lnTo>
                        <a:pt x="514" y="219"/>
                      </a:lnTo>
                      <a:lnTo>
                        <a:pt x="515" y="219"/>
                      </a:lnTo>
                      <a:lnTo>
                        <a:pt x="516" y="218"/>
                      </a:lnTo>
                      <a:lnTo>
                        <a:pt x="517" y="217"/>
                      </a:lnTo>
                      <a:lnTo>
                        <a:pt x="518" y="217"/>
                      </a:lnTo>
                      <a:lnTo>
                        <a:pt x="518" y="216"/>
                      </a:lnTo>
                      <a:lnTo>
                        <a:pt x="519" y="216"/>
                      </a:lnTo>
                      <a:lnTo>
                        <a:pt x="520" y="216"/>
                      </a:lnTo>
                      <a:lnTo>
                        <a:pt x="521" y="215"/>
                      </a:lnTo>
                      <a:lnTo>
                        <a:pt x="522" y="215"/>
                      </a:lnTo>
                      <a:lnTo>
                        <a:pt x="523" y="215"/>
                      </a:lnTo>
                      <a:lnTo>
                        <a:pt x="565" y="219"/>
                      </a:lnTo>
                      <a:lnTo>
                        <a:pt x="577" y="221"/>
                      </a:lnTo>
                      <a:lnTo>
                        <a:pt x="616" y="225"/>
                      </a:lnTo>
                      <a:lnTo>
                        <a:pt x="699" y="233"/>
                      </a:lnTo>
                      <a:lnTo>
                        <a:pt x="739" y="238"/>
                      </a:lnTo>
                      <a:lnTo>
                        <a:pt x="793" y="243"/>
                      </a:lnTo>
                      <a:lnTo>
                        <a:pt x="847" y="249"/>
                      </a:lnTo>
                      <a:lnTo>
                        <a:pt x="895" y="254"/>
                      </a:lnTo>
                      <a:lnTo>
                        <a:pt x="949" y="260"/>
                      </a:lnTo>
                      <a:lnTo>
                        <a:pt x="987" y="264"/>
                      </a:lnTo>
                      <a:lnTo>
                        <a:pt x="1014" y="267"/>
                      </a:lnTo>
                      <a:lnTo>
                        <a:pt x="1087" y="276"/>
                      </a:lnTo>
                      <a:lnTo>
                        <a:pt x="1135" y="281"/>
                      </a:lnTo>
                      <a:lnTo>
                        <a:pt x="1171" y="285"/>
                      </a:lnTo>
                      <a:lnTo>
                        <a:pt x="1200" y="288"/>
                      </a:lnTo>
                      <a:lnTo>
                        <a:pt x="1199" y="289"/>
                      </a:lnTo>
                      <a:lnTo>
                        <a:pt x="1200" y="289"/>
                      </a:lnTo>
                      <a:lnTo>
                        <a:pt x="1200" y="290"/>
                      </a:lnTo>
                      <a:lnTo>
                        <a:pt x="1199" y="290"/>
                      </a:lnTo>
                      <a:lnTo>
                        <a:pt x="1198" y="291"/>
                      </a:lnTo>
                      <a:lnTo>
                        <a:pt x="1196" y="293"/>
                      </a:lnTo>
                      <a:lnTo>
                        <a:pt x="1195" y="295"/>
                      </a:lnTo>
                      <a:lnTo>
                        <a:pt x="1195" y="296"/>
                      </a:lnTo>
                      <a:lnTo>
                        <a:pt x="1195" y="297"/>
                      </a:lnTo>
                      <a:lnTo>
                        <a:pt x="1195" y="298"/>
                      </a:lnTo>
                      <a:lnTo>
                        <a:pt x="1194" y="299"/>
                      </a:lnTo>
                      <a:lnTo>
                        <a:pt x="1194" y="300"/>
                      </a:lnTo>
                      <a:lnTo>
                        <a:pt x="1193" y="301"/>
                      </a:lnTo>
                      <a:lnTo>
                        <a:pt x="1194" y="302"/>
                      </a:lnTo>
                      <a:lnTo>
                        <a:pt x="1193" y="303"/>
                      </a:lnTo>
                      <a:lnTo>
                        <a:pt x="1192" y="303"/>
                      </a:lnTo>
                      <a:lnTo>
                        <a:pt x="1192" y="304"/>
                      </a:lnTo>
                      <a:lnTo>
                        <a:pt x="1192" y="305"/>
                      </a:lnTo>
                      <a:lnTo>
                        <a:pt x="1192" y="306"/>
                      </a:lnTo>
                      <a:lnTo>
                        <a:pt x="1191" y="308"/>
                      </a:lnTo>
                      <a:lnTo>
                        <a:pt x="1190" y="309"/>
                      </a:lnTo>
                      <a:lnTo>
                        <a:pt x="1188" y="310"/>
                      </a:lnTo>
                      <a:lnTo>
                        <a:pt x="1187" y="311"/>
                      </a:lnTo>
                      <a:lnTo>
                        <a:pt x="1185" y="312"/>
                      </a:lnTo>
                      <a:lnTo>
                        <a:pt x="1185" y="313"/>
                      </a:lnTo>
                      <a:lnTo>
                        <a:pt x="1185" y="314"/>
                      </a:lnTo>
                      <a:lnTo>
                        <a:pt x="1184" y="315"/>
                      </a:lnTo>
                      <a:lnTo>
                        <a:pt x="1183" y="315"/>
                      </a:lnTo>
                      <a:lnTo>
                        <a:pt x="1183" y="316"/>
                      </a:lnTo>
                      <a:lnTo>
                        <a:pt x="1182" y="317"/>
                      </a:lnTo>
                      <a:lnTo>
                        <a:pt x="1181" y="318"/>
                      </a:lnTo>
                      <a:lnTo>
                        <a:pt x="1180" y="320"/>
                      </a:lnTo>
                      <a:lnTo>
                        <a:pt x="1180" y="321"/>
                      </a:lnTo>
                      <a:lnTo>
                        <a:pt x="1180" y="322"/>
                      </a:lnTo>
                      <a:lnTo>
                        <a:pt x="1181" y="323"/>
                      </a:lnTo>
                      <a:lnTo>
                        <a:pt x="1182" y="327"/>
                      </a:lnTo>
                      <a:lnTo>
                        <a:pt x="1181" y="329"/>
                      </a:lnTo>
                      <a:lnTo>
                        <a:pt x="1180" y="330"/>
                      </a:lnTo>
                      <a:lnTo>
                        <a:pt x="1180" y="331"/>
                      </a:lnTo>
                      <a:lnTo>
                        <a:pt x="1180" y="332"/>
                      </a:lnTo>
                      <a:lnTo>
                        <a:pt x="1179" y="334"/>
                      </a:lnTo>
                      <a:lnTo>
                        <a:pt x="1178" y="337"/>
                      </a:lnTo>
                      <a:lnTo>
                        <a:pt x="1177" y="339"/>
                      </a:lnTo>
                      <a:lnTo>
                        <a:pt x="1177" y="340"/>
                      </a:lnTo>
                      <a:lnTo>
                        <a:pt x="1177" y="341"/>
                      </a:lnTo>
                      <a:lnTo>
                        <a:pt x="1177" y="342"/>
                      </a:lnTo>
                      <a:lnTo>
                        <a:pt x="1175" y="343"/>
                      </a:lnTo>
                      <a:lnTo>
                        <a:pt x="1175" y="344"/>
                      </a:lnTo>
                      <a:lnTo>
                        <a:pt x="1174" y="345"/>
                      </a:lnTo>
                      <a:lnTo>
                        <a:pt x="1173" y="346"/>
                      </a:lnTo>
                      <a:lnTo>
                        <a:pt x="1172" y="346"/>
                      </a:lnTo>
                      <a:lnTo>
                        <a:pt x="1171" y="347"/>
                      </a:lnTo>
                      <a:lnTo>
                        <a:pt x="1171" y="348"/>
                      </a:lnTo>
                      <a:lnTo>
                        <a:pt x="1171" y="350"/>
                      </a:lnTo>
                      <a:lnTo>
                        <a:pt x="1170" y="353"/>
                      </a:lnTo>
                      <a:lnTo>
                        <a:pt x="1170" y="354"/>
                      </a:lnTo>
                      <a:lnTo>
                        <a:pt x="1170" y="355"/>
                      </a:lnTo>
                      <a:lnTo>
                        <a:pt x="1170" y="356"/>
                      </a:lnTo>
                      <a:lnTo>
                        <a:pt x="1169" y="356"/>
                      </a:lnTo>
                      <a:lnTo>
                        <a:pt x="1168" y="356"/>
                      </a:lnTo>
                      <a:lnTo>
                        <a:pt x="1167" y="356"/>
                      </a:lnTo>
                      <a:lnTo>
                        <a:pt x="1167" y="357"/>
                      </a:lnTo>
                      <a:lnTo>
                        <a:pt x="1166" y="357"/>
                      </a:lnTo>
                      <a:lnTo>
                        <a:pt x="1166" y="358"/>
                      </a:lnTo>
                      <a:lnTo>
                        <a:pt x="1167" y="359"/>
                      </a:lnTo>
                      <a:lnTo>
                        <a:pt x="1166" y="361"/>
                      </a:lnTo>
                      <a:lnTo>
                        <a:pt x="1166" y="362"/>
                      </a:lnTo>
                      <a:lnTo>
                        <a:pt x="1166" y="363"/>
                      </a:lnTo>
                      <a:lnTo>
                        <a:pt x="1166" y="364"/>
                      </a:lnTo>
                      <a:lnTo>
                        <a:pt x="1165" y="364"/>
                      </a:lnTo>
                      <a:lnTo>
                        <a:pt x="1164" y="365"/>
                      </a:lnTo>
                      <a:lnTo>
                        <a:pt x="1164" y="366"/>
                      </a:lnTo>
                      <a:lnTo>
                        <a:pt x="1164" y="367"/>
                      </a:lnTo>
                      <a:lnTo>
                        <a:pt x="1164" y="368"/>
                      </a:lnTo>
                      <a:lnTo>
                        <a:pt x="1163" y="368"/>
                      </a:lnTo>
                      <a:lnTo>
                        <a:pt x="1162" y="368"/>
                      </a:lnTo>
                      <a:lnTo>
                        <a:pt x="1161" y="368"/>
                      </a:lnTo>
                      <a:lnTo>
                        <a:pt x="1160" y="369"/>
                      </a:lnTo>
                      <a:lnTo>
                        <a:pt x="1160" y="370"/>
                      </a:lnTo>
                      <a:lnTo>
                        <a:pt x="1159" y="370"/>
                      </a:lnTo>
                      <a:lnTo>
                        <a:pt x="1159" y="371"/>
                      </a:lnTo>
                      <a:lnTo>
                        <a:pt x="1158" y="372"/>
                      </a:lnTo>
                      <a:lnTo>
                        <a:pt x="1157" y="372"/>
                      </a:lnTo>
                      <a:lnTo>
                        <a:pt x="1157" y="373"/>
                      </a:lnTo>
                      <a:lnTo>
                        <a:pt x="1157" y="374"/>
                      </a:lnTo>
                      <a:lnTo>
                        <a:pt x="1157" y="375"/>
                      </a:lnTo>
                      <a:lnTo>
                        <a:pt x="1158" y="375"/>
                      </a:lnTo>
                      <a:lnTo>
                        <a:pt x="1158" y="376"/>
                      </a:lnTo>
                      <a:lnTo>
                        <a:pt x="1158" y="377"/>
                      </a:lnTo>
                      <a:lnTo>
                        <a:pt x="1158" y="378"/>
                      </a:lnTo>
                      <a:lnTo>
                        <a:pt x="1159" y="378"/>
                      </a:lnTo>
                      <a:lnTo>
                        <a:pt x="1159" y="379"/>
                      </a:lnTo>
                      <a:lnTo>
                        <a:pt x="1159" y="380"/>
                      </a:lnTo>
                      <a:lnTo>
                        <a:pt x="1159" y="381"/>
                      </a:lnTo>
                      <a:lnTo>
                        <a:pt x="1160" y="382"/>
                      </a:lnTo>
                      <a:lnTo>
                        <a:pt x="1160" y="383"/>
                      </a:lnTo>
                      <a:lnTo>
                        <a:pt x="1159" y="384"/>
                      </a:lnTo>
                      <a:lnTo>
                        <a:pt x="1159" y="385"/>
                      </a:lnTo>
                      <a:lnTo>
                        <a:pt x="1158" y="385"/>
                      </a:lnTo>
                      <a:lnTo>
                        <a:pt x="1158" y="386"/>
                      </a:lnTo>
                      <a:lnTo>
                        <a:pt x="1158" y="388"/>
                      </a:lnTo>
                      <a:lnTo>
                        <a:pt x="1157" y="388"/>
                      </a:lnTo>
                      <a:lnTo>
                        <a:pt x="1156" y="388"/>
                      </a:lnTo>
                      <a:lnTo>
                        <a:pt x="1155" y="389"/>
                      </a:lnTo>
                      <a:lnTo>
                        <a:pt x="1155" y="390"/>
                      </a:lnTo>
                      <a:lnTo>
                        <a:pt x="1155" y="391"/>
                      </a:lnTo>
                      <a:lnTo>
                        <a:pt x="1154" y="392"/>
                      </a:lnTo>
                      <a:lnTo>
                        <a:pt x="1154" y="394"/>
                      </a:lnTo>
                      <a:lnTo>
                        <a:pt x="1155" y="394"/>
                      </a:lnTo>
                      <a:lnTo>
                        <a:pt x="1155" y="395"/>
                      </a:lnTo>
                      <a:lnTo>
                        <a:pt x="1156" y="395"/>
                      </a:lnTo>
                      <a:lnTo>
                        <a:pt x="1156" y="396"/>
                      </a:lnTo>
                      <a:lnTo>
                        <a:pt x="1156" y="397"/>
                      </a:lnTo>
                      <a:lnTo>
                        <a:pt x="1156" y="398"/>
                      </a:lnTo>
                      <a:lnTo>
                        <a:pt x="1155" y="399"/>
                      </a:lnTo>
                      <a:lnTo>
                        <a:pt x="1154" y="400"/>
                      </a:lnTo>
                      <a:lnTo>
                        <a:pt x="1153" y="401"/>
                      </a:lnTo>
                      <a:lnTo>
                        <a:pt x="1153" y="402"/>
                      </a:lnTo>
                      <a:lnTo>
                        <a:pt x="1153" y="403"/>
                      </a:lnTo>
                      <a:lnTo>
                        <a:pt x="1153" y="404"/>
                      </a:lnTo>
                      <a:lnTo>
                        <a:pt x="1154" y="405"/>
                      </a:lnTo>
                      <a:lnTo>
                        <a:pt x="1153" y="407"/>
                      </a:lnTo>
                      <a:lnTo>
                        <a:pt x="1154" y="408"/>
                      </a:lnTo>
                      <a:lnTo>
                        <a:pt x="1154" y="409"/>
                      </a:lnTo>
                      <a:lnTo>
                        <a:pt x="1154" y="410"/>
                      </a:lnTo>
                      <a:lnTo>
                        <a:pt x="1154" y="411"/>
                      </a:lnTo>
                      <a:lnTo>
                        <a:pt x="1154" y="412"/>
                      </a:lnTo>
                      <a:lnTo>
                        <a:pt x="1154" y="413"/>
                      </a:lnTo>
                      <a:lnTo>
                        <a:pt x="1155" y="413"/>
                      </a:lnTo>
                      <a:lnTo>
                        <a:pt x="1155" y="416"/>
                      </a:lnTo>
                      <a:lnTo>
                        <a:pt x="1154" y="416"/>
                      </a:lnTo>
                      <a:lnTo>
                        <a:pt x="1154" y="417"/>
                      </a:lnTo>
                      <a:lnTo>
                        <a:pt x="1154" y="418"/>
                      </a:lnTo>
                      <a:lnTo>
                        <a:pt x="1152" y="418"/>
                      </a:lnTo>
                      <a:lnTo>
                        <a:pt x="1152" y="419"/>
                      </a:lnTo>
                      <a:lnTo>
                        <a:pt x="1151" y="421"/>
                      </a:lnTo>
                      <a:lnTo>
                        <a:pt x="1150" y="422"/>
                      </a:lnTo>
                      <a:lnTo>
                        <a:pt x="1149" y="422"/>
                      </a:lnTo>
                      <a:lnTo>
                        <a:pt x="1149" y="423"/>
                      </a:lnTo>
                      <a:lnTo>
                        <a:pt x="1149" y="424"/>
                      </a:lnTo>
                      <a:lnTo>
                        <a:pt x="1148" y="426"/>
                      </a:lnTo>
                      <a:lnTo>
                        <a:pt x="1149" y="428"/>
                      </a:lnTo>
                      <a:lnTo>
                        <a:pt x="1149" y="429"/>
                      </a:lnTo>
                      <a:lnTo>
                        <a:pt x="1149" y="430"/>
                      </a:lnTo>
                      <a:lnTo>
                        <a:pt x="1149" y="431"/>
                      </a:lnTo>
                      <a:lnTo>
                        <a:pt x="1149" y="434"/>
                      </a:lnTo>
                      <a:lnTo>
                        <a:pt x="1149" y="435"/>
                      </a:lnTo>
                      <a:lnTo>
                        <a:pt x="1148" y="436"/>
                      </a:lnTo>
                      <a:lnTo>
                        <a:pt x="1148" y="438"/>
                      </a:lnTo>
                      <a:lnTo>
                        <a:pt x="1147" y="439"/>
                      </a:lnTo>
                      <a:lnTo>
                        <a:pt x="1147" y="440"/>
                      </a:lnTo>
                      <a:lnTo>
                        <a:pt x="1144" y="440"/>
                      </a:lnTo>
                      <a:lnTo>
                        <a:pt x="1144" y="441"/>
                      </a:lnTo>
                      <a:lnTo>
                        <a:pt x="1143" y="443"/>
                      </a:lnTo>
                      <a:lnTo>
                        <a:pt x="1143" y="444"/>
                      </a:lnTo>
                      <a:lnTo>
                        <a:pt x="1143" y="446"/>
                      </a:lnTo>
                      <a:lnTo>
                        <a:pt x="1142" y="447"/>
                      </a:lnTo>
                      <a:lnTo>
                        <a:pt x="1141" y="448"/>
                      </a:lnTo>
                      <a:lnTo>
                        <a:pt x="1141" y="449"/>
                      </a:lnTo>
                      <a:lnTo>
                        <a:pt x="1141" y="451"/>
                      </a:lnTo>
                      <a:lnTo>
                        <a:pt x="1141" y="452"/>
                      </a:lnTo>
                      <a:lnTo>
                        <a:pt x="1140" y="454"/>
                      </a:lnTo>
                      <a:lnTo>
                        <a:pt x="1140" y="455"/>
                      </a:lnTo>
                      <a:lnTo>
                        <a:pt x="1139" y="456"/>
                      </a:lnTo>
                      <a:lnTo>
                        <a:pt x="1139" y="457"/>
                      </a:lnTo>
                      <a:lnTo>
                        <a:pt x="1140" y="458"/>
                      </a:lnTo>
                      <a:lnTo>
                        <a:pt x="1139" y="461"/>
                      </a:lnTo>
                      <a:lnTo>
                        <a:pt x="1140" y="461"/>
                      </a:lnTo>
                      <a:lnTo>
                        <a:pt x="1140" y="462"/>
                      </a:lnTo>
                      <a:lnTo>
                        <a:pt x="1140" y="463"/>
                      </a:lnTo>
                      <a:lnTo>
                        <a:pt x="1139" y="464"/>
                      </a:lnTo>
                      <a:lnTo>
                        <a:pt x="1139" y="465"/>
                      </a:lnTo>
                      <a:lnTo>
                        <a:pt x="1140" y="466"/>
                      </a:lnTo>
                      <a:lnTo>
                        <a:pt x="1140" y="467"/>
                      </a:lnTo>
                      <a:lnTo>
                        <a:pt x="1141" y="468"/>
                      </a:lnTo>
                      <a:lnTo>
                        <a:pt x="1141" y="469"/>
                      </a:lnTo>
                      <a:lnTo>
                        <a:pt x="1142" y="470"/>
                      </a:lnTo>
                      <a:lnTo>
                        <a:pt x="1143" y="470"/>
                      </a:lnTo>
                      <a:lnTo>
                        <a:pt x="1144" y="470"/>
                      </a:lnTo>
                      <a:lnTo>
                        <a:pt x="1145" y="470"/>
                      </a:lnTo>
                      <a:lnTo>
                        <a:pt x="1146" y="470"/>
                      </a:lnTo>
                      <a:lnTo>
                        <a:pt x="1147" y="470"/>
                      </a:lnTo>
                      <a:lnTo>
                        <a:pt x="1147" y="471"/>
                      </a:lnTo>
                      <a:lnTo>
                        <a:pt x="1148" y="471"/>
                      </a:lnTo>
                      <a:lnTo>
                        <a:pt x="1148" y="472"/>
                      </a:lnTo>
                      <a:lnTo>
                        <a:pt x="1147" y="472"/>
                      </a:lnTo>
                      <a:lnTo>
                        <a:pt x="1147" y="474"/>
                      </a:lnTo>
                      <a:lnTo>
                        <a:pt x="1147" y="475"/>
                      </a:lnTo>
                      <a:lnTo>
                        <a:pt x="1147" y="476"/>
                      </a:lnTo>
                      <a:lnTo>
                        <a:pt x="1147" y="478"/>
                      </a:lnTo>
                      <a:lnTo>
                        <a:pt x="1147" y="479"/>
                      </a:lnTo>
                      <a:lnTo>
                        <a:pt x="1147" y="480"/>
                      </a:lnTo>
                      <a:lnTo>
                        <a:pt x="1146" y="481"/>
                      </a:lnTo>
                      <a:lnTo>
                        <a:pt x="1145" y="482"/>
                      </a:lnTo>
                      <a:lnTo>
                        <a:pt x="1144" y="482"/>
                      </a:lnTo>
                      <a:lnTo>
                        <a:pt x="1143" y="482"/>
                      </a:lnTo>
                      <a:lnTo>
                        <a:pt x="1143" y="483"/>
                      </a:lnTo>
                      <a:lnTo>
                        <a:pt x="1142" y="483"/>
                      </a:lnTo>
                      <a:lnTo>
                        <a:pt x="1141" y="485"/>
                      </a:lnTo>
                      <a:lnTo>
                        <a:pt x="1140" y="485"/>
                      </a:lnTo>
                      <a:lnTo>
                        <a:pt x="1140" y="486"/>
                      </a:lnTo>
                      <a:lnTo>
                        <a:pt x="1141" y="488"/>
                      </a:lnTo>
                      <a:lnTo>
                        <a:pt x="1142" y="489"/>
                      </a:lnTo>
                      <a:lnTo>
                        <a:pt x="1142" y="492"/>
                      </a:lnTo>
                      <a:lnTo>
                        <a:pt x="1142" y="493"/>
                      </a:lnTo>
                      <a:lnTo>
                        <a:pt x="1143" y="494"/>
                      </a:lnTo>
                      <a:lnTo>
                        <a:pt x="1143" y="496"/>
                      </a:lnTo>
                      <a:lnTo>
                        <a:pt x="1143" y="497"/>
                      </a:lnTo>
                      <a:lnTo>
                        <a:pt x="1143" y="498"/>
                      </a:lnTo>
                      <a:lnTo>
                        <a:pt x="1143" y="499"/>
                      </a:lnTo>
                      <a:lnTo>
                        <a:pt x="1144" y="499"/>
                      </a:lnTo>
                      <a:lnTo>
                        <a:pt x="1144" y="500"/>
                      </a:lnTo>
                      <a:lnTo>
                        <a:pt x="1145" y="500"/>
                      </a:lnTo>
                      <a:lnTo>
                        <a:pt x="1146" y="500"/>
                      </a:lnTo>
                      <a:lnTo>
                        <a:pt x="1147" y="501"/>
                      </a:lnTo>
                      <a:lnTo>
                        <a:pt x="1148" y="501"/>
                      </a:lnTo>
                      <a:lnTo>
                        <a:pt x="1148" y="502"/>
                      </a:lnTo>
                      <a:lnTo>
                        <a:pt x="1148" y="503"/>
                      </a:lnTo>
                      <a:lnTo>
                        <a:pt x="1148" y="504"/>
                      </a:lnTo>
                      <a:lnTo>
                        <a:pt x="1147" y="504"/>
                      </a:lnTo>
                      <a:lnTo>
                        <a:pt x="1146" y="505"/>
                      </a:lnTo>
                      <a:lnTo>
                        <a:pt x="1145" y="506"/>
                      </a:lnTo>
                      <a:lnTo>
                        <a:pt x="1145" y="507"/>
                      </a:lnTo>
                      <a:lnTo>
                        <a:pt x="1146" y="508"/>
                      </a:lnTo>
                      <a:lnTo>
                        <a:pt x="1146" y="509"/>
                      </a:lnTo>
                      <a:lnTo>
                        <a:pt x="1146" y="510"/>
                      </a:lnTo>
                      <a:lnTo>
                        <a:pt x="1146" y="511"/>
                      </a:lnTo>
                      <a:lnTo>
                        <a:pt x="1145" y="512"/>
                      </a:lnTo>
                      <a:lnTo>
                        <a:pt x="1144" y="512"/>
                      </a:lnTo>
                      <a:lnTo>
                        <a:pt x="1144" y="513"/>
                      </a:lnTo>
                      <a:lnTo>
                        <a:pt x="1143" y="513"/>
                      </a:lnTo>
                      <a:lnTo>
                        <a:pt x="1143" y="514"/>
                      </a:lnTo>
                      <a:lnTo>
                        <a:pt x="1143" y="515"/>
                      </a:lnTo>
                      <a:lnTo>
                        <a:pt x="1143" y="516"/>
                      </a:lnTo>
                      <a:lnTo>
                        <a:pt x="1144" y="516"/>
                      </a:lnTo>
                      <a:lnTo>
                        <a:pt x="1143" y="517"/>
                      </a:lnTo>
                      <a:lnTo>
                        <a:pt x="1143" y="518"/>
                      </a:lnTo>
                      <a:lnTo>
                        <a:pt x="1143" y="519"/>
                      </a:lnTo>
                      <a:lnTo>
                        <a:pt x="1143" y="520"/>
                      </a:lnTo>
                      <a:lnTo>
                        <a:pt x="1144" y="520"/>
                      </a:lnTo>
                      <a:lnTo>
                        <a:pt x="1144" y="521"/>
                      </a:lnTo>
                      <a:lnTo>
                        <a:pt x="1144" y="522"/>
                      </a:lnTo>
                      <a:lnTo>
                        <a:pt x="1144" y="523"/>
                      </a:lnTo>
                      <a:lnTo>
                        <a:pt x="1144" y="524"/>
                      </a:lnTo>
                      <a:lnTo>
                        <a:pt x="1144" y="525"/>
                      </a:lnTo>
                      <a:lnTo>
                        <a:pt x="1144" y="526"/>
                      </a:lnTo>
                      <a:lnTo>
                        <a:pt x="1143" y="526"/>
                      </a:lnTo>
                      <a:lnTo>
                        <a:pt x="1143" y="527"/>
                      </a:lnTo>
                      <a:lnTo>
                        <a:pt x="1143" y="528"/>
                      </a:lnTo>
                      <a:lnTo>
                        <a:pt x="1144" y="528"/>
                      </a:lnTo>
                      <a:lnTo>
                        <a:pt x="1144" y="529"/>
                      </a:lnTo>
                      <a:lnTo>
                        <a:pt x="1143" y="530"/>
                      </a:lnTo>
                      <a:lnTo>
                        <a:pt x="1143" y="531"/>
                      </a:lnTo>
                      <a:lnTo>
                        <a:pt x="1143" y="532"/>
                      </a:lnTo>
                      <a:lnTo>
                        <a:pt x="1143" y="534"/>
                      </a:lnTo>
                      <a:lnTo>
                        <a:pt x="1142" y="535"/>
                      </a:lnTo>
                      <a:lnTo>
                        <a:pt x="1142" y="537"/>
                      </a:lnTo>
                      <a:lnTo>
                        <a:pt x="1143" y="537"/>
                      </a:lnTo>
                      <a:lnTo>
                        <a:pt x="1144" y="537"/>
                      </a:lnTo>
                      <a:lnTo>
                        <a:pt x="1145" y="537"/>
                      </a:lnTo>
                      <a:lnTo>
                        <a:pt x="1146" y="538"/>
                      </a:lnTo>
                      <a:lnTo>
                        <a:pt x="1146" y="539"/>
                      </a:lnTo>
                      <a:lnTo>
                        <a:pt x="1145" y="540"/>
                      </a:lnTo>
                      <a:lnTo>
                        <a:pt x="1145" y="541"/>
                      </a:lnTo>
                      <a:lnTo>
                        <a:pt x="1146" y="541"/>
                      </a:lnTo>
                      <a:lnTo>
                        <a:pt x="1147" y="543"/>
                      </a:lnTo>
                      <a:lnTo>
                        <a:pt x="1148" y="543"/>
                      </a:lnTo>
                      <a:lnTo>
                        <a:pt x="1148" y="544"/>
                      </a:lnTo>
                      <a:lnTo>
                        <a:pt x="1147" y="545"/>
                      </a:lnTo>
                      <a:lnTo>
                        <a:pt x="1146" y="545"/>
                      </a:lnTo>
                      <a:lnTo>
                        <a:pt x="1145" y="546"/>
                      </a:lnTo>
                      <a:lnTo>
                        <a:pt x="1146" y="547"/>
                      </a:lnTo>
                      <a:lnTo>
                        <a:pt x="1146" y="548"/>
                      </a:lnTo>
                      <a:lnTo>
                        <a:pt x="1147" y="549"/>
                      </a:lnTo>
                      <a:lnTo>
                        <a:pt x="1146" y="549"/>
                      </a:lnTo>
                      <a:lnTo>
                        <a:pt x="1146" y="550"/>
                      </a:lnTo>
                      <a:lnTo>
                        <a:pt x="1146" y="551"/>
                      </a:lnTo>
                      <a:lnTo>
                        <a:pt x="1146" y="552"/>
                      </a:lnTo>
                      <a:lnTo>
                        <a:pt x="1147" y="553"/>
                      </a:lnTo>
                      <a:lnTo>
                        <a:pt x="1147" y="554"/>
                      </a:lnTo>
                      <a:lnTo>
                        <a:pt x="1147" y="555"/>
                      </a:lnTo>
                      <a:lnTo>
                        <a:pt x="1147" y="556"/>
                      </a:lnTo>
                      <a:lnTo>
                        <a:pt x="1147" y="557"/>
                      </a:lnTo>
                      <a:lnTo>
                        <a:pt x="1147" y="558"/>
                      </a:lnTo>
                      <a:lnTo>
                        <a:pt x="1147" y="559"/>
                      </a:lnTo>
                      <a:lnTo>
                        <a:pt x="1148" y="559"/>
                      </a:lnTo>
                      <a:lnTo>
                        <a:pt x="1148" y="560"/>
                      </a:lnTo>
                      <a:lnTo>
                        <a:pt x="1148" y="561"/>
                      </a:lnTo>
                      <a:lnTo>
                        <a:pt x="1148" y="562"/>
                      </a:lnTo>
                      <a:lnTo>
                        <a:pt x="1147" y="563"/>
                      </a:lnTo>
                      <a:lnTo>
                        <a:pt x="1146" y="562"/>
                      </a:lnTo>
                      <a:lnTo>
                        <a:pt x="1145" y="562"/>
                      </a:lnTo>
                      <a:lnTo>
                        <a:pt x="1144" y="563"/>
                      </a:lnTo>
                      <a:lnTo>
                        <a:pt x="1144" y="564"/>
                      </a:lnTo>
                      <a:lnTo>
                        <a:pt x="1145" y="564"/>
                      </a:lnTo>
                      <a:lnTo>
                        <a:pt x="1145" y="565"/>
                      </a:lnTo>
                      <a:lnTo>
                        <a:pt x="1145" y="566"/>
                      </a:lnTo>
                      <a:lnTo>
                        <a:pt x="1144" y="566"/>
                      </a:lnTo>
                      <a:lnTo>
                        <a:pt x="1144" y="567"/>
                      </a:lnTo>
                      <a:lnTo>
                        <a:pt x="1143" y="568"/>
                      </a:lnTo>
                      <a:lnTo>
                        <a:pt x="1143" y="570"/>
                      </a:lnTo>
                      <a:lnTo>
                        <a:pt x="1143" y="571"/>
                      </a:lnTo>
                      <a:lnTo>
                        <a:pt x="1141" y="572"/>
                      </a:lnTo>
                      <a:lnTo>
                        <a:pt x="1140" y="574"/>
                      </a:lnTo>
                      <a:lnTo>
                        <a:pt x="1140" y="575"/>
                      </a:lnTo>
                      <a:lnTo>
                        <a:pt x="1141" y="575"/>
                      </a:lnTo>
                      <a:lnTo>
                        <a:pt x="1142" y="575"/>
                      </a:lnTo>
                      <a:lnTo>
                        <a:pt x="1142" y="576"/>
                      </a:lnTo>
                      <a:lnTo>
                        <a:pt x="1142" y="577"/>
                      </a:lnTo>
                      <a:lnTo>
                        <a:pt x="1142" y="578"/>
                      </a:lnTo>
                      <a:lnTo>
                        <a:pt x="1141" y="577"/>
                      </a:lnTo>
                      <a:lnTo>
                        <a:pt x="1140" y="577"/>
                      </a:lnTo>
                      <a:lnTo>
                        <a:pt x="1139" y="577"/>
                      </a:lnTo>
                      <a:lnTo>
                        <a:pt x="1138" y="577"/>
                      </a:lnTo>
                      <a:lnTo>
                        <a:pt x="1138" y="578"/>
                      </a:lnTo>
                      <a:lnTo>
                        <a:pt x="1138" y="579"/>
                      </a:lnTo>
                      <a:lnTo>
                        <a:pt x="1139" y="580"/>
                      </a:lnTo>
                      <a:lnTo>
                        <a:pt x="1139" y="581"/>
                      </a:lnTo>
                      <a:lnTo>
                        <a:pt x="1138" y="582"/>
                      </a:lnTo>
                      <a:lnTo>
                        <a:pt x="1139" y="583"/>
                      </a:lnTo>
                      <a:lnTo>
                        <a:pt x="1140" y="583"/>
                      </a:lnTo>
                      <a:lnTo>
                        <a:pt x="1141" y="583"/>
                      </a:lnTo>
                      <a:lnTo>
                        <a:pt x="1142" y="583"/>
                      </a:lnTo>
                      <a:lnTo>
                        <a:pt x="1143" y="583"/>
                      </a:lnTo>
                      <a:lnTo>
                        <a:pt x="1144" y="583"/>
                      </a:lnTo>
                      <a:lnTo>
                        <a:pt x="1144" y="584"/>
                      </a:lnTo>
                      <a:lnTo>
                        <a:pt x="1143" y="585"/>
                      </a:lnTo>
                      <a:lnTo>
                        <a:pt x="1143" y="586"/>
                      </a:lnTo>
                      <a:lnTo>
                        <a:pt x="1144" y="588"/>
                      </a:lnTo>
                      <a:lnTo>
                        <a:pt x="1144" y="589"/>
                      </a:lnTo>
                      <a:lnTo>
                        <a:pt x="1145" y="589"/>
                      </a:lnTo>
                      <a:lnTo>
                        <a:pt x="1146" y="589"/>
                      </a:lnTo>
                      <a:lnTo>
                        <a:pt x="1145" y="589"/>
                      </a:lnTo>
                      <a:lnTo>
                        <a:pt x="1145" y="590"/>
                      </a:lnTo>
                      <a:lnTo>
                        <a:pt x="1145" y="591"/>
                      </a:lnTo>
                      <a:lnTo>
                        <a:pt x="1146" y="591"/>
                      </a:lnTo>
                      <a:lnTo>
                        <a:pt x="1146" y="592"/>
                      </a:lnTo>
                      <a:lnTo>
                        <a:pt x="1146" y="594"/>
                      </a:lnTo>
                      <a:lnTo>
                        <a:pt x="1146" y="595"/>
                      </a:lnTo>
                      <a:lnTo>
                        <a:pt x="1145" y="595"/>
                      </a:lnTo>
                      <a:lnTo>
                        <a:pt x="1145" y="596"/>
                      </a:lnTo>
                      <a:lnTo>
                        <a:pt x="1147" y="596"/>
                      </a:lnTo>
                      <a:lnTo>
                        <a:pt x="1147" y="597"/>
                      </a:lnTo>
                      <a:lnTo>
                        <a:pt x="1147" y="598"/>
                      </a:lnTo>
                      <a:lnTo>
                        <a:pt x="1146" y="598"/>
                      </a:lnTo>
                      <a:lnTo>
                        <a:pt x="1146" y="599"/>
                      </a:lnTo>
                      <a:lnTo>
                        <a:pt x="1145" y="600"/>
                      </a:lnTo>
                      <a:lnTo>
                        <a:pt x="1146" y="601"/>
                      </a:lnTo>
                      <a:lnTo>
                        <a:pt x="1147" y="601"/>
                      </a:lnTo>
                      <a:lnTo>
                        <a:pt x="1148" y="600"/>
                      </a:lnTo>
                      <a:lnTo>
                        <a:pt x="1148" y="599"/>
                      </a:lnTo>
                      <a:lnTo>
                        <a:pt x="1149" y="599"/>
                      </a:lnTo>
                      <a:lnTo>
                        <a:pt x="1150" y="599"/>
                      </a:lnTo>
                      <a:lnTo>
                        <a:pt x="1150" y="600"/>
                      </a:lnTo>
                      <a:lnTo>
                        <a:pt x="1149" y="601"/>
                      </a:lnTo>
                      <a:lnTo>
                        <a:pt x="1148" y="601"/>
                      </a:lnTo>
                      <a:lnTo>
                        <a:pt x="1148" y="602"/>
                      </a:lnTo>
                      <a:lnTo>
                        <a:pt x="1150" y="603"/>
                      </a:lnTo>
                      <a:lnTo>
                        <a:pt x="1152" y="604"/>
                      </a:lnTo>
                      <a:lnTo>
                        <a:pt x="1154" y="604"/>
                      </a:lnTo>
                      <a:lnTo>
                        <a:pt x="1155" y="604"/>
                      </a:lnTo>
                      <a:lnTo>
                        <a:pt x="1156" y="603"/>
                      </a:lnTo>
                      <a:lnTo>
                        <a:pt x="1157" y="604"/>
                      </a:lnTo>
                      <a:lnTo>
                        <a:pt x="1157" y="606"/>
                      </a:lnTo>
                      <a:lnTo>
                        <a:pt x="1158" y="607"/>
                      </a:lnTo>
                      <a:lnTo>
                        <a:pt x="1158" y="608"/>
                      </a:lnTo>
                      <a:lnTo>
                        <a:pt x="1158" y="609"/>
                      </a:lnTo>
                      <a:lnTo>
                        <a:pt x="1157" y="610"/>
                      </a:lnTo>
                      <a:lnTo>
                        <a:pt x="1157" y="611"/>
                      </a:lnTo>
                      <a:lnTo>
                        <a:pt x="1156" y="612"/>
                      </a:lnTo>
                      <a:lnTo>
                        <a:pt x="1156" y="614"/>
                      </a:lnTo>
                      <a:lnTo>
                        <a:pt x="1155" y="614"/>
                      </a:lnTo>
                      <a:lnTo>
                        <a:pt x="1155" y="615"/>
                      </a:lnTo>
                      <a:lnTo>
                        <a:pt x="1155" y="617"/>
                      </a:lnTo>
                      <a:lnTo>
                        <a:pt x="1155" y="618"/>
                      </a:lnTo>
                      <a:lnTo>
                        <a:pt x="1155" y="619"/>
                      </a:lnTo>
                      <a:lnTo>
                        <a:pt x="1154" y="619"/>
                      </a:lnTo>
                      <a:lnTo>
                        <a:pt x="1153" y="619"/>
                      </a:lnTo>
                      <a:lnTo>
                        <a:pt x="1152" y="620"/>
                      </a:lnTo>
                      <a:lnTo>
                        <a:pt x="1152" y="621"/>
                      </a:lnTo>
                      <a:lnTo>
                        <a:pt x="1151" y="621"/>
                      </a:lnTo>
                      <a:lnTo>
                        <a:pt x="1150" y="620"/>
                      </a:lnTo>
                      <a:lnTo>
                        <a:pt x="1149" y="620"/>
                      </a:lnTo>
                      <a:lnTo>
                        <a:pt x="1148" y="621"/>
                      </a:lnTo>
                      <a:lnTo>
                        <a:pt x="1149" y="623"/>
                      </a:lnTo>
                      <a:lnTo>
                        <a:pt x="1150" y="624"/>
                      </a:lnTo>
                      <a:lnTo>
                        <a:pt x="1150" y="625"/>
                      </a:lnTo>
                      <a:lnTo>
                        <a:pt x="1150" y="626"/>
                      </a:lnTo>
                      <a:lnTo>
                        <a:pt x="1149" y="626"/>
                      </a:lnTo>
                      <a:lnTo>
                        <a:pt x="1148" y="626"/>
                      </a:lnTo>
                      <a:lnTo>
                        <a:pt x="1147" y="626"/>
                      </a:lnTo>
                      <a:lnTo>
                        <a:pt x="1146" y="626"/>
                      </a:lnTo>
                      <a:lnTo>
                        <a:pt x="1146" y="627"/>
                      </a:lnTo>
                      <a:lnTo>
                        <a:pt x="1146" y="628"/>
                      </a:lnTo>
                      <a:lnTo>
                        <a:pt x="1147" y="629"/>
                      </a:lnTo>
                      <a:lnTo>
                        <a:pt x="1147" y="630"/>
                      </a:lnTo>
                      <a:lnTo>
                        <a:pt x="1148" y="631"/>
                      </a:lnTo>
                      <a:lnTo>
                        <a:pt x="1148" y="632"/>
                      </a:lnTo>
                      <a:lnTo>
                        <a:pt x="1148" y="633"/>
                      </a:lnTo>
                      <a:lnTo>
                        <a:pt x="1148" y="634"/>
                      </a:lnTo>
                      <a:lnTo>
                        <a:pt x="1147" y="635"/>
                      </a:lnTo>
                      <a:lnTo>
                        <a:pt x="1147" y="636"/>
                      </a:lnTo>
                      <a:lnTo>
                        <a:pt x="1147" y="637"/>
                      </a:lnTo>
                      <a:lnTo>
                        <a:pt x="1147" y="638"/>
                      </a:lnTo>
                      <a:lnTo>
                        <a:pt x="1147" y="639"/>
                      </a:lnTo>
                      <a:lnTo>
                        <a:pt x="1146" y="641"/>
                      </a:lnTo>
                      <a:lnTo>
                        <a:pt x="1147" y="642"/>
                      </a:lnTo>
                      <a:lnTo>
                        <a:pt x="1148" y="642"/>
                      </a:lnTo>
                      <a:lnTo>
                        <a:pt x="1148" y="643"/>
                      </a:lnTo>
                      <a:lnTo>
                        <a:pt x="1148" y="644"/>
                      </a:lnTo>
                      <a:lnTo>
                        <a:pt x="1148" y="645"/>
                      </a:lnTo>
                      <a:lnTo>
                        <a:pt x="1148" y="647"/>
                      </a:lnTo>
                      <a:lnTo>
                        <a:pt x="1147" y="647"/>
                      </a:lnTo>
                      <a:lnTo>
                        <a:pt x="1147" y="648"/>
                      </a:lnTo>
                      <a:lnTo>
                        <a:pt x="1146" y="649"/>
                      </a:lnTo>
                      <a:lnTo>
                        <a:pt x="1145" y="650"/>
                      </a:lnTo>
                      <a:lnTo>
                        <a:pt x="1146" y="650"/>
                      </a:lnTo>
                      <a:lnTo>
                        <a:pt x="1145" y="653"/>
                      </a:lnTo>
                      <a:lnTo>
                        <a:pt x="1145" y="654"/>
                      </a:lnTo>
                      <a:lnTo>
                        <a:pt x="1144" y="655"/>
                      </a:lnTo>
                      <a:lnTo>
                        <a:pt x="1143" y="656"/>
                      </a:lnTo>
                      <a:lnTo>
                        <a:pt x="1142" y="657"/>
                      </a:lnTo>
                      <a:lnTo>
                        <a:pt x="1141" y="658"/>
                      </a:lnTo>
                      <a:lnTo>
                        <a:pt x="1140" y="659"/>
                      </a:lnTo>
                      <a:lnTo>
                        <a:pt x="1139" y="660"/>
                      </a:lnTo>
                      <a:lnTo>
                        <a:pt x="1139" y="661"/>
                      </a:lnTo>
                      <a:lnTo>
                        <a:pt x="1138" y="662"/>
                      </a:lnTo>
                      <a:lnTo>
                        <a:pt x="1139" y="664"/>
                      </a:lnTo>
                      <a:lnTo>
                        <a:pt x="1139" y="666"/>
                      </a:lnTo>
                      <a:lnTo>
                        <a:pt x="1139" y="667"/>
                      </a:lnTo>
                      <a:lnTo>
                        <a:pt x="1138" y="667"/>
                      </a:lnTo>
                      <a:lnTo>
                        <a:pt x="1137" y="667"/>
                      </a:lnTo>
                      <a:lnTo>
                        <a:pt x="1136" y="668"/>
                      </a:lnTo>
                      <a:lnTo>
                        <a:pt x="1136" y="670"/>
                      </a:lnTo>
                      <a:lnTo>
                        <a:pt x="1135" y="670"/>
                      </a:lnTo>
                      <a:lnTo>
                        <a:pt x="1135" y="671"/>
                      </a:lnTo>
                      <a:lnTo>
                        <a:pt x="1133" y="672"/>
                      </a:lnTo>
                      <a:lnTo>
                        <a:pt x="1132" y="672"/>
                      </a:lnTo>
                      <a:lnTo>
                        <a:pt x="1132" y="673"/>
                      </a:lnTo>
                      <a:lnTo>
                        <a:pt x="1131" y="673"/>
                      </a:lnTo>
                      <a:lnTo>
                        <a:pt x="1130" y="673"/>
                      </a:lnTo>
                      <a:lnTo>
                        <a:pt x="1129" y="675"/>
                      </a:lnTo>
                      <a:lnTo>
                        <a:pt x="1128" y="675"/>
                      </a:lnTo>
                      <a:lnTo>
                        <a:pt x="1128" y="676"/>
                      </a:lnTo>
                      <a:lnTo>
                        <a:pt x="1128" y="678"/>
                      </a:lnTo>
                      <a:lnTo>
                        <a:pt x="1128" y="680"/>
                      </a:lnTo>
                      <a:lnTo>
                        <a:pt x="1127" y="681"/>
                      </a:lnTo>
                      <a:lnTo>
                        <a:pt x="1127" y="682"/>
                      </a:lnTo>
                      <a:lnTo>
                        <a:pt x="1127" y="683"/>
                      </a:lnTo>
                      <a:lnTo>
                        <a:pt x="1126" y="684"/>
                      </a:lnTo>
                      <a:lnTo>
                        <a:pt x="1126" y="685"/>
                      </a:lnTo>
                      <a:lnTo>
                        <a:pt x="1125" y="688"/>
                      </a:lnTo>
                      <a:lnTo>
                        <a:pt x="1125" y="690"/>
                      </a:lnTo>
                      <a:lnTo>
                        <a:pt x="1124" y="691"/>
                      </a:lnTo>
                      <a:lnTo>
                        <a:pt x="1123" y="692"/>
                      </a:lnTo>
                      <a:lnTo>
                        <a:pt x="1123" y="693"/>
                      </a:lnTo>
                      <a:lnTo>
                        <a:pt x="1122" y="693"/>
                      </a:lnTo>
                      <a:lnTo>
                        <a:pt x="1122" y="694"/>
                      </a:lnTo>
                      <a:lnTo>
                        <a:pt x="1121" y="695"/>
                      </a:lnTo>
                      <a:lnTo>
                        <a:pt x="1120" y="694"/>
                      </a:lnTo>
                      <a:lnTo>
                        <a:pt x="1119" y="695"/>
                      </a:lnTo>
                      <a:lnTo>
                        <a:pt x="1118" y="695"/>
                      </a:lnTo>
                      <a:lnTo>
                        <a:pt x="1117" y="695"/>
                      </a:lnTo>
                      <a:lnTo>
                        <a:pt x="1116" y="696"/>
                      </a:lnTo>
                      <a:lnTo>
                        <a:pt x="1116" y="697"/>
                      </a:lnTo>
                      <a:lnTo>
                        <a:pt x="1117" y="698"/>
                      </a:lnTo>
                      <a:lnTo>
                        <a:pt x="1117" y="699"/>
                      </a:lnTo>
                      <a:lnTo>
                        <a:pt x="1118" y="700"/>
                      </a:lnTo>
                      <a:lnTo>
                        <a:pt x="1118" y="701"/>
                      </a:lnTo>
                      <a:lnTo>
                        <a:pt x="1118" y="702"/>
                      </a:lnTo>
                      <a:lnTo>
                        <a:pt x="1117" y="703"/>
                      </a:lnTo>
                      <a:lnTo>
                        <a:pt x="1118" y="704"/>
                      </a:lnTo>
                      <a:lnTo>
                        <a:pt x="1118" y="705"/>
                      </a:lnTo>
                      <a:lnTo>
                        <a:pt x="1117" y="706"/>
                      </a:lnTo>
                      <a:lnTo>
                        <a:pt x="1117" y="707"/>
                      </a:lnTo>
                      <a:lnTo>
                        <a:pt x="1118" y="708"/>
                      </a:lnTo>
                      <a:lnTo>
                        <a:pt x="1118" y="709"/>
                      </a:lnTo>
                      <a:lnTo>
                        <a:pt x="1119" y="710"/>
                      </a:lnTo>
                      <a:lnTo>
                        <a:pt x="1119" y="711"/>
                      </a:lnTo>
                      <a:lnTo>
                        <a:pt x="1119" y="713"/>
                      </a:lnTo>
                      <a:lnTo>
                        <a:pt x="1118" y="714"/>
                      </a:lnTo>
                      <a:lnTo>
                        <a:pt x="1118" y="715"/>
                      </a:lnTo>
                      <a:lnTo>
                        <a:pt x="1118" y="716"/>
                      </a:lnTo>
                      <a:lnTo>
                        <a:pt x="1118" y="717"/>
                      </a:lnTo>
                      <a:lnTo>
                        <a:pt x="1118" y="718"/>
                      </a:lnTo>
                      <a:lnTo>
                        <a:pt x="1118" y="719"/>
                      </a:lnTo>
                      <a:lnTo>
                        <a:pt x="1117" y="719"/>
                      </a:lnTo>
                      <a:lnTo>
                        <a:pt x="1116" y="720"/>
                      </a:lnTo>
                      <a:lnTo>
                        <a:pt x="1116" y="721"/>
                      </a:lnTo>
                      <a:lnTo>
                        <a:pt x="1116" y="722"/>
                      </a:lnTo>
                      <a:lnTo>
                        <a:pt x="1116" y="723"/>
                      </a:lnTo>
                      <a:lnTo>
                        <a:pt x="1117" y="724"/>
                      </a:lnTo>
                      <a:lnTo>
                        <a:pt x="1117" y="725"/>
                      </a:lnTo>
                      <a:lnTo>
                        <a:pt x="1117" y="726"/>
                      </a:lnTo>
                      <a:lnTo>
                        <a:pt x="1117" y="727"/>
                      </a:lnTo>
                      <a:lnTo>
                        <a:pt x="1117" y="728"/>
                      </a:lnTo>
                      <a:lnTo>
                        <a:pt x="1117" y="729"/>
                      </a:lnTo>
                      <a:lnTo>
                        <a:pt x="1118" y="731"/>
                      </a:lnTo>
                      <a:lnTo>
                        <a:pt x="1118" y="732"/>
                      </a:lnTo>
                      <a:lnTo>
                        <a:pt x="1119" y="732"/>
                      </a:lnTo>
                      <a:lnTo>
                        <a:pt x="1119" y="733"/>
                      </a:lnTo>
                      <a:lnTo>
                        <a:pt x="1119" y="734"/>
                      </a:lnTo>
                      <a:lnTo>
                        <a:pt x="1118" y="734"/>
                      </a:lnTo>
                      <a:lnTo>
                        <a:pt x="1118" y="736"/>
                      </a:lnTo>
                      <a:lnTo>
                        <a:pt x="1117" y="737"/>
                      </a:lnTo>
                      <a:lnTo>
                        <a:pt x="1115" y="738"/>
                      </a:lnTo>
                      <a:lnTo>
                        <a:pt x="1114" y="738"/>
                      </a:lnTo>
                      <a:lnTo>
                        <a:pt x="1112" y="738"/>
                      </a:lnTo>
                      <a:lnTo>
                        <a:pt x="1111" y="737"/>
                      </a:lnTo>
                      <a:lnTo>
                        <a:pt x="1111" y="736"/>
                      </a:lnTo>
                      <a:lnTo>
                        <a:pt x="1110" y="736"/>
                      </a:lnTo>
                      <a:lnTo>
                        <a:pt x="1110" y="737"/>
                      </a:lnTo>
                      <a:lnTo>
                        <a:pt x="1109" y="737"/>
                      </a:lnTo>
                      <a:lnTo>
                        <a:pt x="1109" y="738"/>
                      </a:lnTo>
                      <a:lnTo>
                        <a:pt x="1110" y="740"/>
                      </a:lnTo>
                      <a:lnTo>
                        <a:pt x="1110" y="741"/>
                      </a:lnTo>
                      <a:lnTo>
                        <a:pt x="1110" y="742"/>
                      </a:lnTo>
                      <a:lnTo>
                        <a:pt x="1110" y="743"/>
                      </a:lnTo>
                      <a:lnTo>
                        <a:pt x="1108" y="744"/>
                      </a:lnTo>
                      <a:lnTo>
                        <a:pt x="1108" y="745"/>
                      </a:lnTo>
                      <a:lnTo>
                        <a:pt x="1108" y="746"/>
                      </a:lnTo>
                      <a:lnTo>
                        <a:pt x="1107" y="746"/>
                      </a:lnTo>
                      <a:lnTo>
                        <a:pt x="1107" y="747"/>
                      </a:lnTo>
                      <a:lnTo>
                        <a:pt x="1106" y="748"/>
                      </a:lnTo>
                      <a:lnTo>
                        <a:pt x="1105" y="750"/>
                      </a:lnTo>
                      <a:lnTo>
                        <a:pt x="1105" y="751"/>
                      </a:lnTo>
                      <a:lnTo>
                        <a:pt x="1104" y="752"/>
                      </a:lnTo>
                      <a:lnTo>
                        <a:pt x="1104" y="753"/>
                      </a:lnTo>
                      <a:lnTo>
                        <a:pt x="1103" y="754"/>
                      </a:lnTo>
                      <a:lnTo>
                        <a:pt x="1103" y="755"/>
                      </a:lnTo>
                      <a:lnTo>
                        <a:pt x="1103" y="756"/>
                      </a:lnTo>
                      <a:lnTo>
                        <a:pt x="1103" y="757"/>
                      </a:lnTo>
                      <a:lnTo>
                        <a:pt x="1103" y="759"/>
                      </a:lnTo>
                      <a:lnTo>
                        <a:pt x="1103" y="760"/>
                      </a:lnTo>
                      <a:lnTo>
                        <a:pt x="1103" y="761"/>
                      </a:lnTo>
                      <a:lnTo>
                        <a:pt x="1102" y="762"/>
                      </a:lnTo>
                      <a:lnTo>
                        <a:pt x="1101" y="762"/>
                      </a:lnTo>
                      <a:lnTo>
                        <a:pt x="1101" y="763"/>
                      </a:lnTo>
                      <a:lnTo>
                        <a:pt x="1101" y="764"/>
                      </a:lnTo>
                      <a:lnTo>
                        <a:pt x="1101" y="766"/>
                      </a:lnTo>
                      <a:lnTo>
                        <a:pt x="1101" y="767"/>
                      </a:lnTo>
                      <a:lnTo>
                        <a:pt x="1100" y="767"/>
                      </a:lnTo>
                      <a:lnTo>
                        <a:pt x="1100" y="768"/>
                      </a:lnTo>
                      <a:lnTo>
                        <a:pt x="1100" y="769"/>
                      </a:lnTo>
                      <a:lnTo>
                        <a:pt x="1101" y="770"/>
                      </a:lnTo>
                      <a:lnTo>
                        <a:pt x="1101" y="771"/>
                      </a:lnTo>
                      <a:lnTo>
                        <a:pt x="1101" y="772"/>
                      </a:lnTo>
                      <a:lnTo>
                        <a:pt x="1101" y="773"/>
                      </a:lnTo>
                      <a:lnTo>
                        <a:pt x="1102" y="773"/>
                      </a:lnTo>
                      <a:lnTo>
                        <a:pt x="1102" y="774"/>
                      </a:lnTo>
                      <a:lnTo>
                        <a:pt x="1103" y="775"/>
                      </a:lnTo>
                      <a:lnTo>
                        <a:pt x="1102" y="777"/>
                      </a:lnTo>
                      <a:lnTo>
                        <a:pt x="1103" y="779"/>
                      </a:lnTo>
                      <a:lnTo>
                        <a:pt x="1103" y="780"/>
                      </a:lnTo>
                      <a:lnTo>
                        <a:pt x="1103" y="781"/>
                      </a:lnTo>
                      <a:lnTo>
                        <a:pt x="1102" y="782"/>
                      </a:lnTo>
                      <a:lnTo>
                        <a:pt x="1100" y="784"/>
                      </a:lnTo>
                      <a:lnTo>
                        <a:pt x="1099" y="785"/>
                      </a:lnTo>
                      <a:lnTo>
                        <a:pt x="1099" y="786"/>
                      </a:lnTo>
                      <a:lnTo>
                        <a:pt x="1100" y="786"/>
                      </a:lnTo>
                      <a:lnTo>
                        <a:pt x="1100" y="787"/>
                      </a:lnTo>
                      <a:lnTo>
                        <a:pt x="1100" y="788"/>
                      </a:lnTo>
                      <a:lnTo>
                        <a:pt x="1100" y="789"/>
                      </a:lnTo>
                      <a:lnTo>
                        <a:pt x="1099" y="791"/>
                      </a:lnTo>
                      <a:lnTo>
                        <a:pt x="1098" y="791"/>
                      </a:lnTo>
                      <a:lnTo>
                        <a:pt x="1098" y="793"/>
                      </a:lnTo>
                      <a:lnTo>
                        <a:pt x="1097" y="793"/>
                      </a:lnTo>
                      <a:lnTo>
                        <a:pt x="1097" y="794"/>
                      </a:lnTo>
                      <a:lnTo>
                        <a:pt x="1096" y="794"/>
                      </a:lnTo>
                      <a:lnTo>
                        <a:pt x="1096" y="795"/>
                      </a:lnTo>
                      <a:lnTo>
                        <a:pt x="1095" y="796"/>
                      </a:lnTo>
                      <a:lnTo>
                        <a:pt x="1096" y="798"/>
                      </a:lnTo>
                      <a:lnTo>
                        <a:pt x="1096" y="799"/>
                      </a:lnTo>
                      <a:lnTo>
                        <a:pt x="1095" y="800"/>
                      </a:lnTo>
                      <a:lnTo>
                        <a:pt x="1094" y="800"/>
                      </a:lnTo>
                      <a:lnTo>
                        <a:pt x="1094" y="801"/>
                      </a:lnTo>
                      <a:lnTo>
                        <a:pt x="1093" y="802"/>
                      </a:lnTo>
                      <a:lnTo>
                        <a:pt x="1093" y="803"/>
                      </a:lnTo>
                      <a:lnTo>
                        <a:pt x="1093" y="804"/>
                      </a:lnTo>
                      <a:lnTo>
                        <a:pt x="1093" y="805"/>
                      </a:lnTo>
                      <a:lnTo>
                        <a:pt x="1093" y="806"/>
                      </a:lnTo>
                      <a:lnTo>
                        <a:pt x="1094" y="807"/>
                      </a:lnTo>
                      <a:lnTo>
                        <a:pt x="1094" y="808"/>
                      </a:lnTo>
                      <a:lnTo>
                        <a:pt x="1093" y="808"/>
                      </a:lnTo>
                      <a:lnTo>
                        <a:pt x="1093" y="809"/>
                      </a:lnTo>
                      <a:lnTo>
                        <a:pt x="1092" y="809"/>
                      </a:lnTo>
                      <a:lnTo>
                        <a:pt x="1091" y="810"/>
                      </a:lnTo>
                      <a:lnTo>
                        <a:pt x="1090" y="810"/>
                      </a:lnTo>
                      <a:lnTo>
                        <a:pt x="1090" y="811"/>
                      </a:lnTo>
                      <a:lnTo>
                        <a:pt x="1089" y="812"/>
                      </a:lnTo>
                      <a:lnTo>
                        <a:pt x="1089" y="813"/>
                      </a:lnTo>
                      <a:lnTo>
                        <a:pt x="1089" y="814"/>
                      </a:lnTo>
                      <a:lnTo>
                        <a:pt x="1089" y="815"/>
                      </a:lnTo>
                      <a:lnTo>
                        <a:pt x="1088" y="816"/>
                      </a:lnTo>
                      <a:lnTo>
                        <a:pt x="1088" y="818"/>
                      </a:lnTo>
                      <a:lnTo>
                        <a:pt x="1089" y="819"/>
                      </a:lnTo>
                      <a:lnTo>
                        <a:pt x="1089" y="820"/>
                      </a:lnTo>
                      <a:lnTo>
                        <a:pt x="1089" y="821"/>
                      </a:lnTo>
                      <a:lnTo>
                        <a:pt x="1088" y="821"/>
                      </a:lnTo>
                      <a:lnTo>
                        <a:pt x="1087" y="821"/>
                      </a:lnTo>
                      <a:lnTo>
                        <a:pt x="1086" y="822"/>
                      </a:lnTo>
                      <a:lnTo>
                        <a:pt x="1085" y="822"/>
                      </a:lnTo>
                      <a:lnTo>
                        <a:pt x="1084" y="823"/>
                      </a:lnTo>
                      <a:lnTo>
                        <a:pt x="1082" y="825"/>
                      </a:lnTo>
                      <a:lnTo>
                        <a:pt x="1082" y="826"/>
                      </a:lnTo>
                      <a:lnTo>
                        <a:pt x="1082" y="827"/>
                      </a:lnTo>
                      <a:lnTo>
                        <a:pt x="1081" y="828"/>
                      </a:lnTo>
                      <a:lnTo>
                        <a:pt x="1079" y="828"/>
                      </a:lnTo>
                      <a:lnTo>
                        <a:pt x="1079" y="829"/>
                      </a:lnTo>
                      <a:lnTo>
                        <a:pt x="1078" y="829"/>
                      </a:lnTo>
                      <a:lnTo>
                        <a:pt x="1077" y="829"/>
                      </a:lnTo>
                      <a:lnTo>
                        <a:pt x="1076" y="830"/>
                      </a:lnTo>
                      <a:lnTo>
                        <a:pt x="1075" y="830"/>
                      </a:lnTo>
                      <a:lnTo>
                        <a:pt x="1075" y="831"/>
                      </a:lnTo>
                      <a:lnTo>
                        <a:pt x="1073" y="832"/>
                      </a:lnTo>
                      <a:lnTo>
                        <a:pt x="1072" y="832"/>
                      </a:lnTo>
                      <a:lnTo>
                        <a:pt x="1072" y="833"/>
                      </a:lnTo>
                      <a:lnTo>
                        <a:pt x="1071" y="832"/>
                      </a:lnTo>
                      <a:lnTo>
                        <a:pt x="1069" y="833"/>
                      </a:lnTo>
                      <a:lnTo>
                        <a:pt x="1068" y="833"/>
                      </a:lnTo>
                      <a:lnTo>
                        <a:pt x="1067" y="832"/>
                      </a:lnTo>
                      <a:lnTo>
                        <a:pt x="1067" y="831"/>
                      </a:lnTo>
                      <a:lnTo>
                        <a:pt x="1066" y="829"/>
                      </a:lnTo>
                      <a:lnTo>
                        <a:pt x="1067" y="828"/>
                      </a:lnTo>
                      <a:lnTo>
                        <a:pt x="1066" y="827"/>
                      </a:lnTo>
                      <a:lnTo>
                        <a:pt x="1066" y="826"/>
                      </a:lnTo>
                      <a:lnTo>
                        <a:pt x="1065" y="826"/>
                      </a:lnTo>
                      <a:lnTo>
                        <a:pt x="1064" y="825"/>
                      </a:lnTo>
                      <a:lnTo>
                        <a:pt x="1063" y="825"/>
                      </a:lnTo>
                      <a:lnTo>
                        <a:pt x="1062" y="827"/>
                      </a:lnTo>
                      <a:lnTo>
                        <a:pt x="1061" y="828"/>
                      </a:lnTo>
                      <a:lnTo>
                        <a:pt x="1059" y="829"/>
                      </a:lnTo>
                      <a:lnTo>
                        <a:pt x="1058" y="829"/>
                      </a:lnTo>
                      <a:lnTo>
                        <a:pt x="1057" y="829"/>
                      </a:lnTo>
                      <a:lnTo>
                        <a:pt x="1056" y="828"/>
                      </a:lnTo>
                      <a:lnTo>
                        <a:pt x="1055" y="828"/>
                      </a:lnTo>
                      <a:lnTo>
                        <a:pt x="1054" y="828"/>
                      </a:lnTo>
                      <a:lnTo>
                        <a:pt x="1053" y="829"/>
                      </a:lnTo>
                      <a:lnTo>
                        <a:pt x="1052" y="831"/>
                      </a:lnTo>
                      <a:lnTo>
                        <a:pt x="1051" y="831"/>
                      </a:lnTo>
                      <a:lnTo>
                        <a:pt x="1050" y="832"/>
                      </a:lnTo>
                      <a:lnTo>
                        <a:pt x="1049" y="833"/>
                      </a:lnTo>
                      <a:lnTo>
                        <a:pt x="1048" y="834"/>
                      </a:lnTo>
                      <a:lnTo>
                        <a:pt x="1047" y="834"/>
                      </a:lnTo>
                      <a:lnTo>
                        <a:pt x="1046" y="833"/>
                      </a:lnTo>
                      <a:lnTo>
                        <a:pt x="1045" y="833"/>
                      </a:lnTo>
                      <a:lnTo>
                        <a:pt x="1044" y="833"/>
                      </a:lnTo>
                      <a:lnTo>
                        <a:pt x="1043" y="834"/>
                      </a:lnTo>
                      <a:lnTo>
                        <a:pt x="1042" y="834"/>
                      </a:lnTo>
                      <a:lnTo>
                        <a:pt x="1042" y="835"/>
                      </a:lnTo>
                      <a:lnTo>
                        <a:pt x="1041" y="836"/>
                      </a:lnTo>
                      <a:lnTo>
                        <a:pt x="1041" y="837"/>
                      </a:lnTo>
                      <a:lnTo>
                        <a:pt x="1041" y="838"/>
                      </a:lnTo>
                      <a:lnTo>
                        <a:pt x="1040" y="838"/>
                      </a:lnTo>
                      <a:lnTo>
                        <a:pt x="1040" y="839"/>
                      </a:lnTo>
                      <a:lnTo>
                        <a:pt x="1038" y="839"/>
                      </a:lnTo>
                      <a:lnTo>
                        <a:pt x="1037" y="840"/>
                      </a:lnTo>
                      <a:lnTo>
                        <a:pt x="1036" y="842"/>
                      </a:lnTo>
                      <a:lnTo>
                        <a:pt x="1035" y="843"/>
                      </a:lnTo>
                      <a:lnTo>
                        <a:pt x="1035" y="844"/>
                      </a:lnTo>
                      <a:lnTo>
                        <a:pt x="1034" y="844"/>
                      </a:lnTo>
                      <a:lnTo>
                        <a:pt x="1033" y="844"/>
                      </a:lnTo>
                      <a:lnTo>
                        <a:pt x="1032" y="844"/>
                      </a:lnTo>
                      <a:lnTo>
                        <a:pt x="1031" y="845"/>
                      </a:lnTo>
                      <a:lnTo>
                        <a:pt x="1029" y="846"/>
                      </a:lnTo>
                      <a:lnTo>
                        <a:pt x="1029" y="847"/>
                      </a:lnTo>
                      <a:lnTo>
                        <a:pt x="1029" y="849"/>
                      </a:lnTo>
                      <a:lnTo>
                        <a:pt x="1028" y="850"/>
                      </a:lnTo>
                      <a:lnTo>
                        <a:pt x="1028" y="852"/>
                      </a:lnTo>
                      <a:lnTo>
                        <a:pt x="1028" y="853"/>
                      </a:lnTo>
                      <a:lnTo>
                        <a:pt x="1028" y="854"/>
                      </a:lnTo>
                      <a:lnTo>
                        <a:pt x="1029" y="854"/>
                      </a:lnTo>
                      <a:lnTo>
                        <a:pt x="1030" y="854"/>
                      </a:lnTo>
                      <a:lnTo>
                        <a:pt x="1030" y="855"/>
                      </a:lnTo>
                      <a:lnTo>
                        <a:pt x="1029" y="855"/>
                      </a:lnTo>
                      <a:lnTo>
                        <a:pt x="1028" y="856"/>
                      </a:lnTo>
                      <a:lnTo>
                        <a:pt x="1027" y="857"/>
                      </a:lnTo>
                      <a:lnTo>
                        <a:pt x="1026" y="857"/>
                      </a:lnTo>
                      <a:lnTo>
                        <a:pt x="1026" y="858"/>
                      </a:lnTo>
                      <a:lnTo>
                        <a:pt x="1025" y="859"/>
                      </a:lnTo>
                      <a:lnTo>
                        <a:pt x="1025" y="860"/>
                      </a:lnTo>
                      <a:lnTo>
                        <a:pt x="1025" y="862"/>
                      </a:lnTo>
                      <a:lnTo>
                        <a:pt x="1025" y="863"/>
                      </a:lnTo>
                      <a:lnTo>
                        <a:pt x="1026" y="864"/>
                      </a:lnTo>
                      <a:lnTo>
                        <a:pt x="1027" y="864"/>
                      </a:lnTo>
                      <a:lnTo>
                        <a:pt x="1027" y="865"/>
                      </a:lnTo>
                      <a:lnTo>
                        <a:pt x="1027" y="866"/>
                      </a:lnTo>
                      <a:lnTo>
                        <a:pt x="1026" y="867"/>
                      </a:lnTo>
                      <a:lnTo>
                        <a:pt x="1025" y="868"/>
                      </a:lnTo>
                      <a:lnTo>
                        <a:pt x="1024" y="869"/>
                      </a:lnTo>
                      <a:lnTo>
                        <a:pt x="1024" y="870"/>
                      </a:lnTo>
                      <a:lnTo>
                        <a:pt x="1024" y="871"/>
                      </a:lnTo>
                      <a:lnTo>
                        <a:pt x="1024" y="872"/>
                      </a:lnTo>
                      <a:lnTo>
                        <a:pt x="1023" y="874"/>
                      </a:lnTo>
                      <a:lnTo>
                        <a:pt x="1022" y="875"/>
                      </a:lnTo>
                      <a:lnTo>
                        <a:pt x="1023" y="876"/>
                      </a:lnTo>
                      <a:lnTo>
                        <a:pt x="1023" y="877"/>
                      </a:lnTo>
                      <a:lnTo>
                        <a:pt x="1023" y="878"/>
                      </a:lnTo>
                      <a:lnTo>
                        <a:pt x="1023" y="879"/>
                      </a:lnTo>
                      <a:lnTo>
                        <a:pt x="1022" y="879"/>
                      </a:lnTo>
                      <a:lnTo>
                        <a:pt x="1021" y="879"/>
                      </a:lnTo>
                      <a:lnTo>
                        <a:pt x="1020" y="880"/>
                      </a:lnTo>
                      <a:lnTo>
                        <a:pt x="1020" y="881"/>
                      </a:lnTo>
                      <a:lnTo>
                        <a:pt x="1019" y="881"/>
                      </a:lnTo>
                      <a:lnTo>
                        <a:pt x="1019" y="882"/>
                      </a:lnTo>
                      <a:lnTo>
                        <a:pt x="1020" y="883"/>
                      </a:lnTo>
                      <a:lnTo>
                        <a:pt x="1020" y="884"/>
                      </a:lnTo>
                      <a:lnTo>
                        <a:pt x="1020" y="885"/>
                      </a:lnTo>
                      <a:lnTo>
                        <a:pt x="1019" y="885"/>
                      </a:lnTo>
                      <a:lnTo>
                        <a:pt x="1018" y="885"/>
                      </a:lnTo>
                      <a:lnTo>
                        <a:pt x="1017" y="885"/>
                      </a:lnTo>
                      <a:lnTo>
                        <a:pt x="1017" y="884"/>
                      </a:lnTo>
                      <a:lnTo>
                        <a:pt x="1017" y="883"/>
                      </a:lnTo>
                      <a:lnTo>
                        <a:pt x="1016" y="882"/>
                      </a:lnTo>
                      <a:lnTo>
                        <a:pt x="1016" y="883"/>
                      </a:lnTo>
                      <a:lnTo>
                        <a:pt x="1015" y="883"/>
                      </a:lnTo>
                      <a:lnTo>
                        <a:pt x="1015" y="884"/>
                      </a:lnTo>
                      <a:lnTo>
                        <a:pt x="1015" y="885"/>
                      </a:lnTo>
                      <a:lnTo>
                        <a:pt x="1017" y="891"/>
                      </a:lnTo>
                      <a:lnTo>
                        <a:pt x="1017" y="892"/>
                      </a:lnTo>
                      <a:lnTo>
                        <a:pt x="1017" y="894"/>
                      </a:lnTo>
                      <a:lnTo>
                        <a:pt x="1016" y="895"/>
                      </a:lnTo>
                      <a:lnTo>
                        <a:pt x="1012" y="900"/>
                      </a:lnTo>
                      <a:lnTo>
                        <a:pt x="1012" y="901"/>
                      </a:lnTo>
                      <a:lnTo>
                        <a:pt x="1012" y="902"/>
                      </a:lnTo>
                      <a:lnTo>
                        <a:pt x="1012" y="903"/>
                      </a:lnTo>
                      <a:lnTo>
                        <a:pt x="1011" y="903"/>
                      </a:lnTo>
                      <a:lnTo>
                        <a:pt x="1010" y="903"/>
                      </a:lnTo>
                      <a:lnTo>
                        <a:pt x="1010" y="904"/>
                      </a:lnTo>
                      <a:lnTo>
                        <a:pt x="1008" y="905"/>
                      </a:lnTo>
                      <a:lnTo>
                        <a:pt x="1007" y="907"/>
                      </a:lnTo>
                      <a:lnTo>
                        <a:pt x="1006" y="909"/>
                      </a:lnTo>
                      <a:lnTo>
                        <a:pt x="1005" y="910"/>
                      </a:lnTo>
                      <a:lnTo>
                        <a:pt x="1004" y="910"/>
                      </a:lnTo>
                      <a:lnTo>
                        <a:pt x="1004" y="911"/>
                      </a:lnTo>
                      <a:lnTo>
                        <a:pt x="1004" y="912"/>
                      </a:lnTo>
                      <a:lnTo>
                        <a:pt x="1004" y="913"/>
                      </a:lnTo>
                      <a:lnTo>
                        <a:pt x="1003" y="913"/>
                      </a:lnTo>
                      <a:lnTo>
                        <a:pt x="1003" y="914"/>
                      </a:lnTo>
                      <a:lnTo>
                        <a:pt x="1002" y="914"/>
                      </a:lnTo>
                      <a:lnTo>
                        <a:pt x="1002" y="913"/>
                      </a:lnTo>
                      <a:lnTo>
                        <a:pt x="1001" y="912"/>
                      </a:lnTo>
                      <a:lnTo>
                        <a:pt x="1000" y="912"/>
                      </a:lnTo>
                      <a:lnTo>
                        <a:pt x="998" y="911"/>
                      </a:lnTo>
                      <a:lnTo>
                        <a:pt x="996" y="911"/>
                      </a:lnTo>
                      <a:lnTo>
                        <a:pt x="996" y="912"/>
                      </a:lnTo>
                      <a:lnTo>
                        <a:pt x="996" y="913"/>
                      </a:lnTo>
                      <a:lnTo>
                        <a:pt x="996" y="914"/>
                      </a:lnTo>
                      <a:lnTo>
                        <a:pt x="995" y="914"/>
                      </a:lnTo>
                      <a:lnTo>
                        <a:pt x="994" y="914"/>
                      </a:lnTo>
                      <a:lnTo>
                        <a:pt x="993" y="914"/>
                      </a:lnTo>
                      <a:lnTo>
                        <a:pt x="993" y="915"/>
                      </a:lnTo>
                      <a:lnTo>
                        <a:pt x="992" y="916"/>
                      </a:lnTo>
                      <a:lnTo>
                        <a:pt x="991" y="917"/>
                      </a:lnTo>
                      <a:lnTo>
                        <a:pt x="991" y="918"/>
                      </a:lnTo>
                      <a:lnTo>
                        <a:pt x="990" y="918"/>
                      </a:lnTo>
                      <a:lnTo>
                        <a:pt x="990" y="919"/>
                      </a:lnTo>
                      <a:lnTo>
                        <a:pt x="989" y="919"/>
                      </a:lnTo>
                      <a:lnTo>
                        <a:pt x="988" y="919"/>
                      </a:lnTo>
                      <a:lnTo>
                        <a:pt x="987" y="919"/>
                      </a:lnTo>
                      <a:lnTo>
                        <a:pt x="986" y="919"/>
                      </a:lnTo>
                      <a:lnTo>
                        <a:pt x="985" y="919"/>
                      </a:lnTo>
                      <a:lnTo>
                        <a:pt x="984" y="919"/>
                      </a:lnTo>
                      <a:lnTo>
                        <a:pt x="984" y="918"/>
                      </a:lnTo>
                      <a:lnTo>
                        <a:pt x="983" y="918"/>
                      </a:lnTo>
                      <a:lnTo>
                        <a:pt x="982" y="918"/>
                      </a:lnTo>
                      <a:lnTo>
                        <a:pt x="981" y="919"/>
                      </a:lnTo>
                      <a:lnTo>
                        <a:pt x="980" y="919"/>
                      </a:lnTo>
                      <a:lnTo>
                        <a:pt x="980" y="918"/>
                      </a:lnTo>
                      <a:lnTo>
                        <a:pt x="979" y="918"/>
                      </a:lnTo>
                      <a:lnTo>
                        <a:pt x="978" y="919"/>
                      </a:lnTo>
                      <a:lnTo>
                        <a:pt x="977" y="919"/>
                      </a:lnTo>
                      <a:lnTo>
                        <a:pt x="976" y="919"/>
                      </a:lnTo>
                      <a:lnTo>
                        <a:pt x="975" y="919"/>
                      </a:lnTo>
                      <a:lnTo>
                        <a:pt x="973" y="918"/>
                      </a:lnTo>
                      <a:lnTo>
                        <a:pt x="972" y="918"/>
                      </a:lnTo>
                      <a:lnTo>
                        <a:pt x="971" y="918"/>
                      </a:lnTo>
                      <a:lnTo>
                        <a:pt x="970" y="918"/>
                      </a:lnTo>
                      <a:lnTo>
                        <a:pt x="969" y="918"/>
                      </a:lnTo>
                      <a:lnTo>
                        <a:pt x="968" y="918"/>
                      </a:lnTo>
                      <a:lnTo>
                        <a:pt x="967" y="918"/>
                      </a:lnTo>
                      <a:lnTo>
                        <a:pt x="966" y="918"/>
                      </a:lnTo>
                      <a:lnTo>
                        <a:pt x="965" y="919"/>
                      </a:lnTo>
                      <a:lnTo>
                        <a:pt x="965" y="920"/>
                      </a:lnTo>
                      <a:lnTo>
                        <a:pt x="965" y="921"/>
                      </a:lnTo>
                      <a:lnTo>
                        <a:pt x="964" y="922"/>
                      </a:lnTo>
                      <a:lnTo>
                        <a:pt x="964" y="923"/>
                      </a:lnTo>
                      <a:lnTo>
                        <a:pt x="963" y="924"/>
                      </a:lnTo>
                      <a:lnTo>
                        <a:pt x="962" y="925"/>
                      </a:lnTo>
                      <a:lnTo>
                        <a:pt x="961" y="926"/>
                      </a:lnTo>
                      <a:lnTo>
                        <a:pt x="961" y="927"/>
                      </a:lnTo>
                      <a:lnTo>
                        <a:pt x="961" y="928"/>
                      </a:lnTo>
                      <a:lnTo>
                        <a:pt x="960" y="929"/>
                      </a:lnTo>
                      <a:lnTo>
                        <a:pt x="959" y="930"/>
                      </a:lnTo>
                      <a:lnTo>
                        <a:pt x="958" y="931"/>
                      </a:lnTo>
                      <a:lnTo>
                        <a:pt x="958" y="933"/>
                      </a:lnTo>
                      <a:lnTo>
                        <a:pt x="957" y="933"/>
                      </a:lnTo>
                      <a:lnTo>
                        <a:pt x="957" y="934"/>
                      </a:lnTo>
                      <a:lnTo>
                        <a:pt x="957" y="935"/>
                      </a:lnTo>
                      <a:lnTo>
                        <a:pt x="957" y="937"/>
                      </a:lnTo>
                      <a:lnTo>
                        <a:pt x="956" y="937"/>
                      </a:lnTo>
                      <a:lnTo>
                        <a:pt x="955" y="938"/>
                      </a:lnTo>
                      <a:lnTo>
                        <a:pt x="954" y="938"/>
                      </a:lnTo>
                      <a:lnTo>
                        <a:pt x="953" y="938"/>
                      </a:lnTo>
                      <a:lnTo>
                        <a:pt x="952" y="939"/>
                      </a:lnTo>
                      <a:lnTo>
                        <a:pt x="952" y="940"/>
                      </a:lnTo>
                      <a:lnTo>
                        <a:pt x="951" y="940"/>
                      </a:lnTo>
                      <a:lnTo>
                        <a:pt x="950" y="939"/>
                      </a:lnTo>
                      <a:lnTo>
                        <a:pt x="949" y="939"/>
                      </a:lnTo>
                      <a:lnTo>
                        <a:pt x="948" y="940"/>
                      </a:lnTo>
                      <a:lnTo>
                        <a:pt x="947" y="940"/>
                      </a:lnTo>
                      <a:lnTo>
                        <a:pt x="946" y="940"/>
                      </a:lnTo>
                      <a:lnTo>
                        <a:pt x="945" y="941"/>
                      </a:lnTo>
                      <a:lnTo>
                        <a:pt x="944" y="941"/>
                      </a:lnTo>
                      <a:lnTo>
                        <a:pt x="943" y="942"/>
                      </a:lnTo>
                      <a:lnTo>
                        <a:pt x="942" y="942"/>
                      </a:lnTo>
                      <a:lnTo>
                        <a:pt x="941" y="942"/>
                      </a:lnTo>
                      <a:lnTo>
                        <a:pt x="941" y="943"/>
                      </a:lnTo>
                      <a:lnTo>
                        <a:pt x="940" y="943"/>
                      </a:lnTo>
                      <a:lnTo>
                        <a:pt x="939" y="944"/>
                      </a:lnTo>
                      <a:lnTo>
                        <a:pt x="938" y="944"/>
                      </a:lnTo>
                      <a:lnTo>
                        <a:pt x="938" y="943"/>
                      </a:lnTo>
                      <a:lnTo>
                        <a:pt x="937" y="943"/>
                      </a:lnTo>
                      <a:lnTo>
                        <a:pt x="936" y="943"/>
                      </a:lnTo>
                      <a:lnTo>
                        <a:pt x="936" y="944"/>
                      </a:lnTo>
                      <a:lnTo>
                        <a:pt x="936" y="945"/>
                      </a:lnTo>
                      <a:lnTo>
                        <a:pt x="935" y="946"/>
                      </a:lnTo>
                      <a:lnTo>
                        <a:pt x="934" y="946"/>
                      </a:lnTo>
                      <a:lnTo>
                        <a:pt x="934" y="947"/>
                      </a:lnTo>
                      <a:lnTo>
                        <a:pt x="934" y="948"/>
                      </a:lnTo>
                      <a:lnTo>
                        <a:pt x="933" y="948"/>
                      </a:lnTo>
                      <a:lnTo>
                        <a:pt x="933" y="949"/>
                      </a:lnTo>
                      <a:lnTo>
                        <a:pt x="934" y="950"/>
                      </a:lnTo>
                      <a:lnTo>
                        <a:pt x="934" y="951"/>
                      </a:lnTo>
                      <a:lnTo>
                        <a:pt x="934" y="952"/>
                      </a:lnTo>
                      <a:lnTo>
                        <a:pt x="933" y="952"/>
                      </a:lnTo>
                      <a:lnTo>
                        <a:pt x="933" y="953"/>
                      </a:lnTo>
                      <a:lnTo>
                        <a:pt x="932" y="952"/>
                      </a:lnTo>
                      <a:lnTo>
                        <a:pt x="931" y="953"/>
                      </a:lnTo>
                      <a:lnTo>
                        <a:pt x="932" y="954"/>
                      </a:lnTo>
                      <a:lnTo>
                        <a:pt x="932" y="955"/>
                      </a:lnTo>
                      <a:lnTo>
                        <a:pt x="933" y="955"/>
                      </a:lnTo>
                      <a:lnTo>
                        <a:pt x="934" y="956"/>
                      </a:lnTo>
                      <a:lnTo>
                        <a:pt x="933" y="956"/>
                      </a:lnTo>
                      <a:lnTo>
                        <a:pt x="933" y="957"/>
                      </a:lnTo>
                      <a:lnTo>
                        <a:pt x="932" y="957"/>
                      </a:lnTo>
                      <a:lnTo>
                        <a:pt x="932" y="956"/>
                      </a:lnTo>
                      <a:lnTo>
                        <a:pt x="931" y="955"/>
                      </a:lnTo>
                      <a:lnTo>
                        <a:pt x="930" y="955"/>
                      </a:lnTo>
                      <a:lnTo>
                        <a:pt x="930" y="956"/>
                      </a:lnTo>
                      <a:lnTo>
                        <a:pt x="930" y="957"/>
                      </a:lnTo>
                      <a:lnTo>
                        <a:pt x="929" y="957"/>
                      </a:lnTo>
                      <a:lnTo>
                        <a:pt x="927" y="957"/>
                      </a:lnTo>
                      <a:lnTo>
                        <a:pt x="926" y="958"/>
                      </a:lnTo>
                      <a:lnTo>
                        <a:pt x="926" y="959"/>
                      </a:lnTo>
                      <a:lnTo>
                        <a:pt x="925" y="959"/>
                      </a:lnTo>
                      <a:lnTo>
                        <a:pt x="925" y="958"/>
                      </a:lnTo>
                      <a:lnTo>
                        <a:pt x="924" y="958"/>
                      </a:lnTo>
                      <a:lnTo>
                        <a:pt x="923" y="958"/>
                      </a:lnTo>
                      <a:lnTo>
                        <a:pt x="922" y="958"/>
                      </a:lnTo>
                      <a:lnTo>
                        <a:pt x="921" y="958"/>
                      </a:lnTo>
                      <a:lnTo>
                        <a:pt x="921" y="959"/>
                      </a:lnTo>
                      <a:lnTo>
                        <a:pt x="920" y="959"/>
                      </a:lnTo>
                      <a:lnTo>
                        <a:pt x="920" y="960"/>
                      </a:lnTo>
                      <a:lnTo>
                        <a:pt x="919" y="960"/>
                      </a:lnTo>
                      <a:lnTo>
                        <a:pt x="919" y="961"/>
                      </a:lnTo>
                      <a:lnTo>
                        <a:pt x="919" y="962"/>
                      </a:lnTo>
                      <a:lnTo>
                        <a:pt x="919" y="963"/>
                      </a:lnTo>
                      <a:lnTo>
                        <a:pt x="919" y="964"/>
                      </a:lnTo>
                      <a:lnTo>
                        <a:pt x="918" y="965"/>
                      </a:lnTo>
                      <a:lnTo>
                        <a:pt x="918" y="966"/>
                      </a:lnTo>
                      <a:lnTo>
                        <a:pt x="919" y="966"/>
                      </a:lnTo>
                      <a:lnTo>
                        <a:pt x="918" y="967"/>
                      </a:lnTo>
                      <a:lnTo>
                        <a:pt x="919" y="967"/>
                      </a:lnTo>
                      <a:lnTo>
                        <a:pt x="919" y="968"/>
                      </a:lnTo>
                      <a:lnTo>
                        <a:pt x="920" y="968"/>
                      </a:lnTo>
                      <a:lnTo>
                        <a:pt x="919" y="969"/>
                      </a:lnTo>
                      <a:lnTo>
                        <a:pt x="918" y="970"/>
                      </a:lnTo>
                      <a:lnTo>
                        <a:pt x="920" y="972"/>
                      </a:lnTo>
                      <a:lnTo>
                        <a:pt x="922" y="971"/>
                      </a:lnTo>
                      <a:lnTo>
                        <a:pt x="923" y="972"/>
                      </a:lnTo>
                      <a:lnTo>
                        <a:pt x="923" y="973"/>
                      </a:lnTo>
                      <a:lnTo>
                        <a:pt x="923" y="974"/>
                      </a:lnTo>
                      <a:lnTo>
                        <a:pt x="923" y="975"/>
                      </a:lnTo>
                      <a:lnTo>
                        <a:pt x="924" y="975"/>
                      </a:lnTo>
                      <a:lnTo>
                        <a:pt x="925" y="975"/>
                      </a:lnTo>
                      <a:lnTo>
                        <a:pt x="925" y="976"/>
                      </a:lnTo>
                      <a:lnTo>
                        <a:pt x="926" y="976"/>
                      </a:lnTo>
                      <a:lnTo>
                        <a:pt x="925" y="977"/>
                      </a:lnTo>
                      <a:lnTo>
                        <a:pt x="925" y="978"/>
                      </a:lnTo>
                      <a:lnTo>
                        <a:pt x="925" y="977"/>
                      </a:lnTo>
                      <a:lnTo>
                        <a:pt x="926" y="977"/>
                      </a:lnTo>
                      <a:lnTo>
                        <a:pt x="927" y="977"/>
                      </a:lnTo>
                      <a:lnTo>
                        <a:pt x="927" y="978"/>
                      </a:lnTo>
                      <a:lnTo>
                        <a:pt x="926" y="978"/>
                      </a:lnTo>
                      <a:lnTo>
                        <a:pt x="926" y="979"/>
                      </a:lnTo>
                      <a:lnTo>
                        <a:pt x="927" y="979"/>
                      </a:lnTo>
                      <a:lnTo>
                        <a:pt x="926" y="979"/>
                      </a:lnTo>
                      <a:lnTo>
                        <a:pt x="927" y="980"/>
                      </a:lnTo>
                      <a:lnTo>
                        <a:pt x="926" y="981"/>
                      </a:lnTo>
                      <a:lnTo>
                        <a:pt x="926" y="982"/>
                      </a:lnTo>
                      <a:lnTo>
                        <a:pt x="925" y="982"/>
                      </a:lnTo>
                      <a:lnTo>
                        <a:pt x="924" y="982"/>
                      </a:lnTo>
                      <a:lnTo>
                        <a:pt x="924" y="981"/>
                      </a:lnTo>
                      <a:lnTo>
                        <a:pt x="923" y="981"/>
                      </a:lnTo>
                      <a:lnTo>
                        <a:pt x="923" y="982"/>
                      </a:lnTo>
                      <a:lnTo>
                        <a:pt x="923" y="983"/>
                      </a:lnTo>
                      <a:lnTo>
                        <a:pt x="924" y="983"/>
                      </a:lnTo>
                      <a:lnTo>
                        <a:pt x="924" y="984"/>
                      </a:lnTo>
                      <a:lnTo>
                        <a:pt x="924" y="985"/>
                      </a:lnTo>
                      <a:lnTo>
                        <a:pt x="923" y="985"/>
                      </a:lnTo>
                      <a:lnTo>
                        <a:pt x="923" y="987"/>
                      </a:lnTo>
                      <a:lnTo>
                        <a:pt x="923" y="986"/>
                      </a:lnTo>
                      <a:lnTo>
                        <a:pt x="922" y="986"/>
                      </a:lnTo>
                      <a:lnTo>
                        <a:pt x="922" y="987"/>
                      </a:lnTo>
                      <a:lnTo>
                        <a:pt x="922" y="988"/>
                      </a:lnTo>
                      <a:lnTo>
                        <a:pt x="921" y="988"/>
                      </a:lnTo>
                      <a:lnTo>
                        <a:pt x="920" y="986"/>
                      </a:lnTo>
                      <a:lnTo>
                        <a:pt x="920" y="987"/>
                      </a:lnTo>
                      <a:lnTo>
                        <a:pt x="920" y="988"/>
                      </a:lnTo>
                      <a:lnTo>
                        <a:pt x="921" y="989"/>
                      </a:lnTo>
                      <a:lnTo>
                        <a:pt x="920" y="989"/>
                      </a:lnTo>
                      <a:lnTo>
                        <a:pt x="920" y="988"/>
                      </a:lnTo>
                      <a:lnTo>
                        <a:pt x="919" y="988"/>
                      </a:lnTo>
                      <a:lnTo>
                        <a:pt x="919" y="989"/>
                      </a:lnTo>
                      <a:lnTo>
                        <a:pt x="920" y="990"/>
                      </a:lnTo>
                      <a:lnTo>
                        <a:pt x="919" y="990"/>
                      </a:lnTo>
                      <a:lnTo>
                        <a:pt x="918" y="990"/>
                      </a:lnTo>
                      <a:lnTo>
                        <a:pt x="917" y="990"/>
                      </a:lnTo>
                      <a:lnTo>
                        <a:pt x="917" y="988"/>
                      </a:lnTo>
                      <a:lnTo>
                        <a:pt x="916" y="988"/>
                      </a:lnTo>
                      <a:lnTo>
                        <a:pt x="916" y="989"/>
                      </a:lnTo>
                      <a:lnTo>
                        <a:pt x="916" y="990"/>
                      </a:lnTo>
                      <a:lnTo>
                        <a:pt x="916" y="991"/>
                      </a:lnTo>
                      <a:lnTo>
                        <a:pt x="915" y="991"/>
                      </a:lnTo>
                      <a:lnTo>
                        <a:pt x="914" y="990"/>
                      </a:lnTo>
                      <a:lnTo>
                        <a:pt x="913" y="990"/>
                      </a:lnTo>
                      <a:lnTo>
                        <a:pt x="912" y="990"/>
                      </a:lnTo>
                      <a:lnTo>
                        <a:pt x="913" y="991"/>
                      </a:lnTo>
                      <a:lnTo>
                        <a:pt x="912" y="992"/>
                      </a:lnTo>
                      <a:lnTo>
                        <a:pt x="913" y="993"/>
                      </a:lnTo>
                      <a:lnTo>
                        <a:pt x="914" y="993"/>
                      </a:lnTo>
                      <a:lnTo>
                        <a:pt x="914" y="994"/>
                      </a:lnTo>
                      <a:lnTo>
                        <a:pt x="915" y="995"/>
                      </a:lnTo>
                      <a:lnTo>
                        <a:pt x="915" y="996"/>
                      </a:lnTo>
                      <a:lnTo>
                        <a:pt x="914" y="996"/>
                      </a:lnTo>
                      <a:lnTo>
                        <a:pt x="913" y="996"/>
                      </a:lnTo>
                      <a:lnTo>
                        <a:pt x="913" y="995"/>
                      </a:lnTo>
                      <a:lnTo>
                        <a:pt x="912" y="995"/>
                      </a:lnTo>
                      <a:lnTo>
                        <a:pt x="912" y="994"/>
                      </a:lnTo>
                      <a:lnTo>
                        <a:pt x="912" y="995"/>
                      </a:lnTo>
                      <a:lnTo>
                        <a:pt x="911" y="995"/>
                      </a:lnTo>
                      <a:lnTo>
                        <a:pt x="912" y="996"/>
                      </a:lnTo>
                      <a:lnTo>
                        <a:pt x="912" y="997"/>
                      </a:lnTo>
                      <a:lnTo>
                        <a:pt x="911" y="997"/>
                      </a:lnTo>
                      <a:lnTo>
                        <a:pt x="911" y="998"/>
                      </a:lnTo>
                      <a:lnTo>
                        <a:pt x="910" y="998"/>
                      </a:lnTo>
                      <a:lnTo>
                        <a:pt x="909" y="998"/>
                      </a:lnTo>
                      <a:lnTo>
                        <a:pt x="909" y="999"/>
                      </a:lnTo>
                      <a:lnTo>
                        <a:pt x="910" y="999"/>
                      </a:lnTo>
                      <a:lnTo>
                        <a:pt x="911" y="999"/>
                      </a:lnTo>
                      <a:lnTo>
                        <a:pt x="910" y="999"/>
                      </a:lnTo>
                      <a:lnTo>
                        <a:pt x="910" y="1000"/>
                      </a:lnTo>
                      <a:lnTo>
                        <a:pt x="910" y="1001"/>
                      </a:lnTo>
                      <a:lnTo>
                        <a:pt x="910" y="1002"/>
                      </a:lnTo>
                      <a:lnTo>
                        <a:pt x="910" y="1003"/>
                      </a:lnTo>
                      <a:lnTo>
                        <a:pt x="909" y="1002"/>
                      </a:lnTo>
                      <a:lnTo>
                        <a:pt x="908" y="1003"/>
                      </a:lnTo>
                      <a:lnTo>
                        <a:pt x="907" y="1003"/>
                      </a:lnTo>
                      <a:lnTo>
                        <a:pt x="907" y="1004"/>
                      </a:lnTo>
                      <a:lnTo>
                        <a:pt x="907" y="1005"/>
                      </a:lnTo>
                      <a:lnTo>
                        <a:pt x="907" y="1006"/>
                      </a:lnTo>
                      <a:lnTo>
                        <a:pt x="906" y="1006"/>
                      </a:lnTo>
                      <a:lnTo>
                        <a:pt x="906" y="1007"/>
                      </a:lnTo>
                      <a:lnTo>
                        <a:pt x="905" y="1007"/>
                      </a:lnTo>
                      <a:lnTo>
                        <a:pt x="905" y="1006"/>
                      </a:lnTo>
                      <a:lnTo>
                        <a:pt x="904" y="1006"/>
                      </a:lnTo>
                      <a:lnTo>
                        <a:pt x="904" y="1007"/>
                      </a:lnTo>
                      <a:lnTo>
                        <a:pt x="903" y="1008"/>
                      </a:lnTo>
                      <a:lnTo>
                        <a:pt x="903" y="1009"/>
                      </a:lnTo>
                      <a:lnTo>
                        <a:pt x="902" y="1009"/>
                      </a:lnTo>
                      <a:lnTo>
                        <a:pt x="901" y="1009"/>
                      </a:lnTo>
                      <a:lnTo>
                        <a:pt x="900" y="1009"/>
                      </a:lnTo>
                      <a:lnTo>
                        <a:pt x="899" y="1009"/>
                      </a:lnTo>
                      <a:lnTo>
                        <a:pt x="899" y="1010"/>
                      </a:lnTo>
                      <a:lnTo>
                        <a:pt x="898" y="1010"/>
                      </a:lnTo>
                      <a:lnTo>
                        <a:pt x="897" y="1009"/>
                      </a:lnTo>
                      <a:lnTo>
                        <a:pt x="897" y="1010"/>
                      </a:lnTo>
                      <a:lnTo>
                        <a:pt x="896" y="1010"/>
                      </a:lnTo>
                      <a:lnTo>
                        <a:pt x="897" y="1011"/>
                      </a:lnTo>
                      <a:lnTo>
                        <a:pt x="896" y="1011"/>
                      </a:lnTo>
                      <a:lnTo>
                        <a:pt x="895" y="1011"/>
                      </a:lnTo>
                      <a:lnTo>
                        <a:pt x="895" y="1012"/>
                      </a:lnTo>
                      <a:lnTo>
                        <a:pt x="895" y="1013"/>
                      </a:lnTo>
                      <a:lnTo>
                        <a:pt x="894" y="1013"/>
                      </a:lnTo>
                      <a:lnTo>
                        <a:pt x="893" y="1014"/>
                      </a:lnTo>
                      <a:lnTo>
                        <a:pt x="892" y="1014"/>
                      </a:lnTo>
                      <a:lnTo>
                        <a:pt x="892" y="1013"/>
                      </a:lnTo>
                      <a:lnTo>
                        <a:pt x="893" y="1013"/>
                      </a:lnTo>
                      <a:lnTo>
                        <a:pt x="893" y="1012"/>
                      </a:lnTo>
                      <a:lnTo>
                        <a:pt x="892" y="1012"/>
                      </a:lnTo>
                      <a:lnTo>
                        <a:pt x="892" y="1013"/>
                      </a:lnTo>
                      <a:lnTo>
                        <a:pt x="891" y="1013"/>
                      </a:lnTo>
                      <a:lnTo>
                        <a:pt x="892" y="1014"/>
                      </a:lnTo>
                      <a:lnTo>
                        <a:pt x="892" y="1015"/>
                      </a:lnTo>
                      <a:lnTo>
                        <a:pt x="892" y="1016"/>
                      </a:lnTo>
                      <a:lnTo>
                        <a:pt x="891" y="1016"/>
                      </a:lnTo>
                      <a:lnTo>
                        <a:pt x="890" y="1016"/>
                      </a:lnTo>
                      <a:lnTo>
                        <a:pt x="890" y="1017"/>
                      </a:lnTo>
                      <a:lnTo>
                        <a:pt x="891" y="1017"/>
                      </a:lnTo>
                      <a:lnTo>
                        <a:pt x="891" y="1018"/>
                      </a:lnTo>
                      <a:lnTo>
                        <a:pt x="890" y="1018"/>
                      </a:lnTo>
                      <a:lnTo>
                        <a:pt x="890" y="1017"/>
                      </a:lnTo>
                      <a:lnTo>
                        <a:pt x="889" y="1017"/>
                      </a:lnTo>
                      <a:lnTo>
                        <a:pt x="890" y="1017"/>
                      </a:lnTo>
                      <a:lnTo>
                        <a:pt x="890" y="1018"/>
                      </a:lnTo>
                      <a:lnTo>
                        <a:pt x="889" y="1018"/>
                      </a:lnTo>
                      <a:lnTo>
                        <a:pt x="888" y="1018"/>
                      </a:lnTo>
                      <a:lnTo>
                        <a:pt x="889" y="1018"/>
                      </a:lnTo>
                      <a:lnTo>
                        <a:pt x="889" y="1019"/>
                      </a:lnTo>
                      <a:lnTo>
                        <a:pt x="888" y="1019"/>
                      </a:lnTo>
                      <a:lnTo>
                        <a:pt x="887" y="1018"/>
                      </a:lnTo>
                      <a:lnTo>
                        <a:pt x="886" y="1019"/>
                      </a:lnTo>
                      <a:lnTo>
                        <a:pt x="886" y="1018"/>
                      </a:lnTo>
                      <a:lnTo>
                        <a:pt x="885" y="1018"/>
                      </a:lnTo>
                      <a:lnTo>
                        <a:pt x="884" y="1018"/>
                      </a:lnTo>
                      <a:lnTo>
                        <a:pt x="883" y="1018"/>
                      </a:lnTo>
                      <a:lnTo>
                        <a:pt x="884" y="1019"/>
                      </a:lnTo>
                      <a:lnTo>
                        <a:pt x="883" y="1019"/>
                      </a:lnTo>
                      <a:lnTo>
                        <a:pt x="883" y="1020"/>
                      </a:lnTo>
                      <a:lnTo>
                        <a:pt x="884" y="1020"/>
                      </a:lnTo>
                      <a:lnTo>
                        <a:pt x="883" y="1020"/>
                      </a:lnTo>
                      <a:lnTo>
                        <a:pt x="883" y="1021"/>
                      </a:lnTo>
                      <a:lnTo>
                        <a:pt x="883" y="1022"/>
                      </a:lnTo>
                      <a:lnTo>
                        <a:pt x="882" y="1022"/>
                      </a:lnTo>
                      <a:lnTo>
                        <a:pt x="882" y="1023"/>
                      </a:lnTo>
                      <a:lnTo>
                        <a:pt x="881" y="1023"/>
                      </a:lnTo>
                      <a:lnTo>
                        <a:pt x="881" y="1024"/>
                      </a:lnTo>
                      <a:lnTo>
                        <a:pt x="881" y="1025"/>
                      </a:lnTo>
                      <a:lnTo>
                        <a:pt x="881" y="1026"/>
                      </a:lnTo>
                      <a:lnTo>
                        <a:pt x="881" y="1027"/>
                      </a:lnTo>
                      <a:lnTo>
                        <a:pt x="880" y="1027"/>
                      </a:lnTo>
                      <a:lnTo>
                        <a:pt x="880" y="1028"/>
                      </a:lnTo>
                      <a:lnTo>
                        <a:pt x="880" y="1029"/>
                      </a:lnTo>
                      <a:lnTo>
                        <a:pt x="879" y="1029"/>
                      </a:lnTo>
                      <a:lnTo>
                        <a:pt x="879" y="1028"/>
                      </a:lnTo>
                      <a:lnTo>
                        <a:pt x="879" y="1030"/>
                      </a:lnTo>
                      <a:lnTo>
                        <a:pt x="879" y="1031"/>
                      </a:lnTo>
                      <a:lnTo>
                        <a:pt x="879" y="1032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4"/>
                      </a:lnTo>
                      <a:lnTo>
                        <a:pt x="878" y="1034"/>
                      </a:lnTo>
                      <a:lnTo>
                        <a:pt x="879" y="1034"/>
                      </a:lnTo>
                      <a:lnTo>
                        <a:pt x="878" y="1035"/>
                      </a:lnTo>
                      <a:lnTo>
                        <a:pt x="878" y="1034"/>
                      </a:lnTo>
                      <a:lnTo>
                        <a:pt x="878" y="1035"/>
                      </a:lnTo>
                      <a:lnTo>
                        <a:pt x="878" y="1036"/>
                      </a:lnTo>
                      <a:lnTo>
                        <a:pt x="877" y="1035"/>
                      </a:lnTo>
                      <a:lnTo>
                        <a:pt x="877" y="1036"/>
                      </a:lnTo>
                      <a:lnTo>
                        <a:pt x="877" y="1037"/>
                      </a:lnTo>
                      <a:lnTo>
                        <a:pt x="877" y="1038"/>
                      </a:lnTo>
                      <a:lnTo>
                        <a:pt x="877" y="1037"/>
                      </a:lnTo>
                      <a:lnTo>
                        <a:pt x="878" y="1037"/>
                      </a:lnTo>
                      <a:lnTo>
                        <a:pt x="878" y="1038"/>
                      </a:lnTo>
                      <a:lnTo>
                        <a:pt x="877" y="1038"/>
                      </a:lnTo>
                      <a:lnTo>
                        <a:pt x="877" y="1039"/>
                      </a:lnTo>
                      <a:lnTo>
                        <a:pt x="878" y="1038"/>
                      </a:lnTo>
                      <a:lnTo>
                        <a:pt x="878" y="1039"/>
                      </a:lnTo>
                      <a:lnTo>
                        <a:pt x="878" y="1040"/>
                      </a:lnTo>
                      <a:lnTo>
                        <a:pt x="878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6" y="1041"/>
                      </a:lnTo>
                      <a:lnTo>
                        <a:pt x="876" y="1042"/>
                      </a:lnTo>
                      <a:lnTo>
                        <a:pt x="875" y="1041"/>
                      </a:lnTo>
                      <a:lnTo>
                        <a:pt x="875" y="1042"/>
                      </a:lnTo>
                      <a:lnTo>
                        <a:pt x="875" y="1043"/>
                      </a:lnTo>
                      <a:lnTo>
                        <a:pt x="874" y="1043"/>
                      </a:lnTo>
                      <a:lnTo>
                        <a:pt x="874" y="1044"/>
                      </a:lnTo>
                      <a:lnTo>
                        <a:pt x="873" y="1043"/>
                      </a:lnTo>
                      <a:lnTo>
                        <a:pt x="873" y="1044"/>
                      </a:lnTo>
                      <a:lnTo>
                        <a:pt x="872" y="1044"/>
                      </a:lnTo>
                      <a:lnTo>
                        <a:pt x="872" y="1045"/>
                      </a:lnTo>
                      <a:lnTo>
                        <a:pt x="872" y="1046"/>
                      </a:lnTo>
                      <a:lnTo>
                        <a:pt x="871" y="1047"/>
                      </a:lnTo>
                      <a:lnTo>
                        <a:pt x="870" y="1047"/>
                      </a:lnTo>
                      <a:lnTo>
                        <a:pt x="871" y="1048"/>
                      </a:lnTo>
                      <a:lnTo>
                        <a:pt x="870" y="1049"/>
                      </a:lnTo>
                      <a:lnTo>
                        <a:pt x="869" y="1049"/>
                      </a:lnTo>
                      <a:lnTo>
                        <a:pt x="869" y="1050"/>
                      </a:lnTo>
                      <a:lnTo>
                        <a:pt x="868" y="1050"/>
                      </a:lnTo>
                      <a:lnTo>
                        <a:pt x="868" y="1051"/>
                      </a:lnTo>
                      <a:lnTo>
                        <a:pt x="868" y="1052"/>
                      </a:lnTo>
                      <a:lnTo>
                        <a:pt x="867" y="1053"/>
                      </a:lnTo>
                      <a:lnTo>
                        <a:pt x="867" y="1054"/>
                      </a:lnTo>
                      <a:lnTo>
                        <a:pt x="867" y="1055"/>
                      </a:lnTo>
                      <a:lnTo>
                        <a:pt x="866" y="1055"/>
                      </a:lnTo>
                      <a:lnTo>
                        <a:pt x="866" y="1057"/>
                      </a:lnTo>
                      <a:lnTo>
                        <a:pt x="865" y="1058"/>
                      </a:lnTo>
                      <a:lnTo>
                        <a:pt x="865" y="1059"/>
                      </a:lnTo>
                      <a:lnTo>
                        <a:pt x="864" y="1059"/>
                      </a:lnTo>
                      <a:lnTo>
                        <a:pt x="863" y="1059"/>
                      </a:lnTo>
                      <a:lnTo>
                        <a:pt x="863" y="1060"/>
                      </a:lnTo>
                      <a:lnTo>
                        <a:pt x="863" y="1061"/>
                      </a:lnTo>
                      <a:lnTo>
                        <a:pt x="863" y="1062"/>
                      </a:lnTo>
                      <a:lnTo>
                        <a:pt x="862" y="1062"/>
                      </a:lnTo>
                      <a:lnTo>
                        <a:pt x="862" y="1063"/>
                      </a:lnTo>
                      <a:lnTo>
                        <a:pt x="861" y="1063"/>
                      </a:lnTo>
                      <a:lnTo>
                        <a:pt x="861" y="1064"/>
                      </a:lnTo>
                      <a:lnTo>
                        <a:pt x="862" y="1065"/>
                      </a:lnTo>
                      <a:lnTo>
                        <a:pt x="861" y="1065"/>
                      </a:lnTo>
                      <a:lnTo>
                        <a:pt x="862" y="1065"/>
                      </a:lnTo>
                      <a:lnTo>
                        <a:pt x="861" y="1066"/>
                      </a:lnTo>
                      <a:lnTo>
                        <a:pt x="861" y="1067"/>
                      </a:lnTo>
                      <a:lnTo>
                        <a:pt x="862" y="1067"/>
                      </a:lnTo>
                      <a:lnTo>
                        <a:pt x="862" y="1068"/>
                      </a:lnTo>
                      <a:lnTo>
                        <a:pt x="863" y="1068"/>
                      </a:lnTo>
                      <a:lnTo>
                        <a:pt x="862" y="1069"/>
                      </a:lnTo>
                      <a:lnTo>
                        <a:pt x="863" y="1069"/>
                      </a:lnTo>
                      <a:lnTo>
                        <a:pt x="862" y="1069"/>
                      </a:lnTo>
                      <a:lnTo>
                        <a:pt x="862" y="1070"/>
                      </a:lnTo>
                      <a:lnTo>
                        <a:pt x="863" y="1070"/>
                      </a:lnTo>
                      <a:lnTo>
                        <a:pt x="863" y="1071"/>
                      </a:lnTo>
                      <a:lnTo>
                        <a:pt x="862" y="1071"/>
                      </a:lnTo>
                      <a:lnTo>
                        <a:pt x="863" y="1072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4"/>
                      </a:lnTo>
                      <a:lnTo>
                        <a:pt x="861" y="1073"/>
                      </a:lnTo>
                      <a:lnTo>
                        <a:pt x="861" y="1074"/>
                      </a:lnTo>
                      <a:lnTo>
                        <a:pt x="862" y="1074"/>
                      </a:lnTo>
                      <a:lnTo>
                        <a:pt x="861" y="1075"/>
                      </a:lnTo>
                      <a:lnTo>
                        <a:pt x="861" y="1076"/>
                      </a:lnTo>
                      <a:lnTo>
                        <a:pt x="860" y="1075"/>
                      </a:lnTo>
                      <a:lnTo>
                        <a:pt x="860" y="1076"/>
                      </a:lnTo>
                      <a:lnTo>
                        <a:pt x="860" y="1077"/>
                      </a:lnTo>
                      <a:lnTo>
                        <a:pt x="859" y="1077"/>
                      </a:lnTo>
                      <a:lnTo>
                        <a:pt x="860" y="1078"/>
                      </a:lnTo>
                      <a:lnTo>
                        <a:pt x="859" y="1077"/>
                      </a:lnTo>
                      <a:lnTo>
                        <a:pt x="859" y="1078"/>
                      </a:lnTo>
                      <a:lnTo>
                        <a:pt x="859" y="1079"/>
                      </a:lnTo>
                      <a:lnTo>
                        <a:pt x="860" y="1079"/>
                      </a:lnTo>
                      <a:lnTo>
                        <a:pt x="860" y="1080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59" y="1082"/>
                      </a:lnTo>
                      <a:lnTo>
                        <a:pt x="859" y="1083"/>
                      </a:lnTo>
                      <a:lnTo>
                        <a:pt x="858" y="1083"/>
                      </a:lnTo>
                      <a:lnTo>
                        <a:pt x="858" y="1084"/>
                      </a:lnTo>
                      <a:lnTo>
                        <a:pt x="858" y="1085"/>
                      </a:lnTo>
                      <a:lnTo>
                        <a:pt x="858" y="1086"/>
                      </a:lnTo>
                      <a:lnTo>
                        <a:pt x="858" y="1087"/>
                      </a:lnTo>
                      <a:lnTo>
                        <a:pt x="857" y="1087"/>
                      </a:lnTo>
                      <a:lnTo>
                        <a:pt x="858" y="1087"/>
                      </a:lnTo>
                      <a:lnTo>
                        <a:pt x="857" y="1088"/>
                      </a:lnTo>
                      <a:lnTo>
                        <a:pt x="858" y="1088"/>
                      </a:lnTo>
                      <a:lnTo>
                        <a:pt x="857" y="1088"/>
                      </a:lnTo>
                      <a:lnTo>
                        <a:pt x="857" y="1089"/>
                      </a:lnTo>
                      <a:lnTo>
                        <a:pt x="858" y="1089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1"/>
                      </a:lnTo>
                      <a:lnTo>
                        <a:pt x="858" y="1092"/>
                      </a:lnTo>
                      <a:lnTo>
                        <a:pt x="858" y="1093"/>
                      </a:lnTo>
                      <a:lnTo>
                        <a:pt x="858" y="1094"/>
                      </a:lnTo>
                      <a:lnTo>
                        <a:pt x="857" y="1095"/>
                      </a:lnTo>
                      <a:lnTo>
                        <a:pt x="858" y="1095"/>
                      </a:lnTo>
                      <a:lnTo>
                        <a:pt x="857" y="1095"/>
                      </a:lnTo>
                      <a:lnTo>
                        <a:pt x="857" y="1096"/>
                      </a:lnTo>
                      <a:lnTo>
                        <a:pt x="857" y="1097"/>
                      </a:lnTo>
                      <a:lnTo>
                        <a:pt x="856" y="1097"/>
                      </a:lnTo>
                      <a:lnTo>
                        <a:pt x="857" y="1098"/>
                      </a:lnTo>
                      <a:lnTo>
                        <a:pt x="856" y="1098"/>
                      </a:lnTo>
                      <a:lnTo>
                        <a:pt x="857" y="1099"/>
                      </a:lnTo>
                      <a:lnTo>
                        <a:pt x="856" y="1099"/>
                      </a:lnTo>
                      <a:lnTo>
                        <a:pt x="856" y="1100"/>
                      </a:lnTo>
                      <a:lnTo>
                        <a:pt x="856" y="1101"/>
                      </a:lnTo>
                      <a:lnTo>
                        <a:pt x="857" y="1101"/>
                      </a:lnTo>
                      <a:lnTo>
                        <a:pt x="857" y="1100"/>
                      </a:lnTo>
                      <a:lnTo>
                        <a:pt x="857" y="1101"/>
                      </a:lnTo>
                      <a:lnTo>
                        <a:pt x="857" y="1102"/>
                      </a:lnTo>
                      <a:lnTo>
                        <a:pt x="857" y="1103"/>
                      </a:lnTo>
                      <a:lnTo>
                        <a:pt x="857" y="1104"/>
                      </a:lnTo>
                      <a:lnTo>
                        <a:pt x="857" y="1105"/>
                      </a:lnTo>
                      <a:lnTo>
                        <a:pt x="857" y="1106"/>
                      </a:lnTo>
                      <a:lnTo>
                        <a:pt x="858" y="1107"/>
                      </a:lnTo>
                      <a:lnTo>
                        <a:pt x="857" y="1107"/>
                      </a:lnTo>
                      <a:lnTo>
                        <a:pt x="858" y="1107"/>
                      </a:lnTo>
                      <a:lnTo>
                        <a:pt x="858" y="1108"/>
                      </a:lnTo>
                      <a:lnTo>
                        <a:pt x="859" y="1108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1" y="1109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2" y="1111"/>
                      </a:lnTo>
                      <a:lnTo>
                        <a:pt x="862" y="1112"/>
                      </a:lnTo>
                      <a:lnTo>
                        <a:pt x="863" y="1111"/>
                      </a:lnTo>
                      <a:lnTo>
                        <a:pt x="863" y="1112"/>
                      </a:lnTo>
                      <a:lnTo>
                        <a:pt x="864" y="1112"/>
                      </a:lnTo>
                      <a:lnTo>
                        <a:pt x="863" y="1113"/>
                      </a:lnTo>
                      <a:lnTo>
                        <a:pt x="864" y="1113"/>
                      </a:lnTo>
                      <a:lnTo>
                        <a:pt x="864" y="1114"/>
                      </a:lnTo>
                      <a:lnTo>
                        <a:pt x="865" y="1114"/>
                      </a:lnTo>
                      <a:lnTo>
                        <a:pt x="865" y="1115"/>
                      </a:lnTo>
                      <a:lnTo>
                        <a:pt x="865" y="1116"/>
                      </a:lnTo>
                      <a:lnTo>
                        <a:pt x="865" y="1117"/>
                      </a:lnTo>
                      <a:lnTo>
                        <a:pt x="865" y="1118"/>
                      </a:lnTo>
                      <a:lnTo>
                        <a:pt x="866" y="1118"/>
                      </a:lnTo>
                      <a:lnTo>
                        <a:pt x="866" y="1119"/>
                      </a:lnTo>
                      <a:lnTo>
                        <a:pt x="866" y="1120"/>
                      </a:lnTo>
                      <a:lnTo>
                        <a:pt x="867" y="1120"/>
                      </a:lnTo>
                      <a:lnTo>
                        <a:pt x="867" y="1121"/>
                      </a:lnTo>
                      <a:lnTo>
                        <a:pt x="867" y="1122"/>
                      </a:lnTo>
                      <a:lnTo>
                        <a:pt x="867" y="1123"/>
                      </a:lnTo>
                      <a:lnTo>
                        <a:pt x="867" y="1124"/>
                      </a:lnTo>
                      <a:lnTo>
                        <a:pt x="866" y="1124"/>
                      </a:lnTo>
                      <a:lnTo>
                        <a:pt x="867" y="1125"/>
                      </a:lnTo>
                      <a:lnTo>
                        <a:pt x="867" y="1126"/>
                      </a:lnTo>
                      <a:lnTo>
                        <a:pt x="868" y="1126"/>
                      </a:lnTo>
                      <a:lnTo>
                        <a:pt x="867" y="1126"/>
                      </a:lnTo>
                      <a:lnTo>
                        <a:pt x="868" y="1127"/>
                      </a:lnTo>
                      <a:lnTo>
                        <a:pt x="868" y="1128"/>
                      </a:lnTo>
                      <a:lnTo>
                        <a:pt x="867" y="1128"/>
                      </a:lnTo>
                      <a:lnTo>
                        <a:pt x="867" y="1129"/>
                      </a:lnTo>
                      <a:lnTo>
                        <a:pt x="868" y="1130"/>
                      </a:lnTo>
                      <a:lnTo>
                        <a:pt x="869" y="1130"/>
                      </a:lnTo>
                      <a:lnTo>
                        <a:pt x="869" y="1131"/>
                      </a:lnTo>
                      <a:lnTo>
                        <a:pt x="870" y="1131"/>
                      </a:lnTo>
                      <a:lnTo>
                        <a:pt x="871" y="1132"/>
                      </a:lnTo>
                      <a:lnTo>
                        <a:pt x="871" y="1133"/>
                      </a:lnTo>
                      <a:lnTo>
                        <a:pt x="872" y="1134"/>
                      </a:lnTo>
                      <a:lnTo>
                        <a:pt x="873" y="1135"/>
                      </a:lnTo>
                      <a:lnTo>
                        <a:pt x="873" y="1137"/>
                      </a:lnTo>
                      <a:lnTo>
                        <a:pt x="873" y="1138"/>
                      </a:lnTo>
                      <a:lnTo>
                        <a:pt x="873" y="1139"/>
                      </a:lnTo>
                      <a:lnTo>
                        <a:pt x="873" y="1140"/>
                      </a:lnTo>
                      <a:lnTo>
                        <a:pt x="873" y="1141"/>
                      </a:lnTo>
                      <a:lnTo>
                        <a:pt x="873" y="1142"/>
                      </a:lnTo>
                      <a:lnTo>
                        <a:pt x="862" y="1142"/>
                      </a:lnTo>
                      <a:lnTo>
                        <a:pt x="861" y="1142"/>
                      </a:lnTo>
                      <a:lnTo>
                        <a:pt x="861" y="1141"/>
                      </a:lnTo>
                      <a:lnTo>
                        <a:pt x="860" y="1140"/>
                      </a:lnTo>
                      <a:lnTo>
                        <a:pt x="859" y="1140"/>
                      </a:lnTo>
                      <a:lnTo>
                        <a:pt x="858" y="1139"/>
                      </a:lnTo>
                      <a:lnTo>
                        <a:pt x="857" y="1139"/>
                      </a:lnTo>
                      <a:lnTo>
                        <a:pt x="856" y="1138"/>
                      </a:lnTo>
                      <a:lnTo>
                        <a:pt x="851" y="1137"/>
                      </a:lnTo>
                      <a:lnTo>
                        <a:pt x="850" y="1137"/>
                      </a:lnTo>
                      <a:lnTo>
                        <a:pt x="849" y="1137"/>
                      </a:lnTo>
                      <a:lnTo>
                        <a:pt x="848" y="1137"/>
                      </a:lnTo>
                      <a:lnTo>
                        <a:pt x="847" y="1137"/>
                      </a:lnTo>
                      <a:lnTo>
                        <a:pt x="847" y="1138"/>
                      </a:lnTo>
                      <a:lnTo>
                        <a:pt x="846" y="1138"/>
                      </a:lnTo>
                      <a:lnTo>
                        <a:pt x="845" y="1138"/>
                      </a:lnTo>
                      <a:lnTo>
                        <a:pt x="844" y="1138"/>
                      </a:lnTo>
                      <a:lnTo>
                        <a:pt x="843" y="1138"/>
                      </a:lnTo>
                      <a:lnTo>
                        <a:pt x="842" y="1138"/>
                      </a:lnTo>
                      <a:lnTo>
                        <a:pt x="840" y="1137"/>
                      </a:lnTo>
                      <a:lnTo>
                        <a:pt x="840" y="1136"/>
                      </a:lnTo>
                      <a:lnTo>
                        <a:pt x="839" y="1136"/>
                      </a:lnTo>
                      <a:lnTo>
                        <a:pt x="838" y="1136"/>
                      </a:lnTo>
                      <a:lnTo>
                        <a:pt x="838" y="1135"/>
                      </a:lnTo>
                      <a:lnTo>
                        <a:pt x="837" y="1135"/>
                      </a:lnTo>
                      <a:lnTo>
                        <a:pt x="837" y="1136"/>
                      </a:lnTo>
                      <a:lnTo>
                        <a:pt x="837" y="1135"/>
                      </a:lnTo>
                      <a:lnTo>
                        <a:pt x="836" y="1135"/>
                      </a:lnTo>
                      <a:lnTo>
                        <a:pt x="836" y="1136"/>
                      </a:lnTo>
                      <a:lnTo>
                        <a:pt x="835" y="1136"/>
                      </a:lnTo>
                      <a:lnTo>
                        <a:pt x="835" y="1137"/>
                      </a:lnTo>
                      <a:lnTo>
                        <a:pt x="834" y="1136"/>
                      </a:lnTo>
                      <a:lnTo>
                        <a:pt x="834" y="1137"/>
                      </a:lnTo>
                      <a:lnTo>
                        <a:pt x="834" y="1138"/>
                      </a:lnTo>
                      <a:lnTo>
                        <a:pt x="834" y="1139"/>
                      </a:lnTo>
                      <a:lnTo>
                        <a:pt x="833" y="1139"/>
                      </a:lnTo>
                      <a:lnTo>
                        <a:pt x="833" y="1140"/>
                      </a:lnTo>
                      <a:lnTo>
                        <a:pt x="832" y="1141"/>
                      </a:lnTo>
                      <a:lnTo>
                        <a:pt x="832" y="1140"/>
                      </a:lnTo>
                      <a:lnTo>
                        <a:pt x="832" y="1141"/>
                      </a:lnTo>
                      <a:lnTo>
                        <a:pt x="831" y="1141"/>
                      </a:lnTo>
                      <a:lnTo>
                        <a:pt x="830" y="1140"/>
                      </a:lnTo>
                      <a:lnTo>
                        <a:pt x="829" y="1140"/>
                      </a:lnTo>
                      <a:lnTo>
                        <a:pt x="829" y="1139"/>
                      </a:lnTo>
                      <a:lnTo>
                        <a:pt x="828" y="1139"/>
                      </a:lnTo>
                      <a:lnTo>
                        <a:pt x="827" y="1139"/>
                      </a:lnTo>
                      <a:lnTo>
                        <a:pt x="825" y="1138"/>
                      </a:lnTo>
                      <a:lnTo>
                        <a:pt x="824" y="1138"/>
                      </a:lnTo>
                      <a:lnTo>
                        <a:pt x="824" y="1137"/>
                      </a:lnTo>
                      <a:lnTo>
                        <a:pt x="823" y="1137"/>
                      </a:lnTo>
                      <a:lnTo>
                        <a:pt x="822" y="1138"/>
                      </a:lnTo>
                      <a:lnTo>
                        <a:pt x="822" y="1137"/>
                      </a:lnTo>
                      <a:lnTo>
                        <a:pt x="821" y="1137"/>
                      </a:lnTo>
                      <a:lnTo>
                        <a:pt x="821" y="1138"/>
                      </a:lnTo>
                      <a:lnTo>
                        <a:pt x="821" y="1137"/>
                      </a:lnTo>
                      <a:lnTo>
                        <a:pt x="820" y="1136"/>
                      </a:lnTo>
                      <a:lnTo>
                        <a:pt x="819" y="1136"/>
                      </a:lnTo>
                      <a:lnTo>
                        <a:pt x="819" y="1135"/>
                      </a:lnTo>
                      <a:lnTo>
                        <a:pt x="819" y="1134"/>
                      </a:lnTo>
                      <a:lnTo>
                        <a:pt x="818" y="1134"/>
                      </a:lnTo>
                      <a:lnTo>
                        <a:pt x="817" y="1134"/>
                      </a:lnTo>
                      <a:lnTo>
                        <a:pt x="816" y="1134"/>
                      </a:lnTo>
                      <a:lnTo>
                        <a:pt x="815" y="1134"/>
                      </a:lnTo>
                      <a:lnTo>
                        <a:pt x="815" y="1133"/>
                      </a:lnTo>
                      <a:lnTo>
                        <a:pt x="814" y="1134"/>
                      </a:lnTo>
                      <a:lnTo>
                        <a:pt x="813" y="1134"/>
                      </a:lnTo>
                      <a:lnTo>
                        <a:pt x="813" y="1135"/>
                      </a:lnTo>
                      <a:lnTo>
                        <a:pt x="812" y="1135"/>
                      </a:lnTo>
                      <a:lnTo>
                        <a:pt x="811" y="1136"/>
                      </a:lnTo>
                      <a:lnTo>
                        <a:pt x="810" y="1136"/>
                      </a:lnTo>
                      <a:lnTo>
                        <a:pt x="811" y="1137"/>
                      </a:lnTo>
                      <a:lnTo>
                        <a:pt x="810" y="1137"/>
                      </a:lnTo>
                      <a:lnTo>
                        <a:pt x="810" y="1136"/>
                      </a:lnTo>
                      <a:lnTo>
                        <a:pt x="809" y="1136"/>
                      </a:lnTo>
                      <a:lnTo>
                        <a:pt x="808" y="1136"/>
                      </a:lnTo>
                      <a:lnTo>
                        <a:pt x="808" y="1135"/>
                      </a:lnTo>
                      <a:lnTo>
                        <a:pt x="807" y="1136"/>
                      </a:lnTo>
                      <a:lnTo>
                        <a:pt x="807" y="1135"/>
                      </a:lnTo>
                      <a:lnTo>
                        <a:pt x="806" y="1135"/>
                      </a:lnTo>
                      <a:lnTo>
                        <a:pt x="805" y="1135"/>
                      </a:lnTo>
                      <a:lnTo>
                        <a:pt x="804" y="1135"/>
                      </a:lnTo>
                      <a:lnTo>
                        <a:pt x="803" y="1135"/>
                      </a:lnTo>
                      <a:lnTo>
                        <a:pt x="802" y="1136"/>
                      </a:lnTo>
                      <a:lnTo>
                        <a:pt x="802" y="1135"/>
                      </a:lnTo>
                      <a:lnTo>
                        <a:pt x="801" y="1135"/>
                      </a:lnTo>
                      <a:lnTo>
                        <a:pt x="801" y="1134"/>
                      </a:lnTo>
                      <a:lnTo>
                        <a:pt x="801" y="1133"/>
                      </a:lnTo>
                      <a:lnTo>
                        <a:pt x="800" y="1133"/>
                      </a:lnTo>
                      <a:lnTo>
                        <a:pt x="799" y="1133"/>
                      </a:lnTo>
                      <a:lnTo>
                        <a:pt x="799" y="1132"/>
                      </a:lnTo>
                      <a:lnTo>
                        <a:pt x="798" y="1132"/>
                      </a:lnTo>
                      <a:lnTo>
                        <a:pt x="798" y="1131"/>
                      </a:lnTo>
                      <a:lnTo>
                        <a:pt x="799" y="1131"/>
                      </a:lnTo>
                      <a:lnTo>
                        <a:pt x="798" y="1131"/>
                      </a:lnTo>
                      <a:lnTo>
                        <a:pt x="797" y="1131"/>
                      </a:lnTo>
                      <a:lnTo>
                        <a:pt x="797" y="1130"/>
                      </a:lnTo>
                      <a:lnTo>
                        <a:pt x="797" y="1129"/>
                      </a:lnTo>
                      <a:lnTo>
                        <a:pt x="796" y="1129"/>
                      </a:lnTo>
                      <a:lnTo>
                        <a:pt x="796" y="1130"/>
                      </a:lnTo>
                      <a:lnTo>
                        <a:pt x="796" y="1129"/>
                      </a:lnTo>
                      <a:lnTo>
                        <a:pt x="796" y="1128"/>
                      </a:lnTo>
                      <a:lnTo>
                        <a:pt x="796" y="1129"/>
                      </a:lnTo>
                      <a:lnTo>
                        <a:pt x="795" y="1129"/>
                      </a:lnTo>
                      <a:lnTo>
                        <a:pt x="795" y="1128"/>
                      </a:lnTo>
                      <a:lnTo>
                        <a:pt x="794" y="1127"/>
                      </a:lnTo>
                      <a:lnTo>
                        <a:pt x="793" y="1127"/>
                      </a:lnTo>
                      <a:lnTo>
                        <a:pt x="793" y="1126"/>
                      </a:lnTo>
                      <a:lnTo>
                        <a:pt x="792" y="1127"/>
                      </a:lnTo>
                      <a:lnTo>
                        <a:pt x="791" y="1126"/>
                      </a:lnTo>
                      <a:lnTo>
                        <a:pt x="790" y="1125"/>
                      </a:lnTo>
                      <a:lnTo>
                        <a:pt x="789" y="1126"/>
                      </a:lnTo>
                      <a:lnTo>
                        <a:pt x="790" y="1126"/>
                      </a:lnTo>
                      <a:lnTo>
                        <a:pt x="789" y="1126"/>
                      </a:lnTo>
                      <a:lnTo>
                        <a:pt x="788" y="1126"/>
                      </a:lnTo>
                      <a:lnTo>
                        <a:pt x="787" y="1127"/>
                      </a:lnTo>
                      <a:lnTo>
                        <a:pt x="787" y="1126"/>
                      </a:lnTo>
                      <a:lnTo>
                        <a:pt x="786" y="1126"/>
                      </a:lnTo>
                      <a:lnTo>
                        <a:pt x="785" y="1126"/>
                      </a:lnTo>
                      <a:lnTo>
                        <a:pt x="785" y="1127"/>
                      </a:lnTo>
                      <a:lnTo>
                        <a:pt x="785" y="1126"/>
                      </a:lnTo>
                      <a:lnTo>
                        <a:pt x="784" y="1126"/>
                      </a:lnTo>
                      <a:lnTo>
                        <a:pt x="785" y="1126"/>
                      </a:lnTo>
                      <a:lnTo>
                        <a:pt x="785" y="1125"/>
                      </a:lnTo>
                      <a:lnTo>
                        <a:pt x="784" y="1125"/>
                      </a:lnTo>
                      <a:lnTo>
                        <a:pt x="785" y="1124"/>
                      </a:lnTo>
                      <a:lnTo>
                        <a:pt x="784" y="1123"/>
                      </a:lnTo>
                      <a:lnTo>
                        <a:pt x="785" y="1123"/>
                      </a:lnTo>
                      <a:lnTo>
                        <a:pt x="784" y="1123"/>
                      </a:lnTo>
                      <a:lnTo>
                        <a:pt x="784" y="1122"/>
                      </a:lnTo>
                      <a:lnTo>
                        <a:pt x="784" y="1121"/>
                      </a:lnTo>
                      <a:lnTo>
                        <a:pt x="785" y="1121"/>
                      </a:lnTo>
                      <a:lnTo>
                        <a:pt x="785" y="1120"/>
                      </a:lnTo>
                      <a:lnTo>
                        <a:pt x="786" y="1119"/>
                      </a:lnTo>
                      <a:lnTo>
                        <a:pt x="786" y="1118"/>
                      </a:lnTo>
                      <a:lnTo>
                        <a:pt x="786" y="1117"/>
                      </a:lnTo>
                      <a:lnTo>
                        <a:pt x="787" y="1117"/>
                      </a:lnTo>
                      <a:lnTo>
                        <a:pt x="787" y="1116"/>
                      </a:lnTo>
                      <a:lnTo>
                        <a:pt x="788" y="1116"/>
                      </a:lnTo>
                      <a:lnTo>
                        <a:pt x="788" y="1115"/>
                      </a:lnTo>
                      <a:lnTo>
                        <a:pt x="789" y="1115"/>
                      </a:lnTo>
                      <a:lnTo>
                        <a:pt x="789" y="1114"/>
                      </a:lnTo>
                      <a:lnTo>
                        <a:pt x="789" y="1113"/>
                      </a:lnTo>
                      <a:lnTo>
                        <a:pt x="790" y="1113"/>
                      </a:lnTo>
                      <a:lnTo>
                        <a:pt x="790" y="1112"/>
                      </a:lnTo>
                      <a:lnTo>
                        <a:pt x="791" y="1111"/>
                      </a:lnTo>
                      <a:lnTo>
                        <a:pt x="791" y="1110"/>
                      </a:lnTo>
                      <a:lnTo>
                        <a:pt x="791" y="1109"/>
                      </a:lnTo>
                      <a:lnTo>
                        <a:pt x="792" y="1108"/>
                      </a:lnTo>
                      <a:lnTo>
                        <a:pt x="793" y="1107"/>
                      </a:lnTo>
                      <a:lnTo>
                        <a:pt x="794" y="1106"/>
                      </a:lnTo>
                      <a:lnTo>
                        <a:pt x="795" y="1104"/>
                      </a:lnTo>
                      <a:lnTo>
                        <a:pt x="796" y="1103"/>
                      </a:lnTo>
                      <a:lnTo>
                        <a:pt x="797" y="1103"/>
                      </a:lnTo>
                      <a:lnTo>
                        <a:pt x="797" y="1102"/>
                      </a:lnTo>
                      <a:lnTo>
                        <a:pt x="798" y="1102"/>
                      </a:lnTo>
                      <a:lnTo>
                        <a:pt x="799" y="1102"/>
                      </a:lnTo>
                      <a:lnTo>
                        <a:pt x="800" y="1101"/>
                      </a:lnTo>
                      <a:lnTo>
                        <a:pt x="801" y="1100"/>
                      </a:lnTo>
                      <a:lnTo>
                        <a:pt x="801" y="1101"/>
                      </a:lnTo>
                      <a:lnTo>
                        <a:pt x="802" y="1101"/>
                      </a:lnTo>
                      <a:lnTo>
                        <a:pt x="803" y="1101"/>
                      </a:lnTo>
                      <a:lnTo>
                        <a:pt x="804" y="1101"/>
                      </a:lnTo>
                      <a:lnTo>
                        <a:pt x="805" y="1101"/>
                      </a:lnTo>
                      <a:lnTo>
                        <a:pt x="806" y="1101"/>
                      </a:lnTo>
                      <a:lnTo>
                        <a:pt x="807" y="1100"/>
                      </a:lnTo>
                      <a:lnTo>
                        <a:pt x="808" y="1100"/>
                      </a:lnTo>
                      <a:lnTo>
                        <a:pt x="809" y="1100"/>
                      </a:lnTo>
                      <a:lnTo>
                        <a:pt x="809" y="1101"/>
                      </a:lnTo>
                      <a:lnTo>
                        <a:pt x="810" y="1100"/>
                      </a:lnTo>
                      <a:lnTo>
                        <a:pt x="812" y="1083"/>
                      </a:lnTo>
                      <a:lnTo>
                        <a:pt x="814" y="1057"/>
                      </a:lnTo>
                      <a:lnTo>
                        <a:pt x="813" y="1056"/>
                      </a:lnTo>
                      <a:lnTo>
                        <a:pt x="813" y="1055"/>
                      </a:lnTo>
                      <a:lnTo>
                        <a:pt x="812" y="1054"/>
                      </a:lnTo>
                      <a:lnTo>
                        <a:pt x="811" y="1054"/>
                      </a:lnTo>
                      <a:lnTo>
                        <a:pt x="810" y="1054"/>
                      </a:lnTo>
                      <a:lnTo>
                        <a:pt x="809" y="1054"/>
                      </a:lnTo>
                      <a:lnTo>
                        <a:pt x="808" y="1055"/>
                      </a:lnTo>
                      <a:lnTo>
                        <a:pt x="807" y="1055"/>
                      </a:lnTo>
                      <a:lnTo>
                        <a:pt x="806" y="1055"/>
                      </a:lnTo>
                      <a:lnTo>
                        <a:pt x="806" y="1056"/>
                      </a:lnTo>
                      <a:lnTo>
                        <a:pt x="806" y="1057"/>
                      </a:lnTo>
                      <a:lnTo>
                        <a:pt x="805" y="1057"/>
                      </a:lnTo>
                      <a:lnTo>
                        <a:pt x="805" y="1058"/>
                      </a:lnTo>
                      <a:lnTo>
                        <a:pt x="805" y="1059"/>
                      </a:lnTo>
                      <a:lnTo>
                        <a:pt x="804" y="1059"/>
                      </a:lnTo>
                      <a:lnTo>
                        <a:pt x="803" y="1060"/>
                      </a:lnTo>
                      <a:lnTo>
                        <a:pt x="802" y="1060"/>
                      </a:lnTo>
                      <a:lnTo>
                        <a:pt x="801" y="1060"/>
                      </a:lnTo>
                      <a:lnTo>
                        <a:pt x="800" y="1061"/>
                      </a:lnTo>
                      <a:lnTo>
                        <a:pt x="799" y="1063"/>
                      </a:lnTo>
                      <a:lnTo>
                        <a:pt x="799" y="1064"/>
                      </a:lnTo>
                      <a:lnTo>
                        <a:pt x="798" y="1064"/>
                      </a:lnTo>
                      <a:lnTo>
                        <a:pt x="798" y="1065"/>
                      </a:lnTo>
                      <a:lnTo>
                        <a:pt x="798" y="1066"/>
                      </a:lnTo>
                      <a:lnTo>
                        <a:pt x="799" y="1066"/>
                      </a:lnTo>
                      <a:lnTo>
                        <a:pt x="799" y="1067"/>
                      </a:lnTo>
                      <a:lnTo>
                        <a:pt x="798" y="1067"/>
                      </a:lnTo>
                      <a:lnTo>
                        <a:pt x="797" y="1068"/>
                      </a:lnTo>
                      <a:lnTo>
                        <a:pt x="796" y="1068"/>
                      </a:lnTo>
                      <a:lnTo>
                        <a:pt x="795" y="1068"/>
                      </a:lnTo>
                      <a:lnTo>
                        <a:pt x="794" y="1069"/>
                      </a:lnTo>
                      <a:lnTo>
                        <a:pt x="793" y="1070"/>
                      </a:lnTo>
                      <a:lnTo>
                        <a:pt x="793" y="1071"/>
                      </a:lnTo>
                      <a:lnTo>
                        <a:pt x="792" y="1071"/>
                      </a:lnTo>
                      <a:lnTo>
                        <a:pt x="791" y="1072"/>
                      </a:lnTo>
                      <a:lnTo>
                        <a:pt x="790" y="1073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89" y="1075"/>
                      </a:lnTo>
                      <a:lnTo>
                        <a:pt x="788" y="1075"/>
                      </a:lnTo>
                      <a:lnTo>
                        <a:pt x="788" y="1076"/>
                      </a:lnTo>
                      <a:lnTo>
                        <a:pt x="787" y="1076"/>
                      </a:lnTo>
                      <a:lnTo>
                        <a:pt x="787" y="1077"/>
                      </a:lnTo>
                      <a:lnTo>
                        <a:pt x="786" y="1078"/>
                      </a:lnTo>
                      <a:lnTo>
                        <a:pt x="786" y="1077"/>
                      </a:lnTo>
                      <a:lnTo>
                        <a:pt x="785" y="1078"/>
                      </a:lnTo>
                      <a:lnTo>
                        <a:pt x="784" y="1078"/>
                      </a:lnTo>
                      <a:lnTo>
                        <a:pt x="784" y="1079"/>
                      </a:lnTo>
                      <a:lnTo>
                        <a:pt x="783" y="1079"/>
                      </a:lnTo>
                      <a:lnTo>
                        <a:pt x="782" y="1079"/>
                      </a:lnTo>
                      <a:lnTo>
                        <a:pt x="782" y="1078"/>
                      </a:lnTo>
                      <a:lnTo>
                        <a:pt x="781" y="1078"/>
                      </a:lnTo>
                      <a:lnTo>
                        <a:pt x="781" y="1079"/>
                      </a:lnTo>
                      <a:lnTo>
                        <a:pt x="780" y="1079"/>
                      </a:lnTo>
                      <a:lnTo>
                        <a:pt x="779" y="1079"/>
                      </a:lnTo>
                      <a:lnTo>
                        <a:pt x="778" y="1080"/>
                      </a:lnTo>
                      <a:lnTo>
                        <a:pt x="777" y="1080"/>
                      </a:lnTo>
                      <a:lnTo>
                        <a:pt x="777" y="1081"/>
                      </a:lnTo>
                      <a:lnTo>
                        <a:pt x="777" y="1082"/>
                      </a:lnTo>
                      <a:lnTo>
                        <a:pt x="776" y="1082"/>
                      </a:lnTo>
                      <a:lnTo>
                        <a:pt x="775" y="1083"/>
                      </a:lnTo>
                      <a:lnTo>
                        <a:pt x="775" y="1084"/>
                      </a:lnTo>
                      <a:lnTo>
                        <a:pt x="776" y="1084"/>
                      </a:lnTo>
                      <a:lnTo>
                        <a:pt x="775" y="1085"/>
                      </a:lnTo>
                      <a:lnTo>
                        <a:pt x="776" y="1085"/>
                      </a:lnTo>
                      <a:lnTo>
                        <a:pt x="776" y="1086"/>
                      </a:lnTo>
                      <a:lnTo>
                        <a:pt x="776" y="1087"/>
                      </a:lnTo>
                      <a:lnTo>
                        <a:pt x="776" y="1088"/>
                      </a:lnTo>
                      <a:lnTo>
                        <a:pt x="775" y="1089"/>
                      </a:lnTo>
                      <a:lnTo>
                        <a:pt x="775" y="1090"/>
                      </a:lnTo>
                      <a:lnTo>
                        <a:pt x="774" y="1090"/>
                      </a:lnTo>
                      <a:lnTo>
                        <a:pt x="773" y="1091"/>
                      </a:lnTo>
                      <a:lnTo>
                        <a:pt x="773" y="1092"/>
                      </a:lnTo>
                      <a:lnTo>
                        <a:pt x="773" y="1093"/>
                      </a:lnTo>
                      <a:lnTo>
                        <a:pt x="773" y="1094"/>
                      </a:lnTo>
                      <a:lnTo>
                        <a:pt x="772" y="1094"/>
                      </a:lnTo>
                      <a:lnTo>
                        <a:pt x="771" y="1093"/>
                      </a:lnTo>
                      <a:lnTo>
                        <a:pt x="770" y="1093"/>
                      </a:lnTo>
                      <a:lnTo>
                        <a:pt x="769" y="1093"/>
                      </a:lnTo>
                      <a:lnTo>
                        <a:pt x="769" y="1094"/>
                      </a:lnTo>
                      <a:lnTo>
                        <a:pt x="768" y="1094"/>
                      </a:lnTo>
                      <a:lnTo>
                        <a:pt x="768" y="1093"/>
                      </a:lnTo>
                      <a:lnTo>
                        <a:pt x="768" y="1094"/>
                      </a:lnTo>
                      <a:lnTo>
                        <a:pt x="767" y="1093"/>
                      </a:lnTo>
                      <a:lnTo>
                        <a:pt x="767" y="1094"/>
                      </a:lnTo>
                      <a:lnTo>
                        <a:pt x="767" y="1093"/>
                      </a:lnTo>
                      <a:lnTo>
                        <a:pt x="766" y="1093"/>
                      </a:lnTo>
                      <a:lnTo>
                        <a:pt x="765" y="1093"/>
                      </a:lnTo>
                      <a:lnTo>
                        <a:pt x="765" y="1092"/>
                      </a:lnTo>
                      <a:lnTo>
                        <a:pt x="764" y="1092"/>
                      </a:lnTo>
                      <a:lnTo>
                        <a:pt x="764" y="1093"/>
                      </a:lnTo>
                      <a:lnTo>
                        <a:pt x="764" y="1092"/>
                      </a:lnTo>
                      <a:lnTo>
                        <a:pt x="763" y="1092"/>
                      </a:lnTo>
                      <a:lnTo>
                        <a:pt x="762" y="1092"/>
                      </a:lnTo>
                      <a:lnTo>
                        <a:pt x="761" y="1092"/>
                      </a:lnTo>
                      <a:lnTo>
                        <a:pt x="761" y="1093"/>
                      </a:lnTo>
                      <a:lnTo>
                        <a:pt x="760" y="1093"/>
                      </a:lnTo>
                      <a:lnTo>
                        <a:pt x="759" y="1093"/>
                      </a:lnTo>
                      <a:lnTo>
                        <a:pt x="759" y="1094"/>
                      </a:lnTo>
                      <a:lnTo>
                        <a:pt x="758" y="1094"/>
                      </a:lnTo>
                      <a:lnTo>
                        <a:pt x="757" y="1094"/>
                      </a:lnTo>
                      <a:lnTo>
                        <a:pt x="756" y="1095"/>
                      </a:lnTo>
                      <a:lnTo>
                        <a:pt x="755" y="1095"/>
                      </a:lnTo>
                      <a:lnTo>
                        <a:pt x="755" y="1096"/>
                      </a:lnTo>
                      <a:lnTo>
                        <a:pt x="754" y="1096"/>
                      </a:lnTo>
                      <a:lnTo>
                        <a:pt x="753" y="1097"/>
                      </a:lnTo>
                      <a:lnTo>
                        <a:pt x="752" y="1097"/>
                      </a:lnTo>
                      <a:lnTo>
                        <a:pt x="751" y="1097"/>
                      </a:lnTo>
                      <a:lnTo>
                        <a:pt x="750" y="1098"/>
                      </a:lnTo>
                      <a:lnTo>
                        <a:pt x="749" y="1098"/>
                      </a:lnTo>
                      <a:lnTo>
                        <a:pt x="748" y="1098"/>
                      </a:lnTo>
                      <a:lnTo>
                        <a:pt x="747" y="1098"/>
                      </a:lnTo>
                      <a:lnTo>
                        <a:pt x="747" y="1097"/>
                      </a:lnTo>
                      <a:lnTo>
                        <a:pt x="747" y="1098"/>
                      </a:lnTo>
                      <a:lnTo>
                        <a:pt x="746" y="1098"/>
                      </a:lnTo>
                      <a:lnTo>
                        <a:pt x="746" y="1097"/>
                      </a:lnTo>
                      <a:lnTo>
                        <a:pt x="745" y="1097"/>
                      </a:lnTo>
                      <a:lnTo>
                        <a:pt x="744" y="1096"/>
                      </a:lnTo>
                      <a:lnTo>
                        <a:pt x="744" y="1097"/>
                      </a:lnTo>
                      <a:lnTo>
                        <a:pt x="744" y="1096"/>
                      </a:lnTo>
                      <a:lnTo>
                        <a:pt x="743" y="1096"/>
                      </a:lnTo>
                      <a:lnTo>
                        <a:pt x="743" y="1095"/>
                      </a:lnTo>
                      <a:lnTo>
                        <a:pt x="742" y="1095"/>
                      </a:lnTo>
                      <a:lnTo>
                        <a:pt x="741" y="1095"/>
                      </a:lnTo>
                      <a:lnTo>
                        <a:pt x="741" y="1094"/>
                      </a:lnTo>
                      <a:lnTo>
                        <a:pt x="742" y="1094"/>
                      </a:lnTo>
                      <a:lnTo>
                        <a:pt x="742" y="1093"/>
                      </a:lnTo>
                      <a:lnTo>
                        <a:pt x="742" y="1092"/>
                      </a:lnTo>
                      <a:lnTo>
                        <a:pt x="743" y="1092"/>
                      </a:lnTo>
                      <a:lnTo>
                        <a:pt x="742" y="1092"/>
                      </a:lnTo>
                      <a:lnTo>
                        <a:pt x="742" y="1091"/>
                      </a:lnTo>
                      <a:lnTo>
                        <a:pt x="742" y="1090"/>
                      </a:lnTo>
                      <a:lnTo>
                        <a:pt x="742" y="1089"/>
                      </a:lnTo>
                      <a:lnTo>
                        <a:pt x="742" y="1088"/>
                      </a:lnTo>
                      <a:lnTo>
                        <a:pt x="741" y="1088"/>
                      </a:lnTo>
                      <a:lnTo>
                        <a:pt x="741" y="1087"/>
                      </a:lnTo>
                      <a:lnTo>
                        <a:pt x="740" y="1088"/>
                      </a:lnTo>
                      <a:lnTo>
                        <a:pt x="740" y="1087"/>
                      </a:lnTo>
                      <a:lnTo>
                        <a:pt x="740" y="1086"/>
                      </a:lnTo>
                      <a:lnTo>
                        <a:pt x="739" y="1086"/>
                      </a:lnTo>
                      <a:lnTo>
                        <a:pt x="739" y="1085"/>
                      </a:lnTo>
                      <a:lnTo>
                        <a:pt x="738" y="1084"/>
                      </a:lnTo>
                      <a:lnTo>
                        <a:pt x="737" y="1084"/>
                      </a:lnTo>
                      <a:lnTo>
                        <a:pt x="736" y="1084"/>
                      </a:lnTo>
                      <a:lnTo>
                        <a:pt x="735" y="1084"/>
                      </a:lnTo>
                      <a:lnTo>
                        <a:pt x="734" y="1083"/>
                      </a:lnTo>
                      <a:lnTo>
                        <a:pt x="733" y="1083"/>
                      </a:lnTo>
                      <a:lnTo>
                        <a:pt x="733" y="1082"/>
                      </a:lnTo>
                      <a:lnTo>
                        <a:pt x="732" y="1082"/>
                      </a:lnTo>
                      <a:lnTo>
                        <a:pt x="733" y="1081"/>
                      </a:lnTo>
                      <a:lnTo>
                        <a:pt x="732" y="1081"/>
                      </a:lnTo>
                      <a:lnTo>
                        <a:pt x="733" y="1081"/>
                      </a:lnTo>
                      <a:lnTo>
                        <a:pt x="733" y="1080"/>
                      </a:lnTo>
                      <a:lnTo>
                        <a:pt x="732" y="1080"/>
                      </a:lnTo>
                      <a:lnTo>
                        <a:pt x="732" y="1079"/>
                      </a:lnTo>
                      <a:lnTo>
                        <a:pt x="731" y="1079"/>
                      </a:lnTo>
                      <a:lnTo>
                        <a:pt x="731" y="1078"/>
                      </a:lnTo>
                      <a:lnTo>
                        <a:pt x="730" y="1078"/>
                      </a:lnTo>
                      <a:lnTo>
                        <a:pt x="729" y="1078"/>
                      </a:lnTo>
                      <a:lnTo>
                        <a:pt x="728" y="1078"/>
                      </a:lnTo>
                      <a:lnTo>
                        <a:pt x="727" y="1078"/>
                      </a:lnTo>
                      <a:lnTo>
                        <a:pt x="726" y="1078"/>
                      </a:lnTo>
                      <a:lnTo>
                        <a:pt x="725" y="1078"/>
                      </a:lnTo>
                      <a:lnTo>
                        <a:pt x="725" y="1079"/>
                      </a:lnTo>
                      <a:lnTo>
                        <a:pt x="725" y="1078"/>
                      </a:lnTo>
                      <a:lnTo>
                        <a:pt x="724" y="1078"/>
                      </a:lnTo>
                      <a:lnTo>
                        <a:pt x="723" y="1078"/>
                      </a:lnTo>
                      <a:lnTo>
                        <a:pt x="724" y="1077"/>
                      </a:lnTo>
                      <a:lnTo>
                        <a:pt x="723" y="1077"/>
                      </a:lnTo>
                      <a:lnTo>
                        <a:pt x="722" y="1077"/>
                      </a:lnTo>
                      <a:lnTo>
                        <a:pt x="722" y="1076"/>
                      </a:lnTo>
                      <a:lnTo>
                        <a:pt x="721" y="1077"/>
                      </a:lnTo>
                      <a:lnTo>
                        <a:pt x="721" y="1078"/>
                      </a:lnTo>
                      <a:lnTo>
                        <a:pt x="720" y="1078"/>
                      </a:lnTo>
                      <a:lnTo>
                        <a:pt x="719" y="1078"/>
                      </a:lnTo>
                      <a:lnTo>
                        <a:pt x="718" y="1079"/>
                      </a:lnTo>
                      <a:lnTo>
                        <a:pt x="718" y="1078"/>
                      </a:lnTo>
                      <a:lnTo>
                        <a:pt x="718" y="1079"/>
                      </a:lnTo>
                      <a:lnTo>
                        <a:pt x="717" y="1079"/>
                      </a:lnTo>
                      <a:lnTo>
                        <a:pt x="716" y="1079"/>
                      </a:lnTo>
                      <a:lnTo>
                        <a:pt x="715" y="1079"/>
                      </a:lnTo>
                      <a:lnTo>
                        <a:pt x="715" y="1078"/>
                      </a:lnTo>
                      <a:lnTo>
                        <a:pt x="715" y="1079"/>
                      </a:lnTo>
                      <a:lnTo>
                        <a:pt x="714" y="1079"/>
                      </a:lnTo>
                      <a:lnTo>
                        <a:pt x="713" y="1080"/>
                      </a:lnTo>
                      <a:lnTo>
                        <a:pt x="712" y="1080"/>
                      </a:lnTo>
                      <a:lnTo>
                        <a:pt x="711" y="1080"/>
                      </a:lnTo>
                      <a:lnTo>
                        <a:pt x="710" y="1080"/>
                      </a:lnTo>
                      <a:lnTo>
                        <a:pt x="710" y="1079"/>
                      </a:lnTo>
                      <a:lnTo>
                        <a:pt x="710" y="1080"/>
                      </a:lnTo>
                      <a:lnTo>
                        <a:pt x="709" y="1080"/>
                      </a:lnTo>
                      <a:lnTo>
                        <a:pt x="709" y="1081"/>
                      </a:lnTo>
                      <a:lnTo>
                        <a:pt x="708" y="1081"/>
                      </a:lnTo>
                      <a:lnTo>
                        <a:pt x="707" y="1081"/>
                      </a:lnTo>
                      <a:lnTo>
                        <a:pt x="706" y="1081"/>
                      </a:lnTo>
                      <a:lnTo>
                        <a:pt x="706" y="1082"/>
                      </a:lnTo>
                      <a:lnTo>
                        <a:pt x="705" y="1081"/>
                      </a:lnTo>
                      <a:lnTo>
                        <a:pt x="705" y="1082"/>
                      </a:lnTo>
                      <a:lnTo>
                        <a:pt x="704" y="1082"/>
                      </a:lnTo>
                      <a:lnTo>
                        <a:pt x="704" y="1083"/>
                      </a:lnTo>
                      <a:lnTo>
                        <a:pt x="704" y="1084"/>
                      </a:lnTo>
                      <a:lnTo>
                        <a:pt x="704" y="1085"/>
                      </a:lnTo>
                      <a:lnTo>
                        <a:pt x="704" y="1086"/>
                      </a:lnTo>
                      <a:lnTo>
                        <a:pt x="703" y="1086"/>
                      </a:lnTo>
                      <a:lnTo>
                        <a:pt x="702" y="1087"/>
                      </a:lnTo>
                      <a:lnTo>
                        <a:pt x="701" y="1087"/>
                      </a:lnTo>
                      <a:lnTo>
                        <a:pt x="701" y="1088"/>
                      </a:lnTo>
                      <a:lnTo>
                        <a:pt x="700" y="1088"/>
                      </a:lnTo>
                      <a:lnTo>
                        <a:pt x="699" y="1088"/>
                      </a:lnTo>
                      <a:lnTo>
                        <a:pt x="698" y="1089"/>
                      </a:lnTo>
                      <a:lnTo>
                        <a:pt x="697" y="1089"/>
                      </a:lnTo>
                      <a:lnTo>
                        <a:pt x="697" y="1090"/>
                      </a:lnTo>
                      <a:lnTo>
                        <a:pt x="697" y="1091"/>
                      </a:lnTo>
                      <a:lnTo>
                        <a:pt x="696" y="1091"/>
                      </a:lnTo>
                      <a:lnTo>
                        <a:pt x="694" y="1091"/>
                      </a:lnTo>
                      <a:lnTo>
                        <a:pt x="694" y="1092"/>
                      </a:lnTo>
                      <a:lnTo>
                        <a:pt x="693" y="1092"/>
                      </a:lnTo>
                      <a:lnTo>
                        <a:pt x="692" y="1091"/>
                      </a:lnTo>
                      <a:lnTo>
                        <a:pt x="691" y="1091"/>
                      </a:lnTo>
                      <a:lnTo>
                        <a:pt x="690" y="1092"/>
                      </a:lnTo>
                      <a:lnTo>
                        <a:pt x="689" y="1091"/>
                      </a:lnTo>
                      <a:lnTo>
                        <a:pt x="689" y="1090"/>
                      </a:lnTo>
                      <a:lnTo>
                        <a:pt x="688" y="1090"/>
                      </a:lnTo>
                      <a:lnTo>
                        <a:pt x="687" y="1090"/>
                      </a:lnTo>
                      <a:lnTo>
                        <a:pt x="686" y="1090"/>
                      </a:lnTo>
                      <a:lnTo>
                        <a:pt x="685" y="1090"/>
                      </a:lnTo>
                      <a:lnTo>
                        <a:pt x="685" y="1091"/>
                      </a:lnTo>
                      <a:lnTo>
                        <a:pt x="684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1" y="1092"/>
                      </a:lnTo>
                      <a:lnTo>
                        <a:pt x="680" y="1092"/>
                      </a:lnTo>
                      <a:lnTo>
                        <a:pt x="680" y="1093"/>
                      </a:lnTo>
                      <a:lnTo>
                        <a:pt x="679" y="1093"/>
                      </a:lnTo>
                      <a:lnTo>
                        <a:pt x="679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7" y="1092"/>
                      </a:lnTo>
                      <a:lnTo>
                        <a:pt x="678" y="1093"/>
                      </a:lnTo>
                      <a:lnTo>
                        <a:pt x="677" y="1093"/>
                      </a:lnTo>
                      <a:lnTo>
                        <a:pt x="676" y="1093"/>
                      </a:lnTo>
                      <a:lnTo>
                        <a:pt x="675" y="1093"/>
                      </a:lnTo>
                      <a:lnTo>
                        <a:pt x="674" y="1093"/>
                      </a:lnTo>
                      <a:lnTo>
                        <a:pt x="673" y="1093"/>
                      </a:lnTo>
                      <a:lnTo>
                        <a:pt x="672" y="1093"/>
                      </a:lnTo>
                      <a:lnTo>
                        <a:pt x="672" y="1092"/>
                      </a:lnTo>
                      <a:lnTo>
                        <a:pt x="671" y="1092"/>
                      </a:lnTo>
                      <a:lnTo>
                        <a:pt x="670" y="1092"/>
                      </a:lnTo>
                      <a:lnTo>
                        <a:pt x="670" y="1093"/>
                      </a:lnTo>
                      <a:lnTo>
                        <a:pt x="669" y="1092"/>
                      </a:lnTo>
                      <a:lnTo>
                        <a:pt x="670" y="1092"/>
                      </a:lnTo>
                      <a:lnTo>
                        <a:pt x="669" y="1092"/>
                      </a:lnTo>
                      <a:lnTo>
                        <a:pt x="668" y="1092"/>
                      </a:lnTo>
                      <a:lnTo>
                        <a:pt x="668" y="1093"/>
                      </a:lnTo>
                      <a:lnTo>
                        <a:pt x="667" y="1093"/>
                      </a:lnTo>
                      <a:lnTo>
                        <a:pt x="667" y="1094"/>
                      </a:lnTo>
                      <a:lnTo>
                        <a:pt x="666" y="1094"/>
                      </a:lnTo>
                      <a:lnTo>
                        <a:pt x="665" y="1094"/>
                      </a:lnTo>
                      <a:lnTo>
                        <a:pt x="665" y="1093"/>
                      </a:lnTo>
                      <a:lnTo>
                        <a:pt x="664" y="1093"/>
                      </a:lnTo>
                      <a:lnTo>
                        <a:pt x="663" y="1093"/>
                      </a:lnTo>
                      <a:lnTo>
                        <a:pt x="662" y="1093"/>
                      </a:lnTo>
                      <a:lnTo>
                        <a:pt x="662" y="1092"/>
                      </a:lnTo>
                      <a:lnTo>
                        <a:pt x="661" y="1092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0" y="1092"/>
                      </a:lnTo>
                      <a:lnTo>
                        <a:pt x="660" y="1091"/>
                      </a:lnTo>
                      <a:lnTo>
                        <a:pt x="659" y="1091"/>
                      </a:lnTo>
                      <a:lnTo>
                        <a:pt x="659" y="1090"/>
                      </a:lnTo>
                      <a:lnTo>
                        <a:pt x="658" y="1090"/>
                      </a:lnTo>
                      <a:lnTo>
                        <a:pt x="657" y="1090"/>
                      </a:lnTo>
                      <a:lnTo>
                        <a:pt x="656" y="1090"/>
                      </a:lnTo>
                      <a:lnTo>
                        <a:pt x="656" y="1089"/>
                      </a:lnTo>
                      <a:lnTo>
                        <a:pt x="657" y="1089"/>
                      </a:lnTo>
                      <a:lnTo>
                        <a:pt x="657" y="1090"/>
                      </a:lnTo>
                      <a:lnTo>
                        <a:pt x="657" y="1089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4" y="1089"/>
                      </a:lnTo>
                      <a:lnTo>
                        <a:pt x="654" y="1088"/>
                      </a:lnTo>
                      <a:lnTo>
                        <a:pt x="654" y="1087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3" y="1085"/>
                      </a:lnTo>
                      <a:lnTo>
                        <a:pt x="652" y="1085"/>
                      </a:lnTo>
                      <a:lnTo>
                        <a:pt x="653" y="1085"/>
                      </a:lnTo>
                      <a:lnTo>
                        <a:pt x="652" y="1084"/>
                      </a:lnTo>
                      <a:lnTo>
                        <a:pt x="652" y="1085"/>
                      </a:lnTo>
                      <a:lnTo>
                        <a:pt x="651" y="1085"/>
                      </a:lnTo>
                      <a:lnTo>
                        <a:pt x="651" y="1084"/>
                      </a:lnTo>
                      <a:lnTo>
                        <a:pt x="650" y="1084"/>
                      </a:lnTo>
                      <a:lnTo>
                        <a:pt x="651" y="1083"/>
                      </a:lnTo>
                      <a:lnTo>
                        <a:pt x="650" y="1083"/>
                      </a:lnTo>
                      <a:lnTo>
                        <a:pt x="649" y="1083"/>
                      </a:lnTo>
                      <a:lnTo>
                        <a:pt x="650" y="1082"/>
                      </a:lnTo>
                      <a:lnTo>
                        <a:pt x="649" y="1082"/>
                      </a:lnTo>
                      <a:lnTo>
                        <a:pt x="648" y="1082"/>
                      </a:lnTo>
                      <a:lnTo>
                        <a:pt x="648" y="1083"/>
                      </a:lnTo>
                      <a:lnTo>
                        <a:pt x="647" y="1082"/>
                      </a:lnTo>
                      <a:lnTo>
                        <a:pt x="646" y="1083"/>
                      </a:lnTo>
                      <a:lnTo>
                        <a:pt x="647" y="1083"/>
                      </a:lnTo>
                      <a:lnTo>
                        <a:pt x="646" y="1083"/>
                      </a:lnTo>
                      <a:lnTo>
                        <a:pt x="645" y="1083"/>
                      </a:lnTo>
                      <a:lnTo>
                        <a:pt x="645" y="1082"/>
                      </a:lnTo>
                      <a:lnTo>
                        <a:pt x="645" y="1083"/>
                      </a:lnTo>
                      <a:lnTo>
                        <a:pt x="644" y="1083"/>
                      </a:lnTo>
                      <a:lnTo>
                        <a:pt x="644" y="1082"/>
                      </a:lnTo>
                      <a:lnTo>
                        <a:pt x="644" y="1081"/>
                      </a:lnTo>
                      <a:lnTo>
                        <a:pt x="643" y="1080"/>
                      </a:lnTo>
                      <a:lnTo>
                        <a:pt x="642" y="1080"/>
                      </a:lnTo>
                      <a:lnTo>
                        <a:pt x="642" y="1079"/>
                      </a:lnTo>
                      <a:lnTo>
                        <a:pt x="641" y="1079"/>
                      </a:lnTo>
                      <a:lnTo>
                        <a:pt x="641" y="1080"/>
                      </a:lnTo>
                      <a:lnTo>
                        <a:pt x="641" y="1079"/>
                      </a:lnTo>
                      <a:lnTo>
                        <a:pt x="640" y="1079"/>
                      </a:lnTo>
                      <a:lnTo>
                        <a:pt x="640" y="1080"/>
                      </a:lnTo>
                      <a:lnTo>
                        <a:pt x="640" y="1079"/>
                      </a:lnTo>
                      <a:lnTo>
                        <a:pt x="639" y="1079"/>
                      </a:lnTo>
                      <a:lnTo>
                        <a:pt x="638" y="1079"/>
                      </a:lnTo>
                      <a:lnTo>
                        <a:pt x="637" y="1079"/>
                      </a:lnTo>
                      <a:lnTo>
                        <a:pt x="637" y="1078"/>
                      </a:lnTo>
                      <a:lnTo>
                        <a:pt x="636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4" y="1077"/>
                      </a:lnTo>
                      <a:lnTo>
                        <a:pt x="633" y="1077"/>
                      </a:lnTo>
                      <a:lnTo>
                        <a:pt x="633" y="1076"/>
                      </a:lnTo>
                      <a:lnTo>
                        <a:pt x="632" y="1076"/>
                      </a:lnTo>
                      <a:lnTo>
                        <a:pt x="632" y="1075"/>
                      </a:lnTo>
                      <a:lnTo>
                        <a:pt x="631" y="1076"/>
                      </a:lnTo>
                      <a:lnTo>
                        <a:pt x="631" y="1075"/>
                      </a:lnTo>
                      <a:lnTo>
                        <a:pt x="630" y="1075"/>
                      </a:lnTo>
                      <a:lnTo>
                        <a:pt x="630" y="1076"/>
                      </a:lnTo>
                      <a:lnTo>
                        <a:pt x="630" y="1075"/>
                      </a:lnTo>
                      <a:lnTo>
                        <a:pt x="629" y="1076"/>
                      </a:lnTo>
                      <a:lnTo>
                        <a:pt x="629" y="1075"/>
                      </a:lnTo>
                      <a:lnTo>
                        <a:pt x="629" y="1076"/>
                      </a:lnTo>
                      <a:lnTo>
                        <a:pt x="628" y="1076"/>
                      </a:lnTo>
                      <a:lnTo>
                        <a:pt x="629" y="1075"/>
                      </a:lnTo>
                      <a:lnTo>
                        <a:pt x="628" y="1075"/>
                      </a:lnTo>
                      <a:lnTo>
                        <a:pt x="627" y="1075"/>
                      </a:lnTo>
                      <a:lnTo>
                        <a:pt x="627" y="1074"/>
                      </a:lnTo>
                      <a:lnTo>
                        <a:pt x="626" y="1074"/>
                      </a:lnTo>
                      <a:lnTo>
                        <a:pt x="625" y="1074"/>
                      </a:lnTo>
                      <a:lnTo>
                        <a:pt x="625" y="1073"/>
                      </a:lnTo>
                      <a:lnTo>
                        <a:pt x="624" y="1073"/>
                      </a:lnTo>
                      <a:lnTo>
                        <a:pt x="625" y="1073"/>
                      </a:lnTo>
                      <a:lnTo>
                        <a:pt x="624" y="1072"/>
                      </a:lnTo>
                      <a:lnTo>
                        <a:pt x="623" y="1072"/>
                      </a:lnTo>
                      <a:lnTo>
                        <a:pt x="623" y="1071"/>
                      </a:lnTo>
                      <a:lnTo>
                        <a:pt x="624" y="1072"/>
                      </a:lnTo>
                      <a:lnTo>
                        <a:pt x="624" y="1071"/>
                      </a:lnTo>
                      <a:lnTo>
                        <a:pt x="623" y="1071"/>
                      </a:lnTo>
                      <a:lnTo>
                        <a:pt x="622" y="1071"/>
                      </a:lnTo>
                      <a:lnTo>
                        <a:pt x="622" y="1070"/>
                      </a:lnTo>
                      <a:lnTo>
                        <a:pt x="621" y="1070"/>
                      </a:lnTo>
                      <a:lnTo>
                        <a:pt x="621" y="1069"/>
                      </a:lnTo>
                      <a:lnTo>
                        <a:pt x="621" y="1068"/>
                      </a:lnTo>
                      <a:lnTo>
                        <a:pt x="621" y="1069"/>
                      </a:lnTo>
                      <a:lnTo>
                        <a:pt x="620" y="1069"/>
                      </a:lnTo>
                      <a:lnTo>
                        <a:pt x="620" y="1068"/>
                      </a:lnTo>
                      <a:lnTo>
                        <a:pt x="621" y="1067"/>
                      </a:lnTo>
                      <a:lnTo>
                        <a:pt x="620" y="1067"/>
                      </a:lnTo>
                      <a:lnTo>
                        <a:pt x="621" y="1067"/>
                      </a:lnTo>
                      <a:lnTo>
                        <a:pt x="620" y="1066"/>
                      </a:lnTo>
                      <a:lnTo>
                        <a:pt x="621" y="1066"/>
                      </a:lnTo>
                      <a:lnTo>
                        <a:pt x="621" y="1065"/>
                      </a:lnTo>
                      <a:lnTo>
                        <a:pt x="620" y="1065"/>
                      </a:lnTo>
                      <a:lnTo>
                        <a:pt x="621" y="1064"/>
                      </a:lnTo>
                      <a:lnTo>
                        <a:pt x="620" y="1064"/>
                      </a:lnTo>
                      <a:lnTo>
                        <a:pt x="621" y="1064"/>
                      </a:lnTo>
                      <a:lnTo>
                        <a:pt x="621" y="1063"/>
                      </a:lnTo>
                      <a:lnTo>
                        <a:pt x="620" y="1063"/>
                      </a:lnTo>
                      <a:lnTo>
                        <a:pt x="620" y="1064"/>
                      </a:lnTo>
                      <a:lnTo>
                        <a:pt x="620" y="1063"/>
                      </a:lnTo>
                      <a:lnTo>
                        <a:pt x="619" y="1063"/>
                      </a:lnTo>
                      <a:lnTo>
                        <a:pt x="618" y="1062"/>
                      </a:lnTo>
                      <a:lnTo>
                        <a:pt x="617" y="1062"/>
                      </a:lnTo>
                      <a:lnTo>
                        <a:pt x="618" y="1063"/>
                      </a:lnTo>
                      <a:lnTo>
                        <a:pt x="617" y="1063"/>
                      </a:lnTo>
                      <a:lnTo>
                        <a:pt x="616" y="1062"/>
                      </a:lnTo>
                      <a:lnTo>
                        <a:pt x="616" y="1061"/>
                      </a:lnTo>
                      <a:lnTo>
                        <a:pt x="615" y="1061"/>
                      </a:lnTo>
                      <a:lnTo>
                        <a:pt x="615" y="1060"/>
                      </a:lnTo>
                      <a:lnTo>
                        <a:pt x="615" y="1061"/>
                      </a:lnTo>
                      <a:lnTo>
                        <a:pt x="615" y="1062"/>
                      </a:lnTo>
                      <a:lnTo>
                        <a:pt x="614" y="1062"/>
                      </a:lnTo>
                      <a:lnTo>
                        <a:pt x="614" y="1061"/>
                      </a:lnTo>
                      <a:lnTo>
                        <a:pt x="613" y="1061"/>
                      </a:lnTo>
                      <a:lnTo>
                        <a:pt x="614" y="1060"/>
                      </a:lnTo>
                      <a:lnTo>
                        <a:pt x="613" y="1060"/>
                      </a:lnTo>
                      <a:lnTo>
                        <a:pt x="612" y="1061"/>
                      </a:lnTo>
                      <a:lnTo>
                        <a:pt x="612" y="1060"/>
                      </a:lnTo>
                      <a:lnTo>
                        <a:pt x="611" y="1060"/>
                      </a:lnTo>
                      <a:lnTo>
                        <a:pt x="611" y="1061"/>
                      </a:lnTo>
                      <a:lnTo>
                        <a:pt x="610" y="1061"/>
                      </a:lnTo>
                      <a:lnTo>
                        <a:pt x="610" y="1060"/>
                      </a:lnTo>
                      <a:lnTo>
                        <a:pt x="609" y="1061"/>
                      </a:lnTo>
                      <a:lnTo>
                        <a:pt x="608" y="1061"/>
                      </a:lnTo>
                      <a:lnTo>
                        <a:pt x="608" y="1060"/>
                      </a:lnTo>
                      <a:lnTo>
                        <a:pt x="608" y="1059"/>
                      </a:lnTo>
                      <a:lnTo>
                        <a:pt x="607" y="1060"/>
                      </a:lnTo>
                      <a:lnTo>
                        <a:pt x="607" y="1061"/>
                      </a:lnTo>
                      <a:lnTo>
                        <a:pt x="606" y="1060"/>
                      </a:lnTo>
                      <a:lnTo>
                        <a:pt x="606" y="1059"/>
                      </a:lnTo>
                      <a:lnTo>
                        <a:pt x="605" y="1059"/>
                      </a:lnTo>
                      <a:lnTo>
                        <a:pt x="604" y="1059"/>
                      </a:lnTo>
                      <a:lnTo>
                        <a:pt x="603" y="1058"/>
                      </a:lnTo>
                      <a:lnTo>
                        <a:pt x="602" y="1058"/>
                      </a:lnTo>
                      <a:lnTo>
                        <a:pt x="602" y="1059"/>
                      </a:lnTo>
                      <a:lnTo>
                        <a:pt x="601" y="1059"/>
                      </a:lnTo>
                      <a:lnTo>
                        <a:pt x="601" y="1058"/>
                      </a:lnTo>
                      <a:lnTo>
                        <a:pt x="601" y="1057"/>
                      </a:lnTo>
                      <a:lnTo>
                        <a:pt x="600" y="1058"/>
                      </a:lnTo>
                      <a:lnTo>
                        <a:pt x="601" y="1058"/>
                      </a:lnTo>
                      <a:lnTo>
                        <a:pt x="600" y="1059"/>
                      </a:lnTo>
                      <a:lnTo>
                        <a:pt x="600" y="1058"/>
                      </a:lnTo>
                      <a:lnTo>
                        <a:pt x="599" y="1057"/>
                      </a:lnTo>
                      <a:lnTo>
                        <a:pt x="598" y="1056"/>
                      </a:lnTo>
                      <a:lnTo>
                        <a:pt x="599" y="1055"/>
                      </a:lnTo>
                      <a:lnTo>
                        <a:pt x="598" y="1055"/>
                      </a:lnTo>
                      <a:lnTo>
                        <a:pt x="597" y="1055"/>
                      </a:lnTo>
                      <a:lnTo>
                        <a:pt x="596" y="1056"/>
                      </a:lnTo>
                      <a:lnTo>
                        <a:pt x="596" y="1055"/>
                      </a:lnTo>
                      <a:lnTo>
                        <a:pt x="596" y="1054"/>
                      </a:lnTo>
                      <a:lnTo>
                        <a:pt x="595" y="1054"/>
                      </a:lnTo>
                      <a:lnTo>
                        <a:pt x="595" y="1055"/>
                      </a:lnTo>
                      <a:lnTo>
                        <a:pt x="594" y="1055"/>
                      </a:lnTo>
                      <a:lnTo>
                        <a:pt x="594" y="1054"/>
                      </a:lnTo>
                      <a:lnTo>
                        <a:pt x="594" y="1053"/>
                      </a:lnTo>
                      <a:lnTo>
                        <a:pt x="593" y="1053"/>
                      </a:lnTo>
                      <a:lnTo>
                        <a:pt x="592" y="1052"/>
                      </a:lnTo>
                      <a:lnTo>
                        <a:pt x="591" y="1052"/>
                      </a:lnTo>
                      <a:lnTo>
                        <a:pt x="591" y="1053"/>
                      </a:lnTo>
                      <a:lnTo>
                        <a:pt x="590" y="1053"/>
                      </a:lnTo>
                      <a:lnTo>
                        <a:pt x="589" y="1053"/>
                      </a:lnTo>
                      <a:lnTo>
                        <a:pt x="590" y="1052"/>
                      </a:lnTo>
                      <a:lnTo>
                        <a:pt x="589" y="1052"/>
                      </a:lnTo>
                      <a:lnTo>
                        <a:pt x="589" y="1053"/>
                      </a:lnTo>
                      <a:lnTo>
                        <a:pt x="589" y="1052"/>
                      </a:lnTo>
                      <a:lnTo>
                        <a:pt x="590" y="1052"/>
                      </a:lnTo>
                      <a:lnTo>
                        <a:pt x="590" y="1051"/>
                      </a:lnTo>
                      <a:lnTo>
                        <a:pt x="589" y="1051"/>
                      </a:lnTo>
                      <a:lnTo>
                        <a:pt x="588" y="1051"/>
                      </a:lnTo>
                      <a:lnTo>
                        <a:pt x="587" y="1051"/>
                      </a:lnTo>
                      <a:lnTo>
                        <a:pt x="586" y="1050"/>
                      </a:lnTo>
                      <a:lnTo>
                        <a:pt x="586" y="1051"/>
                      </a:lnTo>
                      <a:lnTo>
                        <a:pt x="586" y="1052"/>
                      </a:lnTo>
                      <a:lnTo>
                        <a:pt x="585" y="1053"/>
                      </a:lnTo>
                      <a:lnTo>
                        <a:pt x="584" y="1052"/>
                      </a:lnTo>
                      <a:lnTo>
                        <a:pt x="584" y="1051"/>
                      </a:lnTo>
                      <a:lnTo>
                        <a:pt x="583" y="1050"/>
                      </a:lnTo>
                      <a:lnTo>
                        <a:pt x="584" y="1050"/>
                      </a:lnTo>
                      <a:lnTo>
                        <a:pt x="583" y="1049"/>
                      </a:lnTo>
                      <a:lnTo>
                        <a:pt x="582" y="1050"/>
                      </a:lnTo>
                      <a:lnTo>
                        <a:pt x="581" y="1050"/>
                      </a:lnTo>
                      <a:lnTo>
                        <a:pt x="581" y="1049"/>
                      </a:lnTo>
                      <a:lnTo>
                        <a:pt x="580" y="1049"/>
                      </a:lnTo>
                      <a:lnTo>
                        <a:pt x="580" y="1050"/>
                      </a:lnTo>
                      <a:lnTo>
                        <a:pt x="579" y="1050"/>
                      </a:lnTo>
                      <a:lnTo>
                        <a:pt x="580" y="1049"/>
                      </a:lnTo>
                      <a:lnTo>
                        <a:pt x="580" y="1048"/>
                      </a:lnTo>
                      <a:lnTo>
                        <a:pt x="579" y="1048"/>
                      </a:lnTo>
                      <a:lnTo>
                        <a:pt x="579" y="1049"/>
                      </a:lnTo>
                      <a:lnTo>
                        <a:pt x="578" y="1049"/>
                      </a:lnTo>
                      <a:lnTo>
                        <a:pt x="578" y="1048"/>
                      </a:lnTo>
                      <a:lnTo>
                        <a:pt x="578" y="1047"/>
                      </a:lnTo>
                      <a:lnTo>
                        <a:pt x="578" y="1046"/>
                      </a:lnTo>
                      <a:lnTo>
                        <a:pt x="577" y="1046"/>
                      </a:lnTo>
                      <a:lnTo>
                        <a:pt x="577" y="1045"/>
                      </a:lnTo>
                      <a:lnTo>
                        <a:pt x="578" y="1045"/>
                      </a:lnTo>
                      <a:lnTo>
                        <a:pt x="578" y="1044"/>
                      </a:lnTo>
                      <a:lnTo>
                        <a:pt x="577" y="1043"/>
                      </a:lnTo>
                      <a:lnTo>
                        <a:pt x="576" y="1043"/>
                      </a:lnTo>
                      <a:lnTo>
                        <a:pt x="576" y="1042"/>
                      </a:lnTo>
                      <a:lnTo>
                        <a:pt x="575" y="1042"/>
                      </a:lnTo>
                      <a:lnTo>
                        <a:pt x="575" y="1041"/>
                      </a:lnTo>
                      <a:lnTo>
                        <a:pt x="574" y="1041"/>
                      </a:lnTo>
                      <a:lnTo>
                        <a:pt x="574" y="1042"/>
                      </a:lnTo>
                      <a:lnTo>
                        <a:pt x="574" y="1043"/>
                      </a:lnTo>
                      <a:lnTo>
                        <a:pt x="573" y="1042"/>
                      </a:lnTo>
                      <a:lnTo>
                        <a:pt x="573" y="1041"/>
                      </a:lnTo>
                      <a:lnTo>
                        <a:pt x="572" y="1041"/>
                      </a:lnTo>
                      <a:lnTo>
                        <a:pt x="571" y="1041"/>
                      </a:lnTo>
                      <a:lnTo>
                        <a:pt x="570" y="1042"/>
                      </a:lnTo>
                      <a:lnTo>
                        <a:pt x="569" y="1041"/>
                      </a:lnTo>
                      <a:lnTo>
                        <a:pt x="568" y="1041"/>
                      </a:lnTo>
                      <a:lnTo>
                        <a:pt x="567" y="1040"/>
                      </a:lnTo>
                      <a:lnTo>
                        <a:pt x="567" y="1041"/>
                      </a:lnTo>
                      <a:lnTo>
                        <a:pt x="566" y="1041"/>
                      </a:lnTo>
                      <a:lnTo>
                        <a:pt x="566" y="1042"/>
                      </a:lnTo>
                      <a:lnTo>
                        <a:pt x="565" y="1042"/>
                      </a:lnTo>
                      <a:lnTo>
                        <a:pt x="565" y="1043"/>
                      </a:lnTo>
                      <a:lnTo>
                        <a:pt x="564" y="1043"/>
                      </a:lnTo>
                      <a:lnTo>
                        <a:pt x="564" y="1042"/>
                      </a:lnTo>
                      <a:lnTo>
                        <a:pt x="563" y="1042"/>
                      </a:lnTo>
                      <a:lnTo>
                        <a:pt x="562" y="1043"/>
                      </a:lnTo>
                      <a:lnTo>
                        <a:pt x="562" y="1042"/>
                      </a:lnTo>
                      <a:lnTo>
                        <a:pt x="561" y="1043"/>
                      </a:lnTo>
                      <a:lnTo>
                        <a:pt x="560" y="1043"/>
                      </a:lnTo>
                      <a:lnTo>
                        <a:pt x="560" y="1044"/>
                      </a:lnTo>
                      <a:lnTo>
                        <a:pt x="560" y="1045"/>
                      </a:lnTo>
                      <a:lnTo>
                        <a:pt x="559" y="1045"/>
                      </a:lnTo>
                      <a:lnTo>
                        <a:pt x="559" y="1044"/>
                      </a:lnTo>
                      <a:lnTo>
                        <a:pt x="558" y="1044"/>
                      </a:lnTo>
                      <a:lnTo>
                        <a:pt x="558" y="1045"/>
                      </a:lnTo>
                      <a:lnTo>
                        <a:pt x="557" y="1045"/>
                      </a:lnTo>
                      <a:lnTo>
                        <a:pt x="557" y="1046"/>
                      </a:lnTo>
                      <a:lnTo>
                        <a:pt x="558" y="1046"/>
                      </a:lnTo>
                      <a:lnTo>
                        <a:pt x="558" y="1047"/>
                      </a:lnTo>
                      <a:lnTo>
                        <a:pt x="557" y="1046"/>
                      </a:lnTo>
                      <a:lnTo>
                        <a:pt x="556" y="1046"/>
                      </a:lnTo>
                      <a:lnTo>
                        <a:pt x="556" y="1047"/>
                      </a:lnTo>
                      <a:lnTo>
                        <a:pt x="555" y="1047"/>
                      </a:lnTo>
                      <a:lnTo>
                        <a:pt x="555" y="1046"/>
                      </a:lnTo>
                      <a:lnTo>
                        <a:pt x="553" y="1046"/>
                      </a:lnTo>
                      <a:lnTo>
                        <a:pt x="553" y="1047"/>
                      </a:lnTo>
                      <a:lnTo>
                        <a:pt x="552" y="1047"/>
                      </a:lnTo>
                      <a:lnTo>
                        <a:pt x="552" y="1048"/>
                      </a:lnTo>
                      <a:lnTo>
                        <a:pt x="553" y="1048"/>
                      </a:lnTo>
                      <a:lnTo>
                        <a:pt x="552" y="1048"/>
                      </a:lnTo>
                      <a:lnTo>
                        <a:pt x="551" y="1048"/>
                      </a:lnTo>
                      <a:lnTo>
                        <a:pt x="551" y="1049"/>
                      </a:lnTo>
                      <a:lnTo>
                        <a:pt x="550" y="1048"/>
                      </a:lnTo>
                      <a:lnTo>
                        <a:pt x="550" y="1049"/>
                      </a:lnTo>
                      <a:lnTo>
                        <a:pt x="550" y="1050"/>
                      </a:lnTo>
                      <a:lnTo>
                        <a:pt x="550" y="1051"/>
                      </a:lnTo>
                      <a:lnTo>
                        <a:pt x="549" y="1051"/>
                      </a:lnTo>
                      <a:lnTo>
                        <a:pt x="548" y="1052"/>
                      </a:lnTo>
                      <a:lnTo>
                        <a:pt x="547" y="1051"/>
                      </a:lnTo>
                      <a:lnTo>
                        <a:pt x="546" y="1051"/>
                      </a:lnTo>
                      <a:lnTo>
                        <a:pt x="546" y="1052"/>
                      </a:lnTo>
                      <a:lnTo>
                        <a:pt x="546" y="1053"/>
                      </a:lnTo>
                      <a:lnTo>
                        <a:pt x="545" y="1053"/>
                      </a:lnTo>
                      <a:lnTo>
                        <a:pt x="545" y="1052"/>
                      </a:lnTo>
                      <a:lnTo>
                        <a:pt x="545" y="1053"/>
                      </a:lnTo>
                      <a:lnTo>
                        <a:pt x="544" y="1053"/>
                      </a:lnTo>
                      <a:lnTo>
                        <a:pt x="544" y="1052"/>
                      </a:lnTo>
                      <a:lnTo>
                        <a:pt x="543" y="1052"/>
                      </a:lnTo>
                      <a:lnTo>
                        <a:pt x="543" y="1051"/>
                      </a:lnTo>
                      <a:lnTo>
                        <a:pt x="544" y="1051"/>
                      </a:lnTo>
                      <a:lnTo>
                        <a:pt x="543" y="1051"/>
                      </a:lnTo>
                      <a:lnTo>
                        <a:pt x="543" y="1050"/>
                      </a:lnTo>
                      <a:lnTo>
                        <a:pt x="542" y="1050"/>
                      </a:lnTo>
                      <a:lnTo>
                        <a:pt x="542" y="1051"/>
                      </a:lnTo>
                      <a:lnTo>
                        <a:pt x="542" y="1052"/>
                      </a:lnTo>
                      <a:lnTo>
                        <a:pt x="541" y="1052"/>
                      </a:lnTo>
                      <a:lnTo>
                        <a:pt x="540" y="1053"/>
                      </a:lnTo>
                      <a:lnTo>
                        <a:pt x="539" y="1054"/>
                      </a:lnTo>
                      <a:lnTo>
                        <a:pt x="538" y="1054"/>
                      </a:lnTo>
                      <a:lnTo>
                        <a:pt x="537" y="1055"/>
                      </a:lnTo>
                      <a:lnTo>
                        <a:pt x="537" y="1056"/>
                      </a:lnTo>
                      <a:lnTo>
                        <a:pt x="536" y="1055"/>
                      </a:lnTo>
                      <a:lnTo>
                        <a:pt x="535" y="1056"/>
                      </a:lnTo>
                      <a:lnTo>
                        <a:pt x="534" y="1056"/>
                      </a:lnTo>
                      <a:lnTo>
                        <a:pt x="534" y="1057"/>
                      </a:lnTo>
                      <a:lnTo>
                        <a:pt x="533" y="1057"/>
                      </a:lnTo>
                      <a:lnTo>
                        <a:pt x="533" y="1056"/>
                      </a:lnTo>
                      <a:lnTo>
                        <a:pt x="533" y="1055"/>
                      </a:lnTo>
                      <a:lnTo>
                        <a:pt x="532" y="1055"/>
                      </a:lnTo>
                      <a:lnTo>
                        <a:pt x="531" y="1055"/>
                      </a:lnTo>
                      <a:lnTo>
                        <a:pt x="531" y="1054"/>
                      </a:lnTo>
                      <a:lnTo>
                        <a:pt x="531" y="1055"/>
                      </a:lnTo>
                      <a:lnTo>
                        <a:pt x="530" y="1055"/>
                      </a:lnTo>
                      <a:lnTo>
                        <a:pt x="530" y="1054"/>
                      </a:lnTo>
                      <a:lnTo>
                        <a:pt x="529" y="1054"/>
                      </a:lnTo>
                      <a:lnTo>
                        <a:pt x="528" y="1054"/>
                      </a:lnTo>
                      <a:lnTo>
                        <a:pt x="528" y="1053"/>
                      </a:lnTo>
                      <a:lnTo>
                        <a:pt x="528" y="1052"/>
                      </a:lnTo>
                      <a:lnTo>
                        <a:pt x="527" y="1053"/>
                      </a:lnTo>
                      <a:lnTo>
                        <a:pt x="526" y="1053"/>
                      </a:lnTo>
                      <a:lnTo>
                        <a:pt x="527" y="1054"/>
                      </a:lnTo>
                      <a:lnTo>
                        <a:pt x="526" y="1055"/>
                      </a:lnTo>
                      <a:lnTo>
                        <a:pt x="525" y="1055"/>
                      </a:lnTo>
                      <a:lnTo>
                        <a:pt x="525" y="1056"/>
                      </a:lnTo>
                      <a:lnTo>
                        <a:pt x="525" y="1055"/>
                      </a:lnTo>
                      <a:lnTo>
                        <a:pt x="524" y="1055"/>
                      </a:lnTo>
                      <a:lnTo>
                        <a:pt x="523" y="1055"/>
                      </a:lnTo>
                      <a:lnTo>
                        <a:pt x="523" y="1056"/>
                      </a:lnTo>
                      <a:lnTo>
                        <a:pt x="521" y="1055"/>
                      </a:lnTo>
                      <a:lnTo>
                        <a:pt x="520" y="1055"/>
                      </a:lnTo>
                      <a:lnTo>
                        <a:pt x="520" y="1056"/>
                      </a:lnTo>
                      <a:lnTo>
                        <a:pt x="520" y="1057"/>
                      </a:lnTo>
                      <a:lnTo>
                        <a:pt x="519" y="1056"/>
                      </a:lnTo>
                      <a:lnTo>
                        <a:pt x="518" y="1057"/>
                      </a:lnTo>
                      <a:lnTo>
                        <a:pt x="517" y="1056"/>
                      </a:lnTo>
                      <a:lnTo>
                        <a:pt x="516" y="1057"/>
                      </a:lnTo>
                      <a:lnTo>
                        <a:pt x="516" y="1056"/>
                      </a:lnTo>
                      <a:lnTo>
                        <a:pt x="515" y="1056"/>
                      </a:lnTo>
                      <a:lnTo>
                        <a:pt x="515" y="1057"/>
                      </a:lnTo>
                      <a:lnTo>
                        <a:pt x="514" y="1057"/>
                      </a:lnTo>
                      <a:lnTo>
                        <a:pt x="513" y="1056"/>
                      </a:lnTo>
                      <a:lnTo>
                        <a:pt x="513" y="1055"/>
                      </a:lnTo>
                      <a:lnTo>
                        <a:pt x="513" y="1056"/>
                      </a:lnTo>
                      <a:lnTo>
                        <a:pt x="513" y="1057"/>
                      </a:lnTo>
                      <a:lnTo>
                        <a:pt x="512" y="1056"/>
                      </a:lnTo>
                      <a:lnTo>
                        <a:pt x="511" y="1056"/>
                      </a:lnTo>
                      <a:lnTo>
                        <a:pt x="512" y="1057"/>
                      </a:lnTo>
                      <a:lnTo>
                        <a:pt x="511" y="1057"/>
                      </a:lnTo>
                      <a:lnTo>
                        <a:pt x="510" y="1057"/>
                      </a:lnTo>
                      <a:lnTo>
                        <a:pt x="510" y="1056"/>
                      </a:lnTo>
                      <a:lnTo>
                        <a:pt x="509" y="1055"/>
                      </a:lnTo>
                      <a:lnTo>
                        <a:pt x="508" y="1056"/>
                      </a:lnTo>
                      <a:lnTo>
                        <a:pt x="508" y="1055"/>
                      </a:lnTo>
                      <a:lnTo>
                        <a:pt x="507" y="1055"/>
                      </a:lnTo>
                      <a:lnTo>
                        <a:pt x="506" y="1055"/>
                      </a:lnTo>
                      <a:lnTo>
                        <a:pt x="506" y="1054"/>
                      </a:lnTo>
                      <a:lnTo>
                        <a:pt x="505" y="1054"/>
                      </a:lnTo>
                      <a:lnTo>
                        <a:pt x="504" y="1054"/>
                      </a:lnTo>
                      <a:lnTo>
                        <a:pt x="504" y="1055"/>
                      </a:lnTo>
                      <a:lnTo>
                        <a:pt x="504" y="1056"/>
                      </a:lnTo>
                      <a:lnTo>
                        <a:pt x="503" y="1056"/>
                      </a:lnTo>
                      <a:lnTo>
                        <a:pt x="502" y="1056"/>
                      </a:lnTo>
                      <a:lnTo>
                        <a:pt x="501" y="1056"/>
                      </a:lnTo>
                      <a:lnTo>
                        <a:pt x="502" y="1057"/>
                      </a:lnTo>
                      <a:lnTo>
                        <a:pt x="501" y="1057"/>
                      </a:lnTo>
                      <a:lnTo>
                        <a:pt x="500" y="1057"/>
                      </a:lnTo>
                      <a:lnTo>
                        <a:pt x="500" y="1058"/>
                      </a:lnTo>
                      <a:lnTo>
                        <a:pt x="501" y="1058"/>
                      </a:lnTo>
                      <a:lnTo>
                        <a:pt x="501" y="1059"/>
                      </a:lnTo>
                      <a:lnTo>
                        <a:pt x="501" y="1060"/>
                      </a:lnTo>
                      <a:lnTo>
                        <a:pt x="500" y="1060"/>
                      </a:lnTo>
                      <a:lnTo>
                        <a:pt x="499" y="1060"/>
                      </a:lnTo>
                      <a:lnTo>
                        <a:pt x="499" y="1061"/>
                      </a:lnTo>
                      <a:lnTo>
                        <a:pt x="498" y="1061"/>
                      </a:lnTo>
                      <a:lnTo>
                        <a:pt x="499" y="1062"/>
                      </a:lnTo>
                      <a:lnTo>
                        <a:pt x="498" y="1063"/>
                      </a:lnTo>
                      <a:lnTo>
                        <a:pt x="497" y="1062"/>
                      </a:lnTo>
                      <a:lnTo>
                        <a:pt x="495" y="1063"/>
                      </a:lnTo>
                      <a:lnTo>
                        <a:pt x="494" y="1062"/>
                      </a:lnTo>
                      <a:lnTo>
                        <a:pt x="494" y="1063"/>
                      </a:lnTo>
                      <a:lnTo>
                        <a:pt x="494" y="1064"/>
                      </a:lnTo>
                      <a:lnTo>
                        <a:pt x="494" y="1065"/>
                      </a:lnTo>
                      <a:lnTo>
                        <a:pt x="493" y="1065"/>
                      </a:lnTo>
                      <a:lnTo>
                        <a:pt x="493" y="1066"/>
                      </a:lnTo>
                      <a:lnTo>
                        <a:pt x="494" y="1066"/>
                      </a:lnTo>
                      <a:lnTo>
                        <a:pt x="495" y="1066"/>
                      </a:lnTo>
                      <a:lnTo>
                        <a:pt x="495" y="1067"/>
                      </a:lnTo>
                      <a:lnTo>
                        <a:pt x="495" y="1068"/>
                      </a:lnTo>
                      <a:lnTo>
                        <a:pt x="494" y="1068"/>
                      </a:lnTo>
                      <a:lnTo>
                        <a:pt x="494" y="1067"/>
                      </a:lnTo>
                      <a:lnTo>
                        <a:pt x="493" y="1067"/>
                      </a:lnTo>
                      <a:lnTo>
                        <a:pt x="493" y="1068"/>
                      </a:lnTo>
                      <a:lnTo>
                        <a:pt x="494" y="1069"/>
                      </a:lnTo>
                      <a:lnTo>
                        <a:pt x="494" y="1070"/>
                      </a:lnTo>
                      <a:lnTo>
                        <a:pt x="492" y="1070"/>
                      </a:lnTo>
                      <a:lnTo>
                        <a:pt x="492" y="1071"/>
                      </a:lnTo>
                      <a:lnTo>
                        <a:pt x="492" y="1072"/>
                      </a:lnTo>
                      <a:lnTo>
                        <a:pt x="492" y="1073"/>
                      </a:lnTo>
                      <a:lnTo>
                        <a:pt x="491" y="1072"/>
                      </a:lnTo>
                      <a:lnTo>
                        <a:pt x="490" y="1073"/>
                      </a:lnTo>
                      <a:lnTo>
                        <a:pt x="490" y="1074"/>
                      </a:lnTo>
                      <a:lnTo>
                        <a:pt x="491" y="1075"/>
                      </a:lnTo>
                      <a:lnTo>
                        <a:pt x="490" y="1076"/>
                      </a:lnTo>
                      <a:lnTo>
                        <a:pt x="489" y="1077"/>
                      </a:lnTo>
                      <a:lnTo>
                        <a:pt x="489" y="1078"/>
                      </a:lnTo>
                      <a:lnTo>
                        <a:pt x="489" y="1077"/>
                      </a:lnTo>
                      <a:lnTo>
                        <a:pt x="488" y="1078"/>
                      </a:lnTo>
                      <a:lnTo>
                        <a:pt x="487" y="1078"/>
                      </a:lnTo>
                      <a:lnTo>
                        <a:pt x="486" y="1078"/>
                      </a:lnTo>
                      <a:lnTo>
                        <a:pt x="486" y="1077"/>
                      </a:lnTo>
                      <a:lnTo>
                        <a:pt x="485" y="1078"/>
                      </a:lnTo>
                      <a:lnTo>
                        <a:pt x="484" y="1078"/>
                      </a:lnTo>
                      <a:lnTo>
                        <a:pt x="483" y="1079"/>
                      </a:lnTo>
                      <a:lnTo>
                        <a:pt x="482" y="1079"/>
                      </a:lnTo>
                      <a:lnTo>
                        <a:pt x="482" y="1080"/>
                      </a:lnTo>
                      <a:lnTo>
                        <a:pt x="482" y="1081"/>
                      </a:lnTo>
                      <a:lnTo>
                        <a:pt x="480" y="1082"/>
                      </a:lnTo>
                      <a:lnTo>
                        <a:pt x="479" y="1082"/>
                      </a:lnTo>
                      <a:lnTo>
                        <a:pt x="478" y="1082"/>
                      </a:lnTo>
                      <a:lnTo>
                        <a:pt x="479" y="1083"/>
                      </a:lnTo>
                      <a:lnTo>
                        <a:pt x="479" y="1084"/>
                      </a:lnTo>
                      <a:lnTo>
                        <a:pt x="478" y="1085"/>
                      </a:lnTo>
                      <a:lnTo>
                        <a:pt x="478" y="1086"/>
                      </a:lnTo>
                      <a:lnTo>
                        <a:pt x="479" y="1086"/>
                      </a:lnTo>
                      <a:lnTo>
                        <a:pt x="480" y="1085"/>
                      </a:lnTo>
                      <a:lnTo>
                        <a:pt x="481" y="1085"/>
                      </a:lnTo>
                      <a:lnTo>
                        <a:pt x="480" y="1086"/>
                      </a:lnTo>
                      <a:lnTo>
                        <a:pt x="480" y="1087"/>
                      </a:lnTo>
                      <a:lnTo>
                        <a:pt x="479" y="1088"/>
                      </a:lnTo>
                      <a:lnTo>
                        <a:pt x="478" y="1089"/>
                      </a:lnTo>
                      <a:lnTo>
                        <a:pt x="478" y="1090"/>
                      </a:lnTo>
                      <a:lnTo>
                        <a:pt x="478" y="1091"/>
                      </a:lnTo>
                      <a:lnTo>
                        <a:pt x="476" y="1092"/>
                      </a:lnTo>
                      <a:lnTo>
                        <a:pt x="475" y="1092"/>
                      </a:lnTo>
                      <a:lnTo>
                        <a:pt x="475" y="1093"/>
                      </a:lnTo>
                      <a:lnTo>
                        <a:pt x="474" y="1093"/>
                      </a:lnTo>
                      <a:lnTo>
                        <a:pt x="474" y="1094"/>
                      </a:lnTo>
                      <a:lnTo>
                        <a:pt x="473" y="1094"/>
                      </a:lnTo>
                      <a:lnTo>
                        <a:pt x="472" y="1095"/>
                      </a:lnTo>
                      <a:lnTo>
                        <a:pt x="472" y="1096"/>
                      </a:lnTo>
                      <a:lnTo>
                        <a:pt x="472" y="1097"/>
                      </a:lnTo>
                      <a:lnTo>
                        <a:pt x="472" y="1098"/>
                      </a:lnTo>
                      <a:lnTo>
                        <a:pt x="471" y="1098"/>
                      </a:lnTo>
                      <a:lnTo>
                        <a:pt x="470" y="1098"/>
                      </a:lnTo>
                      <a:lnTo>
                        <a:pt x="470" y="1099"/>
                      </a:lnTo>
                      <a:lnTo>
                        <a:pt x="469" y="1099"/>
                      </a:lnTo>
                      <a:lnTo>
                        <a:pt x="468" y="1099"/>
                      </a:lnTo>
                      <a:lnTo>
                        <a:pt x="468" y="1100"/>
                      </a:lnTo>
                      <a:lnTo>
                        <a:pt x="467" y="1100"/>
                      </a:lnTo>
                      <a:lnTo>
                        <a:pt x="466" y="1101"/>
                      </a:lnTo>
                      <a:lnTo>
                        <a:pt x="466" y="1102"/>
                      </a:lnTo>
                      <a:lnTo>
                        <a:pt x="466" y="1103"/>
                      </a:lnTo>
                      <a:lnTo>
                        <a:pt x="465" y="1103"/>
                      </a:lnTo>
                      <a:lnTo>
                        <a:pt x="465" y="1102"/>
                      </a:lnTo>
                      <a:lnTo>
                        <a:pt x="464" y="1103"/>
                      </a:lnTo>
                      <a:lnTo>
                        <a:pt x="465" y="1103"/>
                      </a:lnTo>
                      <a:lnTo>
                        <a:pt x="464" y="1103"/>
                      </a:lnTo>
                      <a:lnTo>
                        <a:pt x="463" y="1103"/>
                      </a:lnTo>
                      <a:lnTo>
                        <a:pt x="462" y="1102"/>
                      </a:lnTo>
                      <a:lnTo>
                        <a:pt x="461" y="1102"/>
                      </a:lnTo>
                      <a:lnTo>
                        <a:pt x="461" y="1103"/>
                      </a:lnTo>
                      <a:lnTo>
                        <a:pt x="460" y="1103"/>
                      </a:lnTo>
                      <a:lnTo>
                        <a:pt x="458" y="1103"/>
                      </a:lnTo>
                      <a:lnTo>
                        <a:pt x="457" y="1104"/>
                      </a:lnTo>
                      <a:lnTo>
                        <a:pt x="455" y="1104"/>
                      </a:lnTo>
                      <a:lnTo>
                        <a:pt x="454" y="1104"/>
                      </a:lnTo>
                      <a:lnTo>
                        <a:pt x="453" y="1103"/>
                      </a:lnTo>
                      <a:lnTo>
                        <a:pt x="453" y="1104"/>
                      </a:lnTo>
                      <a:lnTo>
                        <a:pt x="452" y="1104"/>
                      </a:lnTo>
                      <a:lnTo>
                        <a:pt x="452" y="1105"/>
                      </a:lnTo>
                      <a:lnTo>
                        <a:pt x="451" y="1105"/>
                      </a:lnTo>
                      <a:lnTo>
                        <a:pt x="451" y="1104"/>
                      </a:lnTo>
                      <a:lnTo>
                        <a:pt x="450" y="1105"/>
                      </a:lnTo>
                      <a:lnTo>
                        <a:pt x="451" y="1105"/>
                      </a:lnTo>
                      <a:lnTo>
                        <a:pt x="451" y="1106"/>
                      </a:lnTo>
                      <a:lnTo>
                        <a:pt x="452" y="1106"/>
                      </a:lnTo>
                      <a:lnTo>
                        <a:pt x="453" y="1106"/>
                      </a:lnTo>
                      <a:lnTo>
                        <a:pt x="450" y="1106"/>
                      </a:lnTo>
                      <a:lnTo>
                        <a:pt x="450" y="1107"/>
                      </a:lnTo>
                      <a:lnTo>
                        <a:pt x="449" y="1107"/>
                      </a:lnTo>
                      <a:lnTo>
                        <a:pt x="448" y="1107"/>
                      </a:lnTo>
                      <a:lnTo>
                        <a:pt x="447" y="1106"/>
                      </a:lnTo>
                      <a:lnTo>
                        <a:pt x="447" y="1107"/>
                      </a:lnTo>
                      <a:lnTo>
                        <a:pt x="446" y="1107"/>
                      </a:lnTo>
                      <a:lnTo>
                        <a:pt x="447" y="1107"/>
                      </a:lnTo>
                      <a:lnTo>
                        <a:pt x="447" y="1106"/>
                      </a:lnTo>
                      <a:lnTo>
                        <a:pt x="446" y="1106"/>
                      </a:lnTo>
                      <a:lnTo>
                        <a:pt x="446" y="1107"/>
                      </a:lnTo>
                      <a:lnTo>
                        <a:pt x="445" y="1106"/>
                      </a:lnTo>
                      <a:lnTo>
                        <a:pt x="444" y="1107"/>
                      </a:lnTo>
                      <a:lnTo>
                        <a:pt x="443" y="1108"/>
                      </a:lnTo>
                      <a:lnTo>
                        <a:pt x="442" y="1108"/>
                      </a:lnTo>
                      <a:lnTo>
                        <a:pt x="441" y="1108"/>
                      </a:lnTo>
                      <a:lnTo>
                        <a:pt x="441" y="1109"/>
                      </a:lnTo>
                      <a:lnTo>
                        <a:pt x="440" y="1109"/>
                      </a:lnTo>
                      <a:lnTo>
                        <a:pt x="439" y="1109"/>
                      </a:lnTo>
                      <a:lnTo>
                        <a:pt x="439" y="1108"/>
                      </a:lnTo>
                      <a:lnTo>
                        <a:pt x="438" y="1108"/>
                      </a:lnTo>
                      <a:lnTo>
                        <a:pt x="437" y="1108"/>
                      </a:lnTo>
                      <a:lnTo>
                        <a:pt x="437" y="1109"/>
                      </a:lnTo>
                      <a:lnTo>
                        <a:pt x="437" y="1110"/>
                      </a:lnTo>
                      <a:lnTo>
                        <a:pt x="436" y="1110"/>
                      </a:lnTo>
                      <a:lnTo>
                        <a:pt x="436" y="1109"/>
                      </a:lnTo>
                      <a:lnTo>
                        <a:pt x="435" y="1110"/>
                      </a:lnTo>
                      <a:lnTo>
                        <a:pt x="435" y="1111"/>
                      </a:lnTo>
                      <a:lnTo>
                        <a:pt x="434" y="1111"/>
                      </a:lnTo>
                      <a:lnTo>
                        <a:pt x="433" y="1111"/>
                      </a:lnTo>
                      <a:lnTo>
                        <a:pt x="432" y="1112"/>
                      </a:lnTo>
                      <a:lnTo>
                        <a:pt x="431" y="1113"/>
                      </a:lnTo>
                      <a:lnTo>
                        <a:pt x="431" y="1115"/>
                      </a:lnTo>
                      <a:lnTo>
                        <a:pt x="430" y="1116"/>
                      </a:lnTo>
                      <a:lnTo>
                        <a:pt x="429" y="1116"/>
                      </a:lnTo>
                      <a:lnTo>
                        <a:pt x="429" y="1115"/>
                      </a:lnTo>
                      <a:lnTo>
                        <a:pt x="429" y="1114"/>
                      </a:lnTo>
                      <a:lnTo>
                        <a:pt x="428" y="1114"/>
                      </a:lnTo>
                      <a:lnTo>
                        <a:pt x="427" y="1113"/>
                      </a:lnTo>
                      <a:lnTo>
                        <a:pt x="427" y="1112"/>
                      </a:lnTo>
                      <a:lnTo>
                        <a:pt x="428" y="1111"/>
                      </a:lnTo>
                      <a:lnTo>
                        <a:pt x="427" y="1111"/>
                      </a:lnTo>
                      <a:lnTo>
                        <a:pt x="426" y="1111"/>
                      </a:lnTo>
                      <a:lnTo>
                        <a:pt x="425" y="1111"/>
                      </a:lnTo>
                      <a:lnTo>
                        <a:pt x="424" y="1112"/>
                      </a:lnTo>
                      <a:lnTo>
                        <a:pt x="423" y="1111"/>
                      </a:lnTo>
                      <a:lnTo>
                        <a:pt x="422" y="1111"/>
                      </a:lnTo>
                      <a:lnTo>
                        <a:pt x="422" y="1110"/>
                      </a:lnTo>
                      <a:lnTo>
                        <a:pt x="422" y="1109"/>
                      </a:lnTo>
                      <a:lnTo>
                        <a:pt x="421" y="1108"/>
                      </a:lnTo>
                      <a:lnTo>
                        <a:pt x="420" y="1108"/>
                      </a:lnTo>
                      <a:lnTo>
                        <a:pt x="420" y="1107"/>
                      </a:lnTo>
                      <a:lnTo>
                        <a:pt x="419" y="1106"/>
                      </a:lnTo>
                      <a:lnTo>
                        <a:pt x="418" y="1106"/>
                      </a:lnTo>
                      <a:lnTo>
                        <a:pt x="418" y="1105"/>
                      </a:lnTo>
                      <a:lnTo>
                        <a:pt x="417" y="1105"/>
                      </a:lnTo>
                      <a:lnTo>
                        <a:pt x="415" y="1105"/>
                      </a:lnTo>
                      <a:lnTo>
                        <a:pt x="414" y="1104"/>
                      </a:lnTo>
                      <a:lnTo>
                        <a:pt x="414" y="1103"/>
                      </a:lnTo>
                      <a:lnTo>
                        <a:pt x="414" y="1102"/>
                      </a:lnTo>
                      <a:lnTo>
                        <a:pt x="415" y="1103"/>
                      </a:lnTo>
                      <a:lnTo>
                        <a:pt x="415" y="1102"/>
                      </a:lnTo>
                      <a:lnTo>
                        <a:pt x="414" y="1102"/>
                      </a:lnTo>
                      <a:lnTo>
                        <a:pt x="414" y="1101"/>
                      </a:lnTo>
                      <a:lnTo>
                        <a:pt x="413" y="1100"/>
                      </a:lnTo>
                      <a:lnTo>
                        <a:pt x="414" y="1100"/>
                      </a:lnTo>
                      <a:lnTo>
                        <a:pt x="414" y="1099"/>
                      </a:lnTo>
                      <a:lnTo>
                        <a:pt x="413" y="1099"/>
                      </a:lnTo>
                      <a:lnTo>
                        <a:pt x="413" y="1098"/>
                      </a:lnTo>
                      <a:lnTo>
                        <a:pt x="413" y="1097"/>
                      </a:lnTo>
                      <a:lnTo>
                        <a:pt x="411" y="1096"/>
                      </a:lnTo>
                      <a:lnTo>
                        <a:pt x="411" y="1097"/>
                      </a:lnTo>
                      <a:lnTo>
                        <a:pt x="410" y="1097"/>
                      </a:lnTo>
                      <a:lnTo>
                        <a:pt x="409" y="1097"/>
                      </a:lnTo>
                      <a:lnTo>
                        <a:pt x="408" y="1097"/>
                      </a:lnTo>
                      <a:lnTo>
                        <a:pt x="408" y="1096"/>
                      </a:lnTo>
                      <a:lnTo>
                        <a:pt x="407" y="1096"/>
                      </a:lnTo>
                      <a:lnTo>
                        <a:pt x="407" y="1095"/>
                      </a:lnTo>
                      <a:lnTo>
                        <a:pt x="407" y="1094"/>
                      </a:lnTo>
                      <a:lnTo>
                        <a:pt x="407" y="1093"/>
                      </a:lnTo>
                      <a:lnTo>
                        <a:pt x="407" y="1092"/>
                      </a:lnTo>
                      <a:lnTo>
                        <a:pt x="408" y="1092"/>
                      </a:lnTo>
                      <a:lnTo>
                        <a:pt x="408" y="1091"/>
                      </a:lnTo>
                      <a:lnTo>
                        <a:pt x="408" y="1090"/>
                      </a:lnTo>
                      <a:lnTo>
                        <a:pt x="407" y="1090"/>
                      </a:lnTo>
                      <a:lnTo>
                        <a:pt x="408" y="1089"/>
                      </a:lnTo>
                      <a:lnTo>
                        <a:pt x="407" y="1089"/>
                      </a:lnTo>
                      <a:lnTo>
                        <a:pt x="407" y="1088"/>
                      </a:lnTo>
                      <a:lnTo>
                        <a:pt x="406" y="1088"/>
                      </a:lnTo>
                      <a:lnTo>
                        <a:pt x="407" y="1087"/>
                      </a:lnTo>
                      <a:lnTo>
                        <a:pt x="407" y="1086"/>
                      </a:lnTo>
                      <a:lnTo>
                        <a:pt x="406" y="1086"/>
                      </a:lnTo>
                      <a:lnTo>
                        <a:pt x="406" y="1085"/>
                      </a:lnTo>
                      <a:lnTo>
                        <a:pt x="405" y="1084"/>
                      </a:lnTo>
                      <a:lnTo>
                        <a:pt x="405" y="1083"/>
                      </a:lnTo>
                      <a:lnTo>
                        <a:pt x="406" y="1083"/>
                      </a:lnTo>
                      <a:lnTo>
                        <a:pt x="405" y="1083"/>
                      </a:lnTo>
                      <a:lnTo>
                        <a:pt x="405" y="1082"/>
                      </a:lnTo>
                      <a:lnTo>
                        <a:pt x="405" y="1081"/>
                      </a:lnTo>
                      <a:lnTo>
                        <a:pt x="404" y="1080"/>
                      </a:lnTo>
                      <a:lnTo>
                        <a:pt x="405" y="1079"/>
                      </a:lnTo>
                      <a:lnTo>
                        <a:pt x="404" y="1079"/>
                      </a:lnTo>
                      <a:lnTo>
                        <a:pt x="404" y="1077"/>
                      </a:lnTo>
                      <a:lnTo>
                        <a:pt x="403" y="1076"/>
                      </a:lnTo>
                      <a:lnTo>
                        <a:pt x="402" y="1076"/>
                      </a:lnTo>
                      <a:lnTo>
                        <a:pt x="401" y="1077"/>
                      </a:lnTo>
                      <a:lnTo>
                        <a:pt x="401" y="1079"/>
                      </a:lnTo>
                      <a:lnTo>
                        <a:pt x="400" y="1079"/>
                      </a:lnTo>
                      <a:lnTo>
                        <a:pt x="387" y="1067"/>
                      </a:lnTo>
                      <a:lnTo>
                        <a:pt x="378" y="1073"/>
                      </a:lnTo>
                      <a:lnTo>
                        <a:pt x="377" y="1074"/>
                      </a:lnTo>
                      <a:lnTo>
                        <a:pt x="376" y="1074"/>
                      </a:lnTo>
                      <a:lnTo>
                        <a:pt x="375" y="1074"/>
                      </a:lnTo>
                      <a:lnTo>
                        <a:pt x="375" y="1073"/>
                      </a:lnTo>
                      <a:lnTo>
                        <a:pt x="374" y="1072"/>
                      </a:lnTo>
                      <a:lnTo>
                        <a:pt x="373" y="1072"/>
                      </a:lnTo>
                      <a:lnTo>
                        <a:pt x="372" y="1072"/>
                      </a:lnTo>
                      <a:lnTo>
                        <a:pt x="371" y="1072"/>
                      </a:lnTo>
                      <a:lnTo>
                        <a:pt x="371" y="1071"/>
                      </a:lnTo>
                      <a:lnTo>
                        <a:pt x="370" y="1071"/>
                      </a:lnTo>
                      <a:lnTo>
                        <a:pt x="371" y="1070"/>
                      </a:lnTo>
                      <a:lnTo>
                        <a:pt x="370" y="1070"/>
                      </a:lnTo>
                      <a:lnTo>
                        <a:pt x="370" y="1068"/>
                      </a:lnTo>
                      <a:lnTo>
                        <a:pt x="369" y="1068"/>
                      </a:lnTo>
                      <a:lnTo>
                        <a:pt x="369" y="1067"/>
                      </a:lnTo>
                      <a:lnTo>
                        <a:pt x="368" y="1067"/>
                      </a:lnTo>
                      <a:lnTo>
                        <a:pt x="367" y="1068"/>
                      </a:lnTo>
                      <a:lnTo>
                        <a:pt x="366" y="1068"/>
                      </a:lnTo>
                      <a:lnTo>
                        <a:pt x="365" y="1068"/>
                      </a:lnTo>
                      <a:lnTo>
                        <a:pt x="364" y="1067"/>
                      </a:lnTo>
                      <a:lnTo>
                        <a:pt x="363" y="1067"/>
                      </a:lnTo>
                      <a:lnTo>
                        <a:pt x="363" y="1066"/>
                      </a:lnTo>
                      <a:lnTo>
                        <a:pt x="363" y="1065"/>
                      </a:lnTo>
                      <a:lnTo>
                        <a:pt x="363" y="1063"/>
                      </a:lnTo>
                      <a:lnTo>
                        <a:pt x="362" y="1063"/>
                      </a:lnTo>
                      <a:lnTo>
                        <a:pt x="361" y="1063"/>
                      </a:lnTo>
                      <a:lnTo>
                        <a:pt x="360" y="1063"/>
                      </a:lnTo>
                      <a:lnTo>
                        <a:pt x="360" y="1062"/>
                      </a:lnTo>
                      <a:lnTo>
                        <a:pt x="360" y="1060"/>
                      </a:lnTo>
                      <a:lnTo>
                        <a:pt x="359" y="1060"/>
                      </a:lnTo>
                      <a:lnTo>
                        <a:pt x="358" y="1061"/>
                      </a:lnTo>
                      <a:lnTo>
                        <a:pt x="357" y="1061"/>
                      </a:lnTo>
                      <a:lnTo>
                        <a:pt x="356" y="1061"/>
                      </a:lnTo>
                      <a:lnTo>
                        <a:pt x="355" y="1060"/>
                      </a:lnTo>
                      <a:lnTo>
                        <a:pt x="355" y="1059"/>
                      </a:lnTo>
                      <a:lnTo>
                        <a:pt x="355" y="1058"/>
                      </a:lnTo>
                      <a:lnTo>
                        <a:pt x="355" y="1057"/>
                      </a:lnTo>
                      <a:lnTo>
                        <a:pt x="354" y="1057"/>
                      </a:lnTo>
                      <a:lnTo>
                        <a:pt x="353" y="1057"/>
                      </a:lnTo>
                      <a:lnTo>
                        <a:pt x="352" y="1057"/>
                      </a:lnTo>
                      <a:lnTo>
                        <a:pt x="352" y="1056"/>
                      </a:lnTo>
                      <a:lnTo>
                        <a:pt x="351" y="1056"/>
                      </a:lnTo>
                      <a:lnTo>
                        <a:pt x="350" y="1056"/>
                      </a:lnTo>
                      <a:lnTo>
                        <a:pt x="350" y="1057"/>
                      </a:lnTo>
                      <a:lnTo>
                        <a:pt x="349" y="1057"/>
                      </a:lnTo>
                      <a:lnTo>
                        <a:pt x="349" y="1056"/>
                      </a:lnTo>
                      <a:lnTo>
                        <a:pt x="348" y="1056"/>
                      </a:lnTo>
                      <a:lnTo>
                        <a:pt x="348" y="1055"/>
                      </a:lnTo>
                      <a:lnTo>
                        <a:pt x="349" y="1055"/>
                      </a:lnTo>
                      <a:lnTo>
                        <a:pt x="348" y="1054"/>
                      </a:lnTo>
                      <a:lnTo>
                        <a:pt x="347" y="1053"/>
                      </a:lnTo>
                      <a:lnTo>
                        <a:pt x="347" y="1052"/>
                      </a:lnTo>
                      <a:lnTo>
                        <a:pt x="347" y="1051"/>
                      </a:lnTo>
                      <a:lnTo>
                        <a:pt x="346" y="1051"/>
                      </a:lnTo>
                      <a:lnTo>
                        <a:pt x="345" y="1051"/>
                      </a:lnTo>
                      <a:lnTo>
                        <a:pt x="345" y="1050"/>
                      </a:lnTo>
                      <a:lnTo>
                        <a:pt x="346" y="1050"/>
                      </a:lnTo>
                      <a:lnTo>
                        <a:pt x="345" y="1049"/>
                      </a:lnTo>
                      <a:lnTo>
                        <a:pt x="345" y="1048"/>
                      </a:lnTo>
                      <a:lnTo>
                        <a:pt x="344" y="1047"/>
                      </a:lnTo>
                      <a:lnTo>
                        <a:pt x="343" y="1047"/>
                      </a:lnTo>
                      <a:lnTo>
                        <a:pt x="343" y="1046"/>
                      </a:lnTo>
                      <a:lnTo>
                        <a:pt x="342" y="1046"/>
                      </a:lnTo>
                      <a:lnTo>
                        <a:pt x="342" y="1045"/>
                      </a:lnTo>
                      <a:lnTo>
                        <a:pt x="341" y="1045"/>
                      </a:lnTo>
                      <a:lnTo>
                        <a:pt x="341" y="1044"/>
                      </a:lnTo>
                      <a:lnTo>
                        <a:pt x="340" y="1044"/>
                      </a:lnTo>
                      <a:lnTo>
                        <a:pt x="340" y="1043"/>
                      </a:lnTo>
                      <a:lnTo>
                        <a:pt x="340" y="1042"/>
                      </a:lnTo>
                      <a:lnTo>
                        <a:pt x="339" y="1042"/>
                      </a:lnTo>
                      <a:lnTo>
                        <a:pt x="339" y="1041"/>
                      </a:lnTo>
                      <a:lnTo>
                        <a:pt x="339" y="1042"/>
                      </a:lnTo>
                      <a:lnTo>
                        <a:pt x="338" y="1042"/>
                      </a:lnTo>
                      <a:lnTo>
                        <a:pt x="339" y="1041"/>
                      </a:lnTo>
                      <a:lnTo>
                        <a:pt x="338" y="1040"/>
                      </a:lnTo>
                      <a:lnTo>
                        <a:pt x="337" y="1040"/>
                      </a:lnTo>
                      <a:lnTo>
                        <a:pt x="336" y="1039"/>
                      </a:lnTo>
                      <a:lnTo>
                        <a:pt x="335" y="1039"/>
                      </a:lnTo>
                      <a:lnTo>
                        <a:pt x="335" y="1038"/>
                      </a:lnTo>
                      <a:lnTo>
                        <a:pt x="335" y="1035"/>
                      </a:lnTo>
                      <a:lnTo>
                        <a:pt x="335" y="1034"/>
                      </a:lnTo>
                      <a:lnTo>
                        <a:pt x="335" y="1033"/>
                      </a:lnTo>
                      <a:lnTo>
                        <a:pt x="336" y="1032"/>
                      </a:lnTo>
                      <a:lnTo>
                        <a:pt x="336" y="1031"/>
                      </a:lnTo>
                      <a:lnTo>
                        <a:pt x="336" y="1030"/>
                      </a:lnTo>
                      <a:lnTo>
                        <a:pt x="335" y="1030"/>
                      </a:lnTo>
                      <a:lnTo>
                        <a:pt x="334" y="1031"/>
                      </a:lnTo>
                      <a:lnTo>
                        <a:pt x="333" y="1031"/>
                      </a:lnTo>
                      <a:lnTo>
                        <a:pt x="332" y="1031"/>
                      </a:lnTo>
                      <a:lnTo>
                        <a:pt x="332" y="1030"/>
                      </a:lnTo>
                      <a:lnTo>
                        <a:pt x="332" y="1029"/>
                      </a:lnTo>
                      <a:lnTo>
                        <a:pt x="332" y="1028"/>
                      </a:lnTo>
                      <a:lnTo>
                        <a:pt x="331" y="1028"/>
                      </a:lnTo>
                      <a:lnTo>
                        <a:pt x="331" y="1027"/>
                      </a:lnTo>
                      <a:lnTo>
                        <a:pt x="332" y="1027"/>
                      </a:lnTo>
                      <a:lnTo>
                        <a:pt x="332" y="1026"/>
                      </a:lnTo>
                      <a:lnTo>
                        <a:pt x="332" y="1025"/>
                      </a:lnTo>
                      <a:lnTo>
                        <a:pt x="333" y="1025"/>
                      </a:lnTo>
                      <a:lnTo>
                        <a:pt x="333" y="1024"/>
                      </a:lnTo>
                      <a:lnTo>
                        <a:pt x="332" y="1024"/>
                      </a:lnTo>
                      <a:lnTo>
                        <a:pt x="331" y="1024"/>
                      </a:lnTo>
                      <a:lnTo>
                        <a:pt x="331" y="1023"/>
                      </a:lnTo>
                      <a:lnTo>
                        <a:pt x="332" y="1023"/>
                      </a:lnTo>
                      <a:lnTo>
                        <a:pt x="333" y="1023"/>
                      </a:lnTo>
                      <a:lnTo>
                        <a:pt x="333" y="1022"/>
                      </a:lnTo>
                      <a:lnTo>
                        <a:pt x="332" y="1022"/>
                      </a:lnTo>
                      <a:lnTo>
                        <a:pt x="331" y="1022"/>
                      </a:lnTo>
                      <a:lnTo>
                        <a:pt x="332" y="1021"/>
                      </a:lnTo>
                      <a:lnTo>
                        <a:pt x="331" y="1020"/>
                      </a:lnTo>
                      <a:lnTo>
                        <a:pt x="332" y="1019"/>
                      </a:lnTo>
                      <a:lnTo>
                        <a:pt x="333" y="1018"/>
                      </a:lnTo>
                      <a:lnTo>
                        <a:pt x="332" y="1018"/>
                      </a:lnTo>
                      <a:lnTo>
                        <a:pt x="331" y="1018"/>
                      </a:lnTo>
                      <a:lnTo>
                        <a:pt x="330" y="1017"/>
                      </a:lnTo>
                      <a:lnTo>
                        <a:pt x="330" y="1016"/>
                      </a:lnTo>
                      <a:lnTo>
                        <a:pt x="329" y="1016"/>
                      </a:lnTo>
                      <a:lnTo>
                        <a:pt x="329" y="1015"/>
                      </a:lnTo>
                      <a:lnTo>
                        <a:pt x="329" y="1014"/>
                      </a:lnTo>
                      <a:lnTo>
                        <a:pt x="329" y="1013"/>
                      </a:lnTo>
                      <a:lnTo>
                        <a:pt x="329" y="1012"/>
                      </a:lnTo>
                      <a:lnTo>
                        <a:pt x="328" y="1013"/>
                      </a:lnTo>
                      <a:lnTo>
                        <a:pt x="328" y="1012"/>
                      </a:lnTo>
                      <a:lnTo>
                        <a:pt x="327" y="1012"/>
                      </a:lnTo>
                      <a:lnTo>
                        <a:pt x="328" y="1011"/>
                      </a:lnTo>
                      <a:lnTo>
                        <a:pt x="327" y="1010"/>
                      </a:lnTo>
                      <a:lnTo>
                        <a:pt x="328" y="1010"/>
                      </a:lnTo>
                      <a:lnTo>
                        <a:pt x="329" y="1009"/>
                      </a:lnTo>
                      <a:lnTo>
                        <a:pt x="329" y="1008"/>
                      </a:lnTo>
                      <a:lnTo>
                        <a:pt x="328" y="1008"/>
                      </a:lnTo>
                      <a:lnTo>
                        <a:pt x="328" y="1007"/>
                      </a:lnTo>
                      <a:lnTo>
                        <a:pt x="328" y="1006"/>
                      </a:lnTo>
                      <a:lnTo>
                        <a:pt x="329" y="1006"/>
                      </a:lnTo>
                      <a:lnTo>
                        <a:pt x="328" y="1005"/>
                      </a:lnTo>
                      <a:lnTo>
                        <a:pt x="329" y="1005"/>
                      </a:lnTo>
                      <a:lnTo>
                        <a:pt x="329" y="1004"/>
                      </a:lnTo>
                      <a:lnTo>
                        <a:pt x="328" y="1004"/>
                      </a:lnTo>
                      <a:lnTo>
                        <a:pt x="329" y="1004"/>
                      </a:lnTo>
                      <a:lnTo>
                        <a:pt x="329" y="1003"/>
                      </a:lnTo>
                      <a:lnTo>
                        <a:pt x="328" y="1003"/>
                      </a:lnTo>
                      <a:lnTo>
                        <a:pt x="329" y="1003"/>
                      </a:lnTo>
                      <a:lnTo>
                        <a:pt x="329" y="1002"/>
                      </a:lnTo>
                      <a:lnTo>
                        <a:pt x="328" y="1001"/>
                      </a:lnTo>
                      <a:lnTo>
                        <a:pt x="327" y="1001"/>
                      </a:lnTo>
                      <a:lnTo>
                        <a:pt x="327" y="999"/>
                      </a:lnTo>
                      <a:lnTo>
                        <a:pt x="327" y="998"/>
                      </a:lnTo>
                      <a:lnTo>
                        <a:pt x="328" y="998"/>
                      </a:lnTo>
                      <a:lnTo>
                        <a:pt x="328" y="997"/>
                      </a:lnTo>
                      <a:lnTo>
                        <a:pt x="329" y="997"/>
                      </a:lnTo>
                      <a:lnTo>
                        <a:pt x="329" y="996"/>
                      </a:lnTo>
                      <a:lnTo>
                        <a:pt x="329" y="995"/>
                      </a:lnTo>
                      <a:lnTo>
                        <a:pt x="328" y="993"/>
                      </a:lnTo>
                      <a:lnTo>
                        <a:pt x="328" y="992"/>
                      </a:lnTo>
                      <a:lnTo>
                        <a:pt x="328" y="991"/>
                      </a:lnTo>
                      <a:lnTo>
                        <a:pt x="328" y="989"/>
                      </a:lnTo>
                      <a:lnTo>
                        <a:pt x="328" y="988"/>
                      </a:lnTo>
                      <a:lnTo>
                        <a:pt x="328" y="987"/>
                      </a:lnTo>
                      <a:lnTo>
                        <a:pt x="329" y="984"/>
                      </a:lnTo>
                      <a:lnTo>
                        <a:pt x="329" y="982"/>
                      </a:lnTo>
                      <a:lnTo>
                        <a:pt x="330" y="979"/>
                      </a:lnTo>
                      <a:lnTo>
                        <a:pt x="332" y="976"/>
                      </a:lnTo>
                      <a:lnTo>
                        <a:pt x="332" y="975"/>
                      </a:lnTo>
                      <a:lnTo>
                        <a:pt x="333" y="974"/>
                      </a:lnTo>
                      <a:lnTo>
                        <a:pt x="336" y="973"/>
                      </a:lnTo>
                      <a:lnTo>
                        <a:pt x="336" y="972"/>
                      </a:lnTo>
                      <a:lnTo>
                        <a:pt x="337" y="971"/>
                      </a:lnTo>
                      <a:lnTo>
                        <a:pt x="340" y="969"/>
                      </a:lnTo>
                      <a:lnTo>
                        <a:pt x="341" y="968"/>
                      </a:lnTo>
                      <a:lnTo>
                        <a:pt x="342" y="965"/>
                      </a:lnTo>
                      <a:lnTo>
                        <a:pt x="342" y="964"/>
                      </a:lnTo>
                      <a:lnTo>
                        <a:pt x="341" y="961"/>
                      </a:lnTo>
                      <a:lnTo>
                        <a:pt x="340" y="960"/>
                      </a:lnTo>
                      <a:lnTo>
                        <a:pt x="340" y="959"/>
                      </a:lnTo>
                      <a:lnTo>
                        <a:pt x="340" y="958"/>
                      </a:lnTo>
                      <a:lnTo>
                        <a:pt x="340" y="957"/>
                      </a:lnTo>
                      <a:lnTo>
                        <a:pt x="341" y="956"/>
                      </a:lnTo>
                      <a:lnTo>
                        <a:pt x="341" y="955"/>
                      </a:lnTo>
                      <a:lnTo>
                        <a:pt x="341" y="954"/>
                      </a:lnTo>
                      <a:lnTo>
                        <a:pt x="342" y="954"/>
                      </a:lnTo>
                      <a:lnTo>
                        <a:pt x="343" y="953"/>
                      </a:lnTo>
                      <a:lnTo>
                        <a:pt x="344" y="953"/>
                      </a:lnTo>
                      <a:lnTo>
                        <a:pt x="345" y="953"/>
                      </a:lnTo>
                      <a:lnTo>
                        <a:pt x="345" y="952"/>
                      </a:lnTo>
                      <a:lnTo>
                        <a:pt x="345" y="949"/>
                      </a:lnTo>
                      <a:lnTo>
                        <a:pt x="345" y="948"/>
                      </a:lnTo>
                      <a:lnTo>
                        <a:pt x="346" y="946"/>
                      </a:lnTo>
                      <a:lnTo>
                        <a:pt x="344" y="944"/>
                      </a:lnTo>
                      <a:lnTo>
                        <a:pt x="344" y="941"/>
                      </a:lnTo>
                      <a:lnTo>
                        <a:pt x="343" y="941"/>
                      </a:lnTo>
                      <a:lnTo>
                        <a:pt x="343" y="942"/>
                      </a:lnTo>
                      <a:lnTo>
                        <a:pt x="342" y="942"/>
                      </a:lnTo>
                      <a:lnTo>
                        <a:pt x="341" y="942"/>
                      </a:lnTo>
                      <a:lnTo>
                        <a:pt x="340" y="942"/>
                      </a:lnTo>
                      <a:lnTo>
                        <a:pt x="339" y="942"/>
                      </a:lnTo>
                      <a:lnTo>
                        <a:pt x="337" y="941"/>
                      </a:lnTo>
                      <a:lnTo>
                        <a:pt x="336" y="942"/>
                      </a:lnTo>
                      <a:lnTo>
                        <a:pt x="336" y="943"/>
                      </a:lnTo>
                      <a:lnTo>
                        <a:pt x="336" y="945"/>
                      </a:lnTo>
                      <a:lnTo>
                        <a:pt x="335" y="946"/>
                      </a:lnTo>
                      <a:lnTo>
                        <a:pt x="333" y="947"/>
                      </a:lnTo>
                      <a:lnTo>
                        <a:pt x="332" y="947"/>
                      </a:lnTo>
                      <a:lnTo>
                        <a:pt x="296" y="945"/>
                      </a:lnTo>
                      <a:lnTo>
                        <a:pt x="226" y="942"/>
                      </a:lnTo>
                      <a:lnTo>
                        <a:pt x="219" y="942"/>
                      </a:lnTo>
                      <a:lnTo>
                        <a:pt x="190" y="941"/>
                      </a:lnTo>
                      <a:lnTo>
                        <a:pt x="168" y="941"/>
                      </a:lnTo>
                      <a:lnTo>
                        <a:pt x="154" y="941"/>
                      </a:lnTo>
                      <a:lnTo>
                        <a:pt x="148" y="869"/>
                      </a:lnTo>
                      <a:lnTo>
                        <a:pt x="147" y="857"/>
                      </a:lnTo>
                      <a:lnTo>
                        <a:pt x="121" y="826"/>
                      </a:lnTo>
                      <a:lnTo>
                        <a:pt x="117" y="822"/>
                      </a:lnTo>
                      <a:lnTo>
                        <a:pt x="114" y="818"/>
                      </a:lnTo>
                      <a:lnTo>
                        <a:pt x="121" y="817"/>
                      </a:lnTo>
                      <a:lnTo>
                        <a:pt x="147" y="817"/>
                      </a:lnTo>
                      <a:lnTo>
                        <a:pt x="144" y="767"/>
                      </a:lnTo>
                      <a:lnTo>
                        <a:pt x="143" y="767"/>
                      </a:lnTo>
                      <a:lnTo>
                        <a:pt x="142" y="767"/>
                      </a:lnTo>
                      <a:lnTo>
                        <a:pt x="140" y="766"/>
                      </a:lnTo>
                      <a:lnTo>
                        <a:pt x="139" y="766"/>
                      </a:lnTo>
                      <a:lnTo>
                        <a:pt x="139" y="765"/>
                      </a:lnTo>
                      <a:lnTo>
                        <a:pt x="138" y="764"/>
                      </a:lnTo>
                      <a:lnTo>
                        <a:pt x="138" y="762"/>
                      </a:lnTo>
                      <a:lnTo>
                        <a:pt x="138" y="761"/>
                      </a:lnTo>
                      <a:lnTo>
                        <a:pt x="138" y="760"/>
                      </a:lnTo>
                      <a:lnTo>
                        <a:pt x="138" y="759"/>
                      </a:lnTo>
                      <a:lnTo>
                        <a:pt x="137" y="759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6"/>
                      </a:lnTo>
                      <a:lnTo>
                        <a:pt x="137" y="755"/>
                      </a:lnTo>
                      <a:lnTo>
                        <a:pt x="136" y="755"/>
                      </a:lnTo>
                      <a:lnTo>
                        <a:pt x="136" y="754"/>
                      </a:lnTo>
                      <a:lnTo>
                        <a:pt x="134" y="753"/>
                      </a:lnTo>
                      <a:lnTo>
                        <a:pt x="134" y="752"/>
                      </a:lnTo>
                      <a:lnTo>
                        <a:pt x="134" y="753"/>
                      </a:lnTo>
                      <a:lnTo>
                        <a:pt x="135" y="752"/>
                      </a:lnTo>
                      <a:lnTo>
                        <a:pt x="134" y="751"/>
                      </a:lnTo>
                      <a:lnTo>
                        <a:pt x="135" y="751"/>
                      </a:lnTo>
                      <a:lnTo>
                        <a:pt x="134" y="751"/>
                      </a:lnTo>
                      <a:lnTo>
                        <a:pt x="134" y="750"/>
                      </a:lnTo>
                      <a:lnTo>
                        <a:pt x="133" y="750"/>
                      </a:lnTo>
                      <a:lnTo>
                        <a:pt x="133" y="749"/>
                      </a:lnTo>
                      <a:lnTo>
                        <a:pt x="132" y="748"/>
                      </a:lnTo>
                      <a:lnTo>
                        <a:pt x="132" y="747"/>
                      </a:lnTo>
                      <a:lnTo>
                        <a:pt x="131" y="747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4"/>
                      </a:lnTo>
                      <a:lnTo>
                        <a:pt x="130" y="744"/>
                      </a:lnTo>
                      <a:lnTo>
                        <a:pt x="130" y="743"/>
                      </a:lnTo>
                      <a:lnTo>
                        <a:pt x="131" y="742"/>
                      </a:lnTo>
                      <a:lnTo>
                        <a:pt x="130" y="742"/>
                      </a:lnTo>
                      <a:lnTo>
                        <a:pt x="131" y="741"/>
                      </a:lnTo>
                      <a:lnTo>
                        <a:pt x="131" y="742"/>
                      </a:lnTo>
                      <a:lnTo>
                        <a:pt x="131" y="741"/>
                      </a:lnTo>
                      <a:lnTo>
                        <a:pt x="131" y="740"/>
                      </a:lnTo>
                      <a:lnTo>
                        <a:pt x="130" y="740"/>
                      </a:lnTo>
                      <a:lnTo>
                        <a:pt x="130" y="739"/>
                      </a:lnTo>
                      <a:lnTo>
                        <a:pt x="129" y="739"/>
                      </a:lnTo>
                      <a:lnTo>
                        <a:pt x="129" y="738"/>
                      </a:lnTo>
                      <a:lnTo>
                        <a:pt x="129" y="739"/>
                      </a:lnTo>
                      <a:lnTo>
                        <a:pt x="128" y="738"/>
                      </a:lnTo>
                      <a:lnTo>
                        <a:pt x="128" y="737"/>
                      </a:lnTo>
                      <a:lnTo>
                        <a:pt x="127" y="736"/>
                      </a:lnTo>
                      <a:lnTo>
                        <a:pt x="126" y="735"/>
                      </a:lnTo>
                      <a:lnTo>
                        <a:pt x="127" y="735"/>
                      </a:lnTo>
                      <a:lnTo>
                        <a:pt x="126" y="735"/>
                      </a:lnTo>
                      <a:lnTo>
                        <a:pt x="126" y="734"/>
                      </a:lnTo>
                      <a:lnTo>
                        <a:pt x="125" y="734"/>
                      </a:lnTo>
                      <a:lnTo>
                        <a:pt x="125" y="733"/>
                      </a:lnTo>
                      <a:lnTo>
                        <a:pt x="125" y="732"/>
                      </a:lnTo>
                      <a:lnTo>
                        <a:pt x="124" y="732"/>
                      </a:lnTo>
                      <a:lnTo>
                        <a:pt x="124" y="731"/>
                      </a:lnTo>
                      <a:lnTo>
                        <a:pt x="124" y="730"/>
                      </a:lnTo>
                      <a:lnTo>
                        <a:pt x="124" y="729"/>
                      </a:lnTo>
                      <a:lnTo>
                        <a:pt x="124" y="728"/>
                      </a:lnTo>
                      <a:lnTo>
                        <a:pt x="125" y="728"/>
                      </a:lnTo>
                      <a:lnTo>
                        <a:pt x="125" y="727"/>
                      </a:lnTo>
                      <a:lnTo>
                        <a:pt x="125" y="726"/>
                      </a:lnTo>
                      <a:lnTo>
                        <a:pt x="124" y="726"/>
                      </a:lnTo>
                      <a:lnTo>
                        <a:pt x="124" y="725"/>
                      </a:lnTo>
                      <a:lnTo>
                        <a:pt x="123" y="724"/>
                      </a:lnTo>
                      <a:lnTo>
                        <a:pt x="124" y="723"/>
                      </a:lnTo>
                      <a:lnTo>
                        <a:pt x="123" y="722"/>
                      </a:lnTo>
                      <a:lnTo>
                        <a:pt x="123" y="721"/>
                      </a:lnTo>
                      <a:lnTo>
                        <a:pt x="122" y="721"/>
                      </a:lnTo>
                      <a:lnTo>
                        <a:pt x="121" y="721"/>
                      </a:lnTo>
                      <a:lnTo>
                        <a:pt x="122" y="720"/>
                      </a:lnTo>
                      <a:lnTo>
                        <a:pt x="122" y="719"/>
                      </a:lnTo>
                      <a:lnTo>
                        <a:pt x="122" y="718"/>
                      </a:lnTo>
                      <a:lnTo>
                        <a:pt x="123" y="718"/>
                      </a:lnTo>
                      <a:lnTo>
                        <a:pt x="123" y="717"/>
                      </a:lnTo>
                      <a:lnTo>
                        <a:pt x="122" y="715"/>
                      </a:lnTo>
                      <a:lnTo>
                        <a:pt x="123" y="715"/>
                      </a:lnTo>
                      <a:lnTo>
                        <a:pt x="123" y="714"/>
                      </a:lnTo>
                      <a:lnTo>
                        <a:pt x="122" y="714"/>
                      </a:lnTo>
                      <a:lnTo>
                        <a:pt x="122" y="713"/>
                      </a:lnTo>
                      <a:lnTo>
                        <a:pt x="123" y="713"/>
                      </a:lnTo>
                      <a:lnTo>
                        <a:pt x="123" y="712"/>
                      </a:lnTo>
                      <a:lnTo>
                        <a:pt x="122" y="712"/>
                      </a:lnTo>
                      <a:lnTo>
                        <a:pt x="122" y="711"/>
                      </a:lnTo>
                      <a:lnTo>
                        <a:pt x="123" y="711"/>
                      </a:lnTo>
                      <a:lnTo>
                        <a:pt x="124" y="711"/>
                      </a:lnTo>
                      <a:lnTo>
                        <a:pt x="125" y="711"/>
                      </a:lnTo>
                      <a:lnTo>
                        <a:pt x="125" y="710"/>
                      </a:lnTo>
                      <a:lnTo>
                        <a:pt x="126" y="710"/>
                      </a:lnTo>
                      <a:lnTo>
                        <a:pt x="126" y="709"/>
                      </a:lnTo>
                      <a:lnTo>
                        <a:pt x="127" y="709"/>
                      </a:lnTo>
                      <a:lnTo>
                        <a:pt x="127" y="708"/>
                      </a:lnTo>
                      <a:lnTo>
                        <a:pt x="128" y="708"/>
                      </a:lnTo>
                      <a:lnTo>
                        <a:pt x="128" y="707"/>
                      </a:lnTo>
                      <a:lnTo>
                        <a:pt x="128" y="706"/>
                      </a:lnTo>
                      <a:lnTo>
                        <a:pt x="129" y="706"/>
                      </a:lnTo>
                      <a:lnTo>
                        <a:pt x="129" y="705"/>
                      </a:lnTo>
                      <a:lnTo>
                        <a:pt x="130" y="704"/>
                      </a:lnTo>
                      <a:lnTo>
                        <a:pt x="130" y="703"/>
                      </a:lnTo>
                      <a:lnTo>
                        <a:pt x="131" y="702"/>
                      </a:lnTo>
                      <a:lnTo>
                        <a:pt x="130" y="702"/>
                      </a:lnTo>
                      <a:lnTo>
                        <a:pt x="130" y="701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2" y="700"/>
                      </a:lnTo>
                      <a:lnTo>
                        <a:pt x="132" y="699"/>
                      </a:lnTo>
                      <a:lnTo>
                        <a:pt x="131" y="699"/>
                      </a:lnTo>
                      <a:lnTo>
                        <a:pt x="129" y="699"/>
                      </a:lnTo>
                      <a:lnTo>
                        <a:pt x="129" y="698"/>
                      </a:lnTo>
                      <a:lnTo>
                        <a:pt x="128" y="697"/>
                      </a:lnTo>
                      <a:lnTo>
                        <a:pt x="129" y="697"/>
                      </a:lnTo>
                      <a:lnTo>
                        <a:pt x="129" y="696"/>
                      </a:lnTo>
                      <a:lnTo>
                        <a:pt x="130" y="696"/>
                      </a:lnTo>
                      <a:lnTo>
                        <a:pt x="129" y="696"/>
                      </a:lnTo>
                      <a:lnTo>
                        <a:pt x="129" y="695"/>
                      </a:lnTo>
                      <a:lnTo>
                        <a:pt x="128" y="694"/>
                      </a:lnTo>
                      <a:lnTo>
                        <a:pt x="128" y="695"/>
                      </a:lnTo>
                      <a:lnTo>
                        <a:pt x="127" y="695"/>
                      </a:lnTo>
                      <a:lnTo>
                        <a:pt x="126" y="694"/>
                      </a:lnTo>
                      <a:lnTo>
                        <a:pt x="126" y="695"/>
                      </a:lnTo>
                      <a:lnTo>
                        <a:pt x="125" y="695"/>
                      </a:lnTo>
                      <a:lnTo>
                        <a:pt x="125" y="693"/>
                      </a:lnTo>
                      <a:lnTo>
                        <a:pt x="125" y="692"/>
                      </a:lnTo>
                      <a:lnTo>
                        <a:pt x="125" y="691"/>
                      </a:lnTo>
                      <a:lnTo>
                        <a:pt x="125" y="690"/>
                      </a:lnTo>
                      <a:lnTo>
                        <a:pt x="125" y="689"/>
                      </a:lnTo>
                      <a:lnTo>
                        <a:pt x="124" y="689"/>
                      </a:lnTo>
                      <a:lnTo>
                        <a:pt x="124" y="690"/>
                      </a:lnTo>
                      <a:lnTo>
                        <a:pt x="123" y="690"/>
                      </a:lnTo>
                      <a:lnTo>
                        <a:pt x="123" y="689"/>
                      </a:lnTo>
                      <a:lnTo>
                        <a:pt x="123" y="688"/>
                      </a:lnTo>
                      <a:lnTo>
                        <a:pt x="124" y="688"/>
                      </a:lnTo>
                      <a:lnTo>
                        <a:pt x="124" y="687"/>
                      </a:lnTo>
                      <a:lnTo>
                        <a:pt x="125" y="686"/>
                      </a:lnTo>
                      <a:lnTo>
                        <a:pt x="124" y="685"/>
                      </a:lnTo>
                      <a:lnTo>
                        <a:pt x="124" y="686"/>
                      </a:lnTo>
                      <a:lnTo>
                        <a:pt x="123" y="685"/>
                      </a:lnTo>
                      <a:lnTo>
                        <a:pt x="122" y="685"/>
                      </a:lnTo>
                      <a:lnTo>
                        <a:pt x="122" y="686"/>
                      </a:lnTo>
                      <a:lnTo>
                        <a:pt x="121" y="686"/>
                      </a:lnTo>
                      <a:lnTo>
                        <a:pt x="121" y="685"/>
                      </a:lnTo>
                      <a:lnTo>
                        <a:pt x="122" y="685"/>
                      </a:lnTo>
                      <a:lnTo>
                        <a:pt x="122" y="684"/>
                      </a:lnTo>
                      <a:lnTo>
                        <a:pt x="123" y="683"/>
                      </a:lnTo>
                      <a:lnTo>
                        <a:pt x="122" y="683"/>
                      </a:lnTo>
                      <a:lnTo>
                        <a:pt x="121" y="683"/>
                      </a:lnTo>
                      <a:lnTo>
                        <a:pt x="121" y="682"/>
                      </a:lnTo>
                      <a:lnTo>
                        <a:pt x="122" y="682"/>
                      </a:lnTo>
                      <a:lnTo>
                        <a:pt x="123" y="682"/>
                      </a:lnTo>
                      <a:lnTo>
                        <a:pt x="123" y="683"/>
                      </a:lnTo>
                      <a:lnTo>
                        <a:pt x="123" y="682"/>
                      </a:lnTo>
                      <a:lnTo>
                        <a:pt x="124" y="682"/>
                      </a:lnTo>
                      <a:lnTo>
                        <a:pt x="124" y="681"/>
                      </a:lnTo>
                      <a:lnTo>
                        <a:pt x="123" y="681"/>
                      </a:lnTo>
                      <a:lnTo>
                        <a:pt x="122" y="680"/>
                      </a:lnTo>
                      <a:lnTo>
                        <a:pt x="123" y="680"/>
                      </a:lnTo>
                      <a:lnTo>
                        <a:pt x="124" y="680"/>
                      </a:lnTo>
                      <a:lnTo>
                        <a:pt x="124" y="679"/>
                      </a:lnTo>
                      <a:lnTo>
                        <a:pt x="123" y="679"/>
                      </a:lnTo>
                      <a:lnTo>
                        <a:pt x="122" y="679"/>
                      </a:lnTo>
                      <a:lnTo>
                        <a:pt x="121" y="679"/>
                      </a:lnTo>
                      <a:lnTo>
                        <a:pt x="120" y="679"/>
                      </a:lnTo>
                      <a:lnTo>
                        <a:pt x="119" y="679"/>
                      </a:lnTo>
                      <a:lnTo>
                        <a:pt x="118" y="679"/>
                      </a:lnTo>
                      <a:lnTo>
                        <a:pt x="117" y="679"/>
                      </a:lnTo>
                      <a:lnTo>
                        <a:pt x="118" y="678"/>
                      </a:lnTo>
                      <a:lnTo>
                        <a:pt x="118" y="677"/>
                      </a:lnTo>
                      <a:lnTo>
                        <a:pt x="117" y="677"/>
                      </a:lnTo>
                      <a:lnTo>
                        <a:pt x="116" y="677"/>
                      </a:lnTo>
                      <a:lnTo>
                        <a:pt x="115" y="677"/>
                      </a:lnTo>
                      <a:lnTo>
                        <a:pt x="115" y="678"/>
                      </a:lnTo>
                      <a:lnTo>
                        <a:pt x="114" y="677"/>
                      </a:lnTo>
                      <a:lnTo>
                        <a:pt x="113" y="677"/>
                      </a:lnTo>
                      <a:lnTo>
                        <a:pt x="113" y="676"/>
                      </a:lnTo>
                      <a:lnTo>
                        <a:pt x="112" y="675"/>
                      </a:lnTo>
                      <a:lnTo>
                        <a:pt x="112" y="674"/>
                      </a:lnTo>
                      <a:lnTo>
                        <a:pt x="111" y="674"/>
                      </a:lnTo>
                      <a:lnTo>
                        <a:pt x="110" y="674"/>
                      </a:lnTo>
                      <a:lnTo>
                        <a:pt x="110" y="675"/>
                      </a:lnTo>
                      <a:lnTo>
                        <a:pt x="109" y="675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2"/>
                      </a:lnTo>
                      <a:lnTo>
                        <a:pt x="108" y="672"/>
                      </a:lnTo>
                      <a:lnTo>
                        <a:pt x="107" y="671"/>
                      </a:lnTo>
                      <a:lnTo>
                        <a:pt x="107" y="672"/>
                      </a:lnTo>
                      <a:lnTo>
                        <a:pt x="106" y="672"/>
                      </a:lnTo>
                      <a:lnTo>
                        <a:pt x="105" y="673"/>
                      </a:lnTo>
                      <a:lnTo>
                        <a:pt x="105" y="674"/>
                      </a:lnTo>
                      <a:lnTo>
                        <a:pt x="104" y="673"/>
                      </a:lnTo>
                      <a:lnTo>
                        <a:pt x="104" y="674"/>
                      </a:lnTo>
                      <a:lnTo>
                        <a:pt x="104" y="673"/>
                      </a:lnTo>
                      <a:lnTo>
                        <a:pt x="103" y="672"/>
                      </a:lnTo>
                      <a:lnTo>
                        <a:pt x="102" y="672"/>
                      </a:lnTo>
                      <a:lnTo>
                        <a:pt x="101" y="671"/>
                      </a:lnTo>
                      <a:lnTo>
                        <a:pt x="101" y="670"/>
                      </a:lnTo>
                      <a:lnTo>
                        <a:pt x="101" y="669"/>
                      </a:lnTo>
                      <a:lnTo>
                        <a:pt x="100" y="670"/>
                      </a:lnTo>
                      <a:lnTo>
                        <a:pt x="100" y="671"/>
                      </a:lnTo>
                      <a:lnTo>
                        <a:pt x="99" y="670"/>
                      </a:lnTo>
                      <a:lnTo>
                        <a:pt x="99" y="669"/>
                      </a:lnTo>
                      <a:lnTo>
                        <a:pt x="98" y="669"/>
                      </a:lnTo>
                      <a:lnTo>
                        <a:pt x="98" y="668"/>
                      </a:lnTo>
                      <a:lnTo>
                        <a:pt x="98" y="667"/>
                      </a:lnTo>
                      <a:lnTo>
                        <a:pt x="99" y="667"/>
                      </a:lnTo>
                      <a:lnTo>
                        <a:pt x="99" y="666"/>
                      </a:lnTo>
                      <a:lnTo>
                        <a:pt x="100" y="666"/>
                      </a:lnTo>
                      <a:lnTo>
                        <a:pt x="100" y="665"/>
                      </a:lnTo>
                      <a:lnTo>
                        <a:pt x="99" y="665"/>
                      </a:lnTo>
                      <a:lnTo>
                        <a:pt x="100" y="665"/>
                      </a:lnTo>
                      <a:lnTo>
                        <a:pt x="100" y="664"/>
                      </a:lnTo>
                      <a:lnTo>
                        <a:pt x="101" y="663"/>
                      </a:lnTo>
                      <a:lnTo>
                        <a:pt x="101" y="662"/>
                      </a:lnTo>
                      <a:lnTo>
                        <a:pt x="101" y="661"/>
                      </a:lnTo>
                      <a:lnTo>
                        <a:pt x="102" y="661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3" y="659"/>
                      </a:lnTo>
                      <a:lnTo>
                        <a:pt x="104" y="659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7"/>
                      </a:lnTo>
                      <a:lnTo>
                        <a:pt x="106" y="657"/>
                      </a:lnTo>
                      <a:lnTo>
                        <a:pt x="106" y="656"/>
                      </a:lnTo>
                      <a:lnTo>
                        <a:pt x="107" y="656"/>
                      </a:lnTo>
                      <a:lnTo>
                        <a:pt x="108" y="656"/>
                      </a:lnTo>
                      <a:lnTo>
                        <a:pt x="109" y="655"/>
                      </a:lnTo>
                      <a:lnTo>
                        <a:pt x="109" y="656"/>
                      </a:lnTo>
                      <a:lnTo>
                        <a:pt x="110" y="656"/>
                      </a:lnTo>
                      <a:lnTo>
                        <a:pt x="111" y="656"/>
                      </a:lnTo>
                      <a:lnTo>
                        <a:pt x="111" y="655"/>
                      </a:lnTo>
                      <a:lnTo>
                        <a:pt x="112" y="655"/>
                      </a:lnTo>
                      <a:lnTo>
                        <a:pt x="113" y="655"/>
                      </a:lnTo>
                      <a:lnTo>
                        <a:pt x="113" y="654"/>
                      </a:lnTo>
                      <a:lnTo>
                        <a:pt x="114" y="654"/>
                      </a:lnTo>
                      <a:lnTo>
                        <a:pt x="115" y="654"/>
                      </a:lnTo>
                      <a:lnTo>
                        <a:pt x="114" y="654"/>
                      </a:lnTo>
                      <a:lnTo>
                        <a:pt x="115" y="653"/>
                      </a:lnTo>
                      <a:lnTo>
                        <a:pt x="115" y="652"/>
                      </a:lnTo>
                      <a:lnTo>
                        <a:pt x="116" y="652"/>
                      </a:lnTo>
                      <a:lnTo>
                        <a:pt x="117" y="652"/>
                      </a:lnTo>
                      <a:lnTo>
                        <a:pt x="117" y="651"/>
                      </a:lnTo>
                      <a:lnTo>
                        <a:pt x="117" y="650"/>
                      </a:lnTo>
                      <a:lnTo>
                        <a:pt x="118" y="650"/>
                      </a:lnTo>
                      <a:lnTo>
                        <a:pt x="119" y="649"/>
                      </a:lnTo>
                      <a:lnTo>
                        <a:pt x="120" y="648"/>
                      </a:lnTo>
                      <a:lnTo>
                        <a:pt x="121" y="648"/>
                      </a:lnTo>
                      <a:lnTo>
                        <a:pt x="122" y="648"/>
                      </a:lnTo>
                      <a:lnTo>
                        <a:pt x="122" y="647"/>
                      </a:lnTo>
                      <a:lnTo>
                        <a:pt x="123" y="647"/>
                      </a:lnTo>
                      <a:lnTo>
                        <a:pt x="124" y="647"/>
                      </a:lnTo>
                      <a:lnTo>
                        <a:pt x="125" y="648"/>
                      </a:lnTo>
                      <a:lnTo>
                        <a:pt x="126" y="647"/>
                      </a:lnTo>
                      <a:lnTo>
                        <a:pt x="127" y="647"/>
                      </a:lnTo>
                      <a:lnTo>
                        <a:pt x="127" y="646"/>
                      </a:lnTo>
                      <a:lnTo>
                        <a:pt x="128" y="646"/>
                      </a:lnTo>
                      <a:lnTo>
                        <a:pt x="129" y="645"/>
                      </a:lnTo>
                      <a:lnTo>
                        <a:pt x="129" y="644"/>
                      </a:lnTo>
                      <a:lnTo>
                        <a:pt x="130" y="644"/>
                      </a:lnTo>
                      <a:lnTo>
                        <a:pt x="131" y="643"/>
                      </a:lnTo>
                      <a:lnTo>
                        <a:pt x="132" y="643"/>
                      </a:lnTo>
                      <a:lnTo>
                        <a:pt x="132" y="642"/>
                      </a:lnTo>
                      <a:lnTo>
                        <a:pt x="132" y="641"/>
                      </a:lnTo>
                      <a:lnTo>
                        <a:pt x="133" y="641"/>
                      </a:lnTo>
                      <a:lnTo>
                        <a:pt x="132" y="641"/>
                      </a:lnTo>
                      <a:lnTo>
                        <a:pt x="133" y="640"/>
                      </a:lnTo>
                      <a:lnTo>
                        <a:pt x="132" y="640"/>
                      </a:lnTo>
                      <a:lnTo>
                        <a:pt x="133" y="639"/>
                      </a:lnTo>
                      <a:lnTo>
                        <a:pt x="133" y="638"/>
                      </a:lnTo>
                      <a:lnTo>
                        <a:pt x="133" y="637"/>
                      </a:lnTo>
                      <a:lnTo>
                        <a:pt x="133" y="636"/>
                      </a:lnTo>
                      <a:lnTo>
                        <a:pt x="133" y="635"/>
                      </a:lnTo>
                      <a:lnTo>
                        <a:pt x="133" y="634"/>
                      </a:lnTo>
                      <a:lnTo>
                        <a:pt x="134" y="633"/>
                      </a:lnTo>
                      <a:lnTo>
                        <a:pt x="133" y="633"/>
                      </a:lnTo>
                      <a:lnTo>
                        <a:pt x="133" y="632"/>
                      </a:lnTo>
                      <a:lnTo>
                        <a:pt x="134" y="632"/>
                      </a:lnTo>
                      <a:lnTo>
                        <a:pt x="134" y="631"/>
                      </a:lnTo>
                      <a:lnTo>
                        <a:pt x="133" y="630"/>
                      </a:lnTo>
                      <a:lnTo>
                        <a:pt x="133" y="629"/>
                      </a:lnTo>
                      <a:lnTo>
                        <a:pt x="134" y="629"/>
                      </a:lnTo>
                      <a:lnTo>
                        <a:pt x="134" y="628"/>
                      </a:lnTo>
                      <a:lnTo>
                        <a:pt x="134" y="627"/>
                      </a:lnTo>
                      <a:lnTo>
                        <a:pt x="135" y="626"/>
                      </a:lnTo>
                      <a:lnTo>
                        <a:pt x="136" y="626"/>
                      </a:lnTo>
                      <a:lnTo>
                        <a:pt x="135" y="625"/>
                      </a:lnTo>
                      <a:lnTo>
                        <a:pt x="136" y="624"/>
                      </a:lnTo>
                      <a:lnTo>
                        <a:pt x="137" y="624"/>
                      </a:lnTo>
                      <a:lnTo>
                        <a:pt x="137" y="623"/>
                      </a:lnTo>
                      <a:lnTo>
                        <a:pt x="138" y="622"/>
                      </a:lnTo>
                      <a:lnTo>
                        <a:pt x="138" y="621"/>
                      </a:lnTo>
                      <a:lnTo>
                        <a:pt x="138" y="620"/>
                      </a:lnTo>
                      <a:lnTo>
                        <a:pt x="138" y="619"/>
                      </a:lnTo>
                      <a:lnTo>
                        <a:pt x="139" y="618"/>
                      </a:lnTo>
                      <a:lnTo>
                        <a:pt x="139" y="617"/>
                      </a:lnTo>
                      <a:lnTo>
                        <a:pt x="140" y="617"/>
                      </a:lnTo>
                      <a:lnTo>
                        <a:pt x="140" y="616"/>
                      </a:lnTo>
                      <a:lnTo>
                        <a:pt x="140" y="615"/>
                      </a:lnTo>
                      <a:lnTo>
                        <a:pt x="140" y="614"/>
                      </a:lnTo>
                      <a:lnTo>
                        <a:pt x="141" y="614"/>
                      </a:lnTo>
                      <a:lnTo>
                        <a:pt x="142" y="613"/>
                      </a:lnTo>
                      <a:lnTo>
                        <a:pt x="143" y="613"/>
                      </a:lnTo>
                      <a:lnTo>
                        <a:pt x="142" y="613"/>
                      </a:lnTo>
                      <a:lnTo>
                        <a:pt x="143" y="612"/>
                      </a:lnTo>
                      <a:lnTo>
                        <a:pt x="143" y="611"/>
                      </a:lnTo>
                      <a:lnTo>
                        <a:pt x="144" y="611"/>
                      </a:lnTo>
                      <a:lnTo>
                        <a:pt x="144" y="610"/>
                      </a:lnTo>
                      <a:lnTo>
                        <a:pt x="143" y="610"/>
                      </a:lnTo>
                      <a:lnTo>
                        <a:pt x="143" y="609"/>
                      </a:lnTo>
                      <a:lnTo>
                        <a:pt x="143" y="608"/>
                      </a:lnTo>
                      <a:lnTo>
                        <a:pt x="143" y="607"/>
                      </a:lnTo>
                      <a:lnTo>
                        <a:pt x="143" y="606"/>
                      </a:lnTo>
                      <a:lnTo>
                        <a:pt x="142" y="606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4"/>
                      </a:lnTo>
                      <a:lnTo>
                        <a:pt x="143" y="604"/>
                      </a:lnTo>
                      <a:lnTo>
                        <a:pt x="144" y="604"/>
                      </a:lnTo>
                      <a:lnTo>
                        <a:pt x="144" y="603"/>
                      </a:lnTo>
                      <a:lnTo>
                        <a:pt x="145" y="603"/>
                      </a:lnTo>
                      <a:lnTo>
                        <a:pt x="145" y="602"/>
                      </a:lnTo>
                      <a:lnTo>
                        <a:pt x="146" y="601"/>
                      </a:lnTo>
                      <a:lnTo>
                        <a:pt x="146" y="600"/>
                      </a:lnTo>
                      <a:lnTo>
                        <a:pt x="147" y="600"/>
                      </a:lnTo>
                      <a:lnTo>
                        <a:pt x="147" y="599"/>
                      </a:lnTo>
                      <a:lnTo>
                        <a:pt x="148" y="599"/>
                      </a:lnTo>
                      <a:lnTo>
                        <a:pt x="149" y="599"/>
                      </a:lnTo>
                      <a:lnTo>
                        <a:pt x="149" y="598"/>
                      </a:lnTo>
                      <a:lnTo>
                        <a:pt x="150" y="598"/>
                      </a:lnTo>
                      <a:lnTo>
                        <a:pt x="150" y="597"/>
                      </a:lnTo>
                      <a:lnTo>
                        <a:pt x="150" y="596"/>
                      </a:lnTo>
                      <a:lnTo>
                        <a:pt x="151" y="595"/>
                      </a:lnTo>
                      <a:lnTo>
                        <a:pt x="151" y="594"/>
                      </a:lnTo>
                      <a:lnTo>
                        <a:pt x="152" y="593"/>
                      </a:lnTo>
                      <a:lnTo>
                        <a:pt x="152" y="592"/>
                      </a:lnTo>
                      <a:lnTo>
                        <a:pt x="153" y="592"/>
                      </a:lnTo>
                      <a:lnTo>
                        <a:pt x="154" y="592"/>
                      </a:lnTo>
                      <a:lnTo>
                        <a:pt x="155" y="592"/>
                      </a:lnTo>
                      <a:lnTo>
                        <a:pt x="156" y="592"/>
                      </a:lnTo>
                      <a:lnTo>
                        <a:pt x="157" y="592"/>
                      </a:lnTo>
                      <a:lnTo>
                        <a:pt x="158" y="592"/>
                      </a:lnTo>
                      <a:lnTo>
                        <a:pt x="158" y="591"/>
                      </a:lnTo>
                      <a:lnTo>
                        <a:pt x="159" y="591"/>
                      </a:lnTo>
                      <a:lnTo>
                        <a:pt x="160" y="591"/>
                      </a:lnTo>
                      <a:lnTo>
                        <a:pt x="160" y="590"/>
                      </a:lnTo>
                      <a:lnTo>
                        <a:pt x="161" y="588"/>
                      </a:lnTo>
                      <a:lnTo>
                        <a:pt x="161" y="587"/>
                      </a:lnTo>
                      <a:lnTo>
                        <a:pt x="161" y="586"/>
                      </a:lnTo>
                      <a:lnTo>
                        <a:pt x="163" y="585"/>
                      </a:lnTo>
                      <a:lnTo>
                        <a:pt x="163" y="584"/>
                      </a:lnTo>
                      <a:lnTo>
                        <a:pt x="164" y="583"/>
                      </a:lnTo>
                      <a:lnTo>
                        <a:pt x="164" y="582"/>
                      </a:lnTo>
                      <a:lnTo>
                        <a:pt x="163" y="578"/>
                      </a:lnTo>
                      <a:lnTo>
                        <a:pt x="163" y="577"/>
                      </a:lnTo>
                      <a:lnTo>
                        <a:pt x="163" y="576"/>
                      </a:lnTo>
                      <a:lnTo>
                        <a:pt x="164" y="574"/>
                      </a:lnTo>
                      <a:lnTo>
                        <a:pt x="164" y="572"/>
                      </a:lnTo>
                      <a:lnTo>
                        <a:pt x="164" y="571"/>
                      </a:lnTo>
                      <a:lnTo>
                        <a:pt x="164" y="570"/>
                      </a:lnTo>
                      <a:lnTo>
                        <a:pt x="163" y="568"/>
                      </a:lnTo>
                      <a:lnTo>
                        <a:pt x="162" y="568"/>
                      </a:lnTo>
                      <a:lnTo>
                        <a:pt x="162" y="567"/>
                      </a:lnTo>
                      <a:lnTo>
                        <a:pt x="163" y="565"/>
                      </a:lnTo>
                      <a:lnTo>
                        <a:pt x="164" y="564"/>
                      </a:lnTo>
                      <a:lnTo>
                        <a:pt x="164" y="563"/>
                      </a:lnTo>
                      <a:lnTo>
                        <a:pt x="164" y="562"/>
                      </a:lnTo>
                      <a:lnTo>
                        <a:pt x="164" y="561"/>
                      </a:lnTo>
                      <a:lnTo>
                        <a:pt x="164" y="560"/>
                      </a:lnTo>
                      <a:lnTo>
                        <a:pt x="164" y="559"/>
                      </a:lnTo>
                      <a:lnTo>
                        <a:pt x="165" y="558"/>
                      </a:lnTo>
                      <a:lnTo>
                        <a:pt x="166" y="557"/>
                      </a:lnTo>
                      <a:lnTo>
                        <a:pt x="166" y="556"/>
                      </a:lnTo>
                      <a:lnTo>
                        <a:pt x="165" y="555"/>
                      </a:lnTo>
                      <a:lnTo>
                        <a:pt x="165" y="554"/>
                      </a:lnTo>
                      <a:lnTo>
                        <a:pt x="166" y="554"/>
                      </a:lnTo>
                      <a:lnTo>
                        <a:pt x="167" y="553"/>
                      </a:lnTo>
                      <a:lnTo>
                        <a:pt x="168" y="553"/>
                      </a:lnTo>
                      <a:lnTo>
                        <a:pt x="169" y="552"/>
                      </a:lnTo>
                      <a:lnTo>
                        <a:pt x="169" y="551"/>
                      </a:lnTo>
                      <a:lnTo>
                        <a:pt x="169" y="550"/>
                      </a:lnTo>
                      <a:lnTo>
                        <a:pt x="169" y="549"/>
                      </a:lnTo>
                      <a:lnTo>
                        <a:pt x="170" y="548"/>
                      </a:lnTo>
                      <a:lnTo>
                        <a:pt x="171" y="547"/>
                      </a:lnTo>
                      <a:lnTo>
                        <a:pt x="172" y="546"/>
                      </a:lnTo>
                      <a:lnTo>
                        <a:pt x="173" y="546"/>
                      </a:lnTo>
                      <a:lnTo>
                        <a:pt x="174" y="546"/>
                      </a:lnTo>
                      <a:lnTo>
                        <a:pt x="175" y="546"/>
                      </a:lnTo>
                      <a:lnTo>
                        <a:pt x="175" y="545"/>
                      </a:lnTo>
                      <a:lnTo>
                        <a:pt x="176" y="544"/>
                      </a:lnTo>
                      <a:lnTo>
                        <a:pt x="176" y="543"/>
                      </a:lnTo>
                      <a:lnTo>
                        <a:pt x="177" y="542"/>
                      </a:lnTo>
                      <a:lnTo>
                        <a:pt x="179" y="542"/>
                      </a:lnTo>
                      <a:lnTo>
                        <a:pt x="179" y="541"/>
                      </a:lnTo>
                      <a:lnTo>
                        <a:pt x="180" y="541"/>
                      </a:lnTo>
                      <a:lnTo>
                        <a:pt x="180" y="540"/>
                      </a:lnTo>
                      <a:lnTo>
                        <a:pt x="181" y="540"/>
                      </a:lnTo>
                      <a:lnTo>
                        <a:pt x="182" y="540"/>
                      </a:lnTo>
                      <a:lnTo>
                        <a:pt x="183" y="540"/>
                      </a:lnTo>
                      <a:lnTo>
                        <a:pt x="184" y="540"/>
                      </a:lnTo>
                      <a:lnTo>
                        <a:pt x="186" y="541"/>
                      </a:lnTo>
                      <a:lnTo>
                        <a:pt x="186" y="540"/>
                      </a:lnTo>
                      <a:lnTo>
                        <a:pt x="187" y="540"/>
                      </a:lnTo>
                      <a:lnTo>
                        <a:pt x="188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9" y="536"/>
                      </a:lnTo>
                      <a:lnTo>
                        <a:pt x="188" y="536"/>
                      </a:lnTo>
                      <a:lnTo>
                        <a:pt x="188" y="535"/>
                      </a:lnTo>
                      <a:lnTo>
                        <a:pt x="189" y="533"/>
                      </a:lnTo>
                      <a:lnTo>
                        <a:pt x="189" y="532"/>
                      </a:lnTo>
                      <a:lnTo>
                        <a:pt x="190" y="532"/>
                      </a:lnTo>
                      <a:lnTo>
                        <a:pt x="190" y="531"/>
                      </a:lnTo>
                      <a:lnTo>
                        <a:pt x="191" y="531"/>
                      </a:lnTo>
                      <a:lnTo>
                        <a:pt x="191" y="530"/>
                      </a:lnTo>
                      <a:lnTo>
                        <a:pt x="191" y="529"/>
                      </a:lnTo>
                      <a:lnTo>
                        <a:pt x="192" y="529"/>
                      </a:lnTo>
                      <a:lnTo>
                        <a:pt x="192" y="528"/>
                      </a:lnTo>
                      <a:lnTo>
                        <a:pt x="193" y="528"/>
                      </a:lnTo>
                      <a:lnTo>
                        <a:pt x="193" y="527"/>
                      </a:lnTo>
                      <a:lnTo>
                        <a:pt x="194" y="527"/>
                      </a:lnTo>
                      <a:lnTo>
                        <a:pt x="194" y="526"/>
                      </a:lnTo>
                      <a:lnTo>
                        <a:pt x="195" y="526"/>
                      </a:lnTo>
                      <a:lnTo>
                        <a:pt x="184" y="516"/>
                      </a:lnTo>
                      <a:lnTo>
                        <a:pt x="183" y="516"/>
                      </a:lnTo>
                      <a:lnTo>
                        <a:pt x="183" y="515"/>
                      </a:lnTo>
                      <a:lnTo>
                        <a:pt x="183" y="514"/>
                      </a:lnTo>
                      <a:lnTo>
                        <a:pt x="182" y="513"/>
                      </a:lnTo>
                      <a:lnTo>
                        <a:pt x="182" y="512"/>
                      </a:lnTo>
                      <a:lnTo>
                        <a:pt x="182" y="511"/>
                      </a:lnTo>
                      <a:lnTo>
                        <a:pt x="181" y="509"/>
                      </a:lnTo>
                      <a:lnTo>
                        <a:pt x="182" y="508"/>
                      </a:lnTo>
                      <a:lnTo>
                        <a:pt x="182" y="507"/>
                      </a:lnTo>
                      <a:lnTo>
                        <a:pt x="182" y="505"/>
                      </a:lnTo>
                      <a:lnTo>
                        <a:pt x="182" y="503"/>
                      </a:lnTo>
                      <a:lnTo>
                        <a:pt x="182" y="502"/>
                      </a:lnTo>
                      <a:lnTo>
                        <a:pt x="181" y="500"/>
                      </a:lnTo>
                      <a:lnTo>
                        <a:pt x="180" y="500"/>
                      </a:lnTo>
                      <a:lnTo>
                        <a:pt x="180" y="499"/>
                      </a:lnTo>
                      <a:lnTo>
                        <a:pt x="180" y="498"/>
                      </a:lnTo>
                      <a:lnTo>
                        <a:pt x="179" y="498"/>
                      </a:lnTo>
                      <a:lnTo>
                        <a:pt x="178" y="498"/>
                      </a:lnTo>
                      <a:lnTo>
                        <a:pt x="177" y="497"/>
                      </a:lnTo>
                      <a:lnTo>
                        <a:pt x="177" y="496"/>
                      </a:lnTo>
                      <a:lnTo>
                        <a:pt x="176" y="496"/>
                      </a:lnTo>
                      <a:lnTo>
                        <a:pt x="176" y="495"/>
                      </a:lnTo>
                      <a:lnTo>
                        <a:pt x="175" y="494"/>
                      </a:lnTo>
                      <a:lnTo>
                        <a:pt x="175" y="493"/>
                      </a:lnTo>
                      <a:lnTo>
                        <a:pt x="174" y="493"/>
                      </a:lnTo>
                      <a:lnTo>
                        <a:pt x="174" y="492"/>
                      </a:lnTo>
                      <a:lnTo>
                        <a:pt x="175" y="491"/>
                      </a:lnTo>
                      <a:lnTo>
                        <a:pt x="175" y="490"/>
                      </a:lnTo>
                      <a:lnTo>
                        <a:pt x="175" y="489"/>
                      </a:lnTo>
                      <a:lnTo>
                        <a:pt x="174" y="489"/>
                      </a:lnTo>
                      <a:lnTo>
                        <a:pt x="175" y="489"/>
                      </a:lnTo>
                      <a:lnTo>
                        <a:pt x="175" y="488"/>
                      </a:lnTo>
                      <a:lnTo>
                        <a:pt x="175" y="487"/>
                      </a:lnTo>
                      <a:lnTo>
                        <a:pt x="175" y="486"/>
                      </a:lnTo>
                      <a:lnTo>
                        <a:pt x="174" y="486"/>
                      </a:lnTo>
                      <a:lnTo>
                        <a:pt x="173" y="485"/>
                      </a:lnTo>
                      <a:lnTo>
                        <a:pt x="174" y="485"/>
                      </a:lnTo>
                      <a:lnTo>
                        <a:pt x="174" y="484"/>
                      </a:lnTo>
                      <a:lnTo>
                        <a:pt x="174" y="483"/>
                      </a:lnTo>
                      <a:lnTo>
                        <a:pt x="173" y="483"/>
                      </a:lnTo>
                      <a:lnTo>
                        <a:pt x="173" y="482"/>
                      </a:lnTo>
                      <a:lnTo>
                        <a:pt x="174" y="481"/>
                      </a:lnTo>
                      <a:lnTo>
                        <a:pt x="173" y="481"/>
                      </a:lnTo>
                      <a:lnTo>
                        <a:pt x="173" y="480"/>
                      </a:lnTo>
                      <a:lnTo>
                        <a:pt x="172" y="480"/>
                      </a:lnTo>
                      <a:lnTo>
                        <a:pt x="172" y="479"/>
                      </a:lnTo>
                      <a:lnTo>
                        <a:pt x="171" y="479"/>
                      </a:lnTo>
                      <a:lnTo>
                        <a:pt x="171" y="478"/>
                      </a:lnTo>
                      <a:lnTo>
                        <a:pt x="170" y="478"/>
                      </a:lnTo>
                      <a:lnTo>
                        <a:pt x="170" y="479"/>
                      </a:lnTo>
                      <a:lnTo>
                        <a:pt x="169" y="479"/>
                      </a:lnTo>
                      <a:lnTo>
                        <a:pt x="168" y="479"/>
                      </a:lnTo>
                      <a:lnTo>
                        <a:pt x="168" y="478"/>
                      </a:lnTo>
                      <a:lnTo>
                        <a:pt x="167" y="478"/>
                      </a:lnTo>
                      <a:lnTo>
                        <a:pt x="167" y="479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5" y="478"/>
                      </a:lnTo>
                      <a:lnTo>
                        <a:pt x="164" y="478"/>
                      </a:lnTo>
                      <a:lnTo>
                        <a:pt x="164" y="477"/>
                      </a:lnTo>
                      <a:lnTo>
                        <a:pt x="164" y="476"/>
                      </a:lnTo>
                      <a:lnTo>
                        <a:pt x="163" y="476"/>
                      </a:lnTo>
                      <a:lnTo>
                        <a:pt x="164" y="475"/>
                      </a:lnTo>
                      <a:lnTo>
                        <a:pt x="163" y="475"/>
                      </a:lnTo>
                      <a:lnTo>
                        <a:pt x="162" y="475"/>
                      </a:lnTo>
                      <a:lnTo>
                        <a:pt x="163" y="474"/>
                      </a:lnTo>
                      <a:lnTo>
                        <a:pt x="162" y="474"/>
                      </a:lnTo>
                      <a:lnTo>
                        <a:pt x="162" y="475"/>
                      </a:lnTo>
                      <a:lnTo>
                        <a:pt x="162" y="474"/>
                      </a:lnTo>
                      <a:lnTo>
                        <a:pt x="162" y="473"/>
                      </a:lnTo>
                      <a:lnTo>
                        <a:pt x="161" y="472"/>
                      </a:lnTo>
                      <a:lnTo>
                        <a:pt x="161" y="473"/>
                      </a:lnTo>
                      <a:lnTo>
                        <a:pt x="161" y="472"/>
                      </a:lnTo>
                      <a:lnTo>
                        <a:pt x="162" y="472"/>
                      </a:lnTo>
                      <a:lnTo>
                        <a:pt x="161" y="471"/>
                      </a:lnTo>
                      <a:lnTo>
                        <a:pt x="162" y="471"/>
                      </a:lnTo>
                      <a:lnTo>
                        <a:pt x="162" y="470"/>
                      </a:lnTo>
                      <a:lnTo>
                        <a:pt x="161" y="470"/>
                      </a:lnTo>
                      <a:lnTo>
                        <a:pt x="162" y="469"/>
                      </a:lnTo>
                      <a:lnTo>
                        <a:pt x="161" y="469"/>
                      </a:lnTo>
                      <a:lnTo>
                        <a:pt x="161" y="468"/>
                      </a:lnTo>
                      <a:lnTo>
                        <a:pt x="162" y="469"/>
                      </a:lnTo>
                      <a:lnTo>
                        <a:pt x="162" y="468"/>
                      </a:lnTo>
                      <a:lnTo>
                        <a:pt x="161" y="468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5"/>
                      </a:lnTo>
                      <a:lnTo>
                        <a:pt x="160" y="465"/>
                      </a:lnTo>
                      <a:lnTo>
                        <a:pt x="160" y="464"/>
                      </a:lnTo>
                      <a:lnTo>
                        <a:pt x="161" y="463"/>
                      </a:lnTo>
                      <a:lnTo>
                        <a:pt x="160" y="463"/>
                      </a:lnTo>
                      <a:lnTo>
                        <a:pt x="160" y="462"/>
                      </a:lnTo>
                      <a:lnTo>
                        <a:pt x="160" y="461"/>
                      </a:lnTo>
                      <a:lnTo>
                        <a:pt x="160" y="460"/>
                      </a:lnTo>
                      <a:lnTo>
                        <a:pt x="159" y="459"/>
                      </a:lnTo>
                      <a:lnTo>
                        <a:pt x="160" y="459"/>
                      </a:lnTo>
                      <a:lnTo>
                        <a:pt x="160" y="458"/>
                      </a:lnTo>
                      <a:lnTo>
                        <a:pt x="160" y="457"/>
                      </a:lnTo>
                      <a:lnTo>
                        <a:pt x="159" y="457"/>
                      </a:lnTo>
                      <a:lnTo>
                        <a:pt x="159" y="456"/>
                      </a:lnTo>
                      <a:lnTo>
                        <a:pt x="160" y="456"/>
                      </a:lnTo>
                      <a:lnTo>
                        <a:pt x="159" y="455"/>
                      </a:lnTo>
                      <a:lnTo>
                        <a:pt x="160" y="455"/>
                      </a:lnTo>
                      <a:lnTo>
                        <a:pt x="160" y="454"/>
                      </a:lnTo>
                      <a:lnTo>
                        <a:pt x="160" y="453"/>
                      </a:lnTo>
                      <a:lnTo>
                        <a:pt x="160" y="452"/>
                      </a:lnTo>
                      <a:lnTo>
                        <a:pt x="160" y="451"/>
                      </a:lnTo>
                      <a:lnTo>
                        <a:pt x="160" y="450"/>
                      </a:lnTo>
                      <a:lnTo>
                        <a:pt x="160" y="449"/>
                      </a:lnTo>
                      <a:lnTo>
                        <a:pt x="160" y="448"/>
                      </a:lnTo>
                      <a:lnTo>
                        <a:pt x="160" y="447"/>
                      </a:lnTo>
                      <a:lnTo>
                        <a:pt x="160" y="446"/>
                      </a:lnTo>
                      <a:lnTo>
                        <a:pt x="161" y="446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5"/>
                      </a:lnTo>
                      <a:lnTo>
                        <a:pt x="162" y="444"/>
                      </a:lnTo>
                      <a:lnTo>
                        <a:pt x="163" y="444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3" y="443"/>
                      </a:lnTo>
                      <a:lnTo>
                        <a:pt x="164" y="443"/>
                      </a:lnTo>
                      <a:lnTo>
                        <a:pt x="164" y="442"/>
                      </a:lnTo>
                      <a:lnTo>
                        <a:pt x="165" y="442"/>
                      </a:lnTo>
                      <a:lnTo>
                        <a:pt x="166" y="441"/>
                      </a:lnTo>
                      <a:lnTo>
                        <a:pt x="167" y="440"/>
                      </a:lnTo>
                      <a:lnTo>
                        <a:pt x="166" y="440"/>
                      </a:lnTo>
                      <a:lnTo>
                        <a:pt x="167" y="440"/>
                      </a:lnTo>
                      <a:lnTo>
                        <a:pt x="168" y="439"/>
                      </a:lnTo>
                      <a:lnTo>
                        <a:pt x="168" y="438"/>
                      </a:lnTo>
                      <a:lnTo>
                        <a:pt x="169" y="438"/>
                      </a:lnTo>
                      <a:lnTo>
                        <a:pt x="169" y="437"/>
                      </a:lnTo>
                      <a:lnTo>
                        <a:pt x="168" y="437"/>
                      </a:lnTo>
                      <a:lnTo>
                        <a:pt x="169" y="437"/>
                      </a:lnTo>
                      <a:lnTo>
                        <a:pt x="169" y="436"/>
                      </a:lnTo>
                      <a:lnTo>
                        <a:pt x="170" y="437"/>
                      </a:lnTo>
                      <a:lnTo>
                        <a:pt x="170" y="436"/>
                      </a:lnTo>
                      <a:lnTo>
                        <a:pt x="171" y="435"/>
                      </a:lnTo>
                      <a:lnTo>
                        <a:pt x="172" y="435"/>
                      </a:lnTo>
                      <a:lnTo>
                        <a:pt x="173" y="434"/>
                      </a:lnTo>
                      <a:lnTo>
                        <a:pt x="174" y="434"/>
                      </a:lnTo>
                      <a:lnTo>
                        <a:pt x="174" y="433"/>
                      </a:lnTo>
                      <a:lnTo>
                        <a:pt x="174" y="432"/>
                      </a:lnTo>
                      <a:lnTo>
                        <a:pt x="174" y="431"/>
                      </a:lnTo>
                      <a:lnTo>
                        <a:pt x="176" y="431"/>
                      </a:lnTo>
                      <a:lnTo>
                        <a:pt x="176" y="430"/>
                      </a:lnTo>
                      <a:lnTo>
                        <a:pt x="177" y="430"/>
                      </a:lnTo>
                      <a:lnTo>
                        <a:pt x="178" y="430"/>
                      </a:lnTo>
                      <a:lnTo>
                        <a:pt x="178" y="429"/>
                      </a:lnTo>
                      <a:lnTo>
                        <a:pt x="179" y="429"/>
                      </a:lnTo>
                      <a:lnTo>
                        <a:pt x="180" y="428"/>
                      </a:lnTo>
                      <a:lnTo>
                        <a:pt x="180" y="427"/>
                      </a:lnTo>
                      <a:lnTo>
                        <a:pt x="180" y="426"/>
                      </a:lnTo>
                      <a:lnTo>
                        <a:pt x="180" y="425"/>
                      </a:lnTo>
                      <a:lnTo>
                        <a:pt x="180" y="424"/>
                      </a:lnTo>
                      <a:lnTo>
                        <a:pt x="180" y="422"/>
                      </a:lnTo>
                      <a:lnTo>
                        <a:pt x="180" y="421"/>
                      </a:lnTo>
                      <a:lnTo>
                        <a:pt x="181" y="421"/>
                      </a:lnTo>
                      <a:lnTo>
                        <a:pt x="181" y="420"/>
                      </a:lnTo>
                      <a:lnTo>
                        <a:pt x="180" y="419"/>
                      </a:lnTo>
                      <a:lnTo>
                        <a:pt x="180" y="418"/>
                      </a:lnTo>
                      <a:lnTo>
                        <a:pt x="180" y="417"/>
                      </a:lnTo>
                      <a:lnTo>
                        <a:pt x="179" y="417"/>
                      </a:lnTo>
                      <a:lnTo>
                        <a:pt x="177" y="416"/>
                      </a:lnTo>
                      <a:lnTo>
                        <a:pt x="176" y="415"/>
                      </a:lnTo>
                      <a:lnTo>
                        <a:pt x="176" y="414"/>
                      </a:lnTo>
                      <a:lnTo>
                        <a:pt x="176" y="413"/>
                      </a:lnTo>
                      <a:lnTo>
                        <a:pt x="175" y="412"/>
                      </a:lnTo>
                      <a:lnTo>
                        <a:pt x="175" y="411"/>
                      </a:lnTo>
                      <a:lnTo>
                        <a:pt x="175" y="410"/>
                      </a:lnTo>
                      <a:lnTo>
                        <a:pt x="174" y="410"/>
                      </a:lnTo>
                      <a:lnTo>
                        <a:pt x="174" y="409"/>
                      </a:lnTo>
                      <a:lnTo>
                        <a:pt x="174" y="408"/>
                      </a:lnTo>
                      <a:lnTo>
                        <a:pt x="174" y="407"/>
                      </a:lnTo>
                      <a:lnTo>
                        <a:pt x="174" y="406"/>
                      </a:lnTo>
                      <a:lnTo>
                        <a:pt x="174" y="405"/>
                      </a:lnTo>
                      <a:lnTo>
                        <a:pt x="175" y="405"/>
                      </a:lnTo>
                      <a:lnTo>
                        <a:pt x="176" y="405"/>
                      </a:lnTo>
                      <a:lnTo>
                        <a:pt x="176" y="404"/>
                      </a:lnTo>
                      <a:lnTo>
                        <a:pt x="175" y="404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3" y="402"/>
                      </a:lnTo>
                      <a:lnTo>
                        <a:pt x="173" y="401"/>
                      </a:lnTo>
                      <a:lnTo>
                        <a:pt x="172" y="401"/>
                      </a:lnTo>
                      <a:lnTo>
                        <a:pt x="172" y="400"/>
                      </a:lnTo>
                      <a:lnTo>
                        <a:pt x="173" y="400"/>
                      </a:lnTo>
                      <a:lnTo>
                        <a:pt x="174" y="400"/>
                      </a:lnTo>
                      <a:lnTo>
                        <a:pt x="173" y="399"/>
                      </a:lnTo>
                      <a:lnTo>
                        <a:pt x="174" y="399"/>
                      </a:lnTo>
                      <a:lnTo>
                        <a:pt x="174" y="398"/>
                      </a:lnTo>
                      <a:lnTo>
                        <a:pt x="174" y="397"/>
                      </a:lnTo>
                      <a:lnTo>
                        <a:pt x="173" y="396"/>
                      </a:lnTo>
                      <a:lnTo>
                        <a:pt x="173" y="397"/>
                      </a:lnTo>
                      <a:lnTo>
                        <a:pt x="172" y="397"/>
                      </a:lnTo>
                      <a:lnTo>
                        <a:pt x="171" y="397"/>
                      </a:lnTo>
                      <a:lnTo>
                        <a:pt x="170" y="397"/>
                      </a:lnTo>
                      <a:lnTo>
                        <a:pt x="170" y="398"/>
                      </a:lnTo>
                      <a:lnTo>
                        <a:pt x="169" y="398"/>
                      </a:lnTo>
                      <a:lnTo>
                        <a:pt x="168" y="397"/>
                      </a:lnTo>
                      <a:lnTo>
                        <a:pt x="167" y="397"/>
                      </a:lnTo>
                      <a:lnTo>
                        <a:pt x="166" y="398"/>
                      </a:lnTo>
                      <a:lnTo>
                        <a:pt x="166" y="397"/>
                      </a:lnTo>
                      <a:lnTo>
                        <a:pt x="165" y="397"/>
                      </a:lnTo>
                      <a:lnTo>
                        <a:pt x="164" y="395"/>
                      </a:lnTo>
                      <a:lnTo>
                        <a:pt x="163" y="395"/>
                      </a:lnTo>
                      <a:lnTo>
                        <a:pt x="163" y="394"/>
                      </a:lnTo>
                      <a:lnTo>
                        <a:pt x="162" y="395"/>
                      </a:lnTo>
                      <a:lnTo>
                        <a:pt x="163" y="396"/>
                      </a:lnTo>
                      <a:lnTo>
                        <a:pt x="162" y="396"/>
                      </a:lnTo>
                      <a:lnTo>
                        <a:pt x="161" y="396"/>
                      </a:lnTo>
                      <a:lnTo>
                        <a:pt x="161" y="395"/>
                      </a:lnTo>
                      <a:lnTo>
                        <a:pt x="160" y="395"/>
                      </a:lnTo>
                      <a:lnTo>
                        <a:pt x="159" y="396"/>
                      </a:lnTo>
                      <a:lnTo>
                        <a:pt x="158" y="395"/>
                      </a:lnTo>
                      <a:lnTo>
                        <a:pt x="157" y="395"/>
                      </a:lnTo>
                      <a:lnTo>
                        <a:pt x="156" y="395"/>
                      </a:lnTo>
                      <a:lnTo>
                        <a:pt x="155" y="394"/>
                      </a:lnTo>
                      <a:lnTo>
                        <a:pt x="154" y="395"/>
                      </a:lnTo>
                      <a:lnTo>
                        <a:pt x="153" y="395"/>
                      </a:lnTo>
                      <a:lnTo>
                        <a:pt x="152" y="396"/>
                      </a:lnTo>
                      <a:lnTo>
                        <a:pt x="151" y="396"/>
                      </a:lnTo>
                      <a:lnTo>
                        <a:pt x="150" y="396"/>
                      </a:lnTo>
                      <a:lnTo>
                        <a:pt x="148" y="395"/>
                      </a:lnTo>
                      <a:lnTo>
                        <a:pt x="147" y="394"/>
                      </a:lnTo>
                      <a:lnTo>
                        <a:pt x="146" y="394"/>
                      </a:lnTo>
                      <a:lnTo>
                        <a:pt x="144" y="394"/>
                      </a:lnTo>
                      <a:lnTo>
                        <a:pt x="144" y="395"/>
                      </a:lnTo>
                      <a:lnTo>
                        <a:pt x="143" y="394"/>
                      </a:lnTo>
                      <a:lnTo>
                        <a:pt x="143" y="393"/>
                      </a:lnTo>
                      <a:lnTo>
                        <a:pt x="143" y="392"/>
                      </a:lnTo>
                      <a:lnTo>
                        <a:pt x="143" y="391"/>
                      </a:lnTo>
                      <a:lnTo>
                        <a:pt x="142" y="391"/>
                      </a:lnTo>
                      <a:lnTo>
                        <a:pt x="141" y="391"/>
                      </a:lnTo>
                      <a:lnTo>
                        <a:pt x="140" y="390"/>
                      </a:lnTo>
                      <a:lnTo>
                        <a:pt x="140" y="391"/>
                      </a:lnTo>
                      <a:lnTo>
                        <a:pt x="139" y="391"/>
                      </a:lnTo>
                      <a:lnTo>
                        <a:pt x="138" y="391"/>
                      </a:lnTo>
                      <a:lnTo>
                        <a:pt x="138" y="392"/>
                      </a:lnTo>
                      <a:lnTo>
                        <a:pt x="137" y="393"/>
                      </a:lnTo>
                      <a:lnTo>
                        <a:pt x="136" y="392"/>
                      </a:lnTo>
                      <a:lnTo>
                        <a:pt x="136" y="393"/>
                      </a:lnTo>
                      <a:lnTo>
                        <a:pt x="136" y="394"/>
                      </a:lnTo>
                      <a:lnTo>
                        <a:pt x="136" y="395"/>
                      </a:lnTo>
                      <a:lnTo>
                        <a:pt x="136" y="396"/>
                      </a:lnTo>
                      <a:lnTo>
                        <a:pt x="135" y="396"/>
                      </a:lnTo>
                      <a:lnTo>
                        <a:pt x="135" y="395"/>
                      </a:lnTo>
                      <a:lnTo>
                        <a:pt x="134" y="395"/>
                      </a:lnTo>
                      <a:lnTo>
                        <a:pt x="133" y="395"/>
                      </a:lnTo>
                      <a:lnTo>
                        <a:pt x="133" y="394"/>
                      </a:lnTo>
                      <a:lnTo>
                        <a:pt x="132" y="394"/>
                      </a:lnTo>
                      <a:lnTo>
                        <a:pt x="131" y="394"/>
                      </a:lnTo>
                      <a:lnTo>
                        <a:pt x="130" y="393"/>
                      </a:lnTo>
                      <a:lnTo>
                        <a:pt x="130" y="392"/>
                      </a:lnTo>
                      <a:lnTo>
                        <a:pt x="129" y="392"/>
                      </a:lnTo>
                      <a:lnTo>
                        <a:pt x="129" y="391"/>
                      </a:lnTo>
                      <a:lnTo>
                        <a:pt x="129" y="390"/>
                      </a:lnTo>
                      <a:lnTo>
                        <a:pt x="129" y="389"/>
                      </a:lnTo>
                      <a:lnTo>
                        <a:pt x="128" y="389"/>
                      </a:lnTo>
                      <a:lnTo>
                        <a:pt x="127" y="388"/>
                      </a:lnTo>
                      <a:lnTo>
                        <a:pt x="126" y="389"/>
                      </a:lnTo>
                      <a:lnTo>
                        <a:pt x="125" y="389"/>
                      </a:lnTo>
                      <a:lnTo>
                        <a:pt x="125" y="388"/>
                      </a:lnTo>
                      <a:lnTo>
                        <a:pt x="125" y="387"/>
                      </a:lnTo>
                      <a:lnTo>
                        <a:pt x="126" y="387"/>
                      </a:lnTo>
                      <a:lnTo>
                        <a:pt x="126" y="386"/>
                      </a:lnTo>
                      <a:lnTo>
                        <a:pt x="125" y="385"/>
                      </a:lnTo>
                      <a:lnTo>
                        <a:pt x="125" y="384"/>
                      </a:lnTo>
                      <a:lnTo>
                        <a:pt x="124" y="383"/>
                      </a:lnTo>
                      <a:lnTo>
                        <a:pt x="67" y="384"/>
                      </a:lnTo>
                      <a:lnTo>
                        <a:pt x="22" y="383"/>
                      </a:lnTo>
                      <a:lnTo>
                        <a:pt x="9" y="383"/>
                      </a:lnTo>
                      <a:lnTo>
                        <a:pt x="10" y="383"/>
                      </a:lnTo>
                      <a:lnTo>
                        <a:pt x="11" y="382"/>
                      </a:lnTo>
                      <a:lnTo>
                        <a:pt x="11" y="383"/>
                      </a:lnTo>
                      <a:lnTo>
                        <a:pt x="12" y="382"/>
                      </a:lnTo>
                      <a:lnTo>
                        <a:pt x="12" y="381"/>
                      </a:lnTo>
                      <a:lnTo>
                        <a:pt x="12" y="380"/>
                      </a:lnTo>
                      <a:lnTo>
                        <a:pt x="13" y="379"/>
                      </a:lnTo>
                      <a:lnTo>
                        <a:pt x="12" y="379"/>
                      </a:lnTo>
                      <a:lnTo>
                        <a:pt x="12" y="378"/>
                      </a:lnTo>
                      <a:lnTo>
                        <a:pt x="13" y="378"/>
                      </a:lnTo>
                      <a:lnTo>
                        <a:pt x="12" y="378"/>
                      </a:lnTo>
                      <a:lnTo>
                        <a:pt x="13" y="377"/>
                      </a:lnTo>
                      <a:lnTo>
                        <a:pt x="13" y="376"/>
                      </a:lnTo>
                      <a:lnTo>
                        <a:pt x="13" y="375"/>
                      </a:lnTo>
                      <a:lnTo>
                        <a:pt x="12" y="375"/>
                      </a:lnTo>
                      <a:lnTo>
                        <a:pt x="13" y="374"/>
                      </a:lnTo>
                      <a:lnTo>
                        <a:pt x="13" y="373"/>
                      </a:lnTo>
                      <a:lnTo>
                        <a:pt x="12" y="373"/>
                      </a:lnTo>
                      <a:lnTo>
                        <a:pt x="12" y="372"/>
                      </a:lnTo>
                      <a:lnTo>
                        <a:pt x="12" y="370"/>
                      </a:lnTo>
                      <a:lnTo>
                        <a:pt x="12" y="368"/>
                      </a:lnTo>
                      <a:lnTo>
                        <a:pt x="13" y="368"/>
                      </a:lnTo>
                      <a:lnTo>
                        <a:pt x="14" y="368"/>
                      </a:lnTo>
                      <a:lnTo>
                        <a:pt x="14" y="367"/>
                      </a:lnTo>
                      <a:lnTo>
                        <a:pt x="13" y="366"/>
                      </a:lnTo>
                      <a:lnTo>
                        <a:pt x="14" y="366"/>
                      </a:lnTo>
                      <a:lnTo>
                        <a:pt x="14" y="365"/>
                      </a:lnTo>
                      <a:lnTo>
                        <a:pt x="14" y="363"/>
                      </a:lnTo>
                      <a:lnTo>
                        <a:pt x="14" y="362"/>
                      </a:lnTo>
                      <a:lnTo>
                        <a:pt x="15" y="362"/>
                      </a:lnTo>
                      <a:lnTo>
                        <a:pt x="15" y="363"/>
                      </a:lnTo>
                      <a:lnTo>
                        <a:pt x="16" y="364"/>
                      </a:lnTo>
                      <a:lnTo>
                        <a:pt x="17" y="364"/>
                      </a:lnTo>
                      <a:lnTo>
                        <a:pt x="17" y="363"/>
                      </a:lnTo>
                      <a:lnTo>
                        <a:pt x="17" y="362"/>
                      </a:lnTo>
                      <a:lnTo>
                        <a:pt x="17" y="361"/>
                      </a:lnTo>
                      <a:lnTo>
                        <a:pt x="17" y="360"/>
                      </a:lnTo>
                      <a:lnTo>
                        <a:pt x="16" y="360"/>
                      </a:lnTo>
                      <a:lnTo>
                        <a:pt x="16" y="359"/>
                      </a:lnTo>
                      <a:lnTo>
                        <a:pt x="17" y="358"/>
                      </a:lnTo>
                      <a:lnTo>
                        <a:pt x="16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7" y="356"/>
                      </a:lnTo>
                      <a:lnTo>
                        <a:pt x="17" y="355"/>
                      </a:lnTo>
                      <a:lnTo>
                        <a:pt x="16" y="354"/>
                      </a:lnTo>
                      <a:lnTo>
                        <a:pt x="15" y="354"/>
                      </a:lnTo>
                      <a:lnTo>
                        <a:pt x="15" y="353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6" y="350"/>
                      </a:lnTo>
                      <a:lnTo>
                        <a:pt x="17" y="349"/>
                      </a:lnTo>
                      <a:lnTo>
                        <a:pt x="16" y="348"/>
                      </a:lnTo>
                      <a:lnTo>
                        <a:pt x="17" y="348"/>
                      </a:lnTo>
                      <a:lnTo>
                        <a:pt x="17" y="347"/>
                      </a:lnTo>
                      <a:lnTo>
                        <a:pt x="16" y="346"/>
                      </a:lnTo>
                      <a:lnTo>
                        <a:pt x="16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2"/>
                      </a:lnTo>
                      <a:lnTo>
                        <a:pt x="17" y="342"/>
                      </a:lnTo>
                      <a:lnTo>
                        <a:pt x="17" y="341"/>
                      </a:lnTo>
                      <a:lnTo>
                        <a:pt x="16" y="340"/>
                      </a:lnTo>
                      <a:lnTo>
                        <a:pt x="17" y="339"/>
                      </a:lnTo>
                      <a:lnTo>
                        <a:pt x="18" y="338"/>
                      </a:lnTo>
                      <a:lnTo>
                        <a:pt x="18" y="337"/>
                      </a:lnTo>
                      <a:lnTo>
                        <a:pt x="18" y="336"/>
                      </a:lnTo>
                      <a:lnTo>
                        <a:pt x="17" y="336"/>
                      </a:lnTo>
                      <a:lnTo>
                        <a:pt x="17" y="335"/>
                      </a:lnTo>
                      <a:lnTo>
                        <a:pt x="16" y="334"/>
                      </a:lnTo>
                      <a:lnTo>
                        <a:pt x="17" y="332"/>
                      </a:lnTo>
                      <a:lnTo>
                        <a:pt x="16" y="332"/>
                      </a:lnTo>
                      <a:lnTo>
                        <a:pt x="16" y="331"/>
                      </a:lnTo>
                      <a:lnTo>
                        <a:pt x="17" y="330"/>
                      </a:lnTo>
                      <a:lnTo>
                        <a:pt x="17" y="329"/>
                      </a:lnTo>
                      <a:lnTo>
                        <a:pt x="17" y="328"/>
                      </a:lnTo>
                      <a:lnTo>
                        <a:pt x="17" y="327"/>
                      </a:lnTo>
                      <a:lnTo>
                        <a:pt x="18" y="327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7" y="324"/>
                      </a:lnTo>
                      <a:lnTo>
                        <a:pt x="17" y="323"/>
                      </a:lnTo>
                      <a:lnTo>
                        <a:pt x="17" y="322"/>
                      </a:lnTo>
                      <a:lnTo>
                        <a:pt x="16" y="322"/>
                      </a:lnTo>
                      <a:lnTo>
                        <a:pt x="16" y="321"/>
                      </a:lnTo>
                      <a:lnTo>
                        <a:pt x="15" y="320"/>
                      </a:lnTo>
                      <a:lnTo>
                        <a:pt x="14" y="319"/>
                      </a:lnTo>
                      <a:lnTo>
                        <a:pt x="14" y="318"/>
                      </a:lnTo>
                      <a:lnTo>
                        <a:pt x="14" y="317"/>
                      </a:lnTo>
                      <a:lnTo>
                        <a:pt x="13" y="316"/>
                      </a:lnTo>
                      <a:lnTo>
                        <a:pt x="13" y="315"/>
                      </a:lnTo>
                      <a:lnTo>
                        <a:pt x="12" y="314"/>
                      </a:lnTo>
                      <a:lnTo>
                        <a:pt x="11" y="314"/>
                      </a:lnTo>
                      <a:lnTo>
                        <a:pt x="10" y="314"/>
                      </a:lnTo>
                      <a:lnTo>
                        <a:pt x="10" y="313"/>
                      </a:lnTo>
                      <a:lnTo>
                        <a:pt x="9" y="313"/>
                      </a:lnTo>
                      <a:lnTo>
                        <a:pt x="9" y="312"/>
                      </a:lnTo>
                      <a:lnTo>
                        <a:pt x="10" y="311"/>
                      </a:lnTo>
                      <a:lnTo>
                        <a:pt x="9" y="310"/>
                      </a:lnTo>
                      <a:lnTo>
                        <a:pt x="9" y="309"/>
                      </a:lnTo>
                      <a:lnTo>
                        <a:pt x="8" y="308"/>
                      </a:lnTo>
                      <a:lnTo>
                        <a:pt x="7" y="307"/>
                      </a:lnTo>
                      <a:lnTo>
                        <a:pt x="6" y="306"/>
                      </a:lnTo>
                      <a:lnTo>
                        <a:pt x="6" y="305"/>
                      </a:lnTo>
                      <a:lnTo>
                        <a:pt x="6" y="304"/>
                      </a:lnTo>
                      <a:lnTo>
                        <a:pt x="6" y="303"/>
                      </a:lnTo>
                      <a:lnTo>
                        <a:pt x="7" y="303"/>
                      </a:lnTo>
                      <a:lnTo>
                        <a:pt x="7" y="301"/>
                      </a:lnTo>
                      <a:lnTo>
                        <a:pt x="8" y="301"/>
                      </a:lnTo>
                      <a:lnTo>
                        <a:pt x="8" y="300"/>
                      </a:lnTo>
                      <a:lnTo>
                        <a:pt x="9" y="300"/>
                      </a:lnTo>
                      <a:lnTo>
                        <a:pt x="8" y="300"/>
                      </a:lnTo>
                      <a:lnTo>
                        <a:pt x="8" y="299"/>
                      </a:lnTo>
                      <a:lnTo>
                        <a:pt x="8" y="298"/>
                      </a:lnTo>
                      <a:lnTo>
                        <a:pt x="7" y="297"/>
                      </a:lnTo>
                      <a:lnTo>
                        <a:pt x="6" y="297"/>
                      </a:lnTo>
                      <a:lnTo>
                        <a:pt x="5" y="297"/>
                      </a:lnTo>
                      <a:lnTo>
                        <a:pt x="4" y="297"/>
                      </a:lnTo>
                      <a:lnTo>
                        <a:pt x="3" y="296"/>
                      </a:lnTo>
                      <a:lnTo>
                        <a:pt x="4" y="295"/>
                      </a:lnTo>
                      <a:lnTo>
                        <a:pt x="4" y="294"/>
                      </a:lnTo>
                      <a:lnTo>
                        <a:pt x="4" y="293"/>
                      </a:lnTo>
                      <a:lnTo>
                        <a:pt x="5" y="292"/>
                      </a:lnTo>
                      <a:lnTo>
                        <a:pt x="4" y="292"/>
                      </a:lnTo>
                      <a:lnTo>
                        <a:pt x="5" y="291"/>
                      </a:lnTo>
                      <a:lnTo>
                        <a:pt x="5" y="290"/>
                      </a:lnTo>
                      <a:lnTo>
                        <a:pt x="6" y="290"/>
                      </a:lnTo>
                      <a:lnTo>
                        <a:pt x="5" y="289"/>
                      </a:lnTo>
                      <a:lnTo>
                        <a:pt x="6" y="288"/>
                      </a:lnTo>
                      <a:lnTo>
                        <a:pt x="6" y="287"/>
                      </a:lnTo>
                      <a:lnTo>
                        <a:pt x="5" y="286"/>
                      </a:lnTo>
                      <a:lnTo>
                        <a:pt x="6" y="285"/>
                      </a:lnTo>
                      <a:lnTo>
                        <a:pt x="7" y="284"/>
                      </a:lnTo>
                      <a:lnTo>
                        <a:pt x="8" y="284"/>
                      </a:lnTo>
                      <a:lnTo>
                        <a:pt x="9" y="283"/>
                      </a:lnTo>
                      <a:lnTo>
                        <a:pt x="9" y="281"/>
                      </a:lnTo>
                      <a:lnTo>
                        <a:pt x="10" y="280"/>
                      </a:lnTo>
                      <a:lnTo>
                        <a:pt x="10" y="279"/>
                      </a:lnTo>
                      <a:lnTo>
                        <a:pt x="11" y="278"/>
                      </a:lnTo>
                      <a:lnTo>
                        <a:pt x="11" y="277"/>
                      </a:lnTo>
                      <a:lnTo>
                        <a:pt x="11" y="276"/>
                      </a:lnTo>
                      <a:lnTo>
                        <a:pt x="10" y="276"/>
                      </a:lnTo>
                      <a:lnTo>
                        <a:pt x="10" y="275"/>
                      </a:lnTo>
                      <a:lnTo>
                        <a:pt x="11" y="274"/>
                      </a:lnTo>
                      <a:lnTo>
                        <a:pt x="12" y="274"/>
                      </a:lnTo>
                      <a:lnTo>
                        <a:pt x="11" y="273"/>
                      </a:lnTo>
                      <a:lnTo>
                        <a:pt x="11" y="272"/>
                      </a:lnTo>
                      <a:lnTo>
                        <a:pt x="12" y="272"/>
                      </a:lnTo>
                      <a:lnTo>
                        <a:pt x="11" y="271"/>
                      </a:lnTo>
                      <a:lnTo>
                        <a:pt x="11" y="270"/>
                      </a:lnTo>
                      <a:lnTo>
                        <a:pt x="12" y="269"/>
                      </a:lnTo>
                      <a:lnTo>
                        <a:pt x="13" y="268"/>
                      </a:lnTo>
                      <a:lnTo>
                        <a:pt x="13" y="267"/>
                      </a:lnTo>
                      <a:lnTo>
                        <a:pt x="13" y="266"/>
                      </a:lnTo>
                      <a:lnTo>
                        <a:pt x="13" y="265"/>
                      </a:lnTo>
                      <a:lnTo>
                        <a:pt x="13" y="264"/>
                      </a:lnTo>
                      <a:lnTo>
                        <a:pt x="12" y="263"/>
                      </a:lnTo>
                      <a:lnTo>
                        <a:pt x="12" y="262"/>
                      </a:lnTo>
                      <a:lnTo>
                        <a:pt x="12" y="261"/>
                      </a:lnTo>
                      <a:lnTo>
                        <a:pt x="11" y="261"/>
                      </a:lnTo>
                      <a:lnTo>
                        <a:pt x="11" y="260"/>
                      </a:lnTo>
                      <a:lnTo>
                        <a:pt x="11" y="259"/>
                      </a:lnTo>
                      <a:lnTo>
                        <a:pt x="11" y="258"/>
                      </a:lnTo>
                      <a:lnTo>
                        <a:pt x="10" y="258"/>
                      </a:lnTo>
                      <a:lnTo>
                        <a:pt x="10" y="257"/>
                      </a:lnTo>
                      <a:lnTo>
                        <a:pt x="9" y="257"/>
                      </a:lnTo>
                      <a:lnTo>
                        <a:pt x="10" y="256"/>
                      </a:lnTo>
                      <a:lnTo>
                        <a:pt x="10" y="255"/>
                      </a:lnTo>
                      <a:lnTo>
                        <a:pt x="10" y="254"/>
                      </a:lnTo>
                      <a:lnTo>
                        <a:pt x="10" y="253"/>
                      </a:lnTo>
                      <a:lnTo>
                        <a:pt x="11" y="252"/>
                      </a:lnTo>
                      <a:lnTo>
                        <a:pt x="10" y="252"/>
                      </a:lnTo>
                      <a:lnTo>
                        <a:pt x="8" y="251"/>
                      </a:lnTo>
                      <a:lnTo>
                        <a:pt x="7" y="251"/>
                      </a:lnTo>
                      <a:lnTo>
                        <a:pt x="6" y="250"/>
                      </a:lnTo>
                      <a:lnTo>
                        <a:pt x="7" y="249"/>
                      </a:lnTo>
                      <a:lnTo>
                        <a:pt x="8" y="249"/>
                      </a:lnTo>
                      <a:lnTo>
                        <a:pt x="9" y="249"/>
                      </a:lnTo>
                      <a:lnTo>
                        <a:pt x="10" y="249"/>
                      </a:lnTo>
                      <a:lnTo>
                        <a:pt x="11" y="249"/>
                      </a:lnTo>
                      <a:lnTo>
                        <a:pt x="11" y="248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4" y="246"/>
                      </a:lnTo>
                      <a:lnTo>
                        <a:pt x="14" y="244"/>
                      </a:lnTo>
                      <a:lnTo>
                        <a:pt x="13" y="244"/>
                      </a:lnTo>
                      <a:lnTo>
                        <a:pt x="14" y="243"/>
                      </a:lnTo>
                      <a:lnTo>
                        <a:pt x="15" y="243"/>
                      </a:lnTo>
                      <a:lnTo>
                        <a:pt x="15" y="242"/>
                      </a:lnTo>
                      <a:lnTo>
                        <a:pt x="16" y="241"/>
                      </a:lnTo>
                      <a:lnTo>
                        <a:pt x="16" y="240"/>
                      </a:lnTo>
                      <a:lnTo>
                        <a:pt x="15" y="240"/>
                      </a:lnTo>
                      <a:lnTo>
                        <a:pt x="14" y="240"/>
                      </a:lnTo>
                      <a:lnTo>
                        <a:pt x="14" y="239"/>
                      </a:lnTo>
                      <a:lnTo>
                        <a:pt x="14" y="238"/>
                      </a:lnTo>
                      <a:lnTo>
                        <a:pt x="14" y="237"/>
                      </a:lnTo>
                      <a:lnTo>
                        <a:pt x="14" y="236"/>
                      </a:lnTo>
                      <a:lnTo>
                        <a:pt x="14" y="235"/>
                      </a:lnTo>
                      <a:lnTo>
                        <a:pt x="14" y="234"/>
                      </a:lnTo>
                      <a:lnTo>
                        <a:pt x="13" y="234"/>
                      </a:lnTo>
                      <a:lnTo>
                        <a:pt x="13" y="232"/>
                      </a:lnTo>
                      <a:lnTo>
                        <a:pt x="13" y="231"/>
                      </a:lnTo>
                      <a:lnTo>
                        <a:pt x="12" y="231"/>
                      </a:lnTo>
                      <a:lnTo>
                        <a:pt x="13" y="230"/>
                      </a:lnTo>
                      <a:lnTo>
                        <a:pt x="11" y="230"/>
                      </a:lnTo>
                      <a:lnTo>
                        <a:pt x="10" y="230"/>
                      </a:lnTo>
                      <a:lnTo>
                        <a:pt x="10" y="229"/>
                      </a:lnTo>
                      <a:lnTo>
                        <a:pt x="9" y="229"/>
                      </a:lnTo>
                      <a:lnTo>
                        <a:pt x="9" y="228"/>
                      </a:lnTo>
                      <a:lnTo>
                        <a:pt x="10" y="227"/>
                      </a:lnTo>
                      <a:lnTo>
                        <a:pt x="11" y="227"/>
                      </a:lnTo>
                      <a:lnTo>
                        <a:pt x="10" y="226"/>
                      </a:lnTo>
                      <a:lnTo>
                        <a:pt x="9" y="226"/>
                      </a:lnTo>
                      <a:lnTo>
                        <a:pt x="8" y="226"/>
                      </a:lnTo>
                      <a:lnTo>
                        <a:pt x="7" y="225"/>
                      </a:lnTo>
                      <a:lnTo>
                        <a:pt x="7" y="224"/>
                      </a:lnTo>
                      <a:lnTo>
                        <a:pt x="6" y="224"/>
                      </a:lnTo>
                      <a:lnTo>
                        <a:pt x="6" y="223"/>
                      </a:lnTo>
                      <a:lnTo>
                        <a:pt x="5" y="222"/>
                      </a:lnTo>
                      <a:lnTo>
                        <a:pt x="6" y="222"/>
                      </a:lnTo>
                      <a:lnTo>
                        <a:pt x="6" y="221"/>
                      </a:lnTo>
                      <a:lnTo>
                        <a:pt x="7" y="221"/>
                      </a:lnTo>
                      <a:lnTo>
                        <a:pt x="7" y="220"/>
                      </a:lnTo>
                      <a:lnTo>
                        <a:pt x="8" y="220"/>
                      </a:lnTo>
                      <a:lnTo>
                        <a:pt x="8" y="218"/>
                      </a:lnTo>
                      <a:lnTo>
                        <a:pt x="7" y="217"/>
                      </a:lnTo>
                      <a:lnTo>
                        <a:pt x="7" y="216"/>
                      </a:lnTo>
                      <a:lnTo>
                        <a:pt x="8" y="215"/>
                      </a:lnTo>
                      <a:lnTo>
                        <a:pt x="7" y="214"/>
                      </a:lnTo>
                      <a:lnTo>
                        <a:pt x="6" y="213"/>
                      </a:lnTo>
                      <a:lnTo>
                        <a:pt x="4" y="213"/>
                      </a:lnTo>
                      <a:lnTo>
                        <a:pt x="3" y="213"/>
                      </a:lnTo>
                      <a:lnTo>
                        <a:pt x="2" y="212"/>
                      </a:lnTo>
                      <a:lnTo>
                        <a:pt x="1" y="212"/>
                      </a:lnTo>
                      <a:lnTo>
                        <a:pt x="0" y="212"/>
                      </a:lnTo>
                      <a:lnTo>
                        <a:pt x="0" y="211"/>
                      </a:lnTo>
                      <a:lnTo>
                        <a:pt x="1" y="210"/>
                      </a:lnTo>
                      <a:lnTo>
                        <a:pt x="1" y="208"/>
                      </a:lnTo>
                      <a:lnTo>
                        <a:pt x="2" y="208"/>
                      </a:lnTo>
                      <a:lnTo>
                        <a:pt x="2" y="207"/>
                      </a:lnTo>
                      <a:lnTo>
                        <a:pt x="2" y="206"/>
                      </a:lnTo>
                      <a:lnTo>
                        <a:pt x="2" y="205"/>
                      </a:lnTo>
                      <a:lnTo>
                        <a:pt x="2" y="204"/>
                      </a:lnTo>
                      <a:lnTo>
                        <a:pt x="2" y="203"/>
                      </a:lnTo>
                      <a:lnTo>
                        <a:pt x="1" y="204"/>
                      </a:lnTo>
                      <a:lnTo>
                        <a:pt x="0" y="204"/>
                      </a:lnTo>
                      <a:lnTo>
                        <a:pt x="0" y="203"/>
                      </a:lnTo>
                      <a:lnTo>
                        <a:pt x="0" y="202"/>
                      </a:lnTo>
                      <a:lnTo>
                        <a:pt x="0" y="201"/>
                      </a:lnTo>
                      <a:lnTo>
                        <a:pt x="1" y="201"/>
                      </a:lnTo>
                      <a:lnTo>
                        <a:pt x="3" y="201"/>
                      </a:lnTo>
                      <a:lnTo>
                        <a:pt x="4" y="201"/>
                      </a:lnTo>
                      <a:lnTo>
                        <a:pt x="4" y="200"/>
                      </a:lnTo>
                      <a:lnTo>
                        <a:pt x="5" y="199"/>
                      </a:lnTo>
                      <a:lnTo>
                        <a:pt x="6" y="199"/>
                      </a:lnTo>
                      <a:lnTo>
                        <a:pt x="7" y="199"/>
                      </a:lnTo>
                      <a:lnTo>
                        <a:pt x="8" y="200"/>
                      </a:lnTo>
                      <a:lnTo>
                        <a:pt x="9" y="200"/>
                      </a:lnTo>
                      <a:lnTo>
                        <a:pt x="10" y="200"/>
                      </a:lnTo>
                      <a:lnTo>
                        <a:pt x="11" y="200"/>
                      </a:lnTo>
                      <a:lnTo>
                        <a:pt x="11" y="199"/>
                      </a:lnTo>
                      <a:lnTo>
                        <a:pt x="11" y="198"/>
                      </a:lnTo>
                      <a:lnTo>
                        <a:pt x="11" y="196"/>
                      </a:lnTo>
                      <a:lnTo>
                        <a:pt x="11" y="195"/>
                      </a:lnTo>
                      <a:lnTo>
                        <a:pt x="11" y="194"/>
                      </a:lnTo>
                      <a:lnTo>
                        <a:pt x="11" y="193"/>
                      </a:lnTo>
                      <a:lnTo>
                        <a:pt x="10" y="192"/>
                      </a:lnTo>
                      <a:lnTo>
                        <a:pt x="10" y="191"/>
                      </a:lnTo>
                      <a:lnTo>
                        <a:pt x="9" y="190"/>
                      </a:lnTo>
                      <a:lnTo>
                        <a:pt x="9" y="189"/>
                      </a:lnTo>
                      <a:lnTo>
                        <a:pt x="8" y="189"/>
                      </a:lnTo>
                      <a:lnTo>
                        <a:pt x="8" y="188"/>
                      </a:lnTo>
                      <a:lnTo>
                        <a:pt x="7" y="186"/>
                      </a:lnTo>
                      <a:lnTo>
                        <a:pt x="8" y="185"/>
                      </a:lnTo>
                      <a:lnTo>
                        <a:pt x="8" y="184"/>
                      </a:lnTo>
                      <a:lnTo>
                        <a:pt x="8" y="183"/>
                      </a:lnTo>
                      <a:lnTo>
                        <a:pt x="9" y="181"/>
                      </a:lnTo>
                      <a:lnTo>
                        <a:pt x="9" y="180"/>
                      </a:lnTo>
                      <a:lnTo>
                        <a:pt x="9" y="179"/>
                      </a:lnTo>
                      <a:lnTo>
                        <a:pt x="10" y="179"/>
                      </a:lnTo>
                      <a:lnTo>
                        <a:pt x="10" y="178"/>
                      </a:lnTo>
                      <a:lnTo>
                        <a:pt x="11" y="176"/>
                      </a:lnTo>
                      <a:lnTo>
                        <a:pt x="11" y="175"/>
                      </a:lnTo>
                      <a:lnTo>
                        <a:pt x="11" y="174"/>
                      </a:lnTo>
                      <a:lnTo>
                        <a:pt x="12" y="173"/>
                      </a:lnTo>
                      <a:lnTo>
                        <a:pt x="12" y="172"/>
                      </a:lnTo>
                      <a:lnTo>
                        <a:pt x="12" y="171"/>
                      </a:lnTo>
                      <a:lnTo>
                        <a:pt x="13" y="170"/>
                      </a:lnTo>
                      <a:lnTo>
                        <a:pt x="14" y="169"/>
                      </a:lnTo>
                      <a:lnTo>
                        <a:pt x="14" y="168"/>
                      </a:lnTo>
                      <a:lnTo>
                        <a:pt x="15" y="167"/>
                      </a:lnTo>
                      <a:lnTo>
                        <a:pt x="16" y="167"/>
                      </a:lnTo>
                      <a:lnTo>
                        <a:pt x="17" y="165"/>
                      </a:lnTo>
                      <a:lnTo>
                        <a:pt x="16" y="165"/>
                      </a:lnTo>
                      <a:lnTo>
                        <a:pt x="15" y="164"/>
                      </a:lnTo>
                      <a:lnTo>
                        <a:pt x="14" y="162"/>
                      </a:lnTo>
                      <a:lnTo>
                        <a:pt x="14" y="161"/>
                      </a:lnTo>
                      <a:lnTo>
                        <a:pt x="13" y="161"/>
                      </a:lnTo>
                      <a:lnTo>
                        <a:pt x="12" y="160"/>
                      </a:lnTo>
                      <a:lnTo>
                        <a:pt x="12" y="159"/>
                      </a:lnTo>
                      <a:lnTo>
                        <a:pt x="12" y="158"/>
                      </a:lnTo>
                      <a:lnTo>
                        <a:pt x="12" y="157"/>
                      </a:lnTo>
                      <a:lnTo>
                        <a:pt x="11" y="156"/>
                      </a:lnTo>
                      <a:lnTo>
                        <a:pt x="11" y="155"/>
                      </a:lnTo>
                      <a:lnTo>
                        <a:pt x="10" y="155"/>
                      </a:lnTo>
                      <a:lnTo>
                        <a:pt x="9" y="155"/>
                      </a:lnTo>
                      <a:lnTo>
                        <a:pt x="8" y="154"/>
                      </a:lnTo>
                      <a:lnTo>
                        <a:pt x="7" y="154"/>
                      </a:lnTo>
                      <a:lnTo>
                        <a:pt x="6" y="153"/>
                      </a:lnTo>
                      <a:lnTo>
                        <a:pt x="5" y="15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09" name="Freeform 547"/>
                <p:cNvSpPr>
                  <a:spLocks noEditPoints="1"/>
                </p:cNvSpPr>
                <p:nvPr/>
              </p:nvSpPr>
              <p:spPr bwMode="auto">
                <a:xfrm>
                  <a:off x="2546350" y="4224338"/>
                  <a:ext cx="898525" cy="619125"/>
                </a:xfrm>
                <a:custGeom>
                  <a:avLst/>
                  <a:gdLst>
                    <a:gd name="T0" fmla="*/ 2147483646 w 873"/>
                    <a:gd name="T1" fmla="*/ 2147483646 h 602"/>
                    <a:gd name="T2" fmla="*/ 2147483646 w 873"/>
                    <a:gd name="T3" fmla="*/ 2147483646 h 602"/>
                    <a:gd name="T4" fmla="*/ 2147483646 w 873"/>
                    <a:gd name="T5" fmla="*/ 2147483646 h 602"/>
                    <a:gd name="T6" fmla="*/ 2147483646 w 873"/>
                    <a:gd name="T7" fmla="*/ 2147483646 h 602"/>
                    <a:gd name="T8" fmla="*/ 2147483646 w 873"/>
                    <a:gd name="T9" fmla="*/ 2147483646 h 602"/>
                    <a:gd name="T10" fmla="*/ 2147483646 w 873"/>
                    <a:gd name="T11" fmla="*/ 2147483646 h 602"/>
                    <a:gd name="T12" fmla="*/ 2147483646 w 873"/>
                    <a:gd name="T13" fmla="*/ 2147483646 h 602"/>
                    <a:gd name="T14" fmla="*/ 2147483646 w 873"/>
                    <a:gd name="T15" fmla="*/ 2147483646 h 602"/>
                    <a:gd name="T16" fmla="*/ 2147483646 w 873"/>
                    <a:gd name="T17" fmla="*/ 2147483646 h 602"/>
                    <a:gd name="T18" fmla="*/ 2147483646 w 873"/>
                    <a:gd name="T19" fmla="*/ 2147483646 h 602"/>
                    <a:gd name="T20" fmla="*/ 2147483646 w 873"/>
                    <a:gd name="T21" fmla="*/ 2147483646 h 602"/>
                    <a:gd name="T22" fmla="*/ 2147483646 w 873"/>
                    <a:gd name="T23" fmla="*/ 2147483646 h 602"/>
                    <a:gd name="T24" fmla="*/ 2147483646 w 873"/>
                    <a:gd name="T25" fmla="*/ 2147483646 h 602"/>
                    <a:gd name="T26" fmla="*/ 2147483646 w 873"/>
                    <a:gd name="T27" fmla="*/ 2147483646 h 602"/>
                    <a:gd name="T28" fmla="*/ 2147483646 w 873"/>
                    <a:gd name="T29" fmla="*/ 2147483646 h 602"/>
                    <a:gd name="T30" fmla="*/ 2147483646 w 873"/>
                    <a:gd name="T31" fmla="*/ 2147483646 h 602"/>
                    <a:gd name="T32" fmla="*/ 2147483646 w 873"/>
                    <a:gd name="T33" fmla="*/ 2147483646 h 602"/>
                    <a:gd name="T34" fmla="*/ 2147483646 w 873"/>
                    <a:gd name="T35" fmla="*/ 2147483646 h 602"/>
                    <a:gd name="T36" fmla="*/ 2147483646 w 873"/>
                    <a:gd name="T37" fmla="*/ 2147483646 h 602"/>
                    <a:gd name="T38" fmla="*/ 2147483646 w 873"/>
                    <a:gd name="T39" fmla="*/ 2147483646 h 602"/>
                    <a:gd name="T40" fmla="*/ 2147483646 w 873"/>
                    <a:gd name="T41" fmla="*/ 2147483646 h 602"/>
                    <a:gd name="T42" fmla="*/ 2147483646 w 873"/>
                    <a:gd name="T43" fmla="*/ 2147483646 h 602"/>
                    <a:gd name="T44" fmla="*/ 2147483646 w 873"/>
                    <a:gd name="T45" fmla="*/ 2147483646 h 602"/>
                    <a:gd name="T46" fmla="*/ 2147483646 w 873"/>
                    <a:gd name="T47" fmla="*/ 2147483646 h 602"/>
                    <a:gd name="T48" fmla="*/ 2147483646 w 873"/>
                    <a:gd name="T49" fmla="*/ 2147483646 h 602"/>
                    <a:gd name="T50" fmla="*/ 2147483646 w 873"/>
                    <a:gd name="T51" fmla="*/ 2147483646 h 602"/>
                    <a:gd name="T52" fmla="*/ 2147483646 w 873"/>
                    <a:gd name="T53" fmla="*/ 2147483646 h 602"/>
                    <a:gd name="T54" fmla="*/ 2147483646 w 873"/>
                    <a:gd name="T55" fmla="*/ 2147483646 h 602"/>
                    <a:gd name="T56" fmla="*/ 2147483646 w 873"/>
                    <a:gd name="T57" fmla="*/ 2147483646 h 602"/>
                    <a:gd name="T58" fmla="*/ 2147483646 w 873"/>
                    <a:gd name="T59" fmla="*/ 2147483646 h 602"/>
                    <a:gd name="T60" fmla="*/ 2147483646 w 873"/>
                    <a:gd name="T61" fmla="*/ 2147483646 h 602"/>
                    <a:gd name="T62" fmla="*/ 2147483646 w 873"/>
                    <a:gd name="T63" fmla="*/ 2147483646 h 602"/>
                    <a:gd name="T64" fmla="*/ 2147483646 w 873"/>
                    <a:gd name="T65" fmla="*/ 2147483646 h 602"/>
                    <a:gd name="T66" fmla="*/ 2147483646 w 873"/>
                    <a:gd name="T67" fmla="*/ 2147483646 h 602"/>
                    <a:gd name="T68" fmla="*/ 2147483646 w 873"/>
                    <a:gd name="T69" fmla="*/ 2147483646 h 602"/>
                    <a:gd name="T70" fmla="*/ 2147483646 w 873"/>
                    <a:gd name="T71" fmla="*/ 2147483646 h 602"/>
                    <a:gd name="T72" fmla="*/ 2147483646 w 873"/>
                    <a:gd name="T73" fmla="*/ 2147483646 h 602"/>
                    <a:gd name="T74" fmla="*/ 2147483646 w 873"/>
                    <a:gd name="T75" fmla="*/ 2147483646 h 602"/>
                    <a:gd name="T76" fmla="*/ 2147483646 w 873"/>
                    <a:gd name="T77" fmla="*/ 2147483646 h 602"/>
                    <a:gd name="T78" fmla="*/ 2147483646 w 873"/>
                    <a:gd name="T79" fmla="*/ 2147483646 h 602"/>
                    <a:gd name="T80" fmla="*/ 2147483646 w 873"/>
                    <a:gd name="T81" fmla="*/ 2147483646 h 602"/>
                    <a:gd name="T82" fmla="*/ 2147483646 w 873"/>
                    <a:gd name="T83" fmla="*/ 2147483646 h 602"/>
                    <a:gd name="T84" fmla="*/ 2147483646 w 873"/>
                    <a:gd name="T85" fmla="*/ 2147483646 h 602"/>
                    <a:gd name="T86" fmla="*/ 2147483646 w 873"/>
                    <a:gd name="T87" fmla="*/ 2147483646 h 602"/>
                    <a:gd name="T88" fmla="*/ 2147483646 w 873"/>
                    <a:gd name="T89" fmla="*/ 2147483646 h 602"/>
                    <a:gd name="T90" fmla="*/ 2147483646 w 873"/>
                    <a:gd name="T91" fmla="*/ 2147483646 h 602"/>
                    <a:gd name="T92" fmla="*/ 2147483646 w 873"/>
                    <a:gd name="T93" fmla="*/ 2147483646 h 602"/>
                    <a:gd name="T94" fmla="*/ 2147483646 w 873"/>
                    <a:gd name="T95" fmla="*/ 2147483646 h 602"/>
                    <a:gd name="T96" fmla="*/ 2147483646 w 873"/>
                    <a:gd name="T97" fmla="*/ 2147483646 h 602"/>
                    <a:gd name="T98" fmla="*/ 2147483646 w 873"/>
                    <a:gd name="T99" fmla="*/ 2147483646 h 602"/>
                    <a:gd name="T100" fmla="*/ 2147483646 w 873"/>
                    <a:gd name="T101" fmla="*/ 2147483646 h 602"/>
                    <a:gd name="T102" fmla="*/ 2147483646 w 873"/>
                    <a:gd name="T103" fmla="*/ 2147483646 h 602"/>
                    <a:gd name="T104" fmla="*/ 2147483646 w 873"/>
                    <a:gd name="T105" fmla="*/ 2147483646 h 602"/>
                    <a:gd name="T106" fmla="*/ 2147483646 w 873"/>
                    <a:gd name="T107" fmla="*/ 2147483646 h 602"/>
                    <a:gd name="T108" fmla="*/ 2147483646 w 873"/>
                    <a:gd name="T109" fmla="*/ 2147483646 h 602"/>
                    <a:gd name="T110" fmla="*/ 2147483646 w 873"/>
                    <a:gd name="T111" fmla="*/ 2147483646 h 602"/>
                    <a:gd name="T112" fmla="*/ 2147483646 w 873"/>
                    <a:gd name="T113" fmla="*/ 2147483646 h 602"/>
                    <a:gd name="T114" fmla="*/ 2147483646 w 873"/>
                    <a:gd name="T115" fmla="*/ 2147483646 h 602"/>
                    <a:gd name="T116" fmla="*/ 2147483646 w 873"/>
                    <a:gd name="T117" fmla="*/ 2147483646 h 602"/>
                    <a:gd name="T118" fmla="*/ 2147483646 w 873"/>
                    <a:gd name="T119" fmla="*/ 2147483646 h 602"/>
                    <a:gd name="T120" fmla="*/ 2147483646 w 873"/>
                    <a:gd name="T121" fmla="*/ 2147483646 h 602"/>
                    <a:gd name="T122" fmla="*/ 2147483646 w 873"/>
                    <a:gd name="T123" fmla="*/ 2147483646 h 602"/>
                    <a:gd name="T124" fmla="*/ 2147483646 w 873"/>
                    <a:gd name="T125" fmla="*/ 2147483646 h 60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873"/>
                    <a:gd name="T190" fmla="*/ 0 h 602"/>
                    <a:gd name="T191" fmla="*/ 873 w 873"/>
                    <a:gd name="T192" fmla="*/ 602 h 60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873" h="602">
                      <a:moveTo>
                        <a:pt x="222" y="29"/>
                      </a:moveTo>
                      <a:lnTo>
                        <a:pt x="222" y="28"/>
                      </a:lnTo>
                      <a:lnTo>
                        <a:pt x="224" y="26"/>
                      </a:lnTo>
                      <a:lnTo>
                        <a:pt x="224" y="25"/>
                      </a:lnTo>
                      <a:lnTo>
                        <a:pt x="225" y="24"/>
                      </a:lnTo>
                      <a:lnTo>
                        <a:pt x="226" y="24"/>
                      </a:lnTo>
                      <a:lnTo>
                        <a:pt x="227" y="24"/>
                      </a:lnTo>
                      <a:lnTo>
                        <a:pt x="229" y="22"/>
                      </a:lnTo>
                      <a:lnTo>
                        <a:pt x="230" y="22"/>
                      </a:lnTo>
                      <a:lnTo>
                        <a:pt x="231" y="21"/>
                      </a:lnTo>
                      <a:lnTo>
                        <a:pt x="231" y="20"/>
                      </a:lnTo>
                      <a:lnTo>
                        <a:pt x="233" y="20"/>
                      </a:lnTo>
                      <a:lnTo>
                        <a:pt x="234" y="20"/>
                      </a:lnTo>
                      <a:lnTo>
                        <a:pt x="235" y="20"/>
                      </a:lnTo>
                      <a:lnTo>
                        <a:pt x="236" y="19"/>
                      </a:lnTo>
                      <a:lnTo>
                        <a:pt x="237" y="18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9" y="17"/>
                      </a:lnTo>
                      <a:lnTo>
                        <a:pt x="241" y="16"/>
                      </a:lnTo>
                      <a:lnTo>
                        <a:pt x="242" y="16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5" y="14"/>
                      </a:lnTo>
                      <a:lnTo>
                        <a:pt x="249" y="14"/>
                      </a:lnTo>
                      <a:lnTo>
                        <a:pt x="252" y="13"/>
                      </a:lnTo>
                      <a:lnTo>
                        <a:pt x="254" y="13"/>
                      </a:lnTo>
                      <a:lnTo>
                        <a:pt x="256" y="12"/>
                      </a:lnTo>
                      <a:lnTo>
                        <a:pt x="257" y="12"/>
                      </a:lnTo>
                      <a:lnTo>
                        <a:pt x="258" y="12"/>
                      </a:lnTo>
                      <a:lnTo>
                        <a:pt x="258" y="11"/>
                      </a:lnTo>
                      <a:lnTo>
                        <a:pt x="259" y="9"/>
                      </a:lnTo>
                      <a:lnTo>
                        <a:pt x="260" y="8"/>
                      </a:lnTo>
                      <a:lnTo>
                        <a:pt x="261" y="7"/>
                      </a:lnTo>
                      <a:lnTo>
                        <a:pt x="262" y="7"/>
                      </a:lnTo>
                      <a:lnTo>
                        <a:pt x="263" y="7"/>
                      </a:lnTo>
                      <a:lnTo>
                        <a:pt x="263" y="6"/>
                      </a:lnTo>
                      <a:lnTo>
                        <a:pt x="264" y="5"/>
                      </a:lnTo>
                      <a:lnTo>
                        <a:pt x="264" y="4"/>
                      </a:lnTo>
                      <a:lnTo>
                        <a:pt x="265" y="3"/>
                      </a:lnTo>
                      <a:lnTo>
                        <a:pt x="266" y="2"/>
                      </a:lnTo>
                      <a:lnTo>
                        <a:pt x="267" y="3"/>
                      </a:lnTo>
                      <a:lnTo>
                        <a:pt x="269" y="2"/>
                      </a:lnTo>
                      <a:lnTo>
                        <a:pt x="271" y="1"/>
                      </a:lnTo>
                      <a:lnTo>
                        <a:pt x="272" y="1"/>
                      </a:lnTo>
                      <a:lnTo>
                        <a:pt x="273" y="1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7" y="0"/>
                      </a:lnTo>
                      <a:lnTo>
                        <a:pt x="278" y="0"/>
                      </a:lnTo>
                      <a:lnTo>
                        <a:pt x="279" y="1"/>
                      </a:lnTo>
                      <a:lnTo>
                        <a:pt x="281" y="2"/>
                      </a:lnTo>
                      <a:lnTo>
                        <a:pt x="284" y="4"/>
                      </a:lnTo>
                      <a:lnTo>
                        <a:pt x="284" y="5"/>
                      </a:lnTo>
                      <a:lnTo>
                        <a:pt x="285" y="6"/>
                      </a:lnTo>
                      <a:lnTo>
                        <a:pt x="286" y="7"/>
                      </a:lnTo>
                      <a:lnTo>
                        <a:pt x="287" y="8"/>
                      </a:lnTo>
                      <a:lnTo>
                        <a:pt x="288" y="9"/>
                      </a:lnTo>
                      <a:lnTo>
                        <a:pt x="289" y="10"/>
                      </a:lnTo>
                      <a:lnTo>
                        <a:pt x="290" y="10"/>
                      </a:lnTo>
                      <a:lnTo>
                        <a:pt x="291" y="10"/>
                      </a:lnTo>
                      <a:lnTo>
                        <a:pt x="292" y="10"/>
                      </a:lnTo>
                      <a:lnTo>
                        <a:pt x="293" y="10"/>
                      </a:lnTo>
                      <a:lnTo>
                        <a:pt x="294" y="10"/>
                      </a:lnTo>
                      <a:lnTo>
                        <a:pt x="298" y="11"/>
                      </a:lnTo>
                      <a:lnTo>
                        <a:pt x="299" y="11"/>
                      </a:lnTo>
                      <a:lnTo>
                        <a:pt x="301" y="10"/>
                      </a:lnTo>
                      <a:lnTo>
                        <a:pt x="302" y="10"/>
                      </a:lnTo>
                      <a:lnTo>
                        <a:pt x="303" y="10"/>
                      </a:lnTo>
                      <a:lnTo>
                        <a:pt x="305" y="11"/>
                      </a:lnTo>
                      <a:lnTo>
                        <a:pt x="306" y="12"/>
                      </a:lnTo>
                      <a:lnTo>
                        <a:pt x="307" y="12"/>
                      </a:lnTo>
                      <a:lnTo>
                        <a:pt x="309" y="12"/>
                      </a:lnTo>
                      <a:lnTo>
                        <a:pt x="312" y="12"/>
                      </a:lnTo>
                      <a:lnTo>
                        <a:pt x="313" y="12"/>
                      </a:lnTo>
                      <a:lnTo>
                        <a:pt x="314" y="13"/>
                      </a:lnTo>
                      <a:lnTo>
                        <a:pt x="315" y="13"/>
                      </a:lnTo>
                      <a:lnTo>
                        <a:pt x="316" y="15"/>
                      </a:lnTo>
                      <a:lnTo>
                        <a:pt x="318" y="16"/>
                      </a:lnTo>
                      <a:lnTo>
                        <a:pt x="320" y="17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5" y="17"/>
                      </a:lnTo>
                      <a:lnTo>
                        <a:pt x="327" y="17"/>
                      </a:lnTo>
                      <a:lnTo>
                        <a:pt x="328" y="18"/>
                      </a:lnTo>
                      <a:lnTo>
                        <a:pt x="329" y="18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4" y="21"/>
                      </a:lnTo>
                      <a:lnTo>
                        <a:pt x="336" y="21"/>
                      </a:lnTo>
                      <a:lnTo>
                        <a:pt x="337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39" y="19"/>
                      </a:lnTo>
                      <a:lnTo>
                        <a:pt x="342" y="20"/>
                      </a:lnTo>
                      <a:lnTo>
                        <a:pt x="344" y="19"/>
                      </a:lnTo>
                      <a:lnTo>
                        <a:pt x="347" y="19"/>
                      </a:lnTo>
                      <a:lnTo>
                        <a:pt x="349" y="19"/>
                      </a:lnTo>
                      <a:lnTo>
                        <a:pt x="351" y="20"/>
                      </a:lnTo>
                      <a:lnTo>
                        <a:pt x="353" y="20"/>
                      </a:lnTo>
                      <a:lnTo>
                        <a:pt x="354" y="20"/>
                      </a:lnTo>
                      <a:lnTo>
                        <a:pt x="355" y="21"/>
                      </a:lnTo>
                      <a:lnTo>
                        <a:pt x="357" y="20"/>
                      </a:lnTo>
                      <a:lnTo>
                        <a:pt x="359" y="21"/>
                      </a:lnTo>
                      <a:lnTo>
                        <a:pt x="360" y="20"/>
                      </a:lnTo>
                      <a:lnTo>
                        <a:pt x="362" y="19"/>
                      </a:lnTo>
                      <a:lnTo>
                        <a:pt x="364" y="19"/>
                      </a:lnTo>
                      <a:lnTo>
                        <a:pt x="366" y="19"/>
                      </a:lnTo>
                      <a:lnTo>
                        <a:pt x="367" y="19"/>
                      </a:lnTo>
                      <a:lnTo>
                        <a:pt x="367" y="18"/>
                      </a:lnTo>
                      <a:lnTo>
                        <a:pt x="368" y="19"/>
                      </a:lnTo>
                      <a:lnTo>
                        <a:pt x="371" y="19"/>
                      </a:lnTo>
                      <a:lnTo>
                        <a:pt x="372" y="20"/>
                      </a:lnTo>
                      <a:lnTo>
                        <a:pt x="372" y="21"/>
                      </a:lnTo>
                      <a:lnTo>
                        <a:pt x="373" y="23"/>
                      </a:lnTo>
                      <a:lnTo>
                        <a:pt x="373" y="24"/>
                      </a:lnTo>
                      <a:lnTo>
                        <a:pt x="374" y="25"/>
                      </a:lnTo>
                      <a:lnTo>
                        <a:pt x="375" y="26"/>
                      </a:lnTo>
                      <a:lnTo>
                        <a:pt x="376" y="26"/>
                      </a:lnTo>
                      <a:lnTo>
                        <a:pt x="377" y="27"/>
                      </a:lnTo>
                      <a:lnTo>
                        <a:pt x="378" y="27"/>
                      </a:lnTo>
                      <a:lnTo>
                        <a:pt x="380" y="28"/>
                      </a:lnTo>
                      <a:lnTo>
                        <a:pt x="382" y="28"/>
                      </a:lnTo>
                      <a:lnTo>
                        <a:pt x="385" y="28"/>
                      </a:lnTo>
                      <a:lnTo>
                        <a:pt x="386" y="28"/>
                      </a:lnTo>
                      <a:lnTo>
                        <a:pt x="388" y="28"/>
                      </a:lnTo>
                      <a:lnTo>
                        <a:pt x="389" y="27"/>
                      </a:lnTo>
                      <a:lnTo>
                        <a:pt x="391" y="26"/>
                      </a:lnTo>
                      <a:lnTo>
                        <a:pt x="392" y="26"/>
                      </a:lnTo>
                      <a:lnTo>
                        <a:pt x="394" y="26"/>
                      </a:lnTo>
                      <a:lnTo>
                        <a:pt x="395" y="26"/>
                      </a:lnTo>
                      <a:lnTo>
                        <a:pt x="396" y="27"/>
                      </a:lnTo>
                      <a:lnTo>
                        <a:pt x="397" y="27"/>
                      </a:lnTo>
                      <a:lnTo>
                        <a:pt x="397" y="28"/>
                      </a:lnTo>
                      <a:lnTo>
                        <a:pt x="397" y="30"/>
                      </a:lnTo>
                      <a:lnTo>
                        <a:pt x="396" y="31"/>
                      </a:lnTo>
                      <a:lnTo>
                        <a:pt x="395" y="31"/>
                      </a:lnTo>
                      <a:lnTo>
                        <a:pt x="394" y="30"/>
                      </a:lnTo>
                      <a:lnTo>
                        <a:pt x="393" y="30"/>
                      </a:lnTo>
                      <a:lnTo>
                        <a:pt x="392" y="31"/>
                      </a:lnTo>
                      <a:lnTo>
                        <a:pt x="392" y="32"/>
                      </a:lnTo>
                      <a:lnTo>
                        <a:pt x="392" y="34"/>
                      </a:lnTo>
                      <a:lnTo>
                        <a:pt x="390" y="36"/>
                      </a:lnTo>
                      <a:lnTo>
                        <a:pt x="390" y="38"/>
                      </a:lnTo>
                      <a:lnTo>
                        <a:pt x="390" y="41"/>
                      </a:lnTo>
                      <a:lnTo>
                        <a:pt x="390" y="42"/>
                      </a:lnTo>
                      <a:lnTo>
                        <a:pt x="390" y="45"/>
                      </a:lnTo>
                      <a:lnTo>
                        <a:pt x="390" y="48"/>
                      </a:lnTo>
                      <a:lnTo>
                        <a:pt x="392" y="50"/>
                      </a:lnTo>
                      <a:lnTo>
                        <a:pt x="392" y="51"/>
                      </a:lnTo>
                      <a:lnTo>
                        <a:pt x="393" y="53"/>
                      </a:lnTo>
                      <a:lnTo>
                        <a:pt x="393" y="54"/>
                      </a:lnTo>
                      <a:lnTo>
                        <a:pt x="394" y="55"/>
                      </a:lnTo>
                      <a:lnTo>
                        <a:pt x="394" y="56"/>
                      </a:lnTo>
                      <a:lnTo>
                        <a:pt x="394" y="58"/>
                      </a:lnTo>
                      <a:lnTo>
                        <a:pt x="394" y="59"/>
                      </a:lnTo>
                      <a:lnTo>
                        <a:pt x="395" y="59"/>
                      </a:lnTo>
                      <a:lnTo>
                        <a:pt x="395" y="60"/>
                      </a:lnTo>
                      <a:lnTo>
                        <a:pt x="396" y="61"/>
                      </a:lnTo>
                      <a:lnTo>
                        <a:pt x="396" y="62"/>
                      </a:lnTo>
                      <a:lnTo>
                        <a:pt x="397" y="63"/>
                      </a:lnTo>
                      <a:lnTo>
                        <a:pt x="398" y="63"/>
                      </a:lnTo>
                      <a:lnTo>
                        <a:pt x="399" y="63"/>
                      </a:lnTo>
                      <a:lnTo>
                        <a:pt x="400" y="63"/>
                      </a:lnTo>
                      <a:lnTo>
                        <a:pt x="401" y="64"/>
                      </a:lnTo>
                      <a:lnTo>
                        <a:pt x="402" y="64"/>
                      </a:lnTo>
                      <a:lnTo>
                        <a:pt x="402" y="63"/>
                      </a:lnTo>
                      <a:lnTo>
                        <a:pt x="403" y="63"/>
                      </a:lnTo>
                      <a:lnTo>
                        <a:pt x="404" y="62"/>
                      </a:lnTo>
                      <a:lnTo>
                        <a:pt x="406" y="61"/>
                      </a:lnTo>
                      <a:lnTo>
                        <a:pt x="407" y="60"/>
                      </a:lnTo>
                      <a:lnTo>
                        <a:pt x="408" y="60"/>
                      </a:lnTo>
                      <a:lnTo>
                        <a:pt x="408" y="59"/>
                      </a:lnTo>
                      <a:lnTo>
                        <a:pt x="409" y="58"/>
                      </a:lnTo>
                      <a:lnTo>
                        <a:pt x="409" y="57"/>
                      </a:lnTo>
                      <a:lnTo>
                        <a:pt x="410" y="56"/>
                      </a:lnTo>
                      <a:lnTo>
                        <a:pt x="411" y="54"/>
                      </a:lnTo>
                      <a:lnTo>
                        <a:pt x="411" y="53"/>
                      </a:lnTo>
                      <a:lnTo>
                        <a:pt x="412" y="51"/>
                      </a:lnTo>
                      <a:lnTo>
                        <a:pt x="413" y="50"/>
                      </a:lnTo>
                      <a:lnTo>
                        <a:pt x="413" y="49"/>
                      </a:lnTo>
                      <a:lnTo>
                        <a:pt x="414" y="48"/>
                      </a:lnTo>
                      <a:lnTo>
                        <a:pt x="415" y="48"/>
                      </a:lnTo>
                      <a:lnTo>
                        <a:pt x="417" y="48"/>
                      </a:lnTo>
                      <a:lnTo>
                        <a:pt x="418" y="48"/>
                      </a:lnTo>
                      <a:lnTo>
                        <a:pt x="419" y="48"/>
                      </a:lnTo>
                      <a:lnTo>
                        <a:pt x="420" y="49"/>
                      </a:lnTo>
                      <a:lnTo>
                        <a:pt x="421" y="49"/>
                      </a:lnTo>
                      <a:lnTo>
                        <a:pt x="422" y="50"/>
                      </a:lnTo>
                      <a:lnTo>
                        <a:pt x="423" y="54"/>
                      </a:lnTo>
                      <a:lnTo>
                        <a:pt x="423" y="60"/>
                      </a:lnTo>
                      <a:lnTo>
                        <a:pt x="423" y="61"/>
                      </a:lnTo>
                      <a:lnTo>
                        <a:pt x="423" y="62"/>
                      </a:lnTo>
                      <a:lnTo>
                        <a:pt x="423" y="64"/>
                      </a:lnTo>
                      <a:lnTo>
                        <a:pt x="423" y="65"/>
                      </a:lnTo>
                      <a:lnTo>
                        <a:pt x="423" y="67"/>
                      </a:lnTo>
                      <a:lnTo>
                        <a:pt x="422" y="69"/>
                      </a:lnTo>
                      <a:lnTo>
                        <a:pt x="422" y="70"/>
                      </a:lnTo>
                      <a:lnTo>
                        <a:pt x="422" y="71"/>
                      </a:lnTo>
                      <a:lnTo>
                        <a:pt x="422" y="73"/>
                      </a:lnTo>
                      <a:lnTo>
                        <a:pt x="422" y="74"/>
                      </a:lnTo>
                      <a:lnTo>
                        <a:pt x="422" y="75"/>
                      </a:lnTo>
                      <a:lnTo>
                        <a:pt x="423" y="76"/>
                      </a:lnTo>
                      <a:lnTo>
                        <a:pt x="425" y="77"/>
                      </a:lnTo>
                      <a:lnTo>
                        <a:pt x="426" y="78"/>
                      </a:lnTo>
                      <a:lnTo>
                        <a:pt x="427" y="78"/>
                      </a:lnTo>
                      <a:lnTo>
                        <a:pt x="428" y="79"/>
                      </a:lnTo>
                      <a:lnTo>
                        <a:pt x="429" y="79"/>
                      </a:lnTo>
                      <a:lnTo>
                        <a:pt x="430" y="79"/>
                      </a:lnTo>
                      <a:lnTo>
                        <a:pt x="430" y="78"/>
                      </a:lnTo>
                      <a:lnTo>
                        <a:pt x="431" y="77"/>
                      </a:lnTo>
                      <a:lnTo>
                        <a:pt x="432" y="76"/>
                      </a:lnTo>
                      <a:lnTo>
                        <a:pt x="432" y="75"/>
                      </a:lnTo>
                      <a:lnTo>
                        <a:pt x="432" y="73"/>
                      </a:lnTo>
                      <a:lnTo>
                        <a:pt x="431" y="72"/>
                      </a:lnTo>
                      <a:lnTo>
                        <a:pt x="431" y="71"/>
                      </a:lnTo>
                      <a:lnTo>
                        <a:pt x="431" y="70"/>
                      </a:lnTo>
                      <a:lnTo>
                        <a:pt x="431" y="69"/>
                      </a:lnTo>
                      <a:lnTo>
                        <a:pt x="432" y="66"/>
                      </a:lnTo>
                      <a:lnTo>
                        <a:pt x="431" y="65"/>
                      </a:lnTo>
                      <a:lnTo>
                        <a:pt x="431" y="64"/>
                      </a:lnTo>
                      <a:lnTo>
                        <a:pt x="430" y="64"/>
                      </a:lnTo>
                      <a:lnTo>
                        <a:pt x="431" y="63"/>
                      </a:lnTo>
                      <a:lnTo>
                        <a:pt x="431" y="62"/>
                      </a:lnTo>
                      <a:lnTo>
                        <a:pt x="431" y="61"/>
                      </a:lnTo>
                      <a:lnTo>
                        <a:pt x="432" y="60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4" y="56"/>
                      </a:lnTo>
                      <a:lnTo>
                        <a:pt x="435" y="56"/>
                      </a:lnTo>
                      <a:lnTo>
                        <a:pt x="435" y="55"/>
                      </a:lnTo>
                      <a:lnTo>
                        <a:pt x="434" y="54"/>
                      </a:lnTo>
                      <a:lnTo>
                        <a:pt x="434" y="53"/>
                      </a:lnTo>
                      <a:lnTo>
                        <a:pt x="434" y="52"/>
                      </a:lnTo>
                      <a:lnTo>
                        <a:pt x="435" y="52"/>
                      </a:lnTo>
                      <a:lnTo>
                        <a:pt x="436" y="51"/>
                      </a:lnTo>
                      <a:lnTo>
                        <a:pt x="438" y="50"/>
                      </a:lnTo>
                      <a:lnTo>
                        <a:pt x="439" y="50"/>
                      </a:lnTo>
                      <a:lnTo>
                        <a:pt x="442" y="51"/>
                      </a:lnTo>
                      <a:lnTo>
                        <a:pt x="443" y="51"/>
                      </a:lnTo>
                      <a:lnTo>
                        <a:pt x="444" y="50"/>
                      </a:lnTo>
                      <a:lnTo>
                        <a:pt x="445" y="50"/>
                      </a:lnTo>
                      <a:lnTo>
                        <a:pt x="446" y="50"/>
                      </a:lnTo>
                      <a:lnTo>
                        <a:pt x="447" y="49"/>
                      </a:lnTo>
                      <a:lnTo>
                        <a:pt x="447" y="50"/>
                      </a:lnTo>
                      <a:lnTo>
                        <a:pt x="448" y="50"/>
                      </a:lnTo>
                      <a:lnTo>
                        <a:pt x="450" y="51"/>
                      </a:lnTo>
                      <a:lnTo>
                        <a:pt x="451" y="51"/>
                      </a:lnTo>
                      <a:lnTo>
                        <a:pt x="453" y="51"/>
                      </a:lnTo>
                      <a:lnTo>
                        <a:pt x="454" y="52"/>
                      </a:lnTo>
                      <a:lnTo>
                        <a:pt x="455" y="52"/>
                      </a:lnTo>
                      <a:lnTo>
                        <a:pt x="456" y="52"/>
                      </a:lnTo>
                      <a:lnTo>
                        <a:pt x="457" y="51"/>
                      </a:lnTo>
                      <a:lnTo>
                        <a:pt x="459" y="50"/>
                      </a:lnTo>
                      <a:lnTo>
                        <a:pt x="460" y="49"/>
                      </a:lnTo>
                      <a:lnTo>
                        <a:pt x="461" y="49"/>
                      </a:lnTo>
                      <a:lnTo>
                        <a:pt x="462" y="49"/>
                      </a:lnTo>
                      <a:lnTo>
                        <a:pt x="463" y="49"/>
                      </a:lnTo>
                      <a:lnTo>
                        <a:pt x="465" y="49"/>
                      </a:lnTo>
                      <a:lnTo>
                        <a:pt x="466" y="49"/>
                      </a:lnTo>
                      <a:lnTo>
                        <a:pt x="467" y="49"/>
                      </a:lnTo>
                      <a:lnTo>
                        <a:pt x="469" y="50"/>
                      </a:lnTo>
                      <a:lnTo>
                        <a:pt x="471" y="50"/>
                      </a:lnTo>
                      <a:lnTo>
                        <a:pt x="472" y="50"/>
                      </a:lnTo>
                      <a:lnTo>
                        <a:pt x="473" y="50"/>
                      </a:lnTo>
                      <a:lnTo>
                        <a:pt x="474" y="49"/>
                      </a:lnTo>
                      <a:lnTo>
                        <a:pt x="475" y="49"/>
                      </a:lnTo>
                      <a:lnTo>
                        <a:pt x="476" y="48"/>
                      </a:lnTo>
                      <a:lnTo>
                        <a:pt x="480" y="48"/>
                      </a:lnTo>
                      <a:lnTo>
                        <a:pt x="481" y="49"/>
                      </a:lnTo>
                      <a:lnTo>
                        <a:pt x="482" y="49"/>
                      </a:lnTo>
                      <a:lnTo>
                        <a:pt x="483" y="49"/>
                      </a:lnTo>
                      <a:lnTo>
                        <a:pt x="484" y="49"/>
                      </a:lnTo>
                      <a:lnTo>
                        <a:pt x="485" y="49"/>
                      </a:lnTo>
                      <a:lnTo>
                        <a:pt x="486" y="49"/>
                      </a:lnTo>
                      <a:lnTo>
                        <a:pt x="486" y="48"/>
                      </a:lnTo>
                      <a:lnTo>
                        <a:pt x="487" y="49"/>
                      </a:lnTo>
                      <a:lnTo>
                        <a:pt x="487" y="48"/>
                      </a:lnTo>
                      <a:lnTo>
                        <a:pt x="488" y="49"/>
                      </a:lnTo>
                      <a:lnTo>
                        <a:pt x="489" y="49"/>
                      </a:lnTo>
                      <a:lnTo>
                        <a:pt x="490" y="50"/>
                      </a:lnTo>
                      <a:lnTo>
                        <a:pt x="491" y="50"/>
                      </a:lnTo>
                      <a:lnTo>
                        <a:pt x="491" y="51"/>
                      </a:lnTo>
                      <a:lnTo>
                        <a:pt x="492" y="52"/>
                      </a:lnTo>
                      <a:lnTo>
                        <a:pt x="493" y="52"/>
                      </a:lnTo>
                      <a:lnTo>
                        <a:pt x="494" y="52"/>
                      </a:lnTo>
                      <a:lnTo>
                        <a:pt x="496" y="52"/>
                      </a:lnTo>
                      <a:lnTo>
                        <a:pt x="496" y="51"/>
                      </a:lnTo>
                      <a:lnTo>
                        <a:pt x="497" y="51"/>
                      </a:lnTo>
                      <a:lnTo>
                        <a:pt x="498" y="51"/>
                      </a:lnTo>
                      <a:lnTo>
                        <a:pt x="498" y="50"/>
                      </a:lnTo>
                      <a:lnTo>
                        <a:pt x="498" y="49"/>
                      </a:lnTo>
                      <a:lnTo>
                        <a:pt x="497" y="48"/>
                      </a:lnTo>
                      <a:lnTo>
                        <a:pt x="496" y="46"/>
                      </a:lnTo>
                      <a:lnTo>
                        <a:pt x="495" y="46"/>
                      </a:lnTo>
                      <a:lnTo>
                        <a:pt x="495" y="45"/>
                      </a:lnTo>
                      <a:lnTo>
                        <a:pt x="496" y="43"/>
                      </a:lnTo>
                      <a:lnTo>
                        <a:pt x="496" y="42"/>
                      </a:lnTo>
                      <a:lnTo>
                        <a:pt x="496" y="41"/>
                      </a:lnTo>
                      <a:lnTo>
                        <a:pt x="497" y="40"/>
                      </a:lnTo>
                      <a:lnTo>
                        <a:pt x="498" y="40"/>
                      </a:lnTo>
                      <a:lnTo>
                        <a:pt x="499" y="41"/>
                      </a:lnTo>
                      <a:lnTo>
                        <a:pt x="500" y="41"/>
                      </a:lnTo>
                      <a:lnTo>
                        <a:pt x="500" y="42"/>
                      </a:lnTo>
                      <a:lnTo>
                        <a:pt x="501" y="42"/>
                      </a:lnTo>
                      <a:lnTo>
                        <a:pt x="501" y="43"/>
                      </a:lnTo>
                      <a:lnTo>
                        <a:pt x="501" y="44"/>
                      </a:lnTo>
                      <a:lnTo>
                        <a:pt x="502" y="45"/>
                      </a:lnTo>
                      <a:lnTo>
                        <a:pt x="502" y="47"/>
                      </a:lnTo>
                      <a:lnTo>
                        <a:pt x="502" y="48"/>
                      </a:lnTo>
                      <a:lnTo>
                        <a:pt x="503" y="49"/>
                      </a:lnTo>
                      <a:lnTo>
                        <a:pt x="504" y="49"/>
                      </a:lnTo>
                      <a:lnTo>
                        <a:pt x="505" y="50"/>
                      </a:lnTo>
                      <a:lnTo>
                        <a:pt x="505" y="51"/>
                      </a:lnTo>
                      <a:lnTo>
                        <a:pt x="506" y="51"/>
                      </a:lnTo>
                      <a:lnTo>
                        <a:pt x="507" y="52"/>
                      </a:lnTo>
                      <a:lnTo>
                        <a:pt x="508" y="53"/>
                      </a:lnTo>
                      <a:lnTo>
                        <a:pt x="509" y="54"/>
                      </a:lnTo>
                      <a:lnTo>
                        <a:pt x="510" y="54"/>
                      </a:lnTo>
                      <a:lnTo>
                        <a:pt x="511" y="54"/>
                      </a:lnTo>
                      <a:lnTo>
                        <a:pt x="512" y="54"/>
                      </a:lnTo>
                      <a:lnTo>
                        <a:pt x="513" y="54"/>
                      </a:lnTo>
                      <a:lnTo>
                        <a:pt x="514" y="53"/>
                      </a:lnTo>
                      <a:lnTo>
                        <a:pt x="515" y="53"/>
                      </a:lnTo>
                      <a:lnTo>
                        <a:pt x="515" y="52"/>
                      </a:lnTo>
                      <a:lnTo>
                        <a:pt x="516" y="51"/>
                      </a:lnTo>
                      <a:lnTo>
                        <a:pt x="517" y="51"/>
                      </a:lnTo>
                      <a:lnTo>
                        <a:pt x="518" y="51"/>
                      </a:lnTo>
                      <a:lnTo>
                        <a:pt x="519" y="50"/>
                      </a:lnTo>
                      <a:lnTo>
                        <a:pt x="520" y="50"/>
                      </a:lnTo>
                      <a:lnTo>
                        <a:pt x="520" y="49"/>
                      </a:lnTo>
                      <a:lnTo>
                        <a:pt x="521" y="47"/>
                      </a:lnTo>
                      <a:lnTo>
                        <a:pt x="521" y="44"/>
                      </a:lnTo>
                      <a:lnTo>
                        <a:pt x="522" y="43"/>
                      </a:lnTo>
                      <a:lnTo>
                        <a:pt x="523" y="43"/>
                      </a:lnTo>
                      <a:lnTo>
                        <a:pt x="525" y="44"/>
                      </a:lnTo>
                      <a:lnTo>
                        <a:pt x="525" y="45"/>
                      </a:lnTo>
                      <a:lnTo>
                        <a:pt x="526" y="45"/>
                      </a:lnTo>
                      <a:lnTo>
                        <a:pt x="526" y="46"/>
                      </a:lnTo>
                      <a:lnTo>
                        <a:pt x="526" y="48"/>
                      </a:lnTo>
                      <a:lnTo>
                        <a:pt x="526" y="49"/>
                      </a:lnTo>
                      <a:lnTo>
                        <a:pt x="526" y="51"/>
                      </a:lnTo>
                      <a:lnTo>
                        <a:pt x="527" y="51"/>
                      </a:lnTo>
                      <a:lnTo>
                        <a:pt x="528" y="51"/>
                      </a:lnTo>
                      <a:lnTo>
                        <a:pt x="529" y="52"/>
                      </a:lnTo>
                      <a:lnTo>
                        <a:pt x="530" y="53"/>
                      </a:lnTo>
                      <a:lnTo>
                        <a:pt x="531" y="52"/>
                      </a:lnTo>
                      <a:lnTo>
                        <a:pt x="532" y="51"/>
                      </a:lnTo>
                      <a:lnTo>
                        <a:pt x="532" y="50"/>
                      </a:lnTo>
                      <a:lnTo>
                        <a:pt x="533" y="48"/>
                      </a:lnTo>
                      <a:lnTo>
                        <a:pt x="533" y="47"/>
                      </a:lnTo>
                      <a:lnTo>
                        <a:pt x="533" y="46"/>
                      </a:lnTo>
                      <a:lnTo>
                        <a:pt x="534" y="46"/>
                      </a:lnTo>
                      <a:lnTo>
                        <a:pt x="534" y="45"/>
                      </a:lnTo>
                      <a:lnTo>
                        <a:pt x="534" y="44"/>
                      </a:lnTo>
                      <a:lnTo>
                        <a:pt x="533" y="44"/>
                      </a:lnTo>
                      <a:lnTo>
                        <a:pt x="533" y="43"/>
                      </a:lnTo>
                      <a:lnTo>
                        <a:pt x="533" y="42"/>
                      </a:lnTo>
                      <a:lnTo>
                        <a:pt x="533" y="41"/>
                      </a:lnTo>
                      <a:lnTo>
                        <a:pt x="534" y="40"/>
                      </a:lnTo>
                      <a:lnTo>
                        <a:pt x="535" y="39"/>
                      </a:lnTo>
                      <a:lnTo>
                        <a:pt x="536" y="39"/>
                      </a:lnTo>
                      <a:lnTo>
                        <a:pt x="537" y="39"/>
                      </a:lnTo>
                      <a:lnTo>
                        <a:pt x="537" y="40"/>
                      </a:lnTo>
                      <a:lnTo>
                        <a:pt x="538" y="39"/>
                      </a:lnTo>
                      <a:lnTo>
                        <a:pt x="540" y="38"/>
                      </a:lnTo>
                      <a:lnTo>
                        <a:pt x="544" y="39"/>
                      </a:lnTo>
                      <a:lnTo>
                        <a:pt x="545" y="39"/>
                      </a:lnTo>
                      <a:lnTo>
                        <a:pt x="545" y="40"/>
                      </a:lnTo>
                      <a:lnTo>
                        <a:pt x="546" y="40"/>
                      </a:lnTo>
                      <a:lnTo>
                        <a:pt x="547" y="39"/>
                      </a:lnTo>
                      <a:lnTo>
                        <a:pt x="548" y="39"/>
                      </a:lnTo>
                      <a:lnTo>
                        <a:pt x="549" y="38"/>
                      </a:lnTo>
                      <a:lnTo>
                        <a:pt x="550" y="39"/>
                      </a:lnTo>
                      <a:lnTo>
                        <a:pt x="551" y="39"/>
                      </a:lnTo>
                      <a:lnTo>
                        <a:pt x="552" y="40"/>
                      </a:lnTo>
                      <a:lnTo>
                        <a:pt x="553" y="41"/>
                      </a:lnTo>
                      <a:lnTo>
                        <a:pt x="553" y="42"/>
                      </a:lnTo>
                      <a:lnTo>
                        <a:pt x="553" y="43"/>
                      </a:lnTo>
                      <a:lnTo>
                        <a:pt x="555" y="45"/>
                      </a:lnTo>
                      <a:lnTo>
                        <a:pt x="556" y="46"/>
                      </a:lnTo>
                      <a:lnTo>
                        <a:pt x="557" y="47"/>
                      </a:lnTo>
                      <a:lnTo>
                        <a:pt x="557" y="46"/>
                      </a:lnTo>
                      <a:lnTo>
                        <a:pt x="558" y="46"/>
                      </a:lnTo>
                      <a:lnTo>
                        <a:pt x="559" y="46"/>
                      </a:lnTo>
                      <a:lnTo>
                        <a:pt x="559" y="45"/>
                      </a:lnTo>
                      <a:lnTo>
                        <a:pt x="560" y="45"/>
                      </a:lnTo>
                      <a:lnTo>
                        <a:pt x="561" y="44"/>
                      </a:lnTo>
                      <a:lnTo>
                        <a:pt x="561" y="43"/>
                      </a:lnTo>
                      <a:lnTo>
                        <a:pt x="561" y="42"/>
                      </a:lnTo>
                      <a:lnTo>
                        <a:pt x="562" y="42"/>
                      </a:lnTo>
                      <a:lnTo>
                        <a:pt x="562" y="41"/>
                      </a:lnTo>
                      <a:lnTo>
                        <a:pt x="563" y="41"/>
                      </a:lnTo>
                      <a:lnTo>
                        <a:pt x="565" y="42"/>
                      </a:lnTo>
                      <a:lnTo>
                        <a:pt x="566" y="41"/>
                      </a:lnTo>
                      <a:lnTo>
                        <a:pt x="567" y="40"/>
                      </a:lnTo>
                      <a:lnTo>
                        <a:pt x="568" y="41"/>
                      </a:lnTo>
                      <a:lnTo>
                        <a:pt x="570" y="41"/>
                      </a:lnTo>
                      <a:lnTo>
                        <a:pt x="570" y="40"/>
                      </a:lnTo>
                      <a:lnTo>
                        <a:pt x="571" y="39"/>
                      </a:lnTo>
                      <a:lnTo>
                        <a:pt x="572" y="39"/>
                      </a:lnTo>
                      <a:lnTo>
                        <a:pt x="573" y="39"/>
                      </a:lnTo>
                      <a:lnTo>
                        <a:pt x="574" y="38"/>
                      </a:lnTo>
                      <a:lnTo>
                        <a:pt x="574" y="39"/>
                      </a:lnTo>
                      <a:lnTo>
                        <a:pt x="575" y="39"/>
                      </a:lnTo>
                      <a:lnTo>
                        <a:pt x="575" y="40"/>
                      </a:lnTo>
                      <a:lnTo>
                        <a:pt x="575" y="41"/>
                      </a:lnTo>
                      <a:lnTo>
                        <a:pt x="576" y="42"/>
                      </a:lnTo>
                      <a:lnTo>
                        <a:pt x="577" y="43"/>
                      </a:lnTo>
                      <a:lnTo>
                        <a:pt x="577" y="44"/>
                      </a:lnTo>
                      <a:lnTo>
                        <a:pt x="578" y="44"/>
                      </a:lnTo>
                      <a:lnTo>
                        <a:pt x="578" y="45"/>
                      </a:lnTo>
                      <a:lnTo>
                        <a:pt x="577" y="45"/>
                      </a:lnTo>
                      <a:lnTo>
                        <a:pt x="576" y="46"/>
                      </a:lnTo>
                      <a:lnTo>
                        <a:pt x="576" y="48"/>
                      </a:lnTo>
                      <a:lnTo>
                        <a:pt x="577" y="49"/>
                      </a:lnTo>
                      <a:lnTo>
                        <a:pt x="578" y="50"/>
                      </a:lnTo>
                      <a:lnTo>
                        <a:pt x="579" y="50"/>
                      </a:lnTo>
                      <a:lnTo>
                        <a:pt x="579" y="52"/>
                      </a:lnTo>
                      <a:lnTo>
                        <a:pt x="580" y="52"/>
                      </a:lnTo>
                      <a:lnTo>
                        <a:pt x="581" y="52"/>
                      </a:lnTo>
                      <a:lnTo>
                        <a:pt x="582" y="52"/>
                      </a:lnTo>
                      <a:lnTo>
                        <a:pt x="583" y="54"/>
                      </a:lnTo>
                      <a:lnTo>
                        <a:pt x="584" y="55"/>
                      </a:lnTo>
                      <a:lnTo>
                        <a:pt x="585" y="55"/>
                      </a:lnTo>
                      <a:lnTo>
                        <a:pt x="586" y="56"/>
                      </a:lnTo>
                      <a:lnTo>
                        <a:pt x="587" y="56"/>
                      </a:lnTo>
                      <a:lnTo>
                        <a:pt x="588" y="57"/>
                      </a:lnTo>
                      <a:lnTo>
                        <a:pt x="589" y="58"/>
                      </a:lnTo>
                      <a:lnTo>
                        <a:pt x="589" y="59"/>
                      </a:lnTo>
                      <a:lnTo>
                        <a:pt x="590" y="60"/>
                      </a:lnTo>
                      <a:lnTo>
                        <a:pt x="591" y="60"/>
                      </a:lnTo>
                      <a:lnTo>
                        <a:pt x="593" y="61"/>
                      </a:lnTo>
                      <a:lnTo>
                        <a:pt x="593" y="62"/>
                      </a:lnTo>
                      <a:lnTo>
                        <a:pt x="593" y="64"/>
                      </a:lnTo>
                      <a:lnTo>
                        <a:pt x="593" y="65"/>
                      </a:lnTo>
                      <a:lnTo>
                        <a:pt x="594" y="65"/>
                      </a:lnTo>
                      <a:lnTo>
                        <a:pt x="595" y="66"/>
                      </a:lnTo>
                      <a:lnTo>
                        <a:pt x="595" y="68"/>
                      </a:lnTo>
                      <a:lnTo>
                        <a:pt x="595" y="69"/>
                      </a:lnTo>
                      <a:lnTo>
                        <a:pt x="594" y="70"/>
                      </a:lnTo>
                      <a:lnTo>
                        <a:pt x="594" y="71"/>
                      </a:lnTo>
                      <a:lnTo>
                        <a:pt x="594" y="72"/>
                      </a:lnTo>
                      <a:lnTo>
                        <a:pt x="593" y="72"/>
                      </a:lnTo>
                      <a:lnTo>
                        <a:pt x="593" y="73"/>
                      </a:lnTo>
                      <a:lnTo>
                        <a:pt x="592" y="73"/>
                      </a:lnTo>
                      <a:lnTo>
                        <a:pt x="592" y="74"/>
                      </a:lnTo>
                      <a:lnTo>
                        <a:pt x="591" y="74"/>
                      </a:lnTo>
                      <a:lnTo>
                        <a:pt x="591" y="75"/>
                      </a:lnTo>
                      <a:lnTo>
                        <a:pt x="590" y="75"/>
                      </a:lnTo>
                      <a:lnTo>
                        <a:pt x="590" y="76"/>
                      </a:lnTo>
                      <a:lnTo>
                        <a:pt x="590" y="77"/>
                      </a:lnTo>
                      <a:lnTo>
                        <a:pt x="589" y="78"/>
                      </a:lnTo>
                      <a:lnTo>
                        <a:pt x="589" y="77"/>
                      </a:lnTo>
                      <a:lnTo>
                        <a:pt x="589" y="78"/>
                      </a:lnTo>
                      <a:lnTo>
                        <a:pt x="589" y="79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8" y="81"/>
                      </a:lnTo>
                      <a:lnTo>
                        <a:pt x="588" y="82"/>
                      </a:lnTo>
                      <a:lnTo>
                        <a:pt x="588" y="83"/>
                      </a:lnTo>
                      <a:lnTo>
                        <a:pt x="588" y="84"/>
                      </a:lnTo>
                      <a:lnTo>
                        <a:pt x="588" y="85"/>
                      </a:lnTo>
                      <a:lnTo>
                        <a:pt x="588" y="86"/>
                      </a:lnTo>
                      <a:lnTo>
                        <a:pt x="588" y="87"/>
                      </a:lnTo>
                      <a:lnTo>
                        <a:pt x="588" y="88"/>
                      </a:lnTo>
                      <a:lnTo>
                        <a:pt x="588" y="89"/>
                      </a:lnTo>
                      <a:lnTo>
                        <a:pt x="587" y="89"/>
                      </a:lnTo>
                      <a:lnTo>
                        <a:pt x="588" y="89"/>
                      </a:lnTo>
                      <a:lnTo>
                        <a:pt x="587" y="90"/>
                      </a:lnTo>
                      <a:lnTo>
                        <a:pt x="588" y="90"/>
                      </a:lnTo>
                      <a:lnTo>
                        <a:pt x="588" y="91"/>
                      </a:lnTo>
                      <a:lnTo>
                        <a:pt x="587" y="91"/>
                      </a:lnTo>
                      <a:lnTo>
                        <a:pt x="588" y="92"/>
                      </a:lnTo>
                      <a:lnTo>
                        <a:pt x="587" y="92"/>
                      </a:lnTo>
                      <a:lnTo>
                        <a:pt x="588" y="92"/>
                      </a:lnTo>
                      <a:lnTo>
                        <a:pt x="588" y="93"/>
                      </a:lnTo>
                      <a:lnTo>
                        <a:pt x="589" y="93"/>
                      </a:lnTo>
                      <a:lnTo>
                        <a:pt x="589" y="94"/>
                      </a:lnTo>
                      <a:lnTo>
                        <a:pt x="590" y="94"/>
                      </a:lnTo>
                      <a:lnTo>
                        <a:pt x="591" y="94"/>
                      </a:lnTo>
                      <a:lnTo>
                        <a:pt x="591" y="95"/>
                      </a:lnTo>
                      <a:lnTo>
                        <a:pt x="592" y="95"/>
                      </a:lnTo>
                      <a:lnTo>
                        <a:pt x="592" y="96"/>
                      </a:lnTo>
                      <a:lnTo>
                        <a:pt x="593" y="96"/>
                      </a:lnTo>
                      <a:lnTo>
                        <a:pt x="594" y="96"/>
                      </a:lnTo>
                      <a:lnTo>
                        <a:pt x="594" y="97"/>
                      </a:lnTo>
                      <a:lnTo>
                        <a:pt x="595" y="97"/>
                      </a:lnTo>
                      <a:lnTo>
                        <a:pt x="595" y="98"/>
                      </a:lnTo>
                      <a:lnTo>
                        <a:pt x="596" y="98"/>
                      </a:lnTo>
                      <a:lnTo>
                        <a:pt x="597" y="99"/>
                      </a:lnTo>
                      <a:lnTo>
                        <a:pt x="598" y="99"/>
                      </a:lnTo>
                      <a:lnTo>
                        <a:pt x="599" y="100"/>
                      </a:lnTo>
                      <a:lnTo>
                        <a:pt x="600" y="100"/>
                      </a:lnTo>
                      <a:lnTo>
                        <a:pt x="601" y="100"/>
                      </a:lnTo>
                      <a:lnTo>
                        <a:pt x="601" y="101"/>
                      </a:lnTo>
                      <a:lnTo>
                        <a:pt x="601" y="102"/>
                      </a:lnTo>
                      <a:lnTo>
                        <a:pt x="602" y="102"/>
                      </a:lnTo>
                      <a:lnTo>
                        <a:pt x="602" y="103"/>
                      </a:lnTo>
                      <a:lnTo>
                        <a:pt x="602" y="104"/>
                      </a:lnTo>
                      <a:lnTo>
                        <a:pt x="602" y="105"/>
                      </a:lnTo>
                      <a:lnTo>
                        <a:pt x="601" y="105"/>
                      </a:lnTo>
                      <a:lnTo>
                        <a:pt x="602" y="106"/>
                      </a:lnTo>
                      <a:lnTo>
                        <a:pt x="602" y="107"/>
                      </a:lnTo>
                      <a:lnTo>
                        <a:pt x="602" y="108"/>
                      </a:lnTo>
                      <a:lnTo>
                        <a:pt x="603" y="108"/>
                      </a:lnTo>
                      <a:lnTo>
                        <a:pt x="603" y="109"/>
                      </a:lnTo>
                      <a:lnTo>
                        <a:pt x="603" y="110"/>
                      </a:lnTo>
                      <a:lnTo>
                        <a:pt x="603" y="111"/>
                      </a:lnTo>
                      <a:lnTo>
                        <a:pt x="604" y="111"/>
                      </a:lnTo>
                      <a:lnTo>
                        <a:pt x="604" y="112"/>
                      </a:lnTo>
                      <a:lnTo>
                        <a:pt x="604" y="113"/>
                      </a:lnTo>
                      <a:lnTo>
                        <a:pt x="605" y="114"/>
                      </a:lnTo>
                      <a:lnTo>
                        <a:pt x="605" y="115"/>
                      </a:lnTo>
                      <a:lnTo>
                        <a:pt x="605" y="116"/>
                      </a:lnTo>
                      <a:lnTo>
                        <a:pt x="604" y="116"/>
                      </a:lnTo>
                      <a:lnTo>
                        <a:pt x="604" y="117"/>
                      </a:lnTo>
                      <a:lnTo>
                        <a:pt x="604" y="118"/>
                      </a:lnTo>
                      <a:lnTo>
                        <a:pt x="604" y="119"/>
                      </a:lnTo>
                      <a:lnTo>
                        <a:pt x="603" y="119"/>
                      </a:lnTo>
                      <a:lnTo>
                        <a:pt x="603" y="120"/>
                      </a:lnTo>
                      <a:lnTo>
                        <a:pt x="602" y="121"/>
                      </a:lnTo>
                      <a:lnTo>
                        <a:pt x="601" y="120"/>
                      </a:lnTo>
                      <a:lnTo>
                        <a:pt x="600" y="120"/>
                      </a:lnTo>
                      <a:lnTo>
                        <a:pt x="599" y="120"/>
                      </a:lnTo>
                      <a:lnTo>
                        <a:pt x="598" y="120"/>
                      </a:lnTo>
                      <a:lnTo>
                        <a:pt x="598" y="119"/>
                      </a:lnTo>
                      <a:lnTo>
                        <a:pt x="598" y="120"/>
                      </a:lnTo>
                      <a:lnTo>
                        <a:pt x="597" y="120"/>
                      </a:lnTo>
                      <a:lnTo>
                        <a:pt x="597" y="121"/>
                      </a:lnTo>
                      <a:lnTo>
                        <a:pt x="596" y="122"/>
                      </a:lnTo>
                      <a:lnTo>
                        <a:pt x="596" y="123"/>
                      </a:lnTo>
                      <a:lnTo>
                        <a:pt x="597" y="123"/>
                      </a:lnTo>
                      <a:lnTo>
                        <a:pt x="596" y="123"/>
                      </a:lnTo>
                      <a:lnTo>
                        <a:pt x="596" y="124"/>
                      </a:lnTo>
                      <a:lnTo>
                        <a:pt x="596" y="125"/>
                      </a:lnTo>
                      <a:lnTo>
                        <a:pt x="595" y="125"/>
                      </a:lnTo>
                      <a:lnTo>
                        <a:pt x="595" y="126"/>
                      </a:lnTo>
                      <a:lnTo>
                        <a:pt x="595" y="127"/>
                      </a:lnTo>
                      <a:lnTo>
                        <a:pt x="594" y="127"/>
                      </a:lnTo>
                      <a:lnTo>
                        <a:pt x="593" y="127"/>
                      </a:lnTo>
                      <a:lnTo>
                        <a:pt x="592" y="129"/>
                      </a:lnTo>
                      <a:lnTo>
                        <a:pt x="591" y="129"/>
                      </a:lnTo>
                      <a:lnTo>
                        <a:pt x="591" y="130"/>
                      </a:lnTo>
                      <a:lnTo>
                        <a:pt x="592" y="131"/>
                      </a:lnTo>
                      <a:lnTo>
                        <a:pt x="592" y="132"/>
                      </a:lnTo>
                      <a:lnTo>
                        <a:pt x="590" y="135"/>
                      </a:lnTo>
                      <a:lnTo>
                        <a:pt x="589" y="138"/>
                      </a:lnTo>
                      <a:lnTo>
                        <a:pt x="590" y="141"/>
                      </a:lnTo>
                      <a:lnTo>
                        <a:pt x="592" y="143"/>
                      </a:lnTo>
                      <a:lnTo>
                        <a:pt x="594" y="143"/>
                      </a:lnTo>
                      <a:lnTo>
                        <a:pt x="593" y="145"/>
                      </a:lnTo>
                      <a:lnTo>
                        <a:pt x="594" y="145"/>
                      </a:lnTo>
                      <a:lnTo>
                        <a:pt x="594" y="146"/>
                      </a:lnTo>
                      <a:lnTo>
                        <a:pt x="595" y="146"/>
                      </a:lnTo>
                      <a:lnTo>
                        <a:pt x="595" y="147"/>
                      </a:lnTo>
                      <a:lnTo>
                        <a:pt x="596" y="147"/>
                      </a:lnTo>
                      <a:lnTo>
                        <a:pt x="596" y="148"/>
                      </a:lnTo>
                      <a:lnTo>
                        <a:pt x="597" y="148"/>
                      </a:lnTo>
                      <a:lnTo>
                        <a:pt x="597" y="149"/>
                      </a:lnTo>
                      <a:lnTo>
                        <a:pt x="598" y="149"/>
                      </a:lnTo>
                      <a:lnTo>
                        <a:pt x="598" y="150"/>
                      </a:lnTo>
                      <a:lnTo>
                        <a:pt x="597" y="150"/>
                      </a:lnTo>
                      <a:lnTo>
                        <a:pt x="597" y="151"/>
                      </a:lnTo>
                      <a:lnTo>
                        <a:pt x="597" y="152"/>
                      </a:lnTo>
                      <a:lnTo>
                        <a:pt x="596" y="152"/>
                      </a:lnTo>
                      <a:lnTo>
                        <a:pt x="596" y="153"/>
                      </a:lnTo>
                      <a:lnTo>
                        <a:pt x="596" y="154"/>
                      </a:lnTo>
                      <a:lnTo>
                        <a:pt x="597" y="155"/>
                      </a:lnTo>
                      <a:lnTo>
                        <a:pt x="597" y="156"/>
                      </a:lnTo>
                      <a:lnTo>
                        <a:pt x="597" y="157"/>
                      </a:lnTo>
                      <a:lnTo>
                        <a:pt x="597" y="159"/>
                      </a:lnTo>
                      <a:lnTo>
                        <a:pt x="597" y="161"/>
                      </a:lnTo>
                      <a:lnTo>
                        <a:pt x="598" y="161"/>
                      </a:lnTo>
                      <a:lnTo>
                        <a:pt x="598" y="162"/>
                      </a:lnTo>
                      <a:lnTo>
                        <a:pt x="599" y="162"/>
                      </a:lnTo>
                      <a:lnTo>
                        <a:pt x="599" y="163"/>
                      </a:lnTo>
                      <a:lnTo>
                        <a:pt x="600" y="163"/>
                      </a:lnTo>
                      <a:lnTo>
                        <a:pt x="599" y="163"/>
                      </a:lnTo>
                      <a:lnTo>
                        <a:pt x="598" y="164"/>
                      </a:lnTo>
                      <a:lnTo>
                        <a:pt x="598" y="165"/>
                      </a:lnTo>
                      <a:lnTo>
                        <a:pt x="597" y="165"/>
                      </a:lnTo>
                      <a:lnTo>
                        <a:pt x="598" y="166"/>
                      </a:lnTo>
                      <a:lnTo>
                        <a:pt x="598" y="167"/>
                      </a:lnTo>
                      <a:lnTo>
                        <a:pt x="599" y="167"/>
                      </a:lnTo>
                      <a:lnTo>
                        <a:pt x="599" y="168"/>
                      </a:lnTo>
                      <a:lnTo>
                        <a:pt x="598" y="169"/>
                      </a:lnTo>
                      <a:lnTo>
                        <a:pt x="598" y="170"/>
                      </a:lnTo>
                      <a:lnTo>
                        <a:pt x="598" y="171"/>
                      </a:lnTo>
                      <a:lnTo>
                        <a:pt x="599" y="171"/>
                      </a:lnTo>
                      <a:lnTo>
                        <a:pt x="599" y="172"/>
                      </a:lnTo>
                      <a:lnTo>
                        <a:pt x="600" y="173"/>
                      </a:lnTo>
                      <a:lnTo>
                        <a:pt x="600" y="174"/>
                      </a:lnTo>
                      <a:lnTo>
                        <a:pt x="601" y="174"/>
                      </a:lnTo>
                      <a:lnTo>
                        <a:pt x="602" y="174"/>
                      </a:lnTo>
                      <a:lnTo>
                        <a:pt x="603" y="174"/>
                      </a:lnTo>
                      <a:lnTo>
                        <a:pt x="604" y="174"/>
                      </a:lnTo>
                      <a:lnTo>
                        <a:pt x="603" y="174"/>
                      </a:lnTo>
                      <a:lnTo>
                        <a:pt x="603" y="175"/>
                      </a:lnTo>
                      <a:lnTo>
                        <a:pt x="603" y="176"/>
                      </a:lnTo>
                      <a:lnTo>
                        <a:pt x="602" y="176"/>
                      </a:lnTo>
                      <a:lnTo>
                        <a:pt x="602" y="177"/>
                      </a:lnTo>
                      <a:lnTo>
                        <a:pt x="603" y="177"/>
                      </a:lnTo>
                      <a:lnTo>
                        <a:pt x="604" y="178"/>
                      </a:lnTo>
                      <a:lnTo>
                        <a:pt x="604" y="179"/>
                      </a:lnTo>
                      <a:lnTo>
                        <a:pt x="605" y="179"/>
                      </a:lnTo>
                      <a:lnTo>
                        <a:pt x="604" y="179"/>
                      </a:lnTo>
                      <a:lnTo>
                        <a:pt x="605" y="180"/>
                      </a:lnTo>
                      <a:lnTo>
                        <a:pt x="605" y="181"/>
                      </a:lnTo>
                      <a:lnTo>
                        <a:pt x="605" y="182"/>
                      </a:lnTo>
                      <a:lnTo>
                        <a:pt x="605" y="183"/>
                      </a:lnTo>
                      <a:lnTo>
                        <a:pt x="606" y="184"/>
                      </a:lnTo>
                      <a:lnTo>
                        <a:pt x="606" y="185"/>
                      </a:lnTo>
                      <a:lnTo>
                        <a:pt x="606" y="186"/>
                      </a:lnTo>
                      <a:lnTo>
                        <a:pt x="607" y="186"/>
                      </a:lnTo>
                      <a:lnTo>
                        <a:pt x="607" y="187"/>
                      </a:lnTo>
                      <a:lnTo>
                        <a:pt x="606" y="187"/>
                      </a:lnTo>
                      <a:lnTo>
                        <a:pt x="607" y="187"/>
                      </a:lnTo>
                      <a:lnTo>
                        <a:pt x="607" y="188"/>
                      </a:lnTo>
                      <a:lnTo>
                        <a:pt x="608" y="189"/>
                      </a:lnTo>
                      <a:lnTo>
                        <a:pt x="608" y="190"/>
                      </a:lnTo>
                      <a:lnTo>
                        <a:pt x="609" y="190"/>
                      </a:lnTo>
                      <a:lnTo>
                        <a:pt x="609" y="189"/>
                      </a:lnTo>
                      <a:lnTo>
                        <a:pt x="609" y="190"/>
                      </a:lnTo>
                      <a:lnTo>
                        <a:pt x="609" y="191"/>
                      </a:lnTo>
                      <a:lnTo>
                        <a:pt x="608" y="191"/>
                      </a:lnTo>
                      <a:lnTo>
                        <a:pt x="608" y="192"/>
                      </a:lnTo>
                      <a:lnTo>
                        <a:pt x="608" y="193"/>
                      </a:lnTo>
                      <a:lnTo>
                        <a:pt x="608" y="194"/>
                      </a:lnTo>
                      <a:lnTo>
                        <a:pt x="607" y="194"/>
                      </a:lnTo>
                      <a:lnTo>
                        <a:pt x="607" y="195"/>
                      </a:lnTo>
                      <a:lnTo>
                        <a:pt x="607" y="196"/>
                      </a:lnTo>
                      <a:lnTo>
                        <a:pt x="608" y="196"/>
                      </a:lnTo>
                      <a:lnTo>
                        <a:pt x="607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0" y="197"/>
                      </a:lnTo>
                      <a:lnTo>
                        <a:pt x="611" y="197"/>
                      </a:lnTo>
                      <a:lnTo>
                        <a:pt x="612" y="197"/>
                      </a:lnTo>
                      <a:lnTo>
                        <a:pt x="612" y="198"/>
                      </a:lnTo>
                      <a:lnTo>
                        <a:pt x="613" y="198"/>
                      </a:lnTo>
                      <a:lnTo>
                        <a:pt x="613" y="197"/>
                      </a:lnTo>
                      <a:lnTo>
                        <a:pt x="613" y="198"/>
                      </a:lnTo>
                      <a:lnTo>
                        <a:pt x="614" y="198"/>
                      </a:lnTo>
                      <a:lnTo>
                        <a:pt x="615" y="198"/>
                      </a:lnTo>
                      <a:lnTo>
                        <a:pt x="616" y="198"/>
                      </a:lnTo>
                      <a:lnTo>
                        <a:pt x="617" y="198"/>
                      </a:lnTo>
                      <a:lnTo>
                        <a:pt x="618" y="198"/>
                      </a:lnTo>
                      <a:lnTo>
                        <a:pt x="618" y="197"/>
                      </a:lnTo>
                      <a:lnTo>
                        <a:pt x="619" y="197"/>
                      </a:lnTo>
                      <a:lnTo>
                        <a:pt x="620" y="196"/>
                      </a:lnTo>
                      <a:lnTo>
                        <a:pt x="621" y="196"/>
                      </a:lnTo>
                      <a:lnTo>
                        <a:pt x="621" y="195"/>
                      </a:lnTo>
                      <a:lnTo>
                        <a:pt x="622" y="195"/>
                      </a:lnTo>
                      <a:lnTo>
                        <a:pt x="623" y="195"/>
                      </a:lnTo>
                      <a:lnTo>
                        <a:pt x="624" y="195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5" y="193"/>
                      </a:lnTo>
                      <a:lnTo>
                        <a:pt x="626" y="193"/>
                      </a:lnTo>
                      <a:lnTo>
                        <a:pt x="628" y="193"/>
                      </a:lnTo>
                      <a:lnTo>
                        <a:pt x="629" y="193"/>
                      </a:lnTo>
                      <a:lnTo>
                        <a:pt x="629" y="194"/>
                      </a:lnTo>
                      <a:lnTo>
                        <a:pt x="630" y="193"/>
                      </a:lnTo>
                      <a:lnTo>
                        <a:pt x="631" y="193"/>
                      </a:lnTo>
                      <a:lnTo>
                        <a:pt x="632" y="192"/>
                      </a:lnTo>
                      <a:lnTo>
                        <a:pt x="632" y="193"/>
                      </a:lnTo>
                      <a:lnTo>
                        <a:pt x="632" y="194"/>
                      </a:lnTo>
                      <a:lnTo>
                        <a:pt x="633" y="195"/>
                      </a:lnTo>
                      <a:lnTo>
                        <a:pt x="634" y="195"/>
                      </a:lnTo>
                      <a:lnTo>
                        <a:pt x="634" y="196"/>
                      </a:lnTo>
                      <a:lnTo>
                        <a:pt x="635" y="196"/>
                      </a:lnTo>
                      <a:lnTo>
                        <a:pt x="636" y="196"/>
                      </a:lnTo>
                      <a:lnTo>
                        <a:pt x="637" y="197"/>
                      </a:lnTo>
                      <a:lnTo>
                        <a:pt x="637" y="198"/>
                      </a:lnTo>
                      <a:lnTo>
                        <a:pt x="638" y="197"/>
                      </a:lnTo>
                      <a:lnTo>
                        <a:pt x="638" y="196"/>
                      </a:lnTo>
                      <a:lnTo>
                        <a:pt x="639" y="195"/>
                      </a:lnTo>
                      <a:lnTo>
                        <a:pt x="640" y="195"/>
                      </a:lnTo>
                      <a:lnTo>
                        <a:pt x="641" y="195"/>
                      </a:lnTo>
                      <a:lnTo>
                        <a:pt x="641" y="194"/>
                      </a:lnTo>
                      <a:lnTo>
                        <a:pt x="641" y="193"/>
                      </a:lnTo>
                      <a:lnTo>
                        <a:pt x="642" y="193"/>
                      </a:lnTo>
                      <a:lnTo>
                        <a:pt x="642" y="194"/>
                      </a:lnTo>
                      <a:lnTo>
                        <a:pt x="643" y="194"/>
                      </a:lnTo>
                      <a:lnTo>
                        <a:pt x="644" y="195"/>
                      </a:lnTo>
                      <a:lnTo>
                        <a:pt x="643" y="195"/>
                      </a:lnTo>
                      <a:lnTo>
                        <a:pt x="643" y="196"/>
                      </a:lnTo>
                      <a:lnTo>
                        <a:pt x="643" y="197"/>
                      </a:lnTo>
                      <a:lnTo>
                        <a:pt x="644" y="197"/>
                      </a:lnTo>
                      <a:lnTo>
                        <a:pt x="644" y="198"/>
                      </a:lnTo>
                      <a:lnTo>
                        <a:pt x="644" y="199"/>
                      </a:lnTo>
                      <a:lnTo>
                        <a:pt x="645" y="199"/>
                      </a:lnTo>
                      <a:lnTo>
                        <a:pt x="645" y="200"/>
                      </a:lnTo>
                      <a:lnTo>
                        <a:pt x="646" y="200"/>
                      </a:lnTo>
                      <a:lnTo>
                        <a:pt x="645" y="200"/>
                      </a:lnTo>
                      <a:lnTo>
                        <a:pt x="645" y="201"/>
                      </a:lnTo>
                      <a:lnTo>
                        <a:pt x="646" y="201"/>
                      </a:lnTo>
                      <a:lnTo>
                        <a:pt x="645" y="201"/>
                      </a:lnTo>
                      <a:lnTo>
                        <a:pt x="645" y="202"/>
                      </a:lnTo>
                      <a:lnTo>
                        <a:pt x="646" y="202"/>
                      </a:lnTo>
                      <a:lnTo>
                        <a:pt x="647" y="203"/>
                      </a:lnTo>
                      <a:lnTo>
                        <a:pt x="647" y="202"/>
                      </a:lnTo>
                      <a:lnTo>
                        <a:pt x="648" y="202"/>
                      </a:lnTo>
                      <a:lnTo>
                        <a:pt x="649" y="202"/>
                      </a:lnTo>
                      <a:lnTo>
                        <a:pt x="650" y="201"/>
                      </a:lnTo>
                      <a:lnTo>
                        <a:pt x="650" y="202"/>
                      </a:lnTo>
                      <a:lnTo>
                        <a:pt x="651" y="202"/>
                      </a:lnTo>
                      <a:lnTo>
                        <a:pt x="651" y="203"/>
                      </a:lnTo>
                      <a:lnTo>
                        <a:pt x="652" y="203"/>
                      </a:lnTo>
                      <a:lnTo>
                        <a:pt x="653" y="203"/>
                      </a:lnTo>
                      <a:lnTo>
                        <a:pt x="653" y="204"/>
                      </a:lnTo>
                      <a:lnTo>
                        <a:pt x="654" y="203"/>
                      </a:lnTo>
                      <a:lnTo>
                        <a:pt x="655" y="204"/>
                      </a:lnTo>
                      <a:lnTo>
                        <a:pt x="655" y="205"/>
                      </a:lnTo>
                      <a:lnTo>
                        <a:pt x="655" y="206"/>
                      </a:lnTo>
                      <a:lnTo>
                        <a:pt x="656" y="206"/>
                      </a:lnTo>
                      <a:lnTo>
                        <a:pt x="656" y="207"/>
                      </a:lnTo>
                      <a:lnTo>
                        <a:pt x="655" y="207"/>
                      </a:lnTo>
                      <a:lnTo>
                        <a:pt x="656" y="207"/>
                      </a:lnTo>
                      <a:lnTo>
                        <a:pt x="656" y="208"/>
                      </a:lnTo>
                      <a:lnTo>
                        <a:pt x="655" y="208"/>
                      </a:lnTo>
                      <a:lnTo>
                        <a:pt x="655" y="209"/>
                      </a:lnTo>
                      <a:lnTo>
                        <a:pt x="654" y="210"/>
                      </a:lnTo>
                      <a:lnTo>
                        <a:pt x="655" y="211"/>
                      </a:lnTo>
                      <a:lnTo>
                        <a:pt x="654" y="211"/>
                      </a:lnTo>
                      <a:lnTo>
                        <a:pt x="654" y="212"/>
                      </a:lnTo>
                      <a:lnTo>
                        <a:pt x="654" y="213"/>
                      </a:lnTo>
                      <a:lnTo>
                        <a:pt x="655" y="213"/>
                      </a:lnTo>
                      <a:lnTo>
                        <a:pt x="655" y="214"/>
                      </a:lnTo>
                      <a:lnTo>
                        <a:pt x="656" y="214"/>
                      </a:lnTo>
                      <a:lnTo>
                        <a:pt x="656" y="215"/>
                      </a:lnTo>
                      <a:lnTo>
                        <a:pt x="656" y="216"/>
                      </a:lnTo>
                      <a:lnTo>
                        <a:pt x="655" y="216"/>
                      </a:lnTo>
                      <a:lnTo>
                        <a:pt x="655" y="217"/>
                      </a:lnTo>
                      <a:lnTo>
                        <a:pt x="654" y="217"/>
                      </a:lnTo>
                      <a:lnTo>
                        <a:pt x="654" y="218"/>
                      </a:lnTo>
                      <a:lnTo>
                        <a:pt x="654" y="219"/>
                      </a:lnTo>
                      <a:lnTo>
                        <a:pt x="653" y="220"/>
                      </a:lnTo>
                      <a:lnTo>
                        <a:pt x="654" y="221"/>
                      </a:lnTo>
                      <a:lnTo>
                        <a:pt x="653" y="221"/>
                      </a:lnTo>
                      <a:lnTo>
                        <a:pt x="652" y="222"/>
                      </a:lnTo>
                      <a:lnTo>
                        <a:pt x="652" y="223"/>
                      </a:lnTo>
                      <a:lnTo>
                        <a:pt x="651" y="223"/>
                      </a:lnTo>
                      <a:lnTo>
                        <a:pt x="650" y="223"/>
                      </a:lnTo>
                      <a:lnTo>
                        <a:pt x="650" y="224"/>
                      </a:lnTo>
                      <a:lnTo>
                        <a:pt x="650" y="225"/>
                      </a:lnTo>
                      <a:lnTo>
                        <a:pt x="649" y="225"/>
                      </a:lnTo>
                      <a:lnTo>
                        <a:pt x="649" y="226"/>
                      </a:lnTo>
                      <a:lnTo>
                        <a:pt x="648" y="226"/>
                      </a:lnTo>
                      <a:lnTo>
                        <a:pt x="649" y="226"/>
                      </a:lnTo>
                      <a:lnTo>
                        <a:pt x="648" y="227"/>
                      </a:lnTo>
                      <a:lnTo>
                        <a:pt x="648" y="228"/>
                      </a:lnTo>
                      <a:lnTo>
                        <a:pt x="647" y="228"/>
                      </a:lnTo>
                      <a:lnTo>
                        <a:pt x="646" y="228"/>
                      </a:lnTo>
                      <a:lnTo>
                        <a:pt x="645" y="228"/>
                      </a:lnTo>
                      <a:lnTo>
                        <a:pt x="644" y="227"/>
                      </a:lnTo>
                      <a:lnTo>
                        <a:pt x="643" y="227"/>
                      </a:lnTo>
                      <a:lnTo>
                        <a:pt x="643" y="228"/>
                      </a:lnTo>
                      <a:lnTo>
                        <a:pt x="642" y="228"/>
                      </a:lnTo>
                      <a:lnTo>
                        <a:pt x="643" y="229"/>
                      </a:lnTo>
                      <a:lnTo>
                        <a:pt x="642" y="229"/>
                      </a:lnTo>
                      <a:lnTo>
                        <a:pt x="642" y="230"/>
                      </a:lnTo>
                      <a:lnTo>
                        <a:pt x="642" y="231"/>
                      </a:lnTo>
                      <a:lnTo>
                        <a:pt x="642" y="232"/>
                      </a:lnTo>
                      <a:lnTo>
                        <a:pt x="642" y="233"/>
                      </a:lnTo>
                      <a:lnTo>
                        <a:pt x="641" y="234"/>
                      </a:lnTo>
                      <a:lnTo>
                        <a:pt x="642" y="235"/>
                      </a:lnTo>
                      <a:lnTo>
                        <a:pt x="642" y="237"/>
                      </a:lnTo>
                      <a:lnTo>
                        <a:pt x="641" y="237"/>
                      </a:lnTo>
                      <a:lnTo>
                        <a:pt x="640" y="237"/>
                      </a:lnTo>
                      <a:lnTo>
                        <a:pt x="639" y="238"/>
                      </a:lnTo>
                      <a:lnTo>
                        <a:pt x="639" y="239"/>
                      </a:lnTo>
                      <a:lnTo>
                        <a:pt x="637" y="241"/>
                      </a:lnTo>
                      <a:lnTo>
                        <a:pt x="637" y="242"/>
                      </a:lnTo>
                      <a:lnTo>
                        <a:pt x="636" y="242"/>
                      </a:lnTo>
                      <a:lnTo>
                        <a:pt x="635" y="243"/>
                      </a:lnTo>
                      <a:lnTo>
                        <a:pt x="635" y="244"/>
                      </a:lnTo>
                      <a:lnTo>
                        <a:pt x="635" y="245"/>
                      </a:lnTo>
                      <a:lnTo>
                        <a:pt x="636" y="245"/>
                      </a:lnTo>
                      <a:lnTo>
                        <a:pt x="637" y="245"/>
                      </a:lnTo>
                      <a:lnTo>
                        <a:pt x="637" y="246"/>
                      </a:lnTo>
                      <a:lnTo>
                        <a:pt x="638" y="247"/>
                      </a:lnTo>
                      <a:lnTo>
                        <a:pt x="638" y="248"/>
                      </a:lnTo>
                      <a:lnTo>
                        <a:pt x="638" y="249"/>
                      </a:lnTo>
                      <a:lnTo>
                        <a:pt x="639" y="249"/>
                      </a:lnTo>
                      <a:lnTo>
                        <a:pt x="638" y="249"/>
                      </a:lnTo>
                      <a:lnTo>
                        <a:pt x="638" y="250"/>
                      </a:lnTo>
                      <a:lnTo>
                        <a:pt x="637" y="250"/>
                      </a:lnTo>
                      <a:lnTo>
                        <a:pt x="637" y="251"/>
                      </a:lnTo>
                      <a:lnTo>
                        <a:pt x="636" y="251"/>
                      </a:lnTo>
                      <a:lnTo>
                        <a:pt x="636" y="252"/>
                      </a:lnTo>
                      <a:lnTo>
                        <a:pt x="637" y="253"/>
                      </a:lnTo>
                      <a:lnTo>
                        <a:pt x="636" y="254"/>
                      </a:lnTo>
                      <a:lnTo>
                        <a:pt x="637" y="255"/>
                      </a:lnTo>
                      <a:lnTo>
                        <a:pt x="638" y="255"/>
                      </a:lnTo>
                      <a:lnTo>
                        <a:pt x="637" y="256"/>
                      </a:lnTo>
                      <a:lnTo>
                        <a:pt x="638" y="257"/>
                      </a:lnTo>
                      <a:lnTo>
                        <a:pt x="638" y="258"/>
                      </a:lnTo>
                      <a:lnTo>
                        <a:pt x="638" y="259"/>
                      </a:lnTo>
                      <a:lnTo>
                        <a:pt x="639" y="259"/>
                      </a:lnTo>
                      <a:lnTo>
                        <a:pt x="639" y="260"/>
                      </a:lnTo>
                      <a:lnTo>
                        <a:pt x="640" y="261"/>
                      </a:lnTo>
                      <a:lnTo>
                        <a:pt x="641" y="261"/>
                      </a:lnTo>
                      <a:lnTo>
                        <a:pt x="641" y="262"/>
                      </a:lnTo>
                      <a:lnTo>
                        <a:pt x="641" y="263"/>
                      </a:lnTo>
                      <a:lnTo>
                        <a:pt x="640" y="263"/>
                      </a:lnTo>
                      <a:lnTo>
                        <a:pt x="639" y="263"/>
                      </a:lnTo>
                      <a:lnTo>
                        <a:pt x="638" y="262"/>
                      </a:lnTo>
                      <a:lnTo>
                        <a:pt x="637" y="262"/>
                      </a:lnTo>
                      <a:lnTo>
                        <a:pt x="637" y="263"/>
                      </a:lnTo>
                      <a:lnTo>
                        <a:pt x="636" y="263"/>
                      </a:lnTo>
                      <a:lnTo>
                        <a:pt x="636" y="264"/>
                      </a:lnTo>
                      <a:lnTo>
                        <a:pt x="635" y="263"/>
                      </a:lnTo>
                      <a:lnTo>
                        <a:pt x="634" y="263"/>
                      </a:lnTo>
                      <a:lnTo>
                        <a:pt x="634" y="264"/>
                      </a:lnTo>
                      <a:lnTo>
                        <a:pt x="633" y="265"/>
                      </a:lnTo>
                      <a:lnTo>
                        <a:pt x="634" y="265"/>
                      </a:lnTo>
                      <a:lnTo>
                        <a:pt x="634" y="266"/>
                      </a:lnTo>
                      <a:lnTo>
                        <a:pt x="634" y="267"/>
                      </a:lnTo>
                      <a:lnTo>
                        <a:pt x="635" y="267"/>
                      </a:lnTo>
                      <a:lnTo>
                        <a:pt x="636" y="268"/>
                      </a:lnTo>
                      <a:lnTo>
                        <a:pt x="635" y="269"/>
                      </a:lnTo>
                      <a:lnTo>
                        <a:pt x="634" y="269"/>
                      </a:lnTo>
                      <a:lnTo>
                        <a:pt x="633" y="269"/>
                      </a:lnTo>
                      <a:lnTo>
                        <a:pt x="632" y="269"/>
                      </a:lnTo>
                      <a:lnTo>
                        <a:pt x="631" y="269"/>
                      </a:lnTo>
                      <a:lnTo>
                        <a:pt x="630" y="269"/>
                      </a:lnTo>
                      <a:lnTo>
                        <a:pt x="629" y="269"/>
                      </a:lnTo>
                      <a:lnTo>
                        <a:pt x="630" y="269"/>
                      </a:lnTo>
                      <a:lnTo>
                        <a:pt x="630" y="270"/>
                      </a:lnTo>
                      <a:lnTo>
                        <a:pt x="631" y="271"/>
                      </a:lnTo>
                      <a:lnTo>
                        <a:pt x="632" y="271"/>
                      </a:lnTo>
                      <a:lnTo>
                        <a:pt x="633" y="271"/>
                      </a:lnTo>
                      <a:lnTo>
                        <a:pt x="634" y="271"/>
                      </a:lnTo>
                      <a:lnTo>
                        <a:pt x="635" y="271"/>
                      </a:lnTo>
                      <a:lnTo>
                        <a:pt x="636" y="271"/>
                      </a:lnTo>
                      <a:lnTo>
                        <a:pt x="637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8" y="273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6"/>
                      </a:lnTo>
                      <a:lnTo>
                        <a:pt x="641" y="276"/>
                      </a:lnTo>
                      <a:lnTo>
                        <a:pt x="640" y="277"/>
                      </a:lnTo>
                      <a:lnTo>
                        <a:pt x="640" y="278"/>
                      </a:lnTo>
                      <a:lnTo>
                        <a:pt x="639" y="278"/>
                      </a:lnTo>
                      <a:lnTo>
                        <a:pt x="638" y="278"/>
                      </a:lnTo>
                      <a:lnTo>
                        <a:pt x="637" y="278"/>
                      </a:lnTo>
                      <a:lnTo>
                        <a:pt x="637" y="279"/>
                      </a:lnTo>
                      <a:lnTo>
                        <a:pt x="636" y="280"/>
                      </a:lnTo>
                      <a:lnTo>
                        <a:pt x="635" y="280"/>
                      </a:lnTo>
                      <a:lnTo>
                        <a:pt x="634" y="280"/>
                      </a:lnTo>
                      <a:lnTo>
                        <a:pt x="633" y="280"/>
                      </a:lnTo>
                      <a:lnTo>
                        <a:pt x="634" y="280"/>
                      </a:lnTo>
                      <a:lnTo>
                        <a:pt x="634" y="281"/>
                      </a:lnTo>
                      <a:lnTo>
                        <a:pt x="632" y="283"/>
                      </a:lnTo>
                      <a:lnTo>
                        <a:pt x="632" y="284"/>
                      </a:lnTo>
                      <a:lnTo>
                        <a:pt x="633" y="285"/>
                      </a:lnTo>
                      <a:lnTo>
                        <a:pt x="632" y="285"/>
                      </a:lnTo>
                      <a:lnTo>
                        <a:pt x="631" y="286"/>
                      </a:lnTo>
                      <a:lnTo>
                        <a:pt x="631" y="287"/>
                      </a:lnTo>
                      <a:lnTo>
                        <a:pt x="630" y="287"/>
                      </a:lnTo>
                      <a:lnTo>
                        <a:pt x="629" y="288"/>
                      </a:lnTo>
                      <a:lnTo>
                        <a:pt x="629" y="289"/>
                      </a:lnTo>
                      <a:lnTo>
                        <a:pt x="629" y="290"/>
                      </a:lnTo>
                      <a:lnTo>
                        <a:pt x="630" y="290"/>
                      </a:lnTo>
                      <a:lnTo>
                        <a:pt x="630" y="291"/>
                      </a:lnTo>
                      <a:lnTo>
                        <a:pt x="629" y="291"/>
                      </a:lnTo>
                      <a:lnTo>
                        <a:pt x="629" y="292"/>
                      </a:lnTo>
                      <a:lnTo>
                        <a:pt x="629" y="293"/>
                      </a:lnTo>
                      <a:lnTo>
                        <a:pt x="628" y="293"/>
                      </a:lnTo>
                      <a:lnTo>
                        <a:pt x="627" y="293"/>
                      </a:lnTo>
                      <a:lnTo>
                        <a:pt x="627" y="294"/>
                      </a:lnTo>
                      <a:lnTo>
                        <a:pt x="628" y="294"/>
                      </a:lnTo>
                      <a:lnTo>
                        <a:pt x="628" y="295"/>
                      </a:lnTo>
                      <a:lnTo>
                        <a:pt x="629" y="295"/>
                      </a:lnTo>
                      <a:lnTo>
                        <a:pt x="630" y="295"/>
                      </a:lnTo>
                      <a:lnTo>
                        <a:pt x="630" y="296"/>
                      </a:lnTo>
                      <a:lnTo>
                        <a:pt x="630" y="297"/>
                      </a:lnTo>
                      <a:lnTo>
                        <a:pt x="630" y="298"/>
                      </a:lnTo>
                      <a:lnTo>
                        <a:pt x="631" y="298"/>
                      </a:lnTo>
                      <a:lnTo>
                        <a:pt x="630" y="299"/>
                      </a:lnTo>
                      <a:lnTo>
                        <a:pt x="631" y="299"/>
                      </a:lnTo>
                      <a:lnTo>
                        <a:pt x="631" y="300"/>
                      </a:lnTo>
                      <a:lnTo>
                        <a:pt x="632" y="300"/>
                      </a:lnTo>
                      <a:lnTo>
                        <a:pt x="633" y="300"/>
                      </a:lnTo>
                      <a:lnTo>
                        <a:pt x="633" y="301"/>
                      </a:lnTo>
                      <a:lnTo>
                        <a:pt x="632" y="302"/>
                      </a:lnTo>
                      <a:lnTo>
                        <a:pt x="632" y="303"/>
                      </a:lnTo>
                      <a:lnTo>
                        <a:pt x="632" y="304"/>
                      </a:lnTo>
                      <a:lnTo>
                        <a:pt x="632" y="305"/>
                      </a:lnTo>
                      <a:lnTo>
                        <a:pt x="632" y="306"/>
                      </a:lnTo>
                      <a:lnTo>
                        <a:pt x="633" y="306"/>
                      </a:lnTo>
                      <a:lnTo>
                        <a:pt x="633" y="307"/>
                      </a:lnTo>
                      <a:lnTo>
                        <a:pt x="634" y="307"/>
                      </a:lnTo>
                      <a:lnTo>
                        <a:pt x="635" y="307"/>
                      </a:lnTo>
                      <a:lnTo>
                        <a:pt x="635" y="308"/>
                      </a:lnTo>
                      <a:lnTo>
                        <a:pt x="636" y="308"/>
                      </a:lnTo>
                      <a:lnTo>
                        <a:pt x="637" y="308"/>
                      </a:lnTo>
                      <a:lnTo>
                        <a:pt x="638" y="308"/>
                      </a:lnTo>
                      <a:lnTo>
                        <a:pt x="638" y="309"/>
                      </a:lnTo>
                      <a:lnTo>
                        <a:pt x="638" y="308"/>
                      </a:lnTo>
                      <a:lnTo>
                        <a:pt x="639" y="308"/>
                      </a:lnTo>
                      <a:lnTo>
                        <a:pt x="640" y="308"/>
                      </a:lnTo>
                      <a:lnTo>
                        <a:pt x="641" y="309"/>
                      </a:lnTo>
                      <a:lnTo>
                        <a:pt x="640" y="309"/>
                      </a:lnTo>
                      <a:lnTo>
                        <a:pt x="641" y="310"/>
                      </a:lnTo>
                      <a:lnTo>
                        <a:pt x="641" y="309"/>
                      </a:lnTo>
                      <a:lnTo>
                        <a:pt x="642" y="309"/>
                      </a:lnTo>
                      <a:lnTo>
                        <a:pt x="643" y="311"/>
                      </a:lnTo>
                      <a:lnTo>
                        <a:pt x="643" y="312"/>
                      </a:lnTo>
                      <a:lnTo>
                        <a:pt x="644" y="312"/>
                      </a:lnTo>
                      <a:lnTo>
                        <a:pt x="645" y="312"/>
                      </a:lnTo>
                      <a:lnTo>
                        <a:pt x="644" y="314"/>
                      </a:lnTo>
                      <a:lnTo>
                        <a:pt x="643" y="315"/>
                      </a:lnTo>
                      <a:lnTo>
                        <a:pt x="647" y="316"/>
                      </a:lnTo>
                      <a:lnTo>
                        <a:pt x="647" y="317"/>
                      </a:lnTo>
                      <a:lnTo>
                        <a:pt x="648" y="317"/>
                      </a:lnTo>
                      <a:lnTo>
                        <a:pt x="649" y="318"/>
                      </a:lnTo>
                      <a:lnTo>
                        <a:pt x="650" y="318"/>
                      </a:lnTo>
                      <a:lnTo>
                        <a:pt x="651" y="318"/>
                      </a:lnTo>
                      <a:lnTo>
                        <a:pt x="652" y="318"/>
                      </a:lnTo>
                      <a:lnTo>
                        <a:pt x="652" y="319"/>
                      </a:lnTo>
                      <a:lnTo>
                        <a:pt x="653" y="320"/>
                      </a:lnTo>
                      <a:lnTo>
                        <a:pt x="654" y="321"/>
                      </a:lnTo>
                      <a:lnTo>
                        <a:pt x="655" y="321"/>
                      </a:lnTo>
                      <a:lnTo>
                        <a:pt x="656" y="320"/>
                      </a:lnTo>
                      <a:lnTo>
                        <a:pt x="656" y="321"/>
                      </a:lnTo>
                      <a:lnTo>
                        <a:pt x="656" y="322"/>
                      </a:lnTo>
                      <a:lnTo>
                        <a:pt x="655" y="322"/>
                      </a:lnTo>
                      <a:lnTo>
                        <a:pt x="655" y="323"/>
                      </a:lnTo>
                      <a:lnTo>
                        <a:pt x="654" y="323"/>
                      </a:lnTo>
                      <a:lnTo>
                        <a:pt x="653" y="324"/>
                      </a:lnTo>
                      <a:lnTo>
                        <a:pt x="654" y="325"/>
                      </a:lnTo>
                      <a:lnTo>
                        <a:pt x="655" y="325"/>
                      </a:lnTo>
                      <a:lnTo>
                        <a:pt x="655" y="326"/>
                      </a:lnTo>
                      <a:lnTo>
                        <a:pt x="654" y="326"/>
                      </a:lnTo>
                      <a:lnTo>
                        <a:pt x="654" y="327"/>
                      </a:lnTo>
                      <a:lnTo>
                        <a:pt x="655" y="328"/>
                      </a:lnTo>
                      <a:lnTo>
                        <a:pt x="655" y="329"/>
                      </a:lnTo>
                      <a:lnTo>
                        <a:pt x="654" y="329"/>
                      </a:lnTo>
                      <a:lnTo>
                        <a:pt x="653" y="330"/>
                      </a:lnTo>
                      <a:lnTo>
                        <a:pt x="654" y="331"/>
                      </a:lnTo>
                      <a:lnTo>
                        <a:pt x="655" y="331"/>
                      </a:lnTo>
                      <a:lnTo>
                        <a:pt x="656" y="332"/>
                      </a:lnTo>
                      <a:lnTo>
                        <a:pt x="656" y="333"/>
                      </a:lnTo>
                      <a:lnTo>
                        <a:pt x="656" y="334"/>
                      </a:lnTo>
                      <a:lnTo>
                        <a:pt x="655" y="335"/>
                      </a:lnTo>
                      <a:lnTo>
                        <a:pt x="655" y="334"/>
                      </a:lnTo>
                      <a:lnTo>
                        <a:pt x="654" y="333"/>
                      </a:lnTo>
                      <a:lnTo>
                        <a:pt x="654" y="334"/>
                      </a:lnTo>
                      <a:lnTo>
                        <a:pt x="653" y="334"/>
                      </a:lnTo>
                      <a:lnTo>
                        <a:pt x="653" y="333"/>
                      </a:lnTo>
                      <a:lnTo>
                        <a:pt x="652" y="334"/>
                      </a:lnTo>
                      <a:lnTo>
                        <a:pt x="651" y="334"/>
                      </a:lnTo>
                      <a:lnTo>
                        <a:pt x="650" y="334"/>
                      </a:lnTo>
                      <a:lnTo>
                        <a:pt x="649" y="335"/>
                      </a:lnTo>
                      <a:lnTo>
                        <a:pt x="649" y="334"/>
                      </a:lnTo>
                      <a:lnTo>
                        <a:pt x="648" y="335"/>
                      </a:lnTo>
                      <a:lnTo>
                        <a:pt x="648" y="336"/>
                      </a:lnTo>
                      <a:lnTo>
                        <a:pt x="648" y="337"/>
                      </a:lnTo>
                      <a:lnTo>
                        <a:pt x="648" y="338"/>
                      </a:lnTo>
                      <a:lnTo>
                        <a:pt x="648" y="337"/>
                      </a:lnTo>
                      <a:lnTo>
                        <a:pt x="649" y="337"/>
                      </a:lnTo>
                      <a:lnTo>
                        <a:pt x="649" y="338"/>
                      </a:lnTo>
                      <a:lnTo>
                        <a:pt x="650" y="338"/>
                      </a:lnTo>
                      <a:lnTo>
                        <a:pt x="649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9" y="340"/>
                      </a:lnTo>
                      <a:lnTo>
                        <a:pt x="650" y="340"/>
                      </a:lnTo>
                      <a:lnTo>
                        <a:pt x="651" y="340"/>
                      </a:lnTo>
                      <a:lnTo>
                        <a:pt x="651" y="341"/>
                      </a:lnTo>
                      <a:lnTo>
                        <a:pt x="652" y="341"/>
                      </a:lnTo>
                      <a:lnTo>
                        <a:pt x="653" y="341"/>
                      </a:lnTo>
                      <a:lnTo>
                        <a:pt x="654" y="342"/>
                      </a:lnTo>
                      <a:lnTo>
                        <a:pt x="655" y="342"/>
                      </a:lnTo>
                      <a:lnTo>
                        <a:pt x="656" y="342"/>
                      </a:lnTo>
                      <a:lnTo>
                        <a:pt x="657" y="343"/>
                      </a:lnTo>
                      <a:lnTo>
                        <a:pt x="658" y="343"/>
                      </a:lnTo>
                      <a:lnTo>
                        <a:pt x="658" y="344"/>
                      </a:lnTo>
                      <a:lnTo>
                        <a:pt x="659" y="344"/>
                      </a:lnTo>
                      <a:lnTo>
                        <a:pt x="660" y="344"/>
                      </a:lnTo>
                      <a:lnTo>
                        <a:pt x="661" y="345"/>
                      </a:lnTo>
                      <a:lnTo>
                        <a:pt x="661" y="344"/>
                      </a:lnTo>
                      <a:lnTo>
                        <a:pt x="661" y="345"/>
                      </a:lnTo>
                      <a:lnTo>
                        <a:pt x="660" y="345"/>
                      </a:lnTo>
                      <a:lnTo>
                        <a:pt x="660" y="346"/>
                      </a:lnTo>
                      <a:lnTo>
                        <a:pt x="659" y="347"/>
                      </a:lnTo>
                      <a:lnTo>
                        <a:pt x="658" y="347"/>
                      </a:lnTo>
                      <a:lnTo>
                        <a:pt x="658" y="348"/>
                      </a:lnTo>
                      <a:lnTo>
                        <a:pt x="657" y="348"/>
                      </a:lnTo>
                      <a:lnTo>
                        <a:pt x="657" y="350"/>
                      </a:lnTo>
                      <a:lnTo>
                        <a:pt x="656" y="351"/>
                      </a:lnTo>
                      <a:lnTo>
                        <a:pt x="656" y="352"/>
                      </a:lnTo>
                      <a:lnTo>
                        <a:pt x="657" y="352"/>
                      </a:lnTo>
                      <a:lnTo>
                        <a:pt x="656" y="353"/>
                      </a:lnTo>
                      <a:lnTo>
                        <a:pt x="656" y="354"/>
                      </a:lnTo>
                      <a:lnTo>
                        <a:pt x="656" y="355"/>
                      </a:lnTo>
                      <a:lnTo>
                        <a:pt x="655" y="355"/>
                      </a:lnTo>
                      <a:lnTo>
                        <a:pt x="655" y="356"/>
                      </a:lnTo>
                      <a:lnTo>
                        <a:pt x="656" y="356"/>
                      </a:lnTo>
                      <a:lnTo>
                        <a:pt x="656" y="357"/>
                      </a:lnTo>
                      <a:lnTo>
                        <a:pt x="657" y="358"/>
                      </a:lnTo>
                      <a:lnTo>
                        <a:pt x="657" y="359"/>
                      </a:lnTo>
                      <a:lnTo>
                        <a:pt x="658" y="359"/>
                      </a:lnTo>
                      <a:lnTo>
                        <a:pt x="659" y="360"/>
                      </a:lnTo>
                      <a:lnTo>
                        <a:pt x="660" y="359"/>
                      </a:lnTo>
                      <a:lnTo>
                        <a:pt x="662" y="358"/>
                      </a:lnTo>
                      <a:lnTo>
                        <a:pt x="662" y="359"/>
                      </a:lnTo>
                      <a:lnTo>
                        <a:pt x="663" y="359"/>
                      </a:lnTo>
                      <a:lnTo>
                        <a:pt x="664" y="359"/>
                      </a:lnTo>
                      <a:lnTo>
                        <a:pt x="664" y="358"/>
                      </a:lnTo>
                      <a:lnTo>
                        <a:pt x="665" y="358"/>
                      </a:lnTo>
                      <a:lnTo>
                        <a:pt x="666" y="357"/>
                      </a:lnTo>
                      <a:lnTo>
                        <a:pt x="667" y="357"/>
                      </a:lnTo>
                      <a:lnTo>
                        <a:pt x="667" y="358"/>
                      </a:lnTo>
                      <a:lnTo>
                        <a:pt x="667" y="359"/>
                      </a:lnTo>
                      <a:lnTo>
                        <a:pt x="668" y="359"/>
                      </a:lnTo>
                      <a:lnTo>
                        <a:pt x="669" y="359"/>
                      </a:lnTo>
                      <a:lnTo>
                        <a:pt x="670" y="358"/>
                      </a:lnTo>
                      <a:lnTo>
                        <a:pt x="671" y="358"/>
                      </a:lnTo>
                      <a:lnTo>
                        <a:pt x="672" y="358"/>
                      </a:lnTo>
                      <a:lnTo>
                        <a:pt x="673" y="357"/>
                      </a:lnTo>
                      <a:lnTo>
                        <a:pt x="674" y="357"/>
                      </a:lnTo>
                      <a:lnTo>
                        <a:pt x="675" y="357"/>
                      </a:lnTo>
                      <a:lnTo>
                        <a:pt x="676" y="357"/>
                      </a:lnTo>
                      <a:lnTo>
                        <a:pt x="677" y="357"/>
                      </a:lnTo>
                      <a:lnTo>
                        <a:pt x="678" y="357"/>
                      </a:lnTo>
                      <a:lnTo>
                        <a:pt x="678" y="356"/>
                      </a:lnTo>
                      <a:lnTo>
                        <a:pt x="679" y="357"/>
                      </a:lnTo>
                      <a:lnTo>
                        <a:pt x="679" y="358"/>
                      </a:lnTo>
                      <a:lnTo>
                        <a:pt x="678" y="359"/>
                      </a:lnTo>
                      <a:lnTo>
                        <a:pt x="679" y="359"/>
                      </a:lnTo>
                      <a:lnTo>
                        <a:pt x="679" y="360"/>
                      </a:lnTo>
                      <a:lnTo>
                        <a:pt x="679" y="361"/>
                      </a:lnTo>
                      <a:lnTo>
                        <a:pt x="678" y="361"/>
                      </a:lnTo>
                      <a:lnTo>
                        <a:pt x="678" y="362"/>
                      </a:lnTo>
                      <a:lnTo>
                        <a:pt x="677" y="362"/>
                      </a:lnTo>
                      <a:lnTo>
                        <a:pt x="677" y="363"/>
                      </a:lnTo>
                      <a:lnTo>
                        <a:pt x="678" y="363"/>
                      </a:lnTo>
                      <a:lnTo>
                        <a:pt x="679" y="363"/>
                      </a:lnTo>
                      <a:lnTo>
                        <a:pt x="680" y="362"/>
                      </a:lnTo>
                      <a:lnTo>
                        <a:pt x="681" y="362"/>
                      </a:lnTo>
                      <a:lnTo>
                        <a:pt x="682" y="362"/>
                      </a:lnTo>
                      <a:lnTo>
                        <a:pt x="683" y="361"/>
                      </a:lnTo>
                      <a:lnTo>
                        <a:pt x="684" y="361"/>
                      </a:lnTo>
                      <a:lnTo>
                        <a:pt x="685" y="361"/>
                      </a:lnTo>
                      <a:lnTo>
                        <a:pt x="686" y="361"/>
                      </a:lnTo>
                      <a:lnTo>
                        <a:pt x="687" y="361"/>
                      </a:lnTo>
                      <a:lnTo>
                        <a:pt x="688" y="361"/>
                      </a:lnTo>
                      <a:lnTo>
                        <a:pt x="689" y="361"/>
                      </a:lnTo>
                      <a:lnTo>
                        <a:pt x="690" y="360"/>
                      </a:lnTo>
                      <a:lnTo>
                        <a:pt x="690" y="361"/>
                      </a:lnTo>
                      <a:lnTo>
                        <a:pt x="691" y="361"/>
                      </a:lnTo>
                      <a:lnTo>
                        <a:pt x="692" y="360"/>
                      </a:lnTo>
                      <a:lnTo>
                        <a:pt x="693" y="360"/>
                      </a:lnTo>
                      <a:lnTo>
                        <a:pt x="693" y="359"/>
                      </a:lnTo>
                      <a:lnTo>
                        <a:pt x="694" y="359"/>
                      </a:lnTo>
                      <a:lnTo>
                        <a:pt x="695" y="359"/>
                      </a:lnTo>
                      <a:lnTo>
                        <a:pt x="696" y="358"/>
                      </a:lnTo>
                      <a:lnTo>
                        <a:pt x="697" y="357"/>
                      </a:lnTo>
                      <a:lnTo>
                        <a:pt x="698" y="357"/>
                      </a:lnTo>
                      <a:lnTo>
                        <a:pt x="699" y="357"/>
                      </a:lnTo>
                      <a:lnTo>
                        <a:pt x="700" y="356"/>
                      </a:lnTo>
                      <a:lnTo>
                        <a:pt x="700" y="355"/>
                      </a:lnTo>
                      <a:lnTo>
                        <a:pt x="702" y="354"/>
                      </a:lnTo>
                      <a:lnTo>
                        <a:pt x="702" y="355"/>
                      </a:lnTo>
                      <a:lnTo>
                        <a:pt x="702" y="356"/>
                      </a:lnTo>
                      <a:lnTo>
                        <a:pt x="703" y="356"/>
                      </a:lnTo>
                      <a:lnTo>
                        <a:pt x="703" y="357"/>
                      </a:lnTo>
                      <a:lnTo>
                        <a:pt x="703" y="358"/>
                      </a:lnTo>
                      <a:lnTo>
                        <a:pt x="703" y="359"/>
                      </a:lnTo>
                      <a:lnTo>
                        <a:pt x="703" y="360"/>
                      </a:lnTo>
                      <a:lnTo>
                        <a:pt x="703" y="361"/>
                      </a:lnTo>
                      <a:lnTo>
                        <a:pt x="704" y="361"/>
                      </a:lnTo>
                      <a:lnTo>
                        <a:pt x="704" y="360"/>
                      </a:lnTo>
                      <a:lnTo>
                        <a:pt x="705" y="360"/>
                      </a:lnTo>
                      <a:lnTo>
                        <a:pt x="706" y="360"/>
                      </a:lnTo>
                      <a:lnTo>
                        <a:pt x="706" y="359"/>
                      </a:lnTo>
                      <a:lnTo>
                        <a:pt x="706" y="358"/>
                      </a:lnTo>
                      <a:lnTo>
                        <a:pt x="707" y="358"/>
                      </a:lnTo>
                      <a:lnTo>
                        <a:pt x="707" y="357"/>
                      </a:lnTo>
                      <a:lnTo>
                        <a:pt x="708" y="356"/>
                      </a:lnTo>
                      <a:lnTo>
                        <a:pt x="709" y="356"/>
                      </a:lnTo>
                      <a:lnTo>
                        <a:pt x="709" y="357"/>
                      </a:lnTo>
                      <a:lnTo>
                        <a:pt x="710" y="357"/>
                      </a:lnTo>
                      <a:lnTo>
                        <a:pt x="710" y="356"/>
                      </a:lnTo>
                      <a:lnTo>
                        <a:pt x="711" y="357"/>
                      </a:lnTo>
                      <a:lnTo>
                        <a:pt x="711" y="356"/>
                      </a:lnTo>
                      <a:lnTo>
                        <a:pt x="711" y="357"/>
                      </a:lnTo>
                      <a:lnTo>
                        <a:pt x="712" y="357"/>
                      </a:lnTo>
                      <a:lnTo>
                        <a:pt x="712" y="358"/>
                      </a:lnTo>
                      <a:lnTo>
                        <a:pt x="712" y="359"/>
                      </a:lnTo>
                      <a:lnTo>
                        <a:pt x="713" y="359"/>
                      </a:lnTo>
                      <a:lnTo>
                        <a:pt x="713" y="360"/>
                      </a:lnTo>
                      <a:lnTo>
                        <a:pt x="714" y="359"/>
                      </a:lnTo>
                      <a:lnTo>
                        <a:pt x="715" y="358"/>
                      </a:lnTo>
                      <a:lnTo>
                        <a:pt x="715" y="357"/>
                      </a:lnTo>
                      <a:lnTo>
                        <a:pt x="715" y="354"/>
                      </a:lnTo>
                      <a:lnTo>
                        <a:pt x="716" y="354"/>
                      </a:lnTo>
                      <a:lnTo>
                        <a:pt x="717" y="354"/>
                      </a:lnTo>
                      <a:lnTo>
                        <a:pt x="717" y="353"/>
                      </a:lnTo>
                      <a:lnTo>
                        <a:pt x="718" y="353"/>
                      </a:lnTo>
                      <a:lnTo>
                        <a:pt x="718" y="354"/>
                      </a:lnTo>
                      <a:lnTo>
                        <a:pt x="718" y="355"/>
                      </a:lnTo>
                      <a:lnTo>
                        <a:pt x="719" y="355"/>
                      </a:lnTo>
                      <a:lnTo>
                        <a:pt x="720" y="356"/>
                      </a:lnTo>
                      <a:lnTo>
                        <a:pt x="721" y="356"/>
                      </a:lnTo>
                      <a:lnTo>
                        <a:pt x="721" y="355"/>
                      </a:lnTo>
                      <a:lnTo>
                        <a:pt x="720" y="355"/>
                      </a:lnTo>
                      <a:lnTo>
                        <a:pt x="720" y="354"/>
                      </a:lnTo>
                      <a:lnTo>
                        <a:pt x="719" y="354"/>
                      </a:lnTo>
                      <a:lnTo>
                        <a:pt x="719" y="353"/>
                      </a:lnTo>
                      <a:lnTo>
                        <a:pt x="720" y="352"/>
                      </a:lnTo>
                      <a:lnTo>
                        <a:pt x="721" y="352"/>
                      </a:lnTo>
                      <a:lnTo>
                        <a:pt x="721" y="351"/>
                      </a:lnTo>
                      <a:lnTo>
                        <a:pt x="721" y="350"/>
                      </a:lnTo>
                      <a:lnTo>
                        <a:pt x="721" y="349"/>
                      </a:lnTo>
                      <a:lnTo>
                        <a:pt x="721" y="347"/>
                      </a:lnTo>
                      <a:lnTo>
                        <a:pt x="720" y="347"/>
                      </a:lnTo>
                      <a:lnTo>
                        <a:pt x="720" y="346"/>
                      </a:lnTo>
                      <a:lnTo>
                        <a:pt x="720" y="345"/>
                      </a:lnTo>
                      <a:lnTo>
                        <a:pt x="719" y="345"/>
                      </a:lnTo>
                      <a:lnTo>
                        <a:pt x="718" y="345"/>
                      </a:lnTo>
                      <a:lnTo>
                        <a:pt x="717" y="345"/>
                      </a:lnTo>
                      <a:lnTo>
                        <a:pt x="717" y="346"/>
                      </a:lnTo>
                      <a:lnTo>
                        <a:pt x="716" y="346"/>
                      </a:lnTo>
                      <a:lnTo>
                        <a:pt x="715" y="346"/>
                      </a:lnTo>
                      <a:lnTo>
                        <a:pt x="714" y="347"/>
                      </a:lnTo>
                      <a:lnTo>
                        <a:pt x="713" y="347"/>
                      </a:lnTo>
                      <a:lnTo>
                        <a:pt x="712" y="346"/>
                      </a:lnTo>
                      <a:lnTo>
                        <a:pt x="712" y="345"/>
                      </a:lnTo>
                      <a:lnTo>
                        <a:pt x="711" y="345"/>
                      </a:lnTo>
                      <a:lnTo>
                        <a:pt x="712" y="344"/>
                      </a:lnTo>
                      <a:lnTo>
                        <a:pt x="712" y="343"/>
                      </a:lnTo>
                      <a:lnTo>
                        <a:pt x="712" y="342"/>
                      </a:lnTo>
                      <a:lnTo>
                        <a:pt x="713" y="342"/>
                      </a:lnTo>
                      <a:lnTo>
                        <a:pt x="714" y="342"/>
                      </a:lnTo>
                      <a:lnTo>
                        <a:pt x="715" y="342"/>
                      </a:lnTo>
                      <a:lnTo>
                        <a:pt x="716" y="341"/>
                      </a:lnTo>
                      <a:lnTo>
                        <a:pt x="717" y="341"/>
                      </a:lnTo>
                      <a:lnTo>
                        <a:pt x="718" y="341"/>
                      </a:lnTo>
                      <a:lnTo>
                        <a:pt x="718" y="340"/>
                      </a:lnTo>
                      <a:lnTo>
                        <a:pt x="719" y="340"/>
                      </a:lnTo>
                      <a:lnTo>
                        <a:pt x="720" y="340"/>
                      </a:lnTo>
                      <a:lnTo>
                        <a:pt x="721" y="339"/>
                      </a:lnTo>
                      <a:lnTo>
                        <a:pt x="722" y="339"/>
                      </a:lnTo>
                      <a:lnTo>
                        <a:pt x="723" y="339"/>
                      </a:lnTo>
                      <a:lnTo>
                        <a:pt x="724" y="339"/>
                      </a:lnTo>
                      <a:lnTo>
                        <a:pt x="724" y="338"/>
                      </a:lnTo>
                      <a:lnTo>
                        <a:pt x="724" y="337"/>
                      </a:lnTo>
                      <a:lnTo>
                        <a:pt x="723" y="337"/>
                      </a:lnTo>
                      <a:lnTo>
                        <a:pt x="722" y="335"/>
                      </a:lnTo>
                      <a:lnTo>
                        <a:pt x="721" y="335"/>
                      </a:lnTo>
                      <a:lnTo>
                        <a:pt x="721" y="334"/>
                      </a:lnTo>
                      <a:lnTo>
                        <a:pt x="721" y="333"/>
                      </a:lnTo>
                      <a:lnTo>
                        <a:pt x="721" y="332"/>
                      </a:lnTo>
                      <a:lnTo>
                        <a:pt x="722" y="332"/>
                      </a:lnTo>
                      <a:lnTo>
                        <a:pt x="721" y="332"/>
                      </a:lnTo>
                      <a:lnTo>
                        <a:pt x="722" y="331"/>
                      </a:lnTo>
                      <a:lnTo>
                        <a:pt x="723" y="331"/>
                      </a:lnTo>
                      <a:lnTo>
                        <a:pt x="723" y="330"/>
                      </a:lnTo>
                      <a:lnTo>
                        <a:pt x="723" y="331"/>
                      </a:lnTo>
                      <a:lnTo>
                        <a:pt x="724" y="331"/>
                      </a:lnTo>
                      <a:lnTo>
                        <a:pt x="725" y="331"/>
                      </a:lnTo>
                      <a:lnTo>
                        <a:pt x="726" y="330"/>
                      </a:lnTo>
                      <a:lnTo>
                        <a:pt x="727" y="330"/>
                      </a:lnTo>
                      <a:lnTo>
                        <a:pt x="727" y="331"/>
                      </a:lnTo>
                      <a:lnTo>
                        <a:pt x="728" y="331"/>
                      </a:lnTo>
                      <a:lnTo>
                        <a:pt x="728" y="332"/>
                      </a:lnTo>
                      <a:lnTo>
                        <a:pt x="728" y="333"/>
                      </a:lnTo>
                      <a:lnTo>
                        <a:pt x="728" y="334"/>
                      </a:lnTo>
                      <a:lnTo>
                        <a:pt x="727" y="334"/>
                      </a:lnTo>
                      <a:lnTo>
                        <a:pt x="727" y="335"/>
                      </a:lnTo>
                      <a:lnTo>
                        <a:pt x="726" y="336"/>
                      </a:lnTo>
                      <a:lnTo>
                        <a:pt x="727" y="336"/>
                      </a:lnTo>
                      <a:lnTo>
                        <a:pt x="726" y="336"/>
                      </a:lnTo>
                      <a:lnTo>
                        <a:pt x="726" y="337"/>
                      </a:lnTo>
                      <a:lnTo>
                        <a:pt x="726" y="338"/>
                      </a:lnTo>
                      <a:lnTo>
                        <a:pt x="727" y="338"/>
                      </a:lnTo>
                      <a:lnTo>
                        <a:pt x="727" y="339"/>
                      </a:lnTo>
                      <a:lnTo>
                        <a:pt x="728" y="338"/>
                      </a:lnTo>
                      <a:lnTo>
                        <a:pt x="729" y="338"/>
                      </a:lnTo>
                      <a:lnTo>
                        <a:pt x="731" y="338"/>
                      </a:lnTo>
                      <a:lnTo>
                        <a:pt x="732" y="338"/>
                      </a:lnTo>
                      <a:lnTo>
                        <a:pt x="733" y="336"/>
                      </a:lnTo>
                      <a:lnTo>
                        <a:pt x="734" y="336"/>
                      </a:lnTo>
                      <a:lnTo>
                        <a:pt x="735" y="336"/>
                      </a:lnTo>
                      <a:lnTo>
                        <a:pt x="735" y="335"/>
                      </a:lnTo>
                      <a:lnTo>
                        <a:pt x="736" y="334"/>
                      </a:lnTo>
                      <a:lnTo>
                        <a:pt x="736" y="335"/>
                      </a:lnTo>
                      <a:lnTo>
                        <a:pt x="738" y="335"/>
                      </a:lnTo>
                      <a:lnTo>
                        <a:pt x="738" y="337"/>
                      </a:lnTo>
                      <a:lnTo>
                        <a:pt x="737" y="338"/>
                      </a:lnTo>
                      <a:lnTo>
                        <a:pt x="736" y="338"/>
                      </a:lnTo>
                      <a:lnTo>
                        <a:pt x="735" y="339"/>
                      </a:lnTo>
                      <a:lnTo>
                        <a:pt x="735" y="340"/>
                      </a:lnTo>
                      <a:lnTo>
                        <a:pt x="736" y="340"/>
                      </a:lnTo>
                      <a:lnTo>
                        <a:pt x="737" y="340"/>
                      </a:lnTo>
                      <a:lnTo>
                        <a:pt x="738" y="340"/>
                      </a:lnTo>
                      <a:lnTo>
                        <a:pt x="739" y="340"/>
                      </a:lnTo>
                      <a:lnTo>
                        <a:pt x="740" y="340"/>
                      </a:lnTo>
                      <a:lnTo>
                        <a:pt x="740" y="339"/>
                      </a:lnTo>
                      <a:lnTo>
                        <a:pt x="741" y="339"/>
                      </a:lnTo>
                      <a:lnTo>
                        <a:pt x="742" y="339"/>
                      </a:lnTo>
                      <a:lnTo>
                        <a:pt x="742" y="338"/>
                      </a:lnTo>
                      <a:lnTo>
                        <a:pt x="743" y="338"/>
                      </a:lnTo>
                      <a:lnTo>
                        <a:pt x="743" y="337"/>
                      </a:lnTo>
                      <a:lnTo>
                        <a:pt x="744" y="337"/>
                      </a:lnTo>
                      <a:lnTo>
                        <a:pt x="744" y="338"/>
                      </a:lnTo>
                      <a:lnTo>
                        <a:pt x="745" y="337"/>
                      </a:lnTo>
                      <a:lnTo>
                        <a:pt x="745" y="336"/>
                      </a:lnTo>
                      <a:lnTo>
                        <a:pt x="746" y="336"/>
                      </a:lnTo>
                      <a:lnTo>
                        <a:pt x="746" y="335"/>
                      </a:lnTo>
                      <a:lnTo>
                        <a:pt x="746" y="334"/>
                      </a:lnTo>
                      <a:lnTo>
                        <a:pt x="748" y="335"/>
                      </a:lnTo>
                      <a:lnTo>
                        <a:pt x="748" y="336"/>
                      </a:lnTo>
                      <a:lnTo>
                        <a:pt x="749" y="336"/>
                      </a:lnTo>
                      <a:lnTo>
                        <a:pt x="750" y="336"/>
                      </a:lnTo>
                      <a:lnTo>
                        <a:pt x="750" y="337"/>
                      </a:lnTo>
                      <a:lnTo>
                        <a:pt x="751" y="337"/>
                      </a:lnTo>
                      <a:lnTo>
                        <a:pt x="751" y="338"/>
                      </a:lnTo>
                      <a:lnTo>
                        <a:pt x="752" y="338"/>
                      </a:lnTo>
                      <a:lnTo>
                        <a:pt x="752" y="339"/>
                      </a:lnTo>
                      <a:lnTo>
                        <a:pt x="752" y="340"/>
                      </a:lnTo>
                      <a:lnTo>
                        <a:pt x="752" y="341"/>
                      </a:lnTo>
                      <a:lnTo>
                        <a:pt x="753" y="341"/>
                      </a:lnTo>
                      <a:lnTo>
                        <a:pt x="754" y="341"/>
                      </a:lnTo>
                      <a:lnTo>
                        <a:pt x="755" y="341"/>
                      </a:lnTo>
                      <a:lnTo>
                        <a:pt x="755" y="340"/>
                      </a:lnTo>
                      <a:lnTo>
                        <a:pt x="756" y="340"/>
                      </a:lnTo>
                      <a:lnTo>
                        <a:pt x="757" y="340"/>
                      </a:lnTo>
                      <a:lnTo>
                        <a:pt x="758" y="339"/>
                      </a:lnTo>
                      <a:lnTo>
                        <a:pt x="760" y="338"/>
                      </a:lnTo>
                      <a:lnTo>
                        <a:pt x="761" y="338"/>
                      </a:lnTo>
                      <a:lnTo>
                        <a:pt x="763" y="338"/>
                      </a:lnTo>
                      <a:lnTo>
                        <a:pt x="764" y="338"/>
                      </a:lnTo>
                      <a:lnTo>
                        <a:pt x="765" y="338"/>
                      </a:lnTo>
                      <a:lnTo>
                        <a:pt x="766" y="338"/>
                      </a:lnTo>
                      <a:lnTo>
                        <a:pt x="767" y="337"/>
                      </a:lnTo>
                      <a:lnTo>
                        <a:pt x="767" y="336"/>
                      </a:lnTo>
                      <a:lnTo>
                        <a:pt x="768" y="336"/>
                      </a:lnTo>
                      <a:lnTo>
                        <a:pt x="767" y="335"/>
                      </a:lnTo>
                      <a:lnTo>
                        <a:pt x="768" y="335"/>
                      </a:lnTo>
                      <a:lnTo>
                        <a:pt x="769" y="335"/>
                      </a:lnTo>
                      <a:lnTo>
                        <a:pt x="769" y="334"/>
                      </a:lnTo>
                      <a:lnTo>
                        <a:pt x="770" y="334"/>
                      </a:lnTo>
                      <a:lnTo>
                        <a:pt x="771" y="333"/>
                      </a:lnTo>
                      <a:lnTo>
                        <a:pt x="772" y="333"/>
                      </a:lnTo>
                      <a:lnTo>
                        <a:pt x="773" y="333"/>
                      </a:lnTo>
                      <a:lnTo>
                        <a:pt x="774" y="333"/>
                      </a:lnTo>
                      <a:lnTo>
                        <a:pt x="774" y="332"/>
                      </a:lnTo>
                      <a:lnTo>
                        <a:pt x="775" y="332"/>
                      </a:lnTo>
                      <a:lnTo>
                        <a:pt x="776" y="332"/>
                      </a:lnTo>
                      <a:lnTo>
                        <a:pt x="776" y="331"/>
                      </a:lnTo>
                      <a:lnTo>
                        <a:pt x="777" y="331"/>
                      </a:lnTo>
                      <a:lnTo>
                        <a:pt x="777" y="330"/>
                      </a:lnTo>
                      <a:lnTo>
                        <a:pt x="777" y="329"/>
                      </a:lnTo>
                      <a:lnTo>
                        <a:pt x="778" y="329"/>
                      </a:lnTo>
                      <a:lnTo>
                        <a:pt x="778" y="328"/>
                      </a:lnTo>
                      <a:lnTo>
                        <a:pt x="779" y="328"/>
                      </a:lnTo>
                      <a:lnTo>
                        <a:pt x="780" y="327"/>
                      </a:lnTo>
                      <a:lnTo>
                        <a:pt x="781" y="327"/>
                      </a:lnTo>
                      <a:lnTo>
                        <a:pt x="782" y="327"/>
                      </a:lnTo>
                      <a:lnTo>
                        <a:pt x="783" y="327"/>
                      </a:lnTo>
                      <a:lnTo>
                        <a:pt x="784" y="326"/>
                      </a:lnTo>
                      <a:lnTo>
                        <a:pt x="785" y="326"/>
                      </a:lnTo>
                      <a:lnTo>
                        <a:pt x="787" y="326"/>
                      </a:lnTo>
                      <a:lnTo>
                        <a:pt x="788" y="325"/>
                      </a:lnTo>
                      <a:lnTo>
                        <a:pt x="790" y="325"/>
                      </a:lnTo>
                      <a:lnTo>
                        <a:pt x="791" y="324"/>
                      </a:lnTo>
                      <a:lnTo>
                        <a:pt x="791" y="325"/>
                      </a:lnTo>
                      <a:lnTo>
                        <a:pt x="793" y="325"/>
                      </a:lnTo>
                      <a:lnTo>
                        <a:pt x="794" y="325"/>
                      </a:lnTo>
                      <a:lnTo>
                        <a:pt x="795" y="325"/>
                      </a:lnTo>
                      <a:lnTo>
                        <a:pt x="796" y="325"/>
                      </a:lnTo>
                      <a:lnTo>
                        <a:pt x="797" y="326"/>
                      </a:lnTo>
                      <a:lnTo>
                        <a:pt x="798" y="325"/>
                      </a:lnTo>
                      <a:lnTo>
                        <a:pt x="799" y="324"/>
                      </a:lnTo>
                      <a:lnTo>
                        <a:pt x="800" y="324"/>
                      </a:lnTo>
                      <a:lnTo>
                        <a:pt x="801" y="324"/>
                      </a:lnTo>
                      <a:lnTo>
                        <a:pt x="802" y="324"/>
                      </a:lnTo>
                      <a:lnTo>
                        <a:pt x="803" y="324"/>
                      </a:lnTo>
                      <a:lnTo>
                        <a:pt x="804" y="324"/>
                      </a:lnTo>
                      <a:lnTo>
                        <a:pt x="804" y="323"/>
                      </a:lnTo>
                      <a:lnTo>
                        <a:pt x="805" y="323"/>
                      </a:lnTo>
                      <a:lnTo>
                        <a:pt x="805" y="322"/>
                      </a:lnTo>
                      <a:lnTo>
                        <a:pt x="806" y="322"/>
                      </a:lnTo>
                      <a:lnTo>
                        <a:pt x="807" y="322"/>
                      </a:lnTo>
                      <a:lnTo>
                        <a:pt x="808" y="322"/>
                      </a:lnTo>
                      <a:lnTo>
                        <a:pt x="809" y="322"/>
                      </a:lnTo>
                      <a:lnTo>
                        <a:pt x="810" y="322"/>
                      </a:lnTo>
                      <a:lnTo>
                        <a:pt x="810" y="323"/>
                      </a:lnTo>
                      <a:lnTo>
                        <a:pt x="811" y="322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20"/>
                      </a:lnTo>
                      <a:lnTo>
                        <a:pt x="814" y="321"/>
                      </a:lnTo>
                      <a:lnTo>
                        <a:pt x="815" y="321"/>
                      </a:lnTo>
                      <a:lnTo>
                        <a:pt x="816" y="321"/>
                      </a:lnTo>
                      <a:lnTo>
                        <a:pt x="817" y="322"/>
                      </a:lnTo>
                      <a:lnTo>
                        <a:pt x="818" y="322"/>
                      </a:lnTo>
                      <a:lnTo>
                        <a:pt x="819" y="322"/>
                      </a:lnTo>
                      <a:lnTo>
                        <a:pt x="819" y="323"/>
                      </a:lnTo>
                      <a:lnTo>
                        <a:pt x="820" y="323"/>
                      </a:lnTo>
                      <a:lnTo>
                        <a:pt x="820" y="324"/>
                      </a:lnTo>
                      <a:lnTo>
                        <a:pt x="820" y="325"/>
                      </a:lnTo>
                      <a:lnTo>
                        <a:pt x="820" y="326"/>
                      </a:lnTo>
                      <a:lnTo>
                        <a:pt x="821" y="326"/>
                      </a:lnTo>
                      <a:lnTo>
                        <a:pt x="821" y="327"/>
                      </a:lnTo>
                      <a:lnTo>
                        <a:pt x="821" y="328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1" y="330"/>
                      </a:lnTo>
                      <a:lnTo>
                        <a:pt x="821" y="331"/>
                      </a:lnTo>
                      <a:lnTo>
                        <a:pt x="822" y="331"/>
                      </a:lnTo>
                      <a:lnTo>
                        <a:pt x="821" y="332"/>
                      </a:lnTo>
                      <a:lnTo>
                        <a:pt x="821" y="333"/>
                      </a:lnTo>
                      <a:lnTo>
                        <a:pt x="822" y="333"/>
                      </a:lnTo>
                      <a:lnTo>
                        <a:pt x="823" y="333"/>
                      </a:lnTo>
                      <a:lnTo>
                        <a:pt x="823" y="334"/>
                      </a:lnTo>
                      <a:lnTo>
                        <a:pt x="824" y="334"/>
                      </a:lnTo>
                      <a:lnTo>
                        <a:pt x="824" y="335"/>
                      </a:lnTo>
                      <a:lnTo>
                        <a:pt x="825" y="335"/>
                      </a:lnTo>
                      <a:lnTo>
                        <a:pt x="825" y="336"/>
                      </a:lnTo>
                      <a:lnTo>
                        <a:pt x="824" y="336"/>
                      </a:lnTo>
                      <a:lnTo>
                        <a:pt x="824" y="337"/>
                      </a:lnTo>
                      <a:lnTo>
                        <a:pt x="824" y="338"/>
                      </a:lnTo>
                      <a:lnTo>
                        <a:pt x="825" y="337"/>
                      </a:lnTo>
                      <a:lnTo>
                        <a:pt x="826" y="337"/>
                      </a:lnTo>
                      <a:lnTo>
                        <a:pt x="827" y="338"/>
                      </a:lnTo>
                      <a:lnTo>
                        <a:pt x="827" y="337"/>
                      </a:lnTo>
                      <a:lnTo>
                        <a:pt x="828" y="338"/>
                      </a:lnTo>
                      <a:lnTo>
                        <a:pt x="827" y="339"/>
                      </a:lnTo>
                      <a:lnTo>
                        <a:pt x="827" y="340"/>
                      </a:lnTo>
                      <a:lnTo>
                        <a:pt x="827" y="341"/>
                      </a:lnTo>
                      <a:lnTo>
                        <a:pt x="827" y="342"/>
                      </a:lnTo>
                      <a:lnTo>
                        <a:pt x="827" y="343"/>
                      </a:lnTo>
                      <a:lnTo>
                        <a:pt x="828" y="343"/>
                      </a:lnTo>
                      <a:lnTo>
                        <a:pt x="829" y="343"/>
                      </a:lnTo>
                      <a:lnTo>
                        <a:pt x="829" y="344"/>
                      </a:lnTo>
                      <a:lnTo>
                        <a:pt x="830" y="344"/>
                      </a:lnTo>
                      <a:lnTo>
                        <a:pt x="831" y="344"/>
                      </a:lnTo>
                      <a:lnTo>
                        <a:pt x="832" y="344"/>
                      </a:lnTo>
                      <a:lnTo>
                        <a:pt x="832" y="345"/>
                      </a:lnTo>
                      <a:lnTo>
                        <a:pt x="833" y="346"/>
                      </a:lnTo>
                      <a:lnTo>
                        <a:pt x="833" y="345"/>
                      </a:lnTo>
                      <a:lnTo>
                        <a:pt x="833" y="344"/>
                      </a:lnTo>
                      <a:lnTo>
                        <a:pt x="834" y="343"/>
                      </a:lnTo>
                      <a:lnTo>
                        <a:pt x="834" y="344"/>
                      </a:lnTo>
                      <a:lnTo>
                        <a:pt x="835" y="344"/>
                      </a:lnTo>
                      <a:lnTo>
                        <a:pt x="836" y="344"/>
                      </a:lnTo>
                      <a:lnTo>
                        <a:pt x="837" y="345"/>
                      </a:lnTo>
                      <a:lnTo>
                        <a:pt x="838" y="345"/>
                      </a:lnTo>
                      <a:lnTo>
                        <a:pt x="838" y="346"/>
                      </a:lnTo>
                      <a:lnTo>
                        <a:pt x="837" y="346"/>
                      </a:lnTo>
                      <a:lnTo>
                        <a:pt x="837" y="347"/>
                      </a:lnTo>
                      <a:lnTo>
                        <a:pt x="837" y="348"/>
                      </a:lnTo>
                      <a:lnTo>
                        <a:pt x="837" y="347"/>
                      </a:lnTo>
                      <a:lnTo>
                        <a:pt x="838" y="347"/>
                      </a:lnTo>
                      <a:lnTo>
                        <a:pt x="839" y="347"/>
                      </a:lnTo>
                      <a:lnTo>
                        <a:pt x="839" y="348"/>
                      </a:lnTo>
                      <a:lnTo>
                        <a:pt x="840" y="348"/>
                      </a:lnTo>
                      <a:lnTo>
                        <a:pt x="841" y="347"/>
                      </a:lnTo>
                      <a:lnTo>
                        <a:pt x="841" y="346"/>
                      </a:lnTo>
                      <a:lnTo>
                        <a:pt x="842" y="345"/>
                      </a:lnTo>
                      <a:lnTo>
                        <a:pt x="842" y="344"/>
                      </a:lnTo>
                      <a:lnTo>
                        <a:pt x="843" y="345"/>
                      </a:lnTo>
                      <a:lnTo>
                        <a:pt x="844" y="346"/>
                      </a:lnTo>
                      <a:lnTo>
                        <a:pt x="844" y="345"/>
                      </a:lnTo>
                      <a:lnTo>
                        <a:pt x="845" y="345"/>
                      </a:lnTo>
                      <a:lnTo>
                        <a:pt x="846" y="345"/>
                      </a:lnTo>
                      <a:lnTo>
                        <a:pt x="847" y="345"/>
                      </a:lnTo>
                      <a:lnTo>
                        <a:pt x="847" y="344"/>
                      </a:lnTo>
                      <a:lnTo>
                        <a:pt x="848" y="344"/>
                      </a:lnTo>
                      <a:lnTo>
                        <a:pt x="849" y="345"/>
                      </a:lnTo>
                      <a:lnTo>
                        <a:pt x="850" y="345"/>
                      </a:lnTo>
                      <a:lnTo>
                        <a:pt x="851" y="345"/>
                      </a:lnTo>
                      <a:lnTo>
                        <a:pt x="850" y="345"/>
                      </a:lnTo>
                      <a:lnTo>
                        <a:pt x="850" y="344"/>
                      </a:lnTo>
                      <a:lnTo>
                        <a:pt x="850" y="343"/>
                      </a:lnTo>
                      <a:lnTo>
                        <a:pt x="851" y="343"/>
                      </a:lnTo>
                      <a:lnTo>
                        <a:pt x="851" y="342"/>
                      </a:lnTo>
                      <a:lnTo>
                        <a:pt x="852" y="342"/>
                      </a:lnTo>
                      <a:lnTo>
                        <a:pt x="854" y="343"/>
                      </a:lnTo>
                      <a:lnTo>
                        <a:pt x="855" y="343"/>
                      </a:lnTo>
                      <a:lnTo>
                        <a:pt x="854" y="343"/>
                      </a:lnTo>
                      <a:lnTo>
                        <a:pt x="854" y="344"/>
                      </a:lnTo>
                      <a:lnTo>
                        <a:pt x="854" y="345"/>
                      </a:lnTo>
                      <a:lnTo>
                        <a:pt x="854" y="346"/>
                      </a:lnTo>
                      <a:lnTo>
                        <a:pt x="855" y="347"/>
                      </a:lnTo>
                      <a:lnTo>
                        <a:pt x="855" y="346"/>
                      </a:lnTo>
                      <a:lnTo>
                        <a:pt x="856" y="346"/>
                      </a:lnTo>
                      <a:lnTo>
                        <a:pt x="855" y="345"/>
                      </a:lnTo>
                      <a:lnTo>
                        <a:pt x="856" y="345"/>
                      </a:lnTo>
                      <a:lnTo>
                        <a:pt x="856" y="344"/>
                      </a:lnTo>
                      <a:lnTo>
                        <a:pt x="857" y="344"/>
                      </a:lnTo>
                      <a:lnTo>
                        <a:pt x="858" y="344"/>
                      </a:lnTo>
                      <a:lnTo>
                        <a:pt x="858" y="345"/>
                      </a:lnTo>
                      <a:lnTo>
                        <a:pt x="859" y="345"/>
                      </a:lnTo>
                      <a:lnTo>
                        <a:pt x="860" y="345"/>
                      </a:lnTo>
                      <a:lnTo>
                        <a:pt x="861" y="345"/>
                      </a:lnTo>
                      <a:lnTo>
                        <a:pt x="861" y="346"/>
                      </a:lnTo>
                      <a:lnTo>
                        <a:pt x="862" y="347"/>
                      </a:lnTo>
                      <a:lnTo>
                        <a:pt x="862" y="346"/>
                      </a:lnTo>
                      <a:lnTo>
                        <a:pt x="863" y="346"/>
                      </a:lnTo>
                      <a:lnTo>
                        <a:pt x="864" y="347"/>
                      </a:lnTo>
                      <a:lnTo>
                        <a:pt x="865" y="347"/>
                      </a:lnTo>
                      <a:lnTo>
                        <a:pt x="866" y="347"/>
                      </a:lnTo>
                      <a:lnTo>
                        <a:pt x="867" y="347"/>
                      </a:lnTo>
                      <a:lnTo>
                        <a:pt x="868" y="347"/>
                      </a:lnTo>
                      <a:lnTo>
                        <a:pt x="868" y="348"/>
                      </a:lnTo>
                      <a:lnTo>
                        <a:pt x="869" y="348"/>
                      </a:lnTo>
                      <a:lnTo>
                        <a:pt x="870" y="348"/>
                      </a:lnTo>
                      <a:lnTo>
                        <a:pt x="869" y="349"/>
                      </a:lnTo>
                      <a:lnTo>
                        <a:pt x="870" y="349"/>
                      </a:lnTo>
                      <a:lnTo>
                        <a:pt x="869" y="349"/>
                      </a:lnTo>
                      <a:lnTo>
                        <a:pt x="870" y="350"/>
                      </a:lnTo>
                      <a:lnTo>
                        <a:pt x="871" y="350"/>
                      </a:lnTo>
                      <a:lnTo>
                        <a:pt x="871" y="351"/>
                      </a:lnTo>
                      <a:lnTo>
                        <a:pt x="870" y="351"/>
                      </a:lnTo>
                      <a:lnTo>
                        <a:pt x="870" y="352"/>
                      </a:lnTo>
                      <a:lnTo>
                        <a:pt x="871" y="352"/>
                      </a:lnTo>
                      <a:lnTo>
                        <a:pt x="872" y="353"/>
                      </a:lnTo>
                      <a:lnTo>
                        <a:pt x="872" y="354"/>
                      </a:lnTo>
                      <a:lnTo>
                        <a:pt x="873" y="354"/>
                      </a:lnTo>
                      <a:lnTo>
                        <a:pt x="872" y="355"/>
                      </a:lnTo>
                      <a:lnTo>
                        <a:pt x="873" y="355"/>
                      </a:lnTo>
                      <a:lnTo>
                        <a:pt x="872" y="356"/>
                      </a:lnTo>
                      <a:lnTo>
                        <a:pt x="871" y="357"/>
                      </a:lnTo>
                      <a:lnTo>
                        <a:pt x="871" y="358"/>
                      </a:lnTo>
                      <a:lnTo>
                        <a:pt x="870" y="359"/>
                      </a:lnTo>
                      <a:lnTo>
                        <a:pt x="868" y="359"/>
                      </a:lnTo>
                      <a:lnTo>
                        <a:pt x="869" y="360"/>
                      </a:lnTo>
                      <a:lnTo>
                        <a:pt x="868" y="361"/>
                      </a:lnTo>
                      <a:lnTo>
                        <a:pt x="867" y="360"/>
                      </a:lnTo>
                      <a:lnTo>
                        <a:pt x="866" y="361"/>
                      </a:lnTo>
                      <a:lnTo>
                        <a:pt x="865" y="361"/>
                      </a:lnTo>
                      <a:lnTo>
                        <a:pt x="865" y="362"/>
                      </a:lnTo>
                      <a:lnTo>
                        <a:pt x="864" y="362"/>
                      </a:lnTo>
                      <a:lnTo>
                        <a:pt x="865" y="363"/>
                      </a:lnTo>
                      <a:lnTo>
                        <a:pt x="864" y="363"/>
                      </a:lnTo>
                      <a:lnTo>
                        <a:pt x="863" y="363"/>
                      </a:lnTo>
                      <a:lnTo>
                        <a:pt x="863" y="364"/>
                      </a:lnTo>
                      <a:lnTo>
                        <a:pt x="862" y="364"/>
                      </a:lnTo>
                      <a:lnTo>
                        <a:pt x="863" y="365"/>
                      </a:lnTo>
                      <a:lnTo>
                        <a:pt x="863" y="366"/>
                      </a:lnTo>
                      <a:lnTo>
                        <a:pt x="862" y="366"/>
                      </a:lnTo>
                      <a:lnTo>
                        <a:pt x="863" y="366"/>
                      </a:lnTo>
                      <a:lnTo>
                        <a:pt x="864" y="366"/>
                      </a:lnTo>
                      <a:lnTo>
                        <a:pt x="864" y="367"/>
                      </a:lnTo>
                      <a:lnTo>
                        <a:pt x="864" y="368"/>
                      </a:lnTo>
                      <a:lnTo>
                        <a:pt x="862" y="368"/>
                      </a:lnTo>
                      <a:lnTo>
                        <a:pt x="861" y="369"/>
                      </a:lnTo>
                      <a:lnTo>
                        <a:pt x="861" y="370"/>
                      </a:lnTo>
                      <a:lnTo>
                        <a:pt x="859" y="371"/>
                      </a:lnTo>
                      <a:lnTo>
                        <a:pt x="859" y="370"/>
                      </a:lnTo>
                      <a:lnTo>
                        <a:pt x="858" y="370"/>
                      </a:lnTo>
                      <a:lnTo>
                        <a:pt x="857" y="370"/>
                      </a:lnTo>
                      <a:lnTo>
                        <a:pt x="856" y="371"/>
                      </a:lnTo>
                      <a:lnTo>
                        <a:pt x="856" y="372"/>
                      </a:lnTo>
                      <a:lnTo>
                        <a:pt x="855" y="372"/>
                      </a:lnTo>
                      <a:lnTo>
                        <a:pt x="856" y="372"/>
                      </a:lnTo>
                      <a:lnTo>
                        <a:pt x="856" y="371"/>
                      </a:lnTo>
                      <a:lnTo>
                        <a:pt x="855" y="371"/>
                      </a:lnTo>
                      <a:lnTo>
                        <a:pt x="854" y="371"/>
                      </a:lnTo>
                      <a:lnTo>
                        <a:pt x="853" y="371"/>
                      </a:lnTo>
                      <a:lnTo>
                        <a:pt x="852" y="372"/>
                      </a:lnTo>
                      <a:lnTo>
                        <a:pt x="851" y="372"/>
                      </a:lnTo>
                      <a:lnTo>
                        <a:pt x="850" y="372"/>
                      </a:lnTo>
                      <a:lnTo>
                        <a:pt x="849" y="372"/>
                      </a:lnTo>
                      <a:lnTo>
                        <a:pt x="848" y="372"/>
                      </a:lnTo>
                      <a:lnTo>
                        <a:pt x="848" y="371"/>
                      </a:lnTo>
                      <a:lnTo>
                        <a:pt x="847" y="371"/>
                      </a:lnTo>
                      <a:lnTo>
                        <a:pt x="846" y="371"/>
                      </a:lnTo>
                      <a:lnTo>
                        <a:pt x="845" y="371"/>
                      </a:lnTo>
                      <a:lnTo>
                        <a:pt x="845" y="372"/>
                      </a:lnTo>
                      <a:lnTo>
                        <a:pt x="844" y="372"/>
                      </a:lnTo>
                      <a:lnTo>
                        <a:pt x="844" y="373"/>
                      </a:lnTo>
                      <a:lnTo>
                        <a:pt x="843" y="373"/>
                      </a:lnTo>
                      <a:lnTo>
                        <a:pt x="842" y="374"/>
                      </a:lnTo>
                      <a:lnTo>
                        <a:pt x="841" y="374"/>
                      </a:lnTo>
                      <a:lnTo>
                        <a:pt x="841" y="373"/>
                      </a:lnTo>
                      <a:lnTo>
                        <a:pt x="840" y="373"/>
                      </a:lnTo>
                      <a:lnTo>
                        <a:pt x="840" y="372"/>
                      </a:lnTo>
                      <a:lnTo>
                        <a:pt x="840" y="371"/>
                      </a:lnTo>
                      <a:lnTo>
                        <a:pt x="840" y="370"/>
                      </a:lnTo>
                      <a:lnTo>
                        <a:pt x="839" y="370"/>
                      </a:lnTo>
                      <a:lnTo>
                        <a:pt x="838" y="370"/>
                      </a:lnTo>
                      <a:lnTo>
                        <a:pt x="837" y="371"/>
                      </a:lnTo>
                      <a:lnTo>
                        <a:pt x="836" y="372"/>
                      </a:lnTo>
                      <a:lnTo>
                        <a:pt x="835" y="372"/>
                      </a:lnTo>
                      <a:lnTo>
                        <a:pt x="834" y="372"/>
                      </a:lnTo>
                      <a:lnTo>
                        <a:pt x="833" y="373"/>
                      </a:lnTo>
                      <a:lnTo>
                        <a:pt x="834" y="373"/>
                      </a:lnTo>
                      <a:lnTo>
                        <a:pt x="834" y="374"/>
                      </a:lnTo>
                      <a:lnTo>
                        <a:pt x="832" y="374"/>
                      </a:lnTo>
                      <a:lnTo>
                        <a:pt x="832" y="373"/>
                      </a:lnTo>
                      <a:lnTo>
                        <a:pt x="831" y="373"/>
                      </a:lnTo>
                      <a:lnTo>
                        <a:pt x="830" y="373"/>
                      </a:lnTo>
                      <a:lnTo>
                        <a:pt x="829" y="373"/>
                      </a:lnTo>
                      <a:lnTo>
                        <a:pt x="828" y="373"/>
                      </a:lnTo>
                      <a:lnTo>
                        <a:pt x="827" y="373"/>
                      </a:lnTo>
                      <a:lnTo>
                        <a:pt x="827" y="374"/>
                      </a:lnTo>
                      <a:lnTo>
                        <a:pt x="826" y="374"/>
                      </a:lnTo>
                      <a:lnTo>
                        <a:pt x="825" y="375"/>
                      </a:lnTo>
                      <a:lnTo>
                        <a:pt x="824" y="376"/>
                      </a:lnTo>
                      <a:lnTo>
                        <a:pt x="823" y="376"/>
                      </a:lnTo>
                      <a:lnTo>
                        <a:pt x="822" y="377"/>
                      </a:lnTo>
                      <a:lnTo>
                        <a:pt x="821" y="377"/>
                      </a:lnTo>
                      <a:lnTo>
                        <a:pt x="821" y="376"/>
                      </a:lnTo>
                      <a:lnTo>
                        <a:pt x="820" y="377"/>
                      </a:lnTo>
                      <a:lnTo>
                        <a:pt x="819" y="377"/>
                      </a:lnTo>
                      <a:lnTo>
                        <a:pt x="819" y="378"/>
                      </a:lnTo>
                      <a:lnTo>
                        <a:pt x="818" y="377"/>
                      </a:lnTo>
                      <a:lnTo>
                        <a:pt x="818" y="378"/>
                      </a:lnTo>
                      <a:lnTo>
                        <a:pt x="817" y="377"/>
                      </a:lnTo>
                      <a:lnTo>
                        <a:pt x="816" y="377"/>
                      </a:lnTo>
                      <a:lnTo>
                        <a:pt x="815" y="378"/>
                      </a:lnTo>
                      <a:lnTo>
                        <a:pt x="814" y="378"/>
                      </a:lnTo>
                      <a:lnTo>
                        <a:pt x="813" y="378"/>
                      </a:lnTo>
                      <a:lnTo>
                        <a:pt x="813" y="379"/>
                      </a:lnTo>
                      <a:lnTo>
                        <a:pt x="813" y="380"/>
                      </a:lnTo>
                      <a:lnTo>
                        <a:pt x="813" y="381"/>
                      </a:lnTo>
                      <a:lnTo>
                        <a:pt x="812" y="381"/>
                      </a:lnTo>
                      <a:lnTo>
                        <a:pt x="812" y="382"/>
                      </a:lnTo>
                      <a:lnTo>
                        <a:pt x="812" y="381"/>
                      </a:lnTo>
                      <a:lnTo>
                        <a:pt x="811" y="382"/>
                      </a:lnTo>
                      <a:lnTo>
                        <a:pt x="810" y="382"/>
                      </a:lnTo>
                      <a:lnTo>
                        <a:pt x="810" y="381"/>
                      </a:lnTo>
                      <a:lnTo>
                        <a:pt x="809" y="381"/>
                      </a:lnTo>
                      <a:lnTo>
                        <a:pt x="809" y="382"/>
                      </a:lnTo>
                      <a:lnTo>
                        <a:pt x="809" y="381"/>
                      </a:lnTo>
                      <a:lnTo>
                        <a:pt x="808" y="381"/>
                      </a:lnTo>
                      <a:lnTo>
                        <a:pt x="808" y="382"/>
                      </a:lnTo>
                      <a:lnTo>
                        <a:pt x="808" y="383"/>
                      </a:lnTo>
                      <a:lnTo>
                        <a:pt x="807" y="383"/>
                      </a:lnTo>
                      <a:lnTo>
                        <a:pt x="807" y="384"/>
                      </a:lnTo>
                      <a:lnTo>
                        <a:pt x="808" y="384"/>
                      </a:lnTo>
                      <a:lnTo>
                        <a:pt x="808" y="385"/>
                      </a:lnTo>
                      <a:lnTo>
                        <a:pt x="807" y="386"/>
                      </a:lnTo>
                      <a:lnTo>
                        <a:pt x="808" y="386"/>
                      </a:lnTo>
                      <a:lnTo>
                        <a:pt x="807" y="386"/>
                      </a:lnTo>
                      <a:lnTo>
                        <a:pt x="807" y="387"/>
                      </a:lnTo>
                      <a:lnTo>
                        <a:pt x="807" y="388"/>
                      </a:lnTo>
                      <a:lnTo>
                        <a:pt x="807" y="389"/>
                      </a:lnTo>
                      <a:lnTo>
                        <a:pt x="806" y="389"/>
                      </a:lnTo>
                      <a:lnTo>
                        <a:pt x="806" y="390"/>
                      </a:lnTo>
                      <a:lnTo>
                        <a:pt x="805" y="391"/>
                      </a:lnTo>
                      <a:lnTo>
                        <a:pt x="806" y="391"/>
                      </a:lnTo>
                      <a:lnTo>
                        <a:pt x="805" y="391"/>
                      </a:lnTo>
                      <a:lnTo>
                        <a:pt x="805" y="392"/>
                      </a:lnTo>
                      <a:lnTo>
                        <a:pt x="805" y="393"/>
                      </a:lnTo>
                      <a:lnTo>
                        <a:pt x="805" y="394"/>
                      </a:lnTo>
                      <a:lnTo>
                        <a:pt x="806" y="394"/>
                      </a:lnTo>
                      <a:lnTo>
                        <a:pt x="805" y="395"/>
                      </a:lnTo>
                      <a:lnTo>
                        <a:pt x="805" y="396"/>
                      </a:lnTo>
                      <a:lnTo>
                        <a:pt x="805" y="397"/>
                      </a:lnTo>
                      <a:lnTo>
                        <a:pt x="804" y="397"/>
                      </a:lnTo>
                      <a:lnTo>
                        <a:pt x="804" y="398"/>
                      </a:lnTo>
                      <a:lnTo>
                        <a:pt x="804" y="399"/>
                      </a:lnTo>
                      <a:lnTo>
                        <a:pt x="804" y="400"/>
                      </a:lnTo>
                      <a:lnTo>
                        <a:pt x="803" y="400"/>
                      </a:lnTo>
                      <a:lnTo>
                        <a:pt x="803" y="401"/>
                      </a:lnTo>
                      <a:lnTo>
                        <a:pt x="801" y="401"/>
                      </a:lnTo>
                      <a:lnTo>
                        <a:pt x="800" y="401"/>
                      </a:lnTo>
                      <a:lnTo>
                        <a:pt x="800" y="402"/>
                      </a:lnTo>
                      <a:lnTo>
                        <a:pt x="799" y="402"/>
                      </a:lnTo>
                      <a:lnTo>
                        <a:pt x="798" y="402"/>
                      </a:lnTo>
                      <a:lnTo>
                        <a:pt x="798" y="403"/>
                      </a:lnTo>
                      <a:lnTo>
                        <a:pt x="798" y="404"/>
                      </a:lnTo>
                      <a:lnTo>
                        <a:pt x="797" y="404"/>
                      </a:lnTo>
                      <a:lnTo>
                        <a:pt x="797" y="405"/>
                      </a:lnTo>
                      <a:lnTo>
                        <a:pt x="797" y="406"/>
                      </a:lnTo>
                      <a:lnTo>
                        <a:pt x="797" y="407"/>
                      </a:lnTo>
                      <a:lnTo>
                        <a:pt x="797" y="408"/>
                      </a:lnTo>
                      <a:lnTo>
                        <a:pt x="798" y="409"/>
                      </a:lnTo>
                      <a:lnTo>
                        <a:pt x="799" y="409"/>
                      </a:lnTo>
                      <a:lnTo>
                        <a:pt x="800" y="409"/>
                      </a:lnTo>
                      <a:lnTo>
                        <a:pt x="800" y="410"/>
                      </a:lnTo>
                      <a:lnTo>
                        <a:pt x="801" y="410"/>
                      </a:lnTo>
                      <a:lnTo>
                        <a:pt x="801" y="411"/>
                      </a:lnTo>
                      <a:lnTo>
                        <a:pt x="801" y="412"/>
                      </a:lnTo>
                      <a:lnTo>
                        <a:pt x="802" y="412"/>
                      </a:lnTo>
                      <a:lnTo>
                        <a:pt x="802" y="413"/>
                      </a:lnTo>
                      <a:lnTo>
                        <a:pt x="802" y="414"/>
                      </a:lnTo>
                      <a:lnTo>
                        <a:pt x="803" y="414"/>
                      </a:lnTo>
                      <a:lnTo>
                        <a:pt x="804" y="413"/>
                      </a:lnTo>
                      <a:lnTo>
                        <a:pt x="804" y="414"/>
                      </a:lnTo>
                      <a:lnTo>
                        <a:pt x="806" y="415"/>
                      </a:lnTo>
                      <a:lnTo>
                        <a:pt x="805" y="416"/>
                      </a:lnTo>
                      <a:lnTo>
                        <a:pt x="806" y="417"/>
                      </a:lnTo>
                      <a:lnTo>
                        <a:pt x="806" y="418"/>
                      </a:lnTo>
                      <a:lnTo>
                        <a:pt x="806" y="419"/>
                      </a:lnTo>
                      <a:lnTo>
                        <a:pt x="806" y="420"/>
                      </a:lnTo>
                      <a:lnTo>
                        <a:pt x="808" y="420"/>
                      </a:lnTo>
                      <a:lnTo>
                        <a:pt x="808" y="421"/>
                      </a:lnTo>
                      <a:lnTo>
                        <a:pt x="808" y="422"/>
                      </a:lnTo>
                      <a:lnTo>
                        <a:pt x="809" y="422"/>
                      </a:lnTo>
                      <a:lnTo>
                        <a:pt x="810" y="423"/>
                      </a:lnTo>
                      <a:lnTo>
                        <a:pt x="811" y="423"/>
                      </a:lnTo>
                      <a:lnTo>
                        <a:pt x="810" y="423"/>
                      </a:lnTo>
                      <a:lnTo>
                        <a:pt x="809" y="423"/>
                      </a:lnTo>
                      <a:lnTo>
                        <a:pt x="808" y="423"/>
                      </a:lnTo>
                      <a:lnTo>
                        <a:pt x="807" y="423"/>
                      </a:lnTo>
                      <a:lnTo>
                        <a:pt x="806" y="423"/>
                      </a:lnTo>
                      <a:lnTo>
                        <a:pt x="805" y="424"/>
                      </a:lnTo>
                      <a:lnTo>
                        <a:pt x="805" y="423"/>
                      </a:lnTo>
                      <a:lnTo>
                        <a:pt x="804" y="423"/>
                      </a:lnTo>
                      <a:lnTo>
                        <a:pt x="803" y="423"/>
                      </a:lnTo>
                      <a:lnTo>
                        <a:pt x="803" y="424"/>
                      </a:lnTo>
                      <a:lnTo>
                        <a:pt x="801" y="424"/>
                      </a:lnTo>
                      <a:lnTo>
                        <a:pt x="801" y="425"/>
                      </a:lnTo>
                      <a:lnTo>
                        <a:pt x="800" y="424"/>
                      </a:lnTo>
                      <a:lnTo>
                        <a:pt x="799" y="424"/>
                      </a:lnTo>
                      <a:lnTo>
                        <a:pt x="799" y="423"/>
                      </a:lnTo>
                      <a:lnTo>
                        <a:pt x="800" y="423"/>
                      </a:lnTo>
                      <a:lnTo>
                        <a:pt x="800" y="422"/>
                      </a:lnTo>
                      <a:lnTo>
                        <a:pt x="799" y="422"/>
                      </a:lnTo>
                      <a:lnTo>
                        <a:pt x="799" y="421"/>
                      </a:lnTo>
                      <a:lnTo>
                        <a:pt x="797" y="421"/>
                      </a:lnTo>
                      <a:lnTo>
                        <a:pt x="796" y="421"/>
                      </a:lnTo>
                      <a:lnTo>
                        <a:pt x="795" y="422"/>
                      </a:lnTo>
                      <a:lnTo>
                        <a:pt x="795" y="421"/>
                      </a:lnTo>
                      <a:lnTo>
                        <a:pt x="795" y="420"/>
                      </a:lnTo>
                      <a:lnTo>
                        <a:pt x="796" y="420"/>
                      </a:lnTo>
                      <a:lnTo>
                        <a:pt x="796" y="419"/>
                      </a:lnTo>
                      <a:lnTo>
                        <a:pt x="795" y="418"/>
                      </a:lnTo>
                      <a:lnTo>
                        <a:pt x="795" y="419"/>
                      </a:lnTo>
                      <a:lnTo>
                        <a:pt x="795" y="418"/>
                      </a:lnTo>
                      <a:lnTo>
                        <a:pt x="793" y="418"/>
                      </a:lnTo>
                      <a:lnTo>
                        <a:pt x="793" y="419"/>
                      </a:lnTo>
                      <a:lnTo>
                        <a:pt x="792" y="419"/>
                      </a:lnTo>
                      <a:lnTo>
                        <a:pt x="792" y="420"/>
                      </a:lnTo>
                      <a:lnTo>
                        <a:pt x="791" y="420"/>
                      </a:lnTo>
                      <a:lnTo>
                        <a:pt x="790" y="420"/>
                      </a:lnTo>
                      <a:lnTo>
                        <a:pt x="789" y="421"/>
                      </a:lnTo>
                      <a:lnTo>
                        <a:pt x="789" y="422"/>
                      </a:lnTo>
                      <a:lnTo>
                        <a:pt x="788" y="422"/>
                      </a:lnTo>
                      <a:lnTo>
                        <a:pt x="788" y="423"/>
                      </a:lnTo>
                      <a:lnTo>
                        <a:pt x="787" y="423"/>
                      </a:lnTo>
                      <a:lnTo>
                        <a:pt x="787" y="424"/>
                      </a:lnTo>
                      <a:lnTo>
                        <a:pt x="786" y="424"/>
                      </a:lnTo>
                      <a:lnTo>
                        <a:pt x="785" y="424"/>
                      </a:lnTo>
                      <a:lnTo>
                        <a:pt x="783" y="425"/>
                      </a:lnTo>
                      <a:lnTo>
                        <a:pt x="783" y="426"/>
                      </a:lnTo>
                      <a:lnTo>
                        <a:pt x="782" y="426"/>
                      </a:lnTo>
                      <a:lnTo>
                        <a:pt x="782" y="425"/>
                      </a:lnTo>
                      <a:lnTo>
                        <a:pt x="781" y="425"/>
                      </a:lnTo>
                      <a:lnTo>
                        <a:pt x="780" y="426"/>
                      </a:lnTo>
                      <a:lnTo>
                        <a:pt x="779" y="426"/>
                      </a:lnTo>
                      <a:lnTo>
                        <a:pt x="779" y="425"/>
                      </a:lnTo>
                      <a:lnTo>
                        <a:pt x="778" y="425"/>
                      </a:lnTo>
                      <a:lnTo>
                        <a:pt x="778" y="426"/>
                      </a:lnTo>
                      <a:lnTo>
                        <a:pt x="777" y="426"/>
                      </a:lnTo>
                      <a:lnTo>
                        <a:pt x="778" y="427"/>
                      </a:lnTo>
                      <a:lnTo>
                        <a:pt x="777" y="427"/>
                      </a:lnTo>
                      <a:lnTo>
                        <a:pt x="777" y="428"/>
                      </a:lnTo>
                      <a:lnTo>
                        <a:pt x="778" y="430"/>
                      </a:lnTo>
                      <a:lnTo>
                        <a:pt x="779" y="429"/>
                      </a:lnTo>
                      <a:lnTo>
                        <a:pt x="780" y="429"/>
                      </a:lnTo>
                      <a:lnTo>
                        <a:pt x="780" y="430"/>
                      </a:lnTo>
                      <a:lnTo>
                        <a:pt x="781" y="430"/>
                      </a:lnTo>
                      <a:lnTo>
                        <a:pt x="782" y="430"/>
                      </a:lnTo>
                      <a:lnTo>
                        <a:pt x="781" y="430"/>
                      </a:lnTo>
                      <a:lnTo>
                        <a:pt x="780" y="430"/>
                      </a:lnTo>
                      <a:lnTo>
                        <a:pt x="780" y="431"/>
                      </a:lnTo>
                      <a:lnTo>
                        <a:pt x="779" y="430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7" y="431"/>
                      </a:lnTo>
                      <a:lnTo>
                        <a:pt x="776" y="432"/>
                      </a:lnTo>
                      <a:lnTo>
                        <a:pt x="776" y="433"/>
                      </a:lnTo>
                      <a:lnTo>
                        <a:pt x="775" y="434"/>
                      </a:lnTo>
                      <a:lnTo>
                        <a:pt x="775" y="435"/>
                      </a:lnTo>
                      <a:lnTo>
                        <a:pt x="775" y="436"/>
                      </a:lnTo>
                      <a:lnTo>
                        <a:pt x="774" y="436"/>
                      </a:lnTo>
                      <a:lnTo>
                        <a:pt x="774" y="435"/>
                      </a:lnTo>
                      <a:lnTo>
                        <a:pt x="775" y="435"/>
                      </a:lnTo>
                      <a:lnTo>
                        <a:pt x="775" y="434"/>
                      </a:lnTo>
                      <a:lnTo>
                        <a:pt x="774" y="433"/>
                      </a:lnTo>
                      <a:lnTo>
                        <a:pt x="773" y="433"/>
                      </a:lnTo>
                      <a:lnTo>
                        <a:pt x="772" y="433"/>
                      </a:lnTo>
                      <a:lnTo>
                        <a:pt x="771" y="434"/>
                      </a:lnTo>
                      <a:lnTo>
                        <a:pt x="772" y="434"/>
                      </a:lnTo>
                      <a:lnTo>
                        <a:pt x="772" y="435"/>
                      </a:lnTo>
                      <a:lnTo>
                        <a:pt x="772" y="436"/>
                      </a:lnTo>
                      <a:lnTo>
                        <a:pt x="771" y="436"/>
                      </a:lnTo>
                      <a:lnTo>
                        <a:pt x="771" y="435"/>
                      </a:lnTo>
                      <a:lnTo>
                        <a:pt x="770" y="435"/>
                      </a:lnTo>
                      <a:lnTo>
                        <a:pt x="770" y="434"/>
                      </a:lnTo>
                      <a:lnTo>
                        <a:pt x="769" y="435"/>
                      </a:lnTo>
                      <a:lnTo>
                        <a:pt x="769" y="434"/>
                      </a:lnTo>
                      <a:lnTo>
                        <a:pt x="770" y="434"/>
                      </a:lnTo>
                      <a:lnTo>
                        <a:pt x="769" y="434"/>
                      </a:lnTo>
                      <a:lnTo>
                        <a:pt x="769" y="433"/>
                      </a:lnTo>
                      <a:lnTo>
                        <a:pt x="768" y="433"/>
                      </a:lnTo>
                      <a:lnTo>
                        <a:pt x="767" y="433"/>
                      </a:lnTo>
                      <a:lnTo>
                        <a:pt x="767" y="432"/>
                      </a:lnTo>
                      <a:lnTo>
                        <a:pt x="766" y="433"/>
                      </a:lnTo>
                      <a:lnTo>
                        <a:pt x="766" y="434"/>
                      </a:lnTo>
                      <a:lnTo>
                        <a:pt x="767" y="435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8"/>
                      </a:lnTo>
                      <a:lnTo>
                        <a:pt x="766" y="438"/>
                      </a:lnTo>
                      <a:lnTo>
                        <a:pt x="766" y="437"/>
                      </a:lnTo>
                      <a:lnTo>
                        <a:pt x="765" y="438"/>
                      </a:lnTo>
                      <a:lnTo>
                        <a:pt x="765" y="437"/>
                      </a:lnTo>
                      <a:lnTo>
                        <a:pt x="764" y="437"/>
                      </a:lnTo>
                      <a:lnTo>
                        <a:pt x="764" y="436"/>
                      </a:lnTo>
                      <a:lnTo>
                        <a:pt x="764" y="435"/>
                      </a:lnTo>
                      <a:lnTo>
                        <a:pt x="763" y="435"/>
                      </a:lnTo>
                      <a:lnTo>
                        <a:pt x="762" y="435"/>
                      </a:lnTo>
                      <a:lnTo>
                        <a:pt x="762" y="436"/>
                      </a:lnTo>
                      <a:lnTo>
                        <a:pt x="761" y="436"/>
                      </a:lnTo>
                      <a:lnTo>
                        <a:pt x="760" y="437"/>
                      </a:lnTo>
                      <a:lnTo>
                        <a:pt x="760" y="438"/>
                      </a:lnTo>
                      <a:lnTo>
                        <a:pt x="761" y="438"/>
                      </a:lnTo>
                      <a:lnTo>
                        <a:pt x="761" y="439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2" y="441"/>
                      </a:lnTo>
                      <a:lnTo>
                        <a:pt x="762" y="442"/>
                      </a:lnTo>
                      <a:lnTo>
                        <a:pt x="761" y="441"/>
                      </a:lnTo>
                      <a:lnTo>
                        <a:pt x="761" y="442"/>
                      </a:lnTo>
                      <a:lnTo>
                        <a:pt x="761" y="441"/>
                      </a:lnTo>
                      <a:lnTo>
                        <a:pt x="760" y="442"/>
                      </a:lnTo>
                      <a:lnTo>
                        <a:pt x="760" y="441"/>
                      </a:lnTo>
                      <a:lnTo>
                        <a:pt x="759" y="441"/>
                      </a:lnTo>
                      <a:lnTo>
                        <a:pt x="759" y="442"/>
                      </a:lnTo>
                      <a:lnTo>
                        <a:pt x="758" y="442"/>
                      </a:lnTo>
                      <a:lnTo>
                        <a:pt x="757" y="442"/>
                      </a:lnTo>
                      <a:lnTo>
                        <a:pt x="756" y="443"/>
                      </a:lnTo>
                      <a:lnTo>
                        <a:pt x="757" y="442"/>
                      </a:lnTo>
                      <a:lnTo>
                        <a:pt x="756" y="442"/>
                      </a:lnTo>
                      <a:lnTo>
                        <a:pt x="756" y="441"/>
                      </a:lnTo>
                      <a:lnTo>
                        <a:pt x="755" y="442"/>
                      </a:lnTo>
                      <a:lnTo>
                        <a:pt x="755" y="441"/>
                      </a:lnTo>
                      <a:lnTo>
                        <a:pt x="755" y="440"/>
                      </a:lnTo>
                      <a:lnTo>
                        <a:pt x="754" y="440"/>
                      </a:lnTo>
                      <a:lnTo>
                        <a:pt x="753" y="440"/>
                      </a:lnTo>
                      <a:lnTo>
                        <a:pt x="752" y="440"/>
                      </a:lnTo>
                      <a:lnTo>
                        <a:pt x="751" y="440"/>
                      </a:lnTo>
                      <a:lnTo>
                        <a:pt x="750" y="441"/>
                      </a:lnTo>
                      <a:lnTo>
                        <a:pt x="749" y="442"/>
                      </a:lnTo>
                      <a:lnTo>
                        <a:pt x="748" y="444"/>
                      </a:lnTo>
                      <a:lnTo>
                        <a:pt x="747" y="445"/>
                      </a:lnTo>
                      <a:lnTo>
                        <a:pt x="746" y="445"/>
                      </a:lnTo>
                      <a:lnTo>
                        <a:pt x="745" y="445"/>
                      </a:lnTo>
                      <a:lnTo>
                        <a:pt x="745" y="444"/>
                      </a:lnTo>
                      <a:lnTo>
                        <a:pt x="744" y="445"/>
                      </a:lnTo>
                      <a:lnTo>
                        <a:pt x="743" y="445"/>
                      </a:lnTo>
                      <a:lnTo>
                        <a:pt x="743" y="444"/>
                      </a:lnTo>
                      <a:lnTo>
                        <a:pt x="742" y="444"/>
                      </a:lnTo>
                      <a:lnTo>
                        <a:pt x="741" y="446"/>
                      </a:lnTo>
                      <a:lnTo>
                        <a:pt x="740" y="447"/>
                      </a:lnTo>
                      <a:lnTo>
                        <a:pt x="740" y="448"/>
                      </a:lnTo>
                      <a:lnTo>
                        <a:pt x="739" y="449"/>
                      </a:lnTo>
                      <a:lnTo>
                        <a:pt x="739" y="450"/>
                      </a:lnTo>
                      <a:lnTo>
                        <a:pt x="739" y="451"/>
                      </a:lnTo>
                      <a:lnTo>
                        <a:pt x="739" y="453"/>
                      </a:lnTo>
                      <a:lnTo>
                        <a:pt x="740" y="453"/>
                      </a:lnTo>
                      <a:lnTo>
                        <a:pt x="740" y="454"/>
                      </a:lnTo>
                      <a:lnTo>
                        <a:pt x="740" y="455"/>
                      </a:lnTo>
                      <a:lnTo>
                        <a:pt x="741" y="455"/>
                      </a:lnTo>
                      <a:lnTo>
                        <a:pt x="742" y="455"/>
                      </a:lnTo>
                      <a:lnTo>
                        <a:pt x="742" y="456"/>
                      </a:lnTo>
                      <a:lnTo>
                        <a:pt x="741" y="457"/>
                      </a:lnTo>
                      <a:lnTo>
                        <a:pt x="741" y="458"/>
                      </a:lnTo>
                      <a:lnTo>
                        <a:pt x="740" y="458"/>
                      </a:lnTo>
                      <a:lnTo>
                        <a:pt x="741" y="458"/>
                      </a:lnTo>
                      <a:lnTo>
                        <a:pt x="741" y="459"/>
                      </a:lnTo>
                      <a:lnTo>
                        <a:pt x="741" y="460"/>
                      </a:lnTo>
                      <a:lnTo>
                        <a:pt x="742" y="461"/>
                      </a:lnTo>
                      <a:lnTo>
                        <a:pt x="741" y="461"/>
                      </a:lnTo>
                      <a:lnTo>
                        <a:pt x="742" y="462"/>
                      </a:lnTo>
                      <a:lnTo>
                        <a:pt x="741" y="462"/>
                      </a:lnTo>
                      <a:lnTo>
                        <a:pt x="741" y="463"/>
                      </a:lnTo>
                      <a:lnTo>
                        <a:pt x="741" y="464"/>
                      </a:lnTo>
                      <a:lnTo>
                        <a:pt x="740" y="464"/>
                      </a:lnTo>
                      <a:lnTo>
                        <a:pt x="740" y="465"/>
                      </a:lnTo>
                      <a:lnTo>
                        <a:pt x="739" y="465"/>
                      </a:lnTo>
                      <a:lnTo>
                        <a:pt x="739" y="466"/>
                      </a:lnTo>
                      <a:lnTo>
                        <a:pt x="738" y="466"/>
                      </a:lnTo>
                      <a:lnTo>
                        <a:pt x="737" y="465"/>
                      </a:lnTo>
                      <a:lnTo>
                        <a:pt x="737" y="466"/>
                      </a:lnTo>
                      <a:lnTo>
                        <a:pt x="736" y="466"/>
                      </a:lnTo>
                      <a:lnTo>
                        <a:pt x="736" y="465"/>
                      </a:lnTo>
                      <a:lnTo>
                        <a:pt x="735" y="464"/>
                      </a:lnTo>
                      <a:lnTo>
                        <a:pt x="734" y="464"/>
                      </a:lnTo>
                      <a:lnTo>
                        <a:pt x="734" y="465"/>
                      </a:lnTo>
                      <a:lnTo>
                        <a:pt x="733" y="465"/>
                      </a:lnTo>
                      <a:lnTo>
                        <a:pt x="732" y="465"/>
                      </a:lnTo>
                      <a:lnTo>
                        <a:pt x="732" y="466"/>
                      </a:lnTo>
                      <a:lnTo>
                        <a:pt x="731" y="466"/>
                      </a:lnTo>
                      <a:lnTo>
                        <a:pt x="730" y="466"/>
                      </a:lnTo>
                      <a:lnTo>
                        <a:pt x="730" y="465"/>
                      </a:lnTo>
                      <a:lnTo>
                        <a:pt x="729" y="465"/>
                      </a:lnTo>
                      <a:lnTo>
                        <a:pt x="728" y="465"/>
                      </a:lnTo>
                      <a:lnTo>
                        <a:pt x="727" y="465"/>
                      </a:lnTo>
                      <a:lnTo>
                        <a:pt x="728" y="464"/>
                      </a:lnTo>
                      <a:lnTo>
                        <a:pt x="728" y="463"/>
                      </a:lnTo>
                      <a:lnTo>
                        <a:pt x="727" y="463"/>
                      </a:lnTo>
                      <a:lnTo>
                        <a:pt x="726" y="463"/>
                      </a:lnTo>
                      <a:lnTo>
                        <a:pt x="726" y="462"/>
                      </a:lnTo>
                      <a:lnTo>
                        <a:pt x="726" y="461"/>
                      </a:lnTo>
                      <a:lnTo>
                        <a:pt x="723" y="461"/>
                      </a:lnTo>
                      <a:lnTo>
                        <a:pt x="722" y="461"/>
                      </a:lnTo>
                      <a:lnTo>
                        <a:pt x="721" y="461"/>
                      </a:lnTo>
                      <a:lnTo>
                        <a:pt x="720" y="461"/>
                      </a:lnTo>
                      <a:lnTo>
                        <a:pt x="719" y="461"/>
                      </a:lnTo>
                      <a:lnTo>
                        <a:pt x="719" y="460"/>
                      </a:lnTo>
                      <a:lnTo>
                        <a:pt x="720" y="460"/>
                      </a:lnTo>
                      <a:lnTo>
                        <a:pt x="719" y="459"/>
                      </a:lnTo>
                      <a:lnTo>
                        <a:pt x="718" y="459"/>
                      </a:lnTo>
                      <a:lnTo>
                        <a:pt x="718" y="458"/>
                      </a:lnTo>
                      <a:lnTo>
                        <a:pt x="717" y="459"/>
                      </a:lnTo>
                      <a:lnTo>
                        <a:pt x="717" y="458"/>
                      </a:lnTo>
                      <a:lnTo>
                        <a:pt x="716" y="458"/>
                      </a:lnTo>
                      <a:lnTo>
                        <a:pt x="716" y="459"/>
                      </a:lnTo>
                      <a:lnTo>
                        <a:pt x="715" y="459"/>
                      </a:lnTo>
                      <a:lnTo>
                        <a:pt x="716" y="458"/>
                      </a:lnTo>
                      <a:lnTo>
                        <a:pt x="715" y="458"/>
                      </a:lnTo>
                      <a:lnTo>
                        <a:pt x="714" y="458"/>
                      </a:lnTo>
                      <a:lnTo>
                        <a:pt x="713" y="458"/>
                      </a:lnTo>
                      <a:lnTo>
                        <a:pt x="712" y="457"/>
                      </a:lnTo>
                      <a:lnTo>
                        <a:pt x="712" y="458"/>
                      </a:lnTo>
                      <a:lnTo>
                        <a:pt x="712" y="457"/>
                      </a:lnTo>
                      <a:lnTo>
                        <a:pt x="711" y="457"/>
                      </a:lnTo>
                      <a:lnTo>
                        <a:pt x="710" y="457"/>
                      </a:lnTo>
                      <a:lnTo>
                        <a:pt x="709" y="457"/>
                      </a:lnTo>
                      <a:lnTo>
                        <a:pt x="708" y="456"/>
                      </a:lnTo>
                      <a:lnTo>
                        <a:pt x="707" y="457"/>
                      </a:lnTo>
                      <a:lnTo>
                        <a:pt x="706" y="456"/>
                      </a:lnTo>
                      <a:lnTo>
                        <a:pt x="707" y="456"/>
                      </a:lnTo>
                      <a:lnTo>
                        <a:pt x="706" y="456"/>
                      </a:lnTo>
                      <a:lnTo>
                        <a:pt x="705" y="456"/>
                      </a:lnTo>
                      <a:lnTo>
                        <a:pt x="704" y="456"/>
                      </a:lnTo>
                      <a:lnTo>
                        <a:pt x="703" y="456"/>
                      </a:lnTo>
                      <a:lnTo>
                        <a:pt x="702" y="456"/>
                      </a:lnTo>
                      <a:lnTo>
                        <a:pt x="703" y="456"/>
                      </a:lnTo>
                      <a:lnTo>
                        <a:pt x="703" y="455"/>
                      </a:lnTo>
                      <a:lnTo>
                        <a:pt x="702" y="455"/>
                      </a:lnTo>
                      <a:lnTo>
                        <a:pt x="701" y="455"/>
                      </a:lnTo>
                      <a:lnTo>
                        <a:pt x="699" y="455"/>
                      </a:lnTo>
                      <a:lnTo>
                        <a:pt x="696" y="455"/>
                      </a:lnTo>
                      <a:lnTo>
                        <a:pt x="695" y="455"/>
                      </a:lnTo>
                      <a:lnTo>
                        <a:pt x="694" y="455"/>
                      </a:lnTo>
                      <a:lnTo>
                        <a:pt x="693" y="455"/>
                      </a:lnTo>
                      <a:lnTo>
                        <a:pt x="688" y="456"/>
                      </a:lnTo>
                      <a:lnTo>
                        <a:pt x="685" y="457"/>
                      </a:lnTo>
                      <a:lnTo>
                        <a:pt x="684" y="457"/>
                      </a:lnTo>
                      <a:lnTo>
                        <a:pt x="684" y="458"/>
                      </a:lnTo>
                      <a:lnTo>
                        <a:pt x="683" y="458"/>
                      </a:lnTo>
                      <a:lnTo>
                        <a:pt x="681" y="458"/>
                      </a:lnTo>
                      <a:lnTo>
                        <a:pt x="680" y="458"/>
                      </a:lnTo>
                      <a:lnTo>
                        <a:pt x="679" y="459"/>
                      </a:lnTo>
                      <a:lnTo>
                        <a:pt x="679" y="460"/>
                      </a:lnTo>
                      <a:lnTo>
                        <a:pt x="679" y="461"/>
                      </a:lnTo>
                      <a:lnTo>
                        <a:pt x="678" y="461"/>
                      </a:lnTo>
                      <a:lnTo>
                        <a:pt x="678" y="460"/>
                      </a:lnTo>
                      <a:lnTo>
                        <a:pt x="679" y="460"/>
                      </a:lnTo>
                      <a:lnTo>
                        <a:pt x="678" y="459"/>
                      </a:lnTo>
                      <a:lnTo>
                        <a:pt x="677" y="459"/>
                      </a:lnTo>
                      <a:lnTo>
                        <a:pt x="676" y="459"/>
                      </a:lnTo>
                      <a:lnTo>
                        <a:pt x="674" y="459"/>
                      </a:lnTo>
                      <a:lnTo>
                        <a:pt x="671" y="461"/>
                      </a:lnTo>
                      <a:lnTo>
                        <a:pt x="670" y="462"/>
                      </a:lnTo>
                      <a:lnTo>
                        <a:pt x="670" y="463"/>
                      </a:lnTo>
                      <a:lnTo>
                        <a:pt x="669" y="463"/>
                      </a:lnTo>
                      <a:lnTo>
                        <a:pt x="670" y="463"/>
                      </a:lnTo>
                      <a:lnTo>
                        <a:pt x="671" y="463"/>
                      </a:lnTo>
                      <a:lnTo>
                        <a:pt x="670" y="463"/>
                      </a:lnTo>
                      <a:lnTo>
                        <a:pt x="669" y="464"/>
                      </a:lnTo>
                      <a:lnTo>
                        <a:pt x="669" y="465"/>
                      </a:lnTo>
                      <a:lnTo>
                        <a:pt x="669" y="466"/>
                      </a:lnTo>
                      <a:lnTo>
                        <a:pt x="668" y="466"/>
                      </a:lnTo>
                      <a:lnTo>
                        <a:pt x="668" y="467"/>
                      </a:lnTo>
                      <a:lnTo>
                        <a:pt x="668" y="468"/>
                      </a:lnTo>
                      <a:lnTo>
                        <a:pt x="667" y="468"/>
                      </a:lnTo>
                      <a:lnTo>
                        <a:pt x="666" y="468"/>
                      </a:lnTo>
                      <a:lnTo>
                        <a:pt x="666" y="469"/>
                      </a:lnTo>
                      <a:lnTo>
                        <a:pt x="665" y="469"/>
                      </a:lnTo>
                      <a:lnTo>
                        <a:pt x="664" y="470"/>
                      </a:lnTo>
                      <a:lnTo>
                        <a:pt x="665" y="471"/>
                      </a:lnTo>
                      <a:lnTo>
                        <a:pt x="666" y="471"/>
                      </a:lnTo>
                      <a:lnTo>
                        <a:pt x="666" y="472"/>
                      </a:lnTo>
                      <a:lnTo>
                        <a:pt x="665" y="472"/>
                      </a:lnTo>
                      <a:lnTo>
                        <a:pt x="665" y="473"/>
                      </a:lnTo>
                      <a:lnTo>
                        <a:pt x="664" y="473"/>
                      </a:lnTo>
                      <a:lnTo>
                        <a:pt x="664" y="474"/>
                      </a:lnTo>
                      <a:lnTo>
                        <a:pt x="663" y="475"/>
                      </a:lnTo>
                      <a:lnTo>
                        <a:pt x="664" y="475"/>
                      </a:lnTo>
                      <a:lnTo>
                        <a:pt x="663" y="475"/>
                      </a:lnTo>
                      <a:lnTo>
                        <a:pt x="663" y="476"/>
                      </a:lnTo>
                      <a:lnTo>
                        <a:pt x="664" y="476"/>
                      </a:lnTo>
                      <a:lnTo>
                        <a:pt x="664" y="477"/>
                      </a:lnTo>
                      <a:lnTo>
                        <a:pt x="663" y="476"/>
                      </a:lnTo>
                      <a:lnTo>
                        <a:pt x="662" y="477"/>
                      </a:lnTo>
                      <a:lnTo>
                        <a:pt x="661" y="477"/>
                      </a:lnTo>
                      <a:lnTo>
                        <a:pt x="662" y="477"/>
                      </a:lnTo>
                      <a:lnTo>
                        <a:pt x="662" y="476"/>
                      </a:lnTo>
                      <a:lnTo>
                        <a:pt x="661" y="476"/>
                      </a:lnTo>
                      <a:lnTo>
                        <a:pt x="660" y="476"/>
                      </a:lnTo>
                      <a:lnTo>
                        <a:pt x="658" y="476"/>
                      </a:lnTo>
                      <a:lnTo>
                        <a:pt x="657" y="476"/>
                      </a:lnTo>
                      <a:lnTo>
                        <a:pt x="657" y="477"/>
                      </a:lnTo>
                      <a:lnTo>
                        <a:pt x="656" y="477"/>
                      </a:lnTo>
                      <a:lnTo>
                        <a:pt x="655" y="477"/>
                      </a:lnTo>
                      <a:lnTo>
                        <a:pt x="655" y="478"/>
                      </a:lnTo>
                      <a:lnTo>
                        <a:pt x="656" y="478"/>
                      </a:lnTo>
                      <a:lnTo>
                        <a:pt x="655" y="478"/>
                      </a:lnTo>
                      <a:lnTo>
                        <a:pt x="655" y="479"/>
                      </a:lnTo>
                      <a:lnTo>
                        <a:pt x="654" y="479"/>
                      </a:lnTo>
                      <a:lnTo>
                        <a:pt x="654" y="480"/>
                      </a:lnTo>
                      <a:lnTo>
                        <a:pt x="654" y="481"/>
                      </a:lnTo>
                      <a:lnTo>
                        <a:pt x="653" y="481"/>
                      </a:lnTo>
                      <a:lnTo>
                        <a:pt x="653" y="480"/>
                      </a:lnTo>
                      <a:lnTo>
                        <a:pt x="654" y="480"/>
                      </a:lnTo>
                      <a:lnTo>
                        <a:pt x="653" y="480"/>
                      </a:lnTo>
                      <a:lnTo>
                        <a:pt x="654" y="479"/>
                      </a:lnTo>
                      <a:lnTo>
                        <a:pt x="653" y="479"/>
                      </a:lnTo>
                      <a:lnTo>
                        <a:pt x="653" y="478"/>
                      </a:lnTo>
                      <a:lnTo>
                        <a:pt x="652" y="478"/>
                      </a:lnTo>
                      <a:lnTo>
                        <a:pt x="651" y="479"/>
                      </a:lnTo>
                      <a:lnTo>
                        <a:pt x="651" y="478"/>
                      </a:lnTo>
                      <a:lnTo>
                        <a:pt x="650" y="478"/>
                      </a:lnTo>
                      <a:lnTo>
                        <a:pt x="650" y="479"/>
                      </a:lnTo>
                      <a:lnTo>
                        <a:pt x="650" y="478"/>
                      </a:lnTo>
                      <a:lnTo>
                        <a:pt x="650" y="477"/>
                      </a:lnTo>
                      <a:lnTo>
                        <a:pt x="650" y="476"/>
                      </a:lnTo>
                      <a:lnTo>
                        <a:pt x="651" y="476"/>
                      </a:lnTo>
                      <a:lnTo>
                        <a:pt x="652" y="476"/>
                      </a:lnTo>
                      <a:lnTo>
                        <a:pt x="652" y="475"/>
                      </a:lnTo>
                      <a:lnTo>
                        <a:pt x="651" y="474"/>
                      </a:lnTo>
                      <a:lnTo>
                        <a:pt x="650" y="473"/>
                      </a:lnTo>
                      <a:lnTo>
                        <a:pt x="649" y="473"/>
                      </a:lnTo>
                      <a:lnTo>
                        <a:pt x="648" y="473"/>
                      </a:lnTo>
                      <a:lnTo>
                        <a:pt x="647" y="473"/>
                      </a:lnTo>
                      <a:lnTo>
                        <a:pt x="646" y="473"/>
                      </a:lnTo>
                      <a:lnTo>
                        <a:pt x="646" y="474"/>
                      </a:lnTo>
                      <a:lnTo>
                        <a:pt x="646" y="473"/>
                      </a:lnTo>
                      <a:lnTo>
                        <a:pt x="645" y="472"/>
                      </a:lnTo>
                      <a:lnTo>
                        <a:pt x="645" y="473"/>
                      </a:lnTo>
                      <a:lnTo>
                        <a:pt x="644" y="473"/>
                      </a:lnTo>
                      <a:lnTo>
                        <a:pt x="645" y="473"/>
                      </a:lnTo>
                      <a:lnTo>
                        <a:pt x="645" y="474"/>
                      </a:lnTo>
                      <a:lnTo>
                        <a:pt x="645" y="475"/>
                      </a:lnTo>
                      <a:lnTo>
                        <a:pt x="644" y="475"/>
                      </a:lnTo>
                      <a:lnTo>
                        <a:pt x="644" y="476"/>
                      </a:lnTo>
                      <a:lnTo>
                        <a:pt x="643" y="477"/>
                      </a:lnTo>
                      <a:lnTo>
                        <a:pt x="644" y="477"/>
                      </a:lnTo>
                      <a:lnTo>
                        <a:pt x="644" y="478"/>
                      </a:lnTo>
                      <a:lnTo>
                        <a:pt x="644" y="477"/>
                      </a:lnTo>
                      <a:lnTo>
                        <a:pt x="643" y="478"/>
                      </a:lnTo>
                      <a:lnTo>
                        <a:pt x="642" y="479"/>
                      </a:lnTo>
                      <a:lnTo>
                        <a:pt x="642" y="478"/>
                      </a:lnTo>
                      <a:lnTo>
                        <a:pt x="642" y="477"/>
                      </a:lnTo>
                      <a:lnTo>
                        <a:pt x="641" y="477"/>
                      </a:lnTo>
                      <a:lnTo>
                        <a:pt x="640" y="477"/>
                      </a:lnTo>
                      <a:lnTo>
                        <a:pt x="636" y="478"/>
                      </a:lnTo>
                      <a:lnTo>
                        <a:pt x="633" y="479"/>
                      </a:lnTo>
                      <a:lnTo>
                        <a:pt x="631" y="479"/>
                      </a:lnTo>
                      <a:lnTo>
                        <a:pt x="625" y="482"/>
                      </a:lnTo>
                      <a:lnTo>
                        <a:pt x="622" y="483"/>
                      </a:lnTo>
                      <a:lnTo>
                        <a:pt x="619" y="484"/>
                      </a:lnTo>
                      <a:lnTo>
                        <a:pt x="617" y="485"/>
                      </a:lnTo>
                      <a:lnTo>
                        <a:pt x="615" y="486"/>
                      </a:lnTo>
                      <a:lnTo>
                        <a:pt x="611" y="488"/>
                      </a:lnTo>
                      <a:lnTo>
                        <a:pt x="610" y="489"/>
                      </a:lnTo>
                      <a:lnTo>
                        <a:pt x="608" y="490"/>
                      </a:lnTo>
                      <a:lnTo>
                        <a:pt x="606" y="491"/>
                      </a:lnTo>
                      <a:lnTo>
                        <a:pt x="603" y="492"/>
                      </a:lnTo>
                      <a:lnTo>
                        <a:pt x="603" y="493"/>
                      </a:lnTo>
                      <a:lnTo>
                        <a:pt x="602" y="493"/>
                      </a:lnTo>
                      <a:lnTo>
                        <a:pt x="602" y="494"/>
                      </a:lnTo>
                      <a:lnTo>
                        <a:pt x="601" y="494"/>
                      </a:lnTo>
                      <a:lnTo>
                        <a:pt x="598" y="495"/>
                      </a:lnTo>
                      <a:lnTo>
                        <a:pt x="596" y="496"/>
                      </a:lnTo>
                      <a:lnTo>
                        <a:pt x="594" y="497"/>
                      </a:lnTo>
                      <a:lnTo>
                        <a:pt x="593" y="498"/>
                      </a:lnTo>
                      <a:lnTo>
                        <a:pt x="590" y="499"/>
                      </a:lnTo>
                      <a:lnTo>
                        <a:pt x="588" y="501"/>
                      </a:lnTo>
                      <a:lnTo>
                        <a:pt x="585" y="503"/>
                      </a:lnTo>
                      <a:lnTo>
                        <a:pt x="583" y="504"/>
                      </a:lnTo>
                      <a:lnTo>
                        <a:pt x="582" y="505"/>
                      </a:lnTo>
                      <a:lnTo>
                        <a:pt x="582" y="506"/>
                      </a:lnTo>
                      <a:lnTo>
                        <a:pt x="581" y="506"/>
                      </a:lnTo>
                      <a:lnTo>
                        <a:pt x="581" y="507"/>
                      </a:lnTo>
                      <a:lnTo>
                        <a:pt x="581" y="508"/>
                      </a:lnTo>
                      <a:lnTo>
                        <a:pt x="581" y="509"/>
                      </a:lnTo>
                      <a:lnTo>
                        <a:pt x="580" y="509"/>
                      </a:lnTo>
                      <a:lnTo>
                        <a:pt x="580" y="510"/>
                      </a:lnTo>
                      <a:lnTo>
                        <a:pt x="580" y="511"/>
                      </a:lnTo>
                      <a:lnTo>
                        <a:pt x="579" y="511"/>
                      </a:lnTo>
                      <a:lnTo>
                        <a:pt x="579" y="512"/>
                      </a:lnTo>
                      <a:lnTo>
                        <a:pt x="579" y="513"/>
                      </a:lnTo>
                      <a:lnTo>
                        <a:pt x="579" y="514"/>
                      </a:lnTo>
                      <a:lnTo>
                        <a:pt x="580" y="514"/>
                      </a:lnTo>
                      <a:lnTo>
                        <a:pt x="579" y="514"/>
                      </a:lnTo>
                      <a:lnTo>
                        <a:pt x="580" y="515"/>
                      </a:lnTo>
                      <a:lnTo>
                        <a:pt x="579" y="515"/>
                      </a:lnTo>
                      <a:lnTo>
                        <a:pt x="578" y="515"/>
                      </a:lnTo>
                      <a:lnTo>
                        <a:pt x="578" y="516"/>
                      </a:lnTo>
                      <a:lnTo>
                        <a:pt x="577" y="516"/>
                      </a:lnTo>
                      <a:lnTo>
                        <a:pt x="576" y="516"/>
                      </a:lnTo>
                      <a:lnTo>
                        <a:pt x="576" y="517"/>
                      </a:lnTo>
                      <a:lnTo>
                        <a:pt x="575" y="517"/>
                      </a:lnTo>
                      <a:lnTo>
                        <a:pt x="574" y="517"/>
                      </a:lnTo>
                      <a:lnTo>
                        <a:pt x="573" y="518"/>
                      </a:lnTo>
                      <a:lnTo>
                        <a:pt x="572" y="518"/>
                      </a:lnTo>
                      <a:lnTo>
                        <a:pt x="572" y="519"/>
                      </a:lnTo>
                      <a:lnTo>
                        <a:pt x="569" y="520"/>
                      </a:lnTo>
                      <a:lnTo>
                        <a:pt x="567" y="521"/>
                      </a:lnTo>
                      <a:lnTo>
                        <a:pt x="565" y="522"/>
                      </a:lnTo>
                      <a:lnTo>
                        <a:pt x="565" y="523"/>
                      </a:lnTo>
                      <a:lnTo>
                        <a:pt x="563" y="524"/>
                      </a:lnTo>
                      <a:lnTo>
                        <a:pt x="562" y="525"/>
                      </a:lnTo>
                      <a:lnTo>
                        <a:pt x="562" y="526"/>
                      </a:lnTo>
                      <a:lnTo>
                        <a:pt x="561" y="526"/>
                      </a:lnTo>
                      <a:lnTo>
                        <a:pt x="560" y="526"/>
                      </a:lnTo>
                      <a:lnTo>
                        <a:pt x="559" y="527"/>
                      </a:lnTo>
                      <a:lnTo>
                        <a:pt x="558" y="528"/>
                      </a:lnTo>
                      <a:lnTo>
                        <a:pt x="558" y="529"/>
                      </a:lnTo>
                      <a:lnTo>
                        <a:pt x="557" y="530"/>
                      </a:lnTo>
                      <a:lnTo>
                        <a:pt x="557" y="529"/>
                      </a:lnTo>
                      <a:lnTo>
                        <a:pt x="556" y="530"/>
                      </a:lnTo>
                      <a:lnTo>
                        <a:pt x="555" y="530"/>
                      </a:lnTo>
                      <a:lnTo>
                        <a:pt x="554" y="530"/>
                      </a:lnTo>
                      <a:lnTo>
                        <a:pt x="554" y="531"/>
                      </a:lnTo>
                      <a:lnTo>
                        <a:pt x="552" y="531"/>
                      </a:lnTo>
                      <a:lnTo>
                        <a:pt x="551" y="532"/>
                      </a:lnTo>
                      <a:lnTo>
                        <a:pt x="551" y="533"/>
                      </a:lnTo>
                      <a:lnTo>
                        <a:pt x="547" y="534"/>
                      </a:lnTo>
                      <a:lnTo>
                        <a:pt x="544" y="536"/>
                      </a:lnTo>
                      <a:lnTo>
                        <a:pt x="541" y="538"/>
                      </a:lnTo>
                      <a:lnTo>
                        <a:pt x="540" y="538"/>
                      </a:lnTo>
                      <a:lnTo>
                        <a:pt x="538" y="540"/>
                      </a:lnTo>
                      <a:lnTo>
                        <a:pt x="537" y="540"/>
                      </a:lnTo>
                      <a:lnTo>
                        <a:pt x="536" y="541"/>
                      </a:lnTo>
                      <a:lnTo>
                        <a:pt x="534" y="542"/>
                      </a:lnTo>
                      <a:lnTo>
                        <a:pt x="531" y="543"/>
                      </a:lnTo>
                      <a:lnTo>
                        <a:pt x="527" y="545"/>
                      </a:lnTo>
                      <a:lnTo>
                        <a:pt x="525" y="546"/>
                      </a:lnTo>
                      <a:lnTo>
                        <a:pt x="524" y="547"/>
                      </a:lnTo>
                      <a:lnTo>
                        <a:pt x="523" y="547"/>
                      </a:lnTo>
                      <a:lnTo>
                        <a:pt x="522" y="548"/>
                      </a:lnTo>
                      <a:lnTo>
                        <a:pt x="518" y="550"/>
                      </a:lnTo>
                      <a:lnTo>
                        <a:pt x="517" y="551"/>
                      </a:lnTo>
                      <a:lnTo>
                        <a:pt x="516" y="551"/>
                      </a:lnTo>
                      <a:lnTo>
                        <a:pt x="514" y="552"/>
                      </a:lnTo>
                      <a:lnTo>
                        <a:pt x="512" y="554"/>
                      </a:lnTo>
                      <a:lnTo>
                        <a:pt x="511" y="555"/>
                      </a:lnTo>
                      <a:lnTo>
                        <a:pt x="510" y="556"/>
                      </a:lnTo>
                      <a:lnTo>
                        <a:pt x="509" y="557"/>
                      </a:lnTo>
                      <a:lnTo>
                        <a:pt x="504" y="560"/>
                      </a:lnTo>
                      <a:lnTo>
                        <a:pt x="502" y="562"/>
                      </a:lnTo>
                      <a:lnTo>
                        <a:pt x="498" y="565"/>
                      </a:lnTo>
                      <a:lnTo>
                        <a:pt x="495" y="568"/>
                      </a:lnTo>
                      <a:lnTo>
                        <a:pt x="492" y="571"/>
                      </a:lnTo>
                      <a:lnTo>
                        <a:pt x="491" y="572"/>
                      </a:lnTo>
                      <a:lnTo>
                        <a:pt x="490" y="573"/>
                      </a:lnTo>
                      <a:lnTo>
                        <a:pt x="490" y="574"/>
                      </a:lnTo>
                      <a:lnTo>
                        <a:pt x="490" y="575"/>
                      </a:lnTo>
                      <a:lnTo>
                        <a:pt x="490" y="576"/>
                      </a:lnTo>
                      <a:lnTo>
                        <a:pt x="489" y="576"/>
                      </a:lnTo>
                      <a:lnTo>
                        <a:pt x="488" y="576"/>
                      </a:lnTo>
                      <a:lnTo>
                        <a:pt x="488" y="577"/>
                      </a:lnTo>
                      <a:lnTo>
                        <a:pt x="488" y="578"/>
                      </a:lnTo>
                      <a:lnTo>
                        <a:pt x="489" y="579"/>
                      </a:lnTo>
                      <a:lnTo>
                        <a:pt x="489" y="580"/>
                      </a:lnTo>
                      <a:lnTo>
                        <a:pt x="488" y="580"/>
                      </a:lnTo>
                      <a:lnTo>
                        <a:pt x="488" y="581"/>
                      </a:lnTo>
                      <a:lnTo>
                        <a:pt x="489" y="581"/>
                      </a:lnTo>
                      <a:lnTo>
                        <a:pt x="489" y="582"/>
                      </a:lnTo>
                      <a:lnTo>
                        <a:pt x="488" y="582"/>
                      </a:lnTo>
                      <a:lnTo>
                        <a:pt x="487" y="582"/>
                      </a:lnTo>
                      <a:lnTo>
                        <a:pt x="487" y="583"/>
                      </a:lnTo>
                      <a:lnTo>
                        <a:pt x="487" y="584"/>
                      </a:lnTo>
                      <a:lnTo>
                        <a:pt x="486" y="584"/>
                      </a:lnTo>
                      <a:lnTo>
                        <a:pt x="486" y="585"/>
                      </a:lnTo>
                      <a:lnTo>
                        <a:pt x="486" y="586"/>
                      </a:lnTo>
                      <a:lnTo>
                        <a:pt x="486" y="587"/>
                      </a:lnTo>
                      <a:lnTo>
                        <a:pt x="487" y="587"/>
                      </a:lnTo>
                      <a:lnTo>
                        <a:pt x="487" y="588"/>
                      </a:lnTo>
                      <a:lnTo>
                        <a:pt x="486" y="587"/>
                      </a:lnTo>
                      <a:lnTo>
                        <a:pt x="485" y="587"/>
                      </a:lnTo>
                      <a:lnTo>
                        <a:pt x="484" y="587"/>
                      </a:lnTo>
                      <a:lnTo>
                        <a:pt x="483" y="588"/>
                      </a:lnTo>
                      <a:lnTo>
                        <a:pt x="482" y="589"/>
                      </a:lnTo>
                      <a:lnTo>
                        <a:pt x="480" y="590"/>
                      </a:lnTo>
                      <a:lnTo>
                        <a:pt x="480" y="591"/>
                      </a:lnTo>
                      <a:lnTo>
                        <a:pt x="478" y="592"/>
                      </a:lnTo>
                      <a:lnTo>
                        <a:pt x="478" y="593"/>
                      </a:lnTo>
                      <a:lnTo>
                        <a:pt x="477" y="593"/>
                      </a:lnTo>
                      <a:lnTo>
                        <a:pt x="474" y="595"/>
                      </a:lnTo>
                      <a:lnTo>
                        <a:pt x="473" y="596"/>
                      </a:lnTo>
                      <a:lnTo>
                        <a:pt x="472" y="597"/>
                      </a:lnTo>
                      <a:lnTo>
                        <a:pt x="469" y="600"/>
                      </a:lnTo>
                      <a:lnTo>
                        <a:pt x="467" y="602"/>
                      </a:lnTo>
                      <a:lnTo>
                        <a:pt x="467" y="601"/>
                      </a:lnTo>
                      <a:lnTo>
                        <a:pt x="467" y="600"/>
                      </a:lnTo>
                      <a:lnTo>
                        <a:pt x="468" y="599"/>
                      </a:lnTo>
                      <a:lnTo>
                        <a:pt x="470" y="598"/>
                      </a:lnTo>
                      <a:lnTo>
                        <a:pt x="472" y="597"/>
                      </a:lnTo>
                      <a:lnTo>
                        <a:pt x="472" y="595"/>
                      </a:lnTo>
                      <a:lnTo>
                        <a:pt x="474" y="594"/>
                      </a:lnTo>
                      <a:lnTo>
                        <a:pt x="475" y="594"/>
                      </a:lnTo>
                      <a:lnTo>
                        <a:pt x="475" y="593"/>
                      </a:lnTo>
                      <a:lnTo>
                        <a:pt x="475" y="592"/>
                      </a:lnTo>
                      <a:lnTo>
                        <a:pt x="474" y="592"/>
                      </a:lnTo>
                      <a:lnTo>
                        <a:pt x="473" y="592"/>
                      </a:lnTo>
                      <a:lnTo>
                        <a:pt x="473" y="593"/>
                      </a:lnTo>
                      <a:lnTo>
                        <a:pt x="472" y="593"/>
                      </a:lnTo>
                      <a:lnTo>
                        <a:pt x="472" y="592"/>
                      </a:lnTo>
                      <a:lnTo>
                        <a:pt x="472" y="593"/>
                      </a:lnTo>
                      <a:lnTo>
                        <a:pt x="472" y="594"/>
                      </a:lnTo>
                      <a:lnTo>
                        <a:pt x="471" y="594"/>
                      </a:lnTo>
                      <a:lnTo>
                        <a:pt x="470" y="594"/>
                      </a:lnTo>
                      <a:lnTo>
                        <a:pt x="469" y="595"/>
                      </a:lnTo>
                      <a:lnTo>
                        <a:pt x="469" y="594"/>
                      </a:lnTo>
                      <a:lnTo>
                        <a:pt x="468" y="594"/>
                      </a:lnTo>
                      <a:lnTo>
                        <a:pt x="467" y="594"/>
                      </a:lnTo>
                      <a:lnTo>
                        <a:pt x="467" y="595"/>
                      </a:lnTo>
                      <a:lnTo>
                        <a:pt x="466" y="595"/>
                      </a:lnTo>
                      <a:lnTo>
                        <a:pt x="466" y="594"/>
                      </a:lnTo>
                      <a:lnTo>
                        <a:pt x="465" y="594"/>
                      </a:lnTo>
                      <a:lnTo>
                        <a:pt x="465" y="593"/>
                      </a:lnTo>
                      <a:lnTo>
                        <a:pt x="464" y="593"/>
                      </a:lnTo>
                      <a:lnTo>
                        <a:pt x="463" y="592"/>
                      </a:lnTo>
                      <a:lnTo>
                        <a:pt x="462" y="591"/>
                      </a:lnTo>
                      <a:lnTo>
                        <a:pt x="462" y="590"/>
                      </a:lnTo>
                      <a:lnTo>
                        <a:pt x="461" y="590"/>
                      </a:lnTo>
                      <a:lnTo>
                        <a:pt x="460" y="590"/>
                      </a:lnTo>
                      <a:lnTo>
                        <a:pt x="460" y="589"/>
                      </a:lnTo>
                      <a:lnTo>
                        <a:pt x="459" y="589"/>
                      </a:lnTo>
                      <a:lnTo>
                        <a:pt x="459" y="588"/>
                      </a:lnTo>
                      <a:lnTo>
                        <a:pt x="460" y="588"/>
                      </a:lnTo>
                      <a:lnTo>
                        <a:pt x="461" y="587"/>
                      </a:lnTo>
                      <a:lnTo>
                        <a:pt x="461" y="586"/>
                      </a:lnTo>
                      <a:lnTo>
                        <a:pt x="462" y="586"/>
                      </a:lnTo>
                      <a:lnTo>
                        <a:pt x="462" y="585"/>
                      </a:lnTo>
                      <a:lnTo>
                        <a:pt x="462" y="584"/>
                      </a:lnTo>
                      <a:lnTo>
                        <a:pt x="463" y="584"/>
                      </a:lnTo>
                      <a:lnTo>
                        <a:pt x="463" y="583"/>
                      </a:lnTo>
                      <a:lnTo>
                        <a:pt x="463" y="584"/>
                      </a:lnTo>
                      <a:lnTo>
                        <a:pt x="462" y="583"/>
                      </a:lnTo>
                      <a:lnTo>
                        <a:pt x="461" y="582"/>
                      </a:lnTo>
                      <a:lnTo>
                        <a:pt x="460" y="581"/>
                      </a:lnTo>
                      <a:lnTo>
                        <a:pt x="460" y="580"/>
                      </a:lnTo>
                      <a:lnTo>
                        <a:pt x="460" y="579"/>
                      </a:lnTo>
                      <a:lnTo>
                        <a:pt x="459" y="578"/>
                      </a:lnTo>
                      <a:lnTo>
                        <a:pt x="459" y="577"/>
                      </a:lnTo>
                      <a:lnTo>
                        <a:pt x="458" y="577"/>
                      </a:lnTo>
                      <a:lnTo>
                        <a:pt x="458" y="576"/>
                      </a:lnTo>
                      <a:lnTo>
                        <a:pt x="459" y="576"/>
                      </a:lnTo>
                      <a:lnTo>
                        <a:pt x="458" y="576"/>
                      </a:lnTo>
                      <a:lnTo>
                        <a:pt x="458" y="575"/>
                      </a:lnTo>
                      <a:lnTo>
                        <a:pt x="459" y="575"/>
                      </a:lnTo>
                      <a:lnTo>
                        <a:pt x="459" y="574"/>
                      </a:lnTo>
                      <a:lnTo>
                        <a:pt x="458" y="573"/>
                      </a:lnTo>
                      <a:lnTo>
                        <a:pt x="458" y="572"/>
                      </a:lnTo>
                      <a:lnTo>
                        <a:pt x="459" y="572"/>
                      </a:lnTo>
                      <a:lnTo>
                        <a:pt x="459" y="571"/>
                      </a:lnTo>
                      <a:lnTo>
                        <a:pt x="458" y="570"/>
                      </a:lnTo>
                      <a:lnTo>
                        <a:pt x="457" y="570"/>
                      </a:lnTo>
                      <a:lnTo>
                        <a:pt x="457" y="569"/>
                      </a:lnTo>
                      <a:lnTo>
                        <a:pt x="458" y="569"/>
                      </a:lnTo>
                      <a:lnTo>
                        <a:pt x="458" y="568"/>
                      </a:lnTo>
                      <a:lnTo>
                        <a:pt x="457" y="569"/>
                      </a:lnTo>
                      <a:lnTo>
                        <a:pt x="457" y="568"/>
                      </a:lnTo>
                      <a:lnTo>
                        <a:pt x="457" y="567"/>
                      </a:lnTo>
                      <a:lnTo>
                        <a:pt x="457" y="566"/>
                      </a:lnTo>
                      <a:lnTo>
                        <a:pt x="456" y="566"/>
                      </a:lnTo>
                      <a:lnTo>
                        <a:pt x="456" y="565"/>
                      </a:lnTo>
                      <a:lnTo>
                        <a:pt x="455" y="565"/>
                      </a:lnTo>
                      <a:lnTo>
                        <a:pt x="455" y="566"/>
                      </a:lnTo>
                      <a:lnTo>
                        <a:pt x="455" y="567"/>
                      </a:lnTo>
                      <a:lnTo>
                        <a:pt x="454" y="567"/>
                      </a:lnTo>
                      <a:lnTo>
                        <a:pt x="454" y="566"/>
                      </a:lnTo>
                      <a:lnTo>
                        <a:pt x="454" y="567"/>
                      </a:lnTo>
                      <a:lnTo>
                        <a:pt x="453" y="568"/>
                      </a:lnTo>
                      <a:lnTo>
                        <a:pt x="453" y="569"/>
                      </a:lnTo>
                      <a:lnTo>
                        <a:pt x="453" y="570"/>
                      </a:lnTo>
                      <a:lnTo>
                        <a:pt x="452" y="571"/>
                      </a:lnTo>
                      <a:lnTo>
                        <a:pt x="451" y="571"/>
                      </a:lnTo>
                      <a:lnTo>
                        <a:pt x="451" y="570"/>
                      </a:lnTo>
                      <a:lnTo>
                        <a:pt x="451" y="571"/>
                      </a:lnTo>
                      <a:lnTo>
                        <a:pt x="450" y="571"/>
                      </a:lnTo>
                      <a:lnTo>
                        <a:pt x="450" y="572"/>
                      </a:lnTo>
                      <a:lnTo>
                        <a:pt x="449" y="572"/>
                      </a:lnTo>
                      <a:lnTo>
                        <a:pt x="448" y="573"/>
                      </a:lnTo>
                      <a:lnTo>
                        <a:pt x="448" y="572"/>
                      </a:lnTo>
                      <a:lnTo>
                        <a:pt x="448" y="571"/>
                      </a:lnTo>
                      <a:lnTo>
                        <a:pt x="447" y="571"/>
                      </a:lnTo>
                      <a:lnTo>
                        <a:pt x="446" y="571"/>
                      </a:lnTo>
                      <a:lnTo>
                        <a:pt x="446" y="570"/>
                      </a:lnTo>
                      <a:lnTo>
                        <a:pt x="446" y="571"/>
                      </a:lnTo>
                      <a:lnTo>
                        <a:pt x="445" y="571"/>
                      </a:lnTo>
                      <a:lnTo>
                        <a:pt x="445" y="570"/>
                      </a:lnTo>
                      <a:lnTo>
                        <a:pt x="446" y="570"/>
                      </a:lnTo>
                      <a:lnTo>
                        <a:pt x="445" y="569"/>
                      </a:lnTo>
                      <a:lnTo>
                        <a:pt x="445" y="568"/>
                      </a:lnTo>
                      <a:lnTo>
                        <a:pt x="444" y="568"/>
                      </a:lnTo>
                      <a:lnTo>
                        <a:pt x="444" y="567"/>
                      </a:lnTo>
                      <a:lnTo>
                        <a:pt x="443" y="567"/>
                      </a:lnTo>
                      <a:lnTo>
                        <a:pt x="443" y="566"/>
                      </a:lnTo>
                      <a:lnTo>
                        <a:pt x="442" y="565"/>
                      </a:lnTo>
                      <a:lnTo>
                        <a:pt x="441" y="565"/>
                      </a:lnTo>
                      <a:lnTo>
                        <a:pt x="441" y="564"/>
                      </a:lnTo>
                      <a:lnTo>
                        <a:pt x="440" y="564"/>
                      </a:lnTo>
                      <a:lnTo>
                        <a:pt x="440" y="565"/>
                      </a:lnTo>
                      <a:lnTo>
                        <a:pt x="439" y="565"/>
                      </a:lnTo>
                      <a:lnTo>
                        <a:pt x="438" y="565"/>
                      </a:lnTo>
                      <a:lnTo>
                        <a:pt x="437" y="566"/>
                      </a:lnTo>
                      <a:lnTo>
                        <a:pt x="436" y="566"/>
                      </a:lnTo>
                      <a:lnTo>
                        <a:pt x="435" y="566"/>
                      </a:lnTo>
                      <a:lnTo>
                        <a:pt x="435" y="567"/>
                      </a:lnTo>
                      <a:lnTo>
                        <a:pt x="434" y="567"/>
                      </a:lnTo>
                      <a:lnTo>
                        <a:pt x="434" y="568"/>
                      </a:lnTo>
                      <a:lnTo>
                        <a:pt x="433" y="569"/>
                      </a:lnTo>
                      <a:lnTo>
                        <a:pt x="433" y="570"/>
                      </a:lnTo>
                      <a:lnTo>
                        <a:pt x="432" y="570"/>
                      </a:lnTo>
                      <a:lnTo>
                        <a:pt x="432" y="571"/>
                      </a:lnTo>
                      <a:lnTo>
                        <a:pt x="433" y="571"/>
                      </a:lnTo>
                      <a:lnTo>
                        <a:pt x="432" y="571"/>
                      </a:lnTo>
                      <a:lnTo>
                        <a:pt x="432" y="572"/>
                      </a:lnTo>
                      <a:lnTo>
                        <a:pt x="431" y="572"/>
                      </a:lnTo>
                      <a:lnTo>
                        <a:pt x="430" y="573"/>
                      </a:lnTo>
                      <a:lnTo>
                        <a:pt x="430" y="574"/>
                      </a:lnTo>
                      <a:lnTo>
                        <a:pt x="430" y="575"/>
                      </a:lnTo>
                      <a:lnTo>
                        <a:pt x="429" y="575"/>
                      </a:lnTo>
                      <a:lnTo>
                        <a:pt x="428" y="576"/>
                      </a:lnTo>
                      <a:lnTo>
                        <a:pt x="427" y="576"/>
                      </a:lnTo>
                      <a:lnTo>
                        <a:pt x="425" y="574"/>
                      </a:lnTo>
                      <a:lnTo>
                        <a:pt x="425" y="573"/>
                      </a:lnTo>
                      <a:lnTo>
                        <a:pt x="425" y="572"/>
                      </a:lnTo>
                      <a:lnTo>
                        <a:pt x="425" y="571"/>
                      </a:lnTo>
                      <a:lnTo>
                        <a:pt x="424" y="571"/>
                      </a:lnTo>
                      <a:lnTo>
                        <a:pt x="424" y="570"/>
                      </a:lnTo>
                      <a:lnTo>
                        <a:pt x="423" y="571"/>
                      </a:lnTo>
                      <a:lnTo>
                        <a:pt x="423" y="570"/>
                      </a:lnTo>
                      <a:lnTo>
                        <a:pt x="423" y="569"/>
                      </a:lnTo>
                      <a:lnTo>
                        <a:pt x="423" y="568"/>
                      </a:lnTo>
                      <a:lnTo>
                        <a:pt x="423" y="567"/>
                      </a:lnTo>
                      <a:lnTo>
                        <a:pt x="422" y="567"/>
                      </a:lnTo>
                      <a:lnTo>
                        <a:pt x="422" y="566"/>
                      </a:lnTo>
                      <a:lnTo>
                        <a:pt x="422" y="565"/>
                      </a:lnTo>
                      <a:lnTo>
                        <a:pt x="422" y="564"/>
                      </a:lnTo>
                      <a:lnTo>
                        <a:pt x="423" y="565"/>
                      </a:lnTo>
                      <a:lnTo>
                        <a:pt x="423" y="564"/>
                      </a:lnTo>
                      <a:lnTo>
                        <a:pt x="424" y="564"/>
                      </a:lnTo>
                      <a:lnTo>
                        <a:pt x="424" y="563"/>
                      </a:lnTo>
                      <a:lnTo>
                        <a:pt x="425" y="563"/>
                      </a:lnTo>
                      <a:lnTo>
                        <a:pt x="425" y="562"/>
                      </a:lnTo>
                      <a:lnTo>
                        <a:pt x="425" y="561"/>
                      </a:lnTo>
                      <a:lnTo>
                        <a:pt x="425" y="560"/>
                      </a:lnTo>
                      <a:lnTo>
                        <a:pt x="426" y="560"/>
                      </a:lnTo>
                      <a:lnTo>
                        <a:pt x="425" y="559"/>
                      </a:lnTo>
                      <a:lnTo>
                        <a:pt x="426" y="559"/>
                      </a:lnTo>
                      <a:lnTo>
                        <a:pt x="426" y="558"/>
                      </a:lnTo>
                      <a:lnTo>
                        <a:pt x="425" y="558"/>
                      </a:lnTo>
                      <a:lnTo>
                        <a:pt x="425" y="557"/>
                      </a:lnTo>
                      <a:lnTo>
                        <a:pt x="426" y="557"/>
                      </a:lnTo>
                      <a:lnTo>
                        <a:pt x="426" y="556"/>
                      </a:lnTo>
                      <a:lnTo>
                        <a:pt x="426" y="555"/>
                      </a:lnTo>
                      <a:lnTo>
                        <a:pt x="425" y="555"/>
                      </a:lnTo>
                      <a:lnTo>
                        <a:pt x="425" y="554"/>
                      </a:lnTo>
                      <a:lnTo>
                        <a:pt x="426" y="554"/>
                      </a:lnTo>
                      <a:lnTo>
                        <a:pt x="426" y="555"/>
                      </a:lnTo>
                      <a:lnTo>
                        <a:pt x="427" y="555"/>
                      </a:lnTo>
                      <a:lnTo>
                        <a:pt x="427" y="554"/>
                      </a:lnTo>
                      <a:lnTo>
                        <a:pt x="427" y="553"/>
                      </a:lnTo>
                      <a:lnTo>
                        <a:pt x="428" y="553"/>
                      </a:lnTo>
                      <a:lnTo>
                        <a:pt x="428" y="552"/>
                      </a:lnTo>
                      <a:lnTo>
                        <a:pt x="428" y="551"/>
                      </a:lnTo>
                      <a:lnTo>
                        <a:pt x="426" y="551"/>
                      </a:lnTo>
                      <a:lnTo>
                        <a:pt x="426" y="550"/>
                      </a:lnTo>
                      <a:lnTo>
                        <a:pt x="426" y="549"/>
                      </a:lnTo>
                      <a:lnTo>
                        <a:pt x="426" y="548"/>
                      </a:lnTo>
                      <a:lnTo>
                        <a:pt x="427" y="548"/>
                      </a:lnTo>
                      <a:lnTo>
                        <a:pt x="427" y="547"/>
                      </a:lnTo>
                      <a:lnTo>
                        <a:pt x="428" y="547"/>
                      </a:lnTo>
                      <a:lnTo>
                        <a:pt x="427" y="546"/>
                      </a:lnTo>
                      <a:lnTo>
                        <a:pt x="428" y="545"/>
                      </a:lnTo>
                      <a:lnTo>
                        <a:pt x="429" y="544"/>
                      </a:lnTo>
                      <a:lnTo>
                        <a:pt x="430" y="543"/>
                      </a:lnTo>
                      <a:lnTo>
                        <a:pt x="431" y="542"/>
                      </a:lnTo>
                      <a:lnTo>
                        <a:pt x="432" y="542"/>
                      </a:lnTo>
                      <a:lnTo>
                        <a:pt x="432" y="541"/>
                      </a:lnTo>
                      <a:lnTo>
                        <a:pt x="433" y="541"/>
                      </a:lnTo>
                      <a:lnTo>
                        <a:pt x="433" y="540"/>
                      </a:lnTo>
                      <a:lnTo>
                        <a:pt x="433" y="539"/>
                      </a:lnTo>
                      <a:lnTo>
                        <a:pt x="433" y="538"/>
                      </a:lnTo>
                      <a:lnTo>
                        <a:pt x="434" y="538"/>
                      </a:lnTo>
                      <a:lnTo>
                        <a:pt x="433" y="538"/>
                      </a:lnTo>
                      <a:lnTo>
                        <a:pt x="433" y="537"/>
                      </a:lnTo>
                      <a:lnTo>
                        <a:pt x="433" y="538"/>
                      </a:lnTo>
                      <a:lnTo>
                        <a:pt x="432" y="537"/>
                      </a:lnTo>
                      <a:lnTo>
                        <a:pt x="431" y="538"/>
                      </a:lnTo>
                      <a:lnTo>
                        <a:pt x="431" y="537"/>
                      </a:lnTo>
                      <a:lnTo>
                        <a:pt x="430" y="536"/>
                      </a:lnTo>
                      <a:lnTo>
                        <a:pt x="430" y="535"/>
                      </a:lnTo>
                      <a:lnTo>
                        <a:pt x="429" y="535"/>
                      </a:lnTo>
                      <a:lnTo>
                        <a:pt x="429" y="534"/>
                      </a:lnTo>
                      <a:lnTo>
                        <a:pt x="428" y="535"/>
                      </a:lnTo>
                      <a:lnTo>
                        <a:pt x="428" y="534"/>
                      </a:lnTo>
                      <a:lnTo>
                        <a:pt x="427" y="533"/>
                      </a:lnTo>
                      <a:lnTo>
                        <a:pt x="428" y="533"/>
                      </a:lnTo>
                      <a:lnTo>
                        <a:pt x="427" y="533"/>
                      </a:lnTo>
                      <a:lnTo>
                        <a:pt x="427" y="532"/>
                      </a:lnTo>
                      <a:lnTo>
                        <a:pt x="426" y="532"/>
                      </a:lnTo>
                      <a:lnTo>
                        <a:pt x="426" y="530"/>
                      </a:lnTo>
                      <a:lnTo>
                        <a:pt x="426" y="531"/>
                      </a:lnTo>
                      <a:lnTo>
                        <a:pt x="425" y="531"/>
                      </a:lnTo>
                      <a:lnTo>
                        <a:pt x="425" y="530"/>
                      </a:lnTo>
                      <a:lnTo>
                        <a:pt x="424" y="530"/>
                      </a:lnTo>
                      <a:lnTo>
                        <a:pt x="423" y="530"/>
                      </a:lnTo>
                      <a:lnTo>
                        <a:pt x="422" y="531"/>
                      </a:lnTo>
                      <a:lnTo>
                        <a:pt x="422" y="530"/>
                      </a:lnTo>
                      <a:lnTo>
                        <a:pt x="421" y="530"/>
                      </a:lnTo>
                      <a:lnTo>
                        <a:pt x="421" y="531"/>
                      </a:lnTo>
                      <a:lnTo>
                        <a:pt x="420" y="531"/>
                      </a:lnTo>
                      <a:lnTo>
                        <a:pt x="421" y="531"/>
                      </a:lnTo>
                      <a:lnTo>
                        <a:pt x="421" y="532"/>
                      </a:lnTo>
                      <a:lnTo>
                        <a:pt x="420" y="532"/>
                      </a:lnTo>
                      <a:lnTo>
                        <a:pt x="419" y="532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7" y="533"/>
                      </a:lnTo>
                      <a:lnTo>
                        <a:pt x="417" y="532"/>
                      </a:lnTo>
                      <a:lnTo>
                        <a:pt x="418" y="533"/>
                      </a:lnTo>
                      <a:lnTo>
                        <a:pt x="418" y="532"/>
                      </a:lnTo>
                      <a:lnTo>
                        <a:pt x="417" y="532"/>
                      </a:lnTo>
                      <a:lnTo>
                        <a:pt x="418" y="531"/>
                      </a:lnTo>
                      <a:lnTo>
                        <a:pt x="417" y="531"/>
                      </a:lnTo>
                      <a:lnTo>
                        <a:pt x="418" y="530"/>
                      </a:lnTo>
                      <a:lnTo>
                        <a:pt x="417" y="530"/>
                      </a:lnTo>
                      <a:lnTo>
                        <a:pt x="417" y="529"/>
                      </a:lnTo>
                      <a:lnTo>
                        <a:pt x="416" y="529"/>
                      </a:lnTo>
                      <a:lnTo>
                        <a:pt x="416" y="530"/>
                      </a:lnTo>
                      <a:lnTo>
                        <a:pt x="416" y="531"/>
                      </a:lnTo>
                      <a:lnTo>
                        <a:pt x="416" y="532"/>
                      </a:lnTo>
                      <a:lnTo>
                        <a:pt x="415" y="531"/>
                      </a:lnTo>
                      <a:lnTo>
                        <a:pt x="415" y="530"/>
                      </a:lnTo>
                      <a:lnTo>
                        <a:pt x="414" y="531"/>
                      </a:lnTo>
                      <a:lnTo>
                        <a:pt x="414" y="530"/>
                      </a:lnTo>
                      <a:lnTo>
                        <a:pt x="413" y="530"/>
                      </a:lnTo>
                      <a:lnTo>
                        <a:pt x="413" y="531"/>
                      </a:lnTo>
                      <a:lnTo>
                        <a:pt x="412" y="531"/>
                      </a:lnTo>
                      <a:lnTo>
                        <a:pt x="412" y="530"/>
                      </a:lnTo>
                      <a:lnTo>
                        <a:pt x="411" y="531"/>
                      </a:lnTo>
                      <a:lnTo>
                        <a:pt x="410" y="531"/>
                      </a:lnTo>
                      <a:lnTo>
                        <a:pt x="410" y="530"/>
                      </a:lnTo>
                      <a:lnTo>
                        <a:pt x="409" y="530"/>
                      </a:lnTo>
                      <a:lnTo>
                        <a:pt x="409" y="531"/>
                      </a:lnTo>
                      <a:lnTo>
                        <a:pt x="408" y="531"/>
                      </a:lnTo>
                      <a:lnTo>
                        <a:pt x="407" y="531"/>
                      </a:lnTo>
                      <a:lnTo>
                        <a:pt x="407" y="530"/>
                      </a:lnTo>
                      <a:lnTo>
                        <a:pt x="406" y="529"/>
                      </a:lnTo>
                      <a:lnTo>
                        <a:pt x="405" y="529"/>
                      </a:lnTo>
                      <a:lnTo>
                        <a:pt x="404" y="529"/>
                      </a:lnTo>
                      <a:lnTo>
                        <a:pt x="404" y="528"/>
                      </a:lnTo>
                      <a:lnTo>
                        <a:pt x="404" y="527"/>
                      </a:lnTo>
                      <a:lnTo>
                        <a:pt x="403" y="527"/>
                      </a:lnTo>
                      <a:lnTo>
                        <a:pt x="402" y="528"/>
                      </a:lnTo>
                      <a:lnTo>
                        <a:pt x="401" y="528"/>
                      </a:lnTo>
                      <a:lnTo>
                        <a:pt x="401" y="527"/>
                      </a:lnTo>
                      <a:lnTo>
                        <a:pt x="400" y="527"/>
                      </a:lnTo>
                      <a:lnTo>
                        <a:pt x="400" y="528"/>
                      </a:lnTo>
                      <a:lnTo>
                        <a:pt x="401" y="528"/>
                      </a:lnTo>
                      <a:lnTo>
                        <a:pt x="401" y="529"/>
                      </a:lnTo>
                      <a:lnTo>
                        <a:pt x="400" y="529"/>
                      </a:lnTo>
                      <a:lnTo>
                        <a:pt x="400" y="528"/>
                      </a:lnTo>
                      <a:lnTo>
                        <a:pt x="399" y="528"/>
                      </a:lnTo>
                      <a:lnTo>
                        <a:pt x="398" y="528"/>
                      </a:lnTo>
                      <a:lnTo>
                        <a:pt x="397" y="528"/>
                      </a:lnTo>
                      <a:lnTo>
                        <a:pt x="395" y="528"/>
                      </a:lnTo>
                      <a:lnTo>
                        <a:pt x="395" y="529"/>
                      </a:lnTo>
                      <a:lnTo>
                        <a:pt x="394" y="529"/>
                      </a:lnTo>
                      <a:lnTo>
                        <a:pt x="394" y="528"/>
                      </a:lnTo>
                      <a:lnTo>
                        <a:pt x="393" y="528"/>
                      </a:lnTo>
                      <a:lnTo>
                        <a:pt x="392" y="528"/>
                      </a:lnTo>
                      <a:lnTo>
                        <a:pt x="391" y="528"/>
                      </a:lnTo>
                      <a:lnTo>
                        <a:pt x="390" y="529"/>
                      </a:lnTo>
                      <a:lnTo>
                        <a:pt x="390" y="528"/>
                      </a:lnTo>
                      <a:lnTo>
                        <a:pt x="389" y="528"/>
                      </a:lnTo>
                      <a:lnTo>
                        <a:pt x="389" y="527"/>
                      </a:lnTo>
                      <a:lnTo>
                        <a:pt x="388" y="527"/>
                      </a:lnTo>
                      <a:lnTo>
                        <a:pt x="387" y="527"/>
                      </a:lnTo>
                      <a:lnTo>
                        <a:pt x="387" y="526"/>
                      </a:lnTo>
                      <a:lnTo>
                        <a:pt x="386" y="526"/>
                      </a:lnTo>
                      <a:lnTo>
                        <a:pt x="385" y="526"/>
                      </a:lnTo>
                      <a:lnTo>
                        <a:pt x="386" y="525"/>
                      </a:lnTo>
                      <a:lnTo>
                        <a:pt x="386" y="524"/>
                      </a:lnTo>
                      <a:lnTo>
                        <a:pt x="387" y="524"/>
                      </a:lnTo>
                      <a:lnTo>
                        <a:pt x="386" y="523"/>
                      </a:lnTo>
                      <a:lnTo>
                        <a:pt x="385" y="524"/>
                      </a:lnTo>
                      <a:lnTo>
                        <a:pt x="384" y="524"/>
                      </a:lnTo>
                      <a:lnTo>
                        <a:pt x="384" y="523"/>
                      </a:lnTo>
                      <a:lnTo>
                        <a:pt x="383" y="523"/>
                      </a:lnTo>
                      <a:lnTo>
                        <a:pt x="382" y="524"/>
                      </a:lnTo>
                      <a:lnTo>
                        <a:pt x="383" y="524"/>
                      </a:lnTo>
                      <a:lnTo>
                        <a:pt x="383" y="525"/>
                      </a:lnTo>
                      <a:lnTo>
                        <a:pt x="382" y="525"/>
                      </a:lnTo>
                      <a:lnTo>
                        <a:pt x="383" y="526"/>
                      </a:lnTo>
                      <a:lnTo>
                        <a:pt x="382" y="527"/>
                      </a:lnTo>
                      <a:lnTo>
                        <a:pt x="381" y="528"/>
                      </a:lnTo>
                      <a:lnTo>
                        <a:pt x="380" y="528"/>
                      </a:lnTo>
                      <a:lnTo>
                        <a:pt x="379" y="528"/>
                      </a:lnTo>
                      <a:lnTo>
                        <a:pt x="379" y="527"/>
                      </a:lnTo>
                      <a:lnTo>
                        <a:pt x="378" y="527"/>
                      </a:lnTo>
                      <a:lnTo>
                        <a:pt x="378" y="528"/>
                      </a:lnTo>
                      <a:lnTo>
                        <a:pt x="377" y="528"/>
                      </a:lnTo>
                      <a:lnTo>
                        <a:pt x="377" y="527"/>
                      </a:lnTo>
                      <a:lnTo>
                        <a:pt x="376" y="527"/>
                      </a:lnTo>
                      <a:lnTo>
                        <a:pt x="376" y="528"/>
                      </a:lnTo>
                      <a:lnTo>
                        <a:pt x="375" y="528"/>
                      </a:lnTo>
                      <a:lnTo>
                        <a:pt x="374" y="528"/>
                      </a:lnTo>
                      <a:lnTo>
                        <a:pt x="373" y="527"/>
                      </a:lnTo>
                      <a:lnTo>
                        <a:pt x="372" y="527"/>
                      </a:lnTo>
                      <a:lnTo>
                        <a:pt x="371" y="526"/>
                      </a:lnTo>
                      <a:lnTo>
                        <a:pt x="370" y="527"/>
                      </a:lnTo>
                      <a:lnTo>
                        <a:pt x="369" y="526"/>
                      </a:lnTo>
                      <a:lnTo>
                        <a:pt x="368" y="526"/>
                      </a:lnTo>
                      <a:lnTo>
                        <a:pt x="368" y="527"/>
                      </a:lnTo>
                      <a:lnTo>
                        <a:pt x="367" y="527"/>
                      </a:lnTo>
                      <a:lnTo>
                        <a:pt x="366" y="528"/>
                      </a:lnTo>
                      <a:lnTo>
                        <a:pt x="366" y="529"/>
                      </a:lnTo>
                      <a:lnTo>
                        <a:pt x="365" y="529"/>
                      </a:lnTo>
                      <a:lnTo>
                        <a:pt x="363" y="529"/>
                      </a:lnTo>
                      <a:lnTo>
                        <a:pt x="363" y="528"/>
                      </a:lnTo>
                      <a:lnTo>
                        <a:pt x="361" y="528"/>
                      </a:lnTo>
                      <a:lnTo>
                        <a:pt x="360" y="528"/>
                      </a:lnTo>
                      <a:lnTo>
                        <a:pt x="359" y="528"/>
                      </a:lnTo>
                      <a:lnTo>
                        <a:pt x="358" y="527"/>
                      </a:lnTo>
                      <a:lnTo>
                        <a:pt x="358" y="526"/>
                      </a:lnTo>
                      <a:lnTo>
                        <a:pt x="357" y="526"/>
                      </a:lnTo>
                      <a:lnTo>
                        <a:pt x="357" y="525"/>
                      </a:lnTo>
                      <a:lnTo>
                        <a:pt x="356" y="525"/>
                      </a:lnTo>
                      <a:lnTo>
                        <a:pt x="356" y="524"/>
                      </a:lnTo>
                      <a:lnTo>
                        <a:pt x="357" y="524"/>
                      </a:lnTo>
                      <a:lnTo>
                        <a:pt x="358" y="524"/>
                      </a:lnTo>
                      <a:lnTo>
                        <a:pt x="358" y="523"/>
                      </a:lnTo>
                      <a:lnTo>
                        <a:pt x="357" y="523"/>
                      </a:lnTo>
                      <a:lnTo>
                        <a:pt x="357" y="522"/>
                      </a:lnTo>
                      <a:lnTo>
                        <a:pt x="356" y="522"/>
                      </a:lnTo>
                      <a:lnTo>
                        <a:pt x="356" y="521"/>
                      </a:lnTo>
                      <a:lnTo>
                        <a:pt x="357" y="521"/>
                      </a:lnTo>
                      <a:lnTo>
                        <a:pt x="357" y="520"/>
                      </a:lnTo>
                      <a:lnTo>
                        <a:pt x="356" y="519"/>
                      </a:lnTo>
                      <a:lnTo>
                        <a:pt x="357" y="519"/>
                      </a:lnTo>
                      <a:lnTo>
                        <a:pt x="357" y="518"/>
                      </a:lnTo>
                      <a:lnTo>
                        <a:pt x="358" y="518"/>
                      </a:lnTo>
                      <a:lnTo>
                        <a:pt x="357" y="517"/>
                      </a:lnTo>
                      <a:lnTo>
                        <a:pt x="356" y="516"/>
                      </a:lnTo>
                      <a:lnTo>
                        <a:pt x="357" y="516"/>
                      </a:lnTo>
                      <a:lnTo>
                        <a:pt x="357" y="515"/>
                      </a:lnTo>
                      <a:lnTo>
                        <a:pt x="357" y="514"/>
                      </a:lnTo>
                      <a:lnTo>
                        <a:pt x="357" y="513"/>
                      </a:lnTo>
                      <a:lnTo>
                        <a:pt x="357" y="512"/>
                      </a:lnTo>
                      <a:lnTo>
                        <a:pt x="358" y="513"/>
                      </a:lnTo>
                      <a:lnTo>
                        <a:pt x="358" y="512"/>
                      </a:lnTo>
                      <a:lnTo>
                        <a:pt x="358" y="513"/>
                      </a:lnTo>
                      <a:lnTo>
                        <a:pt x="359" y="513"/>
                      </a:lnTo>
                      <a:lnTo>
                        <a:pt x="359" y="512"/>
                      </a:lnTo>
                      <a:lnTo>
                        <a:pt x="360" y="512"/>
                      </a:lnTo>
                      <a:lnTo>
                        <a:pt x="360" y="511"/>
                      </a:lnTo>
                      <a:lnTo>
                        <a:pt x="360" y="510"/>
                      </a:lnTo>
                      <a:lnTo>
                        <a:pt x="360" y="509"/>
                      </a:lnTo>
                      <a:lnTo>
                        <a:pt x="360" y="508"/>
                      </a:lnTo>
                      <a:lnTo>
                        <a:pt x="359" y="508"/>
                      </a:lnTo>
                      <a:lnTo>
                        <a:pt x="359" y="507"/>
                      </a:lnTo>
                      <a:lnTo>
                        <a:pt x="360" y="507"/>
                      </a:lnTo>
                      <a:lnTo>
                        <a:pt x="362" y="507"/>
                      </a:lnTo>
                      <a:lnTo>
                        <a:pt x="361" y="506"/>
                      </a:lnTo>
                      <a:lnTo>
                        <a:pt x="362" y="506"/>
                      </a:lnTo>
                      <a:lnTo>
                        <a:pt x="361" y="506"/>
                      </a:lnTo>
                      <a:lnTo>
                        <a:pt x="362" y="505"/>
                      </a:lnTo>
                      <a:lnTo>
                        <a:pt x="363" y="505"/>
                      </a:lnTo>
                      <a:lnTo>
                        <a:pt x="363" y="504"/>
                      </a:lnTo>
                      <a:lnTo>
                        <a:pt x="364" y="505"/>
                      </a:lnTo>
                      <a:lnTo>
                        <a:pt x="364" y="504"/>
                      </a:lnTo>
                      <a:lnTo>
                        <a:pt x="364" y="503"/>
                      </a:lnTo>
                      <a:lnTo>
                        <a:pt x="364" y="502"/>
                      </a:lnTo>
                      <a:lnTo>
                        <a:pt x="364" y="501"/>
                      </a:lnTo>
                      <a:lnTo>
                        <a:pt x="364" y="500"/>
                      </a:lnTo>
                      <a:lnTo>
                        <a:pt x="365" y="499"/>
                      </a:lnTo>
                      <a:lnTo>
                        <a:pt x="366" y="498"/>
                      </a:lnTo>
                      <a:lnTo>
                        <a:pt x="365" y="498"/>
                      </a:lnTo>
                      <a:lnTo>
                        <a:pt x="365" y="497"/>
                      </a:lnTo>
                      <a:lnTo>
                        <a:pt x="365" y="498"/>
                      </a:lnTo>
                      <a:lnTo>
                        <a:pt x="364" y="498"/>
                      </a:lnTo>
                      <a:lnTo>
                        <a:pt x="364" y="497"/>
                      </a:lnTo>
                      <a:lnTo>
                        <a:pt x="365" y="496"/>
                      </a:lnTo>
                      <a:lnTo>
                        <a:pt x="365" y="495"/>
                      </a:lnTo>
                      <a:lnTo>
                        <a:pt x="366" y="495"/>
                      </a:lnTo>
                      <a:lnTo>
                        <a:pt x="366" y="494"/>
                      </a:lnTo>
                      <a:lnTo>
                        <a:pt x="367" y="493"/>
                      </a:lnTo>
                      <a:lnTo>
                        <a:pt x="368" y="492"/>
                      </a:lnTo>
                      <a:lnTo>
                        <a:pt x="369" y="492"/>
                      </a:lnTo>
                      <a:lnTo>
                        <a:pt x="370" y="491"/>
                      </a:lnTo>
                      <a:lnTo>
                        <a:pt x="369" y="491"/>
                      </a:lnTo>
                      <a:lnTo>
                        <a:pt x="368" y="491"/>
                      </a:lnTo>
                      <a:lnTo>
                        <a:pt x="367" y="491"/>
                      </a:lnTo>
                      <a:lnTo>
                        <a:pt x="367" y="490"/>
                      </a:lnTo>
                      <a:lnTo>
                        <a:pt x="366" y="490"/>
                      </a:lnTo>
                      <a:lnTo>
                        <a:pt x="365" y="490"/>
                      </a:lnTo>
                      <a:lnTo>
                        <a:pt x="365" y="489"/>
                      </a:lnTo>
                      <a:lnTo>
                        <a:pt x="365" y="488"/>
                      </a:lnTo>
                      <a:lnTo>
                        <a:pt x="364" y="488"/>
                      </a:lnTo>
                      <a:lnTo>
                        <a:pt x="363" y="487"/>
                      </a:lnTo>
                      <a:lnTo>
                        <a:pt x="362" y="487"/>
                      </a:lnTo>
                      <a:lnTo>
                        <a:pt x="361" y="486"/>
                      </a:lnTo>
                      <a:lnTo>
                        <a:pt x="362" y="486"/>
                      </a:lnTo>
                      <a:lnTo>
                        <a:pt x="361" y="486"/>
                      </a:lnTo>
                      <a:lnTo>
                        <a:pt x="361" y="485"/>
                      </a:lnTo>
                      <a:lnTo>
                        <a:pt x="360" y="485"/>
                      </a:lnTo>
                      <a:lnTo>
                        <a:pt x="361" y="485"/>
                      </a:lnTo>
                      <a:lnTo>
                        <a:pt x="360" y="484"/>
                      </a:lnTo>
                      <a:lnTo>
                        <a:pt x="361" y="484"/>
                      </a:lnTo>
                      <a:lnTo>
                        <a:pt x="360" y="484"/>
                      </a:lnTo>
                      <a:lnTo>
                        <a:pt x="360" y="483"/>
                      </a:lnTo>
                      <a:lnTo>
                        <a:pt x="361" y="483"/>
                      </a:lnTo>
                      <a:lnTo>
                        <a:pt x="360" y="482"/>
                      </a:lnTo>
                      <a:lnTo>
                        <a:pt x="360" y="481"/>
                      </a:lnTo>
                      <a:lnTo>
                        <a:pt x="360" y="480"/>
                      </a:lnTo>
                      <a:lnTo>
                        <a:pt x="359" y="480"/>
                      </a:lnTo>
                      <a:lnTo>
                        <a:pt x="359" y="479"/>
                      </a:lnTo>
                      <a:lnTo>
                        <a:pt x="358" y="479"/>
                      </a:lnTo>
                      <a:lnTo>
                        <a:pt x="357" y="478"/>
                      </a:lnTo>
                      <a:lnTo>
                        <a:pt x="356" y="477"/>
                      </a:lnTo>
                      <a:lnTo>
                        <a:pt x="356" y="476"/>
                      </a:lnTo>
                      <a:lnTo>
                        <a:pt x="357" y="476"/>
                      </a:lnTo>
                      <a:lnTo>
                        <a:pt x="357" y="475"/>
                      </a:lnTo>
                      <a:lnTo>
                        <a:pt x="357" y="474"/>
                      </a:lnTo>
                      <a:lnTo>
                        <a:pt x="357" y="472"/>
                      </a:lnTo>
                      <a:lnTo>
                        <a:pt x="357" y="471"/>
                      </a:lnTo>
                      <a:lnTo>
                        <a:pt x="358" y="470"/>
                      </a:lnTo>
                      <a:lnTo>
                        <a:pt x="358" y="469"/>
                      </a:lnTo>
                      <a:lnTo>
                        <a:pt x="358" y="468"/>
                      </a:lnTo>
                      <a:lnTo>
                        <a:pt x="358" y="469"/>
                      </a:lnTo>
                      <a:lnTo>
                        <a:pt x="357" y="469"/>
                      </a:lnTo>
                      <a:lnTo>
                        <a:pt x="357" y="468"/>
                      </a:lnTo>
                      <a:lnTo>
                        <a:pt x="356" y="468"/>
                      </a:lnTo>
                      <a:lnTo>
                        <a:pt x="356" y="467"/>
                      </a:lnTo>
                      <a:lnTo>
                        <a:pt x="355" y="467"/>
                      </a:lnTo>
                      <a:lnTo>
                        <a:pt x="356" y="467"/>
                      </a:lnTo>
                      <a:lnTo>
                        <a:pt x="356" y="466"/>
                      </a:lnTo>
                      <a:lnTo>
                        <a:pt x="355" y="466"/>
                      </a:lnTo>
                      <a:lnTo>
                        <a:pt x="354" y="466"/>
                      </a:lnTo>
                      <a:lnTo>
                        <a:pt x="353" y="466"/>
                      </a:lnTo>
                      <a:lnTo>
                        <a:pt x="352" y="465"/>
                      </a:lnTo>
                      <a:lnTo>
                        <a:pt x="351" y="465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0" y="463"/>
                      </a:lnTo>
                      <a:lnTo>
                        <a:pt x="349" y="463"/>
                      </a:lnTo>
                      <a:lnTo>
                        <a:pt x="349" y="462"/>
                      </a:lnTo>
                      <a:lnTo>
                        <a:pt x="350" y="462"/>
                      </a:lnTo>
                      <a:lnTo>
                        <a:pt x="349" y="462"/>
                      </a:lnTo>
                      <a:lnTo>
                        <a:pt x="349" y="461"/>
                      </a:lnTo>
                      <a:lnTo>
                        <a:pt x="350" y="461"/>
                      </a:lnTo>
                      <a:lnTo>
                        <a:pt x="349" y="461"/>
                      </a:lnTo>
                      <a:lnTo>
                        <a:pt x="349" y="460"/>
                      </a:lnTo>
                      <a:lnTo>
                        <a:pt x="349" y="459"/>
                      </a:lnTo>
                      <a:lnTo>
                        <a:pt x="348" y="459"/>
                      </a:lnTo>
                      <a:lnTo>
                        <a:pt x="347" y="458"/>
                      </a:lnTo>
                      <a:lnTo>
                        <a:pt x="346" y="457"/>
                      </a:lnTo>
                      <a:lnTo>
                        <a:pt x="347" y="457"/>
                      </a:lnTo>
                      <a:lnTo>
                        <a:pt x="347" y="456"/>
                      </a:lnTo>
                      <a:lnTo>
                        <a:pt x="346" y="456"/>
                      </a:lnTo>
                      <a:lnTo>
                        <a:pt x="345" y="456"/>
                      </a:lnTo>
                      <a:lnTo>
                        <a:pt x="346" y="455"/>
                      </a:lnTo>
                      <a:lnTo>
                        <a:pt x="345" y="455"/>
                      </a:lnTo>
                      <a:lnTo>
                        <a:pt x="345" y="456"/>
                      </a:lnTo>
                      <a:lnTo>
                        <a:pt x="344" y="456"/>
                      </a:lnTo>
                      <a:lnTo>
                        <a:pt x="344" y="455"/>
                      </a:lnTo>
                      <a:lnTo>
                        <a:pt x="344" y="454"/>
                      </a:lnTo>
                      <a:lnTo>
                        <a:pt x="345" y="454"/>
                      </a:lnTo>
                      <a:lnTo>
                        <a:pt x="344" y="454"/>
                      </a:lnTo>
                      <a:lnTo>
                        <a:pt x="345" y="453"/>
                      </a:lnTo>
                      <a:lnTo>
                        <a:pt x="344" y="453"/>
                      </a:lnTo>
                      <a:lnTo>
                        <a:pt x="344" y="452"/>
                      </a:lnTo>
                      <a:lnTo>
                        <a:pt x="343" y="452"/>
                      </a:lnTo>
                      <a:lnTo>
                        <a:pt x="344" y="451"/>
                      </a:lnTo>
                      <a:lnTo>
                        <a:pt x="344" y="450"/>
                      </a:lnTo>
                      <a:lnTo>
                        <a:pt x="343" y="450"/>
                      </a:lnTo>
                      <a:lnTo>
                        <a:pt x="343" y="449"/>
                      </a:lnTo>
                      <a:lnTo>
                        <a:pt x="343" y="450"/>
                      </a:lnTo>
                      <a:lnTo>
                        <a:pt x="342" y="450"/>
                      </a:lnTo>
                      <a:lnTo>
                        <a:pt x="342" y="449"/>
                      </a:lnTo>
                      <a:lnTo>
                        <a:pt x="343" y="449"/>
                      </a:lnTo>
                      <a:lnTo>
                        <a:pt x="344" y="449"/>
                      </a:lnTo>
                      <a:lnTo>
                        <a:pt x="343" y="448"/>
                      </a:lnTo>
                      <a:lnTo>
                        <a:pt x="343" y="447"/>
                      </a:lnTo>
                      <a:lnTo>
                        <a:pt x="342" y="447"/>
                      </a:lnTo>
                      <a:lnTo>
                        <a:pt x="341" y="446"/>
                      </a:lnTo>
                      <a:lnTo>
                        <a:pt x="342" y="446"/>
                      </a:lnTo>
                      <a:lnTo>
                        <a:pt x="343" y="446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2" y="444"/>
                      </a:lnTo>
                      <a:lnTo>
                        <a:pt x="341" y="444"/>
                      </a:lnTo>
                      <a:lnTo>
                        <a:pt x="341" y="445"/>
                      </a:lnTo>
                      <a:lnTo>
                        <a:pt x="340" y="445"/>
                      </a:lnTo>
                      <a:lnTo>
                        <a:pt x="339" y="445"/>
                      </a:lnTo>
                      <a:lnTo>
                        <a:pt x="339" y="444"/>
                      </a:lnTo>
                      <a:lnTo>
                        <a:pt x="338" y="444"/>
                      </a:lnTo>
                      <a:lnTo>
                        <a:pt x="339" y="444"/>
                      </a:lnTo>
                      <a:lnTo>
                        <a:pt x="338" y="443"/>
                      </a:lnTo>
                      <a:lnTo>
                        <a:pt x="338" y="442"/>
                      </a:lnTo>
                      <a:lnTo>
                        <a:pt x="337" y="442"/>
                      </a:lnTo>
                      <a:lnTo>
                        <a:pt x="337" y="441"/>
                      </a:lnTo>
                      <a:lnTo>
                        <a:pt x="337" y="440"/>
                      </a:lnTo>
                      <a:lnTo>
                        <a:pt x="337" y="439"/>
                      </a:lnTo>
                      <a:lnTo>
                        <a:pt x="336" y="440"/>
                      </a:lnTo>
                      <a:lnTo>
                        <a:pt x="336" y="441"/>
                      </a:lnTo>
                      <a:lnTo>
                        <a:pt x="335" y="440"/>
                      </a:lnTo>
                      <a:lnTo>
                        <a:pt x="335" y="439"/>
                      </a:lnTo>
                      <a:lnTo>
                        <a:pt x="334" y="438"/>
                      </a:lnTo>
                      <a:lnTo>
                        <a:pt x="335" y="437"/>
                      </a:lnTo>
                      <a:lnTo>
                        <a:pt x="334" y="437"/>
                      </a:lnTo>
                      <a:lnTo>
                        <a:pt x="334" y="436"/>
                      </a:lnTo>
                      <a:lnTo>
                        <a:pt x="335" y="436"/>
                      </a:lnTo>
                      <a:lnTo>
                        <a:pt x="334" y="435"/>
                      </a:lnTo>
                      <a:lnTo>
                        <a:pt x="335" y="435"/>
                      </a:lnTo>
                      <a:lnTo>
                        <a:pt x="336" y="436"/>
                      </a:lnTo>
                      <a:lnTo>
                        <a:pt x="336" y="435"/>
                      </a:lnTo>
                      <a:lnTo>
                        <a:pt x="335" y="435"/>
                      </a:lnTo>
                      <a:lnTo>
                        <a:pt x="335" y="434"/>
                      </a:lnTo>
                      <a:lnTo>
                        <a:pt x="336" y="434"/>
                      </a:lnTo>
                      <a:lnTo>
                        <a:pt x="337" y="434"/>
                      </a:lnTo>
                      <a:lnTo>
                        <a:pt x="338" y="434"/>
                      </a:lnTo>
                      <a:lnTo>
                        <a:pt x="338" y="433"/>
                      </a:lnTo>
                      <a:lnTo>
                        <a:pt x="339" y="433"/>
                      </a:lnTo>
                      <a:lnTo>
                        <a:pt x="339" y="432"/>
                      </a:lnTo>
                      <a:lnTo>
                        <a:pt x="339" y="431"/>
                      </a:lnTo>
                      <a:lnTo>
                        <a:pt x="339" y="430"/>
                      </a:lnTo>
                      <a:lnTo>
                        <a:pt x="338" y="429"/>
                      </a:lnTo>
                      <a:lnTo>
                        <a:pt x="338" y="428"/>
                      </a:lnTo>
                      <a:lnTo>
                        <a:pt x="339" y="428"/>
                      </a:lnTo>
                      <a:lnTo>
                        <a:pt x="339" y="427"/>
                      </a:lnTo>
                      <a:lnTo>
                        <a:pt x="338" y="427"/>
                      </a:lnTo>
                      <a:lnTo>
                        <a:pt x="338" y="426"/>
                      </a:lnTo>
                      <a:lnTo>
                        <a:pt x="339" y="426"/>
                      </a:lnTo>
                      <a:lnTo>
                        <a:pt x="339" y="425"/>
                      </a:lnTo>
                      <a:lnTo>
                        <a:pt x="339" y="424"/>
                      </a:lnTo>
                      <a:lnTo>
                        <a:pt x="340" y="425"/>
                      </a:lnTo>
                      <a:lnTo>
                        <a:pt x="341" y="425"/>
                      </a:lnTo>
                      <a:lnTo>
                        <a:pt x="341" y="424"/>
                      </a:lnTo>
                      <a:lnTo>
                        <a:pt x="340" y="424"/>
                      </a:lnTo>
                      <a:lnTo>
                        <a:pt x="340" y="423"/>
                      </a:lnTo>
                      <a:lnTo>
                        <a:pt x="340" y="422"/>
                      </a:lnTo>
                      <a:lnTo>
                        <a:pt x="341" y="422"/>
                      </a:lnTo>
                      <a:lnTo>
                        <a:pt x="341" y="421"/>
                      </a:lnTo>
                      <a:lnTo>
                        <a:pt x="340" y="421"/>
                      </a:lnTo>
                      <a:lnTo>
                        <a:pt x="340" y="420"/>
                      </a:lnTo>
                      <a:lnTo>
                        <a:pt x="339" y="419"/>
                      </a:lnTo>
                      <a:lnTo>
                        <a:pt x="340" y="419"/>
                      </a:lnTo>
                      <a:lnTo>
                        <a:pt x="339" y="419"/>
                      </a:lnTo>
                      <a:lnTo>
                        <a:pt x="338" y="419"/>
                      </a:lnTo>
                      <a:lnTo>
                        <a:pt x="338" y="418"/>
                      </a:lnTo>
                      <a:lnTo>
                        <a:pt x="338" y="417"/>
                      </a:lnTo>
                      <a:lnTo>
                        <a:pt x="337" y="417"/>
                      </a:lnTo>
                      <a:lnTo>
                        <a:pt x="337" y="416"/>
                      </a:lnTo>
                      <a:lnTo>
                        <a:pt x="336" y="415"/>
                      </a:lnTo>
                      <a:lnTo>
                        <a:pt x="336" y="414"/>
                      </a:lnTo>
                      <a:lnTo>
                        <a:pt x="335" y="414"/>
                      </a:lnTo>
                      <a:lnTo>
                        <a:pt x="336" y="413"/>
                      </a:lnTo>
                      <a:lnTo>
                        <a:pt x="336" y="412"/>
                      </a:lnTo>
                      <a:lnTo>
                        <a:pt x="335" y="412"/>
                      </a:lnTo>
                      <a:lnTo>
                        <a:pt x="335" y="411"/>
                      </a:lnTo>
                      <a:lnTo>
                        <a:pt x="334" y="411"/>
                      </a:lnTo>
                      <a:lnTo>
                        <a:pt x="335" y="409"/>
                      </a:lnTo>
                      <a:lnTo>
                        <a:pt x="336" y="409"/>
                      </a:lnTo>
                      <a:lnTo>
                        <a:pt x="336" y="408"/>
                      </a:lnTo>
                      <a:lnTo>
                        <a:pt x="337" y="407"/>
                      </a:lnTo>
                      <a:lnTo>
                        <a:pt x="336" y="406"/>
                      </a:lnTo>
                      <a:lnTo>
                        <a:pt x="337" y="405"/>
                      </a:lnTo>
                      <a:lnTo>
                        <a:pt x="337" y="404"/>
                      </a:lnTo>
                      <a:lnTo>
                        <a:pt x="336" y="404"/>
                      </a:lnTo>
                      <a:lnTo>
                        <a:pt x="337" y="404"/>
                      </a:lnTo>
                      <a:lnTo>
                        <a:pt x="337" y="403"/>
                      </a:lnTo>
                      <a:lnTo>
                        <a:pt x="336" y="402"/>
                      </a:lnTo>
                      <a:lnTo>
                        <a:pt x="335" y="402"/>
                      </a:lnTo>
                      <a:lnTo>
                        <a:pt x="334" y="401"/>
                      </a:lnTo>
                      <a:lnTo>
                        <a:pt x="334" y="400"/>
                      </a:lnTo>
                      <a:lnTo>
                        <a:pt x="335" y="400"/>
                      </a:lnTo>
                      <a:lnTo>
                        <a:pt x="336" y="400"/>
                      </a:lnTo>
                      <a:lnTo>
                        <a:pt x="336" y="399"/>
                      </a:lnTo>
                      <a:lnTo>
                        <a:pt x="335" y="399"/>
                      </a:lnTo>
                      <a:lnTo>
                        <a:pt x="335" y="398"/>
                      </a:lnTo>
                      <a:lnTo>
                        <a:pt x="336" y="398"/>
                      </a:lnTo>
                      <a:lnTo>
                        <a:pt x="336" y="397"/>
                      </a:lnTo>
                      <a:lnTo>
                        <a:pt x="336" y="396"/>
                      </a:lnTo>
                      <a:lnTo>
                        <a:pt x="337" y="397"/>
                      </a:lnTo>
                      <a:lnTo>
                        <a:pt x="338" y="397"/>
                      </a:lnTo>
                      <a:lnTo>
                        <a:pt x="337" y="396"/>
                      </a:lnTo>
                      <a:lnTo>
                        <a:pt x="337" y="395"/>
                      </a:lnTo>
                      <a:lnTo>
                        <a:pt x="338" y="395"/>
                      </a:lnTo>
                      <a:lnTo>
                        <a:pt x="337" y="394"/>
                      </a:lnTo>
                      <a:lnTo>
                        <a:pt x="338" y="394"/>
                      </a:lnTo>
                      <a:lnTo>
                        <a:pt x="338" y="393"/>
                      </a:lnTo>
                      <a:lnTo>
                        <a:pt x="339" y="393"/>
                      </a:lnTo>
                      <a:lnTo>
                        <a:pt x="340" y="393"/>
                      </a:lnTo>
                      <a:lnTo>
                        <a:pt x="341" y="393"/>
                      </a:lnTo>
                      <a:lnTo>
                        <a:pt x="341" y="392"/>
                      </a:lnTo>
                      <a:lnTo>
                        <a:pt x="340" y="392"/>
                      </a:lnTo>
                      <a:lnTo>
                        <a:pt x="339" y="392"/>
                      </a:lnTo>
                      <a:lnTo>
                        <a:pt x="340" y="391"/>
                      </a:lnTo>
                      <a:lnTo>
                        <a:pt x="340" y="390"/>
                      </a:lnTo>
                      <a:lnTo>
                        <a:pt x="339" y="391"/>
                      </a:lnTo>
                      <a:lnTo>
                        <a:pt x="339" y="390"/>
                      </a:lnTo>
                      <a:lnTo>
                        <a:pt x="339" y="389"/>
                      </a:lnTo>
                      <a:lnTo>
                        <a:pt x="338" y="390"/>
                      </a:lnTo>
                      <a:lnTo>
                        <a:pt x="338" y="389"/>
                      </a:lnTo>
                      <a:lnTo>
                        <a:pt x="338" y="388"/>
                      </a:lnTo>
                      <a:lnTo>
                        <a:pt x="337" y="388"/>
                      </a:lnTo>
                      <a:lnTo>
                        <a:pt x="336" y="388"/>
                      </a:lnTo>
                      <a:lnTo>
                        <a:pt x="336" y="387"/>
                      </a:lnTo>
                      <a:lnTo>
                        <a:pt x="337" y="387"/>
                      </a:lnTo>
                      <a:lnTo>
                        <a:pt x="338" y="387"/>
                      </a:lnTo>
                      <a:lnTo>
                        <a:pt x="339" y="387"/>
                      </a:lnTo>
                      <a:lnTo>
                        <a:pt x="339" y="388"/>
                      </a:lnTo>
                      <a:lnTo>
                        <a:pt x="339" y="387"/>
                      </a:lnTo>
                      <a:lnTo>
                        <a:pt x="338" y="386"/>
                      </a:lnTo>
                      <a:lnTo>
                        <a:pt x="339" y="385"/>
                      </a:lnTo>
                      <a:lnTo>
                        <a:pt x="338" y="385"/>
                      </a:lnTo>
                      <a:lnTo>
                        <a:pt x="338" y="384"/>
                      </a:lnTo>
                      <a:lnTo>
                        <a:pt x="337" y="384"/>
                      </a:lnTo>
                      <a:lnTo>
                        <a:pt x="337" y="383"/>
                      </a:lnTo>
                      <a:lnTo>
                        <a:pt x="336" y="384"/>
                      </a:lnTo>
                      <a:lnTo>
                        <a:pt x="335" y="384"/>
                      </a:lnTo>
                      <a:lnTo>
                        <a:pt x="335" y="383"/>
                      </a:lnTo>
                      <a:lnTo>
                        <a:pt x="335" y="382"/>
                      </a:lnTo>
                      <a:lnTo>
                        <a:pt x="335" y="383"/>
                      </a:lnTo>
                      <a:lnTo>
                        <a:pt x="336" y="383"/>
                      </a:lnTo>
                      <a:lnTo>
                        <a:pt x="336" y="382"/>
                      </a:lnTo>
                      <a:lnTo>
                        <a:pt x="336" y="381"/>
                      </a:lnTo>
                      <a:lnTo>
                        <a:pt x="336" y="380"/>
                      </a:lnTo>
                      <a:lnTo>
                        <a:pt x="336" y="379"/>
                      </a:lnTo>
                      <a:lnTo>
                        <a:pt x="336" y="378"/>
                      </a:lnTo>
                      <a:lnTo>
                        <a:pt x="336" y="377"/>
                      </a:lnTo>
                      <a:lnTo>
                        <a:pt x="336" y="376"/>
                      </a:lnTo>
                      <a:lnTo>
                        <a:pt x="336" y="375"/>
                      </a:lnTo>
                      <a:lnTo>
                        <a:pt x="336" y="374"/>
                      </a:lnTo>
                      <a:lnTo>
                        <a:pt x="335" y="374"/>
                      </a:lnTo>
                      <a:lnTo>
                        <a:pt x="335" y="373"/>
                      </a:lnTo>
                      <a:lnTo>
                        <a:pt x="335" y="372"/>
                      </a:lnTo>
                      <a:lnTo>
                        <a:pt x="335" y="371"/>
                      </a:lnTo>
                      <a:lnTo>
                        <a:pt x="334" y="371"/>
                      </a:lnTo>
                      <a:lnTo>
                        <a:pt x="334" y="370"/>
                      </a:lnTo>
                      <a:lnTo>
                        <a:pt x="334" y="369"/>
                      </a:lnTo>
                      <a:lnTo>
                        <a:pt x="334" y="368"/>
                      </a:lnTo>
                      <a:lnTo>
                        <a:pt x="334" y="367"/>
                      </a:lnTo>
                      <a:lnTo>
                        <a:pt x="333" y="366"/>
                      </a:lnTo>
                      <a:lnTo>
                        <a:pt x="333" y="365"/>
                      </a:lnTo>
                      <a:lnTo>
                        <a:pt x="332" y="364"/>
                      </a:lnTo>
                      <a:lnTo>
                        <a:pt x="332" y="363"/>
                      </a:lnTo>
                      <a:lnTo>
                        <a:pt x="331" y="363"/>
                      </a:lnTo>
                      <a:lnTo>
                        <a:pt x="330" y="363"/>
                      </a:lnTo>
                      <a:lnTo>
                        <a:pt x="330" y="362"/>
                      </a:lnTo>
                      <a:lnTo>
                        <a:pt x="329" y="362"/>
                      </a:lnTo>
                      <a:lnTo>
                        <a:pt x="329" y="361"/>
                      </a:lnTo>
                      <a:lnTo>
                        <a:pt x="328" y="361"/>
                      </a:lnTo>
                      <a:lnTo>
                        <a:pt x="327" y="361"/>
                      </a:lnTo>
                      <a:lnTo>
                        <a:pt x="327" y="360"/>
                      </a:lnTo>
                      <a:lnTo>
                        <a:pt x="327" y="359"/>
                      </a:lnTo>
                      <a:lnTo>
                        <a:pt x="328" y="358"/>
                      </a:lnTo>
                      <a:lnTo>
                        <a:pt x="328" y="357"/>
                      </a:lnTo>
                      <a:lnTo>
                        <a:pt x="327" y="357"/>
                      </a:lnTo>
                      <a:lnTo>
                        <a:pt x="327" y="356"/>
                      </a:lnTo>
                      <a:lnTo>
                        <a:pt x="326" y="356"/>
                      </a:lnTo>
                      <a:lnTo>
                        <a:pt x="325" y="356"/>
                      </a:lnTo>
                      <a:lnTo>
                        <a:pt x="324" y="356"/>
                      </a:lnTo>
                      <a:lnTo>
                        <a:pt x="323" y="356"/>
                      </a:lnTo>
                      <a:lnTo>
                        <a:pt x="322" y="356"/>
                      </a:lnTo>
                      <a:lnTo>
                        <a:pt x="321" y="355"/>
                      </a:lnTo>
                      <a:lnTo>
                        <a:pt x="320" y="355"/>
                      </a:lnTo>
                      <a:lnTo>
                        <a:pt x="320" y="354"/>
                      </a:lnTo>
                      <a:lnTo>
                        <a:pt x="320" y="353"/>
                      </a:lnTo>
                      <a:lnTo>
                        <a:pt x="319" y="353"/>
                      </a:lnTo>
                      <a:lnTo>
                        <a:pt x="318" y="353"/>
                      </a:lnTo>
                      <a:lnTo>
                        <a:pt x="318" y="352"/>
                      </a:lnTo>
                      <a:lnTo>
                        <a:pt x="317" y="352"/>
                      </a:lnTo>
                      <a:lnTo>
                        <a:pt x="316" y="352"/>
                      </a:lnTo>
                      <a:lnTo>
                        <a:pt x="315" y="352"/>
                      </a:lnTo>
                      <a:lnTo>
                        <a:pt x="314" y="352"/>
                      </a:lnTo>
                      <a:lnTo>
                        <a:pt x="313" y="351"/>
                      </a:lnTo>
                      <a:lnTo>
                        <a:pt x="312" y="351"/>
                      </a:lnTo>
                      <a:lnTo>
                        <a:pt x="311" y="350"/>
                      </a:lnTo>
                      <a:lnTo>
                        <a:pt x="310" y="350"/>
                      </a:lnTo>
                      <a:lnTo>
                        <a:pt x="310" y="348"/>
                      </a:lnTo>
                      <a:lnTo>
                        <a:pt x="310" y="347"/>
                      </a:lnTo>
                      <a:lnTo>
                        <a:pt x="311" y="346"/>
                      </a:lnTo>
                      <a:lnTo>
                        <a:pt x="311" y="345"/>
                      </a:lnTo>
                      <a:lnTo>
                        <a:pt x="312" y="345"/>
                      </a:lnTo>
                      <a:lnTo>
                        <a:pt x="312" y="344"/>
                      </a:lnTo>
                      <a:lnTo>
                        <a:pt x="311" y="344"/>
                      </a:lnTo>
                      <a:lnTo>
                        <a:pt x="310" y="343"/>
                      </a:lnTo>
                      <a:lnTo>
                        <a:pt x="309" y="343"/>
                      </a:lnTo>
                      <a:lnTo>
                        <a:pt x="309" y="342"/>
                      </a:lnTo>
                      <a:lnTo>
                        <a:pt x="308" y="342"/>
                      </a:lnTo>
                      <a:lnTo>
                        <a:pt x="307" y="342"/>
                      </a:lnTo>
                      <a:lnTo>
                        <a:pt x="306" y="341"/>
                      </a:lnTo>
                      <a:lnTo>
                        <a:pt x="305" y="340"/>
                      </a:lnTo>
                      <a:lnTo>
                        <a:pt x="305" y="339"/>
                      </a:lnTo>
                      <a:lnTo>
                        <a:pt x="306" y="338"/>
                      </a:lnTo>
                      <a:lnTo>
                        <a:pt x="306" y="337"/>
                      </a:lnTo>
                      <a:lnTo>
                        <a:pt x="306" y="336"/>
                      </a:lnTo>
                      <a:lnTo>
                        <a:pt x="306" y="335"/>
                      </a:lnTo>
                      <a:lnTo>
                        <a:pt x="305" y="334"/>
                      </a:lnTo>
                      <a:lnTo>
                        <a:pt x="305" y="333"/>
                      </a:lnTo>
                      <a:lnTo>
                        <a:pt x="304" y="333"/>
                      </a:lnTo>
                      <a:lnTo>
                        <a:pt x="303" y="333"/>
                      </a:lnTo>
                      <a:lnTo>
                        <a:pt x="303" y="334"/>
                      </a:lnTo>
                      <a:lnTo>
                        <a:pt x="303" y="335"/>
                      </a:lnTo>
                      <a:lnTo>
                        <a:pt x="303" y="336"/>
                      </a:lnTo>
                      <a:lnTo>
                        <a:pt x="302" y="336"/>
                      </a:lnTo>
                      <a:lnTo>
                        <a:pt x="301" y="335"/>
                      </a:lnTo>
                      <a:lnTo>
                        <a:pt x="301" y="334"/>
                      </a:lnTo>
                      <a:lnTo>
                        <a:pt x="300" y="334"/>
                      </a:lnTo>
                      <a:lnTo>
                        <a:pt x="299" y="334"/>
                      </a:lnTo>
                      <a:lnTo>
                        <a:pt x="298" y="333"/>
                      </a:lnTo>
                      <a:lnTo>
                        <a:pt x="297" y="335"/>
                      </a:lnTo>
                      <a:lnTo>
                        <a:pt x="296" y="335"/>
                      </a:lnTo>
                      <a:lnTo>
                        <a:pt x="296" y="336"/>
                      </a:lnTo>
                      <a:lnTo>
                        <a:pt x="295" y="336"/>
                      </a:lnTo>
                      <a:lnTo>
                        <a:pt x="295" y="335"/>
                      </a:lnTo>
                      <a:lnTo>
                        <a:pt x="293" y="335"/>
                      </a:lnTo>
                      <a:lnTo>
                        <a:pt x="292" y="336"/>
                      </a:lnTo>
                      <a:lnTo>
                        <a:pt x="291" y="337"/>
                      </a:lnTo>
                      <a:lnTo>
                        <a:pt x="290" y="337"/>
                      </a:lnTo>
                      <a:lnTo>
                        <a:pt x="289" y="337"/>
                      </a:lnTo>
                      <a:lnTo>
                        <a:pt x="288" y="336"/>
                      </a:lnTo>
                      <a:lnTo>
                        <a:pt x="287" y="336"/>
                      </a:lnTo>
                      <a:lnTo>
                        <a:pt x="286" y="337"/>
                      </a:lnTo>
                      <a:lnTo>
                        <a:pt x="285" y="337"/>
                      </a:lnTo>
                      <a:lnTo>
                        <a:pt x="284" y="338"/>
                      </a:lnTo>
                      <a:lnTo>
                        <a:pt x="283" y="337"/>
                      </a:lnTo>
                      <a:lnTo>
                        <a:pt x="282" y="338"/>
                      </a:lnTo>
                      <a:lnTo>
                        <a:pt x="281" y="337"/>
                      </a:lnTo>
                      <a:lnTo>
                        <a:pt x="280" y="337"/>
                      </a:lnTo>
                      <a:lnTo>
                        <a:pt x="279" y="337"/>
                      </a:lnTo>
                      <a:lnTo>
                        <a:pt x="278" y="337"/>
                      </a:lnTo>
                      <a:lnTo>
                        <a:pt x="278" y="336"/>
                      </a:lnTo>
                      <a:lnTo>
                        <a:pt x="277" y="336"/>
                      </a:lnTo>
                      <a:lnTo>
                        <a:pt x="276" y="335"/>
                      </a:lnTo>
                      <a:lnTo>
                        <a:pt x="275" y="335"/>
                      </a:lnTo>
                      <a:lnTo>
                        <a:pt x="274" y="335"/>
                      </a:lnTo>
                      <a:lnTo>
                        <a:pt x="273" y="335"/>
                      </a:lnTo>
                      <a:lnTo>
                        <a:pt x="273" y="336"/>
                      </a:lnTo>
                      <a:lnTo>
                        <a:pt x="272" y="336"/>
                      </a:lnTo>
                      <a:lnTo>
                        <a:pt x="271" y="337"/>
                      </a:lnTo>
                      <a:lnTo>
                        <a:pt x="270" y="336"/>
                      </a:lnTo>
                      <a:lnTo>
                        <a:pt x="269" y="336"/>
                      </a:lnTo>
                      <a:lnTo>
                        <a:pt x="269" y="335"/>
                      </a:lnTo>
                      <a:lnTo>
                        <a:pt x="267" y="333"/>
                      </a:lnTo>
                      <a:lnTo>
                        <a:pt x="266" y="332"/>
                      </a:lnTo>
                      <a:lnTo>
                        <a:pt x="265" y="331"/>
                      </a:lnTo>
                      <a:lnTo>
                        <a:pt x="265" y="332"/>
                      </a:lnTo>
                      <a:lnTo>
                        <a:pt x="264" y="331"/>
                      </a:lnTo>
                      <a:lnTo>
                        <a:pt x="262" y="332"/>
                      </a:lnTo>
                      <a:lnTo>
                        <a:pt x="262" y="333"/>
                      </a:lnTo>
                      <a:lnTo>
                        <a:pt x="262" y="334"/>
                      </a:lnTo>
                      <a:lnTo>
                        <a:pt x="261" y="335"/>
                      </a:lnTo>
                      <a:lnTo>
                        <a:pt x="260" y="336"/>
                      </a:lnTo>
                      <a:lnTo>
                        <a:pt x="259" y="335"/>
                      </a:lnTo>
                      <a:lnTo>
                        <a:pt x="258" y="335"/>
                      </a:lnTo>
                      <a:lnTo>
                        <a:pt x="257" y="335"/>
                      </a:lnTo>
                      <a:lnTo>
                        <a:pt x="255" y="334"/>
                      </a:lnTo>
                      <a:lnTo>
                        <a:pt x="254" y="334"/>
                      </a:lnTo>
                      <a:lnTo>
                        <a:pt x="254" y="335"/>
                      </a:lnTo>
                      <a:lnTo>
                        <a:pt x="253" y="335"/>
                      </a:lnTo>
                      <a:lnTo>
                        <a:pt x="252" y="335"/>
                      </a:lnTo>
                      <a:lnTo>
                        <a:pt x="251" y="334"/>
                      </a:lnTo>
                      <a:lnTo>
                        <a:pt x="251" y="332"/>
                      </a:lnTo>
                      <a:lnTo>
                        <a:pt x="250" y="331"/>
                      </a:lnTo>
                      <a:lnTo>
                        <a:pt x="248" y="331"/>
                      </a:lnTo>
                      <a:lnTo>
                        <a:pt x="247" y="330"/>
                      </a:lnTo>
                      <a:lnTo>
                        <a:pt x="246" y="330"/>
                      </a:lnTo>
                      <a:lnTo>
                        <a:pt x="245" y="331"/>
                      </a:lnTo>
                      <a:lnTo>
                        <a:pt x="243" y="332"/>
                      </a:lnTo>
                      <a:lnTo>
                        <a:pt x="242" y="331"/>
                      </a:lnTo>
                      <a:lnTo>
                        <a:pt x="240" y="330"/>
                      </a:lnTo>
                      <a:lnTo>
                        <a:pt x="240" y="329"/>
                      </a:lnTo>
                      <a:lnTo>
                        <a:pt x="239" y="329"/>
                      </a:lnTo>
                      <a:lnTo>
                        <a:pt x="238" y="329"/>
                      </a:lnTo>
                      <a:lnTo>
                        <a:pt x="237" y="329"/>
                      </a:lnTo>
                      <a:lnTo>
                        <a:pt x="236" y="330"/>
                      </a:lnTo>
                      <a:lnTo>
                        <a:pt x="235" y="331"/>
                      </a:lnTo>
                      <a:lnTo>
                        <a:pt x="234" y="334"/>
                      </a:lnTo>
                      <a:lnTo>
                        <a:pt x="233" y="334"/>
                      </a:lnTo>
                      <a:lnTo>
                        <a:pt x="233" y="335"/>
                      </a:lnTo>
                      <a:lnTo>
                        <a:pt x="231" y="335"/>
                      </a:lnTo>
                      <a:lnTo>
                        <a:pt x="231" y="336"/>
                      </a:lnTo>
                      <a:lnTo>
                        <a:pt x="230" y="336"/>
                      </a:lnTo>
                      <a:lnTo>
                        <a:pt x="230" y="335"/>
                      </a:lnTo>
                      <a:lnTo>
                        <a:pt x="229" y="335"/>
                      </a:lnTo>
                      <a:lnTo>
                        <a:pt x="229" y="334"/>
                      </a:lnTo>
                      <a:lnTo>
                        <a:pt x="228" y="334"/>
                      </a:lnTo>
                      <a:lnTo>
                        <a:pt x="227" y="334"/>
                      </a:lnTo>
                      <a:lnTo>
                        <a:pt x="226" y="334"/>
                      </a:lnTo>
                      <a:lnTo>
                        <a:pt x="225" y="334"/>
                      </a:lnTo>
                      <a:lnTo>
                        <a:pt x="224" y="334"/>
                      </a:lnTo>
                      <a:lnTo>
                        <a:pt x="224" y="333"/>
                      </a:lnTo>
                      <a:lnTo>
                        <a:pt x="224" y="332"/>
                      </a:lnTo>
                      <a:lnTo>
                        <a:pt x="224" y="331"/>
                      </a:lnTo>
                      <a:lnTo>
                        <a:pt x="225" y="330"/>
                      </a:lnTo>
                      <a:lnTo>
                        <a:pt x="225" y="329"/>
                      </a:lnTo>
                      <a:lnTo>
                        <a:pt x="225" y="328"/>
                      </a:lnTo>
                      <a:lnTo>
                        <a:pt x="225" y="327"/>
                      </a:lnTo>
                      <a:lnTo>
                        <a:pt x="224" y="327"/>
                      </a:lnTo>
                      <a:lnTo>
                        <a:pt x="223" y="326"/>
                      </a:lnTo>
                      <a:lnTo>
                        <a:pt x="222" y="325"/>
                      </a:lnTo>
                      <a:lnTo>
                        <a:pt x="222" y="324"/>
                      </a:lnTo>
                      <a:lnTo>
                        <a:pt x="221" y="324"/>
                      </a:lnTo>
                      <a:lnTo>
                        <a:pt x="221" y="322"/>
                      </a:lnTo>
                      <a:lnTo>
                        <a:pt x="221" y="321"/>
                      </a:lnTo>
                      <a:lnTo>
                        <a:pt x="220" y="320"/>
                      </a:lnTo>
                      <a:lnTo>
                        <a:pt x="219" y="319"/>
                      </a:lnTo>
                      <a:lnTo>
                        <a:pt x="218" y="318"/>
                      </a:lnTo>
                      <a:lnTo>
                        <a:pt x="217" y="317"/>
                      </a:lnTo>
                      <a:lnTo>
                        <a:pt x="216" y="317"/>
                      </a:lnTo>
                      <a:lnTo>
                        <a:pt x="214" y="317"/>
                      </a:lnTo>
                      <a:lnTo>
                        <a:pt x="213" y="317"/>
                      </a:lnTo>
                      <a:lnTo>
                        <a:pt x="212" y="318"/>
                      </a:lnTo>
                      <a:lnTo>
                        <a:pt x="211" y="318"/>
                      </a:lnTo>
                      <a:lnTo>
                        <a:pt x="210" y="317"/>
                      </a:lnTo>
                      <a:lnTo>
                        <a:pt x="210" y="316"/>
                      </a:lnTo>
                      <a:lnTo>
                        <a:pt x="209" y="316"/>
                      </a:lnTo>
                      <a:lnTo>
                        <a:pt x="208" y="315"/>
                      </a:lnTo>
                      <a:lnTo>
                        <a:pt x="207" y="315"/>
                      </a:lnTo>
                      <a:lnTo>
                        <a:pt x="206" y="316"/>
                      </a:lnTo>
                      <a:lnTo>
                        <a:pt x="205" y="316"/>
                      </a:lnTo>
                      <a:lnTo>
                        <a:pt x="201" y="314"/>
                      </a:lnTo>
                      <a:lnTo>
                        <a:pt x="200" y="313"/>
                      </a:lnTo>
                      <a:lnTo>
                        <a:pt x="199" y="313"/>
                      </a:lnTo>
                      <a:lnTo>
                        <a:pt x="198" y="313"/>
                      </a:lnTo>
                      <a:lnTo>
                        <a:pt x="197" y="312"/>
                      </a:lnTo>
                      <a:lnTo>
                        <a:pt x="196" y="312"/>
                      </a:lnTo>
                      <a:lnTo>
                        <a:pt x="194" y="312"/>
                      </a:lnTo>
                      <a:lnTo>
                        <a:pt x="193" y="312"/>
                      </a:lnTo>
                      <a:lnTo>
                        <a:pt x="191" y="311"/>
                      </a:lnTo>
                      <a:lnTo>
                        <a:pt x="190" y="311"/>
                      </a:lnTo>
                      <a:lnTo>
                        <a:pt x="189" y="309"/>
                      </a:lnTo>
                      <a:lnTo>
                        <a:pt x="188" y="309"/>
                      </a:lnTo>
                      <a:lnTo>
                        <a:pt x="188" y="308"/>
                      </a:lnTo>
                      <a:lnTo>
                        <a:pt x="187" y="308"/>
                      </a:lnTo>
                      <a:lnTo>
                        <a:pt x="186" y="308"/>
                      </a:lnTo>
                      <a:lnTo>
                        <a:pt x="185" y="308"/>
                      </a:lnTo>
                      <a:lnTo>
                        <a:pt x="184" y="307"/>
                      </a:lnTo>
                      <a:lnTo>
                        <a:pt x="183" y="306"/>
                      </a:lnTo>
                      <a:lnTo>
                        <a:pt x="183" y="305"/>
                      </a:lnTo>
                      <a:lnTo>
                        <a:pt x="183" y="304"/>
                      </a:lnTo>
                      <a:lnTo>
                        <a:pt x="182" y="303"/>
                      </a:lnTo>
                      <a:lnTo>
                        <a:pt x="181" y="302"/>
                      </a:lnTo>
                      <a:lnTo>
                        <a:pt x="180" y="301"/>
                      </a:lnTo>
                      <a:lnTo>
                        <a:pt x="179" y="301"/>
                      </a:lnTo>
                      <a:lnTo>
                        <a:pt x="177" y="302"/>
                      </a:lnTo>
                      <a:lnTo>
                        <a:pt x="176" y="302"/>
                      </a:lnTo>
                      <a:lnTo>
                        <a:pt x="174" y="301"/>
                      </a:lnTo>
                      <a:lnTo>
                        <a:pt x="173" y="301"/>
                      </a:lnTo>
                      <a:lnTo>
                        <a:pt x="172" y="300"/>
                      </a:lnTo>
                      <a:lnTo>
                        <a:pt x="171" y="300"/>
                      </a:lnTo>
                      <a:lnTo>
                        <a:pt x="170" y="300"/>
                      </a:lnTo>
                      <a:lnTo>
                        <a:pt x="169" y="300"/>
                      </a:lnTo>
                      <a:lnTo>
                        <a:pt x="169" y="301"/>
                      </a:lnTo>
                      <a:lnTo>
                        <a:pt x="168" y="301"/>
                      </a:lnTo>
                      <a:lnTo>
                        <a:pt x="167" y="301"/>
                      </a:lnTo>
                      <a:lnTo>
                        <a:pt x="166" y="300"/>
                      </a:lnTo>
                      <a:lnTo>
                        <a:pt x="165" y="300"/>
                      </a:lnTo>
                      <a:lnTo>
                        <a:pt x="165" y="299"/>
                      </a:lnTo>
                      <a:lnTo>
                        <a:pt x="164" y="299"/>
                      </a:lnTo>
                      <a:lnTo>
                        <a:pt x="163" y="299"/>
                      </a:lnTo>
                      <a:lnTo>
                        <a:pt x="162" y="299"/>
                      </a:lnTo>
                      <a:lnTo>
                        <a:pt x="161" y="301"/>
                      </a:lnTo>
                      <a:lnTo>
                        <a:pt x="160" y="301"/>
                      </a:lnTo>
                      <a:lnTo>
                        <a:pt x="159" y="302"/>
                      </a:lnTo>
                      <a:lnTo>
                        <a:pt x="157" y="303"/>
                      </a:lnTo>
                      <a:lnTo>
                        <a:pt x="156" y="303"/>
                      </a:lnTo>
                      <a:lnTo>
                        <a:pt x="156" y="302"/>
                      </a:lnTo>
                      <a:lnTo>
                        <a:pt x="155" y="302"/>
                      </a:lnTo>
                      <a:lnTo>
                        <a:pt x="154" y="302"/>
                      </a:lnTo>
                      <a:lnTo>
                        <a:pt x="153" y="302"/>
                      </a:lnTo>
                      <a:lnTo>
                        <a:pt x="152" y="303"/>
                      </a:lnTo>
                      <a:lnTo>
                        <a:pt x="151" y="303"/>
                      </a:lnTo>
                      <a:lnTo>
                        <a:pt x="150" y="302"/>
                      </a:lnTo>
                      <a:lnTo>
                        <a:pt x="149" y="302"/>
                      </a:lnTo>
                      <a:lnTo>
                        <a:pt x="148" y="301"/>
                      </a:lnTo>
                      <a:lnTo>
                        <a:pt x="146" y="299"/>
                      </a:lnTo>
                      <a:lnTo>
                        <a:pt x="145" y="299"/>
                      </a:lnTo>
                      <a:lnTo>
                        <a:pt x="145" y="298"/>
                      </a:lnTo>
                      <a:lnTo>
                        <a:pt x="145" y="299"/>
                      </a:lnTo>
                      <a:lnTo>
                        <a:pt x="143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9" y="299"/>
                      </a:lnTo>
                      <a:lnTo>
                        <a:pt x="138" y="299"/>
                      </a:lnTo>
                      <a:lnTo>
                        <a:pt x="137" y="299"/>
                      </a:lnTo>
                      <a:lnTo>
                        <a:pt x="136" y="299"/>
                      </a:lnTo>
                      <a:lnTo>
                        <a:pt x="135" y="298"/>
                      </a:lnTo>
                      <a:lnTo>
                        <a:pt x="135" y="297"/>
                      </a:lnTo>
                      <a:lnTo>
                        <a:pt x="135" y="294"/>
                      </a:lnTo>
                      <a:lnTo>
                        <a:pt x="134" y="294"/>
                      </a:lnTo>
                      <a:lnTo>
                        <a:pt x="133" y="294"/>
                      </a:lnTo>
                      <a:lnTo>
                        <a:pt x="131" y="293"/>
                      </a:lnTo>
                      <a:lnTo>
                        <a:pt x="130" y="293"/>
                      </a:lnTo>
                      <a:lnTo>
                        <a:pt x="130" y="294"/>
                      </a:lnTo>
                      <a:lnTo>
                        <a:pt x="129" y="294"/>
                      </a:lnTo>
                      <a:lnTo>
                        <a:pt x="127" y="294"/>
                      </a:lnTo>
                      <a:lnTo>
                        <a:pt x="126" y="294"/>
                      </a:lnTo>
                      <a:lnTo>
                        <a:pt x="125" y="294"/>
                      </a:lnTo>
                      <a:lnTo>
                        <a:pt x="124" y="295"/>
                      </a:lnTo>
                      <a:lnTo>
                        <a:pt x="123" y="295"/>
                      </a:lnTo>
                      <a:lnTo>
                        <a:pt x="122" y="294"/>
                      </a:lnTo>
                      <a:lnTo>
                        <a:pt x="121" y="294"/>
                      </a:lnTo>
                      <a:lnTo>
                        <a:pt x="120" y="292"/>
                      </a:lnTo>
                      <a:lnTo>
                        <a:pt x="119" y="292"/>
                      </a:lnTo>
                      <a:lnTo>
                        <a:pt x="119" y="291"/>
                      </a:lnTo>
                      <a:lnTo>
                        <a:pt x="118" y="291"/>
                      </a:lnTo>
                      <a:lnTo>
                        <a:pt x="117" y="290"/>
                      </a:lnTo>
                      <a:lnTo>
                        <a:pt x="116" y="288"/>
                      </a:lnTo>
                      <a:lnTo>
                        <a:pt x="115" y="288"/>
                      </a:lnTo>
                      <a:lnTo>
                        <a:pt x="115" y="287"/>
                      </a:lnTo>
                      <a:lnTo>
                        <a:pt x="113" y="287"/>
                      </a:lnTo>
                      <a:lnTo>
                        <a:pt x="110" y="285"/>
                      </a:lnTo>
                      <a:lnTo>
                        <a:pt x="109" y="285"/>
                      </a:lnTo>
                      <a:lnTo>
                        <a:pt x="108" y="284"/>
                      </a:lnTo>
                      <a:lnTo>
                        <a:pt x="106" y="284"/>
                      </a:lnTo>
                      <a:lnTo>
                        <a:pt x="104" y="284"/>
                      </a:lnTo>
                      <a:lnTo>
                        <a:pt x="103" y="284"/>
                      </a:lnTo>
                      <a:lnTo>
                        <a:pt x="103" y="283"/>
                      </a:lnTo>
                      <a:lnTo>
                        <a:pt x="101" y="282"/>
                      </a:lnTo>
                      <a:lnTo>
                        <a:pt x="100" y="282"/>
                      </a:lnTo>
                      <a:lnTo>
                        <a:pt x="99" y="281"/>
                      </a:lnTo>
                      <a:lnTo>
                        <a:pt x="98" y="281"/>
                      </a:lnTo>
                      <a:lnTo>
                        <a:pt x="97" y="281"/>
                      </a:lnTo>
                      <a:lnTo>
                        <a:pt x="96" y="282"/>
                      </a:lnTo>
                      <a:lnTo>
                        <a:pt x="96" y="283"/>
                      </a:lnTo>
                      <a:lnTo>
                        <a:pt x="95" y="284"/>
                      </a:lnTo>
                      <a:lnTo>
                        <a:pt x="94" y="286"/>
                      </a:lnTo>
                      <a:lnTo>
                        <a:pt x="94" y="287"/>
                      </a:lnTo>
                      <a:lnTo>
                        <a:pt x="93" y="288"/>
                      </a:lnTo>
                      <a:lnTo>
                        <a:pt x="93" y="290"/>
                      </a:lnTo>
                      <a:lnTo>
                        <a:pt x="93" y="291"/>
                      </a:lnTo>
                      <a:lnTo>
                        <a:pt x="93" y="292"/>
                      </a:lnTo>
                      <a:lnTo>
                        <a:pt x="93" y="293"/>
                      </a:lnTo>
                      <a:lnTo>
                        <a:pt x="93" y="294"/>
                      </a:lnTo>
                      <a:lnTo>
                        <a:pt x="93" y="295"/>
                      </a:lnTo>
                      <a:lnTo>
                        <a:pt x="91" y="295"/>
                      </a:lnTo>
                      <a:lnTo>
                        <a:pt x="90" y="296"/>
                      </a:lnTo>
                      <a:lnTo>
                        <a:pt x="89" y="296"/>
                      </a:lnTo>
                      <a:lnTo>
                        <a:pt x="88" y="297"/>
                      </a:lnTo>
                      <a:lnTo>
                        <a:pt x="87" y="297"/>
                      </a:lnTo>
                      <a:lnTo>
                        <a:pt x="87" y="298"/>
                      </a:lnTo>
                      <a:lnTo>
                        <a:pt x="86" y="297"/>
                      </a:lnTo>
                      <a:lnTo>
                        <a:pt x="86" y="295"/>
                      </a:lnTo>
                      <a:lnTo>
                        <a:pt x="86" y="294"/>
                      </a:lnTo>
                      <a:lnTo>
                        <a:pt x="86" y="293"/>
                      </a:lnTo>
                      <a:lnTo>
                        <a:pt x="86" y="292"/>
                      </a:lnTo>
                      <a:lnTo>
                        <a:pt x="85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0" y="292"/>
                      </a:lnTo>
                      <a:lnTo>
                        <a:pt x="79" y="293"/>
                      </a:lnTo>
                      <a:lnTo>
                        <a:pt x="78" y="293"/>
                      </a:lnTo>
                      <a:lnTo>
                        <a:pt x="77" y="292"/>
                      </a:lnTo>
                      <a:lnTo>
                        <a:pt x="76" y="292"/>
                      </a:lnTo>
                      <a:lnTo>
                        <a:pt x="75" y="292"/>
                      </a:lnTo>
                      <a:lnTo>
                        <a:pt x="74" y="292"/>
                      </a:lnTo>
                      <a:lnTo>
                        <a:pt x="72" y="292"/>
                      </a:lnTo>
                      <a:lnTo>
                        <a:pt x="71" y="291"/>
                      </a:lnTo>
                      <a:lnTo>
                        <a:pt x="69" y="290"/>
                      </a:lnTo>
                      <a:lnTo>
                        <a:pt x="68" y="290"/>
                      </a:lnTo>
                      <a:lnTo>
                        <a:pt x="66" y="289"/>
                      </a:lnTo>
                      <a:lnTo>
                        <a:pt x="65" y="289"/>
                      </a:lnTo>
                      <a:lnTo>
                        <a:pt x="64" y="290"/>
                      </a:lnTo>
                      <a:lnTo>
                        <a:pt x="63" y="290"/>
                      </a:lnTo>
                      <a:lnTo>
                        <a:pt x="61" y="292"/>
                      </a:lnTo>
                      <a:lnTo>
                        <a:pt x="60" y="292"/>
                      </a:lnTo>
                      <a:lnTo>
                        <a:pt x="59" y="292"/>
                      </a:lnTo>
                      <a:lnTo>
                        <a:pt x="57" y="290"/>
                      </a:lnTo>
                      <a:lnTo>
                        <a:pt x="56" y="290"/>
                      </a:lnTo>
                      <a:lnTo>
                        <a:pt x="55" y="289"/>
                      </a:lnTo>
                      <a:lnTo>
                        <a:pt x="55" y="288"/>
                      </a:lnTo>
                      <a:lnTo>
                        <a:pt x="53" y="287"/>
                      </a:lnTo>
                      <a:lnTo>
                        <a:pt x="53" y="286"/>
                      </a:lnTo>
                      <a:lnTo>
                        <a:pt x="53" y="285"/>
                      </a:lnTo>
                      <a:lnTo>
                        <a:pt x="52" y="284"/>
                      </a:lnTo>
                      <a:lnTo>
                        <a:pt x="51" y="284"/>
                      </a:lnTo>
                      <a:lnTo>
                        <a:pt x="50" y="285"/>
                      </a:lnTo>
                      <a:lnTo>
                        <a:pt x="49" y="285"/>
                      </a:lnTo>
                      <a:lnTo>
                        <a:pt x="48" y="286"/>
                      </a:lnTo>
                      <a:lnTo>
                        <a:pt x="47" y="287"/>
                      </a:lnTo>
                      <a:lnTo>
                        <a:pt x="46" y="287"/>
                      </a:lnTo>
                      <a:lnTo>
                        <a:pt x="44" y="289"/>
                      </a:lnTo>
                      <a:lnTo>
                        <a:pt x="41" y="290"/>
                      </a:lnTo>
                      <a:lnTo>
                        <a:pt x="40" y="290"/>
                      </a:lnTo>
                      <a:lnTo>
                        <a:pt x="39" y="290"/>
                      </a:lnTo>
                      <a:lnTo>
                        <a:pt x="38" y="290"/>
                      </a:lnTo>
                      <a:lnTo>
                        <a:pt x="37" y="290"/>
                      </a:lnTo>
                      <a:lnTo>
                        <a:pt x="35" y="288"/>
                      </a:lnTo>
                      <a:lnTo>
                        <a:pt x="34" y="288"/>
                      </a:lnTo>
                      <a:lnTo>
                        <a:pt x="32" y="287"/>
                      </a:lnTo>
                      <a:lnTo>
                        <a:pt x="30" y="287"/>
                      </a:lnTo>
                      <a:lnTo>
                        <a:pt x="29" y="286"/>
                      </a:lnTo>
                      <a:lnTo>
                        <a:pt x="28" y="287"/>
                      </a:lnTo>
                      <a:lnTo>
                        <a:pt x="26" y="287"/>
                      </a:lnTo>
                      <a:lnTo>
                        <a:pt x="26" y="288"/>
                      </a:lnTo>
                      <a:lnTo>
                        <a:pt x="25" y="288"/>
                      </a:lnTo>
                      <a:lnTo>
                        <a:pt x="24" y="287"/>
                      </a:lnTo>
                      <a:lnTo>
                        <a:pt x="22" y="285"/>
                      </a:lnTo>
                      <a:lnTo>
                        <a:pt x="20" y="284"/>
                      </a:lnTo>
                      <a:lnTo>
                        <a:pt x="19" y="283"/>
                      </a:lnTo>
                      <a:lnTo>
                        <a:pt x="18" y="283"/>
                      </a:lnTo>
                      <a:lnTo>
                        <a:pt x="17" y="283"/>
                      </a:lnTo>
                      <a:lnTo>
                        <a:pt x="14" y="283"/>
                      </a:lnTo>
                      <a:lnTo>
                        <a:pt x="12" y="284"/>
                      </a:lnTo>
                      <a:lnTo>
                        <a:pt x="11" y="285"/>
                      </a:lnTo>
                      <a:lnTo>
                        <a:pt x="10" y="286"/>
                      </a:lnTo>
                      <a:lnTo>
                        <a:pt x="9" y="286"/>
                      </a:lnTo>
                      <a:lnTo>
                        <a:pt x="8" y="287"/>
                      </a:lnTo>
                      <a:lnTo>
                        <a:pt x="7" y="288"/>
                      </a:lnTo>
                      <a:lnTo>
                        <a:pt x="6" y="288"/>
                      </a:lnTo>
                      <a:lnTo>
                        <a:pt x="6" y="289"/>
                      </a:lnTo>
                      <a:lnTo>
                        <a:pt x="5" y="289"/>
                      </a:lnTo>
                      <a:lnTo>
                        <a:pt x="4" y="290"/>
                      </a:lnTo>
                      <a:lnTo>
                        <a:pt x="3" y="290"/>
                      </a:lnTo>
                      <a:lnTo>
                        <a:pt x="2" y="292"/>
                      </a:lnTo>
                      <a:lnTo>
                        <a:pt x="2" y="290"/>
                      </a:lnTo>
                      <a:lnTo>
                        <a:pt x="1" y="290"/>
                      </a:lnTo>
                      <a:lnTo>
                        <a:pt x="1" y="288"/>
                      </a:lnTo>
                      <a:lnTo>
                        <a:pt x="0" y="288"/>
                      </a:lnTo>
                      <a:lnTo>
                        <a:pt x="0" y="287"/>
                      </a:lnTo>
                      <a:lnTo>
                        <a:pt x="0" y="286"/>
                      </a:lnTo>
                      <a:lnTo>
                        <a:pt x="0" y="285"/>
                      </a:lnTo>
                      <a:lnTo>
                        <a:pt x="1" y="284"/>
                      </a:lnTo>
                      <a:lnTo>
                        <a:pt x="2" y="282"/>
                      </a:lnTo>
                      <a:lnTo>
                        <a:pt x="4" y="280"/>
                      </a:lnTo>
                      <a:lnTo>
                        <a:pt x="5" y="279"/>
                      </a:lnTo>
                      <a:lnTo>
                        <a:pt x="7" y="278"/>
                      </a:lnTo>
                      <a:lnTo>
                        <a:pt x="9" y="278"/>
                      </a:lnTo>
                      <a:lnTo>
                        <a:pt x="10" y="278"/>
                      </a:lnTo>
                      <a:lnTo>
                        <a:pt x="10" y="277"/>
                      </a:lnTo>
                      <a:lnTo>
                        <a:pt x="11" y="277"/>
                      </a:lnTo>
                      <a:lnTo>
                        <a:pt x="11" y="275"/>
                      </a:lnTo>
                      <a:lnTo>
                        <a:pt x="12" y="274"/>
                      </a:lnTo>
                      <a:lnTo>
                        <a:pt x="17" y="273"/>
                      </a:lnTo>
                      <a:lnTo>
                        <a:pt x="20" y="272"/>
                      </a:lnTo>
                      <a:lnTo>
                        <a:pt x="21" y="272"/>
                      </a:lnTo>
                      <a:lnTo>
                        <a:pt x="22" y="271"/>
                      </a:lnTo>
                      <a:lnTo>
                        <a:pt x="25" y="270"/>
                      </a:lnTo>
                      <a:lnTo>
                        <a:pt x="26" y="269"/>
                      </a:lnTo>
                      <a:lnTo>
                        <a:pt x="27" y="268"/>
                      </a:lnTo>
                      <a:lnTo>
                        <a:pt x="27" y="267"/>
                      </a:lnTo>
                      <a:lnTo>
                        <a:pt x="28" y="266"/>
                      </a:lnTo>
                      <a:lnTo>
                        <a:pt x="29" y="266"/>
                      </a:lnTo>
                      <a:lnTo>
                        <a:pt x="30" y="265"/>
                      </a:lnTo>
                      <a:lnTo>
                        <a:pt x="31" y="264"/>
                      </a:lnTo>
                      <a:lnTo>
                        <a:pt x="32" y="263"/>
                      </a:lnTo>
                      <a:lnTo>
                        <a:pt x="33" y="263"/>
                      </a:lnTo>
                      <a:lnTo>
                        <a:pt x="34" y="262"/>
                      </a:lnTo>
                      <a:lnTo>
                        <a:pt x="35" y="261"/>
                      </a:lnTo>
                      <a:lnTo>
                        <a:pt x="37" y="260"/>
                      </a:lnTo>
                      <a:lnTo>
                        <a:pt x="39" y="259"/>
                      </a:lnTo>
                      <a:lnTo>
                        <a:pt x="40" y="258"/>
                      </a:lnTo>
                      <a:lnTo>
                        <a:pt x="41" y="258"/>
                      </a:lnTo>
                      <a:lnTo>
                        <a:pt x="42" y="257"/>
                      </a:lnTo>
                      <a:lnTo>
                        <a:pt x="43" y="257"/>
                      </a:lnTo>
                      <a:lnTo>
                        <a:pt x="44" y="257"/>
                      </a:lnTo>
                      <a:lnTo>
                        <a:pt x="45" y="256"/>
                      </a:lnTo>
                      <a:lnTo>
                        <a:pt x="46" y="256"/>
                      </a:lnTo>
                      <a:lnTo>
                        <a:pt x="47" y="256"/>
                      </a:lnTo>
                      <a:lnTo>
                        <a:pt x="48" y="255"/>
                      </a:lnTo>
                      <a:lnTo>
                        <a:pt x="48" y="254"/>
                      </a:lnTo>
                      <a:lnTo>
                        <a:pt x="49" y="254"/>
                      </a:lnTo>
                      <a:lnTo>
                        <a:pt x="52" y="253"/>
                      </a:lnTo>
                      <a:lnTo>
                        <a:pt x="53" y="251"/>
                      </a:lnTo>
                      <a:lnTo>
                        <a:pt x="54" y="251"/>
                      </a:lnTo>
                      <a:lnTo>
                        <a:pt x="55" y="251"/>
                      </a:lnTo>
                      <a:lnTo>
                        <a:pt x="57" y="250"/>
                      </a:lnTo>
                      <a:lnTo>
                        <a:pt x="59" y="249"/>
                      </a:lnTo>
                      <a:lnTo>
                        <a:pt x="60" y="249"/>
                      </a:lnTo>
                      <a:lnTo>
                        <a:pt x="61" y="248"/>
                      </a:lnTo>
                      <a:lnTo>
                        <a:pt x="61" y="249"/>
                      </a:lnTo>
                      <a:lnTo>
                        <a:pt x="63" y="248"/>
                      </a:lnTo>
                      <a:lnTo>
                        <a:pt x="63" y="247"/>
                      </a:lnTo>
                      <a:lnTo>
                        <a:pt x="64" y="246"/>
                      </a:lnTo>
                      <a:lnTo>
                        <a:pt x="66" y="244"/>
                      </a:lnTo>
                      <a:lnTo>
                        <a:pt x="67" y="244"/>
                      </a:lnTo>
                      <a:lnTo>
                        <a:pt x="68" y="243"/>
                      </a:lnTo>
                      <a:lnTo>
                        <a:pt x="69" y="242"/>
                      </a:lnTo>
                      <a:lnTo>
                        <a:pt x="70" y="241"/>
                      </a:lnTo>
                      <a:lnTo>
                        <a:pt x="71" y="240"/>
                      </a:lnTo>
                      <a:lnTo>
                        <a:pt x="72" y="238"/>
                      </a:lnTo>
                      <a:lnTo>
                        <a:pt x="73" y="237"/>
                      </a:lnTo>
                      <a:lnTo>
                        <a:pt x="75" y="236"/>
                      </a:lnTo>
                      <a:lnTo>
                        <a:pt x="75" y="235"/>
                      </a:lnTo>
                      <a:lnTo>
                        <a:pt x="77" y="234"/>
                      </a:lnTo>
                      <a:lnTo>
                        <a:pt x="78" y="232"/>
                      </a:lnTo>
                      <a:lnTo>
                        <a:pt x="78" y="230"/>
                      </a:lnTo>
                      <a:lnTo>
                        <a:pt x="79" y="228"/>
                      </a:lnTo>
                      <a:lnTo>
                        <a:pt x="80" y="226"/>
                      </a:lnTo>
                      <a:lnTo>
                        <a:pt x="80" y="225"/>
                      </a:lnTo>
                      <a:lnTo>
                        <a:pt x="81" y="222"/>
                      </a:lnTo>
                      <a:lnTo>
                        <a:pt x="81" y="221"/>
                      </a:lnTo>
                      <a:lnTo>
                        <a:pt x="82" y="220"/>
                      </a:lnTo>
                      <a:lnTo>
                        <a:pt x="83" y="219"/>
                      </a:lnTo>
                      <a:lnTo>
                        <a:pt x="84" y="218"/>
                      </a:lnTo>
                      <a:lnTo>
                        <a:pt x="85" y="217"/>
                      </a:lnTo>
                      <a:lnTo>
                        <a:pt x="86" y="217"/>
                      </a:lnTo>
                      <a:lnTo>
                        <a:pt x="87" y="216"/>
                      </a:lnTo>
                      <a:lnTo>
                        <a:pt x="88" y="215"/>
                      </a:lnTo>
                      <a:lnTo>
                        <a:pt x="89" y="214"/>
                      </a:lnTo>
                      <a:lnTo>
                        <a:pt x="90" y="213"/>
                      </a:lnTo>
                      <a:lnTo>
                        <a:pt x="92" y="211"/>
                      </a:lnTo>
                      <a:lnTo>
                        <a:pt x="94" y="210"/>
                      </a:lnTo>
                      <a:lnTo>
                        <a:pt x="95" y="208"/>
                      </a:lnTo>
                      <a:lnTo>
                        <a:pt x="95" y="207"/>
                      </a:lnTo>
                      <a:lnTo>
                        <a:pt x="95" y="206"/>
                      </a:lnTo>
                      <a:lnTo>
                        <a:pt x="96" y="204"/>
                      </a:lnTo>
                      <a:lnTo>
                        <a:pt x="97" y="202"/>
                      </a:lnTo>
                      <a:lnTo>
                        <a:pt x="98" y="202"/>
                      </a:lnTo>
                      <a:lnTo>
                        <a:pt x="99" y="201"/>
                      </a:lnTo>
                      <a:lnTo>
                        <a:pt x="100" y="200"/>
                      </a:lnTo>
                      <a:lnTo>
                        <a:pt x="101" y="200"/>
                      </a:lnTo>
                      <a:lnTo>
                        <a:pt x="102" y="200"/>
                      </a:lnTo>
                      <a:lnTo>
                        <a:pt x="103" y="200"/>
                      </a:lnTo>
                      <a:lnTo>
                        <a:pt x="104" y="199"/>
                      </a:lnTo>
                      <a:lnTo>
                        <a:pt x="104" y="198"/>
                      </a:lnTo>
                      <a:lnTo>
                        <a:pt x="106" y="197"/>
                      </a:lnTo>
                      <a:lnTo>
                        <a:pt x="106" y="196"/>
                      </a:lnTo>
                      <a:lnTo>
                        <a:pt x="107" y="195"/>
                      </a:lnTo>
                      <a:lnTo>
                        <a:pt x="108" y="192"/>
                      </a:lnTo>
                      <a:lnTo>
                        <a:pt x="109" y="191"/>
                      </a:lnTo>
                      <a:lnTo>
                        <a:pt x="109" y="190"/>
                      </a:lnTo>
                      <a:lnTo>
                        <a:pt x="109" y="189"/>
                      </a:lnTo>
                      <a:lnTo>
                        <a:pt x="109" y="188"/>
                      </a:lnTo>
                      <a:lnTo>
                        <a:pt x="108" y="187"/>
                      </a:lnTo>
                      <a:lnTo>
                        <a:pt x="108" y="186"/>
                      </a:lnTo>
                      <a:lnTo>
                        <a:pt x="107" y="184"/>
                      </a:lnTo>
                      <a:lnTo>
                        <a:pt x="106" y="183"/>
                      </a:lnTo>
                      <a:lnTo>
                        <a:pt x="105" y="182"/>
                      </a:lnTo>
                      <a:lnTo>
                        <a:pt x="105" y="181"/>
                      </a:lnTo>
                      <a:lnTo>
                        <a:pt x="104" y="181"/>
                      </a:lnTo>
                      <a:lnTo>
                        <a:pt x="104" y="180"/>
                      </a:lnTo>
                      <a:lnTo>
                        <a:pt x="104" y="179"/>
                      </a:lnTo>
                      <a:lnTo>
                        <a:pt x="105" y="178"/>
                      </a:lnTo>
                      <a:lnTo>
                        <a:pt x="106" y="177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09" y="174"/>
                      </a:lnTo>
                      <a:lnTo>
                        <a:pt x="111" y="174"/>
                      </a:lnTo>
                      <a:lnTo>
                        <a:pt x="111" y="175"/>
                      </a:lnTo>
                      <a:lnTo>
                        <a:pt x="113" y="175"/>
                      </a:lnTo>
                      <a:lnTo>
                        <a:pt x="115" y="176"/>
                      </a:lnTo>
                      <a:lnTo>
                        <a:pt x="118" y="174"/>
                      </a:lnTo>
                      <a:lnTo>
                        <a:pt x="119" y="172"/>
                      </a:lnTo>
                      <a:lnTo>
                        <a:pt x="120" y="171"/>
                      </a:lnTo>
                      <a:lnTo>
                        <a:pt x="121" y="171"/>
                      </a:lnTo>
                      <a:lnTo>
                        <a:pt x="121" y="170"/>
                      </a:lnTo>
                      <a:lnTo>
                        <a:pt x="122" y="170"/>
                      </a:lnTo>
                      <a:lnTo>
                        <a:pt x="123" y="168"/>
                      </a:lnTo>
                      <a:lnTo>
                        <a:pt x="123" y="166"/>
                      </a:lnTo>
                      <a:lnTo>
                        <a:pt x="123" y="165"/>
                      </a:lnTo>
                      <a:lnTo>
                        <a:pt x="124" y="164"/>
                      </a:lnTo>
                      <a:lnTo>
                        <a:pt x="125" y="162"/>
                      </a:lnTo>
                      <a:lnTo>
                        <a:pt x="127" y="160"/>
                      </a:lnTo>
                      <a:lnTo>
                        <a:pt x="129" y="159"/>
                      </a:lnTo>
                      <a:lnTo>
                        <a:pt x="129" y="158"/>
                      </a:lnTo>
                      <a:lnTo>
                        <a:pt x="129" y="157"/>
                      </a:lnTo>
                      <a:lnTo>
                        <a:pt x="129" y="155"/>
                      </a:lnTo>
                      <a:lnTo>
                        <a:pt x="130" y="152"/>
                      </a:lnTo>
                      <a:lnTo>
                        <a:pt x="130" y="150"/>
                      </a:lnTo>
                      <a:lnTo>
                        <a:pt x="130" y="149"/>
                      </a:lnTo>
                      <a:lnTo>
                        <a:pt x="130" y="148"/>
                      </a:lnTo>
                      <a:lnTo>
                        <a:pt x="130" y="147"/>
                      </a:lnTo>
                      <a:lnTo>
                        <a:pt x="130" y="146"/>
                      </a:lnTo>
                      <a:lnTo>
                        <a:pt x="129" y="144"/>
                      </a:lnTo>
                      <a:lnTo>
                        <a:pt x="128" y="142"/>
                      </a:lnTo>
                      <a:lnTo>
                        <a:pt x="129" y="141"/>
                      </a:lnTo>
                      <a:lnTo>
                        <a:pt x="129" y="137"/>
                      </a:lnTo>
                      <a:lnTo>
                        <a:pt x="129" y="136"/>
                      </a:lnTo>
                      <a:lnTo>
                        <a:pt x="130" y="135"/>
                      </a:lnTo>
                      <a:lnTo>
                        <a:pt x="131" y="135"/>
                      </a:lnTo>
                      <a:lnTo>
                        <a:pt x="132" y="136"/>
                      </a:lnTo>
                      <a:lnTo>
                        <a:pt x="134" y="135"/>
                      </a:lnTo>
                      <a:lnTo>
                        <a:pt x="135" y="135"/>
                      </a:lnTo>
                      <a:lnTo>
                        <a:pt x="136" y="134"/>
                      </a:lnTo>
                      <a:lnTo>
                        <a:pt x="136" y="133"/>
                      </a:lnTo>
                      <a:lnTo>
                        <a:pt x="137" y="133"/>
                      </a:lnTo>
                      <a:lnTo>
                        <a:pt x="138" y="133"/>
                      </a:lnTo>
                      <a:lnTo>
                        <a:pt x="138" y="132"/>
                      </a:lnTo>
                      <a:lnTo>
                        <a:pt x="139" y="130"/>
                      </a:lnTo>
                      <a:lnTo>
                        <a:pt x="140" y="129"/>
                      </a:lnTo>
                      <a:lnTo>
                        <a:pt x="140" y="127"/>
                      </a:lnTo>
                      <a:lnTo>
                        <a:pt x="140" y="126"/>
                      </a:lnTo>
                      <a:lnTo>
                        <a:pt x="141" y="124"/>
                      </a:lnTo>
                      <a:lnTo>
                        <a:pt x="142" y="123"/>
                      </a:lnTo>
                      <a:lnTo>
                        <a:pt x="143" y="123"/>
                      </a:lnTo>
                      <a:lnTo>
                        <a:pt x="143" y="122"/>
                      </a:lnTo>
                      <a:lnTo>
                        <a:pt x="145" y="120"/>
                      </a:lnTo>
                      <a:lnTo>
                        <a:pt x="146" y="119"/>
                      </a:lnTo>
                      <a:lnTo>
                        <a:pt x="147" y="119"/>
                      </a:lnTo>
                      <a:lnTo>
                        <a:pt x="148" y="119"/>
                      </a:lnTo>
                      <a:lnTo>
                        <a:pt x="149" y="120"/>
                      </a:lnTo>
                      <a:lnTo>
                        <a:pt x="151" y="119"/>
                      </a:lnTo>
                      <a:lnTo>
                        <a:pt x="152" y="119"/>
                      </a:lnTo>
                      <a:lnTo>
                        <a:pt x="153" y="118"/>
                      </a:lnTo>
                      <a:lnTo>
                        <a:pt x="154" y="118"/>
                      </a:lnTo>
                      <a:lnTo>
                        <a:pt x="155" y="117"/>
                      </a:lnTo>
                      <a:lnTo>
                        <a:pt x="155" y="116"/>
                      </a:lnTo>
                      <a:lnTo>
                        <a:pt x="156" y="115"/>
                      </a:lnTo>
                      <a:lnTo>
                        <a:pt x="156" y="113"/>
                      </a:lnTo>
                      <a:lnTo>
                        <a:pt x="156" y="112"/>
                      </a:lnTo>
                      <a:lnTo>
                        <a:pt x="156" y="111"/>
                      </a:lnTo>
                      <a:lnTo>
                        <a:pt x="156" y="110"/>
                      </a:lnTo>
                      <a:lnTo>
                        <a:pt x="155" y="109"/>
                      </a:lnTo>
                      <a:lnTo>
                        <a:pt x="155" y="108"/>
                      </a:lnTo>
                      <a:lnTo>
                        <a:pt x="155" y="105"/>
                      </a:lnTo>
                      <a:lnTo>
                        <a:pt x="155" y="104"/>
                      </a:lnTo>
                      <a:lnTo>
                        <a:pt x="156" y="101"/>
                      </a:lnTo>
                      <a:lnTo>
                        <a:pt x="156" y="100"/>
                      </a:lnTo>
                      <a:lnTo>
                        <a:pt x="156" y="99"/>
                      </a:lnTo>
                      <a:lnTo>
                        <a:pt x="155" y="97"/>
                      </a:lnTo>
                      <a:lnTo>
                        <a:pt x="155" y="96"/>
                      </a:lnTo>
                      <a:lnTo>
                        <a:pt x="156" y="93"/>
                      </a:lnTo>
                      <a:lnTo>
                        <a:pt x="156" y="92"/>
                      </a:lnTo>
                      <a:lnTo>
                        <a:pt x="158" y="90"/>
                      </a:lnTo>
                      <a:lnTo>
                        <a:pt x="158" y="87"/>
                      </a:lnTo>
                      <a:lnTo>
                        <a:pt x="160" y="85"/>
                      </a:lnTo>
                      <a:lnTo>
                        <a:pt x="161" y="83"/>
                      </a:lnTo>
                      <a:lnTo>
                        <a:pt x="162" y="83"/>
                      </a:lnTo>
                      <a:lnTo>
                        <a:pt x="166" y="80"/>
                      </a:lnTo>
                      <a:lnTo>
                        <a:pt x="167" y="80"/>
                      </a:lnTo>
                      <a:lnTo>
                        <a:pt x="168" y="79"/>
                      </a:lnTo>
                      <a:lnTo>
                        <a:pt x="169" y="78"/>
                      </a:lnTo>
                      <a:lnTo>
                        <a:pt x="170" y="77"/>
                      </a:lnTo>
                      <a:lnTo>
                        <a:pt x="170" y="75"/>
                      </a:lnTo>
                      <a:lnTo>
                        <a:pt x="173" y="71"/>
                      </a:lnTo>
                      <a:lnTo>
                        <a:pt x="174" y="70"/>
                      </a:lnTo>
                      <a:lnTo>
                        <a:pt x="175" y="69"/>
                      </a:lnTo>
                      <a:lnTo>
                        <a:pt x="176" y="68"/>
                      </a:lnTo>
                      <a:lnTo>
                        <a:pt x="178" y="67"/>
                      </a:lnTo>
                      <a:lnTo>
                        <a:pt x="179" y="66"/>
                      </a:lnTo>
                      <a:lnTo>
                        <a:pt x="180" y="65"/>
                      </a:lnTo>
                      <a:lnTo>
                        <a:pt x="183" y="60"/>
                      </a:lnTo>
                      <a:lnTo>
                        <a:pt x="184" y="59"/>
                      </a:lnTo>
                      <a:lnTo>
                        <a:pt x="185" y="57"/>
                      </a:lnTo>
                      <a:lnTo>
                        <a:pt x="186" y="56"/>
                      </a:lnTo>
                      <a:lnTo>
                        <a:pt x="189" y="54"/>
                      </a:lnTo>
                      <a:lnTo>
                        <a:pt x="190" y="54"/>
                      </a:lnTo>
                      <a:lnTo>
                        <a:pt x="191" y="53"/>
                      </a:lnTo>
                      <a:lnTo>
                        <a:pt x="197" y="52"/>
                      </a:lnTo>
                      <a:lnTo>
                        <a:pt x="201" y="52"/>
                      </a:lnTo>
                      <a:lnTo>
                        <a:pt x="203" y="52"/>
                      </a:lnTo>
                      <a:lnTo>
                        <a:pt x="205" y="51"/>
                      </a:lnTo>
                      <a:lnTo>
                        <a:pt x="206" y="51"/>
                      </a:lnTo>
                      <a:lnTo>
                        <a:pt x="207" y="51"/>
                      </a:lnTo>
                      <a:lnTo>
                        <a:pt x="208" y="50"/>
                      </a:lnTo>
                      <a:lnTo>
                        <a:pt x="211" y="49"/>
                      </a:lnTo>
                      <a:lnTo>
                        <a:pt x="213" y="47"/>
                      </a:lnTo>
                      <a:lnTo>
                        <a:pt x="214" y="46"/>
                      </a:lnTo>
                      <a:lnTo>
                        <a:pt x="215" y="45"/>
                      </a:lnTo>
                      <a:lnTo>
                        <a:pt x="216" y="43"/>
                      </a:lnTo>
                      <a:lnTo>
                        <a:pt x="216" y="41"/>
                      </a:lnTo>
                      <a:lnTo>
                        <a:pt x="218" y="37"/>
                      </a:lnTo>
                      <a:lnTo>
                        <a:pt x="219" y="36"/>
                      </a:lnTo>
                      <a:lnTo>
                        <a:pt x="220" y="33"/>
                      </a:lnTo>
                      <a:lnTo>
                        <a:pt x="221" y="31"/>
                      </a:lnTo>
                      <a:lnTo>
                        <a:pt x="222" y="30"/>
                      </a:lnTo>
                      <a:lnTo>
                        <a:pt x="222" y="29"/>
                      </a:lnTo>
                      <a:close/>
                      <a:moveTo>
                        <a:pt x="664" y="474"/>
                      </a:moveTo>
                      <a:lnTo>
                        <a:pt x="664" y="474"/>
                      </a:lnTo>
                      <a:lnTo>
                        <a:pt x="664" y="475"/>
                      </a:lnTo>
                      <a:lnTo>
                        <a:pt x="664" y="474"/>
                      </a:lnTo>
                      <a:close/>
                      <a:moveTo>
                        <a:pt x="811" y="422"/>
                      </a:moveTo>
                      <a:lnTo>
                        <a:pt x="811" y="422"/>
                      </a:lnTo>
                      <a:lnTo>
                        <a:pt x="812" y="422"/>
                      </a:lnTo>
                      <a:lnTo>
                        <a:pt x="811" y="422"/>
                      </a:lnTo>
                      <a:close/>
                      <a:moveTo>
                        <a:pt x="793" y="423"/>
                      </a:moveTo>
                      <a:lnTo>
                        <a:pt x="793" y="423"/>
                      </a:lnTo>
                      <a:lnTo>
                        <a:pt x="793" y="422"/>
                      </a:lnTo>
                      <a:lnTo>
                        <a:pt x="794" y="422"/>
                      </a:lnTo>
                      <a:lnTo>
                        <a:pt x="794" y="423"/>
                      </a:lnTo>
                      <a:lnTo>
                        <a:pt x="793" y="423"/>
                      </a:lnTo>
                      <a:close/>
                      <a:moveTo>
                        <a:pt x="789" y="423"/>
                      </a:moveTo>
                      <a:lnTo>
                        <a:pt x="789" y="423"/>
                      </a:lnTo>
                      <a:lnTo>
                        <a:pt x="790" y="423"/>
                      </a:lnTo>
                      <a:lnTo>
                        <a:pt x="789" y="423"/>
                      </a:lnTo>
                      <a:close/>
                      <a:moveTo>
                        <a:pt x="790" y="423"/>
                      </a:moveTo>
                      <a:lnTo>
                        <a:pt x="790" y="423"/>
                      </a:lnTo>
                      <a:close/>
                      <a:moveTo>
                        <a:pt x="798" y="426"/>
                      </a:moveTo>
                      <a:lnTo>
                        <a:pt x="798" y="425"/>
                      </a:lnTo>
                      <a:lnTo>
                        <a:pt x="798" y="426"/>
                      </a:lnTo>
                      <a:close/>
                      <a:moveTo>
                        <a:pt x="798" y="427"/>
                      </a:moveTo>
                      <a:lnTo>
                        <a:pt x="798" y="428"/>
                      </a:lnTo>
                      <a:lnTo>
                        <a:pt x="797" y="428"/>
                      </a:lnTo>
                      <a:lnTo>
                        <a:pt x="798" y="428"/>
                      </a:lnTo>
                      <a:lnTo>
                        <a:pt x="797" y="427"/>
                      </a:lnTo>
                      <a:lnTo>
                        <a:pt x="798" y="427"/>
                      </a:lnTo>
                      <a:close/>
                      <a:moveTo>
                        <a:pt x="793" y="428"/>
                      </a:moveTo>
                      <a:lnTo>
                        <a:pt x="792" y="428"/>
                      </a:lnTo>
                      <a:lnTo>
                        <a:pt x="793" y="428"/>
                      </a:lnTo>
                      <a:close/>
                      <a:moveTo>
                        <a:pt x="773" y="433"/>
                      </a:moveTo>
                      <a:lnTo>
                        <a:pt x="773" y="434"/>
                      </a:lnTo>
                      <a:lnTo>
                        <a:pt x="773" y="433"/>
                      </a:lnTo>
                      <a:close/>
                      <a:moveTo>
                        <a:pt x="775" y="440"/>
                      </a:moveTo>
                      <a:lnTo>
                        <a:pt x="775" y="441"/>
                      </a:lnTo>
                      <a:lnTo>
                        <a:pt x="775" y="440"/>
                      </a:lnTo>
                      <a:lnTo>
                        <a:pt x="774" y="440"/>
                      </a:lnTo>
                      <a:lnTo>
                        <a:pt x="775" y="439"/>
                      </a:lnTo>
                      <a:lnTo>
                        <a:pt x="775" y="438"/>
                      </a:lnTo>
                      <a:lnTo>
                        <a:pt x="774" y="438"/>
                      </a:lnTo>
                      <a:lnTo>
                        <a:pt x="775" y="438"/>
                      </a:lnTo>
                      <a:lnTo>
                        <a:pt x="775" y="437"/>
                      </a:lnTo>
                      <a:lnTo>
                        <a:pt x="775" y="438"/>
                      </a:lnTo>
                      <a:lnTo>
                        <a:pt x="776" y="438"/>
                      </a:lnTo>
                      <a:lnTo>
                        <a:pt x="777" y="438"/>
                      </a:lnTo>
                      <a:lnTo>
                        <a:pt x="777" y="437"/>
                      </a:lnTo>
                      <a:lnTo>
                        <a:pt x="778" y="437"/>
                      </a:lnTo>
                      <a:lnTo>
                        <a:pt x="778" y="438"/>
                      </a:lnTo>
                      <a:lnTo>
                        <a:pt x="779" y="438"/>
                      </a:lnTo>
                      <a:lnTo>
                        <a:pt x="778" y="439"/>
                      </a:lnTo>
                      <a:lnTo>
                        <a:pt x="777" y="439"/>
                      </a:lnTo>
                      <a:lnTo>
                        <a:pt x="777" y="440"/>
                      </a:lnTo>
                      <a:lnTo>
                        <a:pt x="776" y="440"/>
                      </a:lnTo>
                      <a:lnTo>
                        <a:pt x="775" y="440"/>
                      </a:lnTo>
                      <a:close/>
                      <a:moveTo>
                        <a:pt x="761" y="438"/>
                      </a:moveTo>
                      <a:lnTo>
                        <a:pt x="762" y="438"/>
                      </a:lnTo>
                      <a:lnTo>
                        <a:pt x="761" y="438"/>
                      </a:lnTo>
                      <a:close/>
                      <a:moveTo>
                        <a:pt x="767" y="440"/>
                      </a:moveTo>
                      <a:lnTo>
                        <a:pt x="767" y="440"/>
                      </a:lnTo>
                      <a:lnTo>
                        <a:pt x="768" y="440"/>
                      </a:lnTo>
                      <a:lnTo>
                        <a:pt x="768" y="441"/>
                      </a:lnTo>
                      <a:lnTo>
                        <a:pt x="767" y="441"/>
                      </a:lnTo>
                      <a:lnTo>
                        <a:pt x="766" y="441"/>
                      </a:lnTo>
                      <a:lnTo>
                        <a:pt x="766" y="440"/>
                      </a:lnTo>
                      <a:lnTo>
                        <a:pt x="767" y="440"/>
                      </a:lnTo>
                      <a:close/>
                      <a:moveTo>
                        <a:pt x="756" y="459"/>
                      </a:moveTo>
                      <a:lnTo>
                        <a:pt x="756" y="459"/>
                      </a:lnTo>
                      <a:lnTo>
                        <a:pt x="755" y="459"/>
                      </a:lnTo>
                      <a:lnTo>
                        <a:pt x="755" y="460"/>
                      </a:lnTo>
                      <a:lnTo>
                        <a:pt x="756" y="461"/>
                      </a:lnTo>
                      <a:lnTo>
                        <a:pt x="756" y="460"/>
                      </a:lnTo>
                      <a:lnTo>
                        <a:pt x="757" y="461"/>
                      </a:lnTo>
                      <a:lnTo>
                        <a:pt x="757" y="462"/>
                      </a:lnTo>
                      <a:lnTo>
                        <a:pt x="758" y="462"/>
                      </a:lnTo>
                      <a:lnTo>
                        <a:pt x="757" y="462"/>
                      </a:lnTo>
                      <a:lnTo>
                        <a:pt x="757" y="463"/>
                      </a:lnTo>
                      <a:lnTo>
                        <a:pt x="757" y="464"/>
                      </a:lnTo>
                      <a:lnTo>
                        <a:pt x="756" y="465"/>
                      </a:lnTo>
                      <a:lnTo>
                        <a:pt x="756" y="466"/>
                      </a:lnTo>
                      <a:lnTo>
                        <a:pt x="757" y="465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6" y="467"/>
                      </a:lnTo>
                      <a:lnTo>
                        <a:pt x="755" y="467"/>
                      </a:lnTo>
                      <a:lnTo>
                        <a:pt x="756" y="467"/>
                      </a:lnTo>
                      <a:lnTo>
                        <a:pt x="756" y="468"/>
                      </a:lnTo>
                      <a:lnTo>
                        <a:pt x="756" y="469"/>
                      </a:lnTo>
                      <a:lnTo>
                        <a:pt x="757" y="468"/>
                      </a:lnTo>
                      <a:lnTo>
                        <a:pt x="757" y="469"/>
                      </a:lnTo>
                      <a:lnTo>
                        <a:pt x="756" y="469"/>
                      </a:lnTo>
                      <a:lnTo>
                        <a:pt x="756" y="468"/>
                      </a:lnTo>
                      <a:lnTo>
                        <a:pt x="755" y="469"/>
                      </a:lnTo>
                      <a:lnTo>
                        <a:pt x="755" y="468"/>
                      </a:lnTo>
                      <a:lnTo>
                        <a:pt x="754" y="468"/>
                      </a:lnTo>
                      <a:lnTo>
                        <a:pt x="753" y="468"/>
                      </a:lnTo>
                      <a:lnTo>
                        <a:pt x="753" y="469"/>
                      </a:lnTo>
                      <a:lnTo>
                        <a:pt x="752" y="469"/>
                      </a:lnTo>
                      <a:lnTo>
                        <a:pt x="751" y="469"/>
                      </a:lnTo>
                      <a:lnTo>
                        <a:pt x="751" y="470"/>
                      </a:lnTo>
                      <a:lnTo>
                        <a:pt x="751" y="471"/>
                      </a:lnTo>
                      <a:lnTo>
                        <a:pt x="751" y="472"/>
                      </a:lnTo>
                      <a:lnTo>
                        <a:pt x="753" y="472"/>
                      </a:lnTo>
                      <a:lnTo>
                        <a:pt x="753" y="473"/>
                      </a:lnTo>
                      <a:lnTo>
                        <a:pt x="753" y="472"/>
                      </a:lnTo>
                      <a:lnTo>
                        <a:pt x="752" y="473"/>
                      </a:lnTo>
                      <a:lnTo>
                        <a:pt x="752" y="474"/>
                      </a:lnTo>
                      <a:lnTo>
                        <a:pt x="753" y="474"/>
                      </a:lnTo>
                      <a:lnTo>
                        <a:pt x="754" y="474"/>
                      </a:lnTo>
                      <a:lnTo>
                        <a:pt x="754" y="475"/>
                      </a:lnTo>
                      <a:lnTo>
                        <a:pt x="755" y="475"/>
                      </a:lnTo>
                      <a:lnTo>
                        <a:pt x="755" y="474"/>
                      </a:lnTo>
                      <a:lnTo>
                        <a:pt x="756" y="475"/>
                      </a:lnTo>
                      <a:lnTo>
                        <a:pt x="757" y="475"/>
                      </a:lnTo>
                      <a:lnTo>
                        <a:pt x="757" y="476"/>
                      </a:lnTo>
                      <a:lnTo>
                        <a:pt x="756" y="476"/>
                      </a:lnTo>
                      <a:lnTo>
                        <a:pt x="755" y="476"/>
                      </a:lnTo>
                      <a:lnTo>
                        <a:pt x="755" y="477"/>
                      </a:lnTo>
                      <a:lnTo>
                        <a:pt x="756" y="477"/>
                      </a:lnTo>
                      <a:lnTo>
                        <a:pt x="755" y="477"/>
                      </a:lnTo>
                      <a:lnTo>
                        <a:pt x="755" y="478"/>
                      </a:lnTo>
                      <a:lnTo>
                        <a:pt x="756" y="478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80"/>
                      </a:lnTo>
                      <a:lnTo>
                        <a:pt x="755" y="481"/>
                      </a:lnTo>
                      <a:lnTo>
                        <a:pt x="754" y="482"/>
                      </a:lnTo>
                      <a:lnTo>
                        <a:pt x="753" y="482"/>
                      </a:lnTo>
                      <a:lnTo>
                        <a:pt x="752" y="481"/>
                      </a:lnTo>
                      <a:lnTo>
                        <a:pt x="751" y="480"/>
                      </a:lnTo>
                      <a:lnTo>
                        <a:pt x="751" y="479"/>
                      </a:lnTo>
                      <a:lnTo>
                        <a:pt x="750" y="479"/>
                      </a:lnTo>
                      <a:lnTo>
                        <a:pt x="751" y="478"/>
                      </a:lnTo>
                      <a:lnTo>
                        <a:pt x="751" y="477"/>
                      </a:lnTo>
                      <a:lnTo>
                        <a:pt x="751" y="476"/>
                      </a:lnTo>
                      <a:lnTo>
                        <a:pt x="750" y="476"/>
                      </a:lnTo>
                      <a:lnTo>
                        <a:pt x="749" y="476"/>
                      </a:lnTo>
                      <a:lnTo>
                        <a:pt x="749" y="475"/>
                      </a:lnTo>
                      <a:lnTo>
                        <a:pt x="749" y="476"/>
                      </a:lnTo>
                      <a:lnTo>
                        <a:pt x="748" y="476"/>
                      </a:lnTo>
                      <a:lnTo>
                        <a:pt x="747" y="476"/>
                      </a:lnTo>
                      <a:lnTo>
                        <a:pt x="746" y="476"/>
                      </a:lnTo>
                      <a:lnTo>
                        <a:pt x="746" y="477"/>
                      </a:lnTo>
                      <a:lnTo>
                        <a:pt x="745" y="477"/>
                      </a:lnTo>
                      <a:lnTo>
                        <a:pt x="745" y="476"/>
                      </a:lnTo>
                      <a:lnTo>
                        <a:pt x="744" y="476"/>
                      </a:lnTo>
                      <a:lnTo>
                        <a:pt x="744" y="477"/>
                      </a:lnTo>
                      <a:lnTo>
                        <a:pt x="743" y="477"/>
                      </a:lnTo>
                      <a:lnTo>
                        <a:pt x="742" y="477"/>
                      </a:lnTo>
                      <a:lnTo>
                        <a:pt x="740" y="477"/>
                      </a:lnTo>
                      <a:lnTo>
                        <a:pt x="739" y="477"/>
                      </a:lnTo>
                      <a:lnTo>
                        <a:pt x="739" y="478"/>
                      </a:lnTo>
                      <a:lnTo>
                        <a:pt x="737" y="477"/>
                      </a:lnTo>
                      <a:lnTo>
                        <a:pt x="737" y="478"/>
                      </a:lnTo>
                      <a:lnTo>
                        <a:pt x="736" y="477"/>
                      </a:lnTo>
                      <a:lnTo>
                        <a:pt x="735" y="477"/>
                      </a:lnTo>
                      <a:lnTo>
                        <a:pt x="735" y="476"/>
                      </a:lnTo>
                      <a:lnTo>
                        <a:pt x="735" y="475"/>
                      </a:lnTo>
                      <a:lnTo>
                        <a:pt x="734" y="475"/>
                      </a:lnTo>
                      <a:lnTo>
                        <a:pt x="734" y="474"/>
                      </a:lnTo>
                      <a:lnTo>
                        <a:pt x="734" y="473"/>
                      </a:lnTo>
                      <a:lnTo>
                        <a:pt x="734" y="472"/>
                      </a:lnTo>
                      <a:lnTo>
                        <a:pt x="735" y="471"/>
                      </a:lnTo>
                      <a:lnTo>
                        <a:pt x="736" y="471"/>
                      </a:lnTo>
                      <a:lnTo>
                        <a:pt x="736" y="470"/>
                      </a:lnTo>
                      <a:lnTo>
                        <a:pt x="737" y="470"/>
                      </a:lnTo>
                      <a:lnTo>
                        <a:pt x="738" y="469"/>
                      </a:lnTo>
                      <a:lnTo>
                        <a:pt x="737" y="469"/>
                      </a:lnTo>
                      <a:lnTo>
                        <a:pt x="738" y="469"/>
                      </a:lnTo>
                      <a:lnTo>
                        <a:pt x="739" y="469"/>
                      </a:lnTo>
                      <a:lnTo>
                        <a:pt x="739" y="468"/>
                      </a:lnTo>
                      <a:lnTo>
                        <a:pt x="740" y="468"/>
                      </a:lnTo>
                      <a:lnTo>
                        <a:pt x="741" y="467"/>
                      </a:lnTo>
                      <a:lnTo>
                        <a:pt x="741" y="466"/>
                      </a:lnTo>
                      <a:lnTo>
                        <a:pt x="742" y="466"/>
                      </a:lnTo>
                      <a:lnTo>
                        <a:pt x="743" y="465"/>
                      </a:lnTo>
                      <a:lnTo>
                        <a:pt x="744" y="465"/>
                      </a:lnTo>
                      <a:lnTo>
                        <a:pt x="744" y="464"/>
                      </a:lnTo>
                      <a:lnTo>
                        <a:pt x="744" y="463"/>
                      </a:lnTo>
                      <a:lnTo>
                        <a:pt x="745" y="462"/>
                      </a:lnTo>
                      <a:lnTo>
                        <a:pt x="745" y="461"/>
                      </a:lnTo>
                      <a:lnTo>
                        <a:pt x="746" y="461"/>
                      </a:lnTo>
                      <a:lnTo>
                        <a:pt x="746" y="460"/>
                      </a:lnTo>
                      <a:lnTo>
                        <a:pt x="746" y="459"/>
                      </a:lnTo>
                      <a:lnTo>
                        <a:pt x="747" y="458"/>
                      </a:lnTo>
                      <a:lnTo>
                        <a:pt x="747" y="457"/>
                      </a:lnTo>
                      <a:lnTo>
                        <a:pt x="747" y="456"/>
                      </a:lnTo>
                      <a:lnTo>
                        <a:pt x="748" y="456"/>
                      </a:lnTo>
                      <a:lnTo>
                        <a:pt x="748" y="455"/>
                      </a:lnTo>
                      <a:lnTo>
                        <a:pt x="749" y="455"/>
                      </a:lnTo>
                      <a:lnTo>
                        <a:pt x="749" y="456"/>
                      </a:lnTo>
                      <a:lnTo>
                        <a:pt x="750" y="456"/>
                      </a:lnTo>
                      <a:lnTo>
                        <a:pt x="751" y="456"/>
                      </a:lnTo>
                      <a:lnTo>
                        <a:pt x="751" y="457"/>
                      </a:lnTo>
                      <a:lnTo>
                        <a:pt x="752" y="457"/>
                      </a:lnTo>
                      <a:lnTo>
                        <a:pt x="753" y="457"/>
                      </a:lnTo>
                      <a:lnTo>
                        <a:pt x="754" y="457"/>
                      </a:lnTo>
                      <a:lnTo>
                        <a:pt x="754" y="458"/>
                      </a:lnTo>
                      <a:lnTo>
                        <a:pt x="755" y="458"/>
                      </a:lnTo>
                      <a:lnTo>
                        <a:pt x="756" y="459"/>
                      </a:lnTo>
                      <a:close/>
                      <a:moveTo>
                        <a:pt x="778" y="460"/>
                      </a:moveTo>
                      <a:lnTo>
                        <a:pt x="778" y="460"/>
                      </a:lnTo>
                      <a:lnTo>
                        <a:pt x="779" y="461"/>
                      </a:lnTo>
                      <a:lnTo>
                        <a:pt x="778" y="461"/>
                      </a:lnTo>
                      <a:lnTo>
                        <a:pt x="779" y="461"/>
                      </a:lnTo>
                      <a:lnTo>
                        <a:pt x="779" y="462"/>
                      </a:lnTo>
                      <a:lnTo>
                        <a:pt x="779" y="463"/>
                      </a:lnTo>
                      <a:lnTo>
                        <a:pt x="778" y="463"/>
                      </a:lnTo>
                      <a:lnTo>
                        <a:pt x="778" y="462"/>
                      </a:lnTo>
                      <a:lnTo>
                        <a:pt x="778" y="461"/>
                      </a:lnTo>
                      <a:lnTo>
                        <a:pt x="778" y="460"/>
                      </a:lnTo>
                      <a:close/>
                      <a:moveTo>
                        <a:pt x="777" y="460"/>
                      </a:moveTo>
                      <a:lnTo>
                        <a:pt x="777" y="460"/>
                      </a:lnTo>
                      <a:close/>
                      <a:moveTo>
                        <a:pt x="765" y="465"/>
                      </a:moveTo>
                      <a:lnTo>
                        <a:pt x="765" y="464"/>
                      </a:lnTo>
                      <a:lnTo>
                        <a:pt x="766" y="464"/>
                      </a:lnTo>
                      <a:lnTo>
                        <a:pt x="767" y="464"/>
                      </a:lnTo>
                      <a:lnTo>
                        <a:pt x="766" y="465"/>
                      </a:lnTo>
                      <a:lnTo>
                        <a:pt x="767" y="465"/>
                      </a:lnTo>
                      <a:lnTo>
                        <a:pt x="768" y="466"/>
                      </a:lnTo>
                      <a:lnTo>
                        <a:pt x="769" y="466"/>
                      </a:lnTo>
                      <a:lnTo>
                        <a:pt x="768" y="466"/>
                      </a:lnTo>
                      <a:lnTo>
                        <a:pt x="768" y="467"/>
                      </a:lnTo>
                      <a:lnTo>
                        <a:pt x="767" y="466"/>
                      </a:lnTo>
                      <a:lnTo>
                        <a:pt x="766" y="467"/>
                      </a:lnTo>
                      <a:lnTo>
                        <a:pt x="765" y="467"/>
                      </a:lnTo>
                      <a:lnTo>
                        <a:pt x="765" y="466"/>
                      </a:lnTo>
                      <a:lnTo>
                        <a:pt x="764" y="466"/>
                      </a:lnTo>
                      <a:lnTo>
                        <a:pt x="764" y="465"/>
                      </a:lnTo>
                      <a:lnTo>
                        <a:pt x="765" y="465"/>
                      </a:lnTo>
                      <a:close/>
                      <a:moveTo>
                        <a:pt x="765" y="468"/>
                      </a:moveTo>
                      <a:lnTo>
                        <a:pt x="764" y="468"/>
                      </a:lnTo>
                      <a:lnTo>
                        <a:pt x="765" y="468"/>
                      </a:lnTo>
                      <a:close/>
                      <a:moveTo>
                        <a:pt x="753" y="474"/>
                      </a:moveTo>
                      <a:lnTo>
                        <a:pt x="753" y="473"/>
                      </a:lnTo>
                      <a:lnTo>
                        <a:pt x="753" y="474"/>
                      </a:lnTo>
                      <a:close/>
                      <a:moveTo>
                        <a:pt x="754" y="442"/>
                      </a:moveTo>
                      <a:lnTo>
                        <a:pt x="754" y="442"/>
                      </a:lnTo>
                      <a:lnTo>
                        <a:pt x="755" y="442"/>
                      </a:lnTo>
                      <a:lnTo>
                        <a:pt x="754" y="443"/>
                      </a:lnTo>
                      <a:lnTo>
                        <a:pt x="753" y="443"/>
                      </a:lnTo>
                      <a:lnTo>
                        <a:pt x="753" y="442"/>
                      </a:lnTo>
                      <a:lnTo>
                        <a:pt x="754" y="442"/>
                      </a:lnTo>
                      <a:close/>
                      <a:moveTo>
                        <a:pt x="712" y="459"/>
                      </a:moveTo>
                      <a:lnTo>
                        <a:pt x="712" y="459"/>
                      </a:lnTo>
                      <a:close/>
                      <a:moveTo>
                        <a:pt x="711" y="459"/>
                      </a:moveTo>
                      <a:lnTo>
                        <a:pt x="711" y="459"/>
                      </a:lnTo>
                      <a:close/>
                      <a:moveTo>
                        <a:pt x="710" y="460"/>
                      </a:moveTo>
                      <a:lnTo>
                        <a:pt x="711" y="460"/>
                      </a:lnTo>
                      <a:lnTo>
                        <a:pt x="711" y="461"/>
                      </a:lnTo>
                      <a:lnTo>
                        <a:pt x="710" y="461"/>
                      </a:lnTo>
                      <a:lnTo>
                        <a:pt x="710" y="460"/>
                      </a:lnTo>
                      <a:close/>
                      <a:moveTo>
                        <a:pt x="729" y="467"/>
                      </a:moveTo>
                      <a:lnTo>
                        <a:pt x="729" y="467"/>
                      </a:lnTo>
                      <a:lnTo>
                        <a:pt x="728" y="468"/>
                      </a:lnTo>
                      <a:lnTo>
                        <a:pt x="728" y="467"/>
                      </a:lnTo>
                      <a:lnTo>
                        <a:pt x="729" y="467"/>
                      </a:lnTo>
                      <a:close/>
                      <a:moveTo>
                        <a:pt x="703" y="466"/>
                      </a:moveTo>
                      <a:lnTo>
                        <a:pt x="703" y="466"/>
                      </a:lnTo>
                      <a:lnTo>
                        <a:pt x="703" y="465"/>
                      </a:lnTo>
                      <a:lnTo>
                        <a:pt x="704" y="466"/>
                      </a:lnTo>
                      <a:lnTo>
                        <a:pt x="703" y="466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0" name="Freeform 577"/>
                <p:cNvSpPr>
                  <a:spLocks/>
                </p:cNvSpPr>
                <p:nvPr/>
              </p:nvSpPr>
              <p:spPr bwMode="auto">
                <a:xfrm>
                  <a:off x="2843213" y="2646363"/>
                  <a:ext cx="549275" cy="908050"/>
                </a:xfrm>
                <a:custGeom>
                  <a:avLst/>
                  <a:gdLst>
                    <a:gd name="T0" fmla="*/ 2147483646 w 533"/>
                    <a:gd name="T1" fmla="*/ 2147483646 h 882"/>
                    <a:gd name="T2" fmla="*/ 2147483646 w 533"/>
                    <a:gd name="T3" fmla="*/ 2147483646 h 882"/>
                    <a:gd name="T4" fmla="*/ 2147483646 w 533"/>
                    <a:gd name="T5" fmla="*/ 2147483646 h 882"/>
                    <a:gd name="T6" fmla="*/ 2147483646 w 533"/>
                    <a:gd name="T7" fmla="*/ 2147483646 h 882"/>
                    <a:gd name="T8" fmla="*/ 2147483646 w 533"/>
                    <a:gd name="T9" fmla="*/ 2147483646 h 882"/>
                    <a:gd name="T10" fmla="*/ 2147483646 w 533"/>
                    <a:gd name="T11" fmla="*/ 2147483646 h 882"/>
                    <a:gd name="T12" fmla="*/ 2147483646 w 533"/>
                    <a:gd name="T13" fmla="*/ 2147483646 h 882"/>
                    <a:gd name="T14" fmla="*/ 2147483646 w 533"/>
                    <a:gd name="T15" fmla="*/ 2147483646 h 882"/>
                    <a:gd name="T16" fmla="*/ 2147483646 w 533"/>
                    <a:gd name="T17" fmla="*/ 2147483646 h 882"/>
                    <a:gd name="T18" fmla="*/ 2147483646 w 533"/>
                    <a:gd name="T19" fmla="*/ 2147483646 h 882"/>
                    <a:gd name="T20" fmla="*/ 2147483646 w 533"/>
                    <a:gd name="T21" fmla="*/ 2147483646 h 882"/>
                    <a:gd name="T22" fmla="*/ 2147483646 w 533"/>
                    <a:gd name="T23" fmla="*/ 2147483646 h 882"/>
                    <a:gd name="T24" fmla="*/ 2147483646 w 533"/>
                    <a:gd name="T25" fmla="*/ 2147483646 h 882"/>
                    <a:gd name="T26" fmla="*/ 2147483646 w 533"/>
                    <a:gd name="T27" fmla="*/ 2147483646 h 882"/>
                    <a:gd name="T28" fmla="*/ 2147483646 w 533"/>
                    <a:gd name="T29" fmla="*/ 2147483646 h 882"/>
                    <a:gd name="T30" fmla="*/ 2147483646 w 533"/>
                    <a:gd name="T31" fmla="*/ 2147483646 h 882"/>
                    <a:gd name="T32" fmla="*/ 2147483646 w 533"/>
                    <a:gd name="T33" fmla="*/ 2147483646 h 882"/>
                    <a:gd name="T34" fmla="*/ 2147483646 w 533"/>
                    <a:gd name="T35" fmla="*/ 2147483646 h 882"/>
                    <a:gd name="T36" fmla="*/ 2147483646 w 533"/>
                    <a:gd name="T37" fmla="*/ 2147483646 h 882"/>
                    <a:gd name="T38" fmla="*/ 2147483646 w 533"/>
                    <a:gd name="T39" fmla="*/ 2147483646 h 882"/>
                    <a:gd name="T40" fmla="*/ 2147483646 w 533"/>
                    <a:gd name="T41" fmla="*/ 2147483646 h 882"/>
                    <a:gd name="T42" fmla="*/ 2147483646 w 533"/>
                    <a:gd name="T43" fmla="*/ 2147483646 h 882"/>
                    <a:gd name="T44" fmla="*/ 2147483646 w 533"/>
                    <a:gd name="T45" fmla="*/ 2147483646 h 882"/>
                    <a:gd name="T46" fmla="*/ 2147483646 w 533"/>
                    <a:gd name="T47" fmla="*/ 2147483646 h 882"/>
                    <a:gd name="T48" fmla="*/ 2147483646 w 533"/>
                    <a:gd name="T49" fmla="*/ 2147483646 h 882"/>
                    <a:gd name="T50" fmla="*/ 2147483646 w 533"/>
                    <a:gd name="T51" fmla="*/ 2147483646 h 882"/>
                    <a:gd name="T52" fmla="*/ 2147483646 w 533"/>
                    <a:gd name="T53" fmla="*/ 2147483646 h 882"/>
                    <a:gd name="T54" fmla="*/ 2147483646 w 533"/>
                    <a:gd name="T55" fmla="*/ 2147483646 h 882"/>
                    <a:gd name="T56" fmla="*/ 2147483646 w 533"/>
                    <a:gd name="T57" fmla="*/ 2147483646 h 882"/>
                    <a:gd name="T58" fmla="*/ 2147483646 w 533"/>
                    <a:gd name="T59" fmla="*/ 2147483646 h 882"/>
                    <a:gd name="T60" fmla="*/ 2147483646 w 533"/>
                    <a:gd name="T61" fmla="*/ 2147483646 h 882"/>
                    <a:gd name="T62" fmla="*/ 2147483646 w 533"/>
                    <a:gd name="T63" fmla="*/ 2147483646 h 882"/>
                    <a:gd name="T64" fmla="*/ 2147483646 w 533"/>
                    <a:gd name="T65" fmla="*/ 2147483646 h 882"/>
                    <a:gd name="T66" fmla="*/ 2147483646 w 533"/>
                    <a:gd name="T67" fmla="*/ 2147483646 h 882"/>
                    <a:gd name="T68" fmla="*/ 2147483646 w 533"/>
                    <a:gd name="T69" fmla="*/ 2147483646 h 882"/>
                    <a:gd name="T70" fmla="*/ 2147483646 w 533"/>
                    <a:gd name="T71" fmla="*/ 2147483646 h 882"/>
                    <a:gd name="T72" fmla="*/ 2147483646 w 533"/>
                    <a:gd name="T73" fmla="*/ 2147483646 h 882"/>
                    <a:gd name="T74" fmla="*/ 2147483646 w 533"/>
                    <a:gd name="T75" fmla="*/ 2147483646 h 882"/>
                    <a:gd name="T76" fmla="*/ 2147483646 w 533"/>
                    <a:gd name="T77" fmla="*/ 2147483646 h 882"/>
                    <a:gd name="T78" fmla="*/ 2147483646 w 533"/>
                    <a:gd name="T79" fmla="*/ 2147483646 h 882"/>
                    <a:gd name="T80" fmla="*/ 2147483646 w 533"/>
                    <a:gd name="T81" fmla="*/ 2147483646 h 882"/>
                    <a:gd name="T82" fmla="*/ 2147483646 w 533"/>
                    <a:gd name="T83" fmla="*/ 2147483646 h 882"/>
                    <a:gd name="T84" fmla="*/ 2147483646 w 533"/>
                    <a:gd name="T85" fmla="*/ 2147483646 h 882"/>
                    <a:gd name="T86" fmla="*/ 2147483646 w 533"/>
                    <a:gd name="T87" fmla="*/ 2147483646 h 882"/>
                    <a:gd name="T88" fmla="*/ 2147483646 w 533"/>
                    <a:gd name="T89" fmla="*/ 2147483646 h 882"/>
                    <a:gd name="T90" fmla="*/ 2147483646 w 533"/>
                    <a:gd name="T91" fmla="*/ 2147483646 h 882"/>
                    <a:gd name="T92" fmla="*/ 2147483646 w 533"/>
                    <a:gd name="T93" fmla="*/ 2147483646 h 882"/>
                    <a:gd name="T94" fmla="*/ 2147483646 w 533"/>
                    <a:gd name="T95" fmla="*/ 2147483646 h 882"/>
                    <a:gd name="T96" fmla="*/ 2147483646 w 533"/>
                    <a:gd name="T97" fmla="*/ 2147483646 h 882"/>
                    <a:gd name="T98" fmla="*/ 2147483646 w 533"/>
                    <a:gd name="T99" fmla="*/ 2147483646 h 882"/>
                    <a:gd name="T100" fmla="*/ 2147483646 w 533"/>
                    <a:gd name="T101" fmla="*/ 2147483646 h 882"/>
                    <a:gd name="T102" fmla="*/ 2147483646 w 533"/>
                    <a:gd name="T103" fmla="*/ 2147483646 h 882"/>
                    <a:gd name="T104" fmla="*/ 2147483646 w 533"/>
                    <a:gd name="T105" fmla="*/ 2147483646 h 882"/>
                    <a:gd name="T106" fmla="*/ 2147483646 w 533"/>
                    <a:gd name="T107" fmla="*/ 2147483646 h 882"/>
                    <a:gd name="T108" fmla="*/ 2147483646 w 533"/>
                    <a:gd name="T109" fmla="*/ 2147483646 h 882"/>
                    <a:gd name="T110" fmla="*/ 2147483646 w 533"/>
                    <a:gd name="T111" fmla="*/ 2147483646 h 882"/>
                    <a:gd name="T112" fmla="*/ 2147483646 w 533"/>
                    <a:gd name="T113" fmla="*/ 2147483646 h 882"/>
                    <a:gd name="T114" fmla="*/ 2147483646 w 533"/>
                    <a:gd name="T115" fmla="*/ 2147483646 h 882"/>
                    <a:gd name="T116" fmla="*/ 2147483646 w 533"/>
                    <a:gd name="T117" fmla="*/ 2147483646 h 882"/>
                    <a:gd name="T118" fmla="*/ 2147483646 w 533"/>
                    <a:gd name="T119" fmla="*/ 2147483646 h 882"/>
                    <a:gd name="T120" fmla="*/ 2147483646 w 533"/>
                    <a:gd name="T121" fmla="*/ 2147483646 h 882"/>
                    <a:gd name="T122" fmla="*/ 2147483646 w 533"/>
                    <a:gd name="T123" fmla="*/ 2147483646 h 882"/>
                    <a:gd name="T124" fmla="*/ 2147483646 w 533"/>
                    <a:gd name="T125" fmla="*/ 2147483646 h 88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33"/>
                    <a:gd name="T190" fmla="*/ 0 h 882"/>
                    <a:gd name="T191" fmla="*/ 533 w 533"/>
                    <a:gd name="T192" fmla="*/ 882 h 88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33" h="882">
                      <a:moveTo>
                        <a:pt x="62" y="482"/>
                      </a:moveTo>
                      <a:lnTo>
                        <a:pt x="62" y="482"/>
                      </a:lnTo>
                      <a:lnTo>
                        <a:pt x="63" y="481"/>
                      </a:lnTo>
                      <a:lnTo>
                        <a:pt x="63" y="480"/>
                      </a:lnTo>
                      <a:lnTo>
                        <a:pt x="63" y="479"/>
                      </a:lnTo>
                      <a:lnTo>
                        <a:pt x="64" y="478"/>
                      </a:lnTo>
                      <a:lnTo>
                        <a:pt x="64" y="477"/>
                      </a:lnTo>
                      <a:lnTo>
                        <a:pt x="65" y="475"/>
                      </a:lnTo>
                      <a:lnTo>
                        <a:pt x="65" y="474"/>
                      </a:lnTo>
                      <a:lnTo>
                        <a:pt x="65" y="473"/>
                      </a:lnTo>
                      <a:lnTo>
                        <a:pt x="66" y="472"/>
                      </a:lnTo>
                      <a:lnTo>
                        <a:pt x="67" y="471"/>
                      </a:lnTo>
                      <a:lnTo>
                        <a:pt x="69" y="469"/>
                      </a:lnTo>
                      <a:lnTo>
                        <a:pt x="69" y="468"/>
                      </a:lnTo>
                      <a:lnTo>
                        <a:pt x="70" y="468"/>
                      </a:lnTo>
                      <a:lnTo>
                        <a:pt x="70" y="467"/>
                      </a:lnTo>
                      <a:lnTo>
                        <a:pt x="70" y="466"/>
                      </a:lnTo>
                      <a:lnTo>
                        <a:pt x="70" y="465"/>
                      </a:lnTo>
                      <a:lnTo>
                        <a:pt x="71" y="464"/>
                      </a:lnTo>
                      <a:lnTo>
                        <a:pt x="71" y="463"/>
                      </a:lnTo>
                      <a:lnTo>
                        <a:pt x="71" y="462"/>
                      </a:lnTo>
                      <a:lnTo>
                        <a:pt x="71" y="461"/>
                      </a:lnTo>
                      <a:lnTo>
                        <a:pt x="71" y="460"/>
                      </a:lnTo>
                      <a:lnTo>
                        <a:pt x="72" y="460"/>
                      </a:lnTo>
                      <a:lnTo>
                        <a:pt x="73" y="459"/>
                      </a:lnTo>
                      <a:lnTo>
                        <a:pt x="73" y="458"/>
                      </a:lnTo>
                      <a:lnTo>
                        <a:pt x="74" y="458"/>
                      </a:lnTo>
                      <a:lnTo>
                        <a:pt x="75" y="457"/>
                      </a:lnTo>
                      <a:lnTo>
                        <a:pt x="75" y="456"/>
                      </a:lnTo>
                      <a:lnTo>
                        <a:pt x="75" y="455"/>
                      </a:lnTo>
                      <a:lnTo>
                        <a:pt x="75" y="454"/>
                      </a:lnTo>
                      <a:lnTo>
                        <a:pt x="76" y="454"/>
                      </a:lnTo>
                      <a:lnTo>
                        <a:pt x="76" y="453"/>
                      </a:lnTo>
                      <a:lnTo>
                        <a:pt x="77" y="452"/>
                      </a:lnTo>
                      <a:lnTo>
                        <a:pt x="77" y="450"/>
                      </a:lnTo>
                      <a:lnTo>
                        <a:pt x="75" y="448"/>
                      </a:lnTo>
                      <a:lnTo>
                        <a:pt x="75" y="447"/>
                      </a:lnTo>
                      <a:lnTo>
                        <a:pt x="76" y="447"/>
                      </a:lnTo>
                      <a:lnTo>
                        <a:pt x="76" y="446"/>
                      </a:lnTo>
                      <a:lnTo>
                        <a:pt x="76" y="445"/>
                      </a:lnTo>
                      <a:lnTo>
                        <a:pt x="76" y="444"/>
                      </a:lnTo>
                      <a:lnTo>
                        <a:pt x="77" y="442"/>
                      </a:lnTo>
                      <a:lnTo>
                        <a:pt x="77" y="441"/>
                      </a:lnTo>
                      <a:lnTo>
                        <a:pt x="77" y="440"/>
                      </a:lnTo>
                      <a:lnTo>
                        <a:pt x="78" y="438"/>
                      </a:lnTo>
                      <a:lnTo>
                        <a:pt x="79" y="438"/>
                      </a:lnTo>
                      <a:lnTo>
                        <a:pt x="80" y="437"/>
                      </a:lnTo>
                      <a:lnTo>
                        <a:pt x="81" y="435"/>
                      </a:lnTo>
                      <a:lnTo>
                        <a:pt x="81" y="434"/>
                      </a:lnTo>
                      <a:lnTo>
                        <a:pt x="82" y="434"/>
                      </a:lnTo>
                      <a:lnTo>
                        <a:pt x="82" y="431"/>
                      </a:lnTo>
                      <a:lnTo>
                        <a:pt x="81" y="430"/>
                      </a:lnTo>
                      <a:lnTo>
                        <a:pt x="82" y="427"/>
                      </a:lnTo>
                      <a:lnTo>
                        <a:pt x="83" y="426"/>
                      </a:lnTo>
                      <a:lnTo>
                        <a:pt x="83" y="425"/>
                      </a:lnTo>
                      <a:lnTo>
                        <a:pt x="85" y="424"/>
                      </a:lnTo>
                      <a:lnTo>
                        <a:pt x="86" y="424"/>
                      </a:lnTo>
                      <a:lnTo>
                        <a:pt x="87" y="423"/>
                      </a:lnTo>
                      <a:lnTo>
                        <a:pt x="87" y="422"/>
                      </a:lnTo>
                      <a:lnTo>
                        <a:pt x="88" y="420"/>
                      </a:lnTo>
                      <a:lnTo>
                        <a:pt x="88" y="419"/>
                      </a:lnTo>
                      <a:lnTo>
                        <a:pt x="89" y="419"/>
                      </a:lnTo>
                      <a:lnTo>
                        <a:pt x="90" y="419"/>
                      </a:lnTo>
                      <a:lnTo>
                        <a:pt x="91" y="419"/>
                      </a:lnTo>
                      <a:lnTo>
                        <a:pt x="92" y="419"/>
                      </a:lnTo>
                      <a:lnTo>
                        <a:pt x="92" y="418"/>
                      </a:lnTo>
                      <a:lnTo>
                        <a:pt x="93" y="416"/>
                      </a:lnTo>
                      <a:lnTo>
                        <a:pt x="94" y="416"/>
                      </a:lnTo>
                      <a:lnTo>
                        <a:pt x="95" y="415"/>
                      </a:lnTo>
                      <a:lnTo>
                        <a:pt x="96" y="415"/>
                      </a:lnTo>
                      <a:lnTo>
                        <a:pt x="97" y="414"/>
                      </a:lnTo>
                      <a:lnTo>
                        <a:pt x="98" y="413"/>
                      </a:lnTo>
                      <a:lnTo>
                        <a:pt x="98" y="412"/>
                      </a:lnTo>
                      <a:lnTo>
                        <a:pt x="97" y="412"/>
                      </a:lnTo>
                      <a:lnTo>
                        <a:pt x="97" y="411"/>
                      </a:lnTo>
                      <a:lnTo>
                        <a:pt x="98" y="411"/>
                      </a:lnTo>
                      <a:lnTo>
                        <a:pt x="99" y="410"/>
                      </a:lnTo>
                      <a:lnTo>
                        <a:pt x="100" y="408"/>
                      </a:lnTo>
                      <a:lnTo>
                        <a:pt x="102" y="406"/>
                      </a:lnTo>
                      <a:lnTo>
                        <a:pt x="103" y="405"/>
                      </a:lnTo>
                      <a:lnTo>
                        <a:pt x="103" y="404"/>
                      </a:lnTo>
                      <a:lnTo>
                        <a:pt x="104" y="403"/>
                      </a:lnTo>
                      <a:lnTo>
                        <a:pt x="104" y="402"/>
                      </a:lnTo>
                      <a:lnTo>
                        <a:pt x="104" y="400"/>
                      </a:lnTo>
                      <a:lnTo>
                        <a:pt x="104" y="399"/>
                      </a:lnTo>
                      <a:lnTo>
                        <a:pt x="105" y="398"/>
                      </a:lnTo>
                      <a:lnTo>
                        <a:pt x="106" y="398"/>
                      </a:lnTo>
                      <a:lnTo>
                        <a:pt x="108" y="396"/>
                      </a:lnTo>
                      <a:lnTo>
                        <a:pt x="108" y="395"/>
                      </a:lnTo>
                      <a:lnTo>
                        <a:pt x="109" y="395"/>
                      </a:lnTo>
                      <a:lnTo>
                        <a:pt x="110" y="394"/>
                      </a:lnTo>
                      <a:lnTo>
                        <a:pt x="112" y="392"/>
                      </a:lnTo>
                      <a:lnTo>
                        <a:pt x="113" y="390"/>
                      </a:lnTo>
                      <a:lnTo>
                        <a:pt x="113" y="389"/>
                      </a:lnTo>
                      <a:lnTo>
                        <a:pt x="115" y="388"/>
                      </a:lnTo>
                      <a:lnTo>
                        <a:pt x="115" y="387"/>
                      </a:lnTo>
                      <a:lnTo>
                        <a:pt x="116" y="386"/>
                      </a:lnTo>
                      <a:lnTo>
                        <a:pt x="117" y="386"/>
                      </a:lnTo>
                      <a:lnTo>
                        <a:pt x="119" y="384"/>
                      </a:lnTo>
                      <a:lnTo>
                        <a:pt x="120" y="383"/>
                      </a:lnTo>
                      <a:lnTo>
                        <a:pt x="121" y="383"/>
                      </a:lnTo>
                      <a:lnTo>
                        <a:pt x="122" y="381"/>
                      </a:lnTo>
                      <a:lnTo>
                        <a:pt x="127" y="380"/>
                      </a:lnTo>
                      <a:lnTo>
                        <a:pt x="128" y="381"/>
                      </a:lnTo>
                      <a:lnTo>
                        <a:pt x="130" y="380"/>
                      </a:lnTo>
                      <a:lnTo>
                        <a:pt x="131" y="380"/>
                      </a:lnTo>
                      <a:lnTo>
                        <a:pt x="132" y="380"/>
                      </a:lnTo>
                      <a:lnTo>
                        <a:pt x="133" y="378"/>
                      </a:lnTo>
                      <a:lnTo>
                        <a:pt x="134" y="377"/>
                      </a:lnTo>
                      <a:lnTo>
                        <a:pt x="135" y="376"/>
                      </a:lnTo>
                      <a:lnTo>
                        <a:pt x="137" y="373"/>
                      </a:lnTo>
                      <a:lnTo>
                        <a:pt x="137" y="372"/>
                      </a:lnTo>
                      <a:lnTo>
                        <a:pt x="138" y="371"/>
                      </a:lnTo>
                      <a:lnTo>
                        <a:pt x="139" y="371"/>
                      </a:lnTo>
                      <a:lnTo>
                        <a:pt x="141" y="368"/>
                      </a:lnTo>
                      <a:lnTo>
                        <a:pt x="142" y="366"/>
                      </a:lnTo>
                      <a:lnTo>
                        <a:pt x="143" y="365"/>
                      </a:lnTo>
                      <a:lnTo>
                        <a:pt x="144" y="364"/>
                      </a:lnTo>
                      <a:lnTo>
                        <a:pt x="144" y="363"/>
                      </a:lnTo>
                      <a:lnTo>
                        <a:pt x="144" y="362"/>
                      </a:lnTo>
                      <a:lnTo>
                        <a:pt x="146" y="360"/>
                      </a:lnTo>
                      <a:lnTo>
                        <a:pt x="146" y="359"/>
                      </a:lnTo>
                      <a:lnTo>
                        <a:pt x="147" y="359"/>
                      </a:lnTo>
                      <a:lnTo>
                        <a:pt x="147" y="357"/>
                      </a:lnTo>
                      <a:lnTo>
                        <a:pt x="149" y="355"/>
                      </a:lnTo>
                      <a:lnTo>
                        <a:pt x="151" y="354"/>
                      </a:lnTo>
                      <a:lnTo>
                        <a:pt x="152" y="354"/>
                      </a:lnTo>
                      <a:lnTo>
                        <a:pt x="153" y="353"/>
                      </a:lnTo>
                      <a:lnTo>
                        <a:pt x="153" y="351"/>
                      </a:lnTo>
                      <a:lnTo>
                        <a:pt x="154" y="351"/>
                      </a:lnTo>
                      <a:lnTo>
                        <a:pt x="153" y="350"/>
                      </a:lnTo>
                      <a:lnTo>
                        <a:pt x="154" y="348"/>
                      </a:lnTo>
                      <a:lnTo>
                        <a:pt x="154" y="347"/>
                      </a:lnTo>
                      <a:lnTo>
                        <a:pt x="154" y="346"/>
                      </a:lnTo>
                      <a:lnTo>
                        <a:pt x="155" y="344"/>
                      </a:lnTo>
                      <a:lnTo>
                        <a:pt x="155" y="343"/>
                      </a:lnTo>
                      <a:lnTo>
                        <a:pt x="156" y="341"/>
                      </a:lnTo>
                      <a:lnTo>
                        <a:pt x="159" y="337"/>
                      </a:lnTo>
                      <a:lnTo>
                        <a:pt x="161" y="336"/>
                      </a:lnTo>
                      <a:lnTo>
                        <a:pt x="163" y="335"/>
                      </a:lnTo>
                      <a:lnTo>
                        <a:pt x="165" y="335"/>
                      </a:lnTo>
                      <a:lnTo>
                        <a:pt x="165" y="334"/>
                      </a:lnTo>
                      <a:lnTo>
                        <a:pt x="166" y="333"/>
                      </a:lnTo>
                      <a:lnTo>
                        <a:pt x="167" y="331"/>
                      </a:lnTo>
                      <a:lnTo>
                        <a:pt x="168" y="328"/>
                      </a:lnTo>
                      <a:lnTo>
                        <a:pt x="169" y="325"/>
                      </a:lnTo>
                      <a:lnTo>
                        <a:pt x="170" y="323"/>
                      </a:lnTo>
                      <a:lnTo>
                        <a:pt x="170" y="322"/>
                      </a:lnTo>
                      <a:lnTo>
                        <a:pt x="170" y="320"/>
                      </a:lnTo>
                      <a:lnTo>
                        <a:pt x="172" y="318"/>
                      </a:lnTo>
                      <a:lnTo>
                        <a:pt x="172" y="316"/>
                      </a:lnTo>
                      <a:lnTo>
                        <a:pt x="173" y="315"/>
                      </a:lnTo>
                      <a:lnTo>
                        <a:pt x="174" y="314"/>
                      </a:lnTo>
                      <a:lnTo>
                        <a:pt x="175" y="312"/>
                      </a:lnTo>
                      <a:lnTo>
                        <a:pt x="176" y="308"/>
                      </a:lnTo>
                      <a:lnTo>
                        <a:pt x="175" y="307"/>
                      </a:lnTo>
                      <a:lnTo>
                        <a:pt x="175" y="306"/>
                      </a:lnTo>
                      <a:lnTo>
                        <a:pt x="176" y="305"/>
                      </a:lnTo>
                      <a:lnTo>
                        <a:pt x="176" y="304"/>
                      </a:lnTo>
                      <a:lnTo>
                        <a:pt x="176" y="303"/>
                      </a:lnTo>
                      <a:lnTo>
                        <a:pt x="177" y="302"/>
                      </a:lnTo>
                      <a:lnTo>
                        <a:pt x="178" y="301"/>
                      </a:lnTo>
                      <a:lnTo>
                        <a:pt x="179" y="300"/>
                      </a:lnTo>
                      <a:lnTo>
                        <a:pt x="179" y="299"/>
                      </a:lnTo>
                      <a:lnTo>
                        <a:pt x="179" y="298"/>
                      </a:lnTo>
                      <a:lnTo>
                        <a:pt x="179" y="296"/>
                      </a:lnTo>
                      <a:lnTo>
                        <a:pt x="179" y="295"/>
                      </a:lnTo>
                      <a:lnTo>
                        <a:pt x="179" y="292"/>
                      </a:lnTo>
                      <a:lnTo>
                        <a:pt x="179" y="291"/>
                      </a:lnTo>
                      <a:lnTo>
                        <a:pt x="179" y="290"/>
                      </a:lnTo>
                      <a:lnTo>
                        <a:pt x="180" y="289"/>
                      </a:lnTo>
                      <a:lnTo>
                        <a:pt x="180" y="288"/>
                      </a:lnTo>
                      <a:lnTo>
                        <a:pt x="181" y="285"/>
                      </a:lnTo>
                      <a:lnTo>
                        <a:pt x="181" y="283"/>
                      </a:lnTo>
                      <a:lnTo>
                        <a:pt x="180" y="281"/>
                      </a:lnTo>
                      <a:lnTo>
                        <a:pt x="181" y="279"/>
                      </a:lnTo>
                      <a:lnTo>
                        <a:pt x="180" y="278"/>
                      </a:lnTo>
                      <a:lnTo>
                        <a:pt x="181" y="278"/>
                      </a:lnTo>
                      <a:lnTo>
                        <a:pt x="181" y="276"/>
                      </a:lnTo>
                      <a:lnTo>
                        <a:pt x="183" y="274"/>
                      </a:lnTo>
                      <a:lnTo>
                        <a:pt x="183" y="273"/>
                      </a:lnTo>
                      <a:lnTo>
                        <a:pt x="182" y="272"/>
                      </a:lnTo>
                      <a:lnTo>
                        <a:pt x="181" y="271"/>
                      </a:lnTo>
                      <a:lnTo>
                        <a:pt x="179" y="271"/>
                      </a:lnTo>
                      <a:lnTo>
                        <a:pt x="178" y="270"/>
                      </a:lnTo>
                      <a:lnTo>
                        <a:pt x="175" y="268"/>
                      </a:lnTo>
                      <a:lnTo>
                        <a:pt x="174" y="267"/>
                      </a:lnTo>
                      <a:lnTo>
                        <a:pt x="173" y="266"/>
                      </a:lnTo>
                      <a:lnTo>
                        <a:pt x="170" y="264"/>
                      </a:lnTo>
                      <a:lnTo>
                        <a:pt x="169" y="262"/>
                      </a:lnTo>
                      <a:lnTo>
                        <a:pt x="168" y="262"/>
                      </a:lnTo>
                      <a:lnTo>
                        <a:pt x="168" y="261"/>
                      </a:lnTo>
                      <a:lnTo>
                        <a:pt x="165" y="259"/>
                      </a:lnTo>
                      <a:lnTo>
                        <a:pt x="164" y="259"/>
                      </a:lnTo>
                      <a:lnTo>
                        <a:pt x="164" y="258"/>
                      </a:lnTo>
                      <a:lnTo>
                        <a:pt x="163" y="257"/>
                      </a:lnTo>
                      <a:lnTo>
                        <a:pt x="163" y="256"/>
                      </a:lnTo>
                      <a:lnTo>
                        <a:pt x="163" y="255"/>
                      </a:lnTo>
                      <a:lnTo>
                        <a:pt x="162" y="254"/>
                      </a:lnTo>
                      <a:lnTo>
                        <a:pt x="161" y="252"/>
                      </a:lnTo>
                      <a:lnTo>
                        <a:pt x="160" y="249"/>
                      </a:lnTo>
                      <a:lnTo>
                        <a:pt x="159" y="247"/>
                      </a:lnTo>
                      <a:lnTo>
                        <a:pt x="159" y="246"/>
                      </a:lnTo>
                      <a:lnTo>
                        <a:pt x="159" y="244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5" y="234"/>
                      </a:lnTo>
                      <a:lnTo>
                        <a:pt x="166" y="233"/>
                      </a:lnTo>
                      <a:lnTo>
                        <a:pt x="167" y="232"/>
                      </a:lnTo>
                      <a:lnTo>
                        <a:pt x="168" y="231"/>
                      </a:lnTo>
                      <a:lnTo>
                        <a:pt x="169" y="229"/>
                      </a:lnTo>
                      <a:lnTo>
                        <a:pt x="170" y="229"/>
                      </a:lnTo>
                      <a:lnTo>
                        <a:pt x="171" y="227"/>
                      </a:lnTo>
                      <a:lnTo>
                        <a:pt x="172" y="226"/>
                      </a:lnTo>
                      <a:lnTo>
                        <a:pt x="173" y="224"/>
                      </a:lnTo>
                      <a:lnTo>
                        <a:pt x="175" y="223"/>
                      </a:lnTo>
                      <a:lnTo>
                        <a:pt x="176" y="222"/>
                      </a:lnTo>
                      <a:lnTo>
                        <a:pt x="178" y="219"/>
                      </a:lnTo>
                      <a:lnTo>
                        <a:pt x="178" y="218"/>
                      </a:lnTo>
                      <a:lnTo>
                        <a:pt x="178" y="217"/>
                      </a:lnTo>
                      <a:lnTo>
                        <a:pt x="179" y="216"/>
                      </a:lnTo>
                      <a:lnTo>
                        <a:pt x="180" y="214"/>
                      </a:lnTo>
                      <a:lnTo>
                        <a:pt x="181" y="213"/>
                      </a:lnTo>
                      <a:lnTo>
                        <a:pt x="181" y="212"/>
                      </a:lnTo>
                      <a:lnTo>
                        <a:pt x="181" y="211"/>
                      </a:lnTo>
                      <a:lnTo>
                        <a:pt x="181" y="208"/>
                      </a:lnTo>
                      <a:lnTo>
                        <a:pt x="180" y="202"/>
                      </a:lnTo>
                      <a:lnTo>
                        <a:pt x="181" y="198"/>
                      </a:lnTo>
                      <a:lnTo>
                        <a:pt x="181" y="196"/>
                      </a:lnTo>
                      <a:lnTo>
                        <a:pt x="181" y="194"/>
                      </a:lnTo>
                      <a:lnTo>
                        <a:pt x="181" y="192"/>
                      </a:lnTo>
                      <a:lnTo>
                        <a:pt x="181" y="191"/>
                      </a:lnTo>
                      <a:lnTo>
                        <a:pt x="180" y="190"/>
                      </a:lnTo>
                      <a:lnTo>
                        <a:pt x="180" y="188"/>
                      </a:lnTo>
                      <a:lnTo>
                        <a:pt x="179" y="186"/>
                      </a:lnTo>
                      <a:lnTo>
                        <a:pt x="179" y="185"/>
                      </a:lnTo>
                      <a:lnTo>
                        <a:pt x="179" y="184"/>
                      </a:lnTo>
                      <a:lnTo>
                        <a:pt x="179" y="181"/>
                      </a:lnTo>
                      <a:lnTo>
                        <a:pt x="179" y="180"/>
                      </a:lnTo>
                      <a:lnTo>
                        <a:pt x="181" y="179"/>
                      </a:lnTo>
                      <a:lnTo>
                        <a:pt x="182" y="179"/>
                      </a:lnTo>
                      <a:lnTo>
                        <a:pt x="182" y="178"/>
                      </a:lnTo>
                      <a:lnTo>
                        <a:pt x="183" y="177"/>
                      </a:lnTo>
                      <a:lnTo>
                        <a:pt x="184" y="177"/>
                      </a:lnTo>
                      <a:lnTo>
                        <a:pt x="185" y="177"/>
                      </a:lnTo>
                      <a:lnTo>
                        <a:pt x="186" y="177"/>
                      </a:lnTo>
                      <a:lnTo>
                        <a:pt x="190" y="175"/>
                      </a:lnTo>
                      <a:lnTo>
                        <a:pt x="191" y="173"/>
                      </a:lnTo>
                      <a:lnTo>
                        <a:pt x="193" y="172"/>
                      </a:lnTo>
                      <a:lnTo>
                        <a:pt x="195" y="171"/>
                      </a:lnTo>
                      <a:lnTo>
                        <a:pt x="198" y="170"/>
                      </a:lnTo>
                      <a:lnTo>
                        <a:pt x="199" y="168"/>
                      </a:lnTo>
                      <a:lnTo>
                        <a:pt x="200" y="167"/>
                      </a:lnTo>
                      <a:lnTo>
                        <a:pt x="200" y="166"/>
                      </a:lnTo>
                      <a:lnTo>
                        <a:pt x="201" y="166"/>
                      </a:lnTo>
                      <a:lnTo>
                        <a:pt x="202" y="166"/>
                      </a:lnTo>
                      <a:lnTo>
                        <a:pt x="204" y="166"/>
                      </a:lnTo>
                      <a:lnTo>
                        <a:pt x="205" y="166"/>
                      </a:lnTo>
                      <a:lnTo>
                        <a:pt x="206" y="166"/>
                      </a:lnTo>
                      <a:lnTo>
                        <a:pt x="208" y="165"/>
                      </a:lnTo>
                      <a:lnTo>
                        <a:pt x="209" y="165"/>
                      </a:lnTo>
                      <a:lnTo>
                        <a:pt x="210" y="165"/>
                      </a:lnTo>
                      <a:lnTo>
                        <a:pt x="211" y="164"/>
                      </a:lnTo>
                      <a:lnTo>
                        <a:pt x="212" y="164"/>
                      </a:lnTo>
                      <a:lnTo>
                        <a:pt x="213" y="164"/>
                      </a:lnTo>
                      <a:lnTo>
                        <a:pt x="218" y="164"/>
                      </a:lnTo>
                      <a:lnTo>
                        <a:pt x="219" y="164"/>
                      </a:lnTo>
                      <a:lnTo>
                        <a:pt x="220" y="164"/>
                      </a:lnTo>
                      <a:lnTo>
                        <a:pt x="221" y="164"/>
                      </a:lnTo>
                      <a:lnTo>
                        <a:pt x="222" y="164"/>
                      </a:lnTo>
                      <a:lnTo>
                        <a:pt x="224" y="163"/>
                      </a:lnTo>
                      <a:lnTo>
                        <a:pt x="226" y="163"/>
                      </a:lnTo>
                      <a:lnTo>
                        <a:pt x="227" y="162"/>
                      </a:lnTo>
                      <a:lnTo>
                        <a:pt x="228" y="161"/>
                      </a:lnTo>
                      <a:lnTo>
                        <a:pt x="229" y="159"/>
                      </a:lnTo>
                      <a:lnTo>
                        <a:pt x="230" y="159"/>
                      </a:lnTo>
                      <a:lnTo>
                        <a:pt x="230" y="158"/>
                      </a:lnTo>
                      <a:lnTo>
                        <a:pt x="231" y="158"/>
                      </a:lnTo>
                      <a:lnTo>
                        <a:pt x="235" y="158"/>
                      </a:lnTo>
                      <a:lnTo>
                        <a:pt x="236" y="157"/>
                      </a:lnTo>
                      <a:lnTo>
                        <a:pt x="237" y="157"/>
                      </a:lnTo>
                      <a:lnTo>
                        <a:pt x="238" y="156"/>
                      </a:lnTo>
                      <a:lnTo>
                        <a:pt x="239" y="154"/>
                      </a:lnTo>
                      <a:lnTo>
                        <a:pt x="240" y="153"/>
                      </a:lnTo>
                      <a:lnTo>
                        <a:pt x="240" y="150"/>
                      </a:lnTo>
                      <a:lnTo>
                        <a:pt x="240" y="149"/>
                      </a:lnTo>
                      <a:lnTo>
                        <a:pt x="239" y="147"/>
                      </a:lnTo>
                      <a:lnTo>
                        <a:pt x="238" y="146"/>
                      </a:lnTo>
                      <a:lnTo>
                        <a:pt x="239" y="144"/>
                      </a:lnTo>
                      <a:lnTo>
                        <a:pt x="239" y="143"/>
                      </a:lnTo>
                      <a:lnTo>
                        <a:pt x="241" y="141"/>
                      </a:lnTo>
                      <a:lnTo>
                        <a:pt x="241" y="140"/>
                      </a:lnTo>
                      <a:lnTo>
                        <a:pt x="241" y="139"/>
                      </a:lnTo>
                      <a:lnTo>
                        <a:pt x="242" y="138"/>
                      </a:lnTo>
                      <a:lnTo>
                        <a:pt x="242" y="137"/>
                      </a:lnTo>
                      <a:lnTo>
                        <a:pt x="243" y="136"/>
                      </a:lnTo>
                      <a:lnTo>
                        <a:pt x="244" y="135"/>
                      </a:lnTo>
                      <a:lnTo>
                        <a:pt x="244" y="134"/>
                      </a:lnTo>
                      <a:lnTo>
                        <a:pt x="245" y="133"/>
                      </a:lnTo>
                      <a:lnTo>
                        <a:pt x="247" y="132"/>
                      </a:lnTo>
                      <a:lnTo>
                        <a:pt x="249" y="131"/>
                      </a:lnTo>
                      <a:lnTo>
                        <a:pt x="250" y="130"/>
                      </a:lnTo>
                      <a:lnTo>
                        <a:pt x="251" y="129"/>
                      </a:lnTo>
                      <a:lnTo>
                        <a:pt x="252" y="129"/>
                      </a:lnTo>
                      <a:lnTo>
                        <a:pt x="252" y="128"/>
                      </a:lnTo>
                      <a:lnTo>
                        <a:pt x="253" y="128"/>
                      </a:lnTo>
                      <a:lnTo>
                        <a:pt x="254" y="127"/>
                      </a:lnTo>
                      <a:lnTo>
                        <a:pt x="254" y="126"/>
                      </a:lnTo>
                      <a:lnTo>
                        <a:pt x="255" y="125"/>
                      </a:lnTo>
                      <a:lnTo>
                        <a:pt x="256" y="124"/>
                      </a:lnTo>
                      <a:lnTo>
                        <a:pt x="257" y="124"/>
                      </a:lnTo>
                      <a:lnTo>
                        <a:pt x="260" y="124"/>
                      </a:lnTo>
                      <a:lnTo>
                        <a:pt x="262" y="124"/>
                      </a:lnTo>
                      <a:lnTo>
                        <a:pt x="263" y="124"/>
                      </a:lnTo>
                      <a:lnTo>
                        <a:pt x="265" y="125"/>
                      </a:lnTo>
                      <a:lnTo>
                        <a:pt x="267" y="127"/>
                      </a:lnTo>
                      <a:lnTo>
                        <a:pt x="269" y="127"/>
                      </a:lnTo>
                      <a:lnTo>
                        <a:pt x="269" y="126"/>
                      </a:lnTo>
                      <a:lnTo>
                        <a:pt x="270" y="125"/>
                      </a:lnTo>
                      <a:lnTo>
                        <a:pt x="270" y="124"/>
                      </a:lnTo>
                      <a:lnTo>
                        <a:pt x="270" y="123"/>
                      </a:lnTo>
                      <a:lnTo>
                        <a:pt x="269" y="122"/>
                      </a:lnTo>
                      <a:lnTo>
                        <a:pt x="269" y="121"/>
                      </a:lnTo>
                      <a:lnTo>
                        <a:pt x="267" y="120"/>
                      </a:lnTo>
                      <a:lnTo>
                        <a:pt x="266" y="120"/>
                      </a:lnTo>
                      <a:lnTo>
                        <a:pt x="266" y="119"/>
                      </a:lnTo>
                      <a:lnTo>
                        <a:pt x="266" y="118"/>
                      </a:lnTo>
                      <a:lnTo>
                        <a:pt x="266" y="117"/>
                      </a:lnTo>
                      <a:lnTo>
                        <a:pt x="266" y="115"/>
                      </a:lnTo>
                      <a:lnTo>
                        <a:pt x="265" y="113"/>
                      </a:lnTo>
                      <a:lnTo>
                        <a:pt x="265" y="112"/>
                      </a:lnTo>
                      <a:lnTo>
                        <a:pt x="265" y="110"/>
                      </a:lnTo>
                      <a:lnTo>
                        <a:pt x="264" y="108"/>
                      </a:lnTo>
                      <a:lnTo>
                        <a:pt x="264" y="107"/>
                      </a:lnTo>
                      <a:lnTo>
                        <a:pt x="264" y="106"/>
                      </a:lnTo>
                      <a:lnTo>
                        <a:pt x="265" y="105"/>
                      </a:lnTo>
                      <a:lnTo>
                        <a:pt x="266" y="104"/>
                      </a:lnTo>
                      <a:lnTo>
                        <a:pt x="267" y="104"/>
                      </a:lnTo>
                      <a:lnTo>
                        <a:pt x="268" y="103"/>
                      </a:lnTo>
                      <a:lnTo>
                        <a:pt x="269" y="103"/>
                      </a:lnTo>
                      <a:lnTo>
                        <a:pt x="270" y="103"/>
                      </a:lnTo>
                      <a:lnTo>
                        <a:pt x="272" y="103"/>
                      </a:lnTo>
                      <a:lnTo>
                        <a:pt x="275" y="102"/>
                      </a:lnTo>
                      <a:lnTo>
                        <a:pt x="276" y="102"/>
                      </a:lnTo>
                      <a:lnTo>
                        <a:pt x="278" y="101"/>
                      </a:lnTo>
                      <a:lnTo>
                        <a:pt x="279" y="100"/>
                      </a:lnTo>
                      <a:lnTo>
                        <a:pt x="279" y="99"/>
                      </a:lnTo>
                      <a:lnTo>
                        <a:pt x="280" y="98"/>
                      </a:lnTo>
                      <a:lnTo>
                        <a:pt x="281" y="97"/>
                      </a:lnTo>
                      <a:lnTo>
                        <a:pt x="280" y="95"/>
                      </a:lnTo>
                      <a:lnTo>
                        <a:pt x="279" y="93"/>
                      </a:lnTo>
                      <a:lnTo>
                        <a:pt x="278" y="92"/>
                      </a:lnTo>
                      <a:lnTo>
                        <a:pt x="276" y="92"/>
                      </a:lnTo>
                      <a:lnTo>
                        <a:pt x="275" y="91"/>
                      </a:lnTo>
                      <a:lnTo>
                        <a:pt x="275" y="90"/>
                      </a:lnTo>
                      <a:lnTo>
                        <a:pt x="276" y="88"/>
                      </a:lnTo>
                      <a:lnTo>
                        <a:pt x="277" y="86"/>
                      </a:lnTo>
                      <a:lnTo>
                        <a:pt x="278" y="85"/>
                      </a:lnTo>
                      <a:lnTo>
                        <a:pt x="280" y="85"/>
                      </a:lnTo>
                      <a:lnTo>
                        <a:pt x="284" y="84"/>
                      </a:lnTo>
                      <a:lnTo>
                        <a:pt x="286" y="84"/>
                      </a:lnTo>
                      <a:lnTo>
                        <a:pt x="287" y="83"/>
                      </a:lnTo>
                      <a:lnTo>
                        <a:pt x="287" y="82"/>
                      </a:lnTo>
                      <a:lnTo>
                        <a:pt x="287" y="81"/>
                      </a:lnTo>
                      <a:lnTo>
                        <a:pt x="287" y="80"/>
                      </a:lnTo>
                      <a:lnTo>
                        <a:pt x="286" y="79"/>
                      </a:lnTo>
                      <a:lnTo>
                        <a:pt x="286" y="78"/>
                      </a:lnTo>
                      <a:lnTo>
                        <a:pt x="285" y="77"/>
                      </a:lnTo>
                      <a:lnTo>
                        <a:pt x="284" y="76"/>
                      </a:lnTo>
                      <a:lnTo>
                        <a:pt x="283" y="74"/>
                      </a:lnTo>
                      <a:lnTo>
                        <a:pt x="282" y="73"/>
                      </a:lnTo>
                      <a:lnTo>
                        <a:pt x="281" y="72"/>
                      </a:lnTo>
                      <a:lnTo>
                        <a:pt x="281" y="71"/>
                      </a:lnTo>
                      <a:lnTo>
                        <a:pt x="280" y="68"/>
                      </a:lnTo>
                      <a:lnTo>
                        <a:pt x="280" y="66"/>
                      </a:lnTo>
                      <a:lnTo>
                        <a:pt x="280" y="65"/>
                      </a:lnTo>
                      <a:lnTo>
                        <a:pt x="280" y="63"/>
                      </a:lnTo>
                      <a:lnTo>
                        <a:pt x="281" y="62"/>
                      </a:lnTo>
                      <a:lnTo>
                        <a:pt x="281" y="61"/>
                      </a:lnTo>
                      <a:lnTo>
                        <a:pt x="282" y="60"/>
                      </a:lnTo>
                      <a:lnTo>
                        <a:pt x="283" y="59"/>
                      </a:lnTo>
                      <a:lnTo>
                        <a:pt x="284" y="59"/>
                      </a:lnTo>
                      <a:lnTo>
                        <a:pt x="285" y="59"/>
                      </a:lnTo>
                      <a:lnTo>
                        <a:pt x="287" y="60"/>
                      </a:lnTo>
                      <a:lnTo>
                        <a:pt x="289" y="60"/>
                      </a:lnTo>
                      <a:lnTo>
                        <a:pt x="291" y="59"/>
                      </a:lnTo>
                      <a:lnTo>
                        <a:pt x="293" y="58"/>
                      </a:lnTo>
                      <a:lnTo>
                        <a:pt x="294" y="58"/>
                      </a:lnTo>
                      <a:lnTo>
                        <a:pt x="295" y="57"/>
                      </a:lnTo>
                      <a:lnTo>
                        <a:pt x="296" y="55"/>
                      </a:lnTo>
                      <a:lnTo>
                        <a:pt x="297" y="52"/>
                      </a:lnTo>
                      <a:lnTo>
                        <a:pt x="298" y="51"/>
                      </a:lnTo>
                      <a:lnTo>
                        <a:pt x="297" y="50"/>
                      </a:lnTo>
                      <a:lnTo>
                        <a:pt x="297" y="49"/>
                      </a:lnTo>
                      <a:lnTo>
                        <a:pt x="295" y="47"/>
                      </a:lnTo>
                      <a:lnTo>
                        <a:pt x="294" y="47"/>
                      </a:lnTo>
                      <a:lnTo>
                        <a:pt x="293" y="46"/>
                      </a:lnTo>
                      <a:lnTo>
                        <a:pt x="291" y="44"/>
                      </a:lnTo>
                      <a:lnTo>
                        <a:pt x="289" y="42"/>
                      </a:lnTo>
                      <a:lnTo>
                        <a:pt x="288" y="41"/>
                      </a:lnTo>
                      <a:lnTo>
                        <a:pt x="287" y="41"/>
                      </a:lnTo>
                      <a:lnTo>
                        <a:pt x="284" y="41"/>
                      </a:lnTo>
                      <a:lnTo>
                        <a:pt x="283" y="40"/>
                      </a:lnTo>
                      <a:lnTo>
                        <a:pt x="282" y="40"/>
                      </a:lnTo>
                      <a:lnTo>
                        <a:pt x="281" y="39"/>
                      </a:lnTo>
                      <a:lnTo>
                        <a:pt x="280" y="38"/>
                      </a:lnTo>
                      <a:lnTo>
                        <a:pt x="278" y="35"/>
                      </a:lnTo>
                      <a:lnTo>
                        <a:pt x="279" y="35"/>
                      </a:lnTo>
                      <a:lnTo>
                        <a:pt x="279" y="34"/>
                      </a:lnTo>
                      <a:lnTo>
                        <a:pt x="279" y="33"/>
                      </a:lnTo>
                      <a:lnTo>
                        <a:pt x="277" y="32"/>
                      </a:lnTo>
                      <a:lnTo>
                        <a:pt x="277" y="31"/>
                      </a:lnTo>
                      <a:lnTo>
                        <a:pt x="277" y="29"/>
                      </a:lnTo>
                      <a:lnTo>
                        <a:pt x="276" y="28"/>
                      </a:lnTo>
                      <a:lnTo>
                        <a:pt x="276" y="27"/>
                      </a:lnTo>
                      <a:lnTo>
                        <a:pt x="275" y="27"/>
                      </a:lnTo>
                      <a:lnTo>
                        <a:pt x="274" y="26"/>
                      </a:lnTo>
                      <a:lnTo>
                        <a:pt x="272" y="26"/>
                      </a:lnTo>
                      <a:lnTo>
                        <a:pt x="271" y="26"/>
                      </a:lnTo>
                      <a:lnTo>
                        <a:pt x="268" y="25"/>
                      </a:lnTo>
                      <a:lnTo>
                        <a:pt x="267" y="25"/>
                      </a:lnTo>
                      <a:lnTo>
                        <a:pt x="266" y="25"/>
                      </a:lnTo>
                      <a:lnTo>
                        <a:pt x="266" y="23"/>
                      </a:lnTo>
                      <a:lnTo>
                        <a:pt x="265" y="23"/>
                      </a:lnTo>
                      <a:lnTo>
                        <a:pt x="264" y="23"/>
                      </a:lnTo>
                      <a:lnTo>
                        <a:pt x="259" y="24"/>
                      </a:lnTo>
                      <a:lnTo>
                        <a:pt x="252" y="25"/>
                      </a:lnTo>
                      <a:lnTo>
                        <a:pt x="250" y="25"/>
                      </a:lnTo>
                      <a:lnTo>
                        <a:pt x="248" y="25"/>
                      </a:lnTo>
                      <a:lnTo>
                        <a:pt x="247" y="24"/>
                      </a:lnTo>
                      <a:lnTo>
                        <a:pt x="246" y="24"/>
                      </a:lnTo>
                      <a:lnTo>
                        <a:pt x="245" y="21"/>
                      </a:lnTo>
                      <a:lnTo>
                        <a:pt x="244" y="21"/>
                      </a:lnTo>
                      <a:lnTo>
                        <a:pt x="241" y="20"/>
                      </a:lnTo>
                      <a:lnTo>
                        <a:pt x="240" y="20"/>
                      </a:lnTo>
                      <a:lnTo>
                        <a:pt x="238" y="20"/>
                      </a:lnTo>
                      <a:lnTo>
                        <a:pt x="237" y="20"/>
                      </a:lnTo>
                      <a:lnTo>
                        <a:pt x="237" y="19"/>
                      </a:lnTo>
                      <a:lnTo>
                        <a:pt x="236" y="20"/>
                      </a:lnTo>
                      <a:lnTo>
                        <a:pt x="235" y="19"/>
                      </a:lnTo>
                      <a:lnTo>
                        <a:pt x="234" y="19"/>
                      </a:lnTo>
                      <a:lnTo>
                        <a:pt x="233" y="18"/>
                      </a:lnTo>
                      <a:lnTo>
                        <a:pt x="233" y="17"/>
                      </a:lnTo>
                      <a:lnTo>
                        <a:pt x="233" y="16"/>
                      </a:lnTo>
                      <a:lnTo>
                        <a:pt x="235" y="17"/>
                      </a:lnTo>
                      <a:lnTo>
                        <a:pt x="236" y="17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8" y="16"/>
                      </a:lnTo>
                      <a:lnTo>
                        <a:pt x="239" y="15"/>
                      </a:lnTo>
                      <a:lnTo>
                        <a:pt x="239" y="14"/>
                      </a:lnTo>
                      <a:lnTo>
                        <a:pt x="240" y="13"/>
                      </a:lnTo>
                      <a:lnTo>
                        <a:pt x="241" y="12"/>
                      </a:lnTo>
                      <a:lnTo>
                        <a:pt x="243" y="13"/>
                      </a:lnTo>
                      <a:lnTo>
                        <a:pt x="244" y="13"/>
                      </a:lnTo>
                      <a:lnTo>
                        <a:pt x="245" y="14"/>
                      </a:lnTo>
                      <a:lnTo>
                        <a:pt x="246" y="14"/>
                      </a:lnTo>
                      <a:lnTo>
                        <a:pt x="246" y="15"/>
                      </a:lnTo>
                      <a:lnTo>
                        <a:pt x="247" y="16"/>
                      </a:lnTo>
                      <a:lnTo>
                        <a:pt x="248" y="16"/>
                      </a:lnTo>
                      <a:lnTo>
                        <a:pt x="249" y="16"/>
                      </a:lnTo>
                      <a:lnTo>
                        <a:pt x="250" y="16"/>
                      </a:lnTo>
                      <a:lnTo>
                        <a:pt x="250" y="15"/>
                      </a:lnTo>
                      <a:lnTo>
                        <a:pt x="251" y="14"/>
                      </a:lnTo>
                      <a:lnTo>
                        <a:pt x="253" y="11"/>
                      </a:lnTo>
                      <a:lnTo>
                        <a:pt x="253" y="10"/>
                      </a:lnTo>
                      <a:lnTo>
                        <a:pt x="253" y="9"/>
                      </a:lnTo>
                      <a:lnTo>
                        <a:pt x="253" y="8"/>
                      </a:lnTo>
                      <a:lnTo>
                        <a:pt x="254" y="7"/>
                      </a:lnTo>
                      <a:lnTo>
                        <a:pt x="254" y="5"/>
                      </a:lnTo>
                      <a:lnTo>
                        <a:pt x="255" y="5"/>
                      </a:lnTo>
                      <a:lnTo>
                        <a:pt x="256" y="4"/>
                      </a:lnTo>
                      <a:lnTo>
                        <a:pt x="257" y="3"/>
                      </a:lnTo>
                      <a:lnTo>
                        <a:pt x="257" y="2"/>
                      </a:lnTo>
                      <a:lnTo>
                        <a:pt x="258" y="2"/>
                      </a:lnTo>
                      <a:lnTo>
                        <a:pt x="258" y="1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1" y="2"/>
                      </a:lnTo>
                      <a:lnTo>
                        <a:pt x="262" y="2"/>
                      </a:lnTo>
                      <a:lnTo>
                        <a:pt x="264" y="1"/>
                      </a:lnTo>
                      <a:lnTo>
                        <a:pt x="265" y="1"/>
                      </a:lnTo>
                      <a:lnTo>
                        <a:pt x="267" y="1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4" y="0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8" y="2"/>
                      </a:lnTo>
                      <a:lnTo>
                        <a:pt x="279" y="3"/>
                      </a:lnTo>
                      <a:lnTo>
                        <a:pt x="280" y="4"/>
                      </a:lnTo>
                      <a:lnTo>
                        <a:pt x="282" y="4"/>
                      </a:lnTo>
                      <a:lnTo>
                        <a:pt x="283" y="4"/>
                      </a:lnTo>
                      <a:lnTo>
                        <a:pt x="284" y="5"/>
                      </a:lnTo>
                      <a:lnTo>
                        <a:pt x="285" y="5"/>
                      </a:lnTo>
                      <a:lnTo>
                        <a:pt x="287" y="6"/>
                      </a:lnTo>
                      <a:lnTo>
                        <a:pt x="289" y="7"/>
                      </a:lnTo>
                      <a:lnTo>
                        <a:pt x="290" y="8"/>
                      </a:lnTo>
                      <a:lnTo>
                        <a:pt x="292" y="9"/>
                      </a:lnTo>
                      <a:lnTo>
                        <a:pt x="293" y="9"/>
                      </a:lnTo>
                      <a:lnTo>
                        <a:pt x="293" y="10"/>
                      </a:lnTo>
                      <a:lnTo>
                        <a:pt x="295" y="11"/>
                      </a:lnTo>
                      <a:lnTo>
                        <a:pt x="298" y="11"/>
                      </a:lnTo>
                      <a:lnTo>
                        <a:pt x="302" y="12"/>
                      </a:lnTo>
                      <a:lnTo>
                        <a:pt x="305" y="13"/>
                      </a:lnTo>
                      <a:lnTo>
                        <a:pt x="306" y="13"/>
                      </a:lnTo>
                      <a:lnTo>
                        <a:pt x="308" y="12"/>
                      </a:lnTo>
                      <a:lnTo>
                        <a:pt x="309" y="12"/>
                      </a:lnTo>
                      <a:lnTo>
                        <a:pt x="310" y="10"/>
                      </a:lnTo>
                      <a:lnTo>
                        <a:pt x="311" y="10"/>
                      </a:lnTo>
                      <a:lnTo>
                        <a:pt x="312" y="9"/>
                      </a:lnTo>
                      <a:lnTo>
                        <a:pt x="313" y="9"/>
                      </a:lnTo>
                      <a:lnTo>
                        <a:pt x="314" y="9"/>
                      </a:lnTo>
                      <a:lnTo>
                        <a:pt x="315" y="9"/>
                      </a:lnTo>
                      <a:lnTo>
                        <a:pt x="318" y="10"/>
                      </a:lnTo>
                      <a:lnTo>
                        <a:pt x="320" y="10"/>
                      </a:lnTo>
                      <a:lnTo>
                        <a:pt x="321" y="10"/>
                      </a:lnTo>
                      <a:lnTo>
                        <a:pt x="322" y="11"/>
                      </a:lnTo>
                      <a:lnTo>
                        <a:pt x="323" y="11"/>
                      </a:lnTo>
                      <a:lnTo>
                        <a:pt x="326" y="13"/>
                      </a:lnTo>
                      <a:lnTo>
                        <a:pt x="327" y="14"/>
                      </a:lnTo>
                      <a:lnTo>
                        <a:pt x="327" y="15"/>
                      </a:lnTo>
                      <a:lnTo>
                        <a:pt x="328" y="17"/>
                      </a:lnTo>
                      <a:lnTo>
                        <a:pt x="328" y="19"/>
                      </a:lnTo>
                      <a:lnTo>
                        <a:pt x="327" y="20"/>
                      </a:lnTo>
                      <a:lnTo>
                        <a:pt x="328" y="21"/>
                      </a:lnTo>
                      <a:lnTo>
                        <a:pt x="327" y="21"/>
                      </a:lnTo>
                      <a:lnTo>
                        <a:pt x="328" y="22"/>
                      </a:lnTo>
                      <a:lnTo>
                        <a:pt x="329" y="23"/>
                      </a:lnTo>
                      <a:lnTo>
                        <a:pt x="330" y="25"/>
                      </a:lnTo>
                      <a:lnTo>
                        <a:pt x="331" y="26"/>
                      </a:lnTo>
                      <a:lnTo>
                        <a:pt x="332" y="26"/>
                      </a:lnTo>
                      <a:lnTo>
                        <a:pt x="334" y="26"/>
                      </a:lnTo>
                      <a:lnTo>
                        <a:pt x="335" y="26"/>
                      </a:lnTo>
                      <a:lnTo>
                        <a:pt x="336" y="26"/>
                      </a:lnTo>
                      <a:lnTo>
                        <a:pt x="337" y="26"/>
                      </a:lnTo>
                      <a:lnTo>
                        <a:pt x="338" y="26"/>
                      </a:lnTo>
                      <a:lnTo>
                        <a:pt x="339" y="26"/>
                      </a:lnTo>
                      <a:lnTo>
                        <a:pt x="340" y="26"/>
                      </a:lnTo>
                      <a:lnTo>
                        <a:pt x="341" y="26"/>
                      </a:lnTo>
                      <a:lnTo>
                        <a:pt x="342" y="27"/>
                      </a:lnTo>
                      <a:lnTo>
                        <a:pt x="343" y="28"/>
                      </a:lnTo>
                      <a:lnTo>
                        <a:pt x="346" y="30"/>
                      </a:lnTo>
                      <a:lnTo>
                        <a:pt x="347" y="30"/>
                      </a:lnTo>
                      <a:lnTo>
                        <a:pt x="348" y="30"/>
                      </a:lnTo>
                      <a:lnTo>
                        <a:pt x="349" y="31"/>
                      </a:lnTo>
                      <a:lnTo>
                        <a:pt x="350" y="33"/>
                      </a:lnTo>
                      <a:lnTo>
                        <a:pt x="351" y="33"/>
                      </a:lnTo>
                      <a:lnTo>
                        <a:pt x="353" y="35"/>
                      </a:lnTo>
                      <a:lnTo>
                        <a:pt x="354" y="35"/>
                      </a:lnTo>
                      <a:lnTo>
                        <a:pt x="355" y="36"/>
                      </a:lnTo>
                      <a:lnTo>
                        <a:pt x="357" y="37"/>
                      </a:lnTo>
                      <a:lnTo>
                        <a:pt x="358" y="37"/>
                      </a:lnTo>
                      <a:lnTo>
                        <a:pt x="358" y="36"/>
                      </a:lnTo>
                      <a:lnTo>
                        <a:pt x="359" y="36"/>
                      </a:lnTo>
                      <a:lnTo>
                        <a:pt x="360" y="36"/>
                      </a:lnTo>
                      <a:lnTo>
                        <a:pt x="361" y="37"/>
                      </a:lnTo>
                      <a:lnTo>
                        <a:pt x="362" y="38"/>
                      </a:lnTo>
                      <a:lnTo>
                        <a:pt x="363" y="39"/>
                      </a:lnTo>
                      <a:lnTo>
                        <a:pt x="363" y="40"/>
                      </a:lnTo>
                      <a:lnTo>
                        <a:pt x="364" y="41"/>
                      </a:lnTo>
                      <a:lnTo>
                        <a:pt x="366" y="43"/>
                      </a:lnTo>
                      <a:lnTo>
                        <a:pt x="367" y="45"/>
                      </a:lnTo>
                      <a:lnTo>
                        <a:pt x="367" y="47"/>
                      </a:lnTo>
                      <a:lnTo>
                        <a:pt x="367" y="50"/>
                      </a:lnTo>
                      <a:lnTo>
                        <a:pt x="367" y="52"/>
                      </a:lnTo>
                      <a:lnTo>
                        <a:pt x="367" y="53"/>
                      </a:lnTo>
                      <a:lnTo>
                        <a:pt x="368" y="55"/>
                      </a:lnTo>
                      <a:lnTo>
                        <a:pt x="368" y="57"/>
                      </a:lnTo>
                      <a:lnTo>
                        <a:pt x="367" y="60"/>
                      </a:lnTo>
                      <a:lnTo>
                        <a:pt x="366" y="62"/>
                      </a:lnTo>
                      <a:lnTo>
                        <a:pt x="366" y="63"/>
                      </a:lnTo>
                      <a:lnTo>
                        <a:pt x="365" y="64"/>
                      </a:lnTo>
                      <a:lnTo>
                        <a:pt x="365" y="65"/>
                      </a:lnTo>
                      <a:lnTo>
                        <a:pt x="365" y="66"/>
                      </a:lnTo>
                      <a:lnTo>
                        <a:pt x="366" y="67"/>
                      </a:lnTo>
                      <a:lnTo>
                        <a:pt x="368" y="69"/>
                      </a:lnTo>
                      <a:lnTo>
                        <a:pt x="368" y="70"/>
                      </a:lnTo>
                      <a:lnTo>
                        <a:pt x="368" y="71"/>
                      </a:lnTo>
                      <a:lnTo>
                        <a:pt x="369" y="72"/>
                      </a:lnTo>
                      <a:lnTo>
                        <a:pt x="370" y="73"/>
                      </a:lnTo>
                      <a:lnTo>
                        <a:pt x="370" y="74"/>
                      </a:lnTo>
                      <a:lnTo>
                        <a:pt x="371" y="76"/>
                      </a:lnTo>
                      <a:lnTo>
                        <a:pt x="371" y="78"/>
                      </a:lnTo>
                      <a:lnTo>
                        <a:pt x="372" y="79"/>
                      </a:lnTo>
                      <a:lnTo>
                        <a:pt x="372" y="80"/>
                      </a:lnTo>
                      <a:lnTo>
                        <a:pt x="372" y="81"/>
                      </a:lnTo>
                      <a:lnTo>
                        <a:pt x="372" y="82"/>
                      </a:lnTo>
                      <a:lnTo>
                        <a:pt x="372" y="85"/>
                      </a:lnTo>
                      <a:lnTo>
                        <a:pt x="372" y="86"/>
                      </a:lnTo>
                      <a:lnTo>
                        <a:pt x="371" y="88"/>
                      </a:lnTo>
                      <a:lnTo>
                        <a:pt x="370" y="90"/>
                      </a:lnTo>
                      <a:lnTo>
                        <a:pt x="370" y="91"/>
                      </a:lnTo>
                      <a:lnTo>
                        <a:pt x="370" y="92"/>
                      </a:lnTo>
                      <a:lnTo>
                        <a:pt x="370" y="93"/>
                      </a:lnTo>
                      <a:lnTo>
                        <a:pt x="370" y="95"/>
                      </a:lnTo>
                      <a:lnTo>
                        <a:pt x="371" y="96"/>
                      </a:lnTo>
                      <a:lnTo>
                        <a:pt x="371" y="97"/>
                      </a:lnTo>
                      <a:lnTo>
                        <a:pt x="371" y="98"/>
                      </a:lnTo>
                      <a:lnTo>
                        <a:pt x="371" y="101"/>
                      </a:lnTo>
                      <a:lnTo>
                        <a:pt x="371" y="103"/>
                      </a:lnTo>
                      <a:lnTo>
                        <a:pt x="371" y="105"/>
                      </a:lnTo>
                      <a:lnTo>
                        <a:pt x="371" y="107"/>
                      </a:lnTo>
                      <a:lnTo>
                        <a:pt x="371" y="111"/>
                      </a:lnTo>
                      <a:lnTo>
                        <a:pt x="372" y="112"/>
                      </a:lnTo>
                      <a:lnTo>
                        <a:pt x="374" y="116"/>
                      </a:lnTo>
                      <a:lnTo>
                        <a:pt x="374" y="117"/>
                      </a:lnTo>
                      <a:lnTo>
                        <a:pt x="375" y="118"/>
                      </a:lnTo>
                      <a:lnTo>
                        <a:pt x="376" y="120"/>
                      </a:lnTo>
                      <a:lnTo>
                        <a:pt x="376" y="121"/>
                      </a:lnTo>
                      <a:lnTo>
                        <a:pt x="376" y="122"/>
                      </a:lnTo>
                      <a:lnTo>
                        <a:pt x="376" y="123"/>
                      </a:lnTo>
                      <a:lnTo>
                        <a:pt x="374" y="126"/>
                      </a:lnTo>
                      <a:lnTo>
                        <a:pt x="372" y="128"/>
                      </a:lnTo>
                      <a:lnTo>
                        <a:pt x="372" y="129"/>
                      </a:lnTo>
                      <a:lnTo>
                        <a:pt x="372" y="130"/>
                      </a:lnTo>
                      <a:lnTo>
                        <a:pt x="372" y="131"/>
                      </a:lnTo>
                      <a:lnTo>
                        <a:pt x="372" y="133"/>
                      </a:lnTo>
                      <a:lnTo>
                        <a:pt x="372" y="134"/>
                      </a:lnTo>
                      <a:lnTo>
                        <a:pt x="371" y="136"/>
                      </a:lnTo>
                      <a:lnTo>
                        <a:pt x="370" y="138"/>
                      </a:lnTo>
                      <a:lnTo>
                        <a:pt x="369" y="139"/>
                      </a:lnTo>
                      <a:lnTo>
                        <a:pt x="369" y="140"/>
                      </a:lnTo>
                      <a:lnTo>
                        <a:pt x="371" y="143"/>
                      </a:lnTo>
                      <a:lnTo>
                        <a:pt x="371" y="145"/>
                      </a:lnTo>
                      <a:lnTo>
                        <a:pt x="370" y="146"/>
                      </a:lnTo>
                      <a:lnTo>
                        <a:pt x="369" y="147"/>
                      </a:lnTo>
                      <a:lnTo>
                        <a:pt x="368" y="148"/>
                      </a:lnTo>
                      <a:lnTo>
                        <a:pt x="368" y="150"/>
                      </a:lnTo>
                      <a:lnTo>
                        <a:pt x="367" y="151"/>
                      </a:lnTo>
                      <a:lnTo>
                        <a:pt x="366" y="152"/>
                      </a:lnTo>
                      <a:lnTo>
                        <a:pt x="365" y="154"/>
                      </a:lnTo>
                      <a:lnTo>
                        <a:pt x="365" y="155"/>
                      </a:lnTo>
                      <a:lnTo>
                        <a:pt x="366" y="157"/>
                      </a:lnTo>
                      <a:lnTo>
                        <a:pt x="365" y="158"/>
                      </a:lnTo>
                      <a:lnTo>
                        <a:pt x="365" y="159"/>
                      </a:lnTo>
                      <a:lnTo>
                        <a:pt x="364" y="159"/>
                      </a:lnTo>
                      <a:lnTo>
                        <a:pt x="363" y="161"/>
                      </a:lnTo>
                      <a:lnTo>
                        <a:pt x="362" y="163"/>
                      </a:lnTo>
                      <a:lnTo>
                        <a:pt x="361" y="164"/>
                      </a:lnTo>
                      <a:lnTo>
                        <a:pt x="362" y="165"/>
                      </a:lnTo>
                      <a:lnTo>
                        <a:pt x="362" y="166"/>
                      </a:lnTo>
                      <a:lnTo>
                        <a:pt x="361" y="167"/>
                      </a:lnTo>
                      <a:lnTo>
                        <a:pt x="361" y="170"/>
                      </a:lnTo>
                      <a:lnTo>
                        <a:pt x="361" y="171"/>
                      </a:lnTo>
                      <a:lnTo>
                        <a:pt x="362" y="172"/>
                      </a:lnTo>
                      <a:lnTo>
                        <a:pt x="361" y="173"/>
                      </a:lnTo>
                      <a:lnTo>
                        <a:pt x="361" y="174"/>
                      </a:lnTo>
                      <a:lnTo>
                        <a:pt x="359" y="176"/>
                      </a:lnTo>
                      <a:lnTo>
                        <a:pt x="359" y="177"/>
                      </a:lnTo>
                      <a:lnTo>
                        <a:pt x="358" y="178"/>
                      </a:lnTo>
                      <a:lnTo>
                        <a:pt x="358" y="180"/>
                      </a:lnTo>
                      <a:lnTo>
                        <a:pt x="358" y="181"/>
                      </a:lnTo>
                      <a:lnTo>
                        <a:pt x="358" y="182"/>
                      </a:lnTo>
                      <a:lnTo>
                        <a:pt x="359" y="182"/>
                      </a:lnTo>
                      <a:lnTo>
                        <a:pt x="360" y="185"/>
                      </a:lnTo>
                      <a:lnTo>
                        <a:pt x="360" y="186"/>
                      </a:lnTo>
                      <a:lnTo>
                        <a:pt x="360" y="188"/>
                      </a:lnTo>
                      <a:lnTo>
                        <a:pt x="359" y="189"/>
                      </a:lnTo>
                      <a:lnTo>
                        <a:pt x="359" y="190"/>
                      </a:lnTo>
                      <a:lnTo>
                        <a:pt x="358" y="191"/>
                      </a:lnTo>
                      <a:lnTo>
                        <a:pt x="357" y="192"/>
                      </a:lnTo>
                      <a:lnTo>
                        <a:pt x="357" y="193"/>
                      </a:lnTo>
                      <a:lnTo>
                        <a:pt x="357" y="194"/>
                      </a:lnTo>
                      <a:lnTo>
                        <a:pt x="357" y="195"/>
                      </a:lnTo>
                      <a:lnTo>
                        <a:pt x="357" y="196"/>
                      </a:lnTo>
                      <a:lnTo>
                        <a:pt x="357" y="197"/>
                      </a:lnTo>
                      <a:lnTo>
                        <a:pt x="355" y="198"/>
                      </a:lnTo>
                      <a:lnTo>
                        <a:pt x="353" y="199"/>
                      </a:lnTo>
                      <a:lnTo>
                        <a:pt x="352" y="200"/>
                      </a:lnTo>
                      <a:lnTo>
                        <a:pt x="351" y="200"/>
                      </a:lnTo>
                      <a:lnTo>
                        <a:pt x="351" y="201"/>
                      </a:lnTo>
                      <a:lnTo>
                        <a:pt x="350" y="202"/>
                      </a:lnTo>
                      <a:lnTo>
                        <a:pt x="350" y="203"/>
                      </a:lnTo>
                      <a:lnTo>
                        <a:pt x="350" y="204"/>
                      </a:lnTo>
                      <a:lnTo>
                        <a:pt x="348" y="206"/>
                      </a:lnTo>
                      <a:lnTo>
                        <a:pt x="347" y="207"/>
                      </a:lnTo>
                      <a:lnTo>
                        <a:pt x="346" y="209"/>
                      </a:lnTo>
                      <a:lnTo>
                        <a:pt x="346" y="210"/>
                      </a:lnTo>
                      <a:lnTo>
                        <a:pt x="346" y="211"/>
                      </a:lnTo>
                      <a:lnTo>
                        <a:pt x="345" y="211"/>
                      </a:lnTo>
                      <a:lnTo>
                        <a:pt x="345" y="212"/>
                      </a:lnTo>
                      <a:lnTo>
                        <a:pt x="344" y="213"/>
                      </a:lnTo>
                      <a:lnTo>
                        <a:pt x="343" y="213"/>
                      </a:lnTo>
                      <a:lnTo>
                        <a:pt x="342" y="213"/>
                      </a:lnTo>
                      <a:lnTo>
                        <a:pt x="341" y="213"/>
                      </a:lnTo>
                      <a:lnTo>
                        <a:pt x="339" y="212"/>
                      </a:lnTo>
                      <a:lnTo>
                        <a:pt x="338" y="212"/>
                      </a:lnTo>
                      <a:lnTo>
                        <a:pt x="337" y="212"/>
                      </a:lnTo>
                      <a:lnTo>
                        <a:pt x="335" y="213"/>
                      </a:lnTo>
                      <a:lnTo>
                        <a:pt x="334" y="214"/>
                      </a:lnTo>
                      <a:lnTo>
                        <a:pt x="333" y="214"/>
                      </a:lnTo>
                      <a:lnTo>
                        <a:pt x="333" y="215"/>
                      </a:lnTo>
                      <a:lnTo>
                        <a:pt x="333" y="216"/>
                      </a:lnTo>
                      <a:lnTo>
                        <a:pt x="333" y="218"/>
                      </a:lnTo>
                      <a:lnTo>
                        <a:pt x="333" y="219"/>
                      </a:lnTo>
                      <a:lnTo>
                        <a:pt x="334" y="220"/>
                      </a:lnTo>
                      <a:lnTo>
                        <a:pt x="335" y="220"/>
                      </a:lnTo>
                      <a:lnTo>
                        <a:pt x="335" y="221"/>
                      </a:lnTo>
                      <a:lnTo>
                        <a:pt x="337" y="221"/>
                      </a:lnTo>
                      <a:lnTo>
                        <a:pt x="339" y="222"/>
                      </a:lnTo>
                      <a:lnTo>
                        <a:pt x="340" y="224"/>
                      </a:lnTo>
                      <a:lnTo>
                        <a:pt x="341" y="225"/>
                      </a:lnTo>
                      <a:lnTo>
                        <a:pt x="341" y="226"/>
                      </a:lnTo>
                      <a:lnTo>
                        <a:pt x="342" y="228"/>
                      </a:lnTo>
                      <a:lnTo>
                        <a:pt x="342" y="229"/>
                      </a:lnTo>
                      <a:lnTo>
                        <a:pt x="343" y="229"/>
                      </a:lnTo>
                      <a:lnTo>
                        <a:pt x="343" y="230"/>
                      </a:lnTo>
                      <a:lnTo>
                        <a:pt x="344" y="230"/>
                      </a:lnTo>
                      <a:lnTo>
                        <a:pt x="345" y="229"/>
                      </a:lnTo>
                      <a:lnTo>
                        <a:pt x="346" y="229"/>
                      </a:lnTo>
                      <a:lnTo>
                        <a:pt x="346" y="228"/>
                      </a:lnTo>
                      <a:lnTo>
                        <a:pt x="347" y="227"/>
                      </a:lnTo>
                      <a:lnTo>
                        <a:pt x="348" y="227"/>
                      </a:lnTo>
                      <a:lnTo>
                        <a:pt x="348" y="226"/>
                      </a:lnTo>
                      <a:lnTo>
                        <a:pt x="349" y="226"/>
                      </a:lnTo>
                      <a:lnTo>
                        <a:pt x="350" y="226"/>
                      </a:lnTo>
                      <a:lnTo>
                        <a:pt x="351" y="226"/>
                      </a:lnTo>
                      <a:lnTo>
                        <a:pt x="352" y="226"/>
                      </a:lnTo>
                      <a:lnTo>
                        <a:pt x="353" y="226"/>
                      </a:lnTo>
                      <a:lnTo>
                        <a:pt x="355" y="226"/>
                      </a:lnTo>
                      <a:lnTo>
                        <a:pt x="356" y="227"/>
                      </a:lnTo>
                      <a:lnTo>
                        <a:pt x="356" y="228"/>
                      </a:lnTo>
                      <a:lnTo>
                        <a:pt x="358" y="229"/>
                      </a:lnTo>
                      <a:lnTo>
                        <a:pt x="359" y="230"/>
                      </a:lnTo>
                      <a:lnTo>
                        <a:pt x="360" y="231"/>
                      </a:lnTo>
                      <a:lnTo>
                        <a:pt x="360" y="233"/>
                      </a:lnTo>
                      <a:lnTo>
                        <a:pt x="361" y="234"/>
                      </a:lnTo>
                      <a:lnTo>
                        <a:pt x="361" y="235"/>
                      </a:lnTo>
                      <a:lnTo>
                        <a:pt x="360" y="237"/>
                      </a:lnTo>
                      <a:lnTo>
                        <a:pt x="359" y="238"/>
                      </a:lnTo>
                      <a:lnTo>
                        <a:pt x="356" y="240"/>
                      </a:lnTo>
                      <a:lnTo>
                        <a:pt x="355" y="240"/>
                      </a:lnTo>
                      <a:lnTo>
                        <a:pt x="354" y="240"/>
                      </a:lnTo>
                      <a:lnTo>
                        <a:pt x="352" y="241"/>
                      </a:lnTo>
                      <a:lnTo>
                        <a:pt x="351" y="241"/>
                      </a:lnTo>
                      <a:lnTo>
                        <a:pt x="350" y="242"/>
                      </a:lnTo>
                      <a:lnTo>
                        <a:pt x="349" y="243"/>
                      </a:lnTo>
                      <a:lnTo>
                        <a:pt x="349" y="244"/>
                      </a:lnTo>
                      <a:lnTo>
                        <a:pt x="349" y="245"/>
                      </a:lnTo>
                      <a:lnTo>
                        <a:pt x="350" y="245"/>
                      </a:lnTo>
                      <a:lnTo>
                        <a:pt x="351" y="245"/>
                      </a:lnTo>
                      <a:lnTo>
                        <a:pt x="351" y="246"/>
                      </a:lnTo>
                      <a:lnTo>
                        <a:pt x="352" y="245"/>
                      </a:lnTo>
                      <a:lnTo>
                        <a:pt x="353" y="245"/>
                      </a:lnTo>
                      <a:lnTo>
                        <a:pt x="354" y="244"/>
                      </a:lnTo>
                      <a:lnTo>
                        <a:pt x="355" y="244"/>
                      </a:lnTo>
                      <a:lnTo>
                        <a:pt x="356" y="244"/>
                      </a:lnTo>
                      <a:lnTo>
                        <a:pt x="358" y="245"/>
                      </a:lnTo>
                      <a:lnTo>
                        <a:pt x="358" y="246"/>
                      </a:lnTo>
                      <a:lnTo>
                        <a:pt x="358" y="247"/>
                      </a:lnTo>
                      <a:lnTo>
                        <a:pt x="358" y="248"/>
                      </a:lnTo>
                      <a:lnTo>
                        <a:pt x="358" y="249"/>
                      </a:lnTo>
                      <a:lnTo>
                        <a:pt x="360" y="250"/>
                      </a:lnTo>
                      <a:lnTo>
                        <a:pt x="360" y="251"/>
                      </a:lnTo>
                      <a:lnTo>
                        <a:pt x="360" y="253"/>
                      </a:lnTo>
                      <a:lnTo>
                        <a:pt x="360" y="254"/>
                      </a:lnTo>
                      <a:lnTo>
                        <a:pt x="360" y="255"/>
                      </a:lnTo>
                      <a:lnTo>
                        <a:pt x="361" y="255"/>
                      </a:lnTo>
                      <a:lnTo>
                        <a:pt x="361" y="254"/>
                      </a:lnTo>
                      <a:lnTo>
                        <a:pt x="362" y="254"/>
                      </a:lnTo>
                      <a:lnTo>
                        <a:pt x="363" y="254"/>
                      </a:lnTo>
                      <a:lnTo>
                        <a:pt x="364" y="254"/>
                      </a:lnTo>
                      <a:lnTo>
                        <a:pt x="365" y="255"/>
                      </a:lnTo>
                      <a:lnTo>
                        <a:pt x="366" y="255"/>
                      </a:lnTo>
                      <a:lnTo>
                        <a:pt x="366" y="256"/>
                      </a:lnTo>
                      <a:lnTo>
                        <a:pt x="365" y="257"/>
                      </a:lnTo>
                      <a:lnTo>
                        <a:pt x="364" y="257"/>
                      </a:lnTo>
                      <a:lnTo>
                        <a:pt x="364" y="258"/>
                      </a:lnTo>
                      <a:lnTo>
                        <a:pt x="365" y="258"/>
                      </a:lnTo>
                      <a:lnTo>
                        <a:pt x="366" y="258"/>
                      </a:lnTo>
                      <a:lnTo>
                        <a:pt x="366" y="259"/>
                      </a:lnTo>
                      <a:lnTo>
                        <a:pt x="367" y="259"/>
                      </a:lnTo>
                      <a:lnTo>
                        <a:pt x="368" y="259"/>
                      </a:lnTo>
                      <a:lnTo>
                        <a:pt x="368" y="260"/>
                      </a:lnTo>
                      <a:lnTo>
                        <a:pt x="368" y="261"/>
                      </a:lnTo>
                      <a:lnTo>
                        <a:pt x="367" y="261"/>
                      </a:lnTo>
                      <a:lnTo>
                        <a:pt x="370" y="262"/>
                      </a:lnTo>
                      <a:lnTo>
                        <a:pt x="370" y="263"/>
                      </a:lnTo>
                      <a:lnTo>
                        <a:pt x="370" y="264"/>
                      </a:lnTo>
                      <a:lnTo>
                        <a:pt x="370" y="265"/>
                      </a:lnTo>
                      <a:lnTo>
                        <a:pt x="369" y="266"/>
                      </a:lnTo>
                      <a:lnTo>
                        <a:pt x="369" y="268"/>
                      </a:lnTo>
                      <a:lnTo>
                        <a:pt x="370" y="269"/>
                      </a:lnTo>
                      <a:lnTo>
                        <a:pt x="371" y="269"/>
                      </a:lnTo>
                      <a:lnTo>
                        <a:pt x="372" y="268"/>
                      </a:lnTo>
                      <a:lnTo>
                        <a:pt x="373" y="268"/>
                      </a:lnTo>
                      <a:lnTo>
                        <a:pt x="373" y="267"/>
                      </a:lnTo>
                      <a:lnTo>
                        <a:pt x="372" y="267"/>
                      </a:lnTo>
                      <a:lnTo>
                        <a:pt x="371" y="266"/>
                      </a:lnTo>
                      <a:lnTo>
                        <a:pt x="371" y="265"/>
                      </a:lnTo>
                      <a:lnTo>
                        <a:pt x="372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4" y="267"/>
                      </a:lnTo>
                      <a:lnTo>
                        <a:pt x="375" y="268"/>
                      </a:lnTo>
                      <a:lnTo>
                        <a:pt x="376" y="269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5" y="270"/>
                      </a:lnTo>
                      <a:lnTo>
                        <a:pt x="374" y="270"/>
                      </a:lnTo>
                      <a:lnTo>
                        <a:pt x="375" y="271"/>
                      </a:lnTo>
                      <a:lnTo>
                        <a:pt x="375" y="272"/>
                      </a:lnTo>
                      <a:lnTo>
                        <a:pt x="376" y="272"/>
                      </a:lnTo>
                      <a:lnTo>
                        <a:pt x="377" y="273"/>
                      </a:lnTo>
                      <a:lnTo>
                        <a:pt x="378" y="273"/>
                      </a:lnTo>
                      <a:lnTo>
                        <a:pt x="378" y="274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7" y="275"/>
                      </a:lnTo>
                      <a:lnTo>
                        <a:pt x="377" y="276"/>
                      </a:lnTo>
                      <a:lnTo>
                        <a:pt x="376" y="276"/>
                      </a:lnTo>
                      <a:lnTo>
                        <a:pt x="376" y="277"/>
                      </a:lnTo>
                      <a:lnTo>
                        <a:pt x="377" y="277"/>
                      </a:lnTo>
                      <a:lnTo>
                        <a:pt x="377" y="278"/>
                      </a:lnTo>
                      <a:lnTo>
                        <a:pt x="378" y="277"/>
                      </a:lnTo>
                      <a:lnTo>
                        <a:pt x="379" y="277"/>
                      </a:lnTo>
                      <a:lnTo>
                        <a:pt x="380" y="278"/>
                      </a:lnTo>
                      <a:lnTo>
                        <a:pt x="380" y="277"/>
                      </a:lnTo>
                      <a:lnTo>
                        <a:pt x="381" y="277"/>
                      </a:lnTo>
                      <a:lnTo>
                        <a:pt x="381" y="278"/>
                      </a:lnTo>
                      <a:lnTo>
                        <a:pt x="381" y="279"/>
                      </a:lnTo>
                      <a:lnTo>
                        <a:pt x="381" y="278"/>
                      </a:lnTo>
                      <a:lnTo>
                        <a:pt x="382" y="278"/>
                      </a:lnTo>
                      <a:lnTo>
                        <a:pt x="382" y="279"/>
                      </a:lnTo>
                      <a:lnTo>
                        <a:pt x="382" y="280"/>
                      </a:lnTo>
                      <a:lnTo>
                        <a:pt x="381" y="280"/>
                      </a:lnTo>
                      <a:lnTo>
                        <a:pt x="381" y="281"/>
                      </a:lnTo>
                      <a:lnTo>
                        <a:pt x="382" y="280"/>
                      </a:lnTo>
                      <a:lnTo>
                        <a:pt x="383" y="280"/>
                      </a:lnTo>
                      <a:lnTo>
                        <a:pt x="384" y="280"/>
                      </a:lnTo>
                      <a:lnTo>
                        <a:pt x="383" y="281"/>
                      </a:lnTo>
                      <a:lnTo>
                        <a:pt x="382" y="281"/>
                      </a:lnTo>
                      <a:lnTo>
                        <a:pt x="383" y="281"/>
                      </a:lnTo>
                      <a:lnTo>
                        <a:pt x="383" y="282"/>
                      </a:lnTo>
                      <a:lnTo>
                        <a:pt x="384" y="283"/>
                      </a:lnTo>
                      <a:lnTo>
                        <a:pt x="383" y="283"/>
                      </a:lnTo>
                      <a:lnTo>
                        <a:pt x="383" y="284"/>
                      </a:lnTo>
                      <a:lnTo>
                        <a:pt x="384" y="284"/>
                      </a:lnTo>
                      <a:lnTo>
                        <a:pt x="384" y="285"/>
                      </a:lnTo>
                      <a:lnTo>
                        <a:pt x="383" y="285"/>
                      </a:lnTo>
                      <a:lnTo>
                        <a:pt x="384" y="285"/>
                      </a:lnTo>
                      <a:lnTo>
                        <a:pt x="384" y="286"/>
                      </a:lnTo>
                      <a:lnTo>
                        <a:pt x="383" y="286"/>
                      </a:lnTo>
                      <a:lnTo>
                        <a:pt x="384" y="287"/>
                      </a:lnTo>
                      <a:lnTo>
                        <a:pt x="384" y="286"/>
                      </a:lnTo>
                      <a:lnTo>
                        <a:pt x="384" y="287"/>
                      </a:lnTo>
                      <a:lnTo>
                        <a:pt x="385" y="287"/>
                      </a:lnTo>
                      <a:lnTo>
                        <a:pt x="384" y="287"/>
                      </a:lnTo>
                      <a:lnTo>
                        <a:pt x="385" y="288"/>
                      </a:lnTo>
                      <a:lnTo>
                        <a:pt x="386" y="288"/>
                      </a:lnTo>
                      <a:lnTo>
                        <a:pt x="386" y="289"/>
                      </a:lnTo>
                      <a:lnTo>
                        <a:pt x="387" y="289"/>
                      </a:lnTo>
                      <a:lnTo>
                        <a:pt x="388" y="289"/>
                      </a:lnTo>
                      <a:lnTo>
                        <a:pt x="388" y="290"/>
                      </a:lnTo>
                      <a:lnTo>
                        <a:pt x="389" y="290"/>
                      </a:lnTo>
                      <a:lnTo>
                        <a:pt x="389" y="291"/>
                      </a:lnTo>
                      <a:lnTo>
                        <a:pt x="390" y="291"/>
                      </a:lnTo>
                      <a:lnTo>
                        <a:pt x="390" y="292"/>
                      </a:lnTo>
                      <a:lnTo>
                        <a:pt x="390" y="293"/>
                      </a:lnTo>
                      <a:lnTo>
                        <a:pt x="391" y="293"/>
                      </a:lnTo>
                      <a:lnTo>
                        <a:pt x="392" y="294"/>
                      </a:lnTo>
                      <a:lnTo>
                        <a:pt x="392" y="295"/>
                      </a:lnTo>
                      <a:lnTo>
                        <a:pt x="393" y="296"/>
                      </a:lnTo>
                      <a:lnTo>
                        <a:pt x="393" y="295"/>
                      </a:lnTo>
                      <a:lnTo>
                        <a:pt x="393" y="296"/>
                      </a:lnTo>
                      <a:lnTo>
                        <a:pt x="394" y="295"/>
                      </a:lnTo>
                      <a:lnTo>
                        <a:pt x="394" y="296"/>
                      </a:lnTo>
                      <a:lnTo>
                        <a:pt x="393" y="297"/>
                      </a:lnTo>
                      <a:lnTo>
                        <a:pt x="394" y="298"/>
                      </a:lnTo>
                      <a:lnTo>
                        <a:pt x="394" y="299"/>
                      </a:lnTo>
                      <a:lnTo>
                        <a:pt x="395" y="298"/>
                      </a:lnTo>
                      <a:lnTo>
                        <a:pt x="395" y="299"/>
                      </a:lnTo>
                      <a:lnTo>
                        <a:pt x="396" y="299"/>
                      </a:lnTo>
                      <a:lnTo>
                        <a:pt x="396" y="300"/>
                      </a:lnTo>
                      <a:lnTo>
                        <a:pt x="397" y="300"/>
                      </a:lnTo>
                      <a:lnTo>
                        <a:pt x="397" y="301"/>
                      </a:lnTo>
                      <a:lnTo>
                        <a:pt x="396" y="302"/>
                      </a:lnTo>
                      <a:lnTo>
                        <a:pt x="397" y="302"/>
                      </a:lnTo>
                      <a:lnTo>
                        <a:pt x="398" y="302"/>
                      </a:lnTo>
                      <a:lnTo>
                        <a:pt x="398" y="303"/>
                      </a:lnTo>
                      <a:lnTo>
                        <a:pt x="397" y="303"/>
                      </a:lnTo>
                      <a:lnTo>
                        <a:pt x="398" y="303"/>
                      </a:lnTo>
                      <a:lnTo>
                        <a:pt x="397" y="304"/>
                      </a:lnTo>
                      <a:lnTo>
                        <a:pt x="398" y="305"/>
                      </a:lnTo>
                      <a:lnTo>
                        <a:pt x="397" y="306"/>
                      </a:lnTo>
                      <a:lnTo>
                        <a:pt x="399" y="306"/>
                      </a:lnTo>
                      <a:lnTo>
                        <a:pt x="400" y="306"/>
                      </a:lnTo>
                      <a:lnTo>
                        <a:pt x="400" y="307"/>
                      </a:lnTo>
                      <a:lnTo>
                        <a:pt x="401" y="307"/>
                      </a:lnTo>
                      <a:lnTo>
                        <a:pt x="402" y="308"/>
                      </a:lnTo>
                      <a:lnTo>
                        <a:pt x="402" y="309"/>
                      </a:lnTo>
                      <a:lnTo>
                        <a:pt x="402" y="310"/>
                      </a:lnTo>
                      <a:lnTo>
                        <a:pt x="402" y="311"/>
                      </a:lnTo>
                      <a:lnTo>
                        <a:pt x="403" y="311"/>
                      </a:lnTo>
                      <a:lnTo>
                        <a:pt x="402" y="312"/>
                      </a:lnTo>
                      <a:lnTo>
                        <a:pt x="403" y="312"/>
                      </a:lnTo>
                      <a:lnTo>
                        <a:pt x="403" y="313"/>
                      </a:lnTo>
                      <a:lnTo>
                        <a:pt x="404" y="313"/>
                      </a:lnTo>
                      <a:lnTo>
                        <a:pt x="405" y="313"/>
                      </a:lnTo>
                      <a:lnTo>
                        <a:pt x="406" y="314"/>
                      </a:lnTo>
                      <a:lnTo>
                        <a:pt x="407" y="314"/>
                      </a:lnTo>
                      <a:lnTo>
                        <a:pt x="408" y="314"/>
                      </a:lnTo>
                      <a:lnTo>
                        <a:pt x="408" y="315"/>
                      </a:lnTo>
                      <a:lnTo>
                        <a:pt x="408" y="314"/>
                      </a:lnTo>
                      <a:lnTo>
                        <a:pt x="409" y="314"/>
                      </a:lnTo>
                      <a:lnTo>
                        <a:pt x="409" y="313"/>
                      </a:lnTo>
                      <a:lnTo>
                        <a:pt x="410" y="313"/>
                      </a:lnTo>
                      <a:lnTo>
                        <a:pt x="411" y="313"/>
                      </a:lnTo>
                      <a:lnTo>
                        <a:pt x="411" y="312"/>
                      </a:lnTo>
                      <a:lnTo>
                        <a:pt x="412" y="312"/>
                      </a:lnTo>
                      <a:lnTo>
                        <a:pt x="412" y="311"/>
                      </a:lnTo>
                      <a:lnTo>
                        <a:pt x="413" y="311"/>
                      </a:lnTo>
                      <a:lnTo>
                        <a:pt x="413" y="310"/>
                      </a:lnTo>
                      <a:lnTo>
                        <a:pt x="413" y="309"/>
                      </a:lnTo>
                      <a:lnTo>
                        <a:pt x="414" y="309"/>
                      </a:lnTo>
                      <a:lnTo>
                        <a:pt x="414" y="308"/>
                      </a:lnTo>
                      <a:lnTo>
                        <a:pt x="415" y="308"/>
                      </a:lnTo>
                      <a:lnTo>
                        <a:pt x="416" y="307"/>
                      </a:lnTo>
                      <a:lnTo>
                        <a:pt x="416" y="308"/>
                      </a:lnTo>
                      <a:lnTo>
                        <a:pt x="417" y="308"/>
                      </a:lnTo>
                      <a:lnTo>
                        <a:pt x="417" y="307"/>
                      </a:lnTo>
                      <a:lnTo>
                        <a:pt x="416" y="307"/>
                      </a:lnTo>
                      <a:lnTo>
                        <a:pt x="417" y="306"/>
                      </a:lnTo>
                      <a:lnTo>
                        <a:pt x="418" y="306"/>
                      </a:lnTo>
                      <a:lnTo>
                        <a:pt x="418" y="307"/>
                      </a:lnTo>
                      <a:lnTo>
                        <a:pt x="419" y="307"/>
                      </a:lnTo>
                      <a:lnTo>
                        <a:pt x="420" y="306"/>
                      </a:lnTo>
                      <a:lnTo>
                        <a:pt x="421" y="306"/>
                      </a:lnTo>
                      <a:lnTo>
                        <a:pt x="421" y="305"/>
                      </a:lnTo>
                      <a:lnTo>
                        <a:pt x="421" y="304"/>
                      </a:lnTo>
                      <a:lnTo>
                        <a:pt x="422" y="304"/>
                      </a:lnTo>
                      <a:lnTo>
                        <a:pt x="422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4" y="304"/>
                      </a:lnTo>
                      <a:lnTo>
                        <a:pt x="425" y="305"/>
                      </a:lnTo>
                      <a:lnTo>
                        <a:pt x="426" y="305"/>
                      </a:lnTo>
                      <a:lnTo>
                        <a:pt x="427" y="305"/>
                      </a:lnTo>
                      <a:lnTo>
                        <a:pt x="427" y="304"/>
                      </a:lnTo>
                      <a:lnTo>
                        <a:pt x="428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31" y="304"/>
                      </a:lnTo>
                      <a:lnTo>
                        <a:pt x="431" y="303"/>
                      </a:lnTo>
                      <a:lnTo>
                        <a:pt x="432" y="303"/>
                      </a:lnTo>
                      <a:lnTo>
                        <a:pt x="433" y="303"/>
                      </a:lnTo>
                      <a:lnTo>
                        <a:pt x="433" y="302"/>
                      </a:lnTo>
                      <a:lnTo>
                        <a:pt x="433" y="303"/>
                      </a:lnTo>
                      <a:lnTo>
                        <a:pt x="434" y="302"/>
                      </a:lnTo>
                      <a:lnTo>
                        <a:pt x="434" y="301"/>
                      </a:lnTo>
                      <a:lnTo>
                        <a:pt x="435" y="301"/>
                      </a:lnTo>
                      <a:lnTo>
                        <a:pt x="435" y="302"/>
                      </a:lnTo>
                      <a:lnTo>
                        <a:pt x="436" y="301"/>
                      </a:lnTo>
                      <a:lnTo>
                        <a:pt x="437" y="301"/>
                      </a:lnTo>
                      <a:lnTo>
                        <a:pt x="438" y="301"/>
                      </a:lnTo>
                      <a:lnTo>
                        <a:pt x="439" y="300"/>
                      </a:lnTo>
                      <a:lnTo>
                        <a:pt x="439" y="301"/>
                      </a:lnTo>
                      <a:lnTo>
                        <a:pt x="439" y="300"/>
                      </a:lnTo>
                      <a:lnTo>
                        <a:pt x="440" y="300"/>
                      </a:lnTo>
                      <a:lnTo>
                        <a:pt x="440" y="301"/>
                      </a:lnTo>
                      <a:lnTo>
                        <a:pt x="441" y="301"/>
                      </a:lnTo>
                      <a:lnTo>
                        <a:pt x="442" y="301"/>
                      </a:lnTo>
                      <a:lnTo>
                        <a:pt x="443" y="301"/>
                      </a:lnTo>
                      <a:lnTo>
                        <a:pt x="444" y="300"/>
                      </a:lnTo>
                      <a:lnTo>
                        <a:pt x="445" y="300"/>
                      </a:lnTo>
                      <a:lnTo>
                        <a:pt x="446" y="300"/>
                      </a:lnTo>
                      <a:lnTo>
                        <a:pt x="447" y="300"/>
                      </a:lnTo>
                      <a:lnTo>
                        <a:pt x="448" y="300"/>
                      </a:lnTo>
                      <a:lnTo>
                        <a:pt x="449" y="299"/>
                      </a:lnTo>
                      <a:lnTo>
                        <a:pt x="450" y="300"/>
                      </a:lnTo>
                      <a:lnTo>
                        <a:pt x="450" y="299"/>
                      </a:lnTo>
                      <a:lnTo>
                        <a:pt x="451" y="300"/>
                      </a:lnTo>
                      <a:lnTo>
                        <a:pt x="452" y="301"/>
                      </a:lnTo>
                      <a:lnTo>
                        <a:pt x="453" y="301"/>
                      </a:lnTo>
                      <a:lnTo>
                        <a:pt x="453" y="302"/>
                      </a:lnTo>
                      <a:lnTo>
                        <a:pt x="454" y="302"/>
                      </a:lnTo>
                      <a:lnTo>
                        <a:pt x="455" y="302"/>
                      </a:lnTo>
                      <a:lnTo>
                        <a:pt x="455" y="303"/>
                      </a:lnTo>
                      <a:lnTo>
                        <a:pt x="455" y="304"/>
                      </a:lnTo>
                      <a:lnTo>
                        <a:pt x="455" y="305"/>
                      </a:lnTo>
                      <a:lnTo>
                        <a:pt x="456" y="306"/>
                      </a:lnTo>
                      <a:lnTo>
                        <a:pt x="457" y="305"/>
                      </a:lnTo>
                      <a:lnTo>
                        <a:pt x="457" y="306"/>
                      </a:lnTo>
                      <a:lnTo>
                        <a:pt x="458" y="306"/>
                      </a:lnTo>
                      <a:lnTo>
                        <a:pt x="459" y="307"/>
                      </a:lnTo>
                      <a:lnTo>
                        <a:pt x="460" y="307"/>
                      </a:lnTo>
                      <a:lnTo>
                        <a:pt x="460" y="308"/>
                      </a:lnTo>
                      <a:lnTo>
                        <a:pt x="461" y="308"/>
                      </a:lnTo>
                      <a:lnTo>
                        <a:pt x="461" y="309"/>
                      </a:lnTo>
                      <a:lnTo>
                        <a:pt x="462" y="309"/>
                      </a:lnTo>
                      <a:lnTo>
                        <a:pt x="462" y="311"/>
                      </a:lnTo>
                      <a:lnTo>
                        <a:pt x="462" y="312"/>
                      </a:lnTo>
                      <a:lnTo>
                        <a:pt x="463" y="313"/>
                      </a:lnTo>
                      <a:lnTo>
                        <a:pt x="463" y="315"/>
                      </a:lnTo>
                      <a:lnTo>
                        <a:pt x="463" y="316"/>
                      </a:lnTo>
                      <a:lnTo>
                        <a:pt x="463" y="317"/>
                      </a:lnTo>
                      <a:lnTo>
                        <a:pt x="463" y="318"/>
                      </a:lnTo>
                      <a:lnTo>
                        <a:pt x="464" y="318"/>
                      </a:lnTo>
                      <a:lnTo>
                        <a:pt x="464" y="319"/>
                      </a:lnTo>
                      <a:lnTo>
                        <a:pt x="464" y="320"/>
                      </a:lnTo>
                      <a:lnTo>
                        <a:pt x="463" y="321"/>
                      </a:lnTo>
                      <a:lnTo>
                        <a:pt x="462" y="321"/>
                      </a:lnTo>
                      <a:lnTo>
                        <a:pt x="461" y="322"/>
                      </a:lnTo>
                      <a:lnTo>
                        <a:pt x="461" y="323"/>
                      </a:lnTo>
                      <a:lnTo>
                        <a:pt x="461" y="324"/>
                      </a:lnTo>
                      <a:lnTo>
                        <a:pt x="460" y="325"/>
                      </a:lnTo>
                      <a:lnTo>
                        <a:pt x="459" y="327"/>
                      </a:lnTo>
                      <a:lnTo>
                        <a:pt x="459" y="328"/>
                      </a:lnTo>
                      <a:lnTo>
                        <a:pt x="459" y="329"/>
                      </a:lnTo>
                      <a:lnTo>
                        <a:pt x="458" y="329"/>
                      </a:lnTo>
                      <a:lnTo>
                        <a:pt x="458" y="330"/>
                      </a:lnTo>
                      <a:lnTo>
                        <a:pt x="459" y="330"/>
                      </a:lnTo>
                      <a:lnTo>
                        <a:pt x="459" y="331"/>
                      </a:lnTo>
                      <a:lnTo>
                        <a:pt x="460" y="331"/>
                      </a:lnTo>
                      <a:lnTo>
                        <a:pt x="461" y="332"/>
                      </a:lnTo>
                      <a:lnTo>
                        <a:pt x="461" y="333"/>
                      </a:lnTo>
                      <a:lnTo>
                        <a:pt x="460" y="334"/>
                      </a:lnTo>
                      <a:lnTo>
                        <a:pt x="459" y="334"/>
                      </a:lnTo>
                      <a:lnTo>
                        <a:pt x="459" y="336"/>
                      </a:lnTo>
                      <a:lnTo>
                        <a:pt x="459" y="337"/>
                      </a:lnTo>
                      <a:lnTo>
                        <a:pt x="459" y="338"/>
                      </a:lnTo>
                      <a:lnTo>
                        <a:pt x="459" y="339"/>
                      </a:lnTo>
                      <a:lnTo>
                        <a:pt x="459" y="340"/>
                      </a:lnTo>
                      <a:lnTo>
                        <a:pt x="458" y="340"/>
                      </a:lnTo>
                      <a:lnTo>
                        <a:pt x="458" y="341"/>
                      </a:lnTo>
                      <a:lnTo>
                        <a:pt x="458" y="342"/>
                      </a:lnTo>
                      <a:lnTo>
                        <a:pt x="457" y="342"/>
                      </a:lnTo>
                      <a:lnTo>
                        <a:pt x="456" y="343"/>
                      </a:lnTo>
                      <a:lnTo>
                        <a:pt x="455" y="344"/>
                      </a:lnTo>
                      <a:lnTo>
                        <a:pt x="455" y="345"/>
                      </a:lnTo>
                      <a:lnTo>
                        <a:pt x="454" y="345"/>
                      </a:lnTo>
                      <a:lnTo>
                        <a:pt x="453" y="345"/>
                      </a:lnTo>
                      <a:lnTo>
                        <a:pt x="452" y="345"/>
                      </a:lnTo>
                      <a:lnTo>
                        <a:pt x="451" y="345"/>
                      </a:lnTo>
                      <a:lnTo>
                        <a:pt x="450" y="345"/>
                      </a:lnTo>
                      <a:lnTo>
                        <a:pt x="449" y="345"/>
                      </a:lnTo>
                      <a:lnTo>
                        <a:pt x="448" y="345"/>
                      </a:lnTo>
                      <a:lnTo>
                        <a:pt x="447" y="345"/>
                      </a:lnTo>
                      <a:lnTo>
                        <a:pt x="446" y="344"/>
                      </a:lnTo>
                      <a:lnTo>
                        <a:pt x="445" y="344"/>
                      </a:lnTo>
                      <a:lnTo>
                        <a:pt x="444" y="344"/>
                      </a:lnTo>
                      <a:lnTo>
                        <a:pt x="443" y="345"/>
                      </a:lnTo>
                      <a:lnTo>
                        <a:pt x="441" y="345"/>
                      </a:lnTo>
                      <a:lnTo>
                        <a:pt x="440" y="345"/>
                      </a:lnTo>
                      <a:lnTo>
                        <a:pt x="440" y="346"/>
                      </a:lnTo>
                      <a:lnTo>
                        <a:pt x="439" y="347"/>
                      </a:lnTo>
                      <a:lnTo>
                        <a:pt x="438" y="347"/>
                      </a:lnTo>
                      <a:lnTo>
                        <a:pt x="437" y="347"/>
                      </a:lnTo>
                      <a:lnTo>
                        <a:pt x="437" y="348"/>
                      </a:lnTo>
                      <a:lnTo>
                        <a:pt x="436" y="348"/>
                      </a:lnTo>
                      <a:lnTo>
                        <a:pt x="436" y="349"/>
                      </a:lnTo>
                      <a:lnTo>
                        <a:pt x="435" y="350"/>
                      </a:lnTo>
                      <a:lnTo>
                        <a:pt x="434" y="350"/>
                      </a:lnTo>
                      <a:lnTo>
                        <a:pt x="434" y="349"/>
                      </a:lnTo>
                      <a:lnTo>
                        <a:pt x="433" y="349"/>
                      </a:lnTo>
                      <a:lnTo>
                        <a:pt x="432" y="349"/>
                      </a:lnTo>
                      <a:lnTo>
                        <a:pt x="431" y="349"/>
                      </a:lnTo>
                      <a:lnTo>
                        <a:pt x="430" y="349"/>
                      </a:lnTo>
                      <a:lnTo>
                        <a:pt x="430" y="348"/>
                      </a:lnTo>
                      <a:lnTo>
                        <a:pt x="429" y="348"/>
                      </a:lnTo>
                      <a:lnTo>
                        <a:pt x="429" y="349"/>
                      </a:lnTo>
                      <a:lnTo>
                        <a:pt x="429" y="350"/>
                      </a:lnTo>
                      <a:lnTo>
                        <a:pt x="428" y="350"/>
                      </a:lnTo>
                      <a:lnTo>
                        <a:pt x="429" y="350"/>
                      </a:lnTo>
                      <a:lnTo>
                        <a:pt x="429" y="351"/>
                      </a:lnTo>
                      <a:lnTo>
                        <a:pt x="428" y="352"/>
                      </a:lnTo>
                      <a:lnTo>
                        <a:pt x="427" y="351"/>
                      </a:lnTo>
                      <a:lnTo>
                        <a:pt x="427" y="352"/>
                      </a:lnTo>
                      <a:lnTo>
                        <a:pt x="428" y="353"/>
                      </a:lnTo>
                      <a:lnTo>
                        <a:pt x="427" y="354"/>
                      </a:lnTo>
                      <a:lnTo>
                        <a:pt x="428" y="355"/>
                      </a:lnTo>
                      <a:lnTo>
                        <a:pt x="427" y="356"/>
                      </a:lnTo>
                      <a:lnTo>
                        <a:pt x="428" y="356"/>
                      </a:lnTo>
                      <a:lnTo>
                        <a:pt x="427" y="357"/>
                      </a:lnTo>
                      <a:lnTo>
                        <a:pt x="426" y="358"/>
                      </a:lnTo>
                      <a:lnTo>
                        <a:pt x="425" y="359"/>
                      </a:lnTo>
                      <a:lnTo>
                        <a:pt x="425" y="358"/>
                      </a:lnTo>
                      <a:lnTo>
                        <a:pt x="425" y="359"/>
                      </a:lnTo>
                      <a:lnTo>
                        <a:pt x="424" y="359"/>
                      </a:lnTo>
                      <a:lnTo>
                        <a:pt x="424" y="358"/>
                      </a:lnTo>
                      <a:lnTo>
                        <a:pt x="423" y="358"/>
                      </a:lnTo>
                      <a:lnTo>
                        <a:pt x="423" y="359"/>
                      </a:lnTo>
                      <a:lnTo>
                        <a:pt x="422" y="359"/>
                      </a:lnTo>
                      <a:lnTo>
                        <a:pt x="422" y="360"/>
                      </a:lnTo>
                      <a:lnTo>
                        <a:pt x="422" y="361"/>
                      </a:lnTo>
                      <a:lnTo>
                        <a:pt x="422" y="362"/>
                      </a:lnTo>
                      <a:lnTo>
                        <a:pt x="422" y="363"/>
                      </a:lnTo>
                      <a:lnTo>
                        <a:pt x="421" y="363"/>
                      </a:lnTo>
                      <a:lnTo>
                        <a:pt x="422" y="364"/>
                      </a:lnTo>
                      <a:lnTo>
                        <a:pt x="421" y="364"/>
                      </a:lnTo>
                      <a:lnTo>
                        <a:pt x="422" y="365"/>
                      </a:lnTo>
                      <a:lnTo>
                        <a:pt x="421" y="365"/>
                      </a:lnTo>
                      <a:lnTo>
                        <a:pt x="421" y="366"/>
                      </a:lnTo>
                      <a:lnTo>
                        <a:pt x="420" y="366"/>
                      </a:lnTo>
                      <a:lnTo>
                        <a:pt x="421" y="367"/>
                      </a:lnTo>
                      <a:lnTo>
                        <a:pt x="420" y="367"/>
                      </a:lnTo>
                      <a:lnTo>
                        <a:pt x="420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8" y="368"/>
                      </a:lnTo>
                      <a:lnTo>
                        <a:pt x="419" y="368"/>
                      </a:lnTo>
                      <a:lnTo>
                        <a:pt x="419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7" y="369"/>
                      </a:lnTo>
                      <a:lnTo>
                        <a:pt x="417" y="370"/>
                      </a:lnTo>
                      <a:lnTo>
                        <a:pt x="416" y="369"/>
                      </a:lnTo>
                      <a:lnTo>
                        <a:pt x="416" y="370"/>
                      </a:lnTo>
                      <a:lnTo>
                        <a:pt x="416" y="371"/>
                      </a:lnTo>
                      <a:lnTo>
                        <a:pt x="415" y="371"/>
                      </a:lnTo>
                      <a:lnTo>
                        <a:pt x="415" y="370"/>
                      </a:lnTo>
                      <a:lnTo>
                        <a:pt x="415" y="371"/>
                      </a:lnTo>
                      <a:lnTo>
                        <a:pt x="414" y="371"/>
                      </a:lnTo>
                      <a:lnTo>
                        <a:pt x="415" y="371"/>
                      </a:lnTo>
                      <a:lnTo>
                        <a:pt x="415" y="372"/>
                      </a:lnTo>
                      <a:lnTo>
                        <a:pt x="415" y="371"/>
                      </a:lnTo>
                      <a:lnTo>
                        <a:pt x="416" y="371"/>
                      </a:lnTo>
                      <a:lnTo>
                        <a:pt x="416" y="372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5" y="374"/>
                      </a:lnTo>
                      <a:lnTo>
                        <a:pt x="414" y="375"/>
                      </a:lnTo>
                      <a:lnTo>
                        <a:pt x="415" y="375"/>
                      </a:lnTo>
                      <a:lnTo>
                        <a:pt x="414" y="375"/>
                      </a:lnTo>
                      <a:lnTo>
                        <a:pt x="414" y="376"/>
                      </a:lnTo>
                      <a:lnTo>
                        <a:pt x="415" y="376"/>
                      </a:lnTo>
                      <a:lnTo>
                        <a:pt x="414" y="376"/>
                      </a:lnTo>
                      <a:lnTo>
                        <a:pt x="414" y="377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6" y="378"/>
                      </a:lnTo>
                      <a:lnTo>
                        <a:pt x="416" y="379"/>
                      </a:lnTo>
                      <a:lnTo>
                        <a:pt x="417" y="379"/>
                      </a:lnTo>
                      <a:lnTo>
                        <a:pt x="417" y="380"/>
                      </a:lnTo>
                      <a:lnTo>
                        <a:pt x="417" y="381"/>
                      </a:lnTo>
                      <a:lnTo>
                        <a:pt x="416" y="381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4" y="385"/>
                      </a:lnTo>
                      <a:lnTo>
                        <a:pt x="413" y="385"/>
                      </a:lnTo>
                      <a:lnTo>
                        <a:pt x="412" y="385"/>
                      </a:lnTo>
                      <a:lnTo>
                        <a:pt x="413" y="386"/>
                      </a:lnTo>
                      <a:lnTo>
                        <a:pt x="413" y="387"/>
                      </a:lnTo>
                      <a:lnTo>
                        <a:pt x="413" y="388"/>
                      </a:lnTo>
                      <a:lnTo>
                        <a:pt x="413" y="389"/>
                      </a:lnTo>
                      <a:lnTo>
                        <a:pt x="414" y="389"/>
                      </a:lnTo>
                      <a:lnTo>
                        <a:pt x="414" y="390"/>
                      </a:lnTo>
                      <a:lnTo>
                        <a:pt x="415" y="390"/>
                      </a:lnTo>
                      <a:lnTo>
                        <a:pt x="415" y="391"/>
                      </a:lnTo>
                      <a:lnTo>
                        <a:pt x="414" y="391"/>
                      </a:lnTo>
                      <a:lnTo>
                        <a:pt x="415" y="392"/>
                      </a:lnTo>
                      <a:lnTo>
                        <a:pt x="414" y="392"/>
                      </a:lnTo>
                      <a:lnTo>
                        <a:pt x="414" y="393"/>
                      </a:lnTo>
                      <a:lnTo>
                        <a:pt x="415" y="394"/>
                      </a:lnTo>
                      <a:lnTo>
                        <a:pt x="414" y="394"/>
                      </a:lnTo>
                      <a:lnTo>
                        <a:pt x="415" y="394"/>
                      </a:lnTo>
                      <a:lnTo>
                        <a:pt x="414" y="395"/>
                      </a:lnTo>
                      <a:lnTo>
                        <a:pt x="413" y="395"/>
                      </a:lnTo>
                      <a:lnTo>
                        <a:pt x="414" y="396"/>
                      </a:lnTo>
                      <a:lnTo>
                        <a:pt x="414" y="397"/>
                      </a:lnTo>
                      <a:lnTo>
                        <a:pt x="413" y="397"/>
                      </a:lnTo>
                      <a:lnTo>
                        <a:pt x="413" y="398"/>
                      </a:lnTo>
                      <a:lnTo>
                        <a:pt x="413" y="399"/>
                      </a:lnTo>
                      <a:lnTo>
                        <a:pt x="412" y="399"/>
                      </a:lnTo>
                      <a:lnTo>
                        <a:pt x="411" y="399"/>
                      </a:lnTo>
                      <a:lnTo>
                        <a:pt x="410" y="399"/>
                      </a:lnTo>
                      <a:lnTo>
                        <a:pt x="409" y="400"/>
                      </a:lnTo>
                      <a:lnTo>
                        <a:pt x="408" y="400"/>
                      </a:lnTo>
                      <a:lnTo>
                        <a:pt x="407" y="399"/>
                      </a:lnTo>
                      <a:lnTo>
                        <a:pt x="406" y="400"/>
                      </a:lnTo>
                      <a:lnTo>
                        <a:pt x="405" y="400"/>
                      </a:lnTo>
                      <a:lnTo>
                        <a:pt x="405" y="401"/>
                      </a:lnTo>
                      <a:lnTo>
                        <a:pt x="406" y="402"/>
                      </a:lnTo>
                      <a:lnTo>
                        <a:pt x="405" y="402"/>
                      </a:lnTo>
                      <a:lnTo>
                        <a:pt x="406" y="402"/>
                      </a:lnTo>
                      <a:lnTo>
                        <a:pt x="405" y="403"/>
                      </a:lnTo>
                      <a:lnTo>
                        <a:pt x="406" y="403"/>
                      </a:lnTo>
                      <a:lnTo>
                        <a:pt x="407" y="403"/>
                      </a:lnTo>
                      <a:lnTo>
                        <a:pt x="407" y="404"/>
                      </a:lnTo>
                      <a:lnTo>
                        <a:pt x="407" y="405"/>
                      </a:lnTo>
                      <a:lnTo>
                        <a:pt x="406" y="405"/>
                      </a:lnTo>
                      <a:lnTo>
                        <a:pt x="406" y="406"/>
                      </a:lnTo>
                      <a:lnTo>
                        <a:pt x="405" y="406"/>
                      </a:lnTo>
                      <a:lnTo>
                        <a:pt x="404" y="406"/>
                      </a:lnTo>
                      <a:lnTo>
                        <a:pt x="404" y="407"/>
                      </a:lnTo>
                      <a:lnTo>
                        <a:pt x="404" y="408"/>
                      </a:lnTo>
                      <a:lnTo>
                        <a:pt x="403" y="408"/>
                      </a:lnTo>
                      <a:lnTo>
                        <a:pt x="402" y="408"/>
                      </a:lnTo>
                      <a:lnTo>
                        <a:pt x="402" y="409"/>
                      </a:lnTo>
                      <a:lnTo>
                        <a:pt x="402" y="410"/>
                      </a:lnTo>
                      <a:lnTo>
                        <a:pt x="402" y="411"/>
                      </a:lnTo>
                      <a:lnTo>
                        <a:pt x="401" y="411"/>
                      </a:lnTo>
                      <a:lnTo>
                        <a:pt x="401" y="412"/>
                      </a:lnTo>
                      <a:lnTo>
                        <a:pt x="400" y="412"/>
                      </a:lnTo>
                      <a:lnTo>
                        <a:pt x="400" y="411"/>
                      </a:lnTo>
                      <a:lnTo>
                        <a:pt x="400" y="412"/>
                      </a:lnTo>
                      <a:lnTo>
                        <a:pt x="400" y="413"/>
                      </a:lnTo>
                      <a:lnTo>
                        <a:pt x="399" y="413"/>
                      </a:lnTo>
                      <a:lnTo>
                        <a:pt x="399" y="414"/>
                      </a:lnTo>
                      <a:lnTo>
                        <a:pt x="398" y="414"/>
                      </a:lnTo>
                      <a:lnTo>
                        <a:pt x="397" y="414"/>
                      </a:lnTo>
                      <a:lnTo>
                        <a:pt x="396" y="414"/>
                      </a:lnTo>
                      <a:lnTo>
                        <a:pt x="397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9" y="416"/>
                      </a:lnTo>
                      <a:lnTo>
                        <a:pt x="398" y="416"/>
                      </a:lnTo>
                      <a:lnTo>
                        <a:pt x="398" y="417"/>
                      </a:lnTo>
                      <a:lnTo>
                        <a:pt x="397" y="418"/>
                      </a:lnTo>
                      <a:lnTo>
                        <a:pt x="397" y="419"/>
                      </a:lnTo>
                      <a:lnTo>
                        <a:pt x="396" y="419"/>
                      </a:lnTo>
                      <a:lnTo>
                        <a:pt x="396" y="420"/>
                      </a:lnTo>
                      <a:lnTo>
                        <a:pt x="397" y="420"/>
                      </a:lnTo>
                      <a:lnTo>
                        <a:pt x="398" y="421"/>
                      </a:lnTo>
                      <a:lnTo>
                        <a:pt x="398" y="420"/>
                      </a:lnTo>
                      <a:lnTo>
                        <a:pt x="399" y="420"/>
                      </a:lnTo>
                      <a:lnTo>
                        <a:pt x="399" y="421"/>
                      </a:lnTo>
                      <a:lnTo>
                        <a:pt x="400" y="421"/>
                      </a:lnTo>
                      <a:lnTo>
                        <a:pt x="401" y="421"/>
                      </a:lnTo>
                      <a:lnTo>
                        <a:pt x="402" y="421"/>
                      </a:lnTo>
                      <a:lnTo>
                        <a:pt x="402" y="422"/>
                      </a:lnTo>
                      <a:lnTo>
                        <a:pt x="403" y="422"/>
                      </a:lnTo>
                      <a:lnTo>
                        <a:pt x="403" y="421"/>
                      </a:lnTo>
                      <a:lnTo>
                        <a:pt x="404" y="421"/>
                      </a:lnTo>
                      <a:lnTo>
                        <a:pt x="406" y="422"/>
                      </a:lnTo>
                      <a:lnTo>
                        <a:pt x="407" y="422"/>
                      </a:lnTo>
                      <a:lnTo>
                        <a:pt x="408" y="421"/>
                      </a:lnTo>
                      <a:lnTo>
                        <a:pt x="409" y="421"/>
                      </a:lnTo>
                      <a:lnTo>
                        <a:pt x="410" y="421"/>
                      </a:lnTo>
                      <a:lnTo>
                        <a:pt x="411" y="421"/>
                      </a:lnTo>
                      <a:lnTo>
                        <a:pt x="412" y="422"/>
                      </a:lnTo>
                      <a:lnTo>
                        <a:pt x="412" y="423"/>
                      </a:lnTo>
                      <a:lnTo>
                        <a:pt x="411" y="423"/>
                      </a:lnTo>
                      <a:lnTo>
                        <a:pt x="410" y="423"/>
                      </a:lnTo>
                      <a:lnTo>
                        <a:pt x="410" y="424"/>
                      </a:lnTo>
                      <a:lnTo>
                        <a:pt x="411" y="424"/>
                      </a:lnTo>
                      <a:lnTo>
                        <a:pt x="411" y="425"/>
                      </a:lnTo>
                      <a:lnTo>
                        <a:pt x="410" y="425"/>
                      </a:lnTo>
                      <a:lnTo>
                        <a:pt x="410" y="426"/>
                      </a:lnTo>
                      <a:lnTo>
                        <a:pt x="411" y="426"/>
                      </a:lnTo>
                      <a:lnTo>
                        <a:pt x="411" y="427"/>
                      </a:lnTo>
                      <a:lnTo>
                        <a:pt x="410" y="427"/>
                      </a:lnTo>
                      <a:lnTo>
                        <a:pt x="410" y="428"/>
                      </a:lnTo>
                      <a:lnTo>
                        <a:pt x="411" y="428"/>
                      </a:lnTo>
                      <a:lnTo>
                        <a:pt x="412" y="428"/>
                      </a:lnTo>
                      <a:lnTo>
                        <a:pt x="413" y="428"/>
                      </a:lnTo>
                      <a:lnTo>
                        <a:pt x="413" y="427"/>
                      </a:lnTo>
                      <a:lnTo>
                        <a:pt x="414" y="427"/>
                      </a:lnTo>
                      <a:lnTo>
                        <a:pt x="415" y="428"/>
                      </a:lnTo>
                      <a:lnTo>
                        <a:pt x="414" y="429"/>
                      </a:lnTo>
                      <a:lnTo>
                        <a:pt x="415" y="429"/>
                      </a:lnTo>
                      <a:lnTo>
                        <a:pt x="416" y="429"/>
                      </a:lnTo>
                      <a:lnTo>
                        <a:pt x="416" y="430"/>
                      </a:lnTo>
                      <a:lnTo>
                        <a:pt x="417" y="430"/>
                      </a:lnTo>
                      <a:lnTo>
                        <a:pt x="418" y="430"/>
                      </a:lnTo>
                      <a:lnTo>
                        <a:pt x="418" y="431"/>
                      </a:lnTo>
                      <a:lnTo>
                        <a:pt x="418" y="432"/>
                      </a:lnTo>
                      <a:lnTo>
                        <a:pt x="419" y="432"/>
                      </a:lnTo>
                      <a:lnTo>
                        <a:pt x="418" y="434"/>
                      </a:lnTo>
                      <a:lnTo>
                        <a:pt x="418" y="435"/>
                      </a:lnTo>
                      <a:lnTo>
                        <a:pt x="419" y="435"/>
                      </a:lnTo>
                      <a:lnTo>
                        <a:pt x="420" y="435"/>
                      </a:lnTo>
                      <a:lnTo>
                        <a:pt x="421" y="435"/>
                      </a:lnTo>
                      <a:lnTo>
                        <a:pt x="421" y="436"/>
                      </a:lnTo>
                      <a:lnTo>
                        <a:pt x="421" y="437"/>
                      </a:lnTo>
                      <a:lnTo>
                        <a:pt x="421" y="438"/>
                      </a:lnTo>
                      <a:lnTo>
                        <a:pt x="420" y="440"/>
                      </a:lnTo>
                      <a:lnTo>
                        <a:pt x="421" y="441"/>
                      </a:lnTo>
                      <a:lnTo>
                        <a:pt x="421" y="442"/>
                      </a:lnTo>
                      <a:lnTo>
                        <a:pt x="421" y="443"/>
                      </a:lnTo>
                      <a:lnTo>
                        <a:pt x="420" y="443"/>
                      </a:lnTo>
                      <a:lnTo>
                        <a:pt x="420" y="444"/>
                      </a:lnTo>
                      <a:lnTo>
                        <a:pt x="418" y="444"/>
                      </a:lnTo>
                      <a:lnTo>
                        <a:pt x="418" y="445"/>
                      </a:lnTo>
                      <a:lnTo>
                        <a:pt x="418" y="446"/>
                      </a:lnTo>
                      <a:lnTo>
                        <a:pt x="418" y="447"/>
                      </a:lnTo>
                      <a:lnTo>
                        <a:pt x="419" y="447"/>
                      </a:lnTo>
                      <a:lnTo>
                        <a:pt x="420" y="447"/>
                      </a:lnTo>
                      <a:lnTo>
                        <a:pt x="421" y="447"/>
                      </a:lnTo>
                      <a:lnTo>
                        <a:pt x="422" y="447"/>
                      </a:lnTo>
                      <a:lnTo>
                        <a:pt x="422" y="448"/>
                      </a:lnTo>
                      <a:lnTo>
                        <a:pt x="422" y="449"/>
                      </a:lnTo>
                      <a:lnTo>
                        <a:pt x="423" y="451"/>
                      </a:lnTo>
                      <a:lnTo>
                        <a:pt x="424" y="451"/>
                      </a:lnTo>
                      <a:lnTo>
                        <a:pt x="424" y="452"/>
                      </a:lnTo>
                      <a:lnTo>
                        <a:pt x="425" y="453"/>
                      </a:lnTo>
                      <a:lnTo>
                        <a:pt x="426" y="454"/>
                      </a:lnTo>
                      <a:lnTo>
                        <a:pt x="427" y="455"/>
                      </a:lnTo>
                      <a:lnTo>
                        <a:pt x="427" y="456"/>
                      </a:lnTo>
                      <a:lnTo>
                        <a:pt x="426" y="458"/>
                      </a:lnTo>
                      <a:lnTo>
                        <a:pt x="427" y="459"/>
                      </a:lnTo>
                      <a:lnTo>
                        <a:pt x="428" y="459"/>
                      </a:lnTo>
                      <a:lnTo>
                        <a:pt x="429" y="459"/>
                      </a:lnTo>
                      <a:lnTo>
                        <a:pt x="429" y="458"/>
                      </a:lnTo>
                      <a:lnTo>
                        <a:pt x="430" y="457"/>
                      </a:lnTo>
                      <a:lnTo>
                        <a:pt x="431" y="457"/>
                      </a:lnTo>
                      <a:lnTo>
                        <a:pt x="432" y="458"/>
                      </a:lnTo>
                      <a:lnTo>
                        <a:pt x="433" y="458"/>
                      </a:lnTo>
                      <a:lnTo>
                        <a:pt x="435" y="457"/>
                      </a:lnTo>
                      <a:lnTo>
                        <a:pt x="436" y="457"/>
                      </a:lnTo>
                      <a:lnTo>
                        <a:pt x="437" y="458"/>
                      </a:lnTo>
                      <a:lnTo>
                        <a:pt x="438" y="459"/>
                      </a:lnTo>
                      <a:lnTo>
                        <a:pt x="439" y="459"/>
                      </a:lnTo>
                      <a:lnTo>
                        <a:pt x="440" y="460"/>
                      </a:lnTo>
                      <a:lnTo>
                        <a:pt x="439" y="460"/>
                      </a:lnTo>
                      <a:lnTo>
                        <a:pt x="438" y="461"/>
                      </a:lnTo>
                      <a:lnTo>
                        <a:pt x="438" y="463"/>
                      </a:lnTo>
                      <a:lnTo>
                        <a:pt x="439" y="464"/>
                      </a:lnTo>
                      <a:lnTo>
                        <a:pt x="439" y="465"/>
                      </a:lnTo>
                      <a:lnTo>
                        <a:pt x="440" y="465"/>
                      </a:lnTo>
                      <a:lnTo>
                        <a:pt x="442" y="465"/>
                      </a:lnTo>
                      <a:lnTo>
                        <a:pt x="443" y="466"/>
                      </a:lnTo>
                      <a:lnTo>
                        <a:pt x="443" y="467"/>
                      </a:lnTo>
                      <a:lnTo>
                        <a:pt x="444" y="468"/>
                      </a:lnTo>
                      <a:lnTo>
                        <a:pt x="445" y="467"/>
                      </a:lnTo>
                      <a:lnTo>
                        <a:pt x="446" y="467"/>
                      </a:lnTo>
                      <a:lnTo>
                        <a:pt x="447" y="467"/>
                      </a:lnTo>
                      <a:lnTo>
                        <a:pt x="447" y="468"/>
                      </a:lnTo>
                      <a:lnTo>
                        <a:pt x="447" y="469"/>
                      </a:lnTo>
                      <a:lnTo>
                        <a:pt x="446" y="470"/>
                      </a:lnTo>
                      <a:lnTo>
                        <a:pt x="445" y="470"/>
                      </a:lnTo>
                      <a:lnTo>
                        <a:pt x="445" y="471"/>
                      </a:lnTo>
                      <a:lnTo>
                        <a:pt x="445" y="472"/>
                      </a:lnTo>
                      <a:lnTo>
                        <a:pt x="446" y="472"/>
                      </a:lnTo>
                      <a:lnTo>
                        <a:pt x="447" y="473"/>
                      </a:lnTo>
                      <a:lnTo>
                        <a:pt x="447" y="474"/>
                      </a:lnTo>
                      <a:lnTo>
                        <a:pt x="449" y="475"/>
                      </a:lnTo>
                      <a:lnTo>
                        <a:pt x="449" y="476"/>
                      </a:lnTo>
                      <a:lnTo>
                        <a:pt x="446" y="477"/>
                      </a:lnTo>
                      <a:lnTo>
                        <a:pt x="446" y="478"/>
                      </a:lnTo>
                      <a:lnTo>
                        <a:pt x="445" y="478"/>
                      </a:lnTo>
                      <a:lnTo>
                        <a:pt x="444" y="478"/>
                      </a:lnTo>
                      <a:lnTo>
                        <a:pt x="443" y="478"/>
                      </a:lnTo>
                      <a:lnTo>
                        <a:pt x="443" y="479"/>
                      </a:lnTo>
                      <a:lnTo>
                        <a:pt x="443" y="480"/>
                      </a:lnTo>
                      <a:lnTo>
                        <a:pt x="443" y="481"/>
                      </a:lnTo>
                      <a:lnTo>
                        <a:pt x="442" y="483"/>
                      </a:lnTo>
                      <a:lnTo>
                        <a:pt x="442" y="485"/>
                      </a:lnTo>
                      <a:lnTo>
                        <a:pt x="441" y="485"/>
                      </a:lnTo>
                      <a:lnTo>
                        <a:pt x="441" y="486"/>
                      </a:lnTo>
                      <a:lnTo>
                        <a:pt x="440" y="487"/>
                      </a:lnTo>
                      <a:lnTo>
                        <a:pt x="438" y="488"/>
                      </a:lnTo>
                      <a:lnTo>
                        <a:pt x="436" y="489"/>
                      </a:lnTo>
                      <a:lnTo>
                        <a:pt x="437" y="490"/>
                      </a:lnTo>
                      <a:lnTo>
                        <a:pt x="436" y="491"/>
                      </a:lnTo>
                      <a:lnTo>
                        <a:pt x="437" y="491"/>
                      </a:lnTo>
                      <a:lnTo>
                        <a:pt x="437" y="492"/>
                      </a:lnTo>
                      <a:lnTo>
                        <a:pt x="437" y="493"/>
                      </a:lnTo>
                      <a:lnTo>
                        <a:pt x="437" y="494"/>
                      </a:lnTo>
                      <a:lnTo>
                        <a:pt x="437" y="495"/>
                      </a:lnTo>
                      <a:lnTo>
                        <a:pt x="438" y="495"/>
                      </a:lnTo>
                      <a:lnTo>
                        <a:pt x="439" y="495"/>
                      </a:lnTo>
                      <a:lnTo>
                        <a:pt x="441" y="495"/>
                      </a:lnTo>
                      <a:lnTo>
                        <a:pt x="442" y="495"/>
                      </a:lnTo>
                      <a:lnTo>
                        <a:pt x="442" y="496"/>
                      </a:lnTo>
                      <a:lnTo>
                        <a:pt x="443" y="496"/>
                      </a:lnTo>
                      <a:lnTo>
                        <a:pt x="444" y="497"/>
                      </a:lnTo>
                      <a:lnTo>
                        <a:pt x="445" y="498"/>
                      </a:lnTo>
                      <a:lnTo>
                        <a:pt x="444" y="499"/>
                      </a:lnTo>
                      <a:lnTo>
                        <a:pt x="443" y="501"/>
                      </a:lnTo>
                      <a:lnTo>
                        <a:pt x="444" y="502"/>
                      </a:lnTo>
                      <a:lnTo>
                        <a:pt x="445" y="502"/>
                      </a:lnTo>
                      <a:lnTo>
                        <a:pt x="447" y="502"/>
                      </a:lnTo>
                      <a:lnTo>
                        <a:pt x="448" y="502"/>
                      </a:lnTo>
                      <a:lnTo>
                        <a:pt x="449" y="502"/>
                      </a:lnTo>
                      <a:lnTo>
                        <a:pt x="450" y="501"/>
                      </a:lnTo>
                      <a:lnTo>
                        <a:pt x="451" y="501"/>
                      </a:lnTo>
                      <a:lnTo>
                        <a:pt x="451" y="502"/>
                      </a:lnTo>
                      <a:lnTo>
                        <a:pt x="451" y="503"/>
                      </a:lnTo>
                      <a:lnTo>
                        <a:pt x="451" y="504"/>
                      </a:lnTo>
                      <a:lnTo>
                        <a:pt x="452" y="505"/>
                      </a:lnTo>
                      <a:lnTo>
                        <a:pt x="452" y="506"/>
                      </a:lnTo>
                      <a:lnTo>
                        <a:pt x="452" y="507"/>
                      </a:lnTo>
                      <a:lnTo>
                        <a:pt x="453" y="507"/>
                      </a:lnTo>
                      <a:lnTo>
                        <a:pt x="453" y="508"/>
                      </a:lnTo>
                      <a:lnTo>
                        <a:pt x="452" y="508"/>
                      </a:lnTo>
                      <a:lnTo>
                        <a:pt x="452" y="509"/>
                      </a:lnTo>
                      <a:lnTo>
                        <a:pt x="453" y="510"/>
                      </a:lnTo>
                      <a:lnTo>
                        <a:pt x="454" y="510"/>
                      </a:lnTo>
                      <a:lnTo>
                        <a:pt x="454" y="512"/>
                      </a:lnTo>
                      <a:lnTo>
                        <a:pt x="454" y="513"/>
                      </a:lnTo>
                      <a:lnTo>
                        <a:pt x="453" y="515"/>
                      </a:lnTo>
                      <a:lnTo>
                        <a:pt x="454" y="516"/>
                      </a:lnTo>
                      <a:lnTo>
                        <a:pt x="454" y="517"/>
                      </a:lnTo>
                      <a:lnTo>
                        <a:pt x="453" y="518"/>
                      </a:lnTo>
                      <a:lnTo>
                        <a:pt x="453" y="519"/>
                      </a:lnTo>
                      <a:lnTo>
                        <a:pt x="454" y="520"/>
                      </a:lnTo>
                      <a:lnTo>
                        <a:pt x="453" y="521"/>
                      </a:lnTo>
                      <a:lnTo>
                        <a:pt x="453" y="522"/>
                      </a:lnTo>
                      <a:lnTo>
                        <a:pt x="454" y="523"/>
                      </a:lnTo>
                      <a:lnTo>
                        <a:pt x="454" y="524"/>
                      </a:lnTo>
                      <a:lnTo>
                        <a:pt x="455" y="525"/>
                      </a:lnTo>
                      <a:lnTo>
                        <a:pt x="455" y="527"/>
                      </a:lnTo>
                      <a:lnTo>
                        <a:pt x="455" y="528"/>
                      </a:lnTo>
                      <a:lnTo>
                        <a:pt x="455" y="529"/>
                      </a:lnTo>
                      <a:lnTo>
                        <a:pt x="456" y="530"/>
                      </a:lnTo>
                      <a:lnTo>
                        <a:pt x="456" y="531"/>
                      </a:lnTo>
                      <a:lnTo>
                        <a:pt x="456" y="532"/>
                      </a:lnTo>
                      <a:lnTo>
                        <a:pt x="457" y="532"/>
                      </a:lnTo>
                      <a:lnTo>
                        <a:pt x="458" y="532"/>
                      </a:lnTo>
                      <a:lnTo>
                        <a:pt x="459" y="533"/>
                      </a:lnTo>
                      <a:lnTo>
                        <a:pt x="460" y="535"/>
                      </a:lnTo>
                      <a:lnTo>
                        <a:pt x="461" y="535"/>
                      </a:lnTo>
                      <a:lnTo>
                        <a:pt x="462" y="536"/>
                      </a:lnTo>
                      <a:lnTo>
                        <a:pt x="462" y="537"/>
                      </a:lnTo>
                      <a:lnTo>
                        <a:pt x="463" y="540"/>
                      </a:lnTo>
                      <a:lnTo>
                        <a:pt x="463" y="541"/>
                      </a:lnTo>
                      <a:lnTo>
                        <a:pt x="464" y="542"/>
                      </a:lnTo>
                      <a:lnTo>
                        <a:pt x="465" y="542"/>
                      </a:lnTo>
                      <a:lnTo>
                        <a:pt x="466" y="543"/>
                      </a:lnTo>
                      <a:lnTo>
                        <a:pt x="467" y="543"/>
                      </a:lnTo>
                      <a:lnTo>
                        <a:pt x="468" y="544"/>
                      </a:lnTo>
                      <a:lnTo>
                        <a:pt x="468" y="543"/>
                      </a:lnTo>
                      <a:lnTo>
                        <a:pt x="469" y="543"/>
                      </a:lnTo>
                      <a:lnTo>
                        <a:pt x="470" y="543"/>
                      </a:lnTo>
                      <a:lnTo>
                        <a:pt x="472" y="543"/>
                      </a:lnTo>
                      <a:lnTo>
                        <a:pt x="473" y="544"/>
                      </a:lnTo>
                      <a:lnTo>
                        <a:pt x="474" y="544"/>
                      </a:lnTo>
                      <a:lnTo>
                        <a:pt x="477" y="543"/>
                      </a:lnTo>
                      <a:lnTo>
                        <a:pt x="478" y="543"/>
                      </a:lnTo>
                      <a:lnTo>
                        <a:pt x="480" y="543"/>
                      </a:lnTo>
                      <a:lnTo>
                        <a:pt x="481" y="544"/>
                      </a:lnTo>
                      <a:lnTo>
                        <a:pt x="482" y="545"/>
                      </a:lnTo>
                      <a:lnTo>
                        <a:pt x="483" y="546"/>
                      </a:lnTo>
                      <a:lnTo>
                        <a:pt x="483" y="547"/>
                      </a:lnTo>
                      <a:lnTo>
                        <a:pt x="484" y="548"/>
                      </a:lnTo>
                      <a:lnTo>
                        <a:pt x="485" y="548"/>
                      </a:lnTo>
                      <a:lnTo>
                        <a:pt x="486" y="548"/>
                      </a:lnTo>
                      <a:lnTo>
                        <a:pt x="487" y="548"/>
                      </a:lnTo>
                      <a:lnTo>
                        <a:pt x="488" y="548"/>
                      </a:lnTo>
                      <a:lnTo>
                        <a:pt x="490" y="548"/>
                      </a:lnTo>
                      <a:lnTo>
                        <a:pt x="491" y="548"/>
                      </a:lnTo>
                      <a:lnTo>
                        <a:pt x="492" y="548"/>
                      </a:lnTo>
                      <a:lnTo>
                        <a:pt x="494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7" y="545"/>
                      </a:lnTo>
                      <a:lnTo>
                        <a:pt x="498" y="545"/>
                      </a:lnTo>
                      <a:lnTo>
                        <a:pt x="499" y="545"/>
                      </a:lnTo>
                      <a:lnTo>
                        <a:pt x="499" y="546"/>
                      </a:lnTo>
                      <a:lnTo>
                        <a:pt x="499" y="547"/>
                      </a:lnTo>
                      <a:lnTo>
                        <a:pt x="500" y="548"/>
                      </a:lnTo>
                      <a:lnTo>
                        <a:pt x="500" y="550"/>
                      </a:lnTo>
                      <a:lnTo>
                        <a:pt x="500" y="551"/>
                      </a:lnTo>
                      <a:lnTo>
                        <a:pt x="500" y="552"/>
                      </a:lnTo>
                      <a:lnTo>
                        <a:pt x="500" y="553"/>
                      </a:lnTo>
                      <a:lnTo>
                        <a:pt x="501" y="554"/>
                      </a:lnTo>
                      <a:lnTo>
                        <a:pt x="502" y="553"/>
                      </a:lnTo>
                      <a:lnTo>
                        <a:pt x="504" y="553"/>
                      </a:lnTo>
                      <a:lnTo>
                        <a:pt x="507" y="555"/>
                      </a:lnTo>
                      <a:lnTo>
                        <a:pt x="508" y="554"/>
                      </a:lnTo>
                      <a:lnTo>
                        <a:pt x="509" y="554"/>
                      </a:lnTo>
                      <a:lnTo>
                        <a:pt x="512" y="553"/>
                      </a:lnTo>
                      <a:lnTo>
                        <a:pt x="514" y="553"/>
                      </a:lnTo>
                      <a:lnTo>
                        <a:pt x="516" y="554"/>
                      </a:lnTo>
                      <a:lnTo>
                        <a:pt x="517" y="555"/>
                      </a:lnTo>
                      <a:lnTo>
                        <a:pt x="518" y="556"/>
                      </a:lnTo>
                      <a:lnTo>
                        <a:pt x="523" y="557"/>
                      </a:lnTo>
                      <a:lnTo>
                        <a:pt x="526" y="555"/>
                      </a:lnTo>
                      <a:lnTo>
                        <a:pt x="528" y="554"/>
                      </a:lnTo>
                      <a:lnTo>
                        <a:pt x="529" y="553"/>
                      </a:lnTo>
                      <a:lnTo>
                        <a:pt x="530" y="551"/>
                      </a:lnTo>
                      <a:lnTo>
                        <a:pt x="530" y="550"/>
                      </a:lnTo>
                      <a:lnTo>
                        <a:pt x="530" y="549"/>
                      </a:lnTo>
                      <a:lnTo>
                        <a:pt x="529" y="548"/>
                      </a:lnTo>
                      <a:lnTo>
                        <a:pt x="529" y="547"/>
                      </a:lnTo>
                      <a:lnTo>
                        <a:pt x="530" y="546"/>
                      </a:lnTo>
                      <a:lnTo>
                        <a:pt x="530" y="545"/>
                      </a:lnTo>
                      <a:lnTo>
                        <a:pt x="531" y="545"/>
                      </a:lnTo>
                      <a:lnTo>
                        <a:pt x="531" y="546"/>
                      </a:lnTo>
                      <a:lnTo>
                        <a:pt x="531" y="547"/>
                      </a:lnTo>
                      <a:lnTo>
                        <a:pt x="532" y="547"/>
                      </a:lnTo>
                      <a:lnTo>
                        <a:pt x="533" y="547"/>
                      </a:lnTo>
                      <a:lnTo>
                        <a:pt x="533" y="548"/>
                      </a:lnTo>
                      <a:lnTo>
                        <a:pt x="532" y="549"/>
                      </a:lnTo>
                      <a:lnTo>
                        <a:pt x="533" y="550"/>
                      </a:lnTo>
                      <a:lnTo>
                        <a:pt x="533" y="552"/>
                      </a:lnTo>
                      <a:lnTo>
                        <a:pt x="533" y="554"/>
                      </a:lnTo>
                      <a:lnTo>
                        <a:pt x="533" y="556"/>
                      </a:lnTo>
                      <a:lnTo>
                        <a:pt x="533" y="557"/>
                      </a:lnTo>
                      <a:lnTo>
                        <a:pt x="532" y="558"/>
                      </a:lnTo>
                      <a:lnTo>
                        <a:pt x="531" y="559"/>
                      </a:lnTo>
                      <a:lnTo>
                        <a:pt x="530" y="560"/>
                      </a:lnTo>
                      <a:lnTo>
                        <a:pt x="530" y="562"/>
                      </a:lnTo>
                      <a:lnTo>
                        <a:pt x="528" y="565"/>
                      </a:lnTo>
                      <a:lnTo>
                        <a:pt x="527" y="565"/>
                      </a:lnTo>
                      <a:lnTo>
                        <a:pt x="527" y="566"/>
                      </a:lnTo>
                      <a:lnTo>
                        <a:pt x="524" y="566"/>
                      </a:lnTo>
                      <a:lnTo>
                        <a:pt x="522" y="566"/>
                      </a:lnTo>
                      <a:lnTo>
                        <a:pt x="520" y="566"/>
                      </a:lnTo>
                      <a:lnTo>
                        <a:pt x="519" y="567"/>
                      </a:lnTo>
                      <a:lnTo>
                        <a:pt x="518" y="568"/>
                      </a:lnTo>
                      <a:lnTo>
                        <a:pt x="518" y="569"/>
                      </a:lnTo>
                      <a:lnTo>
                        <a:pt x="518" y="570"/>
                      </a:lnTo>
                      <a:lnTo>
                        <a:pt x="518" y="571"/>
                      </a:lnTo>
                      <a:lnTo>
                        <a:pt x="519" y="571"/>
                      </a:lnTo>
                      <a:lnTo>
                        <a:pt x="519" y="572"/>
                      </a:lnTo>
                      <a:lnTo>
                        <a:pt x="518" y="574"/>
                      </a:lnTo>
                      <a:lnTo>
                        <a:pt x="517" y="575"/>
                      </a:lnTo>
                      <a:lnTo>
                        <a:pt x="516" y="574"/>
                      </a:lnTo>
                      <a:lnTo>
                        <a:pt x="514" y="574"/>
                      </a:lnTo>
                      <a:lnTo>
                        <a:pt x="512" y="575"/>
                      </a:lnTo>
                      <a:lnTo>
                        <a:pt x="511" y="576"/>
                      </a:lnTo>
                      <a:lnTo>
                        <a:pt x="510" y="576"/>
                      </a:lnTo>
                      <a:lnTo>
                        <a:pt x="510" y="577"/>
                      </a:lnTo>
                      <a:lnTo>
                        <a:pt x="510" y="578"/>
                      </a:lnTo>
                      <a:lnTo>
                        <a:pt x="507" y="579"/>
                      </a:lnTo>
                      <a:lnTo>
                        <a:pt x="505" y="580"/>
                      </a:lnTo>
                      <a:lnTo>
                        <a:pt x="505" y="581"/>
                      </a:lnTo>
                      <a:lnTo>
                        <a:pt x="504" y="581"/>
                      </a:lnTo>
                      <a:lnTo>
                        <a:pt x="503" y="582"/>
                      </a:lnTo>
                      <a:lnTo>
                        <a:pt x="503" y="583"/>
                      </a:lnTo>
                      <a:lnTo>
                        <a:pt x="502" y="583"/>
                      </a:lnTo>
                      <a:lnTo>
                        <a:pt x="501" y="583"/>
                      </a:lnTo>
                      <a:lnTo>
                        <a:pt x="500" y="584"/>
                      </a:lnTo>
                      <a:lnTo>
                        <a:pt x="500" y="583"/>
                      </a:lnTo>
                      <a:lnTo>
                        <a:pt x="498" y="583"/>
                      </a:lnTo>
                      <a:lnTo>
                        <a:pt x="498" y="584"/>
                      </a:lnTo>
                      <a:lnTo>
                        <a:pt x="497" y="584"/>
                      </a:lnTo>
                      <a:lnTo>
                        <a:pt x="497" y="585"/>
                      </a:lnTo>
                      <a:lnTo>
                        <a:pt x="497" y="586"/>
                      </a:lnTo>
                      <a:lnTo>
                        <a:pt x="497" y="587"/>
                      </a:lnTo>
                      <a:lnTo>
                        <a:pt x="496" y="587"/>
                      </a:lnTo>
                      <a:lnTo>
                        <a:pt x="494" y="587"/>
                      </a:lnTo>
                      <a:lnTo>
                        <a:pt x="493" y="587"/>
                      </a:lnTo>
                      <a:lnTo>
                        <a:pt x="493" y="589"/>
                      </a:lnTo>
                      <a:lnTo>
                        <a:pt x="493" y="590"/>
                      </a:lnTo>
                      <a:lnTo>
                        <a:pt x="492" y="590"/>
                      </a:lnTo>
                      <a:lnTo>
                        <a:pt x="491" y="590"/>
                      </a:lnTo>
                      <a:lnTo>
                        <a:pt x="489" y="590"/>
                      </a:lnTo>
                      <a:lnTo>
                        <a:pt x="488" y="591"/>
                      </a:lnTo>
                      <a:lnTo>
                        <a:pt x="486" y="592"/>
                      </a:lnTo>
                      <a:lnTo>
                        <a:pt x="485" y="592"/>
                      </a:lnTo>
                      <a:lnTo>
                        <a:pt x="483" y="592"/>
                      </a:lnTo>
                      <a:lnTo>
                        <a:pt x="482" y="591"/>
                      </a:lnTo>
                      <a:lnTo>
                        <a:pt x="481" y="591"/>
                      </a:lnTo>
                      <a:lnTo>
                        <a:pt x="480" y="592"/>
                      </a:lnTo>
                      <a:lnTo>
                        <a:pt x="479" y="592"/>
                      </a:lnTo>
                      <a:lnTo>
                        <a:pt x="479" y="593"/>
                      </a:lnTo>
                      <a:lnTo>
                        <a:pt x="478" y="593"/>
                      </a:lnTo>
                      <a:lnTo>
                        <a:pt x="478" y="594"/>
                      </a:lnTo>
                      <a:lnTo>
                        <a:pt x="477" y="594"/>
                      </a:lnTo>
                      <a:lnTo>
                        <a:pt x="477" y="595"/>
                      </a:lnTo>
                      <a:lnTo>
                        <a:pt x="478" y="595"/>
                      </a:lnTo>
                      <a:lnTo>
                        <a:pt x="478" y="596"/>
                      </a:lnTo>
                      <a:lnTo>
                        <a:pt x="479" y="598"/>
                      </a:lnTo>
                      <a:lnTo>
                        <a:pt x="479" y="599"/>
                      </a:lnTo>
                      <a:lnTo>
                        <a:pt x="477" y="601"/>
                      </a:lnTo>
                      <a:lnTo>
                        <a:pt x="476" y="602"/>
                      </a:lnTo>
                      <a:lnTo>
                        <a:pt x="475" y="602"/>
                      </a:lnTo>
                      <a:lnTo>
                        <a:pt x="474" y="602"/>
                      </a:lnTo>
                      <a:lnTo>
                        <a:pt x="473" y="603"/>
                      </a:lnTo>
                      <a:lnTo>
                        <a:pt x="471" y="604"/>
                      </a:lnTo>
                      <a:lnTo>
                        <a:pt x="470" y="604"/>
                      </a:lnTo>
                      <a:lnTo>
                        <a:pt x="470" y="605"/>
                      </a:lnTo>
                      <a:lnTo>
                        <a:pt x="470" y="606"/>
                      </a:lnTo>
                      <a:lnTo>
                        <a:pt x="471" y="607"/>
                      </a:lnTo>
                      <a:lnTo>
                        <a:pt x="472" y="607"/>
                      </a:lnTo>
                      <a:lnTo>
                        <a:pt x="472" y="608"/>
                      </a:lnTo>
                      <a:lnTo>
                        <a:pt x="473" y="608"/>
                      </a:lnTo>
                      <a:lnTo>
                        <a:pt x="474" y="608"/>
                      </a:lnTo>
                      <a:lnTo>
                        <a:pt x="475" y="608"/>
                      </a:lnTo>
                      <a:lnTo>
                        <a:pt x="474" y="610"/>
                      </a:lnTo>
                      <a:lnTo>
                        <a:pt x="471" y="611"/>
                      </a:lnTo>
                      <a:lnTo>
                        <a:pt x="470" y="612"/>
                      </a:lnTo>
                      <a:lnTo>
                        <a:pt x="469" y="611"/>
                      </a:lnTo>
                      <a:lnTo>
                        <a:pt x="468" y="612"/>
                      </a:lnTo>
                      <a:lnTo>
                        <a:pt x="468" y="613"/>
                      </a:lnTo>
                      <a:lnTo>
                        <a:pt x="466" y="615"/>
                      </a:lnTo>
                      <a:lnTo>
                        <a:pt x="466" y="616"/>
                      </a:lnTo>
                      <a:lnTo>
                        <a:pt x="466" y="617"/>
                      </a:lnTo>
                      <a:lnTo>
                        <a:pt x="466" y="618"/>
                      </a:lnTo>
                      <a:lnTo>
                        <a:pt x="467" y="619"/>
                      </a:lnTo>
                      <a:lnTo>
                        <a:pt x="468" y="620"/>
                      </a:lnTo>
                      <a:lnTo>
                        <a:pt x="467" y="621"/>
                      </a:lnTo>
                      <a:lnTo>
                        <a:pt x="466" y="621"/>
                      </a:lnTo>
                      <a:lnTo>
                        <a:pt x="465" y="622"/>
                      </a:lnTo>
                      <a:lnTo>
                        <a:pt x="463" y="622"/>
                      </a:lnTo>
                      <a:lnTo>
                        <a:pt x="461" y="622"/>
                      </a:lnTo>
                      <a:lnTo>
                        <a:pt x="460" y="621"/>
                      </a:lnTo>
                      <a:lnTo>
                        <a:pt x="459" y="622"/>
                      </a:lnTo>
                      <a:lnTo>
                        <a:pt x="458" y="623"/>
                      </a:lnTo>
                      <a:lnTo>
                        <a:pt x="458" y="624"/>
                      </a:lnTo>
                      <a:lnTo>
                        <a:pt x="458" y="625"/>
                      </a:lnTo>
                      <a:lnTo>
                        <a:pt x="457" y="625"/>
                      </a:lnTo>
                      <a:lnTo>
                        <a:pt x="456" y="625"/>
                      </a:lnTo>
                      <a:lnTo>
                        <a:pt x="455" y="625"/>
                      </a:lnTo>
                      <a:lnTo>
                        <a:pt x="454" y="626"/>
                      </a:lnTo>
                      <a:lnTo>
                        <a:pt x="453" y="627"/>
                      </a:lnTo>
                      <a:lnTo>
                        <a:pt x="453" y="626"/>
                      </a:lnTo>
                      <a:lnTo>
                        <a:pt x="452" y="627"/>
                      </a:lnTo>
                      <a:lnTo>
                        <a:pt x="451" y="627"/>
                      </a:lnTo>
                      <a:lnTo>
                        <a:pt x="450" y="628"/>
                      </a:lnTo>
                      <a:lnTo>
                        <a:pt x="449" y="628"/>
                      </a:lnTo>
                      <a:lnTo>
                        <a:pt x="448" y="629"/>
                      </a:lnTo>
                      <a:lnTo>
                        <a:pt x="448" y="630"/>
                      </a:lnTo>
                      <a:lnTo>
                        <a:pt x="447" y="630"/>
                      </a:lnTo>
                      <a:lnTo>
                        <a:pt x="446" y="631"/>
                      </a:lnTo>
                      <a:lnTo>
                        <a:pt x="445" y="632"/>
                      </a:lnTo>
                      <a:lnTo>
                        <a:pt x="444" y="633"/>
                      </a:lnTo>
                      <a:lnTo>
                        <a:pt x="444" y="634"/>
                      </a:lnTo>
                      <a:lnTo>
                        <a:pt x="443" y="635"/>
                      </a:lnTo>
                      <a:lnTo>
                        <a:pt x="444" y="636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8"/>
                      </a:lnTo>
                      <a:lnTo>
                        <a:pt x="444" y="638"/>
                      </a:lnTo>
                      <a:lnTo>
                        <a:pt x="445" y="638"/>
                      </a:lnTo>
                      <a:lnTo>
                        <a:pt x="445" y="639"/>
                      </a:lnTo>
                      <a:lnTo>
                        <a:pt x="445" y="640"/>
                      </a:lnTo>
                      <a:lnTo>
                        <a:pt x="445" y="641"/>
                      </a:lnTo>
                      <a:lnTo>
                        <a:pt x="446" y="642"/>
                      </a:lnTo>
                      <a:lnTo>
                        <a:pt x="446" y="643"/>
                      </a:lnTo>
                      <a:lnTo>
                        <a:pt x="445" y="644"/>
                      </a:lnTo>
                      <a:lnTo>
                        <a:pt x="444" y="646"/>
                      </a:lnTo>
                      <a:lnTo>
                        <a:pt x="443" y="646"/>
                      </a:lnTo>
                      <a:lnTo>
                        <a:pt x="442" y="647"/>
                      </a:lnTo>
                      <a:lnTo>
                        <a:pt x="441" y="647"/>
                      </a:lnTo>
                      <a:lnTo>
                        <a:pt x="440" y="647"/>
                      </a:lnTo>
                      <a:lnTo>
                        <a:pt x="440" y="648"/>
                      </a:lnTo>
                      <a:lnTo>
                        <a:pt x="440" y="649"/>
                      </a:lnTo>
                      <a:lnTo>
                        <a:pt x="439" y="649"/>
                      </a:lnTo>
                      <a:lnTo>
                        <a:pt x="438" y="649"/>
                      </a:lnTo>
                      <a:lnTo>
                        <a:pt x="438" y="648"/>
                      </a:lnTo>
                      <a:lnTo>
                        <a:pt x="437" y="649"/>
                      </a:lnTo>
                      <a:lnTo>
                        <a:pt x="438" y="650"/>
                      </a:lnTo>
                      <a:lnTo>
                        <a:pt x="437" y="651"/>
                      </a:lnTo>
                      <a:lnTo>
                        <a:pt x="436" y="652"/>
                      </a:lnTo>
                      <a:lnTo>
                        <a:pt x="435" y="652"/>
                      </a:lnTo>
                      <a:lnTo>
                        <a:pt x="435" y="653"/>
                      </a:lnTo>
                      <a:lnTo>
                        <a:pt x="434" y="654"/>
                      </a:lnTo>
                      <a:lnTo>
                        <a:pt x="433" y="655"/>
                      </a:lnTo>
                      <a:lnTo>
                        <a:pt x="432" y="655"/>
                      </a:lnTo>
                      <a:lnTo>
                        <a:pt x="432" y="656"/>
                      </a:lnTo>
                      <a:lnTo>
                        <a:pt x="431" y="656"/>
                      </a:lnTo>
                      <a:lnTo>
                        <a:pt x="432" y="657"/>
                      </a:lnTo>
                      <a:lnTo>
                        <a:pt x="432" y="658"/>
                      </a:lnTo>
                      <a:lnTo>
                        <a:pt x="431" y="658"/>
                      </a:lnTo>
                      <a:lnTo>
                        <a:pt x="430" y="658"/>
                      </a:lnTo>
                      <a:lnTo>
                        <a:pt x="430" y="659"/>
                      </a:lnTo>
                      <a:lnTo>
                        <a:pt x="430" y="660"/>
                      </a:lnTo>
                      <a:lnTo>
                        <a:pt x="431" y="661"/>
                      </a:lnTo>
                      <a:lnTo>
                        <a:pt x="432" y="662"/>
                      </a:lnTo>
                      <a:lnTo>
                        <a:pt x="432" y="664"/>
                      </a:lnTo>
                      <a:lnTo>
                        <a:pt x="432" y="665"/>
                      </a:lnTo>
                      <a:lnTo>
                        <a:pt x="433" y="666"/>
                      </a:lnTo>
                      <a:lnTo>
                        <a:pt x="434" y="667"/>
                      </a:lnTo>
                      <a:lnTo>
                        <a:pt x="436" y="668"/>
                      </a:lnTo>
                      <a:lnTo>
                        <a:pt x="437" y="668"/>
                      </a:lnTo>
                      <a:lnTo>
                        <a:pt x="438" y="669"/>
                      </a:lnTo>
                      <a:lnTo>
                        <a:pt x="438" y="672"/>
                      </a:lnTo>
                      <a:lnTo>
                        <a:pt x="438" y="673"/>
                      </a:lnTo>
                      <a:lnTo>
                        <a:pt x="439" y="673"/>
                      </a:lnTo>
                      <a:lnTo>
                        <a:pt x="440" y="673"/>
                      </a:lnTo>
                      <a:lnTo>
                        <a:pt x="440" y="675"/>
                      </a:lnTo>
                      <a:lnTo>
                        <a:pt x="440" y="676"/>
                      </a:lnTo>
                      <a:lnTo>
                        <a:pt x="439" y="677"/>
                      </a:lnTo>
                      <a:lnTo>
                        <a:pt x="439" y="678"/>
                      </a:lnTo>
                      <a:lnTo>
                        <a:pt x="440" y="680"/>
                      </a:lnTo>
                      <a:lnTo>
                        <a:pt x="441" y="681"/>
                      </a:lnTo>
                      <a:lnTo>
                        <a:pt x="442" y="682"/>
                      </a:lnTo>
                      <a:lnTo>
                        <a:pt x="443" y="682"/>
                      </a:lnTo>
                      <a:lnTo>
                        <a:pt x="444" y="683"/>
                      </a:lnTo>
                      <a:lnTo>
                        <a:pt x="444" y="684"/>
                      </a:lnTo>
                      <a:lnTo>
                        <a:pt x="445" y="684"/>
                      </a:lnTo>
                      <a:lnTo>
                        <a:pt x="446" y="684"/>
                      </a:lnTo>
                      <a:lnTo>
                        <a:pt x="448" y="684"/>
                      </a:lnTo>
                      <a:lnTo>
                        <a:pt x="449" y="685"/>
                      </a:lnTo>
                      <a:lnTo>
                        <a:pt x="450" y="685"/>
                      </a:lnTo>
                      <a:lnTo>
                        <a:pt x="450" y="686"/>
                      </a:lnTo>
                      <a:lnTo>
                        <a:pt x="450" y="687"/>
                      </a:lnTo>
                      <a:lnTo>
                        <a:pt x="451" y="687"/>
                      </a:lnTo>
                      <a:lnTo>
                        <a:pt x="452" y="687"/>
                      </a:lnTo>
                      <a:lnTo>
                        <a:pt x="453" y="686"/>
                      </a:lnTo>
                      <a:lnTo>
                        <a:pt x="454" y="686"/>
                      </a:lnTo>
                      <a:lnTo>
                        <a:pt x="455" y="686"/>
                      </a:lnTo>
                      <a:lnTo>
                        <a:pt x="456" y="687"/>
                      </a:lnTo>
                      <a:lnTo>
                        <a:pt x="458" y="688"/>
                      </a:lnTo>
                      <a:lnTo>
                        <a:pt x="459" y="687"/>
                      </a:lnTo>
                      <a:lnTo>
                        <a:pt x="461" y="687"/>
                      </a:lnTo>
                      <a:lnTo>
                        <a:pt x="462" y="688"/>
                      </a:lnTo>
                      <a:lnTo>
                        <a:pt x="464" y="689"/>
                      </a:lnTo>
                      <a:lnTo>
                        <a:pt x="465" y="689"/>
                      </a:lnTo>
                      <a:lnTo>
                        <a:pt x="466" y="690"/>
                      </a:lnTo>
                      <a:lnTo>
                        <a:pt x="467" y="690"/>
                      </a:lnTo>
                      <a:lnTo>
                        <a:pt x="468" y="691"/>
                      </a:lnTo>
                      <a:lnTo>
                        <a:pt x="469" y="691"/>
                      </a:lnTo>
                      <a:lnTo>
                        <a:pt x="470" y="691"/>
                      </a:lnTo>
                      <a:lnTo>
                        <a:pt x="470" y="692"/>
                      </a:lnTo>
                      <a:lnTo>
                        <a:pt x="471" y="692"/>
                      </a:lnTo>
                      <a:lnTo>
                        <a:pt x="471" y="693"/>
                      </a:lnTo>
                      <a:lnTo>
                        <a:pt x="471" y="694"/>
                      </a:lnTo>
                      <a:lnTo>
                        <a:pt x="472" y="695"/>
                      </a:lnTo>
                      <a:lnTo>
                        <a:pt x="473" y="695"/>
                      </a:lnTo>
                      <a:lnTo>
                        <a:pt x="474" y="695"/>
                      </a:lnTo>
                      <a:lnTo>
                        <a:pt x="476" y="695"/>
                      </a:lnTo>
                      <a:lnTo>
                        <a:pt x="477" y="696"/>
                      </a:lnTo>
                      <a:lnTo>
                        <a:pt x="478" y="696"/>
                      </a:lnTo>
                      <a:lnTo>
                        <a:pt x="479" y="696"/>
                      </a:lnTo>
                      <a:lnTo>
                        <a:pt x="480" y="696"/>
                      </a:lnTo>
                      <a:lnTo>
                        <a:pt x="482" y="696"/>
                      </a:lnTo>
                      <a:lnTo>
                        <a:pt x="482" y="697"/>
                      </a:lnTo>
                      <a:lnTo>
                        <a:pt x="483" y="697"/>
                      </a:lnTo>
                      <a:lnTo>
                        <a:pt x="484" y="697"/>
                      </a:lnTo>
                      <a:lnTo>
                        <a:pt x="484" y="698"/>
                      </a:lnTo>
                      <a:lnTo>
                        <a:pt x="484" y="699"/>
                      </a:lnTo>
                      <a:lnTo>
                        <a:pt x="485" y="699"/>
                      </a:lnTo>
                      <a:lnTo>
                        <a:pt x="484" y="700"/>
                      </a:lnTo>
                      <a:lnTo>
                        <a:pt x="483" y="700"/>
                      </a:lnTo>
                      <a:lnTo>
                        <a:pt x="482" y="700"/>
                      </a:lnTo>
                      <a:lnTo>
                        <a:pt x="481" y="700"/>
                      </a:lnTo>
                      <a:lnTo>
                        <a:pt x="480" y="700"/>
                      </a:lnTo>
                      <a:lnTo>
                        <a:pt x="479" y="700"/>
                      </a:lnTo>
                      <a:lnTo>
                        <a:pt x="478" y="701"/>
                      </a:lnTo>
                      <a:lnTo>
                        <a:pt x="477" y="701"/>
                      </a:lnTo>
                      <a:lnTo>
                        <a:pt x="476" y="701"/>
                      </a:lnTo>
                      <a:lnTo>
                        <a:pt x="475" y="700"/>
                      </a:lnTo>
                      <a:lnTo>
                        <a:pt x="474" y="700"/>
                      </a:lnTo>
                      <a:lnTo>
                        <a:pt x="474" y="701"/>
                      </a:lnTo>
                      <a:lnTo>
                        <a:pt x="473" y="701"/>
                      </a:lnTo>
                      <a:lnTo>
                        <a:pt x="473" y="700"/>
                      </a:lnTo>
                      <a:lnTo>
                        <a:pt x="472" y="700"/>
                      </a:lnTo>
                      <a:lnTo>
                        <a:pt x="471" y="700"/>
                      </a:lnTo>
                      <a:lnTo>
                        <a:pt x="470" y="699"/>
                      </a:lnTo>
                      <a:lnTo>
                        <a:pt x="467" y="697"/>
                      </a:lnTo>
                      <a:lnTo>
                        <a:pt x="466" y="697"/>
                      </a:lnTo>
                      <a:lnTo>
                        <a:pt x="465" y="697"/>
                      </a:lnTo>
                      <a:lnTo>
                        <a:pt x="464" y="697"/>
                      </a:lnTo>
                      <a:lnTo>
                        <a:pt x="463" y="697"/>
                      </a:lnTo>
                      <a:lnTo>
                        <a:pt x="462" y="697"/>
                      </a:lnTo>
                      <a:lnTo>
                        <a:pt x="461" y="697"/>
                      </a:lnTo>
                      <a:lnTo>
                        <a:pt x="460" y="697"/>
                      </a:lnTo>
                      <a:lnTo>
                        <a:pt x="460" y="698"/>
                      </a:lnTo>
                      <a:lnTo>
                        <a:pt x="460" y="699"/>
                      </a:lnTo>
                      <a:lnTo>
                        <a:pt x="462" y="700"/>
                      </a:lnTo>
                      <a:lnTo>
                        <a:pt x="462" y="701"/>
                      </a:lnTo>
                      <a:lnTo>
                        <a:pt x="462" y="702"/>
                      </a:lnTo>
                      <a:lnTo>
                        <a:pt x="462" y="703"/>
                      </a:lnTo>
                      <a:lnTo>
                        <a:pt x="462" y="704"/>
                      </a:lnTo>
                      <a:lnTo>
                        <a:pt x="461" y="705"/>
                      </a:lnTo>
                      <a:lnTo>
                        <a:pt x="460" y="706"/>
                      </a:lnTo>
                      <a:lnTo>
                        <a:pt x="459" y="707"/>
                      </a:lnTo>
                      <a:lnTo>
                        <a:pt x="459" y="708"/>
                      </a:lnTo>
                      <a:lnTo>
                        <a:pt x="458" y="708"/>
                      </a:lnTo>
                      <a:lnTo>
                        <a:pt x="456" y="709"/>
                      </a:lnTo>
                      <a:lnTo>
                        <a:pt x="454" y="709"/>
                      </a:lnTo>
                      <a:lnTo>
                        <a:pt x="454" y="710"/>
                      </a:lnTo>
                      <a:lnTo>
                        <a:pt x="454" y="711"/>
                      </a:lnTo>
                      <a:lnTo>
                        <a:pt x="455" y="710"/>
                      </a:lnTo>
                      <a:lnTo>
                        <a:pt x="456" y="710"/>
                      </a:lnTo>
                      <a:lnTo>
                        <a:pt x="457" y="710"/>
                      </a:lnTo>
                      <a:lnTo>
                        <a:pt x="457" y="711"/>
                      </a:lnTo>
                      <a:lnTo>
                        <a:pt x="458" y="712"/>
                      </a:lnTo>
                      <a:lnTo>
                        <a:pt x="459" y="712"/>
                      </a:lnTo>
                      <a:lnTo>
                        <a:pt x="459" y="713"/>
                      </a:lnTo>
                      <a:lnTo>
                        <a:pt x="458" y="713"/>
                      </a:lnTo>
                      <a:lnTo>
                        <a:pt x="457" y="713"/>
                      </a:lnTo>
                      <a:lnTo>
                        <a:pt x="457" y="714"/>
                      </a:lnTo>
                      <a:lnTo>
                        <a:pt x="458" y="715"/>
                      </a:lnTo>
                      <a:lnTo>
                        <a:pt x="458" y="716"/>
                      </a:lnTo>
                      <a:lnTo>
                        <a:pt x="457" y="716"/>
                      </a:lnTo>
                      <a:lnTo>
                        <a:pt x="457" y="717"/>
                      </a:lnTo>
                      <a:lnTo>
                        <a:pt x="456" y="717"/>
                      </a:lnTo>
                      <a:lnTo>
                        <a:pt x="455" y="717"/>
                      </a:lnTo>
                      <a:lnTo>
                        <a:pt x="455" y="718"/>
                      </a:lnTo>
                      <a:lnTo>
                        <a:pt x="456" y="718"/>
                      </a:lnTo>
                      <a:lnTo>
                        <a:pt x="456" y="719"/>
                      </a:lnTo>
                      <a:lnTo>
                        <a:pt x="455" y="719"/>
                      </a:lnTo>
                      <a:lnTo>
                        <a:pt x="454" y="718"/>
                      </a:lnTo>
                      <a:lnTo>
                        <a:pt x="453" y="719"/>
                      </a:lnTo>
                      <a:lnTo>
                        <a:pt x="453" y="720"/>
                      </a:lnTo>
                      <a:lnTo>
                        <a:pt x="453" y="722"/>
                      </a:lnTo>
                      <a:lnTo>
                        <a:pt x="454" y="724"/>
                      </a:lnTo>
                      <a:lnTo>
                        <a:pt x="454" y="723"/>
                      </a:lnTo>
                      <a:lnTo>
                        <a:pt x="455" y="723"/>
                      </a:lnTo>
                      <a:lnTo>
                        <a:pt x="456" y="724"/>
                      </a:lnTo>
                      <a:lnTo>
                        <a:pt x="457" y="725"/>
                      </a:lnTo>
                      <a:lnTo>
                        <a:pt x="458" y="725"/>
                      </a:lnTo>
                      <a:lnTo>
                        <a:pt x="459" y="726"/>
                      </a:lnTo>
                      <a:lnTo>
                        <a:pt x="460" y="725"/>
                      </a:lnTo>
                      <a:lnTo>
                        <a:pt x="461" y="725"/>
                      </a:lnTo>
                      <a:lnTo>
                        <a:pt x="462" y="724"/>
                      </a:lnTo>
                      <a:lnTo>
                        <a:pt x="463" y="725"/>
                      </a:lnTo>
                      <a:lnTo>
                        <a:pt x="464" y="725"/>
                      </a:lnTo>
                      <a:lnTo>
                        <a:pt x="465" y="726"/>
                      </a:lnTo>
                      <a:lnTo>
                        <a:pt x="466" y="726"/>
                      </a:lnTo>
                      <a:lnTo>
                        <a:pt x="467" y="727"/>
                      </a:lnTo>
                      <a:lnTo>
                        <a:pt x="468" y="726"/>
                      </a:lnTo>
                      <a:lnTo>
                        <a:pt x="469" y="726"/>
                      </a:lnTo>
                      <a:lnTo>
                        <a:pt x="470" y="726"/>
                      </a:lnTo>
                      <a:lnTo>
                        <a:pt x="471" y="725"/>
                      </a:lnTo>
                      <a:lnTo>
                        <a:pt x="472" y="725"/>
                      </a:lnTo>
                      <a:lnTo>
                        <a:pt x="473" y="725"/>
                      </a:lnTo>
                      <a:lnTo>
                        <a:pt x="473" y="726"/>
                      </a:lnTo>
                      <a:lnTo>
                        <a:pt x="474" y="727"/>
                      </a:lnTo>
                      <a:lnTo>
                        <a:pt x="473" y="728"/>
                      </a:lnTo>
                      <a:lnTo>
                        <a:pt x="471" y="730"/>
                      </a:lnTo>
                      <a:lnTo>
                        <a:pt x="470" y="730"/>
                      </a:lnTo>
                      <a:lnTo>
                        <a:pt x="469" y="730"/>
                      </a:lnTo>
                      <a:lnTo>
                        <a:pt x="468" y="730"/>
                      </a:lnTo>
                      <a:lnTo>
                        <a:pt x="467" y="731"/>
                      </a:lnTo>
                      <a:lnTo>
                        <a:pt x="466" y="731"/>
                      </a:lnTo>
                      <a:lnTo>
                        <a:pt x="464" y="731"/>
                      </a:lnTo>
                      <a:lnTo>
                        <a:pt x="462" y="731"/>
                      </a:lnTo>
                      <a:lnTo>
                        <a:pt x="461" y="731"/>
                      </a:lnTo>
                      <a:lnTo>
                        <a:pt x="459" y="731"/>
                      </a:lnTo>
                      <a:lnTo>
                        <a:pt x="458" y="732"/>
                      </a:lnTo>
                      <a:lnTo>
                        <a:pt x="457" y="732"/>
                      </a:lnTo>
                      <a:lnTo>
                        <a:pt x="455" y="733"/>
                      </a:lnTo>
                      <a:lnTo>
                        <a:pt x="455" y="734"/>
                      </a:lnTo>
                      <a:lnTo>
                        <a:pt x="454" y="734"/>
                      </a:lnTo>
                      <a:lnTo>
                        <a:pt x="454" y="735"/>
                      </a:lnTo>
                      <a:lnTo>
                        <a:pt x="453" y="735"/>
                      </a:lnTo>
                      <a:lnTo>
                        <a:pt x="452" y="736"/>
                      </a:lnTo>
                      <a:lnTo>
                        <a:pt x="452" y="737"/>
                      </a:lnTo>
                      <a:lnTo>
                        <a:pt x="450" y="739"/>
                      </a:lnTo>
                      <a:lnTo>
                        <a:pt x="449" y="740"/>
                      </a:lnTo>
                      <a:lnTo>
                        <a:pt x="450" y="740"/>
                      </a:lnTo>
                      <a:lnTo>
                        <a:pt x="450" y="741"/>
                      </a:lnTo>
                      <a:lnTo>
                        <a:pt x="451" y="741"/>
                      </a:lnTo>
                      <a:lnTo>
                        <a:pt x="451" y="742"/>
                      </a:lnTo>
                      <a:lnTo>
                        <a:pt x="451" y="743"/>
                      </a:lnTo>
                      <a:lnTo>
                        <a:pt x="450" y="743"/>
                      </a:lnTo>
                      <a:lnTo>
                        <a:pt x="450" y="744"/>
                      </a:lnTo>
                      <a:lnTo>
                        <a:pt x="451" y="744"/>
                      </a:lnTo>
                      <a:lnTo>
                        <a:pt x="451" y="745"/>
                      </a:lnTo>
                      <a:lnTo>
                        <a:pt x="450" y="745"/>
                      </a:lnTo>
                      <a:lnTo>
                        <a:pt x="450" y="746"/>
                      </a:lnTo>
                      <a:lnTo>
                        <a:pt x="451" y="746"/>
                      </a:lnTo>
                      <a:lnTo>
                        <a:pt x="452" y="746"/>
                      </a:lnTo>
                      <a:lnTo>
                        <a:pt x="452" y="747"/>
                      </a:lnTo>
                      <a:lnTo>
                        <a:pt x="452" y="748"/>
                      </a:lnTo>
                      <a:lnTo>
                        <a:pt x="452" y="749"/>
                      </a:lnTo>
                      <a:lnTo>
                        <a:pt x="452" y="750"/>
                      </a:lnTo>
                      <a:lnTo>
                        <a:pt x="451" y="751"/>
                      </a:lnTo>
                      <a:lnTo>
                        <a:pt x="451" y="752"/>
                      </a:lnTo>
                      <a:lnTo>
                        <a:pt x="451" y="753"/>
                      </a:lnTo>
                      <a:lnTo>
                        <a:pt x="450" y="753"/>
                      </a:lnTo>
                      <a:lnTo>
                        <a:pt x="450" y="754"/>
                      </a:lnTo>
                      <a:lnTo>
                        <a:pt x="450" y="755"/>
                      </a:lnTo>
                      <a:lnTo>
                        <a:pt x="450" y="756"/>
                      </a:lnTo>
                      <a:lnTo>
                        <a:pt x="449" y="756"/>
                      </a:lnTo>
                      <a:lnTo>
                        <a:pt x="450" y="757"/>
                      </a:lnTo>
                      <a:lnTo>
                        <a:pt x="451" y="757"/>
                      </a:lnTo>
                      <a:lnTo>
                        <a:pt x="452" y="757"/>
                      </a:lnTo>
                      <a:lnTo>
                        <a:pt x="451" y="759"/>
                      </a:lnTo>
                      <a:lnTo>
                        <a:pt x="452" y="759"/>
                      </a:lnTo>
                      <a:lnTo>
                        <a:pt x="452" y="760"/>
                      </a:lnTo>
                      <a:lnTo>
                        <a:pt x="451" y="762"/>
                      </a:lnTo>
                      <a:lnTo>
                        <a:pt x="450" y="762"/>
                      </a:lnTo>
                      <a:lnTo>
                        <a:pt x="450" y="763"/>
                      </a:lnTo>
                      <a:lnTo>
                        <a:pt x="451" y="763"/>
                      </a:lnTo>
                      <a:lnTo>
                        <a:pt x="451" y="764"/>
                      </a:lnTo>
                      <a:lnTo>
                        <a:pt x="451" y="765"/>
                      </a:lnTo>
                      <a:lnTo>
                        <a:pt x="450" y="766"/>
                      </a:lnTo>
                      <a:lnTo>
                        <a:pt x="451" y="767"/>
                      </a:lnTo>
                      <a:lnTo>
                        <a:pt x="452" y="767"/>
                      </a:lnTo>
                      <a:lnTo>
                        <a:pt x="453" y="768"/>
                      </a:lnTo>
                      <a:lnTo>
                        <a:pt x="454" y="768"/>
                      </a:lnTo>
                      <a:lnTo>
                        <a:pt x="455" y="768"/>
                      </a:lnTo>
                      <a:lnTo>
                        <a:pt x="455" y="769"/>
                      </a:lnTo>
                      <a:lnTo>
                        <a:pt x="454" y="769"/>
                      </a:lnTo>
                      <a:lnTo>
                        <a:pt x="453" y="769"/>
                      </a:lnTo>
                      <a:lnTo>
                        <a:pt x="453" y="770"/>
                      </a:lnTo>
                      <a:lnTo>
                        <a:pt x="452" y="770"/>
                      </a:lnTo>
                      <a:lnTo>
                        <a:pt x="453" y="771"/>
                      </a:lnTo>
                      <a:lnTo>
                        <a:pt x="452" y="771"/>
                      </a:lnTo>
                      <a:lnTo>
                        <a:pt x="452" y="772"/>
                      </a:lnTo>
                      <a:lnTo>
                        <a:pt x="453" y="772"/>
                      </a:lnTo>
                      <a:lnTo>
                        <a:pt x="454" y="772"/>
                      </a:lnTo>
                      <a:lnTo>
                        <a:pt x="455" y="774"/>
                      </a:lnTo>
                      <a:lnTo>
                        <a:pt x="456" y="774"/>
                      </a:lnTo>
                      <a:lnTo>
                        <a:pt x="458" y="775"/>
                      </a:lnTo>
                      <a:lnTo>
                        <a:pt x="459" y="777"/>
                      </a:lnTo>
                      <a:lnTo>
                        <a:pt x="458" y="777"/>
                      </a:lnTo>
                      <a:lnTo>
                        <a:pt x="458" y="778"/>
                      </a:lnTo>
                      <a:lnTo>
                        <a:pt x="458" y="779"/>
                      </a:lnTo>
                      <a:lnTo>
                        <a:pt x="457" y="779"/>
                      </a:lnTo>
                      <a:lnTo>
                        <a:pt x="457" y="780"/>
                      </a:lnTo>
                      <a:lnTo>
                        <a:pt x="457" y="781"/>
                      </a:lnTo>
                      <a:lnTo>
                        <a:pt x="458" y="781"/>
                      </a:lnTo>
                      <a:lnTo>
                        <a:pt x="459" y="780"/>
                      </a:lnTo>
                      <a:lnTo>
                        <a:pt x="460" y="780"/>
                      </a:lnTo>
                      <a:lnTo>
                        <a:pt x="461" y="780"/>
                      </a:lnTo>
                      <a:lnTo>
                        <a:pt x="461" y="781"/>
                      </a:lnTo>
                      <a:lnTo>
                        <a:pt x="462" y="782"/>
                      </a:lnTo>
                      <a:lnTo>
                        <a:pt x="462" y="783"/>
                      </a:lnTo>
                      <a:lnTo>
                        <a:pt x="462" y="784"/>
                      </a:lnTo>
                      <a:lnTo>
                        <a:pt x="462" y="785"/>
                      </a:lnTo>
                      <a:lnTo>
                        <a:pt x="462" y="786"/>
                      </a:lnTo>
                      <a:lnTo>
                        <a:pt x="461" y="787"/>
                      </a:lnTo>
                      <a:lnTo>
                        <a:pt x="462" y="788"/>
                      </a:lnTo>
                      <a:lnTo>
                        <a:pt x="461" y="789"/>
                      </a:lnTo>
                      <a:lnTo>
                        <a:pt x="462" y="790"/>
                      </a:lnTo>
                      <a:lnTo>
                        <a:pt x="463" y="790"/>
                      </a:lnTo>
                      <a:lnTo>
                        <a:pt x="464" y="790"/>
                      </a:lnTo>
                      <a:lnTo>
                        <a:pt x="465" y="790"/>
                      </a:lnTo>
                      <a:lnTo>
                        <a:pt x="466" y="789"/>
                      </a:lnTo>
                      <a:lnTo>
                        <a:pt x="468" y="788"/>
                      </a:lnTo>
                      <a:lnTo>
                        <a:pt x="470" y="788"/>
                      </a:lnTo>
                      <a:lnTo>
                        <a:pt x="471" y="788"/>
                      </a:lnTo>
                      <a:lnTo>
                        <a:pt x="472" y="788"/>
                      </a:lnTo>
                      <a:lnTo>
                        <a:pt x="472" y="789"/>
                      </a:lnTo>
                      <a:lnTo>
                        <a:pt x="471" y="790"/>
                      </a:lnTo>
                      <a:lnTo>
                        <a:pt x="472" y="791"/>
                      </a:lnTo>
                      <a:lnTo>
                        <a:pt x="472" y="792"/>
                      </a:lnTo>
                      <a:lnTo>
                        <a:pt x="472" y="793"/>
                      </a:lnTo>
                      <a:lnTo>
                        <a:pt x="471" y="793"/>
                      </a:lnTo>
                      <a:lnTo>
                        <a:pt x="470" y="794"/>
                      </a:lnTo>
                      <a:lnTo>
                        <a:pt x="469" y="794"/>
                      </a:lnTo>
                      <a:lnTo>
                        <a:pt x="467" y="793"/>
                      </a:lnTo>
                      <a:lnTo>
                        <a:pt x="464" y="794"/>
                      </a:lnTo>
                      <a:lnTo>
                        <a:pt x="462" y="795"/>
                      </a:lnTo>
                      <a:lnTo>
                        <a:pt x="461" y="795"/>
                      </a:lnTo>
                      <a:lnTo>
                        <a:pt x="460" y="795"/>
                      </a:lnTo>
                      <a:lnTo>
                        <a:pt x="460" y="796"/>
                      </a:lnTo>
                      <a:lnTo>
                        <a:pt x="460" y="797"/>
                      </a:lnTo>
                      <a:lnTo>
                        <a:pt x="459" y="798"/>
                      </a:lnTo>
                      <a:lnTo>
                        <a:pt x="458" y="798"/>
                      </a:lnTo>
                      <a:lnTo>
                        <a:pt x="458" y="799"/>
                      </a:lnTo>
                      <a:lnTo>
                        <a:pt x="459" y="799"/>
                      </a:lnTo>
                      <a:lnTo>
                        <a:pt x="459" y="800"/>
                      </a:lnTo>
                      <a:lnTo>
                        <a:pt x="458" y="800"/>
                      </a:lnTo>
                      <a:lnTo>
                        <a:pt x="458" y="802"/>
                      </a:lnTo>
                      <a:lnTo>
                        <a:pt x="457" y="803"/>
                      </a:lnTo>
                      <a:lnTo>
                        <a:pt x="457" y="804"/>
                      </a:lnTo>
                      <a:lnTo>
                        <a:pt x="458" y="804"/>
                      </a:lnTo>
                      <a:lnTo>
                        <a:pt x="459" y="804"/>
                      </a:lnTo>
                      <a:lnTo>
                        <a:pt x="459" y="805"/>
                      </a:lnTo>
                      <a:lnTo>
                        <a:pt x="460" y="805"/>
                      </a:lnTo>
                      <a:lnTo>
                        <a:pt x="460" y="806"/>
                      </a:lnTo>
                      <a:lnTo>
                        <a:pt x="460" y="807"/>
                      </a:lnTo>
                      <a:lnTo>
                        <a:pt x="459" y="807"/>
                      </a:lnTo>
                      <a:lnTo>
                        <a:pt x="458" y="808"/>
                      </a:lnTo>
                      <a:lnTo>
                        <a:pt x="457" y="808"/>
                      </a:lnTo>
                      <a:lnTo>
                        <a:pt x="457" y="809"/>
                      </a:lnTo>
                      <a:lnTo>
                        <a:pt x="456" y="809"/>
                      </a:lnTo>
                      <a:lnTo>
                        <a:pt x="456" y="810"/>
                      </a:lnTo>
                      <a:lnTo>
                        <a:pt x="457" y="811"/>
                      </a:lnTo>
                      <a:lnTo>
                        <a:pt x="458" y="811"/>
                      </a:lnTo>
                      <a:lnTo>
                        <a:pt x="459" y="812"/>
                      </a:lnTo>
                      <a:lnTo>
                        <a:pt x="459" y="813"/>
                      </a:lnTo>
                      <a:lnTo>
                        <a:pt x="459" y="815"/>
                      </a:lnTo>
                      <a:lnTo>
                        <a:pt x="458" y="815"/>
                      </a:lnTo>
                      <a:lnTo>
                        <a:pt x="457" y="816"/>
                      </a:lnTo>
                      <a:lnTo>
                        <a:pt x="458" y="817"/>
                      </a:lnTo>
                      <a:lnTo>
                        <a:pt x="458" y="818"/>
                      </a:lnTo>
                      <a:lnTo>
                        <a:pt x="458" y="819"/>
                      </a:lnTo>
                      <a:lnTo>
                        <a:pt x="457" y="819"/>
                      </a:lnTo>
                      <a:lnTo>
                        <a:pt x="457" y="820"/>
                      </a:lnTo>
                      <a:lnTo>
                        <a:pt x="457" y="821"/>
                      </a:lnTo>
                      <a:lnTo>
                        <a:pt x="457" y="822"/>
                      </a:lnTo>
                      <a:lnTo>
                        <a:pt x="458" y="823"/>
                      </a:lnTo>
                      <a:lnTo>
                        <a:pt x="458" y="824"/>
                      </a:lnTo>
                      <a:lnTo>
                        <a:pt x="458" y="825"/>
                      </a:lnTo>
                      <a:lnTo>
                        <a:pt x="457" y="827"/>
                      </a:lnTo>
                      <a:lnTo>
                        <a:pt x="455" y="828"/>
                      </a:lnTo>
                      <a:lnTo>
                        <a:pt x="456" y="829"/>
                      </a:lnTo>
                      <a:lnTo>
                        <a:pt x="456" y="830"/>
                      </a:lnTo>
                      <a:lnTo>
                        <a:pt x="455" y="831"/>
                      </a:lnTo>
                      <a:lnTo>
                        <a:pt x="455" y="832"/>
                      </a:lnTo>
                      <a:lnTo>
                        <a:pt x="454" y="833"/>
                      </a:lnTo>
                      <a:lnTo>
                        <a:pt x="455" y="833"/>
                      </a:lnTo>
                      <a:lnTo>
                        <a:pt x="455" y="834"/>
                      </a:lnTo>
                      <a:lnTo>
                        <a:pt x="454" y="835"/>
                      </a:lnTo>
                      <a:lnTo>
                        <a:pt x="454" y="836"/>
                      </a:lnTo>
                      <a:lnTo>
                        <a:pt x="453" y="837"/>
                      </a:lnTo>
                      <a:lnTo>
                        <a:pt x="454" y="837"/>
                      </a:lnTo>
                      <a:lnTo>
                        <a:pt x="455" y="837"/>
                      </a:lnTo>
                      <a:lnTo>
                        <a:pt x="456" y="836"/>
                      </a:lnTo>
                      <a:lnTo>
                        <a:pt x="457" y="836"/>
                      </a:lnTo>
                      <a:lnTo>
                        <a:pt x="457" y="835"/>
                      </a:lnTo>
                      <a:lnTo>
                        <a:pt x="458" y="836"/>
                      </a:lnTo>
                      <a:lnTo>
                        <a:pt x="459" y="836"/>
                      </a:lnTo>
                      <a:lnTo>
                        <a:pt x="461" y="837"/>
                      </a:lnTo>
                      <a:lnTo>
                        <a:pt x="462" y="837"/>
                      </a:lnTo>
                      <a:lnTo>
                        <a:pt x="463" y="836"/>
                      </a:lnTo>
                      <a:lnTo>
                        <a:pt x="464" y="835"/>
                      </a:lnTo>
                      <a:lnTo>
                        <a:pt x="466" y="835"/>
                      </a:lnTo>
                      <a:lnTo>
                        <a:pt x="467" y="835"/>
                      </a:lnTo>
                      <a:lnTo>
                        <a:pt x="468" y="835"/>
                      </a:lnTo>
                      <a:lnTo>
                        <a:pt x="469" y="835"/>
                      </a:lnTo>
                      <a:lnTo>
                        <a:pt x="471" y="834"/>
                      </a:lnTo>
                      <a:lnTo>
                        <a:pt x="472" y="834"/>
                      </a:lnTo>
                      <a:lnTo>
                        <a:pt x="473" y="835"/>
                      </a:lnTo>
                      <a:lnTo>
                        <a:pt x="473" y="836"/>
                      </a:lnTo>
                      <a:lnTo>
                        <a:pt x="472" y="836"/>
                      </a:lnTo>
                      <a:lnTo>
                        <a:pt x="471" y="836"/>
                      </a:lnTo>
                      <a:lnTo>
                        <a:pt x="470" y="837"/>
                      </a:lnTo>
                      <a:lnTo>
                        <a:pt x="469" y="837"/>
                      </a:lnTo>
                      <a:lnTo>
                        <a:pt x="468" y="837"/>
                      </a:lnTo>
                      <a:lnTo>
                        <a:pt x="468" y="836"/>
                      </a:lnTo>
                      <a:lnTo>
                        <a:pt x="467" y="837"/>
                      </a:lnTo>
                      <a:lnTo>
                        <a:pt x="466" y="837"/>
                      </a:lnTo>
                      <a:lnTo>
                        <a:pt x="466" y="838"/>
                      </a:lnTo>
                      <a:lnTo>
                        <a:pt x="465" y="838"/>
                      </a:lnTo>
                      <a:lnTo>
                        <a:pt x="465" y="839"/>
                      </a:lnTo>
                      <a:lnTo>
                        <a:pt x="463" y="839"/>
                      </a:lnTo>
                      <a:lnTo>
                        <a:pt x="461" y="839"/>
                      </a:lnTo>
                      <a:lnTo>
                        <a:pt x="460" y="839"/>
                      </a:lnTo>
                      <a:lnTo>
                        <a:pt x="458" y="839"/>
                      </a:lnTo>
                      <a:lnTo>
                        <a:pt x="457" y="839"/>
                      </a:lnTo>
                      <a:lnTo>
                        <a:pt x="456" y="839"/>
                      </a:lnTo>
                      <a:lnTo>
                        <a:pt x="456" y="840"/>
                      </a:lnTo>
                      <a:lnTo>
                        <a:pt x="456" y="839"/>
                      </a:lnTo>
                      <a:lnTo>
                        <a:pt x="455" y="839"/>
                      </a:lnTo>
                      <a:lnTo>
                        <a:pt x="455" y="840"/>
                      </a:lnTo>
                      <a:lnTo>
                        <a:pt x="454" y="840"/>
                      </a:lnTo>
                      <a:lnTo>
                        <a:pt x="453" y="840"/>
                      </a:lnTo>
                      <a:lnTo>
                        <a:pt x="452" y="840"/>
                      </a:lnTo>
                      <a:lnTo>
                        <a:pt x="451" y="840"/>
                      </a:lnTo>
                      <a:lnTo>
                        <a:pt x="450" y="840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8" y="841"/>
                      </a:lnTo>
                      <a:lnTo>
                        <a:pt x="447" y="841"/>
                      </a:lnTo>
                      <a:lnTo>
                        <a:pt x="446" y="841"/>
                      </a:lnTo>
                      <a:lnTo>
                        <a:pt x="446" y="840"/>
                      </a:lnTo>
                      <a:lnTo>
                        <a:pt x="446" y="839"/>
                      </a:lnTo>
                      <a:lnTo>
                        <a:pt x="447" y="839"/>
                      </a:lnTo>
                      <a:lnTo>
                        <a:pt x="446" y="839"/>
                      </a:lnTo>
                      <a:lnTo>
                        <a:pt x="446" y="838"/>
                      </a:lnTo>
                      <a:lnTo>
                        <a:pt x="446" y="837"/>
                      </a:lnTo>
                      <a:lnTo>
                        <a:pt x="447" y="837"/>
                      </a:lnTo>
                      <a:lnTo>
                        <a:pt x="446" y="836"/>
                      </a:lnTo>
                      <a:lnTo>
                        <a:pt x="447" y="835"/>
                      </a:lnTo>
                      <a:lnTo>
                        <a:pt x="447" y="834"/>
                      </a:lnTo>
                      <a:lnTo>
                        <a:pt x="447" y="833"/>
                      </a:lnTo>
                      <a:lnTo>
                        <a:pt x="448" y="832"/>
                      </a:lnTo>
                      <a:lnTo>
                        <a:pt x="447" y="832"/>
                      </a:lnTo>
                      <a:lnTo>
                        <a:pt x="447" y="831"/>
                      </a:lnTo>
                      <a:lnTo>
                        <a:pt x="447" y="830"/>
                      </a:lnTo>
                      <a:lnTo>
                        <a:pt x="448" y="830"/>
                      </a:lnTo>
                      <a:lnTo>
                        <a:pt x="447" y="830"/>
                      </a:lnTo>
                      <a:lnTo>
                        <a:pt x="448" y="829"/>
                      </a:lnTo>
                      <a:lnTo>
                        <a:pt x="447" y="829"/>
                      </a:lnTo>
                      <a:lnTo>
                        <a:pt x="447" y="828"/>
                      </a:lnTo>
                      <a:lnTo>
                        <a:pt x="447" y="827"/>
                      </a:lnTo>
                      <a:lnTo>
                        <a:pt x="447" y="826"/>
                      </a:lnTo>
                      <a:lnTo>
                        <a:pt x="446" y="826"/>
                      </a:lnTo>
                      <a:lnTo>
                        <a:pt x="445" y="826"/>
                      </a:lnTo>
                      <a:lnTo>
                        <a:pt x="444" y="826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3" y="824"/>
                      </a:lnTo>
                      <a:lnTo>
                        <a:pt x="443" y="823"/>
                      </a:lnTo>
                      <a:lnTo>
                        <a:pt x="437" y="834"/>
                      </a:lnTo>
                      <a:lnTo>
                        <a:pt x="436" y="836"/>
                      </a:lnTo>
                      <a:lnTo>
                        <a:pt x="424" y="835"/>
                      </a:lnTo>
                      <a:lnTo>
                        <a:pt x="422" y="834"/>
                      </a:lnTo>
                      <a:lnTo>
                        <a:pt x="401" y="839"/>
                      </a:lnTo>
                      <a:lnTo>
                        <a:pt x="400" y="839"/>
                      </a:lnTo>
                      <a:lnTo>
                        <a:pt x="400" y="840"/>
                      </a:lnTo>
                      <a:lnTo>
                        <a:pt x="399" y="840"/>
                      </a:lnTo>
                      <a:lnTo>
                        <a:pt x="399" y="841"/>
                      </a:lnTo>
                      <a:lnTo>
                        <a:pt x="398" y="842"/>
                      </a:lnTo>
                      <a:lnTo>
                        <a:pt x="397" y="842"/>
                      </a:lnTo>
                      <a:lnTo>
                        <a:pt x="397" y="843"/>
                      </a:lnTo>
                      <a:lnTo>
                        <a:pt x="397" y="844"/>
                      </a:lnTo>
                      <a:lnTo>
                        <a:pt x="396" y="844"/>
                      </a:lnTo>
                      <a:lnTo>
                        <a:pt x="396" y="845"/>
                      </a:lnTo>
                      <a:lnTo>
                        <a:pt x="394" y="845"/>
                      </a:lnTo>
                      <a:lnTo>
                        <a:pt x="394" y="844"/>
                      </a:lnTo>
                      <a:lnTo>
                        <a:pt x="394" y="845"/>
                      </a:lnTo>
                      <a:lnTo>
                        <a:pt x="393" y="844"/>
                      </a:lnTo>
                      <a:lnTo>
                        <a:pt x="394" y="843"/>
                      </a:lnTo>
                      <a:lnTo>
                        <a:pt x="393" y="843"/>
                      </a:lnTo>
                      <a:lnTo>
                        <a:pt x="392" y="843"/>
                      </a:lnTo>
                      <a:lnTo>
                        <a:pt x="392" y="844"/>
                      </a:lnTo>
                      <a:lnTo>
                        <a:pt x="391" y="844"/>
                      </a:lnTo>
                      <a:lnTo>
                        <a:pt x="391" y="845"/>
                      </a:lnTo>
                      <a:lnTo>
                        <a:pt x="390" y="845"/>
                      </a:lnTo>
                      <a:lnTo>
                        <a:pt x="390" y="846"/>
                      </a:lnTo>
                      <a:lnTo>
                        <a:pt x="389" y="846"/>
                      </a:lnTo>
                      <a:lnTo>
                        <a:pt x="388" y="847"/>
                      </a:lnTo>
                      <a:lnTo>
                        <a:pt x="388" y="848"/>
                      </a:lnTo>
                      <a:lnTo>
                        <a:pt x="387" y="848"/>
                      </a:lnTo>
                      <a:lnTo>
                        <a:pt x="386" y="848"/>
                      </a:lnTo>
                      <a:lnTo>
                        <a:pt x="386" y="849"/>
                      </a:lnTo>
                      <a:lnTo>
                        <a:pt x="385" y="849"/>
                      </a:lnTo>
                      <a:lnTo>
                        <a:pt x="384" y="849"/>
                      </a:lnTo>
                      <a:lnTo>
                        <a:pt x="384" y="850"/>
                      </a:lnTo>
                      <a:lnTo>
                        <a:pt x="383" y="850"/>
                      </a:lnTo>
                      <a:lnTo>
                        <a:pt x="383" y="851"/>
                      </a:lnTo>
                      <a:lnTo>
                        <a:pt x="382" y="851"/>
                      </a:lnTo>
                      <a:lnTo>
                        <a:pt x="382" y="850"/>
                      </a:lnTo>
                      <a:lnTo>
                        <a:pt x="381" y="850"/>
                      </a:lnTo>
                      <a:lnTo>
                        <a:pt x="380" y="850"/>
                      </a:lnTo>
                      <a:lnTo>
                        <a:pt x="380" y="851"/>
                      </a:lnTo>
                      <a:lnTo>
                        <a:pt x="380" y="852"/>
                      </a:lnTo>
                      <a:lnTo>
                        <a:pt x="379" y="852"/>
                      </a:lnTo>
                      <a:lnTo>
                        <a:pt x="378" y="852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6" y="853"/>
                      </a:lnTo>
                      <a:lnTo>
                        <a:pt x="376" y="852"/>
                      </a:lnTo>
                      <a:lnTo>
                        <a:pt x="376" y="853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4" y="854"/>
                      </a:lnTo>
                      <a:lnTo>
                        <a:pt x="373" y="853"/>
                      </a:lnTo>
                      <a:lnTo>
                        <a:pt x="373" y="854"/>
                      </a:lnTo>
                      <a:lnTo>
                        <a:pt x="372" y="854"/>
                      </a:lnTo>
                      <a:lnTo>
                        <a:pt x="372" y="855"/>
                      </a:lnTo>
                      <a:lnTo>
                        <a:pt x="372" y="856"/>
                      </a:lnTo>
                      <a:lnTo>
                        <a:pt x="371" y="856"/>
                      </a:lnTo>
                      <a:lnTo>
                        <a:pt x="371" y="855"/>
                      </a:lnTo>
                      <a:lnTo>
                        <a:pt x="370" y="855"/>
                      </a:lnTo>
                      <a:lnTo>
                        <a:pt x="369" y="856"/>
                      </a:lnTo>
                      <a:lnTo>
                        <a:pt x="369" y="855"/>
                      </a:lnTo>
                      <a:lnTo>
                        <a:pt x="368" y="855"/>
                      </a:lnTo>
                      <a:lnTo>
                        <a:pt x="367" y="855"/>
                      </a:lnTo>
                      <a:lnTo>
                        <a:pt x="366" y="856"/>
                      </a:lnTo>
                      <a:lnTo>
                        <a:pt x="366" y="857"/>
                      </a:lnTo>
                      <a:lnTo>
                        <a:pt x="366" y="858"/>
                      </a:lnTo>
                      <a:lnTo>
                        <a:pt x="365" y="858"/>
                      </a:lnTo>
                      <a:lnTo>
                        <a:pt x="364" y="858"/>
                      </a:lnTo>
                      <a:lnTo>
                        <a:pt x="363" y="858"/>
                      </a:lnTo>
                      <a:lnTo>
                        <a:pt x="362" y="858"/>
                      </a:lnTo>
                      <a:lnTo>
                        <a:pt x="361" y="858"/>
                      </a:lnTo>
                      <a:lnTo>
                        <a:pt x="361" y="857"/>
                      </a:lnTo>
                      <a:lnTo>
                        <a:pt x="362" y="857"/>
                      </a:lnTo>
                      <a:lnTo>
                        <a:pt x="362" y="856"/>
                      </a:lnTo>
                      <a:lnTo>
                        <a:pt x="361" y="856"/>
                      </a:lnTo>
                      <a:lnTo>
                        <a:pt x="360" y="856"/>
                      </a:lnTo>
                      <a:lnTo>
                        <a:pt x="358" y="856"/>
                      </a:lnTo>
                      <a:lnTo>
                        <a:pt x="357" y="856"/>
                      </a:lnTo>
                      <a:lnTo>
                        <a:pt x="356" y="857"/>
                      </a:lnTo>
                      <a:lnTo>
                        <a:pt x="355" y="857"/>
                      </a:lnTo>
                      <a:lnTo>
                        <a:pt x="355" y="858"/>
                      </a:lnTo>
                      <a:lnTo>
                        <a:pt x="354" y="858"/>
                      </a:lnTo>
                      <a:lnTo>
                        <a:pt x="354" y="859"/>
                      </a:lnTo>
                      <a:lnTo>
                        <a:pt x="354" y="860"/>
                      </a:lnTo>
                      <a:lnTo>
                        <a:pt x="353" y="860"/>
                      </a:lnTo>
                      <a:lnTo>
                        <a:pt x="352" y="861"/>
                      </a:lnTo>
                      <a:lnTo>
                        <a:pt x="352" y="862"/>
                      </a:lnTo>
                      <a:lnTo>
                        <a:pt x="351" y="862"/>
                      </a:lnTo>
                      <a:lnTo>
                        <a:pt x="351" y="863"/>
                      </a:lnTo>
                      <a:lnTo>
                        <a:pt x="350" y="863"/>
                      </a:lnTo>
                      <a:lnTo>
                        <a:pt x="350" y="862"/>
                      </a:lnTo>
                      <a:lnTo>
                        <a:pt x="349" y="861"/>
                      </a:lnTo>
                      <a:lnTo>
                        <a:pt x="349" y="862"/>
                      </a:lnTo>
                      <a:lnTo>
                        <a:pt x="349" y="861"/>
                      </a:lnTo>
                      <a:lnTo>
                        <a:pt x="348" y="862"/>
                      </a:lnTo>
                      <a:lnTo>
                        <a:pt x="347" y="862"/>
                      </a:lnTo>
                      <a:lnTo>
                        <a:pt x="346" y="862"/>
                      </a:lnTo>
                      <a:lnTo>
                        <a:pt x="345" y="861"/>
                      </a:lnTo>
                      <a:lnTo>
                        <a:pt x="344" y="861"/>
                      </a:lnTo>
                      <a:lnTo>
                        <a:pt x="343" y="861"/>
                      </a:lnTo>
                      <a:lnTo>
                        <a:pt x="342" y="859"/>
                      </a:lnTo>
                      <a:lnTo>
                        <a:pt x="341" y="859"/>
                      </a:lnTo>
                      <a:lnTo>
                        <a:pt x="340" y="860"/>
                      </a:lnTo>
                      <a:lnTo>
                        <a:pt x="339" y="861"/>
                      </a:lnTo>
                      <a:lnTo>
                        <a:pt x="339" y="862"/>
                      </a:lnTo>
                      <a:lnTo>
                        <a:pt x="337" y="863"/>
                      </a:lnTo>
                      <a:lnTo>
                        <a:pt x="336" y="863"/>
                      </a:lnTo>
                      <a:lnTo>
                        <a:pt x="336" y="864"/>
                      </a:lnTo>
                      <a:lnTo>
                        <a:pt x="336" y="865"/>
                      </a:lnTo>
                      <a:lnTo>
                        <a:pt x="335" y="865"/>
                      </a:lnTo>
                      <a:lnTo>
                        <a:pt x="335" y="864"/>
                      </a:lnTo>
                      <a:lnTo>
                        <a:pt x="335" y="863"/>
                      </a:lnTo>
                      <a:lnTo>
                        <a:pt x="335" y="862"/>
                      </a:lnTo>
                      <a:lnTo>
                        <a:pt x="333" y="861"/>
                      </a:lnTo>
                      <a:lnTo>
                        <a:pt x="333" y="860"/>
                      </a:lnTo>
                      <a:lnTo>
                        <a:pt x="334" y="859"/>
                      </a:lnTo>
                      <a:lnTo>
                        <a:pt x="335" y="859"/>
                      </a:lnTo>
                      <a:lnTo>
                        <a:pt x="335" y="858"/>
                      </a:lnTo>
                      <a:lnTo>
                        <a:pt x="334" y="857"/>
                      </a:lnTo>
                      <a:lnTo>
                        <a:pt x="332" y="858"/>
                      </a:lnTo>
                      <a:lnTo>
                        <a:pt x="331" y="858"/>
                      </a:lnTo>
                      <a:lnTo>
                        <a:pt x="330" y="857"/>
                      </a:lnTo>
                      <a:lnTo>
                        <a:pt x="330" y="856"/>
                      </a:lnTo>
                      <a:lnTo>
                        <a:pt x="330" y="855"/>
                      </a:lnTo>
                      <a:lnTo>
                        <a:pt x="331" y="854"/>
                      </a:lnTo>
                      <a:lnTo>
                        <a:pt x="331" y="853"/>
                      </a:lnTo>
                      <a:lnTo>
                        <a:pt x="330" y="853"/>
                      </a:lnTo>
                      <a:lnTo>
                        <a:pt x="329" y="853"/>
                      </a:lnTo>
                      <a:lnTo>
                        <a:pt x="329" y="854"/>
                      </a:lnTo>
                      <a:lnTo>
                        <a:pt x="328" y="854"/>
                      </a:lnTo>
                      <a:lnTo>
                        <a:pt x="327" y="854"/>
                      </a:lnTo>
                      <a:lnTo>
                        <a:pt x="327" y="853"/>
                      </a:lnTo>
                      <a:lnTo>
                        <a:pt x="326" y="853"/>
                      </a:lnTo>
                      <a:lnTo>
                        <a:pt x="325" y="853"/>
                      </a:lnTo>
                      <a:lnTo>
                        <a:pt x="324" y="854"/>
                      </a:lnTo>
                      <a:lnTo>
                        <a:pt x="322" y="853"/>
                      </a:lnTo>
                      <a:lnTo>
                        <a:pt x="322" y="852"/>
                      </a:lnTo>
                      <a:lnTo>
                        <a:pt x="322" y="850"/>
                      </a:lnTo>
                      <a:lnTo>
                        <a:pt x="322" y="849"/>
                      </a:lnTo>
                      <a:lnTo>
                        <a:pt x="322" y="848"/>
                      </a:lnTo>
                      <a:lnTo>
                        <a:pt x="323" y="847"/>
                      </a:lnTo>
                      <a:lnTo>
                        <a:pt x="323" y="846"/>
                      </a:lnTo>
                      <a:lnTo>
                        <a:pt x="322" y="846"/>
                      </a:lnTo>
                      <a:lnTo>
                        <a:pt x="322" y="845"/>
                      </a:lnTo>
                      <a:lnTo>
                        <a:pt x="321" y="845"/>
                      </a:lnTo>
                      <a:lnTo>
                        <a:pt x="320" y="845"/>
                      </a:lnTo>
                      <a:lnTo>
                        <a:pt x="319" y="844"/>
                      </a:lnTo>
                      <a:lnTo>
                        <a:pt x="318" y="844"/>
                      </a:lnTo>
                      <a:lnTo>
                        <a:pt x="317" y="844"/>
                      </a:lnTo>
                      <a:lnTo>
                        <a:pt x="316" y="844"/>
                      </a:lnTo>
                      <a:lnTo>
                        <a:pt x="315" y="843"/>
                      </a:lnTo>
                      <a:lnTo>
                        <a:pt x="315" y="844"/>
                      </a:lnTo>
                      <a:lnTo>
                        <a:pt x="315" y="845"/>
                      </a:lnTo>
                      <a:lnTo>
                        <a:pt x="314" y="845"/>
                      </a:lnTo>
                      <a:lnTo>
                        <a:pt x="314" y="846"/>
                      </a:lnTo>
                      <a:lnTo>
                        <a:pt x="313" y="847"/>
                      </a:lnTo>
                      <a:lnTo>
                        <a:pt x="314" y="847"/>
                      </a:lnTo>
                      <a:lnTo>
                        <a:pt x="314" y="848"/>
                      </a:lnTo>
                      <a:lnTo>
                        <a:pt x="313" y="848"/>
                      </a:lnTo>
                      <a:lnTo>
                        <a:pt x="313" y="849"/>
                      </a:lnTo>
                      <a:lnTo>
                        <a:pt x="312" y="849"/>
                      </a:lnTo>
                      <a:lnTo>
                        <a:pt x="311" y="850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3" y="851"/>
                      </a:lnTo>
                      <a:lnTo>
                        <a:pt x="313" y="852"/>
                      </a:lnTo>
                      <a:lnTo>
                        <a:pt x="312" y="852"/>
                      </a:lnTo>
                      <a:lnTo>
                        <a:pt x="312" y="853"/>
                      </a:lnTo>
                      <a:lnTo>
                        <a:pt x="312" y="854"/>
                      </a:lnTo>
                      <a:lnTo>
                        <a:pt x="312" y="855"/>
                      </a:lnTo>
                      <a:lnTo>
                        <a:pt x="311" y="854"/>
                      </a:lnTo>
                      <a:lnTo>
                        <a:pt x="311" y="855"/>
                      </a:lnTo>
                      <a:lnTo>
                        <a:pt x="312" y="855"/>
                      </a:lnTo>
                      <a:lnTo>
                        <a:pt x="311" y="855"/>
                      </a:lnTo>
                      <a:lnTo>
                        <a:pt x="311" y="856"/>
                      </a:lnTo>
                      <a:lnTo>
                        <a:pt x="312" y="856"/>
                      </a:lnTo>
                      <a:lnTo>
                        <a:pt x="313" y="856"/>
                      </a:lnTo>
                      <a:lnTo>
                        <a:pt x="312" y="856"/>
                      </a:lnTo>
                      <a:lnTo>
                        <a:pt x="313" y="857"/>
                      </a:lnTo>
                      <a:lnTo>
                        <a:pt x="312" y="857"/>
                      </a:lnTo>
                      <a:lnTo>
                        <a:pt x="313" y="858"/>
                      </a:lnTo>
                      <a:lnTo>
                        <a:pt x="313" y="859"/>
                      </a:lnTo>
                      <a:lnTo>
                        <a:pt x="314" y="861"/>
                      </a:lnTo>
                      <a:lnTo>
                        <a:pt x="313" y="861"/>
                      </a:lnTo>
                      <a:lnTo>
                        <a:pt x="313" y="862"/>
                      </a:lnTo>
                      <a:lnTo>
                        <a:pt x="312" y="862"/>
                      </a:lnTo>
                      <a:lnTo>
                        <a:pt x="312" y="863"/>
                      </a:lnTo>
                      <a:lnTo>
                        <a:pt x="312" y="864"/>
                      </a:lnTo>
                      <a:lnTo>
                        <a:pt x="311" y="864"/>
                      </a:lnTo>
                      <a:lnTo>
                        <a:pt x="311" y="865"/>
                      </a:lnTo>
                      <a:lnTo>
                        <a:pt x="312" y="865"/>
                      </a:lnTo>
                      <a:lnTo>
                        <a:pt x="312" y="866"/>
                      </a:lnTo>
                      <a:lnTo>
                        <a:pt x="312" y="867"/>
                      </a:lnTo>
                      <a:lnTo>
                        <a:pt x="312" y="868"/>
                      </a:lnTo>
                      <a:lnTo>
                        <a:pt x="312" y="869"/>
                      </a:lnTo>
                      <a:lnTo>
                        <a:pt x="312" y="870"/>
                      </a:lnTo>
                      <a:lnTo>
                        <a:pt x="313" y="870"/>
                      </a:lnTo>
                      <a:lnTo>
                        <a:pt x="313" y="871"/>
                      </a:lnTo>
                      <a:lnTo>
                        <a:pt x="314" y="871"/>
                      </a:lnTo>
                      <a:lnTo>
                        <a:pt x="315" y="872"/>
                      </a:lnTo>
                      <a:lnTo>
                        <a:pt x="315" y="873"/>
                      </a:lnTo>
                      <a:lnTo>
                        <a:pt x="314" y="873"/>
                      </a:lnTo>
                      <a:lnTo>
                        <a:pt x="314" y="874"/>
                      </a:lnTo>
                      <a:lnTo>
                        <a:pt x="313" y="874"/>
                      </a:lnTo>
                      <a:lnTo>
                        <a:pt x="313" y="875"/>
                      </a:lnTo>
                      <a:lnTo>
                        <a:pt x="313" y="876"/>
                      </a:lnTo>
                      <a:lnTo>
                        <a:pt x="312" y="876"/>
                      </a:lnTo>
                      <a:lnTo>
                        <a:pt x="311" y="876"/>
                      </a:lnTo>
                      <a:lnTo>
                        <a:pt x="311" y="877"/>
                      </a:lnTo>
                      <a:lnTo>
                        <a:pt x="311" y="878"/>
                      </a:lnTo>
                      <a:lnTo>
                        <a:pt x="310" y="878"/>
                      </a:lnTo>
                      <a:lnTo>
                        <a:pt x="310" y="879"/>
                      </a:lnTo>
                      <a:lnTo>
                        <a:pt x="309" y="879"/>
                      </a:lnTo>
                      <a:lnTo>
                        <a:pt x="309" y="880"/>
                      </a:lnTo>
                      <a:lnTo>
                        <a:pt x="309" y="882"/>
                      </a:lnTo>
                      <a:lnTo>
                        <a:pt x="297" y="867"/>
                      </a:lnTo>
                      <a:lnTo>
                        <a:pt x="297" y="866"/>
                      </a:lnTo>
                      <a:lnTo>
                        <a:pt x="296" y="866"/>
                      </a:lnTo>
                      <a:lnTo>
                        <a:pt x="296" y="865"/>
                      </a:lnTo>
                      <a:lnTo>
                        <a:pt x="295" y="865"/>
                      </a:lnTo>
                      <a:lnTo>
                        <a:pt x="295" y="864"/>
                      </a:lnTo>
                      <a:lnTo>
                        <a:pt x="294" y="864"/>
                      </a:lnTo>
                      <a:lnTo>
                        <a:pt x="292" y="865"/>
                      </a:lnTo>
                      <a:lnTo>
                        <a:pt x="292" y="864"/>
                      </a:lnTo>
                      <a:lnTo>
                        <a:pt x="291" y="864"/>
                      </a:lnTo>
                      <a:lnTo>
                        <a:pt x="290" y="864"/>
                      </a:lnTo>
                      <a:lnTo>
                        <a:pt x="290" y="865"/>
                      </a:lnTo>
                      <a:lnTo>
                        <a:pt x="289" y="865"/>
                      </a:lnTo>
                      <a:lnTo>
                        <a:pt x="288" y="865"/>
                      </a:lnTo>
                      <a:lnTo>
                        <a:pt x="288" y="864"/>
                      </a:lnTo>
                      <a:lnTo>
                        <a:pt x="287" y="864"/>
                      </a:lnTo>
                      <a:lnTo>
                        <a:pt x="287" y="863"/>
                      </a:lnTo>
                      <a:lnTo>
                        <a:pt x="287" y="864"/>
                      </a:lnTo>
                      <a:lnTo>
                        <a:pt x="286" y="864"/>
                      </a:lnTo>
                      <a:lnTo>
                        <a:pt x="286" y="863"/>
                      </a:lnTo>
                      <a:lnTo>
                        <a:pt x="286" y="862"/>
                      </a:lnTo>
                      <a:lnTo>
                        <a:pt x="285" y="862"/>
                      </a:lnTo>
                      <a:lnTo>
                        <a:pt x="284" y="862"/>
                      </a:lnTo>
                      <a:lnTo>
                        <a:pt x="284" y="861"/>
                      </a:lnTo>
                      <a:lnTo>
                        <a:pt x="284" y="862"/>
                      </a:lnTo>
                      <a:lnTo>
                        <a:pt x="283" y="861"/>
                      </a:lnTo>
                      <a:lnTo>
                        <a:pt x="283" y="862"/>
                      </a:lnTo>
                      <a:lnTo>
                        <a:pt x="282" y="862"/>
                      </a:lnTo>
                      <a:lnTo>
                        <a:pt x="282" y="863"/>
                      </a:lnTo>
                      <a:lnTo>
                        <a:pt x="281" y="863"/>
                      </a:lnTo>
                      <a:lnTo>
                        <a:pt x="280" y="863"/>
                      </a:lnTo>
                      <a:lnTo>
                        <a:pt x="280" y="864"/>
                      </a:lnTo>
                      <a:lnTo>
                        <a:pt x="280" y="863"/>
                      </a:lnTo>
                      <a:lnTo>
                        <a:pt x="279" y="863"/>
                      </a:lnTo>
                      <a:lnTo>
                        <a:pt x="279" y="862"/>
                      </a:lnTo>
                      <a:lnTo>
                        <a:pt x="279" y="861"/>
                      </a:lnTo>
                      <a:lnTo>
                        <a:pt x="278" y="860"/>
                      </a:lnTo>
                      <a:lnTo>
                        <a:pt x="278" y="859"/>
                      </a:lnTo>
                      <a:lnTo>
                        <a:pt x="277" y="859"/>
                      </a:lnTo>
                      <a:lnTo>
                        <a:pt x="275" y="859"/>
                      </a:lnTo>
                      <a:lnTo>
                        <a:pt x="274" y="859"/>
                      </a:lnTo>
                      <a:lnTo>
                        <a:pt x="273" y="859"/>
                      </a:lnTo>
                      <a:lnTo>
                        <a:pt x="273" y="858"/>
                      </a:lnTo>
                      <a:lnTo>
                        <a:pt x="274" y="858"/>
                      </a:lnTo>
                      <a:lnTo>
                        <a:pt x="273" y="858"/>
                      </a:lnTo>
                      <a:lnTo>
                        <a:pt x="273" y="857"/>
                      </a:lnTo>
                      <a:lnTo>
                        <a:pt x="271" y="857"/>
                      </a:lnTo>
                      <a:lnTo>
                        <a:pt x="271" y="856"/>
                      </a:lnTo>
                      <a:lnTo>
                        <a:pt x="271" y="855"/>
                      </a:lnTo>
                      <a:lnTo>
                        <a:pt x="270" y="855"/>
                      </a:lnTo>
                      <a:lnTo>
                        <a:pt x="269" y="855"/>
                      </a:lnTo>
                      <a:lnTo>
                        <a:pt x="269" y="856"/>
                      </a:lnTo>
                      <a:lnTo>
                        <a:pt x="269" y="857"/>
                      </a:lnTo>
                      <a:lnTo>
                        <a:pt x="269" y="858"/>
                      </a:lnTo>
                      <a:lnTo>
                        <a:pt x="269" y="859"/>
                      </a:lnTo>
                      <a:lnTo>
                        <a:pt x="269" y="858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60"/>
                      </a:lnTo>
                      <a:lnTo>
                        <a:pt x="267" y="860"/>
                      </a:lnTo>
                      <a:lnTo>
                        <a:pt x="266" y="860"/>
                      </a:lnTo>
                      <a:lnTo>
                        <a:pt x="265" y="860"/>
                      </a:lnTo>
                      <a:lnTo>
                        <a:pt x="264" y="860"/>
                      </a:lnTo>
                      <a:lnTo>
                        <a:pt x="264" y="861"/>
                      </a:lnTo>
                      <a:lnTo>
                        <a:pt x="262" y="861"/>
                      </a:lnTo>
                      <a:lnTo>
                        <a:pt x="262" y="862"/>
                      </a:lnTo>
                      <a:lnTo>
                        <a:pt x="261" y="861"/>
                      </a:lnTo>
                      <a:lnTo>
                        <a:pt x="261" y="862"/>
                      </a:lnTo>
                      <a:lnTo>
                        <a:pt x="260" y="861"/>
                      </a:lnTo>
                      <a:lnTo>
                        <a:pt x="260" y="862"/>
                      </a:lnTo>
                      <a:lnTo>
                        <a:pt x="260" y="861"/>
                      </a:lnTo>
                      <a:lnTo>
                        <a:pt x="259" y="861"/>
                      </a:lnTo>
                      <a:lnTo>
                        <a:pt x="259" y="860"/>
                      </a:lnTo>
                      <a:lnTo>
                        <a:pt x="260" y="860"/>
                      </a:lnTo>
                      <a:lnTo>
                        <a:pt x="260" y="859"/>
                      </a:lnTo>
                      <a:lnTo>
                        <a:pt x="261" y="859"/>
                      </a:lnTo>
                      <a:lnTo>
                        <a:pt x="260" y="857"/>
                      </a:lnTo>
                      <a:lnTo>
                        <a:pt x="261" y="856"/>
                      </a:lnTo>
                      <a:lnTo>
                        <a:pt x="260" y="855"/>
                      </a:lnTo>
                      <a:lnTo>
                        <a:pt x="259" y="855"/>
                      </a:lnTo>
                      <a:lnTo>
                        <a:pt x="259" y="854"/>
                      </a:lnTo>
                      <a:lnTo>
                        <a:pt x="260" y="854"/>
                      </a:lnTo>
                      <a:lnTo>
                        <a:pt x="261" y="852"/>
                      </a:lnTo>
                      <a:lnTo>
                        <a:pt x="260" y="851"/>
                      </a:lnTo>
                      <a:lnTo>
                        <a:pt x="260" y="850"/>
                      </a:lnTo>
                      <a:lnTo>
                        <a:pt x="260" y="849"/>
                      </a:lnTo>
                      <a:lnTo>
                        <a:pt x="260" y="848"/>
                      </a:lnTo>
                      <a:lnTo>
                        <a:pt x="261" y="848"/>
                      </a:lnTo>
                      <a:lnTo>
                        <a:pt x="261" y="847"/>
                      </a:lnTo>
                      <a:lnTo>
                        <a:pt x="261" y="846"/>
                      </a:lnTo>
                      <a:lnTo>
                        <a:pt x="262" y="846"/>
                      </a:lnTo>
                      <a:lnTo>
                        <a:pt x="262" y="845"/>
                      </a:lnTo>
                      <a:lnTo>
                        <a:pt x="261" y="846"/>
                      </a:lnTo>
                      <a:lnTo>
                        <a:pt x="260" y="845"/>
                      </a:lnTo>
                      <a:lnTo>
                        <a:pt x="260" y="846"/>
                      </a:lnTo>
                      <a:lnTo>
                        <a:pt x="259" y="845"/>
                      </a:lnTo>
                      <a:lnTo>
                        <a:pt x="260" y="845"/>
                      </a:lnTo>
                      <a:lnTo>
                        <a:pt x="259" y="845"/>
                      </a:lnTo>
                      <a:lnTo>
                        <a:pt x="258" y="845"/>
                      </a:lnTo>
                      <a:lnTo>
                        <a:pt x="258" y="846"/>
                      </a:lnTo>
                      <a:lnTo>
                        <a:pt x="257" y="846"/>
                      </a:lnTo>
                      <a:lnTo>
                        <a:pt x="257" y="847"/>
                      </a:lnTo>
                      <a:lnTo>
                        <a:pt x="256" y="847"/>
                      </a:lnTo>
                      <a:lnTo>
                        <a:pt x="255" y="847"/>
                      </a:lnTo>
                      <a:lnTo>
                        <a:pt x="254" y="847"/>
                      </a:lnTo>
                      <a:lnTo>
                        <a:pt x="254" y="846"/>
                      </a:lnTo>
                      <a:lnTo>
                        <a:pt x="253" y="846"/>
                      </a:lnTo>
                      <a:lnTo>
                        <a:pt x="253" y="847"/>
                      </a:lnTo>
                      <a:lnTo>
                        <a:pt x="252" y="848"/>
                      </a:lnTo>
                      <a:lnTo>
                        <a:pt x="252" y="849"/>
                      </a:lnTo>
                      <a:lnTo>
                        <a:pt x="251" y="849"/>
                      </a:lnTo>
                      <a:lnTo>
                        <a:pt x="250" y="849"/>
                      </a:lnTo>
                      <a:lnTo>
                        <a:pt x="250" y="850"/>
                      </a:lnTo>
                      <a:lnTo>
                        <a:pt x="249" y="850"/>
                      </a:lnTo>
                      <a:lnTo>
                        <a:pt x="248" y="850"/>
                      </a:lnTo>
                      <a:lnTo>
                        <a:pt x="249" y="850"/>
                      </a:lnTo>
                      <a:lnTo>
                        <a:pt x="249" y="849"/>
                      </a:lnTo>
                      <a:lnTo>
                        <a:pt x="248" y="849"/>
                      </a:lnTo>
                      <a:lnTo>
                        <a:pt x="248" y="850"/>
                      </a:lnTo>
                      <a:lnTo>
                        <a:pt x="247" y="850"/>
                      </a:lnTo>
                      <a:lnTo>
                        <a:pt x="247" y="851"/>
                      </a:lnTo>
                      <a:lnTo>
                        <a:pt x="245" y="852"/>
                      </a:lnTo>
                      <a:lnTo>
                        <a:pt x="245" y="853"/>
                      </a:lnTo>
                      <a:lnTo>
                        <a:pt x="244" y="853"/>
                      </a:lnTo>
                      <a:lnTo>
                        <a:pt x="244" y="852"/>
                      </a:lnTo>
                      <a:lnTo>
                        <a:pt x="243" y="852"/>
                      </a:lnTo>
                      <a:lnTo>
                        <a:pt x="242" y="852"/>
                      </a:lnTo>
                      <a:lnTo>
                        <a:pt x="242" y="853"/>
                      </a:lnTo>
                      <a:lnTo>
                        <a:pt x="241" y="853"/>
                      </a:lnTo>
                      <a:lnTo>
                        <a:pt x="242" y="853"/>
                      </a:lnTo>
                      <a:lnTo>
                        <a:pt x="242" y="854"/>
                      </a:lnTo>
                      <a:lnTo>
                        <a:pt x="241" y="854"/>
                      </a:lnTo>
                      <a:lnTo>
                        <a:pt x="241" y="853"/>
                      </a:lnTo>
                      <a:lnTo>
                        <a:pt x="240" y="853"/>
                      </a:lnTo>
                      <a:lnTo>
                        <a:pt x="240" y="854"/>
                      </a:lnTo>
                      <a:lnTo>
                        <a:pt x="240" y="853"/>
                      </a:lnTo>
                      <a:lnTo>
                        <a:pt x="239" y="854"/>
                      </a:lnTo>
                      <a:lnTo>
                        <a:pt x="238" y="854"/>
                      </a:lnTo>
                      <a:lnTo>
                        <a:pt x="238" y="855"/>
                      </a:lnTo>
                      <a:lnTo>
                        <a:pt x="237" y="855"/>
                      </a:lnTo>
                      <a:lnTo>
                        <a:pt x="237" y="856"/>
                      </a:lnTo>
                      <a:lnTo>
                        <a:pt x="237" y="855"/>
                      </a:lnTo>
                      <a:lnTo>
                        <a:pt x="236" y="855"/>
                      </a:lnTo>
                      <a:lnTo>
                        <a:pt x="236" y="856"/>
                      </a:lnTo>
                      <a:lnTo>
                        <a:pt x="235" y="856"/>
                      </a:lnTo>
                      <a:lnTo>
                        <a:pt x="234" y="856"/>
                      </a:lnTo>
                      <a:lnTo>
                        <a:pt x="233" y="856"/>
                      </a:lnTo>
                      <a:lnTo>
                        <a:pt x="232" y="856"/>
                      </a:lnTo>
                      <a:lnTo>
                        <a:pt x="232" y="857"/>
                      </a:lnTo>
                      <a:lnTo>
                        <a:pt x="231" y="857"/>
                      </a:lnTo>
                      <a:lnTo>
                        <a:pt x="232" y="858"/>
                      </a:lnTo>
                      <a:lnTo>
                        <a:pt x="231" y="858"/>
                      </a:lnTo>
                      <a:lnTo>
                        <a:pt x="230" y="857"/>
                      </a:lnTo>
                      <a:lnTo>
                        <a:pt x="229" y="857"/>
                      </a:lnTo>
                      <a:lnTo>
                        <a:pt x="229" y="856"/>
                      </a:lnTo>
                      <a:lnTo>
                        <a:pt x="229" y="855"/>
                      </a:lnTo>
                      <a:lnTo>
                        <a:pt x="230" y="855"/>
                      </a:lnTo>
                      <a:lnTo>
                        <a:pt x="229" y="854"/>
                      </a:lnTo>
                      <a:lnTo>
                        <a:pt x="230" y="853"/>
                      </a:lnTo>
                      <a:lnTo>
                        <a:pt x="229" y="853"/>
                      </a:lnTo>
                      <a:lnTo>
                        <a:pt x="228" y="853"/>
                      </a:lnTo>
                      <a:lnTo>
                        <a:pt x="229" y="852"/>
                      </a:lnTo>
                      <a:lnTo>
                        <a:pt x="228" y="852"/>
                      </a:lnTo>
                      <a:lnTo>
                        <a:pt x="228" y="851"/>
                      </a:lnTo>
                      <a:lnTo>
                        <a:pt x="228" y="850"/>
                      </a:lnTo>
                      <a:lnTo>
                        <a:pt x="228" y="849"/>
                      </a:lnTo>
                      <a:lnTo>
                        <a:pt x="228" y="848"/>
                      </a:lnTo>
                      <a:lnTo>
                        <a:pt x="228" y="847"/>
                      </a:lnTo>
                      <a:lnTo>
                        <a:pt x="228" y="846"/>
                      </a:lnTo>
                      <a:lnTo>
                        <a:pt x="228" y="845"/>
                      </a:lnTo>
                      <a:lnTo>
                        <a:pt x="229" y="845"/>
                      </a:lnTo>
                      <a:lnTo>
                        <a:pt x="228" y="845"/>
                      </a:lnTo>
                      <a:lnTo>
                        <a:pt x="228" y="844"/>
                      </a:lnTo>
                      <a:lnTo>
                        <a:pt x="229" y="844"/>
                      </a:lnTo>
                      <a:lnTo>
                        <a:pt x="229" y="843"/>
                      </a:lnTo>
                      <a:lnTo>
                        <a:pt x="229" y="841"/>
                      </a:lnTo>
                      <a:lnTo>
                        <a:pt x="228" y="841"/>
                      </a:lnTo>
                      <a:lnTo>
                        <a:pt x="228" y="842"/>
                      </a:lnTo>
                      <a:lnTo>
                        <a:pt x="227" y="842"/>
                      </a:lnTo>
                      <a:lnTo>
                        <a:pt x="226" y="841"/>
                      </a:lnTo>
                      <a:lnTo>
                        <a:pt x="225" y="841"/>
                      </a:lnTo>
                      <a:lnTo>
                        <a:pt x="225" y="840"/>
                      </a:lnTo>
                      <a:lnTo>
                        <a:pt x="225" y="841"/>
                      </a:lnTo>
                      <a:lnTo>
                        <a:pt x="224" y="841"/>
                      </a:lnTo>
                      <a:lnTo>
                        <a:pt x="223" y="842"/>
                      </a:lnTo>
                      <a:lnTo>
                        <a:pt x="224" y="842"/>
                      </a:lnTo>
                      <a:lnTo>
                        <a:pt x="223" y="842"/>
                      </a:lnTo>
                      <a:lnTo>
                        <a:pt x="223" y="843"/>
                      </a:lnTo>
                      <a:lnTo>
                        <a:pt x="223" y="844"/>
                      </a:lnTo>
                      <a:lnTo>
                        <a:pt x="223" y="845"/>
                      </a:lnTo>
                      <a:lnTo>
                        <a:pt x="222" y="846"/>
                      </a:lnTo>
                      <a:lnTo>
                        <a:pt x="222" y="847"/>
                      </a:lnTo>
                      <a:lnTo>
                        <a:pt x="221" y="847"/>
                      </a:lnTo>
                      <a:lnTo>
                        <a:pt x="220" y="847"/>
                      </a:lnTo>
                      <a:lnTo>
                        <a:pt x="220" y="848"/>
                      </a:lnTo>
                      <a:lnTo>
                        <a:pt x="220" y="850"/>
                      </a:lnTo>
                      <a:lnTo>
                        <a:pt x="220" y="851"/>
                      </a:lnTo>
                      <a:lnTo>
                        <a:pt x="220" y="852"/>
                      </a:lnTo>
                      <a:lnTo>
                        <a:pt x="219" y="853"/>
                      </a:lnTo>
                      <a:lnTo>
                        <a:pt x="220" y="853"/>
                      </a:lnTo>
                      <a:lnTo>
                        <a:pt x="219" y="854"/>
                      </a:lnTo>
                      <a:lnTo>
                        <a:pt x="220" y="854"/>
                      </a:lnTo>
                      <a:lnTo>
                        <a:pt x="219" y="854"/>
                      </a:lnTo>
                      <a:lnTo>
                        <a:pt x="219" y="855"/>
                      </a:lnTo>
                      <a:lnTo>
                        <a:pt x="219" y="856"/>
                      </a:lnTo>
                      <a:lnTo>
                        <a:pt x="220" y="856"/>
                      </a:lnTo>
                      <a:lnTo>
                        <a:pt x="219" y="856"/>
                      </a:lnTo>
                      <a:lnTo>
                        <a:pt x="219" y="858"/>
                      </a:lnTo>
                      <a:lnTo>
                        <a:pt x="218" y="859"/>
                      </a:lnTo>
                      <a:lnTo>
                        <a:pt x="217" y="859"/>
                      </a:lnTo>
                      <a:lnTo>
                        <a:pt x="216" y="860"/>
                      </a:lnTo>
                      <a:lnTo>
                        <a:pt x="216" y="859"/>
                      </a:lnTo>
                      <a:lnTo>
                        <a:pt x="215" y="858"/>
                      </a:lnTo>
                      <a:lnTo>
                        <a:pt x="215" y="857"/>
                      </a:lnTo>
                      <a:lnTo>
                        <a:pt x="215" y="856"/>
                      </a:lnTo>
                      <a:lnTo>
                        <a:pt x="215" y="855"/>
                      </a:lnTo>
                      <a:lnTo>
                        <a:pt x="216" y="854"/>
                      </a:lnTo>
                      <a:lnTo>
                        <a:pt x="216" y="853"/>
                      </a:lnTo>
                      <a:lnTo>
                        <a:pt x="215" y="852"/>
                      </a:lnTo>
                      <a:lnTo>
                        <a:pt x="215" y="851"/>
                      </a:lnTo>
                      <a:lnTo>
                        <a:pt x="216" y="851"/>
                      </a:lnTo>
                      <a:lnTo>
                        <a:pt x="216" y="850"/>
                      </a:lnTo>
                      <a:lnTo>
                        <a:pt x="217" y="849"/>
                      </a:lnTo>
                      <a:lnTo>
                        <a:pt x="217" y="848"/>
                      </a:lnTo>
                      <a:lnTo>
                        <a:pt x="218" y="847"/>
                      </a:lnTo>
                      <a:lnTo>
                        <a:pt x="217" y="847"/>
                      </a:lnTo>
                      <a:lnTo>
                        <a:pt x="218" y="846"/>
                      </a:lnTo>
                      <a:lnTo>
                        <a:pt x="217" y="846"/>
                      </a:lnTo>
                      <a:lnTo>
                        <a:pt x="217" y="845"/>
                      </a:lnTo>
                      <a:lnTo>
                        <a:pt x="218" y="845"/>
                      </a:lnTo>
                      <a:lnTo>
                        <a:pt x="218" y="844"/>
                      </a:lnTo>
                      <a:lnTo>
                        <a:pt x="217" y="844"/>
                      </a:lnTo>
                      <a:lnTo>
                        <a:pt x="217" y="843"/>
                      </a:lnTo>
                      <a:lnTo>
                        <a:pt x="216" y="843"/>
                      </a:lnTo>
                      <a:lnTo>
                        <a:pt x="216" y="842"/>
                      </a:lnTo>
                      <a:lnTo>
                        <a:pt x="217" y="842"/>
                      </a:lnTo>
                      <a:lnTo>
                        <a:pt x="216" y="842"/>
                      </a:lnTo>
                      <a:lnTo>
                        <a:pt x="217" y="841"/>
                      </a:lnTo>
                      <a:lnTo>
                        <a:pt x="218" y="841"/>
                      </a:lnTo>
                      <a:lnTo>
                        <a:pt x="218" y="840"/>
                      </a:lnTo>
                      <a:lnTo>
                        <a:pt x="218" y="839"/>
                      </a:lnTo>
                      <a:lnTo>
                        <a:pt x="217" y="839"/>
                      </a:lnTo>
                      <a:lnTo>
                        <a:pt x="218" y="838"/>
                      </a:lnTo>
                      <a:lnTo>
                        <a:pt x="217" y="838"/>
                      </a:lnTo>
                      <a:lnTo>
                        <a:pt x="218" y="838"/>
                      </a:lnTo>
                      <a:lnTo>
                        <a:pt x="217" y="837"/>
                      </a:lnTo>
                      <a:lnTo>
                        <a:pt x="216" y="837"/>
                      </a:lnTo>
                      <a:lnTo>
                        <a:pt x="217" y="837"/>
                      </a:lnTo>
                      <a:lnTo>
                        <a:pt x="216" y="836"/>
                      </a:lnTo>
                      <a:lnTo>
                        <a:pt x="217" y="836"/>
                      </a:lnTo>
                      <a:lnTo>
                        <a:pt x="216" y="836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5" y="834"/>
                      </a:lnTo>
                      <a:lnTo>
                        <a:pt x="216" y="834"/>
                      </a:lnTo>
                      <a:lnTo>
                        <a:pt x="216" y="833"/>
                      </a:lnTo>
                      <a:lnTo>
                        <a:pt x="216" y="832"/>
                      </a:lnTo>
                      <a:lnTo>
                        <a:pt x="215" y="832"/>
                      </a:lnTo>
                      <a:lnTo>
                        <a:pt x="214" y="832"/>
                      </a:lnTo>
                      <a:lnTo>
                        <a:pt x="213" y="832"/>
                      </a:lnTo>
                      <a:lnTo>
                        <a:pt x="213" y="831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2" y="829"/>
                      </a:lnTo>
                      <a:lnTo>
                        <a:pt x="212" y="828"/>
                      </a:lnTo>
                      <a:lnTo>
                        <a:pt x="212" y="827"/>
                      </a:lnTo>
                      <a:lnTo>
                        <a:pt x="211" y="827"/>
                      </a:lnTo>
                      <a:lnTo>
                        <a:pt x="210" y="827"/>
                      </a:lnTo>
                      <a:lnTo>
                        <a:pt x="210" y="826"/>
                      </a:lnTo>
                      <a:lnTo>
                        <a:pt x="209" y="826"/>
                      </a:lnTo>
                      <a:lnTo>
                        <a:pt x="209" y="825"/>
                      </a:lnTo>
                      <a:lnTo>
                        <a:pt x="208" y="825"/>
                      </a:lnTo>
                      <a:lnTo>
                        <a:pt x="207" y="825"/>
                      </a:lnTo>
                      <a:lnTo>
                        <a:pt x="207" y="826"/>
                      </a:lnTo>
                      <a:lnTo>
                        <a:pt x="207" y="825"/>
                      </a:lnTo>
                      <a:lnTo>
                        <a:pt x="206" y="825"/>
                      </a:lnTo>
                      <a:lnTo>
                        <a:pt x="205" y="826"/>
                      </a:lnTo>
                      <a:lnTo>
                        <a:pt x="205" y="825"/>
                      </a:lnTo>
                      <a:lnTo>
                        <a:pt x="205" y="826"/>
                      </a:lnTo>
                      <a:lnTo>
                        <a:pt x="204" y="826"/>
                      </a:lnTo>
                      <a:lnTo>
                        <a:pt x="204" y="825"/>
                      </a:lnTo>
                      <a:lnTo>
                        <a:pt x="203" y="825"/>
                      </a:lnTo>
                      <a:lnTo>
                        <a:pt x="203" y="824"/>
                      </a:lnTo>
                      <a:lnTo>
                        <a:pt x="202" y="823"/>
                      </a:lnTo>
                      <a:lnTo>
                        <a:pt x="203" y="823"/>
                      </a:lnTo>
                      <a:lnTo>
                        <a:pt x="202" y="823"/>
                      </a:lnTo>
                      <a:lnTo>
                        <a:pt x="203" y="822"/>
                      </a:lnTo>
                      <a:lnTo>
                        <a:pt x="202" y="822"/>
                      </a:lnTo>
                      <a:lnTo>
                        <a:pt x="203" y="822"/>
                      </a:lnTo>
                      <a:lnTo>
                        <a:pt x="203" y="821"/>
                      </a:lnTo>
                      <a:lnTo>
                        <a:pt x="203" y="820"/>
                      </a:lnTo>
                      <a:lnTo>
                        <a:pt x="202" y="820"/>
                      </a:lnTo>
                      <a:lnTo>
                        <a:pt x="202" y="819"/>
                      </a:lnTo>
                      <a:lnTo>
                        <a:pt x="203" y="819"/>
                      </a:lnTo>
                      <a:lnTo>
                        <a:pt x="203" y="818"/>
                      </a:lnTo>
                      <a:lnTo>
                        <a:pt x="202" y="818"/>
                      </a:lnTo>
                      <a:lnTo>
                        <a:pt x="202" y="817"/>
                      </a:lnTo>
                      <a:lnTo>
                        <a:pt x="202" y="816"/>
                      </a:lnTo>
                      <a:lnTo>
                        <a:pt x="201" y="816"/>
                      </a:lnTo>
                      <a:lnTo>
                        <a:pt x="201" y="815"/>
                      </a:lnTo>
                      <a:lnTo>
                        <a:pt x="200" y="815"/>
                      </a:lnTo>
                      <a:lnTo>
                        <a:pt x="200" y="814"/>
                      </a:lnTo>
                      <a:lnTo>
                        <a:pt x="199" y="814"/>
                      </a:lnTo>
                      <a:lnTo>
                        <a:pt x="199" y="813"/>
                      </a:lnTo>
                      <a:lnTo>
                        <a:pt x="198" y="813"/>
                      </a:lnTo>
                      <a:lnTo>
                        <a:pt x="198" y="812"/>
                      </a:lnTo>
                      <a:lnTo>
                        <a:pt x="198" y="813"/>
                      </a:lnTo>
                      <a:lnTo>
                        <a:pt x="197" y="813"/>
                      </a:lnTo>
                      <a:lnTo>
                        <a:pt x="197" y="812"/>
                      </a:lnTo>
                      <a:lnTo>
                        <a:pt x="196" y="812"/>
                      </a:lnTo>
                      <a:lnTo>
                        <a:pt x="196" y="811"/>
                      </a:lnTo>
                      <a:lnTo>
                        <a:pt x="195" y="811"/>
                      </a:lnTo>
                      <a:lnTo>
                        <a:pt x="195" y="810"/>
                      </a:lnTo>
                      <a:lnTo>
                        <a:pt x="195" y="809"/>
                      </a:lnTo>
                      <a:lnTo>
                        <a:pt x="194" y="809"/>
                      </a:lnTo>
                      <a:lnTo>
                        <a:pt x="194" y="808"/>
                      </a:lnTo>
                      <a:lnTo>
                        <a:pt x="193" y="808"/>
                      </a:lnTo>
                      <a:lnTo>
                        <a:pt x="192" y="808"/>
                      </a:lnTo>
                      <a:lnTo>
                        <a:pt x="192" y="807"/>
                      </a:lnTo>
                      <a:lnTo>
                        <a:pt x="192" y="806"/>
                      </a:lnTo>
                      <a:lnTo>
                        <a:pt x="192" y="805"/>
                      </a:lnTo>
                      <a:lnTo>
                        <a:pt x="192" y="804"/>
                      </a:lnTo>
                      <a:lnTo>
                        <a:pt x="191" y="804"/>
                      </a:lnTo>
                      <a:lnTo>
                        <a:pt x="190" y="804"/>
                      </a:lnTo>
                      <a:lnTo>
                        <a:pt x="189" y="804"/>
                      </a:lnTo>
                      <a:lnTo>
                        <a:pt x="190" y="805"/>
                      </a:lnTo>
                      <a:lnTo>
                        <a:pt x="189" y="805"/>
                      </a:lnTo>
                      <a:lnTo>
                        <a:pt x="188" y="805"/>
                      </a:lnTo>
                      <a:lnTo>
                        <a:pt x="178" y="819"/>
                      </a:lnTo>
                      <a:lnTo>
                        <a:pt x="177" y="818"/>
                      </a:lnTo>
                      <a:lnTo>
                        <a:pt x="176" y="818"/>
                      </a:lnTo>
                      <a:lnTo>
                        <a:pt x="176" y="817"/>
                      </a:lnTo>
                      <a:lnTo>
                        <a:pt x="175" y="817"/>
                      </a:lnTo>
                      <a:lnTo>
                        <a:pt x="175" y="816"/>
                      </a:lnTo>
                      <a:lnTo>
                        <a:pt x="174" y="815"/>
                      </a:lnTo>
                      <a:lnTo>
                        <a:pt x="174" y="814"/>
                      </a:lnTo>
                      <a:lnTo>
                        <a:pt x="173" y="814"/>
                      </a:lnTo>
                      <a:lnTo>
                        <a:pt x="172" y="813"/>
                      </a:lnTo>
                      <a:lnTo>
                        <a:pt x="171" y="813"/>
                      </a:lnTo>
                      <a:lnTo>
                        <a:pt x="171" y="814"/>
                      </a:lnTo>
                      <a:lnTo>
                        <a:pt x="170" y="814"/>
                      </a:lnTo>
                      <a:lnTo>
                        <a:pt x="169" y="813"/>
                      </a:lnTo>
                      <a:lnTo>
                        <a:pt x="168" y="813"/>
                      </a:lnTo>
                      <a:lnTo>
                        <a:pt x="167" y="813"/>
                      </a:lnTo>
                      <a:lnTo>
                        <a:pt x="167" y="812"/>
                      </a:lnTo>
                      <a:lnTo>
                        <a:pt x="166" y="812"/>
                      </a:lnTo>
                      <a:lnTo>
                        <a:pt x="166" y="811"/>
                      </a:lnTo>
                      <a:lnTo>
                        <a:pt x="167" y="811"/>
                      </a:lnTo>
                      <a:lnTo>
                        <a:pt x="167" y="810"/>
                      </a:lnTo>
                      <a:lnTo>
                        <a:pt x="168" y="810"/>
                      </a:lnTo>
                      <a:lnTo>
                        <a:pt x="168" y="809"/>
                      </a:lnTo>
                      <a:lnTo>
                        <a:pt x="168" y="808"/>
                      </a:lnTo>
                      <a:lnTo>
                        <a:pt x="168" y="807"/>
                      </a:lnTo>
                      <a:lnTo>
                        <a:pt x="169" y="807"/>
                      </a:lnTo>
                      <a:lnTo>
                        <a:pt x="167" y="807"/>
                      </a:lnTo>
                      <a:lnTo>
                        <a:pt x="166" y="806"/>
                      </a:lnTo>
                      <a:lnTo>
                        <a:pt x="165" y="806"/>
                      </a:lnTo>
                      <a:lnTo>
                        <a:pt x="164" y="801"/>
                      </a:lnTo>
                      <a:lnTo>
                        <a:pt x="163" y="801"/>
                      </a:lnTo>
                      <a:lnTo>
                        <a:pt x="162" y="802"/>
                      </a:lnTo>
                      <a:lnTo>
                        <a:pt x="161" y="802"/>
                      </a:lnTo>
                      <a:lnTo>
                        <a:pt x="161" y="803"/>
                      </a:lnTo>
                      <a:lnTo>
                        <a:pt x="161" y="804"/>
                      </a:lnTo>
                      <a:lnTo>
                        <a:pt x="160" y="804"/>
                      </a:lnTo>
                      <a:lnTo>
                        <a:pt x="159" y="805"/>
                      </a:lnTo>
                      <a:lnTo>
                        <a:pt x="158" y="805"/>
                      </a:lnTo>
                      <a:lnTo>
                        <a:pt x="158" y="806"/>
                      </a:lnTo>
                      <a:lnTo>
                        <a:pt x="157" y="806"/>
                      </a:lnTo>
                      <a:lnTo>
                        <a:pt x="156" y="807"/>
                      </a:lnTo>
                      <a:lnTo>
                        <a:pt x="155" y="808"/>
                      </a:lnTo>
                      <a:lnTo>
                        <a:pt x="154" y="809"/>
                      </a:lnTo>
                      <a:lnTo>
                        <a:pt x="153" y="809"/>
                      </a:lnTo>
                      <a:lnTo>
                        <a:pt x="152" y="809"/>
                      </a:lnTo>
                      <a:lnTo>
                        <a:pt x="152" y="810"/>
                      </a:lnTo>
                      <a:lnTo>
                        <a:pt x="151" y="810"/>
                      </a:lnTo>
                      <a:lnTo>
                        <a:pt x="151" y="811"/>
                      </a:lnTo>
                      <a:lnTo>
                        <a:pt x="150" y="811"/>
                      </a:lnTo>
                      <a:lnTo>
                        <a:pt x="150" y="812"/>
                      </a:lnTo>
                      <a:lnTo>
                        <a:pt x="150" y="813"/>
                      </a:lnTo>
                      <a:lnTo>
                        <a:pt x="149" y="814"/>
                      </a:lnTo>
                      <a:lnTo>
                        <a:pt x="149" y="815"/>
                      </a:lnTo>
                      <a:lnTo>
                        <a:pt x="149" y="816"/>
                      </a:lnTo>
                      <a:lnTo>
                        <a:pt x="148" y="816"/>
                      </a:lnTo>
                      <a:lnTo>
                        <a:pt x="147" y="817"/>
                      </a:lnTo>
                      <a:lnTo>
                        <a:pt x="146" y="819"/>
                      </a:lnTo>
                      <a:lnTo>
                        <a:pt x="147" y="820"/>
                      </a:lnTo>
                      <a:lnTo>
                        <a:pt x="146" y="820"/>
                      </a:lnTo>
                      <a:lnTo>
                        <a:pt x="146" y="821"/>
                      </a:lnTo>
                      <a:lnTo>
                        <a:pt x="145" y="822"/>
                      </a:lnTo>
                      <a:lnTo>
                        <a:pt x="144" y="823"/>
                      </a:lnTo>
                      <a:lnTo>
                        <a:pt x="144" y="824"/>
                      </a:lnTo>
                      <a:lnTo>
                        <a:pt x="143" y="825"/>
                      </a:lnTo>
                      <a:lnTo>
                        <a:pt x="142" y="825"/>
                      </a:lnTo>
                      <a:lnTo>
                        <a:pt x="142" y="826"/>
                      </a:lnTo>
                      <a:lnTo>
                        <a:pt x="141" y="827"/>
                      </a:lnTo>
                      <a:lnTo>
                        <a:pt x="141" y="828"/>
                      </a:lnTo>
                      <a:lnTo>
                        <a:pt x="140" y="828"/>
                      </a:lnTo>
                      <a:lnTo>
                        <a:pt x="140" y="829"/>
                      </a:lnTo>
                      <a:lnTo>
                        <a:pt x="139" y="829"/>
                      </a:lnTo>
                      <a:lnTo>
                        <a:pt x="139" y="830"/>
                      </a:lnTo>
                      <a:lnTo>
                        <a:pt x="139" y="831"/>
                      </a:lnTo>
                      <a:lnTo>
                        <a:pt x="138" y="831"/>
                      </a:lnTo>
                      <a:lnTo>
                        <a:pt x="138" y="832"/>
                      </a:lnTo>
                      <a:lnTo>
                        <a:pt x="138" y="833"/>
                      </a:lnTo>
                      <a:lnTo>
                        <a:pt x="138" y="834"/>
                      </a:lnTo>
                      <a:lnTo>
                        <a:pt x="139" y="834"/>
                      </a:lnTo>
                      <a:lnTo>
                        <a:pt x="139" y="835"/>
                      </a:lnTo>
                      <a:lnTo>
                        <a:pt x="139" y="836"/>
                      </a:lnTo>
                      <a:lnTo>
                        <a:pt x="138" y="837"/>
                      </a:lnTo>
                      <a:lnTo>
                        <a:pt x="137" y="838"/>
                      </a:lnTo>
                      <a:lnTo>
                        <a:pt x="138" y="839"/>
                      </a:lnTo>
                      <a:lnTo>
                        <a:pt x="138" y="840"/>
                      </a:lnTo>
                      <a:lnTo>
                        <a:pt x="138" y="841"/>
                      </a:lnTo>
                      <a:lnTo>
                        <a:pt x="138" y="842"/>
                      </a:lnTo>
                      <a:lnTo>
                        <a:pt x="138" y="843"/>
                      </a:lnTo>
                      <a:lnTo>
                        <a:pt x="138" y="844"/>
                      </a:lnTo>
                      <a:lnTo>
                        <a:pt x="138" y="846"/>
                      </a:lnTo>
                      <a:lnTo>
                        <a:pt x="139" y="846"/>
                      </a:lnTo>
                      <a:lnTo>
                        <a:pt x="139" y="848"/>
                      </a:lnTo>
                      <a:lnTo>
                        <a:pt x="138" y="849"/>
                      </a:lnTo>
                      <a:lnTo>
                        <a:pt x="137" y="849"/>
                      </a:lnTo>
                      <a:lnTo>
                        <a:pt x="135" y="850"/>
                      </a:lnTo>
                      <a:lnTo>
                        <a:pt x="122" y="842"/>
                      </a:lnTo>
                      <a:lnTo>
                        <a:pt x="81" y="815"/>
                      </a:lnTo>
                      <a:lnTo>
                        <a:pt x="81" y="814"/>
                      </a:lnTo>
                      <a:lnTo>
                        <a:pt x="80" y="814"/>
                      </a:lnTo>
                      <a:lnTo>
                        <a:pt x="79" y="814"/>
                      </a:lnTo>
                      <a:lnTo>
                        <a:pt x="78" y="813"/>
                      </a:lnTo>
                      <a:lnTo>
                        <a:pt x="77" y="814"/>
                      </a:lnTo>
                      <a:lnTo>
                        <a:pt x="76" y="813"/>
                      </a:lnTo>
                      <a:lnTo>
                        <a:pt x="75" y="813"/>
                      </a:lnTo>
                      <a:lnTo>
                        <a:pt x="75" y="812"/>
                      </a:lnTo>
                      <a:lnTo>
                        <a:pt x="74" y="812"/>
                      </a:lnTo>
                      <a:lnTo>
                        <a:pt x="74" y="811"/>
                      </a:lnTo>
                      <a:lnTo>
                        <a:pt x="74" y="812"/>
                      </a:lnTo>
                      <a:lnTo>
                        <a:pt x="73" y="812"/>
                      </a:lnTo>
                      <a:lnTo>
                        <a:pt x="72" y="812"/>
                      </a:lnTo>
                      <a:lnTo>
                        <a:pt x="72" y="811"/>
                      </a:lnTo>
                      <a:lnTo>
                        <a:pt x="71" y="811"/>
                      </a:lnTo>
                      <a:lnTo>
                        <a:pt x="71" y="810"/>
                      </a:lnTo>
                      <a:lnTo>
                        <a:pt x="70" y="810"/>
                      </a:lnTo>
                      <a:lnTo>
                        <a:pt x="69" y="810"/>
                      </a:lnTo>
                      <a:lnTo>
                        <a:pt x="68" y="811"/>
                      </a:lnTo>
                      <a:lnTo>
                        <a:pt x="67" y="810"/>
                      </a:lnTo>
                      <a:lnTo>
                        <a:pt x="67" y="809"/>
                      </a:lnTo>
                      <a:lnTo>
                        <a:pt x="66" y="809"/>
                      </a:lnTo>
                      <a:lnTo>
                        <a:pt x="65" y="809"/>
                      </a:lnTo>
                      <a:lnTo>
                        <a:pt x="64" y="808"/>
                      </a:lnTo>
                      <a:lnTo>
                        <a:pt x="64" y="807"/>
                      </a:lnTo>
                      <a:lnTo>
                        <a:pt x="63" y="807"/>
                      </a:lnTo>
                      <a:lnTo>
                        <a:pt x="62" y="807"/>
                      </a:lnTo>
                      <a:lnTo>
                        <a:pt x="61" y="807"/>
                      </a:lnTo>
                      <a:lnTo>
                        <a:pt x="61" y="808"/>
                      </a:lnTo>
                      <a:lnTo>
                        <a:pt x="60" y="807"/>
                      </a:lnTo>
                      <a:lnTo>
                        <a:pt x="59" y="807"/>
                      </a:lnTo>
                      <a:lnTo>
                        <a:pt x="58" y="807"/>
                      </a:lnTo>
                      <a:lnTo>
                        <a:pt x="57" y="807"/>
                      </a:lnTo>
                      <a:lnTo>
                        <a:pt x="57" y="806"/>
                      </a:lnTo>
                      <a:lnTo>
                        <a:pt x="56" y="806"/>
                      </a:lnTo>
                      <a:lnTo>
                        <a:pt x="55" y="805"/>
                      </a:lnTo>
                      <a:lnTo>
                        <a:pt x="55" y="806"/>
                      </a:lnTo>
                      <a:lnTo>
                        <a:pt x="54" y="806"/>
                      </a:lnTo>
                      <a:lnTo>
                        <a:pt x="54" y="805"/>
                      </a:lnTo>
                      <a:lnTo>
                        <a:pt x="53" y="805"/>
                      </a:lnTo>
                      <a:lnTo>
                        <a:pt x="53" y="806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1" y="804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49" y="803"/>
                      </a:lnTo>
                      <a:lnTo>
                        <a:pt x="49" y="802"/>
                      </a:lnTo>
                      <a:lnTo>
                        <a:pt x="49" y="801"/>
                      </a:lnTo>
                      <a:lnTo>
                        <a:pt x="49" y="802"/>
                      </a:lnTo>
                      <a:lnTo>
                        <a:pt x="48" y="801"/>
                      </a:lnTo>
                      <a:lnTo>
                        <a:pt x="47" y="801"/>
                      </a:lnTo>
                      <a:lnTo>
                        <a:pt x="46" y="801"/>
                      </a:lnTo>
                      <a:lnTo>
                        <a:pt x="46" y="800"/>
                      </a:lnTo>
                      <a:lnTo>
                        <a:pt x="45" y="800"/>
                      </a:lnTo>
                      <a:lnTo>
                        <a:pt x="45" y="799"/>
                      </a:lnTo>
                      <a:lnTo>
                        <a:pt x="44" y="799"/>
                      </a:lnTo>
                      <a:lnTo>
                        <a:pt x="44" y="800"/>
                      </a:lnTo>
                      <a:lnTo>
                        <a:pt x="43" y="799"/>
                      </a:lnTo>
                      <a:lnTo>
                        <a:pt x="42" y="799"/>
                      </a:lnTo>
                      <a:lnTo>
                        <a:pt x="42" y="798"/>
                      </a:lnTo>
                      <a:lnTo>
                        <a:pt x="41" y="798"/>
                      </a:lnTo>
                      <a:lnTo>
                        <a:pt x="41" y="797"/>
                      </a:lnTo>
                      <a:lnTo>
                        <a:pt x="41" y="796"/>
                      </a:lnTo>
                      <a:lnTo>
                        <a:pt x="41" y="795"/>
                      </a:lnTo>
                      <a:lnTo>
                        <a:pt x="40" y="795"/>
                      </a:lnTo>
                      <a:lnTo>
                        <a:pt x="40" y="794"/>
                      </a:lnTo>
                      <a:lnTo>
                        <a:pt x="41" y="793"/>
                      </a:lnTo>
                      <a:lnTo>
                        <a:pt x="41" y="792"/>
                      </a:lnTo>
                      <a:lnTo>
                        <a:pt x="41" y="791"/>
                      </a:lnTo>
                      <a:lnTo>
                        <a:pt x="41" y="790"/>
                      </a:lnTo>
                      <a:lnTo>
                        <a:pt x="42" y="790"/>
                      </a:lnTo>
                      <a:lnTo>
                        <a:pt x="42" y="789"/>
                      </a:lnTo>
                      <a:lnTo>
                        <a:pt x="41" y="789"/>
                      </a:lnTo>
                      <a:lnTo>
                        <a:pt x="42" y="789"/>
                      </a:lnTo>
                      <a:lnTo>
                        <a:pt x="42" y="788"/>
                      </a:lnTo>
                      <a:lnTo>
                        <a:pt x="42" y="789"/>
                      </a:lnTo>
                      <a:lnTo>
                        <a:pt x="43" y="788"/>
                      </a:lnTo>
                      <a:lnTo>
                        <a:pt x="43" y="787"/>
                      </a:lnTo>
                      <a:lnTo>
                        <a:pt x="43" y="786"/>
                      </a:lnTo>
                      <a:lnTo>
                        <a:pt x="43" y="785"/>
                      </a:lnTo>
                      <a:lnTo>
                        <a:pt x="42" y="785"/>
                      </a:lnTo>
                      <a:lnTo>
                        <a:pt x="42" y="784"/>
                      </a:lnTo>
                      <a:lnTo>
                        <a:pt x="42" y="783"/>
                      </a:lnTo>
                      <a:lnTo>
                        <a:pt x="42" y="782"/>
                      </a:lnTo>
                      <a:lnTo>
                        <a:pt x="43" y="782"/>
                      </a:lnTo>
                      <a:lnTo>
                        <a:pt x="42" y="782"/>
                      </a:lnTo>
                      <a:lnTo>
                        <a:pt x="42" y="783"/>
                      </a:lnTo>
                      <a:lnTo>
                        <a:pt x="43" y="783"/>
                      </a:lnTo>
                      <a:lnTo>
                        <a:pt x="43" y="782"/>
                      </a:lnTo>
                      <a:lnTo>
                        <a:pt x="43" y="783"/>
                      </a:lnTo>
                      <a:lnTo>
                        <a:pt x="44" y="783"/>
                      </a:lnTo>
                      <a:lnTo>
                        <a:pt x="44" y="782"/>
                      </a:lnTo>
                      <a:lnTo>
                        <a:pt x="45" y="783"/>
                      </a:lnTo>
                      <a:lnTo>
                        <a:pt x="45" y="782"/>
                      </a:lnTo>
                      <a:lnTo>
                        <a:pt x="46" y="781"/>
                      </a:lnTo>
                      <a:lnTo>
                        <a:pt x="46" y="780"/>
                      </a:lnTo>
                      <a:lnTo>
                        <a:pt x="45" y="780"/>
                      </a:lnTo>
                      <a:lnTo>
                        <a:pt x="45" y="779"/>
                      </a:lnTo>
                      <a:lnTo>
                        <a:pt x="46" y="779"/>
                      </a:lnTo>
                      <a:lnTo>
                        <a:pt x="46" y="778"/>
                      </a:lnTo>
                      <a:lnTo>
                        <a:pt x="47" y="778"/>
                      </a:lnTo>
                      <a:lnTo>
                        <a:pt x="47" y="777"/>
                      </a:lnTo>
                      <a:lnTo>
                        <a:pt x="47" y="776"/>
                      </a:lnTo>
                      <a:lnTo>
                        <a:pt x="47" y="777"/>
                      </a:lnTo>
                      <a:lnTo>
                        <a:pt x="48" y="777"/>
                      </a:lnTo>
                      <a:lnTo>
                        <a:pt x="49" y="777"/>
                      </a:lnTo>
                      <a:lnTo>
                        <a:pt x="49" y="776"/>
                      </a:lnTo>
                      <a:lnTo>
                        <a:pt x="48" y="775"/>
                      </a:lnTo>
                      <a:lnTo>
                        <a:pt x="48" y="774"/>
                      </a:lnTo>
                      <a:lnTo>
                        <a:pt x="48" y="773"/>
                      </a:lnTo>
                      <a:lnTo>
                        <a:pt x="49" y="772"/>
                      </a:lnTo>
                      <a:lnTo>
                        <a:pt x="50" y="773"/>
                      </a:lnTo>
                      <a:lnTo>
                        <a:pt x="50" y="772"/>
                      </a:lnTo>
                      <a:lnTo>
                        <a:pt x="51" y="771"/>
                      </a:lnTo>
                      <a:lnTo>
                        <a:pt x="52" y="771"/>
                      </a:lnTo>
                      <a:lnTo>
                        <a:pt x="52" y="770"/>
                      </a:lnTo>
                      <a:lnTo>
                        <a:pt x="53" y="770"/>
                      </a:lnTo>
                      <a:lnTo>
                        <a:pt x="54" y="770"/>
                      </a:lnTo>
                      <a:lnTo>
                        <a:pt x="53" y="770"/>
                      </a:lnTo>
                      <a:lnTo>
                        <a:pt x="53" y="769"/>
                      </a:lnTo>
                      <a:lnTo>
                        <a:pt x="52" y="769"/>
                      </a:lnTo>
                      <a:lnTo>
                        <a:pt x="52" y="770"/>
                      </a:lnTo>
                      <a:lnTo>
                        <a:pt x="52" y="769"/>
                      </a:lnTo>
                      <a:lnTo>
                        <a:pt x="51" y="769"/>
                      </a:lnTo>
                      <a:lnTo>
                        <a:pt x="52" y="769"/>
                      </a:lnTo>
                      <a:lnTo>
                        <a:pt x="51" y="768"/>
                      </a:lnTo>
                      <a:lnTo>
                        <a:pt x="50" y="768"/>
                      </a:lnTo>
                      <a:lnTo>
                        <a:pt x="50" y="767"/>
                      </a:lnTo>
                      <a:lnTo>
                        <a:pt x="51" y="765"/>
                      </a:lnTo>
                      <a:lnTo>
                        <a:pt x="51" y="764"/>
                      </a:lnTo>
                      <a:lnTo>
                        <a:pt x="51" y="763"/>
                      </a:lnTo>
                      <a:lnTo>
                        <a:pt x="51" y="762"/>
                      </a:lnTo>
                      <a:lnTo>
                        <a:pt x="52" y="762"/>
                      </a:lnTo>
                      <a:lnTo>
                        <a:pt x="52" y="761"/>
                      </a:lnTo>
                      <a:lnTo>
                        <a:pt x="53" y="761"/>
                      </a:lnTo>
                      <a:lnTo>
                        <a:pt x="53" y="760"/>
                      </a:lnTo>
                      <a:lnTo>
                        <a:pt x="53" y="759"/>
                      </a:lnTo>
                      <a:lnTo>
                        <a:pt x="54" y="759"/>
                      </a:lnTo>
                      <a:lnTo>
                        <a:pt x="55" y="759"/>
                      </a:lnTo>
                      <a:lnTo>
                        <a:pt x="55" y="758"/>
                      </a:lnTo>
                      <a:lnTo>
                        <a:pt x="55" y="757"/>
                      </a:lnTo>
                      <a:lnTo>
                        <a:pt x="57" y="757"/>
                      </a:lnTo>
                      <a:lnTo>
                        <a:pt x="58" y="756"/>
                      </a:lnTo>
                      <a:lnTo>
                        <a:pt x="58" y="755"/>
                      </a:lnTo>
                      <a:lnTo>
                        <a:pt x="59" y="754"/>
                      </a:lnTo>
                      <a:lnTo>
                        <a:pt x="60" y="753"/>
                      </a:lnTo>
                      <a:lnTo>
                        <a:pt x="59" y="753"/>
                      </a:lnTo>
                      <a:lnTo>
                        <a:pt x="58" y="753"/>
                      </a:lnTo>
                      <a:lnTo>
                        <a:pt x="58" y="754"/>
                      </a:lnTo>
                      <a:lnTo>
                        <a:pt x="57" y="754"/>
                      </a:lnTo>
                      <a:lnTo>
                        <a:pt x="56" y="754"/>
                      </a:lnTo>
                      <a:lnTo>
                        <a:pt x="56" y="755"/>
                      </a:lnTo>
                      <a:lnTo>
                        <a:pt x="56" y="756"/>
                      </a:lnTo>
                      <a:lnTo>
                        <a:pt x="55" y="756"/>
                      </a:lnTo>
                      <a:lnTo>
                        <a:pt x="55" y="755"/>
                      </a:lnTo>
                      <a:lnTo>
                        <a:pt x="54" y="754"/>
                      </a:lnTo>
                      <a:lnTo>
                        <a:pt x="54" y="755"/>
                      </a:lnTo>
                      <a:lnTo>
                        <a:pt x="55" y="755"/>
                      </a:lnTo>
                      <a:lnTo>
                        <a:pt x="55" y="756"/>
                      </a:lnTo>
                      <a:lnTo>
                        <a:pt x="55" y="757"/>
                      </a:lnTo>
                      <a:lnTo>
                        <a:pt x="54" y="756"/>
                      </a:lnTo>
                      <a:lnTo>
                        <a:pt x="52" y="757"/>
                      </a:lnTo>
                      <a:lnTo>
                        <a:pt x="53" y="757"/>
                      </a:lnTo>
                      <a:lnTo>
                        <a:pt x="53" y="758"/>
                      </a:lnTo>
                      <a:lnTo>
                        <a:pt x="52" y="758"/>
                      </a:lnTo>
                      <a:lnTo>
                        <a:pt x="51" y="758"/>
                      </a:lnTo>
                      <a:lnTo>
                        <a:pt x="50" y="758"/>
                      </a:lnTo>
                      <a:lnTo>
                        <a:pt x="50" y="759"/>
                      </a:lnTo>
                      <a:lnTo>
                        <a:pt x="48" y="759"/>
                      </a:lnTo>
                      <a:lnTo>
                        <a:pt x="47" y="761"/>
                      </a:lnTo>
                      <a:lnTo>
                        <a:pt x="46" y="761"/>
                      </a:lnTo>
                      <a:lnTo>
                        <a:pt x="45" y="761"/>
                      </a:lnTo>
                      <a:lnTo>
                        <a:pt x="44" y="762"/>
                      </a:lnTo>
                      <a:lnTo>
                        <a:pt x="43" y="762"/>
                      </a:lnTo>
                      <a:lnTo>
                        <a:pt x="42" y="763"/>
                      </a:lnTo>
                      <a:lnTo>
                        <a:pt x="41" y="763"/>
                      </a:lnTo>
                      <a:lnTo>
                        <a:pt x="40" y="764"/>
                      </a:lnTo>
                      <a:lnTo>
                        <a:pt x="41" y="764"/>
                      </a:lnTo>
                      <a:lnTo>
                        <a:pt x="41" y="765"/>
                      </a:lnTo>
                      <a:lnTo>
                        <a:pt x="40" y="765"/>
                      </a:lnTo>
                      <a:lnTo>
                        <a:pt x="40" y="764"/>
                      </a:lnTo>
                      <a:lnTo>
                        <a:pt x="39" y="765"/>
                      </a:lnTo>
                      <a:lnTo>
                        <a:pt x="39" y="766"/>
                      </a:lnTo>
                      <a:lnTo>
                        <a:pt x="39" y="767"/>
                      </a:lnTo>
                      <a:lnTo>
                        <a:pt x="38" y="766"/>
                      </a:lnTo>
                      <a:lnTo>
                        <a:pt x="38" y="767"/>
                      </a:lnTo>
                      <a:lnTo>
                        <a:pt x="37" y="767"/>
                      </a:lnTo>
                      <a:lnTo>
                        <a:pt x="36" y="767"/>
                      </a:lnTo>
                      <a:lnTo>
                        <a:pt x="36" y="768"/>
                      </a:lnTo>
                      <a:lnTo>
                        <a:pt x="36" y="769"/>
                      </a:lnTo>
                      <a:lnTo>
                        <a:pt x="36" y="768"/>
                      </a:lnTo>
                      <a:lnTo>
                        <a:pt x="35" y="769"/>
                      </a:lnTo>
                      <a:lnTo>
                        <a:pt x="36" y="770"/>
                      </a:lnTo>
                      <a:lnTo>
                        <a:pt x="35" y="770"/>
                      </a:lnTo>
                      <a:lnTo>
                        <a:pt x="35" y="771"/>
                      </a:lnTo>
                      <a:lnTo>
                        <a:pt x="34" y="771"/>
                      </a:lnTo>
                      <a:lnTo>
                        <a:pt x="33" y="772"/>
                      </a:lnTo>
                      <a:lnTo>
                        <a:pt x="32" y="773"/>
                      </a:lnTo>
                      <a:lnTo>
                        <a:pt x="33" y="774"/>
                      </a:lnTo>
                      <a:lnTo>
                        <a:pt x="33" y="775"/>
                      </a:lnTo>
                      <a:lnTo>
                        <a:pt x="32" y="775"/>
                      </a:lnTo>
                      <a:lnTo>
                        <a:pt x="31" y="775"/>
                      </a:lnTo>
                      <a:lnTo>
                        <a:pt x="30" y="776"/>
                      </a:lnTo>
                      <a:lnTo>
                        <a:pt x="30" y="777"/>
                      </a:lnTo>
                      <a:lnTo>
                        <a:pt x="31" y="778"/>
                      </a:lnTo>
                      <a:lnTo>
                        <a:pt x="30" y="778"/>
                      </a:lnTo>
                      <a:lnTo>
                        <a:pt x="29" y="777"/>
                      </a:lnTo>
                      <a:lnTo>
                        <a:pt x="28" y="778"/>
                      </a:lnTo>
                      <a:lnTo>
                        <a:pt x="27" y="778"/>
                      </a:lnTo>
                      <a:lnTo>
                        <a:pt x="27" y="779"/>
                      </a:lnTo>
                      <a:lnTo>
                        <a:pt x="28" y="779"/>
                      </a:lnTo>
                      <a:lnTo>
                        <a:pt x="28" y="778"/>
                      </a:lnTo>
                      <a:lnTo>
                        <a:pt x="29" y="778"/>
                      </a:lnTo>
                      <a:lnTo>
                        <a:pt x="29" y="779"/>
                      </a:lnTo>
                      <a:lnTo>
                        <a:pt x="28" y="779"/>
                      </a:lnTo>
                      <a:lnTo>
                        <a:pt x="28" y="780"/>
                      </a:lnTo>
                      <a:lnTo>
                        <a:pt x="28" y="781"/>
                      </a:lnTo>
                      <a:lnTo>
                        <a:pt x="28" y="782"/>
                      </a:lnTo>
                      <a:lnTo>
                        <a:pt x="28" y="783"/>
                      </a:lnTo>
                      <a:lnTo>
                        <a:pt x="27" y="783"/>
                      </a:lnTo>
                      <a:lnTo>
                        <a:pt x="26" y="783"/>
                      </a:lnTo>
                      <a:lnTo>
                        <a:pt x="25" y="783"/>
                      </a:lnTo>
                      <a:lnTo>
                        <a:pt x="25" y="784"/>
                      </a:lnTo>
                      <a:lnTo>
                        <a:pt x="24" y="784"/>
                      </a:lnTo>
                      <a:lnTo>
                        <a:pt x="23" y="784"/>
                      </a:lnTo>
                      <a:lnTo>
                        <a:pt x="23" y="785"/>
                      </a:lnTo>
                      <a:lnTo>
                        <a:pt x="24" y="785"/>
                      </a:lnTo>
                      <a:lnTo>
                        <a:pt x="25" y="786"/>
                      </a:lnTo>
                      <a:lnTo>
                        <a:pt x="25" y="787"/>
                      </a:lnTo>
                      <a:lnTo>
                        <a:pt x="24" y="787"/>
                      </a:lnTo>
                      <a:lnTo>
                        <a:pt x="23" y="787"/>
                      </a:lnTo>
                      <a:lnTo>
                        <a:pt x="23" y="788"/>
                      </a:lnTo>
                      <a:lnTo>
                        <a:pt x="22" y="788"/>
                      </a:lnTo>
                      <a:lnTo>
                        <a:pt x="23" y="789"/>
                      </a:lnTo>
                      <a:lnTo>
                        <a:pt x="24" y="789"/>
                      </a:lnTo>
                      <a:lnTo>
                        <a:pt x="23" y="790"/>
                      </a:lnTo>
                      <a:lnTo>
                        <a:pt x="23" y="791"/>
                      </a:lnTo>
                      <a:lnTo>
                        <a:pt x="22" y="791"/>
                      </a:lnTo>
                      <a:lnTo>
                        <a:pt x="22" y="792"/>
                      </a:lnTo>
                      <a:lnTo>
                        <a:pt x="21" y="792"/>
                      </a:lnTo>
                      <a:lnTo>
                        <a:pt x="21" y="793"/>
                      </a:lnTo>
                      <a:lnTo>
                        <a:pt x="22" y="794"/>
                      </a:lnTo>
                      <a:lnTo>
                        <a:pt x="22" y="795"/>
                      </a:lnTo>
                      <a:lnTo>
                        <a:pt x="21" y="795"/>
                      </a:lnTo>
                      <a:lnTo>
                        <a:pt x="21" y="796"/>
                      </a:lnTo>
                      <a:lnTo>
                        <a:pt x="21" y="797"/>
                      </a:lnTo>
                      <a:lnTo>
                        <a:pt x="21" y="798"/>
                      </a:lnTo>
                      <a:lnTo>
                        <a:pt x="20" y="799"/>
                      </a:lnTo>
                      <a:lnTo>
                        <a:pt x="19" y="800"/>
                      </a:lnTo>
                      <a:lnTo>
                        <a:pt x="19" y="798"/>
                      </a:lnTo>
                      <a:lnTo>
                        <a:pt x="18" y="797"/>
                      </a:lnTo>
                      <a:lnTo>
                        <a:pt x="17" y="798"/>
                      </a:lnTo>
                      <a:lnTo>
                        <a:pt x="16" y="798"/>
                      </a:lnTo>
                      <a:lnTo>
                        <a:pt x="14" y="798"/>
                      </a:lnTo>
                      <a:lnTo>
                        <a:pt x="12" y="797"/>
                      </a:lnTo>
                      <a:lnTo>
                        <a:pt x="10" y="796"/>
                      </a:lnTo>
                      <a:lnTo>
                        <a:pt x="10" y="795"/>
                      </a:lnTo>
                      <a:lnTo>
                        <a:pt x="11" y="795"/>
                      </a:lnTo>
                      <a:lnTo>
                        <a:pt x="12" y="794"/>
                      </a:lnTo>
                      <a:lnTo>
                        <a:pt x="12" y="793"/>
                      </a:lnTo>
                      <a:lnTo>
                        <a:pt x="11" y="793"/>
                      </a:lnTo>
                      <a:lnTo>
                        <a:pt x="10" y="793"/>
                      </a:lnTo>
                      <a:lnTo>
                        <a:pt x="10" y="794"/>
                      </a:lnTo>
                      <a:lnTo>
                        <a:pt x="9" y="795"/>
                      </a:lnTo>
                      <a:lnTo>
                        <a:pt x="8" y="795"/>
                      </a:lnTo>
                      <a:lnTo>
                        <a:pt x="7" y="794"/>
                      </a:lnTo>
                      <a:lnTo>
                        <a:pt x="8" y="793"/>
                      </a:lnTo>
                      <a:lnTo>
                        <a:pt x="8" y="792"/>
                      </a:lnTo>
                      <a:lnTo>
                        <a:pt x="9" y="792"/>
                      </a:lnTo>
                      <a:lnTo>
                        <a:pt x="9" y="791"/>
                      </a:lnTo>
                      <a:lnTo>
                        <a:pt x="9" y="790"/>
                      </a:lnTo>
                      <a:lnTo>
                        <a:pt x="7" y="790"/>
                      </a:lnTo>
                      <a:lnTo>
                        <a:pt x="7" y="789"/>
                      </a:lnTo>
                      <a:lnTo>
                        <a:pt x="8" y="789"/>
                      </a:lnTo>
                      <a:lnTo>
                        <a:pt x="8" y="788"/>
                      </a:lnTo>
                      <a:lnTo>
                        <a:pt x="8" y="786"/>
                      </a:lnTo>
                      <a:lnTo>
                        <a:pt x="8" y="785"/>
                      </a:lnTo>
                      <a:lnTo>
                        <a:pt x="7" y="785"/>
                      </a:lnTo>
                      <a:lnTo>
                        <a:pt x="7" y="784"/>
                      </a:lnTo>
                      <a:lnTo>
                        <a:pt x="7" y="783"/>
                      </a:lnTo>
                      <a:lnTo>
                        <a:pt x="8" y="783"/>
                      </a:lnTo>
                      <a:lnTo>
                        <a:pt x="7" y="783"/>
                      </a:lnTo>
                      <a:lnTo>
                        <a:pt x="6" y="783"/>
                      </a:lnTo>
                      <a:lnTo>
                        <a:pt x="6" y="782"/>
                      </a:lnTo>
                      <a:lnTo>
                        <a:pt x="5" y="780"/>
                      </a:lnTo>
                      <a:lnTo>
                        <a:pt x="5" y="779"/>
                      </a:lnTo>
                      <a:lnTo>
                        <a:pt x="6" y="778"/>
                      </a:lnTo>
                      <a:lnTo>
                        <a:pt x="6" y="777"/>
                      </a:lnTo>
                      <a:lnTo>
                        <a:pt x="5" y="777"/>
                      </a:lnTo>
                      <a:lnTo>
                        <a:pt x="4" y="777"/>
                      </a:lnTo>
                      <a:lnTo>
                        <a:pt x="3" y="777"/>
                      </a:lnTo>
                      <a:lnTo>
                        <a:pt x="2" y="777"/>
                      </a:lnTo>
                      <a:lnTo>
                        <a:pt x="1" y="777"/>
                      </a:lnTo>
                      <a:lnTo>
                        <a:pt x="0" y="776"/>
                      </a:lnTo>
                      <a:lnTo>
                        <a:pt x="1" y="775"/>
                      </a:lnTo>
                      <a:lnTo>
                        <a:pt x="1" y="774"/>
                      </a:lnTo>
                      <a:lnTo>
                        <a:pt x="0" y="773"/>
                      </a:lnTo>
                      <a:lnTo>
                        <a:pt x="0" y="772"/>
                      </a:lnTo>
                      <a:lnTo>
                        <a:pt x="0" y="771"/>
                      </a:lnTo>
                      <a:lnTo>
                        <a:pt x="1" y="771"/>
                      </a:lnTo>
                      <a:lnTo>
                        <a:pt x="2" y="771"/>
                      </a:lnTo>
                      <a:lnTo>
                        <a:pt x="3" y="771"/>
                      </a:lnTo>
                      <a:lnTo>
                        <a:pt x="4" y="772"/>
                      </a:lnTo>
                      <a:lnTo>
                        <a:pt x="4" y="771"/>
                      </a:lnTo>
                      <a:lnTo>
                        <a:pt x="4" y="770"/>
                      </a:lnTo>
                      <a:lnTo>
                        <a:pt x="4" y="769"/>
                      </a:lnTo>
                      <a:lnTo>
                        <a:pt x="3" y="769"/>
                      </a:lnTo>
                      <a:lnTo>
                        <a:pt x="2" y="769"/>
                      </a:lnTo>
                      <a:lnTo>
                        <a:pt x="2" y="768"/>
                      </a:lnTo>
                      <a:lnTo>
                        <a:pt x="3" y="766"/>
                      </a:lnTo>
                      <a:lnTo>
                        <a:pt x="5" y="765"/>
                      </a:lnTo>
                      <a:lnTo>
                        <a:pt x="5" y="764"/>
                      </a:lnTo>
                      <a:lnTo>
                        <a:pt x="5" y="762"/>
                      </a:lnTo>
                      <a:lnTo>
                        <a:pt x="6" y="761"/>
                      </a:lnTo>
                      <a:lnTo>
                        <a:pt x="6" y="760"/>
                      </a:lnTo>
                      <a:lnTo>
                        <a:pt x="7" y="760"/>
                      </a:lnTo>
                      <a:lnTo>
                        <a:pt x="7" y="759"/>
                      </a:lnTo>
                      <a:lnTo>
                        <a:pt x="7" y="758"/>
                      </a:lnTo>
                      <a:lnTo>
                        <a:pt x="6" y="758"/>
                      </a:lnTo>
                      <a:lnTo>
                        <a:pt x="6" y="757"/>
                      </a:lnTo>
                      <a:lnTo>
                        <a:pt x="7" y="756"/>
                      </a:lnTo>
                      <a:lnTo>
                        <a:pt x="8" y="756"/>
                      </a:lnTo>
                      <a:lnTo>
                        <a:pt x="9" y="757"/>
                      </a:lnTo>
                      <a:lnTo>
                        <a:pt x="10" y="756"/>
                      </a:lnTo>
                      <a:lnTo>
                        <a:pt x="10" y="755"/>
                      </a:lnTo>
                      <a:lnTo>
                        <a:pt x="10" y="754"/>
                      </a:lnTo>
                      <a:lnTo>
                        <a:pt x="10" y="753"/>
                      </a:lnTo>
                      <a:lnTo>
                        <a:pt x="9" y="753"/>
                      </a:lnTo>
                      <a:lnTo>
                        <a:pt x="9" y="752"/>
                      </a:lnTo>
                      <a:lnTo>
                        <a:pt x="9" y="751"/>
                      </a:lnTo>
                      <a:lnTo>
                        <a:pt x="9" y="750"/>
                      </a:lnTo>
                      <a:lnTo>
                        <a:pt x="9" y="749"/>
                      </a:lnTo>
                      <a:lnTo>
                        <a:pt x="9" y="748"/>
                      </a:lnTo>
                      <a:lnTo>
                        <a:pt x="9" y="747"/>
                      </a:lnTo>
                      <a:lnTo>
                        <a:pt x="8" y="746"/>
                      </a:lnTo>
                      <a:lnTo>
                        <a:pt x="8" y="745"/>
                      </a:lnTo>
                      <a:lnTo>
                        <a:pt x="8" y="744"/>
                      </a:lnTo>
                      <a:lnTo>
                        <a:pt x="8" y="743"/>
                      </a:lnTo>
                      <a:lnTo>
                        <a:pt x="9" y="743"/>
                      </a:lnTo>
                      <a:lnTo>
                        <a:pt x="8" y="742"/>
                      </a:lnTo>
                      <a:lnTo>
                        <a:pt x="8" y="741"/>
                      </a:lnTo>
                      <a:lnTo>
                        <a:pt x="7" y="740"/>
                      </a:lnTo>
                      <a:lnTo>
                        <a:pt x="8" y="739"/>
                      </a:lnTo>
                      <a:lnTo>
                        <a:pt x="9" y="739"/>
                      </a:lnTo>
                      <a:lnTo>
                        <a:pt x="10" y="738"/>
                      </a:lnTo>
                      <a:lnTo>
                        <a:pt x="10" y="737"/>
                      </a:lnTo>
                      <a:lnTo>
                        <a:pt x="9" y="737"/>
                      </a:lnTo>
                      <a:lnTo>
                        <a:pt x="8" y="735"/>
                      </a:lnTo>
                      <a:lnTo>
                        <a:pt x="7" y="735"/>
                      </a:lnTo>
                      <a:lnTo>
                        <a:pt x="7" y="734"/>
                      </a:lnTo>
                      <a:lnTo>
                        <a:pt x="8" y="733"/>
                      </a:lnTo>
                      <a:lnTo>
                        <a:pt x="8" y="732"/>
                      </a:lnTo>
                      <a:lnTo>
                        <a:pt x="7" y="731"/>
                      </a:lnTo>
                      <a:lnTo>
                        <a:pt x="6" y="731"/>
                      </a:lnTo>
                      <a:lnTo>
                        <a:pt x="5" y="731"/>
                      </a:lnTo>
                      <a:lnTo>
                        <a:pt x="4" y="731"/>
                      </a:lnTo>
                      <a:lnTo>
                        <a:pt x="4" y="729"/>
                      </a:lnTo>
                      <a:lnTo>
                        <a:pt x="5" y="728"/>
                      </a:lnTo>
                      <a:lnTo>
                        <a:pt x="5" y="726"/>
                      </a:lnTo>
                      <a:lnTo>
                        <a:pt x="5" y="725"/>
                      </a:lnTo>
                      <a:lnTo>
                        <a:pt x="5" y="724"/>
                      </a:lnTo>
                      <a:lnTo>
                        <a:pt x="6" y="723"/>
                      </a:lnTo>
                      <a:lnTo>
                        <a:pt x="6" y="722"/>
                      </a:lnTo>
                      <a:lnTo>
                        <a:pt x="5" y="722"/>
                      </a:lnTo>
                      <a:lnTo>
                        <a:pt x="5" y="721"/>
                      </a:lnTo>
                      <a:lnTo>
                        <a:pt x="5" y="720"/>
                      </a:lnTo>
                      <a:lnTo>
                        <a:pt x="6" y="720"/>
                      </a:lnTo>
                      <a:lnTo>
                        <a:pt x="6" y="719"/>
                      </a:lnTo>
                      <a:lnTo>
                        <a:pt x="6" y="718"/>
                      </a:lnTo>
                      <a:lnTo>
                        <a:pt x="6" y="717"/>
                      </a:lnTo>
                      <a:lnTo>
                        <a:pt x="6" y="716"/>
                      </a:lnTo>
                      <a:lnTo>
                        <a:pt x="6" y="715"/>
                      </a:lnTo>
                      <a:lnTo>
                        <a:pt x="6" y="714"/>
                      </a:lnTo>
                      <a:lnTo>
                        <a:pt x="5" y="714"/>
                      </a:lnTo>
                      <a:lnTo>
                        <a:pt x="5" y="713"/>
                      </a:lnTo>
                      <a:lnTo>
                        <a:pt x="5" y="712"/>
                      </a:lnTo>
                      <a:lnTo>
                        <a:pt x="5" y="711"/>
                      </a:lnTo>
                      <a:lnTo>
                        <a:pt x="6" y="710"/>
                      </a:lnTo>
                      <a:lnTo>
                        <a:pt x="5" y="710"/>
                      </a:lnTo>
                      <a:lnTo>
                        <a:pt x="5" y="709"/>
                      </a:lnTo>
                      <a:lnTo>
                        <a:pt x="5" y="708"/>
                      </a:lnTo>
                      <a:lnTo>
                        <a:pt x="5" y="707"/>
                      </a:lnTo>
                      <a:lnTo>
                        <a:pt x="6" y="707"/>
                      </a:lnTo>
                      <a:lnTo>
                        <a:pt x="6" y="706"/>
                      </a:lnTo>
                      <a:lnTo>
                        <a:pt x="7" y="706"/>
                      </a:lnTo>
                      <a:lnTo>
                        <a:pt x="8" y="705"/>
                      </a:lnTo>
                      <a:lnTo>
                        <a:pt x="8" y="704"/>
                      </a:lnTo>
                      <a:lnTo>
                        <a:pt x="8" y="703"/>
                      </a:lnTo>
                      <a:lnTo>
                        <a:pt x="8" y="702"/>
                      </a:lnTo>
                      <a:lnTo>
                        <a:pt x="7" y="701"/>
                      </a:lnTo>
                      <a:lnTo>
                        <a:pt x="7" y="700"/>
                      </a:lnTo>
                      <a:lnTo>
                        <a:pt x="8" y="699"/>
                      </a:lnTo>
                      <a:lnTo>
                        <a:pt x="9" y="698"/>
                      </a:lnTo>
                      <a:lnTo>
                        <a:pt x="10" y="698"/>
                      </a:lnTo>
                      <a:lnTo>
                        <a:pt x="10" y="697"/>
                      </a:lnTo>
                      <a:lnTo>
                        <a:pt x="10" y="696"/>
                      </a:lnTo>
                      <a:lnTo>
                        <a:pt x="10" y="695"/>
                      </a:lnTo>
                      <a:lnTo>
                        <a:pt x="9" y="695"/>
                      </a:lnTo>
                      <a:lnTo>
                        <a:pt x="8" y="694"/>
                      </a:lnTo>
                      <a:lnTo>
                        <a:pt x="7" y="694"/>
                      </a:lnTo>
                      <a:lnTo>
                        <a:pt x="6" y="694"/>
                      </a:lnTo>
                      <a:lnTo>
                        <a:pt x="6" y="693"/>
                      </a:lnTo>
                      <a:lnTo>
                        <a:pt x="5" y="693"/>
                      </a:lnTo>
                      <a:lnTo>
                        <a:pt x="5" y="692"/>
                      </a:lnTo>
                      <a:lnTo>
                        <a:pt x="5" y="691"/>
                      </a:lnTo>
                      <a:lnTo>
                        <a:pt x="5" y="690"/>
                      </a:lnTo>
                      <a:lnTo>
                        <a:pt x="5" y="688"/>
                      </a:lnTo>
                      <a:lnTo>
                        <a:pt x="4" y="687"/>
                      </a:lnTo>
                      <a:lnTo>
                        <a:pt x="4" y="686"/>
                      </a:lnTo>
                      <a:lnTo>
                        <a:pt x="4" y="683"/>
                      </a:lnTo>
                      <a:lnTo>
                        <a:pt x="3" y="682"/>
                      </a:lnTo>
                      <a:lnTo>
                        <a:pt x="2" y="680"/>
                      </a:lnTo>
                      <a:lnTo>
                        <a:pt x="2" y="679"/>
                      </a:lnTo>
                      <a:lnTo>
                        <a:pt x="3" y="679"/>
                      </a:lnTo>
                      <a:lnTo>
                        <a:pt x="4" y="677"/>
                      </a:lnTo>
                      <a:lnTo>
                        <a:pt x="5" y="677"/>
                      </a:lnTo>
                      <a:lnTo>
                        <a:pt x="5" y="676"/>
                      </a:lnTo>
                      <a:lnTo>
                        <a:pt x="6" y="676"/>
                      </a:lnTo>
                      <a:lnTo>
                        <a:pt x="7" y="676"/>
                      </a:lnTo>
                      <a:lnTo>
                        <a:pt x="8" y="675"/>
                      </a:lnTo>
                      <a:lnTo>
                        <a:pt x="9" y="674"/>
                      </a:lnTo>
                      <a:lnTo>
                        <a:pt x="9" y="673"/>
                      </a:lnTo>
                      <a:lnTo>
                        <a:pt x="9" y="672"/>
                      </a:lnTo>
                      <a:lnTo>
                        <a:pt x="9" y="670"/>
                      </a:lnTo>
                      <a:lnTo>
                        <a:pt x="9" y="669"/>
                      </a:lnTo>
                      <a:lnTo>
                        <a:pt x="9" y="668"/>
                      </a:lnTo>
                      <a:lnTo>
                        <a:pt x="9" y="666"/>
                      </a:lnTo>
                      <a:lnTo>
                        <a:pt x="10" y="666"/>
                      </a:lnTo>
                      <a:lnTo>
                        <a:pt x="10" y="665"/>
                      </a:lnTo>
                      <a:lnTo>
                        <a:pt x="9" y="665"/>
                      </a:lnTo>
                      <a:lnTo>
                        <a:pt x="9" y="664"/>
                      </a:lnTo>
                      <a:lnTo>
                        <a:pt x="8" y="664"/>
                      </a:lnTo>
                      <a:lnTo>
                        <a:pt x="7" y="664"/>
                      </a:lnTo>
                      <a:lnTo>
                        <a:pt x="6" y="664"/>
                      </a:lnTo>
                      <a:lnTo>
                        <a:pt x="5" y="664"/>
                      </a:lnTo>
                      <a:lnTo>
                        <a:pt x="4" y="664"/>
                      </a:lnTo>
                      <a:lnTo>
                        <a:pt x="3" y="663"/>
                      </a:lnTo>
                      <a:lnTo>
                        <a:pt x="3" y="662"/>
                      </a:lnTo>
                      <a:lnTo>
                        <a:pt x="2" y="661"/>
                      </a:lnTo>
                      <a:lnTo>
                        <a:pt x="2" y="660"/>
                      </a:lnTo>
                      <a:lnTo>
                        <a:pt x="1" y="659"/>
                      </a:lnTo>
                      <a:lnTo>
                        <a:pt x="1" y="658"/>
                      </a:lnTo>
                      <a:lnTo>
                        <a:pt x="2" y="657"/>
                      </a:lnTo>
                      <a:lnTo>
                        <a:pt x="2" y="656"/>
                      </a:lnTo>
                      <a:lnTo>
                        <a:pt x="2" y="655"/>
                      </a:lnTo>
                      <a:lnTo>
                        <a:pt x="1" y="655"/>
                      </a:lnTo>
                      <a:lnTo>
                        <a:pt x="2" y="652"/>
                      </a:lnTo>
                      <a:lnTo>
                        <a:pt x="1" y="651"/>
                      </a:lnTo>
                      <a:lnTo>
                        <a:pt x="1" y="650"/>
                      </a:lnTo>
                      <a:lnTo>
                        <a:pt x="2" y="649"/>
                      </a:lnTo>
                      <a:lnTo>
                        <a:pt x="2" y="648"/>
                      </a:lnTo>
                      <a:lnTo>
                        <a:pt x="3" y="646"/>
                      </a:lnTo>
                      <a:lnTo>
                        <a:pt x="3" y="645"/>
                      </a:lnTo>
                      <a:lnTo>
                        <a:pt x="3" y="643"/>
                      </a:lnTo>
                      <a:lnTo>
                        <a:pt x="3" y="642"/>
                      </a:lnTo>
                      <a:lnTo>
                        <a:pt x="4" y="641"/>
                      </a:lnTo>
                      <a:lnTo>
                        <a:pt x="5" y="640"/>
                      </a:lnTo>
                      <a:lnTo>
                        <a:pt x="5" y="638"/>
                      </a:lnTo>
                      <a:lnTo>
                        <a:pt x="5" y="637"/>
                      </a:lnTo>
                      <a:lnTo>
                        <a:pt x="6" y="635"/>
                      </a:lnTo>
                      <a:lnTo>
                        <a:pt x="6" y="634"/>
                      </a:lnTo>
                      <a:lnTo>
                        <a:pt x="9" y="634"/>
                      </a:lnTo>
                      <a:lnTo>
                        <a:pt x="9" y="633"/>
                      </a:lnTo>
                      <a:lnTo>
                        <a:pt x="10" y="632"/>
                      </a:lnTo>
                      <a:lnTo>
                        <a:pt x="10" y="630"/>
                      </a:lnTo>
                      <a:lnTo>
                        <a:pt x="11" y="629"/>
                      </a:lnTo>
                      <a:lnTo>
                        <a:pt x="11" y="628"/>
                      </a:lnTo>
                      <a:lnTo>
                        <a:pt x="11" y="625"/>
                      </a:lnTo>
                      <a:lnTo>
                        <a:pt x="11" y="624"/>
                      </a:lnTo>
                      <a:lnTo>
                        <a:pt x="11" y="623"/>
                      </a:lnTo>
                      <a:lnTo>
                        <a:pt x="11" y="622"/>
                      </a:lnTo>
                      <a:lnTo>
                        <a:pt x="10" y="620"/>
                      </a:lnTo>
                      <a:lnTo>
                        <a:pt x="11" y="618"/>
                      </a:lnTo>
                      <a:lnTo>
                        <a:pt x="11" y="617"/>
                      </a:lnTo>
                      <a:lnTo>
                        <a:pt x="11" y="616"/>
                      </a:lnTo>
                      <a:lnTo>
                        <a:pt x="12" y="616"/>
                      </a:lnTo>
                      <a:lnTo>
                        <a:pt x="13" y="615"/>
                      </a:lnTo>
                      <a:lnTo>
                        <a:pt x="14" y="613"/>
                      </a:lnTo>
                      <a:lnTo>
                        <a:pt x="14" y="612"/>
                      </a:lnTo>
                      <a:lnTo>
                        <a:pt x="16" y="612"/>
                      </a:lnTo>
                      <a:lnTo>
                        <a:pt x="16" y="611"/>
                      </a:lnTo>
                      <a:lnTo>
                        <a:pt x="16" y="610"/>
                      </a:lnTo>
                      <a:lnTo>
                        <a:pt x="17" y="610"/>
                      </a:lnTo>
                      <a:lnTo>
                        <a:pt x="17" y="607"/>
                      </a:lnTo>
                      <a:lnTo>
                        <a:pt x="16" y="607"/>
                      </a:lnTo>
                      <a:lnTo>
                        <a:pt x="16" y="606"/>
                      </a:lnTo>
                      <a:lnTo>
                        <a:pt x="16" y="605"/>
                      </a:lnTo>
                      <a:lnTo>
                        <a:pt x="16" y="604"/>
                      </a:lnTo>
                      <a:lnTo>
                        <a:pt x="16" y="603"/>
                      </a:lnTo>
                      <a:lnTo>
                        <a:pt x="16" y="602"/>
                      </a:lnTo>
                      <a:lnTo>
                        <a:pt x="15" y="601"/>
                      </a:lnTo>
                      <a:lnTo>
                        <a:pt x="16" y="599"/>
                      </a:lnTo>
                      <a:lnTo>
                        <a:pt x="15" y="598"/>
                      </a:lnTo>
                      <a:lnTo>
                        <a:pt x="15" y="597"/>
                      </a:lnTo>
                      <a:lnTo>
                        <a:pt x="15" y="596"/>
                      </a:lnTo>
                      <a:lnTo>
                        <a:pt x="15" y="595"/>
                      </a:lnTo>
                      <a:lnTo>
                        <a:pt x="16" y="594"/>
                      </a:lnTo>
                      <a:lnTo>
                        <a:pt x="17" y="593"/>
                      </a:lnTo>
                      <a:lnTo>
                        <a:pt x="18" y="592"/>
                      </a:lnTo>
                      <a:lnTo>
                        <a:pt x="18" y="591"/>
                      </a:lnTo>
                      <a:lnTo>
                        <a:pt x="18" y="590"/>
                      </a:lnTo>
                      <a:lnTo>
                        <a:pt x="18" y="589"/>
                      </a:lnTo>
                      <a:lnTo>
                        <a:pt x="17" y="589"/>
                      </a:lnTo>
                      <a:lnTo>
                        <a:pt x="17" y="588"/>
                      </a:lnTo>
                      <a:lnTo>
                        <a:pt x="16" y="588"/>
                      </a:lnTo>
                      <a:lnTo>
                        <a:pt x="16" y="586"/>
                      </a:lnTo>
                      <a:lnTo>
                        <a:pt x="17" y="585"/>
                      </a:lnTo>
                      <a:lnTo>
                        <a:pt x="17" y="584"/>
                      </a:lnTo>
                      <a:lnTo>
                        <a:pt x="17" y="583"/>
                      </a:lnTo>
                      <a:lnTo>
                        <a:pt x="18" y="582"/>
                      </a:lnTo>
                      <a:lnTo>
                        <a:pt x="19" y="582"/>
                      </a:lnTo>
                      <a:lnTo>
                        <a:pt x="20" y="582"/>
                      </a:lnTo>
                      <a:lnTo>
                        <a:pt x="20" y="580"/>
                      </a:lnTo>
                      <a:lnTo>
                        <a:pt x="20" y="579"/>
                      </a:lnTo>
                      <a:lnTo>
                        <a:pt x="21" y="579"/>
                      </a:lnTo>
                      <a:lnTo>
                        <a:pt x="21" y="578"/>
                      </a:lnTo>
                      <a:lnTo>
                        <a:pt x="22" y="577"/>
                      </a:lnTo>
                      <a:lnTo>
                        <a:pt x="22" y="576"/>
                      </a:lnTo>
                      <a:lnTo>
                        <a:pt x="21" y="575"/>
                      </a:lnTo>
                      <a:lnTo>
                        <a:pt x="21" y="574"/>
                      </a:lnTo>
                      <a:lnTo>
                        <a:pt x="21" y="573"/>
                      </a:lnTo>
                      <a:lnTo>
                        <a:pt x="21" y="572"/>
                      </a:lnTo>
                      <a:lnTo>
                        <a:pt x="20" y="572"/>
                      </a:lnTo>
                      <a:lnTo>
                        <a:pt x="20" y="571"/>
                      </a:lnTo>
                      <a:lnTo>
                        <a:pt x="20" y="570"/>
                      </a:lnTo>
                      <a:lnTo>
                        <a:pt x="20" y="569"/>
                      </a:lnTo>
                      <a:lnTo>
                        <a:pt x="19" y="569"/>
                      </a:lnTo>
                      <a:lnTo>
                        <a:pt x="19" y="568"/>
                      </a:lnTo>
                      <a:lnTo>
                        <a:pt x="19" y="567"/>
                      </a:lnTo>
                      <a:lnTo>
                        <a:pt x="19" y="566"/>
                      </a:lnTo>
                      <a:lnTo>
                        <a:pt x="20" y="566"/>
                      </a:lnTo>
                      <a:lnTo>
                        <a:pt x="21" y="565"/>
                      </a:lnTo>
                      <a:lnTo>
                        <a:pt x="21" y="564"/>
                      </a:lnTo>
                      <a:lnTo>
                        <a:pt x="22" y="564"/>
                      </a:lnTo>
                      <a:lnTo>
                        <a:pt x="22" y="563"/>
                      </a:lnTo>
                      <a:lnTo>
                        <a:pt x="23" y="562"/>
                      </a:lnTo>
                      <a:lnTo>
                        <a:pt x="24" y="562"/>
                      </a:lnTo>
                      <a:lnTo>
                        <a:pt x="25" y="562"/>
                      </a:lnTo>
                      <a:lnTo>
                        <a:pt x="26" y="562"/>
                      </a:lnTo>
                      <a:lnTo>
                        <a:pt x="26" y="561"/>
                      </a:lnTo>
                      <a:lnTo>
                        <a:pt x="26" y="560"/>
                      </a:lnTo>
                      <a:lnTo>
                        <a:pt x="26" y="559"/>
                      </a:lnTo>
                      <a:lnTo>
                        <a:pt x="27" y="558"/>
                      </a:lnTo>
                      <a:lnTo>
                        <a:pt x="28" y="558"/>
                      </a:lnTo>
                      <a:lnTo>
                        <a:pt x="28" y="557"/>
                      </a:lnTo>
                      <a:lnTo>
                        <a:pt x="28" y="556"/>
                      </a:lnTo>
                      <a:lnTo>
                        <a:pt x="28" y="555"/>
                      </a:lnTo>
                      <a:lnTo>
                        <a:pt x="29" y="553"/>
                      </a:lnTo>
                      <a:lnTo>
                        <a:pt x="28" y="552"/>
                      </a:lnTo>
                      <a:lnTo>
                        <a:pt x="28" y="551"/>
                      </a:lnTo>
                      <a:lnTo>
                        <a:pt x="29" y="551"/>
                      </a:lnTo>
                      <a:lnTo>
                        <a:pt x="29" y="550"/>
                      </a:lnTo>
                      <a:lnTo>
                        <a:pt x="30" y="550"/>
                      </a:lnTo>
                      <a:lnTo>
                        <a:pt x="31" y="550"/>
                      </a:lnTo>
                      <a:lnTo>
                        <a:pt x="32" y="550"/>
                      </a:lnTo>
                      <a:lnTo>
                        <a:pt x="32" y="549"/>
                      </a:lnTo>
                      <a:lnTo>
                        <a:pt x="32" y="548"/>
                      </a:lnTo>
                      <a:lnTo>
                        <a:pt x="32" y="547"/>
                      </a:lnTo>
                      <a:lnTo>
                        <a:pt x="33" y="544"/>
                      </a:lnTo>
                      <a:lnTo>
                        <a:pt x="33" y="542"/>
                      </a:lnTo>
                      <a:lnTo>
                        <a:pt x="33" y="541"/>
                      </a:lnTo>
                      <a:lnTo>
                        <a:pt x="34" y="540"/>
                      </a:lnTo>
                      <a:lnTo>
                        <a:pt x="35" y="540"/>
                      </a:lnTo>
                      <a:lnTo>
                        <a:pt x="36" y="539"/>
                      </a:lnTo>
                      <a:lnTo>
                        <a:pt x="37" y="538"/>
                      </a:lnTo>
                      <a:lnTo>
                        <a:pt x="37" y="537"/>
                      </a:lnTo>
                      <a:lnTo>
                        <a:pt x="39" y="536"/>
                      </a:lnTo>
                      <a:lnTo>
                        <a:pt x="39" y="535"/>
                      </a:lnTo>
                      <a:lnTo>
                        <a:pt x="39" y="534"/>
                      </a:lnTo>
                      <a:lnTo>
                        <a:pt x="39" y="533"/>
                      </a:lnTo>
                      <a:lnTo>
                        <a:pt x="40" y="531"/>
                      </a:lnTo>
                      <a:lnTo>
                        <a:pt x="41" y="528"/>
                      </a:lnTo>
                      <a:lnTo>
                        <a:pt x="42" y="526"/>
                      </a:lnTo>
                      <a:lnTo>
                        <a:pt x="42" y="525"/>
                      </a:lnTo>
                      <a:lnTo>
                        <a:pt x="42" y="524"/>
                      </a:lnTo>
                      <a:lnTo>
                        <a:pt x="43" y="523"/>
                      </a:lnTo>
                      <a:lnTo>
                        <a:pt x="44" y="521"/>
                      </a:lnTo>
                      <a:lnTo>
                        <a:pt x="43" y="517"/>
                      </a:lnTo>
                      <a:lnTo>
                        <a:pt x="42" y="516"/>
                      </a:lnTo>
                      <a:lnTo>
                        <a:pt x="42" y="515"/>
                      </a:lnTo>
                      <a:lnTo>
                        <a:pt x="42" y="514"/>
                      </a:lnTo>
                      <a:lnTo>
                        <a:pt x="43" y="512"/>
                      </a:lnTo>
                      <a:lnTo>
                        <a:pt x="44" y="511"/>
                      </a:lnTo>
                      <a:lnTo>
                        <a:pt x="45" y="510"/>
                      </a:lnTo>
                      <a:lnTo>
                        <a:pt x="45" y="509"/>
                      </a:lnTo>
                      <a:lnTo>
                        <a:pt x="46" y="509"/>
                      </a:lnTo>
                      <a:lnTo>
                        <a:pt x="47" y="508"/>
                      </a:lnTo>
                      <a:lnTo>
                        <a:pt x="47" y="507"/>
                      </a:lnTo>
                      <a:lnTo>
                        <a:pt x="47" y="506"/>
                      </a:lnTo>
                      <a:lnTo>
                        <a:pt x="49" y="505"/>
                      </a:lnTo>
                      <a:lnTo>
                        <a:pt x="50" y="504"/>
                      </a:lnTo>
                      <a:lnTo>
                        <a:pt x="52" y="503"/>
                      </a:lnTo>
                      <a:lnTo>
                        <a:pt x="53" y="502"/>
                      </a:lnTo>
                      <a:lnTo>
                        <a:pt x="54" y="500"/>
                      </a:lnTo>
                      <a:lnTo>
                        <a:pt x="54" y="499"/>
                      </a:lnTo>
                      <a:lnTo>
                        <a:pt x="54" y="498"/>
                      </a:lnTo>
                      <a:lnTo>
                        <a:pt x="54" y="497"/>
                      </a:lnTo>
                      <a:lnTo>
                        <a:pt x="55" y="497"/>
                      </a:lnTo>
                      <a:lnTo>
                        <a:pt x="56" y="496"/>
                      </a:lnTo>
                      <a:lnTo>
                        <a:pt x="55" y="495"/>
                      </a:lnTo>
                      <a:lnTo>
                        <a:pt x="56" y="494"/>
                      </a:lnTo>
                      <a:lnTo>
                        <a:pt x="56" y="493"/>
                      </a:lnTo>
                      <a:lnTo>
                        <a:pt x="57" y="492"/>
                      </a:lnTo>
                      <a:lnTo>
                        <a:pt x="57" y="491"/>
                      </a:lnTo>
                      <a:lnTo>
                        <a:pt x="57" y="490"/>
                      </a:lnTo>
                      <a:lnTo>
                        <a:pt x="57" y="489"/>
                      </a:lnTo>
                      <a:lnTo>
                        <a:pt x="58" y="487"/>
                      </a:lnTo>
                      <a:lnTo>
                        <a:pt x="60" y="485"/>
                      </a:lnTo>
                      <a:lnTo>
                        <a:pt x="61" y="484"/>
                      </a:lnTo>
                      <a:lnTo>
                        <a:pt x="62" y="484"/>
                      </a:lnTo>
                      <a:lnTo>
                        <a:pt x="62" y="483"/>
                      </a:lnTo>
                      <a:lnTo>
                        <a:pt x="61" y="483"/>
                      </a:lnTo>
                      <a:lnTo>
                        <a:pt x="62" y="482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1" name="Freeform 580"/>
                <p:cNvSpPr>
                  <a:spLocks/>
                </p:cNvSpPr>
                <p:nvPr/>
              </p:nvSpPr>
              <p:spPr bwMode="auto">
                <a:xfrm>
                  <a:off x="1311275" y="1492250"/>
                  <a:ext cx="661988" cy="731838"/>
                </a:xfrm>
                <a:custGeom>
                  <a:avLst/>
                  <a:gdLst>
                    <a:gd name="T0" fmla="*/ 2147483646 w 644"/>
                    <a:gd name="T1" fmla="*/ 2147483646 h 712"/>
                    <a:gd name="T2" fmla="*/ 2147483646 w 644"/>
                    <a:gd name="T3" fmla="*/ 2147483646 h 712"/>
                    <a:gd name="T4" fmla="*/ 2147483646 w 644"/>
                    <a:gd name="T5" fmla="*/ 2147483646 h 712"/>
                    <a:gd name="T6" fmla="*/ 2147483646 w 644"/>
                    <a:gd name="T7" fmla="*/ 2147483646 h 712"/>
                    <a:gd name="T8" fmla="*/ 2147483646 w 644"/>
                    <a:gd name="T9" fmla="*/ 2147483646 h 712"/>
                    <a:gd name="T10" fmla="*/ 2147483646 w 644"/>
                    <a:gd name="T11" fmla="*/ 2147483646 h 712"/>
                    <a:gd name="T12" fmla="*/ 2147483646 w 644"/>
                    <a:gd name="T13" fmla="*/ 2147483646 h 712"/>
                    <a:gd name="T14" fmla="*/ 2147483646 w 644"/>
                    <a:gd name="T15" fmla="*/ 2147483646 h 712"/>
                    <a:gd name="T16" fmla="*/ 2147483646 w 644"/>
                    <a:gd name="T17" fmla="*/ 2147483646 h 712"/>
                    <a:gd name="T18" fmla="*/ 2147483646 w 644"/>
                    <a:gd name="T19" fmla="*/ 2147483646 h 712"/>
                    <a:gd name="T20" fmla="*/ 2147483646 w 644"/>
                    <a:gd name="T21" fmla="*/ 2147483646 h 712"/>
                    <a:gd name="T22" fmla="*/ 2147483646 w 644"/>
                    <a:gd name="T23" fmla="*/ 2147483646 h 712"/>
                    <a:gd name="T24" fmla="*/ 2147483646 w 644"/>
                    <a:gd name="T25" fmla="*/ 2147483646 h 712"/>
                    <a:gd name="T26" fmla="*/ 2147483646 w 644"/>
                    <a:gd name="T27" fmla="*/ 2147483646 h 712"/>
                    <a:gd name="T28" fmla="*/ 2147483646 w 644"/>
                    <a:gd name="T29" fmla="*/ 2147483646 h 712"/>
                    <a:gd name="T30" fmla="*/ 2147483646 w 644"/>
                    <a:gd name="T31" fmla="*/ 2147483646 h 712"/>
                    <a:gd name="T32" fmla="*/ 2147483646 w 644"/>
                    <a:gd name="T33" fmla="*/ 2147483646 h 712"/>
                    <a:gd name="T34" fmla="*/ 2147483646 w 644"/>
                    <a:gd name="T35" fmla="*/ 2147483646 h 712"/>
                    <a:gd name="T36" fmla="*/ 2147483646 w 644"/>
                    <a:gd name="T37" fmla="*/ 2147483646 h 712"/>
                    <a:gd name="T38" fmla="*/ 2147483646 w 644"/>
                    <a:gd name="T39" fmla="*/ 2147483646 h 712"/>
                    <a:gd name="T40" fmla="*/ 2147483646 w 644"/>
                    <a:gd name="T41" fmla="*/ 2147483646 h 712"/>
                    <a:gd name="T42" fmla="*/ 2147483646 w 644"/>
                    <a:gd name="T43" fmla="*/ 2147483646 h 712"/>
                    <a:gd name="T44" fmla="*/ 2147483646 w 644"/>
                    <a:gd name="T45" fmla="*/ 2147483646 h 712"/>
                    <a:gd name="T46" fmla="*/ 2147483646 w 644"/>
                    <a:gd name="T47" fmla="*/ 2147483646 h 712"/>
                    <a:gd name="T48" fmla="*/ 2147483646 w 644"/>
                    <a:gd name="T49" fmla="*/ 2147483646 h 712"/>
                    <a:gd name="T50" fmla="*/ 2147483646 w 644"/>
                    <a:gd name="T51" fmla="*/ 2147483646 h 712"/>
                    <a:gd name="T52" fmla="*/ 2147483646 w 644"/>
                    <a:gd name="T53" fmla="*/ 2147483646 h 712"/>
                    <a:gd name="T54" fmla="*/ 2147483646 w 644"/>
                    <a:gd name="T55" fmla="*/ 2147483646 h 712"/>
                    <a:gd name="T56" fmla="*/ 2147483646 w 644"/>
                    <a:gd name="T57" fmla="*/ 2147483646 h 712"/>
                    <a:gd name="T58" fmla="*/ 2147483646 w 644"/>
                    <a:gd name="T59" fmla="*/ 2147483646 h 712"/>
                    <a:gd name="T60" fmla="*/ 2147483646 w 644"/>
                    <a:gd name="T61" fmla="*/ 2147483646 h 712"/>
                    <a:gd name="T62" fmla="*/ 2147483646 w 644"/>
                    <a:gd name="T63" fmla="*/ 2147483646 h 712"/>
                    <a:gd name="T64" fmla="*/ 2147483646 w 644"/>
                    <a:gd name="T65" fmla="*/ 2147483646 h 712"/>
                    <a:gd name="T66" fmla="*/ 2147483646 w 644"/>
                    <a:gd name="T67" fmla="*/ 2147483646 h 712"/>
                    <a:gd name="T68" fmla="*/ 2147483646 w 644"/>
                    <a:gd name="T69" fmla="*/ 2147483646 h 712"/>
                    <a:gd name="T70" fmla="*/ 2147483646 w 644"/>
                    <a:gd name="T71" fmla="*/ 2147483646 h 712"/>
                    <a:gd name="T72" fmla="*/ 2147483646 w 644"/>
                    <a:gd name="T73" fmla="*/ 2147483646 h 712"/>
                    <a:gd name="T74" fmla="*/ 2147483646 w 644"/>
                    <a:gd name="T75" fmla="*/ 2147483646 h 712"/>
                    <a:gd name="T76" fmla="*/ 2147483646 w 644"/>
                    <a:gd name="T77" fmla="*/ 2147483646 h 712"/>
                    <a:gd name="T78" fmla="*/ 2147483646 w 644"/>
                    <a:gd name="T79" fmla="*/ 2147483646 h 712"/>
                    <a:gd name="T80" fmla="*/ 2147483646 w 644"/>
                    <a:gd name="T81" fmla="*/ 2147483646 h 712"/>
                    <a:gd name="T82" fmla="*/ 2147483646 w 644"/>
                    <a:gd name="T83" fmla="*/ 2147483646 h 712"/>
                    <a:gd name="T84" fmla="*/ 2147483646 w 644"/>
                    <a:gd name="T85" fmla="*/ 2147483646 h 712"/>
                    <a:gd name="T86" fmla="*/ 2147483646 w 644"/>
                    <a:gd name="T87" fmla="*/ 2147483646 h 712"/>
                    <a:gd name="T88" fmla="*/ 2147483646 w 644"/>
                    <a:gd name="T89" fmla="*/ 2147483646 h 712"/>
                    <a:gd name="T90" fmla="*/ 2147483646 w 644"/>
                    <a:gd name="T91" fmla="*/ 2147483646 h 712"/>
                    <a:gd name="T92" fmla="*/ 2147483646 w 644"/>
                    <a:gd name="T93" fmla="*/ 2147483646 h 712"/>
                    <a:gd name="T94" fmla="*/ 2147483646 w 644"/>
                    <a:gd name="T95" fmla="*/ 2147483646 h 712"/>
                    <a:gd name="T96" fmla="*/ 2147483646 w 644"/>
                    <a:gd name="T97" fmla="*/ 2147483646 h 712"/>
                    <a:gd name="T98" fmla="*/ 2147483646 w 644"/>
                    <a:gd name="T99" fmla="*/ 2147483646 h 712"/>
                    <a:gd name="T100" fmla="*/ 2147483646 w 644"/>
                    <a:gd name="T101" fmla="*/ 2147483646 h 712"/>
                    <a:gd name="T102" fmla="*/ 2147483646 w 644"/>
                    <a:gd name="T103" fmla="*/ 2147483646 h 712"/>
                    <a:gd name="T104" fmla="*/ 2147483646 w 644"/>
                    <a:gd name="T105" fmla="*/ 2147483646 h 712"/>
                    <a:gd name="T106" fmla="*/ 2147483646 w 644"/>
                    <a:gd name="T107" fmla="*/ 2147483646 h 712"/>
                    <a:gd name="T108" fmla="*/ 2147483646 w 644"/>
                    <a:gd name="T109" fmla="*/ 2147483646 h 712"/>
                    <a:gd name="T110" fmla="*/ 2147483646 w 644"/>
                    <a:gd name="T111" fmla="*/ 2147483646 h 712"/>
                    <a:gd name="T112" fmla="*/ 2147483646 w 644"/>
                    <a:gd name="T113" fmla="*/ 2147483646 h 712"/>
                    <a:gd name="T114" fmla="*/ 2147483646 w 644"/>
                    <a:gd name="T115" fmla="*/ 2147483646 h 712"/>
                    <a:gd name="T116" fmla="*/ 2147483646 w 644"/>
                    <a:gd name="T117" fmla="*/ 2147483646 h 712"/>
                    <a:gd name="T118" fmla="*/ 2147483646 w 644"/>
                    <a:gd name="T119" fmla="*/ 2147483646 h 712"/>
                    <a:gd name="T120" fmla="*/ 2147483646 w 644"/>
                    <a:gd name="T121" fmla="*/ 2147483646 h 712"/>
                    <a:gd name="T122" fmla="*/ 2147483646 w 644"/>
                    <a:gd name="T123" fmla="*/ 2147483646 h 712"/>
                    <a:gd name="T124" fmla="*/ 2147483646 w 644"/>
                    <a:gd name="T125" fmla="*/ 2147483646 h 71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44"/>
                    <a:gd name="T190" fmla="*/ 0 h 712"/>
                    <a:gd name="T191" fmla="*/ 644 w 644"/>
                    <a:gd name="T192" fmla="*/ 712 h 71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44" h="712">
                      <a:moveTo>
                        <a:pt x="643" y="520"/>
                      </a:moveTo>
                      <a:lnTo>
                        <a:pt x="611" y="520"/>
                      </a:lnTo>
                      <a:lnTo>
                        <a:pt x="585" y="520"/>
                      </a:lnTo>
                      <a:lnTo>
                        <a:pt x="520" y="520"/>
                      </a:lnTo>
                      <a:lnTo>
                        <a:pt x="519" y="521"/>
                      </a:lnTo>
                      <a:lnTo>
                        <a:pt x="519" y="523"/>
                      </a:lnTo>
                      <a:lnTo>
                        <a:pt x="519" y="524"/>
                      </a:lnTo>
                      <a:lnTo>
                        <a:pt x="518" y="528"/>
                      </a:lnTo>
                      <a:lnTo>
                        <a:pt x="518" y="529"/>
                      </a:lnTo>
                      <a:lnTo>
                        <a:pt x="518" y="530"/>
                      </a:lnTo>
                      <a:lnTo>
                        <a:pt x="516" y="531"/>
                      </a:lnTo>
                      <a:lnTo>
                        <a:pt x="515" y="532"/>
                      </a:lnTo>
                      <a:lnTo>
                        <a:pt x="514" y="532"/>
                      </a:lnTo>
                      <a:lnTo>
                        <a:pt x="512" y="533"/>
                      </a:lnTo>
                      <a:lnTo>
                        <a:pt x="511" y="533"/>
                      </a:lnTo>
                      <a:lnTo>
                        <a:pt x="511" y="534"/>
                      </a:lnTo>
                      <a:lnTo>
                        <a:pt x="509" y="536"/>
                      </a:lnTo>
                      <a:lnTo>
                        <a:pt x="509" y="537"/>
                      </a:lnTo>
                      <a:lnTo>
                        <a:pt x="510" y="538"/>
                      </a:lnTo>
                      <a:lnTo>
                        <a:pt x="511" y="539"/>
                      </a:lnTo>
                      <a:lnTo>
                        <a:pt x="510" y="539"/>
                      </a:lnTo>
                      <a:lnTo>
                        <a:pt x="509" y="540"/>
                      </a:lnTo>
                      <a:lnTo>
                        <a:pt x="509" y="542"/>
                      </a:lnTo>
                      <a:lnTo>
                        <a:pt x="509" y="543"/>
                      </a:lnTo>
                      <a:lnTo>
                        <a:pt x="509" y="544"/>
                      </a:lnTo>
                      <a:lnTo>
                        <a:pt x="508" y="545"/>
                      </a:lnTo>
                      <a:lnTo>
                        <a:pt x="507" y="545"/>
                      </a:lnTo>
                      <a:lnTo>
                        <a:pt x="506" y="546"/>
                      </a:lnTo>
                      <a:lnTo>
                        <a:pt x="505" y="547"/>
                      </a:lnTo>
                      <a:lnTo>
                        <a:pt x="504" y="547"/>
                      </a:lnTo>
                      <a:lnTo>
                        <a:pt x="504" y="548"/>
                      </a:lnTo>
                      <a:lnTo>
                        <a:pt x="503" y="550"/>
                      </a:lnTo>
                      <a:lnTo>
                        <a:pt x="502" y="551"/>
                      </a:lnTo>
                      <a:lnTo>
                        <a:pt x="502" y="552"/>
                      </a:lnTo>
                      <a:lnTo>
                        <a:pt x="502" y="553"/>
                      </a:lnTo>
                      <a:lnTo>
                        <a:pt x="501" y="554"/>
                      </a:lnTo>
                      <a:lnTo>
                        <a:pt x="500" y="555"/>
                      </a:lnTo>
                      <a:lnTo>
                        <a:pt x="500" y="556"/>
                      </a:lnTo>
                      <a:lnTo>
                        <a:pt x="500" y="557"/>
                      </a:lnTo>
                      <a:lnTo>
                        <a:pt x="499" y="558"/>
                      </a:lnTo>
                      <a:lnTo>
                        <a:pt x="499" y="559"/>
                      </a:lnTo>
                      <a:lnTo>
                        <a:pt x="500" y="560"/>
                      </a:lnTo>
                      <a:lnTo>
                        <a:pt x="499" y="560"/>
                      </a:lnTo>
                      <a:lnTo>
                        <a:pt x="500" y="561"/>
                      </a:lnTo>
                      <a:lnTo>
                        <a:pt x="500" y="562"/>
                      </a:lnTo>
                      <a:lnTo>
                        <a:pt x="499" y="562"/>
                      </a:lnTo>
                      <a:lnTo>
                        <a:pt x="497" y="565"/>
                      </a:lnTo>
                      <a:lnTo>
                        <a:pt x="496" y="565"/>
                      </a:lnTo>
                      <a:lnTo>
                        <a:pt x="495" y="566"/>
                      </a:lnTo>
                      <a:lnTo>
                        <a:pt x="495" y="567"/>
                      </a:lnTo>
                      <a:lnTo>
                        <a:pt x="494" y="568"/>
                      </a:lnTo>
                      <a:lnTo>
                        <a:pt x="493" y="569"/>
                      </a:lnTo>
                      <a:lnTo>
                        <a:pt x="492" y="568"/>
                      </a:lnTo>
                      <a:lnTo>
                        <a:pt x="492" y="569"/>
                      </a:lnTo>
                      <a:lnTo>
                        <a:pt x="492" y="570"/>
                      </a:lnTo>
                      <a:lnTo>
                        <a:pt x="492" y="571"/>
                      </a:lnTo>
                      <a:lnTo>
                        <a:pt x="492" y="574"/>
                      </a:lnTo>
                      <a:lnTo>
                        <a:pt x="491" y="575"/>
                      </a:lnTo>
                      <a:lnTo>
                        <a:pt x="492" y="576"/>
                      </a:lnTo>
                      <a:lnTo>
                        <a:pt x="492" y="577"/>
                      </a:lnTo>
                      <a:lnTo>
                        <a:pt x="493" y="578"/>
                      </a:lnTo>
                      <a:lnTo>
                        <a:pt x="492" y="578"/>
                      </a:lnTo>
                      <a:lnTo>
                        <a:pt x="491" y="579"/>
                      </a:lnTo>
                      <a:lnTo>
                        <a:pt x="491" y="581"/>
                      </a:lnTo>
                      <a:lnTo>
                        <a:pt x="490" y="581"/>
                      </a:lnTo>
                      <a:lnTo>
                        <a:pt x="490" y="582"/>
                      </a:lnTo>
                      <a:lnTo>
                        <a:pt x="489" y="582"/>
                      </a:lnTo>
                      <a:lnTo>
                        <a:pt x="490" y="583"/>
                      </a:lnTo>
                      <a:lnTo>
                        <a:pt x="490" y="585"/>
                      </a:lnTo>
                      <a:lnTo>
                        <a:pt x="489" y="586"/>
                      </a:lnTo>
                      <a:lnTo>
                        <a:pt x="489" y="587"/>
                      </a:lnTo>
                      <a:lnTo>
                        <a:pt x="488" y="587"/>
                      </a:lnTo>
                      <a:lnTo>
                        <a:pt x="488" y="588"/>
                      </a:lnTo>
                      <a:lnTo>
                        <a:pt x="487" y="589"/>
                      </a:lnTo>
                      <a:lnTo>
                        <a:pt x="486" y="590"/>
                      </a:lnTo>
                      <a:lnTo>
                        <a:pt x="487" y="590"/>
                      </a:lnTo>
                      <a:lnTo>
                        <a:pt x="487" y="591"/>
                      </a:lnTo>
                      <a:lnTo>
                        <a:pt x="487" y="592"/>
                      </a:lnTo>
                      <a:lnTo>
                        <a:pt x="487" y="593"/>
                      </a:lnTo>
                      <a:lnTo>
                        <a:pt x="486" y="594"/>
                      </a:lnTo>
                      <a:lnTo>
                        <a:pt x="485" y="594"/>
                      </a:lnTo>
                      <a:lnTo>
                        <a:pt x="483" y="595"/>
                      </a:lnTo>
                      <a:lnTo>
                        <a:pt x="483" y="596"/>
                      </a:lnTo>
                      <a:lnTo>
                        <a:pt x="483" y="597"/>
                      </a:lnTo>
                      <a:lnTo>
                        <a:pt x="482" y="598"/>
                      </a:lnTo>
                      <a:lnTo>
                        <a:pt x="482" y="599"/>
                      </a:lnTo>
                      <a:lnTo>
                        <a:pt x="482" y="600"/>
                      </a:lnTo>
                      <a:lnTo>
                        <a:pt x="481" y="600"/>
                      </a:lnTo>
                      <a:lnTo>
                        <a:pt x="481" y="601"/>
                      </a:lnTo>
                      <a:lnTo>
                        <a:pt x="481" y="602"/>
                      </a:lnTo>
                      <a:lnTo>
                        <a:pt x="481" y="604"/>
                      </a:lnTo>
                      <a:lnTo>
                        <a:pt x="481" y="605"/>
                      </a:lnTo>
                      <a:lnTo>
                        <a:pt x="483" y="605"/>
                      </a:lnTo>
                      <a:lnTo>
                        <a:pt x="483" y="606"/>
                      </a:lnTo>
                      <a:lnTo>
                        <a:pt x="483" y="607"/>
                      </a:lnTo>
                      <a:lnTo>
                        <a:pt x="482" y="608"/>
                      </a:lnTo>
                      <a:lnTo>
                        <a:pt x="483" y="609"/>
                      </a:lnTo>
                      <a:lnTo>
                        <a:pt x="484" y="608"/>
                      </a:lnTo>
                      <a:lnTo>
                        <a:pt x="484" y="609"/>
                      </a:lnTo>
                      <a:lnTo>
                        <a:pt x="485" y="610"/>
                      </a:lnTo>
                      <a:lnTo>
                        <a:pt x="486" y="612"/>
                      </a:lnTo>
                      <a:lnTo>
                        <a:pt x="487" y="612"/>
                      </a:lnTo>
                      <a:lnTo>
                        <a:pt x="488" y="613"/>
                      </a:lnTo>
                      <a:lnTo>
                        <a:pt x="489" y="614"/>
                      </a:lnTo>
                      <a:lnTo>
                        <a:pt x="490" y="614"/>
                      </a:lnTo>
                      <a:lnTo>
                        <a:pt x="490" y="615"/>
                      </a:lnTo>
                      <a:lnTo>
                        <a:pt x="490" y="616"/>
                      </a:lnTo>
                      <a:lnTo>
                        <a:pt x="491" y="617"/>
                      </a:lnTo>
                      <a:lnTo>
                        <a:pt x="491" y="618"/>
                      </a:lnTo>
                      <a:lnTo>
                        <a:pt x="491" y="619"/>
                      </a:lnTo>
                      <a:lnTo>
                        <a:pt x="491" y="620"/>
                      </a:lnTo>
                      <a:lnTo>
                        <a:pt x="491" y="621"/>
                      </a:lnTo>
                      <a:lnTo>
                        <a:pt x="491" y="623"/>
                      </a:lnTo>
                      <a:lnTo>
                        <a:pt x="490" y="622"/>
                      </a:lnTo>
                      <a:lnTo>
                        <a:pt x="487" y="624"/>
                      </a:lnTo>
                      <a:lnTo>
                        <a:pt x="487" y="625"/>
                      </a:lnTo>
                      <a:lnTo>
                        <a:pt x="486" y="625"/>
                      </a:lnTo>
                      <a:lnTo>
                        <a:pt x="483" y="625"/>
                      </a:lnTo>
                      <a:lnTo>
                        <a:pt x="483" y="626"/>
                      </a:lnTo>
                      <a:lnTo>
                        <a:pt x="482" y="626"/>
                      </a:lnTo>
                      <a:lnTo>
                        <a:pt x="481" y="626"/>
                      </a:lnTo>
                      <a:lnTo>
                        <a:pt x="480" y="626"/>
                      </a:lnTo>
                      <a:lnTo>
                        <a:pt x="479" y="627"/>
                      </a:lnTo>
                      <a:lnTo>
                        <a:pt x="478" y="628"/>
                      </a:lnTo>
                      <a:lnTo>
                        <a:pt x="477" y="628"/>
                      </a:lnTo>
                      <a:lnTo>
                        <a:pt x="476" y="628"/>
                      </a:lnTo>
                      <a:lnTo>
                        <a:pt x="475" y="628"/>
                      </a:lnTo>
                      <a:lnTo>
                        <a:pt x="474" y="627"/>
                      </a:lnTo>
                      <a:lnTo>
                        <a:pt x="472" y="628"/>
                      </a:lnTo>
                      <a:lnTo>
                        <a:pt x="471" y="629"/>
                      </a:lnTo>
                      <a:lnTo>
                        <a:pt x="470" y="629"/>
                      </a:lnTo>
                      <a:lnTo>
                        <a:pt x="471" y="630"/>
                      </a:lnTo>
                      <a:lnTo>
                        <a:pt x="470" y="631"/>
                      </a:lnTo>
                      <a:lnTo>
                        <a:pt x="471" y="632"/>
                      </a:lnTo>
                      <a:lnTo>
                        <a:pt x="470" y="633"/>
                      </a:lnTo>
                      <a:lnTo>
                        <a:pt x="469" y="633"/>
                      </a:lnTo>
                      <a:lnTo>
                        <a:pt x="468" y="634"/>
                      </a:lnTo>
                      <a:lnTo>
                        <a:pt x="470" y="635"/>
                      </a:lnTo>
                      <a:lnTo>
                        <a:pt x="469" y="636"/>
                      </a:lnTo>
                      <a:lnTo>
                        <a:pt x="468" y="637"/>
                      </a:lnTo>
                      <a:lnTo>
                        <a:pt x="467" y="638"/>
                      </a:lnTo>
                      <a:lnTo>
                        <a:pt x="466" y="638"/>
                      </a:lnTo>
                      <a:lnTo>
                        <a:pt x="465" y="638"/>
                      </a:lnTo>
                      <a:lnTo>
                        <a:pt x="464" y="638"/>
                      </a:lnTo>
                      <a:lnTo>
                        <a:pt x="464" y="637"/>
                      </a:lnTo>
                      <a:lnTo>
                        <a:pt x="463" y="637"/>
                      </a:lnTo>
                      <a:lnTo>
                        <a:pt x="462" y="637"/>
                      </a:lnTo>
                      <a:lnTo>
                        <a:pt x="461" y="636"/>
                      </a:lnTo>
                      <a:lnTo>
                        <a:pt x="460" y="636"/>
                      </a:lnTo>
                      <a:lnTo>
                        <a:pt x="460" y="637"/>
                      </a:lnTo>
                      <a:lnTo>
                        <a:pt x="460" y="638"/>
                      </a:lnTo>
                      <a:lnTo>
                        <a:pt x="458" y="637"/>
                      </a:lnTo>
                      <a:lnTo>
                        <a:pt x="457" y="637"/>
                      </a:lnTo>
                      <a:lnTo>
                        <a:pt x="457" y="638"/>
                      </a:lnTo>
                      <a:lnTo>
                        <a:pt x="456" y="638"/>
                      </a:lnTo>
                      <a:lnTo>
                        <a:pt x="455" y="639"/>
                      </a:lnTo>
                      <a:lnTo>
                        <a:pt x="453" y="639"/>
                      </a:lnTo>
                      <a:lnTo>
                        <a:pt x="453" y="640"/>
                      </a:lnTo>
                      <a:lnTo>
                        <a:pt x="452" y="640"/>
                      </a:lnTo>
                      <a:lnTo>
                        <a:pt x="451" y="640"/>
                      </a:lnTo>
                      <a:lnTo>
                        <a:pt x="452" y="639"/>
                      </a:lnTo>
                      <a:lnTo>
                        <a:pt x="451" y="638"/>
                      </a:lnTo>
                      <a:lnTo>
                        <a:pt x="450" y="638"/>
                      </a:lnTo>
                      <a:lnTo>
                        <a:pt x="449" y="638"/>
                      </a:lnTo>
                      <a:lnTo>
                        <a:pt x="448" y="637"/>
                      </a:lnTo>
                      <a:lnTo>
                        <a:pt x="447" y="638"/>
                      </a:lnTo>
                      <a:lnTo>
                        <a:pt x="446" y="637"/>
                      </a:lnTo>
                      <a:lnTo>
                        <a:pt x="445" y="637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6"/>
                      </a:lnTo>
                      <a:lnTo>
                        <a:pt x="442" y="635"/>
                      </a:lnTo>
                      <a:lnTo>
                        <a:pt x="442" y="634"/>
                      </a:lnTo>
                      <a:lnTo>
                        <a:pt x="443" y="633"/>
                      </a:lnTo>
                      <a:lnTo>
                        <a:pt x="442" y="632"/>
                      </a:lnTo>
                      <a:lnTo>
                        <a:pt x="442" y="630"/>
                      </a:lnTo>
                      <a:lnTo>
                        <a:pt x="441" y="630"/>
                      </a:lnTo>
                      <a:lnTo>
                        <a:pt x="440" y="630"/>
                      </a:lnTo>
                      <a:lnTo>
                        <a:pt x="440" y="629"/>
                      </a:lnTo>
                      <a:lnTo>
                        <a:pt x="441" y="628"/>
                      </a:lnTo>
                      <a:lnTo>
                        <a:pt x="442" y="627"/>
                      </a:lnTo>
                      <a:lnTo>
                        <a:pt x="441" y="626"/>
                      </a:lnTo>
                      <a:lnTo>
                        <a:pt x="440" y="626"/>
                      </a:lnTo>
                      <a:lnTo>
                        <a:pt x="440" y="625"/>
                      </a:lnTo>
                      <a:lnTo>
                        <a:pt x="439" y="625"/>
                      </a:lnTo>
                      <a:lnTo>
                        <a:pt x="438" y="625"/>
                      </a:lnTo>
                      <a:lnTo>
                        <a:pt x="438" y="624"/>
                      </a:lnTo>
                      <a:lnTo>
                        <a:pt x="438" y="623"/>
                      </a:lnTo>
                      <a:lnTo>
                        <a:pt x="438" y="622"/>
                      </a:lnTo>
                      <a:lnTo>
                        <a:pt x="438" y="621"/>
                      </a:lnTo>
                      <a:lnTo>
                        <a:pt x="438" y="620"/>
                      </a:lnTo>
                      <a:lnTo>
                        <a:pt x="436" y="619"/>
                      </a:lnTo>
                      <a:lnTo>
                        <a:pt x="435" y="619"/>
                      </a:lnTo>
                      <a:lnTo>
                        <a:pt x="434" y="619"/>
                      </a:lnTo>
                      <a:lnTo>
                        <a:pt x="433" y="619"/>
                      </a:lnTo>
                      <a:lnTo>
                        <a:pt x="432" y="618"/>
                      </a:lnTo>
                      <a:lnTo>
                        <a:pt x="432" y="616"/>
                      </a:lnTo>
                      <a:lnTo>
                        <a:pt x="432" y="615"/>
                      </a:lnTo>
                      <a:lnTo>
                        <a:pt x="431" y="614"/>
                      </a:lnTo>
                      <a:lnTo>
                        <a:pt x="430" y="615"/>
                      </a:lnTo>
                      <a:lnTo>
                        <a:pt x="429" y="615"/>
                      </a:lnTo>
                      <a:lnTo>
                        <a:pt x="428" y="614"/>
                      </a:lnTo>
                      <a:lnTo>
                        <a:pt x="427" y="614"/>
                      </a:lnTo>
                      <a:lnTo>
                        <a:pt x="427" y="613"/>
                      </a:lnTo>
                      <a:lnTo>
                        <a:pt x="426" y="612"/>
                      </a:lnTo>
                      <a:lnTo>
                        <a:pt x="426" y="611"/>
                      </a:lnTo>
                      <a:lnTo>
                        <a:pt x="425" y="611"/>
                      </a:lnTo>
                      <a:lnTo>
                        <a:pt x="425" y="609"/>
                      </a:lnTo>
                      <a:lnTo>
                        <a:pt x="425" y="608"/>
                      </a:lnTo>
                      <a:lnTo>
                        <a:pt x="425" y="607"/>
                      </a:lnTo>
                      <a:lnTo>
                        <a:pt x="425" y="605"/>
                      </a:lnTo>
                      <a:lnTo>
                        <a:pt x="424" y="605"/>
                      </a:lnTo>
                      <a:lnTo>
                        <a:pt x="423" y="606"/>
                      </a:lnTo>
                      <a:lnTo>
                        <a:pt x="422" y="606"/>
                      </a:lnTo>
                      <a:lnTo>
                        <a:pt x="421" y="605"/>
                      </a:lnTo>
                      <a:lnTo>
                        <a:pt x="420" y="606"/>
                      </a:lnTo>
                      <a:lnTo>
                        <a:pt x="419" y="606"/>
                      </a:lnTo>
                      <a:lnTo>
                        <a:pt x="416" y="606"/>
                      </a:lnTo>
                      <a:lnTo>
                        <a:pt x="415" y="605"/>
                      </a:lnTo>
                      <a:lnTo>
                        <a:pt x="414" y="605"/>
                      </a:lnTo>
                      <a:lnTo>
                        <a:pt x="413" y="604"/>
                      </a:lnTo>
                      <a:lnTo>
                        <a:pt x="412" y="605"/>
                      </a:lnTo>
                      <a:lnTo>
                        <a:pt x="411" y="604"/>
                      </a:lnTo>
                      <a:lnTo>
                        <a:pt x="410" y="603"/>
                      </a:lnTo>
                      <a:lnTo>
                        <a:pt x="410" y="602"/>
                      </a:lnTo>
                      <a:lnTo>
                        <a:pt x="409" y="601"/>
                      </a:lnTo>
                      <a:lnTo>
                        <a:pt x="408" y="600"/>
                      </a:lnTo>
                      <a:lnTo>
                        <a:pt x="407" y="600"/>
                      </a:lnTo>
                      <a:lnTo>
                        <a:pt x="406" y="600"/>
                      </a:lnTo>
                      <a:lnTo>
                        <a:pt x="405" y="600"/>
                      </a:lnTo>
                      <a:lnTo>
                        <a:pt x="404" y="600"/>
                      </a:lnTo>
                      <a:lnTo>
                        <a:pt x="403" y="600"/>
                      </a:lnTo>
                      <a:lnTo>
                        <a:pt x="402" y="599"/>
                      </a:lnTo>
                      <a:lnTo>
                        <a:pt x="400" y="600"/>
                      </a:lnTo>
                      <a:lnTo>
                        <a:pt x="399" y="600"/>
                      </a:lnTo>
                      <a:lnTo>
                        <a:pt x="399" y="601"/>
                      </a:lnTo>
                      <a:lnTo>
                        <a:pt x="398" y="601"/>
                      </a:lnTo>
                      <a:lnTo>
                        <a:pt x="397" y="600"/>
                      </a:lnTo>
                      <a:lnTo>
                        <a:pt x="396" y="600"/>
                      </a:lnTo>
                      <a:lnTo>
                        <a:pt x="395" y="600"/>
                      </a:lnTo>
                      <a:lnTo>
                        <a:pt x="394" y="599"/>
                      </a:lnTo>
                      <a:lnTo>
                        <a:pt x="392" y="600"/>
                      </a:lnTo>
                      <a:lnTo>
                        <a:pt x="392" y="602"/>
                      </a:lnTo>
                      <a:lnTo>
                        <a:pt x="393" y="603"/>
                      </a:lnTo>
                      <a:lnTo>
                        <a:pt x="392" y="604"/>
                      </a:lnTo>
                      <a:lnTo>
                        <a:pt x="392" y="606"/>
                      </a:lnTo>
                      <a:lnTo>
                        <a:pt x="391" y="606"/>
                      </a:lnTo>
                      <a:lnTo>
                        <a:pt x="390" y="607"/>
                      </a:lnTo>
                      <a:lnTo>
                        <a:pt x="389" y="607"/>
                      </a:lnTo>
                      <a:lnTo>
                        <a:pt x="388" y="607"/>
                      </a:lnTo>
                      <a:lnTo>
                        <a:pt x="386" y="608"/>
                      </a:lnTo>
                      <a:lnTo>
                        <a:pt x="385" y="607"/>
                      </a:lnTo>
                      <a:lnTo>
                        <a:pt x="384" y="608"/>
                      </a:lnTo>
                      <a:lnTo>
                        <a:pt x="383" y="609"/>
                      </a:lnTo>
                      <a:lnTo>
                        <a:pt x="382" y="609"/>
                      </a:lnTo>
                      <a:lnTo>
                        <a:pt x="381" y="610"/>
                      </a:lnTo>
                      <a:lnTo>
                        <a:pt x="380" y="610"/>
                      </a:lnTo>
                      <a:lnTo>
                        <a:pt x="379" y="610"/>
                      </a:lnTo>
                      <a:lnTo>
                        <a:pt x="377" y="610"/>
                      </a:lnTo>
                      <a:lnTo>
                        <a:pt x="376" y="611"/>
                      </a:lnTo>
                      <a:lnTo>
                        <a:pt x="374" y="612"/>
                      </a:lnTo>
                      <a:lnTo>
                        <a:pt x="372" y="613"/>
                      </a:lnTo>
                      <a:lnTo>
                        <a:pt x="370" y="614"/>
                      </a:lnTo>
                      <a:lnTo>
                        <a:pt x="369" y="615"/>
                      </a:lnTo>
                      <a:lnTo>
                        <a:pt x="370" y="616"/>
                      </a:lnTo>
                      <a:lnTo>
                        <a:pt x="369" y="616"/>
                      </a:lnTo>
                      <a:lnTo>
                        <a:pt x="368" y="616"/>
                      </a:lnTo>
                      <a:lnTo>
                        <a:pt x="367" y="616"/>
                      </a:lnTo>
                      <a:lnTo>
                        <a:pt x="366" y="617"/>
                      </a:lnTo>
                      <a:lnTo>
                        <a:pt x="365" y="619"/>
                      </a:lnTo>
                      <a:lnTo>
                        <a:pt x="365" y="621"/>
                      </a:lnTo>
                      <a:lnTo>
                        <a:pt x="364" y="622"/>
                      </a:lnTo>
                      <a:lnTo>
                        <a:pt x="363" y="623"/>
                      </a:lnTo>
                      <a:lnTo>
                        <a:pt x="362" y="624"/>
                      </a:lnTo>
                      <a:lnTo>
                        <a:pt x="361" y="625"/>
                      </a:lnTo>
                      <a:lnTo>
                        <a:pt x="360" y="625"/>
                      </a:lnTo>
                      <a:lnTo>
                        <a:pt x="359" y="626"/>
                      </a:lnTo>
                      <a:lnTo>
                        <a:pt x="358" y="626"/>
                      </a:lnTo>
                      <a:lnTo>
                        <a:pt x="358" y="627"/>
                      </a:lnTo>
                      <a:lnTo>
                        <a:pt x="357" y="629"/>
                      </a:lnTo>
                      <a:lnTo>
                        <a:pt x="356" y="631"/>
                      </a:lnTo>
                      <a:lnTo>
                        <a:pt x="356" y="632"/>
                      </a:lnTo>
                      <a:lnTo>
                        <a:pt x="356" y="633"/>
                      </a:lnTo>
                      <a:lnTo>
                        <a:pt x="357" y="635"/>
                      </a:lnTo>
                      <a:lnTo>
                        <a:pt x="357" y="636"/>
                      </a:lnTo>
                      <a:lnTo>
                        <a:pt x="357" y="637"/>
                      </a:lnTo>
                      <a:lnTo>
                        <a:pt x="356" y="638"/>
                      </a:lnTo>
                      <a:lnTo>
                        <a:pt x="356" y="639"/>
                      </a:lnTo>
                      <a:lnTo>
                        <a:pt x="356" y="640"/>
                      </a:lnTo>
                      <a:lnTo>
                        <a:pt x="356" y="641"/>
                      </a:lnTo>
                      <a:lnTo>
                        <a:pt x="354" y="642"/>
                      </a:lnTo>
                      <a:lnTo>
                        <a:pt x="354" y="643"/>
                      </a:lnTo>
                      <a:lnTo>
                        <a:pt x="353" y="644"/>
                      </a:lnTo>
                      <a:lnTo>
                        <a:pt x="353" y="645"/>
                      </a:lnTo>
                      <a:lnTo>
                        <a:pt x="353" y="646"/>
                      </a:lnTo>
                      <a:lnTo>
                        <a:pt x="354" y="647"/>
                      </a:lnTo>
                      <a:lnTo>
                        <a:pt x="353" y="649"/>
                      </a:lnTo>
                      <a:lnTo>
                        <a:pt x="353" y="650"/>
                      </a:lnTo>
                      <a:lnTo>
                        <a:pt x="354" y="651"/>
                      </a:lnTo>
                      <a:lnTo>
                        <a:pt x="356" y="651"/>
                      </a:lnTo>
                      <a:lnTo>
                        <a:pt x="355" y="652"/>
                      </a:lnTo>
                      <a:lnTo>
                        <a:pt x="356" y="653"/>
                      </a:lnTo>
                      <a:lnTo>
                        <a:pt x="357" y="654"/>
                      </a:lnTo>
                      <a:lnTo>
                        <a:pt x="358" y="656"/>
                      </a:lnTo>
                      <a:lnTo>
                        <a:pt x="357" y="658"/>
                      </a:lnTo>
                      <a:lnTo>
                        <a:pt x="357" y="659"/>
                      </a:lnTo>
                      <a:lnTo>
                        <a:pt x="356" y="660"/>
                      </a:lnTo>
                      <a:lnTo>
                        <a:pt x="355" y="660"/>
                      </a:lnTo>
                      <a:lnTo>
                        <a:pt x="354" y="660"/>
                      </a:lnTo>
                      <a:lnTo>
                        <a:pt x="354" y="661"/>
                      </a:lnTo>
                      <a:lnTo>
                        <a:pt x="354" y="662"/>
                      </a:lnTo>
                      <a:lnTo>
                        <a:pt x="355" y="662"/>
                      </a:lnTo>
                      <a:lnTo>
                        <a:pt x="354" y="663"/>
                      </a:lnTo>
                      <a:lnTo>
                        <a:pt x="354" y="664"/>
                      </a:lnTo>
                      <a:lnTo>
                        <a:pt x="354" y="665"/>
                      </a:lnTo>
                      <a:lnTo>
                        <a:pt x="355" y="666"/>
                      </a:lnTo>
                      <a:lnTo>
                        <a:pt x="355" y="667"/>
                      </a:lnTo>
                      <a:lnTo>
                        <a:pt x="354" y="668"/>
                      </a:lnTo>
                      <a:lnTo>
                        <a:pt x="353" y="669"/>
                      </a:lnTo>
                      <a:lnTo>
                        <a:pt x="354" y="670"/>
                      </a:lnTo>
                      <a:lnTo>
                        <a:pt x="354" y="671"/>
                      </a:lnTo>
                      <a:lnTo>
                        <a:pt x="353" y="672"/>
                      </a:lnTo>
                      <a:lnTo>
                        <a:pt x="353" y="673"/>
                      </a:lnTo>
                      <a:lnTo>
                        <a:pt x="352" y="674"/>
                      </a:lnTo>
                      <a:lnTo>
                        <a:pt x="352" y="675"/>
                      </a:lnTo>
                      <a:lnTo>
                        <a:pt x="351" y="678"/>
                      </a:lnTo>
                      <a:lnTo>
                        <a:pt x="351" y="680"/>
                      </a:lnTo>
                      <a:lnTo>
                        <a:pt x="351" y="681"/>
                      </a:lnTo>
                      <a:lnTo>
                        <a:pt x="348" y="683"/>
                      </a:lnTo>
                      <a:lnTo>
                        <a:pt x="349" y="684"/>
                      </a:lnTo>
                      <a:lnTo>
                        <a:pt x="350" y="684"/>
                      </a:lnTo>
                      <a:lnTo>
                        <a:pt x="352" y="686"/>
                      </a:lnTo>
                      <a:lnTo>
                        <a:pt x="353" y="687"/>
                      </a:lnTo>
                      <a:lnTo>
                        <a:pt x="353" y="689"/>
                      </a:lnTo>
                      <a:lnTo>
                        <a:pt x="353" y="690"/>
                      </a:lnTo>
                      <a:lnTo>
                        <a:pt x="352" y="690"/>
                      </a:lnTo>
                      <a:lnTo>
                        <a:pt x="350" y="692"/>
                      </a:lnTo>
                      <a:lnTo>
                        <a:pt x="350" y="693"/>
                      </a:lnTo>
                      <a:lnTo>
                        <a:pt x="350" y="694"/>
                      </a:lnTo>
                      <a:lnTo>
                        <a:pt x="351" y="695"/>
                      </a:lnTo>
                      <a:lnTo>
                        <a:pt x="352" y="694"/>
                      </a:lnTo>
                      <a:lnTo>
                        <a:pt x="353" y="695"/>
                      </a:lnTo>
                      <a:lnTo>
                        <a:pt x="354" y="696"/>
                      </a:lnTo>
                      <a:lnTo>
                        <a:pt x="354" y="697"/>
                      </a:lnTo>
                      <a:lnTo>
                        <a:pt x="357" y="697"/>
                      </a:lnTo>
                      <a:lnTo>
                        <a:pt x="358" y="697"/>
                      </a:lnTo>
                      <a:lnTo>
                        <a:pt x="358" y="698"/>
                      </a:lnTo>
                      <a:lnTo>
                        <a:pt x="359" y="699"/>
                      </a:lnTo>
                      <a:lnTo>
                        <a:pt x="359" y="701"/>
                      </a:lnTo>
                      <a:lnTo>
                        <a:pt x="359" y="702"/>
                      </a:lnTo>
                      <a:lnTo>
                        <a:pt x="360" y="703"/>
                      </a:lnTo>
                      <a:lnTo>
                        <a:pt x="361" y="704"/>
                      </a:lnTo>
                      <a:lnTo>
                        <a:pt x="361" y="705"/>
                      </a:lnTo>
                      <a:lnTo>
                        <a:pt x="363" y="705"/>
                      </a:lnTo>
                      <a:lnTo>
                        <a:pt x="364" y="706"/>
                      </a:lnTo>
                      <a:lnTo>
                        <a:pt x="365" y="707"/>
                      </a:lnTo>
                      <a:lnTo>
                        <a:pt x="366" y="708"/>
                      </a:lnTo>
                      <a:lnTo>
                        <a:pt x="366" y="709"/>
                      </a:lnTo>
                      <a:lnTo>
                        <a:pt x="365" y="710"/>
                      </a:lnTo>
                      <a:lnTo>
                        <a:pt x="365" y="711"/>
                      </a:lnTo>
                      <a:lnTo>
                        <a:pt x="365" y="712"/>
                      </a:lnTo>
                      <a:lnTo>
                        <a:pt x="364" y="712"/>
                      </a:lnTo>
                      <a:lnTo>
                        <a:pt x="363" y="712"/>
                      </a:lnTo>
                      <a:lnTo>
                        <a:pt x="362" y="711"/>
                      </a:lnTo>
                      <a:lnTo>
                        <a:pt x="362" y="710"/>
                      </a:lnTo>
                      <a:lnTo>
                        <a:pt x="361" y="710"/>
                      </a:lnTo>
                      <a:lnTo>
                        <a:pt x="358" y="707"/>
                      </a:lnTo>
                      <a:lnTo>
                        <a:pt x="356" y="704"/>
                      </a:lnTo>
                      <a:lnTo>
                        <a:pt x="354" y="702"/>
                      </a:lnTo>
                      <a:lnTo>
                        <a:pt x="353" y="700"/>
                      </a:lnTo>
                      <a:lnTo>
                        <a:pt x="351" y="699"/>
                      </a:lnTo>
                      <a:lnTo>
                        <a:pt x="348" y="697"/>
                      </a:lnTo>
                      <a:lnTo>
                        <a:pt x="346" y="697"/>
                      </a:lnTo>
                      <a:lnTo>
                        <a:pt x="345" y="697"/>
                      </a:lnTo>
                      <a:lnTo>
                        <a:pt x="343" y="696"/>
                      </a:lnTo>
                      <a:lnTo>
                        <a:pt x="342" y="696"/>
                      </a:lnTo>
                      <a:lnTo>
                        <a:pt x="341" y="695"/>
                      </a:lnTo>
                      <a:lnTo>
                        <a:pt x="340" y="695"/>
                      </a:lnTo>
                      <a:lnTo>
                        <a:pt x="339" y="695"/>
                      </a:lnTo>
                      <a:lnTo>
                        <a:pt x="338" y="694"/>
                      </a:lnTo>
                      <a:lnTo>
                        <a:pt x="336" y="693"/>
                      </a:lnTo>
                      <a:lnTo>
                        <a:pt x="334" y="692"/>
                      </a:lnTo>
                      <a:lnTo>
                        <a:pt x="333" y="692"/>
                      </a:lnTo>
                      <a:lnTo>
                        <a:pt x="331" y="692"/>
                      </a:lnTo>
                      <a:lnTo>
                        <a:pt x="330" y="692"/>
                      </a:lnTo>
                      <a:lnTo>
                        <a:pt x="328" y="694"/>
                      </a:lnTo>
                      <a:lnTo>
                        <a:pt x="327" y="694"/>
                      </a:lnTo>
                      <a:lnTo>
                        <a:pt x="326" y="694"/>
                      </a:lnTo>
                      <a:lnTo>
                        <a:pt x="325" y="694"/>
                      </a:lnTo>
                      <a:lnTo>
                        <a:pt x="322" y="694"/>
                      </a:lnTo>
                      <a:lnTo>
                        <a:pt x="319" y="694"/>
                      </a:lnTo>
                      <a:lnTo>
                        <a:pt x="319" y="693"/>
                      </a:lnTo>
                      <a:lnTo>
                        <a:pt x="318" y="692"/>
                      </a:lnTo>
                      <a:lnTo>
                        <a:pt x="318" y="689"/>
                      </a:lnTo>
                      <a:lnTo>
                        <a:pt x="317" y="687"/>
                      </a:lnTo>
                      <a:lnTo>
                        <a:pt x="316" y="686"/>
                      </a:lnTo>
                      <a:lnTo>
                        <a:pt x="314" y="684"/>
                      </a:lnTo>
                      <a:lnTo>
                        <a:pt x="314" y="683"/>
                      </a:lnTo>
                      <a:lnTo>
                        <a:pt x="313" y="681"/>
                      </a:lnTo>
                      <a:lnTo>
                        <a:pt x="313" y="680"/>
                      </a:lnTo>
                      <a:lnTo>
                        <a:pt x="312" y="678"/>
                      </a:lnTo>
                      <a:lnTo>
                        <a:pt x="310" y="675"/>
                      </a:lnTo>
                      <a:lnTo>
                        <a:pt x="309" y="673"/>
                      </a:lnTo>
                      <a:lnTo>
                        <a:pt x="307" y="668"/>
                      </a:lnTo>
                      <a:lnTo>
                        <a:pt x="306" y="667"/>
                      </a:lnTo>
                      <a:lnTo>
                        <a:pt x="304" y="665"/>
                      </a:lnTo>
                      <a:lnTo>
                        <a:pt x="303" y="664"/>
                      </a:lnTo>
                      <a:lnTo>
                        <a:pt x="302" y="663"/>
                      </a:lnTo>
                      <a:lnTo>
                        <a:pt x="301" y="663"/>
                      </a:lnTo>
                      <a:lnTo>
                        <a:pt x="299" y="663"/>
                      </a:lnTo>
                      <a:lnTo>
                        <a:pt x="297" y="662"/>
                      </a:lnTo>
                      <a:lnTo>
                        <a:pt x="297" y="661"/>
                      </a:lnTo>
                      <a:lnTo>
                        <a:pt x="296" y="661"/>
                      </a:lnTo>
                      <a:lnTo>
                        <a:pt x="295" y="660"/>
                      </a:lnTo>
                      <a:lnTo>
                        <a:pt x="296" y="660"/>
                      </a:lnTo>
                      <a:lnTo>
                        <a:pt x="296" y="659"/>
                      </a:lnTo>
                      <a:lnTo>
                        <a:pt x="295" y="657"/>
                      </a:lnTo>
                      <a:lnTo>
                        <a:pt x="295" y="656"/>
                      </a:lnTo>
                      <a:lnTo>
                        <a:pt x="294" y="656"/>
                      </a:lnTo>
                      <a:lnTo>
                        <a:pt x="293" y="656"/>
                      </a:lnTo>
                      <a:lnTo>
                        <a:pt x="291" y="655"/>
                      </a:lnTo>
                      <a:lnTo>
                        <a:pt x="291" y="654"/>
                      </a:lnTo>
                      <a:lnTo>
                        <a:pt x="290" y="654"/>
                      </a:lnTo>
                      <a:lnTo>
                        <a:pt x="290" y="653"/>
                      </a:lnTo>
                      <a:lnTo>
                        <a:pt x="287" y="653"/>
                      </a:lnTo>
                      <a:lnTo>
                        <a:pt x="286" y="651"/>
                      </a:lnTo>
                      <a:lnTo>
                        <a:pt x="285" y="651"/>
                      </a:lnTo>
                      <a:lnTo>
                        <a:pt x="284" y="650"/>
                      </a:lnTo>
                      <a:lnTo>
                        <a:pt x="282" y="650"/>
                      </a:lnTo>
                      <a:lnTo>
                        <a:pt x="280" y="650"/>
                      </a:lnTo>
                      <a:lnTo>
                        <a:pt x="280" y="649"/>
                      </a:lnTo>
                      <a:lnTo>
                        <a:pt x="279" y="649"/>
                      </a:lnTo>
                      <a:lnTo>
                        <a:pt x="279" y="648"/>
                      </a:lnTo>
                      <a:lnTo>
                        <a:pt x="278" y="647"/>
                      </a:lnTo>
                      <a:lnTo>
                        <a:pt x="277" y="647"/>
                      </a:lnTo>
                      <a:lnTo>
                        <a:pt x="276" y="647"/>
                      </a:lnTo>
                      <a:lnTo>
                        <a:pt x="276" y="646"/>
                      </a:lnTo>
                      <a:lnTo>
                        <a:pt x="274" y="645"/>
                      </a:lnTo>
                      <a:lnTo>
                        <a:pt x="274" y="644"/>
                      </a:lnTo>
                      <a:lnTo>
                        <a:pt x="273" y="644"/>
                      </a:lnTo>
                      <a:lnTo>
                        <a:pt x="272" y="643"/>
                      </a:lnTo>
                      <a:lnTo>
                        <a:pt x="271" y="642"/>
                      </a:lnTo>
                      <a:lnTo>
                        <a:pt x="271" y="641"/>
                      </a:lnTo>
                      <a:lnTo>
                        <a:pt x="270" y="640"/>
                      </a:lnTo>
                      <a:lnTo>
                        <a:pt x="269" y="640"/>
                      </a:lnTo>
                      <a:lnTo>
                        <a:pt x="269" y="639"/>
                      </a:lnTo>
                      <a:lnTo>
                        <a:pt x="268" y="639"/>
                      </a:lnTo>
                      <a:lnTo>
                        <a:pt x="268" y="638"/>
                      </a:lnTo>
                      <a:lnTo>
                        <a:pt x="268" y="637"/>
                      </a:lnTo>
                      <a:lnTo>
                        <a:pt x="267" y="636"/>
                      </a:lnTo>
                      <a:lnTo>
                        <a:pt x="268" y="636"/>
                      </a:lnTo>
                      <a:lnTo>
                        <a:pt x="266" y="635"/>
                      </a:lnTo>
                      <a:lnTo>
                        <a:pt x="265" y="634"/>
                      </a:lnTo>
                      <a:lnTo>
                        <a:pt x="263" y="633"/>
                      </a:lnTo>
                      <a:lnTo>
                        <a:pt x="262" y="633"/>
                      </a:lnTo>
                      <a:lnTo>
                        <a:pt x="261" y="632"/>
                      </a:lnTo>
                      <a:lnTo>
                        <a:pt x="260" y="632"/>
                      </a:lnTo>
                      <a:lnTo>
                        <a:pt x="260" y="633"/>
                      </a:lnTo>
                      <a:lnTo>
                        <a:pt x="259" y="632"/>
                      </a:lnTo>
                      <a:lnTo>
                        <a:pt x="258" y="632"/>
                      </a:lnTo>
                      <a:lnTo>
                        <a:pt x="258" y="631"/>
                      </a:lnTo>
                      <a:lnTo>
                        <a:pt x="257" y="631"/>
                      </a:lnTo>
                      <a:lnTo>
                        <a:pt x="256" y="631"/>
                      </a:lnTo>
                      <a:lnTo>
                        <a:pt x="255" y="631"/>
                      </a:lnTo>
                      <a:lnTo>
                        <a:pt x="254" y="630"/>
                      </a:lnTo>
                      <a:lnTo>
                        <a:pt x="254" y="629"/>
                      </a:lnTo>
                      <a:lnTo>
                        <a:pt x="253" y="628"/>
                      </a:lnTo>
                      <a:lnTo>
                        <a:pt x="254" y="627"/>
                      </a:lnTo>
                      <a:lnTo>
                        <a:pt x="255" y="627"/>
                      </a:lnTo>
                      <a:lnTo>
                        <a:pt x="254" y="626"/>
                      </a:lnTo>
                      <a:lnTo>
                        <a:pt x="254" y="625"/>
                      </a:lnTo>
                      <a:lnTo>
                        <a:pt x="253" y="625"/>
                      </a:lnTo>
                      <a:lnTo>
                        <a:pt x="254" y="624"/>
                      </a:lnTo>
                      <a:lnTo>
                        <a:pt x="253" y="623"/>
                      </a:lnTo>
                      <a:lnTo>
                        <a:pt x="254" y="622"/>
                      </a:lnTo>
                      <a:lnTo>
                        <a:pt x="255" y="622"/>
                      </a:lnTo>
                      <a:lnTo>
                        <a:pt x="255" y="621"/>
                      </a:lnTo>
                      <a:lnTo>
                        <a:pt x="255" y="620"/>
                      </a:lnTo>
                      <a:lnTo>
                        <a:pt x="257" y="620"/>
                      </a:lnTo>
                      <a:lnTo>
                        <a:pt x="257" y="621"/>
                      </a:lnTo>
                      <a:lnTo>
                        <a:pt x="258" y="620"/>
                      </a:lnTo>
                      <a:lnTo>
                        <a:pt x="259" y="621"/>
                      </a:lnTo>
                      <a:lnTo>
                        <a:pt x="261" y="621"/>
                      </a:lnTo>
                      <a:lnTo>
                        <a:pt x="262" y="621"/>
                      </a:lnTo>
                      <a:lnTo>
                        <a:pt x="262" y="622"/>
                      </a:lnTo>
                      <a:lnTo>
                        <a:pt x="263" y="622"/>
                      </a:lnTo>
                      <a:lnTo>
                        <a:pt x="264" y="623"/>
                      </a:lnTo>
                      <a:lnTo>
                        <a:pt x="264" y="624"/>
                      </a:lnTo>
                      <a:lnTo>
                        <a:pt x="266" y="624"/>
                      </a:lnTo>
                      <a:lnTo>
                        <a:pt x="266" y="622"/>
                      </a:lnTo>
                      <a:lnTo>
                        <a:pt x="267" y="622"/>
                      </a:lnTo>
                      <a:lnTo>
                        <a:pt x="268" y="622"/>
                      </a:lnTo>
                      <a:lnTo>
                        <a:pt x="268" y="623"/>
                      </a:lnTo>
                      <a:lnTo>
                        <a:pt x="269" y="622"/>
                      </a:lnTo>
                      <a:lnTo>
                        <a:pt x="269" y="621"/>
                      </a:lnTo>
                      <a:lnTo>
                        <a:pt x="268" y="621"/>
                      </a:lnTo>
                      <a:lnTo>
                        <a:pt x="268" y="620"/>
                      </a:lnTo>
                      <a:lnTo>
                        <a:pt x="268" y="619"/>
                      </a:lnTo>
                      <a:lnTo>
                        <a:pt x="269" y="619"/>
                      </a:lnTo>
                      <a:lnTo>
                        <a:pt x="270" y="619"/>
                      </a:lnTo>
                      <a:lnTo>
                        <a:pt x="271" y="618"/>
                      </a:lnTo>
                      <a:lnTo>
                        <a:pt x="271" y="619"/>
                      </a:lnTo>
                      <a:lnTo>
                        <a:pt x="272" y="618"/>
                      </a:lnTo>
                      <a:lnTo>
                        <a:pt x="272" y="617"/>
                      </a:lnTo>
                      <a:lnTo>
                        <a:pt x="273" y="617"/>
                      </a:lnTo>
                      <a:lnTo>
                        <a:pt x="274" y="617"/>
                      </a:lnTo>
                      <a:lnTo>
                        <a:pt x="275" y="617"/>
                      </a:lnTo>
                      <a:lnTo>
                        <a:pt x="276" y="616"/>
                      </a:lnTo>
                      <a:lnTo>
                        <a:pt x="277" y="616"/>
                      </a:lnTo>
                      <a:lnTo>
                        <a:pt x="277" y="615"/>
                      </a:lnTo>
                      <a:lnTo>
                        <a:pt x="277" y="614"/>
                      </a:lnTo>
                      <a:lnTo>
                        <a:pt x="276" y="613"/>
                      </a:lnTo>
                      <a:lnTo>
                        <a:pt x="275" y="613"/>
                      </a:lnTo>
                      <a:lnTo>
                        <a:pt x="276" y="612"/>
                      </a:lnTo>
                      <a:lnTo>
                        <a:pt x="277" y="611"/>
                      </a:lnTo>
                      <a:lnTo>
                        <a:pt x="276" y="610"/>
                      </a:lnTo>
                      <a:lnTo>
                        <a:pt x="275" y="610"/>
                      </a:lnTo>
                      <a:lnTo>
                        <a:pt x="275" y="609"/>
                      </a:lnTo>
                      <a:lnTo>
                        <a:pt x="275" y="608"/>
                      </a:lnTo>
                      <a:lnTo>
                        <a:pt x="274" y="607"/>
                      </a:lnTo>
                      <a:lnTo>
                        <a:pt x="274" y="606"/>
                      </a:lnTo>
                      <a:lnTo>
                        <a:pt x="275" y="605"/>
                      </a:lnTo>
                      <a:lnTo>
                        <a:pt x="274" y="604"/>
                      </a:lnTo>
                      <a:lnTo>
                        <a:pt x="275" y="604"/>
                      </a:lnTo>
                      <a:lnTo>
                        <a:pt x="275" y="602"/>
                      </a:lnTo>
                      <a:lnTo>
                        <a:pt x="275" y="601"/>
                      </a:lnTo>
                      <a:lnTo>
                        <a:pt x="276" y="601"/>
                      </a:lnTo>
                      <a:lnTo>
                        <a:pt x="277" y="600"/>
                      </a:lnTo>
                      <a:lnTo>
                        <a:pt x="277" y="599"/>
                      </a:lnTo>
                      <a:lnTo>
                        <a:pt x="277" y="598"/>
                      </a:lnTo>
                      <a:lnTo>
                        <a:pt x="278" y="598"/>
                      </a:lnTo>
                      <a:lnTo>
                        <a:pt x="279" y="597"/>
                      </a:lnTo>
                      <a:lnTo>
                        <a:pt x="278" y="597"/>
                      </a:lnTo>
                      <a:lnTo>
                        <a:pt x="278" y="596"/>
                      </a:lnTo>
                      <a:lnTo>
                        <a:pt x="280" y="595"/>
                      </a:lnTo>
                      <a:lnTo>
                        <a:pt x="281" y="594"/>
                      </a:lnTo>
                      <a:lnTo>
                        <a:pt x="282" y="593"/>
                      </a:lnTo>
                      <a:lnTo>
                        <a:pt x="283" y="593"/>
                      </a:lnTo>
                      <a:lnTo>
                        <a:pt x="284" y="591"/>
                      </a:lnTo>
                      <a:lnTo>
                        <a:pt x="285" y="591"/>
                      </a:lnTo>
                      <a:lnTo>
                        <a:pt x="285" y="590"/>
                      </a:lnTo>
                      <a:lnTo>
                        <a:pt x="285" y="589"/>
                      </a:lnTo>
                      <a:lnTo>
                        <a:pt x="286" y="589"/>
                      </a:lnTo>
                      <a:lnTo>
                        <a:pt x="286" y="588"/>
                      </a:lnTo>
                      <a:lnTo>
                        <a:pt x="286" y="587"/>
                      </a:lnTo>
                      <a:lnTo>
                        <a:pt x="287" y="586"/>
                      </a:lnTo>
                      <a:lnTo>
                        <a:pt x="287" y="583"/>
                      </a:lnTo>
                      <a:lnTo>
                        <a:pt x="288" y="583"/>
                      </a:lnTo>
                      <a:lnTo>
                        <a:pt x="287" y="582"/>
                      </a:lnTo>
                      <a:lnTo>
                        <a:pt x="285" y="581"/>
                      </a:lnTo>
                      <a:lnTo>
                        <a:pt x="284" y="581"/>
                      </a:lnTo>
                      <a:lnTo>
                        <a:pt x="283" y="581"/>
                      </a:lnTo>
                      <a:lnTo>
                        <a:pt x="282" y="581"/>
                      </a:lnTo>
                      <a:lnTo>
                        <a:pt x="282" y="580"/>
                      </a:lnTo>
                      <a:lnTo>
                        <a:pt x="281" y="580"/>
                      </a:lnTo>
                      <a:lnTo>
                        <a:pt x="281" y="579"/>
                      </a:lnTo>
                      <a:lnTo>
                        <a:pt x="281" y="578"/>
                      </a:lnTo>
                      <a:lnTo>
                        <a:pt x="281" y="577"/>
                      </a:lnTo>
                      <a:lnTo>
                        <a:pt x="282" y="575"/>
                      </a:lnTo>
                      <a:lnTo>
                        <a:pt x="281" y="575"/>
                      </a:lnTo>
                      <a:lnTo>
                        <a:pt x="281" y="574"/>
                      </a:lnTo>
                      <a:lnTo>
                        <a:pt x="281" y="573"/>
                      </a:lnTo>
                      <a:lnTo>
                        <a:pt x="281" y="572"/>
                      </a:lnTo>
                      <a:lnTo>
                        <a:pt x="281" y="571"/>
                      </a:lnTo>
                      <a:lnTo>
                        <a:pt x="281" y="570"/>
                      </a:lnTo>
                      <a:lnTo>
                        <a:pt x="281" y="568"/>
                      </a:lnTo>
                      <a:lnTo>
                        <a:pt x="282" y="567"/>
                      </a:lnTo>
                      <a:lnTo>
                        <a:pt x="281" y="567"/>
                      </a:lnTo>
                      <a:lnTo>
                        <a:pt x="281" y="566"/>
                      </a:lnTo>
                      <a:lnTo>
                        <a:pt x="280" y="566"/>
                      </a:lnTo>
                      <a:lnTo>
                        <a:pt x="279" y="565"/>
                      </a:lnTo>
                      <a:lnTo>
                        <a:pt x="278" y="565"/>
                      </a:lnTo>
                      <a:lnTo>
                        <a:pt x="278" y="564"/>
                      </a:lnTo>
                      <a:lnTo>
                        <a:pt x="277" y="564"/>
                      </a:lnTo>
                      <a:lnTo>
                        <a:pt x="276" y="563"/>
                      </a:lnTo>
                      <a:lnTo>
                        <a:pt x="276" y="562"/>
                      </a:lnTo>
                      <a:lnTo>
                        <a:pt x="276" y="561"/>
                      </a:lnTo>
                      <a:lnTo>
                        <a:pt x="275" y="561"/>
                      </a:lnTo>
                      <a:lnTo>
                        <a:pt x="274" y="560"/>
                      </a:lnTo>
                      <a:lnTo>
                        <a:pt x="273" y="559"/>
                      </a:lnTo>
                      <a:lnTo>
                        <a:pt x="274" y="557"/>
                      </a:lnTo>
                      <a:lnTo>
                        <a:pt x="273" y="556"/>
                      </a:lnTo>
                      <a:lnTo>
                        <a:pt x="272" y="555"/>
                      </a:lnTo>
                      <a:lnTo>
                        <a:pt x="273" y="555"/>
                      </a:lnTo>
                      <a:lnTo>
                        <a:pt x="273" y="552"/>
                      </a:lnTo>
                      <a:lnTo>
                        <a:pt x="273" y="551"/>
                      </a:lnTo>
                      <a:lnTo>
                        <a:pt x="273" y="550"/>
                      </a:lnTo>
                      <a:lnTo>
                        <a:pt x="272" y="549"/>
                      </a:lnTo>
                      <a:lnTo>
                        <a:pt x="271" y="547"/>
                      </a:lnTo>
                      <a:lnTo>
                        <a:pt x="270" y="545"/>
                      </a:lnTo>
                      <a:lnTo>
                        <a:pt x="269" y="544"/>
                      </a:lnTo>
                      <a:lnTo>
                        <a:pt x="268" y="544"/>
                      </a:lnTo>
                      <a:lnTo>
                        <a:pt x="268" y="543"/>
                      </a:lnTo>
                      <a:lnTo>
                        <a:pt x="267" y="543"/>
                      </a:lnTo>
                      <a:lnTo>
                        <a:pt x="266" y="542"/>
                      </a:lnTo>
                      <a:lnTo>
                        <a:pt x="265" y="542"/>
                      </a:lnTo>
                      <a:lnTo>
                        <a:pt x="263" y="541"/>
                      </a:lnTo>
                      <a:lnTo>
                        <a:pt x="262" y="539"/>
                      </a:lnTo>
                      <a:lnTo>
                        <a:pt x="262" y="538"/>
                      </a:lnTo>
                      <a:lnTo>
                        <a:pt x="262" y="537"/>
                      </a:lnTo>
                      <a:lnTo>
                        <a:pt x="261" y="536"/>
                      </a:lnTo>
                      <a:lnTo>
                        <a:pt x="261" y="535"/>
                      </a:lnTo>
                      <a:lnTo>
                        <a:pt x="262" y="535"/>
                      </a:lnTo>
                      <a:lnTo>
                        <a:pt x="262" y="533"/>
                      </a:lnTo>
                      <a:lnTo>
                        <a:pt x="262" y="532"/>
                      </a:lnTo>
                      <a:lnTo>
                        <a:pt x="261" y="530"/>
                      </a:lnTo>
                      <a:lnTo>
                        <a:pt x="261" y="529"/>
                      </a:lnTo>
                      <a:lnTo>
                        <a:pt x="260" y="528"/>
                      </a:lnTo>
                      <a:lnTo>
                        <a:pt x="259" y="528"/>
                      </a:lnTo>
                      <a:lnTo>
                        <a:pt x="259" y="527"/>
                      </a:lnTo>
                      <a:lnTo>
                        <a:pt x="259" y="525"/>
                      </a:lnTo>
                      <a:lnTo>
                        <a:pt x="259" y="523"/>
                      </a:lnTo>
                      <a:lnTo>
                        <a:pt x="258" y="522"/>
                      </a:lnTo>
                      <a:lnTo>
                        <a:pt x="258" y="521"/>
                      </a:lnTo>
                      <a:lnTo>
                        <a:pt x="257" y="521"/>
                      </a:lnTo>
                      <a:lnTo>
                        <a:pt x="257" y="520"/>
                      </a:lnTo>
                      <a:lnTo>
                        <a:pt x="258" y="519"/>
                      </a:lnTo>
                      <a:lnTo>
                        <a:pt x="258" y="516"/>
                      </a:lnTo>
                      <a:lnTo>
                        <a:pt x="257" y="514"/>
                      </a:lnTo>
                      <a:lnTo>
                        <a:pt x="258" y="513"/>
                      </a:lnTo>
                      <a:lnTo>
                        <a:pt x="258" y="512"/>
                      </a:lnTo>
                      <a:lnTo>
                        <a:pt x="258" y="511"/>
                      </a:lnTo>
                      <a:lnTo>
                        <a:pt x="259" y="510"/>
                      </a:lnTo>
                      <a:lnTo>
                        <a:pt x="259" y="509"/>
                      </a:lnTo>
                      <a:lnTo>
                        <a:pt x="259" y="508"/>
                      </a:lnTo>
                      <a:lnTo>
                        <a:pt x="258" y="508"/>
                      </a:lnTo>
                      <a:lnTo>
                        <a:pt x="258" y="507"/>
                      </a:lnTo>
                      <a:lnTo>
                        <a:pt x="258" y="506"/>
                      </a:lnTo>
                      <a:lnTo>
                        <a:pt x="258" y="505"/>
                      </a:lnTo>
                      <a:lnTo>
                        <a:pt x="257" y="504"/>
                      </a:lnTo>
                      <a:lnTo>
                        <a:pt x="255" y="501"/>
                      </a:lnTo>
                      <a:lnTo>
                        <a:pt x="254" y="502"/>
                      </a:lnTo>
                      <a:lnTo>
                        <a:pt x="253" y="503"/>
                      </a:lnTo>
                      <a:lnTo>
                        <a:pt x="252" y="502"/>
                      </a:lnTo>
                      <a:lnTo>
                        <a:pt x="251" y="501"/>
                      </a:lnTo>
                      <a:lnTo>
                        <a:pt x="251" y="498"/>
                      </a:lnTo>
                      <a:lnTo>
                        <a:pt x="250" y="497"/>
                      </a:lnTo>
                      <a:lnTo>
                        <a:pt x="250" y="496"/>
                      </a:lnTo>
                      <a:lnTo>
                        <a:pt x="250" y="495"/>
                      </a:lnTo>
                      <a:lnTo>
                        <a:pt x="250" y="494"/>
                      </a:lnTo>
                      <a:lnTo>
                        <a:pt x="251" y="492"/>
                      </a:lnTo>
                      <a:lnTo>
                        <a:pt x="251" y="491"/>
                      </a:lnTo>
                      <a:lnTo>
                        <a:pt x="251" y="489"/>
                      </a:lnTo>
                      <a:lnTo>
                        <a:pt x="252" y="488"/>
                      </a:lnTo>
                      <a:lnTo>
                        <a:pt x="252" y="487"/>
                      </a:lnTo>
                      <a:lnTo>
                        <a:pt x="251" y="486"/>
                      </a:lnTo>
                      <a:lnTo>
                        <a:pt x="251" y="484"/>
                      </a:lnTo>
                      <a:lnTo>
                        <a:pt x="251" y="483"/>
                      </a:lnTo>
                      <a:lnTo>
                        <a:pt x="250" y="481"/>
                      </a:lnTo>
                      <a:lnTo>
                        <a:pt x="249" y="478"/>
                      </a:lnTo>
                      <a:lnTo>
                        <a:pt x="250" y="476"/>
                      </a:lnTo>
                      <a:lnTo>
                        <a:pt x="251" y="475"/>
                      </a:lnTo>
                      <a:lnTo>
                        <a:pt x="251" y="474"/>
                      </a:lnTo>
                      <a:lnTo>
                        <a:pt x="252" y="472"/>
                      </a:lnTo>
                      <a:lnTo>
                        <a:pt x="253" y="471"/>
                      </a:lnTo>
                      <a:lnTo>
                        <a:pt x="256" y="469"/>
                      </a:lnTo>
                      <a:lnTo>
                        <a:pt x="258" y="468"/>
                      </a:lnTo>
                      <a:lnTo>
                        <a:pt x="258" y="467"/>
                      </a:lnTo>
                      <a:lnTo>
                        <a:pt x="258" y="465"/>
                      </a:lnTo>
                      <a:lnTo>
                        <a:pt x="258" y="463"/>
                      </a:lnTo>
                      <a:lnTo>
                        <a:pt x="257" y="462"/>
                      </a:lnTo>
                      <a:lnTo>
                        <a:pt x="255" y="461"/>
                      </a:lnTo>
                      <a:lnTo>
                        <a:pt x="255" y="460"/>
                      </a:lnTo>
                      <a:lnTo>
                        <a:pt x="255" y="459"/>
                      </a:lnTo>
                      <a:lnTo>
                        <a:pt x="255" y="458"/>
                      </a:lnTo>
                      <a:lnTo>
                        <a:pt x="255" y="457"/>
                      </a:lnTo>
                      <a:lnTo>
                        <a:pt x="256" y="455"/>
                      </a:lnTo>
                      <a:lnTo>
                        <a:pt x="257" y="453"/>
                      </a:lnTo>
                      <a:lnTo>
                        <a:pt x="257" y="452"/>
                      </a:lnTo>
                      <a:lnTo>
                        <a:pt x="259" y="451"/>
                      </a:lnTo>
                      <a:lnTo>
                        <a:pt x="259" y="450"/>
                      </a:lnTo>
                      <a:lnTo>
                        <a:pt x="260" y="449"/>
                      </a:lnTo>
                      <a:lnTo>
                        <a:pt x="260" y="448"/>
                      </a:lnTo>
                      <a:lnTo>
                        <a:pt x="259" y="447"/>
                      </a:lnTo>
                      <a:lnTo>
                        <a:pt x="259" y="446"/>
                      </a:lnTo>
                      <a:lnTo>
                        <a:pt x="258" y="446"/>
                      </a:lnTo>
                      <a:lnTo>
                        <a:pt x="258" y="445"/>
                      </a:lnTo>
                      <a:lnTo>
                        <a:pt x="257" y="444"/>
                      </a:lnTo>
                      <a:lnTo>
                        <a:pt x="256" y="443"/>
                      </a:lnTo>
                      <a:lnTo>
                        <a:pt x="256" y="442"/>
                      </a:lnTo>
                      <a:lnTo>
                        <a:pt x="256" y="440"/>
                      </a:lnTo>
                      <a:lnTo>
                        <a:pt x="256" y="439"/>
                      </a:lnTo>
                      <a:lnTo>
                        <a:pt x="256" y="437"/>
                      </a:lnTo>
                      <a:lnTo>
                        <a:pt x="257" y="436"/>
                      </a:lnTo>
                      <a:lnTo>
                        <a:pt x="255" y="435"/>
                      </a:lnTo>
                      <a:lnTo>
                        <a:pt x="254" y="436"/>
                      </a:lnTo>
                      <a:lnTo>
                        <a:pt x="251" y="436"/>
                      </a:lnTo>
                      <a:lnTo>
                        <a:pt x="250" y="435"/>
                      </a:lnTo>
                      <a:lnTo>
                        <a:pt x="249" y="432"/>
                      </a:lnTo>
                      <a:lnTo>
                        <a:pt x="248" y="430"/>
                      </a:lnTo>
                      <a:lnTo>
                        <a:pt x="247" y="426"/>
                      </a:lnTo>
                      <a:lnTo>
                        <a:pt x="247" y="425"/>
                      </a:lnTo>
                      <a:lnTo>
                        <a:pt x="245" y="421"/>
                      </a:lnTo>
                      <a:lnTo>
                        <a:pt x="243" y="416"/>
                      </a:lnTo>
                      <a:lnTo>
                        <a:pt x="243" y="414"/>
                      </a:lnTo>
                      <a:lnTo>
                        <a:pt x="243" y="412"/>
                      </a:lnTo>
                      <a:lnTo>
                        <a:pt x="242" y="411"/>
                      </a:lnTo>
                      <a:lnTo>
                        <a:pt x="242" y="410"/>
                      </a:lnTo>
                      <a:lnTo>
                        <a:pt x="242" y="409"/>
                      </a:lnTo>
                      <a:lnTo>
                        <a:pt x="241" y="408"/>
                      </a:lnTo>
                      <a:lnTo>
                        <a:pt x="240" y="407"/>
                      </a:lnTo>
                      <a:lnTo>
                        <a:pt x="240" y="404"/>
                      </a:lnTo>
                      <a:lnTo>
                        <a:pt x="240" y="403"/>
                      </a:lnTo>
                      <a:lnTo>
                        <a:pt x="239" y="402"/>
                      </a:lnTo>
                      <a:lnTo>
                        <a:pt x="239" y="400"/>
                      </a:lnTo>
                      <a:lnTo>
                        <a:pt x="238" y="399"/>
                      </a:lnTo>
                      <a:lnTo>
                        <a:pt x="237" y="398"/>
                      </a:lnTo>
                      <a:lnTo>
                        <a:pt x="236" y="398"/>
                      </a:lnTo>
                      <a:lnTo>
                        <a:pt x="234" y="397"/>
                      </a:lnTo>
                      <a:lnTo>
                        <a:pt x="233" y="397"/>
                      </a:lnTo>
                      <a:lnTo>
                        <a:pt x="232" y="395"/>
                      </a:lnTo>
                      <a:lnTo>
                        <a:pt x="231" y="395"/>
                      </a:lnTo>
                      <a:lnTo>
                        <a:pt x="229" y="394"/>
                      </a:lnTo>
                      <a:lnTo>
                        <a:pt x="228" y="393"/>
                      </a:lnTo>
                      <a:lnTo>
                        <a:pt x="228" y="391"/>
                      </a:lnTo>
                      <a:lnTo>
                        <a:pt x="228" y="390"/>
                      </a:lnTo>
                      <a:lnTo>
                        <a:pt x="227" y="389"/>
                      </a:lnTo>
                      <a:lnTo>
                        <a:pt x="224" y="386"/>
                      </a:lnTo>
                      <a:lnTo>
                        <a:pt x="223" y="385"/>
                      </a:lnTo>
                      <a:lnTo>
                        <a:pt x="222" y="385"/>
                      </a:lnTo>
                      <a:lnTo>
                        <a:pt x="222" y="384"/>
                      </a:lnTo>
                      <a:lnTo>
                        <a:pt x="221" y="383"/>
                      </a:lnTo>
                      <a:lnTo>
                        <a:pt x="221" y="382"/>
                      </a:lnTo>
                      <a:lnTo>
                        <a:pt x="222" y="381"/>
                      </a:lnTo>
                      <a:lnTo>
                        <a:pt x="222" y="380"/>
                      </a:lnTo>
                      <a:lnTo>
                        <a:pt x="223" y="379"/>
                      </a:lnTo>
                      <a:lnTo>
                        <a:pt x="224" y="378"/>
                      </a:lnTo>
                      <a:lnTo>
                        <a:pt x="226" y="376"/>
                      </a:lnTo>
                      <a:lnTo>
                        <a:pt x="227" y="375"/>
                      </a:lnTo>
                      <a:lnTo>
                        <a:pt x="228" y="374"/>
                      </a:lnTo>
                      <a:lnTo>
                        <a:pt x="229" y="374"/>
                      </a:lnTo>
                      <a:lnTo>
                        <a:pt x="230" y="373"/>
                      </a:lnTo>
                      <a:lnTo>
                        <a:pt x="230" y="372"/>
                      </a:lnTo>
                      <a:lnTo>
                        <a:pt x="231" y="371"/>
                      </a:lnTo>
                      <a:lnTo>
                        <a:pt x="231" y="370"/>
                      </a:lnTo>
                      <a:lnTo>
                        <a:pt x="231" y="367"/>
                      </a:lnTo>
                      <a:lnTo>
                        <a:pt x="230" y="366"/>
                      </a:lnTo>
                      <a:lnTo>
                        <a:pt x="230" y="365"/>
                      </a:lnTo>
                      <a:lnTo>
                        <a:pt x="230" y="362"/>
                      </a:lnTo>
                      <a:lnTo>
                        <a:pt x="229" y="361"/>
                      </a:lnTo>
                      <a:lnTo>
                        <a:pt x="230" y="360"/>
                      </a:lnTo>
                      <a:lnTo>
                        <a:pt x="230" y="359"/>
                      </a:lnTo>
                      <a:lnTo>
                        <a:pt x="231" y="357"/>
                      </a:lnTo>
                      <a:lnTo>
                        <a:pt x="232" y="355"/>
                      </a:lnTo>
                      <a:lnTo>
                        <a:pt x="233" y="353"/>
                      </a:lnTo>
                      <a:lnTo>
                        <a:pt x="233" y="352"/>
                      </a:lnTo>
                      <a:lnTo>
                        <a:pt x="233" y="350"/>
                      </a:lnTo>
                      <a:lnTo>
                        <a:pt x="233" y="349"/>
                      </a:lnTo>
                      <a:lnTo>
                        <a:pt x="233" y="348"/>
                      </a:lnTo>
                      <a:lnTo>
                        <a:pt x="232" y="347"/>
                      </a:lnTo>
                      <a:lnTo>
                        <a:pt x="231" y="346"/>
                      </a:lnTo>
                      <a:lnTo>
                        <a:pt x="230" y="345"/>
                      </a:lnTo>
                      <a:lnTo>
                        <a:pt x="228" y="344"/>
                      </a:lnTo>
                      <a:lnTo>
                        <a:pt x="225" y="343"/>
                      </a:lnTo>
                      <a:lnTo>
                        <a:pt x="223" y="343"/>
                      </a:lnTo>
                      <a:lnTo>
                        <a:pt x="222" y="342"/>
                      </a:lnTo>
                      <a:lnTo>
                        <a:pt x="221" y="342"/>
                      </a:lnTo>
                      <a:lnTo>
                        <a:pt x="220" y="341"/>
                      </a:lnTo>
                      <a:lnTo>
                        <a:pt x="219" y="340"/>
                      </a:lnTo>
                      <a:lnTo>
                        <a:pt x="218" y="340"/>
                      </a:lnTo>
                      <a:lnTo>
                        <a:pt x="216" y="340"/>
                      </a:lnTo>
                      <a:lnTo>
                        <a:pt x="214" y="339"/>
                      </a:lnTo>
                      <a:lnTo>
                        <a:pt x="210" y="339"/>
                      </a:lnTo>
                      <a:lnTo>
                        <a:pt x="209" y="339"/>
                      </a:lnTo>
                      <a:lnTo>
                        <a:pt x="208" y="339"/>
                      </a:lnTo>
                      <a:lnTo>
                        <a:pt x="207" y="338"/>
                      </a:lnTo>
                      <a:lnTo>
                        <a:pt x="205" y="339"/>
                      </a:lnTo>
                      <a:lnTo>
                        <a:pt x="204" y="339"/>
                      </a:lnTo>
                      <a:lnTo>
                        <a:pt x="204" y="340"/>
                      </a:lnTo>
                      <a:lnTo>
                        <a:pt x="203" y="340"/>
                      </a:lnTo>
                      <a:lnTo>
                        <a:pt x="202" y="340"/>
                      </a:lnTo>
                      <a:lnTo>
                        <a:pt x="201" y="340"/>
                      </a:lnTo>
                      <a:lnTo>
                        <a:pt x="200" y="340"/>
                      </a:lnTo>
                      <a:lnTo>
                        <a:pt x="199" y="340"/>
                      </a:lnTo>
                      <a:lnTo>
                        <a:pt x="198" y="340"/>
                      </a:lnTo>
                      <a:lnTo>
                        <a:pt x="197" y="339"/>
                      </a:lnTo>
                      <a:lnTo>
                        <a:pt x="194" y="338"/>
                      </a:lnTo>
                      <a:lnTo>
                        <a:pt x="193" y="337"/>
                      </a:lnTo>
                      <a:lnTo>
                        <a:pt x="192" y="336"/>
                      </a:lnTo>
                      <a:lnTo>
                        <a:pt x="191" y="335"/>
                      </a:lnTo>
                      <a:lnTo>
                        <a:pt x="190" y="335"/>
                      </a:lnTo>
                      <a:lnTo>
                        <a:pt x="189" y="332"/>
                      </a:lnTo>
                      <a:lnTo>
                        <a:pt x="188" y="331"/>
                      </a:lnTo>
                      <a:lnTo>
                        <a:pt x="187" y="330"/>
                      </a:lnTo>
                      <a:lnTo>
                        <a:pt x="187" y="329"/>
                      </a:lnTo>
                      <a:lnTo>
                        <a:pt x="186" y="328"/>
                      </a:lnTo>
                      <a:lnTo>
                        <a:pt x="187" y="325"/>
                      </a:lnTo>
                      <a:lnTo>
                        <a:pt x="186" y="324"/>
                      </a:lnTo>
                      <a:lnTo>
                        <a:pt x="185" y="324"/>
                      </a:lnTo>
                      <a:lnTo>
                        <a:pt x="184" y="323"/>
                      </a:lnTo>
                      <a:lnTo>
                        <a:pt x="182" y="323"/>
                      </a:lnTo>
                      <a:lnTo>
                        <a:pt x="181" y="323"/>
                      </a:lnTo>
                      <a:lnTo>
                        <a:pt x="179" y="324"/>
                      </a:lnTo>
                      <a:lnTo>
                        <a:pt x="176" y="324"/>
                      </a:lnTo>
                      <a:lnTo>
                        <a:pt x="172" y="326"/>
                      </a:lnTo>
                      <a:lnTo>
                        <a:pt x="171" y="326"/>
                      </a:lnTo>
                      <a:lnTo>
                        <a:pt x="170" y="326"/>
                      </a:lnTo>
                      <a:lnTo>
                        <a:pt x="169" y="326"/>
                      </a:lnTo>
                      <a:lnTo>
                        <a:pt x="168" y="325"/>
                      </a:lnTo>
                      <a:lnTo>
                        <a:pt x="167" y="324"/>
                      </a:lnTo>
                      <a:lnTo>
                        <a:pt x="164" y="323"/>
                      </a:lnTo>
                      <a:lnTo>
                        <a:pt x="163" y="323"/>
                      </a:lnTo>
                      <a:lnTo>
                        <a:pt x="162" y="322"/>
                      </a:lnTo>
                      <a:lnTo>
                        <a:pt x="161" y="320"/>
                      </a:lnTo>
                      <a:lnTo>
                        <a:pt x="159" y="318"/>
                      </a:lnTo>
                      <a:lnTo>
                        <a:pt x="158" y="317"/>
                      </a:lnTo>
                      <a:lnTo>
                        <a:pt x="158" y="316"/>
                      </a:lnTo>
                      <a:lnTo>
                        <a:pt x="159" y="315"/>
                      </a:lnTo>
                      <a:lnTo>
                        <a:pt x="159" y="314"/>
                      </a:lnTo>
                      <a:lnTo>
                        <a:pt x="160" y="313"/>
                      </a:lnTo>
                      <a:lnTo>
                        <a:pt x="160" y="312"/>
                      </a:lnTo>
                      <a:lnTo>
                        <a:pt x="160" y="310"/>
                      </a:lnTo>
                      <a:lnTo>
                        <a:pt x="160" y="308"/>
                      </a:lnTo>
                      <a:lnTo>
                        <a:pt x="159" y="307"/>
                      </a:lnTo>
                      <a:lnTo>
                        <a:pt x="158" y="306"/>
                      </a:lnTo>
                      <a:lnTo>
                        <a:pt x="159" y="304"/>
                      </a:lnTo>
                      <a:lnTo>
                        <a:pt x="160" y="302"/>
                      </a:lnTo>
                      <a:lnTo>
                        <a:pt x="160" y="301"/>
                      </a:lnTo>
                      <a:lnTo>
                        <a:pt x="159" y="299"/>
                      </a:lnTo>
                      <a:lnTo>
                        <a:pt x="158" y="297"/>
                      </a:lnTo>
                      <a:lnTo>
                        <a:pt x="157" y="297"/>
                      </a:lnTo>
                      <a:lnTo>
                        <a:pt x="156" y="297"/>
                      </a:lnTo>
                      <a:lnTo>
                        <a:pt x="153" y="296"/>
                      </a:lnTo>
                      <a:lnTo>
                        <a:pt x="152" y="297"/>
                      </a:lnTo>
                      <a:lnTo>
                        <a:pt x="148" y="297"/>
                      </a:lnTo>
                      <a:lnTo>
                        <a:pt x="145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7" y="300"/>
                      </a:lnTo>
                      <a:lnTo>
                        <a:pt x="136" y="300"/>
                      </a:lnTo>
                      <a:lnTo>
                        <a:pt x="133" y="301"/>
                      </a:lnTo>
                      <a:lnTo>
                        <a:pt x="129" y="302"/>
                      </a:lnTo>
                      <a:lnTo>
                        <a:pt x="125" y="303"/>
                      </a:lnTo>
                      <a:lnTo>
                        <a:pt x="122" y="303"/>
                      </a:lnTo>
                      <a:lnTo>
                        <a:pt x="119" y="303"/>
                      </a:lnTo>
                      <a:lnTo>
                        <a:pt x="118" y="302"/>
                      </a:lnTo>
                      <a:lnTo>
                        <a:pt x="116" y="302"/>
                      </a:lnTo>
                      <a:lnTo>
                        <a:pt x="114" y="301"/>
                      </a:lnTo>
                      <a:lnTo>
                        <a:pt x="111" y="300"/>
                      </a:lnTo>
                      <a:lnTo>
                        <a:pt x="108" y="299"/>
                      </a:lnTo>
                      <a:lnTo>
                        <a:pt x="105" y="298"/>
                      </a:lnTo>
                      <a:lnTo>
                        <a:pt x="102" y="297"/>
                      </a:lnTo>
                      <a:lnTo>
                        <a:pt x="100" y="296"/>
                      </a:lnTo>
                      <a:lnTo>
                        <a:pt x="97" y="295"/>
                      </a:lnTo>
                      <a:lnTo>
                        <a:pt x="96" y="295"/>
                      </a:lnTo>
                      <a:lnTo>
                        <a:pt x="95" y="295"/>
                      </a:lnTo>
                      <a:lnTo>
                        <a:pt x="95" y="294"/>
                      </a:lnTo>
                      <a:lnTo>
                        <a:pt x="93" y="294"/>
                      </a:lnTo>
                      <a:lnTo>
                        <a:pt x="92" y="294"/>
                      </a:lnTo>
                      <a:lnTo>
                        <a:pt x="91" y="293"/>
                      </a:lnTo>
                      <a:lnTo>
                        <a:pt x="90" y="293"/>
                      </a:lnTo>
                      <a:lnTo>
                        <a:pt x="89" y="293"/>
                      </a:lnTo>
                      <a:lnTo>
                        <a:pt x="89" y="294"/>
                      </a:lnTo>
                      <a:lnTo>
                        <a:pt x="88" y="294"/>
                      </a:lnTo>
                      <a:lnTo>
                        <a:pt x="87" y="294"/>
                      </a:lnTo>
                      <a:lnTo>
                        <a:pt x="87" y="293"/>
                      </a:lnTo>
                      <a:lnTo>
                        <a:pt x="86" y="292"/>
                      </a:lnTo>
                      <a:lnTo>
                        <a:pt x="86" y="291"/>
                      </a:lnTo>
                      <a:lnTo>
                        <a:pt x="85" y="291"/>
                      </a:lnTo>
                      <a:lnTo>
                        <a:pt x="84" y="291"/>
                      </a:lnTo>
                      <a:lnTo>
                        <a:pt x="84" y="290"/>
                      </a:lnTo>
                      <a:lnTo>
                        <a:pt x="84" y="289"/>
                      </a:lnTo>
                      <a:lnTo>
                        <a:pt x="85" y="289"/>
                      </a:lnTo>
                      <a:lnTo>
                        <a:pt x="85" y="288"/>
                      </a:lnTo>
                      <a:lnTo>
                        <a:pt x="86" y="288"/>
                      </a:lnTo>
                      <a:lnTo>
                        <a:pt x="85" y="287"/>
                      </a:lnTo>
                      <a:lnTo>
                        <a:pt x="85" y="286"/>
                      </a:lnTo>
                      <a:lnTo>
                        <a:pt x="86" y="285"/>
                      </a:lnTo>
                      <a:lnTo>
                        <a:pt x="86" y="284"/>
                      </a:lnTo>
                      <a:lnTo>
                        <a:pt x="86" y="283"/>
                      </a:lnTo>
                      <a:lnTo>
                        <a:pt x="87" y="283"/>
                      </a:lnTo>
                      <a:lnTo>
                        <a:pt x="88" y="283"/>
                      </a:lnTo>
                      <a:lnTo>
                        <a:pt x="88" y="281"/>
                      </a:lnTo>
                      <a:lnTo>
                        <a:pt x="89" y="280"/>
                      </a:lnTo>
                      <a:lnTo>
                        <a:pt x="90" y="280"/>
                      </a:lnTo>
                      <a:lnTo>
                        <a:pt x="90" y="279"/>
                      </a:lnTo>
                      <a:lnTo>
                        <a:pt x="89" y="279"/>
                      </a:lnTo>
                      <a:lnTo>
                        <a:pt x="89" y="278"/>
                      </a:lnTo>
                      <a:lnTo>
                        <a:pt x="90" y="278"/>
                      </a:lnTo>
                      <a:lnTo>
                        <a:pt x="90" y="277"/>
                      </a:lnTo>
                      <a:lnTo>
                        <a:pt x="91" y="277"/>
                      </a:lnTo>
                      <a:lnTo>
                        <a:pt x="92" y="276"/>
                      </a:lnTo>
                      <a:lnTo>
                        <a:pt x="92" y="275"/>
                      </a:lnTo>
                      <a:lnTo>
                        <a:pt x="92" y="274"/>
                      </a:lnTo>
                      <a:lnTo>
                        <a:pt x="91" y="273"/>
                      </a:lnTo>
                      <a:lnTo>
                        <a:pt x="92" y="273"/>
                      </a:lnTo>
                      <a:lnTo>
                        <a:pt x="92" y="272"/>
                      </a:lnTo>
                      <a:lnTo>
                        <a:pt x="92" y="271"/>
                      </a:lnTo>
                      <a:lnTo>
                        <a:pt x="90" y="270"/>
                      </a:lnTo>
                      <a:lnTo>
                        <a:pt x="90" y="269"/>
                      </a:lnTo>
                      <a:lnTo>
                        <a:pt x="91" y="269"/>
                      </a:lnTo>
                      <a:lnTo>
                        <a:pt x="92" y="268"/>
                      </a:lnTo>
                      <a:lnTo>
                        <a:pt x="92" y="267"/>
                      </a:lnTo>
                      <a:lnTo>
                        <a:pt x="91" y="266"/>
                      </a:lnTo>
                      <a:lnTo>
                        <a:pt x="90" y="266"/>
                      </a:lnTo>
                      <a:lnTo>
                        <a:pt x="91" y="264"/>
                      </a:lnTo>
                      <a:lnTo>
                        <a:pt x="91" y="263"/>
                      </a:lnTo>
                      <a:lnTo>
                        <a:pt x="90" y="262"/>
                      </a:lnTo>
                      <a:lnTo>
                        <a:pt x="89" y="262"/>
                      </a:lnTo>
                      <a:lnTo>
                        <a:pt x="89" y="261"/>
                      </a:lnTo>
                      <a:lnTo>
                        <a:pt x="89" y="260"/>
                      </a:lnTo>
                      <a:lnTo>
                        <a:pt x="89" y="259"/>
                      </a:lnTo>
                      <a:lnTo>
                        <a:pt x="89" y="258"/>
                      </a:lnTo>
                      <a:lnTo>
                        <a:pt x="88" y="257"/>
                      </a:lnTo>
                      <a:lnTo>
                        <a:pt x="87" y="257"/>
                      </a:lnTo>
                      <a:lnTo>
                        <a:pt x="86" y="257"/>
                      </a:lnTo>
                      <a:lnTo>
                        <a:pt x="85" y="256"/>
                      </a:lnTo>
                      <a:lnTo>
                        <a:pt x="85" y="255"/>
                      </a:lnTo>
                      <a:lnTo>
                        <a:pt x="84" y="255"/>
                      </a:lnTo>
                      <a:lnTo>
                        <a:pt x="83" y="253"/>
                      </a:lnTo>
                      <a:lnTo>
                        <a:pt x="83" y="252"/>
                      </a:lnTo>
                      <a:lnTo>
                        <a:pt x="83" y="248"/>
                      </a:lnTo>
                      <a:lnTo>
                        <a:pt x="83" y="246"/>
                      </a:lnTo>
                      <a:lnTo>
                        <a:pt x="82" y="245"/>
                      </a:lnTo>
                      <a:lnTo>
                        <a:pt x="80" y="245"/>
                      </a:lnTo>
                      <a:lnTo>
                        <a:pt x="79" y="244"/>
                      </a:lnTo>
                      <a:lnTo>
                        <a:pt x="78" y="243"/>
                      </a:lnTo>
                      <a:lnTo>
                        <a:pt x="77" y="241"/>
                      </a:lnTo>
                      <a:lnTo>
                        <a:pt x="77" y="240"/>
                      </a:lnTo>
                      <a:lnTo>
                        <a:pt x="76" y="239"/>
                      </a:lnTo>
                      <a:lnTo>
                        <a:pt x="75" y="238"/>
                      </a:lnTo>
                      <a:lnTo>
                        <a:pt x="73" y="236"/>
                      </a:lnTo>
                      <a:lnTo>
                        <a:pt x="72" y="234"/>
                      </a:lnTo>
                      <a:lnTo>
                        <a:pt x="71" y="233"/>
                      </a:lnTo>
                      <a:lnTo>
                        <a:pt x="71" y="232"/>
                      </a:lnTo>
                      <a:lnTo>
                        <a:pt x="70" y="232"/>
                      </a:lnTo>
                      <a:lnTo>
                        <a:pt x="69" y="231"/>
                      </a:lnTo>
                      <a:lnTo>
                        <a:pt x="68" y="230"/>
                      </a:lnTo>
                      <a:lnTo>
                        <a:pt x="66" y="230"/>
                      </a:lnTo>
                      <a:lnTo>
                        <a:pt x="65" y="228"/>
                      </a:lnTo>
                      <a:lnTo>
                        <a:pt x="65" y="227"/>
                      </a:lnTo>
                      <a:lnTo>
                        <a:pt x="65" y="226"/>
                      </a:lnTo>
                      <a:lnTo>
                        <a:pt x="66" y="225"/>
                      </a:lnTo>
                      <a:lnTo>
                        <a:pt x="66" y="224"/>
                      </a:lnTo>
                      <a:lnTo>
                        <a:pt x="67" y="222"/>
                      </a:lnTo>
                      <a:lnTo>
                        <a:pt x="68" y="220"/>
                      </a:lnTo>
                      <a:lnTo>
                        <a:pt x="67" y="219"/>
                      </a:lnTo>
                      <a:lnTo>
                        <a:pt x="67" y="218"/>
                      </a:lnTo>
                      <a:lnTo>
                        <a:pt x="67" y="216"/>
                      </a:lnTo>
                      <a:lnTo>
                        <a:pt x="67" y="215"/>
                      </a:lnTo>
                      <a:lnTo>
                        <a:pt x="67" y="214"/>
                      </a:lnTo>
                      <a:lnTo>
                        <a:pt x="64" y="208"/>
                      </a:lnTo>
                      <a:lnTo>
                        <a:pt x="64" y="207"/>
                      </a:lnTo>
                      <a:lnTo>
                        <a:pt x="64" y="205"/>
                      </a:lnTo>
                      <a:lnTo>
                        <a:pt x="65" y="201"/>
                      </a:lnTo>
                      <a:lnTo>
                        <a:pt x="65" y="200"/>
                      </a:lnTo>
                      <a:lnTo>
                        <a:pt x="65" y="199"/>
                      </a:lnTo>
                      <a:lnTo>
                        <a:pt x="63" y="198"/>
                      </a:lnTo>
                      <a:lnTo>
                        <a:pt x="62" y="197"/>
                      </a:lnTo>
                      <a:lnTo>
                        <a:pt x="63" y="196"/>
                      </a:lnTo>
                      <a:lnTo>
                        <a:pt x="63" y="195"/>
                      </a:lnTo>
                      <a:lnTo>
                        <a:pt x="64" y="194"/>
                      </a:lnTo>
                      <a:lnTo>
                        <a:pt x="68" y="190"/>
                      </a:lnTo>
                      <a:lnTo>
                        <a:pt x="69" y="189"/>
                      </a:lnTo>
                      <a:lnTo>
                        <a:pt x="70" y="188"/>
                      </a:lnTo>
                      <a:lnTo>
                        <a:pt x="70" y="186"/>
                      </a:lnTo>
                      <a:lnTo>
                        <a:pt x="70" y="185"/>
                      </a:lnTo>
                      <a:lnTo>
                        <a:pt x="70" y="183"/>
                      </a:lnTo>
                      <a:lnTo>
                        <a:pt x="70" y="182"/>
                      </a:lnTo>
                      <a:lnTo>
                        <a:pt x="70" y="181"/>
                      </a:lnTo>
                      <a:lnTo>
                        <a:pt x="69" y="179"/>
                      </a:lnTo>
                      <a:lnTo>
                        <a:pt x="68" y="178"/>
                      </a:lnTo>
                      <a:lnTo>
                        <a:pt x="64" y="175"/>
                      </a:lnTo>
                      <a:lnTo>
                        <a:pt x="63" y="174"/>
                      </a:lnTo>
                      <a:lnTo>
                        <a:pt x="63" y="173"/>
                      </a:lnTo>
                      <a:lnTo>
                        <a:pt x="62" y="172"/>
                      </a:lnTo>
                      <a:lnTo>
                        <a:pt x="60" y="171"/>
                      </a:lnTo>
                      <a:lnTo>
                        <a:pt x="59" y="170"/>
                      </a:lnTo>
                      <a:lnTo>
                        <a:pt x="59" y="169"/>
                      </a:lnTo>
                      <a:lnTo>
                        <a:pt x="59" y="168"/>
                      </a:lnTo>
                      <a:lnTo>
                        <a:pt x="59" y="167"/>
                      </a:lnTo>
                      <a:lnTo>
                        <a:pt x="55" y="165"/>
                      </a:lnTo>
                      <a:lnTo>
                        <a:pt x="54" y="165"/>
                      </a:lnTo>
                      <a:lnTo>
                        <a:pt x="54" y="164"/>
                      </a:lnTo>
                      <a:lnTo>
                        <a:pt x="53" y="164"/>
                      </a:lnTo>
                      <a:lnTo>
                        <a:pt x="52" y="163"/>
                      </a:lnTo>
                      <a:lnTo>
                        <a:pt x="51" y="163"/>
                      </a:lnTo>
                      <a:lnTo>
                        <a:pt x="50" y="162"/>
                      </a:lnTo>
                      <a:lnTo>
                        <a:pt x="49" y="162"/>
                      </a:lnTo>
                      <a:lnTo>
                        <a:pt x="48" y="161"/>
                      </a:lnTo>
                      <a:lnTo>
                        <a:pt x="47" y="161"/>
                      </a:lnTo>
                      <a:lnTo>
                        <a:pt x="46" y="160"/>
                      </a:lnTo>
                      <a:lnTo>
                        <a:pt x="44" y="159"/>
                      </a:lnTo>
                      <a:lnTo>
                        <a:pt x="42" y="159"/>
                      </a:lnTo>
                      <a:lnTo>
                        <a:pt x="40" y="159"/>
                      </a:lnTo>
                      <a:lnTo>
                        <a:pt x="39" y="159"/>
                      </a:lnTo>
                      <a:lnTo>
                        <a:pt x="38" y="159"/>
                      </a:lnTo>
                      <a:lnTo>
                        <a:pt x="37" y="158"/>
                      </a:lnTo>
                      <a:lnTo>
                        <a:pt x="36" y="157"/>
                      </a:lnTo>
                      <a:lnTo>
                        <a:pt x="35" y="155"/>
                      </a:lnTo>
                      <a:lnTo>
                        <a:pt x="33" y="153"/>
                      </a:lnTo>
                      <a:lnTo>
                        <a:pt x="30" y="151"/>
                      </a:lnTo>
                      <a:lnTo>
                        <a:pt x="29" y="150"/>
                      </a:lnTo>
                      <a:lnTo>
                        <a:pt x="28" y="149"/>
                      </a:lnTo>
                      <a:lnTo>
                        <a:pt x="27" y="144"/>
                      </a:lnTo>
                      <a:lnTo>
                        <a:pt x="25" y="143"/>
                      </a:lnTo>
                      <a:lnTo>
                        <a:pt x="25" y="142"/>
                      </a:lnTo>
                      <a:lnTo>
                        <a:pt x="23" y="142"/>
                      </a:lnTo>
                      <a:lnTo>
                        <a:pt x="22" y="141"/>
                      </a:lnTo>
                      <a:lnTo>
                        <a:pt x="22" y="140"/>
                      </a:lnTo>
                      <a:lnTo>
                        <a:pt x="21" y="139"/>
                      </a:lnTo>
                      <a:lnTo>
                        <a:pt x="20" y="138"/>
                      </a:lnTo>
                      <a:lnTo>
                        <a:pt x="19" y="137"/>
                      </a:lnTo>
                      <a:lnTo>
                        <a:pt x="17" y="136"/>
                      </a:lnTo>
                      <a:lnTo>
                        <a:pt x="17" y="135"/>
                      </a:lnTo>
                      <a:lnTo>
                        <a:pt x="16" y="135"/>
                      </a:lnTo>
                      <a:lnTo>
                        <a:pt x="16" y="132"/>
                      </a:lnTo>
                      <a:lnTo>
                        <a:pt x="15" y="132"/>
                      </a:lnTo>
                      <a:lnTo>
                        <a:pt x="15" y="131"/>
                      </a:lnTo>
                      <a:lnTo>
                        <a:pt x="13" y="130"/>
                      </a:lnTo>
                      <a:lnTo>
                        <a:pt x="13" y="129"/>
                      </a:lnTo>
                      <a:lnTo>
                        <a:pt x="12" y="128"/>
                      </a:lnTo>
                      <a:lnTo>
                        <a:pt x="12" y="126"/>
                      </a:lnTo>
                      <a:lnTo>
                        <a:pt x="11" y="124"/>
                      </a:lnTo>
                      <a:lnTo>
                        <a:pt x="10" y="124"/>
                      </a:lnTo>
                      <a:lnTo>
                        <a:pt x="8" y="123"/>
                      </a:lnTo>
                      <a:lnTo>
                        <a:pt x="5" y="121"/>
                      </a:lnTo>
                      <a:lnTo>
                        <a:pt x="3" y="120"/>
                      </a:lnTo>
                      <a:lnTo>
                        <a:pt x="2" y="119"/>
                      </a:lnTo>
                      <a:lnTo>
                        <a:pt x="2" y="118"/>
                      </a:lnTo>
                      <a:lnTo>
                        <a:pt x="1" y="115"/>
                      </a:lnTo>
                      <a:lnTo>
                        <a:pt x="1" y="114"/>
                      </a:lnTo>
                      <a:lnTo>
                        <a:pt x="0" y="112"/>
                      </a:lnTo>
                      <a:lnTo>
                        <a:pt x="1" y="110"/>
                      </a:lnTo>
                      <a:lnTo>
                        <a:pt x="2" y="109"/>
                      </a:lnTo>
                      <a:lnTo>
                        <a:pt x="3" y="108"/>
                      </a:lnTo>
                      <a:lnTo>
                        <a:pt x="4" y="107"/>
                      </a:lnTo>
                      <a:lnTo>
                        <a:pt x="5" y="107"/>
                      </a:lnTo>
                      <a:lnTo>
                        <a:pt x="7" y="108"/>
                      </a:lnTo>
                      <a:lnTo>
                        <a:pt x="8" y="108"/>
                      </a:lnTo>
                      <a:lnTo>
                        <a:pt x="11" y="110"/>
                      </a:lnTo>
                      <a:lnTo>
                        <a:pt x="14" y="111"/>
                      </a:lnTo>
                      <a:lnTo>
                        <a:pt x="16" y="112"/>
                      </a:lnTo>
                      <a:lnTo>
                        <a:pt x="19" y="115"/>
                      </a:lnTo>
                      <a:lnTo>
                        <a:pt x="20" y="119"/>
                      </a:lnTo>
                      <a:lnTo>
                        <a:pt x="21" y="122"/>
                      </a:lnTo>
                      <a:lnTo>
                        <a:pt x="22" y="122"/>
                      </a:lnTo>
                      <a:lnTo>
                        <a:pt x="22" y="123"/>
                      </a:lnTo>
                      <a:lnTo>
                        <a:pt x="24" y="123"/>
                      </a:lnTo>
                      <a:lnTo>
                        <a:pt x="26" y="125"/>
                      </a:lnTo>
                      <a:lnTo>
                        <a:pt x="29" y="126"/>
                      </a:lnTo>
                      <a:lnTo>
                        <a:pt x="30" y="125"/>
                      </a:lnTo>
                      <a:lnTo>
                        <a:pt x="31" y="125"/>
                      </a:lnTo>
                      <a:lnTo>
                        <a:pt x="33" y="124"/>
                      </a:lnTo>
                      <a:lnTo>
                        <a:pt x="34" y="124"/>
                      </a:lnTo>
                      <a:lnTo>
                        <a:pt x="34" y="125"/>
                      </a:lnTo>
                      <a:lnTo>
                        <a:pt x="36" y="125"/>
                      </a:lnTo>
                      <a:lnTo>
                        <a:pt x="39" y="124"/>
                      </a:lnTo>
                      <a:lnTo>
                        <a:pt x="40" y="124"/>
                      </a:lnTo>
                      <a:lnTo>
                        <a:pt x="41" y="123"/>
                      </a:lnTo>
                      <a:lnTo>
                        <a:pt x="42" y="123"/>
                      </a:lnTo>
                      <a:lnTo>
                        <a:pt x="43" y="122"/>
                      </a:lnTo>
                      <a:lnTo>
                        <a:pt x="46" y="122"/>
                      </a:lnTo>
                      <a:lnTo>
                        <a:pt x="48" y="122"/>
                      </a:lnTo>
                      <a:lnTo>
                        <a:pt x="54" y="123"/>
                      </a:lnTo>
                      <a:lnTo>
                        <a:pt x="56" y="122"/>
                      </a:lnTo>
                      <a:lnTo>
                        <a:pt x="57" y="122"/>
                      </a:lnTo>
                      <a:lnTo>
                        <a:pt x="58" y="121"/>
                      </a:lnTo>
                      <a:lnTo>
                        <a:pt x="60" y="121"/>
                      </a:lnTo>
                      <a:lnTo>
                        <a:pt x="60" y="122"/>
                      </a:lnTo>
                      <a:lnTo>
                        <a:pt x="61" y="123"/>
                      </a:lnTo>
                      <a:lnTo>
                        <a:pt x="62" y="123"/>
                      </a:lnTo>
                      <a:lnTo>
                        <a:pt x="63" y="122"/>
                      </a:lnTo>
                      <a:lnTo>
                        <a:pt x="64" y="123"/>
                      </a:lnTo>
                      <a:lnTo>
                        <a:pt x="65" y="123"/>
                      </a:lnTo>
                      <a:lnTo>
                        <a:pt x="66" y="124"/>
                      </a:lnTo>
                      <a:lnTo>
                        <a:pt x="67" y="124"/>
                      </a:lnTo>
                      <a:lnTo>
                        <a:pt x="69" y="124"/>
                      </a:lnTo>
                      <a:lnTo>
                        <a:pt x="70" y="123"/>
                      </a:lnTo>
                      <a:lnTo>
                        <a:pt x="71" y="123"/>
                      </a:lnTo>
                      <a:lnTo>
                        <a:pt x="71" y="122"/>
                      </a:lnTo>
                      <a:lnTo>
                        <a:pt x="72" y="122"/>
                      </a:lnTo>
                      <a:lnTo>
                        <a:pt x="72" y="123"/>
                      </a:lnTo>
                      <a:lnTo>
                        <a:pt x="73" y="123"/>
                      </a:lnTo>
                      <a:lnTo>
                        <a:pt x="73" y="124"/>
                      </a:lnTo>
                      <a:lnTo>
                        <a:pt x="74" y="124"/>
                      </a:lnTo>
                      <a:lnTo>
                        <a:pt x="75" y="124"/>
                      </a:lnTo>
                      <a:lnTo>
                        <a:pt x="76" y="125"/>
                      </a:lnTo>
                      <a:lnTo>
                        <a:pt x="77" y="126"/>
                      </a:lnTo>
                      <a:lnTo>
                        <a:pt x="78" y="126"/>
                      </a:lnTo>
                      <a:lnTo>
                        <a:pt x="78" y="127"/>
                      </a:lnTo>
                      <a:lnTo>
                        <a:pt x="79" y="128"/>
                      </a:lnTo>
                      <a:lnTo>
                        <a:pt x="79" y="129"/>
                      </a:lnTo>
                      <a:lnTo>
                        <a:pt x="79" y="130"/>
                      </a:lnTo>
                      <a:lnTo>
                        <a:pt x="80" y="131"/>
                      </a:lnTo>
                      <a:lnTo>
                        <a:pt x="79" y="132"/>
                      </a:lnTo>
                      <a:lnTo>
                        <a:pt x="79" y="133"/>
                      </a:lnTo>
                      <a:lnTo>
                        <a:pt x="80" y="133"/>
                      </a:lnTo>
                      <a:lnTo>
                        <a:pt x="82" y="136"/>
                      </a:lnTo>
                      <a:lnTo>
                        <a:pt x="83" y="137"/>
                      </a:lnTo>
                      <a:lnTo>
                        <a:pt x="84" y="140"/>
                      </a:lnTo>
                      <a:lnTo>
                        <a:pt x="84" y="141"/>
                      </a:lnTo>
                      <a:lnTo>
                        <a:pt x="85" y="141"/>
                      </a:lnTo>
                      <a:lnTo>
                        <a:pt x="86" y="141"/>
                      </a:lnTo>
                      <a:lnTo>
                        <a:pt x="86" y="142"/>
                      </a:lnTo>
                      <a:lnTo>
                        <a:pt x="90" y="142"/>
                      </a:lnTo>
                      <a:lnTo>
                        <a:pt x="90" y="143"/>
                      </a:lnTo>
                      <a:lnTo>
                        <a:pt x="90" y="145"/>
                      </a:lnTo>
                      <a:lnTo>
                        <a:pt x="91" y="145"/>
                      </a:lnTo>
                      <a:lnTo>
                        <a:pt x="91" y="146"/>
                      </a:lnTo>
                      <a:lnTo>
                        <a:pt x="92" y="146"/>
                      </a:lnTo>
                      <a:lnTo>
                        <a:pt x="93" y="146"/>
                      </a:lnTo>
                      <a:lnTo>
                        <a:pt x="93" y="147"/>
                      </a:lnTo>
                      <a:lnTo>
                        <a:pt x="93" y="148"/>
                      </a:lnTo>
                      <a:lnTo>
                        <a:pt x="94" y="148"/>
                      </a:lnTo>
                      <a:lnTo>
                        <a:pt x="94" y="149"/>
                      </a:lnTo>
                      <a:lnTo>
                        <a:pt x="94" y="148"/>
                      </a:lnTo>
                      <a:lnTo>
                        <a:pt x="94" y="147"/>
                      </a:lnTo>
                      <a:lnTo>
                        <a:pt x="95" y="147"/>
                      </a:lnTo>
                      <a:lnTo>
                        <a:pt x="96" y="146"/>
                      </a:lnTo>
                      <a:lnTo>
                        <a:pt x="97" y="145"/>
                      </a:lnTo>
                      <a:lnTo>
                        <a:pt x="97" y="144"/>
                      </a:lnTo>
                      <a:lnTo>
                        <a:pt x="98" y="143"/>
                      </a:lnTo>
                      <a:lnTo>
                        <a:pt x="99" y="143"/>
                      </a:lnTo>
                      <a:lnTo>
                        <a:pt x="100" y="142"/>
                      </a:lnTo>
                      <a:lnTo>
                        <a:pt x="101" y="142"/>
                      </a:lnTo>
                      <a:lnTo>
                        <a:pt x="102" y="142"/>
                      </a:lnTo>
                      <a:lnTo>
                        <a:pt x="103" y="142"/>
                      </a:lnTo>
                      <a:lnTo>
                        <a:pt x="104" y="141"/>
                      </a:lnTo>
                      <a:lnTo>
                        <a:pt x="105" y="141"/>
                      </a:lnTo>
                      <a:lnTo>
                        <a:pt x="105" y="140"/>
                      </a:lnTo>
                      <a:lnTo>
                        <a:pt x="106" y="141"/>
                      </a:lnTo>
                      <a:lnTo>
                        <a:pt x="106" y="140"/>
                      </a:lnTo>
                      <a:lnTo>
                        <a:pt x="107" y="141"/>
                      </a:lnTo>
                      <a:lnTo>
                        <a:pt x="108" y="141"/>
                      </a:lnTo>
                      <a:lnTo>
                        <a:pt x="109" y="141"/>
                      </a:lnTo>
                      <a:lnTo>
                        <a:pt x="110" y="141"/>
                      </a:lnTo>
                      <a:lnTo>
                        <a:pt x="111" y="141"/>
                      </a:lnTo>
                      <a:lnTo>
                        <a:pt x="112" y="142"/>
                      </a:lnTo>
                      <a:lnTo>
                        <a:pt x="113" y="142"/>
                      </a:lnTo>
                      <a:lnTo>
                        <a:pt x="114" y="142"/>
                      </a:lnTo>
                      <a:lnTo>
                        <a:pt x="115" y="141"/>
                      </a:lnTo>
                      <a:lnTo>
                        <a:pt x="116" y="141"/>
                      </a:lnTo>
                      <a:lnTo>
                        <a:pt x="118" y="142"/>
                      </a:lnTo>
                      <a:lnTo>
                        <a:pt x="118" y="143"/>
                      </a:lnTo>
                      <a:lnTo>
                        <a:pt x="118" y="144"/>
                      </a:lnTo>
                      <a:lnTo>
                        <a:pt x="119" y="144"/>
                      </a:lnTo>
                      <a:lnTo>
                        <a:pt x="120" y="144"/>
                      </a:lnTo>
                      <a:lnTo>
                        <a:pt x="121" y="145"/>
                      </a:lnTo>
                      <a:lnTo>
                        <a:pt x="121" y="144"/>
                      </a:lnTo>
                      <a:lnTo>
                        <a:pt x="122" y="144"/>
                      </a:lnTo>
                      <a:lnTo>
                        <a:pt x="123" y="144"/>
                      </a:lnTo>
                      <a:lnTo>
                        <a:pt x="124" y="144"/>
                      </a:lnTo>
                      <a:lnTo>
                        <a:pt x="125" y="144"/>
                      </a:lnTo>
                      <a:lnTo>
                        <a:pt x="126" y="143"/>
                      </a:lnTo>
                      <a:lnTo>
                        <a:pt x="127" y="143"/>
                      </a:lnTo>
                      <a:lnTo>
                        <a:pt x="126" y="143"/>
                      </a:lnTo>
                      <a:lnTo>
                        <a:pt x="125" y="143"/>
                      </a:lnTo>
                      <a:lnTo>
                        <a:pt x="125" y="142"/>
                      </a:lnTo>
                      <a:lnTo>
                        <a:pt x="124" y="141"/>
                      </a:lnTo>
                      <a:lnTo>
                        <a:pt x="124" y="142"/>
                      </a:lnTo>
                      <a:lnTo>
                        <a:pt x="123" y="141"/>
                      </a:lnTo>
                      <a:lnTo>
                        <a:pt x="122" y="140"/>
                      </a:lnTo>
                      <a:lnTo>
                        <a:pt x="123" y="139"/>
                      </a:lnTo>
                      <a:lnTo>
                        <a:pt x="123" y="138"/>
                      </a:lnTo>
                      <a:lnTo>
                        <a:pt x="123" y="137"/>
                      </a:lnTo>
                      <a:lnTo>
                        <a:pt x="123" y="136"/>
                      </a:lnTo>
                      <a:lnTo>
                        <a:pt x="124" y="136"/>
                      </a:lnTo>
                      <a:lnTo>
                        <a:pt x="124" y="135"/>
                      </a:lnTo>
                      <a:lnTo>
                        <a:pt x="124" y="134"/>
                      </a:lnTo>
                      <a:lnTo>
                        <a:pt x="124" y="133"/>
                      </a:lnTo>
                      <a:lnTo>
                        <a:pt x="125" y="133"/>
                      </a:lnTo>
                      <a:lnTo>
                        <a:pt x="126" y="134"/>
                      </a:lnTo>
                      <a:lnTo>
                        <a:pt x="127" y="134"/>
                      </a:lnTo>
                      <a:lnTo>
                        <a:pt x="128" y="134"/>
                      </a:lnTo>
                      <a:lnTo>
                        <a:pt x="128" y="135"/>
                      </a:lnTo>
                      <a:lnTo>
                        <a:pt x="129" y="137"/>
                      </a:lnTo>
                      <a:lnTo>
                        <a:pt x="131" y="139"/>
                      </a:lnTo>
                      <a:lnTo>
                        <a:pt x="132" y="140"/>
                      </a:lnTo>
                      <a:lnTo>
                        <a:pt x="133" y="141"/>
                      </a:lnTo>
                      <a:lnTo>
                        <a:pt x="134" y="141"/>
                      </a:lnTo>
                      <a:lnTo>
                        <a:pt x="134" y="142"/>
                      </a:lnTo>
                      <a:lnTo>
                        <a:pt x="135" y="143"/>
                      </a:lnTo>
                      <a:lnTo>
                        <a:pt x="134" y="144"/>
                      </a:lnTo>
                      <a:lnTo>
                        <a:pt x="134" y="145"/>
                      </a:lnTo>
                      <a:lnTo>
                        <a:pt x="135" y="145"/>
                      </a:lnTo>
                      <a:lnTo>
                        <a:pt x="135" y="146"/>
                      </a:lnTo>
                      <a:lnTo>
                        <a:pt x="134" y="146"/>
                      </a:lnTo>
                      <a:lnTo>
                        <a:pt x="135" y="147"/>
                      </a:lnTo>
                      <a:lnTo>
                        <a:pt x="135" y="146"/>
                      </a:lnTo>
                      <a:lnTo>
                        <a:pt x="136" y="147"/>
                      </a:lnTo>
                      <a:lnTo>
                        <a:pt x="137" y="146"/>
                      </a:lnTo>
                      <a:lnTo>
                        <a:pt x="138" y="146"/>
                      </a:lnTo>
                      <a:lnTo>
                        <a:pt x="138" y="147"/>
                      </a:lnTo>
                      <a:lnTo>
                        <a:pt x="138" y="148"/>
                      </a:lnTo>
                      <a:lnTo>
                        <a:pt x="139" y="148"/>
                      </a:lnTo>
                      <a:lnTo>
                        <a:pt x="139" y="149"/>
                      </a:lnTo>
                      <a:lnTo>
                        <a:pt x="140" y="148"/>
                      </a:lnTo>
                      <a:lnTo>
                        <a:pt x="141" y="149"/>
                      </a:lnTo>
                      <a:lnTo>
                        <a:pt x="142" y="149"/>
                      </a:lnTo>
                      <a:lnTo>
                        <a:pt x="142" y="150"/>
                      </a:lnTo>
                      <a:lnTo>
                        <a:pt x="143" y="150"/>
                      </a:lnTo>
                      <a:lnTo>
                        <a:pt x="144" y="150"/>
                      </a:lnTo>
                      <a:lnTo>
                        <a:pt x="144" y="151"/>
                      </a:lnTo>
                      <a:lnTo>
                        <a:pt x="145" y="151"/>
                      </a:lnTo>
                      <a:lnTo>
                        <a:pt x="145" y="150"/>
                      </a:lnTo>
                      <a:lnTo>
                        <a:pt x="144" y="149"/>
                      </a:lnTo>
                      <a:lnTo>
                        <a:pt x="144" y="148"/>
                      </a:lnTo>
                      <a:lnTo>
                        <a:pt x="145" y="148"/>
                      </a:lnTo>
                      <a:lnTo>
                        <a:pt x="145" y="147"/>
                      </a:lnTo>
                      <a:lnTo>
                        <a:pt x="145" y="148"/>
                      </a:lnTo>
                      <a:lnTo>
                        <a:pt x="146" y="147"/>
                      </a:lnTo>
                      <a:lnTo>
                        <a:pt x="148" y="148"/>
                      </a:lnTo>
                      <a:lnTo>
                        <a:pt x="148" y="149"/>
                      </a:lnTo>
                      <a:lnTo>
                        <a:pt x="149" y="149"/>
                      </a:lnTo>
                      <a:lnTo>
                        <a:pt x="150" y="149"/>
                      </a:lnTo>
                      <a:lnTo>
                        <a:pt x="150" y="148"/>
                      </a:lnTo>
                      <a:lnTo>
                        <a:pt x="151" y="149"/>
                      </a:lnTo>
                      <a:lnTo>
                        <a:pt x="151" y="148"/>
                      </a:lnTo>
                      <a:lnTo>
                        <a:pt x="151" y="147"/>
                      </a:lnTo>
                      <a:lnTo>
                        <a:pt x="151" y="146"/>
                      </a:lnTo>
                      <a:lnTo>
                        <a:pt x="152" y="145"/>
                      </a:lnTo>
                      <a:lnTo>
                        <a:pt x="153" y="145"/>
                      </a:lnTo>
                      <a:lnTo>
                        <a:pt x="154" y="144"/>
                      </a:lnTo>
                      <a:lnTo>
                        <a:pt x="154" y="143"/>
                      </a:lnTo>
                      <a:lnTo>
                        <a:pt x="153" y="143"/>
                      </a:lnTo>
                      <a:lnTo>
                        <a:pt x="153" y="142"/>
                      </a:lnTo>
                      <a:lnTo>
                        <a:pt x="153" y="141"/>
                      </a:lnTo>
                      <a:lnTo>
                        <a:pt x="152" y="141"/>
                      </a:lnTo>
                      <a:lnTo>
                        <a:pt x="151" y="141"/>
                      </a:lnTo>
                      <a:lnTo>
                        <a:pt x="150" y="141"/>
                      </a:lnTo>
                      <a:lnTo>
                        <a:pt x="151" y="140"/>
                      </a:lnTo>
                      <a:lnTo>
                        <a:pt x="150" y="139"/>
                      </a:lnTo>
                      <a:lnTo>
                        <a:pt x="149" y="139"/>
                      </a:lnTo>
                      <a:lnTo>
                        <a:pt x="150" y="138"/>
                      </a:lnTo>
                      <a:lnTo>
                        <a:pt x="151" y="138"/>
                      </a:lnTo>
                      <a:lnTo>
                        <a:pt x="152" y="137"/>
                      </a:lnTo>
                      <a:lnTo>
                        <a:pt x="153" y="137"/>
                      </a:lnTo>
                      <a:lnTo>
                        <a:pt x="155" y="137"/>
                      </a:lnTo>
                      <a:lnTo>
                        <a:pt x="156" y="136"/>
                      </a:lnTo>
                      <a:lnTo>
                        <a:pt x="157" y="137"/>
                      </a:lnTo>
                      <a:lnTo>
                        <a:pt x="158" y="137"/>
                      </a:lnTo>
                      <a:lnTo>
                        <a:pt x="159" y="138"/>
                      </a:lnTo>
                      <a:lnTo>
                        <a:pt x="160" y="138"/>
                      </a:lnTo>
                      <a:lnTo>
                        <a:pt x="161" y="138"/>
                      </a:lnTo>
                      <a:lnTo>
                        <a:pt x="162" y="139"/>
                      </a:lnTo>
                      <a:lnTo>
                        <a:pt x="163" y="138"/>
                      </a:lnTo>
                      <a:lnTo>
                        <a:pt x="164" y="138"/>
                      </a:lnTo>
                      <a:lnTo>
                        <a:pt x="165" y="138"/>
                      </a:lnTo>
                      <a:lnTo>
                        <a:pt x="164" y="137"/>
                      </a:lnTo>
                      <a:lnTo>
                        <a:pt x="164" y="136"/>
                      </a:lnTo>
                      <a:lnTo>
                        <a:pt x="165" y="136"/>
                      </a:lnTo>
                      <a:lnTo>
                        <a:pt x="166" y="137"/>
                      </a:lnTo>
                      <a:lnTo>
                        <a:pt x="167" y="137"/>
                      </a:lnTo>
                      <a:lnTo>
                        <a:pt x="168" y="138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70" y="138"/>
                      </a:lnTo>
                      <a:lnTo>
                        <a:pt x="171" y="138"/>
                      </a:lnTo>
                      <a:lnTo>
                        <a:pt x="171" y="139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6" y="140"/>
                      </a:lnTo>
                      <a:lnTo>
                        <a:pt x="175" y="141"/>
                      </a:lnTo>
                      <a:lnTo>
                        <a:pt x="175" y="142"/>
                      </a:lnTo>
                      <a:lnTo>
                        <a:pt x="174" y="144"/>
                      </a:lnTo>
                      <a:lnTo>
                        <a:pt x="174" y="145"/>
                      </a:lnTo>
                      <a:lnTo>
                        <a:pt x="174" y="146"/>
                      </a:lnTo>
                      <a:lnTo>
                        <a:pt x="173" y="146"/>
                      </a:lnTo>
                      <a:lnTo>
                        <a:pt x="173" y="147"/>
                      </a:lnTo>
                      <a:lnTo>
                        <a:pt x="173" y="148"/>
                      </a:lnTo>
                      <a:lnTo>
                        <a:pt x="173" y="149"/>
                      </a:lnTo>
                      <a:lnTo>
                        <a:pt x="173" y="150"/>
                      </a:lnTo>
                      <a:lnTo>
                        <a:pt x="174" y="150"/>
                      </a:lnTo>
                      <a:lnTo>
                        <a:pt x="174" y="151"/>
                      </a:lnTo>
                      <a:lnTo>
                        <a:pt x="174" y="152"/>
                      </a:lnTo>
                      <a:lnTo>
                        <a:pt x="175" y="152"/>
                      </a:lnTo>
                      <a:lnTo>
                        <a:pt x="175" y="153"/>
                      </a:lnTo>
                      <a:lnTo>
                        <a:pt x="176" y="153"/>
                      </a:lnTo>
                      <a:lnTo>
                        <a:pt x="177" y="153"/>
                      </a:lnTo>
                      <a:lnTo>
                        <a:pt x="178" y="153"/>
                      </a:lnTo>
                      <a:lnTo>
                        <a:pt x="179" y="153"/>
                      </a:lnTo>
                      <a:lnTo>
                        <a:pt x="180" y="154"/>
                      </a:lnTo>
                      <a:lnTo>
                        <a:pt x="181" y="154"/>
                      </a:lnTo>
                      <a:lnTo>
                        <a:pt x="182" y="154"/>
                      </a:lnTo>
                      <a:lnTo>
                        <a:pt x="183" y="154"/>
                      </a:lnTo>
                      <a:lnTo>
                        <a:pt x="184" y="154"/>
                      </a:lnTo>
                      <a:lnTo>
                        <a:pt x="185" y="154"/>
                      </a:lnTo>
                      <a:lnTo>
                        <a:pt x="186" y="154"/>
                      </a:lnTo>
                      <a:lnTo>
                        <a:pt x="186" y="155"/>
                      </a:lnTo>
                      <a:lnTo>
                        <a:pt x="187" y="155"/>
                      </a:lnTo>
                      <a:lnTo>
                        <a:pt x="188" y="156"/>
                      </a:lnTo>
                      <a:lnTo>
                        <a:pt x="189" y="157"/>
                      </a:lnTo>
                      <a:lnTo>
                        <a:pt x="189" y="158"/>
                      </a:lnTo>
                      <a:lnTo>
                        <a:pt x="190" y="158"/>
                      </a:lnTo>
                      <a:lnTo>
                        <a:pt x="191" y="159"/>
                      </a:lnTo>
                      <a:lnTo>
                        <a:pt x="191" y="160"/>
                      </a:lnTo>
                      <a:lnTo>
                        <a:pt x="192" y="160"/>
                      </a:lnTo>
                      <a:lnTo>
                        <a:pt x="192" y="161"/>
                      </a:lnTo>
                      <a:lnTo>
                        <a:pt x="192" y="162"/>
                      </a:lnTo>
                      <a:lnTo>
                        <a:pt x="192" y="164"/>
                      </a:lnTo>
                      <a:lnTo>
                        <a:pt x="191" y="165"/>
                      </a:lnTo>
                      <a:lnTo>
                        <a:pt x="190" y="165"/>
                      </a:lnTo>
                      <a:lnTo>
                        <a:pt x="190" y="166"/>
                      </a:lnTo>
                      <a:lnTo>
                        <a:pt x="192" y="167"/>
                      </a:lnTo>
                      <a:lnTo>
                        <a:pt x="193" y="168"/>
                      </a:lnTo>
                      <a:lnTo>
                        <a:pt x="195" y="168"/>
                      </a:lnTo>
                      <a:lnTo>
                        <a:pt x="195" y="169"/>
                      </a:lnTo>
                      <a:lnTo>
                        <a:pt x="195" y="170"/>
                      </a:lnTo>
                      <a:lnTo>
                        <a:pt x="196" y="170"/>
                      </a:lnTo>
                      <a:lnTo>
                        <a:pt x="197" y="170"/>
                      </a:lnTo>
                      <a:lnTo>
                        <a:pt x="197" y="171"/>
                      </a:lnTo>
                      <a:lnTo>
                        <a:pt x="198" y="173"/>
                      </a:lnTo>
                      <a:lnTo>
                        <a:pt x="199" y="173"/>
                      </a:lnTo>
                      <a:lnTo>
                        <a:pt x="199" y="174"/>
                      </a:lnTo>
                      <a:lnTo>
                        <a:pt x="200" y="174"/>
                      </a:lnTo>
                      <a:lnTo>
                        <a:pt x="201" y="174"/>
                      </a:lnTo>
                      <a:lnTo>
                        <a:pt x="202" y="174"/>
                      </a:lnTo>
                      <a:lnTo>
                        <a:pt x="203" y="174"/>
                      </a:lnTo>
                      <a:lnTo>
                        <a:pt x="204" y="174"/>
                      </a:lnTo>
                      <a:lnTo>
                        <a:pt x="204" y="173"/>
                      </a:lnTo>
                      <a:lnTo>
                        <a:pt x="205" y="173"/>
                      </a:lnTo>
                      <a:lnTo>
                        <a:pt x="205" y="172"/>
                      </a:lnTo>
                      <a:lnTo>
                        <a:pt x="206" y="171"/>
                      </a:lnTo>
                      <a:lnTo>
                        <a:pt x="206" y="170"/>
                      </a:lnTo>
                      <a:lnTo>
                        <a:pt x="207" y="170"/>
                      </a:lnTo>
                      <a:lnTo>
                        <a:pt x="207" y="168"/>
                      </a:lnTo>
                      <a:lnTo>
                        <a:pt x="207" y="167"/>
                      </a:lnTo>
                      <a:lnTo>
                        <a:pt x="208" y="168"/>
                      </a:lnTo>
                      <a:lnTo>
                        <a:pt x="209" y="167"/>
                      </a:lnTo>
                      <a:lnTo>
                        <a:pt x="210" y="167"/>
                      </a:lnTo>
                      <a:lnTo>
                        <a:pt x="211" y="166"/>
                      </a:lnTo>
                      <a:lnTo>
                        <a:pt x="212" y="165"/>
                      </a:lnTo>
                      <a:lnTo>
                        <a:pt x="214" y="163"/>
                      </a:lnTo>
                      <a:lnTo>
                        <a:pt x="215" y="163"/>
                      </a:lnTo>
                      <a:lnTo>
                        <a:pt x="215" y="162"/>
                      </a:lnTo>
                      <a:lnTo>
                        <a:pt x="216" y="162"/>
                      </a:lnTo>
                      <a:lnTo>
                        <a:pt x="216" y="161"/>
                      </a:lnTo>
                      <a:lnTo>
                        <a:pt x="217" y="161"/>
                      </a:lnTo>
                      <a:lnTo>
                        <a:pt x="218" y="161"/>
                      </a:lnTo>
                      <a:lnTo>
                        <a:pt x="219" y="161"/>
                      </a:lnTo>
                      <a:lnTo>
                        <a:pt x="220" y="161"/>
                      </a:lnTo>
                      <a:lnTo>
                        <a:pt x="220" y="162"/>
                      </a:lnTo>
                      <a:lnTo>
                        <a:pt x="221" y="163"/>
                      </a:lnTo>
                      <a:lnTo>
                        <a:pt x="222" y="163"/>
                      </a:lnTo>
                      <a:lnTo>
                        <a:pt x="222" y="165"/>
                      </a:lnTo>
                      <a:lnTo>
                        <a:pt x="223" y="165"/>
                      </a:lnTo>
                      <a:lnTo>
                        <a:pt x="223" y="166"/>
                      </a:lnTo>
                      <a:lnTo>
                        <a:pt x="224" y="166"/>
                      </a:lnTo>
                      <a:lnTo>
                        <a:pt x="225" y="167"/>
                      </a:lnTo>
                      <a:lnTo>
                        <a:pt x="226" y="167"/>
                      </a:lnTo>
                      <a:lnTo>
                        <a:pt x="226" y="166"/>
                      </a:lnTo>
                      <a:lnTo>
                        <a:pt x="227" y="166"/>
                      </a:lnTo>
                      <a:lnTo>
                        <a:pt x="227" y="165"/>
                      </a:lnTo>
                      <a:lnTo>
                        <a:pt x="228" y="164"/>
                      </a:lnTo>
                      <a:lnTo>
                        <a:pt x="227" y="162"/>
                      </a:lnTo>
                      <a:lnTo>
                        <a:pt x="227" y="161"/>
                      </a:lnTo>
                      <a:lnTo>
                        <a:pt x="227" y="160"/>
                      </a:lnTo>
                      <a:lnTo>
                        <a:pt x="227" y="159"/>
                      </a:lnTo>
                      <a:lnTo>
                        <a:pt x="227" y="158"/>
                      </a:lnTo>
                      <a:lnTo>
                        <a:pt x="227" y="157"/>
                      </a:lnTo>
                      <a:lnTo>
                        <a:pt x="227" y="156"/>
                      </a:lnTo>
                      <a:lnTo>
                        <a:pt x="226" y="156"/>
                      </a:lnTo>
                      <a:lnTo>
                        <a:pt x="226" y="155"/>
                      </a:lnTo>
                      <a:lnTo>
                        <a:pt x="227" y="155"/>
                      </a:lnTo>
                      <a:lnTo>
                        <a:pt x="228" y="154"/>
                      </a:lnTo>
                      <a:lnTo>
                        <a:pt x="226" y="153"/>
                      </a:lnTo>
                      <a:lnTo>
                        <a:pt x="226" y="152"/>
                      </a:lnTo>
                      <a:lnTo>
                        <a:pt x="225" y="152"/>
                      </a:lnTo>
                      <a:lnTo>
                        <a:pt x="224" y="151"/>
                      </a:lnTo>
                      <a:lnTo>
                        <a:pt x="223" y="151"/>
                      </a:lnTo>
                      <a:lnTo>
                        <a:pt x="223" y="150"/>
                      </a:lnTo>
                      <a:lnTo>
                        <a:pt x="224" y="150"/>
                      </a:lnTo>
                      <a:lnTo>
                        <a:pt x="225" y="149"/>
                      </a:lnTo>
                      <a:lnTo>
                        <a:pt x="225" y="148"/>
                      </a:lnTo>
                      <a:lnTo>
                        <a:pt x="223" y="147"/>
                      </a:lnTo>
                      <a:lnTo>
                        <a:pt x="223" y="146"/>
                      </a:lnTo>
                      <a:lnTo>
                        <a:pt x="222" y="145"/>
                      </a:lnTo>
                      <a:lnTo>
                        <a:pt x="221" y="145"/>
                      </a:lnTo>
                      <a:lnTo>
                        <a:pt x="221" y="144"/>
                      </a:lnTo>
                      <a:lnTo>
                        <a:pt x="221" y="143"/>
                      </a:lnTo>
                      <a:lnTo>
                        <a:pt x="222" y="142"/>
                      </a:lnTo>
                      <a:lnTo>
                        <a:pt x="222" y="141"/>
                      </a:lnTo>
                      <a:lnTo>
                        <a:pt x="222" y="140"/>
                      </a:lnTo>
                      <a:lnTo>
                        <a:pt x="224" y="139"/>
                      </a:lnTo>
                      <a:lnTo>
                        <a:pt x="225" y="139"/>
                      </a:lnTo>
                      <a:lnTo>
                        <a:pt x="225" y="137"/>
                      </a:lnTo>
                      <a:lnTo>
                        <a:pt x="226" y="136"/>
                      </a:lnTo>
                      <a:lnTo>
                        <a:pt x="225" y="136"/>
                      </a:lnTo>
                      <a:lnTo>
                        <a:pt x="224" y="135"/>
                      </a:lnTo>
                      <a:lnTo>
                        <a:pt x="224" y="134"/>
                      </a:lnTo>
                      <a:lnTo>
                        <a:pt x="224" y="133"/>
                      </a:lnTo>
                      <a:lnTo>
                        <a:pt x="223" y="133"/>
                      </a:lnTo>
                      <a:lnTo>
                        <a:pt x="224" y="132"/>
                      </a:lnTo>
                      <a:lnTo>
                        <a:pt x="225" y="131"/>
                      </a:lnTo>
                      <a:lnTo>
                        <a:pt x="226" y="131"/>
                      </a:lnTo>
                      <a:lnTo>
                        <a:pt x="225" y="131"/>
                      </a:lnTo>
                      <a:lnTo>
                        <a:pt x="225" y="130"/>
                      </a:lnTo>
                      <a:lnTo>
                        <a:pt x="226" y="130"/>
                      </a:lnTo>
                      <a:lnTo>
                        <a:pt x="227" y="130"/>
                      </a:lnTo>
                      <a:lnTo>
                        <a:pt x="227" y="129"/>
                      </a:lnTo>
                      <a:lnTo>
                        <a:pt x="229" y="130"/>
                      </a:lnTo>
                      <a:lnTo>
                        <a:pt x="230" y="130"/>
                      </a:lnTo>
                      <a:lnTo>
                        <a:pt x="231" y="130"/>
                      </a:lnTo>
                      <a:lnTo>
                        <a:pt x="232" y="130"/>
                      </a:lnTo>
                      <a:lnTo>
                        <a:pt x="233" y="129"/>
                      </a:lnTo>
                      <a:lnTo>
                        <a:pt x="234" y="130"/>
                      </a:lnTo>
                      <a:lnTo>
                        <a:pt x="235" y="130"/>
                      </a:lnTo>
                      <a:lnTo>
                        <a:pt x="236" y="130"/>
                      </a:lnTo>
                      <a:lnTo>
                        <a:pt x="236" y="129"/>
                      </a:lnTo>
                      <a:lnTo>
                        <a:pt x="237" y="129"/>
                      </a:lnTo>
                      <a:lnTo>
                        <a:pt x="238" y="129"/>
                      </a:lnTo>
                      <a:lnTo>
                        <a:pt x="239" y="129"/>
                      </a:lnTo>
                      <a:lnTo>
                        <a:pt x="240" y="129"/>
                      </a:lnTo>
                      <a:lnTo>
                        <a:pt x="241" y="129"/>
                      </a:lnTo>
                      <a:lnTo>
                        <a:pt x="242" y="130"/>
                      </a:lnTo>
                      <a:lnTo>
                        <a:pt x="243" y="130"/>
                      </a:lnTo>
                      <a:lnTo>
                        <a:pt x="244" y="131"/>
                      </a:lnTo>
                      <a:lnTo>
                        <a:pt x="245" y="132"/>
                      </a:lnTo>
                      <a:lnTo>
                        <a:pt x="246" y="131"/>
                      </a:lnTo>
                      <a:lnTo>
                        <a:pt x="247" y="131"/>
                      </a:lnTo>
                      <a:lnTo>
                        <a:pt x="246" y="131"/>
                      </a:lnTo>
                      <a:lnTo>
                        <a:pt x="246" y="130"/>
                      </a:lnTo>
                      <a:lnTo>
                        <a:pt x="246" y="129"/>
                      </a:lnTo>
                      <a:lnTo>
                        <a:pt x="247" y="129"/>
                      </a:lnTo>
                      <a:lnTo>
                        <a:pt x="249" y="129"/>
                      </a:lnTo>
                      <a:lnTo>
                        <a:pt x="249" y="128"/>
                      </a:lnTo>
                      <a:lnTo>
                        <a:pt x="248" y="127"/>
                      </a:lnTo>
                      <a:lnTo>
                        <a:pt x="248" y="126"/>
                      </a:lnTo>
                      <a:lnTo>
                        <a:pt x="248" y="125"/>
                      </a:lnTo>
                      <a:lnTo>
                        <a:pt x="247" y="125"/>
                      </a:lnTo>
                      <a:lnTo>
                        <a:pt x="246" y="125"/>
                      </a:lnTo>
                      <a:lnTo>
                        <a:pt x="247" y="125"/>
                      </a:lnTo>
                      <a:lnTo>
                        <a:pt x="247" y="124"/>
                      </a:lnTo>
                      <a:lnTo>
                        <a:pt x="247" y="123"/>
                      </a:lnTo>
                      <a:lnTo>
                        <a:pt x="248" y="123"/>
                      </a:lnTo>
                      <a:lnTo>
                        <a:pt x="247" y="123"/>
                      </a:lnTo>
                      <a:lnTo>
                        <a:pt x="247" y="122"/>
                      </a:lnTo>
                      <a:lnTo>
                        <a:pt x="248" y="122"/>
                      </a:lnTo>
                      <a:lnTo>
                        <a:pt x="249" y="121"/>
                      </a:lnTo>
                      <a:lnTo>
                        <a:pt x="250" y="121"/>
                      </a:lnTo>
                      <a:lnTo>
                        <a:pt x="250" y="120"/>
                      </a:lnTo>
                      <a:lnTo>
                        <a:pt x="249" y="119"/>
                      </a:lnTo>
                      <a:lnTo>
                        <a:pt x="250" y="119"/>
                      </a:lnTo>
                      <a:lnTo>
                        <a:pt x="251" y="120"/>
                      </a:lnTo>
                      <a:lnTo>
                        <a:pt x="252" y="120"/>
                      </a:lnTo>
                      <a:lnTo>
                        <a:pt x="252" y="119"/>
                      </a:lnTo>
                      <a:lnTo>
                        <a:pt x="252" y="118"/>
                      </a:lnTo>
                      <a:lnTo>
                        <a:pt x="253" y="118"/>
                      </a:lnTo>
                      <a:lnTo>
                        <a:pt x="254" y="119"/>
                      </a:lnTo>
                      <a:lnTo>
                        <a:pt x="255" y="119"/>
                      </a:lnTo>
                      <a:lnTo>
                        <a:pt x="256" y="119"/>
                      </a:lnTo>
                      <a:lnTo>
                        <a:pt x="257" y="118"/>
                      </a:lnTo>
                      <a:lnTo>
                        <a:pt x="257" y="117"/>
                      </a:lnTo>
                      <a:lnTo>
                        <a:pt x="258" y="117"/>
                      </a:lnTo>
                      <a:lnTo>
                        <a:pt x="257" y="117"/>
                      </a:lnTo>
                      <a:lnTo>
                        <a:pt x="257" y="116"/>
                      </a:lnTo>
                      <a:lnTo>
                        <a:pt x="256" y="116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8" y="115"/>
                      </a:lnTo>
                      <a:lnTo>
                        <a:pt x="259" y="115"/>
                      </a:lnTo>
                      <a:lnTo>
                        <a:pt x="259" y="114"/>
                      </a:lnTo>
                      <a:lnTo>
                        <a:pt x="260" y="114"/>
                      </a:lnTo>
                      <a:lnTo>
                        <a:pt x="261" y="114"/>
                      </a:lnTo>
                      <a:lnTo>
                        <a:pt x="262" y="114"/>
                      </a:lnTo>
                      <a:lnTo>
                        <a:pt x="263" y="115"/>
                      </a:lnTo>
                      <a:lnTo>
                        <a:pt x="264" y="115"/>
                      </a:lnTo>
                      <a:lnTo>
                        <a:pt x="265" y="115"/>
                      </a:lnTo>
                      <a:lnTo>
                        <a:pt x="266" y="116"/>
                      </a:lnTo>
                      <a:lnTo>
                        <a:pt x="267" y="116"/>
                      </a:lnTo>
                      <a:lnTo>
                        <a:pt x="268" y="116"/>
                      </a:lnTo>
                      <a:lnTo>
                        <a:pt x="268" y="117"/>
                      </a:lnTo>
                      <a:lnTo>
                        <a:pt x="269" y="117"/>
                      </a:lnTo>
                      <a:lnTo>
                        <a:pt x="270" y="118"/>
                      </a:lnTo>
                      <a:lnTo>
                        <a:pt x="270" y="119"/>
                      </a:lnTo>
                      <a:lnTo>
                        <a:pt x="271" y="119"/>
                      </a:lnTo>
                      <a:lnTo>
                        <a:pt x="272" y="118"/>
                      </a:lnTo>
                      <a:lnTo>
                        <a:pt x="273" y="119"/>
                      </a:lnTo>
                      <a:lnTo>
                        <a:pt x="274" y="119"/>
                      </a:lnTo>
                      <a:lnTo>
                        <a:pt x="275" y="118"/>
                      </a:lnTo>
                      <a:lnTo>
                        <a:pt x="276" y="119"/>
                      </a:lnTo>
                      <a:lnTo>
                        <a:pt x="277" y="119"/>
                      </a:lnTo>
                      <a:lnTo>
                        <a:pt x="278" y="119"/>
                      </a:lnTo>
                      <a:lnTo>
                        <a:pt x="279" y="120"/>
                      </a:lnTo>
                      <a:lnTo>
                        <a:pt x="280" y="119"/>
                      </a:lnTo>
                      <a:lnTo>
                        <a:pt x="280" y="120"/>
                      </a:lnTo>
                      <a:lnTo>
                        <a:pt x="280" y="121"/>
                      </a:lnTo>
                      <a:lnTo>
                        <a:pt x="281" y="121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2"/>
                      </a:lnTo>
                      <a:lnTo>
                        <a:pt x="284" y="121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6" y="123"/>
                      </a:lnTo>
                      <a:lnTo>
                        <a:pt x="288" y="123"/>
                      </a:lnTo>
                      <a:lnTo>
                        <a:pt x="289" y="123"/>
                      </a:lnTo>
                      <a:lnTo>
                        <a:pt x="289" y="124"/>
                      </a:lnTo>
                      <a:lnTo>
                        <a:pt x="291" y="125"/>
                      </a:lnTo>
                      <a:lnTo>
                        <a:pt x="291" y="124"/>
                      </a:lnTo>
                      <a:lnTo>
                        <a:pt x="292" y="124"/>
                      </a:lnTo>
                      <a:lnTo>
                        <a:pt x="293" y="124"/>
                      </a:lnTo>
                      <a:lnTo>
                        <a:pt x="295" y="124"/>
                      </a:lnTo>
                      <a:lnTo>
                        <a:pt x="295" y="123"/>
                      </a:lnTo>
                      <a:lnTo>
                        <a:pt x="294" y="123"/>
                      </a:lnTo>
                      <a:lnTo>
                        <a:pt x="295" y="122"/>
                      </a:lnTo>
                      <a:lnTo>
                        <a:pt x="294" y="122"/>
                      </a:lnTo>
                      <a:lnTo>
                        <a:pt x="294" y="121"/>
                      </a:lnTo>
                      <a:lnTo>
                        <a:pt x="295" y="121"/>
                      </a:lnTo>
                      <a:lnTo>
                        <a:pt x="296" y="121"/>
                      </a:lnTo>
                      <a:lnTo>
                        <a:pt x="296" y="120"/>
                      </a:lnTo>
                      <a:lnTo>
                        <a:pt x="296" y="119"/>
                      </a:lnTo>
                      <a:lnTo>
                        <a:pt x="297" y="119"/>
                      </a:lnTo>
                      <a:lnTo>
                        <a:pt x="297" y="120"/>
                      </a:lnTo>
                      <a:lnTo>
                        <a:pt x="298" y="120"/>
                      </a:lnTo>
                      <a:lnTo>
                        <a:pt x="299" y="120"/>
                      </a:lnTo>
                      <a:lnTo>
                        <a:pt x="299" y="119"/>
                      </a:lnTo>
                      <a:lnTo>
                        <a:pt x="298" y="119"/>
                      </a:lnTo>
                      <a:lnTo>
                        <a:pt x="298" y="118"/>
                      </a:lnTo>
                      <a:lnTo>
                        <a:pt x="298" y="117"/>
                      </a:lnTo>
                      <a:lnTo>
                        <a:pt x="299" y="116"/>
                      </a:lnTo>
                      <a:lnTo>
                        <a:pt x="300" y="116"/>
                      </a:lnTo>
                      <a:lnTo>
                        <a:pt x="301" y="117"/>
                      </a:lnTo>
                      <a:lnTo>
                        <a:pt x="302" y="117"/>
                      </a:lnTo>
                      <a:lnTo>
                        <a:pt x="302" y="116"/>
                      </a:lnTo>
                      <a:lnTo>
                        <a:pt x="303" y="116"/>
                      </a:lnTo>
                      <a:lnTo>
                        <a:pt x="303" y="117"/>
                      </a:lnTo>
                      <a:lnTo>
                        <a:pt x="304" y="117"/>
                      </a:lnTo>
                      <a:lnTo>
                        <a:pt x="304" y="116"/>
                      </a:lnTo>
                      <a:lnTo>
                        <a:pt x="305" y="117"/>
                      </a:lnTo>
                      <a:lnTo>
                        <a:pt x="306" y="116"/>
                      </a:lnTo>
                      <a:lnTo>
                        <a:pt x="306" y="115"/>
                      </a:lnTo>
                      <a:lnTo>
                        <a:pt x="307" y="116"/>
                      </a:lnTo>
                      <a:lnTo>
                        <a:pt x="308" y="115"/>
                      </a:lnTo>
                      <a:lnTo>
                        <a:pt x="309" y="114"/>
                      </a:lnTo>
                      <a:lnTo>
                        <a:pt x="309" y="115"/>
                      </a:lnTo>
                      <a:lnTo>
                        <a:pt x="309" y="116"/>
                      </a:lnTo>
                      <a:lnTo>
                        <a:pt x="310" y="117"/>
                      </a:lnTo>
                      <a:lnTo>
                        <a:pt x="311" y="118"/>
                      </a:lnTo>
                      <a:lnTo>
                        <a:pt x="312" y="119"/>
                      </a:lnTo>
                      <a:lnTo>
                        <a:pt x="312" y="120"/>
                      </a:lnTo>
                      <a:lnTo>
                        <a:pt x="312" y="121"/>
                      </a:lnTo>
                      <a:lnTo>
                        <a:pt x="313" y="121"/>
                      </a:lnTo>
                      <a:lnTo>
                        <a:pt x="314" y="122"/>
                      </a:lnTo>
                      <a:lnTo>
                        <a:pt x="315" y="122"/>
                      </a:lnTo>
                      <a:lnTo>
                        <a:pt x="315" y="121"/>
                      </a:lnTo>
                      <a:lnTo>
                        <a:pt x="314" y="121"/>
                      </a:lnTo>
                      <a:lnTo>
                        <a:pt x="315" y="120"/>
                      </a:lnTo>
                      <a:lnTo>
                        <a:pt x="315" y="119"/>
                      </a:lnTo>
                      <a:lnTo>
                        <a:pt x="315" y="118"/>
                      </a:lnTo>
                      <a:lnTo>
                        <a:pt x="315" y="117"/>
                      </a:lnTo>
                      <a:lnTo>
                        <a:pt x="316" y="117"/>
                      </a:lnTo>
                      <a:lnTo>
                        <a:pt x="315" y="117"/>
                      </a:lnTo>
                      <a:lnTo>
                        <a:pt x="315" y="116"/>
                      </a:lnTo>
                      <a:lnTo>
                        <a:pt x="316" y="116"/>
                      </a:lnTo>
                      <a:lnTo>
                        <a:pt x="317" y="116"/>
                      </a:lnTo>
                      <a:lnTo>
                        <a:pt x="318" y="116"/>
                      </a:lnTo>
                      <a:lnTo>
                        <a:pt x="319" y="116"/>
                      </a:lnTo>
                      <a:lnTo>
                        <a:pt x="319" y="117"/>
                      </a:lnTo>
                      <a:lnTo>
                        <a:pt x="320" y="116"/>
                      </a:lnTo>
                      <a:lnTo>
                        <a:pt x="321" y="117"/>
                      </a:lnTo>
                      <a:lnTo>
                        <a:pt x="321" y="116"/>
                      </a:lnTo>
                      <a:lnTo>
                        <a:pt x="320" y="115"/>
                      </a:lnTo>
                      <a:lnTo>
                        <a:pt x="321" y="115"/>
                      </a:lnTo>
                      <a:lnTo>
                        <a:pt x="322" y="115"/>
                      </a:lnTo>
                      <a:lnTo>
                        <a:pt x="323" y="115"/>
                      </a:lnTo>
                      <a:lnTo>
                        <a:pt x="324" y="115"/>
                      </a:lnTo>
                      <a:lnTo>
                        <a:pt x="324" y="116"/>
                      </a:lnTo>
                      <a:lnTo>
                        <a:pt x="325" y="116"/>
                      </a:lnTo>
                      <a:lnTo>
                        <a:pt x="326" y="116"/>
                      </a:lnTo>
                      <a:lnTo>
                        <a:pt x="326" y="115"/>
                      </a:lnTo>
                      <a:lnTo>
                        <a:pt x="327" y="115"/>
                      </a:lnTo>
                      <a:lnTo>
                        <a:pt x="327" y="114"/>
                      </a:lnTo>
                      <a:lnTo>
                        <a:pt x="327" y="113"/>
                      </a:lnTo>
                      <a:lnTo>
                        <a:pt x="326" y="112"/>
                      </a:lnTo>
                      <a:lnTo>
                        <a:pt x="327" y="112"/>
                      </a:lnTo>
                      <a:lnTo>
                        <a:pt x="328" y="111"/>
                      </a:lnTo>
                      <a:lnTo>
                        <a:pt x="328" y="110"/>
                      </a:lnTo>
                      <a:lnTo>
                        <a:pt x="329" y="110"/>
                      </a:lnTo>
                      <a:lnTo>
                        <a:pt x="329" y="109"/>
                      </a:lnTo>
                      <a:lnTo>
                        <a:pt x="328" y="109"/>
                      </a:lnTo>
                      <a:lnTo>
                        <a:pt x="329" y="109"/>
                      </a:lnTo>
                      <a:lnTo>
                        <a:pt x="330" y="109"/>
                      </a:lnTo>
                      <a:lnTo>
                        <a:pt x="330" y="108"/>
                      </a:lnTo>
                      <a:lnTo>
                        <a:pt x="330" y="109"/>
                      </a:lnTo>
                      <a:lnTo>
                        <a:pt x="332" y="109"/>
                      </a:lnTo>
                      <a:lnTo>
                        <a:pt x="332" y="108"/>
                      </a:lnTo>
                      <a:lnTo>
                        <a:pt x="331" y="107"/>
                      </a:lnTo>
                      <a:lnTo>
                        <a:pt x="332" y="107"/>
                      </a:lnTo>
                      <a:lnTo>
                        <a:pt x="333" y="107"/>
                      </a:lnTo>
                      <a:lnTo>
                        <a:pt x="334" y="106"/>
                      </a:lnTo>
                      <a:lnTo>
                        <a:pt x="335" y="106"/>
                      </a:lnTo>
                      <a:lnTo>
                        <a:pt x="336" y="105"/>
                      </a:lnTo>
                      <a:lnTo>
                        <a:pt x="337" y="104"/>
                      </a:lnTo>
                      <a:lnTo>
                        <a:pt x="337" y="105"/>
                      </a:lnTo>
                      <a:lnTo>
                        <a:pt x="337" y="106"/>
                      </a:lnTo>
                      <a:lnTo>
                        <a:pt x="336" y="106"/>
                      </a:lnTo>
                      <a:lnTo>
                        <a:pt x="336" y="107"/>
                      </a:lnTo>
                      <a:lnTo>
                        <a:pt x="337" y="107"/>
                      </a:lnTo>
                      <a:lnTo>
                        <a:pt x="338" y="107"/>
                      </a:lnTo>
                      <a:lnTo>
                        <a:pt x="338" y="106"/>
                      </a:lnTo>
                      <a:lnTo>
                        <a:pt x="339" y="106"/>
                      </a:lnTo>
                      <a:lnTo>
                        <a:pt x="340" y="106"/>
                      </a:lnTo>
                      <a:lnTo>
                        <a:pt x="341" y="106"/>
                      </a:lnTo>
                      <a:lnTo>
                        <a:pt x="342" y="106"/>
                      </a:lnTo>
                      <a:lnTo>
                        <a:pt x="342" y="105"/>
                      </a:lnTo>
                      <a:lnTo>
                        <a:pt x="343" y="105"/>
                      </a:lnTo>
                      <a:lnTo>
                        <a:pt x="344" y="105"/>
                      </a:lnTo>
                      <a:lnTo>
                        <a:pt x="344" y="106"/>
                      </a:lnTo>
                      <a:lnTo>
                        <a:pt x="345" y="106"/>
                      </a:lnTo>
                      <a:lnTo>
                        <a:pt x="345" y="107"/>
                      </a:lnTo>
                      <a:lnTo>
                        <a:pt x="346" y="108"/>
                      </a:lnTo>
                      <a:lnTo>
                        <a:pt x="347" y="107"/>
                      </a:lnTo>
                      <a:lnTo>
                        <a:pt x="347" y="106"/>
                      </a:lnTo>
                      <a:lnTo>
                        <a:pt x="348" y="106"/>
                      </a:lnTo>
                      <a:lnTo>
                        <a:pt x="349" y="105"/>
                      </a:lnTo>
                      <a:lnTo>
                        <a:pt x="350" y="106"/>
                      </a:lnTo>
                      <a:lnTo>
                        <a:pt x="350" y="107"/>
                      </a:lnTo>
                      <a:lnTo>
                        <a:pt x="351" y="107"/>
                      </a:lnTo>
                      <a:lnTo>
                        <a:pt x="352" y="107"/>
                      </a:lnTo>
                      <a:lnTo>
                        <a:pt x="353" y="107"/>
                      </a:lnTo>
                      <a:lnTo>
                        <a:pt x="353" y="106"/>
                      </a:lnTo>
                      <a:lnTo>
                        <a:pt x="354" y="106"/>
                      </a:lnTo>
                      <a:lnTo>
                        <a:pt x="355" y="106"/>
                      </a:lnTo>
                      <a:lnTo>
                        <a:pt x="355" y="105"/>
                      </a:lnTo>
                      <a:lnTo>
                        <a:pt x="357" y="104"/>
                      </a:lnTo>
                      <a:lnTo>
                        <a:pt x="358" y="103"/>
                      </a:lnTo>
                      <a:lnTo>
                        <a:pt x="358" y="102"/>
                      </a:lnTo>
                      <a:lnTo>
                        <a:pt x="359" y="102"/>
                      </a:lnTo>
                      <a:lnTo>
                        <a:pt x="358" y="102"/>
                      </a:lnTo>
                      <a:lnTo>
                        <a:pt x="359" y="101"/>
                      </a:lnTo>
                      <a:lnTo>
                        <a:pt x="359" y="100"/>
                      </a:lnTo>
                      <a:lnTo>
                        <a:pt x="360" y="100"/>
                      </a:lnTo>
                      <a:lnTo>
                        <a:pt x="360" y="99"/>
                      </a:lnTo>
                      <a:lnTo>
                        <a:pt x="359" y="98"/>
                      </a:lnTo>
                      <a:lnTo>
                        <a:pt x="359" y="97"/>
                      </a:lnTo>
                      <a:lnTo>
                        <a:pt x="358" y="97"/>
                      </a:lnTo>
                      <a:lnTo>
                        <a:pt x="358" y="96"/>
                      </a:lnTo>
                      <a:lnTo>
                        <a:pt x="359" y="96"/>
                      </a:lnTo>
                      <a:lnTo>
                        <a:pt x="359" y="95"/>
                      </a:lnTo>
                      <a:lnTo>
                        <a:pt x="359" y="94"/>
                      </a:lnTo>
                      <a:lnTo>
                        <a:pt x="359" y="93"/>
                      </a:lnTo>
                      <a:lnTo>
                        <a:pt x="359" y="92"/>
                      </a:lnTo>
                      <a:lnTo>
                        <a:pt x="360" y="92"/>
                      </a:lnTo>
                      <a:lnTo>
                        <a:pt x="359" y="91"/>
                      </a:lnTo>
                      <a:lnTo>
                        <a:pt x="360" y="90"/>
                      </a:lnTo>
                      <a:lnTo>
                        <a:pt x="361" y="90"/>
                      </a:lnTo>
                      <a:lnTo>
                        <a:pt x="362" y="90"/>
                      </a:lnTo>
                      <a:lnTo>
                        <a:pt x="363" y="90"/>
                      </a:lnTo>
                      <a:lnTo>
                        <a:pt x="363" y="89"/>
                      </a:lnTo>
                      <a:lnTo>
                        <a:pt x="364" y="89"/>
                      </a:lnTo>
                      <a:lnTo>
                        <a:pt x="364" y="88"/>
                      </a:lnTo>
                      <a:lnTo>
                        <a:pt x="365" y="88"/>
                      </a:lnTo>
                      <a:lnTo>
                        <a:pt x="365" y="87"/>
                      </a:lnTo>
                      <a:lnTo>
                        <a:pt x="366" y="87"/>
                      </a:lnTo>
                      <a:lnTo>
                        <a:pt x="367" y="87"/>
                      </a:lnTo>
                      <a:lnTo>
                        <a:pt x="368" y="87"/>
                      </a:lnTo>
                      <a:lnTo>
                        <a:pt x="368" y="88"/>
                      </a:lnTo>
                      <a:lnTo>
                        <a:pt x="367" y="88"/>
                      </a:lnTo>
                      <a:lnTo>
                        <a:pt x="368" y="88"/>
                      </a:lnTo>
                      <a:lnTo>
                        <a:pt x="369" y="88"/>
                      </a:lnTo>
                      <a:lnTo>
                        <a:pt x="370" y="87"/>
                      </a:lnTo>
                      <a:lnTo>
                        <a:pt x="370" y="88"/>
                      </a:lnTo>
                      <a:lnTo>
                        <a:pt x="370" y="87"/>
                      </a:lnTo>
                      <a:lnTo>
                        <a:pt x="371" y="88"/>
                      </a:lnTo>
                      <a:lnTo>
                        <a:pt x="372" y="88"/>
                      </a:lnTo>
                      <a:lnTo>
                        <a:pt x="373" y="88"/>
                      </a:lnTo>
                      <a:lnTo>
                        <a:pt x="374" y="88"/>
                      </a:lnTo>
                      <a:lnTo>
                        <a:pt x="375" y="88"/>
                      </a:lnTo>
                      <a:lnTo>
                        <a:pt x="376" y="88"/>
                      </a:lnTo>
                      <a:lnTo>
                        <a:pt x="377" y="89"/>
                      </a:lnTo>
                      <a:lnTo>
                        <a:pt x="378" y="89"/>
                      </a:lnTo>
                      <a:lnTo>
                        <a:pt x="379" y="89"/>
                      </a:lnTo>
                      <a:lnTo>
                        <a:pt x="379" y="88"/>
                      </a:lnTo>
                      <a:lnTo>
                        <a:pt x="380" y="88"/>
                      </a:lnTo>
                      <a:lnTo>
                        <a:pt x="381" y="88"/>
                      </a:lnTo>
                      <a:lnTo>
                        <a:pt x="381" y="87"/>
                      </a:lnTo>
                      <a:lnTo>
                        <a:pt x="380" y="87"/>
                      </a:lnTo>
                      <a:lnTo>
                        <a:pt x="380" y="86"/>
                      </a:lnTo>
                      <a:lnTo>
                        <a:pt x="381" y="86"/>
                      </a:lnTo>
                      <a:lnTo>
                        <a:pt x="381" y="85"/>
                      </a:lnTo>
                      <a:lnTo>
                        <a:pt x="382" y="85"/>
                      </a:lnTo>
                      <a:lnTo>
                        <a:pt x="382" y="84"/>
                      </a:lnTo>
                      <a:lnTo>
                        <a:pt x="383" y="85"/>
                      </a:lnTo>
                      <a:lnTo>
                        <a:pt x="384" y="85"/>
                      </a:lnTo>
                      <a:lnTo>
                        <a:pt x="384" y="84"/>
                      </a:lnTo>
                      <a:lnTo>
                        <a:pt x="385" y="84"/>
                      </a:lnTo>
                      <a:lnTo>
                        <a:pt x="385" y="83"/>
                      </a:lnTo>
                      <a:lnTo>
                        <a:pt x="385" y="82"/>
                      </a:lnTo>
                      <a:lnTo>
                        <a:pt x="384" y="83"/>
                      </a:lnTo>
                      <a:lnTo>
                        <a:pt x="383" y="82"/>
                      </a:lnTo>
                      <a:lnTo>
                        <a:pt x="383" y="81"/>
                      </a:lnTo>
                      <a:lnTo>
                        <a:pt x="382" y="81"/>
                      </a:lnTo>
                      <a:lnTo>
                        <a:pt x="382" y="80"/>
                      </a:lnTo>
                      <a:lnTo>
                        <a:pt x="381" y="80"/>
                      </a:lnTo>
                      <a:lnTo>
                        <a:pt x="380" y="80"/>
                      </a:lnTo>
                      <a:lnTo>
                        <a:pt x="380" y="79"/>
                      </a:lnTo>
                      <a:lnTo>
                        <a:pt x="380" y="78"/>
                      </a:lnTo>
                      <a:lnTo>
                        <a:pt x="380" y="77"/>
                      </a:lnTo>
                      <a:lnTo>
                        <a:pt x="381" y="77"/>
                      </a:lnTo>
                      <a:lnTo>
                        <a:pt x="382" y="77"/>
                      </a:lnTo>
                      <a:lnTo>
                        <a:pt x="382" y="76"/>
                      </a:lnTo>
                      <a:lnTo>
                        <a:pt x="383" y="76"/>
                      </a:lnTo>
                      <a:lnTo>
                        <a:pt x="383" y="77"/>
                      </a:lnTo>
                      <a:lnTo>
                        <a:pt x="383" y="76"/>
                      </a:lnTo>
                      <a:lnTo>
                        <a:pt x="384" y="77"/>
                      </a:lnTo>
                      <a:lnTo>
                        <a:pt x="384" y="76"/>
                      </a:lnTo>
                      <a:lnTo>
                        <a:pt x="385" y="76"/>
                      </a:lnTo>
                      <a:lnTo>
                        <a:pt x="385" y="77"/>
                      </a:lnTo>
                      <a:lnTo>
                        <a:pt x="386" y="77"/>
                      </a:lnTo>
                      <a:lnTo>
                        <a:pt x="386" y="76"/>
                      </a:lnTo>
                      <a:lnTo>
                        <a:pt x="387" y="76"/>
                      </a:lnTo>
                      <a:lnTo>
                        <a:pt x="388" y="76"/>
                      </a:lnTo>
                      <a:lnTo>
                        <a:pt x="388" y="77"/>
                      </a:lnTo>
                      <a:lnTo>
                        <a:pt x="388" y="78"/>
                      </a:lnTo>
                      <a:lnTo>
                        <a:pt x="388" y="77"/>
                      </a:lnTo>
                      <a:lnTo>
                        <a:pt x="389" y="77"/>
                      </a:lnTo>
                      <a:lnTo>
                        <a:pt x="391" y="77"/>
                      </a:lnTo>
                      <a:lnTo>
                        <a:pt x="391" y="78"/>
                      </a:lnTo>
                      <a:lnTo>
                        <a:pt x="392" y="78"/>
                      </a:lnTo>
                      <a:lnTo>
                        <a:pt x="391" y="77"/>
                      </a:lnTo>
                      <a:lnTo>
                        <a:pt x="392" y="77"/>
                      </a:lnTo>
                      <a:lnTo>
                        <a:pt x="394" y="79"/>
                      </a:lnTo>
                      <a:lnTo>
                        <a:pt x="394" y="78"/>
                      </a:lnTo>
                      <a:lnTo>
                        <a:pt x="395" y="78"/>
                      </a:lnTo>
                      <a:lnTo>
                        <a:pt x="395" y="79"/>
                      </a:lnTo>
                      <a:lnTo>
                        <a:pt x="396" y="79"/>
                      </a:lnTo>
                      <a:lnTo>
                        <a:pt x="397" y="80"/>
                      </a:lnTo>
                      <a:lnTo>
                        <a:pt x="398" y="80"/>
                      </a:lnTo>
                      <a:lnTo>
                        <a:pt x="398" y="81"/>
                      </a:lnTo>
                      <a:lnTo>
                        <a:pt x="399" y="81"/>
                      </a:lnTo>
                      <a:lnTo>
                        <a:pt x="399" y="82"/>
                      </a:lnTo>
                      <a:lnTo>
                        <a:pt x="400" y="81"/>
                      </a:lnTo>
                      <a:lnTo>
                        <a:pt x="401" y="81"/>
                      </a:lnTo>
                      <a:lnTo>
                        <a:pt x="401" y="80"/>
                      </a:lnTo>
                      <a:lnTo>
                        <a:pt x="402" y="80"/>
                      </a:lnTo>
                      <a:lnTo>
                        <a:pt x="403" y="79"/>
                      </a:lnTo>
                      <a:lnTo>
                        <a:pt x="404" y="79"/>
                      </a:lnTo>
                      <a:lnTo>
                        <a:pt x="405" y="78"/>
                      </a:lnTo>
                      <a:lnTo>
                        <a:pt x="406" y="78"/>
                      </a:lnTo>
                      <a:lnTo>
                        <a:pt x="407" y="78"/>
                      </a:lnTo>
                      <a:lnTo>
                        <a:pt x="408" y="78"/>
                      </a:lnTo>
                      <a:lnTo>
                        <a:pt x="410" y="78"/>
                      </a:lnTo>
                      <a:lnTo>
                        <a:pt x="411" y="78"/>
                      </a:lnTo>
                      <a:lnTo>
                        <a:pt x="412" y="78"/>
                      </a:lnTo>
                      <a:lnTo>
                        <a:pt x="413" y="78"/>
                      </a:lnTo>
                      <a:lnTo>
                        <a:pt x="413" y="79"/>
                      </a:lnTo>
                      <a:lnTo>
                        <a:pt x="414" y="78"/>
                      </a:lnTo>
                      <a:lnTo>
                        <a:pt x="415" y="78"/>
                      </a:lnTo>
                      <a:lnTo>
                        <a:pt x="416" y="78"/>
                      </a:lnTo>
                      <a:lnTo>
                        <a:pt x="416" y="77"/>
                      </a:lnTo>
                      <a:lnTo>
                        <a:pt x="417" y="76"/>
                      </a:lnTo>
                      <a:lnTo>
                        <a:pt x="419" y="76"/>
                      </a:lnTo>
                      <a:lnTo>
                        <a:pt x="420" y="75"/>
                      </a:lnTo>
                      <a:lnTo>
                        <a:pt x="420" y="74"/>
                      </a:lnTo>
                      <a:lnTo>
                        <a:pt x="420" y="73"/>
                      </a:lnTo>
                      <a:lnTo>
                        <a:pt x="420" y="72"/>
                      </a:lnTo>
                      <a:lnTo>
                        <a:pt x="421" y="72"/>
                      </a:lnTo>
                      <a:lnTo>
                        <a:pt x="422" y="72"/>
                      </a:lnTo>
                      <a:lnTo>
                        <a:pt x="422" y="71"/>
                      </a:lnTo>
                      <a:lnTo>
                        <a:pt x="423" y="71"/>
                      </a:lnTo>
                      <a:lnTo>
                        <a:pt x="422" y="70"/>
                      </a:lnTo>
                      <a:lnTo>
                        <a:pt x="421" y="70"/>
                      </a:lnTo>
                      <a:lnTo>
                        <a:pt x="422" y="69"/>
                      </a:lnTo>
                      <a:lnTo>
                        <a:pt x="423" y="68"/>
                      </a:lnTo>
                      <a:lnTo>
                        <a:pt x="422" y="68"/>
                      </a:lnTo>
                      <a:lnTo>
                        <a:pt x="422" y="67"/>
                      </a:lnTo>
                      <a:lnTo>
                        <a:pt x="422" y="66"/>
                      </a:lnTo>
                      <a:lnTo>
                        <a:pt x="421" y="66"/>
                      </a:lnTo>
                      <a:lnTo>
                        <a:pt x="421" y="65"/>
                      </a:lnTo>
                      <a:lnTo>
                        <a:pt x="421" y="64"/>
                      </a:lnTo>
                      <a:lnTo>
                        <a:pt x="422" y="64"/>
                      </a:lnTo>
                      <a:lnTo>
                        <a:pt x="423" y="64"/>
                      </a:lnTo>
                      <a:lnTo>
                        <a:pt x="423" y="63"/>
                      </a:lnTo>
                      <a:lnTo>
                        <a:pt x="424" y="63"/>
                      </a:lnTo>
                      <a:lnTo>
                        <a:pt x="425" y="63"/>
                      </a:lnTo>
                      <a:lnTo>
                        <a:pt x="425" y="62"/>
                      </a:lnTo>
                      <a:lnTo>
                        <a:pt x="425" y="61"/>
                      </a:lnTo>
                      <a:lnTo>
                        <a:pt x="425" y="60"/>
                      </a:lnTo>
                      <a:lnTo>
                        <a:pt x="425" y="59"/>
                      </a:lnTo>
                      <a:lnTo>
                        <a:pt x="426" y="58"/>
                      </a:lnTo>
                      <a:lnTo>
                        <a:pt x="427" y="58"/>
                      </a:lnTo>
                      <a:lnTo>
                        <a:pt x="428" y="58"/>
                      </a:lnTo>
                      <a:lnTo>
                        <a:pt x="429" y="58"/>
                      </a:lnTo>
                      <a:lnTo>
                        <a:pt x="430" y="59"/>
                      </a:lnTo>
                      <a:lnTo>
                        <a:pt x="431" y="59"/>
                      </a:lnTo>
                      <a:lnTo>
                        <a:pt x="432" y="59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5" y="57"/>
                      </a:lnTo>
                      <a:lnTo>
                        <a:pt x="436" y="56"/>
                      </a:lnTo>
                      <a:lnTo>
                        <a:pt x="436" y="55"/>
                      </a:lnTo>
                      <a:lnTo>
                        <a:pt x="436" y="54"/>
                      </a:lnTo>
                      <a:lnTo>
                        <a:pt x="437" y="54"/>
                      </a:lnTo>
                      <a:lnTo>
                        <a:pt x="438" y="54"/>
                      </a:lnTo>
                      <a:lnTo>
                        <a:pt x="440" y="54"/>
                      </a:lnTo>
                      <a:lnTo>
                        <a:pt x="441" y="54"/>
                      </a:lnTo>
                      <a:lnTo>
                        <a:pt x="441" y="53"/>
                      </a:lnTo>
                      <a:lnTo>
                        <a:pt x="442" y="54"/>
                      </a:lnTo>
                      <a:lnTo>
                        <a:pt x="443" y="53"/>
                      </a:lnTo>
                      <a:lnTo>
                        <a:pt x="444" y="52"/>
                      </a:lnTo>
                      <a:lnTo>
                        <a:pt x="445" y="52"/>
                      </a:lnTo>
                      <a:lnTo>
                        <a:pt x="446" y="51"/>
                      </a:lnTo>
                      <a:lnTo>
                        <a:pt x="445" y="51"/>
                      </a:lnTo>
                      <a:lnTo>
                        <a:pt x="445" y="50"/>
                      </a:lnTo>
                      <a:lnTo>
                        <a:pt x="446" y="49"/>
                      </a:lnTo>
                      <a:lnTo>
                        <a:pt x="447" y="48"/>
                      </a:lnTo>
                      <a:lnTo>
                        <a:pt x="448" y="48"/>
                      </a:lnTo>
                      <a:lnTo>
                        <a:pt x="449" y="47"/>
                      </a:lnTo>
                      <a:lnTo>
                        <a:pt x="449" y="46"/>
                      </a:lnTo>
                      <a:lnTo>
                        <a:pt x="450" y="46"/>
                      </a:lnTo>
                      <a:lnTo>
                        <a:pt x="451" y="45"/>
                      </a:lnTo>
                      <a:lnTo>
                        <a:pt x="452" y="44"/>
                      </a:lnTo>
                      <a:lnTo>
                        <a:pt x="452" y="43"/>
                      </a:lnTo>
                      <a:lnTo>
                        <a:pt x="453" y="42"/>
                      </a:lnTo>
                      <a:lnTo>
                        <a:pt x="454" y="42"/>
                      </a:lnTo>
                      <a:lnTo>
                        <a:pt x="454" y="41"/>
                      </a:lnTo>
                      <a:lnTo>
                        <a:pt x="453" y="41"/>
                      </a:lnTo>
                      <a:lnTo>
                        <a:pt x="453" y="40"/>
                      </a:lnTo>
                      <a:lnTo>
                        <a:pt x="454" y="40"/>
                      </a:lnTo>
                      <a:lnTo>
                        <a:pt x="455" y="40"/>
                      </a:lnTo>
                      <a:lnTo>
                        <a:pt x="456" y="40"/>
                      </a:lnTo>
                      <a:lnTo>
                        <a:pt x="456" y="39"/>
                      </a:lnTo>
                      <a:lnTo>
                        <a:pt x="456" y="38"/>
                      </a:lnTo>
                      <a:lnTo>
                        <a:pt x="457" y="37"/>
                      </a:lnTo>
                      <a:lnTo>
                        <a:pt x="458" y="36"/>
                      </a:lnTo>
                      <a:lnTo>
                        <a:pt x="459" y="36"/>
                      </a:lnTo>
                      <a:lnTo>
                        <a:pt x="460" y="36"/>
                      </a:lnTo>
                      <a:lnTo>
                        <a:pt x="460" y="34"/>
                      </a:lnTo>
                      <a:lnTo>
                        <a:pt x="461" y="33"/>
                      </a:lnTo>
                      <a:lnTo>
                        <a:pt x="460" y="31"/>
                      </a:lnTo>
                      <a:lnTo>
                        <a:pt x="460" y="30"/>
                      </a:lnTo>
                      <a:lnTo>
                        <a:pt x="459" y="29"/>
                      </a:lnTo>
                      <a:lnTo>
                        <a:pt x="459" y="28"/>
                      </a:lnTo>
                      <a:lnTo>
                        <a:pt x="458" y="28"/>
                      </a:lnTo>
                      <a:lnTo>
                        <a:pt x="457" y="28"/>
                      </a:lnTo>
                      <a:lnTo>
                        <a:pt x="457" y="27"/>
                      </a:lnTo>
                      <a:lnTo>
                        <a:pt x="457" y="26"/>
                      </a:lnTo>
                      <a:lnTo>
                        <a:pt x="456" y="26"/>
                      </a:lnTo>
                      <a:lnTo>
                        <a:pt x="456" y="25"/>
                      </a:lnTo>
                      <a:lnTo>
                        <a:pt x="456" y="24"/>
                      </a:lnTo>
                      <a:lnTo>
                        <a:pt x="455" y="23"/>
                      </a:lnTo>
                      <a:lnTo>
                        <a:pt x="454" y="23"/>
                      </a:lnTo>
                      <a:lnTo>
                        <a:pt x="454" y="22"/>
                      </a:lnTo>
                      <a:lnTo>
                        <a:pt x="454" y="21"/>
                      </a:lnTo>
                      <a:lnTo>
                        <a:pt x="454" y="20"/>
                      </a:lnTo>
                      <a:lnTo>
                        <a:pt x="454" y="19"/>
                      </a:lnTo>
                      <a:lnTo>
                        <a:pt x="454" y="18"/>
                      </a:lnTo>
                      <a:lnTo>
                        <a:pt x="454" y="17"/>
                      </a:lnTo>
                      <a:lnTo>
                        <a:pt x="454" y="16"/>
                      </a:lnTo>
                      <a:lnTo>
                        <a:pt x="453" y="16"/>
                      </a:lnTo>
                      <a:lnTo>
                        <a:pt x="453" y="17"/>
                      </a:lnTo>
                      <a:lnTo>
                        <a:pt x="453" y="16"/>
                      </a:lnTo>
                      <a:lnTo>
                        <a:pt x="453" y="15"/>
                      </a:lnTo>
                      <a:lnTo>
                        <a:pt x="453" y="14"/>
                      </a:lnTo>
                      <a:lnTo>
                        <a:pt x="453" y="13"/>
                      </a:lnTo>
                      <a:lnTo>
                        <a:pt x="453" y="12"/>
                      </a:lnTo>
                      <a:lnTo>
                        <a:pt x="452" y="11"/>
                      </a:lnTo>
                      <a:lnTo>
                        <a:pt x="451" y="11"/>
                      </a:lnTo>
                      <a:lnTo>
                        <a:pt x="451" y="10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49" y="8"/>
                      </a:lnTo>
                      <a:lnTo>
                        <a:pt x="448" y="8"/>
                      </a:lnTo>
                      <a:lnTo>
                        <a:pt x="447" y="8"/>
                      </a:lnTo>
                      <a:lnTo>
                        <a:pt x="446" y="8"/>
                      </a:lnTo>
                      <a:lnTo>
                        <a:pt x="445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5" y="6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8" y="5"/>
                      </a:lnTo>
                      <a:lnTo>
                        <a:pt x="450" y="4"/>
                      </a:lnTo>
                      <a:lnTo>
                        <a:pt x="451" y="4"/>
                      </a:lnTo>
                      <a:lnTo>
                        <a:pt x="452" y="5"/>
                      </a:lnTo>
                      <a:lnTo>
                        <a:pt x="453" y="5"/>
                      </a:lnTo>
                      <a:lnTo>
                        <a:pt x="454" y="5"/>
                      </a:lnTo>
                      <a:lnTo>
                        <a:pt x="455" y="6"/>
                      </a:lnTo>
                      <a:lnTo>
                        <a:pt x="456" y="6"/>
                      </a:lnTo>
                      <a:lnTo>
                        <a:pt x="457" y="6"/>
                      </a:lnTo>
                      <a:lnTo>
                        <a:pt x="458" y="6"/>
                      </a:lnTo>
                      <a:lnTo>
                        <a:pt x="459" y="6"/>
                      </a:lnTo>
                      <a:lnTo>
                        <a:pt x="459" y="5"/>
                      </a:lnTo>
                      <a:lnTo>
                        <a:pt x="460" y="6"/>
                      </a:lnTo>
                      <a:lnTo>
                        <a:pt x="460" y="7"/>
                      </a:lnTo>
                      <a:lnTo>
                        <a:pt x="461" y="8"/>
                      </a:lnTo>
                      <a:lnTo>
                        <a:pt x="462" y="8"/>
                      </a:lnTo>
                      <a:lnTo>
                        <a:pt x="465" y="8"/>
                      </a:lnTo>
                      <a:lnTo>
                        <a:pt x="465" y="7"/>
                      </a:lnTo>
                      <a:lnTo>
                        <a:pt x="466" y="7"/>
                      </a:lnTo>
                      <a:lnTo>
                        <a:pt x="467" y="7"/>
                      </a:lnTo>
                      <a:lnTo>
                        <a:pt x="468" y="7"/>
                      </a:lnTo>
                      <a:lnTo>
                        <a:pt x="469" y="7"/>
                      </a:lnTo>
                      <a:lnTo>
                        <a:pt x="470" y="7"/>
                      </a:lnTo>
                      <a:lnTo>
                        <a:pt x="472" y="7"/>
                      </a:lnTo>
                      <a:lnTo>
                        <a:pt x="473" y="8"/>
                      </a:lnTo>
                      <a:lnTo>
                        <a:pt x="473" y="7"/>
                      </a:lnTo>
                      <a:lnTo>
                        <a:pt x="473" y="8"/>
                      </a:lnTo>
                      <a:lnTo>
                        <a:pt x="474" y="8"/>
                      </a:lnTo>
                      <a:lnTo>
                        <a:pt x="475" y="7"/>
                      </a:lnTo>
                      <a:lnTo>
                        <a:pt x="475" y="8"/>
                      </a:lnTo>
                      <a:lnTo>
                        <a:pt x="475" y="9"/>
                      </a:lnTo>
                      <a:lnTo>
                        <a:pt x="477" y="10"/>
                      </a:lnTo>
                      <a:lnTo>
                        <a:pt x="477" y="9"/>
                      </a:lnTo>
                      <a:lnTo>
                        <a:pt x="478" y="9"/>
                      </a:lnTo>
                      <a:lnTo>
                        <a:pt x="478" y="8"/>
                      </a:lnTo>
                      <a:lnTo>
                        <a:pt x="478" y="7"/>
                      </a:lnTo>
                      <a:lnTo>
                        <a:pt x="479" y="6"/>
                      </a:lnTo>
                      <a:lnTo>
                        <a:pt x="480" y="7"/>
                      </a:lnTo>
                      <a:lnTo>
                        <a:pt x="481" y="6"/>
                      </a:lnTo>
                      <a:lnTo>
                        <a:pt x="482" y="6"/>
                      </a:lnTo>
                      <a:lnTo>
                        <a:pt x="482" y="5"/>
                      </a:lnTo>
                      <a:lnTo>
                        <a:pt x="483" y="5"/>
                      </a:lnTo>
                      <a:lnTo>
                        <a:pt x="483" y="6"/>
                      </a:lnTo>
                      <a:lnTo>
                        <a:pt x="484" y="6"/>
                      </a:lnTo>
                      <a:lnTo>
                        <a:pt x="484" y="7"/>
                      </a:lnTo>
                      <a:lnTo>
                        <a:pt x="485" y="7"/>
                      </a:lnTo>
                      <a:lnTo>
                        <a:pt x="486" y="7"/>
                      </a:lnTo>
                      <a:lnTo>
                        <a:pt x="487" y="7"/>
                      </a:lnTo>
                      <a:lnTo>
                        <a:pt x="488" y="7"/>
                      </a:lnTo>
                      <a:lnTo>
                        <a:pt x="489" y="7"/>
                      </a:lnTo>
                      <a:lnTo>
                        <a:pt x="490" y="7"/>
                      </a:lnTo>
                      <a:lnTo>
                        <a:pt x="490" y="6"/>
                      </a:lnTo>
                      <a:lnTo>
                        <a:pt x="491" y="5"/>
                      </a:lnTo>
                      <a:lnTo>
                        <a:pt x="492" y="5"/>
                      </a:lnTo>
                      <a:lnTo>
                        <a:pt x="493" y="5"/>
                      </a:lnTo>
                      <a:lnTo>
                        <a:pt x="494" y="4"/>
                      </a:lnTo>
                      <a:lnTo>
                        <a:pt x="495" y="4"/>
                      </a:lnTo>
                      <a:lnTo>
                        <a:pt x="495" y="3"/>
                      </a:lnTo>
                      <a:lnTo>
                        <a:pt x="495" y="2"/>
                      </a:lnTo>
                      <a:lnTo>
                        <a:pt x="496" y="2"/>
                      </a:lnTo>
                      <a:lnTo>
                        <a:pt x="497" y="2"/>
                      </a:lnTo>
                      <a:lnTo>
                        <a:pt x="498" y="1"/>
                      </a:lnTo>
                      <a:lnTo>
                        <a:pt x="499" y="1"/>
                      </a:lnTo>
                      <a:lnTo>
                        <a:pt x="500" y="1"/>
                      </a:lnTo>
                      <a:lnTo>
                        <a:pt x="501" y="0"/>
                      </a:lnTo>
                      <a:lnTo>
                        <a:pt x="502" y="1"/>
                      </a:lnTo>
                      <a:lnTo>
                        <a:pt x="503" y="2"/>
                      </a:lnTo>
                      <a:lnTo>
                        <a:pt x="503" y="3"/>
                      </a:lnTo>
                      <a:lnTo>
                        <a:pt x="503" y="4"/>
                      </a:lnTo>
                      <a:lnTo>
                        <a:pt x="504" y="4"/>
                      </a:lnTo>
                      <a:lnTo>
                        <a:pt x="505" y="4"/>
                      </a:lnTo>
                      <a:lnTo>
                        <a:pt x="505" y="5"/>
                      </a:lnTo>
                      <a:lnTo>
                        <a:pt x="506" y="4"/>
                      </a:lnTo>
                      <a:lnTo>
                        <a:pt x="507" y="4"/>
                      </a:lnTo>
                      <a:lnTo>
                        <a:pt x="509" y="3"/>
                      </a:lnTo>
                      <a:lnTo>
                        <a:pt x="509" y="4"/>
                      </a:lnTo>
                      <a:lnTo>
                        <a:pt x="510" y="5"/>
                      </a:lnTo>
                      <a:lnTo>
                        <a:pt x="510" y="6"/>
                      </a:lnTo>
                      <a:lnTo>
                        <a:pt x="511" y="7"/>
                      </a:lnTo>
                      <a:lnTo>
                        <a:pt x="512" y="8"/>
                      </a:lnTo>
                      <a:lnTo>
                        <a:pt x="513" y="10"/>
                      </a:lnTo>
                      <a:lnTo>
                        <a:pt x="513" y="11"/>
                      </a:lnTo>
                      <a:lnTo>
                        <a:pt x="513" y="12"/>
                      </a:lnTo>
                      <a:lnTo>
                        <a:pt x="513" y="13"/>
                      </a:lnTo>
                      <a:lnTo>
                        <a:pt x="514" y="14"/>
                      </a:lnTo>
                      <a:lnTo>
                        <a:pt x="515" y="14"/>
                      </a:lnTo>
                      <a:lnTo>
                        <a:pt x="516" y="14"/>
                      </a:lnTo>
                      <a:lnTo>
                        <a:pt x="517" y="15"/>
                      </a:lnTo>
                      <a:lnTo>
                        <a:pt x="518" y="16"/>
                      </a:lnTo>
                      <a:lnTo>
                        <a:pt x="517" y="16"/>
                      </a:lnTo>
                      <a:lnTo>
                        <a:pt x="518" y="16"/>
                      </a:lnTo>
                      <a:lnTo>
                        <a:pt x="518" y="17"/>
                      </a:lnTo>
                      <a:lnTo>
                        <a:pt x="519" y="17"/>
                      </a:lnTo>
                      <a:lnTo>
                        <a:pt x="521" y="18"/>
                      </a:lnTo>
                      <a:lnTo>
                        <a:pt x="521" y="19"/>
                      </a:lnTo>
                      <a:lnTo>
                        <a:pt x="522" y="19"/>
                      </a:lnTo>
                      <a:lnTo>
                        <a:pt x="523" y="19"/>
                      </a:lnTo>
                      <a:lnTo>
                        <a:pt x="524" y="19"/>
                      </a:lnTo>
                      <a:lnTo>
                        <a:pt x="524" y="20"/>
                      </a:lnTo>
                      <a:lnTo>
                        <a:pt x="524" y="21"/>
                      </a:lnTo>
                      <a:lnTo>
                        <a:pt x="523" y="22"/>
                      </a:lnTo>
                      <a:lnTo>
                        <a:pt x="524" y="23"/>
                      </a:lnTo>
                      <a:lnTo>
                        <a:pt x="524" y="24"/>
                      </a:lnTo>
                      <a:lnTo>
                        <a:pt x="524" y="25"/>
                      </a:lnTo>
                      <a:lnTo>
                        <a:pt x="524" y="26"/>
                      </a:lnTo>
                      <a:lnTo>
                        <a:pt x="524" y="27"/>
                      </a:lnTo>
                      <a:lnTo>
                        <a:pt x="525" y="30"/>
                      </a:lnTo>
                      <a:lnTo>
                        <a:pt x="525" y="31"/>
                      </a:lnTo>
                      <a:lnTo>
                        <a:pt x="524" y="32"/>
                      </a:lnTo>
                      <a:lnTo>
                        <a:pt x="525" y="33"/>
                      </a:lnTo>
                      <a:lnTo>
                        <a:pt x="525" y="34"/>
                      </a:lnTo>
                      <a:lnTo>
                        <a:pt x="525" y="35"/>
                      </a:lnTo>
                      <a:lnTo>
                        <a:pt x="524" y="36"/>
                      </a:lnTo>
                      <a:lnTo>
                        <a:pt x="524" y="37"/>
                      </a:lnTo>
                      <a:lnTo>
                        <a:pt x="523" y="38"/>
                      </a:lnTo>
                      <a:lnTo>
                        <a:pt x="523" y="39"/>
                      </a:lnTo>
                      <a:lnTo>
                        <a:pt x="522" y="40"/>
                      </a:lnTo>
                      <a:lnTo>
                        <a:pt x="523" y="41"/>
                      </a:lnTo>
                      <a:lnTo>
                        <a:pt x="522" y="43"/>
                      </a:lnTo>
                      <a:lnTo>
                        <a:pt x="522" y="45"/>
                      </a:lnTo>
                      <a:lnTo>
                        <a:pt x="522" y="46"/>
                      </a:lnTo>
                      <a:lnTo>
                        <a:pt x="521" y="46"/>
                      </a:lnTo>
                      <a:lnTo>
                        <a:pt x="521" y="47"/>
                      </a:lnTo>
                      <a:lnTo>
                        <a:pt x="520" y="48"/>
                      </a:lnTo>
                      <a:lnTo>
                        <a:pt x="521" y="48"/>
                      </a:lnTo>
                      <a:lnTo>
                        <a:pt x="520" y="49"/>
                      </a:lnTo>
                      <a:lnTo>
                        <a:pt x="520" y="50"/>
                      </a:lnTo>
                      <a:lnTo>
                        <a:pt x="520" y="51"/>
                      </a:lnTo>
                      <a:lnTo>
                        <a:pt x="521" y="51"/>
                      </a:lnTo>
                      <a:lnTo>
                        <a:pt x="521" y="52"/>
                      </a:lnTo>
                      <a:lnTo>
                        <a:pt x="521" y="53"/>
                      </a:lnTo>
                      <a:lnTo>
                        <a:pt x="521" y="54"/>
                      </a:lnTo>
                      <a:lnTo>
                        <a:pt x="521" y="55"/>
                      </a:lnTo>
                      <a:lnTo>
                        <a:pt x="520" y="56"/>
                      </a:lnTo>
                      <a:lnTo>
                        <a:pt x="520" y="57"/>
                      </a:lnTo>
                      <a:lnTo>
                        <a:pt x="519" y="57"/>
                      </a:lnTo>
                      <a:lnTo>
                        <a:pt x="519" y="58"/>
                      </a:lnTo>
                      <a:lnTo>
                        <a:pt x="520" y="58"/>
                      </a:lnTo>
                      <a:lnTo>
                        <a:pt x="521" y="59"/>
                      </a:lnTo>
                      <a:lnTo>
                        <a:pt x="520" y="60"/>
                      </a:lnTo>
                      <a:lnTo>
                        <a:pt x="519" y="60"/>
                      </a:lnTo>
                      <a:lnTo>
                        <a:pt x="518" y="62"/>
                      </a:lnTo>
                      <a:lnTo>
                        <a:pt x="517" y="62"/>
                      </a:lnTo>
                      <a:lnTo>
                        <a:pt x="517" y="63"/>
                      </a:lnTo>
                      <a:lnTo>
                        <a:pt x="515" y="65"/>
                      </a:lnTo>
                      <a:lnTo>
                        <a:pt x="516" y="66"/>
                      </a:lnTo>
                      <a:lnTo>
                        <a:pt x="516" y="67"/>
                      </a:lnTo>
                      <a:lnTo>
                        <a:pt x="515" y="67"/>
                      </a:lnTo>
                      <a:lnTo>
                        <a:pt x="516" y="68"/>
                      </a:lnTo>
                      <a:lnTo>
                        <a:pt x="516" y="69"/>
                      </a:lnTo>
                      <a:lnTo>
                        <a:pt x="515" y="69"/>
                      </a:lnTo>
                      <a:lnTo>
                        <a:pt x="514" y="69"/>
                      </a:lnTo>
                      <a:lnTo>
                        <a:pt x="514" y="70"/>
                      </a:lnTo>
                      <a:lnTo>
                        <a:pt x="513" y="70"/>
                      </a:lnTo>
                      <a:lnTo>
                        <a:pt x="512" y="69"/>
                      </a:lnTo>
                      <a:lnTo>
                        <a:pt x="512" y="70"/>
                      </a:lnTo>
                      <a:lnTo>
                        <a:pt x="511" y="70"/>
                      </a:lnTo>
                      <a:lnTo>
                        <a:pt x="510" y="70"/>
                      </a:lnTo>
                      <a:lnTo>
                        <a:pt x="509" y="71"/>
                      </a:lnTo>
                      <a:lnTo>
                        <a:pt x="510" y="72"/>
                      </a:lnTo>
                      <a:lnTo>
                        <a:pt x="510" y="73"/>
                      </a:lnTo>
                      <a:lnTo>
                        <a:pt x="509" y="73"/>
                      </a:lnTo>
                      <a:lnTo>
                        <a:pt x="508" y="73"/>
                      </a:lnTo>
                      <a:lnTo>
                        <a:pt x="509" y="74"/>
                      </a:lnTo>
                      <a:lnTo>
                        <a:pt x="508" y="74"/>
                      </a:lnTo>
                      <a:lnTo>
                        <a:pt x="507" y="73"/>
                      </a:lnTo>
                      <a:lnTo>
                        <a:pt x="506" y="74"/>
                      </a:lnTo>
                      <a:lnTo>
                        <a:pt x="506" y="75"/>
                      </a:lnTo>
                      <a:lnTo>
                        <a:pt x="507" y="76"/>
                      </a:lnTo>
                      <a:lnTo>
                        <a:pt x="506" y="77"/>
                      </a:lnTo>
                      <a:lnTo>
                        <a:pt x="506" y="78"/>
                      </a:lnTo>
                      <a:lnTo>
                        <a:pt x="506" y="79"/>
                      </a:lnTo>
                      <a:lnTo>
                        <a:pt x="507" y="80"/>
                      </a:lnTo>
                      <a:lnTo>
                        <a:pt x="509" y="79"/>
                      </a:lnTo>
                      <a:lnTo>
                        <a:pt x="509" y="80"/>
                      </a:lnTo>
                      <a:lnTo>
                        <a:pt x="510" y="80"/>
                      </a:lnTo>
                      <a:lnTo>
                        <a:pt x="513" y="80"/>
                      </a:lnTo>
                      <a:lnTo>
                        <a:pt x="513" y="79"/>
                      </a:lnTo>
                      <a:lnTo>
                        <a:pt x="512" y="78"/>
                      </a:lnTo>
                      <a:lnTo>
                        <a:pt x="513" y="78"/>
                      </a:lnTo>
                      <a:lnTo>
                        <a:pt x="514" y="77"/>
                      </a:lnTo>
                      <a:lnTo>
                        <a:pt x="514" y="78"/>
                      </a:lnTo>
                      <a:lnTo>
                        <a:pt x="514" y="79"/>
                      </a:lnTo>
                      <a:lnTo>
                        <a:pt x="515" y="79"/>
                      </a:lnTo>
                      <a:lnTo>
                        <a:pt x="516" y="78"/>
                      </a:lnTo>
                      <a:lnTo>
                        <a:pt x="517" y="79"/>
                      </a:lnTo>
                      <a:lnTo>
                        <a:pt x="516" y="79"/>
                      </a:lnTo>
                      <a:lnTo>
                        <a:pt x="516" y="80"/>
                      </a:lnTo>
                      <a:lnTo>
                        <a:pt x="516" y="81"/>
                      </a:lnTo>
                      <a:lnTo>
                        <a:pt x="517" y="80"/>
                      </a:lnTo>
                      <a:lnTo>
                        <a:pt x="518" y="80"/>
                      </a:lnTo>
                      <a:lnTo>
                        <a:pt x="519" y="81"/>
                      </a:lnTo>
                      <a:lnTo>
                        <a:pt x="519" y="80"/>
                      </a:lnTo>
                      <a:lnTo>
                        <a:pt x="519" y="81"/>
                      </a:lnTo>
                      <a:lnTo>
                        <a:pt x="520" y="81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2" y="81"/>
                      </a:lnTo>
                      <a:lnTo>
                        <a:pt x="523" y="80"/>
                      </a:lnTo>
                      <a:lnTo>
                        <a:pt x="524" y="80"/>
                      </a:lnTo>
                      <a:lnTo>
                        <a:pt x="524" y="81"/>
                      </a:lnTo>
                      <a:lnTo>
                        <a:pt x="525" y="82"/>
                      </a:lnTo>
                      <a:lnTo>
                        <a:pt x="526" y="82"/>
                      </a:lnTo>
                      <a:lnTo>
                        <a:pt x="527" y="82"/>
                      </a:lnTo>
                      <a:lnTo>
                        <a:pt x="527" y="80"/>
                      </a:lnTo>
                      <a:lnTo>
                        <a:pt x="528" y="80"/>
                      </a:lnTo>
                      <a:lnTo>
                        <a:pt x="529" y="80"/>
                      </a:lnTo>
                      <a:lnTo>
                        <a:pt x="529" y="81"/>
                      </a:lnTo>
                      <a:lnTo>
                        <a:pt x="531" y="81"/>
                      </a:lnTo>
                      <a:lnTo>
                        <a:pt x="532" y="81"/>
                      </a:lnTo>
                      <a:lnTo>
                        <a:pt x="532" y="82"/>
                      </a:lnTo>
                      <a:lnTo>
                        <a:pt x="532" y="83"/>
                      </a:lnTo>
                      <a:lnTo>
                        <a:pt x="533" y="83"/>
                      </a:lnTo>
                      <a:lnTo>
                        <a:pt x="534" y="83"/>
                      </a:lnTo>
                      <a:lnTo>
                        <a:pt x="533" y="84"/>
                      </a:lnTo>
                      <a:lnTo>
                        <a:pt x="534" y="84"/>
                      </a:lnTo>
                      <a:lnTo>
                        <a:pt x="534" y="85"/>
                      </a:lnTo>
                      <a:lnTo>
                        <a:pt x="535" y="84"/>
                      </a:lnTo>
                      <a:lnTo>
                        <a:pt x="535" y="83"/>
                      </a:lnTo>
                      <a:lnTo>
                        <a:pt x="536" y="83"/>
                      </a:lnTo>
                      <a:lnTo>
                        <a:pt x="537" y="83"/>
                      </a:lnTo>
                      <a:lnTo>
                        <a:pt x="538" y="82"/>
                      </a:lnTo>
                      <a:lnTo>
                        <a:pt x="538" y="83"/>
                      </a:lnTo>
                      <a:lnTo>
                        <a:pt x="539" y="83"/>
                      </a:lnTo>
                      <a:lnTo>
                        <a:pt x="539" y="84"/>
                      </a:lnTo>
                      <a:lnTo>
                        <a:pt x="538" y="84"/>
                      </a:lnTo>
                      <a:lnTo>
                        <a:pt x="538" y="85"/>
                      </a:lnTo>
                      <a:lnTo>
                        <a:pt x="539" y="85"/>
                      </a:lnTo>
                      <a:lnTo>
                        <a:pt x="540" y="85"/>
                      </a:lnTo>
                      <a:lnTo>
                        <a:pt x="541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3" y="86"/>
                      </a:lnTo>
                      <a:lnTo>
                        <a:pt x="544" y="86"/>
                      </a:lnTo>
                      <a:lnTo>
                        <a:pt x="545" y="85"/>
                      </a:lnTo>
                      <a:lnTo>
                        <a:pt x="545" y="84"/>
                      </a:lnTo>
                      <a:lnTo>
                        <a:pt x="546" y="84"/>
                      </a:lnTo>
                      <a:lnTo>
                        <a:pt x="546" y="83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6" y="86"/>
                      </a:lnTo>
                      <a:lnTo>
                        <a:pt x="547" y="85"/>
                      </a:lnTo>
                      <a:lnTo>
                        <a:pt x="548" y="86"/>
                      </a:lnTo>
                      <a:lnTo>
                        <a:pt x="549" y="87"/>
                      </a:lnTo>
                      <a:lnTo>
                        <a:pt x="550" y="87"/>
                      </a:lnTo>
                      <a:lnTo>
                        <a:pt x="550" y="88"/>
                      </a:lnTo>
                      <a:lnTo>
                        <a:pt x="551" y="88"/>
                      </a:lnTo>
                      <a:lnTo>
                        <a:pt x="552" y="88"/>
                      </a:lnTo>
                      <a:lnTo>
                        <a:pt x="553" y="88"/>
                      </a:lnTo>
                      <a:lnTo>
                        <a:pt x="553" y="89"/>
                      </a:lnTo>
                      <a:lnTo>
                        <a:pt x="554" y="89"/>
                      </a:lnTo>
                      <a:lnTo>
                        <a:pt x="554" y="90"/>
                      </a:lnTo>
                      <a:lnTo>
                        <a:pt x="554" y="91"/>
                      </a:lnTo>
                      <a:lnTo>
                        <a:pt x="555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2"/>
                      </a:lnTo>
                      <a:lnTo>
                        <a:pt x="559" y="93"/>
                      </a:lnTo>
                      <a:lnTo>
                        <a:pt x="560" y="93"/>
                      </a:lnTo>
                      <a:lnTo>
                        <a:pt x="559" y="93"/>
                      </a:lnTo>
                      <a:lnTo>
                        <a:pt x="559" y="94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58" y="97"/>
                      </a:lnTo>
                      <a:lnTo>
                        <a:pt x="557" y="97"/>
                      </a:lnTo>
                      <a:lnTo>
                        <a:pt x="557" y="98"/>
                      </a:lnTo>
                      <a:lnTo>
                        <a:pt x="556" y="99"/>
                      </a:lnTo>
                      <a:lnTo>
                        <a:pt x="556" y="100"/>
                      </a:lnTo>
                      <a:lnTo>
                        <a:pt x="555" y="100"/>
                      </a:lnTo>
                      <a:lnTo>
                        <a:pt x="554" y="101"/>
                      </a:lnTo>
                      <a:lnTo>
                        <a:pt x="554" y="102"/>
                      </a:lnTo>
                      <a:lnTo>
                        <a:pt x="553" y="102"/>
                      </a:lnTo>
                      <a:lnTo>
                        <a:pt x="554" y="103"/>
                      </a:lnTo>
                      <a:lnTo>
                        <a:pt x="553" y="103"/>
                      </a:lnTo>
                      <a:lnTo>
                        <a:pt x="553" y="104"/>
                      </a:lnTo>
                      <a:lnTo>
                        <a:pt x="554" y="104"/>
                      </a:lnTo>
                      <a:lnTo>
                        <a:pt x="555" y="103"/>
                      </a:lnTo>
                      <a:lnTo>
                        <a:pt x="555" y="104"/>
                      </a:lnTo>
                      <a:lnTo>
                        <a:pt x="556" y="104"/>
                      </a:lnTo>
                      <a:lnTo>
                        <a:pt x="555" y="104"/>
                      </a:lnTo>
                      <a:lnTo>
                        <a:pt x="553" y="108"/>
                      </a:lnTo>
                      <a:lnTo>
                        <a:pt x="553" y="110"/>
                      </a:lnTo>
                      <a:lnTo>
                        <a:pt x="553" y="111"/>
                      </a:lnTo>
                      <a:lnTo>
                        <a:pt x="554" y="111"/>
                      </a:lnTo>
                      <a:lnTo>
                        <a:pt x="554" y="112"/>
                      </a:lnTo>
                      <a:lnTo>
                        <a:pt x="554" y="113"/>
                      </a:lnTo>
                      <a:lnTo>
                        <a:pt x="554" y="114"/>
                      </a:lnTo>
                      <a:lnTo>
                        <a:pt x="555" y="114"/>
                      </a:lnTo>
                      <a:lnTo>
                        <a:pt x="555" y="115"/>
                      </a:lnTo>
                      <a:lnTo>
                        <a:pt x="556" y="115"/>
                      </a:lnTo>
                      <a:lnTo>
                        <a:pt x="557" y="116"/>
                      </a:lnTo>
                      <a:lnTo>
                        <a:pt x="558" y="116"/>
                      </a:lnTo>
                      <a:lnTo>
                        <a:pt x="559" y="117"/>
                      </a:lnTo>
                      <a:lnTo>
                        <a:pt x="561" y="117"/>
                      </a:lnTo>
                      <a:lnTo>
                        <a:pt x="561" y="116"/>
                      </a:lnTo>
                      <a:lnTo>
                        <a:pt x="563" y="117"/>
                      </a:lnTo>
                      <a:lnTo>
                        <a:pt x="564" y="117"/>
                      </a:lnTo>
                      <a:lnTo>
                        <a:pt x="565" y="118"/>
                      </a:lnTo>
                      <a:lnTo>
                        <a:pt x="565" y="119"/>
                      </a:lnTo>
                      <a:lnTo>
                        <a:pt x="564" y="120"/>
                      </a:lnTo>
                      <a:lnTo>
                        <a:pt x="564" y="121"/>
                      </a:lnTo>
                      <a:lnTo>
                        <a:pt x="563" y="122"/>
                      </a:lnTo>
                      <a:lnTo>
                        <a:pt x="563" y="123"/>
                      </a:lnTo>
                      <a:lnTo>
                        <a:pt x="562" y="123"/>
                      </a:lnTo>
                      <a:lnTo>
                        <a:pt x="562" y="124"/>
                      </a:lnTo>
                      <a:lnTo>
                        <a:pt x="563" y="124"/>
                      </a:lnTo>
                      <a:lnTo>
                        <a:pt x="563" y="125"/>
                      </a:lnTo>
                      <a:lnTo>
                        <a:pt x="564" y="126"/>
                      </a:lnTo>
                      <a:lnTo>
                        <a:pt x="565" y="126"/>
                      </a:lnTo>
                      <a:lnTo>
                        <a:pt x="566" y="126"/>
                      </a:lnTo>
                      <a:lnTo>
                        <a:pt x="565" y="126"/>
                      </a:lnTo>
                      <a:lnTo>
                        <a:pt x="566" y="127"/>
                      </a:lnTo>
                      <a:lnTo>
                        <a:pt x="566" y="128"/>
                      </a:lnTo>
                      <a:lnTo>
                        <a:pt x="567" y="128"/>
                      </a:lnTo>
                      <a:lnTo>
                        <a:pt x="568" y="129"/>
                      </a:lnTo>
                      <a:lnTo>
                        <a:pt x="568" y="130"/>
                      </a:lnTo>
                      <a:lnTo>
                        <a:pt x="567" y="130"/>
                      </a:lnTo>
                      <a:lnTo>
                        <a:pt x="566" y="130"/>
                      </a:lnTo>
                      <a:lnTo>
                        <a:pt x="567" y="130"/>
                      </a:lnTo>
                      <a:lnTo>
                        <a:pt x="567" y="131"/>
                      </a:lnTo>
                      <a:lnTo>
                        <a:pt x="568" y="130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8" y="132"/>
                      </a:lnTo>
                      <a:lnTo>
                        <a:pt x="569" y="132"/>
                      </a:lnTo>
                      <a:lnTo>
                        <a:pt x="570" y="131"/>
                      </a:lnTo>
                      <a:lnTo>
                        <a:pt x="570" y="132"/>
                      </a:lnTo>
                      <a:lnTo>
                        <a:pt x="570" y="133"/>
                      </a:lnTo>
                      <a:lnTo>
                        <a:pt x="569" y="133"/>
                      </a:lnTo>
                      <a:lnTo>
                        <a:pt x="569" y="134"/>
                      </a:lnTo>
                      <a:lnTo>
                        <a:pt x="569" y="135"/>
                      </a:lnTo>
                      <a:lnTo>
                        <a:pt x="570" y="135"/>
                      </a:lnTo>
                      <a:lnTo>
                        <a:pt x="571" y="135"/>
                      </a:lnTo>
                      <a:lnTo>
                        <a:pt x="572" y="134"/>
                      </a:lnTo>
                      <a:lnTo>
                        <a:pt x="573" y="134"/>
                      </a:lnTo>
                      <a:lnTo>
                        <a:pt x="575" y="135"/>
                      </a:lnTo>
                      <a:lnTo>
                        <a:pt x="576" y="136"/>
                      </a:lnTo>
                      <a:lnTo>
                        <a:pt x="576" y="137"/>
                      </a:lnTo>
                      <a:lnTo>
                        <a:pt x="576" y="138"/>
                      </a:lnTo>
                      <a:lnTo>
                        <a:pt x="575" y="138"/>
                      </a:lnTo>
                      <a:lnTo>
                        <a:pt x="576" y="139"/>
                      </a:lnTo>
                      <a:lnTo>
                        <a:pt x="575" y="139"/>
                      </a:lnTo>
                      <a:lnTo>
                        <a:pt x="575" y="140"/>
                      </a:lnTo>
                      <a:lnTo>
                        <a:pt x="574" y="139"/>
                      </a:lnTo>
                      <a:lnTo>
                        <a:pt x="574" y="140"/>
                      </a:lnTo>
                      <a:lnTo>
                        <a:pt x="573" y="140"/>
                      </a:lnTo>
                      <a:lnTo>
                        <a:pt x="572" y="140"/>
                      </a:lnTo>
                      <a:lnTo>
                        <a:pt x="571" y="140"/>
                      </a:lnTo>
                      <a:lnTo>
                        <a:pt x="571" y="141"/>
                      </a:lnTo>
                      <a:lnTo>
                        <a:pt x="571" y="142"/>
                      </a:lnTo>
                      <a:lnTo>
                        <a:pt x="571" y="143"/>
                      </a:lnTo>
                      <a:lnTo>
                        <a:pt x="570" y="142"/>
                      </a:lnTo>
                      <a:lnTo>
                        <a:pt x="570" y="143"/>
                      </a:lnTo>
                      <a:lnTo>
                        <a:pt x="569" y="143"/>
                      </a:lnTo>
                      <a:lnTo>
                        <a:pt x="568" y="143"/>
                      </a:lnTo>
                      <a:lnTo>
                        <a:pt x="568" y="144"/>
                      </a:lnTo>
                      <a:lnTo>
                        <a:pt x="568" y="145"/>
                      </a:lnTo>
                      <a:lnTo>
                        <a:pt x="568" y="146"/>
                      </a:lnTo>
                      <a:lnTo>
                        <a:pt x="569" y="146"/>
                      </a:lnTo>
                      <a:lnTo>
                        <a:pt x="568" y="147"/>
                      </a:lnTo>
                      <a:lnTo>
                        <a:pt x="569" y="148"/>
                      </a:lnTo>
                      <a:lnTo>
                        <a:pt x="569" y="149"/>
                      </a:lnTo>
                      <a:lnTo>
                        <a:pt x="570" y="149"/>
                      </a:lnTo>
                      <a:lnTo>
                        <a:pt x="570" y="151"/>
                      </a:lnTo>
                      <a:lnTo>
                        <a:pt x="569" y="151"/>
                      </a:lnTo>
                      <a:lnTo>
                        <a:pt x="569" y="150"/>
                      </a:lnTo>
                      <a:lnTo>
                        <a:pt x="568" y="151"/>
                      </a:lnTo>
                      <a:lnTo>
                        <a:pt x="568" y="152"/>
                      </a:lnTo>
                      <a:lnTo>
                        <a:pt x="568" y="153"/>
                      </a:lnTo>
                      <a:lnTo>
                        <a:pt x="567" y="153"/>
                      </a:lnTo>
                      <a:lnTo>
                        <a:pt x="567" y="152"/>
                      </a:lnTo>
                      <a:lnTo>
                        <a:pt x="566" y="152"/>
                      </a:lnTo>
                      <a:lnTo>
                        <a:pt x="565" y="153"/>
                      </a:lnTo>
                      <a:lnTo>
                        <a:pt x="564" y="154"/>
                      </a:lnTo>
                      <a:lnTo>
                        <a:pt x="564" y="153"/>
                      </a:lnTo>
                      <a:lnTo>
                        <a:pt x="563" y="153"/>
                      </a:lnTo>
                      <a:lnTo>
                        <a:pt x="563" y="154"/>
                      </a:lnTo>
                      <a:lnTo>
                        <a:pt x="562" y="154"/>
                      </a:lnTo>
                      <a:lnTo>
                        <a:pt x="561" y="154"/>
                      </a:lnTo>
                      <a:lnTo>
                        <a:pt x="560" y="154"/>
                      </a:lnTo>
                      <a:lnTo>
                        <a:pt x="560" y="155"/>
                      </a:lnTo>
                      <a:lnTo>
                        <a:pt x="560" y="156"/>
                      </a:lnTo>
                      <a:lnTo>
                        <a:pt x="559" y="156"/>
                      </a:lnTo>
                      <a:lnTo>
                        <a:pt x="559" y="157"/>
                      </a:lnTo>
                      <a:lnTo>
                        <a:pt x="558" y="157"/>
                      </a:lnTo>
                      <a:lnTo>
                        <a:pt x="559" y="157"/>
                      </a:lnTo>
                      <a:lnTo>
                        <a:pt x="560" y="157"/>
                      </a:lnTo>
                      <a:lnTo>
                        <a:pt x="560" y="158"/>
                      </a:lnTo>
                      <a:lnTo>
                        <a:pt x="559" y="158"/>
                      </a:lnTo>
                      <a:lnTo>
                        <a:pt x="560" y="158"/>
                      </a:lnTo>
                      <a:lnTo>
                        <a:pt x="560" y="159"/>
                      </a:lnTo>
                      <a:lnTo>
                        <a:pt x="560" y="160"/>
                      </a:lnTo>
                      <a:lnTo>
                        <a:pt x="560" y="161"/>
                      </a:lnTo>
                      <a:lnTo>
                        <a:pt x="561" y="161"/>
                      </a:lnTo>
                      <a:lnTo>
                        <a:pt x="560" y="162"/>
                      </a:lnTo>
                      <a:lnTo>
                        <a:pt x="559" y="163"/>
                      </a:lnTo>
                      <a:lnTo>
                        <a:pt x="558" y="163"/>
                      </a:lnTo>
                      <a:lnTo>
                        <a:pt x="558" y="164"/>
                      </a:lnTo>
                      <a:lnTo>
                        <a:pt x="557" y="164"/>
                      </a:lnTo>
                      <a:lnTo>
                        <a:pt x="556" y="164"/>
                      </a:lnTo>
                      <a:lnTo>
                        <a:pt x="555" y="165"/>
                      </a:lnTo>
                      <a:lnTo>
                        <a:pt x="554" y="165"/>
                      </a:lnTo>
                      <a:lnTo>
                        <a:pt x="554" y="166"/>
                      </a:lnTo>
                      <a:lnTo>
                        <a:pt x="554" y="167"/>
                      </a:lnTo>
                      <a:lnTo>
                        <a:pt x="553" y="167"/>
                      </a:lnTo>
                      <a:lnTo>
                        <a:pt x="552" y="167"/>
                      </a:lnTo>
                      <a:lnTo>
                        <a:pt x="551" y="167"/>
                      </a:lnTo>
                      <a:lnTo>
                        <a:pt x="551" y="168"/>
                      </a:lnTo>
                      <a:lnTo>
                        <a:pt x="550" y="168"/>
                      </a:lnTo>
                      <a:lnTo>
                        <a:pt x="550" y="169"/>
                      </a:lnTo>
                      <a:lnTo>
                        <a:pt x="550" y="170"/>
                      </a:lnTo>
                      <a:lnTo>
                        <a:pt x="549" y="170"/>
                      </a:lnTo>
                      <a:lnTo>
                        <a:pt x="549" y="171"/>
                      </a:lnTo>
                      <a:lnTo>
                        <a:pt x="548" y="171"/>
                      </a:lnTo>
                      <a:lnTo>
                        <a:pt x="547" y="171"/>
                      </a:lnTo>
                      <a:lnTo>
                        <a:pt x="546" y="171"/>
                      </a:lnTo>
                      <a:lnTo>
                        <a:pt x="545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3" y="172"/>
                      </a:lnTo>
                      <a:lnTo>
                        <a:pt x="541" y="173"/>
                      </a:lnTo>
                      <a:lnTo>
                        <a:pt x="540" y="173"/>
                      </a:lnTo>
                      <a:lnTo>
                        <a:pt x="540" y="174"/>
                      </a:lnTo>
                      <a:lnTo>
                        <a:pt x="539" y="175"/>
                      </a:lnTo>
                      <a:lnTo>
                        <a:pt x="538" y="176"/>
                      </a:lnTo>
                      <a:lnTo>
                        <a:pt x="539" y="176"/>
                      </a:lnTo>
                      <a:lnTo>
                        <a:pt x="538" y="177"/>
                      </a:lnTo>
                      <a:lnTo>
                        <a:pt x="539" y="178"/>
                      </a:lnTo>
                      <a:lnTo>
                        <a:pt x="540" y="178"/>
                      </a:lnTo>
                      <a:lnTo>
                        <a:pt x="541" y="178"/>
                      </a:lnTo>
                      <a:lnTo>
                        <a:pt x="541" y="179"/>
                      </a:lnTo>
                      <a:lnTo>
                        <a:pt x="542" y="180"/>
                      </a:lnTo>
                      <a:lnTo>
                        <a:pt x="542" y="181"/>
                      </a:lnTo>
                      <a:lnTo>
                        <a:pt x="543" y="181"/>
                      </a:lnTo>
                      <a:lnTo>
                        <a:pt x="544" y="181"/>
                      </a:lnTo>
                      <a:lnTo>
                        <a:pt x="545" y="182"/>
                      </a:lnTo>
                      <a:lnTo>
                        <a:pt x="545" y="183"/>
                      </a:lnTo>
                      <a:lnTo>
                        <a:pt x="546" y="184"/>
                      </a:lnTo>
                      <a:lnTo>
                        <a:pt x="545" y="184"/>
                      </a:lnTo>
                      <a:lnTo>
                        <a:pt x="544" y="185"/>
                      </a:lnTo>
                      <a:lnTo>
                        <a:pt x="543" y="185"/>
                      </a:lnTo>
                      <a:lnTo>
                        <a:pt x="543" y="186"/>
                      </a:lnTo>
                      <a:lnTo>
                        <a:pt x="544" y="186"/>
                      </a:lnTo>
                      <a:lnTo>
                        <a:pt x="545" y="186"/>
                      </a:lnTo>
                      <a:lnTo>
                        <a:pt x="545" y="187"/>
                      </a:lnTo>
                      <a:lnTo>
                        <a:pt x="544" y="187"/>
                      </a:lnTo>
                      <a:lnTo>
                        <a:pt x="544" y="186"/>
                      </a:lnTo>
                      <a:lnTo>
                        <a:pt x="543" y="187"/>
                      </a:lnTo>
                      <a:lnTo>
                        <a:pt x="542" y="188"/>
                      </a:lnTo>
                      <a:lnTo>
                        <a:pt x="542" y="189"/>
                      </a:lnTo>
                      <a:lnTo>
                        <a:pt x="541" y="189"/>
                      </a:lnTo>
                      <a:lnTo>
                        <a:pt x="541" y="190"/>
                      </a:lnTo>
                      <a:lnTo>
                        <a:pt x="541" y="191"/>
                      </a:lnTo>
                      <a:lnTo>
                        <a:pt x="542" y="191"/>
                      </a:lnTo>
                      <a:lnTo>
                        <a:pt x="543" y="191"/>
                      </a:lnTo>
                      <a:lnTo>
                        <a:pt x="544" y="191"/>
                      </a:lnTo>
                      <a:lnTo>
                        <a:pt x="544" y="192"/>
                      </a:lnTo>
                      <a:lnTo>
                        <a:pt x="543" y="193"/>
                      </a:lnTo>
                      <a:lnTo>
                        <a:pt x="544" y="194"/>
                      </a:lnTo>
                      <a:lnTo>
                        <a:pt x="544" y="195"/>
                      </a:lnTo>
                      <a:lnTo>
                        <a:pt x="545" y="196"/>
                      </a:lnTo>
                      <a:lnTo>
                        <a:pt x="545" y="197"/>
                      </a:lnTo>
                      <a:lnTo>
                        <a:pt x="545" y="198"/>
                      </a:lnTo>
                      <a:lnTo>
                        <a:pt x="545" y="199"/>
                      </a:lnTo>
                      <a:lnTo>
                        <a:pt x="544" y="199"/>
                      </a:lnTo>
                      <a:lnTo>
                        <a:pt x="543" y="198"/>
                      </a:lnTo>
                      <a:lnTo>
                        <a:pt x="542" y="198"/>
                      </a:lnTo>
                      <a:lnTo>
                        <a:pt x="542" y="199"/>
                      </a:lnTo>
                      <a:lnTo>
                        <a:pt x="543" y="201"/>
                      </a:lnTo>
                      <a:lnTo>
                        <a:pt x="542" y="202"/>
                      </a:lnTo>
                      <a:lnTo>
                        <a:pt x="541" y="202"/>
                      </a:lnTo>
                      <a:lnTo>
                        <a:pt x="541" y="203"/>
                      </a:lnTo>
                      <a:lnTo>
                        <a:pt x="540" y="204"/>
                      </a:lnTo>
                      <a:lnTo>
                        <a:pt x="540" y="205"/>
                      </a:lnTo>
                      <a:lnTo>
                        <a:pt x="539" y="207"/>
                      </a:lnTo>
                      <a:lnTo>
                        <a:pt x="538" y="206"/>
                      </a:lnTo>
                      <a:lnTo>
                        <a:pt x="538" y="207"/>
                      </a:lnTo>
                      <a:lnTo>
                        <a:pt x="537" y="208"/>
                      </a:lnTo>
                      <a:lnTo>
                        <a:pt x="537" y="209"/>
                      </a:lnTo>
                      <a:lnTo>
                        <a:pt x="537" y="210"/>
                      </a:lnTo>
                      <a:lnTo>
                        <a:pt x="536" y="210"/>
                      </a:lnTo>
                      <a:lnTo>
                        <a:pt x="536" y="211"/>
                      </a:lnTo>
                      <a:lnTo>
                        <a:pt x="538" y="211"/>
                      </a:lnTo>
                      <a:lnTo>
                        <a:pt x="538" y="212"/>
                      </a:lnTo>
                      <a:lnTo>
                        <a:pt x="536" y="212"/>
                      </a:lnTo>
                      <a:lnTo>
                        <a:pt x="536" y="213"/>
                      </a:lnTo>
                      <a:lnTo>
                        <a:pt x="534" y="213"/>
                      </a:lnTo>
                      <a:lnTo>
                        <a:pt x="534" y="214"/>
                      </a:lnTo>
                      <a:lnTo>
                        <a:pt x="533" y="215"/>
                      </a:lnTo>
                      <a:lnTo>
                        <a:pt x="533" y="216"/>
                      </a:lnTo>
                      <a:lnTo>
                        <a:pt x="534" y="218"/>
                      </a:lnTo>
                      <a:lnTo>
                        <a:pt x="535" y="218"/>
                      </a:lnTo>
                      <a:lnTo>
                        <a:pt x="535" y="219"/>
                      </a:lnTo>
                      <a:lnTo>
                        <a:pt x="535" y="220"/>
                      </a:lnTo>
                      <a:lnTo>
                        <a:pt x="534" y="220"/>
                      </a:lnTo>
                      <a:lnTo>
                        <a:pt x="533" y="220"/>
                      </a:lnTo>
                      <a:lnTo>
                        <a:pt x="534" y="220"/>
                      </a:lnTo>
                      <a:lnTo>
                        <a:pt x="534" y="221"/>
                      </a:lnTo>
                      <a:lnTo>
                        <a:pt x="533" y="221"/>
                      </a:lnTo>
                      <a:lnTo>
                        <a:pt x="533" y="222"/>
                      </a:lnTo>
                      <a:lnTo>
                        <a:pt x="534" y="222"/>
                      </a:lnTo>
                      <a:lnTo>
                        <a:pt x="534" y="223"/>
                      </a:lnTo>
                      <a:lnTo>
                        <a:pt x="534" y="224"/>
                      </a:lnTo>
                      <a:lnTo>
                        <a:pt x="533" y="224"/>
                      </a:lnTo>
                      <a:lnTo>
                        <a:pt x="533" y="223"/>
                      </a:lnTo>
                      <a:lnTo>
                        <a:pt x="532" y="224"/>
                      </a:lnTo>
                      <a:lnTo>
                        <a:pt x="531" y="224"/>
                      </a:lnTo>
                      <a:lnTo>
                        <a:pt x="531" y="225"/>
                      </a:lnTo>
                      <a:lnTo>
                        <a:pt x="531" y="226"/>
                      </a:lnTo>
                      <a:lnTo>
                        <a:pt x="530" y="226"/>
                      </a:lnTo>
                      <a:lnTo>
                        <a:pt x="529" y="227"/>
                      </a:lnTo>
                      <a:lnTo>
                        <a:pt x="529" y="228"/>
                      </a:lnTo>
                      <a:lnTo>
                        <a:pt x="529" y="230"/>
                      </a:lnTo>
                      <a:lnTo>
                        <a:pt x="529" y="231"/>
                      </a:lnTo>
                      <a:lnTo>
                        <a:pt x="529" y="232"/>
                      </a:lnTo>
                      <a:lnTo>
                        <a:pt x="528" y="232"/>
                      </a:lnTo>
                      <a:lnTo>
                        <a:pt x="528" y="233"/>
                      </a:lnTo>
                      <a:lnTo>
                        <a:pt x="528" y="234"/>
                      </a:lnTo>
                      <a:lnTo>
                        <a:pt x="530" y="235"/>
                      </a:lnTo>
                      <a:lnTo>
                        <a:pt x="530" y="236"/>
                      </a:lnTo>
                      <a:lnTo>
                        <a:pt x="529" y="236"/>
                      </a:lnTo>
                      <a:lnTo>
                        <a:pt x="529" y="237"/>
                      </a:lnTo>
                      <a:lnTo>
                        <a:pt x="528" y="238"/>
                      </a:lnTo>
                      <a:lnTo>
                        <a:pt x="528" y="239"/>
                      </a:lnTo>
                      <a:lnTo>
                        <a:pt x="528" y="240"/>
                      </a:lnTo>
                      <a:lnTo>
                        <a:pt x="527" y="241"/>
                      </a:lnTo>
                      <a:lnTo>
                        <a:pt x="526" y="242"/>
                      </a:lnTo>
                      <a:lnTo>
                        <a:pt x="526" y="243"/>
                      </a:lnTo>
                      <a:lnTo>
                        <a:pt x="526" y="244"/>
                      </a:lnTo>
                      <a:lnTo>
                        <a:pt x="526" y="245"/>
                      </a:lnTo>
                      <a:lnTo>
                        <a:pt x="526" y="246"/>
                      </a:lnTo>
                      <a:lnTo>
                        <a:pt x="525" y="247"/>
                      </a:lnTo>
                      <a:lnTo>
                        <a:pt x="526" y="248"/>
                      </a:lnTo>
                      <a:lnTo>
                        <a:pt x="526" y="249"/>
                      </a:lnTo>
                      <a:lnTo>
                        <a:pt x="525" y="249"/>
                      </a:lnTo>
                      <a:lnTo>
                        <a:pt x="526" y="250"/>
                      </a:lnTo>
                      <a:lnTo>
                        <a:pt x="526" y="251"/>
                      </a:lnTo>
                      <a:lnTo>
                        <a:pt x="525" y="251"/>
                      </a:lnTo>
                      <a:lnTo>
                        <a:pt x="525" y="252"/>
                      </a:lnTo>
                      <a:lnTo>
                        <a:pt x="525" y="255"/>
                      </a:lnTo>
                      <a:lnTo>
                        <a:pt x="525" y="256"/>
                      </a:lnTo>
                      <a:lnTo>
                        <a:pt x="525" y="258"/>
                      </a:lnTo>
                      <a:lnTo>
                        <a:pt x="525" y="260"/>
                      </a:lnTo>
                      <a:lnTo>
                        <a:pt x="525" y="261"/>
                      </a:lnTo>
                      <a:lnTo>
                        <a:pt x="525" y="262"/>
                      </a:lnTo>
                      <a:lnTo>
                        <a:pt x="525" y="263"/>
                      </a:lnTo>
                      <a:lnTo>
                        <a:pt x="525" y="264"/>
                      </a:lnTo>
                      <a:lnTo>
                        <a:pt x="525" y="265"/>
                      </a:lnTo>
                      <a:lnTo>
                        <a:pt x="525" y="266"/>
                      </a:lnTo>
                      <a:lnTo>
                        <a:pt x="525" y="267"/>
                      </a:lnTo>
                      <a:lnTo>
                        <a:pt x="525" y="268"/>
                      </a:lnTo>
                      <a:lnTo>
                        <a:pt x="525" y="269"/>
                      </a:lnTo>
                      <a:lnTo>
                        <a:pt x="526" y="269"/>
                      </a:lnTo>
                      <a:lnTo>
                        <a:pt x="527" y="270"/>
                      </a:lnTo>
                      <a:lnTo>
                        <a:pt x="527" y="271"/>
                      </a:lnTo>
                      <a:lnTo>
                        <a:pt x="527" y="272"/>
                      </a:lnTo>
                      <a:lnTo>
                        <a:pt x="527" y="273"/>
                      </a:lnTo>
                      <a:lnTo>
                        <a:pt x="527" y="274"/>
                      </a:lnTo>
                      <a:lnTo>
                        <a:pt x="528" y="274"/>
                      </a:lnTo>
                      <a:lnTo>
                        <a:pt x="528" y="275"/>
                      </a:lnTo>
                      <a:lnTo>
                        <a:pt x="529" y="276"/>
                      </a:lnTo>
                      <a:lnTo>
                        <a:pt x="528" y="276"/>
                      </a:lnTo>
                      <a:lnTo>
                        <a:pt x="527" y="277"/>
                      </a:lnTo>
                      <a:lnTo>
                        <a:pt x="527" y="278"/>
                      </a:lnTo>
                      <a:lnTo>
                        <a:pt x="528" y="278"/>
                      </a:lnTo>
                      <a:lnTo>
                        <a:pt x="529" y="278"/>
                      </a:lnTo>
                      <a:lnTo>
                        <a:pt x="530" y="278"/>
                      </a:lnTo>
                      <a:lnTo>
                        <a:pt x="531" y="279"/>
                      </a:lnTo>
                      <a:lnTo>
                        <a:pt x="531" y="280"/>
                      </a:lnTo>
                      <a:lnTo>
                        <a:pt x="532" y="280"/>
                      </a:lnTo>
                      <a:lnTo>
                        <a:pt x="531" y="281"/>
                      </a:lnTo>
                      <a:lnTo>
                        <a:pt x="531" y="282"/>
                      </a:lnTo>
                      <a:lnTo>
                        <a:pt x="532" y="283"/>
                      </a:lnTo>
                      <a:lnTo>
                        <a:pt x="533" y="284"/>
                      </a:lnTo>
                      <a:lnTo>
                        <a:pt x="533" y="285"/>
                      </a:lnTo>
                      <a:lnTo>
                        <a:pt x="533" y="286"/>
                      </a:lnTo>
                      <a:lnTo>
                        <a:pt x="533" y="287"/>
                      </a:lnTo>
                      <a:lnTo>
                        <a:pt x="534" y="287"/>
                      </a:lnTo>
                      <a:lnTo>
                        <a:pt x="534" y="288"/>
                      </a:lnTo>
                      <a:lnTo>
                        <a:pt x="535" y="289"/>
                      </a:lnTo>
                      <a:lnTo>
                        <a:pt x="535" y="290"/>
                      </a:lnTo>
                      <a:lnTo>
                        <a:pt x="536" y="291"/>
                      </a:lnTo>
                      <a:lnTo>
                        <a:pt x="536" y="292"/>
                      </a:lnTo>
                      <a:lnTo>
                        <a:pt x="535" y="292"/>
                      </a:lnTo>
                      <a:lnTo>
                        <a:pt x="535" y="293"/>
                      </a:lnTo>
                      <a:lnTo>
                        <a:pt x="535" y="294"/>
                      </a:lnTo>
                      <a:lnTo>
                        <a:pt x="536" y="295"/>
                      </a:lnTo>
                      <a:lnTo>
                        <a:pt x="535" y="295"/>
                      </a:lnTo>
                      <a:lnTo>
                        <a:pt x="535" y="296"/>
                      </a:lnTo>
                      <a:lnTo>
                        <a:pt x="535" y="297"/>
                      </a:lnTo>
                      <a:lnTo>
                        <a:pt x="534" y="298"/>
                      </a:lnTo>
                      <a:lnTo>
                        <a:pt x="534" y="299"/>
                      </a:lnTo>
                      <a:lnTo>
                        <a:pt x="534" y="300"/>
                      </a:lnTo>
                      <a:lnTo>
                        <a:pt x="535" y="301"/>
                      </a:lnTo>
                      <a:lnTo>
                        <a:pt x="535" y="302"/>
                      </a:lnTo>
                      <a:lnTo>
                        <a:pt x="536" y="302"/>
                      </a:lnTo>
                      <a:lnTo>
                        <a:pt x="537" y="302"/>
                      </a:lnTo>
                      <a:lnTo>
                        <a:pt x="538" y="302"/>
                      </a:lnTo>
                      <a:lnTo>
                        <a:pt x="538" y="303"/>
                      </a:lnTo>
                      <a:lnTo>
                        <a:pt x="540" y="304"/>
                      </a:lnTo>
                      <a:lnTo>
                        <a:pt x="540" y="305"/>
                      </a:lnTo>
                      <a:lnTo>
                        <a:pt x="541" y="305"/>
                      </a:lnTo>
                      <a:lnTo>
                        <a:pt x="541" y="306"/>
                      </a:lnTo>
                      <a:lnTo>
                        <a:pt x="542" y="306"/>
                      </a:lnTo>
                      <a:lnTo>
                        <a:pt x="542" y="305"/>
                      </a:lnTo>
                      <a:lnTo>
                        <a:pt x="543" y="305"/>
                      </a:lnTo>
                      <a:lnTo>
                        <a:pt x="543" y="306"/>
                      </a:lnTo>
                      <a:lnTo>
                        <a:pt x="544" y="306"/>
                      </a:lnTo>
                      <a:lnTo>
                        <a:pt x="544" y="307"/>
                      </a:lnTo>
                      <a:lnTo>
                        <a:pt x="545" y="307"/>
                      </a:lnTo>
                      <a:lnTo>
                        <a:pt x="545" y="308"/>
                      </a:lnTo>
                      <a:lnTo>
                        <a:pt x="546" y="308"/>
                      </a:lnTo>
                      <a:lnTo>
                        <a:pt x="547" y="309"/>
                      </a:lnTo>
                      <a:lnTo>
                        <a:pt x="547" y="310"/>
                      </a:lnTo>
                      <a:lnTo>
                        <a:pt x="548" y="309"/>
                      </a:lnTo>
                      <a:lnTo>
                        <a:pt x="549" y="309"/>
                      </a:lnTo>
                      <a:lnTo>
                        <a:pt x="550" y="309"/>
                      </a:lnTo>
                      <a:lnTo>
                        <a:pt x="551" y="309"/>
                      </a:lnTo>
                      <a:lnTo>
                        <a:pt x="552" y="309"/>
                      </a:lnTo>
                      <a:lnTo>
                        <a:pt x="553" y="309"/>
                      </a:lnTo>
                      <a:lnTo>
                        <a:pt x="554" y="310"/>
                      </a:lnTo>
                      <a:lnTo>
                        <a:pt x="554" y="311"/>
                      </a:lnTo>
                      <a:lnTo>
                        <a:pt x="554" y="312"/>
                      </a:lnTo>
                      <a:lnTo>
                        <a:pt x="554" y="313"/>
                      </a:lnTo>
                      <a:lnTo>
                        <a:pt x="554" y="314"/>
                      </a:lnTo>
                      <a:lnTo>
                        <a:pt x="554" y="315"/>
                      </a:lnTo>
                      <a:lnTo>
                        <a:pt x="553" y="316"/>
                      </a:lnTo>
                      <a:lnTo>
                        <a:pt x="554" y="317"/>
                      </a:lnTo>
                      <a:lnTo>
                        <a:pt x="554" y="318"/>
                      </a:lnTo>
                      <a:lnTo>
                        <a:pt x="553" y="318"/>
                      </a:lnTo>
                      <a:lnTo>
                        <a:pt x="554" y="318"/>
                      </a:lnTo>
                      <a:lnTo>
                        <a:pt x="554" y="319"/>
                      </a:lnTo>
                      <a:lnTo>
                        <a:pt x="553" y="319"/>
                      </a:lnTo>
                      <a:lnTo>
                        <a:pt x="553" y="320"/>
                      </a:lnTo>
                      <a:lnTo>
                        <a:pt x="552" y="321"/>
                      </a:lnTo>
                      <a:lnTo>
                        <a:pt x="553" y="321"/>
                      </a:lnTo>
                      <a:lnTo>
                        <a:pt x="552" y="321"/>
                      </a:lnTo>
                      <a:lnTo>
                        <a:pt x="552" y="322"/>
                      </a:lnTo>
                      <a:lnTo>
                        <a:pt x="553" y="323"/>
                      </a:lnTo>
                      <a:lnTo>
                        <a:pt x="552" y="323"/>
                      </a:lnTo>
                      <a:lnTo>
                        <a:pt x="552" y="324"/>
                      </a:lnTo>
                      <a:lnTo>
                        <a:pt x="553" y="324"/>
                      </a:lnTo>
                      <a:lnTo>
                        <a:pt x="553" y="325"/>
                      </a:lnTo>
                      <a:lnTo>
                        <a:pt x="554" y="325"/>
                      </a:lnTo>
                      <a:lnTo>
                        <a:pt x="554" y="326"/>
                      </a:lnTo>
                      <a:lnTo>
                        <a:pt x="554" y="327"/>
                      </a:lnTo>
                      <a:lnTo>
                        <a:pt x="554" y="328"/>
                      </a:lnTo>
                      <a:lnTo>
                        <a:pt x="554" y="329"/>
                      </a:lnTo>
                      <a:lnTo>
                        <a:pt x="553" y="330"/>
                      </a:lnTo>
                      <a:lnTo>
                        <a:pt x="553" y="331"/>
                      </a:lnTo>
                      <a:lnTo>
                        <a:pt x="552" y="331"/>
                      </a:lnTo>
                      <a:lnTo>
                        <a:pt x="552" y="332"/>
                      </a:lnTo>
                      <a:lnTo>
                        <a:pt x="552" y="333"/>
                      </a:lnTo>
                      <a:lnTo>
                        <a:pt x="553" y="334"/>
                      </a:lnTo>
                      <a:lnTo>
                        <a:pt x="553" y="335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4" y="337"/>
                      </a:lnTo>
                      <a:lnTo>
                        <a:pt x="553" y="337"/>
                      </a:lnTo>
                      <a:lnTo>
                        <a:pt x="553" y="338"/>
                      </a:lnTo>
                      <a:lnTo>
                        <a:pt x="553" y="339"/>
                      </a:lnTo>
                      <a:lnTo>
                        <a:pt x="553" y="340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2" y="342"/>
                      </a:lnTo>
                      <a:lnTo>
                        <a:pt x="553" y="343"/>
                      </a:lnTo>
                      <a:lnTo>
                        <a:pt x="552" y="343"/>
                      </a:lnTo>
                      <a:lnTo>
                        <a:pt x="552" y="344"/>
                      </a:lnTo>
                      <a:lnTo>
                        <a:pt x="552" y="345"/>
                      </a:lnTo>
                      <a:lnTo>
                        <a:pt x="551" y="345"/>
                      </a:lnTo>
                      <a:lnTo>
                        <a:pt x="551" y="346"/>
                      </a:lnTo>
                      <a:lnTo>
                        <a:pt x="551" y="347"/>
                      </a:lnTo>
                      <a:lnTo>
                        <a:pt x="550" y="347"/>
                      </a:lnTo>
                      <a:lnTo>
                        <a:pt x="551" y="348"/>
                      </a:lnTo>
                      <a:lnTo>
                        <a:pt x="550" y="348"/>
                      </a:lnTo>
                      <a:lnTo>
                        <a:pt x="550" y="349"/>
                      </a:lnTo>
                      <a:lnTo>
                        <a:pt x="550" y="350"/>
                      </a:lnTo>
                      <a:lnTo>
                        <a:pt x="551" y="351"/>
                      </a:lnTo>
                      <a:lnTo>
                        <a:pt x="551" y="352"/>
                      </a:lnTo>
                      <a:lnTo>
                        <a:pt x="551" y="353"/>
                      </a:lnTo>
                      <a:lnTo>
                        <a:pt x="551" y="354"/>
                      </a:lnTo>
                      <a:lnTo>
                        <a:pt x="553" y="354"/>
                      </a:lnTo>
                      <a:lnTo>
                        <a:pt x="553" y="355"/>
                      </a:lnTo>
                      <a:lnTo>
                        <a:pt x="553" y="354"/>
                      </a:lnTo>
                      <a:lnTo>
                        <a:pt x="554" y="355"/>
                      </a:lnTo>
                      <a:lnTo>
                        <a:pt x="555" y="354"/>
                      </a:lnTo>
                      <a:lnTo>
                        <a:pt x="557" y="354"/>
                      </a:lnTo>
                      <a:lnTo>
                        <a:pt x="558" y="355"/>
                      </a:lnTo>
                      <a:lnTo>
                        <a:pt x="559" y="356"/>
                      </a:lnTo>
                      <a:lnTo>
                        <a:pt x="560" y="355"/>
                      </a:lnTo>
                      <a:lnTo>
                        <a:pt x="560" y="354"/>
                      </a:lnTo>
                      <a:lnTo>
                        <a:pt x="560" y="353"/>
                      </a:lnTo>
                      <a:lnTo>
                        <a:pt x="561" y="353"/>
                      </a:lnTo>
                      <a:lnTo>
                        <a:pt x="561" y="354"/>
                      </a:lnTo>
                      <a:lnTo>
                        <a:pt x="562" y="355"/>
                      </a:lnTo>
                      <a:lnTo>
                        <a:pt x="562" y="356"/>
                      </a:lnTo>
                      <a:lnTo>
                        <a:pt x="561" y="357"/>
                      </a:lnTo>
                      <a:lnTo>
                        <a:pt x="561" y="358"/>
                      </a:lnTo>
                      <a:lnTo>
                        <a:pt x="561" y="359"/>
                      </a:lnTo>
                      <a:lnTo>
                        <a:pt x="560" y="358"/>
                      </a:lnTo>
                      <a:lnTo>
                        <a:pt x="560" y="359"/>
                      </a:lnTo>
                      <a:lnTo>
                        <a:pt x="559" y="359"/>
                      </a:lnTo>
                      <a:lnTo>
                        <a:pt x="558" y="360"/>
                      </a:lnTo>
                      <a:lnTo>
                        <a:pt x="559" y="361"/>
                      </a:lnTo>
                      <a:lnTo>
                        <a:pt x="558" y="361"/>
                      </a:lnTo>
                      <a:lnTo>
                        <a:pt x="558" y="362"/>
                      </a:lnTo>
                      <a:lnTo>
                        <a:pt x="557" y="364"/>
                      </a:lnTo>
                      <a:lnTo>
                        <a:pt x="558" y="365"/>
                      </a:lnTo>
                      <a:lnTo>
                        <a:pt x="559" y="364"/>
                      </a:lnTo>
                      <a:lnTo>
                        <a:pt x="560" y="364"/>
                      </a:lnTo>
                      <a:lnTo>
                        <a:pt x="560" y="365"/>
                      </a:lnTo>
                      <a:lnTo>
                        <a:pt x="561" y="366"/>
                      </a:lnTo>
                      <a:lnTo>
                        <a:pt x="560" y="366"/>
                      </a:lnTo>
                      <a:lnTo>
                        <a:pt x="561" y="366"/>
                      </a:lnTo>
                      <a:lnTo>
                        <a:pt x="562" y="366"/>
                      </a:lnTo>
                      <a:lnTo>
                        <a:pt x="563" y="366"/>
                      </a:lnTo>
                      <a:lnTo>
                        <a:pt x="564" y="366"/>
                      </a:lnTo>
                      <a:lnTo>
                        <a:pt x="564" y="367"/>
                      </a:lnTo>
                      <a:lnTo>
                        <a:pt x="565" y="368"/>
                      </a:lnTo>
                      <a:lnTo>
                        <a:pt x="565" y="369"/>
                      </a:lnTo>
                      <a:lnTo>
                        <a:pt x="565" y="368"/>
                      </a:lnTo>
                      <a:lnTo>
                        <a:pt x="566" y="368"/>
                      </a:lnTo>
                      <a:lnTo>
                        <a:pt x="567" y="368"/>
                      </a:lnTo>
                      <a:lnTo>
                        <a:pt x="568" y="368"/>
                      </a:lnTo>
                      <a:lnTo>
                        <a:pt x="569" y="367"/>
                      </a:lnTo>
                      <a:lnTo>
                        <a:pt x="570" y="367"/>
                      </a:lnTo>
                      <a:lnTo>
                        <a:pt x="571" y="367"/>
                      </a:lnTo>
                      <a:lnTo>
                        <a:pt x="572" y="367"/>
                      </a:lnTo>
                      <a:lnTo>
                        <a:pt x="572" y="368"/>
                      </a:lnTo>
                      <a:lnTo>
                        <a:pt x="572" y="367"/>
                      </a:lnTo>
                      <a:lnTo>
                        <a:pt x="573" y="367"/>
                      </a:lnTo>
                      <a:lnTo>
                        <a:pt x="573" y="368"/>
                      </a:lnTo>
                      <a:lnTo>
                        <a:pt x="574" y="368"/>
                      </a:lnTo>
                      <a:lnTo>
                        <a:pt x="575" y="369"/>
                      </a:lnTo>
                      <a:lnTo>
                        <a:pt x="574" y="369"/>
                      </a:lnTo>
                      <a:lnTo>
                        <a:pt x="575" y="370"/>
                      </a:lnTo>
                      <a:lnTo>
                        <a:pt x="575" y="371"/>
                      </a:lnTo>
                      <a:lnTo>
                        <a:pt x="576" y="372"/>
                      </a:lnTo>
                      <a:lnTo>
                        <a:pt x="577" y="372"/>
                      </a:lnTo>
                      <a:lnTo>
                        <a:pt x="577" y="374"/>
                      </a:lnTo>
                      <a:lnTo>
                        <a:pt x="577" y="373"/>
                      </a:lnTo>
                      <a:lnTo>
                        <a:pt x="578" y="373"/>
                      </a:lnTo>
                      <a:lnTo>
                        <a:pt x="579" y="373"/>
                      </a:lnTo>
                      <a:lnTo>
                        <a:pt x="579" y="374"/>
                      </a:lnTo>
                      <a:lnTo>
                        <a:pt x="579" y="375"/>
                      </a:lnTo>
                      <a:lnTo>
                        <a:pt x="578" y="375"/>
                      </a:lnTo>
                      <a:lnTo>
                        <a:pt x="579" y="376"/>
                      </a:lnTo>
                      <a:lnTo>
                        <a:pt x="579" y="377"/>
                      </a:lnTo>
                      <a:lnTo>
                        <a:pt x="580" y="377"/>
                      </a:lnTo>
                      <a:lnTo>
                        <a:pt x="580" y="378"/>
                      </a:lnTo>
                      <a:lnTo>
                        <a:pt x="581" y="379"/>
                      </a:lnTo>
                      <a:lnTo>
                        <a:pt x="582" y="379"/>
                      </a:lnTo>
                      <a:lnTo>
                        <a:pt x="584" y="379"/>
                      </a:lnTo>
                      <a:lnTo>
                        <a:pt x="584" y="380"/>
                      </a:lnTo>
                      <a:lnTo>
                        <a:pt x="585" y="381"/>
                      </a:lnTo>
                      <a:lnTo>
                        <a:pt x="586" y="382"/>
                      </a:lnTo>
                      <a:lnTo>
                        <a:pt x="586" y="383"/>
                      </a:lnTo>
                      <a:lnTo>
                        <a:pt x="585" y="384"/>
                      </a:lnTo>
                      <a:lnTo>
                        <a:pt x="586" y="384"/>
                      </a:lnTo>
                      <a:lnTo>
                        <a:pt x="586" y="385"/>
                      </a:lnTo>
                      <a:lnTo>
                        <a:pt x="587" y="385"/>
                      </a:lnTo>
                      <a:lnTo>
                        <a:pt x="587" y="386"/>
                      </a:lnTo>
                      <a:lnTo>
                        <a:pt x="589" y="385"/>
                      </a:lnTo>
                      <a:lnTo>
                        <a:pt x="590" y="386"/>
                      </a:lnTo>
                      <a:lnTo>
                        <a:pt x="589" y="387"/>
                      </a:lnTo>
                      <a:lnTo>
                        <a:pt x="590" y="387"/>
                      </a:lnTo>
                      <a:lnTo>
                        <a:pt x="591" y="388"/>
                      </a:lnTo>
                      <a:lnTo>
                        <a:pt x="591" y="389"/>
                      </a:lnTo>
                      <a:lnTo>
                        <a:pt x="591" y="390"/>
                      </a:lnTo>
                      <a:lnTo>
                        <a:pt x="592" y="390"/>
                      </a:lnTo>
                      <a:lnTo>
                        <a:pt x="593" y="390"/>
                      </a:lnTo>
                      <a:lnTo>
                        <a:pt x="593" y="391"/>
                      </a:lnTo>
                      <a:lnTo>
                        <a:pt x="593" y="390"/>
                      </a:lnTo>
                      <a:lnTo>
                        <a:pt x="593" y="389"/>
                      </a:lnTo>
                      <a:lnTo>
                        <a:pt x="594" y="389"/>
                      </a:lnTo>
                      <a:lnTo>
                        <a:pt x="595" y="389"/>
                      </a:lnTo>
                      <a:lnTo>
                        <a:pt x="596" y="389"/>
                      </a:lnTo>
                      <a:lnTo>
                        <a:pt x="596" y="390"/>
                      </a:lnTo>
                      <a:lnTo>
                        <a:pt x="597" y="390"/>
                      </a:lnTo>
                      <a:lnTo>
                        <a:pt x="596" y="390"/>
                      </a:lnTo>
                      <a:lnTo>
                        <a:pt x="597" y="391"/>
                      </a:lnTo>
                      <a:lnTo>
                        <a:pt x="597" y="393"/>
                      </a:lnTo>
                      <a:lnTo>
                        <a:pt x="597" y="394"/>
                      </a:lnTo>
                      <a:lnTo>
                        <a:pt x="597" y="395"/>
                      </a:lnTo>
                      <a:lnTo>
                        <a:pt x="598" y="395"/>
                      </a:lnTo>
                      <a:lnTo>
                        <a:pt x="599" y="395"/>
                      </a:lnTo>
                      <a:lnTo>
                        <a:pt x="600" y="395"/>
                      </a:lnTo>
                      <a:lnTo>
                        <a:pt x="601" y="396"/>
                      </a:lnTo>
                      <a:lnTo>
                        <a:pt x="601" y="397"/>
                      </a:lnTo>
                      <a:lnTo>
                        <a:pt x="601" y="398"/>
                      </a:lnTo>
                      <a:lnTo>
                        <a:pt x="602" y="398"/>
                      </a:lnTo>
                      <a:lnTo>
                        <a:pt x="602" y="399"/>
                      </a:lnTo>
                      <a:lnTo>
                        <a:pt x="603" y="400"/>
                      </a:lnTo>
                      <a:lnTo>
                        <a:pt x="602" y="400"/>
                      </a:lnTo>
                      <a:lnTo>
                        <a:pt x="602" y="401"/>
                      </a:lnTo>
                      <a:lnTo>
                        <a:pt x="603" y="401"/>
                      </a:lnTo>
                      <a:lnTo>
                        <a:pt x="604" y="402"/>
                      </a:lnTo>
                      <a:lnTo>
                        <a:pt x="605" y="403"/>
                      </a:lnTo>
                      <a:lnTo>
                        <a:pt x="606" y="403"/>
                      </a:lnTo>
                      <a:lnTo>
                        <a:pt x="607" y="403"/>
                      </a:lnTo>
                      <a:lnTo>
                        <a:pt x="608" y="404"/>
                      </a:lnTo>
                      <a:lnTo>
                        <a:pt x="609" y="404"/>
                      </a:lnTo>
                      <a:lnTo>
                        <a:pt x="610" y="404"/>
                      </a:lnTo>
                      <a:lnTo>
                        <a:pt x="611" y="404"/>
                      </a:lnTo>
                      <a:lnTo>
                        <a:pt x="612" y="404"/>
                      </a:lnTo>
                      <a:lnTo>
                        <a:pt x="612" y="405"/>
                      </a:lnTo>
                      <a:lnTo>
                        <a:pt x="613" y="405"/>
                      </a:lnTo>
                      <a:lnTo>
                        <a:pt x="613" y="406"/>
                      </a:lnTo>
                      <a:lnTo>
                        <a:pt x="614" y="406"/>
                      </a:lnTo>
                      <a:lnTo>
                        <a:pt x="615" y="406"/>
                      </a:lnTo>
                      <a:lnTo>
                        <a:pt x="615" y="407"/>
                      </a:lnTo>
                      <a:lnTo>
                        <a:pt x="616" y="407"/>
                      </a:lnTo>
                      <a:lnTo>
                        <a:pt x="617" y="407"/>
                      </a:lnTo>
                      <a:lnTo>
                        <a:pt x="618" y="407"/>
                      </a:lnTo>
                      <a:lnTo>
                        <a:pt x="619" y="407"/>
                      </a:lnTo>
                      <a:lnTo>
                        <a:pt x="619" y="408"/>
                      </a:lnTo>
                      <a:lnTo>
                        <a:pt x="620" y="408"/>
                      </a:lnTo>
                      <a:lnTo>
                        <a:pt x="620" y="407"/>
                      </a:lnTo>
                      <a:lnTo>
                        <a:pt x="621" y="407"/>
                      </a:lnTo>
                      <a:lnTo>
                        <a:pt x="622" y="407"/>
                      </a:lnTo>
                      <a:lnTo>
                        <a:pt x="623" y="408"/>
                      </a:lnTo>
                      <a:lnTo>
                        <a:pt x="624" y="409"/>
                      </a:lnTo>
                      <a:lnTo>
                        <a:pt x="625" y="409"/>
                      </a:lnTo>
                      <a:lnTo>
                        <a:pt x="625" y="408"/>
                      </a:lnTo>
                      <a:lnTo>
                        <a:pt x="626" y="408"/>
                      </a:lnTo>
                      <a:lnTo>
                        <a:pt x="626" y="409"/>
                      </a:lnTo>
                      <a:lnTo>
                        <a:pt x="627" y="409"/>
                      </a:lnTo>
                      <a:lnTo>
                        <a:pt x="627" y="410"/>
                      </a:lnTo>
                      <a:lnTo>
                        <a:pt x="628" y="409"/>
                      </a:lnTo>
                      <a:lnTo>
                        <a:pt x="629" y="409"/>
                      </a:lnTo>
                      <a:lnTo>
                        <a:pt x="630" y="409"/>
                      </a:lnTo>
                      <a:lnTo>
                        <a:pt x="631" y="410"/>
                      </a:lnTo>
                      <a:lnTo>
                        <a:pt x="632" y="409"/>
                      </a:lnTo>
                      <a:lnTo>
                        <a:pt x="632" y="410"/>
                      </a:lnTo>
                      <a:lnTo>
                        <a:pt x="633" y="409"/>
                      </a:lnTo>
                      <a:lnTo>
                        <a:pt x="633" y="410"/>
                      </a:lnTo>
                      <a:lnTo>
                        <a:pt x="634" y="411"/>
                      </a:lnTo>
                      <a:lnTo>
                        <a:pt x="635" y="412"/>
                      </a:lnTo>
                      <a:lnTo>
                        <a:pt x="635" y="411"/>
                      </a:lnTo>
                      <a:lnTo>
                        <a:pt x="636" y="411"/>
                      </a:lnTo>
                      <a:lnTo>
                        <a:pt x="637" y="411"/>
                      </a:lnTo>
                      <a:lnTo>
                        <a:pt x="638" y="411"/>
                      </a:lnTo>
                      <a:lnTo>
                        <a:pt x="638" y="410"/>
                      </a:lnTo>
                      <a:lnTo>
                        <a:pt x="639" y="410"/>
                      </a:lnTo>
                      <a:lnTo>
                        <a:pt x="640" y="410"/>
                      </a:lnTo>
                      <a:lnTo>
                        <a:pt x="641" y="410"/>
                      </a:lnTo>
                      <a:lnTo>
                        <a:pt x="641" y="411"/>
                      </a:lnTo>
                      <a:lnTo>
                        <a:pt x="641" y="412"/>
                      </a:lnTo>
                      <a:lnTo>
                        <a:pt x="641" y="413"/>
                      </a:lnTo>
                      <a:lnTo>
                        <a:pt x="641" y="414"/>
                      </a:lnTo>
                      <a:lnTo>
                        <a:pt x="643" y="414"/>
                      </a:lnTo>
                      <a:lnTo>
                        <a:pt x="644" y="415"/>
                      </a:lnTo>
                      <a:lnTo>
                        <a:pt x="644" y="416"/>
                      </a:lnTo>
                      <a:lnTo>
                        <a:pt x="644" y="417"/>
                      </a:lnTo>
                      <a:lnTo>
                        <a:pt x="643" y="417"/>
                      </a:lnTo>
                      <a:lnTo>
                        <a:pt x="642" y="417"/>
                      </a:lnTo>
                      <a:lnTo>
                        <a:pt x="643" y="418"/>
                      </a:lnTo>
                      <a:lnTo>
                        <a:pt x="642" y="418"/>
                      </a:lnTo>
                      <a:lnTo>
                        <a:pt x="642" y="419"/>
                      </a:lnTo>
                      <a:lnTo>
                        <a:pt x="643" y="419"/>
                      </a:lnTo>
                      <a:lnTo>
                        <a:pt x="643" y="420"/>
                      </a:lnTo>
                      <a:lnTo>
                        <a:pt x="643" y="52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312" name="Group 877"/>
                <p:cNvGrpSpPr>
                  <a:grpSpLocks/>
                </p:cNvGrpSpPr>
                <p:nvPr/>
              </p:nvGrpSpPr>
              <p:grpSpPr bwMode="auto">
                <a:xfrm>
                  <a:off x="2771775" y="2216150"/>
                  <a:ext cx="2092325" cy="2443163"/>
                  <a:chOff x="3377" y="787"/>
                  <a:chExt cx="2034" cy="2376"/>
                </a:xfrm>
                <a:grpFill/>
              </p:grpSpPr>
              <p:sp>
                <p:nvSpPr>
                  <p:cNvPr id="315" name="Freeform 677"/>
                  <p:cNvSpPr>
                    <a:spLocks/>
                  </p:cNvSpPr>
                  <p:nvPr/>
                </p:nvSpPr>
                <p:spPr bwMode="auto">
                  <a:xfrm>
                    <a:off x="4011" y="313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16" name="Rectangle 678"/>
                  <p:cNvSpPr>
                    <a:spLocks noChangeArrowheads="1"/>
                  </p:cNvSpPr>
                  <p:nvPr/>
                </p:nvSpPr>
                <p:spPr bwMode="auto">
                  <a:xfrm>
                    <a:off x="4002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17" name="Freeform 679"/>
                  <p:cNvSpPr>
                    <a:spLocks/>
                  </p:cNvSpPr>
                  <p:nvPr/>
                </p:nvSpPr>
                <p:spPr bwMode="auto">
                  <a:xfrm>
                    <a:off x="4004" y="313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18" name="Freeform 680"/>
                  <p:cNvSpPr>
                    <a:spLocks/>
                  </p:cNvSpPr>
                  <p:nvPr/>
                </p:nvSpPr>
                <p:spPr bwMode="auto">
                  <a:xfrm>
                    <a:off x="4017" y="313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19" name="Freeform 681"/>
                  <p:cNvSpPr>
                    <a:spLocks/>
                  </p:cNvSpPr>
                  <p:nvPr/>
                </p:nvSpPr>
                <p:spPr bwMode="auto">
                  <a:xfrm>
                    <a:off x="4019" y="313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0 w 1"/>
                      <a:gd name="T19" fmla="*/ 1 h 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1"/>
                      <a:gd name="T32" fmla="*/ 1 w 1"/>
                      <a:gd name="T33" fmla="*/ 1 h 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0" name="Freeform 682"/>
                  <p:cNvSpPr>
                    <a:spLocks/>
                  </p:cNvSpPr>
                  <p:nvPr/>
                </p:nvSpPr>
                <p:spPr bwMode="auto">
                  <a:xfrm>
                    <a:off x="4010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1" name="Rectangle 683"/>
                  <p:cNvSpPr>
                    <a:spLocks noChangeArrowheads="1"/>
                  </p:cNvSpPr>
                  <p:nvPr/>
                </p:nvSpPr>
                <p:spPr bwMode="auto">
                  <a:xfrm>
                    <a:off x="4019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22" name="Freeform 684"/>
                  <p:cNvSpPr>
                    <a:spLocks/>
                  </p:cNvSpPr>
                  <p:nvPr/>
                </p:nvSpPr>
                <p:spPr bwMode="auto">
                  <a:xfrm>
                    <a:off x="4012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3" name="Freeform 685"/>
                  <p:cNvSpPr>
                    <a:spLocks/>
                  </p:cNvSpPr>
                  <p:nvPr/>
                </p:nvSpPr>
                <p:spPr bwMode="auto">
                  <a:xfrm>
                    <a:off x="4004" y="3138"/>
                    <a:ext cx="28" cy="14"/>
                  </a:xfrm>
                  <a:custGeom>
                    <a:avLst/>
                    <a:gdLst>
                      <a:gd name="T0" fmla="*/ 13 w 28"/>
                      <a:gd name="T1" fmla="*/ 1 h 14"/>
                      <a:gd name="T2" fmla="*/ 15 w 28"/>
                      <a:gd name="T3" fmla="*/ 0 h 14"/>
                      <a:gd name="T4" fmla="*/ 17 w 28"/>
                      <a:gd name="T5" fmla="*/ 0 h 14"/>
                      <a:gd name="T6" fmla="*/ 18 w 28"/>
                      <a:gd name="T7" fmla="*/ 1 h 14"/>
                      <a:gd name="T8" fmla="*/ 19 w 28"/>
                      <a:gd name="T9" fmla="*/ 2 h 14"/>
                      <a:gd name="T10" fmla="*/ 19 w 28"/>
                      <a:gd name="T11" fmla="*/ 2 h 14"/>
                      <a:gd name="T12" fmla="*/ 18 w 28"/>
                      <a:gd name="T13" fmla="*/ 2 h 14"/>
                      <a:gd name="T14" fmla="*/ 17 w 28"/>
                      <a:gd name="T15" fmla="*/ 3 h 14"/>
                      <a:gd name="T16" fmla="*/ 18 w 28"/>
                      <a:gd name="T17" fmla="*/ 3 h 14"/>
                      <a:gd name="T18" fmla="*/ 20 w 28"/>
                      <a:gd name="T19" fmla="*/ 4 h 14"/>
                      <a:gd name="T20" fmla="*/ 21 w 28"/>
                      <a:gd name="T21" fmla="*/ 4 h 14"/>
                      <a:gd name="T22" fmla="*/ 21 w 28"/>
                      <a:gd name="T23" fmla="*/ 6 h 14"/>
                      <a:gd name="T24" fmla="*/ 22 w 28"/>
                      <a:gd name="T25" fmla="*/ 6 h 14"/>
                      <a:gd name="T26" fmla="*/ 23 w 28"/>
                      <a:gd name="T27" fmla="*/ 6 h 14"/>
                      <a:gd name="T28" fmla="*/ 25 w 28"/>
                      <a:gd name="T29" fmla="*/ 5 h 14"/>
                      <a:gd name="T30" fmla="*/ 24 w 28"/>
                      <a:gd name="T31" fmla="*/ 6 h 14"/>
                      <a:gd name="T32" fmla="*/ 24 w 28"/>
                      <a:gd name="T33" fmla="*/ 7 h 14"/>
                      <a:gd name="T34" fmla="*/ 24 w 28"/>
                      <a:gd name="T35" fmla="*/ 8 h 14"/>
                      <a:gd name="T36" fmla="*/ 26 w 28"/>
                      <a:gd name="T37" fmla="*/ 8 h 14"/>
                      <a:gd name="T38" fmla="*/ 26 w 28"/>
                      <a:gd name="T39" fmla="*/ 9 h 14"/>
                      <a:gd name="T40" fmla="*/ 28 w 28"/>
                      <a:gd name="T41" fmla="*/ 10 h 14"/>
                      <a:gd name="T42" fmla="*/ 28 w 28"/>
                      <a:gd name="T43" fmla="*/ 11 h 14"/>
                      <a:gd name="T44" fmla="*/ 26 w 28"/>
                      <a:gd name="T45" fmla="*/ 11 h 14"/>
                      <a:gd name="T46" fmla="*/ 24 w 28"/>
                      <a:gd name="T47" fmla="*/ 12 h 14"/>
                      <a:gd name="T48" fmla="*/ 25 w 28"/>
                      <a:gd name="T49" fmla="*/ 10 h 14"/>
                      <a:gd name="T50" fmla="*/ 22 w 28"/>
                      <a:gd name="T51" fmla="*/ 10 h 14"/>
                      <a:gd name="T52" fmla="*/ 20 w 28"/>
                      <a:gd name="T53" fmla="*/ 11 h 14"/>
                      <a:gd name="T54" fmla="*/ 20 w 28"/>
                      <a:gd name="T55" fmla="*/ 10 h 14"/>
                      <a:gd name="T56" fmla="*/ 19 w 28"/>
                      <a:gd name="T57" fmla="*/ 11 h 14"/>
                      <a:gd name="T58" fmla="*/ 18 w 28"/>
                      <a:gd name="T59" fmla="*/ 13 h 14"/>
                      <a:gd name="T60" fmla="*/ 17 w 28"/>
                      <a:gd name="T61" fmla="*/ 12 h 14"/>
                      <a:gd name="T62" fmla="*/ 15 w 28"/>
                      <a:gd name="T63" fmla="*/ 12 h 14"/>
                      <a:gd name="T64" fmla="*/ 13 w 28"/>
                      <a:gd name="T65" fmla="*/ 12 h 14"/>
                      <a:gd name="T66" fmla="*/ 12 w 28"/>
                      <a:gd name="T67" fmla="*/ 12 h 14"/>
                      <a:gd name="T68" fmla="*/ 12 w 28"/>
                      <a:gd name="T69" fmla="*/ 11 h 14"/>
                      <a:gd name="T70" fmla="*/ 10 w 28"/>
                      <a:gd name="T71" fmla="*/ 11 h 14"/>
                      <a:gd name="T72" fmla="*/ 11 w 28"/>
                      <a:gd name="T73" fmla="*/ 10 h 14"/>
                      <a:gd name="T74" fmla="*/ 9 w 28"/>
                      <a:gd name="T75" fmla="*/ 9 h 14"/>
                      <a:gd name="T76" fmla="*/ 8 w 28"/>
                      <a:gd name="T77" fmla="*/ 9 h 14"/>
                      <a:gd name="T78" fmla="*/ 6 w 28"/>
                      <a:gd name="T79" fmla="*/ 10 h 14"/>
                      <a:gd name="T80" fmla="*/ 4 w 28"/>
                      <a:gd name="T81" fmla="*/ 13 h 14"/>
                      <a:gd name="T82" fmla="*/ 3 w 28"/>
                      <a:gd name="T83" fmla="*/ 14 h 14"/>
                      <a:gd name="T84" fmla="*/ 3 w 28"/>
                      <a:gd name="T85" fmla="*/ 13 h 14"/>
                      <a:gd name="T86" fmla="*/ 3 w 28"/>
                      <a:gd name="T87" fmla="*/ 12 h 14"/>
                      <a:gd name="T88" fmla="*/ 4 w 28"/>
                      <a:gd name="T89" fmla="*/ 10 h 14"/>
                      <a:gd name="T90" fmla="*/ 3 w 28"/>
                      <a:gd name="T91" fmla="*/ 9 h 14"/>
                      <a:gd name="T92" fmla="*/ 2 w 28"/>
                      <a:gd name="T93" fmla="*/ 9 h 14"/>
                      <a:gd name="T94" fmla="*/ 1 w 28"/>
                      <a:gd name="T95" fmla="*/ 9 h 14"/>
                      <a:gd name="T96" fmla="*/ 1 w 28"/>
                      <a:gd name="T97" fmla="*/ 8 h 14"/>
                      <a:gd name="T98" fmla="*/ 2 w 28"/>
                      <a:gd name="T99" fmla="*/ 7 h 14"/>
                      <a:gd name="T100" fmla="*/ 3 w 28"/>
                      <a:gd name="T101" fmla="*/ 7 h 14"/>
                      <a:gd name="T102" fmla="*/ 6 w 28"/>
                      <a:gd name="T103" fmla="*/ 6 h 14"/>
                      <a:gd name="T104" fmla="*/ 6 w 28"/>
                      <a:gd name="T105" fmla="*/ 5 h 14"/>
                      <a:gd name="T106" fmla="*/ 7 w 28"/>
                      <a:gd name="T107" fmla="*/ 4 h 14"/>
                      <a:gd name="T108" fmla="*/ 9 w 28"/>
                      <a:gd name="T109" fmla="*/ 3 h 14"/>
                      <a:gd name="T110" fmla="*/ 9 w 28"/>
                      <a:gd name="T111" fmla="*/ 4 h 14"/>
                      <a:gd name="T112" fmla="*/ 10 w 28"/>
                      <a:gd name="T113" fmla="*/ 5 h 14"/>
                      <a:gd name="T114" fmla="*/ 10 w 28"/>
                      <a:gd name="T115" fmla="*/ 4 h 14"/>
                      <a:gd name="T116" fmla="*/ 12 w 28"/>
                      <a:gd name="T117" fmla="*/ 3 h 14"/>
                      <a:gd name="T118" fmla="*/ 13 w 28"/>
                      <a:gd name="T119" fmla="*/ 2 h 1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28"/>
                      <a:gd name="T181" fmla="*/ 0 h 14"/>
                      <a:gd name="T182" fmla="*/ 28 w 28"/>
                      <a:gd name="T183" fmla="*/ 14 h 1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28" h="14">
                        <a:moveTo>
                          <a:pt x="13" y="1"/>
                        </a:moveTo>
                        <a:lnTo>
                          <a:pt x="13" y="1"/>
                        </a:lnTo>
                        <a:lnTo>
                          <a:pt x="14" y="1"/>
                        </a:lnTo>
                        <a:lnTo>
                          <a:pt x="15" y="1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9" y="2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7" y="2"/>
                        </a:lnTo>
                        <a:lnTo>
                          <a:pt x="17" y="3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8" y="3"/>
                        </a:lnTo>
                        <a:lnTo>
                          <a:pt x="18" y="4"/>
                        </a:lnTo>
                        <a:lnTo>
                          <a:pt x="19" y="4"/>
                        </a:lnTo>
                        <a:lnTo>
                          <a:pt x="20" y="4"/>
                        </a:lnTo>
                        <a:lnTo>
                          <a:pt x="21" y="4"/>
                        </a:lnTo>
                        <a:lnTo>
                          <a:pt x="21" y="5"/>
                        </a:lnTo>
                        <a:lnTo>
                          <a:pt x="21" y="6"/>
                        </a:lnTo>
                        <a:lnTo>
                          <a:pt x="22" y="7"/>
                        </a:lnTo>
                        <a:lnTo>
                          <a:pt x="22" y="6"/>
                        </a:lnTo>
                        <a:lnTo>
                          <a:pt x="23" y="6"/>
                        </a:lnTo>
                        <a:lnTo>
                          <a:pt x="23" y="5"/>
                        </a:lnTo>
                        <a:lnTo>
                          <a:pt x="24" y="5"/>
                        </a:lnTo>
                        <a:lnTo>
                          <a:pt x="25" y="5"/>
                        </a:lnTo>
                        <a:lnTo>
                          <a:pt x="25" y="4"/>
                        </a:lnTo>
                        <a:lnTo>
                          <a:pt x="25" y="5"/>
                        </a:lnTo>
                        <a:lnTo>
                          <a:pt x="24" y="6"/>
                        </a:lnTo>
                        <a:lnTo>
                          <a:pt x="24" y="7"/>
                        </a:lnTo>
                        <a:lnTo>
                          <a:pt x="24" y="8"/>
                        </a:lnTo>
                        <a:lnTo>
                          <a:pt x="24" y="9"/>
                        </a:lnTo>
                        <a:lnTo>
                          <a:pt x="24" y="8"/>
                        </a:lnTo>
                        <a:lnTo>
                          <a:pt x="25" y="8"/>
                        </a:lnTo>
                        <a:lnTo>
                          <a:pt x="26" y="8"/>
                        </a:lnTo>
                        <a:lnTo>
                          <a:pt x="26" y="9"/>
                        </a:lnTo>
                        <a:lnTo>
                          <a:pt x="27" y="9"/>
                        </a:lnTo>
                        <a:lnTo>
                          <a:pt x="28" y="9"/>
                        </a:lnTo>
                        <a:lnTo>
                          <a:pt x="28" y="10"/>
                        </a:lnTo>
                        <a:lnTo>
                          <a:pt x="28" y="11"/>
                        </a:lnTo>
                        <a:lnTo>
                          <a:pt x="27" y="11"/>
                        </a:lnTo>
                        <a:lnTo>
                          <a:pt x="26" y="11"/>
                        </a:lnTo>
                        <a:lnTo>
                          <a:pt x="25" y="12"/>
                        </a:lnTo>
                        <a:lnTo>
                          <a:pt x="25" y="11"/>
                        </a:lnTo>
                        <a:lnTo>
                          <a:pt x="24" y="12"/>
                        </a:lnTo>
                        <a:lnTo>
                          <a:pt x="24" y="11"/>
                        </a:lnTo>
                        <a:lnTo>
                          <a:pt x="25" y="11"/>
                        </a:lnTo>
                        <a:lnTo>
                          <a:pt x="25" y="10"/>
                        </a:lnTo>
                        <a:lnTo>
                          <a:pt x="24" y="10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21" y="10"/>
                        </a:lnTo>
                        <a:lnTo>
                          <a:pt x="20" y="11"/>
                        </a:lnTo>
                        <a:lnTo>
                          <a:pt x="21" y="11"/>
                        </a:lnTo>
                        <a:lnTo>
                          <a:pt x="20" y="11"/>
                        </a:lnTo>
                        <a:lnTo>
                          <a:pt x="20" y="10"/>
                        </a:lnTo>
                        <a:lnTo>
                          <a:pt x="19" y="10"/>
                        </a:lnTo>
                        <a:lnTo>
                          <a:pt x="19" y="11"/>
                        </a:lnTo>
                        <a:lnTo>
                          <a:pt x="18" y="11"/>
                        </a:lnTo>
                        <a:lnTo>
                          <a:pt x="19" y="11"/>
                        </a:lnTo>
                        <a:lnTo>
                          <a:pt x="19" y="12"/>
                        </a:lnTo>
                        <a:lnTo>
                          <a:pt x="18" y="12"/>
                        </a:lnTo>
                        <a:lnTo>
                          <a:pt x="18" y="13"/>
                        </a:lnTo>
                        <a:lnTo>
                          <a:pt x="18" y="12"/>
                        </a:lnTo>
                        <a:lnTo>
                          <a:pt x="17" y="12"/>
                        </a:lnTo>
                        <a:lnTo>
                          <a:pt x="17" y="11"/>
                        </a:lnTo>
                        <a:lnTo>
                          <a:pt x="16" y="12"/>
                        </a:lnTo>
                        <a:lnTo>
                          <a:pt x="16" y="11"/>
                        </a:lnTo>
                        <a:lnTo>
                          <a:pt x="15" y="12"/>
                        </a:lnTo>
                        <a:lnTo>
                          <a:pt x="14" y="12"/>
                        </a:lnTo>
                        <a:lnTo>
                          <a:pt x="13" y="12"/>
                        </a:lnTo>
                        <a:lnTo>
                          <a:pt x="12" y="12"/>
                        </a:lnTo>
                        <a:lnTo>
                          <a:pt x="12" y="11"/>
                        </a:lnTo>
                        <a:lnTo>
                          <a:pt x="11" y="11"/>
                        </a:lnTo>
                        <a:lnTo>
                          <a:pt x="10" y="11"/>
                        </a:lnTo>
                        <a:lnTo>
                          <a:pt x="11" y="11"/>
                        </a:lnTo>
                        <a:lnTo>
                          <a:pt x="11" y="10"/>
                        </a:lnTo>
                        <a:lnTo>
                          <a:pt x="10" y="9"/>
                        </a:lnTo>
                        <a:lnTo>
                          <a:pt x="9" y="9"/>
                        </a:lnTo>
                        <a:lnTo>
                          <a:pt x="8" y="9"/>
                        </a:lnTo>
                        <a:lnTo>
                          <a:pt x="7" y="9"/>
                        </a:lnTo>
                        <a:lnTo>
                          <a:pt x="6" y="10"/>
                        </a:lnTo>
                        <a:lnTo>
                          <a:pt x="5" y="11"/>
                        </a:lnTo>
                        <a:lnTo>
                          <a:pt x="5" y="12"/>
                        </a:ln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4" y="14"/>
                        </a:lnTo>
                        <a:lnTo>
                          <a:pt x="4" y="13"/>
                        </a:lnTo>
                        <a:lnTo>
                          <a:pt x="3" y="14"/>
                        </a:lnTo>
                        <a:lnTo>
                          <a:pt x="3" y="13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3" y="12"/>
                        </a:lnTo>
                        <a:lnTo>
                          <a:pt x="3" y="11"/>
                        </a:lnTo>
                        <a:lnTo>
                          <a:pt x="4" y="10"/>
                        </a:lnTo>
                        <a:lnTo>
                          <a:pt x="4" y="9"/>
                        </a:lnTo>
                        <a:lnTo>
                          <a:pt x="3" y="9"/>
                        </a:lnTo>
                        <a:lnTo>
                          <a:pt x="2" y="10"/>
                        </a:lnTo>
                        <a:lnTo>
                          <a:pt x="2" y="9"/>
                        </a:lnTo>
                        <a:lnTo>
                          <a:pt x="2" y="8"/>
                        </a:lnTo>
                        <a:lnTo>
                          <a:pt x="2" y="9"/>
                        </a:lnTo>
                        <a:lnTo>
                          <a:pt x="1" y="9"/>
                        </a:lnTo>
                        <a:lnTo>
                          <a:pt x="1" y="8"/>
                        </a:lnTo>
                        <a:lnTo>
                          <a:pt x="0" y="8"/>
                        </a:lnTo>
                        <a:lnTo>
                          <a:pt x="1" y="8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3" y="7"/>
                        </a:lnTo>
                        <a:lnTo>
                          <a:pt x="4" y="7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6" y="6"/>
                        </a:lnTo>
                        <a:lnTo>
                          <a:pt x="6" y="5"/>
                        </a:lnTo>
                        <a:lnTo>
                          <a:pt x="6" y="4"/>
                        </a:lnTo>
                        <a:lnTo>
                          <a:pt x="7" y="4"/>
                        </a:lnTo>
                        <a:lnTo>
                          <a:pt x="7" y="5"/>
                        </a:lnTo>
                        <a:lnTo>
                          <a:pt x="7" y="4"/>
                        </a:lnTo>
                        <a:lnTo>
                          <a:pt x="8" y="3"/>
                        </a:lnTo>
                        <a:lnTo>
                          <a:pt x="9" y="3"/>
                        </a:lnTo>
                        <a:lnTo>
                          <a:pt x="9" y="2"/>
                        </a:lnTo>
                        <a:lnTo>
                          <a:pt x="9" y="3"/>
                        </a:lnTo>
                        <a:lnTo>
                          <a:pt x="9" y="4"/>
                        </a:lnTo>
                        <a:lnTo>
                          <a:pt x="9" y="5"/>
                        </a:lnTo>
                        <a:lnTo>
                          <a:pt x="10" y="5"/>
                        </a:lnTo>
                        <a:lnTo>
                          <a:pt x="10" y="4"/>
                        </a:lnTo>
                        <a:lnTo>
                          <a:pt x="11" y="4"/>
                        </a:lnTo>
                        <a:lnTo>
                          <a:pt x="11" y="3"/>
                        </a:lnTo>
                        <a:lnTo>
                          <a:pt x="12" y="3"/>
                        </a:lnTo>
                        <a:lnTo>
                          <a:pt x="13" y="3"/>
                        </a:lnTo>
                        <a:lnTo>
                          <a:pt x="13" y="2"/>
                        </a:lnTo>
                        <a:lnTo>
                          <a:pt x="14" y="2"/>
                        </a:lnTo>
                        <a:lnTo>
                          <a:pt x="1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4" name="Freeform 686"/>
                  <p:cNvSpPr>
                    <a:spLocks/>
                  </p:cNvSpPr>
                  <p:nvPr/>
                </p:nvSpPr>
                <p:spPr bwMode="auto">
                  <a:xfrm>
                    <a:off x="4019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5" name="Freeform 687"/>
                  <p:cNvSpPr>
                    <a:spLocks/>
                  </p:cNvSpPr>
                  <p:nvPr/>
                </p:nvSpPr>
                <p:spPr bwMode="auto">
                  <a:xfrm>
                    <a:off x="4031" y="31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6" name="Freeform 688"/>
                  <p:cNvSpPr>
                    <a:spLocks/>
                  </p:cNvSpPr>
                  <p:nvPr/>
                </p:nvSpPr>
                <p:spPr bwMode="auto">
                  <a:xfrm>
                    <a:off x="4010" y="314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7" name="Rectangle 689"/>
                  <p:cNvSpPr>
                    <a:spLocks noChangeArrowheads="1"/>
                  </p:cNvSpPr>
                  <p:nvPr/>
                </p:nvSpPr>
                <p:spPr bwMode="auto">
                  <a:xfrm>
                    <a:off x="4006" y="3150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28" name="Freeform 690"/>
                  <p:cNvSpPr>
                    <a:spLocks/>
                  </p:cNvSpPr>
                  <p:nvPr/>
                </p:nvSpPr>
                <p:spPr bwMode="auto">
                  <a:xfrm>
                    <a:off x="4025" y="315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1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1 h 2"/>
                      <a:gd name="T18" fmla="*/ 1 w 1"/>
                      <a:gd name="T19" fmla="*/ 0 h 2"/>
                      <a:gd name="T20" fmla="*/ 1 w 1"/>
                      <a:gd name="T21" fmla="*/ 1 h 2"/>
                      <a:gd name="T22" fmla="*/ 1 w 1"/>
                      <a:gd name="T23" fmla="*/ 1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0 w 1"/>
                      <a:gd name="T29" fmla="*/ 1 h 2"/>
                      <a:gd name="T30" fmla="*/ 0 w 1"/>
                      <a:gd name="T31" fmla="*/ 2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1"/>
                      <a:gd name="T49" fmla="*/ 0 h 2"/>
                      <a:gd name="T50" fmla="*/ 1 w 1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9" name="Freeform 691"/>
                  <p:cNvSpPr>
                    <a:spLocks/>
                  </p:cNvSpPr>
                  <p:nvPr/>
                </p:nvSpPr>
                <p:spPr bwMode="auto">
                  <a:xfrm>
                    <a:off x="4052" y="3124"/>
                    <a:ext cx="5" cy="3"/>
                  </a:xfrm>
                  <a:custGeom>
                    <a:avLst/>
                    <a:gdLst>
                      <a:gd name="T0" fmla="*/ 3 w 5"/>
                      <a:gd name="T1" fmla="*/ 3 h 3"/>
                      <a:gd name="T2" fmla="*/ 3 w 5"/>
                      <a:gd name="T3" fmla="*/ 3 h 3"/>
                      <a:gd name="T4" fmla="*/ 2 w 5"/>
                      <a:gd name="T5" fmla="*/ 3 h 3"/>
                      <a:gd name="T6" fmla="*/ 2 w 5"/>
                      <a:gd name="T7" fmla="*/ 3 h 3"/>
                      <a:gd name="T8" fmla="*/ 2 w 5"/>
                      <a:gd name="T9" fmla="*/ 3 h 3"/>
                      <a:gd name="T10" fmla="*/ 1 w 5"/>
                      <a:gd name="T11" fmla="*/ 3 h 3"/>
                      <a:gd name="T12" fmla="*/ 1 w 5"/>
                      <a:gd name="T13" fmla="*/ 3 h 3"/>
                      <a:gd name="T14" fmla="*/ 0 w 5"/>
                      <a:gd name="T15" fmla="*/ 3 h 3"/>
                      <a:gd name="T16" fmla="*/ 0 w 5"/>
                      <a:gd name="T17" fmla="*/ 3 h 3"/>
                      <a:gd name="T18" fmla="*/ 0 w 5"/>
                      <a:gd name="T19" fmla="*/ 3 h 3"/>
                      <a:gd name="T20" fmla="*/ 1 w 5"/>
                      <a:gd name="T21" fmla="*/ 3 h 3"/>
                      <a:gd name="T22" fmla="*/ 1 w 5"/>
                      <a:gd name="T23" fmla="*/ 2 h 3"/>
                      <a:gd name="T24" fmla="*/ 0 w 5"/>
                      <a:gd name="T25" fmla="*/ 2 h 3"/>
                      <a:gd name="T26" fmla="*/ 0 w 5"/>
                      <a:gd name="T27" fmla="*/ 2 h 3"/>
                      <a:gd name="T28" fmla="*/ 0 w 5"/>
                      <a:gd name="T29" fmla="*/ 1 h 3"/>
                      <a:gd name="T30" fmla="*/ 0 w 5"/>
                      <a:gd name="T31" fmla="*/ 1 h 3"/>
                      <a:gd name="T32" fmla="*/ 0 w 5"/>
                      <a:gd name="T33" fmla="*/ 1 h 3"/>
                      <a:gd name="T34" fmla="*/ 0 w 5"/>
                      <a:gd name="T35" fmla="*/ 1 h 3"/>
                      <a:gd name="T36" fmla="*/ 0 w 5"/>
                      <a:gd name="T37" fmla="*/ 1 h 3"/>
                      <a:gd name="T38" fmla="*/ 1 w 5"/>
                      <a:gd name="T39" fmla="*/ 1 h 3"/>
                      <a:gd name="T40" fmla="*/ 1 w 5"/>
                      <a:gd name="T41" fmla="*/ 1 h 3"/>
                      <a:gd name="T42" fmla="*/ 1 w 5"/>
                      <a:gd name="T43" fmla="*/ 1 h 3"/>
                      <a:gd name="T44" fmla="*/ 1 w 5"/>
                      <a:gd name="T45" fmla="*/ 1 h 3"/>
                      <a:gd name="T46" fmla="*/ 2 w 5"/>
                      <a:gd name="T47" fmla="*/ 1 h 3"/>
                      <a:gd name="T48" fmla="*/ 2 w 5"/>
                      <a:gd name="T49" fmla="*/ 1 h 3"/>
                      <a:gd name="T50" fmla="*/ 2 w 5"/>
                      <a:gd name="T51" fmla="*/ 1 h 3"/>
                      <a:gd name="T52" fmla="*/ 2 w 5"/>
                      <a:gd name="T53" fmla="*/ 0 h 3"/>
                      <a:gd name="T54" fmla="*/ 3 w 5"/>
                      <a:gd name="T55" fmla="*/ 1 h 3"/>
                      <a:gd name="T56" fmla="*/ 3 w 5"/>
                      <a:gd name="T57" fmla="*/ 1 h 3"/>
                      <a:gd name="T58" fmla="*/ 3 w 5"/>
                      <a:gd name="T59" fmla="*/ 0 h 3"/>
                      <a:gd name="T60" fmla="*/ 3 w 5"/>
                      <a:gd name="T61" fmla="*/ 0 h 3"/>
                      <a:gd name="T62" fmla="*/ 4 w 5"/>
                      <a:gd name="T63" fmla="*/ 0 h 3"/>
                      <a:gd name="T64" fmla="*/ 4 w 5"/>
                      <a:gd name="T65" fmla="*/ 0 h 3"/>
                      <a:gd name="T66" fmla="*/ 5 w 5"/>
                      <a:gd name="T67" fmla="*/ 0 h 3"/>
                      <a:gd name="T68" fmla="*/ 4 w 5"/>
                      <a:gd name="T69" fmla="*/ 1 h 3"/>
                      <a:gd name="T70" fmla="*/ 4 w 5"/>
                      <a:gd name="T71" fmla="*/ 1 h 3"/>
                      <a:gd name="T72" fmla="*/ 3 w 5"/>
                      <a:gd name="T73" fmla="*/ 2 h 3"/>
                      <a:gd name="T74" fmla="*/ 4 w 5"/>
                      <a:gd name="T75" fmla="*/ 2 h 3"/>
                      <a:gd name="T76" fmla="*/ 4 w 5"/>
                      <a:gd name="T77" fmla="*/ 2 h 3"/>
                      <a:gd name="T78" fmla="*/ 4 w 5"/>
                      <a:gd name="T79" fmla="*/ 2 h 3"/>
                      <a:gd name="T80" fmla="*/ 4 w 5"/>
                      <a:gd name="T81" fmla="*/ 2 h 3"/>
                      <a:gd name="T82" fmla="*/ 4 w 5"/>
                      <a:gd name="T83" fmla="*/ 3 h 3"/>
                      <a:gd name="T84" fmla="*/ 3 w 5"/>
                      <a:gd name="T85" fmla="*/ 3 h 3"/>
                      <a:gd name="T86" fmla="*/ 3 w 5"/>
                      <a:gd name="T87" fmla="*/ 3 h 3"/>
                      <a:gd name="T88" fmla="*/ 3 w 5"/>
                      <a:gd name="T89" fmla="*/ 3 h 3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5"/>
                      <a:gd name="T136" fmla="*/ 0 h 3"/>
                      <a:gd name="T137" fmla="*/ 5 w 5"/>
                      <a:gd name="T138" fmla="*/ 3 h 3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5" h="3">
                        <a:moveTo>
                          <a:pt x="3" y="3"/>
                        </a:move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0" name="Freeform 692"/>
                  <p:cNvSpPr>
                    <a:spLocks/>
                  </p:cNvSpPr>
                  <p:nvPr/>
                </p:nvSpPr>
                <p:spPr bwMode="auto">
                  <a:xfrm>
                    <a:off x="4051" y="31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1" name="Freeform 693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2" name="Freeform 694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3" name="Freeform 695"/>
                  <p:cNvSpPr>
                    <a:spLocks/>
                  </p:cNvSpPr>
                  <p:nvPr/>
                </p:nvSpPr>
                <p:spPr bwMode="auto">
                  <a:xfrm>
                    <a:off x="4043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4" name="Freeform 696"/>
                  <p:cNvSpPr>
                    <a:spLocks/>
                  </p:cNvSpPr>
                  <p:nvPr/>
                </p:nvSpPr>
                <p:spPr bwMode="auto">
                  <a:xfrm>
                    <a:off x="4048" y="312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5" name="Freeform 697"/>
                  <p:cNvSpPr>
                    <a:spLocks/>
                  </p:cNvSpPr>
                  <p:nvPr/>
                </p:nvSpPr>
                <p:spPr bwMode="auto">
                  <a:xfrm>
                    <a:off x="4051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6" name="Freeform 698"/>
                  <p:cNvSpPr>
                    <a:spLocks/>
                  </p:cNvSpPr>
                  <p:nvPr/>
                </p:nvSpPr>
                <p:spPr bwMode="auto">
                  <a:xfrm>
                    <a:off x="4050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7" name="Freeform 699"/>
                  <p:cNvSpPr>
                    <a:spLocks/>
                  </p:cNvSpPr>
                  <p:nvPr/>
                </p:nvSpPr>
                <p:spPr bwMode="auto">
                  <a:xfrm>
                    <a:off x="4039" y="312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8" name="Freeform 700"/>
                  <p:cNvSpPr>
                    <a:spLocks/>
                  </p:cNvSpPr>
                  <p:nvPr/>
                </p:nvSpPr>
                <p:spPr bwMode="auto">
                  <a:xfrm>
                    <a:off x="4049" y="313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  <a:gd name="T6" fmla="*/ 1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0 h 2"/>
                      <a:gd name="T22" fmla="*/ 1 w 2"/>
                      <a:gd name="T23" fmla="*/ 0 h 2"/>
                      <a:gd name="T24" fmla="*/ 1 w 2"/>
                      <a:gd name="T25" fmla="*/ 0 h 2"/>
                      <a:gd name="T26" fmla="*/ 2 w 2"/>
                      <a:gd name="T27" fmla="*/ 0 h 2"/>
                      <a:gd name="T28" fmla="*/ 2 w 2"/>
                      <a:gd name="T29" fmla="*/ 0 h 2"/>
                      <a:gd name="T30" fmla="*/ 1 w 2"/>
                      <a:gd name="T31" fmla="*/ 1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2"/>
                      <a:gd name="T50" fmla="*/ 2 w 2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2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9" name="Freeform 701"/>
                  <p:cNvSpPr>
                    <a:spLocks/>
                  </p:cNvSpPr>
                  <p:nvPr/>
                </p:nvSpPr>
                <p:spPr bwMode="auto">
                  <a:xfrm>
                    <a:off x="4051" y="313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0" name="Line 702"/>
                  <p:cNvSpPr>
                    <a:spLocks noChangeShapeType="1"/>
                  </p:cNvSpPr>
                  <p:nvPr/>
                </p:nvSpPr>
                <p:spPr bwMode="auto">
                  <a:xfrm>
                    <a:off x="4051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1" name="Freeform 703"/>
                  <p:cNvSpPr>
                    <a:spLocks/>
                  </p:cNvSpPr>
                  <p:nvPr/>
                </p:nvSpPr>
                <p:spPr bwMode="auto">
                  <a:xfrm>
                    <a:off x="4038" y="3130"/>
                    <a:ext cx="2" cy="2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1 h 2"/>
                      <a:gd name="T4" fmla="*/ 2 w 2"/>
                      <a:gd name="T5" fmla="*/ 1 h 2"/>
                      <a:gd name="T6" fmla="*/ 1 w 2"/>
                      <a:gd name="T7" fmla="*/ 2 h 2"/>
                      <a:gd name="T8" fmla="*/ 1 w 2"/>
                      <a:gd name="T9" fmla="*/ 2 h 2"/>
                      <a:gd name="T10" fmla="*/ 1 w 2"/>
                      <a:gd name="T11" fmla="*/ 1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0 w 2"/>
                      <a:gd name="T19" fmla="*/ 1 h 2"/>
                      <a:gd name="T20" fmla="*/ 0 w 2"/>
                      <a:gd name="T21" fmla="*/ 1 h 2"/>
                      <a:gd name="T22" fmla="*/ 1 w 2"/>
                      <a:gd name="T23" fmla="*/ 1 h 2"/>
                      <a:gd name="T24" fmla="*/ 2 w 2"/>
                      <a:gd name="T25" fmla="*/ 0 h 2"/>
                      <a:gd name="T26" fmla="*/ 2 w 2"/>
                      <a:gd name="T27" fmla="*/ 1 h 2"/>
                      <a:gd name="T28" fmla="*/ 2 w 2"/>
                      <a:gd name="T29" fmla="*/ 1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2" name="Freeform 704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3" name="Freeform 705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4" name="Freeform 706"/>
                  <p:cNvSpPr>
                    <a:spLocks/>
                  </p:cNvSpPr>
                  <p:nvPr/>
                </p:nvSpPr>
                <p:spPr bwMode="auto">
                  <a:xfrm>
                    <a:off x="4048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5" name="Rectangle 707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313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46" name="Freeform 708"/>
                  <p:cNvSpPr>
                    <a:spLocks/>
                  </p:cNvSpPr>
                  <p:nvPr/>
                </p:nvSpPr>
                <p:spPr bwMode="auto">
                  <a:xfrm>
                    <a:off x="4047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7" name="Freeform 709"/>
                  <p:cNvSpPr>
                    <a:spLocks/>
                  </p:cNvSpPr>
                  <p:nvPr/>
                </p:nvSpPr>
                <p:spPr bwMode="auto">
                  <a:xfrm>
                    <a:off x="4030" y="313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8" name="Rectangle 710"/>
                  <p:cNvSpPr>
                    <a:spLocks noChangeArrowheads="1"/>
                  </p:cNvSpPr>
                  <p:nvPr/>
                </p:nvSpPr>
                <p:spPr bwMode="auto">
                  <a:xfrm>
                    <a:off x="4029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49" name="Freeform 711"/>
                  <p:cNvSpPr>
                    <a:spLocks/>
                  </p:cNvSpPr>
                  <p:nvPr/>
                </p:nvSpPr>
                <p:spPr bwMode="auto">
                  <a:xfrm>
                    <a:off x="3992" y="313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0" name="Freeform 712"/>
                  <p:cNvSpPr>
                    <a:spLocks/>
                  </p:cNvSpPr>
                  <p:nvPr/>
                </p:nvSpPr>
                <p:spPr bwMode="auto">
                  <a:xfrm>
                    <a:off x="3990" y="3131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1" name="Rectangle 713"/>
                  <p:cNvSpPr>
                    <a:spLocks noChangeArrowheads="1"/>
                  </p:cNvSpPr>
                  <p:nvPr/>
                </p:nvSpPr>
                <p:spPr bwMode="auto">
                  <a:xfrm>
                    <a:off x="3988" y="3131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52" name="Freeform 714"/>
                  <p:cNvSpPr>
                    <a:spLocks/>
                  </p:cNvSpPr>
                  <p:nvPr/>
                </p:nvSpPr>
                <p:spPr bwMode="auto">
                  <a:xfrm>
                    <a:off x="3988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0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3" name="Freeform 715"/>
                  <p:cNvSpPr>
                    <a:spLocks/>
                  </p:cNvSpPr>
                  <p:nvPr/>
                </p:nvSpPr>
                <p:spPr bwMode="auto">
                  <a:xfrm>
                    <a:off x="3983" y="31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4" name="Freeform 716"/>
                  <p:cNvSpPr>
                    <a:spLocks/>
                  </p:cNvSpPr>
                  <p:nvPr/>
                </p:nvSpPr>
                <p:spPr bwMode="auto">
                  <a:xfrm>
                    <a:off x="3982" y="313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5" name="Line 717"/>
                  <p:cNvSpPr>
                    <a:spLocks noChangeShapeType="1"/>
                  </p:cNvSpPr>
                  <p:nvPr/>
                </p:nvSpPr>
                <p:spPr bwMode="auto">
                  <a:xfrm>
                    <a:off x="3978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6" name="Freeform 718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7" name="Freeform 719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8" name="Freeform 720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9" name="Freeform 721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0" name="Freeform 722"/>
                  <p:cNvSpPr>
                    <a:spLocks/>
                  </p:cNvSpPr>
                  <p:nvPr/>
                </p:nvSpPr>
                <p:spPr bwMode="auto">
                  <a:xfrm>
                    <a:off x="3980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1" name="Freeform 723"/>
                  <p:cNvSpPr>
                    <a:spLocks/>
                  </p:cNvSpPr>
                  <p:nvPr/>
                </p:nvSpPr>
                <p:spPr bwMode="auto">
                  <a:xfrm>
                    <a:off x="3984" y="313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2" name="Freeform 724"/>
                  <p:cNvSpPr>
                    <a:spLocks/>
                  </p:cNvSpPr>
                  <p:nvPr/>
                </p:nvSpPr>
                <p:spPr bwMode="auto">
                  <a:xfrm>
                    <a:off x="3976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3" name="Rectangle 725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35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64" name="Rectangle 726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65" name="Freeform 727"/>
                  <p:cNvSpPr>
                    <a:spLocks/>
                  </p:cNvSpPr>
                  <p:nvPr/>
                </p:nvSpPr>
                <p:spPr bwMode="auto">
                  <a:xfrm>
                    <a:off x="3976" y="313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6" name="Rectangle 728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67" name="Rectangle 729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68" name="Rectangle 730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69" name="Freeform 731"/>
                  <p:cNvSpPr>
                    <a:spLocks/>
                  </p:cNvSpPr>
                  <p:nvPr/>
                </p:nvSpPr>
                <p:spPr bwMode="auto">
                  <a:xfrm>
                    <a:off x="3976" y="313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0" name="Freeform 732"/>
                  <p:cNvSpPr>
                    <a:spLocks/>
                  </p:cNvSpPr>
                  <p:nvPr/>
                </p:nvSpPr>
                <p:spPr bwMode="auto">
                  <a:xfrm>
                    <a:off x="3974" y="314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0 h 1"/>
                      <a:gd name="T22" fmla="*/ 1 w 1"/>
                      <a:gd name="T23" fmla="*/ 0 h 1"/>
                      <a:gd name="T24" fmla="*/ 0 w 1"/>
                      <a:gd name="T25" fmla="*/ 1 h 1"/>
                      <a:gd name="T26" fmla="*/ 0 w 1"/>
                      <a:gd name="T27" fmla="*/ 1 h 1"/>
                      <a:gd name="T28" fmla="*/ 0 w 1"/>
                      <a:gd name="T29" fmla="*/ 1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1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4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2" name="Freeform 734"/>
                  <p:cNvSpPr>
                    <a:spLocks/>
                  </p:cNvSpPr>
                  <p:nvPr/>
                </p:nvSpPr>
                <p:spPr bwMode="auto">
                  <a:xfrm>
                    <a:off x="3975" y="314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3" name="Freeform 735"/>
                  <p:cNvSpPr>
                    <a:spLocks/>
                  </p:cNvSpPr>
                  <p:nvPr/>
                </p:nvSpPr>
                <p:spPr bwMode="auto">
                  <a:xfrm>
                    <a:off x="3977" y="314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0 h 1"/>
                      <a:gd name="T5" fmla="*/ 0 h 1"/>
                      <a:gd name="T6" fmla="*/ 1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4" name="Freeform 736"/>
                  <p:cNvSpPr>
                    <a:spLocks/>
                  </p:cNvSpPr>
                  <p:nvPr/>
                </p:nvSpPr>
                <p:spPr bwMode="auto">
                  <a:xfrm>
                    <a:off x="3985" y="314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5" name="Freeform 737"/>
                  <p:cNvSpPr>
                    <a:spLocks/>
                  </p:cNvSpPr>
                  <p:nvPr/>
                </p:nvSpPr>
                <p:spPr bwMode="auto">
                  <a:xfrm>
                    <a:off x="3984" y="314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1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6" name="Freeform 738"/>
                  <p:cNvSpPr>
                    <a:spLocks/>
                  </p:cNvSpPr>
                  <p:nvPr/>
                </p:nvSpPr>
                <p:spPr bwMode="auto">
                  <a:xfrm>
                    <a:off x="3980" y="3147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2 w 4"/>
                      <a:gd name="T9" fmla="*/ 1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3 w 4"/>
                      <a:gd name="T15" fmla="*/ 0 h 2"/>
                      <a:gd name="T16" fmla="*/ 4 w 4"/>
                      <a:gd name="T17" fmla="*/ 0 h 2"/>
                      <a:gd name="T18" fmla="*/ 4 w 4"/>
                      <a:gd name="T19" fmla="*/ 0 h 2"/>
                      <a:gd name="T20" fmla="*/ 4 w 4"/>
                      <a:gd name="T21" fmla="*/ 0 h 2"/>
                      <a:gd name="T22" fmla="*/ 4 w 4"/>
                      <a:gd name="T23" fmla="*/ 0 h 2"/>
                      <a:gd name="T24" fmla="*/ 4 w 4"/>
                      <a:gd name="T25" fmla="*/ 0 h 2"/>
                      <a:gd name="T26" fmla="*/ 4 w 4"/>
                      <a:gd name="T27" fmla="*/ 0 h 2"/>
                      <a:gd name="T28" fmla="*/ 4 w 4"/>
                      <a:gd name="T29" fmla="*/ 1 h 2"/>
                      <a:gd name="T30" fmla="*/ 4 w 4"/>
                      <a:gd name="T31" fmla="*/ 1 h 2"/>
                      <a:gd name="T32" fmla="*/ 3 w 4"/>
                      <a:gd name="T33" fmla="*/ 1 h 2"/>
                      <a:gd name="T34" fmla="*/ 3 w 4"/>
                      <a:gd name="T35" fmla="*/ 1 h 2"/>
                      <a:gd name="T36" fmla="*/ 3 w 4"/>
                      <a:gd name="T37" fmla="*/ 1 h 2"/>
                      <a:gd name="T38" fmla="*/ 3 w 4"/>
                      <a:gd name="T39" fmla="*/ 2 h 2"/>
                      <a:gd name="T40" fmla="*/ 2 w 4"/>
                      <a:gd name="T41" fmla="*/ 2 h 2"/>
                      <a:gd name="T42" fmla="*/ 2 w 4"/>
                      <a:gd name="T43" fmla="*/ 2 h 2"/>
                      <a:gd name="T44" fmla="*/ 2 w 4"/>
                      <a:gd name="T45" fmla="*/ 2 h 2"/>
                      <a:gd name="T46" fmla="*/ 1 w 4"/>
                      <a:gd name="T47" fmla="*/ 2 h 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4"/>
                      <a:gd name="T73" fmla="*/ 0 h 2"/>
                      <a:gd name="T74" fmla="*/ 4 w 4"/>
                      <a:gd name="T75" fmla="*/ 2 h 2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7" name="Freeform 739"/>
                  <p:cNvSpPr>
                    <a:spLocks/>
                  </p:cNvSpPr>
                  <p:nvPr/>
                </p:nvSpPr>
                <p:spPr bwMode="auto">
                  <a:xfrm>
                    <a:off x="3972" y="314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8" name="Freeform 740"/>
                  <p:cNvSpPr>
                    <a:spLocks/>
                  </p:cNvSpPr>
                  <p:nvPr/>
                </p:nvSpPr>
                <p:spPr bwMode="auto">
                  <a:xfrm>
                    <a:off x="3984" y="314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9" name="Rectangle 741"/>
                  <p:cNvSpPr>
                    <a:spLocks noChangeArrowheads="1"/>
                  </p:cNvSpPr>
                  <p:nvPr/>
                </p:nvSpPr>
                <p:spPr bwMode="auto">
                  <a:xfrm>
                    <a:off x="3973" y="314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80" name="Rectangle 742"/>
                  <p:cNvSpPr>
                    <a:spLocks noChangeArrowheads="1"/>
                  </p:cNvSpPr>
                  <p:nvPr/>
                </p:nvSpPr>
                <p:spPr bwMode="auto">
                  <a:xfrm>
                    <a:off x="3987" y="3149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81" name="Freeform 743"/>
                  <p:cNvSpPr>
                    <a:spLocks/>
                  </p:cNvSpPr>
                  <p:nvPr/>
                </p:nvSpPr>
                <p:spPr bwMode="auto">
                  <a:xfrm>
                    <a:off x="3978" y="314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w 1"/>
                      <a:gd name="T8" fmla="*/ 0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2" name="Freeform 744"/>
                  <p:cNvSpPr>
                    <a:spLocks/>
                  </p:cNvSpPr>
                  <p:nvPr/>
                </p:nvSpPr>
                <p:spPr bwMode="auto">
                  <a:xfrm>
                    <a:off x="3975" y="315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3" name="Freeform 745"/>
                  <p:cNvSpPr>
                    <a:spLocks/>
                  </p:cNvSpPr>
                  <p:nvPr/>
                </p:nvSpPr>
                <p:spPr bwMode="auto">
                  <a:xfrm>
                    <a:off x="3985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4" name="Freeform 746"/>
                  <p:cNvSpPr>
                    <a:spLocks/>
                  </p:cNvSpPr>
                  <p:nvPr/>
                </p:nvSpPr>
                <p:spPr bwMode="auto">
                  <a:xfrm>
                    <a:off x="3979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5" name="Freeform 747"/>
                  <p:cNvSpPr>
                    <a:spLocks/>
                  </p:cNvSpPr>
                  <p:nvPr/>
                </p:nvSpPr>
                <p:spPr bwMode="auto">
                  <a:xfrm>
                    <a:off x="3984" y="316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6" name="Freeform 748"/>
                  <p:cNvSpPr>
                    <a:spLocks/>
                  </p:cNvSpPr>
                  <p:nvPr/>
                </p:nvSpPr>
                <p:spPr bwMode="auto">
                  <a:xfrm>
                    <a:off x="3974" y="31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7" name="Freeform 749"/>
                  <p:cNvSpPr>
                    <a:spLocks/>
                  </p:cNvSpPr>
                  <p:nvPr/>
                </p:nvSpPr>
                <p:spPr bwMode="auto">
                  <a:xfrm>
                    <a:off x="4131" y="311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1 h 2"/>
                      <a:gd name="T4" fmla="*/ 1 w 1"/>
                      <a:gd name="T5" fmla="*/ 1 h 2"/>
                      <a:gd name="T6" fmla="*/ 1 w 1"/>
                      <a:gd name="T7" fmla="*/ 1 h 2"/>
                      <a:gd name="T8" fmla="*/ 1 w 1"/>
                      <a:gd name="T9" fmla="*/ 2 h 2"/>
                      <a:gd name="T10" fmla="*/ 1 w 1"/>
                      <a:gd name="T11" fmla="*/ 2 h 2"/>
                      <a:gd name="T12" fmla="*/ 1 w 1"/>
                      <a:gd name="T13" fmla="*/ 2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1 w 1"/>
                      <a:gd name="T21" fmla="*/ 2 h 2"/>
                      <a:gd name="T22" fmla="*/ 1 w 1"/>
                      <a:gd name="T23" fmla="*/ 2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1 w 1"/>
                      <a:gd name="T29" fmla="*/ 1 h 2"/>
                      <a:gd name="T30" fmla="*/ 1 w 1"/>
                      <a:gd name="T31" fmla="*/ 0 h 2"/>
                      <a:gd name="T32" fmla="*/ 1 w 1"/>
                      <a:gd name="T33" fmla="*/ 0 h 2"/>
                      <a:gd name="T34" fmla="*/ 1 w 1"/>
                      <a:gd name="T35" fmla="*/ 0 h 2"/>
                      <a:gd name="T36" fmla="*/ 1 w 1"/>
                      <a:gd name="T37" fmla="*/ 0 h 2"/>
                      <a:gd name="T38" fmla="*/ 1 w 1"/>
                      <a:gd name="T39" fmla="*/ 0 h 2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1"/>
                      <a:gd name="T61" fmla="*/ 0 h 2"/>
                      <a:gd name="T62" fmla="*/ 1 w 1"/>
                      <a:gd name="T63" fmla="*/ 2 h 2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1" h="2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8" name="Freeform 750"/>
                  <p:cNvSpPr>
                    <a:spLocks/>
                  </p:cNvSpPr>
                  <p:nvPr/>
                </p:nvSpPr>
                <p:spPr bwMode="auto">
                  <a:xfrm>
                    <a:off x="4132" y="31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9" name="Freeform 751"/>
                  <p:cNvSpPr>
                    <a:spLocks/>
                  </p:cNvSpPr>
                  <p:nvPr/>
                </p:nvSpPr>
                <p:spPr bwMode="auto">
                  <a:xfrm>
                    <a:off x="4130" y="31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1 h 1"/>
                      <a:gd name="T20" fmla="*/ 1 w 1"/>
                      <a:gd name="T21" fmla="*/ 1 h 1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"/>
                      <a:gd name="T34" fmla="*/ 0 h 1"/>
                      <a:gd name="T35" fmla="*/ 1 w 1"/>
                      <a:gd name="T36" fmla="*/ 1 h 1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0" name="Freeform 752"/>
                  <p:cNvSpPr>
                    <a:spLocks/>
                  </p:cNvSpPr>
                  <p:nvPr/>
                </p:nvSpPr>
                <p:spPr bwMode="auto">
                  <a:xfrm>
                    <a:off x="4131" y="312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1" name="Rectangle 753"/>
                  <p:cNvSpPr>
                    <a:spLocks noChangeArrowheads="1"/>
                  </p:cNvSpPr>
                  <p:nvPr/>
                </p:nvSpPr>
                <p:spPr bwMode="auto">
                  <a:xfrm>
                    <a:off x="4131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92" name="Freeform 754"/>
                  <p:cNvSpPr>
                    <a:spLocks/>
                  </p:cNvSpPr>
                  <p:nvPr/>
                </p:nvSpPr>
                <p:spPr bwMode="auto">
                  <a:xfrm>
                    <a:off x="4131" y="312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3" name="Freeform 755"/>
                  <p:cNvSpPr>
                    <a:spLocks/>
                  </p:cNvSpPr>
                  <p:nvPr/>
                </p:nvSpPr>
                <p:spPr bwMode="auto">
                  <a:xfrm>
                    <a:off x="4148" y="314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4" name="Freeform 756"/>
                  <p:cNvSpPr>
                    <a:spLocks/>
                  </p:cNvSpPr>
                  <p:nvPr/>
                </p:nvSpPr>
                <p:spPr bwMode="auto">
                  <a:xfrm>
                    <a:off x="4147" y="314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5" name="Rectangle 757"/>
                  <p:cNvSpPr>
                    <a:spLocks noChangeArrowheads="1"/>
                  </p:cNvSpPr>
                  <p:nvPr/>
                </p:nvSpPr>
                <p:spPr bwMode="auto">
                  <a:xfrm>
                    <a:off x="4146" y="314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96" name="Freeform 758"/>
                  <p:cNvSpPr>
                    <a:spLocks/>
                  </p:cNvSpPr>
                  <p:nvPr/>
                </p:nvSpPr>
                <p:spPr bwMode="auto">
                  <a:xfrm>
                    <a:off x="4129" y="31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7" name="Freeform 759"/>
                  <p:cNvSpPr>
                    <a:spLocks/>
                  </p:cNvSpPr>
                  <p:nvPr/>
                </p:nvSpPr>
                <p:spPr bwMode="auto">
                  <a:xfrm>
                    <a:off x="4128" y="3125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8" name="Freeform 760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9" name="Freeform 761"/>
                  <p:cNvSpPr>
                    <a:spLocks/>
                  </p:cNvSpPr>
                  <p:nvPr/>
                </p:nvSpPr>
                <p:spPr bwMode="auto">
                  <a:xfrm>
                    <a:off x="4128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0" name="Rectangle 762"/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31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01" name="Freeform 763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"/>
                      <a:gd name="T22" fmla="*/ 0 h 1"/>
                      <a:gd name="T23" fmla="*/ 1 w 1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2" name="Freeform 764"/>
                  <p:cNvSpPr>
                    <a:spLocks/>
                  </p:cNvSpPr>
                  <p:nvPr/>
                </p:nvSpPr>
                <p:spPr bwMode="auto">
                  <a:xfrm>
                    <a:off x="4135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3" name="Freeform 765"/>
                  <p:cNvSpPr>
                    <a:spLocks/>
                  </p:cNvSpPr>
                  <p:nvPr/>
                </p:nvSpPr>
                <p:spPr bwMode="auto">
                  <a:xfrm>
                    <a:off x="4133" y="313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4" name="Freeform 766"/>
                  <p:cNvSpPr>
                    <a:spLocks/>
                  </p:cNvSpPr>
                  <p:nvPr/>
                </p:nvSpPr>
                <p:spPr bwMode="auto">
                  <a:xfrm>
                    <a:off x="4131" y="313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0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5" name="Freeform 767"/>
                  <p:cNvSpPr>
                    <a:spLocks/>
                  </p:cNvSpPr>
                  <p:nvPr/>
                </p:nvSpPr>
                <p:spPr bwMode="auto">
                  <a:xfrm>
                    <a:off x="4057" y="312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6" name="Freeform 768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7" name="Freeform 769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2"/>
                  </a:xfrm>
                  <a:custGeom>
                    <a:avLst/>
                    <a:gdLst>
                      <a:gd name="T0" fmla="*/ 1 h 2"/>
                      <a:gd name="T1" fmla="*/ 2 h 2"/>
                      <a:gd name="T2" fmla="*/ 1 h 2"/>
                      <a:gd name="T3" fmla="*/ 1 h 2"/>
                      <a:gd name="T4" fmla="*/ 1 h 2"/>
                      <a:gd name="T5" fmla="*/ 1 h 2"/>
                      <a:gd name="T6" fmla="*/ 1 h 2"/>
                      <a:gd name="T7" fmla="*/ 1 h 2"/>
                      <a:gd name="T8" fmla="*/ 0 h 2"/>
                      <a:gd name="T9" fmla="*/ 0 h 2"/>
                      <a:gd name="T10" fmla="*/ 1 h 2"/>
                      <a:gd name="T11" fmla="*/ 1 h 2"/>
                      <a:gd name="T12" fmla="*/ 1 h 2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h 2"/>
                      <a:gd name="T27" fmla="*/ 2 h 2"/>
                    </a:gdLst>
                    <a:ahLst/>
                    <a:cxnLst>
                      <a:cxn ang="T13">
                        <a:pos x="0" y="T0"/>
                      </a:cxn>
                      <a:cxn ang="T14">
                        <a:pos x="0" y="T1"/>
                      </a:cxn>
                      <a:cxn ang="T15">
                        <a:pos x="0" y="T2"/>
                      </a:cxn>
                      <a:cxn ang="T16">
                        <a:pos x="0" y="T3"/>
                      </a:cxn>
                      <a:cxn ang="T17">
                        <a:pos x="0" y="T4"/>
                      </a:cxn>
                      <a:cxn ang="T18">
                        <a:pos x="0" y="T5"/>
                      </a:cxn>
                      <a:cxn ang="T19">
                        <a:pos x="0" y="T6"/>
                      </a:cxn>
                      <a:cxn ang="T20">
                        <a:pos x="0" y="T7"/>
                      </a:cxn>
                      <a:cxn ang="T21">
                        <a:pos x="0" y="T8"/>
                      </a:cxn>
                      <a:cxn ang="T22">
                        <a:pos x="0" y="T9"/>
                      </a:cxn>
                      <a:cxn ang="T23">
                        <a:pos x="0" y="T10"/>
                      </a:cxn>
                      <a:cxn ang="T24">
                        <a:pos x="0" y="T11"/>
                      </a:cxn>
                      <a:cxn ang="T25">
                        <a:pos x="0" y="T12"/>
                      </a:cxn>
                    </a:cxnLst>
                    <a:rect l="0" t="T26" r="0" b="T27"/>
                    <a:pathLst>
                      <a:path h="2">
                        <a:moveTo>
                          <a:pt x="0" y="1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8" name="Freeform 770"/>
                  <p:cNvSpPr>
                    <a:spLocks/>
                  </p:cNvSpPr>
                  <p:nvPr/>
                </p:nvSpPr>
                <p:spPr bwMode="auto">
                  <a:xfrm>
                    <a:off x="4237" y="314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9" name="Freeform 771"/>
                  <p:cNvSpPr>
                    <a:spLocks/>
                  </p:cNvSpPr>
                  <p:nvPr/>
                </p:nvSpPr>
                <p:spPr bwMode="auto">
                  <a:xfrm>
                    <a:off x="4235" y="3149"/>
                    <a:ext cx="3" cy="3"/>
                  </a:xfrm>
                  <a:custGeom>
                    <a:avLst/>
                    <a:gdLst>
                      <a:gd name="T0" fmla="*/ 1 w 3"/>
                      <a:gd name="T1" fmla="*/ 2 h 3"/>
                      <a:gd name="T2" fmla="*/ 1 w 3"/>
                      <a:gd name="T3" fmla="*/ 1 h 3"/>
                      <a:gd name="T4" fmla="*/ 2 w 3"/>
                      <a:gd name="T5" fmla="*/ 1 h 3"/>
                      <a:gd name="T6" fmla="*/ 3 w 3"/>
                      <a:gd name="T7" fmla="*/ 1 h 3"/>
                      <a:gd name="T8" fmla="*/ 3 w 3"/>
                      <a:gd name="T9" fmla="*/ 0 h 3"/>
                      <a:gd name="T10" fmla="*/ 3 w 3"/>
                      <a:gd name="T11" fmla="*/ 0 h 3"/>
                      <a:gd name="T12" fmla="*/ 3 w 3"/>
                      <a:gd name="T13" fmla="*/ 1 h 3"/>
                      <a:gd name="T14" fmla="*/ 3 w 3"/>
                      <a:gd name="T15" fmla="*/ 1 h 3"/>
                      <a:gd name="T16" fmla="*/ 3 w 3"/>
                      <a:gd name="T17" fmla="*/ 2 h 3"/>
                      <a:gd name="T18" fmla="*/ 3 w 3"/>
                      <a:gd name="T19" fmla="*/ 2 h 3"/>
                      <a:gd name="T20" fmla="*/ 3 w 3"/>
                      <a:gd name="T21" fmla="*/ 2 h 3"/>
                      <a:gd name="T22" fmla="*/ 3 w 3"/>
                      <a:gd name="T23" fmla="*/ 2 h 3"/>
                      <a:gd name="T24" fmla="*/ 2 w 3"/>
                      <a:gd name="T25" fmla="*/ 3 h 3"/>
                      <a:gd name="T26" fmla="*/ 2 w 3"/>
                      <a:gd name="T27" fmla="*/ 3 h 3"/>
                      <a:gd name="T28" fmla="*/ 2 w 3"/>
                      <a:gd name="T29" fmla="*/ 3 h 3"/>
                      <a:gd name="T30" fmla="*/ 1 w 3"/>
                      <a:gd name="T31" fmla="*/ 3 h 3"/>
                      <a:gd name="T32" fmla="*/ 1 w 3"/>
                      <a:gd name="T33" fmla="*/ 3 h 3"/>
                      <a:gd name="T34" fmla="*/ 1 w 3"/>
                      <a:gd name="T35" fmla="*/ 3 h 3"/>
                      <a:gd name="T36" fmla="*/ 0 w 3"/>
                      <a:gd name="T37" fmla="*/ 3 h 3"/>
                      <a:gd name="T38" fmla="*/ 0 w 3"/>
                      <a:gd name="T39" fmla="*/ 3 h 3"/>
                      <a:gd name="T40" fmla="*/ 0 w 3"/>
                      <a:gd name="T41" fmla="*/ 2 h 3"/>
                      <a:gd name="T42" fmla="*/ 0 w 3"/>
                      <a:gd name="T43" fmla="*/ 3 h 3"/>
                      <a:gd name="T44" fmla="*/ 1 w 3"/>
                      <a:gd name="T45" fmla="*/ 3 h 3"/>
                      <a:gd name="T46" fmla="*/ 1 w 3"/>
                      <a:gd name="T47" fmla="*/ 2 h 3"/>
                      <a:gd name="T48" fmla="*/ 1 w 3"/>
                      <a:gd name="T49" fmla="*/ 2 h 3"/>
                      <a:gd name="T50" fmla="*/ 1 w 3"/>
                      <a:gd name="T51" fmla="*/ 2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0" name="Freeform 772"/>
                  <p:cNvSpPr>
                    <a:spLocks/>
                  </p:cNvSpPr>
                  <p:nvPr/>
                </p:nvSpPr>
                <p:spPr bwMode="auto">
                  <a:xfrm>
                    <a:off x="4084" y="314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1 h 1"/>
                      <a:gd name="T5" fmla="*/ 1 h 1"/>
                      <a:gd name="T6" fmla="*/ 1 h 1"/>
                      <a:gd name="T7" fmla="*/ 0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1" name="Freeform 773"/>
                  <p:cNvSpPr>
                    <a:spLocks/>
                  </p:cNvSpPr>
                  <p:nvPr/>
                </p:nvSpPr>
                <p:spPr bwMode="auto">
                  <a:xfrm>
                    <a:off x="4003" y="312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2" name="Rectangle 774"/>
                  <p:cNvSpPr>
                    <a:spLocks noChangeArrowheads="1"/>
                  </p:cNvSpPr>
                  <p:nvPr/>
                </p:nvSpPr>
                <p:spPr bwMode="auto">
                  <a:xfrm>
                    <a:off x="4014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13" name="Freeform 775"/>
                  <p:cNvSpPr>
                    <a:spLocks/>
                  </p:cNvSpPr>
                  <p:nvPr/>
                </p:nvSpPr>
                <p:spPr bwMode="auto">
                  <a:xfrm>
                    <a:off x="4013" y="312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4" name="Freeform 776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5" name="Freeform 777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6" name="Freeform 778"/>
                  <p:cNvSpPr>
                    <a:spLocks noEditPoints="1"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7 h 359"/>
                      <a:gd name="T4" fmla="*/ 218 w 247"/>
                      <a:gd name="T5" fmla="*/ 192 h 359"/>
                      <a:gd name="T6" fmla="*/ 187 w 247"/>
                      <a:gd name="T7" fmla="*/ 217 h 359"/>
                      <a:gd name="T8" fmla="*/ 177 w 247"/>
                      <a:gd name="T9" fmla="*/ 223 h 359"/>
                      <a:gd name="T10" fmla="*/ 176 w 247"/>
                      <a:gd name="T11" fmla="*/ 233 h 359"/>
                      <a:gd name="T12" fmla="*/ 170 w 247"/>
                      <a:gd name="T13" fmla="*/ 253 h 359"/>
                      <a:gd name="T14" fmla="*/ 162 w 247"/>
                      <a:gd name="T15" fmla="*/ 261 h 359"/>
                      <a:gd name="T16" fmla="*/ 159 w 247"/>
                      <a:gd name="T17" fmla="*/ 255 h 359"/>
                      <a:gd name="T18" fmla="*/ 158 w 247"/>
                      <a:gd name="T19" fmla="*/ 254 h 359"/>
                      <a:gd name="T20" fmla="*/ 153 w 247"/>
                      <a:gd name="T21" fmla="*/ 260 h 359"/>
                      <a:gd name="T22" fmla="*/ 162 w 247"/>
                      <a:gd name="T23" fmla="*/ 263 h 359"/>
                      <a:gd name="T24" fmla="*/ 146 w 247"/>
                      <a:gd name="T25" fmla="*/ 291 h 359"/>
                      <a:gd name="T26" fmla="*/ 140 w 247"/>
                      <a:gd name="T27" fmla="*/ 293 h 359"/>
                      <a:gd name="T28" fmla="*/ 135 w 247"/>
                      <a:gd name="T29" fmla="*/ 296 h 359"/>
                      <a:gd name="T30" fmla="*/ 136 w 247"/>
                      <a:gd name="T31" fmla="*/ 297 h 359"/>
                      <a:gd name="T32" fmla="*/ 131 w 247"/>
                      <a:gd name="T33" fmla="*/ 303 h 359"/>
                      <a:gd name="T34" fmla="*/ 121 w 247"/>
                      <a:gd name="T35" fmla="*/ 307 h 359"/>
                      <a:gd name="T36" fmla="*/ 113 w 247"/>
                      <a:gd name="T37" fmla="*/ 313 h 359"/>
                      <a:gd name="T38" fmla="*/ 103 w 247"/>
                      <a:gd name="T39" fmla="*/ 322 h 359"/>
                      <a:gd name="T40" fmla="*/ 82 w 247"/>
                      <a:gd name="T41" fmla="*/ 357 h 359"/>
                      <a:gd name="T42" fmla="*/ 73 w 247"/>
                      <a:gd name="T43" fmla="*/ 350 h 359"/>
                      <a:gd name="T44" fmla="*/ 63 w 247"/>
                      <a:gd name="T45" fmla="*/ 350 h 359"/>
                      <a:gd name="T46" fmla="*/ 55 w 247"/>
                      <a:gd name="T47" fmla="*/ 348 h 359"/>
                      <a:gd name="T48" fmla="*/ 45 w 247"/>
                      <a:gd name="T49" fmla="*/ 343 h 359"/>
                      <a:gd name="T50" fmla="*/ 32 w 247"/>
                      <a:gd name="T51" fmla="*/ 340 h 359"/>
                      <a:gd name="T52" fmla="*/ 18 w 247"/>
                      <a:gd name="T53" fmla="*/ 333 h 359"/>
                      <a:gd name="T54" fmla="*/ 10 w 247"/>
                      <a:gd name="T55" fmla="*/ 329 h 359"/>
                      <a:gd name="T56" fmla="*/ 14 w 247"/>
                      <a:gd name="T57" fmla="*/ 317 h 359"/>
                      <a:gd name="T58" fmla="*/ 12 w 247"/>
                      <a:gd name="T59" fmla="*/ 303 h 359"/>
                      <a:gd name="T60" fmla="*/ 6 w 247"/>
                      <a:gd name="T61" fmla="*/ 296 h 359"/>
                      <a:gd name="T62" fmla="*/ 2 w 247"/>
                      <a:gd name="T63" fmla="*/ 288 h 359"/>
                      <a:gd name="T64" fmla="*/ 8 w 247"/>
                      <a:gd name="T65" fmla="*/ 279 h 359"/>
                      <a:gd name="T66" fmla="*/ 10 w 247"/>
                      <a:gd name="T67" fmla="*/ 267 h 359"/>
                      <a:gd name="T68" fmla="*/ 8 w 247"/>
                      <a:gd name="T69" fmla="*/ 252 h 359"/>
                      <a:gd name="T70" fmla="*/ 13 w 247"/>
                      <a:gd name="T71" fmla="*/ 243 h 359"/>
                      <a:gd name="T72" fmla="*/ 52 w 247"/>
                      <a:gd name="T73" fmla="*/ 236 h 359"/>
                      <a:gd name="T74" fmla="*/ 62 w 247"/>
                      <a:gd name="T75" fmla="*/ 224 h 359"/>
                      <a:gd name="T76" fmla="*/ 72 w 247"/>
                      <a:gd name="T77" fmla="*/ 210 h 359"/>
                      <a:gd name="T78" fmla="*/ 81 w 247"/>
                      <a:gd name="T79" fmla="*/ 193 h 359"/>
                      <a:gd name="T80" fmla="*/ 92 w 247"/>
                      <a:gd name="T81" fmla="*/ 175 h 359"/>
                      <a:gd name="T82" fmla="*/ 107 w 247"/>
                      <a:gd name="T83" fmla="*/ 163 h 359"/>
                      <a:gd name="T84" fmla="*/ 112 w 247"/>
                      <a:gd name="T85" fmla="*/ 147 h 359"/>
                      <a:gd name="T86" fmla="*/ 112 w 247"/>
                      <a:gd name="T87" fmla="*/ 137 h 359"/>
                      <a:gd name="T88" fmla="*/ 108 w 247"/>
                      <a:gd name="T89" fmla="*/ 125 h 359"/>
                      <a:gd name="T90" fmla="*/ 100 w 247"/>
                      <a:gd name="T91" fmla="*/ 116 h 359"/>
                      <a:gd name="T92" fmla="*/ 98 w 247"/>
                      <a:gd name="T93" fmla="*/ 105 h 359"/>
                      <a:gd name="T94" fmla="*/ 87 w 247"/>
                      <a:gd name="T95" fmla="*/ 97 h 359"/>
                      <a:gd name="T96" fmla="*/ 99 w 247"/>
                      <a:gd name="T97" fmla="*/ 95 h 359"/>
                      <a:gd name="T98" fmla="*/ 113 w 247"/>
                      <a:gd name="T99" fmla="*/ 79 h 359"/>
                      <a:gd name="T100" fmla="*/ 96 w 247"/>
                      <a:gd name="T101" fmla="*/ 51 h 359"/>
                      <a:gd name="T102" fmla="*/ 101 w 247"/>
                      <a:gd name="T103" fmla="*/ 37 h 359"/>
                      <a:gd name="T104" fmla="*/ 112 w 247"/>
                      <a:gd name="T105" fmla="*/ 24 h 359"/>
                      <a:gd name="T106" fmla="*/ 122 w 247"/>
                      <a:gd name="T107" fmla="*/ 21 h 359"/>
                      <a:gd name="T108" fmla="*/ 140 w 247"/>
                      <a:gd name="T109" fmla="*/ 25 h 359"/>
                      <a:gd name="T110" fmla="*/ 141 w 247"/>
                      <a:gd name="T111" fmla="*/ 7 h 359"/>
                      <a:gd name="T112" fmla="*/ 156 w 247"/>
                      <a:gd name="T113" fmla="*/ 10 h 359"/>
                      <a:gd name="T114" fmla="*/ 172 w 247"/>
                      <a:gd name="T115" fmla="*/ 4 h 359"/>
                      <a:gd name="T116" fmla="*/ 195 w 247"/>
                      <a:gd name="T117" fmla="*/ 13 h 359"/>
                      <a:gd name="T118" fmla="*/ 163 w 247"/>
                      <a:gd name="T119" fmla="*/ 262 h 359"/>
                      <a:gd name="T120" fmla="*/ 147 w 247"/>
                      <a:gd name="T121" fmla="*/ 290 h 359"/>
                      <a:gd name="T122" fmla="*/ 136 w 247"/>
                      <a:gd name="T123" fmla="*/ 296 h 359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247"/>
                      <a:gd name="T187" fmla="*/ 0 h 359"/>
                      <a:gd name="T188" fmla="*/ 247 w 247"/>
                      <a:gd name="T189" fmla="*/ 359 h 359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  <a:close/>
                        <a:moveTo>
                          <a:pt x="108" y="321"/>
                        </a:moveTo>
                        <a:lnTo>
                          <a:pt x="108" y="321"/>
                        </a:lnTo>
                        <a:close/>
                        <a:moveTo>
                          <a:pt x="162" y="259"/>
                        </a:moveTo>
                        <a:lnTo>
                          <a:pt x="162" y="259"/>
                        </a:lnTo>
                        <a:close/>
                        <a:moveTo>
                          <a:pt x="162" y="260"/>
                        </a:moveTo>
                        <a:lnTo>
                          <a:pt x="162" y="260"/>
                        </a:lnTo>
                        <a:lnTo>
                          <a:pt x="163" y="260"/>
                        </a:lnTo>
                        <a:lnTo>
                          <a:pt x="162" y="260"/>
                        </a:lnTo>
                        <a:close/>
                        <a:moveTo>
                          <a:pt x="163" y="261"/>
                        </a:move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63" y="261"/>
                        </a:moveTo>
                        <a:lnTo>
                          <a:pt x="163" y="261"/>
                        </a:ln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59" y="261"/>
                        </a:moveTo>
                        <a:lnTo>
                          <a:pt x="159" y="261"/>
                        </a:lnTo>
                        <a:close/>
                        <a:moveTo>
                          <a:pt x="159" y="262"/>
                        </a:moveTo>
                        <a:lnTo>
                          <a:pt x="159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58" y="262"/>
                        </a:moveTo>
                        <a:lnTo>
                          <a:pt x="158" y="262"/>
                        </a:lnTo>
                        <a:lnTo>
                          <a:pt x="158" y="261"/>
                        </a:lnTo>
                        <a:lnTo>
                          <a:pt x="158" y="262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1" y="266"/>
                        </a:moveTo>
                        <a:lnTo>
                          <a:pt x="161" y="265"/>
                        </a:lnTo>
                        <a:lnTo>
                          <a:pt x="161" y="266"/>
                        </a:lnTo>
                        <a:close/>
                        <a:moveTo>
                          <a:pt x="161" y="266"/>
                        </a:moveTo>
                        <a:lnTo>
                          <a:pt x="161" y="266"/>
                        </a:lnTo>
                        <a:close/>
                        <a:moveTo>
                          <a:pt x="162" y="267"/>
                        </a:moveTo>
                        <a:lnTo>
                          <a:pt x="161" y="267"/>
                        </a:lnTo>
                        <a:lnTo>
                          <a:pt x="162" y="267"/>
                        </a:lnTo>
                        <a:close/>
                        <a:moveTo>
                          <a:pt x="160" y="268"/>
                        </a:moveTo>
                        <a:lnTo>
                          <a:pt x="159" y="268"/>
                        </a:lnTo>
                        <a:lnTo>
                          <a:pt x="160" y="268"/>
                        </a:lnTo>
                        <a:close/>
                        <a:moveTo>
                          <a:pt x="158" y="272"/>
                        </a:moveTo>
                        <a:lnTo>
                          <a:pt x="158" y="272"/>
                        </a:lnTo>
                        <a:close/>
                        <a:moveTo>
                          <a:pt x="152" y="283"/>
                        </a:moveTo>
                        <a:lnTo>
                          <a:pt x="152" y="283"/>
                        </a:lnTo>
                        <a:close/>
                        <a:moveTo>
                          <a:pt x="148" y="290"/>
                        </a:moveTo>
                        <a:lnTo>
                          <a:pt x="147" y="290"/>
                        </a:lnTo>
                        <a:lnTo>
                          <a:pt x="148" y="290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2" y="294"/>
                        </a:moveTo>
                        <a:lnTo>
                          <a:pt x="142" y="294"/>
                        </a:lnTo>
                        <a:close/>
                        <a:moveTo>
                          <a:pt x="142" y="294"/>
                        </a:moveTo>
                        <a:lnTo>
                          <a:pt x="143" y="294"/>
                        </a:lnTo>
                        <a:lnTo>
                          <a:pt x="142" y="294"/>
                        </a:lnTo>
                        <a:close/>
                        <a:moveTo>
                          <a:pt x="139" y="296"/>
                        </a:moveTo>
                        <a:lnTo>
                          <a:pt x="139" y="296"/>
                        </a:lnTo>
                        <a:close/>
                        <a:moveTo>
                          <a:pt x="136" y="296"/>
                        </a:moveTo>
                        <a:lnTo>
                          <a:pt x="136" y="296"/>
                        </a:lnTo>
                        <a:close/>
                        <a:moveTo>
                          <a:pt x="120" y="308"/>
                        </a:moveTo>
                        <a:lnTo>
                          <a:pt x="120" y="307"/>
                        </a:lnTo>
                        <a:lnTo>
                          <a:pt x="121" y="307"/>
                        </a:lnTo>
                        <a:lnTo>
                          <a:pt x="120" y="308"/>
                        </a:lnTo>
                        <a:close/>
                        <a:moveTo>
                          <a:pt x="125" y="310"/>
                        </a:moveTo>
                        <a:lnTo>
                          <a:pt x="125" y="310"/>
                        </a:lnTo>
                        <a:close/>
                        <a:moveTo>
                          <a:pt x="113" y="312"/>
                        </a:move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close/>
                        <a:moveTo>
                          <a:pt x="112" y="313"/>
                        </a:moveTo>
                        <a:lnTo>
                          <a:pt x="112" y="313"/>
                        </a:lnTo>
                        <a:close/>
                        <a:moveTo>
                          <a:pt x="112" y="314"/>
                        </a:moveTo>
                        <a:lnTo>
                          <a:pt x="112" y="3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7" name="Freeform 779"/>
                  <p:cNvSpPr>
                    <a:spLocks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3 h 359"/>
                      <a:gd name="T4" fmla="*/ 217 w 247"/>
                      <a:gd name="T5" fmla="*/ 196 h 359"/>
                      <a:gd name="T6" fmla="*/ 190 w 247"/>
                      <a:gd name="T7" fmla="*/ 211 h 359"/>
                      <a:gd name="T8" fmla="*/ 180 w 247"/>
                      <a:gd name="T9" fmla="*/ 223 h 359"/>
                      <a:gd name="T10" fmla="*/ 179 w 247"/>
                      <a:gd name="T11" fmla="*/ 230 h 359"/>
                      <a:gd name="T12" fmla="*/ 174 w 247"/>
                      <a:gd name="T13" fmla="*/ 245 h 359"/>
                      <a:gd name="T14" fmla="*/ 165 w 247"/>
                      <a:gd name="T15" fmla="*/ 257 h 359"/>
                      <a:gd name="T16" fmla="*/ 159 w 247"/>
                      <a:gd name="T17" fmla="*/ 261 h 359"/>
                      <a:gd name="T18" fmla="*/ 160 w 247"/>
                      <a:gd name="T19" fmla="*/ 254 h 359"/>
                      <a:gd name="T20" fmla="*/ 156 w 247"/>
                      <a:gd name="T21" fmla="*/ 256 h 359"/>
                      <a:gd name="T22" fmla="*/ 156 w 247"/>
                      <a:gd name="T23" fmla="*/ 262 h 359"/>
                      <a:gd name="T24" fmla="*/ 161 w 247"/>
                      <a:gd name="T25" fmla="*/ 265 h 359"/>
                      <a:gd name="T26" fmla="*/ 146 w 247"/>
                      <a:gd name="T27" fmla="*/ 291 h 359"/>
                      <a:gd name="T28" fmla="*/ 140 w 247"/>
                      <a:gd name="T29" fmla="*/ 293 h 359"/>
                      <a:gd name="T30" fmla="*/ 136 w 247"/>
                      <a:gd name="T31" fmla="*/ 296 h 359"/>
                      <a:gd name="T32" fmla="*/ 133 w 247"/>
                      <a:gd name="T33" fmla="*/ 297 h 359"/>
                      <a:gd name="T34" fmla="*/ 132 w 247"/>
                      <a:gd name="T35" fmla="*/ 303 h 359"/>
                      <a:gd name="T36" fmla="*/ 122 w 247"/>
                      <a:gd name="T37" fmla="*/ 313 h 359"/>
                      <a:gd name="T38" fmla="*/ 116 w 247"/>
                      <a:gd name="T39" fmla="*/ 311 h 359"/>
                      <a:gd name="T40" fmla="*/ 109 w 247"/>
                      <a:gd name="T41" fmla="*/ 313 h 359"/>
                      <a:gd name="T42" fmla="*/ 95 w 247"/>
                      <a:gd name="T43" fmla="*/ 342 h 359"/>
                      <a:gd name="T44" fmla="*/ 80 w 247"/>
                      <a:gd name="T45" fmla="*/ 354 h 359"/>
                      <a:gd name="T46" fmla="*/ 71 w 247"/>
                      <a:gd name="T47" fmla="*/ 348 h 359"/>
                      <a:gd name="T48" fmla="*/ 62 w 247"/>
                      <a:gd name="T49" fmla="*/ 350 h 359"/>
                      <a:gd name="T50" fmla="*/ 54 w 247"/>
                      <a:gd name="T51" fmla="*/ 348 h 359"/>
                      <a:gd name="T52" fmla="*/ 44 w 247"/>
                      <a:gd name="T53" fmla="*/ 343 h 359"/>
                      <a:gd name="T54" fmla="*/ 32 w 247"/>
                      <a:gd name="T55" fmla="*/ 340 h 359"/>
                      <a:gd name="T56" fmla="*/ 19 w 247"/>
                      <a:gd name="T57" fmla="*/ 334 h 359"/>
                      <a:gd name="T58" fmla="*/ 12 w 247"/>
                      <a:gd name="T59" fmla="*/ 329 h 359"/>
                      <a:gd name="T60" fmla="*/ 13 w 247"/>
                      <a:gd name="T61" fmla="*/ 320 h 359"/>
                      <a:gd name="T62" fmla="*/ 15 w 247"/>
                      <a:gd name="T63" fmla="*/ 304 h 359"/>
                      <a:gd name="T64" fmla="*/ 11 w 247"/>
                      <a:gd name="T65" fmla="*/ 296 h 359"/>
                      <a:gd name="T66" fmla="*/ 0 w 247"/>
                      <a:gd name="T67" fmla="*/ 290 h 359"/>
                      <a:gd name="T68" fmla="*/ 5 w 247"/>
                      <a:gd name="T69" fmla="*/ 283 h 359"/>
                      <a:gd name="T70" fmla="*/ 4 w 247"/>
                      <a:gd name="T71" fmla="*/ 275 h 359"/>
                      <a:gd name="T72" fmla="*/ 11 w 247"/>
                      <a:gd name="T73" fmla="*/ 262 h 359"/>
                      <a:gd name="T74" fmla="*/ 8 w 247"/>
                      <a:gd name="T75" fmla="*/ 247 h 359"/>
                      <a:gd name="T76" fmla="*/ 15 w 247"/>
                      <a:gd name="T77" fmla="*/ 242 h 359"/>
                      <a:gd name="T78" fmla="*/ 54 w 247"/>
                      <a:gd name="T79" fmla="*/ 236 h 359"/>
                      <a:gd name="T80" fmla="*/ 62 w 247"/>
                      <a:gd name="T81" fmla="*/ 223 h 359"/>
                      <a:gd name="T82" fmla="*/ 72 w 247"/>
                      <a:gd name="T83" fmla="*/ 210 h 359"/>
                      <a:gd name="T84" fmla="*/ 81 w 247"/>
                      <a:gd name="T85" fmla="*/ 194 h 359"/>
                      <a:gd name="T86" fmla="*/ 90 w 247"/>
                      <a:gd name="T87" fmla="*/ 178 h 359"/>
                      <a:gd name="T88" fmla="*/ 105 w 247"/>
                      <a:gd name="T89" fmla="*/ 165 h 359"/>
                      <a:gd name="T90" fmla="*/ 109 w 247"/>
                      <a:gd name="T91" fmla="*/ 152 h 359"/>
                      <a:gd name="T92" fmla="*/ 111 w 247"/>
                      <a:gd name="T93" fmla="*/ 140 h 359"/>
                      <a:gd name="T94" fmla="*/ 111 w 247"/>
                      <a:gd name="T95" fmla="*/ 130 h 359"/>
                      <a:gd name="T96" fmla="*/ 104 w 247"/>
                      <a:gd name="T97" fmla="*/ 121 h 359"/>
                      <a:gd name="T98" fmla="*/ 103 w 247"/>
                      <a:gd name="T99" fmla="*/ 110 h 359"/>
                      <a:gd name="T100" fmla="*/ 96 w 247"/>
                      <a:gd name="T101" fmla="*/ 100 h 359"/>
                      <a:gd name="T102" fmla="*/ 85 w 247"/>
                      <a:gd name="T103" fmla="*/ 94 h 359"/>
                      <a:gd name="T104" fmla="*/ 115 w 247"/>
                      <a:gd name="T105" fmla="*/ 95 h 359"/>
                      <a:gd name="T106" fmla="*/ 111 w 247"/>
                      <a:gd name="T107" fmla="*/ 77 h 359"/>
                      <a:gd name="T108" fmla="*/ 96 w 247"/>
                      <a:gd name="T109" fmla="*/ 50 h 359"/>
                      <a:gd name="T110" fmla="*/ 101 w 247"/>
                      <a:gd name="T111" fmla="*/ 37 h 359"/>
                      <a:gd name="T112" fmla="*/ 112 w 247"/>
                      <a:gd name="T113" fmla="*/ 24 h 359"/>
                      <a:gd name="T114" fmla="*/ 121 w 247"/>
                      <a:gd name="T115" fmla="*/ 23 h 359"/>
                      <a:gd name="T116" fmla="*/ 134 w 247"/>
                      <a:gd name="T117" fmla="*/ 24 h 359"/>
                      <a:gd name="T118" fmla="*/ 137 w 247"/>
                      <a:gd name="T119" fmla="*/ 4 h 359"/>
                      <a:gd name="T120" fmla="*/ 149 w 247"/>
                      <a:gd name="T121" fmla="*/ 11 h 359"/>
                      <a:gd name="T122" fmla="*/ 165 w 247"/>
                      <a:gd name="T123" fmla="*/ 2 h 359"/>
                      <a:gd name="T124" fmla="*/ 184 w 247"/>
                      <a:gd name="T125" fmla="*/ 6 h 359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247"/>
                      <a:gd name="T190" fmla="*/ 0 h 359"/>
                      <a:gd name="T191" fmla="*/ 247 w 247"/>
                      <a:gd name="T192" fmla="*/ 359 h 359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8" name="Freeform 780"/>
                  <p:cNvSpPr>
                    <a:spLocks/>
                  </p:cNvSpPr>
                  <p:nvPr/>
                </p:nvSpPr>
                <p:spPr bwMode="auto">
                  <a:xfrm>
                    <a:off x="4383" y="29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9" name="Freeform 781"/>
                  <p:cNvSpPr>
                    <a:spLocks/>
                  </p:cNvSpPr>
                  <p:nvPr/>
                </p:nvSpPr>
                <p:spPr bwMode="auto">
                  <a:xfrm>
                    <a:off x="4437" y="288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0" name="Freeform 782"/>
                  <p:cNvSpPr>
                    <a:spLocks/>
                  </p:cNvSpPr>
                  <p:nvPr/>
                </p:nvSpPr>
                <p:spPr bwMode="auto">
                  <a:xfrm>
                    <a:off x="4437" y="288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0 w 1"/>
                      <a:gd name="T4" fmla="*/ 1 w 1"/>
                      <a:gd name="T5" fmla="*/ 1 w 1"/>
                      <a:gd name="T6" fmla="*/ 0 w 1"/>
                      <a:gd name="T7" fmla="*/ 0 w 1"/>
                      <a:gd name="T8" fmla="*/ 0 w 1"/>
                      <a:gd name="T9" fmla="*/ 0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1" name="Freeform 783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2" name="Freeform 784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3" name="Freeform 785"/>
                  <p:cNvSpPr>
                    <a:spLocks/>
                  </p:cNvSpPr>
                  <p:nvPr/>
                </p:nvSpPr>
                <p:spPr bwMode="auto">
                  <a:xfrm>
                    <a:off x="4434" y="288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4" name="Rectangle 786"/>
                  <p:cNvSpPr>
                    <a:spLocks noChangeArrowheads="1"/>
                  </p:cNvSpPr>
                  <p:nvPr/>
                </p:nvSpPr>
                <p:spPr bwMode="auto">
                  <a:xfrm>
                    <a:off x="4434" y="288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25" name="Line 787"/>
                  <p:cNvSpPr>
                    <a:spLocks noChangeShapeType="1"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6" name="Freeform 788"/>
                  <p:cNvSpPr>
                    <a:spLocks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7" name="Freeform 789"/>
                  <p:cNvSpPr>
                    <a:spLocks/>
                  </p:cNvSpPr>
                  <p:nvPr/>
                </p:nvSpPr>
                <p:spPr bwMode="auto">
                  <a:xfrm>
                    <a:off x="4433" y="288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8" name="Freeform 790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9" name="Freeform 791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0" name="Freeform 792"/>
                  <p:cNvSpPr>
                    <a:spLocks/>
                  </p:cNvSpPr>
                  <p:nvPr/>
                </p:nvSpPr>
                <p:spPr bwMode="auto">
                  <a:xfrm>
                    <a:off x="4436" y="288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0 60000 65536"/>
                      <a:gd name="T4" fmla="*/ 0 60000 65536"/>
                      <a:gd name="T5" fmla="*/ 0 60000 65536"/>
                      <a:gd name="T6" fmla="*/ 0 h 1"/>
                      <a:gd name="T7" fmla="*/ 1 h 1"/>
                    </a:gdLst>
                    <a:ahLst/>
                    <a:cxnLst>
                      <a:cxn ang="T3">
                        <a:pos x="0" y="T0"/>
                      </a:cxn>
                      <a:cxn ang="T4">
                        <a:pos x="0" y="T1"/>
                      </a:cxn>
                      <a:cxn ang="T5">
                        <a:pos x="0" y="T2"/>
                      </a:cxn>
                    </a:cxnLst>
                    <a:rect l="0" t="T6" r="0" b="T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1" name="Freeform 793"/>
                  <p:cNvSpPr>
                    <a:spLocks/>
                  </p:cNvSpPr>
                  <p:nvPr/>
                </p:nvSpPr>
                <p:spPr bwMode="auto">
                  <a:xfrm>
                    <a:off x="4436" y="289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2" name="Freeform 794"/>
                  <p:cNvSpPr>
                    <a:spLocks/>
                  </p:cNvSpPr>
                  <p:nvPr/>
                </p:nvSpPr>
                <p:spPr bwMode="auto">
                  <a:xfrm>
                    <a:off x="4436" y="289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3" name="Freeform 795"/>
                  <p:cNvSpPr>
                    <a:spLocks/>
                  </p:cNvSpPr>
                  <p:nvPr/>
                </p:nvSpPr>
                <p:spPr bwMode="auto">
                  <a:xfrm>
                    <a:off x="4434" y="289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4" name="Freeform 796"/>
                  <p:cNvSpPr>
                    <a:spLocks/>
                  </p:cNvSpPr>
                  <p:nvPr/>
                </p:nvSpPr>
                <p:spPr bwMode="auto">
                  <a:xfrm>
                    <a:off x="4433" y="289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5" name="Freeform 797"/>
                  <p:cNvSpPr>
                    <a:spLocks/>
                  </p:cNvSpPr>
                  <p:nvPr/>
                </p:nvSpPr>
                <p:spPr bwMode="auto">
                  <a:xfrm>
                    <a:off x="4427" y="290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6" name="Freeform 798"/>
                  <p:cNvSpPr>
                    <a:spLocks/>
                  </p:cNvSpPr>
                  <p:nvPr/>
                </p:nvSpPr>
                <p:spPr bwMode="auto">
                  <a:xfrm>
                    <a:off x="4422" y="291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7" name="Freeform 799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8" name="Rectangle 800"/>
                  <p:cNvSpPr>
                    <a:spLocks noChangeArrowheads="1"/>
                  </p:cNvSpPr>
                  <p:nvPr/>
                </p:nvSpPr>
                <p:spPr bwMode="auto">
                  <a:xfrm>
                    <a:off x="4423" y="291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39" name="Freeform 801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0" name="Freeform 802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1" name="Freeform 803"/>
                  <p:cNvSpPr>
                    <a:spLocks/>
                  </p:cNvSpPr>
                  <p:nvPr/>
                </p:nvSpPr>
                <p:spPr bwMode="auto">
                  <a:xfrm>
                    <a:off x="4423" y="291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2" name="Freeform 804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3" name="Freeform 805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4" name="Freeform 806"/>
                  <p:cNvSpPr>
                    <a:spLocks/>
                  </p:cNvSpPr>
                  <p:nvPr/>
                </p:nvSpPr>
                <p:spPr bwMode="auto">
                  <a:xfrm>
                    <a:off x="4414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5" name="Freeform 807"/>
                  <p:cNvSpPr>
                    <a:spLocks/>
                  </p:cNvSpPr>
                  <p:nvPr/>
                </p:nvSpPr>
                <p:spPr bwMode="auto">
                  <a:xfrm>
                    <a:off x="4411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6" name="Freeform 808"/>
                  <p:cNvSpPr>
                    <a:spLocks/>
                  </p:cNvSpPr>
                  <p:nvPr/>
                </p:nvSpPr>
                <p:spPr bwMode="auto">
                  <a:xfrm>
                    <a:off x="4395" y="29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7" name="Line 809"/>
                  <p:cNvSpPr>
                    <a:spLocks noChangeShapeType="1"/>
                  </p:cNvSpPr>
                  <p:nvPr/>
                </p:nvSpPr>
                <p:spPr bwMode="auto">
                  <a:xfrm>
                    <a:off x="4400" y="2934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8" name="Freeform 810"/>
                  <p:cNvSpPr>
                    <a:spLocks/>
                  </p:cNvSpPr>
                  <p:nvPr/>
                </p:nvSpPr>
                <p:spPr bwMode="auto">
                  <a:xfrm>
                    <a:off x="4387" y="293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9" name="Rectangle 811"/>
                  <p:cNvSpPr>
                    <a:spLocks noChangeArrowheads="1"/>
                  </p:cNvSpPr>
                  <p:nvPr/>
                </p:nvSpPr>
                <p:spPr bwMode="auto">
                  <a:xfrm>
                    <a:off x="4387" y="293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50" name="Freeform 812"/>
                  <p:cNvSpPr>
                    <a:spLocks/>
                  </p:cNvSpPr>
                  <p:nvPr/>
                </p:nvSpPr>
                <p:spPr bwMode="auto">
                  <a:xfrm>
                    <a:off x="4387" y="29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1" name="Freeform 813"/>
                  <p:cNvSpPr>
                    <a:spLocks noEditPoints="1"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  <a:close/>
                        <a:moveTo>
                          <a:pt x="659" y="1020"/>
                        </a:move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9" y="1020"/>
                        </a:lnTo>
                        <a:close/>
                        <a:moveTo>
                          <a:pt x="658" y="1021"/>
                        </a:moveTo>
                        <a:lnTo>
                          <a:pt x="658" y="1021"/>
                        </a:lnTo>
                        <a:lnTo>
                          <a:pt x="658" y="1020"/>
                        </a:lnTo>
                        <a:lnTo>
                          <a:pt x="659" y="1020"/>
                        </a:lnTo>
                        <a:lnTo>
                          <a:pt x="659" y="1021"/>
                        </a:lnTo>
                        <a:lnTo>
                          <a:pt x="658" y="1021"/>
                        </a:lnTo>
                        <a:close/>
                        <a:moveTo>
                          <a:pt x="735" y="831"/>
                        </a:moveTo>
                        <a:lnTo>
                          <a:pt x="735" y="831"/>
                        </a:lnTo>
                        <a:lnTo>
                          <a:pt x="735" y="830"/>
                        </a:lnTo>
                        <a:lnTo>
                          <a:pt x="735" y="831"/>
                        </a:lnTo>
                        <a:close/>
                        <a:moveTo>
                          <a:pt x="734" y="831"/>
                        </a:move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1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2" name="Freeform 814"/>
                  <p:cNvSpPr>
                    <a:spLocks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3" name="Freeform 815"/>
                  <p:cNvSpPr>
                    <a:spLocks/>
                  </p:cNvSpPr>
                  <p:nvPr/>
                </p:nvSpPr>
                <p:spPr bwMode="auto">
                  <a:xfrm>
                    <a:off x="4536" y="265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0 h 1"/>
                      <a:gd name="T5" fmla="*/ 0 h 1"/>
                      <a:gd name="T6" fmla="*/ 1 h 1"/>
                      <a:gd name="T7" fmla="*/ 1 h 1"/>
                      <a:gd name="T8" fmla="*/ 1 h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h 1"/>
                      <a:gd name="T19" fmla="*/ 1 h 1"/>
                    </a:gdLst>
                    <a:ahLst/>
                    <a:cxnLst>
                      <a:cxn ang="T9">
                        <a:pos x="0" y="T0"/>
                      </a:cxn>
                      <a:cxn ang="T10">
                        <a:pos x="0" y="T1"/>
                      </a:cxn>
                      <a:cxn ang="T11">
                        <a:pos x="0" y="T2"/>
                      </a:cxn>
                      <a:cxn ang="T12">
                        <a:pos x="0" y="T3"/>
                      </a:cxn>
                      <a:cxn ang="T13">
                        <a:pos x="0" y="T4"/>
                      </a:cxn>
                      <a:cxn ang="T14">
                        <a:pos x="0" y="T5"/>
                      </a:cxn>
                      <a:cxn ang="T15">
                        <a:pos x="0" y="T6"/>
                      </a:cxn>
                      <a:cxn ang="T16">
                        <a:pos x="0" y="T7"/>
                      </a:cxn>
                      <a:cxn ang="T17">
                        <a:pos x="0" y="T8"/>
                      </a:cxn>
                    </a:cxnLst>
                    <a:rect l="0" t="T18" r="0" b="T1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4" name="Freeform 816"/>
                  <p:cNvSpPr>
                    <a:spLocks/>
                  </p:cNvSpPr>
                  <p:nvPr/>
                </p:nvSpPr>
                <p:spPr bwMode="auto">
                  <a:xfrm>
                    <a:off x="4535" y="265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5" name="Rectangle 817"/>
                  <p:cNvSpPr>
                    <a:spLocks noChangeArrowheads="1"/>
                  </p:cNvSpPr>
                  <p:nvPr/>
                </p:nvSpPr>
                <p:spPr bwMode="auto">
                  <a:xfrm>
                    <a:off x="4612" y="246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56" name="Rectangle 818"/>
                  <p:cNvSpPr>
                    <a:spLocks noChangeArrowheads="1"/>
                  </p:cNvSpPr>
                  <p:nvPr/>
                </p:nvSpPr>
                <p:spPr bwMode="auto">
                  <a:xfrm>
                    <a:off x="4611" y="246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57" name="Freeform 819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8" name="Freeform 820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9" name="Freeform 821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0" name="Freeform 822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1" name="Freeform 823"/>
                  <p:cNvSpPr>
                    <a:spLocks noEditPoints="1"/>
                  </p:cNvSpPr>
                  <p:nvPr/>
                </p:nvSpPr>
                <p:spPr bwMode="auto">
                  <a:xfrm>
                    <a:off x="4442" y="1224"/>
                    <a:ext cx="969" cy="536"/>
                  </a:xfrm>
                  <a:custGeom>
                    <a:avLst/>
                    <a:gdLst>
                      <a:gd name="T0" fmla="*/ 338 w 969"/>
                      <a:gd name="T1" fmla="*/ 351 h 536"/>
                      <a:gd name="T2" fmla="*/ 369 w 969"/>
                      <a:gd name="T3" fmla="*/ 342 h 536"/>
                      <a:gd name="T4" fmla="*/ 408 w 969"/>
                      <a:gd name="T5" fmla="*/ 321 h 536"/>
                      <a:gd name="T6" fmla="*/ 445 w 969"/>
                      <a:gd name="T7" fmla="*/ 311 h 536"/>
                      <a:gd name="T8" fmla="*/ 457 w 969"/>
                      <a:gd name="T9" fmla="*/ 334 h 536"/>
                      <a:gd name="T10" fmla="*/ 444 w 969"/>
                      <a:gd name="T11" fmla="*/ 355 h 536"/>
                      <a:gd name="T12" fmla="*/ 431 w 969"/>
                      <a:gd name="T13" fmla="*/ 371 h 536"/>
                      <a:gd name="T14" fmla="*/ 433 w 969"/>
                      <a:gd name="T15" fmla="*/ 381 h 536"/>
                      <a:gd name="T16" fmla="*/ 444 w 969"/>
                      <a:gd name="T17" fmla="*/ 404 h 536"/>
                      <a:gd name="T18" fmla="*/ 468 w 969"/>
                      <a:gd name="T19" fmla="*/ 414 h 536"/>
                      <a:gd name="T20" fmla="*/ 496 w 969"/>
                      <a:gd name="T21" fmla="*/ 393 h 536"/>
                      <a:gd name="T22" fmla="*/ 517 w 969"/>
                      <a:gd name="T23" fmla="*/ 378 h 536"/>
                      <a:gd name="T24" fmla="*/ 544 w 969"/>
                      <a:gd name="T25" fmla="*/ 374 h 536"/>
                      <a:gd name="T26" fmla="*/ 567 w 969"/>
                      <a:gd name="T27" fmla="*/ 378 h 536"/>
                      <a:gd name="T28" fmla="*/ 600 w 969"/>
                      <a:gd name="T29" fmla="*/ 372 h 536"/>
                      <a:gd name="T30" fmla="*/ 612 w 969"/>
                      <a:gd name="T31" fmla="*/ 361 h 536"/>
                      <a:gd name="T32" fmla="*/ 634 w 969"/>
                      <a:gd name="T33" fmla="*/ 347 h 536"/>
                      <a:gd name="T34" fmla="*/ 663 w 969"/>
                      <a:gd name="T35" fmla="*/ 350 h 536"/>
                      <a:gd name="T36" fmla="*/ 684 w 969"/>
                      <a:gd name="T37" fmla="*/ 369 h 536"/>
                      <a:gd name="T38" fmla="*/ 683 w 969"/>
                      <a:gd name="T39" fmla="*/ 403 h 536"/>
                      <a:gd name="T40" fmla="*/ 666 w 969"/>
                      <a:gd name="T41" fmla="*/ 449 h 536"/>
                      <a:gd name="T42" fmla="*/ 650 w 969"/>
                      <a:gd name="T43" fmla="*/ 483 h 536"/>
                      <a:gd name="T44" fmla="*/ 635 w 969"/>
                      <a:gd name="T45" fmla="*/ 505 h 536"/>
                      <a:gd name="T46" fmla="*/ 606 w 969"/>
                      <a:gd name="T47" fmla="*/ 495 h 536"/>
                      <a:gd name="T48" fmla="*/ 589 w 969"/>
                      <a:gd name="T49" fmla="*/ 498 h 536"/>
                      <a:gd name="T50" fmla="*/ 576 w 969"/>
                      <a:gd name="T51" fmla="*/ 495 h 536"/>
                      <a:gd name="T52" fmla="*/ 557 w 969"/>
                      <a:gd name="T53" fmla="*/ 496 h 536"/>
                      <a:gd name="T54" fmla="*/ 530 w 969"/>
                      <a:gd name="T55" fmla="*/ 510 h 536"/>
                      <a:gd name="T56" fmla="*/ 521 w 969"/>
                      <a:gd name="T57" fmla="*/ 521 h 536"/>
                      <a:gd name="T58" fmla="*/ 502 w 969"/>
                      <a:gd name="T59" fmla="*/ 526 h 536"/>
                      <a:gd name="T60" fmla="*/ 457 w 969"/>
                      <a:gd name="T61" fmla="*/ 525 h 536"/>
                      <a:gd name="T62" fmla="*/ 433 w 969"/>
                      <a:gd name="T63" fmla="*/ 520 h 536"/>
                      <a:gd name="T64" fmla="*/ 408 w 969"/>
                      <a:gd name="T65" fmla="*/ 495 h 536"/>
                      <a:gd name="T66" fmla="*/ 374 w 969"/>
                      <a:gd name="T67" fmla="*/ 473 h 536"/>
                      <a:gd name="T68" fmla="*/ 347 w 969"/>
                      <a:gd name="T69" fmla="*/ 495 h 536"/>
                      <a:gd name="T70" fmla="*/ 315 w 969"/>
                      <a:gd name="T71" fmla="*/ 498 h 536"/>
                      <a:gd name="T72" fmla="*/ 297 w 969"/>
                      <a:gd name="T73" fmla="*/ 464 h 536"/>
                      <a:gd name="T74" fmla="*/ 253 w 969"/>
                      <a:gd name="T75" fmla="*/ 449 h 536"/>
                      <a:gd name="T76" fmla="*/ 217 w 969"/>
                      <a:gd name="T77" fmla="*/ 424 h 536"/>
                      <a:gd name="T78" fmla="*/ 184 w 969"/>
                      <a:gd name="T79" fmla="*/ 425 h 536"/>
                      <a:gd name="T80" fmla="*/ 152 w 969"/>
                      <a:gd name="T81" fmla="*/ 453 h 536"/>
                      <a:gd name="T82" fmla="*/ 106 w 969"/>
                      <a:gd name="T83" fmla="*/ 478 h 536"/>
                      <a:gd name="T84" fmla="*/ 70 w 969"/>
                      <a:gd name="T85" fmla="*/ 503 h 536"/>
                      <a:gd name="T86" fmla="*/ 66 w 969"/>
                      <a:gd name="T87" fmla="*/ 479 h 536"/>
                      <a:gd name="T88" fmla="*/ 53 w 969"/>
                      <a:gd name="T89" fmla="*/ 459 h 536"/>
                      <a:gd name="T90" fmla="*/ 35 w 969"/>
                      <a:gd name="T91" fmla="*/ 430 h 536"/>
                      <a:gd name="T92" fmla="*/ 21 w 969"/>
                      <a:gd name="T93" fmla="*/ 415 h 536"/>
                      <a:gd name="T94" fmla="*/ 13 w 969"/>
                      <a:gd name="T95" fmla="*/ 408 h 536"/>
                      <a:gd name="T96" fmla="*/ 34 w 969"/>
                      <a:gd name="T97" fmla="*/ 390 h 536"/>
                      <a:gd name="T98" fmla="*/ 51 w 969"/>
                      <a:gd name="T99" fmla="*/ 380 h 536"/>
                      <a:gd name="T100" fmla="*/ 72 w 969"/>
                      <a:gd name="T101" fmla="*/ 366 h 536"/>
                      <a:gd name="T102" fmla="*/ 90 w 969"/>
                      <a:gd name="T103" fmla="*/ 331 h 536"/>
                      <a:gd name="T104" fmla="*/ 95 w 969"/>
                      <a:gd name="T105" fmla="*/ 275 h 536"/>
                      <a:gd name="T106" fmla="*/ 153 w 969"/>
                      <a:gd name="T107" fmla="*/ 283 h 536"/>
                      <a:gd name="T108" fmla="*/ 208 w 969"/>
                      <a:gd name="T109" fmla="*/ 301 h 536"/>
                      <a:gd name="T110" fmla="*/ 223 w 969"/>
                      <a:gd name="T111" fmla="*/ 324 h 536"/>
                      <a:gd name="T112" fmla="*/ 241 w 969"/>
                      <a:gd name="T113" fmla="*/ 347 h 536"/>
                      <a:gd name="T114" fmla="*/ 260 w 969"/>
                      <a:gd name="T115" fmla="*/ 337 h 536"/>
                      <a:gd name="T116" fmla="*/ 280 w 969"/>
                      <a:gd name="T117" fmla="*/ 328 h 536"/>
                      <a:gd name="T118" fmla="*/ 296 w 969"/>
                      <a:gd name="T119" fmla="*/ 342 h 536"/>
                      <a:gd name="T120" fmla="*/ 965 w 969"/>
                      <a:gd name="T121" fmla="*/ 3 h 536"/>
                      <a:gd name="T122" fmla="*/ 961 w 969"/>
                      <a:gd name="T123" fmla="*/ 7 h 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969"/>
                      <a:gd name="T187" fmla="*/ 0 h 536"/>
                      <a:gd name="T188" fmla="*/ 969 w 969"/>
                      <a:gd name="T189" fmla="*/ 536 h 53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969" h="536">
                        <a:moveTo>
                          <a:pt x="307" y="341"/>
                        </a:moveTo>
                        <a:lnTo>
                          <a:pt x="307" y="341"/>
                        </a:lnTo>
                        <a:lnTo>
                          <a:pt x="308" y="342"/>
                        </a:lnTo>
                        <a:lnTo>
                          <a:pt x="309" y="342"/>
                        </a:lnTo>
                        <a:lnTo>
                          <a:pt x="310" y="342"/>
                        </a:lnTo>
                        <a:lnTo>
                          <a:pt x="311" y="342"/>
                        </a:lnTo>
                        <a:lnTo>
                          <a:pt x="311" y="341"/>
                        </a:lnTo>
                        <a:lnTo>
                          <a:pt x="312" y="341"/>
                        </a:lnTo>
                        <a:lnTo>
                          <a:pt x="313" y="341"/>
                        </a:lnTo>
                        <a:lnTo>
                          <a:pt x="314" y="341"/>
                        </a:lnTo>
                        <a:lnTo>
                          <a:pt x="314" y="340"/>
                        </a:lnTo>
                        <a:lnTo>
                          <a:pt x="315" y="340"/>
                        </a:lnTo>
                        <a:lnTo>
                          <a:pt x="316" y="340"/>
                        </a:lnTo>
                        <a:lnTo>
                          <a:pt x="318" y="340"/>
                        </a:lnTo>
                        <a:lnTo>
                          <a:pt x="319" y="340"/>
                        </a:lnTo>
                        <a:lnTo>
                          <a:pt x="320" y="341"/>
                        </a:lnTo>
                        <a:lnTo>
                          <a:pt x="320" y="342"/>
                        </a:lnTo>
                        <a:lnTo>
                          <a:pt x="320" y="343"/>
                        </a:lnTo>
                        <a:lnTo>
                          <a:pt x="321" y="343"/>
                        </a:lnTo>
                        <a:lnTo>
                          <a:pt x="322" y="343"/>
                        </a:lnTo>
                        <a:lnTo>
                          <a:pt x="323" y="343"/>
                        </a:lnTo>
                        <a:lnTo>
                          <a:pt x="324" y="344"/>
                        </a:lnTo>
                        <a:lnTo>
                          <a:pt x="324" y="345"/>
                        </a:lnTo>
                        <a:lnTo>
                          <a:pt x="323" y="345"/>
                        </a:lnTo>
                        <a:lnTo>
                          <a:pt x="323" y="346"/>
                        </a:lnTo>
                        <a:lnTo>
                          <a:pt x="323" y="347"/>
                        </a:lnTo>
                        <a:lnTo>
                          <a:pt x="322" y="348"/>
                        </a:lnTo>
                        <a:lnTo>
                          <a:pt x="322" y="349"/>
                        </a:lnTo>
                        <a:lnTo>
                          <a:pt x="323" y="348"/>
                        </a:lnTo>
                        <a:lnTo>
                          <a:pt x="323" y="349"/>
                        </a:lnTo>
                        <a:lnTo>
                          <a:pt x="324" y="349"/>
                        </a:lnTo>
                        <a:lnTo>
                          <a:pt x="324" y="350"/>
                        </a:lnTo>
                        <a:lnTo>
                          <a:pt x="325" y="350"/>
                        </a:lnTo>
                        <a:lnTo>
                          <a:pt x="326" y="351"/>
                        </a:lnTo>
                        <a:lnTo>
                          <a:pt x="333" y="353"/>
                        </a:lnTo>
                        <a:lnTo>
                          <a:pt x="334" y="353"/>
                        </a:lnTo>
                        <a:lnTo>
                          <a:pt x="335" y="353"/>
                        </a:lnTo>
                        <a:lnTo>
                          <a:pt x="336" y="353"/>
                        </a:lnTo>
                        <a:lnTo>
                          <a:pt x="337" y="351"/>
                        </a:lnTo>
                        <a:lnTo>
                          <a:pt x="338" y="351"/>
                        </a:lnTo>
                        <a:lnTo>
                          <a:pt x="340" y="353"/>
                        </a:lnTo>
                        <a:lnTo>
                          <a:pt x="341" y="352"/>
                        </a:lnTo>
                        <a:lnTo>
                          <a:pt x="342" y="353"/>
                        </a:lnTo>
                        <a:lnTo>
                          <a:pt x="343" y="353"/>
                        </a:lnTo>
                        <a:lnTo>
                          <a:pt x="342" y="353"/>
                        </a:lnTo>
                        <a:lnTo>
                          <a:pt x="343" y="354"/>
                        </a:lnTo>
                        <a:lnTo>
                          <a:pt x="344" y="355"/>
                        </a:lnTo>
                        <a:lnTo>
                          <a:pt x="345" y="355"/>
                        </a:lnTo>
                        <a:lnTo>
                          <a:pt x="346" y="355"/>
                        </a:lnTo>
                        <a:lnTo>
                          <a:pt x="347" y="356"/>
                        </a:lnTo>
                        <a:lnTo>
                          <a:pt x="348" y="355"/>
                        </a:lnTo>
                        <a:lnTo>
                          <a:pt x="348" y="354"/>
                        </a:lnTo>
                        <a:lnTo>
                          <a:pt x="347" y="353"/>
                        </a:lnTo>
                        <a:lnTo>
                          <a:pt x="348" y="352"/>
                        </a:lnTo>
                        <a:lnTo>
                          <a:pt x="347" y="351"/>
                        </a:lnTo>
                        <a:lnTo>
                          <a:pt x="348" y="351"/>
                        </a:lnTo>
                        <a:lnTo>
                          <a:pt x="348" y="350"/>
                        </a:lnTo>
                        <a:lnTo>
                          <a:pt x="349" y="350"/>
                        </a:lnTo>
                        <a:lnTo>
                          <a:pt x="350" y="350"/>
                        </a:lnTo>
                        <a:lnTo>
                          <a:pt x="351" y="350"/>
                        </a:lnTo>
                        <a:lnTo>
                          <a:pt x="352" y="351"/>
                        </a:lnTo>
                        <a:lnTo>
                          <a:pt x="353" y="351"/>
                        </a:lnTo>
                        <a:lnTo>
                          <a:pt x="354" y="350"/>
                        </a:lnTo>
                        <a:lnTo>
                          <a:pt x="355" y="350"/>
                        </a:lnTo>
                        <a:lnTo>
                          <a:pt x="356" y="351"/>
                        </a:lnTo>
                        <a:lnTo>
                          <a:pt x="357" y="350"/>
                        </a:lnTo>
                        <a:lnTo>
                          <a:pt x="357" y="351"/>
                        </a:lnTo>
                        <a:lnTo>
                          <a:pt x="358" y="351"/>
                        </a:lnTo>
                        <a:lnTo>
                          <a:pt x="359" y="351"/>
                        </a:lnTo>
                        <a:lnTo>
                          <a:pt x="360" y="350"/>
                        </a:lnTo>
                        <a:lnTo>
                          <a:pt x="361" y="350"/>
                        </a:lnTo>
                        <a:lnTo>
                          <a:pt x="362" y="348"/>
                        </a:lnTo>
                        <a:lnTo>
                          <a:pt x="364" y="347"/>
                        </a:lnTo>
                        <a:lnTo>
                          <a:pt x="364" y="346"/>
                        </a:lnTo>
                        <a:lnTo>
                          <a:pt x="364" y="345"/>
                        </a:lnTo>
                        <a:lnTo>
                          <a:pt x="365" y="345"/>
                        </a:lnTo>
                        <a:lnTo>
                          <a:pt x="366" y="345"/>
                        </a:lnTo>
                        <a:lnTo>
                          <a:pt x="367" y="346"/>
                        </a:lnTo>
                        <a:lnTo>
                          <a:pt x="367" y="345"/>
                        </a:lnTo>
                        <a:lnTo>
                          <a:pt x="366" y="344"/>
                        </a:lnTo>
                        <a:lnTo>
                          <a:pt x="366" y="343"/>
                        </a:lnTo>
                        <a:lnTo>
                          <a:pt x="369" y="342"/>
                        </a:lnTo>
                        <a:lnTo>
                          <a:pt x="369" y="341"/>
                        </a:lnTo>
                        <a:lnTo>
                          <a:pt x="370" y="340"/>
                        </a:lnTo>
                        <a:lnTo>
                          <a:pt x="371" y="339"/>
                        </a:lnTo>
                        <a:lnTo>
                          <a:pt x="373" y="339"/>
                        </a:lnTo>
                        <a:lnTo>
                          <a:pt x="374" y="339"/>
                        </a:lnTo>
                        <a:lnTo>
                          <a:pt x="375" y="339"/>
                        </a:lnTo>
                        <a:lnTo>
                          <a:pt x="376" y="339"/>
                        </a:lnTo>
                        <a:lnTo>
                          <a:pt x="377" y="339"/>
                        </a:lnTo>
                        <a:lnTo>
                          <a:pt x="377" y="338"/>
                        </a:lnTo>
                        <a:lnTo>
                          <a:pt x="378" y="337"/>
                        </a:lnTo>
                        <a:lnTo>
                          <a:pt x="379" y="338"/>
                        </a:lnTo>
                        <a:lnTo>
                          <a:pt x="380" y="339"/>
                        </a:lnTo>
                        <a:lnTo>
                          <a:pt x="381" y="338"/>
                        </a:lnTo>
                        <a:lnTo>
                          <a:pt x="382" y="339"/>
                        </a:lnTo>
                        <a:lnTo>
                          <a:pt x="382" y="338"/>
                        </a:lnTo>
                        <a:lnTo>
                          <a:pt x="382" y="337"/>
                        </a:lnTo>
                        <a:lnTo>
                          <a:pt x="383" y="337"/>
                        </a:lnTo>
                        <a:lnTo>
                          <a:pt x="383" y="336"/>
                        </a:lnTo>
                        <a:lnTo>
                          <a:pt x="384" y="335"/>
                        </a:lnTo>
                        <a:lnTo>
                          <a:pt x="385" y="334"/>
                        </a:lnTo>
                        <a:lnTo>
                          <a:pt x="385" y="333"/>
                        </a:lnTo>
                        <a:lnTo>
                          <a:pt x="386" y="334"/>
                        </a:lnTo>
                        <a:lnTo>
                          <a:pt x="386" y="333"/>
                        </a:lnTo>
                        <a:lnTo>
                          <a:pt x="387" y="333"/>
                        </a:lnTo>
                        <a:lnTo>
                          <a:pt x="389" y="332"/>
                        </a:lnTo>
                        <a:lnTo>
                          <a:pt x="390" y="332"/>
                        </a:lnTo>
                        <a:lnTo>
                          <a:pt x="390" y="331"/>
                        </a:lnTo>
                        <a:lnTo>
                          <a:pt x="390" y="330"/>
                        </a:lnTo>
                        <a:lnTo>
                          <a:pt x="390" y="329"/>
                        </a:lnTo>
                        <a:lnTo>
                          <a:pt x="391" y="329"/>
                        </a:lnTo>
                        <a:lnTo>
                          <a:pt x="392" y="328"/>
                        </a:lnTo>
                        <a:lnTo>
                          <a:pt x="393" y="329"/>
                        </a:lnTo>
                        <a:lnTo>
                          <a:pt x="394" y="329"/>
                        </a:lnTo>
                        <a:lnTo>
                          <a:pt x="395" y="329"/>
                        </a:lnTo>
                        <a:lnTo>
                          <a:pt x="396" y="329"/>
                        </a:lnTo>
                        <a:lnTo>
                          <a:pt x="397" y="329"/>
                        </a:lnTo>
                        <a:lnTo>
                          <a:pt x="397" y="328"/>
                        </a:lnTo>
                        <a:lnTo>
                          <a:pt x="398" y="328"/>
                        </a:lnTo>
                        <a:lnTo>
                          <a:pt x="397" y="327"/>
                        </a:lnTo>
                        <a:lnTo>
                          <a:pt x="401" y="326"/>
                        </a:lnTo>
                        <a:lnTo>
                          <a:pt x="404" y="325"/>
                        </a:lnTo>
                        <a:lnTo>
                          <a:pt x="405" y="325"/>
                        </a:lnTo>
                        <a:lnTo>
                          <a:pt x="406" y="324"/>
                        </a:lnTo>
                        <a:lnTo>
                          <a:pt x="407" y="323"/>
                        </a:lnTo>
                        <a:lnTo>
                          <a:pt x="407" y="322"/>
                        </a:lnTo>
                        <a:lnTo>
                          <a:pt x="408" y="321"/>
                        </a:lnTo>
                        <a:lnTo>
                          <a:pt x="408" y="320"/>
                        </a:lnTo>
                        <a:lnTo>
                          <a:pt x="409" y="320"/>
                        </a:lnTo>
                        <a:lnTo>
                          <a:pt x="408" y="319"/>
                        </a:lnTo>
                        <a:lnTo>
                          <a:pt x="409" y="319"/>
                        </a:lnTo>
                        <a:lnTo>
                          <a:pt x="410" y="318"/>
                        </a:lnTo>
                        <a:lnTo>
                          <a:pt x="411" y="318"/>
                        </a:lnTo>
                        <a:lnTo>
                          <a:pt x="411" y="317"/>
                        </a:lnTo>
                        <a:lnTo>
                          <a:pt x="412" y="316"/>
                        </a:lnTo>
                        <a:lnTo>
                          <a:pt x="411" y="315"/>
                        </a:lnTo>
                        <a:lnTo>
                          <a:pt x="411" y="314"/>
                        </a:lnTo>
                        <a:lnTo>
                          <a:pt x="411" y="313"/>
                        </a:lnTo>
                        <a:lnTo>
                          <a:pt x="412" y="313"/>
                        </a:lnTo>
                        <a:lnTo>
                          <a:pt x="413" y="313"/>
                        </a:lnTo>
                        <a:lnTo>
                          <a:pt x="416" y="314"/>
                        </a:lnTo>
                        <a:lnTo>
                          <a:pt x="417" y="313"/>
                        </a:lnTo>
                        <a:lnTo>
                          <a:pt x="418" y="313"/>
                        </a:lnTo>
                        <a:lnTo>
                          <a:pt x="419" y="313"/>
                        </a:lnTo>
                        <a:lnTo>
                          <a:pt x="419" y="314"/>
                        </a:lnTo>
                        <a:lnTo>
                          <a:pt x="420" y="313"/>
                        </a:lnTo>
                        <a:lnTo>
                          <a:pt x="421" y="314"/>
                        </a:lnTo>
                        <a:lnTo>
                          <a:pt x="423" y="313"/>
                        </a:lnTo>
                        <a:lnTo>
                          <a:pt x="424" y="313"/>
                        </a:lnTo>
                        <a:lnTo>
                          <a:pt x="425" y="313"/>
                        </a:lnTo>
                        <a:lnTo>
                          <a:pt x="426" y="312"/>
                        </a:lnTo>
                        <a:lnTo>
                          <a:pt x="426" y="310"/>
                        </a:lnTo>
                        <a:lnTo>
                          <a:pt x="427" y="309"/>
                        </a:lnTo>
                        <a:lnTo>
                          <a:pt x="429" y="307"/>
                        </a:lnTo>
                        <a:lnTo>
                          <a:pt x="430" y="308"/>
                        </a:lnTo>
                        <a:lnTo>
                          <a:pt x="431" y="308"/>
                        </a:lnTo>
                        <a:lnTo>
                          <a:pt x="431" y="307"/>
                        </a:lnTo>
                        <a:lnTo>
                          <a:pt x="433" y="308"/>
                        </a:lnTo>
                        <a:lnTo>
                          <a:pt x="433" y="307"/>
                        </a:lnTo>
                        <a:lnTo>
                          <a:pt x="434" y="306"/>
                        </a:lnTo>
                        <a:lnTo>
                          <a:pt x="435" y="306"/>
                        </a:lnTo>
                        <a:lnTo>
                          <a:pt x="436" y="306"/>
                        </a:lnTo>
                        <a:lnTo>
                          <a:pt x="437" y="306"/>
                        </a:lnTo>
                        <a:lnTo>
                          <a:pt x="438" y="306"/>
                        </a:lnTo>
                        <a:lnTo>
                          <a:pt x="439" y="307"/>
                        </a:lnTo>
                        <a:lnTo>
                          <a:pt x="440" y="308"/>
                        </a:lnTo>
                        <a:lnTo>
                          <a:pt x="441" y="309"/>
                        </a:lnTo>
                        <a:lnTo>
                          <a:pt x="442" y="309"/>
                        </a:lnTo>
                        <a:lnTo>
                          <a:pt x="444" y="311"/>
                        </a:lnTo>
                        <a:lnTo>
                          <a:pt x="445" y="311"/>
                        </a:lnTo>
                        <a:lnTo>
                          <a:pt x="445" y="312"/>
                        </a:lnTo>
                        <a:lnTo>
                          <a:pt x="445" y="313"/>
                        </a:lnTo>
                        <a:lnTo>
                          <a:pt x="446" y="314"/>
                        </a:lnTo>
                        <a:lnTo>
                          <a:pt x="446" y="315"/>
                        </a:lnTo>
                        <a:lnTo>
                          <a:pt x="447" y="314"/>
                        </a:lnTo>
                        <a:lnTo>
                          <a:pt x="448" y="314"/>
                        </a:lnTo>
                        <a:lnTo>
                          <a:pt x="448" y="315"/>
                        </a:lnTo>
                        <a:lnTo>
                          <a:pt x="448" y="316"/>
                        </a:lnTo>
                        <a:lnTo>
                          <a:pt x="449" y="315"/>
                        </a:lnTo>
                        <a:lnTo>
                          <a:pt x="450" y="316"/>
                        </a:lnTo>
                        <a:lnTo>
                          <a:pt x="451" y="316"/>
                        </a:lnTo>
                        <a:lnTo>
                          <a:pt x="451" y="317"/>
                        </a:lnTo>
                        <a:lnTo>
                          <a:pt x="452" y="317"/>
                        </a:lnTo>
                        <a:lnTo>
                          <a:pt x="453" y="317"/>
                        </a:lnTo>
                        <a:lnTo>
                          <a:pt x="454" y="317"/>
                        </a:lnTo>
                        <a:lnTo>
                          <a:pt x="454" y="318"/>
                        </a:lnTo>
                        <a:lnTo>
                          <a:pt x="455" y="319"/>
                        </a:lnTo>
                        <a:lnTo>
                          <a:pt x="455" y="320"/>
                        </a:lnTo>
                        <a:lnTo>
                          <a:pt x="455" y="321"/>
                        </a:lnTo>
                        <a:lnTo>
                          <a:pt x="456" y="320"/>
                        </a:lnTo>
                        <a:lnTo>
                          <a:pt x="457" y="320"/>
                        </a:lnTo>
                        <a:lnTo>
                          <a:pt x="459" y="321"/>
                        </a:lnTo>
                        <a:lnTo>
                          <a:pt x="458" y="322"/>
                        </a:lnTo>
                        <a:lnTo>
                          <a:pt x="459" y="322"/>
                        </a:lnTo>
                        <a:lnTo>
                          <a:pt x="459" y="323"/>
                        </a:lnTo>
                        <a:lnTo>
                          <a:pt x="460" y="323"/>
                        </a:lnTo>
                        <a:lnTo>
                          <a:pt x="461" y="323"/>
                        </a:lnTo>
                        <a:lnTo>
                          <a:pt x="460" y="324"/>
                        </a:lnTo>
                        <a:lnTo>
                          <a:pt x="459" y="325"/>
                        </a:lnTo>
                        <a:lnTo>
                          <a:pt x="460" y="325"/>
                        </a:lnTo>
                        <a:lnTo>
                          <a:pt x="460" y="326"/>
                        </a:lnTo>
                        <a:lnTo>
                          <a:pt x="459" y="326"/>
                        </a:lnTo>
                        <a:lnTo>
                          <a:pt x="460" y="327"/>
                        </a:lnTo>
                        <a:lnTo>
                          <a:pt x="460" y="328"/>
                        </a:lnTo>
                        <a:lnTo>
                          <a:pt x="461" y="329"/>
                        </a:lnTo>
                        <a:lnTo>
                          <a:pt x="462" y="329"/>
                        </a:lnTo>
                        <a:lnTo>
                          <a:pt x="462" y="330"/>
                        </a:lnTo>
                        <a:lnTo>
                          <a:pt x="462" y="331"/>
                        </a:lnTo>
                        <a:lnTo>
                          <a:pt x="463" y="331"/>
                        </a:lnTo>
                        <a:lnTo>
                          <a:pt x="463" y="332"/>
                        </a:lnTo>
                        <a:lnTo>
                          <a:pt x="462" y="332"/>
                        </a:lnTo>
                        <a:lnTo>
                          <a:pt x="461" y="333"/>
                        </a:lnTo>
                        <a:lnTo>
                          <a:pt x="460" y="332"/>
                        </a:lnTo>
                        <a:lnTo>
                          <a:pt x="459" y="333"/>
                        </a:lnTo>
                        <a:lnTo>
                          <a:pt x="458" y="333"/>
                        </a:lnTo>
                        <a:lnTo>
                          <a:pt x="457" y="333"/>
                        </a:lnTo>
                        <a:lnTo>
                          <a:pt x="457" y="334"/>
                        </a:lnTo>
                        <a:lnTo>
                          <a:pt x="455" y="333"/>
                        </a:lnTo>
                        <a:lnTo>
                          <a:pt x="454" y="334"/>
                        </a:lnTo>
                        <a:lnTo>
                          <a:pt x="453" y="334"/>
                        </a:lnTo>
                        <a:lnTo>
                          <a:pt x="452" y="334"/>
                        </a:lnTo>
                        <a:lnTo>
                          <a:pt x="451" y="335"/>
                        </a:lnTo>
                        <a:lnTo>
                          <a:pt x="450" y="336"/>
                        </a:lnTo>
                        <a:lnTo>
                          <a:pt x="449" y="336"/>
                        </a:lnTo>
                        <a:lnTo>
                          <a:pt x="448" y="336"/>
                        </a:lnTo>
                        <a:lnTo>
                          <a:pt x="447" y="337"/>
                        </a:lnTo>
                        <a:lnTo>
                          <a:pt x="447" y="338"/>
                        </a:lnTo>
                        <a:lnTo>
                          <a:pt x="446" y="338"/>
                        </a:lnTo>
                        <a:lnTo>
                          <a:pt x="445" y="339"/>
                        </a:lnTo>
                        <a:lnTo>
                          <a:pt x="444" y="339"/>
                        </a:lnTo>
                        <a:lnTo>
                          <a:pt x="443" y="340"/>
                        </a:lnTo>
                        <a:lnTo>
                          <a:pt x="444" y="340"/>
                        </a:lnTo>
                        <a:lnTo>
                          <a:pt x="444" y="341"/>
                        </a:lnTo>
                        <a:lnTo>
                          <a:pt x="442" y="341"/>
                        </a:lnTo>
                        <a:lnTo>
                          <a:pt x="442" y="342"/>
                        </a:lnTo>
                        <a:lnTo>
                          <a:pt x="441" y="342"/>
                        </a:lnTo>
                        <a:lnTo>
                          <a:pt x="441" y="343"/>
                        </a:lnTo>
                        <a:lnTo>
                          <a:pt x="441" y="344"/>
                        </a:lnTo>
                        <a:lnTo>
                          <a:pt x="441" y="345"/>
                        </a:lnTo>
                        <a:lnTo>
                          <a:pt x="440" y="345"/>
                        </a:lnTo>
                        <a:lnTo>
                          <a:pt x="439" y="345"/>
                        </a:lnTo>
                        <a:lnTo>
                          <a:pt x="439" y="346"/>
                        </a:lnTo>
                        <a:lnTo>
                          <a:pt x="439" y="347"/>
                        </a:lnTo>
                        <a:lnTo>
                          <a:pt x="440" y="347"/>
                        </a:lnTo>
                        <a:lnTo>
                          <a:pt x="440" y="348"/>
                        </a:lnTo>
                        <a:lnTo>
                          <a:pt x="441" y="348"/>
                        </a:lnTo>
                        <a:lnTo>
                          <a:pt x="441" y="349"/>
                        </a:lnTo>
                        <a:lnTo>
                          <a:pt x="442" y="350"/>
                        </a:lnTo>
                        <a:lnTo>
                          <a:pt x="441" y="350"/>
                        </a:lnTo>
                        <a:lnTo>
                          <a:pt x="442" y="352"/>
                        </a:lnTo>
                        <a:lnTo>
                          <a:pt x="444" y="353"/>
                        </a:lnTo>
                        <a:lnTo>
                          <a:pt x="444" y="354"/>
                        </a:lnTo>
                        <a:lnTo>
                          <a:pt x="444" y="355"/>
                        </a:lnTo>
                        <a:lnTo>
                          <a:pt x="444" y="356"/>
                        </a:lnTo>
                        <a:lnTo>
                          <a:pt x="445" y="357"/>
                        </a:lnTo>
                        <a:lnTo>
                          <a:pt x="445" y="358"/>
                        </a:lnTo>
                        <a:lnTo>
                          <a:pt x="445" y="359"/>
                        </a:lnTo>
                        <a:lnTo>
                          <a:pt x="444" y="360"/>
                        </a:lnTo>
                        <a:lnTo>
                          <a:pt x="443" y="361"/>
                        </a:lnTo>
                        <a:lnTo>
                          <a:pt x="443" y="362"/>
                        </a:lnTo>
                        <a:lnTo>
                          <a:pt x="442" y="363"/>
                        </a:lnTo>
                        <a:lnTo>
                          <a:pt x="441" y="363"/>
                        </a:lnTo>
                        <a:lnTo>
                          <a:pt x="441" y="364"/>
                        </a:lnTo>
                        <a:lnTo>
                          <a:pt x="441" y="363"/>
                        </a:lnTo>
                        <a:lnTo>
                          <a:pt x="440" y="362"/>
                        </a:lnTo>
                        <a:lnTo>
                          <a:pt x="439" y="362"/>
                        </a:lnTo>
                        <a:lnTo>
                          <a:pt x="438" y="363"/>
                        </a:lnTo>
                        <a:lnTo>
                          <a:pt x="437" y="364"/>
                        </a:lnTo>
                        <a:lnTo>
                          <a:pt x="436" y="363"/>
                        </a:lnTo>
                        <a:lnTo>
                          <a:pt x="435" y="363"/>
                        </a:lnTo>
                        <a:lnTo>
                          <a:pt x="435" y="364"/>
                        </a:lnTo>
                        <a:lnTo>
                          <a:pt x="434" y="364"/>
                        </a:lnTo>
                        <a:lnTo>
                          <a:pt x="433" y="365"/>
                        </a:lnTo>
                        <a:lnTo>
                          <a:pt x="434" y="365"/>
                        </a:lnTo>
                        <a:lnTo>
                          <a:pt x="435" y="365"/>
                        </a:lnTo>
                        <a:lnTo>
                          <a:pt x="435" y="366"/>
                        </a:lnTo>
                        <a:lnTo>
                          <a:pt x="435" y="367"/>
                        </a:lnTo>
                        <a:lnTo>
                          <a:pt x="436" y="367"/>
                        </a:lnTo>
                        <a:lnTo>
                          <a:pt x="435" y="368"/>
                        </a:lnTo>
                        <a:lnTo>
                          <a:pt x="434" y="367"/>
                        </a:lnTo>
                        <a:lnTo>
                          <a:pt x="433" y="368"/>
                        </a:lnTo>
                        <a:lnTo>
                          <a:pt x="433" y="369"/>
                        </a:lnTo>
                        <a:lnTo>
                          <a:pt x="433" y="370"/>
                        </a:lnTo>
                        <a:lnTo>
                          <a:pt x="433" y="371"/>
                        </a:lnTo>
                        <a:lnTo>
                          <a:pt x="432" y="371"/>
                        </a:lnTo>
                        <a:lnTo>
                          <a:pt x="431" y="371"/>
                        </a:lnTo>
                        <a:lnTo>
                          <a:pt x="431" y="372"/>
                        </a:lnTo>
                        <a:lnTo>
                          <a:pt x="430" y="372"/>
                        </a:lnTo>
                        <a:lnTo>
                          <a:pt x="430" y="373"/>
                        </a:lnTo>
                        <a:lnTo>
                          <a:pt x="429" y="373"/>
                        </a:lnTo>
                        <a:lnTo>
                          <a:pt x="428" y="373"/>
                        </a:lnTo>
                        <a:lnTo>
                          <a:pt x="427" y="373"/>
                        </a:lnTo>
                        <a:lnTo>
                          <a:pt x="426" y="373"/>
                        </a:lnTo>
                        <a:lnTo>
                          <a:pt x="425" y="373"/>
                        </a:lnTo>
                        <a:lnTo>
                          <a:pt x="425" y="374"/>
                        </a:lnTo>
                        <a:lnTo>
                          <a:pt x="426" y="374"/>
                        </a:lnTo>
                        <a:lnTo>
                          <a:pt x="426" y="375"/>
                        </a:lnTo>
                        <a:lnTo>
                          <a:pt x="426" y="376"/>
                        </a:lnTo>
                        <a:lnTo>
                          <a:pt x="425" y="376"/>
                        </a:lnTo>
                        <a:lnTo>
                          <a:pt x="425" y="377"/>
                        </a:lnTo>
                        <a:lnTo>
                          <a:pt x="424" y="377"/>
                        </a:lnTo>
                        <a:lnTo>
                          <a:pt x="423" y="377"/>
                        </a:lnTo>
                        <a:lnTo>
                          <a:pt x="422" y="377"/>
                        </a:lnTo>
                        <a:lnTo>
                          <a:pt x="422" y="378"/>
                        </a:lnTo>
                        <a:lnTo>
                          <a:pt x="421" y="379"/>
                        </a:lnTo>
                        <a:lnTo>
                          <a:pt x="420" y="380"/>
                        </a:lnTo>
                        <a:lnTo>
                          <a:pt x="421" y="380"/>
                        </a:lnTo>
                        <a:lnTo>
                          <a:pt x="422" y="380"/>
                        </a:lnTo>
                        <a:lnTo>
                          <a:pt x="422" y="381"/>
                        </a:lnTo>
                        <a:lnTo>
                          <a:pt x="423" y="380"/>
                        </a:lnTo>
                        <a:lnTo>
                          <a:pt x="424" y="380"/>
                        </a:lnTo>
                        <a:lnTo>
                          <a:pt x="425" y="380"/>
                        </a:lnTo>
                        <a:lnTo>
                          <a:pt x="426" y="380"/>
                        </a:lnTo>
                        <a:lnTo>
                          <a:pt x="427" y="380"/>
                        </a:lnTo>
                        <a:lnTo>
                          <a:pt x="428" y="380"/>
                        </a:lnTo>
                        <a:lnTo>
                          <a:pt x="429" y="381"/>
                        </a:lnTo>
                        <a:lnTo>
                          <a:pt x="430" y="381"/>
                        </a:lnTo>
                        <a:lnTo>
                          <a:pt x="430" y="380"/>
                        </a:lnTo>
                        <a:lnTo>
                          <a:pt x="431" y="381"/>
                        </a:lnTo>
                        <a:lnTo>
                          <a:pt x="432" y="381"/>
                        </a:lnTo>
                        <a:lnTo>
                          <a:pt x="433" y="381"/>
                        </a:lnTo>
                        <a:lnTo>
                          <a:pt x="434" y="381"/>
                        </a:lnTo>
                        <a:lnTo>
                          <a:pt x="435" y="381"/>
                        </a:lnTo>
                        <a:lnTo>
                          <a:pt x="435" y="380"/>
                        </a:lnTo>
                        <a:lnTo>
                          <a:pt x="436" y="380"/>
                        </a:lnTo>
                        <a:lnTo>
                          <a:pt x="436" y="379"/>
                        </a:lnTo>
                        <a:lnTo>
                          <a:pt x="437" y="380"/>
                        </a:lnTo>
                        <a:lnTo>
                          <a:pt x="438" y="380"/>
                        </a:lnTo>
                        <a:lnTo>
                          <a:pt x="438" y="381"/>
                        </a:lnTo>
                        <a:lnTo>
                          <a:pt x="438" y="382"/>
                        </a:lnTo>
                        <a:lnTo>
                          <a:pt x="437" y="383"/>
                        </a:lnTo>
                        <a:lnTo>
                          <a:pt x="438" y="383"/>
                        </a:lnTo>
                        <a:lnTo>
                          <a:pt x="438" y="384"/>
                        </a:lnTo>
                        <a:lnTo>
                          <a:pt x="439" y="384"/>
                        </a:lnTo>
                        <a:lnTo>
                          <a:pt x="440" y="384"/>
                        </a:lnTo>
                        <a:lnTo>
                          <a:pt x="441" y="385"/>
                        </a:lnTo>
                        <a:lnTo>
                          <a:pt x="441" y="386"/>
                        </a:lnTo>
                        <a:lnTo>
                          <a:pt x="442" y="387"/>
                        </a:lnTo>
                        <a:lnTo>
                          <a:pt x="442" y="388"/>
                        </a:lnTo>
                        <a:lnTo>
                          <a:pt x="442" y="389"/>
                        </a:lnTo>
                        <a:lnTo>
                          <a:pt x="441" y="390"/>
                        </a:lnTo>
                        <a:lnTo>
                          <a:pt x="440" y="390"/>
                        </a:lnTo>
                        <a:lnTo>
                          <a:pt x="440" y="392"/>
                        </a:lnTo>
                        <a:lnTo>
                          <a:pt x="441" y="393"/>
                        </a:lnTo>
                        <a:lnTo>
                          <a:pt x="442" y="394"/>
                        </a:lnTo>
                        <a:lnTo>
                          <a:pt x="441" y="396"/>
                        </a:lnTo>
                        <a:lnTo>
                          <a:pt x="441" y="397"/>
                        </a:lnTo>
                        <a:lnTo>
                          <a:pt x="441" y="398"/>
                        </a:lnTo>
                        <a:lnTo>
                          <a:pt x="440" y="399"/>
                        </a:lnTo>
                        <a:lnTo>
                          <a:pt x="440" y="400"/>
                        </a:lnTo>
                        <a:lnTo>
                          <a:pt x="440" y="401"/>
                        </a:lnTo>
                        <a:lnTo>
                          <a:pt x="440" y="402"/>
                        </a:lnTo>
                        <a:lnTo>
                          <a:pt x="439" y="402"/>
                        </a:lnTo>
                        <a:lnTo>
                          <a:pt x="439" y="403"/>
                        </a:lnTo>
                        <a:lnTo>
                          <a:pt x="440" y="404"/>
                        </a:lnTo>
                        <a:lnTo>
                          <a:pt x="441" y="404"/>
                        </a:lnTo>
                        <a:lnTo>
                          <a:pt x="442" y="404"/>
                        </a:lnTo>
                        <a:lnTo>
                          <a:pt x="443" y="404"/>
                        </a:lnTo>
                        <a:lnTo>
                          <a:pt x="444" y="404"/>
                        </a:lnTo>
                        <a:lnTo>
                          <a:pt x="444" y="405"/>
                        </a:lnTo>
                        <a:lnTo>
                          <a:pt x="442" y="406"/>
                        </a:lnTo>
                        <a:lnTo>
                          <a:pt x="442" y="407"/>
                        </a:lnTo>
                        <a:lnTo>
                          <a:pt x="441" y="407"/>
                        </a:lnTo>
                        <a:lnTo>
                          <a:pt x="441" y="408"/>
                        </a:lnTo>
                        <a:lnTo>
                          <a:pt x="441" y="409"/>
                        </a:lnTo>
                        <a:lnTo>
                          <a:pt x="441" y="410"/>
                        </a:lnTo>
                        <a:lnTo>
                          <a:pt x="440" y="411"/>
                        </a:lnTo>
                        <a:lnTo>
                          <a:pt x="441" y="411"/>
                        </a:lnTo>
                        <a:lnTo>
                          <a:pt x="442" y="411"/>
                        </a:lnTo>
                        <a:lnTo>
                          <a:pt x="443" y="411"/>
                        </a:lnTo>
                        <a:lnTo>
                          <a:pt x="444" y="411"/>
                        </a:lnTo>
                        <a:lnTo>
                          <a:pt x="445" y="411"/>
                        </a:lnTo>
                        <a:lnTo>
                          <a:pt x="446" y="411"/>
                        </a:lnTo>
                        <a:lnTo>
                          <a:pt x="447" y="410"/>
                        </a:lnTo>
                        <a:lnTo>
                          <a:pt x="448" y="411"/>
                        </a:lnTo>
                        <a:lnTo>
                          <a:pt x="447" y="412"/>
                        </a:lnTo>
                        <a:lnTo>
                          <a:pt x="447" y="414"/>
                        </a:lnTo>
                        <a:lnTo>
                          <a:pt x="447" y="415"/>
                        </a:lnTo>
                        <a:lnTo>
                          <a:pt x="449" y="415"/>
                        </a:lnTo>
                        <a:lnTo>
                          <a:pt x="450" y="415"/>
                        </a:lnTo>
                        <a:lnTo>
                          <a:pt x="451" y="415"/>
                        </a:lnTo>
                        <a:lnTo>
                          <a:pt x="452" y="416"/>
                        </a:lnTo>
                        <a:lnTo>
                          <a:pt x="452" y="417"/>
                        </a:lnTo>
                        <a:lnTo>
                          <a:pt x="452" y="418"/>
                        </a:lnTo>
                        <a:lnTo>
                          <a:pt x="453" y="418"/>
                        </a:lnTo>
                        <a:lnTo>
                          <a:pt x="454" y="419"/>
                        </a:lnTo>
                        <a:lnTo>
                          <a:pt x="455" y="418"/>
                        </a:lnTo>
                        <a:lnTo>
                          <a:pt x="455" y="419"/>
                        </a:lnTo>
                        <a:lnTo>
                          <a:pt x="456" y="419"/>
                        </a:lnTo>
                        <a:lnTo>
                          <a:pt x="457" y="419"/>
                        </a:lnTo>
                        <a:lnTo>
                          <a:pt x="460" y="419"/>
                        </a:lnTo>
                        <a:lnTo>
                          <a:pt x="461" y="417"/>
                        </a:lnTo>
                        <a:lnTo>
                          <a:pt x="463" y="417"/>
                        </a:lnTo>
                        <a:lnTo>
                          <a:pt x="464" y="416"/>
                        </a:lnTo>
                        <a:lnTo>
                          <a:pt x="466" y="414"/>
                        </a:lnTo>
                        <a:lnTo>
                          <a:pt x="467" y="414"/>
                        </a:lnTo>
                        <a:lnTo>
                          <a:pt x="468" y="414"/>
                        </a:lnTo>
                        <a:lnTo>
                          <a:pt x="469" y="413"/>
                        </a:lnTo>
                        <a:lnTo>
                          <a:pt x="470" y="412"/>
                        </a:lnTo>
                        <a:lnTo>
                          <a:pt x="471" y="412"/>
                        </a:lnTo>
                        <a:lnTo>
                          <a:pt x="473" y="412"/>
                        </a:lnTo>
                        <a:lnTo>
                          <a:pt x="474" y="411"/>
                        </a:lnTo>
                        <a:lnTo>
                          <a:pt x="475" y="411"/>
                        </a:lnTo>
                        <a:lnTo>
                          <a:pt x="476" y="410"/>
                        </a:lnTo>
                        <a:lnTo>
                          <a:pt x="477" y="410"/>
                        </a:lnTo>
                        <a:lnTo>
                          <a:pt x="480" y="411"/>
                        </a:lnTo>
                        <a:lnTo>
                          <a:pt x="481" y="411"/>
                        </a:lnTo>
                        <a:lnTo>
                          <a:pt x="482" y="410"/>
                        </a:lnTo>
                        <a:lnTo>
                          <a:pt x="482" y="409"/>
                        </a:lnTo>
                        <a:lnTo>
                          <a:pt x="483" y="409"/>
                        </a:lnTo>
                        <a:lnTo>
                          <a:pt x="484" y="409"/>
                        </a:lnTo>
                        <a:lnTo>
                          <a:pt x="485" y="409"/>
                        </a:lnTo>
                        <a:lnTo>
                          <a:pt x="485" y="408"/>
                        </a:lnTo>
                        <a:lnTo>
                          <a:pt x="484" y="407"/>
                        </a:lnTo>
                        <a:lnTo>
                          <a:pt x="485" y="407"/>
                        </a:lnTo>
                        <a:lnTo>
                          <a:pt x="487" y="408"/>
                        </a:lnTo>
                        <a:lnTo>
                          <a:pt x="487" y="407"/>
                        </a:lnTo>
                        <a:lnTo>
                          <a:pt x="488" y="408"/>
                        </a:lnTo>
                        <a:lnTo>
                          <a:pt x="488" y="407"/>
                        </a:lnTo>
                        <a:lnTo>
                          <a:pt x="488" y="406"/>
                        </a:lnTo>
                        <a:lnTo>
                          <a:pt x="488" y="405"/>
                        </a:lnTo>
                        <a:lnTo>
                          <a:pt x="489" y="405"/>
                        </a:lnTo>
                        <a:lnTo>
                          <a:pt x="490" y="405"/>
                        </a:lnTo>
                        <a:lnTo>
                          <a:pt x="492" y="404"/>
                        </a:lnTo>
                        <a:lnTo>
                          <a:pt x="493" y="404"/>
                        </a:lnTo>
                        <a:lnTo>
                          <a:pt x="494" y="404"/>
                        </a:lnTo>
                        <a:lnTo>
                          <a:pt x="495" y="404"/>
                        </a:lnTo>
                        <a:lnTo>
                          <a:pt x="495" y="403"/>
                        </a:lnTo>
                        <a:lnTo>
                          <a:pt x="495" y="402"/>
                        </a:lnTo>
                        <a:lnTo>
                          <a:pt x="494" y="402"/>
                        </a:lnTo>
                        <a:lnTo>
                          <a:pt x="493" y="402"/>
                        </a:lnTo>
                        <a:lnTo>
                          <a:pt x="493" y="401"/>
                        </a:lnTo>
                        <a:lnTo>
                          <a:pt x="493" y="400"/>
                        </a:lnTo>
                        <a:lnTo>
                          <a:pt x="492" y="400"/>
                        </a:lnTo>
                        <a:lnTo>
                          <a:pt x="492" y="399"/>
                        </a:lnTo>
                        <a:lnTo>
                          <a:pt x="493" y="398"/>
                        </a:lnTo>
                        <a:lnTo>
                          <a:pt x="494" y="398"/>
                        </a:lnTo>
                        <a:lnTo>
                          <a:pt x="495" y="398"/>
                        </a:lnTo>
                        <a:lnTo>
                          <a:pt x="495" y="397"/>
                        </a:lnTo>
                        <a:lnTo>
                          <a:pt x="495" y="396"/>
                        </a:lnTo>
                        <a:lnTo>
                          <a:pt x="495" y="394"/>
                        </a:lnTo>
                        <a:lnTo>
                          <a:pt x="496" y="394"/>
                        </a:lnTo>
                        <a:lnTo>
                          <a:pt x="496" y="393"/>
                        </a:lnTo>
                        <a:lnTo>
                          <a:pt x="496" y="391"/>
                        </a:lnTo>
                        <a:lnTo>
                          <a:pt x="496" y="390"/>
                        </a:lnTo>
                        <a:lnTo>
                          <a:pt x="497" y="389"/>
                        </a:lnTo>
                        <a:lnTo>
                          <a:pt x="497" y="388"/>
                        </a:lnTo>
                        <a:lnTo>
                          <a:pt x="497" y="387"/>
                        </a:lnTo>
                        <a:lnTo>
                          <a:pt x="498" y="386"/>
                        </a:lnTo>
                        <a:lnTo>
                          <a:pt x="500" y="388"/>
                        </a:lnTo>
                        <a:lnTo>
                          <a:pt x="501" y="388"/>
                        </a:lnTo>
                        <a:lnTo>
                          <a:pt x="502" y="388"/>
                        </a:lnTo>
                        <a:lnTo>
                          <a:pt x="502" y="387"/>
                        </a:lnTo>
                        <a:lnTo>
                          <a:pt x="501" y="387"/>
                        </a:lnTo>
                        <a:lnTo>
                          <a:pt x="502" y="386"/>
                        </a:lnTo>
                        <a:lnTo>
                          <a:pt x="502" y="385"/>
                        </a:lnTo>
                        <a:lnTo>
                          <a:pt x="502" y="384"/>
                        </a:lnTo>
                        <a:lnTo>
                          <a:pt x="502" y="383"/>
                        </a:lnTo>
                        <a:lnTo>
                          <a:pt x="503" y="382"/>
                        </a:lnTo>
                        <a:lnTo>
                          <a:pt x="504" y="382"/>
                        </a:lnTo>
                        <a:lnTo>
                          <a:pt x="506" y="382"/>
                        </a:lnTo>
                        <a:lnTo>
                          <a:pt x="506" y="383"/>
                        </a:lnTo>
                        <a:lnTo>
                          <a:pt x="508" y="384"/>
                        </a:lnTo>
                        <a:lnTo>
                          <a:pt x="510" y="385"/>
                        </a:lnTo>
                        <a:lnTo>
                          <a:pt x="511" y="384"/>
                        </a:lnTo>
                        <a:lnTo>
                          <a:pt x="512" y="386"/>
                        </a:lnTo>
                        <a:lnTo>
                          <a:pt x="512" y="385"/>
                        </a:lnTo>
                        <a:lnTo>
                          <a:pt x="513" y="385"/>
                        </a:lnTo>
                        <a:lnTo>
                          <a:pt x="514" y="385"/>
                        </a:lnTo>
                        <a:lnTo>
                          <a:pt x="515" y="385"/>
                        </a:lnTo>
                        <a:lnTo>
                          <a:pt x="516" y="385"/>
                        </a:lnTo>
                        <a:lnTo>
                          <a:pt x="515" y="384"/>
                        </a:lnTo>
                        <a:lnTo>
                          <a:pt x="516" y="384"/>
                        </a:lnTo>
                        <a:lnTo>
                          <a:pt x="517" y="383"/>
                        </a:lnTo>
                        <a:lnTo>
                          <a:pt x="517" y="382"/>
                        </a:lnTo>
                        <a:lnTo>
                          <a:pt x="517" y="381"/>
                        </a:lnTo>
                        <a:lnTo>
                          <a:pt x="516" y="381"/>
                        </a:lnTo>
                        <a:lnTo>
                          <a:pt x="517" y="381"/>
                        </a:lnTo>
                        <a:lnTo>
                          <a:pt x="517" y="380"/>
                        </a:lnTo>
                        <a:lnTo>
                          <a:pt x="518" y="379"/>
                        </a:lnTo>
                        <a:lnTo>
                          <a:pt x="517" y="378"/>
                        </a:lnTo>
                        <a:lnTo>
                          <a:pt x="517" y="377"/>
                        </a:lnTo>
                        <a:lnTo>
                          <a:pt x="517" y="376"/>
                        </a:lnTo>
                        <a:lnTo>
                          <a:pt x="518" y="376"/>
                        </a:lnTo>
                        <a:lnTo>
                          <a:pt x="518" y="375"/>
                        </a:lnTo>
                        <a:lnTo>
                          <a:pt x="519" y="374"/>
                        </a:lnTo>
                        <a:lnTo>
                          <a:pt x="520" y="375"/>
                        </a:lnTo>
                        <a:lnTo>
                          <a:pt x="521" y="375"/>
                        </a:lnTo>
                        <a:lnTo>
                          <a:pt x="521" y="374"/>
                        </a:lnTo>
                        <a:lnTo>
                          <a:pt x="522" y="374"/>
                        </a:lnTo>
                        <a:lnTo>
                          <a:pt x="523" y="375"/>
                        </a:lnTo>
                        <a:lnTo>
                          <a:pt x="524" y="375"/>
                        </a:lnTo>
                        <a:lnTo>
                          <a:pt x="524" y="374"/>
                        </a:lnTo>
                        <a:lnTo>
                          <a:pt x="525" y="374"/>
                        </a:lnTo>
                        <a:lnTo>
                          <a:pt x="527" y="375"/>
                        </a:lnTo>
                        <a:lnTo>
                          <a:pt x="528" y="375"/>
                        </a:lnTo>
                        <a:lnTo>
                          <a:pt x="529" y="375"/>
                        </a:lnTo>
                        <a:lnTo>
                          <a:pt x="530" y="375"/>
                        </a:lnTo>
                        <a:lnTo>
                          <a:pt x="531" y="375"/>
                        </a:lnTo>
                        <a:lnTo>
                          <a:pt x="532" y="376"/>
                        </a:lnTo>
                        <a:lnTo>
                          <a:pt x="533" y="377"/>
                        </a:lnTo>
                        <a:lnTo>
                          <a:pt x="534" y="378"/>
                        </a:lnTo>
                        <a:lnTo>
                          <a:pt x="535" y="378"/>
                        </a:lnTo>
                        <a:lnTo>
                          <a:pt x="535" y="377"/>
                        </a:lnTo>
                        <a:lnTo>
                          <a:pt x="534" y="376"/>
                        </a:lnTo>
                        <a:lnTo>
                          <a:pt x="535" y="376"/>
                        </a:lnTo>
                        <a:lnTo>
                          <a:pt x="536" y="375"/>
                        </a:lnTo>
                        <a:lnTo>
                          <a:pt x="537" y="374"/>
                        </a:lnTo>
                        <a:lnTo>
                          <a:pt x="537" y="373"/>
                        </a:lnTo>
                        <a:lnTo>
                          <a:pt x="538" y="373"/>
                        </a:lnTo>
                        <a:lnTo>
                          <a:pt x="539" y="372"/>
                        </a:lnTo>
                        <a:lnTo>
                          <a:pt x="540" y="372"/>
                        </a:lnTo>
                        <a:lnTo>
                          <a:pt x="541" y="372"/>
                        </a:lnTo>
                        <a:lnTo>
                          <a:pt x="541" y="373"/>
                        </a:lnTo>
                        <a:lnTo>
                          <a:pt x="542" y="373"/>
                        </a:lnTo>
                        <a:lnTo>
                          <a:pt x="541" y="374"/>
                        </a:lnTo>
                        <a:lnTo>
                          <a:pt x="541" y="375"/>
                        </a:lnTo>
                        <a:lnTo>
                          <a:pt x="542" y="374"/>
                        </a:lnTo>
                        <a:lnTo>
                          <a:pt x="543" y="375"/>
                        </a:lnTo>
                        <a:lnTo>
                          <a:pt x="544" y="374"/>
                        </a:lnTo>
                        <a:lnTo>
                          <a:pt x="545" y="374"/>
                        </a:lnTo>
                        <a:lnTo>
                          <a:pt x="545" y="375"/>
                        </a:lnTo>
                        <a:lnTo>
                          <a:pt x="545" y="376"/>
                        </a:lnTo>
                        <a:lnTo>
                          <a:pt x="546" y="377"/>
                        </a:lnTo>
                        <a:lnTo>
                          <a:pt x="546" y="378"/>
                        </a:lnTo>
                        <a:lnTo>
                          <a:pt x="547" y="378"/>
                        </a:lnTo>
                        <a:lnTo>
                          <a:pt x="547" y="377"/>
                        </a:lnTo>
                        <a:lnTo>
                          <a:pt x="548" y="376"/>
                        </a:lnTo>
                        <a:lnTo>
                          <a:pt x="549" y="376"/>
                        </a:lnTo>
                        <a:lnTo>
                          <a:pt x="549" y="375"/>
                        </a:lnTo>
                        <a:lnTo>
                          <a:pt x="550" y="375"/>
                        </a:lnTo>
                        <a:lnTo>
                          <a:pt x="551" y="375"/>
                        </a:lnTo>
                        <a:lnTo>
                          <a:pt x="552" y="375"/>
                        </a:lnTo>
                        <a:lnTo>
                          <a:pt x="553" y="375"/>
                        </a:lnTo>
                        <a:lnTo>
                          <a:pt x="555" y="375"/>
                        </a:lnTo>
                        <a:lnTo>
                          <a:pt x="556" y="376"/>
                        </a:lnTo>
                        <a:lnTo>
                          <a:pt x="556" y="377"/>
                        </a:lnTo>
                        <a:lnTo>
                          <a:pt x="556" y="378"/>
                        </a:lnTo>
                        <a:lnTo>
                          <a:pt x="557" y="378"/>
                        </a:lnTo>
                        <a:lnTo>
                          <a:pt x="558" y="377"/>
                        </a:lnTo>
                        <a:lnTo>
                          <a:pt x="559" y="378"/>
                        </a:lnTo>
                        <a:lnTo>
                          <a:pt x="559" y="379"/>
                        </a:lnTo>
                        <a:lnTo>
                          <a:pt x="560" y="379"/>
                        </a:lnTo>
                        <a:lnTo>
                          <a:pt x="561" y="379"/>
                        </a:lnTo>
                        <a:lnTo>
                          <a:pt x="561" y="380"/>
                        </a:lnTo>
                        <a:lnTo>
                          <a:pt x="562" y="380"/>
                        </a:lnTo>
                        <a:lnTo>
                          <a:pt x="563" y="380"/>
                        </a:lnTo>
                        <a:lnTo>
                          <a:pt x="563" y="379"/>
                        </a:lnTo>
                        <a:lnTo>
                          <a:pt x="563" y="378"/>
                        </a:lnTo>
                        <a:lnTo>
                          <a:pt x="565" y="378"/>
                        </a:lnTo>
                        <a:lnTo>
                          <a:pt x="565" y="377"/>
                        </a:lnTo>
                        <a:lnTo>
                          <a:pt x="566" y="377"/>
                        </a:lnTo>
                        <a:lnTo>
                          <a:pt x="566" y="378"/>
                        </a:lnTo>
                        <a:lnTo>
                          <a:pt x="567" y="377"/>
                        </a:lnTo>
                        <a:lnTo>
                          <a:pt x="567" y="378"/>
                        </a:lnTo>
                        <a:lnTo>
                          <a:pt x="568" y="378"/>
                        </a:lnTo>
                        <a:lnTo>
                          <a:pt x="569" y="378"/>
                        </a:lnTo>
                        <a:lnTo>
                          <a:pt x="570" y="378"/>
                        </a:lnTo>
                        <a:lnTo>
                          <a:pt x="572" y="379"/>
                        </a:lnTo>
                        <a:lnTo>
                          <a:pt x="573" y="379"/>
                        </a:lnTo>
                        <a:lnTo>
                          <a:pt x="573" y="378"/>
                        </a:lnTo>
                        <a:lnTo>
                          <a:pt x="574" y="378"/>
                        </a:lnTo>
                        <a:lnTo>
                          <a:pt x="574" y="377"/>
                        </a:lnTo>
                        <a:lnTo>
                          <a:pt x="575" y="377"/>
                        </a:lnTo>
                        <a:lnTo>
                          <a:pt x="575" y="376"/>
                        </a:lnTo>
                        <a:lnTo>
                          <a:pt x="575" y="375"/>
                        </a:lnTo>
                        <a:lnTo>
                          <a:pt x="576" y="374"/>
                        </a:lnTo>
                        <a:lnTo>
                          <a:pt x="577" y="375"/>
                        </a:lnTo>
                        <a:lnTo>
                          <a:pt x="578" y="374"/>
                        </a:lnTo>
                        <a:lnTo>
                          <a:pt x="578" y="375"/>
                        </a:lnTo>
                        <a:lnTo>
                          <a:pt x="579" y="375"/>
                        </a:lnTo>
                        <a:lnTo>
                          <a:pt x="580" y="375"/>
                        </a:lnTo>
                        <a:lnTo>
                          <a:pt x="581" y="375"/>
                        </a:lnTo>
                        <a:lnTo>
                          <a:pt x="582" y="375"/>
                        </a:lnTo>
                        <a:lnTo>
                          <a:pt x="583" y="375"/>
                        </a:lnTo>
                        <a:lnTo>
                          <a:pt x="583" y="374"/>
                        </a:lnTo>
                        <a:lnTo>
                          <a:pt x="585" y="375"/>
                        </a:lnTo>
                        <a:lnTo>
                          <a:pt x="586" y="375"/>
                        </a:lnTo>
                        <a:lnTo>
                          <a:pt x="586" y="374"/>
                        </a:lnTo>
                        <a:lnTo>
                          <a:pt x="587" y="374"/>
                        </a:lnTo>
                        <a:lnTo>
                          <a:pt x="588" y="373"/>
                        </a:lnTo>
                        <a:lnTo>
                          <a:pt x="589" y="373"/>
                        </a:lnTo>
                        <a:lnTo>
                          <a:pt x="589" y="374"/>
                        </a:lnTo>
                        <a:lnTo>
                          <a:pt x="590" y="373"/>
                        </a:lnTo>
                        <a:lnTo>
                          <a:pt x="590" y="372"/>
                        </a:lnTo>
                        <a:lnTo>
                          <a:pt x="591" y="372"/>
                        </a:lnTo>
                        <a:lnTo>
                          <a:pt x="592" y="372"/>
                        </a:lnTo>
                        <a:lnTo>
                          <a:pt x="593" y="372"/>
                        </a:lnTo>
                        <a:lnTo>
                          <a:pt x="593" y="371"/>
                        </a:lnTo>
                        <a:lnTo>
                          <a:pt x="594" y="371"/>
                        </a:lnTo>
                        <a:lnTo>
                          <a:pt x="595" y="371"/>
                        </a:lnTo>
                        <a:lnTo>
                          <a:pt x="595" y="372"/>
                        </a:lnTo>
                        <a:lnTo>
                          <a:pt x="596" y="372"/>
                        </a:lnTo>
                        <a:lnTo>
                          <a:pt x="597" y="372"/>
                        </a:lnTo>
                        <a:lnTo>
                          <a:pt x="598" y="372"/>
                        </a:lnTo>
                        <a:lnTo>
                          <a:pt x="599" y="372"/>
                        </a:lnTo>
                        <a:lnTo>
                          <a:pt x="600" y="372"/>
                        </a:lnTo>
                        <a:lnTo>
                          <a:pt x="601" y="371"/>
                        </a:lnTo>
                        <a:lnTo>
                          <a:pt x="601" y="370"/>
                        </a:lnTo>
                        <a:lnTo>
                          <a:pt x="602" y="370"/>
                        </a:lnTo>
                        <a:lnTo>
                          <a:pt x="603" y="369"/>
                        </a:lnTo>
                        <a:lnTo>
                          <a:pt x="604" y="368"/>
                        </a:lnTo>
                        <a:lnTo>
                          <a:pt x="605" y="368"/>
                        </a:lnTo>
                        <a:lnTo>
                          <a:pt x="606" y="368"/>
                        </a:lnTo>
                        <a:lnTo>
                          <a:pt x="607" y="368"/>
                        </a:lnTo>
                        <a:lnTo>
                          <a:pt x="608" y="368"/>
                        </a:lnTo>
                        <a:lnTo>
                          <a:pt x="608" y="369"/>
                        </a:lnTo>
                        <a:lnTo>
                          <a:pt x="609" y="369"/>
                        </a:lnTo>
                        <a:lnTo>
                          <a:pt x="610" y="369"/>
                        </a:lnTo>
                        <a:lnTo>
                          <a:pt x="611" y="369"/>
                        </a:lnTo>
                        <a:lnTo>
                          <a:pt x="612" y="369"/>
                        </a:lnTo>
                        <a:lnTo>
                          <a:pt x="612" y="368"/>
                        </a:lnTo>
                        <a:lnTo>
                          <a:pt x="613" y="368"/>
                        </a:lnTo>
                        <a:lnTo>
                          <a:pt x="614" y="368"/>
                        </a:lnTo>
                        <a:lnTo>
                          <a:pt x="614" y="367"/>
                        </a:lnTo>
                        <a:lnTo>
                          <a:pt x="613" y="366"/>
                        </a:lnTo>
                        <a:lnTo>
                          <a:pt x="612" y="366"/>
                        </a:lnTo>
                        <a:lnTo>
                          <a:pt x="613" y="365"/>
                        </a:lnTo>
                        <a:lnTo>
                          <a:pt x="614" y="365"/>
                        </a:lnTo>
                        <a:lnTo>
                          <a:pt x="614" y="364"/>
                        </a:lnTo>
                        <a:lnTo>
                          <a:pt x="615" y="364"/>
                        </a:lnTo>
                        <a:lnTo>
                          <a:pt x="614" y="363"/>
                        </a:lnTo>
                        <a:lnTo>
                          <a:pt x="614" y="362"/>
                        </a:lnTo>
                        <a:lnTo>
                          <a:pt x="613" y="362"/>
                        </a:lnTo>
                        <a:lnTo>
                          <a:pt x="612" y="362"/>
                        </a:lnTo>
                        <a:lnTo>
                          <a:pt x="612" y="361"/>
                        </a:lnTo>
                        <a:lnTo>
                          <a:pt x="613" y="359"/>
                        </a:lnTo>
                        <a:lnTo>
                          <a:pt x="614" y="358"/>
                        </a:lnTo>
                        <a:lnTo>
                          <a:pt x="614" y="357"/>
                        </a:lnTo>
                        <a:lnTo>
                          <a:pt x="615" y="356"/>
                        </a:lnTo>
                        <a:lnTo>
                          <a:pt x="615" y="355"/>
                        </a:lnTo>
                        <a:lnTo>
                          <a:pt x="616" y="354"/>
                        </a:lnTo>
                        <a:lnTo>
                          <a:pt x="616" y="353"/>
                        </a:lnTo>
                        <a:lnTo>
                          <a:pt x="616" y="352"/>
                        </a:lnTo>
                        <a:lnTo>
                          <a:pt x="616" y="350"/>
                        </a:lnTo>
                        <a:lnTo>
                          <a:pt x="617" y="348"/>
                        </a:lnTo>
                        <a:lnTo>
                          <a:pt x="618" y="348"/>
                        </a:lnTo>
                        <a:lnTo>
                          <a:pt x="619" y="347"/>
                        </a:lnTo>
                        <a:lnTo>
                          <a:pt x="620" y="348"/>
                        </a:lnTo>
                        <a:lnTo>
                          <a:pt x="621" y="348"/>
                        </a:lnTo>
                        <a:lnTo>
                          <a:pt x="622" y="348"/>
                        </a:lnTo>
                        <a:lnTo>
                          <a:pt x="622" y="349"/>
                        </a:lnTo>
                        <a:lnTo>
                          <a:pt x="623" y="349"/>
                        </a:lnTo>
                        <a:lnTo>
                          <a:pt x="623" y="350"/>
                        </a:lnTo>
                        <a:lnTo>
                          <a:pt x="624" y="351"/>
                        </a:lnTo>
                        <a:lnTo>
                          <a:pt x="625" y="351"/>
                        </a:lnTo>
                        <a:lnTo>
                          <a:pt x="626" y="351"/>
                        </a:lnTo>
                        <a:lnTo>
                          <a:pt x="626" y="350"/>
                        </a:lnTo>
                        <a:lnTo>
                          <a:pt x="627" y="350"/>
                        </a:lnTo>
                        <a:lnTo>
                          <a:pt x="628" y="350"/>
                        </a:lnTo>
                        <a:lnTo>
                          <a:pt x="629" y="349"/>
                        </a:lnTo>
                        <a:lnTo>
                          <a:pt x="630" y="349"/>
                        </a:lnTo>
                        <a:lnTo>
                          <a:pt x="630" y="348"/>
                        </a:lnTo>
                        <a:lnTo>
                          <a:pt x="631" y="348"/>
                        </a:lnTo>
                        <a:lnTo>
                          <a:pt x="632" y="348"/>
                        </a:lnTo>
                        <a:lnTo>
                          <a:pt x="633" y="348"/>
                        </a:lnTo>
                        <a:lnTo>
                          <a:pt x="633" y="347"/>
                        </a:lnTo>
                        <a:lnTo>
                          <a:pt x="633" y="346"/>
                        </a:lnTo>
                        <a:lnTo>
                          <a:pt x="633" y="347"/>
                        </a:lnTo>
                        <a:lnTo>
                          <a:pt x="634" y="347"/>
                        </a:lnTo>
                        <a:lnTo>
                          <a:pt x="635" y="346"/>
                        </a:lnTo>
                        <a:lnTo>
                          <a:pt x="634" y="346"/>
                        </a:lnTo>
                        <a:lnTo>
                          <a:pt x="634" y="345"/>
                        </a:lnTo>
                        <a:lnTo>
                          <a:pt x="635" y="345"/>
                        </a:lnTo>
                        <a:lnTo>
                          <a:pt x="635" y="346"/>
                        </a:lnTo>
                        <a:lnTo>
                          <a:pt x="636" y="346"/>
                        </a:lnTo>
                        <a:lnTo>
                          <a:pt x="636" y="345"/>
                        </a:lnTo>
                        <a:lnTo>
                          <a:pt x="637" y="345"/>
                        </a:lnTo>
                        <a:lnTo>
                          <a:pt x="637" y="346"/>
                        </a:lnTo>
                        <a:lnTo>
                          <a:pt x="638" y="345"/>
                        </a:lnTo>
                        <a:lnTo>
                          <a:pt x="639" y="345"/>
                        </a:lnTo>
                        <a:lnTo>
                          <a:pt x="640" y="344"/>
                        </a:lnTo>
                        <a:lnTo>
                          <a:pt x="641" y="344"/>
                        </a:lnTo>
                        <a:lnTo>
                          <a:pt x="644" y="343"/>
                        </a:lnTo>
                        <a:lnTo>
                          <a:pt x="645" y="343"/>
                        </a:lnTo>
                        <a:lnTo>
                          <a:pt x="647" y="344"/>
                        </a:lnTo>
                        <a:lnTo>
                          <a:pt x="648" y="345"/>
                        </a:lnTo>
                        <a:lnTo>
                          <a:pt x="649" y="345"/>
                        </a:lnTo>
                        <a:lnTo>
                          <a:pt x="649" y="346"/>
                        </a:lnTo>
                        <a:lnTo>
                          <a:pt x="650" y="346"/>
                        </a:lnTo>
                        <a:lnTo>
                          <a:pt x="651" y="346"/>
                        </a:lnTo>
                        <a:lnTo>
                          <a:pt x="651" y="345"/>
                        </a:lnTo>
                        <a:lnTo>
                          <a:pt x="652" y="345"/>
                        </a:lnTo>
                        <a:lnTo>
                          <a:pt x="652" y="346"/>
                        </a:lnTo>
                        <a:lnTo>
                          <a:pt x="653" y="346"/>
                        </a:lnTo>
                        <a:lnTo>
                          <a:pt x="654" y="346"/>
                        </a:lnTo>
                        <a:lnTo>
                          <a:pt x="655" y="346"/>
                        </a:lnTo>
                        <a:lnTo>
                          <a:pt x="655" y="347"/>
                        </a:lnTo>
                        <a:lnTo>
                          <a:pt x="656" y="347"/>
                        </a:lnTo>
                        <a:lnTo>
                          <a:pt x="657" y="348"/>
                        </a:lnTo>
                        <a:lnTo>
                          <a:pt x="659" y="348"/>
                        </a:lnTo>
                        <a:lnTo>
                          <a:pt x="660" y="348"/>
                        </a:lnTo>
                        <a:lnTo>
                          <a:pt x="661" y="347"/>
                        </a:lnTo>
                        <a:lnTo>
                          <a:pt x="662" y="348"/>
                        </a:lnTo>
                        <a:lnTo>
                          <a:pt x="663" y="349"/>
                        </a:lnTo>
                        <a:lnTo>
                          <a:pt x="663" y="350"/>
                        </a:lnTo>
                        <a:lnTo>
                          <a:pt x="664" y="350"/>
                        </a:lnTo>
                        <a:lnTo>
                          <a:pt x="665" y="351"/>
                        </a:lnTo>
                        <a:lnTo>
                          <a:pt x="666" y="351"/>
                        </a:lnTo>
                        <a:lnTo>
                          <a:pt x="667" y="352"/>
                        </a:lnTo>
                        <a:lnTo>
                          <a:pt x="667" y="353"/>
                        </a:lnTo>
                        <a:lnTo>
                          <a:pt x="668" y="354"/>
                        </a:lnTo>
                        <a:lnTo>
                          <a:pt x="669" y="355"/>
                        </a:lnTo>
                        <a:lnTo>
                          <a:pt x="670" y="355"/>
                        </a:lnTo>
                        <a:lnTo>
                          <a:pt x="670" y="356"/>
                        </a:lnTo>
                        <a:lnTo>
                          <a:pt x="670" y="357"/>
                        </a:lnTo>
                        <a:lnTo>
                          <a:pt x="669" y="359"/>
                        </a:lnTo>
                        <a:lnTo>
                          <a:pt x="670" y="359"/>
                        </a:lnTo>
                        <a:lnTo>
                          <a:pt x="670" y="360"/>
                        </a:lnTo>
                        <a:lnTo>
                          <a:pt x="670" y="361"/>
                        </a:lnTo>
                        <a:lnTo>
                          <a:pt x="671" y="361"/>
                        </a:lnTo>
                        <a:lnTo>
                          <a:pt x="671" y="362"/>
                        </a:lnTo>
                        <a:lnTo>
                          <a:pt x="672" y="364"/>
                        </a:lnTo>
                        <a:lnTo>
                          <a:pt x="673" y="364"/>
                        </a:lnTo>
                        <a:lnTo>
                          <a:pt x="674" y="363"/>
                        </a:lnTo>
                        <a:lnTo>
                          <a:pt x="675" y="363"/>
                        </a:lnTo>
                        <a:lnTo>
                          <a:pt x="676" y="364"/>
                        </a:lnTo>
                        <a:lnTo>
                          <a:pt x="676" y="365"/>
                        </a:lnTo>
                        <a:lnTo>
                          <a:pt x="677" y="365"/>
                        </a:lnTo>
                        <a:lnTo>
                          <a:pt x="678" y="365"/>
                        </a:lnTo>
                        <a:lnTo>
                          <a:pt x="678" y="366"/>
                        </a:lnTo>
                        <a:lnTo>
                          <a:pt x="679" y="366"/>
                        </a:lnTo>
                        <a:lnTo>
                          <a:pt x="679" y="365"/>
                        </a:lnTo>
                        <a:lnTo>
                          <a:pt x="680" y="365"/>
                        </a:lnTo>
                        <a:lnTo>
                          <a:pt x="681" y="366"/>
                        </a:lnTo>
                        <a:lnTo>
                          <a:pt x="681" y="367"/>
                        </a:lnTo>
                        <a:lnTo>
                          <a:pt x="682" y="366"/>
                        </a:lnTo>
                        <a:lnTo>
                          <a:pt x="683" y="366"/>
                        </a:lnTo>
                        <a:lnTo>
                          <a:pt x="684" y="366"/>
                        </a:lnTo>
                        <a:lnTo>
                          <a:pt x="685" y="367"/>
                        </a:lnTo>
                        <a:lnTo>
                          <a:pt x="684" y="368"/>
                        </a:lnTo>
                        <a:lnTo>
                          <a:pt x="684" y="367"/>
                        </a:lnTo>
                        <a:lnTo>
                          <a:pt x="684" y="368"/>
                        </a:lnTo>
                        <a:lnTo>
                          <a:pt x="684" y="369"/>
                        </a:lnTo>
                        <a:lnTo>
                          <a:pt x="685" y="369"/>
                        </a:lnTo>
                        <a:lnTo>
                          <a:pt x="685" y="370"/>
                        </a:lnTo>
                        <a:lnTo>
                          <a:pt x="686" y="371"/>
                        </a:lnTo>
                        <a:lnTo>
                          <a:pt x="685" y="372"/>
                        </a:lnTo>
                        <a:lnTo>
                          <a:pt x="686" y="373"/>
                        </a:lnTo>
                        <a:lnTo>
                          <a:pt x="686" y="374"/>
                        </a:lnTo>
                        <a:lnTo>
                          <a:pt x="687" y="375"/>
                        </a:lnTo>
                        <a:lnTo>
                          <a:pt x="687" y="376"/>
                        </a:lnTo>
                        <a:lnTo>
                          <a:pt x="686" y="377"/>
                        </a:lnTo>
                        <a:lnTo>
                          <a:pt x="685" y="378"/>
                        </a:lnTo>
                        <a:lnTo>
                          <a:pt x="684" y="380"/>
                        </a:lnTo>
                        <a:lnTo>
                          <a:pt x="684" y="381"/>
                        </a:lnTo>
                        <a:lnTo>
                          <a:pt x="684" y="382"/>
                        </a:lnTo>
                        <a:lnTo>
                          <a:pt x="683" y="381"/>
                        </a:lnTo>
                        <a:lnTo>
                          <a:pt x="683" y="382"/>
                        </a:lnTo>
                        <a:lnTo>
                          <a:pt x="682" y="382"/>
                        </a:lnTo>
                        <a:lnTo>
                          <a:pt x="683" y="383"/>
                        </a:lnTo>
                        <a:lnTo>
                          <a:pt x="684" y="383"/>
                        </a:lnTo>
                        <a:lnTo>
                          <a:pt x="684" y="384"/>
                        </a:lnTo>
                        <a:lnTo>
                          <a:pt x="684" y="385"/>
                        </a:lnTo>
                        <a:lnTo>
                          <a:pt x="684" y="386"/>
                        </a:lnTo>
                        <a:lnTo>
                          <a:pt x="684" y="387"/>
                        </a:lnTo>
                        <a:lnTo>
                          <a:pt x="684" y="388"/>
                        </a:lnTo>
                        <a:lnTo>
                          <a:pt x="684" y="389"/>
                        </a:lnTo>
                        <a:lnTo>
                          <a:pt x="684" y="390"/>
                        </a:lnTo>
                        <a:lnTo>
                          <a:pt x="682" y="393"/>
                        </a:lnTo>
                        <a:lnTo>
                          <a:pt x="682" y="394"/>
                        </a:lnTo>
                        <a:lnTo>
                          <a:pt x="682" y="395"/>
                        </a:lnTo>
                        <a:lnTo>
                          <a:pt x="681" y="395"/>
                        </a:lnTo>
                        <a:lnTo>
                          <a:pt x="681" y="396"/>
                        </a:lnTo>
                        <a:lnTo>
                          <a:pt x="682" y="397"/>
                        </a:lnTo>
                        <a:lnTo>
                          <a:pt x="681" y="398"/>
                        </a:lnTo>
                        <a:lnTo>
                          <a:pt x="682" y="399"/>
                        </a:lnTo>
                        <a:lnTo>
                          <a:pt x="682" y="398"/>
                        </a:lnTo>
                        <a:lnTo>
                          <a:pt x="682" y="399"/>
                        </a:lnTo>
                        <a:lnTo>
                          <a:pt x="682" y="400"/>
                        </a:lnTo>
                        <a:lnTo>
                          <a:pt x="682" y="401"/>
                        </a:lnTo>
                        <a:lnTo>
                          <a:pt x="682" y="402"/>
                        </a:lnTo>
                        <a:lnTo>
                          <a:pt x="683" y="403"/>
                        </a:lnTo>
                        <a:lnTo>
                          <a:pt x="683" y="404"/>
                        </a:lnTo>
                        <a:lnTo>
                          <a:pt x="683" y="405"/>
                        </a:lnTo>
                        <a:lnTo>
                          <a:pt x="683" y="406"/>
                        </a:lnTo>
                        <a:lnTo>
                          <a:pt x="683" y="407"/>
                        </a:lnTo>
                        <a:lnTo>
                          <a:pt x="683" y="408"/>
                        </a:lnTo>
                        <a:lnTo>
                          <a:pt x="683" y="409"/>
                        </a:lnTo>
                        <a:lnTo>
                          <a:pt x="682" y="410"/>
                        </a:lnTo>
                        <a:lnTo>
                          <a:pt x="682" y="411"/>
                        </a:lnTo>
                        <a:lnTo>
                          <a:pt x="682" y="412"/>
                        </a:lnTo>
                        <a:lnTo>
                          <a:pt x="681" y="413"/>
                        </a:lnTo>
                        <a:lnTo>
                          <a:pt x="680" y="414"/>
                        </a:lnTo>
                        <a:lnTo>
                          <a:pt x="680" y="415"/>
                        </a:lnTo>
                        <a:lnTo>
                          <a:pt x="680" y="416"/>
                        </a:lnTo>
                        <a:lnTo>
                          <a:pt x="680" y="417"/>
                        </a:lnTo>
                        <a:lnTo>
                          <a:pt x="679" y="418"/>
                        </a:lnTo>
                        <a:lnTo>
                          <a:pt x="678" y="418"/>
                        </a:lnTo>
                        <a:lnTo>
                          <a:pt x="677" y="419"/>
                        </a:lnTo>
                        <a:lnTo>
                          <a:pt x="678" y="420"/>
                        </a:lnTo>
                        <a:lnTo>
                          <a:pt x="675" y="425"/>
                        </a:lnTo>
                        <a:lnTo>
                          <a:pt x="675" y="426"/>
                        </a:lnTo>
                        <a:lnTo>
                          <a:pt x="674" y="427"/>
                        </a:lnTo>
                        <a:lnTo>
                          <a:pt x="673" y="428"/>
                        </a:lnTo>
                        <a:lnTo>
                          <a:pt x="673" y="429"/>
                        </a:lnTo>
                        <a:lnTo>
                          <a:pt x="672" y="430"/>
                        </a:lnTo>
                        <a:lnTo>
                          <a:pt x="671" y="432"/>
                        </a:lnTo>
                        <a:lnTo>
                          <a:pt x="670" y="434"/>
                        </a:lnTo>
                        <a:lnTo>
                          <a:pt x="670" y="435"/>
                        </a:lnTo>
                        <a:lnTo>
                          <a:pt x="670" y="436"/>
                        </a:lnTo>
                        <a:lnTo>
                          <a:pt x="670" y="437"/>
                        </a:lnTo>
                        <a:lnTo>
                          <a:pt x="670" y="438"/>
                        </a:lnTo>
                        <a:lnTo>
                          <a:pt x="669" y="438"/>
                        </a:lnTo>
                        <a:lnTo>
                          <a:pt x="670" y="438"/>
                        </a:lnTo>
                        <a:lnTo>
                          <a:pt x="669" y="439"/>
                        </a:lnTo>
                        <a:lnTo>
                          <a:pt x="668" y="440"/>
                        </a:lnTo>
                        <a:lnTo>
                          <a:pt x="667" y="441"/>
                        </a:lnTo>
                        <a:lnTo>
                          <a:pt x="667" y="442"/>
                        </a:lnTo>
                        <a:lnTo>
                          <a:pt x="667" y="443"/>
                        </a:lnTo>
                        <a:lnTo>
                          <a:pt x="666" y="444"/>
                        </a:lnTo>
                        <a:lnTo>
                          <a:pt x="666" y="446"/>
                        </a:lnTo>
                        <a:lnTo>
                          <a:pt x="667" y="446"/>
                        </a:lnTo>
                        <a:lnTo>
                          <a:pt x="666" y="448"/>
                        </a:lnTo>
                        <a:lnTo>
                          <a:pt x="666" y="449"/>
                        </a:lnTo>
                        <a:lnTo>
                          <a:pt x="666" y="450"/>
                        </a:lnTo>
                        <a:lnTo>
                          <a:pt x="666" y="451"/>
                        </a:lnTo>
                        <a:lnTo>
                          <a:pt x="667" y="451"/>
                        </a:lnTo>
                        <a:lnTo>
                          <a:pt x="667" y="452"/>
                        </a:lnTo>
                        <a:lnTo>
                          <a:pt x="666" y="452"/>
                        </a:lnTo>
                        <a:lnTo>
                          <a:pt x="665" y="452"/>
                        </a:lnTo>
                        <a:lnTo>
                          <a:pt x="665" y="453"/>
                        </a:lnTo>
                        <a:lnTo>
                          <a:pt x="664" y="453"/>
                        </a:lnTo>
                        <a:lnTo>
                          <a:pt x="665" y="453"/>
                        </a:lnTo>
                        <a:lnTo>
                          <a:pt x="663" y="457"/>
                        </a:lnTo>
                        <a:lnTo>
                          <a:pt x="662" y="460"/>
                        </a:lnTo>
                        <a:lnTo>
                          <a:pt x="661" y="462"/>
                        </a:lnTo>
                        <a:lnTo>
                          <a:pt x="661" y="463"/>
                        </a:lnTo>
                        <a:lnTo>
                          <a:pt x="660" y="463"/>
                        </a:lnTo>
                        <a:lnTo>
                          <a:pt x="660" y="465"/>
                        </a:lnTo>
                        <a:lnTo>
                          <a:pt x="659" y="466"/>
                        </a:lnTo>
                        <a:lnTo>
                          <a:pt x="659" y="467"/>
                        </a:lnTo>
                        <a:lnTo>
                          <a:pt x="659" y="468"/>
                        </a:lnTo>
                        <a:lnTo>
                          <a:pt x="658" y="469"/>
                        </a:lnTo>
                        <a:lnTo>
                          <a:pt x="658" y="470"/>
                        </a:lnTo>
                        <a:lnTo>
                          <a:pt x="659" y="471"/>
                        </a:lnTo>
                        <a:lnTo>
                          <a:pt x="658" y="472"/>
                        </a:lnTo>
                        <a:lnTo>
                          <a:pt x="658" y="473"/>
                        </a:lnTo>
                        <a:lnTo>
                          <a:pt x="657" y="473"/>
                        </a:lnTo>
                        <a:lnTo>
                          <a:pt x="656" y="473"/>
                        </a:lnTo>
                        <a:lnTo>
                          <a:pt x="655" y="474"/>
                        </a:lnTo>
                        <a:lnTo>
                          <a:pt x="654" y="475"/>
                        </a:lnTo>
                        <a:lnTo>
                          <a:pt x="654" y="476"/>
                        </a:lnTo>
                        <a:lnTo>
                          <a:pt x="654" y="477"/>
                        </a:lnTo>
                        <a:lnTo>
                          <a:pt x="653" y="477"/>
                        </a:lnTo>
                        <a:lnTo>
                          <a:pt x="653" y="478"/>
                        </a:lnTo>
                        <a:lnTo>
                          <a:pt x="653" y="479"/>
                        </a:lnTo>
                        <a:lnTo>
                          <a:pt x="652" y="479"/>
                        </a:lnTo>
                        <a:lnTo>
                          <a:pt x="651" y="480"/>
                        </a:lnTo>
                        <a:lnTo>
                          <a:pt x="650" y="482"/>
                        </a:lnTo>
                        <a:lnTo>
                          <a:pt x="650" y="483"/>
                        </a:lnTo>
                        <a:lnTo>
                          <a:pt x="650" y="484"/>
                        </a:lnTo>
                        <a:lnTo>
                          <a:pt x="649" y="485"/>
                        </a:lnTo>
                        <a:lnTo>
                          <a:pt x="649" y="486"/>
                        </a:lnTo>
                        <a:lnTo>
                          <a:pt x="648" y="486"/>
                        </a:lnTo>
                        <a:lnTo>
                          <a:pt x="648" y="485"/>
                        </a:lnTo>
                        <a:lnTo>
                          <a:pt x="647" y="485"/>
                        </a:lnTo>
                        <a:lnTo>
                          <a:pt x="647" y="486"/>
                        </a:lnTo>
                        <a:lnTo>
                          <a:pt x="648" y="486"/>
                        </a:lnTo>
                        <a:lnTo>
                          <a:pt x="648" y="487"/>
                        </a:lnTo>
                        <a:lnTo>
                          <a:pt x="649" y="487"/>
                        </a:lnTo>
                        <a:lnTo>
                          <a:pt x="649" y="488"/>
                        </a:lnTo>
                        <a:lnTo>
                          <a:pt x="649" y="489"/>
                        </a:lnTo>
                        <a:lnTo>
                          <a:pt x="648" y="489"/>
                        </a:lnTo>
                        <a:lnTo>
                          <a:pt x="648" y="490"/>
                        </a:lnTo>
                        <a:lnTo>
                          <a:pt x="648" y="491"/>
                        </a:lnTo>
                        <a:lnTo>
                          <a:pt x="648" y="492"/>
                        </a:lnTo>
                        <a:lnTo>
                          <a:pt x="647" y="493"/>
                        </a:lnTo>
                        <a:lnTo>
                          <a:pt x="646" y="494"/>
                        </a:lnTo>
                        <a:lnTo>
                          <a:pt x="646" y="495"/>
                        </a:lnTo>
                        <a:lnTo>
                          <a:pt x="646" y="496"/>
                        </a:lnTo>
                        <a:lnTo>
                          <a:pt x="645" y="497"/>
                        </a:lnTo>
                        <a:lnTo>
                          <a:pt x="644" y="497"/>
                        </a:lnTo>
                        <a:lnTo>
                          <a:pt x="644" y="498"/>
                        </a:lnTo>
                        <a:lnTo>
                          <a:pt x="643" y="500"/>
                        </a:lnTo>
                        <a:lnTo>
                          <a:pt x="642" y="501"/>
                        </a:lnTo>
                        <a:lnTo>
                          <a:pt x="642" y="502"/>
                        </a:lnTo>
                        <a:lnTo>
                          <a:pt x="642" y="503"/>
                        </a:lnTo>
                        <a:lnTo>
                          <a:pt x="642" y="504"/>
                        </a:lnTo>
                        <a:lnTo>
                          <a:pt x="641" y="505"/>
                        </a:lnTo>
                        <a:lnTo>
                          <a:pt x="641" y="507"/>
                        </a:lnTo>
                        <a:lnTo>
                          <a:pt x="640" y="508"/>
                        </a:lnTo>
                        <a:lnTo>
                          <a:pt x="640" y="509"/>
                        </a:lnTo>
                        <a:lnTo>
                          <a:pt x="639" y="508"/>
                        </a:lnTo>
                        <a:lnTo>
                          <a:pt x="638" y="506"/>
                        </a:lnTo>
                        <a:lnTo>
                          <a:pt x="637" y="506"/>
                        </a:lnTo>
                        <a:lnTo>
                          <a:pt x="636" y="506"/>
                        </a:lnTo>
                        <a:lnTo>
                          <a:pt x="635" y="505"/>
                        </a:lnTo>
                        <a:lnTo>
                          <a:pt x="634" y="506"/>
                        </a:lnTo>
                        <a:lnTo>
                          <a:pt x="634" y="505"/>
                        </a:lnTo>
                        <a:lnTo>
                          <a:pt x="633" y="505"/>
                        </a:lnTo>
                        <a:lnTo>
                          <a:pt x="632" y="505"/>
                        </a:lnTo>
                        <a:lnTo>
                          <a:pt x="632" y="504"/>
                        </a:lnTo>
                        <a:lnTo>
                          <a:pt x="630" y="504"/>
                        </a:lnTo>
                        <a:lnTo>
                          <a:pt x="630" y="505"/>
                        </a:lnTo>
                        <a:lnTo>
                          <a:pt x="629" y="504"/>
                        </a:lnTo>
                        <a:lnTo>
                          <a:pt x="628" y="503"/>
                        </a:lnTo>
                        <a:lnTo>
                          <a:pt x="627" y="503"/>
                        </a:lnTo>
                        <a:lnTo>
                          <a:pt x="626" y="503"/>
                        </a:lnTo>
                        <a:lnTo>
                          <a:pt x="620" y="501"/>
                        </a:lnTo>
                        <a:lnTo>
                          <a:pt x="615" y="499"/>
                        </a:lnTo>
                        <a:lnTo>
                          <a:pt x="615" y="498"/>
                        </a:lnTo>
                        <a:lnTo>
                          <a:pt x="614" y="498"/>
                        </a:lnTo>
                        <a:lnTo>
                          <a:pt x="614" y="497"/>
                        </a:lnTo>
                        <a:lnTo>
                          <a:pt x="613" y="497"/>
                        </a:lnTo>
                        <a:lnTo>
                          <a:pt x="612" y="497"/>
                        </a:lnTo>
                        <a:lnTo>
                          <a:pt x="611" y="497"/>
                        </a:lnTo>
                        <a:lnTo>
                          <a:pt x="610" y="497"/>
                        </a:lnTo>
                        <a:lnTo>
                          <a:pt x="609" y="497"/>
                        </a:lnTo>
                        <a:lnTo>
                          <a:pt x="609" y="496"/>
                        </a:lnTo>
                        <a:lnTo>
                          <a:pt x="608" y="496"/>
                        </a:lnTo>
                        <a:lnTo>
                          <a:pt x="608" y="495"/>
                        </a:lnTo>
                        <a:lnTo>
                          <a:pt x="609" y="494"/>
                        </a:lnTo>
                        <a:lnTo>
                          <a:pt x="608" y="494"/>
                        </a:lnTo>
                        <a:lnTo>
                          <a:pt x="607" y="494"/>
                        </a:lnTo>
                        <a:lnTo>
                          <a:pt x="607" y="495"/>
                        </a:lnTo>
                        <a:lnTo>
                          <a:pt x="606" y="495"/>
                        </a:lnTo>
                        <a:lnTo>
                          <a:pt x="605" y="495"/>
                        </a:lnTo>
                        <a:lnTo>
                          <a:pt x="605" y="494"/>
                        </a:lnTo>
                        <a:lnTo>
                          <a:pt x="604" y="494"/>
                        </a:lnTo>
                        <a:lnTo>
                          <a:pt x="604" y="493"/>
                        </a:lnTo>
                        <a:lnTo>
                          <a:pt x="603" y="493"/>
                        </a:lnTo>
                        <a:lnTo>
                          <a:pt x="603" y="494"/>
                        </a:lnTo>
                        <a:lnTo>
                          <a:pt x="602" y="494"/>
                        </a:lnTo>
                        <a:lnTo>
                          <a:pt x="601" y="494"/>
                        </a:lnTo>
                        <a:lnTo>
                          <a:pt x="601" y="493"/>
                        </a:lnTo>
                        <a:lnTo>
                          <a:pt x="600" y="494"/>
                        </a:lnTo>
                        <a:lnTo>
                          <a:pt x="599" y="494"/>
                        </a:lnTo>
                        <a:lnTo>
                          <a:pt x="598" y="494"/>
                        </a:lnTo>
                        <a:lnTo>
                          <a:pt x="598" y="495"/>
                        </a:lnTo>
                        <a:lnTo>
                          <a:pt x="597" y="495"/>
                        </a:lnTo>
                        <a:lnTo>
                          <a:pt x="596" y="495"/>
                        </a:lnTo>
                        <a:lnTo>
                          <a:pt x="596" y="496"/>
                        </a:lnTo>
                        <a:lnTo>
                          <a:pt x="595" y="496"/>
                        </a:lnTo>
                        <a:lnTo>
                          <a:pt x="595" y="497"/>
                        </a:lnTo>
                        <a:lnTo>
                          <a:pt x="594" y="497"/>
                        </a:lnTo>
                        <a:lnTo>
                          <a:pt x="593" y="497"/>
                        </a:lnTo>
                        <a:lnTo>
                          <a:pt x="592" y="497"/>
                        </a:lnTo>
                        <a:lnTo>
                          <a:pt x="591" y="497"/>
                        </a:lnTo>
                        <a:lnTo>
                          <a:pt x="592" y="498"/>
                        </a:lnTo>
                        <a:lnTo>
                          <a:pt x="591" y="498"/>
                        </a:lnTo>
                        <a:lnTo>
                          <a:pt x="590" y="499"/>
                        </a:lnTo>
                        <a:lnTo>
                          <a:pt x="590" y="498"/>
                        </a:lnTo>
                        <a:lnTo>
                          <a:pt x="589" y="498"/>
                        </a:lnTo>
                        <a:lnTo>
                          <a:pt x="588" y="498"/>
                        </a:lnTo>
                        <a:lnTo>
                          <a:pt x="588" y="499"/>
                        </a:lnTo>
                        <a:lnTo>
                          <a:pt x="587" y="500"/>
                        </a:lnTo>
                        <a:lnTo>
                          <a:pt x="586" y="500"/>
                        </a:lnTo>
                        <a:lnTo>
                          <a:pt x="586" y="499"/>
                        </a:lnTo>
                        <a:lnTo>
                          <a:pt x="585" y="499"/>
                        </a:lnTo>
                        <a:lnTo>
                          <a:pt x="584" y="500"/>
                        </a:lnTo>
                        <a:lnTo>
                          <a:pt x="583" y="500"/>
                        </a:lnTo>
                        <a:lnTo>
                          <a:pt x="582" y="500"/>
                        </a:lnTo>
                        <a:lnTo>
                          <a:pt x="581" y="500"/>
                        </a:lnTo>
                        <a:lnTo>
                          <a:pt x="580" y="500"/>
                        </a:lnTo>
                        <a:lnTo>
                          <a:pt x="579" y="501"/>
                        </a:lnTo>
                        <a:lnTo>
                          <a:pt x="578" y="501"/>
                        </a:lnTo>
                        <a:lnTo>
                          <a:pt x="577" y="501"/>
                        </a:lnTo>
                        <a:lnTo>
                          <a:pt x="577" y="500"/>
                        </a:lnTo>
                        <a:lnTo>
                          <a:pt x="577" y="499"/>
                        </a:lnTo>
                        <a:lnTo>
                          <a:pt x="576" y="499"/>
                        </a:lnTo>
                        <a:lnTo>
                          <a:pt x="575" y="499"/>
                        </a:lnTo>
                        <a:lnTo>
                          <a:pt x="575" y="498"/>
                        </a:lnTo>
                        <a:lnTo>
                          <a:pt x="576" y="498"/>
                        </a:lnTo>
                        <a:lnTo>
                          <a:pt x="575" y="498"/>
                        </a:lnTo>
                        <a:lnTo>
                          <a:pt x="575" y="497"/>
                        </a:lnTo>
                        <a:lnTo>
                          <a:pt x="576" y="496"/>
                        </a:lnTo>
                        <a:lnTo>
                          <a:pt x="576" y="495"/>
                        </a:lnTo>
                        <a:lnTo>
                          <a:pt x="575" y="493"/>
                        </a:lnTo>
                        <a:lnTo>
                          <a:pt x="574" y="493"/>
                        </a:lnTo>
                        <a:lnTo>
                          <a:pt x="574" y="494"/>
                        </a:lnTo>
                        <a:lnTo>
                          <a:pt x="573" y="494"/>
                        </a:lnTo>
                        <a:lnTo>
                          <a:pt x="572" y="494"/>
                        </a:lnTo>
                        <a:lnTo>
                          <a:pt x="571" y="494"/>
                        </a:lnTo>
                        <a:lnTo>
                          <a:pt x="571" y="495"/>
                        </a:lnTo>
                        <a:lnTo>
                          <a:pt x="570" y="495"/>
                        </a:lnTo>
                        <a:lnTo>
                          <a:pt x="569" y="495"/>
                        </a:lnTo>
                        <a:lnTo>
                          <a:pt x="569" y="494"/>
                        </a:lnTo>
                        <a:lnTo>
                          <a:pt x="568" y="494"/>
                        </a:lnTo>
                        <a:lnTo>
                          <a:pt x="567" y="493"/>
                        </a:lnTo>
                        <a:lnTo>
                          <a:pt x="566" y="493"/>
                        </a:lnTo>
                        <a:lnTo>
                          <a:pt x="565" y="493"/>
                        </a:lnTo>
                        <a:lnTo>
                          <a:pt x="564" y="493"/>
                        </a:lnTo>
                        <a:lnTo>
                          <a:pt x="564" y="492"/>
                        </a:lnTo>
                        <a:lnTo>
                          <a:pt x="563" y="493"/>
                        </a:lnTo>
                        <a:lnTo>
                          <a:pt x="562" y="493"/>
                        </a:lnTo>
                        <a:lnTo>
                          <a:pt x="562" y="494"/>
                        </a:lnTo>
                        <a:lnTo>
                          <a:pt x="561" y="495"/>
                        </a:lnTo>
                        <a:lnTo>
                          <a:pt x="560" y="495"/>
                        </a:lnTo>
                        <a:lnTo>
                          <a:pt x="559" y="495"/>
                        </a:lnTo>
                        <a:lnTo>
                          <a:pt x="559" y="496"/>
                        </a:lnTo>
                        <a:lnTo>
                          <a:pt x="558" y="496"/>
                        </a:lnTo>
                        <a:lnTo>
                          <a:pt x="557" y="496"/>
                        </a:lnTo>
                        <a:lnTo>
                          <a:pt x="556" y="496"/>
                        </a:lnTo>
                        <a:lnTo>
                          <a:pt x="556" y="497"/>
                        </a:lnTo>
                        <a:lnTo>
                          <a:pt x="556" y="496"/>
                        </a:lnTo>
                        <a:lnTo>
                          <a:pt x="555" y="497"/>
                        </a:lnTo>
                        <a:lnTo>
                          <a:pt x="554" y="497"/>
                        </a:lnTo>
                        <a:lnTo>
                          <a:pt x="553" y="497"/>
                        </a:lnTo>
                        <a:lnTo>
                          <a:pt x="552" y="497"/>
                        </a:lnTo>
                        <a:lnTo>
                          <a:pt x="551" y="497"/>
                        </a:lnTo>
                        <a:lnTo>
                          <a:pt x="550" y="497"/>
                        </a:lnTo>
                        <a:lnTo>
                          <a:pt x="549" y="496"/>
                        </a:lnTo>
                        <a:lnTo>
                          <a:pt x="548" y="497"/>
                        </a:lnTo>
                        <a:lnTo>
                          <a:pt x="547" y="497"/>
                        </a:lnTo>
                        <a:lnTo>
                          <a:pt x="546" y="497"/>
                        </a:lnTo>
                        <a:lnTo>
                          <a:pt x="544" y="499"/>
                        </a:lnTo>
                        <a:lnTo>
                          <a:pt x="543" y="500"/>
                        </a:lnTo>
                        <a:lnTo>
                          <a:pt x="541" y="500"/>
                        </a:lnTo>
                        <a:lnTo>
                          <a:pt x="540" y="500"/>
                        </a:lnTo>
                        <a:lnTo>
                          <a:pt x="539" y="501"/>
                        </a:lnTo>
                        <a:lnTo>
                          <a:pt x="539" y="502"/>
                        </a:lnTo>
                        <a:lnTo>
                          <a:pt x="539" y="503"/>
                        </a:lnTo>
                        <a:lnTo>
                          <a:pt x="540" y="504"/>
                        </a:lnTo>
                        <a:lnTo>
                          <a:pt x="541" y="505"/>
                        </a:lnTo>
                        <a:lnTo>
                          <a:pt x="541" y="506"/>
                        </a:lnTo>
                        <a:lnTo>
                          <a:pt x="540" y="506"/>
                        </a:lnTo>
                        <a:lnTo>
                          <a:pt x="540" y="507"/>
                        </a:lnTo>
                        <a:lnTo>
                          <a:pt x="538" y="509"/>
                        </a:lnTo>
                        <a:lnTo>
                          <a:pt x="537" y="509"/>
                        </a:lnTo>
                        <a:lnTo>
                          <a:pt x="536" y="509"/>
                        </a:lnTo>
                        <a:lnTo>
                          <a:pt x="535" y="509"/>
                        </a:lnTo>
                        <a:lnTo>
                          <a:pt x="534" y="509"/>
                        </a:lnTo>
                        <a:lnTo>
                          <a:pt x="533" y="509"/>
                        </a:lnTo>
                        <a:lnTo>
                          <a:pt x="532" y="509"/>
                        </a:lnTo>
                        <a:lnTo>
                          <a:pt x="531" y="509"/>
                        </a:lnTo>
                        <a:lnTo>
                          <a:pt x="530" y="510"/>
                        </a:lnTo>
                        <a:lnTo>
                          <a:pt x="530" y="511"/>
                        </a:lnTo>
                        <a:lnTo>
                          <a:pt x="530" y="512"/>
                        </a:lnTo>
                        <a:lnTo>
                          <a:pt x="529" y="512"/>
                        </a:lnTo>
                        <a:lnTo>
                          <a:pt x="528" y="512"/>
                        </a:lnTo>
                        <a:lnTo>
                          <a:pt x="528" y="513"/>
                        </a:lnTo>
                        <a:lnTo>
                          <a:pt x="527" y="515"/>
                        </a:lnTo>
                        <a:lnTo>
                          <a:pt x="526" y="515"/>
                        </a:lnTo>
                        <a:lnTo>
                          <a:pt x="526" y="514"/>
                        </a:lnTo>
                        <a:lnTo>
                          <a:pt x="525" y="514"/>
                        </a:lnTo>
                        <a:lnTo>
                          <a:pt x="524" y="514"/>
                        </a:lnTo>
                        <a:lnTo>
                          <a:pt x="523" y="514"/>
                        </a:lnTo>
                        <a:lnTo>
                          <a:pt x="523" y="515"/>
                        </a:lnTo>
                        <a:lnTo>
                          <a:pt x="524" y="516"/>
                        </a:lnTo>
                        <a:lnTo>
                          <a:pt x="523" y="517"/>
                        </a:lnTo>
                        <a:lnTo>
                          <a:pt x="524" y="517"/>
                        </a:lnTo>
                        <a:lnTo>
                          <a:pt x="524" y="518"/>
                        </a:lnTo>
                        <a:lnTo>
                          <a:pt x="525" y="519"/>
                        </a:lnTo>
                        <a:lnTo>
                          <a:pt x="526" y="521"/>
                        </a:lnTo>
                        <a:lnTo>
                          <a:pt x="527" y="522"/>
                        </a:lnTo>
                        <a:lnTo>
                          <a:pt x="526" y="522"/>
                        </a:lnTo>
                        <a:lnTo>
                          <a:pt x="525" y="522"/>
                        </a:lnTo>
                        <a:lnTo>
                          <a:pt x="525" y="523"/>
                        </a:lnTo>
                        <a:lnTo>
                          <a:pt x="524" y="523"/>
                        </a:lnTo>
                        <a:lnTo>
                          <a:pt x="524" y="522"/>
                        </a:lnTo>
                        <a:lnTo>
                          <a:pt x="524" y="523"/>
                        </a:lnTo>
                        <a:lnTo>
                          <a:pt x="523" y="523"/>
                        </a:lnTo>
                        <a:lnTo>
                          <a:pt x="523" y="522"/>
                        </a:lnTo>
                        <a:lnTo>
                          <a:pt x="522" y="522"/>
                        </a:lnTo>
                        <a:lnTo>
                          <a:pt x="522" y="521"/>
                        </a:lnTo>
                        <a:lnTo>
                          <a:pt x="521" y="521"/>
                        </a:lnTo>
                        <a:lnTo>
                          <a:pt x="520" y="522"/>
                        </a:lnTo>
                        <a:lnTo>
                          <a:pt x="520" y="521"/>
                        </a:lnTo>
                        <a:lnTo>
                          <a:pt x="519" y="522"/>
                        </a:lnTo>
                        <a:lnTo>
                          <a:pt x="518" y="522"/>
                        </a:lnTo>
                        <a:lnTo>
                          <a:pt x="518" y="521"/>
                        </a:lnTo>
                        <a:lnTo>
                          <a:pt x="518" y="522"/>
                        </a:lnTo>
                        <a:lnTo>
                          <a:pt x="517" y="522"/>
                        </a:lnTo>
                        <a:lnTo>
                          <a:pt x="517" y="523"/>
                        </a:lnTo>
                        <a:lnTo>
                          <a:pt x="516" y="523"/>
                        </a:lnTo>
                        <a:lnTo>
                          <a:pt x="516" y="524"/>
                        </a:lnTo>
                        <a:lnTo>
                          <a:pt x="515" y="524"/>
                        </a:lnTo>
                        <a:lnTo>
                          <a:pt x="514" y="524"/>
                        </a:lnTo>
                        <a:lnTo>
                          <a:pt x="513" y="524"/>
                        </a:lnTo>
                        <a:lnTo>
                          <a:pt x="514" y="525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2" y="526"/>
                        </a:lnTo>
                        <a:lnTo>
                          <a:pt x="512" y="525"/>
                        </a:lnTo>
                        <a:lnTo>
                          <a:pt x="511" y="525"/>
                        </a:lnTo>
                        <a:lnTo>
                          <a:pt x="510" y="525"/>
                        </a:lnTo>
                        <a:lnTo>
                          <a:pt x="510" y="526"/>
                        </a:lnTo>
                        <a:lnTo>
                          <a:pt x="509" y="526"/>
                        </a:lnTo>
                        <a:lnTo>
                          <a:pt x="509" y="525"/>
                        </a:lnTo>
                        <a:lnTo>
                          <a:pt x="508" y="525"/>
                        </a:lnTo>
                        <a:lnTo>
                          <a:pt x="507" y="525"/>
                        </a:lnTo>
                        <a:lnTo>
                          <a:pt x="507" y="526"/>
                        </a:lnTo>
                        <a:lnTo>
                          <a:pt x="506" y="526"/>
                        </a:lnTo>
                        <a:lnTo>
                          <a:pt x="506" y="525"/>
                        </a:lnTo>
                        <a:lnTo>
                          <a:pt x="506" y="524"/>
                        </a:lnTo>
                        <a:lnTo>
                          <a:pt x="505" y="524"/>
                        </a:lnTo>
                        <a:lnTo>
                          <a:pt x="504" y="524"/>
                        </a:lnTo>
                        <a:lnTo>
                          <a:pt x="504" y="525"/>
                        </a:lnTo>
                        <a:lnTo>
                          <a:pt x="503" y="525"/>
                        </a:lnTo>
                        <a:lnTo>
                          <a:pt x="503" y="526"/>
                        </a:lnTo>
                        <a:lnTo>
                          <a:pt x="502" y="526"/>
                        </a:lnTo>
                        <a:lnTo>
                          <a:pt x="501" y="526"/>
                        </a:lnTo>
                        <a:lnTo>
                          <a:pt x="500" y="527"/>
                        </a:lnTo>
                        <a:lnTo>
                          <a:pt x="500" y="526"/>
                        </a:lnTo>
                        <a:lnTo>
                          <a:pt x="500" y="527"/>
                        </a:lnTo>
                        <a:lnTo>
                          <a:pt x="499" y="527"/>
                        </a:lnTo>
                        <a:lnTo>
                          <a:pt x="498" y="528"/>
                        </a:lnTo>
                        <a:lnTo>
                          <a:pt x="498" y="529"/>
                        </a:lnTo>
                        <a:lnTo>
                          <a:pt x="497" y="529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3"/>
                        </a:lnTo>
                        <a:lnTo>
                          <a:pt x="485" y="534"/>
                        </a:lnTo>
                        <a:lnTo>
                          <a:pt x="485" y="533"/>
                        </a:lnTo>
                        <a:lnTo>
                          <a:pt x="484" y="533"/>
                        </a:lnTo>
                        <a:lnTo>
                          <a:pt x="484" y="534"/>
                        </a:lnTo>
                        <a:lnTo>
                          <a:pt x="484" y="533"/>
                        </a:lnTo>
                        <a:lnTo>
                          <a:pt x="483" y="533"/>
                        </a:lnTo>
                        <a:lnTo>
                          <a:pt x="483" y="532"/>
                        </a:lnTo>
                        <a:lnTo>
                          <a:pt x="482" y="532"/>
                        </a:lnTo>
                        <a:lnTo>
                          <a:pt x="481" y="531"/>
                        </a:lnTo>
                        <a:lnTo>
                          <a:pt x="481" y="530"/>
                        </a:lnTo>
                        <a:lnTo>
                          <a:pt x="478" y="527"/>
                        </a:lnTo>
                        <a:lnTo>
                          <a:pt x="471" y="526"/>
                        </a:lnTo>
                        <a:lnTo>
                          <a:pt x="467" y="528"/>
                        </a:lnTo>
                        <a:lnTo>
                          <a:pt x="463" y="527"/>
                        </a:lnTo>
                        <a:lnTo>
                          <a:pt x="462" y="526"/>
                        </a:lnTo>
                        <a:lnTo>
                          <a:pt x="462" y="525"/>
                        </a:lnTo>
                        <a:lnTo>
                          <a:pt x="461" y="525"/>
                        </a:lnTo>
                        <a:lnTo>
                          <a:pt x="460" y="524"/>
                        </a:lnTo>
                        <a:lnTo>
                          <a:pt x="459" y="524"/>
                        </a:lnTo>
                        <a:lnTo>
                          <a:pt x="459" y="525"/>
                        </a:lnTo>
                        <a:lnTo>
                          <a:pt x="458" y="525"/>
                        </a:lnTo>
                        <a:lnTo>
                          <a:pt x="457" y="525"/>
                        </a:lnTo>
                        <a:lnTo>
                          <a:pt x="456" y="525"/>
                        </a:lnTo>
                        <a:lnTo>
                          <a:pt x="455" y="526"/>
                        </a:lnTo>
                        <a:lnTo>
                          <a:pt x="454" y="527"/>
                        </a:lnTo>
                        <a:lnTo>
                          <a:pt x="454" y="528"/>
                        </a:lnTo>
                        <a:lnTo>
                          <a:pt x="454" y="529"/>
                        </a:lnTo>
                        <a:lnTo>
                          <a:pt x="453" y="529"/>
                        </a:lnTo>
                        <a:lnTo>
                          <a:pt x="453" y="530"/>
                        </a:lnTo>
                        <a:lnTo>
                          <a:pt x="454" y="530"/>
                        </a:lnTo>
                        <a:lnTo>
                          <a:pt x="454" y="531"/>
                        </a:lnTo>
                        <a:lnTo>
                          <a:pt x="453" y="532"/>
                        </a:lnTo>
                        <a:lnTo>
                          <a:pt x="452" y="532"/>
                        </a:lnTo>
                        <a:lnTo>
                          <a:pt x="452" y="533"/>
                        </a:lnTo>
                        <a:lnTo>
                          <a:pt x="452" y="534"/>
                        </a:lnTo>
                        <a:lnTo>
                          <a:pt x="452" y="535"/>
                        </a:lnTo>
                        <a:lnTo>
                          <a:pt x="451" y="535"/>
                        </a:lnTo>
                        <a:lnTo>
                          <a:pt x="451" y="536"/>
                        </a:lnTo>
                        <a:lnTo>
                          <a:pt x="450" y="535"/>
                        </a:lnTo>
                        <a:lnTo>
                          <a:pt x="449" y="534"/>
                        </a:lnTo>
                        <a:lnTo>
                          <a:pt x="448" y="533"/>
                        </a:lnTo>
                        <a:lnTo>
                          <a:pt x="447" y="532"/>
                        </a:lnTo>
                        <a:lnTo>
                          <a:pt x="445" y="531"/>
                        </a:lnTo>
                        <a:lnTo>
                          <a:pt x="445" y="530"/>
                        </a:lnTo>
                        <a:lnTo>
                          <a:pt x="444" y="527"/>
                        </a:lnTo>
                        <a:lnTo>
                          <a:pt x="443" y="527"/>
                        </a:lnTo>
                        <a:lnTo>
                          <a:pt x="442" y="527"/>
                        </a:lnTo>
                        <a:lnTo>
                          <a:pt x="441" y="527"/>
                        </a:lnTo>
                        <a:lnTo>
                          <a:pt x="441" y="526"/>
                        </a:lnTo>
                        <a:lnTo>
                          <a:pt x="440" y="526"/>
                        </a:lnTo>
                        <a:lnTo>
                          <a:pt x="440" y="527"/>
                        </a:lnTo>
                        <a:lnTo>
                          <a:pt x="440" y="526"/>
                        </a:lnTo>
                        <a:lnTo>
                          <a:pt x="440" y="525"/>
                        </a:lnTo>
                        <a:lnTo>
                          <a:pt x="440" y="524"/>
                        </a:lnTo>
                        <a:lnTo>
                          <a:pt x="440" y="523"/>
                        </a:lnTo>
                        <a:lnTo>
                          <a:pt x="440" y="522"/>
                        </a:lnTo>
                        <a:lnTo>
                          <a:pt x="439" y="522"/>
                        </a:lnTo>
                        <a:lnTo>
                          <a:pt x="438" y="520"/>
                        </a:lnTo>
                        <a:lnTo>
                          <a:pt x="437" y="519"/>
                        </a:lnTo>
                        <a:lnTo>
                          <a:pt x="436" y="519"/>
                        </a:lnTo>
                        <a:lnTo>
                          <a:pt x="435" y="518"/>
                        </a:lnTo>
                        <a:lnTo>
                          <a:pt x="433" y="519"/>
                        </a:lnTo>
                        <a:lnTo>
                          <a:pt x="433" y="520"/>
                        </a:lnTo>
                        <a:lnTo>
                          <a:pt x="432" y="521"/>
                        </a:lnTo>
                        <a:lnTo>
                          <a:pt x="431" y="521"/>
                        </a:lnTo>
                        <a:lnTo>
                          <a:pt x="430" y="521"/>
                        </a:lnTo>
                        <a:lnTo>
                          <a:pt x="429" y="521"/>
                        </a:lnTo>
                        <a:lnTo>
                          <a:pt x="429" y="520"/>
                        </a:lnTo>
                        <a:lnTo>
                          <a:pt x="429" y="519"/>
                        </a:lnTo>
                        <a:lnTo>
                          <a:pt x="430" y="518"/>
                        </a:lnTo>
                        <a:lnTo>
                          <a:pt x="430" y="517"/>
                        </a:lnTo>
                        <a:lnTo>
                          <a:pt x="426" y="514"/>
                        </a:lnTo>
                        <a:lnTo>
                          <a:pt x="426" y="515"/>
                        </a:lnTo>
                        <a:lnTo>
                          <a:pt x="425" y="515"/>
                        </a:lnTo>
                        <a:lnTo>
                          <a:pt x="424" y="515"/>
                        </a:lnTo>
                        <a:lnTo>
                          <a:pt x="423" y="516"/>
                        </a:lnTo>
                        <a:lnTo>
                          <a:pt x="423" y="517"/>
                        </a:lnTo>
                        <a:lnTo>
                          <a:pt x="423" y="516"/>
                        </a:lnTo>
                        <a:lnTo>
                          <a:pt x="423" y="515"/>
                        </a:lnTo>
                        <a:lnTo>
                          <a:pt x="423" y="513"/>
                        </a:lnTo>
                        <a:lnTo>
                          <a:pt x="422" y="512"/>
                        </a:lnTo>
                        <a:lnTo>
                          <a:pt x="422" y="511"/>
                        </a:lnTo>
                        <a:lnTo>
                          <a:pt x="422" y="510"/>
                        </a:lnTo>
                        <a:lnTo>
                          <a:pt x="421" y="509"/>
                        </a:lnTo>
                        <a:lnTo>
                          <a:pt x="420" y="508"/>
                        </a:lnTo>
                        <a:lnTo>
                          <a:pt x="420" y="507"/>
                        </a:lnTo>
                        <a:lnTo>
                          <a:pt x="419" y="507"/>
                        </a:lnTo>
                        <a:lnTo>
                          <a:pt x="418" y="506"/>
                        </a:lnTo>
                        <a:lnTo>
                          <a:pt x="418" y="505"/>
                        </a:lnTo>
                        <a:lnTo>
                          <a:pt x="417" y="503"/>
                        </a:lnTo>
                        <a:lnTo>
                          <a:pt x="416" y="503"/>
                        </a:lnTo>
                        <a:lnTo>
                          <a:pt x="416" y="502"/>
                        </a:lnTo>
                        <a:lnTo>
                          <a:pt x="416" y="501"/>
                        </a:lnTo>
                        <a:lnTo>
                          <a:pt x="415" y="500"/>
                        </a:lnTo>
                        <a:lnTo>
                          <a:pt x="414" y="500"/>
                        </a:lnTo>
                        <a:lnTo>
                          <a:pt x="414" y="499"/>
                        </a:lnTo>
                        <a:lnTo>
                          <a:pt x="414" y="498"/>
                        </a:lnTo>
                        <a:lnTo>
                          <a:pt x="413" y="498"/>
                        </a:lnTo>
                        <a:lnTo>
                          <a:pt x="410" y="496"/>
                        </a:lnTo>
                        <a:lnTo>
                          <a:pt x="408" y="495"/>
                        </a:lnTo>
                        <a:lnTo>
                          <a:pt x="407" y="494"/>
                        </a:lnTo>
                        <a:lnTo>
                          <a:pt x="405" y="493"/>
                        </a:lnTo>
                        <a:lnTo>
                          <a:pt x="404" y="492"/>
                        </a:lnTo>
                        <a:lnTo>
                          <a:pt x="404" y="491"/>
                        </a:lnTo>
                        <a:lnTo>
                          <a:pt x="403" y="491"/>
                        </a:lnTo>
                        <a:lnTo>
                          <a:pt x="401" y="491"/>
                        </a:lnTo>
                        <a:lnTo>
                          <a:pt x="400" y="491"/>
                        </a:lnTo>
                        <a:lnTo>
                          <a:pt x="399" y="490"/>
                        </a:lnTo>
                        <a:lnTo>
                          <a:pt x="399" y="489"/>
                        </a:lnTo>
                        <a:lnTo>
                          <a:pt x="398" y="488"/>
                        </a:lnTo>
                        <a:lnTo>
                          <a:pt x="398" y="487"/>
                        </a:lnTo>
                        <a:lnTo>
                          <a:pt x="399" y="485"/>
                        </a:lnTo>
                        <a:lnTo>
                          <a:pt x="398" y="484"/>
                        </a:lnTo>
                        <a:lnTo>
                          <a:pt x="397" y="484"/>
                        </a:lnTo>
                        <a:lnTo>
                          <a:pt x="396" y="484"/>
                        </a:lnTo>
                        <a:lnTo>
                          <a:pt x="394" y="483"/>
                        </a:lnTo>
                        <a:lnTo>
                          <a:pt x="393" y="483"/>
                        </a:lnTo>
                        <a:lnTo>
                          <a:pt x="392" y="483"/>
                        </a:lnTo>
                        <a:lnTo>
                          <a:pt x="392" y="484"/>
                        </a:lnTo>
                        <a:lnTo>
                          <a:pt x="391" y="484"/>
                        </a:lnTo>
                        <a:lnTo>
                          <a:pt x="389" y="483"/>
                        </a:lnTo>
                        <a:lnTo>
                          <a:pt x="388" y="484"/>
                        </a:lnTo>
                        <a:lnTo>
                          <a:pt x="387" y="484"/>
                        </a:lnTo>
                        <a:lnTo>
                          <a:pt x="386" y="485"/>
                        </a:lnTo>
                        <a:lnTo>
                          <a:pt x="385" y="486"/>
                        </a:lnTo>
                        <a:lnTo>
                          <a:pt x="384" y="488"/>
                        </a:lnTo>
                        <a:lnTo>
                          <a:pt x="383" y="488"/>
                        </a:lnTo>
                        <a:lnTo>
                          <a:pt x="382" y="488"/>
                        </a:lnTo>
                        <a:lnTo>
                          <a:pt x="382" y="487"/>
                        </a:lnTo>
                        <a:lnTo>
                          <a:pt x="380" y="486"/>
                        </a:lnTo>
                        <a:lnTo>
                          <a:pt x="381" y="485"/>
                        </a:lnTo>
                        <a:lnTo>
                          <a:pt x="381" y="484"/>
                        </a:lnTo>
                        <a:lnTo>
                          <a:pt x="380" y="484"/>
                        </a:lnTo>
                        <a:lnTo>
                          <a:pt x="378" y="485"/>
                        </a:lnTo>
                        <a:lnTo>
                          <a:pt x="378" y="484"/>
                        </a:lnTo>
                        <a:lnTo>
                          <a:pt x="377" y="484"/>
                        </a:lnTo>
                        <a:lnTo>
                          <a:pt x="376" y="484"/>
                        </a:lnTo>
                        <a:lnTo>
                          <a:pt x="377" y="483"/>
                        </a:lnTo>
                        <a:lnTo>
                          <a:pt x="378" y="483"/>
                        </a:lnTo>
                        <a:lnTo>
                          <a:pt x="378" y="482"/>
                        </a:lnTo>
                        <a:lnTo>
                          <a:pt x="378" y="481"/>
                        </a:lnTo>
                        <a:lnTo>
                          <a:pt x="377" y="479"/>
                        </a:lnTo>
                        <a:lnTo>
                          <a:pt x="377" y="478"/>
                        </a:lnTo>
                        <a:lnTo>
                          <a:pt x="376" y="477"/>
                        </a:lnTo>
                        <a:lnTo>
                          <a:pt x="376" y="476"/>
                        </a:lnTo>
                        <a:lnTo>
                          <a:pt x="375" y="476"/>
                        </a:lnTo>
                        <a:lnTo>
                          <a:pt x="375" y="475"/>
                        </a:lnTo>
                        <a:lnTo>
                          <a:pt x="375" y="474"/>
                        </a:lnTo>
                        <a:lnTo>
                          <a:pt x="374" y="473"/>
                        </a:lnTo>
                        <a:lnTo>
                          <a:pt x="374" y="472"/>
                        </a:lnTo>
                        <a:lnTo>
                          <a:pt x="373" y="472"/>
                        </a:lnTo>
                        <a:lnTo>
                          <a:pt x="373" y="470"/>
                        </a:lnTo>
                        <a:lnTo>
                          <a:pt x="372" y="469"/>
                        </a:lnTo>
                        <a:lnTo>
                          <a:pt x="372" y="468"/>
                        </a:lnTo>
                        <a:lnTo>
                          <a:pt x="371" y="468"/>
                        </a:lnTo>
                        <a:lnTo>
                          <a:pt x="371" y="469"/>
                        </a:lnTo>
                        <a:lnTo>
                          <a:pt x="370" y="469"/>
                        </a:lnTo>
                        <a:lnTo>
                          <a:pt x="369" y="470"/>
                        </a:lnTo>
                        <a:lnTo>
                          <a:pt x="368" y="470"/>
                        </a:lnTo>
                        <a:lnTo>
                          <a:pt x="367" y="471"/>
                        </a:lnTo>
                        <a:lnTo>
                          <a:pt x="366" y="471"/>
                        </a:lnTo>
                        <a:lnTo>
                          <a:pt x="365" y="471"/>
                        </a:lnTo>
                        <a:lnTo>
                          <a:pt x="364" y="471"/>
                        </a:lnTo>
                        <a:lnTo>
                          <a:pt x="364" y="472"/>
                        </a:lnTo>
                        <a:lnTo>
                          <a:pt x="365" y="472"/>
                        </a:lnTo>
                        <a:lnTo>
                          <a:pt x="365" y="473"/>
                        </a:lnTo>
                        <a:lnTo>
                          <a:pt x="365" y="474"/>
                        </a:lnTo>
                        <a:lnTo>
                          <a:pt x="364" y="475"/>
                        </a:lnTo>
                        <a:lnTo>
                          <a:pt x="364" y="476"/>
                        </a:lnTo>
                        <a:lnTo>
                          <a:pt x="363" y="479"/>
                        </a:lnTo>
                        <a:lnTo>
                          <a:pt x="362" y="481"/>
                        </a:lnTo>
                        <a:lnTo>
                          <a:pt x="362" y="482"/>
                        </a:lnTo>
                        <a:lnTo>
                          <a:pt x="361" y="482"/>
                        </a:lnTo>
                        <a:lnTo>
                          <a:pt x="361" y="483"/>
                        </a:lnTo>
                        <a:lnTo>
                          <a:pt x="359" y="484"/>
                        </a:lnTo>
                        <a:lnTo>
                          <a:pt x="358" y="484"/>
                        </a:lnTo>
                        <a:lnTo>
                          <a:pt x="358" y="485"/>
                        </a:lnTo>
                        <a:lnTo>
                          <a:pt x="358" y="486"/>
                        </a:lnTo>
                        <a:lnTo>
                          <a:pt x="358" y="487"/>
                        </a:lnTo>
                        <a:lnTo>
                          <a:pt x="357" y="487"/>
                        </a:lnTo>
                        <a:lnTo>
                          <a:pt x="356" y="487"/>
                        </a:lnTo>
                        <a:lnTo>
                          <a:pt x="355" y="487"/>
                        </a:lnTo>
                        <a:lnTo>
                          <a:pt x="355" y="488"/>
                        </a:lnTo>
                        <a:lnTo>
                          <a:pt x="353" y="489"/>
                        </a:lnTo>
                        <a:lnTo>
                          <a:pt x="352" y="490"/>
                        </a:lnTo>
                        <a:lnTo>
                          <a:pt x="351" y="491"/>
                        </a:lnTo>
                        <a:lnTo>
                          <a:pt x="351" y="492"/>
                        </a:lnTo>
                        <a:lnTo>
                          <a:pt x="350" y="492"/>
                        </a:lnTo>
                        <a:lnTo>
                          <a:pt x="350" y="493"/>
                        </a:lnTo>
                        <a:lnTo>
                          <a:pt x="349" y="494"/>
                        </a:lnTo>
                        <a:lnTo>
                          <a:pt x="348" y="495"/>
                        </a:lnTo>
                        <a:lnTo>
                          <a:pt x="347" y="495"/>
                        </a:lnTo>
                        <a:lnTo>
                          <a:pt x="347" y="496"/>
                        </a:lnTo>
                        <a:lnTo>
                          <a:pt x="347" y="497"/>
                        </a:lnTo>
                        <a:lnTo>
                          <a:pt x="346" y="498"/>
                        </a:lnTo>
                        <a:lnTo>
                          <a:pt x="345" y="498"/>
                        </a:lnTo>
                        <a:lnTo>
                          <a:pt x="344" y="498"/>
                        </a:lnTo>
                        <a:lnTo>
                          <a:pt x="343" y="498"/>
                        </a:lnTo>
                        <a:lnTo>
                          <a:pt x="341" y="498"/>
                        </a:lnTo>
                        <a:lnTo>
                          <a:pt x="341" y="499"/>
                        </a:lnTo>
                        <a:lnTo>
                          <a:pt x="339" y="499"/>
                        </a:lnTo>
                        <a:lnTo>
                          <a:pt x="338" y="499"/>
                        </a:lnTo>
                        <a:lnTo>
                          <a:pt x="337" y="499"/>
                        </a:lnTo>
                        <a:lnTo>
                          <a:pt x="336" y="499"/>
                        </a:lnTo>
                        <a:lnTo>
                          <a:pt x="335" y="499"/>
                        </a:lnTo>
                        <a:lnTo>
                          <a:pt x="334" y="499"/>
                        </a:lnTo>
                        <a:lnTo>
                          <a:pt x="333" y="500"/>
                        </a:lnTo>
                        <a:lnTo>
                          <a:pt x="332" y="501"/>
                        </a:lnTo>
                        <a:lnTo>
                          <a:pt x="331" y="502"/>
                        </a:lnTo>
                        <a:lnTo>
                          <a:pt x="330" y="502"/>
                        </a:lnTo>
                        <a:lnTo>
                          <a:pt x="329" y="503"/>
                        </a:lnTo>
                        <a:lnTo>
                          <a:pt x="328" y="504"/>
                        </a:lnTo>
                        <a:lnTo>
                          <a:pt x="327" y="505"/>
                        </a:lnTo>
                        <a:lnTo>
                          <a:pt x="327" y="506"/>
                        </a:lnTo>
                        <a:lnTo>
                          <a:pt x="327" y="507"/>
                        </a:lnTo>
                        <a:lnTo>
                          <a:pt x="327" y="508"/>
                        </a:lnTo>
                        <a:lnTo>
                          <a:pt x="326" y="509"/>
                        </a:lnTo>
                        <a:lnTo>
                          <a:pt x="325" y="510"/>
                        </a:lnTo>
                        <a:lnTo>
                          <a:pt x="324" y="510"/>
                        </a:lnTo>
                        <a:lnTo>
                          <a:pt x="324" y="511"/>
                        </a:lnTo>
                        <a:lnTo>
                          <a:pt x="322" y="511"/>
                        </a:lnTo>
                        <a:lnTo>
                          <a:pt x="320" y="512"/>
                        </a:lnTo>
                        <a:lnTo>
                          <a:pt x="320" y="513"/>
                        </a:lnTo>
                        <a:lnTo>
                          <a:pt x="318" y="514"/>
                        </a:lnTo>
                        <a:lnTo>
                          <a:pt x="318" y="513"/>
                        </a:lnTo>
                        <a:lnTo>
                          <a:pt x="317" y="509"/>
                        </a:lnTo>
                        <a:lnTo>
                          <a:pt x="314" y="502"/>
                        </a:lnTo>
                        <a:lnTo>
                          <a:pt x="314" y="501"/>
                        </a:lnTo>
                        <a:lnTo>
                          <a:pt x="314" y="500"/>
                        </a:lnTo>
                        <a:lnTo>
                          <a:pt x="313" y="499"/>
                        </a:lnTo>
                        <a:lnTo>
                          <a:pt x="314" y="498"/>
                        </a:lnTo>
                        <a:lnTo>
                          <a:pt x="314" y="499"/>
                        </a:lnTo>
                        <a:lnTo>
                          <a:pt x="315" y="498"/>
                        </a:lnTo>
                        <a:lnTo>
                          <a:pt x="315" y="497"/>
                        </a:lnTo>
                        <a:lnTo>
                          <a:pt x="314" y="496"/>
                        </a:lnTo>
                        <a:lnTo>
                          <a:pt x="313" y="495"/>
                        </a:lnTo>
                        <a:lnTo>
                          <a:pt x="313" y="494"/>
                        </a:lnTo>
                        <a:lnTo>
                          <a:pt x="312" y="494"/>
                        </a:lnTo>
                        <a:lnTo>
                          <a:pt x="312" y="493"/>
                        </a:lnTo>
                        <a:lnTo>
                          <a:pt x="311" y="493"/>
                        </a:lnTo>
                        <a:lnTo>
                          <a:pt x="311" y="491"/>
                        </a:lnTo>
                        <a:lnTo>
                          <a:pt x="311" y="490"/>
                        </a:lnTo>
                        <a:lnTo>
                          <a:pt x="312" y="489"/>
                        </a:lnTo>
                        <a:lnTo>
                          <a:pt x="313" y="489"/>
                        </a:lnTo>
                        <a:lnTo>
                          <a:pt x="313" y="488"/>
                        </a:lnTo>
                        <a:lnTo>
                          <a:pt x="312" y="488"/>
                        </a:lnTo>
                        <a:lnTo>
                          <a:pt x="312" y="487"/>
                        </a:lnTo>
                        <a:lnTo>
                          <a:pt x="311" y="486"/>
                        </a:lnTo>
                        <a:lnTo>
                          <a:pt x="312" y="485"/>
                        </a:lnTo>
                        <a:lnTo>
                          <a:pt x="314" y="484"/>
                        </a:lnTo>
                        <a:lnTo>
                          <a:pt x="315" y="483"/>
                        </a:lnTo>
                        <a:lnTo>
                          <a:pt x="315" y="482"/>
                        </a:lnTo>
                        <a:lnTo>
                          <a:pt x="315" y="480"/>
                        </a:lnTo>
                        <a:lnTo>
                          <a:pt x="314" y="479"/>
                        </a:lnTo>
                        <a:lnTo>
                          <a:pt x="313" y="478"/>
                        </a:lnTo>
                        <a:lnTo>
                          <a:pt x="313" y="477"/>
                        </a:lnTo>
                        <a:lnTo>
                          <a:pt x="312" y="477"/>
                        </a:lnTo>
                        <a:lnTo>
                          <a:pt x="312" y="476"/>
                        </a:lnTo>
                        <a:lnTo>
                          <a:pt x="311" y="476"/>
                        </a:lnTo>
                        <a:lnTo>
                          <a:pt x="310" y="476"/>
                        </a:lnTo>
                        <a:lnTo>
                          <a:pt x="310" y="477"/>
                        </a:lnTo>
                        <a:lnTo>
                          <a:pt x="308" y="477"/>
                        </a:lnTo>
                        <a:lnTo>
                          <a:pt x="306" y="479"/>
                        </a:lnTo>
                        <a:lnTo>
                          <a:pt x="304" y="480"/>
                        </a:lnTo>
                        <a:lnTo>
                          <a:pt x="303" y="481"/>
                        </a:lnTo>
                        <a:lnTo>
                          <a:pt x="302" y="481"/>
                        </a:lnTo>
                        <a:lnTo>
                          <a:pt x="300" y="480"/>
                        </a:lnTo>
                        <a:lnTo>
                          <a:pt x="299" y="479"/>
                        </a:lnTo>
                        <a:lnTo>
                          <a:pt x="297" y="477"/>
                        </a:lnTo>
                        <a:lnTo>
                          <a:pt x="295" y="476"/>
                        </a:lnTo>
                        <a:lnTo>
                          <a:pt x="295" y="475"/>
                        </a:lnTo>
                        <a:lnTo>
                          <a:pt x="294" y="473"/>
                        </a:lnTo>
                        <a:lnTo>
                          <a:pt x="293" y="473"/>
                        </a:lnTo>
                        <a:lnTo>
                          <a:pt x="293" y="472"/>
                        </a:lnTo>
                        <a:lnTo>
                          <a:pt x="293" y="471"/>
                        </a:lnTo>
                        <a:lnTo>
                          <a:pt x="292" y="470"/>
                        </a:lnTo>
                        <a:lnTo>
                          <a:pt x="292" y="469"/>
                        </a:lnTo>
                        <a:lnTo>
                          <a:pt x="293" y="468"/>
                        </a:lnTo>
                        <a:lnTo>
                          <a:pt x="294" y="467"/>
                        </a:lnTo>
                        <a:lnTo>
                          <a:pt x="296" y="466"/>
                        </a:lnTo>
                        <a:lnTo>
                          <a:pt x="297" y="465"/>
                        </a:lnTo>
                        <a:lnTo>
                          <a:pt x="297" y="464"/>
                        </a:lnTo>
                        <a:lnTo>
                          <a:pt x="298" y="462"/>
                        </a:lnTo>
                        <a:lnTo>
                          <a:pt x="298" y="461"/>
                        </a:lnTo>
                        <a:lnTo>
                          <a:pt x="297" y="460"/>
                        </a:lnTo>
                        <a:lnTo>
                          <a:pt x="295" y="458"/>
                        </a:lnTo>
                        <a:lnTo>
                          <a:pt x="294" y="457"/>
                        </a:lnTo>
                        <a:lnTo>
                          <a:pt x="291" y="456"/>
                        </a:lnTo>
                        <a:lnTo>
                          <a:pt x="290" y="456"/>
                        </a:lnTo>
                        <a:lnTo>
                          <a:pt x="289" y="456"/>
                        </a:lnTo>
                        <a:lnTo>
                          <a:pt x="288" y="457"/>
                        </a:lnTo>
                        <a:lnTo>
                          <a:pt x="287" y="457"/>
                        </a:lnTo>
                        <a:lnTo>
                          <a:pt x="286" y="459"/>
                        </a:lnTo>
                        <a:lnTo>
                          <a:pt x="285" y="460"/>
                        </a:lnTo>
                        <a:lnTo>
                          <a:pt x="284" y="462"/>
                        </a:lnTo>
                        <a:lnTo>
                          <a:pt x="284" y="463"/>
                        </a:lnTo>
                        <a:lnTo>
                          <a:pt x="283" y="466"/>
                        </a:lnTo>
                        <a:lnTo>
                          <a:pt x="283" y="467"/>
                        </a:lnTo>
                        <a:lnTo>
                          <a:pt x="283" y="469"/>
                        </a:lnTo>
                        <a:lnTo>
                          <a:pt x="282" y="470"/>
                        </a:lnTo>
                        <a:lnTo>
                          <a:pt x="281" y="472"/>
                        </a:lnTo>
                        <a:lnTo>
                          <a:pt x="280" y="472"/>
                        </a:lnTo>
                        <a:lnTo>
                          <a:pt x="280" y="473"/>
                        </a:lnTo>
                        <a:lnTo>
                          <a:pt x="279" y="472"/>
                        </a:lnTo>
                        <a:lnTo>
                          <a:pt x="278" y="472"/>
                        </a:lnTo>
                        <a:lnTo>
                          <a:pt x="277" y="471"/>
                        </a:lnTo>
                        <a:lnTo>
                          <a:pt x="276" y="470"/>
                        </a:lnTo>
                        <a:lnTo>
                          <a:pt x="275" y="469"/>
                        </a:lnTo>
                        <a:lnTo>
                          <a:pt x="275" y="468"/>
                        </a:lnTo>
                        <a:lnTo>
                          <a:pt x="274" y="466"/>
                        </a:lnTo>
                        <a:lnTo>
                          <a:pt x="274" y="465"/>
                        </a:lnTo>
                        <a:lnTo>
                          <a:pt x="275" y="463"/>
                        </a:lnTo>
                        <a:lnTo>
                          <a:pt x="274" y="462"/>
                        </a:lnTo>
                        <a:lnTo>
                          <a:pt x="274" y="460"/>
                        </a:lnTo>
                        <a:lnTo>
                          <a:pt x="274" y="459"/>
                        </a:lnTo>
                        <a:lnTo>
                          <a:pt x="273" y="458"/>
                        </a:lnTo>
                        <a:lnTo>
                          <a:pt x="273" y="457"/>
                        </a:lnTo>
                        <a:lnTo>
                          <a:pt x="271" y="457"/>
                        </a:lnTo>
                        <a:lnTo>
                          <a:pt x="270" y="456"/>
                        </a:lnTo>
                        <a:lnTo>
                          <a:pt x="270" y="455"/>
                        </a:lnTo>
                        <a:lnTo>
                          <a:pt x="269" y="455"/>
                        </a:lnTo>
                        <a:lnTo>
                          <a:pt x="268" y="454"/>
                        </a:lnTo>
                        <a:lnTo>
                          <a:pt x="268" y="453"/>
                        </a:lnTo>
                        <a:lnTo>
                          <a:pt x="267" y="453"/>
                        </a:lnTo>
                        <a:lnTo>
                          <a:pt x="267" y="452"/>
                        </a:lnTo>
                        <a:lnTo>
                          <a:pt x="266" y="451"/>
                        </a:lnTo>
                        <a:lnTo>
                          <a:pt x="264" y="450"/>
                        </a:lnTo>
                        <a:lnTo>
                          <a:pt x="264" y="449"/>
                        </a:lnTo>
                        <a:lnTo>
                          <a:pt x="263" y="449"/>
                        </a:lnTo>
                        <a:lnTo>
                          <a:pt x="261" y="449"/>
                        </a:lnTo>
                        <a:lnTo>
                          <a:pt x="259" y="448"/>
                        </a:lnTo>
                        <a:lnTo>
                          <a:pt x="257" y="448"/>
                        </a:lnTo>
                        <a:lnTo>
                          <a:pt x="256" y="449"/>
                        </a:lnTo>
                        <a:lnTo>
                          <a:pt x="254" y="449"/>
                        </a:lnTo>
                        <a:lnTo>
                          <a:pt x="253" y="449"/>
                        </a:lnTo>
                        <a:lnTo>
                          <a:pt x="252" y="449"/>
                        </a:lnTo>
                        <a:lnTo>
                          <a:pt x="251" y="449"/>
                        </a:lnTo>
                        <a:lnTo>
                          <a:pt x="250" y="449"/>
                        </a:lnTo>
                        <a:lnTo>
                          <a:pt x="250" y="450"/>
                        </a:lnTo>
                        <a:lnTo>
                          <a:pt x="249" y="450"/>
                        </a:lnTo>
                        <a:lnTo>
                          <a:pt x="249" y="449"/>
                        </a:lnTo>
                        <a:lnTo>
                          <a:pt x="247" y="448"/>
                        </a:lnTo>
                        <a:lnTo>
                          <a:pt x="246" y="448"/>
                        </a:lnTo>
                        <a:lnTo>
                          <a:pt x="245" y="446"/>
                        </a:lnTo>
                        <a:lnTo>
                          <a:pt x="245" y="445"/>
                        </a:lnTo>
                        <a:lnTo>
                          <a:pt x="244" y="444"/>
                        </a:lnTo>
                        <a:lnTo>
                          <a:pt x="243" y="444"/>
                        </a:lnTo>
                        <a:lnTo>
                          <a:pt x="242" y="443"/>
                        </a:lnTo>
                        <a:lnTo>
                          <a:pt x="241" y="442"/>
                        </a:lnTo>
                        <a:lnTo>
                          <a:pt x="241" y="441"/>
                        </a:lnTo>
                        <a:lnTo>
                          <a:pt x="240" y="441"/>
                        </a:lnTo>
                        <a:lnTo>
                          <a:pt x="239" y="441"/>
                        </a:lnTo>
                        <a:lnTo>
                          <a:pt x="238" y="440"/>
                        </a:lnTo>
                        <a:lnTo>
                          <a:pt x="234" y="439"/>
                        </a:lnTo>
                        <a:lnTo>
                          <a:pt x="232" y="438"/>
                        </a:lnTo>
                        <a:lnTo>
                          <a:pt x="231" y="438"/>
                        </a:lnTo>
                        <a:lnTo>
                          <a:pt x="229" y="437"/>
                        </a:lnTo>
                        <a:lnTo>
                          <a:pt x="228" y="437"/>
                        </a:lnTo>
                        <a:lnTo>
                          <a:pt x="228" y="436"/>
                        </a:lnTo>
                        <a:lnTo>
                          <a:pt x="227" y="435"/>
                        </a:lnTo>
                        <a:lnTo>
                          <a:pt x="227" y="436"/>
                        </a:lnTo>
                        <a:lnTo>
                          <a:pt x="226" y="436"/>
                        </a:lnTo>
                        <a:lnTo>
                          <a:pt x="225" y="436"/>
                        </a:lnTo>
                        <a:lnTo>
                          <a:pt x="224" y="437"/>
                        </a:lnTo>
                        <a:lnTo>
                          <a:pt x="222" y="436"/>
                        </a:lnTo>
                        <a:lnTo>
                          <a:pt x="221" y="436"/>
                        </a:lnTo>
                        <a:lnTo>
                          <a:pt x="220" y="436"/>
                        </a:lnTo>
                        <a:lnTo>
                          <a:pt x="220" y="434"/>
                        </a:lnTo>
                        <a:lnTo>
                          <a:pt x="219" y="433"/>
                        </a:lnTo>
                        <a:lnTo>
                          <a:pt x="219" y="432"/>
                        </a:lnTo>
                        <a:lnTo>
                          <a:pt x="219" y="431"/>
                        </a:lnTo>
                        <a:lnTo>
                          <a:pt x="219" y="430"/>
                        </a:lnTo>
                        <a:lnTo>
                          <a:pt x="219" y="429"/>
                        </a:lnTo>
                        <a:lnTo>
                          <a:pt x="220" y="429"/>
                        </a:lnTo>
                        <a:lnTo>
                          <a:pt x="220" y="428"/>
                        </a:lnTo>
                        <a:lnTo>
                          <a:pt x="219" y="427"/>
                        </a:lnTo>
                        <a:lnTo>
                          <a:pt x="219" y="426"/>
                        </a:lnTo>
                        <a:lnTo>
                          <a:pt x="218" y="426"/>
                        </a:lnTo>
                        <a:lnTo>
                          <a:pt x="218" y="425"/>
                        </a:lnTo>
                        <a:lnTo>
                          <a:pt x="217" y="424"/>
                        </a:lnTo>
                        <a:lnTo>
                          <a:pt x="217" y="423"/>
                        </a:lnTo>
                        <a:lnTo>
                          <a:pt x="217" y="422"/>
                        </a:lnTo>
                        <a:lnTo>
                          <a:pt x="216" y="421"/>
                        </a:lnTo>
                        <a:lnTo>
                          <a:pt x="216" y="420"/>
                        </a:lnTo>
                        <a:lnTo>
                          <a:pt x="215" y="419"/>
                        </a:lnTo>
                        <a:lnTo>
                          <a:pt x="214" y="419"/>
                        </a:lnTo>
                        <a:lnTo>
                          <a:pt x="213" y="419"/>
                        </a:lnTo>
                        <a:lnTo>
                          <a:pt x="212" y="419"/>
                        </a:lnTo>
                        <a:lnTo>
                          <a:pt x="211" y="419"/>
                        </a:lnTo>
                        <a:lnTo>
                          <a:pt x="210" y="419"/>
                        </a:lnTo>
                        <a:lnTo>
                          <a:pt x="209" y="418"/>
                        </a:lnTo>
                        <a:lnTo>
                          <a:pt x="209" y="417"/>
                        </a:lnTo>
                        <a:lnTo>
                          <a:pt x="208" y="417"/>
                        </a:lnTo>
                        <a:lnTo>
                          <a:pt x="207" y="416"/>
                        </a:lnTo>
                        <a:lnTo>
                          <a:pt x="206" y="416"/>
                        </a:lnTo>
                        <a:lnTo>
                          <a:pt x="204" y="416"/>
                        </a:lnTo>
                        <a:lnTo>
                          <a:pt x="203" y="416"/>
                        </a:lnTo>
                        <a:lnTo>
                          <a:pt x="202" y="417"/>
                        </a:lnTo>
                        <a:lnTo>
                          <a:pt x="201" y="418"/>
                        </a:lnTo>
                        <a:lnTo>
                          <a:pt x="200" y="418"/>
                        </a:lnTo>
                        <a:lnTo>
                          <a:pt x="199" y="418"/>
                        </a:lnTo>
                        <a:lnTo>
                          <a:pt x="198" y="418"/>
                        </a:lnTo>
                        <a:lnTo>
                          <a:pt x="198" y="419"/>
                        </a:lnTo>
                        <a:lnTo>
                          <a:pt x="198" y="420"/>
                        </a:lnTo>
                        <a:lnTo>
                          <a:pt x="196" y="421"/>
                        </a:lnTo>
                        <a:lnTo>
                          <a:pt x="195" y="421"/>
                        </a:lnTo>
                        <a:lnTo>
                          <a:pt x="194" y="421"/>
                        </a:lnTo>
                        <a:lnTo>
                          <a:pt x="193" y="421"/>
                        </a:lnTo>
                        <a:lnTo>
                          <a:pt x="192" y="421"/>
                        </a:lnTo>
                        <a:lnTo>
                          <a:pt x="191" y="422"/>
                        </a:lnTo>
                        <a:lnTo>
                          <a:pt x="190" y="422"/>
                        </a:lnTo>
                        <a:lnTo>
                          <a:pt x="190" y="423"/>
                        </a:lnTo>
                        <a:lnTo>
                          <a:pt x="189" y="423"/>
                        </a:lnTo>
                        <a:lnTo>
                          <a:pt x="187" y="423"/>
                        </a:lnTo>
                        <a:lnTo>
                          <a:pt x="187" y="424"/>
                        </a:lnTo>
                        <a:lnTo>
                          <a:pt x="186" y="424"/>
                        </a:lnTo>
                        <a:lnTo>
                          <a:pt x="185" y="425"/>
                        </a:lnTo>
                        <a:lnTo>
                          <a:pt x="184" y="425"/>
                        </a:lnTo>
                        <a:lnTo>
                          <a:pt x="183" y="426"/>
                        </a:lnTo>
                        <a:lnTo>
                          <a:pt x="182" y="426"/>
                        </a:lnTo>
                        <a:lnTo>
                          <a:pt x="180" y="426"/>
                        </a:lnTo>
                        <a:lnTo>
                          <a:pt x="179" y="426"/>
                        </a:lnTo>
                        <a:lnTo>
                          <a:pt x="178" y="426"/>
                        </a:lnTo>
                        <a:lnTo>
                          <a:pt x="177" y="426"/>
                        </a:lnTo>
                        <a:lnTo>
                          <a:pt x="176" y="426"/>
                        </a:lnTo>
                        <a:lnTo>
                          <a:pt x="174" y="426"/>
                        </a:lnTo>
                        <a:lnTo>
                          <a:pt x="173" y="426"/>
                        </a:lnTo>
                        <a:lnTo>
                          <a:pt x="173" y="428"/>
                        </a:lnTo>
                        <a:lnTo>
                          <a:pt x="174" y="431"/>
                        </a:lnTo>
                        <a:lnTo>
                          <a:pt x="174" y="433"/>
                        </a:lnTo>
                        <a:lnTo>
                          <a:pt x="174" y="434"/>
                        </a:lnTo>
                        <a:lnTo>
                          <a:pt x="174" y="435"/>
                        </a:lnTo>
                        <a:lnTo>
                          <a:pt x="174" y="436"/>
                        </a:lnTo>
                        <a:lnTo>
                          <a:pt x="174" y="438"/>
                        </a:lnTo>
                        <a:lnTo>
                          <a:pt x="174" y="439"/>
                        </a:lnTo>
                        <a:lnTo>
                          <a:pt x="172" y="440"/>
                        </a:lnTo>
                        <a:lnTo>
                          <a:pt x="171" y="440"/>
                        </a:lnTo>
                        <a:lnTo>
                          <a:pt x="170" y="440"/>
                        </a:lnTo>
                        <a:lnTo>
                          <a:pt x="169" y="440"/>
                        </a:lnTo>
                        <a:lnTo>
                          <a:pt x="167" y="440"/>
                        </a:lnTo>
                        <a:lnTo>
                          <a:pt x="166" y="439"/>
                        </a:lnTo>
                        <a:lnTo>
                          <a:pt x="166" y="440"/>
                        </a:lnTo>
                        <a:lnTo>
                          <a:pt x="165" y="440"/>
                        </a:lnTo>
                        <a:lnTo>
                          <a:pt x="164" y="440"/>
                        </a:lnTo>
                        <a:lnTo>
                          <a:pt x="163" y="441"/>
                        </a:lnTo>
                        <a:lnTo>
                          <a:pt x="162" y="441"/>
                        </a:lnTo>
                        <a:lnTo>
                          <a:pt x="160" y="441"/>
                        </a:lnTo>
                        <a:lnTo>
                          <a:pt x="159" y="441"/>
                        </a:lnTo>
                        <a:lnTo>
                          <a:pt x="158" y="440"/>
                        </a:lnTo>
                        <a:lnTo>
                          <a:pt x="156" y="441"/>
                        </a:lnTo>
                        <a:lnTo>
                          <a:pt x="155" y="441"/>
                        </a:lnTo>
                        <a:lnTo>
                          <a:pt x="153" y="441"/>
                        </a:lnTo>
                        <a:lnTo>
                          <a:pt x="152" y="441"/>
                        </a:lnTo>
                        <a:lnTo>
                          <a:pt x="151" y="441"/>
                        </a:lnTo>
                        <a:lnTo>
                          <a:pt x="150" y="442"/>
                        </a:lnTo>
                        <a:lnTo>
                          <a:pt x="150" y="443"/>
                        </a:lnTo>
                        <a:lnTo>
                          <a:pt x="150" y="444"/>
                        </a:lnTo>
                        <a:lnTo>
                          <a:pt x="150" y="447"/>
                        </a:lnTo>
                        <a:lnTo>
                          <a:pt x="151" y="448"/>
                        </a:lnTo>
                        <a:lnTo>
                          <a:pt x="152" y="449"/>
                        </a:lnTo>
                        <a:lnTo>
                          <a:pt x="152" y="450"/>
                        </a:lnTo>
                        <a:lnTo>
                          <a:pt x="152" y="452"/>
                        </a:lnTo>
                        <a:lnTo>
                          <a:pt x="152" y="453"/>
                        </a:lnTo>
                        <a:lnTo>
                          <a:pt x="151" y="454"/>
                        </a:lnTo>
                        <a:lnTo>
                          <a:pt x="150" y="456"/>
                        </a:lnTo>
                        <a:lnTo>
                          <a:pt x="149" y="457"/>
                        </a:lnTo>
                        <a:lnTo>
                          <a:pt x="148" y="457"/>
                        </a:lnTo>
                        <a:lnTo>
                          <a:pt x="148" y="459"/>
                        </a:lnTo>
                        <a:lnTo>
                          <a:pt x="146" y="459"/>
                        </a:lnTo>
                        <a:lnTo>
                          <a:pt x="146" y="460"/>
                        </a:lnTo>
                        <a:lnTo>
                          <a:pt x="145" y="462"/>
                        </a:lnTo>
                        <a:lnTo>
                          <a:pt x="144" y="463"/>
                        </a:lnTo>
                        <a:lnTo>
                          <a:pt x="142" y="464"/>
                        </a:lnTo>
                        <a:lnTo>
                          <a:pt x="141" y="465"/>
                        </a:lnTo>
                        <a:lnTo>
                          <a:pt x="140" y="465"/>
                        </a:lnTo>
                        <a:lnTo>
                          <a:pt x="139" y="465"/>
                        </a:lnTo>
                        <a:lnTo>
                          <a:pt x="138" y="465"/>
                        </a:lnTo>
                        <a:lnTo>
                          <a:pt x="136" y="465"/>
                        </a:lnTo>
                        <a:lnTo>
                          <a:pt x="134" y="465"/>
                        </a:lnTo>
                        <a:lnTo>
                          <a:pt x="134" y="464"/>
                        </a:lnTo>
                        <a:lnTo>
                          <a:pt x="131" y="465"/>
                        </a:lnTo>
                        <a:lnTo>
                          <a:pt x="130" y="466"/>
                        </a:lnTo>
                        <a:lnTo>
                          <a:pt x="128" y="467"/>
                        </a:lnTo>
                        <a:lnTo>
                          <a:pt x="127" y="467"/>
                        </a:lnTo>
                        <a:lnTo>
                          <a:pt x="127" y="468"/>
                        </a:lnTo>
                        <a:lnTo>
                          <a:pt x="126" y="468"/>
                        </a:lnTo>
                        <a:lnTo>
                          <a:pt x="125" y="468"/>
                        </a:lnTo>
                        <a:lnTo>
                          <a:pt x="125" y="469"/>
                        </a:lnTo>
                        <a:lnTo>
                          <a:pt x="124" y="469"/>
                        </a:lnTo>
                        <a:lnTo>
                          <a:pt x="123" y="468"/>
                        </a:lnTo>
                        <a:lnTo>
                          <a:pt x="121" y="468"/>
                        </a:lnTo>
                        <a:lnTo>
                          <a:pt x="120" y="468"/>
                        </a:lnTo>
                        <a:lnTo>
                          <a:pt x="120" y="467"/>
                        </a:lnTo>
                        <a:lnTo>
                          <a:pt x="120" y="466"/>
                        </a:lnTo>
                        <a:lnTo>
                          <a:pt x="119" y="466"/>
                        </a:lnTo>
                        <a:lnTo>
                          <a:pt x="118" y="464"/>
                        </a:lnTo>
                        <a:lnTo>
                          <a:pt x="116" y="463"/>
                        </a:lnTo>
                        <a:lnTo>
                          <a:pt x="116" y="462"/>
                        </a:lnTo>
                        <a:lnTo>
                          <a:pt x="114" y="462"/>
                        </a:lnTo>
                        <a:lnTo>
                          <a:pt x="113" y="462"/>
                        </a:lnTo>
                        <a:lnTo>
                          <a:pt x="112" y="462"/>
                        </a:lnTo>
                        <a:lnTo>
                          <a:pt x="111" y="463"/>
                        </a:lnTo>
                        <a:lnTo>
                          <a:pt x="110" y="464"/>
                        </a:lnTo>
                        <a:lnTo>
                          <a:pt x="109" y="465"/>
                        </a:lnTo>
                        <a:lnTo>
                          <a:pt x="108" y="468"/>
                        </a:lnTo>
                        <a:lnTo>
                          <a:pt x="107" y="471"/>
                        </a:lnTo>
                        <a:lnTo>
                          <a:pt x="107" y="472"/>
                        </a:lnTo>
                        <a:lnTo>
                          <a:pt x="107" y="474"/>
                        </a:lnTo>
                        <a:lnTo>
                          <a:pt x="107" y="475"/>
                        </a:lnTo>
                        <a:lnTo>
                          <a:pt x="107" y="476"/>
                        </a:lnTo>
                        <a:lnTo>
                          <a:pt x="106" y="478"/>
                        </a:lnTo>
                        <a:lnTo>
                          <a:pt x="106" y="479"/>
                        </a:lnTo>
                        <a:lnTo>
                          <a:pt x="106" y="480"/>
                        </a:lnTo>
                        <a:lnTo>
                          <a:pt x="105" y="481"/>
                        </a:lnTo>
                        <a:lnTo>
                          <a:pt x="105" y="482"/>
                        </a:lnTo>
                        <a:lnTo>
                          <a:pt x="105" y="483"/>
                        </a:lnTo>
                        <a:lnTo>
                          <a:pt x="105" y="484"/>
                        </a:lnTo>
                        <a:lnTo>
                          <a:pt x="104" y="484"/>
                        </a:lnTo>
                        <a:lnTo>
                          <a:pt x="104" y="485"/>
                        </a:lnTo>
                        <a:lnTo>
                          <a:pt x="103" y="486"/>
                        </a:lnTo>
                        <a:lnTo>
                          <a:pt x="102" y="488"/>
                        </a:lnTo>
                        <a:lnTo>
                          <a:pt x="102" y="489"/>
                        </a:lnTo>
                        <a:lnTo>
                          <a:pt x="101" y="490"/>
                        </a:lnTo>
                        <a:lnTo>
                          <a:pt x="101" y="491"/>
                        </a:lnTo>
                        <a:lnTo>
                          <a:pt x="101" y="492"/>
                        </a:lnTo>
                        <a:lnTo>
                          <a:pt x="101" y="493"/>
                        </a:lnTo>
                        <a:lnTo>
                          <a:pt x="100" y="494"/>
                        </a:lnTo>
                        <a:lnTo>
                          <a:pt x="99" y="495"/>
                        </a:lnTo>
                        <a:lnTo>
                          <a:pt x="98" y="495"/>
                        </a:lnTo>
                        <a:lnTo>
                          <a:pt x="96" y="494"/>
                        </a:lnTo>
                        <a:lnTo>
                          <a:pt x="95" y="494"/>
                        </a:lnTo>
                        <a:lnTo>
                          <a:pt x="94" y="493"/>
                        </a:lnTo>
                        <a:lnTo>
                          <a:pt x="93" y="492"/>
                        </a:lnTo>
                        <a:lnTo>
                          <a:pt x="92" y="491"/>
                        </a:lnTo>
                        <a:lnTo>
                          <a:pt x="91" y="492"/>
                        </a:lnTo>
                        <a:lnTo>
                          <a:pt x="88" y="496"/>
                        </a:lnTo>
                        <a:lnTo>
                          <a:pt x="88" y="497"/>
                        </a:lnTo>
                        <a:lnTo>
                          <a:pt x="87" y="497"/>
                        </a:lnTo>
                        <a:lnTo>
                          <a:pt x="87" y="498"/>
                        </a:lnTo>
                        <a:lnTo>
                          <a:pt x="86" y="498"/>
                        </a:lnTo>
                        <a:lnTo>
                          <a:pt x="85" y="497"/>
                        </a:lnTo>
                        <a:lnTo>
                          <a:pt x="84" y="497"/>
                        </a:lnTo>
                        <a:lnTo>
                          <a:pt x="83" y="497"/>
                        </a:lnTo>
                        <a:lnTo>
                          <a:pt x="83" y="496"/>
                        </a:lnTo>
                        <a:lnTo>
                          <a:pt x="82" y="496"/>
                        </a:lnTo>
                        <a:lnTo>
                          <a:pt x="81" y="497"/>
                        </a:lnTo>
                        <a:lnTo>
                          <a:pt x="80" y="497"/>
                        </a:lnTo>
                        <a:lnTo>
                          <a:pt x="79" y="498"/>
                        </a:lnTo>
                        <a:lnTo>
                          <a:pt x="79" y="499"/>
                        </a:lnTo>
                        <a:lnTo>
                          <a:pt x="79" y="500"/>
                        </a:lnTo>
                        <a:lnTo>
                          <a:pt x="78" y="500"/>
                        </a:lnTo>
                        <a:lnTo>
                          <a:pt x="77" y="501"/>
                        </a:lnTo>
                        <a:lnTo>
                          <a:pt x="76" y="502"/>
                        </a:lnTo>
                        <a:lnTo>
                          <a:pt x="75" y="502"/>
                        </a:lnTo>
                        <a:lnTo>
                          <a:pt x="74" y="502"/>
                        </a:lnTo>
                        <a:lnTo>
                          <a:pt x="73" y="502"/>
                        </a:lnTo>
                        <a:lnTo>
                          <a:pt x="72" y="503"/>
                        </a:lnTo>
                        <a:lnTo>
                          <a:pt x="71" y="503"/>
                        </a:lnTo>
                        <a:lnTo>
                          <a:pt x="70" y="503"/>
                        </a:lnTo>
                        <a:lnTo>
                          <a:pt x="69" y="503"/>
                        </a:lnTo>
                        <a:lnTo>
                          <a:pt x="67" y="502"/>
                        </a:lnTo>
                        <a:lnTo>
                          <a:pt x="64" y="501"/>
                        </a:lnTo>
                        <a:lnTo>
                          <a:pt x="62" y="500"/>
                        </a:lnTo>
                        <a:lnTo>
                          <a:pt x="61" y="499"/>
                        </a:lnTo>
                        <a:lnTo>
                          <a:pt x="61" y="498"/>
                        </a:lnTo>
                        <a:lnTo>
                          <a:pt x="60" y="498"/>
                        </a:lnTo>
                        <a:lnTo>
                          <a:pt x="58" y="498"/>
                        </a:lnTo>
                        <a:lnTo>
                          <a:pt x="57" y="498"/>
                        </a:lnTo>
                        <a:lnTo>
                          <a:pt x="56" y="498"/>
                        </a:lnTo>
                        <a:lnTo>
                          <a:pt x="55" y="498"/>
                        </a:lnTo>
                        <a:lnTo>
                          <a:pt x="56" y="498"/>
                        </a:lnTo>
                        <a:lnTo>
                          <a:pt x="57" y="496"/>
                        </a:lnTo>
                        <a:lnTo>
                          <a:pt x="56" y="496"/>
                        </a:lnTo>
                        <a:lnTo>
                          <a:pt x="56" y="495"/>
                        </a:lnTo>
                        <a:lnTo>
                          <a:pt x="56" y="494"/>
                        </a:lnTo>
                        <a:lnTo>
                          <a:pt x="57" y="494"/>
                        </a:lnTo>
                        <a:lnTo>
                          <a:pt x="58" y="494"/>
                        </a:lnTo>
                        <a:lnTo>
                          <a:pt x="58" y="493"/>
                        </a:lnTo>
                        <a:lnTo>
                          <a:pt x="59" y="491"/>
                        </a:lnTo>
                        <a:lnTo>
                          <a:pt x="58" y="490"/>
                        </a:lnTo>
                        <a:lnTo>
                          <a:pt x="58" y="489"/>
                        </a:lnTo>
                        <a:lnTo>
                          <a:pt x="59" y="488"/>
                        </a:lnTo>
                        <a:lnTo>
                          <a:pt x="59" y="487"/>
                        </a:lnTo>
                        <a:lnTo>
                          <a:pt x="59" y="486"/>
                        </a:lnTo>
                        <a:lnTo>
                          <a:pt x="59" y="485"/>
                        </a:lnTo>
                        <a:lnTo>
                          <a:pt x="58" y="484"/>
                        </a:lnTo>
                        <a:lnTo>
                          <a:pt x="58" y="483"/>
                        </a:lnTo>
                        <a:lnTo>
                          <a:pt x="59" y="483"/>
                        </a:lnTo>
                        <a:lnTo>
                          <a:pt x="59" y="482"/>
                        </a:lnTo>
                        <a:lnTo>
                          <a:pt x="60" y="482"/>
                        </a:lnTo>
                        <a:lnTo>
                          <a:pt x="61" y="483"/>
                        </a:lnTo>
                        <a:lnTo>
                          <a:pt x="62" y="483"/>
                        </a:lnTo>
                        <a:lnTo>
                          <a:pt x="63" y="482"/>
                        </a:lnTo>
                        <a:lnTo>
                          <a:pt x="63" y="481"/>
                        </a:lnTo>
                        <a:lnTo>
                          <a:pt x="64" y="481"/>
                        </a:lnTo>
                        <a:lnTo>
                          <a:pt x="65" y="481"/>
                        </a:lnTo>
                        <a:lnTo>
                          <a:pt x="65" y="480"/>
                        </a:lnTo>
                        <a:lnTo>
                          <a:pt x="66" y="479"/>
                        </a:lnTo>
                        <a:lnTo>
                          <a:pt x="65" y="479"/>
                        </a:lnTo>
                        <a:lnTo>
                          <a:pt x="65" y="478"/>
                        </a:lnTo>
                        <a:lnTo>
                          <a:pt x="65" y="477"/>
                        </a:lnTo>
                        <a:lnTo>
                          <a:pt x="65" y="476"/>
                        </a:lnTo>
                        <a:lnTo>
                          <a:pt x="66" y="474"/>
                        </a:lnTo>
                        <a:lnTo>
                          <a:pt x="66" y="473"/>
                        </a:lnTo>
                        <a:lnTo>
                          <a:pt x="67" y="472"/>
                        </a:lnTo>
                        <a:lnTo>
                          <a:pt x="68" y="471"/>
                        </a:lnTo>
                        <a:lnTo>
                          <a:pt x="68" y="470"/>
                        </a:lnTo>
                        <a:lnTo>
                          <a:pt x="68" y="469"/>
                        </a:lnTo>
                        <a:lnTo>
                          <a:pt x="68" y="468"/>
                        </a:lnTo>
                        <a:lnTo>
                          <a:pt x="67" y="467"/>
                        </a:lnTo>
                        <a:lnTo>
                          <a:pt x="66" y="466"/>
                        </a:lnTo>
                        <a:lnTo>
                          <a:pt x="65" y="466"/>
                        </a:lnTo>
                        <a:lnTo>
                          <a:pt x="64" y="466"/>
                        </a:lnTo>
                        <a:lnTo>
                          <a:pt x="63" y="465"/>
                        </a:lnTo>
                        <a:lnTo>
                          <a:pt x="62" y="464"/>
                        </a:lnTo>
                        <a:lnTo>
                          <a:pt x="61" y="464"/>
                        </a:lnTo>
                        <a:lnTo>
                          <a:pt x="60" y="463"/>
                        </a:lnTo>
                        <a:lnTo>
                          <a:pt x="59" y="463"/>
                        </a:lnTo>
                        <a:lnTo>
                          <a:pt x="59" y="462"/>
                        </a:lnTo>
                        <a:lnTo>
                          <a:pt x="59" y="461"/>
                        </a:lnTo>
                        <a:lnTo>
                          <a:pt x="58" y="462"/>
                        </a:lnTo>
                        <a:lnTo>
                          <a:pt x="58" y="461"/>
                        </a:lnTo>
                        <a:lnTo>
                          <a:pt x="57" y="461"/>
                        </a:lnTo>
                        <a:lnTo>
                          <a:pt x="56" y="461"/>
                        </a:lnTo>
                        <a:lnTo>
                          <a:pt x="55" y="460"/>
                        </a:lnTo>
                        <a:lnTo>
                          <a:pt x="54" y="460"/>
                        </a:lnTo>
                        <a:lnTo>
                          <a:pt x="54" y="459"/>
                        </a:lnTo>
                        <a:lnTo>
                          <a:pt x="53" y="459"/>
                        </a:lnTo>
                        <a:lnTo>
                          <a:pt x="53" y="458"/>
                        </a:lnTo>
                        <a:lnTo>
                          <a:pt x="53" y="457"/>
                        </a:lnTo>
                        <a:lnTo>
                          <a:pt x="53" y="456"/>
                        </a:lnTo>
                        <a:lnTo>
                          <a:pt x="52" y="456"/>
                        </a:lnTo>
                        <a:lnTo>
                          <a:pt x="53" y="455"/>
                        </a:lnTo>
                        <a:lnTo>
                          <a:pt x="52" y="454"/>
                        </a:lnTo>
                        <a:lnTo>
                          <a:pt x="53" y="454"/>
                        </a:lnTo>
                        <a:lnTo>
                          <a:pt x="52" y="453"/>
                        </a:lnTo>
                        <a:lnTo>
                          <a:pt x="52" y="452"/>
                        </a:lnTo>
                        <a:lnTo>
                          <a:pt x="52" y="451"/>
                        </a:lnTo>
                        <a:lnTo>
                          <a:pt x="52" y="450"/>
                        </a:lnTo>
                        <a:lnTo>
                          <a:pt x="51" y="450"/>
                        </a:lnTo>
                        <a:lnTo>
                          <a:pt x="51" y="449"/>
                        </a:lnTo>
                        <a:lnTo>
                          <a:pt x="51" y="448"/>
                        </a:lnTo>
                        <a:lnTo>
                          <a:pt x="50" y="447"/>
                        </a:lnTo>
                        <a:lnTo>
                          <a:pt x="50" y="445"/>
                        </a:lnTo>
                        <a:lnTo>
                          <a:pt x="50" y="444"/>
                        </a:lnTo>
                        <a:lnTo>
                          <a:pt x="49" y="443"/>
                        </a:lnTo>
                        <a:lnTo>
                          <a:pt x="49" y="442"/>
                        </a:lnTo>
                        <a:lnTo>
                          <a:pt x="49" y="441"/>
                        </a:lnTo>
                        <a:lnTo>
                          <a:pt x="49" y="440"/>
                        </a:lnTo>
                        <a:lnTo>
                          <a:pt x="48" y="440"/>
                        </a:lnTo>
                        <a:lnTo>
                          <a:pt x="48" y="439"/>
                        </a:lnTo>
                        <a:lnTo>
                          <a:pt x="47" y="438"/>
                        </a:lnTo>
                        <a:lnTo>
                          <a:pt x="47" y="437"/>
                        </a:lnTo>
                        <a:lnTo>
                          <a:pt x="46" y="436"/>
                        </a:lnTo>
                        <a:lnTo>
                          <a:pt x="47" y="435"/>
                        </a:lnTo>
                        <a:lnTo>
                          <a:pt x="46" y="435"/>
                        </a:lnTo>
                        <a:lnTo>
                          <a:pt x="46" y="434"/>
                        </a:lnTo>
                        <a:lnTo>
                          <a:pt x="45" y="434"/>
                        </a:lnTo>
                        <a:lnTo>
                          <a:pt x="45" y="433"/>
                        </a:lnTo>
                        <a:lnTo>
                          <a:pt x="44" y="432"/>
                        </a:lnTo>
                        <a:lnTo>
                          <a:pt x="44" y="431"/>
                        </a:lnTo>
                        <a:lnTo>
                          <a:pt x="43" y="431"/>
                        </a:lnTo>
                        <a:lnTo>
                          <a:pt x="42" y="432"/>
                        </a:lnTo>
                        <a:lnTo>
                          <a:pt x="41" y="432"/>
                        </a:lnTo>
                        <a:lnTo>
                          <a:pt x="40" y="431"/>
                        </a:lnTo>
                        <a:lnTo>
                          <a:pt x="40" y="430"/>
                        </a:lnTo>
                        <a:lnTo>
                          <a:pt x="39" y="430"/>
                        </a:lnTo>
                        <a:lnTo>
                          <a:pt x="39" y="429"/>
                        </a:lnTo>
                        <a:lnTo>
                          <a:pt x="38" y="429"/>
                        </a:lnTo>
                        <a:lnTo>
                          <a:pt x="37" y="430"/>
                        </a:lnTo>
                        <a:lnTo>
                          <a:pt x="36" y="430"/>
                        </a:lnTo>
                        <a:lnTo>
                          <a:pt x="35" y="430"/>
                        </a:lnTo>
                        <a:lnTo>
                          <a:pt x="34" y="431"/>
                        </a:lnTo>
                        <a:lnTo>
                          <a:pt x="33" y="431"/>
                        </a:lnTo>
                        <a:lnTo>
                          <a:pt x="33" y="430"/>
                        </a:lnTo>
                        <a:lnTo>
                          <a:pt x="33" y="429"/>
                        </a:lnTo>
                        <a:lnTo>
                          <a:pt x="33" y="428"/>
                        </a:lnTo>
                        <a:lnTo>
                          <a:pt x="34" y="427"/>
                        </a:lnTo>
                        <a:lnTo>
                          <a:pt x="33" y="426"/>
                        </a:lnTo>
                        <a:lnTo>
                          <a:pt x="33" y="425"/>
                        </a:lnTo>
                        <a:lnTo>
                          <a:pt x="32" y="424"/>
                        </a:lnTo>
                        <a:lnTo>
                          <a:pt x="31" y="425"/>
                        </a:lnTo>
                        <a:lnTo>
                          <a:pt x="30" y="425"/>
                        </a:lnTo>
                        <a:lnTo>
                          <a:pt x="30" y="424"/>
                        </a:lnTo>
                        <a:lnTo>
                          <a:pt x="29" y="424"/>
                        </a:lnTo>
                        <a:lnTo>
                          <a:pt x="28" y="424"/>
                        </a:lnTo>
                        <a:lnTo>
                          <a:pt x="28" y="425"/>
                        </a:lnTo>
                        <a:lnTo>
                          <a:pt x="28" y="424"/>
                        </a:lnTo>
                        <a:lnTo>
                          <a:pt x="27" y="424"/>
                        </a:lnTo>
                        <a:lnTo>
                          <a:pt x="26" y="424"/>
                        </a:lnTo>
                        <a:lnTo>
                          <a:pt x="26" y="423"/>
                        </a:lnTo>
                        <a:lnTo>
                          <a:pt x="25" y="422"/>
                        </a:lnTo>
                        <a:lnTo>
                          <a:pt x="24" y="422"/>
                        </a:lnTo>
                        <a:lnTo>
                          <a:pt x="25" y="421"/>
                        </a:lnTo>
                        <a:lnTo>
                          <a:pt x="24" y="420"/>
                        </a:lnTo>
                        <a:lnTo>
                          <a:pt x="23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4" y="415"/>
                        </a:lnTo>
                        <a:lnTo>
                          <a:pt x="23" y="415"/>
                        </a:lnTo>
                        <a:lnTo>
                          <a:pt x="22" y="415"/>
                        </a:lnTo>
                        <a:lnTo>
                          <a:pt x="21" y="415"/>
                        </a:lnTo>
                        <a:lnTo>
                          <a:pt x="20" y="415"/>
                        </a:lnTo>
                        <a:lnTo>
                          <a:pt x="19" y="415"/>
                        </a:lnTo>
                        <a:lnTo>
                          <a:pt x="18" y="415"/>
                        </a:lnTo>
                        <a:lnTo>
                          <a:pt x="17" y="415"/>
                        </a:lnTo>
                        <a:lnTo>
                          <a:pt x="16" y="415"/>
                        </a:lnTo>
                        <a:lnTo>
                          <a:pt x="15" y="415"/>
                        </a:lnTo>
                        <a:lnTo>
                          <a:pt x="15" y="414"/>
                        </a:lnTo>
                        <a:lnTo>
                          <a:pt x="14" y="414"/>
                        </a:lnTo>
                        <a:lnTo>
                          <a:pt x="13" y="414"/>
                        </a:lnTo>
                        <a:lnTo>
                          <a:pt x="12" y="415"/>
                        </a:lnTo>
                        <a:lnTo>
                          <a:pt x="12" y="416"/>
                        </a:lnTo>
                        <a:lnTo>
                          <a:pt x="11" y="416"/>
                        </a:lnTo>
                        <a:lnTo>
                          <a:pt x="10" y="415"/>
                        </a:lnTo>
                        <a:lnTo>
                          <a:pt x="9" y="416"/>
                        </a:lnTo>
                        <a:lnTo>
                          <a:pt x="8" y="416"/>
                        </a:lnTo>
                        <a:lnTo>
                          <a:pt x="8" y="417"/>
                        </a:lnTo>
                        <a:lnTo>
                          <a:pt x="7" y="417"/>
                        </a:lnTo>
                        <a:lnTo>
                          <a:pt x="6" y="417"/>
                        </a:lnTo>
                        <a:lnTo>
                          <a:pt x="5" y="416"/>
                        </a:lnTo>
                        <a:lnTo>
                          <a:pt x="4" y="416"/>
                        </a:lnTo>
                        <a:lnTo>
                          <a:pt x="3" y="416"/>
                        </a:lnTo>
                        <a:lnTo>
                          <a:pt x="2" y="416"/>
                        </a:lnTo>
                        <a:lnTo>
                          <a:pt x="2" y="415"/>
                        </a:lnTo>
                        <a:lnTo>
                          <a:pt x="1" y="415"/>
                        </a:lnTo>
                        <a:lnTo>
                          <a:pt x="0" y="414"/>
                        </a:lnTo>
                        <a:lnTo>
                          <a:pt x="0" y="413"/>
                        </a:lnTo>
                        <a:lnTo>
                          <a:pt x="1" y="413"/>
                        </a:lnTo>
                        <a:lnTo>
                          <a:pt x="2" y="413"/>
                        </a:lnTo>
                        <a:lnTo>
                          <a:pt x="3" y="413"/>
                        </a:lnTo>
                        <a:lnTo>
                          <a:pt x="4" y="412"/>
                        </a:lnTo>
                        <a:lnTo>
                          <a:pt x="5" y="412"/>
                        </a:lnTo>
                        <a:lnTo>
                          <a:pt x="6" y="411"/>
                        </a:lnTo>
                        <a:lnTo>
                          <a:pt x="6" y="410"/>
                        </a:lnTo>
                        <a:lnTo>
                          <a:pt x="7" y="409"/>
                        </a:lnTo>
                        <a:lnTo>
                          <a:pt x="8" y="409"/>
                        </a:lnTo>
                        <a:lnTo>
                          <a:pt x="9" y="409"/>
                        </a:lnTo>
                        <a:lnTo>
                          <a:pt x="10" y="409"/>
                        </a:lnTo>
                        <a:lnTo>
                          <a:pt x="11" y="409"/>
                        </a:lnTo>
                        <a:lnTo>
                          <a:pt x="12" y="409"/>
                        </a:lnTo>
                        <a:lnTo>
                          <a:pt x="13" y="408"/>
                        </a:lnTo>
                        <a:lnTo>
                          <a:pt x="14" y="408"/>
                        </a:lnTo>
                        <a:lnTo>
                          <a:pt x="15" y="408"/>
                        </a:lnTo>
                        <a:lnTo>
                          <a:pt x="16" y="407"/>
                        </a:lnTo>
                        <a:lnTo>
                          <a:pt x="16" y="405"/>
                        </a:lnTo>
                        <a:lnTo>
                          <a:pt x="16" y="404"/>
                        </a:lnTo>
                        <a:lnTo>
                          <a:pt x="15" y="404"/>
                        </a:lnTo>
                        <a:lnTo>
                          <a:pt x="15" y="403"/>
                        </a:lnTo>
                        <a:lnTo>
                          <a:pt x="16" y="403"/>
                        </a:lnTo>
                        <a:lnTo>
                          <a:pt x="17" y="403"/>
                        </a:lnTo>
                        <a:lnTo>
                          <a:pt x="17" y="402"/>
                        </a:lnTo>
                        <a:lnTo>
                          <a:pt x="19" y="403"/>
                        </a:lnTo>
                        <a:lnTo>
                          <a:pt x="19" y="402"/>
                        </a:lnTo>
                        <a:lnTo>
                          <a:pt x="20" y="402"/>
                        </a:lnTo>
                        <a:lnTo>
                          <a:pt x="21" y="401"/>
                        </a:lnTo>
                        <a:lnTo>
                          <a:pt x="21" y="400"/>
                        </a:lnTo>
                        <a:lnTo>
                          <a:pt x="22" y="399"/>
                        </a:lnTo>
                        <a:lnTo>
                          <a:pt x="22" y="398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4" y="397"/>
                        </a:lnTo>
                        <a:lnTo>
                          <a:pt x="25" y="398"/>
                        </a:lnTo>
                        <a:lnTo>
                          <a:pt x="25" y="397"/>
                        </a:lnTo>
                        <a:lnTo>
                          <a:pt x="26" y="397"/>
                        </a:lnTo>
                        <a:lnTo>
                          <a:pt x="27" y="397"/>
                        </a:lnTo>
                        <a:lnTo>
                          <a:pt x="27" y="396"/>
                        </a:lnTo>
                        <a:lnTo>
                          <a:pt x="28" y="396"/>
                        </a:lnTo>
                        <a:lnTo>
                          <a:pt x="29" y="395"/>
                        </a:lnTo>
                        <a:lnTo>
                          <a:pt x="30" y="394"/>
                        </a:lnTo>
                        <a:lnTo>
                          <a:pt x="30" y="392"/>
                        </a:lnTo>
                        <a:lnTo>
                          <a:pt x="30" y="391"/>
                        </a:lnTo>
                        <a:lnTo>
                          <a:pt x="32" y="391"/>
                        </a:lnTo>
                        <a:lnTo>
                          <a:pt x="33" y="392"/>
                        </a:lnTo>
                        <a:lnTo>
                          <a:pt x="33" y="391"/>
                        </a:lnTo>
                        <a:lnTo>
                          <a:pt x="33" y="390"/>
                        </a:lnTo>
                        <a:lnTo>
                          <a:pt x="34" y="390"/>
                        </a:lnTo>
                        <a:lnTo>
                          <a:pt x="34" y="389"/>
                        </a:lnTo>
                        <a:lnTo>
                          <a:pt x="34" y="388"/>
                        </a:lnTo>
                        <a:lnTo>
                          <a:pt x="34" y="387"/>
                        </a:lnTo>
                        <a:lnTo>
                          <a:pt x="35" y="387"/>
                        </a:lnTo>
                        <a:lnTo>
                          <a:pt x="36" y="387"/>
                        </a:lnTo>
                        <a:lnTo>
                          <a:pt x="37" y="386"/>
                        </a:lnTo>
                        <a:lnTo>
                          <a:pt x="38" y="386"/>
                        </a:lnTo>
                        <a:lnTo>
                          <a:pt x="39" y="386"/>
                        </a:lnTo>
                        <a:lnTo>
                          <a:pt x="39" y="385"/>
                        </a:lnTo>
                        <a:lnTo>
                          <a:pt x="39" y="384"/>
                        </a:lnTo>
                        <a:lnTo>
                          <a:pt x="40" y="384"/>
                        </a:lnTo>
                        <a:lnTo>
                          <a:pt x="41" y="384"/>
                        </a:lnTo>
                        <a:lnTo>
                          <a:pt x="42" y="385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3" y="387"/>
                        </a:lnTo>
                        <a:lnTo>
                          <a:pt x="44" y="387"/>
                        </a:lnTo>
                        <a:lnTo>
                          <a:pt x="44" y="388"/>
                        </a:lnTo>
                        <a:lnTo>
                          <a:pt x="45" y="388"/>
                        </a:lnTo>
                        <a:lnTo>
                          <a:pt x="45" y="389"/>
                        </a:lnTo>
                        <a:lnTo>
                          <a:pt x="46" y="389"/>
                        </a:lnTo>
                        <a:lnTo>
                          <a:pt x="46" y="390"/>
                        </a:lnTo>
                        <a:lnTo>
                          <a:pt x="47" y="390"/>
                        </a:lnTo>
                        <a:lnTo>
                          <a:pt x="47" y="389"/>
                        </a:lnTo>
                        <a:lnTo>
                          <a:pt x="48" y="389"/>
                        </a:lnTo>
                        <a:lnTo>
                          <a:pt x="48" y="388"/>
                        </a:lnTo>
                        <a:lnTo>
                          <a:pt x="49" y="388"/>
                        </a:lnTo>
                        <a:lnTo>
                          <a:pt x="49" y="387"/>
                        </a:lnTo>
                        <a:lnTo>
                          <a:pt x="49" y="386"/>
                        </a:lnTo>
                        <a:lnTo>
                          <a:pt x="49" y="385"/>
                        </a:lnTo>
                        <a:lnTo>
                          <a:pt x="49" y="384"/>
                        </a:lnTo>
                        <a:lnTo>
                          <a:pt x="50" y="384"/>
                        </a:lnTo>
                        <a:lnTo>
                          <a:pt x="51" y="383"/>
                        </a:lnTo>
                        <a:lnTo>
                          <a:pt x="50" y="383"/>
                        </a:lnTo>
                        <a:lnTo>
                          <a:pt x="50" y="382"/>
                        </a:lnTo>
                        <a:lnTo>
                          <a:pt x="50" y="381"/>
                        </a:lnTo>
                        <a:lnTo>
                          <a:pt x="51" y="380"/>
                        </a:lnTo>
                        <a:lnTo>
                          <a:pt x="52" y="381"/>
                        </a:lnTo>
                        <a:lnTo>
                          <a:pt x="53" y="381"/>
                        </a:lnTo>
                        <a:lnTo>
                          <a:pt x="54" y="382"/>
                        </a:lnTo>
                        <a:lnTo>
                          <a:pt x="54" y="383"/>
                        </a:lnTo>
                        <a:lnTo>
                          <a:pt x="55" y="383"/>
                        </a:lnTo>
                        <a:lnTo>
                          <a:pt x="56" y="384"/>
                        </a:lnTo>
                        <a:lnTo>
                          <a:pt x="57" y="383"/>
                        </a:lnTo>
                        <a:lnTo>
                          <a:pt x="58" y="382"/>
                        </a:lnTo>
                        <a:lnTo>
                          <a:pt x="58" y="381"/>
                        </a:lnTo>
                        <a:lnTo>
                          <a:pt x="58" y="379"/>
                        </a:lnTo>
                        <a:lnTo>
                          <a:pt x="58" y="378"/>
                        </a:lnTo>
                        <a:lnTo>
                          <a:pt x="58" y="377"/>
                        </a:lnTo>
                        <a:lnTo>
                          <a:pt x="60" y="378"/>
                        </a:lnTo>
                        <a:lnTo>
                          <a:pt x="61" y="378"/>
                        </a:lnTo>
                        <a:lnTo>
                          <a:pt x="61" y="377"/>
                        </a:lnTo>
                        <a:lnTo>
                          <a:pt x="62" y="376"/>
                        </a:lnTo>
                        <a:lnTo>
                          <a:pt x="63" y="376"/>
                        </a:lnTo>
                        <a:lnTo>
                          <a:pt x="63" y="375"/>
                        </a:lnTo>
                        <a:lnTo>
                          <a:pt x="63" y="374"/>
                        </a:lnTo>
                        <a:lnTo>
                          <a:pt x="63" y="373"/>
                        </a:lnTo>
                        <a:lnTo>
                          <a:pt x="62" y="372"/>
                        </a:lnTo>
                        <a:lnTo>
                          <a:pt x="63" y="371"/>
                        </a:lnTo>
                        <a:lnTo>
                          <a:pt x="64" y="370"/>
                        </a:lnTo>
                        <a:lnTo>
                          <a:pt x="65" y="370"/>
                        </a:lnTo>
                        <a:lnTo>
                          <a:pt x="67" y="370"/>
                        </a:lnTo>
                        <a:lnTo>
                          <a:pt x="67" y="369"/>
                        </a:lnTo>
                        <a:lnTo>
                          <a:pt x="68" y="368"/>
                        </a:lnTo>
                        <a:lnTo>
                          <a:pt x="69" y="368"/>
                        </a:lnTo>
                        <a:lnTo>
                          <a:pt x="70" y="368"/>
                        </a:lnTo>
                        <a:lnTo>
                          <a:pt x="71" y="368"/>
                        </a:lnTo>
                        <a:lnTo>
                          <a:pt x="71" y="367"/>
                        </a:lnTo>
                        <a:lnTo>
                          <a:pt x="72" y="366"/>
                        </a:lnTo>
                        <a:lnTo>
                          <a:pt x="73" y="365"/>
                        </a:lnTo>
                        <a:lnTo>
                          <a:pt x="74" y="365"/>
                        </a:lnTo>
                        <a:lnTo>
                          <a:pt x="75" y="364"/>
                        </a:lnTo>
                        <a:lnTo>
                          <a:pt x="75" y="363"/>
                        </a:lnTo>
                        <a:lnTo>
                          <a:pt x="75" y="362"/>
                        </a:lnTo>
                        <a:lnTo>
                          <a:pt x="76" y="362"/>
                        </a:lnTo>
                        <a:lnTo>
                          <a:pt x="77" y="362"/>
                        </a:lnTo>
                        <a:lnTo>
                          <a:pt x="78" y="362"/>
                        </a:lnTo>
                        <a:lnTo>
                          <a:pt x="78" y="361"/>
                        </a:lnTo>
                        <a:lnTo>
                          <a:pt x="79" y="360"/>
                        </a:lnTo>
                        <a:lnTo>
                          <a:pt x="80" y="360"/>
                        </a:lnTo>
                        <a:lnTo>
                          <a:pt x="81" y="361"/>
                        </a:lnTo>
                        <a:lnTo>
                          <a:pt x="82" y="361"/>
                        </a:lnTo>
                        <a:lnTo>
                          <a:pt x="82" y="362"/>
                        </a:lnTo>
                        <a:lnTo>
                          <a:pt x="82" y="361"/>
                        </a:lnTo>
                        <a:lnTo>
                          <a:pt x="83" y="361"/>
                        </a:lnTo>
                        <a:lnTo>
                          <a:pt x="84" y="361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3" y="357"/>
                        </a:lnTo>
                        <a:lnTo>
                          <a:pt x="82" y="357"/>
                        </a:lnTo>
                        <a:lnTo>
                          <a:pt x="83" y="356"/>
                        </a:lnTo>
                        <a:lnTo>
                          <a:pt x="83" y="355"/>
                        </a:lnTo>
                        <a:lnTo>
                          <a:pt x="83" y="354"/>
                        </a:lnTo>
                        <a:lnTo>
                          <a:pt x="85" y="350"/>
                        </a:lnTo>
                        <a:lnTo>
                          <a:pt x="86" y="349"/>
                        </a:lnTo>
                        <a:lnTo>
                          <a:pt x="87" y="346"/>
                        </a:lnTo>
                        <a:lnTo>
                          <a:pt x="90" y="343"/>
                        </a:lnTo>
                        <a:lnTo>
                          <a:pt x="90" y="342"/>
                        </a:lnTo>
                        <a:lnTo>
                          <a:pt x="89" y="341"/>
                        </a:lnTo>
                        <a:lnTo>
                          <a:pt x="90" y="340"/>
                        </a:lnTo>
                        <a:lnTo>
                          <a:pt x="91" y="339"/>
                        </a:lnTo>
                        <a:lnTo>
                          <a:pt x="91" y="338"/>
                        </a:lnTo>
                        <a:lnTo>
                          <a:pt x="90" y="337"/>
                        </a:lnTo>
                        <a:lnTo>
                          <a:pt x="90" y="336"/>
                        </a:lnTo>
                        <a:lnTo>
                          <a:pt x="89" y="336"/>
                        </a:lnTo>
                        <a:lnTo>
                          <a:pt x="88" y="334"/>
                        </a:lnTo>
                        <a:lnTo>
                          <a:pt x="88" y="333"/>
                        </a:lnTo>
                        <a:lnTo>
                          <a:pt x="89" y="333"/>
                        </a:lnTo>
                        <a:lnTo>
                          <a:pt x="89" y="332"/>
                        </a:lnTo>
                        <a:lnTo>
                          <a:pt x="90" y="331"/>
                        </a:lnTo>
                        <a:lnTo>
                          <a:pt x="91" y="330"/>
                        </a:lnTo>
                        <a:lnTo>
                          <a:pt x="92" y="330"/>
                        </a:lnTo>
                        <a:lnTo>
                          <a:pt x="93" y="328"/>
                        </a:lnTo>
                        <a:lnTo>
                          <a:pt x="93" y="327"/>
                        </a:lnTo>
                        <a:lnTo>
                          <a:pt x="93" y="325"/>
                        </a:lnTo>
                        <a:lnTo>
                          <a:pt x="93" y="324"/>
                        </a:lnTo>
                        <a:lnTo>
                          <a:pt x="92" y="324"/>
                        </a:lnTo>
                        <a:lnTo>
                          <a:pt x="91" y="323"/>
                        </a:lnTo>
                        <a:lnTo>
                          <a:pt x="90" y="323"/>
                        </a:lnTo>
                        <a:lnTo>
                          <a:pt x="89" y="322"/>
                        </a:lnTo>
                        <a:lnTo>
                          <a:pt x="88" y="322"/>
                        </a:lnTo>
                        <a:lnTo>
                          <a:pt x="87" y="321"/>
                        </a:lnTo>
                        <a:lnTo>
                          <a:pt x="86" y="321"/>
                        </a:lnTo>
                        <a:lnTo>
                          <a:pt x="84" y="321"/>
                        </a:lnTo>
                        <a:lnTo>
                          <a:pt x="83" y="321"/>
                        </a:lnTo>
                        <a:lnTo>
                          <a:pt x="80" y="321"/>
                        </a:lnTo>
                        <a:lnTo>
                          <a:pt x="79" y="321"/>
                        </a:lnTo>
                        <a:lnTo>
                          <a:pt x="78" y="320"/>
                        </a:lnTo>
                        <a:lnTo>
                          <a:pt x="77" y="318"/>
                        </a:lnTo>
                        <a:lnTo>
                          <a:pt x="77" y="317"/>
                        </a:lnTo>
                        <a:lnTo>
                          <a:pt x="77" y="316"/>
                        </a:lnTo>
                        <a:lnTo>
                          <a:pt x="77" y="315"/>
                        </a:lnTo>
                        <a:lnTo>
                          <a:pt x="78" y="312"/>
                        </a:lnTo>
                        <a:lnTo>
                          <a:pt x="80" y="309"/>
                        </a:lnTo>
                        <a:lnTo>
                          <a:pt x="81" y="308"/>
                        </a:lnTo>
                        <a:lnTo>
                          <a:pt x="81" y="305"/>
                        </a:lnTo>
                        <a:lnTo>
                          <a:pt x="81" y="303"/>
                        </a:lnTo>
                        <a:lnTo>
                          <a:pt x="81" y="302"/>
                        </a:lnTo>
                        <a:lnTo>
                          <a:pt x="78" y="298"/>
                        </a:lnTo>
                        <a:lnTo>
                          <a:pt x="77" y="296"/>
                        </a:lnTo>
                        <a:lnTo>
                          <a:pt x="76" y="294"/>
                        </a:lnTo>
                        <a:lnTo>
                          <a:pt x="76" y="293"/>
                        </a:lnTo>
                        <a:lnTo>
                          <a:pt x="76" y="292"/>
                        </a:lnTo>
                        <a:lnTo>
                          <a:pt x="75" y="290"/>
                        </a:lnTo>
                        <a:lnTo>
                          <a:pt x="75" y="288"/>
                        </a:lnTo>
                        <a:lnTo>
                          <a:pt x="76" y="287"/>
                        </a:lnTo>
                        <a:lnTo>
                          <a:pt x="77" y="287"/>
                        </a:lnTo>
                        <a:lnTo>
                          <a:pt x="80" y="287"/>
                        </a:lnTo>
                        <a:lnTo>
                          <a:pt x="81" y="286"/>
                        </a:lnTo>
                        <a:lnTo>
                          <a:pt x="82" y="286"/>
                        </a:lnTo>
                        <a:lnTo>
                          <a:pt x="82" y="284"/>
                        </a:lnTo>
                        <a:lnTo>
                          <a:pt x="83" y="283"/>
                        </a:lnTo>
                        <a:lnTo>
                          <a:pt x="84" y="283"/>
                        </a:lnTo>
                        <a:lnTo>
                          <a:pt x="86" y="283"/>
                        </a:lnTo>
                        <a:lnTo>
                          <a:pt x="87" y="283"/>
                        </a:lnTo>
                        <a:lnTo>
                          <a:pt x="88" y="283"/>
                        </a:lnTo>
                        <a:lnTo>
                          <a:pt x="89" y="282"/>
                        </a:lnTo>
                        <a:lnTo>
                          <a:pt x="91" y="281"/>
                        </a:lnTo>
                        <a:lnTo>
                          <a:pt x="92" y="280"/>
                        </a:lnTo>
                        <a:lnTo>
                          <a:pt x="93" y="277"/>
                        </a:lnTo>
                        <a:lnTo>
                          <a:pt x="95" y="275"/>
                        </a:lnTo>
                        <a:lnTo>
                          <a:pt x="96" y="274"/>
                        </a:lnTo>
                        <a:lnTo>
                          <a:pt x="97" y="274"/>
                        </a:lnTo>
                        <a:lnTo>
                          <a:pt x="97" y="273"/>
                        </a:lnTo>
                        <a:lnTo>
                          <a:pt x="99" y="275"/>
                        </a:lnTo>
                        <a:lnTo>
                          <a:pt x="101" y="276"/>
                        </a:lnTo>
                        <a:lnTo>
                          <a:pt x="103" y="276"/>
                        </a:lnTo>
                        <a:lnTo>
                          <a:pt x="104" y="277"/>
                        </a:lnTo>
                        <a:lnTo>
                          <a:pt x="105" y="277"/>
                        </a:lnTo>
                        <a:lnTo>
                          <a:pt x="106" y="278"/>
                        </a:lnTo>
                        <a:lnTo>
                          <a:pt x="107" y="279"/>
                        </a:lnTo>
                        <a:lnTo>
                          <a:pt x="109" y="280"/>
                        </a:lnTo>
                        <a:lnTo>
                          <a:pt x="109" y="281"/>
                        </a:lnTo>
                        <a:lnTo>
                          <a:pt x="110" y="281"/>
                        </a:lnTo>
                        <a:lnTo>
                          <a:pt x="112" y="280"/>
                        </a:lnTo>
                        <a:lnTo>
                          <a:pt x="113" y="280"/>
                        </a:lnTo>
                        <a:lnTo>
                          <a:pt x="114" y="277"/>
                        </a:lnTo>
                        <a:lnTo>
                          <a:pt x="115" y="277"/>
                        </a:lnTo>
                        <a:lnTo>
                          <a:pt x="117" y="275"/>
                        </a:lnTo>
                        <a:lnTo>
                          <a:pt x="118" y="274"/>
                        </a:lnTo>
                        <a:lnTo>
                          <a:pt x="119" y="274"/>
                        </a:lnTo>
                        <a:lnTo>
                          <a:pt x="120" y="275"/>
                        </a:lnTo>
                        <a:lnTo>
                          <a:pt x="121" y="275"/>
                        </a:lnTo>
                        <a:lnTo>
                          <a:pt x="124" y="275"/>
                        </a:lnTo>
                        <a:lnTo>
                          <a:pt x="125" y="276"/>
                        </a:lnTo>
                        <a:lnTo>
                          <a:pt x="126" y="277"/>
                        </a:lnTo>
                        <a:lnTo>
                          <a:pt x="126" y="278"/>
                        </a:lnTo>
                        <a:lnTo>
                          <a:pt x="127" y="279"/>
                        </a:lnTo>
                        <a:lnTo>
                          <a:pt x="128" y="280"/>
                        </a:lnTo>
                        <a:lnTo>
                          <a:pt x="129" y="281"/>
                        </a:lnTo>
                        <a:lnTo>
                          <a:pt x="129" y="282"/>
                        </a:lnTo>
                        <a:lnTo>
                          <a:pt x="130" y="283"/>
                        </a:lnTo>
                        <a:lnTo>
                          <a:pt x="131" y="284"/>
                        </a:lnTo>
                        <a:lnTo>
                          <a:pt x="132" y="285"/>
                        </a:lnTo>
                        <a:lnTo>
                          <a:pt x="133" y="285"/>
                        </a:lnTo>
                        <a:lnTo>
                          <a:pt x="134" y="284"/>
                        </a:lnTo>
                        <a:lnTo>
                          <a:pt x="136" y="283"/>
                        </a:lnTo>
                        <a:lnTo>
                          <a:pt x="137" y="283"/>
                        </a:lnTo>
                        <a:lnTo>
                          <a:pt x="138" y="283"/>
                        </a:lnTo>
                        <a:lnTo>
                          <a:pt x="139" y="282"/>
                        </a:lnTo>
                        <a:lnTo>
                          <a:pt x="141" y="283"/>
                        </a:lnTo>
                        <a:lnTo>
                          <a:pt x="143" y="282"/>
                        </a:lnTo>
                        <a:lnTo>
                          <a:pt x="144" y="282"/>
                        </a:lnTo>
                        <a:lnTo>
                          <a:pt x="144" y="283"/>
                        </a:lnTo>
                        <a:lnTo>
                          <a:pt x="145" y="283"/>
                        </a:lnTo>
                        <a:lnTo>
                          <a:pt x="147" y="284"/>
                        </a:lnTo>
                        <a:lnTo>
                          <a:pt x="147" y="285"/>
                        </a:lnTo>
                        <a:lnTo>
                          <a:pt x="148" y="285"/>
                        </a:lnTo>
                        <a:lnTo>
                          <a:pt x="150" y="285"/>
                        </a:lnTo>
                        <a:lnTo>
                          <a:pt x="150" y="286"/>
                        </a:lnTo>
                        <a:lnTo>
                          <a:pt x="151" y="285"/>
                        </a:lnTo>
                        <a:lnTo>
                          <a:pt x="152" y="283"/>
                        </a:lnTo>
                        <a:lnTo>
                          <a:pt x="153" y="283"/>
                        </a:lnTo>
                        <a:lnTo>
                          <a:pt x="154" y="283"/>
                        </a:lnTo>
                        <a:lnTo>
                          <a:pt x="156" y="283"/>
                        </a:lnTo>
                        <a:lnTo>
                          <a:pt x="157" y="283"/>
                        </a:lnTo>
                        <a:lnTo>
                          <a:pt x="159" y="283"/>
                        </a:lnTo>
                        <a:lnTo>
                          <a:pt x="160" y="282"/>
                        </a:lnTo>
                        <a:lnTo>
                          <a:pt x="160" y="283"/>
                        </a:lnTo>
                        <a:lnTo>
                          <a:pt x="161" y="283"/>
                        </a:lnTo>
                        <a:lnTo>
                          <a:pt x="162" y="283"/>
                        </a:lnTo>
                        <a:lnTo>
                          <a:pt x="163" y="283"/>
                        </a:lnTo>
                        <a:lnTo>
                          <a:pt x="164" y="282"/>
                        </a:lnTo>
                        <a:lnTo>
                          <a:pt x="165" y="282"/>
                        </a:lnTo>
                        <a:lnTo>
                          <a:pt x="166" y="282"/>
                        </a:lnTo>
                        <a:lnTo>
                          <a:pt x="167" y="282"/>
                        </a:lnTo>
                        <a:lnTo>
                          <a:pt x="169" y="283"/>
                        </a:lnTo>
                        <a:lnTo>
                          <a:pt x="170" y="283"/>
                        </a:lnTo>
                        <a:lnTo>
                          <a:pt x="171" y="283"/>
                        </a:lnTo>
                        <a:lnTo>
                          <a:pt x="172" y="283"/>
                        </a:lnTo>
                        <a:lnTo>
                          <a:pt x="173" y="283"/>
                        </a:lnTo>
                        <a:lnTo>
                          <a:pt x="174" y="283"/>
                        </a:lnTo>
                        <a:lnTo>
                          <a:pt x="176" y="282"/>
                        </a:lnTo>
                        <a:lnTo>
                          <a:pt x="177" y="282"/>
                        </a:lnTo>
                        <a:lnTo>
                          <a:pt x="179" y="283"/>
                        </a:lnTo>
                        <a:lnTo>
                          <a:pt x="180" y="283"/>
                        </a:lnTo>
                        <a:lnTo>
                          <a:pt x="181" y="282"/>
                        </a:lnTo>
                        <a:lnTo>
                          <a:pt x="184" y="283"/>
                        </a:lnTo>
                        <a:lnTo>
                          <a:pt x="184" y="282"/>
                        </a:lnTo>
                        <a:lnTo>
                          <a:pt x="185" y="282"/>
                        </a:lnTo>
                        <a:lnTo>
                          <a:pt x="186" y="282"/>
                        </a:lnTo>
                        <a:lnTo>
                          <a:pt x="186" y="283"/>
                        </a:lnTo>
                        <a:lnTo>
                          <a:pt x="187" y="283"/>
                        </a:lnTo>
                        <a:lnTo>
                          <a:pt x="187" y="284"/>
                        </a:lnTo>
                        <a:lnTo>
                          <a:pt x="188" y="284"/>
                        </a:lnTo>
                        <a:lnTo>
                          <a:pt x="189" y="285"/>
                        </a:lnTo>
                        <a:lnTo>
                          <a:pt x="192" y="286"/>
                        </a:lnTo>
                        <a:lnTo>
                          <a:pt x="193" y="288"/>
                        </a:lnTo>
                        <a:lnTo>
                          <a:pt x="195" y="290"/>
                        </a:lnTo>
                        <a:lnTo>
                          <a:pt x="196" y="291"/>
                        </a:lnTo>
                        <a:lnTo>
                          <a:pt x="197" y="292"/>
                        </a:lnTo>
                        <a:lnTo>
                          <a:pt x="198" y="292"/>
                        </a:lnTo>
                        <a:lnTo>
                          <a:pt x="199" y="293"/>
                        </a:lnTo>
                        <a:lnTo>
                          <a:pt x="199" y="294"/>
                        </a:lnTo>
                        <a:lnTo>
                          <a:pt x="201" y="295"/>
                        </a:lnTo>
                        <a:lnTo>
                          <a:pt x="202" y="296"/>
                        </a:lnTo>
                        <a:lnTo>
                          <a:pt x="203" y="297"/>
                        </a:lnTo>
                        <a:lnTo>
                          <a:pt x="204" y="299"/>
                        </a:lnTo>
                        <a:lnTo>
                          <a:pt x="207" y="300"/>
                        </a:lnTo>
                        <a:lnTo>
                          <a:pt x="208" y="301"/>
                        </a:lnTo>
                        <a:lnTo>
                          <a:pt x="209" y="301"/>
                        </a:lnTo>
                        <a:lnTo>
                          <a:pt x="210" y="301"/>
                        </a:lnTo>
                        <a:lnTo>
                          <a:pt x="210" y="302"/>
                        </a:lnTo>
                        <a:lnTo>
                          <a:pt x="211" y="302"/>
                        </a:lnTo>
                        <a:lnTo>
                          <a:pt x="211" y="303"/>
                        </a:lnTo>
                        <a:lnTo>
                          <a:pt x="212" y="303"/>
                        </a:lnTo>
                        <a:lnTo>
                          <a:pt x="213" y="303"/>
                        </a:lnTo>
                        <a:lnTo>
                          <a:pt x="214" y="304"/>
                        </a:lnTo>
                        <a:lnTo>
                          <a:pt x="215" y="305"/>
                        </a:lnTo>
                        <a:lnTo>
                          <a:pt x="216" y="306"/>
                        </a:lnTo>
                        <a:lnTo>
                          <a:pt x="216" y="307"/>
                        </a:lnTo>
                        <a:lnTo>
                          <a:pt x="217" y="307"/>
                        </a:lnTo>
                        <a:lnTo>
                          <a:pt x="217" y="308"/>
                        </a:lnTo>
                        <a:lnTo>
                          <a:pt x="218" y="309"/>
                        </a:lnTo>
                        <a:lnTo>
                          <a:pt x="219" y="309"/>
                        </a:lnTo>
                        <a:lnTo>
                          <a:pt x="220" y="310"/>
                        </a:lnTo>
                        <a:lnTo>
                          <a:pt x="220" y="311"/>
                        </a:lnTo>
                        <a:lnTo>
                          <a:pt x="220" y="312"/>
                        </a:lnTo>
                        <a:lnTo>
                          <a:pt x="221" y="312"/>
                        </a:lnTo>
                        <a:lnTo>
                          <a:pt x="220" y="313"/>
                        </a:lnTo>
                        <a:lnTo>
                          <a:pt x="221" y="314"/>
                        </a:lnTo>
                        <a:lnTo>
                          <a:pt x="222" y="315"/>
                        </a:lnTo>
                        <a:lnTo>
                          <a:pt x="222" y="316"/>
                        </a:lnTo>
                        <a:lnTo>
                          <a:pt x="222" y="317"/>
                        </a:lnTo>
                        <a:lnTo>
                          <a:pt x="223" y="317"/>
                        </a:lnTo>
                        <a:lnTo>
                          <a:pt x="224" y="318"/>
                        </a:lnTo>
                        <a:lnTo>
                          <a:pt x="223" y="318"/>
                        </a:lnTo>
                        <a:lnTo>
                          <a:pt x="222" y="319"/>
                        </a:lnTo>
                        <a:lnTo>
                          <a:pt x="221" y="320"/>
                        </a:lnTo>
                        <a:lnTo>
                          <a:pt x="221" y="322"/>
                        </a:lnTo>
                        <a:lnTo>
                          <a:pt x="220" y="323"/>
                        </a:lnTo>
                        <a:lnTo>
                          <a:pt x="221" y="324"/>
                        </a:lnTo>
                        <a:lnTo>
                          <a:pt x="222" y="324"/>
                        </a:lnTo>
                        <a:lnTo>
                          <a:pt x="222" y="325"/>
                        </a:lnTo>
                        <a:lnTo>
                          <a:pt x="223" y="324"/>
                        </a:lnTo>
                        <a:lnTo>
                          <a:pt x="224" y="325"/>
                        </a:lnTo>
                        <a:lnTo>
                          <a:pt x="225" y="325"/>
                        </a:lnTo>
                        <a:lnTo>
                          <a:pt x="226" y="326"/>
                        </a:lnTo>
                        <a:lnTo>
                          <a:pt x="226" y="327"/>
                        </a:lnTo>
                        <a:lnTo>
                          <a:pt x="227" y="327"/>
                        </a:lnTo>
                        <a:lnTo>
                          <a:pt x="227" y="328"/>
                        </a:lnTo>
                        <a:lnTo>
                          <a:pt x="227" y="329"/>
                        </a:lnTo>
                        <a:lnTo>
                          <a:pt x="228" y="328"/>
                        </a:lnTo>
                        <a:lnTo>
                          <a:pt x="229" y="328"/>
                        </a:lnTo>
                        <a:lnTo>
                          <a:pt x="230" y="328"/>
                        </a:lnTo>
                        <a:lnTo>
                          <a:pt x="231" y="328"/>
                        </a:lnTo>
                        <a:lnTo>
                          <a:pt x="231" y="329"/>
                        </a:lnTo>
                        <a:lnTo>
                          <a:pt x="232" y="329"/>
                        </a:lnTo>
                        <a:lnTo>
                          <a:pt x="233" y="329"/>
                        </a:lnTo>
                        <a:lnTo>
                          <a:pt x="233" y="330"/>
                        </a:lnTo>
                        <a:lnTo>
                          <a:pt x="234" y="330"/>
                        </a:lnTo>
                        <a:lnTo>
                          <a:pt x="234" y="331"/>
                        </a:lnTo>
                        <a:lnTo>
                          <a:pt x="235" y="331"/>
                        </a:lnTo>
                        <a:lnTo>
                          <a:pt x="236" y="331"/>
                        </a:lnTo>
                        <a:lnTo>
                          <a:pt x="237" y="332"/>
                        </a:lnTo>
                        <a:lnTo>
                          <a:pt x="238" y="332"/>
                        </a:lnTo>
                        <a:lnTo>
                          <a:pt x="238" y="333"/>
                        </a:lnTo>
                        <a:lnTo>
                          <a:pt x="239" y="334"/>
                        </a:lnTo>
                        <a:lnTo>
                          <a:pt x="239" y="335"/>
                        </a:lnTo>
                        <a:lnTo>
                          <a:pt x="240" y="336"/>
                        </a:lnTo>
                        <a:lnTo>
                          <a:pt x="241" y="336"/>
                        </a:lnTo>
                        <a:lnTo>
                          <a:pt x="241" y="337"/>
                        </a:lnTo>
                        <a:lnTo>
                          <a:pt x="241" y="338"/>
                        </a:lnTo>
                        <a:lnTo>
                          <a:pt x="241" y="339"/>
                        </a:lnTo>
                        <a:lnTo>
                          <a:pt x="241" y="340"/>
                        </a:lnTo>
                        <a:lnTo>
                          <a:pt x="242" y="341"/>
                        </a:lnTo>
                        <a:lnTo>
                          <a:pt x="242" y="342"/>
                        </a:lnTo>
                        <a:lnTo>
                          <a:pt x="242" y="343"/>
                        </a:lnTo>
                        <a:lnTo>
                          <a:pt x="242" y="344"/>
                        </a:lnTo>
                        <a:lnTo>
                          <a:pt x="242" y="345"/>
                        </a:lnTo>
                        <a:lnTo>
                          <a:pt x="241" y="346"/>
                        </a:lnTo>
                        <a:lnTo>
                          <a:pt x="241" y="347"/>
                        </a:lnTo>
                        <a:lnTo>
                          <a:pt x="242" y="347"/>
                        </a:lnTo>
                        <a:lnTo>
                          <a:pt x="242" y="346"/>
                        </a:lnTo>
                        <a:lnTo>
                          <a:pt x="244" y="345"/>
                        </a:lnTo>
                        <a:lnTo>
                          <a:pt x="245" y="345"/>
                        </a:lnTo>
                        <a:lnTo>
                          <a:pt x="245" y="344"/>
                        </a:lnTo>
                        <a:lnTo>
                          <a:pt x="245" y="343"/>
                        </a:lnTo>
                        <a:lnTo>
                          <a:pt x="246" y="343"/>
                        </a:lnTo>
                        <a:lnTo>
                          <a:pt x="247" y="344"/>
                        </a:lnTo>
                        <a:lnTo>
                          <a:pt x="248" y="344"/>
                        </a:lnTo>
                        <a:lnTo>
                          <a:pt x="249" y="344"/>
                        </a:lnTo>
                        <a:lnTo>
                          <a:pt x="249" y="343"/>
                        </a:lnTo>
                        <a:lnTo>
                          <a:pt x="250" y="343"/>
                        </a:lnTo>
                        <a:lnTo>
                          <a:pt x="250" y="344"/>
                        </a:lnTo>
                        <a:lnTo>
                          <a:pt x="251" y="345"/>
                        </a:lnTo>
                        <a:lnTo>
                          <a:pt x="251" y="346"/>
                        </a:lnTo>
                        <a:lnTo>
                          <a:pt x="252" y="346"/>
                        </a:lnTo>
                        <a:lnTo>
                          <a:pt x="252" y="347"/>
                        </a:lnTo>
                        <a:lnTo>
                          <a:pt x="253" y="347"/>
                        </a:lnTo>
                        <a:lnTo>
                          <a:pt x="254" y="347"/>
                        </a:lnTo>
                        <a:lnTo>
                          <a:pt x="255" y="347"/>
                        </a:lnTo>
                        <a:lnTo>
                          <a:pt x="255" y="346"/>
                        </a:lnTo>
                        <a:lnTo>
                          <a:pt x="255" y="345"/>
                        </a:lnTo>
                        <a:lnTo>
                          <a:pt x="256" y="345"/>
                        </a:lnTo>
                        <a:lnTo>
                          <a:pt x="256" y="344"/>
                        </a:lnTo>
                        <a:lnTo>
                          <a:pt x="257" y="343"/>
                        </a:lnTo>
                        <a:lnTo>
                          <a:pt x="258" y="342"/>
                        </a:lnTo>
                        <a:lnTo>
                          <a:pt x="257" y="341"/>
                        </a:lnTo>
                        <a:lnTo>
                          <a:pt x="257" y="340"/>
                        </a:lnTo>
                        <a:lnTo>
                          <a:pt x="258" y="339"/>
                        </a:lnTo>
                        <a:lnTo>
                          <a:pt x="258" y="338"/>
                        </a:lnTo>
                        <a:lnTo>
                          <a:pt x="259" y="338"/>
                        </a:lnTo>
                        <a:lnTo>
                          <a:pt x="260" y="338"/>
                        </a:lnTo>
                        <a:lnTo>
                          <a:pt x="261" y="338"/>
                        </a:lnTo>
                        <a:lnTo>
                          <a:pt x="260" y="337"/>
                        </a:lnTo>
                        <a:lnTo>
                          <a:pt x="261" y="337"/>
                        </a:lnTo>
                        <a:lnTo>
                          <a:pt x="262" y="337"/>
                        </a:lnTo>
                        <a:lnTo>
                          <a:pt x="263" y="338"/>
                        </a:lnTo>
                        <a:lnTo>
                          <a:pt x="264" y="338"/>
                        </a:lnTo>
                        <a:lnTo>
                          <a:pt x="264" y="337"/>
                        </a:lnTo>
                        <a:lnTo>
                          <a:pt x="264" y="336"/>
                        </a:lnTo>
                        <a:lnTo>
                          <a:pt x="264" y="335"/>
                        </a:lnTo>
                        <a:lnTo>
                          <a:pt x="265" y="335"/>
                        </a:lnTo>
                        <a:lnTo>
                          <a:pt x="265" y="334"/>
                        </a:lnTo>
                        <a:lnTo>
                          <a:pt x="266" y="334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8" y="335"/>
                        </a:lnTo>
                        <a:lnTo>
                          <a:pt x="269" y="335"/>
                        </a:lnTo>
                        <a:lnTo>
                          <a:pt x="270" y="335"/>
                        </a:lnTo>
                        <a:lnTo>
                          <a:pt x="271" y="335"/>
                        </a:lnTo>
                        <a:lnTo>
                          <a:pt x="271" y="334"/>
                        </a:lnTo>
                        <a:lnTo>
                          <a:pt x="271" y="333"/>
                        </a:lnTo>
                        <a:lnTo>
                          <a:pt x="272" y="332"/>
                        </a:lnTo>
                        <a:lnTo>
                          <a:pt x="271" y="332"/>
                        </a:lnTo>
                        <a:lnTo>
                          <a:pt x="271" y="331"/>
                        </a:lnTo>
                        <a:lnTo>
                          <a:pt x="271" y="330"/>
                        </a:lnTo>
                        <a:lnTo>
                          <a:pt x="271" y="329"/>
                        </a:lnTo>
                        <a:lnTo>
                          <a:pt x="272" y="330"/>
                        </a:lnTo>
                        <a:lnTo>
                          <a:pt x="273" y="330"/>
                        </a:lnTo>
                        <a:lnTo>
                          <a:pt x="274" y="330"/>
                        </a:lnTo>
                        <a:lnTo>
                          <a:pt x="274" y="331"/>
                        </a:lnTo>
                        <a:lnTo>
                          <a:pt x="275" y="330"/>
                        </a:lnTo>
                        <a:lnTo>
                          <a:pt x="276" y="330"/>
                        </a:lnTo>
                        <a:lnTo>
                          <a:pt x="277" y="329"/>
                        </a:lnTo>
                        <a:lnTo>
                          <a:pt x="278" y="329"/>
                        </a:lnTo>
                        <a:lnTo>
                          <a:pt x="278" y="330"/>
                        </a:lnTo>
                        <a:lnTo>
                          <a:pt x="279" y="330"/>
                        </a:lnTo>
                        <a:lnTo>
                          <a:pt x="279" y="329"/>
                        </a:lnTo>
                        <a:lnTo>
                          <a:pt x="280" y="328"/>
                        </a:lnTo>
                        <a:lnTo>
                          <a:pt x="280" y="327"/>
                        </a:lnTo>
                        <a:lnTo>
                          <a:pt x="281" y="327"/>
                        </a:lnTo>
                        <a:lnTo>
                          <a:pt x="282" y="327"/>
                        </a:lnTo>
                        <a:lnTo>
                          <a:pt x="282" y="326"/>
                        </a:lnTo>
                        <a:lnTo>
                          <a:pt x="283" y="326"/>
                        </a:lnTo>
                        <a:lnTo>
                          <a:pt x="284" y="327"/>
                        </a:lnTo>
                        <a:lnTo>
                          <a:pt x="285" y="328"/>
                        </a:lnTo>
                        <a:lnTo>
                          <a:pt x="286" y="329"/>
                        </a:lnTo>
                        <a:lnTo>
                          <a:pt x="286" y="330"/>
                        </a:lnTo>
                        <a:lnTo>
                          <a:pt x="287" y="331"/>
                        </a:lnTo>
                        <a:lnTo>
                          <a:pt x="288" y="331"/>
                        </a:lnTo>
                        <a:lnTo>
                          <a:pt x="288" y="332"/>
                        </a:lnTo>
                        <a:lnTo>
                          <a:pt x="289" y="332"/>
                        </a:lnTo>
                        <a:lnTo>
                          <a:pt x="289" y="333"/>
                        </a:lnTo>
                        <a:lnTo>
                          <a:pt x="289" y="334"/>
                        </a:lnTo>
                        <a:lnTo>
                          <a:pt x="291" y="335"/>
                        </a:lnTo>
                        <a:lnTo>
                          <a:pt x="291" y="336"/>
                        </a:lnTo>
                        <a:lnTo>
                          <a:pt x="291" y="337"/>
                        </a:lnTo>
                        <a:lnTo>
                          <a:pt x="292" y="337"/>
                        </a:lnTo>
                        <a:lnTo>
                          <a:pt x="292" y="338"/>
                        </a:lnTo>
                        <a:lnTo>
                          <a:pt x="293" y="338"/>
                        </a:lnTo>
                        <a:lnTo>
                          <a:pt x="293" y="339"/>
                        </a:lnTo>
                        <a:lnTo>
                          <a:pt x="293" y="340"/>
                        </a:lnTo>
                        <a:lnTo>
                          <a:pt x="294" y="340"/>
                        </a:lnTo>
                        <a:lnTo>
                          <a:pt x="294" y="341"/>
                        </a:lnTo>
                        <a:lnTo>
                          <a:pt x="294" y="342"/>
                        </a:lnTo>
                        <a:lnTo>
                          <a:pt x="295" y="342"/>
                        </a:lnTo>
                        <a:lnTo>
                          <a:pt x="295" y="341"/>
                        </a:lnTo>
                        <a:lnTo>
                          <a:pt x="296" y="341"/>
                        </a:lnTo>
                        <a:lnTo>
                          <a:pt x="296" y="342"/>
                        </a:lnTo>
                        <a:lnTo>
                          <a:pt x="297" y="342"/>
                        </a:lnTo>
                        <a:lnTo>
                          <a:pt x="299" y="342"/>
                        </a:lnTo>
                        <a:lnTo>
                          <a:pt x="300" y="342"/>
                        </a:lnTo>
                        <a:lnTo>
                          <a:pt x="300" y="341"/>
                        </a:lnTo>
                        <a:lnTo>
                          <a:pt x="300" y="342"/>
                        </a:lnTo>
                        <a:lnTo>
                          <a:pt x="301" y="343"/>
                        </a:lnTo>
                        <a:lnTo>
                          <a:pt x="302" y="342"/>
                        </a:lnTo>
                        <a:lnTo>
                          <a:pt x="303" y="342"/>
                        </a:lnTo>
                        <a:lnTo>
                          <a:pt x="304" y="343"/>
                        </a:lnTo>
                        <a:lnTo>
                          <a:pt x="304" y="342"/>
                        </a:lnTo>
                        <a:lnTo>
                          <a:pt x="304" y="341"/>
                        </a:lnTo>
                        <a:lnTo>
                          <a:pt x="305" y="341"/>
                        </a:lnTo>
                        <a:lnTo>
                          <a:pt x="306" y="341"/>
                        </a:lnTo>
                        <a:lnTo>
                          <a:pt x="306" y="340"/>
                        </a:lnTo>
                        <a:lnTo>
                          <a:pt x="307" y="341"/>
                        </a:lnTo>
                        <a:close/>
                        <a:moveTo>
                          <a:pt x="968" y="1"/>
                        </a:move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9" y="1"/>
                        </a:lnTo>
                        <a:lnTo>
                          <a:pt x="969" y="0"/>
                        </a:lnTo>
                        <a:lnTo>
                          <a:pt x="969" y="1"/>
                        </a:lnTo>
                        <a:lnTo>
                          <a:pt x="968" y="1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7" y="1"/>
                        </a:lnTo>
                        <a:lnTo>
                          <a:pt x="968" y="1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5" y="3"/>
                        </a:moveTo>
                        <a:lnTo>
                          <a:pt x="965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7" y="2"/>
                        </a:lnTo>
                        <a:lnTo>
                          <a:pt x="967" y="3"/>
                        </a:lnTo>
                        <a:lnTo>
                          <a:pt x="967" y="4"/>
                        </a:lnTo>
                        <a:lnTo>
                          <a:pt x="968" y="5"/>
                        </a:lnTo>
                        <a:lnTo>
                          <a:pt x="967" y="5"/>
                        </a:lnTo>
                        <a:lnTo>
                          <a:pt x="966" y="5"/>
                        </a:lnTo>
                        <a:lnTo>
                          <a:pt x="965" y="6"/>
                        </a:lnTo>
                        <a:lnTo>
                          <a:pt x="964" y="6"/>
                        </a:lnTo>
                        <a:lnTo>
                          <a:pt x="964" y="7"/>
                        </a:lnTo>
                        <a:lnTo>
                          <a:pt x="964" y="6"/>
                        </a:lnTo>
                        <a:lnTo>
                          <a:pt x="963" y="6"/>
                        </a:lnTo>
                        <a:lnTo>
                          <a:pt x="962" y="6"/>
                        </a:lnTo>
                        <a:lnTo>
                          <a:pt x="961" y="6"/>
                        </a:lnTo>
                        <a:lnTo>
                          <a:pt x="961" y="7"/>
                        </a:lnTo>
                        <a:lnTo>
                          <a:pt x="960" y="7"/>
                        </a:lnTo>
                        <a:lnTo>
                          <a:pt x="959" y="6"/>
                        </a:lnTo>
                        <a:lnTo>
                          <a:pt x="960" y="6"/>
                        </a:lnTo>
                        <a:lnTo>
                          <a:pt x="961" y="6"/>
                        </a:lnTo>
                        <a:lnTo>
                          <a:pt x="961" y="5"/>
                        </a:lnTo>
                        <a:lnTo>
                          <a:pt x="962" y="5"/>
                        </a:lnTo>
                        <a:lnTo>
                          <a:pt x="961" y="5"/>
                        </a:lnTo>
                        <a:lnTo>
                          <a:pt x="962" y="4"/>
                        </a:lnTo>
                        <a:lnTo>
                          <a:pt x="963" y="4"/>
                        </a:lnTo>
                        <a:lnTo>
                          <a:pt x="964" y="4"/>
                        </a:lnTo>
                        <a:lnTo>
                          <a:pt x="964" y="3"/>
                        </a:lnTo>
                        <a:lnTo>
                          <a:pt x="965" y="3"/>
                        </a:lnTo>
                        <a:close/>
                        <a:moveTo>
                          <a:pt x="962" y="4"/>
                        </a:moveTo>
                        <a:lnTo>
                          <a:pt x="962" y="4"/>
                        </a:lnTo>
                        <a:close/>
                        <a:moveTo>
                          <a:pt x="966" y="6"/>
                        </a:moveTo>
                        <a:lnTo>
                          <a:pt x="967" y="6"/>
                        </a:lnTo>
                        <a:lnTo>
                          <a:pt x="966" y="6"/>
                        </a:lnTo>
                        <a:close/>
                        <a:moveTo>
                          <a:pt x="965" y="6"/>
                        </a:moveTo>
                        <a:lnTo>
                          <a:pt x="965" y="7"/>
                        </a:lnTo>
                        <a:lnTo>
                          <a:pt x="964" y="6"/>
                        </a:lnTo>
                        <a:lnTo>
                          <a:pt x="965" y="6"/>
                        </a:lnTo>
                        <a:close/>
                        <a:moveTo>
                          <a:pt x="962" y="6"/>
                        </a:moveTo>
                        <a:lnTo>
                          <a:pt x="962" y="6"/>
                        </a:lnTo>
                        <a:close/>
                        <a:moveTo>
                          <a:pt x="963" y="6"/>
                        </a:moveTo>
                        <a:lnTo>
                          <a:pt x="963" y="7"/>
                        </a:lnTo>
                        <a:lnTo>
                          <a:pt x="963" y="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2" name="Freeform 824"/>
                  <p:cNvSpPr>
                    <a:spLocks/>
                  </p:cNvSpPr>
                  <p:nvPr/>
                </p:nvSpPr>
                <p:spPr bwMode="auto">
                  <a:xfrm>
                    <a:off x="4442" y="1497"/>
                    <a:ext cx="687" cy="263"/>
                  </a:xfrm>
                  <a:custGeom>
                    <a:avLst/>
                    <a:gdLst>
                      <a:gd name="T0" fmla="*/ 336 w 687"/>
                      <a:gd name="T1" fmla="*/ 80 h 263"/>
                      <a:gd name="T2" fmla="*/ 366 w 687"/>
                      <a:gd name="T3" fmla="*/ 72 h 263"/>
                      <a:gd name="T4" fmla="*/ 397 w 687"/>
                      <a:gd name="T5" fmla="*/ 54 h 263"/>
                      <a:gd name="T6" fmla="*/ 434 w 687"/>
                      <a:gd name="T7" fmla="*/ 33 h 263"/>
                      <a:gd name="T8" fmla="*/ 462 w 687"/>
                      <a:gd name="T9" fmla="*/ 56 h 263"/>
                      <a:gd name="T10" fmla="*/ 439 w 687"/>
                      <a:gd name="T11" fmla="*/ 74 h 263"/>
                      <a:gd name="T12" fmla="*/ 435 w 687"/>
                      <a:gd name="T13" fmla="*/ 92 h 263"/>
                      <a:gd name="T14" fmla="*/ 421 w 687"/>
                      <a:gd name="T15" fmla="*/ 106 h 263"/>
                      <a:gd name="T16" fmla="*/ 441 w 687"/>
                      <a:gd name="T17" fmla="*/ 113 h 263"/>
                      <a:gd name="T18" fmla="*/ 449 w 687"/>
                      <a:gd name="T19" fmla="*/ 142 h 263"/>
                      <a:gd name="T20" fmla="*/ 487 w 687"/>
                      <a:gd name="T21" fmla="*/ 135 h 263"/>
                      <a:gd name="T22" fmla="*/ 503 w 687"/>
                      <a:gd name="T23" fmla="*/ 109 h 263"/>
                      <a:gd name="T24" fmla="*/ 525 w 687"/>
                      <a:gd name="T25" fmla="*/ 101 h 263"/>
                      <a:gd name="T26" fmla="*/ 549 w 687"/>
                      <a:gd name="T27" fmla="*/ 103 h 263"/>
                      <a:gd name="T28" fmla="*/ 574 w 687"/>
                      <a:gd name="T29" fmla="*/ 104 h 263"/>
                      <a:gd name="T30" fmla="*/ 606 w 687"/>
                      <a:gd name="T31" fmla="*/ 95 h 263"/>
                      <a:gd name="T32" fmla="*/ 615 w 687"/>
                      <a:gd name="T33" fmla="*/ 83 h 263"/>
                      <a:gd name="T34" fmla="*/ 634 w 687"/>
                      <a:gd name="T35" fmla="*/ 73 h 263"/>
                      <a:gd name="T36" fmla="*/ 664 w 687"/>
                      <a:gd name="T37" fmla="*/ 77 h 263"/>
                      <a:gd name="T38" fmla="*/ 684 w 687"/>
                      <a:gd name="T39" fmla="*/ 95 h 263"/>
                      <a:gd name="T40" fmla="*/ 682 w 687"/>
                      <a:gd name="T41" fmla="*/ 125 h 263"/>
                      <a:gd name="T42" fmla="*/ 666 w 687"/>
                      <a:gd name="T43" fmla="*/ 173 h 263"/>
                      <a:gd name="T44" fmla="*/ 654 w 687"/>
                      <a:gd name="T45" fmla="*/ 202 h 263"/>
                      <a:gd name="T46" fmla="*/ 642 w 687"/>
                      <a:gd name="T47" fmla="*/ 231 h 263"/>
                      <a:gd name="T48" fmla="*/ 608 w 687"/>
                      <a:gd name="T49" fmla="*/ 222 h 263"/>
                      <a:gd name="T50" fmla="*/ 595 w 687"/>
                      <a:gd name="T51" fmla="*/ 223 h 263"/>
                      <a:gd name="T52" fmla="*/ 579 w 687"/>
                      <a:gd name="T53" fmla="*/ 228 h 263"/>
                      <a:gd name="T54" fmla="*/ 567 w 687"/>
                      <a:gd name="T55" fmla="*/ 220 h 263"/>
                      <a:gd name="T56" fmla="*/ 539 w 687"/>
                      <a:gd name="T57" fmla="*/ 228 h 263"/>
                      <a:gd name="T58" fmla="*/ 525 w 687"/>
                      <a:gd name="T59" fmla="*/ 246 h 263"/>
                      <a:gd name="T60" fmla="*/ 514 w 687"/>
                      <a:gd name="T61" fmla="*/ 252 h 263"/>
                      <a:gd name="T62" fmla="*/ 485 w 687"/>
                      <a:gd name="T63" fmla="*/ 260 h 263"/>
                      <a:gd name="T64" fmla="*/ 452 w 687"/>
                      <a:gd name="T65" fmla="*/ 260 h 263"/>
                      <a:gd name="T66" fmla="*/ 426 w 687"/>
                      <a:gd name="T67" fmla="*/ 242 h 263"/>
                      <a:gd name="T68" fmla="*/ 398 w 687"/>
                      <a:gd name="T69" fmla="*/ 214 h 263"/>
                      <a:gd name="T70" fmla="*/ 370 w 687"/>
                      <a:gd name="T71" fmla="*/ 196 h 263"/>
                      <a:gd name="T72" fmla="*/ 346 w 687"/>
                      <a:gd name="T73" fmla="*/ 225 h 263"/>
                      <a:gd name="T74" fmla="*/ 314 w 687"/>
                      <a:gd name="T75" fmla="*/ 223 h 263"/>
                      <a:gd name="T76" fmla="*/ 297 w 687"/>
                      <a:gd name="T77" fmla="*/ 192 h 263"/>
                      <a:gd name="T78" fmla="*/ 259 w 687"/>
                      <a:gd name="T79" fmla="*/ 175 h 263"/>
                      <a:gd name="T80" fmla="*/ 220 w 687"/>
                      <a:gd name="T81" fmla="*/ 156 h 263"/>
                      <a:gd name="T82" fmla="*/ 190 w 687"/>
                      <a:gd name="T83" fmla="*/ 149 h 263"/>
                      <a:gd name="T84" fmla="*/ 153 w 687"/>
                      <a:gd name="T85" fmla="*/ 168 h 263"/>
                      <a:gd name="T86" fmla="*/ 116 w 687"/>
                      <a:gd name="T87" fmla="*/ 190 h 263"/>
                      <a:gd name="T88" fmla="*/ 84 w 687"/>
                      <a:gd name="T89" fmla="*/ 224 h 263"/>
                      <a:gd name="T90" fmla="*/ 59 w 687"/>
                      <a:gd name="T91" fmla="*/ 213 h 263"/>
                      <a:gd name="T92" fmla="*/ 63 w 687"/>
                      <a:gd name="T93" fmla="*/ 192 h 263"/>
                      <a:gd name="T94" fmla="*/ 48 w 687"/>
                      <a:gd name="T95" fmla="*/ 166 h 263"/>
                      <a:gd name="T96" fmla="*/ 28 w 687"/>
                      <a:gd name="T97" fmla="*/ 151 h 263"/>
                      <a:gd name="T98" fmla="*/ 8 w 687"/>
                      <a:gd name="T99" fmla="*/ 144 h 263"/>
                      <a:gd name="T100" fmla="*/ 21 w 687"/>
                      <a:gd name="T101" fmla="*/ 128 h 263"/>
                      <a:gd name="T102" fmla="*/ 42 w 687"/>
                      <a:gd name="T103" fmla="*/ 112 h 263"/>
                      <a:gd name="T104" fmla="*/ 58 w 687"/>
                      <a:gd name="T105" fmla="*/ 109 h 263"/>
                      <a:gd name="T106" fmla="*/ 78 w 687"/>
                      <a:gd name="T107" fmla="*/ 89 h 263"/>
                      <a:gd name="T108" fmla="*/ 92 w 687"/>
                      <a:gd name="T109" fmla="*/ 51 h 263"/>
                      <a:gd name="T110" fmla="*/ 101 w 687"/>
                      <a:gd name="T111" fmla="*/ 3 h 263"/>
                      <a:gd name="T112" fmla="*/ 156 w 687"/>
                      <a:gd name="T113" fmla="*/ 10 h 263"/>
                      <a:gd name="T114" fmla="*/ 208 w 687"/>
                      <a:gd name="T115" fmla="*/ 28 h 263"/>
                      <a:gd name="T116" fmla="*/ 222 w 687"/>
                      <a:gd name="T117" fmla="*/ 52 h 263"/>
                      <a:gd name="T118" fmla="*/ 242 w 687"/>
                      <a:gd name="T119" fmla="*/ 71 h 263"/>
                      <a:gd name="T120" fmla="*/ 259 w 687"/>
                      <a:gd name="T121" fmla="*/ 65 h 263"/>
                      <a:gd name="T122" fmla="*/ 274 w 687"/>
                      <a:gd name="T123" fmla="*/ 57 h 263"/>
                      <a:gd name="T124" fmla="*/ 293 w 687"/>
                      <a:gd name="T125" fmla="*/ 66 h 263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87"/>
                      <a:gd name="T190" fmla="*/ 0 h 263"/>
                      <a:gd name="T191" fmla="*/ 687 w 687"/>
                      <a:gd name="T192" fmla="*/ 263 h 263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87" h="263">
                        <a:moveTo>
                          <a:pt x="307" y="68"/>
                        </a:moveTo>
                        <a:lnTo>
                          <a:pt x="307" y="68"/>
                        </a:lnTo>
                        <a:lnTo>
                          <a:pt x="308" y="69"/>
                        </a:lnTo>
                        <a:lnTo>
                          <a:pt x="309" y="69"/>
                        </a:lnTo>
                        <a:lnTo>
                          <a:pt x="310" y="69"/>
                        </a:lnTo>
                        <a:lnTo>
                          <a:pt x="311" y="69"/>
                        </a:lnTo>
                        <a:lnTo>
                          <a:pt x="311" y="68"/>
                        </a:lnTo>
                        <a:lnTo>
                          <a:pt x="312" y="68"/>
                        </a:lnTo>
                        <a:lnTo>
                          <a:pt x="313" y="68"/>
                        </a:lnTo>
                        <a:lnTo>
                          <a:pt x="314" y="68"/>
                        </a:lnTo>
                        <a:lnTo>
                          <a:pt x="314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8"/>
                        </a:lnTo>
                        <a:lnTo>
                          <a:pt x="320" y="69"/>
                        </a:lnTo>
                        <a:lnTo>
                          <a:pt x="320" y="70"/>
                        </a:lnTo>
                        <a:lnTo>
                          <a:pt x="321" y="70"/>
                        </a:lnTo>
                        <a:lnTo>
                          <a:pt x="322" y="70"/>
                        </a:lnTo>
                        <a:lnTo>
                          <a:pt x="323" y="70"/>
                        </a:lnTo>
                        <a:lnTo>
                          <a:pt x="324" y="71"/>
                        </a:lnTo>
                        <a:lnTo>
                          <a:pt x="324" y="72"/>
                        </a:lnTo>
                        <a:lnTo>
                          <a:pt x="323" y="72"/>
                        </a:lnTo>
                        <a:lnTo>
                          <a:pt x="323" y="73"/>
                        </a:lnTo>
                        <a:lnTo>
                          <a:pt x="323" y="74"/>
                        </a:lnTo>
                        <a:lnTo>
                          <a:pt x="322" y="75"/>
                        </a:lnTo>
                        <a:lnTo>
                          <a:pt x="322" y="76"/>
                        </a:lnTo>
                        <a:lnTo>
                          <a:pt x="323" y="75"/>
                        </a:lnTo>
                        <a:lnTo>
                          <a:pt x="323" y="76"/>
                        </a:lnTo>
                        <a:lnTo>
                          <a:pt x="324" y="76"/>
                        </a:lnTo>
                        <a:lnTo>
                          <a:pt x="324" y="77"/>
                        </a:lnTo>
                        <a:lnTo>
                          <a:pt x="325" y="77"/>
                        </a:lnTo>
                        <a:lnTo>
                          <a:pt x="326" y="78"/>
                        </a:lnTo>
                        <a:lnTo>
                          <a:pt x="333" y="80"/>
                        </a:lnTo>
                        <a:lnTo>
                          <a:pt x="334" y="80"/>
                        </a:lnTo>
                        <a:lnTo>
                          <a:pt x="335" y="80"/>
                        </a:lnTo>
                        <a:lnTo>
                          <a:pt x="336" y="80"/>
                        </a:lnTo>
                        <a:lnTo>
                          <a:pt x="337" y="78"/>
                        </a:lnTo>
                        <a:lnTo>
                          <a:pt x="338" y="78"/>
                        </a:lnTo>
                        <a:lnTo>
                          <a:pt x="340" y="80"/>
                        </a:lnTo>
                        <a:lnTo>
                          <a:pt x="341" y="79"/>
                        </a:lnTo>
                        <a:lnTo>
                          <a:pt x="342" y="80"/>
                        </a:lnTo>
                        <a:lnTo>
                          <a:pt x="343" y="80"/>
                        </a:lnTo>
                        <a:lnTo>
                          <a:pt x="342" y="80"/>
                        </a:lnTo>
                        <a:lnTo>
                          <a:pt x="343" y="81"/>
                        </a:lnTo>
                        <a:lnTo>
                          <a:pt x="344" y="82"/>
                        </a:lnTo>
                        <a:lnTo>
                          <a:pt x="345" y="82"/>
                        </a:lnTo>
                        <a:lnTo>
                          <a:pt x="346" y="82"/>
                        </a:lnTo>
                        <a:lnTo>
                          <a:pt x="347" y="83"/>
                        </a:lnTo>
                        <a:lnTo>
                          <a:pt x="348" y="82"/>
                        </a:lnTo>
                        <a:lnTo>
                          <a:pt x="348" y="81"/>
                        </a:lnTo>
                        <a:lnTo>
                          <a:pt x="347" y="80"/>
                        </a:lnTo>
                        <a:lnTo>
                          <a:pt x="348" y="79"/>
                        </a:lnTo>
                        <a:lnTo>
                          <a:pt x="347" y="78"/>
                        </a:lnTo>
                        <a:lnTo>
                          <a:pt x="348" y="78"/>
                        </a:lnTo>
                        <a:lnTo>
                          <a:pt x="348" y="77"/>
                        </a:lnTo>
                        <a:lnTo>
                          <a:pt x="349" y="77"/>
                        </a:lnTo>
                        <a:lnTo>
                          <a:pt x="350" y="77"/>
                        </a:lnTo>
                        <a:lnTo>
                          <a:pt x="351" y="77"/>
                        </a:lnTo>
                        <a:lnTo>
                          <a:pt x="352" y="78"/>
                        </a:lnTo>
                        <a:lnTo>
                          <a:pt x="353" y="78"/>
                        </a:lnTo>
                        <a:lnTo>
                          <a:pt x="354" y="77"/>
                        </a:lnTo>
                        <a:lnTo>
                          <a:pt x="355" y="77"/>
                        </a:lnTo>
                        <a:lnTo>
                          <a:pt x="356" y="78"/>
                        </a:lnTo>
                        <a:lnTo>
                          <a:pt x="357" y="77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8"/>
                        </a:lnTo>
                        <a:lnTo>
                          <a:pt x="360" y="77"/>
                        </a:lnTo>
                        <a:lnTo>
                          <a:pt x="361" y="77"/>
                        </a:lnTo>
                        <a:lnTo>
                          <a:pt x="362" y="75"/>
                        </a:lnTo>
                        <a:lnTo>
                          <a:pt x="364" y="74"/>
                        </a:lnTo>
                        <a:lnTo>
                          <a:pt x="364" y="73"/>
                        </a:lnTo>
                        <a:lnTo>
                          <a:pt x="364" y="72"/>
                        </a:lnTo>
                        <a:lnTo>
                          <a:pt x="365" y="72"/>
                        </a:lnTo>
                        <a:lnTo>
                          <a:pt x="366" y="72"/>
                        </a:lnTo>
                        <a:lnTo>
                          <a:pt x="367" y="73"/>
                        </a:lnTo>
                        <a:lnTo>
                          <a:pt x="367" y="72"/>
                        </a:lnTo>
                        <a:lnTo>
                          <a:pt x="366" y="71"/>
                        </a:lnTo>
                        <a:lnTo>
                          <a:pt x="366" y="70"/>
                        </a:lnTo>
                        <a:lnTo>
                          <a:pt x="369" y="69"/>
                        </a:lnTo>
                        <a:lnTo>
                          <a:pt x="369" y="68"/>
                        </a:lnTo>
                        <a:lnTo>
                          <a:pt x="370" y="67"/>
                        </a:lnTo>
                        <a:lnTo>
                          <a:pt x="371" y="66"/>
                        </a:lnTo>
                        <a:lnTo>
                          <a:pt x="373" y="66"/>
                        </a:lnTo>
                        <a:lnTo>
                          <a:pt x="374" y="66"/>
                        </a:lnTo>
                        <a:lnTo>
                          <a:pt x="375" y="66"/>
                        </a:lnTo>
                        <a:lnTo>
                          <a:pt x="376" y="66"/>
                        </a:lnTo>
                        <a:lnTo>
                          <a:pt x="377" y="66"/>
                        </a:lnTo>
                        <a:lnTo>
                          <a:pt x="377" y="65"/>
                        </a:lnTo>
                        <a:lnTo>
                          <a:pt x="378" y="64"/>
                        </a:lnTo>
                        <a:lnTo>
                          <a:pt x="379" y="65"/>
                        </a:lnTo>
                        <a:lnTo>
                          <a:pt x="380" y="66"/>
                        </a:lnTo>
                        <a:lnTo>
                          <a:pt x="381" y="65"/>
                        </a:lnTo>
                        <a:lnTo>
                          <a:pt x="382" y="66"/>
                        </a:lnTo>
                        <a:lnTo>
                          <a:pt x="382" y="65"/>
                        </a:lnTo>
                        <a:lnTo>
                          <a:pt x="382" y="64"/>
                        </a:lnTo>
                        <a:lnTo>
                          <a:pt x="383" y="64"/>
                        </a:lnTo>
                        <a:lnTo>
                          <a:pt x="383" y="63"/>
                        </a:lnTo>
                        <a:lnTo>
                          <a:pt x="384" y="62"/>
                        </a:lnTo>
                        <a:lnTo>
                          <a:pt x="385" y="61"/>
                        </a:lnTo>
                        <a:lnTo>
                          <a:pt x="385" y="60"/>
                        </a:lnTo>
                        <a:lnTo>
                          <a:pt x="386" y="61"/>
                        </a:lnTo>
                        <a:lnTo>
                          <a:pt x="386" y="60"/>
                        </a:lnTo>
                        <a:lnTo>
                          <a:pt x="387" y="60"/>
                        </a:lnTo>
                        <a:lnTo>
                          <a:pt x="389" y="59"/>
                        </a:lnTo>
                        <a:lnTo>
                          <a:pt x="390" y="59"/>
                        </a:lnTo>
                        <a:lnTo>
                          <a:pt x="390" y="58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2" y="55"/>
                        </a:lnTo>
                        <a:lnTo>
                          <a:pt x="393" y="56"/>
                        </a:lnTo>
                        <a:lnTo>
                          <a:pt x="394" y="56"/>
                        </a:lnTo>
                        <a:lnTo>
                          <a:pt x="395" y="56"/>
                        </a:lnTo>
                        <a:lnTo>
                          <a:pt x="396" y="56"/>
                        </a:lnTo>
                        <a:lnTo>
                          <a:pt x="397" y="56"/>
                        </a:lnTo>
                        <a:lnTo>
                          <a:pt x="397" y="55"/>
                        </a:lnTo>
                        <a:lnTo>
                          <a:pt x="398" y="55"/>
                        </a:lnTo>
                        <a:lnTo>
                          <a:pt x="397" y="54"/>
                        </a:lnTo>
                        <a:lnTo>
                          <a:pt x="401" y="53"/>
                        </a:lnTo>
                        <a:lnTo>
                          <a:pt x="404" y="52"/>
                        </a:lnTo>
                        <a:lnTo>
                          <a:pt x="405" y="52"/>
                        </a:lnTo>
                        <a:lnTo>
                          <a:pt x="406" y="51"/>
                        </a:lnTo>
                        <a:lnTo>
                          <a:pt x="407" y="50"/>
                        </a:lnTo>
                        <a:lnTo>
                          <a:pt x="407" y="49"/>
                        </a:lnTo>
                        <a:lnTo>
                          <a:pt x="408" y="48"/>
                        </a:lnTo>
                        <a:lnTo>
                          <a:pt x="408" y="47"/>
                        </a:lnTo>
                        <a:lnTo>
                          <a:pt x="409" y="47"/>
                        </a:lnTo>
                        <a:lnTo>
                          <a:pt x="408" y="46"/>
                        </a:lnTo>
                        <a:lnTo>
                          <a:pt x="409" y="46"/>
                        </a:lnTo>
                        <a:lnTo>
                          <a:pt x="410" y="45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2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40"/>
                        </a:lnTo>
                        <a:lnTo>
                          <a:pt x="416" y="41"/>
                        </a:lnTo>
                        <a:lnTo>
                          <a:pt x="417" y="40"/>
                        </a:lnTo>
                        <a:lnTo>
                          <a:pt x="418" y="40"/>
                        </a:lnTo>
                        <a:lnTo>
                          <a:pt x="419" y="40"/>
                        </a:lnTo>
                        <a:lnTo>
                          <a:pt x="419" y="41"/>
                        </a:lnTo>
                        <a:lnTo>
                          <a:pt x="420" y="40"/>
                        </a:lnTo>
                        <a:lnTo>
                          <a:pt x="421" y="41"/>
                        </a:lnTo>
                        <a:lnTo>
                          <a:pt x="423" y="40"/>
                        </a:lnTo>
                        <a:lnTo>
                          <a:pt x="424" y="40"/>
                        </a:lnTo>
                        <a:lnTo>
                          <a:pt x="425" y="40"/>
                        </a:lnTo>
                        <a:lnTo>
                          <a:pt x="426" y="39"/>
                        </a:lnTo>
                        <a:lnTo>
                          <a:pt x="426" y="37"/>
                        </a:lnTo>
                        <a:lnTo>
                          <a:pt x="427" y="36"/>
                        </a:lnTo>
                        <a:lnTo>
                          <a:pt x="429" y="34"/>
                        </a:lnTo>
                        <a:lnTo>
                          <a:pt x="430" y="35"/>
                        </a:lnTo>
                        <a:lnTo>
                          <a:pt x="431" y="35"/>
                        </a:lnTo>
                        <a:lnTo>
                          <a:pt x="431" y="34"/>
                        </a:lnTo>
                        <a:lnTo>
                          <a:pt x="433" y="35"/>
                        </a:lnTo>
                        <a:lnTo>
                          <a:pt x="433" y="34"/>
                        </a:lnTo>
                        <a:lnTo>
                          <a:pt x="434" y="33"/>
                        </a:lnTo>
                        <a:lnTo>
                          <a:pt x="435" y="33"/>
                        </a:lnTo>
                        <a:lnTo>
                          <a:pt x="436" y="33"/>
                        </a:lnTo>
                        <a:lnTo>
                          <a:pt x="437" y="33"/>
                        </a:lnTo>
                        <a:lnTo>
                          <a:pt x="438" y="33"/>
                        </a:lnTo>
                        <a:lnTo>
                          <a:pt x="439" y="34"/>
                        </a:lnTo>
                        <a:lnTo>
                          <a:pt x="440" y="35"/>
                        </a:lnTo>
                        <a:lnTo>
                          <a:pt x="441" y="36"/>
                        </a:lnTo>
                        <a:lnTo>
                          <a:pt x="442" y="36"/>
                        </a:lnTo>
                        <a:lnTo>
                          <a:pt x="444" y="38"/>
                        </a:lnTo>
                        <a:lnTo>
                          <a:pt x="445" y="38"/>
                        </a:lnTo>
                        <a:lnTo>
                          <a:pt x="445" y="39"/>
                        </a:lnTo>
                        <a:lnTo>
                          <a:pt x="445" y="40"/>
                        </a:lnTo>
                        <a:lnTo>
                          <a:pt x="446" y="41"/>
                        </a:lnTo>
                        <a:lnTo>
                          <a:pt x="446" y="42"/>
                        </a:lnTo>
                        <a:lnTo>
                          <a:pt x="447" y="41"/>
                        </a:lnTo>
                        <a:lnTo>
                          <a:pt x="448" y="41"/>
                        </a:lnTo>
                        <a:lnTo>
                          <a:pt x="448" y="42"/>
                        </a:lnTo>
                        <a:lnTo>
                          <a:pt x="448" y="43"/>
                        </a:lnTo>
                        <a:lnTo>
                          <a:pt x="449" y="42"/>
                        </a:lnTo>
                        <a:lnTo>
                          <a:pt x="450" y="43"/>
                        </a:lnTo>
                        <a:lnTo>
                          <a:pt x="451" y="43"/>
                        </a:lnTo>
                        <a:lnTo>
                          <a:pt x="451" y="44"/>
                        </a:lnTo>
                        <a:lnTo>
                          <a:pt x="452" y="44"/>
                        </a:lnTo>
                        <a:lnTo>
                          <a:pt x="453" y="44"/>
                        </a:lnTo>
                        <a:lnTo>
                          <a:pt x="454" y="44"/>
                        </a:lnTo>
                        <a:lnTo>
                          <a:pt x="454" y="45"/>
                        </a:lnTo>
                        <a:lnTo>
                          <a:pt x="455" y="46"/>
                        </a:lnTo>
                        <a:lnTo>
                          <a:pt x="455" y="47"/>
                        </a:lnTo>
                        <a:lnTo>
                          <a:pt x="455" y="48"/>
                        </a:lnTo>
                        <a:lnTo>
                          <a:pt x="456" y="47"/>
                        </a:lnTo>
                        <a:lnTo>
                          <a:pt x="457" y="47"/>
                        </a:lnTo>
                        <a:lnTo>
                          <a:pt x="459" y="48"/>
                        </a:lnTo>
                        <a:lnTo>
                          <a:pt x="458" y="49"/>
                        </a:lnTo>
                        <a:lnTo>
                          <a:pt x="459" y="49"/>
                        </a:lnTo>
                        <a:lnTo>
                          <a:pt x="459" y="50"/>
                        </a:lnTo>
                        <a:lnTo>
                          <a:pt x="460" y="50"/>
                        </a:lnTo>
                        <a:lnTo>
                          <a:pt x="461" y="50"/>
                        </a:lnTo>
                        <a:lnTo>
                          <a:pt x="460" y="51"/>
                        </a:lnTo>
                        <a:lnTo>
                          <a:pt x="459" y="52"/>
                        </a:lnTo>
                        <a:lnTo>
                          <a:pt x="460" y="52"/>
                        </a:lnTo>
                        <a:lnTo>
                          <a:pt x="460" y="53"/>
                        </a:lnTo>
                        <a:lnTo>
                          <a:pt x="459" y="53"/>
                        </a:lnTo>
                        <a:lnTo>
                          <a:pt x="460" y="54"/>
                        </a:lnTo>
                        <a:lnTo>
                          <a:pt x="460" y="55"/>
                        </a:lnTo>
                        <a:lnTo>
                          <a:pt x="461" y="56"/>
                        </a:lnTo>
                        <a:lnTo>
                          <a:pt x="462" y="56"/>
                        </a:lnTo>
                        <a:lnTo>
                          <a:pt x="462" y="57"/>
                        </a:lnTo>
                        <a:lnTo>
                          <a:pt x="462" y="58"/>
                        </a:lnTo>
                        <a:lnTo>
                          <a:pt x="463" y="58"/>
                        </a:lnTo>
                        <a:lnTo>
                          <a:pt x="463" y="59"/>
                        </a:lnTo>
                        <a:lnTo>
                          <a:pt x="462" y="59"/>
                        </a:lnTo>
                        <a:lnTo>
                          <a:pt x="461" y="60"/>
                        </a:lnTo>
                        <a:lnTo>
                          <a:pt x="460" y="59"/>
                        </a:lnTo>
                        <a:lnTo>
                          <a:pt x="459" y="60"/>
                        </a:lnTo>
                        <a:lnTo>
                          <a:pt x="458" y="60"/>
                        </a:lnTo>
                        <a:lnTo>
                          <a:pt x="457" y="60"/>
                        </a:lnTo>
                        <a:lnTo>
                          <a:pt x="457" y="61"/>
                        </a:lnTo>
                        <a:lnTo>
                          <a:pt x="455" y="60"/>
                        </a:lnTo>
                        <a:lnTo>
                          <a:pt x="454" y="61"/>
                        </a:lnTo>
                        <a:lnTo>
                          <a:pt x="453" y="61"/>
                        </a:lnTo>
                        <a:lnTo>
                          <a:pt x="452" y="61"/>
                        </a:lnTo>
                        <a:lnTo>
                          <a:pt x="451" y="62"/>
                        </a:lnTo>
                        <a:lnTo>
                          <a:pt x="450" y="63"/>
                        </a:lnTo>
                        <a:lnTo>
                          <a:pt x="449" y="63"/>
                        </a:lnTo>
                        <a:lnTo>
                          <a:pt x="448" y="63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6" y="65"/>
                        </a:lnTo>
                        <a:lnTo>
                          <a:pt x="445" y="66"/>
                        </a:lnTo>
                        <a:lnTo>
                          <a:pt x="444" y="66"/>
                        </a:lnTo>
                        <a:lnTo>
                          <a:pt x="443" y="67"/>
                        </a:lnTo>
                        <a:lnTo>
                          <a:pt x="444" y="67"/>
                        </a:lnTo>
                        <a:lnTo>
                          <a:pt x="444" y="68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1" y="69"/>
                        </a:lnTo>
                        <a:lnTo>
                          <a:pt x="441" y="70"/>
                        </a:lnTo>
                        <a:lnTo>
                          <a:pt x="441" y="71"/>
                        </a:lnTo>
                        <a:lnTo>
                          <a:pt x="441" y="72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9" y="73"/>
                        </a:lnTo>
                        <a:lnTo>
                          <a:pt x="439" y="74"/>
                        </a:lnTo>
                        <a:lnTo>
                          <a:pt x="440" y="74"/>
                        </a:lnTo>
                        <a:lnTo>
                          <a:pt x="440" y="75"/>
                        </a:lnTo>
                        <a:lnTo>
                          <a:pt x="441" y="75"/>
                        </a:lnTo>
                        <a:lnTo>
                          <a:pt x="441" y="76"/>
                        </a:lnTo>
                        <a:lnTo>
                          <a:pt x="442" y="77"/>
                        </a:lnTo>
                        <a:lnTo>
                          <a:pt x="441" y="77"/>
                        </a:lnTo>
                        <a:lnTo>
                          <a:pt x="442" y="79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4" y="83"/>
                        </a:lnTo>
                        <a:lnTo>
                          <a:pt x="445" y="84"/>
                        </a:lnTo>
                        <a:lnTo>
                          <a:pt x="445" y="85"/>
                        </a:lnTo>
                        <a:lnTo>
                          <a:pt x="445" y="86"/>
                        </a:lnTo>
                        <a:lnTo>
                          <a:pt x="444" y="87"/>
                        </a:lnTo>
                        <a:lnTo>
                          <a:pt x="443" y="88"/>
                        </a:lnTo>
                        <a:lnTo>
                          <a:pt x="443" y="89"/>
                        </a:lnTo>
                        <a:lnTo>
                          <a:pt x="442" y="90"/>
                        </a:lnTo>
                        <a:lnTo>
                          <a:pt x="441" y="90"/>
                        </a:lnTo>
                        <a:lnTo>
                          <a:pt x="441" y="91"/>
                        </a:lnTo>
                        <a:lnTo>
                          <a:pt x="441" y="90"/>
                        </a:lnTo>
                        <a:lnTo>
                          <a:pt x="440" y="89"/>
                        </a:lnTo>
                        <a:lnTo>
                          <a:pt x="439" y="89"/>
                        </a:lnTo>
                        <a:lnTo>
                          <a:pt x="438" y="90"/>
                        </a:lnTo>
                        <a:lnTo>
                          <a:pt x="437" y="91"/>
                        </a:lnTo>
                        <a:lnTo>
                          <a:pt x="436" y="90"/>
                        </a:lnTo>
                        <a:lnTo>
                          <a:pt x="435" y="90"/>
                        </a:lnTo>
                        <a:lnTo>
                          <a:pt x="435" y="91"/>
                        </a:lnTo>
                        <a:lnTo>
                          <a:pt x="434" y="91"/>
                        </a:lnTo>
                        <a:lnTo>
                          <a:pt x="433" y="92"/>
                        </a:lnTo>
                        <a:lnTo>
                          <a:pt x="434" y="92"/>
                        </a:lnTo>
                        <a:lnTo>
                          <a:pt x="435" y="92"/>
                        </a:lnTo>
                        <a:lnTo>
                          <a:pt x="435" y="93"/>
                        </a:lnTo>
                        <a:lnTo>
                          <a:pt x="435" y="94"/>
                        </a:lnTo>
                        <a:lnTo>
                          <a:pt x="436" y="94"/>
                        </a:lnTo>
                        <a:lnTo>
                          <a:pt x="435" y="95"/>
                        </a:lnTo>
                        <a:lnTo>
                          <a:pt x="434" y="94"/>
                        </a:lnTo>
                        <a:lnTo>
                          <a:pt x="433" y="95"/>
                        </a:lnTo>
                        <a:lnTo>
                          <a:pt x="433" y="96"/>
                        </a:lnTo>
                        <a:lnTo>
                          <a:pt x="433" y="97"/>
                        </a:lnTo>
                        <a:lnTo>
                          <a:pt x="433" y="98"/>
                        </a:lnTo>
                        <a:lnTo>
                          <a:pt x="432" y="98"/>
                        </a:lnTo>
                        <a:lnTo>
                          <a:pt x="431" y="98"/>
                        </a:lnTo>
                        <a:lnTo>
                          <a:pt x="431" y="99"/>
                        </a:lnTo>
                        <a:lnTo>
                          <a:pt x="430" y="99"/>
                        </a:lnTo>
                        <a:lnTo>
                          <a:pt x="430" y="100"/>
                        </a:lnTo>
                        <a:lnTo>
                          <a:pt x="429" y="100"/>
                        </a:lnTo>
                        <a:lnTo>
                          <a:pt x="428" y="100"/>
                        </a:lnTo>
                        <a:lnTo>
                          <a:pt x="427" y="100"/>
                        </a:lnTo>
                        <a:lnTo>
                          <a:pt x="426" y="100"/>
                        </a:lnTo>
                        <a:lnTo>
                          <a:pt x="425" y="100"/>
                        </a:lnTo>
                        <a:lnTo>
                          <a:pt x="425" y="101"/>
                        </a:lnTo>
                        <a:lnTo>
                          <a:pt x="426" y="101"/>
                        </a:lnTo>
                        <a:lnTo>
                          <a:pt x="426" y="102"/>
                        </a:lnTo>
                        <a:lnTo>
                          <a:pt x="426" y="103"/>
                        </a:lnTo>
                        <a:lnTo>
                          <a:pt x="425" y="103"/>
                        </a:lnTo>
                        <a:lnTo>
                          <a:pt x="425" y="104"/>
                        </a:lnTo>
                        <a:lnTo>
                          <a:pt x="424" y="104"/>
                        </a:lnTo>
                        <a:lnTo>
                          <a:pt x="423" y="104"/>
                        </a:lnTo>
                        <a:lnTo>
                          <a:pt x="422" y="104"/>
                        </a:lnTo>
                        <a:lnTo>
                          <a:pt x="422" y="105"/>
                        </a:lnTo>
                        <a:lnTo>
                          <a:pt x="421" y="106"/>
                        </a:lnTo>
                        <a:lnTo>
                          <a:pt x="420" y="107"/>
                        </a:lnTo>
                        <a:lnTo>
                          <a:pt x="421" y="107"/>
                        </a:lnTo>
                        <a:lnTo>
                          <a:pt x="422" y="107"/>
                        </a:lnTo>
                        <a:lnTo>
                          <a:pt x="422" y="108"/>
                        </a:lnTo>
                        <a:lnTo>
                          <a:pt x="423" y="107"/>
                        </a:lnTo>
                        <a:lnTo>
                          <a:pt x="424" y="107"/>
                        </a:lnTo>
                        <a:lnTo>
                          <a:pt x="425" y="107"/>
                        </a:lnTo>
                        <a:lnTo>
                          <a:pt x="426" y="107"/>
                        </a:lnTo>
                        <a:lnTo>
                          <a:pt x="427" y="107"/>
                        </a:lnTo>
                        <a:lnTo>
                          <a:pt x="428" y="107"/>
                        </a:lnTo>
                        <a:lnTo>
                          <a:pt x="429" y="108"/>
                        </a:lnTo>
                        <a:lnTo>
                          <a:pt x="430" y="108"/>
                        </a:lnTo>
                        <a:lnTo>
                          <a:pt x="430" y="107"/>
                        </a:lnTo>
                        <a:lnTo>
                          <a:pt x="431" y="108"/>
                        </a:lnTo>
                        <a:lnTo>
                          <a:pt x="432" y="108"/>
                        </a:lnTo>
                        <a:lnTo>
                          <a:pt x="433" y="108"/>
                        </a:lnTo>
                        <a:lnTo>
                          <a:pt x="434" y="108"/>
                        </a:lnTo>
                        <a:lnTo>
                          <a:pt x="435" y="108"/>
                        </a:lnTo>
                        <a:lnTo>
                          <a:pt x="435" y="107"/>
                        </a:lnTo>
                        <a:lnTo>
                          <a:pt x="436" y="107"/>
                        </a:lnTo>
                        <a:lnTo>
                          <a:pt x="436" y="106"/>
                        </a:lnTo>
                        <a:lnTo>
                          <a:pt x="437" y="107"/>
                        </a:lnTo>
                        <a:lnTo>
                          <a:pt x="438" y="107"/>
                        </a:lnTo>
                        <a:lnTo>
                          <a:pt x="438" y="108"/>
                        </a:lnTo>
                        <a:lnTo>
                          <a:pt x="438" y="109"/>
                        </a:lnTo>
                        <a:lnTo>
                          <a:pt x="437" y="110"/>
                        </a:lnTo>
                        <a:lnTo>
                          <a:pt x="438" y="110"/>
                        </a:lnTo>
                        <a:lnTo>
                          <a:pt x="438" y="111"/>
                        </a:lnTo>
                        <a:lnTo>
                          <a:pt x="439" y="111"/>
                        </a:lnTo>
                        <a:lnTo>
                          <a:pt x="440" y="111"/>
                        </a:lnTo>
                        <a:lnTo>
                          <a:pt x="441" y="112"/>
                        </a:lnTo>
                        <a:lnTo>
                          <a:pt x="441" y="113"/>
                        </a:lnTo>
                        <a:lnTo>
                          <a:pt x="442" y="114"/>
                        </a:lnTo>
                        <a:lnTo>
                          <a:pt x="442" y="115"/>
                        </a:lnTo>
                        <a:lnTo>
                          <a:pt x="442" y="116"/>
                        </a:lnTo>
                        <a:lnTo>
                          <a:pt x="441" y="117"/>
                        </a:lnTo>
                        <a:lnTo>
                          <a:pt x="440" y="117"/>
                        </a:lnTo>
                        <a:lnTo>
                          <a:pt x="440" y="119"/>
                        </a:lnTo>
                        <a:lnTo>
                          <a:pt x="441" y="120"/>
                        </a:lnTo>
                        <a:lnTo>
                          <a:pt x="442" y="121"/>
                        </a:lnTo>
                        <a:lnTo>
                          <a:pt x="441" y="123"/>
                        </a:lnTo>
                        <a:lnTo>
                          <a:pt x="441" y="124"/>
                        </a:lnTo>
                        <a:lnTo>
                          <a:pt x="441" y="125"/>
                        </a:lnTo>
                        <a:lnTo>
                          <a:pt x="440" y="126"/>
                        </a:lnTo>
                        <a:lnTo>
                          <a:pt x="440" y="127"/>
                        </a:lnTo>
                        <a:lnTo>
                          <a:pt x="440" y="128"/>
                        </a:lnTo>
                        <a:lnTo>
                          <a:pt x="440" y="129"/>
                        </a:lnTo>
                        <a:lnTo>
                          <a:pt x="439" y="129"/>
                        </a:lnTo>
                        <a:lnTo>
                          <a:pt x="439" y="130"/>
                        </a:lnTo>
                        <a:lnTo>
                          <a:pt x="440" y="131"/>
                        </a:lnTo>
                        <a:lnTo>
                          <a:pt x="441" y="131"/>
                        </a:lnTo>
                        <a:lnTo>
                          <a:pt x="442" y="131"/>
                        </a:lnTo>
                        <a:lnTo>
                          <a:pt x="443" y="131"/>
                        </a:lnTo>
                        <a:lnTo>
                          <a:pt x="444" y="131"/>
                        </a:lnTo>
                        <a:lnTo>
                          <a:pt x="444" y="132"/>
                        </a:lnTo>
                        <a:lnTo>
                          <a:pt x="442" y="133"/>
                        </a:lnTo>
                        <a:lnTo>
                          <a:pt x="442" y="134"/>
                        </a:lnTo>
                        <a:lnTo>
                          <a:pt x="441" y="134"/>
                        </a:lnTo>
                        <a:lnTo>
                          <a:pt x="441" y="135"/>
                        </a:lnTo>
                        <a:lnTo>
                          <a:pt x="441" y="136"/>
                        </a:lnTo>
                        <a:lnTo>
                          <a:pt x="441" y="137"/>
                        </a:lnTo>
                        <a:lnTo>
                          <a:pt x="440" y="138"/>
                        </a:lnTo>
                        <a:lnTo>
                          <a:pt x="441" y="138"/>
                        </a:lnTo>
                        <a:lnTo>
                          <a:pt x="442" y="138"/>
                        </a:lnTo>
                        <a:lnTo>
                          <a:pt x="443" y="138"/>
                        </a:lnTo>
                        <a:lnTo>
                          <a:pt x="444" y="138"/>
                        </a:lnTo>
                        <a:lnTo>
                          <a:pt x="445" y="138"/>
                        </a:lnTo>
                        <a:lnTo>
                          <a:pt x="446" y="138"/>
                        </a:lnTo>
                        <a:lnTo>
                          <a:pt x="447" y="137"/>
                        </a:lnTo>
                        <a:lnTo>
                          <a:pt x="448" y="138"/>
                        </a:lnTo>
                        <a:lnTo>
                          <a:pt x="447" y="139"/>
                        </a:lnTo>
                        <a:lnTo>
                          <a:pt x="447" y="141"/>
                        </a:lnTo>
                        <a:lnTo>
                          <a:pt x="447" y="142"/>
                        </a:lnTo>
                        <a:lnTo>
                          <a:pt x="449" y="142"/>
                        </a:lnTo>
                        <a:lnTo>
                          <a:pt x="450" y="142"/>
                        </a:lnTo>
                        <a:lnTo>
                          <a:pt x="451" y="142"/>
                        </a:lnTo>
                        <a:lnTo>
                          <a:pt x="452" y="143"/>
                        </a:lnTo>
                        <a:lnTo>
                          <a:pt x="452" y="144"/>
                        </a:lnTo>
                        <a:lnTo>
                          <a:pt x="452" y="145"/>
                        </a:lnTo>
                        <a:lnTo>
                          <a:pt x="453" y="145"/>
                        </a:lnTo>
                        <a:lnTo>
                          <a:pt x="454" y="146"/>
                        </a:lnTo>
                        <a:lnTo>
                          <a:pt x="455" y="145"/>
                        </a:lnTo>
                        <a:lnTo>
                          <a:pt x="455" y="146"/>
                        </a:lnTo>
                        <a:lnTo>
                          <a:pt x="456" y="146"/>
                        </a:lnTo>
                        <a:lnTo>
                          <a:pt x="457" y="146"/>
                        </a:lnTo>
                        <a:lnTo>
                          <a:pt x="460" y="146"/>
                        </a:lnTo>
                        <a:lnTo>
                          <a:pt x="461" y="144"/>
                        </a:lnTo>
                        <a:lnTo>
                          <a:pt x="463" y="144"/>
                        </a:lnTo>
                        <a:lnTo>
                          <a:pt x="464" y="143"/>
                        </a:lnTo>
                        <a:lnTo>
                          <a:pt x="466" y="141"/>
                        </a:lnTo>
                        <a:lnTo>
                          <a:pt x="467" y="141"/>
                        </a:lnTo>
                        <a:lnTo>
                          <a:pt x="468" y="141"/>
                        </a:lnTo>
                        <a:lnTo>
                          <a:pt x="469" y="140"/>
                        </a:lnTo>
                        <a:lnTo>
                          <a:pt x="470" y="139"/>
                        </a:lnTo>
                        <a:lnTo>
                          <a:pt x="471" y="139"/>
                        </a:lnTo>
                        <a:lnTo>
                          <a:pt x="473" y="139"/>
                        </a:lnTo>
                        <a:lnTo>
                          <a:pt x="474" y="138"/>
                        </a:lnTo>
                        <a:lnTo>
                          <a:pt x="475" y="138"/>
                        </a:lnTo>
                        <a:lnTo>
                          <a:pt x="476" y="137"/>
                        </a:lnTo>
                        <a:lnTo>
                          <a:pt x="477" y="137"/>
                        </a:lnTo>
                        <a:lnTo>
                          <a:pt x="480" y="138"/>
                        </a:lnTo>
                        <a:lnTo>
                          <a:pt x="481" y="138"/>
                        </a:lnTo>
                        <a:lnTo>
                          <a:pt x="482" y="137"/>
                        </a:lnTo>
                        <a:lnTo>
                          <a:pt x="482" y="136"/>
                        </a:lnTo>
                        <a:lnTo>
                          <a:pt x="483" y="136"/>
                        </a:lnTo>
                        <a:lnTo>
                          <a:pt x="484" y="136"/>
                        </a:lnTo>
                        <a:lnTo>
                          <a:pt x="485" y="136"/>
                        </a:lnTo>
                        <a:lnTo>
                          <a:pt x="485" y="135"/>
                        </a:lnTo>
                        <a:lnTo>
                          <a:pt x="484" y="134"/>
                        </a:lnTo>
                        <a:lnTo>
                          <a:pt x="485" y="134"/>
                        </a:lnTo>
                        <a:lnTo>
                          <a:pt x="487" y="135"/>
                        </a:lnTo>
                        <a:lnTo>
                          <a:pt x="487" y="134"/>
                        </a:lnTo>
                        <a:lnTo>
                          <a:pt x="488" y="135"/>
                        </a:lnTo>
                        <a:lnTo>
                          <a:pt x="488" y="134"/>
                        </a:lnTo>
                        <a:lnTo>
                          <a:pt x="488" y="133"/>
                        </a:lnTo>
                        <a:lnTo>
                          <a:pt x="488" y="132"/>
                        </a:lnTo>
                        <a:lnTo>
                          <a:pt x="489" y="132"/>
                        </a:lnTo>
                        <a:lnTo>
                          <a:pt x="490" y="132"/>
                        </a:lnTo>
                        <a:lnTo>
                          <a:pt x="492" y="131"/>
                        </a:lnTo>
                        <a:lnTo>
                          <a:pt x="493" y="131"/>
                        </a:lnTo>
                        <a:lnTo>
                          <a:pt x="494" y="131"/>
                        </a:lnTo>
                        <a:lnTo>
                          <a:pt x="495" y="131"/>
                        </a:lnTo>
                        <a:lnTo>
                          <a:pt x="495" y="130"/>
                        </a:lnTo>
                        <a:lnTo>
                          <a:pt x="495" y="129"/>
                        </a:lnTo>
                        <a:lnTo>
                          <a:pt x="494" y="129"/>
                        </a:lnTo>
                        <a:lnTo>
                          <a:pt x="493" y="129"/>
                        </a:lnTo>
                        <a:lnTo>
                          <a:pt x="493" y="128"/>
                        </a:lnTo>
                        <a:lnTo>
                          <a:pt x="493" y="127"/>
                        </a:lnTo>
                        <a:lnTo>
                          <a:pt x="492" y="127"/>
                        </a:lnTo>
                        <a:lnTo>
                          <a:pt x="492" y="126"/>
                        </a:lnTo>
                        <a:lnTo>
                          <a:pt x="493" y="125"/>
                        </a:lnTo>
                        <a:lnTo>
                          <a:pt x="494" y="125"/>
                        </a:lnTo>
                        <a:lnTo>
                          <a:pt x="495" y="125"/>
                        </a:lnTo>
                        <a:lnTo>
                          <a:pt x="495" y="124"/>
                        </a:lnTo>
                        <a:lnTo>
                          <a:pt x="495" y="123"/>
                        </a:lnTo>
                        <a:lnTo>
                          <a:pt x="495" y="121"/>
                        </a:lnTo>
                        <a:lnTo>
                          <a:pt x="496" y="121"/>
                        </a:lnTo>
                        <a:lnTo>
                          <a:pt x="496" y="120"/>
                        </a:lnTo>
                        <a:lnTo>
                          <a:pt x="496" y="118"/>
                        </a:lnTo>
                        <a:lnTo>
                          <a:pt x="496" y="117"/>
                        </a:lnTo>
                        <a:lnTo>
                          <a:pt x="497" y="116"/>
                        </a:lnTo>
                        <a:lnTo>
                          <a:pt x="497" y="115"/>
                        </a:lnTo>
                        <a:lnTo>
                          <a:pt x="497" y="114"/>
                        </a:lnTo>
                        <a:lnTo>
                          <a:pt x="498" y="113"/>
                        </a:lnTo>
                        <a:lnTo>
                          <a:pt x="500" y="115"/>
                        </a:lnTo>
                        <a:lnTo>
                          <a:pt x="501" y="115"/>
                        </a:lnTo>
                        <a:lnTo>
                          <a:pt x="502" y="115"/>
                        </a:lnTo>
                        <a:lnTo>
                          <a:pt x="502" y="114"/>
                        </a:lnTo>
                        <a:lnTo>
                          <a:pt x="501" y="114"/>
                        </a:lnTo>
                        <a:lnTo>
                          <a:pt x="502" y="113"/>
                        </a:lnTo>
                        <a:lnTo>
                          <a:pt x="502" y="112"/>
                        </a:lnTo>
                        <a:lnTo>
                          <a:pt x="502" y="111"/>
                        </a:lnTo>
                        <a:lnTo>
                          <a:pt x="502" y="110"/>
                        </a:lnTo>
                        <a:lnTo>
                          <a:pt x="503" y="109"/>
                        </a:lnTo>
                        <a:lnTo>
                          <a:pt x="504" y="109"/>
                        </a:lnTo>
                        <a:lnTo>
                          <a:pt x="506" y="109"/>
                        </a:lnTo>
                        <a:lnTo>
                          <a:pt x="506" y="110"/>
                        </a:lnTo>
                        <a:lnTo>
                          <a:pt x="508" y="111"/>
                        </a:lnTo>
                        <a:lnTo>
                          <a:pt x="510" y="112"/>
                        </a:lnTo>
                        <a:lnTo>
                          <a:pt x="511" y="111"/>
                        </a:lnTo>
                        <a:lnTo>
                          <a:pt x="512" y="113"/>
                        </a:lnTo>
                        <a:lnTo>
                          <a:pt x="512" y="112"/>
                        </a:lnTo>
                        <a:lnTo>
                          <a:pt x="513" y="112"/>
                        </a:lnTo>
                        <a:lnTo>
                          <a:pt x="514" y="112"/>
                        </a:lnTo>
                        <a:lnTo>
                          <a:pt x="515" y="112"/>
                        </a:lnTo>
                        <a:lnTo>
                          <a:pt x="516" y="112"/>
                        </a:lnTo>
                        <a:lnTo>
                          <a:pt x="515" y="111"/>
                        </a:lnTo>
                        <a:lnTo>
                          <a:pt x="516" y="111"/>
                        </a:lnTo>
                        <a:lnTo>
                          <a:pt x="517" y="110"/>
                        </a:lnTo>
                        <a:lnTo>
                          <a:pt x="517" y="109"/>
                        </a:lnTo>
                        <a:lnTo>
                          <a:pt x="517" y="108"/>
                        </a:lnTo>
                        <a:lnTo>
                          <a:pt x="516" y="108"/>
                        </a:lnTo>
                        <a:lnTo>
                          <a:pt x="517" y="108"/>
                        </a:lnTo>
                        <a:lnTo>
                          <a:pt x="517" y="107"/>
                        </a:lnTo>
                        <a:lnTo>
                          <a:pt x="518" y="106"/>
                        </a:lnTo>
                        <a:lnTo>
                          <a:pt x="517" y="105"/>
                        </a:lnTo>
                        <a:lnTo>
                          <a:pt x="517" y="104"/>
                        </a:lnTo>
                        <a:lnTo>
                          <a:pt x="517" y="103"/>
                        </a:lnTo>
                        <a:lnTo>
                          <a:pt x="518" y="103"/>
                        </a:lnTo>
                        <a:lnTo>
                          <a:pt x="518" y="102"/>
                        </a:lnTo>
                        <a:lnTo>
                          <a:pt x="519" y="101"/>
                        </a:lnTo>
                        <a:lnTo>
                          <a:pt x="520" y="102"/>
                        </a:lnTo>
                        <a:lnTo>
                          <a:pt x="521" y="102"/>
                        </a:lnTo>
                        <a:lnTo>
                          <a:pt x="521" y="101"/>
                        </a:lnTo>
                        <a:lnTo>
                          <a:pt x="522" y="101"/>
                        </a:lnTo>
                        <a:lnTo>
                          <a:pt x="523" y="102"/>
                        </a:lnTo>
                        <a:lnTo>
                          <a:pt x="524" y="102"/>
                        </a:lnTo>
                        <a:lnTo>
                          <a:pt x="524" y="101"/>
                        </a:lnTo>
                        <a:lnTo>
                          <a:pt x="525" y="101"/>
                        </a:lnTo>
                        <a:lnTo>
                          <a:pt x="527" y="102"/>
                        </a:lnTo>
                        <a:lnTo>
                          <a:pt x="528" y="102"/>
                        </a:lnTo>
                        <a:lnTo>
                          <a:pt x="529" y="102"/>
                        </a:lnTo>
                        <a:lnTo>
                          <a:pt x="530" y="102"/>
                        </a:lnTo>
                        <a:lnTo>
                          <a:pt x="531" y="102"/>
                        </a:lnTo>
                        <a:lnTo>
                          <a:pt x="532" y="103"/>
                        </a:lnTo>
                        <a:lnTo>
                          <a:pt x="533" y="104"/>
                        </a:lnTo>
                        <a:lnTo>
                          <a:pt x="534" y="105"/>
                        </a:lnTo>
                        <a:lnTo>
                          <a:pt x="535" y="105"/>
                        </a:lnTo>
                        <a:lnTo>
                          <a:pt x="535" y="104"/>
                        </a:lnTo>
                        <a:lnTo>
                          <a:pt x="534" y="103"/>
                        </a:lnTo>
                        <a:lnTo>
                          <a:pt x="535" y="103"/>
                        </a:lnTo>
                        <a:lnTo>
                          <a:pt x="536" y="102"/>
                        </a:lnTo>
                        <a:lnTo>
                          <a:pt x="537" y="101"/>
                        </a:lnTo>
                        <a:lnTo>
                          <a:pt x="537" y="100"/>
                        </a:lnTo>
                        <a:lnTo>
                          <a:pt x="538" y="100"/>
                        </a:lnTo>
                        <a:lnTo>
                          <a:pt x="539" y="99"/>
                        </a:lnTo>
                        <a:lnTo>
                          <a:pt x="540" y="99"/>
                        </a:lnTo>
                        <a:lnTo>
                          <a:pt x="541" y="99"/>
                        </a:lnTo>
                        <a:lnTo>
                          <a:pt x="541" y="100"/>
                        </a:lnTo>
                        <a:lnTo>
                          <a:pt x="542" y="100"/>
                        </a:lnTo>
                        <a:lnTo>
                          <a:pt x="541" y="101"/>
                        </a:lnTo>
                        <a:lnTo>
                          <a:pt x="541" y="102"/>
                        </a:lnTo>
                        <a:lnTo>
                          <a:pt x="542" y="101"/>
                        </a:lnTo>
                        <a:lnTo>
                          <a:pt x="543" y="102"/>
                        </a:lnTo>
                        <a:lnTo>
                          <a:pt x="544" y="101"/>
                        </a:lnTo>
                        <a:lnTo>
                          <a:pt x="545" y="101"/>
                        </a:lnTo>
                        <a:lnTo>
                          <a:pt x="545" y="102"/>
                        </a:lnTo>
                        <a:lnTo>
                          <a:pt x="545" y="103"/>
                        </a:lnTo>
                        <a:lnTo>
                          <a:pt x="546" y="104"/>
                        </a:lnTo>
                        <a:lnTo>
                          <a:pt x="546" y="105"/>
                        </a:lnTo>
                        <a:lnTo>
                          <a:pt x="547" y="105"/>
                        </a:lnTo>
                        <a:lnTo>
                          <a:pt x="547" y="104"/>
                        </a:lnTo>
                        <a:lnTo>
                          <a:pt x="548" y="103"/>
                        </a:lnTo>
                        <a:lnTo>
                          <a:pt x="549" y="103"/>
                        </a:lnTo>
                        <a:lnTo>
                          <a:pt x="549" y="102"/>
                        </a:lnTo>
                        <a:lnTo>
                          <a:pt x="550" y="102"/>
                        </a:lnTo>
                        <a:lnTo>
                          <a:pt x="551" y="102"/>
                        </a:lnTo>
                        <a:lnTo>
                          <a:pt x="552" y="102"/>
                        </a:lnTo>
                        <a:lnTo>
                          <a:pt x="553" y="102"/>
                        </a:lnTo>
                        <a:lnTo>
                          <a:pt x="555" y="102"/>
                        </a:lnTo>
                        <a:lnTo>
                          <a:pt x="556" y="103"/>
                        </a:lnTo>
                        <a:lnTo>
                          <a:pt x="556" y="104"/>
                        </a:lnTo>
                        <a:lnTo>
                          <a:pt x="556" y="105"/>
                        </a:lnTo>
                        <a:lnTo>
                          <a:pt x="557" y="105"/>
                        </a:lnTo>
                        <a:lnTo>
                          <a:pt x="558" y="104"/>
                        </a:lnTo>
                        <a:lnTo>
                          <a:pt x="559" y="105"/>
                        </a:lnTo>
                        <a:lnTo>
                          <a:pt x="559" y="106"/>
                        </a:lnTo>
                        <a:lnTo>
                          <a:pt x="560" y="106"/>
                        </a:lnTo>
                        <a:lnTo>
                          <a:pt x="561" y="106"/>
                        </a:lnTo>
                        <a:lnTo>
                          <a:pt x="561" y="107"/>
                        </a:lnTo>
                        <a:lnTo>
                          <a:pt x="562" y="107"/>
                        </a:lnTo>
                        <a:lnTo>
                          <a:pt x="563" y="107"/>
                        </a:lnTo>
                        <a:lnTo>
                          <a:pt x="563" y="106"/>
                        </a:lnTo>
                        <a:lnTo>
                          <a:pt x="563" y="105"/>
                        </a:lnTo>
                        <a:lnTo>
                          <a:pt x="565" y="105"/>
                        </a:lnTo>
                        <a:lnTo>
                          <a:pt x="565" y="104"/>
                        </a:lnTo>
                        <a:lnTo>
                          <a:pt x="566" y="104"/>
                        </a:lnTo>
                        <a:lnTo>
                          <a:pt x="566" y="105"/>
                        </a:lnTo>
                        <a:lnTo>
                          <a:pt x="567" y="104"/>
                        </a:lnTo>
                        <a:lnTo>
                          <a:pt x="567" y="105"/>
                        </a:lnTo>
                        <a:lnTo>
                          <a:pt x="568" y="105"/>
                        </a:lnTo>
                        <a:lnTo>
                          <a:pt x="569" y="105"/>
                        </a:lnTo>
                        <a:lnTo>
                          <a:pt x="570" y="105"/>
                        </a:lnTo>
                        <a:lnTo>
                          <a:pt x="572" y="106"/>
                        </a:lnTo>
                        <a:lnTo>
                          <a:pt x="573" y="106"/>
                        </a:lnTo>
                        <a:lnTo>
                          <a:pt x="573" y="105"/>
                        </a:lnTo>
                        <a:lnTo>
                          <a:pt x="574" y="105"/>
                        </a:lnTo>
                        <a:lnTo>
                          <a:pt x="574" y="104"/>
                        </a:lnTo>
                        <a:lnTo>
                          <a:pt x="575" y="104"/>
                        </a:lnTo>
                        <a:lnTo>
                          <a:pt x="575" y="103"/>
                        </a:lnTo>
                        <a:lnTo>
                          <a:pt x="575" y="102"/>
                        </a:lnTo>
                        <a:lnTo>
                          <a:pt x="576" y="101"/>
                        </a:lnTo>
                        <a:lnTo>
                          <a:pt x="577" y="102"/>
                        </a:lnTo>
                        <a:lnTo>
                          <a:pt x="578" y="101"/>
                        </a:lnTo>
                        <a:lnTo>
                          <a:pt x="578" y="102"/>
                        </a:lnTo>
                        <a:lnTo>
                          <a:pt x="579" y="102"/>
                        </a:lnTo>
                        <a:lnTo>
                          <a:pt x="580" y="102"/>
                        </a:lnTo>
                        <a:lnTo>
                          <a:pt x="581" y="102"/>
                        </a:lnTo>
                        <a:lnTo>
                          <a:pt x="582" y="102"/>
                        </a:lnTo>
                        <a:lnTo>
                          <a:pt x="583" y="102"/>
                        </a:lnTo>
                        <a:lnTo>
                          <a:pt x="583" y="101"/>
                        </a:lnTo>
                        <a:lnTo>
                          <a:pt x="585" y="102"/>
                        </a:lnTo>
                        <a:lnTo>
                          <a:pt x="586" y="102"/>
                        </a:lnTo>
                        <a:lnTo>
                          <a:pt x="586" y="101"/>
                        </a:lnTo>
                        <a:lnTo>
                          <a:pt x="587" y="101"/>
                        </a:lnTo>
                        <a:lnTo>
                          <a:pt x="588" y="100"/>
                        </a:lnTo>
                        <a:lnTo>
                          <a:pt x="589" y="100"/>
                        </a:lnTo>
                        <a:lnTo>
                          <a:pt x="589" y="101"/>
                        </a:lnTo>
                        <a:lnTo>
                          <a:pt x="590" y="100"/>
                        </a:lnTo>
                        <a:lnTo>
                          <a:pt x="590" y="99"/>
                        </a:lnTo>
                        <a:lnTo>
                          <a:pt x="591" y="99"/>
                        </a:lnTo>
                        <a:lnTo>
                          <a:pt x="592" y="99"/>
                        </a:lnTo>
                        <a:lnTo>
                          <a:pt x="593" y="99"/>
                        </a:lnTo>
                        <a:lnTo>
                          <a:pt x="593" y="98"/>
                        </a:lnTo>
                        <a:lnTo>
                          <a:pt x="594" y="98"/>
                        </a:lnTo>
                        <a:lnTo>
                          <a:pt x="595" y="98"/>
                        </a:lnTo>
                        <a:lnTo>
                          <a:pt x="595" y="99"/>
                        </a:lnTo>
                        <a:lnTo>
                          <a:pt x="596" y="99"/>
                        </a:lnTo>
                        <a:lnTo>
                          <a:pt x="597" y="99"/>
                        </a:lnTo>
                        <a:lnTo>
                          <a:pt x="598" y="99"/>
                        </a:lnTo>
                        <a:lnTo>
                          <a:pt x="599" y="99"/>
                        </a:lnTo>
                        <a:lnTo>
                          <a:pt x="600" y="99"/>
                        </a:lnTo>
                        <a:lnTo>
                          <a:pt x="601" y="98"/>
                        </a:lnTo>
                        <a:lnTo>
                          <a:pt x="601" y="97"/>
                        </a:lnTo>
                        <a:lnTo>
                          <a:pt x="602" y="97"/>
                        </a:lnTo>
                        <a:lnTo>
                          <a:pt x="603" y="96"/>
                        </a:lnTo>
                        <a:lnTo>
                          <a:pt x="604" y="95"/>
                        </a:lnTo>
                        <a:lnTo>
                          <a:pt x="605" y="95"/>
                        </a:lnTo>
                        <a:lnTo>
                          <a:pt x="606" y="95"/>
                        </a:lnTo>
                        <a:lnTo>
                          <a:pt x="607" y="95"/>
                        </a:lnTo>
                        <a:lnTo>
                          <a:pt x="608" y="95"/>
                        </a:lnTo>
                        <a:lnTo>
                          <a:pt x="608" y="96"/>
                        </a:lnTo>
                        <a:lnTo>
                          <a:pt x="609" y="96"/>
                        </a:lnTo>
                        <a:lnTo>
                          <a:pt x="610" y="96"/>
                        </a:lnTo>
                        <a:lnTo>
                          <a:pt x="611" y="96"/>
                        </a:lnTo>
                        <a:lnTo>
                          <a:pt x="612" y="96"/>
                        </a:lnTo>
                        <a:lnTo>
                          <a:pt x="612" y="95"/>
                        </a:lnTo>
                        <a:lnTo>
                          <a:pt x="613" y="95"/>
                        </a:lnTo>
                        <a:lnTo>
                          <a:pt x="614" y="95"/>
                        </a:lnTo>
                        <a:lnTo>
                          <a:pt x="614" y="94"/>
                        </a:lnTo>
                        <a:lnTo>
                          <a:pt x="613" y="93"/>
                        </a:lnTo>
                        <a:lnTo>
                          <a:pt x="612" y="93"/>
                        </a:lnTo>
                        <a:lnTo>
                          <a:pt x="613" y="92"/>
                        </a:lnTo>
                        <a:lnTo>
                          <a:pt x="614" y="92"/>
                        </a:lnTo>
                        <a:lnTo>
                          <a:pt x="614" y="91"/>
                        </a:lnTo>
                        <a:lnTo>
                          <a:pt x="615" y="91"/>
                        </a:lnTo>
                        <a:lnTo>
                          <a:pt x="614" y="90"/>
                        </a:lnTo>
                        <a:lnTo>
                          <a:pt x="614" y="89"/>
                        </a:lnTo>
                        <a:lnTo>
                          <a:pt x="613" y="89"/>
                        </a:lnTo>
                        <a:lnTo>
                          <a:pt x="612" y="89"/>
                        </a:lnTo>
                        <a:lnTo>
                          <a:pt x="612" y="88"/>
                        </a:lnTo>
                        <a:lnTo>
                          <a:pt x="613" y="86"/>
                        </a:lnTo>
                        <a:lnTo>
                          <a:pt x="614" y="85"/>
                        </a:lnTo>
                        <a:lnTo>
                          <a:pt x="614" y="84"/>
                        </a:lnTo>
                        <a:lnTo>
                          <a:pt x="615" y="83"/>
                        </a:lnTo>
                        <a:lnTo>
                          <a:pt x="615" y="82"/>
                        </a:lnTo>
                        <a:lnTo>
                          <a:pt x="616" y="81"/>
                        </a:lnTo>
                        <a:lnTo>
                          <a:pt x="616" y="80"/>
                        </a:lnTo>
                        <a:lnTo>
                          <a:pt x="616" y="79"/>
                        </a:lnTo>
                        <a:lnTo>
                          <a:pt x="616" y="77"/>
                        </a:lnTo>
                        <a:lnTo>
                          <a:pt x="617" y="75"/>
                        </a:lnTo>
                        <a:lnTo>
                          <a:pt x="618" y="75"/>
                        </a:lnTo>
                        <a:lnTo>
                          <a:pt x="619" y="74"/>
                        </a:lnTo>
                        <a:lnTo>
                          <a:pt x="620" y="75"/>
                        </a:lnTo>
                        <a:lnTo>
                          <a:pt x="621" y="75"/>
                        </a:lnTo>
                        <a:lnTo>
                          <a:pt x="622" y="75"/>
                        </a:lnTo>
                        <a:lnTo>
                          <a:pt x="622" y="76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5" y="78"/>
                        </a:lnTo>
                        <a:lnTo>
                          <a:pt x="626" y="78"/>
                        </a:lnTo>
                        <a:lnTo>
                          <a:pt x="626" y="77"/>
                        </a:lnTo>
                        <a:lnTo>
                          <a:pt x="627" y="77"/>
                        </a:lnTo>
                        <a:lnTo>
                          <a:pt x="628" y="77"/>
                        </a:lnTo>
                        <a:lnTo>
                          <a:pt x="629" y="76"/>
                        </a:lnTo>
                        <a:lnTo>
                          <a:pt x="630" y="76"/>
                        </a:lnTo>
                        <a:lnTo>
                          <a:pt x="630" y="75"/>
                        </a:lnTo>
                        <a:lnTo>
                          <a:pt x="631" y="75"/>
                        </a:lnTo>
                        <a:lnTo>
                          <a:pt x="632" y="75"/>
                        </a:lnTo>
                        <a:lnTo>
                          <a:pt x="633" y="75"/>
                        </a:lnTo>
                        <a:lnTo>
                          <a:pt x="633" y="74"/>
                        </a:lnTo>
                        <a:lnTo>
                          <a:pt x="633" y="73"/>
                        </a:lnTo>
                        <a:lnTo>
                          <a:pt x="633" y="74"/>
                        </a:lnTo>
                        <a:lnTo>
                          <a:pt x="634" y="74"/>
                        </a:lnTo>
                        <a:lnTo>
                          <a:pt x="635" y="73"/>
                        </a:lnTo>
                        <a:lnTo>
                          <a:pt x="634" y="73"/>
                        </a:lnTo>
                        <a:lnTo>
                          <a:pt x="634" y="72"/>
                        </a:lnTo>
                        <a:lnTo>
                          <a:pt x="635" y="72"/>
                        </a:lnTo>
                        <a:lnTo>
                          <a:pt x="635" y="73"/>
                        </a:lnTo>
                        <a:lnTo>
                          <a:pt x="636" y="73"/>
                        </a:lnTo>
                        <a:lnTo>
                          <a:pt x="636" y="72"/>
                        </a:lnTo>
                        <a:lnTo>
                          <a:pt x="637" y="72"/>
                        </a:lnTo>
                        <a:lnTo>
                          <a:pt x="637" y="73"/>
                        </a:lnTo>
                        <a:lnTo>
                          <a:pt x="638" y="72"/>
                        </a:lnTo>
                        <a:lnTo>
                          <a:pt x="639" y="72"/>
                        </a:lnTo>
                        <a:lnTo>
                          <a:pt x="640" y="71"/>
                        </a:lnTo>
                        <a:lnTo>
                          <a:pt x="641" y="71"/>
                        </a:lnTo>
                        <a:lnTo>
                          <a:pt x="644" y="70"/>
                        </a:lnTo>
                        <a:lnTo>
                          <a:pt x="645" y="70"/>
                        </a:lnTo>
                        <a:lnTo>
                          <a:pt x="647" y="71"/>
                        </a:lnTo>
                        <a:lnTo>
                          <a:pt x="648" y="72"/>
                        </a:lnTo>
                        <a:lnTo>
                          <a:pt x="649" y="72"/>
                        </a:lnTo>
                        <a:lnTo>
                          <a:pt x="649" y="73"/>
                        </a:lnTo>
                        <a:lnTo>
                          <a:pt x="650" y="73"/>
                        </a:lnTo>
                        <a:lnTo>
                          <a:pt x="651" y="73"/>
                        </a:lnTo>
                        <a:lnTo>
                          <a:pt x="651" y="72"/>
                        </a:lnTo>
                        <a:lnTo>
                          <a:pt x="652" y="72"/>
                        </a:lnTo>
                        <a:lnTo>
                          <a:pt x="652" y="73"/>
                        </a:lnTo>
                        <a:lnTo>
                          <a:pt x="653" y="73"/>
                        </a:lnTo>
                        <a:lnTo>
                          <a:pt x="654" y="73"/>
                        </a:lnTo>
                        <a:lnTo>
                          <a:pt x="655" y="73"/>
                        </a:lnTo>
                        <a:lnTo>
                          <a:pt x="655" y="74"/>
                        </a:lnTo>
                        <a:lnTo>
                          <a:pt x="656" y="74"/>
                        </a:lnTo>
                        <a:lnTo>
                          <a:pt x="657" y="75"/>
                        </a:lnTo>
                        <a:lnTo>
                          <a:pt x="659" y="75"/>
                        </a:lnTo>
                        <a:lnTo>
                          <a:pt x="660" y="75"/>
                        </a:lnTo>
                        <a:lnTo>
                          <a:pt x="661" y="74"/>
                        </a:lnTo>
                        <a:lnTo>
                          <a:pt x="662" y="75"/>
                        </a:lnTo>
                        <a:lnTo>
                          <a:pt x="663" y="76"/>
                        </a:lnTo>
                        <a:lnTo>
                          <a:pt x="663" y="77"/>
                        </a:lnTo>
                        <a:lnTo>
                          <a:pt x="664" y="77"/>
                        </a:lnTo>
                        <a:lnTo>
                          <a:pt x="665" y="78"/>
                        </a:lnTo>
                        <a:lnTo>
                          <a:pt x="666" y="78"/>
                        </a:lnTo>
                        <a:lnTo>
                          <a:pt x="667" y="79"/>
                        </a:lnTo>
                        <a:lnTo>
                          <a:pt x="667" y="80"/>
                        </a:lnTo>
                        <a:lnTo>
                          <a:pt x="668" y="81"/>
                        </a:lnTo>
                        <a:lnTo>
                          <a:pt x="669" y="82"/>
                        </a:lnTo>
                        <a:lnTo>
                          <a:pt x="670" y="82"/>
                        </a:lnTo>
                        <a:lnTo>
                          <a:pt x="670" y="83"/>
                        </a:lnTo>
                        <a:lnTo>
                          <a:pt x="670" y="84"/>
                        </a:lnTo>
                        <a:lnTo>
                          <a:pt x="669" y="86"/>
                        </a:lnTo>
                        <a:lnTo>
                          <a:pt x="670" y="86"/>
                        </a:lnTo>
                        <a:lnTo>
                          <a:pt x="670" y="87"/>
                        </a:lnTo>
                        <a:lnTo>
                          <a:pt x="670" y="88"/>
                        </a:lnTo>
                        <a:lnTo>
                          <a:pt x="671" y="88"/>
                        </a:lnTo>
                        <a:lnTo>
                          <a:pt x="671" y="89"/>
                        </a:lnTo>
                        <a:lnTo>
                          <a:pt x="672" y="91"/>
                        </a:lnTo>
                        <a:lnTo>
                          <a:pt x="673" y="91"/>
                        </a:lnTo>
                        <a:lnTo>
                          <a:pt x="674" y="90"/>
                        </a:lnTo>
                        <a:lnTo>
                          <a:pt x="675" y="90"/>
                        </a:lnTo>
                        <a:lnTo>
                          <a:pt x="676" y="91"/>
                        </a:lnTo>
                        <a:lnTo>
                          <a:pt x="676" y="92"/>
                        </a:lnTo>
                        <a:lnTo>
                          <a:pt x="677" y="92"/>
                        </a:lnTo>
                        <a:lnTo>
                          <a:pt x="678" y="92"/>
                        </a:lnTo>
                        <a:lnTo>
                          <a:pt x="678" y="93"/>
                        </a:lnTo>
                        <a:lnTo>
                          <a:pt x="679" y="93"/>
                        </a:lnTo>
                        <a:lnTo>
                          <a:pt x="679" y="92"/>
                        </a:lnTo>
                        <a:lnTo>
                          <a:pt x="680" y="92"/>
                        </a:lnTo>
                        <a:lnTo>
                          <a:pt x="681" y="93"/>
                        </a:lnTo>
                        <a:lnTo>
                          <a:pt x="681" y="94"/>
                        </a:lnTo>
                        <a:lnTo>
                          <a:pt x="682" y="93"/>
                        </a:lnTo>
                        <a:lnTo>
                          <a:pt x="683" y="93"/>
                        </a:lnTo>
                        <a:lnTo>
                          <a:pt x="684" y="93"/>
                        </a:lnTo>
                        <a:lnTo>
                          <a:pt x="685" y="94"/>
                        </a:lnTo>
                        <a:lnTo>
                          <a:pt x="684" y="95"/>
                        </a:lnTo>
                        <a:lnTo>
                          <a:pt x="684" y="94"/>
                        </a:lnTo>
                        <a:lnTo>
                          <a:pt x="684" y="95"/>
                        </a:lnTo>
                        <a:lnTo>
                          <a:pt x="684" y="96"/>
                        </a:lnTo>
                        <a:lnTo>
                          <a:pt x="685" y="96"/>
                        </a:lnTo>
                        <a:lnTo>
                          <a:pt x="685" y="97"/>
                        </a:lnTo>
                        <a:lnTo>
                          <a:pt x="686" y="98"/>
                        </a:lnTo>
                        <a:lnTo>
                          <a:pt x="685" y="99"/>
                        </a:lnTo>
                        <a:lnTo>
                          <a:pt x="686" y="100"/>
                        </a:lnTo>
                        <a:lnTo>
                          <a:pt x="686" y="101"/>
                        </a:lnTo>
                        <a:lnTo>
                          <a:pt x="687" y="102"/>
                        </a:lnTo>
                        <a:lnTo>
                          <a:pt x="687" y="103"/>
                        </a:lnTo>
                        <a:lnTo>
                          <a:pt x="686" y="104"/>
                        </a:lnTo>
                        <a:lnTo>
                          <a:pt x="685" y="105"/>
                        </a:lnTo>
                        <a:lnTo>
                          <a:pt x="684" y="107"/>
                        </a:lnTo>
                        <a:lnTo>
                          <a:pt x="684" y="108"/>
                        </a:lnTo>
                        <a:lnTo>
                          <a:pt x="684" y="109"/>
                        </a:lnTo>
                        <a:lnTo>
                          <a:pt x="683" y="108"/>
                        </a:lnTo>
                        <a:lnTo>
                          <a:pt x="683" y="109"/>
                        </a:lnTo>
                        <a:lnTo>
                          <a:pt x="682" y="109"/>
                        </a:lnTo>
                        <a:lnTo>
                          <a:pt x="683" y="110"/>
                        </a:lnTo>
                        <a:lnTo>
                          <a:pt x="684" y="110"/>
                        </a:lnTo>
                        <a:lnTo>
                          <a:pt x="684" y="111"/>
                        </a:lnTo>
                        <a:lnTo>
                          <a:pt x="684" y="112"/>
                        </a:lnTo>
                        <a:lnTo>
                          <a:pt x="684" y="113"/>
                        </a:lnTo>
                        <a:lnTo>
                          <a:pt x="684" y="114"/>
                        </a:lnTo>
                        <a:lnTo>
                          <a:pt x="684" y="115"/>
                        </a:lnTo>
                        <a:lnTo>
                          <a:pt x="684" y="116"/>
                        </a:lnTo>
                        <a:lnTo>
                          <a:pt x="684" y="117"/>
                        </a:lnTo>
                        <a:lnTo>
                          <a:pt x="682" y="120"/>
                        </a:lnTo>
                        <a:lnTo>
                          <a:pt x="682" y="121"/>
                        </a:lnTo>
                        <a:lnTo>
                          <a:pt x="682" y="122"/>
                        </a:lnTo>
                        <a:lnTo>
                          <a:pt x="681" y="122"/>
                        </a:lnTo>
                        <a:lnTo>
                          <a:pt x="681" y="123"/>
                        </a:lnTo>
                        <a:lnTo>
                          <a:pt x="682" y="124"/>
                        </a:lnTo>
                        <a:lnTo>
                          <a:pt x="681" y="125"/>
                        </a:lnTo>
                        <a:lnTo>
                          <a:pt x="682" y="126"/>
                        </a:lnTo>
                        <a:lnTo>
                          <a:pt x="682" y="125"/>
                        </a:lnTo>
                        <a:lnTo>
                          <a:pt x="682" y="126"/>
                        </a:lnTo>
                        <a:lnTo>
                          <a:pt x="682" y="127"/>
                        </a:lnTo>
                        <a:lnTo>
                          <a:pt x="682" y="128"/>
                        </a:lnTo>
                        <a:lnTo>
                          <a:pt x="682" y="129"/>
                        </a:lnTo>
                        <a:lnTo>
                          <a:pt x="683" y="130"/>
                        </a:lnTo>
                        <a:lnTo>
                          <a:pt x="683" y="131"/>
                        </a:lnTo>
                        <a:lnTo>
                          <a:pt x="683" y="132"/>
                        </a:lnTo>
                        <a:lnTo>
                          <a:pt x="683" y="133"/>
                        </a:lnTo>
                        <a:lnTo>
                          <a:pt x="683" y="134"/>
                        </a:lnTo>
                        <a:lnTo>
                          <a:pt x="683" y="135"/>
                        </a:lnTo>
                        <a:lnTo>
                          <a:pt x="683" y="136"/>
                        </a:lnTo>
                        <a:lnTo>
                          <a:pt x="682" y="137"/>
                        </a:lnTo>
                        <a:lnTo>
                          <a:pt x="682" y="138"/>
                        </a:lnTo>
                        <a:lnTo>
                          <a:pt x="682" y="139"/>
                        </a:lnTo>
                        <a:lnTo>
                          <a:pt x="681" y="140"/>
                        </a:lnTo>
                        <a:lnTo>
                          <a:pt x="680" y="141"/>
                        </a:lnTo>
                        <a:lnTo>
                          <a:pt x="680" y="142"/>
                        </a:lnTo>
                        <a:lnTo>
                          <a:pt x="680" y="143"/>
                        </a:lnTo>
                        <a:lnTo>
                          <a:pt x="680" y="144"/>
                        </a:lnTo>
                        <a:lnTo>
                          <a:pt x="679" y="145"/>
                        </a:lnTo>
                        <a:lnTo>
                          <a:pt x="678" y="145"/>
                        </a:lnTo>
                        <a:lnTo>
                          <a:pt x="677" y="146"/>
                        </a:lnTo>
                        <a:lnTo>
                          <a:pt x="678" y="147"/>
                        </a:lnTo>
                        <a:lnTo>
                          <a:pt x="675" y="152"/>
                        </a:lnTo>
                        <a:lnTo>
                          <a:pt x="675" y="153"/>
                        </a:lnTo>
                        <a:lnTo>
                          <a:pt x="674" y="154"/>
                        </a:lnTo>
                        <a:lnTo>
                          <a:pt x="673" y="155"/>
                        </a:lnTo>
                        <a:lnTo>
                          <a:pt x="673" y="156"/>
                        </a:lnTo>
                        <a:lnTo>
                          <a:pt x="672" y="157"/>
                        </a:lnTo>
                        <a:lnTo>
                          <a:pt x="671" y="159"/>
                        </a:lnTo>
                        <a:lnTo>
                          <a:pt x="670" y="161"/>
                        </a:lnTo>
                        <a:lnTo>
                          <a:pt x="670" y="162"/>
                        </a:lnTo>
                        <a:lnTo>
                          <a:pt x="670" y="163"/>
                        </a:lnTo>
                        <a:lnTo>
                          <a:pt x="670" y="164"/>
                        </a:lnTo>
                        <a:lnTo>
                          <a:pt x="670" y="165"/>
                        </a:lnTo>
                        <a:lnTo>
                          <a:pt x="669" y="165"/>
                        </a:lnTo>
                        <a:lnTo>
                          <a:pt x="670" y="165"/>
                        </a:lnTo>
                        <a:lnTo>
                          <a:pt x="669" y="166"/>
                        </a:lnTo>
                        <a:lnTo>
                          <a:pt x="668" y="167"/>
                        </a:lnTo>
                        <a:lnTo>
                          <a:pt x="667" y="168"/>
                        </a:lnTo>
                        <a:lnTo>
                          <a:pt x="667" y="169"/>
                        </a:lnTo>
                        <a:lnTo>
                          <a:pt x="667" y="170"/>
                        </a:lnTo>
                        <a:lnTo>
                          <a:pt x="666" y="171"/>
                        </a:lnTo>
                        <a:lnTo>
                          <a:pt x="666" y="173"/>
                        </a:lnTo>
                        <a:lnTo>
                          <a:pt x="667" y="173"/>
                        </a:lnTo>
                        <a:lnTo>
                          <a:pt x="666" y="175"/>
                        </a:lnTo>
                        <a:lnTo>
                          <a:pt x="666" y="176"/>
                        </a:lnTo>
                        <a:lnTo>
                          <a:pt x="666" y="177"/>
                        </a:lnTo>
                        <a:lnTo>
                          <a:pt x="666" y="178"/>
                        </a:lnTo>
                        <a:lnTo>
                          <a:pt x="667" y="178"/>
                        </a:lnTo>
                        <a:lnTo>
                          <a:pt x="667" y="179"/>
                        </a:lnTo>
                        <a:lnTo>
                          <a:pt x="666" y="179"/>
                        </a:lnTo>
                        <a:lnTo>
                          <a:pt x="665" y="179"/>
                        </a:lnTo>
                        <a:lnTo>
                          <a:pt x="665" y="180"/>
                        </a:lnTo>
                        <a:lnTo>
                          <a:pt x="664" y="180"/>
                        </a:lnTo>
                        <a:lnTo>
                          <a:pt x="665" y="180"/>
                        </a:lnTo>
                        <a:lnTo>
                          <a:pt x="663" y="184"/>
                        </a:lnTo>
                        <a:lnTo>
                          <a:pt x="662" y="187"/>
                        </a:lnTo>
                        <a:lnTo>
                          <a:pt x="661" y="189"/>
                        </a:lnTo>
                        <a:lnTo>
                          <a:pt x="661" y="190"/>
                        </a:lnTo>
                        <a:lnTo>
                          <a:pt x="660" y="190"/>
                        </a:lnTo>
                        <a:lnTo>
                          <a:pt x="660" y="192"/>
                        </a:lnTo>
                        <a:lnTo>
                          <a:pt x="659" y="193"/>
                        </a:lnTo>
                        <a:lnTo>
                          <a:pt x="659" y="194"/>
                        </a:lnTo>
                        <a:lnTo>
                          <a:pt x="659" y="195"/>
                        </a:lnTo>
                        <a:lnTo>
                          <a:pt x="658" y="196"/>
                        </a:lnTo>
                        <a:lnTo>
                          <a:pt x="658" y="197"/>
                        </a:lnTo>
                        <a:lnTo>
                          <a:pt x="659" y="198"/>
                        </a:lnTo>
                        <a:lnTo>
                          <a:pt x="658" y="199"/>
                        </a:lnTo>
                        <a:lnTo>
                          <a:pt x="658" y="200"/>
                        </a:lnTo>
                        <a:lnTo>
                          <a:pt x="657" y="200"/>
                        </a:lnTo>
                        <a:lnTo>
                          <a:pt x="656" y="200"/>
                        </a:lnTo>
                        <a:lnTo>
                          <a:pt x="655" y="201"/>
                        </a:lnTo>
                        <a:lnTo>
                          <a:pt x="654" y="202"/>
                        </a:lnTo>
                        <a:lnTo>
                          <a:pt x="654" y="203"/>
                        </a:lnTo>
                        <a:lnTo>
                          <a:pt x="654" y="204"/>
                        </a:lnTo>
                        <a:lnTo>
                          <a:pt x="653" y="204"/>
                        </a:lnTo>
                        <a:lnTo>
                          <a:pt x="653" y="205"/>
                        </a:lnTo>
                        <a:lnTo>
                          <a:pt x="653" y="206"/>
                        </a:lnTo>
                        <a:lnTo>
                          <a:pt x="652" y="206"/>
                        </a:lnTo>
                        <a:lnTo>
                          <a:pt x="651" y="207"/>
                        </a:lnTo>
                        <a:lnTo>
                          <a:pt x="650" y="209"/>
                        </a:lnTo>
                        <a:lnTo>
                          <a:pt x="650" y="210"/>
                        </a:lnTo>
                        <a:lnTo>
                          <a:pt x="650" y="211"/>
                        </a:lnTo>
                        <a:lnTo>
                          <a:pt x="649" y="212"/>
                        </a:lnTo>
                        <a:lnTo>
                          <a:pt x="649" y="213"/>
                        </a:lnTo>
                        <a:lnTo>
                          <a:pt x="648" y="213"/>
                        </a:lnTo>
                        <a:lnTo>
                          <a:pt x="648" y="212"/>
                        </a:lnTo>
                        <a:lnTo>
                          <a:pt x="647" y="212"/>
                        </a:lnTo>
                        <a:lnTo>
                          <a:pt x="647" y="213"/>
                        </a:lnTo>
                        <a:lnTo>
                          <a:pt x="648" y="213"/>
                        </a:lnTo>
                        <a:lnTo>
                          <a:pt x="648" y="214"/>
                        </a:lnTo>
                        <a:lnTo>
                          <a:pt x="649" y="214"/>
                        </a:lnTo>
                        <a:lnTo>
                          <a:pt x="649" y="215"/>
                        </a:lnTo>
                        <a:lnTo>
                          <a:pt x="649" y="216"/>
                        </a:lnTo>
                        <a:lnTo>
                          <a:pt x="648" y="216"/>
                        </a:lnTo>
                        <a:lnTo>
                          <a:pt x="648" y="217"/>
                        </a:lnTo>
                        <a:lnTo>
                          <a:pt x="648" y="218"/>
                        </a:lnTo>
                        <a:lnTo>
                          <a:pt x="648" y="219"/>
                        </a:lnTo>
                        <a:lnTo>
                          <a:pt x="647" y="220"/>
                        </a:lnTo>
                        <a:lnTo>
                          <a:pt x="646" y="221"/>
                        </a:lnTo>
                        <a:lnTo>
                          <a:pt x="646" y="222"/>
                        </a:lnTo>
                        <a:lnTo>
                          <a:pt x="646" y="223"/>
                        </a:lnTo>
                        <a:lnTo>
                          <a:pt x="645" y="224"/>
                        </a:lnTo>
                        <a:lnTo>
                          <a:pt x="644" y="224"/>
                        </a:lnTo>
                        <a:lnTo>
                          <a:pt x="644" y="225"/>
                        </a:lnTo>
                        <a:lnTo>
                          <a:pt x="643" y="227"/>
                        </a:lnTo>
                        <a:lnTo>
                          <a:pt x="642" y="228"/>
                        </a:lnTo>
                        <a:lnTo>
                          <a:pt x="642" y="229"/>
                        </a:lnTo>
                        <a:lnTo>
                          <a:pt x="642" y="230"/>
                        </a:lnTo>
                        <a:lnTo>
                          <a:pt x="642" y="231"/>
                        </a:lnTo>
                        <a:lnTo>
                          <a:pt x="641" y="232"/>
                        </a:lnTo>
                        <a:lnTo>
                          <a:pt x="641" y="234"/>
                        </a:lnTo>
                        <a:lnTo>
                          <a:pt x="640" y="235"/>
                        </a:lnTo>
                        <a:lnTo>
                          <a:pt x="640" y="236"/>
                        </a:lnTo>
                        <a:lnTo>
                          <a:pt x="639" y="235"/>
                        </a:lnTo>
                        <a:lnTo>
                          <a:pt x="638" y="233"/>
                        </a:lnTo>
                        <a:lnTo>
                          <a:pt x="637" y="233"/>
                        </a:lnTo>
                        <a:lnTo>
                          <a:pt x="636" y="233"/>
                        </a:lnTo>
                        <a:lnTo>
                          <a:pt x="635" y="232"/>
                        </a:lnTo>
                        <a:lnTo>
                          <a:pt x="634" y="233"/>
                        </a:lnTo>
                        <a:lnTo>
                          <a:pt x="634" y="232"/>
                        </a:lnTo>
                        <a:lnTo>
                          <a:pt x="633" y="232"/>
                        </a:lnTo>
                        <a:lnTo>
                          <a:pt x="632" y="232"/>
                        </a:lnTo>
                        <a:lnTo>
                          <a:pt x="632" y="231"/>
                        </a:lnTo>
                        <a:lnTo>
                          <a:pt x="630" y="231"/>
                        </a:lnTo>
                        <a:lnTo>
                          <a:pt x="630" y="232"/>
                        </a:lnTo>
                        <a:lnTo>
                          <a:pt x="629" y="231"/>
                        </a:lnTo>
                        <a:lnTo>
                          <a:pt x="628" y="230"/>
                        </a:lnTo>
                        <a:lnTo>
                          <a:pt x="627" y="230"/>
                        </a:lnTo>
                        <a:lnTo>
                          <a:pt x="626" y="230"/>
                        </a:lnTo>
                        <a:lnTo>
                          <a:pt x="620" y="228"/>
                        </a:lnTo>
                        <a:lnTo>
                          <a:pt x="615" y="226"/>
                        </a:lnTo>
                        <a:lnTo>
                          <a:pt x="615" y="225"/>
                        </a:lnTo>
                        <a:lnTo>
                          <a:pt x="614" y="225"/>
                        </a:lnTo>
                        <a:lnTo>
                          <a:pt x="614" y="224"/>
                        </a:lnTo>
                        <a:lnTo>
                          <a:pt x="613" y="224"/>
                        </a:lnTo>
                        <a:lnTo>
                          <a:pt x="612" y="224"/>
                        </a:lnTo>
                        <a:lnTo>
                          <a:pt x="611" y="224"/>
                        </a:lnTo>
                        <a:lnTo>
                          <a:pt x="610" y="224"/>
                        </a:lnTo>
                        <a:lnTo>
                          <a:pt x="609" y="224"/>
                        </a:lnTo>
                        <a:lnTo>
                          <a:pt x="609" y="223"/>
                        </a:lnTo>
                        <a:lnTo>
                          <a:pt x="608" y="223"/>
                        </a:lnTo>
                        <a:lnTo>
                          <a:pt x="608" y="222"/>
                        </a:lnTo>
                        <a:lnTo>
                          <a:pt x="609" y="221"/>
                        </a:lnTo>
                        <a:lnTo>
                          <a:pt x="608" y="221"/>
                        </a:lnTo>
                        <a:lnTo>
                          <a:pt x="607" y="221"/>
                        </a:lnTo>
                        <a:lnTo>
                          <a:pt x="607" y="222"/>
                        </a:lnTo>
                        <a:lnTo>
                          <a:pt x="606" y="222"/>
                        </a:lnTo>
                        <a:lnTo>
                          <a:pt x="605" y="222"/>
                        </a:lnTo>
                        <a:lnTo>
                          <a:pt x="605" y="221"/>
                        </a:lnTo>
                        <a:lnTo>
                          <a:pt x="604" y="221"/>
                        </a:lnTo>
                        <a:lnTo>
                          <a:pt x="604" y="220"/>
                        </a:lnTo>
                        <a:lnTo>
                          <a:pt x="603" y="220"/>
                        </a:lnTo>
                        <a:lnTo>
                          <a:pt x="603" y="221"/>
                        </a:lnTo>
                        <a:lnTo>
                          <a:pt x="602" y="221"/>
                        </a:lnTo>
                        <a:lnTo>
                          <a:pt x="601" y="221"/>
                        </a:lnTo>
                        <a:lnTo>
                          <a:pt x="601" y="220"/>
                        </a:lnTo>
                        <a:lnTo>
                          <a:pt x="600" y="221"/>
                        </a:lnTo>
                        <a:lnTo>
                          <a:pt x="599" y="221"/>
                        </a:lnTo>
                        <a:lnTo>
                          <a:pt x="598" y="221"/>
                        </a:lnTo>
                        <a:lnTo>
                          <a:pt x="598" y="222"/>
                        </a:lnTo>
                        <a:lnTo>
                          <a:pt x="597" y="222"/>
                        </a:lnTo>
                        <a:lnTo>
                          <a:pt x="596" y="222"/>
                        </a:lnTo>
                        <a:lnTo>
                          <a:pt x="596" y="223"/>
                        </a:lnTo>
                        <a:lnTo>
                          <a:pt x="595" y="223"/>
                        </a:lnTo>
                        <a:lnTo>
                          <a:pt x="595" y="224"/>
                        </a:lnTo>
                        <a:lnTo>
                          <a:pt x="594" y="224"/>
                        </a:lnTo>
                        <a:lnTo>
                          <a:pt x="593" y="224"/>
                        </a:lnTo>
                        <a:lnTo>
                          <a:pt x="592" y="224"/>
                        </a:lnTo>
                        <a:lnTo>
                          <a:pt x="591" y="224"/>
                        </a:lnTo>
                        <a:lnTo>
                          <a:pt x="592" y="225"/>
                        </a:lnTo>
                        <a:lnTo>
                          <a:pt x="591" y="225"/>
                        </a:lnTo>
                        <a:lnTo>
                          <a:pt x="590" y="226"/>
                        </a:lnTo>
                        <a:lnTo>
                          <a:pt x="590" y="225"/>
                        </a:lnTo>
                        <a:lnTo>
                          <a:pt x="589" y="225"/>
                        </a:lnTo>
                        <a:lnTo>
                          <a:pt x="588" y="225"/>
                        </a:lnTo>
                        <a:lnTo>
                          <a:pt x="588" y="226"/>
                        </a:lnTo>
                        <a:lnTo>
                          <a:pt x="587" y="227"/>
                        </a:lnTo>
                        <a:lnTo>
                          <a:pt x="586" y="227"/>
                        </a:lnTo>
                        <a:lnTo>
                          <a:pt x="586" y="226"/>
                        </a:lnTo>
                        <a:lnTo>
                          <a:pt x="585" y="226"/>
                        </a:lnTo>
                        <a:lnTo>
                          <a:pt x="584" y="227"/>
                        </a:lnTo>
                        <a:lnTo>
                          <a:pt x="583" y="227"/>
                        </a:lnTo>
                        <a:lnTo>
                          <a:pt x="582" y="227"/>
                        </a:lnTo>
                        <a:lnTo>
                          <a:pt x="581" y="227"/>
                        </a:lnTo>
                        <a:lnTo>
                          <a:pt x="580" y="227"/>
                        </a:lnTo>
                        <a:lnTo>
                          <a:pt x="579" y="228"/>
                        </a:lnTo>
                        <a:lnTo>
                          <a:pt x="578" y="228"/>
                        </a:lnTo>
                        <a:lnTo>
                          <a:pt x="577" y="228"/>
                        </a:lnTo>
                        <a:lnTo>
                          <a:pt x="577" y="227"/>
                        </a:lnTo>
                        <a:lnTo>
                          <a:pt x="577" y="226"/>
                        </a:lnTo>
                        <a:lnTo>
                          <a:pt x="576" y="226"/>
                        </a:lnTo>
                        <a:lnTo>
                          <a:pt x="575" y="226"/>
                        </a:lnTo>
                        <a:lnTo>
                          <a:pt x="575" y="225"/>
                        </a:lnTo>
                        <a:lnTo>
                          <a:pt x="576" y="225"/>
                        </a:lnTo>
                        <a:lnTo>
                          <a:pt x="575" y="225"/>
                        </a:lnTo>
                        <a:lnTo>
                          <a:pt x="575" y="224"/>
                        </a:lnTo>
                        <a:lnTo>
                          <a:pt x="576" y="223"/>
                        </a:lnTo>
                        <a:lnTo>
                          <a:pt x="576" y="222"/>
                        </a:lnTo>
                        <a:lnTo>
                          <a:pt x="575" y="220"/>
                        </a:lnTo>
                        <a:lnTo>
                          <a:pt x="574" y="220"/>
                        </a:lnTo>
                        <a:lnTo>
                          <a:pt x="574" y="221"/>
                        </a:lnTo>
                        <a:lnTo>
                          <a:pt x="573" y="221"/>
                        </a:lnTo>
                        <a:lnTo>
                          <a:pt x="572" y="221"/>
                        </a:lnTo>
                        <a:lnTo>
                          <a:pt x="571" y="221"/>
                        </a:lnTo>
                        <a:lnTo>
                          <a:pt x="571" y="222"/>
                        </a:lnTo>
                        <a:lnTo>
                          <a:pt x="570" y="222"/>
                        </a:lnTo>
                        <a:lnTo>
                          <a:pt x="569" y="222"/>
                        </a:lnTo>
                        <a:lnTo>
                          <a:pt x="569" y="221"/>
                        </a:lnTo>
                        <a:lnTo>
                          <a:pt x="568" y="221"/>
                        </a:lnTo>
                        <a:lnTo>
                          <a:pt x="567" y="220"/>
                        </a:lnTo>
                        <a:lnTo>
                          <a:pt x="566" y="220"/>
                        </a:lnTo>
                        <a:lnTo>
                          <a:pt x="565" y="220"/>
                        </a:lnTo>
                        <a:lnTo>
                          <a:pt x="564" y="220"/>
                        </a:lnTo>
                        <a:lnTo>
                          <a:pt x="564" y="219"/>
                        </a:lnTo>
                        <a:lnTo>
                          <a:pt x="563" y="220"/>
                        </a:lnTo>
                        <a:lnTo>
                          <a:pt x="562" y="220"/>
                        </a:lnTo>
                        <a:lnTo>
                          <a:pt x="562" y="221"/>
                        </a:lnTo>
                        <a:lnTo>
                          <a:pt x="561" y="222"/>
                        </a:lnTo>
                        <a:lnTo>
                          <a:pt x="560" y="222"/>
                        </a:lnTo>
                        <a:lnTo>
                          <a:pt x="559" y="222"/>
                        </a:lnTo>
                        <a:lnTo>
                          <a:pt x="559" y="223"/>
                        </a:lnTo>
                        <a:lnTo>
                          <a:pt x="558" y="223"/>
                        </a:lnTo>
                        <a:lnTo>
                          <a:pt x="557" y="223"/>
                        </a:lnTo>
                        <a:lnTo>
                          <a:pt x="556" y="223"/>
                        </a:lnTo>
                        <a:lnTo>
                          <a:pt x="556" y="224"/>
                        </a:lnTo>
                        <a:lnTo>
                          <a:pt x="556" y="223"/>
                        </a:lnTo>
                        <a:lnTo>
                          <a:pt x="555" y="224"/>
                        </a:lnTo>
                        <a:lnTo>
                          <a:pt x="554" y="224"/>
                        </a:lnTo>
                        <a:lnTo>
                          <a:pt x="553" y="224"/>
                        </a:lnTo>
                        <a:lnTo>
                          <a:pt x="552" y="224"/>
                        </a:lnTo>
                        <a:lnTo>
                          <a:pt x="551" y="224"/>
                        </a:lnTo>
                        <a:lnTo>
                          <a:pt x="550" y="224"/>
                        </a:lnTo>
                        <a:lnTo>
                          <a:pt x="549" y="223"/>
                        </a:lnTo>
                        <a:lnTo>
                          <a:pt x="548" y="224"/>
                        </a:lnTo>
                        <a:lnTo>
                          <a:pt x="547" y="224"/>
                        </a:lnTo>
                        <a:lnTo>
                          <a:pt x="546" y="224"/>
                        </a:lnTo>
                        <a:lnTo>
                          <a:pt x="544" y="226"/>
                        </a:lnTo>
                        <a:lnTo>
                          <a:pt x="543" y="227"/>
                        </a:lnTo>
                        <a:lnTo>
                          <a:pt x="541" y="227"/>
                        </a:lnTo>
                        <a:lnTo>
                          <a:pt x="540" y="227"/>
                        </a:lnTo>
                        <a:lnTo>
                          <a:pt x="539" y="228"/>
                        </a:lnTo>
                        <a:lnTo>
                          <a:pt x="539" y="229"/>
                        </a:lnTo>
                        <a:lnTo>
                          <a:pt x="539" y="230"/>
                        </a:lnTo>
                        <a:lnTo>
                          <a:pt x="540" y="231"/>
                        </a:lnTo>
                        <a:lnTo>
                          <a:pt x="541" y="232"/>
                        </a:lnTo>
                        <a:lnTo>
                          <a:pt x="541" y="233"/>
                        </a:lnTo>
                        <a:lnTo>
                          <a:pt x="540" y="233"/>
                        </a:lnTo>
                        <a:lnTo>
                          <a:pt x="540" y="234"/>
                        </a:lnTo>
                        <a:lnTo>
                          <a:pt x="538" y="236"/>
                        </a:lnTo>
                        <a:lnTo>
                          <a:pt x="537" y="236"/>
                        </a:lnTo>
                        <a:lnTo>
                          <a:pt x="536" y="236"/>
                        </a:lnTo>
                        <a:lnTo>
                          <a:pt x="535" y="236"/>
                        </a:lnTo>
                        <a:lnTo>
                          <a:pt x="534" y="236"/>
                        </a:lnTo>
                        <a:lnTo>
                          <a:pt x="533" y="236"/>
                        </a:lnTo>
                        <a:lnTo>
                          <a:pt x="532" y="236"/>
                        </a:lnTo>
                        <a:lnTo>
                          <a:pt x="531" y="236"/>
                        </a:lnTo>
                        <a:lnTo>
                          <a:pt x="530" y="237"/>
                        </a:lnTo>
                        <a:lnTo>
                          <a:pt x="530" y="238"/>
                        </a:lnTo>
                        <a:lnTo>
                          <a:pt x="530" y="239"/>
                        </a:lnTo>
                        <a:lnTo>
                          <a:pt x="529" y="239"/>
                        </a:lnTo>
                        <a:lnTo>
                          <a:pt x="528" y="239"/>
                        </a:lnTo>
                        <a:lnTo>
                          <a:pt x="528" y="240"/>
                        </a:lnTo>
                        <a:lnTo>
                          <a:pt x="527" y="242"/>
                        </a:lnTo>
                        <a:lnTo>
                          <a:pt x="526" y="242"/>
                        </a:lnTo>
                        <a:lnTo>
                          <a:pt x="526" y="241"/>
                        </a:lnTo>
                        <a:lnTo>
                          <a:pt x="525" y="241"/>
                        </a:lnTo>
                        <a:lnTo>
                          <a:pt x="524" y="241"/>
                        </a:lnTo>
                        <a:lnTo>
                          <a:pt x="523" y="241"/>
                        </a:lnTo>
                        <a:lnTo>
                          <a:pt x="523" y="242"/>
                        </a:lnTo>
                        <a:lnTo>
                          <a:pt x="524" y="243"/>
                        </a:lnTo>
                        <a:lnTo>
                          <a:pt x="523" y="244"/>
                        </a:lnTo>
                        <a:lnTo>
                          <a:pt x="524" y="244"/>
                        </a:lnTo>
                        <a:lnTo>
                          <a:pt x="524" y="245"/>
                        </a:lnTo>
                        <a:lnTo>
                          <a:pt x="525" y="246"/>
                        </a:lnTo>
                        <a:lnTo>
                          <a:pt x="526" y="248"/>
                        </a:lnTo>
                        <a:lnTo>
                          <a:pt x="527" y="249"/>
                        </a:lnTo>
                        <a:lnTo>
                          <a:pt x="526" y="249"/>
                        </a:lnTo>
                        <a:lnTo>
                          <a:pt x="525" y="249"/>
                        </a:lnTo>
                        <a:lnTo>
                          <a:pt x="525" y="250"/>
                        </a:lnTo>
                        <a:lnTo>
                          <a:pt x="524" y="250"/>
                        </a:lnTo>
                        <a:lnTo>
                          <a:pt x="524" y="249"/>
                        </a:lnTo>
                        <a:lnTo>
                          <a:pt x="524" y="250"/>
                        </a:lnTo>
                        <a:lnTo>
                          <a:pt x="523" y="250"/>
                        </a:lnTo>
                        <a:lnTo>
                          <a:pt x="523" y="249"/>
                        </a:lnTo>
                        <a:lnTo>
                          <a:pt x="522" y="249"/>
                        </a:lnTo>
                        <a:lnTo>
                          <a:pt x="522" y="248"/>
                        </a:lnTo>
                        <a:lnTo>
                          <a:pt x="521" y="248"/>
                        </a:lnTo>
                        <a:lnTo>
                          <a:pt x="520" y="249"/>
                        </a:lnTo>
                        <a:lnTo>
                          <a:pt x="520" y="248"/>
                        </a:lnTo>
                        <a:lnTo>
                          <a:pt x="519" y="249"/>
                        </a:lnTo>
                        <a:lnTo>
                          <a:pt x="518" y="249"/>
                        </a:lnTo>
                        <a:lnTo>
                          <a:pt x="518" y="248"/>
                        </a:lnTo>
                        <a:lnTo>
                          <a:pt x="518" y="249"/>
                        </a:lnTo>
                        <a:lnTo>
                          <a:pt x="517" y="249"/>
                        </a:lnTo>
                        <a:lnTo>
                          <a:pt x="517" y="250"/>
                        </a:lnTo>
                        <a:lnTo>
                          <a:pt x="516" y="250"/>
                        </a:lnTo>
                        <a:lnTo>
                          <a:pt x="516" y="251"/>
                        </a:lnTo>
                        <a:lnTo>
                          <a:pt x="515" y="251"/>
                        </a:lnTo>
                        <a:lnTo>
                          <a:pt x="514" y="251"/>
                        </a:lnTo>
                        <a:lnTo>
                          <a:pt x="513" y="251"/>
                        </a:lnTo>
                        <a:lnTo>
                          <a:pt x="514" y="252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2" y="253"/>
                        </a:lnTo>
                        <a:lnTo>
                          <a:pt x="512" y="252"/>
                        </a:lnTo>
                        <a:lnTo>
                          <a:pt x="511" y="252"/>
                        </a:lnTo>
                        <a:lnTo>
                          <a:pt x="510" y="252"/>
                        </a:lnTo>
                        <a:lnTo>
                          <a:pt x="510" y="253"/>
                        </a:lnTo>
                        <a:lnTo>
                          <a:pt x="509" y="253"/>
                        </a:lnTo>
                        <a:lnTo>
                          <a:pt x="509" y="252"/>
                        </a:lnTo>
                        <a:lnTo>
                          <a:pt x="508" y="252"/>
                        </a:lnTo>
                        <a:lnTo>
                          <a:pt x="507" y="252"/>
                        </a:lnTo>
                        <a:lnTo>
                          <a:pt x="507" y="253"/>
                        </a:lnTo>
                        <a:lnTo>
                          <a:pt x="506" y="253"/>
                        </a:lnTo>
                        <a:lnTo>
                          <a:pt x="506" y="252"/>
                        </a:lnTo>
                        <a:lnTo>
                          <a:pt x="506" y="251"/>
                        </a:lnTo>
                        <a:lnTo>
                          <a:pt x="505" y="251"/>
                        </a:lnTo>
                        <a:lnTo>
                          <a:pt x="504" y="251"/>
                        </a:lnTo>
                        <a:lnTo>
                          <a:pt x="504" y="252"/>
                        </a:lnTo>
                        <a:lnTo>
                          <a:pt x="503" y="252"/>
                        </a:lnTo>
                        <a:lnTo>
                          <a:pt x="503" y="253"/>
                        </a:lnTo>
                        <a:lnTo>
                          <a:pt x="502" y="253"/>
                        </a:lnTo>
                        <a:lnTo>
                          <a:pt x="501" y="253"/>
                        </a:lnTo>
                        <a:lnTo>
                          <a:pt x="500" y="254"/>
                        </a:lnTo>
                        <a:lnTo>
                          <a:pt x="500" y="253"/>
                        </a:lnTo>
                        <a:lnTo>
                          <a:pt x="500" y="254"/>
                        </a:lnTo>
                        <a:lnTo>
                          <a:pt x="499" y="254"/>
                        </a:lnTo>
                        <a:lnTo>
                          <a:pt x="498" y="255"/>
                        </a:lnTo>
                        <a:lnTo>
                          <a:pt x="498" y="256"/>
                        </a:lnTo>
                        <a:lnTo>
                          <a:pt x="497" y="256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60"/>
                        </a:lnTo>
                        <a:lnTo>
                          <a:pt x="485" y="261"/>
                        </a:lnTo>
                        <a:lnTo>
                          <a:pt x="485" y="260"/>
                        </a:lnTo>
                        <a:lnTo>
                          <a:pt x="484" y="260"/>
                        </a:lnTo>
                        <a:lnTo>
                          <a:pt x="484" y="261"/>
                        </a:lnTo>
                        <a:lnTo>
                          <a:pt x="484" y="260"/>
                        </a:lnTo>
                        <a:lnTo>
                          <a:pt x="483" y="260"/>
                        </a:lnTo>
                        <a:lnTo>
                          <a:pt x="483" y="259"/>
                        </a:lnTo>
                        <a:lnTo>
                          <a:pt x="482" y="259"/>
                        </a:lnTo>
                        <a:lnTo>
                          <a:pt x="481" y="258"/>
                        </a:lnTo>
                        <a:lnTo>
                          <a:pt x="481" y="257"/>
                        </a:lnTo>
                        <a:lnTo>
                          <a:pt x="478" y="254"/>
                        </a:lnTo>
                        <a:lnTo>
                          <a:pt x="471" y="253"/>
                        </a:lnTo>
                        <a:lnTo>
                          <a:pt x="467" y="255"/>
                        </a:lnTo>
                        <a:lnTo>
                          <a:pt x="463" y="254"/>
                        </a:lnTo>
                        <a:lnTo>
                          <a:pt x="462" y="253"/>
                        </a:lnTo>
                        <a:lnTo>
                          <a:pt x="462" y="252"/>
                        </a:lnTo>
                        <a:lnTo>
                          <a:pt x="461" y="252"/>
                        </a:lnTo>
                        <a:lnTo>
                          <a:pt x="460" y="251"/>
                        </a:lnTo>
                        <a:lnTo>
                          <a:pt x="459" y="251"/>
                        </a:lnTo>
                        <a:lnTo>
                          <a:pt x="459" y="252"/>
                        </a:lnTo>
                        <a:lnTo>
                          <a:pt x="458" y="252"/>
                        </a:lnTo>
                        <a:lnTo>
                          <a:pt x="457" y="252"/>
                        </a:lnTo>
                        <a:lnTo>
                          <a:pt x="456" y="252"/>
                        </a:lnTo>
                        <a:lnTo>
                          <a:pt x="455" y="253"/>
                        </a:lnTo>
                        <a:lnTo>
                          <a:pt x="454" y="254"/>
                        </a:lnTo>
                        <a:lnTo>
                          <a:pt x="454" y="255"/>
                        </a:lnTo>
                        <a:lnTo>
                          <a:pt x="454" y="256"/>
                        </a:lnTo>
                        <a:lnTo>
                          <a:pt x="453" y="256"/>
                        </a:lnTo>
                        <a:lnTo>
                          <a:pt x="453" y="257"/>
                        </a:lnTo>
                        <a:lnTo>
                          <a:pt x="454" y="257"/>
                        </a:lnTo>
                        <a:lnTo>
                          <a:pt x="454" y="258"/>
                        </a:lnTo>
                        <a:lnTo>
                          <a:pt x="453" y="259"/>
                        </a:lnTo>
                        <a:lnTo>
                          <a:pt x="452" y="259"/>
                        </a:lnTo>
                        <a:lnTo>
                          <a:pt x="452" y="260"/>
                        </a:lnTo>
                        <a:lnTo>
                          <a:pt x="452" y="261"/>
                        </a:lnTo>
                        <a:lnTo>
                          <a:pt x="452" y="262"/>
                        </a:lnTo>
                        <a:lnTo>
                          <a:pt x="451" y="262"/>
                        </a:lnTo>
                        <a:lnTo>
                          <a:pt x="451" y="263"/>
                        </a:lnTo>
                        <a:lnTo>
                          <a:pt x="450" y="262"/>
                        </a:lnTo>
                        <a:lnTo>
                          <a:pt x="449" y="261"/>
                        </a:lnTo>
                        <a:lnTo>
                          <a:pt x="448" y="260"/>
                        </a:lnTo>
                        <a:lnTo>
                          <a:pt x="447" y="259"/>
                        </a:lnTo>
                        <a:lnTo>
                          <a:pt x="445" y="258"/>
                        </a:lnTo>
                        <a:lnTo>
                          <a:pt x="445" y="257"/>
                        </a:lnTo>
                        <a:lnTo>
                          <a:pt x="444" y="254"/>
                        </a:lnTo>
                        <a:lnTo>
                          <a:pt x="443" y="254"/>
                        </a:lnTo>
                        <a:lnTo>
                          <a:pt x="442" y="254"/>
                        </a:lnTo>
                        <a:lnTo>
                          <a:pt x="441" y="254"/>
                        </a:lnTo>
                        <a:lnTo>
                          <a:pt x="441" y="253"/>
                        </a:lnTo>
                        <a:lnTo>
                          <a:pt x="440" y="253"/>
                        </a:lnTo>
                        <a:lnTo>
                          <a:pt x="440" y="254"/>
                        </a:lnTo>
                        <a:lnTo>
                          <a:pt x="440" y="253"/>
                        </a:lnTo>
                        <a:lnTo>
                          <a:pt x="440" y="252"/>
                        </a:lnTo>
                        <a:lnTo>
                          <a:pt x="440" y="251"/>
                        </a:lnTo>
                        <a:lnTo>
                          <a:pt x="440" y="250"/>
                        </a:lnTo>
                        <a:lnTo>
                          <a:pt x="440" y="249"/>
                        </a:lnTo>
                        <a:lnTo>
                          <a:pt x="439" y="249"/>
                        </a:lnTo>
                        <a:lnTo>
                          <a:pt x="438" y="247"/>
                        </a:lnTo>
                        <a:lnTo>
                          <a:pt x="437" y="246"/>
                        </a:lnTo>
                        <a:lnTo>
                          <a:pt x="436" y="246"/>
                        </a:lnTo>
                        <a:lnTo>
                          <a:pt x="435" y="245"/>
                        </a:lnTo>
                        <a:lnTo>
                          <a:pt x="433" y="246"/>
                        </a:lnTo>
                        <a:lnTo>
                          <a:pt x="433" y="247"/>
                        </a:lnTo>
                        <a:lnTo>
                          <a:pt x="432" y="248"/>
                        </a:lnTo>
                        <a:lnTo>
                          <a:pt x="431" y="248"/>
                        </a:lnTo>
                        <a:lnTo>
                          <a:pt x="430" y="248"/>
                        </a:lnTo>
                        <a:lnTo>
                          <a:pt x="429" y="248"/>
                        </a:lnTo>
                        <a:lnTo>
                          <a:pt x="429" y="247"/>
                        </a:lnTo>
                        <a:lnTo>
                          <a:pt x="429" y="246"/>
                        </a:lnTo>
                        <a:lnTo>
                          <a:pt x="430" y="245"/>
                        </a:lnTo>
                        <a:lnTo>
                          <a:pt x="430" y="244"/>
                        </a:lnTo>
                        <a:lnTo>
                          <a:pt x="426" y="241"/>
                        </a:lnTo>
                        <a:lnTo>
                          <a:pt x="426" y="242"/>
                        </a:lnTo>
                        <a:lnTo>
                          <a:pt x="425" y="242"/>
                        </a:lnTo>
                        <a:lnTo>
                          <a:pt x="424" y="242"/>
                        </a:lnTo>
                        <a:lnTo>
                          <a:pt x="423" y="243"/>
                        </a:lnTo>
                        <a:lnTo>
                          <a:pt x="423" y="244"/>
                        </a:lnTo>
                        <a:lnTo>
                          <a:pt x="423" y="243"/>
                        </a:lnTo>
                        <a:lnTo>
                          <a:pt x="423" y="242"/>
                        </a:lnTo>
                        <a:lnTo>
                          <a:pt x="423" y="240"/>
                        </a:lnTo>
                        <a:lnTo>
                          <a:pt x="422" y="239"/>
                        </a:lnTo>
                        <a:lnTo>
                          <a:pt x="422" y="238"/>
                        </a:lnTo>
                        <a:lnTo>
                          <a:pt x="422" y="237"/>
                        </a:lnTo>
                        <a:lnTo>
                          <a:pt x="421" y="236"/>
                        </a:lnTo>
                        <a:lnTo>
                          <a:pt x="420" y="235"/>
                        </a:lnTo>
                        <a:lnTo>
                          <a:pt x="420" y="234"/>
                        </a:lnTo>
                        <a:lnTo>
                          <a:pt x="419" y="234"/>
                        </a:lnTo>
                        <a:lnTo>
                          <a:pt x="418" y="233"/>
                        </a:lnTo>
                        <a:lnTo>
                          <a:pt x="418" y="232"/>
                        </a:lnTo>
                        <a:lnTo>
                          <a:pt x="417" y="230"/>
                        </a:lnTo>
                        <a:lnTo>
                          <a:pt x="416" y="230"/>
                        </a:lnTo>
                        <a:lnTo>
                          <a:pt x="416" y="229"/>
                        </a:lnTo>
                        <a:lnTo>
                          <a:pt x="416" y="228"/>
                        </a:lnTo>
                        <a:lnTo>
                          <a:pt x="415" y="227"/>
                        </a:lnTo>
                        <a:lnTo>
                          <a:pt x="414" y="227"/>
                        </a:lnTo>
                        <a:lnTo>
                          <a:pt x="414" y="226"/>
                        </a:lnTo>
                        <a:lnTo>
                          <a:pt x="414" y="225"/>
                        </a:lnTo>
                        <a:lnTo>
                          <a:pt x="413" y="225"/>
                        </a:lnTo>
                        <a:lnTo>
                          <a:pt x="410" y="223"/>
                        </a:lnTo>
                        <a:lnTo>
                          <a:pt x="408" y="222"/>
                        </a:lnTo>
                        <a:lnTo>
                          <a:pt x="407" y="221"/>
                        </a:lnTo>
                        <a:lnTo>
                          <a:pt x="405" y="220"/>
                        </a:lnTo>
                        <a:lnTo>
                          <a:pt x="404" y="219"/>
                        </a:lnTo>
                        <a:lnTo>
                          <a:pt x="404" y="218"/>
                        </a:lnTo>
                        <a:lnTo>
                          <a:pt x="403" y="218"/>
                        </a:lnTo>
                        <a:lnTo>
                          <a:pt x="401" y="218"/>
                        </a:lnTo>
                        <a:lnTo>
                          <a:pt x="400" y="218"/>
                        </a:lnTo>
                        <a:lnTo>
                          <a:pt x="399" y="217"/>
                        </a:lnTo>
                        <a:lnTo>
                          <a:pt x="399" y="216"/>
                        </a:lnTo>
                        <a:lnTo>
                          <a:pt x="398" y="215"/>
                        </a:lnTo>
                        <a:lnTo>
                          <a:pt x="398" y="214"/>
                        </a:lnTo>
                        <a:lnTo>
                          <a:pt x="399" y="212"/>
                        </a:lnTo>
                        <a:lnTo>
                          <a:pt x="398" y="211"/>
                        </a:lnTo>
                        <a:lnTo>
                          <a:pt x="397" y="211"/>
                        </a:lnTo>
                        <a:lnTo>
                          <a:pt x="396" y="211"/>
                        </a:lnTo>
                        <a:lnTo>
                          <a:pt x="394" y="210"/>
                        </a:lnTo>
                        <a:lnTo>
                          <a:pt x="393" y="210"/>
                        </a:lnTo>
                        <a:lnTo>
                          <a:pt x="392" y="210"/>
                        </a:lnTo>
                        <a:lnTo>
                          <a:pt x="392" y="211"/>
                        </a:lnTo>
                        <a:lnTo>
                          <a:pt x="391" y="211"/>
                        </a:lnTo>
                        <a:lnTo>
                          <a:pt x="389" y="210"/>
                        </a:lnTo>
                        <a:lnTo>
                          <a:pt x="388" y="211"/>
                        </a:lnTo>
                        <a:lnTo>
                          <a:pt x="387" y="211"/>
                        </a:lnTo>
                        <a:lnTo>
                          <a:pt x="386" y="212"/>
                        </a:lnTo>
                        <a:lnTo>
                          <a:pt x="385" y="213"/>
                        </a:lnTo>
                        <a:lnTo>
                          <a:pt x="384" y="215"/>
                        </a:lnTo>
                        <a:lnTo>
                          <a:pt x="383" y="215"/>
                        </a:lnTo>
                        <a:lnTo>
                          <a:pt x="382" y="215"/>
                        </a:lnTo>
                        <a:lnTo>
                          <a:pt x="382" y="214"/>
                        </a:lnTo>
                        <a:lnTo>
                          <a:pt x="380" y="213"/>
                        </a:lnTo>
                        <a:lnTo>
                          <a:pt x="381" y="212"/>
                        </a:lnTo>
                        <a:lnTo>
                          <a:pt x="381" y="211"/>
                        </a:lnTo>
                        <a:lnTo>
                          <a:pt x="380" y="211"/>
                        </a:lnTo>
                        <a:lnTo>
                          <a:pt x="378" y="212"/>
                        </a:lnTo>
                        <a:lnTo>
                          <a:pt x="378" y="211"/>
                        </a:lnTo>
                        <a:lnTo>
                          <a:pt x="377" y="211"/>
                        </a:lnTo>
                        <a:lnTo>
                          <a:pt x="376" y="211"/>
                        </a:lnTo>
                        <a:lnTo>
                          <a:pt x="377" y="210"/>
                        </a:lnTo>
                        <a:lnTo>
                          <a:pt x="378" y="210"/>
                        </a:lnTo>
                        <a:lnTo>
                          <a:pt x="378" y="209"/>
                        </a:lnTo>
                        <a:lnTo>
                          <a:pt x="378" y="208"/>
                        </a:lnTo>
                        <a:lnTo>
                          <a:pt x="377" y="206"/>
                        </a:lnTo>
                        <a:lnTo>
                          <a:pt x="377" y="205"/>
                        </a:lnTo>
                        <a:lnTo>
                          <a:pt x="376" y="204"/>
                        </a:lnTo>
                        <a:lnTo>
                          <a:pt x="376" y="203"/>
                        </a:lnTo>
                        <a:lnTo>
                          <a:pt x="375" y="203"/>
                        </a:lnTo>
                        <a:lnTo>
                          <a:pt x="375" y="202"/>
                        </a:lnTo>
                        <a:lnTo>
                          <a:pt x="375" y="201"/>
                        </a:lnTo>
                        <a:lnTo>
                          <a:pt x="374" y="200"/>
                        </a:lnTo>
                        <a:lnTo>
                          <a:pt x="374" y="199"/>
                        </a:lnTo>
                        <a:lnTo>
                          <a:pt x="373" y="199"/>
                        </a:lnTo>
                        <a:lnTo>
                          <a:pt x="373" y="197"/>
                        </a:lnTo>
                        <a:lnTo>
                          <a:pt x="372" y="196"/>
                        </a:lnTo>
                        <a:lnTo>
                          <a:pt x="372" y="195"/>
                        </a:lnTo>
                        <a:lnTo>
                          <a:pt x="371" y="195"/>
                        </a:lnTo>
                        <a:lnTo>
                          <a:pt x="371" y="196"/>
                        </a:lnTo>
                        <a:lnTo>
                          <a:pt x="370" y="196"/>
                        </a:lnTo>
                        <a:lnTo>
                          <a:pt x="369" y="197"/>
                        </a:lnTo>
                        <a:lnTo>
                          <a:pt x="368" y="197"/>
                        </a:lnTo>
                        <a:lnTo>
                          <a:pt x="367" y="198"/>
                        </a:lnTo>
                        <a:lnTo>
                          <a:pt x="366" y="198"/>
                        </a:lnTo>
                        <a:lnTo>
                          <a:pt x="365" y="198"/>
                        </a:lnTo>
                        <a:lnTo>
                          <a:pt x="364" y="198"/>
                        </a:lnTo>
                        <a:lnTo>
                          <a:pt x="364" y="199"/>
                        </a:lnTo>
                        <a:lnTo>
                          <a:pt x="365" y="199"/>
                        </a:lnTo>
                        <a:lnTo>
                          <a:pt x="365" y="200"/>
                        </a:lnTo>
                        <a:lnTo>
                          <a:pt x="365" y="201"/>
                        </a:lnTo>
                        <a:lnTo>
                          <a:pt x="364" y="202"/>
                        </a:lnTo>
                        <a:lnTo>
                          <a:pt x="364" y="203"/>
                        </a:lnTo>
                        <a:lnTo>
                          <a:pt x="363" y="206"/>
                        </a:lnTo>
                        <a:lnTo>
                          <a:pt x="362" y="208"/>
                        </a:lnTo>
                        <a:lnTo>
                          <a:pt x="362" y="209"/>
                        </a:lnTo>
                        <a:lnTo>
                          <a:pt x="361" y="209"/>
                        </a:lnTo>
                        <a:lnTo>
                          <a:pt x="361" y="210"/>
                        </a:lnTo>
                        <a:lnTo>
                          <a:pt x="359" y="211"/>
                        </a:lnTo>
                        <a:lnTo>
                          <a:pt x="358" y="211"/>
                        </a:lnTo>
                        <a:lnTo>
                          <a:pt x="358" y="212"/>
                        </a:lnTo>
                        <a:lnTo>
                          <a:pt x="358" y="213"/>
                        </a:lnTo>
                        <a:lnTo>
                          <a:pt x="358" y="214"/>
                        </a:lnTo>
                        <a:lnTo>
                          <a:pt x="357" y="214"/>
                        </a:lnTo>
                        <a:lnTo>
                          <a:pt x="356" y="214"/>
                        </a:lnTo>
                        <a:lnTo>
                          <a:pt x="355" y="214"/>
                        </a:lnTo>
                        <a:lnTo>
                          <a:pt x="355" y="215"/>
                        </a:lnTo>
                        <a:lnTo>
                          <a:pt x="353" y="216"/>
                        </a:lnTo>
                        <a:lnTo>
                          <a:pt x="352" y="217"/>
                        </a:lnTo>
                        <a:lnTo>
                          <a:pt x="351" y="218"/>
                        </a:lnTo>
                        <a:lnTo>
                          <a:pt x="351" y="219"/>
                        </a:lnTo>
                        <a:lnTo>
                          <a:pt x="350" y="219"/>
                        </a:lnTo>
                        <a:lnTo>
                          <a:pt x="350" y="220"/>
                        </a:lnTo>
                        <a:lnTo>
                          <a:pt x="349" y="221"/>
                        </a:lnTo>
                        <a:lnTo>
                          <a:pt x="348" y="222"/>
                        </a:lnTo>
                        <a:lnTo>
                          <a:pt x="347" y="222"/>
                        </a:lnTo>
                        <a:lnTo>
                          <a:pt x="347" y="223"/>
                        </a:lnTo>
                        <a:lnTo>
                          <a:pt x="347" y="224"/>
                        </a:lnTo>
                        <a:lnTo>
                          <a:pt x="346" y="225"/>
                        </a:lnTo>
                        <a:lnTo>
                          <a:pt x="345" y="225"/>
                        </a:lnTo>
                        <a:lnTo>
                          <a:pt x="344" y="225"/>
                        </a:lnTo>
                        <a:lnTo>
                          <a:pt x="343" y="225"/>
                        </a:lnTo>
                        <a:lnTo>
                          <a:pt x="341" y="225"/>
                        </a:lnTo>
                        <a:lnTo>
                          <a:pt x="341" y="226"/>
                        </a:lnTo>
                        <a:lnTo>
                          <a:pt x="339" y="226"/>
                        </a:lnTo>
                        <a:lnTo>
                          <a:pt x="338" y="226"/>
                        </a:lnTo>
                        <a:lnTo>
                          <a:pt x="337" y="226"/>
                        </a:lnTo>
                        <a:lnTo>
                          <a:pt x="336" y="226"/>
                        </a:lnTo>
                        <a:lnTo>
                          <a:pt x="335" y="226"/>
                        </a:lnTo>
                        <a:lnTo>
                          <a:pt x="334" y="226"/>
                        </a:lnTo>
                        <a:lnTo>
                          <a:pt x="333" y="227"/>
                        </a:lnTo>
                        <a:lnTo>
                          <a:pt x="332" y="228"/>
                        </a:lnTo>
                        <a:lnTo>
                          <a:pt x="331" y="229"/>
                        </a:lnTo>
                        <a:lnTo>
                          <a:pt x="330" y="229"/>
                        </a:lnTo>
                        <a:lnTo>
                          <a:pt x="329" y="230"/>
                        </a:lnTo>
                        <a:lnTo>
                          <a:pt x="328" y="231"/>
                        </a:lnTo>
                        <a:lnTo>
                          <a:pt x="327" y="232"/>
                        </a:lnTo>
                        <a:lnTo>
                          <a:pt x="327" y="233"/>
                        </a:lnTo>
                        <a:lnTo>
                          <a:pt x="327" y="234"/>
                        </a:lnTo>
                        <a:lnTo>
                          <a:pt x="327" y="235"/>
                        </a:lnTo>
                        <a:lnTo>
                          <a:pt x="326" y="236"/>
                        </a:lnTo>
                        <a:lnTo>
                          <a:pt x="325" y="237"/>
                        </a:lnTo>
                        <a:lnTo>
                          <a:pt x="324" y="237"/>
                        </a:lnTo>
                        <a:lnTo>
                          <a:pt x="324" y="238"/>
                        </a:lnTo>
                        <a:lnTo>
                          <a:pt x="322" y="238"/>
                        </a:lnTo>
                        <a:lnTo>
                          <a:pt x="320" y="239"/>
                        </a:lnTo>
                        <a:lnTo>
                          <a:pt x="320" y="240"/>
                        </a:lnTo>
                        <a:lnTo>
                          <a:pt x="318" y="241"/>
                        </a:lnTo>
                        <a:lnTo>
                          <a:pt x="318" y="240"/>
                        </a:lnTo>
                        <a:lnTo>
                          <a:pt x="317" y="236"/>
                        </a:lnTo>
                        <a:lnTo>
                          <a:pt x="314" y="229"/>
                        </a:lnTo>
                        <a:lnTo>
                          <a:pt x="314" y="228"/>
                        </a:lnTo>
                        <a:lnTo>
                          <a:pt x="314" y="227"/>
                        </a:lnTo>
                        <a:lnTo>
                          <a:pt x="313" y="226"/>
                        </a:lnTo>
                        <a:lnTo>
                          <a:pt x="314" y="225"/>
                        </a:lnTo>
                        <a:lnTo>
                          <a:pt x="314" y="226"/>
                        </a:lnTo>
                        <a:lnTo>
                          <a:pt x="315" y="225"/>
                        </a:lnTo>
                        <a:lnTo>
                          <a:pt x="315" y="224"/>
                        </a:lnTo>
                        <a:lnTo>
                          <a:pt x="314" y="223"/>
                        </a:lnTo>
                        <a:lnTo>
                          <a:pt x="313" y="222"/>
                        </a:lnTo>
                        <a:lnTo>
                          <a:pt x="313" y="221"/>
                        </a:lnTo>
                        <a:lnTo>
                          <a:pt x="312" y="221"/>
                        </a:lnTo>
                        <a:lnTo>
                          <a:pt x="312" y="220"/>
                        </a:lnTo>
                        <a:lnTo>
                          <a:pt x="311" y="220"/>
                        </a:lnTo>
                        <a:lnTo>
                          <a:pt x="311" y="218"/>
                        </a:lnTo>
                        <a:lnTo>
                          <a:pt x="311" y="217"/>
                        </a:lnTo>
                        <a:lnTo>
                          <a:pt x="312" y="216"/>
                        </a:lnTo>
                        <a:lnTo>
                          <a:pt x="313" y="216"/>
                        </a:lnTo>
                        <a:lnTo>
                          <a:pt x="313" y="215"/>
                        </a:lnTo>
                        <a:lnTo>
                          <a:pt x="312" y="215"/>
                        </a:lnTo>
                        <a:lnTo>
                          <a:pt x="312" y="214"/>
                        </a:lnTo>
                        <a:lnTo>
                          <a:pt x="311" y="213"/>
                        </a:lnTo>
                        <a:lnTo>
                          <a:pt x="312" y="212"/>
                        </a:lnTo>
                        <a:lnTo>
                          <a:pt x="314" y="211"/>
                        </a:lnTo>
                        <a:lnTo>
                          <a:pt x="315" y="210"/>
                        </a:lnTo>
                        <a:lnTo>
                          <a:pt x="315" y="209"/>
                        </a:lnTo>
                        <a:lnTo>
                          <a:pt x="315" y="207"/>
                        </a:lnTo>
                        <a:lnTo>
                          <a:pt x="314" y="206"/>
                        </a:lnTo>
                        <a:lnTo>
                          <a:pt x="313" y="205"/>
                        </a:lnTo>
                        <a:lnTo>
                          <a:pt x="313" y="204"/>
                        </a:lnTo>
                        <a:lnTo>
                          <a:pt x="312" y="204"/>
                        </a:lnTo>
                        <a:lnTo>
                          <a:pt x="312" y="203"/>
                        </a:lnTo>
                        <a:lnTo>
                          <a:pt x="311" y="203"/>
                        </a:lnTo>
                        <a:lnTo>
                          <a:pt x="310" y="203"/>
                        </a:lnTo>
                        <a:lnTo>
                          <a:pt x="310" y="204"/>
                        </a:lnTo>
                        <a:lnTo>
                          <a:pt x="308" y="204"/>
                        </a:lnTo>
                        <a:lnTo>
                          <a:pt x="306" y="206"/>
                        </a:lnTo>
                        <a:lnTo>
                          <a:pt x="304" y="207"/>
                        </a:lnTo>
                        <a:lnTo>
                          <a:pt x="303" y="208"/>
                        </a:lnTo>
                        <a:lnTo>
                          <a:pt x="302" y="208"/>
                        </a:lnTo>
                        <a:lnTo>
                          <a:pt x="300" y="207"/>
                        </a:lnTo>
                        <a:lnTo>
                          <a:pt x="299" y="206"/>
                        </a:lnTo>
                        <a:lnTo>
                          <a:pt x="297" y="204"/>
                        </a:lnTo>
                        <a:lnTo>
                          <a:pt x="295" y="203"/>
                        </a:lnTo>
                        <a:lnTo>
                          <a:pt x="295" y="202"/>
                        </a:lnTo>
                        <a:lnTo>
                          <a:pt x="294" y="200"/>
                        </a:lnTo>
                        <a:lnTo>
                          <a:pt x="293" y="200"/>
                        </a:lnTo>
                        <a:lnTo>
                          <a:pt x="293" y="199"/>
                        </a:lnTo>
                        <a:lnTo>
                          <a:pt x="293" y="198"/>
                        </a:lnTo>
                        <a:lnTo>
                          <a:pt x="292" y="197"/>
                        </a:lnTo>
                        <a:lnTo>
                          <a:pt x="292" y="196"/>
                        </a:lnTo>
                        <a:lnTo>
                          <a:pt x="293" y="195"/>
                        </a:lnTo>
                        <a:lnTo>
                          <a:pt x="294" y="194"/>
                        </a:lnTo>
                        <a:lnTo>
                          <a:pt x="296" y="193"/>
                        </a:lnTo>
                        <a:lnTo>
                          <a:pt x="297" y="192"/>
                        </a:lnTo>
                        <a:lnTo>
                          <a:pt x="297" y="191"/>
                        </a:lnTo>
                        <a:lnTo>
                          <a:pt x="298" y="189"/>
                        </a:lnTo>
                        <a:lnTo>
                          <a:pt x="298" y="188"/>
                        </a:lnTo>
                        <a:lnTo>
                          <a:pt x="297" y="187"/>
                        </a:lnTo>
                        <a:lnTo>
                          <a:pt x="295" y="185"/>
                        </a:lnTo>
                        <a:lnTo>
                          <a:pt x="294" y="184"/>
                        </a:lnTo>
                        <a:lnTo>
                          <a:pt x="291" y="183"/>
                        </a:lnTo>
                        <a:lnTo>
                          <a:pt x="290" y="183"/>
                        </a:lnTo>
                        <a:lnTo>
                          <a:pt x="289" y="183"/>
                        </a:lnTo>
                        <a:lnTo>
                          <a:pt x="288" y="184"/>
                        </a:lnTo>
                        <a:lnTo>
                          <a:pt x="287" y="184"/>
                        </a:lnTo>
                        <a:lnTo>
                          <a:pt x="286" y="186"/>
                        </a:lnTo>
                        <a:lnTo>
                          <a:pt x="285" y="187"/>
                        </a:lnTo>
                        <a:lnTo>
                          <a:pt x="284" y="189"/>
                        </a:lnTo>
                        <a:lnTo>
                          <a:pt x="284" y="190"/>
                        </a:lnTo>
                        <a:lnTo>
                          <a:pt x="283" y="193"/>
                        </a:lnTo>
                        <a:lnTo>
                          <a:pt x="283" y="194"/>
                        </a:lnTo>
                        <a:lnTo>
                          <a:pt x="283" y="196"/>
                        </a:lnTo>
                        <a:lnTo>
                          <a:pt x="282" y="197"/>
                        </a:lnTo>
                        <a:lnTo>
                          <a:pt x="281" y="199"/>
                        </a:lnTo>
                        <a:lnTo>
                          <a:pt x="280" y="199"/>
                        </a:lnTo>
                        <a:lnTo>
                          <a:pt x="280" y="200"/>
                        </a:lnTo>
                        <a:lnTo>
                          <a:pt x="279" y="199"/>
                        </a:lnTo>
                        <a:lnTo>
                          <a:pt x="278" y="199"/>
                        </a:lnTo>
                        <a:lnTo>
                          <a:pt x="277" y="198"/>
                        </a:lnTo>
                        <a:lnTo>
                          <a:pt x="276" y="197"/>
                        </a:lnTo>
                        <a:lnTo>
                          <a:pt x="275" y="196"/>
                        </a:lnTo>
                        <a:lnTo>
                          <a:pt x="275" y="195"/>
                        </a:lnTo>
                        <a:lnTo>
                          <a:pt x="274" y="193"/>
                        </a:lnTo>
                        <a:lnTo>
                          <a:pt x="274" y="192"/>
                        </a:lnTo>
                        <a:lnTo>
                          <a:pt x="275" y="190"/>
                        </a:lnTo>
                        <a:lnTo>
                          <a:pt x="274" y="189"/>
                        </a:lnTo>
                        <a:lnTo>
                          <a:pt x="274" y="187"/>
                        </a:lnTo>
                        <a:lnTo>
                          <a:pt x="274" y="186"/>
                        </a:lnTo>
                        <a:lnTo>
                          <a:pt x="273" y="185"/>
                        </a:lnTo>
                        <a:lnTo>
                          <a:pt x="273" y="184"/>
                        </a:lnTo>
                        <a:lnTo>
                          <a:pt x="271" y="184"/>
                        </a:lnTo>
                        <a:lnTo>
                          <a:pt x="270" y="183"/>
                        </a:lnTo>
                        <a:lnTo>
                          <a:pt x="270" y="182"/>
                        </a:lnTo>
                        <a:lnTo>
                          <a:pt x="269" y="182"/>
                        </a:lnTo>
                        <a:lnTo>
                          <a:pt x="268" y="181"/>
                        </a:lnTo>
                        <a:lnTo>
                          <a:pt x="268" y="180"/>
                        </a:lnTo>
                        <a:lnTo>
                          <a:pt x="267" y="180"/>
                        </a:lnTo>
                        <a:lnTo>
                          <a:pt x="267" y="179"/>
                        </a:lnTo>
                        <a:lnTo>
                          <a:pt x="266" y="178"/>
                        </a:lnTo>
                        <a:lnTo>
                          <a:pt x="264" y="177"/>
                        </a:lnTo>
                        <a:lnTo>
                          <a:pt x="264" y="176"/>
                        </a:lnTo>
                        <a:lnTo>
                          <a:pt x="263" y="176"/>
                        </a:lnTo>
                        <a:lnTo>
                          <a:pt x="261" y="176"/>
                        </a:lnTo>
                        <a:lnTo>
                          <a:pt x="259" y="175"/>
                        </a:lnTo>
                        <a:lnTo>
                          <a:pt x="257" y="175"/>
                        </a:lnTo>
                        <a:lnTo>
                          <a:pt x="256" y="176"/>
                        </a:lnTo>
                        <a:lnTo>
                          <a:pt x="254" y="176"/>
                        </a:lnTo>
                        <a:lnTo>
                          <a:pt x="253" y="176"/>
                        </a:lnTo>
                        <a:lnTo>
                          <a:pt x="252" y="176"/>
                        </a:lnTo>
                        <a:lnTo>
                          <a:pt x="251" y="176"/>
                        </a:lnTo>
                        <a:lnTo>
                          <a:pt x="250" y="176"/>
                        </a:lnTo>
                        <a:lnTo>
                          <a:pt x="250" y="177"/>
                        </a:lnTo>
                        <a:lnTo>
                          <a:pt x="249" y="177"/>
                        </a:lnTo>
                        <a:lnTo>
                          <a:pt x="249" y="176"/>
                        </a:lnTo>
                        <a:lnTo>
                          <a:pt x="247" y="175"/>
                        </a:lnTo>
                        <a:lnTo>
                          <a:pt x="246" y="175"/>
                        </a:lnTo>
                        <a:lnTo>
                          <a:pt x="245" y="173"/>
                        </a:lnTo>
                        <a:lnTo>
                          <a:pt x="245" y="172"/>
                        </a:lnTo>
                        <a:lnTo>
                          <a:pt x="244" y="171"/>
                        </a:lnTo>
                        <a:lnTo>
                          <a:pt x="243" y="171"/>
                        </a:lnTo>
                        <a:lnTo>
                          <a:pt x="242" y="170"/>
                        </a:lnTo>
                        <a:lnTo>
                          <a:pt x="241" y="169"/>
                        </a:lnTo>
                        <a:lnTo>
                          <a:pt x="241" y="168"/>
                        </a:lnTo>
                        <a:lnTo>
                          <a:pt x="240" y="168"/>
                        </a:lnTo>
                        <a:lnTo>
                          <a:pt x="239" y="168"/>
                        </a:lnTo>
                        <a:lnTo>
                          <a:pt x="238" y="167"/>
                        </a:lnTo>
                        <a:lnTo>
                          <a:pt x="234" y="166"/>
                        </a:lnTo>
                        <a:lnTo>
                          <a:pt x="232" y="165"/>
                        </a:lnTo>
                        <a:lnTo>
                          <a:pt x="231" y="165"/>
                        </a:lnTo>
                        <a:lnTo>
                          <a:pt x="229" y="164"/>
                        </a:lnTo>
                        <a:lnTo>
                          <a:pt x="228" y="164"/>
                        </a:lnTo>
                        <a:lnTo>
                          <a:pt x="228" y="163"/>
                        </a:lnTo>
                        <a:lnTo>
                          <a:pt x="227" y="162"/>
                        </a:lnTo>
                        <a:lnTo>
                          <a:pt x="227" y="163"/>
                        </a:lnTo>
                        <a:lnTo>
                          <a:pt x="226" y="163"/>
                        </a:lnTo>
                        <a:lnTo>
                          <a:pt x="225" y="163"/>
                        </a:lnTo>
                        <a:lnTo>
                          <a:pt x="224" y="164"/>
                        </a:lnTo>
                        <a:lnTo>
                          <a:pt x="222" y="163"/>
                        </a:lnTo>
                        <a:lnTo>
                          <a:pt x="221" y="163"/>
                        </a:lnTo>
                        <a:lnTo>
                          <a:pt x="220" y="163"/>
                        </a:lnTo>
                        <a:lnTo>
                          <a:pt x="220" y="161"/>
                        </a:lnTo>
                        <a:lnTo>
                          <a:pt x="219" y="160"/>
                        </a:lnTo>
                        <a:lnTo>
                          <a:pt x="219" y="159"/>
                        </a:lnTo>
                        <a:lnTo>
                          <a:pt x="219" y="158"/>
                        </a:lnTo>
                        <a:lnTo>
                          <a:pt x="219" y="157"/>
                        </a:lnTo>
                        <a:lnTo>
                          <a:pt x="219" y="156"/>
                        </a:lnTo>
                        <a:lnTo>
                          <a:pt x="220" y="156"/>
                        </a:lnTo>
                        <a:lnTo>
                          <a:pt x="220" y="155"/>
                        </a:lnTo>
                        <a:lnTo>
                          <a:pt x="219" y="154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2"/>
                        </a:lnTo>
                        <a:lnTo>
                          <a:pt x="217" y="151"/>
                        </a:lnTo>
                        <a:lnTo>
                          <a:pt x="217" y="150"/>
                        </a:lnTo>
                        <a:lnTo>
                          <a:pt x="217" y="149"/>
                        </a:lnTo>
                        <a:lnTo>
                          <a:pt x="216" y="148"/>
                        </a:lnTo>
                        <a:lnTo>
                          <a:pt x="216" y="147"/>
                        </a:lnTo>
                        <a:lnTo>
                          <a:pt x="215" y="146"/>
                        </a:lnTo>
                        <a:lnTo>
                          <a:pt x="214" y="146"/>
                        </a:lnTo>
                        <a:lnTo>
                          <a:pt x="213" y="146"/>
                        </a:lnTo>
                        <a:lnTo>
                          <a:pt x="212" y="146"/>
                        </a:lnTo>
                        <a:lnTo>
                          <a:pt x="211" y="146"/>
                        </a:lnTo>
                        <a:lnTo>
                          <a:pt x="210" y="146"/>
                        </a:lnTo>
                        <a:lnTo>
                          <a:pt x="209" y="145"/>
                        </a:lnTo>
                        <a:lnTo>
                          <a:pt x="209" y="144"/>
                        </a:lnTo>
                        <a:lnTo>
                          <a:pt x="208" y="144"/>
                        </a:lnTo>
                        <a:lnTo>
                          <a:pt x="207" y="143"/>
                        </a:lnTo>
                        <a:lnTo>
                          <a:pt x="206" y="143"/>
                        </a:lnTo>
                        <a:lnTo>
                          <a:pt x="204" y="143"/>
                        </a:lnTo>
                        <a:lnTo>
                          <a:pt x="203" y="143"/>
                        </a:lnTo>
                        <a:lnTo>
                          <a:pt x="202" y="144"/>
                        </a:lnTo>
                        <a:lnTo>
                          <a:pt x="201" y="145"/>
                        </a:lnTo>
                        <a:lnTo>
                          <a:pt x="200" y="145"/>
                        </a:lnTo>
                        <a:lnTo>
                          <a:pt x="199" y="145"/>
                        </a:lnTo>
                        <a:lnTo>
                          <a:pt x="198" y="145"/>
                        </a:lnTo>
                        <a:lnTo>
                          <a:pt x="198" y="146"/>
                        </a:lnTo>
                        <a:lnTo>
                          <a:pt x="198" y="147"/>
                        </a:lnTo>
                        <a:lnTo>
                          <a:pt x="196" y="148"/>
                        </a:lnTo>
                        <a:lnTo>
                          <a:pt x="195" y="148"/>
                        </a:lnTo>
                        <a:lnTo>
                          <a:pt x="194" y="148"/>
                        </a:lnTo>
                        <a:lnTo>
                          <a:pt x="193" y="148"/>
                        </a:lnTo>
                        <a:lnTo>
                          <a:pt x="192" y="148"/>
                        </a:lnTo>
                        <a:lnTo>
                          <a:pt x="191" y="149"/>
                        </a:lnTo>
                        <a:lnTo>
                          <a:pt x="190" y="149"/>
                        </a:lnTo>
                        <a:lnTo>
                          <a:pt x="190" y="150"/>
                        </a:lnTo>
                        <a:lnTo>
                          <a:pt x="189" y="150"/>
                        </a:lnTo>
                        <a:lnTo>
                          <a:pt x="187" y="150"/>
                        </a:lnTo>
                        <a:lnTo>
                          <a:pt x="187" y="151"/>
                        </a:lnTo>
                        <a:lnTo>
                          <a:pt x="186" y="151"/>
                        </a:lnTo>
                        <a:lnTo>
                          <a:pt x="185" y="152"/>
                        </a:lnTo>
                        <a:lnTo>
                          <a:pt x="184" y="152"/>
                        </a:lnTo>
                        <a:lnTo>
                          <a:pt x="183" y="153"/>
                        </a:lnTo>
                        <a:lnTo>
                          <a:pt x="182" y="153"/>
                        </a:lnTo>
                        <a:lnTo>
                          <a:pt x="180" y="153"/>
                        </a:lnTo>
                        <a:lnTo>
                          <a:pt x="179" y="153"/>
                        </a:lnTo>
                        <a:lnTo>
                          <a:pt x="178" y="153"/>
                        </a:lnTo>
                        <a:lnTo>
                          <a:pt x="177" y="153"/>
                        </a:lnTo>
                        <a:lnTo>
                          <a:pt x="176" y="153"/>
                        </a:lnTo>
                        <a:lnTo>
                          <a:pt x="174" y="153"/>
                        </a:lnTo>
                        <a:lnTo>
                          <a:pt x="173" y="153"/>
                        </a:lnTo>
                        <a:lnTo>
                          <a:pt x="173" y="155"/>
                        </a:lnTo>
                        <a:lnTo>
                          <a:pt x="174" y="158"/>
                        </a:lnTo>
                        <a:lnTo>
                          <a:pt x="174" y="160"/>
                        </a:lnTo>
                        <a:lnTo>
                          <a:pt x="174" y="161"/>
                        </a:lnTo>
                        <a:lnTo>
                          <a:pt x="174" y="162"/>
                        </a:lnTo>
                        <a:lnTo>
                          <a:pt x="174" y="163"/>
                        </a:lnTo>
                        <a:lnTo>
                          <a:pt x="174" y="165"/>
                        </a:lnTo>
                        <a:lnTo>
                          <a:pt x="174" y="166"/>
                        </a:lnTo>
                        <a:lnTo>
                          <a:pt x="172" y="167"/>
                        </a:lnTo>
                        <a:lnTo>
                          <a:pt x="171" y="167"/>
                        </a:lnTo>
                        <a:lnTo>
                          <a:pt x="170" y="167"/>
                        </a:lnTo>
                        <a:lnTo>
                          <a:pt x="169" y="167"/>
                        </a:lnTo>
                        <a:lnTo>
                          <a:pt x="167" y="167"/>
                        </a:lnTo>
                        <a:lnTo>
                          <a:pt x="166" y="166"/>
                        </a:lnTo>
                        <a:lnTo>
                          <a:pt x="166" y="167"/>
                        </a:lnTo>
                        <a:lnTo>
                          <a:pt x="165" y="167"/>
                        </a:lnTo>
                        <a:lnTo>
                          <a:pt x="164" y="167"/>
                        </a:lnTo>
                        <a:lnTo>
                          <a:pt x="163" y="168"/>
                        </a:lnTo>
                        <a:lnTo>
                          <a:pt x="162" y="168"/>
                        </a:lnTo>
                        <a:lnTo>
                          <a:pt x="160" y="168"/>
                        </a:lnTo>
                        <a:lnTo>
                          <a:pt x="159" y="168"/>
                        </a:lnTo>
                        <a:lnTo>
                          <a:pt x="158" y="167"/>
                        </a:lnTo>
                        <a:lnTo>
                          <a:pt x="156" y="168"/>
                        </a:lnTo>
                        <a:lnTo>
                          <a:pt x="155" y="168"/>
                        </a:lnTo>
                        <a:lnTo>
                          <a:pt x="153" y="168"/>
                        </a:lnTo>
                        <a:lnTo>
                          <a:pt x="152" y="168"/>
                        </a:lnTo>
                        <a:lnTo>
                          <a:pt x="151" y="168"/>
                        </a:lnTo>
                        <a:lnTo>
                          <a:pt x="150" y="169"/>
                        </a:lnTo>
                        <a:lnTo>
                          <a:pt x="150" y="170"/>
                        </a:lnTo>
                        <a:lnTo>
                          <a:pt x="150" y="171"/>
                        </a:lnTo>
                        <a:lnTo>
                          <a:pt x="150" y="174"/>
                        </a:lnTo>
                        <a:lnTo>
                          <a:pt x="151" y="175"/>
                        </a:lnTo>
                        <a:lnTo>
                          <a:pt x="152" y="176"/>
                        </a:lnTo>
                        <a:lnTo>
                          <a:pt x="152" y="177"/>
                        </a:lnTo>
                        <a:lnTo>
                          <a:pt x="152" y="179"/>
                        </a:lnTo>
                        <a:lnTo>
                          <a:pt x="152" y="180"/>
                        </a:lnTo>
                        <a:lnTo>
                          <a:pt x="151" y="181"/>
                        </a:lnTo>
                        <a:lnTo>
                          <a:pt x="150" y="183"/>
                        </a:lnTo>
                        <a:lnTo>
                          <a:pt x="149" y="184"/>
                        </a:lnTo>
                        <a:lnTo>
                          <a:pt x="148" y="184"/>
                        </a:lnTo>
                        <a:lnTo>
                          <a:pt x="148" y="186"/>
                        </a:lnTo>
                        <a:lnTo>
                          <a:pt x="146" y="186"/>
                        </a:lnTo>
                        <a:lnTo>
                          <a:pt x="146" y="187"/>
                        </a:lnTo>
                        <a:lnTo>
                          <a:pt x="145" y="189"/>
                        </a:lnTo>
                        <a:lnTo>
                          <a:pt x="144" y="190"/>
                        </a:lnTo>
                        <a:lnTo>
                          <a:pt x="142" y="191"/>
                        </a:lnTo>
                        <a:lnTo>
                          <a:pt x="141" y="192"/>
                        </a:lnTo>
                        <a:lnTo>
                          <a:pt x="140" y="192"/>
                        </a:lnTo>
                        <a:lnTo>
                          <a:pt x="139" y="192"/>
                        </a:lnTo>
                        <a:lnTo>
                          <a:pt x="138" y="192"/>
                        </a:lnTo>
                        <a:lnTo>
                          <a:pt x="136" y="192"/>
                        </a:lnTo>
                        <a:lnTo>
                          <a:pt x="134" y="192"/>
                        </a:lnTo>
                        <a:lnTo>
                          <a:pt x="134" y="191"/>
                        </a:lnTo>
                        <a:lnTo>
                          <a:pt x="131" y="192"/>
                        </a:lnTo>
                        <a:lnTo>
                          <a:pt x="130" y="193"/>
                        </a:lnTo>
                        <a:lnTo>
                          <a:pt x="128" y="194"/>
                        </a:lnTo>
                        <a:lnTo>
                          <a:pt x="127" y="194"/>
                        </a:lnTo>
                        <a:lnTo>
                          <a:pt x="127" y="195"/>
                        </a:lnTo>
                        <a:lnTo>
                          <a:pt x="126" y="195"/>
                        </a:lnTo>
                        <a:lnTo>
                          <a:pt x="125" y="195"/>
                        </a:lnTo>
                        <a:lnTo>
                          <a:pt x="125" y="196"/>
                        </a:lnTo>
                        <a:lnTo>
                          <a:pt x="124" y="196"/>
                        </a:lnTo>
                        <a:lnTo>
                          <a:pt x="123" y="195"/>
                        </a:lnTo>
                        <a:lnTo>
                          <a:pt x="121" y="195"/>
                        </a:lnTo>
                        <a:lnTo>
                          <a:pt x="120" y="195"/>
                        </a:lnTo>
                        <a:lnTo>
                          <a:pt x="120" y="194"/>
                        </a:lnTo>
                        <a:lnTo>
                          <a:pt x="120" y="193"/>
                        </a:lnTo>
                        <a:lnTo>
                          <a:pt x="119" y="193"/>
                        </a:lnTo>
                        <a:lnTo>
                          <a:pt x="118" y="191"/>
                        </a:lnTo>
                        <a:lnTo>
                          <a:pt x="116" y="190"/>
                        </a:lnTo>
                        <a:lnTo>
                          <a:pt x="116" y="189"/>
                        </a:lnTo>
                        <a:lnTo>
                          <a:pt x="114" y="189"/>
                        </a:lnTo>
                        <a:lnTo>
                          <a:pt x="113" y="189"/>
                        </a:lnTo>
                        <a:lnTo>
                          <a:pt x="112" y="189"/>
                        </a:lnTo>
                        <a:lnTo>
                          <a:pt x="111" y="190"/>
                        </a:lnTo>
                        <a:lnTo>
                          <a:pt x="110" y="191"/>
                        </a:lnTo>
                        <a:lnTo>
                          <a:pt x="109" y="192"/>
                        </a:lnTo>
                        <a:lnTo>
                          <a:pt x="108" y="195"/>
                        </a:lnTo>
                        <a:lnTo>
                          <a:pt x="107" y="198"/>
                        </a:lnTo>
                        <a:lnTo>
                          <a:pt x="107" y="199"/>
                        </a:lnTo>
                        <a:lnTo>
                          <a:pt x="107" y="201"/>
                        </a:lnTo>
                        <a:lnTo>
                          <a:pt x="107" y="202"/>
                        </a:lnTo>
                        <a:lnTo>
                          <a:pt x="107" y="203"/>
                        </a:lnTo>
                        <a:lnTo>
                          <a:pt x="106" y="205"/>
                        </a:lnTo>
                        <a:lnTo>
                          <a:pt x="106" y="206"/>
                        </a:lnTo>
                        <a:lnTo>
                          <a:pt x="106" y="207"/>
                        </a:lnTo>
                        <a:lnTo>
                          <a:pt x="105" y="208"/>
                        </a:lnTo>
                        <a:lnTo>
                          <a:pt x="105" y="209"/>
                        </a:lnTo>
                        <a:lnTo>
                          <a:pt x="105" y="210"/>
                        </a:lnTo>
                        <a:lnTo>
                          <a:pt x="105" y="211"/>
                        </a:lnTo>
                        <a:lnTo>
                          <a:pt x="104" y="211"/>
                        </a:lnTo>
                        <a:lnTo>
                          <a:pt x="104" y="212"/>
                        </a:lnTo>
                        <a:lnTo>
                          <a:pt x="103" y="213"/>
                        </a:lnTo>
                        <a:lnTo>
                          <a:pt x="102" y="215"/>
                        </a:lnTo>
                        <a:lnTo>
                          <a:pt x="102" y="216"/>
                        </a:lnTo>
                        <a:lnTo>
                          <a:pt x="101" y="217"/>
                        </a:lnTo>
                        <a:lnTo>
                          <a:pt x="101" y="218"/>
                        </a:lnTo>
                        <a:lnTo>
                          <a:pt x="101" y="219"/>
                        </a:lnTo>
                        <a:lnTo>
                          <a:pt x="101" y="220"/>
                        </a:lnTo>
                        <a:lnTo>
                          <a:pt x="100" y="221"/>
                        </a:lnTo>
                        <a:lnTo>
                          <a:pt x="99" y="222"/>
                        </a:lnTo>
                        <a:lnTo>
                          <a:pt x="98" y="222"/>
                        </a:lnTo>
                        <a:lnTo>
                          <a:pt x="96" y="221"/>
                        </a:lnTo>
                        <a:lnTo>
                          <a:pt x="95" y="221"/>
                        </a:lnTo>
                        <a:lnTo>
                          <a:pt x="94" y="220"/>
                        </a:lnTo>
                        <a:lnTo>
                          <a:pt x="93" y="219"/>
                        </a:lnTo>
                        <a:lnTo>
                          <a:pt x="92" y="218"/>
                        </a:lnTo>
                        <a:lnTo>
                          <a:pt x="91" y="219"/>
                        </a:lnTo>
                        <a:lnTo>
                          <a:pt x="88" y="223"/>
                        </a:lnTo>
                        <a:lnTo>
                          <a:pt x="88" y="224"/>
                        </a:lnTo>
                        <a:lnTo>
                          <a:pt x="87" y="224"/>
                        </a:lnTo>
                        <a:lnTo>
                          <a:pt x="87" y="225"/>
                        </a:lnTo>
                        <a:lnTo>
                          <a:pt x="86" y="225"/>
                        </a:lnTo>
                        <a:lnTo>
                          <a:pt x="85" y="224"/>
                        </a:lnTo>
                        <a:lnTo>
                          <a:pt x="84" y="224"/>
                        </a:lnTo>
                        <a:lnTo>
                          <a:pt x="83" y="224"/>
                        </a:lnTo>
                        <a:lnTo>
                          <a:pt x="83" y="223"/>
                        </a:lnTo>
                        <a:lnTo>
                          <a:pt x="82" y="223"/>
                        </a:lnTo>
                        <a:lnTo>
                          <a:pt x="81" y="224"/>
                        </a:lnTo>
                        <a:lnTo>
                          <a:pt x="80" y="224"/>
                        </a:lnTo>
                        <a:lnTo>
                          <a:pt x="79" y="225"/>
                        </a:lnTo>
                        <a:lnTo>
                          <a:pt x="79" y="226"/>
                        </a:lnTo>
                        <a:lnTo>
                          <a:pt x="79" y="227"/>
                        </a:lnTo>
                        <a:lnTo>
                          <a:pt x="78" y="227"/>
                        </a:lnTo>
                        <a:lnTo>
                          <a:pt x="77" y="228"/>
                        </a:lnTo>
                        <a:lnTo>
                          <a:pt x="76" y="229"/>
                        </a:lnTo>
                        <a:lnTo>
                          <a:pt x="75" y="229"/>
                        </a:lnTo>
                        <a:lnTo>
                          <a:pt x="74" y="229"/>
                        </a:lnTo>
                        <a:lnTo>
                          <a:pt x="73" y="229"/>
                        </a:lnTo>
                        <a:lnTo>
                          <a:pt x="72" y="230"/>
                        </a:lnTo>
                        <a:lnTo>
                          <a:pt x="71" y="230"/>
                        </a:lnTo>
                        <a:lnTo>
                          <a:pt x="70" y="230"/>
                        </a:lnTo>
                        <a:lnTo>
                          <a:pt x="69" y="230"/>
                        </a:lnTo>
                        <a:lnTo>
                          <a:pt x="67" y="229"/>
                        </a:lnTo>
                        <a:lnTo>
                          <a:pt x="64" y="228"/>
                        </a:lnTo>
                        <a:lnTo>
                          <a:pt x="62" y="227"/>
                        </a:lnTo>
                        <a:lnTo>
                          <a:pt x="61" y="226"/>
                        </a:lnTo>
                        <a:lnTo>
                          <a:pt x="61" y="225"/>
                        </a:lnTo>
                        <a:lnTo>
                          <a:pt x="60" y="225"/>
                        </a:lnTo>
                        <a:lnTo>
                          <a:pt x="58" y="225"/>
                        </a:lnTo>
                        <a:lnTo>
                          <a:pt x="57" y="225"/>
                        </a:lnTo>
                        <a:lnTo>
                          <a:pt x="56" y="225"/>
                        </a:lnTo>
                        <a:lnTo>
                          <a:pt x="55" y="225"/>
                        </a:lnTo>
                        <a:lnTo>
                          <a:pt x="56" y="225"/>
                        </a:lnTo>
                        <a:lnTo>
                          <a:pt x="57" y="223"/>
                        </a:lnTo>
                        <a:lnTo>
                          <a:pt x="56" y="223"/>
                        </a:lnTo>
                        <a:lnTo>
                          <a:pt x="56" y="222"/>
                        </a:lnTo>
                        <a:lnTo>
                          <a:pt x="56" y="221"/>
                        </a:lnTo>
                        <a:lnTo>
                          <a:pt x="57" y="221"/>
                        </a:lnTo>
                        <a:lnTo>
                          <a:pt x="58" y="221"/>
                        </a:lnTo>
                        <a:lnTo>
                          <a:pt x="58" y="220"/>
                        </a:lnTo>
                        <a:lnTo>
                          <a:pt x="59" y="218"/>
                        </a:lnTo>
                        <a:lnTo>
                          <a:pt x="58" y="217"/>
                        </a:lnTo>
                        <a:lnTo>
                          <a:pt x="58" y="216"/>
                        </a:lnTo>
                        <a:lnTo>
                          <a:pt x="59" y="215"/>
                        </a:lnTo>
                        <a:lnTo>
                          <a:pt x="59" y="214"/>
                        </a:lnTo>
                        <a:lnTo>
                          <a:pt x="59" y="213"/>
                        </a:lnTo>
                        <a:lnTo>
                          <a:pt x="59" y="212"/>
                        </a:lnTo>
                        <a:lnTo>
                          <a:pt x="58" y="211"/>
                        </a:lnTo>
                        <a:lnTo>
                          <a:pt x="58" y="210"/>
                        </a:lnTo>
                        <a:lnTo>
                          <a:pt x="59" y="210"/>
                        </a:lnTo>
                        <a:lnTo>
                          <a:pt x="59" y="209"/>
                        </a:lnTo>
                        <a:lnTo>
                          <a:pt x="60" y="209"/>
                        </a:lnTo>
                        <a:lnTo>
                          <a:pt x="61" y="210"/>
                        </a:lnTo>
                        <a:lnTo>
                          <a:pt x="62" y="210"/>
                        </a:lnTo>
                        <a:lnTo>
                          <a:pt x="63" y="209"/>
                        </a:lnTo>
                        <a:lnTo>
                          <a:pt x="63" y="208"/>
                        </a:lnTo>
                        <a:lnTo>
                          <a:pt x="64" y="208"/>
                        </a:lnTo>
                        <a:lnTo>
                          <a:pt x="65" y="208"/>
                        </a:lnTo>
                        <a:lnTo>
                          <a:pt x="65" y="207"/>
                        </a:lnTo>
                        <a:lnTo>
                          <a:pt x="66" y="206"/>
                        </a:lnTo>
                        <a:lnTo>
                          <a:pt x="65" y="206"/>
                        </a:lnTo>
                        <a:lnTo>
                          <a:pt x="65" y="205"/>
                        </a:lnTo>
                        <a:lnTo>
                          <a:pt x="65" y="204"/>
                        </a:lnTo>
                        <a:lnTo>
                          <a:pt x="65" y="203"/>
                        </a:lnTo>
                        <a:lnTo>
                          <a:pt x="66" y="201"/>
                        </a:lnTo>
                        <a:lnTo>
                          <a:pt x="66" y="200"/>
                        </a:lnTo>
                        <a:lnTo>
                          <a:pt x="67" y="199"/>
                        </a:lnTo>
                        <a:lnTo>
                          <a:pt x="68" y="198"/>
                        </a:lnTo>
                        <a:lnTo>
                          <a:pt x="68" y="197"/>
                        </a:lnTo>
                        <a:lnTo>
                          <a:pt x="68" y="196"/>
                        </a:lnTo>
                        <a:lnTo>
                          <a:pt x="68" y="195"/>
                        </a:lnTo>
                        <a:lnTo>
                          <a:pt x="67" y="194"/>
                        </a:lnTo>
                        <a:lnTo>
                          <a:pt x="66" y="193"/>
                        </a:lnTo>
                        <a:lnTo>
                          <a:pt x="65" y="193"/>
                        </a:lnTo>
                        <a:lnTo>
                          <a:pt x="64" y="193"/>
                        </a:lnTo>
                        <a:lnTo>
                          <a:pt x="63" y="192"/>
                        </a:lnTo>
                        <a:lnTo>
                          <a:pt x="62" y="191"/>
                        </a:lnTo>
                        <a:lnTo>
                          <a:pt x="61" y="191"/>
                        </a:lnTo>
                        <a:lnTo>
                          <a:pt x="60" y="190"/>
                        </a:lnTo>
                        <a:lnTo>
                          <a:pt x="59" y="190"/>
                        </a:lnTo>
                        <a:lnTo>
                          <a:pt x="59" y="189"/>
                        </a:lnTo>
                        <a:lnTo>
                          <a:pt x="59" y="188"/>
                        </a:lnTo>
                        <a:lnTo>
                          <a:pt x="58" y="189"/>
                        </a:lnTo>
                        <a:lnTo>
                          <a:pt x="58" y="188"/>
                        </a:lnTo>
                        <a:lnTo>
                          <a:pt x="57" y="188"/>
                        </a:lnTo>
                        <a:lnTo>
                          <a:pt x="56" y="188"/>
                        </a:lnTo>
                        <a:lnTo>
                          <a:pt x="55" y="187"/>
                        </a:lnTo>
                        <a:lnTo>
                          <a:pt x="54" y="187"/>
                        </a:lnTo>
                        <a:lnTo>
                          <a:pt x="54" y="186"/>
                        </a:lnTo>
                        <a:lnTo>
                          <a:pt x="53" y="186"/>
                        </a:lnTo>
                        <a:lnTo>
                          <a:pt x="53" y="185"/>
                        </a:lnTo>
                        <a:lnTo>
                          <a:pt x="53" y="184"/>
                        </a:lnTo>
                        <a:lnTo>
                          <a:pt x="53" y="183"/>
                        </a:lnTo>
                        <a:lnTo>
                          <a:pt x="52" y="183"/>
                        </a:lnTo>
                        <a:lnTo>
                          <a:pt x="53" y="182"/>
                        </a:lnTo>
                        <a:lnTo>
                          <a:pt x="52" y="181"/>
                        </a:lnTo>
                        <a:lnTo>
                          <a:pt x="53" y="181"/>
                        </a:lnTo>
                        <a:lnTo>
                          <a:pt x="52" y="180"/>
                        </a:lnTo>
                        <a:lnTo>
                          <a:pt x="52" y="179"/>
                        </a:lnTo>
                        <a:lnTo>
                          <a:pt x="52" y="178"/>
                        </a:lnTo>
                        <a:lnTo>
                          <a:pt x="52" y="177"/>
                        </a:lnTo>
                        <a:lnTo>
                          <a:pt x="51" y="177"/>
                        </a:lnTo>
                        <a:lnTo>
                          <a:pt x="51" y="176"/>
                        </a:lnTo>
                        <a:lnTo>
                          <a:pt x="51" y="175"/>
                        </a:lnTo>
                        <a:lnTo>
                          <a:pt x="50" y="174"/>
                        </a:lnTo>
                        <a:lnTo>
                          <a:pt x="50" y="172"/>
                        </a:lnTo>
                        <a:lnTo>
                          <a:pt x="50" y="171"/>
                        </a:lnTo>
                        <a:lnTo>
                          <a:pt x="49" y="170"/>
                        </a:lnTo>
                        <a:lnTo>
                          <a:pt x="49" y="169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7"/>
                        </a:lnTo>
                        <a:lnTo>
                          <a:pt x="48" y="166"/>
                        </a:lnTo>
                        <a:lnTo>
                          <a:pt x="47" y="165"/>
                        </a:lnTo>
                        <a:lnTo>
                          <a:pt x="47" y="164"/>
                        </a:lnTo>
                        <a:lnTo>
                          <a:pt x="46" y="163"/>
                        </a:lnTo>
                        <a:lnTo>
                          <a:pt x="47" y="162"/>
                        </a:lnTo>
                        <a:lnTo>
                          <a:pt x="46" y="162"/>
                        </a:lnTo>
                        <a:lnTo>
                          <a:pt x="46" y="161"/>
                        </a:lnTo>
                        <a:lnTo>
                          <a:pt x="45" y="161"/>
                        </a:lnTo>
                        <a:lnTo>
                          <a:pt x="45" y="160"/>
                        </a:lnTo>
                        <a:lnTo>
                          <a:pt x="44" y="159"/>
                        </a:lnTo>
                        <a:lnTo>
                          <a:pt x="44" y="158"/>
                        </a:lnTo>
                        <a:lnTo>
                          <a:pt x="43" y="158"/>
                        </a:lnTo>
                        <a:lnTo>
                          <a:pt x="42" y="159"/>
                        </a:lnTo>
                        <a:lnTo>
                          <a:pt x="41" y="159"/>
                        </a:lnTo>
                        <a:lnTo>
                          <a:pt x="40" y="158"/>
                        </a:lnTo>
                        <a:lnTo>
                          <a:pt x="40" y="157"/>
                        </a:lnTo>
                        <a:lnTo>
                          <a:pt x="39" y="157"/>
                        </a:lnTo>
                        <a:lnTo>
                          <a:pt x="39" y="156"/>
                        </a:lnTo>
                        <a:lnTo>
                          <a:pt x="38" y="156"/>
                        </a:lnTo>
                        <a:lnTo>
                          <a:pt x="37" y="157"/>
                        </a:lnTo>
                        <a:lnTo>
                          <a:pt x="36" y="157"/>
                        </a:lnTo>
                        <a:lnTo>
                          <a:pt x="35" y="157"/>
                        </a:lnTo>
                        <a:lnTo>
                          <a:pt x="34" y="158"/>
                        </a:lnTo>
                        <a:lnTo>
                          <a:pt x="33" y="158"/>
                        </a:lnTo>
                        <a:lnTo>
                          <a:pt x="33" y="157"/>
                        </a:lnTo>
                        <a:lnTo>
                          <a:pt x="33" y="156"/>
                        </a:lnTo>
                        <a:lnTo>
                          <a:pt x="33" y="155"/>
                        </a:lnTo>
                        <a:lnTo>
                          <a:pt x="34" y="154"/>
                        </a:lnTo>
                        <a:lnTo>
                          <a:pt x="33" y="153"/>
                        </a:lnTo>
                        <a:lnTo>
                          <a:pt x="33" y="152"/>
                        </a:lnTo>
                        <a:lnTo>
                          <a:pt x="32" y="151"/>
                        </a:lnTo>
                        <a:lnTo>
                          <a:pt x="31" y="152"/>
                        </a:lnTo>
                        <a:lnTo>
                          <a:pt x="30" y="152"/>
                        </a:lnTo>
                        <a:lnTo>
                          <a:pt x="30" y="151"/>
                        </a:lnTo>
                        <a:lnTo>
                          <a:pt x="29" y="151"/>
                        </a:lnTo>
                        <a:lnTo>
                          <a:pt x="28" y="151"/>
                        </a:lnTo>
                        <a:lnTo>
                          <a:pt x="28" y="152"/>
                        </a:lnTo>
                        <a:lnTo>
                          <a:pt x="28" y="151"/>
                        </a:lnTo>
                        <a:lnTo>
                          <a:pt x="27" y="151"/>
                        </a:lnTo>
                        <a:lnTo>
                          <a:pt x="26" y="151"/>
                        </a:lnTo>
                        <a:lnTo>
                          <a:pt x="26" y="150"/>
                        </a:lnTo>
                        <a:lnTo>
                          <a:pt x="25" y="149"/>
                        </a:lnTo>
                        <a:lnTo>
                          <a:pt x="24" y="149"/>
                        </a:lnTo>
                        <a:lnTo>
                          <a:pt x="25" y="148"/>
                        </a:lnTo>
                        <a:lnTo>
                          <a:pt x="24" y="147"/>
                        </a:lnTo>
                        <a:lnTo>
                          <a:pt x="23" y="147"/>
                        </a:lnTo>
                        <a:lnTo>
                          <a:pt x="23" y="146"/>
                        </a:lnTo>
                        <a:lnTo>
                          <a:pt x="23" y="145"/>
                        </a:lnTo>
                        <a:lnTo>
                          <a:pt x="24" y="144"/>
                        </a:lnTo>
                        <a:lnTo>
                          <a:pt x="25" y="143"/>
                        </a:lnTo>
                        <a:lnTo>
                          <a:pt x="25" y="142"/>
                        </a:lnTo>
                        <a:lnTo>
                          <a:pt x="24" y="142"/>
                        </a:lnTo>
                        <a:lnTo>
                          <a:pt x="23" y="142"/>
                        </a:lnTo>
                        <a:lnTo>
                          <a:pt x="22" y="142"/>
                        </a:lnTo>
                        <a:lnTo>
                          <a:pt x="21" y="142"/>
                        </a:lnTo>
                        <a:lnTo>
                          <a:pt x="20" y="142"/>
                        </a:lnTo>
                        <a:lnTo>
                          <a:pt x="19" y="142"/>
                        </a:lnTo>
                        <a:lnTo>
                          <a:pt x="18" y="142"/>
                        </a:lnTo>
                        <a:lnTo>
                          <a:pt x="17" y="142"/>
                        </a:lnTo>
                        <a:lnTo>
                          <a:pt x="16" y="142"/>
                        </a:lnTo>
                        <a:lnTo>
                          <a:pt x="15" y="142"/>
                        </a:lnTo>
                        <a:lnTo>
                          <a:pt x="15" y="141"/>
                        </a:lnTo>
                        <a:lnTo>
                          <a:pt x="14" y="141"/>
                        </a:lnTo>
                        <a:lnTo>
                          <a:pt x="13" y="141"/>
                        </a:lnTo>
                        <a:lnTo>
                          <a:pt x="12" y="142"/>
                        </a:lnTo>
                        <a:lnTo>
                          <a:pt x="12" y="143"/>
                        </a:lnTo>
                        <a:lnTo>
                          <a:pt x="11" y="143"/>
                        </a:lnTo>
                        <a:lnTo>
                          <a:pt x="10" y="142"/>
                        </a:lnTo>
                        <a:lnTo>
                          <a:pt x="9" y="143"/>
                        </a:lnTo>
                        <a:lnTo>
                          <a:pt x="8" y="143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6" y="144"/>
                        </a:lnTo>
                        <a:lnTo>
                          <a:pt x="5" y="143"/>
                        </a:lnTo>
                        <a:lnTo>
                          <a:pt x="4" y="143"/>
                        </a:lnTo>
                        <a:lnTo>
                          <a:pt x="3" y="143"/>
                        </a:lnTo>
                        <a:lnTo>
                          <a:pt x="2" y="143"/>
                        </a:lnTo>
                        <a:lnTo>
                          <a:pt x="2" y="142"/>
                        </a:lnTo>
                        <a:lnTo>
                          <a:pt x="1" y="142"/>
                        </a:lnTo>
                        <a:lnTo>
                          <a:pt x="0" y="141"/>
                        </a:lnTo>
                        <a:lnTo>
                          <a:pt x="0" y="140"/>
                        </a:lnTo>
                        <a:lnTo>
                          <a:pt x="1" y="140"/>
                        </a:lnTo>
                        <a:lnTo>
                          <a:pt x="2" y="140"/>
                        </a:lnTo>
                        <a:lnTo>
                          <a:pt x="3" y="140"/>
                        </a:lnTo>
                        <a:lnTo>
                          <a:pt x="4" y="139"/>
                        </a:lnTo>
                        <a:lnTo>
                          <a:pt x="5" y="139"/>
                        </a:lnTo>
                        <a:lnTo>
                          <a:pt x="6" y="138"/>
                        </a:lnTo>
                        <a:lnTo>
                          <a:pt x="6" y="137"/>
                        </a:lnTo>
                        <a:lnTo>
                          <a:pt x="7" y="136"/>
                        </a:lnTo>
                        <a:lnTo>
                          <a:pt x="8" y="136"/>
                        </a:lnTo>
                        <a:lnTo>
                          <a:pt x="9" y="136"/>
                        </a:lnTo>
                        <a:lnTo>
                          <a:pt x="10" y="136"/>
                        </a:lnTo>
                        <a:lnTo>
                          <a:pt x="11" y="136"/>
                        </a:lnTo>
                        <a:lnTo>
                          <a:pt x="12" y="136"/>
                        </a:lnTo>
                        <a:lnTo>
                          <a:pt x="13" y="135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6" y="134"/>
                        </a:lnTo>
                        <a:lnTo>
                          <a:pt x="16" y="132"/>
                        </a:lnTo>
                        <a:lnTo>
                          <a:pt x="16" y="131"/>
                        </a:lnTo>
                        <a:lnTo>
                          <a:pt x="15" y="131"/>
                        </a:lnTo>
                        <a:lnTo>
                          <a:pt x="15" y="130"/>
                        </a:lnTo>
                        <a:lnTo>
                          <a:pt x="16" y="130"/>
                        </a:lnTo>
                        <a:lnTo>
                          <a:pt x="17" y="130"/>
                        </a:lnTo>
                        <a:lnTo>
                          <a:pt x="17" y="129"/>
                        </a:lnTo>
                        <a:lnTo>
                          <a:pt x="19" y="130"/>
                        </a:lnTo>
                        <a:lnTo>
                          <a:pt x="19" y="129"/>
                        </a:lnTo>
                        <a:lnTo>
                          <a:pt x="20" y="129"/>
                        </a:lnTo>
                        <a:lnTo>
                          <a:pt x="21" y="128"/>
                        </a:lnTo>
                        <a:lnTo>
                          <a:pt x="21" y="127"/>
                        </a:lnTo>
                        <a:lnTo>
                          <a:pt x="22" y="126"/>
                        </a:lnTo>
                        <a:lnTo>
                          <a:pt x="22" y="125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5" y="125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3"/>
                        </a:lnTo>
                        <a:lnTo>
                          <a:pt x="28" y="123"/>
                        </a:lnTo>
                        <a:lnTo>
                          <a:pt x="29" y="122"/>
                        </a:lnTo>
                        <a:lnTo>
                          <a:pt x="30" y="121"/>
                        </a:lnTo>
                        <a:lnTo>
                          <a:pt x="30" y="119"/>
                        </a:lnTo>
                        <a:lnTo>
                          <a:pt x="30" y="118"/>
                        </a:lnTo>
                        <a:lnTo>
                          <a:pt x="32" y="118"/>
                        </a:lnTo>
                        <a:lnTo>
                          <a:pt x="33" y="119"/>
                        </a:lnTo>
                        <a:lnTo>
                          <a:pt x="33" y="118"/>
                        </a:lnTo>
                        <a:lnTo>
                          <a:pt x="33" y="117"/>
                        </a:lnTo>
                        <a:lnTo>
                          <a:pt x="34" y="117"/>
                        </a:lnTo>
                        <a:lnTo>
                          <a:pt x="34" y="116"/>
                        </a:lnTo>
                        <a:lnTo>
                          <a:pt x="34" y="115"/>
                        </a:lnTo>
                        <a:lnTo>
                          <a:pt x="34" y="114"/>
                        </a:lnTo>
                        <a:lnTo>
                          <a:pt x="35" y="114"/>
                        </a:lnTo>
                        <a:lnTo>
                          <a:pt x="36" y="114"/>
                        </a:lnTo>
                        <a:lnTo>
                          <a:pt x="37" y="113"/>
                        </a:lnTo>
                        <a:lnTo>
                          <a:pt x="38" y="113"/>
                        </a:lnTo>
                        <a:lnTo>
                          <a:pt x="39" y="113"/>
                        </a:lnTo>
                        <a:lnTo>
                          <a:pt x="39" y="112"/>
                        </a:lnTo>
                        <a:lnTo>
                          <a:pt x="39" y="111"/>
                        </a:lnTo>
                        <a:lnTo>
                          <a:pt x="40" y="111"/>
                        </a:lnTo>
                        <a:lnTo>
                          <a:pt x="41" y="111"/>
                        </a:lnTo>
                        <a:lnTo>
                          <a:pt x="42" y="112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3" y="114"/>
                        </a:lnTo>
                        <a:lnTo>
                          <a:pt x="44" y="114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6"/>
                        </a:lnTo>
                        <a:lnTo>
                          <a:pt x="46" y="116"/>
                        </a:lnTo>
                        <a:lnTo>
                          <a:pt x="46" y="117"/>
                        </a:lnTo>
                        <a:lnTo>
                          <a:pt x="47" y="117"/>
                        </a:lnTo>
                        <a:lnTo>
                          <a:pt x="47" y="116"/>
                        </a:lnTo>
                        <a:lnTo>
                          <a:pt x="48" y="116"/>
                        </a:lnTo>
                        <a:lnTo>
                          <a:pt x="48" y="115"/>
                        </a:lnTo>
                        <a:lnTo>
                          <a:pt x="49" y="115"/>
                        </a:lnTo>
                        <a:lnTo>
                          <a:pt x="49" y="114"/>
                        </a:lnTo>
                        <a:lnTo>
                          <a:pt x="49" y="113"/>
                        </a:lnTo>
                        <a:lnTo>
                          <a:pt x="49" y="112"/>
                        </a:lnTo>
                        <a:lnTo>
                          <a:pt x="49" y="111"/>
                        </a:lnTo>
                        <a:lnTo>
                          <a:pt x="50" y="111"/>
                        </a:lnTo>
                        <a:lnTo>
                          <a:pt x="51" y="110"/>
                        </a:lnTo>
                        <a:lnTo>
                          <a:pt x="50" y="110"/>
                        </a:lnTo>
                        <a:lnTo>
                          <a:pt x="50" y="109"/>
                        </a:lnTo>
                        <a:lnTo>
                          <a:pt x="50" y="108"/>
                        </a:lnTo>
                        <a:lnTo>
                          <a:pt x="51" y="107"/>
                        </a:lnTo>
                        <a:lnTo>
                          <a:pt x="52" y="108"/>
                        </a:lnTo>
                        <a:lnTo>
                          <a:pt x="53" y="108"/>
                        </a:lnTo>
                        <a:lnTo>
                          <a:pt x="54" y="109"/>
                        </a:lnTo>
                        <a:lnTo>
                          <a:pt x="54" y="110"/>
                        </a:lnTo>
                        <a:lnTo>
                          <a:pt x="55" y="110"/>
                        </a:lnTo>
                        <a:lnTo>
                          <a:pt x="56" y="111"/>
                        </a:lnTo>
                        <a:lnTo>
                          <a:pt x="57" y="110"/>
                        </a:lnTo>
                        <a:lnTo>
                          <a:pt x="58" y="109"/>
                        </a:lnTo>
                        <a:lnTo>
                          <a:pt x="58" y="108"/>
                        </a:lnTo>
                        <a:lnTo>
                          <a:pt x="58" y="106"/>
                        </a:lnTo>
                        <a:lnTo>
                          <a:pt x="58" y="105"/>
                        </a:lnTo>
                        <a:lnTo>
                          <a:pt x="58" y="104"/>
                        </a:lnTo>
                        <a:lnTo>
                          <a:pt x="60" y="105"/>
                        </a:lnTo>
                        <a:lnTo>
                          <a:pt x="61" y="105"/>
                        </a:lnTo>
                        <a:lnTo>
                          <a:pt x="61" y="104"/>
                        </a:lnTo>
                        <a:lnTo>
                          <a:pt x="62" y="103"/>
                        </a:lnTo>
                        <a:lnTo>
                          <a:pt x="63" y="103"/>
                        </a:lnTo>
                        <a:lnTo>
                          <a:pt x="63" y="102"/>
                        </a:lnTo>
                        <a:lnTo>
                          <a:pt x="63" y="101"/>
                        </a:lnTo>
                        <a:lnTo>
                          <a:pt x="63" y="100"/>
                        </a:lnTo>
                        <a:lnTo>
                          <a:pt x="62" y="99"/>
                        </a:lnTo>
                        <a:lnTo>
                          <a:pt x="63" y="98"/>
                        </a:lnTo>
                        <a:lnTo>
                          <a:pt x="64" y="97"/>
                        </a:lnTo>
                        <a:lnTo>
                          <a:pt x="65" y="97"/>
                        </a:lnTo>
                        <a:lnTo>
                          <a:pt x="67" y="97"/>
                        </a:lnTo>
                        <a:lnTo>
                          <a:pt x="67" y="96"/>
                        </a:lnTo>
                        <a:lnTo>
                          <a:pt x="68" y="95"/>
                        </a:lnTo>
                        <a:lnTo>
                          <a:pt x="69" y="95"/>
                        </a:lnTo>
                        <a:lnTo>
                          <a:pt x="70" y="95"/>
                        </a:lnTo>
                        <a:lnTo>
                          <a:pt x="71" y="95"/>
                        </a:lnTo>
                        <a:lnTo>
                          <a:pt x="71" y="94"/>
                        </a:lnTo>
                        <a:lnTo>
                          <a:pt x="72" y="93"/>
                        </a:lnTo>
                        <a:lnTo>
                          <a:pt x="73" y="92"/>
                        </a:lnTo>
                        <a:lnTo>
                          <a:pt x="74" y="92"/>
                        </a:lnTo>
                        <a:lnTo>
                          <a:pt x="75" y="91"/>
                        </a:lnTo>
                        <a:lnTo>
                          <a:pt x="75" y="90"/>
                        </a:lnTo>
                        <a:lnTo>
                          <a:pt x="75" y="89"/>
                        </a:lnTo>
                        <a:lnTo>
                          <a:pt x="76" y="89"/>
                        </a:lnTo>
                        <a:lnTo>
                          <a:pt x="77" y="89"/>
                        </a:lnTo>
                        <a:lnTo>
                          <a:pt x="78" y="89"/>
                        </a:lnTo>
                        <a:lnTo>
                          <a:pt x="78" y="88"/>
                        </a:lnTo>
                        <a:lnTo>
                          <a:pt x="79" y="87"/>
                        </a:lnTo>
                        <a:lnTo>
                          <a:pt x="80" y="87"/>
                        </a:lnTo>
                        <a:lnTo>
                          <a:pt x="81" y="88"/>
                        </a:lnTo>
                        <a:lnTo>
                          <a:pt x="82" y="88"/>
                        </a:lnTo>
                        <a:lnTo>
                          <a:pt x="82" y="89"/>
                        </a:lnTo>
                        <a:lnTo>
                          <a:pt x="82" y="88"/>
                        </a:lnTo>
                        <a:lnTo>
                          <a:pt x="83" y="88"/>
                        </a:lnTo>
                        <a:lnTo>
                          <a:pt x="84" y="88"/>
                        </a:lnTo>
                        <a:lnTo>
                          <a:pt x="84" y="86"/>
                        </a:lnTo>
                        <a:lnTo>
                          <a:pt x="83" y="85"/>
                        </a:lnTo>
                        <a:lnTo>
                          <a:pt x="83" y="84"/>
                        </a:lnTo>
                        <a:lnTo>
                          <a:pt x="82" y="84"/>
                        </a:lnTo>
                        <a:lnTo>
                          <a:pt x="83" y="83"/>
                        </a:lnTo>
                        <a:lnTo>
                          <a:pt x="83" y="82"/>
                        </a:lnTo>
                        <a:lnTo>
                          <a:pt x="83" y="81"/>
                        </a:lnTo>
                        <a:lnTo>
                          <a:pt x="85" y="77"/>
                        </a:lnTo>
                        <a:lnTo>
                          <a:pt x="86" y="76"/>
                        </a:lnTo>
                        <a:lnTo>
                          <a:pt x="87" y="73"/>
                        </a:lnTo>
                        <a:lnTo>
                          <a:pt x="90" y="70"/>
                        </a:lnTo>
                        <a:lnTo>
                          <a:pt x="90" y="69"/>
                        </a:lnTo>
                        <a:lnTo>
                          <a:pt x="89" y="68"/>
                        </a:lnTo>
                        <a:lnTo>
                          <a:pt x="90" y="67"/>
                        </a:lnTo>
                        <a:lnTo>
                          <a:pt x="91" y="66"/>
                        </a:lnTo>
                        <a:lnTo>
                          <a:pt x="91" y="65"/>
                        </a:lnTo>
                        <a:lnTo>
                          <a:pt x="90" y="64"/>
                        </a:lnTo>
                        <a:lnTo>
                          <a:pt x="90" y="63"/>
                        </a:lnTo>
                        <a:lnTo>
                          <a:pt x="89" y="63"/>
                        </a:lnTo>
                        <a:lnTo>
                          <a:pt x="88" y="61"/>
                        </a:lnTo>
                        <a:lnTo>
                          <a:pt x="88" y="60"/>
                        </a:lnTo>
                        <a:lnTo>
                          <a:pt x="89" y="60"/>
                        </a:lnTo>
                        <a:lnTo>
                          <a:pt x="89" y="59"/>
                        </a:lnTo>
                        <a:lnTo>
                          <a:pt x="90" y="58"/>
                        </a:lnTo>
                        <a:lnTo>
                          <a:pt x="91" y="57"/>
                        </a:lnTo>
                        <a:lnTo>
                          <a:pt x="92" y="57"/>
                        </a:lnTo>
                        <a:lnTo>
                          <a:pt x="93" y="55"/>
                        </a:lnTo>
                        <a:lnTo>
                          <a:pt x="93" y="54"/>
                        </a:lnTo>
                        <a:lnTo>
                          <a:pt x="93" y="52"/>
                        </a:lnTo>
                        <a:lnTo>
                          <a:pt x="93" y="51"/>
                        </a:lnTo>
                        <a:lnTo>
                          <a:pt x="92" y="51"/>
                        </a:lnTo>
                        <a:lnTo>
                          <a:pt x="91" y="50"/>
                        </a:lnTo>
                        <a:lnTo>
                          <a:pt x="90" y="50"/>
                        </a:lnTo>
                        <a:lnTo>
                          <a:pt x="89" y="49"/>
                        </a:lnTo>
                        <a:lnTo>
                          <a:pt x="88" y="49"/>
                        </a:lnTo>
                        <a:lnTo>
                          <a:pt x="87" y="48"/>
                        </a:lnTo>
                        <a:lnTo>
                          <a:pt x="86" y="48"/>
                        </a:lnTo>
                        <a:lnTo>
                          <a:pt x="84" y="48"/>
                        </a:lnTo>
                        <a:lnTo>
                          <a:pt x="83" y="48"/>
                        </a:lnTo>
                        <a:lnTo>
                          <a:pt x="80" y="48"/>
                        </a:lnTo>
                        <a:lnTo>
                          <a:pt x="79" y="48"/>
                        </a:lnTo>
                        <a:lnTo>
                          <a:pt x="78" y="47"/>
                        </a:lnTo>
                        <a:lnTo>
                          <a:pt x="77" y="45"/>
                        </a:lnTo>
                        <a:lnTo>
                          <a:pt x="77" y="44"/>
                        </a:lnTo>
                        <a:lnTo>
                          <a:pt x="77" y="43"/>
                        </a:lnTo>
                        <a:lnTo>
                          <a:pt x="77" y="42"/>
                        </a:lnTo>
                        <a:lnTo>
                          <a:pt x="78" y="39"/>
                        </a:lnTo>
                        <a:lnTo>
                          <a:pt x="80" y="36"/>
                        </a:lnTo>
                        <a:lnTo>
                          <a:pt x="81" y="35"/>
                        </a:lnTo>
                        <a:lnTo>
                          <a:pt x="81" y="32"/>
                        </a:lnTo>
                        <a:lnTo>
                          <a:pt x="81" y="30"/>
                        </a:lnTo>
                        <a:lnTo>
                          <a:pt x="81" y="29"/>
                        </a:lnTo>
                        <a:lnTo>
                          <a:pt x="78" y="25"/>
                        </a:lnTo>
                        <a:lnTo>
                          <a:pt x="77" y="23"/>
                        </a:lnTo>
                        <a:lnTo>
                          <a:pt x="76" y="21"/>
                        </a:lnTo>
                        <a:lnTo>
                          <a:pt x="76" y="20"/>
                        </a:lnTo>
                        <a:lnTo>
                          <a:pt x="76" y="19"/>
                        </a:lnTo>
                        <a:lnTo>
                          <a:pt x="75" y="17"/>
                        </a:lnTo>
                        <a:lnTo>
                          <a:pt x="75" y="15"/>
                        </a:lnTo>
                        <a:lnTo>
                          <a:pt x="76" y="14"/>
                        </a:lnTo>
                        <a:lnTo>
                          <a:pt x="77" y="14"/>
                        </a:lnTo>
                        <a:lnTo>
                          <a:pt x="80" y="14"/>
                        </a:lnTo>
                        <a:lnTo>
                          <a:pt x="81" y="13"/>
                        </a:lnTo>
                        <a:lnTo>
                          <a:pt x="82" y="13"/>
                        </a:lnTo>
                        <a:lnTo>
                          <a:pt x="82" y="11"/>
                        </a:lnTo>
                        <a:lnTo>
                          <a:pt x="83" y="10"/>
                        </a:lnTo>
                        <a:lnTo>
                          <a:pt x="84" y="10"/>
                        </a:lnTo>
                        <a:lnTo>
                          <a:pt x="86" y="10"/>
                        </a:lnTo>
                        <a:lnTo>
                          <a:pt x="87" y="10"/>
                        </a:lnTo>
                        <a:lnTo>
                          <a:pt x="88" y="10"/>
                        </a:lnTo>
                        <a:lnTo>
                          <a:pt x="89" y="9"/>
                        </a:lnTo>
                        <a:lnTo>
                          <a:pt x="91" y="8"/>
                        </a:lnTo>
                        <a:lnTo>
                          <a:pt x="92" y="7"/>
                        </a:lnTo>
                        <a:lnTo>
                          <a:pt x="93" y="4"/>
                        </a:lnTo>
                        <a:lnTo>
                          <a:pt x="95" y="2"/>
                        </a:lnTo>
                        <a:lnTo>
                          <a:pt x="96" y="1"/>
                        </a:lnTo>
                        <a:lnTo>
                          <a:pt x="97" y="1"/>
                        </a:lnTo>
                        <a:lnTo>
                          <a:pt x="97" y="0"/>
                        </a:lnTo>
                        <a:lnTo>
                          <a:pt x="99" y="2"/>
                        </a:lnTo>
                        <a:lnTo>
                          <a:pt x="101" y="3"/>
                        </a:lnTo>
                        <a:lnTo>
                          <a:pt x="103" y="3"/>
                        </a:lnTo>
                        <a:lnTo>
                          <a:pt x="104" y="4"/>
                        </a:lnTo>
                        <a:lnTo>
                          <a:pt x="105" y="4"/>
                        </a:lnTo>
                        <a:lnTo>
                          <a:pt x="106" y="5"/>
                        </a:lnTo>
                        <a:lnTo>
                          <a:pt x="107" y="6"/>
                        </a:lnTo>
                        <a:lnTo>
                          <a:pt x="109" y="7"/>
                        </a:lnTo>
                        <a:lnTo>
                          <a:pt x="109" y="8"/>
                        </a:lnTo>
                        <a:lnTo>
                          <a:pt x="110" y="8"/>
                        </a:lnTo>
                        <a:lnTo>
                          <a:pt x="112" y="7"/>
                        </a:lnTo>
                        <a:lnTo>
                          <a:pt x="113" y="7"/>
                        </a:lnTo>
                        <a:lnTo>
                          <a:pt x="114" y="4"/>
                        </a:lnTo>
                        <a:lnTo>
                          <a:pt x="115" y="4"/>
                        </a:lnTo>
                        <a:lnTo>
                          <a:pt x="117" y="2"/>
                        </a:lnTo>
                        <a:lnTo>
                          <a:pt x="118" y="1"/>
                        </a:lnTo>
                        <a:lnTo>
                          <a:pt x="119" y="1"/>
                        </a:lnTo>
                        <a:lnTo>
                          <a:pt x="120" y="2"/>
                        </a:lnTo>
                        <a:lnTo>
                          <a:pt x="121" y="2"/>
                        </a:lnTo>
                        <a:lnTo>
                          <a:pt x="124" y="2"/>
                        </a:lnTo>
                        <a:lnTo>
                          <a:pt x="125" y="3"/>
                        </a:lnTo>
                        <a:lnTo>
                          <a:pt x="126" y="4"/>
                        </a:lnTo>
                        <a:lnTo>
                          <a:pt x="126" y="5"/>
                        </a:lnTo>
                        <a:lnTo>
                          <a:pt x="127" y="6"/>
                        </a:lnTo>
                        <a:lnTo>
                          <a:pt x="128" y="7"/>
                        </a:lnTo>
                        <a:lnTo>
                          <a:pt x="129" y="8"/>
                        </a:lnTo>
                        <a:lnTo>
                          <a:pt x="129" y="9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2" y="12"/>
                        </a:lnTo>
                        <a:lnTo>
                          <a:pt x="133" y="12"/>
                        </a:lnTo>
                        <a:lnTo>
                          <a:pt x="134" y="11"/>
                        </a:lnTo>
                        <a:lnTo>
                          <a:pt x="136" y="10"/>
                        </a:lnTo>
                        <a:lnTo>
                          <a:pt x="137" y="10"/>
                        </a:lnTo>
                        <a:lnTo>
                          <a:pt x="138" y="10"/>
                        </a:lnTo>
                        <a:lnTo>
                          <a:pt x="139" y="9"/>
                        </a:lnTo>
                        <a:lnTo>
                          <a:pt x="141" y="10"/>
                        </a:lnTo>
                        <a:lnTo>
                          <a:pt x="143" y="9"/>
                        </a:lnTo>
                        <a:lnTo>
                          <a:pt x="144" y="9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7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50" y="12"/>
                        </a:lnTo>
                        <a:lnTo>
                          <a:pt x="150" y="13"/>
                        </a:lnTo>
                        <a:lnTo>
                          <a:pt x="151" y="12"/>
                        </a:lnTo>
                        <a:lnTo>
                          <a:pt x="152" y="10"/>
                        </a:lnTo>
                        <a:lnTo>
                          <a:pt x="153" y="10"/>
                        </a:lnTo>
                        <a:lnTo>
                          <a:pt x="154" y="10"/>
                        </a:lnTo>
                        <a:lnTo>
                          <a:pt x="156" y="10"/>
                        </a:lnTo>
                        <a:lnTo>
                          <a:pt x="157" y="10"/>
                        </a:lnTo>
                        <a:lnTo>
                          <a:pt x="159" y="10"/>
                        </a:lnTo>
                        <a:lnTo>
                          <a:pt x="160" y="9"/>
                        </a:lnTo>
                        <a:lnTo>
                          <a:pt x="160" y="10"/>
                        </a:lnTo>
                        <a:lnTo>
                          <a:pt x="161" y="10"/>
                        </a:lnTo>
                        <a:lnTo>
                          <a:pt x="162" y="10"/>
                        </a:lnTo>
                        <a:lnTo>
                          <a:pt x="163" y="10"/>
                        </a:lnTo>
                        <a:lnTo>
                          <a:pt x="164" y="9"/>
                        </a:lnTo>
                        <a:lnTo>
                          <a:pt x="165" y="9"/>
                        </a:lnTo>
                        <a:lnTo>
                          <a:pt x="166" y="9"/>
                        </a:lnTo>
                        <a:lnTo>
                          <a:pt x="167" y="9"/>
                        </a:lnTo>
                        <a:lnTo>
                          <a:pt x="169" y="10"/>
                        </a:lnTo>
                        <a:lnTo>
                          <a:pt x="170" y="10"/>
                        </a:lnTo>
                        <a:lnTo>
                          <a:pt x="171" y="10"/>
                        </a:lnTo>
                        <a:lnTo>
                          <a:pt x="172" y="10"/>
                        </a:lnTo>
                        <a:lnTo>
                          <a:pt x="173" y="10"/>
                        </a:lnTo>
                        <a:lnTo>
                          <a:pt x="174" y="10"/>
                        </a:lnTo>
                        <a:lnTo>
                          <a:pt x="176" y="9"/>
                        </a:lnTo>
                        <a:lnTo>
                          <a:pt x="177" y="9"/>
                        </a:lnTo>
                        <a:lnTo>
                          <a:pt x="179" y="10"/>
                        </a:lnTo>
                        <a:lnTo>
                          <a:pt x="180" y="10"/>
                        </a:lnTo>
                        <a:lnTo>
                          <a:pt x="181" y="9"/>
                        </a:lnTo>
                        <a:lnTo>
                          <a:pt x="184" y="10"/>
                        </a:lnTo>
                        <a:lnTo>
                          <a:pt x="184" y="9"/>
                        </a:lnTo>
                        <a:lnTo>
                          <a:pt x="185" y="9"/>
                        </a:lnTo>
                        <a:lnTo>
                          <a:pt x="186" y="9"/>
                        </a:lnTo>
                        <a:lnTo>
                          <a:pt x="186" y="10"/>
                        </a:lnTo>
                        <a:lnTo>
                          <a:pt x="187" y="10"/>
                        </a:lnTo>
                        <a:lnTo>
                          <a:pt x="187" y="11"/>
                        </a:lnTo>
                        <a:lnTo>
                          <a:pt x="188" y="11"/>
                        </a:lnTo>
                        <a:lnTo>
                          <a:pt x="189" y="12"/>
                        </a:lnTo>
                        <a:lnTo>
                          <a:pt x="192" y="13"/>
                        </a:lnTo>
                        <a:lnTo>
                          <a:pt x="193" y="15"/>
                        </a:lnTo>
                        <a:lnTo>
                          <a:pt x="195" y="17"/>
                        </a:lnTo>
                        <a:lnTo>
                          <a:pt x="196" y="18"/>
                        </a:lnTo>
                        <a:lnTo>
                          <a:pt x="197" y="19"/>
                        </a:lnTo>
                        <a:lnTo>
                          <a:pt x="198" y="19"/>
                        </a:lnTo>
                        <a:lnTo>
                          <a:pt x="199" y="20"/>
                        </a:lnTo>
                        <a:lnTo>
                          <a:pt x="199" y="21"/>
                        </a:lnTo>
                        <a:lnTo>
                          <a:pt x="201" y="22"/>
                        </a:lnTo>
                        <a:lnTo>
                          <a:pt x="202" y="23"/>
                        </a:lnTo>
                        <a:lnTo>
                          <a:pt x="203" y="24"/>
                        </a:lnTo>
                        <a:lnTo>
                          <a:pt x="204" y="26"/>
                        </a:lnTo>
                        <a:lnTo>
                          <a:pt x="207" y="27"/>
                        </a:lnTo>
                        <a:lnTo>
                          <a:pt x="208" y="28"/>
                        </a:lnTo>
                        <a:lnTo>
                          <a:pt x="209" y="28"/>
                        </a:lnTo>
                        <a:lnTo>
                          <a:pt x="210" y="28"/>
                        </a:lnTo>
                        <a:lnTo>
                          <a:pt x="210" y="29"/>
                        </a:lnTo>
                        <a:lnTo>
                          <a:pt x="211" y="29"/>
                        </a:lnTo>
                        <a:lnTo>
                          <a:pt x="211" y="30"/>
                        </a:lnTo>
                        <a:lnTo>
                          <a:pt x="212" y="30"/>
                        </a:lnTo>
                        <a:lnTo>
                          <a:pt x="213" y="30"/>
                        </a:lnTo>
                        <a:lnTo>
                          <a:pt x="214" y="31"/>
                        </a:lnTo>
                        <a:lnTo>
                          <a:pt x="215" y="32"/>
                        </a:lnTo>
                        <a:lnTo>
                          <a:pt x="216" y="33"/>
                        </a:lnTo>
                        <a:lnTo>
                          <a:pt x="216" y="34"/>
                        </a:lnTo>
                        <a:lnTo>
                          <a:pt x="217" y="34"/>
                        </a:lnTo>
                        <a:lnTo>
                          <a:pt x="217" y="35"/>
                        </a:lnTo>
                        <a:lnTo>
                          <a:pt x="218" y="36"/>
                        </a:lnTo>
                        <a:lnTo>
                          <a:pt x="219" y="36"/>
                        </a:lnTo>
                        <a:lnTo>
                          <a:pt x="220" y="37"/>
                        </a:lnTo>
                        <a:lnTo>
                          <a:pt x="220" y="38"/>
                        </a:lnTo>
                        <a:lnTo>
                          <a:pt x="220" y="39"/>
                        </a:lnTo>
                        <a:lnTo>
                          <a:pt x="221" y="39"/>
                        </a:lnTo>
                        <a:lnTo>
                          <a:pt x="220" y="40"/>
                        </a:lnTo>
                        <a:lnTo>
                          <a:pt x="221" y="41"/>
                        </a:lnTo>
                        <a:lnTo>
                          <a:pt x="222" y="42"/>
                        </a:lnTo>
                        <a:lnTo>
                          <a:pt x="222" y="43"/>
                        </a:lnTo>
                        <a:lnTo>
                          <a:pt x="222" y="44"/>
                        </a:lnTo>
                        <a:lnTo>
                          <a:pt x="223" y="44"/>
                        </a:lnTo>
                        <a:lnTo>
                          <a:pt x="224" y="45"/>
                        </a:lnTo>
                        <a:lnTo>
                          <a:pt x="223" y="45"/>
                        </a:lnTo>
                        <a:lnTo>
                          <a:pt x="222" y="46"/>
                        </a:lnTo>
                        <a:lnTo>
                          <a:pt x="221" y="47"/>
                        </a:lnTo>
                        <a:lnTo>
                          <a:pt x="221" y="49"/>
                        </a:lnTo>
                        <a:lnTo>
                          <a:pt x="220" y="50"/>
                        </a:lnTo>
                        <a:lnTo>
                          <a:pt x="221" y="51"/>
                        </a:lnTo>
                        <a:lnTo>
                          <a:pt x="222" y="51"/>
                        </a:lnTo>
                        <a:lnTo>
                          <a:pt x="222" y="52"/>
                        </a:lnTo>
                        <a:lnTo>
                          <a:pt x="223" y="51"/>
                        </a:lnTo>
                        <a:lnTo>
                          <a:pt x="224" y="52"/>
                        </a:lnTo>
                        <a:lnTo>
                          <a:pt x="225" y="52"/>
                        </a:lnTo>
                        <a:lnTo>
                          <a:pt x="226" y="53"/>
                        </a:lnTo>
                        <a:lnTo>
                          <a:pt x="226" y="54"/>
                        </a:lnTo>
                        <a:lnTo>
                          <a:pt x="227" y="54"/>
                        </a:lnTo>
                        <a:lnTo>
                          <a:pt x="227" y="55"/>
                        </a:lnTo>
                        <a:lnTo>
                          <a:pt x="227" y="56"/>
                        </a:lnTo>
                        <a:lnTo>
                          <a:pt x="228" y="55"/>
                        </a:lnTo>
                        <a:lnTo>
                          <a:pt x="229" y="55"/>
                        </a:lnTo>
                        <a:lnTo>
                          <a:pt x="230" y="55"/>
                        </a:lnTo>
                        <a:lnTo>
                          <a:pt x="231" y="55"/>
                        </a:lnTo>
                        <a:lnTo>
                          <a:pt x="231" y="56"/>
                        </a:lnTo>
                        <a:lnTo>
                          <a:pt x="232" y="56"/>
                        </a:lnTo>
                        <a:lnTo>
                          <a:pt x="233" y="56"/>
                        </a:lnTo>
                        <a:lnTo>
                          <a:pt x="233" y="57"/>
                        </a:lnTo>
                        <a:lnTo>
                          <a:pt x="234" y="57"/>
                        </a:lnTo>
                        <a:lnTo>
                          <a:pt x="234" y="58"/>
                        </a:lnTo>
                        <a:lnTo>
                          <a:pt x="235" y="58"/>
                        </a:lnTo>
                        <a:lnTo>
                          <a:pt x="236" y="58"/>
                        </a:lnTo>
                        <a:lnTo>
                          <a:pt x="237" y="59"/>
                        </a:lnTo>
                        <a:lnTo>
                          <a:pt x="238" y="59"/>
                        </a:lnTo>
                        <a:lnTo>
                          <a:pt x="238" y="60"/>
                        </a:lnTo>
                        <a:lnTo>
                          <a:pt x="239" y="61"/>
                        </a:lnTo>
                        <a:lnTo>
                          <a:pt x="239" y="62"/>
                        </a:lnTo>
                        <a:lnTo>
                          <a:pt x="240" y="63"/>
                        </a:lnTo>
                        <a:lnTo>
                          <a:pt x="241" y="63"/>
                        </a:lnTo>
                        <a:lnTo>
                          <a:pt x="241" y="64"/>
                        </a:lnTo>
                        <a:lnTo>
                          <a:pt x="241" y="65"/>
                        </a:lnTo>
                        <a:lnTo>
                          <a:pt x="241" y="66"/>
                        </a:lnTo>
                        <a:lnTo>
                          <a:pt x="241" y="67"/>
                        </a:lnTo>
                        <a:lnTo>
                          <a:pt x="242" y="68"/>
                        </a:lnTo>
                        <a:lnTo>
                          <a:pt x="242" y="69"/>
                        </a:lnTo>
                        <a:lnTo>
                          <a:pt x="242" y="70"/>
                        </a:lnTo>
                        <a:lnTo>
                          <a:pt x="242" y="71"/>
                        </a:lnTo>
                        <a:lnTo>
                          <a:pt x="242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3"/>
                        </a:lnTo>
                        <a:lnTo>
                          <a:pt x="244" y="72"/>
                        </a:lnTo>
                        <a:lnTo>
                          <a:pt x="245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6" y="70"/>
                        </a:lnTo>
                        <a:lnTo>
                          <a:pt x="247" y="71"/>
                        </a:lnTo>
                        <a:lnTo>
                          <a:pt x="248" y="71"/>
                        </a:lnTo>
                        <a:lnTo>
                          <a:pt x="249" y="71"/>
                        </a:lnTo>
                        <a:lnTo>
                          <a:pt x="249" y="70"/>
                        </a:lnTo>
                        <a:lnTo>
                          <a:pt x="250" y="70"/>
                        </a:lnTo>
                        <a:lnTo>
                          <a:pt x="250" y="71"/>
                        </a:lnTo>
                        <a:lnTo>
                          <a:pt x="251" y="72"/>
                        </a:lnTo>
                        <a:lnTo>
                          <a:pt x="251" y="73"/>
                        </a:lnTo>
                        <a:lnTo>
                          <a:pt x="252" y="73"/>
                        </a:lnTo>
                        <a:lnTo>
                          <a:pt x="252" y="74"/>
                        </a:lnTo>
                        <a:lnTo>
                          <a:pt x="253" y="74"/>
                        </a:lnTo>
                        <a:lnTo>
                          <a:pt x="254" y="74"/>
                        </a:lnTo>
                        <a:lnTo>
                          <a:pt x="255" y="74"/>
                        </a:lnTo>
                        <a:lnTo>
                          <a:pt x="255" y="73"/>
                        </a:lnTo>
                        <a:lnTo>
                          <a:pt x="255" y="72"/>
                        </a:lnTo>
                        <a:lnTo>
                          <a:pt x="256" y="72"/>
                        </a:lnTo>
                        <a:lnTo>
                          <a:pt x="256" y="71"/>
                        </a:lnTo>
                        <a:lnTo>
                          <a:pt x="257" y="70"/>
                        </a:lnTo>
                        <a:lnTo>
                          <a:pt x="258" y="69"/>
                        </a:lnTo>
                        <a:lnTo>
                          <a:pt x="257" y="68"/>
                        </a:lnTo>
                        <a:lnTo>
                          <a:pt x="257" y="67"/>
                        </a:lnTo>
                        <a:lnTo>
                          <a:pt x="258" y="66"/>
                        </a:lnTo>
                        <a:lnTo>
                          <a:pt x="258" y="65"/>
                        </a:lnTo>
                        <a:lnTo>
                          <a:pt x="259" y="65"/>
                        </a:lnTo>
                        <a:lnTo>
                          <a:pt x="260" y="65"/>
                        </a:lnTo>
                        <a:lnTo>
                          <a:pt x="261" y="65"/>
                        </a:lnTo>
                        <a:lnTo>
                          <a:pt x="260" y="64"/>
                        </a:lnTo>
                        <a:lnTo>
                          <a:pt x="261" y="64"/>
                        </a:lnTo>
                        <a:lnTo>
                          <a:pt x="262" y="64"/>
                        </a:lnTo>
                        <a:lnTo>
                          <a:pt x="263" y="65"/>
                        </a:lnTo>
                        <a:lnTo>
                          <a:pt x="264" y="65"/>
                        </a:lnTo>
                        <a:lnTo>
                          <a:pt x="264" y="64"/>
                        </a:lnTo>
                        <a:lnTo>
                          <a:pt x="264" y="63"/>
                        </a:lnTo>
                        <a:lnTo>
                          <a:pt x="264" y="62"/>
                        </a:lnTo>
                        <a:lnTo>
                          <a:pt x="265" y="62"/>
                        </a:lnTo>
                        <a:lnTo>
                          <a:pt x="265" y="61"/>
                        </a:lnTo>
                        <a:lnTo>
                          <a:pt x="266" y="61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8" y="62"/>
                        </a:lnTo>
                        <a:lnTo>
                          <a:pt x="269" y="62"/>
                        </a:lnTo>
                        <a:lnTo>
                          <a:pt x="270" y="62"/>
                        </a:lnTo>
                        <a:lnTo>
                          <a:pt x="271" y="62"/>
                        </a:lnTo>
                        <a:lnTo>
                          <a:pt x="271" y="61"/>
                        </a:lnTo>
                        <a:lnTo>
                          <a:pt x="271" y="60"/>
                        </a:lnTo>
                        <a:lnTo>
                          <a:pt x="272" y="59"/>
                        </a:lnTo>
                        <a:lnTo>
                          <a:pt x="271" y="59"/>
                        </a:lnTo>
                        <a:lnTo>
                          <a:pt x="271" y="58"/>
                        </a:lnTo>
                        <a:lnTo>
                          <a:pt x="271" y="57"/>
                        </a:lnTo>
                        <a:lnTo>
                          <a:pt x="271" y="56"/>
                        </a:lnTo>
                        <a:lnTo>
                          <a:pt x="272" y="57"/>
                        </a:lnTo>
                        <a:lnTo>
                          <a:pt x="273" y="57"/>
                        </a:lnTo>
                        <a:lnTo>
                          <a:pt x="274" y="57"/>
                        </a:lnTo>
                        <a:lnTo>
                          <a:pt x="274" y="58"/>
                        </a:lnTo>
                        <a:lnTo>
                          <a:pt x="275" y="57"/>
                        </a:lnTo>
                        <a:lnTo>
                          <a:pt x="276" y="57"/>
                        </a:lnTo>
                        <a:lnTo>
                          <a:pt x="277" y="56"/>
                        </a:lnTo>
                        <a:lnTo>
                          <a:pt x="278" y="56"/>
                        </a:lnTo>
                        <a:lnTo>
                          <a:pt x="278" y="57"/>
                        </a:lnTo>
                        <a:lnTo>
                          <a:pt x="279" y="57"/>
                        </a:lnTo>
                        <a:lnTo>
                          <a:pt x="279" y="56"/>
                        </a:lnTo>
                        <a:lnTo>
                          <a:pt x="280" y="55"/>
                        </a:lnTo>
                        <a:lnTo>
                          <a:pt x="280" y="54"/>
                        </a:lnTo>
                        <a:lnTo>
                          <a:pt x="281" y="54"/>
                        </a:lnTo>
                        <a:lnTo>
                          <a:pt x="282" y="54"/>
                        </a:lnTo>
                        <a:lnTo>
                          <a:pt x="282" y="53"/>
                        </a:lnTo>
                        <a:lnTo>
                          <a:pt x="283" y="53"/>
                        </a:lnTo>
                        <a:lnTo>
                          <a:pt x="284" y="54"/>
                        </a:lnTo>
                        <a:lnTo>
                          <a:pt x="285" y="55"/>
                        </a:lnTo>
                        <a:lnTo>
                          <a:pt x="286" y="56"/>
                        </a:lnTo>
                        <a:lnTo>
                          <a:pt x="286" y="57"/>
                        </a:lnTo>
                        <a:lnTo>
                          <a:pt x="287" y="58"/>
                        </a:lnTo>
                        <a:lnTo>
                          <a:pt x="288" y="58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89" y="60"/>
                        </a:lnTo>
                        <a:lnTo>
                          <a:pt x="289" y="61"/>
                        </a:lnTo>
                        <a:lnTo>
                          <a:pt x="291" y="62"/>
                        </a:lnTo>
                        <a:lnTo>
                          <a:pt x="291" y="63"/>
                        </a:lnTo>
                        <a:lnTo>
                          <a:pt x="291" y="64"/>
                        </a:lnTo>
                        <a:lnTo>
                          <a:pt x="292" y="64"/>
                        </a:lnTo>
                        <a:lnTo>
                          <a:pt x="292" y="65"/>
                        </a:lnTo>
                        <a:lnTo>
                          <a:pt x="293" y="65"/>
                        </a:lnTo>
                        <a:lnTo>
                          <a:pt x="293" y="66"/>
                        </a:lnTo>
                        <a:lnTo>
                          <a:pt x="293" y="67"/>
                        </a:lnTo>
                        <a:lnTo>
                          <a:pt x="294" y="67"/>
                        </a:lnTo>
                        <a:lnTo>
                          <a:pt x="294" y="68"/>
                        </a:lnTo>
                        <a:lnTo>
                          <a:pt x="294" y="69"/>
                        </a:lnTo>
                        <a:lnTo>
                          <a:pt x="295" y="69"/>
                        </a:lnTo>
                        <a:lnTo>
                          <a:pt x="295" y="68"/>
                        </a:lnTo>
                        <a:lnTo>
                          <a:pt x="296" y="68"/>
                        </a:lnTo>
                        <a:lnTo>
                          <a:pt x="296" y="69"/>
                        </a:lnTo>
                        <a:lnTo>
                          <a:pt x="297" y="69"/>
                        </a:lnTo>
                        <a:lnTo>
                          <a:pt x="299" y="69"/>
                        </a:lnTo>
                        <a:lnTo>
                          <a:pt x="300" y="69"/>
                        </a:lnTo>
                        <a:lnTo>
                          <a:pt x="300" y="68"/>
                        </a:lnTo>
                        <a:lnTo>
                          <a:pt x="300" y="69"/>
                        </a:lnTo>
                        <a:lnTo>
                          <a:pt x="301" y="70"/>
                        </a:lnTo>
                        <a:lnTo>
                          <a:pt x="302" y="69"/>
                        </a:lnTo>
                        <a:lnTo>
                          <a:pt x="303" y="69"/>
                        </a:lnTo>
                        <a:lnTo>
                          <a:pt x="304" y="70"/>
                        </a:lnTo>
                        <a:lnTo>
                          <a:pt x="304" y="69"/>
                        </a:lnTo>
                        <a:lnTo>
                          <a:pt x="304" y="68"/>
                        </a:lnTo>
                        <a:lnTo>
                          <a:pt x="305" y="68"/>
                        </a:lnTo>
                        <a:lnTo>
                          <a:pt x="306" y="68"/>
                        </a:lnTo>
                        <a:lnTo>
                          <a:pt x="306" y="67"/>
                        </a:lnTo>
                        <a:lnTo>
                          <a:pt x="307" y="6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3" name="Freeform 825"/>
                  <p:cNvSpPr>
                    <a:spLocks/>
                  </p:cNvSpPr>
                  <p:nvPr/>
                </p:nvSpPr>
                <p:spPr bwMode="auto">
                  <a:xfrm>
                    <a:off x="5410" y="122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0 h 1"/>
                      <a:gd name="T14" fmla="*/ 1 w 1"/>
                      <a:gd name="T15" fmla="*/ 1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1 h 1"/>
                      <a:gd name="T22" fmla="*/ 1 w 1"/>
                      <a:gd name="T23" fmla="*/ 1 h 1"/>
                      <a:gd name="T24" fmla="*/ 1 w 1"/>
                      <a:gd name="T25" fmla="*/ 1 h 1"/>
                      <a:gd name="T26" fmla="*/ 1 w 1"/>
                      <a:gd name="T27" fmla="*/ 1 h 1"/>
                      <a:gd name="T28" fmla="*/ 0 w 1"/>
                      <a:gd name="T29" fmla="*/ 1 h 1"/>
                      <a:gd name="T30" fmla="*/ 0 w 1"/>
                      <a:gd name="T31" fmla="*/ 1 h 1"/>
                      <a:gd name="T32" fmla="*/ 0 w 1"/>
                      <a:gd name="T33" fmla="*/ 1 h 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"/>
                      <a:gd name="T52" fmla="*/ 0 h 1"/>
                      <a:gd name="T53" fmla="*/ 1 w 1"/>
                      <a:gd name="T54" fmla="*/ 1 h 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4" name="Freeform 826"/>
                  <p:cNvSpPr>
                    <a:spLocks/>
                  </p:cNvSpPr>
                  <p:nvPr/>
                </p:nvSpPr>
                <p:spPr bwMode="auto">
                  <a:xfrm>
                    <a:off x="5409" y="12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0 w 1"/>
                      <a:gd name="T11" fmla="*/ 1 h 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0 h 1"/>
                      <a:gd name="T20" fmla="*/ 1 w 1"/>
                      <a:gd name="T21" fmla="*/ 1 h 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5" name="Rectangle 827"/>
                  <p:cNvSpPr>
                    <a:spLocks noChangeArrowheads="1"/>
                  </p:cNvSpPr>
                  <p:nvPr/>
                </p:nvSpPr>
                <p:spPr bwMode="auto">
                  <a:xfrm>
                    <a:off x="5409" y="12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6" name="Freeform 828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7" name="Freeform 829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8" name="Freeform 830"/>
                  <p:cNvSpPr>
                    <a:spLocks/>
                  </p:cNvSpPr>
                  <p:nvPr/>
                </p:nvSpPr>
                <p:spPr bwMode="auto">
                  <a:xfrm>
                    <a:off x="5401" y="1226"/>
                    <a:ext cx="9" cy="5"/>
                  </a:xfrm>
                  <a:custGeom>
                    <a:avLst/>
                    <a:gdLst>
                      <a:gd name="T0" fmla="*/ 6 w 9"/>
                      <a:gd name="T1" fmla="*/ 1 h 5"/>
                      <a:gd name="T2" fmla="*/ 6 w 9"/>
                      <a:gd name="T3" fmla="*/ 1 h 5"/>
                      <a:gd name="T4" fmla="*/ 7 w 9"/>
                      <a:gd name="T5" fmla="*/ 1 h 5"/>
                      <a:gd name="T6" fmla="*/ 7 w 9"/>
                      <a:gd name="T7" fmla="*/ 1 h 5"/>
                      <a:gd name="T8" fmla="*/ 7 w 9"/>
                      <a:gd name="T9" fmla="*/ 1 h 5"/>
                      <a:gd name="T10" fmla="*/ 7 w 9"/>
                      <a:gd name="T11" fmla="*/ 1 h 5"/>
                      <a:gd name="T12" fmla="*/ 7 w 9"/>
                      <a:gd name="T13" fmla="*/ 1 h 5"/>
                      <a:gd name="T14" fmla="*/ 8 w 9"/>
                      <a:gd name="T15" fmla="*/ 0 h 5"/>
                      <a:gd name="T16" fmla="*/ 8 w 9"/>
                      <a:gd name="T17" fmla="*/ 1 h 5"/>
                      <a:gd name="T18" fmla="*/ 8 w 9"/>
                      <a:gd name="T19" fmla="*/ 1 h 5"/>
                      <a:gd name="T20" fmla="*/ 8 w 9"/>
                      <a:gd name="T21" fmla="*/ 2 h 5"/>
                      <a:gd name="T22" fmla="*/ 8 w 9"/>
                      <a:gd name="T23" fmla="*/ 3 h 5"/>
                      <a:gd name="T24" fmla="*/ 8 w 9"/>
                      <a:gd name="T25" fmla="*/ 3 h 5"/>
                      <a:gd name="T26" fmla="*/ 8 w 9"/>
                      <a:gd name="T27" fmla="*/ 3 h 5"/>
                      <a:gd name="T28" fmla="*/ 7 w 9"/>
                      <a:gd name="T29" fmla="*/ 3 h 5"/>
                      <a:gd name="T30" fmla="*/ 7 w 9"/>
                      <a:gd name="T31" fmla="*/ 3 h 5"/>
                      <a:gd name="T32" fmla="*/ 7 w 9"/>
                      <a:gd name="T33" fmla="*/ 3 h 5"/>
                      <a:gd name="T34" fmla="*/ 6 w 9"/>
                      <a:gd name="T35" fmla="*/ 4 h 5"/>
                      <a:gd name="T36" fmla="*/ 6 w 9"/>
                      <a:gd name="T37" fmla="*/ 4 h 5"/>
                      <a:gd name="T38" fmla="*/ 6 w 9"/>
                      <a:gd name="T39" fmla="*/ 4 h 5"/>
                      <a:gd name="T40" fmla="*/ 5 w 9"/>
                      <a:gd name="T41" fmla="*/ 4 h 5"/>
                      <a:gd name="T42" fmla="*/ 5 w 9"/>
                      <a:gd name="T43" fmla="*/ 4 h 5"/>
                      <a:gd name="T44" fmla="*/ 5 w 9"/>
                      <a:gd name="T45" fmla="*/ 4 h 5"/>
                      <a:gd name="T46" fmla="*/ 5 w 9"/>
                      <a:gd name="T47" fmla="*/ 5 h 5"/>
                      <a:gd name="T48" fmla="*/ 5 w 9"/>
                      <a:gd name="T49" fmla="*/ 5 h 5"/>
                      <a:gd name="T50" fmla="*/ 5 w 9"/>
                      <a:gd name="T51" fmla="*/ 5 h 5"/>
                      <a:gd name="T52" fmla="*/ 4 w 9"/>
                      <a:gd name="T53" fmla="*/ 4 h 5"/>
                      <a:gd name="T54" fmla="*/ 3 w 9"/>
                      <a:gd name="T55" fmla="*/ 4 h 5"/>
                      <a:gd name="T56" fmla="*/ 2 w 9"/>
                      <a:gd name="T57" fmla="*/ 4 h 5"/>
                      <a:gd name="T58" fmla="*/ 2 w 9"/>
                      <a:gd name="T59" fmla="*/ 5 h 5"/>
                      <a:gd name="T60" fmla="*/ 1 w 9"/>
                      <a:gd name="T61" fmla="*/ 5 h 5"/>
                      <a:gd name="T62" fmla="*/ 1 w 9"/>
                      <a:gd name="T63" fmla="*/ 5 h 5"/>
                      <a:gd name="T64" fmla="*/ 0 w 9"/>
                      <a:gd name="T65" fmla="*/ 4 h 5"/>
                      <a:gd name="T66" fmla="*/ 0 w 9"/>
                      <a:gd name="T67" fmla="*/ 4 h 5"/>
                      <a:gd name="T68" fmla="*/ 0 w 9"/>
                      <a:gd name="T69" fmla="*/ 4 h 5"/>
                      <a:gd name="T70" fmla="*/ 1 w 9"/>
                      <a:gd name="T71" fmla="*/ 4 h 5"/>
                      <a:gd name="T72" fmla="*/ 1 w 9"/>
                      <a:gd name="T73" fmla="*/ 4 h 5"/>
                      <a:gd name="T74" fmla="*/ 2 w 9"/>
                      <a:gd name="T75" fmla="*/ 4 h 5"/>
                      <a:gd name="T76" fmla="*/ 2 w 9"/>
                      <a:gd name="T77" fmla="*/ 3 h 5"/>
                      <a:gd name="T78" fmla="*/ 3 w 9"/>
                      <a:gd name="T79" fmla="*/ 3 h 5"/>
                      <a:gd name="T80" fmla="*/ 2 w 9"/>
                      <a:gd name="T81" fmla="*/ 3 h 5"/>
                      <a:gd name="T82" fmla="*/ 3 w 9"/>
                      <a:gd name="T83" fmla="*/ 2 h 5"/>
                      <a:gd name="T84" fmla="*/ 3 w 9"/>
                      <a:gd name="T85" fmla="*/ 2 h 5"/>
                      <a:gd name="T86" fmla="*/ 3 w 9"/>
                      <a:gd name="T87" fmla="*/ 2 h 5"/>
                      <a:gd name="T88" fmla="*/ 3 w 9"/>
                      <a:gd name="T89" fmla="*/ 2 h 5"/>
                      <a:gd name="T90" fmla="*/ 3 w 9"/>
                      <a:gd name="T91" fmla="*/ 2 h 5"/>
                      <a:gd name="T92" fmla="*/ 4 w 9"/>
                      <a:gd name="T93" fmla="*/ 2 h 5"/>
                      <a:gd name="T94" fmla="*/ 5 w 9"/>
                      <a:gd name="T95" fmla="*/ 1 h 5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w 9"/>
                      <a:gd name="T145" fmla="*/ 0 h 5"/>
                      <a:gd name="T146" fmla="*/ 9 w 9"/>
                      <a:gd name="T147" fmla="*/ 5 h 5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T144" t="T145" r="T146" b="T147"/>
                    <a:pathLst>
                      <a:path w="9" h="5">
                        <a:moveTo>
                          <a:pt x="6" y="1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8" y="1"/>
                        </a:lnTo>
                        <a:lnTo>
                          <a:pt x="8" y="2"/>
                        </a:lnTo>
                        <a:lnTo>
                          <a:pt x="9" y="3"/>
                        </a:lnTo>
                        <a:lnTo>
                          <a:pt x="8" y="3"/>
                        </a:lnTo>
                        <a:lnTo>
                          <a:pt x="7" y="3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1" y="5"/>
                        </a:lnTo>
                        <a:lnTo>
                          <a:pt x="0" y="4"/>
                        </a:lnTo>
                        <a:lnTo>
                          <a:pt x="1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9" name="Freeform 831"/>
                  <p:cNvSpPr>
                    <a:spLocks/>
                  </p:cNvSpPr>
                  <p:nvPr/>
                </p:nvSpPr>
                <p:spPr bwMode="auto">
                  <a:xfrm>
                    <a:off x="5404" y="122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0" name="Freeform 832"/>
                  <p:cNvSpPr>
                    <a:spLocks/>
                  </p:cNvSpPr>
                  <p:nvPr/>
                </p:nvSpPr>
                <p:spPr bwMode="auto">
                  <a:xfrm>
                    <a:off x="5408" y="123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1" name="Freeform 833"/>
                  <p:cNvSpPr>
                    <a:spLocks/>
                  </p:cNvSpPr>
                  <p:nvPr/>
                </p:nvSpPr>
                <p:spPr bwMode="auto">
                  <a:xfrm>
                    <a:off x="5406" y="123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2" name="Freeform 834"/>
                  <p:cNvSpPr>
                    <a:spLocks/>
                  </p:cNvSpPr>
                  <p:nvPr/>
                </p:nvSpPr>
                <p:spPr bwMode="auto">
                  <a:xfrm>
                    <a:off x="5404" y="123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3" name="Freeform 835"/>
                  <p:cNvSpPr>
                    <a:spLocks/>
                  </p:cNvSpPr>
                  <p:nvPr/>
                </p:nvSpPr>
                <p:spPr bwMode="auto">
                  <a:xfrm>
                    <a:off x="5405" y="123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1 h 1"/>
                      <a:gd name="T3" fmla="*/ 0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4" name="Freeform 836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5" name="Freeform 837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6" name="Freeform 838"/>
                  <p:cNvSpPr>
                    <a:spLocks noEditPoints="1"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405 w 410"/>
                      <a:gd name="T125" fmla="*/ 137 h 2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410"/>
                      <a:gd name="T190" fmla="*/ 0 h 246"/>
                      <a:gd name="T191" fmla="*/ 410 w 410"/>
                      <a:gd name="T192" fmla="*/ 246 h 2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  <a:close/>
                        <a:moveTo>
                          <a:pt x="405" y="137"/>
                        </a:moveTo>
                        <a:lnTo>
                          <a:pt x="405" y="137"/>
                        </a:lnTo>
                        <a:lnTo>
                          <a:pt x="405" y="136"/>
                        </a:lnTo>
                        <a:lnTo>
                          <a:pt x="404" y="135"/>
                        </a:lnTo>
                        <a:lnTo>
                          <a:pt x="404" y="134"/>
                        </a:lnTo>
                        <a:lnTo>
                          <a:pt x="404" y="133"/>
                        </a:lnTo>
                        <a:lnTo>
                          <a:pt x="405" y="133"/>
                        </a:lnTo>
                        <a:lnTo>
                          <a:pt x="406" y="133"/>
                        </a:lnTo>
                        <a:lnTo>
                          <a:pt x="406" y="134"/>
                        </a:lnTo>
                        <a:lnTo>
                          <a:pt x="406" y="135"/>
                        </a:lnTo>
                        <a:lnTo>
                          <a:pt x="405" y="136"/>
                        </a:lnTo>
                        <a:lnTo>
                          <a:pt x="405" y="13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7" name="Freeform 839"/>
                  <p:cNvSpPr>
                    <a:spLocks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410"/>
                      <a:gd name="T187" fmla="*/ 0 h 246"/>
                      <a:gd name="T188" fmla="*/ 410 w 410"/>
                      <a:gd name="T189" fmla="*/ 246 h 24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8" name="Freeform 840"/>
                  <p:cNvSpPr>
                    <a:spLocks/>
                  </p:cNvSpPr>
                  <p:nvPr/>
                </p:nvSpPr>
                <p:spPr bwMode="auto">
                  <a:xfrm>
                    <a:off x="5128" y="1530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1 w 2"/>
                      <a:gd name="T3" fmla="*/ 4 h 4"/>
                      <a:gd name="T4" fmla="*/ 1 w 2"/>
                      <a:gd name="T5" fmla="*/ 3 h 4"/>
                      <a:gd name="T6" fmla="*/ 0 w 2"/>
                      <a:gd name="T7" fmla="*/ 2 h 4"/>
                      <a:gd name="T8" fmla="*/ 0 w 2"/>
                      <a:gd name="T9" fmla="*/ 1 h 4"/>
                      <a:gd name="T10" fmla="*/ 0 w 2"/>
                      <a:gd name="T11" fmla="*/ 0 h 4"/>
                      <a:gd name="T12" fmla="*/ 0 w 2"/>
                      <a:gd name="T13" fmla="*/ 0 h 4"/>
                      <a:gd name="T14" fmla="*/ 1 w 2"/>
                      <a:gd name="T15" fmla="*/ 0 h 4"/>
                      <a:gd name="T16" fmla="*/ 1 w 2"/>
                      <a:gd name="T17" fmla="*/ 0 h 4"/>
                      <a:gd name="T18" fmla="*/ 1 w 2"/>
                      <a:gd name="T19" fmla="*/ 0 h 4"/>
                      <a:gd name="T20" fmla="*/ 1 w 2"/>
                      <a:gd name="T21" fmla="*/ 0 h 4"/>
                      <a:gd name="T22" fmla="*/ 2 w 2"/>
                      <a:gd name="T23" fmla="*/ 0 h 4"/>
                      <a:gd name="T24" fmla="*/ 2 w 2"/>
                      <a:gd name="T25" fmla="*/ 1 h 4"/>
                      <a:gd name="T26" fmla="*/ 2 w 2"/>
                      <a:gd name="T27" fmla="*/ 2 h 4"/>
                      <a:gd name="T28" fmla="*/ 1 w 2"/>
                      <a:gd name="T29" fmla="*/ 3 h 4"/>
                      <a:gd name="T30" fmla="*/ 1 w 2"/>
                      <a:gd name="T31" fmla="*/ 4 h 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4"/>
                      <a:gd name="T50" fmla="*/ 2 w 2"/>
                      <a:gd name="T51" fmla="*/ 4 h 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4">
                        <a:moveTo>
                          <a:pt x="1" y="4"/>
                        </a:move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  <a:lnTo>
                          <a:pt x="1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9" name="Freeform 841"/>
                  <p:cNvSpPr>
                    <a:spLocks noEditPoints="1"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51 w 748"/>
                      <a:gd name="T1" fmla="*/ 325 h 974"/>
                      <a:gd name="T2" fmla="*/ 186 w 748"/>
                      <a:gd name="T3" fmla="*/ 278 h 974"/>
                      <a:gd name="T4" fmla="*/ 203 w 748"/>
                      <a:gd name="T5" fmla="*/ 238 h 974"/>
                      <a:gd name="T6" fmla="*/ 229 w 748"/>
                      <a:gd name="T7" fmla="*/ 208 h 974"/>
                      <a:gd name="T8" fmla="*/ 234 w 748"/>
                      <a:gd name="T9" fmla="*/ 169 h 974"/>
                      <a:gd name="T10" fmla="*/ 275 w 748"/>
                      <a:gd name="T11" fmla="*/ 109 h 974"/>
                      <a:gd name="T12" fmla="*/ 302 w 748"/>
                      <a:gd name="T13" fmla="*/ 12 h 974"/>
                      <a:gd name="T14" fmla="*/ 323 w 748"/>
                      <a:gd name="T15" fmla="*/ 2 h 974"/>
                      <a:gd name="T16" fmla="*/ 325 w 748"/>
                      <a:gd name="T17" fmla="*/ 22 h 974"/>
                      <a:gd name="T18" fmla="*/ 348 w 748"/>
                      <a:gd name="T19" fmla="*/ 27 h 974"/>
                      <a:gd name="T20" fmla="*/ 356 w 748"/>
                      <a:gd name="T21" fmla="*/ 41 h 974"/>
                      <a:gd name="T22" fmla="*/ 356 w 748"/>
                      <a:gd name="T23" fmla="*/ 51 h 974"/>
                      <a:gd name="T24" fmla="*/ 380 w 748"/>
                      <a:gd name="T25" fmla="*/ 39 h 974"/>
                      <a:gd name="T26" fmla="*/ 376 w 748"/>
                      <a:gd name="T27" fmla="*/ 62 h 974"/>
                      <a:gd name="T28" fmla="*/ 397 w 748"/>
                      <a:gd name="T29" fmla="*/ 54 h 974"/>
                      <a:gd name="T30" fmla="*/ 412 w 748"/>
                      <a:gd name="T31" fmla="*/ 59 h 974"/>
                      <a:gd name="T32" fmla="*/ 431 w 748"/>
                      <a:gd name="T33" fmla="*/ 49 h 974"/>
                      <a:gd name="T34" fmla="*/ 423 w 748"/>
                      <a:gd name="T35" fmla="*/ 70 h 974"/>
                      <a:gd name="T36" fmla="*/ 435 w 748"/>
                      <a:gd name="T37" fmla="*/ 80 h 974"/>
                      <a:gd name="T38" fmla="*/ 443 w 748"/>
                      <a:gd name="T39" fmla="*/ 89 h 974"/>
                      <a:gd name="T40" fmla="*/ 460 w 748"/>
                      <a:gd name="T41" fmla="*/ 95 h 974"/>
                      <a:gd name="T42" fmla="*/ 466 w 748"/>
                      <a:gd name="T43" fmla="*/ 110 h 974"/>
                      <a:gd name="T44" fmla="*/ 473 w 748"/>
                      <a:gd name="T45" fmla="*/ 156 h 974"/>
                      <a:gd name="T46" fmla="*/ 504 w 748"/>
                      <a:gd name="T47" fmla="*/ 164 h 974"/>
                      <a:gd name="T48" fmla="*/ 588 w 748"/>
                      <a:gd name="T49" fmla="*/ 158 h 974"/>
                      <a:gd name="T50" fmla="*/ 652 w 748"/>
                      <a:gd name="T51" fmla="*/ 185 h 974"/>
                      <a:gd name="T52" fmla="*/ 703 w 748"/>
                      <a:gd name="T53" fmla="*/ 209 h 974"/>
                      <a:gd name="T54" fmla="*/ 744 w 748"/>
                      <a:gd name="T55" fmla="*/ 244 h 974"/>
                      <a:gd name="T56" fmla="*/ 671 w 748"/>
                      <a:gd name="T57" fmla="*/ 285 h 974"/>
                      <a:gd name="T58" fmla="*/ 627 w 748"/>
                      <a:gd name="T59" fmla="*/ 393 h 974"/>
                      <a:gd name="T60" fmla="*/ 599 w 748"/>
                      <a:gd name="T61" fmla="*/ 519 h 974"/>
                      <a:gd name="T62" fmla="*/ 609 w 748"/>
                      <a:gd name="T63" fmla="*/ 621 h 974"/>
                      <a:gd name="T64" fmla="*/ 498 w 748"/>
                      <a:gd name="T65" fmla="*/ 619 h 974"/>
                      <a:gd name="T66" fmla="*/ 424 w 748"/>
                      <a:gd name="T67" fmla="*/ 674 h 974"/>
                      <a:gd name="T68" fmla="*/ 346 w 748"/>
                      <a:gd name="T69" fmla="*/ 697 h 974"/>
                      <a:gd name="T70" fmla="*/ 324 w 748"/>
                      <a:gd name="T71" fmla="*/ 749 h 974"/>
                      <a:gd name="T72" fmla="*/ 292 w 748"/>
                      <a:gd name="T73" fmla="*/ 811 h 974"/>
                      <a:gd name="T74" fmla="*/ 285 w 748"/>
                      <a:gd name="T75" fmla="*/ 876 h 974"/>
                      <a:gd name="T76" fmla="*/ 285 w 748"/>
                      <a:gd name="T77" fmla="*/ 934 h 974"/>
                      <a:gd name="T78" fmla="*/ 267 w 748"/>
                      <a:gd name="T79" fmla="*/ 969 h 974"/>
                      <a:gd name="T80" fmla="*/ 203 w 748"/>
                      <a:gd name="T81" fmla="*/ 910 h 974"/>
                      <a:gd name="T82" fmla="*/ 183 w 748"/>
                      <a:gd name="T83" fmla="*/ 848 h 974"/>
                      <a:gd name="T84" fmla="*/ 168 w 748"/>
                      <a:gd name="T85" fmla="*/ 830 h 974"/>
                      <a:gd name="T86" fmla="*/ 181 w 748"/>
                      <a:gd name="T87" fmla="*/ 795 h 974"/>
                      <a:gd name="T88" fmla="*/ 192 w 748"/>
                      <a:gd name="T89" fmla="*/ 778 h 974"/>
                      <a:gd name="T90" fmla="*/ 230 w 748"/>
                      <a:gd name="T91" fmla="*/ 736 h 974"/>
                      <a:gd name="T92" fmla="*/ 188 w 748"/>
                      <a:gd name="T93" fmla="*/ 723 h 974"/>
                      <a:gd name="T94" fmla="*/ 158 w 748"/>
                      <a:gd name="T95" fmla="*/ 712 h 974"/>
                      <a:gd name="T96" fmla="*/ 139 w 748"/>
                      <a:gd name="T97" fmla="*/ 684 h 974"/>
                      <a:gd name="T98" fmla="*/ 110 w 748"/>
                      <a:gd name="T99" fmla="*/ 632 h 974"/>
                      <a:gd name="T100" fmla="*/ 134 w 748"/>
                      <a:gd name="T101" fmla="*/ 466 h 974"/>
                      <a:gd name="T102" fmla="*/ 5 w 748"/>
                      <a:gd name="T103" fmla="*/ 435 h 974"/>
                      <a:gd name="T104" fmla="*/ 340 w 748"/>
                      <a:gd name="T105" fmla="*/ 31 h 974"/>
                      <a:gd name="T106" fmla="*/ 469 w 748"/>
                      <a:gd name="T107" fmla="*/ 115 h 974"/>
                      <a:gd name="T108" fmla="*/ 420 w 748"/>
                      <a:gd name="T109" fmla="*/ 33 h 974"/>
                      <a:gd name="T110" fmla="*/ 421 w 748"/>
                      <a:gd name="T111" fmla="*/ 41 h 974"/>
                      <a:gd name="T112" fmla="*/ 416 w 748"/>
                      <a:gd name="T113" fmla="*/ 37 h 974"/>
                      <a:gd name="T114" fmla="*/ 437 w 748"/>
                      <a:gd name="T115" fmla="*/ 54 h 974"/>
                      <a:gd name="T116" fmla="*/ 438 w 748"/>
                      <a:gd name="T117" fmla="*/ 63 h 974"/>
                      <a:gd name="T118" fmla="*/ 443 w 748"/>
                      <a:gd name="T119" fmla="*/ 66 h 974"/>
                      <a:gd name="T120" fmla="*/ 436 w 748"/>
                      <a:gd name="T121" fmla="*/ 76 h 974"/>
                      <a:gd name="T122" fmla="*/ 380 w 748"/>
                      <a:gd name="T123" fmla="*/ 69 h 974"/>
                      <a:gd name="T124" fmla="*/ 458 w 748"/>
                      <a:gd name="T125" fmla="*/ 90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  <a:close/>
                        <a:moveTo>
                          <a:pt x="341" y="29"/>
                        </a:moveTo>
                        <a:lnTo>
                          <a:pt x="340" y="28"/>
                        </a:lnTo>
                        <a:lnTo>
                          <a:pt x="340" y="26"/>
                        </a:lnTo>
                        <a:lnTo>
                          <a:pt x="341" y="26"/>
                        </a:lnTo>
                        <a:lnTo>
                          <a:pt x="341" y="25"/>
                        </a:lnTo>
                        <a:lnTo>
                          <a:pt x="342" y="25"/>
                        </a:lnTo>
                        <a:lnTo>
                          <a:pt x="343" y="25"/>
                        </a:lnTo>
                        <a:lnTo>
                          <a:pt x="343" y="26"/>
                        </a:lnTo>
                        <a:lnTo>
                          <a:pt x="343" y="27"/>
                        </a:lnTo>
                        <a:lnTo>
                          <a:pt x="344" y="27"/>
                        </a:lnTo>
                        <a:lnTo>
                          <a:pt x="344" y="28"/>
                        </a:lnTo>
                        <a:lnTo>
                          <a:pt x="343" y="28"/>
                        </a:lnTo>
                        <a:lnTo>
                          <a:pt x="342" y="28"/>
                        </a:lnTo>
                        <a:lnTo>
                          <a:pt x="343" y="30"/>
                        </a:lnTo>
                        <a:lnTo>
                          <a:pt x="343" y="31"/>
                        </a:lnTo>
                        <a:lnTo>
                          <a:pt x="343" y="29"/>
                        </a:lnTo>
                        <a:lnTo>
                          <a:pt x="344" y="28"/>
                        </a:lnTo>
                        <a:lnTo>
                          <a:pt x="345" y="28"/>
                        </a:lnTo>
                        <a:lnTo>
                          <a:pt x="345" y="27"/>
                        </a:lnTo>
                        <a:lnTo>
                          <a:pt x="344" y="26"/>
                        </a:lnTo>
                        <a:lnTo>
                          <a:pt x="344" y="25"/>
                        </a:lnTo>
                        <a:lnTo>
                          <a:pt x="345" y="25"/>
                        </a:lnTo>
                        <a:lnTo>
                          <a:pt x="345" y="24"/>
                        </a:lnTo>
                        <a:lnTo>
                          <a:pt x="345" y="23"/>
                        </a:lnTo>
                        <a:lnTo>
                          <a:pt x="345" y="22"/>
                        </a:lnTo>
                        <a:lnTo>
                          <a:pt x="345" y="20"/>
                        </a:lnTo>
                        <a:lnTo>
                          <a:pt x="345" y="18"/>
                        </a:lnTo>
                        <a:lnTo>
                          <a:pt x="345" y="17"/>
                        </a:lnTo>
                        <a:lnTo>
                          <a:pt x="346" y="16"/>
                        </a:lnTo>
                        <a:lnTo>
                          <a:pt x="346" y="15"/>
                        </a:lnTo>
                        <a:lnTo>
                          <a:pt x="346" y="14"/>
                        </a:lnTo>
                        <a:lnTo>
                          <a:pt x="346" y="13"/>
                        </a:lnTo>
                        <a:lnTo>
                          <a:pt x="347" y="12"/>
                        </a:lnTo>
                        <a:lnTo>
                          <a:pt x="348" y="13"/>
                        </a:lnTo>
                        <a:lnTo>
                          <a:pt x="348" y="12"/>
                        </a:lnTo>
                        <a:lnTo>
                          <a:pt x="347" y="12"/>
                        </a:lnTo>
                        <a:lnTo>
                          <a:pt x="346" y="12"/>
                        </a:lnTo>
                        <a:lnTo>
                          <a:pt x="346" y="11"/>
                        </a:lnTo>
                        <a:lnTo>
                          <a:pt x="347" y="11"/>
                        </a:lnTo>
                        <a:lnTo>
                          <a:pt x="348" y="11"/>
                        </a:lnTo>
                        <a:lnTo>
                          <a:pt x="348" y="12"/>
                        </a:lnTo>
                        <a:lnTo>
                          <a:pt x="349" y="12"/>
                        </a:lnTo>
                        <a:lnTo>
                          <a:pt x="349" y="13"/>
                        </a:lnTo>
                        <a:lnTo>
                          <a:pt x="349" y="14"/>
                        </a:lnTo>
                        <a:lnTo>
                          <a:pt x="349" y="16"/>
                        </a:lnTo>
                        <a:lnTo>
                          <a:pt x="349" y="17"/>
                        </a:lnTo>
                        <a:lnTo>
                          <a:pt x="348" y="17"/>
                        </a:lnTo>
                        <a:lnTo>
                          <a:pt x="347" y="17"/>
                        </a:lnTo>
                        <a:lnTo>
                          <a:pt x="347" y="18"/>
                        </a:lnTo>
                        <a:lnTo>
                          <a:pt x="346" y="19"/>
                        </a:lnTo>
                        <a:lnTo>
                          <a:pt x="346" y="20"/>
                        </a:lnTo>
                        <a:lnTo>
                          <a:pt x="346" y="21"/>
                        </a:lnTo>
                        <a:lnTo>
                          <a:pt x="346" y="22"/>
                        </a:lnTo>
                        <a:lnTo>
                          <a:pt x="346" y="23"/>
                        </a:lnTo>
                        <a:lnTo>
                          <a:pt x="347" y="23"/>
                        </a:lnTo>
                        <a:lnTo>
                          <a:pt x="347" y="24"/>
                        </a:lnTo>
                        <a:lnTo>
                          <a:pt x="346" y="24"/>
                        </a:lnTo>
                        <a:lnTo>
                          <a:pt x="346" y="25"/>
                        </a:lnTo>
                        <a:lnTo>
                          <a:pt x="347" y="25"/>
                        </a:lnTo>
                        <a:lnTo>
                          <a:pt x="346" y="26"/>
                        </a:lnTo>
                        <a:lnTo>
                          <a:pt x="345" y="27"/>
                        </a:lnTo>
                        <a:lnTo>
                          <a:pt x="345" y="29"/>
                        </a:lnTo>
                        <a:lnTo>
                          <a:pt x="345" y="30"/>
                        </a:lnTo>
                        <a:lnTo>
                          <a:pt x="345" y="31"/>
                        </a:lnTo>
                        <a:lnTo>
                          <a:pt x="346" y="31"/>
                        </a:lnTo>
                        <a:lnTo>
                          <a:pt x="346" y="32"/>
                        </a:lnTo>
                        <a:lnTo>
                          <a:pt x="346" y="33"/>
                        </a:lnTo>
                        <a:lnTo>
                          <a:pt x="346" y="34"/>
                        </a:lnTo>
                        <a:lnTo>
                          <a:pt x="345" y="35"/>
                        </a:lnTo>
                        <a:lnTo>
                          <a:pt x="343" y="36"/>
                        </a:lnTo>
                        <a:lnTo>
                          <a:pt x="341" y="35"/>
                        </a:lnTo>
                        <a:lnTo>
                          <a:pt x="339" y="36"/>
                        </a:lnTo>
                        <a:lnTo>
                          <a:pt x="338" y="36"/>
                        </a:lnTo>
                        <a:lnTo>
                          <a:pt x="338" y="35"/>
                        </a:lnTo>
                        <a:lnTo>
                          <a:pt x="339" y="35"/>
                        </a:lnTo>
                        <a:lnTo>
                          <a:pt x="340" y="35"/>
                        </a:lnTo>
                        <a:lnTo>
                          <a:pt x="341" y="34"/>
                        </a:lnTo>
                        <a:lnTo>
                          <a:pt x="339" y="33"/>
                        </a:lnTo>
                        <a:lnTo>
                          <a:pt x="340" y="32"/>
                        </a:lnTo>
                        <a:lnTo>
                          <a:pt x="341" y="31"/>
                        </a:lnTo>
                        <a:lnTo>
                          <a:pt x="341" y="30"/>
                        </a:lnTo>
                        <a:lnTo>
                          <a:pt x="341" y="29"/>
                        </a:lnTo>
                        <a:close/>
                        <a:moveTo>
                          <a:pt x="341" y="29"/>
                        </a:moveTo>
                        <a:lnTo>
                          <a:pt x="341" y="31"/>
                        </a:lnTo>
                        <a:lnTo>
                          <a:pt x="340" y="31"/>
                        </a:lnTo>
                        <a:lnTo>
                          <a:pt x="340" y="30"/>
                        </a:lnTo>
                        <a:lnTo>
                          <a:pt x="339" y="29"/>
                        </a:lnTo>
                        <a:lnTo>
                          <a:pt x="339" y="28"/>
                        </a:lnTo>
                        <a:lnTo>
                          <a:pt x="340" y="29"/>
                        </a:lnTo>
                        <a:lnTo>
                          <a:pt x="341" y="29"/>
                        </a:lnTo>
                        <a:close/>
                        <a:moveTo>
                          <a:pt x="340" y="25"/>
                        </a:moveTo>
                        <a:lnTo>
                          <a:pt x="339" y="24"/>
                        </a:lnTo>
                        <a:lnTo>
                          <a:pt x="339" y="23"/>
                        </a:lnTo>
                        <a:lnTo>
                          <a:pt x="338" y="21"/>
                        </a:lnTo>
                        <a:lnTo>
                          <a:pt x="339" y="21"/>
                        </a:lnTo>
                        <a:lnTo>
                          <a:pt x="339" y="20"/>
                        </a:lnTo>
                        <a:lnTo>
                          <a:pt x="339" y="19"/>
                        </a:lnTo>
                        <a:lnTo>
                          <a:pt x="340" y="18"/>
                        </a:lnTo>
                        <a:lnTo>
                          <a:pt x="341" y="18"/>
                        </a:lnTo>
                        <a:lnTo>
                          <a:pt x="342" y="19"/>
                        </a:lnTo>
                        <a:lnTo>
                          <a:pt x="342" y="20"/>
                        </a:lnTo>
                        <a:lnTo>
                          <a:pt x="342" y="21"/>
                        </a:lnTo>
                        <a:lnTo>
                          <a:pt x="343" y="21"/>
                        </a:lnTo>
                        <a:lnTo>
                          <a:pt x="343" y="22"/>
                        </a:lnTo>
                        <a:lnTo>
                          <a:pt x="342" y="23"/>
                        </a:lnTo>
                        <a:lnTo>
                          <a:pt x="343" y="23"/>
                        </a:lnTo>
                        <a:lnTo>
                          <a:pt x="342" y="24"/>
                        </a:lnTo>
                        <a:lnTo>
                          <a:pt x="341" y="25"/>
                        </a:lnTo>
                        <a:lnTo>
                          <a:pt x="340" y="25"/>
                        </a:lnTo>
                        <a:close/>
                        <a:moveTo>
                          <a:pt x="350" y="24"/>
                        </a:moveTo>
                        <a:lnTo>
                          <a:pt x="350" y="24"/>
                        </a:lnTo>
                        <a:lnTo>
                          <a:pt x="351" y="23"/>
                        </a:lnTo>
                        <a:lnTo>
                          <a:pt x="351" y="22"/>
                        </a:lnTo>
                        <a:lnTo>
                          <a:pt x="352" y="22"/>
                        </a:lnTo>
                        <a:lnTo>
                          <a:pt x="352" y="21"/>
                        </a:lnTo>
                        <a:lnTo>
                          <a:pt x="352" y="20"/>
                        </a:lnTo>
                        <a:lnTo>
                          <a:pt x="353" y="20"/>
                        </a:lnTo>
                        <a:lnTo>
                          <a:pt x="352" y="20"/>
                        </a:lnTo>
                        <a:lnTo>
                          <a:pt x="352" y="19"/>
                        </a:lnTo>
                        <a:lnTo>
                          <a:pt x="354" y="19"/>
                        </a:lnTo>
                        <a:lnTo>
                          <a:pt x="355" y="19"/>
                        </a:lnTo>
                        <a:lnTo>
                          <a:pt x="355" y="20"/>
                        </a:lnTo>
                        <a:lnTo>
                          <a:pt x="356" y="20"/>
                        </a:lnTo>
                        <a:lnTo>
                          <a:pt x="357" y="21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6" y="23"/>
                        </a:lnTo>
                        <a:lnTo>
                          <a:pt x="355" y="23"/>
                        </a:lnTo>
                        <a:lnTo>
                          <a:pt x="354" y="23"/>
                        </a:lnTo>
                        <a:lnTo>
                          <a:pt x="352" y="23"/>
                        </a:lnTo>
                        <a:lnTo>
                          <a:pt x="350" y="24"/>
                        </a:lnTo>
                        <a:close/>
                        <a:moveTo>
                          <a:pt x="344" y="25"/>
                        </a:moveTo>
                        <a:lnTo>
                          <a:pt x="344" y="24"/>
                        </a:lnTo>
                        <a:lnTo>
                          <a:pt x="345" y="24"/>
                        </a:lnTo>
                        <a:lnTo>
                          <a:pt x="344" y="25"/>
                        </a:lnTo>
                        <a:close/>
                        <a:moveTo>
                          <a:pt x="352" y="27"/>
                        </a:moveTo>
                        <a:lnTo>
                          <a:pt x="353" y="26"/>
                        </a:lnTo>
                        <a:lnTo>
                          <a:pt x="354" y="26"/>
                        </a:lnTo>
                        <a:lnTo>
                          <a:pt x="353" y="26"/>
                        </a:lnTo>
                        <a:lnTo>
                          <a:pt x="353" y="27"/>
                        </a:lnTo>
                        <a:lnTo>
                          <a:pt x="352" y="27"/>
                        </a:lnTo>
                        <a:close/>
                        <a:moveTo>
                          <a:pt x="354" y="29"/>
                        </a:moveTo>
                        <a:lnTo>
                          <a:pt x="353" y="29"/>
                        </a:lnTo>
                        <a:lnTo>
                          <a:pt x="353" y="28"/>
                        </a:lnTo>
                        <a:lnTo>
                          <a:pt x="355" y="28"/>
                        </a:lnTo>
                        <a:lnTo>
                          <a:pt x="355" y="27"/>
                        </a:lnTo>
                        <a:lnTo>
                          <a:pt x="356" y="27"/>
                        </a:lnTo>
                        <a:lnTo>
                          <a:pt x="357" y="27"/>
                        </a:lnTo>
                        <a:lnTo>
                          <a:pt x="356" y="28"/>
                        </a:lnTo>
                        <a:lnTo>
                          <a:pt x="356" y="29"/>
                        </a:lnTo>
                        <a:lnTo>
                          <a:pt x="355" y="29"/>
                        </a:lnTo>
                        <a:lnTo>
                          <a:pt x="354" y="29"/>
                        </a:lnTo>
                        <a:close/>
                        <a:moveTo>
                          <a:pt x="354" y="31"/>
                        </a:moveTo>
                        <a:lnTo>
                          <a:pt x="354" y="30"/>
                        </a:lnTo>
                        <a:lnTo>
                          <a:pt x="354" y="29"/>
                        </a:lnTo>
                        <a:lnTo>
                          <a:pt x="355" y="29"/>
                        </a:lnTo>
                        <a:lnTo>
                          <a:pt x="355" y="30"/>
                        </a:lnTo>
                        <a:lnTo>
                          <a:pt x="355" y="31"/>
                        </a:lnTo>
                        <a:lnTo>
                          <a:pt x="354" y="31"/>
                        </a:lnTo>
                        <a:close/>
                        <a:moveTo>
                          <a:pt x="369" y="44"/>
                        </a:moveTo>
                        <a:lnTo>
                          <a:pt x="369" y="43"/>
                        </a:lnTo>
                        <a:lnTo>
                          <a:pt x="368" y="43"/>
                        </a:lnTo>
                        <a:lnTo>
                          <a:pt x="369" y="42"/>
                        </a:lnTo>
                        <a:lnTo>
                          <a:pt x="368" y="42"/>
                        </a:lnTo>
                        <a:lnTo>
                          <a:pt x="369" y="42"/>
                        </a:lnTo>
                        <a:lnTo>
                          <a:pt x="369" y="41"/>
                        </a:lnTo>
                        <a:lnTo>
                          <a:pt x="370" y="41"/>
                        </a:lnTo>
                        <a:lnTo>
                          <a:pt x="370" y="42"/>
                        </a:lnTo>
                        <a:lnTo>
                          <a:pt x="370" y="43"/>
                        </a:lnTo>
                        <a:lnTo>
                          <a:pt x="369" y="44"/>
                        </a:lnTo>
                        <a:close/>
                        <a:moveTo>
                          <a:pt x="469" y="115"/>
                        </a:moveTo>
                        <a:lnTo>
                          <a:pt x="469" y="115"/>
                        </a:lnTo>
                        <a:lnTo>
                          <a:pt x="470" y="115"/>
                        </a:lnTo>
                        <a:lnTo>
                          <a:pt x="470" y="114"/>
                        </a:lnTo>
                        <a:lnTo>
                          <a:pt x="470" y="113"/>
                        </a:lnTo>
                        <a:lnTo>
                          <a:pt x="470" y="114"/>
                        </a:lnTo>
                        <a:lnTo>
                          <a:pt x="471" y="114"/>
                        </a:lnTo>
                        <a:lnTo>
                          <a:pt x="470" y="115"/>
                        </a:lnTo>
                        <a:lnTo>
                          <a:pt x="469" y="115"/>
                        </a:lnTo>
                        <a:close/>
                        <a:moveTo>
                          <a:pt x="466" y="120"/>
                        </a:moveTo>
                        <a:lnTo>
                          <a:pt x="466" y="120"/>
                        </a:lnTo>
                        <a:lnTo>
                          <a:pt x="467" y="119"/>
                        </a:lnTo>
                        <a:lnTo>
                          <a:pt x="469" y="119"/>
                        </a:lnTo>
                        <a:lnTo>
                          <a:pt x="470" y="118"/>
                        </a:lnTo>
                        <a:lnTo>
                          <a:pt x="470" y="119"/>
                        </a:lnTo>
                        <a:lnTo>
                          <a:pt x="470" y="120"/>
                        </a:lnTo>
                        <a:lnTo>
                          <a:pt x="469" y="120"/>
                        </a:lnTo>
                        <a:lnTo>
                          <a:pt x="468" y="120"/>
                        </a:lnTo>
                        <a:lnTo>
                          <a:pt x="467" y="120"/>
                        </a:lnTo>
                        <a:lnTo>
                          <a:pt x="466" y="120"/>
                        </a:lnTo>
                        <a:close/>
                        <a:moveTo>
                          <a:pt x="467" y="125"/>
                        </a:moveTo>
                        <a:lnTo>
                          <a:pt x="467" y="125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5" y="124"/>
                        </a:lnTo>
                        <a:lnTo>
                          <a:pt x="466" y="124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6" y="123"/>
                        </a:lnTo>
                        <a:lnTo>
                          <a:pt x="467" y="122"/>
                        </a:lnTo>
                        <a:lnTo>
                          <a:pt x="467" y="123"/>
                        </a:lnTo>
                        <a:lnTo>
                          <a:pt x="468" y="123"/>
                        </a:lnTo>
                        <a:lnTo>
                          <a:pt x="467" y="124"/>
                        </a:lnTo>
                        <a:lnTo>
                          <a:pt x="467" y="125"/>
                        </a:lnTo>
                        <a:close/>
                        <a:moveTo>
                          <a:pt x="469" y="126"/>
                        </a:moveTo>
                        <a:lnTo>
                          <a:pt x="469" y="126"/>
                        </a:lnTo>
                        <a:close/>
                        <a:moveTo>
                          <a:pt x="516" y="157"/>
                        </a:moveTo>
                        <a:lnTo>
                          <a:pt x="516" y="157"/>
                        </a:lnTo>
                        <a:lnTo>
                          <a:pt x="516" y="158"/>
                        </a:lnTo>
                        <a:lnTo>
                          <a:pt x="517" y="158"/>
                        </a:lnTo>
                        <a:lnTo>
                          <a:pt x="516" y="158"/>
                        </a:lnTo>
                        <a:lnTo>
                          <a:pt x="515" y="158"/>
                        </a:lnTo>
                        <a:lnTo>
                          <a:pt x="515" y="159"/>
                        </a:lnTo>
                        <a:lnTo>
                          <a:pt x="514" y="159"/>
                        </a:lnTo>
                        <a:lnTo>
                          <a:pt x="515" y="158"/>
                        </a:lnTo>
                        <a:lnTo>
                          <a:pt x="514" y="158"/>
                        </a:lnTo>
                        <a:lnTo>
                          <a:pt x="515" y="158"/>
                        </a:lnTo>
                        <a:lnTo>
                          <a:pt x="515" y="157"/>
                        </a:lnTo>
                        <a:lnTo>
                          <a:pt x="516" y="157"/>
                        </a:lnTo>
                        <a:close/>
                        <a:moveTo>
                          <a:pt x="417" y="34"/>
                        </a:moveTo>
                        <a:lnTo>
                          <a:pt x="417" y="34"/>
                        </a:lnTo>
                        <a:lnTo>
                          <a:pt x="417" y="33"/>
                        </a:lnTo>
                        <a:lnTo>
                          <a:pt x="416" y="33"/>
                        </a:lnTo>
                        <a:lnTo>
                          <a:pt x="416" y="34"/>
                        </a:lnTo>
                        <a:lnTo>
                          <a:pt x="416" y="35"/>
                        </a:lnTo>
                        <a:lnTo>
                          <a:pt x="415" y="35"/>
                        </a:lnTo>
                        <a:lnTo>
                          <a:pt x="414" y="34"/>
                        </a:lnTo>
                        <a:lnTo>
                          <a:pt x="415" y="33"/>
                        </a:lnTo>
                        <a:lnTo>
                          <a:pt x="415" y="32"/>
                        </a:lnTo>
                        <a:lnTo>
                          <a:pt x="416" y="32"/>
                        </a:lnTo>
                        <a:lnTo>
                          <a:pt x="417" y="32"/>
                        </a:lnTo>
                        <a:lnTo>
                          <a:pt x="418" y="32"/>
                        </a:lnTo>
                        <a:lnTo>
                          <a:pt x="418" y="33"/>
                        </a:lnTo>
                        <a:lnTo>
                          <a:pt x="417" y="33"/>
                        </a:lnTo>
                        <a:lnTo>
                          <a:pt x="417" y="34"/>
                        </a:lnTo>
                        <a:close/>
                        <a:moveTo>
                          <a:pt x="426" y="36"/>
                        </a:moveTo>
                        <a:lnTo>
                          <a:pt x="425" y="36"/>
                        </a:lnTo>
                        <a:lnTo>
                          <a:pt x="424" y="36"/>
                        </a:lnTo>
                        <a:lnTo>
                          <a:pt x="425" y="37"/>
                        </a:lnTo>
                        <a:lnTo>
                          <a:pt x="424" y="37"/>
                        </a:lnTo>
                        <a:lnTo>
                          <a:pt x="425" y="37"/>
                        </a:lnTo>
                        <a:lnTo>
                          <a:pt x="426" y="37"/>
                        </a:lnTo>
                        <a:lnTo>
                          <a:pt x="426" y="38"/>
                        </a:lnTo>
                        <a:lnTo>
                          <a:pt x="425" y="39"/>
                        </a:lnTo>
                        <a:lnTo>
                          <a:pt x="424" y="38"/>
                        </a:lnTo>
                        <a:lnTo>
                          <a:pt x="422" y="38"/>
                        </a:lnTo>
                        <a:lnTo>
                          <a:pt x="422" y="37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5"/>
                        </a:lnTo>
                        <a:lnTo>
                          <a:pt x="421" y="35"/>
                        </a:lnTo>
                        <a:lnTo>
                          <a:pt x="421" y="34"/>
                        </a:lnTo>
                        <a:lnTo>
                          <a:pt x="420" y="33"/>
                        </a:lnTo>
                        <a:lnTo>
                          <a:pt x="420" y="32"/>
                        </a:lnTo>
                        <a:lnTo>
                          <a:pt x="421" y="32"/>
                        </a:lnTo>
                        <a:lnTo>
                          <a:pt x="422" y="33"/>
                        </a:lnTo>
                        <a:lnTo>
                          <a:pt x="422" y="32"/>
                        </a:lnTo>
                        <a:lnTo>
                          <a:pt x="421" y="32"/>
                        </a:lnTo>
                        <a:lnTo>
                          <a:pt x="422" y="32"/>
                        </a:lnTo>
                        <a:lnTo>
                          <a:pt x="423" y="32"/>
                        </a:lnTo>
                        <a:lnTo>
                          <a:pt x="424" y="33"/>
                        </a:lnTo>
                        <a:lnTo>
                          <a:pt x="425" y="33"/>
                        </a:lnTo>
                        <a:lnTo>
                          <a:pt x="425" y="34"/>
                        </a:lnTo>
                        <a:lnTo>
                          <a:pt x="425" y="33"/>
                        </a:lnTo>
                        <a:lnTo>
                          <a:pt x="426" y="34"/>
                        </a:lnTo>
                        <a:lnTo>
                          <a:pt x="426" y="35"/>
                        </a:lnTo>
                        <a:lnTo>
                          <a:pt x="426" y="36"/>
                        </a:lnTo>
                        <a:close/>
                        <a:moveTo>
                          <a:pt x="426" y="36"/>
                        </a:moveTo>
                        <a:lnTo>
                          <a:pt x="426" y="36"/>
                        </a:lnTo>
                        <a:lnTo>
                          <a:pt x="427" y="36"/>
                        </a:lnTo>
                        <a:lnTo>
                          <a:pt x="427" y="37"/>
                        </a:lnTo>
                        <a:lnTo>
                          <a:pt x="426" y="37"/>
                        </a:lnTo>
                        <a:lnTo>
                          <a:pt x="426" y="36"/>
                        </a:lnTo>
                        <a:close/>
                        <a:moveTo>
                          <a:pt x="418" y="33"/>
                        </a:moveTo>
                        <a:lnTo>
                          <a:pt x="419" y="33"/>
                        </a:lnTo>
                        <a:lnTo>
                          <a:pt x="420" y="33"/>
                        </a:lnTo>
                        <a:lnTo>
                          <a:pt x="421" y="34"/>
                        </a:lnTo>
                        <a:lnTo>
                          <a:pt x="420" y="35"/>
                        </a:lnTo>
                        <a:lnTo>
                          <a:pt x="419" y="35"/>
                        </a:lnTo>
                        <a:lnTo>
                          <a:pt x="419" y="36"/>
                        </a:lnTo>
                        <a:lnTo>
                          <a:pt x="418" y="35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8" y="35"/>
                        </a:lnTo>
                        <a:lnTo>
                          <a:pt x="419" y="34"/>
                        </a:lnTo>
                        <a:lnTo>
                          <a:pt x="418" y="34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6" y="36"/>
                        </a:lnTo>
                        <a:lnTo>
                          <a:pt x="415" y="35"/>
                        </a:lnTo>
                        <a:lnTo>
                          <a:pt x="416" y="35"/>
                        </a:lnTo>
                        <a:lnTo>
                          <a:pt x="417" y="34"/>
                        </a:lnTo>
                        <a:lnTo>
                          <a:pt x="418" y="33"/>
                        </a:lnTo>
                        <a:close/>
                        <a:moveTo>
                          <a:pt x="427" y="36"/>
                        </a:moveTo>
                        <a:lnTo>
                          <a:pt x="426" y="35"/>
                        </a:lnTo>
                        <a:lnTo>
                          <a:pt x="427" y="35"/>
                        </a:lnTo>
                        <a:lnTo>
                          <a:pt x="427" y="36"/>
                        </a:lnTo>
                        <a:close/>
                        <a:moveTo>
                          <a:pt x="419" y="36"/>
                        </a:moveTo>
                        <a:lnTo>
                          <a:pt x="419" y="35"/>
                        </a:lnTo>
                        <a:lnTo>
                          <a:pt x="420" y="35"/>
                        </a:lnTo>
                        <a:lnTo>
                          <a:pt x="421" y="35"/>
                        </a:lnTo>
                        <a:lnTo>
                          <a:pt x="422" y="35"/>
                        </a:lnTo>
                        <a:lnTo>
                          <a:pt x="422" y="36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7"/>
                        </a:lnTo>
                        <a:lnTo>
                          <a:pt x="422" y="38"/>
                        </a:lnTo>
                        <a:lnTo>
                          <a:pt x="423" y="38"/>
                        </a:lnTo>
                        <a:lnTo>
                          <a:pt x="424" y="39"/>
                        </a:lnTo>
                        <a:lnTo>
                          <a:pt x="423" y="39"/>
                        </a:lnTo>
                        <a:lnTo>
                          <a:pt x="422" y="39"/>
                        </a:lnTo>
                        <a:lnTo>
                          <a:pt x="421" y="38"/>
                        </a:lnTo>
                        <a:lnTo>
                          <a:pt x="422" y="39"/>
                        </a:lnTo>
                        <a:lnTo>
                          <a:pt x="422" y="40"/>
                        </a:lnTo>
                        <a:lnTo>
                          <a:pt x="421" y="40"/>
                        </a:lnTo>
                        <a:lnTo>
                          <a:pt x="420" y="40"/>
                        </a:lnTo>
                        <a:lnTo>
                          <a:pt x="420" y="39"/>
                        </a:lnTo>
                        <a:lnTo>
                          <a:pt x="421" y="39"/>
                        </a:lnTo>
                        <a:lnTo>
                          <a:pt x="420" y="39"/>
                        </a:lnTo>
                        <a:lnTo>
                          <a:pt x="420" y="40"/>
                        </a:lnTo>
                        <a:lnTo>
                          <a:pt x="421" y="40"/>
                        </a:lnTo>
                        <a:lnTo>
                          <a:pt x="423" y="39"/>
                        </a:lnTo>
                        <a:lnTo>
                          <a:pt x="424" y="39"/>
                        </a:lnTo>
                        <a:lnTo>
                          <a:pt x="424" y="40"/>
                        </a:lnTo>
                        <a:lnTo>
                          <a:pt x="423" y="40"/>
                        </a:lnTo>
                        <a:lnTo>
                          <a:pt x="422" y="41"/>
                        </a:lnTo>
                        <a:lnTo>
                          <a:pt x="421" y="42"/>
                        </a:lnTo>
                        <a:lnTo>
                          <a:pt x="421" y="41"/>
                        </a:lnTo>
                        <a:lnTo>
                          <a:pt x="420" y="41"/>
                        </a:lnTo>
                        <a:lnTo>
                          <a:pt x="421" y="41"/>
                        </a:lnTo>
                        <a:lnTo>
                          <a:pt x="420" y="42"/>
                        </a:lnTo>
                        <a:lnTo>
                          <a:pt x="420" y="43"/>
                        </a:lnTo>
                        <a:lnTo>
                          <a:pt x="419" y="43"/>
                        </a:lnTo>
                        <a:lnTo>
                          <a:pt x="419" y="42"/>
                        </a:lnTo>
                        <a:lnTo>
                          <a:pt x="419" y="43"/>
                        </a:lnTo>
                        <a:lnTo>
                          <a:pt x="418" y="43"/>
                        </a:lnTo>
                        <a:lnTo>
                          <a:pt x="418" y="42"/>
                        </a:lnTo>
                        <a:lnTo>
                          <a:pt x="418" y="41"/>
                        </a:lnTo>
                        <a:lnTo>
                          <a:pt x="418" y="40"/>
                        </a:lnTo>
                        <a:lnTo>
                          <a:pt x="419" y="39"/>
                        </a:lnTo>
                        <a:lnTo>
                          <a:pt x="418" y="38"/>
                        </a:lnTo>
                        <a:lnTo>
                          <a:pt x="417" y="38"/>
                        </a:lnTo>
                        <a:lnTo>
                          <a:pt x="417" y="37"/>
                        </a:lnTo>
                        <a:lnTo>
                          <a:pt x="416" y="37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8" y="36"/>
                        </a:lnTo>
                        <a:lnTo>
                          <a:pt x="419" y="36"/>
                        </a:lnTo>
                        <a:close/>
                        <a:moveTo>
                          <a:pt x="429" y="39"/>
                        </a:moveTo>
                        <a:lnTo>
                          <a:pt x="428" y="39"/>
                        </a:lnTo>
                        <a:lnTo>
                          <a:pt x="427" y="38"/>
                        </a:lnTo>
                        <a:lnTo>
                          <a:pt x="428" y="38"/>
                        </a:lnTo>
                        <a:lnTo>
                          <a:pt x="427" y="37"/>
                        </a:lnTo>
                        <a:lnTo>
                          <a:pt x="428" y="37"/>
                        </a:lnTo>
                        <a:lnTo>
                          <a:pt x="428" y="38"/>
                        </a:lnTo>
                        <a:lnTo>
                          <a:pt x="429" y="39"/>
                        </a:lnTo>
                        <a:close/>
                        <a:moveTo>
                          <a:pt x="413" y="37"/>
                        </a:moveTo>
                        <a:lnTo>
                          <a:pt x="414" y="38"/>
                        </a:lnTo>
                        <a:lnTo>
                          <a:pt x="415" y="38"/>
                        </a:lnTo>
                        <a:lnTo>
                          <a:pt x="414" y="38"/>
                        </a:lnTo>
                        <a:lnTo>
                          <a:pt x="414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5" y="39"/>
                        </a:lnTo>
                        <a:lnTo>
                          <a:pt x="414" y="40"/>
                        </a:lnTo>
                        <a:lnTo>
                          <a:pt x="413" y="39"/>
                        </a:lnTo>
                        <a:lnTo>
                          <a:pt x="412" y="39"/>
                        </a:lnTo>
                        <a:lnTo>
                          <a:pt x="411" y="39"/>
                        </a:lnTo>
                        <a:lnTo>
                          <a:pt x="410" y="39"/>
                        </a:lnTo>
                        <a:lnTo>
                          <a:pt x="410" y="38"/>
                        </a:lnTo>
                        <a:lnTo>
                          <a:pt x="411" y="37"/>
                        </a:lnTo>
                        <a:lnTo>
                          <a:pt x="412" y="37"/>
                        </a:lnTo>
                        <a:lnTo>
                          <a:pt x="413" y="37"/>
                        </a:lnTo>
                        <a:close/>
                        <a:moveTo>
                          <a:pt x="418" y="38"/>
                        </a:moveTo>
                        <a:lnTo>
                          <a:pt x="418" y="39"/>
                        </a:lnTo>
                        <a:lnTo>
                          <a:pt x="419" y="39"/>
                        </a:lnTo>
                        <a:lnTo>
                          <a:pt x="418" y="39"/>
                        </a:lnTo>
                        <a:lnTo>
                          <a:pt x="418" y="40"/>
                        </a:lnTo>
                        <a:lnTo>
                          <a:pt x="418" y="41"/>
                        </a:lnTo>
                        <a:lnTo>
                          <a:pt x="418" y="42"/>
                        </a:lnTo>
                        <a:lnTo>
                          <a:pt x="418" y="43"/>
                        </a:lnTo>
                        <a:lnTo>
                          <a:pt x="418" y="44"/>
                        </a:lnTo>
                        <a:lnTo>
                          <a:pt x="417" y="45"/>
                        </a:lnTo>
                        <a:lnTo>
                          <a:pt x="416" y="45"/>
                        </a:lnTo>
                        <a:lnTo>
                          <a:pt x="416" y="44"/>
                        </a:lnTo>
                        <a:lnTo>
                          <a:pt x="417" y="43"/>
                        </a:lnTo>
                        <a:lnTo>
                          <a:pt x="416" y="43"/>
                        </a:lnTo>
                        <a:lnTo>
                          <a:pt x="415" y="43"/>
                        </a:lnTo>
                        <a:lnTo>
                          <a:pt x="415" y="42"/>
                        </a:lnTo>
                        <a:lnTo>
                          <a:pt x="415" y="41"/>
                        </a:lnTo>
                        <a:lnTo>
                          <a:pt x="414" y="40"/>
                        </a:lnTo>
                        <a:lnTo>
                          <a:pt x="415" y="40"/>
                        </a:lnTo>
                        <a:lnTo>
                          <a:pt x="415" y="39"/>
                        </a:lnTo>
                        <a:lnTo>
                          <a:pt x="416" y="40"/>
                        </a:lnTo>
                        <a:lnTo>
                          <a:pt x="417" y="41"/>
                        </a:lnTo>
                        <a:lnTo>
                          <a:pt x="417" y="40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6" y="37"/>
                        </a:lnTo>
                        <a:lnTo>
                          <a:pt x="418" y="38"/>
                        </a:lnTo>
                        <a:close/>
                        <a:moveTo>
                          <a:pt x="408" y="45"/>
                        </a:moveTo>
                        <a:lnTo>
                          <a:pt x="408" y="44"/>
                        </a:lnTo>
                        <a:lnTo>
                          <a:pt x="409" y="44"/>
                        </a:lnTo>
                        <a:lnTo>
                          <a:pt x="408" y="44"/>
                        </a:lnTo>
                        <a:lnTo>
                          <a:pt x="408" y="42"/>
                        </a:lnTo>
                        <a:lnTo>
                          <a:pt x="408" y="41"/>
                        </a:lnTo>
                        <a:lnTo>
                          <a:pt x="408" y="40"/>
                        </a:lnTo>
                        <a:lnTo>
                          <a:pt x="407" y="39"/>
                        </a:lnTo>
                        <a:lnTo>
                          <a:pt x="407" y="37"/>
                        </a:lnTo>
                        <a:lnTo>
                          <a:pt x="408" y="37"/>
                        </a:lnTo>
                        <a:lnTo>
                          <a:pt x="408" y="38"/>
                        </a:lnTo>
                        <a:lnTo>
                          <a:pt x="408" y="39"/>
                        </a:lnTo>
                        <a:lnTo>
                          <a:pt x="409" y="40"/>
                        </a:lnTo>
                        <a:lnTo>
                          <a:pt x="409" y="41"/>
                        </a:lnTo>
                        <a:lnTo>
                          <a:pt x="409" y="42"/>
                        </a:lnTo>
                        <a:lnTo>
                          <a:pt x="409" y="43"/>
                        </a:lnTo>
                        <a:lnTo>
                          <a:pt x="409" y="44"/>
                        </a:lnTo>
                        <a:lnTo>
                          <a:pt x="408" y="45"/>
                        </a:lnTo>
                        <a:close/>
                        <a:moveTo>
                          <a:pt x="426" y="41"/>
                        </a:moveTo>
                        <a:lnTo>
                          <a:pt x="425" y="41"/>
                        </a:lnTo>
                        <a:lnTo>
                          <a:pt x="426" y="40"/>
                        </a:lnTo>
                        <a:lnTo>
                          <a:pt x="426" y="39"/>
                        </a:lnTo>
                        <a:lnTo>
                          <a:pt x="427" y="39"/>
                        </a:lnTo>
                        <a:lnTo>
                          <a:pt x="427" y="40"/>
                        </a:lnTo>
                        <a:lnTo>
                          <a:pt x="426" y="40"/>
                        </a:lnTo>
                        <a:lnTo>
                          <a:pt x="426" y="41"/>
                        </a:lnTo>
                        <a:close/>
                        <a:moveTo>
                          <a:pt x="425" y="40"/>
                        </a:moveTo>
                        <a:lnTo>
                          <a:pt x="425" y="39"/>
                        </a:lnTo>
                        <a:lnTo>
                          <a:pt x="425" y="40"/>
                        </a:lnTo>
                        <a:close/>
                        <a:moveTo>
                          <a:pt x="413" y="45"/>
                        </a:moveTo>
                        <a:lnTo>
                          <a:pt x="412" y="44"/>
                        </a:lnTo>
                        <a:lnTo>
                          <a:pt x="412" y="43"/>
                        </a:lnTo>
                        <a:lnTo>
                          <a:pt x="411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39"/>
                        </a:lnTo>
                        <a:lnTo>
                          <a:pt x="413" y="40"/>
                        </a:lnTo>
                        <a:lnTo>
                          <a:pt x="414" y="40"/>
                        </a:lnTo>
                        <a:lnTo>
                          <a:pt x="414" y="41"/>
                        </a:lnTo>
                        <a:lnTo>
                          <a:pt x="414" y="42"/>
                        </a:lnTo>
                        <a:lnTo>
                          <a:pt x="415" y="42"/>
                        </a:lnTo>
                        <a:lnTo>
                          <a:pt x="415" y="43"/>
                        </a:lnTo>
                        <a:lnTo>
                          <a:pt x="414" y="43"/>
                        </a:lnTo>
                        <a:lnTo>
                          <a:pt x="415" y="43"/>
                        </a:lnTo>
                        <a:lnTo>
                          <a:pt x="416" y="43"/>
                        </a:lnTo>
                        <a:lnTo>
                          <a:pt x="416" y="44"/>
                        </a:lnTo>
                        <a:lnTo>
                          <a:pt x="416" y="45"/>
                        </a:lnTo>
                        <a:lnTo>
                          <a:pt x="415" y="46"/>
                        </a:lnTo>
                        <a:lnTo>
                          <a:pt x="414" y="46"/>
                        </a:lnTo>
                        <a:lnTo>
                          <a:pt x="413" y="45"/>
                        </a:lnTo>
                        <a:close/>
                        <a:moveTo>
                          <a:pt x="412" y="46"/>
                        </a:moveTo>
                        <a:lnTo>
                          <a:pt x="412" y="46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1" y="45"/>
                        </a:lnTo>
                        <a:lnTo>
                          <a:pt x="412" y="45"/>
                        </a:lnTo>
                        <a:lnTo>
                          <a:pt x="412" y="46"/>
                        </a:lnTo>
                        <a:close/>
                        <a:moveTo>
                          <a:pt x="429" y="47"/>
                        </a:moveTo>
                        <a:lnTo>
                          <a:pt x="429" y="47"/>
                        </a:lnTo>
                        <a:lnTo>
                          <a:pt x="431" y="47"/>
                        </a:lnTo>
                        <a:lnTo>
                          <a:pt x="430" y="47"/>
                        </a:lnTo>
                        <a:lnTo>
                          <a:pt x="429" y="47"/>
                        </a:lnTo>
                        <a:close/>
                        <a:moveTo>
                          <a:pt x="427" y="49"/>
                        </a:moveTo>
                        <a:lnTo>
                          <a:pt x="426" y="48"/>
                        </a:lnTo>
                        <a:lnTo>
                          <a:pt x="427" y="48"/>
                        </a:lnTo>
                        <a:lnTo>
                          <a:pt x="427" y="47"/>
                        </a:lnTo>
                        <a:lnTo>
                          <a:pt x="428" y="47"/>
                        </a:lnTo>
                        <a:lnTo>
                          <a:pt x="428" y="48"/>
                        </a:lnTo>
                        <a:lnTo>
                          <a:pt x="427" y="49"/>
                        </a:lnTo>
                        <a:close/>
                        <a:moveTo>
                          <a:pt x="436" y="60"/>
                        </a:moveTo>
                        <a:lnTo>
                          <a:pt x="435" y="60"/>
                        </a:lnTo>
                        <a:lnTo>
                          <a:pt x="435" y="59"/>
                        </a:lnTo>
                        <a:lnTo>
                          <a:pt x="436" y="58"/>
                        </a:lnTo>
                        <a:lnTo>
                          <a:pt x="437" y="56"/>
                        </a:lnTo>
                        <a:lnTo>
                          <a:pt x="437" y="55"/>
                        </a:lnTo>
                        <a:lnTo>
                          <a:pt x="437" y="54"/>
                        </a:lnTo>
                        <a:lnTo>
                          <a:pt x="436" y="54"/>
                        </a:lnTo>
                        <a:lnTo>
                          <a:pt x="436" y="53"/>
                        </a:lnTo>
                        <a:lnTo>
                          <a:pt x="437" y="53"/>
                        </a:lnTo>
                        <a:lnTo>
                          <a:pt x="438" y="53"/>
                        </a:lnTo>
                        <a:lnTo>
                          <a:pt x="439" y="54"/>
                        </a:lnTo>
                        <a:lnTo>
                          <a:pt x="439" y="55"/>
                        </a:lnTo>
                        <a:lnTo>
                          <a:pt x="439" y="56"/>
                        </a:lnTo>
                        <a:lnTo>
                          <a:pt x="440" y="57"/>
                        </a:lnTo>
                        <a:lnTo>
                          <a:pt x="440" y="58"/>
                        </a:lnTo>
                        <a:lnTo>
                          <a:pt x="440" y="59"/>
                        </a:lnTo>
                        <a:lnTo>
                          <a:pt x="439" y="59"/>
                        </a:lnTo>
                        <a:lnTo>
                          <a:pt x="438" y="59"/>
                        </a:lnTo>
                        <a:lnTo>
                          <a:pt x="436" y="59"/>
                        </a:lnTo>
                        <a:lnTo>
                          <a:pt x="436" y="60"/>
                        </a:lnTo>
                        <a:close/>
                        <a:moveTo>
                          <a:pt x="433" y="63"/>
                        </a:moveTo>
                        <a:lnTo>
                          <a:pt x="432" y="63"/>
                        </a:lnTo>
                        <a:lnTo>
                          <a:pt x="431" y="62"/>
                        </a:lnTo>
                        <a:lnTo>
                          <a:pt x="430" y="61"/>
                        </a:lnTo>
                        <a:lnTo>
                          <a:pt x="430" y="60"/>
                        </a:lnTo>
                        <a:lnTo>
                          <a:pt x="431" y="60"/>
                        </a:lnTo>
                        <a:lnTo>
                          <a:pt x="432" y="59"/>
                        </a:lnTo>
                        <a:lnTo>
                          <a:pt x="433" y="59"/>
                        </a:lnTo>
                        <a:lnTo>
                          <a:pt x="433" y="58"/>
                        </a:lnTo>
                        <a:lnTo>
                          <a:pt x="434" y="58"/>
                        </a:lnTo>
                        <a:lnTo>
                          <a:pt x="434" y="57"/>
                        </a:lnTo>
                        <a:lnTo>
                          <a:pt x="434" y="56"/>
                        </a:lnTo>
                        <a:lnTo>
                          <a:pt x="435" y="56"/>
                        </a:lnTo>
                        <a:lnTo>
                          <a:pt x="436" y="55"/>
                        </a:lnTo>
                        <a:lnTo>
                          <a:pt x="437" y="56"/>
                        </a:lnTo>
                        <a:lnTo>
                          <a:pt x="434" y="59"/>
                        </a:lnTo>
                        <a:lnTo>
                          <a:pt x="433" y="60"/>
                        </a:lnTo>
                        <a:lnTo>
                          <a:pt x="432" y="60"/>
                        </a:lnTo>
                        <a:lnTo>
                          <a:pt x="433" y="60"/>
                        </a:lnTo>
                        <a:lnTo>
                          <a:pt x="434" y="60"/>
                        </a:lnTo>
                        <a:lnTo>
                          <a:pt x="435" y="60"/>
                        </a:lnTo>
                        <a:lnTo>
                          <a:pt x="435" y="61"/>
                        </a:lnTo>
                        <a:lnTo>
                          <a:pt x="435" y="62"/>
                        </a:lnTo>
                        <a:lnTo>
                          <a:pt x="434" y="63"/>
                        </a:lnTo>
                        <a:lnTo>
                          <a:pt x="433" y="63"/>
                        </a:lnTo>
                        <a:close/>
                        <a:moveTo>
                          <a:pt x="438" y="65"/>
                        </a:moveTo>
                        <a:lnTo>
                          <a:pt x="438" y="64"/>
                        </a:lnTo>
                        <a:lnTo>
                          <a:pt x="438" y="63"/>
                        </a:lnTo>
                        <a:lnTo>
                          <a:pt x="439" y="62"/>
                        </a:lnTo>
                        <a:lnTo>
                          <a:pt x="440" y="62"/>
                        </a:lnTo>
                        <a:lnTo>
                          <a:pt x="440" y="61"/>
                        </a:lnTo>
                        <a:lnTo>
                          <a:pt x="439" y="61"/>
                        </a:lnTo>
                        <a:lnTo>
                          <a:pt x="440" y="61"/>
                        </a:lnTo>
                        <a:lnTo>
                          <a:pt x="441" y="61"/>
                        </a:lnTo>
                        <a:lnTo>
                          <a:pt x="441" y="62"/>
                        </a:lnTo>
                        <a:lnTo>
                          <a:pt x="442" y="62"/>
                        </a:lnTo>
                        <a:lnTo>
                          <a:pt x="442" y="63"/>
                        </a:lnTo>
                        <a:lnTo>
                          <a:pt x="441" y="63"/>
                        </a:lnTo>
                        <a:lnTo>
                          <a:pt x="440" y="64"/>
                        </a:lnTo>
                        <a:lnTo>
                          <a:pt x="439" y="65"/>
                        </a:lnTo>
                        <a:lnTo>
                          <a:pt x="438" y="65"/>
                        </a:lnTo>
                        <a:close/>
                        <a:moveTo>
                          <a:pt x="444" y="64"/>
                        </a:moveTo>
                        <a:lnTo>
                          <a:pt x="444" y="63"/>
                        </a:lnTo>
                        <a:lnTo>
                          <a:pt x="444" y="64"/>
                        </a:lnTo>
                        <a:close/>
                        <a:moveTo>
                          <a:pt x="442" y="65"/>
                        </a:moveTo>
                        <a:lnTo>
                          <a:pt x="442" y="64"/>
                        </a:lnTo>
                        <a:lnTo>
                          <a:pt x="442" y="63"/>
                        </a:lnTo>
                        <a:lnTo>
                          <a:pt x="443" y="63"/>
                        </a:lnTo>
                        <a:lnTo>
                          <a:pt x="444" y="65"/>
                        </a:lnTo>
                        <a:lnTo>
                          <a:pt x="443" y="65"/>
                        </a:lnTo>
                        <a:lnTo>
                          <a:pt x="443" y="64"/>
                        </a:lnTo>
                        <a:lnTo>
                          <a:pt x="442" y="64"/>
                        </a:lnTo>
                        <a:lnTo>
                          <a:pt x="442" y="65"/>
                        </a:lnTo>
                        <a:close/>
                        <a:moveTo>
                          <a:pt x="431" y="64"/>
                        </a:moveTo>
                        <a:lnTo>
                          <a:pt x="430" y="63"/>
                        </a:lnTo>
                        <a:lnTo>
                          <a:pt x="430" y="62"/>
                        </a:lnTo>
                        <a:lnTo>
                          <a:pt x="431" y="63"/>
                        </a:lnTo>
                        <a:lnTo>
                          <a:pt x="432" y="63"/>
                        </a:lnTo>
                        <a:lnTo>
                          <a:pt x="432" y="64"/>
                        </a:lnTo>
                        <a:lnTo>
                          <a:pt x="431" y="64"/>
                        </a:lnTo>
                        <a:close/>
                        <a:moveTo>
                          <a:pt x="437" y="65"/>
                        </a:moveTo>
                        <a:lnTo>
                          <a:pt x="437" y="64"/>
                        </a:lnTo>
                        <a:lnTo>
                          <a:pt x="437" y="63"/>
                        </a:lnTo>
                        <a:lnTo>
                          <a:pt x="438" y="63"/>
                        </a:lnTo>
                        <a:lnTo>
                          <a:pt x="438" y="64"/>
                        </a:lnTo>
                        <a:lnTo>
                          <a:pt x="437" y="65"/>
                        </a:lnTo>
                        <a:close/>
                        <a:moveTo>
                          <a:pt x="435" y="64"/>
                        </a:moveTo>
                        <a:lnTo>
                          <a:pt x="435" y="64"/>
                        </a:lnTo>
                        <a:lnTo>
                          <a:pt x="436" y="63"/>
                        </a:lnTo>
                        <a:lnTo>
                          <a:pt x="436" y="64"/>
                        </a:lnTo>
                        <a:lnTo>
                          <a:pt x="435" y="64"/>
                        </a:lnTo>
                        <a:close/>
                        <a:moveTo>
                          <a:pt x="447" y="71"/>
                        </a:moveTo>
                        <a:lnTo>
                          <a:pt x="447" y="71"/>
                        </a:lnTo>
                        <a:lnTo>
                          <a:pt x="446" y="71"/>
                        </a:lnTo>
                        <a:lnTo>
                          <a:pt x="445" y="71"/>
                        </a:lnTo>
                        <a:lnTo>
                          <a:pt x="446" y="71"/>
                        </a:lnTo>
                        <a:lnTo>
                          <a:pt x="446" y="72"/>
                        </a:lnTo>
                        <a:lnTo>
                          <a:pt x="445" y="72"/>
                        </a:lnTo>
                        <a:lnTo>
                          <a:pt x="446" y="72"/>
                        </a:lnTo>
                        <a:lnTo>
                          <a:pt x="447" y="73"/>
                        </a:lnTo>
                        <a:lnTo>
                          <a:pt x="446" y="73"/>
                        </a:lnTo>
                        <a:lnTo>
                          <a:pt x="445" y="73"/>
                        </a:lnTo>
                        <a:lnTo>
                          <a:pt x="444" y="73"/>
                        </a:lnTo>
                        <a:lnTo>
                          <a:pt x="444" y="72"/>
                        </a:lnTo>
                        <a:lnTo>
                          <a:pt x="443" y="72"/>
                        </a:lnTo>
                        <a:lnTo>
                          <a:pt x="444" y="72"/>
                        </a:lnTo>
                        <a:lnTo>
                          <a:pt x="444" y="73"/>
                        </a:lnTo>
                        <a:lnTo>
                          <a:pt x="442" y="73"/>
                        </a:lnTo>
                        <a:lnTo>
                          <a:pt x="441" y="73"/>
                        </a:lnTo>
                        <a:lnTo>
                          <a:pt x="440" y="74"/>
                        </a:lnTo>
                        <a:lnTo>
                          <a:pt x="440" y="73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8" y="72"/>
                        </a:lnTo>
                        <a:lnTo>
                          <a:pt x="438" y="71"/>
                        </a:lnTo>
                        <a:lnTo>
                          <a:pt x="438" y="70"/>
                        </a:lnTo>
                        <a:lnTo>
                          <a:pt x="439" y="70"/>
                        </a:lnTo>
                        <a:lnTo>
                          <a:pt x="440" y="70"/>
                        </a:lnTo>
                        <a:lnTo>
                          <a:pt x="441" y="70"/>
                        </a:lnTo>
                        <a:lnTo>
                          <a:pt x="442" y="70"/>
                        </a:lnTo>
                        <a:lnTo>
                          <a:pt x="442" y="69"/>
                        </a:lnTo>
                        <a:lnTo>
                          <a:pt x="443" y="68"/>
                        </a:lnTo>
                        <a:lnTo>
                          <a:pt x="444" y="67"/>
                        </a:lnTo>
                        <a:lnTo>
                          <a:pt x="445" y="68"/>
                        </a:lnTo>
                        <a:lnTo>
                          <a:pt x="444" y="69"/>
                        </a:lnTo>
                        <a:lnTo>
                          <a:pt x="444" y="70"/>
                        </a:lnTo>
                        <a:lnTo>
                          <a:pt x="444" y="71"/>
                        </a:lnTo>
                        <a:lnTo>
                          <a:pt x="444" y="70"/>
                        </a:lnTo>
                        <a:lnTo>
                          <a:pt x="445" y="70"/>
                        </a:lnTo>
                        <a:lnTo>
                          <a:pt x="444" y="69"/>
                        </a:lnTo>
                        <a:lnTo>
                          <a:pt x="445" y="68"/>
                        </a:lnTo>
                        <a:lnTo>
                          <a:pt x="445" y="66"/>
                        </a:lnTo>
                        <a:lnTo>
                          <a:pt x="446" y="67"/>
                        </a:lnTo>
                        <a:lnTo>
                          <a:pt x="445" y="66"/>
                        </a:lnTo>
                        <a:lnTo>
                          <a:pt x="445" y="65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8" y="66"/>
                        </a:lnTo>
                        <a:lnTo>
                          <a:pt x="447" y="66"/>
                        </a:lnTo>
                        <a:lnTo>
                          <a:pt x="448" y="67"/>
                        </a:lnTo>
                        <a:lnTo>
                          <a:pt x="449" y="68"/>
                        </a:lnTo>
                        <a:lnTo>
                          <a:pt x="448" y="68"/>
                        </a:lnTo>
                        <a:lnTo>
                          <a:pt x="449" y="68"/>
                        </a:lnTo>
                        <a:lnTo>
                          <a:pt x="449" y="69"/>
                        </a:lnTo>
                        <a:lnTo>
                          <a:pt x="449" y="70"/>
                        </a:lnTo>
                        <a:lnTo>
                          <a:pt x="450" y="71"/>
                        </a:lnTo>
                        <a:lnTo>
                          <a:pt x="450" y="72"/>
                        </a:lnTo>
                        <a:lnTo>
                          <a:pt x="450" y="73"/>
                        </a:lnTo>
                        <a:lnTo>
                          <a:pt x="449" y="74"/>
                        </a:lnTo>
                        <a:lnTo>
                          <a:pt x="449" y="75"/>
                        </a:lnTo>
                        <a:lnTo>
                          <a:pt x="448" y="75"/>
                        </a:lnTo>
                        <a:lnTo>
                          <a:pt x="448" y="74"/>
                        </a:lnTo>
                        <a:lnTo>
                          <a:pt x="448" y="73"/>
                        </a:lnTo>
                        <a:lnTo>
                          <a:pt x="447" y="73"/>
                        </a:lnTo>
                        <a:lnTo>
                          <a:pt x="447" y="72"/>
                        </a:lnTo>
                        <a:lnTo>
                          <a:pt x="446" y="71"/>
                        </a:lnTo>
                        <a:lnTo>
                          <a:pt x="447" y="71"/>
                        </a:lnTo>
                        <a:close/>
                        <a:moveTo>
                          <a:pt x="442" y="65"/>
                        </a:moveTo>
                        <a:lnTo>
                          <a:pt x="442" y="65"/>
                        </a:lnTo>
                        <a:lnTo>
                          <a:pt x="443" y="65"/>
                        </a:lnTo>
                        <a:lnTo>
                          <a:pt x="443" y="66"/>
                        </a:lnTo>
                        <a:lnTo>
                          <a:pt x="444" y="66"/>
                        </a:lnTo>
                        <a:lnTo>
                          <a:pt x="443" y="66"/>
                        </a:lnTo>
                        <a:lnTo>
                          <a:pt x="442" y="67"/>
                        </a:lnTo>
                        <a:lnTo>
                          <a:pt x="443" y="67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2" y="70"/>
                        </a:lnTo>
                        <a:lnTo>
                          <a:pt x="441" y="70"/>
                        </a:lnTo>
                        <a:lnTo>
                          <a:pt x="440" y="69"/>
                        </a:lnTo>
                        <a:lnTo>
                          <a:pt x="441" y="69"/>
                        </a:lnTo>
                        <a:lnTo>
                          <a:pt x="441" y="68"/>
                        </a:lnTo>
                        <a:lnTo>
                          <a:pt x="440" y="68"/>
                        </a:lnTo>
                        <a:lnTo>
                          <a:pt x="439" y="68"/>
                        </a:lnTo>
                        <a:lnTo>
                          <a:pt x="439" y="67"/>
                        </a:lnTo>
                        <a:lnTo>
                          <a:pt x="439" y="66"/>
                        </a:lnTo>
                        <a:lnTo>
                          <a:pt x="440" y="67"/>
                        </a:lnTo>
                        <a:lnTo>
                          <a:pt x="440" y="66"/>
                        </a:lnTo>
                        <a:lnTo>
                          <a:pt x="439" y="66"/>
                        </a:lnTo>
                        <a:lnTo>
                          <a:pt x="440" y="65"/>
                        </a:lnTo>
                        <a:lnTo>
                          <a:pt x="441" y="65"/>
                        </a:lnTo>
                        <a:lnTo>
                          <a:pt x="442" y="65"/>
                        </a:lnTo>
                        <a:close/>
                        <a:moveTo>
                          <a:pt x="436" y="69"/>
                        </a:moveTo>
                        <a:lnTo>
                          <a:pt x="435" y="69"/>
                        </a:lnTo>
                        <a:lnTo>
                          <a:pt x="435" y="67"/>
                        </a:lnTo>
                        <a:lnTo>
                          <a:pt x="435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7" y="65"/>
                        </a:lnTo>
                        <a:lnTo>
                          <a:pt x="438" y="65"/>
                        </a:lnTo>
                        <a:lnTo>
                          <a:pt x="437" y="66"/>
                        </a:lnTo>
                        <a:lnTo>
                          <a:pt x="437" y="67"/>
                        </a:lnTo>
                        <a:lnTo>
                          <a:pt x="437" y="68"/>
                        </a:lnTo>
                        <a:lnTo>
                          <a:pt x="437" y="69"/>
                        </a:lnTo>
                        <a:lnTo>
                          <a:pt x="438" y="69"/>
                        </a:lnTo>
                        <a:lnTo>
                          <a:pt x="437" y="70"/>
                        </a:lnTo>
                        <a:lnTo>
                          <a:pt x="438" y="71"/>
                        </a:lnTo>
                        <a:lnTo>
                          <a:pt x="438" y="72"/>
                        </a:lnTo>
                        <a:lnTo>
                          <a:pt x="437" y="72"/>
                        </a:lnTo>
                        <a:lnTo>
                          <a:pt x="437" y="73"/>
                        </a:lnTo>
                        <a:lnTo>
                          <a:pt x="438" y="72"/>
                        </a:lnTo>
                        <a:lnTo>
                          <a:pt x="438" y="73"/>
                        </a:lnTo>
                        <a:lnTo>
                          <a:pt x="438" y="74"/>
                        </a:lnTo>
                        <a:lnTo>
                          <a:pt x="439" y="73"/>
                        </a:lnTo>
                        <a:lnTo>
                          <a:pt x="439" y="72"/>
                        </a:lnTo>
                        <a:lnTo>
                          <a:pt x="439" y="74"/>
                        </a:lnTo>
                        <a:lnTo>
                          <a:pt x="438" y="75"/>
                        </a:lnTo>
                        <a:lnTo>
                          <a:pt x="438" y="76"/>
                        </a:lnTo>
                        <a:lnTo>
                          <a:pt x="437" y="75"/>
                        </a:lnTo>
                        <a:lnTo>
                          <a:pt x="436" y="75"/>
                        </a:lnTo>
                        <a:lnTo>
                          <a:pt x="436" y="74"/>
                        </a:lnTo>
                        <a:lnTo>
                          <a:pt x="436" y="73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6" y="71"/>
                        </a:lnTo>
                        <a:lnTo>
                          <a:pt x="436" y="70"/>
                        </a:lnTo>
                        <a:lnTo>
                          <a:pt x="436" y="69"/>
                        </a:lnTo>
                        <a:close/>
                        <a:moveTo>
                          <a:pt x="438" y="70"/>
                        </a:moveTo>
                        <a:lnTo>
                          <a:pt x="438" y="70"/>
                        </a:lnTo>
                        <a:lnTo>
                          <a:pt x="438" y="69"/>
                        </a:lnTo>
                        <a:lnTo>
                          <a:pt x="439" y="69"/>
                        </a:lnTo>
                        <a:lnTo>
                          <a:pt x="438" y="69"/>
                        </a:lnTo>
                        <a:lnTo>
                          <a:pt x="437" y="68"/>
                        </a:lnTo>
                        <a:lnTo>
                          <a:pt x="438" y="67"/>
                        </a:lnTo>
                        <a:lnTo>
                          <a:pt x="439" y="68"/>
                        </a:lnTo>
                        <a:lnTo>
                          <a:pt x="440" y="68"/>
                        </a:lnTo>
                        <a:lnTo>
                          <a:pt x="440" y="69"/>
                        </a:lnTo>
                        <a:lnTo>
                          <a:pt x="441" y="68"/>
                        </a:lnTo>
                        <a:lnTo>
                          <a:pt x="441" y="69"/>
                        </a:lnTo>
                        <a:lnTo>
                          <a:pt x="440" y="69"/>
                        </a:lnTo>
                        <a:lnTo>
                          <a:pt x="438" y="70"/>
                        </a:lnTo>
                        <a:close/>
                        <a:moveTo>
                          <a:pt x="435" y="69"/>
                        </a:moveTo>
                        <a:lnTo>
                          <a:pt x="434" y="69"/>
                        </a:lnTo>
                        <a:lnTo>
                          <a:pt x="434" y="68"/>
                        </a:lnTo>
                        <a:lnTo>
                          <a:pt x="434" y="67"/>
                        </a:lnTo>
                        <a:lnTo>
                          <a:pt x="435" y="68"/>
                        </a:lnTo>
                        <a:lnTo>
                          <a:pt x="435" y="69"/>
                        </a:lnTo>
                        <a:close/>
                        <a:moveTo>
                          <a:pt x="434" y="74"/>
                        </a:moveTo>
                        <a:lnTo>
                          <a:pt x="434" y="74"/>
                        </a:lnTo>
                        <a:lnTo>
                          <a:pt x="434" y="73"/>
                        </a:lnTo>
                        <a:lnTo>
                          <a:pt x="435" y="73"/>
                        </a:lnTo>
                        <a:lnTo>
                          <a:pt x="436" y="73"/>
                        </a:lnTo>
                        <a:lnTo>
                          <a:pt x="436" y="74"/>
                        </a:lnTo>
                        <a:lnTo>
                          <a:pt x="436" y="75"/>
                        </a:lnTo>
                        <a:lnTo>
                          <a:pt x="437" y="76"/>
                        </a:lnTo>
                        <a:lnTo>
                          <a:pt x="437" y="75"/>
                        </a:lnTo>
                        <a:lnTo>
                          <a:pt x="437" y="76"/>
                        </a:lnTo>
                        <a:lnTo>
                          <a:pt x="436" y="76"/>
                        </a:lnTo>
                        <a:lnTo>
                          <a:pt x="436" y="75"/>
                        </a:lnTo>
                        <a:lnTo>
                          <a:pt x="435" y="75"/>
                        </a:lnTo>
                        <a:lnTo>
                          <a:pt x="434" y="74"/>
                        </a:lnTo>
                        <a:close/>
                        <a:moveTo>
                          <a:pt x="441" y="76"/>
                        </a:moveTo>
                        <a:lnTo>
                          <a:pt x="441" y="75"/>
                        </a:lnTo>
                        <a:lnTo>
                          <a:pt x="440" y="75"/>
                        </a:lnTo>
                        <a:lnTo>
                          <a:pt x="440" y="74"/>
                        </a:lnTo>
                        <a:lnTo>
                          <a:pt x="441" y="74"/>
                        </a:lnTo>
                        <a:lnTo>
                          <a:pt x="442" y="74"/>
                        </a:lnTo>
                        <a:lnTo>
                          <a:pt x="442" y="75"/>
                        </a:lnTo>
                        <a:lnTo>
                          <a:pt x="442" y="76"/>
                        </a:lnTo>
                        <a:lnTo>
                          <a:pt x="441" y="76"/>
                        </a:lnTo>
                        <a:close/>
                        <a:moveTo>
                          <a:pt x="439" y="78"/>
                        </a:moveTo>
                        <a:lnTo>
                          <a:pt x="438" y="77"/>
                        </a:lnTo>
                        <a:lnTo>
                          <a:pt x="439" y="77"/>
                        </a:lnTo>
                        <a:lnTo>
                          <a:pt x="440" y="76"/>
                        </a:lnTo>
                        <a:lnTo>
                          <a:pt x="441" y="76"/>
                        </a:lnTo>
                        <a:lnTo>
                          <a:pt x="441" y="77"/>
                        </a:lnTo>
                        <a:lnTo>
                          <a:pt x="440" y="78"/>
                        </a:lnTo>
                        <a:lnTo>
                          <a:pt x="439" y="78"/>
                        </a:lnTo>
                        <a:close/>
                        <a:moveTo>
                          <a:pt x="402" y="48"/>
                        </a:moveTo>
                        <a:lnTo>
                          <a:pt x="402" y="47"/>
                        </a:lnTo>
                        <a:lnTo>
                          <a:pt x="402" y="46"/>
                        </a:lnTo>
                        <a:lnTo>
                          <a:pt x="403" y="45"/>
                        </a:lnTo>
                        <a:lnTo>
                          <a:pt x="403" y="44"/>
                        </a:lnTo>
                        <a:lnTo>
                          <a:pt x="404" y="43"/>
                        </a:lnTo>
                        <a:lnTo>
                          <a:pt x="404" y="42"/>
                        </a:lnTo>
                        <a:lnTo>
                          <a:pt x="404" y="41"/>
                        </a:lnTo>
                        <a:lnTo>
                          <a:pt x="405" y="41"/>
                        </a:lnTo>
                        <a:lnTo>
                          <a:pt x="406" y="41"/>
                        </a:lnTo>
                        <a:lnTo>
                          <a:pt x="406" y="42"/>
                        </a:lnTo>
                        <a:lnTo>
                          <a:pt x="405" y="42"/>
                        </a:lnTo>
                        <a:lnTo>
                          <a:pt x="405" y="43"/>
                        </a:lnTo>
                        <a:lnTo>
                          <a:pt x="404" y="45"/>
                        </a:lnTo>
                        <a:lnTo>
                          <a:pt x="403" y="46"/>
                        </a:lnTo>
                        <a:lnTo>
                          <a:pt x="403" y="47"/>
                        </a:lnTo>
                        <a:lnTo>
                          <a:pt x="402" y="48"/>
                        </a:lnTo>
                        <a:close/>
                        <a:moveTo>
                          <a:pt x="404" y="49"/>
                        </a:moveTo>
                        <a:lnTo>
                          <a:pt x="403" y="48"/>
                        </a:lnTo>
                        <a:lnTo>
                          <a:pt x="403" y="47"/>
                        </a:lnTo>
                        <a:lnTo>
                          <a:pt x="403" y="46"/>
                        </a:lnTo>
                        <a:lnTo>
                          <a:pt x="404" y="46"/>
                        </a:lnTo>
                        <a:lnTo>
                          <a:pt x="404" y="47"/>
                        </a:lnTo>
                        <a:lnTo>
                          <a:pt x="404" y="48"/>
                        </a:lnTo>
                        <a:lnTo>
                          <a:pt x="404" y="49"/>
                        </a:lnTo>
                        <a:close/>
                        <a:moveTo>
                          <a:pt x="377" y="78"/>
                        </a:moveTo>
                        <a:lnTo>
                          <a:pt x="376" y="78"/>
                        </a:lnTo>
                        <a:lnTo>
                          <a:pt x="376" y="77"/>
                        </a:lnTo>
                        <a:lnTo>
                          <a:pt x="375" y="76"/>
                        </a:lnTo>
                        <a:lnTo>
                          <a:pt x="376" y="75"/>
                        </a:lnTo>
                        <a:lnTo>
                          <a:pt x="375" y="75"/>
                        </a:lnTo>
                        <a:lnTo>
                          <a:pt x="376" y="75"/>
                        </a:lnTo>
                        <a:lnTo>
                          <a:pt x="376" y="74"/>
                        </a:lnTo>
                        <a:lnTo>
                          <a:pt x="377" y="71"/>
                        </a:lnTo>
                        <a:lnTo>
                          <a:pt x="377" y="70"/>
                        </a:lnTo>
                        <a:lnTo>
                          <a:pt x="377" y="69"/>
                        </a:lnTo>
                        <a:lnTo>
                          <a:pt x="378" y="69"/>
                        </a:lnTo>
                        <a:lnTo>
                          <a:pt x="378" y="68"/>
                        </a:lnTo>
                        <a:lnTo>
                          <a:pt x="378" y="66"/>
                        </a:lnTo>
                        <a:lnTo>
                          <a:pt x="378" y="65"/>
                        </a:lnTo>
                        <a:lnTo>
                          <a:pt x="379" y="63"/>
                        </a:lnTo>
                        <a:lnTo>
                          <a:pt x="380" y="63"/>
                        </a:lnTo>
                        <a:lnTo>
                          <a:pt x="381" y="63"/>
                        </a:lnTo>
                        <a:lnTo>
                          <a:pt x="382" y="63"/>
                        </a:lnTo>
                        <a:lnTo>
                          <a:pt x="383" y="64"/>
                        </a:lnTo>
                        <a:lnTo>
                          <a:pt x="383" y="65"/>
                        </a:lnTo>
                        <a:lnTo>
                          <a:pt x="384" y="66"/>
                        </a:lnTo>
                        <a:lnTo>
                          <a:pt x="384" y="67"/>
                        </a:lnTo>
                        <a:lnTo>
                          <a:pt x="383" y="68"/>
                        </a:lnTo>
                        <a:lnTo>
                          <a:pt x="382" y="69"/>
                        </a:lnTo>
                        <a:lnTo>
                          <a:pt x="381" y="68"/>
                        </a:lnTo>
                        <a:lnTo>
                          <a:pt x="380" y="68"/>
                        </a:lnTo>
                        <a:lnTo>
                          <a:pt x="379" y="68"/>
                        </a:lnTo>
                        <a:lnTo>
                          <a:pt x="379" y="69"/>
                        </a:lnTo>
                        <a:lnTo>
                          <a:pt x="379" y="70"/>
                        </a:lnTo>
                        <a:lnTo>
                          <a:pt x="380" y="72"/>
                        </a:lnTo>
                        <a:lnTo>
                          <a:pt x="380" y="73"/>
                        </a:lnTo>
                        <a:lnTo>
                          <a:pt x="380" y="74"/>
                        </a:lnTo>
                        <a:lnTo>
                          <a:pt x="379" y="74"/>
                        </a:lnTo>
                        <a:lnTo>
                          <a:pt x="379" y="75"/>
                        </a:lnTo>
                        <a:lnTo>
                          <a:pt x="380" y="76"/>
                        </a:lnTo>
                        <a:lnTo>
                          <a:pt x="378" y="78"/>
                        </a:lnTo>
                        <a:lnTo>
                          <a:pt x="377" y="78"/>
                        </a:lnTo>
                        <a:close/>
                        <a:moveTo>
                          <a:pt x="382" y="77"/>
                        </a:moveTo>
                        <a:lnTo>
                          <a:pt x="382" y="76"/>
                        </a:lnTo>
                        <a:lnTo>
                          <a:pt x="380" y="76"/>
                        </a:lnTo>
                        <a:lnTo>
                          <a:pt x="380" y="75"/>
                        </a:lnTo>
                        <a:lnTo>
                          <a:pt x="380" y="74"/>
                        </a:lnTo>
                        <a:lnTo>
                          <a:pt x="381" y="73"/>
                        </a:lnTo>
                        <a:lnTo>
                          <a:pt x="381" y="72"/>
                        </a:lnTo>
                        <a:lnTo>
                          <a:pt x="380" y="72"/>
                        </a:lnTo>
                        <a:lnTo>
                          <a:pt x="380" y="71"/>
                        </a:lnTo>
                        <a:lnTo>
                          <a:pt x="380" y="70"/>
                        </a:lnTo>
                        <a:lnTo>
                          <a:pt x="380" y="69"/>
                        </a:lnTo>
                        <a:lnTo>
                          <a:pt x="380" y="68"/>
                        </a:lnTo>
                        <a:lnTo>
                          <a:pt x="380" y="69"/>
                        </a:lnTo>
                        <a:lnTo>
                          <a:pt x="382" y="69"/>
                        </a:lnTo>
                        <a:lnTo>
                          <a:pt x="383" y="69"/>
                        </a:lnTo>
                        <a:lnTo>
                          <a:pt x="383" y="70"/>
                        </a:lnTo>
                        <a:lnTo>
                          <a:pt x="383" y="69"/>
                        </a:lnTo>
                        <a:lnTo>
                          <a:pt x="384" y="68"/>
                        </a:lnTo>
                        <a:lnTo>
                          <a:pt x="385" y="67"/>
                        </a:lnTo>
                        <a:lnTo>
                          <a:pt x="386" y="67"/>
                        </a:lnTo>
                        <a:lnTo>
                          <a:pt x="386" y="69"/>
                        </a:lnTo>
                        <a:lnTo>
                          <a:pt x="387" y="70"/>
                        </a:lnTo>
                        <a:lnTo>
                          <a:pt x="387" y="71"/>
                        </a:lnTo>
                        <a:lnTo>
                          <a:pt x="385" y="72"/>
                        </a:lnTo>
                        <a:lnTo>
                          <a:pt x="384" y="73"/>
                        </a:lnTo>
                        <a:lnTo>
                          <a:pt x="384" y="72"/>
                        </a:lnTo>
                        <a:lnTo>
                          <a:pt x="383" y="72"/>
                        </a:lnTo>
                        <a:lnTo>
                          <a:pt x="382" y="73"/>
                        </a:lnTo>
                        <a:lnTo>
                          <a:pt x="382" y="74"/>
                        </a:lnTo>
                        <a:lnTo>
                          <a:pt x="383" y="76"/>
                        </a:lnTo>
                        <a:lnTo>
                          <a:pt x="382" y="77"/>
                        </a:lnTo>
                        <a:close/>
                        <a:moveTo>
                          <a:pt x="328" y="23"/>
                        </a:moveTo>
                        <a:lnTo>
                          <a:pt x="328" y="23"/>
                        </a:lnTo>
                        <a:lnTo>
                          <a:pt x="328" y="22"/>
                        </a:lnTo>
                        <a:lnTo>
                          <a:pt x="329" y="22"/>
                        </a:lnTo>
                        <a:lnTo>
                          <a:pt x="328" y="23"/>
                        </a:lnTo>
                        <a:close/>
                        <a:moveTo>
                          <a:pt x="327" y="13"/>
                        </a:moveTo>
                        <a:lnTo>
                          <a:pt x="326" y="12"/>
                        </a:lnTo>
                        <a:lnTo>
                          <a:pt x="326" y="11"/>
                        </a:lnTo>
                        <a:lnTo>
                          <a:pt x="326" y="10"/>
                        </a:lnTo>
                        <a:lnTo>
                          <a:pt x="326" y="9"/>
                        </a:lnTo>
                        <a:lnTo>
                          <a:pt x="327" y="9"/>
                        </a:lnTo>
                        <a:lnTo>
                          <a:pt x="328" y="9"/>
                        </a:lnTo>
                        <a:lnTo>
                          <a:pt x="328" y="10"/>
                        </a:lnTo>
                        <a:lnTo>
                          <a:pt x="328" y="11"/>
                        </a:lnTo>
                        <a:lnTo>
                          <a:pt x="328" y="12"/>
                        </a:lnTo>
                        <a:lnTo>
                          <a:pt x="327" y="13"/>
                        </a:lnTo>
                        <a:lnTo>
                          <a:pt x="327" y="12"/>
                        </a:lnTo>
                        <a:lnTo>
                          <a:pt x="327" y="13"/>
                        </a:lnTo>
                        <a:close/>
                        <a:moveTo>
                          <a:pt x="329" y="21"/>
                        </a:moveTo>
                        <a:lnTo>
                          <a:pt x="329" y="21"/>
                        </a:lnTo>
                        <a:lnTo>
                          <a:pt x="328" y="19"/>
                        </a:lnTo>
                        <a:lnTo>
                          <a:pt x="328" y="17"/>
                        </a:lnTo>
                        <a:lnTo>
                          <a:pt x="329" y="17"/>
                        </a:lnTo>
                        <a:lnTo>
                          <a:pt x="330" y="17"/>
                        </a:lnTo>
                        <a:lnTo>
                          <a:pt x="330" y="18"/>
                        </a:lnTo>
                        <a:lnTo>
                          <a:pt x="330" y="19"/>
                        </a:lnTo>
                        <a:lnTo>
                          <a:pt x="330" y="20"/>
                        </a:lnTo>
                        <a:lnTo>
                          <a:pt x="329" y="20"/>
                        </a:lnTo>
                        <a:lnTo>
                          <a:pt x="329" y="21"/>
                        </a:lnTo>
                        <a:close/>
                        <a:moveTo>
                          <a:pt x="453" y="92"/>
                        </a:moveTo>
                        <a:lnTo>
                          <a:pt x="453" y="91"/>
                        </a:lnTo>
                        <a:lnTo>
                          <a:pt x="453" y="90"/>
                        </a:lnTo>
                        <a:lnTo>
                          <a:pt x="453" y="89"/>
                        </a:lnTo>
                        <a:lnTo>
                          <a:pt x="454" y="88"/>
                        </a:lnTo>
                        <a:lnTo>
                          <a:pt x="455" y="88"/>
                        </a:lnTo>
                        <a:lnTo>
                          <a:pt x="455" y="87"/>
                        </a:lnTo>
                        <a:lnTo>
                          <a:pt x="456" y="87"/>
                        </a:lnTo>
                        <a:lnTo>
                          <a:pt x="457" y="88"/>
                        </a:lnTo>
                        <a:lnTo>
                          <a:pt x="456" y="89"/>
                        </a:lnTo>
                        <a:lnTo>
                          <a:pt x="455" y="89"/>
                        </a:lnTo>
                        <a:lnTo>
                          <a:pt x="454" y="89"/>
                        </a:lnTo>
                        <a:lnTo>
                          <a:pt x="454" y="90"/>
                        </a:lnTo>
                        <a:lnTo>
                          <a:pt x="454" y="91"/>
                        </a:lnTo>
                        <a:lnTo>
                          <a:pt x="455" y="91"/>
                        </a:lnTo>
                        <a:lnTo>
                          <a:pt x="454" y="91"/>
                        </a:lnTo>
                        <a:lnTo>
                          <a:pt x="454" y="92"/>
                        </a:lnTo>
                        <a:lnTo>
                          <a:pt x="454" y="91"/>
                        </a:lnTo>
                        <a:lnTo>
                          <a:pt x="453" y="91"/>
                        </a:lnTo>
                        <a:lnTo>
                          <a:pt x="453" y="92"/>
                        </a:lnTo>
                        <a:close/>
                        <a:moveTo>
                          <a:pt x="457" y="96"/>
                        </a:moveTo>
                        <a:lnTo>
                          <a:pt x="457" y="96"/>
                        </a:lnTo>
                        <a:lnTo>
                          <a:pt x="456" y="96"/>
                        </a:lnTo>
                        <a:lnTo>
                          <a:pt x="456" y="95"/>
                        </a:lnTo>
                        <a:lnTo>
                          <a:pt x="455" y="95"/>
                        </a:lnTo>
                        <a:lnTo>
                          <a:pt x="455" y="94"/>
                        </a:lnTo>
                        <a:lnTo>
                          <a:pt x="455" y="93"/>
                        </a:lnTo>
                        <a:lnTo>
                          <a:pt x="456" y="91"/>
                        </a:lnTo>
                        <a:lnTo>
                          <a:pt x="456" y="92"/>
                        </a:lnTo>
                        <a:lnTo>
                          <a:pt x="456" y="91"/>
                        </a:lnTo>
                        <a:lnTo>
                          <a:pt x="457" y="91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8" y="91"/>
                        </a:lnTo>
                        <a:lnTo>
                          <a:pt x="457" y="91"/>
                        </a:lnTo>
                        <a:lnTo>
                          <a:pt x="458" y="92"/>
                        </a:lnTo>
                        <a:lnTo>
                          <a:pt x="458" y="93"/>
                        </a:lnTo>
                        <a:lnTo>
                          <a:pt x="458" y="94"/>
                        </a:lnTo>
                        <a:lnTo>
                          <a:pt x="458" y="96"/>
                        </a:lnTo>
                        <a:lnTo>
                          <a:pt x="457" y="96"/>
                        </a:lnTo>
                        <a:close/>
                        <a:moveTo>
                          <a:pt x="453" y="92"/>
                        </a:moveTo>
                        <a:lnTo>
                          <a:pt x="453" y="92"/>
                        </a:lnTo>
                        <a:lnTo>
                          <a:pt x="454" y="92"/>
                        </a:lnTo>
                        <a:lnTo>
                          <a:pt x="454" y="93"/>
                        </a:lnTo>
                        <a:lnTo>
                          <a:pt x="455" y="93"/>
                        </a:lnTo>
                        <a:lnTo>
                          <a:pt x="455" y="94"/>
                        </a:lnTo>
                        <a:lnTo>
                          <a:pt x="454" y="94"/>
                        </a:lnTo>
                        <a:lnTo>
                          <a:pt x="454" y="93"/>
                        </a:lnTo>
                        <a:lnTo>
                          <a:pt x="453" y="93"/>
                        </a:lnTo>
                        <a:lnTo>
                          <a:pt x="453" y="92"/>
                        </a:lnTo>
                        <a:close/>
                        <a:moveTo>
                          <a:pt x="458" y="96"/>
                        </a:moveTo>
                        <a:lnTo>
                          <a:pt x="457" y="96"/>
                        </a:lnTo>
                        <a:lnTo>
                          <a:pt x="458" y="96"/>
                        </a:lnTo>
                        <a:lnTo>
                          <a:pt x="458" y="95"/>
                        </a:lnTo>
                        <a:lnTo>
                          <a:pt x="459" y="94"/>
                        </a:lnTo>
                        <a:lnTo>
                          <a:pt x="458" y="95"/>
                        </a:lnTo>
                        <a:lnTo>
                          <a:pt x="458" y="96"/>
                        </a:lnTo>
                        <a:close/>
                        <a:moveTo>
                          <a:pt x="459" y="99"/>
                        </a:moveTo>
                        <a:lnTo>
                          <a:pt x="459" y="98"/>
                        </a:lnTo>
                        <a:lnTo>
                          <a:pt x="460" y="99"/>
                        </a:lnTo>
                        <a:lnTo>
                          <a:pt x="459" y="99"/>
                        </a:lnTo>
                        <a:close/>
                        <a:moveTo>
                          <a:pt x="459" y="100"/>
                        </a:moveTo>
                        <a:lnTo>
                          <a:pt x="458" y="100"/>
                        </a:lnTo>
                        <a:lnTo>
                          <a:pt x="457" y="100"/>
                        </a:lnTo>
                        <a:lnTo>
                          <a:pt x="457" y="99"/>
                        </a:lnTo>
                        <a:lnTo>
                          <a:pt x="458" y="99"/>
                        </a:lnTo>
                        <a:lnTo>
                          <a:pt x="459" y="99"/>
                        </a:lnTo>
                        <a:lnTo>
                          <a:pt x="459" y="100"/>
                        </a:lnTo>
                        <a:close/>
                        <a:moveTo>
                          <a:pt x="445" y="90"/>
                        </a:moveTo>
                        <a:lnTo>
                          <a:pt x="445" y="90"/>
                        </a:lnTo>
                        <a:lnTo>
                          <a:pt x="444" y="89"/>
                        </a:lnTo>
                        <a:lnTo>
                          <a:pt x="443" y="89"/>
                        </a:lnTo>
                        <a:lnTo>
                          <a:pt x="443" y="88"/>
                        </a:lnTo>
                        <a:lnTo>
                          <a:pt x="443" y="87"/>
                        </a:lnTo>
                        <a:lnTo>
                          <a:pt x="444" y="86"/>
                        </a:lnTo>
                        <a:lnTo>
                          <a:pt x="445" y="86"/>
                        </a:lnTo>
                        <a:lnTo>
                          <a:pt x="446" y="86"/>
                        </a:lnTo>
                        <a:lnTo>
                          <a:pt x="447" y="86"/>
                        </a:lnTo>
                        <a:lnTo>
                          <a:pt x="448" y="86"/>
                        </a:lnTo>
                        <a:lnTo>
                          <a:pt x="448" y="87"/>
                        </a:lnTo>
                        <a:lnTo>
                          <a:pt x="447" y="89"/>
                        </a:lnTo>
                        <a:lnTo>
                          <a:pt x="446" y="89"/>
                        </a:lnTo>
                        <a:lnTo>
                          <a:pt x="445" y="88"/>
                        </a:lnTo>
                        <a:lnTo>
                          <a:pt x="445" y="89"/>
                        </a:lnTo>
                        <a:lnTo>
                          <a:pt x="445" y="90"/>
                        </a:lnTo>
                        <a:close/>
                        <a:moveTo>
                          <a:pt x="451" y="90"/>
                        </a:moveTo>
                        <a:lnTo>
                          <a:pt x="451" y="90"/>
                        </a:lnTo>
                        <a:lnTo>
                          <a:pt x="451" y="89"/>
                        </a:lnTo>
                        <a:lnTo>
                          <a:pt x="451" y="88"/>
                        </a:lnTo>
                        <a:lnTo>
                          <a:pt x="452" y="89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2" y="91"/>
                        </a:lnTo>
                        <a:lnTo>
                          <a:pt x="451" y="90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0" name="Freeform 842"/>
                  <p:cNvSpPr>
                    <a:spLocks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43 w 748"/>
                      <a:gd name="T1" fmla="*/ 332 h 974"/>
                      <a:gd name="T2" fmla="*/ 172 w 748"/>
                      <a:gd name="T3" fmla="*/ 298 h 974"/>
                      <a:gd name="T4" fmla="*/ 192 w 748"/>
                      <a:gd name="T5" fmla="*/ 256 h 974"/>
                      <a:gd name="T6" fmla="*/ 211 w 748"/>
                      <a:gd name="T7" fmla="*/ 233 h 974"/>
                      <a:gd name="T8" fmla="*/ 229 w 748"/>
                      <a:gd name="T9" fmla="*/ 202 h 974"/>
                      <a:gd name="T10" fmla="*/ 231 w 748"/>
                      <a:gd name="T11" fmla="*/ 171 h 974"/>
                      <a:gd name="T12" fmla="*/ 257 w 748"/>
                      <a:gd name="T13" fmla="*/ 132 h 974"/>
                      <a:gd name="T14" fmla="*/ 289 w 748"/>
                      <a:gd name="T15" fmla="*/ 46 h 974"/>
                      <a:gd name="T16" fmla="*/ 308 w 748"/>
                      <a:gd name="T17" fmla="*/ 5 h 974"/>
                      <a:gd name="T18" fmla="*/ 321 w 748"/>
                      <a:gd name="T19" fmla="*/ 10 h 974"/>
                      <a:gd name="T20" fmla="*/ 325 w 748"/>
                      <a:gd name="T21" fmla="*/ 23 h 974"/>
                      <a:gd name="T22" fmla="*/ 338 w 748"/>
                      <a:gd name="T23" fmla="*/ 35 h 974"/>
                      <a:gd name="T24" fmla="*/ 358 w 748"/>
                      <a:gd name="T25" fmla="*/ 33 h 974"/>
                      <a:gd name="T26" fmla="*/ 367 w 748"/>
                      <a:gd name="T27" fmla="*/ 36 h 974"/>
                      <a:gd name="T28" fmla="*/ 366 w 748"/>
                      <a:gd name="T29" fmla="*/ 46 h 974"/>
                      <a:gd name="T30" fmla="*/ 381 w 748"/>
                      <a:gd name="T31" fmla="*/ 44 h 974"/>
                      <a:gd name="T32" fmla="*/ 378 w 748"/>
                      <a:gd name="T33" fmla="*/ 59 h 974"/>
                      <a:gd name="T34" fmla="*/ 393 w 748"/>
                      <a:gd name="T35" fmla="*/ 58 h 974"/>
                      <a:gd name="T36" fmla="*/ 404 w 748"/>
                      <a:gd name="T37" fmla="*/ 53 h 974"/>
                      <a:gd name="T38" fmla="*/ 421 w 748"/>
                      <a:gd name="T39" fmla="*/ 55 h 974"/>
                      <a:gd name="T40" fmla="*/ 429 w 748"/>
                      <a:gd name="T41" fmla="*/ 52 h 974"/>
                      <a:gd name="T42" fmla="*/ 422 w 748"/>
                      <a:gd name="T43" fmla="*/ 70 h 974"/>
                      <a:gd name="T44" fmla="*/ 435 w 748"/>
                      <a:gd name="T45" fmla="*/ 75 h 974"/>
                      <a:gd name="T46" fmla="*/ 434 w 748"/>
                      <a:gd name="T47" fmla="*/ 88 h 974"/>
                      <a:gd name="T48" fmla="*/ 451 w 748"/>
                      <a:gd name="T49" fmla="*/ 82 h 974"/>
                      <a:gd name="T50" fmla="*/ 452 w 748"/>
                      <a:gd name="T51" fmla="*/ 102 h 974"/>
                      <a:gd name="T52" fmla="*/ 466 w 748"/>
                      <a:gd name="T53" fmla="*/ 114 h 974"/>
                      <a:gd name="T54" fmla="*/ 477 w 748"/>
                      <a:gd name="T55" fmla="*/ 153 h 974"/>
                      <a:gd name="T56" fmla="*/ 512 w 748"/>
                      <a:gd name="T57" fmla="*/ 162 h 974"/>
                      <a:gd name="T58" fmla="*/ 574 w 748"/>
                      <a:gd name="T59" fmla="*/ 157 h 974"/>
                      <a:gd name="T60" fmla="*/ 633 w 748"/>
                      <a:gd name="T61" fmla="*/ 178 h 974"/>
                      <a:gd name="T62" fmla="*/ 669 w 748"/>
                      <a:gd name="T63" fmla="*/ 200 h 974"/>
                      <a:gd name="T64" fmla="*/ 701 w 748"/>
                      <a:gd name="T65" fmla="*/ 209 h 974"/>
                      <a:gd name="T66" fmla="*/ 742 w 748"/>
                      <a:gd name="T67" fmla="*/ 225 h 974"/>
                      <a:gd name="T68" fmla="*/ 700 w 748"/>
                      <a:gd name="T69" fmla="*/ 283 h 974"/>
                      <a:gd name="T70" fmla="*/ 638 w 748"/>
                      <a:gd name="T71" fmla="*/ 336 h 974"/>
                      <a:gd name="T72" fmla="*/ 626 w 748"/>
                      <a:gd name="T73" fmla="*/ 435 h 974"/>
                      <a:gd name="T74" fmla="*/ 597 w 748"/>
                      <a:gd name="T75" fmla="*/ 529 h 974"/>
                      <a:gd name="T76" fmla="*/ 611 w 748"/>
                      <a:gd name="T77" fmla="*/ 616 h 974"/>
                      <a:gd name="T78" fmla="*/ 524 w 748"/>
                      <a:gd name="T79" fmla="*/ 615 h 974"/>
                      <a:gd name="T80" fmla="*/ 464 w 748"/>
                      <a:gd name="T81" fmla="*/ 652 h 974"/>
                      <a:gd name="T82" fmla="*/ 396 w 748"/>
                      <a:gd name="T83" fmla="*/ 685 h 974"/>
                      <a:gd name="T84" fmla="*/ 338 w 748"/>
                      <a:gd name="T85" fmla="*/ 705 h 974"/>
                      <a:gd name="T86" fmla="*/ 323 w 748"/>
                      <a:gd name="T87" fmla="*/ 752 h 974"/>
                      <a:gd name="T88" fmla="*/ 296 w 748"/>
                      <a:gd name="T89" fmla="*/ 802 h 974"/>
                      <a:gd name="T90" fmla="*/ 282 w 748"/>
                      <a:gd name="T91" fmla="*/ 851 h 974"/>
                      <a:gd name="T92" fmla="*/ 289 w 748"/>
                      <a:gd name="T93" fmla="*/ 902 h 974"/>
                      <a:gd name="T94" fmla="*/ 283 w 748"/>
                      <a:gd name="T95" fmla="*/ 950 h 974"/>
                      <a:gd name="T96" fmla="*/ 254 w 748"/>
                      <a:gd name="T97" fmla="*/ 967 h 974"/>
                      <a:gd name="T98" fmla="*/ 205 w 748"/>
                      <a:gd name="T99" fmla="*/ 914 h 974"/>
                      <a:gd name="T100" fmla="*/ 187 w 748"/>
                      <a:gd name="T101" fmla="*/ 863 h 974"/>
                      <a:gd name="T102" fmla="*/ 164 w 748"/>
                      <a:gd name="T103" fmla="*/ 839 h 974"/>
                      <a:gd name="T104" fmla="*/ 176 w 748"/>
                      <a:gd name="T105" fmla="*/ 819 h 974"/>
                      <a:gd name="T106" fmla="*/ 183 w 748"/>
                      <a:gd name="T107" fmla="*/ 791 h 974"/>
                      <a:gd name="T108" fmla="*/ 193 w 748"/>
                      <a:gd name="T109" fmla="*/ 777 h 974"/>
                      <a:gd name="T110" fmla="*/ 226 w 748"/>
                      <a:gd name="T111" fmla="*/ 748 h 974"/>
                      <a:gd name="T112" fmla="*/ 200 w 748"/>
                      <a:gd name="T113" fmla="*/ 722 h 974"/>
                      <a:gd name="T114" fmla="*/ 170 w 748"/>
                      <a:gd name="T115" fmla="*/ 731 h 974"/>
                      <a:gd name="T116" fmla="*/ 151 w 748"/>
                      <a:gd name="T117" fmla="*/ 706 h 974"/>
                      <a:gd name="T118" fmla="*/ 137 w 748"/>
                      <a:gd name="T119" fmla="*/ 684 h 974"/>
                      <a:gd name="T120" fmla="*/ 101 w 748"/>
                      <a:gd name="T121" fmla="*/ 633 h 974"/>
                      <a:gd name="T122" fmla="*/ 137 w 748"/>
                      <a:gd name="T123" fmla="*/ 510 h 974"/>
                      <a:gd name="T124" fmla="*/ 56 w 748"/>
                      <a:gd name="T125" fmla="*/ 426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1" name="Freeform 843"/>
                  <p:cNvSpPr>
                    <a:spLocks/>
                  </p:cNvSpPr>
                  <p:nvPr/>
                </p:nvSpPr>
                <p:spPr bwMode="auto">
                  <a:xfrm>
                    <a:off x="4018" y="798"/>
                    <a:ext cx="11" cy="25"/>
                  </a:xfrm>
                  <a:custGeom>
                    <a:avLst/>
                    <a:gdLst>
                      <a:gd name="T0" fmla="*/ 2 w 11"/>
                      <a:gd name="T1" fmla="*/ 17 h 25"/>
                      <a:gd name="T2" fmla="*/ 2 w 11"/>
                      <a:gd name="T3" fmla="*/ 17 h 25"/>
                      <a:gd name="T4" fmla="*/ 2 w 11"/>
                      <a:gd name="T5" fmla="*/ 15 h 25"/>
                      <a:gd name="T6" fmla="*/ 3 w 11"/>
                      <a:gd name="T7" fmla="*/ 14 h 25"/>
                      <a:gd name="T8" fmla="*/ 4 w 11"/>
                      <a:gd name="T9" fmla="*/ 14 h 25"/>
                      <a:gd name="T10" fmla="*/ 5 w 11"/>
                      <a:gd name="T11" fmla="*/ 14 h 25"/>
                      <a:gd name="T12" fmla="*/ 5 w 11"/>
                      <a:gd name="T13" fmla="*/ 16 h 25"/>
                      <a:gd name="T14" fmla="*/ 6 w 11"/>
                      <a:gd name="T15" fmla="*/ 16 h 25"/>
                      <a:gd name="T16" fmla="*/ 5 w 11"/>
                      <a:gd name="T17" fmla="*/ 17 h 25"/>
                      <a:gd name="T18" fmla="*/ 4 w 11"/>
                      <a:gd name="T19" fmla="*/ 17 h 25"/>
                      <a:gd name="T20" fmla="*/ 5 w 11"/>
                      <a:gd name="T21" fmla="*/ 20 h 25"/>
                      <a:gd name="T22" fmla="*/ 5 w 11"/>
                      <a:gd name="T23" fmla="*/ 18 h 25"/>
                      <a:gd name="T24" fmla="*/ 6 w 11"/>
                      <a:gd name="T25" fmla="*/ 17 h 25"/>
                      <a:gd name="T26" fmla="*/ 7 w 11"/>
                      <a:gd name="T27" fmla="*/ 16 h 25"/>
                      <a:gd name="T28" fmla="*/ 6 w 11"/>
                      <a:gd name="T29" fmla="*/ 15 h 25"/>
                      <a:gd name="T30" fmla="*/ 7 w 11"/>
                      <a:gd name="T31" fmla="*/ 14 h 25"/>
                      <a:gd name="T32" fmla="*/ 7 w 11"/>
                      <a:gd name="T33" fmla="*/ 13 h 25"/>
                      <a:gd name="T34" fmla="*/ 7 w 11"/>
                      <a:gd name="T35" fmla="*/ 11 h 25"/>
                      <a:gd name="T36" fmla="*/ 7 w 11"/>
                      <a:gd name="T37" fmla="*/ 7 h 25"/>
                      <a:gd name="T38" fmla="*/ 7 w 11"/>
                      <a:gd name="T39" fmla="*/ 6 h 25"/>
                      <a:gd name="T40" fmla="*/ 8 w 11"/>
                      <a:gd name="T41" fmla="*/ 4 h 25"/>
                      <a:gd name="T42" fmla="*/ 8 w 11"/>
                      <a:gd name="T43" fmla="*/ 2 h 25"/>
                      <a:gd name="T44" fmla="*/ 9 w 11"/>
                      <a:gd name="T45" fmla="*/ 1 h 25"/>
                      <a:gd name="T46" fmla="*/ 10 w 11"/>
                      <a:gd name="T47" fmla="*/ 2 h 25"/>
                      <a:gd name="T48" fmla="*/ 10 w 11"/>
                      <a:gd name="T49" fmla="*/ 1 h 25"/>
                      <a:gd name="T50" fmla="*/ 8 w 11"/>
                      <a:gd name="T51" fmla="*/ 1 h 25"/>
                      <a:gd name="T52" fmla="*/ 8 w 11"/>
                      <a:gd name="T53" fmla="*/ 0 h 25"/>
                      <a:gd name="T54" fmla="*/ 9 w 11"/>
                      <a:gd name="T55" fmla="*/ 0 h 25"/>
                      <a:gd name="T56" fmla="*/ 10 w 11"/>
                      <a:gd name="T57" fmla="*/ 0 h 25"/>
                      <a:gd name="T58" fmla="*/ 11 w 11"/>
                      <a:gd name="T59" fmla="*/ 1 h 25"/>
                      <a:gd name="T60" fmla="*/ 11 w 11"/>
                      <a:gd name="T61" fmla="*/ 2 h 25"/>
                      <a:gd name="T62" fmla="*/ 11 w 11"/>
                      <a:gd name="T63" fmla="*/ 5 h 25"/>
                      <a:gd name="T64" fmla="*/ 10 w 11"/>
                      <a:gd name="T65" fmla="*/ 6 h 25"/>
                      <a:gd name="T66" fmla="*/ 10 w 11"/>
                      <a:gd name="T67" fmla="*/ 6 h 25"/>
                      <a:gd name="T68" fmla="*/ 10 w 11"/>
                      <a:gd name="T69" fmla="*/ 6 h 25"/>
                      <a:gd name="T70" fmla="*/ 9 w 11"/>
                      <a:gd name="T71" fmla="*/ 7 h 25"/>
                      <a:gd name="T72" fmla="*/ 8 w 11"/>
                      <a:gd name="T73" fmla="*/ 8 h 25"/>
                      <a:gd name="T74" fmla="*/ 8 w 11"/>
                      <a:gd name="T75" fmla="*/ 9 h 25"/>
                      <a:gd name="T76" fmla="*/ 8 w 11"/>
                      <a:gd name="T77" fmla="*/ 10 h 25"/>
                      <a:gd name="T78" fmla="*/ 8 w 11"/>
                      <a:gd name="T79" fmla="*/ 11 h 25"/>
                      <a:gd name="T80" fmla="*/ 8 w 11"/>
                      <a:gd name="T81" fmla="*/ 12 h 25"/>
                      <a:gd name="T82" fmla="*/ 9 w 11"/>
                      <a:gd name="T83" fmla="*/ 12 h 25"/>
                      <a:gd name="T84" fmla="*/ 9 w 11"/>
                      <a:gd name="T85" fmla="*/ 13 h 25"/>
                      <a:gd name="T86" fmla="*/ 8 w 11"/>
                      <a:gd name="T87" fmla="*/ 13 h 25"/>
                      <a:gd name="T88" fmla="*/ 9 w 11"/>
                      <a:gd name="T89" fmla="*/ 14 h 25"/>
                      <a:gd name="T90" fmla="*/ 8 w 11"/>
                      <a:gd name="T91" fmla="*/ 15 h 25"/>
                      <a:gd name="T92" fmla="*/ 7 w 11"/>
                      <a:gd name="T93" fmla="*/ 18 h 25"/>
                      <a:gd name="T94" fmla="*/ 7 w 11"/>
                      <a:gd name="T95" fmla="*/ 19 h 25"/>
                      <a:gd name="T96" fmla="*/ 8 w 11"/>
                      <a:gd name="T97" fmla="*/ 20 h 25"/>
                      <a:gd name="T98" fmla="*/ 8 w 11"/>
                      <a:gd name="T99" fmla="*/ 21 h 25"/>
                      <a:gd name="T100" fmla="*/ 8 w 11"/>
                      <a:gd name="T101" fmla="*/ 23 h 25"/>
                      <a:gd name="T102" fmla="*/ 7 w 11"/>
                      <a:gd name="T103" fmla="*/ 24 h 25"/>
                      <a:gd name="T104" fmla="*/ 3 w 11"/>
                      <a:gd name="T105" fmla="*/ 24 h 25"/>
                      <a:gd name="T106" fmla="*/ 1 w 11"/>
                      <a:gd name="T107" fmla="*/ 25 h 25"/>
                      <a:gd name="T108" fmla="*/ 0 w 11"/>
                      <a:gd name="T109" fmla="*/ 25 h 25"/>
                      <a:gd name="T110" fmla="*/ 1 w 11"/>
                      <a:gd name="T111" fmla="*/ 24 h 25"/>
                      <a:gd name="T112" fmla="*/ 3 w 11"/>
                      <a:gd name="T113" fmla="*/ 23 h 25"/>
                      <a:gd name="T114" fmla="*/ 3 w 11"/>
                      <a:gd name="T115" fmla="*/ 23 h 25"/>
                      <a:gd name="T116" fmla="*/ 2 w 11"/>
                      <a:gd name="T117" fmla="*/ 21 h 25"/>
                      <a:gd name="T118" fmla="*/ 2 w 11"/>
                      <a:gd name="T119" fmla="*/ 21 h 25"/>
                      <a:gd name="T120" fmla="*/ 3 w 11"/>
                      <a:gd name="T121" fmla="*/ 20 h 25"/>
                      <a:gd name="T122" fmla="*/ 3 w 11"/>
                      <a:gd name="T123" fmla="*/ 20 h 25"/>
                      <a:gd name="T124" fmla="*/ 3 w 11"/>
                      <a:gd name="T125" fmla="*/ 18 h 25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"/>
                      <a:gd name="T190" fmla="*/ 0 h 25"/>
                      <a:gd name="T191" fmla="*/ 11 w 11"/>
                      <a:gd name="T192" fmla="*/ 25 h 25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" h="25">
                        <a:moveTo>
                          <a:pt x="3" y="18"/>
                        </a:moveTo>
                        <a:lnTo>
                          <a:pt x="2" y="17"/>
                        </a:lnTo>
                        <a:lnTo>
                          <a:pt x="2" y="15"/>
                        </a:lnTo>
                        <a:lnTo>
                          <a:pt x="3" y="15"/>
                        </a:lnTo>
                        <a:lnTo>
                          <a:pt x="3" y="14"/>
                        </a:lnTo>
                        <a:lnTo>
                          <a:pt x="4" y="14"/>
                        </a:lnTo>
                        <a:lnTo>
                          <a:pt x="5" y="14"/>
                        </a:lnTo>
                        <a:lnTo>
                          <a:pt x="5" y="15"/>
                        </a:lnTo>
                        <a:lnTo>
                          <a:pt x="5" y="16"/>
                        </a:lnTo>
                        <a:lnTo>
                          <a:pt x="6" y="16"/>
                        </a:lnTo>
                        <a:lnTo>
                          <a:pt x="6" y="17"/>
                        </a:lnTo>
                        <a:lnTo>
                          <a:pt x="5" y="17"/>
                        </a:lnTo>
                        <a:lnTo>
                          <a:pt x="4" y="17"/>
                        </a:lnTo>
                        <a:lnTo>
                          <a:pt x="5" y="19"/>
                        </a:lnTo>
                        <a:lnTo>
                          <a:pt x="5" y="20"/>
                        </a:lnTo>
                        <a:lnTo>
                          <a:pt x="5" y="18"/>
                        </a:lnTo>
                        <a:lnTo>
                          <a:pt x="6" y="17"/>
                        </a:lnTo>
                        <a:lnTo>
                          <a:pt x="7" y="17"/>
                        </a:lnTo>
                        <a:lnTo>
                          <a:pt x="7" y="16"/>
                        </a:lnTo>
                        <a:lnTo>
                          <a:pt x="6" y="15"/>
                        </a:lnTo>
                        <a:lnTo>
                          <a:pt x="6" y="14"/>
                        </a:lnTo>
                        <a:lnTo>
                          <a:pt x="7" y="14"/>
                        </a:lnTo>
                        <a:lnTo>
                          <a:pt x="7" y="13"/>
                        </a:lnTo>
                        <a:lnTo>
                          <a:pt x="7" y="12"/>
                        </a:lnTo>
                        <a:lnTo>
                          <a:pt x="7" y="11"/>
                        </a:lnTo>
                        <a:lnTo>
                          <a:pt x="7" y="9"/>
                        </a:lnTo>
                        <a:lnTo>
                          <a:pt x="7" y="7"/>
                        </a:lnTo>
                        <a:lnTo>
                          <a:pt x="7" y="6"/>
                        </a:lnTo>
                        <a:lnTo>
                          <a:pt x="8" y="5"/>
                        </a:lnTo>
                        <a:lnTo>
                          <a:pt x="8" y="4"/>
                        </a:lnTo>
                        <a:lnTo>
                          <a:pt x="8" y="3"/>
                        </a:lnTo>
                        <a:lnTo>
                          <a:pt x="8" y="2"/>
                        </a:lnTo>
                        <a:lnTo>
                          <a:pt x="9" y="1"/>
                        </a:lnTo>
                        <a:lnTo>
                          <a:pt x="10" y="2"/>
                        </a:lnTo>
                        <a:lnTo>
                          <a:pt x="10" y="1"/>
                        </a:lnTo>
                        <a:lnTo>
                          <a:pt x="9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9" y="0"/>
                        </a:lnTo>
                        <a:lnTo>
                          <a:pt x="10" y="0"/>
                        </a:lnTo>
                        <a:lnTo>
                          <a:pt x="10" y="1"/>
                        </a:lnTo>
                        <a:lnTo>
                          <a:pt x="11" y="1"/>
                        </a:lnTo>
                        <a:lnTo>
                          <a:pt x="11" y="2"/>
                        </a:lnTo>
                        <a:lnTo>
                          <a:pt x="11" y="3"/>
                        </a:lnTo>
                        <a:lnTo>
                          <a:pt x="11" y="5"/>
                        </a:lnTo>
                        <a:lnTo>
                          <a:pt x="11" y="6"/>
                        </a:lnTo>
                        <a:lnTo>
                          <a:pt x="10" y="6"/>
                        </a:lnTo>
                        <a:lnTo>
                          <a:pt x="9" y="6"/>
                        </a:lnTo>
                        <a:lnTo>
                          <a:pt x="9" y="7"/>
                        </a:lnTo>
                        <a:lnTo>
                          <a:pt x="8" y="8"/>
                        </a:lnTo>
                        <a:lnTo>
                          <a:pt x="8" y="9"/>
                        </a:lnTo>
                        <a:lnTo>
                          <a:pt x="8" y="10"/>
                        </a:lnTo>
                        <a:lnTo>
                          <a:pt x="8" y="11"/>
                        </a:lnTo>
                        <a:lnTo>
                          <a:pt x="8" y="12"/>
                        </a:lnTo>
                        <a:lnTo>
                          <a:pt x="9" y="12"/>
                        </a:lnTo>
                        <a:lnTo>
                          <a:pt x="9" y="13"/>
                        </a:lnTo>
                        <a:lnTo>
                          <a:pt x="8" y="13"/>
                        </a:lnTo>
                        <a:lnTo>
                          <a:pt x="8" y="14"/>
                        </a:lnTo>
                        <a:lnTo>
                          <a:pt x="9" y="14"/>
                        </a:lnTo>
                        <a:lnTo>
                          <a:pt x="8" y="15"/>
                        </a:lnTo>
                        <a:lnTo>
                          <a:pt x="7" y="16"/>
                        </a:lnTo>
                        <a:lnTo>
                          <a:pt x="7" y="18"/>
                        </a:lnTo>
                        <a:lnTo>
                          <a:pt x="7" y="19"/>
                        </a:lnTo>
                        <a:lnTo>
                          <a:pt x="7" y="20"/>
                        </a:lnTo>
                        <a:lnTo>
                          <a:pt x="8" y="20"/>
                        </a:lnTo>
                        <a:lnTo>
                          <a:pt x="8" y="21"/>
                        </a:lnTo>
                        <a:lnTo>
                          <a:pt x="8" y="22"/>
                        </a:lnTo>
                        <a:lnTo>
                          <a:pt x="8" y="23"/>
                        </a:lnTo>
                        <a:lnTo>
                          <a:pt x="7" y="24"/>
                        </a:lnTo>
                        <a:lnTo>
                          <a:pt x="5" y="25"/>
                        </a:lnTo>
                        <a:lnTo>
                          <a:pt x="3" y="24"/>
                        </a:lnTo>
                        <a:lnTo>
                          <a:pt x="1" y="25"/>
                        </a:lnTo>
                        <a:lnTo>
                          <a:pt x="0" y="25"/>
                        </a:lnTo>
                        <a:lnTo>
                          <a:pt x="0" y="24"/>
                        </a:lnTo>
                        <a:lnTo>
                          <a:pt x="1" y="24"/>
                        </a:lnTo>
                        <a:lnTo>
                          <a:pt x="2" y="24"/>
                        </a:lnTo>
                        <a:lnTo>
                          <a:pt x="3" y="23"/>
                        </a:lnTo>
                        <a:lnTo>
                          <a:pt x="1" y="22"/>
                        </a:lnTo>
                        <a:lnTo>
                          <a:pt x="2" y="21"/>
                        </a:lnTo>
                        <a:lnTo>
                          <a:pt x="3" y="20"/>
                        </a:lnTo>
                        <a:lnTo>
                          <a:pt x="3" y="19"/>
                        </a:lnTo>
                        <a:lnTo>
                          <a:pt x="3" y="1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2" name="Freeform 844"/>
                  <p:cNvSpPr>
                    <a:spLocks/>
                  </p:cNvSpPr>
                  <p:nvPr/>
                </p:nvSpPr>
                <p:spPr bwMode="auto">
                  <a:xfrm>
                    <a:off x="4019" y="815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2 w 2"/>
                      <a:gd name="T3" fmla="*/ 3 h 3"/>
                      <a:gd name="T4" fmla="*/ 2 w 2"/>
                      <a:gd name="T5" fmla="*/ 3 h 3"/>
                      <a:gd name="T6" fmla="*/ 1 w 2"/>
                      <a:gd name="T7" fmla="*/ 3 h 3"/>
                      <a:gd name="T8" fmla="*/ 1 w 2"/>
                      <a:gd name="T9" fmla="*/ 2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0 w 2"/>
                      <a:gd name="T15" fmla="*/ 0 h 3"/>
                      <a:gd name="T16" fmla="*/ 0 w 2"/>
                      <a:gd name="T17" fmla="*/ 0 h 3"/>
                      <a:gd name="T18" fmla="*/ 1 w 2"/>
                      <a:gd name="T19" fmla="*/ 1 h 3"/>
                      <a:gd name="T20" fmla="*/ 1 w 2"/>
                      <a:gd name="T21" fmla="*/ 1 h 3"/>
                      <a:gd name="T22" fmla="*/ 2 w 2"/>
                      <a:gd name="T23" fmla="*/ 1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"/>
                      <a:gd name="T37" fmla="*/ 0 h 3"/>
                      <a:gd name="T38" fmla="*/ 2 w 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" h="3">
                        <a:moveTo>
                          <a:pt x="2" y="1"/>
                        </a:move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3" name="Freeform 845"/>
                  <p:cNvSpPr>
                    <a:spLocks/>
                  </p:cNvSpPr>
                  <p:nvPr/>
                </p:nvSpPr>
                <p:spPr bwMode="auto">
                  <a:xfrm>
                    <a:off x="4018" y="805"/>
                    <a:ext cx="5" cy="7"/>
                  </a:xfrm>
                  <a:custGeom>
                    <a:avLst/>
                    <a:gdLst>
                      <a:gd name="T0" fmla="*/ 2 w 5"/>
                      <a:gd name="T1" fmla="*/ 7 h 7"/>
                      <a:gd name="T2" fmla="*/ 1 w 5"/>
                      <a:gd name="T3" fmla="*/ 6 h 7"/>
                      <a:gd name="T4" fmla="*/ 1 w 5"/>
                      <a:gd name="T5" fmla="*/ 5 h 7"/>
                      <a:gd name="T6" fmla="*/ 1 w 5"/>
                      <a:gd name="T7" fmla="*/ 5 h 7"/>
                      <a:gd name="T8" fmla="*/ 0 w 5"/>
                      <a:gd name="T9" fmla="*/ 3 h 7"/>
                      <a:gd name="T10" fmla="*/ 0 w 5"/>
                      <a:gd name="T11" fmla="*/ 3 h 7"/>
                      <a:gd name="T12" fmla="*/ 1 w 5"/>
                      <a:gd name="T13" fmla="*/ 3 h 7"/>
                      <a:gd name="T14" fmla="*/ 1 w 5"/>
                      <a:gd name="T15" fmla="*/ 2 h 7"/>
                      <a:gd name="T16" fmla="*/ 1 w 5"/>
                      <a:gd name="T17" fmla="*/ 2 h 7"/>
                      <a:gd name="T18" fmla="*/ 1 w 5"/>
                      <a:gd name="T19" fmla="*/ 1 h 7"/>
                      <a:gd name="T20" fmla="*/ 2 w 5"/>
                      <a:gd name="T21" fmla="*/ 0 h 7"/>
                      <a:gd name="T22" fmla="*/ 3 w 5"/>
                      <a:gd name="T23" fmla="*/ 0 h 7"/>
                      <a:gd name="T24" fmla="*/ 4 w 5"/>
                      <a:gd name="T25" fmla="*/ 1 h 7"/>
                      <a:gd name="T26" fmla="*/ 4 w 5"/>
                      <a:gd name="T27" fmla="*/ 2 h 7"/>
                      <a:gd name="T28" fmla="*/ 4 w 5"/>
                      <a:gd name="T29" fmla="*/ 3 h 7"/>
                      <a:gd name="T30" fmla="*/ 5 w 5"/>
                      <a:gd name="T31" fmla="*/ 3 h 7"/>
                      <a:gd name="T32" fmla="*/ 5 w 5"/>
                      <a:gd name="T33" fmla="*/ 4 h 7"/>
                      <a:gd name="T34" fmla="*/ 4 w 5"/>
                      <a:gd name="T35" fmla="*/ 5 h 7"/>
                      <a:gd name="T36" fmla="*/ 5 w 5"/>
                      <a:gd name="T37" fmla="*/ 5 h 7"/>
                      <a:gd name="T38" fmla="*/ 4 w 5"/>
                      <a:gd name="T39" fmla="*/ 6 h 7"/>
                      <a:gd name="T40" fmla="*/ 4 w 5"/>
                      <a:gd name="T41" fmla="*/ 6 h 7"/>
                      <a:gd name="T42" fmla="*/ 4 w 5"/>
                      <a:gd name="T43" fmla="*/ 6 h 7"/>
                      <a:gd name="T44" fmla="*/ 3 w 5"/>
                      <a:gd name="T45" fmla="*/ 7 h 7"/>
                      <a:gd name="T46" fmla="*/ 3 w 5"/>
                      <a:gd name="T47" fmla="*/ 7 h 7"/>
                      <a:gd name="T48" fmla="*/ 2 w 5"/>
                      <a:gd name="T49" fmla="*/ 7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5"/>
                      <a:gd name="T76" fmla="*/ 0 h 7"/>
                      <a:gd name="T77" fmla="*/ 5 w 5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5" h="7">
                        <a:moveTo>
                          <a:pt x="2" y="7"/>
                        </a:move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3"/>
                        </a:lnTo>
                        <a:lnTo>
                          <a:pt x="5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4" y="6"/>
                        </a:lnTo>
                        <a:lnTo>
                          <a:pt x="3" y="7"/>
                        </a:lnTo>
                        <a:lnTo>
                          <a:pt x="2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4" name="Freeform 846"/>
                  <p:cNvSpPr>
                    <a:spLocks/>
                  </p:cNvSpPr>
                  <p:nvPr/>
                </p:nvSpPr>
                <p:spPr bwMode="auto">
                  <a:xfrm>
                    <a:off x="4030" y="806"/>
                    <a:ext cx="7" cy="5"/>
                  </a:xfrm>
                  <a:custGeom>
                    <a:avLst/>
                    <a:gdLst>
                      <a:gd name="T0" fmla="*/ 0 w 7"/>
                      <a:gd name="T1" fmla="*/ 5 h 5"/>
                      <a:gd name="T2" fmla="*/ 0 w 7"/>
                      <a:gd name="T3" fmla="*/ 5 h 5"/>
                      <a:gd name="T4" fmla="*/ 0 w 7"/>
                      <a:gd name="T5" fmla="*/ 5 h 5"/>
                      <a:gd name="T6" fmla="*/ 1 w 7"/>
                      <a:gd name="T7" fmla="*/ 4 h 5"/>
                      <a:gd name="T8" fmla="*/ 1 w 7"/>
                      <a:gd name="T9" fmla="*/ 3 h 5"/>
                      <a:gd name="T10" fmla="*/ 2 w 7"/>
                      <a:gd name="T11" fmla="*/ 3 h 5"/>
                      <a:gd name="T12" fmla="*/ 2 w 7"/>
                      <a:gd name="T13" fmla="*/ 2 h 5"/>
                      <a:gd name="T14" fmla="*/ 2 w 7"/>
                      <a:gd name="T15" fmla="*/ 1 h 5"/>
                      <a:gd name="T16" fmla="*/ 2 w 7"/>
                      <a:gd name="T17" fmla="*/ 1 h 5"/>
                      <a:gd name="T18" fmla="*/ 3 w 7"/>
                      <a:gd name="T19" fmla="*/ 1 h 5"/>
                      <a:gd name="T20" fmla="*/ 2 w 7"/>
                      <a:gd name="T21" fmla="*/ 1 h 5"/>
                      <a:gd name="T22" fmla="*/ 2 w 7"/>
                      <a:gd name="T23" fmla="*/ 0 h 5"/>
                      <a:gd name="T24" fmla="*/ 2 w 7"/>
                      <a:gd name="T25" fmla="*/ 0 h 5"/>
                      <a:gd name="T26" fmla="*/ 2 w 7"/>
                      <a:gd name="T27" fmla="*/ 0 h 5"/>
                      <a:gd name="T28" fmla="*/ 4 w 7"/>
                      <a:gd name="T29" fmla="*/ 0 h 5"/>
                      <a:gd name="T30" fmla="*/ 4 w 7"/>
                      <a:gd name="T31" fmla="*/ 0 h 5"/>
                      <a:gd name="T32" fmla="*/ 5 w 7"/>
                      <a:gd name="T33" fmla="*/ 0 h 5"/>
                      <a:gd name="T34" fmla="*/ 5 w 7"/>
                      <a:gd name="T35" fmla="*/ 1 h 5"/>
                      <a:gd name="T36" fmla="*/ 5 w 7"/>
                      <a:gd name="T37" fmla="*/ 1 h 5"/>
                      <a:gd name="T38" fmla="*/ 6 w 7"/>
                      <a:gd name="T39" fmla="*/ 1 h 5"/>
                      <a:gd name="T40" fmla="*/ 7 w 7"/>
                      <a:gd name="T41" fmla="*/ 2 h 5"/>
                      <a:gd name="T42" fmla="*/ 7 w 7"/>
                      <a:gd name="T43" fmla="*/ 2 h 5"/>
                      <a:gd name="T44" fmla="*/ 7 w 7"/>
                      <a:gd name="T45" fmla="*/ 2 h 5"/>
                      <a:gd name="T46" fmla="*/ 7 w 7"/>
                      <a:gd name="T47" fmla="*/ 3 h 5"/>
                      <a:gd name="T48" fmla="*/ 7 w 7"/>
                      <a:gd name="T49" fmla="*/ 4 h 5"/>
                      <a:gd name="T50" fmla="*/ 7 w 7"/>
                      <a:gd name="T51" fmla="*/ 4 h 5"/>
                      <a:gd name="T52" fmla="*/ 7 w 7"/>
                      <a:gd name="T53" fmla="*/ 3 h 5"/>
                      <a:gd name="T54" fmla="*/ 7 w 7"/>
                      <a:gd name="T55" fmla="*/ 3 h 5"/>
                      <a:gd name="T56" fmla="*/ 7 w 7"/>
                      <a:gd name="T57" fmla="*/ 4 h 5"/>
                      <a:gd name="T58" fmla="*/ 6 w 7"/>
                      <a:gd name="T59" fmla="*/ 4 h 5"/>
                      <a:gd name="T60" fmla="*/ 6 w 7"/>
                      <a:gd name="T61" fmla="*/ 4 h 5"/>
                      <a:gd name="T62" fmla="*/ 5 w 7"/>
                      <a:gd name="T63" fmla="*/ 4 h 5"/>
                      <a:gd name="T64" fmla="*/ 5 w 7"/>
                      <a:gd name="T65" fmla="*/ 4 h 5"/>
                      <a:gd name="T66" fmla="*/ 4 w 7"/>
                      <a:gd name="T67" fmla="*/ 4 h 5"/>
                      <a:gd name="T68" fmla="*/ 4 w 7"/>
                      <a:gd name="T69" fmla="*/ 4 h 5"/>
                      <a:gd name="T70" fmla="*/ 2 w 7"/>
                      <a:gd name="T71" fmla="*/ 4 h 5"/>
                      <a:gd name="T72" fmla="*/ 2 w 7"/>
                      <a:gd name="T73" fmla="*/ 4 h 5"/>
                      <a:gd name="T74" fmla="*/ 0 w 7"/>
                      <a:gd name="T75" fmla="*/ 5 h 5"/>
                      <a:gd name="T76" fmla="*/ 0 w 7"/>
                      <a:gd name="T77" fmla="*/ 5 h 5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7"/>
                      <a:gd name="T118" fmla="*/ 0 h 5"/>
                      <a:gd name="T119" fmla="*/ 7 w 7"/>
                      <a:gd name="T120" fmla="*/ 5 h 5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7" h="5">
                        <a:moveTo>
                          <a:pt x="0" y="5"/>
                        </a:moveTo>
                        <a:lnTo>
                          <a:pt x="0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  <a:lnTo>
                          <a:pt x="7" y="2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2" y="4"/>
                        </a:lnTo>
                        <a:lnTo>
                          <a:pt x="0" y="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5" name="Freeform 847"/>
                  <p:cNvSpPr>
                    <a:spLocks/>
                  </p:cNvSpPr>
                  <p:nvPr/>
                </p:nvSpPr>
                <p:spPr bwMode="auto">
                  <a:xfrm>
                    <a:off x="4024" y="81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6" name="Freeform 848"/>
                  <p:cNvSpPr>
                    <a:spLocks/>
                  </p:cNvSpPr>
                  <p:nvPr/>
                </p:nvSpPr>
                <p:spPr bwMode="auto">
                  <a:xfrm>
                    <a:off x="4032" y="813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0 h 1"/>
                      <a:gd name="T4" fmla="*/ 1 w 2"/>
                      <a:gd name="T5" fmla="*/ 0 h 1"/>
                      <a:gd name="T6" fmla="*/ 2 w 2"/>
                      <a:gd name="T7" fmla="*/ 0 h 1"/>
                      <a:gd name="T8" fmla="*/ 1 w 2"/>
                      <a:gd name="T9" fmla="*/ 0 h 1"/>
                      <a:gd name="T10" fmla="*/ 1 w 2"/>
                      <a:gd name="T11" fmla="*/ 1 h 1"/>
                      <a:gd name="T12" fmla="*/ 1 w 2"/>
                      <a:gd name="T13" fmla="*/ 1 h 1"/>
                      <a:gd name="T14" fmla="*/ 0 w 2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"/>
                      <a:gd name="T26" fmla="*/ 2 w 2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7" name="Freeform 849"/>
                  <p:cNvSpPr>
                    <a:spLocks/>
                  </p:cNvSpPr>
                  <p:nvPr/>
                </p:nvSpPr>
                <p:spPr bwMode="auto">
                  <a:xfrm>
                    <a:off x="4033" y="814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1 h 2"/>
                      <a:gd name="T6" fmla="*/ 2 w 4"/>
                      <a:gd name="T7" fmla="*/ 1 h 2"/>
                      <a:gd name="T8" fmla="*/ 2 w 4"/>
                      <a:gd name="T9" fmla="*/ 0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4 w 4"/>
                      <a:gd name="T15" fmla="*/ 0 h 2"/>
                      <a:gd name="T16" fmla="*/ 4 w 4"/>
                      <a:gd name="T17" fmla="*/ 0 h 2"/>
                      <a:gd name="T18" fmla="*/ 3 w 4"/>
                      <a:gd name="T19" fmla="*/ 1 h 2"/>
                      <a:gd name="T20" fmla="*/ 3 w 4"/>
                      <a:gd name="T21" fmla="*/ 1 h 2"/>
                      <a:gd name="T22" fmla="*/ 3 w 4"/>
                      <a:gd name="T23" fmla="*/ 2 h 2"/>
                      <a:gd name="T24" fmla="*/ 3 w 4"/>
                      <a:gd name="T25" fmla="*/ 2 h 2"/>
                      <a:gd name="T26" fmla="*/ 3 w 4"/>
                      <a:gd name="T27" fmla="*/ 2 h 2"/>
                      <a:gd name="T28" fmla="*/ 2 w 4"/>
                      <a:gd name="T29" fmla="*/ 2 h 2"/>
                      <a:gd name="T30" fmla="*/ 2 w 4"/>
                      <a:gd name="T31" fmla="*/ 2 h 2"/>
                      <a:gd name="T32" fmla="*/ 1 w 4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4"/>
                      <a:gd name="T52" fmla="*/ 0 h 2"/>
                      <a:gd name="T53" fmla="*/ 4 w 4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8" name="Freeform 850"/>
                  <p:cNvSpPr>
                    <a:spLocks/>
                  </p:cNvSpPr>
                  <p:nvPr/>
                </p:nvSpPr>
                <p:spPr bwMode="auto">
                  <a:xfrm>
                    <a:off x="4034" y="816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0 w 1"/>
                      <a:gd name="T7" fmla="*/ 0 h 2"/>
                      <a:gd name="T8" fmla="*/ 1 w 1"/>
                      <a:gd name="T9" fmla="*/ 0 h 2"/>
                      <a:gd name="T10" fmla="*/ 1 w 1"/>
                      <a:gd name="T11" fmla="*/ 0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2"/>
                      <a:gd name="T32" fmla="*/ 1 w 1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9" name="Freeform 851"/>
                  <p:cNvSpPr>
                    <a:spLocks/>
                  </p:cNvSpPr>
                  <p:nvPr/>
                </p:nvSpPr>
                <p:spPr bwMode="auto">
                  <a:xfrm>
                    <a:off x="4048" y="82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2 h 3"/>
                      <a:gd name="T4" fmla="*/ 0 w 2"/>
                      <a:gd name="T5" fmla="*/ 2 h 3"/>
                      <a:gd name="T6" fmla="*/ 0 w 2"/>
                      <a:gd name="T7" fmla="*/ 2 h 3"/>
                      <a:gd name="T8" fmla="*/ 1 w 2"/>
                      <a:gd name="T9" fmla="*/ 1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1 w 2"/>
                      <a:gd name="T15" fmla="*/ 1 h 3"/>
                      <a:gd name="T16" fmla="*/ 1 w 2"/>
                      <a:gd name="T17" fmla="*/ 1 h 3"/>
                      <a:gd name="T18" fmla="*/ 1 w 2"/>
                      <a:gd name="T19" fmla="*/ 0 h 3"/>
                      <a:gd name="T20" fmla="*/ 1 w 2"/>
                      <a:gd name="T21" fmla="*/ 0 h 3"/>
                      <a:gd name="T22" fmla="*/ 1 w 2"/>
                      <a:gd name="T23" fmla="*/ 0 h 3"/>
                      <a:gd name="T24" fmla="*/ 2 w 2"/>
                      <a:gd name="T25" fmla="*/ 0 h 3"/>
                      <a:gd name="T26" fmla="*/ 2 w 2"/>
                      <a:gd name="T27" fmla="*/ 0 h 3"/>
                      <a:gd name="T28" fmla="*/ 2 w 2"/>
                      <a:gd name="T29" fmla="*/ 1 h 3"/>
                      <a:gd name="T30" fmla="*/ 2 w 2"/>
                      <a:gd name="T31" fmla="*/ 1 h 3"/>
                      <a:gd name="T32" fmla="*/ 2 w 2"/>
                      <a:gd name="T33" fmla="*/ 2 h 3"/>
                      <a:gd name="T34" fmla="*/ 1 w 2"/>
                      <a:gd name="T35" fmla="*/ 3 h 3"/>
                      <a:gd name="T36" fmla="*/ 1 w 2"/>
                      <a:gd name="T37" fmla="*/ 3 h 3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2"/>
                      <a:gd name="T58" fmla="*/ 0 h 3"/>
                      <a:gd name="T59" fmla="*/ 2 w 2"/>
                      <a:gd name="T60" fmla="*/ 3 h 3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2" h="3">
                        <a:moveTo>
                          <a:pt x="1" y="3"/>
                        </a:move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0" name="Freeform 852"/>
                  <p:cNvSpPr>
                    <a:spLocks/>
                  </p:cNvSpPr>
                  <p:nvPr/>
                </p:nvSpPr>
                <p:spPr bwMode="auto">
                  <a:xfrm>
                    <a:off x="4149" y="900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0 w 2"/>
                      <a:gd name="T5" fmla="*/ 2 h 2"/>
                      <a:gd name="T6" fmla="*/ 0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1 w 2"/>
                      <a:gd name="T13" fmla="*/ 2 h 2"/>
                      <a:gd name="T14" fmla="*/ 1 w 2"/>
                      <a:gd name="T15" fmla="*/ 1 h 2"/>
                      <a:gd name="T16" fmla="*/ 1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1 h 2"/>
                      <a:gd name="T22" fmla="*/ 2 w 2"/>
                      <a:gd name="T23" fmla="*/ 1 h 2"/>
                      <a:gd name="T24" fmla="*/ 2 w 2"/>
                      <a:gd name="T25" fmla="*/ 1 h 2"/>
                      <a:gd name="T26" fmla="*/ 1 w 2"/>
                      <a:gd name="T27" fmla="*/ 2 h 2"/>
                      <a:gd name="T28" fmla="*/ 0 w 2"/>
                      <a:gd name="T29" fmla="*/ 2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1" name="Freeform 853"/>
                  <p:cNvSpPr>
                    <a:spLocks/>
                  </p:cNvSpPr>
                  <p:nvPr/>
                </p:nvSpPr>
                <p:spPr bwMode="auto">
                  <a:xfrm>
                    <a:off x="4146" y="905"/>
                    <a:ext cx="4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3 w 4"/>
                      <a:gd name="T9" fmla="*/ 1 h 2"/>
                      <a:gd name="T10" fmla="*/ 4 w 4"/>
                      <a:gd name="T11" fmla="*/ 0 h 2"/>
                      <a:gd name="T12" fmla="*/ 4 w 4"/>
                      <a:gd name="T13" fmla="*/ 0 h 2"/>
                      <a:gd name="T14" fmla="*/ 4 w 4"/>
                      <a:gd name="T15" fmla="*/ 1 h 2"/>
                      <a:gd name="T16" fmla="*/ 4 w 4"/>
                      <a:gd name="T17" fmla="*/ 2 h 2"/>
                      <a:gd name="T18" fmla="*/ 3 w 4"/>
                      <a:gd name="T19" fmla="*/ 2 h 2"/>
                      <a:gd name="T20" fmla="*/ 2 w 4"/>
                      <a:gd name="T21" fmla="*/ 2 h 2"/>
                      <a:gd name="T22" fmla="*/ 1 w 4"/>
                      <a:gd name="T23" fmla="*/ 2 h 2"/>
                      <a:gd name="T24" fmla="*/ 0 w 4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4"/>
                      <a:gd name="T40" fmla="*/ 0 h 2"/>
                      <a:gd name="T41" fmla="*/ 4 w 4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4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2" name="Freeform 854"/>
                  <p:cNvSpPr>
                    <a:spLocks/>
                  </p:cNvSpPr>
                  <p:nvPr/>
                </p:nvSpPr>
                <p:spPr bwMode="auto">
                  <a:xfrm>
                    <a:off x="4145" y="909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2 w 3"/>
                      <a:gd name="T3" fmla="*/ 3 h 3"/>
                      <a:gd name="T4" fmla="*/ 2 w 3"/>
                      <a:gd name="T5" fmla="*/ 3 h 3"/>
                      <a:gd name="T6" fmla="*/ 2 w 3"/>
                      <a:gd name="T7" fmla="*/ 2 h 3"/>
                      <a:gd name="T8" fmla="*/ 1 w 3"/>
                      <a:gd name="T9" fmla="*/ 2 h 3"/>
                      <a:gd name="T10" fmla="*/ 1 w 3"/>
                      <a:gd name="T11" fmla="*/ 2 h 3"/>
                      <a:gd name="T12" fmla="*/ 0 w 3"/>
                      <a:gd name="T13" fmla="*/ 2 h 3"/>
                      <a:gd name="T14" fmla="*/ 1 w 3"/>
                      <a:gd name="T15" fmla="*/ 2 h 3"/>
                      <a:gd name="T16" fmla="*/ 1 w 3"/>
                      <a:gd name="T17" fmla="*/ 2 h 3"/>
                      <a:gd name="T18" fmla="*/ 1 w 3"/>
                      <a:gd name="T19" fmla="*/ 2 h 3"/>
                      <a:gd name="T20" fmla="*/ 2 w 3"/>
                      <a:gd name="T21" fmla="*/ 2 h 3"/>
                      <a:gd name="T22" fmla="*/ 2 w 3"/>
                      <a:gd name="T23" fmla="*/ 2 h 3"/>
                      <a:gd name="T24" fmla="*/ 2 w 3"/>
                      <a:gd name="T25" fmla="*/ 2 h 3"/>
                      <a:gd name="T26" fmla="*/ 1 w 3"/>
                      <a:gd name="T27" fmla="*/ 2 h 3"/>
                      <a:gd name="T28" fmla="*/ 1 w 3"/>
                      <a:gd name="T29" fmla="*/ 1 h 3"/>
                      <a:gd name="T30" fmla="*/ 1 w 3"/>
                      <a:gd name="T31" fmla="*/ 1 h 3"/>
                      <a:gd name="T32" fmla="*/ 2 w 3"/>
                      <a:gd name="T33" fmla="*/ 0 h 3"/>
                      <a:gd name="T34" fmla="*/ 2 w 3"/>
                      <a:gd name="T35" fmla="*/ 1 h 3"/>
                      <a:gd name="T36" fmla="*/ 3 w 3"/>
                      <a:gd name="T37" fmla="*/ 1 h 3"/>
                      <a:gd name="T38" fmla="*/ 3 w 3"/>
                      <a:gd name="T39" fmla="*/ 1 h 3"/>
                      <a:gd name="T40" fmla="*/ 3 w 3"/>
                      <a:gd name="T41" fmla="*/ 1 h 3"/>
                      <a:gd name="T42" fmla="*/ 2 w 3"/>
                      <a:gd name="T43" fmla="*/ 2 h 3"/>
                      <a:gd name="T44" fmla="*/ 2 w 3"/>
                      <a:gd name="T45" fmla="*/ 2 h 3"/>
                      <a:gd name="T46" fmla="*/ 2 w 3"/>
                      <a:gd name="T47" fmla="*/ 3 h 3"/>
                      <a:gd name="T48" fmla="*/ 2 w 3"/>
                      <a:gd name="T49" fmla="*/ 3 h 3"/>
                      <a:gd name="T50" fmla="*/ 2 w 3"/>
                      <a:gd name="T51" fmla="*/ 3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2" y="3"/>
                        </a:move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3" name="Freeform 855"/>
                  <p:cNvSpPr>
                    <a:spLocks/>
                  </p:cNvSpPr>
                  <p:nvPr/>
                </p:nvSpPr>
                <p:spPr bwMode="auto">
                  <a:xfrm>
                    <a:off x="4149" y="91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  <a:cxn ang="T7">
                        <a:pos x="0" y="0"/>
                      </a:cxn>
                      <a:cxn ang="T8">
                        <a:pos x="0" y="0"/>
                      </a:cxn>
                      <a:cxn ang="T9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4" name="Freeform 856"/>
                  <p:cNvSpPr>
                    <a:spLocks/>
                  </p:cNvSpPr>
                  <p:nvPr/>
                </p:nvSpPr>
                <p:spPr bwMode="auto">
                  <a:xfrm>
                    <a:off x="4194" y="944"/>
                    <a:ext cx="3" cy="2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2 w 3"/>
                      <a:gd name="T3" fmla="*/ 0 h 2"/>
                      <a:gd name="T4" fmla="*/ 2 w 3"/>
                      <a:gd name="T5" fmla="*/ 1 h 2"/>
                      <a:gd name="T6" fmla="*/ 2 w 3"/>
                      <a:gd name="T7" fmla="*/ 1 h 2"/>
                      <a:gd name="T8" fmla="*/ 3 w 3"/>
                      <a:gd name="T9" fmla="*/ 1 h 2"/>
                      <a:gd name="T10" fmla="*/ 2 w 3"/>
                      <a:gd name="T11" fmla="*/ 1 h 2"/>
                      <a:gd name="T12" fmla="*/ 2 w 3"/>
                      <a:gd name="T13" fmla="*/ 1 h 2"/>
                      <a:gd name="T14" fmla="*/ 1 w 3"/>
                      <a:gd name="T15" fmla="*/ 1 h 2"/>
                      <a:gd name="T16" fmla="*/ 1 w 3"/>
                      <a:gd name="T17" fmla="*/ 1 h 2"/>
                      <a:gd name="T18" fmla="*/ 1 w 3"/>
                      <a:gd name="T19" fmla="*/ 2 h 2"/>
                      <a:gd name="T20" fmla="*/ 0 w 3"/>
                      <a:gd name="T21" fmla="*/ 2 h 2"/>
                      <a:gd name="T22" fmla="*/ 1 w 3"/>
                      <a:gd name="T23" fmla="*/ 1 h 2"/>
                      <a:gd name="T24" fmla="*/ 0 w 3"/>
                      <a:gd name="T25" fmla="*/ 1 h 2"/>
                      <a:gd name="T26" fmla="*/ 1 w 3"/>
                      <a:gd name="T27" fmla="*/ 1 h 2"/>
                      <a:gd name="T28" fmla="*/ 1 w 3"/>
                      <a:gd name="T29" fmla="*/ 1 h 2"/>
                      <a:gd name="T30" fmla="*/ 1 w 3"/>
                      <a:gd name="T31" fmla="*/ 0 h 2"/>
                      <a:gd name="T32" fmla="*/ 2 w 3"/>
                      <a:gd name="T33" fmla="*/ 0 h 2"/>
                      <a:gd name="T34" fmla="*/ 2 w 3"/>
                      <a:gd name="T35" fmla="*/ 0 h 2"/>
                      <a:gd name="T36" fmla="*/ 2 w 3"/>
                      <a:gd name="T37" fmla="*/ 0 h 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3"/>
                      <a:gd name="T58" fmla="*/ 0 h 2"/>
                      <a:gd name="T59" fmla="*/ 3 w 3"/>
                      <a:gd name="T60" fmla="*/ 2 h 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3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5" name="Freeform 857"/>
                  <p:cNvSpPr>
                    <a:spLocks/>
                  </p:cNvSpPr>
                  <p:nvPr/>
                </p:nvSpPr>
                <p:spPr bwMode="auto">
                  <a:xfrm>
                    <a:off x="4094" y="819"/>
                    <a:ext cx="4" cy="3"/>
                  </a:xfrm>
                  <a:custGeom>
                    <a:avLst/>
                    <a:gdLst>
                      <a:gd name="T0" fmla="*/ 3 w 4"/>
                      <a:gd name="T1" fmla="*/ 2 h 3"/>
                      <a:gd name="T2" fmla="*/ 3 w 4"/>
                      <a:gd name="T3" fmla="*/ 2 h 3"/>
                      <a:gd name="T4" fmla="*/ 3 w 4"/>
                      <a:gd name="T5" fmla="*/ 1 h 3"/>
                      <a:gd name="T6" fmla="*/ 3 w 4"/>
                      <a:gd name="T7" fmla="*/ 1 h 3"/>
                      <a:gd name="T8" fmla="*/ 2 w 4"/>
                      <a:gd name="T9" fmla="*/ 1 h 3"/>
                      <a:gd name="T10" fmla="*/ 2 w 4"/>
                      <a:gd name="T11" fmla="*/ 2 h 3"/>
                      <a:gd name="T12" fmla="*/ 2 w 4"/>
                      <a:gd name="T13" fmla="*/ 3 h 3"/>
                      <a:gd name="T14" fmla="*/ 2 w 4"/>
                      <a:gd name="T15" fmla="*/ 3 h 3"/>
                      <a:gd name="T16" fmla="*/ 1 w 4"/>
                      <a:gd name="T17" fmla="*/ 3 h 3"/>
                      <a:gd name="T18" fmla="*/ 1 w 4"/>
                      <a:gd name="T19" fmla="*/ 3 h 3"/>
                      <a:gd name="T20" fmla="*/ 1 w 4"/>
                      <a:gd name="T21" fmla="*/ 3 h 3"/>
                      <a:gd name="T22" fmla="*/ 0 w 4"/>
                      <a:gd name="T23" fmla="*/ 2 h 3"/>
                      <a:gd name="T24" fmla="*/ 0 w 4"/>
                      <a:gd name="T25" fmla="*/ 2 h 3"/>
                      <a:gd name="T26" fmla="*/ 0 w 4"/>
                      <a:gd name="T27" fmla="*/ 2 h 3"/>
                      <a:gd name="T28" fmla="*/ 1 w 4"/>
                      <a:gd name="T29" fmla="*/ 1 h 3"/>
                      <a:gd name="T30" fmla="*/ 1 w 4"/>
                      <a:gd name="T31" fmla="*/ 0 h 3"/>
                      <a:gd name="T32" fmla="*/ 2 w 4"/>
                      <a:gd name="T33" fmla="*/ 0 h 3"/>
                      <a:gd name="T34" fmla="*/ 3 w 4"/>
                      <a:gd name="T35" fmla="*/ 0 h 3"/>
                      <a:gd name="T36" fmla="*/ 4 w 4"/>
                      <a:gd name="T37" fmla="*/ 0 h 3"/>
                      <a:gd name="T38" fmla="*/ 4 w 4"/>
                      <a:gd name="T39" fmla="*/ 1 h 3"/>
                      <a:gd name="T40" fmla="*/ 4 w 4"/>
                      <a:gd name="T41" fmla="*/ 1 h 3"/>
                      <a:gd name="T42" fmla="*/ 3 w 4"/>
                      <a:gd name="T43" fmla="*/ 1 h 3"/>
                      <a:gd name="T44" fmla="*/ 3 w 4"/>
                      <a:gd name="T45" fmla="*/ 2 h 3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4"/>
                      <a:gd name="T70" fmla="*/ 0 h 3"/>
                      <a:gd name="T71" fmla="*/ 4 w 4"/>
                      <a:gd name="T72" fmla="*/ 3 h 3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4" h="3">
                        <a:moveTo>
                          <a:pt x="3" y="2"/>
                        </a:moveTo>
                        <a:lnTo>
                          <a:pt x="3" y="2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6" name="Freeform 858"/>
                  <p:cNvSpPr>
                    <a:spLocks/>
                  </p:cNvSpPr>
                  <p:nvPr/>
                </p:nvSpPr>
                <p:spPr bwMode="auto">
                  <a:xfrm>
                    <a:off x="4100" y="819"/>
                    <a:ext cx="6" cy="7"/>
                  </a:xfrm>
                  <a:custGeom>
                    <a:avLst/>
                    <a:gdLst>
                      <a:gd name="T0" fmla="*/ 6 w 6"/>
                      <a:gd name="T1" fmla="*/ 4 h 7"/>
                      <a:gd name="T2" fmla="*/ 5 w 6"/>
                      <a:gd name="T3" fmla="*/ 4 h 7"/>
                      <a:gd name="T4" fmla="*/ 5 w 6"/>
                      <a:gd name="T5" fmla="*/ 4 h 7"/>
                      <a:gd name="T6" fmla="*/ 4 w 6"/>
                      <a:gd name="T7" fmla="*/ 4 h 7"/>
                      <a:gd name="T8" fmla="*/ 5 w 6"/>
                      <a:gd name="T9" fmla="*/ 5 h 7"/>
                      <a:gd name="T10" fmla="*/ 4 w 6"/>
                      <a:gd name="T11" fmla="*/ 5 h 7"/>
                      <a:gd name="T12" fmla="*/ 5 w 6"/>
                      <a:gd name="T13" fmla="*/ 5 h 7"/>
                      <a:gd name="T14" fmla="*/ 5 w 6"/>
                      <a:gd name="T15" fmla="*/ 5 h 7"/>
                      <a:gd name="T16" fmla="*/ 5 w 6"/>
                      <a:gd name="T17" fmla="*/ 5 h 7"/>
                      <a:gd name="T18" fmla="*/ 6 w 6"/>
                      <a:gd name="T19" fmla="*/ 5 h 7"/>
                      <a:gd name="T20" fmla="*/ 6 w 6"/>
                      <a:gd name="T21" fmla="*/ 5 h 7"/>
                      <a:gd name="T22" fmla="*/ 6 w 6"/>
                      <a:gd name="T23" fmla="*/ 6 h 7"/>
                      <a:gd name="T24" fmla="*/ 6 w 6"/>
                      <a:gd name="T25" fmla="*/ 6 h 7"/>
                      <a:gd name="T26" fmla="*/ 6 w 6"/>
                      <a:gd name="T27" fmla="*/ 6 h 7"/>
                      <a:gd name="T28" fmla="*/ 5 w 6"/>
                      <a:gd name="T29" fmla="*/ 7 h 7"/>
                      <a:gd name="T30" fmla="*/ 5 w 6"/>
                      <a:gd name="T31" fmla="*/ 7 h 7"/>
                      <a:gd name="T32" fmla="*/ 4 w 6"/>
                      <a:gd name="T33" fmla="*/ 6 h 7"/>
                      <a:gd name="T34" fmla="*/ 2 w 6"/>
                      <a:gd name="T35" fmla="*/ 6 h 7"/>
                      <a:gd name="T36" fmla="*/ 2 w 6"/>
                      <a:gd name="T37" fmla="*/ 6 h 7"/>
                      <a:gd name="T38" fmla="*/ 2 w 6"/>
                      <a:gd name="T39" fmla="*/ 5 h 7"/>
                      <a:gd name="T40" fmla="*/ 2 w 6"/>
                      <a:gd name="T41" fmla="*/ 5 h 7"/>
                      <a:gd name="T42" fmla="*/ 2 w 6"/>
                      <a:gd name="T43" fmla="*/ 5 h 7"/>
                      <a:gd name="T44" fmla="*/ 3 w 6"/>
                      <a:gd name="T45" fmla="*/ 4 h 7"/>
                      <a:gd name="T46" fmla="*/ 3 w 6"/>
                      <a:gd name="T47" fmla="*/ 4 h 7"/>
                      <a:gd name="T48" fmla="*/ 3 w 6"/>
                      <a:gd name="T49" fmla="*/ 4 h 7"/>
                      <a:gd name="T50" fmla="*/ 2 w 6"/>
                      <a:gd name="T51" fmla="*/ 4 h 7"/>
                      <a:gd name="T52" fmla="*/ 2 w 6"/>
                      <a:gd name="T53" fmla="*/ 4 h 7"/>
                      <a:gd name="T54" fmla="*/ 2 w 6"/>
                      <a:gd name="T55" fmla="*/ 3 h 7"/>
                      <a:gd name="T56" fmla="*/ 2 w 6"/>
                      <a:gd name="T57" fmla="*/ 3 h 7"/>
                      <a:gd name="T58" fmla="*/ 2 w 6"/>
                      <a:gd name="T59" fmla="*/ 3 h 7"/>
                      <a:gd name="T60" fmla="*/ 2 w 6"/>
                      <a:gd name="T61" fmla="*/ 3 h 7"/>
                      <a:gd name="T62" fmla="*/ 1 w 6"/>
                      <a:gd name="T63" fmla="*/ 3 h 7"/>
                      <a:gd name="T64" fmla="*/ 1 w 6"/>
                      <a:gd name="T65" fmla="*/ 2 h 7"/>
                      <a:gd name="T66" fmla="*/ 0 w 6"/>
                      <a:gd name="T67" fmla="*/ 1 h 7"/>
                      <a:gd name="T68" fmla="*/ 0 w 6"/>
                      <a:gd name="T69" fmla="*/ 1 h 7"/>
                      <a:gd name="T70" fmla="*/ 0 w 6"/>
                      <a:gd name="T71" fmla="*/ 1 h 7"/>
                      <a:gd name="T72" fmla="*/ 0 w 6"/>
                      <a:gd name="T73" fmla="*/ 0 h 7"/>
                      <a:gd name="T74" fmla="*/ 0 w 6"/>
                      <a:gd name="T75" fmla="*/ 0 h 7"/>
                      <a:gd name="T76" fmla="*/ 1 w 6"/>
                      <a:gd name="T77" fmla="*/ 0 h 7"/>
                      <a:gd name="T78" fmla="*/ 2 w 6"/>
                      <a:gd name="T79" fmla="*/ 1 h 7"/>
                      <a:gd name="T80" fmla="*/ 2 w 6"/>
                      <a:gd name="T81" fmla="*/ 0 h 7"/>
                      <a:gd name="T82" fmla="*/ 1 w 6"/>
                      <a:gd name="T83" fmla="*/ 0 h 7"/>
                      <a:gd name="T84" fmla="*/ 2 w 6"/>
                      <a:gd name="T85" fmla="*/ 0 h 7"/>
                      <a:gd name="T86" fmla="*/ 2 w 6"/>
                      <a:gd name="T87" fmla="*/ 0 h 7"/>
                      <a:gd name="T88" fmla="*/ 3 w 6"/>
                      <a:gd name="T89" fmla="*/ 0 h 7"/>
                      <a:gd name="T90" fmla="*/ 3 w 6"/>
                      <a:gd name="T91" fmla="*/ 0 h 7"/>
                      <a:gd name="T92" fmla="*/ 4 w 6"/>
                      <a:gd name="T93" fmla="*/ 1 h 7"/>
                      <a:gd name="T94" fmla="*/ 4 w 6"/>
                      <a:gd name="T95" fmla="*/ 1 h 7"/>
                      <a:gd name="T96" fmla="*/ 4 w 6"/>
                      <a:gd name="T97" fmla="*/ 1 h 7"/>
                      <a:gd name="T98" fmla="*/ 4 w 6"/>
                      <a:gd name="T99" fmla="*/ 1 h 7"/>
                      <a:gd name="T100" fmla="*/ 5 w 6"/>
                      <a:gd name="T101" fmla="*/ 1 h 7"/>
                      <a:gd name="T102" fmla="*/ 5 w 6"/>
                      <a:gd name="T103" fmla="*/ 2 h 7"/>
                      <a:gd name="T104" fmla="*/ 5 w 6"/>
                      <a:gd name="T105" fmla="*/ 1 h 7"/>
                      <a:gd name="T106" fmla="*/ 5 w 6"/>
                      <a:gd name="T107" fmla="*/ 1 h 7"/>
                      <a:gd name="T108" fmla="*/ 6 w 6"/>
                      <a:gd name="T109" fmla="*/ 2 h 7"/>
                      <a:gd name="T110" fmla="*/ 6 w 6"/>
                      <a:gd name="T111" fmla="*/ 3 h 7"/>
                      <a:gd name="T112" fmla="*/ 6 w 6"/>
                      <a:gd name="T113" fmla="*/ 4 h 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6"/>
                      <a:gd name="T172" fmla="*/ 0 h 7"/>
                      <a:gd name="T173" fmla="*/ 6 w 6"/>
                      <a:gd name="T174" fmla="*/ 7 h 7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6" h="7">
                        <a:moveTo>
                          <a:pt x="6" y="4"/>
                        </a:move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6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6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7" name="Freeform 859"/>
                  <p:cNvSpPr>
                    <a:spLocks/>
                  </p:cNvSpPr>
                  <p:nvPr/>
                </p:nvSpPr>
                <p:spPr bwMode="auto">
                  <a:xfrm>
                    <a:off x="4106" y="8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w 1"/>
                      <a:gd name="T19" fmla="*/ 1 h 1"/>
                      <a:gd name="T20" fmla="*/ 0 w 1"/>
                      <a:gd name="T21" fmla="*/ 1 h 1"/>
                      <a:gd name="T22" fmla="*/ 0 w 1"/>
                      <a:gd name="T23" fmla="*/ 0 h 1"/>
                      <a:gd name="T24" fmla="*/ 0 w 1"/>
                      <a:gd name="T25" fmla="*/ 0 h 1"/>
                      <a:gd name="T26" fmla="*/ 0 w 1"/>
                      <a:gd name="T27" fmla="*/ 0 h 1"/>
                      <a:gd name="T28" fmla="*/ 0 w 1"/>
                      <a:gd name="T29" fmla="*/ 0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8" name="Freeform 860"/>
                  <p:cNvSpPr>
                    <a:spLocks/>
                  </p:cNvSpPr>
                  <p:nvPr/>
                </p:nvSpPr>
                <p:spPr bwMode="auto">
                  <a:xfrm>
                    <a:off x="4095" y="820"/>
                    <a:ext cx="6" cy="3"/>
                  </a:xfrm>
                  <a:custGeom>
                    <a:avLst/>
                    <a:gdLst>
                      <a:gd name="T0" fmla="*/ 3 w 6"/>
                      <a:gd name="T1" fmla="*/ 0 h 3"/>
                      <a:gd name="T2" fmla="*/ 4 w 6"/>
                      <a:gd name="T3" fmla="*/ 0 h 3"/>
                      <a:gd name="T4" fmla="*/ 4 w 6"/>
                      <a:gd name="T5" fmla="*/ 0 h 3"/>
                      <a:gd name="T6" fmla="*/ 5 w 6"/>
                      <a:gd name="T7" fmla="*/ 0 h 3"/>
                      <a:gd name="T8" fmla="*/ 5 w 6"/>
                      <a:gd name="T9" fmla="*/ 0 h 3"/>
                      <a:gd name="T10" fmla="*/ 6 w 6"/>
                      <a:gd name="T11" fmla="*/ 1 h 3"/>
                      <a:gd name="T12" fmla="*/ 6 w 6"/>
                      <a:gd name="T13" fmla="*/ 1 h 3"/>
                      <a:gd name="T14" fmla="*/ 5 w 6"/>
                      <a:gd name="T15" fmla="*/ 2 h 3"/>
                      <a:gd name="T16" fmla="*/ 5 w 6"/>
                      <a:gd name="T17" fmla="*/ 2 h 3"/>
                      <a:gd name="T18" fmla="*/ 5 w 6"/>
                      <a:gd name="T19" fmla="*/ 2 h 3"/>
                      <a:gd name="T20" fmla="*/ 4 w 6"/>
                      <a:gd name="T21" fmla="*/ 2 h 3"/>
                      <a:gd name="T22" fmla="*/ 4 w 6"/>
                      <a:gd name="T23" fmla="*/ 2 h 3"/>
                      <a:gd name="T24" fmla="*/ 4 w 6"/>
                      <a:gd name="T25" fmla="*/ 3 h 3"/>
                      <a:gd name="T26" fmla="*/ 4 w 6"/>
                      <a:gd name="T27" fmla="*/ 3 h 3"/>
                      <a:gd name="T28" fmla="*/ 4 w 6"/>
                      <a:gd name="T29" fmla="*/ 3 h 3"/>
                      <a:gd name="T30" fmla="*/ 3 w 6"/>
                      <a:gd name="T31" fmla="*/ 2 h 3"/>
                      <a:gd name="T32" fmla="*/ 3 w 6"/>
                      <a:gd name="T33" fmla="*/ 2 h 3"/>
                      <a:gd name="T34" fmla="*/ 2 w 6"/>
                      <a:gd name="T35" fmla="*/ 3 h 3"/>
                      <a:gd name="T36" fmla="*/ 2 w 6"/>
                      <a:gd name="T37" fmla="*/ 2 h 3"/>
                      <a:gd name="T38" fmla="*/ 3 w 6"/>
                      <a:gd name="T39" fmla="*/ 2 h 3"/>
                      <a:gd name="T40" fmla="*/ 3 w 6"/>
                      <a:gd name="T41" fmla="*/ 2 h 3"/>
                      <a:gd name="T42" fmla="*/ 4 w 6"/>
                      <a:gd name="T43" fmla="*/ 1 h 3"/>
                      <a:gd name="T44" fmla="*/ 4 w 6"/>
                      <a:gd name="T45" fmla="*/ 1 h 3"/>
                      <a:gd name="T46" fmla="*/ 3 w 6"/>
                      <a:gd name="T47" fmla="*/ 1 h 3"/>
                      <a:gd name="T48" fmla="*/ 2 w 6"/>
                      <a:gd name="T49" fmla="*/ 2 h 3"/>
                      <a:gd name="T50" fmla="*/ 2 w 6"/>
                      <a:gd name="T51" fmla="*/ 2 h 3"/>
                      <a:gd name="T52" fmla="*/ 2 w 6"/>
                      <a:gd name="T53" fmla="*/ 3 h 3"/>
                      <a:gd name="T54" fmla="*/ 2 w 6"/>
                      <a:gd name="T55" fmla="*/ 3 h 3"/>
                      <a:gd name="T56" fmla="*/ 2 w 6"/>
                      <a:gd name="T57" fmla="*/ 3 h 3"/>
                      <a:gd name="T58" fmla="*/ 1 w 6"/>
                      <a:gd name="T59" fmla="*/ 3 h 3"/>
                      <a:gd name="T60" fmla="*/ 0 w 6"/>
                      <a:gd name="T61" fmla="*/ 2 h 3"/>
                      <a:gd name="T62" fmla="*/ 1 w 6"/>
                      <a:gd name="T63" fmla="*/ 2 h 3"/>
                      <a:gd name="T64" fmla="*/ 2 w 6"/>
                      <a:gd name="T65" fmla="*/ 1 h 3"/>
                      <a:gd name="T66" fmla="*/ 2 w 6"/>
                      <a:gd name="T67" fmla="*/ 1 h 3"/>
                      <a:gd name="T68" fmla="*/ 2 w 6"/>
                      <a:gd name="T69" fmla="*/ 1 h 3"/>
                      <a:gd name="T70" fmla="*/ 2 w 6"/>
                      <a:gd name="T71" fmla="*/ 1 h 3"/>
                      <a:gd name="T72" fmla="*/ 3 w 6"/>
                      <a:gd name="T73" fmla="*/ 0 h 3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6"/>
                      <a:gd name="T112" fmla="*/ 0 h 3"/>
                      <a:gd name="T113" fmla="*/ 6 w 6"/>
                      <a:gd name="T114" fmla="*/ 3 h 3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6" h="3">
                        <a:moveTo>
                          <a:pt x="3" y="0"/>
                        </a:move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1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9" name="Freeform 861"/>
                  <p:cNvSpPr>
                    <a:spLocks/>
                  </p:cNvSpPr>
                  <p:nvPr/>
                </p:nvSpPr>
                <p:spPr bwMode="auto">
                  <a:xfrm>
                    <a:off x="4106" y="8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1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0" name="Freeform 862"/>
                  <p:cNvSpPr>
                    <a:spLocks/>
                  </p:cNvSpPr>
                  <p:nvPr/>
                </p:nvSpPr>
                <p:spPr bwMode="auto">
                  <a:xfrm>
                    <a:off x="4096" y="822"/>
                    <a:ext cx="8" cy="8"/>
                  </a:xfrm>
                  <a:custGeom>
                    <a:avLst/>
                    <a:gdLst>
                      <a:gd name="T0" fmla="*/ 3 w 8"/>
                      <a:gd name="T1" fmla="*/ 0 h 8"/>
                      <a:gd name="T2" fmla="*/ 5 w 8"/>
                      <a:gd name="T3" fmla="*/ 0 h 8"/>
                      <a:gd name="T4" fmla="*/ 6 w 8"/>
                      <a:gd name="T5" fmla="*/ 0 h 8"/>
                      <a:gd name="T6" fmla="*/ 6 w 8"/>
                      <a:gd name="T7" fmla="*/ 1 h 8"/>
                      <a:gd name="T8" fmla="*/ 7 w 8"/>
                      <a:gd name="T9" fmla="*/ 1 h 8"/>
                      <a:gd name="T10" fmla="*/ 7 w 8"/>
                      <a:gd name="T11" fmla="*/ 1 h 8"/>
                      <a:gd name="T12" fmla="*/ 6 w 8"/>
                      <a:gd name="T13" fmla="*/ 2 h 8"/>
                      <a:gd name="T14" fmla="*/ 6 w 8"/>
                      <a:gd name="T15" fmla="*/ 3 h 8"/>
                      <a:gd name="T16" fmla="*/ 7 w 8"/>
                      <a:gd name="T17" fmla="*/ 3 h 8"/>
                      <a:gd name="T18" fmla="*/ 8 w 8"/>
                      <a:gd name="T19" fmla="*/ 4 h 8"/>
                      <a:gd name="T20" fmla="*/ 7 w 8"/>
                      <a:gd name="T21" fmla="*/ 4 h 8"/>
                      <a:gd name="T22" fmla="*/ 5 w 8"/>
                      <a:gd name="T23" fmla="*/ 3 h 8"/>
                      <a:gd name="T24" fmla="*/ 6 w 8"/>
                      <a:gd name="T25" fmla="*/ 4 h 8"/>
                      <a:gd name="T26" fmla="*/ 6 w 8"/>
                      <a:gd name="T27" fmla="*/ 4 h 8"/>
                      <a:gd name="T28" fmla="*/ 5 w 8"/>
                      <a:gd name="T29" fmla="*/ 5 h 8"/>
                      <a:gd name="T30" fmla="*/ 5 w 8"/>
                      <a:gd name="T31" fmla="*/ 5 h 8"/>
                      <a:gd name="T32" fmla="*/ 4 w 8"/>
                      <a:gd name="T33" fmla="*/ 4 h 8"/>
                      <a:gd name="T34" fmla="*/ 4 w 8"/>
                      <a:gd name="T35" fmla="*/ 4 h 8"/>
                      <a:gd name="T36" fmla="*/ 4 w 8"/>
                      <a:gd name="T37" fmla="*/ 4 h 8"/>
                      <a:gd name="T38" fmla="*/ 4 w 8"/>
                      <a:gd name="T39" fmla="*/ 5 h 8"/>
                      <a:gd name="T40" fmla="*/ 7 w 8"/>
                      <a:gd name="T41" fmla="*/ 4 h 8"/>
                      <a:gd name="T42" fmla="*/ 8 w 8"/>
                      <a:gd name="T43" fmla="*/ 5 h 8"/>
                      <a:gd name="T44" fmla="*/ 8 w 8"/>
                      <a:gd name="T45" fmla="*/ 5 h 8"/>
                      <a:gd name="T46" fmla="*/ 7 w 8"/>
                      <a:gd name="T47" fmla="*/ 5 h 8"/>
                      <a:gd name="T48" fmla="*/ 7 w 8"/>
                      <a:gd name="T49" fmla="*/ 5 h 8"/>
                      <a:gd name="T50" fmla="*/ 6 w 8"/>
                      <a:gd name="T51" fmla="*/ 6 h 8"/>
                      <a:gd name="T52" fmla="*/ 5 w 8"/>
                      <a:gd name="T53" fmla="*/ 7 h 8"/>
                      <a:gd name="T54" fmla="*/ 5 w 8"/>
                      <a:gd name="T55" fmla="*/ 7 h 8"/>
                      <a:gd name="T56" fmla="*/ 5 w 8"/>
                      <a:gd name="T57" fmla="*/ 6 h 8"/>
                      <a:gd name="T58" fmla="*/ 5 w 8"/>
                      <a:gd name="T59" fmla="*/ 6 h 8"/>
                      <a:gd name="T60" fmla="*/ 4 w 8"/>
                      <a:gd name="T61" fmla="*/ 6 h 8"/>
                      <a:gd name="T62" fmla="*/ 4 w 8"/>
                      <a:gd name="T63" fmla="*/ 7 h 8"/>
                      <a:gd name="T64" fmla="*/ 4 w 8"/>
                      <a:gd name="T65" fmla="*/ 7 h 8"/>
                      <a:gd name="T66" fmla="*/ 3 w 8"/>
                      <a:gd name="T67" fmla="*/ 8 h 8"/>
                      <a:gd name="T68" fmla="*/ 3 w 8"/>
                      <a:gd name="T69" fmla="*/ 7 h 8"/>
                      <a:gd name="T70" fmla="*/ 3 w 8"/>
                      <a:gd name="T71" fmla="*/ 8 h 8"/>
                      <a:gd name="T72" fmla="*/ 2 w 8"/>
                      <a:gd name="T73" fmla="*/ 7 h 8"/>
                      <a:gd name="T74" fmla="*/ 2 w 8"/>
                      <a:gd name="T75" fmla="*/ 6 h 8"/>
                      <a:gd name="T76" fmla="*/ 2 w 8"/>
                      <a:gd name="T77" fmla="*/ 5 h 8"/>
                      <a:gd name="T78" fmla="*/ 3 w 8"/>
                      <a:gd name="T79" fmla="*/ 4 h 8"/>
                      <a:gd name="T80" fmla="*/ 3 w 8"/>
                      <a:gd name="T81" fmla="*/ 4 h 8"/>
                      <a:gd name="T82" fmla="*/ 2 w 8"/>
                      <a:gd name="T83" fmla="*/ 3 h 8"/>
                      <a:gd name="T84" fmla="*/ 1 w 8"/>
                      <a:gd name="T85" fmla="*/ 3 h 8"/>
                      <a:gd name="T86" fmla="*/ 0 w 8"/>
                      <a:gd name="T87" fmla="*/ 2 h 8"/>
                      <a:gd name="T88" fmla="*/ 1 w 8"/>
                      <a:gd name="T89" fmla="*/ 1 h 8"/>
                      <a:gd name="T90" fmla="*/ 1 w 8"/>
                      <a:gd name="T91" fmla="*/ 1 h 8"/>
                      <a:gd name="T92" fmla="*/ 1 w 8"/>
                      <a:gd name="T93" fmla="*/ 1 h 8"/>
                      <a:gd name="T94" fmla="*/ 2 w 8"/>
                      <a:gd name="T95" fmla="*/ 1 h 8"/>
                      <a:gd name="T96" fmla="*/ 3 w 8"/>
                      <a:gd name="T97" fmla="*/ 1 h 8"/>
                      <a:gd name="T98" fmla="*/ 3 w 8"/>
                      <a:gd name="T99" fmla="*/ 1 h 8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8"/>
                      <a:gd name="T151" fmla="*/ 0 h 8"/>
                      <a:gd name="T152" fmla="*/ 8 w 8"/>
                      <a:gd name="T153" fmla="*/ 8 h 8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8" h="8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0"/>
                        </a:ln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7" y="3"/>
                        </a:lnTo>
                        <a:lnTo>
                          <a:pt x="8" y="4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3"/>
                        </a:lnTo>
                        <a:lnTo>
                          <a:pt x="6" y="4"/>
                        </a:lnTo>
                        <a:lnTo>
                          <a:pt x="6" y="5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7" y="4"/>
                        </a:lnTo>
                        <a:lnTo>
                          <a:pt x="8" y="4"/>
                        </a:lnTo>
                        <a:lnTo>
                          <a:pt x="8" y="5"/>
                        </a:lnTo>
                        <a:lnTo>
                          <a:pt x="7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  <a:lnTo>
                          <a:pt x="3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1" name="Freeform 863"/>
                  <p:cNvSpPr>
                    <a:spLocks/>
                  </p:cNvSpPr>
                  <p:nvPr/>
                </p:nvSpPr>
                <p:spPr bwMode="auto">
                  <a:xfrm>
                    <a:off x="4107" y="82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2 h 2"/>
                      <a:gd name="T4" fmla="*/ 1 w 2"/>
                      <a:gd name="T5" fmla="*/ 2 h 2"/>
                      <a:gd name="T6" fmla="*/ 1 w 2"/>
                      <a:gd name="T7" fmla="*/ 2 h 2"/>
                      <a:gd name="T8" fmla="*/ 0 w 2"/>
                      <a:gd name="T9" fmla="*/ 1 h 2"/>
                      <a:gd name="T10" fmla="*/ 0 w 2"/>
                      <a:gd name="T11" fmla="*/ 1 h 2"/>
                      <a:gd name="T12" fmla="*/ 0 w 2"/>
                      <a:gd name="T13" fmla="*/ 1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1 w 2"/>
                      <a:gd name="T19" fmla="*/ 1 h 2"/>
                      <a:gd name="T20" fmla="*/ 1 w 2"/>
                      <a:gd name="T21" fmla="*/ 1 h 2"/>
                      <a:gd name="T22" fmla="*/ 0 w 2"/>
                      <a:gd name="T23" fmla="*/ 0 h 2"/>
                      <a:gd name="T24" fmla="*/ 1 w 2"/>
                      <a:gd name="T25" fmla="*/ 0 h 2"/>
                      <a:gd name="T26" fmla="*/ 1 w 2"/>
                      <a:gd name="T27" fmla="*/ 0 h 2"/>
                      <a:gd name="T28" fmla="*/ 1 w 2"/>
                      <a:gd name="T29" fmla="*/ 1 h 2"/>
                      <a:gd name="T30" fmla="*/ 1 w 2"/>
                      <a:gd name="T31" fmla="*/ 1 h 2"/>
                      <a:gd name="T32" fmla="*/ 1 w 2"/>
                      <a:gd name="T33" fmla="*/ 1 h 2"/>
                      <a:gd name="T34" fmla="*/ 1 w 2"/>
                      <a:gd name="T35" fmla="*/ 1 h 2"/>
                      <a:gd name="T36" fmla="*/ 1 w 2"/>
                      <a:gd name="T37" fmla="*/ 1 h 2"/>
                      <a:gd name="T38" fmla="*/ 2 w 2"/>
                      <a:gd name="T39" fmla="*/ 2 h 2"/>
                      <a:gd name="T40" fmla="*/ 2 w 2"/>
                      <a:gd name="T41" fmla="*/ 2 h 2"/>
                      <a:gd name="T42" fmla="*/ 2 w 2"/>
                      <a:gd name="T43" fmla="*/ 2 h 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"/>
                      <a:gd name="T67" fmla="*/ 0 h 2"/>
                      <a:gd name="T68" fmla="*/ 2 w 2"/>
                      <a:gd name="T69" fmla="*/ 2 h 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" h="2">
                        <a:moveTo>
                          <a:pt x="2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2" name="Freeform 864"/>
                  <p:cNvSpPr>
                    <a:spLocks/>
                  </p:cNvSpPr>
                  <p:nvPr/>
                </p:nvSpPr>
                <p:spPr bwMode="auto">
                  <a:xfrm>
                    <a:off x="4090" y="824"/>
                    <a:ext cx="5" cy="3"/>
                  </a:xfrm>
                  <a:custGeom>
                    <a:avLst/>
                    <a:gdLst>
                      <a:gd name="T0" fmla="*/ 3 w 5"/>
                      <a:gd name="T1" fmla="*/ 0 h 3"/>
                      <a:gd name="T2" fmla="*/ 4 w 5"/>
                      <a:gd name="T3" fmla="*/ 1 h 3"/>
                      <a:gd name="T4" fmla="*/ 5 w 5"/>
                      <a:gd name="T5" fmla="*/ 1 h 3"/>
                      <a:gd name="T6" fmla="*/ 4 w 5"/>
                      <a:gd name="T7" fmla="*/ 1 h 3"/>
                      <a:gd name="T8" fmla="*/ 4 w 5"/>
                      <a:gd name="T9" fmla="*/ 2 h 3"/>
                      <a:gd name="T10" fmla="*/ 5 w 5"/>
                      <a:gd name="T11" fmla="*/ 2 h 3"/>
                      <a:gd name="T12" fmla="*/ 5 w 5"/>
                      <a:gd name="T13" fmla="*/ 1 h 3"/>
                      <a:gd name="T14" fmla="*/ 5 w 5"/>
                      <a:gd name="T15" fmla="*/ 1 h 3"/>
                      <a:gd name="T16" fmla="*/ 5 w 5"/>
                      <a:gd name="T17" fmla="*/ 1 h 3"/>
                      <a:gd name="T18" fmla="*/ 5 w 5"/>
                      <a:gd name="T19" fmla="*/ 2 h 3"/>
                      <a:gd name="T20" fmla="*/ 5 w 5"/>
                      <a:gd name="T21" fmla="*/ 2 h 3"/>
                      <a:gd name="T22" fmla="*/ 5 w 5"/>
                      <a:gd name="T23" fmla="*/ 2 h 3"/>
                      <a:gd name="T24" fmla="*/ 4 w 5"/>
                      <a:gd name="T25" fmla="*/ 3 h 3"/>
                      <a:gd name="T26" fmla="*/ 3 w 5"/>
                      <a:gd name="T27" fmla="*/ 2 h 3"/>
                      <a:gd name="T28" fmla="*/ 3 w 5"/>
                      <a:gd name="T29" fmla="*/ 2 h 3"/>
                      <a:gd name="T30" fmla="*/ 2 w 5"/>
                      <a:gd name="T31" fmla="*/ 2 h 3"/>
                      <a:gd name="T32" fmla="*/ 1 w 5"/>
                      <a:gd name="T33" fmla="*/ 2 h 3"/>
                      <a:gd name="T34" fmla="*/ 1 w 5"/>
                      <a:gd name="T35" fmla="*/ 2 h 3"/>
                      <a:gd name="T36" fmla="*/ 0 w 5"/>
                      <a:gd name="T37" fmla="*/ 2 h 3"/>
                      <a:gd name="T38" fmla="*/ 0 w 5"/>
                      <a:gd name="T39" fmla="*/ 1 h 3"/>
                      <a:gd name="T40" fmla="*/ 0 w 5"/>
                      <a:gd name="T41" fmla="*/ 1 h 3"/>
                      <a:gd name="T42" fmla="*/ 0 w 5"/>
                      <a:gd name="T43" fmla="*/ 1 h 3"/>
                      <a:gd name="T44" fmla="*/ 1 w 5"/>
                      <a:gd name="T45" fmla="*/ 0 h 3"/>
                      <a:gd name="T46" fmla="*/ 1 w 5"/>
                      <a:gd name="T47" fmla="*/ 0 h 3"/>
                      <a:gd name="T48" fmla="*/ 2 w 5"/>
                      <a:gd name="T49" fmla="*/ 0 h 3"/>
                      <a:gd name="T50" fmla="*/ 3 w 5"/>
                      <a:gd name="T51" fmla="*/ 0 h 3"/>
                      <a:gd name="T52" fmla="*/ 3 w 5"/>
                      <a:gd name="T53" fmla="*/ 0 h 3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"/>
                      <a:gd name="T82" fmla="*/ 0 h 3"/>
                      <a:gd name="T83" fmla="*/ 5 w 5"/>
                      <a:gd name="T84" fmla="*/ 3 h 3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" h="3">
                        <a:moveTo>
                          <a:pt x="3" y="0"/>
                        </a:move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3" name="Freeform 865"/>
                  <p:cNvSpPr>
                    <a:spLocks/>
                  </p:cNvSpPr>
                  <p:nvPr/>
                </p:nvSpPr>
                <p:spPr bwMode="auto">
                  <a:xfrm>
                    <a:off x="4094" y="824"/>
                    <a:ext cx="5" cy="8"/>
                  </a:xfrm>
                  <a:custGeom>
                    <a:avLst/>
                    <a:gdLst>
                      <a:gd name="T0" fmla="*/ 4 w 5"/>
                      <a:gd name="T1" fmla="*/ 1 h 8"/>
                      <a:gd name="T2" fmla="*/ 4 w 5"/>
                      <a:gd name="T3" fmla="*/ 2 h 8"/>
                      <a:gd name="T4" fmla="*/ 5 w 5"/>
                      <a:gd name="T5" fmla="*/ 2 h 8"/>
                      <a:gd name="T6" fmla="*/ 4 w 5"/>
                      <a:gd name="T7" fmla="*/ 2 h 8"/>
                      <a:gd name="T8" fmla="*/ 4 w 5"/>
                      <a:gd name="T9" fmla="*/ 3 h 8"/>
                      <a:gd name="T10" fmla="*/ 4 w 5"/>
                      <a:gd name="T11" fmla="*/ 3 h 8"/>
                      <a:gd name="T12" fmla="*/ 4 w 5"/>
                      <a:gd name="T13" fmla="*/ 3 h 8"/>
                      <a:gd name="T14" fmla="*/ 4 w 5"/>
                      <a:gd name="T15" fmla="*/ 4 h 8"/>
                      <a:gd name="T16" fmla="*/ 4 w 5"/>
                      <a:gd name="T17" fmla="*/ 4 h 8"/>
                      <a:gd name="T18" fmla="*/ 4 w 5"/>
                      <a:gd name="T19" fmla="*/ 4 h 8"/>
                      <a:gd name="T20" fmla="*/ 4 w 5"/>
                      <a:gd name="T21" fmla="*/ 5 h 8"/>
                      <a:gd name="T22" fmla="*/ 4 w 5"/>
                      <a:gd name="T23" fmla="*/ 5 h 8"/>
                      <a:gd name="T24" fmla="*/ 4 w 5"/>
                      <a:gd name="T25" fmla="*/ 6 h 8"/>
                      <a:gd name="T26" fmla="*/ 4 w 5"/>
                      <a:gd name="T27" fmla="*/ 7 h 8"/>
                      <a:gd name="T28" fmla="*/ 3 w 5"/>
                      <a:gd name="T29" fmla="*/ 8 h 8"/>
                      <a:gd name="T30" fmla="*/ 3 w 5"/>
                      <a:gd name="T31" fmla="*/ 8 h 8"/>
                      <a:gd name="T32" fmla="*/ 3 w 5"/>
                      <a:gd name="T33" fmla="*/ 8 h 8"/>
                      <a:gd name="T34" fmla="*/ 2 w 5"/>
                      <a:gd name="T35" fmla="*/ 8 h 8"/>
                      <a:gd name="T36" fmla="*/ 2 w 5"/>
                      <a:gd name="T37" fmla="*/ 8 h 8"/>
                      <a:gd name="T38" fmla="*/ 2 w 5"/>
                      <a:gd name="T39" fmla="*/ 8 h 8"/>
                      <a:gd name="T40" fmla="*/ 2 w 5"/>
                      <a:gd name="T41" fmla="*/ 7 h 8"/>
                      <a:gd name="T42" fmla="*/ 2 w 5"/>
                      <a:gd name="T43" fmla="*/ 7 h 8"/>
                      <a:gd name="T44" fmla="*/ 3 w 5"/>
                      <a:gd name="T45" fmla="*/ 6 h 8"/>
                      <a:gd name="T46" fmla="*/ 3 w 5"/>
                      <a:gd name="T47" fmla="*/ 6 h 8"/>
                      <a:gd name="T48" fmla="*/ 2 w 5"/>
                      <a:gd name="T49" fmla="*/ 6 h 8"/>
                      <a:gd name="T50" fmla="*/ 1 w 5"/>
                      <a:gd name="T51" fmla="*/ 6 h 8"/>
                      <a:gd name="T52" fmla="*/ 1 w 5"/>
                      <a:gd name="T53" fmla="*/ 6 h 8"/>
                      <a:gd name="T54" fmla="*/ 1 w 5"/>
                      <a:gd name="T55" fmla="*/ 5 h 8"/>
                      <a:gd name="T56" fmla="*/ 1 w 5"/>
                      <a:gd name="T57" fmla="*/ 4 h 8"/>
                      <a:gd name="T58" fmla="*/ 0 w 5"/>
                      <a:gd name="T59" fmla="*/ 3 h 8"/>
                      <a:gd name="T60" fmla="*/ 1 w 5"/>
                      <a:gd name="T61" fmla="*/ 3 h 8"/>
                      <a:gd name="T62" fmla="*/ 1 w 5"/>
                      <a:gd name="T63" fmla="*/ 2 h 8"/>
                      <a:gd name="T64" fmla="*/ 1 w 5"/>
                      <a:gd name="T65" fmla="*/ 2 h 8"/>
                      <a:gd name="T66" fmla="*/ 1 w 5"/>
                      <a:gd name="T67" fmla="*/ 2 h 8"/>
                      <a:gd name="T68" fmla="*/ 1 w 5"/>
                      <a:gd name="T69" fmla="*/ 2 h 8"/>
                      <a:gd name="T70" fmla="*/ 2 w 5"/>
                      <a:gd name="T71" fmla="*/ 3 h 8"/>
                      <a:gd name="T72" fmla="*/ 2 w 5"/>
                      <a:gd name="T73" fmla="*/ 3 h 8"/>
                      <a:gd name="T74" fmla="*/ 3 w 5"/>
                      <a:gd name="T75" fmla="*/ 4 h 8"/>
                      <a:gd name="T76" fmla="*/ 3 w 5"/>
                      <a:gd name="T77" fmla="*/ 3 h 8"/>
                      <a:gd name="T78" fmla="*/ 2 w 5"/>
                      <a:gd name="T79" fmla="*/ 3 h 8"/>
                      <a:gd name="T80" fmla="*/ 2 w 5"/>
                      <a:gd name="T81" fmla="*/ 2 h 8"/>
                      <a:gd name="T82" fmla="*/ 2 w 5"/>
                      <a:gd name="T83" fmla="*/ 3 h 8"/>
                      <a:gd name="T84" fmla="*/ 2 w 5"/>
                      <a:gd name="T85" fmla="*/ 2 h 8"/>
                      <a:gd name="T86" fmla="*/ 1 w 5"/>
                      <a:gd name="T87" fmla="*/ 2 h 8"/>
                      <a:gd name="T88" fmla="*/ 1 w 5"/>
                      <a:gd name="T89" fmla="*/ 2 h 8"/>
                      <a:gd name="T90" fmla="*/ 1 w 5"/>
                      <a:gd name="T91" fmla="*/ 1 h 8"/>
                      <a:gd name="T92" fmla="*/ 2 w 5"/>
                      <a:gd name="T93" fmla="*/ 0 h 8"/>
                      <a:gd name="T94" fmla="*/ 2 w 5"/>
                      <a:gd name="T95" fmla="*/ 0 h 8"/>
                      <a:gd name="T96" fmla="*/ 2 w 5"/>
                      <a:gd name="T97" fmla="*/ 0 h 8"/>
                      <a:gd name="T98" fmla="*/ 4 w 5"/>
                      <a:gd name="T99" fmla="*/ 1 h 8"/>
                      <a:gd name="T100" fmla="*/ 4 w 5"/>
                      <a:gd name="T101" fmla="*/ 1 h 8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5"/>
                      <a:gd name="T154" fmla="*/ 0 h 8"/>
                      <a:gd name="T155" fmla="*/ 5 w 5"/>
                      <a:gd name="T156" fmla="*/ 8 h 8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5" h="8">
                        <a:moveTo>
                          <a:pt x="4" y="1"/>
                        </a:move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4" y="6"/>
                        </a:lnTo>
                        <a:lnTo>
                          <a:pt x="4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4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4" name="Freeform 866"/>
                  <p:cNvSpPr>
                    <a:spLocks/>
                  </p:cNvSpPr>
                  <p:nvPr/>
                </p:nvSpPr>
                <p:spPr bwMode="auto">
                  <a:xfrm>
                    <a:off x="4087" y="824"/>
                    <a:ext cx="2" cy="8"/>
                  </a:xfrm>
                  <a:custGeom>
                    <a:avLst/>
                    <a:gdLst>
                      <a:gd name="T0" fmla="*/ 1 w 2"/>
                      <a:gd name="T1" fmla="*/ 8 h 8"/>
                      <a:gd name="T2" fmla="*/ 1 w 2"/>
                      <a:gd name="T3" fmla="*/ 7 h 8"/>
                      <a:gd name="T4" fmla="*/ 1 w 2"/>
                      <a:gd name="T5" fmla="*/ 7 h 8"/>
                      <a:gd name="T6" fmla="*/ 2 w 2"/>
                      <a:gd name="T7" fmla="*/ 7 h 8"/>
                      <a:gd name="T8" fmla="*/ 2 w 2"/>
                      <a:gd name="T9" fmla="*/ 7 h 8"/>
                      <a:gd name="T10" fmla="*/ 1 w 2"/>
                      <a:gd name="T11" fmla="*/ 7 h 8"/>
                      <a:gd name="T12" fmla="*/ 1 w 2"/>
                      <a:gd name="T13" fmla="*/ 5 h 8"/>
                      <a:gd name="T14" fmla="*/ 1 w 2"/>
                      <a:gd name="T15" fmla="*/ 4 h 8"/>
                      <a:gd name="T16" fmla="*/ 1 w 2"/>
                      <a:gd name="T17" fmla="*/ 4 h 8"/>
                      <a:gd name="T18" fmla="*/ 1 w 2"/>
                      <a:gd name="T19" fmla="*/ 3 h 8"/>
                      <a:gd name="T20" fmla="*/ 1 w 2"/>
                      <a:gd name="T21" fmla="*/ 3 h 8"/>
                      <a:gd name="T22" fmla="*/ 0 w 2"/>
                      <a:gd name="T23" fmla="*/ 2 h 8"/>
                      <a:gd name="T24" fmla="*/ 0 w 2"/>
                      <a:gd name="T25" fmla="*/ 2 h 8"/>
                      <a:gd name="T26" fmla="*/ 0 w 2"/>
                      <a:gd name="T27" fmla="*/ 0 h 8"/>
                      <a:gd name="T28" fmla="*/ 1 w 2"/>
                      <a:gd name="T29" fmla="*/ 0 h 8"/>
                      <a:gd name="T30" fmla="*/ 1 w 2"/>
                      <a:gd name="T31" fmla="*/ 0 h 8"/>
                      <a:gd name="T32" fmla="*/ 1 w 2"/>
                      <a:gd name="T33" fmla="*/ 1 h 8"/>
                      <a:gd name="T34" fmla="*/ 1 w 2"/>
                      <a:gd name="T35" fmla="*/ 1 h 8"/>
                      <a:gd name="T36" fmla="*/ 1 w 2"/>
                      <a:gd name="T37" fmla="*/ 2 h 8"/>
                      <a:gd name="T38" fmla="*/ 1 w 2"/>
                      <a:gd name="T39" fmla="*/ 2 h 8"/>
                      <a:gd name="T40" fmla="*/ 1 w 2"/>
                      <a:gd name="T41" fmla="*/ 2 h 8"/>
                      <a:gd name="T42" fmla="*/ 2 w 2"/>
                      <a:gd name="T43" fmla="*/ 3 h 8"/>
                      <a:gd name="T44" fmla="*/ 2 w 2"/>
                      <a:gd name="T45" fmla="*/ 3 h 8"/>
                      <a:gd name="T46" fmla="*/ 2 w 2"/>
                      <a:gd name="T47" fmla="*/ 4 h 8"/>
                      <a:gd name="T48" fmla="*/ 2 w 2"/>
                      <a:gd name="T49" fmla="*/ 5 h 8"/>
                      <a:gd name="T50" fmla="*/ 2 w 2"/>
                      <a:gd name="T51" fmla="*/ 6 h 8"/>
                      <a:gd name="T52" fmla="*/ 2 w 2"/>
                      <a:gd name="T53" fmla="*/ 7 h 8"/>
                      <a:gd name="T54" fmla="*/ 1 w 2"/>
                      <a:gd name="T55" fmla="*/ 8 h 8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"/>
                      <a:gd name="T85" fmla="*/ 0 h 8"/>
                      <a:gd name="T86" fmla="*/ 2 w 2"/>
                      <a:gd name="T87" fmla="*/ 8 h 8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" h="8">
                        <a:moveTo>
                          <a:pt x="1" y="8"/>
                        </a:move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1" y="7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2" y="6"/>
                        </a:lnTo>
                        <a:lnTo>
                          <a:pt x="2" y="7"/>
                        </a:lnTo>
                        <a:lnTo>
                          <a:pt x="1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5" name="Freeform 867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2 h 2"/>
                      <a:gd name="T4" fmla="*/ 1 w 2"/>
                      <a:gd name="T5" fmla="*/ 1 h 2"/>
                      <a:gd name="T6" fmla="*/ 1 w 2"/>
                      <a:gd name="T7" fmla="*/ 0 h 2"/>
                      <a:gd name="T8" fmla="*/ 1 w 2"/>
                      <a:gd name="T9" fmla="*/ 0 h 2"/>
                      <a:gd name="T10" fmla="*/ 1 w 2"/>
                      <a:gd name="T11" fmla="*/ 0 h 2"/>
                      <a:gd name="T12" fmla="*/ 1 w 2"/>
                      <a:gd name="T13" fmla="*/ 0 h 2"/>
                      <a:gd name="T14" fmla="*/ 1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0 h 2"/>
                      <a:gd name="T20" fmla="*/ 2 w 2"/>
                      <a:gd name="T21" fmla="*/ 0 h 2"/>
                      <a:gd name="T22" fmla="*/ 2 w 2"/>
                      <a:gd name="T23" fmla="*/ 1 h 2"/>
                      <a:gd name="T24" fmla="*/ 1 w 2"/>
                      <a:gd name="T25" fmla="*/ 1 h 2"/>
                      <a:gd name="T26" fmla="*/ 1 w 2"/>
                      <a:gd name="T27" fmla="*/ 1 h 2"/>
                      <a:gd name="T28" fmla="*/ 1 w 2"/>
                      <a:gd name="T29" fmla="*/ 1 h 2"/>
                      <a:gd name="T30" fmla="*/ 1 w 2"/>
                      <a:gd name="T31" fmla="*/ 2 h 2"/>
                      <a:gd name="T32" fmla="*/ 1 w 2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"/>
                      <a:gd name="T52" fmla="*/ 0 h 2"/>
                      <a:gd name="T53" fmla="*/ 2 w 2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6" name="Freeform 868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1 h 1"/>
                      <a:gd name="T6" fmla="*/ 1 h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h 1"/>
                      <a:gd name="T15" fmla="*/ 1 h 1"/>
                    </a:gdLst>
                    <a:ahLst/>
                    <a:cxnLst>
                      <a:cxn ang="T7">
                        <a:pos x="0" y="T0"/>
                      </a:cxn>
                      <a:cxn ang="T8">
                        <a:pos x="0" y="T1"/>
                      </a:cxn>
                      <a:cxn ang="T9">
                        <a:pos x="0" y="T2"/>
                      </a:cxn>
                      <a:cxn ang="T10">
                        <a:pos x="0" y="T3"/>
                      </a:cxn>
                      <a:cxn ang="T11">
                        <a:pos x="0" y="T4"/>
                      </a:cxn>
                      <a:cxn ang="T12">
                        <a:pos x="0" y="T5"/>
                      </a:cxn>
                      <a:cxn ang="T13">
                        <a:pos x="0" y="T6"/>
                      </a:cxn>
                    </a:cxnLst>
                    <a:rect l="0" t="T14" r="0" b="T15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7" name="Freeform 869"/>
                  <p:cNvSpPr>
                    <a:spLocks/>
                  </p:cNvSpPr>
                  <p:nvPr/>
                </p:nvSpPr>
                <p:spPr bwMode="auto">
                  <a:xfrm>
                    <a:off x="4091" y="826"/>
                    <a:ext cx="5" cy="7"/>
                  </a:xfrm>
                  <a:custGeom>
                    <a:avLst/>
                    <a:gdLst>
                      <a:gd name="T0" fmla="*/ 2 w 5"/>
                      <a:gd name="T1" fmla="*/ 6 h 7"/>
                      <a:gd name="T2" fmla="*/ 1 w 5"/>
                      <a:gd name="T3" fmla="*/ 5 h 7"/>
                      <a:gd name="T4" fmla="*/ 1 w 5"/>
                      <a:gd name="T5" fmla="*/ 4 h 7"/>
                      <a:gd name="T6" fmla="*/ 1 w 5"/>
                      <a:gd name="T7" fmla="*/ 4 h 7"/>
                      <a:gd name="T8" fmla="*/ 0 w 5"/>
                      <a:gd name="T9" fmla="*/ 4 h 7"/>
                      <a:gd name="T10" fmla="*/ 0 w 5"/>
                      <a:gd name="T11" fmla="*/ 3 h 7"/>
                      <a:gd name="T12" fmla="*/ 0 w 5"/>
                      <a:gd name="T13" fmla="*/ 2 h 7"/>
                      <a:gd name="T14" fmla="*/ 0 w 5"/>
                      <a:gd name="T15" fmla="*/ 2 h 7"/>
                      <a:gd name="T16" fmla="*/ 0 w 5"/>
                      <a:gd name="T17" fmla="*/ 1 h 7"/>
                      <a:gd name="T18" fmla="*/ 0 w 5"/>
                      <a:gd name="T19" fmla="*/ 1 h 7"/>
                      <a:gd name="T20" fmla="*/ 1 w 5"/>
                      <a:gd name="T21" fmla="*/ 1 h 7"/>
                      <a:gd name="T22" fmla="*/ 2 w 5"/>
                      <a:gd name="T23" fmla="*/ 0 h 7"/>
                      <a:gd name="T24" fmla="*/ 2 w 5"/>
                      <a:gd name="T25" fmla="*/ 1 h 7"/>
                      <a:gd name="T26" fmla="*/ 3 w 5"/>
                      <a:gd name="T27" fmla="*/ 1 h 7"/>
                      <a:gd name="T28" fmla="*/ 3 w 5"/>
                      <a:gd name="T29" fmla="*/ 2 h 7"/>
                      <a:gd name="T30" fmla="*/ 3 w 5"/>
                      <a:gd name="T31" fmla="*/ 3 h 7"/>
                      <a:gd name="T32" fmla="*/ 4 w 5"/>
                      <a:gd name="T33" fmla="*/ 3 h 7"/>
                      <a:gd name="T34" fmla="*/ 4 w 5"/>
                      <a:gd name="T35" fmla="*/ 4 h 7"/>
                      <a:gd name="T36" fmla="*/ 3 w 5"/>
                      <a:gd name="T37" fmla="*/ 4 h 7"/>
                      <a:gd name="T38" fmla="*/ 3 w 5"/>
                      <a:gd name="T39" fmla="*/ 4 h 7"/>
                      <a:gd name="T40" fmla="*/ 3 w 5"/>
                      <a:gd name="T41" fmla="*/ 4 h 7"/>
                      <a:gd name="T42" fmla="*/ 3 w 5"/>
                      <a:gd name="T43" fmla="*/ 4 h 7"/>
                      <a:gd name="T44" fmla="*/ 3 w 5"/>
                      <a:gd name="T45" fmla="*/ 4 h 7"/>
                      <a:gd name="T46" fmla="*/ 4 w 5"/>
                      <a:gd name="T47" fmla="*/ 4 h 7"/>
                      <a:gd name="T48" fmla="*/ 4 w 5"/>
                      <a:gd name="T49" fmla="*/ 4 h 7"/>
                      <a:gd name="T50" fmla="*/ 4 w 5"/>
                      <a:gd name="T51" fmla="*/ 4 h 7"/>
                      <a:gd name="T52" fmla="*/ 5 w 5"/>
                      <a:gd name="T53" fmla="*/ 4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5 h 7"/>
                      <a:gd name="T62" fmla="*/ 5 w 5"/>
                      <a:gd name="T63" fmla="*/ 6 h 7"/>
                      <a:gd name="T64" fmla="*/ 5 w 5"/>
                      <a:gd name="T65" fmla="*/ 6 h 7"/>
                      <a:gd name="T66" fmla="*/ 4 w 5"/>
                      <a:gd name="T67" fmla="*/ 7 h 7"/>
                      <a:gd name="T68" fmla="*/ 4 w 5"/>
                      <a:gd name="T69" fmla="*/ 7 h 7"/>
                      <a:gd name="T70" fmla="*/ 3 w 5"/>
                      <a:gd name="T71" fmla="*/ 7 h 7"/>
                      <a:gd name="T72" fmla="*/ 2 w 5"/>
                      <a:gd name="T73" fmla="*/ 6 h 7"/>
                      <a:gd name="T74" fmla="*/ 2 w 5"/>
                      <a:gd name="T75" fmla="*/ 6 h 7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w 5"/>
                      <a:gd name="T115" fmla="*/ 0 h 7"/>
                      <a:gd name="T116" fmla="*/ 5 w 5"/>
                      <a:gd name="T117" fmla="*/ 7 h 7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T114" t="T115" r="T116" b="T117"/>
                    <a:pathLst>
                      <a:path w="5" h="7">
                        <a:moveTo>
                          <a:pt x="2" y="6"/>
                        </a:move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3" y="7"/>
                        </a:lnTo>
                        <a:lnTo>
                          <a:pt x="2" y="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8" name="Freeform 870"/>
                  <p:cNvSpPr>
                    <a:spLocks/>
                  </p:cNvSpPr>
                  <p:nvPr/>
                </p:nvSpPr>
                <p:spPr bwMode="auto">
                  <a:xfrm>
                    <a:off x="4091" y="831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0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2"/>
                      <a:gd name="T29" fmla="*/ 1 w 1"/>
                      <a:gd name="T30" fmla="*/ 2 h 2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9" name="Freeform 871"/>
                  <p:cNvSpPr>
                    <a:spLocks/>
                  </p:cNvSpPr>
                  <p:nvPr/>
                </p:nvSpPr>
                <p:spPr bwMode="auto">
                  <a:xfrm>
                    <a:off x="4109" y="83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2 w 2"/>
                      <a:gd name="T5" fmla="*/ 1 w 2"/>
                      <a:gd name="T6" fmla="*/ 0 w 2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2"/>
                      <a:gd name="T15" fmla="*/ 2 w 2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0" name="Freeform 872"/>
                  <p:cNvSpPr>
                    <a:spLocks/>
                  </p:cNvSpPr>
                  <p:nvPr/>
                </p:nvSpPr>
                <p:spPr bwMode="auto">
                  <a:xfrm>
                    <a:off x="4106" y="834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1 h 2"/>
                      <a:gd name="T4" fmla="*/ 0 w 2"/>
                      <a:gd name="T5" fmla="*/ 1 h 2"/>
                      <a:gd name="T6" fmla="*/ 1 w 2"/>
                      <a:gd name="T7" fmla="*/ 1 h 2"/>
                      <a:gd name="T8" fmla="*/ 1 w 2"/>
                      <a:gd name="T9" fmla="*/ 1 h 2"/>
                      <a:gd name="T10" fmla="*/ 1 w 2"/>
                      <a:gd name="T11" fmla="*/ 0 h 2"/>
                      <a:gd name="T12" fmla="*/ 2 w 2"/>
                      <a:gd name="T13" fmla="*/ 0 h 2"/>
                      <a:gd name="T14" fmla="*/ 2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1 h 2"/>
                      <a:gd name="T20" fmla="*/ 2 w 2"/>
                      <a:gd name="T21" fmla="*/ 1 h 2"/>
                      <a:gd name="T22" fmla="*/ 2 w 2"/>
                      <a:gd name="T23" fmla="*/ 1 h 2"/>
                      <a:gd name="T24" fmla="*/ 1 w 2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"/>
                      <a:gd name="T40" fmla="*/ 0 h 2"/>
                      <a:gd name="T41" fmla="*/ 2 w 2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1" name="Freeform 873"/>
                  <p:cNvSpPr>
                    <a:spLocks/>
                  </p:cNvSpPr>
                  <p:nvPr/>
                </p:nvSpPr>
                <p:spPr bwMode="auto">
                  <a:xfrm>
                    <a:off x="4115" y="840"/>
                    <a:ext cx="5" cy="7"/>
                  </a:xfrm>
                  <a:custGeom>
                    <a:avLst/>
                    <a:gdLst>
                      <a:gd name="T0" fmla="*/ 1 w 5"/>
                      <a:gd name="T1" fmla="*/ 7 h 7"/>
                      <a:gd name="T2" fmla="*/ 0 w 5"/>
                      <a:gd name="T3" fmla="*/ 7 h 7"/>
                      <a:gd name="T4" fmla="*/ 0 w 5"/>
                      <a:gd name="T5" fmla="*/ 7 h 7"/>
                      <a:gd name="T6" fmla="*/ 0 w 5"/>
                      <a:gd name="T7" fmla="*/ 6 h 7"/>
                      <a:gd name="T8" fmla="*/ 0 w 5"/>
                      <a:gd name="T9" fmla="*/ 6 h 7"/>
                      <a:gd name="T10" fmla="*/ 1 w 5"/>
                      <a:gd name="T11" fmla="*/ 5 h 7"/>
                      <a:gd name="T12" fmla="*/ 1 w 5"/>
                      <a:gd name="T13" fmla="*/ 5 h 7"/>
                      <a:gd name="T14" fmla="*/ 1 w 5"/>
                      <a:gd name="T15" fmla="*/ 5 h 7"/>
                      <a:gd name="T16" fmla="*/ 1 w 5"/>
                      <a:gd name="T17" fmla="*/ 5 h 7"/>
                      <a:gd name="T18" fmla="*/ 2 w 5"/>
                      <a:gd name="T19" fmla="*/ 3 h 7"/>
                      <a:gd name="T20" fmla="*/ 2 w 5"/>
                      <a:gd name="T21" fmla="*/ 3 h 7"/>
                      <a:gd name="T22" fmla="*/ 2 w 5"/>
                      <a:gd name="T23" fmla="*/ 2 h 7"/>
                      <a:gd name="T24" fmla="*/ 2 w 5"/>
                      <a:gd name="T25" fmla="*/ 2 h 7"/>
                      <a:gd name="T26" fmla="*/ 2 w 5"/>
                      <a:gd name="T27" fmla="*/ 1 h 7"/>
                      <a:gd name="T28" fmla="*/ 2 w 5"/>
                      <a:gd name="T29" fmla="*/ 1 h 7"/>
                      <a:gd name="T30" fmla="*/ 2 w 5"/>
                      <a:gd name="T31" fmla="*/ 1 h 7"/>
                      <a:gd name="T32" fmla="*/ 1 w 5"/>
                      <a:gd name="T33" fmla="*/ 1 h 7"/>
                      <a:gd name="T34" fmla="*/ 1 w 5"/>
                      <a:gd name="T35" fmla="*/ 0 h 7"/>
                      <a:gd name="T36" fmla="*/ 2 w 5"/>
                      <a:gd name="T37" fmla="*/ 0 h 7"/>
                      <a:gd name="T38" fmla="*/ 2 w 5"/>
                      <a:gd name="T39" fmla="*/ 0 h 7"/>
                      <a:gd name="T40" fmla="*/ 3 w 5"/>
                      <a:gd name="T41" fmla="*/ 0 h 7"/>
                      <a:gd name="T42" fmla="*/ 3 w 5"/>
                      <a:gd name="T43" fmla="*/ 0 h 7"/>
                      <a:gd name="T44" fmla="*/ 4 w 5"/>
                      <a:gd name="T45" fmla="*/ 1 h 7"/>
                      <a:gd name="T46" fmla="*/ 4 w 5"/>
                      <a:gd name="T47" fmla="*/ 2 h 7"/>
                      <a:gd name="T48" fmla="*/ 4 w 5"/>
                      <a:gd name="T49" fmla="*/ 2 h 7"/>
                      <a:gd name="T50" fmla="*/ 4 w 5"/>
                      <a:gd name="T51" fmla="*/ 3 h 7"/>
                      <a:gd name="T52" fmla="*/ 4 w 5"/>
                      <a:gd name="T53" fmla="*/ 3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6 h 7"/>
                      <a:gd name="T62" fmla="*/ 5 w 5"/>
                      <a:gd name="T63" fmla="*/ 6 h 7"/>
                      <a:gd name="T64" fmla="*/ 4 w 5"/>
                      <a:gd name="T65" fmla="*/ 6 h 7"/>
                      <a:gd name="T66" fmla="*/ 4 w 5"/>
                      <a:gd name="T67" fmla="*/ 6 h 7"/>
                      <a:gd name="T68" fmla="*/ 3 w 5"/>
                      <a:gd name="T69" fmla="*/ 6 h 7"/>
                      <a:gd name="T70" fmla="*/ 3 w 5"/>
                      <a:gd name="T71" fmla="*/ 6 h 7"/>
                      <a:gd name="T72" fmla="*/ 1 w 5"/>
                      <a:gd name="T73" fmla="*/ 6 h 7"/>
                      <a:gd name="T74" fmla="*/ 1 w 5"/>
                      <a:gd name="T75" fmla="*/ 7 h 7"/>
                      <a:gd name="T76" fmla="*/ 1 w 5"/>
                      <a:gd name="T77" fmla="*/ 7 h 7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5"/>
                      <a:gd name="T118" fmla="*/ 0 h 7"/>
                      <a:gd name="T119" fmla="*/ 5 w 5"/>
                      <a:gd name="T120" fmla="*/ 7 h 7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5" h="7">
                        <a:moveTo>
                          <a:pt x="1" y="7"/>
                        </a:moveTo>
                        <a:lnTo>
                          <a:pt x="0" y="7"/>
                        </a:lnTo>
                        <a:lnTo>
                          <a:pt x="0" y="6"/>
                        </a:lnTo>
                        <a:lnTo>
                          <a:pt x="1" y="5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6"/>
                        </a:lnTo>
                        <a:lnTo>
                          <a:pt x="1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2" name="Freeform 874"/>
                  <p:cNvSpPr>
                    <a:spLocks/>
                  </p:cNvSpPr>
                  <p:nvPr/>
                </p:nvSpPr>
                <p:spPr bwMode="auto">
                  <a:xfrm>
                    <a:off x="4110" y="842"/>
                    <a:ext cx="7" cy="8"/>
                  </a:xfrm>
                  <a:custGeom>
                    <a:avLst/>
                    <a:gdLst>
                      <a:gd name="T0" fmla="*/ 3 w 7"/>
                      <a:gd name="T1" fmla="*/ 8 h 8"/>
                      <a:gd name="T2" fmla="*/ 2 w 7"/>
                      <a:gd name="T3" fmla="*/ 8 h 8"/>
                      <a:gd name="T4" fmla="*/ 2 w 7"/>
                      <a:gd name="T5" fmla="*/ 8 h 8"/>
                      <a:gd name="T6" fmla="*/ 1 w 7"/>
                      <a:gd name="T7" fmla="*/ 7 h 8"/>
                      <a:gd name="T8" fmla="*/ 1 w 7"/>
                      <a:gd name="T9" fmla="*/ 7 h 8"/>
                      <a:gd name="T10" fmla="*/ 0 w 7"/>
                      <a:gd name="T11" fmla="*/ 6 h 8"/>
                      <a:gd name="T12" fmla="*/ 0 w 7"/>
                      <a:gd name="T13" fmla="*/ 6 h 8"/>
                      <a:gd name="T14" fmla="*/ 0 w 7"/>
                      <a:gd name="T15" fmla="*/ 5 h 8"/>
                      <a:gd name="T16" fmla="*/ 1 w 7"/>
                      <a:gd name="T17" fmla="*/ 5 h 8"/>
                      <a:gd name="T18" fmla="*/ 2 w 7"/>
                      <a:gd name="T19" fmla="*/ 4 h 8"/>
                      <a:gd name="T20" fmla="*/ 3 w 7"/>
                      <a:gd name="T21" fmla="*/ 4 h 8"/>
                      <a:gd name="T22" fmla="*/ 3 w 7"/>
                      <a:gd name="T23" fmla="*/ 3 h 8"/>
                      <a:gd name="T24" fmla="*/ 4 w 7"/>
                      <a:gd name="T25" fmla="*/ 3 h 8"/>
                      <a:gd name="T26" fmla="*/ 4 w 7"/>
                      <a:gd name="T27" fmla="*/ 3 h 8"/>
                      <a:gd name="T28" fmla="*/ 4 w 7"/>
                      <a:gd name="T29" fmla="*/ 2 h 8"/>
                      <a:gd name="T30" fmla="*/ 4 w 7"/>
                      <a:gd name="T31" fmla="*/ 2 h 8"/>
                      <a:gd name="T32" fmla="*/ 4 w 7"/>
                      <a:gd name="T33" fmla="*/ 2 h 8"/>
                      <a:gd name="T34" fmla="*/ 4 w 7"/>
                      <a:gd name="T35" fmla="*/ 2 h 8"/>
                      <a:gd name="T36" fmla="*/ 4 w 7"/>
                      <a:gd name="T37" fmla="*/ 1 h 8"/>
                      <a:gd name="T38" fmla="*/ 5 w 7"/>
                      <a:gd name="T39" fmla="*/ 1 h 8"/>
                      <a:gd name="T40" fmla="*/ 6 w 7"/>
                      <a:gd name="T41" fmla="*/ 0 h 8"/>
                      <a:gd name="T42" fmla="*/ 7 w 7"/>
                      <a:gd name="T43" fmla="*/ 1 h 8"/>
                      <a:gd name="T44" fmla="*/ 7 w 7"/>
                      <a:gd name="T45" fmla="*/ 1 h 8"/>
                      <a:gd name="T46" fmla="*/ 7 w 7"/>
                      <a:gd name="T47" fmla="*/ 1 h 8"/>
                      <a:gd name="T48" fmla="*/ 7 w 7"/>
                      <a:gd name="T49" fmla="*/ 1 h 8"/>
                      <a:gd name="T50" fmla="*/ 4 w 7"/>
                      <a:gd name="T51" fmla="*/ 4 h 8"/>
                      <a:gd name="T52" fmla="*/ 4 w 7"/>
                      <a:gd name="T53" fmla="*/ 4 h 8"/>
                      <a:gd name="T54" fmla="*/ 3 w 7"/>
                      <a:gd name="T55" fmla="*/ 5 h 8"/>
                      <a:gd name="T56" fmla="*/ 3 w 7"/>
                      <a:gd name="T57" fmla="*/ 5 h 8"/>
                      <a:gd name="T58" fmla="*/ 2 w 7"/>
                      <a:gd name="T59" fmla="*/ 5 h 8"/>
                      <a:gd name="T60" fmla="*/ 2 w 7"/>
                      <a:gd name="T61" fmla="*/ 5 h 8"/>
                      <a:gd name="T62" fmla="*/ 2 w 7"/>
                      <a:gd name="T63" fmla="*/ 5 h 8"/>
                      <a:gd name="T64" fmla="*/ 3 w 7"/>
                      <a:gd name="T65" fmla="*/ 5 h 8"/>
                      <a:gd name="T66" fmla="*/ 4 w 7"/>
                      <a:gd name="T67" fmla="*/ 5 h 8"/>
                      <a:gd name="T68" fmla="*/ 4 w 7"/>
                      <a:gd name="T69" fmla="*/ 5 h 8"/>
                      <a:gd name="T70" fmla="*/ 4 w 7"/>
                      <a:gd name="T71" fmla="*/ 5 h 8"/>
                      <a:gd name="T72" fmla="*/ 5 w 7"/>
                      <a:gd name="T73" fmla="*/ 5 h 8"/>
                      <a:gd name="T74" fmla="*/ 5 w 7"/>
                      <a:gd name="T75" fmla="*/ 5 h 8"/>
                      <a:gd name="T76" fmla="*/ 5 w 7"/>
                      <a:gd name="T77" fmla="*/ 5 h 8"/>
                      <a:gd name="T78" fmla="*/ 5 w 7"/>
                      <a:gd name="T79" fmla="*/ 5 h 8"/>
                      <a:gd name="T80" fmla="*/ 5 w 7"/>
                      <a:gd name="T81" fmla="*/ 6 h 8"/>
                      <a:gd name="T82" fmla="*/ 5 w 7"/>
                      <a:gd name="T83" fmla="*/ 6 h 8"/>
                      <a:gd name="T84" fmla="*/ 5 w 7"/>
                      <a:gd name="T85" fmla="*/ 7 h 8"/>
                      <a:gd name="T86" fmla="*/ 4 w 7"/>
                      <a:gd name="T87" fmla="*/ 8 h 8"/>
                      <a:gd name="T88" fmla="*/ 4 w 7"/>
                      <a:gd name="T89" fmla="*/ 8 h 8"/>
                      <a:gd name="T90" fmla="*/ 4 w 7"/>
                      <a:gd name="T91" fmla="*/ 8 h 8"/>
                      <a:gd name="T92" fmla="*/ 3 w 7"/>
                      <a:gd name="T93" fmla="*/ 8 h 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7"/>
                      <a:gd name="T142" fmla="*/ 0 h 8"/>
                      <a:gd name="T143" fmla="*/ 7 w 7"/>
                      <a:gd name="T144" fmla="*/ 8 h 8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7" h="8">
                        <a:moveTo>
                          <a:pt x="3" y="8"/>
                        </a:moveTo>
                        <a:lnTo>
                          <a:pt x="2" y="8"/>
                        </a:lnTo>
                        <a:lnTo>
                          <a:pt x="1" y="7"/>
                        </a:lnTo>
                        <a:lnTo>
                          <a:pt x="0" y="6"/>
                        </a:lnTo>
                        <a:lnTo>
                          <a:pt x="0" y="5"/>
                        </a:lnTo>
                        <a:lnTo>
                          <a:pt x="1" y="5"/>
                        </a:lnTo>
                        <a:lnTo>
                          <a:pt x="2" y="4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2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6" y="0"/>
                        </a:lnTo>
                        <a:lnTo>
                          <a:pt x="7" y="1"/>
                        </a:lnTo>
                        <a:lnTo>
                          <a:pt x="4" y="4"/>
                        </a:lnTo>
                        <a:lnTo>
                          <a:pt x="3" y="5"/>
                        </a:lnTo>
                        <a:lnTo>
                          <a:pt x="2" y="5"/>
                        </a:lnTo>
                        <a:lnTo>
                          <a:pt x="3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5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3" name="Freeform 875"/>
                  <p:cNvSpPr>
                    <a:spLocks/>
                  </p:cNvSpPr>
                  <p:nvPr/>
                </p:nvSpPr>
                <p:spPr bwMode="auto">
                  <a:xfrm>
                    <a:off x="4118" y="848"/>
                    <a:ext cx="4" cy="4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0 w 4"/>
                      <a:gd name="T3" fmla="*/ 3 h 4"/>
                      <a:gd name="T4" fmla="*/ 0 w 4"/>
                      <a:gd name="T5" fmla="*/ 2 h 4"/>
                      <a:gd name="T6" fmla="*/ 0 w 4"/>
                      <a:gd name="T7" fmla="*/ 2 h 4"/>
                      <a:gd name="T8" fmla="*/ 0 w 4"/>
                      <a:gd name="T9" fmla="*/ 2 h 4"/>
                      <a:gd name="T10" fmla="*/ 1 w 4"/>
                      <a:gd name="T11" fmla="*/ 1 h 4"/>
                      <a:gd name="T12" fmla="*/ 2 w 4"/>
                      <a:gd name="T13" fmla="*/ 1 h 4"/>
                      <a:gd name="T14" fmla="*/ 2 w 4"/>
                      <a:gd name="T15" fmla="*/ 0 h 4"/>
                      <a:gd name="T16" fmla="*/ 1 w 4"/>
                      <a:gd name="T17" fmla="*/ 0 h 4"/>
                      <a:gd name="T18" fmla="*/ 2 w 4"/>
                      <a:gd name="T19" fmla="*/ 0 h 4"/>
                      <a:gd name="T20" fmla="*/ 2 w 4"/>
                      <a:gd name="T21" fmla="*/ 0 h 4"/>
                      <a:gd name="T22" fmla="*/ 3 w 4"/>
                      <a:gd name="T23" fmla="*/ 0 h 4"/>
                      <a:gd name="T24" fmla="*/ 3 w 4"/>
                      <a:gd name="T25" fmla="*/ 1 h 4"/>
                      <a:gd name="T26" fmla="*/ 4 w 4"/>
                      <a:gd name="T27" fmla="*/ 1 h 4"/>
                      <a:gd name="T28" fmla="*/ 4 w 4"/>
                      <a:gd name="T29" fmla="*/ 1 h 4"/>
                      <a:gd name="T30" fmla="*/ 4 w 4"/>
                      <a:gd name="T31" fmla="*/ 2 h 4"/>
                      <a:gd name="T32" fmla="*/ 3 w 4"/>
                      <a:gd name="T33" fmla="*/ 2 h 4"/>
                      <a:gd name="T34" fmla="*/ 2 w 4"/>
                      <a:gd name="T35" fmla="*/ 3 h 4"/>
                      <a:gd name="T36" fmla="*/ 1 w 4"/>
                      <a:gd name="T37" fmla="*/ 4 h 4"/>
                      <a:gd name="T38" fmla="*/ 0 w 4"/>
                      <a:gd name="T39" fmla="*/ 4 h 4"/>
                      <a:gd name="T40" fmla="*/ 0 w 4"/>
                      <a:gd name="T41" fmla="*/ 4 h 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4"/>
                      <a:gd name="T64" fmla="*/ 0 h 4"/>
                      <a:gd name="T65" fmla="*/ 4 w 4"/>
                      <a:gd name="T66" fmla="*/ 4 h 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4" h="4">
                        <a:moveTo>
                          <a:pt x="0" y="4"/>
                        </a:move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4" name="Freeform 876"/>
                  <p:cNvSpPr>
                    <a:spLocks/>
                  </p:cNvSpPr>
                  <p:nvPr/>
                </p:nvSpPr>
                <p:spPr bwMode="auto">
                  <a:xfrm>
                    <a:off x="4124" y="850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313" name="Freeform 544"/>
                <p:cNvSpPr>
                  <a:spLocks/>
                </p:cNvSpPr>
                <p:nvPr/>
              </p:nvSpPr>
              <p:spPr bwMode="auto">
                <a:xfrm>
                  <a:off x="2038350" y="3916363"/>
                  <a:ext cx="747713" cy="757237"/>
                </a:xfrm>
                <a:custGeom>
                  <a:avLst/>
                  <a:gdLst>
                    <a:gd name="T0" fmla="*/ 2147483646 w 727"/>
                    <a:gd name="T1" fmla="*/ 2147483646 h 737"/>
                    <a:gd name="T2" fmla="*/ 2147483646 w 727"/>
                    <a:gd name="T3" fmla="*/ 2147483646 h 737"/>
                    <a:gd name="T4" fmla="*/ 2147483646 w 727"/>
                    <a:gd name="T5" fmla="*/ 2147483646 h 737"/>
                    <a:gd name="T6" fmla="*/ 2147483646 w 727"/>
                    <a:gd name="T7" fmla="*/ 2147483646 h 737"/>
                    <a:gd name="T8" fmla="*/ 2147483646 w 727"/>
                    <a:gd name="T9" fmla="*/ 2147483646 h 737"/>
                    <a:gd name="T10" fmla="*/ 2147483646 w 727"/>
                    <a:gd name="T11" fmla="*/ 2147483646 h 737"/>
                    <a:gd name="T12" fmla="*/ 2147483646 w 727"/>
                    <a:gd name="T13" fmla="*/ 2147483646 h 737"/>
                    <a:gd name="T14" fmla="*/ 2147483646 w 727"/>
                    <a:gd name="T15" fmla="*/ 2147483646 h 737"/>
                    <a:gd name="T16" fmla="*/ 2147483646 w 727"/>
                    <a:gd name="T17" fmla="*/ 2147483646 h 737"/>
                    <a:gd name="T18" fmla="*/ 2147483646 w 727"/>
                    <a:gd name="T19" fmla="*/ 2147483646 h 737"/>
                    <a:gd name="T20" fmla="*/ 2147483646 w 727"/>
                    <a:gd name="T21" fmla="*/ 2147483646 h 737"/>
                    <a:gd name="T22" fmla="*/ 2147483646 w 727"/>
                    <a:gd name="T23" fmla="*/ 2147483646 h 737"/>
                    <a:gd name="T24" fmla="*/ 2147483646 w 727"/>
                    <a:gd name="T25" fmla="*/ 2147483646 h 737"/>
                    <a:gd name="T26" fmla="*/ 2147483646 w 727"/>
                    <a:gd name="T27" fmla="*/ 2147483646 h 737"/>
                    <a:gd name="T28" fmla="*/ 2147483646 w 727"/>
                    <a:gd name="T29" fmla="*/ 2147483646 h 737"/>
                    <a:gd name="T30" fmla="*/ 2147483646 w 727"/>
                    <a:gd name="T31" fmla="*/ 2147483646 h 737"/>
                    <a:gd name="T32" fmla="*/ 2147483646 w 727"/>
                    <a:gd name="T33" fmla="*/ 2147483646 h 737"/>
                    <a:gd name="T34" fmla="*/ 2147483646 w 727"/>
                    <a:gd name="T35" fmla="*/ 2147483646 h 737"/>
                    <a:gd name="T36" fmla="*/ 2147483646 w 727"/>
                    <a:gd name="T37" fmla="*/ 2147483646 h 737"/>
                    <a:gd name="T38" fmla="*/ 2147483646 w 727"/>
                    <a:gd name="T39" fmla="*/ 2147483646 h 737"/>
                    <a:gd name="T40" fmla="*/ 2147483646 w 727"/>
                    <a:gd name="T41" fmla="*/ 2147483646 h 737"/>
                    <a:gd name="T42" fmla="*/ 2147483646 w 727"/>
                    <a:gd name="T43" fmla="*/ 2147483646 h 737"/>
                    <a:gd name="T44" fmla="*/ 2147483646 w 727"/>
                    <a:gd name="T45" fmla="*/ 2147483646 h 737"/>
                    <a:gd name="T46" fmla="*/ 2147483646 w 727"/>
                    <a:gd name="T47" fmla="*/ 2147483646 h 737"/>
                    <a:gd name="T48" fmla="*/ 2147483646 w 727"/>
                    <a:gd name="T49" fmla="*/ 2147483646 h 737"/>
                    <a:gd name="T50" fmla="*/ 2147483646 w 727"/>
                    <a:gd name="T51" fmla="*/ 2147483646 h 737"/>
                    <a:gd name="T52" fmla="*/ 2147483646 w 727"/>
                    <a:gd name="T53" fmla="*/ 2147483646 h 737"/>
                    <a:gd name="T54" fmla="*/ 2147483646 w 727"/>
                    <a:gd name="T55" fmla="*/ 2147483646 h 737"/>
                    <a:gd name="T56" fmla="*/ 2147483646 w 727"/>
                    <a:gd name="T57" fmla="*/ 2147483646 h 737"/>
                    <a:gd name="T58" fmla="*/ 2147483646 w 727"/>
                    <a:gd name="T59" fmla="*/ 2147483646 h 737"/>
                    <a:gd name="T60" fmla="*/ 2147483646 w 727"/>
                    <a:gd name="T61" fmla="*/ 2147483646 h 737"/>
                    <a:gd name="T62" fmla="*/ 2147483646 w 727"/>
                    <a:gd name="T63" fmla="*/ 2147483646 h 737"/>
                    <a:gd name="T64" fmla="*/ 2147483646 w 727"/>
                    <a:gd name="T65" fmla="*/ 2147483646 h 737"/>
                    <a:gd name="T66" fmla="*/ 2147483646 w 727"/>
                    <a:gd name="T67" fmla="*/ 2147483646 h 737"/>
                    <a:gd name="T68" fmla="*/ 2147483646 w 727"/>
                    <a:gd name="T69" fmla="*/ 2147483646 h 737"/>
                    <a:gd name="T70" fmla="*/ 2147483646 w 727"/>
                    <a:gd name="T71" fmla="*/ 2147483646 h 737"/>
                    <a:gd name="T72" fmla="*/ 2147483646 w 727"/>
                    <a:gd name="T73" fmla="*/ 2147483646 h 737"/>
                    <a:gd name="T74" fmla="*/ 2147483646 w 727"/>
                    <a:gd name="T75" fmla="*/ 2147483646 h 737"/>
                    <a:gd name="T76" fmla="*/ 2147483646 w 727"/>
                    <a:gd name="T77" fmla="*/ 2147483646 h 737"/>
                    <a:gd name="T78" fmla="*/ 2147483646 w 727"/>
                    <a:gd name="T79" fmla="*/ 2147483646 h 737"/>
                    <a:gd name="T80" fmla="*/ 2147483646 w 727"/>
                    <a:gd name="T81" fmla="*/ 2147483646 h 737"/>
                    <a:gd name="T82" fmla="*/ 2147483646 w 727"/>
                    <a:gd name="T83" fmla="*/ 2147483646 h 737"/>
                    <a:gd name="T84" fmla="*/ 2147483646 w 727"/>
                    <a:gd name="T85" fmla="*/ 2147483646 h 737"/>
                    <a:gd name="T86" fmla="*/ 2147483646 w 727"/>
                    <a:gd name="T87" fmla="*/ 2147483646 h 737"/>
                    <a:gd name="T88" fmla="*/ 2147483646 w 727"/>
                    <a:gd name="T89" fmla="*/ 2147483646 h 737"/>
                    <a:gd name="T90" fmla="*/ 2147483646 w 727"/>
                    <a:gd name="T91" fmla="*/ 2147483646 h 737"/>
                    <a:gd name="T92" fmla="*/ 2147483646 w 727"/>
                    <a:gd name="T93" fmla="*/ 2147483646 h 737"/>
                    <a:gd name="T94" fmla="*/ 2147483646 w 727"/>
                    <a:gd name="T95" fmla="*/ 2147483646 h 737"/>
                    <a:gd name="T96" fmla="*/ 2147483646 w 727"/>
                    <a:gd name="T97" fmla="*/ 2147483646 h 737"/>
                    <a:gd name="T98" fmla="*/ 2147483646 w 727"/>
                    <a:gd name="T99" fmla="*/ 2147483646 h 737"/>
                    <a:gd name="T100" fmla="*/ 2147483646 w 727"/>
                    <a:gd name="T101" fmla="*/ 2147483646 h 737"/>
                    <a:gd name="T102" fmla="*/ 2147483646 w 727"/>
                    <a:gd name="T103" fmla="*/ 2147483646 h 737"/>
                    <a:gd name="T104" fmla="*/ 2147483646 w 727"/>
                    <a:gd name="T105" fmla="*/ 2147483646 h 737"/>
                    <a:gd name="T106" fmla="*/ 2147483646 w 727"/>
                    <a:gd name="T107" fmla="*/ 2147483646 h 737"/>
                    <a:gd name="T108" fmla="*/ 2147483646 w 727"/>
                    <a:gd name="T109" fmla="*/ 2147483646 h 737"/>
                    <a:gd name="T110" fmla="*/ 2147483646 w 727"/>
                    <a:gd name="T111" fmla="*/ 2147483646 h 737"/>
                    <a:gd name="T112" fmla="*/ 2147483646 w 727"/>
                    <a:gd name="T113" fmla="*/ 2147483646 h 737"/>
                    <a:gd name="T114" fmla="*/ 2147483646 w 727"/>
                    <a:gd name="T115" fmla="*/ 2147483646 h 737"/>
                    <a:gd name="T116" fmla="*/ 2147483646 w 727"/>
                    <a:gd name="T117" fmla="*/ 2147483646 h 737"/>
                    <a:gd name="T118" fmla="*/ 2147483646 w 727"/>
                    <a:gd name="T119" fmla="*/ 2147483646 h 737"/>
                    <a:gd name="T120" fmla="*/ 2147483646 w 727"/>
                    <a:gd name="T121" fmla="*/ 2147483646 h 737"/>
                    <a:gd name="T122" fmla="*/ 2147483646 w 727"/>
                    <a:gd name="T123" fmla="*/ 2147483646 h 737"/>
                    <a:gd name="T124" fmla="*/ 2147483646 w 727"/>
                    <a:gd name="T125" fmla="*/ 2147483646 h 73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27"/>
                    <a:gd name="T190" fmla="*/ 0 h 737"/>
                    <a:gd name="T191" fmla="*/ 727 w 727"/>
                    <a:gd name="T192" fmla="*/ 737 h 73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27" h="737">
                      <a:moveTo>
                        <a:pt x="726" y="264"/>
                      </a:moveTo>
                      <a:lnTo>
                        <a:pt x="725" y="264"/>
                      </a:lnTo>
                      <a:lnTo>
                        <a:pt x="724" y="264"/>
                      </a:lnTo>
                      <a:lnTo>
                        <a:pt x="724" y="265"/>
                      </a:lnTo>
                      <a:lnTo>
                        <a:pt x="723" y="265"/>
                      </a:lnTo>
                      <a:lnTo>
                        <a:pt x="723" y="266"/>
                      </a:lnTo>
                      <a:lnTo>
                        <a:pt x="723" y="267"/>
                      </a:lnTo>
                      <a:lnTo>
                        <a:pt x="724" y="270"/>
                      </a:lnTo>
                      <a:lnTo>
                        <a:pt x="726" y="272"/>
                      </a:lnTo>
                      <a:lnTo>
                        <a:pt x="726" y="274"/>
                      </a:lnTo>
                      <a:lnTo>
                        <a:pt x="727" y="275"/>
                      </a:lnTo>
                      <a:lnTo>
                        <a:pt x="726" y="276"/>
                      </a:lnTo>
                      <a:lnTo>
                        <a:pt x="726" y="277"/>
                      </a:lnTo>
                      <a:lnTo>
                        <a:pt x="725" y="277"/>
                      </a:lnTo>
                      <a:lnTo>
                        <a:pt x="724" y="277"/>
                      </a:lnTo>
                      <a:lnTo>
                        <a:pt x="723" y="276"/>
                      </a:lnTo>
                      <a:lnTo>
                        <a:pt x="722" y="276"/>
                      </a:lnTo>
                      <a:lnTo>
                        <a:pt x="721" y="276"/>
                      </a:lnTo>
                      <a:lnTo>
                        <a:pt x="720" y="276"/>
                      </a:lnTo>
                      <a:lnTo>
                        <a:pt x="720" y="277"/>
                      </a:lnTo>
                      <a:lnTo>
                        <a:pt x="720" y="278"/>
                      </a:lnTo>
                      <a:lnTo>
                        <a:pt x="719" y="279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8" y="283"/>
                      </a:lnTo>
                      <a:lnTo>
                        <a:pt x="717" y="285"/>
                      </a:lnTo>
                      <a:lnTo>
                        <a:pt x="716" y="285"/>
                      </a:lnTo>
                      <a:lnTo>
                        <a:pt x="715" y="286"/>
                      </a:lnTo>
                      <a:lnTo>
                        <a:pt x="715" y="287"/>
                      </a:lnTo>
                      <a:lnTo>
                        <a:pt x="714" y="288"/>
                      </a:lnTo>
                      <a:lnTo>
                        <a:pt x="714" y="289"/>
                      </a:lnTo>
                      <a:lnTo>
                        <a:pt x="714" y="290"/>
                      </a:lnTo>
                      <a:lnTo>
                        <a:pt x="714" y="291"/>
                      </a:lnTo>
                      <a:lnTo>
                        <a:pt x="713" y="292"/>
                      </a:lnTo>
                      <a:lnTo>
                        <a:pt x="713" y="293"/>
                      </a:lnTo>
                      <a:lnTo>
                        <a:pt x="715" y="294"/>
                      </a:lnTo>
                      <a:lnTo>
                        <a:pt x="715" y="295"/>
                      </a:lnTo>
                      <a:lnTo>
                        <a:pt x="714" y="297"/>
                      </a:lnTo>
                      <a:lnTo>
                        <a:pt x="714" y="298"/>
                      </a:lnTo>
                      <a:lnTo>
                        <a:pt x="715" y="298"/>
                      </a:lnTo>
                      <a:lnTo>
                        <a:pt x="715" y="300"/>
                      </a:lnTo>
                      <a:lnTo>
                        <a:pt x="715" y="302"/>
                      </a:lnTo>
                      <a:lnTo>
                        <a:pt x="715" y="303"/>
                      </a:lnTo>
                      <a:lnTo>
                        <a:pt x="715" y="305"/>
                      </a:lnTo>
                      <a:lnTo>
                        <a:pt x="715" y="306"/>
                      </a:lnTo>
                      <a:lnTo>
                        <a:pt x="716" y="307"/>
                      </a:lnTo>
                      <a:lnTo>
                        <a:pt x="716" y="309"/>
                      </a:lnTo>
                      <a:lnTo>
                        <a:pt x="717" y="310"/>
                      </a:lnTo>
                      <a:lnTo>
                        <a:pt x="717" y="311"/>
                      </a:lnTo>
                      <a:lnTo>
                        <a:pt x="716" y="312"/>
                      </a:lnTo>
                      <a:lnTo>
                        <a:pt x="715" y="313"/>
                      </a:lnTo>
                      <a:lnTo>
                        <a:pt x="715" y="315"/>
                      </a:lnTo>
                      <a:lnTo>
                        <a:pt x="714" y="316"/>
                      </a:lnTo>
                      <a:lnTo>
                        <a:pt x="715" y="317"/>
                      </a:lnTo>
                      <a:lnTo>
                        <a:pt x="715" y="318"/>
                      </a:lnTo>
                      <a:lnTo>
                        <a:pt x="716" y="319"/>
                      </a:lnTo>
                      <a:lnTo>
                        <a:pt x="716" y="320"/>
                      </a:lnTo>
                      <a:lnTo>
                        <a:pt x="716" y="322"/>
                      </a:lnTo>
                      <a:lnTo>
                        <a:pt x="716" y="323"/>
                      </a:lnTo>
                      <a:lnTo>
                        <a:pt x="715" y="323"/>
                      </a:lnTo>
                      <a:lnTo>
                        <a:pt x="714" y="324"/>
                      </a:lnTo>
                      <a:lnTo>
                        <a:pt x="714" y="325"/>
                      </a:lnTo>
                      <a:lnTo>
                        <a:pt x="715" y="327"/>
                      </a:lnTo>
                      <a:lnTo>
                        <a:pt x="715" y="328"/>
                      </a:lnTo>
                      <a:lnTo>
                        <a:pt x="716" y="329"/>
                      </a:lnTo>
                      <a:lnTo>
                        <a:pt x="716" y="330"/>
                      </a:lnTo>
                      <a:lnTo>
                        <a:pt x="715" y="331"/>
                      </a:lnTo>
                      <a:lnTo>
                        <a:pt x="714" y="333"/>
                      </a:lnTo>
                      <a:lnTo>
                        <a:pt x="713" y="336"/>
                      </a:lnTo>
                      <a:lnTo>
                        <a:pt x="712" y="337"/>
                      </a:lnTo>
                      <a:lnTo>
                        <a:pt x="710" y="341"/>
                      </a:lnTo>
                      <a:lnTo>
                        <a:pt x="710" y="343"/>
                      </a:lnTo>
                      <a:lnTo>
                        <a:pt x="709" y="345"/>
                      </a:lnTo>
                      <a:lnTo>
                        <a:pt x="708" y="346"/>
                      </a:lnTo>
                      <a:lnTo>
                        <a:pt x="707" y="347"/>
                      </a:lnTo>
                      <a:lnTo>
                        <a:pt x="705" y="349"/>
                      </a:lnTo>
                      <a:lnTo>
                        <a:pt x="702" y="350"/>
                      </a:lnTo>
                      <a:lnTo>
                        <a:pt x="701" y="351"/>
                      </a:lnTo>
                      <a:lnTo>
                        <a:pt x="700" y="351"/>
                      </a:lnTo>
                      <a:lnTo>
                        <a:pt x="699" y="351"/>
                      </a:lnTo>
                      <a:lnTo>
                        <a:pt x="697" y="352"/>
                      </a:lnTo>
                      <a:lnTo>
                        <a:pt x="695" y="352"/>
                      </a:lnTo>
                      <a:lnTo>
                        <a:pt x="691" y="352"/>
                      </a:lnTo>
                      <a:lnTo>
                        <a:pt x="685" y="353"/>
                      </a:lnTo>
                      <a:lnTo>
                        <a:pt x="684" y="354"/>
                      </a:lnTo>
                      <a:lnTo>
                        <a:pt x="683" y="354"/>
                      </a:lnTo>
                      <a:lnTo>
                        <a:pt x="680" y="356"/>
                      </a:lnTo>
                      <a:lnTo>
                        <a:pt x="679" y="357"/>
                      </a:lnTo>
                      <a:lnTo>
                        <a:pt x="678" y="359"/>
                      </a:lnTo>
                      <a:lnTo>
                        <a:pt x="677" y="360"/>
                      </a:lnTo>
                      <a:lnTo>
                        <a:pt x="674" y="365"/>
                      </a:lnTo>
                      <a:lnTo>
                        <a:pt x="673" y="366"/>
                      </a:lnTo>
                      <a:lnTo>
                        <a:pt x="672" y="367"/>
                      </a:lnTo>
                      <a:lnTo>
                        <a:pt x="670" y="368"/>
                      </a:lnTo>
                      <a:lnTo>
                        <a:pt x="669" y="369"/>
                      </a:lnTo>
                      <a:lnTo>
                        <a:pt x="668" y="370"/>
                      </a:lnTo>
                      <a:lnTo>
                        <a:pt x="667" y="371"/>
                      </a:lnTo>
                      <a:lnTo>
                        <a:pt x="664" y="375"/>
                      </a:lnTo>
                      <a:lnTo>
                        <a:pt x="664" y="377"/>
                      </a:lnTo>
                      <a:lnTo>
                        <a:pt x="663" y="378"/>
                      </a:lnTo>
                      <a:lnTo>
                        <a:pt x="662" y="379"/>
                      </a:lnTo>
                      <a:lnTo>
                        <a:pt x="661" y="380"/>
                      </a:lnTo>
                      <a:lnTo>
                        <a:pt x="660" y="380"/>
                      </a:lnTo>
                      <a:lnTo>
                        <a:pt x="656" y="383"/>
                      </a:lnTo>
                      <a:lnTo>
                        <a:pt x="655" y="383"/>
                      </a:lnTo>
                      <a:lnTo>
                        <a:pt x="654" y="385"/>
                      </a:lnTo>
                      <a:lnTo>
                        <a:pt x="652" y="387"/>
                      </a:lnTo>
                      <a:lnTo>
                        <a:pt x="652" y="390"/>
                      </a:lnTo>
                      <a:lnTo>
                        <a:pt x="650" y="392"/>
                      </a:lnTo>
                      <a:lnTo>
                        <a:pt x="650" y="393"/>
                      </a:lnTo>
                      <a:lnTo>
                        <a:pt x="649" y="396"/>
                      </a:lnTo>
                      <a:lnTo>
                        <a:pt x="649" y="397"/>
                      </a:lnTo>
                      <a:lnTo>
                        <a:pt x="650" y="399"/>
                      </a:lnTo>
                      <a:lnTo>
                        <a:pt x="650" y="400"/>
                      </a:lnTo>
                      <a:lnTo>
                        <a:pt x="650" y="401"/>
                      </a:lnTo>
                      <a:lnTo>
                        <a:pt x="649" y="404"/>
                      </a:lnTo>
                      <a:lnTo>
                        <a:pt x="649" y="405"/>
                      </a:lnTo>
                      <a:lnTo>
                        <a:pt x="649" y="408"/>
                      </a:lnTo>
                      <a:lnTo>
                        <a:pt x="649" y="409"/>
                      </a:lnTo>
                      <a:lnTo>
                        <a:pt x="650" y="410"/>
                      </a:lnTo>
                      <a:lnTo>
                        <a:pt x="650" y="411"/>
                      </a:lnTo>
                      <a:lnTo>
                        <a:pt x="650" y="412"/>
                      </a:lnTo>
                      <a:lnTo>
                        <a:pt x="650" y="413"/>
                      </a:lnTo>
                      <a:lnTo>
                        <a:pt x="650" y="415"/>
                      </a:lnTo>
                      <a:lnTo>
                        <a:pt x="649" y="416"/>
                      </a:lnTo>
                      <a:lnTo>
                        <a:pt x="649" y="417"/>
                      </a:lnTo>
                      <a:lnTo>
                        <a:pt x="648" y="418"/>
                      </a:lnTo>
                      <a:lnTo>
                        <a:pt x="647" y="418"/>
                      </a:lnTo>
                      <a:lnTo>
                        <a:pt x="646" y="419"/>
                      </a:lnTo>
                      <a:lnTo>
                        <a:pt x="645" y="419"/>
                      </a:lnTo>
                      <a:lnTo>
                        <a:pt x="643" y="420"/>
                      </a:lnTo>
                      <a:lnTo>
                        <a:pt x="642" y="419"/>
                      </a:lnTo>
                      <a:lnTo>
                        <a:pt x="641" y="419"/>
                      </a:lnTo>
                      <a:lnTo>
                        <a:pt x="640" y="419"/>
                      </a:lnTo>
                      <a:lnTo>
                        <a:pt x="639" y="420"/>
                      </a:lnTo>
                      <a:lnTo>
                        <a:pt x="637" y="422"/>
                      </a:lnTo>
                      <a:lnTo>
                        <a:pt x="637" y="423"/>
                      </a:lnTo>
                      <a:lnTo>
                        <a:pt x="636" y="423"/>
                      </a:lnTo>
                      <a:lnTo>
                        <a:pt x="635" y="424"/>
                      </a:lnTo>
                      <a:lnTo>
                        <a:pt x="634" y="426"/>
                      </a:lnTo>
                      <a:lnTo>
                        <a:pt x="634" y="427"/>
                      </a:lnTo>
                      <a:lnTo>
                        <a:pt x="634" y="429"/>
                      </a:lnTo>
                      <a:lnTo>
                        <a:pt x="633" y="430"/>
                      </a:lnTo>
                      <a:lnTo>
                        <a:pt x="632" y="432"/>
                      </a:lnTo>
                      <a:lnTo>
                        <a:pt x="632" y="433"/>
                      </a:lnTo>
                      <a:lnTo>
                        <a:pt x="631" y="433"/>
                      </a:lnTo>
                      <a:lnTo>
                        <a:pt x="630" y="433"/>
                      </a:lnTo>
                      <a:lnTo>
                        <a:pt x="630" y="434"/>
                      </a:lnTo>
                      <a:lnTo>
                        <a:pt x="629" y="435"/>
                      </a:lnTo>
                      <a:lnTo>
                        <a:pt x="628" y="435"/>
                      </a:lnTo>
                      <a:lnTo>
                        <a:pt x="626" y="436"/>
                      </a:lnTo>
                      <a:lnTo>
                        <a:pt x="625" y="435"/>
                      </a:lnTo>
                      <a:lnTo>
                        <a:pt x="624" y="435"/>
                      </a:lnTo>
                      <a:lnTo>
                        <a:pt x="623" y="436"/>
                      </a:lnTo>
                      <a:lnTo>
                        <a:pt x="623" y="437"/>
                      </a:lnTo>
                      <a:lnTo>
                        <a:pt x="623" y="441"/>
                      </a:lnTo>
                      <a:lnTo>
                        <a:pt x="622" y="442"/>
                      </a:lnTo>
                      <a:lnTo>
                        <a:pt x="623" y="444"/>
                      </a:lnTo>
                      <a:lnTo>
                        <a:pt x="624" y="446"/>
                      </a:lnTo>
                      <a:lnTo>
                        <a:pt x="624" y="447"/>
                      </a:lnTo>
                      <a:lnTo>
                        <a:pt x="624" y="448"/>
                      </a:lnTo>
                      <a:lnTo>
                        <a:pt x="624" y="449"/>
                      </a:lnTo>
                      <a:lnTo>
                        <a:pt x="624" y="450"/>
                      </a:lnTo>
                      <a:lnTo>
                        <a:pt x="624" y="452"/>
                      </a:lnTo>
                      <a:lnTo>
                        <a:pt x="623" y="455"/>
                      </a:lnTo>
                      <a:lnTo>
                        <a:pt x="623" y="457"/>
                      </a:lnTo>
                      <a:lnTo>
                        <a:pt x="623" y="458"/>
                      </a:lnTo>
                      <a:lnTo>
                        <a:pt x="623" y="459"/>
                      </a:lnTo>
                      <a:lnTo>
                        <a:pt x="621" y="460"/>
                      </a:lnTo>
                      <a:lnTo>
                        <a:pt x="619" y="462"/>
                      </a:lnTo>
                      <a:lnTo>
                        <a:pt x="618" y="464"/>
                      </a:lnTo>
                      <a:lnTo>
                        <a:pt x="617" y="465"/>
                      </a:lnTo>
                      <a:lnTo>
                        <a:pt x="617" y="466"/>
                      </a:lnTo>
                      <a:lnTo>
                        <a:pt x="617" y="468"/>
                      </a:lnTo>
                      <a:lnTo>
                        <a:pt x="616" y="470"/>
                      </a:lnTo>
                      <a:lnTo>
                        <a:pt x="615" y="470"/>
                      </a:lnTo>
                      <a:lnTo>
                        <a:pt x="615" y="471"/>
                      </a:lnTo>
                      <a:lnTo>
                        <a:pt x="614" y="471"/>
                      </a:lnTo>
                      <a:lnTo>
                        <a:pt x="613" y="472"/>
                      </a:lnTo>
                      <a:lnTo>
                        <a:pt x="612" y="474"/>
                      </a:lnTo>
                      <a:lnTo>
                        <a:pt x="609" y="476"/>
                      </a:lnTo>
                      <a:lnTo>
                        <a:pt x="607" y="475"/>
                      </a:lnTo>
                      <a:lnTo>
                        <a:pt x="605" y="475"/>
                      </a:lnTo>
                      <a:lnTo>
                        <a:pt x="605" y="474"/>
                      </a:lnTo>
                      <a:lnTo>
                        <a:pt x="603" y="474"/>
                      </a:lnTo>
                      <a:lnTo>
                        <a:pt x="602" y="474"/>
                      </a:lnTo>
                      <a:lnTo>
                        <a:pt x="601" y="475"/>
                      </a:lnTo>
                      <a:lnTo>
                        <a:pt x="601" y="476"/>
                      </a:lnTo>
                      <a:lnTo>
                        <a:pt x="600" y="477"/>
                      </a:lnTo>
                      <a:lnTo>
                        <a:pt x="599" y="478"/>
                      </a:lnTo>
                      <a:lnTo>
                        <a:pt x="598" y="479"/>
                      </a:lnTo>
                      <a:lnTo>
                        <a:pt x="598" y="480"/>
                      </a:lnTo>
                      <a:lnTo>
                        <a:pt x="598" y="481"/>
                      </a:lnTo>
                      <a:lnTo>
                        <a:pt x="599" y="481"/>
                      </a:lnTo>
                      <a:lnTo>
                        <a:pt x="599" y="482"/>
                      </a:lnTo>
                      <a:lnTo>
                        <a:pt x="600" y="483"/>
                      </a:lnTo>
                      <a:lnTo>
                        <a:pt x="601" y="484"/>
                      </a:lnTo>
                      <a:lnTo>
                        <a:pt x="602" y="486"/>
                      </a:lnTo>
                      <a:lnTo>
                        <a:pt x="602" y="487"/>
                      </a:lnTo>
                      <a:lnTo>
                        <a:pt x="603" y="488"/>
                      </a:lnTo>
                      <a:lnTo>
                        <a:pt x="603" y="489"/>
                      </a:lnTo>
                      <a:lnTo>
                        <a:pt x="603" y="490"/>
                      </a:lnTo>
                      <a:lnTo>
                        <a:pt x="603" y="491"/>
                      </a:lnTo>
                      <a:lnTo>
                        <a:pt x="602" y="492"/>
                      </a:lnTo>
                      <a:lnTo>
                        <a:pt x="601" y="495"/>
                      </a:lnTo>
                      <a:lnTo>
                        <a:pt x="600" y="496"/>
                      </a:lnTo>
                      <a:lnTo>
                        <a:pt x="600" y="497"/>
                      </a:lnTo>
                      <a:lnTo>
                        <a:pt x="598" y="498"/>
                      </a:lnTo>
                      <a:lnTo>
                        <a:pt x="598" y="499"/>
                      </a:lnTo>
                      <a:lnTo>
                        <a:pt x="597" y="500"/>
                      </a:lnTo>
                      <a:lnTo>
                        <a:pt x="596" y="500"/>
                      </a:lnTo>
                      <a:lnTo>
                        <a:pt x="595" y="500"/>
                      </a:lnTo>
                      <a:lnTo>
                        <a:pt x="594" y="500"/>
                      </a:lnTo>
                      <a:lnTo>
                        <a:pt x="593" y="501"/>
                      </a:lnTo>
                      <a:lnTo>
                        <a:pt x="592" y="502"/>
                      </a:lnTo>
                      <a:lnTo>
                        <a:pt x="591" y="502"/>
                      </a:lnTo>
                      <a:lnTo>
                        <a:pt x="590" y="504"/>
                      </a:lnTo>
                      <a:lnTo>
                        <a:pt x="589" y="506"/>
                      </a:lnTo>
                      <a:lnTo>
                        <a:pt x="589" y="507"/>
                      </a:lnTo>
                      <a:lnTo>
                        <a:pt x="589" y="508"/>
                      </a:lnTo>
                      <a:lnTo>
                        <a:pt x="588" y="510"/>
                      </a:lnTo>
                      <a:lnTo>
                        <a:pt x="586" y="511"/>
                      </a:lnTo>
                      <a:lnTo>
                        <a:pt x="584" y="513"/>
                      </a:lnTo>
                      <a:lnTo>
                        <a:pt x="583" y="514"/>
                      </a:lnTo>
                      <a:lnTo>
                        <a:pt x="582" y="515"/>
                      </a:lnTo>
                      <a:lnTo>
                        <a:pt x="581" y="516"/>
                      </a:lnTo>
                      <a:lnTo>
                        <a:pt x="580" y="517"/>
                      </a:lnTo>
                      <a:lnTo>
                        <a:pt x="579" y="517"/>
                      </a:lnTo>
                      <a:lnTo>
                        <a:pt x="578" y="518"/>
                      </a:lnTo>
                      <a:lnTo>
                        <a:pt x="577" y="519"/>
                      </a:lnTo>
                      <a:lnTo>
                        <a:pt x="576" y="520"/>
                      </a:lnTo>
                      <a:lnTo>
                        <a:pt x="575" y="521"/>
                      </a:lnTo>
                      <a:lnTo>
                        <a:pt x="575" y="522"/>
                      </a:lnTo>
                      <a:lnTo>
                        <a:pt x="574" y="525"/>
                      </a:lnTo>
                      <a:lnTo>
                        <a:pt x="574" y="526"/>
                      </a:lnTo>
                      <a:lnTo>
                        <a:pt x="573" y="528"/>
                      </a:lnTo>
                      <a:lnTo>
                        <a:pt x="572" y="530"/>
                      </a:lnTo>
                      <a:lnTo>
                        <a:pt x="572" y="532"/>
                      </a:lnTo>
                      <a:lnTo>
                        <a:pt x="571" y="534"/>
                      </a:lnTo>
                      <a:lnTo>
                        <a:pt x="569" y="535"/>
                      </a:lnTo>
                      <a:lnTo>
                        <a:pt x="569" y="536"/>
                      </a:lnTo>
                      <a:lnTo>
                        <a:pt x="567" y="537"/>
                      </a:lnTo>
                      <a:lnTo>
                        <a:pt x="566" y="538"/>
                      </a:lnTo>
                      <a:lnTo>
                        <a:pt x="565" y="540"/>
                      </a:lnTo>
                      <a:lnTo>
                        <a:pt x="564" y="541"/>
                      </a:lnTo>
                      <a:lnTo>
                        <a:pt x="563" y="542"/>
                      </a:lnTo>
                      <a:lnTo>
                        <a:pt x="562" y="543"/>
                      </a:lnTo>
                      <a:lnTo>
                        <a:pt x="561" y="544"/>
                      </a:lnTo>
                      <a:lnTo>
                        <a:pt x="560" y="544"/>
                      </a:lnTo>
                      <a:lnTo>
                        <a:pt x="558" y="546"/>
                      </a:lnTo>
                      <a:lnTo>
                        <a:pt x="557" y="547"/>
                      </a:lnTo>
                      <a:lnTo>
                        <a:pt x="557" y="548"/>
                      </a:lnTo>
                      <a:lnTo>
                        <a:pt x="555" y="549"/>
                      </a:lnTo>
                      <a:lnTo>
                        <a:pt x="555" y="548"/>
                      </a:lnTo>
                      <a:lnTo>
                        <a:pt x="554" y="549"/>
                      </a:lnTo>
                      <a:lnTo>
                        <a:pt x="553" y="549"/>
                      </a:lnTo>
                      <a:lnTo>
                        <a:pt x="551" y="550"/>
                      </a:lnTo>
                      <a:lnTo>
                        <a:pt x="549" y="551"/>
                      </a:lnTo>
                      <a:lnTo>
                        <a:pt x="548" y="551"/>
                      </a:lnTo>
                      <a:lnTo>
                        <a:pt x="547" y="551"/>
                      </a:lnTo>
                      <a:lnTo>
                        <a:pt x="546" y="553"/>
                      </a:lnTo>
                      <a:lnTo>
                        <a:pt x="543" y="554"/>
                      </a:lnTo>
                      <a:lnTo>
                        <a:pt x="542" y="554"/>
                      </a:lnTo>
                      <a:lnTo>
                        <a:pt x="542" y="555"/>
                      </a:lnTo>
                      <a:lnTo>
                        <a:pt x="541" y="556"/>
                      </a:lnTo>
                      <a:lnTo>
                        <a:pt x="540" y="556"/>
                      </a:lnTo>
                      <a:lnTo>
                        <a:pt x="539" y="556"/>
                      </a:lnTo>
                      <a:lnTo>
                        <a:pt x="538" y="557"/>
                      </a:lnTo>
                      <a:lnTo>
                        <a:pt x="537" y="557"/>
                      </a:lnTo>
                      <a:lnTo>
                        <a:pt x="536" y="557"/>
                      </a:lnTo>
                      <a:lnTo>
                        <a:pt x="535" y="558"/>
                      </a:lnTo>
                      <a:lnTo>
                        <a:pt x="534" y="558"/>
                      </a:lnTo>
                      <a:lnTo>
                        <a:pt x="533" y="559"/>
                      </a:lnTo>
                      <a:lnTo>
                        <a:pt x="531" y="560"/>
                      </a:lnTo>
                      <a:lnTo>
                        <a:pt x="529" y="561"/>
                      </a:lnTo>
                      <a:lnTo>
                        <a:pt x="528" y="562"/>
                      </a:lnTo>
                      <a:lnTo>
                        <a:pt x="527" y="563"/>
                      </a:lnTo>
                      <a:lnTo>
                        <a:pt x="526" y="563"/>
                      </a:lnTo>
                      <a:lnTo>
                        <a:pt x="525" y="564"/>
                      </a:lnTo>
                      <a:lnTo>
                        <a:pt x="524" y="565"/>
                      </a:lnTo>
                      <a:lnTo>
                        <a:pt x="523" y="566"/>
                      </a:lnTo>
                      <a:lnTo>
                        <a:pt x="522" y="566"/>
                      </a:lnTo>
                      <a:lnTo>
                        <a:pt x="521" y="567"/>
                      </a:lnTo>
                      <a:lnTo>
                        <a:pt x="521" y="568"/>
                      </a:lnTo>
                      <a:lnTo>
                        <a:pt x="520" y="569"/>
                      </a:lnTo>
                      <a:lnTo>
                        <a:pt x="519" y="570"/>
                      </a:lnTo>
                      <a:lnTo>
                        <a:pt x="516" y="571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1" y="573"/>
                      </a:lnTo>
                      <a:lnTo>
                        <a:pt x="506" y="574"/>
                      </a:lnTo>
                      <a:lnTo>
                        <a:pt x="505" y="575"/>
                      </a:lnTo>
                      <a:lnTo>
                        <a:pt x="505" y="577"/>
                      </a:lnTo>
                      <a:lnTo>
                        <a:pt x="504" y="577"/>
                      </a:lnTo>
                      <a:lnTo>
                        <a:pt x="504" y="578"/>
                      </a:lnTo>
                      <a:lnTo>
                        <a:pt x="503" y="578"/>
                      </a:lnTo>
                      <a:lnTo>
                        <a:pt x="501" y="578"/>
                      </a:lnTo>
                      <a:lnTo>
                        <a:pt x="499" y="579"/>
                      </a:lnTo>
                      <a:lnTo>
                        <a:pt x="498" y="580"/>
                      </a:lnTo>
                      <a:lnTo>
                        <a:pt x="496" y="582"/>
                      </a:lnTo>
                      <a:lnTo>
                        <a:pt x="495" y="584"/>
                      </a:lnTo>
                      <a:lnTo>
                        <a:pt x="494" y="585"/>
                      </a:lnTo>
                      <a:lnTo>
                        <a:pt x="494" y="586"/>
                      </a:lnTo>
                      <a:lnTo>
                        <a:pt x="494" y="587"/>
                      </a:lnTo>
                      <a:lnTo>
                        <a:pt x="494" y="588"/>
                      </a:lnTo>
                      <a:lnTo>
                        <a:pt x="493" y="589"/>
                      </a:lnTo>
                      <a:lnTo>
                        <a:pt x="492" y="592"/>
                      </a:lnTo>
                      <a:lnTo>
                        <a:pt x="490" y="593"/>
                      </a:lnTo>
                      <a:lnTo>
                        <a:pt x="490" y="594"/>
                      </a:lnTo>
                      <a:lnTo>
                        <a:pt x="489" y="595"/>
                      </a:lnTo>
                      <a:lnTo>
                        <a:pt x="488" y="595"/>
                      </a:lnTo>
                      <a:lnTo>
                        <a:pt x="486" y="598"/>
                      </a:lnTo>
                      <a:lnTo>
                        <a:pt x="485" y="599"/>
                      </a:lnTo>
                      <a:lnTo>
                        <a:pt x="483" y="599"/>
                      </a:lnTo>
                      <a:lnTo>
                        <a:pt x="482" y="599"/>
                      </a:lnTo>
                      <a:lnTo>
                        <a:pt x="481" y="599"/>
                      </a:lnTo>
                      <a:lnTo>
                        <a:pt x="480" y="599"/>
                      </a:lnTo>
                      <a:lnTo>
                        <a:pt x="476" y="601"/>
                      </a:lnTo>
                      <a:lnTo>
                        <a:pt x="472" y="602"/>
                      </a:lnTo>
                      <a:lnTo>
                        <a:pt x="471" y="603"/>
                      </a:lnTo>
                      <a:lnTo>
                        <a:pt x="469" y="603"/>
                      </a:lnTo>
                      <a:lnTo>
                        <a:pt x="469" y="604"/>
                      </a:lnTo>
                      <a:lnTo>
                        <a:pt x="468" y="605"/>
                      </a:lnTo>
                      <a:lnTo>
                        <a:pt x="467" y="606"/>
                      </a:lnTo>
                      <a:lnTo>
                        <a:pt x="465" y="606"/>
                      </a:lnTo>
                      <a:lnTo>
                        <a:pt x="464" y="606"/>
                      </a:lnTo>
                      <a:lnTo>
                        <a:pt x="464" y="607"/>
                      </a:lnTo>
                      <a:lnTo>
                        <a:pt x="463" y="608"/>
                      </a:lnTo>
                      <a:lnTo>
                        <a:pt x="462" y="608"/>
                      </a:lnTo>
                      <a:lnTo>
                        <a:pt x="461" y="609"/>
                      </a:lnTo>
                      <a:lnTo>
                        <a:pt x="460" y="611"/>
                      </a:lnTo>
                      <a:lnTo>
                        <a:pt x="457" y="612"/>
                      </a:lnTo>
                      <a:lnTo>
                        <a:pt x="456" y="612"/>
                      </a:lnTo>
                      <a:lnTo>
                        <a:pt x="455" y="613"/>
                      </a:lnTo>
                      <a:lnTo>
                        <a:pt x="454" y="613"/>
                      </a:lnTo>
                      <a:lnTo>
                        <a:pt x="452" y="614"/>
                      </a:lnTo>
                      <a:lnTo>
                        <a:pt x="451" y="615"/>
                      </a:lnTo>
                      <a:lnTo>
                        <a:pt x="451" y="616"/>
                      </a:lnTo>
                      <a:lnTo>
                        <a:pt x="450" y="616"/>
                      </a:lnTo>
                      <a:lnTo>
                        <a:pt x="449" y="616"/>
                      </a:lnTo>
                      <a:lnTo>
                        <a:pt x="448" y="618"/>
                      </a:lnTo>
                      <a:lnTo>
                        <a:pt x="446" y="620"/>
                      </a:lnTo>
                      <a:lnTo>
                        <a:pt x="446" y="621"/>
                      </a:lnTo>
                      <a:lnTo>
                        <a:pt x="445" y="621"/>
                      </a:lnTo>
                      <a:lnTo>
                        <a:pt x="443" y="622"/>
                      </a:lnTo>
                      <a:lnTo>
                        <a:pt x="441" y="626"/>
                      </a:lnTo>
                      <a:lnTo>
                        <a:pt x="441" y="627"/>
                      </a:lnTo>
                      <a:lnTo>
                        <a:pt x="441" y="628"/>
                      </a:lnTo>
                      <a:lnTo>
                        <a:pt x="441" y="629"/>
                      </a:lnTo>
                      <a:lnTo>
                        <a:pt x="441" y="630"/>
                      </a:lnTo>
                      <a:lnTo>
                        <a:pt x="441" y="633"/>
                      </a:lnTo>
                      <a:lnTo>
                        <a:pt x="441" y="634"/>
                      </a:lnTo>
                      <a:lnTo>
                        <a:pt x="440" y="637"/>
                      </a:lnTo>
                      <a:lnTo>
                        <a:pt x="440" y="638"/>
                      </a:lnTo>
                      <a:lnTo>
                        <a:pt x="440" y="639"/>
                      </a:lnTo>
                      <a:lnTo>
                        <a:pt x="439" y="640"/>
                      </a:lnTo>
                      <a:lnTo>
                        <a:pt x="438" y="641"/>
                      </a:lnTo>
                      <a:lnTo>
                        <a:pt x="438" y="642"/>
                      </a:lnTo>
                      <a:lnTo>
                        <a:pt x="438" y="643"/>
                      </a:lnTo>
                      <a:lnTo>
                        <a:pt x="436" y="645"/>
                      </a:lnTo>
                      <a:lnTo>
                        <a:pt x="435" y="646"/>
                      </a:lnTo>
                      <a:lnTo>
                        <a:pt x="435" y="647"/>
                      </a:lnTo>
                      <a:lnTo>
                        <a:pt x="434" y="649"/>
                      </a:lnTo>
                      <a:lnTo>
                        <a:pt x="433" y="652"/>
                      </a:lnTo>
                      <a:lnTo>
                        <a:pt x="433" y="654"/>
                      </a:lnTo>
                      <a:lnTo>
                        <a:pt x="432" y="656"/>
                      </a:lnTo>
                      <a:lnTo>
                        <a:pt x="429" y="661"/>
                      </a:lnTo>
                      <a:lnTo>
                        <a:pt x="428" y="662"/>
                      </a:lnTo>
                      <a:lnTo>
                        <a:pt x="427" y="663"/>
                      </a:lnTo>
                      <a:lnTo>
                        <a:pt x="427" y="664"/>
                      </a:lnTo>
                      <a:lnTo>
                        <a:pt x="426" y="664"/>
                      </a:lnTo>
                      <a:lnTo>
                        <a:pt x="426" y="665"/>
                      </a:lnTo>
                      <a:lnTo>
                        <a:pt x="425" y="665"/>
                      </a:lnTo>
                      <a:lnTo>
                        <a:pt x="424" y="665"/>
                      </a:lnTo>
                      <a:lnTo>
                        <a:pt x="423" y="666"/>
                      </a:lnTo>
                      <a:lnTo>
                        <a:pt x="421" y="666"/>
                      </a:lnTo>
                      <a:lnTo>
                        <a:pt x="417" y="668"/>
                      </a:lnTo>
                      <a:lnTo>
                        <a:pt x="415" y="669"/>
                      </a:lnTo>
                      <a:lnTo>
                        <a:pt x="413" y="670"/>
                      </a:lnTo>
                      <a:lnTo>
                        <a:pt x="412" y="671"/>
                      </a:lnTo>
                      <a:lnTo>
                        <a:pt x="410" y="672"/>
                      </a:lnTo>
                      <a:lnTo>
                        <a:pt x="409" y="672"/>
                      </a:lnTo>
                      <a:lnTo>
                        <a:pt x="407" y="672"/>
                      </a:lnTo>
                      <a:lnTo>
                        <a:pt x="407" y="671"/>
                      </a:lnTo>
                      <a:lnTo>
                        <a:pt x="406" y="672"/>
                      </a:lnTo>
                      <a:lnTo>
                        <a:pt x="405" y="673"/>
                      </a:lnTo>
                      <a:lnTo>
                        <a:pt x="404" y="674"/>
                      </a:lnTo>
                      <a:lnTo>
                        <a:pt x="403" y="677"/>
                      </a:lnTo>
                      <a:lnTo>
                        <a:pt x="402" y="679"/>
                      </a:lnTo>
                      <a:lnTo>
                        <a:pt x="402" y="680"/>
                      </a:lnTo>
                      <a:lnTo>
                        <a:pt x="402" y="683"/>
                      </a:lnTo>
                      <a:lnTo>
                        <a:pt x="401" y="684"/>
                      </a:lnTo>
                      <a:lnTo>
                        <a:pt x="401" y="685"/>
                      </a:lnTo>
                      <a:lnTo>
                        <a:pt x="400" y="686"/>
                      </a:lnTo>
                      <a:lnTo>
                        <a:pt x="400" y="688"/>
                      </a:lnTo>
                      <a:lnTo>
                        <a:pt x="400" y="689"/>
                      </a:lnTo>
                      <a:lnTo>
                        <a:pt x="399" y="690"/>
                      </a:lnTo>
                      <a:lnTo>
                        <a:pt x="399" y="691"/>
                      </a:lnTo>
                      <a:lnTo>
                        <a:pt x="399" y="692"/>
                      </a:lnTo>
                      <a:lnTo>
                        <a:pt x="399" y="693"/>
                      </a:lnTo>
                      <a:lnTo>
                        <a:pt x="398" y="694"/>
                      </a:lnTo>
                      <a:lnTo>
                        <a:pt x="397" y="695"/>
                      </a:lnTo>
                      <a:lnTo>
                        <a:pt x="397" y="697"/>
                      </a:lnTo>
                      <a:lnTo>
                        <a:pt x="397" y="700"/>
                      </a:lnTo>
                      <a:lnTo>
                        <a:pt x="397" y="701"/>
                      </a:lnTo>
                      <a:lnTo>
                        <a:pt x="396" y="702"/>
                      </a:lnTo>
                      <a:lnTo>
                        <a:pt x="396" y="703"/>
                      </a:lnTo>
                      <a:lnTo>
                        <a:pt x="395" y="703"/>
                      </a:lnTo>
                      <a:lnTo>
                        <a:pt x="395" y="704"/>
                      </a:lnTo>
                      <a:lnTo>
                        <a:pt x="395" y="705"/>
                      </a:lnTo>
                      <a:lnTo>
                        <a:pt x="394" y="705"/>
                      </a:lnTo>
                      <a:lnTo>
                        <a:pt x="394" y="707"/>
                      </a:lnTo>
                      <a:lnTo>
                        <a:pt x="393" y="709"/>
                      </a:lnTo>
                      <a:lnTo>
                        <a:pt x="393" y="711"/>
                      </a:lnTo>
                      <a:lnTo>
                        <a:pt x="393" y="712"/>
                      </a:lnTo>
                      <a:lnTo>
                        <a:pt x="393" y="713"/>
                      </a:lnTo>
                      <a:lnTo>
                        <a:pt x="393" y="714"/>
                      </a:lnTo>
                      <a:lnTo>
                        <a:pt x="393" y="715"/>
                      </a:lnTo>
                      <a:lnTo>
                        <a:pt x="393" y="716"/>
                      </a:lnTo>
                      <a:lnTo>
                        <a:pt x="393" y="718"/>
                      </a:lnTo>
                      <a:lnTo>
                        <a:pt x="393" y="719"/>
                      </a:lnTo>
                      <a:lnTo>
                        <a:pt x="393" y="720"/>
                      </a:lnTo>
                      <a:lnTo>
                        <a:pt x="391" y="725"/>
                      </a:lnTo>
                      <a:lnTo>
                        <a:pt x="390" y="726"/>
                      </a:lnTo>
                      <a:lnTo>
                        <a:pt x="389" y="727"/>
                      </a:lnTo>
                      <a:lnTo>
                        <a:pt x="389" y="728"/>
                      </a:lnTo>
                      <a:lnTo>
                        <a:pt x="388" y="728"/>
                      </a:lnTo>
                      <a:lnTo>
                        <a:pt x="387" y="729"/>
                      </a:lnTo>
                      <a:lnTo>
                        <a:pt x="386" y="729"/>
                      </a:lnTo>
                      <a:lnTo>
                        <a:pt x="384" y="730"/>
                      </a:lnTo>
                      <a:lnTo>
                        <a:pt x="381" y="732"/>
                      </a:lnTo>
                      <a:lnTo>
                        <a:pt x="380" y="733"/>
                      </a:lnTo>
                      <a:lnTo>
                        <a:pt x="379" y="734"/>
                      </a:lnTo>
                      <a:lnTo>
                        <a:pt x="378" y="735"/>
                      </a:lnTo>
                      <a:lnTo>
                        <a:pt x="376" y="735"/>
                      </a:lnTo>
                      <a:lnTo>
                        <a:pt x="376" y="736"/>
                      </a:lnTo>
                      <a:lnTo>
                        <a:pt x="375" y="736"/>
                      </a:lnTo>
                      <a:lnTo>
                        <a:pt x="374" y="736"/>
                      </a:lnTo>
                      <a:lnTo>
                        <a:pt x="373" y="737"/>
                      </a:lnTo>
                      <a:lnTo>
                        <a:pt x="372" y="737"/>
                      </a:lnTo>
                      <a:lnTo>
                        <a:pt x="372" y="736"/>
                      </a:lnTo>
                      <a:lnTo>
                        <a:pt x="371" y="735"/>
                      </a:lnTo>
                      <a:lnTo>
                        <a:pt x="370" y="734"/>
                      </a:lnTo>
                      <a:lnTo>
                        <a:pt x="370" y="733"/>
                      </a:lnTo>
                      <a:lnTo>
                        <a:pt x="370" y="732"/>
                      </a:lnTo>
                      <a:lnTo>
                        <a:pt x="369" y="732"/>
                      </a:lnTo>
                      <a:lnTo>
                        <a:pt x="369" y="731"/>
                      </a:lnTo>
                      <a:lnTo>
                        <a:pt x="370" y="730"/>
                      </a:lnTo>
                      <a:lnTo>
                        <a:pt x="369" y="730"/>
                      </a:lnTo>
                      <a:lnTo>
                        <a:pt x="368" y="730"/>
                      </a:lnTo>
                      <a:lnTo>
                        <a:pt x="367" y="730"/>
                      </a:lnTo>
                      <a:lnTo>
                        <a:pt x="366" y="730"/>
                      </a:lnTo>
                      <a:lnTo>
                        <a:pt x="366" y="729"/>
                      </a:lnTo>
                      <a:lnTo>
                        <a:pt x="365" y="728"/>
                      </a:lnTo>
                      <a:lnTo>
                        <a:pt x="364" y="728"/>
                      </a:lnTo>
                      <a:lnTo>
                        <a:pt x="363" y="727"/>
                      </a:lnTo>
                      <a:lnTo>
                        <a:pt x="363" y="726"/>
                      </a:lnTo>
                      <a:lnTo>
                        <a:pt x="362" y="725"/>
                      </a:lnTo>
                      <a:lnTo>
                        <a:pt x="361" y="725"/>
                      </a:lnTo>
                      <a:lnTo>
                        <a:pt x="361" y="724"/>
                      </a:lnTo>
                      <a:lnTo>
                        <a:pt x="360" y="723"/>
                      </a:lnTo>
                      <a:lnTo>
                        <a:pt x="360" y="721"/>
                      </a:lnTo>
                      <a:lnTo>
                        <a:pt x="360" y="720"/>
                      </a:lnTo>
                      <a:lnTo>
                        <a:pt x="359" y="720"/>
                      </a:lnTo>
                      <a:lnTo>
                        <a:pt x="359" y="719"/>
                      </a:lnTo>
                      <a:lnTo>
                        <a:pt x="358" y="718"/>
                      </a:lnTo>
                      <a:lnTo>
                        <a:pt x="355" y="718"/>
                      </a:lnTo>
                      <a:lnTo>
                        <a:pt x="354" y="718"/>
                      </a:lnTo>
                      <a:lnTo>
                        <a:pt x="353" y="717"/>
                      </a:lnTo>
                      <a:lnTo>
                        <a:pt x="353" y="716"/>
                      </a:lnTo>
                      <a:lnTo>
                        <a:pt x="352" y="716"/>
                      </a:lnTo>
                      <a:lnTo>
                        <a:pt x="351" y="716"/>
                      </a:lnTo>
                      <a:lnTo>
                        <a:pt x="350" y="715"/>
                      </a:lnTo>
                      <a:lnTo>
                        <a:pt x="349" y="715"/>
                      </a:lnTo>
                      <a:lnTo>
                        <a:pt x="348" y="715"/>
                      </a:lnTo>
                      <a:lnTo>
                        <a:pt x="347" y="715"/>
                      </a:lnTo>
                      <a:lnTo>
                        <a:pt x="346" y="715"/>
                      </a:lnTo>
                      <a:lnTo>
                        <a:pt x="346" y="714"/>
                      </a:lnTo>
                      <a:lnTo>
                        <a:pt x="346" y="713"/>
                      </a:lnTo>
                      <a:lnTo>
                        <a:pt x="345" y="712"/>
                      </a:lnTo>
                      <a:lnTo>
                        <a:pt x="345" y="711"/>
                      </a:lnTo>
                      <a:lnTo>
                        <a:pt x="344" y="711"/>
                      </a:lnTo>
                      <a:lnTo>
                        <a:pt x="344" y="712"/>
                      </a:lnTo>
                      <a:lnTo>
                        <a:pt x="343" y="712"/>
                      </a:lnTo>
                      <a:lnTo>
                        <a:pt x="343" y="713"/>
                      </a:lnTo>
                      <a:lnTo>
                        <a:pt x="342" y="713"/>
                      </a:lnTo>
                      <a:lnTo>
                        <a:pt x="341" y="711"/>
                      </a:lnTo>
                      <a:lnTo>
                        <a:pt x="340" y="710"/>
                      </a:lnTo>
                      <a:lnTo>
                        <a:pt x="339" y="710"/>
                      </a:lnTo>
                      <a:lnTo>
                        <a:pt x="338" y="711"/>
                      </a:lnTo>
                      <a:lnTo>
                        <a:pt x="338" y="709"/>
                      </a:lnTo>
                      <a:lnTo>
                        <a:pt x="337" y="709"/>
                      </a:lnTo>
                      <a:lnTo>
                        <a:pt x="336" y="708"/>
                      </a:lnTo>
                      <a:lnTo>
                        <a:pt x="335" y="709"/>
                      </a:lnTo>
                      <a:lnTo>
                        <a:pt x="335" y="710"/>
                      </a:lnTo>
                      <a:lnTo>
                        <a:pt x="334" y="710"/>
                      </a:lnTo>
                      <a:lnTo>
                        <a:pt x="333" y="711"/>
                      </a:lnTo>
                      <a:lnTo>
                        <a:pt x="333" y="713"/>
                      </a:lnTo>
                      <a:lnTo>
                        <a:pt x="333" y="714"/>
                      </a:lnTo>
                      <a:lnTo>
                        <a:pt x="332" y="713"/>
                      </a:lnTo>
                      <a:lnTo>
                        <a:pt x="332" y="714"/>
                      </a:lnTo>
                      <a:lnTo>
                        <a:pt x="331" y="714"/>
                      </a:lnTo>
                      <a:lnTo>
                        <a:pt x="330" y="714"/>
                      </a:lnTo>
                      <a:lnTo>
                        <a:pt x="329" y="714"/>
                      </a:lnTo>
                      <a:lnTo>
                        <a:pt x="328" y="713"/>
                      </a:lnTo>
                      <a:lnTo>
                        <a:pt x="327" y="713"/>
                      </a:lnTo>
                      <a:lnTo>
                        <a:pt x="327" y="714"/>
                      </a:lnTo>
                      <a:lnTo>
                        <a:pt x="326" y="713"/>
                      </a:lnTo>
                      <a:lnTo>
                        <a:pt x="326" y="714"/>
                      </a:lnTo>
                      <a:lnTo>
                        <a:pt x="325" y="714"/>
                      </a:lnTo>
                      <a:lnTo>
                        <a:pt x="324" y="714"/>
                      </a:lnTo>
                      <a:lnTo>
                        <a:pt x="323" y="715"/>
                      </a:lnTo>
                      <a:lnTo>
                        <a:pt x="322" y="716"/>
                      </a:lnTo>
                      <a:lnTo>
                        <a:pt x="321" y="716"/>
                      </a:lnTo>
                      <a:lnTo>
                        <a:pt x="320" y="715"/>
                      </a:lnTo>
                      <a:lnTo>
                        <a:pt x="319" y="715"/>
                      </a:lnTo>
                      <a:lnTo>
                        <a:pt x="319" y="716"/>
                      </a:lnTo>
                      <a:lnTo>
                        <a:pt x="319" y="717"/>
                      </a:lnTo>
                      <a:lnTo>
                        <a:pt x="319" y="718"/>
                      </a:lnTo>
                      <a:lnTo>
                        <a:pt x="318" y="717"/>
                      </a:lnTo>
                      <a:lnTo>
                        <a:pt x="317" y="718"/>
                      </a:lnTo>
                      <a:lnTo>
                        <a:pt x="317" y="717"/>
                      </a:lnTo>
                      <a:lnTo>
                        <a:pt x="316" y="718"/>
                      </a:lnTo>
                      <a:lnTo>
                        <a:pt x="316" y="717"/>
                      </a:lnTo>
                      <a:lnTo>
                        <a:pt x="316" y="716"/>
                      </a:lnTo>
                      <a:lnTo>
                        <a:pt x="315" y="716"/>
                      </a:lnTo>
                      <a:lnTo>
                        <a:pt x="315" y="717"/>
                      </a:lnTo>
                      <a:lnTo>
                        <a:pt x="314" y="718"/>
                      </a:lnTo>
                      <a:lnTo>
                        <a:pt x="313" y="718"/>
                      </a:lnTo>
                      <a:lnTo>
                        <a:pt x="312" y="718"/>
                      </a:lnTo>
                      <a:lnTo>
                        <a:pt x="312" y="719"/>
                      </a:lnTo>
                      <a:lnTo>
                        <a:pt x="311" y="719"/>
                      </a:lnTo>
                      <a:lnTo>
                        <a:pt x="311" y="720"/>
                      </a:lnTo>
                      <a:lnTo>
                        <a:pt x="311" y="721"/>
                      </a:lnTo>
                      <a:lnTo>
                        <a:pt x="311" y="722"/>
                      </a:lnTo>
                      <a:lnTo>
                        <a:pt x="311" y="723"/>
                      </a:lnTo>
                      <a:lnTo>
                        <a:pt x="310" y="723"/>
                      </a:lnTo>
                      <a:lnTo>
                        <a:pt x="310" y="724"/>
                      </a:lnTo>
                      <a:lnTo>
                        <a:pt x="309" y="723"/>
                      </a:lnTo>
                      <a:lnTo>
                        <a:pt x="308" y="723"/>
                      </a:lnTo>
                      <a:lnTo>
                        <a:pt x="307" y="723"/>
                      </a:lnTo>
                      <a:lnTo>
                        <a:pt x="306" y="723"/>
                      </a:lnTo>
                      <a:lnTo>
                        <a:pt x="306" y="722"/>
                      </a:lnTo>
                      <a:lnTo>
                        <a:pt x="305" y="723"/>
                      </a:lnTo>
                      <a:lnTo>
                        <a:pt x="304" y="723"/>
                      </a:lnTo>
                      <a:lnTo>
                        <a:pt x="304" y="722"/>
                      </a:lnTo>
                      <a:lnTo>
                        <a:pt x="304" y="723"/>
                      </a:lnTo>
                      <a:lnTo>
                        <a:pt x="302" y="724"/>
                      </a:lnTo>
                      <a:lnTo>
                        <a:pt x="301" y="724"/>
                      </a:lnTo>
                      <a:lnTo>
                        <a:pt x="300" y="724"/>
                      </a:lnTo>
                      <a:lnTo>
                        <a:pt x="300" y="725"/>
                      </a:lnTo>
                      <a:lnTo>
                        <a:pt x="299" y="725"/>
                      </a:lnTo>
                      <a:lnTo>
                        <a:pt x="298" y="725"/>
                      </a:lnTo>
                      <a:lnTo>
                        <a:pt x="298" y="726"/>
                      </a:lnTo>
                      <a:lnTo>
                        <a:pt x="297" y="726"/>
                      </a:lnTo>
                      <a:lnTo>
                        <a:pt x="296" y="725"/>
                      </a:lnTo>
                      <a:lnTo>
                        <a:pt x="297" y="725"/>
                      </a:lnTo>
                      <a:lnTo>
                        <a:pt x="296" y="725"/>
                      </a:lnTo>
                      <a:lnTo>
                        <a:pt x="295" y="725"/>
                      </a:lnTo>
                      <a:lnTo>
                        <a:pt x="295" y="724"/>
                      </a:lnTo>
                      <a:lnTo>
                        <a:pt x="294" y="724"/>
                      </a:lnTo>
                      <a:lnTo>
                        <a:pt x="294" y="723"/>
                      </a:lnTo>
                      <a:lnTo>
                        <a:pt x="294" y="724"/>
                      </a:lnTo>
                      <a:lnTo>
                        <a:pt x="293" y="723"/>
                      </a:lnTo>
                      <a:lnTo>
                        <a:pt x="292" y="724"/>
                      </a:lnTo>
                      <a:lnTo>
                        <a:pt x="291" y="724"/>
                      </a:lnTo>
                      <a:lnTo>
                        <a:pt x="291" y="725"/>
                      </a:lnTo>
                      <a:lnTo>
                        <a:pt x="290" y="725"/>
                      </a:lnTo>
                      <a:lnTo>
                        <a:pt x="289" y="726"/>
                      </a:lnTo>
                      <a:lnTo>
                        <a:pt x="289" y="725"/>
                      </a:lnTo>
                      <a:lnTo>
                        <a:pt x="288" y="725"/>
                      </a:lnTo>
                      <a:lnTo>
                        <a:pt x="288" y="726"/>
                      </a:lnTo>
                      <a:lnTo>
                        <a:pt x="287" y="725"/>
                      </a:lnTo>
                      <a:lnTo>
                        <a:pt x="287" y="726"/>
                      </a:lnTo>
                      <a:lnTo>
                        <a:pt x="286" y="726"/>
                      </a:lnTo>
                      <a:lnTo>
                        <a:pt x="286" y="725"/>
                      </a:lnTo>
                      <a:lnTo>
                        <a:pt x="285" y="725"/>
                      </a:lnTo>
                      <a:lnTo>
                        <a:pt x="284" y="725"/>
                      </a:lnTo>
                      <a:lnTo>
                        <a:pt x="284" y="726"/>
                      </a:lnTo>
                      <a:lnTo>
                        <a:pt x="284" y="727"/>
                      </a:lnTo>
                      <a:lnTo>
                        <a:pt x="280" y="727"/>
                      </a:lnTo>
                      <a:lnTo>
                        <a:pt x="279" y="726"/>
                      </a:lnTo>
                      <a:lnTo>
                        <a:pt x="278" y="726"/>
                      </a:lnTo>
                      <a:lnTo>
                        <a:pt x="278" y="725"/>
                      </a:lnTo>
                      <a:lnTo>
                        <a:pt x="277" y="725"/>
                      </a:lnTo>
                      <a:lnTo>
                        <a:pt x="276" y="725"/>
                      </a:lnTo>
                      <a:lnTo>
                        <a:pt x="276" y="724"/>
                      </a:lnTo>
                      <a:lnTo>
                        <a:pt x="275" y="723"/>
                      </a:lnTo>
                      <a:lnTo>
                        <a:pt x="274" y="722"/>
                      </a:lnTo>
                      <a:lnTo>
                        <a:pt x="273" y="722"/>
                      </a:lnTo>
                      <a:lnTo>
                        <a:pt x="272" y="723"/>
                      </a:lnTo>
                      <a:lnTo>
                        <a:pt x="271" y="726"/>
                      </a:lnTo>
                      <a:lnTo>
                        <a:pt x="270" y="726"/>
                      </a:lnTo>
                      <a:lnTo>
                        <a:pt x="269" y="725"/>
                      </a:lnTo>
                      <a:lnTo>
                        <a:pt x="268" y="724"/>
                      </a:lnTo>
                      <a:lnTo>
                        <a:pt x="267" y="724"/>
                      </a:lnTo>
                      <a:lnTo>
                        <a:pt x="267" y="723"/>
                      </a:lnTo>
                      <a:lnTo>
                        <a:pt x="266" y="723"/>
                      </a:lnTo>
                      <a:lnTo>
                        <a:pt x="265" y="723"/>
                      </a:lnTo>
                      <a:lnTo>
                        <a:pt x="264" y="722"/>
                      </a:lnTo>
                      <a:lnTo>
                        <a:pt x="263" y="722"/>
                      </a:lnTo>
                      <a:lnTo>
                        <a:pt x="263" y="721"/>
                      </a:lnTo>
                      <a:lnTo>
                        <a:pt x="263" y="720"/>
                      </a:lnTo>
                      <a:lnTo>
                        <a:pt x="262" y="720"/>
                      </a:lnTo>
                      <a:lnTo>
                        <a:pt x="262" y="718"/>
                      </a:lnTo>
                      <a:lnTo>
                        <a:pt x="261" y="717"/>
                      </a:lnTo>
                      <a:lnTo>
                        <a:pt x="261" y="716"/>
                      </a:lnTo>
                      <a:lnTo>
                        <a:pt x="262" y="712"/>
                      </a:lnTo>
                      <a:lnTo>
                        <a:pt x="261" y="712"/>
                      </a:lnTo>
                      <a:lnTo>
                        <a:pt x="261" y="711"/>
                      </a:lnTo>
                      <a:lnTo>
                        <a:pt x="261" y="710"/>
                      </a:lnTo>
                      <a:lnTo>
                        <a:pt x="261" y="708"/>
                      </a:lnTo>
                      <a:lnTo>
                        <a:pt x="261" y="707"/>
                      </a:lnTo>
                      <a:lnTo>
                        <a:pt x="260" y="707"/>
                      </a:lnTo>
                      <a:lnTo>
                        <a:pt x="261" y="705"/>
                      </a:lnTo>
                      <a:lnTo>
                        <a:pt x="262" y="705"/>
                      </a:lnTo>
                      <a:lnTo>
                        <a:pt x="262" y="704"/>
                      </a:lnTo>
                      <a:lnTo>
                        <a:pt x="262" y="703"/>
                      </a:lnTo>
                      <a:lnTo>
                        <a:pt x="262" y="702"/>
                      </a:lnTo>
                      <a:lnTo>
                        <a:pt x="261" y="701"/>
                      </a:lnTo>
                      <a:lnTo>
                        <a:pt x="261" y="700"/>
                      </a:lnTo>
                      <a:lnTo>
                        <a:pt x="261" y="699"/>
                      </a:lnTo>
                      <a:lnTo>
                        <a:pt x="261" y="698"/>
                      </a:lnTo>
                      <a:lnTo>
                        <a:pt x="262" y="697"/>
                      </a:lnTo>
                      <a:lnTo>
                        <a:pt x="262" y="696"/>
                      </a:lnTo>
                      <a:lnTo>
                        <a:pt x="262" y="695"/>
                      </a:lnTo>
                      <a:lnTo>
                        <a:pt x="261" y="695"/>
                      </a:lnTo>
                      <a:lnTo>
                        <a:pt x="260" y="696"/>
                      </a:lnTo>
                      <a:lnTo>
                        <a:pt x="260" y="695"/>
                      </a:lnTo>
                      <a:lnTo>
                        <a:pt x="259" y="695"/>
                      </a:lnTo>
                      <a:lnTo>
                        <a:pt x="260" y="695"/>
                      </a:lnTo>
                      <a:lnTo>
                        <a:pt x="259" y="694"/>
                      </a:lnTo>
                      <a:lnTo>
                        <a:pt x="260" y="694"/>
                      </a:lnTo>
                      <a:lnTo>
                        <a:pt x="260" y="692"/>
                      </a:lnTo>
                      <a:lnTo>
                        <a:pt x="259" y="692"/>
                      </a:lnTo>
                      <a:lnTo>
                        <a:pt x="259" y="691"/>
                      </a:lnTo>
                      <a:lnTo>
                        <a:pt x="259" y="690"/>
                      </a:lnTo>
                      <a:lnTo>
                        <a:pt x="259" y="689"/>
                      </a:lnTo>
                      <a:lnTo>
                        <a:pt x="258" y="688"/>
                      </a:lnTo>
                      <a:lnTo>
                        <a:pt x="257" y="688"/>
                      </a:lnTo>
                      <a:lnTo>
                        <a:pt x="257" y="687"/>
                      </a:lnTo>
                      <a:lnTo>
                        <a:pt x="255" y="687"/>
                      </a:lnTo>
                      <a:lnTo>
                        <a:pt x="255" y="686"/>
                      </a:lnTo>
                      <a:lnTo>
                        <a:pt x="253" y="686"/>
                      </a:lnTo>
                      <a:lnTo>
                        <a:pt x="252" y="686"/>
                      </a:lnTo>
                      <a:lnTo>
                        <a:pt x="253" y="685"/>
                      </a:lnTo>
                      <a:lnTo>
                        <a:pt x="253" y="684"/>
                      </a:lnTo>
                      <a:lnTo>
                        <a:pt x="253" y="683"/>
                      </a:lnTo>
                      <a:lnTo>
                        <a:pt x="253" y="682"/>
                      </a:lnTo>
                      <a:lnTo>
                        <a:pt x="254" y="681"/>
                      </a:lnTo>
                      <a:lnTo>
                        <a:pt x="253" y="680"/>
                      </a:lnTo>
                      <a:lnTo>
                        <a:pt x="254" y="680"/>
                      </a:lnTo>
                      <a:lnTo>
                        <a:pt x="253" y="678"/>
                      </a:lnTo>
                      <a:lnTo>
                        <a:pt x="253" y="677"/>
                      </a:lnTo>
                      <a:lnTo>
                        <a:pt x="253" y="676"/>
                      </a:lnTo>
                      <a:lnTo>
                        <a:pt x="253" y="675"/>
                      </a:lnTo>
                      <a:lnTo>
                        <a:pt x="252" y="675"/>
                      </a:lnTo>
                      <a:lnTo>
                        <a:pt x="252" y="673"/>
                      </a:lnTo>
                      <a:lnTo>
                        <a:pt x="251" y="671"/>
                      </a:lnTo>
                      <a:lnTo>
                        <a:pt x="251" y="670"/>
                      </a:lnTo>
                      <a:lnTo>
                        <a:pt x="252" y="670"/>
                      </a:lnTo>
                      <a:lnTo>
                        <a:pt x="253" y="668"/>
                      </a:lnTo>
                      <a:lnTo>
                        <a:pt x="252" y="667"/>
                      </a:lnTo>
                      <a:lnTo>
                        <a:pt x="253" y="666"/>
                      </a:lnTo>
                      <a:lnTo>
                        <a:pt x="254" y="665"/>
                      </a:lnTo>
                      <a:lnTo>
                        <a:pt x="255" y="663"/>
                      </a:lnTo>
                      <a:lnTo>
                        <a:pt x="255" y="662"/>
                      </a:lnTo>
                      <a:lnTo>
                        <a:pt x="256" y="661"/>
                      </a:lnTo>
                      <a:lnTo>
                        <a:pt x="256" y="660"/>
                      </a:lnTo>
                      <a:lnTo>
                        <a:pt x="256" y="659"/>
                      </a:lnTo>
                      <a:lnTo>
                        <a:pt x="256" y="658"/>
                      </a:lnTo>
                      <a:lnTo>
                        <a:pt x="255" y="658"/>
                      </a:lnTo>
                      <a:lnTo>
                        <a:pt x="255" y="657"/>
                      </a:lnTo>
                      <a:lnTo>
                        <a:pt x="254" y="656"/>
                      </a:lnTo>
                      <a:lnTo>
                        <a:pt x="253" y="655"/>
                      </a:lnTo>
                      <a:lnTo>
                        <a:pt x="253" y="654"/>
                      </a:lnTo>
                      <a:lnTo>
                        <a:pt x="252" y="654"/>
                      </a:lnTo>
                      <a:lnTo>
                        <a:pt x="252" y="653"/>
                      </a:lnTo>
                      <a:lnTo>
                        <a:pt x="252" y="652"/>
                      </a:lnTo>
                      <a:lnTo>
                        <a:pt x="252" y="650"/>
                      </a:lnTo>
                      <a:lnTo>
                        <a:pt x="252" y="649"/>
                      </a:lnTo>
                      <a:lnTo>
                        <a:pt x="253" y="649"/>
                      </a:lnTo>
                      <a:lnTo>
                        <a:pt x="254" y="648"/>
                      </a:lnTo>
                      <a:lnTo>
                        <a:pt x="255" y="647"/>
                      </a:lnTo>
                      <a:lnTo>
                        <a:pt x="254" y="646"/>
                      </a:lnTo>
                      <a:lnTo>
                        <a:pt x="253" y="645"/>
                      </a:lnTo>
                      <a:lnTo>
                        <a:pt x="254" y="645"/>
                      </a:lnTo>
                      <a:lnTo>
                        <a:pt x="253" y="644"/>
                      </a:lnTo>
                      <a:lnTo>
                        <a:pt x="253" y="643"/>
                      </a:lnTo>
                      <a:lnTo>
                        <a:pt x="254" y="643"/>
                      </a:lnTo>
                      <a:lnTo>
                        <a:pt x="255" y="642"/>
                      </a:lnTo>
                      <a:lnTo>
                        <a:pt x="255" y="641"/>
                      </a:lnTo>
                      <a:lnTo>
                        <a:pt x="255" y="640"/>
                      </a:lnTo>
                      <a:lnTo>
                        <a:pt x="254" y="640"/>
                      </a:lnTo>
                      <a:lnTo>
                        <a:pt x="254" y="639"/>
                      </a:lnTo>
                      <a:lnTo>
                        <a:pt x="253" y="639"/>
                      </a:lnTo>
                      <a:lnTo>
                        <a:pt x="253" y="638"/>
                      </a:lnTo>
                      <a:lnTo>
                        <a:pt x="254" y="638"/>
                      </a:lnTo>
                      <a:lnTo>
                        <a:pt x="254" y="637"/>
                      </a:lnTo>
                      <a:lnTo>
                        <a:pt x="253" y="637"/>
                      </a:lnTo>
                      <a:lnTo>
                        <a:pt x="254" y="637"/>
                      </a:lnTo>
                      <a:lnTo>
                        <a:pt x="253" y="636"/>
                      </a:lnTo>
                      <a:lnTo>
                        <a:pt x="252" y="636"/>
                      </a:lnTo>
                      <a:lnTo>
                        <a:pt x="251" y="635"/>
                      </a:lnTo>
                      <a:lnTo>
                        <a:pt x="250" y="635"/>
                      </a:lnTo>
                      <a:lnTo>
                        <a:pt x="249" y="635"/>
                      </a:lnTo>
                      <a:lnTo>
                        <a:pt x="248" y="636"/>
                      </a:lnTo>
                      <a:lnTo>
                        <a:pt x="248" y="633"/>
                      </a:lnTo>
                      <a:lnTo>
                        <a:pt x="248" y="632"/>
                      </a:lnTo>
                      <a:lnTo>
                        <a:pt x="248" y="630"/>
                      </a:lnTo>
                      <a:lnTo>
                        <a:pt x="247" y="629"/>
                      </a:lnTo>
                      <a:lnTo>
                        <a:pt x="246" y="628"/>
                      </a:lnTo>
                      <a:lnTo>
                        <a:pt x="247" y="628"/>
                      </a:lnTo>
                      <a:lnTo>
                        <a:pt x="247" y="626"/>
                      </a:lnTo>
                      <a:lnTo>
                        <a:pt x="247" y="625"/>
                      </a:lnTo>
                      <a:lnTo>
                        <a:pt x="247" y="624"/>
                      </a:lnTo>
                      <a:lnTo>
                        <a:pt x="246" y="623"/>
                      </a:lnTo>
                      <a:lnTo>
                        <a:pt x="245" y="623"/>
                      </a:lnTo>
                      <a:lnTo>
                        <a:pt x="245" y="622"/>
                      </a:lnTo>
                      <a:lnTo>
                        <a:pt x="244" y="622"/>
                      </a:lnTo>
                      <a:lnTo>
                        <a:pt x="245" y="620"/>
                      </a:lnTo>
                      <a:lnTo>
                        <a:pt x="245" y="619"/>
                      </a:lnTo>
                      <a:lnTo>
                        <a:pt x="246" y="618"/>
                      </a:lnTo>
                      <a:lnTo>
                        <a:pt x="246" y="617"/>
                      </a:lnTo>
                      <a:lnTo>
                        <a:pt x="245" y="616"/>
                      </a:lnTo>
                      <a:lnTo>
                        <a:pt x="245" y="615"/>
                      </a:lnTo>
                      <a:lnTo>
                        <a:pt x="245" y="614"/>
                      </a:lnTo>
                      <a:lnTo>
                        <a:pt x="244" y="614"/>
                      </a:lnTo>
                      <a:lnTo>
                        <a:pt x="244" y="613"/>
                      </a:lnTo>
                      <a:lnTo>
                        <a:pt x="244" y="612"/>
                      </a:lnTo>
                      <a:lnTo>
                        <a:pt x="244" y="611"/>
                      </a:lnTo>
                      <a:lnTo>
                        <a:pt x="244" y="610"/>
                      </a:lnTo>
                      <a:lnTo>
                        <a:pt x="244" y="609"/>
                      </a:lnTo>
                      <a:lnTo>
                        <a:pt x="244" y="608"/>
                      </a:lnTo>
                      <a:lnTo>
                        <a:pt x="244" y="607"/>
                      </a:lnTo>
                      <a:lnTo>
                        <a:pt x="243" y="607"/>
                      </a:lnTo>
                      <a:lnTo>
                        <a:pt x="243" y="606"/>
                      </a:lnTo>
                      <a:lnTo>
                        <a:pt x="243" y="605"/>
                      </a:lnTo>
                      <a:lnTo>
                        <a:pt x="242" y="604"/>
                      </a:lnTo>
                      <a:lnTo>
                        <a:pt x="243" y="603"/>
                      </a:lnTo>
                      <a:lnTo>
                        <a:pt x="243" y="601"/>
                      </a:lnTo>
                      <a:lnTo>
                        <a:pt x="244" y="600"/>
                      </a:lnTo>
                      <a:lnTo>
                        <a:pt x="244" y="599"/>
                      </a:lnTo>
                      <a:lnTo>
                        <a:pt x="243" y="599"/>
                      </a:lnTo>
                      <a:lnTo>
                        <a:pt x="244" y="598"/>
                      </a:lnTo>
                      <a:lnTo>
                        <a:pt x="244" y="597"/>
                      </a:lnTo>
                      <a:lnTo>
                        <a:pt x="245" y="597"/>
                      </a:lnTo>
                      <a:lnTo>
                        <a:pt x="245" y="596"/>
                      </a:lnTo>
                      <a:lnTo>
                        <a:pt x="245" y="595"/>
                      </a:lnTo>
                      <a:lnTo>
                        <a:pt x="246" y="595"/>
                      </a:lnTo>
                      <a:lnTo>
                        <a:pt x="247" y="595"/>
                      </a:lnTo>
                      <a:lnTo>
                        <a:pt x="247" y="594"/>
                      </a:lnTo>
                      <a:lnTo>
                        <a:pt x="247" y="593"/>
                      </a:lnTo>
                      <a:lnTo>
                        <a:pt x="247" y="592"/>
                      </a:lnTo>
                      <a:lnTo>
                        <a:pt x="248" y="592"/>
                      </a:lnTo>
                      <a:lnTo>
                        <a:pt x="248" y="591"/>
                      </a:lnTo>
                      <a:lnTo>
                        <a:pt x="248" y="590"/>
                      </a:lnTo>
                      <a:lnTo>
                        <a:pt x="248" y="589"/>
                      </a:lnTo>
                      <a:lnTo>
                        <a:pt x="248" y="588"/>
                      </a:lnTo>
                      <a:lnTo>
                        <a:pt x="248" y="587"/>
                      </a:lnTo>
                      <a:lnTo>
                        <a:pt x="248" y="586"/>
                      </a:lnTo>
                      <a:lnTo>
                        <a:pt x="248" y="585"/>
                      </a:lnTo>
                      <a:lnTo>
                        <a:pt x="248" y="584"/>
                      </a:lnTo>
                      <a:lnTo>
                        <a:pt x="248" y="583"/>
                      </a:lnTo>
                      <a:lnTo>
                        <a:pt x="247" y="583"/>
                      </a:lnTo>
                      <a:lnTo>
                        <a:pt x="247" y="580"/>
                      </a:lnTo>
                      <a:lnTo>
                        <a:pt x="247" y="579"/>
                      </a:lnTo>
                      <a:lnTo>
                        <a:pt x="245" y="578"/>
                      </a:lnTo>
                      <a:lnTo>
                        <a:pt x="244" y="578"/>
                      </a:lnTo>
                      <a:lnTo>
                        <a:pt x="243" y="577"/>
                      </a:lnTo>
                      <a:lnTo>
                        <a:pt x="243" y="576"/>
                      </a:lnTo>
                      <a:lnTo>
                        <a:pt x="241" y="576"/>
                      </a:lnTo>
                      <a:lnTo>
                        <a:pt x="241" y="575"/>
                      </a:lnTo>
                      <a:lnTo>
                        <a:pt x="240" y="575"/>
                      </a:lnTo>
                      <a:lnTo>
                        <a:pt x="240" y="574"/>
                      </a:lnTo>
                      <a:lnTo>
                        <a:pt x="240" y="573"/>
                      </a:lnTo>
                      <a:lnTo>
                        <a:pt x="239" y="572"/>
                      </a:lnTo>
                      <a:lnTo>
                        <a:pt x="238" y="572"/>
                      </a:lnTo>
                      <a:lnTo>
                        <a:pt x="237" y="570"/>
                      </a:lnTo>
                      <a:lnTo>
                        <a:pt x="236" y="569"/>
                      </a:lnTo>
                      <a:lnTo>
                        <a:pt x="236" y="568"/>
                      </a:lnTo>
                      <a:lnTo>
                        <a:pt x="236" y="567"/>
                      </a:lnTo>
                      <a:lnTo>
                        <a:pt x="235" y="566"/>
                      </a:lnTo>
                      <a:lnTo>
                        <a:pt x="235" y="565"/>
                      </a:lnTo>
                      <a:lnTo>
                        <a:pt x="235" y="564"/>
                      </a:lnTo>
                      <a:lnTo>
                        <a:pt x="235" y="563"/>
                      </a:lnTo>
                      <a:lnTo>
                        <a:pt x="236" y="563"/>
                      </a:lnTo>
                      <a:lnTo>
                        <a:pt x="236" y="562"/>
                      </a:lnTo>
                      <a:lnTo>
                        <a:pt x="237" y="562"/>
                      </a:lnTo>
                      <a:lnTo>
                        <a:pt x="236" y="561"/>
                      </a:lnTo>
                      <a:lnTo>
                        <a:pt x="237" y="561"/>
                      </a:lnTo>
                      <a:lnTo>
                        <a:pt x="237" y="559"/>
                      </a:lnTo>
                      <a:lnTo>
                        <a:pt x="237" y="558"/>
                      </a:lnTo>
                      <a:lnTo>
                        <a:pt x="237" y="557"/>
                      </a:lnTo>
                      <a:lnTo>
                        <a:pt x="236" y="556"/>
                      </a:lnTo>
                      <a:lnTo>
                        <a:pt x="236" y="555"/>
                      </a:lnTo>
                      <a:lnTo>
                        <a:pt x="236" y="554"/>
                      </a:lnTo>
                      <a:lnTo>
                        <a:pt x="235" y="554"/>
                      </a:lnTo>
                      <a:lnTo>
                        <a:pt x="234" y="554"/>
                      </a:lnTo>
                      <a:lnTo>
                        <a:pt x="233" y="554"/>
                      </a:lnTo>
                      <a:lnTo>
                        <a:pt x="232" y="554"/>
                      </a:lnTo>
                      <a:lnTo>
                        <a:pt x="231" y="554"/>
                      </a:lnTo>
                      <a:lnTo>
                        <a:pt x="231" y="553"/>
                      </a:lnTo>
                      <a:lnTo>
                        <a:pt x="230" y="552"/>
                      </a:lnTo>
                      <a:lnTo>
                        <a:pt x="231" y="552"/>
                      </a:lnTo>
                      <a:lnTo>
                        <a:pt x="231" y="551"/>
                      </a:lnTo>
                      <a:lnTo>
                        <a:pt x="230" y="550"/>
                      </a:lnTo>
                      <a:lnTo>
                        <a:pt x="229" y="550"/>
                      </a:lnTo>
                      <a:lnTo>
                        <a:pt x="229" y="549"/>
                      </a:lnTo>
                      <a:lnTo>
                        <a:pt x="228" y="549"/>
                      </a:lnTo>
                      <a:lnTo>
                        <a:pt x="228" y="547"/>
                      </a:lnTo>
                      <a:lnTo>
                        <a:pt x="227" y="546"/>
                      </a:lnTo>
                      <a:lnTo>
                        <a:pt x="227" y="545"/>
                      </a:lnTo>
                      <a:lnTo>
                        <a:pt x="227" y="544"/>
                      </a:lnTo>
                      <a:lnTo>
                        <a:pt x="227" y="543"/>
                      </a:lnTo>
                      <a:lnTo>
                        <a:pt x="226" y="543"/>
                      </a:lnTo>
                      <a:lnTo>
                        <a:pt x="225" y="543"/>
                      </a:lnTo>
                      <a:lnTo>
                        <a:pt x="222" y="543"/>
                      </a:lnTo>
                      <a:lnTo>
                        <a:pt x="221" y="543"/>
                      </a:lnTo>
                      <a:lnTo>
                        <a:pt x="220" y="542"/>
                      </a:lnTo>
                      <a:lnTo>
                        <a:pt x="219" y="542"/>
                      </a:lnTo>
                      <a:lnTo>
                        <a:pt x="218" y="542"/>
                      </a:lnTo>
                      <a:lnTo>
                        <a:pt x="217" y="543"/>
                      </a:lnTo>
                      <a:lnTo>
                        <a:pt x="216" y="544"/>
                      </a:lnTo>
                      <a:lnTo>
                        <a:pt x="216" y="543"/>
                      </a:lnTo>
                      <a:lnTo>
                        <a:pt x="215" y="543"/>
                      </a:lnTo>
                      <a:lnTo>
                        <a:pt x="214" y="543"/>
                      </a:lnTo>
                      <a:lnTo>
                        <a:pt x="213" y="543"/>
                      </a:lnTo>
                      <a:lnTo>
                        <a:pt x="213" y="542"/>
                      </a:lnTo>
                      <a:lnTo>
                        <a:pt x="212" y="542"/>
                      </a:lnTo>
                      <a:lnTo>
                        <a:pt x="211" y="543"/>
                      </a:lnTo>
                      <a:lnTo>
                        <a:pt x="211" y="544"/>
                      </a:lnTo>
                      <a:lnTo>
                        <a:pt x="210" y="544"/>
                      </a:lnTo>
                      <a:lnTo>
                        <a:pt x="210" y="543"/>
                      </a:lnTo>
                      <a:lnTo>
                        <a:pt x="209" y="543"/>
                      </a:lnTo>
                      <a:lnTo>
                        <a:pt x="208" y="543"/>
                      </a:lnTo>
                      <a:lnTo>
                        <a:pt x="208" y="542"/>
                      </a:lnTo>
                      <a:lnTo>
                        <a:pt x="207" y="542"/>
                      </a:lnTo>
                      <a:lnTo>
                        <a:pt x="205" y="542"/>
                      </a:lnTo>
                      <a:lnTo>
                        <a:pt x="204" y="542"/>
                      </a:lnTo>
                      <a:lnTo>
                        <a:pt x="204" y="543"/>
                      </a:lnTo>
                      <a:lnTo>
                        <a:pt x="203" y="543"/>
                      </a:lnTo>
                      <a:lnTo>
                        <a:pt x="203" y="542"/>
                      </a:lnTo>
                      <a:lnTo>
                        <a:pt x="203" y="543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1" y="542"/>
                      </a:lnTo>
                      <a:lnTo>
                        <a:pt x="200" y="542"/>
                      </a:lnTo>
                      <a:lnTo>
                        <a:pt x="200" y="541"/>
                      </a:lnTo>
                      <a:lnTo>
                        <a:pt x="199" y="541"/>
                      </a:lnTo>
                      <a:lnTo>
                        <a:pt x="198" y="541"/>
                      </a:lnTo>
                      <a:lnTo>
                        <a:pt x="198" y="542"/>
                      </a:lnTo>
                      <a:lnTo>
                        <a:pt x="197" y="542"/>
                      </a:lnTo>
                      <a:lnTo>
                        <a:pt x="196" y="542"/>
                      </a:lnTo>
                      <a:lnTo>
                        <a:pt x="195" y="542"/>
                      </a:lnTo>
                      <a:lnTo>
                        <a:pt x="195" y="543"/>
                      </a:lnTo>
                      <a:lnTo>
                        <a:pt x="194" y="542"/>
                      </a:lnTo>
                      <a:lnTo>
                        <a:pt x="193" y="542"/>
                      </a:lnTo>
                      <a:lnTo>
                        <a:pt x="193" y="541"/>
                      </a:lnTo>
                      <a:lnTo>
                        <a:pt x="192" y="541"/>
                      </a:lnTo>
                      <a:lnTo>
                        <a:pt x="191" y="541"/>
                      </a:lnTo>
                      <a:lnTo>
                        <a:pt x="190" y="541"/>
                      </a:lnTo>
                      <a:lnTo>
                        <a:pt x="189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7" y="537"/>
                      </a:lnTo>
                      <a:lnTo>
                        <a:pt x="186" y="537"/>
                      </a:lnTo>
                      <a:lnTo>
                        <a:pt x="185" y="537"/>
                      </a:lnTo>
                      <a:lnTo>
                        <a:pt x="184" y="537"/>
                      </a:lnTo>
                      <a:lnTo>
                        <a:pt x="184" y="536"/>
                      </a:lnTo>
                      <a:lnTo>
                        <a:pt x="183" y="536"/>
                      </a:lnTo>
                      <a:lnTo>
                        <a:pt x="182" y="535"/>
                      </a:lnTo>
                      <a:lnTo>
                        <a:pt x="181" y="534"/>
                      </a:lnTo>
                      <a:lnTo>
                        <a:pt x="180" y="535"/>
                      </a:lnTo>
                      <a:lnTo>
                        <a:pt x="180" y="534"/>
                      </a:lnTo>
                      <a:lnTo>
                        <a:pt x="179" y="534"/>
                      </a:lnTo>
                      <a:lnTo>
                        <a:pt x="179" y="533"/>
                      </a:lnTo>
                      <a:lnTo>
                        <a:pt x="178" y="533"/>
                      </a:lnTo>
                      <a:lnTo>
                        <a:pt x="178" y="532"/>
                      </a:lnTo>
                      <a:lnTo>
                        <a:pt x="178" y="531"/>
                      </a:lnTo>
                      <a:lnTo>
                        <a:pt x="177" y="531"/>
                      </a:lnTo>
                      <a:lnTo>
                        <a:pt x="177" y="530"/>
                      </a:lnTo>
                      <a:lnTo>
                        <a:pt x="176" y="530"/>
                      </a:lnTo>
                      <a:lnTo>
                        <a:pt x="176" y="529"/>
                      </a:lnTo>
                      <a:lnTo>
                        <a:pt x="175" y="529"/>
                      </a:lnTo>
                      <a:lnTo>
                        <a:pt x="175" y="528"/>
                      </a:lnTo>
                      <a:lnTo>
                        <a:pt x="175" y="527"/>
                      </a:lnTo>
                      <a:lnTo>
                        <a:pt x="175" y="526"/>
                      </a:lnTo>
                      <a:lnTo>
                        <a:pt x="175" y="525"/>
                      </a:lnTo>
                      <a:lnTo>
                        <a:pt x="174" y="524"/>
                      </a:lnTo>
                      <a:lnTo>
                        <a:pt x="174" y="523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0"/>
                      </a:lnTo>
                      <a:lnTo>
                        <a:pt x="172" y="520"/>
                      </a:lnTo>
                      <a:lnTo>
                        <a:pt x="171" y="520"/>
                      </a:lnTo>
                      <a:lnTo>
                        <a:pt x="170" y="521"/>
                      </a:lnTo>
                      <a:lnTo>
                        <a:pt x="170" y="520"/>
                      </a:lnTo>
                      <a:lnTo>
                        <a:pt x="169" y="520"/>
                      </a:lnTo>
                      <a:lnTo>
                        <a:pt x="169" y="521"/>
                      </a:lnTo>
                      <a:lnTo>
                        <a:pt x="168" y="520"/>
                      </a:lnTo>
                      <a:lnTo>
                        <a:pt x="168" y="521"/>
                      </a:lnTo>
                      <a:lnTo>
                        <a:pt x="167" y="520"/>
                      </a:lnTo>
                      <a:lnTo>
                        <a:pt x="166" y="520"/>
                      </a:lnTo>
                      <a:lnTo>
                        <a:pt x="165" y="520"/>
                      </a:lnTo>
                      <a:lnTo>
                        <a:pt x="165" y="521"/>
                      </a:lnTo>
                      <a:lnTo>
                        <a:pt x="164" y="521"/>
                      </a:lnTo>
                      <a:lnTo>
                        <a:pt x="163" y="522"/>
                      </a:lnTo>
                      <a:lnTo>
                        <a:pt x="163" y="521"/>
                      </a:lnTo>
                      <a:lnTo>
                        <a:pt x="162" y="522"/>
                      </a:lnTo>
                      <a:lnTo>
                        <a:pt x="161" y="522"/>
                      </a:lnTo>
                      <a:lnTo>
                        <a:pt x="161" y="523"/>
                      </a:lnTo>
                      <a:lnTo>
                        <a:pt x="160" y="524"/>
                      </a:lnTo>
                      <a:lnTo>
                        <a:pt x="160" y="525"/>
                      </a:lnTo>
                      <a:lnTo>
                        <a:pt x="160" y="526"/>
                      </a:lnTo>
                      <a:lnTo>
                        <a:pt x="159" y="527"/>
                      </a:lnTo>
                      <a:lnTo>
                        <a:pt x="158" y="527"/>
                      </a:lnTo>
                      <a:lnTo>
                        <a:pt x="159" y="528"/>
                      </a:lnTo>
                      <a:lnTo>
                        <a:pt x="158" y="529"/>
                      </a:lnTo>
                      <a:lnTo>
                        <a:pt x="157" y="529"/>
                      </a:lnTo>
                      <a:lnTo>
                        <a:pt x="157" y="530"/>
                      </a:lnTo>
                      <a:lnTo>
                        <a:pt x="157" y="531"/>
                      </a:lnTo>
                      <a:lnTo>
                        <a:pt x="157" y="532"/>
                      </a:lnTo>
                      <a:lnTo>
                        <a:pt x="156" y="532"/>
                      </a:lnTo>
                      <a:lnTo>
                        <a:pt x="156" y="533"/>
                      </a:lnTo>
                      <a:lnTo>
                        <a:pt x="155" y="533"/>
                      </a:lnTo>
                      <a:lnTo>
                        <a:pt x="154" y="533"/>
                      </a:lnTo>
                      <a:lnTo>
                        <a:pt x="154" y="534"/>
                      </a:lnTo>
                      <a:lnTo>
                        <a:pt x="153" y="534"/>
                      </a:lnTo>
                      <a:lnTo>
                        <a:pt x="152" y="534"/>
                      </a:lnTo>
                      <a:lnTo>
                        <a:pt x="152" y="535"/>
                      </a:lnTo>
                      <a:lnTo>
                        <a:pt x="151" y="535"/>
                      </a:lnTo>
                      <a:lnTo>
                        <a:pt x="152" y="535"/>
                      </a:lnTo>
                      <a:lnTo>
                        <a:pt x="152" y="536"/>
                      </a:lnTo>
                      <a:lnTo>
                        <a:pt x="151" y="536"/>
                      </a:lnTo>
                      <a:lnTo>
                        <a:pt x="150" y="536"/>
                      </a:lnTo>
                      <a:lnTo>
                        <a:pt x="150" y="537"/>
                      </a:lnTo>
                      <a:lnTo>
                        <a:pt x="149" y="537"/>
                      </a:lnTo>
                      <a:lnTo>
                        <a:pt x="148" y="537"/>
                      </a:lnTo>
                      <a:lnTo>
                        <a:pt x="148" y="538"/>
                      </a:lnTo>
                      <a:lnTo>
                        <a:pt x="149" y="538"/>
                      </a:lnTo>
                      <a:lnTo>
                        <a:pt x="149" y="539"/>
                      </a:lnTo>
                      <a:lnTo>
                        <a:pt x="148" y="539"/>
                      </a:lnTo>
                      <a:lnTo>
                        <a:pt x="147" y="538"/>
                      </a:lnTo>
                      <a:lnTo>
                        <a:pt x="146" y="538"/>
                      </a:lnTo>
                      <a:lnTo>
                        <a:pt x="145" y="537"/>
                      </a:lnTo>
                      <a:lnTo>
                        <a:pt x="144" y="537"/>
                      </a:lnTo>
                      <a:lnTo>
                        <a:pt x="144" y="536"/>
                      </a:lnTo>
                      <a:lnTo>
                        <a:pt x="144" y="535"/>
                      </a:lnTo>
                      <a:lnTo>
                        <a:pt x="144" y="534"/>
                      </a:lnTo>
                      <a:lnTo>
                        <a:pt x="144" y="535"/>
                      </a:lnTo>
                      <a:lnTo>
                        <a:pt x="143" y="535"/>
                      </a:lnTo>
                      <a:lnTo>
                        <a:pt x="143" y="534"/>
                      </a:lnTo>
                      <a:lnTo>
                        <a:pt x="142" y="534"/>
                      </a:lnTo>
                      <a:lnTo>
                        <a:pt x="142" y="535"/>
                      </a:lnTo>
                      <a:lnTo>
                        <a:pt x="143" y="535"/>
                      </a:lnTo>
                      <a:lnTo>
                        <a:pt x="143" y="536"/>
                      </a:lnTo>
                      <a:lnTo>
                        <a:pt x="142" y="536"/>
                      </a:lnTo>
                      <a:lnTo>
                        <a:pt x="142" y="537"/>
                      </a:lnTo>
                      <a:lnTo>
                        <a:pt x="141" y="537"/>
                      </a:lnTo>
                      <a:lnTo>
                        <a:pt x="141" y="538"/>
                      </a:lnTo>
                      <a:lnTo>
                        <a:pt x="140" y="538"/>
                      </a:lnTo>
                      <a:lnTo>
                        <a:pt x="140" y="539"/>
                      </a:lnTo>
                      <a:lnTo>
                        <a:pt x="139" y="538"/>
                      </a:lnTo>
                      <a:lnTo>
                        <a:pt x="139" y="537"/>
                      </a:lnTo>
                      <a:lnTo>
                        <a:pt x="138" y="537"/>
                      </a:lnTo>
                      <a:lnTo>
                        <a:pt x="138" y="536"/>
                      </a:lnTo>
                      <a:lnTo>
                        <a:pt x="137" y="536"/>
                      </a:lnTo>
                      <a:lnTo>
                        <a:pt x="137" y="537"/>
                      </a:lnTo>
                      <a:lnTo>
                        <a:pt x="137" y="536"/>
                      </a:lnTo>
                      <a:lnTo>
                        <a:pt x="136" y="537"/>
                      </a:lnTo>
                      <a:lnTo>
                        <a:pt x="136" y="538"/>
                      </a:lnTo>
                      <a:lnTo>
                        <a:pt x="135" y="538"/>
                      </a:lnTo>
                      <a:lnTo>
                        <a:pt x="134" y="538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6"/>
                      </a:lnTo>
                      <a:lnTo>
                        <a:pt x="133" y="536"/>
                      </a:lnTo>
                      <a:lnTo>
                        <a:pt x="132" y="537"/>
                      </a:lnTo>
                      <a:lnTo>
                        <a:pt x="132" y="538"/>
                      </a:lnTo>
                      <a:lnTo>
                        <a:pt x="132" y="539"/>
                      </a:lnTo>
                      <a:lnTo>
                        <a:pt x="132" y="540"/>
                      </a:lnTo>
                      <a:lnTo>
                        <a:pt x="132" y="541"/>
                      </a:lnTo>
                      <a:lnTo>
                        <a:pt x="131" y="541"/>
                      </a:lnTo>
                      <a:lnTo>
                        <a:pt x="130" y="541"/>
                      </a:lnTo>
                      <a:lnTo>
                        <a:pt x="130" y="542"/>
                      </a:lnTo>
                      <a:lnTo>
                        <a:pt x="129" y="543"/>
                      </a:lnTo>
                      <a:lnTo>
                        <a:pt x="128" y="543"/>
                      </a:lnTo>
                      <a:lnTo>
                        <a:pt x="128" y="542"/>
                      </a:lnTo>
                      <a:lnTo>
                        <a:pt x="127" y="542"/>
                      </a:lnTo>
                      <a:lnTo>
                        <a:pt x="127" y="541"/>
                      </a:lnTo>
                      <a:lnTo>
                        <a:pt x="127" y="542"/>
                      </a:lnTo>
                      <a:lnTo>
                        <a:pt x="126" y="542"/>
                      </a:lnTo>
                      <a:lnTo>
                        <a:pt x="126" y="541"/>
                      </a:lnTo>
                      <a:lnTo>
                        <a:pt x="125" y="541"/>
                      </a:lnTo>
                      <a:lnTo>
                        <a:pt x="125" y="540"/>
                      </a:lnTo>
                      <a:lnTo>
                        <a:pt x="124" y="540"/>
                      </a:lnTo>
                      <a:lnTo>
                        <a:pt x="125" y="540"/>
                      </a:lnTo>
                      <a:lnTo>
                        <a:pt x="125" y="539"/>
                      </a:lnTo>
                      <a:lnTo>
                        <a:pt x="125" y="538"/>
                      </a:lnTo>
                      <a:lnTo>
                        <a:pt x="125" y="537"/>
                      </a:lnTo>
                      <a:lnTo>
                        <a:pt x="124" y="537"/>
                      </a:lnTo>
                      <a:lnTo>
                        <a:pt x="123" y="537"/>
                      </a:lnTo>
                      <a:lnTo>
                        <a:pt x="122" y="538"/>
                      </a:lnTo>
                      <a:lnTo>
                        <a:pt x="122" y="539"/>
                      </a:lnTo>
                      <a:lnTo>
                        <a:pt x="121" y="538"/>
                      </a:lnTo>
                      <a:lnTo>
                        <a:pt x="120" y="538"/>
                      </a:lnTo>
                      <a:lnTo>
                        <a:pt x="120" y="537"/>
                      </a:lnTo>
                      <a:lnTo>
                        <a:pt x="120" y="538"/>
                      </a:lnTo>
                      <a:lnTo>
                        <a:pt x="119" y="537"/>
                      </a:lnTo>
                      <a:lnTo>
                        <a:pt x="118" y="538"/>
                      </a:lnTo>
                      <a:lnTo>
                        <a:pt x="117" y="537"/>
                      </a:lnTo>
                      <a:lnTo>
                        <a:pt x="117" y="536"/>
                      </a:lnTo>
                      <a:lnTo>
                        <a:pt x="116" y="536"/>
                      </a:lnTo>
                      <a:lnTo>
                        <a:pt x="115" y="536"/>
                      </a:lnTo>
                      <a:lnTo>
                        <a:pt x="114" y="536"/>
                      </a:lnTo>
                      <a:lnTo>
                        <a:pt x="114" y="535"/>
                      </a:lnTo>
                      <a:lnTo>
                        <a:pt x="113" y="534"/>
                      </a:lnTo>
                      <a:lnTo>
                        <a:pt x="113" y="535"/>
                      </a:lnTo>
                      <a:lnTo>
                        <a:pt x="112" y="535"/>
                      </a:lnTo>
                      <a:lnTo>
                        <a:pt x="111" y="535"/>
                      </a:lnTo>
                      <a:lnTo>
                        <a:pt x="109" y="535"/>
                      </a:lnTo>
                      <a:lnTo>
                        <a:pt x="108" y="536"/>
                      </a:lnTo>
                      <a:lnTo>
                        <a:pt x="108" y="535"/>
                      </a:lnTo>
                      <a:lnTo>
                        <a:pt x="107" y="535"/>
                      </a:lnTo>
                      <a:lnTo>
                        <a:pt x="107" y="536"/>
                      </a:lnTo>
                      <a:lnTo>
                        <a:pt x="106" y="536"/>
                      </a:lnTo>
                      <a:lnTo>
                        <a:pt x="105" y="536"/>
                      </a:lnTo>
                      <a:lnTo>
                        <a:pt x="105" y="537"/>
                      </a:lnTo>
                      <a:lnTo>
                        <a:pt x="104" y="537"/>
                      </a:lnTo>
                      <a:lnTo>
                        <a:pt x="104" y="536"/>
                      </a:lnTo>
                      <a:lnTo>
                        <a:pt x="103" y="536"/>
                      </a:lnTo>
                      <a:lnTo>
                        <a:pt x="103" y="537"/>
                      </a:lnTo>
                      <a:lnTo>
                        <a:pt x="103" y="536"/>
                      </a:lnTo>
                      <a:lnTo>
                        <a:pt x="102" y="536"/>
                      </a:lnTo>
                      <a:lnTo>
                        <a:pt x="102" y="535"/>
                      </a:lnTo>
                      <a:lnTo>
                        <a:pt x="102" y="534"/>
                      </a:lnTo>
                      <a:lnTo>
                        <a:pt x="101" y="535"/>
                      </a:lnTo>
                      <a:lnTo>
                        <a:pt x="100" y="534"/>
                      </a:lnTo>
                      <a:lnTo>
                        <a:pt x="99" y="534"/>
                      </a:lnTo>
                      <a:lnTo>
                        <a:pt x="99" y="535"/>
                      </a:lnTo>
                      <a:lnTo>
                        <a:pt x="98" y="535"/>
                      </a:lnTo>
                      <a:lnTo>
                        <a:pt x="97" y="534"/>
                      </a:lnTo>
                      <a:lnTo>
                        <a:pt x="97" y="535"/>
                      </a:lnTo>
                      <a:lnTo>
                        <a:pt x="96" y="535"/>
                      </a:lnTo>
                      <a:lnTo>
                        <a:pt x="96" y="534"/>
                      </a:lnTo>
                      <a:lnTo>
                        <a:pt x="96" y="535"/>
                      </a:lnTo>
                      <a:lnTo>
                        <a:pt x="95" y="535"/>
                      </a:lnTo>
                      <a:lnTo>
                        <a:pt x="95" y="534"/>
                      </a:lnTo>
                      <a:lnTo>
                        <a:pt x="94" y="534"/>
                      </a:lnTo>
                      <a:lnTo>
                        <a:pt x="94" y="533"/>
                      </a:lnTo>
                      <a:lnTo>
                        <a:pt x="93" y="532"/>
                      </a:lnTo>
                      <a:lnTo>
                        <a:pt x="93" y="533"/>
                      </a:lnTo>
                      <a:lnTo>
                        <a:pt x="92" y="533"/>
                      </a:lnTo>
                      <a:lnTo>
                        <a:pt x="92" y="534"/>
                      </a:lnTo>
                      <a:lnTo>
                        <a:pt x="91" y="535"/>
                      </a:lnTo>
                      <a:lnTo>
                        <a:pt x="90" y="536"/>
                      </a:lnTo>
                      <a:lnTo>
                        <a:pt x="89" y="536"/>
                      </a:lnTo>
                      <a:lnTo>
                        <a:pt x="88" y="536"/>
                      </a:lnTo>
                      <a:lnTo>
                        <a:pt x="88" y="535"/>
                      </a:lnTo>
                      <a:lnTo>
                        <a:pt x="87" y="535"/>
                      </a:lnTo>
                      <a:lnTo>
                        <a:pt x="86" y="535"/>
                      </a:lnTo>
                      <a:lnTo>
                        <a:pt x="86" y="534"/>
                      </a:lnTo>
                      <a:lnTo>
                        <a:pt x="86" y="535"/>
                      </a:lnTo>
                      <a:lnTo>
                        <a:pt x="85" y="535"/>
                      </a:lnTo>
                      <a:lnTo>
                        <a:pt x="85" y="534"/>
                      </a:lnTo>
                      <a:lnTo>
                        <a:pt x="85" y="533"/>
                      </a:lnTo>
                      <a:lnTo>
                        <a:pt x="84" y="534"/>
                      </a:lnTo>
                      <a:lnTo>
                        <a:pt x="84" y="533"/>
                      </a:lnTo>
                      <a:lnTo>
                        <a:pt x="83" y="534"/>
                      </a:lnTo>
                      <a:lnTo>
                        <a:pt x="82" y="534"/>
                      </a:lnTo>
                      <a:lnTo>
                        <a:pt x="82" y="535"/>
                      </a:lnTo>
                      <a:lnTo>
                        <a:pt x="81" y="535"/>
                      </a:lnTo>
                      <a:lnTo>
                        <a:pt x="82" y="535"/>
                      </a:lnTo>
                      <a:lnTo>
                        <a:pt x="82" y="536"/>
                      </a:lnTo>
                      <a:lnTo>
                        <a:pt x="81" y="536"/>
                      </a:lnTo>
                      <a:lnTo>
                        <a:pt x="81" y="535"/>
                      </a:lnTo>
                      <a:lnTo>
                        <a:pt x="80" y="535"/>
                      </a:lnTo>
                      <a:lnTo>
                        <a:pt x="80" y="534"/>
                      </a:lnTo>
                      <a:lnTo>
                        <a:pt x="79" y="534"/>
                      </a:lnTo>
                      <a:lnTo>
                        <a:pt x="79" y="535"/>
                      </a:lnTo>
                      <a:lnTo>
                        <a:pt x="79" y="534"/>
                      </a:lnTo>
                      <a:lnTo>
                        <a:pt x="78" y="534"/>
                      </a:lnTo>
                      <a:lnTo>
                        <a:pt x="77" y="534"/>
                      </a:lnTo>
                      <a:lnTo>
                        <a:pt x="77" y="535"/>
                      </a:lnTo>
                      <a:lnTo>
                        <a:pt x="77" y="534"/>
                      </a:lnTo>
                      <a:lnTo>
                        <a:pt x="76" y="534"/>
                      </a:lnTo>
                      <a:lnTo>
                        <a:pt x="75" y="534"/>
                      </a:lnTo>
                      <a:lnTo>
                        <a:pt x="75" y="533"/>
                      </a:lnTo>
                      <a:lnTo>
                        <a:pt x="75" y="532"/>
                      </a:lnTo>
                      <a:lnTo>
                        <a:pt x="75" y="531"/>
                      </a:lnTo>
                      <a:lnTo>
                        <a:pt x="74" y="531"/>
                      </a:lnTo>
                      <a:lnTo>
                        <a:pt x="74" y="532"/>
                      </a:lnTo>
                      <a:lnTo>
                        <a:pt x="74" y="531"/>
                      </a:lnTo>
                      <a:lnTo>
                        <a:pt x="73" y="531"/>
                      </a:lnTo>
                      <a:lnTo>
                        <a:pt x="72" y="530"/>
                      </a:lnTo>
                      <a:lnTo>
                        <a:pt x="71" y="531"/>
                      </a:lnTo>
                      <a:lnTo>
                        <a:pt x="71" y="530"/>
                      </a:lnTo>
                      <a:lnTo>
                        <a:pt x="70" y="530"/>
                      </a:lnTo>
                      <a:lnTo>
                        <a:pt x="70" y="531"/>
                      </a:lnTo>
                      <a:lnTo>
                        <a:pt x="70" y="530"/>
                      </a:lnTo>
                      <a:lnTo>
                        <a:pt x="69" y="530"/>
                      </a:lnTo>
                      <a:lnTo>
                        <a:pt x="69" y="529"/>
                      </a:lnTo>
                      <a:lnTo>
                        <a:pt x="68" y="529"/>
                      </a:lnTo>
                      <a:lnTo>
                        <a:pt x="68" y="530"/>
                      </a:lnTo>
                      <a:lnTo>
                        <a:pt x="67" y="529"/>
                      </a:lnTo>
                      <a:lnTo>
                        <a:pt x="67" y="530"/>
                      </a:lnTo>
                      <a:lnTo>
                        <a:pt x="66" y="529"/>
                      </a:lnTo>
                      <a:lnTo>
                        <a:pt x="66" y="530"/>
                      </a:lnTo>
                      <a:lnTo>
                        <a:pt x="65" y="530"/>
                      </a:lnTo>
                      <a:lnTo>
                        <a:pt x="64" y="529"/>
                      </a:lnTo>
                      <a:lnTo>
                        <a:pt x="63" y="529"/>
                      </a:lnTo>
                      <a:lnTo>
                        <a:pt x="62" y="529"/>
                      </a:lnTo>
                      <a:lnTo>
                        <a:pt x="62" y="528"/>
                      </a:lnTo>
                      <a:lnTo>
                        <a:pt x="62" y="527"/>
                      </a:lnTo>
                      <a:lnTo>
                        <a:pt x="61" y="527"/>
                      </a:lnTo>
                      <a:lnTo>
                        <a:pt x="61" y="528"/>
                      </a:lnTo>
                      <a:lnTo>
                        <a:pt x="59" y="529"/>
                      </a:lnTo>
                      <a:lnTo>
                        <a:pt x="58" y="529"/>
                      </a:lnTo>
                      <a:lnTo>
                        <a:pt x="58" y="528"/>
                      </a:lnTo>
                      <a:lnTo>
                        <a:pt x="57" y="528"/>
                      </a:lnTo>
                      <a:lnTo>
                        <a:pt x="56" y="528"/>
                      </a:lnTo>
                      <a:lnTo>
                        <a:pt x="55" y="527"/>
                      </a:lnTo>
                      <a:lnTo>
                        <a:pt x="55" y="526"/>
                      </a:lnTo>
                      <a:lnTo>
                        <a:pt x="55" y="525"/>
                      </a:lnTo>
                      <a:lnTo>
                        <a:pt x="55" y="524"/>
                      </a:lnTo>
                      <a:lnTo>
                        <a:pt x="55" y="525"/>
                      </a:lnTo>
                      <a:lnTo>
                        <a:pt x="54" y="525"/>
                      </a:lnTo>
                      <a:lnTo>
                        <a:pt x="54" y="524"/>
                      </a:lnTo>
                      <a:lnTo>
                        <a:pt x="55" y="524"/>
                      </a:lnTo>
                      <a:lnTo>
                        <a:pt x="54" y="524"/>
                      </a:lnTo>
                      <a:lnTo>
                        <a:pt x="54" y="523"/>
                      </a:lnTo>
                      <a:lnTo>
                        <a:pt x="53" y="523"/>
                      </a:lnTo>
                      <a:lnTo>
                        <a:pt x="53" y="522"/>
                      </a:lnTo>
                      <a:lnTo>
                        <a:pt x="52" y="523"/>
                      </a:lnTo>
                      <a:lnTo>
                        <a:pt x="53" y="522"/>
                      </a:lnTo>
                      <a:lnTo>
                        <a:pt x="52" y="521"/>
                      </a:lnTo>
                      <a:lnTo>
                        <a:pt x="53" y="520"/>
                      </a:lnTo>
                      <a:lnTo>
                        <a:pt x="52" y="520"/>
                      </a:lnTo>
                      <a:lnTo>
                        <a:pt x="51" y="520"/>
                      </a:lnTo>
                      <a:lnTo>
                        <a:pt x="50" y="521"/>
                      </a:lnTo>
                      <a:lnTo>
                        <a:pt x="49" y="521"/>
                      </a:lnTo>
                      <a:lnTo>
                        <a:pt x="48" y="520"/>
                      </a:lnTo>
                      <a:lnTo>
                        <a:pt x="48" y="521"/>
                      </a:lnTo>
                      <a:lnTo>
                        <a:pt x="47" y="520"/>
                      </a:lnTo>
                      <a:lnTo>
                        <a:pt x="46" y="520"/>
                      </a:lnTo>
                      <a:lnTo>
                        <a:pt x="45" y="519"/>
                      </a:lnTo>
                      <a:lnTo>
                        <a:pt x="44" y="519"/>
                      </a:lnTo>
                      <a:lnTo>
                        <a:pt x="43" y="519"/>
                      </a:lnTo>
                      <a:lnTo>
                        <a:pt x="44" y="520"/>
                      </a:lnTo>
                      <a:lnTo>
                        <a:pt x="43" y="520"/>
                      </a:lnTo>
                      <a:lnTo>
                        <a:pt x="42" y="521"/>
                      </a:lnTo>
                      <a:lnTo>
                        <a:pt x="41" y="520"/>
                      </a:lnTo>
                      <a:lnTo>
                        <a:pt x="40" y="520"/>
                      </a:lnTo>
                      <a:lnTo>
                        <a:pt x="40" y="521"/>
                      </a:lnTo>
                      <a:lnTo>
                        <a:pt x="40" y="522"/>
                      </a:lnTo>
                      <a:lnTo>
                        <a:pt x="41" y="522"/>
                      </a:lnTo>
                      <a:lnTo>
                        <a:pt x="40" y="523"/>
                      </a:lnTo>
                      <a:lnTo>
                        <a:pt x="40" y="524"/>
                      </a:lnTo>
                      <a:lnTo>
                        <a:pt x="39" y="524"/>
                      </a:lnTo>
                      <a:lnTo>
                        <a:pt x="38" y="523"/>
                      </a:lnTo>
                      <a:lnTo>
                        <a:pt x="38" y="524"/>
                      </a:lnTo>
                      <a:lnTo>
                        <a:pt x="38" y="523"/>
                      </a:lnTo>
                      <a:lnTo>
                        <a:pt x="37" y="523"/>
                      </a:lnTo>
                      <a:lnTo>
                        <a:pt x="36" y="522"/>
                      </a:lnTo>
                      <a:lnTo>
                        <a:pt x="36" y="523"/>
                      </a:lnTo>
                      <a:lnTo>
                        <a:pt x="35" y="523"/>
                      </a:lnTo>
                      <a:lnTo>
                        <a:pt x="35" y="524"/>
                      </a:lnTo>
                      <a:lnTo>
                        <a:pt x="34" y="524"/>
                      </a:lnTo>
                      <a:lnTo>
                        <a:pt x="34" y="525"/>
                      </a:lnTo>
                      <a:lnTo>
                        <a:pt x="33" y="524"/>
                      </a:lnTo>
                      <a:lnTo>
                        <a:pt x="32" y="524"/>
                      </a:lnTo>
                      <a:lnTo>
                        <a:pt x="32" y="523"/>
                      </a:lnTo>
                      <a:lnTo>
                        <a:pt x="32" y="522"/>
                      </a:lnTo>
                      <a:lnTo>
                        <a:pt x="31" y="522"/>
                      </a:lnTo>
                      <a:lnTo>
                        <a:pt x="30" y="523"/>
                      </a:lnTo>
                      <a:lnTo>
                        <a:pt x="29" y="523"/>
                      </a:lnTo>
                      <a:lnTo>
                        <a:pt x="28" y="523"/>
                      </a:lnTo>
                      <a:lnTo>
                        <a:pt x="28" y="524"/>
                      </a:lnTo>
                      <a:lnTo>
                        <a:pt x="28" y="523"/>
                      </a:lnTo>
                      <a:lnTo>
                        <a:pt x="27" y="523"/>
                      </a:lnTo>
                      <a:lnTo>
                        <a:pt x="26" y="523"/>
                      </a:lnTo>
                      <a:lnTo>
                        <a:pt x="26" y="522"/>
                      </a:lnTo>
                      <a:lnTo>
                        <a:pt x="25" y="522"/>
                      </a:lnTo>
                      <a:lnTo>
                        <a:pt x="24" y="522"/>
                      </a:lnTo>
                      <a:lnTo>
                        <a:pt x="23" y="522"/>
                      </a:lnTo>
                      <a:lnTo>
                        <a:pt x="21" y="522"/>
                      </a:lnTo>
                      <a:lnTo>
                        <a:pt x="21" y="521"/>
                      </a:lnTo>
                      <a:lnTo>
                        <a:pt x="22" y="521"/>
                      </a:lnTo>
                      <a:lnTo>
                        <a:pt x="22" y="520"/>
                      </a:lnTo>
                      <a:lnTo>
                        <a:pt x="21" y="520"/>
                      </a:lnTo>
                      <a:lnTo>
                        <a:pt x="21" y="518"/>
                      </a:lnTo>
                      <a:lnTo>
                        <a:pt x="20" y="518"/>
                      </a:lnTo>
                      <a:lnTo>
                        <a:pt x="19" y="518"/>
                      </a:lnTo>
                      <a:lnTo>
                        <a:pt x="19" y="517"/>
                      </a:lnTo>
                      <a:lnTo>
                        <a:pt x="18" y="517"/>
                      </a:lnTo>
                      <a:lnTo>
                        <a:pt x="18" y="518"/>
                      </a:lnTo>
                      <a:lnTo>
                        <a:pt x="17" y="519"/>
                      </a:lnTo>
                      <a:lnTo>
                        <a:pt x="16" y="519"/>
                      </a:lnTo>
                      <a:lnTo>
                        <a:pt x="16" y="518"/>
                      </a:lnTo>
                      <a:lnTo>
                        <a:pt x="15" y="519"/>
                      </a:lnTo>
                      <a:lnTo>
                        <a:pt x="15" y="517"/>
                      </a:lnTo>
                      <a:lnTo>
                        <a:pt x="16" y="517"/>
                      </a:lnTo>
                      <a:lnTo>
                        <a:pt x="16" y="516"/>
                      </a:lnTo>
                      <a:lnTo>
                        <a:pt x="16" y="515"/>
                      </a:lnTo>
                      <a:lnTo>
                        <a:pt x="15" y="515"/>
                      </a:lnTo>
                      <a:lnTo>
                        <a:pt x="14" y="514"/>
                      </a:lnTo>
                      <a:lnTo>
                        <a:pt x="14" y="513"/>
                      </a:lnTo>
                      <a:lnTo>
                        <a:pt x="14" y="512"/>
                      </a:lnTo>
                      <a:lnTo>
                        <a:pt x="16" y="511"/>
                      </a:lnTo>
                      <a:lnTo>
                        <a:pt x="17" y="511"/>
                      </a:lnTo>
                      <a:lnTo>
                        <a:pt x="18" y="510"/>
                      </a:lnTo>
                      <a:lnTo>
                        <a:pt x="18" y="509"/>
                      </a:lnTo>
                      <a:lnTo>
                        <a:pt x="18" y="507"/>
                      </a:lnTo>
                      <a:lnTo>
                        <a:pt x="18" y="506"/>
                      </a:lnTo>
                      <a:lnTo>
                        <a:pt x="19" y="505"/>
                      </a:lnTo>
                      <a:lnTo>
                        <a:pt x="20" y="504"/>
                      </a:lnTo>
                      <a:lnTo>
                        <a:pt x="20" y="502"/>
                      </a:lnTo>
                      <a:lnTo>
                        <a:pt x="21" y="501"/>
                      </a:lnTo>
                      <a:lnTo>
                        <a:pt x="21" y="500"/>
                      </a:lnTo>
                      <a:lnTo>
                        <a:pt x="20" y="499"/>
                      </a:lnTo>
                      <a:lnTo>
                        <a:pt x="20" y="498"/>
                      </a:lnTo>
                      <a:lnTo>
                        <a:pt x="21" y="498"/>
                      </a:lnTo>
                      <a:lnTo>
                        <a:pt x="21" y="497"/>
                      </a:lnTo>
                      <a:lnTo>
                        <a:pt x="23" y="497"/>
                      </a:lnTo>
                      <a:lnTo>
                        <a:pt x="23" y="496"/>
                      </a:lnTo>
                      <a:lnTo>
                        <a:pt x="21" y="495"/>
                      </a:lnTo>
                      <a:lnTo>
                        <a:pt x="19" y="494"/>
                      </a:lnTo>
                      <a:lnTo>
                        <a:pt x="18" y="493"/>
                      </a:lnTo>
                      <a:lnTo>
                        <a:pt x="17" y="493"/>
                      </a:lnTo>
                      <a:lnTo>
                        <a:pt x="18" y="492"/>
                      </a:lnTo>
                      <a:lnTo>
                        <a:pt x="20" y="492"/>
                      </a:lnTo>
                      <a:lnTo>
                        <a:pt x="21" y="491"/>
                      </a:lnTo>
                      <a:lnTo>
                        <a:pt x="22" y="490"/>
                      </a:lnTo>
                      <a:lnTo>
                        <a:pt x="22" y="489"/>
                      </a:lnTo>
                      <a:lnTo>
                        <a:pt x="23" y="487"/>
                      </a:lnTo>
                      <a:lnTo>
                        <a:pt x="24" y="485"/>
                      </a:lnTo>
                      <a:lnTo>
                        <a:pt x="23" y="484"/>
                      </a:lnTo>
                      <a:lnTo>
                        <a:pt x="22" y="484"/>
                      </a:lnTo>
                      <a:lnTo>
                        <a:pt x="21" y="484"/>
                      </a:lnTo>
                      <a:lnTo>
                        <a:pt x="21" y="483"/>
                      </a:lnTo>
                      <a:lnTo>
                        <a:pt x="20" y="483"/>
                      </a:lnTo>
                      <a:lnTo>
                        <a:pt x="20" y="482"/>
                      </a:lnTo>
                      <a:lnTo>
                        <a:pt x="21" y="481"/>
                      </a:lnTo>
                      <a:lnTo>
                        <a:pt x="23" y="479"/>
                      </a:lnTo>
                      <a:lnTo>
                        <a:pt x="24" y="479"/>
                      </a:lnTo>
                      <a:lnTo>
                        <a:pt x="25" y="478"/>
                      </a:lnTo>
                      <a:lnTo>
                        <a:pt x="26" y="477"/>
                      </a:lnTo>
                      <a:lnTo>
                        <a:pt x="27" y="476"/>
                      </a:lnTo>
                      <a:lnTo>
                        <a:pt x="26" y="476"/>
                      </a:lnTo>
                      <a:lnTo>
                        <a:pt x="26" y="475"/>
                      </a:lnTo>
                      <a:lnTo>
                        <a:pt x="25" y="475"/>
                      </a:lnTo>
                      <a:lnTo>
                        <a:pt x="24" y="474"/>
                      </a:lnTo>
                      <a:lnTo>
                        <a:pt x="22" y="473"/>
                      </a:lnTo>
                      <a:lnTo>
                        <a:pt x="22" y="472"/>
                      </a:lnTo>
                      <a:lnTo>
                        <a:pt x="21" y="470"/>
                      </a:lnTo>
                      <a:lnTo>
                        <a:pt x="21" y="469"/>
                      </a:lnTo>
                      <a:lnTo>
                        <a:pt x="21" y="468"/>
                      </a:lnTo>
                      <a:lnTo>
                        <a:pt x="22" y="467"/>
                      </a:lnTo>
                      <a:lnTo>
                        <a:pt x="24" y="466"/>
                      </a:lnTo>
                      <a:lnTo>
                        <a:pt x="23" y="465"/>
                      </a:lnTo>
                      <a:lnTo>
                        <a:pt x="22" y="464"/>
                      </a:lnTo>
                      <a:lnTo>
                        <a:pt x="20" y="463"/>
                      </a:lnTo>
                      <a:lnTo>
                        <a:pt x="19" y="463"/>
                      </a:lnTo>
                      <a:lnTo>
                        <a:pt x="19" y="462"/>
                      </a:lnTo>
                      <a:lnTo>
                        <a:pt x="18" y="460"/>
                      </a:lnTo>
                      <a:lnTo>
                        <a:pt x="18" y="459"/>
                      </a:lnTo>
                      <a:lnTo>
                        <a:pt x="19" y="458"/>
                      </a:lnTo>
                      <a:lnTo>
                        <a:pt x="19" y="457"/>
                      </a:lnTo>
                      <a:lnTo>
                        <a:pt x="20" y="456"/>
                      </a:lnTo>
                      <a:lnTo>
                        <a:pt x="22" y="455"/>
                      </a:lnTo>
                      <a:lnTo>
                        <a:pt x="22" y="454"/>
                      </a:lnTo>
                      <a:lnTo>
                        <a:pt x="22" y="453"/>
                      </a:lnTo>
                      <a:lnTo>
                        <a:pt x="23" y="452"/>
                      </a:lnTo>
                      <a:lnTo>
                        <a:pt x="22" y="451"/>
                      </a:lnTo>
                      <a:lnTo>
                        <a:pt x="24" y="447"/>
                      </a:lnTo>
                      <a:lnTo>
                        <a:pt x="25" y="445"/>
                      </a:lnTo>
                      <a:lnTo>
                        <a:pt x="27" y="444"/>
                      </a:lnTo>
                      <a:lnTo>
                        <a:pt x="28" y="442"/>
                      </a:lnTo>
                      <a:lnTo>
                        <a:pt x="29" y="441"/>
                      </a:lnTo>
                      <a:lnTo>
                        <a:pt x="29" y="440"/>
                      </a:lnTo>
                      <a:lnTo>
                        <a:pt x="30" y="438"/>
                      </a:lnTo>
                      <a:lnTo>
                        <a:pt x="30" y="437"/>
                      </a:lnTo>
                      <a:lnTo>
                        <a:pt x="28" y="436"/>
                      </a:lnTo>
                      <a:lnTo>
                        <a:pt x="27" y="436"/>
                      </a:lnTo>
                      <a:lnTo>
                        <a:pt x="25" y="435"/>
                      </a:lnTo>
                      <a:lnTo>
                        <a:pt x="24" y="435"/>
                      </a:lnTo>
                      <a:lnTo>
                        <a:pt x="23" y="433"/>
                      </a:lnTo>
                      <a:lnTo>
                        <a:pt x="23" y="432"/>
                      </a:lnTo>
                      <a:lnTo>
                        <a:pt x="24" y="432"/>
                      </a:lnTo>
                      <a:lnTo>
                        <a:pt x="26" y="430"/>
                      </a:lnTo>
                      <a:lnTo>
                        <a:pt x="28" y="429"/>
                      </a:lnTo>
                      <a:lnTo>
                        <a:pt x="29" y="428"/>
                      </a:lnTo>
                      <a:lnTo>
                        <a:pt x="30" y="428"/>
                      </a:lnTo>
                      <a:lnTo>
                        <a:pt x="30" y="427"/>
                      </a:lnTo>
                      <a:lnTo>
                        <a:pt x="30" y="426"/>
                      </a:lnTo>
                      <a:lnTo>
                        <a:pt x="31" y="424"/>
                      </a:lnTo>
                      <a:lnTo>
                        <a:pt x="31" y="423"/>
                      </a:lnTo>
                      <a:lnTo>
                        <a:pt x="30" y="421"/>
                      </a:lnTo>
                      <a:lnTo>
                        <a:pt x="29" y="418"/>
                      </a:lnTo>
                      <a:lnTo>
                        <a:pt x="29" y="417"/>
                      </a:lnTo>
                      <a:lnTo>
                        <a:pt x="30" y="416"/>
                      </a:lnTo>
                      <a:lnTo>
                        <a:pt x="30" y="415"/>
                      </a:lnTo>
                      <a:lnTo>
                        <a:pt x="31" y="414"/>
                      </a:lnTo>
                      <a:lnTo>
                        <a:pt x="31" y="413"/>
                      </a:lnTo>
                      <a:lnTo>
                        <a:pt x="30" y="412"/>
                      </a:lnTo>
                      <a:lnTo>
                        <a:pt x="30" y="411"/>
                      </a:lnTo>
                      <a:lnTo>
                        <a:pt x="29" y="411"/>
                      </a:lnTo>
                      <a:lnTo>
                        <a:pt x="29" y="410"/>
                      </a:lnTo>
                      <a:lnTo>
                        <a:pt x="29" y="409"/>
                      </a:lnTo>
                      <a:lnTo>
                        <a:pt x="29" y="408"/>
                      </a:lnTo>
                      <a:lnTo>
                        <a:pt x="29" y="407"/>
                      </a:lnTo>
                      <a:lnTo>
                        <a:pt x="30" y="407"/>
                      </a:lnTo>
                      <a:lnTo>
                        <a:pt x="31" y="406"/>
                      </a:lnTo>
                      <a:lnTo>
                        <a:pt x="31" y="405"/>
                      </a:lnTo>
                      <a:lnTo>
                        <a:pt x="31" y="404"/>
                      </a:lnTo>
                      <a:lnTo>
                        <a:pt x="32" y="404"/>
                      </a:lnTo>
                      <a:lnTo>
                        <a:pt x="33" y="402"/>
                      </a:lnTo>
                      <a:lnTo>
                        <a:pt x="34" y="401"/>
                      </a:lnTo>
                      <a:lnTo>
                        <a:pt x="34" y="400"/>
                      </a:lnTo>
                      <a:lnTo>
                        <a:pt x="33" y="399"/>
                      </a:lnTo>
                      <a:lnTo>
                        <a:pt x="34" y="398"/>
                      </a:lnTo>
                      <a:lnTo>
                        <a:pt x="34" y="397"/>
                      </a:lnTo>
                      <a:lnTo>
                        <a:pt x="33" y="397"/>
                      </a:lnTo>
                      <a:lnTo>
                        <a:pt x="33" y="396"/>
                      </a:lnTo>
                      <a:lnTo>
                        <a:pt x="32" y="397"/>
                      </a:lnTo>
                      <a:lnTo>
                        <a:pt x="31" y="397"/>
                      </a:lnTo>
                      <a:lnTo>
                        <a:pt x="31" y="398"/>
                      </a:lnTo>
                      <a:lnTo>
                        <a:pt x="30" y="398"/>
                      </a:lnTo>
                      <a:lnTo>
                        <a:pt x="29" y="397"/>
                      </a:lnTo>
                      <a:lnTo>
                        <a:pt x="28" y="396"/>
                      </a:lnTo>
                      <a:lnTo>
                        <a:pt x="28" y="395"/>
                      </a:lnTo>
                      <a:lnTo>
                        <a:pt x="27" y="394"/>
                      </a:lnTo>
                      <a:lnTo>
                        <a:pt x="27" y="393"/>
                      </a:lnTo>
                      <a:lnTo>
                        <a:pt x="26" y="393"/>
                      </a:lnTo>
                      <a:lnTo>
                        <a:pt x="25" y="393"/>
                      </a:lnTo>
                      <a:lnTo>
                        <a:pt x="24" y="393"/>
                      </a:lnTo>
                      <a:lnTo>
                        <a:pt x="23" y="393"/>
                      </a:lnTo>
                      <a:lnTo>
                        <a:pt x="23" y="392"/>
                      </a:lnTo>
                      <a:lnTo>
                        <a:pt x="24" y="391"/>
                      </a:lnTo>
                      <a:lnTo>
                        <a:pt x="26" y="390"/>
                      </a:lnTo>
                      <a:lnTo>
                        <a:pt x="27" y="389"/>
                      </a:lnTo>
                      <a:lnTo>
                        <a:pt x="29" y="387"/>
                      </a:lnTo>
                      <a:lnTo>
                        <a:pt x="30" y="387"/>
                      </a:lnTo>
                      <a:lnTo>
                        <a:pt x="30" y="385"/>
                      </a:lnTo>
                      <a:lnTo>
                        <a:pt x="30" y="384"/>
                      </a:lnTo>
                      <a:lnTo>
                        <a:pt x="28" y="383"/>
                      </a:lnTo>
                      <a:lnTo>
                        <a:pt x="28" y="382"/>
                      </a:lnTo>
                      <a:lnTo>
                        <a:pt x="27" y="381"/>
                      </a:lnTo>
                      <a:lnTo>
                        <a:pt x="26" y="381"/>
                      </a:lnTo>
                      <a:lnTo>
                        <a:pt x="25" y="381"/>
                      </a:lnTo>
                      <a:lnTo>
                        <a:pt x="24" y="381"/>
                      </a:lnTo>
                      <a:lnTo>
                        <a:pt x="23" y="382"/>
                      </a:lnTo>
                      <a:lnTo>
                        <a:pt x="22" y="382"/>
                      </a:lnTo>
                      <a:lnTo>
                        <a:pt x="21" y="382"/>
                      </a:lnTo>
                      <a:lnTo>
                        <a:pt x="20" y="382"/>
                      </a:lnTo>
                      <a:lnTo>
                        <a:pt x="20" y="381"/>
                      </a:lnTo>
                      <a:lnTo>
                        <a:pt x="21" y="378"/>
                      </a:lnTo>
                      <a:lnTo>
                        <a:pt x="22" y="377"/>
                      </a:lnTo>
                      <a:lnTo>
                        <a:pt x="22" y="376"/>
                      </a:lnTo>
                      <a:lnTo>
                        <a:pt x="23" y="376"/>
                      </a:lnTo>
                      <a:lnTo>
                        <a:pt x="24" y="376"/>
                      </a:lnTo>
                      <a:lnTo>
                        <a:pt x="26" y="376"/>
                      </a:lnTo>
                      <a:lnTo>
                        <a:pt x="29" y="377"/>
                      </a:lnTo>
                      <a:lnTo>
                        <a:pt x="30" y="376"/>
                      </a:lnTo>
                      <a:lnTo>
                        <a:pt x="29" y="375"/>
                      </a:lnTo>
                      <a:lnTo>
                        <a:pt x="29" y="373"/>
                      </a:lnTo>
                      <a:lnTo>
                        <a:pt x="28" y="373"/>
                      </a:lnTo>
                      <a:lnTo>
                        <a:pt x="27" y="371"/>
                      </a:lnTo>
                      <a:lnTo>
                        <a:pt x="26" y="370"/>
                      </a:lnTo>
                      <a:lnTo>
                        <a:pt x="25" y="368"/>
                      </a:lnTo>
                      <a:lnTo>
                        <a:pt x="24" y="367"/>
                      </a:lnTo>
                      <a:lnTo>
                        <a:pt x="23" y="367"/>
                      </a:lnTo>
                      <a:lnTo>
                        <a:pt x="23" y="368"/>
                      </a:lnTo>
                      <a:lnTo>
                        <a:pt x="22" y="369"/>
                      </a:lnTo>
                      <a:lnTo>
                        <a:pt x="21" y="371"/>
                      </a:lnTo>
                      <a:lnTo>
                        <a:pt x="21" y="372"/>
                      </a:lnTo>
                      <a:lnTo>
                        <a:pt x="20" y="372"/>
                      </a:lnTo>
                      <a:lnTo>
                        <a:pt x="19" y="372"/>
                      </a:lnTo>
                      <a:lnTo>
                        <a:pt x="18" y="372"/>
                      </a:lnTo>
                      <a:lnTo>
                        <a:pt x="18" y="371"/>
                      </a:lnTo>
                      <a:lnTo>
                        <a:pt x="17" y="371"/>
                      </a:lnTo>
                      <a:lnTo>
                        <a:pt x="17" y="370"/>
                      </a:lnTo>
                      <a:lnTo>
                        <a:pt x="17" y="369"/>
                      </a:lnTo>
                      <a:lnTo>
                        <a:pt x="18" y="368"/>
                      </a:lnTo>
                      <a:lnTo>
                        <a:pt x="19" y="367"/>
                      </a:lnTo>
                      <a:lnTo>
                        <a:pt x="19" y="365"/>
                      </a:lnTo>
                      <a:lnTo>
                        <a:pt x="17" y="364"/>
                      </a:lnTo>
                      <a:lnTo>
                        <a:pt x="16" y="364"/>
                      </a:lnTo>
                      <a:lnTo>
                        <a:pt x="16" y="363"/>
                      </a:lnTo>
                      <a:lnTo>
                        <a:pt x="15" y="362"/>
                      </a:lnTo>
                      <a:lnTo>
                        <a:pt x="15" y="360"/>
                      </a:lnTo>
                      <a:lnTo>
                        <a:pt x="16" y="359"/>
                      </a:lnTo>
                      <a:lnTo>
                        <a:pt x="16" y="358"/>
                      </a:lnTo>
                      <a:lnTo>
                        <a:pt x="17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5" y="354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5" y="350"/>
                      </a:lnTo>
                      <a:lnTo>
                        <a:pt x="15" y="349"/>
                      </a:lnTo>
                      <a:lnTo>
                        <a:pt x="15" y="348"/>
                      </a:lnTo>
                      <a:lnTo>
                        <a:pt x="17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3"/>
                      </a:lnTo>
                      <a:lnTo>
                        <a:pt x="16" y="342"/>
                      </a:lnTo>
                      <a:lnTo>
                        <a:pt x="15" y="341"/>
                      </a:lnTo>
                      <a:lnTo>
                        <a:pt x="14" y="340"/>
                      </a:lnTo>
                      <a:lnTo>
                        <a:pt x="13" y="340"/>
                      </a:lnTo>
                      <a:lnTo>
                        <a:pt x="12" y="339"/>
                      </a:lnTo>
                      <a:lnTo>
                        <a:pt x="10" y="339"/>
                      </a:lnTo>
                      <a:lnTo>
                        <a:pt x="9" y="338"/>
                      </a:lnTo>
                      <a:lnTo>
                        <a:pt x="8" y="336"/>
                      </a:lnTo>
                      <a:lnTo>
                        <a:pt x="8" y="335"/>
                      </a:lnTo>
                      <a:lnTo>
                        <a:pt x="7" y="333"/>
                      </a:lnTo>
                      <a:lnTo>
                        <a:pt x="6" y="331"/>
                      </a:lnTo>
                      <a:lnTo>
                        <a:pt x="7" y="331"/>
                      </a:lnTo>
                      <a:lnTo>
                        <a:pt x="7" y="329"/>
                      </a:lnTo>
                      <a:lnTo>
                        <a:pt x="8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6" y="323"/>
                      </a:lnTo>
                      <a:lnTo>
                        <a:pt x="5" y="323"/>
                      </a:lnTo>
                      <a:lnTo>
                        <a:pt x="4" y="324"/>
                      </a:lnTo>
                      <a:lnTo>
                        <a:pt x="3" y="324"/>
                      </a:lnTo>
                      <a:lnTo>
                        <a:pt x="3" y="326"/>
                      </a:lnTo>
                      <a:lnTo>
                        <a:pt x="2" y="326"/>
                      </a:lnTo>
                      <a:lnTo>
                        <a:pt x="1" y="326"/>
                      </a:lnTo>
                      <a:lnTo>
                        <a:pt x="1" y="325"/>
                      </a:lnTo>
                      <a:lnTo>
                        <a:pt x="0" y="324"/>
                      </a:lnTo>
                      <a:lnTo>
                        <a:pt x="0" y="322"/>
                      </a:lnTo>
                      <a:lnTo>
                        <a:pt x="0" y="321"/>
                      </a:lnTo>
                      <a:lnTo>
                        <a:pt x="1" y="320"/>
                      </a:lnTo>
                      <a:lnTo>
                        <a:pt x="2" y="319"/>
                      </a:lnTo>
                      <a:lnTo>
                        <a:pt x="3" y="319"/>
                      </a:lnTo>
                      <a:lnTo>
                        <a:pt x="4" y="319"/>
                      </a:lnTo>
                      <a:lnTo>
                        <a:pt x="4" y="318"/>
                      </a:lnTo>
                      <a:lnTo>
                        <a:pt x="5" y="318"/>
                      </a:lnTo>
                      <a:lnTo>
                        <a:pt x="4" y="317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2" y="313"/>
                      </a:lnTo>
                      <a:lnTo>
                        <a:pt x="3" y="313"/>
                      </a:lnTo>
                      <a:lnTo>
                        <a:pt x="5" y="313"/>
                      </a:lnTo>
                      <a:lnTo>
                        <a:pt x="5" y="312"/>
                      </a:lnTo>
                      <a:lnTo>
                        <a:pt x="6" y="310"/>
                      </a:lnTo>
                      <a:lnTo>
                        <a:pt x="7" y="309"/>
                      </a:lnTo>
                      <a:lnTo>
                        <a:pt x="8" y="309"/>
                      </a:lnTo>
                      <a:lnTo>
                        <a:pt x="8" y="308"/>
                      </a:lnTo>
                      <a:lnTo>
                        <a:pt x="9" y="308"/>
                      </a:lnTo>
                      <a:lnTo>
                        <a:pt x="11" y="308"/>
                      </a:lnTo>
                      <a:lnTo>
                        <a:pt x="12" y="308"/>
                      </a:lnTo>
                      <a:lnTo>
                        <a:pt x="13" y="307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4" y="304"/>
                      </a:lnTo>
                      <a:lnTo>
                        <a:pt x="14" y="303"/>
                      </a:lnTo>
                      <a:lnTo>
                        <a:pt x="15" y="303"/>
                      </a:lnTo>
                      <a:lnTo>
                        <a:pt x="16" y="303"/>
                      </a:lnTo>
                      <a:lnTo>
                        <a:pt x="17" y="303"/>
                      </a:lnTo>
                      <a:lnTo>
                        <a:pt x="18" y="303"/>
                      </a:lnTo>
                      <a:lnTo>
                        <a:pt x="19" y="303"/>
                      </a:lnTo>
                      <a:lnTo>
                        <a:pt x="20" y="302"/>
                      </a:lnTo>
                      <a:lnTo>
                        <a:pt x="20" y="300"/>
                      </a:lnTo>
                      <a:lnTo>
                        <a:pt x="21" y="300"/>
                      </a:lnTo>
                      <a:lnTo>
                        <a:pt x="22" y="299"/>
                      </a:lnTo>
                      <a:lnTo>
                        <a:pt x="23" y="299"/>
                      </a:lnTo>
                      <a:lnTo>
                        <a:pt x="24" y="300"/>
                      </a:lnTo>
                      <a:lnTo>
                        <a:pt x="26" y="301"/>
                      </a:lnTo>
                      <a:lnTo>
                        <a:pt x="26" y="302"/>
                      </a:lnTo>
                      <a:lnTo>
                        <a:pt x="27" y="302"/>
                      </a:lnTo>
                      <a:lnTo>
                        <a:pt x="27" y="301"/>
                      </a:lnTo>
                      <a:lnTo>
                        <a:pt x="28" y="299"/>
                      </a:lnTo>
                      <a:lnTo>
                        <a:pt x="30" y="297"/>
                      </a:lnTo>
                      <a:lnTo>
                        <a:pt x="31" y="296"/>
                      </a:lnTo>
                      <a:lnTo>
                        <a:pt x="31" y="294"/>
                      </a:lnTo>
                      <a:lnTo>
                        <a:pt x="4" y="271"/>
                      </a:lnTo>
                      <a:lnTo>
                        <a:pt x="17" y="244"/>
                      </a:lnTo>
                      <a:lnTo>
                        <a:pt x="40" y="195"/>
                      </a:lnTo>
                      <a:lnTo>
                        <a:pt x="48" y="195"/>
                      </a:lnTo>
                      <a:lnTo>
                        <a:pt x="48" y="194"/>
                      </a:lnTo>
                      <a:lnTo>
                        <a:pt x="49" y="193"/>
                      </a:lnTo>
                      <a:lnTo>
                        <a:pt x="49" y="192"/>
                      </a:lnTo>
                      <a:lnTo>
                        <a:pt x="49" y="191"/>
                      </a:lnTo>
                      <a:lnTo>
                        <a:pt x="48" y="191"/>
                      </a:lnTo>
                      <a:lnTo>
                        <a:pt x="48" y="190"/>
                      </a:lnTo>
                      <a:lnTo>
                        <a:pt x="48" y="189"/>
                      </a:lnTo>
                      <a:lnTo>
                        <a:pt x="47" y="189"/>
                      </a:lnTo>
                      <a:lnTo>
                        <a:pt x="47" y="181"/>
                      </a:lnTo>
                      <a:lnTo>
                        <a:pt x="42" y="181"/>
                      </a:lnTo>
                      <a:lnTo>
                        <a:pt x="64" y="111"/>
                      </a:lnTo>
                      <a:lnTo>
                        <a:pt x="70" y="111"/>
                      </a:lnTo>
                      <a:lnTo>
                        <a:pt x="74" y="110"/>
                      </a:lnTo>
                      <a:lnTo>
                        <a:pt x="73" y="110"/>
                      </a:lnTo>
                      <a:lnTo>
                        <a:pt x="73" y="109"/>
                      </a:lnTo>
                      <a:lnTo>
                        <a:pt x="72" y="109"/>
                      </a:lnTo>
                      <a:lnTo>
                        <a:pt x="73" y="109"/>
                      </a:lnTo>
                      <a:lnTo>
                        <a:pt x="72" y="108"/>
                      </a:lnTo>
                      <a:lnTo>
                        <a:pt x="72" y="107"/>
                      </a:lnTo>
                      <a:lnTo>
                        <a:pt x="71" y="107"/>
                      </a:lnTo>
                      <a:lnTo>
                        <a:pt x="70" y="107"/>
                      </a:lnTo>
                      <a:lnTo>
                        <a:pt x="69" y="107"/>
                      </a:lnTo>
                      <a:lnTo>
                        <a:pt x="62" y="100"/>
                      </a:lnTo>
                      <a:lnTo>
                        <a:pt x="60" y="91"/>
                      </a:lnTo>
                      <a:lnTo>
                        <a:pt x="58" y="86"/>
                      </a:lnTo>
                      <a:lnTo>
                        <a:pt x="57" y="84"/>
                      </a:lnTo>
                      <a:lnTo>
                        <a:pt x="48" y="67"/>
                      </a:lnTo>
                      <a:lnTo>
                        <a:pt x="52" y="67"/>
                      </a:lnTo>
                      <a:lnTo>
                        <a:pt x="52" y="65"/>
                      </a:lnTo>
                      <a:lnTo>
                        <a:pt x="48" y="62"/>
                      </a:lnTo>
                      <a:lnTo>
                        <a:pt x="49" y="57"/>
                      </a:lnTo>
                      <a:lnTo>
                        <a:pt x="48" y="56"/>
                      </a:lnTo>
                      <a:lnTo>
                        <a:pt x="47" y="56"/>
                      </a:lnTo>
                      <a:lnTo>
                        <a:pt x="47" y="55"/>
                      </a:lnTo>
                      <a:lnTo>
                        <a:pt x="46" y="54"/>
                      </a:lnTo>
                      <a:lnTo>
                        <a:pt x="46" y="53"/>
                      </a:lnTo>
                      <a:lnTo>
                        <a:pt x="45" y="53"/>
                      </a:lnTo>
                      <a:lnTo>
                        <a:pt x="44" y="51"/>
                      </a:lnTo>
                      <a:lnTo>
                        <a:pt x="44" y="50"/>
                      </a:lnTo>
                      <a:lnTo>
                        <a:pt x="43" y="50"/>
                      </a:lnTo>
                      <a:lnTo>
                        <a:pt x="43" y="49"/>
                      </a:lnTo>
                      <a:lnTo>
                        <a:pt x="42" y="48"/>
                      </a:lnTo>
                      <a:lnTo>
                        <a:pt x="42" y="47"/>
                      </a:lnTo>
                      <a:lnTo>
                        <a:pt x="43" y="46"/>
                      </a:lnTo>
                      <a:lnTo>
                        <a:pt x="43" y="45"/>
                      </a:lnTo>
                      <a:lnTo>
                        <a:pt x="43" y="44"/>
                      </a:lnTo>
                      <a:lnTo>
                        <a:pt x="42" y="45"/>
                      </a:lnTo>
                      <a:lnTo>
                        <a:pt x="42" y="44"/>
                      </a:lnTo>
                      <a:lnTo>
                        <a:pt x="43" y="44"/>
                      </a:lnTo>
                      <a:lnTo>
                        <a:pt x="43" y="43"/>
                      </a:lnTo>
                      <a:lnTo>
                        <a:pt x="42" y="43"/>
                      </a:lnTo>
                      <a:lnTo>
                        <a:pt x="42" y="42"/>
                      </a:lnTo>
                      <a:lnTo>
                        <a:pt x="43" y="42"/>
                      </a:lnTo>
                      <a:lnTo>
                        <a:pt x="41" y="42"/>
                      </a:lnTo>
                      <a:lnTo>
                        <a:pt x="41" y="41"/>
                      </a:lnTo>
                      <a:lnTo>
                        <a:pt x="42" y="41"/>
                      </a:lnTo>
                      <a:lnTo>
                        <a:pt x="42" y="40"/>
                      </a:lnTo>
                      <a:lnTo>
                        <a:pt x="41" y="39"/>
                      </a:lnTo>
                      <a:lnTo>
                        <a:pt x="41" y="38"/>
                      </a:lnTo>
                      <a:lnTo>
                        <a:pt x="42" y="38"/>
                      </a:lnTo>
                      <a:lnTo>
                        <a:pt x="42" y="39"/>
                      </a:lnTo>
                      <a:lnTo>
                        <a:pt x="44" y="39"/>
                      </a:lnTo>
                      <a:lnTo>
                        <a:pt x="45" y="39"/>
                      </a:lnTo>
                      <a:lnTo>
                        <a:pt x="46" y="39"/>
                      </a:lnTo>
                      <a:lnTo>
                        <a:pt x="46" y="37"/>
                      </a:lnTo>
                      <a:lnTo>
                        <a:pt x="47" y="36"/>
                      </a:lnTo>
                      <a:lnTo>
                        <a:pt x="48" y="36"/>
                      </a:lnTo>
                      <a:lnTo>
                        <a:pt x="49" y="37"/>
                      </a:lnTo>
                      <a:lnTo>
                        <a:pt x="49" y="39"/>
                      </a:lnTo>
                      <a:lnTo>
                        <a:pt x="50" y="39"/>
                      </a:lnTo>
                      <a:lnTo>
                        <a:pt x="49" y="40"/>
                      </a:lnTo>
                      <a:lnTo>
                        <a:pt x="50" y="41"/>
                      </a:lnTo>
                      <a:lnTo>
                        <a:pt x="50" y="42"/>
                      </a:lnTo>
                      <a:lnTo>
                        <a:pt x="50" y="43"/>
                      </a:lnTo>
                      <a:lnTo>
                        <a:pt x="51" y="43"/>
                      </a:lnTo>
                      <a:lnTo>
                        <a:pt x="50" y="43"/>
                      </a:lnTo>
                      <a:lnTo>
                        <a:pt x="50" y="44"/>
                      </a:lnTo>
                      <a:lnTo>
                        <a:pt x="51" y="45"/>
                      </a:lnTo>
                      <a:lnTo>
                        <a:pt x="51" y="46"/>
                      </a:lnTo>
                      <a:lnTo>
                        <a:pt x="52" y="46"/>
                      </a:lnTo>
                      <a:lnTo>
                        <a:pt x="52" y="47"/>
                      </a:lnTo>
                      <a:lnTo>
                        <a:pt x="51" y="48"/>
                      </a:lnTo>
                      <a:lnTo>
                        <a:pt x="52" y="48"/>
                      </a:lnTo>
                      <a:lnTo>
                        <a:pt x="52" y="49"/>
                      </a:lnTo>
                      <a:lnTo>
                        <a:pt x="53" y="49"/>
                      </a:lnTo>
                      <a:lnTo>
                        <a:pt x="52" y="50"/>
                      </a:lnTo>
                      <a:lnTo>
                        <a:pt x="53" y="50"/>
                      </a:lnTo>
                      <a:lnTo>
                        <a:pt x="53" y="51"/>
                      </a:lnTo>
                      <a:lnTo>
                        <a:pt x="53" y="52"/>
                      </a:lnTo>
                      <a:lnTo>
                        <a:pt x="52" y="52"/>
                      </a:lnTo>
                      <a:lnTo>
                        <a:pt x="52" y="53"/>
                      </a:lnTo>
                      <a:lnTo>
                        <a:pt x="52" y="54"/>
                      </a:lnTo>
                      <a:lnTo>
                        <a:pt x="52" y="55"/>
                      </a:lnTo>
                      <a:lnTo>
                        <a:pt x="52" y="56"/>
                      </a:lnTo>
                      <a:lnTo>
                        <a:pt x="53" y="56"/>
                      </a:lnTo>
                      <a:lnTo>
                        <a:pt x="53" y="57"/>
                      </a:lnTo>
                      <a:lnTo>
                        <a:pt x="54" y="57"/>
                      </a:lnTo>
                      <a:lnTo>
                        <a:pt x="55" y="57"/>
                      </a:lnTo>
                      <a:lnTo>
                        <a:pt x="56" y="57"/>
                      </a:lnTo>
                      <a:lnTo>
                        <a:pt x="56" y="56"/>
                      </a:lnTo>
                      <a:lnTo>
                        <a:pt x="58" y="57"/>
                      </a:lnTo>
                      <a:lnTo>
                        <a:pt x="58" y="58"/>
                      </a:lnTo>
                      <a:lnTo>
                        <a:pt x="58" y="59"/>
                      </a:lnTo>
                      <a:lnTo>
                        <a:pt x="59" y="59"/>
                      </a:lnTo>
                      <a:lnTo>
                        <a:pt x="59" y="60"/>
                      </a:lnTo>
                      <a:lnTo>
                        <a:pt x="58" y="60"/>
                      </a:lnTo>
                      <a:lnTo>
                        <a:pt x="59" y="61"/>
                      </a:lnTo>
                      <a:lnTo>
                        <a:pt x="59" y="62"/>
                      </a:lnTo>
                      <a:lnTo>
                        <a:pt x="60" y="62"/>
                      </a:lnTo>
                      <a:lnTo>
                        <a:pt x="60" y="63"/>
                      </a:lnTo>
                      <a:lnTo>
                        <a:pt x="59" y="62"/>
                      </a:lnTo>
                      <a:lnTo>
                        <a:pt x="59" y="63"/>
                      </a:lnTo>
                      <a:lnTo>
                        <a:pt x="59" y="64"/>
                      </a:lnTo>
                      <a:lnTo>
                        <a:pt x="60" y="65"/>
                      </a:lnTo>
                      <a:lnTo>
                        <a:pt x="62" y="65"/>
                      </a:lnTo>
                      <a:lnTo>
                        <a:pt x="63" y="65"/>
                      </a:lnTo>
                      <a:lnTo>
                        <a:pt x="63" y="66"/>
                      </a:lnTo>
                      <a:lnTo>
                        <a:pt x="64" y="66"/>
                      </a:lnTo>
                      <a:lnTo>
                        <a:pt x="65" y="67"/>
                      </a:lnTo>
                      <a:lnTo>
                        <a:pt x="65" y="68"/>
                      </a:lnTo>
                      <a:lnTo>
                        <a:pt x="66" y="68"/>
                      </a:lnTo>
                      <a:lnTo>
                        <a:pt x="67" y="69"/>
                      </a:lnTo>
                      <a:lnTo>
                        <a:pt x="67" y="70"/>
                      </a:lnTo>
                      <a:lnTo>
                        <a:pt x="67" y="71"/>
                      </a:lnTo>
                      <a:lnTo>
                        <a:pt x="68" y="71"/>
                      </a:lnTo>
                      <a:lnTo>
                        <a:pt x="69" y="72"/>
                      </a:lnTo>
                      <a:lnTo>
                        <a:pt x="70" y="71"/>
                      </a:lnTo>
                      <a:lnTo>
                        <a:pt x="71" y="71"/>
                      </a:lnTo>
                      <a:lnTo>
                        <a:pt x="72" y="71"/>
                      </a:lnTo>
                      <a:lnTo>
                        <a:pt x="73" y="71"/>
                      </a:lnTo>
                      <a:lnTo>
                        <a:pt x="72" y="72"/>
                      </a:lnTo>
                      <a:lnTo>
                        <a:pt x="72" y="73"/>
                      </a:lnTo>
                      <a:lnTo>
                        <a:pt x="73" y="74"/>
                      </a:lnTo>
                      <a:lnTo>
                        <a:pt x="74" y="74"/>
                      </a:lnTo>
                      <a:lnTo>
                        <a:pt x="74" y="75"/>
                      </a:lnTo>
                      <a:lnTo>
                        <a:pt x="74" y="76"/>
                      </a:lnTo>
                      <a:lnTo>
                        <a:pt x="75" y="76"/>
                      </a:lnTo>
                      <a:lnTo>
                        <a:pt x="76" y="75"/>
                      </a:lnTo>
                      <a:lnTo>
                        <a:pt x="76" y="73"/>
                      </a:lnTo>
                      <a:lnTo>
                        <a:pt x="77" y="72"/>
                      </a:lnTo>
                      <a:lnTo>
                        <a:pt x="78" y="71"/>
                      </a:lnTo>
                      <a:lnTo>
                        <a:pt x="79" y="71"/>
                      </a:lnTo>
                      <a:lnTo>
                        <a:pt x="80" y="71"/>
                      </a:lnTo>
                      <a:lnTo>
                        <a:pt x="80" y="70"/>
                      </a:lnTo>
                      <a:lnTo>
                        <a:pt x="81" y="69"/>
                      </a:lnTo>
                      <a:lnTo>
                        <a:pt x="81" y="70"/>
                      </a:lnTo>
                      <a:lnTo>
                        <a:pt x="82" y="70"/>
                      </a:lnTo>
                      <a:lnTo>
                        <a:pt x="82" y="69"/>
                      </a:lnTo>
                      <a:lnTo>
                        <a:pt x="82" y="68"/>
                      </a:lnTo>
                      <a:lnTo>
                        <a:pt x="83" y="68"/>
                      </a:lnTo>
                      <a:lnTo>
                        <a:pt x="84" y="68"/>
                      </a:lnTo>
                      <a:lnTo>
                        <a:pt x="84" y="69"/>
                      </a:lnTo>
                      <a:lnTo>
                        <a:pt x="85" y="69"/>
                      </a:lnTo>
                      <a:lnTo>
                        <a:pt x="86" y="69"/>
                      </a:lnTo>
                      <a:lnTo>
                        <a:pt x="86" y="68"/>
                      </a:lnTo>
                      <a:lnTo>
                        <a:pt x="87" y="68"/>
                      </a:lnTo>
                      <a:lnTo>
                        <a:pt x="88" y="68"/>
                      </a:lnTo>
                      <a:lnTo>
                        <a:pt x="89" y="67"/>
                      </a:lnTo>
                      <a:lnTo>
                        <a:pt x="90" y="66"/>
                      </a:lnTo>
                      <a:lnTo>
                        <a:pt x="91" y="67"/>
                      </a:lnTo>
                      <a:lnTo>
                        <a:pt x="91" y="66"/>
                      </a:lnTo>
                      <a:lnTo>
                        <a:pt x="92" y="66"/>
                      </a:lnTo>
                      <a:lnTo>
                        <a:pt x="92" y="67"/>
                      </a:lnTo>
                      <a:lnTo>
                        <a:pt x="91" y="67"/>
                      </a:lnTo>
                      <a:lnTo>
                        <a:pt x="92" y="67"/>
                      </a:lnTo>
                      <a:lnTo>
                        <a:pt x="92" y="66"/>
                      </a:lnTo>
                      <a:lnTo>
                        <a:pt x="93" y="67"/>
                      </a:lnTo>
                      <a:lnTo>
                        <a:pt x="94" y="67"/>
                      </a:lnTo>
                      <a:lnTo>
                        <a:pt x="95" y="67"/>
                      </a:lnTo>
                      <a:lnTo>
                        <a:pt x="95" y="66"/>
                      </a:lnTo>
                      <a:lnTo>
                        <a:pt x="98" y="66"/>
                      </a:lnTo>
                      <a:lnTo>
                        <a:pt x="97" y="66"/>
                      </a:lnTo>
                      <a:lnTo>
                        <a:pt x="96" y="66"/>
                      </a:lnTo>
                      <a:lnTo>
                        <a:pt x="96" y="65"/>
                      </a:lnTo>
                      <a:lnTo>
                        <a:pt x="95" y="65"/>
                      </a:lnTo>
                      <a:lnTo>
                        <a:pt x="96" y="64"/>
                      </a:lnTo>
                      <a:lnTo>
                        <a:pt x="96" y="65"/>
                      </a:lnTo>
                      <a:lnTo>
                        <a:pt x="97" y="65"/>
                      </a:lnTo>
                      <a:lnTo>
                        <a:pt x="97" y="64"/>
                      </a:lnTo>
                      <a:lnTo>
                        <a:pt x="98" y="64"/>
                      </a:lnTo>
                      <a:lnTo>
                        <a:pt x="98" y="63"/>
                      </a:lnTo>
                      <a:lnTo>
                        <a:pt x="99" y="64"/>
                      </a:lnTo>
                      <a:lnTo>
                        <a:pt x="100" y="64"/>
                      </a:lnTo>
                      <a:lnTo>
                        <a:pt x="102" y="64"/>
                      </a:lnTo>
                      <a:lnTo>
                        <a:pt x="103" y="63"/>
                      </a:lnTo>
                      <a:lnTo>
                        <a:pt x="105" y="63"/>
                      </a:lnTo>
                      <a:lnTo>
                        <a:pt x="106" y="63"/>
                      </a:lnTo>
                      <a:lnTo>
                        <a:pt x="106" y="62"/>
                      </a:lnTo>
                      <a:lnTo>
                        <a:pt x="107" y="62"/>
                      </a:lnTo>
                      <a:lnTo>
                        <a:pt x="108" y="63"/>
                      </a:lnTo>
                      <a:lnTo>
                        <a:pt x="109" y="63"/>
                      </a:lnTo>
                      <a:lnTo>
                        <a:pt x="110" y="63"/>
                      </a:lnTo>
                      <a:lnTo>
                        <a:pt x="109" y="63"/>
                      </a:lnTo>
                      <a:lnTo>
                        <a:pt x="110" y="62"/>
                      </a:lnTo>
                      <a:lnTo>
                        <a:pt x="110" y="63"/>
                      </a:lnTo>
                      <a:lnTo>
                        <a:pt x="111" y="63"/>
                      </a:lnTo>
                      <a:lnTo>
                        <a:pt x="111" y="62"/>
                      </a:lnTo>
                      <a:lnTo>
                        <a:pt x="111" y="61"/>
                      </a:lnTo>
                      <a:lnTo>
                        <a:pt x="112" y="60"/>
                      </a:lnTo>
                      <a:lnTo>
                        <a:pt x="113" y="60"/>
                      </a:lnTo>
                      <a:lnTo>
                        <a:pt x="113" y="59"/>
                      </a:lnTo>
                      <a:lnTo>
                        <a:pt x="114" y="59"/>
                      </a:lnTo>
                      <a:lnTo>
                        <a:pt x="115" y="59"/>
                      </a:lnTo>
                      <a:lnTo>
                        <a:pt x="115" y="58"/>
                      </a:lnTo>
                      <a:lnTo>
                        <a:pt x="116" y="58"/>
                      </a:lnTo>
                      <a:lnTo>
                        <a:pt x="117" y="58"/>
                      </a:lnTo>
                      <a:lnTo>
                        <a:pt x="117" y="57"/>
                      </a:lnTo>
                      <a:lnTo>
                        <a:pt x="117" y="56"/>
                      </a:lnTo>
                      <a:lnTo>
                        <a:pt x="117" y="55"/>
                      </a:lnTo>
                      <a:lnTo>
                        <a:pt x="118" y="54"/>
                      </a:lnTo>
                      <a:lnTo>
                        <a:pt x="119" y="54"/>
                      </a:lnTo>
                      <a:lnTo>
                        <a:pt x="119" y="53"/>
                      </a:lnTo>
                      <a:lnTo>
                        <a:pt x="120" y="53"/>
                      </a:lnTo>
                      <a:lnTo>
                        <a:pt x="120" y="52"/>
                      </a:lnTo>
                      <a:lnTo>
                        <a:pt x="121" y="52"/>
                      </a:lnTo>
                      <a:lnTo>
                        <a:pt x="123" y="51"/>
                      </a:lnTo>
                      <a:lnTo>
                        <a:pt x="123" y="50"/>
                      </a:lnTo>
                      <a:lnTo>
                        <a:pt x="123" y="49"/>
                      </a:lnTo>
                      <a:lnTo>
                        <a:pt x="124" y="48"/>
                      </a:lnTo>
                      <a:lnTo>
                        <a:pt x="125" y="47"/>
                      </a:lnTo>
                      <a:lnTo>
                        <a:pt x="125" y="46"/>
                      </a:lnTo>
                      <a:lnTo>
                        <a:pt x="126" y="45"/>
                      </a:lnTo>
                      <a:lnTo>
                        <a:pt x="125" y="45"/>
                      </a:lnTo>
                      <a:lnTo>
                        <a:pt x="124" y="46"/>
                      </a:lnTo>
                      <a:lnTo>
                        <a:pt x="123" y="46"/>
                      </a:lnTo>
                      <a:lnTo>
                        <a:pt x="123" y="45"/>
                      </a:lnTo>
                      <a:lnTo>
                        <a:pt x="124" y="44"/>
                      </a:lnTo>
                      <a:lnTo>
                        <a:pt x="124" y="43"/>
                      </a:lnTo>
                      <a:lnTo>
                        <a:pt x="123" y="42"/>
                      </a:lnTo>
                      <a:lnTo>
                        <a:pt x="124" y="42"/>
                      </a:lnTo>
                      <a:lnTo>
                        <a:pt x="125" y="42"/>
                      </a:lnTo>
                      <a:lnTo>
                        <a:pt x="127" y="41"/>
                      </a:lnTo>
                      <a:lnTo>
                        <a:pt x="127" y="40"/>
                      </a:lnTo>
                      <a:lnTo>
                        <a:pt x="127" y="39"/>
                      </a:lnTo>
                      <a:lnTo>
                        <a:pt x="128" y="39"/>
                      </a:lnTo>
                      <a:lnTo>
                        <a:pt x="129" y="38"/>
                      </a:lnTo>
                      <a:lnTo>
                        <a:pt x="130" y="38"/>
                      </a:lnTo>
                      <a:lnTo>
                        <a:pt x="131" y="37"/>
                      </a:lnTo>
                      <a:lnTo>
                        <a:pt x="131" y="38"/>
                      </a:lnTo>
                      <a:lnTo>
                        <a:pt x="132" y="38"/>
                      </a:lnTo>
                      <a:lnTo>
                        <a:pt x="133" y="38"/>
                      </a:lnTo>
                      <a:lnTo>
                        <a:pt x="134" y="37"/>
                      </a:lnTo>
                      <a:lnTo>
                        <a:pt x="134" y="38"/>
                      </a:lnTo>
                      <a:lnTo>
                        <a:pt x="134" y="37"/>
                      </a:lnTo>
                      <a:lnTo>
                        <a:pt x="135" y="36"/>
                      </a:lnTo>
                      <a:lnTo>
                        <a:pt x="136" y="35"/>
                      </a:lnTo>
                      <a:lnTo>
                        <a:pt x="135" y="34"/>
                      </a:lnTo>
                      <a:lnTo>
                        <a:pt x="135" y="33"/>
                      </a:lnTo>
                      <a:lnTo>
                        <a:pt x="136" y="32"/>
                      </a:lnTo>
                      <a:lnTo>
                        <a:pt x="137" y="33"/>
                      </a:lnTo>
                      <a:lnTo>
                        <a:pt x="137" y="32"/>
                      </a:lnTo>
                      <a:lnTo>
                        <a:pt x="137" y="31"/>
                      </a:lnTo>
                      <a:lnTo>
                        <a:pt x="137" y="30"/>
                      </a:lnTo>
                      <a:lnTo>
                        <a:pt x="139" y="30"/>
                      </a:lnTo>
                      <a:lnTo>
                        <a:pt x="139" y="29"/>
                      </a:lnTo>
                      <a:lnTo>
                        <a:pt x="138" y="28"/>
                      </a:lnTo>
                      <a:lnTo>
                        <a:pt x="138" y="27"/>
                      </a:lnTo>
                      <a:lnTo>
                        <a:pt x="139" y="27"/>
                      </a:lnTo>
                      <a:lnTo>
                        <a:pt x="139" y="28"/>
                      </a:lnTo>
                      <a:lnTo>
                        <a:pt x="140" y="28"/>
                      </a:lnTo>
                      <a:lnTo>
                        <a:pt x="140" y="27"/>
                      </a:lnTo>
                      <a:lnTo>
                        <a:pt x="140" y="26"/>
                      </a:lnTo>
                      <a:lnTo>
                        <a:pt x="139" y="26"/>
                      </a:lnTo>
                      <a:lnTo>
                        <a:pt x="138" y="26"/>
                      </a:lnTo>
                      <a:lnTo>
                        <a:pt x="138" y="25"/>
                      </a:lnTo>
                      <a:lnTo>
                        <a:pt x="139" y="25"/>
                      </a:lnTo>
                      <a:lnTo>
                        <a:pt x="139" y="24"/>
                      </a:lnTo>
                      <a:lnTo>
                        <a:pt x="139" y="23"/>
                      </a:lnTo>
                      <a:lnTo>
                        <a:pt x="139" y="22"/>
                      </a:lnTo>
                      <a:lnTo>
                        <a:pt x="140" y="23"/>
                      </a:lnTo>
                      <a:lnTo>
                        <a:pt x="142" y="22"/>
                      </a:lnTo>
                      <a:lnTo>
                        <a:pt x="143" y="23"/>
                      </a:lnTo>
                      <a:lnTo>
                        <a:pt x="144" y="22"/>
                      </a:lnTo>
                      <a:lnTo>
                        <a:pt x="143" y="21"/>
                      </a:lnTo>
                      <a:lnTo>
                        <a:pt x="144" y="21"/>
                      </a:lnTo>
                      <a:lnTo>
                        <a:pt x="144" y="20"/>
                      </a:lnTo>
                      <a:lnTo>
                        <a:pt x="145" y="20"/>
                      </a:lnTo>
                      <a:lnTo>
                        <a:pt x="146" y="20"/>
                      </a:lnTo>
                      <a:lnTo>
                        <a:pt x="146" y="19"/>
                      </a:lnTo>
                      <a:lnTo>
                        <a:pt x="146" y="18"/>
                      </a:lnTo>
                      <a:lnTo>
                        <a:pt x="145" y="18"/>
                      </a:lnTo>
                      <a:lnTo>
                        <a:pt x="145" y="17"/>
                      </a:lnTo>
                      <a:lnTo>
                        <a:pt x="146" y="17"/>
                      </a:lnTo>
                      <a:lnTo>
                        <a:pt x="147" y="17"/>
                      </a:lnTo>
                      <a:lnTo>
                        <a:pt x="146" y="16"/>
                      </a:lnTo>
                      <a:lnTo>
                        <a:pt x="147" y="16"/>
                      </a:lnTo>
                      <a:lnTo>
                        <a:pt x="148" y="16"/>
                      </a:lnTo>
                      <a:lnTo>
                        <a:pt x="149" y="16"/>
                      </a:lnTo>
                      <a:lnTo>
                        <a:pt x="149" y="15"/>
                      </a:lnTo>
                      <a:lnTo>
                        <a:pt x="149" y="14"/>
                      </a:lnTo>
                      <a:lnTo>
                        <a:pt x="150" y="14"/>
                      </a:lnTo>
                      <a:lnTo>
                        <a:pt x="151" y="14"/>
                      </a:lnTo>
                      <a:lnTo>
                        <a:pt x="151" y="15"/>
                      </a:lnTo>
                      <a:lnTo>
                        <a:pt x="152" y="15"/>
                      </a:lnTo>
                      <a:lnTo>
                        <a:pt x="153" y="15"/>
                      </a:lnTo>
                      <a:lnTo>
                        <a:pt x="153" y="16"/>
                      </a:lnTo>
                      <a:lnTo>
                        <a:pt x="154" y="15"/>
                      </a:lnTo>
                      <a:lnTo>
                        <a:pt x="155" y="16"/>
                      </a:lnTo>
                      <a:lnTo>
                        <a:pt x="155" y="17"/>
                      </a:lnTo>
                      <a:lnTo>
                        <a:pt x="156" y="17"/>
                      </a:lnTo>
                      <a:lnTo>
                        <a:pt x="157" y="17"/>
                      </a:lnTo>
                      <a:lnTo>
                        <a:pt x="156" y="16"/>
                      </a:lnTo>
                      <a:lnTo>
                        <a:pt x="157" y="16"/>
                      </a:lnTo>
                      <a:lnTo>
                        <a:pt x="158" y="17"/>
                      </a:lnTo>
                      <a:lnTo>
                        <a:pt x="158" y="16"/>
                      </a:lnTo>
                      <a:lnTo>
                        <a:pt x="158" y="15"/>
                      </a:lnTo>
                      <a:lnTo>
                        <a:pt x="158" y="16"/>
                      </a:lnTo>
                      <a:lnTo>
                        <a:pt x="159" y="17"/>
                      </a:lnTo>
                      <a:lnTo>
                        <a:pt x="160" y="17"/>
                      </a:lnTo>
                      <a:lnTo>
                        <a:pt x="160" y="16"/>
                      </a:lnTo>
                      <a:lnTo>
                        <a:pt x="161" y="16"/>
                      </a:lnTo>
                      <a:lnTo>
                        <a:pt x="161" y="17"/>
                      </a:lnTo>
                      <a:lnTo>
                        <a:pt x="162" y="16"/>
                      </a:lnTo>
                      <a:lnTo>
                        <a:pt x="163" y="17"/>
                      </a:lnTo>
                      <a:lnTo>
                        <a:pt x="164" y="16"/>
                      </a:lnTo>
                      <a:lnTo>
                        <a:pt x="165" y="17"/>
                      </a:lnTo>
                      <a:lnTo>
                        <a:pt x="165" y="16"/>
                      </a:lnTo>
                      <a:lnTo>
                        <a:pt x="165" y="15"/>
                      </a:lnTo>
                      <a:lnTo>
                        <a:pt x="166" y="15"/>
                      </a:lnTo>
                      <a:lnTo>
                        <a:pt x="168" y="16"/>
                      </a:lnTo>
                      <a:lnTo>
                        <a:pt x="168" y="15"/>
                      </a:lnTo>
                      <a:lnTo>
                        <a:pt x="169" y="15"/>
                      </a:lnTo>
                      <a:lnTo>
                        <a:pt x="170" y="15"/>
                      </a:lnTo>
                      <a:lnTo>
                        <a:pt x="170" y="16"/>
                      </a:lnTo>
                      <a:lnTo>
                        <a:pt x="170" y="15"/>
                      </a:lnTo>
                      <a:lnTo>
                        <a:pt x="171" y="15"/>
                      </a:lnTo>
                      <a:lnTo>
                        <a:pt x="172" y="14"/>
                      </a:lnTo>
                      <a:lnTo>
                        <a:pt x="171" y="13"/>
                      </a:lnTo>
                      <a:lnTo>
                        <a:pt x="172" y="13"/>
                      </a:lnTo>
                      <a:lnTo>
                        <a:pt x="173" y="12"/>
                      </a:lnTo>
                      <a:lnTo>
                        <a:pt x="173" y="13"/>
                      </a:lnTo>
                      <a:lnTo>
                        <a:pt x="173" y="14"/>
                      </a:lnTo>
                      <a:lnTo>
                        <a:pt x="174" y="14"/>
                      </a:lnTo>
                      <a:lnTo>
                        <a:pt x="175" y="14"/>
                      </a:lnTo>
                      <a:lnTo>
                        <a:pt x="175" y="15"/>
                      </a:lnTo>
                      <a:lnTo>
                        <a:pt x="176" y="15"/>
                      </a:lnTo>
                      <a:lnTo>
                        <a:pt x="176" y="14"/>
                      </a:lnTo>
                      <a:lnTo>
                        <a:pt x="176" y="15"/>
                      </a:lnTo>
                      <a:lnTo>
                        <a:pt x="177" y="15"/>
                      </a:lnTo>
                      <a:lnTo>
                        <a:pt x="178" y="15"/>
                      </a:lnTo>
                      <a:lnTo>
                        <a:pt x="178" y="16"/>
                      </a:lnTo>
                      <a:lnTo>
                        <a:pt x="178" y="17"/>
                      </a:lnTo>
                      <a:lnTo>
                        <a:pt x="179" y="17"/>
                      </a:lnTo>
                      <a:lnTo>
                        <a:pt x="179" y="16"/>
                      </a:lnTo>
                      <a:lnTo>
                        <a:pt x="180" y="16"/>
                      </a:lnTo>
                      <a:lnTo>
                        <a:pt x="181" y="15"/>
                      </a:lnTo>
                      <a:lnTo>
                        <a:pt x="182" y="16"/>
                      </a:lnTo>
                      <a:lnTo>
                        <a:pt x="182" y="15"/>
                      </a:lnTo>
                      <a:lnTo>
                        <a:pt x="183" y="14"/>
                      </a:lnTo>
                      <a:lnTo>
                        <a:pt x="184" y="14"/>
                      </a:lnTo>
                      <a:lnTo>
                        <a:pt x="185" y="13"/>
                      </a:lnTo>
                      <a:lnTo>
                        <a:pt x="186" y="12"/>
                      </a:lnTo>
                      <a:lnTo>
                        <a:pt x="187" y="12"/>
                      </a:lnTo>
                      <a:lnTo>
                        <a:pt x="187" y="11"/>
                      </a:lnTo>
                      <a:lnTo>
                        <a:pt x="187" y="10"/>
                      </a:lnTo>
                      <a:lnTo>
                        <a:pt x="188" y="10"/>
                      </a:lnTo>
                      <a:lnTo>
                        <a:pt x="188" y="11"/>
                      </a:lnTo>
                      <a:lnTo>
                        <a:pt x="189" y="11"/>
                      </a:lnTo>
                      <a:lnTo>
                        <a:pt x="188" y="11"/>
                      </a:lnTo>
                      <a:lnTo>
                        <a:pt x="188" y="12"/>
                      </a:lnTo>
                      <a:lnTo>
                        <a:pt x="189" y="12"/>
                      </a:lnTo>
                      <a:lnTo>
                        <a:pt x="189" y="13"/>
                      </a:lnTo>
                      <a:lnTo>
                        <a:pt x="190" y="13"/>
                      </a:lnTo>
                      <a:lnTo>
                        <a:pt x="190" y="12"/>
                      </a:lnTo>
                      <a:lnTo>
                        <a:pt x="190" y="13"/>
                      </a:lnTo>
                      <a:lnTo>
                        <a:pt x="191" y="13"/>
                      </a:lnTo>
                      <a:lnTo>
                        <a:pt x="191" y="12"/>
                      </a:lnTo>
                      <a:lnTo>
                        <a:pt x="191" y="11"/>
                      </a:lnTo>
                      <a:lnTo>
                        <a:pt x="192" y="11"/>
                      </a:lnTo>
                      <a:lnTo>
                        <a:pt x="193" y="12"/>
                      </a:lnTo>
                      <a:lnTo>
                        <a:pt x="194" y="11"/>
                      </a:lnTo>
                      <a:lnTo>
                        <a:pt x="195" y="11"/>
                      </a:lnTo>
                      <a:lnTo>
                        <a:pt x="195" y="10"/>
                      </a:lnTo>
                      <a:lnTo>
                        <a:pt x="195" y="9"/>
                      </a:lnTo>
                      <a:lnTo>
                        <a:pt x="195" y="8"/>
                      </a:lnTo>
                      <a:lnTo>
                        <a:pt x="196" y="9"/>
                      </a:lnTo>
                      <a:lnTo>
                        <a:pt x="196" y="8"/>
                      </a:lnTo>
                      <a:lnTo>
                        <a:pt x="197" y="8"/>
                      </a:lnTo>
                      <a:lnTo>
                        <a:pt x="198" y="8"/>
                      </a:lnTo>
                      <a:lnTo>
                        <a:pt x="197" y="8"/>
                      </a:lnTo>
                      <a:lnTo>
                        <a:pt x="197" y="7"/>
                      </a:lnTo>
                      <a:lnTo>
                        <a:pt x="198" y="7"/>
                      </a:lnTo>
                      <a:lnTo>
                        <a:pt x="198" y="6"/>
                      </a:lnTo>
                      <a:lnTo>
                        <a:pt x="200" y="6"/>
                      </a:lnTo>
                      <a:lnTo>
                        <a:pt x="200" y="7"/>
                      </a:lnTo>
                      <a:lnTo>
                        <a:pt x="201" y="7"/>
                      </a:lnTo>
                      <a:lnTo>
                        <a:pt x="201" y="6"/>
                      </a:lnTo>
                      <a:lnTo>
                        <a:pt x="202" y="6"/>
                      </a:lnTo>
                      <a:lnTo>
                        <a:pt x="203" y="7"/>
                      </a:lnTo>
                      <a:lnTo>
                        <a:pt x="203" y="6"/>
                      </a:lnTo>
                      <a:lnTo>
                        <a:pt x="202" y="6"/>
                      </a:lnTo>
                      <a:lnTo>
                        <a:pt x="202" y="5"/>
                      </a:lnTo>
                      <a:lnTo>
                        <a:pt x="203" y="5"/>
                      </a:lnTo>
                      <a:lnTo>
                        <a:pt x="203" y="4"/>
                      </a:lnTo>
                      <a:lnTo>
                        <a:pt x="204" y="4"/>
                      </a:lnTo>
                      <a:lnTo>
                        <a:pt x="204" y="5"/>
                      </a:lnTo>
                      <a:lnTo>
                        <a:pt x="205" y="5"/>
                      </a:lnTo>
                      <a:lnTo>
                        <a:pt x="205" y="4"/>
                      </a:lnTo>
                      <a:lnTo>
                        <a:pt x="205" y="3"/>
                      </a:lnTo>
                      <a:lnTo>
                        <a:pt x="206" y="3"/>
                      </a:lnTo>
                      <a:lnTo>
                        <a:pt x="207" y="2"/>
                      </a:lnTo>
                      <a:lnTo>
                        <a:pt x="207" y="3"/>
                      </a:lnTo>
                      <a:lnTo>
                        <a:pt x="208" y="2"/>
                      </a:lnTo>
                      <a:lnTo>
                        <a:pt x="209" y="2"/>
                      </a:lnTo>
                      <a:lnTo>
                        <a:pt x="209" y="3"/>
                      </a:lnTo>
                      <a:lnTo>
                        <a:pt x="210" y="3"/>
                      </a:lnTo>
                      <a:lnTo>
                        <a:pt x="210" y="2"/>
                      </a:lnTo>
                      <a:lnTo>
                        <a:pt x="211" y="2"/>
                      </a:lnTo>
                      <a:lnTo>
                        <a:pt x="211" y="1"/>
                      </a:lnTo>
                      <a:lnTo>
                        <a:pt x="212" y="1"/>
                      </a:lnTo>
                      <a:lnTo>
                        <a:pt x="212" y="0"/>
                      </a:lnTo>
                      <a:lnTo>
                        <a:pt x="213" y="1"/>
                      </a:lnTo>
                      <a:lnTo>
                        <a:pt x="214" y="1"/>
                      </a:lnTo>
                      <a:lnTo>
                        <a:pt x="215" y="2"/>
                      </a:lnTo>
                      <a:lnTo>
                        <a:pt x="216" y="1"/>
                      </a:lnTo>
                      <a:lnTo>
                        <a:pt x="217" y="1"/>
                      </a:lnTo>
                      <a:lnTo>
                        <a:pt x="218" y="1"/>
                      </a:lnTo>
                      <a:lnTo>
                        <a:pt x="218" y="2"/>
                      </a:lnTo>
                      <a:lnTo>
                        <a:pt x="219" y="3"/>
                      </a:lnTo>
                      <a:lnTo>
                        <a:pt x="219" y="2"/>
                      </a:lnTo>
                      <a:lnTo>
                        <a:pt x="219" y="1"/>
                      </a:lnTo>
                      <a:lnTo>
                        <a:pt x="220" y="1"/>
                      </a:lnTo>
                      <a:lnTo>
                        <a:pt x="220" y="2"/>
                      </a:lnTo>
                      <a:lnTo>
                        <a:pt x="221" y="2"/>
                      </a:lnTo>
                      <a:lnTo>
                        <a:pt x="221" y="3"/>
                      </a:lnTo>
                      <a:lnTo>
                        <a:pt x="222" y="3"/>
                      </a:lnTo>
                      <a:lnTo>
                        <a:pt x="223" y="4"/>
                      </a:lnTo>
                      <a:lnTo>
                        <a:pt x="223" y="5"/>
                      </a:lnTo>
                      <a:lnTo>
                        <a:pt x="222" y="5"/>
                      </a:lnTo>
                      <a:lnTo>
                        <a:pt x="222" y="6"/>
                      </a:lnTo>
                      <a:lnTo>
                        <a:pt x="223" y="6"/>
                      </a:lnTo>
                      <a:lnTo>
                        <a:pt x="223" y="7"/>
                      </a:lnTo>
                      <a:lnTo>
                        <a:pt x="223" y="8"/>
                      </a:lnTo>
                      <a:lnTo>
                        <a:pt x="223" y="9"/>
                      </a:lnTo>
                      <a:lnTo>
                        <a:pt x="224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5" y="9"/>
                      </a:lnTo>
                      <a:lnTo>
                        <a:pt x="224" y="10"/>
                      </a:lnTo>
                      <a:lnTo>
                        <a:pt x="225" y="10"/>
                      </a:lnTo>
                      <a:lnTo>
                        <a:pt x="225" y="9"/>
                      </a:lnTo>
                      <a:lnTo>
                        <a:pt x="226" y="9"/>
                      </a:lnTo>
                      <a:lnTo>
                        <a:pt x="226" y="10"/>
                      </a:lnTo>
                      <a:lnTo>
                        <a:pt x="227" y="10"/>
                      </a:lnTo>
                      <a:lnTo>
                        <a:pt x="228" y="9"/>
                      </a:lnTo>
                      <a:lnTo>
                        <a:pt x="229" y="10"/>
                      </a:lnTo>
                      <a:lnTo>
                        <a:pt x="228" y="10"/>
                      </a:lnTo>
                      <a:lnTo>
                        <a:pt x="229" y="11"/>
                      </a:lnTo>
                      <a:lnTo>
                        <a:pt x="229" y="12"/>
                      </a:lnTo>
                      <a:lnTo>
                        <a:pt x="230" y="13"/>
                      </a:lnTo>
                      <a:lnTo>
                        <a:pt x="231" y="12"/>
                      </a:lnTo>
                      <a:lnTo>
                        <a:pt x="231" y="11"/>
                      </a:lnTo>
                      <a:lnTo>
                        <a:pt x="231" y="10"/>
                      </a:lnTo>
                      <a:lnTo>
                        <a:pt x="232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5" y="12"/>
                      </a:lnTo>
                      <a:lnTo>
                        <a:pt x="234" y="12"/>
                      </a:lnTo>
                      <a:lnTo>
                        <a:pt x="234" y="13"/>
                      </a:lnTo>
                      <a:lnTo>
                        <a:pt x="234" y="12"/>
                      </a:lnTo>
                      <a:lnTo>
                        <a:pt x="235" y="12"/>
                      </a:lnTo>
                      <a:lnTo>
                        <a:pt x="234" y="13"/>
                      </a:lnTo>
                      <a:lnTo>
                        <a:pt x="235" y="13"/>
                      </a:lnTo>
                      <a:lnTo>
                        <a:pt x="236" y="13"/>
                      </a:lnTo>
                      <a:lnTo>
                        <a:pt x="236" y="12"/>
                      </a:lnTo>
                      <a:lnTo>
                        <a:pt x="237" y="12"/>
                      </a:lnTo>
                      <a:lnTo>
                        <a:pt x="238" y="13"/>
                      </a:lnTo>
                      <a:lnTo>
                        <a:pt x="239" y="13"/>
                      </a:lnTo>
                      <a:lnTo>
                        <a:pt x="239" y="14"/>
                      </a:lnTo>
                      <a:lnTo>
                        <a:pt x="239" y="15"/>
                      </a:lnTo>
                      <a:lnTo>
                        <a:pt x="240" y="15"/>
                      </a:lnTo>
                      <a:lnTo>
                        <a:pt x="240" y="14"/>
                      </a:lnTo>
                      <a:lnTo>
                        <a:pt x="241" y="14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lnTo>
                        <a:pt x="242" y="15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3" y="16"/>
                      </a:lnTo>
                      <a:lnTo>
                        <a:pt x="244" y="17"/>
                      </a:lnTo>
                      <a:lnTo>
                        <a:pt x="245" y="18"/>
                      </a:lnTo>
                      <a:lnTo>
                        <a:pt x="245" y="19"/>
                      </a:lnTo>
                      <a:lnTo>
                        <a:pt x="246" y="18"/>
                      </a:lnTo>
                      <a:lnTo>
                        <a:pt x="245" y="18"/>
                      </a:lnTo>
                      <a:lnTo>
                        <a:pt x="246" y="17"/>
                      </a:lnTo>
                      <a:lnTo>
                        <a:pt x="246" y="18"/>
                      </a:lnTo>
                      <a:lnTo>
                        <a:pt x="246" y="19"/>
                      </a:lnTo>
                      <a:lnTo>
                        <a:pt x="247" y="19"/>
                      </a:lnTo>
                      <a:lnTo>
                        <a:pt x="247" y="18"/>
                      </a:lnTo>
                      <a:lnTo>
                        <a:pt x="248" y="18"/>
                      </a:lnTo>
                      <a:lnTo>
                        <a:pt x="249" y="19"/>
                      </a:lnTo>
                      <a:lnTo>
                        <a:pt x="250" y="19"/>
                      </a:lnTo>
                      <a:lnTo>
                        <a:pt x="251" y="19"/>
                      </a:lnTo>
                      <a:lnTo>
                        <a:pt x="251" y="20"/>
                      </a:lnTo>
                      <a:lnTo>
                        <a:pt x="252" y="21"/>
                      </a:lnTo>
                      <a:lnTo>
                        <a:pt x="252" y="20"/>
                      </a:lnTo>
                      <a:lnTo>
                        <a:pt x="253" y="19"/>
                      </a:lnTo>
                      <a:lnTo>
                        <a:pt x="253" y="20"/>
                      </a:lnTo>
                      <a:lnTo>
                        <a:pt x="253" y="21"/>
                      </a:lnTo>
                      <a:lnTo>
                        <a:pt x="254" y="21"/>
                      </a:lnTo>
                      <a:lnTo>
                        <a:pt x="255" y="20"/>
                      </a:lnTo>
                      <a:lnTo>
                        <a:pt x="255" y="21"/>
                      </a:lnTo>
                      <a:lnTo>
                        <a:pt x="256" y="21"/>
                      </a:lnTo>
                      <a:lnTo>
                        <a:pt x="256" y="20"/>
                      </a:lnTo>
                      <a:lnTo>
                        <a:pt x="257" y="20"/>
                      </a:lnTo>
                      <a:lnTo>
                        <a:pt x="257" y="21"/>
                      </a:lnTo>
                      <a:lnTo>
                        <a:pt x="258" y="20"/>
                      </a:lnTo>
                      <a:lnTo>
                        <a:pt x="259" y="20"/>
                      </a:lnTo>
                      <a:lnTo>
                        <a:pt x="258" y="21"/>
                      </a:lnTo>
                      <a:lnTo>
                        <a:pt x="259" y="21"/>
                      </a:lnTo>
                      <a:lnTo>
                        <a:pt x="259" y="22"/>
                      </a:lnTo>
                      <a:lnTo>
                        <a:pt x="260" y="22"/>
                      </a:lnTo>
                      <a:lnTo>
                        <a:pt x="260" y="21"/>
                      </a:lnTo>
                      <a:lnTo>
                        <a:pt x="260" y="20"/>
                      </a:lnTo>
                      <a:lnTo>
                        <a:pt x="260" y="21"/>
                      </a:lnTo>
                      <a:lnTo>
                        <a:pt x="261" y="21"/>
                      </a:lnTo>
                      <a:lnTo>
                        <a:pt x="261" y="22"/>
                      </a:lnTo>
                      <a:lnTo>
                        <a:pt x="262" y="23"/>
                      </a:lnTo>
                      <a:lnTo>
                        <a:pt x="263" y="23"/>
                      </a:lnTo>
                      <a:lnTo>
                        <a:pt x="262" y="22"/>
                      </a:lnTo>
                      <a:lnTo>
                        <a:pt x="263" y="22"/>
                      </a:lnTo>
                      <a:lnTo>
                        <a:pt x="264" y="23"/>
                      </a:lnTo>
                      <a:lnTo>
                        <a:pt x="265" y="23"/>
                      </a:lnTo>
                      <a:lnTo>
                        <a:pt x="265" y="24"/>
                      </a:lnTo>
                      <a:lnTo>
                        <a:pt x="265" y="23"/>
                      </a:lnTo>
                      <a:lnTo>
                        <a:pt x="266" y="23"/>
                      </a:lnTo>
                      <a:lnTo>
                        <a:pt x="266" y="24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5" y="25"/>
                      </a:lnTo>
                      <a:lnTo>
                        <a:pt x="266" y="25"/>
                      </a:lnTo>
                      <a:lnTo>
                        <a:pt x="266" y="26"/>
                      </a:lnTo>
                      <a:lnTo>
                        <a:pt x="265" y="26"/>
                      </a:lnTo>
                      <a:lnTo>
                        <a:pt x="266" y="27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5" y="28"/>
                      </a:lnTo>
                      <a:lnTo>
                        <a:pt x="265" y="29"/>
                      </a:lnTo>
                      <a:lnTo>
                        <a:pt x="266" y="29"/>
                      </a:lnTo>
                      <a:lnTo>
                        <a:pt x="266" y="28"/>
                      </a:lnTo>
                      <a:lnTo>
                        <a:pt x="266" y="29"/>
                      </a:lnTo>
                      <a:lnTo>
                        <a:pt x="266" y="30"/>
                      </a:lnTo>
                      <a:lnTo>
                        <a:pt x="267" y="30"/>
                      </a:lnTo>
                      <a:lnTo>
                        <a:pt x="267" y="31"/>
                      </a:lnTo>
                      <a:lnTo>
                        <a:pt x="268" y="31"/>
                      </a:lnTo>
                      <a:lnTo>
                        <a:pt x="269" y="31"/>
                      </a:lnTo>
                      <a:lnTo>
                        <a:pt x="269" y="32"/>
                      </a:lnTo>
                      <a:lnTo>
                        <a:pt x="268" y="31"/>
                      </a:lnTo>
                      <a:lnTo>
                        <a:pt x="268" y="32"/>
                      </a:lnTo>
                      <a:lnTo>
                        <a:pt x="269" y="32"/>
                      </a:lnTo>
                      <a:lnTo>
                        <a:pt x="270" y="33"/>
                      </a:lnTo>
                      <a:lnTo>
                        <a:pt x="269" y="33"/>
                      </a:lnTo>
                      <a:lnTo>
                        <a:pt x="270" y="33"/>
                      </a:lnTo>
                      <a:lnTo>
                        <a:pt x="270" y="34"/>
                      </a:lnTo>
                      <a:lnTo>
                        <a:pt x="271" y="34"/>
                      </a:lnTo>
                      <a:lnTo>
                        <a:pt x="272" y="34"/>
                      </a:lnTo>
                      <a:lnTo>
                        <a:pt x="272" y="35"/>
                      </a:lnTo>
                      <a:lnTo>
                        <a:pt x="273" y="35"/>
                      </a:lnTo>
                      <a:lnTo>
                        <a:pt x="274" y="35"/>
                      </a:lnTo>
                      <a:lnTo>
                        <a:pt x="273" y="36"/>
                      </a:lnTo>
                      <a:lnTo>
                        <a:pt x="274" y="36"/>
                      </a:lnTo>
                      <a:lnTo>
                        <a:pt x="274" y="35"/>
                      </a:lnTo>
                      <a:lnTo>
                        <a:pt x="274" y="36"/>
                      </a:lnTo>
                      <a:lnTo>
                        <a:pt x="275" y="35"/>
                      </a:lnTo>
                      <a:lnTo>
                        <a:pt x="275" y="36"/>
                      </a:lnTo>
                      <a:lnTo>
                        <a:pt x="275" y="35"/>
                      </a:lnTo>
                      <a:lnTo>
                        <a:pt x="276" y="35"/>
                      </a:lnTo>
                      <a:lnTo>
                        <a:pt x="276" y="36"/>
                      </a:lnTo>
                      <a:lnTo>
                        <a:pt x="277" y="35"/>
                      </a:lnTo>
                      <a:lnTo>
                        <a:pt x="277" y="36"/>
                      </a:lnTo>
                      <a:lnTo>
                        <a:pt x="278" y="36"/>
                      </a:lnTo>
                      <a:lnTo>
                        <a:pt x="278" y="37"/>
                      </a:lnTo>
                      <a:lnTo>
                        <a:pt x="279" y="37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81" y="38"/>
                      </a:lnTo>
                      <a:lnTo>
                        <a:pt x="282" y="38"/>
                      </a:lnTo>
                      <a:lnTo>
                        <a:pt x="282" y="39"/>
                      </a:lnTo>
                      <a:lnTo>
                        <a:pt x="283" y="39"/>
                      </a:lnTo>
                      <a:lnTo>
                        <a:pt x="284" y="39"/>
                      </a:lnTo>
                      <a:lnTo>
                        <a:pt x="285" y="39"/>
                      </a:lnTo>
                      <a:lnTo>
                        <a:pt x="285" y="40"/>
                      </a:lnTo>
                      <a:lnTo>
                        <a:pt x="285" y="39"/>
                      </a:lnTo>
                      <a:lnTo>
                        <a:pt x="286" y="39"/>
                      </a:lnTo>
                      <a:lnTo>
                        <a:pt x="286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7" y="40"/>
                      </a:lnTo>
                      <a:lnTo>
                        <a:pt x="288" y="40"/>
                      </a:lnTo>
                      <a:lnTo>
                        <a:pt x="289" y="41"/>
                      </a:lnTo>
                      <a:lnTo>
                        <a:pt x="289" y="42"/>
                      </a:lnTo>
                      <a:lnTo>
                        <a:pt x="289" y="43"/>
                      </a:lnTo>
                      <a:lnTo>
                        <a:pt x="290" y="43"/>
                      </a:lnTo>
                      <a:lnTo>
                        <a:pt x="290" y="42"/>
                      </a:lnTo>
                      <a:lnTo>
                        <a:pt x="290" y="43"/>
                      </a:lnTo>
                      <a:lnTo>
                        <a:pt x="291" y="43"/>
                      </a:lnTo>
                      <a:lnTo>
                        <a:pt x="292" y="43"/>
                      </a:lnTo>
                      <a:lnTo>
                        <a:pt x="291" y="43"/>
                      </a:lnTo>
                      <a:lnTo>
                        <a:pt x="292" y="42"/>
                      </a:lnTo>
                      <a:lnTo>
                        <a:pt x="293" y="43"/>
                      </a:lnTo>
                      <a:lnTo>
                        <a:pt x="293" y="42"/>
                      </a:lnTo>
                      <a:lnTo>
                        <a:pt x="294" y="42"/>
                      </a:lnTo>
                      <a:lnTo>
                        <a:pt x="295" y="42"/>
                      </a:lnTo>
                      <a:lnTo>
                        <a:pt x="294" y="43"/>
                      </a:lnTo>
                      <a:lnTo>
                        <a:pt x="295" y="43"/>
                      </a:lnTo>
                      <a:lnTo>
                        <a:pt x="296" y="43"/>
                      </a:lnTo>
                      <a:lnTo>
                        <a:pt x="295" y="44"/>
                      </a:lnTo>
                      <a:lnTo>
                        <a:pt x="296" y="44"/>
                      </a:lnTo>
                      <a:lnTo>
                        <a:pt x="296" y="45"/>
                      </a:lnTo>
                      <a:lnTo>
                        <a:pt x="297" y="45"/>
                      </a:lnTo>
                      <a:lnTo>
                        <a:pt x="297" y="44"/>
                      </a:lnTo>
                      <a:lnTo>
                        <a:pt x="298" y="45"/>
                      </a:lnTo>
                      <a:lnTo>
                        <a:pt x="297" y="45"/>
                      </a:lnTo>
                      <a:lnTo>
                        <a:pt x="298" y="45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9" y="47"/>
                      </a:lnTo>
                      <a:lnTo>
                        <a:pt x="299" y="48"/>
                      </a:lnTo>
                      <a:lnTo>
                        <a:pt x="299" y="49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2" y="49"/>
                      </a:lnTo>
                      <a:lnTo>
                        <a:pt x="302" y="50"/>
                      </a:lnTo>
                      <a:lnTo>
                        <a:pt x="302" y="49"/>
                      </a:lnTo>
                      <a:lnTo>
                        <a:pt x="301" y="49"/>
                      </a:lnTo>
                      <a:lnTo>
                        <a:pt x="301" y="50"/>
                      </a:lnTo>
                      <a:lnTo>
                        <a:pt x="302" y="50"/>
                      </a:lnTo>
                      <a:lnTo>
                        <a:pt x="303" y="50"/>
                      </a:lnTo>
                      <a:lnTo>
                        <a:pt x="304" y="50"/>
                      </a:lnTo>
                      <a:lnTo>
                        <a:pt x="304" y="51"/>
                      </a:lnTo>
                      <a:lnTo>
                        <a:pt x="305" y="51"/>
                      </a:lnTo>
                      <a:lnTo>
                        <a:pt x="305" y="52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6" y="52"/>
                      </a:lnTo>
                      <a:lnTo>
                        <a:pt x="307" y="52"/>
                      </a:lnTo>
                      <a:lnTo>
                        <a:pt x="307" y="53"/>
                      </a:lnTo>
                      <a:lnTo>
                        <a:pt x="308" y="53"/>
                      </a:lnTo>
                      <a:lnTo>
                        <a:pt x="309" y="53"/>
                      </a:lnTo>
                      <a:lnTo>
                        <a:pt x="310" y="53"/>
                      </a:lnTo>
                      <a:lnTo>
                        <a:pt x="310" y="54"/>
                      </a:lnTo>
                      <a:lnTo>
                        <a:pt x="311" y="54"/>
                      </a:lnTo>
                      <a:lnTo>
                        <a:pt x="312" y="54"/>
                      </a:lnTo>
                      <a:lnTo>
                        <a:pt x="312" y="53"/>
                      </a:lnTo>
                      <a:lnTo>
                        <a:pt x="313" y="53"/>
                      </a:lnTo>
                      <a:lnTo>
                        <a:pt x="313" y="52"/>
                      </a:lnTo>
                      <a:lnTo>
                        <a:pt x="314" y="52"/>
                      </a:lnTo>
                      <a:lnTo>
                        <a:pt x="315" y="52"/>
                      </a:lnTo>
                      <a:lnTo>
                        <a:pt x="314" y="52"/>
                      </a:lnTo>
                      <a:lnTo>
                        <a:pt x="315" y="53"/>
                      </a:lnTo>
                      <a:lnTo>
                        <a:pt x="315" y="52"/>
                      </a:lnTo>
                      <a:lnTo>
                        <a:pt x="316" y="52"/>
                      </a:lnTo>
                      <a:lnTo>
                        <a:pt x="317" y="52"/>
                      </a:lnTo>
                      <a:lnTo>
                        <a:pt x="317" y="53"/>
                      </a:lnTo>
                      <a:lnTo>
                        <a:pt x="318" y="53"/>
                      </a:lnTo>
                      <a:lnTo>
                        <a:pt x="319" y="53"/>
                      </a:lnTo>
                      <a:lnTo>
                        <a:pt x="320" y="53"/>
                      </a:lnTo>
                      <a:lnTo>
                        <a:pt x="321" y="53"/>
                      </a:lnTo>
                      <a:lnTo>
                        <a:pt x="322" y="53"/>
                      </a:lnTo>
                      <a:lnTo>
                        <a:pt x="323" y="53"/>
                      </a:lnTo>
                      <a:lnTo>
                        <a:pt x="322" y="52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4" y="52"/>
                      </a:lnTo>
                      <a:lnTo>
                        <a:pt x="324" y="53"/>
                      </a:lnTo>
                      <a:lnTo>
                        <a:pt x="325" y="53"/>
                      </a:lnTo>
                      <a:lnTo>
                        <a:pt x="325" y="52"/>
                      </a:lnTo>
                      <a:lnTo>
                        <a:pt x="326" y="52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9" y="51"/>
                      </a:lnTo>
                      <a:lnTo>
                        <a:pt x="330" y="51"/>
                      </a:lnTo>
                      <a:lnTo>
                        <a:pt x="330" y="50"/>
                      </a:lnTo>
                      <a:lnTo>
                        <a:pt x="331" y="50"/>
                      </a:lnTo>
                      <a:lnTo>
                        <a:pt x="332" y="50"/>
                      </a:lnTo>
                      <a:lnTo>
                        <a:pt x="333" y="50"/>
                      </a:lnTo>
                      <a:lnTo>
                        <a:pt x="334" y="50"/>
                      </a:lnTo>
                      <a:lnTo>
                        <a:pt x="334" y="51"/>
                      </a:lnTo>
                      <a:lnTo>
                        <a:pt x="335" y="52"/>
                      </a:lnTo>
                      <a:lnTo>
                        <a:pt x="336" y="51"/>
                      </a:lnTo>
                      <a:lnTo>
                        <a:pt x="337" y="51"/>
                      </a:lnTo>
                      <a:lnTo>
                        <a:pt x="338" y="52"/>
                      </a:lnTo>
                      <a:lnTo>
                        <a:pt x="339" y="52"/>
                      </a:lnTo>
                      <a:lnTo>
                        <a:pt x="339" y="51"/>
                      </a:lnTo>
                      <a:lnTo>
                        <a:pt x="341" y="51"/>
                      </a:lnTo>
                      <a:lnTo>
                        <a:pt x="342" y="51"/>
                      </a:lnTo>
                      <a:lnTo>
                        <a:pt x="342" y="50"/>
                      </a:lnTo>
                      <a:lnTo>
                        <a:pt x="342" y="49"/>
                      </a:lnTo>
                      <a:lnTo>
                        <a:pt x="343" y="49"/>
                      </a:lnTo>
                      <a:lnTo>
                        <a:pt x="344" y="48"/>
                      </a:lnTo>
                      <a:lnTo>
                        <a:pt x="345" y="48"/>
                      </a:lnTo>
                      <a:lnTo>
                        <a:pt x="346" y="48"/>
                      </a:lnTo>
                      <a:lnTo>
                        <a:pt x="346" y="47"/>
                      </a:lnTo>
                      <a:lnTo>
                        <a:pt x="347" y="47"/>
                      </a:lnTo>
                      <a:lnTo>
                        <a:pt x="348" y="46"/>
                      </a:lnTo>
                      <a:lnTo>
                        <a:pt x="349" y="46"/>
                      </a:lnTo>
                      <a:lnTo>
                        <a:pt x="349" y="45"/>
                      </a:lnTo>
                      <a:lnTo>
                        <a:pt x="349" y="44"/>
                      </a:lnTo>
                      <a:lnTo>
                        <a:pt x="349" y="43"/>
                      </a:lnTo>
                      <a:lnTo>
                        <a:pt x="349" y="42"/>
                      </a:lnTo>
                      <a:lnTo>
                        <a:pt x="350" y="42"/>
                      </a:lnTo>
                      <a:lnTo>
                        <a:pt x="350" y="41"/>
                      </a:lnTo>
                      <a:lnTo>
                        <a:pt x="351" y="42"/>
                      </a:lnTo>
                      <a:lnTo>
                        <a:pt x="351" y="41"/>
                      </a:lnTo>
                      <a:lnTo>
                        <a:pt x="352" y="41"/>
                      </a:lnTo>
                      <a:lnTo>
                        <a:pt x="353" y="41"/>
                      </a:lnTo>
                      <a:lnTo>
                        <a:pt x="354" y="41"/>
                      </a:lnTo>
                      <a:lnTo>
                        <a:pt x="354" y="40"/>
                      </a:lnTo>
                      <a:lnTo>
                        <a:pt x="355" y="40"/>
                      </a:lnTo>
                      <a:lnTo>
                        <a:pt x="355" y="39"/>
                      </a:lnTo>
                      <a:lnTo>
                        <a:pt x="355" y="40"/>
                      </a:lnTo>
                      <a:lnTo>
                        <a:pt x="356" y="40"/>
                      </a:lnTo>
                      <a:lnTo>
                        <a:pt x="357" y="40"/>
                      </a:lnTo>
                      <a:lnTo>
                        <a:pt x="358" y="40"/>
                      </a:lnTo>
                      <a:lnTo>
                        <a:pt x="359" y="39"/>
                      </a:lnTo>
                      <a:lnTo>
                        <a:pt x="360" y="39"/>
                      </a:lnTo>
                      <a:lnTo>
                        <a:pt x="360" y="38"/>
                      </a:lnTo>
                      <a:lnTo>
                        <a:pt x="360" y="39"/>
                      </a:lnTo>
                      <a:lnTo>
                        <a:pt x="361" y="39"/>
                      </a:lnTo>
                      <a:lnTo>
                        <a:pt x="362" y="39"/>
                      </a:lnTo>
                      <a:lnTo>
                        <a:pt x="363" y="39"/>
                      </a:lnTo>
                      <a:lnTo>
                        <a:pt x="363" y="38"/>
                      </a:lnTo>
                      <a:lnTo>
                        <a:pt x="363" y="39"/>
                      </a:lnTo>
                      <a:lnTo>
                        <a:pt x="364" y="38"/>
                      </a:lnTo>
                      <a:lnTo>
                        <a:pt x="365" y="38"/>
                      </a:lnTo>
                      <a:lnTo>
                        <a:pt x="366" y="38"/>
                      </a:lnTo>
                      <a:lnTo>
                        <a:pt x="366" y="37"/>
                      </a:lnTo>
                      <a:lnTo>
                        <a:pt x="367" y="36"/>
                      </a:lnTo>
                      <a:lnTo>
                        <a:pt x="367" y="37"/>
                      </a:lnTo>
                      <a:lnTo>
                        <a:pt x="368" y="37"/>
                      </a:lnTo>
                      <a:lnTo>
                        <a:pt x="369" y="37"/>
                      </a:lnTo>
                      <a:lnTo>
                        <a:pt x="368" y="38"/>
                      </a:lnTo>
                      <a:lnTo>
                        <a:pt x="369" y="38"/>
                      </a:lnTo>
                      <a:lnTo>
                        <a:pt x="370" y="38"/>
                      </a:lnTo>
                      <a:lnTo>
                        <a:pt x="370" y="39"/>
                      </a:lnTo>
                      <a:lnTo>
                        <a:pt x="370" y="38"/>
                      </a:lnTo>
                      <a:lnTo>
                        <a:pt x="371" y="38"/>
                      </a:lnTo>
                      <a:lnTo>
                        <a:pt x="372" y="38"/>
                      </a:lnTo>
                      <a:lnTo>
                        <a:pt x="373" y="38"/>
                      </a:lnTo>
                      <a:lnTo>
                        <a:pt x="374" y="38"/>
                      </a:lnTo>
                      <a:lnTo>
                        <a:pt x="375" y="38"/>
                      </a:lnTo>
                      <a:lnTo>
                        <a:pt x="376" y="38"/>
                      </a:lnTo>
                      <a:lnTo>
                        <a:pt x="376" y="39"/>
                      </a:lnTo>
                      <a:lnTo>
                        <a:pt x="377" y="39"/>
                      </a:lnTo>
                      <a:lnTo>
                        <a:pt x="377" y="40"/>
                      </a:lnTo>
                      <a:lnTo>
                        <a:pt x="378" y="40"/>
                      </a:lnTo>
                      <a:lnTo>
                        <a:pt x="378" y="41"/>
                      </a:lnTo>
                      <a:lnTo>
                        <a:pt x="377" y="41"/>
                      </a:lnTo>
                      <a:lnTo>
                        <a:pt x="378" y="41"/>
                      </a:lnTo>
                      <a:lnTo>
                        <a:pt x="377" y="42"/>
                      </a:lnTo>
                      <a:lnTo>
                        <a:pt x="378" y="42"/>
                      </a:lnTo>
                      <a:lnTo>
                        <a:pt x="378" y="43"/>
                      </a:lnTo>
                      <a:lnTo>
                        <a:pt x="379" y="43"/>
                      </a:lnTo>
                      <a:lnTo>
                        <a:pt x="380" y="44"/>
                      </a:lnTo>
                      <a:lnTo>
                        <a:pt x="381" y="44"/>
                      </a:lnTo>
                      <a:lnTo>
                        <a:pt x="382" y="44"/>
                      </a:lnTo>
                      <a:lnTo>
                        <a:pt x="383" y="44"/>
                      </a:lnTo>
                      <a:lnTo>
                        <a:pt x="384" y="45"/>
                      </a:lnTo>
                      <a:lnTo>
                        <a:pt x="384" y="46"/>
                      </a:lnTo>
                      <a:lnTo>
                        <a:pt x="385" y="46"/>
                      </a:lnTo>
                      <a:lnTo>
                        <a:pt x="385" y="47"/>
                      </a:lnTo>
                      <a:lnTo>
                        <a:pt x="385" y="48"/>
                      </a:lnTo>
                      <a:lnTo>
                        <a:pt x="386" y="47"/>
                      </a:lnTo>
                      <a:lnTo>
                        <a:pt x="386" y="48"/>
                      </a:lnTo>
                      <a:lnTo>
                        <a:pt x="387" y="48"/>
                      </a:lnTo>
                      <a:lnTo>
                        <a:pt x="387" y="49"/>
                      </a:lnTo>
                      <a:lnTo>
                        <a:pt x="387" y="50"/>
                      </a:lnTo>
                      <a:lnTo>
                        <a:pt x="387" y="51"/>
                      </a:lnTo>
                      <a:lnTo>
                        <a:pt x="387" y="52"/>
                      </a:lnTo>
                      <a:lnTo>
                        <a:pt x="388" y="52"/>
                      </a:lnTo>
                      <a:lnTo>
                        <a:pt x="387" y="52"/>
                      </a:lnTo>
                      <a:lnTo>
                        <a:pt x="387" y="53"/>
                      </a:lnTo>
                      <a:lnTo>
                        <a:pt x="387" y="54"/>
                      </a:lnTo>
                      <a:lnTo>
                        <a:pt x="386" y="54"/>
                      </a:lnTo>
                      <a:lnTo>
                        <a:pt x="386" y="55"/>
                      </a:lnTo>
                      <a:lnTo>
                        <a:pt x="387" y="55"/>
                      </a:lnTo>
                      <a:lnTo>
                        <a:pt x="388" y="55"/>
                      </a:lnTo>
                      <a:lnTo>
                        <a:pt x="388" y="56"/>
                      </a:lnTo>
                      <a:lnTo>
                        <a:pt x="389" y="56"/>
                      </a:lnTo>
                      <a:lnTo>
                        <a:pt x="389" y="57"/>
                      </a:lnTo>
                      <a:lnTo>
                        <a:pt x="389" y="56"/>
                      </a:lnTo>
                      <a:lnTo>
                        <a:pt x="390" y="57"/>
                      </a:lnTo>
                      <a:lnTo>
                        <a:pt x="391" y="57"/>
                      </a:lnTo>
                      <a:lnTo>
                        <a:pt x="391" y="58"/>
                      </a:lnTo>
                      <a:lnTo>
                        <a:pt x="392" y="58"/>
                      </a:lnTo>
                      <a:lnTo>
                        <a:pt x="392" y="57"/>
                      </a:lnTo>
                      <a:lnTo>
                        <a:pt x="392" y="58"/>
                      </a:lnTo>
                      <a:lnTo>
                        <a:pt x="393" y="58"/>
                      </a:lnTo>
                      <a:lnTo>
                        <a:pt x="394" y="58"/>
                      </a:lnTo>
                      <a:lnTo>
                        <a:pt x="395" y="58"/>
                      </a:lnTo>
                      <a:lnTo>
                        <a:pt x="396" y="57"/>
                      </a:lnTo>
                      <a:lnTo>
                        <a:pt x="397" y="57"/>
                      </a:lnTo>
                      <a:lnTo>
                        <a:pt x="398" y="57"/>
                      </a:lnTo>
                      <a:lnTo>
                        <a:pt x="399" y="56"/>
                      </a:lnTo>
                      <a:lnTo>
                        <a:pt x="400" y="56"/>
                      </a:lnTo>
                      <a:lnTo>
                        <a:pt x="400" y="55"/>
                      </a:lnTo>
                      <a:lnTo>
                        <a:pt x="401" y="55"/>
                      </a:lnTo>
                      <a:lnTo>
                        <a:pt x="402" y="54"/>
                      </a:lnTo>
                      <a:lnTo>
                        <a:pt x="403" y="54"/>
                      </a:lnTo>
                      <a:lnTo>
                        <a:pt x="404" y="54"/>
                      </a:lnTo>
                      <a:lnTo>
                        <a:pt x="404" y="53"/>
                      </a:lnTo>
                      <a:lnTo>
                        <a:pt x="405" y="53"/>
                      </a:lnTo>
                      <a:lnTo>
                        <a:pt x="406" y="53"/>
                      </a:lnTo>
                      <a:lnTo>
                        <a:pt x="406" y="52"/>
                      </a:lnTo>
                      <a:lnTo>
                        <a:pt x="407" y="52"/>
                      </a:lnTo>
                      <a:lnTo>
                        <a:pt x="408" y="52"/>
                      </a:lnTo>
                      <a:lnTo>
                        <a:pt x="409" y="52"/>
                      </a:lnTo>
                      <a:lnTo>
                        <a:pt x="409" y="53"/>
                      </a:lnTo>
                      <a:lnTo>
                        <a:pt x="409" y="52"/>
                      </a:lnTo>
                      <a:lnTo>
                        <a:pt x="410" y="52"/>
                      </a:lnTo>
                      <a:lnTo>
                        <a:pt x="410" y="53"/>
                      </a:lnTo>
                      <a:lnTo>
                        <a:pt x="411" y="53"/>
                      </a:lnTo>
                      <a:lnTo>
                        <a:pt x="412" y="53"/>
                      </a:lnTo>
                      <a:lnTo>
                        <a:pt x="412" y="54"/>
                      </a:lnTo>
                      <a:lnTo>
                        <a:pt x="412" y="53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3" y="54"/>
                      </a:lnTo>
                      <a:lnTo>
                        <a:pt x="414" y="54"/>
                      </a:lnTo>
                      <a:lnTo>
                        <a:pt x="414" y="53"/>
                      </a:lnTo>
                      <a:lnTo>
                        <a:pt x="415" y="53"/>
                      </a:lnTo>
                      <a:lnTo>
                        <a:pt x="416" y="53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8" y="53"/>
                      </a:lnTo>
                      <a:lnTo>
                        <a:pt x="418" y="52"/>
                      </a:lnTo>
                      <a:lnTo>
                        <a:pt x="418" y="51"/>
                      </a:lnTo>
                      <a:lnTo>
                        <a:pt x="419" y="50"/>
                      </a:lnTo>
                      <a:lnTo>
                        <a:pt x="420" y="50"/>
                      </a:lnTo>
                      <a:lnTo>
                        <a:pt x="420" y="49"/>
                      </a:lnTo>
                      <a:lnTo>
                        <a:pt x="421" y="48"/>
                      </a:lnTo>
                      <a:lnTo>
                        <a:pt x="421" y="47"/>
                      </a:lnTo>
                      <a:lnTo>
                        <a:pt x="421" y="46"/>
                      </a:lnTo>
                      <a:lnTo>
                        <a:pt x="421" y="45"/>
                      </a:lnTo>
                      <a:lnTo>
                        <a:pt x="420" y="45"/>
                      </a:lnTo>
                      <a:lnTo>
                        <a:pt x="421" y="44"/>
                      </a:lnTo>
                      <a:lnTo>
                        <a:pt x="420" y="44"/>
                      </a:lnTo>
                      <a:lnTo>
                        <a:pt x="420" y="43"/>
                      </a:lnTo>
                      <a:lnTo>
                        <a:pt x="421" y="42"/>
                      </a:lnTo>
                      <a:lnTo>
                        <a:pt x="422" y="42"/>
                      </a:lnTo>
                      <a:lnTo>
                        <a:pt x="422" y="41"/>
                      </a:lnTo>
                      <a:lnTo>
                        <a:pt x="422" y="40"/>
                      </a:lnTo>
                      <a:lnTo>
                        <a:pt x="423" y="40"/>
                      </a:lnTo>
                      <a:lnTo>
                        <a:pt x="424" y="39"/>
                      </a:lnTo>
                      <a:lnTo>
                        <a:pt x="425" y="39"/>
                      </a:lnTo>
                      <a:lnTo>
                        <a:pt x="426" y="39"/>
                      </a:lnTo>
                      <a:lnTo>
                        <a:pt x="426" y="38"/>
                      </a:lnTo>
                      <a:lnTo>
                        <a:pt x="427" y="38"/>
                      </a:lnTo>
                      <a:lnTo>
                        <a:pt x="427" y="39"/>
                      </a:lnTo>
                      <a:lnTo>
                        <a:pt x="428" y="39"/>
                      </a:lnTo>
                      <a:lnTo>
                        <a:pt x="429" y="39"/>
                      </a:lnTo>
                      <a:lnTo>
                        <a:pt x="429" y="38"/>
                      </a:lnTo>
                      <a:lnTo>
                        <a:pt x="430" y="38"/>
                      </a:lnTo>
                      <a:lnTo>
                        <a:pt x="431" y="37"/>
                      </a:lnTo>
                      <a:lnTo>
                        <a:pt x="431" y="38"/>
                      </a:lnTo>
                      <a:lnTo>
                        <a:pt x="432" y="37"/>
                      </a:lnTo>
                      <a:lnTo>
                        <a:pt x="432" y="36"/>
                      </a:lnTo>
                      <a:lnTo>
                        <a:pt x="433" y="36"/>
                      </a:lnTo>
                      <a:lnTo>
                        <a:pt x="433" y="35"/>
                      </a:lnTo>
                      <a:lnTo>
                        <a:pt x="434" y="35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5" y="33"/>
                      </a:lnTo>
                      <a:lnTo>
                        <a:pt x="436" y="32"/>
                      </a:lnTo>
                      <a:lnTo>
                        <a:pt x="437" y="31"/>
                      </a:lnTo>
                      <a:lnTo>
                        <a:pt x="438" y="31"/>
                      </a:lnTo>
                      <a:lnTo>
                        <a:pt x="438" y="30"/>
                      </a:lnTo>
                      <a:lnTo>
                        <a:pt x="439" y="29"/>
                      </a:lnTo>
                      <a:lnTo>
                        <a:pt x="440" y="28"/>
                      </a:lnTo>
                      <a:lnTo>
                        <a:pt x="441" y="28"/>
                      </a:lnTo>
                      <a:lnTo>
                        <a:pt x="442" y="28"/>
                      </a:lnTo>
                      <a:lnTo>
                        <a:pt x="443" y="27"/>
                      </a:lnTo>
                      <a:lnTo>
                        <a:pt x="444" y="27"/>
                      </a:lnTo>
                      <a:lnTo>
                        <a:pt x="444" y="26"/>
                      </a:lnTo>
                      <a:lnTo>
                        <a:pt x="443" y="26"/>
                      </a:lnTo>
                      <a:lnTo>
                        <a:pt x="443" y="25"/>
                      </a:lnTo>
                      <a:lnTo>
                        <a:pt x="443" y="24"/>
                      </a:lnTo>
                      <a:lnTo>
                        <a:pt x="444" y="24"/>
                      </a:lnTo>
                      <a:lnTo>
                        <a:pt x="444" y="23"/>
                      </a:lnTo>
                      <a:lnTo>
                        <a:pt x="445" y="21"/>
                      </a:lnTo>
                      <a:lnTo>
                        <a:pt x="446" y="20"/>
                      </a:lnTo>
                      <a:lnTo>
                        <a:pt x="447" y="20"/>
                      </a:lnTo>
                      <a:lnTo>
                        <a:pt x="448" y="20"/>
                      </a:lnTo>
                      <a:lnTo>
                        <a:pt x="449" y="19"/>
                      </a:lnTo>
                      <a:lnTo>
                        <a:pt x="450" y="19"/>
                      </a:lnTo>
                      <a:lnTo>
                        <a:pt x="450" y="18"/>
                      </a:lnTo>
                      <a:lnTo>
                        <a:pt x="450" y="17"/>
                      </a:lnTo>
                      <a:lnTo>
                        <a:pt x="451" y="17"/>
                      </a:lnTo>
                      <a:lnTo>
                        <a:pt x="451" y="16"/>
                      </a:lnTo>
                      <a:lnTo>
                        <a:pt x="451" y="15"/>
                      </a:lnTo>
                      <a:lnTo>
                        <a:pt x="452" y="15"/>
                      </a:lnTo>
                      <a:lnTo>
                        <a:pt x="453" y="15"/>
                      </a:lnTo>
                      <a:lnTo>
                        <a:pt x="454" y="14"/>
                      </a:lnTo>
                      <a:lnTo>
                        <a:pt x="455" y="14"/>
                      </a:lnTo>
                      <a:lnTo>
                        <a:pt x="456" y="14"/>
                      </a:lnTo>
                      <a:lnTo>
                        <a:pt x="457" y="14"/>
                      </a:lnTo>
                      <a:lnTo>
                        <a:pt x="458" y="15"/>
                      </a:lnTo>
                      <a:lnTo>
                        <a:pt x="458" y="16"/>
                      </a:lnTo>
                      <a:lnTo>
                        <a:pt x="459" y="17"/>
                      </a:lnTo>
                      <a:lnTo>
                        <a:pt x="457" y="43"/>
                      </a:lnTo>
                      <a:lnTo>
                        <a:pt x="455" y="60"/>
                      </a:lnTo>
                      <a:lnTo>
                        <a:pt x="454" y="61"/>
                      </a:lnTo>
                      <a:lnTo>
                        <a:pt x="454" y="60"/>
                      </a:lnTo>
                      <a:lnTo>
                        <a:pt x="453" y="60"/>
                      </a:lnTo>
                      <a:lnTo>
                        <a:pt x="452" y="60"/>
                      </a:lnTo>
                      <a:lnTo>
                        <a:pt x="451" y="61"/>
                      </a:lnTo>
                      <a:lnTo>
                        <a:pt x="450" y="61"/>
                      </a:lnTo>
                      <a:lnTo>
                        <a:pt x="449" y="61"/>
                      </a:lnTo>
                      <a:lnTo>
                        <a:pt x="448" y="61"/>
                      </a:lnTo>
                      <a:lnTo>
                        <a:pt x="447" y="61"/>
                      </a:lnTo>
                      <a:lnTo>
                        <a:pt x="446" y="61"/>
                      </a:lnTo>
                      <a:lnTo>
                        <a:pt x="446" y="60"/>
                      </a:lnTo>
                      <a:lnTo>
                        <a:pt x="445" y="61"/>
                      </a:lnTo>
                      <a:lnTo>
                        <a:pt x="444" y="62"/>
                      </a:lnTo>
                      <a:lnTo>
                        <a:pt x="443" y="62"/>
                      </a:lnTo>
                      <a:lnTo>
                        <a:pt x="442" y="62"/>
                      </a:lnTo>
                      <a:lnTo>
                        <a:pt x="442" y="63"/>
                      </a:lnTo>
                      <a:lnTo>
                        <a:pt x="441" y="63"/>
                      </a:lnTo>
                      <a:lnTo>
                        <a:pt x="440" y="64"/>
                      </a:lnTo>
                      <a:lnTo>
                        <a:pt x="439" y="66"/>
                      </a:lnTo>
                      <a:lnTo>
                        <a:pt x="438" y="67"/>
                      </a:lnTo>
                      <a:lnTo>
                        <a:pt x="437" y="68"/>
                      </a:lnTo>
                      <a:lnTo>
                        <a:pt x="436" y="69"/>
                      </a:lnTo>
                      <a:lnTo>
                        <a:pt x="436" y="70"/>
                      </a:lnTo>
                      <a:lnTo>
                        <a:pt x="436" y="71"/>
                      </a:lnTo>
                      <a:lnTo>
                        <a:pt x="435" y="72"/>
                      </a:lnTo>
                      <a:lnTo>
                        <a:pt x="435" y="73"/>
                      </a:lnTo>
                      <a:lnTo>
                        <a:pt x="434" y="73"/>
                      </a:lnTo>
                      <a:lnTo>
                        <a:pt x="434" y="74"/>
                      </a:lnTo>
                      <a:lnTo>
                        <a:pt x="434" y="75"/>
                      </a:lnTo>
                      <a:lnTo>
                        <a:pt x="433" y="75"/>
                      </a:lnTo>
                      <a:lnTo>
                        <a:pt x="433" y="76"/>
                      </a:lnTo>
                      <a:lnTo>
                        <a:pt x="432" y="76"/>
                      </a:lnTo>
                      <a:lnTo>
                        <a:pt x="432" y="77"/>
                      </a:lnTo>
                      <a:lnTo>
                        <a:pt x="431" y="77"/>
                      </a:lnTo>
                      <a:lnTo>
                        <a:pt x="431" y="78"/>
                      </a:lnTo>
                      <a:lnTo>
                        <a:pt x="431" y="79"/>
                      </a:lnTo>
                      <a:lnTo>
                        <a:pt x="430" y="80"/>
                      </a:lnTo>
                      <a:lnTo>
                        <a:pt x="430" y="81"/>
                      </a:lnTo>
                      <a:lnTo>
                        <a:pt x="429" y="81"/>
                      </a:lnTo>
                      <a:lnTo>
                        <a:pt x="429" y="82"/>
                      </a:lnTo>
                      <a:lnTo>
                        <a:pt x="429" y="83"/>
                      </a:lnTo>
                      <a:lnTo>
                        <a:pt x="430" y="83"/>
                      </a:lnTo>
                      <a:lnTo>
                        <a:pt x="429" y="83"/>
                      </a:lnTo>
                      <a:lnTo>
                        <a:pt x="430" y="84"/>
                      </a:lnTo>
                      <a:lnTo>
                        <a:pt x="429" y="85"/>
                      </a:lnTo>
                      <a:lnTo>
                        <a:pt x="430" y="85"/>
                      </a:lnTo>
                      <a:lnTo>
                        <a:pt x="430" y="86"/>
                      </a:lnTo>
                      <a:lnTo>
                        <a:pt x="429" y="86"/>
                      </a:lnTo>
                      <a:lnTo>
                        <a:pt x="430" y="86"/>
                      </a:lnTo>
                      <a:lnTo>
                        <a:pt x="430" y="87"/>
                      </a:lnTo>
                      <a:lnTo>
                        <a:pt x="430" y="86"/>
                      </a:lnTo>
                      <a:lnTo>
                        <a:pt x="431" y="86"/>
                      </a:lnTo>
                      <a:lnTo>
                        <a:pt x="432" y="86"/>
                      </a:lnTo>
                      <a:lnTo>
                        <a:pt x="432" y="87"/>
                      </a:lnTo>
                      <a:lnTo>
                        <a:pt x="433" y="86"/>
                      </a:lnTo>
                      <a:lnTo>
                        <a:pt x="434" y="86"/>
                      </a:lnTo>
                      <a:lnTo>
                        <a:pt x="435" y="86"/>
                      </a:lnTo>
                      <a:lnTo>
                        <a:pt x="434" y="86"/>
                      </a:lnTo>
                      <a:lnTo>
                        <a:pt x="435" y="85"/>
                      </a:lnTo>
                      <a:lnTo>
                        <a:pt x="436" y="86"/>
                      </a:lnTo>
                      <a:lnTo>
                        <a:pt x="437" y="87"/>
                      </a:lnTo>
                      <a:lnTo>
                        <a:pt x="438" y="86"/>
                      </a:lnTo>
                      <a:lnTo>
                        <a:pt x="438" y="87"/>
                      </a:lnTo>
                      <a:lnTo>
                        <a:pt x="439" y="87"/>
                      </a:lnTo>
                      <a:lnTo>
                        <a:pt x="440" y="88"/>
                      </a:lnTo>
                      <a:lnTo>
                        <a:pt x="440" y="89"/>
                      </a:lnTo>
                      <a:lnTo>
                        <a:pt x="441" y="89"/>
                      </a:lnTo>
                      <a:lnTo>
                        <a:pt x="441" y="88"/>
                      </a:lnTo>
                      <a:lnTo>
                        <a:pt x="441" y="89"/>
                      </a:lnTo>
                      <a:lnTo>
                        <a:pt x="441" y="90"/>
                      </a:lnTo>
                      <a:lnTo>
                        <a:pt x="441" y="89"/>
                      </a:lnTo>
                      <a:lnTo>
                        <a:pt x="442" y="89"/>
                      </a:lnTo>
                      <a:lnTo>
                        <a:pt x="442" y="90"/>
                      </a:lnTo>
                      <a:lnTo>
                        <a:pt x="442" y="91"/>
                      </a:lnTo>
                      <a:lnTo>
                        <a:pt x="443" y="91"/>
                      </a:lnTo>
                      <a:lnTo>
                        <a:pt x="444" y="91"/>
                      </a:lnTo>
                      <a:lnTo>
                        <a:pt x="443" y="91"/>
                      </a:lnTo>
                      <a:lnTo>
                        <a:pt x="443" y="92"/>
                      </a:lnTo>
                      <a:lnTo>
                        <a:pt x="444" y="92"/>
                      </a:lnTo>
                      <a:lnTo>
                        <a:pt x="444" y="93"/>
                      </a:lnTo>
                      <a:lnTo>
                        <a:pt x="445" y="93"/>
                      </a:lnTo>
                      <a:lnTo>
                        <a:pt x="446" y="93"/>
                      </a:lnTo>
                      <a:lnTo>
                        <a:pt x="446" y="94"/>
                      </a:lnTo>
                      <a:lnTo>
                        <a:pt x="446" y="95"/>
                      </a:lnTo>
                      <a:lnTo>
                        <a:pt x="447" y="95"/>
                      </a:lnTo>
                      <a:lnTo>
                        <a:pt x="447" y="96"/>
                      </a:lnTo>
                      <a:lnTo>
                        <a:pt x="448" y="95"/>
                      </a:lnTo>
                      <a:lnTo>
                        <a:pt x="449" y="95"/>
                      </a:lnTo>
                      <a:lnTo>
                        <a:pt x="450" y="95"/>
                      </a:lnTo>
                      <a:lnTo>
                        <a:pt x="451" y="95"/>
                      </a:lnTo>
                      <a:lnTo>
                        <a:pt x="452" y="95"/>
                      </a:lnTo>
                      <a:lnTo>
                        <a:pt x="452" y="96"/>
                      </a:lnTo>
                      <a:lnTo>
                        <a:pt x="453" y="95"/>
                      </a:lnTo>
                      <a:lnTo>
                        <a:pt x="453" y="96"/>
                      </a:lnTo>
                      <a:lnTo>
                        <a:pt x="454" y="96"/>
                      </a:lnTo>
                      <a:lnTo>
                        <a:pt x="455" y="96"/>
                      </a:lnTo>
                      <a:lnTo>
                        <a:pt x="455" y="97"/>
                      </a:lnTo>
                      <a:lnTo>
                        <a:pt x="456" y="97"/>
                      </a:lnTo>
                      <a:lnTo>
                        <a:pt x="455" y="96"/>
                      </a:lnTo>
                      <a:lnTo>
                        <a:pt x="456" y="96"/>
                      </a:lnTo>
                      <a:lnTo>
                        <a:pt x="457" y="95"/>
                      </a:lnTo>
                      <a:lnTo>
                        <a:pt x="458" y="95"/>
                      </a:lnTo>
                      <a:lnTo>
                        <a:pt x="458" y="94"/>
                      </a:lnTo>
                      <a:lnTo>
                        <a:pt x="459" y="94"/>
                      </a:lnTo>
                      <a:lnTo>
                        <a:pt x="460" y="93"/>
                      </a:lnTo>
                      <a:lnTo>
                        <a:pt x="460" y="94"/>
                      </a:lnTo>
                      <a:lnTo>
                        <a:pt x="461" y="94"/>
                      </a:lnTo>
                      <a:lnTo>
                        <a:pt x="462" y="94"/>
                      </a:lnTo>
                      <a:lnTo>
                        <a:pt x="463" y="94"/>
                      </a:lnTo>
                      <a:lnTo>
                        <a:pt x="464" y="94"/>
                      </a:lnTo>
                      <a:lnTo>
                        <a:pt x="464" y="95"/>
                      </a:lnTo>
                      <a:lnTo>
                        <a:pt x="464" y="96"/>
                      </a:lnTo>
                      <a:lnTo>
                        <a:pt x="465" y="96"/>
                      </a:lnTo>
                      <a:lnTo>
                        <a:pt x="466" y="97"/>
                      </a:lnTo>
                      <a:lnTo>
                        <a:pt x="466" y="98"/>
                      </a:lnTo>
                      <a:lnTo>
                        <a:pt x="466" y="97"/>
                      </a:lnTo>
                      <a:lnTo>
                        <a:pt x="467" y="97"/>
                      </a:lnTo>
                      <a:lnTo>
                        <a:pt x="467" y="98"/>
                      </a:lnTo>
                      <a:lnTo>
                        <a:pt x="468" y="97"/>
                      </a:lnTo>
                      <a:lnTo>
                        <a:pt x="469" y="97"/>
                      </a:lnTo>
                      <a:lnTo>
                        <a:pt x="469" y="98"/>
                      </a:lnTo>
                      <a:lnTo>
                        <a:pt x="470" y="98"/>
                      </a:lnTo>
                      <a:lnTo>
                        <a:pt x="472" y="99"/>
                      </a:lnTo>
                      <a:lnTo>
                        <a:pt x="473" y="99"/>
                      </a:lnTo>
                      <a:lnTo>
                        <a:pt x="474" y="99"/>
                      </a:lnTo>
                      <a:lnTo>
                        <a:pt x="474" y="100"/>
                      </a:lnTo>
                      <a:lnTo>
                        <a:pt x="475" y="100"/>
                      </a:lnTo>
                      <a:lnTo>
                        <a:pt x="476" y="101"/>
                      </a:lnTo>
                      <a:lnTo>
                        <a:pt x="477" y="101"/>
                      </a:lnTo>
                      <a:lnTo>
                        <a:pt x="477" y="100"/>
                      </a:lnTo>
                      <a:lnTo>
                        <a:pt x="477" y="101"/>
                      </a:lnTo>
                      <a:lnTo>
                        <a:pt x="478" y="100"/>
                      </a:lnTo>
                      <a:lnTo>
                        <a:pt x="478" y="99"/>
                      </a:lnTo>
                      <a:lnTo>
                        <a:pt x="479" y="99"/>
                      </a:lnTo>
                      <a:lnTo>
                        <a:pt x="479" y="98"/>
                      </a:lnTo>
                      <a:lnTo>
                        <a:pt x="479" y="97"/>
                      </a:lnTo>
                      <a:lnTo>
                        <a:pt x="479" y="96"/>
                      </a:lnTo>
                      <a:lnTo>
                        <a:pt x="480" y="97"/>
                      </a:lnTo>
                      <a:lnTo>
                        <a:pt x="480" y="96"/>
                      </a:lnTo>
                      <a:lnTo>
                        <a:pt x="481" y="96"/>
                      </a:lnTo>
                      <a:lnTo>
                        <a:pt x="481" y="95"/>
                      </a:lnTo>
                      <a:lnTo>
                        <a:pt x="482" y="95"/>
                      </a:lnTo>
                      <a:lnTo>
                        <a:pt x="482" y="96"/>
                      </a:lnTo>
                      <a:lnTo>
                        <a:pt x="482" y="95"/>
                      </a:lnTo>
                      <a:lnTo>
                        <a:pt x="483" y="95"/>
                      </a:lnTo>
                      <a:lnTo>
                        <a:pt x="483" y="96"/>
                      </a:lnTo>
                      <a:lnTo>
                        <a:pt x="484" y="96"/>
                      </a:lnTo>
                      <a:lnTo>
                        <a:pt x="485" y="96"/>
                      </a:lnTo>
                      <a:lnTo>
                        <a:pt x="485" y="97"/>
                      </a:lnTo>
                      <a:lnTo>
                        <a:pt x="487" y="98"/>
                      </a:lnTo>
                      <a:lnTo>
                        <a:pt x="488" y="98"/>
                      </a:lnTo>
                      <a:lnTo>
                        <a:pt x="489" y="98"/>
                      </a:lnTo>
                      <a:lnTo>
                        <a:pt x="490" y="98"/>
                      </a:lnTo>
                      <a:lnTo>
                        <a:pt x="491" y="98"/>
                      </a:lnTo>
                      <a:lnTo>
                        <a:pt x="492" y="98"/>
                      </a:lnTo>
                      <a:lnTo>
                        <a:pt x="492" y="97"/>
                      </a:lnTo>
                      <a:lnTo>
                        <a:pt x="493" y="97"/>
                      </a:lnTo>
                      <a:lnTo>
                        <a:pt x="494" y="97"/>
                      </a:lnTo>
                      <a:lnTo>
                        <a:pt x="495" y="97"/>
                      </a:lnTo>
                      <a:lnTo>
                        <a:pt x="496" y="97"/>
                      </a:lnTo>
                      <a:lnTo>
                        <a:pt x="501" y="98"/>
                      </a:lnTo>
                      <a:lnTo>
                        <a:pt x="502" y="99"/>
                      </a:lnTo>
                      <a:lnTo>
                        <a:pt x="503" y="99"/>
                      </a:lnTo>
                      <a:lnTo>
                        <a:pt x="504" y="100"/>
                      </a:lnTo>
                      <a:lnTo>
                        <a:pt x="505" y="100"/>
                      </a:lnTo>
                      <a:lnTo>
                        <a:pt x="506" y="101"/>
                      </a:lnTo>
                      <a:lnTo>
                        <a:pt x="506" y="102"/>
                      </a:lnTo>
                      <a:lnTo>
                        <a:pt x="507" y="102"/>
                      </a:lnTo>
                      <a:lnTo>
                        <a:pt x="518" y="102"/>
                      </a:lnTo>
                      <a:lnTo>
                        <a:pt x="518" y="104"/>
                      </a:lnTo>
                      <a:lnTo>
                        <a:pt x="517" y="104"/>
                      </a:lnTo>
                      <a:lnTo>
                        <a:pt x="516" y="104"/>
                      </a:lnTo>
                      <a:lnTo>
                        <a:pt x="515" y="104"/>
                      </a:lnTo>
                      <a:lnTo>
                        <a:pt x="513" y="104"/>
                      </a:lnTo>
                      <a:lnTo>
                        <a:pt x="512" y="105"/>
                      </a:lnTo>
                      <a:lnTo>
                        <a:pt x="511" y="105"/>
                      </a:lnTo>
                      <a:lnTo>
                        <a:pt x="511" y="106"/>
                      </a:lnTo>
                      <a:lnTo>
                        <a:pt x="511" y="107"/>
                      </a:lnTo>
                      <a:lnTo>
                        <a:pt x="511" y="110"/>
                      </a:lnTo>
                      <a:lnTo>
                        <a:pt x="512" y="113"/>
                      </a:lnTo>
                      <a:lnTo>
                        <a:pt x="512" y="114"/>
                      </a:lnTo>
                      <a:lnTo>
                        <a:pt x="512" y="115"/>
                      </a:lnTo>
                      <a:lnTo>
                        <a:pt x="513" y="121"/>
                      </a:lnTo>
                      <a:lnTo>
                        <a:pt x="513" y="122"/>
                      </a:lnTo>
                      <a:lnTo>
                        <a:pt x="513" y="123"/>
                      </a:lnTo>
                      <a:lnTo>
                        <a:pt x="513" y="124"/>
                      </a:lnTo>
                      <a:lnTo>
                        <a:pt x="513" y="126"/>
                      </a:lnTo>
                      <a:lnTo>
                        <a:pt x="514" y="127"/>
                      </a:lnTo>
                      <a:lnTo>
                        <a:pt x="514" y="129"/>
                      </a:lnTo>
                      <a:lnTo>
                        <a:pt x="514" y="131"/>
                      </a:lnTo>
                      <a:lnTo>
                        <a:pt x="516" y="133"/>
                      </a:lnTo>
                      <a:lnTo>
                        <a:pt x="517" y="134"/>
                      </a:lnTo>
                      <a:lnTo>
                        <a:pt x="517" y="135"/>
                      </a:lnTo>
                      <a:lnTo>
                        <a:pt x="518" y="135"/>
                      </a:lnTo>
                      <a:lnTo>
                        <a:pt x="519" y="135"/>
                      </a:lnTo>
                      <a:lnTo>
                        <a:pt x="521" y="136"/>
                      </a:lnTo>
                      <a:lnTo>
                        <a:pt x="522" y="135"/>
                      </a:lnTo>
                      <a:lnTo>
                        <a:pt x="522" y="134"/>
                      </a:lnTo>
                      <a:lnTo>
                        <a:pt x="523" y="133"/>
                      </a:lnTo>
                      <a:lnTo>
                        <a:pt x="524" y="132"/>
                      </a:lnTo>
                      <a:lnTo>
                        <a:pt x="526" y="131"/>
                      </a:lnTo>
                      <a:lnTo>
                        <a:pt x="527" y="130"/>
                      </a:lnTo>
                      <a:lnTo>
                        <a:pt x="528" y="130"/>
                      </a:lnTo>
                      <a:lnTo>
                        <a:pt x="529" y="130"/>
                      </a:lnTo>
                      <a:lnTo>
                        <a:pt x="531" y="130"/>
                      </a:lnTo>
                      <a:lnTo>
                        <a:pt x="533" y="131"/>
                      </a:lnTo>
                      <a:lnTo>
                        <a:pt x="537" y="133"/>
                      </a:lnTo>
                      <a:lnTo>
                        <a:pt x="539" y="132"/>
                      </a:lnTo>
                      <a:lnTo>
                        <a:pt x="542" y="132"/>
                      </a:lnTo>
                      <a:lnTo>
                        <a:pt x="543" y="132"/>
                      </a:lnTo>
                      <a:lnTo>
                        <a:pt x="545" y="133"/>
                      </a:lnTo>
                      <a:lnTo>
                        <a:pt x="546" y="133"/>
                      </a:lnTo>
                      <a:lnTo>
                        <a:pt x="547" y="134"/>
                      </a:lnTo>
                      <a:lnTo>
                        <a:pt x="547" y="135"/>
                      </a:lnTo>
                      <a:lnTo>
                        <a:pt x="548" y="136"/>
                      </a:lnTo>
                      <a:lnTo>
                        <a:pt x="548" y="137"/>
                      </a:lnTo>
                      <a:lnTo>
                        <a:pt x="548" y="138"/>
                      </a:lnTo>
                      <a:lnTo>
                        <a:pt x="548" y="139"/>
                      </a:lnTo>
                      <a:lnTo>
                        <a:pt x="547" y="140"/>
                      </a:lnTo>
                      <a:lnTo>
                        <a:pt x="546" y="141"/>
                      </a:lnTo>
                      <a:lnTo>
                        <a:pt x="545" y="141"/>
                      </a:lnTo>
                      <a:lnTo>
                        <a:pt x="544" y="143"/>
                      </a:lnTo>
                      <a:lnTo>
                        <a:pt x="543" y="144"/>
                      </a:lnTo>
                      <a:lnTo>
                        <a:pt x="541" y="144"/>
                      </a:lnTo>
                      <a:lnTo>
                        <a:pt x="540" y="144"/>
                      </a:lnTo>
                      <a:lnTo>
                        <a:pt x="539" y="144"/>
                      </a:lnTo>
                      <a:lnTo>
                        <a:pt x="537" y="144"/>
                      </a:lnTo>
                      <a:lnTo>
                        <a:pt x="536" y="144"/>
                      </a:lnTo>
                      <a:lnTo>
                        <a:pt x="536" y="145"/>
                      </a:lnTo>
                      <a:lnTo>
                        <a:pt x="536" y="146"/>
                      </a:lnTo>
                      <a:lnTo>
                        <a:pt x="536" y="147"/>
                      </a:lnTo>
                      <a:lnTo>
                        <a:pt x="535" y="148"/>
                      </a:lnTo>
                      <a:lnTo>
                        <a:pt x="534" y="149"/>
                      </a:lnTo>
                      <a:lnTo>
                        <a:pt x="533" y="150"/>
                      </a:lnTo>
                      <a:lnTo>
                        <a:pt x="533" y="151"/>
                      </a:lnTo>
                      <a:lnTo>
                        <a:pt x="532" y="152"/>
                      </a:lnTo>
                      <a:lnTo>
                        <a:pt x="532" y="153"/>
                      </a:lnTo>
                      <a:lnTo>
                        <a:pt x="531" y="153"/>
                      </a:lnTo>
                      <a:lnTo>
                        <a:pt x="529" y="153"/>
                      </a:lnTo>
                      <a:lnTo>
                        <a:pt x="529" y="154"/>
                      </a:lnTo>
                      <a:lnTo>
                        <a:pt x="528" y="155"/>
                      </a:lnTo>
                      <a:lnTo>
                        <a:pt x="527" y="156"/>
                      </a:lnTo>
                      <a:lnTo>
                        <a:pt x="527" y="157"/>
                      </a:lnTo>
                      <a:lnTo>
                        <a:pt x="528" y="158"/>
                      </a:lnTo>
                      <a:lnTo>
                        <a:pt x="528" y="160"/>
                      </a:lnTo>
                      <a:lnTo>
                        <a:pt x="529" y="161"/>
                      </a:lnTo>
                      <a:lnTo>
                        <a:pt x="529" y="162"/>
                      </a:lnTo>
                      <a:lnTo>
                        <a:pt x="529" y="163"/>
                      </a:lnTo>
                      <a:lnTo>
                        <a:pt x="529" y="164"/>
                      </a:lnTo>
                      <a:lnTo>
                        <a:pt x="530" y="164"/>
                      </a:lnTo>
                      <a:lnTo>
                        <a:pt x="531" y="164"/>
                      </a:lnTo>
                      <a:lnTo>
                        <a:pt x="531" y="165"/>
                      </a:lnTo>
                      <a:lnTo>
                        <a:pt x="531" y="166"/>
                      </a:lnTo>
                      <a:lnTo>
                        <a:pt x="531" y="167"/>
                      </a:lnTo>
                      <a:lnTo>
                        <a:pt x="532" y="167"/>
                      </a:lnTo>
                      <a:lnTo>
                        <a:pt x="533" y="167"/>
                      </a:lnTo>
                      <a:lnTo>
                        <a:pt x="535" y="167"/>
                      </a:lnTo>
                      <a:lnTo>
                        <a:pt x="536" y="168"/>
                      </a:lnTo>
                      <a:lnTo>
                        <a:pt x="537" y="169"/>
                      </a:lnTo>
                      <a:lnTo>
                        <a:pt x="538" y="169"/>
                      </a:lnTo>
                      <a:lnTo>
                        <a:pt x="538" y="170"/>
                      </a:lnTo>
                      <a:lnTo>
                        <a:pt x="539" y="170"/>
                      </a:lnTo>
                      <a:lnTo>
                        <a:pt x="540" y="170"/>
                      </a:lnTo>
                      <a:lnTo>
                        <a:pt x="541" y="170"/>
                      </a:lnTo>
                      <a:lnTo>
                        <a:pt x="542" y="170"/>
                      </a:lnTo>
                      <a:lnTo>
                        <a:pt x="543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6" y="172"/>
                      </a:lnTo>
                      <a:lnTo>
                        <a:pt x="547" y="173"/>
                      </a:lnTo>
                      <a:lnTo>
                        <a:pt x="548" y="173"/>
                      </a:lnTo>
                      <a:lnTo>
                        <a:pt x="549" y="173"/>
                      </a:lnTo>
                      <a:lnTo>
                        <a:pt x="550" y="173"/>
                      </a:lnTo>
                      <a:lnTo>
                        <a:pt x="551" y="173"/>
                      </a:lnTo>
                      <a:lnTo>
                        <a:pt x="552" y="173"/>
                      </a:lnTo>
                      <a:lnTo>
                        <a:pt x="552" y="172"/>
                      </a:lnTo>
                      <a:lnTo>
                        <a:pt x="553" y="172"/>
                      </a:lnTo>
                      <a:lnTo>
                        <a:pt x="554" y="172"/>
                      </a:lnTo>
                      <a:lnTo>
                        <a:pt x="555" y="172"/>
                      </a:lnTo>
                      <a:lnTo>
                        <a:pt x="556" y="172"/>
                      </a:lnTo>
                      <a:lnTo>
                        <a:pt x="557" y="173"/>
                      </a:lnTo>
                      <a:lnTo>
                        <a:pt x="558" y="173"/>
                      </a:lnTo>
                      <a:lnTo>
                        <a:pt x="559" y="173"/>
                      </a:lnTo>
                      <a:lnTo>
                        <a:pt x="559" y="174"/>
                      </a:lnTo>
                      <a:lnTo>
                        <a:pt x="560" y="174"/>
                      </a:lnTo>
                      <a:lnTo>
                        <a:pt x="560" y="173"/>
                      </a:lnTo>
                      <a:lnTo>
                        <a:pt x="561" y="173"/>
                      </a:lnTo>
                      <a:lnTo>
                        <a:pt x="562" y="173"/>
                      </a:lnTo>
                      <a:lnTo>
                        <a:pt x="563" y="173"/>
                      </a:lnTo>
                      <a:lnTo>
                        <a:pt x="564" y="173"/>
                      </a:lnTo>
                      <a:lnTo>
                        <a:pt x="564" y="172"/>
                      </a:lnTo>
                      <a:lnTo>
                        <a:pt x="565" y="172"/>
                      </a:lnTo>
                      <a:lnTo>
                        <a:pt x="566" y="171"/>
                      </a:lnTo>
                      <a:lnTo>
                        <a:pt x="567" y="171"/>
                      </a:lnTo>
                      <a:lnTo>
                        <a:pt x="568" y="170"/>
                      </a:lnTo>
                      <a:lnTo>
                        <a:pt x="569" y="170"/>
                      </a:lnTo>
                      <a:lnTo>
                        <a:pt x="570" y="170"/>
                      </a:lnTo>
                      <a:lnTo>
                        <a:pt x="570" y="171"/>
                      </a:lnTo>
                      <a:lnTo>
                        <a:pt x="571" y="171"/>
                      </a:lnTo>
                      <a:lnTo>
                        <a:pt x="571" y="172"/>
                      </a:lnTo>
                      <a:lnTo>
                        <a:pt x="572" y="172"/>
                      </a:lnTo>
                      <a:lnTo>
                        <a:pt x="573" y="172"/>
                      </a:lnTo>
                      <a:lnTo>
                        <a:pt x="573" y="173"/>
                      </a:lnTo>
                      <a:lnTo>
                        <a:pt x="574" y="173"/>
                      </a:lnTo>
                      <a:lnTo>
                        <a:pt x="575" y="173"/>
                      </a:lnTo>
                      <a:lnTo>
                        <a:pt x="576" y="173"/>
                      </a:lnTo>
                      <a:lnTo>
                        <a:pt x="577" y="174"/>
                      </a:lnTo>
                      <a:lnTo>
                        <a:pt x="578" y="174"/>
                      </a:lnTo>
                      <a:lnTo>
                        <a:pt x="578" y="175"/>
                      </a:lnTo>
                      <a:lnTo>
                        <a:pt x="579" y="176"/>
                      </a:lnTo>
                      <a:lnTo>
                        <a:pt x="579" y="177"/>
                      </a:lnTo>
                      <a:lnTo>
                        <a:pt x="579" y="178"/>
                      </a:lnTo>
                      <a:lnTo>
                        <a:pt x="580" y="178"/>
                      </a:lnTo>
                      <a:lnTo>
                        <a:pt x="580" y="179"/>
                      </a:lnTo>
                      <a:lnTo>
                        <a:pt x="581" y="179"/>
                      </a:lnTo>
                      <a:lnTo>
                        <a:pt x="581" y="180"/>
                      </a:lnTo>
                      <a:lnTo>
                        <a:pt x="582" y="180"/>
                      </a:lnTo>
                      <a:lnTo>
                        <a:pt x="582" y="181"/>
                      </a:lnTo>
                      <a:lnTo>
                        <a:pt x="583" y="181"/>
                      </a:lnTo>
                      <a:lnTo>
                        <a:pt x="583" y="182"/>
                      </a:lnTo>
                      <a:lnTo>
                        <a:pt x="583" y="183"/>
                      </a:lnTo>
                      <a:lnTo>
                        <a:pt x="584" y="183"/>
                      </a:lnTo>
                      <a:lnTo>
                        <a:pt x="584" y="184"/>
                      </a:lnTo>
                      <a:lnTo>
                        <a:pt x="585" y="184"/>
                      </a:lnTo>
                      <a:lnTo>
                        <a:pt x="584" y="185"/>
                      </a:lnTo>
                      <a:lnTo>
                        <a:pt x="585" y="185"/>
                      </a:lnTo>
                      <a:lnTo>
                        <a:pt x="586" y="185"/>
                      </a:lnTo>
                      <a:lnTo>
                        <a:pt x="585" y="186"/>
                      </a:lnTo>
                      <a:lnTo>
                        <a:pt x="586" y="186"/>
                      </a:lnTo>
                      <a:lnTo>
                        <a:pt x="587" y="186"/>
                      </a:lnTo>
                      <a:lnTo>
                        <a:pt x="587" y="187"/>
                      </a:lnTo>
                      <a:lnTo>
                        <a:pt x="587" y="188"/>
                      </a:lnTo>
                      <a:lnTo>
                        <a:pt x="588" y="188"/>
                      </a:lnTo>
                      <a:lnTo>
                        <a:pt x="589" y="189"/>
                      </a:lnTo>
                      <a:lnTo>
                        <a:pt x="590" y="190"/>
                      </a:lnTo>
                      <a:lnTo>
                        <a:pt x="591" y="190"/>
                      </a:lnTo>
                      <a:lnTo>
                        <a:pt x="591" y="191"/>
                      </a:lnTo>
                      <a:lnTo>
                        <a:pt x="592" y="191"/>
                      </a:lnTo>
                      <a:lnTo>
                        <a:pt x="592" y="190"/>
                      </a:lnTo>
                      <a:lnTo>
                        <a:pt x="593" y="190"/>
                      </a:lnTo>
                      <a:lnTo>
                        <a:pt x="593" y="189"/>
                      </a:lnTo>
                      <a:lnTo>
                        <a:pt x="594" y="189"/>
                      </a:lnTo>
                      <a:lnTo>
                        <a:pt x="594" y="190"/>
                      </a:lnTo>
                      <a:lnTo>
                        <a:pt x="595" y="190"/>
                      </a:lnTo>
                      <a:lnTo>
                        <a:pt x="596" y="190"/>
                      </a:lnTo>
                      <a:lnTo>
                        <a:pt x="597" y="191"/>
                      </a:lnTo>
                      <a:lnTo>
                        <a:pt x="598" y="191"/>
                      </a:lnTo>
                      <a:lnTo>
                        <a:pt x="599" y="191"/>
                      </a:lnTo>
                      <a:lnTo>
                        <a:pt x="600" y="191"/>
                      </a:lnTo>
                      <a:lnTo>
                        <a:pt x="601" y="192"/>
                      </a:lnTo>
                      <a:lnTo>
                        <a:pt x="602" y="192"/>
                      </a:lnTo>
                      <a:lnTo>
                        <a:pt x="603" y="192"/>
                      </a:lnTo>
                      <a:lnTo>
                        <a:pt x="604" y="192"/>
                      </a:lnTo>
                      <a:lnTo>
                        <a:pt x="604" y="193"/>
                      </a:lnTo>
                      <a:lnTo>
                        <a:pt x="605" y="193"/>
                      </a:lnTo>
                      <a:lnTo>
                        <a:pt x="605" y="194"/>
                      </a:lnTo>
                      <a:lnTo>
                        <a:pt x="606" y="194"/>
                      </a:lnTo>
                      <a:lnTo>
                        <a:pt x="606" y="195"/>
                      </a:lnTo>
                      <a:lnTo>
                        <a:pt x="606" y="196"/>
                      </a:lnTo>
                      <a:lnTo>
                        <a:pt x="606" y="195"/>
                      </a:lnTo>
                      <a:lnTo>
                        <a:pt x="607" y="196"/>
                      </a:lnTo>
                      <a:lnTo>
                        <a:pt x="606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8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1" y="198"/>
                      </a:lnTo>
                      <a:lnTo>
                        <a:pt x="611" y="200"/>
                      </a:lnTo>
                      <a:lnTo>
                        <a:pt x="612" y="200"/>
                      </a:lnTo>
                      <a:lnTo>
                        <a:pt x="611" y="200"/>
                      </a:lnTo>
                      <a:lnTo>
                        <a:pt x="611" y="201"/>
                      </a:lnTo>
                      <a:lnTo>
                        <a:pt x="612" y="201"/>
                      </a:lnTo>
                      <a:lnTo>
                        <a:pt x="612" y="202"/>
                      </a:lnTo>
                      <a:lnTo>
                        <a:pt x="612" y="201"/>
                      </a:lnTo>
                      <a:lnTo>
                        <a:pt x="613" y="202"/>
                      </a:lnTo>
                      <a:lnTo>
                        <a:pt x="613" y="203"/>
                      </a:lnTo>
                      <a:lnTo>
                        <a:pt x="614" y="203"/>
                      </a:lnTo>
                      <a:lnTo>
                        <a:pt x="615" y="203"/>
                      </a:lnTo>
                      <a:lnTo>
                        <a:pt x="615" y="204"/>
                      </a:lnTo>
                      <a:lnTo>
                        <a:pt x="615" y="203"/>
                      </a:lnTo>
                      <a:lnTo>
                        <a:pt x="616" y="203"/>
                      </a:lnTo>
                      <a:lnTo>
                        <a:pt x="617" y="203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9" y="204"/>
                      </a:lnTo>
                      <a:lnTo>
                        <a:pt x="619" y="205"/>
                      </a:lnTo>
                      <a:lnTo>
                        <a:pt x="620" y="205"/>
                      </a:lnTo>
                      <a:lnTo>
                        <a:pt x="620" y="206"/>
                      </a:lnTo>
                      <a:lnTo>
                        <a:pt x="620" y="207"/>
                      </a:lnTo>
                      <a:lnTo>
                        <a:pt x="621" y="206"/>
                      </a:lnTo>
                      <a:lnTo>
                        <a:pt x="622" y="206"/>
                      </a:lnTo>
                      <a:lnTo>
                        <a:pt x="623" y="206"/>
                      </a:lnTo>
                      <a:lnTo>
                        <a:pt x="624" y="206"/>
                      </a:lnTo>
                      <a:lnTo>
                        <a:pt x="624" y="207"/>
                      </a:lnTo>
                      <a:lnTo>
                        <a:pt x="624" y="206"/>
                      </a:lnTo>
                      <a:lnTo>
                        <a:pt x="625" y="207"/>
                      </a:lnTo>
                      <a:lnTo>
                        <a:pt x="625" y="206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7" y="206"/>
                      </a:lnTo>
                      <a:lnTo>
                        <a:pt x="628" y="206"/>
                      </a:lnTo>
                      <a:lnTo>
                        <a:pt x="628" y="207"/>
                      </a:lnTo>
                      <a:lnTo>
                        <a:pt x="629" y="207"/>
                      </a:lnTo>
                      <a:lnTo>
                        <a:pt x="629" y="208"/>
                      </a:lnTo>
                      <a:lnTo>
                        <a:pt x="630" y="207"/>
                      </a:lnTo>
                      <a:lnTo>
                        <a:pt x="630" y="208"/>
                      </a:lnTo>
                      <a:lnTo>
                        <a:pt x="631" y="209"/>
                      </a:lnTo>
                      <a:lnTo>
                        <a:pt x="632" y="209"/>
                      </a:lnTo>
                      <a:lnTo>
                        <a:pt x="632" y="210"/>
                      </a:lnTo>
                      <a:lnTo>
                        <a:pt x="633" y="210"/>
                      </a:lnTo>
                      <a:lnTo>
                        <a:pt x="632" y="211"/>
                      </a:lnTo>
                      <a:lnTo>
                        <a:pt x="633" y="211"/>
                      </a:lnTo>
                      <a:lnTo>
                        <a:pt x="633" y="212"/>
                      </a:lnTo>
                      <a:lnTo>
                        <a:pt x="634" y="212"/>
                      </a:lnTo>
                      <a:lnTo>
                        <a:pt x="634" y="213"/>
                      </a:lnTo>
                      <a:lnTo>
                        <a:pt x="635" y="214"/>
                      </a:lnTo>
                      <a:lnTo>
                        <a:pt x="635" y="215"/>
                      </a:lnTo>
                      <a:lnTo>
                        <a:pt x="636" y="215"/>
                      </a:lnTo>
                      <a:lnTo>
                        <a:pt x="636" y="214"/>
                      </a:lnTo>
                      <a:lnTo>
                        <a:pt x="637" y="214"/>
                      </a:lnTo>
                      <a:lnTo>
                        <a:pt x="638" y="215"/>
                      </a:lnTo>
                      <a:lnTo>
                        <a:pt x="637" y="215"/>
                      </a:lnTo>
                      <a:lnTo>
                        <a:pt x="637" y="216"/>
                      </a:lnTo>
                      <a:lnTo>
                        <a:pt x="638" y="216"/>
                      </a:lnTo>
                      <a:lnTo>
                        <a:pt x="638" y="215"/>
                      </a:lnTo>
                      <a:lnTo>
                        <a:pt x="639" y="215"/>
                      </a:lnTo>
                      <a:lnTo>
                        <a:pt x="640" y="215"/>
                      </a:lnTo>
                      <a:lnTo>
                        <a:pt x="640" y="216"/>
                      </a:lnTo>
                      <a:lnTo>
                        <a:pt x="641" y="216"/>
                      </a:lnTo>
                      <a:lnTo>
                        <a:pt x="642" y="217"/>
                      </a:lnTo>
                      <a:lnTo>
                        <a:pt x="642" y="218"/>
                      </a:lnTo>
                      <a:lnTo>
                        <a:pt x="643" y="219"/>
                      </a:lnTo>
                      <a:lnTo>
                        <a:pt x="643" y="218"/>
                      </a:lnTo>
                      <a:lnTo>
                        <a:pt x="644" y="218"/>
                      </a:lnTo>
                      <a:lnTo>
                        <a:pt x="644" y="219"/>
                      </a:lnTo>
                      <a:lnTo>
                        <a:pt x="645" y="220"/>
                      </a:lnTo>
                      <a:lnTo>
                        <a:pt x="646" y="219"/>
                      </a:lnTo>
                      <a:lnTo>
                        <a:pt x="647" y="219"/>
                      </a:lnTo>
                      <a:lnTo>
                        <a:pt x="647" y="220"/>
                      </a:lnTo>
                      <a:lnTo>
                        <a:pt x="647" y="221"/>
                      </a:lnTo>
                      <a:lnTo>
                        <a:pt x="648" y="221"/>
                      </a:lnTo>
                      <a:lnTo>
                        <a:pt x="648" y="222"/>
                      </a:lnTo>
                      <a:lnTo>
                        <a:pt x="649" y="222"/>
                      </a:lnTo>
                      <a:lnTo>
                        <a:pt x="650" y="221"/>
                      </a:lnTo>
                      <a:lnTo>
                        <a:pt x="651" y="222"/>
                      </a:lnTo>
                      <a:lnTo>
                        <a:pt x="650" y="222"/>
                      </a:lnTo>
                      <a:lnTo>
                        <a:pt x="651" y="223"/>
                      </a:lnTo>
                      <a:lnTo>
                        <a:pt x="652" y="223"/>
                      </a:lnTo>
                      <a:lnTo>
                        <a:pt x="653" y="223"/>
                      </a:lnTo>
                      <a:lnTo>
                        <a:pt x="653" y="224"/>
                      </a:lnTo>
                      <a:lnTo>
                        <a:pt x="654" y="224"/>
                      </a:lnTo>
                      <a:lnTo>
                        <a:pt x="655" y="225"/>
                      </a:lnTo>
                      <a:lnTo>
                        <a:pt x="656" y="225"/>
                      </a:lnTo>
                      <a:lnTo>
                        <a:pt x="656" y="224"/>
                      </a:lnTo>
                      <a:lnTo>
                        <a:pt x="657" y="224"/>
                      </a:lnTo>
                      <a:lnTo>
                        <a:pt x="659" y="225"/>
                      </a:lnTo>
                      <a:lnTo>
                        <a:pt x="660" y="225"/>
                      </a:lnTo>
                      <a:lnTo>
                        <a:pt x="660" y="226"/>
                      </a:lnTo>
                      <a:lnTo>
                        <a:pt x="661" y="225"/>
                      </a:lnTo>
                      <a:lnTo>
                        <a:pt x="662" y="224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4" y="225"/>
                      </a:lnTo>
                      <a:lnTo>
                        <a:pt x="665" y="225"/>
                      </a:lnTo>
                      <a:lnTo>
                        <a:pt x="666" y="225"/>
                      </a:lnTo>
                      <a:lnTo>
                        <a:pt x="666" y="226"/>
                      </a:lnTo>
                      <a:lnTo>
                        <a:pt x="667" y="226"/>
                      </a:lnTo>
                      <a:lnTo>
                        <a:pt x="668" y="226"/>
                      </a:lnTo>
                      <a:lnTo>
                        <a:pt x="669" y="226"/>
                      </a:lnTo>
                      <a:lnTo>
                        <a:pt x="669" y="227"/>
                      </a:lnTo>
                      <a:lnTo>
                        <a:pt x="670" y="227"/>
                      </a:lnTo>
                      <a:lnTo>
                        <a:pt x="671" y="227"/>
                      </a:lnTo>
                      <a:lnTo>
                        <a:pt x="671" y="228"/>
                      </a:lnTo>
                      <a:lnTo>
                        <a:pt x="672" y="229"/>
                      </a:lnTo>
                      <a:lnTo>
                        <a:pt x="672" y="228"/>
                      </a:lnTo>
                      <a:lnTo>
                        <a:pt x="673" y="228"/>
                      </a:lnTo>
                      <a:lnTo>
                        <a:pt x="674" y="228"/>
                      </a:lnTo>
                      <a:lnTo>
                        <a:pt x="674" y="229"/>
                      </a:lnTo>
                      <a:lnTo>
                        <a:pt x="675" y="229"/>
                      </a:lnTo>
                      <a:lnTo>
                        <a:pt x="676" y="229"/>
                      </a:lnTo>
                      <a:lnTo>
                        <a:pt x="677" y="229"/>
                      </a:lnTo>
                      <a:lnTo>
                        <a:pt x="677" y="230"/>
                      </a:lnTo>
                      <a:lnTo>
                        <a:pt x="678" y="230"/>
                      </a:lnTo>
                      <a:lnTo>
                        <a:pt x="678" y="229"/>
                      </a:lnTo>
                      <a:lnTo>
                        <a:pt x="679" y="229"/>
                      </a:lnTo>
                      <a:lnTo>
                        <a:pt x="679" y="230"/>
                      </a:lnTo>
                      <a:lnTo>
                        <a:pt x="680" y="230"/>
                      </a:lnTo>
                      <a:lnTo>
                        <a:pt x="680" y="231"/>
                      </a:lnTo>
                      <a:lnTo>
                        <a:pt x="681" y="232"/>
                      </a:lnTo>
                      <a:lnTo>
                        <a:pt x="681" y="233"/>
                      </a:lnTo>
                      <a:lnTo>
                        <a:pt x="683" y="233"/>
                      </a:lnTo>
                      <a:lnTo>
                        <a:pt x="684" y="233"/>
                      </a:lnTo>
                      <a:lnTo>
                        <a:pt x="684" y="234"/>
                      </a:lnTo>
                      <a:lnTo>
                        <a:pt x="684" y="235"/>
                      </a:lnTo>
                      <a:lnTo>
                        <a:pt x="684" y="236"/>
                      </a:lnTo>
                      <a:lnTo>
                        <a:pt x="685" y="235"/>
                      </a:lnTo>
                      <a:lnTo>
                        <a:pt x="686" y="235"/>
                      </a:lnTo>
                      <a:lnTo>
                        <a:pt x="687" y="236"/>
                      </a:lnTo>
                      <a:lnTo>
                        <a:pt x="689" y="235"/>
                      </a:lnTo>
                      <a:lnTo>
                        <a:pt x="690" y="236"/>
                      </a:lnTo>
                      <a:lnTo>
                        <a:pt x="690" y="237"/>
                      </a:lnTo>
                      <a:lnTo>
                        <a:pt x="690" y="238"/>
                      </a:lnTo>
                      <a:lnTo>
                        <a:pt x="691" y="238"/>
                      </a:lnTo>
                      <a:lnTo>
                        <a:pt x="692" y="238"/>
                      </a:lnTo>
                      <a:lnTo>
                        <a:pt x="691" y="239"/>
                      </a:lnTo>
                      <a:lnTo>
                        <a:pt x="692" y="239"/>
                      </a:lnTo>
                      <a:lnTo>
                        <a:pt x="693" y="239"/>
                      </a:lnTo>
                      <a:lnTo>
                        <a:pt x="693" y="240"/>
                      </a:lnTo>
                      <a:lnTo>
                        <a:pt x="695" y="241"/>
                      </a:lnTo>
                      <a:lnTo>
                        <a:pt x="695" y="242"/>
                      </a:lnTo>
                      <a:lnTo>
                        <a:pt x="696" y="241"/>
                      </a:lnTo>
                      <a:lnTo>
                        <a:pt x="697" y="241"/>
                      </a:lnTo>
                      <a:lnTo>
                        <a:pt x="698" y="241"/>
                      </a:lnTo>
                      <a:lnTo>
                        <a:pt x="698" y="240"/>
                      </a:lnTo>
                      <a:lnTo>
                        <a:pt x="699" y="240"/>
                      </a:lnTo>
                      <a:lnTo>
                        <a:pt x="699" y="241"/>
                      </a:lnTo>
                      <a:lnTo>
                        <a:pt x="700" y="241"/>
                      </a:lnTo>
                      <a:lnTo>
                        <a:pt x="702" y="241"/>
                      </a:lnTo>
                      <a:lnTo>
                        <a:pt x="702" y="242"/>
                      </a:lnTo>
                      <a:lnTo>
                        <a:pt x="702" y="243"/>
                      </a:lnTo>
                      <a:lnTo>
                        <a:pt x="703" y="244"/>
                      </a:lnTo>
                      <a:lnTo>
                        <a:pt x="704" y="243"/>
                      </a:lnTo>
                      <a:lnTo>
                        <a:pt x="705" y="244"/>
                      </a:lnTo>
                      <a:lnTo>
                        <a:pt x="706" y="244"/>
                      </a:lnTo>
                      <a:lnTo>
                        <a:pt x="707" y="244"/>
                      </a:lnTo>
                      <a:lnTo>
                        <a:pt x="707" y="245"/>
                      </a:lnTo>
                      <a:lnTo>
                        <a:pt x="708" y="245"/>
                      </a:lnTo>
                      <a:lnTo>
                        <a:pt x="709" y="246"/>
                      </a:lnTo>
                      <a:lnTo>
                        <a:pt x="710" y="246"/>
                      </a:lnTo>
                      <a:lnTo>
                        <a:pt x="711" y="246"/>
                      </a:lnTo>
                      <a:lnTo>
                        <a:pt x="712" y="246"/>
                      </a:lnTo>
                      <a:lnTo>
                        <a:pt x="711" y="247"/>
                      </a:lnTo>
                      <a:lnTo>
                        <a:pt x="712" y="247"/>
                      </a:lnTo>
                      <a:lnTo>
                        <a:pt x="713" y="248"/>
                      </a:lnTo>
                      <a:lnTo>
                        <a:pt x="713" y="249"/>
                      </a:lnTo>
                      <a:lnTo>
                        <a:pt x="714" y="249"/>
                      </a:lnTo>
                      <a:lnTo>
                        <a:pt x="715" y="249"/>
                      </a:lnTo>
                      <a:lnTo>
                        <a:pt x="715" y="250"/>
                      </a:lnTo>
                      <a:lnTo>
                        <a:pt x="716" y="250"/>
                      </a:lnTo>
                      <a:lnTo>
                        <a:pt x="716" y="251"/>
                      </a:lnTo>
                      <a:lnTo>
                        <a:pt x="716" y="252"/>
                      </a:lnTo>
                      <a:lnTo>
                        <a:pt x="717" y="252"/>
                      </a:lnTo>
                      <a:lnTo>
                        <a:pt x="717" y="253"/>
                      </a:lnTo>
                      <a:lnTo>
                        <a:pt x="717" y="254"/>
                      </a:lnTo>
                      <a:lnTo>
                        <a:pt x="718" y="255"/>
                      </a:lnTo>
                      <a:lnTo>
                        <a:pt x="717" y="255"/>
                      </a:lnTo>
                      <a:lnTo>
                        <a:pt x="717" y="256"/>
                      </a:lnTo>
                      <a:lnTo>
                        <a:pt x="716" y="256"/>
                      </a:lnTo>
                      <a:lnTo>
                        <a:pt x="717" y="256"/>
                      </a:lnTo>
                      <a:lnTo>
                        <a:pt x="718" y="257"/>
                      </a:lnTo>
                      <a:lnTo>
                        <a:pt x="718" y="256"/>
                      </a:lnTo>
                      <a:lnTo>
                        <a:pt x="719" y="256"/>
                      </a:lnTo>
                      <a:lnTo>
                        <a:pt x="720" y="257"/>
                      </a:lnTo>
                      <a:lnTo>
                        <a:pt x="719" y="258"/>
                      </a:lnTo>
                      <a:lnTo>
                        <a:pt x="720" y="258"/>
                      </a:lnTo>
                      <a:lnTo>
                        <a:pt x="721" y="258"/>
                      </a:lnTo>
                      <a:lnTo>
                        <a:pt x="721" y="257"/>
                      </a:lnTo>
                      <a:lnTo>
                        <a:pt x="721" y="258"/>
                      </a:lnTo>
                      <a:lnTo>
                        <a:pt x="721" y="259"/>
                      </a:lnTo>
                      <a:lnTo>
                        <a:pt x="721" y="260"/>
                      </a:lnTo>
                      <a:lnTo>
                        <a:pt x="723" y="260"/>
                      </a:lnTo>
                      <a:lnTo>
                        <a:pt x="724" y="261"/>
                      </a:lnTo>
                      <a:lnTo>
                        <a:pt x="724" y="262"/>
                      </a:lnTo>
                      <a:lnTo>
                        <a:pt x="725" y="262"/>
                      </a:lnTo>
                      <a:lnTo>
                        <a:pt x="725" y="263"/>
                      </a:lnTo>
                      <a:lnTo>
                        <a:pt x="726" y="263"/>
                      </a:lnTo>
                      <a:lnTo>
                        <a:pt x="726" y="264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4" name="Freeform 601"/>
                <p:cNvSpPr>
                  <a:spLocks/>
                </p:cNvSpPr>
                <p:nvPr/>
              </p:nvSpPr>
              <p:spPr bwMode="auto">
                <a:xfrm>
                  <a:off x="2420938" y="1598613"/>
                  <a:ext cx="555625" cy="604837"/>
                </a:xfrm>
                <a:custGeom>
                  <a:avLst/>
                  <a:gdLst>
                    <a:gd name="T0" fmla="*/ 2147483646 w 540"/>
                    <a:gd name="T1" fmla="*/ 2147483646 h 589"/>
                    <a:gd name="T2" fmla="*/ 2147483646 w 540"/>
                    <a:gd name="T3" fmla="*/ 2147483646 h 589"/>
                    <a:gd name="T4" fmla="*/ 2147483646 w 540"/>
                    <a:gd name="T5" fmla="*/ 2147483646 h 589"/>
                    <a:gd name="T6" fmla="*/ 2147483646 w 540"/>
                    <a:gd name="T7" fmla="*/ 2147483646 h 589"/>
                    <a:gd name="T8" fmla="*/ 2147483646 w 540"/>
                    <a:gd name="T9" fmla="*/ 2147483646 h 589"/>
                    <a:gd name="T10" fmla="*/ 2147483646 w 540"/>
                    <a:gd name="T11" fmla="*/ 2147483646 h 589"/>
                    <a:gd name="T12" fmla="*/ 2147483646 w 540"/>
                    <a:gd name="T13" fmla="*/ 2147483646 h 589"/>
                    <a:gd name="T14" fmla="*/ 2147483646 w 540"/>
                    <a:gd name="T15" fmla="*/ 2147483646 h 589"/>
                    <a:gd name="T16" fmla="*/ 2147483646 w 540"/>
                    <a:gd name="T17" fmla="*/ 2147483646 h 589"/>
                    <a:gd name="T18" fmla="*/ 2147483646 w 540"/>
                    <a:gd name="T19" fmla="*/ 2147483646 h 589"/>
                    <a:gd name="T20" fmla="*/ 2147483646 w 540"/>
                    <a:gd name="T21" fmla="*/ 2147483646 h 589"/>
                    <a:gd name="T22" fmla="*/ 2147483646 w 540"/>
                    <a:gd name="T23" fmla="*/ 2147483646 h 589"/>
                    <a:gd name="T24" fmla="*/ 2147483646 w 540"/>
                    <a:gd name="T25" fmla="*/ 2147483646 h 589"/>
                    <a:gd name="T26" fmla="*/ 2147483646 w 540"/>
                    <a:gd name="T27" fmla="*/ 2147483646 h 589"/>
                    <a:gd name="T28" fmla="*/ 2147483646 w 540"/>
                    <a:gd name="T29" fmla="*/ 2147483646 h 589"/>
                    <a:gd name="T30" fmla="*/ 2147483646 w 540"/>
                    <a:gd name="T31" fmla="*/ 2147483646 h 589"/>
                    <a:gd name="T32" fmla="*/ 2147483646 w 540"/>
                    <a:gd name="T33" fmla="*/ 2147483646 h 589"/>
                    <a:gd name="T34" fmla="*/ 2147483646 w 540"/>
                    <a:gd name="T35" fmla="*/ 2147483646 h 589"/>
                    <a:gd name="T36" fmla="*/ 2147483646 w 540"/>
                    <a:gd name="T37" fmla="*/ 2147483646 h 589"/>
                    <a:gd name="T38" fmla="*/ 2147483646 w 540"/>
                    <a:gd name="T39" fmla="*/ 2147483646 h 589"/>
                    <a:gd name="T40" fmla="*/ 2147483646 w 540"/>
                    <a:gd name="T41" fmla="*/ 2147483646 h 589"/>
                    <a:gd name="T42" fmla="*/ 2147483646 w 540"/>
                    <a:gd name="T43" fmla="*/ 2147483646 h 589"/>
                    <a:gd name="T44" fmla="*/ 2147483646 w 540"/>
                    <a:gd name="T45" fmla="*/ 2147483646 h 589"/>
                    <a:gd name="T46" fmla="*/ 2147483646 w 540"/>
                    <a:gd name="T47" fmla="*/ 2147483646 h 589"/>
                    <a:gd name="T48" fmla="*/ 2147483646 w 540"/>
                    <a:gd name="T49" fmla="*/ 2147483646 h 589"/>
                    <a:gd name="T50" fmla="*/ 2147483646 w 540"/>
                    <a:gd name="T51" fmla="*/ 2147483646 h 589"/>
                    <a:gd name="T52" fmla="*/ 2147483646 w 540"/>
                    <a:gd name="T53" fmla="*/ 2147483646 h 589"/>
                    <a:gd name="T54" fmla="*/ 2147483646 w 540"/>
                    <a:gd name="T55" fmla="*/ 2147483646 h 589"/>
                    <a:gd name="T56" fmla="*/ 2147483646 w 540"/>
                    <a:gd name="T57" fmla="*/ 2147483646 h 589"/>
                    <a:gd name="T58" fmla="*/ 2147483646 w 540"/>
                    <a:gd name="T59" fmla="*/ 2147483646 h 589"/>
                    <a:gd name="T60" fmla="*/ 2147483646 w 540"/>
                    <a:gd name="T61" fmla="*/ 2147483646 h 589"/>
                    <a:gd name="T62" fmla="*/ 2147483646 w 540"/>
                    <a:gd name="T63" fmla="*/ 2147483646 h 589"/>
                    <a:gd name="T64" fmla="*/ 2147483646 w 540"/>
                    <a:gd name="T65" fmla="*/ 2147483646 h 589"/>
                    <a:gd name="T66" fmla="*/ 2147483646 w 540"/>
                    <a:gd name="T67" fmla="*/ 2147483646 h 589"/>
                    <a:gd name="T68" fmla="*/ 2147483646 w 540"/>
                    <a:gd name="T69" fmla="*/ 2147483646 h 589"/>
                    <a:gd name="T70" fmla="*/ 2147483646 w 540"/>
                    <a:gd name="T71" fmla="*/ 2147483646 h 589"/>
                    <a:gd name="T72" fmla="*/ 2147483646 w 540"/>
                    <a:gd name="T73" fmla="*/ 2147483646 h 589"/>
                    <a:gd name="T74" fmla="*/ 2147483646 w 540"/>
                    <a:gd name="T75" fmla="*/ 2147483646 h 589"/>
                    <a:gd name="T76" fmla="*/ 2147483646 w 540"/>
                    <a:gd name="T77" fmla="*/ 2147483646 h 589"/>
                    <a:gd name="T78" fmla="*/ 2147483646 w 540"/>
                    <a:gd name="T79" fmla="*/ 2147483646 h 589"/>
                    <a:gd name="T80" fmla="*/ 2147483646 w 540"/>
                    <a:gd name="T81" fmla="*/ 2147483646 h 589"/>
                    <a:gd name="T82" fmla="*/ 2147483646 w 540"/>
                    <a:gd name="T83" fmla="*/ 2147483646 h 589"/>
                    <a:gd name="T84" fmla="*/ 2147483646 w 540"/>
                    <a:gd name="T85" fmla="*/ 2147483646 h 589"/>
                    <a:gd name="T86" fmla="*/ 2147483646 w 540"/>
                    <a:gd name="T87" fmla="*/ 2147483646 h 589"/>
                    <a:gd name="T88" fmla="*/ 2147483646 w 540"/>
                    <a:gd name="T89" fmla="*/ 2147483646 h 589"/>
                    <a:gd name="T90" fmla="*/ 2147483646 w 540"/>
                    <a:gd name="T91" fmla="*/ 2147483646 h 589"/>
                    <a:gd name="T92" fmla="*/ 2147483646 w 540"/>
                    <a:gd name="T93" fmla="*/ 2147483646 h 589"/>
                    <a:gd name="T94" fmla="*/ 2147483646 w 540"/>
                    <a:gd name="T95" fmla="*/ 2147483646 h 589"/>
                    <a:gd name="T96" fmla="*/ 2147483646 w 540"/>
                    <a:gd name="T97" fmla="*/ 2147483646 h 589"/>
                    <a:gd name="T98" fmla="*/ 2147483646 w 540"/>
                    <a:gd name="T99" fmla="*/ 2147483646 h 589"/>
                    <a:gd name="T100" fmla="*/ 2147483646 w 540"/>
                    <a:gd name="T101" fmla="*/ 2147483646 h 589"/>
                    <a:gd name="T102" fmla="*/ 2147483646 w 540"/>
                    <a:gd name="T103" fmla="*/ 2147483646 h 589"/>
                    <a:gd name="T104" fmla="*/ 2147483646 w 540"/>
                    <a:gd name="T105" fmla="*/ 2147483646 h 589"/>
                    <a:gd name="T106" fmla="*/ 2147483646 w 540"/>
                    <a:gd name="T107" fmla="*/ 2147483646 h 589"/>
                    <a:gd name="T108" fmla="*/ 2147483646 w 540"/>
                    <a:gd name="T109" fmla="*/ 2147483646 h 589"/>
                    <a:gd name="T110" fmla="*/ 2147483646 w 540"/>
                    <a:gd name="T111" fmla="*/ 2147483646 h 589"/>
                    <a:gd name="T112" fmla="*/ 2147483646 w 540"/>
                    <a:gd name="T113" fmla="*/ 2147483646 h 589"/>
                    <a:gd name="T114" fmla="*/ 2147483646 w 540"/>
                    <a:gd name="T115" fmla="*/ 2147483646 h 589"/>
                    <a:gd name="T116" fmla="*/ 2147483646 w 540"/>
                    <a:gd name="T117" fmla="*/ 2147483646 h 589"/>
                    <a:gd name="T118" fmla="*/ 2147483646 w 540"/>
                    <a:gd name="T119" fmla="*/ 2147483646 h 589"/>
                    <a:gd name="T120" fmla="*/ 2147483646 w 540"/>
                    <a:gd name="T121" fmla="*/ 2147483646 h 589"/>
                    <a:gd name="T122" fmla="*/ 2147483646 w 540"/>
                    <a:gd name="T123" fmla="*/ 2147483646 h 589"/>
                    <a:gd name="T124" fmla="*/ 2147483646 w 540"/>
                    <a:gd name="T125" fmla="*/ 2147483646 h 58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40"/>
                    <a:gd name="T190" fmla="*/ 0 h 589"/>
                    <a:gd name="T191" fmla="*/ 540 w 540"/>
                    <a:gd name="T192" fmla="*/ 589 h 58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40" h="589">
                      <a:moveTo>
                        <a:pt x="515" y="395"/>
                      </a:moveTo>
                      <a:lnTo>
                        <a:pt x="514" y="395"/>
                      </a:lnTo>
                      <a:lnTo>
                        <a:pt x="512" y="394"/>
                      </a:lnTo>
                      <a:lnTo>
                        <a:pt x="511" y="394"/>
                      </a:lnTo>
                      <a:lnTo>
                        <a:pt x="508" y="394"/>
                      </a:lnTo>
                      <a:lnTo>
                        <a:pt x="505" y="394"/>
                      </a:lnTo>
                      <a:lnTo>
                        <a:pt x="504" y="394"/>
                      </a:lnTo>
                      <a:lnTo>
                        <a:pt x="496" y="395"/>
                      </a:lnTo>
                      <a:lnTo>
                        <a:pt x="491" y="396"/>
                      </a:lnTo>
                      <a:lnTo>
                        <a:pt x="489" y="397"/>
                      </a:lnTo>
                      <a:lnTo>
                        <a:pt x="487" y="397"/>
                      </a:lnTo>
                      <a:lnTo>
                        <a:pt x="483" y="400"/>
                      </a:lnTo>
                      <a:lnTo>
                        <a:pt x="482" y="400"/>
                      </a:lnTo>
                      <a:lnTo>
                        <a:pt x="481" y="401"/>
                      </a:lnTo>
                      <a:lnTo>
                        <a:pt x="479" y="402"/>
                      </a:lnTo>
                      <a:lnTo>
                        <a:pt x="478" y="404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8"/>
                      </a:lnTo>
                      <a:lnTo>
                        <a:pt x="475" y="411"/>
                      </a:lnTo>
                      <a:lnTo>
                        <a:pt x="474" y="413"/>
                      </a:lnTo>
                      <a:lnTo>
                        <a:pt x="474" y="414"/>
                      </a:lnTo>
                      <a:lnTo>
                        <a:pt x="474" y="416"/>
                      </a:lnTo>
                      <a:lnTo>
                        <a:pt x="472" y="419"/>
                      </a:lnTo>
                      <a:lnTo>
                        <a:pt x="471" y="421"/>
                      </a:lnTo>
                      <a:lnTo>
                        <a:pt x="470" y="422"/>
                      </a:lnTo>
                      <a:lnTo>
                        <a:pt x="470" y="423"/>
                      </a:lnTo>
                      <a:lnTo>
                        <a:pt x="469" y="425"/>
                      </a:lnTo>
                      <a:lnTo>
                        <a:pt x="468" y="427"/>
                      </a:lnTo>
                      <a:lnTo>
                        <a:pt x="467" y="430"/>
                      </a:lnTo>
                      <a:lnTo>
                        <a:pt x="466" y="431"/>
                      </a:lnTo>
                      <a:lnTo>
                        <a:pt x="465" y="434"/>
                      </a:lnTo>
                      <a:lnTo>
                        <a:pt x="462" y="437"/>
                      </a:lnTo>
                      <a:lnTo>
                        <a:pt x="460" y="440"/>
                      </a:lnTo>
                      <a:lnTo>
                        <a:pt x="459" y="440"/>
                      </a:lnTo>
                      <a:lnTo>
                        <a:pt x="458" y="441"/>
                      </a:lnTo>
                      <a:lnTo>
                        <a:pt x="457" y="441"/>
                      </a:lnTo>
                      <a:lnTo>
                        <a:pt x="456" y="442"/>
                      </a:lnTo>
                      <a:lnTo>
                        <a:pt x="454" y="444"/>
                      </a:lnTo>
                      <a:lnTo>
                        <a:pt x="452" y="446"/>
                      </a:lnTo>
                      <a:lnTo>
                        <a:pt x="451" y="447"/>
                      </a:lnTo>
                      <a:lnTo>
                        <a:pt x="449" y="448"/>
                      </a:lnTo>
                      <a:lnTo>
                        <a:pt x="447" y="450"/>
                      </a:lnTo>
                      <a:lnTo>
                        <a:pt x="444" y="451"/>
                      </a:lnTo>
                      <a:lnTo>
                        <a:pt x="442" y="452"/>
                      </a:lnTo>
                      <a:lnTo>
                        <a:pt x="439" y="453"/>
                      </a:lnTo>
                      <a:lnTo>
                        <a:pt x="425" y="456"/>
                      </a:lnTo>
                      <a:lnTo>
                        <a:pt x="423" y="457"/>
                      </a:lnTo>
                      <a:lnTo>
                        <a:pt x="421" y="458"/>
                      </a:lnTo>
                      <a:lnTo>
                        <a:pt x="419" y="459"/>
                      </a:lnTo>
                      <a:lnTo>
                        <a:pt x="419" y="460"/>
                      </a:lnTo>
                      <a:lnTo>
                        <a:pt x="418" y="461"/>
                      </a:lnTo>
                      <a:lnTo>
                        <a:pt x="417" y="463"/>
                      </a:lnTo>
                      <a:lnTo>
                        <a:pt x="416" y="464"/>
                      </a:lnTo>
                      <a:lnTo>
                        <a:pt x="415" y="465"/>
                      </a:lnTo>
                      <a:lnTo>
                        <a:pt x="412" y="468"/>
                      </a:lnTo>
                      <a:lnTo>
                        <a:pt x="410" y="471"/>
                      </a:lnTo>
                      <a:lnTo>
                        <a:pt x="409" y="471"/>
                      </a:lnTo>
                      <a:lnTo>
                        <a:pt x="408" y="472"/>
                      </a:lnTo>
                      <a:lnTo>
                        <a:pt x="406" y="473"/>
                      </a:lnTo>
                      <a:lnTo>
                        <a:pt x="404" y="473"/>
                      </a:lnTo>
                      <a:lnTo>
                        <a:pt x="402" y="474"/>
                      </a:lnTo>
                      <a:lnTo>
                        <a:pt x="400" y="474"/>
                      </a:lnTo>
                      <a:lnTo>
                        <a:pt x="398" y="474"/>
                      </a:lnTo>
                      <a:lnTo>
                        <a:pt x="396" y="475"/>
                      </a:lnTo>
                      <a:lnTo>
                        <a:pt x="395" y="475"/>
                      </a:lnTo>
                      <a:lnTo>
                        <a:pt x="393" y="475"/>
                      </a:lnTo>
                      <a:lnTo>
                        <a:pt x="393" y="476"/>
                      </a:lnTo>
                      <a:lnTo>
                        <a:pt x="392" y="476"/>
                      </a:lnTo>
                      <a:lnTo>
                        <a:pt x="391" y="478"/>
                      </a:lnTo>
                      <a:lnTo>
                        <a:pt x="390" y="479"/>
                      </a:lnTo>
                      <a:lnTo>
                        <a:pt x="388" y="482"/>
                      </a:lnTo>
                      <a:lnTo>
                        <a:pt x="388" y="483"/>
                      </a:lnTo>
                      <a:lnTo>
                        <a:pt x="385" y="486"/>
                      </a:lnTo>
                      <a:lnTo>
                        <a:pt x="384" y="488"/>
                      </a:lnTo>
                      <a:lnTo>
                        <a:pt x="384" y="489"/>
                      </a:lnTo>
                      <a:lnTo>
                        <a:pt x="383" y="489"/>
                      </a:lnTo>
                      <a:lnTo>
                        <a:pt x="382" y="490"/>
                      </a:lnTo>
                      <a:lnTo>
                        <a:pt x="381" y="490"/>
                      </a:lnTo>
                      <a:lnTo>
                        <a:pt x="380" y="491"/>
                      </a:lnTo>
                      <a:lnTo>
                        <a:pt x="379" y="492"/>
                      </a:lnTo>
                      <a:lnTo>
                        <a:pt x="379" y="494"/>
                      </a:lnTo>
                      <a:lnTo>
                        <a:pt x="378" y="496"/>
                      </a:lnTo>
                      <a:lnTo>
                        <a:pt x="377" y="500"/>
                      </a:lnTo>
                      <a:lnTo>
                        <a:pt x="377" y="501"/>
                      </a:lnTo>
                      <a:lnTo>
                        <a:pt x="376" y="501"/>
                      </a:lnTo>
                      <a:lnTo>
                        <a:pt x="373" y="504"/>
                      </a:lnTo>
                      <a:lnTo>
                        <a:pt x="372" y="505"/>
                      </a:lnTo>
                      <a:lnTo>
                        <a:pt x="371" y="506"/>
                      </a:lnTo>
                      <a:lnTo>
                        <a:pt x="371" y="507"/>
                      </a:lnTo>
                      <a:lnTo>
                        <a:pt x="370" y="508"/>
                      </a:lnTo>
                      <a:lnTo>
                        <a:pt x="370" y="511"/>
                      </a:lnTo>
                      <a:lnTo>
                        <a:pt x="369" y="511"/>
                      </a:lnTo>
                      <a:lnTo>
                        <a:pt x="366" y="515"/>
                      </a:lnTo>
                      <a:lnTo>
                        <a:pt x="366" y="516"/>
                      </a:lnTo>
                      <a:lnTo>
                        <a:pt x="364" y="518"/>
                      </a:lnTo>
                      <a:lnTo>
                        <a:pt x="363" y="519"/>
                      </a:lnTo>
                      <a:lnTo>
                        <a:pt x="362" y="519"/>
                      </a:lnTo>
                      <a:lnTo>
                        <a:pt x="362" y="520"/>
                      </a:lnTo>
                      <a:lnTo>
                        <a:pt x="360" y="520"/>
                      </a:lnTo>
                      <a:lnTo>
                        <a:pt x="360" y="521"/>
                      </a:lnTo>
                      <a:lnTo>
                        <a:pt x="359" y="522"/>
                      </a:lnTo>
                      <a:lnTo>
                        <a:pt x="354" y="527"/>
                      </a:lnTo>
                      <a:lnTo>
                        <a:pt x="351" y="529"/>
                      </a:lnTo>
                      <a:lnTo>
                        <a:pt x="350" y="532"/>
                      </a:lnTo>
                      <a:lnTo>
                        <a:pt x="349" y="533"/>
                      </a:lnTo>
                      <a:lnTo>
                        <a:pt x="347" y="535"/>
                      </a:lnTo>
                      <a:lnTo>
                        <a:pt x="345" y="539"/>
                      </a:lnTo>
                      <a:lnTo>
                        <a:pt x="344" y="541"/>
                      </a:lnTo>
                      <a:lnTo>
                        <a:pt x="343" y="542"/>
                      </a:lnTo>
                      <a:lnTo>
                        <a:pt x="342" y="543"/>
                      </a:lnTo>
                      <a:lnTo>
                        <a:pt x="342" y="544"/>
                      </a:lnTo>
                      <a:lnTo>
                        <a:pt x="341" y="547"/>
                      </a:lnTo>
                      <a:lnTo>
                        <a:pt x="341" y="549"/>
                      </a:lnTo>
                      <a:lnTo>
                        <a:pt x="341" y="550"/>
                      </a:lnTo>
                      <a:lnTo>
                        <a:pt x="341" y="551"/>
                      </a:lnTo>
                      <a:lnTo>
                        <a:pt x="341" y="553"/>
                      </a:lnTo>
                      <a:lnTo>
                        <a:pt x="341" y="554"/>
                      </a:lnTo>
                      <a:lnTo>
                        <a:pt x="340" y="555"/>
                      </a:lnTo>
                      <a:lnTo>
                        <a:pt x="340" y="557"/>
                      </a:lnTo>
                      <a:lnTo>
                        <a:pt x="341" y="563"/>
                      </a:lnTo>
                      <a:lnTo>
                        <a:pt x="341" y="565"/>
                      </a:lnTo>
                      <a:lnTo>
                        <a:pt x="341" y="566"/>
                      </a:lnTo>
                      <a:lnTo>
                        <a:pt x="341" y="567"/>
                      </a:lnTo>
                      <a:lnTo>
                        <a:pt x="341" y="569"/>
                      </a:lnTo>
                      <a:lnTo>
                        <a:pt x="341" y="570"/>
                      </a:lnTo>
                      <a:lnTo>
                        <a:pt x="340" y="572"/>
                      </a:lnTo>
                      <a:lnTo>
                        <a:pt x="339" y="572"/>
                      </a:lnTo>
                      <a:lnTo>
                        <a:pt x="337" y="574"/>
                      </a:lnTo>
                      <a:lnTo>
                        <a:pt x="334" y="577"/>
                      </a:lnTo>
                      <a:lnTo>
                        <a:pt x="331" y="579"/>
                      </a:lnTo>
                      <a:lnTo>
                        <a:pt x="331" y="580"/>
                      </a:lnTo>
                      <a:lnTo>
                        <a:pt x="330" y="580"/>
                      </a:lnTo>
                      <a:lnTo>
                        <a:pt x="328" y="581"/>
                      </a:lnTo>
                      <a:lnTo>
                        <a:pt x="325" y="582"/>
                      </a:lnTo>
                      <a:lnTo>
                        <a:pt x="324" y="582"/>
                      </a:lnTo>
                      <a:lnTo>
                        <a:pt x="320" y="582"/>
                      </a:lnTo>
                      <a:lnTo>
                        <a:pt x="319" y="582"/>
                      </a:lnTo>
                      <a:lnTo>
                        <a:pt x="318" y="582"/>
                      </a:lnTo>
                      <a:lnTo>
                        <a:pt x="317" y="580"/>
                      </a:lnTo>
                      <a:lnTo>
                        <a:pt x="316" y="579"/>
                      </a:lnTo>
                      <a:lnTo>
                        <a:pt x="315" y="578"/>
                      </a:lnTo>
                      <a:lnTo>
                        <a:pt x="314" y="578"/>
                      </a:lnTo>
                      <a:lnTo>
                        <a:pt x="314" y="579"/>
                      </a:lnTo>
                      <a:lnTo>
                        <a:pt x="314" y="580"/>
                      </a:lnTo>
                      <a:lnTo>
                        <a:pt x="313" y="581"/>
                      </a:lnTo>
                      <a:lnTo>
                        <a:pt x="313" y="582"/>
                      </a:lnTo>
                      <a:lnTo>
                        <a:pt x="312" y="582"/>
                      </a:lnTo>
                      <a:lnTo>
                        <a:pt x="311" y="582"/>
                      </a:lnTo>
                      <a:lnTo>
                        <a:pt x="311" y="581"/>
                      </a:lnTo>
                      <a:lnTo>
                        <a:pt x="311" y="580"/>
                      </a:lnTo>
                      <a:lnTo>
                        <a:pt x="311" y="578"/>
                      </a:lnTo>
                      <a:lnTo>
                        <a:pt x="311" y="577"/>
                      </a:lnTo>
                      <a:lnTo>
                        <a:pt x="310" y="577"/>
                      </a:lnTo>
                      <a:lnTo>
                        <a:pt x="309" y="577"/>
                      </a:lnTo>
                      <a:lnTo>
                        <a:pt x="308" y="577"/>
                      </a:lnTo>
                      <a:lnTo>
                        <a:pt x="308" y="578"/>
                      </a:lnTo>
                      <a:lnTo>
                        <a:pt x="308" y="580"/>
                      </a:lnTo>
                      <a:lnTo>
                        <a:pt x="308" y="581"/>
                      </a:lnTo>
                      <a:lnTo>
                        <a:pt x="308" y="582"/>
                      </a:lnTo>
                      <a:lnTo>
                        <a:pt x="307" y="582"/>
                      </a:lnTo>
                      <a:lnTo>
                        <a:pt x="306" y="582"/>
                      </a:lnTo>
                      <a:lnTo>
                        <a:pt x="305" y="582"/>
                      </a:lnTo>
                      <a:lnTo>
                        <a:pt x="304" y="582"/>
                      </a:lnTo>
                      <a:lnTo>
                        <a:pt x="303" y="582"/>
                      </a:lnTo>
                      <a:lnTo>
                        <a:pt x="301" y="582"/>
                      </a:lnTo>
                      <a:lnTo>
                        <a:pt x="300" y="583"/>
                      </a:lnTo>
                      <a:lnTo>
                        <a:pt x="300" y="584"/>
                      </a:lnTo>
                      <a:lnTo>
                        <a:pt x="301" y="585"/>
                      </a:lnTo>
                      <a:lnTo>
                        <a:pt x="302" y="586"/>
                      </a:lnTo>
                      <a:lnTo>
                        <a:pt x="302" y="587"/>
                      </a:lnTo>
                      <a:lnTo>
                        <a:pt x="301" y="588"/>
                      </a:lnTo>
                      <a:lnTo>
                        <a:pt x="301" y="589"/>
                      </a:lnTo>
                      <a:lnTo>
                        <a:pt x="300" y="589"/>
                      </a:lnTo>
                      <a:lnTo>
                        <a:pt x="299" y="589"/>
                      </a:lnTo>
                      <a:lnTo>
                        <a:pt x="298" y="588"/>
                      </a:lnTo>
                      <a:lnTo>
                        <a:pt x="296" y="588"/>
                      </a:lnTo>
                      <a:lnTo>
                        <a:pt x="295" y="587"/>
                      </a:lnTo>
                      <a:lnTo>
                        <a:pt x="295" y="586"/>
                      </a:lnTo>
                      <a:lnTo>
                        <a:pt x="295" y="584"/>
                      </a:lnTo>
                      <a:lnTo>
                        <a:pt x="295" y="583"/>
                      </a:lnTo>
                      <a:lnTo>
                        <a:pt x="295" y="581"/>
                      </a:lnTo>
                      <a:lnTo>
                        <a:pt x="294" y="579"/>
                      </a:lnTo>
                      <a:lnTo>
                        <a:pt x="293" y="579"/>
                      </a:lnTo>
                      <a:lnTo>
                        <a:pt x="292" y="579"/>
                      </a:lnTo>
                      <a:lnTo>
                        <a:pt x="291" y="579"/>
                      </a:lnTo>
                      <a:lnTo>
                        <a:pt x="290" y="578"/>
                      </a:lnTo>
                      <a:lnTo>
                        <a:pt x="289" y="577"/>
                      </a:lnTo>
                      <a:lnTo>
                        <a:pt x="288" y="577"/>
                      </a:lnTo>
                      <a:lnTo>
                        <a:pt x="287" y="577"/>
                      </a:lnTo>
                      <a:lnTo>
                        <a:pt x="285" y="577"/>
                      </a:lnTo>
                      <a:lnTo>
                        <a:pt x="284" y="577"/>
                      </a:lnTo>
                      <a:lnTo>
                        <a:pt x="283" y="577"/>
                      </a:lnTo>
                      <a:lnTo>
                        <a:pt x="281" y="576"/>
                      </a:lnTo>
                      <a:lnTo>
                        <a:pt x="278" y="577"/>
                      </a:lnTo>
                      <a:lnTo>
                        <a:pt x="276" y="576"/>
                      </a:lnTo>
                      <a:lnTo>
                        <a:pt x="275" y="575"/>
                      </a:lnTo>
                      <a:lnTo>
                        <a:pt x="273" y="575"/>
                      </a:lnTo>
                      <a:lnTo>
                        <a:pt x="272" y="575"/>
                      </a:lnTo>
                      <a:lnTo>
                        <a:pt x="271" y="575"/>
                      </a:lnTo>
                      <a:lnTo>
                        <a:pt x="271" y="574"/>
                      </a:lnTo>
                      <a:lnTo>
                        <a:pt x="269" y="570"/>
                      </a:lnTo>
                      <a:lnTo>
                        <a:pt x="269" y="569"/>
                      </a:lnTo>
                      <a:lnTo>
                        <a:pt x="268" y="569"/>
                      </a:lnTo>
                      <a:lnTo>
                        <a:pt x="266" y="568"/>
                      </a:lnTo>
                      <a:lnTo>
                        <a:pt x="265" y="568"/>
                      </a:lnTo>
                      <a:lnTo>
                        <a:pt x="264" y="567"/>
                      </a:lnTo>
                      <a:lnTo>
                        <a:pt x="263" y="567"/>
                      </a:lnTo>
                      <a:lnTo>
                        <a:pt x="262" y="568"/>
                      </a:lnTo>
                      <a:lnTo>
                        <a:pt x="261" y="568"/>
                      </a:lnTo>
                      <a:lnTo>
                        <a:pt x="261" y="567"/>
                      </a:lnTo>
                      <a:lnTo>
                        <a:pt x="261" y="566"/>
                      </a:lnTo>
                      <a:lnTo>
                        <a:pt x="262" y="565"/>
                      </a:lnTo>
                      <a:lnTo>
                        <a:pt x="263" y="564"/>
                      </a:lnTo>
                      <a:lnTo>
                        <a:pt x="262" y="562"/>
                      </a:lnTo>
                      <a:lnTo>
                        <a:pt x="262" y="560"/>
                      </a:lnTo>
                      <a:lnTo>
                        <a:pt x="262" y="559"/>
                      </a:lnTo>
                      <a:lnTo>
                        <a:pt x="262" y="558"/>
                      </a:lnTo>
                      <a:lnTo>
                        <a:pt x="261" y="557"/>
                      </a:lnTo>
                      <a:lnTo>
                        <a:pt x="260" y="557"/>
                      </a:lnTo>
                      <a:lnTo>
                        <a:pt x="260" y="556"/>
                      </a:lnTo>
                      <a:lnTo>
                        <a:pt x="260" y="555"/>
                      </a:lnTo>
                      <a:lnTo>
                        <a:pt x="261" y="554"/>
                      </a:lnTo>
                      <a:lnTo>
                        <a:pt x="262" y="554"/>
                      </a:lnTo>
                      <a:lnTo>
                        <a:pt x="263" y="554"/>
                      </a:lnTo>
                      <a:lnTo>
                        <a:pt x="264" y="554"/>
                      </a:lnTo>
                      <a:lnTo>
                        <a:pt x="264" y="552"/>
                      </a:lnTo>
                      <a:lnTo>
                        <a:pt x="264" y="550"/>
                      </a:lnTo>
                      <a:lnTo>
                        <a:pt x="263" y="549"/>
                      </a:lnTo>
                      <a:lnTo>
                        <a:pt x="262" y="547"/>
                      </a:lnTo>
                      <a:lnTo>
                        <a:pt x="261" y="547"/>
                      </a:lnTo>
                      <a:lnTo>
                        <a:pt x="260" y="546"/>
                      </a:lnTo>
                      <a:lnTo>
                        <a:pt x="260" y="545"/>
                      </a:lnTo>
                      <a:lnTo>
                        <a:pt x="258" y="545"/>
                      </a:lnTo>
                      <a:lnTo>
                        <a:pt x="258" y="546"/>
                      </a:lnTo>
                      <a:lnTo>
                        <a:pt x="257" y="546"/>
                      </a:lnTo>
                      <a:lnTo>
                        <a:pt x="255" y="546"/>
                      </a:lnTo>
                      <a:lnTo>
                        <a:pt x="254" y="547"/>
                      </a:lnTo>
                      <a:lnTo>
                        <a:pt x="252" y="547"/>
                      </a:lnTo>
                      <a:lnTo>
                        <a:pt x="251" y="547"/>
                      </a:lnTo>
                      <a:lnTo>
                        <a:pt x="250" y="547"/>
                      </a:lnTo>
                      <a:lnTo>
                        <a:pt x="249" y="547"/>
                      </a:lnTo>
                      <a:lnTo>
                        <a:pt x="250" y="546"/>
                      </a:lnTo>
                      <a:lnTo>
                        <a:pt x="250" y="545"/>
                      </a:lnTo>
                      <a:lnTo>
                        <a:pt x="251" y="544"/>
                      </a:lnTo>
                      <a:lnTo>
                        <a:pt x="252" y="543"/>
                      </a:lnTo>
                      <a:lnTo>
                        <a:pt x="253" y="543"/>
                      </a:lnTo>
                      <a:lnTo>
                        <a:pt x="252" y="542"/>
                      </a:lnTo>
                      <a:lnTo>
                        <a:pt x="251" y="541"/>
                      </a:lnTo>
                      <a:lnTo>
                        <a:pt x="251" y="540"/>
                      </a:lnTo>
                      <a:lnTo>
                        <a:pt x="252" y="539"/>
                      </a:lnTo>
                      <a:lnTo>
                        <a:pt x="252" y="538"/>
                      </a:lnTo>
                      <a:lnTo>
                        <a:pt x="254" y="536"/>
                      </a:lnTo>
                      <a:lnTo>
                        <a:pt x="254" y="534"/>
                      </a:lnTo>
                      <a:lnTo>
                        <a:pt x="254" y="533"/>
                      </a:lnTo>
                      <a:lnTo>
                        <a:pt x="254" y="532"/>
                      </a:lnTo>
                      <a:lnTo>
                        <a:pt x="254" y="530"/>
                      </a:lnTo>
                      <a:lnTo>
                        <a:pt x="253" y="529"/>
                      </a:lnTo>
                      <a:lnTo>
                        <a:pt x="252" y="527"/>
                      </a:lnTo>
                      <a:lnTo>
                        <a:pt x="253" y="526"/>
                      </a:lnTo>
                      <a:lnTo>
                        <a:pt x="253" y="523"/>
                      </a:lnTo>
                      <a:lnTo>
                        <a:pt x="252" y="522"/>
                      </a:lnTo>
                      <a:lnTo>
                        <a:pt x="252" y="521"/>
                      </a:lnTo>
                      <a:lnTo>
                        <a:pt x="251" y="519"/>
                      </a:lnTo>
                      <a:lnTo>
                        <a:pt x="251" y="518"/>
                      </a:lnTo>
                      <a:lnTo>
                        <a:pt x="250" y="518"/>
                      </a:lnTo>
                      <a:lnTo>
                        <a:pt x="249" y="518"/>
                      </a:lnTo>
                      <a:lnTo>
                        <a:pt x="246" y="518"/>
                      </a:lnTo>
                      <a:lnTo>
                        <a:pt x="245" y="518"/>
                      </a:lnTo>
                      <a:lnTo>
                        <a:pt x="244" y="518"/>
                      </a:lnTo>
                      <a:lnTo>
                        <a:pt x="242" y="520"/>
                      </a:lnTo>
                      <a:lnTo>
                        <a:pt x="240" y="519"/>
                      </a:lnTo>
                      <a:lnTo>
                        <a:pt x="239" y="518"/>
                      </a:lnTo>
                      <a:lnTo>
                        <a:pt x="237" y="515"/>
                      </a:lnTo>
                      <a:lnTo>
                        <a:pt x="236" y="514"/>
                      </a:lnTo>
                      <a:lnTo>
                        <a:pt x="236" y="513"/>
                      </a:lnTo>
                      <a:lnTo>
                        <a:pt x="236" y="512"/>
                      </a:lnTo>
                      <a:lnTo>
                        <a:pt x="235" y="511"/>
                      </a:lnTo>
                      <a:lnTo>
                        <a:pt x="233" y="509"/>
                      </a:lnTo>
                      <a:lnTo>
                        <a:pt x="233" y="508"/>
                      </a:lnTo>
                      <a:lnTo>
                        <a:pt x="234" y="507"/>
                      </a:lnTo>
                      <a:lnTo>
                        <a:pt x="233" y="506"/>
                      </a:lnTo>
                      <a:lnTo>
                        <a:pt x="233" y="505"/>
                      </a:lnTo>
                      <a:lnTo>
                        <a:pt x="232" y="505"/>
                      </a:lnTo>
                      <a:lnTo>
                        <a:pt x="233" y="504"/>
                      </a:lnTo>
                      <a:lnTo>
                        <a:pt x="233" y="503"/>
                      </a:lnTo>
                      <a:lnTo>
                        <a:pt x="234" y="503"/>
                      </a:lnTo>
                      <a:lnTo>
                        <a:pt x="234" y="502"/>
                      </a:lnTo>
                      <a:lnTo>
                        <a:pt x="235" y="501"/>
                      </a:lnTo>
                      <a:lnTo>
                        <a:pt x="235" y="500"/>
                      </a:lnTo>
                      <a:lnTo>
                        <a:pt x="233" y="498"/>
                      </a:lnTo>
                      <a:lnTo>
                        <a:pt x="233" y="497"/>
                      </a:lnTo>
                      <a:lnTo>
                        <a:pt x="233" y="496"/>
                      </a:lnTo>
                      <a:lnTo>
                        <a:pt x="234" y="495"/>
                      </a:lnTo>
                      <a:lnTo>
                        <a:pt x="234" y="494"/>
                      </a:lnTo>
                      <a:lnTo>
                        <a:pt x="235" y="493"/>
                      </a:lnTo>
                      <a:lnTo>
                        <a:pt x="235" y="492"/>
                      </a:lnTo>
                      <a:lnTo>
                        <a:pt x="235" y="490"/>
                      </a:lnTo>
                      <a:lnTo>
                        <a:pt x="234" y="489"/>
                      </a:lnTo>
                      <a:lnTo>
                        <a:pt x="234" y="488"/>
                      </a:lnTo>
                      <a:lnTo>
                        <a:pt x="233" y="488"/>
                      </a:lnTo>
                      <a:lnTo>
                        <a:pt x="232" y="487"/>
                      </a:lnTo>
                      <a:lnTo>
                        <a:pt x="231" y="487"/>
                      </a:lnTo>
                      <a:lnTo>
                        <a:pt x="230" y="487"/>
                      </a:lnTo>
                      <a:lnTo>
                        <a:pt x="229" y="486"/>
                      </a:lnTo>
                      <a:lnTo>
                        <a:pt x="227" y="484"/>
                      </a:lnTo>
                      <a:lnTo>
                        <a:pt x="227" y="483"/>
                      </a:lnTo>
                      <a:lnTo>
                        <a:pt x="227" y="482"/>
                      </a:lnTo>
                      <a:lnTo>
                        <a:pt x="226" y="482"/>
                      </a:lnTo>
                      <a:lnTo>
                        <a:pt x="220" y="477"/>
                      </a:lnTo>
                      <a:lnTo>
                        <a:pt x="218" y="476"/>
                      </a:lnTo>
                      <a:lnTo>
                        <a:pt x="218" y="475"/>
                      </a:lnTo>
                      <a:lnTo>
                        <a:pt x="218" y="474"/>
                      </a:lnTo>
                      <a:lnTo>
                        <a:pt x="217" y="473"/>
                      </a:lnTo>
                      <a:lnTo>
                        <a:pt x="217" y="472"/>
                      </a:lnTo>
                      <a:lnTo>
                        <a:pt x="215" y="472"/>
                      </a:lnTo>
                      <a:lnTo>
                        <a:pt x="214" y="471"/>
                      </a:lnTo>
                      <a:lnTo>
                        <a:pt x="213" y="471"/>
                      </a:lnTo>
                      <a:lnTo>
                        <a:pt x="213" y="472"/>
                      </a:lnTo>
                      <a:lnTo>
                        <a:pt x="212" y="472"/>
                      </a:lnTo>
                      <a:lnTo>
                        <a:pt x="211" y="472"/>
                      </a:lnTo>
                      <a:lnTo>
                        <a:pt x="210" y="472"/>
                      </a:lnTo>
                      <a:lnTo>
                        <a:pt x="209" y="472"/>
                      </a:lnTo>
                      <a:lnTo>
                        <a:pt x="208" y="471"/>
                      </a:lnTo>
                      <a:lnTo>
                        <a:pt x="207" y="469"/>
                      </a:lnTo>
                      <a:lnTo>
                        <a:pt x="207" y="468"/>
                      </a:lnTo>
                      <a:lnTo>
                        <a:pt x="206" y="466"/>
                      </a:lnTo>
                      <a:lnTo>
                        <a:pt x="205" y="464"/>
                      </a:lnTo>
                      <a:lnTo>
                        <a:pt x="205" y="463"/>
                      </a:lnTo>
                      <a:lnTo>
                        <a:pt x="205" y="462"/>
                      </a:lnTo>
                      <a:lnTo>
                        <a:pt x="204" y="461"/>
                      </a:lnTo>
                      <a:lnTo>
                        <a:pt x="204" y="458"/>
                      </a:lnTo>
                      <a:lnTo>
                        <a:pt x="203" y="456"/>
                      </a:lnTo>
                      <a:lnTo>
                        <a:pt x="203" y="455"/>
                      </a:lnTo>
                      <a:lnTo>
                        <a:pt x="204" y="454"/>
                      </a:lnTo>
                      <a:lnTo>
                        <a:pt x="203" y="454"/>
                      </a:lnTo>
                      <a:lnTo>
                        <a:pt x="203" y="453"/>
                      </a:lnTo>
                      <a:lnTo>
                        <a:pt x="203" y="452"/>
                      </a:lnTo>
                      <a:lnTo>
                        <a:pt x="202" y="452"/>
                      </a:lnTo>
                      <a:lnTo>
                        <a:pt x="201" y="452"/>
                      </a:lnTo>
                      <a:lnTo>
                        <a:pt x="200" y="451"/>
                      </a:lnTo>
                      <a:lnTo>
                        <a:pt x="199" y="450"/>
                      </a:lnTo>
                      <a:lnTo>
                        <a:pt x="200" y="448"/>
                      </a:lnTo>
                      <a:lnTo>
                        <a:pt x="200" y="447"/>
                      </a:lnTo>
                      <a:lnTo>
                        <a:pt x="200" y="446"/>
                      </a:lnTo>
                      <a:lnTo>
                        <a:pt x="199" y="446"/>
                      </a:lnTo>
                      <a:lnTo>
                        <a:pt x="198" y="445"/>
                      </a:lnTo>
                      <a:lnTo>
                        <a:pt x="197" y="444"/>
                      </a:lnTo>
                      <a:lnTo>
                        <a:pt x="197" y="443"/>
                      </a:lnTo>
                      <a:lnTo>
                        <a:pt x="197" y="442"/>
                      </a:lnTo>
                      <a:lnTo>
                        <a:pt x="197" y="441"/>
                      </a:lnTo>
                      <a:lnTo>
                        <a:pt x="196" y="441"/>
                      </a:lnTo>
                      <a:lnTo>
                        <a:pt x="196" y="440"/>
                      </a:lnTo>
                      <a:lnTo>
                        <a:pt x="196" y="439"/>
                      </a:lnTo>
                      <a:lnTo>
                        <a:pt x="194" y="438"/>
                      </a:lnTo>
                      <a:lnTo>
                        <a:pt x="193" y="438"/>
                      </a:lnTo>
                      <a:lnTo>
                        <a:pt x="193" y="437"/>
                      </a:lnTo>
                      <a:lnTo>
                        <a:pt x="192" y="436"/>
                      </a:lnTo>
                      <a:lnTo>
                        <a:pt x="191" y="436"/>
                      </a:lnTo>
                      <a:lnTo>
                        <a:pt x="191" y="435"/>
                      </a:lnTo>
                      <a:lnTo>
                        <a:pt x="190" y="433"/>
                      </a:lnTo>
                      <a:lnTo>
                        <a:pt x="190" y="432"/>
                      </a:lnTo>
                      <a:lnTo>
                        <a:pt x="190" y="431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0" y="427"/>
                      </a:lnTo>
                      <a:lnTo>
                        <a:pt x="189" y="426"/>
                      </a:lnTo>
                      <a:lnTo>
                        <a:pt x="188" y="425"/>
                      </a:lnTo>
                      <a:lnTo>
                        <a:pt x="187" y="425"/>
                      </a:lnTo>
                      <a:lnTo>
                        <a:pt x="187" y="424"/>
                      </a:lnTo>
                      <a:lnTo>
                        <a:pt x="186" y="423"/>
                      </a:lnTo>
                      <a:lnTo>
                        <a:pt x="186" y="421"/>
                      </a:lnTo>
                      <a:lnTo>
                        <a:pt x="185" y="419"/>
                      </a:lnTo>
                      <a:lnTo>
                        <a:pt x="184" y="418"/>
                      </a:lnTo>
                      <a:lnTo>
                        <a:pt x="183" y="418"/>
                      </a:lnTo>
                      <a:lnTo>
                        <a:pt x="183" y="417"/>
                      </a:lnTo>
                      <a:lnTo>
                        <a:pt x="182" y="416"/>
                      </a:lnTo>
                      <a:lnTo>
                        <a:pt x="184" y="414"/>
                      </a:lnTo>
                      <a:lnTo>
                        <a:pt x="184" y="413"/>
                      </a:lnTo>
                      <a:lnTo>
                        <a:pt x="184" y="412"/>
                      </a:lnTo>
                      <a:lnTo>
                        <a:pt x="184" y="410"/>
                      </a:lnTo>
                      <a:lnTo>
                        <a:pt x="183" y="409"/>
                      </a:lnTo>
                      <a:lnTo>
                        <a:pt x="184" y="408"/>
                      </a:lnTo>
                      <a:lnTo>
                        <a:pt x="185" y="405"/>
                      </a:lnTo>
                      <a:lnTo>
                        <a:pt x="184" y="405"/>
                      </a:lnTo>
                      <a:lnTo>
                        <a:pt x="183" y="404"/>
                      </a:lnTo>
                      <a:lnTo>
                        <a:pt x="183" y="403"/>
                      </a:lnTo>
                      <a:lnTo>
                        <a:pt x="184" y="402"/>
                      </a:lnTo>
                      <a:lnTo>
                        <a:pt x="184" y="401"/>
                      </a:lnTo>
                      <a:lnTo>
                        <a:pt x="185" y="400"/>
                      </a:lnTo>
                      <a:lnTo>
                        <a:pt x="185" y="399"/>
                      </a:lnTo>
                      <a:lnTo>
                        <a:pt x="185" y="398"/>
                      </a:lnTo>
                      <a:lnTo>
                        <a:pt x="185" y="397"/>
                      </a:lnTo>
                      <a:lnTo>
                        <a:pt x="185" y="395"/>
                      </a:lnTo>
                      <a:lnTo>
                        <a:pt x="185" y="394"/>
                      </a:lnTo>
                      <a:lnTo>
                        <a:pt x="186" y="393"/>
                      </a:lnTo>
                      <a:lnTo>
                        <a:pt x="187" y="391"/>
                      </a:lnTo>
                      <a:lnTo>
                        <a:pt x="188" y="390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9" y="388"/>
                      </a:lnTo>
                      <a:lnTo>
                        <a:pt x="189" y="387"/>
                      </a:lnTo>
                      <a:lnTo>
                        <a:pt x="190" y="386"/>
                      </a:lnTo>
                      <a:lnTo>
                        <a:pt x="190" y="385"/>
                      </a:lnTo>
                      <a:lnTo>
                        <a:pt x="190" y="384"/>
                      </a:lnTo>
                      <a:lnTo>
                        <a:pt x="189" y="384"/>
                      </a:lnTo>
                      <a:lnTo>
                        <a:pt x="189" y="383"/>
                      </a:lnTo>
                      <a:lnTo>
                        <a:pt x="188" y="383"/>
                      </a:lnTo>
                      <a:lnTo>
                        <a:pt x="187" y="383"/>
                      </a:lnTo>
                      <a:lnTo>
                        <a:pt x="186" y="383"/>
                      </a:lnTo>
                      <a:lnTo>
                        <a:pt x="185" y="382"/>
                      </a:lnTo>
                      <a:lnTo>
                        <a:pt x="185" y="381"/>
                      </a:lnTo>
                      <a:lnTo>
                        <a:pt x="185" y="380"/>
                      </a:lnTo>
                      <a:lnTo>
                        <a:pt x="185" y="379"/>
                      </a:lnTo>
                      <a:lnTo>
                        <a:pt x="184" y="379"/>
                      </a:lnTo>
                      <a:lnTo>
                        <a:pt x="183" y="379"/>
                      </a:lnTo>
                      <a:lnTo>
                        <a:pt x="182" y="378"/>
                      </a:lnTo>
                      <a:lnTo>
                        <a:pt x="182" y="377"/>
                      </a:lnTo>
                      <a:lnTo>
                        <a:pt x="181" y="377"/>
                      </a:lnTo>
                      <a:lnTo>
                        <a:pt x="181" y="376"/>
                      </a:lnTo>
                      <a:lnTo>
                        <a:pt x="182" y="376"/>
                      </a:lnTo>
                      <a:lnTo>
                        <a:pt x="181" y="375"/>
                      </a:lnTo>
                      <a:lnTo>
                        <a:pt x="180" y="375"/>
                      </a:lnTo>
                      <a:lnTo>
                        <a:pt x="179" y="375"/>
                      </a:lnTo>
                      <a:lnTo>
                        <a:pt x="179" y="374"/>
                      </a:lnTo>
                      <a:lnTo>
                        <a:pt x="179" y="373"/>
                      </a:lnTo>
                      <a:lnTo>
                        <a:pt x="178" y="373"/>
                      </a:lnTo>
                      <a:lnTo>
                        <a:pt x="176" y="372"/>
                      </a:lnTo>
                      <a:lnTo>
                        <a:pt x="174" y="371"/>
                      </a:lnTo>
                      <a:lnTo>
                        <a:pt x="172" y="369"/>
                      </a:lnTo>
                      <a:lnTo>
                        <a:pt x="172" y="368"/>
                      </a:lnTo>
                      <a:lnTo>
                        <a:pt x="171" y="367"/>
                      </a:lnTo>
                      <a:lnTo>
                        <a:pt x="169" y="365"/>
                      </a:lnTo>
                      <a:lnTo>
                        <a:pt x="168" y="364"/>
                      </a:lnTo>
                      <a:lnTo>
                        <a:pt x="167" y="364"/>
                      </a:lnTo>
                      <a:lnTo>
                        <a:pt x="163" y="362"/>
                      </a:lnTo>
                      <a:lnTo>
                        <a:pt x="163" y="361"/>
                      </a:lnTo>
                      <a:lnTo>
                        <a:pt x="162" y="361"/>
                      </a:lnTo>
                      <a:lnTo>
                        <a:pt x="160" y="360"/>
                      </a:lnTo>
                      <a:lnTo>
                        <a:pt x="159" y="359"/>
                      </a:lnTo>
                      <a:lnTo>
                        <a:pt x="157" y="358"/>
                      </a:lnTo>
                      <a:lnTo>
                        <a:pt x="157" y="357"/>
                      </a:lnTo>
                      <a:lnTo>
                        <a:pt x="157" y="356"/>
                      </a:lnTo>
                      <a:lnTo>
                        <a:pt x="157" y="355"/>
                      </a:lnTo>
                      <a:lnTo>
                        <a:pt x="157" y="353"/>
                      </a:lnTo>
                      <a:lnTo>
                        <a:pt x="157" y="352"/>
                      </a:lnTo>
                      <a:lnTo>
                        <a:pt x="157" y="351"/>
                      </a:lnTo>
                      <a:lnTo>
                        <a:pt x="156" y="351"/>
                      </a:lnTo>
                      <a:lnTo>
                        <a:pt x="156" y="350"/>
                      </a:lnTo>
                      <a:lnTo>
                        <a:pt x="156" y="349"/>
                      </a:lnTo>
                      <a:lnTo>
                        <a:pt x="156" y="348"/>
                      </a:lnTo>
                      <a:lnTo>
                        <a:pt x="156" y="347"/>
                      </a:lnTo>
                      <a:lnTo>
                        <a:pt x="156" y="346"/>
                      </a:lnTo>
                      <a:lnTo>
                        <a:pt x="155" y="346"/>
                      </a:lnTo>
                      <a:lnTo>
                        <a:pt x="155" y="345"/>
                      </a:lnTo>
                      <a:lnTo>
                        <a:pt x="155" y="344"/>
                      </a:lnTo>
                      <a:lnTo>
                        <a:pt x="154" y="343"/>
                      </a:lnTo>
                      <a:lnTo>
                        <a:pt x="153" y="343"/>
                      </a:lnTo>
                      <a:lnTo>
                        <a:pt x="153" y="342"/>
                      </a:lnTo>
                      <a:lnTo>
                        <a:pt x="153" y="339"/>
                      </a:lnTo>
                      <a:lnTo>
                        <a:pt x="153" y="337"/>
                      </a:lnTo>
                      <a:lnTo>
                        <a:pt x="153" y="336"/>
                      </a:lnTo>
                      <a:lnTo>
                        <a:pt x="153" y="335"/>
                      </a:lnTo>
                      <a:lnTo>
                        <a:pt x="154" y="335"/>
                      </a:lnTo>
                      <a:lnTo>
                        <a:pt x="155" y="334"/>
                      </a:lnTo>
                      <a:lnTo>
                        <a:pt x="157" y="335"/>
                      </a:lnTo>
                      <a:lnTo>
                        <a:pt x="158" y="335"/>
                      </a:lnTo>
                      <a:lnTo>
                        <a:pt x="159" y="334"/>
                      </a:lnTo>
                      <a:lnTo>
                        <a:pt x="159" y="332"/>
                      </a:lnTo>
                      <a:lnTo>
                        <a:pt x="159" y="331"/>
                      </a:lnTo>
                      <a:lnTo>
                        <a:pt x="159" y="330"/>
                      </a:lnTo>
                      <a:lnTo>
                        <a:pt x="157" y="329"/>
                      </a:lnTo>
                      <a:lnTo>
                        <a:pt x="157" y="328"/>
                      </a:lnTo>
                      <a:lnTo>
                        <a:pt x="156" y="327"/>
                      </a:lnTo>
                      <a:lnTo>
                        <a:pt x="156" y="326"/>
                      </a:lnTo>
                      <a:lnTo>
                        <a:pt x="156" y="325"/>
                      </a:lnTo>
                      <a:lnTo>
                        <a:pt x="155" y="326"/>
                      </a:lnTo>
                      <a:lnTo>
                        <a:pt x="154" y="326"/>
                      </a:lnTo>
                      <a:lnTo>
                        <a:pt x="152" y="326"/>
                      </a:lnTo>
                      <a:lnTo>
                        <a:pt x="151" y="325"/>
                      </a:lnTo>
                      <a:lnTo>
                        <a:pt x="149" y="327"/>
                      </a:lnTo>
                      <a:lnTo>
                        <a:pt x="148" y="327"/>
                      </a:lnTo>
                      <a:lnTo>
                        <a:pt x="145" y="328"/>
                      </a:lnTo>
                      <a:lnTo>
                        <a:pt x="144" y="328"/>
                      </a:lnTo>
                      <a:lnTo>
                        <a:pt x="143" y="327"/>
                      </a:lnTo>
                      <a:lnTo>
                        <a:pt x="143" y="326"/>
                      </a:lnTo>
                      <a:lnTo>
                        <a:pt x="144" y="325"/>
                      </a:lnTo>
                      <a:lnTo>
                        <a:pt x="145" y="325"/>
                      </a:lnTo>
                      <a:lnTo>
                        <a:pt x="145" y="324"/>
                      </a:lnTo>
                      <a:lnTo>
                        <a:pt x="146" y="323"/>
                      </a:lnTo>
                      <a:lnTo>
                        <a:pt x="145" y="322"/>
                      </a:lnTo>
                      <a:lnTo>
                        <a:pt x="145" y="321"/>
                      </a:lnTo>
                      <a:lnTo>
                        <a:pt x="144" y="321"/>
                      </a:lnTo>
                      <a:lnTo>
                        <a:pt x="142" y="321"/>
                      </a:lnTo>
                      <a:lnTo>
                        <a:pt x="142" y="320"/>
                      </a:lnTo>
                      <a:lnTo>
                        <a:pt x="141" y="319"/>
                      </a:lnTo>
                      <a:lnTo>
                        <a:pt x="141" y="318"/>
                      </a:lnTo>
                      <a:lnTo>
                        <a:pt x="142" y="318"/>
                      </a:lnTo>
                      <a:lnTo>
                        <a:pt x="142" y="317"/>
                      </a:lnTo>
                      <a:lnTo>
                        <a:pt x="144" y="317"/>
                      </a:lnTo>
                      <a:lnTo>
                        <a:pt x="145" y="316"/>
                      </a:lnTo>
                      <a:lnTo>
                        <a:pt x="144" y="314"/>
                      </a:lnTo>
                      <a:lnTo>
                        <a:pt x="143" y="314"/>
                      </a:lnTo>
                      <a:lnTo>
                        <a:pt x="142" y="313"/>
                      </a:lnTo>
                      <a:lnTo>
                        <a:pt x="141" y="313"/>
                      </a:lnTo>
                      <a:lnTo>
                        <a:pt x="141" y="314"/>
                      </a:lnTo>
                      <a:lnTo>
                        <a:pt x="141" y="315"/>
                      </a:lnTo>
                      <a:lnTo>
                        <a:pt x="139" y="314"/>
                      </a:lnTo>
                      <a:lnTo>
                        <a:pt x="139" y="313"/>
                      </a:lnTo>
                      <a:lnTo>
                        <a:pt x="138" y="313"/>
                      </a:lnTo>
                      <a:lnTo>
                        <a:pt x="137" y="313"/>
                      </a:lnTo>
                      <a:lnTo>
                        <a:pt x="136" y="313"/>
                      </a:lnTo>
                      <a:lnTo>
                        <a:pt x="135" y="313"/>
                      </a:lnTo>
                      <a:lnTo>
                        <a:pt x="134" y="314"/>
                      </a:lnTo>
                      <a:lnTo>
                        <a:pt x="133" y="314"/>
                      </a:lnTo>
                      <a:lnTo>
                        <a:pt x="133" y="315"/>
                      </a:lnTo>
                      <a:lnTo>
                        <a:pt x="132" y="315"/>
                      </a:lnTo>
                      <a:lnTo>
                        <a:pt x="131" y="314"/>
                      </a:lnTo>
                      <a:lnTo>
                        <a:pt x="131" y="313"/>
                      </a:lnTo>
                      <a:lnTo>
                        <a:pt x="132" y="313"/>
                      </a:lnTo>
                      <a:lnTo>
                        <a:pt x="132" y="312"/>
                      </a:lnTo>
                      <a:lnTo>
                        <a:pt x="133" y="312"/>
                      </a:lnTo>
                      <a:lnTo>
                        <a:pt x="133" y="311"/>
                      </a:lnTo>
                      <a:lnTo>
                        <a:pt x="133" y="310"/>
                      </a:lnTo>
                      <a:lnTo>
                        <a:pt x="133" y="309"/>
                      </a:lnTo>
                      <a:lnTo>
                        <a:pt x="133" y="308"/>
                      </a:lnTo>
                      <a:lnTo>
                        <a:pt x="133" y="307"/>
                      </a:lnTo>
                      <a:lnTo>
                        <a:pt x="132" y="307"/>
                      </a:lnTo>
                      <a:lnTo>
                        <a:pt x="131" y="308"/>
                      </a:lnTo>
                      <a:lnTo>
                        <a:pt x="131" y="309"/>
                      </a:lnTo>
                      <a:lnTo>
                        <a:pt x="131" y="311"/>
                      </a:lnTo>
                      <a:lnTo>
                        <a:pt x="130" y="311"/>
                      </a:lnTo>
                      <a:lnTo>
                        <a:pt x="129" y="311"/>
                      </a:lnTo>
                      <a:lnTo>
                        <a:pt x="129" y="310"/>
                      </a:lnTo>
                      <a:lnTo>
                        <a:pt x="128" y="309"/>
                      </a:lnTo>
                      <a:lnTo>
                        <a:pt x="126" y="310"/>
                      </a:lnTo>
                      <a:lnTo>
                        <a:pt x="125" y="309"/>
                      </a:lnTo>
                      <a:lnTo>
                        <a:pt x="125" y="308"/>
                      </a:lnTo>
                      <a:lnTo>
                        <a:pt x="126" y="307"/>
                      </a:lnTo>
                      <a:lnTo>
                        <a:pt x="127" y="306"/>
                      </a:lnTo>
                      <a:lnTo>
                        <a:pt x="127" y="305"/>
                      </a:lnTo>
                      <a:lnTo>
                        <a:pt x="126" y="305"/>
                      </a:lnTo>
                      <a:lnTo>
                        <a:pt x="125" y="305"/>
                      </a:lnTo>
                      <a:lnTo>
                        <a:pt x="124" y="305"/>
                      </a:lnTo>
                      <a:lnTo>
                        <a:pt x="125" y="306"/>
                      </a:lnTo>
                      <a:lnTo>
                        <a:pt x="125" y="307"/>
                      </a:lnTo>
                      <a:lnTo>
                        <a:pt x="125" y="308"/>
                      </a:lnTo>
                      <a:lnTo>
                        <a:pt x="124" y="308"/>
                      </a:lnTo>
                      <a:lnTo>
                        <a:pt x="123" y="308"/>
                      </a:lnTo>
                      <a:lnTo>
                        <a:pt x="123" y="309"/>
                      </a:lnTo>
                      <a:lnTo>
                        <a:pt x="122" y="309"/>
                      </a:lnTo>
                      <a:lnTo>
                        <a:pt x="121" y="309"/>
                      </a:lnTo>
                      <a:lnTo>
                        <a:pt x="121" y="308"/>
                      </a:lnTo>
                      <a:lnTo>
                        <a:pt x="120" y="307"/>
                      </a:lnTo>
                      <a:lnTo>
                        <a:pt x="120" y="308"/>
                      </a:lnTo>
                      <a:lnTo>
                        <a:pt x="119" y="308"/>
                      </a:lnTo>
                      <a:lnTo>
                        <a:pt x="118" y="307"/>
                      </a:lnTo>
                      <a:lnTo>
                        <a:pt x="117" y="307"/>
                      </a:lnTo>
                      <a:lnTo>
                        <a:pt x="117" y="306"/>
                      </a:lnTo>
                      <a:lnTo>
                        <a:pt x="116" y="306"/>
                      </a:lnTo>
                      <a:lnTo>
                        <a:pt x="116" y="305"/>
                      </a:lnTo>
                      <a:lnTo>
                        <a:pt x="114" y="305"/>
                      </a:lnTo>
                      <a:lnTo>
                        <a:pt x="113" y="306"/>
                      </a:lnTo>
                      <a:lnTo>
                        <a:pt x="114" y="307"/>
                      </a:lnTo>
                      <a:lnTo>
                        <a:pt x="115" y="307"/>
                      </a:lnTo>
                      <a:lnTo>
                        <a:pt x="115" y="308"/>
                      </a:lnTo>
                      <a:lnTo>
                        <a:pt x="114" y="309"/>
                      </a:lnTo>
                      <a:lnTo>
                        <a:pt x="113" y="308"/>
                      </a:lnTo>
                      <a:lnTo>
                        <a:pt x="112" y="308"/>
                      </a:lnTo>
                      <a:lnTo>
                        <a:pt x="111" y="308"/>
                      </a:lnTo>
                      <a:lnTo>
                        <a:pt x="110" y="308"/>
                      </a:lnTo>
                      <a:lnTo>
                        <a:pt x="110" y="307"/>
                      </a:lnTo>
                      <a:lnTo>
                        <a:pt x="111" y="307"/>
                      </a:lnTo>
                      <a:lnTo>
                        <a:pt x="110" y="307"/>
                      </a:lnTo>
                      <a:lnTo>
                        <a:pt x="109" y="307"/>
                      </a:lnTo>
                      <a:lnTo>
                        <a:pt x="108" y="306"/>
                      </a:lnTo>
                      <a:lnTo>
                        <a:pt x="108" y="307"/>
                      </a:lnTo>
                      <a:lnTo>
                        <a:pt x="107" y="307"/>
                      </a:lnTo>
                      <a:lnTo>
                        <a:pt x="106" y="306"/>
                      </a:lnTo>
                      <a:lnTo>
                        <a:pt x="107" y="305"/>
                      </a:lnTo>
                      <a:lnTo>
                        <a:pt x="107" y="304"/>
                      </a:lnTo>
                      <a:lnTo>
                        <a:pt x="108" y="304"/>
                      </a:lnTo>
                      <a:lnTo>
                        <a:pt x="107" y="303"/>
                      </a:lnTo>
                      <a:lnTo>
                        <a:pt x="106" y="303"/>
                      </a:lnTo>
                      <a:lnTo>
                        <a:pt x="106" y="302"/>
                      </a:lnTo>
                      <a:lnTo>
                        <a:pt x="106" y="301"/>
                      </a:lnTo>
                      <a:lnTo>
                        <a:pt x="105" y="301"/>
                      </a:lnTo>
                      <a:lnTo>
                        <a:pt x="104" y="301"/>
                      </a:lnTo>
                      <a:lnTo>
                        <a:pt x="103" y="301"/>
                      </a:lnTo>
                      <a:lnTo>
                        <a:pt x="103" y="302"/>
                      </a:lnTo>
                      <a:lnTo>
                        <a:pt x="103" y="303"/>
                      </a:lnTo>
                      <a:lnTo>
                        <a:pt x="101" y="304"/>
                      </a:lnTo>
                      <a:lnTo>
                        <a:pt x="101" y="303"/>
                      </a:lnTo>
                      <a:lnTo>
                        <a:pt x="101" y="302"/>
                      </a:lnTo>
                      <a:lnTo>
                        <a:pt x="102" y="302"/>
                      </a:lnTo>
                      <a:lnTo>
                        <a:pt x="102" y="301"/>
                      </a:lnTo>
                      <a:lnTo>
                        <a:pt x="102" y="300"/>
                      </a:lnTo>
                      <a:lnTo>
                        <a:pt x="101" y="300"/>
                      </a:lnTo>
                      <a:lnTo>
                        <a:pt x="100" y="300"/>
                      </a:lnTo>
                      <a:lnTo>
                        <a:pt x="99" y="300"/>
                      </a:lnTo>
                      <a:lnTo>
                        <a:pt x="99" y="299"/>
                      </a:lnTo>
                      <a:lnTo>
                        <a:pt x="98" y="298"/>
                      </a:lnTo>
                      <a:lnTo>
                        <a:pt x="97" y="299"/>
                      </a:lnTo>
                      <a:lnTo>
                        <a:pt x="96" y="299"/>
                      </a:lnTo>
                      <a:lnTo>
                        <a:pt x="95" y="299"/>
                      </a:lnTo>
                      <a:lnTo>
                        <a:pt x="94" y="299"/>
                      </a:lnTo>
                      <a:lnTo>
                        <a:pt x="94" y="298"/>
                      </a:lnTo>
                      <a:lnTo>
                        <a:pt x="94" y="297"/>
                      </a:lnTo>
                      <a:lnTo>
                        <a:pt x="94" y="296"/>
                      </a:lnTo>
                      <a:lnTo>
                        <a:pt x="94" y="295"/>
                      </a:lnTo>
                      <a:lnTo>
                        <a:pt x="93" y="294"/>
                      </a:lnTo>
                      <a:lnTo>
                        <a:pt x="92" y="295"/>
                      </a:lnTo>
                      <a:lnTo>
                        <a:pt x="91" y="295"/>
                      </a:lnTo>
                      <a:lnTo>
                        <a:pt x="92" y="296"/>
                      </a:lnTo>
                      <a:lnTo>
                        <a:pt x="92" y="297"/>
                      </a:lnTo>
                      <a:lnTo>
                        <a:pt x="91" y="297"/>
                      </a:lnTo>
                      <a:lnTo>
                        <a:pt x="90" y="296"/>
                      </a:lnTo>
                      <a:lnTo>
                        <a:pt x="89" y="297"/>
                      </a:lnTo>
                      <a:lnTo>
                        <a:pt x="88" y="297"/>
                      </a:lnTo>
                      <a:lnTo>
                        <a:pt x="87" y="296"/>
                      </a:lnTo>
                      <a:lnTo>
                        <a:pt x="86" y="297"/>
                      </a:lnTo>
                      <a:lnTo>
                        <a:pt x="86" y="298"/>
                      </a:lnTo>
                      <a:lnTo>
                        <a:pt x="85" y="298"/>
                      </a:lnTo>
                      <a:lnTo>
                        <a:pt x="85" y="297"/>
                      </a:lnTo>
                      <a:lnTo>
                        <a:pt x="85" y="296"/>
                      </a:lnTo>
                      <a:lnTo>
                        <a:pt x="85" y="295"/>
                      </a:lnTo>
                      <a:lnTo>
                        <a:pt x="85" y="294"/>
                      </a:lnTo>
                      <a:lnTo>
                        <a:pt x="85" y="293"/>
                      </a:lnTo>
                      <a:lnTo>
                        <a:pt x="84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2" y="290"/>
                      </a:lnTo>
                      <a:lnTo>
                        <a:pt x="82" y="289"/>
                      </a:lnTo>
                      <a:lnTo>
                        <a:pt x="83" y="288"/>
                      </a:lnTo>
                      <a:lnTo>
                        <a:pt x="83" y="287"/>
                      </a:lnTo>
                      <a:lnTo>
                        <a:pt x="82" y="287"/>
                      </a:lnTo>
                      <a:lnTo>
                        <a:pt x="82" y="288"/>
                      </a:lnTo>
                      <a:lnTo>
                        <a:pt x="81" y="287"/>
                      </a:lnTo>
                      <a:lnTo>
                        <a:pt x="80" y="286"/>
                      </a:lnTo>
                      <a:lnTo>
                        <a:pt x="81" y="286"/>
                      </a:lnTo>
                      <a:lnTo>
                        <a:pt x="81" y="285"/>
                      </a:lnTo>
                      <a:lnTo>
                        <a:pt x="80" y="284"/>
                      </a:lnTo>
                      <a:lnTo>
                        <a:pt x="80" y="283"/>
                      </a:lnTo>
                      <a:lnTo>
                        <a:pt x="79" y="283"/>
                      </a:lnTo>
                      <a:lnTo>
                        <a:pt x="79" y="282"/>
                      </a:lnTo>
                      <a:lnTo>
                        <a:pt x="78" y="281"/>
                      </a:lnTo>
                      <a:lnTo>
                        <a:pt x="78" y="282"/>
                      </a:lnTo>
                      <a:lnTo>
                        <a:pt x="77" y="281"/>
                      </a:lnTo>
                      <a:lnTo>
                        <a:pt x="76" y="281"/>
                      </a:lnTo>
                      <a:lnTo>
                        <a:pt x="75" y="281"/>
                      </a:lnTo>
                      <a:lnTo>
                        <a:pt x="75" y="280"/>
                      </a:lnTo>
                      <a:lnTo>
                        <a:pt x="74" y="280"/>
                      </a:lnTo>
                      <a:lnTo>
                        <a:pt x="74" y="281"/>
                      </a:lnTo>
                      <a:lnTo>
                        <a:pt x="74" y="282"/>
                      </a:lnTo>
                      <a:lnTo>
                        <a:pt x="74" y="283"/>
                      </a:lnTo>
                      <a:lnTo>
                        <a:pt x="73" y="282"/>
                      </a:lnTo>
                      <a:lnTo>
                        <a:pt x="73" y="281"/>
                      </a:lnTo>
                      <a:lnTo>
                        <a:pt x="73" y="280"/>
                      </a:lnTo>
                      <a:lnTo>
                        <a:pt x="72" y="280"/>
                      </a:lnTo>
                      <a:lnTo>
                        <a:pt x="71" y="280"/>
                      </a:lnTo>
                      <a:lnTo>
                        <a:pt x="70" y="279"/>
                      </a:lnTo>
                      <a:lnTo>
                        <a:pt x="70" y="278"/>
                      </a:lnTo>
                      <a:lnTo>
                        <a:pt x="69" y="277"/>
                      </a:lnTo>
                      <a:lnTo>
                        <a:pt x="69" y="278"/>
                      </a:lnTo>
                      <a:lnTo>
                        <a:pt x="68" y="278"/>
                      </a:lnTo>
                      <a:lnTo>
                        <a:pt x="68" y="277"/>
                      </a:lnTo>
                      <a:lnTo>
                        <a:pt x="67" y="277"/>
                      </a:lnTo>
                      <a:lnTo>
                        <a:pt x="66" y="277"/>
                      </a:lnTo>
                      <a:lnTo>
                        <a:pt x="66" y="276"/>
                      </a:lnTo>
                      <a:lnTo>
                        <a:pt x="65" y="276"/>
                      </a:lnTo>
                      <a:lnTo>
                        <a:pt x="66" y="275"/>
                      </a:lnTo>
                      <a:lnTo>
                        <a:pt x="65" y="275"/>
                      </a:lnTo>
                      <a:lnTo>
                        <a:pt x="66" y="274"/>
                      </a:lnTo>
                      <a:lnTo>
                        <a:pt x="65" y="274"/>
                      </a:lnTo>
                      <a:lnTo>
                        <a:pt x="64" y="274"/>
                      </a:lnTo>
                      <a:lnTo>
                        <a:pt x="63" y="274"/>
                      </a:lnTo>
                      <a:lnTo>
                        <a:pt x="64" y="273"/>
                      </a:lnTo>
                      <a:lnTo>
                        <a:pt x="64" y="272"/>
                      </a:lnTo>
                      <a:lnTo>
                        <a:pt x="64" y="273"/>
                      </a:lnTo>
                      <a:lnTo>
                        <a:pt x="63" y="273"/>
                      </a:lnTo>
                      <a:lnTo>
                        <a:pt x="63" y="272"/>
                      </a:lnTo>
                      <a:lnTo>
                        <a:pt x="62" y="272"/>
                      </a:lnTo>
                      <a:lnTo>
                        <a:pt x="61" y="272"/>
                      </a:lnTo>
                      <a:lnTo>
                        <a:pt x="61" y="271"/>
                      </a:lnTo>
                      <a:lnTo>
                        <a:pt x="60" y="271"/>
                      </a:lnTo>
                      <a:lnTo>
                        <a:pt x="59" y="270"/>
                      </a:lnTo>
                      <a:lnTo>
                        <a:pt x="58" y="271"/>
                      </a:lnTo>
                      <a:lnTo>
                        <a:pt x="58" y="270"/>
                      </a:lnTo>
                      <a:lnTo>
                        <a:pt x="57" y="271"/>
                      </a:lnTo>
                      <a:lnTo>
                        <a:pt x="57" y="270"/>
                      </a:lnTo>
                      <a:lnTo>
                        <a:pt x="56" y="270"/>
                      </a:lnTo>
                      <a:lnTo>
                        <a:pt x="56" y="269"/>
                      </a:lnTo>
                      <a:lnTo>
                        <a:pt x="55" y="269"/>
                      </a:lnTo>
                      <a:lnTo>
                        <a:pt x="54" y="268"/>
                      </a:lnTo>
                      <a:lnTo>
                        <a:pt x="54" y="269"/>
                      </a:lnTo>
                      <a:lnTo>
                        <a:pt x="53" y="269"/>
                      </a:lnTo>
                      <a:lnTo>
                        <a:pt x="53" y="270"/>
                      </a:lnTo>
                      <a:lnTo>
                        <a:pt x="52" y="270"/>
                      </a:lnTo>
                      <a:lnTo>
                        <a:pt x="52" y="269"/>
                      </a:lnTo>
                      <a:lnTo>
                        <a:pt x="51" y="268"/>
                      </a:lnTo>
                      <a:lnTo>
                        <a:pt x="50" y="269"/>
                      </a:lnTo>
                      <a:lnTo>
                        <a:pt x="49" y="269"/>
                      </a:lnTo>
                      <a:lnTo>
                        <a:pt x="49" y="268"/>
                      </a:lnTo>
                      <a:lnTo>
                        <a:pt x="48" y="269"/>
                      </a:lnTo>
                      <a:lnTo>
                        <a:pt x="47" y="269"/>
                      </a:lnTo>
                      <a:lnTo>
                        <a:pt x="46" y="269"/>
                      </a:lnTo>
                      <a:lnTo>
                        <a:pt x="45" y="268"/>
                      </a:lnTo>
                      <a:lnTo>
                        <a:pt x="45" y="269"/>
                      </a:lnTo>
                      <a:lnTo>
                        <a:pt x="44" y="268"/>
                      </a:lnTo>
                      <a:lnTo>
                        <a:pt x="44" y="269"/>
                      </a:lnTo>
                      <a:lnTo>
                        <a:pt x="43" y="269"/>
                      </a:lnTo>
                      <a:lnTo>
                        <a:pt x="42" y="269"/>
                      </a:lnTo>
                      <a:lnTo>
                        <a:pt x="41" y="270"/>
                      </a:lnTo>
                      <a:lnTo>
                        <a:pt x="41" y="269"/>
                      </a:lnTo>
                      <a:lnTo>
                        <a:pt x="40" y="269"/>
                      </a:lnTo>
                      <a:lnTo>
                        <a:pt x="39" y="269"/>
                      </a:lnTo>
                      <a:lnTo>
                        <a:pt x="38" y="269"/>
                      </a:lnTo>
                      <a:lnTo>
                        <a:pt x="38" y="268"/>
                      </a:lnTo>
                      <a:lnTo>
                        <a:pt x="37" y="268"/>
                      </a:lnTo>
                      <a:lnTo>
                        <a:pt x="37" y="267"/>
                      </a:lnTo>
                      <a:lnTo>
                        <a:pt x="36" y="267"/>
                      </a:lnTo>
                      <a:lnTo>
                        <a:pt x="34" y="267"/>
                      </a:lnTo>
                      <a:lnTo>
                        <a:pt x="33" y="266"/>
                      </a:lnTo>
                      <a:lnTo>
                        <a:pt x="33" y="265"/>
                      </a:lnTo>
                      <a:lnTo>
                        <a:pt x="32" y="265"/>
                      </a:lnTo>
                      <a:lnTo>
                        <a:pt x="32" y="266"/>
                      </a:lnTo>
                      <a:lnTo>
                        <a:pt x="31" y="266"/>
                      </a:lnTo>
                      <a:lnTo>
                        <a:pt x="30" y="266"/>
                      </a:lnTo>
                      <a:lnTo>
                        <a:pt x="30" y="265"/>
                      </a:lnTo>
                      <a:lnTo>
                        <a:pt x="28" y="266"/>
                      </a:lnTo>
                      <a:lnTo>
                        <a:pt x="27" y="266"/>
                      </a:lnTo>
                      <a:lnTo>
                        <a:pt x="26" y="266"/>
                      </a:lnTo>
                      <a:lnTo>
                        <a:pt x="25" y="266"/>
                      </a:lnTo>
                      <a:lnTo>
                        <a:pt x="25" y="267"/>
                      </a:lnTo>
                      <a:lnTo>
                        <a:pt x="24" y="267"/>
                      </a:lnTo>
                      <a:lnTo>
                        <a:pt x="24" y="266"/>
                      </a:lnTo>
                      <a:lnTo>
                        <a:pt x="22" y="267"/>
                      </a:lnTo>
                      <a:lnTo>
                        <a:pt x="21" y="267"/>
                      </a:lnTo>
                      <a:lnTo>
                        <a:pt x="20" y="267"/>
                      </a:lnTo>
                      <a:lnTo>
                        <a:pt x="19" y="266"/>
                      </a:lnTo>
                      <a:lnTo>
                        <a:pt x="18" y="266"/>
                      </a:lnTo>
                      <a:lnTo>
                        <a:pt x="17" y="266"/>
                      </a:lnTo>
                      <a:lnTo>
                        <a:pt x="16" y="266"/>
                      </a:lnTo>
                      <a:lnTo>
                        <a:pt x="15" y="266"/>
                      </a:lnTo>
                      <a:lnTo>
                        <a:pt x="14" y="266"/>
                      </a:lnTo>
                      <a:lnTo>
                        <a:pt x="14" y="265"/>
                      </a:lnTo>
                      <a:lnTo>
                        <a:pt x="13" y="264"/>
                      </a:lnTo>
                      <a:lnTo>
                        <a:pt x="13" y="263"/>
                      </a:lnTo>
                      <a:lnTo>
                        <a:pt x="14" y="263"/>
                      </a:lnTo>
                      <a:lnTo>
                        <a:pt x="13" y="262"/>
                      </a:lnTo>
                      <a:lnTo>
                        <a:pt x="14" y="261"/>
                      </a:lnTo>
                      <a:lnTo>
                        <a:pt x="15" y="261"/>
                      </a:lnTo>
                      <a:lnTo>
                        <a:pt x="15" y="260"/>
                      </a:lnTo>
                      <a:lnTo>
                        <a:pt x="15" y="259"/>
                      </a:lnTo>
                      <a:lnTo>
                        <a:pt x="14" y="259"/>
                      </a:lnTo>
                      <a:lnTo>
                        <a:pt x="13" y="258"/>
                      </a:lnTo>
                      <a:lnTo>
                        <a:pt x="13" y="257"/>
                      </a:lnTo>
                      <a:lnTo>
                        <a:pt x="13" y="256"/>
                      </a:lnTo>
                      <a:lnTo>
                        <a:pt x="13" y="255"/>
                      </a:lnTo>
                      <a:lnTo>
                        <a:pt x="12" y="254"/>
                      </a:lnTo>
                      <a:lnTo>
                        <a:pt x="12" y="253"/>
                      </a:lnTo>
                      <a:lnTo>
                        <a:pt x="12" y="252"/>
                      </a:lnTo>
                      <a:lnTo>
                        <a:pt x="12" y="251"/>
                      </a:lnTo>
                      <a:lnTo>
                        <a:pt x="11" y="251"/>
                      </a:lnTo>
                      <a:lnTo>
                        <a:pt x="11" y="250"/>
                      </a:lnTo>
                      <a:lnTo>
                        <a:pt x="11" y="249"/>
                      </a:lnTo>
                      <a:lnTo>
                        <a:pt x="12" y="249"/>
                      </a:lnTo>
                      <a:lnTo>
                        <a:pt x="12" y="248"/>
                      </a:lnTo>
                      <a:lnTo>
                        <a:pt x="13" y="247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3" y="246"/>
                      </a:lnTo>
                      <a:lnTo>
                        <a:pt x="13" y="245"/>
                      </a:lnTo>
                      <a:lnTo>
                        <a:pt x="12" y="245"/>
                      </a:lnTo>
                      <a:lnTo>
                        <a:pt x="11" y="245"/>
                      </a:lnTo>
                      <a:lnTo>
                        <a:pt x="11" y="244"/>
                      </a:lnTo>
                      <a:lnTo>
                        <a:pt x="12" y="243"/>
                      </a:lnTo>
                      <a:lnTo>
                        <a:pt x="11" y="243"/>
                      </a:lnTo>
                      <a:lnTo>
                        <a:pt x="10" y="242"/>
                      </a:lnTo>
                      <a:lnTo>
                        <a:pt x="9" y="242"/>
                      </a:lnTo>
                      <a:lnTo>
                        <a:pt x="9" y="241"/>
                      </a:lnTo>
                      <a:lnTo>
                        <a:pt x="8" y="240"/>
                      </a:lnTo>
                      <a:lnTo>
                        <a:pt x="7" y="238"/>
                      </a:lnTo>
                      <a:lnTo>
                        <a:pt x="8" y="237"/>
                      </a:lnTo>
                      <a:lnTo>
                        <a:pt x="7" y="236"/>
                      </a:lnTo>
                      <a:lnTo>
                        <a:pt x="7" y="235"/>
                      </a:lnTo>
                      <a:lnTo>
                        <a:pt x="8" y="234"/>
                      </a:lnTo>
                      <a:lnTo>
                        <a:pt x="7" y="234"/>
                      </a:lnTo>
                      <a:lnTo>
                        <a:pt x="7" y="233"/>
                      </a:lnTo>
                      <a:lnTo>
                        <a:pt x="7" y="232"/>
                      </a:lnTo>
                      <a:lnTo>
                        <a:pt x="8" y="231"/>
                      </a:lnTo>
                      <a:lnTo>
                        <a:pt x="7" y="230"/>
                      </a:lnTo>
                      <a:lnTo>
                        <a:pt x="7" y="229"/>
                      </a:lnTo>
                      <a:lnTo>
                        <a:pt x="8" y="229"/>
                      </a:lnTo>
                      <a:lnTo>
                        <a:pt x="8" y="228"/>
                      </a:lnTo>
                      <a:lnTo>
                        <a:pt x="8" y="227"/>
                      </a:lnTo>
                      <a:lnTo>
                        <a:pt x="9" y="226"/>
                      </a:lnTo>
                      <a:lnTo>
                        <a:pt x="10" y="226"/>
                      </a:lnTo>
                      <a:lnTo>
                        <a:pt x="10" y="225"/>
                      </a:lnTo>
                      <a:lnTo>
                        <a:pt x="10" y="224"/>
                      </a:lnTo>
                      <a:lnTo>
                        <a:pt x="11" y="224"/>
                      </a:lnTo>
                      <a:lnTo>
                        <a:pt x="12" y="224"/>
                      </a:lnTo>
                      <a:lnTo>
                        <a:pt x="12" y="223"/>
                      </a:lnTo>
                      <a:lnTo>
                        <a:pt x="12" y="222"/>
                      </a:lnTo>
                      <a:lnTo>
                        <a:pt x="12" y="221"/>
                      </a:lnTo>
                      <a:lnTo>
                        <a:pt x="11" y="221"/>
                      </a:lnTo>
                      <a:lnTo>
                        <a:pt x="11" y="220"/>
                      </a:lnTo>
                      <a:lnTo>
                        <a:pt x="10" y="219"/>
                      </a:lnTo>
                      <a:lnTo>
                        <a:pt x="10" y="218"/>
                      </a:lnTo>
                      <a:lnTo>
                        <a:pt x="9" y="218"/>
                      </a:lnTo>
                      <a:lnTo>
                        <a:pt x="9" y="217"/>
                      </a:lnTo>
                      <a:lnTo>
                        <a:pt x="8" y="217"/>
                      </a:lnTo>
                      <a:lnTo>
                        <a:pt x="8" y="216"/>
                      </a:lnTo>
                      <a:lnTo>
                        <a:pt x="7" y="215"/>
                      </a:lnTo>
                      <a:lnTo>
                        <a:pt x="7" y="214"/>
                      </a:lnTo>
                      <a:lnTo>
                        <a:pt x="7" y="213"/>
                      </a:lnTo>
                      <a:lnTo>
                        <a:pt x="8" y="213"/>
                      </a:lnTo>
                      <a:lnTo>
                        <a:pt x="8" y="212"/>
                      </a:lnTo>
                      <a:lnTo>
                        <a:pt x="8" y="211"/>
                      </a:lnTo>
                      <a:lnTo>
                        <a:pt x="9" y="210"/>
                      </a:lnTo>
                      <a:lnTo>
                        <a:pt x="9" y="209"/>
                      </a:lnTo>
                      <a:lnTo>
                        <a:pt x="8" y="209"/>
                      </a:lnTo>
                      <a:lnTo>
                        <a:pt x="8" y="208"/>
                      </a:lnTo>
                      <a:lnTo>
                        <a:pt x="8" y="207"/>
                      </a:lnTo>
                      <a:lnTo>
                        <a:pt x="7" y="206"/>
                      </a:lnTo>
                      <a:lnTo>
                        <a:pt x="6" y="206"/>
                      </a:lnTo>
                      <a:lnTo>
                        <a:pt x="4" y="203"/>
                      </a:lnTo>
                      <a:lnTo>
                        <a:pt x="2" y="201"/>
                      </a:lnTo>
                      <a:lnTo>
                        <a:pt x="1" y="200"/>
                      </a:lnTo>
                      <a:lnTo>
                        <a:pt x="1" y="199"/>
                      </a:lnTo>
                      <a:lnTo>
                        <a:pt x="0" y="199"/>
                      </a:lnTo>
                      <a:lnTo>
                        <a:pt x="0" y="198"/>
                      </a:lnTo>
                      <a:lnTo>
                        <a:pt x="1" y="197"/>
                      </a:lnTo>
                      <a:lnTo>
                        <a:pt x="9" y="197"/>
                      </a:lnTo>
                      <a:lnTo>
                        <a:pt x="15" y="194"/>
                      </a:lnTo>
                      <a:lnTo>
                        <a:pt x="21" y="196"/>
                      </a:lnTo>
                      <a:lnTo>
                        <a:pt x="21" y="200"/>
                      </a:lnTo>
                      <a:lnTo>
                        <a:pt x="20" y="205"/>
                      </a:lnTo>
                      <a:lnTo>
                        <a:pt x="23" y="209"/>
                      </a:lnTo>
                      <a:lnTo>
                        <a:pt x="30" y="208"/>
                      </a:lnTo>
                      <a:lnTo>
                        <a:pt x="48" y="221"/>
                      </a:lnTo>
                      <a:lnTo>
                        <a:pt x="74" y="225"/>
                      </a:lnTo>
                      <a:lnTo>
                        <a:pt x="95" y="221"/>
                      </a:lnTo>
                      <a:lnTo>
                        <a:pt x="96" y="220"/>
                      </a:lnTo>
                      <a:lnTo>
                        <a:pt x="98" y="220"/>
                      </a:lnTo>
                      <a:lnTo>
                        <a:pt x="98" y="219"/>
                      </a:lnTo>
                      <a:lnTo>
                        <a:pt x="99" y="219"/>
                      </a:lnTo>
                      <a:lnTo>
                        <a:pt x="100" y="219"/>
                      </a:lnTo>
                      <a:lnTo>
                        <a:pt x="101" y="220"/>
                      </a:lnTo>
                      <a:lnTo>
                        <a:pt x="101" y="218"/>
                      </a:lnTo>
                      <a:lnTo>
                        <a:pt x="102" y="218"/>
                      </a:lnTo>
                      <a:lnTo>
                        <a:pt x="102" y="217"/>
                      </a:lnTo>
                      <a:lnTo>
                        <a:pt x="102" y="216"/>
                      </a:lnTo>
                      <a:lnTo>
                        <a:pt x="101" y="216"/>
                      </a:lnTo>
                      <a:lnTo>
                        <a:pt x="102" y="215"/>
                      </a:lnTo>
                      <a:lnTo>
                        <a:pt x="101" y="214"/>
                      </a:lnTo>
                      <a:lnTo>
                        <a:pt x="102" y="214"/>
                      </a:lnTo>
                      <a:lnTo>
                        <a:pt x="103" y="214"/>
                      </a:lnTo>
                      <a:lnTo>
                        <a:pt x="103" y="215"/>
                      </a:lnTo>
                      <a:lnTo>
                        <a:pt x="103" y="214"/>
                      </a:lnTo>
                      <a:lnTo>
                        <a:pt x="104" y="214"/>
                      </a:lnTo>
                      <a:lnTo>
                        <a:pt x="104" y="215"/>
                      </a:lnTo>
                      <a:lnTo>
                        <a:pt x="104" y="216"/>
                      </a:lnTo>
                      <a:lnTo>
                        <a:pt x="105" y="216"/>
                      </a:lnTo>
                      <a:lnTo>
                        <a:pt x="106" y="215"/>
                      </a:lnTo>
                      <a:lnTo>
                        <a:pt x="107" y="215"/>
                      </a:lnTo>
                      <a:lnTo>
                        <a:pt x="106" y="215"/>
                      </a:lnTo>
                      <a:lnTo>
                        <a:pt x="107" y="214"/>
                      </a:lnTo>
                      <a:lnTo>
                        <a:pt x="107" y="213"/>
                      </a:lnTo>
                      <a:lnTo>
                        <a:pt x="107" y="212"/>
                      </a:lnTo>
                      <a:lnTo>
                        <a:pt x="108" y="212"/>
                      </a:lnTo>
                      <a:lnTo>
                        <a:pt x="109" y="212"/>
                      </a:lnTo>
                      <a:lnTo>
                        <a:pt x="109" y="213"/>
                      </a:lnTo>
                      <a:lnTo>
                        <a:pt x="110" y="212"/>
                      </a:lnTo>
                      <a:lnTo>
                        <a:pt x="111" y="213"/>
                      </a:lnTo>
                      <a:lnTo>
                        <a:pt x="112" y="213"/>
                      </a:lnTo>
                      <a:lnTo>
                        <a:pt x="113" y="213"/>
                      </a:lnTo>
                      <a:lnTo>
                        <a:pt x="113" y="212"/>
                      </a:lnTo>
                      <a:lnTo>
                        <a:pt x="114" y="212"/>
                      </a:lnTo>
                      <a:lnTo>
                        <a:pt x="115" y="212"/>
                      </a:lnTo>
                      <a:lnTo>
                        <a:pt x="115" y="211"/>
                      </a:lnTo>
                      <a:lnTo>
                        <a:pt x="114" y="211"/>
                      </a:lnTo>
                      <a:lnTo>
                        <a:pt x="113" y="211"/>
                      </a:lnTo>
                      <a:lnTo>
                        <a:pt x="113" y="210"/>
                      </a:lnTo>
                      <a:lnTo>
                        <a:pt x="113" y="209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5" y="208"/>
                      </a:lnTo>
                      <a:lnTo>
                        <a:pt x="116" y="208"/>
                      </a:lnTo>
                      <a:lnTo>
                        <a:pt x="117" y="207"/>
                      </a:lnTo>
                      <a:lnTo>
                        <a:pt x="118" y="207"/>
                      </a:lnTo>
                      <a:lnTo>
                        <a:pt x="118" y="206"/>
                      </a:lnTo>
                      <a:lnTo>
                        <a:pt x="119" y="206"/>
                      </a:lnTo>
                      <a:lnTo>
                        <a:pt x="120" y="206"/>
                      </a:lnTo>
                      <a:lnTo>
                        <a:pt x="121" y="206"/>
                      </a:lnTo>
                      <a:lnTo>
                        <a:pt x="122" y="206"/>
                      </a:lnTo>
                      <a:lnTo>
                        <a:pt x="123" y="206"/>
                      </a:lnTo>
                      <a:lnTo>
                        <a:pt x="123" y="207"/>
                      </a:lnTo>
                      <a:lnTo>
                        <a:pt x="122" y="207"/>
                      </a:lnTo>
                      <a:lnTo>
                        <a:pt x="122" y="208"/>
                      </a:lnTo>
                      <a:lnTo>
                        <a:pt x="123" y="208"/>
                      </a:lnTo>
                      <a:lnTo>
                        <a:pt x="124" y="208"/>
                      </a:lnTo>
                      <a:lnTo>
                        <a:pt x="124" y="209"/>
                      </a:lnTo>
                      <a:lnTo>
                        <a:pt x="125" y="208"/>
                      </a:lnTo>
                      <a:lnTo>
                        <a:pt x="125" y="209"/>
                      </a:lnTo>
                      <a:lnTo>
                        <a:pt x="124" y="210"/>
                      </a:lnTo>
                      <a:lnTo>
                        <a:pt x="123" y="210"/>
                      </a:lnTo>
                      <a:lnTo>
                        <a:pt x="123" y="211"/>
                      </a:lnTo>
                      <a:lnTo>
                        <a:pt x="124" y="212"/>
                      </a:lnTo>
                      <a:lnTo>
                        <a:pt x="123" y="212"/>
                      </a:lnTo>
                      <a:lnTo>
                        <a:pt x="122" y="212"/>
                      </a:lnTo>
                      <a:lnTo>
                        <a:pt x="122" y="213"/>
                      </a:lnTo>
                      <a:lnTo>
                        <a:pt x="123" y="213"/>
                      </a:lnTo>
                      <a:lnTo>
                        <a:pt x="124" y="213"/>
                      </a:lnTo>
                      <a:lnTo>
                        <a:pt x="125" y="213"/>
                      </a:lnTo>
                      <a:lnTo>
                        <a:pt x="126" y="213"/>
                      </a:lnTo>
                      <a:lnTo>
                        <a:pt x="127" y="213"/>
                      </a:lnTo>
                      <a:lnTo>
                        <a:pt x="128" y="213"/>
                      </a:lnTo>
                      <a:lnTo>
                        <a:pt x="128" y="214"/>
                      </a:lnTo>
                      <a:lnTo>
                        <a:pt x="129" y="215"/>
                      </a:lnTo>
                      <a:lnTo>
                        <a:pt x="129" y="214"/>
                      </a:lnTo>
                      <a:lnTo>
                        <a:pt x="130" y="214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5"/>
                      </a:lnTo>
                      <a:lnTo>
                        <a:pt x="132" y="216"/>
                      </a:lnTo>
                      <a:lnTo>
                        <a:pt x="133" y="216"/>
                      </a:lnTo>
                      <a:lnTo>
                        <a:pt x="134" y="216"/>
                      </a:lnTo>
                      <a:lnTo>
                        <a:pt x="135" y="216"/>
                      </a:lnTo>
                      <a:lnTo>
                        <a:pt x="136" y="216"/>
                      </a:lnTo>
                      <a:lnTo>
                        <a:pt x="136" y="217"/>
                      </a:lnTo>
                      <a:lnTo>
                        <a:pt x="137" y="216"/>
                      </a:lnTo>
                      <a:lnTo>
                        <a:pt x="138" y="216"/>
                      </a:lnTo>
                      <a:lnTo>
                        <a:pt x="139" y="217"/>
                      </a:lnTo>
                      <a:lnTo>
                        <a:pt x="140" y="217"/>
                      </a:lnTo>
                      <a:lnTo>
                        <a:pt x="140" y="218"/>
                      </a:lnTo>
                      <a:lnTo>
                        <a:pt x="141" y="217"/>
                      </a:lnTo>
                      <a:lnTo>
                        <a:pt x="142" y="218"/>
                      </a:lnTo>
                      <a:lnTo>
                        <a:pt x="143" y="219"/>
                      </a:lnTo>
                      <a:lnTo>
                        <a:pt x="144" y="219"/>
                      </a:lnTo>
                      <a:lnTo>
                        <a:pt x="145" y="219"/>
                      </a:lnTo>
                      <a:lnTo>
                        <a:pt x="146" y="219"/>
                      </a:lnTo>
                      <a:lnTo>
                        <a:pt x="147" y="218"/>
                      </a:lnTo>
                      <a:lnTo>
                        <a:pt x="148" y="219"/>
                      </a:lnTo>
                      <a:lnTo>
                        <a:pt x="149" y="219"/>
                      </a:lnTo>
                      <a:lnTo>
                        <a:pt x="150" y="219"/>
                      </a:lnTo>
                      <a:lnTo>
                        <a:pt x="151" y="219"/>
                      </a:lnTo>
                      <a:lnTo>
                        <a:pt x="152" y="219"/>
                      </a:lnTo>
                      <a:lnTo>
                        <a:pt x="153" y="219"/>
                      </a:lnTo>
                      <a:lnTo>
                        <a:pt x="154" y="219"/>
                      </a:lnTo>
                      <a:lnTo>
                        <a:pt x="154" y="218"/>
                      </a:lnTo>
                      <a:lnTo>
                        <a:pt x="153" y="217"/>
                      </a:lnTo>
                      <a:lnTo>
                        <a:pt x="152" y="217"/>
                      </a:lnTo>
                      <a:lnTo>
                        <a:pt x="152" y="216"/>
                      </a:lnTo>
                      <a:lnTo>
                        <a:pt x="153" y="216"/>
                      </a:lnTo>
                      <a:lnTo>
                        <a:pt x="154" y="216"/>
                      </a:lnTo>
                      <a:lnTo>
                        <a:pt x="155" y="217"/>
                      </a:lnTo>
                      <a:lnTo>
                        <a:pt x="156" y="216"/>
                      </a:lnTo>
                      <a:lnTo>
                        <a:pt x="157" y="216"/>
                      </a:lnTo>
                      <a:lnTo>
                        <a:pt x="158" y="215"/>
                      </a:lnTo>
                      <a:lnTo>
                        <a:pt x="159" y="215"/>
                      </a:lnTo>
                      <a:lnTo>
                        <a:pt x="160" y="215"/>
                      </a:lnTo>
                      <a:lnTo>
                        <a:pt x="160" y="214"/>
                      </a:lnTo>
                      <a:lnTo>
                        <a:pt x="161" y="214"/>
                      </a:lnTo>
                      <a:lnTo>
                        <a:pt x="162" y="214"/>
                      </a:lnTo>
                      <a:lnTo>
                        <a:pt x="162" y="213"/>
                      </a:lnTo>
                      <a:lnTo>
                        <a:pt x="163" y="213"/>
                      </a:lnTo>
                      <a:lnTo>
                        <a:pt x="164" y="212"/>
                      </a:lnTo>
                      <a:lnTo>
                        <a:pt x="164" y="211"/>
                      </a:lnTo>
                      <a:lnTo>
                        <a:pt x="164" y="210"/>
                      </a:lnTo>
                      <a:lnTo>
                        <a:pt x="165" y="210"/>
                      </a:lnTo>
                      <a:lnTo>
                        <a:pt x="165" y="209"/>
                      </a:lnTo>
                      <a:lnTo>
                        <a:pt x="166" y="209"/>
                      </a:lnTo>
                      <a:lnTo>
                        <a:pt x="167" y="210"/>
                      </a:lnTo>
                      <a:lnTo>
                        <a:pt x="167" y="211"/>
                      </a:lnTo>
                      <a:lnTo>
                        <a:pt x="168" y="211"/>
                      </a:lnTo>
                      <a:lnTo>
                        <a:pt x="169" y="211"/>
                      </a:lnTo>
                      <a:lnTo>
                        <a:pt x="169" y="212"/>
                      </a:lnTo>
                      <a:lnTo>
                        <a:pt x="169" y="213"/>
                      </a:lnTo>
                      <a:lnTo>
                        <a:pt x="170" y="214"/>
                      </a:lnTo>
                      <a:lnTo>
                        <a:pt x="171" y="214"/>
                      </a:lnTo>
                      <a:lnTo>
                        <a:pt x="172" y="214"/>
                      </a:lnTo>
                      <a:lnTo>
                        <a:pt x="173" y="216"/>
                      </a:lnTo>
                      <a:lnTo>
                        <a:pt x="174" y="216"/>
                      </a:lnTo>
                      <a:lnTo>
                        <a:pt x="175" y="216"/>
                      </a:lnTo>
                      <a:lnTo>
                        <a:pt x="175" y="217"/>
                      </a:lnTo>
                      <a:lnTo>
                        <a:pt x="175" y="218"/>
                      </a:lnTo>
                      <a:lnTo>
                        <a:pt x="176" y="218"/>
                      </a:lnTo>
                      <a:lnTo>
                        <a:pt x="178" y="218"/>
                      </a:lnTo>
                      <a:lnTo>
                        <a:pt x="178" y="219"/>
                      </a:lnTo>
                      <a:lnTo>
                        <a:pt x="178" y="220"/>
                      </a:lnTo>
                      <a:lnTo>
                        <a:pt x="177" y="220"/>
                      </a:lnTo>
                      <a:lnTo>
                        <a:pt x="176" y="221"/>
                      </a:lnTo>
                      <a:lnTo>
                        <a:pt x="175" y="220"/>
                      </a:lnTo>
                      <a:lnTo>
                        <a:pt x="175" y="221"/>
                      </a:lnTo>
                      <a:lnTo>
                        <a:pt x="175" y="222"/>
                      </a:lnTo>
                      <a:lnTo>
                        <a:pt x="175" y="223"/>
                      </a:lnTo>
                      <a:lnTo>
                        <a:pt x="174" y="223"/>
                      </a:lnTo>
                      <a:lnTo>
                        <a:pt x="173" y="223"/>
                      </a:lnTo>
                      <a:lnTo>
                        <a:pt x="173" y="224"/>
                      </a:lnTo>
                      <a:lnTo>
                        <a:pt x="173" y="225"/>
                      </a:lnTo>
                      <a:lnTo>
                        <a:pt x="172" y="226"/>
                      </a:lnTo>
                      <a:lnTo>
                        <a:pt x="172" y="227"/>
                      </a:lnTo>
                      <a:lnTo>
                        <a:pt x="173" y="227"/>
                      </a:lnTo>
                      <a:lnTo>
                        <a:pt x="174" y="227"/>
                      </a:lnTo>
                      <a:lnTo>
                        <a:pt x="175" y="227"/>
                      </a:lnTo>
                      <a:lnTo>
                        <a:pt x="175" y="226"/>
                      </a:lnTo>
                      <a:lnTo>
                        <a:pt x="176" y="226"/>
                      </a:lnTo>
                      <a:lnTo>
                        <a:pt x="177" y="225"/>
                      </a:lnTo>
                      <a:lnTo>
                        <a:pt x="178" y="226"/>
                      </a:lnTo>
                      <a:lnTo>
                        <a:pt x="179" y="226"/>
                      </a:lnTo>
                      <a:lnTo>
                        <a:pt x="179" y="227"/>
                      </a:lnTo>
                      <a:lnTo>
                        <a:pt x="180" y="227"/>
                      </a:lnTo>
                      <a:lnTo>
                        <a:pt x="181" y="226"/>
                      </a:lnTo>
                      <a:lnTo>
                        <a:pt x="182" y="226"/>
                      </a:lnTo>
                      <a:lnTo>
                        <a:pt x="183" y="226"/>
                      </a:lnTo>
                      <a:lnTo>
                        <a:pt x="184" y="226"/>
                      </a:lnTo>
                      <a:lnTo>
                        <a:pt x="185" y="226"/>
                      </a:lnTo>
                      <a:lnTo>
                        <a:pt x="187" y="226"/>
                      </a:lnTo>
                      <a:lnTo>
                        <a:pt x="188" y="225"/>
                      </a:lnTo>
                      <a:lnTo>
                        <a:pt x="190" y="225"/>
                      </a:lnTo>
                      <a:lnTo>
                        <a:pt x="192" y="225"/>
                      </a:lnTo>
                      <a:lnTo>
                        <a:pt x="194" y="225"/>
                      </a:lnTo>
                      <a:lnTo>
                        <a:pt x="194" y="226"/>
                      </a:lnTo>
                      <a:lnTo>
                        <a:pt x="196" y="227"/>
                      </a:lnTo>
                      <a:lnTo>
                        <a:pt x="197" y="228"/>
                      </a:lnTo>
                      <a:lnTo>
                        <a:pt x="198" y="229"/>
                      </a:lnTo>
                      <a:lnTo>
                        <a:pt x="199" y="229"/>
                      </a:lnTo>
                      <a:lnTo>
                        <a:pt x="200" y="229"/>
                      </a:lnTo>
                      <a:lnTo>
                        <a:pt x="200" y="230"/>
                      </a:lnTo>
                      <a:lnTo>
                        <a:pt x="201" y="230"/>
                      </a:lnTo>
                      <a:lnTo>
                        <a:pt x="202" y="230"/>
                      </a:lnTo>
                      <a:lnTo>
                        <a:pt x="203" y="230"/>
                      </a:lnTo>
                      <a:lnTo>
                        <a:pt x="204" y="231"/>
                      </a:lnTo>
                      <a:lnTo>
                        <a:pt x="205" y="231"/>
                      </a:lnTo>
                      <a:lnTo>
                        <a:pt x="206" y="231"/>
                      </a:lnTo>
                      <a:lnTo>
                        <a:pt x="207" y="231"/>
                      </a:lnTo>
                      <a:lnTo>
                        <a:pt x="207" y="230"/>
                      </a:lnTo>
                      <a:lnTo>
                        <a:pt x="207" y="231"/>
                      </a:lnTo>
                      <a:lnTo>
                        <a:pt x="208" y="231"/>
                      </a:lnTo>
                      <a:lnTo>
                        <a:pt x="208" y="230"/>
                      </a:lnTo>
                      <a:lnTo>
                        <a:pt x="209" y="230"/>
                      </a:lnTo>
                      <a:lnTo>
                        <a:pt x="210" y="229"/>
                      </a:lnTo>
                      <a:lnTo>
                        <a:pt x="210" y="228"/>
                      </a:lnTo>
                      <a:lnTo>
                        <a:pt x="211" y="228"/>
                      </a:lnTo>
                      <a:lnTo>
                        <a:pt x="212" y="228"/>
                      </a:lnTo>
                      <a:lnTo>
                        <a:pt x="213" y="229"/>
                      </a:lnTo>
                      <a:lnTo>
                        <a:pt x="213" y="228"/>
                      </a:lnTo>
                      <a:lnTo>
                        <a:pt x="214" y="227"/>
                      </a:lnTo>
                      <a:lnTo>
                        <a:pt x="214" y="226"/>
                      </a:lnTo>
                      <a:lnTo>
                        <a:pt x="215" y="226"/>
                      </a:lnTo>
                      <a:lnTo>
                        <a:pt x="215" y="225"/>
                      </a:lnTo>
                      <a:lnTo>
                        <a:pt x="215" y="224"/>
                      </a:lnTo>
                      <a:lnTo>
                        <a:pt x="215" y="223"/>
                      </a:lnTo>
                      <a:lnTo>
                        <a:pt x="216" y="223"/>
                      </a:lnTo>
                      <a:lnTo>
                        <a:pt x="217" y="222"/>
                      </a:lnTo>
                      <a:lnTo>
                        <a:pt x="217" y="221"/>
                      </a:lnTo>
                      <a:lnTo>
                        <a:pt x="218" y="221"/>
                      </a:lnTo>
                      <a:lnTo>
                        <a:pt x="219" y="221"/>
                      </a:lnTo>
                      <a:lnTo>
                        <a:pt x="219" y="220"/>
                      </a:lnTo>
                      <a:lnTo>
                        <a:pt x="218" y="219"/>
                      </a:lnTo>
                      <a:lnTo>
                        <a:pt x="219" y="219"/>
                      </a:lnTo>
                      <a:lnTo>
                        <a:pt x="220" y="219"/>
                      </a:lnTo>
                      <a:lnTo>
                        <a:pt x="221" y="219"/>
                      </a:lnTo>
                      <a:lnTo>
                        <a:pt x="220" y="219"/>
                      </a:lnTo>
                      <a:lnTo>
                        <a:pt x="220" y="218"/>
                      </a:lnTo>
                      <a:lnTo>
                        <a:pt x="221" y="218"/>
                      </a:lnTo>
                      <a:lnTo>
                        <a:pt x="222" y="218"/>
                      </a:lnTo>
                      <a:lnTo>
                        <a:pt x="224" y="217"/>
                      </a:lnTo>
                      <a:lnTo>
                        <a:pt x="225" y="217"/>
                      </a:lnTo>
                      <a:lnTo>
                        <a:pt x="226" y="217"/>
                      </a:lnTo>
                      <a:lnTo>
                        <a:pt x="226" y="216"/>
                      </a:lnTo>
                      <a:lnTo>
                        <a:pt x="227" y="216"/>
                      </a:lnTo>
                      <a:lnTo>
                        <a:pt x="228" y="216"/>
                      </a:lnTo>
                      <a:lnTo>
                        <a:pt x="228" y="215"/>
                      </a:lnTo>
                      <a:lnTo>
                        <a:pt x="229" y="215"/>
                      </a:lnTo>
                      <a:lnTo>
                        <a:pt x="231" y="215"/>
                      </a:lnTo>
                      <a:lnTo>
                        <a:pt x="231" y="214"/>
                      </a:lnTo>
                      <a:lnTo>
                        <a:pt x="232" y="214"/>
                      </a:lnTo>
                      <a:lnTo>
                        <a:pt x="234" y="214"/>
                      </a:lnTo>
                      <a:lnTo>
                        <a:pt x="234" y="213"/>
                      </a:lnTo>
                      <a:lnTo>
                        <a:pt x="235" y="212"/>
                      </a:lnTo>
                      <a:lnTo>
                        <a:pt x="236" y="212"/>
                      </a:lnTo>
                      <a:lnTo>
                        <a:pt x="237" y="211"/>
                      </a:lnTo>
                      <a:lnTo>
                        <a:pt x="238" y="210"/>
                      </a:lnTo>
                      <a:lnTo>
                        <a:pt x="239" y="210"/>
                      </a:lnTo>
                      <a:lnTo>
                        <a:pt x="239" y="209"/>
                      </a:lnTo>
                      <a:lnTo>
                        <a:pt x="240" y="209"/>
                      </a:lnTo>
                      <a:lnTo>
                        <a:pt x="240" y="208"/>
                      </a:lnTo>
                      <a:lnTo>
                        <a:pt x="240" y="207"/>
                      </a:lnTo>
                      <a:lnTo>
                        <a:pt x="240" y="206"/>
                      </a:lnTo>
                      <a:lnTo>
                        <a:pt x="242" y="205"/>
                      </a:lnTo>
                      <a:lnTo>
                        <a:pt x="242" y="204"/>
                      </a:lnTo>
                      <a:lnTo>
                        <a:pt x="242" y="203"/>
                      </a:lnTo>
                      <a:lnTo>
                        <a:pt x="243" y="203"/>
                      </a:lnTo>
                      <a:lnTo>
                        <a:pt x="243" y="202"/>
                      </a:lnTo>
                      <a:lnTo>
                        <a:pt x="244" y="202"/>
                      </a:lnTo>
                      <a:lnTo>
                        <a:pt x="245" y="202"/>
                      </a:lnTo>
                      <a:lnTo>
                        <a:pt x="246" y="202"/>
                      </a:lnTo>
                      <a:lnTo>
                        <a:pt x="245" y="201"/>
                      </a:lnTo>
                      <a:lnTo>
                        <a:pt x="245" y="200"/>
                      </a:lnTo>
                      <a:lnTo>
                        <a:pt x="245" y="199"/>
                      </a:lnTo>
                      <a:lnTo>
                        <a:pt x="247" y="199"/>
                      </a:lnTo>
                      <a:lnTo>
                        <a:pt x="247" y="200"/>
                      </a:lnTo>
                      <a:lnTo>
                        <a:pt x="247" y="199"/>
                      </a:lnTo>
                      <a:lnTo>
                        <a:pt x="248" y="200"/>
                      </a:lnTo>
                      <a:lnTo>
                        <a:pt x="248" y="198"/>
                      </a:lnTo>
                      <a:lnTo>
                        <a:pt x="249" y="197"/>
                      </a:lnTo>
                      <a:lnTo>
                        <a:pt x="250" y="196"/>
                      </a:lnTo>
                      <a:lnTo>
                        <a:pt x="251" y="196"/>
                      </a:lnTo>
                      <a:lnTo>
                        <a:pt x="251" y="195"/>
                      </a:lnTo>
                      <a:lnTo>
                        <a:pt x="252" y="194"/>
                      </a:lnTo>
                      <a:lnTo>
                        <a:pt x="251" y="194"/>
                      </a:lnTo>
                      <a:lnTo>
                        <a:pt x="251" y="193"/>
                      </a:lnTo>
                      <a:lnTo>
                        <a:pt x="250" y="192"/>
                      </a:lnTo>
                      <a:lnTo>
                        <a:pt x="251" y="192"/>
                      </a:lnTo>
                      <a:lnTo>
                        <a:pt x="252" y="191"/>
                      </a:lnTo>
                      <a:lnTo>
                        <a:pt x="253" y="192"/>
                      </a:lnTo>
                      <a:lnTo>
                        <a:pt x="253" y="191"/>
                      </a:lnTo>
                      <a:lnTo>
                        <a:pt x="254" y="190"/>
                      </a:lnTo>
                      <a:lnTo>
                        <a:pt x="254" y="189"/>
                      </a:lnTo>
                      <a:lnTo>
                        <a:pt x="254" y="188"/>
                      </a:lnTo>
                      <a:lnTo>
                        <a:pt x="254" y="187"/>
                      </a:lnTo>
                      <a:lnTo>
                        <a:pt x="253" y="187"/>
                      </a:lnTo>
                      <a:lnTo>
                        <a:pt x="252" y="186"/>
                      </a:lnTo>
                      <a:lnTo>
                        <a:pt x="252" y="185"/>
                      </a:lnTo>
                      <a:lnTo>
                        <a:pt x="251" y="183"/>
                      </a:lnTo>
                      <a:lnTo>
                        <a:pt x="252" y="182"/>
                      </a:lnTo>
                      <a:lnTo>
                        <a:pt x="253" y="182"/>
                      </a:lnTo>
                      <a:lnTo>
                        <a:pt x="254" y="182"/>
                      </a:lnTo>
                      <a:lnTo>
                        <a:pt x="254" y="181"/>
                      </a:lnTo>
                      <a:lnTo>
                        <a:pt x="254" y="180"/>
                      </a:lnTo>
                      <a:lnTo>
                        <a:pt x="255" y="179"/>
                      </a:lnTo>
                      <a:lnTo>
                        <a:pt x="256" y="178"/>
                      </a:lnTo>
                      <a:lnTo>
                        <a:pt x="256" y="177"/>
                      </a:lnTo>
                      <a:lnTo>
                        <a:pt x="256" y="176"/>
                      </a:lnTo>
                      <a:lnTo>
                        <a:pt x="257" y="175"/>
                      </a:lnTo>
                      <a:lnTo>
                        <a:pt x="257" y="174"/>
                      </a:lnTo>
                      <a:lnTo>
                        <a:pt x="258" y="174"/>
                      </a:lnTo>
                      <a:lnTo>
                        <a:pt x="258" y="173"/>
                      </a:lnTo>
                      <a:lnTo>
                        <a:pt x="259" y="172"/>
                      </a:lnTo>
                      <a:lnTo>
                        <a:pt x="259" y="171"/>
                      </a:lnTo>
                      <a:lnTo>
                        <a:pt x="259" y="170"/>
                      </a:lnTo>
                      <a:lnTo>
                        <a:pt x="259" y="169"/>
                      </a:lnTo>
                      <a:lnTo>
                        <a:pt x="260" y="168"/>
                      </a:lnTo>
                      <a:lnTo>
                        <a:pt x="260" y="167"/>
                      </a:lnTo>
                      <a:lnTo>
                        <a:pt x="261" y="166"/>
                      </a:lnTo>
                      <a:lnTo>
                        <a:pt x="262" y="165"/>
                      </a:lnTo>
                      <a:lnTo>
                        <a:pt x="262" y="164"/>
                      </a:lnTo>
                      <a:lnTo>
                        <a:pt x="263" y="163"/>
                      </a:lnTo>
                      <a:lnTo>
                        <a:pt x="263" y="162"/>
                      </a:lnTo>
                      <a:lnTo>
                        <a:pt x="263" y="161"/>
                      </a:lnTo>
                      <a:lnTo>
                        <a:pt x="264" y="160"/>
                      </a:lnTo>
                      <a:lnTo>
                        <a:pt x="265" y="157"/>
                      </a:lnTo>
                      <a:lnTo>
                        <a:pt x="266" y="157"/>
                      </a:lnTo>
                      <a:lnTo>
                        <a:pt x="267" y="157"/>
                      </a:lnTo>
                      <a:lnTo>
                        <a:pt x="268" y="157"/>
                      </a:lnTo>
                      <a:lnTo>
                        <a:pt x="269" y="157"/>
                      </a:lnTo>
                      <a:lnTo>
                        <a:pt x="269" y="156"/>
                      </a:lnTo>
                      <a:lnTo>
                        <a:pt x="270" y="155"/>
                      </a:lnTo>
                      <a:lnTo>
                        <a:pt x="270" y="154"/>
                      </a:lnTo>
                      <a:lnTo>
                        <a:pt x="269" y="155"/>
                      </a:lnTo>
                      <a:lnTo>
                        <a:pt x="269" y="154"/>
                      </a:lnTo>
                      <a:lnTo>
                        <a:pt x="268" y="154"/>
                      </a:lnTo>
                      <a:lnTo>
                        <a:pt x="269" y="152"/>
                      </a:lnTo>
                      <a:lnTo>
                        <a:pt x="269" y="151"/>
                      </a:lnTo>
                      <a:lnTo>
                        <a:pt x="270" y="150"/>
                      </a:lnTo>
                      <a:lnTo>
                        <a:pt x="270" y="149"/>
                      </a:lnTo>
                      <a:lnTo>
                        <a:pt x="271" y="147"/>
                      </a:lnTo>
                      <a:lnTo>
                        <a:pt x="271" y="146"/>
                      </a:lnTo>
                      <a:lnTo>
                        <a:pt x="272" y="145"/>
                      </a:lnTo>
                      <a:lnTo>
                        <a:pt x="272" y="144"/>
                      </a:lnTo>
                      <a:lnTo>
                        <a:pt x="272" y="143"/>
                      </a:lnTo>
                      <a:lnTo>
                        <a:pt x="273" y="143"/>
                      </a:lnTo>
                      <a:lnTo>
                        <a:pt x="273" y="142"/>
                      </a:lnTo>
                      <a:lnTo>
                        <a:pt x="274" y="141"/>
                      </a:lnTo>
                      <a:lnTo>
                        <a:pt x="275" y="140"/>
                      </a:lnTo>
                      <a:lnTo>
                        <a:pt x="276" y="138"/>
                      </a:lnTo>
                      <a:lnTo>
                        <a:pt x="276" y="137"/>
                      </a:lnTo>
                      <a:lnTo>
                        <a:pt x="274" y="136"/>
                      </a:lnTo>
                      <a:lnTo>
                        <a:pt x="274" y="135"/>
                      </a:lnTo>
                      <a:lnTo>
                        <a:pt x="274" y="134"/>
                      </a:lnTo>
                      <a:lnTo>
                        <a:pt x="275" y="134"/>
                      </a:lnTo>
                      <a:lnTo>
                        <a:pt x="275" y="133"/>
                      </a:lnTo>
                      <a:lnTo>
                        <a:pt x="274" y="133"/>
                      </a:lnTo>
                      <a:lnTo>
                        <a:pt x="273" y="133"/>
                      </a:lnTo>
                      <a:lnTo>
                        <a:pt x="273" y="132"/>
                      </a:lnTo>
                      <a:lnTo>
                        <a:pt x="274" y="131"/>
                      </a:lnTo>
                      <a:lnTo>
                        <a:pt x="275" y="132"/>
                      </a:lnTo>
                      <a:lnTo>
                        <a:pt x="275" y="131"/>
                      </a:lnTo>
                      <a:lnTo>
                        <a:pt x="275" y="130"/>
                      </a:lnTo>
                      <a:lnTo>
                        <a:pt x="276" y="129"/>
                      </a:lnTo>
                      <a:lnTo>
                        <a:pt x="276" y="128"/>
                      </a:lnTo>
                      <a:lnTo>
                        <a:pt x="277" y="128"/>
                      </a:lnTo>
                      <a:lnTo>
                        <a:pt x="278" y="128"/>
                      </a:lnTo>
                      <a:lnTo>
                        <a:pt x="279" y="128"/>
                      </a:lnTo>
                      <a:lnTo>
                        <a:pt x="279" y="127"/>
                      </a:lnTo>
                      <a:lnTo>
                        <a:pt x="278" y="126"/>
                      </a:lnTo>
                      <a:lnTo>
                        <a:pt x="278" y="125"/>
                      </a:lnTo>
                      <a:lnTo>
                        <a:pt x="279" y="124"/>
                      </a:lnTo>
                      <a:lnTo>
                        <a:pt x="280" y="123"/>
                      </a:lnTo>
                      <a:lnTo>
                        <a:pt x="280" y="122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0"/>
                      </a:lnTo>
                      <a:lnTo>
                        <a:pt x="284" y="120"/>
                      </a:lnTo>
                      <a:lnTo>
                        <a:pt x="285" y="120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7" y="120"/>
                      </a:lnTo>
                      <a:lnTo>
                        <a:pt x="288" y="118"/>
                      </a:lnTo>
                      <a:lnTo>
                        <a:pt x="289" y="118"/>
                      </a:lnTo>
                      <a:lnTo>
                        <a:pt x="290" y="116"/>
                      </a:lnTo>
                      <a:lnTo>
                        <a:pt x="291" y="116"/>
                      </a:lnTo>
                      <a:lnTo>
                        <a:pt x="291" y="115"/>
                      </a:lnTo>
                      <a:lnTo>
                        <a:pt x="291" y="114"/>
                      </a:lnTo>
                      <a:lnTo>
                        <a:pt x="292" y="113"/>
                      </a:lnTo>
                      <a:lnTo>
                        <a:pt x="293" y="112"/>
                      </a:lnTo>
                      <a:lnTo>
                        <a:pt x="293" y="111"/>
                      </a:lnTo>
                      <a:lnTo>
                        <a:pt x="294" y="111"/>
                      </a:lnTo>
                      <a:lnTo>
                        <a:pt x="294" y="110"/>
                      </a:lnTo>
                      <a:lnTo>
                        <a:pt x="295" y="109"/>
                      </a:lnTo>
                      <a:lnTo>
                        <a:pt x="296" y="107"/>
                      </a:lnTo>
                      <a:lnTo>
                        <a:pt x="298" y="104"/>
                      </a:lnTo>
                      <a:lnTo>
                        <a:pt x="299" y="101"/>
                      </a:lnTo>
                      <a:lnTo>
                        <a:pt x="300" y="100"/>
                      </a:lnTo>
                      <a:lnTo>
                        <a:pt x="301" y="98"/>
                      </a:lnTo>
                      <a:lnTo>
                        <a:pt x="302" y="98"/>
                      </a:lnTo>
                      <a:lnTo>
                        <a:pt x="302" y="96"/>
                      </a:lnTo>
                      <a:lnTo>
                        <a:pt x="303" y="95"/>
                      </a:lnTo>
                      <a:lnTo>
                        <a:pt x="304" y="94"/>
                      </a:lnTo>
                      <a:lnTo>
                        <a:pt x="304" y="93"/>
                      </a:lnTo>
                      <a:lnTo>
                        <a:pt x="305" y="93"/>
                      </a:lnTo>
                      <a:lnTo>
                        <a:pt x="306" y="93"/>
                      </a:lnTo>
                      <a:lnTo>
                        <a:pt x="307" y="90"/>
                      </a:lnTo>
                      <a:lnTo>
                        <a:pt x="307" y="89"/>
                      </a:lnTo>
                      <a:lnTo>
                        <a:pt x="308" y="88"/>
                      </a:lnTo>
                      <a:lnTo>
                        <a:pt x="309" y="87"/>
                      </a:lnTo>
                      <a:lnTo>
                        <a:pt x="309" y="86"/>
                      </a:lnTo>
                      <a:lnTo>
                        <a:pt x="312" y="84"/>
                      </a:lnTo>
                      <a:lnTo>
                        <a:pt x="312" y="83"/>
                      </a:lnTo>
                      <a:lnTo>
                        <a:pt x="313" y="82"/>
                      </a:lnTo>
                      <a:lnTo>
                        <a:pt x="313" y="81"/>
                      </a:lnTo>
                      <a:lnTo>
                        <a:pt x="313" y="80"/>
                      </a:lnTo>
                      <a:lnTo>
                        <a:pt x="313" y="79"/>
                      </a:lnTo>
                      <a:lnTo>
                        <a:pt x="313" y="78"/>
                      </a:lnTo>
                      <a:lnTo>
                        <a:pt x="313" y="77"/>
                      </a:lnTo>
                      <a:lnTo>
                        <a:pt x="314" y="76"/>
                      </a:lnTo>
                      <a:lnTo>
                        <a:pt x="315" y="75"/>
                      </a:lnTo>
                      <a:lnTo>
                        <a:pt x="315" y="72"/>
                      </a:lnTo>
                      <a:lnTo>
                        <a:pt x="316" y="72"/>
                      </a:lnTo>
                      <a:lnTo>
                        <a:pt x="316" y="71"/>
                      </a:lnTo>
                      <a:lnTo>
                        <a:pt x="317" y="71"/>
                      </a:lnTo>
                      <a:lnTo>
                        <a:pt x="318" y="72"/>
                      </a:lnTo>
                      <a:lnTo>
                        <a:pt x="320" y="72"/>
                      </a:lnTo>
                      <a:lnTo>
                        <a:pt x="320" y="71"/>
                      </a:lnTo>
                      <a:lnTo>
                        <a:pt x="321" y="70"/>
                      </a:lnTo>
                      <a:lnTo>
                        <a:pt x="320" y="67"/>
                      </a:lnTo>
                      <a:lnTo>
                        <a:pt x="321" y="66"/>
                      </a:lnTo>
                      <a:lnTo>
                        <a:pt x="322" y="66"/>
                      </a:lnTo>
                      <a:lnTo>
                        <a:pt x="322" y="65"/>
                      </a:lnTo>
                      <a:lnTo>
                        <a:pt x="323" y="65"/>
                      </a:lnTo>
                      <a:lnTo>
                        <a:pt x="323" y="64"/>
                      </a:lnTo>
                      <a:lnTo>
                        <a:pt x="324" y="65"/>
                      </a:lnTo>
                      <a:lnTo>
                        <a:pt x="324" y="64"/>
                      </a:lnTo>
                      <a:lnTo>
                        <a:pt x="325" y="64"/>
                      </a:lnTo>
                      <a:lnTo>
                        <a:pt x="326" y="64"/>
                      </a:lnTo>
                      <a:lnTo>
                        <a:pt x="327" y="62"/>
                      </a:lnTo>
                      <a:lnTo>
                        <a:pt x="329" y="60"/>
                      </a:lnTo>
                      <a:lnTo>
                        <a:pt x="329" y="59"/>
                      </a:lnTo>
                      <a:lnTo>
                        <a:pt x="330" y="59"/>
                      </a:lnTo>
                      <a:lnTo>
                        <a:pt x="331" y="59"/>
                      </a:lnTo>
                      <a:lnTo>
                        <a:pt x="331" y="58"/>
                      </a:lnTo>
                      <a:lnTo>
                        <a:pt x="332" y="57"/>
                      </a:lnTo>
                      <a:lnTo>
                        <a:pt x="333" y="57"/>
                      </a:lnTo>
                      <a:lnTo>
                        <a:pt x="334" y="56"/>
                      </a:lnTo>
                      <a:lnTo>
                        <a:pt x="335" y="55"/>
                      </a:lnTo>
                      <a:lnTo>
                        <a:pt x="335" y="54"/>
                      </a:lnTo>
                      <a:lnTo>
                        <a:pt x="336" y="52"/>
                      </a:lnTo>
                      <a:lnTo>
                        <a:pt x="336" y="51"/>
                      </a:lnTo>
                      <a:lnTo>
                        <a:pt x="336" y="49"/>
                      </a:lnTo>
                      <a:lnTo>
                        <a:pt x="338" y="47"/>
                      </a:lnTo>
                      <a:lnTo>
                        <a:pt x="339" y="45"/>
                      </a:lnTo>
                      <a:lnTo>
                        <a:pt x="340" y="45"/>
                      </a:lnTo>
                      <a:lnTo>
                        <a:pt x="341" y="44"/>
                      </a:lnTo>
                      <a:lnTo>
                        <a:pt x="343" y="44"/>
                      </a:lnTo>
                      <a:lnTo>
                        <a:pt x="344" y="44"/>
                      </a:lnTo>
                      <a:lnTo>
                        <a:pt x="345" y="44"/>
                      </a:lnTo>
                      <a:lnTo>
                        <a:pt x="345" y="43"/>
                      </a:lnTo>
                      <a:lnTo>
                        <a:pt x="346" y="43"/>
                      </a:lnTo>
                      <a:lnTo>
                        <a:pt x="346" y="42"/>
                      </a:lnTo>
                      <a:lnTo>
                        <a:pt x="349" y="42"/>
                      </a:lnTo>
                      <a:lnTo>
                        <a:pt x="350" y="41"/>
                      </a:lnTo>
                      <a:lnTo>
                        <a:pt x="350" y="40"/>
                      </a:lnTo>
                      <a:lnTo>
                        <a:pt x="351" y="40"/>
                      </a:lnTo>
                      <a:lnTo>
                        <a:pt x="351" y="39"/>
                      </a:lnTo>
                      <a:lnTo>
                        <a:pt x="351" y="38"/>
                      </a:lnTo>
                      <a:lnTo>
                        <a:pt x="351" y="37"/>
                      </a:lnTo>
                      <a:lnTo>
                        <a:pt x="351" y="36"/>
                      </a:lnTo>
                      <a:lnTo>
                        <a:pt x="352" y="36"/>
                      </a:lnTo>
                      <a:lnTo>
                        <a:pt x="353" y="32"/>
                      </a:lnTo>
                      <a:lnTo>
                        <a:pt x="354" y="30"/>
                      </a:lnTo>
                      <a:lnTo>
                        <a:pt x="354" y="29"/>
                      </a:lnTo>
                      <a:lnTo>
                        <a:pt x="355" y="27"/>
                      </a:lnTo>
                      <a:lnTo>
                        <a:pt x="356" y="26"/>
                      </a:lnTo>
                      <a:lnTo>
                        <a:pt x="356" y="25"/>
                      </a:lnTo>
                      <a:lnTo>
                        <a:pt x="356" y="23"/>
                      </a:lnTo>
                      <a:lnTo>
                        <a:pt x="356" y="21"/>
                      </a:lnTo>
                      <a:lnTo>
                        <a:pt x="357" y="20"/>
                      </a:lnTo>
                      <a:lnTo>
                        <a:pt x="357" y="18"/>
                      </a:lnTo>
                      <a:lnTo>
                        <a:pt x="358" y="17"/>
                      </a:lnTo>
                      <a:lnTo>
                        <a:pt x="358" y="15"/>
                      </a:lnTo>
                      <a:lnTo>
                        <a:pt x="358" y="12"/>
                      </a:lnTo>
                      <a:lnTo>
                        <a:pt x="358" y="11"/>
                      </a:lnTo>
                      <a:lnTo>
                        <a:pt x="359" y="10"/>
                      </a:lnTo>
                      <a:lnTo>
                        <a:pt x="359" y="9"/>
                      </a:lnTo>
                      <a:lnTo>
                        <a:pt x="360" y="7"/>
                      </a:lnTo>
                      <a:lnTo>
                        <a:pt x="360" y="6"/>
                      </a:lnTo>
                      <a:lnTo>
                        <a:pt x="360" y="3"/>
                      </a:lnTo>
                      <a:lnTo>
                        <a:pt x="361" y="2"/>
                      </a:lnTo>
                      <a:lnTo>
                        <a:pt x="361" y="1"/>
                      </a:lnTo>
                      <a:lnTo>
                        <a:pt x="362" y="0"/>
                      </a:lnTo>
                      <a:lnTo>
                        <a:pt x="364" y="0"/>
                      </a:lnTo>
                      <a:lnTo>
                        <a:pt x="365" y="0"/>
                      </a:lnTo>
                      <a:lnTo>
                        <a:pt x="367" y="1"/>
                      </a:lnTo>
                      <a:lnTo>
                        <a:pt x="368" y="1"/>
                      </a:lnTo>
                      <a:lnTo>
                        <a:pt x="372" y="5"/>
                      </a:lnTo>
                      <a:lnTo>
                        <a:pt x="375" y="7"/>
                      </a:lnTo>
                      <a:lnTo>
                        <a:pt x="378" y="9"/>
                      </a:lnTo>
                      <a:lnTo>
                        <a:pt x="380" y="12"/>
                      </a:lnTo>
                      <a:lnTo>
                        <a:pt x="383" y="15"/>
                      </a:lnTo>
                      <a:lnTo>
                        <a:pt x="386" y="18"/>
                      </a:lnTo>
                      <a:lnTo>
                        <a:pt x="389" y="21"/>
                      </a:lnTo>
                      <a:lnTo>
                        <a:pt x="390" y="22"/>
                      </a:lnTo>
                      <a:lnTo>
                        <a:pt x="391" y="23"/>
                      </a:lnTo>
                      <a:lnTo>
                        <a:pt x="392" y="24"/>
                      </a:lnTo>
                      <a:lnTo>
                        <a:pt x="393" y="26"/>
                      </a:lnTo>
                      <a:lnTo>
                        <a:pt x="394" y="27"/>
                      </a:lnTo>
                      <a:lnTo>
                        <a:pt x="394" y="28"/>
                      </a:lnTo>
                      <a:lnTo>
                        <a:pt x="396" y="30"/>
                      </a:lnTo>
                      <a:lnTo>
                        <a:pt x="396" y="31"/>
                      </a:lnTo>
                      <a:lnTo>
                        <a:pt x="396" y="32"/>
                      </a:lnTo>
                      <a:lnTo>
                        <a:pt x="397" y="33"/>
                      </a:lnTo>
                      <a:lnTo>
                        <a:pt x="398" y="34"/>
                      </a:lnTo>
                      <a:lnTo>
                        <a:pt x="398" y="35"/>
                      </a:lnTo>
                      <a:lnTo>
                        <a:pt x="399" y="36"/>
                      </a:lnTo>
                      <a:lnTo>
                        <a:pt x="400" y="38"/>
                      </a:lnTo>
                      <a:lnTo>
                        <a:pt x="400" y="39"/>
                      </a:lnTo>
                      <a:lnTo>
                        <a:pt x="400" y="40"/>
                      </a:lnTo>
                      <a:lnTo>
                        <a:pt x="400" y="41"/>
                      </a:lnTo>
                      <a:lnTo>
                        <a:pt x="401" y="41"/>
                      </a:lnTo>
                      <a:lnTo>
                        <a:pt x="401" y="42"/>
                      </a:lnTo>
                      <a:lnTo>
                        <a:pt x="401" y="43"/>
                      </a:lnTo>
                      <a:lnTo>
                        <a:pt x="401" y="45"/>
                      </a:lnTo>
                      <a:lnTo>
                        <a:pt x="401" y="46"/>
                      </a:lnTo>
                      <a:lnTo>
                        <a:pt x="401" y="47"/>
                      </a:lnTo>
                      <a:lnTo>
                        <a:pt x="401" y="48"/>
                      </a:lnTo>
                      <a:lnTo>
                        <a:pt x="401" y="49"/>
                      </a:lnTo>
                      <a:lnTo>
                        <a:pt x="402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1" y="51"/>
                      </a:lnTo>
                      <a:lnTo>
                        <a:pt x="401" y="52"/>
                      </a:lnTo>
                      <a:lnTo>
                        <a:pt x="403" y="53"/>
                      </a:lnTo>
                      <a:lnTo>
                        <a:pt x="404" y="54"/>
                      </a:lnTo>
                      <a:lnTo>
                        <a:pt x="407" y="56"/>
                      </a:lnTo>
                      <a:lnTo>
                        <a:pt x="409" y="56"/>
                      </a:lnTo>
                      <a:lnTo>
                        <a:pt x="410" y="56"/>
                      </a:lnTo>
                      <a:lnTo>
                        <a:pt x="411" y="57"/>
                      </a:lnTo>
                      <a:lnTo>
                        <a:pt x="412" y="57"/>
                      </a:lnTo>
                      <a:lnTo>
                        <a:pt x="411" y="57"/>
                      </a:lnTo>
                      <a:lnTo>
                        <a:pt x="412" y="58"/>
                      </a:lnTo>
                      <a:lnTo>
                        <a:pt x="413" y="59"/>
                      </a:lnTo>
                      <a:lnTo>
                        <a:pt x="412" y="60"/>
                      </a:lnTo>
                      <a:lnTo>
                        <a:pt x="413" y="60"/>
                      </a:lnTo>
                      <a:lnTo>
                        <a:pt x="412" y="61"/>
                      </a:lnTo>
                      <a:lnTo>
                        <a:pt x="413" y="62"/>
                      </a:lnTo>
                      <a:lnTo>
                        <a:pt x="412" y="63"/>
                      </a:lnTo>
                      <a:lnTo>
                        <a:pt x="412" y="64"/>
                      </a:lnTo>
                      <a:lnTo>
                        <a:pt x="412" y="65"/>
                      </a:lnTo>
                      <a:lnTo>
                        <a:pt x="412" y="66"/>
                      </a:lnTo>
                      <a:lnTo>
                        <a:pt x="412" y="67"/>
                      </a:lnTo>
                      <a:lnTo>
                        <a:pt x="412" y="69"/>
                      </a:lnTo>
                      <a:lnTo>
                        <a:pt x="411" y="70"/>
                      </a:lnTo>
                      <a:lnTo>
                        <a:pt x="411" y="72"/>
                      </a:lnTo>
                      <a:lnTo>
                        <a:pt x="411" y="73"/>
                      </a:lnTo>
                      <a:lnTo>
                        <a:pt x="411" y="74"/>
                      </a:lnTo>
                      <a:lnTo>
                        <a:pt x="411" y="75"/>
                      </a:lnTo>
                      <a:lnTo>
                        <a:pt x="411" y="76"/>
                      </a:lnTo>
                      <a:lnTo>
                        <a:pt x="411" y="77"/>
                      </a:lnTo>
                      <a:lnTo>
                        <a:pt x="411" y="78"/>
                      </a:lnTo>
                      <a:lnTo>
                        <a:pt x="411" y="80"/>
                      </a:lnTo>
                      <a:lnTo>
                        <a:pt x="411" y="83"/>
                      </a:lnTo>
                      <a:lnTo>
                        <a:pt x="412" y="86"/>
                      </a:lnTo>
                      <a:lnTo>
                        <a:pt x="412" y="91"/>
                      </a:lnTo>
                      <a:lnTo>
                        <a:pt x="412" y="93"/>
                      </a:lnTo>
                      <a:lnTo>
                        <a:pt x="412" y="94"/>
                      </a:lnTo>
                      <a:lnTo>
                        <a:pt x="412" y="95"/>
                      </a:lnTo>
                      <a:lnTo>
                        <a:pt x="413" y="98"/>
                      </a:lnTo>
                      <a:lnTo>
                        <a:pt x="413" y="99"/>
                      </a:lnTo>
                      <a:lnTo>
                        <a:pt x="413" y="100"/>
                      </a:lnTo>
                      <a:lnTo>
                        <a:pt x="412" y="102"/>
                      </a:lnTo>
                      <a:lnTo>
                        <a:pt x="412" y="103"/>
                      </a:lnTo>
                      <a:lnTo>
                        <a:pt x="411" y="103"/>
                      </a:lnTo>
                      <a:lnTo>
                        <a:pt x="411" y="104"/>
                      </a:lnTo>
                      <a:lnTo>
                        <a:pt x="410" y="104"/>
                      </a:lnTo>
                      <a:lnTo>
                        <a:pt x="411" y="105"/>
                      </a:lnTo>
                      <a:lnTo>
                        <a:pt x="411" y="107"/>
                      </a:lnTo>
                      <a:lnTo>
                        <a:pt x="411" y="108"/>
                      </a:lnTo>
                      <a:lnTo>
                        <a:pt x="411" y="110"/>
                      </a:lnTo>
                      <a:lnTo>
                        <a:pt x="411" y="112"/>
                      </a:lnTo>
                      <a:lnTo>
                        <a:pt x="412" y="113"/>
                      </a:lnTo>
                      <a:lnTo>
                        <a:pt x="413" y="115"/>
                      </a:lnTo>
                      <a:lnTo>
                        <a:pt x="413" y="116"/>
                      </a:lnTo>
                      <a:lnTo>
                        <a:pt x="413" y="118"/>
                      </a:lnTo>
                      <a:lnTo>
                        <a:pt x="414" y="119"/>
                      </a:lnTo>
                      <a:lnTo>
                        <a:pt x="414" y="121"/>
                      </a:lnTo>
                      <a:lnTo>
                        <a:pt x="415" y="122"/>
                      </a:lnTo>
                      <a:lnTo>
                        <a:pt x="415" y="123"/>
                      </a:lnTo>
                      <a:lnTo>
                        <a:pt x="416" y="124"/>
                      </a:lnTo>
                      <a:lnTo>
                        <a:pt x="416" y="125"/>
                      </a:lnTo>
                      <a:lnTo>
                        <a:pt x="416" y="126"/>
                      </a:lnTo>
                      <a:lnTo>
                        <a:pt x="417" y="127"/>
                      </a:lnTo>
                      <a:lnTo>
                        <a:pt x="417" y="128"/>
                      </a:lnTo>
                      <a:lnTo>
                        <a:pt x="418" y="129"/>
                      </a:lnTo>
                      <a:lnTo>
                        <a:pt x="418" y="130"/>
                      </a:lnTo>
                      <a:lnTo>
                        <a:pt x="417" y="131"/>
                      </a:lnTo>
                      <a:lnTo>
                        <a:pt x="417" y="132"/>
                      </a:lnTo>
                      <a:lnTo>
                        <a:pt x="416" y="133"/>
                      </a:lnTo>
                      <a:lnTo>
                        <a:pt x="417" y="135"/>
                      </a:lnTo>
                      <a:lnTo>
                        <a:pt x="416" y="135"/>
                      </a:lnTo>
                      <a:lnTo>
                        <a:pt x="416" y="136"/>
                      </a:lnTo>
                      <a:lnTo>
                        <a:pt x="416" y="137"/>
                      </a:lnTo>
                      <a:lnTo>
                        <a:pt x="417" y="139"/>
                      </a:lnTo>
                      <a:lnTo>
                        <a:pt x="418" y="139"/>
                      </a:lnTo>
                      <a:lnTo>
                        <a:pt x="419" y="141"/>
                      </a:lnTo>
                      <a:lnTo>
                        <a:pt x="419" y="143"/>
                      </a:lnTo>
                      <a:lnTo>
                        <a:pt x="419" y="144"/>
                      </a:lnTo>
                      <a:lnTo>
                        <a:pt x="418" y="144"/>
                      </a:lnTo>
                      <a:lnTo>
                        <a:pt x="418" y="145"/>
                      </a:lnTo>
                      <a:lnTo>
                        <a:pt x="418" y="146"/>
                      </a:lnTo>
                      <a:lnTo>
                        <a:pt x="419" y="147"/>
                      </a:lnTo>
                      <a:lnTo>
                        <a:pt x="419" y="148"/>
                      </a:lnTo>
                      <a:lnTo>
                        <a:pt x="420" y="148"/>
                      </a:lnTo>
                      <a:lnTo>
                        <a:pt x="420" y="149"/>
                      </a:lnTo>
                      <a:lnTo>
                        <a:pt x="421" y="151"/>
                      </a:lnTo>
                      <a:lnTo>
                        <a:pt x="421" y="152"/>
                      </a:lnTo>
                      <a:lnTo>
                        <a:pt x="422" y="154"/>
                      </a:lnTo>
                      <a:lnTo>
                        <a:pt x="421" y="154"/>
                      </a:lnTo>
                      <a:lnTo>
                        <a:pt x="421" y="155"/>
                      </a:lnTo>
                      <a:lnTo>
                        <a:pt x="422" y="156"/>
                      </a:lnTo>
                      <a:lnTo>
                        <a:pt x="422" y="157"/>
                      </a:lnTo>
                      <a:lnTo>
                        <a:pt x="422" y="158"/>
                      </a:lnTo>
                      <a:lnTo>
                        <a:pt x="423" y="159"/>
                      </a:lnTo>
                      <a:lnTo>
                        <a:pt x="424" y="161"/>
                      </a:lnTo>
                      <a:lnTo>
                        <a:pt x="426" y="163"/>
                      </a:lnTo>
                      <a:lnTo>
                        <a:pt x="426" y="165"/>
                      </a:lnTo>
                      <a:lnTo>
                        <a:pt x="426" y="166"/>
                      </a:lnTo>
                      <a:lnTo>
                        <a:pt x="426" y="168"/>
                      </a:lnTo>
                      <a:lnTo>
                        <a:pt x="425" y="168"/>
                      </a:lnTo>
                      <a:lnTo>
                        <a:pt x="426" y="169"/>
                      </a:lnTo>
                      <a:lnTo>
                        <a:pt x="426" y="170"/>
                      </a:lnTo>
                      <a:lnTo>
                        <a:pt x="426" y="171"/>
                      </a:lnTo>
                      <a:lnTo>
                        <a:pt x="426" y="172"/>
                      </a:lnTo>
                      <a:lnTo>
                        <a:pt x="427" y="171"/>
                      </a:lnTo>
                      <a:lnTo>
                        <a:pt x="428" y="171"/>
                      </a:lnTo>
                      <a:lnTo>
                        <a:pt x="430" y="172"/>
                      </a:lnTo>
                      <a:lnTo>
                        <a:pt x="430" y="173"/>
                      </a:lnTo>
                      <a:lnTo>
                        <a:pt x="431" y="173"/>
                      </a:lnTo>
                      <a:lnTo>
                        <a:pt x="430" y="174"/>
                      </a:lnTo>
                      <a:lnTo>
                        <a:pt x="430" y="175"/>
                      </a:lnTo>
                      <a:lnTo>
                        <a:pt x="430" y="176"/>
                      </a:lnTo>
                      <a:lnTo>
                        <a:pt x="430" y="177"/>
                      </a:lnTo>
                      <a:lnTo>
                        <a:pt x="431" y="177"/>
                      </a:lnTo>
                      <a:lnTo>
                        <a:pt x="432" y="178"/>
                      </a:lnTo>
                      <a:lnTo>
                        <a:pt x="433" y="180"/>
                      </a:lnTo>
                      <a:lnTo>
                        <a:pt x="432" y="182"/>
                      </a:lnTo>
                      <a:lnTo>
                        <a:pt x="432" y="184"/>
                      </a:lnTo>
                      <a:lnTo>
                        <a:pt x="433" y="184"/>
                      </a:lnTo>
                      <a:lnTo>
                        <a:pt x="433" y="185"/>
                      </a:lnTo>
                      <a:lnTo>
                        <a:pt x="434" y="185"/>
                      </a:lnTo>
                      <a:lnTo>
                        <a:pt x="435" y="186"/>
                      </a:lnTo>
                      <a:lnTo>
                        <a:pt x="436" y="187"/>
                      </a:lnTo>
                      <a:lnTo>
                        <a:pt x="436" y="188"/>
                      </a:lnTo>
                      <a:lnTo>
                        <a:pt x="436" y="189"/>
                      </a:lnTo>
                      <a:lnTo>
                        <a:pt x="437" y="189"/>
                      </a:lnTo>
                      <a:lnTo>
                        <a:pt x="437" y="190"/>
                      </a:lnTo>
                      <a:lnTo>
                        <a:pt x="437" y="192"/>
                      </a:lnTo>
                      <a:lnTo>
                        <a:pt x="437" y="193"/>
                      </a:lnTo>
                      <a:lnTo>
                        <a:pt x="436" y="194"/>
                      </a:lnTo>
                      <a:lnTo>
                        <a:pt x="437" y="194"/>
                      </a:lnTo>
                      <a:lnTo>
                        <a:pt x="436" y="194"/>
                      </a:lnTo>
                      <a:lnTo>
                        <a:pt x="437" y="195"/>
                      </a:lnTo>
                      <a:lnTo>
                        <a:pt x="437" y="196"/>
                      </a:lnTo>
                      <a:lnTo>
                        <a:pt x="437" y="197"/>
                      </a:lnTo>
                      <a:lnTo>
                        <a:pt x="437" y="198"/>
                      </a:lnTo>
                      <a:lnTo>
                        <a:pt x="438" y="200"/>
                      </a:lnTo>
                      <a:lnTo>
                        <a:pt x="437" y="201"/>
                      </a:lnTo>
                      <a:lnTo>
                        <a:pt x="437" y="202"/>
                      </a:lnTo>
                      <a:lnTo>
                        <a:pt x="437" y="203"/>
                      </a:lnTo>
                      <a:lnTo>
                        <a:pt x="436" y="203"/>
                      </a:lnTo>
                      <a:lnTo>
                        <a:pt x="435" y="203"/>
                      </a:lnTo>
                      <a:lnTo>
                        <a:pt x="435" y="204"/>
                      </a:lnTo>
                      <a:lnTo>
                        <a:pt x="435" y="205"/>
                      </a:lnTo>
                      <a:lnTo>
                        <a:pt x="436" y="204"/>
                      </a:lnTo>
                      <a:lnTo>
                        <a:pt x="437" y="204"/>
                      </a:lnTo>
                      <a:lnTo>
                        <a:pt x="437" y="205"/>
                      </a:lnTo>
                      <a:lnTo>
                        <a:pt x="438" y="204"/>
                      </a:lnTo>
                      <a:lnTo>
                        <a:pt x="439" y="203"/>
                      </a:lnTo>
                      <a:lnTo>
                        <a:pt x="440" y="203"/>
                      </a:lnTo>
                      <a:lnTo>
                        <a:pt x="441" y="203"/>
                      </a:lnTo>
                      <a:lnTo>
                        <a:pt x="442" y="204"/>
                      </a:lnTo>
                      <a:lnTo>
                        <a:pt x="443" y="205"/>
                      </a:lnTo>
                      <a:lnTo>
                        <a:pt x="443" y="206"/>
                      </a:lnTo>
                      <a:lnTo>
                        <a:pt x="443" y="207"/>
                      </a:lnTo>
                      <a:lnTo>
                        <a:pt x="444" y="207"/>
                      </a:lnTo>
                      <a:lnTo>
                        <a:pt x="444" y="208"/>
                      </a:lnTo>
                      <a:lnTo>
                        <a:pt x="444" y="209"/>
                      </a:lnTo>
                      <a:lnTo>
                        <a:pt x="445" y="209"/>
                      </a:lnTo>
                      <a:lnTo>
                        <a:pt x="445" y="210"/>
                      </a:lnTo>
                      <a:lnTo>
                        <a:pt x="445" y="211"/>
                      </a:lnTo>
                      <a:lnTo>
                        <a:pt x="445" y="212"/>
                      </a:lnTo>
                      <a:lnTo>
                        <a:pt x="444" y="213"/>
                      </a:lnTo>
                      <a:lnTo>
                        <a:pt x="445" y="215"/>
                      </a:lnTo>
                      <a:lnTo>
                        <a:pt x="445" y="216"/>
                      </a:lnTo>
                      <a:lnTo>
                        <a:pt x="446" y="216"/>
                      </a:lnTo>
                      <a:lnTo>
                        <a:pt x="446" y="217"/>
                      </a:lnTo>
                      <a:lnTo>
                        <a:pt x="445" y="217"/>
                      </a:lnTo>
                      <a:lnTo>
                        <a:pt x="445" y="218"/>
                      </a:lnTo>
                      <a:lnTo>
                        <a:pt x="446" y="218"/>
                      </a:lnTo>
                      <a:lnTo>
                        <a:pt x="446" y="219"/>
                      </a:lnTo>
                      <a:lnTo>
                        <a:pt x="447" y="219"/>
                      </a:lnTo>
                      <a:lnTo>
                        <a:pt x="447" y="220"/>
                      </a:lnTo>
                      <a:lnTo>
                        <a:pt x="447" y="221"/>
                      </a:lnTo>
                      <a:lnTo>
                        <a:pt x="447" y="222"/>
                      </a:lnTo>
                      <a:lnTo>
                        <a:pt x="447" y="223"/>
                      </a:lnTo>
                      <a:lnTo>
                        <a:pt x="447" y="224"/>
                      </a:lnTo>
                      <a:lnTo>
                        <a:pt x="448" y="225"/>
                      </a:lnTo>
                      <a:lnTo>
                        <a:pt x="449" y="226"/>
                      </a:lnTo>
                      <a:lnTo>
                        <a:pt x="449" y="227"/>
                      </a:lnTo>
                      <a:lnTo>
                        <a:pt x="449" y="228"/>
                      </a:lnTo>
                      <a:lnTo>
                        <a:pt x="449" y="229"/>
                      </a:lnTo>
                      <a:lnTo>
                        <a:pt x="449" y="230"/>
                      </a:lnTo>
                      <a:lnTo>
                        <a:pt x="449" y="231"/>
                      </a:lnTo>
                      <a:lnTo>
                        <a:pt x="449" y="232"/>
                      </a:lnTo>
                      <a:lnTo>
                        <a:pt x="450" y="232"/>
                      </a:lnTo>
                      <a:lnTo>
                        <a:pt x="451" y="232"/>
                      </a:lnTo>
                      <a:lnTo>
                        <a:pt x="451" y="233"/>
                      </a:lnTo>
                      <a:lnTo>
                        <a:pt x="452" y="235"/>
                      </a:lnTo>
                      <a:lnTo>
                        <a:pt x="453" y="236"/>
                      </a:lnTo>
                      <a:lnTo>
                        <a:pt x="453" y="238"/>
                      </a:lnTo>
                      <a:lnTo>
                        <a:pt x="453" y="240"/>
                      </a:lnTo>
                      <a:lnTo>
                        <a:pt x="453" y="241"/>
                      </a:lnTo>
                      <a:lnTo>
                        <a:pt x="452" y="241"/>
                      </a:lnTo>
                      <a:lnTo>
                        <a:pt x="451" y="241"/>
                      </a:lnTo>
                      <a:lnTo>
                        <a:pt x="451" y="242"/>
                      </a:lnTo>
                      <a:lnTo>
                        <a:pt x="453" y="242"/>
                      </a:lnTo>
                      <a:lnTo>
                        <a:pt x="455" y="241"/>
                      </a:lnTo>
                      <a:lnTo>
                        <a:pt x="457" y="240"/>
                      </a:lnTo>
                      <a:lnTo>
                        <a:pt x="464" y="237"/>
                      </a:lnTo>
                      <a:lnTo>
                        <a:pt x="465" y="237"/>
                      </a:lnTo>
                      <a:lnTo>
                        <a:pt x="470" y="236"/>
                      </a:lnTo>
                      <a:lnTo>
                        <a:pt x="471" y="235"/>
                      </a:lnTo>
                      <a:lnTo>
                        <a:pt x="473" y="236"/>
                      </a:lnTo>
                      <a:lnTo>
                        <a:pt x="474" y="236"/>
                      </a:lnTo>
                      <a:lnTo>
                        <a:pt x="475" y="236"/>
                      </a:lnTo>
                      <a:lnTo>
                        <a:pt x="476" y="236"/>
                      </a:lnTo>
                      <a:lnTo>
                        <a:pt x="477" y="236"/>
                      </a:lnTo>
                      <a:lnTo>
                        <a:pt x="478" y="236"/>
                      </a:lnTo>
                      <a:lnTo>
                        <a:pt x="478" y="237"/>
                      </a:lnTo>
                      <a:lnTo>
                        <a:pt x="479" y="237"/>
                      </a:lnTo>
                      <a:lnTo>
                        <a:pt x="479" y="238"/>
                      </a:lnTo>
                      <a:lnTo>
                        <a:pt x="480" y="237"/>
                      </a:lnTo>
                      <a:lnTo>
                        <a:pt x="480" y="238"/>
                      </a:lnTo>
                      <a:lnTo>
                        <a:pt x="481" y="238"/>
                      </a:lnTo>
                      <a:lnTo>
                        <a:pt x="481" y="239"/>
                      </a:lnTo>
                      <a:lnTo>
                        <a:pt x="482" y="240"/>
                      </a:lnTo>
                      <a:lnTo>
                        <a:pt x="482" y="241"/>
                      </a:lnTo>
                      <a:lnTo>
                        <a:pt x="483" y="241"/>
                      </a:lnTo>
                      <a:lnTo>
                        <a:pt x="483" y="242"/>
                      </a:lnTo>
                      <a:lnTo>
                        <a:pt x="485" y="245"/>
                      </a:lnTo>
                      <a:lnTo>
                        <a:pt x="486" y="246"/>
                      </a:lnTo>
                      <a:lnTo>
                        <a:pt x="486" y="247"/>
                      </a:lnTo>
                      <a:lnTo>
                        <a:pt x="487" y="247"/>
                      </a:lnTo>
                      <a:lnTo>
                        <a:pt x="488" y="247"/>
                      </a:lnTo>
                      <a:lnTo>
                        <a:pt x="488" y="248"/>
                      </a:lnTo>
                      <a:lnTo>
                        <a:pt x="489" y="249"/>
                      </a:lnTo>
                      <a:lnTo>
                        <a:pt x="489" y="250"/>
                      </a:lnTo>
                      <a:lnTo>
                        <a:pt x="489" y="251"/>
                      </a:lnTo>
                      <a:lnTo>
                        <a:pt x="490" y="252"/>
                      </a:lnTo>
                      <a:lnTo>
                        <a:pt x="489" y="253"/>
                      </a:lnTo>
                      <a:lnTo>
                        <a:pt x="490" y="254"/>
                      </a:lnTo>
                      <a:lnTo>
                        <a:pt x="490" y="255"/>
                      </a:lnTo>
                      <a:lnTo>
                        <a:pt x="491" y="255"/>
                      </a:lnTo>
                      <a:lnTo>
                        <a:pt x="491" y="256"/>
                      </a:lnTo>
                      <a:lnTo>
                        <a:pt x="492" y="256"/>
                      </a:lnTo>
                      <a:lnTo>
                        <a:pt x="492" y="257"/>
                      </a:lnTo>
                      <a:lnTo>
                        <a:pt x="493" y="257"/>
                      </a:lnTo>
                      <a:lnTo>
                        <a:pt x="493" y="258"/>
                      </a:lnTo>
                      <a:lnTo>
                        <a:pt x="493" y="260"/>
                      </a:lnTo>
                      <a:lnTo>
                        <a:pt x="493" y="261"/>
                      </a:lnTo>
                      <a:lnTo>
                        <a:pt x="494" y="261"/>
                      </a:lnTo>
                      <a:lnTo>
                        <a:pt x="494" y="262"/>
                      </a:lnTo>
                      <a:lnTo>
                        <a:pt x="494" y="263"/>
                      </a:lnTo>
                      <a:lnTo>
                        <a:pt x="495" y="264"/>
                      </a:lnTo>
                      <a:lnTo>
                        <a:pt x="501" y="279"/>
                      </a:lnTo>
                      <a:lnTo>
                        <a:pt x="502" y="279"/>
                      </a:lnTo>
                      <a:lnTo>
                        <a:pt x="504" y="279"/>
                      </a:lnTo>
                      <a:lnTo>
                        <a:pt x="506" y="279"/>
                      </a:lnTo>
                      <a:lnTo>
                        <a:pt x="508" y="278"/>
                      </a:lnTo>
                      <a:lnTo>
                        <a:pt x="509" y="278"/>
                      </a:lnTo>
                      <a:lnTo>
                        <a:pt x="512" y="280"/>
                      </a:lnTo>
                      <a:lnTo>
                        <a:pt x="513" y="280"/>
                      </a:lnTo>
                      <a:lnTo>
                        <a:pt x="515" y="281"/>
                      </a:lnTo>
                      <a:lnTo>
                        <a:pt x="516" y="281"/>
                      </a:lnTo>
                      <a:lnTo>
                        <a:pt x="517" y="281"/>
                      </a:lnTo>
                      <a:lnTo>
                        <a:pt x="519" y="282"/>
                      </a:lnTo>
                      <a:lnTo>
                        <a:pt x="521" y="283"/>
                      </a:lnTo>
                      <a:lnTo>
                        <a:pt x="523" y="283"/>
                      </a:lnTo>
                      <a:lnTo>
                        <a:pt x="524" y="284"/>
                      </a:lnTo>
                      <a:lnTo>
                        <a:pt x="526" y="285"/>
                      </a:lnTo>
                      <a:lnTo>
                        <a:pt x="527" y="286"/>
                      </a:lnTo>
                      <a:lnTo>
                        <a:pt x="528" y="286"/>
                      </a:lnTo>
                      <a:lnTo>
                        <a:pt x="531" y="288"/>
                      </a:lnTo>
                      <a:lnTo>
                        <a:pt x="535" y="291"/>
                      </a:lnTo>
                      <a:lnTo>
                        <a:pt x="536" y="292"/>
                      </a:lnTo>
                      <a:lnTo>
                        <a:pt x="536" y="293"/>
                      </a:lnTo>
                      <a:lnTo>
                        <a:pt x="536" y="294"/>
                      </a:lnTo>
                      <a:lnTo>
                        <a:pt x="535" y="294"/>
                      </a:lnTo>
                      <a:lnTo>
                        <a:pt x="536" y="294"/>
                      </a:lnTo>
                      <a:lnTo>
                        <a:pt x="537" y="295"/>
                      </a:lnTo>
                      <a:lnTo>
                        <a:pt x="537" y="296"/>
                      </a:lnTo>
                      <a:lnTo>
                        <a:pt x="537" y="297"/>
                      </a:lnTo>
                      <a:lnTo>
                        <a:pt x="538" y="299"/>
                      </a:lnTo>
                      <a:lnTo>
                        <a:pt x="538" y="301"/>
                      </a:lnTo>
                      <a:lnTo>
                        <a:pt x="538" y="304"/>
                      </a:lnTo>
                      <a:lnTo>
                        <a:pt x="538" y="308"/>
                      </a:lnTo>
                      <a:lnTo>
                        <a:pt x="539" y="309"/>
                      </a:lnTo>
                      <a:lnTo>
                        <a:pt x="539" y="312"/>
                      </a:lnTo>
                      <a:lnTo>
                        <a:pt x="539" y="313"/>
                      </a:lnTo>
                      <a:lnTo>
                        <a:pt x="539" y="314"/>
                      </a:lnTo>
                      <a:lnTo>
                        <a:pt x="540" y="314"/>
                      </a:lnTo>
                      <a:lnTo>
                        <a:pt x="540" y="315"/>
                      </a:lnTo>
                      <a:lnTo>
                        <a:pt x="539" y="315"/>
                      </a:lnTo>
                      <a:lnTo>
                        <a:pt x="540" y="316"/>
                      </a:lnTo>
                      <a:lnTo>
                        <a:pt x="539" y="316"/>
                      </a:lnTo>
                      <a:lnTo>
                        <a:pt x="539" y="318"/>
                      </a:lnTo>
                      <a:lnTo>
                        <a:pt x="539" y="319"/>
                      </a:lnTo>
                      <a:lnTo>
                        <a:pt x="539" y="320"/>
                      </a:lnTo>
                      <a:lnTo>
                        <a:pt x="539" y="321"/>
                      </a:lnTo>
                      <a:lnTo>
                        <a:pt x="539" y="322"/>
                      </a:lnTo>
                      <a:lnTo>
                        <a:pt x="539" y="323"/>
                      </a:lnTo>
                      <a:lnTo>
                        <a:pt x="539" y="324"/>
                      </a:lnTo>
                      <a:lnTo>
                        <a:pt x="538" y="325"/>
                      </a:lnTo>
                      <a:lnTo>
                        <a:pt x="538" y="326"/>
                      </a:lnTo>
                      <a:lnTo>
                        <a:pt x="538" y="327"/>
                      </a:lnTo>
                      <a:lnTo>
                        <a:pt x="538" y="328"/>
                      </a:lnTo>
                      <a:lnTo>
                        <a:pt x="537" y="329"/>
                      </a:lnTo>
                      <a:lnTo>
                        <a:pt x="537" y="330"/>
                      </a:lnTo>
                      <a:lnTo>
                        <a:pt x="536" y="331"/>
                      </a:lnTo>
                      <a:lnTo>
                        <a:pt x="536" y="332"/>
                      </a:lnTo>
                      <a:lnTo>
                        <a:pt x="536" y="333"/>
                      </a:lnTo>
                      <a:lnTo>
                        <a:pt x="536" y="336"/>
                      </a:lnTo>
                      <a:lnTo>
                        <a:pt x="537" y="339"/>
                      </a:lnTo>
                      <a:lnTo>
                        <a:pt x="537" y="340"/>
                      </a:lnTo>
                      <a:lnTo>
                        <a:pt x="537" y="341"/>
                      </a:lnTo>
                      <a:lnTo>
                        <a:pt x="537" y="342"/>
                      </a:lnTo>
                      <a:lnTo>
                        <a:pt x="537" y="343"/>
                      </a:lnTo>
                      <a:lnTo>
                        <a:pt x="538" y="343"/>
                      </a:lnTo>
                      <a:lnTo>
                        <a:pt x="537" y="344"/>
                      </a:lnTo>
                      <a:lnTo>
                        <a:pt x="537" y="346"/>
                      </a:lnTo>
                      <a:lnTo>
                        <a:pt x="536" y="346"/>
                      </a:lnTo>
                      <a:lnTo>
                        <a:pt x="536" y="347"/>
                      </a:lnTo>
                      <a:lnTo>
                        <a:pt x="536" y="348"/>
                      </a:lnTo>
                      <a:lnTo>
                        <a:pt x="535" y="348"/>
                      </a:lnTo>
                      <a:lnTo>
                        <a:pt x="535" y="349"/>
                      </a:lnTo>
                      <a:lnTo>
                        <a:pt x="535" y="350"/>
                      </a:lnTo>
                      <a:lnTo>
                        <a:pt x="534" y="350"/>
                      </a:lnTo>
                      <a:lnTo>
                        <a:pt x="534" y="351"/>
                      </a:lnTo>
                      <a:lnTo>
                        <a:pt x="533" y="351"/>
                      </a:lnTo>
                      <a:lnTo>
                        <a:pt x="533" y="352"/>
                      </a:lnTo>
                      <a:lnTo>
                        <a:pt x="532" y="352"/>
                      </a:lnTo>
                      <a:lnTo>
                        <a:pt x="532" y="353"/>
                      </a:lnTo>
                      <a:lnTo>
                        <a:pt x="532" y="354"/>
                      </a:lnTo>
                      <a:lnTo>
                        <a:pt x="531" y="360"/>
                      </a:lnTo>
                      <a:lnTo>
                        <a:pt x="532" y="361"/>
                      </a:lnTo>
                      <a:lnTo>
                        <a:pt x="532" y="362"/>
                      </a:lnTo>
                      <a:lnTo>
                        <a:pt x="532" y="363"/>
                      </a:lnTo>
                      <a:lnTo>
                        <a:pt x="532" y="365"/>
                      </a:lnTo>
                      <a:lnTo>
                        <a:pt x="531" y="366"/>
                      </a:lnTo>
                      <a:lnTo>
                        <a:pt x="530" y="367"/>
                      </a:lnTo>
                      <a:lnTo>
                        <a:pt x="529" y="368"/>
                      </a:lnTo>
                      <a:lnTo>
                        <a:pt x="528" y="368"/>
                      </a:lnTo>
                      <a:lnTo>
                        <a:pt x="527" y="370"/>
                      </a:lnTo>
                      <a:lnTo>
                        <a:pt x="526" y="371"/>
                      </a:lnTo>
                      <a:lnTo>
                        <a:pt x="525" y="374"/>
                      </a:lnTo>
                      <a:lnTo>
                        <a:pt x="524" y="376"/>
                      </a:lnTo>
                      <a:lnTo>
                        <a:pt x="523" y="378"/>
                      </a:lnTo>
                      <a:lnTo>
                        <a:pt x="522" y="378"/>
                      </a:lnTo>
                      <a:lnTo>
                        <a:pt x="521" y="379"/>
                      </a:lnTo>
                      <a:lnTo>
                        <a:pt x="520" y="379"/>
                      </a:lnTo>
                      <a:lnTo>
                        <a:pt x="519" y="379"/>
                      </a:lnTo>
                      <a:lnTo>
                        <a:pt x="520" y="379"/>
                      </a:lnTo>
                      <a:lnTo>
                        <a:pt x="520" y="380"/>
                      </a:lnTo>
                      <a:lnTo>
                        <a:pt x="519" y="380"/>
                      </a:lnTo>
                      <a:lnTo>
                        <a:pt x="519" y="381"/>
                      </a:lnTo>
                      <a:lnTo>
                        <a:pt x="520" y="381"/>
                      </a:lnTo>
                      <a:lnTo>
                        <a:pt x="519" y="381"/>
                      </a:lnTo>
                      <a:lnTo>
                        <a:pt x="519" y="382"/>
                      </a:lnTo>
                      <a:lnTo>
                        <a:pt x="519" y="383"/>
                      </a:lnTo>
                      <a:lnTo>
                        <a:pt x="519" y="384"/>
                      </a:lnTo>
                      <a:lnTo>
                        <a:pt x="518" y="384"/>
                      </a:lnTo>
                      <a:lnTo>
                        <a:pt x="518" y="385"/>
                      </a:lnTo>
                      <a:lnTo>
                        <a:pt x="517" y="385"/>
                      </a:lnTo>
                      <a:lnTo>
                        <a:pt x="517" y="386"/>
                      </a:lnTo>
                      <a:lnTo>
                        <a:pt x="516" y="386"/>
                      </a:lnTo>
                      <a:lnTo>
                        <a:pt x="515" y="386"/>
                      </a:lnTo>
                      <a:lnTo>
                        <a:pt x="515" y="388"/>
                      </a:lnTo>
                      <a:lnTo>
                        <a:pt x="515" y="395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293" name="Freeform 480"/>
              <p:cNvSpPr>
                <a:spLocks noEditPoints="1"/>
              </p:cNvSpPr>
              <p:nvPr/>
            </p:nvSpPr>
            <p:spPr bwMode="auto">
              <a:xfrm>
                <a:off x="2452688" y="4902200"/>
                <a:ext cx="534987" cy="366713"/>
              </a:xfrm>
              <a:custGeom>
                <a:avLst/>
                <a:gdLst>
                  <a:gd name="T0" fmla="*/ 2147483646 w 520"/>
                  <a:gd name="T1" fmla="*/ 2147483646 h 357"/>
                  <a:gd name="T2" fmla="*/ 2147483646 w 520"/>
                  <a:gd name="T3" fmla="*/ 2147483646 h 357"/>
                  <a:gd name="T4" fmla="*/ 2147483646 w 520"/>
                  <a:gd name="T5" fmla="*/ 2147483646 h 357"/>
                  <a:gd name="T6" fmla="*/ 2147483646 w 520"/>
                  <a:gd name="T7" fmla="*/ 2147483646 h 357"/>
                  <a:gd name="T8" fmla="*/ 2147483646 w 520"/>
                  <a:gd name="T9" fmla="*/ 2147483646 h 357"/>
                  <a:gd name="T10" fmla="*/ 2147483646 w 520"/>
                  <a:gd name="T11" fmla="*/ 2147483646 h 357"/>
                  <a:gd name="T12" fmla="*/ 2147483646 w 520"/>
                  <a:gd name="T13" fmla="*/ 2147483646 h 357"/>
                  <a:gd name="T14" fmla="*/ 2147483646 w 520"/>
                  <a:gd name="T15" fmla="*/ 2147483646 h 357"/>
                  <a:gd name="T16" fmla="*/ 2147483646 w 520"/>
                  <a:gd name="T17" fmla="*/ 2147483646 h 357"/>
                  <a:gd name="T18" fmla="*/ 2147483646 w 520"/>
                  <a:gd name="T19" fmla="*/ 2147483646 h 357"/>
                  <a:gd name="T20" fmla="*/ 2147483646 w 520"/>
                  <a:gd name="T21" fmla="*/ 2147483646 h 357"/>
                  <a:gd name="T22" fmla="*/ 2147483646 w 520"/>
                  <a:gd name="T23" fmla="*/ 2147483646 h 357"/>
                  <a:gd name="T24" fmla="*/ 2147483646 w 520"/>
                  <a:gd name="T25" fmla="*/ 2147483646 h 357"/>
                  <a:gd name="T26" fmla="*/ 2147483646 w 520"/>
                  <a:gd name="T27" fmla="*/ 2147483646 h 357"/>
                  <a:gd name="T28" fmla="*/ 2147483646 w 520"/>
                  <a:gd name="T29" fmla="*/ 2147483646 h 357"/>
                  <a:gd name="T30" fmla="*/ 2147483646 w 520"/>
                  <a:gd name="T31" fmla="*/ 2147483646 h 357"/>
                  <a:gd name="T32" fmla="*/ 2147483646 w 520"/>
                  <a:gd name="T33" fmla="*/ 2147483646 h 357"/>
                  <a:gd name="T34" fmla="*/ 2147483646 w 520"/>
                  <a:gd name="T35" fmla="*/ 2147483646 h 357"/>
                  <a:gd name="T36" fmla="*/ 2147483646 w 520"/>
                  <a:gd name="T37" fmla="*/ 2147483646 h 357"/>
                  <a:gd name="T38" fmla="*/ 2147483646 w 520"/>
                  <a:gd name="T39" fmla="*/ 2147483646 h 357"/>
                  <a:gd name="T40" fmla="*/ 2147483646 w 520"/>
                  <a:gd name="T41" fmla="*/ 2147483646 h 357"/>
                  <a:gd name="T42" fmla="*/ 2147483646 w 520"/>
                  <a:gd name="T43" fmla="*/ 2147483646 h 357"/>
                  <a:gd name="T44" fmla="*/ 2147483646 w 520"/>
                  <a:gd name="T45" fmla="*/ 2147483646 h 357"/>
                  <a:gd name="T46" fmla="*/ 2147483646 w 520"/>
                  <a:gd name="T47" fmla="*/ 2147483646 h 357"/>
                  <a:gd name="T48" fmla="*/ 2147483646 w 520"/>
                  <a:gd name="T49" fmla="*/ 2147483646 h 357"/>
                  <a:gd name="T50" fmla="*/ 2147483646 w 520"/>
                  <a:gd name="T51" fmla="*/ 2147483646 h 357"/>
                  <a:gd name="T52" fmla="*/ 2147483646 w 520"/>
                  <a:gd name="T53" fmla="*/ 2147483646 h 357"/>
                  <a:gd name="T54" fmla="*/ 2147483646 w 520"/>
                  <a:gd name="T55" fmla="*/ 2147483646 h 357"/>
                  <a:gd name="T56" fmla="*/ 2147483646 w 520"/>
                  <a:gd name="T57" fmla="*/ 2147483646 h 357"/>
                  <a:gd name="T58" fmla="*/ 2147483646 w 520"/>
                  <a:gd name="T59" fmla="*/ 2147483646 h 357"/>
                  <a:gd name="T60" fmla="*/ 2147483646 w 520"/>
                  <a:gd name="T61" fmla="*/ 2147483646 h 357"/>
                  <a:gd name="T62" fmla="*/ 2147483646 w 520"/>
                  <a:gd name="T63" fmla="*/ 2147483646 h 357"/>
                  <a:gd name="T64" fmla="*/ 2147483646 w 520"/>
                  <a:gd name="T65" fmla="*/ 2147483646 h 357"/>
                  <a:gd name="T66" fmla="*/ 2147483646 w 520"/>
                  <a:gd name="T67" fmla="*/ 2147483646 h 357"/>
                  <a:gd name="T68" fmla="*/ 2147483646 w 520"/>
                  <a:gd name="T69" fmla="*/ 2147483646 h 357"/>
                  <a:gd name="T70" fmla="*/ 2147483646 w 520"/>
                  <a:gd name="T71" fmla="*/ 2147483646 h 357"/>
                  <a:gd name="T72" fmla="*/ 2147483646 w 520"/>
                  <a:gd name="T73" fmla="*/ 2147483646 h 357"/>
                  <a:gd name="T74" fmla="*/ 2147483646 w 520"/>
                  <a:gd name="T75" fmla="*/ 2147483646 h 357"/>
                  <a:gd name="T76" fmla="*/ 2147483646 w 520"/>
                  <a:gd name="T77" fmla="*/ 2147483646 h 357"/>
                  <a:gd name="T78" fmla="*/ 2147483646 w 520"/>
                  <a:gd name="T79" fmla="*/ 2147483646 h 357"/>
                  <a:gd name="T80" fmla="*/ 2147483646 w 520"/>
                  <a:gd name="T81" fmla="*/ 2147483646 h 357"/>
                  <a:gd name="T82" fmla="*/ 2147483646 w 520"/>
                  <a:gd name="T83" fmla="*/ 2147483646 h 357"/>
                  <a:gd name="T84" fmla="*/ 2147483646 w 520"/>
                  <a:gd name="T85" fmla="*/ 2147483646 h 357"/>
                  <a:gd name="T86" fmla="*/ 2147483646 w 520"/>
                  <a:gd name="T87" fmla="*/ 2147483646 h 357"/>
                  <a:gd name="T88" fmla="*/ 2147483646 w 520"/>
                  <a:gd name="T89" fmla="*/ 2147483646 h 357"/>
                  <a:gd name="T90" fmla="*/ 2147483646 w 520"/>
                  <a:gd name="T91" fmla="*/ 2147483646 h 357"/>
                  <a:gd name="T92" fmla="*/ 2147483646 w 520"/>
                  <a:gd name="T93" fmla="*/ 2147483646 h 357"/>
                  <a:gd name="T94" fmla="*/ 2147483646 w 520"/>
                  <a:gd name="T95" fmla="*/ 2147483646 h 357"/>
                  <a:gd name="T96" fmla="*/ 2147483646 w 520"/>
                  <a:gd name="T97" fmla="*/ 2147483646 h 357"/>
                  <a:gd name="T98" fmla="*/ 2147483646 w 520"/>
                  <a:gd name="T99" fmla="*/ 2147483646 h 357"/>
                  <a:gd name="T100" fmla="*/ 2147483646 w 520"/>
                  <a:gd name="T101" fmla="*/ 2147483646 h 357"/>
                  <a:gd name="T102" fmla="*/ 2147483646 w 520"/>
                  <a:gd name="T103" fmla="*/ 2147483646 h 357"/>
                  <a:gd name="T104" fmla="*/ 2147483646 w 520"/>
                  <a:gd name="T105" fmla="*/ 2147483646 h 357"/>
                  <a:gd name="T106" fmla="*/ 2147483646 w 520"/>
                  <a:gd name="T107" fmla="*/ 2147483646 h 357"/>
                  <a:gd name="T108" fmla="*/ 2147483646 w 520"/>
                  <a:gd name="T109" fmla="*/ 2147483646 h 357"/>
                  <a:gd name="T110" fmla="*/ 2147483646 w 520"/>
                  <a:gd name="T111" fmla="*/ 2147483646 h 357"/>
                  <a:gd name="T112" fmla="*/ 2147483646 w 520"/>
                  <a:gd name="T113" fmla="*/ 2147483646 h 357"/>
                  <a:gd name="T114" fmla="*/ 2147483646 w 520"/>
                  <a:gd name="T115" fmla="*/ 2147483646 h 357"/>
                  <a:gd name="T116" fmla="*/ 2147483646 w 520"/>
                  <a:gd name="T117" fmla="*/ 2147483646 h 357"/>
                  <a:gd name="T118" fmla="*/ 2147483646 w 520"/>
                  <a:gd name="T119" fmla="*/ 2147483646 h 357"/>
                  <a:gd name="T120" fmla="*/ 2147483646 w 520"/>
                  <a:gd name="T121" fmla="*/ 2147483646 h 357"/>
                  <a:gd name="T122" fmla="*/ 2147483646 w 520"/>
                  <a:gd name="T123" fmla="*/ 2147483646 h 357"/>
                  <a:gd name="T124" fmla="*/ 2147483646 w 520"/>
                  <a:gd name="T125" fmla="*/ 2147483646 h 35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20"/>
                  <a:gd name="T190" fmla="*/ 0 h 357"/>
                  <a:gd name="T191" fmla="*/ 520 w 520"/>
                  <a:gd name="T192" fmla="*/ 357 h 35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20" h="357">
                    <a:moveTo>
                      <a:pt x="372" y="356"/>
                    </a:moveTo>
                    <a:lnTo>
                      <a:pt x="371" y="356"/>
                    </a:lnTo>
                    <a:lnTo>
                      <a:pt x="370" y="357"/>
                    </a:lnTo>
                    <a:lnTo>
                      <a:pt x="370" y="356"/>
                    </a:lnTo>
                    <a:lnTo>
                      <a:pt x="369" y="357"/>
                    </a:lnTo>
                    <a:lnTo>
                      <a:pt x="369" y="356"/>
                    </a:lnTo>
                    <a:lnTo>
                      <a:pt x="370" y="356"/>
                    </a:lnTo>
                    <a:lnTo>
                      <a:pt x="370" y="355"/>
                    </a:lnTo>
                    <a:lnTo>
                      <a:pt x="369" y="355"/>
                    </a:lnTo>
                    <a:lnTo>
                      <a:pt x="369" y="354"/>
                    </a:lnTo>
                    <a:lnTo>
                      <a:pt x="370" y="354"/>
                    </a:lnTo>
                    <a:lnTo>
                      <a:pt x="369" y="353"/>
                    </a:lnTo>
                    <a:lnTo>
                      <a:pt x="368" y="353"/>
                    </a:lnTo>
                    <a:lnTo>
                      <a:pt x="367" y="353"/>
                    </a:lnTo>
                    <a:lnTo>
                      <a:pt x="366" y="353"/>
                    </a:lnTo>
                    <a:lnTo>
                      <a:pt x="366" y="352"/>
                    </a:lnTo>
                    <a:lnTo>
                      <a:pt x="365" y="352"/>
                    </a:lnTo>
                    <a:lnTo>
                      <a:pt x="364" y="352"/>
                    </a:lnTo>
                    <a:lnTo>
                      <a:pt x="363" y="352"/>
                    </a:lnTo>
                    <a:lnTo>
                      <a:pt x="362" y="352"/>
                    </a:lnTo>
                    <a:lnTo>
                      <a:pt x="362" y="351"/>
                    </a:lnTo>
                    <a:lnTo>
                      <a:pt x="361" y="350"/>
                    </a:lnTo>
                    <a:lnTo>
                      <a:pt x="361" y="351"/>
                    </a:lnTo>
                    <a:lnTo>
                      <a:pt x="360" y="350"/>
                    </a:lnTo>
                    <a:lnTo>
                      <a:pt x="360" y="349"/>
                    </a:lnTo>
                    <a:lnTo>
                      <a:pt x="359" y="348"/>
                    </a:lnTo>
                    <a:lnTo>
                      <a:pt x="359" y="347"/>
                    </a:lnTo>
                    <a:lnTo>
                      <a:pt x="360" y="348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9" y="346"/>
                    </a:lnTo>
                    <a:lnTo>
                      <a:pt x="358" y="345"/>
                    </a:lnTo>
                    <a:lnTo>
                      <a:pt x="357" y="345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4" y="343"/>
                    </a:lnTo>
                    <a:lnTo>
                      <a:pt x="353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9" y="342"/>
                    </a:lnTo>
                    <a:lnTo>
                      <a:pt x="349" y="343"/>
                    </a:lnTo>
                    <a:lnTo>
                      <a:pt x="348" y="343"/>
                    </a:lnTo>
                    <a:lnTo>
                      <a:pt x="348" y="344"/>
                    </a:lnTo>
                    <a:lnTo>
                      <a:pt x="346" y="344"/>
                    </a:lnTo>
                    <a:lnTo>
                      <a:pt x="345" y="344"/>
                    </a:lnTo>
                    <a:lnTo>
                      <a:pt x="344" y="344"/>
                    </a:lnTo>
                    <a:lnTo>
                      <a:pt x="344" y="345"/>
                    </a:lnTo>
                    <a:lnTo>
                      <a:pt x="343" y="345"/>
                    </a:lnTo>
                    <a:lnTo>
                      <a:pt x="342" y="345"/>
                    </a:lnTo>
                    <a:lnTo>
                      <a:pt x="341" y="346"/>
                    </a:lnTo>
                    <a:lnTo>
                      <a:pt x="341" y="345"/>
                    </a:lnTo>
                    <a:lnTo>
                      <a:pt x="340" y="346"/>
                    </a:lnTo>
                    <a:lnTo>
                      <a:pt x="339" y="346"/>
                    </a:lnTo>
                    <a:lnTo>
                      <a:pt x="338" y="346"/>
                    </a:lnTo>
                    <a:lnTo>
                      <a:pt x="338" y="347"/>
                    </a:lnTo>
                    <a:lnTo>
                      <a:pt x="337" y="346"/>
                    </a:lnTo>
                    <a:lnTo>
                      <a:pt x="336" y="347"/>
                    </a:lnTo>
                    <a:lnTo>
                      <a:pt x="336" y="346"/>
                    </a:lnTo>
                    <a:lnTo>
                      <a:pt x="336" y="347"/>
                    </a:lnTo>
                    <a:lnTo>
                      <a:pt x="335" y="347"/>
                    </a:lnTo>
                    <a:lnTo>
                      <a:pt x="335" y="348"/>
                    </a:lnTo>
                    <a:lnTo>
                      <a:pt x="335" y="349"/>
                    </a:lnTo>
                    <a:lnTo>
                      <a:pt x="336" y="350"/>
                    </a:lnTo>
                    <a:lnTo>
                      <a:pt x="337" y="351"/>
                    </a:lnTo>
                    <a:lnTo>
                      <a:pt x="337" y="352"/>
                    </a:lnTo>
                    <a:lnTo>
                      <a:pt x="338" y="352"/>
                    </a:lnTo>
                    <a:lnTo>
                      <a:pt x="339" y="353"/>
                    </a:lnTo>
                    <a:lnTo>
                      <a:pt x="340" y="353"/>
                    </a:lnTo>
                    <a:lnTo>
                      <a:pt x="340" y="354"/>
                    </a:lnTo>
                    <a:lnTo>
                      <a:pt x="340" y="355"/>
                    </a:lnTo>
                    <a:lnTo>
                      <a:pt x="341" y="355"/>
                    </a:lnTo>
                    <a:lnTo>
                      <a:pt x="341" y="356"/>
                    </a:lnTo>
                    <a:lnTo>
                      <a:pt x="342" y="357"/>
                    </a:lnTo>
                    <a:lnTo>
                      <a:pt x="341" y="357"/>
                    </a:lnTo>
                    <a:lnTo>
                      <a:pt x="341" y="356"/>
                    </a:lnTo>
                    <a:lnTo>
                      <a:pt x="340" y="356"/>
                    </a:lnTo>
                    <a:lnTo>
                      <a:pt x="339" y="356"/>
                    </a:lnTo>
                    <a:lnTo>
                      <a:pt x="340" y="355"/>
                    </a:lnTo>
                    <a:lnTo>
                      <a:pt x="339" y="355"/>
                    </a:lnTo>
                    <a:lnTo>
                      <a:pt x="340" y="355"/>
                    </a:lnTo>
                    <a:lnTo>
                      <a:pt x="340" y="354"/>
                    </a:lnTo>
                    <a:lnTo>
                      <a:pt x="338" y="354"/>
                    </a:lnTo>
                    <a:lnTo>
                      <a:pt x="339" y="354"/>
                    </a:lnTo>
                    <a:lnTo>
                      <a:pt x="338" y="354"/>
                    </a:lnTo>
                    <a:lnTo>
                      <a:pt x="337" y="354"/>
                    </a:lnTo>
                    <a:lnTo>
                      <a:pt x="337" y="353"/>
                    </a:lnTo>
                    <a:lnTo>
                      <a:pt x="336" y="353"/>
                    </a:lnTo>
                    <a:lnTo>
                      <a:pt x="336" y="352"/>
                    </a:lnTo>
                    <a:lnTo>
                      <a:pt x="335" y="352"/>
                    </a:lnTo>
                    <a:lnTo>
                      <a:pt x="336" y="351"/>
                    </a:lnTo>
                    <a:lnTo>
                      <a:pt x="335" y="351"/>
                    </a:lnTo>
                    <a:lnTo>
                      <a:pt x="334" y="351"/>
                    </a:lnTo>
                    <a:lnTo>
                      <a:pt x="335" y="350"/>
                    </a:lnTo>
                    <a:lnTo>
                      <a:pt x="334" y="350"/>
                    </a:lnTo>
                    <a:lnTo>
                      <a:pt x="334" y="349"/>
                    </a:lnTo>
                    <a:lnTo>
                      <a:pt x="333" y="350"/>
                    </a:lnTo>
                    <a:lnTo>
                      <a:pt x="334" y="350"/>
                    </a:lnTo>
                    <a:lnTo>
                      <a:pt x="333" y="350"/>
                    </a:lnTo>
                    <a:lnTo>
                      <a:pt x="334" y="351"/>
                    </a:lnTo>
                    <a:lnTo>
                      <a:pt x="333" y="351"/>
                    </a:lnTo>
                    <a:lnTo>
                      <a:pt x="333" y="352"/>
                    </a:lnTo>
                    <a:lnTo>
                      <a:pt x="333" y="351"/>
                    </a:lnTo>
                    <a:lnTo>
                      <a:pt x="333" y="350"/>
                    </a:lnTo>
                    <a:lnTo>
                      <a:pt x="332" y="350"/>
                    </a:lnTo>
                    <a:lnTo>
                      <a:pt x="332" y="349"/>
                    </a:lnTo>
                    <a:lnTo>
                      <a:pt x="332" y="348"/>
                    </a:lnTo>
                    <a:lnTo>
                      <a:pt x="332" y="347"/>
                    </a:lnTo>
                    <a:lnTo>
                      <a:pt x="333" y="346"/>
                    </a:lnTo>
                    <a:lnTo>
                      <a:pt x="332" y="346"/>
                    </a:lnTo>
                    <a:lnTo>
                      <a:pt x="332" y="347"/>
                    </a:lnTo>
                    <a:lnTo>
                      <a:pt x="332" y="346"/>
                    </a:lnTo>
                    <a:lnTo>
                      <a:pt x="331" y="346"/>
                    </a:lnTo>
                    <a:lnTo>
                      <a:pt x="330" y="346"/>
                    </a:lnTo>
                    <a:lnTo>
                      <a:pt x="330" y="345"/>
                    </a:lnTo>
                    <a:lnTo>
                      <a:pt x="331" y="345"/>
                    </a:lnTo>
                    <a:lnTo>
                      <a:pt x="332" y="345"/>
                    </a:lnTo>
                    <a:lnTo>
                      <a:pt x="333" y="345"/>
                    </a:lnTo>
                    <a:lnTo>
                      <a:pt x="333" y="344"/>
                    </a:lnTo>
                    <a:lnTo>
                      <a:pt x="332" y="344"/>
                    </a:lnTo>
                    <a:lnTo>
                      <a:pt x="333" y="343"/>
                    </a:lnTo>
                    <a:lnTo>
                      <a:pt x="332" y="343"/>
                    </a:lnTo>
                    <a:lnTo>
                      <a:pt x="332" y="342"/>
                    </a:lnTo>
                    <a:lnTo>
                      <a:pt x="333" y="342"/>
                    </a:lnTo>
                    <a:lnTo>
                      <a:pt x="334" y="342"/>
                    </a:lnTo>
                    <a:lnTo>
                      <a:pt x="334" y="341"/>
                    </a:lnTo>
                    <a:lnTo>
                      <a:pt x="333" y="341"/>
                    </a:lnTo>
                    <a:lnTo>
                      <a:pt x="332" y="341"/>
                    </a:lnTo>
                    <a:lnTo>
                      <a:pt x="333" y="340"/>
                    </a:lnTo>
                    <a:lnTo>
                      <a:pt x="333" y="339"/>
                    </a:lnTo>
                    <a:lnTo>
                      <a:pt x="334" y="339"/>
                    </a:lnTo>
                    <a:lnTo>
                      <a:pt x="334" y="340"/>
                    </a:lnTo>
                    <a:lnTo>
                      <a:pt x="333" y="340"/>
                    </a:lnTo>
                    <a:lnTo>
                      <a:pt x="334" y="340"/>
                    </a:lnTo>
                    <a:lnTo>
                      <a:pt x="335" y="340"/>
                    </a:lnTo>
                    <a:lnTo>
                      <a:pt x="334" y="341"/>
                    </a:lnTo>
                    <a:lnTo>
                      <a:pt x="335" y="341"/>
                    </a:lnTo>
                    <a:lnTo>
                      <a:pt x="336" y="341"/>
                    </a:lnTo>
                    <a:lnTo>
                      <a:pt x="335" y="341"/>
                    </a:lnTo>
                    <a:lnTo>
                      <a:pt x="335" y="342"/>
                    </a:lnTo>
                    <a:lnTo>
                      <a:pt x="336" y="342"/>
                    </a:lnTo>
                    <a:lnTo>
                      <a:pt x="337" y="342"/>
                    </a:lnTo>
                    <a:lnTo>
                      <a:pt x="337" y="343"/>
                    </a:lnTo>
                    <a:lnTo>
                      <a:pt x="336" y="344"/>
                    </a:lnTo>
                    <a:lnTo>
                      <a:pt x="336" y="343"/>
                    </a:lnTo>
                    <a:lnTo>
                      <a:pt x="336" y="344"/>
                    </a:lnTo>
                    <a:lnTo>
                      <a:pt x="335" y="345"/>
                    </a:lnTo>
                    <a:lnTo>
                      <a:pt x="336" y="345"/>
                    </a:lnTo>
                    <a:lnTo>
                      <a:pt x="336" y="344"/>
                    </a:lnTo>
                    <a:lnTo>
                      <a:pt x="337" y="344"/>
                    </a:lnTo>
                    <a:lnTo>
                      <a:pt x="337" y="343"/>
                    </a:lnTo>
                    <a:lnTo>
                      <a:pt x="337" y="344"/>
                    </a:lnTo>
                    <a:lnTo>
                      <a:pt x="337" y="345"/>
                    </a:lnTo>
                    <a:lnTo>
                      <a:pt x="337" y="344"/>
                    </a:lnTo>
                    <a:lnTo>
                      <a:pt x="338" y="344"/>
                    </a:lnTo>
                    <a:lnTo>
                      <a:pt x="338" y="343"/>
                    </a:lnTo>
                    <a:lnTo>
                      <a:pt x="337" y="343"/>
                    </a:lnTo>
                    <a:lnTo>
                      <a:pt x="338" y="342"/>
                    </a:lnTo>
                    <a:lnTo>
                      <a:pt x="338" y="341"/>
                    </a:lnTo>
                    <a:lnTo>
                      <a:pt x="337" y="341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39"/>
                    </a:lnTo>
                    <a:lnTo>
                      <a:pt x="337" y="339"/>
                    </a:lnTo>
                    <a:lnTo>
                      <a:pt x="338" y="338"/>
                    </a:lnTo>
                    <a:lnTo>
                      <a:pt x="337" y="338"/>
                    </a:lnTo>
                    <a:lnTo>
                      <a:pt x="338" y="337"/>
                    </a:lnTo>
                    <a:lnTo>
                      <a:pt x="339" y="337"/>
                    </a:lnTo>
                    <a:lnTo>
                      <a:pt x="338" y="337"/>
                    </a:lnTo>
                    <a:lnTo>
                      <a:pt x="338" y="338"/>
                    </a:lnTo>
                    <a:lnTo>
                      <a:pt x="339" y="338"/>
                    </a:lnTo>
                    <a:lnTo>
                      <a:pt x="339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40" y="339"/>
                    </a:lnTo>
                    <a:lnTo>
                      <a:pt x="341" y="338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2" y="339"/>
                    </a:lnTo>
                    <a:lnTo>
                      <a:pt x="343" y="339"/>
                    </a:lnTo>
                    <a:lnTo>
                      <a:pt x="344" y="339"/>
                    </a:lnTo>
                    <a:lnTo>
                      <a:pt x="344" y="338"/>
                    </a:lnTo>
                    <a:lnTo>
                      <a:pt x="344" y="337"/>
                    </a:lnTo>
                    <a:lnTo>
                      <a:pt x="344" y="338"/>
                    </a:lnTo>
                    <a:lnTo>
                      <a:pt x="345" y="338"/>
                    </a:lnTo>
                    <a:lnTo>
                      <a:pt x="345" y="337"/>
                    </a:lnTo>
                    <a:lnTo>
                      <a:pt x="345" y="336"/>
                    </a:lnTo>
                    <a:lnTo>
                      <a:pt x="346" y="337"/>
                    </a:lnTo>
                    <a:lnTo>
                      <a:pt x="346" y="336"/>
                    </a:lnTo>
                    <a:lnTo>
                      <a:pt x="346" y="335"/>
                    </a:lnTo>
                    <a:lnTo>
                      <a:pt x="346" y="334"/>
                    </a:lnTo>
                    <a:lnTo>
                      <a:pt x="345" y="334"/>
                    </a:lnTo>
                    <a:lnTo>
                      <a:pt x="346" y="333"/>
                    </a:lnTo>
                    <a:lnTo>
                      <a:pt x="346" y="334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8" y="335"/>
                    </a:lnTo>
                    <a:lnTo>
                      <a:pt x="348" y="334"/>
                    </a:lnTo>
                    <a:lnTo>
                      <a:pt x="348" y="333"/>
                    </a:lnTo>
                    <a:lnTo>
                      <a:pt x="349" y="333"/>
                    </a:lnTo>
                    <a:lnTo>
                      <a:pt x="350" y="333"/>
                    </a:lnTo>
                    <a:lnTo>
                      <a:pt x="350" y="332"/>
                    </a:lnTo>
                    <a:lnTo>
                      <a:pt x="350" y="331"/>
                    </a:lnTo>
                    <a:lnTo>
                      <a:pt x="350" y="330"/>
                    </a:lnTo>
                    <a:lnTo>
                      <a:pt x="350" y="329"/>
                    </a:lnTo>
                    <a:lnTo>
                      <a:pt x="351" y="330"/>
                    </a:lnTo>
                    <a:lnTo>
                      <a:pt x="351" y="329"/>
                    </a:lnTo>
                    <a:lnTo>
                      <a:pt x="351" y="328"/>
                    </a:lnTo>
                    <a:lnTo>
                      <a:pt x="352" y="328"/>
                    </a:lnTo>
                    <a:lnTo>
                      <a:pt x="352" y="327"/>
                    </a:lnTo>
                    <a:lnTo>
                      <a:pt x="353" y="327"/>
                    </a:lnTo>
                    <a:lnTo>
                      <a:pt x="352" y="327"/>
                    </a:lnTo>
                    <a:lnTo>
                      <a:pt x="351" y="327"/>
                    </a:lnTo>
                    <a:lnTo>
                      <a:pt x="351" y="328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50" y="327"/>
                    </a:lnTo>
                    <a:lnTo>
                      <a:pt x="349" y="328"/>
                    </a:lnTo>
                    <a:lnTo>
                      <a:pt x="348" y="328"/>
                    </a:lnTo>
                    <a:lnTo>
                      <a:pt x="349" y="328"/>
                    </a:lnTo>
                    <a:lnTo>
                      <a:pt x="348" y="329"/>
                    </a:lnTo>
                    <a:lnTo>
                      <a:pt x="348" y="328"/>
                    </a:lnTo>
                    <a:lnTo>
                      <a:pt x="347" y="328"/>
                    </a:lnTo>
                    <a:lnTo>
                      <a:pt x="347" y="327"/>
                    </a:lnTo>
                    <a:lnTo>
                      <a:pt x="348" y="327"/>
                    </a:lnTo>
                    <a:lnTo>
                      <a:pt x="349" y="327"/>
                    </a:lnTo>
                    <a:lnTo>
                      <a:pt x="350" y="326"/>
                    </a:lnTo>
                    <a:lnTo>
                      <a:pt x="351" y="326"/>
                    </a:lnTo>
                    <a:lnTo>
                      <a:pt x="351" y="325"/>
                    </a:lnTo>
                    <a:lnTo>
                      <a:pt x="352" y="325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3"/>
                    </a:lnTo>
                    <a:lnTo>
                      <a:pt x="353" y="323"/>
                    </a:lnTo>
                    <a:lnTo>
                      <a:pt x="352" y="323"/>
                    </a:lnTo>
                    <a:lnTo>
                      <a:pt x="351" y="323"/>
                    </a:lnTo>
                    <a:lnTo>
                      <a:pt x="351" y="322"/>
                    </a:lnTo>
                    <a:lnTo>
                      <a:pt x="352" y="321"/>
                    </a:lnTo>
                    <a:lnTo>
                      <a:pt x="352" y="320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18"/>
                    </a:lnTo>
                    <a:lnTo>
                      <a:pt x="354" y="318"/>
                    </a:lnTo>
                    <a:lnTo>
                      <a:pt x="354" y="319"/>
                    </a:lnTo>
                    <a:lnTo>
                      <a:pt x="354" y="318"/>
                    </a:lnTo>
                    <a:lnTo>
                      <a:pt x="355" y="318"/>
                    </a:lnTo>
                    <a:lnTo>
                      <a:pt x="354" y="318"/>
                    </a:lnTo>
                    <a:lnTo>
                      <a:pt x="354" y="317"/>
                    </a:lnTo>
                    <a:lnTo>
                      <a:pt x="353" y="316"/>
                    </a:lnTo>
                    <a:lnTo>
                      <a:pt x="352" y="316"/>
                    </a:lnTo>
                    <a:lnTo>
                      <a:pt x="352" y="315"/>
                    </a:lnTo>
                    <a:lnTo>
                      <a:pt x="352" y="314"/>
                    </a:lnTo>
                    <a:lnTo>
                      <a:pt x="352" y="313"/>
                    </a:lnTo>
                    <a:lnTo>
                      <a:pt x="353" y="313"/>
                    </a:lnTo>
                    <a:lnTo>
                      <a:pt x="353" y="312"/>
                    </a:lnTo>
                    <a:lnTo>
                      <a:pt x="352" y="313"/>
                    </a:lnTo>
                    <a:lnTo>
                      <a:pt x="352" y="312"/>
                    </a:lnTo>
                    <a:lnTo>
                      <a:pt x="351" y="312"/>
                    </a:lnTo>
                    <a:lnTo>
                      <a:pt x="352" y="312"/>
                    </a:lnTo>
                    <a:lnTo>
                      <a:pt x="352" y="311"/>
                    </a:lnTo>
                    <a:lnTo>
                      <a:pt x="352" y="310"/>
                    </a:lnTo>
                    <a:lnTo>
                      <a:pt x="353" y="310"/>
                    </a:lnTo>
                    <a:lnTo>
                      <a:pt x="353" y="309"/>
                    </a:lnTo>
                    <a:lnTo>
                      <a:pt x="354" y="309"/>
                    </a:lnTo>
                    <a:lnTo>
                      <a:pt x="353" y="309"/>
                    </a:lnTo>
                    <a:lnTo>
                      <a:pt x="354" y="308"/>
                    </a:lnTo>
                    <a:lnTo>
                      <a:pt x="355" y="308"/>
                    </a:lnTo>
                    <a:lnTo>
                      <a:pt x="355" y="307"/>
                    </a:lnTo>
                    <a:lnTo>
                      <a:pt x="354" y="307"/>
                    </a:lnTo>
                    <a:lnTo>
                      <a:pt x="353" y="308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6"/>
                    </a:lnTo>
                    <a:lnTo>
                      <a:pt x="353" y="307"/>
                    </a:lnTo>
                    <a:lnTo>
                      <a:pt x="352" y="307"/>
                    </a:lnTo>
                    <a:lnTo>
                      <a:pt x="352" y="306"/>
                    </a:lnTo>
                    <a:lnTo>
                      <a:pt x="353" y="306"/>
                    </a:lnTo>
                    <a:lnTo>
                      <a:pt x="353" y="305"/>
                    </a:lnTo>
                    <a:lnTo>
                      <a:pt x="354" y="305"/>
                    </a:lnTo>
                    <a:lnTo>
                      <a:pt x="353" y="305"/>
                    </a:lnTo>
                    <a:lnTo>
                      <a:pt x="353" y="304"/>
                    </a:lnTo>
                    <a:lnTo>
                      <a:pt x="353" y="303"/>
                    </a:lnTo>
                    <a:lnTo>
                      <a:pt x="353" y="302"/>
                    </a:lnTo>
                    <a:lnTo>
                      <a:pt x="352" y="302"/>
                    </a:lnTo>
                    <a:lnTo>
                      <a:pt x="352" y="301"/>
                    </a:lnTo>
                    <a:lnTo>
                      <a:pt x="353" y="300"/>
                    </a:lnTo>
                    <a:lnTo>
                      <a:pt x="353" y="299"/>
                    </a:lnTo>
                    <a:lnTo>
                      <a:pt x="354" y="299"/>
                    </a:lnTo>
                    <a:lnTo>
                      <a:pt x="354" y="298"/>
                    </a:lnTo>
                    <a:lnTo>
                      <a:pt x="354" y="297"/>
                    </a:lnTo>
                    <a:lnTo>
                      <a:pt x="353" y="297"/>
                    </a:lnTo>
                    <a:lnTo>
                      <a:pt x="354" y="297"/>
                    </a:lnTo>
                    <a:lnTo>
                      <a:pt x="353" y="296"/>
                    </a:lnTo>
                    <a:lnTo>
                      <a:pt x="354" y="296"/>
                    </a:lnTo>
                    <a:lnTo>
                      <a:pt x="354" y="295"/>
                    </a:lnTo>
                    <a:lnTo>
                      <a:pt x="355" y="295"/>
                    </a:lnTo>
                    <a:lnTo>
                      <a:pt x="355" y="294"/>
                    </a:lnTo>
                    <a:lnTo>
                      <a:pt x="356" y="295"/>
                    </a:lnTo>
                    <a:lnTo>
                      <a:pt x="357" y="295"/>
                    </a:lnTo>
                    <a:lnTo>
                      <a:pt x="357" y="294"/>
                    </a:lnTo>
                    <a:lnTo>
                      <a:pt x="357" y="293"/>
                    </a:lnTo>
                    <a:lnTo>
                      <a:pt x="356" y="293"/>
                    </a:lnTo>
                    <a:lnTo>
                      <a:pt x="357" y="292"/>
                    </a:lnTo>
                    <a:lnTo>
                      <a:pt x="356" y="292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8" y="291"/>
                    </a:lnTo>
                    <a:lnTo>
                      <a:pt x="358" y="290"/>
                    </a:lnTo>
                    <a:lnTo>
                      <a:pt x="359" y="290"/>
                    </a:lnTo>
                    <a:lnTo>
                      <a:pt x="359" y="291"/>
                    </a:lnTo>
                    <a:lnTo>
                      <a:pt x="358" y="291"/>
                    </a:lnTo>
                    <a:lnTo>
                      <a:pt x="359" y="291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0" y="291"/>
                    </a:lnTo>
                    <a:lnTo>
                      <a:pt x="361" y="291"/>
                    </a:lnTo>
                    <a:lnTo>
                      <a:pt x="361" y="292"/>
                    </a:lnTo>
                    <a:lnTo>
                      <a:pt x="360" y="293"/>
                    </a:lnTo>
                    <a:lnTo>
                      <a:pt x="361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2" y="292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89"/>
                    </a:lnTo>
                    <a:lnTo>
                      <a:pt x="363" y="290"/>
                    </a:lnTo>
                    <a:lnTo>
                      <a:pt x="364" y="290"/>
                    </a:lnTo>
                    <a:lnTo>
                      <a:pt x="365" y="290"/>
                    </a:lnTo>
                    <a:lnTo>
                      <a:pt x="365" y="291"/>
                    </a:lnTo>
                    <a:lnTo>
                      <a:pt x="365" y="290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7" y="289"/>
                    </a:lnTo>
                    <a:lnTo>
                      <a:pt x="368" y="288"/>
                    </a:lnTo>
                    <a:lnTo>
                      <a:pt x="367" y="288"/>
                    </a:lnTo>
                    <a:lnTo>
                      <a:pt x="366" y="288"/>
                    </a:lnTo>
                    <a:lnTo>
                      <a:pt x="365" y="288"/>
                    </a:lnTo>
                    <a:lnTo>
                      <a:pt x="366" y="288"/>
                    </a:lnTo>
                    <a:lnTo>
                      <a:pt x="366" y="287"/>
                    </a:lnTo>
                    <a:lnTo>
                      <a:pt x="365" y="287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7" y="285"/>
                    </a:lnTo>
                    <a:lnTo>
                      <a:pt x="368" y="285"/>
                    </a:lnTo>
                    <a:lnTo>
                      <a:pt x="368" y="284"/>
                    </a:lnTo>
                    <a:lnTo>
                      <a:pt x="368" y="283"/>
                    </a:lnTo>
                    <a:lnTo>
                      <a:pt x="369" y="283"/>
                    </a:lnTo>
                    <a:lnTo>
                      <a:pt x="369" y="282"/>
                    </a:lnTo>
                    <a:lnTo>
                      <a:pt x="370" y="282"/>
                    </a:lnTo>
                    <a:lnTo>
                      <a:pt x="370" y="281"/>
                    </a:lnTo>
                    <a:lnTo>
                      <a:pt x="371" y="281"/>
                    </a:lnTo>
                    <a:lnTo>
                      <a:pt x="371" y="280"/>
                    </a:lnTo>
                    <a:lnTo>
                      <a:pt x="371" y="281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3" y="282"/>
                    </a:lnTo>
                    <a:lnTo>
                      <a:pt x="372" y="281"/>
                    </a:lnTo>
                    <a:lnTo>
                      <a:pt x="373" y="281"/>
                    </a:lnTo>
                    <a:lnTo>
                      <a:pt x="374" y="281"/>
                    </a:lnTo>
                    <a:lnTo>
                      <a:pt x="374" y="282"/>
                    </a:lnTo>
                    <a:lnTo>
                      <a:pt x="374" y="283"/>
                    </a:lnTo>
                    <a:lnTo>
                      <a:pt x="375" y="282"/>
                    </a:lnTo>
                    <a:lnTo>
                      <a:pt x="376" y="282"/>
                    </a:lnTo>
                    <a:lnTo>
                      <a:pt x="377" y="282"/>
                    </a:lnTo>
                    <a:lnTo>
                      <a:pt x="378" y="282"/>
                    </a:lnTo>
                    <a:lnTo>
                      <a:pt x="378" y="283"/>
                    </a:lnTo>
                    <a:lnTo>
                      <a:pt x="379" y="283"/>
                    </a:lnTo>
                    <a:lnTo>
                      <a:pt x="380" y="283"/>
                    </a:lnTo>
                    <a:lnTo>
                      <a:pt x="380" y="282"/>
                    </a:lnTo>
                    <a:lnTo>
                      <a:pt x="379" y="281"/>
                    </a:lnTo>
                    <a:lnTo>
                      <a:pt x="379" y="280"/>
                    </a:lnTo>
                    <a:lnTo>
                      <a:pt x="378" y="280"/>
                    </a:lnTo>
                    <a:lnTo>
                      <a:pt x="378" y="279"/>
                    </a:lnTo>
                    <a:lnTo>
                      <a:pt x="378" y="278"/>
                    </a:lnTo>
                    <a:lnTo>
                      <a:pt x="379" y="278"/>
                    </a:lnTo>
                    <a:lnTo>
                      <a:pt x="378" y="277"/>
                    </a:lnTo>
                    <a:lnTo>
                      <a:pt x="377" y="277"/>
                    </a:lnTo>
                    <a:lnTo>
                      <a:pt x="377" y="276"/>
                    </a:lnTo>
                    <a:lnTo>
                      <a:pt x="377" y="274"/>
                    </a:lnTo>
                    <a:lnTo>
                      <a:pt x="376" y="274"/>
                    </a:lnTo>
                    <a:lnTo>
                      <a:pt x="375" y="274"/>
                    </a:lnTo>
                    <a:lnTo>
                      <a:pt x="375" y="273"/>
                    </a:lnTo>
                    <a:lnTo>
                      <a:pt x="376" y="272"/>
                    </a:lnTo>
                    <a:lnTo>
                      <a:pt x="376" y="271"/>
                    </a:lnTo>
                    <a:lnTo>
                      <a:pt x="377" y="271"/>
                    </a:lnTo>
                    <a:lnTo>
                      <a:pt x="377" y="270"/>
                    </a:lnTo>
                    <a:lnTo>
                      <a:pt x="376" y="270"/>
                    </a:lnTo>
                    <a:lnTo>
                      <a:pt x="376" y="269"/>
                    </a:lnTo>
                    <a:lnTo>
                      <a:pt x="376" y="268"/>
                    </a:lnTo>
                    <a:lnTo>
                      <a:pt x="375" y="269"/>
                    </a:lnTo>
                    <a:lnTo>
                      <a:pt x="374" y="269"/>
                    </a:lnTo>
                    <a:lnTo>
                      <a:pt x="373" y="268"/>
                    </a:lnTo>
                    <a:lnTo>
                      <a:pt x="374" y="267"/>
                    </a:lnTo>
                    <a:lnTo>
                      <a:pt x="374" y="266"/>
                    </a:lnTo>
                    <a:lnTo>
                      <a:pt x="374" y="265"/>
                    </a:lnTo>
                    <a:lnTo>
                      <a:pt x="374" y="264"/>
                    </a:lnTo>
                    <a:lnTo>
                      <a:pt x="374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2" y="267"/>
                    </a:lnTo>
                    <a:lnTo>
                      <a:pt x="372" y="268"/>
                    </a:lnTo>
                    <a:lnTo>
                      <a:pt x="371" y="268"/>
                    </a:lnTo>
                    <a:lnTo>
                      <a:pt x="371" y="267"/>
                    </a:lnTo>
                    <a:lnTo>
                      <a:pt x="371" y="266"/>
                    </a:lnTo>
                    <a:lnTo>
                      <a:pt x="370" y="265"/>
                    </a:lnTo>
                    <a:lnTo>
                      <a:pt x="369" y="265"/>
                    </a:lnTo>
                    <a:lnTo>
                      <a:pt x="369" y="266"/>
                    </a:lnTo>
                    <a:lnTo>
                      <a:pt x="370" y="267"/>
                    </a:lnTo>
                    <a:lnTo>
                      <a:pt x="369" y="267"/>
                    </a:lnTo>
                    <a:lnTo>
                      <a:pt x="369" y="266"/>
                    </a:lnTo>
                    <a:lnTo>
                      <a:pt x="368" y="267"/>
                    </a:lnTo>
                    <a:lnTo>
                      <a:pt x="368" y="268"/>
                    </a:lnTo>
                    <a:lnTo>
                      <a:pt x="367" y="268"/>
                    </a:lnTo>
                    <a:lnTo>
                      <a:pt x="366" y="268"/>
                    </a:lnTo>
                    <a:lnTo>
                      <a:pt x="367" y="267"/>
                    </a:lnTo>
                    <a:lnTo>
                      <a:pt x="366" y="267"/>
                    </a:lnTo>
                    <a:lnTo>
                      <a:pt x="365" y="267"/>
                    </a:lnTo>
                    <a:lnTo>
                      <a:pt x="364" y="266"/>
                    </a:lnTo>
                    <a:lnTo>
                      <a:pt x="365" y="265"/>
                    </a:lnTo>
                    <a:lnTo>
                      <a:pt x="365" y="264"/>
                    </a:lnTo>
                    <a:lnTo>
                      <a:pt x="364" y="264"/>
                    </a:lnTo>
                    <a:lnTo>
                      <a:pt x="364" y="263"/>
                    </a:lnTo>
                    <a:lnTo>
                      <a:pt x="365" y="263"/>
                    </a:lnTo>
                    <a:lnTo>
                      <a:pt x="366" y="263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4" y="262"/>
                    </a:lnTo>
                    <a:lnTo>
                      <a:pt x="363" y="262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3" y="263"/>
                    </a:lnTo>
                    <a:lnTo>
                      <a:pt x="363" y="264"/>
                    </a:lnTo>
                    <a:lnTo>
                      <a:pt x="362" y="264"/>
                    </a:lnTo>
                    <a:lnTo>
                      <a:pt x="361" y="264"/>
                    </a:lnTo>
                    <a:lnTo>
                      <a:pt x="360" y="263"/>
                    </a:lnTo>
                    <a:lnTo>
                      <a:pt x="359" y="263"/>
                    </a:lnTo>
                    <a:lnTo>
                      <a:pt x="358" y="263"/>
                    </a:lnTo>
                    <a:lnTo>
                      <a:pt x="359" y="264"/>
                    </a:lnTo>
                    <a:lnTo>
                      <a:pt x="359" y="265"/>
                    </a:lnTo>
                    <a:lnTo>
                      <a:pt x="358" y="265"/>
                    </a:lnTo>
                    <a:lnTo>
                      <a:pt x="358" y="266"/>
                    </a:lnTo>
                    <a:lnTo>
                      <a:pt x="357" y="266"/>
                    </a:lnTo>
                    <a:lnTo>
                      <a:pt x="357" y="265"/>
                    </a:lnTo>
                    <a:lnTo>
                      <a:pt x="357" y="264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6" y="263"/>
                    </a:lnTo>
                    <a:lnTo>
                      <a:pt x="355" y="263"/>
                    </a:lnTo>
                    <a:lnTo>
                      <a:pt x="355" y="262"/>
                    </a:lnTo>
                    <a:lnTo>
                      <a:pt x="355" y="261"/>
                    </a:lnTo>
                    <a:lnTo>
                      <a:pt x="354" y="261"/>
                    </a:lnTo>
                    <a:lnTo>
                      <a:pt x="354" y="262"/>
                    </a:lnTo>
                    <a:lnTo>
                      <a:pt x="354" y="263"/>
                    </a:lnTo>
                    <a:lnTo>
                      <a:pt x="352" y="263"/>
                    </a:lnTo>
                    <a:lnTo>
                      <a:pt x="351" y="262"/>
                    </a:lnTo>
                    <a:lnTo>
                      <a:pt x="350" y="262"/>
                    </a:lnTo>
                    <a:lnTo>
                      <a:pt x="350" y="263"/>
                    </a:lnTo>
                    <a:lnTo>
                      <a:pt x="350" y="264"/>
                    </a:lnTo>
                    <a:lnTo>
                      <a:pt x="349" y="265"/>
                    </a:lnTo>
                    <a:lnTo>
                      <a:pt x="348" y="265"/>
                    </a:lnTo>
                    <a:lnTo>
                      <a:pt x="347" y="264"/>
                    </a:lnTo>
                    <a:lnTo>
                      <a:pt x="346" y="264"/>
                    </a:lnTo>
                    <a:lnTo>
                      <a:pt x="346" y="265"/>
                    </a:lnTo>
                    <a:lnTo>
                      <a:pt x="345" y="264"/>
                    </a:lnTo>
                    <a:lnTo>
                      <a:pt x="344" y="264"/>
                    </a:lnTo>
                    <a:lnTo>
                      <a:pt x="343" y="265"/>
                    </a:lnTo>
                    <a:lnTo>
                      <a:pt x="342" y="264"/>
                    </a:lnTo>
                    <a:lnTo>
                      <a:pt x="341" y="264"/>
                    </a:lnTo>
                    <a:lnTo>
                      <a:pt x="340" y="263"/>
                    </a:lnTo>
                    <a:lnTo>
                      <a:pt x="341" y="263"/>
                    </a:lnTo>
                    <a:lnTo>
                      <a:pt x="341" y="262"/>
                    </a:lnTo>
                    <a:lnTo>
                      <a:pt x="342" y="262"/>
                    </a:lnTo>
                    <a:lnTo>
                      <a:pt x="342" y="261"/>
                    </a:lnTo>
                    <a:lnTo>
                      <a:pt x="342" y="260"/>
                    </a:lnTo>
                    <a:lnTo>
                      <a:pt x="341" y="259"/>
                    </a:lnTo>
                    <a:lnTo>
                      <a:pt x="340" y="259"/>
                    </a:lnTo>
                    <a:lnTo>
                      <a:pt x="341" y="260"/>
                    </a:lnTo>
                    <a:lnTo>
                      <a:pt x="340" y="260"/>
                    </a:lnTo>
                    <a:lnTo>
                      <a:pt x="339" y="261"/>
                    </a:lnTo>
                    <a:lnTo>
                      <a:pt x="339" y="262"/>
                    </a:lnTo>
                    <a:lnTo>
                      <a:pt x="338" y="262"/>
                    </a:lnTo>
                    <a:lnTo>
                      <a:pt x="337" y="262"/>
                    </a:lnTo>
                    <a:lnTo>
                      <a:pt x="337" y="263"/>
                    </a:lnTo>
                    <a:lnTo>
                      <a:pt x="339" y="264"/>
                    </a:lnTo>
                    <a:lnTo>
                      <a:pt x="339" y="266"/>
                    </a:lnTo>
                    <a:lnTo>
                      <a:pt x="338" y="266"/>
                    </a:lnTo>
                    <a:lnTo>
                      <a:pt x="337" y="266"/>
                    </a:lnTo>
                    <a:lnTo>
                      <a:pt x="337" y="264"/>
                    </a:lnTo>
                    <a:lnTo>
                      <a:pt x="337" y="263"/>
                    </a:lnTo>
                    <a:lnTo>
                      <a:pt x="336" y="261"/>
                    </a:lnTo>
                    <a:lnTo>
                      <a:pt x="335" y="261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3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0" y="262"/>
                    </a:lnTo>
                    <a:lnTo>
                      <a:pt x="330" y="261"/>
                    </a:lnTo>
                    <a:lnTo>
                      <a:pt x="330" y="260"/>
                    </a:lnTo>
                    <a:lnTo>
                      <a:pt x="330" y="259"/>
                    </a:lnTo>
                    <a:lnTo>
                      <a:pt x="330" y="258"/>
                    </a:lnTo>
                    <a:lnTo>
                      <a:pt x="329" y="258"/>
                    </a:lnTo>
                    <a:lnTo>
                      <a:pt x="329" y="259"/>
                    </a:lnTo>
                    <a:lnTo>
                      <a:pt x="328" y="260"/>
                    </a:lnTo>
                    <a:lnTo>
                      <a:pt x="329" y="260"/>
                    </a:lnTo>
                    <a:lnTo>
                      <a:pt x="328" y="261"/>
                    </a:lnTo>
                    <a:lnTo>
                      <a:pt x="327" y="261"/>
                    </a:lnTo>
                    <a:lnTo>
                      <a:pt x="325" y="260"/>
                    </a:lnTo>
                    <a:lnTo>
                      <a:pt x="325" y="259"/>
                    </a:lnTo>
                    <a:lnTo>
                      <a:pt x="324" y="259"/>
                    </a:lnTo>
                    <a:lnTo>
                      <a:pt x="323" y="259"/>
                    </a:lnTo>
                    <a:lnTo>
                      <a:pt x="322" y="259"/>
                    </a:lnTo>
                    <a:lnTo>
                      <a:pt x="321" y="259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0" y="261"/>
                    </a:lnTo>
                    <a:lnTo>
                      <a:pt x="320" y="260"/>
                    </a:lnTo>
                    <a:lnTo>
                      <a:pt x="320" y="259"/>
                    </a:lnTo>
                    <a:lnTo>
                      <a:pt x="320" y="258"/>
                    </a:lnTo>
                    <a:lnTo>
                      <a:pt x="320" y="257"/>
                    </a:lnTo>
                    <a:lnTo>
                      <a:pt x="319" y="257"/>
                    </a:lnTo>
                    <a:lnTo>
                      <a:pt x="318" y="257"/>
                    </a:lnTo>
                    <a:lnTo>
                      <a:pt x="318" y="258"/>
                    </a:lnTo>
                    <a:lnTo>
                      <a:pt x="317" y="259"/>
                    </a:lnTo>
                    <a:lnTo>
                      <a:pt x="316" y="259"/>
                    </a:lnTo>
                    <a:lnTo>
                      <a:pt x="316" y="258"/>
                    </a:lnTo>
                    <a:lnTo>
                      <a:pt x="315" y="258"/>
                    </a:lnTo>
                    <a:lnTo>
                      <a:pt x="313" y="258"/>
                    </a:lnTo>
                    <a:lnTo>
                      <a:pt x="312" y="257"/>
                    </a:lnTo>
                    <a:lnTo>
                      <a:pt x="311" y="257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7" y="255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3" y="255"/>
                    </a:lnTo>
                    <a:lnTo>
                      <a:pt x="303" y="256"/>
                    </a:lnTo>
                    <a:lnTo>
                      <a:pt x="303" y="257"/>
                    </a:lnTo>
                    <a:lnTo>
                      <a:pt x="302" y="256"/>
                    </a:lnTo>
                    <a:lnTo>
                      <a:pt x="301" y="256"/>
                    </a:lnTo>
                    <a:lnTo>
                      <a:pt x="300" y="255"/>
                    </a:lnTo>
                    <a:lnTo>
                      <a:pt x="300" y="254"/>
                    </a:lnTo>
                    <a:lnTo>
                      <a:pt x="299" y="253"/>
                    </a:lnTo>
                    <a:lnTo>
                      <a:pt x="298" y="252"/>
                    </a:lnTo>
                    <a:lnTo>
                      <a:pt x="298" y="251"/>
                    </a:lnTo>
                    <a:lnTo>
                      <a:pt x="297" y="251"/>
                    </a:lnTo>
                    <a:lnTo>
                      <a:pt x="297" y="252"/>
                    </a:lnTo>
                    <a:lnTo>
                      <a:pt x="296" y="252"/>
                    </a:lnTo>
                    <a:lnTo>
                      <a:pt x="295" y="252"/>
                    </a:lnTo>
                    <a:lnTo>
                      <a:pt x="294" y="252"/>
                    </a:lnTo>
                    <a:lnTo>
                      <a:pt x="294" y="251"/>
                    </a:lnTo>
                    <a:lnTo>
                      <a:pt x="294" y="250"/>
                    </a:lnTo>
                    <a:lnTo>
                      <a:pt x="294" y="249"/>
                    </a:lnTo>
                    <a:lnTo>
                      <a:pt x="293" y="248"/>
                    </a:lnTo>
                    <a:lnTo>
                      <a:pt x="292" y="247"/>
                    </a:lnTo>
                    <a:lnTo>
                      <a:pt x="291" y="246"/>
                    </a:lnTo>
                    <a:lnTo>
                      <a:pt x="292" y="245"/>
                    </a:lnTo>
                    <a:lnTo>
                      <a:pt x="291" y="243"/>
                    </a:lnTo>
                    <a:lnTo>
                      <a:pt x="290" y="242"/>
                    </a:lnTo>
                    <a:lnTo>
                      <a:pt x="289" y="241"/>
                    </a:lnTo>
                    <a:lnTo>
                      <a:pt x="289" y="240"/>
                    </a:lnTo>
                    <a:lnTo>
                      <a:pt x="289" y="239"/>
                    </a:lnTo>
                    <a:lnTo>
                      <a:pt x="288" y="239"/>
                    </a:lnTo>
                    <a:lnTo>
                      <a:pt x="287" y="238"/>
                    </a:lnTo>
                    <a:lnTo>
                      <a:pt x="286" y="237"/>
                    </a:lnTo>
                    <a:lnTo>
                      <a:pt x="285" y="237"/>
                    </a:lnTo>
                    <a:lnTo>
                      <a:pt x="284" y="236"/>
                    </a:lnTo>
                    <a:lnTo>
                      <a:pt x="284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3" y="232"/>
                    </a:lnTo>
                    <a:lnTo>
                      <a:pt x="283" y="231"/>
                    </a:lnTo>
                    <a:lnTo>
                      <a:pt x="283" y="230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0"/>
                    </a:lnTo>
                    <a:lnTo>
                      <a:pt x="281" y="229"/>
                    </a:lnTo>
                    <a:lnTo>
                      <a:pt x="281" y="228"/>
                    </a:lnTo>
                    <a:lnTo>
                      <a:pt x="281" y="227"/>
                    </a:lnTo>
                    <a:lnTo>
                      <a:pt x="281" y="226"/>
                    </a:lnTo>
                    <a:lnTo>
                      <a:pt x="281" y="225"/>
                    </a:lnTo>
                    <a:lnTo>
                      <a:pt x="280" y="224"/>
                    </a:lnTo>
                    <a:lnTo>
                      <a:pt x="279" y="225"/>
                    </a:lnTo>
                    <a:lnTo>
                      <a:pt x="278" y="225"/>
                    </a:lnTo>
                    <a:lnTo>
                      <a:pt x="278" y="224"/>
                    </a:lnTo>
                    <a:lnTo>
                      <a:pt x="278" y="223"/>
                    </a:lnTo>
                    <a:lnTo>
                      <a:pt x="278" y="222"/>
                    </a:lnTo>
                    <a:lnTo>
                      <a:pt x="277" y="222"/>
                    </a:lnTo>
                    <a:lnTo>
                      <a:pt x="276" y="223"/>
                    </a:lnTo>
                    <a:lnTo>
                      <a:pt x="274" y="224"/>
                    </a:lnTo>
                    <a:lnTo>
                      <a:pt x="273" y="224"/>
                    </a:lnTo>
                    <a:lnTo>
                      <a:pt x="273" y="223"/>
                    </a:lnTo>
                    <a:lnTo>
                      <a:pt x="274" y="222"/>
                    </a:lnTo>
                    <a:lnTo>
                      <a:pt x="274" y="221"/>
                    </a:lnTo>
                    <a:lnTo>
                      <a:pt x="274" y="220"/>
                    </a:lnTo>
                    <a:lnTo>
                      <a:pt x="273" y="219"/>
                    </a:lnTo>
                    <a:lnTo>
                      <a:pt x="272" y="219"/>
                    </a:lnTo>
                    <a:lnTo>
                      <a:pt x="271" y="219"/>
                    </a:lnTo>
                    <a:lnTo>
                      <a:pt x="271" y="218"/>
                    </a:lnTo>
                    <a:lnTo>
                      <a:pt x="271" y="217"/>
                    </a:lnTo>
                    <a:lnTo>
                      <a:pt x="272" y="217"/>
                    </a:lnTo>
                    <a:lnTo>
                      <a:pt x="273" y="216"/>
                    </a:lnTo>
                    <a:lnTo>
                      <a:pt x="274" y="215"/>
                    </a:lnTo>
                    <a:lnTo>
                      <a:pt x="274" y="214"/>
                    </a:lnTo>
                    <a:lnTo>
                      <a:pt x="272" y="212"/>
                    </a:lnTo>
                    <a:lnTo>
                      <a:pt x="271" y="211"/>
                    </a:lnTo>
                    <a:lnTo>
                      <a:pt x="270" y="211"/>
                    </a:lnTo>
                    <a:lnTo>
                      <a:pt x="270" y="210"/>
                    </a:lnTo>
                    <a:lnTo>
                      <a:pt x="269" y="210"/>
                    </a:lnTo>
                    <a:lnTo>
                      <a:pt x="270" y="209"/>
                    </a:lnTo>
                    <a:lnTo>
                      <a:pt x="269" y="209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69" y="206"/>
                    </a:lnTo>
                    <a:lnTo>
                      <a:pt x="268" y="206"/>
                    </a:lnTo>
                    <a:lnTo>
                      <a:pt x="267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4" y="203"/>
                    </a:lnTo>
                    <a:lnTo>
                      <a:pt x="263" y="203"/>
                    </a:lnTo>
                    <a:lnTo>
                      <a:pt x="263" y="204"/>
                    </a:lnTo>
                    <a:lnTo>
                      <a:pt x="262" y="205"/>
                    </a:lnTo>
                    <a:lnTo>
                      <a:pt x="261" y="204"/>
                    </a:lnTo>
                    <a:lnTo>
                      <a:pt x="261" y="203"/>
                    </a:lnTo>
                    <a:lnTo>
                      <a:pt x="261" y="202"/>
                    </a:lnTo>
                    <a:lnTo>
                      <a:pt x="261" y="201"/>
                    </a:lnTo>
                    <a:lnTo>
                      <a:pt x="261" y="200"/>
                    </a:lnTo>
                    <a:lnTo>
                      <a:pt x="260" y="199"/>
                    </a:lnTo>
                    <a:lnTo>
                      <a:pt x="259" y="199"/>
                    </a:lnTo>
                    <a:lnTo>
                      <a:pt x="258" y="199"/>
                    </a:lnTo>
                    <a:lnTo>
                      <a:pt x="258" y="198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6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6" y="194"/>
                    </a:lnTo>
                    <a:lnTo>
                      <a:pt x="256" y="193"/>
                    </a:lnTo>
                    <a:lnTo>
                      <a:pt x="256" y="192"/>
                    </a:lnTo>
                    <a:lnTo>
                      <a:pt x="256" y="191"/>
                    </a:lnTo>
                    <a:lnTo>
                      <a:pt x="255" y="190"/>
                    </a:lnTo>
                    <a:lnTo>
                      <a:pt x="254" y="190"/>
                    </a:lnTo>
                    <a:lnTo>
                      <a:pt x="253" y="190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51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49" y="187"/>
                    </a:lnTo>
                    <a:lnTo>
                      <a:pt x="247" y="185"/>
                    </a:lnTo>
                    <a:lnTo>
                      <a:pt x="246" y="184"/>
                    </a:lnTo>
                    <a:lnTo>
                      <a:pt x="245" y="184"/>
                    </a:lnTo>
                    <a:lnTo>
                      <a:pt x="244" y="184"/>
                    </a:lnTo>
                    <a:lnTo>
                      <a:pt x="243" y="183"/>
                    </a:lnTo>
                    <a:lnTo>
                      <a:pt x="242" y="184"/>
                    </a:lnTo>
                    <a:lnTo>
                      <a:pt x="241" y="184"/>
                    </a:lnTo>
                    <a:lnTo>
                      <a:pt x="241" y="183"/>
                    </a:lnTo>
                    <a:lnTo>
                      <a:pt x="241" y="182"/>
                    </a:lnTo>
                    <a:lnTo>
                      <a:pt x="240" y="181"/>
                    </a:lnTo>
                    <a:lnTo>
                      <a:pt x="239" y="181"/>
                    </a:lnTo>
                    <a:lnTo>
                      <a:pt x="238" y="181"/>
                    </a:lnTo>
                    <a:lnTo>
                      <a:pt x="238" y="180"/>
                    </a:lnTo>
                    <a:lnTo>
                      <a:pt x="239" y="179"/>
                    </a:lnTo>
                    <a:lnTo>
                      <a:pt x="239" y="178"/>
                    </a:lnTo>
                    <a:lnTo>
                      <a:pt x="238" y="178"/>
                    </a:lnTo>
                    <a:lnTo>
                      <a:pt x="237" y="178"/>
                    </a:lnTo>
                    <a:lnTo>
                      <a:pt x="236" y="178"/>
                    </a:lnTo>
                    <a:lnTo>
                      <a:pt x="235" y="177"/>
                    </a:lnTo>
                    <a:lnTo>
                      <a:pt x="236" y="176"/>
                    </a:lnTo>
                    <a:lnTo>
                      <a:pt x="236" y="175"/>
                    </a:lnTo>
                    <a:lnTo>
                      <a:pt x="235" y="175"/>
                    </a:lnTo>
                    <a:lnTo>
                      <a:pt x="235" y="174"/>
                    </a:lnTo>
                    <a:lnTo>
                      <a:pt x="235" y="173"/>
                    </a:lnTo>
                    <a:lnTo>
                      <a:pt x="235" y="172"/>
                    </a:lnTo>
                    <a:lnTo>
                      <a:pt x="234" y="172"/>
                    </a:lnTo>
                    <a:lnTo>
                      <a:pt x="233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1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0" y="168"/>
                    </a:lnTo>
                    <a:lnTo>
                      <a:pt x="229" y="167"/>
                    </a:lnTo>
                    <a:lnTo>
                      <a:pt x="228" y="167"/>
                    </a:lnTo>
                    <a:lnTo>
                      <a:pt x="227" y="167"/>
                    </a:lnTo>
                    <a:lnTo>
                      <a:pt x="227" y="168"/>
                    </a:lnTo>
                    <a:lnTo>
                      <a:pt x="226" y="168"/>
                    </a:lnTo>
                    <a:lnTo>
                      <a:pt x="226" y="169"/>
                    </a:lnTo>
                    <a:lnTo>
                      <a:pt x="226" y="170"/>
                    </a:lnTo>
                    <a:lnTo>
                      <a:pt x="225" y="170"/>
                    </a:lnTo>
                    <a:lnTo>
                      <a:pt x="224" y="170"/>
                    </a:lnTo>
                    <a:lnTo>
                      <a:pt x="224" y="169"/>
                    </a:lnTo>
                    <a:lnTo>
                      <a:pt x="224" y="168"/>
                    </a:lnTo>
                    <a:lnTo>
                      <a:pt x="224" y="167"/>
                    </a:lnTo>
                    <a:lnTo>
                      <a:pt x="223" y="166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0" y="164"/>
                    </a:lnTo>
                    <a:lnTo>
                      <a:pt x="220" y="163"/>
                    </a:lnTo>
                    <a:lnTo>
                      <a:pt x="220" y="162"/>
                    </a:lnTo>
                    <a:lnTo>
                      <a:pt x="220" y="161"/>
                    </a:lnTo>
                    <a:lnTo>
                      <a:pt x="220" y="160"/>
                    </a:lnTo>
                    <a:lnTo>
                      <a:pt x="219" y="159"/>
                    </a:lnTo>
                    <a:lnTo>
                      <a:pt x="218" y="159"/>
                    </a:lnTo>
                    <a:lnTo>
                      <a:pt x="217" y="159"/>
                    </a:lnTo>
                    <a:lnTo>
                      <a:pt x="216" y="159"/>
                    </a:lnTo>
                    <a:lnTo>
                      <a:pt x="215" y="159"/>
                    </a:lnTo>
                    <a:lnTo>
                      <a:pt x="214" y="159"/>
                    </a:lnTo>
                    <a:lnTo>
                      <a:pt x="213" y="159"/>
                    </a:lnTo>
                    <a:lnTo>
                      <a:pt x="213" y="160"/>
                    </a:lnTo>
                    <a:lnTo>
                      <a:pt x="213" y="161"/>
                    </a:lnTo>
                    <a:lnTo>
                      <a:pt x="212" y="162"/>
                    </a:lnTo>
                    <a:lnTo>
                      <a:pt x="211" y="161"/>
                    </a:lnTo>
                    <a:lnTo>
                      <a:pt x="210" y="160"/>
                    </a:lnTo>
                    <a:lnTo>
                      <a:pt x="210" y="159"/>
                    </a:lnTo>
                    <a:lnTo>
                      <a:pt x="211" y="157"/>
                    </a:lnTo>
                    <a:lnTo>
                      <a:pt x="211" y="156"/>
                    </a:lnTo>
                    <a:lnTo>
                      <a:pt x="211" y="155"/>
                    </a:lnTo>
                    <a:lnTo>
                      <a:pt x="210" y="155"/>
                    </a:lnTo>
                    <a:lnTo>
                      <a:pt x="209" y="156"/>
                    </a:lnTo>
                    <a:lnTo>
                      <a:pt x="208" y="157"/>
                    </a:lnTo>
                    <a:lnTo>
                      <a:pt x="207" y="157"/>
                    </a:lnTo>
                    <a:lnTo>
                      <a:pt x="206" y="157"/>
                    </a:lnTo>
                    <a:lnTo>
                      <a:pt x="206" y="156"/>
                    </a:lnTo>
                    <a:lnTo>
                      <a:pt x="206" y="155"/>
                    </a:lnTo>
                    <a:lnTo>
                      <a:pt x="207" y="154"/>
                    </a:lnTo>
                    <a:lnTo>
                      <a:pt x="207" y="153"/>
                    </a:lnTo>
                    <a:lnTo>
                      <a:pt x="207" y="152"/>
                    </a:lnTo>
                    <a:lnTo>
                      <a:pt x="206" y="151"/>
                    </a:lnTo>
                    <a:lnTo>
                      <a:pt x="205" y="152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3" y="151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199" y="150"/>
                    </a:lnTo>
                    <a:lnTo>
                      <a:pt x="199" y="152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6" y="151"/>
                    </a:lnTo>
                    <a:lnTo>
                      <a:pt x="195" y="151"/>
                    </a:lnTo>
                    <a:lnTo>
                      <a:pt x="195" y="150"/>
                    </a:lnTo>
                    <a:lnTo>
                      <a:pt x="194" y="150"/>
                    </a:lnTo>
                    <a:lnTo>
                      <a:pt x="193" y="150"/>
                    </a:lnTo>
                    <a:lnTo>
                      <a:pt x="192" y="151"/>
                    </a:lnTo>
                    <a:lnTo>
                      <a:pt x="191" y="151"/>
                    </a:lnTo>
                    <a:lnTo>
                      <a:pt x="190" y="151"/>
                    </a:lnTo>
                    <a:lnTo>
                      <a:pt x="190" y="152"/>
                    </a:lnTo>
                    <a:lnTo>
                      <a:pt x="191" y="153"/>
                    </a:lnTo>
                    <a:lnTo>
                      <a:pt x="192" y="154"/>
                    </a:lnTo>
                    <a:lnTo>
                      <a:pt x="192" y="155"/>
                    </a:lnTo>
                    <a:lnTo>
                      <a:pt x="191" y="155"/>
                    </a:lnTo>
                    <a:lnTo>
                      <a:pt x="190" y="154"/>
                    </a:lnTo>
                    <a:lnTo>
                      <a:pt x="189" y="154"/>
                    </a:lnTo>
                    <a:lnTo>
                      <a:pt x="189" y="153"/>
                    </a:lnTo>
                    <a:lnTo>
                      <a:pt x="188" y="153"/>
                    </a:lnTo>
                    <a:lnTo>
                      <a:pt x="187" y="154"/>
                    </a:lnTo>
                    <a:lnTo>
                      <a:pt x="186" y="154"/>
                    </a:lnTo>
                    <a:lnTo>
                      <a:pt x="185" y="154"/>
                    </a:lnTo>
                    <a:lnTo>
                      <a:pt x="185" y="153"/>
                    </a:lnTo>
                    <a:lnTo>
                      <a:pt x="186" y="151"/>
                    </a:lnTo>
                    <a:lnTo>
                      <a:pt x="186" y="150"/>
                    </a:lnTo>
                    <a:lnTo>
                      <a:pt x="186" y="149"/>
                    </a:lnTo>
                    <a:lnTo>
                      <a:pt x="185" y="149"/>
                    </a:lnTo>
                    <a:lnTo>
                      <a:pt x="184" y="149"/>
                    </a:lnTo>
                    <a:lnTo>
                      <a:pt x="183" y="150"/>
                    </a:lnTo>
                    <a:lnTo>
                      <a:pt x="183" y="152"/>
                    </a:lnTo>
                    <a:lnTo>
                      <a:pt x="183" y="153"/>
                    </a:lnTo>
                    <a:lnTo>
                      <a:pt x="182" y="153"/>
                    </a:lnTo>
                    <a:lnTo>
                      <a:pt x="181" y="151"/>
                    </a:lnTo>
                    <a:lnTo>
                      <a:pt x="181" y="150"/>
                    </a:lnTo>
                    <a:lnTo>
                      <a:pt x="181" y="149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8" y="147"/>
                    </a:lnTo>
                    <a:lnTo>
                      <a:pt x="178" y="148"/>
                    </a:lnTo>
                    <a:lnTo>
                      <a:pt x="177" y="148"/>
                    </a:lnTo>
                    <a:lnTo>
                      <a:pt x="176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7" y="146"/>
                    </a:lnTo>
                    <a:lnTo>
                      <a:pt x="178" y="145"/>
                    </a:lnTo>
                    <a:lnTo>
                      <a:pt x="178" y="144"/>
                    </a:lnTo>
                    <a:lnTo>
                      <a:pt x="178" y="143"/>
                    </a:lnTo>
                    <a:lnTo>
                      <a:pt x="176" y="141"/>
                    </a:lnTo>
                    <a:lnTo>
                      <a:pt x="175" y="141"/>
                    </a:lnTo>
                    <a:lnTo>
                      <a:pt x="172" y="141"/>
                    </a:lnTo>
                    <a:lnTo>
                      <a:pt x="172" y="140"/>
                    </a:lnTo>
                    <a:lnTo>
                      <a:pt x="171" y="140"/>
                    </a:lnTo>
                    <a:lnTo>
                      <a:pt x="172" y="140"/>
                    </a:lnTo>
                    <a:lnTo>
                      <a:pt x="172" y="139"/>
                    </a:lnTo>
                    <a:lnTo>
                      <a:pt x="173" y="139"/>
                    </a:lnTo>
                    <a:lnTo>
                      <a:pt x="174" y="139"/>
                    </a:lnTo>
                    <a:lnTo>
                      <a:pt x="175" y="139"/>
                    </a:lnTo>
                    <a:lnTo>
                      <a:pt x="176" y="139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7" y="138"/>
                    </a:lnTo>
                    <a:lnTo>
                      <a:pt x="176" y="137"/>
                    </a:lnTo>
                    <a:lnTo>
                      <a:pt x="175" y="137"/>
                    </a:lnTo>
                    <a:lnTo>
                      <a:pt x="174" y="137"/>
                    </a:lnTo>
                    <a:lnTo>
                      <a:pt x="173" y="138"/>
                    </a:lnTo>
                    <a:lnTo>
                      <a:pt x="171" y="136"/>
                    </a:lnTo>
                    <a:lnTo>
                      <a:pt x="170" y="136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1" y="133"/>
                    </a:lnTo>
                    <a:lnTo>
                      <a:pt x="169" y="134"/>
                    </a:lnTo>
                    <a:lnTo>
                      <a:pt x="168" y="134"/>
                    </a:lnTo>
                    <a:lnTo>
                      <a:pt x="167" y="133"/>
                    </a:lnTo>
                    <a:lnTo>
                      <a:pt x="166" y="133"/>
                    </a:lnTo>
                    <a:lnTo>
                      <a:pt x="165" y="133"/>
                    </a:lnTo>
                    <a:lnTo>
                      <a:pt x="164" y="134"/>
                    </a:lnTo>
                    <a:lnTo>
                      <a:pt x="163" y="134"/>
                    </a:lnTo>
                    <a:lnTo>
                      <a:pt x="162" y="133"/>
                    </a:lnTo>
                    <a:lnTo>
                      <a:pt x="162" y="132"/>
                    </a:lnTo>
                    <a:lnTo>
                      <a:pt x="163" y="131"/>
                    </a:lnTo>
                    <a:lnTo>
                      <a:pt x="163" y="130"/>
                    </a:lnTo>
                    <a:lnTo>
                      <a:pt x="162" y="130"/>
                    </a:lnTo>
                    <a:lnTo>
                      <a:pt x="162" y="129"/>
                    </a:lnTo>
                    <a:lnTo>
                      <a:pt x="161" y="129"/>
                    </a:lnTo>
                    <a:lnTo>
                      <a:pt x="160" y="129"/>
                    </a:lnTo>
                    <a:lnTo>
                      <a:pt x="159" y="130"/>
                    </a:lnTo>
                    <a:lnTo>
                      <a:pt x="157" y="130"/>
                    </a:lnTo>
                    <a:lnTo>
                      <a:pt x="157" y="129"/>
                    </a:lnTo>
                    <a:lnTo>
                      <a:pt x="157" y="128"/>
                    </a:lnTo>
                    <a:lnTo>
                      <a:pt x="158" y="127"/>
                    </a:lnTo>
                    <a:lnTo>
                      <a:pt x="158" y="126"/>
                    </a:lnTo>
                    <a:lnTo>
                      <a:pt x="157" y="126"/>
                    </a:lnTo>
                    <a:lnTo>
                      <a:pt x="156" y="126"/>
                    </a:lnTo>
                    <a:lnTo>
                      <a:pt x="155" y="127"/>
                    </a:lnTo>
                    <a:lnTo>
                      <a:pt x="154" y="131"/>
                    </a:lnTo>
                    <a:lnTo>
                      <a:pt x="153" y="131"/>
                    </a:lnTo>
                    <a:lnTo>
                      <a:pt x="153" y="132"/>
                    </a:lnTo>
                    <a:lnTo>
                      <a:pt x="152" y="132"/>
                    </a:lnTo>
                    <a:lnTo>
                      <a:pt x="152" y="131"/>
                    </a:lnTo>
                    <a:lnTo>
                      <a:pt x="151" y="131"/>
                    </a:lnTo>
                    <a:lnTo>
                      <a:pt x="151" y="129"/>
                    </a:lnTo>
                    <a:lnTo>
                      <a:pt x="150" y="129"/>
                    </a:lnTo>
                    <a:lnTo>
                      <a:pt x="149" y="128"/>
                    </a:lnTo>
                    <a:lnTo>
                      <a:pt x="147" y="128"/>
                    </a:lnTo>
                    <a:lnTo>
                      <a:pt x="147" y="127"/>
                    </a:lnTo>
                    <a:lnTo>
                      <a:pt x="148" y="126"/>
                    </a:lnTo>
                    <a:lnTo>
                      <a:pt x="149" y="126"/>
                    </a:lnTo>
                    <a:lnTo>
                      <a:pt x="150" y="126"/>
                    </a:lnTo>
                    <a:lnTo>
                      <a:pt x="151" y="125"/>
                    </a:lnTo>
                    <a:lnTo>
                      <a:pt x="151" y="124"/>
                    </a:lnTo>
                    <a:lnTo>
                      <a:pt x="149" y="124"/>
                    </a:lnTo>
                    <a:lnTo>
                      <a:pt x="148" y="124"/>
                    </a:lnTo>
                    <a:lnTo>
                      <a:pt x="147" y="124"/>
                    </a:lnTo>
                    <a:lnTo>
                      <a:pt x="146" y="124"/>
                    </a:lnTo>
                    <a:lnTo>
                      <a:pt x="145" y="123"/>
                    </a:lnTo>
                    <a:lnTo>
                      <a:pt x="145" y="124"/>
                    </a:lnTo>
                    <a:lnTo>
                      <a:pt x="144" y="124"/>
                    </a:lnTo>
                    <a:lnTo>
                      <a:pt x="144" y="126"/>
                    </a:lnTo>
                    <a:lnTo>
                      <a:pt x="145" y="128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3" y="129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6"/>
                    </a:lnTo>
                    <a:lnTo>
                      <a:pt x="139" y="127"/>
                    </a:lnTo>
                    <a:lnTo>
                      <a:pt x="139" y="128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7" y="127"/>
                    </a:lnTo>
                    <a:lnTo>
                      <a:pt x="137" y="126"/>
                    </a:lnTo>
                    <a:lnTo>
                      <a:pt x="137" y="123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5" y="124"/>
                    </a:lnTo>
                    <a:lnTo>
                      <a:pt x="136" y="126"/>
                    </a:lnTo>
                    <a:lnTo>
                      <a:pt x="135" y="127"/>
                    </a:lnTo>
                    <a:lnTo>
                      <a:pt x="135" y="126"/>
                    </a:lnTo>
                    <a:lnTo>
                      <a:pt x="133" y="125"/>
                    </a:lnTo>
                    <a:lnTo>
                      <a:pt x="132" y="124"/>
                    </a:lnTo>
                    <a:lnTo>
                      <a:pt x="132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19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1" y="118"/>
                    </a:lnTo>
                    <a:lnTo>
                      <a:pt x="131" y="119"/>
                    </a:lnTo>
                    <a:lnTo>
                      <a:pt x="130" y="120"/>
                    </a:lnTo>
                    <a:lnTo>
                      <a:pt x="128" y="120"/>
                    </a:lnTo>
                    <a:lnTo>
                      <a:pt x="128" y="121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8" y="124"/>
                    </a:lnTo>
                    <a:lnTo>
                      <a:pt x="127" y="124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2"/>
                    </a:lnTo>
                    <a:lnTo>
                      <a:pt x="122" y="121"/>
                    </a:lnTo>
                    <a:lnTo>
                      <a:pt x="122" y="120"/>
                    </a:lnTo>
                    <a:lnTo>
                      <a:pt x="121" y="120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6" y="122"/>
                    </a:lnTo>
                    <a:lnTo>
                      <a:pt x="115" y="123"/>
                    </a:lnTo>
                    <a:lnTo>
                      <a:pt x="114" y="123"/>
                    </a:lnTo>
                    <a:lnTo>
                      <a:pt x="113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1" y="120"/>
                    </a:lnTo>
                    <a:lnTo>
                      <a:pt x="110" y="120"/>
                    </a:lnTo>
                    <a:lnTo>
                      <a:pt x="109" y="120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4"/>
                    </a:lnTo>
                    <a:lnTo>
                      <a:pt x="106" y="123"/>
                    </a:lnTo>
                    <a:lnTo>
                      <a:pt x="106" y="122"/>
                    </a:lnTo>
                    <a:lnTo>
                      <a:pt x="106" y="121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5" y="119"/>
                    </a:lnTo>
                    <a:lnTo>
                      <a:pt x="104" y="119"/>
                    </a:lnTo>
                    <a:lnTo>
                      <a:pt x="104" y="120"/>
                    </a:lnTo>
                    <a:lnTo>
                      <a:pt x="103" y="121"/>
                    </a:lnTo>
                    <a:lnTo>
                      <a:pt x="102" y="121"/>
                    </a:lnTo>
                    <a:lnTo>
                      <a:pt x="101" y="120"/>
                    </a:lnTo>
                    <a:lnTo>
                      <a:pt x="101" y="119"/>
                    </a:lnTo>
                    <a:lnTo>
                      <a:pt x="102" y="117"/>
                    </a:lnTo>
                    <a:lnTo>
                      <a:pt x="101" y="116"/>
                    </a:lnTo>
                    <a:lnTo>
                      <a:pt x="99" y="116"/>
                    </a:lnTo>
                    <a:lnTo>
                      <a:pt x="98" y="115"/>
                    </a:lnTo>
                    <a:lnTo>
                      <a:pt x="97" y="115"/>
                    </a:lnTo>
                    <a:lnTo>
                      <a:pt x="96" y="115"/>
                    </a:lnTo>
                    <a:lnTo>
                      <a:pt x="95" y="116"/>
                    </a:lnTo>
                    <a:lnTo>
                      <a:pt x="94" y="116"/>
                    </a:lnTo>
                    <a:lnTo>
                      <a:pt x="93" y="115"/>
                    </a:lnTo>
                    <a:lnTo>
                      <a:pt x="94" y="114"/>
                    </a:lnTo>
                    <a:lnTo>
                      <a:pt x="94" y="113"/>
                    </a:lnTo>
                    <a:lnTo>
                      <a:pt x="94" y="112"/>
                    </a:lnTo>
                    <a:lnTo>
                      <a:pt x="93" y="111"/>
                    </a:lnTo>
                    <a:lnTo>
                      <a:pt x="92" y="111"/>
                    </a:lnTo>
                    <a:lnTo>
                      <a:pt x="91" y="112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5"/>
                    </a:lnTo>
                    <a:lnTo>
                      <a:pt x="86" y="115"/>
                    </a:lnTo>
                    <a:lnTo>
                      <a:pt x="85" y="114"/>
                    </a:lnTo>
                    <a:lnTo>
                      <a:pt x="85" y="112"/>
                    </a:lnTo>
                    <a:lnTo>
                      <a:pt x="85" y="111"/>
                    </a:lnTo>
                    <a:lnTo>
                      <a:pt x="84" y="110"/>
                    </a:lnTo>
                    <a:lnTo>
                      <a:pt x="83" y="110"/>
                    </a:lnTo>
                    <a:lnTo>
                      <a:pt x="83" y="111"/>
                    </a:lnTo>
                    <a:lnTo>
                      <a:pt x="82" y="112"/>
                    </a:lnTo>
                    <a:lnTo>
                      <a:pt x="82" y="113"/>
                    </a:lnTo>
                    <a:lnTo>
                      <a:pt x="82" y="115"/>
                    </a:lnTo>
                    <a:lnTo>
                      <a:pt x="82" y="116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79" y="116"/>
                    </a:lnTo>
                    <a:lnTo>
                      <a:pt x="79" y="115"/>
                    </a:lnTo>
                    <a:lnTo>
                      <a:pt x="79" y="113"/>
                    </a:lnTo>
                    <a:lnTo>
                      <a:pt x="79" y="112"/>
                    </a:lnTo>
                    <a:lnTo>
                      <a:pt x="80" y="111"/>
                    </a:lnTo>
                    <a:lnTo>
                      <a:pt x="81" y="110"/>
                    </a:lnTo>
                    <a:lnTo>
                      <a:pt x="81" y="109"/>
                    </a:lnTo>
                    <a:lnTo>
                      <a:pt x="80" y="108"/>
                    </a:lnTo>
                    <a:lnTo>
                      <a:pt x="80" y="107"/>
                    </a:lnTo>
                    <a:lnTo>
                      <a:pt x="79" y="107"/>
                    </a:lnTo>
                    <a:lnTo>
                      <a:pt x="78" y="108"/>
                    </a:lnTo>
                    <a:lnTo>
                      <a:pt x="77" y="109"/>
                    </a:lnTo>
                    <a:lnTo>
                      <a:pt x="76" y="109"/>
                    </a:lnTo>
                    <a:lnTo>
                      <a:pt x="75" y="109"/>
                    </a:lnTo>
                    <a:lnTo>
                      <a:pt x="75" y="107"/>
                    </a:lnTo>
                    <a:lnTo>
                      <a:pt x="75" y="106"/>
                    </a:lnTo>
                    <a:lnTo>
                      <a:pt x="76" y="106"/>
                    </a:lnTo>
                    <a:lnTo>
                      <a:pt x="77" y="105"/>
                    </a:lnTo>
                    <a:lnTo>
                      <a:pt x="77" y="104"/>
                    </a:lnTo>
                    <a:lnTo>
                      <a:pt x="78" y="103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1"/>
                    </a:lnTo>
                    <a:lnTo>
                      <a:pt x="75" y="102"/>
                    </a:lnTo>
                    <a:lnTo>
                      <a:pt x="74" y="102"/>
                    </a:lnTo>
                    <a:lnTo>
                      <a:pt x="73" y="102"/>
                    </a:lnTo>
                    <a:lnTo>
                      <a:pt x="73" y="103"/>
                    </a:lnTo>
                    <a:lnTo>
                      <a:pt x="72" y="104"/>
                    </a:lnTo>
                    <a:lnTo>
                      <a:pt x="72" y="105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1" y="110"/>
                    </a:lnTo>
                    <a:lnTo>
                      <a:pt x="69" y="110"/>
                    </a:lnTo>
                    <a:lnTo>
                      <a:pt x="67" y="111"/>
                    </a:lnTo>
                    <a:lnTo>
                      <a:pt x="66" y="111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3" y="108"/>
                    </a:lnTo>
                    <a:lnTo>
                      <a:pt x="63" y="109"/>
                    </a:lnTo>
                    <a:lnTo>
                      <a:pt x="63" y="110"/>
                    </a:lnTo>
                    <a:lnTo>
                      <a:pt x="62" y="111"/>
                    </a:lnTo>
                    <a:lnTo>
                      <a:pt x="62" y="112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57" y="110"/>
                    </a:lnTo>
                    <a:lnTo>
                      <a:pt x="56" y="110"/>
                    </a:lnTo>
                    <a:lnTo>
                      <a:pt x="55" y="111"/>
                    </a:lnTo>
                    <a:lnTo>
                      <a:pt x="54" y="111"/>
                    </a:lnTo>
                    <a:lnTo>
                      <a:pt x="53" y="112"/>
                    </a:lnTo>
                    <a:lnTo>
                      <a:pt x="51" y="113"/>
                    </a:lnTo>
                    <a:lnTo>
                      <a:pt x="50" y="115"/>
                    </a:lnTo>
                    <a:lnTo>
                      <a:pt x="49" y="115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8" y="113"/>
                    </a:lnTo>
                    <a:lnTo>
                      <a:pt x="49" y="112"/>
                    </a:lnTo>
                    <a:lnTo>
                      <a:pt x="50" y="110"/>
                    </a:lnTo>
                    <a:lnTo>
                      <a:pt x="51" y="107"/>
                    </a:lnTo>
                    <a:lnTo>
                      <a:pt x="52" y="107"/>
                    </a:lnTo>
                    <a:lnTo>
                      <a:pt x="52" y="106"/>
                    </a:lnTo>
                    <a:lnTo>
                      <a:pt x="51" y="105"/>
                    </a:lnTo>
                    <a:lnTo>
                      <a:pt x="50" y="104"/>
                    </a:lnTo>
                    <a:lnTo>
                      <a:pt x="49" y="104"/>
                    </a:lnTo>
                    <a:lnTo>
                      <a:pt x="48" y="104"/>
                    </a:lnTo>
                    <a:lnTo>
                      <a:pt x="47" y="104"/>
                    </a:lnTo>
                    <a:lnTo>
                      <a:pt x="46" y="104"/>
                    </a:lnTo>
                    <a:lnTo>
                      <a:pt x="46" y="103"/>
                    </a:lnTo>
                    <a:lnTo>
                      <a:pt x="45" y="102"/>
                    </a:lnTo>
                    <a:lnTo>
                      <a:pt x="45" y="101"/>
                    </a:lnTo>
                    <a:lnTo>
                      <a:pt x="44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2" y="103"/>
                    </a:lnTo>
                    <a:lnTo>
                      <a:pt x="41" y="105"/>
                    </a:lnTo>
                    <a:lnTo>
                      <a:pt x="40" y="106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7"/>
                    </a:lnTo>
                    <a:lnTo>
                      <a:pt x="35" y="107"/>
                    </a:lnTo>
                    <a:lnTo>
                      <a:pt x="34" y="106"/>
                    </a:lnTo>
                    <a:lnTo>
                      <a:pt x="34" y="105"/>
                    </a:lnTo>
                    <a:lnTo>
                      <a:pt x="33" y="105"/>
                    </a:lnTo>
                    <a:lnTo>
                      <a:pt x="32" y="105"/>
                    </a:lnTo>
                    <a:lnTo>
                      <a:pt x="31" y="106"/>
                    </a:lnTo>
                    <a:lnTo>
                      <a:pt x="31" y="107"/>
                    </a:lnTo>
                    <a:lnTo>
                      <a:pt x="31" y="108"/>
                    </a:lnTo>
                    <a:lnTo>
                      <a:pt x="33" y="110"/>
                    </a:lnTo>
                    <a:lnTo>
                      <a:pt x="33" y="111"/>
                    </a:lnTo>
                    <a:lnTo>
                      <a:pt x="33" y="112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0" y="112"/>
                    </a:lnTo>
                    <a:lnTo>
                      <a:pt x="29" y="112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10"/>
                    </a:lnTo>
                    <a:lnTo>
                      <a:pt x="23" y="110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0" y="111"/>
                    </a:lnTo>
                    <a:lnTo>
                      <a:pt x="20" y="112"/>
                    </a:lnTo>
                    <a:lnTo>
                      <a:pt x="19" y="113"/>
                    </a:lnTo>
                    <a:lnTo>
                      <a:pt x="18" y="114"/>
                    </a:lnTo>
                    <a:lnTo>
                      <a:pt x="17" y="113"/>
                    </a:lnTo>
                    <a:lnTo>
                      <a:pt x="18" y="111"/>
                    </a:lnTo>
                    <a:lnTo>
                      <a:pt x="18" y="110"/>
                    </a:lnTo>
                    <a:lnTo>
                      <a:pt x="17" y="109"/>
                    </a:lnTo>
                    <a:lnTo>
                      <a:pt x="17" y="108"/>
                    </a:lnTo>
                    <a:lnTo>
                      <a:pt x="16" y="107"/>
                    </a:lnTo>
                    <a:lnTo>
                      <a:pt x="15" y="107"/>
                    </a:lnTo>
                    <a:lnTo>
                      <a:pt x="14" y="107"/>
                    </a:lnTo>
                    <a:lnTo>
                      <a:pt x="12" y="108"/>
                    </a:lnTo>
                    <a:lnTo>
                      <a:pt x="11" y="109"/>
                    </a:lnTo>
                    <a:lnTo>
                      <a:pt x="10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6" y="105"/>
                    </a:lnTo>
                    <a:lnTo>
                      <a:pt x="5" y="106"/>
                    </a:lnTo>
                    <a:lnTo>
                      <a:pt x="3" y="108"/>
                    </a:lnTo>
                    <a:lnTo>
                      <a:pt x="2" y="108"/>
                    </a:lnTo>
                    <a:lnTo>
                      <a:pt x="1" y="108"/>
                    </a:lnTo>
                    <a:lnTo>
                      <a:pt x="0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5"/>
                    </a:lnTo>
                    <a:lnTo>
                      <a:pt x="2" y="105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3" y="104"/>
                    </a:lnTo>
                    <a:lnTo>
                      <a:pt x="2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100"/>
                    </a:lnTo>
                    <a:lnTo>
                      <a:pt x="3" y="101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6" y="100"/>
                    </a:lnTo>
                    <a:lnTo>
                      <a:pt x="4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5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7"/>
                    </a:lnTo>
                    <a:lnTo>
                      <a:pt x="5" y="97"/>
                    </a:lnTo>
                    <a:lnTo>
                      <a:pt x="4" y="96"/>
                    </a:lnTo>
                    <a:lnTo>
                      <a:pt x="4" y="95"/>
                    </a:lnTo>
                    <a:lnTo>
                      <a:pt x="4" y="94"/>
                    </a:lnTo>
                    <a:lnTo>
                      <a:pt x="5" y="94"/>
                    </a:lnTo>
                    <a:lnTo>
                      <a:pt x="5" y="96"/>
                    </a:lnTo>
                    <a:lnTo>
                      <a:pt x="7" y="97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6" y="92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9" y="92"/>
                    </a:lnTo>
                    <a:lnTo>
                      <a:pt x="8" y="92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9" y="90"/>
                    </a:lnTo>
                    <a:lnTo>
                      <a:pt x="10" y="91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1" y="87"/>
                    </a:lnTo>
                    <a:lnTo>
                      <a:pt x="11" y="86"/>
                    </a:lnTo>
                    <a:lnTo>
                      <a:pt x="12" y="86"/>
                    </a:lnTo>
                    <a:lnTo>
                      <a:pt x="13" y="86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3" y="84"/>
                    </a:lnTo>
                    <a:lnTo>
                      <a:pt x="13" y="83"/>
                    </a:lnTo>
                    <a:lnTo>
                      <a:pt x="14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6" y="81"/>
                    </a:lnTo>
                    <a:lnTo>
                      <a:pt x="17" y="81"/>
                    </a:lnTo>
                    <a:lnTo>
                      <a:pt x="16" y="81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5" y="78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6" y="75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5" y="74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4" y="70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5" y="66"/>
                    </a:lnTo>
                    <a:lnTo>
                      <a:pt x="14" y="65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4" y="64"/>
                    </a:lnTo>
                    <a:lnTo>
                      <a:pt x="14" y="63"/>
                    </a:lnTo>
                    <a:lnTo>
                      <a:pt x="13" y="63"/>
                    </a:lnTo>
                    <a:lnTo>
                      <a:pt x="12" y="63"/>
                    </a:lnTo>
                    <a:lnTo>
                      <a:pt x="12" y="62"/>
                    </a:lnTo>
                    <a:lnTo>
                      <a:pt x="12" y="63"/>
                    </a:lnTo>
                    <a:lnTo>
                      <a:pt x="11" y="63"/>
                    </a:lnTo>
                    <a:lnTo>
                      <a:pt x="10" y="63"/>
                    </a:lnTo>
                    <a:lnTo>
                      <a:pt x="10" y="62"/>
                    </a:lnTo>
                    <a:lnTo>
                      <a:pt x="11" y="62"/>
                    </a:lnTo>
                    <a:lnTo>
                      <a:pt x="11" y="61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11" y="60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7"/>
                    </a:lnTo>
                    <a:lnTo>
                      <a:pt x="13" y="57"/>
                    </a:lnTo>
                    <a:lnTo>
                      <a:pt x="14" y="56"/>
                    </a:lnTo>
                    <a:lnTo>
                      <a:pt x="13" y="56"/>
                    </a:lnTo>
                    <a:lnTo>
                      <a:pt x="12" y="56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3" y="53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2" y="52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2" y="51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13" y="49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3" y="48"/>
                    </a:lnTo>
                    <a:lnTo>
                      <a:pt x="13" y="47"/>
                    </a:lnTo>
                    <a:lnTo>
                      <a:pt x="13" y="46"/>
                    </a:lnTo>
                    <a:lnTo>
                      <a:pt x="13" y="47"/>
                    </a:lnTo>
                    <a:lnTo>
                      <a:pt x="14" y="46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3" y="43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4" y="41"/>
                    </a:lnTo>
                    <a:lnTo>
                      <a:pt x="14" y="40"/>
                    </a:lnTo>
                    <a:lnTo>
                      <a:pt x="13" y="39"/>
                    </a:lnTo>
                    <a:lnTo>
                      <a:pt x="13" y="38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8"/>
                    </a:lnTo>
                    <a:lnTo>
                      <a:pt x="15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7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4"/>
                    </a:lnTo>
                    <a:lnTo>
                      <a:pt x="16" y="33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6" y="33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6" y="27"/>
                    </a:lnTo>
                    <a:lnTo>
                      <a:pt x="16" y="28"/>
                    </a:lnTo>
                    <a:lnTo>
                      <a:pt x="17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17" y="22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19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7"/>
                    </a:lnTo>
                    <a:lnTo>
                      <a:pt x="21" y="16"/>
                    </a:lnTo>
                    <a:lnTo>
                      <a:pt x="22" y="16"/>
                    </a:lnTo>
                    <a:lnTo>
                      <a:pt x="22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6" y="13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7" y="12"/>
                    </a:lnTo>
                    <a:lnTo>
                      <a:pt x="47" y="11"/>
                    </a:lnTo>
                    <a:lnTo>
                      <a:pt x="48" y="12"/>
                    </a:lnTo>
                    <a:lnTo>
                      <a:pt x="48" y="11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51" y="12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2" y="12"/>
                    </a:lnTo>
                    <a:lnTo>
                      <a:pt x="52" y="13"/>
                    </a:lnTo>
                    <a:lnTo>
                      <a:pt x="53" y="13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6" y="13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7" y="13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0" y="18"/>
                    </a:lnTo>
                    <a:lnTo>
                      <a:pt x="61" y="18"/>
                    </a:lnTo>
                    <a:lnTo>
                      <a:pt x="61" y="19"/>
                    </a:lnTo>
                    <a:lnTo>
                      <a:pt x="62" y="19"/>
                    </a:lnTo>
                    <a:lnTo>
                      <a:pt x="61" y="20"/>
                    </a:lnTo>
                    <a:lnTo>
                      <a:pt x="62" y="19"/>
                    </a:lnTo>
                    <a:lnTo>
                      <a:pt x="62" y="20"/>
                    </a:lnTo>
                    <a:lnTo>
                      <a:pt x="63" y="20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6" y="23"/>
                    </a:lnTo>
                    <a:lnTo>
                      <a:pt x="67" y="23"/>
                    </a:lnTo>
                    <a:lnTo>
                      <a:pt x="68" y="24"/>
                    </a:lnTo>
                    <a:lnTo>
                      <a:pt x="68" y="23"/>
                    </a:lnTo>
                    <a:lnTo>
                      <a:pt x="69" y="23"/>
                    </a:lnTo>
                    <a:lnTo>
                      <a:pt x="70" y="23"/>
                    </a:lnTo>
                    <a:lnTo>
                      <a:pt x="70" y="24"/>
                    </a:lnTo>
                    <a:lnTo>
                      <a:pt x="71" y="25"/>
                    </a:lnTo>
                    <a:lnTo>
                      <a:pt x="71" y="26"/>
                    </a:lnTo>
                    <a:lnTo>
                      <a:pt x="72" y="27"/>
                    </a:lnTo>
                    <a:lnTo>
                      <a:pt x="73" y="27"/>
                    </a:lnTo>
                    <a:lnTo>
                      <a:pt x="74" y="27"/>
                    </a:lnTo>
                    <a:lnTo>
                      <a:pt x="75" y="27"/>
                    </a:lnTo>
                    <a:lnTo>
                      <a:pt x="75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7"/>
                    </a:lnTo>
                    <a:lnTo>
                      <a:pt x="79" y="27"/>
                    </a:lnTo>
                    <a:lnTo>
                      <a:pt x="80" y="27"/>
                    </a:lnTo>
                    <a:lnTo>
                      <a:pt x="80" y="26"/>
                    </a:lnTo>
                    <a:lnTo>
                      <a:pt x="81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4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6" y="25"/>
                    </a:lnTo>
                    <a:lnTo>
                      <a:pt x="87" y="25"/>
                    </a:lnTo>
                    <a:lnTo>
                      <a:pt x="87" y="26"/>
                    </a:lnTo>
                    <a:lnTo>
                      <a:pt x="88" y="26"/>
                    </a:lnTo>
                    <a:lnTo>
                      <a:pt x="89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4" y="26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6"/>
                    </a:lnTo>
                    <a:lnTo>
                      <a:pt x="107" y="25"/>
                    </a:lnTo>
                    <a:lnTo>
                      <a:pt x="108" y="25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5" y="27"/>
                    </a:lnTo>
                    <a:lnTo>
                      <a:pt x="116" y="28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1"/>
                    </a:lnTo>
                    <a:lnTo>
                      <a:pt x="120" y="32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2"/>
                    </a:lnTo>
                    <a:lnTo>
                      <a:pt x="124" y="32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2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33"/>
                    </a:lnTo>
                    <a:lnTo>
                      <a:pt x="131" y="33"/>
                    </a:lnTo>
                    <a:lnTo>
                      <a:pt x="131" y="34"/>
                    </a:lnTo>
                    <a:lnTo>
                      <a:pt x="132" y="34"/>
                    </a:lnTo>
                    <a:lnTo>
                      <a:pt x="133" y="34"/>
                    </a:lnTo>
                    <a:lnTo>
                      <a:pt x="134" y="35"/>
                    </a:lnTo>
                    <a:lnTo>
                      <a:pt x="134" y="36"/>
                    </a:lnTo>
                    <a:lnTo>
                      <a:pt x="135" y="36"/>
                    </a:lnTo>
                    <a:lnTo>
                      <a:pt x="136" y="36"/>
                    </a:lnTo>
                    <a:lnTo>
                      <a:pt x="137" y="36"/>
                    </a:lnTo>
                    <a:lnTo>
                      <a:pt x="138" y="36"/>
                    </a:lnTo>
                    <a:lnTo>
                      <a:pt x="139" y="36"/>
                    </a:lnTo>
                    <a:lnTo>
                      <a:pt x="139" y="35"/>
                    </a:lnTo>
                    <a:lnTo>
                      <a:pt x="140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3" y="36"/>
                    </a:lnTo>
                    <a:lnTo>
                      <a:pt x="144" y="36"/>
                    </a:lnTo>
                    <a:lnTo>
                      <a:pt x="145" y="37"/>
                    </a:lnTo>
                    <a:lnTo>
                      <a:pt x="145" y="36"/>
                    </a:lnTo>
                    <a:lnTo>
                      <a:pt x="146" y="36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8" y="37"/>
                    </a:lnTo>
                    <a:lnTo>
                      <a:pt x="149" y="37"/>
                    </a:lnTo>
                    <a:lnTo>
                      <a:pt x="150" y="38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9"/>
                    </a:lnTo>
                    <a:lnTo>
                      <a:pt x="154" y="39"/>
                    </a:lnTo>
                    <a:lnTo>
                      <a:pt x="155" y="39"/>
                    </a:lnTo>
                    <a:lnTo>
                      <a:pt x="155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9" y="39"/>
                    </a:lnTo>
                    <a:lnTo>
                      <a:pt x="160" y="38"/>
                    </a:lnTo>
                    <a:lnTo>
                      <a:pt x="161" y="38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3" y="41"/>
                    </a:lnTo>
                    <a:lnTo>
                      <a:pt x="164" y="41"/>
                    </a:lnTo>
                    <a:lnTo>
                      <a:pt x="165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7" y="41"/>
                    </a:lnTo>
                    <a:lnTo>
                      <a:pt x="169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69" y="45"/>
                    </a:lnTo>
                    <a:lnTo>
                      <a:pt x="169" y="46"/>
                    </a:lnTo>
                    <a:lnTo>
                      <a:pt x="170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1" y="47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3" y="47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9"/>
                    </a:lnTo>
                    <a:lnTo>
                      <a:pt x="175" y="50"/>
                    </a:lnTo>
                    <a:lnTo>
                      <a:pt x="176" y="50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0" y="52"/>
                    </a:lnTo>
                    <a:lnTo>
                      <a:pt x="181" y="52"/>
                    </a:lnTo>
                    <a:lnTo>
                      <a:pt x="181" y="53"/>
                    </a:lnTo>
                    <a:lnTo>
                      <a:pt x="182" y="53"/>
                    </a:lnTo>
                    <a:lnTo>
                      <a:pt x="182" y="52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4" y="54"/>
                    </a:lnTo>
                    <a:lnTo>
                      <a:pt x="185" y="54"/>
                    </a:lnTo>
                    <a:lnTo>
                      <a:pt x="187" y="54"/>
                    </a:lnTo>
                    <a:lnTo>
                      <a:pt x="188" y="54"/>
                    </a:lnTo>
                    <a:lnTo>
                      <a:pt x="189" y="55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5"/>
                    </a:lnTo>
                    <a:lnTo>
                      <a:pt x="192" y="55"/>
                    </a:lnTo>
                    <a:lnTo>
                      <a:pt x="192" y="56"/>
                    </a:lnTo>
                    <a:lnTo>
                      <a:pt x="192" y="55"/>
                    </a:lnTo>
                    <a:lnTo>
                      <a:pt x="195" y="54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8" y="55"/>
                    </a:lnTo>
                    <a:lnTo>
                      <a:pt x="199" y="55"/>
                    </a:lnTo>
                    <a:lnTo>
                      <a:pt x="200" y="55"/>
                    </a:lnTo>
                    <a:lnTo>
                      <a:pt x="201" y="55"/>
                    </a:lnTo>
                    <a:lnTo>
                      <a:pt x="202" y="55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3" y="54"/>
                    </a:lnTo>
                    <a:lnTo>
                      <a:pt x="204" y="54"/>
                    </a:lnTo>
                    <a:lnTo>
                      <a:pt x="205" y="55"/>
                    </a:lnTo>
                    <a:lnTo>
                      <a:pt x="206" y="55"/>
                    </a:lnTo>
                    <a:lnTo>
                      <a:pt x="207" y="55"/>
                    </a:lnTo>
                    <a:lnTo>
                      <a:pt x="208" y="54"/>
                    </a:lnTo>
                    <a:lnTo>
                      <a:pt x="209" y="53"/>
                    </a:lnTo>
                    <a:lnTo>
                      <a:pt x="209" y="52"/>
                    </a:lnTo>
                    <a:lnTo>
                      <a:pt x="210" y="53"/>
                    </a:lnTo>
                    <a:lnTo>
                      <a:pt x="210" y="54"/>
                    </a:lnTo>
                    <a:lnTo>
                      <a:pt x="211" y="54"/>
                    </a:lnTo>
                    <a:lnTo>
                      <a:pt x="211" y="55"/>
                    </a:lnTo>
                    <a:lnTo>
                      <a:pt x="212" y="55"/>
                    </a:lnTo>
                    <a:lnTo>
                      <a:pt x="212" y="56"/>
                    </a:lnTo>
                    <a:lnTo>
                      <a:pt x="213" y="56"/>
                    </a:lnTo>
                    <a:lnTo>
                      <a:pt x="214" y="56"/>
                    </a:lnTo>
                    <a:lnTo>
                      <a:pt x="215" y="56"/>
                    </a:lnTo>
                    <a:lnTo>
                      <a:pt x="216" y="56"/>
                    </a:lnTo>
                    <a:lnTo>
                      <a:pt x="216" y="55"/>
                    </a:lnTo>
                    <a:lnTo>
                      <a:pt x="216" y="56"/>
                    </a:lnTo>
                    <a:lnTo>
                      <a:pt x="217" y="56"/>
                    </a:lnTo>
                    <a:lnTo>
                      <a:pt x="218" y="56"/>
                    </a:lnTo>
                    <a:lnTo>
                      <a:pt x="219" y="56"/>
                    </a:lnTo>
                    <a:lnTo>
                      <a:pt x="220" y="56"/>
                    </a:lnTo>
                    <a:lnTo>
                      <a:pt x="220" y="57"/>
                    </a:lnTo>
                    <a:lnTo>
                      <a:pt x="221" y="56"/>
                    </a:lnTo>
                    <a:lnTo>
                      <a:pt x="222" y="57"/>
                    </a:lnTo>
                    <a:lnTo>
                      <a:pt x="223" y="57"/>
                    </a:lnTo>
                    <a:lnTo>
                      <a:pt x="224" y="56"/>
                    </a:lnTo>
                    <a:lnTo>
                      <a:pt x="225" y="57"/>
                    </a:lnTo>
                    <a:lnTo>
                      <a:pt x="226" y="58"/>
                    </a:lnTo>
                    <a:lnTo>
                      <a:pt x="226" y="59"/>
                    </a:lnTo>
                    <a:lnTo>
                      <a:pt x="225" y="60"/>
                    </a:lnTo>
                    <a:lnTo>
                      <a:pt x="226" y="60"/>
                    </a:lnTo>
                    <a:lnTo>
                      <a:pt x="226" y="61"/>
                    </a:lnTo>
                    <a:lnTo>
                      <a:pt x="227" y="60"/>
                    </a:lnTo>
                    <a:lnTo>
                      <a:pt x="228" y="61"/>
                    </a:lnTo>
                    <a:lnTo>
                      <a:pt x="228" y="62"/>
                    </a:lnTo>
                    <a:lnTo>
                      <a:pt x="229" y="62"/>
                    </a:lnTo>
                    <a:lnTo>
                      <a:pt x="229" y="63"/>
                    </a:lnTo>
                    <a:lnTo>
                      <a:pt x="228" y="63"/>
                    </a:lnTo>
                    <a:lnTo>
                      <a:pt x="229" y="63"/>
                    </a:lnTo>
                    <a:lnTo>
                      <a:pt x="229" y="64"/>
                    </a:lnTo>
                    <a:lnTo>
                      <a:pt x="229" y="65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9"/>
                    </a:lnTo>
                    <a:lnTo>
                      <a:pt x="233" y="70"/>
                    </a:lnTo>
                    <a:lnTo>
                      <a:pt x="232" y="70"/>
                    </a:lnTo>
                    <a:lnTo>
                      <a:pt x="232" y="71"/>
                    </a:lnTo>
                    <a:lnTo>
                      <a:pt x="233" y="70"/>
                    </a:lnTo>
                    <a:lnTo>
                      <a:pt x="234" y="70"/>
                    </a:lnTo>
                    <a:lnTo>
                      <a:pt x="234" y="69"/>
                    </a:lnTo>
                    <a:lnTo>
                      <a:pt x="234" y="68"/>
                    </a:lnTo>
                    <a:lnTo>
                      <a:pt x="234" y="67"/>
                    </a:lnTo>
                    <a:lnTo>
                      <a:pt x="233" y="67"/>
                    </a:lnTo>
                    <a:lnTo>
                      <a:pt x="233" y="66"/>
                    </a:lnTo>
                    <a:lnTo>
                      <a:pt x="234" y="66"/>
                    </a:lnTo>
                    <a:lnTo>
                      <a:pt x="235" y="65"/>
                    </a:lnTo>
                    <a:lnTo>
                      <a:pt x="236" y="65"/>
                    </a:lnTo>
                    <a:lnTo>
                      <a:pt x="237" y="65"/>
                    </a:lnTo>
                    <a:lnTo>
                      <a:pt x="238" y="64"/>
                    </a:lnTo>
                    <a:lnTo>
                      <a:pt x="239" y="64"/>
                    </a:lnTo>
                    <a:lnTo>
                      <a:pt x="240" y="64"/>
                    </a:lnTo>
                    <a:lnTo>
                      <a:pt x="241" y="64"/>
                    </a:lnTo>
                    <a:lnTo>
                      <a:pt x="241" y="65"/>
                    </a:lnTo>
                    <a:lnTo>
                      <a:pt x="242" y="64"/>
                    </a:lnTo>
                    <a:lnTo>
                      <a:pt x="243" y="65"/>
                    </a:lnTo>
                    <a:lnTo>
                      <a:pt x="243" y="64"/>
                    </a:lnTo>
                    <a:lnTo>
                      <a:pt x="243" y="65"/>
                    </a:lnTo>
                    <a:lnTo>
                      <a:pt x="244" y="65"/>
                    </a:lnTo>
                    <a:lnTo>
                      <a:pt x="245" y="64"/>
                    </a:lnTo>
                    <a:lnTo>
                      <a:pt x="245" y="65"/>
                    </a:lnTo>
                    <a:lnTo>
                      <a:pt x="245" y="64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7" y="63"/>
                    </a:lnTo>
                    <a:lnTo>
                      <a:pt x="247" y="62"/>
                    </a:lnTo>
                    <a:lnTo>
                      <a:pt x="248" y="62"/>
                    </a:lnTo>
                    <a:lnTo>
                      <a:pt x="249" y="62"/>
                    </a:lnTo>
                    <a:lnTo>
                      <a:pt x="250" y="62"/>
                    </a:lnTo>
                    <a:lnTo>
                      <a:pt x="250" y="61"/>
                    </a:lnTo>
                    <a:lnTo>
                      <a:pt x="250" y="60"/>
                    </a:lnTo>
                    <a:lnTo>
                      <a:pt x="250" y="59"/>
                    </a:lnTo>
                    <a:lnTo>
                      <a:pt x="251" y="59"/>
                    </a:lnTo>
                    <a:lnTo>
                      <a:pt x="251" y="58"/>
                    </a:lnTo>
                    <a:lnTo>
                      <a:pt x="251" y="57"/>
                    </a:lnTo>
                    <a:lnTo>
                      <a:pt x="251" y="56"/>
                    </a:lnTo>
                    <a:lnTo>
                      <a:pt x="252" y="56"/>
                    </a:lnTo>
                    <a:lnTo>
                      <a:pt x="251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0" y="53"/>
                    </a:lnTo>
                    <a:lnTo>
                      <a:pt x="249" y="53"/>
                    </a:lnTo>
                    <a:lnTo>
                      <a:pt x="249" y="51"/>
                    </a:lnTo>
                    <a:lnTo>
                      <a:pt x="249" y="50"/>
                    </a:lnTo>
                    <a:lnTo>
                      <a:pt x="248" y="50"/>
                    </a:lnTo>
                    <a:lnTo>
                      <a:pt x="248" y="49"/>
                    </a:lnTo>
                    <a:lnTo>
                      <a:pt x="247" y="49"/>
                    </a:lnTo>
                    <a:lnTo>
                      <a:pt x="247" y="48"/>
                    </a:lnTo>
                    <a:lnTo>
                      <a:pt x="247" y="47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8" y="47"/>
                    </a:lnTo>
                    <a:lnTo>
                      <a:pt x="248" y="46"/>
                    </a:lnTo>
                    <a:lnTo>
                      <a:pt x="249" y="46"/>
                    </a:lnTo>
                    <a:lnTo>
                      <a:pt x="248" y="46"/>
                    </a:lnTo>
                    <a:lnTo>
                      <a:pt x="248" y="45"/>
                    </a:lnTo>
                    <a:lnTo>
                      <a:pt x="249" y="45"/>
                    </a:lnTo>
                    <a:lnTo>
                      <a:pt x="249" y="44"/>
                    </a:lnTo>
                    <a:lnTo>
                      <a:pt x="248" y="44"/>
                    </a:lnTo>
                    <a:lnTo>
                      <a:pt x="247" y="44"/>
                    </a:lnTo>
                    <a:lnTo>
                      <a:pt x="247" y="43"/>
                    </a:lnTo>
                    <a:lnTo>
                      <a:pt x="247" y="42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5"/>
                    </a:lnTo>
                    <a:lnTo>
                      <a:pt x="249" y="35"/>
                    </a:lnTo>
                    <a:lnTo>
                      <a:pt x="249" y="34"/>
                    </a:lnTo>
                    <a:lnTo>
                      <a:pt x="250" y="33"/>
                    </a:lnTo>
                    <a:lnTo>
                      <a:pt x="250" y="32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2" y="30"/>
                    </a:lnTo>
                    <a:lnTo>
                      <a:pt x="253" y="30"/>
                    </a:lnTo>
                    <a:lnTo>
                      <a:pt x="253" y="29"/>
                    </a:lnTo>
                    <a:lnTo>
                      <a:pt x="254" y="29"/>
                    </a:lnTo>
                    <a:lnTo>
                      <a:pt x="254" y="28"/>
                    </a:lnTo>
                    <a:lnTo>
                      <a:pt x="255" y="27"/>
                    </a:lnTo>
                    <a:lnTo>
                      <a:pt x="256" y="28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9" y="27"/>
                    </a:lnTo>
                    <a:lnTo>
                      <a:pt x="259" y="26"/>
                    </a:lnTo>
                    <a:lnTo>
                      <a:pt x="260" y="26"/>
                    </a:lnTo>
                    <a:lnTo>
                      <a:pt x="261" y="26"/>
                    </a:lnTo>
                    <a:lnTo>
                      <a:pt x="262" y="26"/>
                    </a:lnTo>
                    <a:lnTo>
                      <a:pt x="263" y="26"/>
                    </a:lnTo>
                    <a:lnTo>
                      <a:pt x="264" y="25"/>
                    </a:lnTo>
                    <a:lnTo>
                      <a:pt x="265" y="26"/>
                    </a:lnTo>
                    <a:lnTo>
                      <a:pt x="265" y="25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6" y="23"/>
                    </a:lnTo>
                    <a:lnTo>
                      <a:pt x="267" y="22"/>
                    </a:lnTo>
                    <a:lnTo>
                      <a:pt x="267" y="21"/>
                    </a:lnTo>
                    <a:lnTo>
                      <a:pt x="268" y="22"/>
                    </a:lnTo>
                    <a:lnTo>
                      <a:pt x="269" y="22"/>
                    </a:lnTo>
                    <a:lnTo>
                      <a:pt x="270" y="23"/>
                    </a:lnTo>
                    <a:lnTo>
                      <a:pt x="275" y="21"/>
                    </a:lnTo>
                    <a:lnTo>
                      <a:pt x="276" y="22"/>
                    </a:lnTo>
                    <a:lnTo>
                      <a:pt x="277" y="23"/>
                    </a:lnTo>
                    <a:lnTo>
                      <a:pt x="277" y="24"/>
                    </a:lnTo>
                    <a:lnTo>
                      <a:pt x="277" y="25"/>
                    </a:lnTo>
                    <a:lnTo>
                      <a:pt x="278" y="25"/>
                    </a:lnTo>
                    <a:lnTo>
                      <a:pt x="279" y="26"/>
                    </a:lnTo>
                    <a:lnTo>
                      <a:pt x="280" y="27"/>
                    </a:lnTo>
                    <a:lnTo>
                      <a:pt x="281" y="27"/>
                    </a:lnTo>
                    <a:lnTo>
                      <a:pt x="281" y="26"/>
                    </a:lnTo>
                    <a:lnTo>
                      <a:pt x="281" y="25"/>
                    </a:lnTo>
                    <a:lnTo>
                      <a:pt x="281" y="24"/>
                    </a:lnTo>
                    <a:lnTo>
                      <a:pt x="280" y="23"/>
                    </a:lnTo>
                    <a:lnTo>
                      <a:pt x="281" y="22"/>
                    </a:lnTo>
                    <a:lnTo>
                      <a:pt x="282" y="22"/>
                    </a:lnTo>
                    <a:lnTo>
                      <a:pt x="283" y="24"/>
                    </a:lnTo>
                    <a:lnTo>
                      <a:pt x="284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4" y="28"/>
                    </a:lnTo>
                    <a:lnTo>
                      <a:pt x="285" y="28"/>
                    </a:lnTo>
                    <a:lnTo>
                      <a:pt x="286" y="27"/>
                    </a:lnTo>
                    <a:lnTo>
                      <a:pt x="286" y="26"/>
                    </a:lnTo>
                    <a:lnTo>
                      <a:pt x="286" y="25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4"/>
                    </a:lnTo>
                    <a:lnTo>
                      <a:pt x="289" y="26"/>
                    </a:lnTo>
                    <a:lnTo>
                      <a:pt x="290" y="27"/>
                    </a:lnTo>
                    <a:lnTo>
                      <a:pt x="291" y="26"/>
                    </a:lnTo>
                    <a:lnTo>
                      <a:pt x="291" y="24"/>
                    </a:lnTo>
                    <a:lnTo>
                      <a:pt x="293" y="23"/>
                    </a:lnTo>
                    <a:lnTo>
                      <a:pt x="295" y="22"/>
                    </a:lnTo>
                    <a:lnTo>
                      <a:pt x="296" y="22"/>
                    </a:lnTo>
                    <a:lnTo>
                      <a:pt x="297" y="22"/>
                    </a:lnTo>
                    <a:lnTo>
                      <a:pt x="298" y="22"/>
                    </a:lnTo>
                    <a:lnTo>
                      <a:pt x="299" y="22"/>
                    </a:lnTo>
                    <a:lnTo>
                      <a:pt x="299" y="23"/>
                    </a:lnTo>
                    <a:lnTo>
                      <a:pt x="299" y="24"/>
                    </a:lnTo>
                    <a:lnTo>
                      <a:pt x="299" y="25"/>
                    </a:lnTo>
                    <a:lnTo>
                      <a:pt x="300" y="25"/>
                    </a:lnTo>
                    <a:lnTo>
                      <a:pt x="302" y="24"/>
                    </a:lnTo>
                    <a:lnTo>
                      <a:pt x="302" y="23"/>
                    </a:lnTo>
                    <a:lnTo>
                      <a:pt x="301" y="21"/>
                    </a:lnTo>
                    <a:lnTo>
                      <a:pt x="301" y="20"/>
                    </a:lnTo>
                    <a:lnTo>
                      <a:pt x="302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09" y="12"/>
                    </a:lnTo>
                    <a:lnTo>
                      <a:pt x="309" y="10"/>
                    </a:lnTo>
                    <a:lnTo>
                      <a:pt x="308" y="10"/>
                    </a:lnTo>
                    <a:lnTo>
                      <a:pt x="309" y="9"/>
                    </a:lnTo>
                    <a:lnTo>
                      <a:pt x="310" y="9"/>
                    </a:lnTo>
                    <a:lnTo>
                      <a:pt x="310" y="8"/>
                    </a:lnTo>
                    <a:lnTo>
                      <a:pt x="310" y="7"/>
                    </a:lnTo>
                    <a:lnTo>
                      <a:pt x="311" y="6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7" y="6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19" y="5"/>
                    </a:lnTo>
                    <a:lnTo>
                      <a:pt x="319" y="4"/>
                    </a:lnTo>
                    <a:lnTo>
                      <a:pt x="318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5" y="2"/>
                    </a:lnTo>
                    <a:lnTo>
                      <a:pt x="317" y="0"/>
                    </a:lnTo>
                    <a:lnTo>
                      <a:pt x="318" y="0"/>
                    </a:lnTo>
                    <a:lnTo>
                      <a:pt x="318" y="1"/>
                    </a:lnTo>
                    <a:lnTo>
                      <a:pt x="319" y="2"/>
                    </a:lnTo>
                    <a:lnTo>
                      <a:pt x="319" y="3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0" y="3"/>
                    </a:lnTo>
                    <a:lnTo>
                      <a:pt x="321" y="3"/>
                    </a:lnTo>
                    <a:lnTo>
                      <a:pt x="323" y="3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6" y="3"/>
                    </a:lnTo>
                    <a:lnTo>
                      <a:pt x="326" y="2"/>
                    </a:lnTo>
                    <a:lnTo>
                      <a:pt x="327" y="2"/>
                    </a:lnTo>
                    <a:lnTo>
                      <a:pt x="327" y="3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3"/>
                    </a:lnTo>
                    <a:lnTo>
                      <a:pt x="329" y="4"/>
                    </a:lnTo>
                    <a:lnTo>
                      <a:pt x="329" y="5"/>
                    </a:lnTo>
                    <a:lnTo>
                      <a:pt x="330" y="6"/>
                    </a:lnTo>
                    <a:lnTo>
                      <a:pt x="330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6"/>
                    </a:lnTo>
                    <a:lnTo>
                      <a:pt x="333" y="7"/>
                    </a:lnTo>
                    <a:lnTo>
                      <a:pt x="335" y="8"/>
                    </a:lnTo>
                    <a:lnTo>
                      <a:pt x="335" y="9"/>
                    </a:lnTo>
                    <a:lnTo>
                      <a:pt x="336" y="9"/>
                    </a:lnTo>
                    <a:lnTo>
                      <a:pt x="336" y="10"/>
                    </a:lnTo>
                    <a:lnTo>
                      <a:pt x="337" y="11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7" y="13"/>
                    </a:lnTo>
                    <a:lnTo>
                      <a:pt x="338" y="14"/>
                    </a:lnTo>
                    <a:lnTo>
                      <a:pt x="339" y="14"/>
                    </a:lnTo>
                    <a:lnTo>
                      <a:pt x="339" y="15"/>
                    </a:lnTo>
                    <a:lnTo>
                      <a:pt x="340" y="14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39" y="14"/>
                    </a:lnTo>
                    <a:lnTo>
                      <a:pt x="340" y="14"/>
                    </a:lnTo>
                    <a:lnTo>
                      <a:pt x="340" y="13"/>
                    </a:lnTo>
                    <a:lnTo>
                      <a:pt x="339" y="12"/>
                    </a:lnTo>
                    <a:lnTo>
                      <a:pt x="340" y="11"/>
                    </a:lnTo>
                    <a:lnTo>
                      <a:pt x="340" y="10"/>
                    </a:lnTo>
                    <a:lnTo>
                      <a:pt x="340" y="9"/>
                    </a:lnTo>
                    <a:lnTo>
                      <a:pt x="341" y="9"/>
                    </a:lnTo>
                    <a:lnTo>
                      <a:pt x="341" y="8"/>
                    </a:lnTo>
                    <a:lnTo>
                      <a:pt x="342" y="8"/>
                    </a:lnTo>
                    <a:lnTo>
                      <a:pt x="342" y="7"/>
                    </a:lnTo>
                    <a:lnTo>
                      <a:pt x="343" y="7"/>
                    </a:lnTo>
                    <a:lnTo>
                      <a:pt x="344" y="7"/>
                    </a:lnTo>
                    <a:lnTo>
                      <a:pt x="345" y="6"/>
                    </a:lnTo>
                    <a:lnTo>
                      <a:pt x="346" y="6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48" y="6"/>
                    </a:lnTo>
                    <a:lnTo>
                      <a:pt x="347" y="6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8" y="4"/>
                    </a:lnTo>
                    <a:lnTo>
                      <a:pt x="348" y="5"/>
                    </a:lnTo>
                    <a:lnTo>
                      <a:pt x="349" y="5"/>
                    </a:lnTo>
                    <a:lnTo>
                      <a:pt x="349" y="6"/>
                    </a:lnTo>
                    <a:lnTo>
                      <a:pt x="350" y="7"/>
                    </a:lnTo>
                    <a:lnTo>
                      <a:pt x="350" y="8"/>
                    </a:lnTo>
                    <a:lnTo>
                      <a:pt x="351" y="7"/>
                    </a:lnTo>
                    <a:lnTo>
                      <a:pt x="352" y="8"/>
                    </a:lnTo>
                    <a:lnTo>
                      <a:pt x="353" y="9"/>
                    </a:lnTo>
                    <a:lnTo>
                      <a:pt x="354" y="9"/>
                    </a:lnTo>
                    <a:lnTo>
                      <a:pt x="354" y="10"/>
                    </a:lnTo>
                    <a:lnTo>
                      <a:pt x="355" y="10"/>
                    </a:lnTo>
                    <a:lnTo>
                      <a:pt x="355" y="9"/>
                    </a:lnTo>
                    <a:lnTo>
                      <a:pt x="355" y="8"/>
                    </a:lnTo>
                    <a:lnTo>
                      <a:pt x="356" y="8"/>
                    </a:lnTo>
                    <a:lnTo>
                      <a:pt x="357" y="7"/>
                    </a:lnTo>
                    <a:lnTo>
                      <a:pt x="357" y="6"/>
                    </a:lnTo>
                    <a:lnTo>
                      <a:pt x="356" y="5"/>
                    </a:lnTo>
                    <a:lnTo>
                      <a:pt x="356" y="6"/>
                    </a:lnTo>
                    <a:lnTo>
                      <a:pt x="355" y="6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6" y="5"/>
                    </a:lnTo>
                    <a:lnTo>
                      <a:pt x="357" y="4"/>
                    </a:lnTo>
                    <a:lnTo>
                      <a:pt x="358" y="4"/>
                    </a:lnTo>
                    <a:lnTo>
                      <a:pt x="358" y="5"/>
                    </a:lnTo>
                    <a:lnTo>
                      <a:pt x="358" y="6"/>
                    </a:lnTo>
                    <a:lnTo>
                      <a:pt x="357" y="7"/>
                    </a:lnTo>
                    <a:lnTo>
                      <a:pt x="357" y="8"/>
                    </a:lnTo>
                    <a:lnTo>
                      <a:pt x="358" y="8"/>
                    </a:lnTo>
                    <a:lnTo>
                      <a:pt x="358" y="7"/>
                    </a:lnTo>
                    <a:lnTo>
                      <a:pt x="359" y="6"/>
                    </a:lnTo>
                    <a:lnTo>
                      <a:pt x="360" y="7"/>
                    </a:lnTo>
                    <a:lnTo>
                      <a:pt x="360" y="9"/>
                    </a:lnTo>
                    <a:lnTo>
                      <a:pt x="360" y="8"/>
                    </a:lnTo>
                    <a:lnTo>
                      <a:pt x="361" y="7"/>
                    </a:lnTo>
                    <a:lnTo>
                      <a:pt x="361" y="8"/>
                    </a:lnTo>
                    <a:lnTo>
                      <a:pt x="362" y="7"/>
                    </a:lnTo>
                    <a:lnTo>
                      <a:pt x="363" y="7"/>
                    </a:lnTo>
                    <a:lnTo>
                      <a:pt x="363" y="6"/>
                    </a:lnTo>
                    <a:lnTo>
                      <a:pt x="363" y="5"/>
                    </a:lnTo>
                    <a:lnTo>
                      <a:pt x="364" y="5"/>
                    </a:lnTo>
                    <a:lnTo>
                      <a:pt x="364" y="7"/>
                    </a:lnTo>
                    <a:lnTo>
                      <a:pt x="365" y="7"/>
                    </a:lnTo>
                    <a:lnTo>
                      <a:pt x="365" y="6"/>
                    </a:lnTo>
                    <a:lnTo>
                      <a:pt x="366" y="6"/>
                    </a:lnTo>
                    <a:lnTo>
                      <a:pt x="367" y="6"/>
                    </a:lnTo>
                    <a:lnTo>
                      <a:pt x="368" y="6"/>
                    </a:lnTo>
                    <a:lnTo>
                      <a:pt x="368" y="5"/>
                    </a:lnTo>
                    <a:lnTo>
                      <a:pt x="369" y="6"/>
                    </a:lnTo>
                    <a:lnTo>
                      <a:pt x="370" y="6"/>
                    </a:lnTo>
                    <a:lnTo>
                      <a:pt x="370" y="7"/>
                    </a:lnTo>
                    <a:lnTo>
                      <a:pt x="371" y="7"/>
                    </a:lnTo>
                    <a:lnTo>
                      <a:pt x="371" y="5"/>
                    </a:lnTo>
                    <a:lnTo>
                      <a:pt x="371" y="4"/>
                    </a:lnTo>
                    <a:lnTo>
                      <a:pt x="372" y="4"/>
                    </a:lnTo>
                    <a:lnTo>
                      <a:pt x="373" y="4"/>
                    </a:lnTo>
                    <a:lnTo>
                      <a:pt x="374" y="4"/>
                    </a:lnTo>
                    <a:lnTo>
                      <a:pt x="375" y="5"/>
                    </a:lnTo>
                    <a:lnTo>
                      <a:pt x="375" y="6"/>
                    </a:lnTo>
                    <a:lnTo>
                      <a:pt x="375" y="7"/>
                    </a:lnTo>
                    <a:lnTo>
                      <a:pt x="374" y="8"/>
                    </a:lnTo>
                    <a:lnTo>
                      <a:pt x="374" y="9"/>
                    </a:lnTo>
                    <a:lnTo>
                      <a:pt x="375" y="9"/>
                    </a:lnTo>
                    <a:lnTo>
                      <a:pt x="375" y="8"/>
                    </a:lnTo>
                    <a:lnTo>
                      <a:pt x="376" y="8"/>
                    </a:lnTo>
                    <a:lnTo>
                      <a:pt x="376" y="7"/>
                    </a:lnTo>
                    <a:lnTo>
                      <a:pt x="376" y="6"/>
                    </a:lnTo>
                    <a:lnTo>
                      <a:pt x="377" y="6"/>
                    </a:lnTo>
                    <a:lnTo>
                      <a:pt x="376" y="6"/>
                    </a:lnTo>
                    <a:lnTo>
                      <a:pt x="376" y="5"/>
                    </a:lnTo>
                    <a:lnTo>
                      <a:pt x="377" y="4"/>
                    </a:lnTo>
                    <a:lnTo>
                      <a:pt x="378" y="5"/>
                    </a:lnTo>
                    <a:lnTo>
                      <a:pt x="377" y="6"/>
                    </a:lnTo>
                    <a:lnTo>
                      <a:pt x="378" y="6"/>
                    </a:lnTo>
                    <a:lnTo>
                      <a:pt x="380" y="6"/>
                    </a:lnTo>
                    <a:lnTo>
                      <a:pt x="381" y="6"/>
                    </a:lnTo>
                    <a:lnTo>
                      <a:pt x="381" y="7"/>
                    </a:lnTo>
                    <a:lnTo>
                      <a:pt x="382" y="6"/>
                    </a:lnTo>
                    <a:lnTo>
                      <a:pt x="384" y="7"/>
                    </a:lnTo>
                    <a:lnTo>
                      <a:pt x="385" y="7"/>
                    </a:lnTo>
                    <a:lnTo>
                      <a:pt x="384" y="8"/>
                    </a:lnTo>
                    <a:lnTo>
                      <a:pt x="384" y="9"/>
                    </a:lnTo>
                    <a:lnTo>
                      <a:pt x="385" y="9"/>
                    </a:lnTo>
                    <a:lnTo>
                      <a:pt x="385" y="10"/>
                    </a:lnTo>
                    <a:lnTo>
                      <a:pt x="386" y="11"/>
                    </a:lnTo>
                    <a:lnTo>
                      <a:pt x="387" y="11"/>
                    </a:lnTo>
                    <a:lnTo>
                      <a:pt x="387" y="10"/>
                    </a:lnTo>
                    <a:lnTo>
                      <a:pt x="387" y="9"/>
                    </a:lnTo>
                    <a:lnTo>
                      <a:pt x="388" y="9"/>
                    </a:lnTo>
                    <a:lnTo>
                      <a:pt x="387" y="10"/>
                    </a:lnTo>
                    <a:lnTo>
                      <a:pt x="387" y="11"/>
                    </a:lnTo>
                    <a:lnTo>
                      <a:pt x="386" y="11"/>
                    </a:lnTo>
                    <a:lnTo>
                      <a:pt x="386" y="12"/>
                    </a:lnTo>
                    <a:lnTo>
                      <a:pt x="387" y="12"/>
                    </a:lnTo>
                    <a:lnTo>
                      <a:pt x="387" y="11"/>
                    </a:lnTo>
                    <a:lnTo>
                      <a:pt x="388" y="11"/>
                    </a:lnTo>
                    <a:lnTo>
                      <a:pt x="388" y="12"/>
                    </a:lnTo>
                    <a:lnTo>
                      <a:pt x="387" y="13"/>
                    </a:lnTo>
                    <a:lnTo>
                      <a:pt x="388" y="14"/>
                    </a:lnTo>
                    <a:lnTo>
                      <a:pt x="389" y="14"/>
                    </a:lnTo>
                    <a:lnTo>
                      <a:pt x="389" y="13"/>
                    </a:lnTo>
                    <a:lnTo>
                      <a:pt x="390" y="13"/>
                    </a:lnTo>
                    <a:lnTo>
                      <a:pt x="390" y="14"/>
                    </a:lnTo>
                    <a:lnTo>
                      <a:pt x="390" y="15"/>
                    </a:lnTo>
                    <a:lnTo>
                      <a:pt x="390" y="16"/>
                    </a:lnTo>
                    <a:lnTo>
                      <a:pt x="391" y="16"/>
                    </a:lnTo>
                    <a:lnTo>
                      <a:pt x="391" y="15"/>
                    </a:lnTo>
                    <a:lnTo>
                      <a:pt x="391" y="14"/>
                    </a:lnTo>
                    <a:lnTo>
                      <a:pt x="392" y="16"/>
                    </a:lnTo>
                    <a:lnTo>
                      <a:pt x="392" y="17"/>
                    </a:lnTo>
                    <a:lnTo>
                      <a:pt x="393" y="17"/>
                    </a:lnTo>
                    <a:lnTo>
                      <a:pt x="393" y="16"/>
                    </a:lnTo>
                    <a:lnTo>
                      <a:pt x="392" y="16"/>
                    </a:lnTo>
                    <a:lnTo>
                      <a:pt x="392" y="15"/>
                    </a:lnTo>
                    <a:lnTo>
                      <a:pt x="393" y="15"/>
                    </a:lnTo>
                    <a:lnTo>
                      <a:pt x="393" y="16"/>
                    </a:lnTo>
                    <a:lnTo>
                      <a:pt x="394" y="17"/>
                    </a:lnTo>
                    <a:lnTo>
                      <a:pt x="395" y="17"/>
                    </a:lnTo>
                    <a:lnTo>
                      <a:pt x="395" y="18"/>
                    </a:lnTo>
                    <a:lnTo>
                      <a:pt x="395" y="19"/>
                    </a:lnTo>
                    <a:lnTo>
                      <a:pt x="396" y="19"/>
                    </a:lnTo>
                    <a:lnTo>
                      <a:pt x="397" y="19"/>
                    </a:lnTo>
                    <a:lnTo>
                      <a:pt x="397" y="20"/>
                    </a:lnTo>
                    <a:lnTo>
                      <a:pt x="396" y="21"/>
                    </a:lnTo>
                    <a:lnTo>
                      <a:pt x="397" y="23"/>
                    </a:lnTo>
                    <a:lnTo>
                      <a:pt x="397" y="22"/>
                    </a:lnTo>
                    <a:lnTo>
                      <a:pt x="398" y="21"/>
                    </a:lnTo>
                    <a:lnTo>
                      <a:pt x="399" y="21"/>
                    </a:lnTo>
                    <a:lnTo>
                      <a:pt x="399" y="22"/>
                    </a:lnTo>
                    <a:lnTo>
                      <a:pt x="400" y="23"/>
                    </a:lnTo>
                    <a:lnTo>
                      <a:pt x="400" y="24"/>
                    </a:lnTo>
                    <a:lnTo>
                      <a:pt x="401" y="23"/>
                    </a:lnTo>
                    <a:lnTo>
                      <a:pt x="401" y="24"/>
                    </a:lnTo>
                    <a:lnTo>
                      <a:pt x="400" y="24"/>
                    </a:lnTo>
                    <a:lnTo>
                      <a:pt x="400" y="25"/>
                    </a:lnTo>
                    <a:lnTo>
                      <a:pt x="401" y="24"/>
                    </a:lnTo>
                    <a:lnTo>
                      <a:pt x="401" y="25"/>
                    </a:lnTo>
                    <a:lnTo>
                      <a:pt x="402" y="25"/>
                    </a:lnTo>
                    <a:lnTo>
                      <a:pt x="401" y="25"/>
                    </a:lnTo>
                    <a:lnTo>
                      <a:pt x="402" y="24"/>
                    </a:lnTo>
                    <a:lnTo>
                      <a:pt x="402" y="25"/>
                    </a:lnTo>
                    <a:lnTo>
                      <a:pt x="403" y="25"/>
                    </a:lnTo>
                    <a:lnTo>
                      <a:pt x="404" y="25"/>
                    </a:lnTo>
                    <a:lnTo>
                      <a:pt x="403" y="25"/>
                    </a:lnTo>
                    <a:lnTo>
                      <a:pt x="404" y="26"/>
                    </a:lnTo>
                    <a:lnTo>
                      <a:pt x="404" y="27"/>
                    </a:lnTo>
                    <a:lnTo>
                      <a:pt x="405" y="26"/>
                    </a:lnTo>
                    <a:lnTo>
                      <a:pt x="405" y="25"/>
                    </a:lnTo>
                    <a:lnTo>
                      <a:pt x="406" y="25"/>
                    </a:lnTo>
                    <a:lnTo>
                      <a:pt x="406" y="26"/>
                    </a:lnTo>
                    <a:lnTo>
                      <a:pt x="406" y="27"/>
                    </a:lnTo>
                    <a:lnTo>
                      <a:pt x="405" y="27"/>
                    </a:lnTo>
                    <a:lnTo>
                      <a:pt x="406" y="27"/>
                    </a:lnTo>
                    <a:lnTo>
                      <a:pt x="406" y="28"/>
                    </a:lnTo>
                    <a:lnTo>
                      <a:pt x="407" y="28"/>
                    </a:lnTo>
                    <a:lnTo>
                      <a:pt x="407" y="27"/>
                    </a:lnTo>
                    <a:lnTo>
                      <a:pt x="407" y="28"/>
                    </a:lnTo>
                    <a:lnTo>
                      <a:pt x="408" y="28"/>
                    </a:lnTo>
                    <a:lnTo>
                      <a:pt x="408" y="29"/>
                    </a:lnTo>
                    <a:lnTo>
                      <a:pt x="408" y="30"/>
                    </a:lnTo>
                    <a:lnTo>
                      <a:pt x="408" y="29"/>
                    </a:lnTo>
                    <a:lnTo>
                      <a:pt x="409" y="29"/>
                    </a:lnTo>
                    <a:lnTo>
                      <a:pt x="409" y="28"/>
                    </a:lnTo>
                    <a:lnTo>
                      <a:pt x="409" y="29"/>
                    </a:lnTo>
                    <a:lnTo>
                      <a:pt x="409" y="30"/>
                    </a:lnTo>
                    <a:lnTo>
                      <a:pt x="410" y="30"/>
                    </a:lnTo>
                    <a:lnTo>
                      <a:pt x="410" y="29"/>
                    </a:lnTo>
                    <a:lnTo>
                      <a:pt x="410" y="28"/>
                    </a:lnTo>
                    <a:lnTo>
                      <a:pt x="411" y="28"/>
                    </a:lnTo>
                    <a:lnTo>
                      <a:pt x="411" y="29"/>
                    </a:lnTo>
                    <a:lnTo>
                      <a:pt x="411" y="30"/>
                    </a:lnTo>
                    <a:lnTo>
                      <a:pt x="412" y="31"/>
                    </a:lnTo>
                    <a:lnTo>
                      <a:pt x="413" y="31"/>
                    </a:lnTo>
                    <a:lnTo>
                      <a:pt x="413" y="30"/>
                    </a:lnTo>
                    <a:lnTo>
                      <a:pt x="413" y="29"/>
                    </a:lnTo>
                    <a:lnTo>
                      <a:pt x="414" y="30"/>
                    </a:lnTo>
                    <a:lnTo>
                      <a:pt x="414" y="29"/>
                    </a:lnTo>
                    <a:lnTo>
                      <a:pt x="414" y="28"/>
                    </a:lnTo>
                    <a:lnTo>
                      <a:pt x="415" y="29"/>
                    </a:lnTo>
                    <a:lnTo>
                      <a:pt x="415" y="30"/>
                    </a:lnTo>
                    <a:lnTo>
                      <a:pt x="415" y="29"/>
                    </a:lnTo>
                    <a:lnTo>
                      <a:pt x="416" y="29"/>
                    </a:lnTo>
                    <a:lnTo>
                      <a:pt x="416" y="30"/>
                    </a:lnTo>
                    <a:lnTo>
                      <a:pt x="417" y="29"/>
                    </a:lnTo>
                    <a:lnTo>
                      <a:pt x="417" y="30"/>
                    </a:lnTo>
                    <a:lnTo>
                      <a:pt x="417" y="29"/>
                    </a:lnTo>
                    <a:lnTo>
                      <a:pt x="418" y="29"/>
                    </a:lnTo>
                    <a:lnTo>
                      <a:pt x="419" y="28"/>
                    </a:lnTo>
                    <a:lnTo>
                      <a:pt x="418" y="28"/>
                    </a:lnTo>
                    <a:lnTo>
                      <a:pt x="418" y="27"/>
                    </a:lnTo>
                    <a:lnTo>
                      <a:pt x="419" y="27"/>
                    </a:lnTo>
                    <a:lnTo>
                      <a:pt x="419" y="26"/>
                    </a:lnTo>
                    <a:lnTo>
                      <a:pt x="420" y="25"/>
                    </a:lnTo>
                    <a:lnTo>
                      <a:pt x="419" y="25"/>
                    </a:lnTo>
                    <a:lnTo>
                      <a:pt x="420" y="25"/>
                    </a:lnTo>
                    <a:lnTo>
                      <a:pt x="420" y="26"/>
                    </a:lnTo>
                    <a:lnTo>
                      <a:pt x="421" y="25"/>
                    </a:lnTo>
                    <a:lnTo>
                      <a:pt x="421" y="24"/>
                    </a:lnTo>
                    <a:lnTo>
                      <a:pt x="422" y="25"/>
                    </a:lnTo>
                    <a:lnTo>
                      <a:pt x="422" y="24"/>
                    </a:lnTo>
                    <a:lnTo>
                      <a:pt x="422" y="23"/>
                    </a:lnTo>
                    <a:lnTo>
                      <a:pt x="423" y="23"/>
                    </a:lnTo>
                    <a:lnTo>
                      <a:pt x="423" y="24"/>
                    </a:lnTo>
                    <a:lnTo>
                      <a:pt x="424" y="24"/>
                    </a:lnTo>
                    <a:lnTo>
                      <a:pt x="424" y="25"/>
                    </a:lnTo>
                    <a:lnTo>
                      <a:pt x="425" y="24"/>
                    </a:lnTo>
                    <a:lnTo>
                      <a:pt x="426" y="24"/>
                    </a:lnTo>
                    <a:lnTo>
                      <a:pt x="426" y="23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7" y="23"/>
                    </a:lnTo>
                    <a:lnTo>
                      <a:pt x="428" y="23"/>
                    </a:lnTo>
                    <a:lnTo>
                      <a:pt x="429" y="24"/>
                    </a:lnTo>
                    <a:lnTo>
                      <a:pt x="429" y="23"/>
                    </a:lnTo>
                    <a:lnTo>
                      <a:pt x="430" y="23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2" y="22"/>
                    </a:lnTo>
                    <a:lnTo>
                      <a:pt x="432" y="21"/>
                    </a:lnTo>
                    <a:lnTo>
                      <a:pt x="433" y="21"/>
                    </a:lnTo>
                    <a:lnTo>
                      <a:pt x="433" y="20"/>
                    </a:lnTo>
                    <a:lnTo>
                      <a:pt x="434" y="21"/>
                    </a:lnTo>
                    <a:lnTo>
                      <a:pt x="434" y="20"/>
                    </a:lnTo>
                    <a:lnTo>
                      <a:pt x="435" y="19"/>
                    </a:lnTo>
                    <a:lnTo>
                      <a:pt x="436" y="19"/>
                    </a:lnTo>
                    <a:lnTo>
                      <a:pt x="437" y="19"/>
                    </a:lnTo>
                    <a:lnTo>
                      <a:pt x="438" y="19"/>
                    </a:lnTo>
                    <a:lnTo>
                      <a:pt x="438" y="18"/>
                    </a:lnTo>
                    <a:lnTo>
                      <a:pt x="439" y="18"/>
                    </a:lnTo>
                    <a:lnTo>
                      <a:pt x="438" y="18"/>
                    </a:lnTo>
                    <a:lnTo>
                      <a:pt x="438" y="17"/>
                    </a:lnTo>
                    <a:lnTo>
                      <a:pt x="438" y="16"/>
                    </a:lnTo>
                    <a:lnTo>
                      <a:pt x="439" y="16"/>
                    </a:lnTo>
                    <a:lnTo>
                      <a:pt x="440" y="16"/>
                    </a:lnTo>
                    <a:lnTo>
                      <a:pt x="441" y="16"/>
                    </a:lnTo>
                    <a:lnTo>
                      <a:pt x="441" y="15"/>
                    </a:lnTo>
                    <a:lnTo>
                      <a:pt x="441" y="14"/>
                    </a:lnTo>
                    <a:lnTo>
                      <a:pt x="442" y="15"/>
                    </a:lnTo>
                    <a:lnTo>
                      <a:pt x="442" y="14"/>
                    </a:lnTo>
                    <a:lnTo>
                      <a:pt x="443" y="14"/>
                    </a:lnTo>
                    <a:lnTo>
                      <a:pt x="443" y="13"/>
                    </a:lnTo>
                    <a:lnTo>
                      <a:pt x="443" y="12"/>
                    </a:lnTo>
                    <a:lnTo>
                      <a:pt x="444" y="12"/>
                    </a:lnTo>
                    <a:lnTo>
                      <a:pt x="444" y="11"/>
                    </a:lnTo>
                    <a:lnTo>
                      <a:pt x="445" y="11"/>
                    </a:lnTo>
                    <a:lnTo>
                      <a:pt x="446" y="11"/>
                    </a:lnTo>
                    <a:lnTo>
                      <a:pt x="446" y="10"/>
                    </a:lnTo>
                    <a:lnTo>
                      <a:pt x="447" y="10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9" y="9"/>
                    </a:lnTo>
                    <a:lnTo>
                      <a:pt x="450" y="9"/>
                    </a:lnTo>
                    <a:lnTo>
                      <a:pt x="450" y="8"/>
                    </a:lnTo>
                    <a:lnTo>
                      <a:pt x="451" y="8"/>
                    </a:lnTo>
                    <a:lnTo>
                      <a:pt x="452" y="9"/>
                    </a:lnTo>
                    <a:lnTo>
                      <a:pt x="453" y="9"/>
                    </a:lnTo>
                    <a:lnTo>
                      <a:pt x="453" y="10"/>
                    </a:lnTo>
                    <a:lnTo>
                      <a:pt x="453" y="9"/>
                    </a:lnTo>
                    <a:lnTo>
                      <a:pt x="454" y="10"/>
                    </a:lnTo>
                    <a:lnTo>
                      <a:pt x="454" y="9"/>
                    </a:lnTo>
                    <a:lnTo>
                      <a:pt x="455" y="9"/>
                    </a:lnTo>
                    <a:lnTo>
                      <a:pt x="455" y="8"/>
                    </a:lnTo>
                    <a:lnTo>
                      <a:pt x="456" y="8"/>
                    </a:lnTo>
                    <a:lnTo>
                      <a:pt x="456" y="9"/>
                    </a:lnTo>
                    <a:lnTo>
                      <a:pt x="457" y="9"/>
                    </a:lnTo>
                    <a:lnTo>
                      <a:pt x="457" y="8"/>
                    </a:lnTo>
                    <a:lnTo>
                      <a:pt x="457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9" y="9"/>
                    </a:lnTo>
                    <a:lnTo>
                      <a:pt x="460" y="9"/>
                    </a:lnTo>
                    <a:lnTo>
                      <a:pt x="461" y="9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61" y="11"/>
                    </a:lnTo>
                    <a:lnTo>
                      <a:pt x="462" y="11"/>
                    </a:lnTo>
                    <a:lnTo>
                      <a:pt x="463" y="11"/>
                    </a:lnTo>
                    <a:lnTo>
                      <a:pt x="463" y="10"/>
                    </a:lnTo>
                    <a:lnTo>
                      <a:pt x="463" y="9"/>
                    </a:lnTo>
                    <a:lnTo>
                      <a:pt x="464" y="9"/>
                    </a:lnTo>
                    <a:lnTo>
                      <a:pt x="465" y="10"/>
                    </a:lnTo>
                    <a:lnTo>
                      <a:pt x="465" y="11"/>
                    </a:lnTo>
                    <a:lnTo>
                      <a:pt x="466" y="10"/>
                    </a:lnTo>
                    <a:lnTo>
                      <a:pt x="466" y="11"/>
                    </a:lnTo>
                    <a:lnTo>
                      <a:pt x="467" y="10"/>
                    </a:lnTo>
                    <a:lnTo>
                      <a:pt x="468" y="10"/>
                    </a:lnTo>
                    <a:lnTo>
                      <a:pt x="469" y="10"/>
                    </a:lnTo>
                    <a:lnTo>
                      <a:pt x="469" y="9"/>
                    </a:lnTo>
                    <a:lnTo>
                      <a:pt x="469" y="8"/>
                    </a:lnTo>
                    <a:lnTo>
                      <a:pt x="470" y="8"/>
                    </a:lnTo>
                    <a:lnTo>
                      <a:pt x="471" y="8"/>
                    </a:lnTo>
                    <a:lnTo>
                      <a:pt x="471" y="9"/>
                    </a:lnTo>
                    <a:lnTo>
                      <a:pt x="472" y="9"/>
                    </a:lnTo>
                    <a:lnTo>
                      <a:pt x="471" y="7"/>
                    </a:lnTo>
                    <a:lnTo>
                      <a:pt x="493" y="9"/>
                    </a:lnTo>
                    <a:lnTo>
                      <a:pt x="498" y="9"/>
                    </a:lnTo>
                    <a:lnTo>
                      <a:pt x="499" y="9"/>
                    </a:lnTo>
                    <a:lnTo>
                      <a:pt x="500" y="9"/>
                    </a:lnTo>
                    <a:lnTo>
                      <a:pt x="500" y="8"/>
                    </a:lnTo>
                    <a:lnTo>
                      <a:pt x="501" y="8"/>
                    </a:lnTo>
                    <a:lnTo>
                      <a:pt x="501" y="7"/>
                    </a:lnTo>
                    <a:lnTo>
                      <a:pt x="502" y="7"/>
                    </a:lnTo>
                    <a:lnTo>
                      <a:pt x="502" y="8"/>
                    </a:lnTo>
                    <a:lnTo>
                      <a:pt x="502" y="9"/>
                    </a:lnTo>
                    <a:lnTo>
                      <a:pt x="503" y="9"/>
                    </a:lnTo>
                    <a:lnTo>
                      <a:pt x="503" y="10"/>
                    </a:lnTo>
                    <a:lnTo>
                      <a:pt x="504" y="10"/>
                    </a:lnTo>
                    <a:lnTo>
                      <a:pt x="505" y="10"/>
                    </a:lnTo>
                    <a:lnTo>
                      <a:pt x="506" y="10"/>
                    </a:lnTo>
                    <a:lnTo>
                      <a:pt x="505" y="12"/>
                    </a:lnTo>
                    <a:lnTo>
                      <a:pt x="505" y="13"/>
                    </a:lnTo>
                    <a:lnTo>
                      <a:pt x="504" y="17"/>
                    </a:lnTo>
                    <a:lnTo>
                      <a:pt x="504" y="19"/>
                    </a:lnTo>
                    <a:lnTo>
                      <a:pt x="505" y="19"/>
                    </a:lnTo>
                    <a:lnTo>
                      <a:pt x="505" y="20"/>
                    </a:lnTo>
                    <a:lnTo>
                      <a:pt x="504" y="22"/>
                    </a:lnTo>
                    <a:lnTo>
                      <a:pt x="504" y="25"/>
                    </a:lnTo>
                    <a:lnTo>
                      <a:pt x="505" y="26"/>
                    </a:lnTo>
                    <a:lnTo>
                      <a:pt x="505" y="28"/>
                    </a:lnTo>
                    <a:lnTo>
                      <a:pt x="506" y="30"/>
                    </a:lnTo>
                    <a:lnTo>
                      <a:pt x="506" y="31"/>
                    </a:lnTo>
                    <a:lnTo>
                      <a:pt x="507" y="32"/>
                    </a:lnTo>
                    <a:lnTo>
                      <a:pt x="508" y="30"/>
                    </a:lnTo>
                    <a:lnTo>
                      <a:pt x="509" y="30"/>
                    </a:lnTo>
                    <a:lnTo>
                      <a:pt x="510" y="30"/>
                    </a:lnTo>
                    <a:lnTo>
                      <a:pt x="511" y="30"/>
                    </a:lnTo>
                    <a:lnTo>
                      <a:pt x="510" y="32"/>
                    </a:lnTo>
                    <a:lnTo>
                      <a:pt x="510" y="33"/>
                    </a:lnTo>
                    <a:lnTo>
                      <a:pt x="510" y="34"/>
                    </a:lnTo>
                    <a:lnTo>
                      <a:pt x="511" y="34"/>
                    </a:lnTo>
                    <a:lnTo>
                      <a:pt x="511" y="35"/>
                    </a:lnTo>
                    <a:lnTo>
                      <a:pt x="511" y="36"/>
                    </a:lnTo>
                    <a:lnTo>
                      <a:pt x="512" y="36"/>
                    </a:lnTo>
                    <a:lnTo>
                      <a:pt x="513" y="36"/>
                    </a:lnTo>
                    <a:lnTo>
                      <a:pt x="514" y="36"/>
                    </a:lnTo>
                    <a:lnTo>
                      <a:pt x="513" y="36"/>
                    </a:lnTo>
                    <a:lnTo>
                      <a:pt x="513" y="37"/>
                    </a:lnTo>
                    <a:lnTo>
                      <a:pt x="513" y="38"/>
                    </a:lnTo>
                    <a:lnTo>
                      <a:pt x="512" y="38"/>
                    </a:lnTo>
                    <a:lnTo>
                      <a:pt x="510" y="41"/>
                    </a:lnTo>
                    <a:lnTo>
                      <a:pt x="508" y="44"/>
                    </a:lnTo>
                    <a:lnTo>
                      <a:pt x="507" y="47"/>
                    </a:lnTo>
                    <a:lnTo>
                      <a:pt x="506" y="48"/>
                    </a:lnTo>
                    <a:lnTo>
                      <a:pt x="506" y="49"/>
                    </a:lnTo>
                    <a:lnTo>
                      <a:pt x="506" y="50"/>
                    </a:lnTo>
                    <a:lnTo>
                      <a:pt x="503" y="53"/>
                    </a:lnTo>
                    <a:lnTo>
                      <a:pt x="502" y="55"/>
                    </a:lnTo>
                    <a:lnTo>
                      <a:pt x="502" y="56"/>
                    </a:lnTo>
                    <a:lnTo>
                      <a:pt x="502" y="57"/>
                    </a:lnTo>
                    <a:lnTo>
                      <a:pt x="502" y="59"/>
                    </a:lnTo>
                    <a:lnTo>
                      <a:pt x="502" y="60"/>
                    </a:lnTo>
                    <a:lnTo>
                      <a:pt x="500" y="62"/>
                    </a:lnTo>
                    <a:lnTo>
                      <a:pt x="499" y="64"/>
                    </a:lnTo>
                    <a:lnTo>
                      <a:pt x="498" y="66"/>
                    </a:lnTo>
                    <a:lnTo>
                      <a:pt x="496" y="69"/>
                    </a:lnTo>
                    <a:lnTo>
                      <a:pt x="495" y="70"/>
                    </a:lnTo>
                    <a:lnTo>
                      <a:pt x="495" y="72"/>
                    </a:lnTo>
                    <a:lnTo>
                      <a:pt x="494" y="72"/>
                    </a:lnTo>
                    <a:lnTo>
                      <a:pt x="494" y="73"/>
                    </a:lnTo>
                    <a:lnTo>
                      <a:pt x="493" y="74"/>
                    </a:lnTo>
                    <a:lnTo>
                      <a:pt x="493" y="75"/>
                    </a:lnTo>
                    <a:lnTo>
                      <a:pt x="493" y="76"/>
                    </a:lnTo>
                    <a:lnTo>
                      <a:pt x="492" y="77"/>
                    </a:lnTo>
                    <a:lnTo>
                      <a:pt x="492" y="78"/>
                    </a:lnTo>
                    <a:lnTo>
                      <a:pt x="492" y="79"/>
                    </a:lnTo>
                    <a:lnTo>
                      <a:pt x="492" y="80"/>
                    </a:lnTo>
                    <a:lnTo>
                      <a:pt x="491" y="82"/>
                    </a:lnTo>
                    <a:lnTo>
                      <a:pt x="491" y="83"/>
                    </a:lnTo>
                    <a:lnTo>
                      <a:pt x="491" y="84"/>
                    </a:lnTo>
                    <a:lnTo>
                      <a:pt x="491" y="85"/>
                    </a:lnTo>
                    <a:lnTo>
                      <a:pt x="492" y="85"/>
                    </a:lnTo>
                    <a:lnTo>
                      <a:pt x="491" y="86"/>
                    </a:lnTo>
                    <a:lnTo>
                      <a:pt x="491" y="87"/>
                    </a:lnTo>
                    <a:lnTo>
                      <a:pt x="491" y="88"/>
                    </a:lnTo>
                    <a:lnTo>
                      <a:pt x="491" y="89"/>
                    </a:lnTo>
                    <a:lnTo>
                      <a:pt x="491" y="91"/>
                    </a:lnTo>
                    <a:lnTo>
                      <a:pt x="492" y="92"/>
                    </a:lnTo>
                    <a:lnTo>
                      <a:pt x="493" y="93"/>
                    </a:lnTo>
                    <a:lnTo>
                      <a:pt x="494" y="92"/>
                    </a:lnTo>
                    <a:lnTo>
                      <a:pt x="495" y="92"/>
                    </a:lnTo>
                    <a:lnTo>
                      <a:pt x="495" y="93"/>
                    </a:lnTo>
                    <a:lnTo>
                      <a:pt x="495" y="94"/>
                    </a:lnTo>
                    <a:lnTo>
                      <a:pt x="496" y="95"/>
                    </a:lnTo>
                    <a:lnTo>
                      <a:pt x="497" y="95"/>
                    </a:lnTo>
                    <a:lnTo>
                      <a:pt x="498" y="95"/>
                    </a:lnTo>
                    <a:lnTo>
                      <a:pt x="498" y="94"/>
                    </a:lnTo>
                    <a:lnTo>
                      <a:pt x="499" y="93"/>
                    </a:lnTo>
                    <a:lnTo>
                      <a:pt x="499" y="94"/>
                    </a:lnTo>
                    <a:lnTo>
                      <a:pt x="499" y="95"/>
                    </a:lnTo>
                    <a:lnTo>
                      <a:pt x="500" y="95"/>
                    </a:lnTo>
                    <a:lnTo>
                      <a:pt x="500" y="96"/>
                    </a:lnTo>
                    <a:lnTo>
                      <a:pt x="499" y="96"/>
                    </a:lnTo>
                    <a:lnTo>
                      <a:pt x="499" y="97"/>
                    </a:lnTo>
                    <a:lnTo>
                      <a:pt x="498" y="98"/>
                    </a:lnTo>
                    <a:lnTo>
                      <a:pt x="498" y="99"/>
                    </a:lnTo>
                    <a:lnTo>
                      <a:pt x="497" y="99"/>
                    </a:lnTo>
                    <a:lnTo>
                      <a:pt x="496" y="99"/>
                    </a:lnTo>
                    <a:lnTo>
                      <a:pt x="495" y="100"/>
                    </a:lnTo>
                    <a:lnTo>
                      <a:pt x="495" y="101"/>
                    </a:lnTo>
                    <a:lnTo>
                      <a:pt x="494" y="102"/>
                    </a:lnTo>
                    <a:lnTo>
                      <a:pt x="494" y="105"/>
                    </a:lnTo>
                    <a:lnTo>
                      <a:pt x="493" y="107"/>
                    </a:lnTo>
                    <a:lnTo>
                      <a:pt x="493" y="108"/>
                    </a:lnTo>
                    <a:lnTo>
                      <a:pt x="493" y="109"/>
                    </a:lnTo>
                    <a:lnTo>
                      <a:pt x="494" y="109"/>
                    </a:lnTo>
                    <a:lnTo>
                      <a:pt x="494" y="110"/>
                    </a:lnTo>
                    <a:lnTo>
                      <a:pt x="495" y="110"/>
                    </a:lnTo>
                    <a:lnTo>
                      <a:pt x="494" y="110"/>
                    </a:lnTo>
                    <a:lnTo>
                      <a:pt x="494" y="112"/>
                    </a:lnTo>
                    <a:lnTo>
                      <a:pt x="494" y="113"/>
                    </a:lnTo>
                    <a:lnTo>
                      <a:pt x="494" y="114"/>
                    </a:lnTo>
                    <a:lnTo>
                      <a:pt x="493" y="114"/>
                    </a:lnTo>
                    <a:lnTo>
                      <a:pt x="493" y="115"/>
                    </a:lnTo>
                    <a:lnTo>
                      <a:pt x="493" y="116"/>
                    </a:lnTo>
                    <a:lnTo>
                      <a:pt x="494" y="116"/>
                    </a:lnTo>
                    <a:lnTo>
                      <a:pt x="494" y="117"/>
                    </a:lnTo>
                    <a:lnTo>
                      <a:pt x="495" y="118"/>
                    </a:lnTo>
                    <a:lnTo>
                      <a:pt x="496" y="118"/>
                    </a:lnTo>
                    <a:lnTo>
                      <a:pt x="496" y="117"/>
                    </a:lnTo>
                    <a:lnTo>
                      <a:pt x="497" y="117"/>
                    </a:lnTo>
                    <a:lnTo>
                      <a:pt x="498" y="117"/>
                    </a:lnTo>
                    <a:lnTo>
                      <a:pt x="498" y="118"/>
                    </a:lnTo>
                    <a:lnTo>
                      <a:pt x="498" y="119"/>
                    </a:lnTo>
                    <a:lnTo>
                      <a:pt x="499" y="119"/>
                    </a:lnTo>
                    <a:lnTo>
                      <a:pt x="499" y="120"/>
                    </a:lnTo>
                    <a:lnTo>
                      <a:pt x="498" y="120"/>
                    </a:lnTo>
                    <a:lnTo>
                      <a:pt x="498" y="121"/>
                    </a:lnTo>
                    <a:lnTo>
                      <a:pt x="498" y="122"/>
                    </a:lnTo>
                    <a:lnTo>
                      <a:pt x="497" y="123"/>
                    </a:lnTo>
                    <a:lnTo>
                      <a:pt x="497" y="124"/>
                    </a:lnTo>
                    <a:lnTo>
                      <a:pt x="496" y="124"/>
                    </a:lnTo>
                    <a:lnTo>
                      <a:pt x="496" y="125"/>
                    </a:lnTo>
                    <a:lnTo>
                      <a:pt x="496" y="126"/>
                    </a:lnTo>
                    <a:lnTo>
                      <a:pt x="497" y="126"/>
                    </a:lnTo>
                    <a:lnTo>
                      <a:pt x="496" y="126"/>
                    </a:lnTo>
                    <a:lnTo>
                      <a:pt x="496" y="127"/>
                    </a:lnTo>
                    <a:lnTo>
                      <a:pt x="495" y="128"/>
                    </a:lnTo>
                    <a:lnTo>
                      <a:pt x="495" y="127"/>
                    </a:lnTo>
                    <a:lnTo>
                      <a:pt x="494" y="128"/>
                    </a:lnTo>
                    <a:lnTo>
                      <a:pt x="495" y="130"/>
                    </a:lnTo>
                    <a:lnTo>
                      <a:pt x="495" y="131"/>
                    </a:lnTo>
                    <a:lnTo>
                      <a:pt x="496" y="132"/>
                    </a:lnTo>
                    <a:lnTo>
                      <a:pt x="497" y="133"/>
                    </a:lnTo>
                    <a:lnTo>
                      <a:pt x="497" y="134"/>
                    </a:lnTo>
                    <a:lnTo>
                      <a:pt x="498" y="134"/>
                    </a:lnTo>
                    <a:lnTo>
                      <a:pt x="499" y="134"/>
                    </a:lnTo>
                    <a:lnTo>
                      <a:pt x="499" y="135"/>
                    </a:lnTo>
                    <a:lnTo>
                      <a:pt x="500" y="135"/>
                    </a:lnTo>
                    <a:lnTo>
                      <a:pt x="501" y="134"/>
                    </a:lnTo>
                    <a:lnTo>
                      <a:pt x="501" y="133"/>
                    </a:lnTo>
                    <a:lnTo>
                      <a:pt x="502" y="133"/>
                    </a:lnTo>
                    <a:lnTo>
                      <a:pt x="502" y="132"/>
                    </a:lnTo>
                    <a:lnTo>
                      <a:pt x="502" y="131"/>
                    </a:lnTo>
                    <a:lnTo>
                      <a:pt x="503" y="131"/>
                    </a:lnTo>
                    <a:lnTo>
                      <a:pt x="504" y="131"/>
                    </a:lnTo>
                    <a:lnTo>
                      <a:pt x="504" y="130"/>
                    </a:lnTo>
                    <a:lnTo>
                      <a:pt x="504" y="131"/>
                    </a:lnTo>
                    <a:lnTo>
                      <a:pt x="505" y="131"/>
                    </a:lnTo>
                    <a:lnTo>
                      <a:pt x="504" y="131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3"/>
                    </a:lnTo>
                    <a:lnTo>
                      <a:pt x="505" y="134"/>
                    </a:lnTo>
                    <a:lnTo>
                      <a:pt x="506" y="134"/>
                    </a:lnTo>
                    <a:lnTo>
                      <a:pt x="507" y="134"/>
                    </a:lnTo>
                    <a:lnTo>
                      <a:pt x="507" y="133"/>
                    </a:lnTo>
                    <a:lnTo>
                      <a:pt x="506" y="133"/>
                    </a:lnTo>
                    <a:lnTo>
                      <a:pt x="507" y="133"/>
                    </a:lnTo>
                    <a:lnTo>
                      <a:pt x="507" y="134"/>
                    </a:lnTo>
                    <a:lnTo>
                      <a:pt x="508" y="134"/>
                    </a:lnTo>
                    <a:lnTo>
                      <a:pt x="507" y="134"/>
                    </a:lnTo>
                    <a:lnTo>
                      <a:pt x="507" y="135"/>
                    </a:lnTo>
                    <a:lnTo>
                      <a:pt x="506" y="135"/>
                    </a:lnTo>
                    <a:lnTo>
                      <a:pt x="506" y="136"/>
                    </a:lnTo>
                    <a:lnTo>
                      <a:pt x="505" y="136"/>
                    </a:lnTo>
                    <a:lnTo>
                      <a:pt x="504" y="137"/>
                    </a:lnTo>
                    <a:lnTo>
                      <a:pt x="504" y="138"/>
                    </a:lnTo>
                    <a:lnTo>
                      <a:pt x="504" y="139"/>
                    </a:lnTo>
                    <a:lnTo>
                      <a:pt x="505" y="139"/>
                    </a:lnTo>
                    <a:lnTo>
                      <a:pt x="505" y="140"/>
                    </a:lnTo>
                    <a:lnTo>
                      <a:pt x="506" y="140"/>
                    </a:lnTo>
                    <a:lnTo>
                      <a:pt x="506" y="141"/>
                    </a:lnTo>
                    <a:lnTo>
                      <a:pt x="505" y="141"/>
                    </a:lnTo>
                    <a:lnTo>
                      <a:pt x="504" y="141"/>
                    </a:lnTo>
                    <a:lnTo>
                      <a:pt x="503" y="141"/>
                    </a:lnTo>
                    <a:lnTo>
                      <a:pt x="503" y="142"/>
                    </a:lnTo>
                    <a:lnTo>
                      <a:pt x="502" y="142"/>
                    </a:lnTo>
                    <a:lnTo>
                      <a:pt x="502" y="141"/>
                    </a:lnTo>
                    <a:lnTo>
                      <a:pt x="503" y="141"/>
                    </a:lnTo>
                    <a:lnTo>
                      <a:pt x="504" y="140"/>
                    </a:lnTo>
                    <a:lnTo>
                      <a:pt x="504" y="139"/>
                    </a:lnTo>
                    <a:lnTo>
                      <a:pt x="503" y="139"/>
                    </a:lnTo>
                    <a:lnTo>
                      <a:pt x="503" y="138"/>
                    </a:lnTo>
                    <a:lnTo>
                      <a:pt x="502" y="138"/>
                    </a:lnTo>
                    <a:lnTo>
                      <a:pt x="501" y="137"/>
                    </a:lnTo>
                    <a:lnTo>
                      <a:pt x="501" y="138"/>
                    </a:lnTo>
                    <a:lnTo>
                      <a:pt x="500" y="138"/>
                    </a:lnTo>
                    <a:lnTo>
                      <a:pt x="499" y="138"/>
                    </a:lnTo>
                    <a:lnTo>
                      <a:pt x="499" y="139"/>
                    </a:lnTo>
                    <a:lnTo>
                      <a:pt x="498" y="139"/>
                    </a:lnTo>
                    <a:lnTo>
                      <a:pt x="497" y="140"/>
                    </a:lnTo>
                    <a:lnTo>
                      <a:pt x="496" y="140"/>
                    </a:lnTo>
                    <a:lnTo>
                      <a:pt x="495" y="141"/>
                    </a:lnTo>
                    <a:lnTo>
                      <a:pt x="494" y="141"/>
                    </a:lnTo>
                    <a:lnTo>
                      <a:pt x="493" y="142"/>
                    </a:lnTo>
                    <a:lnTo>
                      <a:pt x="493" y="143"/>
                    </a:lnTo>
                    <a:lnTo>
                      <a:pt x="493" y="144"/>
                    </a:lnTo>
                    <a:lnTo>
                      <a:pt x="493" y="145"/>
                    </a:lnTo>
                    <a:lnTo>
                      <a:pt x="492" y="145"/>
                    </a:lnTo>
                    <a:lnTo>
                      <a:pt x="492" y="146"/>
                    </a:lnTo>
                    <a:lnTo>
                      <a:pt x="493" y="148"/>
                    </a:lnTo>
                    <a:lnTo>
                      <a:pt x="493" y="150"/>
                    </a:lnTo>
                    <a:lnTo>
                      <a:pt x="494" y="151"/>
                    </a:lnTo>
                    <a:lnTo>
                      <a:pt x="494" y="152"/>
                    </a:lnTo>
                    <a:lnTo>
                      <a:pt x="495" y="152"/>
                    </a:lnTo>
                    <a:lnTo>
                      <a:pt x="495" y="151"/>
                    </a:lnTo>
                    <a:lnTo>
                      <a:pt x="496" y="151"/>
                    </a:lnTo>
                    <a:lnTo>
                      <a:pt x="497" y="151"/>
                    </a:lnTo>
                    <a:lnTo>
                      <a:pt x="497" y="152"/>
                    </a:lnTo>
                    <a:lnTo>
                      <a:pt x="497" y="151"/>
                    </a:lnTo>
                    <a:lnTo>
                      <a:pt x="498" y="151"/>
                    </a:lnTo>
                    <a:lnTo>
                      <a:pt x="498" y="150"/>
                    </a:lnTo>
                    <a:lnTo>
                      <a:pt x="499" y="150"/>
                    </a:lnTo>
                    <a:lnTo>
                      <a:pt x="499" y="151"/>
                    </a:lnTo>
                    <a:lnTo>
                      <a:pt x="499" y="152"/>
                    </a:lnTo>
                    <a:lnTo>
                      <a:pt x="500" y="154"/>
                    </a:lnTo>
                    <a:lnTo>
                      <a:pt x="501" y="154"/>
                    </a:lnTo>
                    <a:lnTo>
                      <a:pt x="500" y="154"/>
                    </a:lnTo>
                    <a:lnTo>
                      <a:pt x="500" y="155"/>
                    </a:lnTo>
                    <a:lnTo>
                      <a:pt x="499" y="155"/>
                    </a:lnTo>
                    <a:lnTo>
                      <a:pt x="499" y="156"/>
                    </a:lnTo>
                    <a:lnTo>
                      <a:pt x="499" y="157"/>
                    </a:lnTo>
                    <a:lnTo>
                      <a:pt x="499" y="158"/>
                    </a:lnTo>
                    <a:lnTo>
                      <a:pt x="500" y="158"/>
                    </a:lnTo>
                    <a:lnTo>
                      <a:pt x="500" y="159"/>
                    </a:lnTo>
                    <a:lnTo>
                      <a:pt x="499" y="158"/>
                    </a:lnTo>
                    <a:lnTo>
                      <a:pt x="499" y="159"/>
                    </a:lnTo>
                    <a:lnTo>
                      <a:pt x="499" y="158"/>
                    </a:lnTo>
                    <a:lnTo>
                      <a:pt x="498" y="158"/>
                    </a:lnTo>
                    <a:lnTo>
                      <a:pt x="498" y="157"/>
                    </a:lnTo>
                    <a:lnTo>
                      <a:pt x="499" y="157"/>
                    </a:lnTo>
                    <a:lnTo>
                      <a:pt x="498" y="157"/>
                    </a:lnTo>
                    <a:lnTo>
                      <a:pt x="497" y="157"/>
                    </a:lnTo>
                    <a:lnTo>
                      <a:pt x="497" y="158"/>
                    </a:lnTo>
                    <a:lnTo>
                      <a:pt x="496" y="159"/>
                    </a:lnTo>
                    <a:lnTo>
                      <a:pt x="496" y="160"/>
                    </a:lnTo>
                    <a:lnTo>
                      <a:pt x="496" y="161"/>
                    </a:lnTo>
                    <a:lnTo>
                      <a:pt x="497" y="161"/>
                    </a:lnTo>
                    <a:lnTo>
                      <a:pt x="496" y="161"/>
                    </a:lnTo>
                    <a:lnTo>
                      <a:pt x="496" y="162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4" y="163"/>
                    </a:lnTo>
                    <a:lnTo>
                      <a:pt x="495" y="164"/>
                    </a:lnTo>
                    <a:lnTo>
                      <a:pt x="494" y="164"/>
                    </a:lnTo>
                    <a:lnTo>
                      <a:pt x="493" y="163"/>
                    </a:lnTo>
                    <a:lnTo>
                      <a:pt x="492" y="163"/>
                    </a:lnTo>
                    <a:lnTo>
                      <a:pt x="491" y="163"/>
                    </a:lnTo>
                    <a:lnTo>
                      <a:pt x="490" y="163"/>
                    </a:lnTo>
                    <a:lnTo>
                      <a:pt x="490" y="164"/>
                    </a:lnTo>
                    <a:lnTo>
                      <a:pt x="490" y="165"/>
                    </a:lnTo>
                    <a:lnTo>
                      <a:pt x="489" y="165"/>
                    </a:lnTo>
                    <a:lnTo>
                      <a:pt x="489" y="166"/>
                    </a:lnTo>
                    <a:lnTo>
                      <a:pt x="488" y="167"/>
                    </a:lnTo>
                    <a:lnTo>
                      <a:pt x="489" y="167"/>
                    </a:lnTo>
                    <a:lnTo>
                      <a:pt x="488" y="167"/>
                    </a:lnTo>
                    <a:lnTo>
                      <a:pt x="488" y="168"/>
                    </a:lnTo>
                    <a:lnTo>
                      <a:pt x="488" y="169"/>
                    </a:lnTo>
                    <a:lnTo>
                      <a:pt x="488" y="170"/>
                    </a:lnTo>
                    <a:lnTo>
                      <a:pt x="488" y="171"/>
                    </a:lnTo>
                    <a:lnTo>
                      <a:pt x="488" y="172"/>
                    </a:lnTo>
                    <a:lnTo>
                      <a:pt x="489" y="172"/>
                    </a:lnTo>
                    <a:lnTo>
                      <a:pt x="489" y="173"/>
                    </a:lnTo>
                    <a:lnTo>
                      <a:pt x="489" y="174"/>
                    </a:lnTo>
                    <a:lnTo>
                      <a:pt x="490" y="175"/>
                    </a:lnTo>
                    <a:lnTo>
                      <a:pt x="490" y="176"/>
                    </a:lnTo>
                    <a:lnTo>
                      <a:pt x="490" y="177"/>
                    </a:lnTo>
                    <a:lnTo>
                      <a:pt x="491" y="178"/>
                    </a:lnTo>
                    <a:lnTo>
                      <a:pt x="492" y="179"/>
                    </a:lnTo>
                    <a:lnTo>
                      <a:pt x="493" y="179"/>
                    </a:lnTo>
                    <a:lnTo>
                      <a:pt x="493" y="180"/>
                    </a:lnTo>
                    <a:lnTo>
                      <a:pt x="494" y="181"/>
                    </a:lnTo>
                    <a:lnTo>
                      <a:pt x="494" y="182"/>
                    </a:lnTo>
                    <a:lnTo>
                      <a:pt x="493" y="182"/>
                    </a:lnTo>
                    <a:lnTo>
                      <a:pt x="493" y="183"/>
                    </a:lnTo>
                    <a:lnTo>
                      <a:pt x="492" y="183"/>
                    </a:lnTo>
                    <a:lnTo>
                      <a:pt x="491" y="183"/>
                    </a:lnTo>
                    <a:lnTo>
                      <a:pt x="491" y="182"/>
                    </a:lnTo>
                    <a:lnTo>
                      <a:pt x="490" y="181"/>
                    </a:lnTo>
                    <a:lnTo>
                      <a:pt x="489" y="182"/>
                    </a:lnTo>
                    <a:lnTo>
                      <a:pt x="488" y="182"/>
                    </a:lnTo>
                    <a:lnTo>
                      <a:pt x="488" y="183"/>
                    </a:lnTo>
                    <a:lnTo>
                      <a:pt x="488" y="184"/>
                    </a:lnTo>
                    <a:lnTo>
                      <a:pt x="488" y="185"/>
                    </a:lnTo>
                    <a:lnTo>
                      <a:pt x="487" y="185"/>
                    </a:lnTo>
                    <a:lnTo>
                      <a:pt x="486" y="185"/>
                    </a:lnTo>
                    <a:lnTo>
                      <a:pt x="485" y="185"/>
                    </a:lnTo>
                    <a:lnTo>
                      <a:pt x="485" y="186"/>
                    </a:lnTo>
                    <a:lnTo>
                      <a:pt x="485" y="187"/>
                    </a:lnTo>
                    <a:lnTo>
                      <a:pt x="486" y="187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7" y="189"/>
                    </a:lnTo>
                    <a:lnTo>
                      <a:pt x="486" y="190"/>
                    </a:lnTo>
                    <a:lnTo>
                      <a:pt x="487" y="190"/>
                    </a:lnTo>
                    <a:lnTo>
                      <a:pt x="488" y="191"/>
                    </a:lnTo>
                    <a:lnTo>
                      <a:pt x="487" y="191"/>
                    </a:lnTo>
                    <a:lnTo>
                      <a:pt x="487" y="192"/>
                    </a:lnTo>
                    <a:lnTo>
                      <a:pt x="486" y="192"/>
                    </a:lnTo>
                    <a:lnTo>
                      <a:pt x="487" y="193"/>
                    </a:lnTo>
                    <a:lnTo>
                      <a:pt x="486" y="194"/>
                    </a:lnTo>
                    <a:lnTo>
                      <a:pt x="486" y="195"/>
                    </a:lnTo>
                    <a:lnTo>
                      <a:pt x="487" y="196"/>
                    </a:lnTo>
                    <a:lnTo>
                      <a:pt x="486" y="196"/>
                    </a:lnTo>
                    <a:lnTo>
                      <a:pt x="487" y="197"/>
                    </a:lnTo>
                    <a:lnTo>
                      <a:pt x="488" y="197"/>
                    </a:lnTo>
                    <a:lnTo>
                      <a:pt x="488" y="198"/>
                    </a:lnTo>
                    <a:lnTo>
                      <a:pt x="488" y="199"/>
                    </a:lnTo>
                    <a:lnTo>
                      <a:pt x="487" y="199"/>
                    </a:lnTo>
                    <a:lnTo>
                      <a:pt x="486" y="199"/>
                    </a:lnTo>
                    <a:lnTo>
                      <a:pt x="486" y="200"/>
                    </a:lnTo>
                    <a:lnTo>
                      <a:pt x="486" y="201"/>
                    </a:lnTo>
                    <a:lnTo>
                      <a:pt x="486" y="202"/>
                    </a:lnTo>
                    <a:lnTo>
                      <a:pt x="487" y="202"/>
                    </a:lnTo>
                    <a:lnTo>
                      <a:pt x="487" y="201"/>
                    </a:lnTo>
                    <a:lnTo>
                      <a:pt x="488" y="201"/>
                    </a:lnTo>
                    <a:lnTo>
                      <a:pt x="487" y="202"/>
                    </a:lnTo>
                    <a:lnTo>
                      <a:pt x="487" y="203"/>
                    </a:lnTo>
                    <a:lnTo>
                      <a:pt x="487" y="204"/>
                    </a:lnTo>
                    <a:lnTo>
                      <a:pt x="487" y="205"/>
                    </a:lnTo>
                    <a:lnTo>
                      <a:pt x="490" y="205"/>
                    </a:lnTo>
                    <a:lnTo>
                      <a:pt x="490" y="207"/>
                    </a:lnTo>
                    <a:lnTo>
                      <a:pt x="491" y="207"/>
                    </a:lnTo>
                    <a:lnTo>
                      <a:pt x="491" y="208"/>
                    </a:lnTo>
                    <a:lnTo>
                      <a:pt x="490" y="208"/>
                    </a:lnTo>
                    <a:lnTo>
                      <a:pt x="489" y="208"/>
                    </a:lnTo>
                    <a:lnTo>
                      <a:pt x="488" y="209"/>
                    </a:lnTo>
                    <a:lnTo>
                      <a:pt x="488" y="210"/>
                    </a:lnTo>
                    <a:lnTo>
                      <a:pt x="488" y="211"/>
                    </a:lnTo>
                    <a:lnTo>
                      <a:pt x="489" y="212"/>
                    </a:lnTo>
                    <a:lnTo>
                      <a:pt x="489" y="211"/>
                    </a:lnTo>
                    <a:lnTo>
                      <a:pt x="490" y="211"/>
                    </a:lnTo>
                    <a:lnTo>
                      <a:pt x="491" y="211"/>
                    </a:lnTo>
                    <a:lnTo>
                      <a:pt x="491" y="212"/>
                    </a:lnTo>
                    <a:lnTo>
                      <a:pt x="491" y="213"/>
                    </a:lnTo>
                    <a:lnTo>
                      <a:pt x="490" y="213"/>
                    </a:lnTo>
                    <a:lnTo>
                      <a:pt x="490" y="214"/>
                    </a:lnTo>
                    <a:lnTo>
                      <a:pt x="489" y="214"/>
                    </a:lnTo>
                    <a:lnTo>
                      <a:pt x="488" y="215"/>
                    </a:lnTo>
                    <a:lnTo>
                      <a:pt x="487" y="216"/>
                    </a:lnTo>
                    <a:lnTo>
                      <a:pt x="486" y="217"/>
                    </a:lnTo>
                    <a:lnTo>
                      <a:pt x="486" y="218"/>
                    </a:lnTo>
                    <a:lnTo>
                      <a:pt x="485" y="219"/>
                    </a:lnTo>
                    <a:lnTo>
                      <a:pt x="486" y="219"/>
                    </a:lnTo>
                    <a:lnTo>
                      <a:pt x="486" y="220"/>
                    </a:lnTo>
                    <a:lnTo>
                      <a:pt x="485" y="221"/>
                    </a:lnTo>
                    <a:lnTo>
                      <a:pt x="484" y="224"/>
                    </a:lnTo>
                    <a:lnTo>
                      <a:pt x="484" y="225"/>
                    </a:lnTo>
                    <a:lnTo>
                      <a:pt x="485" y="225"/>
                    </a:lnTo>
                    <a:lnTo>
                      <a:pt x="485" y="226"/>
                    </a:lnTo>
                    <a:lnTo>
                      <a:pt x="486" y="226"/>
                    </a:lnTo>
                    <a:lnTo>
                      <a:pt x="486" y="225"/>
                    </a:lnTo>
                    <a:lnTo>
                      <a:pt x="486" y="226"/>
                    </a:lnTo>
                    <a:lnTo>
                      <a:pt x="487" y="226"/>
                    </a:lnTo>
                    <a:lnTo>
                      <a:pt x="487" y="227"/>
                    </a:lnTo>
                    <a:lnTo>
                      <a:pt x="486" y="227"/>
                    </a:lnTo>
                    <a:lnTo>
                      <a:pt x="486" y="228"/>
                    </a:lnTo>
                    <a:lnTo>
                      <a:pt x="486" y="229"/>
                    </a:lnTo>
                    <a:lnTo>
                      <a:pt x="486" y="230"/>
                    </a:lnTo>
                    <a:lnTo>
                      <a:pt x="485" y="231"/>
                    </a:lnTo>
                    <a:lnTo>
                      <a:pt x="484" y="231"/>
                    </a:lnTo>
                    <a:lnTo>
                      <a:pt x="484" y="232"/>
                    </a:lnTo>
                    <a:lnTo>
                      <a:pt x="483" y="233"/>
                    </a:lnTo>
                    <a:lnTo>
                      <a:pt x="484" y="233"/>
                    </a:lnTo>
                    <a:lnTo>
                      <a:pt x="483" y="233"/>
                    </a:lnTo>
                    <a:lnTo>
                      <a:pt x="483" y="234"/>
                    </a:lnTo>
                    <a:lnTo>
                      <a:pt x="483" y="235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2" y="236"/>
                    </a:lnTo>
                    <a:lnTo>
                      <a:pt x="482" y="237"/>
                    </a:lnTo>
                    <a:lnTo>
                      <a:pt x="482" y="238"/>
                    </a:lnTo>
                    <a:lnTo>
                      <a:pt x="483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1" y="239"/>
                    </a:lnTo>
                    <a:lnTo>
                      <a:pt x="481" y="240"/>
                    </a:lnTo>
                    <a:lnTo>
                      <a:pt x="480" y="242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5"/>
                    </a:lnTo>
                    <a:lnTo>
                      <a:pt x="479" y="245"/>
                    </a:lnTo>
                    <a:lnTo>
                      <a:pt x="479" y="246"/>
                    </a:lnTo>
                    <a:lnTo>
                      <a:pt x="479" y="247"/>
                    </a:lnTo>
                    <a:lnTo>
                      <a:pt x="479" y="248"/>
                    </a:lnTo>
                    <a:lnTo>
                      <a:pt x="480" y="248"/>
                    </a:lnTo>
                    <a:lnTo>
                      <a:pt x="480" y="247"/>
                    </a:lnTo>
                    <a:lnTo>
                      <a:pt x="481" y="248"/>
                    </a:lnTo>
                    <a:lnTo>
                      <a:pt x="480" y="248"/>
                    </a:lnTo>
                    <a:lnTo>
                      <a:pt x="480" y="249"/>
                    </a:lnTo>
                    <a:lnTo>
                      <a:pt x="479" y="249"/>
                    </a:lnTo>
                    <a:lnTo>
                      <a:pt x="478" y="250"/>
                    </a:lnTo>
                    <a:lnTo>
                      <a:pt x="476" y="252"/>
                    </a:lnTo>
                    <a:lnTo>
                      <a:pt x="475" y="255"/>
                    </a:lnTo>
                    <a:lnTo>
                      <a:pt x="474" y="257"/>
                    </a:lnTo>
                    <a:lnTo>
                      <a:pt x="474" y="258"/>
                    </a:lnTo>
                    <a:lnTo>
                      <a:pt x="474" y="259"/>
                    </a:lnTo>
                    <a:lnTo>
                      <a:pt x="475" y="259"/>
                    </a:lnTo>
                    <a:lnTo>
                      <a:pt x="474" y="259"/>
                    </a:lnTo>
                    <a:lnTo>
                      <a:pt x="473" y="260"/>
                    </a:lnTo>
                    <a:lnTo>
                      <a:pt x="472" y="261"/>
                    </a:lnTo>
                    <a:lnTo>
                      <a:pt x="471" y="264"/>
                    </a:lnTo>
                    <a:lnTo>
                      <a:pt x="470" y="265"/>
                    </a:lnTo>
                    <a:lnTo>
                      <a:pt x="470" y="267"/>
                    </a:lnTo>
                    <a:lnTo>
                      <a:pt x="470" y="268"/>
                    </a:lnTo>
                    <a:lnTo>
                      <a:pt x="469" y="269"/>
                    </a:lnTo>
                    <a:lnTo>
                      <a:pt x="468" y="270"/>
                    </a:lnTo>
                    <a:lnTo>
                      <a:pt x="467" y="271"/>
                    </a:lnTo>
                    <a:lnTo>
                      <a:pt x="467" y="273"/>
                    </a:lnTo>
                    <a:lnTo>
                      <a:pt x="467" y="275"/>
                    </a:lnTo>
                    <a:lnTo>
                      <a:pt x="468" y="275"/>
                    </a:lnTo>
                    <a:lnTo>
                      <a:pt x="469" y="275"/>
                    </a:lnTo>
                    <a:lnTo>
                      <a:pt x="469" y="276"/>
                    </a:lnTo>
                    <a:lnTo>
                      <a:pt x="468" y="276"/>
                    </a:lnTo>
                    <a:lnTo>
                      <a:pt x="468" y="277"/>
                    </a:lnTo>
                    <a:lnTo>
                      <a:pt x="467" y="277"/>
                    </a:lnTo>
                    <a:lnTo>
                      <a:pt x="467" y="278"/>
                    </a:lnTo>
                    <a:lnTo>
                      <a:pt x="467" y="279"/>
                    </a:lnTo>
                    <a:lnTo>
                      <a:pt x="467" y="280"/>
                    </a:lnTo>
                    <a:lnTo>
                      <a:pt x="467" y="279"/>
                    </a:lnTo>
                    <a:lnTo>
                      <a:pt x="465" y="280"/>
                    </a:lnTo>
                    <a:lnTo>
                      <a:pt x="465" y="281"/>
                    </a:lnTo>
                    <a:lnTo>
                      <a:pt x="464" y="281"/>
                    </a:lnTo>
                    <a:lnTo>
                      <a:pt x="464" y="282"/>
                    </a:lnTo>
                    <a:lnTo>
                      <a:pt x="465" y="282"/>
                    </a:lnTo>
                    <a:lnTo>
                      <a:pt x="464" y="283"/>
                    </a:lnTo>
                    <a:lnTo>
                      <a:pt x="464" y="282"/>
                    </a:lnTo>
                    <a:lnTo>
                      <a:pt x="463" y="283"/>
                    </a:lnTo>
                    <a:lnTo>
                      <a:pt x="462" y="284"/>
                    </a:lnTo>
                    <a:lnTo>
                      <a:pt x="462" y="285"/>
                    </a:lnTo>
                    <a:lnTo>
                      <a:pt x="461" y="285"/>
                    </a:lnTo>
                    <a:lnTo>
                      <a:pt x="462" y="286"/>
                    </a:lnTo>
                    <a:lnTo>
                      <a:pt x="461" y="286"/>
                    </a:lnTo>
                    <a:lnTo>
                      <a:pt x="461" y="287"/>
                    </a:lnTo>
                    <a:lnTo>
                      <a:pt x="461" y="286"/>
                    </a:lnTo>
                    <a:lnTo>
                      <a:pt x="460" y="286"/>
                    </a:lnTo>
                    <a:lnTo>
                      <a:pt x="460" y="287"/>
                    </a:lnTo>
                    <a:lnTo>
                      <a:pt x="459" y="287"/>
                    </a:lnTo>
                    <a:lnTo>
                      <a:pt x="458" y="287"/>
                    </a:lnTo>
                    <a:lnTo>
                      <a:pt x="452" y="289"/>
                    </a:lnTo>
                    <a:lnTo>
                      <a:pt x="446" y="292"/>
                    </a:lnTo>
                    <a:lnTo>
                      <a:pt x="433" y="300"/>
                    </a:lnTo>
                    <a:lnTo>
                      <a:pt x="429" y="302"/>
                    </a:lnTo>
                    <a:lnTo>
                      <a:pt x="426" y="304"/>
                    </a:lnTo>
                    <a:lnTo>
                      <a:pt x="425" y="305"/>
                    </a:lnTo>
                    <a:lnTo>
                      <a:pt x="422" y="307"/>
                    </a:lnTo>
                    <a:lnTo>
                      <a:pt x="419" y="309"/>
                    </a:lnTo>
                    <a:lnTo>
                      <a:pt x="415" y="312"/>
                    </a:lnTo>
                    <a:lnTo>
                      <a:pt x="413" y="314"/>
                    </a:lnTo>
                    <a:lnTo>
                      <a:pt x="411" y="315"/>
                    </a:lnTo>
                    <a:lnTo>
                      <a:pt x="411" y="316"/>
                    </a:lnTo>
                    <a:lnTo>
                      <a:pt x="409" y="317"/>
                    </a:lnTo>
                    <a:lnTo>
                      <a:pt x="406" y="319"/>
                    </a:lnTo>
                    <a:lnTo>
                      <a:pt x="401" y="324"/>
                    </a:lnTo>
                    <a:lnTo>
                      <a:pt x="398" y="327"/>
                    </a:lnTo>
                    <a:lnTo>
                      <a:pt x="394" y="331"/>
                    </a:lnTo>
                    <a:lnTo>
                      <a:pt x="393" y="332"/>
                    </a:lnTo>
                    <a:lnTo>
                      <a:pt x="392" y="333"/>
                    </a:lnTo>
                    <a:lnTo>
                      <a:pt x="391" y="334"/>
                    </a:lnTo>
                    <a:lnTo>
                      <a:pt x="390" y="336"/>
                    </a:lnTo>
                    <a:lnTo>
                      <a:pt x="388" y="337"/>
                    </a:lnTo>
                    <a:lnTo>
                      <a:pt x="386" y="340"/>
                    </a:lnTo>
                    <a:lnTo>
                      <a:pt x="384" y="342"/>
                    </a:lnTo>
                    <a:lnTo>
                      <a:pt x="378" y="349"/>
                    </a:lnTo>
                    <a:lnTo>
                      <a:pt x="372" y="355"/>
                    </a:lnTo>
                    <a:lnTo>
                      <a:pt x="372" y="356"/>
                    </a:lnTo>
                    <a:close/>
                    <a:moveTo>
                      <a:pt x="482" y="240"/>
                    </a:moveTo>
                    <a:lnTo>
                      <a:pt x="482" y="240"/>
                    </a:lnTo>
                    <a:lnTo>
                      <a:pt x="482" y="239"/>
                    </a:lnTo>
                    <a:lnTo>
                      <a:pt x="482" y="240"/>
                    </a:lnTo>
                    <a:close/>
                    <a:moveTo>
                      <a:pt x="480" y="249"/>
                    </a:moveTo>
                    <a:lnTo>
                      <a:pt x="480" y="249"/>
                    </a:lnTo>
                    <a:close/>
                    <a:moveTo>
                      <a:pt x="480" y="250"/>
                    </a:moveTo>
                    <a:lnTo>
                      <a:pt x="480" y="249"/>
                    </a:lnTo>
                    <a:lnTo>
                      <a:pt x="480" y="250"/>
                    </a:lnTo>
                    <a:close/>
                    <a:moveTo>
                      <a:pt x="479" y="257"/>
                    </a:moveTo>
                    <a:lnTo>
                      <a:pt x="479" y="257"/>
                    </a:lnTo>
                    <a:lnTo>
                      <a:pt x="480" y="257"/>
                    </a:lnTo>
                    <a:lnTo>
                      <a:pt x="479" y="257"/>
                    </a:lnTo>
                    <a:close/>
                    <a:moveTo>
                      <a:pt x="473" y="270"/>
                    </a:moveTo>
                    <a:lnTo>
                      <a:pt x="473" y="270"/>
                    </a:lnTo>
                    <a:close/>
                    <a:moveTo>
                      <a:pt x="467" y="280"/>
                    </a:moveTo>
                    <a:lnTo>
                      <a:pt x="467" y="280"/>
                    </a:lnTo>
                    <a:close/>
                    <a:moveTo>
                      <a:pt x="502" y="165"/>
                    </a:moveTo>
                    <a:lnTo>
                      <a:pt x="502" y="165"/>
                    </a:lnTo>
                    <a:lnTo>
                      <a:pt x="503" y="165"/>
                    </a:lnTo>
                    <a:lnTo>
                      <a:pt x="504" y="165"/>
                    </a:lnTo>
                    <a:lnTo>
                      <a:pt x="504" y="164"/>
                    </a:lnTo>
                    <a:lnTo>
                      <a:pt x="505" y="164"/>
                    </a:lnTo>
                    <a:lnTo>
                      <a:pt x="506" y="164"/>
                    </a:lnTo>
                    <a:lnTo>
                      <a:pt x="508" y="164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8" y="161"/>
                    </a:lnTo>
                    <a:lnTo>
                      <a:pt x="509" y="160"/>
                    </a:lnTo>
                    <a:lnTo>
                      <a:pt x="510" y="160"/>
                    </a:lnTo>
                    <a:lnTo>
                      <a:pt x="511" y="160"/>
                    </a:lnTo>
                    <a:lnTo>
                      <a:pt x="510" y="161"/>
                    </a:lnTo>
                    <a:lnTo>
                      <a:pt x="510" y="162"/>
                    </a:lnTo>
                    <a:lnTo>
                      <a:pt x="511" y="162"/>
                    </a:lnTo>
                    <a:lnTo>
                      <a:pt x="511" y="163"/>
                    </a:lnTo>
                    <a:lnTo>
                      <a:pt x="511" y="164"/>
                    </a:lnTo>
                    <a:lnTo>
                      <a:pt x="512" y="166"/>
                    </a:lnTo>
                    <a:lnTo>
                      <a:pt x="513" y="166"/>
                    </a:lnTo>
                    <a:lnTo>
                      <a:pt x="514" y="167"/>
                    </a:lnTo>
                    <a:lnTo>
                      <a:pt x="514" y="166"/>
                    </a:lnTo>
                    <a:lnTo>
                      <a:pt x="515" y="166"/>
                    </a:lnTo>
                    <a:lnTo>
                      <a:pt x="515" y="167"/>
                    </a:lnTo>
                    <a:lnTo>
                      <a:pt x="514" y="167"/>
                    </a:lnTo>
                    <a:lnTo>
                      <a:pt x="514" y="168"/>
                    </a:lnTo>
                    <a:lnTo>
                      <a:pt x="513" y="169"/>
                    </a:lnTo>
                    <a:lnTo>
                      <a:pt x="513" y="170"/>
                    </a:lnTo>
                    <a:lnTo>
                      <a:pt x="512" y="171"/>
                    </a:lnTo>
                    <a:lnTo>
                      <a:pt x="511" y="171"/>
                    </a:lnTo>
                    <a:lnTo>
                      <a:pt x="511" y="172"/>
                    </a:lnTo>
                    <a:lnTo>
                      <a:pt x="510" y="173"/>
                    </a:lnTo>
                    <a:lnTo>
                      <a:pt x="509" y="174"/>
                    </a:lnTo>
                    <a:lnTo>
                      <a:pt x="508" y="176"/>
                    </a:lnTo>
                    <a:lnTo>
                      <a:pt x="508" y="177"/>
                    </a:lnTo>
                    <a:lnTo>
                      <a:pt x="507" y="178"/>
                    </a:lnTo>
                    <a:lnTo>
                      <a:pt x="507" y="179"/>
                    </a:lnTo>
                    <a:lnTo>
                      <a:pt x="508" y="180"/>
                    </a:lnTo>
                    <a:lnTo>
                      <a:pt x="509" y="180"/>
                    </a:lnTo>
                    <a:lnTo>
                      <a:pt x="508" y="181"/>
                    </a:lnTo>
                    <a:lnTo>
                      <a:pt x="508" y="182"/>
                    </a:lnTo>
                    <a:lnTo>
                      <a:pt x="507" y="182"/>
                    </a:lnTo>
                    <a:lnTo>
                      <a:pt x="507" y="183"/>
                    </a:lnTo>
                    <a:lnTo>
                      <a:pt x="506" y="183"/>
                    </a:lnTo>
                    <a:lnTo>
                      <a:pt x="506" y="184"/>
                    </a:lnTo>
                    <a:lnTo>
                      <a:pt x="507" y="184"/>
                    </a:lnTo>
                    <a:lnTo>
                      <a:pt x="506" y="184"/>
                    </a:lnTo>
                    <a:lnTo>
                      <a:pt x="506" y="185"/>
                    </a:lnTo>
                    <a:lnTo>
                      <a:pt x="505" y="185"/>
                    </a:lnTo>
                    <a:lnTo>
                      <a:pt x="505" y="186"/>
                    </a:lnTo>
                    <a:lnTo>
                      <a:pt x="504" y="186"/>
                    </a:lnTo>
                    <a:lnTo>
                      <a:pt x="503" y="188"/>
                    </a:lnTo>
                    <a:lnTo>
                      <a:pt x="502" y="190"/>
                    </a:lnTo>
                    <a:lnTo>
                      <a:pt x="501" y="192"/>
                    </a:lnTo>
                    <a:lnTo>
                      <a:pt x="500" y="193"/>
                    </a:lnTo>
                    <a:lnTo>
                      <a:pt x="499" y="194"/>
                    </a:lnTo>
                    <a:lnTo>
                      <a:pt x="499" y="195"/>
                    </a:lnTo>
                    <a:lnTo>
                      <a:pt x="498" y="196"/>
                    </a:lnTo>
                    <a:lnTo>
                      <a:pt x="498" y="197"/>
                    </a:lnTo>
                    <a:lnTo>
                      <a:pt x="499" y="198"/>
                    </a:lnTo>
                    <a:lnTo>
                      <a:pt x="499" y="199"/>
                    </a:lnTo>
                    <a:lnTo>
                      <a:pt x="500" y="198"/>
                    </a:lnTo>
                    <a:lnTo>
                      <a:pt x="500" y="199"/>
                    </a:lnTo>
                    <a:lnTo>
                      <a:pt x="501" y="199"/>
                    </a:lnTo>
                    <a:lnTo>
                      <a:pt x="501" y="200"/>
                    </a:lnTo>
                    <a:lnTo>
                      <a:pt x="500" y="200"/>
                    </a:lnTo>
                    <a:lnTo>
                      <a:pt x="500" y="201"/>
                    </a:lnTo>
                    <a:lnTo>
                      <a:pt x="500" y="202"/>
                    </a:lnTo>
                    <a:lnTo>
                      <a:pt x="499" y="202"/>
                    </a:lnTo>
                    <a:lnTo>
                      <a:pt x="499" y="203"/>
                    </a:lnTo>
                    <a:lnTo>
                      <a:pt x="498" y="203"/>
                    </a:lnTo>
                    <a:lnTo>
                      <a:pt x="498" y="202"/>
                    </a:lnTo>
                    <a:lnTo>
                      <a:pt x="498" y="201"/>
                    </a:lnTo>
                    <a:lnTo>
                      <a:pt x="497" y="201"/>
                    </a:lnTo>
                    <a:lnTo>
                      <a:pt x="496" y="202"/>
                    </a:lnTo>
                    <a:lnTo>
                      <a:pt x="495" y="202"/>
                    </a:lnTo>
                    <a:lnTo>
                      <a:pt x="495" y="203"/>
                    </a:lnTo>
                    <a:lnTo>
                      <a:pt x="495" y="204"/>
                    </a:lnTo>
                    <a:lnTo>
                      <a:pt x="495" y="205"/>
                    </a:lnTo>
                    <a:lnTo>
                      <a:pt x="494" y="206"/>
                    </a:lnTo>
                    <a:lnTo>
                      <a:pt x="493" y="207"/>
                    </a:lnTo>
                    <a:lnTo>
                      <a:pt x="492" y="207"/>
                    </a:lnTo>
                    <a:lnTo>
                      <a:pt x="493" y="206"/>
                    </a:lnTo>
                    <a:lnTo>
                      <a:pt x="492" y="206"/>
                    </a:lnTo>
                    <a:lnTo>
                      <a:pt x="492" y="205"/>
                    </a:lnTo>
                    <a:lnTo>
                      <a:pt x="493" y="204"/>
                    </a:lnTo>
                    <a:lnTo>
                      <a:pt x="493" y="203"/>
                    </a:lnTo>
                    <a:lnTo>
                      <a:pt x="492" y="203"/>
                    </a:lnTo>
                    <a:lnTo>
                      <a:pt x="492" y="202"/>
                    </a:lnTo>
                    <a:lnTo>
                      <a:pt x="493" y="202"/>
                    </a:lnTo>
                    <a:lnTo>
                      <a:pt x="492" y="201"/>
                    </a:lnTo>
                    <a:lnTo>
                      <a:pt x="492" y="200"/>
                    </a:lnTo>
                    <a:lnTo>
                      <a:pt x="492" y="199"/>
                    </a:lnTo>
                    <a:lnTo>
                      <a:pt x="491" y="199"/>
                    </a:lnTo>
                    <a:lnTo>
                      <a:pt x="492" y="198"/>
                    </a:lnTo>
                    <a:lnTo>
                      <a:pt x="493" y="198"/>
                    </a:lnTo>
                    <a:lnTo>
                      <a:pt x="493" y="197"/>
                    </a:lnTo>
                    <a:lnTo>
                      <a:pt x="494" y="197"/>
                    </a:lnTo>
                    <a:lnTo>
                      <a:pt x="493" y="196"/>
                    </a:lnTo>
                    <a:lnTo>
                      <a:pt x="493" y="195"/>
                    </a:lnTo>
                    <a:lnTo>
                      <a:pt x="493" y="194"/>
                    </a:lnTo>
                    <a:lnTo>
                      <a:pt x="494" y="193"/>
                    </a:lnTo>
                    <a:lnTo>
                      <a:pt x="494" y="192"/>
                    </a:lnTo>
                    <a:lnTo>
                      <a:pt x="495" y="192"/>
                    </a:lnTo>
                    <a:lnTo>
                      <a:pt x="494" y="192"/>
                    </a:lnTo>
                    <a:lnTo>
                      <a:pt x="493" y="192"/>
                    </a:lnTo>
                    <a:lnTo>
                      <a:pt x="493" y="191"/>
                    </a:lnTo>
                    <a:lnTo>
                      <a:pt x="493" y="190"/>
                    </a:lnTo>
                    <a:lnTo>
                      <a:pt x="493" y="189"/>
                    </a:lnTo>
                    <a:lnTo>
                      <a:pt x="494" y="189"/>
                    </a:lnTo>
                    <a:lnTo>
                      <a:pt x="494" y="188"/>
                    </a:lnTo>
                    <a:lnTo>
                      <a:pt x="494" y="187"/>
                    </a:lnTo>
                    <a:lnTo>
                      <a:pt x="495" y="187"/>
                    </a:lnTo>
                    <a:lnTo>
                      <a:pt x="496" y="187"/>
                    </a:lnTo>
                    <a:lnTo>
                      <a:pt x="497" y="187"/>
                    </a:lnTo>
                    <a:lnTo>
                      <a:pt x="498" y="187"/>
                    </a:lnTo>
                    <a:lnTo>
                      <a:pt x="498" y="186"/>
                    </a:lnTo>
                    <a:lnTo>
                      <a:pt x="498" y="185"/>
                    </a:lnTo>
                    <a:lnTo>
                      <a:pt x="498" y="184"/>
                    </a:lnTo>
                    <a:lnTo>
                      <a:pt x="498" y="183"/>
                    </a:lnTo>
                    <a:lnTo>
                      <a:pt x="497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2"/>
                    </a:lnTo>
                    <a:lnTo>
                      <a:pt x="495" y="182"/>
                    </a:lnTo>
                    <a:lnTo>
                      <a:pt x="495" y="181"/>
                    </a:lnTo>
                    <a:lnTo>
                      <a:pt x="494" y="181"/>
                    </a:lnTo>
                    <a:lnTo>
                      <a:pt x="495" y="181"/>
                    </a:lnTo>
                    <a:lnTo>
                      <a:pt x="496" y="180"/>
                    </a:lnTo>
                    <a:lnTo>
                      <a:pt x="496" y="179"/>
                    </a:lnTo>
                    <a:lnTo>
                      <a:pt x="497" y="179"/>
                    </a:lnTo>
                    <a:lnTo>
                      <a:pt x="498" y="179"/>
                    </a:lnTo>
                    <a:lnTo>
                      <a:pt x="499" y="179"/>
                    </a:lnTo>
                    <a:lnTo>
                      <a:pt x="499" y="178"/>
                    </a:lnTo>
                    <a:lnTo>
                      <a:pt x="499" y="177"/>
                    </a:lnTo>
                    <a:lnTo>
                      <a:pt x="500" y="177"/>
                    </a:lnTo>
                    <a:lnTo>
                      <a:pt x="500" y="176"/>
                    </a:lnTo>
                    <a:lnTo>
                      <a:pt x="499" y="176"/>
                    </a:lnTo>
                    <a:lnTo>
                      <a:pt x="498" y="175"/>
                    </a:lnTo>
                    <a:lnTo>
                      <a:pt x="499" y="175"/>
                    </a:lnTo>
                    <a:lnTo>
                      <a:pt x="499" y="174"/>
                    </a:lnTo>
                    <a:lnTo>
                      <a:pt x="500" y="173"/>
                    </a:lnTo>
                    <a:lnTo>
                      <a:pt x="499" y="172"/>
                    </a:lnTo>
                    <a:lnTo>
                      <a:pt x="499" y="171"/>
                    </a:lnTo>
                    <a:lnTo>
                      <a:pt x="499" y="170"/>
                    </a:lnTo>
                    <a:lnTo>
                      <a:pt x="498" y="170"/>
                    </a:lnTo>
                    <a:lnTo>
                      <a:pt x="498" y="169"/>
                    </a:lnTo>
                    <a:lnTo>
                      <a:pt x="498" y="168"/>
                    </a:lnTo>
                    <a:lnTo>
                      <a:pt x="499" y="168"/>
                    </a:lnTo>
                    <a:lnTo>
                      <a:pt x="499" y="167"/>
                    </a:lnTo>
                    <a:lnTo>
                      <a:pt x="499" y="168"/>
                    </a:lnTo>
                    <a:lnTo>
                      <a:pt x="500" y="168"/>
                    </a:lnTo>
                    <a:lnTo>
                      <a:pt x="500" y="167"/>
                    </a:lnTo>
                    <a:lnTo>
                      <a:pt x="499" y="166"/>
                    </a:lnTo>
                    <a:lnTo>
                      <a:pt x="498" y="166"/>
                    </a:lnTo>
                    <a:lnTo>
                      <a:pt x="498" y="167"/>
                    </a:lnTo>
                    <a:lnTo>
                      <a:pt x="497" y="167"/>
                    </a:lnTo>
                    <a:lnTo>
                      <a:pt x="498" y="166"/>
                    </a:lnTo>
                    <a:lnTo>
                      <a:pt x="499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501" y="164"/>
                    </a:lnTo>
                    <a:lnTo>
                      <a:pt x="502" y="165"/>
                    </a:lnTo>
                    <a:close/>
                    <a:moveTo>
                      <a:pt x="504" y="163"/>
                    </a:moveTo>
                    <a:lnTo>
                      <a:pt x="504" y="163"/>
                    </a:lnTo>
                    <a:lnTo>
                      <a:pt x="504" y="162"/>
                    </a:lnTo>
                    <a:lnTo>
                      <a:pt x="504" y="163"/>
                    </a:lnTo>
                    <a:close/>
                    <a:moveTo>
                      <a:pt x="515" y="164"/>
                    </a:moveTo>
                    <a:lnTo>
                      <a:pt x="514" y="164"/>
                    </a:lnTo>
                    <a:lnTo>
                      <a:pt x="515" y="164"/>
                    </a:lnTo>
                    <a:close/>
                    <a:moveTo>
                      <a:pt x="516" y="167"/>
                    </a:moveTo>
                    <a:lnTo>
                      <a:pt x="516" y="166"/>
                    </a:lnTo>
                    <a:lnTo>
                      <a:pt x="516" y="167"/>
                    </a:lnTo>
                    <a:close/>
                    <a:moveTo>
                      <a:pt x="495" y="169"/>
                    </a:moveTo>
                    <a:lnTo>
                      <a:pt x="495" y="169"/>
                    </a:lnTo>
                    <a:lnTo>
                      <a:pt x="496" y="168"/>
                    </a:lnTo>
                    <a:lnTo>
                      <a:pt x="495" y="169"/>
                    </a:lnTo>
                    <a:close/>
                    <a:moveTo>
                      <a:pt x="515" y="171"/>
                    </a:moveTo>
                    <a:lnTo>
                      <a:pt x="515" y="171"/>
                    </a:lnTo>
                    <a:close/>
                    <a:moveTo>
                      <a:pt x="515" y="171"/>
                    </a:moveTo>
                    <a:lnTo>
                      <a:pt x="514" y="172"/>
                    </a:lnTo>
                    <a:lnTo>
                      <a:pt x="514" y="171"/>
                    </a:lnTo>
                    <a:lnTo>
                      <a:pt x="515" y="171"/>
                    </a:lnTo>
                    <a:close/>
                    <a:moveTo>
                      <a:pt x="495" y="170"/>
                    </a:moveTo>
                    <a:lnTo>
                      <a:pt x="495" y="170"/>
                    </a:lnTo>
                    <a:close/>
                    <a:moveTo>
                      <a:pt x="496" y="177"/>
                    </a:moveTo>
                    <a:lnTo>
                      <a:pt x="496" y="177"/>
                    </a:lnTo>
                    <a:close/>
                    <a:moveTo>
                      <a:pt x="511" y="184"/>
                    </a:moveTo>
                    <a:lnTo>
                      <a:pt x="511" y="184"/>
                    </a:lnTo>
                    <a:close/>
                    <a:moveTo>
                      <a:pt x="503" y="192"/>
                    </a:moveTo>
                    <a:lnTo>
                      <a:pt x="503" y="192"/>
                    </a:lnTo>
                    <a:lnTo>
                      <a:pt x="503" y="193"/>
                    </a:lnTo>
                    <a:lnTo>
                      <a:pt x="502" y="193"/>
                    </a:lnTo>
                    <a:lnTo>
                      <a:pt x="503" y="192"/>
                    </a:lnTo>
                    <a:close/>
                    <a:moveTo>
                      <a:pt x="493" y="192"/>
                    </a:moveTo>
                    <a:lnTo>
                      <a:pt x="493" y="192"/>
                    </a:lnTo>
                    <a:close/>
                    <a:moveTo>
                      <a:pt x="495" y="207"/>
                    </a:moveTo>
                    <a:lnTo>
                      <a:pt x="495" y="206"/>
                    </a:lnTo>
                    <a:lnTo>
                      <a:pt x="496" y="206"/>
                    </a:lnTo>
                    <a:lnTo>
                      <a:pt x="495" y="207"/>
                    </a:lnTo>
                    <a:close/>
                    <a:moveTo>
                      <a:pt x="495" y="208"/>
                    </a:moveTo>
                    <a:lnTo>
                      <a:pt x="495" y="208"/>
                    </a:lnTo>
                    <a:lnTo>
                      <a:pt x="495" y="207"/>
                    </a:lnTo>
                    <a:lnTo>
                      <a:pt x="496" y="207"/>
                    </a:lnTo>
                    <a:lnTo>
                      <a:pt x="496" y="208"/>
                    </a:lnTo>
                    <a:lnTo>
                      <a:pt x="495" y="208"/>
                    </a:lnTo>
                    <a:close/>
                    <a:moveTo>
                      <a:pt x="498" y="207"/>
                    </a:moveTo>
                    <a:lnTo>
                      <a:pt x="497" y="207"/>
                    </a:lnTo>
                    <a:lnTo>
                      <a:pt x="498" y="207"/>
                    </a:lnTo>
                    <a:close/>
                    <a:moveTo>
                      <a:pt x="505" y="208"/>
                    </a:moveTo>
                    <a:lnTo>
                      <a:pt x="505" y="208"/>
                    </a:lnTo>
                    <a:close/>
                    <a:moveTo>
                      <a:pt x="505" y="208"/>
                    </a:moveTo>
                    <a:lnTo>
                      <a:pt x="505" y="209"/>
                    </a:lnTo>
                    <a:lnTo>
                      <a:pt x="504" y="209"/>
                    </a:lnTo>
                    <a:lnTo>
                      <a:pt x="505" y="209"/>
                    </a:lnTo>
                    <a:lnTo>
                      <a:pt x="505" y="208"/>
                    </a:lnTo>
                    <a:close/>
                    <a:moveTo>
                      <a:pt x="487" y="186"/>
                    </a:moveTo>
                    <a:lnTo>
                      <a:pt x="487" y="186"/>
                    </a:lnTo>
                    <a:close/>
                    <a:moveTo>
                      <a:pt x="491" y="209"/>
                    </a:moveTo>
                    <a:lnTo>
                      <a:pt x="490" y="209"/>
                    </a:lnTo>
                    <a:lnTo>
                      <a:pt x="491" y="208"/>
                    </a:lnTo>
                    <a:lnTo>
                      <a:pt x="491" y="209"/>
                    </a:lnTo>
                    <a:close/>
                    <a:moveTo>
                      <a:pt x="493" y="218"/>
                    </a:move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close/>
                    <a:moveTo>
                      <a:pt x="486" y="222"/>
                    </a:moveTo>
                    <a:lnTo>
                      <a:pt x="486" y="222"/>
                    </a:lnTo>
                    <a:close/>
                    <a:moveTo>
                      <a:pt x="519" y="149"/>
                    </a:moveTo>
                    <a:lnTo>
                      <a:pt x="519" y="149"/>
                    </a:lnTo>
                    <a:lnTo>
                      <a:pt x="519" y="148"/>
                    </a:lnTo>
                    <a:lnTo>
                      <a:pt x="520" y="148"/>
                    </a:lnTo>
                    <a:lnTo>
                      <a:pt x="519" y="149"/>
                    </a:lnTo>
                    <a:close/>
                    <a:moveTo>
                      <a:pt x="517" y="151"/>
                    </a:moveTo>
                    <a:lnTo>
                      <a:pt x="516" y="151"/>
                    </a:lnTo>
                    <a:lnTo>
                      <a:pt x="516" y="150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48"/>
                    </a:lnTo>
                    <a:lnTo>
                      <a:pt x="516" y="148"/>
                    </a:lnTo>
                    <a:lnTo>
                      <a:pt x="516" y="149"/>
                    </a:lnTo>
                    <a:lnTo>
                      <a:pt x="517" y="150"/>
                    </a:lnTo>
                    <a:lnTo>
                      <a:pt x="516" y="150"/>
                    </a:lnTo>
                    <a:lnTo>
                      <a:pt x="517" y="151"/>
                    </a:lnTo>
                    <a:close/>
                    <a:moveTo>
                      <a:pt x="500" y="151"/>
                    </a:moveTo>
                    <a:lnTo>
                      <a:pt x="500" y="151"/>
                    </a:lnTo>
                    <a:lnTo>
                      <a:pt x="500" y="150"/>
                    </a:lnTo>
                    <a:lnTo>
                      <a:pt x="500" y="151"/>
                    </a:lnTo>
                    <a:close/>
                    <a:moveTo>
                      <a:pt x="496" y="163"/>
                    </a:moveTo>
                    <a:lnTo>
                      <a:pt x="496" y="163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2"/>
                    </a:moveTo>
                    <a:lnTo>
                      <a:pt x="515" y="32"/>
                    </a:lnTo>
                    <a:lnTo>
                      <a:pt x="515" y="31"/>
                    </a:lnTo>
                    <a:lnTo>
                      <a:pt x="515" y="32"/>
                    </a:lnTo>
                    <a:close/>
                    <a:moveTo>
                      <a:pt x="514" y="32"/>
                    </a:moveTo>
                    <a:lnTo>
                      <a:pt x="514" y="32"/>
                    </a:lnTo>
                    <a:lnTo>
                      <a:pt x="515" y="32"/>
                    </a:lnTo>
                    <a:lnTo>
                      <a:pt x="514" y="32"/>
                    </a:lnTo>
                    <a:close/>
                    <a:moveTo>
                      <a:pt x="514" y="34"/>
                    </a:moveTo>
                    <a:lnTo>
                      <a:pt x="514" y="34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lnTo>
                      <a:pt x="510" y="52"/>
                    </a:lnTo>
                    <a:lnTo>
                      <a:pt x="509" y="52"/>
                    </a:lnTo>
                    <a:close/>
                    <a:moveTo>
                      <a:pt x="509" y="53"/>
                    </a:moveTo>
                    <a:lnTo>
                      <a:pt x="509" y="53"/>
                    </a:lnTo>
                    <a:close/>
                    <a:moveTo>
                      <a:pt x="509" y="54"/>
                    </a:moveTo>
                    <a:lnTo>
                      <a:pt x="509" y="53"/>
                    </a:lnTo>
                    <a:lnTo>
                      <a:pt x="509" y="54"/>
                    </a:lnTo>
                    <a:close/>
                    <a:moveTo>
                      <a:pt x="503" y="61"/>
                    </a:moveTo>
                    <a:lnTo>
                      <a:pt x="503" y="61"/>
                    </a:lnTo>
                    <a:lnTo>
                      <a:pt x="503" y="60"/>
                    </a:lnTo>
                    <a:lnTo>
                      <a:pt x="503" y="61"/>
                    </a:lnTo>
                    <a:close/>
                    <a:moveTo>
                      <a:pt x="505" y="61"/>
                    </a:moveTo>
                    <a:lnTo>
                      <a:pt x="505" y="61"/>
                    </a:lnTo>
                    <a:lnTo>
                      <a:pt x="504" y="61"/>
                    </a:lnTo>
                    <a:lnTo>
                      <a:pt x="505" y="61"/>
                    </a:lnTo>
                    <a:close/>
                    <a:moveTo>
                      <a:pt x="503" y="62"/>
                    </a:moveTo>
                    <a:lnTo>
                      <a:pt x="503" y="62"/>
                    </a:lnTo>
                    <a:lnTo>
                      <a:pt x="503" y="61"/>
                    </a:lnTo>
                    <a:lnTo>
                      <a:pt x="503" y="62"/>
                    </a:lnTo>
                    <a:close/>
                    <a:moveTo>
                      <a:pt x="492" y="85"/>
                    </a:moveTo>
                    <a:lnTo>
                      <a:pt x="492" y="85"/>
                    </a:lnTo>
                    <a:close/>
                    <a:moveTo>
                      <a:pt x="513" y="138"/>
                    </a:moveTo>
                    <a:lnTo>
                      <a:pt x="513" y="139"/>
                    </a:lnTo>
                    <a:lnTo>
                      <a:pt x="513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07" y="141"/>
                    </a:moveTo>
                    <a:lnTo>
                      <a:pt x="507" y="141"/>
                    </a:lnTo>
                    <a:lnTo>
                      <a:pt x="506" y="141"/>
                    </a:lnTo>
                    <a:lnTo>
                      <a:pt x="506" y="140"/>
                    </a:lnTo>
                    <a:lnTo>
                      <a:pt x="507" y="140"/>
                    </a:lnTo>
                    <a:lnTo>
                      <a:pt x="507" y="141"/>
                    </a:lnTo>
                    <a:close/>
                    <a:moveTo>
                      <a:pt x="500" y="133"/>
                    </a:moveTo>
                    <a:lnTo>
                      <a:pt x="500" y="133"/>
                    </a:lnTo>
                    <a:lnTo>
                      <a:pt x="501" y="133"/>
                    </a:lnTo>
                    <a:lnTo>
                      <a:pt x="500" y="133"/>
                    </a:lnTo>
                    <a:close/>
                    <a:moveTo>
                      <a:pt x="495" y="91"/>
                    </a:moveTo>
                    <a:lnTo>
                      <a:pt x="495" y="90"/>
                    </a:lnTo>
                    <a:lnTo>
                      <a:pt x="495" y="91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4" name="Freeform 573"/>
              <p:cNvSpPr>
                <a:spLocks/>
              </p:cNvSpPr>
              <p:nvPr/>
            </p:nvSpPr>
            <p:spPr bwMode="auto">
              <a:xfrm>
                <a:off x="2554288" y="3421063"/>
                <a:ext cx="788987" cy="771525"/>
              </a:xfrm>
              <a:custGeom>
                <a:avLst/>
                <a:gdLst>
                  <a:gd name="T0" fmla="*/ 2147483646 w 767"/>
                  <a:gd name="T1" fmla="*/ 2147483646 h 749"/>
                  <a:gd name="T2" fmla="*/ 2147483646 w 767"/>
                  <a:gd name="T3" fmla="*/ 2147483646 h 749"/>
                  <a:gd name="T4" fmla="*/ 2147483646 w 767"/>
                  <a:gd name="T5" fmla="*/ 2147483646 h 749"/>
                  <a:gd name="T6" fmla="*/ 2147483646 w 767"/>
                  <a:gd name="T7" fmla="*/ 2147483646 h 749"/>
                  <a:gd name="T8" fmla="*/ 2147483646 w 767"/>
                  <a:gd name="T9" fmla="*/ 2147483646 h 749"/>
                  <a:gd name="T10" fmla="*/ 2147483646 w 767"/>
                  <a:gd name="T11" fmla="*/ 2147483646 h 749"/>
                  <a:gd name="T12" fmla="*/ 2147483646 w 767"/>
                  <a:gd name="T13" fmla="*/ 2147483646 h 749"/>
                  <a:gd name="T14" fmla="*/ 2147483646 w 767"/>
                  <a:gd name="T15" fmla="*/ 2147483646 h 749"/>
                  <a:gd name="T16" fmla="*/ 2147483646 w 767"/>
                  <a:gd name="T17" fmla="*/ 2147483646 h 749"/>
                  <a:gd name="T18" fmla="*/ 2147483646 w 767"/>
                  <a:gd name="T19" fmla="*/ 2147483646 h 749"/>
                  <a:gd name="T20" fmla="*/ 2147483646 w 767"/>
                  <a:gd name="T21" fmla="*/ 2147483646 h 749"/>
                  <a:gd name="T22" fmla="*/ 2147483646 w 767"/>
                  <a:gd name="T23" fmla="*/ 2147483646 h 749"/>
                  <a:gd name="T24" fmla="*/ 2147483646 w 767"/>
                  <a:gd name="T25" fmla="*/ 2147483646 h 749"/>
                  <a:gd name="T26" fmla="*/ 2147483646 w 767"/>
                  <a:gd name="T27" fmla="*/ 2147483646 h 749"/>
                  <a:gd name="T28" fmla="*/ 2147483646 w 767"/>
                  <a:gd name="T29" fmla="*/ 2147483646 h 749"/>
                  <a:gd name="T30" fmla="*/ 2147483646 w 767"/>
                  <a:gd name="T31" fmla="*/ 2147483646 h 749"/>
                  <a:gd name="T32" fmla="*/ 2147483646 w 767"/>
                  <a:gd name="T33" fmla="*/ 2147483646 h 749"/>
                  <a:gd name="T34" fmla="*/ 2147483646 w 767"/>
                  <a:gd name="T35" fmla="*/ 2147483646 h 749"/>
                  <a:gd name="T36" fmla="*/ 2147483646 w 767"/>
                  <a:gd name="T37" fmla="*/ 2147483646 h 749"/>
                  <a:gd name="T38" fmla="*/ 2147483646 w 767"/>
                  <a:gd name="T39" fmla="*/ 2147483646 h 749"/>
                  <a:gd name="T40" fmla="*/ 2147483646 w 767"/>
                  <a:gd name="T41" fmla="*/ 2147483646 h 749"/>
                  <a:gd name="T42" fmla="*/ 2147483646 w 767"/>
                  <a:gd name="T43" fmla="*/ 2147483646 h 749"/>
                  <a:gd name="T44" fmla="*/ 2147483646 w 767"/>
                  <a:gd name="T45" fmla="*/ 2147483646 h 749"/>
                  <a:gd name="T46" fmla="*/ 2147483646 w 767"/>
                  <a:gd name="T47" fmla="*/ 2147483646 h 749"/>
                  <a:gd name="T48" fmla="*/ 2147483646 w 767"/>
                  <a:gd name="T49" fmla="*/ 2147483646 h 749"/>
                  <a:gd name="T50" fmla="*/ 2147483646 w 767"/>
                  <a:gd name="T51" fmla="*/ 2147483646 h 749"/>
                  <a:gd name="T52" fmla="*/ 2147483646 w 767"/>
                  <a:gd name="T53" fmla="*/ 2147483646 h 749"/>
                  <a:gd name="T54" fmla="*/ 2147483646 w 767"/>
                  <a:gd name="T55" fmla="*/ 2147483646 h 749"/>
                  <a:gd name="T56" fmla="*/ 2147483646 w 767"/>
                  <a:gd name="T57" fmla="*/ 2147483646 h 749"/>
                  <a:gd name="T58" fmla="*/ 2147483646 w 767"/>
                  <a:gd name="T59" fmla="*/ 2147483646 h 749"/>
                  <a:gd name="T60" fmla="*/ 2147483646 w 767"/>
                  <a:gd name="T61" fmla="*/ 2147483646 h 749"/>
                  <a:gd name="T62" fmla="*/ 2147483646 w 767"/>
                  <a:gd name="T63" fmla="*/ 2147483646 h 749"/>
                  <a:gd name="T64" fmla="*/ 2147483646 w 767"/>
                  <a:gd name="T65" fmla="*/ 2147483646 h 749"/>
                  <a:gd name="T66" fmla="*/ 2147483646 w 767"/>
                  <a:gd name="T67" fmla="*/ 2147483646 h 749"/>
                  <a:gd name="T68" fmla="*/ 2147483646 w 767"/>
                  <a:gd name="T69" fmla="*/ 2147483646 h 749"/>
                  <a:gd name="T70" fmla="*/ 2147483646 w 767"/>
                  <a:gd name="T71" fmla="*/ 2147483646 h 749"/>
                  <a:gd name="T72" fmla="*/ 2147483646 w 767"/>
                  <a:gd name="T73" fmla="*/ 2147483646 h 749"/>
                  <a:gd name="T74" fmla="*/ 2147483646 w 767"/>
                  <a:gd name="T75" fmla="*/ 2147483646 h 749"/>
                  <a:gd name="T76" fmla="*/ 2147483646 w 767"/>
                  <a:gd name="T77" fmla="*/ 2147483646 h 749"/>
                  <a:gd name="T78" fmla="*/ 2147483646 w 767"/>
                  <a:gd name="T79" fmla="*/ 2147483646 h 749"/>
                  <a:gd name="T80" fmla="*/ 2147483646 w 767"/>
                  <a:gd name="T81" fmla="*/ 2147483646 h 749"/>
                  <a:gd name="T82" fmla="*/ 2147483646 w 767"/>
                  <a:gd name="T83" fmla="*/ 2147483646 h 749"/>
                  <a:gd name="T84" fmla="*/ 2147483646 w 767"/>
                  <a:gd name="T85" fmla="*/ 2147483646 h 749"/>
                  <a:gd name="T86" fmla="*/ 2147483646 w 767"/>
                  <a:gd name="T87" fmla="*/ 2147483646 h 749"/>
                  <a:gd name="T88" fmla="*/ 2147483646 w 767"/>
                  <a:gd name="T89" fmla="*/ 2147483646 h 749"/>
                  <a:gd name="T90" fmla="*/ 2147483646 w 767"/>
                  <a:gd name="T91" fmla="*/ 2147483646 h 749"/>
                  <a:gd name="T92" fmla="*/ 2147483646 w 767"/>
                  <a:gd name="T93" fmla="*/ 2147483646 h 749"/>
                  <a:gd name="T94" fmla="*/ 2147483646 w 767"/>
                  <a:gd name="T95" fmla="*/ 2147483646 h 749"/>
                  <a:gd name="T96" fmla="*/ 2147483646 w 767"/>
                  <a:gd name="T97" fmla="*/ 2147483646 h 749"/>
                  <a:gd name="T98" fmla="*/ 2147483646 w 767"/>
                  <a:gd name="T99" fmla="*/ 2147483646 h 749"/>
                  <a:gd name="T100" fmla="*/ 2147483646 w 767"/>
                  <a:gd name="T101" fmla="*/ 2147483646 h 749"/>
                  <a:gd name="T102" fmla="*/ 2147483646 w 767"/>
                  <a:gd name="T103" fmla="*/ 2147483646 h 749"/>
                  <a:gd name="T104" fmla="*/ 2147483646 w 767"/>
                  <a:gd name="T105" fmla="*/ 2147483646 h 749"/>
                  <a:gd name="T106" fmla="*/ 2147483646 w 767"/>
                  <a:gd name="T107" fmla="*/ 2147483646 h 749"/>
                  <a:gd name="T108" fmla="*/ 2147483646 w 767"/>
                  <a:gd name="T109" fmla="*/ 2147483646 h 749"/>
                  <a:gd name="T110" fmla="*/ 2147483646 w 767"/>
                  <a:gd name="T111" fmla="*/ 2147483646 h 749"/>
                  <a:gd name="T112" fmla="*/ 2147483646 w 767"/>
                  <a:gd name="T113" fmla="*/ 2147483646 h 749"/>
                  <a:gd name="T114" fmla="*/ 2147483646 w 767"/>
                  <a:gd name="T115" fmla="*/ 2147483646 h 749"/>
                  <a:gd name="T116" fmla="*/ 2147483646 w 767"/>
                  <a:gd name="T117" fmla="*/ 2147483646 h 749"/>
                  <a:gd name="T118" fmla="*/ 2147483646 w 767"/>
                  <a:gd name="T119" fmla="*/ 2147483646 h 749"/>
                  <a:gd name="T120" fmla="*/ 2147483646 w 767"/>
                  <a:gd name="T121" fmla="*/ 2147483646 h 749"/>
                  <a:gd name="T122" fmla="*/ 2147483646 w 767"/>
                  <a:gd name="T123" fmla="*/ 2147483646 h 749"/>
                  <a:gd name="T124" fmla="*/ 2147483646 w 767"/>
                  <a:gd name="T125" fmla="*/ 2147483646 h 7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67"/>
                  <a:gd name="T190" fmla="*/ 0 h 749"/>
                  <a:gd name="T191" fmla="*/ 767 w 767"/>
                  <a:gd name="T192" fmla="*/ 749 h 7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67" h="749">
                    <a:moveTo>
                      <a:pt x="301" y="47"/>
                    </a:moveTo>
                    <a:lnTo>
                      <a:pt x="301" y="47"/>
                    </a:lnTo>
                    <a:lnTo>
                      <a:pt x="302" y="46"/>
                    </a:lnTo>
                    <a:lnTo>
                      <a:pt x="303" y="45"/>
                    </a:lnTo>
                    <a:lnTo>
                      <a:pt x="303" y="44"/>
                    </a:lnTo>
                    <a:lnTo>
                      <a:pt x="303" y="43"/>
                    </a:lnTo>
                    <a:lnTo>
                      <a:pt x="303" y="42"/>
                    </a:lnTo>
                    <a:lnTo>
                      <a:pt x="304" y="42"/>
                    </a:lnTo>
                    <a:lnTo>
                      <a:pt x="304" y="41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9"/>
                    </a:lnTo>
                    <a:lnTo>
                      <a:pt x="304" y="38"/>
                    </a:lnTo>
                    <a:lnTo>
                      <a:pt x="305" y="38"/>
                    </a:lnTo>
                    <a:lnTo>
                      <a:pt x="305" y="37"/>
                    </a:lnTo>
                    <a:lnTo>
                      <a:pt x="306" y="36"/>
                    </a:lnTo>
                    <a:lnTo>
                      <a:pt x="305" y="36"/>
                    </a:lnTo>
                    <a:lnTo>
                      <a:pt x="304" y="35"/>
                    </a:lnTo>
                    <a:lnTo>
                      <a:pt x="305" y="35"/>
                    </a:lnTo>
                    <a:lnTo>
                      <a:pt x="305" y="34"/>
                    </a:lnTo>
                    <a:lnTo>
                      <a:pt x="306" y="34"/>
                    </a:lnTo>
                    <a:lnTo>
                      <a:pt x="307" y="34"/>
                    </a:lnTo>
                    <a:lnTo>
                      <a:pt x="307" y="33"/>
                    </a:lnTo>
                    <a:lnTo>
                      <a:pt x="306" y="32"/>
                    </a:lnTo>
                    <a:lnTo>
                      <a:pt x="305" y="32"/>
                    </a:lnTo>
                    <a:lnTo>
                      <a:pt x="305" y="31"/>
                    </a:lnTo>
                    <a:lnTo>
                      <a:pt x="306" y="31"/>
                    </a:lnTo>
                    <a:lnTo>
                      <a:pt x="307" y="31"/>
                    </a:lnTo>
                    <a:lnTo>
                      <a:pt x="307" y="30"/>
                    </a:lnTo>
                    <a:lnTo>
                      <a:pt x="308" y="30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0" y="29"/>
                    </a:lnTo>
                    <a:lnTo>
                      <a:pt x="310" y="28"/>
                    </a:lnTo>
                    <a:lnTo>
                      <a:pt x="310" y="27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1" y="25"/>
                    </a:lnTo>
                    <a:lnTo>
                      <a:pt x="310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5"/>
                    </a:lnTo>
                    <a:lnTo>
                      <a:pt x="310" y="25"/>
                    </a:lnTo>
                    <a:lnTo>
                      <a:pt x="311" y="24"/>
                    </a:lnTo>
                    <a:lnTo>
                      <a:pt x="312" y="25"/>
                    </a:lnTo>
                    <a:lnTo>
                      <a:pt x="313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3" y="22"/>
                    </a:lnTo>
                    <a:lnTo>
                      <a:pt x="314" y="22"/>
                    </a:lnTo>
                    <a:lnTo>
                      <a:pt x="315" y="22"/>
                    </a:lnTo>
                    <a:lnTo>
                      <a:pt x="315" y="21"/>
                    </a:lnTo>
                    <a:lnTo>
                      <a:pt x="314" y="20"/>
                    </a:lnTo>
                    <a:lnTo>
                      <a:pt x="315" y="19"/>
                    </a:lnTo>
                    <a:lnTo>
                      <a:pt x="316" y="18"/>
                    </a:lnTo>
                    <a:lnTo>
                      <a:pt x="317" y="18"/>
                    </a:lnTo>
                    <a:lnTo>
                      <a:pt x="317" y="17"/>
                    </a:lnTo>
                    <a:lnTo>
                      <a:pt x="318" y="17"/>
                    </a:lnTo>
                    <a:lnTo>
                      <a:pt x="317" y="16"/>
                    </a:lnTo>
                    <a:lnTo>
                      <a:pt x="318" y="15"/>
                    </a:lnTo>
                    <a:lnTo>
                      <a:pt x="318" y="16"/>
                    </a:lnTo>
                    <a:lnTo>
                      <a:pt x="318" y="15"/>
                    </a:lnTo>
                    <a:lnTo>
                      <a:pt x="318" y="14"/>
                    </a:lnTo>
                    <a:lnTo>
                      <a:pt x="319" y="14"/>
                    </a:lnTo>
                    <a:lnTo>
                      <a:pt x="320" y="14"/>
                    </a:lnTo>
                    <a:lnTo>
                      <a:pt x="320" y="13"/>
                    </a:lnTo>
                    <a:lnTo>
                      <a:pt x="321" y="14"/>
                    </a:lnTo>
                    <a:lnTo>
                      <a:pt x="321" y="13"/>
                    </a:lnTo>
                    <a:lnTo>
                      <a:pt x="321" y="12"/>
                    </a:lnTo>
                    <a:lnTo>
                      <a:pt x="322" y="11"/>
                    </a:lnTo>
                    <a:lnTo>
                      <a:pt x="322" y="12"/>
                    </a:lnTo>
                    <a:lnTo>
                      <a:pt x="323" y="12"/>
                    </a:lnTo>
                    <a:lnTo>
                      <a:pt x="323" y="11"/>
                    </a:lnTo>
                    <a:lnTo>
                      <a:pt x="322" y="11"/>
                    </a:lnTo>
                    <a:lnTo>
                      <a:pt x="323" y="10"/>
                    </a:lnTo>
                    <a:lnTo>
                      <a:pt x="324" y="10"/>
                    </a:lnTo>
                    <a:lnTo>
                      <a:pt x="325" y="9"/>
                    </a:lnTo>
                    <a:lnTo>
                      <a:pt x="326" y="9"/>
                    </a:lnTo>
                    <a:lnTo>
                      <a:pt x="327" y="8"/>
                    </a:lnTo>
                    <a:lnTo>
                      <a:pt x="328" y="8"/>
                    </a:lnTo>
                    <a:lnTo>
                      <a:pt x="329" y="8"/>
                    </a:lnTo>
                    <a:lnTo>
                      <a:pt x="330" y="6"/>
                    </a:lnTo>
                    <a:lnTo>
                      <a:pt x="332" y="6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5" y="4"/>
                    </a:lnTo>
                    <a:lnTo>
                      <a:pt x="334" y="4"/>
                    </a:lnTo>
                    <a:lnTo>
                      <a:pt x="336" y="3"/>
                    </a:lnTo>
                    <a:lnTo>
                      <a:pt x="337" y="4"/>
                    </a:lnTo>
                    <a:lnTo>
                      <a:pt x="337" y="3"/>
                    </a:lnTo>
                    <a:lnTo>
                      <a:pt x="337" y="2"/>
                    </a:lnTo>
                    <a:lnTo>
                      <a:pt x="336" y="2"/>
                    </a:lnTo>
                    <a:lnTo>
                      <a:pt x="336" y="1"/>
                    </a:lnTo>
                    <a:lnTo>
                      <a:pt x="337" y="2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1" y="1"/>
                    </a:lnTo>
                    <a:lnTo>
                      <a:pt x="340" y="2"/>
                    </a:lnTo>
                    <a:lnTo>
                      <a:pt x="340" y="3"/>
                    </a:lnTo>
                    <a:lnTo>
                      <a:pt x="339" y="4"/>
                    </a:lnTo>
                    <a:lnTo>
                      <a:pt x="337" y="4"/>
                    </a:lnTo>
                    <a:lnTo>
                      <a:pt x="337" y="5"/>
                    </a:lnTo>
                    <a:lnTo>
                      <a:pt x="337" y="6"/>
                    </a:lnTo>
                    <a:lnTo>
                      <a:pt x="336" y="6"/>
                    </a:lnTo>
                    <a:lnTo>
                      <a:pt x="335" y="6"/>
                    </a:lnTo>
                    <a:lnTo>
                      <a:pt x="335" y="7"/>
                    </a:lnTo>
                    <a:lnTo>
                      <a:pt x="335" y="8"/>
                    </a:lnTo>
                    <a:lnTo>
                      <a:pt x="334" y="8"/>
                    </a:lnTo>
                    <a:lnTo>
                      <a:pt x="334" y="9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3" y="11"/>
                    </a:lnTo>
                    <a:lnTo>
                      <a:pt x="333" y="12"/>
                    </a:lnTo>
                    <a:lnTo>
                      <a:pt x="332" y="14"/>
                    </a:lnTo>
                    <a:lnTo>
                      <a:pt x="332" y="15"/>
                    </a:lnTo>
                    <a:lnTo>
                      <a:pt x="333" y="15"/>
                    </a:lnTo>
                    <a:lnTo>
                      <a:pt x="334" y="16"/>
                    </a:lnTo>
                    <a:lnTo>
                      <a:pt x="333" y="16"/>
                    </a:lnTo>
                    <a:lnTo>
                      <a:pt x="334" y="16"/>
                    </a:lnTo>
                    <a:lnTo>
                      <a:pt x="334" y="17"/>
                    </a:lnTo>
                    <a:lnTo>
                      <a:pt x="334" y="16"/>
                    </a:lnTo>
                    <a:lnTo>
                      <a:pt x="335" y="16"/>
                    </a:lnTo>
                    <a:lnTo>
                      <a:pt x="335" y="17"/>
                    </a:lnTo>
                    <a:lnTo>
                      <a:pt x="336" y="17"/>
                    </a:lnTo>
                    <a:lnTo>
                      <a:pt x="335" y="17"/>
                    </a:lnTo>
                    <a:lnTo>
                      <a:pt x="334" y="17"/>
                    </a:lnTo>
                    <a:lnTo>
                      <a:pt x="334" y="18"/>
                    </a:lnTo>
                    <a:lnTo>
                      <a:pt x="333" y="18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1" y="19"/>
                    </a:lnTo>
                    <a:lnTo>
                      <a:pt x="330" y="20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1" y="23"/>
                    </a:lnTo>
                    <a:lnTo>
                      <a:pt x="331" y="24"/>
                    </a:lnTo>
                    <a:lnTo>
                      <a:pt x="330" y="24"/>
                    </a:lnTo>
                    <a:lnTo>
                      <a:pt x="329" y="24"/>
                    </a:lnTo>
                    <a:lnTo>
                      <a:pt x="329" y="23"/>
                    </a:lnTo>
                    <a:lnTo>
                      <a:pt x="329" y="24"/>
                    </a:lnTo>
                    <a:lnTo>
                      <a:pt x="329" y="25"/>
                    </a:lnTo>
                    <a:lnTo>
                      <a:pt x="328" y="25"/>
                    </a:lnTo>
                    <a:lnTo>
                      <a:pt x="328" y="26"/>
                    </a:lnTo>
                    <a:lnTo>
                      <a:pt x="327" y="26"/>
                    </a:lnTo>
                    <a:lnTo>
                      <a:pt x="327" y="27"/>
                    </a:lnTo>
                    <a:lnTo>
                      <a:pt x="328" y="27"/>
                    </a:lnTo>
                    <a:lnTo>
                      <a:pt x="328" y="28"/>
                    </a:lnTo>
                    <a:lnTo>
                      <a:pt x="327" y="29"/>
                    </a:lnTo>
                    <a:lnTo>
                      <a:pt x="327" y="30"/>
                    </a:lnTo>
                    <a:lnTo>
                      <a:pt x="326" y="29"/>
                    </a:lnTo>
                    <a:lnTo>
                      <a:pt x="326" y="30"/>
                    </a:lnTo>
                    <a:lnTo>
                      <a:pt x="325" y="30"/>
                    </a:lnTo>
                    <a:lnTo>
                      <a:pt x="325" y="29"/>
                    </a:lnTo>
                    <a:lnTo>
                      <a:pt x="325" y="30"/>
                    </a:lnTo>
                    <a:lnTo>
                      <a:pt x="324" y="30"/>
                    </a:lnTo>
                    <a:lnTo>
                      <a:pt x="324" y="29"/>
                    </a:lnTo>
                    <a:lnTo>
                      <a:pt x="325" y="29"/>
                    </a:lnTo>
                    <a:lnTo>
                      <a:pt x="324" y="29"/>
                    </a:lnTo>
                    <a:lnTo>
                      <a:pt x="324" y="30"/>
                    </a:lnTo>
                    <a:lnTo>
                      <a:pt x="324" y="31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3"/>
                    </a:lnTo>
                    <a:lnTo>
                      <a:pt x="325" y="34"/>
                    </a:lnTo>
                    <a:lnTo>
                      <a:pt x="325" y="35"/>
                    </a:lnTo>
                    <a:lnTo>
                      <a:pt x="324" y="36"/>
                    </a:lnTo>
                    <a:lnTo>
                      <a:pt x="324" y="35"/>
                    </a:lnTo>
                    <a:lnTo>
                      <a:pt x="324" y="36"/>
                    </a:lnTo>
                    <a:lnTo>
                      <a:pt x="323" y="36"/>
                    </a:lnTo>
                    <a:lnTo>
                      <a:pt x="324" y="36"/>
                    </a:lnTo>
                    <a:lnTo>
                      <a:pt x="324" y="37"/>
                    </a:lnTo>
                    <a:lnTo>
                      <a:pt x="323" y="37"/>
                    </a:lnTo>
                    <a:lnTo>
                      <a:pt x="323" y="38"/>
                    </a:lnTo>
                    <a:lnTo>
                      <a:pt x="323" y="39"/>
                    </a:lnTo>
                    <a:lnTo>
                      <a:pt x="323" y="40"/>
                    </a:lnTo>
                    <a:lnTo>
                      <a:pt x="322" y="41"/>
                    </a:lnTo>
                    <a:lnTo>
                      <a:pt x="322" y="42"/>
                    </a:lnTo>
                    <a:lnTo>
                      <a:pt x="323" y="42"/>
                    </a:lnTo>
                    <a:lnTo>
                      <a:pt x="323" y="43"/>
                    </a:lnTo>
                    <a:lnTo>
                      <a:pt x="323" y="44"/>
                    </a:lnTo>
                    <a:lnTo>
                      <a:pt x="323" y="45"/>
                    </a:lnTo>
                    <a:lnTo>
                      <a:pt x="324" y="45"/>
                    </a:lnTo>
                    <a:lnTo>
                      <a:pt x="324" y="46"/>
                    </a:lnTo>
                    <a:lnTo>
                      <a:pt x="325" y="46"/>
                    </a:lnTo>
                    <a:lnTo>
                      <a:pt x="326" y="47"/>
                    </a:lnTo>
                    <a:lnTo>
                      <a:pt x="326" y="46"/>
                    </a:lnTo>
                    <a:lnTo>
                      <a:pt x="327" y="46"/>
                    </a:lnTo>
                    <a:lnTo>
                      <a:pt x="327" y="47"/>
                    </a:lnTo>
                    <a:lnTo>
                      <a:pt x="328" y="47"/>
                    </a:lnTo>
                    <a:lnTo>
                      <a:pt x="328" y="48"/>
                    </a:lnTo>
                    <a:lnTo>
                      <a:pt x="329" y="48"/>
                    </a:lnTo>
                    <a:lnTo>
                      <a:pt x="330" y="48"/>
                    </a:lnTo>
                    <a:lnTo>
                      <a:pt x="331" y="49"/>
                    </a:lnTo>
                    <a:lnTo>
                      <a:pt x="331" y="48"/>
                    </a:lnTo>
                    <a:lnTo>
                      <a:pt x="331" y="49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3" y="51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5" y="53"/>
                    </a:lnTo>
                    <a:lnTo>
                      <a:pt x="335" y="52"/>
                    </a:lnTo>
                    <a:lnTo>
                      <a:pt x="336" y="52"/>
                    </a:lnTo>
                    <a:lnTo>
                      <a:pt x="336" y="53"/>
                    </a:lnTo>
                    <a:lnTo>
                      <a:pt x="337" y="53"/>
                    </a:lnTo>
                    <a:lnTo>
                      <a:pt x="337" y="52"/>
                    </a:lnTo>
                    <a:lnTo>
                      <a:pt x="338" y="53"/>
                    </a:lnTo>
                    <a:lnTo>
                      <a:pt x="339" y="53"/>
                    </a:lnTo>
                    <a:lnTo>
                      <a:pt x="339" y="54"/>
                    </a:lnTo>
                    <a:lnTo>
                      <a:pt x="340" y="54"/>
                    </a:lnTo>
                    <a:lnTo>
                      <a:pt x="341" y="54"/>
                    </a:lnTo>
                    <a:lnTo>
                      <a:pt x="342" y="54"/>
                    </a:lnTo>
                    <a:lnTo>
                      <a:pt x="343" y="55"/>
                    </a:lnTo>
                    <a:lnTo>
                      <a:pt x="343" y="54"/>
                    </a:lnTo>
                    <a:lnTo>
                      <a:pt x="344" y="54"/>
                    </a:lnTo>
                    <a:lnTo>
                      <a:pt x="345" y="54"/>
                    </a:lnTo>
                    <a:lnTo>
                      <a:pt x="346" y="54"/>
                    </a:lnTo>
                    <a:lnTo>
                      <a:pt x="346" y="55"/>
                    </a:lnTo>
                    <a:lnTo>
                      <a:pt x="347" y="56"/>
                    </a:lnTo>
                    <a:lnTo>
                      <a:pt x="348" y="56"/>
                    </a:lnTo>
                    <a:lnTo>
                      <a:pt x="349" y="56"/>
                    </a:lnTo>
                    <a:lnTo>
                      <a:pt x="349" y="57"/>
                    </a:lnTo>
                    <a:lnTo>
                      <a:pt x="350" y="58"/>
                    </a:lnTo>
                    <a:lnTo>
                      <a:pt x="351" y="57"/>
                    </a:lnTo>
                    <a:lnTo>
                      <a:pt x="352" y="57"/>
                    </a:lnTo>
                    <a:lnTo>
                      <a:pt x="353" y="57"/>
                    </a:lnTo>
                    <a:lnTo>
                      <a:pt x="353" y="58"/>
                    </a:lnTo>
                    <a:lnTo>
                      <a:pt x="354" y="58"/>
                    </a:lnTo>
                    <a:lnTo>
                      <a:pt x="354" y="59"/>
                    </a:lnTo>
                    <a:lnTo>
                      <a:pt x="355" y="59"/>
                    </a:lnTo>
                    <a:lnTo>
                      <a:pt x="356" y="59"/>
                    </a:lnTo>
                    <a:lnTo>
                      <a:pt x="356" y="58"/>
                    </a:lnTo>
                    <a:lnTo>
                      <a:pt x="356" y="59"/>
                    </a:lnTo>
                    <a:lnTo>
                      <a:pt x="357" y="59"/>
                    </a:lnTo>
                    <a:lnTo>
                      <a:pt x="357" y="60"/>
                    </a:lnTo>
                    <a:lnTo>
                      <a:pt x="358" y="60"/>
                    </a:lnTo>
                    <a:lnTo>
                      <a:pt x="359" y="61"/>
                    </a:lnTo>
                    <a:lnTo>
                      <a:pt x="360" y="60"/>
                    </a:lnTo>
                    <a:lnTo>
                      <a:pt x="361" y="61"/>
                    </a:lnTo>
                    <a:lnTo>
                      <a:pt x="362" y="61"/>
                    </a:lnTo>
                    <a:lnTo>
                      <a:pt x="363" y="61"/>
                    </a:lnTo>
                    <a:lnTo>
                      <a:pt x="363" y="62"/>
                    </a:lnTo>
                    <a:lnTo>
                      <a:pt x="404" y="89"/>
                    </a:lnTo>
                    <a:lnTo>
                      <a:pt x="417" y="97"/>
                    </a:lnTo>
                    <a:lnTo>
                      <a:pt x="419" y="96"/>
                    </a:lnTo>
                    <a:lnTo>
                      <a:pt x="420" y="96"/>
                    </a:lnTo>
                    <a:lnTo>
                      <a:pt x="421" y="95"/>
                    </a:lnTo>
                    <a:lnTo>
                      <a:pt x="421" y="93"/>
                    </a:lnTo>
                    <a:lnTo>
                      <a:pt x="420" y="93"/>
                    </a:lnTo>
                    <a:lnTo>
                      <a:pt x="420" y="91"/>
                    </a:lnTo>
                    <a:lnTo>
                      <a:pt x="420" y="90"/>
                    </a:lnTo>
                    <a:lnTo>
                      <a:pt x="420" y="89"/>
                    </a:lnTo>
                    <a:lnTo>
                      <a:pt x="420" y="88"/>
                    </a:lnTo>
                    <a:lnTo>
                      <a:pt x="420" y="87"/>
                    </a:lnTo>
                    <a:lnTo>
                      <a:pt x="420" y="86"/>
                    </a:lnTo>
                    <a:lnTo>
                      <a:pt x="419" y="85"/>
                    </a:lnTo>
                    <a:lnTo>
                      <a:pt x="420" y="84"/>
                    </a:lnTo>
                    <a:lnTo>
                      <a:pt x="421" y="83"/>
                    </a:lnTo>
                    <a:lnTo>
                      <a:pt x="421" y="82"/>
                    </a:lnTo>
                    <a:lnTo>
                      <a:pt x="421" y="81"/>
                    </a:lnTo>
                    <a:lnTo>
                      <a:pt x="420" y="81"/>
                    </a:lnTo>
                    <a:lnTo>
                      <a:pt x="420" y="80"/>
                    </a:lnTo>
                    <a:lnTo>
                      <a:pt x="420" y="79"/>
                    </a:lnTo>
                    <a:lnTo>
                      <a:pt x="420" y="78"/>
                    </a:lnTo>
                    <a:lnTo>
                      <a:pt x="421" y="78"/>
                    </a:lnTo>
                    <a:lnTo>
                      <a:pt x="421" y="77"/>
                    </a:lnTo>
                    <a:lnTo>
                      <a:pt x="421" y="76"/>
                    </a:lnTo>
                    <a:lnTo>
                      <a:pt x="422" y="76"/>
                    </a:lnTo>
                    <a:lnTo>
                      <a:pt x="422" y="75"/>
                    </a:lnTo>
                    <a:lnTo>
                      <a:pt x="423" y="75"/>
                    </a:lnTo>
                    <a:lnTo>
                      <a:pt x="423" y="74"/>
                    </a:lnTo>
                    <a:lnTo>
                      <a:pt x="424" y="73"/>
                    </a:lnTo>
                    <a:lnTo>
                      <a:pt x="424" y="72"/>
                    </a:lnTo>
                    <a:lnTo>
                      <a:pt x="425" y="72"/>
                    </a:lnTo>
                    <a:lnTo>
                      <a:pt x="426" y="71"/>
                    </a:lnTo>
                    <a:lnTo>
                      <a:pt x="426" y="70"/>
                    </a:lnTo>
                    <a:lnTo>
                      <a:pt x="427" y="69"/>
                    </a:lnTo>
                    <a:lnTo>
                      <a:pt x="428" y="68"/>
                    </a:lnTo>
                    <a:lnTo>
                      <a:pt x="428" y="67"/>
                    </a:lnTo>
                    <a:lnTo>
                      <a:pt x="429" y="67"/>
                    </a:lnTo>
                    <a:lnTo>
                      <a:pt x="428" y="66"/>
                    </a:lnTo>
                    <a:lnTo>
                      <a:pt x="429" y="64"/>
                    </a:lnTo>
                    <a:lnTo>
                      <a:pt x="430" y="63"/>
                    </a:lnTo>
                    <a:lnTo>
                      <a:pt x="431" y="63"/>
                    </a:lnTo>
                    <a:lnTo>
                      <a:pt x="431" y="62"/>
                    </a:lnTo>
                    <a:lnTo>
                      <a:pt x="431" y="61"/>
                    </a:lnTo>
                    <a:lnTo>
                      <a:pt x="432" y="60"/>
                    </a:lnTo>
                    <a:lnTo>
                      <a:pt x="432" y="59"/>
                    </a:lnTo>
                    <a:lnTo>
                      <a:pt x="432" y="58"/>
                    </a:lnTo>
                    <a:lnTo>
                      <a:pt x="433" y="58"/>
                    </a:lnTo>
                    <a:lnTo>
                      <a:pt x="433" y="57"/>
                    </a:lnTo>
                    <a:lnTo>
                      <a:pt x="434" y="57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6"/>
                    </a:lnTo>
                    <a:lnTo>
                      <a:pt x="437" y="55"/>
                    </a:lnTo>
                    <a:lnTo>
                      <a:pt x="438" y="54"/>
                    </a:lnTo>
                    <a:lnTo>
                      <a:pt x="439" y="53"/>
                    </a:lnTo>
                    <a:lnTo>
                      <a:pt x="440" y="53"/>
                    </a:lnTo>
                    <a:lnTo>
                      <a:pt x="440" y="52"/>
                    </a:lnTo>
                    <a:lnTo>
                      <a:pt x="441" y="52"/>
                    </a:lnTo>
                    <a:lnTo>
                      <a:pt x="442" y="51"/>
                    </a:lnTo>
                    <a:lnTo>
                      <a:pt x="443" y="51"/>
                    </a:lnTo>
                    <a:lnTo>
                      <a:pt x="443" y="50"/>
                    </a:lnTo>
                    <a:lnTo>
                      <a:pt x="443" y="49"/>
                    </a:lnTo>
                    <a:lnTo>
                      <a:pt x="444" y="49"/>
                    </a:lnTo>
                    <a:lnTo>
                      <a:pt x="445" y="48"/>
                    </a:lnTo>
                    <a:lnTo>
                      <a:pt x="446" y="48"/>
                    </a:lnTo>
                    <a:lnTo>
                      <a:pt x="447" y="53"/>
                    </a:lnTo>
                    <a:lnTo>
                      <a:pt x="448" y="53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0" y="54"/>
                    </a:lnTo>
                    <a:lnTo>
                      <a:pt x="450" y="55"/>
                    </a:lnTo>
                    <a:lnTo>
                      <a:pt x="450" y="56"/>
                    </a:lnTo>
                    <a:lnTo>
                      <a:pt x="450" y="57"/>
                    </a:lnTo>
                    <a:lnTo>
                      <a:pt x="449" y="57"/>
                    </a:lnTo>
                    <a:lnTo>
                      <a:pt x="449" y="58"/>
                    </a:lnTo>
                    <a:lnTo>
                      <a:pt x="448" y="58"/>
                    </a:lnTo>
                    <a:lnTo>
                      <a:pt x="448" y="59"/>
                    </a:lnTo>
                    <a:lnTo>
                      <a:pt x="449" y="59"/>
                    </a:lnTo>
                    <a:lnTo>
                      <a:pt x="449" y="60"/>
                    </a:lnTo>
                    <a:lnTo>
                      <a:pt x="450" y="60"/>
                    </a:lnTo>
                    <a:lnTo>
                      <a:pt x="451" y="60"/>
                    </a:lnTo>
                    <a:lnTo>
                      <a:pt x="452" y="61"/>
                    </a:lnTo>
                    <a:lnTo>
                      <a:pt x="453" y="61"/>
                    </a:lnTo>
                    <a:lnTo>
                      <a:pt x="453" y="60"/>
                    </a:lnTo>
                    <a:lnTo>
                      <a:pt x="454" y="60"/>
                    </a:lnTo>
                    <a:lnTo>
                      <a:pt x="455" y="61"/>
                    </a:lnTo>
                    <a:lnTo>
                      <a:pt x="456" y="61"/>
                    </a:lnTo>
                    <a:lnTo>
                      <a:pt x="456" y="62"/>
                    </a:lnTo>
                    <a:lnTo>
                      <a:pt x="457" y="63"/>
                    </a:lnTo>
                    <a:lnTo>
                      <a:pt x="457" y="64"/>
                    </a:lnTo>
                    <a:lnTo>
                      <a:pt x="458" y="64"/>
                    </a:lnTo>
                    <a:lnTo>
                      <a:pt x="458" y="65"/>
                    </a:lnTo>
                    <a:lnTo>
                      <a:pt x="459" y="65"/>
                    </a:lnTo>
                    <a:lnTo>
                      <a:pt x="460" y="66"/>
                    </a:lnTo>
                    <a:lnTo>
                      <a:pt x="470" y="52"/>
                    </a:lnTo>
                    <a:lnTo>
                      <a:pt x="471" y="52"/>
                    </a:lnTo>
                    <a:lnTo>
                      <a:pt x="472" y="52"/>
                    </a:lnTo>
                    <a:lnTo>
                      <a:pt x="471" y="51"/>
                    </a:lnTo>
                    <a:lnTo>
                      <a:pt x="472" y="51"/>
                    </a:lnTo>
                    <a:lnTo>
                      <a:pt x="473" y="51"/>
                    </a:lnTo>
                    <a:lnTo>
                      <a:pt x="474" y="51"/>
                    </a:lnTo>
                    <a:lnTo>
                      <a:pt x="474" y="52"/>
                    </a:lnTo>
                    <a:lnTo>
                      <a:pt x="474" y="53"/>
                    </a:lnTo>
                    <a:lnTo>
                      <a:pt x="474" y="54"/>
                    </a:lnTo>
                    <a:lnTo>
                      <a:pt x="474" y="55"/>
                    </a:lnTo>
                    <a:lnTo>
                      <a:pt x="475" y="55"/>
                    </a:lnTo>
                    <a:lnTo>
                      <a:pt x="476" y="55"/>
                    </a:lnTo>
                    <a:lnTo>
                      <a:pt x="476" y="56"/>
                    </a:lnTo>
                    <a:lnTo>
                      <a:pt x="477" y="56"/>
                    </a:lnTo>
                    <a:lnTo>
                      <a:pt x="477" y="57"/>
                    </a:lnTo>
                    <a:lnTo>
                      <a:pt x="477" y="58"/>
                    </a:lnTo>
                    <a:lnTo>
                      <a:pt x="478" y="58"/>
                    </a:lnTo>
                    <a:lnTo>
                      <a:pt x="478" y="59"/>
                    </a:lnTo>
                    <a:lnTo>
                      <a:pt x="479" y="59"/>
                    </a:lnTo>
                    <a:lnTo>
                      <a:pt x="479" y="60"/>
                    </a:lnTo>
                    <a:lnTo>
                      <a:pt x="480" y="60"/>
                    </a:lnTo>
                    <a:lnTo>
                      <a:pt x="480" y="59"/>
                    </a:lnTo>
                    <a:lnTo>
                      <a:pt x="480" y="60"/>
                    </a:lnTo>
                    <a:lnTo>
                      <a:pt x="481" y="60"/>
                    </a:lnTo>
                    <a:lnTo>
                      <a:pt x="481" y="61"/>
                    </a:lnTo>
                    <a:lnTo>
                      <a:pt x="482" y="61"/>
                    </a:lnTo>
                    <a:lnTo>
                      <a:pt x="482" y="62"/>
                    </a:lnTo>
                    <a:lnTo>
                      <a:pt x="483" y="62"/>
                    </a:lnTo>
                    <a:lnTo>
                      <a:pt x="483" y="63"/>
                    </a:lnTo>
                    <a:lnTo>
                      <a:pt x="484" y="63"/>
                    </a:lnTo>
                    <a:lnTo>
                      <a:pt x="484" y="64"/>
                    </a:lnTo>
                    <a:lnTo>
                      <a:pt x="484" y="65"/>
                    </a:lnTo>
                    <a:lnTo>
                      <a:pt x="485" y="65"/>
                    </a:lnTo>
                    <a:lnTo>
                      <a:pt x="485" y="66"/>
                    </a:lnTo>
                    <a:lnTo>
                      <a:pt x="484" y="66"/>
                    </a:lnTo>
                    <a:lnTo>
                      <a:pt x="484" y="67"/>
                    </a:lnTo>
                    <a:lnTo>
                      <a:pt x="485" y="67"/>
                    </a:lnTo>
                    <a:lnTo>
                      <a:pt x="485" y="68"/>
                    </a:lnTo>
                    <a:lnTo>
                      <a:pt x="485" y="69"/>
                    </a:lnTo>
                    <a:lnTo>
                      <a:pt x="484" y="69"/>
                    </a:lnTo>
                    <a:lnTo>
                      <a:pt x="485" y="69"/>
                    </a:lnTo>
                    <a:lnTo>
                      <a:pt x="484" y="70"/>
                    </a:lnTo>
                    <a:lnTo>
                      <a:pt x="485" y="70"/>
                    </a:lnTo>
                    <a:lnTo>
                      <a:pt x="484" y="70"/>
                    </a:lnTo>
                    <a:lnTo>
                      <a:pt x="485" y="71"/>
                    </a:lnTo>
                    <a:lnTo>
                      <a:pt x="485" y="72"/>
                    </a:lnTo>
                    <a:lnTo>
                      <a:pt x="486" y="72"/>
                    </a:lnTo>
                    <a:lnTo>
                      <a:pt x="486" y="73"/>
                    </a:lnTo>
                    <a:lnTo>
                      <a:pt x="487" y="73"/>
                    </a:lnTo>
                    <a:lnTo>
                      <a:pt x="487" y="72"/>
                    </a:lnTo>
                    <a:lnTo>
                      <a:pt x="487" y="73"/>
                    </a:lnTo>
                    <a:lnTo>
                      <a:pt x="488" y="72"/>
                    </a:lnTo>
                    <a:lnTo>
                      <a:pt x="489" y="72"/>
                    </a:lnTo>
                    <a:lnTo>
                      <a:pt x="489" y="73"/>
                    </a:lnTo>
                    <a:lnTo>
                      <a:pt x="489" y="72"/>
                    </a:lnTo>
                    <a:lnTo>
                      <a:pt x="490" y="72"/>
                    </a:lnTo>
                    <a:lnTo>
                      <a:pt x="491" y="72"/>
                    </a:lnTo>
                    <a:lnTo>
                      <a:pt x="491" y="73"/>
                    </a:lnTo>
                    <a:lnTo>
                      <a:pt x="492" y="73"/>
                    </a:lnTo>
                    <a:lnTo>
                      <a:pt x="492" y="74"/>
                    </a:lnTo>
                    <a:lnTo>
                      <a:pt x="493" y="74"/>
                    </a:lnTo>
                    <a:lnTo>
                      <a:pt x="494" y="74"/>
                    </a:lnTo>
                    <a:lnTo>
                      <a:pt x="494" y="75"/>
                    </a:lnTo>
                    <a:lnTo>
                      <a:pt x="494" y="76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5" y="78"/>
                    </a:lnTo>
                    <a:lnTo>
                      <a:pt x="495" y="79"/>
                    </a:lnTo>
                    <a:lnTo>
                      <a:pt x="496" y="79"/>
                    </a:lnTo>
                    <a:lnTo>
                      <a:pt x="497" y="79"/>
                    </a:lnTo>
                    <a:lnTo>
                      <a:pt x="498" y="79"/>
                    </a:lnTo>
                    <a:lnTo>
                      <a:pt x="498" y="80"/>
                    </a:lnTo>
                    <a:lnTo>
                      <a:pt x="498" y="81"/>
                    </a:lnTo>
                    <a:lnTo>
                      <a:pt x="497" y="81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3"/>
                    </a:lnTo>
                    <a:lnTo>
                      <a:pt x="499" y="83"/>
                    </a:lnTo>
                    <a:lnTo>
                      <a:pt x="498" y="83"/>
                    </a:lnTo>
                    <a:lnTo>
                      <a:pt x="499" y="84"/>
                    </a:lnTo>
                    <a:lnTo>
                      <a:pt x="498" y="84"/>
                    </a:lnTo>
                    <a:lnTo>
                      <a:pt x="499" y="84"/>
                    </a:lnTo>
                    <a:lnTo>
                      <a:pt x="500" y="85"/>
                    </a:lnTo>
                    <a:lnTo>
                      <a:pt x="499" y="85"/>
                    </a:lnTo>
                    <a:lnTo>
                      <a:pt x="500" y="85"/>
                    </a:lnTo>
                    <a:lnTo>
                      <a:pt x="499" y="86"/>
                    </a:lnTo>
                    <a:lnTo>
                      <a:pt x="500" y="86"/>
                    </a:lnTo>
                    <a:lnTo>
                      <a:pt x="500" y="87"/>
                    </a:lnTo>
                    <a:lnTo>
                      <a:pt x="500" y="88"/>
                    </a:lnTo>
                    <a:lnTo>
                      <a:pt x="499" y="88"/>
                    </a:lnTo>
                    <a:lnTo>
                      <a:pt x="498" y="89"/>
                    </a:lnTo>
                    <a:lnTo>
                      <a:pt x="499" y="89"/>
                    </a:lnTo>
                    <a:lnTo>
                      <a:pt x="498" y="89"/>
                    </a:lnTo>
                    <a:lnTo>
                      <a:pt x="498" y="90"/>
                    </a:lnTo>
                    <a:lnTo>
                      <a:pt x="499" y="90"/>
                    </a:lnTo>
                    <a:lnTo>
                      <a:pt x="499" y="91"/>
                    </a:lnTo>
                    <a:lnTo>
                      <a:pt x="500" y="91"/>
                    </a:lnTo>
                    <a:lnTo>
                      <a:pt x="500" y="92"/>
                    </a:lnTo>
                    <a:lnTo>
                      <a:pt x="499" y="92"/>
                    </a:lnTo>
                    <a:lnTo>
                      <a:pt x="499" y="93"/>
                    </a:lnTo>
                    <a:lnTo>
                      <a:pt x="500" y="93"/>
                    </a:lnTo>
                    <a:lnTo>
                      <a:pt x="499" y="94"/>
                    </a:lnTo>
                    <a:lnTo>
                      <a:pt x="500" y="94"/>
                    </a:lnTo>
                    <a:lnTo>
                      <a:pt x="499" y="95"/>
                    </a:lnTo>
                    <a:lnTo>
                      <a:pt x="499" y="96"/>
                    </a:lnTo>
                    <a:lnTo>
                      <a:pt x="498" y="97"/>
                    </a:lnTo>
                    <a:lnTo>
                      <a:pt x="498" y="98"/>
                    </a:lnTo>
                    <a:lnTo>
                      <a:pt x="497" y="98"/>
                    </a:lnTo>
                    <a:lnTo>
                      <a:pt x="497" y="99"/>
                    </a:lnTo>
                    <a:lnTo>
                      <a:pt x="498" y="100"/>
                    </a:lnTo>
                    <a:lnTo>
                      <a:pt x="498" y="101"/>
                    </a:lnTo>
                    <a:lnTo>
                      <a:pt x="497" y="102"/>
                    </a:lnTo>
                    <a:lnTo>
                      <a:pt x="497" y="103"/>
                    </a:lnTo>
                    <a:lnTo>
                      <a:pt x="497" y="104"/>
                    </a:lnTo>
                    <a:lnTo>
                      <a:pt x="497" y="105"/>
                    </a:lnTo>
                    <a:lnTo>
                      <a:pt x="498" y="106"/>
                    </a:lnTo>
                    <a:lnTo>
                      <a:pt x="498" y="107"/>
                    </a:lnTo>
                    <a:lnTo>
                      <a:pt x="499" y="106"/>
                    </a:lnTo>
                    <a:lnTo>
                      <a:pt x="500" y="106"/>
                    </a:lnTo>
                    <a:lnTo>
                      <a:pt x="501" y="105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1" y="103"/>
                    </a:lnTo>
                    <a:lnTo>
                      <a:pt x="501" y="102"/>
                    </a:lnTo>
                    <a:lnTo>
                      <a:pt x="501" y="101"/>
                    </a:lnTo>
                    <a:lnTo>
                      <a:pt x="502" y="101"/>
                    </a:lnTo>
                    <a:lnTo>
                      <a:pt x="501" y="101"/>
                    </a:lnTo>
                    <a:lnTo>
                      <a:pt x="502" y="100"/>
                    </a:lnTo>
                    <a:lnTo>
                      <a:pt x="501" y="100"/>
                    </a:lnTo>
                    <a:lnTo>
                      <a:pt x="502" y="99"/>
                    </a:lnTo>
                    <a:lnTo>
                      <a:pt x="502" y="98"/>
                    </a:lnTo>
                    <a:lnTo>
                      <a:pt x="502" y="97"/>
                    </a:lnTo>
                    <a:lnTo>
                      <a:pt x="502" y="95"/>
                    </a:lnTo>
                    <a:lnTo>
                      <a:pt x="502" y="94"/>
                    </a:lnTo>
                    <a:lnTo>
                      <a:pt x="503" y="94"/>
                    </a:lnTo>
                    <a:lnTo>
                      <a:pt x="504" y="94"/>
                    </a:lnTo>
                    <a:lnTo>
                      <a:pt x="504" y="93"/>
                    </a:lnTo>
                    <a:lnTo>
                      <a:pt x="505" y="92"/>
                    </a:lnTo>
                    <a:lnTo>
                      <a:pt x="505" y="91"/>
                    </a:lnTo>
                    <a:lnTo>
                      <a:pt x="505" y="90"/>
                    </a:lnTo>
                    <a:lnTo>
                      <a:pt x="505" y="89"/>
                    </a:lnTo>
                    <a:lnTo>
                      <a:pt x="506" y="89"/>
                    </a:lnTo>
                    <a:lnTo>
                      <a:pt x="505" y="89"/>
                    </a:lnTo>
                    <a:lnTo>
                      <a:pt x="506" y="88"/>
                    </a:lnTo>
                    <a:lnTo>
                      <a:pt x="507" y="88"/>
                    </a:lnTo>
                    <a:lnTo>
                      <a:pt x="507" y="87"/>
                    </a:lnTo>
                    <a:lnTo>
                      <a:pt x="507" y="88"/>
                    </a:lnTo>
                    <a:lnTo>
                      <a:pt x="508" y="88"/>
                    </a:lnTo>
                    <a:lnTo>
                      <a:pt x="509" y="89"/>
                    </a:lnTo>
                    <a:lnTo>
                      <a:pt x="510" y="89"/>
                    </a:lnTo>
                    <a:lnTo>
                      <a:pt x="510" y="88"/>
                    </a:lnTo>
                    <a:lnTo>
                      <a:pt x="511" y="88"/>
                    </a:lnTo>
                    <a:lnTo>
                      <a:pt x="511" y="90"/>
                    </a:lnTo>
                    <a:lnTo>
                      <a:pt x="511" y="91"/>
                    </a:lnTo>
                    <a:lnTo>
                      <a:pt x="510" y="91"/>
                    </a:lnTo>
                    <a:lnTo>
                      <a:pt x="510" y="92"/>
                    </a:lnTo>
                    <a:lnTo>
                      <a:pt x="511" y="92"/>
                    </a:lnTo>
                    <a:lnTo>
                      <a:pt x="510" y="92"/>
                    </a:lnTo>
                    <a:lnTo>
                      <a:pt x="510" y="93"/>
                    </a:lnTo>
                    <a:lnTo>
                      <a:pt x="510" y="94"/>
                    </a:lnTo>
                    <a:lnTo>
                      <a:pt x="510" y="95"/>
                    </a:lnTo>
                    <a:lnTo>
                      <a:pt x="510" y="96"/>
                    </a:lnTo>
                    <a:lnTo>
                      <a:pt x="510" y="97"/>
                    </a:lnTo>
                    <a:lnTo>
                      <a:pt x="510" y="98"/>
                    </a:lnTo>
                    <a:lnTo>
                      <a:pt x="510" y="99"/>
                    </a:lnTo>
                    <a:lnTo>
                      <a:pt x="511" y="99"/>
                    </a:lnTo>
                    <a:lnTo>
                      <a:pt x="510" y="100"/>
                    </a:lnTo>
                    <a:lnTo>
                      <a:pt x="511" y="100"/>
                    </a:lnTo>
                    <a:lnTo>
                      <a:pt x="512" y="100"/>
                    </a:lnTo>
                    <a:lnTo>
                      <a:pt x="511" y="101"/>
                    </a:lnTo>
                    <a:lnTo>
                      <a:pt x="512" y="102"/>
                    </a:lnTo>
                    <a:lnTo>
                      <a:pt x="511" y="102"/>
                    </a:lnTo>
                    <a:lnTo>
                      <a:pt x="511" y="103"/>
                    </a:lnTo>
                    <a:lnTo>
                      <a:pt x="511" y="104"/>
                    </a:lnTo>
                    <a:lnTo>
                      <a:pt x="512" y="104"/>
                    </a:lnTo>
                    <a:lnTo>
                      <a:pt x="513" y="105"/>
                    </a:lnTo>
                    <a:lnTo>
                      <a:pt x="514" y="105"/>
                    </a:lnTo>
                    <a:lnTo>
                      <a:pt x="513" y="104"/>
                    </a:lnTo>
                    <a:lnTo>
                      <a:pt x="514" y="104"/>
                    </a:lnTo>
                    <a:lnTo>
                      <a:pt x="514" y="103"/>
                    </a:lnTo>
                    <a:lnTo>
                      <a:pt x="515" y="103"/>
                    </a:lnTo>
                    <a:lnTo>
                      <a:pt x="516" y="103"/>
                    </a:lnTo>
                    <a:lnTo>
                      <a:pt x="517" y="103"/>
                    </a:lnTo>
                    <a:lnTo>
                      <a:pt x="518" y="103"/>
                    </a:lnTo>
                    <a:lnTo>
                      <a:pt x="518" y="102"/>
                    </a:lnTo>
                    <a:lnTo>
                      <a:pt x="519" y="102"/>
                    </a:lnTo>
                    <a:lnTo>
                      <a:pt x="519" y="103"/>
                    </a:lnTo>
                    <a:lnTo>
                      <a:pt x="519" y="102"/>
                    </a:lnTo>
                    <a:lnTo>
                      <a:pt x="520" y="102"/>
                    </a:lnTo>
                    <a:lnTo>
                      <a:pt x="520" y="101"/>
                    </a:lnTo>
                    <a:lnTo>
                      <a:pt x="521" y="101"/>
                    </a:lnTo>
                    <a:lnTo>
                      <a:pt x="522" y="100"/>
                    </a:lnTo>
                    <a:lnTo>
                      <a:pt x="522" y="101"/>
                    </a:lnTo>
                    <a:lnTo>
                      <a:pt x="522" y="100"/>
                    </a:lnTo>
                    <a:lnTo>
                      <a:pt x="523" y="100"/>
                    </a:lnTo>
                    <a:lnTo>
                      <a:pt x="523" y="101"/>
                    </a:lnTo>
                    <a:lnTo>
                      <a:pt x="524" y="101"/>
                    </a:lnTo>
                    <a:lnTo>
                      <a:pt x="524" y="100"/>
                    </a:lnTo>
                    <a:lnTo>
                      <a:pt x="523" y="100"/>
                    </a:lnTo>
                    <a:lnTo>
                      <a:pt x="524" y="100"/>
                    </a:lnTo>
                    <a:lnTo>
                      <a:pt x="524" y="99"/>
                    </a:lnTo>
                    <a:lnTo>
                      <a:pt x="525" y="99"/>
                    </a:lnTo>
                    <a:lnTo>
                      <a:pt x="526" y="99"/>
                    </a:lnTo>
                    <a:lnTo>
                      <a:pt x="526" y="100"/>
                    </a:lnTo>
                    <a:lnTo>
                      <a:pt x="527" y="100"/>
                    </a:lnTo>
                    <a:lnTo>
                      <a:pt x="527" y="99"/>
                    </a:lnTo>
                    <a:lnTo>
                      <a:pt x="529" y="98"/>
                    </a:lnTo>
                    <a:lnTo>
                      <a:pt x="529" y="97"/>
                    </a:lnTo>
                    <a:lnTo>
                      <a:pt x="530" y="97"/>
                    </a:lnTo>
                    <a:lnTo>
                      <a:pt x="530" y="96"/>
                    </a:lnTo>
                    <a:lnTo>
                      <a:pt x="531" y="96"/>
                    </a:lnTo>
                    <a:lnTo>
                      <a:pt x="531" y="97"/>
                    </a:lnTo>
                    <a:lnTo>
                      <a:pt x="530" y="97"/>
                    </a:lnTo>
                    <a:lnTo>
                      <a:pt x="531" y="97"/>
                    </a:lnTo>
                    <a:lnTo>
                      <a:pt x="532" y="97"/>
                    </a:lnTo>
                    <a:lnTo>
                      <a:pt x="532" y="96"/>
                    </a:lnTo>
                    <a:lnTo>
                      <a:pt x="533" y="96"/>
                    </a:lnTo>
                    <a:lnTo>
                      <a:pt x="534" y="96"/>
                    </a:lnTo>
                    <a:lnTo>
                      <a:pt x="534" y="95"/>
                    </a:lnTo>
                    <a:lnTo>
                      <a:pt x="535" y="94"/>
                    </a:lnTo>
                    <a:lnTo>
                      <a:pt x="535" y="93"/>
                    </a:lnTo>
                    <a:lnTo>
                      <a:pt x="536" y="93"/>
                    </a:lnTo>
                    <a:lnTo>
                      <a:pt x="536" y="94"/>
                    </a:lnTo>
                    <a:lnTo>
                      <a:pt x="537" y="94"/>
                    </a:lnTo>
                    <a:lnTo>
                      <a:pt x="538" y="94"/>
                    </a:lnTo>
                    <a:lnTo>
                      <a:pt x="539" y="94"/>
                    </a:lnTo>
                    <a:lnTo>
                      <a:pt x="539" y="93"/>
                    </a:lnTo>
                    <a:lnTo>
                      <a:pt x="540" y="93"/>
                    </a:lnTo>
                    <a:lnTo>
                      <a:pt x="540" y="92"/>
                    </a:lnTo>
                    <a:lnTo>
                      <a:pt x="541" y="92"/>
                    </a:lnTo>
                    <a:lnTo>
                      <a:pt x="542" y="92"/>
                    </a:lnTo>
                    <a:lnTo>
                      <a:pt x="541" y="92"/>
                    </a:lnTo>
                    <a:lnTo>
                      <a:pt x="542" y="93"/>
                    </a:lnTo>
                    <a:lnTo>
                      <a:pt x="542" y="92"/>
                    </a:lnTo>
                    <a:lnTo>
                      <a:pt x="543" y="93"/>
                    </a:lnTo>
                    <a:lnTo>
                      <a:pt x="544" y="92"/>
                    </a:lnTo>
                    <a:lnTo>
                      <a:pt x="544" y="93"/>
                    </a:lnTo>
                    <a:lnTo>
                      <a:pt x="543" y="93"/>
                    </a:lnTo>
                    <a:lnTo>
                      <a:pt x="543" y="94"/>
                    </a:lnTo>
                    <a:lnTo>
                      <a:pt x="543" y="95"/>
                    </a:lnTo>
                    <a:lnTo>
                      <a:pt x="542" y="95"/>
                    </a:lnTo>
                    <a:lnTo>
                      <a:pt x="542" y="96"/>
                    </a:lnTo>
                    <a:lnTo>
                      <a:pt x="542" y="97"/>
                    </a:lnTo>
                    <a:lnTo>
                      <a:pt x="542" y="98"/>
                    </a:lnTo>
                    <a:lnTo>
                      <a:pt x="543" y="99"/>
                    </a:lnTo>
                    <a:lnTo>
                      <a:pt x="542" y="101"/>
                    </a:lnTo>
                    <a:lnTo>
                      <a:pt x="541" y="101"/>
                    </a:lnTo>
                    <a:lnTo>
                      <a:pt x="541" y="102"/>
                    </a:lnTo>
                    <a:lnTo>
                      <a:pt x="542" y="102"/>
                    </a:lnTo>
                    <a:lnTo>
                      <a:pt x="543" y="103"/>
                    </a:lnTo>
                    <a:lnTo>
                      <a:pt x="542" y="104"/>
                    </a:lnTo>
                    <a:lnTo>
                      <a:pt x="543" y="106"/>
                    </a:lnTo>
                    <a:lnTo>
                      <a:pt x="542" y="106"/>
                    </a:lnTo>
                    <a:lnTo>
                      <a:pt x="542" y="107"/>
                    </a:lnTo>
                    <a:lnTo>
                      <a:pt x="541" y="107"/>
                    </a:lnTo>
                    <a:lnTo>
                      <a:pt x="541" y="108"/>
                    </a:lnTo>
                    <a:lnTo>
                      <a:pt x="542" y="108"/>
                    </a:lnTo>
                    <a:lnTo>
                      <a:pt x="542" y="109"/>
                    </a:lnTo>
                    <a:lnTo>
                      <a:pt x="542" y="108"/>
                    </a:lnTo>
                    <a:lnTo>
                      <a:pt x="543" y="109"/>
                    </a:lnTo>
                    <a:lnTo>
                      <a:pt x="543" y="108"/>
                    </a:lnTo>
                    <a:lnTo>
                      <a:pt x="544" y="109"/>
                    </a:lnTo>
                    <a:lnTo>
                      <a:pt x="544" y="108"/>
                    </a:lnTo>
                    <a:lnTo>
                      <a:pt x="546" y="108"/>
                    </a:lnTo>
                    <a:lnTo>
                      <a:pt x="546" y="107"/>
                    </a:lnTo>
                    <a:lnTo>
                      <a:pt x="547" y="107"/>
                    </a:lnTo>
                    <a:lnTo>
                      <a:pt x="548" y="107"/>
                    </a:lnTo>
                    <a:lnTo>
                      <a:pt x="549" y="107"/>
                    </a:lnTo>
                    <a:lnTo>
                      <a:pt x="550" y="107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1" y="106"/>
                    </a:lnTo>
                    <a:lnTo>
                      <a:pt x="551" y="105"/>
                    </a:lnTo>
                    <a:lnTo>
                      <a:pt x="551" y="104"/>
                    </a:lnTo>
                    <a:lnTo>
                      <a:pt x="551" y="103"/>
                    </a:lnTo>
                    <a:lnTo>
                      <a:pt x="551" y="102"/>
                    </a:lnTo>
                    <a:lnTo>
                      <a:pt x="552" y="102"/>
                    </a:lnTo>
                    <a:lnTo>
                      <a:pt x="553" y="102"/>
                    </a:lnTo>
                    <a:lnTo>
                      <a:pt x="553" y="103"/>
                    </a:lnTo>
                    <a:lnTo>
                      <a:pt x="553" y="104"/>
                    </a:lnTo>
                    <a:lnTo>
                      <a:pt x="555" y="104"/>
                    </a:lnTo>
                    <a:lnTo>
                      <a:pt x="555" y="105"/>
                    </a:lnTo>
                    <a:lnTo>
                      <a:pt x="556" y="105"/>
                    </a:lnTo>
                    <a:lnTo>
                      <a:pt x="555" y="105"/>
                    </a:lnTo>
                    <a:lnTo>
                      <a:pt x="555" y="106"/>
                    </a:lnTo>
                    <a:lnTo>
                      <a:pt x="556" y="106"/>
                    </a:lnTo>
                    <a:lnTo>
                      <a:pt x="557" y="106"/>
                    </a:lnTo>
                    <a:lnTo>
                      <a:pt x="559" y="106"/>
                    </a:lnTo>
                    <a:lnTo>
                      <a:pt x="560" y="106"/>
                    </a:lnTo>
                    <a:lnTo>
                      <a:pt x="560" y="107"/>
                    </a:lnTo>
                    <a:lnTo>
                      <a:pt x="561" y="108"/>
                    </a:lnTo>
                    <a:lnTo>
                      <a:pt x="561" y="109"/>
                    </a:lnTo>
                    <a:lnTo>
                      <a:pt x="561" y="110"/>
                    </a:lnTo>
                    <a:lnTo>
                      <a:pt x="562" y="110"/>
                    </a:lnTo>
                    <a:lnTo>
                      <a:pt x="562" y="111"/>
                    </a:lnTo>
                    <a:lnTo>
                      <a:pt x="562" y="110"/>
                    </a:lnTo>
                    <a:lnTo>
                      <a:pt x="563" y="110"/>
                    </a:lnTo>
                    <a:lnTo>
                      <a:pt x="564" y="110"/>
                    </a:lnTo>
                    <a:lnTo>
                      <a:pt x="564" y="109"/>
                    </a:lnTo>
                    <a:lnTo>
                      <a:pt x="565" y="109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6" y="108"/>
                    </a:lnTo>
                    <a:lnTo>
                      <a:pt x="566" y="109"/>
                    </a:lnTo>
                    <a:lnTo>
                      <a:pt x="567" y="109"/>
                    </a:lnTo>
                    <a:lnTo>
                      <a:pt x="568" y="109"/>
                    </a:lnTo>
                    <a:lnTo>
                      <a:pt x="568" y="110"/>
                    </a:lnTo>
                    <a:lnTo>
                      <a:pt x="568" y="111"/>
                    </a:lnTo>
                    <a:lnTo>
                      <a:pt x="569" y="111"/>
                    </a:lnTo>
                    <a:lnTo>
                      <a:pt x="569" y="110"/>
                    </a:lnTo>
                    <a:lnTo>
                      <a:pt x="569" y="111"/>
                    </a:lnTo>
                    <a:lnTo>
                      <a:pt x="570" y="111"/>
                    </a:lnTo>
                    <a:lnTo>
                      <a:pt x="570" y="112"/>
                    </a:lnTo>
                    <a:lnTo>
                      <a:pt x="571" y="112"/>
                    </a:lnTo>
                    <a:lnTo>
                      <a:pt x="572" y="112"/>
                    </a:lnTo>
                    <a:lnTo>
                      <a:pt x="572" y="111"/>
                    </a:lnTo>
                    <a:lnTo>
                      <a:pt x="573" y="111"/>
                    </a:lnTo>
                    <a:lnTo>
                      <a:pt x="574" y="111"/>
                    </a:lnTo>
                    <a:lnTo>
                      <a:pt x="574" y="112"/>
                    </a:lnTo>
                    <a:lnTo>
                      <a:pt x="576" y="111"/>
                    </a:lnTo>
                    <a:lnTo>
                      <a:pt x="577" y="111"/>
                    </a:lnTo>
                    <a:lnTo>
                      <a:pt x="577" y="112"/>
                    </a:lnTo>
                    <a:lnTo>
                      <a:pt x="578" y="112"/>
                    </a:lnTo>
                    <a:lnTo>
                      <a:pt x="578" y="113"/>
                    </a:lnTo>
                    <a:lnTo>
                      <a:pt x="579" y="113"/>
                    </a:lnTo>
                    <a:lnTo>
                      <a:pt x="579" y="114"/>
                    </a:lnTo>
                    <a:lnTo>
                      <a:pt x="591" y="129"/>
                    </a:lnTo>
                    <a:lnTo>
                      <a:pt x="591" y="127"/>
                    </a:lnTo>
                    <a:lnTo>
                      <a:pt x="591" y="126"/>
                    </a:lnTo>
                    <a:lnTo>
                      <a:pt x="592" y="126"/>
                    </a:lnTo>
                    <a:lnTo>
                      <a:pt x="592" y="125"/>
                    </a:lnTo>
                    <a:lnTo>
                      <a:pt x="593" y="125"/>
                    </a:lnTo>
                    <a:lnTo>
                      <a:pt x="593" y="124"/>
                    </a:lnTo>
                    <a:lnTo>
                      <a:pt x="593" y="123"/>
                    </a:lnTo>
                    <a:lnTo>
                      <a:pt x="594" y="123"/>
                    </a:lnTo>
                    <a:lnTo>
                      <a:pt x="595" y="123"/>
                    </a:lnTo>
                    <a:lnTo>
                      <a:pt x="595" y="122"/>
                    </a:lnTo>
                    <a:lnTo>
                      <a:pt x="595" y="121"/>
                    </a:lnTo>
                    <a:lnTo>
                      <a:pt x="596" y="121"/>
                    </a:lnTo>
                    <a:lnTo>
                      <a:pt x="596" y="120"/>
                    </a:lnTo>
                    <a:lnTo>
                      <a:pt x="597" y="120"/>
                    </a:lnTo>
                    <a:lnTo>
                      <a:pt x="597" y="119"/>
                    </a:lnTo>
                    <a:lnTo>
                      <a:pt x="596" y="118"/>
                    </a:lnTo>
                    <a:lnTo>
                      <a:pt x="595" y="118"/>
                    </a:lnTo>
                    <a:lnTo>
                      <a:pt x="595" y="117"/>
                    </a:lnTo>
                    <a:lnTo>
                      <a:pt x="594" y="117"/>
                    </a:lnTo>
                    <a:lnTo>
                      <a:pt x="594" y="116"/>
                    </a:lnTo>
                    <a:lnTo>
                      <a:pt x="594" y="115"/>
                    </a:lnTo>
                    <a:lnTo>
                      <a:pt x="594" y="114"/>
                    </a:lnTo>
                    <a:lnTo>
                      <a:pt x="594" y="113"/>
                    </a:lnTo>
                    <a:lnTo>
                      <a:pt x="594" y="112"/>
                    </a:lnTo>
                    <a:lnTo>
                      <a:pt x="593" y="112"/>
                    </a:lnTo>
                    <a:lnTo>
                      <a:pt x="593" y="111"/>
                    </a:lnTo>
                    <a:lnTo>
                      <a:pt x="594" y="111"/>
                    </a:lnTo>
                    <a:lnTo>
                      <a:pt x="594" y="110"/>
                    </a:lnTo>
                    <a:lnTo>
                      <a:pt x="594" y="109"/>
                    </a:lnTo>
                    <a:lnTo>
                      <a:pt x="595" y="109"/>
                    </a:lnTo>
                    <a:lnTo>
                      <a:pt x="595" y="108"/>
                    </a:lnTo>
                    <a:lnTo>
                      <a:pt x="596" y="108"/>
                    </a:lnTo>
                    <a:lnTo>
                      <a:pt x="595" y="106"/>
                    </a:lnTo>
                    <a:lnTo>
                      <a:pt x="595" y="105"/>
                    </a:lnTo>
                    <a:lnTo>
                      <a:pt x="594" y="104"/>
                    </a:lnTo>
                    <a:lnTo>
                      <a:pt x="595" y="104"/>
                    </a:lnTo>
                    <a:lnTo>
                      <a:pt x="594" y="103"/>
                    </a:lnTo>
                    <a:lnTo>
                      <a:pt x="595" y="103"/>
                    </a:lnTo>
                    <a:lnTo>
                      <a:pt x="594" y="103"/>
                    </a:lnTo>
                    <a:lnTo>
                      <a:pt x="593" y="103"/>
                    </a:lnTo>
                    <a:lnTo>
                      <a:pt x="593" y="102"/>
                    </a:lnTo>
                    <a:lnTo>
                      <a:pt x="594" y="102"/>
                    </a:lnTo>
                    <a:lnTo>
                      <a:pt x="593" y="102"/>
                    </a:lnTo>
                    <a:lnTo>
                      <a:pt x="593" y="101"/>
                    </a:lnTo>
                    <a:lnTo>
                      <a:pt x="594" y="102"/>
                    </a:lnTo>
                    <a:lnTo>
                      <a:pt x="594" y="101"/>
                    </a:lnTo>
                    <a:lnTo>
                      <a:pt x="594" y="100"/>
                    </a:lnTo>
                    <a:lnTo>
                      <a:pt x="594" y="99"/>
                    </a:lnTo>
                    <a:lnTo>
                      <a:pt x="595" y="99"/>
                    </a:lnTo>
                    <a:lnTo>
                      <a:pt x="595" y="98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3" y="97"/>
                    </a:lnTo>
                    <a:lnTo>
                      <a:pt x="594" y="96"/>
                    </a:lnTo>
                    <a:lnTo>
                      <a:pt x="595" y="96"/>
                    </a:lnTo>
                    <a:lnTo>
                      <a:pt x="595" y="95"/>
                    </a:lnTo>
                    <a:lnTo>
                      <a:pt x="596" y="95"/>
                    </a:lnTo>
                    <a:lnTo>
                      <a:pt x="596" y="94"/>
                    </a:lnTo>
                    <a:lnTo>
                      <a:pt x="595" y="94"/>
                    </a:lnTo>
                    <a:lnTo>
                      <a:pt x="596" y="93"/>
                    </a:lnTo>
                    <a:lnTo>
                      <a:pt x="596" y="92"/>
                    </a:lnTo>
                    <a:lnTo>
                      <a:pt x="597" y="92"/>
                    </a:lnTo>
                    <a:lnTo>
                      <a:pt x="597" y="91"/>
                    </a:lnTo>
                    <a:lnTo>
                      <a:pt x="597" y="90"/>
                    </a:lnTo>
                    <a:lnTo>
                      <a:pt x="598" y="91"/>
                    </a:lnTo>
                    <a:lnTo>
                      <a:pt x="599" y="91"/>
                    </a:lnTo>
                    <a:lnTo>
                      <a:pt x="600" y="91"/>
                    </a:lnTo>
                    <a:lnTo>
                      <a:pt x="601" y="91"/>
                    </a:lnTo>
                    <a:lnTo>
                      <a:pt x="602" y="92"/>
                    </a:lnTo>
                    <a:lnTo>
                      <a:pt x="603" y="92"/>
                    </a:lnTo>
                    <a:lnTo>
                      <a:pt x="604" y="92"/>
                    </a:lnTo>
                    <a:lnTo>
                      <a:pt x="604" y="93"/>
                    </a:lnTo>
                    <a:lnTo>
                      <a:pt x="605" y="93"/>
                    </a:lnTo>
                    <a:lnTo>
                      <a:pt x="605" y="94"/>
                    </a:lnTo>
                    <a:lnTo>
                      <a:pt x="604" y="95"/>
                    </a:lnTo>
                    <a:lnTo>
                      <a:pt x="604" y="96"/>
                    </a:lnTo>
                    <a:lnTo>
                      <a:pt x="604" y="97"/>
                    </a:lnTo>
                    <a:lnTo>
                      <a:pt x="604" y="99"/>
                    </a:lnTo>
                    <a:lnTo>
                      <a:pt x="604" y="100"/>
                    </a:lnTo>
                    <a:lnTo>
                      <a:pt x="606" y="101"/>
                    </a:lnTo>
                    <a:lnTo>
                      <a:pt x="607" y="100"/>
                    </a:lnTo>
                    <a:lnTo>
                      <a:pt x="608" y="100"/>
                    </a:lnTo>
                    <a:lnTo>
                      <a:pt x="609" y="100"/>
                    </a:lnTo>
                    <a:lnTo>
                      <a:pt x="609" y="101"/>
                    </a:lnTo>
                    <a:lnTo>
                      <a:pt x="610" y="101"/>
                    </a:lnTo>
                    <a:lnTo>
                      <a:pt x="611" y="101"/>
                    </a:lnTo>
                    <a:lnTo>
                      <a:pt x="611" y="100"/>
                    </a:lnTo>
                    <a:lnTo>
                      <a:pt x="612" y="100"/>
                    </a:lnTo>
                    <a:lnTo>
                      <a:pt x="613" y="100"/>
                    </a:lnTo>
                    <a:lnTo>
                      <a:pt x="613" y="101"/>
                    </a:lnTo>
                    <a:lnTo>
                      <a:pt x="612" y="102"/>
                    </a:lnTo>
                    <a:lnTo>
                      <a:pt x="612" y="103"/>
                    </a:lnTo>
                    <a:lnTo>
                      <a:pt x="612" y="104"/>
                    </a:lnTo>
                    <a:lnTo>
                      <a:pt x="613" y="105"/>
                    </a:lnTo>
                    <a:lnTo>
                      <a:pt x="614" y="105"/>
                    </a:lnTo>
                    <a:lnTo>
                      <a:pt x="616" y="104"/>
                    </a:lnTo>
                    <a:lnTo>
                      <a:pt x="617" y="105"/>
                    </a:lnTo>
                    <a:lnTo>
                      <a:pt x="617" y="106"/>
                    </a:lnTo>
                    <a:lnTo>
                      <a:pt x="616" y="106"/>
                    </a:lnTo>
                    <a:lnTo>
                      <a:pt x="615" y="107"/>
                    </a:lnTo>
                    <a:lnTo>
                      <a:pt x="615" y="108"/>
                    </a:lnTo>
                    <a:lnTo>
                      <a:pt x="617" y="109"/>
                    </a:lnTo>
                    <a:lnTo>
                      <a:pt x="617" y="110"/>
                    </a:lnTo>
                    <a:lnTo>
                      <a:pt x="617" y="111"/>
                    </a:lnTo>
                    <a:lnTo>
                      <a:pt x="617" y="112"/>
                    </a:lnTo>
                    <a:lnTo>
                      <a:pt x="618" y="112"/>
                    </a:lnTo>
                    <a:lnTo>
                      <a:pt x="618" y="111"/>
                    </a:lnTo>
                    <a:lnTo>
                      <a:pt x="618" y="110"/>
                    </a:lnTo>
                    <a:lnTo>
                      <a:pt x="619" y="110"/>
                    </a:lnTo>
                    <a:lnTo>
                      <a:pt x="621" y="109"/>
                    </a:lnTo>
                    <a:lnTo>
                      <a:pt x="621" y="108"/>
                    </a:lnTo>
                    <a:lnTo>
                      <a:pt x="622" y="107"/>
                    </a:lnTo>
                    <a:lnTo>
                      <a:pt x="623" y="106"/>
                    </a:lnTo>
                    <a:lnTo>
                      <a:pt x="624" y="106"/>
                    </a:lnTo>
                    <a:lnTo>
                      <a:pt x="625" y="108"/>
                    </a:lnTo>
                    <a:lnTo>
                      <a:pt x="626" y="108"/>
                    </a:lnTo>
                    <a:lnTo>
                      <a:pt x="627" y="108"/>
                    </a:lnTo>
                    <a:lnTo>
                      <a:pt x="628" y="109"/>
                    </a:lnTo>
                    <a:lnTo>
                      <a:pt x="629" y="109"/>
                    </a:lnTo>
                    <a:lnTo>
                      <a:pt x="630" y="109"/>
                    </a:lnTo>
                    <a:lnTo>
                      <a:pt x="631" y="108"/>
                    </a:lnTo>
                    <a:lnTo>
                      <a:pt x="631" y="109"/>
                    </a:lnTo>
                    <a:lnTo>
                      <a:pt x="631" y="108"/>
                    </a:lnTo>
                    <a:lnTo>
                      <a:pt x="632" y="109"/>
                    </a:lnTo>
                    <a:lnTo>
                      <a:pt x="632" y="110"/>
                    </a:lnTo>
                    <a:lnTo>
                      <a:pt x="633" y="110"/>
                    </a:lnTo>
                    <a:lnTo>
                      <a:pt x="633" y="109"/>
                    </a:lnTo>
                    <a:lnTo>
                      <a:pt x="634" y="109"/>
                    </a:lnTo>
                    <a:lnTo>
                      <a:pt x="634" y="108"/>
                    </a:lnTo>
                    <a:lnTo>
                      <a:pt x="635" y="107"/>
                    </a:lnTo>
                    <a:lnTo>
                      <a:pt x="636" y="107"/>
                    </a:lnTo>
                    <a:lnTo>
                      <a:pt x="636" y="106"/>
                    </a:lnTo>
                    <a:lnTo>
                      <a:pt x="636" y="105"/>
                    </a:lnTo>
                    <a:lnTo>
                      <a:pt x="637" y="105"/>
                    </a:lnTo>
                    <a:lnTo>
                      <a:pt x="637" y="104"/>
                    </a:lnTo>
                    <a:lnTo>
                      <a:pt x="638" y="104"/>
                    </a:lnTo>
                    <a:lnTo>
                      <a:pt x="639" y="103"/>
                    </a:lnTo>
                    <a:lnTo>
                      <a:pt x="640" y="103"/>
                    </a:lnTo>
                    <a:lnTo>
                      <a:pt x="642" y="103"/>
                    </a:lnTo>
                    <a:lnTo>
                      <a:pt x="643" y="103"/>
                    </a:lnTo>
                    <a:lnTo>
                      <a:pt x="644" y="103"/>
                    </a:lnTo>
                    <a:lnTo>
                      <a:pt x="644" y="104"/>
                    </a:lnTo>
                    <a:lnTo>
                      <a:pt x="643" y="104"/>
                    </a:lnTo>
                    <a:lnTo>
                      <a:pt x="643" y="105"/>
                    </a:lnTo>
                    <a:lnTo>
                      <a:pt x="644" y="105"/>
                    </a:lnTo>
                    <a:lnTo>
                      <a:pt x="645" y="105"/>
                    </a:lnTo>
                    <a:lnTo>
                      <a:pt x="646" y="105"/>
                    </a:lnTo>
                    <a:lnTo>
                      <a:pt x="647" y="105"/>
                    </a:lnTo>
                    <a:lnTo>
                      <a:pt x="648" y="105"/>
                    </a:lnTo>
                    <a:lnTo>
                      <a:pt x="648" y="104"/>
                    </a:lnTo>
                    <a:lnTo>
                      <a:pt x="648" y="103"/>
                    </a:lnTo>
                    <a:lnTo>
                      <a:pt x="649" y="102"/>
                    </a:lnTo>
                    <a:lnTo>
                      <a:pt x="650" y="102"/>
                    </a:lnTo>
                    <a:lnTo>
                      <a:pt x="651" y="102"/>
                    </a:lnTo>
                    <a:lnTo>
                      <a:pt x="651" y="103"/>
                    </a:lnTo>
                    <a:lnTo>
                      <a:pt x="652" y="102"/>
                    </a:lnTo>
                    <a:lnTo>
                      <a:pt x="653" y="102"/>
                    </a:lnTo>
                    <a:lnTo>
                      <a:pt x="653" y="103"/>
                    </a:lnTo>
                    <a:lnTo>
                      <a:pt x="654" y="103"/>
                    </a:lnTo>
                    <a:lnTo>
                      <a:pt x="654" y="102"/>
                    </a:lnTo>
                    <a:lnTo>
                      <a:pt x="654" y="101"/>
                    </a:lnTo>
                    <a:lnTo>
                      <a:pt x="655" y="101"/>
                    </a:lnTo>
                    <a:lnTo>
                      <a:pt x="655" y="100"/>
                    </a:lnTo>
                    <a:lnTo>
                      <a:pt x="656" y="101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8" y="100"/>
                    </a:lnTo>
                    <a:lnTo>
                      <a:pt x="658" y="99"/>
                    </a:lnTo>
                    <a:lnTo>
                      <a:pt x="658" y="100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60" y="99"/>
                    </a:lnTo>
                    <a:lnTo>
                      <a:pt x="661" y="99"/>
                    </a:lnTo>
                    <a:lnTo>
                      <a:pt x="662" y="99"/>
                    </a:lnTo>
                    <a:lnTo>
                      <a:pt x="662" y="98"/>
                    </a:lnTo>
                    <a:lnTo>
                      <a:pt x="662" y="97"/>
                    </a:lnTo>
                    <a:lnTo>
                      <a:pt x="663" y="97"/>
                    </a:lnTo>
                    <a:lnTo>
                      <a:pt x="664" y="97"/>
                    </a:lnTo>
                    <a:lnTo>
                      <a:pt x="664" y="98"/>
                    </a:lnTo>
                    <a:lnTo>
                      <a:pt x="665" y="98"/>
                    </a:lnTo>
                    <a:lnTo>
                      <a:pt x="665" y="97"/>
                    </a:lnTo>
                    <a:lnTo>
                      <a:pt x="666" y="97"/>
                    </a:lnTo>
                    <a:lnTo>
                      <a:pt x="666" y="96"/>
                    </a:lnTo>
                    <a:lnTo>
                      <a:pt x="667" y="96"/>
                    </a:lnTo>
                    <a:lnTo>
                      <a:pt x="668" y="96"/>
                    </a:lnTo>
                    <a:lnTo>
                      <a:pt x="668" y="95"/>
                    </a:lnTo>
                    <a:lnTo>
                      <a:pt x="669" y="95"/>
                    </a:lnTo>
                    <a:lnTo>
                      <a:pt x="670" y="95"/>
                    </a:lnTo>
                    <a:lnTo>
                      <a:pt x="670" y="94"/>
                    </a:lnTo>
                    <a:lnTo>
                      <a:pt x="671" y="93"/>
                    </a:lnTo>
                    <a:lnTo>
                      <a:pt x="672" y="93"/>
                    </a:lnTo>
                    <a:lnTo>
                      <a:pt x="672" y="92"/>
                    </a:lnTo>
                    <a:lnTo>
                      <a:pt x="673" y="92"/>
                    </a:lnTo>
                    <a:lnTo>
                      <a:pt x="673" y="91"/>
                    </a:lnTo>
                    <a:lnTo>
                      <a:pt x="674" y="91"/>
                    </a:lnTo>
                    <a:lnTo>
                      <a:pt x="674" y="90"/>
                    </a:lnTo>
                    <a:lnTo>
                      <a:pt x="675" y="90"/>
                    </a:lnTo>
                    <a:lnTo>
                      <a:pt x="676" y="90"/>
                    </a:lnTo>
                    <a:lnTo>
                      <a:pt x="675" y="91"/>
                    </a:lnTo>
                    <a:lnTo>
                      <a:pt x="676" y="92"/>
                    </a:lnTo>
                    <a:lnTo>
                      <a:pt x="676" y="91"/>
                    </a:lnTo>
                    <a:lnTo>
                      <a:pt x="676" y="92"/>
                    </a:lnTo>
                    <a:lnTo>
                      <a:pt x="678" y="92"/>
                    </a:lnTo>
                    <a:lnTo>
                      <a:pt x="678" y="91"/>
                    </a:lnTo>
                    <a:lnTo>
                      <a:pt x="679" y="91"/>
                    </a:lnTo>
                    <a:lnTo>
                      <a:pt x="679" y="90"/>
                    </a:lnTo>
                    <a:lnTo>
                      <a:pt x="679" y="89"/>
                    </a:lnTo>
                    <a:lnTo>
                      <a:pt x="680" y="89"/>
                    </a:lnTo>
                    <a:lnTo>
                      <a:pt x="681" y="88"/>
                    </a:lnTo>
                    <a:lnTo>
                      <a:pt x="681" y="87"/>
                    </a:lnTo>
                    <a:lnTo>
                      <a:pt x="682" y="87"/>
                    </a:lnTo>
                    <a:lnTo>
                      <a:pt x="682" y="86"/>
                    </a:lnTo>
                    <a:lnTo>
                      <a:pt x="683" y="86"/>
                    </a:lnTo>
                    <a:lnTo>
                      <a:pt x="704" y="81"/>
                    </a:lnTo>
                    <a:lnTo>
                      <a:pt x="706" y="82"/>
                    </a:lnTo>
                    <a:lnTo>
                      <a:pt x="718" y="83"/>
                    </a:lnTo>
                    <a:lnTo>
                      <a:pt x="719" y="81"/>
                    </a:lnTo>
                    <a:lnTo>
                      <a:pt x="725" y="70"/>
                    </a:lnTo>
                    <a:lnTo>
                      <a:pt x="725" y="71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6" y="73"/>
                    </a:lnTo>
                    <a:lnTo>
                      <a:pt x="727" y="73"/>
                    </a:lnTo>
                    <a:lnTo>
                      <a:pt x="728" y="73"/>
                    </a:lnTo>
                    <a:lnTo>
                      <a:pt x="729" y="73"/>
                    </a:lnTo>
                    <a:lnTo>
                      <a:pt x="729" y="74"/>
                    </a:lnTo>
                    <a:lnTo>
                      <a:pt x="729" y="75"/>
                    </a:lnTo>
                    <a:lnTo>
                      <a:pt x="729" y="76"/>
                    </a:lnTo>
                    <a:lnTo>
                      <a:pt x="730" y="76"/>
                    </a:lnTo>
                    <a:lnTo>
                      <a:pt x="729" y="77"/>
                    </a:lnTo>
                    <a:lnTo>
                      <a:pt x="730" y="77"/>
                    </a:lnTo>
                    <a:lnTo>
                      <a:pt x="729" y="77"/>
                    </a:lnTo>
                    <a:lnTo>
                      <a:pt x="729" y="78"/>
                    </a:lnTo>
                    <a:lnTo>
                      <a:pt x="729" y="79"/>
                    </a:lnTo>
                    <a:lnTo>
                      <a:pt x="730" y="79"/>
                    </a:lnTo>
                    <a:lnTo>
                      <a:pt x="729" y="80"/>
                    </a:lnTo>
                    <a:lnTo>
                      <a:pt x="729" y="81"/>
                    </a:lnTo>
                    <a:lnTo>
                      <a:pt x="729" y="82"/>
                    </a:lnTo>
                    <a:lnTo>
                      <a:pt x="728" y="83"/>
                    </a:lnTo>
                    <a:lnTo>
                      <a:pt x="729" y="84"/>
                    </a:lnTo>
                    <a:lnTo>
                      <a:pt x="728" y="84"/>
                    </a:lnTo>
                    <a:lnTo>
                      <a:pt x="728" y="85"/>
                    </a:lnTo>
                    <a:lnTo>
                      <a:pt x="728" y="86"/>
                    </a:lnTo>
                    <a:lnTo>
                      <a:pt x="729" y="86"/>
                    </a:lnTo>
                    <a:lnTo>
                      <a:pt x="728" y="86"/>
                    </a:lnTo>
                    <a:lnTo>
                      <a:pt x="728" y="87"/>
                    </a:lnTo>
                    <a:lnTo>
                      <a:pt x="728" y="88"/>
                    </a:lnTo>
                    <a:lnTo>
                      <a:pt x="729" y="88"/>
                    </a:lnTo>
                    <a:lnTo>
                      <a:pt x="730" y="88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2" y="87"/>
                    </a:lnTo>
                    <a:lnTo>
                      <a:pt x="733" y="87"/>
                    </a:lnTo>
                    <a:lnTo>
                      <a:pt x="734" y="87"/>
                    </a:lnTo>
                    <a:lnTo>
                      <a:pt x="735" y="87"/>
                    </a:lnTo>
                    <a:lnTo>
                      <a:pt x="736" y="87"/>
                    </a:lnTo>
                    <a:lnTo>
                      <a:pt x="737" y="87"/>
                    </a:lnTo>
                    <a:lnTo>
                      <a:pt x="737" y="86"/>
                    </a:lnTo>
                    <a:lnTo>
                      <a:pt x="738" y="86"/>
                    </a:lnTo>
                    <a:lnTo>
                      <a:pt x="738" y="87"/>
                    </a:lnTo>
                    <a:lnTo>
                      <a:pt x="738" y="86"/>
                    </a:lnTo>
                    <a:lnTo>
                      <a:pt x="739" y="86"/>
                    </a:lnTo>
                    <a:lnTo>
                      <a:pt x="740" y="86"/>
                    </a:lnTo>
                    <a:lnTo>
                      <a:pt x="742" y="86"/>
                    </a:lnTo>
                    <a:lnTo>
                      <a:pt x="743" y="86"/>
                    </a:lnTo>
                    <a:lnTo>
                      <a:pt x="745" y="86"/>
                    </a:lnTo>
                    <a:lnTo>
                      <a:pt x="747" y="86"/>
                    </a:lnTo>
                    <a:lnTo>
                      <a:pt x="747" y="85"/>
                    </a:lnTo>
                    <a:lnTo>
                      <a:pt x="748" y="85"/>
                    </a:lnTo>
                    <a:lnTo>
                      <a:pt x="748" y="84"/>
                    </a:lnTo>
                    <a:lnTo>
                      <a:pt x="749" y="84"/>
                    </a:lnTo>
                    <a:lnTo>
                      <a:pt x="750" y="83"/>
                    </a:lnTo>
                    <a:lnTo>
                      <a:pt x="750" y="84"/>
                    </a:lnTo>
                    <a:lnTo>
                      <a:pt x="751" y="84"/>
                    </a:lnTo>
                    <a:lnTo>
                      <a:pt x="752" y="84"/>
                    </a:lnTo>
                    <a:lnTo>
                      <a:pt x="753" y="83"/>
                    </a:lnTo>
                    <a:lnTo>
                      <a:pt x="754" y="83"/>
                    </a:lnTo>
                    <a:lnTo>
                      <a:pt x="755" y="83"/>
                    </a:lnTo>
                    <a:lnTo>
                      <a:pt x="755" y="82"/>
                    </a:lnTo>
                    <a:lnTo>
                      <a:pt x="755" y="83"/>
                    </a:lnTo>
                    <a:lnTo>
                      <a:pt x="755" y="84"/>
                    </a:lnTo>
                    <a:lnTo>
                      <a:pt x="754" y="85"/>
                    </a:lnTo>
                    <a:lnTo>
                      <a:pt x="754" y="86"/>
                    </a:lnTo>
                    <a:lnTo>
                      <a:pt x="754" y="87"/>
                    </a:lnTo>
                    <a:lnTo>
                      <a:pt x="752" y="87"/>
                    </a:lnTo>
                    <a:lnTo>
                      <a:pt x="751" y="88"/>
                    </a:lnTo>
                    <a:lnTo>
                      <a:pt x="749" y="88"/>
                    </a:lnTo>
                    <a:lnTo>
                      <a:pt x="749" y="89"/>
                    </a:lnTo>
                    <a:lnTo>
                      <a:pt x="747" y="89"/>
                    </a:lnTo>
                    <a:lnTo>
                      <a:pt x="746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3" y="90"/>
                    </a:lnTo>
                    <a:lnTo>
                      <a:pt x="742" y="89"/>
                    </a:lnTo>
                    <a:lnTo>
                      <a:pt x="742" y="90"/>
                    </a:lnTo>
                    <a:lnTo>
                      <a:pt x="741" y="90"/>
                    </a:lnTo>
                    <a:lnTo>
                      <a:pt x="740" y="90"/>
                    </a:lnTo>
                    <a:lnTo>
                      <a:pt x="739" y="91"/>
                    </a:lnTo>
                    <a:lnTo>
                      <a:pt x="738" y="91"/>
                    </a:lnTo>
                    <a:lnTo>
                      <a:pt x="738" y="92"/>
                    </a:lnTo>
                    <a:lnTo>
                      <a:pt x="738" y="93"/>
                    </a:lnTo>
                    <a:lnTo>
                      <a:pt x="737" y="93"/>
                    </a:lnTo>
                    <a:lnTo>
                      <a:pt x="737" y="94"/>
                    </a:lnTo>
                    <a:lnTo>
                      <a:pt x="736" y="95"/>
                    </a:lnTo>
                    <a:lnTo>
                      <a:pt x="736" y="96"/>
                    </a:lnTo>
                    <a:lnTo>
                      <a:pt x="735" y="96"/>
                    </a:lnTo>
                    <a:lnTo>
                      <a:pt x="735" y="97"/>
                    </a:lnTo>
                    <a:lnTo>
                      <a:pt x="734" y="98"/>
                    </a:lnTo>
                    <a:lnTo>
                      <a:pt x="733" y="99"/>
                    </a:lnTo>
                    <a:lnTo>
                      <a:pt x="733" y="100"/>
                    </a:lnTo>
                    <a:lnTo>
                      <a:pt x="733" y="101"/>
                    </a:lnTo>
                    <a:lnTo>
                      <a:pt x="733" y="102"/>
                    </a:lnTo>
                    <a:lnTo>
                      <a:pt x="734" y="102"/>
                    </a:lnTo>
                    <a:lnTo>
                      <a:pt x="734" y="103"/>
                    </a:lnTo>
                    <a:lnTo>
                      <a:pt x="735" y="103"/>
                    </a:lnTo>
                    <a:lnTo>
                      <a:pt x="735" y="104"/>
                    </a:lnTo>
                    <a:lnTo>
                      <a:pt x="735" y="105"/>
                    </a:lnTo>
                    <a:lnTo>
                      <a:pt x="734" y="106"/>
                    </a:lnTo>
                    <a:lnTo>
                      <a:pt x="733" y="106"/>
                    </a:lnTo>
                    <a:lnTo>
                      <a:pt x="734" y="106"/>
                    </a:lnTo>
                    <a:lnTo>
                      <a:pt x="734" y="107"/>
                    </a:lnTo>
                    <a:lnTo>
                      <a:pt x="734" y="108"/>
                    </a:lnTo>
                    <a:lnTo>
                      <a:pt x="733" y="108"/>
                    </a:lnTo>
                    <a:lnTo>
                      <a:pt x="733" y="109"/>
                    </a:lnTo>
                    <a:lnTo>
                      <a:pt x="734" y="109"/>
                    </a:lnTo>
                    <a:lnTo>
                      <a:pt x="734" y="110"/>
                    </a:lnTo>
                    <a:lnTo>
                      <a:pt x="734" y="111"/>
                    </a:lnTo>
                    <a:lnTo>
                      <a:pt x="733" y="112"/>
                    </a:lnTo>
                    <a:lnTo>
                      <a:pt x="733" y="113"/>
                    </a:lnTo>
                    <a:lnTo>
                      <a:pt x="732" y="114"/>
                    </a:lnTo>
                    <a:lnTo>
                      <a:pt x="732" y="115"/>
                    </a:lnTo>
                    <a:lnTo>
                      <a:pt x="731" y="115"/>
                    </a:lnTo>
                    <a:lnTo>
                      <a:pt x="731" y="116"/>
                    </a:lnTo>
                    <a:lnTo>
                      <a:pt x="732" y="116"/>
                    </a:lnTo>
                    <a:lnTo>
                      <a:pt x="733" y="116"/>
                    </a:lnTo>
                    <a:lnTo>
                      <a:pt x="734" y="116"/>
                    </a:lnTo>
                    <a:lnTo>
                      <a:pt x="734" y="117"/>
                    </a:lnTo>
                    <a:lnTo>
                      <a:pt x="734" y="118"/>
                    </a:lnTo>
                    <a:lnTo>
                      <a:pt x="734" y="119"/>
                    </a:lnTo>
                    <a:lnTo>
                      <a:pt x="732" y="121"/>
                    </a:lnTo>
                    <a:lnTo>
                      <a:pt x="732" y="122"/>
                    </a:lnTo>
                    <a:lnTo>
                      <a:pt x="733" y="122"/>
                    </a:lnTo>
                    <a:lnTo>
                      <a:pt x="734" y="123"/>
                    </a:lnTo>
                    <a:lnTo>
                      <a:pt x="735" y="123"/>
                    </a:lnTo>
                    <a:lnTo>
                      <a:pt x="735" y="124"/>
                    </a:lnTo>
                    <a:lnTo>
                      <a:pt x="735" y="125"/>
                    </a:lnTo>
                    <a:lnTo>
                      <a:pt x="735" y="126"/>
                    </a:lnTo>
                    <a:lnTo>
                      <a:pt x="736" y="126"/>
                    </a:lnTo>
                    <a:lnTo>
                      <a:pt x="737" y="127"/>
                    </a:lnTo>
                    <a:lnTo>
                      <a:pt x="737" y="126"/>
                    </a:lnTo>
                    <a:lnTo>
                      <a:pt x="739" y="126"/>
                    </a:lnTo>
                    <a:lnTo>
                      <a:pt x="740" y="126"/>
                    </a:lnTo>
                    <a:lnTo>
                      <a:pt x="741" y="124"/>
                    </a:lnTo>
                    <a:lnTo>
                      <a:pt x="742" y="124"/>
                    </a:lnTo>
                    <a:lnTo>
                      <a:pt x="743" y="124"/>
                    </a:lnTo>
                    <a:lnTo>
                      <a:pt x="744" y="124"/>
                    </a:lnTo>
                    <a:lnTo>
                      <a:pt x="745" y="124"/>
                    </a:lnTo>
                    <a:lnTo>
                      <a:pt x="747" y="124"/>
                    </a:lnTo>
                    <a:lnTo>
                      <a:pt x="748" y="123"/>
                    </a:lnTo>
                    <a:lnTo>
                      <a:pt x="749" y="123"/>
                    </a:lnTo>
                    <a:lnTo>
                      <a:pt x="750" y="122"/>
                    </a:lnTo>
                    <a:lnTo>
                      <a:pt x="751" y="122"/>
                    </a:lnTo>
                    <a:lnTo>
                      <a:pt x="752" y="121"/>
                    </a:lnTo>
                    <a:lnTo>
                      <a:pt x="753" y="121"/>
                    </a:lnTo>
                    <a:lnTo>
                      <a:pt x="753" y="120"/>
                    </a:lnTo>
                    <a:lnTo>
                      <a:pt x="754" y="121"/>
                    </a:lnTo>
                    <a:lnTo>
                      <a:pt x="755" y="120"/>
                    </a:lnTo>
                    <a:lnTo>
                      <a:pt x="756" y="120"/>
                    </a:lnTo>
                    <a:lnTo>
                      <a:pt x="757" y="119"/>
                    </a:lnTo>
                    <a:lnTo>
                      <a:pt x="758" y="119"/>
                    </a:lnTo>
                    <a:lnTo>
                      <a:pt x="759" y="119"/>
                    </a:lnTo>
                    <a:lnTo>
                      <a:pt x="760" y="120"/>
                    </a:lnTo>
                    <a:lnTo>
                      <a:pt x="760" y="121"/>
                    </a:lnTo>
                    <a:lnTo>
                      <a:pt x="760" y="122"/>
                    </a:lnTo>
                    <a:lnTo>
                      <a:pt x="760" y="123"/>
                    </a:lnTo>
                    <a:lnTo>
                      <a:pt x="760" y="124"/>
                    </a:lnTo>
                    <a:lnTo>
                      <a:pt x="759" y="124"/>
                    </a:lnTo>
                    <a:lnTo>
                      <a:pt x="758" y="125"/>
                    </a:lnTo>
                    <a:lnTo>
                      <a:pt x="757" y="125"/>
                    </a:lnTo>
                    <a:lnTo>
                      <a:pt x="756" y="126"/>
                    </a:lnTo>
                    <a:lnTo>
                      <a:pt x="755" y="126"/>
                    </a:lnTo>
                    <a:lnTo>
                      <a:pt x="754" y="126"/>
                    </a:lnTo>
                    <a:lnTo>
                      <a:pt x="754" y="127"/>
                    </a:lnTo>
                    <a:lnTo>
                      <a:pt x="753" y="128"/>
                    </a:lnTo>
                    <a:lnTo>
                      <a:pt x="752" y="129"/>
                    </a:lnTo>
                    <a:lnTo>
                      <a:pt x="751" y="130"/>
                    </a:lnTo>
                    <a:lnTo>
                      <a:pt x="750" y="130"/>
                    </a:lnTo>
                    <a:lnTo>
                      <a:pt x="750" y="131"/>
                    </a:lnTo>
                    <a:lnTo>
                      <a:pt x="749" y="131"/>
                    </a:lnTo>
                    <a:lnTo>
                      <a:pt x="748" y="131"/>
                    </a:lnTo>
                    <a:lnTo>
                      <a:pt x="746" y="131"/>
                    </a:lnTo>
                    <a:lnTo>
                      <a:pt x="745" y="132"/>
                    </a:lnTo>
                    <a:lnTo>
                      <a:pt x="744" y="132"/>
                    </a:lnTo>
                    <a:lnTo>
                      <a:pt x="742" y="132"/>
                    </a:lnTo>
                    <a:lnTo>
                      <a:pt x="742" y="133"/>
                    </a:lnTo>
                    <a:lnTo>
                      <a:pt x="741" y="133"/>
                    </a:lnTo>
                    <a:lnTo>
                      <a:pt x="741" y="134"/>
                    </a:lnTo>
                    <a:lnTo>
                      <a:pt x="740" y="134"/>
                    </a:lnTo>
                    <a:lnTo>
                      <a:pt x="739" y="135"/>
                    </a:lnTo>
                    <a:lnTo>
                      <a:pt x="739" y="136"/>
                    </a:lnTo>
                    <a:lnTo>
                      <a:pt x="738" y="136"/>
                    </a:lnTo>
                    <a:lnTo>
                      <a:pt x="739" y="136"/>
                    </a:lnTo>
                    <a:lnTo>
                      <a:pt x="740" y="136"/>
                    </a:lnTo>
                    <a:lnTo>
                      <a:pt x="741" y="137"/>
                    </a:lnTo>
                    <a:lnTo>
                      <a:pt x="741" y="138"/>
                    </a:lnTo>
                    <a:lnTo>
                      <a:pt x="741" y="139"/>
                    </a:lnTo>
                    <a:lnTo>
                      <a:pt x="742" y="139"/>
                    </a:lnTo>
                    <a:lnTo>
                      <a:pt x="742" y="140"/>
                    </a:lnTo>
                    <a:lnTo>
                      <a:pt x="741" y="140"/>
                    </a:lnTo>
                    <a:lnTo>
                      <a:pt x="740" y="141"/>
                    </a:lnTo>
                    <a:lnTo>
                      <a:pt x="740" y="142"/>
                    </a:lnTo>
                    <a:lnTo>
                      <a:pt x="740" y="143"/>
                    </a:lnTo>
                    <a:lnTo>
                      <a:pt x="741" y="143"/>
                    </a:lnTo>
                    <a:lnTo>
                      <a:pt x="740" y="145"/>
                    </a:lnTo>
                    <a:lnTo>
                      <a:pt x="738" y="145"/>
                    </a:lnTo>
                    <a:lnTo>
                      <a:pt x="738" y="146"/>
                    </a:lnTo>
                    <a:lnTo>
                      <a:pt x="739" y="147"/>
                    </a:lnTo>
                    <a:lnTo>
                      <a:pt x="738" y="149"/>
                    </a:lnTo>
                    <a:lnTo>
                      <a:pt x="738" y="150"/>
                    </a:lnTo>
                    <a:lnTo>
                      <a:pt x="739" y="150"/>
                    </a:lnTo>
                    <a:lnTo>
                      <a:pt x="740" y="150"/>
                    </a:lnTo>
                    <a:lnTo>
                      <a:pt x="740" y="151"/>
                    </a:lnTo>
                    <a:lnTo>
                      <a:pt x="741" y="151"/>
                    </a:lnTo>
                    <a:lnTo>
                      <a:pt x="742" y="151"/>
                    </a:lnTo>
                    <a:lnTo>
                      <a:pt x="744" y="151"/>
                    </a:lnTo>
                    <a:lnTo>
                      <a:pt x="745" y="152"/>
                    </a:lnTo>
                    <a:lnTo>
                      <a:pt x="746" y="153"/>
                    </a:lnTo>
                    <a:lnTo>
                      <a:pt x="746" y="154"/>
                    </a:lnTo>
                    <a:lnTo>
                      <a:pt x="745" y="154"/>
                    </a:lnTo>
                    <a:lnTo>
                      <a:pt x="744" y="155"/>
                    </a:lnTo>
                    <a:lnTo>
                      <a:pt x="743" y="156"/>
                    </a:lnTo>
                    <a:lnTo>
                      <a:pt x="742" y="156"/>
                    </a:lnTo>
                    <a:lnTo>
                      <a:pt x="740" y="157"/>
                    </a:lnTo>
                    <a:lnTo>
                      <a:pt x="740" y="158"/>
                    </a:lnTo>
                    <a:lnTo>
                      <a:pt x="739" y="158"/>
                    </a:lnTo>
                    <a:lnTo>
                      <a:pt x="737" y="160"/>
                    </a:lnTo>
                    <a:lnTo>
                      <a:pt x="737" y="161"/>
                    </a:lnTo>
                    <a:lnTo>
                      <a:pt x="736" y="161"/>
                    </a:lnTo>
                    <a:lnTo>
                      <a:pt x="736" y="162"/>
                    </a:lnTo>
                    <a:lnTo>
                      <a:pt x="735" y="163"/>
                    </a:lnTo>
                    <a:lnTo>
                      <a:pt x="736" y="164"/>
                    </a:lnTo>
                    <a:lnTo>
                      <a:pt x="737" y="164"/>
                    </a:lnTo>
                    <a:lnTo>
                      <a:pt x="737" y="165"/>
                    </a:lnTo>
                    <a:lnTo>
                      <a:pt x="737" y="166"/>
                    </a:lnTo>
                    <a:lnTo>
                      <a:pt x="736" y="167"/>
                    </a:lnTo>
                    <a:lnTo>
                      <a:pt x="734" y="168"/>
                    </a:lnTo>
                    <a:lnTo>
                      <a:pt x="735" y="169"/>
                    </a:lnTo>
                    <a:lnTo>
                      <a:pt x="736" y="169"/>
                    </a:lnTo>
                    <a:lnTo>
                      <a:pt x="737" y="169"/>
                    </a:lnTo>
                    <a:lnTo>
                      <a:pt x="737" y="170"/>
                    </a:lnTo>
                    <a:lnTo>
                      <a:pt x="738" y="171"/>
                    </a:lnTo>
                    <a:lnTo>
                      <a:pt x="738" y="172"/>
                    </a:lnTo>
                    <a:lnTo>
                      <a:pt x="737" y="172"/>
                    </a:lnTo>
                    <a:lnTo>
                      <a:pt x="735" y="173"/>
                    </a:lnTo>
                    <a:lnTo>
                      <a:pt x="734" y="173"/>
                    </a:lnTo>
                    <a:lnTo>
                      <a:pt x="733" y="173"/>
                    </a:lnTo>
                    <a:lnTo>
                      <a:pt x="732" y="174"/>
                    </a:lnTo>
                    <a:lnTo>
                      <a:pt x="733" y="175"/>
                    </a:lnTo>
                    <a:lnTo>
                      <a:pt x="734" y="175"/>
                    </a:lnTo>
                    <a:lnTo>
                      <a:pt x="734" y="176"/>
                    </a:lnTo>
                    <a:lnTo>
                      <a:pt x="733" y="177"/>
                    </a:lnTo>
                    <a:lnTo>
                      <a:pt x="733" y="178"/>
                    </a:lnTo>
                    <a:lnTo>
                      <a:pt x="735" y="178"/>
                    </a:lnTo>
                    <a:lnTo>
                      <a:pt x="736" y="178"/>
                    </a:lnTo>
                    <a:lnTo>
                      <a:pt x="736" y="179"/>
                    </a:lnTo>
                    <a:lnTo>
                      <a:pt x="737" y="180"/>
                    </a:lnTo>
                    <a:lnTo>
                      <a:pt x="736" y="181"/>
                    </a:lnTo>
                    <a:lnTo>
                      <a:pt x="736" y="182"/>
                    </a:lnTo>
                    <a:lnTo>
                      <a:pt x="735" y="183"/>
                    </a:lnTo>
                    <a:lnTo>
                      <a:pt x="734" y="184"/>
                    </a:lnTo>
                    <a:lnTo>
                      <a:pt x="733" y="186"/>
                    </a:lnTo>
                    <a:lnTo>
                      <a:pt x="733" y="188"/>
                    </a:lnTo>
                    <a:lnTo>
                      <a:pt x="733" y="189"/>
                    </a:lnTo>
                    <a:lnTo>
                      <a:pt x="733" y="190"/>
                    </a:lnTo>
                    <a:lnTo>
                      <a:pt x="734" y="191"/>
                    </a:lnTo>
                    <a:lnTo>
                      <a:pt x="736" y="193"/>
                    </a:lnTo>
                    <a:lnTo>
                      <a:pt x="737" y="193"/>
                    </a:lnTo>
                    <a:lnTo>
                      <a:pt x="737" y="194"/>
                    </a:lnTo>
                    <a:lnTo>
                      <a:pt x="737" y="196"/>
                    </a:lnTo>
                    <a:lnTo>
                      <a:pt x="737" y="197"/>
                    </a:lnTo>
                    <a:lnTo>
                      <a:pt x="738" y="198"/>
                    </a:lnTo>
                    <a:lnTo>
                      <a:pt x="737" y="199"/>
                    </a:lnTo>
                    <a:lnTo>
                      <a:pt x="736" y="201"/>
                    </a:lnTo>
                    <a:lnTo>
                      <a:pt x="735" y="201"/>
                    </a:lnTo>
                    <a:lnTo>
                      <a:pt x="734" y="202"/>
                    </a:lnTo>
                    <a:lnTo>
                      <a:pt x="735" y="202"/>
                    </a:lnTo>
                    <a:lnTo>
                      <a:pt x="736" y="202"/>
                    </a:lnTo>
                    <a:lnTo>
                      <a:pt x="736" y="203"/>
                    </a:lnTo>
                    <a:lnTo>
                      <a:pt x="736" y="204"/>
                    </a:lnTo>
                    <a:lnTo>
                      <a:pt x="735" y="204"/>
                    </a:lnTo>
                    <a:lnTo>
                      <a:pt x="735" y="205"/>
                    </a:lnTo>
                    <a:lnTo>
                      <a:pt x="734" y="206"/>
                    </a:lnTo>
                    <a:lnTo>
                      <a:pt x="733" y="205"/>
                    </a:lnTo>
                    <a:lnTo>
                      <a:pt x="732" y="205"/>
                    </a:lnTo>
                    <a:lnTo>
                      <a:pt x="732" y="206"/>
                    </a:lnTo>
                    <a:lnTo>
                      <a:pt x="732" y="207"/>
                    </a:lnTo>
                    <a:lnTo>
                      <a:pt x="733" y="207"/>
                    </a:lnTo>
                    <a:lnTo>
                      <a:pt x="735" y="208"/>
                    </a:lnTo>
                    <a:lnTo>
                      <a:pt x="736" y="209"/>
                    </a:lnTo>
                    <a:lnTo>
                      <a:pt x="738" y="209"/>
                    </a:lnTo>
                    <a:lnTo>
                      <a:pt x="739" y="210"/>
                    </a:lnTo>
                    <a:lnTo>
                      <a:pt x="738" y="211"/>
                    </a:lnTo>
                    <a:lnTo>
                      <a:pt x="738" y="212"/>
                    </a:lnTo>
                    <a:lnTo>
                      <a:pt x="739" y="212"/>
                    </a:lnTo>
                    <a:lnTo>
                      <a:pt x="740" y="212"/>
                    </a:lnTo>
                    <a:lnTo>
                      <a:pt x="743" y="214"/>
                    </a:lnTo>
                    <a:lnTo>
                      <a:pt x="744" y="213"/>
                    </a:lnTo>
                    <a:lnTo>
                      <a:pt x="745" y="213"/>
                    </a:lnTo>
                    <a:lnTo>
                      <a:pt x="745" y="214"/>
                    </a:lnTo>
                    <a:lnTo>
                      <a:pt x="746" y="214"/>
                    </a:lnTo>
                    <a:lnTo>
                      <a:pt x="747" y="215"/>
                    </a:lnTo>
                    <a:lnTo>
                      <a:pt x="747" y="216"/>
                    </a:lnTo>
                    <a:lnTo>
                      <a:pt x="746" y="217"/>
                    </a:lnTo>
                    <a:lnTo>
                      <a:pt x="747" y="217"/>
                    </a:lnTo>
                    <a:lnTo>
                      <a:pt x="748" y="218"/>
                    </a:lnTo>
                    <a:lnTo>
                      <a:pt x="748" y="219"/>
                    </a:lnTo>
                    <a:lnTo>
                      <a:pt x="749" y="219"/>
                    </a:lnTo>
                    <a:lnTo>
                      <a:pt x="750" y="218"/>
                    </a:lnTo>
                    <a:lnTo>
                      <a:pt x="752" y="218"/>
                    </a:lnTo>
                    <a:lnTo>
                      <a:pt x="753" y="219"/>
                    </a:lnTo>
                    <a:lnTo>
                      <a:pt x="753" y="220"/>
                    </a:lnTo>
                    <a:lnTo>
                      <a:pt x="752" y="221"/>
                    </a:lnTo>
                    <a:lnTo>
                      <a:pt x="752" y="222"/>
                    </a:lnTo>
                    <a:lnTo>
                      <a:pt x="752" y="223"/>
                    </a:lnTo>
                    <a:lnTo>
                      <a:pt x="753" y="224"/>
                    </a:lnTo>
                    <a:lnTo>
                      <a:pt x="754" y="224"/>
                    </a:lnTo>
                    <a:lnTo>
                      <a:pt x="755" y="224"/>
                    </a:lnTo>
                    <a:lnTo>
                      <a:pt x="755" y="225"/>
                    </a:lnTo>
                    <a:lnTo>
                      <a:pt x="756" y="225"/>
                    </a:lnTo>
                    <a:lnTo>
                      <a:pt x="757" y="225"/>
                    </a:lnTo>
                    <a:lnTo>
                      <a:pt x="758" y="225"/>
                    </a:lnTo>
                    <a:lnTo>
                      <a:pt x="758" y="226"/>
                    </a:lnTo>
                    <a:lnTo>
                      <a:pt x="759" y="226"/>
                    </a:lnTo>
                    <a:lnTo>
                      <a:pt x="758" y="227"/>
                    </a:lnTo>
                    <a:lnTo>
                      <a:pt x="758" y="228"/>
                    </a:lnTo>
                    <a:lnTo>
                      <a:pt x="760" y="227"/>
                    </a:lnTo>
                    <a:lnTo>
                      <a:pt x="761" y="228"/>
                    </a:lnTo>
                    <a:lnTo>
                      <a:pt x="761" y="229"/>
                    </a:lnTo>
                    <a:lnTo>
                      <a:pt x="762" y="229"/>
                    </a:lnTo>
                    <a:lnTo>
                      <a:pt x="761" y="230"/>
                    </a:lnTo>
                    <a:lnTo>
                      <a:pt x="762" y="231"/>
                    </a:lnTo>
                    <a:lnTo>
                      <a:pt x="762" y="232"/>
                    </a:lnTo>
                    <a:lnTo>
                      <a:pt x="762" y="233"/>
                    </a:lnTo>
                    <a:lnTo>
                      <a:pt x="763" y="233"/>
                    </a:lnTo>
                    <a:lnTo>
                      <a:pt x="763" y="234"/>
                    </a:lnTo>
                    <a:lnTo>
                      <a:pt x="763" y="235"/>
                    </a:lnTo>
                    <a:lnTo>
                      <a:pt x="764" y="236"/>
                    </a:lnTo>
                    <a:lnTo>
                      <a:pt x="766" y="236"/>
                    </a:lnTo>
                    <a:lnTo>
                      <a:pt x="767" y="236"/>
                    </a:lnTo>
                    <a:lnTo>
                      <a:pt x="767" y="237"/>
                    </a:lnTo>
                    <a:lnTo>
                      <a:pt x="766" y="238"/>
                    </a:lnTo>
                    <a:lnTo>
                      <a:pt x="765" y="239"/>
                    </a:lnTo>
                    <a:lnTo>
                      <a:pt x="764" y="239"/>
                    </a:lnTo>
                    <a:lnTo>
                      <a:pt x="764" y="241"/>
                    </a:lnTo>
                    <a:lnTo>
                      <a:pt x="764" y="242"/>
                    </a:lnTo>
                    <a:lnTo>
                      <a:pt x="763" y="243"/>
                    </a:lnTo>
                    <a:lnTo>
                      <a:pt x="762" y="243"/>
                    </a:lnTo>
                    <a:lnTo>
                      <a:pt x="761" y="244"/>
                    </a:lnTo>
                    <a:lnTo>
                      <a:pt x="759" y="244"/>
                    </a:lnTo>
                    <a:lnTo>
                      <a:pt x="758" y="244"/>
                    </a:lnTo>
                    <a:lnTo>
                      <a:pt x="757" y="244"/>
                    </a:lnTo>
                    <a:lnTo>
                      <a:pt x="756" y="243"/>
                    </a:lnTo>
                    <a:lnTo>
                      <a:pt x="756" y="241"/>
                    </a:lnTo>
                    <a:lnTo>
                      <a:pt x="755" y="241"/>
                    </a:lnTo>
                    <a:lnTo>
                      <a:pt x="755" y="242"/>
                    </a:lnTo>
                    <a:lnTo>
                      <a:pt x="755" y="243"/>
                    </a:lnTo>
                    <a:lnTo>
                      <a:pt x="756" y="243"/>
                    </a:lnTo>
                    <a:lnTo>
                      <a:pt x="756" y="244"/>
                    </a:lnTo>
                    <a:lnTo>
                      <a:pt x="756" y="246"/>
                    </a:lnTo>
                    <a:lnTo>
                      <a:pt x="755" y="246"/>
                    </a:lnTo>
                    <a:lnTo>
                      <a:pt x="755" y="247"/>
                    </a:lnTo>
                    <a:lnTo>
                      <a:pt x="755" y="248"/>
                    </a:lnTo>
                    <a:lnTo>
                      <a:pt x="755" y="249"/>
                    </a:lnTo>
                    <a:lnTo>
                      <a:pt x="756" y="249"/>
                    </a:lnTo>
                    <a:lnTo>
                      <a:pt x="756" y="250"/>
                    </a:lnTo>
                    <a:lnTo>
                      <a:pt x="757" y="251"/>
                    </a:lnTo>
                    <a:lnTo>
                      <a:pt x="756" y="251"/>
                    </a:lnTo>
                    <a:lnTo>
                      <a:pt x="756" y="252"/>
                    </a:lnTo>
                    <a:lnTo>
                      <a:pt x="756" y="253"/>
                    </a:lnTo>
                    <a:lnTo>
                      <a:pt x="757" y="254"/>
                    </a:lnTo>
                    <a:lnTo>
                      <a:pt x="758" y="254"/>
                    </a:lnTo>
                    <a:lnTo>
                      <a:pt x="758" y="255"/>
                    </a:lnTo>
                    <a:lnTo>
                      <a:pt x="758" y="256"/>
                    </a:lnTo>
                    <a:lnTo>
                      <a:pt x="757" y="256"/>
                    </a:lnTo>
                    <a:lnTo>
                      <a:pt x="757" y="255"/>
                    </a:lnTo>
                    <a:lnTo>
                      <a:pt x="756" y="255"/>
                    </a:lnTo>
                    <a:lnTo>
                      <a:pt x="756" y="256"/>
                    </a:lnTo>
                    <a:lnTo>
                      <a:pt x="757" y="257"/>
                    </a:lnTo>
                    <a:lnTo>
                      <a:pt x="756" y="257"/>
                    </a:lnTo>
                    <a:lnTo>
                      <a:pt x="757" y="257"/>
                    </a:lnTo>
                    <a:lnTo>
                      <a:pt x="757" y="258"/>
                    </a:lnTo>
                    <a:lnTo>
                      <a:pt x="756" y="258"/>
                    </a:lnTo>
                    <a:lnTo>
                      <a:pt x="757" y="258"/>
                    </a:lnTo>
                    <a:lnTo>
                      <a:pt x="757" y="259"/>
                    </a:lnTo>
                    <a:lnTo>
                      <a:pt x="757" y="261"/>
                    </a:lnTo>
                    <a:lnTo>
                      <a:pt x="756" y="261"/>
                    </a:lnTo>
                    <a:lnTo>
                      <a:pt x="755" y="261"/>
                    </a:lnTo>
                    <a:lnTo>
                      <a:pt x="755" y="262"/>
                    </a:lnTo>
                    <a:lnTo>
                      <a:pt x="756" y="262"/>
                    </a:lnTo>
                    <a:lnTo>
                      <a:pt x="757" y="263"/>
                    </a:lnTo>
                    <a:lnTo>
                      <a:pt x="757" y="264"/>
                    </a:lnTo>
                    <a:lnTo>
                      <a:pt x="757" y="265"/>
                    </a:lnTo>
                    <a:lnTo>
                      <a:pt x="756" y="265"/>
                    </a:lnTo>
                    <a:lnTo>
                      <a:pt x="756" y="266"/>
                    </a:lnTo>
                    <a:lnTo>
                      <a:pt x="756" y="267"/>
                    </a:lnTo>
                    <a:lnTo>
                      <a:pt x="756" y="268"/>
                    </a:lnTo>
                    <a:lnTo>
                      <a:pt x="755" y="268"/>
                    </a:lnTo>
                    <a:lnTo>
                      <a:pt x="754" y="268"/>
                    </a:lnTo>
                    <a:lnTo>
                      <a:pt x="753" y="268"/>
                    </a:lnTo>
                    <a:lnTo>
                      <a:pt x="752" y="268"/>
                    </a:lnTo>
                    <a:lnTo>
                      <a:pt x="753" y="269"/>
                    </a:lnTo>
                    <a:lnTo>
                      <a:pt x="752" y="270"/>
                    </a:lnTo>
                    <a:lnTo>
                      <a:pt x="752" y="271"/>
                    </a:lnTo>
                    <a:lnTo>
                      <a:pt x="754" y="272"/>
                    </a:lnTo>
                    <a:lnTo>
                      <a:pt x="754" y="273"/>
                    </a:lnTo>
                    <a:lnTo>
                      <a:pt x="754" y="274"/>
                    </a:lnTo>
                    <a:lnTo>
                      <a:pt x="754" y="275"/>
                    </a:lnTo>
                    <a:lnTo>
                      <a:pt x="753" y="275"/>
                    </a:lnTo>
                    <a:lnTo>
                      <a:pt x="753" y="276"/>
                    </a:lnTo>
                    <a:lnTo>
                      <a:pt x="754" y="276"/>
                    </a:lnTo>
                    <a:lnTo>
                      <a:pt x="754" y="277"/>
                    </a:lnTo>
                    <a:lnTo>
                      <a:pt x="753" y="278"/>
                    </a:lnTo>
                    <a:lnTo>
                      <a:pt x="754" y="278"/>
                    </a:lnTo>
                    <a:lnTo>
                      <a:pt x="753" y="279"/>
                    </a:lnTo>
                    <a:lnTo>
                      <a:pt x="753" y="280"/>
                    </a:lnTo>
                    <a:lnTo>
                      <a:pt x="753" y="281"/>
                    </a:lnTo>
                    <a:lnTo>
                      <a:pt x="753" y="282"/>
                    </a:lnTo>
                    <a:lnTo>
                      <a:pt x="752" y="283"/>
                    </a:lnTo>
                    <a:lnTo>
                      <a:pt x="752" y="284"/>
                    </a:lnTo>
                    <a:lnTo>
                      <a:pt x="751" y="284"/>
                    </a:lnTo>
                    <a:lnTo>
                      <a:pt x="751" y="285"/>
                    </a:lnTo>
                    <a:lnTo>
                      <a:pt x="750" y="285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7"/>
                    </a:lnTo>
                    <a:lnTo>
                      <a:pt x="750" y="289"/>
                    </a:lnTo>
                    <a:lnTo>
                      <a:pt x="750" y="290"/>
                    </a:lnTo>
                    <a:lnTo>
                      <a:pt x="749" y="290"/>
                    </a:lnTo>
                    <a:lnTo>
                      <a:pt x="749" y="291"/>
                    </a:lnTo>
                    <a:lnTo>
                      <a:pt x="748" y="291"/>
                    </a:lnTo>
                    <a:lnTo>
                      <a:pt x="748" y="292"/>
                    </a:lnTo>
                    <a:lnTo>
                      <a:pt x="747" y="293"/>
                    </a:lnTo>
                    <a:lnTo>
                      <a:pt x="747" y="294"/>
                    </a:lnTo>
                    <a:lnTo>
                      <a:pt x="746" y="294"/>
                    </a:lnTo>
                    <a:lnTo>
                      <a:pt x="746" y="293"/>
                    </a:lnTo>
                    <a:lnTo>
                      <a:pt x="745" y="293"/>
                    </a:lnTo>
                    <a:lnTo>
                      <a:pt x="745" y="294"/>
                    </a:lnTo>
                    <a:lnTo>
                      <a:pt x="744" y="296"/>
                    </a:lnTo>
                    <a:lnTo>
                      <a:pt x="744" y="297"/>
                    </a:lnTo>
                    <a:lnTo>
                      <a:pt x="743" y="297"/>
                    </a:lnTo>
                    <a:lnTo>
                      <a:pt x="742" y="297"/>
                    </a:lnTo>
                    <a:lnTo>
                      <a:pt x="742" y="296"/>
                    </a:lnTo>
                    <a:lnTo>
                      <a:pt x="741" y="296"/>
                    </a:lnTo>
                    <a:lnTo>
                      <a:pt x="741" y="295"/>
                    </a:lnTo>
                    <a:lnTo>
                      <a:pt x="740" y="295"/>
                    </a:lnTo>
                    <a:lnTo>
                      <a:pt x="739" y="295"/>
                    </a:lnTo>
                    <a:lnTo>
                      <a:pt x="738" y="295"/>
                    </a:lnTo>
                    <a:lnTo>
                      <a:pt x="737" y="294"/>
                    </a:lnTo>
                    <a:lnTo>
                      <a:pt x="737" y="293"/>
                    </a:lnTo>
                    <a:lnTo>
                      <a:pt x="736" y="293"/>
                    </a:lnTo>
                    <a:lnTo>
                      <a:pt x="736" y="294"/>
                    </a:lnTo>
                    <a:lnTo>
                      <a:pt x="736" y="295"/>
                    </a:lnTo>
                    <a:lnTo>
                      <a:pt x="736" y="296"/>
                    </a:lnTo>
                    <a:lnTo>
                      <a:pt x="735" y="297"/>
                    </a:lnTo>
                    <a:lnTo>
                      <a:pt x="733" y="297"/>
                    </a:lnTo>
                    <a:lnTo>
                      <a:pt x="733" y="296"/>
                    </a:lnTo>
                    <a:lnTo>
                      <a:pt x="732" y="296"/>
                    </a:lnTo>
                    <a:lnTo>
                      <a:pt x="731" y="296"/>
                    </a:lnTo>
                    <a:lnTo>
                      <a:pt x="730" y="296"/>
                    </a:lnTo>
                    <a:lnTo>
                      <a:pt x="729" y="294"/>
                    </a:lnTo>
                    <a:lnTo>
                      <a:pt x="728" y="294"/>
                    </a:lnTo>
                    <a:lnTo>
                      <a:pt x="726" y="295"/>
                    </a:lnTo>
                    <a:lnTo>
                      <a:pt x="726" y="294"/>
                    </a:lnTo>
                    <a:lnTo>
                      <a:pt x="725" y="294"/>
                    </a:lnTo>
                    <a:lnTo>
                      <a:pt x="725" y="295"/>
                    </a:lnTo>
                    <a:lnTo>
                      <a:pt x="724" y="294"/>
                    </a:lnTo>
                    <a:lnTo>
                      <a:pt x="723" y="294"/>
                    </a:lnTo>
                    <a:lnTo>
                      <a:pt x="723" y="292"/>
                    </a:lnTo>
                    <a:lnTo>
                      <a:pt x="722" y="292"/>
                    </a:lnTo>
                    <a:lnTo>
                      <a:pt x="721" y="292"/>
                    </a:lnTo>
                    <a:lnTo>
                      <a:pt x="721" y="291"/>
                    </a:lnTo>
                    <a:lnTo>
                      <a:pt x="721" y="290"/>
                    </a:lnTo>
                    <a:lnTo>
                      <a:pt x="721" y="289"/>
                    </a:lnTo>
                    <a:lnTo>
                      <a:pt x="722" y="289"/>
                    </a:lnTo>
                    <a:lnTo>
                      <a:pt x="722" y="288"/>
                    </a:lnTo>
                    <a:lnTo>
                      <a:pt x="723" y="287"/>
                    </a:lnTo>
                    <a:lnTo>
                      <a:pt x="723" y="286"/>
                    </a:lnTo>
                    <a:lnTo>
                      <a:pt x="722" y="286"/>
                    </a:lnTo>
                    <a:lnTo>
                      <a:pt x="721" y="286"/>
                    </a:lnTo>
                    <a:lnTo>
                      <a:pt x="721" y="285"/>
                    </a:lnTo>
                    <a:lnTo>
                      <a:pt x="720" y="285"/>
                    </a:lnTo>
                    <a:lnTo>
                      <a:pt x="721" y="284"/>
                    </a:lnTo>
                    <a:lnTo>
                      <a:pt x="721" y="283"/>
                    </a:lnTo>
                    <a:lnTo>
                      <a:pt x="721" y="282"/>
                    </a:lnTo>
                    <a:lnTo>
                      <a:pt x="720" y="282"/>
                    </a:lnTo>
                    <a:lnTo>
                      <a:pt x="720" y="281"/>
                    </a:lnTo>
                    <a:lnTo>
                      <a:pt x="718" y="280"/>
                    </a:lnTo>
                    <a:lnTo>
                      <a:pt x="718" y="279"/>
                    </a:lnTo>
                    <a:lnTo>
                      <a:pt x="717" y="279"/>
                    </a:lnTo>
                    <a:lnTo>
                      <a:pt x="717" y="280"/>
                    </a:lnTo>
                    <a:lnTo>
                      <a:pt x="717" y="279"/>
                    </a:lnTo>
                    <a:lnTo>
                      <a:pt x="715" y="279"/>
                    </a:lnTo>
                    <a:lnTo>
                      <a:pt x="715" y="277"/>
                    </a:lnTo>
                    <a:lnTo>
                      <a:pt x="714" y="277"/>
                    </a:lnTo>
                    <a:lnTo>
                      <a:pt x="713" y="275"/>
                    </a:lnTo>
                    <a:lnTo>
                      <a:pt x="711" y="275"/>
                    </a:lnTo>
                    <a:lnTo>
                      <a:pt x="710" y="274"/>
                    </a:lnTo>
                    <a:lnTo>
                      <a:pt x="709" y="273"/>
                    </a:lnTo>
                    <a:lnTo>
                      <a:pt x="709" y="272"/>
                    </a:lnTo>
                    <a:lnTo>
                      <a:pt x="708" y="272"/>
                    </a:lnTo>
                    <a:lnTo>
                      <a:pt x="707" y="272"/>
                    </a:lnTo>
                    <a:lnTo>
                      <a:pt x="707" y="271"/>
                    </a:lnTo>
                    <a:lnTo>
                      <a:pt x="707" y="270"/>
                    </a:lnTo>
                    <a:lnTo>
                      <a:pt x="707" y="269"/>
                    </a:lnTo>
                    <a:lnTo>
                      <a:pt x="706" y="269"/>
                    </a:lnTo>
                    <a:lnTo>
                      <a:pt x="705" y="269"/>
                    </a:lnTo>
                    <a:lnTo>
                      <a:pt x="704" y="269"/>
                    </a:lnTo>
                    <a:lnTo>
                      <a:pt x="703" y="269"/>
                    </a:lnTo>
                    <a:lnTo>
                      <a:pt x="703" y="270"/>
                    </a:lnTo>
                    <a:lnTo>
                      <a:pt x="703" y="271"/>
                    </a:lnTo>
                    <a:lnTo>
                      <a:pt x="703" y="272"/>
                    </a:lnTo>
                    <a:lnTo>
                      <a:pt x="702" y="272"/>
                    </a:lnTo>
                    <a:lnTo>
                      <a:pt x="701" y="273"/>
                    </a:lnTo>
                    <a:lnTo>
                      <a:pt x="700" y="273"/>
                    </a:lnTo>
                    <a:lnTo>
                      <a:pt x="699" y="273"/>
                    </a:lnTo>
                    <a:lnTo>
                      <a:pt x="699" y="274"/>
                    </a:lnTo>
                    <a:lnTo>
                      <a:pt x="699" y="275"/>
                    </a:lnTo>
                    <a:lnTo>
                      <a:pt x="698" y="276"/>
                    </a:lnTo>
                    <a:lnTo>
                      <a:pt x="697" y="277"/>
                    </a:lnTo>
                    <a:lnTo>
                      <a:pt x="696" y="277"/>
                    </a:lnTo>
                    <a:lnTo>
                      <a:pt x="696" y="278"/>
                    </a:lnTo>
                    <a:lnTo>
                      <a:pt x="697" y="279"/>
                    </a:lnTo>
                    <a:lnTo>
                      <a:pt x="697" y="280"/>
                    </a:lnTo>
                    <a:lnTo>
                      <a:pt x="697" y="281"/>
                    </a:lnTo>
                    <a:lnTo>
                      <a:pt x="698" y="281"/>
                    </a:lnTo>
                    <a:lnTo>
                      <a:pt x="699" y="282"/>
                    </a:lnTo>
                    <a:lnTo>
                      <a:pt x="700" y="283"/>
                    </a:lnTo>
                    <a:lnTo>
                      <a:pt x="700" y="284"/>
                    </a:lnTo>
                    <a:lnTo>
                      <a:pt x="700" y="285"/>
                    </a:lnTo>
                    <a:lnTo>
                      <a:pt x="700" y="286"/>
                    </a:lnTo>
                    <a:lnTo>
                      <a:pt x="699" y="287"/>
                    </a:lnTo>
                    <a:lnTo>
                      <a:pt x="699" y="288"/>
                    </a:lnTo>
                    <a:lnTo>
                      <a:pt x="698" y="288"/>
                    </a:lnTo>
                    <a:lnTo>
                      <a:pt x="698" y="289"/>
                    </a:lnTo>
                    <a:lnTo>
                      <a:pt x="698" y="290"/>
                    </a:lnTo>
                    <a:lnTo>
                      <a:pt x="698" y="291"/>
                    </a:lnTo>
                    <a:lnTo>
                      <a:pt x="697" y="292"/>
                    </a:lnTo>
                    <a:lnTo>
                      <a:pt x="698" y="293"/>
                    </a:lnTo>
                    <a:lnTo>
                      <a:pt x="698" y="294"/>
                    </a:lnTo>
                    <a:lnTo>
                      <a:pt x="698" y="295"/>
                    </a:lnTo>
                    <a:lnTo>
                      <a:pt x="698" y="296"/>
                    </a:lnTo>
                    <a:lnTo>
                      <a:pt x="699" y="296"/>
                    </a:lnTo>
                    <a:lnTo>
                      <a:pt x="700" y="296"/>
                    </a:lnTo>
                    <a:lnTo>
                      <a:pt x="700" y="297"/>
                    </a:lnTo>
                    <a:lnTo>
                      <a:pt x="700" y="298"/>
                    </a:lnTo>
                    <a:lnTo>
                      <a:pt x="699" y="298"/>
                    </a:lnTo>
                    <a:lnTo>
                      <a:pt x="699" y="299"/>
                    </a:lnTo>
                    <a:lnTo>
                      <a:pt x="698" y="301"/>
                    </a:lnTo>
                    <a:lnTo>
                      <a:pt x="699" y="301"/>
                    </a:lnTo>
                    <a:lnTo>
                      <a:pt x="699" y="302"/>
                    </a:lnTo>
                    <a:lnTo>
                      <a:pt x="699" y="303"/>
                    </a:lnTo>
                    <a:lnTo>
                      <a:pt x="700" y="303"/>
                    </a:lnTo>
                    <a:lnTo>
                      <a:pt x="700" y="304"/>
                    </a:lnTo>
                    <a:lnTo>
                      <a:pt x="701" y="305"/>
                    </a:lnTo>
                    <a:lnTo>
                      <a:pt x="701" y="306"/>
                    </a:lnTo>
                    <a:lnTo>
                      <a:pt x="700" y="306"/>
                    </a:lnTo>
                    <a:lnTo>
                      <a:pt x="700" y="307"/>
                    </a:lnTo>
                    <a:lnTo>
                      <a:pt x="699" y="307"/>
                    </a:lnTo>
                    <a:lnTo>
                      <a:pt x="699" y="306"/>
                    </a:lnTo>
                    <a:lnTo>
                      <a:pt x="698" y="306"/>
                    </a:lnTo>
                    <a:lnTo>
                      <a:pt x="697" y="306"/>
                    </a:lnTo>
                    <a:lnTo>
                      <a:pt x="697" y="307"/>
                    </a:lnTo>
                    <a:lnTo>
                      <a:pt x="696" y="307"/>
                    </a:lnTo>
                    <a:lnTo>
                      <a:pt x="694" y="307"/>
                    </a:lnTo>
                    <a:lnTo>
                      <a:pt x="694" y="308"/>
                    </a:lnTo>
                    <a:lnTo>
                      <a:pt x="693" y="308"/>
                    </a:lnTo>
                    <a:lnTo>
                      <a:pt x="693" y="309"/>
                    </a:lnTo>
                    <a:lnTo>
                      <a:pt x="692" y="308"/>
                    </a:lnTo>
                    <a:lnTo>
                      <a:pt x="691" y="308"/>
                    </a:lnTo>
                    <a:lnTo>
                      <a:pt x="691" y="309"/>
                    </a:lnTo>
                    <a:lnTo>
                      <a:pt x="690" y="309"/>
                    </a:lnTo>
                    <a:lnTo>
                      <a:pt x="690" y="308"/>
                    </a:lnTo>
                    <a:lnTo>
                      <a:pt x="688" y="309"/>
                    </a:lnTo>
                    <a:lnTo>
                      <a:pt x="686" y="308"/>
                    </a:lnTo>
                    <a:lnTo>
                      <a:pt x="685" y="308"/>
                    </a:lnTo>
                    <a:lnTo>
                      <a:pt x="684" y="306"/>
                    </a:lnTo>
                    <a:lnTo>
                      <a:pt x="683" y="305"/>
                    </a:lnTo>
                    <a:lnTo>
                      <a:pt x="681" y="304"/>
                    </a:lnTo>
                    <a:lnTo>
                      <a:pt x="680" y="304"/>
                    </a:lnTo>
                    <a:lnTo>
                      <a:pt x="679" y="303"/>
                    </a:lnTo>
                    <a:lnTo>
                      <a:pt x="678" y="302"/>
                    </a:lnTo>
                    <a:lnTo>
                      <a:pt x="677" y="302"/>
                    </a:lnTo>
                    <a:lnTo>
                      <a:pt x="675" y="302"/>
                    </a:lnTo>
                    <a:lnTo>
                      <a:pt x="674" y="301"/>
                    </a:lnTo>
                    <a:lnTo>
                      <a:pt x="673" y="300"/>
                    </a:lnTo>
                    <a:lnTo>
                      <a:pt x="670" y="300"/>
                    </a:lnTo>
                    <a:lnTo>
                      <a:pt x="669" y="299"/>
                    </a:lnTo>
                    <a:lnTo>
                      <a:pt x="668" y="299"/>
                    </a:lnTo>
                    <a:lnTo>
                      <a:pt x="667" y="298"/>
                    </a:lnTo>
                    <a:lnTo>
                      <a:pt x="665" y="298"/>
                    </a:lnTo>
                    <a:lnTo>
                      <a:pt x="665" y="299"/>
                    </a:lnTo>
                    <a:lnTo>
                      <a:pt x="664" y="299"/>
                    </a:lnTo>
                    <a:lnTo>
                      <a:pt x="664" y="300"/>
                    </a:lnTo>
                    <a:lnTo>
                      <a:pt x="663" y="300"/>
                    </a:lnTo>
                    <a:lnTo>
                      <a:pt x="661" y="301"/>
                    </a:lnTo>
                    <a:lnTo>
                      <a:pt x="660" y="302"/>
                    </a:lnTo>
                    <a:lnTo>
                      <a:pt x="659" y="302"/>
                    </a:lnTo>
                    <a:lnTo>
                      <a:pt x="658" y="302"/>
                    </a:lnTo>
                    <a:lnTo>
                      <a:pt x="658" y="303"/>
                    </a:lnTo>
                    <a:lnTo>
                      <a:pt x="657" y="304"/>
                    </a:lnTo>
                    <a:lnTo>
                      <a:pt x="657" y="305"/>
                    </a:lnTo>
                    <a:lnTo>
                      <a:pt x="658" y="305"/>
                    </a:lnTo>
                    <a:lnTo>
                      <a:pt x="659" y="306"/>
                    </a:lnTo>
                    <a:lnTo>
                      <a:pt x="659" y="307"/>
                    </a:lnTo>
                    <a:lnTo>
                      <a:pt x="660" y="307"/>
                    </a:lnTo>
                    <a:lnTo>
                      <a:pt x="660" y="308"/>
                    </a:lnTo>
                    <a:lnTo>
                      <a:pt x="661" y="309"/>
                    </a:lnTo>
                    <a:lnTo>
                      <a:pt x="660" y="312"/>
                    </a:lnTo>
                    <a:lnTo>
                      <a:pt x="659" y="312"/>
                    </a:lnTo>
                    <a:lnTo>
                      <a:pt x="659" y="313"/>
                    </a:lnTo>
                    <a:lnTo>
                      <a:pt x="658" y="314"/>
                    </a:lnTo>
                    <a:lnTo>
                      <a:pt x="658" y="315"/>
                    </a:lnTo>
                    <a:lnTo>
                      <a:pt x="657" y="316"/>
                    </a:lnTo>
                    <a:lnTo>
                      <a:pt x="656" y="317"/>
                    </a:lnTo>
                    <a:lnTo>
                      <a:pt x="656" y="318"/>
                    </a:lnTo>
                    <a:lnTo>
                      <a:pt x="655" y="319"/>
                    </a:lnTo>
                    <a:lnTo>
                      <a:pt x="655" y="320"/>
                    </a:lnTo>
                    <a:lnTo>
                      <a:pt x="656" y="320"/>
                    </a:lnTo>
                    <a:lnTo>
                      <a:pt x="656" y="321"/>
                    </a:lnTo>
                    <a:lnTo>
                      <a:pt x="655" y="321"/>
                    </a:lnTo>
                    <a:lnTo>
                      <a:pt x="655" y="322"/>
                    </a:lnTo>
                    <a:lnTo>
                      <a:pt x="656" y="323"/>
                    </a:lnTo>
                    <a:lnTo>
                      <a:pt x="656" y="324"/>
                    </a:lnTo>
                    <a:lnTo>
                      <a:pt x="657" y="324"/>
                    </a:lnTo>
                    <a:lnTo>
                      <a:pt x="658" y="323"/>
                    </a:lnTo>
                    <a:lnTo>
                      <a:pt x="658" y="322"/>
                    </a:lnTo>
                    <a:lnTo>
                      <a:pt x="659" y="322"/>
                    </a:lnTo>
                    <a:lnTo>
                      <a:pt x="660" y="322"/>
                    </a:lnTo>
                    <a:lnTo>
                      <a:pt x="660" y="323"/>
                    </a:lnTo>
                    <a:lnTo>
                      <a:pt x="660" y="324"/>
                    </a:lnTo>
                    <a:lnTo>
                      <a:pt x="660" y="326"/>
                    </a:lnTo>
                    <a:lnTo>
                      <a:pt x="660" y="327"/>
                    </a:lnTo>
                    <a:lnTo>
                      <a:pt x="661" y="327"/>
                    </a:lnTo>
                    <a:lnTo>
                      <a:pt x="663" y="330"/>
                    </a:lnTo>
                    <a:lnTo>
                      <a:pt x="664" y="331"/>
                    </a:lnTo>
                    <a:lnTo>
                      <a:pt x="665" y="332"/>
                    </a:lnTo>
                    <a:lnTo>
                      <a:pt x="664" y="334"/>
                    </a:lnTo>
                    <a:lnTo>
                      <a:pt x="662" y="335"/>
                    </a:lnTo>
                    <a:lnTo>
                      <a:pt x="661" y="336"/>
                    </a:lnTo>
                    <a:lnTo>
                      <a:pt x="662" y="336"/>
                    </a:lnTo>
                    <a:lnTo>
                      <a:pt x="663" y="336"/>
                    </a:lnTo>
                    <a:lnTo>
                      <a:pt x="663" y="337"/>
                    </a:lnTo>
                    <a:lnTo>
                      <a:pt x="661" y="338"/>
                    </a:lnTo>
                    <a:lnTo>
                      <a:pt x="661" y="339"/>
                    </a:lnTo>
                    <a:lnTo>
                      <a:pt x="660" y="339"/>
                    </a:lnTo>
                    <a:lnTo>
                      <a:pt x="659" y="339"/>
                    </a:lnTo>
                    <a:lnTo>
                      <a:pt x="659" y="340"/>
                    </a:lnTo>
                    <a:lnTo>
                      <a:pt x="658" y="340"/>
                    </a:lnTo>
                    <a:lnTo>
                      <a:pt x="657" y="341"/>
                    </a:lnTo>
                    <a:lnTo>
                      <a:pt x="656" y="341"/>
                    </a:lnTo>
                    <a:lnTo>
                      <a:pt x="656" y="342"/>
                    </a:lnTo>
                    <a:lnTo>
                      <a:pt x="655" y="344"/>
                    </a:lnTo>
                    <a:lnTo>
                      <a:pt x="654" y="346"/>
                    </a:lnTo>
                    <a:lnTo>
                      <a:pt x="654" y="348"/>
                    </a:lnTo>
                    <a:lnTo>
                      <a:pt x="654" y="349"/>
                    </a:lnTo>
                    <a:lnTo>
                      <a:pt x="653" y="350"/>
                    </a:lnTo>
                    <a:lnTo>
                      <a:pt x="653" y="352"/>
                    </a:lnTo>
                    <a:lnTo>
                      <a:pt x="652" y="355"/>
                    </a:lnTo>
                    <a:lnTo>
                      <a:pt x="652" y="356"/>
                    </a:lnTo>
                    <a:lnTo>
                      <a:pt x="652" y="357"/>
                    </a:lnTo>
                    <a:lnTo>
                      <a:pt x="653" y="358"/>
                    </a:lnTo>
                    <a:lnTo>
                      <a:pt x="655" y="359"/>
                    </a:lnTo>
                    <a:lnTo>
                      <a:pt x="655" y="360"/>
                    </a:lnTo>
                    <a:lnTo>
                      <a:pt x="656" y="360"/>
                    </a:lnTo>
                    <a:lnTo>
                      <a:pt x="657" y="360"/>
                    </a:lnTo>
                    <a:lnTo>
                      <a:pt x="657" y="361"/>
                    </a:lnTo>
                    <a:lnTo>
                      <a:pt x="658" y="361"/>
                    </a:lnTo>
                    <a:lnTo>
                      <a:pt x="658" y="362"/>
                    </a:lnTo>
                    <a:lnTo>
                      <a:pt x="659" y="362"/>
                    </a:lnTo>
                    <a:lnTo>
                      <a:pt x="661" y="363"/>
                    </a:lnTo>
                    <a:lnTo>
                      <a:pt x="661" y="364"/>
                    </a:lnTo>
                    <a:lnTo>
                      <a:pt x="661" y="365"/>
                    </a:lnTo>
                    <a:lnTo>
                      <a:pt x="660" y="365"/>
                    </a:lnTo>
                    <a:lnTo>
                      <a:pt x="661" y="366"/>
                    </a:lnTo>
                    <a:lnTo>
                      <a:pt x="661" y="367"/>
                    </a:lnTo>
                    <a:lnTo>
                      <a:pt x="661" y="369"/>
                    </a:lnTo>
                    <a:lnTo>
                      <a:pt x="660" y="370"/>
                    </a:lnTo>
                    <a:lnTo>
                      <a:pt x="661" y="371"/>
                    </a:lnTo>
                    <a:lnTo>
                      <a:pt x="662" y="373"/>
                    </a:lnTo>
                    <a:lnTo>
                      <a:pt x="662" y="374"/>
                    </a:lnTo>
                    <a:lnTo>
                      <a:pt x="663" y="375"/>
                    </a:lnTo>
                    <a:lnTo>
                      <a:pt x="663" y="376"/>
                    </a:lnTo>
                    <a:lnTo>
                      <a:pt x="663" y="377"/>
                    </a:lnTo>
                    <a:lnTo>
                      <a:pt x="663" y="379"/>
                    </a:lnTo>
                    <a:lnTo>
                      <a:pt x="664" y="380"/>
                    </a:lnTo>
                    <a:lnTo>
                      <a:pt x="664" y="381"/>
                    </a:lnTo>
                    <a:lnTo>
                      <a:pt x="664" y="382"/>
                    </a:lnTo>
                    <a:lnTo>
                      <a:pt x="664" y="383"/>
                    </a:lnTo>
                    <a:lnTo>
                      <a:pt x="663" y="383"/>
                    </a:lnTo>
                    <a:lnTo>
                      <a:pt x="663" y="384"/>
                    </a:lnTo>
                    <a:lnTo>
                      <a:pt x="663" y="385"/>
                    </a:lnTo>
                    <a:lnTo>
                      <a:pt x="663" y="386"/>
                    </a:lnTo>
                    <a:lnTo>
                      <a:pt x="663" y="387"/>
                    </a:lnTo>
                    <a:lnTo>
                      <a:pt x="664" y="387"/>
                    </a:lnTo>
                    <a:lnTo>
                      <a:pt x="664" y="389"/>
                    </a:lnTo>
                    <a:lnTo>
                      <a:pt x="664" y="390"/>
                    </a:lnTo>
                    <a:lnTo>
                      <a:pt x="664" y="391"/>
                    </a:lnTo>
                    <a:lnTo>
                      <a:pt x="663" y="391"/>
                    </a:lnTo>
                    <a:lnTo>
                      <a:pt x="662" y="391"/>
                    </a:lnTo>
                    <a:lnTo>
                      <a:pt x="658" y="392"/>
                    </a:lnTo>
                    <a:lnTo>
                      <a:pt x="656" y="392"/>
                    </a:lnTo>
                    <a:lnTo>
                      <a:pt x="652" y="393"/>
                    </a:lnTo>
                    <a:lnTo>
                      <a:pt x="650" y="393"/>
                    </a:lnTo>
                    <a:lnTo>
                      <a:pt x="648" y="394"/>
                    </a:lnTo>
                    <a:lnTo>
                      <a:pt x="643" y="394"/>
                    </a:lnTo>
                    <a:lnTo>
                      <a:pt x="642" y="395"/>
                    </a:lnTo>
                    <a:lnTo>
                      <a:pt x="641" y="395"/>
                    </a:lnTo>
                    <a:lnTo>
                      <a:pt x="640" y="395"/>
                    </a:lnTo>
                    <a:lnTo>
                      <a:pt x="639" y="395"/>
                    </a:lnTo>
                    <a:lnTo>
                      <a:pt x="638" y="396"/>
                    </a:lnTo>
                    <a:lnTo>
                      <a:pt x="637" y="397"/>
                    </a:lnTo>
                    <a:lnTo>
                      <a:pt x="636" y="397"/>
                    </a:lnTo>
                    <a:lnTo>
                      <a:pt x="635" y="398"/>
                    </a:lnTo>
                    <a:lnTo>
                      <a:pt x="634" y="397"/>
                    </a:lnTo>
                    <a:lnTo>
                      <a:pt x="633" y="397"/>
                    </a:lnTo>
                    <a:lnTo>
                      <a:pt x="632" y="397"/>
                    </a:lnTo>
                    <a:lnTo>
                      <a:pt x="632" y="396"/>
                    </a:lnTo>
                    <a:lnTo>
                      <a:pt x="631" y="396"/>
                    </a:lnTo>
                    <a:lnTo>
                      <a:pt x="630" y="396"/>
                    </a:lnTo>
                    <a:lnTo>
                      <a:pt x="630" y="395"/>
                    </a:lnTo>
                    <a:lnTo>
                      <a:pt x="631" y="395"/>
                    </a:lnTo>
                    <a:lnTo>
                      <a:pt x="631" y="394"/>
                    </a:lnTo>
                    <a:lnTo>
                      <a:pt x="630" y="394"/>
                    </a:lnTo>
                    <a:lnTo>
                      <a:pt x="630" y="393"/>
                    </a:lnTo>
                    <a:lnTo>
                      <a:pt x="630" y="394"/>
                    </a:lnTo>
                    <a:lnTo>
                      <a:pt x="629" y="394"/>
                    </a:lnTo>
                    <a:lnTo>
                      <a:pt x="629" y="395"/>
                    </a:lnTo>
                    <a:lnTo>
                      <a:pt x="628" y="395"/>
                    </a:lnTo>
                    <a:lnTo>
                      <a:pt x="628" y="396"/>
                    </a:lnTo>
                    <a:lnTo>
                      <a:pt x="628" y="395"/>
                    </a:lnTo>
                    <a:lnTo>
                      <a:pt x="627" y="395"/>
                    </a:lnTo>
                    <a:lnTo>
                      <a:pt x="627" y="396"/>
                    </a:lnTo>
                    <a:lnTo>
                      <a:pt x="627" y="397"/>
                    </a:lnTo>
                    <a:lnTo>
                      <a:pt x="627" y="398"/>
                    </a:lnTo>
                    <a:lnTo>
                      <a:pt x="626" y="398"/>
                    </a:lnTo>
                    <a:lnTo>
                      <a:pt x="626" y="399"/>
                    </a:lnTo>
                    <a:lnTo>
                      <a:pt x="626" y="398"/>
                    </a:lnTo>
                    <a:lnTo>
                      <a:pt x="625" y="398"/>
                    </a:lnTo>
                    <a:lnTo>
                      <a:pt x="625" y="399"/>
                    </a:lnTo>
                    <a:lnTo>
                      <a:pt x="624" y="399"/>
                    </a:lnTo>
                    <a:lnTo>
                      <a:pt x="625" y="398"/>
                    </a:lnTo>
                    <a:lnTo>
                      <a:pt x="624" y="398"/>
                    </a:lnTo>
                    <a:lnTo>
                      <a:pt x="624" y="399"/>
                    </a:lnTo>
                    <a:lnTo>
                      <a:pt x="624" y="400"/>
                    </a:lnTo>
                    <a:lnTo>
                      <a:pt x="623" y="399"/>
                    </a:lnTo>
                    <a:lnTo>
                      <a:pt x="623" y="400"/>
                    </a:lnTo>
                    <a:lnTo>
                      <a:pt x="623" y="401"/>
                    </a:lnTo>
                    <a:lnTo>
                      <a:pt x="622" y="401"/>
                    </a:lnTo>
                    <a:lnTo>
                      <a:pt x="622" y="402"/>
                    </a:lnTo>
                    <a:lnTo>
                      <a:pt x="621" y="402"/>
                    </a:lnTo>
                    <a:lnTo>
                      <a:pt x="620" y="402"/>
                    </a:lnTo>
                    <a:lnTo>
                      <a:pt x="619" y="402"/>
                    </a:lnTo>
                    <a:lnTo>
                      <a:pt x="618" y="402"/>
                    </a:lnTo>
                    <a:lnTo>
                      <a:pt x="618" y="403"/>
                    </a:lnTo>
                    <a:lnTo>
                      <a:pt x="618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5" y="402"/>
                    </a:lnTo>
                    <a:lnTo>
                      <a:pt x="616" y="401"/>
                    </a:lnTo>
                    <a:lnTo>
                      <a:pt x="615" y="401"/>
                    </a:lnTo>
                    <a:lnTo>
                      <a:pt x="615" y="402"/>
                    </a:lnTo>
                    <a:lnTo>
                      <a:pt x="615" y="401"/>
                    </a:lnTo>
                    <a:lnTo>
                      <a:pt x="614" y="401"/>
                    </a:lnTo>
                    <a:lnTo>
                      <a:pt x="614" y="402"/>
                    </a:lnTo>
                    <a:lnTo>
                      <a:pt x="613" y="402"/>
                    </a:lnTo>
                    <a:lnTo>
                      <a:pt x="613" y="403"/>
                    </a:lnTo>
                    <a:lnTo>
                      <a:pt x="612" y="403"/>
                    </a:lnTo>
                    <a:lnTo>
                      <a:pt x="612" y="404"/>
                    </a:lnTo>
                    <a:lnTo>
                      <a:pt x="611" y="404"/>
                    </a:lnTo>
                    <a:lnTo>
                      <a:pt x="611" y="403"/>
                    </a:lnTo>
                    <a:lnTo>
                      <a:pt x="610" y="403"/>
                    </a:lnTo>
                    <a:lnTo>
                      <a:pt x="610" y="402"/>
                    </a:lnTo>
                    <a:lnTo>
                      <a:pt x="609" y="402"/>
                    </a:lnTo>
                    <a:lnTo>
                      <a:pt x="609" y="401"/>
                    </a:lnTo>
                    <a:lnTo>
                      <a:pt x="608" y="401"/>
                    </a:lnTo>
                    <a:lnTo>
                      <a:pt x="607" y="401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6" y="399"/>
                    </a:lnTo>
                    <a:lnTo>
                      <a:pt x="606" y="398"/>
                    </a:lnTo>
                    <a:lnTo>
                      <a:pt x="605" y="398"/>
                    </a:lnTo>
                    <a:lnTo>
                      <a:pt x="606" y="398"/>
                    </a:lnTo>
                    <a:lnTo>
                      <a:pt x="606" y="397"/>
                    </a:lnTo>
                    <a:lnTo>
                      <a:pt x="605" y="397"/>
                    </a:lnTo>
                    <a:lnTo>
                      <a:pt x="606" y="397"/>
                    </a:lnTo>
                    <a:lnTo>
                      <a:pt x="605" y="396"/>
                    </a:lnTo>
                    <a:lnTo>
                      <a:pt x="606" y="396"/>
                    </a:lnTo>
                    <a:lnTo>
                      <a:pt x="606" y="395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3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1"/>
                    </a:lnTo>
                    <a:lnTo>
                      <a:pt x="607" y="390"/>
                    </a:lnTo>
                    <a:lnTo>
                      <a:pt x="606" y="390"/>
                    </a:lnTo>
                    <a:lnTo>
                      <a:pt x="606" y="389"/>
                    </a:lnTo>
                    <a:lnTo>
                      <a:pt x="606" y="388"/>
                    </a:lnTo>
                    <a:lnTo>
                      <a:pt x="606" y="387"/>
                    </a:lnTo>
                    <a:lnTo>
                      <a:pt x="607" y="386"/>
                    </a:lnTo>
                    <a:lnTo>
                      <a:pt x="606" y="386"/>
                    </a:lnTo>
                    <a:lnTo>
                      <a:pt x="607" y="386"/>
                    </a:lnTo>
                    <a:lnTo>
                      <a:pt x="607" y="385"/>
                    </a:lnTo>
                    <a:lnTo>
                      <a:pt x="607" y="384"/>
                    </a:lnTo>
                    <a:lnTo>
                      <a:pt x="607" y="383"/>
                    </a:lnTo>
                    <a:lnTo>
                      <a:pt x="607" y="382"/>
                    </a:lnTo>
                    <a:lnTo>
                      <a:pt x="608" y="382"/>
                    </a:lnTo>
                    <a:lnTo>
                      <a:pt x="607" y="382"/>
                    </a:lnTo>
                    <a:lnTo>
                      <a:pt x="608" y="381"/>
                    </a:lnTo>
                    <a:lnTo>
                      <a:pt x="609" y="381"/>
                    </a:lnTo>
                    <a:lnTo>
                      <a:pt x="609" y="380"/>
                    </a:lnTo>
                    <a:lnTo>
                      <a:pt x="609" y="379"/>
                    </a:lnTo>
                    <a:lnTo>
                      <a:pt x="610" y="380"/>
                    </a:lnTo>
                    <a:lnTo>
                      <a:pt x="610" y="379"/>
                    </a:lnTo>
                    <a:lnTo>
                      <a:pt x="610" y="378"/>
                    </a:lnTo>
                    <a:lnTo>
                      <a:pt x="611" y="378"/>
                    </a:lnTo>
                    <a:lnTo>
                      <a:pt x="611" y="377"/>
                    </a:lnTo>
                    <a:lnTo>
                      <a:pt x="612" y="377"/>
                    </a:lnTo>
                    <a:lnTo>
                      <a:pt x="612" y="376"/>
                    </a:lnTo>
                    <a:lnTo>
                      <a:pt x="612" y="375"/>
                    </a:lnTo>
                    <a:lnTo>
                      <a:pt x="612" y="374"/>
                    </a:lnTo>
                    <a:lnTo>
                      <a:pt x="613" y="374"/>
                    </a:lnTo>
                    <a:lnTo>
                      <a:pt x="613" y="373"/>
                    </a:lnTo>
                    <a:lnTo>
                      <a:pt x="614" y="373"/>
                    </a:lnTo>
                    <a:lnTo>
                      <a:pt x="613" y="372"/>
                    </a:lnTo>
                    <a:lnTo>
                      <a:pt x="614" y="372"/>
                    </a:lnTo>
                    <a:lnTo>
                      <a:pt x="613" y="372"/>
                    </a:lnTo>
                    <a:lnTo>
                      <a:pt x="613" y="371"/>
                    </a:lnTo>
                    <a:lnTo>
                      <a:pt x="613" y="370"/>
                    </a:lnTo>
                    <a:lnTo>
                      <a:pt x="613" y="369"/>
                    </a:lnTo>
                    <a:lnTo>
                      <a:pt x="614" y="369"/>
                    </a:lnTo>
                    <a:lnTo>
                      <a:pt x="614" y="368"/>
                    </a:lnTo>
                    <a:lnTo>
                      <a:pt x="613" y="367"/>
                    </a:lnTo>
                    <a:lnTo>
                      <a:pt x="612" y="367"/>
                    </a:lnTo>
                    <a:lnTo>
                      <a:pt x="612" y="366"/>
                    </a:lnTo>
                    <a:lnTo>
                      <a:pt x="613" y="365"/>
                    </a:lnTo>
                    <a:lnTo>
                      <a:pt x="612" y="365"/>
                    </a:lnTo>
                    <a:lnTo>
                      <a:pt x="613" y="364"/>
                    </a:lnTo>
                    <a:lnTo>
                      <a:pt x="612" y="364"/>
                    </a:lnTo>
                    <a:lnTo>
                      <a:pt x="612" y="363"/>
                    </a:lnTo>
                    <a:lnTo>
                      <a:pt x="613" y="363"/>
                    </a:lnTo>
                    <a:lnTo>
                      <a:pt x="612" y="362"/>
                    </a:lnTo>
                    <a:lnTo>
                      <a:pt x="613" y="362"/>
                    </a:lnTo>
                    <a:lnTo>
                      <a:pt x="612" y="361"/>
                    </a:lnTo>
                    <a:lnTo>
                      <a:pt x="612" y="360"/>
                    </a:lnTo>
                    <a:lnTo>
                      <a:pt x="613" y="360"/>
                    </a:lnTo>
                    <a:lnTo>
                      <a:pt x="612" y="360"/>
                    </a:lnTo>
                    <a:lnTo>
                      <a:pt x="613" y="359"/>
                    </a:lnTo>
                    <a:lnTo>
                      <a:pt x="613" y="358"/>
                    </a:lnTo>
                    <a:lnTo>
                      <a:pt x="613" y="357"/>
                    </a:lnTo>
                    <a:lnTo>
                      <a:pt x="614" y="357"/>
                    </a:lnTo>
                    <a:lnTo>
                      <a:pt x="614" y="356"/>
                    </a:lnTo>
                    <a:lnTo>
                      <a:pt x="613" y="357"/>
                    </a:lnTo>
                    <a:lnTo>
                      <a:pt x="613" y="356"/>
                    </a:lnTo>
                    <a:lnTo>
                      <a:pt x="612" y="356"/>
                    </a:lnTo>
                    <a:lnTo>
                      <a:pt x="611" y="355"/>
                    </a:lnTo>
                    <a:lnTo>
                      <a:pt x="610" y="355"/>
                    </a:lnTo>
                    <a:lnTo>
                      <a:pt x="609" y="355"/>
                    </a:lnTo>
                    <a:lnTo>
                      <a:pt x="608" y="355"/>
                    </a:lnTo>
                    <a:lnTo>
                      <a:pt x="608" y="354"/>
                    </a:lnTo>
                    <a:lnTo>
                      <a:pt x="607" y="354"/>
                    </a:lnTo>
                    <a:lnTo>
                      <a:pt x="607" y="353"/>
                    </a:lnTo>
                    <a:lnTo>
                      <a:pt x="606" y="353"/>
                    </a:lnTo>
                    <a:lnTo>
                      <a:pt x="606" y="352"/>
                    </a:lnTo>
                    <a:lnTo>
                      <a:pt x="605" y="351"/>
                    </a:lnTo>
                    <a:lnTo>
                      <a:pt x="605" y="352"/>
                    </a:lnTo>
                    <a:lnTo>
                      <a:pt x="604" y="351"/>
                    </a:lnTo>
                    <a:lnTo>
                      <a:pt x="605" y="346"/>
                    </a:lnTo>
                    <a:lnTo>
                      <a:pt x="597" y="346"/>
                    </a:lnTo>
                    <a:lnTo>
                      <a:pt x="540" y="342"/>
                    </a:lnTo>
                    <a:lnTo>
                      <a:pt x="525" y="341"/>
                    </a:lnTo>
                    <a:lnTo>
                      <a:pt x="524" y="352"/>
                    </a:lnTo>
                    <a:lnTo>
                      <a:pt x="524" y="354"/>
                    </a:lnTo>
                    <a:lnTo>
                      <a:pt x="523" y="354"/>
                    </a:lnTo>
                    <a:lnTo>
                      <a:pt x="522" y="354"/>
                    </a:lnTo>
                    <a:lnTo>
                      <a:pt x="521" y="355"/>
                    </a:lnTo>
                    <a:lnTo>
                      <a:pt x="520" y="355"/>
                    </a:lnTo>
                    <a:lnTo>
                      <a:pt x="520" y="356"/>
                    </a:lnTo>
                    <a:lnTo>
                      <a:pt x="520" y="357"/>
                    </a:lnTo>
                    <a:lnTo>
                      <a:pt x="520" y="358"/>
                    </a:lnTo>
                    <a:lnTo>
                      <a:pt x="519" y="361"/>
                    </a:lnTo>
                    <a:lnTo>
                      <a:pt x="519" y="362"/>
                    </a:lnTo>
                    <a:lnTo>
                      <a:pt x="519" y="363"/>
                    </a:lnTo>
                    <a:lnTo>
                      <a:pt x="520" y="363"/>
                    </a:lnTo>
                    <a:lnTo>
                      <a:pt x="522" y="363"/>
                    </a:lnTo>
                    <a:lnTo>
                      <a:pt x="523" y="364"/>
                    </a:lnTo>
                    <a:lnTo>
                      <a:pt x="523" y="365"/>
                    </a:lnTo>
                    <a:lnTo>
                      <a:pt x="523" y="366"/>
                    </a:lnTo>
                    <a:lnTo>
                      <a:pt x="523" y="367"/>
                    </a:lnTo>
                    <a:lnTo>
                      <a:pt x="522" y="367"/>
                    </a:lnTo>
                    <a:lnTo>
                      <a:pt x="522" y="368"/>
                    </a:lnTo>
                    <a:lnTo>
                      <a:pt x="521" y="369"/>
                    </a:lnTo>
                    <a:lnTo>
                      <a:pt x="520" y="370"/>
                    </a:lnTo>
                    <a:lnTo>
                      <a:pt x="519" y="371"/>
                    </a:lnTo>
                    <a:lnTo>
                      <a:pt x="519" y="372"/>
                    </a:lnTo>
                    <a:lnTo>
                      <a:pt x="518" y="372"/>
                    </a:lnTo>
                    <a:lnTo>
                      <a:pt x="517" y="372"/>
                    </a:lnTo>
                    <a:lnTo>
                      <a:pt x="516" y="373"/>
                    </a:lnTo>
                    <a:lnTo>
                      <a:pt x="515" y="374"/>
                    </a:lnTo>
                    <a:lnTo>
                      <a:pt x="514" y="375"/>
                    </a:lnTo>
                    <a:lnTo>
                      <a:pt x="514" y="376"/>
                    </a:lnTo>
                    <a:lnTo>
                      <a:pt x="514" y="377"/>
                    </a:lnTo>
                    <a:lnTo>
                      <a:pt x="514" y="378"/>
                    </a:lnTo>
                    <a:lnTo>
                      <a:pt x="514" y="379"/>
                    </a:lnTo>
                    <a:lnTo>
                      <a:pt x="515" y="379"/>
                    </a:lnTo>
                    <a:lnTo>
                      <a:pt x="515" y="380"/>
                    </a:lnTo>
                    <a:lnTo>
                      <a:pt x="515" y="381"/>
                    </a:lnTo>
                    <a:lnTo>
                      <a:pt x="515" y="382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4"/>
                    </a:lnTo>
                    <a:lnTo>
                      <a:pt x="515" y="385"/>
                    </a:lnTo>
                    <a:lnTo>
                      <a:pt x="514" y="385"/>
                    </a:lnTo>
                    <a:lnTo>
                      <a:pt x="514" y="386"/>
                    </a:lnTo>
                    <a:lnTo>
                      <a:pt x="515" y="386"/>
                    </a:lnTo>
                    <a:lnTo>
                      <a:pt x="516" y="386"/>
                    </a:lnTo>
                    <a:lnTo>
                      <a:pt x="517" y="387"/>
                    </a:lnTo>
                    <a:lnTo>
                      <a:pt x="517" y="388"/>
                    </a:lnTo>
                    <a:lnTo>
                      <a:pt x="517" y="389"/>
                    </a:lnTo>
                    <a:lnTo>
                      <a:pt x="516" y="389"/>
                    </a:lnTo>
                    <a:lnTo>
                      <a:pt x="516" y="390"/>
                    </a:lnTo>
                    <a:lnTo>
                      <a:pt x="516" y="391"/>
                    </a:lnTo>
                    <a:lnTo>
                      <a:pt x="515" y="392"/>
                    </a:lnTo>
                    <a:lnTo>
                      <a:pt x="515" y="393"/>
                    </a:lnTo>
                    <a:lnTo>
                      <a:pt x="514" y="394"/>
                    </a:lnTo>
                    <a:lnTo>
                      <a:pt x="514" y="395"/>
                    </a:lnTo>
                    <a:lnTo>
                      <a:pt x="514" y="396"/>
                    </a:lnTo>
                    <a:lnTo>
                      <a:pt x="514" y="397"/>
                    </a:lnTo>
                    <a:lnTo>
                      <a:pt x="513" y="397"/>
                    </a:lnTo>
                    <a:lnTo>
                      <a:pt x="513" y="398"/>
                    </a:lnTo>
                    <a:lnTo>
                      <a:pt x="513" y="399"/>
                    </a:lnTo>
                    <a:lnTo>
                      <a:pt x="533" y="400"/>
                    </a:lnTo>
                    <a:lnTo>
                      <a:pt x="539" y="401"/>
                    </a:lnTo>
                    <a:lnTo>
                      <a:pt x="548" y="401"/>
                    </a:lnTo>
                    <a:lnTo>
                      <a:pt x="574" y="403"/>
                    </a:lnTo>
                    <a:lnTo>
                      <a:pt x="612" y="405"/>
                    </a:lnTo>
                    <a:lnTo>
                      <a:pt x="612" y="406"/>
                    </a:lnTo>
                    <a:lnTo>
                      <a:pt x="612" y="407"/>
                    </a:lnTo>
                    <a:lnTo>
                      <a:pt x="611" y="407"/>
                    </a:lnTo>
                    <a:lnTo>
                      <a:pt x="611" y="408"/>
                    </a:lnTo>
                    <a:lnTo>
                      <a:pt x="612" y="407"/>
                    </a:lnTo>
                    <a:lnTo>
                      <a:pt x="612" y="408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10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09" y="409"/>
                    </a:lnTo>
                    <a:lnTo>
                      <a:pt x="609" y="410"/>
                    </a:lnTo>
                    <a:lnTo>
                      <a:pt x="609" y="411"/>
                    </a:lnTo>
                    <a:lnTo>
                      <a:pt x="609" y="412"/>
                    </a:lnTo>
                    <a:lnTo>
                      <a:pt x="609" y="413"/>
                    </a:lnTo>
                    <a:lnTo>
                      <a:pt x="608" y="413"/>
                    </a:lnTo>
                    <a:lnTo>
                      <a:pt x="608" y="414"/>
                    </a:lnTo>
                    <a:lnTo>
                      <a:pt x="607" y="414"/>
                    </a:lnTo>
                    <a:lnTo>
                      <a:pt x="607" y="415"/>
                    </a:lnTo>
                    <a:lnTo>
                      <a:pt x="607" y="416"/>
                    </a:lnTo>
                    <a:lnTo>
                      <a:pt x="608" y="416"/>
                    </a:lnTo>
                    <a:lnTo>
                      <a:pt x="607" y="416"/>
                    </a:lnTo>
                    <a:lnTo>
                      <a:pt x="608" y="417"/>
                    </a:lnTo>
                    <a:lnTo>
                      <a:pt x="607" y="417"/>
                    </a:lnTo>
                    <a:lnTo>
                      <a:pt x="608" y="417"/>
                    </a:lnTo>
                    <a:lnTo>
                      <a:pt x="608" y="418"/>
                    </a:lnTo>
                    <a:lnTo>
                      <a:pt x="609" y="418"/>
                    </a:lnTo>
                    <a:lnTo>
                      <a:pt x="609" y="419"/>
                    </a:lnTo>
                    <a:lnTo>
                      <a:pt x="608" y="419"/>
                    </a:lnTo>
                    <a:lnTo>
                      <a:pt x="608" y="420"/>
                    </a:lnTo>
                    <a:lnTo>
                      <a:pt x="609" y="419"/>
                    </a:lnTo>
                    <a:lnTo>
                      <a:pt x="609" y="420"/>
                    </a:lnTo>
                    <a:lnTo>
                      <a:pt x="609" y="421"/>
                    </a:lnTo>
                    <a:lnTo>
                      <a:pt x="608" y="421"/>
                    </a:lnTo>
                    <a:lnTo>
                      <a:pt x="608" y="422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4"/>
                    </a:lnTo>
                    <a:lnTo>
                      <a:pt x="609" y="425"/>
                    </a:lnTo>
                    <a:lnTo>
                      <a:pt x="609" y="426"/>
                    </a:lnTo>
                    <a:lnTo>
                      <a:pt x="609" y="427"/>
                    </a:lnTo>
                    <a:lnTo>
                      <a:pt x="608" y="426"/>
                    </a:lnTo>
                    <a:lnTo>
                      <a:pt x="608" y="427"/>
                    </a:lnTo>
                    <a:lnTo>
                      <a:pt x="607" y="428"/>
                    </a:lnTo>
                    <a:lnTo>
                      <a:pt x="607" y="429"/>
                    </a:lnTo>
                    <a:lnTo>
                      <a:pt x="606" y="429"/>
                    </a:lnTo>
                    <a:lnTo>
                      <a:pt x="606" y="430"/>
                    </a:lnTo>
                    <a:lnTo>
                      <a:pt x="606" y="431"/>
                    </a:lnTo>
                    <a:lnTo>
                      <a:pt x="606" y="432"/>
                    </a:lnTo>
                    <a:lnTo>
                      <a:pt x="605" y="433"/>
                    </a:lnTo>
                    <a:lnTo>
                      <a:pt x="605" y="434"/>
                    </a:lnTo>
                    <a:lnTo>
                      <a:pt x="604" y="435"/>
                    </a:lnTo>
                    <a:lnTo>
                      <a:pt x="603" y="436"/>
                    </a:lnTo>
                    <a:lnTo>
                      <a:pt x="603" y="437"/>
                    </a:lnTo>
                    <a:lnTo>
                      <a:pt x="602" y="437"/>
                    </a:lnTo>
                    <a:lnTo>
                      <a:pt x="602" y="438"/>
                    </a:lnTo>
                    <a:lnTo>
                      <a:pt x="601" y="438"/>
                    </a:lnTo>
                    <a:lnTo>
                      <a:pt x="601" y="439"/>
                    </a:lnTo>
                    <a:lnTo>
                      <a:pt x="600" y="439"/>
                    </a:lnTo>
                    <a:lnTo>
                      <a:pt x="599" y="440"/>
                    </a:lnTo>
                    <a:lnTo>
                      <a:pt x="598" y="440"/>
                    </a:lnTo>
                    <a:lnTo>
                      <a:pt x="598" y="441"/>
                    </a:lnTo>
                    <a:lnTo>
                      <a:pt x="597" y="442"/>
                    </a:lnTo>
                    <a:lnTo>
                      <a:pt x="598" y="442"/>
                    </a:lnTo>
                    <a:lnTo>
                      <a:pt x="598" y="443"/>
                    </a:lnTo>
                    <a:lnTo>
                      <a:pt x="598" y="444"/>
                    </a:lnTo>
                    <a:lnTo>
                      <a:pt x="597" y="444"/>
                    </a:lnTo>
                    <a:lnTo>
                      <a:pt x="597" y="445"/>
                    </a:lnTo>
                    <a:lnTo>
                      <a:pt x="597" y="446"/>
                    </a:lnTo>
                    <a:lnTo>
                      <a:pt x="596" y="446"/>
                    </a:lnTo>
                    <a:lnTo>
                      <a:pt x="596" y="447"/>
                    </a:lnTo>
                    <a:lnTo>
                      <a:pt x="595" y="447"/>
                    </a:lnTo>
                    <a:lnTo>
                      <a:pt x="595" y="448"/>
                    </a:lnTo>
                    <a:lnTo>
                      <a:pt x="594" y="448"/>
                    </a:lnTo>
                    <a:lnTo>
                      <a:pt x="594" y="449"/>
                    </a:lnTo>
                    <a:lnTo>
                      <a:pt x="594" y="450"/>
                    </a:lnTo>
                    <a:lnTo>
                      <a:pt x="594" y="451"/>
                    </a:lnTo>
                    <a:lnTo>
                      <a:pt x="594" y="452"/>
                    </a:lnTo>
                    <a:lnTo>
                      <a:pt x="593" y="452"/>
                    </a:lnTo>
                    <a:lnTo>
                      <a:pt x="593" y="453"/>
                    </a:lnTo>
                    <a:lnTo>
                      <a:pt x="594" y="453"/>
                    </a:lnTo>
                    <a:lnTo>
                      <a:pt x="594" y="454"/>
                    </a:lnTo>
                    <a:lnTo>
                      <a:pt x="595" y="454"/>
                    </a:lnTo>
                    <a:lnTo>
                      <a:pt x="595" y="455"/>
                    </a:lnTo>
                    <a:lnTo>
                      <a:pt x="595" y="456"/>
                    </a:lnTo>
                    <a:lnTo>
                      <a:pt x="595" y="457"/>
                    </a:lnTo>
                    <a:lnTo>
                      <a:pt x="596" y="457"/>
                    </a:lnTo>
                    <a:lnTo>
                      <a:pt x="596" y="458"/>
                    </a:lnTo>
                    <a:lnTo>
                      <a:pt x="597" y="458"/>
                    </a:lnTo>
                    <a:lnTo>
                      <a:pt x="598" y="458"/>
                    </a:lnTo>
                    <a:lnTo>
                      <a:pt x="599" y="459"/>
                    </a:lnTo>
                    <a:lnTo>
                      <a:pt x="598" y="459"/>
                    </a:lnTo>
                    <a:lnTo>
                      <a:pt x="598" y="460"/>
                    </a:lnTo>
                    <a:lnTo>
                      <a:pt x="598" y="461"/>
                    </a:lnTo>
                    <a:lnTo>
                      <a:pt x="598" y="460"/>
                    </a:lnTo>
                    <a:lnTo>
                      <a:pt x="599" y="460"/>
                    </a:lnTo>
                    <a:lnTo>
                      <a:pt x="600" y="460"/>
                    </a:lnTo>
                    <a:lnTo>
                      <a:pt x="600" y="461"/>
                    </a:lnTo>
                    <a:lnTo>
                      <a:pt x="599" y="461"/>
                    </a:lnTo>
                    <a:lnTo>
                      <a:pt x="600" y="461"/>
                    </a:lnTo>
                    <a:lnTo>
                      <a:pt x="600" y="462"/>
                    </a:lnTo>
                    <a:lnTo>
                      <a:pt x="600" y="461"/>
                    </a:lnTo>
                    <a:lnTo>
                      <a:pt x="601" y="461"/>
                    </a:lnTo>
                    <a:lnTo>
                      <a:pt x="602" y="462"/>
                    </a:lnTo>
                    <a:lnTo>
                      <a:pt x="601" y="462"/>
                    </a:lnTo>
                    <a:lnTo>
                      <a:pt x="602" y="462"/>
                    </a:lnTo>
                    <a:lnTo>
                      <a:pt x="601" y="463"/>
                    </a:lnTo>
                    <a:lnTo>
                      <a:pt x="601" y="464"/>
                    </a:lnTo>
                    <a:lnTo>
                      <a:pt x="602" y="463"/>
                    </a:lnTo>
                    <a:lnTo>
                      <a:pt x="602" y="464"/>
                    </a:lnTo>
                    <a:lnTo>
                      <a:pt x="602" y="463"/>
                    </a:lnTo>
                    <a:lnTo>
                      <a:pt x="603" y="463"/>
                    </a:lnTo>
                    <a:lnTo>
                      <a:pt x="603" y="462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5" y="464"/>
                    </a:lnTo>
                    <a:lnTo>
                      <a:pt x="605" y="465"/>
                    </a:lnTo>
                    <a:lnTo>
                      <a:pt x="606" y="465"/>
                    </a:lnTo>
                    <a:lnTo>
                      <a:pt x="607" y="465"/>
                    </a:lnTo>
                    <a:lnTo>
                      <a:pt x="607" y="464"/>
                    </a:lnTo>
                    <a:lnTo>
                      <a:pt x="607" y="465"/>
                    </a:lnTo>
                    <a:lnTo>
                      <a:pt x="607" y="466"/>
                    </a:lnTo>
                    <a:lnTo>
                      <a:pt x="608" y="466"/>
                    </a:lnTo>
                    <a:lnTo>
                      <a:pt x="608" y="467"/>
                    </a:lnTo>
                    <a:lnTo>
                      <a:pt x="609" y="467"/>
                    </a:lnTo>
                    <a:lnTo>
                      <a:pt x="609" y="468"/>
                    </a:lnTo>
                    <a:lnTo>
                      <a:pt x="610" y="468"/>
                    </a:lnTo>
                    <a:lnTo>
                      <a:pt x="610" y="469"/>
                    </a:lnTo>
                    <a:lnTo>
                      <a:pt x="611" y="469"/>
                    </a:lnTo>
                    <a:lnTo>
                      <a:pt x="611" y="470"/>
                    </a:lnTo>
                    <a:lnTo>
                      <a:pt x="611" y="471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3" y="470"/>
                    </a:lnTo>
                    <a:lnTo>
                      <a:pt x="613" y="471"/>
                    </a:lnTo>
                    <a:lnTo>
                      <a:pt x="612" y="471"/>
                    </a:lnTo>
                    <a:lnTo>
                      <a:pt x="613" y="472"/>
                    </a:lnTo>
                    <a:lnTo>
                      <a:pt x="613" y="471"/>
                    </a:lnTo>
                    <a:lnTo>
                      <a:pt x="613" y="472"/>
                    </a:lnTo>
                    <a:lnTo>
                      <a:pt x="614" y="472"/>
                    </a:lnTo>
                    <a:lnTo>
                      <a:pt x="613" y="472"/>
                    </a:lnTo>
                    <a:lnTo>
                      <a:pt x="613" y="473"/>
                    </a:lnTo>
                    <a:lnTo>
                      <a:pt x="612" y="473"/>
                    </a:lnTo>
                    <a:lnTo>
                      <a:pt x="613" y="473"/>
                    </a:lnTo>
                    <a:lnTo>
                      <a:pt x="614" y="473"/>
                    </a:lnTo>
                    <a:lnTo>
                      <a:pt x="614" y="475"/>
                    </a:lnTo>
                    <a:lnTo>
                      <a:pt x="613" y="475"/>
                    </a:lnTo>
                    <a:lnTo>
                      <a:pt x="613" y="476"/>
                    </a:lnTo>
                    <a:lnTo>
                      <a:pt x="614" y="475"/>
                    </a:lnTo>
                    <a:lnTo>
                      <a:pt x="614" y="476"/>
                    </a:lnTo>
                    <a:lnTo>
                      <a:pt x="616" y="476"/>
                    </a:lnTo>
                    <a:lnTo>
                      <a:pt x="616" y="477"/>
                    </a:lnTo>
                    <a:lnTo>
                      <a:pt x="616" y="478"/>
                    </a:lnTo>
                    <a:lnTo>
                      <a:pt x="616" y="479"/>
                    </a:lnTo>
                    <a:lnTo>
                      <a:pt x="615" y="479"/>
                    </a:lnTo>
                    <a:lnTo>
                      <a:pt x="615" y="480"/>
                    </a:lnTo>
                    <a:lnTo>
                      <a:pt x="614" y="480"/>
                    </a:lnTo>
                    <a:lnTo>
                      <a:pt x="615" y="480"/>
                    </a:lnTo>
                    <a:lnTo>
                      <a:pt x="614" y="481"/>
                    </a:lnTo>
                    <a:lnTo>
                      <a:pt x="615" y="482"/>
                    </a:lnTo>
                    <a:lnTo>
                      <a:pt x="616" y="482"/>
                    </a:lnTo>
                    <a:lnTo>
                      <a:pt x="615" y="482"/>
                    </a:lnTo>
                    <a:lnTo>
                      <a:pt x="615" y="483"/>
                    </a:lnTo>
                    <a:lnTo>
                      <a:pt x="616" y="483"/>
                    </a:lnTo>
                    <a:lnTo>
                      <a:pt x="616" y="484"/>
                    </a:lnTo>
                    <a:lnTo>
                      <a:pt x="616" y="485"/>
                    </a:lnTo>
                    <a:lnTo>
                      <a:pt x="616" y="486"/>
                    </a:lnTo>
                    <a:lnTo>
                      <a:pt x="616" y="487"/>
                    </a:lnTo>
                    <a:lnTo>
                      <a:pt x="617" y="488"/>
                    </a:lnTo>
                    <a:lnTo>
                      <a:pt x="616" y="488"/>
                    </a:lnTo>
                    <a:lnTo>
                      <a:pt x="616" y="489"/>
                    </a:lnTo>
                    <a:lnTo>
                      <a:pt x="617" y="489"/>
                    </a:lnTo>
                    <a:lnTo>
                      <a:pt x="618" y="489"/>
                    </a:lnTo>
                    <a:lnTo>
                      <a:pt x="618" y="488"/>
                    </a:lnTo>
                    <a:lnTo>
                      <a:pt x="618" y="489"/>
                    </a:lnTo>
                    <a:lnTo>
                      <a:pt x="617" y="489"/>
                    </a:lnTo>
                    <a:lnTo>
                      <a:pt x="617" y="490"/>
                    </a:lnTo>
                    <a:lnTo>
                      <a:pt x="617" y="491"/>
                    </a:lnTo>
                    <a:lnTo>
                      <a:pt x="617" y="492"/>
                    </a:lnTo>
                    <a:lnTo>
                      <a:pt x="617" y="493"/>
                    </a:lnTo>
                    <a:lnTo>
                      <a:pt x="616" y="493"/>
                    </a:lnTo>
                    <a:lnTo>
                      <a:pt x="616" y="494"/>
                    </a:lnTo>
                    <a:lnTo>
                      <a:pt x="617" y="494"/>
                    </a:lnTo>
                    <a:lnTo>
                      <a:pt x="617" y="495"/>
                    </a:lnTo>
                    <a:lnTo>
                      <a:pt x="618" y="495"/>
                    </a:lnTo>
                    <a:lnTo>
                      <a:pt x="617" y="495"/>
                    </a:lnTo>
                    <a:lnTo>
                      <a:pt x="617" y="496"/>
                    </a:lnTo>
                    <a:lnTo>
                      <a:pt x="618" y="496"/>
                    </a:lnTo>
                    <a:lnTo>
                      <a:pt x="618" y="497"/>
                    </a:lnTo>
                    <a:lnTo>
                      <a:pt x="617" y="497"/>
                    </a:lnTo>
                    <a:lnTo>
                      <a:pt x="617" y="498"/>
                    </a:lnTo>
                    <a:lnTo>
                      <a:pt x="618" y="497"/>
                    </a:lnTo>
                    <a:lnTo>
                      <a:pt x="619" y="497"/>
                    </a:lnTo>
                    <a:lnTo>
                      <a:pt x="619" y="498"/>
                    </a:lnTo>
                    <a:lnTo>
                      <a:pt x="619" y="499"/>
                    </a:lnTo>
                    <a:lnTo>
                      <a:pt x="620" y="499"/>
                    </a:lnTo>
                    <a:lnTo>
                      <a:pt x="620" y="498"/>
                    </a:lnTo>
                    <a:lnTo>
                      <a:pt x="620" y="499"/>
                    </a:lnTo>
                    <a:lnTo>
                      <a:pt x="621" y="499"/>
                    </a:lnTo>
                    <a:lnTo>
                      <a:pt x="620" y="499"/>
                    </a:lnTo>
                    <a:lnTo>
                      <a:pt x="620" y="500"/>
                    </a:lnTo>
                    <a:lnTo>
                      <a:pt x="619" y="500"/>
                    </a:lnTo>
                    <a:lnTo>
                      <a:pt x="620" y="501"/>
                    </a:lnTo>
                    <a:lnTo>
                      <a:pt x="621" y="501"/>
                    </a:lnTo>
                    <a:lnTo>
                      <a:pt x="621" y="502"/>
                    </a:lnTo>
                    <a:lnTo>
                      <a:pt x="620" y="502"/>
                    </a:lnTo>
                    <a:lnTo>
                      <a:pt x="620" y="503"/>
                    </a:lnTo>
                    <a:lnTo>
                      <a:pt x="621" y="503"/>
                    </a:lnTo>
                    <a:lnTo>
                      <a:pt x="621" y="504"/>
                    </a:lnTo>
                    <a:lnTo>
                      <a:pt x="622" y="504"/>
                    </a:lnTo>
                    <a:lnTo>
                      <a:pt x="622" y="505"/>
                    </a:lnTo>
                    <a:lnTo>
                      <a:pt x="623" y="505"/>
                    </a:lnTo>
                    <a:lnTo>
                      <a:pt x="624" y="505"/>
                    </a:lnTo>
                    <a:lnTo>
                      <a:pt x="624" y="506"/>
                    </a:lnTo>
                    <a:lnTo>
                      <a:pt x="623" y="507"/>
                    </a:lnTo>
                    <a:lnTo>
                      <a:pt x="621" y="507"/>
                    </a:lnTo>
                    <a:lnTo>
                      <a:pt x="622" y="507"/>
                    </a:lnTo>
                    <a:lnTo>
                      <a:pt x="622" y="508"/>
                    </a:lnTo>
                    <a:lnTo>
                      <a:pt x="622" y="509"/>
                    </a:lnTo>
                    <a:lnTo>
                      <a:pt x="622" y="508"/>
                    </a:lnTo>
                    <a:lnTo>
                      <a:pt x="623" y="508"/>
                    </a:lnTo>
                    <a:lnTo>
                      <a:pt x="623" y="509"/>
                    </a:lnTo>
                    <a:lnTo>
                      <a:pt x="622" y="509"/>
                    </a:lnTo>
                    <a:lnTo>
                      <a:pt x="622" y="510"/>
                    </a:lnTo>
                    <a:lnTo>
                      <a:pt x="621" y="510"/>
                    </a:lnTo>
                    <a:lnTo>
                      <a:pt x="621" y="511"/>
                    </a:lnTo>
                    <a:lnTo>
                      <a:pt x="621" y="510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2"/>
                    </a:lnTo>
                    <a:lnTo>
                      <a:pt x="619" y="512"/>
                    </a:lnTo>
                    <a:lnTo>
                      <a:pt x="619" y="511"/>
                    </a:lnTo>
                    <a:lnTo>
                      <a:pt x="619" y="512"/>
                    </a:lnTo>
                    <a:lnTo>
                      <a:pt x="618" y="512"/>
                    </a:lnTo>
                    <a:lnTo>
                      <a:pt x="618" y="511"/>
                    </a:lnTo>
                    <a:lnTo>
                      <a:pt x="617" y="511"/>
                    </a:lnTo>
                    <a:lnTo>
                      <a:pt x="618" y="512"/>
                    </a:lnTo>
                    <a:lnTo>
                      <a:pt x="618" y="513"/>
                    </a:lnTo>
                    <a:lnTo>
                      <a:pt x="618" y="514"/>
                    </a:lnTo>
                    <a:lnTo>
                      <a:pt x="617" y="514"/>
                    </a:lnTo>
                    <a:lnTo>
                      <a:pt x="617" y="513"/>
                    </a:lnTo>
                    <a:lnTo>
                      <a:pt x="617" y="514"/>
                    </a:lnTo>
                    <a:lnTo>
                      <a:pt x="616" y="514"/>
                    </a:lnTo>
                    <a:lnTo>
                      <a:pt x="617" y="514"/>
                    </a:lnTo>
                    <a:lnTo>
                      <a:pt x="617" y="515"/>
                    </a:lnTo>
                    <a:lnTo>
                      <a:pt x="616" y="515"/>
                    </a:lnTo>
                    <a:lnTo>
                      <a:pt x="615" y="515"/>
                    </a:lnTo>
                    <a:lnTo>
                      <a:pt x="615" y="514"/>
                    </a:lnTo>
                    <a:lnTo>
                      <a:pt x="615" y="515"/>
                    </a:lnTo>
                    <a:lnTo>
                      <a:pt x="615" y="516"/>
                    </a:lnTo>
                    <a:lnTo>
                      <a:pt x="614" y="516"/>
                    </a:lnTo>
                    <a:lnTo>
                      <a:pt x="614" y="515"/>
                    </a:lnTo>
                    <a:lnTo>
                      <a:pt x="613" y="515"/>
                    </a:lnTo>
                    <a:lnTo>
                      <a:pt x="613" y="516"/>
                    </a:lnTo>
                    <a:lnTo>
                      <a:pt x="613" y="515"/>
                    </a:lnTo>
                    <a:lnTo>
                      <a:pt x="612" y="516"/>
                    </a:lnTo>
                    <a:lnTo>
                      <a:pt x="613" y="516"/>
                    </a:lnTo>
                    <a:lnTo>
                      <a:pt x="612" y="516"/>
                    </a:lnTo>
                    <a:lnTo>
                      <a:pt x="611" y="516"/>
                    </a:lnTo>
                    <a:lnTo>
                      <a:pt x="611" y="515"/>
                    </a:lnTo>
                    <a:lnTo>
                      <a:pt x="611" y="517"/>
                    </a:lnTo>
                    <a:lnTo>
                      <a:pt x="610" y="517"/>
                    </a:lnTo>
                    <a:lnTo>
                      <a:pt x="609" y="517"/>
                    </a:lnTo>
                    <a:lnTo>
                      <a:pt x="609" y="518"/>
                    </a:lnTo>
                    <a:lnTo>
                      <a:pt x="609" y="519"/>
                    </a:lnTo>
                    <a:lnTo>
                      <a:pt x="608" y="518"/>
                    </a:lnTo>
                    <a:lnTo>
                      <a:pt x="607" y="518"/>
                    </a:lnTo>
                    <a:lnTo>
                      <a:pt x="607" y="519"/>
                    </a:lnTo>
                    <a:lnTo>
                      <a:pt x="608" y="519"/>
                    </a:lnTo>
                    <a:lnTo>
                      <a:pt x="608" y="520"/>
                    </a:lnTo>
                    <a:lnTo>
                      <a:pt x="607" y="520"/>
                    </a:lnTo>
                    <a:lnTo>
                      <a:pt x="607" y="519"/>
                    </a:lnTo>
                    <a:lnTo>
                      <a:pt x="607" y="520"/>
                    </a:lnTo>
                    <a:lnTo>
                      <a:pt x="607" y="521"/>
                    </a:lnTo>
                    <a:lnTo>
                      <a:pt x="607" y="522"/>
                    </a:lnTo>
                    <a:lnTo>
                      <a:pt x="606" y="522"/>
                    </a:lnTo>
                    <a:lnTo>
                      <a:pt x="606" y="521"/>
                    </a:lnTo>
                    <a:lnTo>
                      <a:pt x="605" y="521"/>
                    </a:lnTo>
                    <a:lnTo>
                      <a:pt x="605" y="522"/>
                    </a:lnTo>
                    <a:lnTo>
                      <a:pt x="605" y="523"/>
                    </a:lnTo>
                    <a:lnTo>
                      <a:pt x="604" y="523"/>
                    </a:lnTo>
                    <a:lnTo>
                      <a:pt x="604" y="522"/>
                    </a:lnTo>
                    <a:lnTo>
                      <a:pt x="603" y="522"/>
                    </a:lnTo>
                    <a:lnTo>
                      <a:pt x="603" y="523"/>
                    </a:lnTo>
                    <a:lnTo>
                      <a:pt x="602" y="523"/>
                    </a:lnTo>
                    <a:lnTo>
                      <a:pt x="602" y="522"/>
                    </a:lnTo>
                    <a:lnTo>
                      <a:pt x="602" y="523"/>
                    </a:lnTo>
                    <a:lnTo>
                      <a:pt x="602" y="524"/>
                    </a:lnTo>
                    <a:lnTo>
                      <a:pt x="601" y="524"/>
                    </a:lnTo>
                    <a:lnTo>
                      <a:pt x="601" y="523"/>
                    </a:lnTo>
                    <a:lnTo>
                      <a:pt x="601" y="524"/>
                    </a:lnTo>
                    <a:lnTo>
                      <a:pt x="600" y="524"/>
                    </a:lnTo>
                    <a:lnTo>
                      <a:pt x="599" y="524"/>
                    </a:lnTo>
                    <a:lnTo>
                      <a:pt x="600" y="525"/>
                    </a:lnTo>
                    <a:lnTo>
                      <a:pt x="599" y="525"/>
                    </a:lnTo>
                    <a:lnTo>
                      <a:pt x="600" y="525"/>
                    </a:lnTo>
                    <a:lnTo>
                      <a:pt x="601" y="526"/>
                    </a:lnTo>
                    <a:lnTo>
                      <a:pt x="600" y="526"/>
                    </a:lnTo>
                    <a:lnTo>
                      <a:pt x="599" y="526"/>
                    </a:lnTo>
                    <a:lnTo>
                      <a:pt x="598" y="526"/>
                    </a:lnTo>
                    <a:lnTo>
                      <a:pt x="599" y="527"/>
                    </a:lnTo>
                    <a:lnTo>
                      <a:pt x="600" y="527"/>
                    </a:lnTo>
                    <a:lnTo>
                      <a:pt x="599" y="528"/>
                    </a:lnTo>
                    <a:lnTo>
                      <a:pt x="599" y="527"/>
                    </a:lnTo>
                    <a:lnTo>
                      <a:pt x="598" y="528"/>
                    </a:lnTo>
                    <a:lnTo>
                      <a:pt x="598" y="529"/>
                    </a:lnTo>
                    <a:lnTo>
                      <a:pt x="598" y="530"/>
                    </a:lnTo>
                    <a:lnTo>
                      <a:pt x="598" y="529"/>
                    </a:lnTo>
                    <a:lnTo>
                      <a:pt x="597" y="529"/>
                    </a:lnTo>
                    <a:lnTo>
                      <a:pt x="596" y="530"/>
                    </a:lnTo>
                    <a:lnTo>
                      <a:pt x="596" y="531"/>
                    </a:lnTo>
                    <a:lnTo>
                      <a:pt x="596" y="532"/>
                    </a:lnTo>
                    <a:lnTo>
                      <a:pt x="595" y="532"/>
                    </a:lnTo>
                    <a:lnTo>
                      <a:pt x="595" y="531"/>
                    </a:lnTo>
                    <a:lnTo>
                      <a:pt x="594" y="532"/>
                    </a:lnTo>
                    <a:lnTo>
                      <a:pt x="593" y="532"/>
                    </a:lnTo>
                    <a:lnTo>
                      <a:pt x="594" y="533"/>
                    </a:lnTo>
                    <a:lnTo>
                      <a:pt x="593" y="533"/>
                    </a:lnTo>
                    <a:lnTo>
                      <a:pt x="592" y="533"/>
                    </a:lnTo>
                    <a:lnTo>
                      <a:pt x="592" y="534"/>
                    </a:lnTo>
                    <a:lnTo>
                      <a:pt x="591" y="534"/>
                    </a:lnTo>
                    <a:lnTo>
                      <a:pt x="590" y="535"/>
                    </a:lnTo>
                    <a:lnTo>
                      <a:pt x="591" y="536"/>
                    </a:lnTo>
                    <a:lnTo>
                      <a:pt x="592" y="536"/>
                    </a:lnTo>
                    <a:lnTo>
                      <a:pt x="592" y="537"/>
                    </a:lnTo>
                    <a:lnTo>
                      <a:pt x="592" y="538"/>
                    </a:lnTo>
                    <a:lnTo>
                      <a:pt x="591" y="538"/>
                    </a:lnTo>
                    <a:lnTo>
                      <a:pt x="591" y="539"/>
                    </a:lnTo>
                    <a:lnTo>
                      <a:pt x="591" y="540"/>
                    </a:lnTo>
                    <a:lnTo>
                      <a:pt x="590" y="539"/>
                    </a:lnTo>
                    <a:lnTo>
                      <a:pt x="589" y="540"/>
                    </a:lnTo>
                    <a:lnTo>
                      <a:pt x="589" y="539"/>
                    </a:lnTo>
                    <a:lnTo>
                      <a:pt x="589" y="540"/>
                    </a:lnTo>
                    <a:lnTo>
                      <a:pt x="588" y="540"/>
                    </a:lnTo>
                    <a:lnTo>
                      <a:pt x="589" y="541"/>
                    </a:lnTo>
                    <a:lnTo>
                      <a:pt x="589" y="542"/>
                    </a:lnTo>
                    <a:lnTo>
                      <a:pt x="588" y="542"/>
                    </a:lnTo>
                    <a:lnTo>
                      <a:pt x="587" y="542"/>
                    </a:lnTo>
                    <a:lnTo>
                      <a:pt x="588" y="543"/>
                    </a:lnTo>
                    <a:lnTo>
                      <a:pt x="587" y="543"/>
                    </a:lnTo>
                    <a:lnTo>
                      <a:pt x="586" y="542"/>
                    </a:lnTo>
                    <a:lnTo>
                      <a:pt x="585" y="542"/>
                    </a:lnTo>
                    <a:lnTo>
                      <a:pt x="584" y="542"/>
                    </a:lnTo>
                    <a:lnTo>
                      <a:pt x="584" y="541"/>
                    </a:lnTo>
                    <a:lnTo>
                      <a:pt x="584" y="540"/>
                    </a:lnTo>
                    <a:lnTo>
                      <a:pt x="583" y="540"/>
                    </a:lnTo>
                    <a:lnTo>
                      <a:pt x="582" y="540"/>
                    </a:lnTo>
                    <a:lnTo>
                      <a:pt x="583" y="539"/>
                    </a:lnTo>
                    <a:lnTo>
                      <a:pt x="582" y="539"/>
                    </a:lnTo>
                    <a:lnTo>
                      <a:pt x="582" y="540"/>
                    </a:lnTo>
                    <a:lnTo>
                      <a:pt x="582" y="541"/>
                    </a:lnTo>
                    <a:lnTo>
                      <a:pt x="583" y="541"/>
                    </a:lnTo>
                    <a:lnTo>
                      <a:pt x="582" y="541"/>
                    </a:lnTo>
                    <a:lnTo>
                      <a:pt x="581" y="542"/>
                    </a:lnTo>
                    <a:lnTo>
                      <a:pt x="581" y="543"/>
                    </a:lnTo>
                    <a:lnTo>
                      <a:pt x="582" y="543"/>
                    </a:lnTo>
                    <a:lnTo>
                      <a:pt x="582" y="544"/>
                    </a:lnTo>
                    <a:lnTo>
                      <a:pt x="582" y="545"/>
                    </a:lnTo>
                    <a:lnTo>
                      <a:pt x="581" y="545"/>
                    </a:lnTo>
                    <a:lnTo>
                      <a:pt x="580" y="545"/>
                    </a:lnTo>
                    <a:lnTo>
                      <a:pt x="580" y="546"/>
                    </a:lnTo>
                    <a:lnTo>
                      <a:pt x="579" y="546"/>
                    </a:lnTo>
                    <a:lnTo>
                      <a:pt x="580" y="546"/>
                    </a:lnTo>
                    <a:lnTo>
                      <a:pt x="580" y="547"/>
                    </a:lnTo>
                    <a:lnTo>
                      <a:pt x="581" y="548"/>
                    </a:lnTo>
                    <a:lnTo>
                      <a:pt x="581" y="549"/>
                    </a:lnTo>
                    <a:lnTo>
                      <a:pt x="580" y="549"/>
                    </a:lnTo>
                    <a:lnTo>
                      <a:pt x="580" y="548"/>
                    </a:lnTo>
                    <a:lnTo>
                      <a:pt x="579" y="548"/>
                    </a:lnTo>
                    <a:lnTo>
                      <a:pt x="580" y="549"/>
                    </a:lnTo>
                    <a:lnTo>
                      <a:pt x="580" y="550"/>
                    </a:lnTo>
                    <a:lnTo>
                      <a:pt x="581" y="550"/>
                    </a:lnTo>
                    <a:lnTo>
                      <a:pt x="580" y="550"/>
                    </a:lnTo>
                    <a:lnTo>
                      <a:pt x="580" y="551"/>
                    </a:lnTo>
                    <a:lnTo>
                      <a:pt x="580" y="552"/>
                    </a:lnTo>
                    <a:lnTo>
                      <a:pt x="579" y="552"/>
                    </a:lnTo>
                    <a:lnTo>
                      <a:pt x="578" y="553"/>
                    </a:lnTo>
                    <a:lnTo>
                      <a:pt x="579" y="553"/>
                    </a:lnTo>
                    <a:lnTo>
                      <a:pt x="580" y="553"/>
                    </a:lnTo>
                    <a:lnTo>
                      <a:pt x="581" y="553"/>
                    </a:lnTo>
                    <a:lnTo>
                      <a:pt x="581" y="554"/>
                    </a:lnTo>
                    <a:lnTo>
                      <a:pt x="581" y="555"/>
                    </a:lnTo>
                    <a:lnTo>
                      <a:pt x="582" y="556"/>
                    </a:lnTo>
                    <a:lnTo>
                      <a:pt x="582" y="557"/>
                    </a:lnTo>
                    <a:lnTo>
                      <a:pt x="582" y="558"/>
                    </a:lnTo>
                    <a:lnTo>
                      <a:pt x="582" y="559"/>
                    </a:lnTo>
                    <a:lnTo>
                      <a:pt x="582" y="560"/>
                    </a:lnTo>
                    <a:lnTo>
                      <a:pt x="583" y="561"/>
                    </a:lnTo>
                    <a:lnTo>
                      <a:pt x="584" y="559"/>
                    </a:lnTo>
                    <a:lnTo>
                      <a:pt x="585" y="560"/>
                    </a:lnTo>
                    <a:lnTo>
                      <a:pt x="585" y="561"/>
                    </a:lnTo>
                    <a:lnTo>
                      <a:pt x="585" y="562"/>
                    </a:lnTo>
                    <a:lnTo>
                      <a:pt x="586" y="562"/>
                    </a:lnTo>
                    <a:lnTo>
                      <a:pt x="587" y="562"/>
                    </a:lnTo>
                    <a:lnTo>
                      <a:pt x="588" y="562"/>
                    </a:lnTo>
                    <a:lnTo>
                      <a:pt x="588" y="561"/>
                    </a:lnTo>
                    <a:lnTo>
                      <a:pt x="589" y="561"/>
                    </a:lnTo>
                    <a:lnTo>
                      <a:pt x="591" y="561"/>
                    </a:lnTo>
                    <a:lnTo>
                      <a:pt x="592" y="561"/>
                    </a:lnTo>
                    <a:lnTo>
                      <a:pt x="592" y="560"/>
                    </a:lnTo>
                    <a:lnTo>
                      <a:pt x="593" y="560"/>
                    </a:lnTo>
                    <a:lnTo>
                      <a:pt x="594" y="560"/>
                    </a:lnTo>
                    <a:lnTo>
                      <a:pt x="594" y="561"/>
                    </a:lnTo>
                    <a:lnTo>
                      <a:pt x="595" y="561"/>
                    </a:lnTo>
                    <a:lnTo>
                      <a:pt x="597" y="562"/>
                    </a:lnTo>
                    <a:lnTo>
                      <a:pt x="598" y="562"/>
                    </a:lnTo>
                    <a:lnTo>
                      <a:pt x="599" y="562"/>
                    </a:lnTo>
                    <a:lnTo>
                      <a:pt x="600" y="562"/>
                    </a:lnTo>
                    <a:lnTo>
                      <a:pt x="600" y="563"/>
                    </a:lnTo>
                    <a:lnTo>
                      <a:pt x="601" y="564"/>
                    </a:lnTo>
                    <a:lnTo>
                      <a:pt x="601" y="565"/>
                    </a:lnTo>
                    <a:lnTo>
                      <a:pt x="601" y="566"/>
                    </a:lnTo>
                    <a:lnTo>
                      <a:pt x="603" y="567"/>
                    </a:lnTo>
                    <a:lnTo>
                      <a:pt x="604" y="568"/>
                    </a:lnTo>
                    <a:lnTo>
                      <a:pt x="604" y="569"/>
                    </a:lnTo>
                    <a:lnTo>
                      <a:pt x="604" y="570"/>
                    </a:lnTo>
                    <a:lnTo>
                      <a:pt x="605" y="571"/>
                    </a:lnTo>
                    <a:lnTo>
                      <a:pt x="605" y="572"/>
                    </a:lnTo>
                    <a:lnTo>
                      <a:pt x="605" y="573"/>
                    </a:lnTo>
                    <a:lnTo>
                      <a:pt x="605" y="574"/>
                    </a:lnTo>
                    <a:lnTo>
                      <a:pt x="604" y="574"/>
                    </a:lnTo>
                    <a:lnTo>
                      <a:pt x="604" y="575"/>
                    </a:lnTo>
                    <a:lnTo>
                      <a:pt x="603" y="576"/>
                    </a:lnTo>
                    <a:lnTo>
                      <a:pt x="604" y="576"/>
                    </a:lnTo>
                    <a:lnTo>
                      <a:pt x="603" y="576"/>
                    </a:lnTo>
                    <a:lnTo>
                      <a:pt x="604" y="577"/>
                    </a:lnTo>
                    <a:lnTo>
                      <a:pt x="604" y="578"/>
                    </a:lnTo>
                    <a:lnTo>
                      <a:pt x="603" y="579"/>
                    </a:lnTo>
                    <a:lnTo>
                      <a:pt x="602" y="579"/>
                    </a:lnTo>
                    <a:lnTo>
                      <a:pt x="601" y="579"/>
                    </a:lnTo>
                    <a:lnTo>
                      <a:pt x="601" y="580"/>
                    </a:lnTo>
                    <a:lnTo>
                      <a:pt x="600" y="580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600" y="582"/>
                    </a:lnTo>
                    <a:lnTo>
                      <a:pt x="599" y="582"/>
                    </a:lnTo>
                    <a:lnTo>
                      <a:pt x="599" y="583"/>
                    </a:lnTo>
                    <a:lnTo>
                      <a:pt x="598" y="583"/>
                    </a:lnTo>
                    <a:lnTo>
                      <a:pt x="598" y="584"/>
                    </a:lnTo>
                    <a:lnTo>
                      <a:pt x="597" y="584"/>
                    </a:lnTo>
                    <a:lnTo>
                      <a:pt x="597" y="585"/>
                    </a:lnTo>
                    <a:lnTo>
                      <a:pt x="596" y="585"/>
                    </a:lnTo>
                    <a:lnTo>
                      <a:pt x="596" y="586"/>
                    </a:lnTo>
                    <a:lnTo>
                      <a:pt x="597" y="586"/>
                    </a:lnTo>
                    <a:lnTo>
                      <a:pt x="597" y="587"/>
                    </a:lnTo>
                    <a:lnTo>
                      <a:pt x="597" y="588"/>
                    </a:lnTo>
                    <a:lnTo>
                      <a:pt x="596" y="588"/>
                    </a:lnTo>
                    <a:lnTo>
                      <a:pt x="596" y="589"/>
                    </a:lnTo>
                    <a:lnTo>
                      <a:pt x="595" y="589"/>
                    </a:lnTo>
                    <a:lnTo>
                      <a:pt x="595" y="590"/>
                    </a:lnTo>
                    <a:lnTo>
                      <a:pt x="595" y="591"/>
                    </a:lnTo>
                    <a:lnTo>
                      <a:pt x="594" y="591"/>
                    </a:lnTo>
                    <a:lnTo>
                      <a:pt x="595" y="592"/>
                    </a:lnTo>
                    <a:lnTo>
                      <a:pt x="595" y="593"/>
                    </a:lnTo>
                    <a:lnTo>
                      <a:pt x="594" y="593"/>
                    </a:lnTo>
                    <a:lnTo>
                      <a:pt x="593" y="594"/>
                    </a:lnTo>
                    <a:lnTo>
                      <a:pt x="593" y="595"/>
                    </a:lnTo>
                    <a:lnTo>
                      <a:pt x="594" y="595"/>
                    </a:lnTo>
                    <a:lnTo>
                      <a:pt x="594" y="596"/>
                    </a:lnTo>
                    <a:lnTo>
                      <a:pt x="594" y="597"/>
                    </a:lnTo>
                    <a:lnTo>
                      <a:pt x="594" y="598"/>
                    </a:lnTo>
                    <a:lnTo>
                      <a:pt x="594" y="599"/>
                    </a:lnTo>
                    <a:lnTo>
                      <a:pt x="594" y="600"/>
                    </a:lnTo>
                    <a:lnTo>
                      <a:pt x="594" y="601"/>
                    </a:lnTo>
                    <a:lnTo>
                      <a:pt x="595" y="601"/>
                    </a:lnTo>
                    <a:lnTo>
                      <a:pt x="595" y="602"/>
                    </a:lnTo>
                    <a:lnTo>
                      <a:pt x="595" y="603"/>
                    </a:lnTo>
                    <a:lnTo>
                      <a:pt x="596" y="603"/>
                    </a:lnTo>
                    <a:lnTo>
                      <a:pt x="595" y="603"/>
                    </a:lnTo>
                    <a:lnTo>
                      <a:pt x="595" y="604"/>
                    </a:lnTo>
                    <a:lnTo>
                      <a:pt x="595" y="605"/>
                    </a:lnTo>
                    <a:lnTo>
                      <a:pt x="595" y="606"/>
                    </a:lnTo>
                    <a:lnTo>
                      <a:pt x="596" y="606"/>
                    </a:lnTo>
                    <a:lnTo>
                      <a:pt x="596" y="605"/>
                    </a:lnTo>
                    <a:lnTo>
                      <a:pt x="596" y="606"/>
                    </a:lnTo>
                    <a:lnTo>
                      <a:pt x="596" y="607"/>
                    </a:lnTo>
                    <a:lnTo>
                      <a:pt x="596" y="608"/>
                    </a:lnTo>
                    <a:lnTo>
                      <a:pt x="597" y="608"/>
                    </a:lnTo>
                    <a:lnTo>
                      <a:pt x="598" y="609"/>
                    </a:lnTo>
                    <a:lnTo>
                      <a:pt x="598" y="610"/>
                    </a:lnTo>
                    <a:lnTo>
                      <a:pt x="597" y="610"/>
                    </a:lnTo>
                    <a:lnTo>
                      <a:pt x="597" y="611"/>
                    </a:lnTo>
                    <a:lnTo>
                      <a:pt x="597" y="612"/>
                    </a:lnTo>
                    <a:lnTo>
                      <a:pt x="598" y="613"/>
                    </a:lnTo>
                    <a:lnTo>
                      <a:pt x="599" y="613"/>
                    </a:lnTo>
                    <a:lnTo>
                      <a:pt x="599" y="614"/>
                    </a:lnTo>
                    <a:lnTo>
                      <a:pt x="599" y="615"/>
                    </a:lnTo>
                    <a:lnTo>
                      <a:pt x="598" y="615"/>
                    </a:lnTo>
                    <a:lnTo>
                      <a:pt x="599" y="616"/>
                    </a:lnTo>
                    <a:lnTo>
                      <a:pt x="599" y="617"/>
                    </a:lnTo>
                    <a:lnTo>
                      <a:pt x="600" y="617"/>
                    </a:lnTo>
                    <a:lnTo>
                      <a:pt x="600" y="618"/>
                    </a:lnTo>
                    <a:lnTo>
                      <a:pt x="600" y="619"/>
                    </a:lnTo>
                    <a:lnTo>
                      <a:pt x="599" y="619"/>
                    </a:lnTo>
                    <a:lnTo>
                      <a:pt x="598" y="619"/>
                    </a:lnTo>
                    <a:lnTo>
                      <a:pt x="598" y="620"/>
                    </a:lnTo>
                    <a:lnTo>
                      <a:pt x="597" y="620"/>
                    </a:lnTo>
                    <a:lnTo>
                      <a:pt x="596" y="620"/>
                    </a:lnTo>
                    <a:lnTo>
                      <a:pt x="595" y="620"/>
                    </a:lnTo>
                    <a:lnTo>
                      <a:pt x="595" y="621"/>
                    </a:lnTo>
                    <a:lnTo>
                      <a:pt x="594" y="621"/>
                    </a:lnTo>
                    <a:lnTo>
                      <a:pt x="594" y="622"/>
                    </a:lnTo>
                    <a:lnTo>
                      <a:pt x="593" y="622"/>
                    </a:lnTo>
                    <a:lnTo>
                      <a:pt x="593" y="621"/>
                    </a:lnTo>
                    <a:lnTo>
                      <a:pt x="592" y="621"/>
                    </a:lnTo>
                    <a:lnTo>
                      <a:pt x="592" y="622"/>
                    </a:lnTo>
                    <a:lnTo>
                      <a:pt x="592" y="623"/>
                    </a:lnTo>
                    <a:lnTo>
                      <a:pt x="591" y="624"/>
                    </a:lnTo>
                    <a:lnTo>
                      <a:pt x="590" y="624"/>
                    </a:lnTo>
                    <a:lnTo>
                      <a:pt x="589" y="624"/>
                    </a:lnTo>
                    <a:lnTo>
                      <a:pt x="589" y="625"/>
                    </a:lnTo>
                    <a:lnTo>
                      <a:pt x="589" y="624"/>
                    </a:lnTo>
                    <a:lnTo>
                      <a:pt x="588" y="624"/>
                    </a:lnTo>
                    <a:lnTo>
                      <a:pt x="588" y="625"/>
                    </a:lnTo>
                    <a:lnTo>
                      <a:pt x="588" y="626"/>
                    </a:lnTo>
                    <a:lnTo>
                      <a:pt x="587" y="626"/>
                    </a:lnTo>
                    <a:lnTo>
                      <a:pt x="588" y="626"/>
                    </a:lnTo>
                    <a:lnTo>
                      <a:pt x="588" y="627"/>
                    </a:lnTo>
                    <a:lnTo>
                      <a:pt x="587" y="627"/>
                    </a:lnTo>
                    <a:lnTo>
                      <a:pt x="586" y="627"/>
                    </a:lnTo>
                    <a:lnTo>
                      <a:pt x="585" y="626"/>
                    </a:lnTo>
                    <a:lnTo>
                      <a:pt x="585" y="627"/>
                    </a:lnTo>
                    <a:lnTo>
                      <a:pt x="584" y="628"/>
                    </a:lnTo>
                    <a:lnTo>
                      <a:pt x="585" y="629"/>
                    </a:lnTo>
                    <a:lnTo>
                      <a:pt x="584" y="629"/>
                    </a:lnTo>
                    <a:lnTo>
                      <a:pt x="583" y="628"/>
                    </a:lnTo>
                    <a:lnTo>
                      <a:pt x="582" y="628"/>
                    </a:lnTo>
                    <a:lnTo>
                      <a:pt x="582" y="629"/>
                    </a:lnTo>
                    <a:lnTo>
                      <a:pt x="581" y="630"/>
                    </a:lnTo>
                    <a:lnTo>
                      <a:pt x="580" y="630"/>
                    </a:lnTo>
                    <a:lnTo>
                      <a:pt x="579" y="630"/>
                    </a:lnTo>
                    <a:lnTo>
                      <a:pt x="579" y="631"/>
                    </a:lnTo>
                    <a:lnTo>
                      <a:pt x="578" y="631"/>
                    </a:lnTo>
                    <a:lnTo>
                      <a:pt x="579" y="632"/>
                    </a:lnTo>
                    <a:lnTo>
                      <a:pt x="578" y="632"/>
                    </a:lnTo>
                    <a:lnTo>
                      <a:pt x="577" y="632"/>
                    </a:lnTo>
                    <a:lnTo>
                      <a:pt x="577" y="631"/>
                    </a:lnTo>
                    <a:lnTo>
                      <a:pt x="576" y="632"/>
                    </a:lnTo>
                    <a:lnTo>
                      <a:pt x="575" y="632"/>
                    </a:lnTo>
                    <a:lnTo>
                      <a:pt x="575" y="633"/>
                    </a:lnTo>
                    <a:lnTo>
                      <a:pt x="574" y="634"/>
                    </a:lnTo>
                    <a:lnTo>
                      <a:pt x="574" y="635"/>
                    </a:lnTo>
                    <a:lnTo>
                      <a:pt x="573" y="635"/>
                    </a:lnTo>
                    <a:lnTo>
                      <a:pt x="573" y="634"/>
                    </a:lnTo>
                    <a:lnTo>
                      <a:pt x="573" y="633"/>
                    </a:lnTo>
                    <a:lnTo>
                      <a:pt x="573" y="632"/>
                    </a:lnTo>
                    <a:lnTo>
                      <a:pt x="574" y="632"/>
                    </a:lnTo>
                    <a:lnTo>
                      <a:pt x="574" y="631"/>
                    </a:lnTo>
                    <a:lnTo>
                      <a:pt x="573" y="631"/>
                    </a:lnTo>
                    <a:lnTo>
                      <a:pt x="573" y="632"/>
                    </a:lnTo>
                    <a:lnTo>
                      <a:pt x="572" y="632"/>
                    </a:lnTo>
                    <a:lnTo>
                      <a:pt x="571" y="633"/>
                    </a:lnTo>
                    <a:lnTo>
                      <a:pt x="570" y="632"/>
                    </a:lnTo>
                    <a:lnTo>
                      <a:pt x="570" y="633"/>
                    </a:lnTo>
                    <a:lnTo>
                      <a:pt x="570" y="634"/>
                    </a:lnTo>
                    <a:lnTo>
                      <a:pt x="569" y="634"/>
                    </a:lnTo>
                    <a:lnTo>
                      <a:pt x="568" y="634"/>
                    </a:lnTo>
                    <a:lnTo>
                      <a:pt x="568" y="635"/>
                    </a:lnTo>
                    <a:lnTo>
                      <a:pt x="569" y="635"/>
                    </a:lnTo>
                    <a:lnTo>
                      <a:pt x="568" y="635"/>
                    </a:lnTo>
                    <a:lnTo>
                      <a:pt x="567" y="636"/>
                    </a:lnTo>
                    <a:lnTo>
                      <a:pt x="566" y="636"/>
                    </a:lnTo>
                    <a:lnTo>
                      <a:pt x="566" y="637"/>
                    </a:lnTo>
                    <a:lnTo>
                      <a:pt x="567" y="638"/>
                    </a:lnTo>
                    <a:lnTo>
                      <a:pt x="566" y="638"/>
                    </a:lnTo>
                    <a:lnTo>
                      <a:pt x="565" y="638"/>
                    </a:lnTo>
                    <a:lnTo>
                      <a:pt x="565" y="637"/>
                    </a:lnTo>
                    <a:lnTo>
                      <a:pt x="564" y="638"/>
                    </a:lnTo>
                    <a:lnTo>
                      <a:pt x="565" y="638"/>
                    </a:lnTo>
                    <a:lnTo>
                      <a:pt x="565" y="639"/>
                    </a:lnTo>
                    <a:lnTo>
                      <a:pt x="564" y="639"/>
                    </a:lnTo>
                    <a:lnTo>
                      <a:pt x="563" y="640"/>
                    </a:lnTo>
                    <a:lnTo>
                      <a:pt x="563" y="641"/>
                    </a:lnTo>
                    <a:lnTo>
                      <a:pt x="564" y="642"/>
                    </a:lnTo>
                    <a:lnTo>
                      <a:pt x="564" y="643"/>
                    </a:lnTo>
                    <a:lnTo>
                      <a:pt x="565" y="643"/>
                    </a:lnTo>
                    <a:lnTo>
                      <a:pt x="565" y="644"/>
                    </a:lnTo>
                    <a:lnTo>
                      <a:pt x="564" y="644"/>
                    </a:lnTo>
                    <a:lnTo>
                      <a:pt x="563" y="646"/>
                    </a:lnTo>
                    <a:lnTo>
                      <a:pt x="563" y="645"/>
                    </a:lnTo>
                    <a:lnTo>
                      <a:pt x="561" y="646"/>
                    </a:lnTo>
                    <a:lnTo>
                      <a:pt x="562" y="645"/>
                    </a:lnTo>
                    <a:lnTo>
                      <a:pt x="561" y="645"/>
                    </a:lnTo>
                    <a:lnTo>
                      <a:pt x="560" y="645"/>
                    </a:lnTo>
                    <a:lnTo>
                      <a:pt x="560" y="647"/>
                    </a:lnTo>
                    <a:lnTo>
                      <a:pt x="559" y="648"/>
                    </a:lnTo>
                    <a:lnTo>
                      <a:pt x="558" y="648"/>
                    </a:lnTo>
                    <a:lnTo>
                      <a:pt x="558" y="647"/>
                    </a:lnTo>
                    <a:lnTo>
                      <a:pt x="557" y="648"/>
                    </a:lnTo>
                    <a:lnTo>
                      <a:pt x="556" y="650"/>
                    </a:lnTo>
                    <a:lnTo>
                      <a:pt x="555" y="650"/>
                    </a:lnTo>
                    <a:lnTo>
                      <a:pt x="554" y="648"/>
                    </a:lnTo>
                    <a:lnTo>
                      <a:pt x="553" y="648"/>
                    </a:lnTo>
                    <a:lnTo>
                      <a:pt x="552" y="648"/>
                    </a:lnTo>
                    <a:lnTo>
                      <a:pt x="552" y="649"/>
                    </a:lnTo>
                    <a:lnTo>
                      <a:pt x="553" y="649"/>
                    </a:lnTo>
                    <a:lnTo>
                      <a:pt x="552" y="650"/>
                    </a:lnTo>
                    <a:lnTo>
                      <a:pt x="552" y="649"/>
                    </a:lnTo>
                    <a:lnTo>
                      <a:pt x="551" y="650"/>
                    </a:lnTo>
                    <a:lnTo>
                      <a:pt x="550" y="651"/>
                    </a:lnTo>
                    <a:lnTo>
                      <a:pt x="550" y="652"/>
                    </a:lnTo>
                    <a:lnTo>
                      <a:pt x="551" y="652"/>
                    </a:lnTo>
                    <a:lnTo>
                      <a:pt x="551" y="653"/>
                    </a:lnTo>
                    <a:lnTo>
                      <a:pt x="550" y="653"/>
                    </a:lnTo>
                    <a:lnTo>
                      <a:pt x="549" y="653"/>
                    </a:lnTo>
                    <a:lnTo>
                      <a:pt x="548" y="653"/>
                    </a:lnTo>
                    <a:lnTo>
                      <a:pt x="548" y="654"/>
                    </a:lnTo>
                    <a:lnTo>
                      <a:pt x="547" y="654"/>
                    </a:lnTo>
                    <a:lnTo>
                      <a:pt x="547" y="653"/>
                    </a:lnTo>
                    <a:lnTo>
                      <a:pt x="546" y="653"/>
                    </a:lnTo>
                    <a:lnTo>
                      <a:pt x="546" y="652"/>
                    </a:lnTo>
                    <a:lnTo>
                      <a:pt x="545" y="652"/>
                    </a:lnTo>
                    <a:lnTo>
                      <a:pt x="545" y="651"/>
                    </a:lnTo>
                    <a:lnTo>
                      <a:pt x="544" y="651"/>
                    </a:lnTo>
                    <a:lnTo>
                      <a:pt x="544" y="652"/>
                    </a:lnTo>
                    <a:lnTo>
                      <a:pt x="542" y="652"/>
                    </a:lnTo>
                    <a:lnTo>
                      <a:pt x="542" y="653"/>
                    </a:lnTo>
                    <a:lnTo>
                      <a:pt x="542" y="654"/>
                    </a:lnTo>
                    <a:lnTo>
                      <a:pt x="542" y="655"/>
                    </a:lnTo>
                    <a:lnTo>
                      <a:pt x="542" y="656"/>
                    </a:lnTo>
                    <a:lnTo>
                      <a:pt x="542" y="657"/>
                    </a:lnTo>
                    <a:lnTo>
                      <a:pt x="541" y="657"/>
                    </a:lnTo>
                    <a:lnTo>
                      <a:pt x="540" y="655"/>
                    </a:lnTo>
                    <a:lnTo>
                      <a:pt x="539" y="655"/>
                    </a:lnTo>
                    <a:lnTo>
                      <a:pt x="539" y="656"/>
                    </a:lnTo>
                    <a:lnTo>
                      <a:pt x="539" y="657"/>
                    </a:lnTo>
                    <a:lnTo>
                      <a:pt x="538" y="657"/>
                    </a:lnTo>
                    <a:lnTo>
                      <a:pt x="539" y="657"/>
                    </a:lnTo>
                    <a:lnTo>
                      <a:pt x="539" y="658"/>
                    </a:lnTo>
                    <a:lnTo>
                      <a:pt x="538" y="659"/>
                    </a:lnTo>
                    <a:lnTo>
                      <a:pt x="537" y="659"/>
                    </a:lnTo>
                    <a:lnTo>
                      <a:pt x="537" y="658"/>
                    </a:lnTo>
                    <a:lnTo>
                      <a:pt x="536" y="658"/>
                    </a:lnTo>
                    <a:lnTo>
                      <a:pt x="536" y="659"/>
                    </a:lnTo>
                    <a:lnTo>
                      <a:pt x="535" y="658"/>
                    </a:lnTo>
                    <a:lnTo>
                      <a:pt x="534" y="658"/>
                    </a:lnTo>
                    <a:lnTo>
                      <a:pt x="533" y="658"/>
                    </a:lnTo>
                    <a:lnTo>
                      <a:pt x="532" y="658"/>
                    </a:lnTo>
                    <a:lnTo>
                      <a:pt x="532" y="659"/>
                    </a:lnTo>
                    <a:lnTo>
                      <a:pt x="532" y="660"/>
                    </a:lnTo>
                    <a:lnTo>
                      <a:pt x="531" y="660"/>
                    </a:lnTo>
                    <a:lnTo>
                      <a:pt x="530" y="660"/>
                    </a:lnTo>
                    <a:lnTo>
                      <a:pt x="530" y="661"/>
                    </a:lnTo>
                    <a:lnTo>
                      <a:pt x="529" y="661"/>
                    </a:lnTo>
                    <a:lnTo>
                      <a:pt x="529" y="660"/>
                    </a:lnTo>
                    <a:lnTo>
                      <a:pt x="529" y="659"/>
                    </a:lnTo>
                    <a:lnTo>
                      <a:pt x="529" y="658"/>
                    </a:lnTo>
                    <a:lnTo>
                      <a:pt x="528" y="658"/>
                    </a:lnTo>
                    <a:lnTo>
                      <a:pt x="527" y="658"/>
                    </a:lnTo>
                    <a:lnTo>
                      <a:pt x="527" y="657"/>
                    </a:lnTo>
                    <a:lnTo>
                      <a:pt x="527" y="656"/>
                    </a:lnTo>
                    <a:lnTo>
                      <a:pt x="528" y="656"/>
                    </a:lnTo>
                    <a:lnTo>
                      <a:pt x="527" y="655"/>
                    </a:lnTo>
                    <a:lnTo>
                      <a:pt x="526" y="655"/>
                    </a:lnTo>
                    <a:lnTo>
                      <a:pt x="525" y="656"/>
                    </a:lnTo>
                    <a:lnTo>
                      <a:pt x="524" y="655"/>
                    </a:lnTo>
                    <a:lnTo>
                      <a:pt x="524" y="654"/>
                    </a:lnTo>
                    <a:lnTo>
                      <a:pt x="523" y="654"/>
                    </a:lnTo>
                    <a:lnTo>
                      <a:pt x="523" y="653"/>
                    </a:lnTo>
                    <a:lnTo>
                      <a:pt x="522" y="653"/>
                    </a:lnTo>
                    <a:lnTo>
                      <a:pt x="521" y="653"/>
                    </a:lnTo>
                    <a:lnTo>
                      <a:pt x="521" y="652"/>
                    </a:lnTo>
                    <a:lnTo>
                      <a:pt x="520" y="651"/>
                    </a:lnTo>
                    <a:lnTo>
                      <a:pt x="519" y="651"/>
                    </a:lnTo>
                    <a:lnTo>
                      <a:pt x="519" y="652"/>
                    </a:lnTo>
                    <a:lnTo>
                      <a:pt x="518" y="652"/>
                    </a:lnTo>
                    <a:lnTo>
                      <a:pt x="516" y="652"/>
                    </a:lnTo>
                    <a:lnTo>
                      <a:pt x="515" y="652"/>
                    </a:lnTo>
                    <a:lnTo>
                      <a:pt x="514" y="651"/>
                    </a:lnTo>
                    <a:lnTo>
                      <a:pt x="513" y="651"/>
                    </a:lnTo>
                    <a:lnTo>
                      <a:pt x="513" y="650"/>
                    </a:lnTo>
                    <a:lnTo>
                      <a:pt x="512" y="650"/>
                    </a:lnTo>
                    <a:lnTo>
                      <a:pt x="511" y="650"/>
                    </a:lnTo>
                    <a:lnTo>
                      <a:pt x="511" y="649"/>
                    </a:lnTo>
                    <a:lnTo>
                      <a:pt x="510" y="648"/>
                    </a:lnTo>
                    <a:lnTo>
                      <a:pt x="510" y="647"/>
                    </a:lnTo>
                    <a:lnTo>
                      <a:pt x="510" y="646"/>
                    </a:lnTo>
                    <a:lnTo>
                      <a:pt x="509" y="645"/>
                    </a:lnTo>
                    <a:lnTo>
                      <a:pt x="509" y="646"/>
                    </a:lnTo>
                    <a:lnTo>
                      <a:pt x="508" y="645"/>
                    </a:lnTo>
                    <a:lnTo>
                      <a:pt x="507" y="645"/>
                    </a:lnTo>
                    <a:lnTo>
                      <a:pt x="506" y="644"/>
                    </a:lnTo>
                    <a:lnTo>
                      <a:pt x="506" y="645"/>
                    </a:lnTo>
                    <a:lnTo>
                      <a:pt x="505" y="644"/>
                    </a:lnTo>
                    <a:lnTo>
                      <a:pt x="504" y="644"/>
                    </a:lnTo>
                    <a:lnTo>
                      <a:pt x="503" y="644"/>
                    </a:lnTo>
                    <a:lnTo>
                      <a:pt x="503" y="643"/>
                    </a:lnTo>
                    <a:lnTo>
                      <a:pt x="504" y="642"/>
                    </a:lnTo>
                    <a:lnTo>
                      <a:pt x="501" y="642"/>
                    </a:lnTo>
                    <a:lnTo>
                      <a:pt x="500" y="642"/>
                    </a:lnTo>
                    <a:lnTo>
                      <a:pt x="500" y="641"/>
                    </a:lnTo>
                    <a:lnTo>
                      <a:pt x="500" y="640"/>
                    </a:lnTo>
                    <a:lnTo>
                      <a:pt x="499" y="640"/>
                    </a:lnTo>
                    <a:lnTo>
                      <a:pt x="498" y="640"/>
                    </a:lnTo>
                    <a:lnTo>
                      <a:pt x="498" y="641"/>
                    </a:lnTo>
                    <a:lnTo>
                      <a:pt x="497" y="642"/>
                    </a:lnTo>
                    <a:lnTo>
                      <a:pt x="497" y="643"/>
                    </a:lnTo>
                    <a:lnTo>
                      <a:pt x="495" y="643"/>
                    </a:lnTo>
                    <a:lnTo>
                      <a:pt x="494" y="644"/>
                    </a:lnTo>
                    <a:lnTo>
                      <a:pt x="494" y="645"/>
                    </a:lnTo>
                    <a:lnTo>
                      <a:pt x="495" y="645"/>
                    </a:lnTo>
                    <a:lnTo>
                      <a:pt x="495" y="646"/>
                    </a:lnTo>
                    <a:lnTo>
                      <a:pt x="494" y="646"/>
                    </a:lnTo>
                    <a:lnTo>
                      <a:pt x="493" y="646"/>
                    </a:lnTo>
                    <a:lnTo>
                      <a:pt x="491" y="644"/>
                    </a:lnTo>
                    <a:lnTo>
                      <a:pt x="490" y="644"/>
                    </a:lnTo>
                    <a:lnTo>
                      <a:pt x="489" y="644"/>
                    </a:lnTo>
                    <a:lnTo>
                      <a:pt x="487" y="644"/>
                    </a:lnTo>
                    <a:lnTo>
                      <a:pt x="486" y="644"/>
                    </a:lnTo>
                    <a:lnTo>
                      <a:pt x="485" y="644"/>
                    </a:lnTo>
                    <a:lnTo>
                      <a:pt x="485" y="643"/>
                    </a:lnTo>
                    <a:lnTo>
                      <a:pt x="485" y="642"/>
                    </a:lnTo>
                    <a:lnTo>
                      <a:pt x="484" y="642"/>
                    </a:lnTo>
                    <a:lnTo>
                      <a:pt x="484" y="643"/>
                    </a:lnTo>
                    <a:lnTo>
                      <a:pt x="483" y="643"/>
                    </a:lnTo>
                    <a:lnTo>
                      <a:pt x="482" y="643"/>
                    </a:lnTo>
                    <a:lnTo>
                      <a:pt x="482" y="642"/>
                    </a:lnTo>
                    <a:lnTo>
                      <a:pt x="481" y="642"/>
                    </a:lnTo>
                    <a:lnTo>
                      <a:pt x="480" y="643"/>
                    </a:lnTo>
                    <a:lnTo>
                      <a:pt x="479" y="644"/>
                    </a:lnTo>
                    <a:lnTo>
                      <a:pt x="478" y="644"/>
                    </a:lnTo>
                    <a:lnTo>
                      <a:pt x="477" y="645"/>
                    </a:lnTo>
                    <a:lnTo>
                      <a:pt x="477" y="644"/>
                    </a:lnTo>
                    <a:lnTo>
                      <a:pt x="477" y="643"/>
                    </a:lnTo>
                    <a:lnTo>
                      <a:pt x="477" y="642"/>
                    </a:lnTo>
                    <a:lnTo>
                      <a:pt x="477" y="641"/>
                    </a:lnTo>
                    <a:lnTo>
                      <a:pt x="476" y="641"/>
                    </a:lnTo>
                    <a:lnTo>
                      <a:pt x="475" y="642"/>
                    </a:lnTo>
                    <a:lnTo>
                      <a:pt x="474" y="642"/>
                    </a:lnTo>
                    <a:lnTo>
                      <a:pt x="473" y="641"/>
                    </a:lnTo>
                    <a:lnTo>
                      <a:pt x="472" y="641"/>
                    </a:lnTo>
                    <a:lnTo>
                      <a:pt x="471" y="640"/>
                    </a:lnTo>
                    <a:lnTo>
                      <a:pt x="470" y="640"/>
                    </a:lnTo>
                    <a:lnTo>
                      <a:pt x="471" y="638"/>
                    </a:lnTo>
                    <a:lnTo>
                      <a:pt x="470" y="638"/>
                    </a:lnTo>
                    <a:lnTo>
                      <a:pt x="468" y="638"/>
                    </a:lnTo>
                    <a:lnTo>
                      <a:pt x="467" y="638"/>
                    </a:lnTo>
                    <a:lnTo>
                      <a:pt x="466" y="638"/>
                    </a:lnTo>
                    <a:lnTo>
                      <a:pt x="465" y="638"/>
                    </a:lnTo>
                    <a:lnTo>
                      <a:pt x="463" y="638"/>
                    </a:lnTo>
                    <a:lnTo>
                      <a:pt x="462" y="638"/>
                    </a:lnTo>
                    <a:lnTo>
                      <a:pt x="462" y="639"/>
                    </a:lnTo>
                    <a:lnTo>
                      <a:pt x="461" y="639"/>
                    </a:lnTo>
                    <a:lnTo>
                      <a:pt x="460" y="639"/>
                    </a:lnTo>
                    <a:lnTo>
                      <a:pt x="459" y="639"/>
                    </a:lnTo>
                    <a:lnTo>
                      <a:pt x="459" y="640"/>
                    </a:lnTo>
                    <a:lnTo>
                      <a:pt x="458" y="639"/>
                    </a:lnTo>
                    <a:lnTo>
                      <a:pt x="457" y="639"/>
                    </a:lnTo>
                    <a:lnTo>
                      <a:pt x="457" y="640"/>
                    </a:lnTo>
                    <a:lnTo>
                      <a:pt x="456" y="640"/>
                    </a:lnTo>
                    <a:lnTo>
                      <a:pt x="455" y="639"/>
                    </a:lnTo>
                    <a:lnTo>
                      <a:pt x="453" y="640"/>
                    </a:lnTo>
                    <a:lnTo>
                      <a:pt x="451" y="639"/>
                    </a:lnTo>
                    <a:lnTo>
                      <a:pt x="450" y="639"/>
                    </a:lnTo>
                    <a:lnTo>
                      <a:pt x="448" y="640"/>
                    </a:lnTo>
                    <a:lnTo>
                      <a:pt x="447" y="639"/>
                    </a:lnTo>
                    <a:lnTo>
                      <a:pt x="446" y="640"/>
                    </a:lnTo>
                    <a:lnTo>
                      <a:pt x="445" y="641"/>
                    </a:lnTo>
                    <a:lnTo>
                      <a:pt x="444" y="642"/>
                    </a:lnTo>
                    <a:lnTo>
                      <a:pt x="443" y="642"/>
                    </a:lnTo>
                    <a:lnTo>
                      <a:pt x="443" y="639"/>
                    </a:lnTo>
                    <a:lnTo>
                      <a:pt x="443" y="638"/>
                    </a:lnTo>
                    <a:lnTo>
                      <a:pt x="442" y="638"/>
                    </a:lnTo>
                    <a:lnTo>
                      <a:pt x="440" y="638"/>
                    </a:lnTo>
                    <a:lnTo>
                      <a:pt x="440" y="637"/>
                    </a:lnTo>
                    <a:lnTo>
                      <a:pt x="439" y="637"/>
                    </a:lnTo>
                    <a:lnTo>
                      <a:pt x="438" y="637"/>
                    </a:lnTo>
                    <a:lnTo>
                      <a:pt x="438" y="636"/>
                    </a:lnTo>
                    <a:lnTo>
                      <a:pt x="438" y="635"/>
                    </a:lnTo>
                    <a:lnTo>
                      <a:pt x="437" y="635"/>
                    </a:lnTo>
                    <a:lnTo>
                      <a:pt x="435" y="635"/>
                    </a:lnTo>
                    <a:lnTo>
                      <a:pt x="435" y="634"/>
                    </a:lnTo>
                    <a:lnTo>
                      <a:pt x="434" y="634"/>
                    </a:lnTo>
                    <a:lnTo>
                      <a:pt x="432" y="633"/>
                    </a:lnTo>
                    <a:lnTo>
                      <a:pt x="432" y="634"/>
                    </a:lnTo>
                    <a:lnTo>
                      <a:pt x="431" y="634"/>
                    </a:lnTo>
                    <a:lnTo>
                      <a:pt x="430" y="635"/>
                    </a:lnTo>
                    <a:lnTo>
                      <a:pt x="429" y="636"/>
                    </a:lnTo>
                    <a:lnTo>
                      <a:pt x="428" y="637"/>
                    </a:lnTo>
                    <a:lnTo>
                      <a:pt x="427" y="637"/>
                    </a:lnTo>
                    <a:lnTo>
                      <a:pt x="427" y="638"/>
                    </a:lnTo>
                    <a:lnTo>
                      <a:pt x="427" y="639"/>
                    </a:lnTo>
                    <a:lnTo>
                      <a:pt x="426" y="639"/>
                    </a:lnTo>
                    <a:lnTo>
                      <a:pt x="426" y="640"/>
                    </a:lnTo>
                    <a:lnTo>
                      <a:pt x="425" y="640"/>
                    </a:lnTo>
                    <a:lnTo>
                      <a:pt x="424" y="640"/>
                    </a:lnTo>
                    <a:lnTo>
                      <a:pt x="423" y="639"/>
                    </a:lnTo>
                    <a:lnTo>
                      <a:pt x="422" y="640"/>
                    </a:lnTo>
                    <a:lnTo>
                      <a:pt x="421" y="640"/>
                    </a:lnTo>
                    <a:lnTo>
                      <a:pt x="421" y="641"/>
                    </a:lnTo>
                    <a:lnTo>
                      <a:pt x="421" y="642"/>
                    </a:lnTo>
                    <a:lnTo>
                      <a:pt x="420" y="642"/>
                    </a:lnTo>
                    <a:lnTo>
                      <a:pt x="420" y="643"/>
                    </a:lnTo>
                    <a:lnTo>
                      <a:pt x="419" y="643"/>
                    </a:lnTo>
                    <a:lnTo>
                      <a:pt x="418" y="644"/>
                    </a:lnTo>
                    <a:lnTo>
                      <a:pt x="417" y="644"/>
                    </a:lnTo>
                    <a:lnTo>
                      <a:pt x="417" y="643"/>
                    </a:lnTo>
                    <a:lnTo>
                      <a:pt x="416" y="643"/>
                    </a:lnTo>
                    <a:lnTo>
                      <a:pt x="415" y="642"/>
                    </a:lnTo>
                    <a:lnTo>
                      <a:pt x="415" y="643"/>
                    </a:lnTo>
                    <a:lnTo>
                      <a:pt x="414" y="642"/>
                    </a:lnTo>
                    <a:lnTo>
                      <a:pt x="414" y="641"/>
                    </a:lnTo>
                    <a:lnTo>
                      <a:pt x="415" y="641"/>
                    </a:lnTo>
                    <a:lnTo>
                      <a:pt x="414" y="641"/>
                    </a:lnTo>
                    <a:lnTo>
                      <a:pt x="413" y="641"/>
                    </a:lnTo>
                    <a:lnTo>
                      <a:pt x="413" y="640"/>
                    </a:lnTo>
                    <a:lnTo>
                      <a:pt x="412" y="641"/>
                    </a:lnTo>
                    <a:lnTo>
                      <a:pt x="411" y="642"/>
                    </a:lnTo>
                    <a:lnTo>
                      <a:pt x="410" y="642"/>
                    </a:lnTo>
                    <a:lnTo>
                      <a:pt x="410" y="643"/>
                    </a:lnTo>
                    <a:lnTo>
                      <a:pt x="409" y="643"/>
                    </a:lnTo>
                    <a:lnTo>
                      <a:pt x="409" y="644"/>
                    </a:lnTo>
                    <a:lnTo>
                      <a:pt x="408" y="644"/>
                    </a:lnTo>
                    <a:lnTo>
                      <a:pt x="407" y="644"/>
                    </a:lnTo>
                    <a:lnTo>
                      <a:pt x="406" y="644"/>
                    </a:lnTo>
                    <a:lnTo>
                      <a:pt x="405" y="643"/>
                    </a:lnTo>
                    <a:lnTo>
                      <a:pt x="404" y="643"/>
                    </a:lnTo>
                    <a:lnTo>
                      <a:pt x="404" y="644"/>
                    </a:lnTo>
                    <a:lnTo>
                      <a:pt x="405" y="645"/>
                    </a:lnTo>
                    <a:lnTo>
                      <a:pt x="406" y="646"/>
                    </a:lnTo>
                    <a:lnTo>
                      <a:pt x="406" y="647"/>
                    </a:lnTo>
                    <a:lnTo>
                      <a:pt x="405" y="647"/>
                    </a:lnTo>
                    <a:lnTo>
                      <a:pt x="405" y="648"/>
                    </a:lnTo>
                    <a:lnTo>
                      <a:pt x="404" y="648"/>
                    </a:lnTo>
                    <a:lnTo>
                      <a:pt x="403" y="649"/>
                    </a:lnTo>
                    <a:lnTo>
                      <a:pt x="402" y="650"/>
                    </a:lnTo>
                    <a:lnTo>
                      <a:pt x="401" y="651"/>
                    </a:lnTo>
                    <a:lnTo>
                      <a:pt x="401" y="652"/>
                    </a:lnTo>
                    <a:lnTo>
                      <a:pt x="400" y="653"/>
                    </a:lnTo>
                    <a:lnTo>
                      <a:pt x="400" y="654"/>
                    </a:lnTo>
                    <a:lnTo>
                      <a:pt x="399" y="655"/>
                    </a:lnTo>
                    <a:lnTo>
                      <a:pt x="397" y="655"/>
                    </a:lnTo>
                    <a:lnTo>
                      <a:pt x="396" y="655"/>
                    </a:lnTo>
                    <a:lnTo>
                      <a:pt x="396" y="656"/>
                    </a:lnTo>
                    <a:lnTo>
                      <a:pt x="395" y="657"/>
                    </a:lnTo>
                    <a:lnTo>
                      <a:pt x="395" y="658"/>
                    </a:lnTo>
                    <a:lnTo>
                      <a:pt x="395" y="659"/>
                    </a:lnTo>
                    <a:lnTo>
                      <a:pt x="394" y="659"/>
                    </a:lnTo>
                    <a:lnTo>
                      <a:pt x="393" y="658"/>
                    </a:lnTo>
                    <a:lnTo>
                      <a:pt x="392" y="658"/>
                    </a:lnTo>
                    <a:lnTo>
                      <a:pt x="391" y="658"/>
                    </a:lnTo>
                    <a:lnTo>
                      <a:pt x="391" y="659"/>
                    </a:lnTo>
                    <a:lnTo>
                      <a:pt x="390" y="660"/>
                    </a:lnTo>
                    <a:lnTo>
                      <a:pt x="389" y="662"/>
                    </a:lnTo>
                    <a:lnTo>
                      <a:pt x="388" y="663"/>
                    </a:lnTo>
                    <a:lnTo>
                      <a:pt x="387" y="664"/>
                    </a:lnTo>
                    <a:lnTo>
                      <a:pt x="387" y="665"/>
                    </a:lnTo>
                    <a:lnTo>
                      <a:pt x="386" y="666"/>
                    </a:lnTo>
                    <a:lnTo>
                      <a:pt x="385" y="667"/>
                    </a:lnTo>
                    <a:lnTo>
                      <a:pt x="384" y="667"/>
                    </a:lnTo>
                    <a:lnTo>
                      <a:pt x="383" y="667"/>
                    </a:lnTo>
                    <a:lnTo>
                      <a:pt x="383" y="666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1" y="663"/>
                    </a:lnTo>
                    <a:lnTo>
                      <a:pt x="380" y="662"/>
                    </a:lnTo>
                    <a:lnTo>
                      <a:pt x="379" y="661"/>
                    </a:lnTo>
                    <a:lnTo>
                      <a:pt x="378" y="659"/>
                    </a:lnTo>
                    <a:lnTo>
                      <a:pt x="376" y="657"/>
                    </a:lnTo>
                    <a:lnTo>
                      <a:pt x="375" y="656"/>
                    </a:lnTo>
                    <a:lnTo>
                      <a:pt x="375" y="654"/>
                    </a:lnTo>
                    <a:lnTo>
                      <a:pt x="375" y="653"/>
                    </a:lnTo>
                    <a:lnTo>
                      <a:pt x="376" y="652"/>
                    </a:lnTo>
                    <a:lnTo>
                      <a:pt x="376" y="651"/>
                    </a:lnTo>
                    <a:lnTo>
                      <a:pt x="375" y="651"/>
                    </a:lnTo>
                    <a:lnTo>
                      <a:pt x="375" y="650"/>
                    </a:lnTo>
                    <a:lnTo>
                      <a:pt x="374" y="650"/>
                    </a:lnTo>
                    <a:lnTo>
                      <a:pt x="373" y="650"/>
                    </a:lnTo>
                    <a:lnTo>
                      <a:pt x="371" y="650"/>
                    </a:lnTo>
                    <a:lnTo>
                      <a:pt x="370" y="650"/>
                    </a:lnTo>
                    <a:lnTo>
                      <a:pt x="370" y="651"/>
                    </a:lnTo>
                    <a:lnTo>
                      <a:pt x="370" y="652"/>
                    </a:lnTo>
                    <a:lnTo>
                      <a:pt x="370" y="653"/>
                    </a:lnTo>
                    <a:lnTo>
                      <a:pt x="370" y="654"/>
                    </a:lnTo>
                    <a:lnTo>
                      <a:pt x="369" y="654"/>
                    </a:lnTo>
                    <a:lnTo>
                      <a:pt x="369" y="655"/>
                    </a:lnTo>
                    <a:lnTo>
                      <a:pt x="368" y="655"/>
                    </a:lnTo>
                    <a:lnTo>
                      <a:pt x="367" y="655"/>
                    </a:lnTo>
                    <a:lnTo>
                      <a:pt x="365" y="655"/>
                    </a:lnTo>
                    <a:lnTo>
                      <a:pt x="363" y="655"/>
                    </a:lnTo>
                    <a:lnTo>
                      <a:pt x="360" y="655"/>
                    </a:lnTo>
                    <a:lnTo>
                      <a:pt x="359" y="656"/>
                    </a:lnTo>
                    <a:lnTo>
                      <a:pt x="358" y="657"/>
                    </a:lnTo>
                    <a:lnTo>
                      <a:pt x="359" y="657"/>
                    </a:lnTo>
                    <a:lnTo>
                      <a:pt x="359" y="658"/>
                    </a:lnTo>
                    <a:lnTo>
                      <a:pt x="360" y="659"/>
                    </a:lnTo>
                    <a:lnTo>
                      <a:pt x="360" y="660"/>
                    </a:lnTo>
                    <a:lnTo>
                      <a:pt x="359" y="660"/>
                    </a:lnTo>
                    <a:lnTo>
                      <a:pt x="358" y="660"/>
                    </a:lnTo>
                    <a:lnTo>
                      <a:pt x="357" y="659"/>
                    </a:lnTo>
                    <a:lnTo>
                      <a:pt x="356" y="659"/>
                    </a:lnTo>
                    <a:lnTo>
                      <a:pt x="354" y="659"/>
                    </a:lnTo>
                    <a:lnTo>
                      <a:pt x="353" y="659"/>
                    </a:lnTo>
                    <a:lnTo>
                      <a:pt x="353" y="660"/>
                    </a:lnTo>
                    <a:lnTo>
                      <a:pt x="351" y="661"/>
                    </a:lnTo>
                    <a:lnTo>
                      <a:pt x="350" y="661"/>
                    </a:lnTo>
                    <a:lnTo>
                      <a:pt x="349" y="661"/>
                    </a:lnTo>
                    <a:lnTo>
                      <a:pt x="348" y="661"/>
                    </a:lnTo>
                    <a:lnTo>
                      <a:pt x="347" y="661"/>
                    </a:lnTo>
                    <a:lnTo>
                      <a:pt x="346" y="661"/>
                    </a:lnTo>
                    <a:lnTo>
                      <a:pt x="346" y="662"/>
                    </a:lnTo>
                    <a:lnTo>
                      <a:pt x="345" y="663"/>
                    </a:lnTo>
                    <a:lnTo>
                      <a:pt x="345" y="664"/>
                    </a:lnTo>
                    <a:lnTo>
                      <a:pt x="344" y="664"/>
                    </a:lnTo>
                    <a:lnTo>
                      <a:pt x="343" y="664"/>
                    </a:lnTo>
                    <a:lnTo>
                      <a:pt x="341" y="663"/>
                    </a:lnTo>
                    <a:lnTo>
                      <a:pt x="340" y="663"/>
                    </a:lnTo>
                    <a:lnTo>
                      <a:pt x="338" y="661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5" y="660"/>
                    </a:lnTo>
                    <a:lnTo>
                      <a:pt x="334" y="660"/>
                    </a:lnTo>
                    <a:lnTo>
                      <a:pt x="334" y="661"/>
                    </a:lnTo>
                    <a:lnTo>
                      <a:pt x="333" y="661"/>
                    </a:lnTo>
                    <a:lnTo>
                      <a:pt x="332" y="661"/>
                    </a:lnTo>
                    <a:lnTo>
                      <a:pt x="330" y="661"/>
                    </a:lnTo>
                    <a:lnTo>
                      <a:pt x="329" y="661"/>
                    </a:lnTo>
                    <a:lnTo>
                      <a:pt x="328" y="660"/>
                    </a:lnTo>
                    <a:lnTo>
                      <a:pt x="326" y="660"/>
                    </a:lnTo>
                    <a:lnTo>
                      <a:pt x="325" y="659"/>
                    </a:lnTo>
                    <a:lnTo>
                      <a:pt x="324" y="659"/>
                    </a:lnTo>
                    <a:lnTo>
                      <a:pt x="323" y="658"/>
                    </a:lnTo>
                    <a:lnTo>
                      <a:pt x="322" y="658"/>
                    </a:lnTo>
                    <a:lnTo>
                      <a:pt x="321" y="658"/>
                    </a:lnTo>
                    <a:lnTo>
                      <a:pt x="320" y="659"/>
                    </a:lnTo>
                    <a:lnTo>
                      <a:pt x="319" y="660"/>
                    </a:lnTo>
                    <a:lnTo>
                      <a:pt x="319" y="661"/>
                    </a:lnTo>
                    <a:lnTo>
                      <a:pt x="318" y="662"/>
                    </a:lnTo>
                    <a:lnTo>
                      <a:pt x="318" y="663"/>
                    </a:lnTo>
                    <a:lnTo>
                      <a:pt x="316" y="664"/>
                    </a:lnTo>
                    <a:lnTo>
                      <a:pt x="315" y="665"/>
                    </a:lnTo>
                    <a:lnTo>
                      <a:pt x="314" y="665"/>
                    </a:lnTo>
                    <a:lnTo>
                      <a:pt x="313" y="665"/>
                    </a:lnTo>
                    <a:lnTo>
                      <a:pt x="311" y="665"/>
                    </a:lnTo>
                    <a:lnTo>
                      <a:pt x="308" y="664"/>
                    </a:lnTo>
                    <a:lnTo>
                      <a:pt x="307" y="664"/>
                    </a:lnTo>
                    <a:lnTo>
                      <a:pt x="306" y="664"/>
                    </a:lnTo>
                    <a:lnTo>
                      <a:pt x="305" y="664"/>
                    </a:lnTo>
                    <a:lnTo>
                      <a:pt x="303" y="665"/>
                    </a:lnTo>
                    <a:lnTo>
                      <a:pt x="302" y="665"/>
                    </a:lnTo>
                    <a:lnTo>
                      <a:pt x="300" y="666"/>
                    </a:lnTo>
                    <a:lnTo>
                      <a:pt x="299" y="665"/>
                    </a:lnTo>
                    <a:lnTo>
                      <a:pt x="298" y="665"/>
                    </a:lnTo>
                    <a:lnTo>
                      <a:pt x="297" y="665"/>
                    </a:lnTo>
                    <a:lnTo>
                      <a:pt x="296" y="666"/>
                    </a:lnTo>
                    <a:lnTo>
                      <a:pt x="295" y="666"/>
                    </a:lnTo>
                    <a:lnTo>
                      <a:pt x="294" y="666"/>
                    </a:lnTo>
                    <a:lnTo>
                      <a:pt x="293" y="666"/>
                    </a:lnTo>
                    <a:lnTo>
                      <a:pt x="292" y="666"/>
                    </a:lnTo>
                    <a:lnTo>
                      <a:pt x="291" y="667"/>
                    </a:lnTo>
                    <a:lnTo>
                      <a:pt x="291" y="668"/>
                    </a:lnTo>
                    <a:lnTo>
                      <a:pt x="289" y="669"/>
                    </a:lnTo>
                    <a:lnTo>
                      <a:pt x="288" y="672"/>
                    </a:lnTo>
                    <a:lnTo>
                      <a:pt x="287" y="673"/>
                    </a:lnTo>
                    <a:lnTo>
                      <a:pt x="286" y="675"/>
                    </a:lnTo>
                    <a:lnTo>
                      <a:pt x="286" y="677"/>
                    </a:lnTo>
                    <a:lnTo>
                      <a:pt x="285" y="677"/>
                    </a:lnTo>
                    <a:lnTo>
                      <a:pt x="285" y="678"/>
                    </a:lnTo>
                    <a:lnTo>
                      <a:pt x="284" y="679"/>
                    </a:lnTo>
                    <a:lnTo>
                      <a:pt x="283" y="680"/>
                    </a:lnTo>
                    <a:lnTo>
                      <a:pt x="281" y="680"/>
                    </a:lnTo>
                    <a:lnTo>
                      <a:pt x="280" y="680"/>
                    </a:lnTo>
                    <a:lnTo>
                      <a:pt x="278" y="685"/>
                    </a:lnTo>
                    <a:lnTo>
                      <a:pt x="278" y="686"/>
                    </a:lnTo>
                    <a:lnTo>
                      <a:pt x="277" y="687"/>
                    </a:lnTo>
                    <a:lnTo>
                      <a:pt x="276" y="689"/>
                    </a:lnTo>
                    <a:lnTo>
                      <a:pt x="275" y="689"/>
                    </a:lnTo>
                    <a:lnTo>
                      <a:pt x="274" y="689"/>
                    </a:lnTo>
                    <a:lnTo>
                      <a:pt x="272" y="690"/>
                    </a:lnTo>
                    <a:lnTo>
                      <a:pt x="271" y="690"/>
                    </a:lnTo>
                    <a:lnTo>
                      <a:pt x="271" y="691"/>
                    </a:lnTo>
                    <a:lnTo>
                      <a:pt x="270" y="691"/>
                    </a:lnTo>
                    <a:lnTo>
                      <a:pt x="270" y="692"/>
                    </a:lnTo>
                    <a:lnTo>
                      <a:pt x="270" y="693"/>
                    </a:lnTo>
                    <a:lnTo>
                      <a:pt x="271" y="695"/>
                    </a:lnTo>
                    <a:lnTo>
                      <a:pt x="271" y="696"/>
                    </a:lnTo>
                    <a:lnTo>
                      <a:pt x="271" y="697"/>
                    </a:lnTo>
                    <a:lnTo>
                      <a:pt x="271" y="698"/>
                    </a:lnTo>
                    <a:lnTo>
                      <a:pt x="271" y="699"/>
                    </a:lnTo>
                    <a:lnTo>
                      <a:pt x="271" y="701"/>
                    </a:lnTo>
                    <a:lnTo>
                      <a:pt x="270" y="703"/>
                    </a:lnTo>
                    <a:lnTo>
                      <a:pt x="269" y="705"/>
                    </a:lnTo>
                    <a:lnTo>
                      <a:pt x="268" y="706"/>
                    </a:lnTo>
                    <a:lnTo>
                      <a:pt x="267" y="708"/>
                    </a:lnTo>
                    <a:lnTo>
                      <a:pt x="266" y="709"/>
                    </a:lnTo>
                    <a:lnTo>
                      <a:pt x="265" y="709"/>
                    </a:lnTo>
                    <a:lnTo>
                      <a:pt x="263" y="710"/>
                    </a:lnTo>
                    <a:lnTo>
                      <a:pt x="263" y="711"/>
                    </a:lnTo>
                    <a:lnTo>
                      <a:pt x="262" y="711"/>
                    </a:lnTo>
                    <a:lnTo>
                      <a:pt x="262" y="712"/>
                    </a:lnTo>
                    <a:lnTo>
                      <a:pt x="260" y="712"/>
                    </a:lnTo>
                    <a:lnTo>
                      <a:pt x="259" y="711"/>
                    </a:lnTo>
                    <a:lnTo>
                      <a:pt x="257" y="711"/>
                    </a:lnTo>
                    <a:lnTo>
                      <a:pt x="256" y="711"/>
                    </a:lnTo>
                    <a:lnTo>
                      <a:pt x="255" y="711"/>
                    </a:lnTo>
                    <a:lnTo>
                      <a:pt x="253" y="711"/>
                    </a:lnTo>
                    <a:lnTo>
                      <a:pt x="252" y="711"/>
                    </a:lnTo>
                    <a:lnTo>
                      <a:pt x="252" y="712"/>
                    </a:lnTo>
                    <a:lnTo>
                      <a:pt x="253" y="714"/>
                    </a:lnTo>
                    <a:lnTo>
                      <a:pt x="252" y="715"/>
                    </a:lnTo>
                    <a:lnTo>
                      <a:pt x="250" y="715"/>
                    </a:lnTo>
                    <a:lnTo>
                      <a:pt x="248" y="716"/>
                    </a:lnTo>
                    <a:lnTo>
                      <a:pt x="247" y="716"/>
                    </a:lnTo>
                    <a:lnTo>
                      <a:pt x="246" y="717"/>
                    </a:lnTo>
                    <a:lnTo>
                      <a:pt x="245" y="718"/>
                    </a:lnTo>
                    <a:lnTo>
                      <a:pt x="245" y="719"/>
                    </a:lnTo>
                    <a:lnTo>
                      <a:pt x="245" y="721"/>
                    </a:lnTo>
                    <a:lnTo>
                      <a:pt x="245" y="722"/>
                    </a:lnTo>
                    <a:lnTo>
                      <a:pt x="243" y="723"/>
                    </a:lnTo>
                    <a:lnTo>
                      <a:pt x="242" y="724"/>
                    </a:lnTo>
                    <a:lnTo>
                      <a:pt x="241" y="724"/>
                    </a:lnTo>
                    <a:lnTo>
                      <a:pt x="240" y="724"/>
                    </a:lnTo>
                    <a:lnTo>
                      <a:pt x="240" y="725"/>
                    </a:lnTo>
                    <a:lnTo>
                      <a:pt x="238" y="726"/>
                    </a:lnTo>
                    <a:lnTo>
                      <a:pt x="237" y="727"/>
                    </a:lnTo>
                    <a:lnTo>
                      <a:pt x="237" y="728"/>
                    </a:lnTo>
                    <a:lnTo>
                      <a:pt x="236" y="729"/>
                    </a:lnTo>
                    <a:lnTo>
                      <a:pt x="235" y="731"/>
                    </a:lnTo>
                    <a:lnTo>
                      <a:pt x="235" y="732"/>
                    </a:lnTo>
                    <a:lnTo>
                      <a:pt x="235" y="733"/>
                    </a:lnTo>
                    <a:lnTo>
                      <a:pt x="234" y="734"/>
                    </a:lnTo>
                    <a:lnTo>
                      <a:pt x="234" y="736"/>
                    </a:lnTo>
                    <a:lnTo>
                      <a:pt x="233" y="737"/>
                    </a:lnTo>
                    <a:lnTo>
                      <a:pt x="232" y="738"/>
                    </a:lnTo>
                    <a:lnTo>
                      <a:pt x="231" y="739"/>
                    </a:lnTo>
                    <a:lnTo>
                      <a:pt x="231" y="740"/>
                    </a:lnTo>
                    <a:lnTo>
                      <a:pt x="231" y="741"/>
                    </a:lnTo>
                    <a:lnTo>
                      <a:pt x="232" y="742"/>
                    </a:lnTo>
                    <a:lnTo>
                      <a:pt x="232" y="743"/>
                    </a:lnTo>
                    <a:lnTo>
                      <a:pt x="235" y="744"/>
                    </a:lnTo>
                    <a:lnTo>
                      <a:pt x="235" y="745"/>
                    </a:lnTo>
                    <a:lnTo>
                      <a:pt x="236" y="746"/>
                    </a:lnTo>
                    <a:lnTo>
                      <a:pt x="236" y="747"/>
                    </a:lnTo>
                    <a:lnTo>
                      <a:pt x="236" y="748"/>
                    </a:lnTo>
                    <a:lnTo>
                      <a:pt x="235" y="748"/>
                    </a:lnTo>
                    <a:lnTo>
                      <a:pt x="234" y="749"/>
                    </a:lnTo>
                    <a:lnTo>
                      <a:pt x="233" y="748"/>
                    </a:lnTo>
                    <a:lnTo>
                      <a:pt x="229" y="746"/>
                    </a:lnTo>
                    <a:lnTo>
                      <a:pt x="228" y="746"/>
                    </a:lnTo>
                    <a:lnTo>
                      <a:pt x="226" y="745"/>
                    </a:lnTo>
                    <a:lnTo>
                      <a:pt x="225" y="745"/>
                    </a:lnTo>
                    <a:lnTo>
                      <a:pt x="225" y="744"/>
                    </a:lnTo>
                    <a:lnTo>
                      <a:pt x="224" y="744"/>
                    </a:lnTo>
                    <a:lnTo>
                      <a:pt x="224" y="743"/>
                    </a:lnTo>
                    <a:lnTo>
                      <a:pt x="223" y="743"/>
                    </a:lnTo>
                    <a:lnTo>
                      <a:pt x="223" y="742"/>
                    </a:lnTo>
                    <a:lnTo>
                      <a:pt x="222" y="741"/>
                    </a:lnTo>
                    <a:lnTo>
                      <a:pt x="220" y="741"/>
                    </a:lnTo>
                    <a:lnTo>
                      <a:pt x="220" y="740"/>
                    </a:lnTo>
                    <a:lnTo>
                      <a:pt x="220" y="739"/>
                    </a:lnTo>
                    <a:lnTo>
                      <a:pt x="220" y="738"/>
                    </a:lnTo>
                    <a:lnTo>
                      <a:pt x="220" y="739"/>
                    </a:lnTo>
                    <a:lnTo>
                      <a:pt x="219" y="739"/>
                    </a:lnTo>
                    <a:lnTo>
                      <a:pt x="218" y="739"/>
                    </a:lnTo>
                    <a:lnTo>
                      <a:pt x="219" y="738"/>
                    </a:lnTo>
                    <a:lnTo>
                      <a:pt x="218" y="737"/>
                    </a:lnTo>
                    <a:lnTo>
                      <a:pt x="217" y="737"/>
                    </a:lnTo>
                    <a:lnTo>
                      <a:pt x="217" y="738"/>
                    </a:lnTo>
                    <a:lnTo>
                      <a:pt x="216" y="737"/>
                    </a:lnTo>
                    <a:lnTo>
                      <a:pt x="215" y="737"/>
                    </a:lnTo>
                    <a:lnTo>
                      <a:pt x="216" y="737"/>
                    </a:lnTo>
                    <a:lnTo>
                      <a:pt x="216" y="736"/>
                    </a:lnTo>
                    <a:lnTo>
                      <a:pt x="217" y="736"/>
                    </a:lnTo>
                    <a:lnTo>
                      <a:pt x="216" y="735"/>
                    </a:lnTo>
                    <a:lnTo>
                      <a:pt x="216" y="734"/>
                    </a:lnTo>
                    <a:lnTo>
                      <a:pt x="216" y="733"/>
                    </a:lnTo>
                    <a:lnTo>
                      <a:pt x="215" y="733"/>
                    </a:lnTo>
                    <a:lnTo>
                      <a:pt x="215" y="732"/>
                    </a:lnTo>
                    <a:lnTo>
                      <a:pt x="215" y="731"/>
                    </a:lnTo>
                    <a:lnTo>
                      <a:pt x="214" y="731"/>
                    </a:lnTo>
                    <a:lnTo>
                      <a:pt x="214" y="730"/>
                    </a:lnTo>
                    <a:lnTo>
                      <a:pt x="213" y="730"/>
                    </a:lnTo>
                    <a:lnTo>
                      <a:pt x="212" y="730"/>
                    </a:lnTo>
                    <a:lnTo>
                      <a:pt x="212" y="729"/>
                    </a:lnTo>
                    <a:lnTo>
                      <a:pt x="211" y="728"/>
                    </a:lnTo>
                    <a:lnTo>
                      <a:pt x="210" y="728"/>
                    </a:lnTo>
                    <a:lnTo>
                      <a:pt x="211" y="727"/>
                    </a:lnTo>
                    <a:lnTo>
                      <a:pt x="210" y="727"/>
                    </a:lnTo>
                    <a:lnTo>
                      <a:pt x="209" y="727"/>
                    </a:lnTo>
                    <a:lnTo>
                      <a:pt x="208" y="727"/>
                    </a:lnTo>
                    <a:lnTo>
                      <a:pt x="207" y="726"/>
                    </a:lnTo>
                    <a:lnTo>
                      <a:pt x="206" y="726"/>
                    </a:lnTo>
                    <a:lnTo>
                      <a:pt x="206" y="725"/>
                    </a:lnTo>
                    <a:lnTo>
                      <a:pt x="205" y="725"/>
                    </a:lnTo>
                    <a:lnTo>
                      <a:pt x="204" y="725"/>
                    </a:lnTo>
                    <a:lnTo>
                      <a:pt x="203" y="724"/>
                    </a:lnTo>
                    <a:lnTo>
                      <a:pt x="202" y="725"/>
                    </a:lnTo>
                    <a:lnTo>
                      <a:pt x="201" y="724"/>
                    </a:lnTo>
                    <a:lnTo>
                      <a:pt x="201" y="723"/>
                    </a:lnTo>
                    <a:lnTo>
                      <a:pt x="201" y="722"/>
                    </a:lnTo>
                    <a:lnTo>
                      <a:pt x="199" y="722"/>
                    </a:lnTo>
                    <a:lnTo>
                      <a:pt x="198" y="722"/>
                    </a:lnTo>
                    <a:lnTo>
                      <a:pt x="198" y="721"/>
                    </a:lnTo>
                    <a:lnTo>
                      <a:pt x="197" y="721"/>
                    </a:lnTo>
                    <a:lnTo>
                      <a:pt x="197" y="722"/>
                    </a:lnTo>
                    <a:lnTo>
                      <a:pt x="196" y="722"/>
                    </a:lnTo>
                    <a:lnTo>
                      <a:pt x="195" y="722"/>
                    </a:lnTo>
                    <a:lnTo>
                      <a:pt x="194" y="723"/>
                    </a:lnTo>
                    <a:lnTo>
                      <a:pt x="194" y="722"/>
                    </a:lnTo>
                    <a:lnTo>
                      <a:pt x="192" y="721"/>
                    </a:lnTo>
                    <a:lnTo>
                      <a:pt x="192" y="720"/>
                    </a:lnTo>
                    <a:lnTo>
                      <a:pt x="191" y="720"/>
                    </a:lnTo>
                    <a:lnTo>
                      <a:pt x="190" y="720"/>
                    </a:lnTo>
                    <a:lnTo>
                      <a:pt x="191" y="719"/>
                    </a:lnTo>
                    <a:lnTo>
                      <a:pt x="190" y="719"/>
                    </a:lnTo>
                    <a:lnTo>
                      <a:pt x="189" y="719"/>
                    </a:lnTo>
                    <a:lnTo>
                      <a:pt x="189" y="718"/>
                    </a:lnTo>
                    <a:lnTo>
                      <a:pt x="189" y="717"/>
                    </a:lnTo>
                    <a:lnTo>
                      <a:pt x="188" y="716"/>
                    </a:lnTo>
                    <a:lnTo>
                      <a:pt x="186" y="717"/>
                    </a:lnTo>
                    <a:lnTo>
                      <a:pt x="185" y="716"/>
                    </a:lnTo>
                    <a:lnTo>
                      <a:pt x="184" y="716"/>
                    </a:lnTo>
                    <a:lnTo>
                      <a:pt x="183" y="717"/>
                    </a:lnTo>
                    <a:lnTo>
                      <a:pt x="183" y="716"/>
                    </a:lnTo>
                    <a:lnTo>
                      <a:pt x="183" y="715"/>
                    </a:lnTo>
                    <a:lnTo>
                      <a:pt x="183" y="714"/>
                    </a:lnTo>
                    <a:lnTo>
                      <a:pt x="182" y="714"/>
                    </a:lnTo>
                    <a:lnTo>
                      <a:pt x="180" y="714"/>
                    </a:lnTo>
                    <a:lnTo>
                      <a:pt x="180" y="713"/>
                    </a:lnTo>
                    <a:lnTo>
                      <a:pt x="179" y="712"/>
                    </a:lnTo>
                    <a:lnTo>
                      <a:pt x="179" y="711"/>
                    </a:lnTo>
                    <a:lnTo>
                      <a:pt x="178" y="711"/>
                    </a:lnTo>
                    <a:lnTo>
                      <a:pt x="178" y="710"/>
                    </a:lnTo>
                    <a:lnTo>
                      <a:pt x="177" y="710"/>
                    </a:lnTo>
                    <a:lnTo>
                      <a:pt x="177" y="711"/>
                    </a:lnTo>
                    <a:lnTo>
                      <a:pt x="176" y="711"/>
                    </a:lnTo>
                    <a:lnTo>
                      <a:pt x="176" y="710"/>
                    </a:lnTo>
                    <a:lnTo>
                      <a:pt x="175" y="710"/>
                    </a:lnTo>
                    <a:lnTo>
                      <a:pt x="174" y="710"/>
                    </a:lnTo>
                    <a:lnTo>
                      <a:pt x="173" y="710"/>
                    </a:lnTo>
                    <a:lnTo>
                      <a:pt x="173" y="709"/>
                    </a:lnTo>
                    <a:lnTo>
                      <a:pt x="172" y="709"/>
                    </a:lnTo>
                    <a:lnTo>
                      <a:pt x="171" y="709"/>
                    </a:lnTo>
                    <a:lnTo>
                      <a:pt x="171" y="710"/>
                    </a:lnTo>
                    <a:lnTo>
                      <a:pt x="170" y="709"/>
                    </a:lnTo>
                    <a:lnTo>
                      <a:pt x="170" y="708"/>
                    </a:lnTo>
                    <a:lnTo>
                      <a:pt x="169" y="708"/>
                    </a:lnTo>
                    <a:lnTo>
                      <a:pt x="168" y="708"/>
                    </a:lnTo>
                    <a:lnTo>
                      <a:pt x="168" y="707"/>
                    </a:lnTo>
                    <a:lnTo>
                      <a:pt x="167" y="707"/>
                    </a:lnTo>
                    <a:lnTo>
                      <a:pt x="166" y="707"/>
                    </a:lnTo>
                    <a:lnTo>
                      <a:pt x="165" y="707"/>
                    </a:lnTo>
                    <a:lnTo>
                      <a:pt x="165" y="706"/>
                    </a:lnTo>
                    <a:lnTo>
                      <a:pt x="164" y="706"/>
                    </a:lnTo>
                    <a:lnTo>
                      <a:pt x="163" y="706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1" y="705"/>
                    </a:lnTo>
                    <a:lnTo>
                      <a:pt x="160" y="706"/>
                    </a:lnTo>
                    <a:lnTo>
                      <a:pt x="159" y="707"/>
                    </a:lnTo>
                    <a:lnTo>
                      <a:pt x="159" y="706"/>
                    </a:lnTo>
                    <a:lnTo>
                      <a:pt x="158" y="706"/>
                    </a:lnTo>
                    <a:lnTo>
                      <a:pt x="156" y="705"/>
                    </a:lnTo>
                    <a:lnTo>
                      <a:pt x="155" y="705"/>
                    </a:lnTo>
                    <a:lnTo>
                      <a:pt x="155" y="706"/>
                    </a:lnTo>
                    <a:lnTo>
                      <a:pt x="154" y="706"/>
                    </a:lnTo>
                    <a:lnTo>
                      <a:pt x="153" y="705"/>
                    </a:lnTo>
                    <a:lnTo>
                      <a:pt x="152" y="705"/>
                    </a:lnTo>
                    <a:lnTo>
                      <a:pt x="152" y="704"/>
                    </a:lnTo>
                    <a:lnTo>
                      <a:pt x="151" y="704"/>
                    </a:lnTo>
                    <a:lnTo>
                      <a:pt x="150" y="704"/>
                    </a:lnTo>
                    <a:lnTo>
                      <a:pt x="149" y="703"/>
                    </a:lnTo>
                    <a:lnTo>
                      <a:pt x="150" y="703"/>
                    </a:lnTo>
                    <a:lnTo>
                      <a:pt x="149" y="702"/>
                    </a:lnTo>
                    <a:lnTo>
                      <a:pt x="148" y="703"/>
                    </a:lnTo>
                    <a:lnTo>
                      <a:pt x="147" y="703"/>
                    </a:lnTo>
                    <a:lnTo>
                      <a:pt x="147" y="702"/>
                    </a:lnTo>
                    <a:lnTo>
                      <a:pt x="146" y="702"/>
                    </a:lnTo>
                    <a:lnTo>
                      <a:pt x="146" y="701"/>
                    </a:lnTo>
                    <a:lnTo>
                      <a:pt x="146" y="700"/>
                    </a:lnTo>
                    <a:lnTo>
                      <a:pt x="145" y="700"/>
                    </a:lnTo>
                    <a:lnTo>
                      <a:pt x="144" y="701"/>
                    </a:lnTo>
                    <a:lnTo>
                      <a:pt x="143" y="700"/>
                    </a:lnTo>
                    <a:lnTo>
                      <a:pt x="143" y="699"/>
                    </a:lnTo>
                    <a:lnTo>
                      <a:pt x="142" y="699"/>
                    </a:lnTo>
                    <a:lnTo>
                      <a:pt x="142" y="700"/>
                    </a:lnTo>
                    <a:lnTo>
                      <a:pt x="141" y="699"/>
                    </a:lnTo>
                    <a:lnTo>
                      <a:pt x="141" y="698"/>
                    </a:lnTo>
                    <a:lnTo>
                      <a:pt x="140" y="697"/>
                    </a:lnTo>
                    <a:lnTo>
                      <a:pt x="139" y="697"/>
                    </a:lnTo>
                    <a:lnTo>
                      <a:pt x="139" y="696"/>
                    </a:lnTo>
                    <a:lnTo>
                      <a:pt x="138" y="696"/>
                    </a:lnTo>
                    <a:lnTo>
                      <a:pt x="137" y="696"/>
                    </a:lnTo>
                    <a:lnTo>
                      <a:pt x="137" y="697"/>
                    </a:lnTo>
                    <a:lnTo>
                      <a:pt x="136" y="697"/>
                    </a:lnTo>
                    <a:lnTo>
                      <a:pt x="136" y="696"/>
                    </a:lnTo>
                    <a:lnTo>
                      <a:pt x="137" y="696"/>
                    </a:lnTo>
                    <a:lnTo>
                      <a:pt x="136" y="695"/>
                    </a:lnTo>
                    <a:lnTo>
                      <a:pt x="135" y="695"/>
                    </a:lnTo>
                    <a:lnTo>
                      <a:pt x="135" y="696"/>
                    </a:lnTo>
                    <a:lnTo>
                      <a:pt x="134" y="696"/>
                    </a:lnTo>
                    <a:lnTo>
                      <a:pt x="134" y="695"/>
                    </a:lnTo>
                    <a:lnTo>
                      <a:pt x="133" y="694"/>
                    </a:lnTo>
                    <a:lnTo>
                      <a:pt x="133" y="693"/>
                    </a:lnTo>
                    <a:lnTo>
                      <a:pt x="132" y="693"/>
                    </a:lnTo>
                    <a:lnTo>
                      <a:pt x="132" y="692"/>
                    </a:lnTo>
                    <a:lnTo>
                      <a:pt x="131" y="692"/>
                    </a:lnTo>
                    <a:lnTo>
                      <a:pt x="132" y="691"/>
                    </a:lnTo>
                    <a:lnTo>
                      <a:pt x="131" y="691"/>
                    </a:lnTo>
                    <a:lnTo>
                      <a:pt x="131" y="690"/>
                    </a:lnTo>
                    <a:lnTo>
                      <a:pt x="130" y="690"/>
                    </a:lnTo>
                    <a:lnTo>
                      <a:pt x="129" y="689"/>
                    </a:lnTo>
                    <a:lnTo>
                      <a:pt x="129" y="688"/>
                    </a:lnTo>
                    <a:lnTo>
                      <a:pt x="128" y="689"/>
                    </a:lnTo>
                    <a:lnTo>
                      <a:pt x="128" y="688"/>
                    </a:lnTo>
                    <a:lnTo>
                      <a:pt x="127" y="688"/>
                    </a:lnTo>
                    <a:lnTo>
                      <a:pt x="127" y="687"/>
                    </a:lnTo>
                    <a:lnTo>
                      <a:pt x="126" y="687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4" y="687"/>
                    </a:lnTo>
                    <a:lnTo>
                      <a:pt x="124" y="688"/>
                    </a:lnTo>
                    <a:lnTo>
                      <a:pt x="123" y="687"/>
                    </a:lnTo>
                    <a:lnTo>
                      <a:pt x="123" y="688"/>
                    </a:lnTo>
                    <a:lnTo>
                      <a:pt x="123" y="687"/>
                    </a:lnTo>
                    <a:lnTo>
                      <a:pt x="122" y="687"/>
                    </a:lnTo>
                    <a:lnTo>
                      <a:pt x="121" y="687"/>
                    </a:lnTo>
                    <a:lnTo>
                      <a:pt x="120" y="687"/>
                    </a:lnTo>
                    <a:lnTo>
                      <a:pt x="119" y="688"/>
                    </a:lnTo>
                    <a:lnTo>
                      <a:pt x="119" y="687"/>
                    </a:lnTo>
                    <a:lnTo>
                      <a:pt x="119" y="686"/>
                    </a:lnTo>
                    <a:lnTo>
                      <a:pt x="118" y="686"/>
                    </a:lnTo>
                    <a:lnTo>
                      <a:pt x="118" y="685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6" y="684"/>
                    </a:lnTo>
                    <a:lnTo>
                      <a:pt x="115" y="684"/>
                    </a:lnTo>
                    <a:lnTo>
                      <a:pt x="114" y="684"/>
                    </a:lnTo>
                    <a:lnTo>
                      <a:pt x="114" y="685"/>
                    </a:lnTo>
                    <a:lnTo>
                      <a:pt x="114" y="684"/>
                    </a:lnTo>
                    <a:lnTo>
                      <a:pt x="113" y="684"/>
                    </a:lnTo>
                    <a:lnTo>
                      <a:pt x="112" y="684"/>
                    </a:lnTo>
                    <a:lnTo>
                      <a:pt x="112" y="683"/>
                    </a:lnTo>
                    <a:lnTo>
                      <a:pt x="111" y="682"/>
                    </a:lnTo>
                    <a:lnTo>
                      <a:pt x="111" y="683"/>
                    </a:lnTo>
                    <a:lnTo>
                      <a:pt x="111" y="682"/>
                    </a:lnTo>
                    <a:lnTo>
                      <a:pt x="110" y="682"/>
                    </a:lnTo>
                    <a:lnTo>
                      <a:pt x="110" y="681"/>
                    </a:lnTo>
                    <a:lnTo>
                      <a:pt x="111" y="681"/>
                    </a:lnTo>
                    <a:lnTo>
                      <a:pt x="110" y="681"/>
                    </a:lnTo>
                    <a:lnTo>
                      <a:pt x="110" y="679"/>
                    </a:lnTo>
                    <a:lnTo>
                      <a:pt x="109" y="679"/>
                    </a:lnTo>
                    <a:lnTo>
                      <a:pt x="108" y="679"/>
                    </a:lnTo>
                    <a:lnTo>
                      <a:pt x="108" y="678"/>
                    </a:lnTo>
                    <a:lnTo>
                      <a:pt x="108" y="679"/>
                    </a:lnTo>
                    <a:lnTo>
                      <a:pt x="107" y="678"/>
                    </a:lnTo>
                    <a:lnTo>
                      <a:pt x="108" y="678"/>
                    </a:lnTo>
                    <a:lnTo>
                      <a:pt x="107" y="678"/>
                    </a:lnTo>
                    <a:lnTo>
                      <a:pt x="106" y="678"/>
                    </a:lnTo>
                    <a:lnTo>
                      <a:pt x="105" y="677"/>
                    </a:lnTo>
                    <a:lnTo>
                      <a:pt x="106" y="677"/>
                    </a:lnTo>
                    <a:lnTo>
                      <a:pt x="105" y="676"/>
                    </a:lnTo>
                    <a:lnTo>
                      <a:pt x="105" y="677"/>
                    </a:lnTo>
                    <a:lnTo>
                      <a:pt x="105" y="676"/>
                    </a:lnTo>
                    <a:lnTo>
                      <a:pt x="105" y="675"/>
                    </a:lnTo>
                    <a:lnTo>
                      <a:pt x="104" y="675"/>
                    </a:lnTo>
                    <a:lnTo>
                      <a:pt x="104" y="674"/>
                    </a:lnTo>
                    <a:lnTo>
                      <a:pt x="103" y="674"/>
                    </a:lnTo>
                    <a:lnTo>
                      <a:pt x="103" y="673"/>
                    </a:lnTo>
                    <a:lnTo>
                      <a:pt x="102" y="673"/>
                    </a:lnTo>
                    <a:lnTo>
                      <a:pt x="101" y="673"/>
                    </a:lnTo>
                    <a:lnTo>
                      <a:pt x="100" y="673"/>
                    </a:lnTo>
                    <a:lnTo>
                      <a:pt x="99" y="672"/>
                    </a:lnTo>
                    <a:lnTo>
                      <a:pt x="98" y="672"/>
                    </a:lnTo>
                    <a:lnTo>
                      <a:pt x="97" y="672"/>
                    </a:lnTo>
                    <a:lnTo>
                      <a:pt x="96" y="672"/>
                    </a:lnTo>
                    <a:lnTo>
                      <a:pt x="95" y="671"/>
                    </a:lnTo>
                    <a:lnTo>
                      <a:pt x="94" y="671"/>
                    </a:lnTo>
                    <a:lnTo>
                      <a:pt x="93" y="671"/>
                    </a:lnTo>
                    <a:lnTo>
                      <a:pt x="93" y="670"/>
                    </a:lnTo>
                    <a:lnTo>
                      <a:pt x="92" y="670"/>
                    </a:lnTo>
                    <a:lnTo>
                      <a:pt x="92" y="671"/>
                    </a:lnTo>
                    <a:lnTo>
                      <a:pt x="91" y="671"/>
                    </a:lnTo>
                    <a:lnTo>
                      <a:pt x="91" y="672"/>
                    </a:lnTo>
                    <a:lnTo>
                      <a:pt x="90" y="672"/>
                    </a:lnTo>
                    <a:lnTo>
                      <a:pt x="90" y="671"/>
                    </a:lnTo>
                    <a:lnTo>
                      <a:pt x="89" y="671"/>
                    </a:lnTo>
                    <a:lnTo>
                      <a:pt x="88" y="670"/>
                    </a:lnTo>
                    <a:lnTo>
                      <a:pt x="87" y="669"/>
                    </a:lnTo>
                    <a:lnTo>
                      <a:pt x="86" y="669"/>
                    </a:lnTo>
                    <a:lnTo>
                      <a:pt x="86" y="668"/>
                    </a:lnTo>
                    <a:lnTo>
                      <a:pt x="86" y="667"/>
                    </a:lnTo>
                    <a:lnTo>
                      <a:pt x="85" y="667"/>
                    </a:lnTo>
                    <a:lnTo>
                      <a:pt x="84" y="667"/>
                    </a:lnTo>
                    <a:lnTo>
                      <a:pt x="85" y="666"/>
                    </a:lnTo>
                    <a:lnTo>
                      <a:pt x="84" y="666"/>
                    </a:lnTo>
                    <a:lnTo>
                      <a:pt x="83" y="666"/>
                    </a:lnTo>
                    <a:lnTo>
                      <a:pt x="84" y="665"/>
                    </a:lnTo>
                    <a:lnTo>
                      <a:pt x="83" y="665"/>
                    </a:lnTo>
                    <a:lnTo>
                      <a:pt x="83" y="664"/>
                    </a:lnTo>
                    <a:lnTo>
                      <a:pt x="82" y="664"/>
                    </a:lnTo>
                    <a:lnTo>
                      <a:pt x="82" y="663"/>
                    </a:lnTo>
                    <a:lnTo>
                      <a:pt x="82" y="662"/>
                    </a:lnTo>
                    <a:lnTo>
                      <a:pt x="81" y="662"/>
                    </a:lnTo>
                    <a:lnTo>
                      <a:pt x="81" y="661"/>
                    </a:lnTo>
                    <a:lnTo>
                      <a:pt x="80" y="661"/>
                    </a:lnTo>
                    <a:lnTo>
                      <a:pt x="80" y="660"/>
                    </a:lnTo>
                    <a:lnTo>
                      <a:pt x="79" y="660"/>
                    </a:lnTo>
                    <a:lnTo>
                      <a:pt x="79" y="659"/>
                    </a:lnTo>
                    <a:lnTo>
                      <a:pt x="78" y="659"/>
                    </a:lnTo>
                    <a:lnTo>
                      <a:pt x="78" y="658"/>
                    </a:lnTo>
                    <a:lnTo>
                      <a:pt x="78" y="657"/>
                    </a:lnTo>
                    <a:lnTo>
                      <a:pt x="77" y="656"/>
                    </a:lnTo>
                    <a:lnTo>
                      <a:pt x="77" y="655"/>
                    </a:lnTo>
                    <a:lnTo>
                      <a:pt x="76" y="655"/>
                    </a:lnTo>
                    <a:lnTo>
                      <a:pt x="75" y="654"/>
                    </a:lnTo>
                    <a:lnTo>
                      <a:pt x="74" y="654"/>
                    </a:lnTo>
                    <a:lnTo>
                      <a:pt x="73" y="654"/>
                    </a:lnTo>
                    <a:lnTo>
                      <a:pt x="72" y="654"/>
                    </a:lnTo>
                    <a:lnTo>
                      <a:pt x="72" y="653"/>
                    </a:lnTo>
                    <a:lnTo>
                      <a:pt x="71" y="653"/>
                    </a:lnTo>
                    <a:lnTo>
                      <a:pt x="70" y="653"/>
                    </a:lnTo>
                    <a:lnTo>
                      <a:pt x="70" y="652"/>
                    </a:lnTo>
                    <a:lnTo>
                      <a:pt x="69" y="652"/>
                    </a:lnTo>
                    <a:lnTo>
                      <a:pt x="69" y="651"/>
                    </a:lnTo>
                    <a:lnTo>
                      <a:pt x="68" y="651"/>
                    </a:lnTo>
                    <a:lnTo>
                      <a:pt x="67" y="651"/>
                    </a:lnTo>
                    <a:lnTo>
                      <a:pt x="66" y="652"/>
                    </a:lnTo>
                    <a:lnTo>
                      <a:pt x="65" y="652"/>
                    </a:lnTo>
                    <a:lnTo>
                      <a:pt x="64" y="653"/>
                    </a:lnTo>
                    <a:lnTo>
                      <a:pt x="63" y="653"/>
                    </a:lnTo>
                    <a:lnTo>
                      <a:pt x="63" y="654"/>
                    </a:lnTo>
                    <a:lnTo>
                      <a:pt x="62" y="654"/>
                    </a:lnTo>
                    <a:lnTo>
                      <a:pt x="61" y="654"/>
                    </a:lnTo>
                    <a:lnTo>
                      <a:pt x="60" y="654"/>
                    </a:lnTo>
                    <a:lnTo>
                      <a:pt x="59" y="654"/>
                    </a:lnTo>
                    <a:lnTo>
                      <a:pt x="59" y="655"/>
                    </a:lnTo>
                    <a:lnTo>
                      <a:pt x="58" y="655"/>
                    </a:lnTo>
                    <a:lnTo>
                      <a:pt x="58" y="654"/>
                    </a:lnTo>
                    <a:lnTo>
                      <a:pt x="57" y="654"/>
                    </a:lnTo>
                    <a:lnTo>
                      <a:pt x="56" y="654"/>
                    </a:lnTo>
                    <a:lnTo>
                      <a:pt x="55" y="653"/>
                    </a:lnTo>
                    <a:lnTo>
                      <a:pt x="54" y="653"/>
                    </a:lnTo>
                    <a:lnTo>
                      <a:pt x="53" y="653"/>
                    </a:lnTo>
                    <a:lnTo>
                      <a:pt x="52" y="653"/>
                    </a:lnTo>
                    <a:lnTo>
                      <a:pt x="51" y="653"/>
                    </a:lnTo>
                    <a:lnTo>
                      <a:pt x="51" y="654"/>
                    </a:lnTo>
                    <a:lnTo>
                      <a:pt x="50" y="654"/>
                    </a:lnTo>
                    <a:lnTo>
                      <a:pt x="49" y="654"/>
                    </a:lnTo>
                    <a:lnTo>
                      <a:pt x="48" y="654"/>
                    </a:lnTo>
                    <a:lnTo>
                      <a:pt x="47" y="654"/>
                    </a:lnTo>
                    <a:lnTo>
                      <a:pt x="46" y="654"/>
                    </a:lnTo>
                    <a:lnTo>
                      <a:pt x="45" y="653"/>
                    </a:lnTo>
                    <a:lnTo>
                      <a:pt x="43" y="653"/>
                    </a:lnTo>
                    <a:lnTo>
                      <a:pt x="43" y="652"/>
                    </a:lnTo>
                    <a:lnTo>
                      <a:pt x="42" y="652"/>
                    </a:lnTo>
                    <a:lnTo>
                      <a:pt x="41" y="651"/>
                    </a:lnTo>
                    <a:lnTo>
                      <a:pt x="40" y="651"/>
                    </a:lnTo>
                    <a:lnTo>
                      <a:pt x="39" y="651"/>
                    </a:lnTo>
                    <a:lnTo>
                      <a:pt x="38" y="651"/>
                    </a:lnTo>
                    <a:lnTo>
                      <a:pt x="37" y="651"/>
                    </a:lnTo>
                    <a:lnTo>
                      <a:pt x="37" y="650"/>
                    </a:lnTo>
                    <a:lnTo>
                      <a:pt x="36" y="650"/>
                    </a:lnTo>
                    <a:lnTo>
                      <a:pt x="35" y="649"/>
                    </a:lnTo>
                    <a:lnTo>
                      <a:pt x="34" y="648"/>
                    </a:lnTo>
                    <a:lnTo>
                      <a:pt x="32" y="648"/>
                    </a:lnTo>
                    <a:lnTo>
                      <a:pt x="31" y="648"/>
                    </a:lnTo>
                    <a:lnTo>
                      <a:pt x="30" y="648"/>
                    </a:lnTo>
                    <a:lnTo>
                      <a:pt x="30" y="647"/>
                    </a:lnTo>
                    <a:lnTo>
                      <a:pt x="30" y="646"/>
                    </a:lnTo>
                    <a:lnTo>
                      <a:pt x="30" y="645"/>
                    </a:lnTo>
                    <a:lnTo>
                      <a:pt x="29" y="645"/>
                    </a:lnTo>
                    <a:lnTo>
                      <a:pt x="28" y="645"/>
                    </a:lnTo>
                    <a:lnTo>
                      <a:pt x="28" y="644"/>
                    </a:lnTo>
                    <a:lnTo>
                      <a:pt x="28" y="643"/>
                    </a:lnTo>
                    <a:lnTo>
                      <a:pt x="28" y="642"/>
                    </a:lnTo>
                    <a:lnTo>
                      <a:pt x="27" y="641"/>
                    </a:lnTo>
                    <a:lnTo>
                      <a:pt x="27" y="639"/>
                    </a:lnTo>
                    <a:lnTo>
                      <a:pt x="26" y="638"/>
                    </a:lnTo>
                    <a:lnTo>
                      <a:pt x="26" y="637"/>
                    </a:lnTo>
                    <a:lnTo>
                      <a:pt x="27" y="636"/>
                    </a:lnTo>
                    <a:lnTo>
                      <a:pt x="28" y="635"/>
                    </a:lnTo>
                    <a:lnTo>
                      <a:pt x="28" y="634"/>
                    </a:lnTo>
                    <a:lnTo>
                      <a:pt x="30" y="634"/>
                    </a:lnTo>
                    <a:lnTo>
                      <a:pt x="31" y="634"/>
                    </a:lnTo>
                    <a:lnTo>
                      <a:pt x="31" y="633"/>
                    </a:lnTo>
                    <a:lnTo>
                      <a:pt x="32" y="632"/>
                    </a:lnTo>
                    <a:lnTo>
                      <a:pt x="32" y="631"/>
                    </a:lnTo>
                    <a:lnTo>
                      <a:pt x="33" y="630"/>
                    </a:lnTo>
                    <a:lnTo>
                      <a:pt x="34" y="629"/>
                    </a:lnTo>
                    <a:lnTo>
                      <a:pt x="35" y="628"/>
                    </a:lnTo>
                    <a:lnTo>
                      <a:pt x="35" y="627"/>
                    </a:lnTo>
                    <a:lnTo>
                      <a:pt x="35" y="626"/>
                    </a:lnTo>
                    <a:lnTo>
                      <a:pt x="35" y="625"/>
                    </a:lnTo>
                    <a:lnTo>
                      <a:pt x="36" y="625"/>
                    </a:lnTo>
                    <a:lnTo>
                      <a:pt x="38" y="625"/>
                    </a:lnTo>
                    <a:lnTo>
                      <a:pt x="39" y="625"/>
                    </a:lnTo>
                    <a:lnTo>
                      <a:pt x="40" y="625"/>
                    </a:lnTo>
                    <a:lnTo>
                      <a:pt x="42" y="625"/>
                    </a:lnTo>
                    <a:lnTo>
                      <a:pt x="43" y="624"/>
                    </a:lnTo>
                    <a:lnTo>
                      <a:pt x="44" y="622"/>
                    </a:lnTo>
                    <a:lnTo>
                      <a:pt x="45" y="622"/>
                    </a:lnTo>
                    <a:lnTo>
                      <a:pt x="46" y="621"/>
                    </a:lnTo>
                    <a:lnTo>
                      <a:pt x="47" y="620"/>
                    </a:lnTo>
                    <a:lnTo>
                      <a:pt x="47" y="619"/>
                    </a:lnTo>
                    <a:lnTo>
                      <a:pt x="47" y="618"/>
                    </a:lnTo>
                    <a:lnTo>
                      <a:pt x="47" y="617"/>
                    </a:lnTo>
                    <a:lnTo>
                      <a:pt x="46" y="616"/>
                    </a:lnTo>
                    <a:lnTo>
                      <a:pt x="46" y="615"/>
                    </a:lnTo>
                    <a:lnTo>
                      <a:pt x="45" y="614"/>
                    </a:lnTo>
                    <a:lnTo>
                      <a:pt x="44" y="614"/>
                    </a:lnTo>
                    <a:lnTo>
                      <a:pt x="42" y="613"/>
                    </a:lnTo>
                    <a:lnTo>
                      <a:pt x="41" y="613"/>
                    </a:lnTo>
                    <a:lnTo>
                      <a:pt x="38" y="613"/>
                    </a:lnTo>
                    <a:lnTo>
                      <a:pt x="36" y="614"/>
                    </a:lnTo>
                    <a:lnTo>
                      <a:pt x="32" y="612"/>
                    </a:lnTo>
                    <a:lnTo>
                      <a:pt x="30" y="611"/>
                    </a:lnTo>
                    <a:lnTo>
                      <a:pt x="28" y="611"/>
                    </a:lnTo>
                    <a:lnTo>
                      <a:pt x="27" y="611"/>
                    </a:lnTo>
                    <a:lnTo>
                      <a:pt x="26" y="611"/>
                    </a:lnTo>
                    <a:lnTo>
                      <a:pt x="25" y="612"/>
                    </a:lnTo>
                    <a:lnTo>
                      <a:pt x="23" y="613"/>
                    </a:lnTo>
                    <a:lnTo>
                      <a:pt x="22" y="614"/>
                    </a:lnTo>
                    <a:lnTo>
                      <a:pt x="21" y="615"/>
                    </a:lnTo>
                    <a:lnTo>
                      <a:pt x="21" y="616"/>
                    </a:lnTo>
                    <a:lnTo>
                      <a:pt x="20" y="617"/>
                    </a:lnTo>
                    <a:lnTo>
                      <a:pt x="18" y="616"/>
                    </a:lnTo>
                    <a:lnTo>
                      <a:pt x="17" y="616"/>
                    </a:lnTo>
                    <a:lnTo>
                      <a:pt x="16" y="616"/>
                    </a:lnTo>
                    <a:lnTo>
                      <a:pt x="16" y="615"/>
                    </a:lnTo>
                    <a:lnTo>
                      <a:pt x="15" y="614"/>
                    </a:lnTo>
                    <a:lnTo>
                      <a:pt x="13" y="612"/>
                    </a:lnTo>
                    <a:lnTo>
                      <a:pt x="13" y="610"/>
                    </a:lnTo>
                    <a:lnTo>
                      <a:pt x="13" y="608"/>
                    </a:lnTo>
                    <a:lnTo>
                      <a:pt x="12" y="607"/>
                    </a:lnTo>
                    <a:lnTo>
                      <a:pt x="12" y="605"/>
                    </a:lnTo>
                    <a:lnTo>
                      <a:pt x="12" y="604"/>
                    </a:lnTo>
                    <a:lnTo>
                      <a:pt x="12" y="603"/>
                    </a:lnTo>
                    <a:lnTo>
                      <a:pt x="12" y="602"/>
                    </a:lnTo>
                    <a:lnTo>
                      <a:pt x="11" y="596"/>
                    </a:lnTo>
                    <a:lnTo>
                      <a:pt x="11" y="595"/>
                    </a:lnTo>
                    <a:lnTo>
                      <a:pt x="11" y="594"/>
                    </a:lnTo>
                    <a:lnTo>
                      <a:pt x="10" y="591"/>
                    </a:lnTo>
                    <a:lnTo>
                      <a:pt x="10" y="588"/>
                    </a:lnTo>
                    <a:lnTo>
                      <a:pt x="10" y="587"/>
                    </a:lnTo>
                    <a:lnTo>
                      <a:pt x="10" y="586"/>
                    </a:lnTo>
                    <a:lnTo>
                      <a:pt x="11" y="586"/>
                    </a:lnTo>
                    <a:lnTo>
                      <a:pt x="12" y="585"/>
                    </a:lnTo>
                    <a:lnTo>
                      <a:pt x="14" y="585"/>
                    </a:lnTo>
                    <a:lnTo>
                      <a:pt x="15" y="585"/>
                    </a:lnTo>
                    <a:lnTo>
                      <a:pt x="16" y="585"/>
                    </a:lnTo>
                    <a:lnTo>
                      <a:pt x="17" y="585"/>
                    </a:lnTo>
                    <a:lnTo>
                      <a:pt x="17" y="583"/>
                    </a:lnTo>
                    <a:lnTo>
                      <a:pt x="17" y="582"/>
                    </a:lnTo>
                    <a:lnTo>
                      <a:pt x="17" y="581"/>
                    </a:lnTo>
                    <a:lnTo>
                      <a:pt x="17" y="580"/>
                    </a:lnTo>
                    <a:lnTo>
                      <a:pt x="17" y="579"/>
                    </a:lnTo>
                    <a:lnTo>
                      <a:pt x="17" y="578"/>
                    </a:lnTo>
                    <a:lnTo>
                      <a:pt x="17" y="576"/>
                    </a:lnTo>
                    <a:lnTo>
                      <a:pt x="16" y="575"/>
                    </a:lnTo>
                    <a:lnTo>
                      <a:pt x="15" y="574"/>
                    </a:lnTo>
                    <a:lnTo>
                      <a:pt x="15" y="573"/>
                    </a:lnTo>
                    <a:lnTo>
                      <a:pt x="14" y="572"/>
                    </a:lnTo>
                    <a:lnTo>
                      <a:pt x="13" y="572"/>
                    </a:lnTo>
                    <a:lnTo>
                      <a:pt x="13" y="571"/>
                    </a:lnTo>
                    <a:lnTo>
                      <a:pt x="12" y="571"/>
                    </a:lnTo>
                    <a:lnTo>
                      <a:pt x="11" y="570"/>
                    </a:lnTo>
                    <a:lnTo>
                      <a:pt x="11" y="569"/>
                    </a:lnTo>
                    <a:lnTo>
                      <a:pt x="12" y="569"/>
                    </a:lnTo>
                    <a:lnTo>
                      <a:pt x="12" y="568"/>
                    </a:lnTo>
                    <a:lnTo>
                      <a:pt x="11" y="567"/>
                    </a:lnTo>
                    <a:lnTo>
                      <a:pt x="12" y="567"/>
                    </a:lnTo>
                    <a:lnTo>
                      <a:pt x="11" y="567"/>
                    </a:lnTo>
                    <a:lnTo>
                      <a:pt x="11" y="566"/>
                    </a:lnTo>
                    <a:lnTo>
                      <a:pt x="10" y="565"/>
                    </a:lnTo>
                    <a:lnTo>
                      <a:pt x="11" y="565"/>
                    </a:lnTo>
                    <a:lnTo>
                      <a:pt x="11" y="564"/>
                    </a:lnTo>
                    <a:lnTo>
                      <a:pt x="11" y="563"/>
                    </a:lnTo>
                    <a:lnTo>
                      <a:pt x="11" y="562"/>
                    </a:lnTo>
                    <a:lnTo>
                      <a:pt x="11" y="561"/>
                    </a:lnTo>
                    <a:lnTo>
                      <a:pt x="10" y="561"/>
                    </a:lnTo>
                    <a:lnTo>
                      <a:pt x="10" y="560"/>
                    </a:lnTo>
                    <a:lnTo>
                      <a:pt x="10" y="559"/>
                    </a:lnTo>
                    <a:lnTo>
                      <a:pt x="9" y="559"/>
                    </a:lnTo>
                    <a:lnTo>
                      <a:pt x="9" y="558"/>
                    </a:lnTo>
                    <a:lnTo>
                      <a:pt x="9" y="557"/>
                    </a:lnTo>
                    <a:lnTo>
                      <a:pt x="9" y="556"/>
                    </a:lnTo>
                    <a:lnTo>
                      <a:pt x="9" y="555"/>
                    </a:lnTo>
                    <a:lnTo>
                      <a:pt x="8" y="555"/>
                    </a:lnTo>
                    <a:lnTo>
                      <a:pt x="8" y="554"/>
                    </a:lnTo>
                    <a:lnTo>
                      <a:pt x="7" y="554"/>
                    </a:lnTo>
                    <a:lnTo>
                      <a:pt x="8" y="553"/>
                    </a:lnTo>
                    <a:lnTo>
                      <a:pt x="7" y="553"/>
                    </a:lnTo>
                    <a:lnTo>
                      <a:pt x="7" y="552"/>
                    </a:lnTo>
                    <a:lnTo>
                      <a:pt x="6" y="553"/>
                    </a:lnTo>
                    <a:lnTo>
                      <a:pt x="6" y="552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5" y="550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3" y="549"/>
                    </a:lnTo>
                    <a:lnTo>
                      <a:pt x="2" y="549"/>
                    </a:lnTo>
                    <a:lnTo>
                      <a:pt x="2" y="548"/>
                    </a:lnTo>
                    <a:lnTo>
                      <a:pt x="1" y="548"/>
                    </a:lnTo>
                    <a:lnTo>
                      <a:pt x="2" y="548"/>
                    </a:lnTo>
                    <a:lnTo>
                      <a:pt x="1" y="547"/>
                    </a:lnTo>
                    <a:lnTo>
                      <a:pt x="1" y="546"/>
                    </a:lnTo>
                    <a:lnTo>
                      <a:pt x="1" y="545"/>
                    </a:lnTo>
                    <a:lnTo>
                      <a:pt x="1" y="544"/>
                    </a:lnTo>
                    <a:lnTo>
                      <a:pt x="1" y="543"/>
                    </a:lnTo>
                    <a:lnTo>
                      <a:pt x="1" y="542"/>
                    </a:lnTo>
                    <a:lnTo>
                      <a:pt x="1" y="541"/>
                    </a:lnTo>
                    <a:lnTo>
                      <a:pt x="1" y="542"/>
                    </a:lnTo>
                    <a:lnTo>
                      <a:pt x="0" y="542"/>
                    </a:lnTo>
                    <a:lnTo>
                      <a:pt x="0" y="541"/>
                    </a:lnTo>
                    <a:lnTo>
                      <a:pt x="0" y="540"/>
                    </a:lnTo>
                    <a:lnTo>
                      <a:pt x="1" y="540"/>
                    </a:lnTo>
                    <a:lnTo>
                      <a:pt x="0" y="539"/>
                    </a:lnTo>
                    <a:lnTo>
                      <a:pt x="1" y="539"/>
                    </a:lnTo>
                    <a:lnTo>
                      <a:pt x="0" y="538"/>
                    </a:lnTo>
                    <a:lnTo>
                      <a:pt x="1" y="538"/>
                    </a:lnTo>
                    <a:lnTo>
                      <a:pt x="1" y="537"/>
                    </a:lnTo>
                    <a:lnTo>
                      <a:pt x="1" y="536"/>
                    </a:lnTo>
                    <a:lnTo>
                      <a:pt x="2" y="536"/>
                    </a:lnTo>
                    <a:lnTo>
                      <a:pt x="1" y="536"/>
                    </a:lnTo>
                    <a:lnTo>
                      <a:pt x="2" y="535"/>
                    </a:lnTo>
                    <a:lnTo>
                      <a:pt x="2" y="534"/>
                    </a:lnTo>
                    <a:lnTo>
                      <a:pt x="2" y="533"/>
                    </a:lnTo>
                    <a:lnTo>
                      <a:pt x="1" y="532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0"/>
                    </a:lnTo>
                    <a:lnTo>
                      <a:pt x="1" y="530"/>
                    </a:lnTo>
                    <a:lnTo>
                      <a:pt x="1" y="529"/>
                    </a:lnTo>
                    <a:lnTo>
                      <a:pt x="2" y="529"/>
                    </a:lnTo>
                    <a:lnTo>
                      <a:pt x="1" y="529"/>
                    </a:lnTo>
                    <a:lnTo>
                      <a:pt x="2" y="528"/>
                    </a:lnTo>
                    <a:lnTo>
                      <a:pt x="1" y="528"/>
                    </a:lnTo>
                    <a:lnTo>
                      <a:pt x="2" y="528"/>
                    </a:lnTo>
                    <a:lnTo>
                      <a:pt x="2" y="527"/>
                    </a:lnTo>
                    <a:lnTo>
                      <a:pt x="2" y="526"/>
                    </a:lnTo>
                    <a:lnTo>
                      <a:pt x="2" y="525"/>
                    </a:lnTo>
                    <a:lnTo>
                      <a:pt x="2" y="524"/>
                    </a:lnTo>
                    <a:lnTo>
                      <a:pt x="3" y="524"/>
                    </a:lnTo>
                    <a:lnTo>
                      <a:pt x="3" y="523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4" y="521"/>
                    </a:lnTo>
                    <a:lnTo>
                      <a:pt x="4" y="520"/>
                    </a:lnTo>
                    <a:lnTo>
                      <a:pt x="3" y="520"/>
                    </a:lnTo>
                    <a:lnTo>
                      <a:pt x="3" y="519"/>
                    </a:lnTo>
                    <a:lnTo>
                      <a:pt x="3" y="518"/>
                    </a:lnTo>
                    <a:lnTo>
                      <a:pt x="4" y="519"/>
                    </a:lnTo>
                    <a:lnTo>
                      <a:pt x="3" y="518"/>
                    </a:lnTo>
                    <a:lnTo>
                      <a:pt x="4" y="518"/>
                    </a:lnTo>
                    <a:lnTo>
                      <a:pt x="4" y="517"/>
                    </a:lnTo>
                    <a:lnTo>
                      <a:pt x="4" y="516"/>
                    </a:lnTo>
                    <a:lnTo>
                      <a:pt x="5" y="517"/>
                    </a:lnTo>
                    <a:lnTo>
                      <a:pt x="5" y="516"/>
                    </a:lnTo>
                    <a:lnTo>
                      <a:pt x="6" y="515"/>
                    </a:lnTo>
                    <a:lnTo>
                      <a:pt x="5" y="515"/>
                    </a:lnTo>
                    <a:lnTo>
                      <a:pt x="5" y="514"/>
                    </a:lnTo>
                    <a:lnTo>
                      <a:pt x="6" y="515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7" y="513"/>
                    </a:lnTo>
                    <a:lnTo>
                      <a:pt x="6" y="512"/>
                    </a:lnTo>
                    <a:lnTo>
                      <a:pt x="7" y="512"/>
                    </a:lnTo>
                    <a:lnTo>
                      <a:pt x="7" y="511"/>
                    </a:lnTo>
                    <a:lnTo>
                      <a:pt x="6" y="511"/>
                    </a:lnTo>
                    <a:lnTo>
                      <a:pt x="6" y="510"/>
                    </a:lnTo>
                    <a:lnTo>
                      <a:pt x="7" y="510"/>
                    </a:lnTo>
                    <a:lnTo>
                      <a:pt x="6" y="510"/>
                    </a:lnTo>
                    <a:lnTo>
                      <a:pt x="7" y="509"/>
                    </a:lnTo>
                    <a:lnTo>
                      <a:pt x="6" y="509"/>
                    </a:lnTo>
                    <a:lnTo>
                      <a:pt x="6" y="508"/>
                    </a:lnTo>
                    <a:lnTo>
                      <a:pt x="5" y="508"/>
                    </a:lnTo>
                    <a:lnTo>
                      <a:pt x="5" y="507"/>
                    </a:lnTo>
                    <a:lnTo>
                      <a:pt x="6" y="506"/>
                    </a:lnTo>
                    <a:lnTo>
                      <a:pt x="5" y="506"/>
                    </a:lnTo>
                    <a:lnTo>
                      <a:pt x="6" y="506"/>
                    </a:lnTo>
                    <a:lnTo>
                      <a:pt x="5" y="505"/>
                    </a:lnTo>
                    <a:lnTo>
                      <a:pt x="5" y="504"/>
                    </a:lnTo>
                    <a:lnTo>
                      <a:pt x="6" y="504"/>
                    </a:lnTo>
                    <a:lnTo>
                      <a:pt x="6" y="503"/>
                    </a:lnTo>
                    <a:lnTo>
                      <a:pt x="7" y="503"/>
                    </a:lnTo>
                    <a:lnTo>
                      <a:pt x="7" y="502"/>
                    </a:lnTo>
                    <a:lnTo>
                      <a:pt x="7" y="501"/>
                    </a:lnTo>
                    <a:lnTo>
                      <a:pt x="7" y="500"/>
                    </a:lnTo>
                    <a:lnTo>
                      <a:pt x="8" y="500"/>
                    </a:lnTo>
                    <a:lnTo>
                      <a:pt x="9" y="500"/>
                    </a:lnTo>
                    <a:lnTo>
                      <a:pt x="9" y="499"/>
                    </a:lnTo>
                    <a:lnTo>
                      <a:pt x="10" y="498"/>
                    </a:lnTo>
                    <a:lnTo>
                      <a:pt x="10" y="496"/>
                    </a:lnTo>
                    <a:lnTo>
                      <a:pt x="11" y="496"/>
                    </a:lnTo>
                    <a:lnTo>
                      <a:pt x="11" y="495"/>
                    </a:lnTo>
                    <a:lnTo>
                      <a:pt x="11" y="494"/>
                    </a:lnTo>
                    <a:lnTo>
                      <a:pt x="12" y="493"/>
                    </a:lnTo>
                    <a:lnTo>
                      <a:pt x="12" y="492"/>
                    </a:lnTo>
                    <a:lnTo>
                      <a:pt x="12" y="491"/>
                    </a:lnTo>
                    <a:lnTo>
                      <a:pt x="13" y="491"/>
                    </a:lnTo>
                    <a:lnTo>
                      <a:pt x="13" y="490"/>
                    </a:lnTo>
                    <a:lnTo>
                      <a:pt x="14" y="490"/>
                    </a:lnTo>
                    <a:lnTo>
                      <a:pt x="15" y="489"/>
                    </a:lnTo>
                    <a:lnTo>
                      <a:pt x="14" y="488"/>
                    </a:lnTo>
                    <a:lnTo>
                      <a:pt x="15" y="488"/>
                    </a:lnTo>
                    <a:lnTo>
                      <a:pt x="16" y="487"/>
                    </a:lnTo>
                    <a:lnTo>
                      <a:pt x="16" y="486"/>
                    </a:lnTo>
                    <a:lnTo>
                      <a:pt x="16" y="485"/>
                    </a:lnTo>
                    <a:lnTo>
                      <a:pt x="17" y="485"/>
                    </a:lnTo>
                    <a:lnTo>
                      <a:pt x="17" y="484"/>
                    </a:lnTo>
                    <a:lnTo>
                      <a:pt x="18" y="485"/>
                    </a:lnTo>
                    <a:lnTo>
                      <a:pt x="18" y="484"/>
                    </a:lnTo>
                    <a:lnTo>
                      <a:pt x="19" y="484"/>
                    </a:lnTo>
                    <a:lnTo>
                      <a:pt x="19" y="483"/>
                    </a:lnTo>
                    <a:lnTo>
                      <a:pt x="19" y="482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2" y="482"/>
                    </a:lnTo>
                    <a:lnTo>
                      <a:pt x="22" y="481"/>
                    </a:lnTo>
                    <a:lnTo>
                      <a:pt x="22" y="480"/>
                    </a:lnTo>
                    <a:lnTo>
                      <a:pt x="22" y="479"/>
                    </a:lnTo>
                    <a:lnTo>
                      <a:pt x="21" y="480"/>
                    </a:lnTo>
                    <a:lnTo>
                      <a:pt x="21" y="479"/>
                    </a:lnTo>
                    <a:lnTo>
                      <a:pt x="22" y="479"/>
                    </a:lnTo>
                    <a:lnTo>
                      <a:pt x="22" y="478"/>
                    </a:lnTo>
                    <a:lnTo>
                      <a:pt x="21" y="478"/>
                    </a:lnTo>
                    <a:lnTo>
                      <a:pt x="21" y="479"/>
                    </a:lnTo>
                    <a:lnTo>
                      <a:pt x="21" y="478"/>
                    </a:lnTo>
                    <a:lnTo>
                      <a:pt x="21" y="477"/>
                    </a:lnTo>
                    <a:lnTo>
                      <a:pt x="21" y="476"/>
                    </a:lnTo>
                    <a:lnTo>
                      <a:pt x="22" y="477"/>
                    </a:lnTo>
                    <a:lnTo>
                      <a:pt x="22" y="476"/>
                    </a:lnTo>
                    <a:lnTo>
                      <a:pt x="22" y="475"/>
                    </a:lnTo>
                    <a:lnTo>
                      <a:pt x="22" y="476"/>
                    </a:lnTo>
                    <a:lnTo>
                      <a:pt x="23" y="475"/>
                    </a:lnTo>
                    <a:lnTo>
                      <a:pt x="22" y="475"/>
                    </a:lnTo>
                    <a:lnTo>
                      <a:pt x="23" y="475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3" y="473"/>
                    </a:lnTo>
                    <a:lnTo>
                      <a:pt x="23" y="472"/>
                    </a:lnTo>
                    <a:lnTo>
                      <a:pt x="23" y="471"/>
                    </a:lnTo>
                    <a:lnTo>
                      <a:pt x="23" y="469"/>
                    </a:lnTo>
                    <a:lnTo>
                      <a:pt x="23" y="470"/>
                    </a:lnTo>
                    <a:lnTo>
                      <a:pt x="24" y="470"/>
                    </a:lnTo>
                    <a:lnTo>
                      <a:pt x="24" y="469"/>
                    </a:lnTo>
                    <a:lnTo>
                      <a:pt x="24" y="468"/>
                    </a:lnTo>
                    <a:lnTo>
                      <a:pt x="25" y="468"/>
                    </a:lnTo>
                    <a:lnTo>
                      <a:pt x="25" y="467"/>
                    </a:lnTo>
                    <a:lnTo>
                      <a:pt x="25" y="466"/>
                    </a:lnTo>
                    <a:lnTo>
                      <a:pt x="25" y="465"/>
                    </a:lnTo>
                    <a:lnTo>
                      <a:pt x="25" y="464"/>
                    </a:lnTo>
                    <a:lnTo>
                      <a:pt x="26" y="464"/>
                    </a:lnTo>
                    <a:lnTo>
                      <a:pt x="26" y="463"/>
                    </a:lnTo>
                    <a:lnTo>
                      <a:pt x="27" y="463"/>
                    </a:lnTo>
                    <a:lnTo>
                      <a:pt x="27" y="462"/>
                    </a:lnTo>
                    <a:lnTo>
                      <a:pt x="27" y="461"/>
                    </a:lnTo>
                    <a:lnTo>
                      <a:pt x="28" y="461"/>
                    </a:lnTo>
                    <a:lnTo>
                      <a:pt x="27" y="461"/>
                    </a:lnTo>
                    <a:lnTo>
                      <a:pt x="27" y="460"/>
                    </a:lnTo>
                    <a:lnTo>
                      <a:pt x="28" y="460"/>
                    </a:lnTo>
                    <a:lnTo>
                      <a:pt x="27" y="459"/>
                    </a:lnTo>
                    <a:lnTo>
                      <a:pt x="28" y="459"/>
                    </a:lnTo>
                    <a:lnTo>
                      <a:pt x="29" y="459"/>
                    </a:lnTo>
                    <a:lnTo>
                      <a:pt x="30" y="459"/>
                    </a:lnTo>
                    <a:lnTo>
                      <a:pt x="30" y="460"/>
                    </a:lnTo>
                    <a:lnTo>
                      <a:pt x="31" y="459"/>
                    </a:lnTo>
                    <a:lnTo>
                      <a:pt x="32" y="460"/>
                    </a:lnTo>
                    <a:lnTo>
                      <a:pt x="33" y="460"/>
                    </a:lnTo>
                    <a:lnTo>
                      <a:pt x="33" y="459"/>
                    </a:lnTo>
                    <a:lnTo>
                      <a:pt x="32" y="459"/>
                    </a:lnTo>
                    <a:lnTo>
                      <a:pt x="33" y="459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8"/>
                    </a:lnTo>
                    <a:lnTo>
                      <a:pt x="34" y="458"/>
                    </a:lnTo>
                    <a:lnTo>
                      <a:pt x="34" y="459"/>
                    </a:lnTo>
                    <a:lnTo>
                      <a:pt x="35" y="459"/>
                    </a:lnTo>
                    <a:lnTo>
                      <a:pt x="35" y="458"/>
                    </a:lnTo>
                    <a:lnTo>
                      <a:pt x="34" y="458"/>
                    </a:lnTo>
                    <a:lnTo>
                      <a:pt x="34" y="457"/>
                    </a:lnTo>
                    <a:lnTo>
                      <a:pt x="35" y="457"/>
                    </a:lnTo>
                    <a:lnTo>
                      <a:pt x="36" y="457"/>
                    </a:lnTo>
                    <a:lnTo>
                      <a:pt x="36" y="456"/>
                    </a:lnTo>
                    <a:lnTo>
                      <a:pt x="36" y="455"/>
                    </a:lnTo>
                    <a:lnTo>
                      <a:pt x="35" y="454"/>
                    </a:lnTo>
                    <a:lnTo>
                      <a:pt x="36" y="454"/>
                    </a:lnTo>
                    <a:lnTo>
                      <a:pt x="36" y="453"/>
                    </a:lnTo>
                    <a:lnTo>
                      <a:pt x="37" y="453"/>
                    </a:lnTo>
                    <a:lnTo>
                      <a:pt x="37" y="454"/>
                    </a:lnTo>
                    <a:lnTo>
                      <a:pt x="36" y="454"/>
                    </a:lnTo>
                    <a:lnTo>
                      <a:pt x="36" y="455"/>
                    </a:lnTo>
                    <a:lnTo>
                      <a:pt x="37" y="455"/>
                    </a:lnTo>
                    <a:lnTo>
                      <a:pt x="38" y="454"/>
                    </a:lnTo>
                    <a:lnTo>
                      <a:pt x="39" y="454"/>
                    </a:lnTo>
                    <a:lnTo>
                      <a:pt x="39" y="453"/>
                    </a:lnTo>
                    <a:lnTo>
                      <a:pt x="39" y="452"/>
                    </a:lnTo>
                    <a:lnTo>
                      <a:pt x="40" y="452"/>
                    </a:lnTo>
                    <a:lnTo>
                      <a:pt x="41" y="452"/>
                    </a:lnTo>
                    <a:lnTo>
                      <a:pt x="40" y="451"/>
                    </a:lnTo>
                    <a:lnTo>
                      <a:pt x="41" y="451"/>
                    </a:lnTo>
                    <a:lnTo>
                      <a:pt x="41" y="450"/>
                    </a:lnTo>
                    <a:lnTo>
                      <a:pt x="42" y="451"/>
                    </a:lnTo>
                    <a:lnTo>
                      <a:pt x="43" y="451"/>
                    </a:lnTo>
                    <a:lnTo>
                      <a:pt x="43" y="450"/>
                    </a:lnTo>
                    <a:lnTo>
                      <a:pt x="44" y="450"/>
                    </a:lnTo>
                    <a:lnTo>
                      <a:pt x="45" y="450"/>
                    </a:lnTo>
                    <a:lnTo>
                      <a:pt x="46" y="450"/>
                    </a:lnTo>
                    <a:lnTo>
                      <a:pt x="47" y="450"/>
                    </a:lnTo>
                    <a:lnTo>
                      <a:pt x="47" y="449"/>
                    </a:lnTo>
                    <a:lnTo>
                      <a:pt x="48" y="448"/>
                    </a:lnTo>
                    <a:lnTo>
                      <a:pt x="48" y="447"/>
                    </a:lnTo>
                    <a:lnTo>
                      <a:pt x="49" y="447"/>
                    </a:lnTo>
                    <a:lnTo>
                      <a:pt x="49" y="448"/>
                    </a:lnTo>
                    <a:lnTo>
                      <a:pt x="50" y="448"/>
                    </a:lnTo>
                    <a:lnTo>
                      <a:pt x="50" y="447"/>
                    </a:lnTo>
                    <a:lnTo>
                      <a:pt x="51" y="447"/>
                    </a:lnTo>
                    <a:lnTo>
                      <a:pt x="51" y="446"/>
                    </a:lnTo>
                    <a:lnTo>
                      <a:pt x="51" y="445"/>
                    </a:lnTo>
                    <a:lnTo>
                      <a:pt x="51" y="444"/>
                    </a:lnTo>
                    <a:lnTo>
                      <a:pt x="52" y="444"/>
                    </a:lnTo>
                    <a:lnTo>
                      <a:pt x="53" y="443"/>
                    </a:lnTo>
                    <a:lnTo>
                      <a:pt x="54" y="444"/>
                    </a:lnTo>
                    <a:lnTo>
                      <a:pt x="54" y="443"/>
                    </a:lnTo>
                    <a:lnTo>
                      <a:pt x="54" y="442"/>
                    </a:lnTo>
                    <a:lnTo>
                      <a:pt x="54" y="441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3" y="439"/>
                    </a:lnTo>
                    <a:lnTo>
                      <a:pt x="54" y="439"/>
                    </a:lnTo>
                    <a:lnTo>
                      <a:pt x="55" y="439"/>
                    </a:lnTo>
                    <a:lnTo>
                      <a:pt x="55" y="438"/>
                    </a:lnTo>
                    <a:lnTo>
                      <a:pt x="56" y="438"/>
                    </a:lnTo>
                    <a:lnTo>
                      <a:pt x="56" y="437"/>
                    </a:lnTo>
                    <a:lnTo>
                      <a:pt x="55" y="436"/>
                    </a:lnTo>
                    <a:lnTo>
                      <a:pt x="56" y="436"/>
                    </a:lnTo>
                    <a:lnTo>
                      <a:pt x="56" y="435"/>
                    </a:lnTo>
                    <a:lnTo>
                      <a:pt x="56" y="436"/>
                    </a:lnTo>
                    <a:lnTo>
                      <a:pt x="57" y="436"/>
                    </a:lnTo>
                    <a:lnTo>
                      <a:pt x="57" y="437"/>
                    </a:lnTo>
                    <a:lnTo>
                      <a:pt x="58" y="437"/>
                    </a:lnTo>
                    <a:lnTo>
                      <a:pt x="59" y="437"/>
                    </a:lnTo>
                    <a:lnTo>
                      <a:pt x="59" y="436"/>
                    </a:lnTo>
                    <a:lnTo>
                      <a:pt x="58" y="435"/>
                    </a:lnTo>
                    <a:lnTo>
                      <a:pt x="58" y="434"/>
                    </a:lnTo>
                    <a:lnTo>
                      <a:pt x="57" y="434"/>
                    </a:lnTo>
                    <a:lnTo>
                      <a:pt x="56" y="433"/>
                    </a:lnTo>
                    <a:lnTo>
                      <a:pt x="57" y="432"/>
                    </a:lnTo>
                    <a:lnTo>
                      <a:pt x="56" y="431"/>
                    </a:lnTo>
                    <a:lnTo>
                      <a:pt x="57" y="431"/>
                    </a:lnTo>
                    <a:lnTo>
                      <a:pt x="58" y="431"/>
                    </a:lnTo>
                    <a:lnTo>
                      <a:pt x="59" y="432"/>
                    </a:lnTo>
                    <a:lnTo>
                      <a:pt x="60" y="432"/>
                    </a:lnTo>
                    <a:lnTo>
                      <a:pt x="60" y="431"/>
                    </a:lnTo>
                    <a:lnTo>
                      <a:pt x="60" y="430"/>
                    </a:lnTo>
                    <a:lnTo>
                      <a:pt x="60" y="429"/>
                    </a:lnTo>
                    <a:lnTo>
                      <a:pt x="61" y="429"/>
                    </a:lnTo>
                    <a:lnTo>
                      <a:pt x="61" y="431"/>
                    </a:lnTo>
                    <a:lnTo>
                      <a:pt x="62" y="431"/>
                    </a:lnTo>
                    <a:lnTo>
                      <a:pt x="63" y="431"/>
                    </a:lnTo>
                    <a:lnTo>
                      <a:pt x="64" y="431"/>
                    </a:lnTo>
                    <a:lnTo>
                      <a:pt x="63" y="430"/>
                    </a:lnTo>
                    <a:lnTo>
                      <a:pt x="63" y="429"/>
                    </a:lnTo>
                    <a:lnTo>
                      <a:pt x="64" y="429"/>
                    </a:lnTo>
                    <a:lnTo>
                      <a:pt x="64" y="430"/>
                    </a:lnTo>
                    <a:lnTo>
                      <a:pt x="65" y="430"/>
                    </a:lnTo>
                    <a:lnTo>
                      <a:pt x="64" y="429"/>
                    </a:lnTo>
                    <a:lnTo>
                      <a:pt x="64" y="428"/>
                    </a:lnTo>
                    <a:lnTo>
                      <a:pt x="64" y="427"/>
                    </a:lnTo>
                    <a:lnTo>
                      <a:pt x="65" y="429"/>
                    </a:lnTo>
                    <a:lnTo>
                      <a:pt x="66" y="429"/>
                    </a:lnTo>
                    <a:lnTo>
                      <a:pt x="66" y="428"/>
                    </a:lnTo>
                    <a:lnTo>
                      <a:pt x="66" y="427"/>
                    </a:lnTo>
                    <a:lnTo>
                      <a:pt x="67" y="427"/>
                    </a:lnTo>
                    <a:lnTo>
                      <a:pt x="67" y="428"/>
                    </a:lnTo>
                    <a:lnTo>
                      <a:pt x="67" y="426"/>
                    </a:lnTo>
                    <a:lnTo>
                      <a:pt x="68" y="426"/>
                    </a:lnTo>
                    <a:lnTo>
                      <a:pt x="68" y="425"/>
                    </a:lnTo>
                    <a:lnTo>
                      <a:pt x="68" y="424"/>
                    </a:lnTo>
                    <a:lnTo>
                      <a:pt x="67" y="424"/>
                    </a:lnTo>
                    <a:lnTo>
                      <a:pt x="67" y="423"/>
                    </a:lnTo>
                    <a:lnTo>
                      <a:pt x="67" y="422"/>
                    </a:lnTo>
                    <a:lnTo>
                      <a:pt x="68" y="422"/>
                    </a:lnTo>
                    <a:lnTo>
                      <a:pt x="68" y="423"/>
                    </a:lnTo>
                    <a:lnTo>
                      <a:pt x="69" y="423"/>
                    </a:lnTo>
                    <a:lnTo>
                      <a:pt x="70" y="423"/>
                    </a:lnTo>
                    <a:lnTo>
                      <a:pt x="70" y="422"/>
                    </a:lnTo>
                    <a:lnTo>
                      <a:pt x="71" y="421"/>
                    </a:lnTo>
                    <a:lnTo>
                      <a:pt x="70" y="420"/>
                    </a:lnTo>
                    <a:lnTo>
                      <a:pt x="71" y="420"/>
                    </a:lnTo>
                    <a:lnTo>
                      <a:pt x="70" y="420"/>
                    </a:lnTo>
                    <a:lnTo>
                      <a:pt x="70" y="419"/>
                    </a:lnTo>
                    <a:lnTo>
                      <a:pt x="71" y="419"/>
                    </a:lnTo>
                    <a:lnTo>
                      <a:pt x="71" y="418"/>
                    </a:lnTo>
                    <a:lnTo>
                      <a:pt x="70" y="418"/>
                    </a:lnTo>
                    <a:lnTo>
                      <a:pt x="69" y="418"/>
                    </a:lnTo>
                    <a:lnTo>
                      <a:pt x="69" y="419"/>
                    </a:lnTo>
                    <a:lnTo>
                      <a:pt x="69" y="418"/>
                    </a:lnTo>
                    <a:lnTo>
                      <a:pt x="70" y="417"/>
                    </a:lnTo>
                    <a:lnTo>
                      <a:pt x="69" y="417"/>
                    </a:lnTo>
                    <a:lnTo>
                      <a:pt x="69" y="416"/>
                    </a:lnTo>
                    <a:lnTo>
                      <a:pt x="68" y="416"/>
                    </a:lnTo>
                    <a:lnTo>
                      <a:pt x="67" y="416"/>
                    </a:lnTo>
                    <a:lnTo>
                      <a:pt x="67" y="415"/>
                    </a:lnTo>
                    <a:lnTo>
                      <a:pt x="67" y="414"/>
                    </a:lnTo>
                    <a:lnTo>
                      <a:pt x="67" y="413"/>
                    </a:lnTo>
                    <a:lnTo>
                      <a:pt x="66" y="412"/>
                    </a:lnTo>
                    <a:lnTo>
                      <a:pt x="64" y="413"/>
                    </a:lnTo>
                    <a:lnTo>
                      <a:pt x="62" y="411"/>
                    </a:lnTo>
                    <a:lnTo>
                      <a:pt x="63" y="410"/>
                    </a:lnTo>
                    <a:lnTo>
                      <a:pt x="64" y="409"/>
                    </a:lnTo>
                    <a:lnTo>
                      <a:pt x="63" y="409"/>
                    </a:lnTo>
                    <a:lnTo>
                      <a:pt x="63" y="408"/>
                    </a:lnTo>
                    <a:lnTo>
                      <a:pt x="62" y="408"/>
                    </a:lnTo>
                    <a:lnTo>
                      <a:pt x="63" y="407"/>
                    </a:lnTo>
                    <a:lnTo>
                      <a:pt x="62" y="407"/>
                    </a:lnTo>
                    <a:lnTo>
                      <a:pt x="62" y="406"/>
                    </a:lnTo>
                    <a:lnTo>
                      <a:pt x="63" y="405"/>
                    </a:lnTo>
                    <a:lnTo>
                      <a:pt x="63" y="404"/>
                    </a:lnTo>
                    <a:lnTo>
                      <a:pt x="63" y="403"/>
                    </a:lnTo>
                    <a:lnTo>
                      <a:pt x="63" y="402"/>
                    </a:lnTo>
                    <a:lnTo>
                      <a:pt x="63" y="401"/>
                    </a:lnTo>
                    <a:lnTo>
                      <a:pt x="64" y="401"/>
                    </a:lnTo>
                    <a:lnTo>
                      <a:pt x="64" y="400"/>
                    </a:lnTo>
                    <a:lnTo>
                      <a:pt x="65" y="400"/>
                    </a:lnTo>
                    <a:lnTo>
                      <a:pt x="65" y="399"/>
                    </a:lnTo>
                    <a:lnTo>
                      <a:pt x="66" y="399"/>
                    </a:lnTo>
                    <a:lnTo>
                      <a:pt x="67" y="399"/>
                    </a:lnTo>
                    <a:lnTo>
                      <a:pt x="68" y="399"/>
                    </a:lnTo>
                    <a:lnTo>
                      <a:pt x="69" y="399"/>
                    </a:lnTo>
                    <a:lnTo>
                      <a:pt x="69" y="400"/>
                    </a:lnTo>
                    <a:lnTo>
                      <a:pt x="70" y="400"/>
                    </a:lnTo>
                    <a:lnTo>
                      <a:pt x="70" y="399"/>
                    </a:lnTo>
                    <a:lnTo>
                      <a:pt x="71" y="398"/>
                    </a:lnTo>
                    <a:lnTo>
                      <a:pt x="73" y="398"/>
                    </a:lnTo>
                    <a:lnTo>
                      <a:pt x="74" y="398"/>
                    </a:lnTo>
                    <a:lnTo>
                      <a:pt x="74" y="397"/>
                    </a:lnTo>
                    <a:lnTo>
                      <a:pt x="74" y="396"/>
                    </a:lnTo>
                    <a:lnTo>
                      <a:pt x="75" y="396"/>
                    </a:lnTo>
                    <a:lnTo>
                      <a:pt x="76" y="397"/>
                    </a:lnTo>
                    <a:lnTo>
                      <a:pt x="76" y="398"/>
                    </a:lnTo>
                    <a:lnTo>
                      <a:pt x="77" y="398"/>
                    </a:lnTo>
                    <a:lnTo>
                      <a:pt x="77" y="397"/>
                    </a:lnTo>
                    <a:lnTo>
                      <a:pt x="78" y="397"/>
                    </a:lnTo>
                    <a:lnTo>
                      <a:pt x="77" y="396"/>
                    </a:lnTo>
                    <a:lnTo>
                      <a:pt x="76" y="396"/>
                    </a:lnTo>
                    <a:lnTo>
                      <a:pt x="76" y="395"/>
                    </a:lnTo>
                    <a:lnTo>
                      <a:pt x="75" y="394"/>
                    </a:lnTo>
                    <a:lnTo>
                      <a:pt x="76" y="393"/>
                    </a:lnTo>
                    <a:lnTo>
                      <a:pt x="77" y="394"/>
                    </a:lnTo>
                    <a:lnTo>
                      <a:pt x="77" y="393"/>
                    </a:lnTo>
                    <a:lnTo>
                      <a:pt x="78" y="393"/>
                    </a:lnTo>
                    <a:lnTo>
                      <a:pt x="78" y="392"/>
                    </a:lnTo>
                    <a:lnTo>
                      <a:pt x="78" y="391"/>
                    </a:lnTo>
                    <a:lnTo>
                      <a:pt x="77" y="390"/>
                    </a:lnTo>
                    <a:lnTo>
                      <a:pt x="77" y="389"/>
                    </a:lnTo>
                    <a:lnTo>
                      <a:pt x="78" y="389"/>
                    </a:lnTo>
                    <a:lnTo>
                      <a:pt x="78" y="388"/>
                    </a:lnTo>
                    <a:lnTo>
                      <a:pt x="78" y="387"/>
                    </a:lnTo>
                    <a:lnTo>
                      <a:pt x="79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4"/>
                    </a:lnTo>
                    <a:lnTo>
                      <a:pt x="81" y="384"/>
                    </a:lnTo>
                    <a:lnTo>
                      <a:pt x="82" y="384"/>
                    </a:lnTo>
                    <a:lnTo>
                      <a:pt x="82" y="385"/>
                    </a:lnTo>
                    <a:lnTo>
                      <a:pt x="83" y="385"/>
                    </a:lnTo>
                    <a:lnTo>
                      <a:pt x="84" y="384"/>
                    </a:lnTo>
                    <a:lnTo>
                      <a:pt x="85" y="384"/>
                    </a:lnTo>
                    <a:lnTo>
                      <a:pt x="85" y="383"/>
                    </a:lnTo>
                    <a:lnTo>
                      <a:pt x="86" y="383"/>
                    </a:lnTo>
                    <a:lnTo>
                      <a:pt x="87" y="383"/>
                    </a:lnTo>
                    <a:lnTo>
                      <a:pt x="88" y="382"/>
                    </a:lnTo>
                    <a:lnTo>
                      <a:pt x="89" y="382"/>
                    </a:lnTo>
                    <a:lnTo>
                      <a:pt x="90" y="381"/>
                    </a:lnTo>
                    <a:lnTo>
                      <a:pt x="91" y="381"/>
                    </a:lnTo>
                    <a:lnTo>
                      <a:pt x="92" y="381"/>
                    </a:lnTo>
                    <a:lnTo>
                      <a:pt x="93" y="380"/>
                    </a:lnTo>
                    <a:lnTo>
                      <a:pt x="94" y="380"/>
                    </a:lnTo>
                    <a:lnTo>
                      <a:pt x="95" y="381"/>
                    </a:lnTo>
                    <a:lnTo>
                      <a:pt x="96" y="381"/>
                    </a:lnTo>
                    <a:lnTo>
                      <a:pt x="96" y="380"/>
                    </a:lnTo>
                    <a:lnTo>
                      <a:pt x="97" y="379"/>
                    </a:lnTo>
                    <a:lnTo>
                      <a:pt x="98" y="379"/>
                    </a:lnTo>
                    <a:lnTo>
                      <a:pt x="99" y="379"/>
                    </a:lnTo>
                    <a:lnTo>
                      <a:pt x="100" y="378"/>
                    </a:lnTo>
                    <a:lnTo>
                      <a:pt x="101" y="378"/>
                    </a:lnTo>
                    <a:lnTo>
                      <a:pt x="101" y="376"/>
                    </a:lnTo>
                    <a:lnTo>
                      <a:pt x="101" y="375"/>
                    </a:lnTo>
                    <a:lnTo>
                      <a:pt x="101" y="374"/>
                    </a:lnTo>
                    <a:lnTo>
                      <a:pt x="102" y="374"/>
                    </a:lnTo>
                    <a:lnTo>
                      <a:pt x="102" y="372"/>
                    </a:lnTo>
                    <a:lnTo>
                      <a:pt x="103" y="371"/>
                    </a:lnTo>
                    <a:lnTo>
                      <a:pt x="104" y="370"/>
                    </a:lnTo>
                    <a:lnTo>
                      <a:pt x="105" y="369"/>
                    </a:lnTo>
                    <a:lnTo>
                      <a:pt x="105" y="368"/>
                    </a:lnTo>
                    <a:lnTo>
                      <a:pt x="105" y="367"/>
                    </a:lnTo>
                    <a:lnTo>
                      <a:pt x="106" y="366"/>
                    </a:lnTo>
                    <a:lnTo>
                      <a:pt x="107" y="365"/>
                    </a:lnTo>
                    <a:lnTo>
                      <a:pt x="108" y="364"/>
                    </a:lnTo>
                    <a:lnTo>
                      <a:pt x="108" y="363"/>
                    </a:lnTo>
                    <a:lnTo>
                      <a:pt x="109" y="362"/>
                    </a:lnTo>
                    <a:lnTo>
                      <a:pt x="109" y="361"/>
                    </a:lnTo>
                    <a:lnTo>
                      <a:pt x="109" y="360"/>
                    </a:lnTo>
                    <a:lnTo>
                      <a:pt x="110" y="359"/>
                    </a:lnTo>
                    <a:lnTo>
                      <a:pt x="111" y="359"/>
                    </a:lnTo>
                    <a:lnTo>
                      <a:pt x="112" y="359"/>
                    </a:lnTo>
                    <a:lnTo>
                      <a:pt x="113" y="359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6" y="359"/>
                    </a:lnTo>
                    <a:lnTo>
                      <a:pt x="117" y="359"/>
                    </a:lnTo>
                    <a:lnTo>
                      <a:pt x="119" y="360"/>
                    </a:lnTo>
                    <a:lnTo>
                      <a:pt x="120" y="360"/>
                    </a:lnTo>
                    <a:lnTo>
                      <a:pt x="121" y="360"/>
                    </a:lnTo>
                    <a:lnTo>
                      <a:pt x="122" y="360"/>
                    </a:lnTo>
                    <a:lnTo>
                      <a:pt x="123" y="359"/>
                    </a:lnTo>
                    <a:lnTo>
                      <a:pt x="124" y="359"/>
                    </a:lnTo>
                    <a:lnTo>
                      <a:pt x="124" y="360"/>
                    </a:lnTo>
                    <a:lnTo>
                      <a:pt x="125" y="360"/>
                    </a:lnTo>
                    <a:lnTo>
                      <a:pt x="126" y="359"/>
                    </a:lnTo>
                    <a:lnTo>
                      <a:pt x="127" y="359"/>
                    </a:lnTo>
                    <a:lnTo>
                      <a:pt x="128" y="359"/>
                    </a:lnTo>
                    <a:lnTo>
                      <a:pt x="128" y="360"/>
                    </a:lnTo>
                    <a:lnTo>
                      <a:pt x="129" y="360"/>
                    </a:lnTo>
                    <a:lnTo>
                      <a:pt x="130" y="360"/>
                    </a:lnTo>
                    <a:lnTo>
                      <a:pt x="131" y="360"/>
                    </a:lnTo>
                    <a:lnTo>
                      <a:pt x="132" y="360"/>
                    </a:lnTo>
                    <a:lnTo>
                      <a:pt x="133" y="360"/>
                    </a:lnTo>
                    <a:lnTo>
                      <a:pt x="134" y="360"/>
                    </a:lnTo>
                    <a:lnTo>
                      <a:pt x="134" y="359"/>
                    </a:lnTo>
                    <a:lnTo>
                      <a:pt x="135" y="359"/>
                    </a:lnTo>
                    <a:lnTo>
                      <a:pt x="135" y="358"/>
                    </a:lnTo>
                    <a:lnTo>
                      <a:pt x="136" y="357"/>
                    </a:lnTo>
                    <a:lnTo>
                      <a:pt x="137" y="356"/>
                    </a:lnTo>
                    <a:lnTo>
                      <a:pt x="137" y="355"/>
                    </a:lnTo>
                    <a:lnTo>
                      <a:pt x="138" y="355"/>
                    </a:lnTo>
                    <a:lnTo>
                      <a:pt x="139" y="355"/>
                    </a:lnTo>
                    <a:lnTo>
                      <a:pt x="140" y="355"/>
                    </a:lnTo>
                    <a:lnTo>
                      <a:pt x="140" y="354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2" y="352"/>
                    </a:lnTo>
                    <a:lnTo>
                      <a:pt x="144" y="353"/>
                    </a:lnTo>
                    <a:lnTo>
                      <a:pt x="145" y="353"/>
                    </a:lnTo>
                    <a:lnTo>
                      <a:pt x="146" y="354"/>
                    </a:lnTo>
                    <a:lnTo>
                      <a:pt x="146" y="355"/>
                    </a:lnTo>
                    <a:lnTo>
                      <a:pt x="147" y="355"/>
                    </a:lnTo>
                    <a:lnTo>
                      <a:pt x="147" y="354"/>
                    </a:lnTo>
                    <a:lnTo>
                      <a:pt x="148" y="354"/>
                    </a:lnTo>
                    <a:lnTo>
                      <a:pt x="148" y="353"/>
                    </a:lnTo>
                    <a:lnTo>
                      <a:pt x="148" y="352"/>
                    </a:lnTo>
                    <a:lnTo>
                      <a:pt x="148" y="351"/>
                    </a:lnTo>
                    <a:lnTo>
                      <a:pt x="149" y="351"/>
                    </a:lnTo>
                    <a:lnTo>
                      <a:pt x="150" y="350"/>
                    </a:lnTo>
                    <a:lnTo>
                      <a:pt x="151" y="348"/>
                    </a:lnTo>
                    <a:lnTo>
                      <a:pt x="152" y="346"/>
                    </a:lnTo>
                    <a:lnTo>
                      <a:pt x="154" y="345"/>
                    </a:lnTo>
                    <a:lnTo>
                      <a:pt x="154" y="344"/>
                    </a:lnTo>
                    <a:lnTo>
                      <a:pt x="155" y="344"/>
                    </a:lnTo>
                    <a:lnTo>
                      <a:pt x="156" y="344"/>
                    </a:lnTo>
                    <a:lnTo>
                      <a:pt x="156" y="343"/>
                    </a:lnTo>
                    <a:lnTo>
                      <a:pt x="156" y="342"/>
                    </a:lnTo>
                    <a:lnTo>
                      <a:pt x="156" y="341"/>
                    </a:lnTo>
                    <a:lnTo>
                      <a:pt x="160" y="336"/>
                    </a:lnTo>
                    <a:lnTo>
                      <a:pt x="161" y="335"/>
                    </a:lnTo>
                    <a:lnTo>
                      <a:pt x="161" y="333"/>
                    </a:lnTo>
                    <a:lnTo>
                      <a:pt x="161" y="332"/>
                    </a:lnTo>
                    <a:lnTo>
                      <a:pt x="159" y="326"/>
                    </a:lnTo>
                    <a:lnTo>
                      <a:pt x="159" y="325"/>
                    </a:lnTo>
                    <a:lnTo>
                      <a:pt x="159" y="324"/>
                    </a:lnTo>
                    <a:lnTo>
                      <a:pt x="160" y="324"/>
                    </a:lnTo>
                    <a:lnTo>
                      <a:pt x="160" y="323"/>
                    </a:lnTo>
                    <a:lnTo>
                      <a:pt x="161" y="324"/>
                    </a:lnTo>
                    <a:lnTo>
                      <a:pt x="161" y="325"/>
                    </a:lnTo>
                    <a:lnTo>
                      <a:pt x="161" y="326"/>
                    </a:lnTo>
                    <a:lnTo>
                      <a:pt x="162" y="326"/>
                    </a:lnTo>
                    <a:lnTo>
                      <a:pt x="163" y="326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5" y="320"/>
                    </a:lnTo>
                    <a:lnTo>
                      <a:pt x="166" y="320"/>
                    </a:lnTo>
                    <a:lnTo>
                      <a:pt x="167" y="320"/>
                    </a:lnTo>
                    <a:lnTo>
                      <a:pt x="167" y="319"/>
                    </a:lnTo>
                    <a:lnTo>
                      <a:pt x="167" y="318"/>
                    </a:lnTo>
                    <a:lnTo>
                      <a:pt x="167" y="317"/>
                    </a:lnTo>
                    <a:lnTo>
                      <a:pt x="166" y="316"/>
                    </a:lnTo>
                    <a:lnTo>
                      <a:pt x="167" y="315"/>
                    </a:lnTo>
                    <a:lnTo>
                      <a:pt x="168" y="313"/>
                    </a:lnTo>
                    <a:lnTo>
                      <a:pt x="168" y="312"/>
                    </a:lnTo>
                    <a:lnTo>
                      <a:pt x="168" y="311"/>
                    </a:lnTo>
                    <a:lnTo>
                      <a:pt x="168" y="310"/>
                    </a:lnTo>
                    <a:lnTo>
                      <a:pt x="169" y="309"/>
                    </a:lnTo>
                    <a:lnTo>
                      <a:pt x="170" y="308"/>
                    </a:lnTo>
                    <a:lnTo>
                      <a:pt x="171" y="307"/>
                    </a:lnTo>
                    <a:lnTo>
                      <a:pt x="171" y="306"/>
                    </a:lnTo>
                    <a:lnTo>
                      <a:pt x="171" y="305"/>
                    </a:lnTo>
                    <a:lnTo>
                      <a:pt x="170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9" y="301"/>
                    </a:lnTo>
                    <a:lnTo>
                      <a:pt x="169" y="300"/>
                    </a:lnTo>
                    <a:lnTo>
                      <a:pt x="170" y="299"/>
                    </a:lnTo>
                    <a:lnTo>
                      <a:pt x="170" y="298"/>
                    </a:lnTo>
                    <a:lnTo>
                      <a:pt x="171" y="298"/>
                    </a:lnTo>
                    <a:lnTo>
                      <a:pt x="172" y="297"/>
                    </a:lnTo>
                    <a:lnTo>
                      <a:pt x="173" y="296"/>
                    </a:lnTo>
                    <a:lnTo>
                      <a:pt x="174" y="296"/>
                    </a:lnTo>
                    <a:lnTo>
                      <a:pt x="174" y="295"/>
                    </a:lnTo>
                    <a:lnTo>
                      <a:pt x="173" y="295"/>
                    </a:lnTo>
                    <a:lnTo>
                      <a:pt x="172" y="295"/>
                    </a:lnTo>
                    <a:lnTo>
                      <a:pt x="172" y="294"/>
                    </a:lnTo>
                    <a:lnTo>
                      <a:pt x="172" y="293"/>
                    </a:lnTo>
                    <a:lnTo>
                      <a:pt x="172" y="291"/>
                    </a:lnTo>
                    <a:lnTo>
                      <a:pt x="173" y="290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5" y="286"/>
                    </a:lnTo>
                    <a:lnTo>
                      <a:pt x="176" y="285"/>
                    </a:lnTo>
                    <a:lnTo>
                      <a:pt x="177" y="285"/>
                    </a:lnTo>
                    <a:lnTo>
                      <a:pt x="178" y="285"/>
                    </a:lnTo>
                    <a:lnTo>
                      <a:pt x="179" y="285"/>
                    </a:lnTo>
                    <a:lnTo>
                      <a:pt x="179" y="284"/>
                    </a:lnTo>
                    <a:lnTo>
                      <a:pt x="180" y="283"/>
                    </a:lnTo>
                    <a:lnTo>
                      <a:pt x="181" y="281"/>
                    </a:lnTo>
                    <a:lnTo>
                      <a:pt x="182" y="280"/>
                    </a:lnTo>
                    <a:lnTo>
                      <a:pt x="184" y="280"/>
                    </a:lnTo>
                    <a:lnTo>
                      <a:pt x="184" y="279"/>
                    </a:lnTo>
                    <a:lnTo>
                      <a:pt x="185" y="279"/>
                    </a:lnTo>
                    <a:lnTo>
                      <a:pt x="185" y="278"/>
                    </a:lnTo>
                    <a:lnTo>
                      <a:pt x="185" y="277"/>
                    </a:lnTo>
                    <a:lnTo>
                      <a:pt x="186" y="276"/>
                    </a:lnTo>
                    <a:lnTo>
                      <a:pt x="186" y="275"/>
                    </a:lnTo>
                    <a:lnTo>
                      <a:pt x="187" y="275"/>
                    </a:lnTo>
                    <a:lnTo>
                      <a:pt x="188" y="274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5"/>
                    </a:lnTo>
                    <a:lnTo>
                      <a:pt x="192" y="275"/>
                    </a:lnTo>
                    <a:lnTo>
                      <a:pt x="193" y="274"/>
                    </a:lnTo>
                    <a:lnTo>
                      <a:pt x="194" y="273"/>
                    </a:lnTo>
                    <a:lnTo>
                      <a:pt x="195" y="272"/>
                    </a:lnTo>
                    <a:lnTo>
                      <a:pt x="196" y="272"/>
                    </a:lnTo>
                    <a:lnTo>
                      <a:pt x="197" y="270"/>
                    </a:lnTo>
                    <a:lnTo>
                      <a:pt x="198" y="269"/>
                    </a:lnTo>
                    <a:lnTo>
                      <a:pt x="199" y="269"/>
                    </a:lnTo>
                    <a:lnTo>
                      <a:pt x="200" y="269"/>
                    </a:lnTo>
                    <a:lnTo>
                      <a:pt x="201" y="270"/>
                    </a:lnTo>
                    <a:lnTo>
                      <a:pt x="202" y="270"/>
                    </a:lnTo>
                    <a:lnTo>
                      <a:pt x="203" y="270"/>
                    </a:lnTo>
                    <a:lnTo>
                      <a:pt x="205" y="269"/>
                    </a:lnTo>
                    <a:lnTo>
                      <a:pt x="206" y="268"/>
                    </a:lnTo>
                    <a:lnTo>
                      <a:pt x="207" y="266"/>
                    </a:lnTo>
                    <a:lnTo>
                      <a:pt x="208" y="266"/>
                    </a:lnTo>
                    <a:lnTo>
                      <a:pt x="209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11" y="269"/>
                    </a:lnTo>
                    <a:lnTo>
                      <a:pt x="210" y="270"/>
                    </a:lnTo>
                    <a:lnTo>
                      <a:pt x="211" y="272"/>
                    </a:lnTo>
                    <a:lnTo>
                      <a:pt x="211" y="273"/>
                    </a:lnTo>
                    <a:lnTo>
                      <a:pt x="212" y="274"/>
                    </a:lnTo>
                    <a:lnTo>
                      <a:pt x="213" y="274"/>
                    </a:lnTo>
                    <a:lnTo>
                      <a:pt x="215" y="273"/>
                    </a:lnTo>
                    <a:lnTo>
                      <a:pt x="216" y="274"/>
                    </a:lnTo>
                    <a:lnTo>
                      <a:pt x="216" y="273"/>
                    </a:lnTo>
                    <a:lnTo>
                      <a:pt x="217" y="273"/>
                    </a:lnTo>
                    <a:lnTo>
                      <a:pt x="219" y="272"/>
                    </a:lnTo>
                    <a:lnTo>
                      <a:pt x="219" y="271"/>
                    </a:lnTo>
                    <a:lnTo>
                      <a:pt x="220" y="271"/>
                    </a:lnTo>
                    <a:lnTo>
                      <a:pt x="221" y="270"/>
                    </a:lnTo>
                    <a:lnTo>
                      <a:pt x="222" y="270"/>
                    </a:lnTo>
                    <a:lnTo>
                      <a:pt x="223" y="270"/>
                    </a:lnTo>
                    <a:lnTo>
                      <a:pt x="223" y="269"/>
                    </a:lnTo>
                    <a:lnTo>
                      <a:pt x="225" y="269"/>
                    </a:lnTo>
                    <a:lnTo>
                      <a:pt x="226" y="268"/>
                    </a:lnTo>
                    <a:lnTo>
                      <a:pt x="226" y="267"/>
                    </a:lnTo>
                    <a:lnTo>
                      <a:pt x="226" y="266"/>
                    </a:lnTo>
                    <a:lnTo>
                      <a:pt x="228" y="264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1" y="262"/>
                    </a:lnTo>
                    <a:lnTo>
                      <a:pt x="232" y="262"/>
                    </a:lnTo>
                    <a:lnTo>
                      <a:pt x="233" y="262"/>
                    </a:lnTo>
                    <a:lnTo>
                      <a:pt x="233" y="261"/>
                    </a:lnTo>
                    <a:lnTo>
                      <a:pt x="233" y="260"/>
                    </a:lnTo>
                    <a:lnTo>
                      <a:pt x="232" y="259"/>
                    </a:lnTo>
                    <a:lnTo>
                      <a:pt x="232" y="257"/>
                    </a:lnTo>
                    <a:lnTo>
                      <a:pt x="233" y="256"/>
                    </a:lnTo>
                    <a:lnTo>
                      <a:pt x="233" y="255"/>
                    </a:lnTo>
                    <a:lnTo>
                      <a:pt x="233" y="254"/>
                    </a:lnTo>
                    <a:lnTo>
                      <a:pt x="233" y="253"/>
                    </a:lnTo>
                    <a:lnTo>
                      <a:pt x="234" y="252"/>
                    </a:lnTo>
                    <a:lnTo>
                      <a:pt x="234" y="251"/>
                    </a:lnTo>
                    <a:lnTo>
                      <a:pt x="235" y="251"/>
                    </a:lnTo>
                    <a:lnTo>
                      <a:pt x="236" y="250"/>
                    </a:lnTo>
                    <a:lnTo>
                      <a:pt x="237" y="250"/>
                    </a:lnTo>
                    <a:lnTo>
                      <a:pt x="237" y="249"/>
                    </a:lnTo>
                    <a:lnTo>
                      <a:pt x="238" y="249"/>
                    </a:lnTo>
                    <a:lnTo>
                      <a:pt x="238" y="248"/>
                    </a:lnTo>
                    <a:lnTo>
                      <a:pt x="237" y="247"/>
                    </a:lnTo>
                    <a:lnTo>
                      <a:pt x="237" y="246"/>
                    </a:lnTo>
                    <a:lnTo>
                      <a:pt x="237" y="245"/>
                    </a:lnTo>
                    <a:lnTo>
                      <a:pt x="237" y="244"/>
                    </a:lnTo>
                    <a:lnTo>
                      <a:pt x="237" y="243"/>
                    </a:lnTo>
                    <a:lnTo>
                      <a:pt x="238" y="242"/>
                    </a:lnTo>
                    <a:lnTo>
                      <a:pt x="238" y="241"/>
                    </a:lnTo>
                    <a:lnTo>
                      <a:pt x="239" y="241"/>
                    </a:lnTo>
                    <a:lnTo>
                      <a:pt x="240" y="240"/>
                    </a:lnTo>
                    <a:lnTo>
                      <a:pt x="240" y="239"/>
                    </a:lnTo>
                    <a:lnTo>
                      <a:pt x="239" y="237"/>
                    </a:lnTo>
                    <a:lnTo>
                      <a:pt x="240" y="236"/>
                    </a:lnTo>
                    <a:lnTo>
                      <a:pt x="240" y="235"/>
                    </a:lnTo>
                    <a:lnTo>
                      <a:pt x="241" y="235"/>
                    </a:lnTo>
                    <a:lnTo>
                      <a:pt x="241" y="234"/>
                    </a:lnTo>
                    <a:lnTo>
                      <a:pt x="242" y="234"/>
                    </a:lnTo>
                    <a:lnTo>
                      <a:pt x="242" y="232"/>
                    </a:lnTo>
                    <a:lnTo>
                      <a:pt x="243" y="232"/>
                    </a:lnTo>
                    <a:lnTo>
                      <a:pt x="244" y="230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4" y="227"/>
                    </a:lnTo>
                    <a:lnTo>
                      <a:pt x="243" y="227"/>
                    </a:lnTo>
                    <a:lnTo>
                      <a:pt x="243" y="226"/>
                    </a:lnTo>
                    <a:lnTo>
                      <a:pt x="244" y="225"/>
                    </a:lnTo>
                    <a:lnTo>
                      <a:pt x="246" y="223"/>
                    </a:lnTo>
                    <a:lnTo>
                      <a:pt x="247" y="222"/>
                    </a:lnTo>
                    <a:lnTo>
                      <a:pt x="247" y="221"/>
                    </a:lnTo>
                    <a:lnTo>
                      <a:pt x="247" y="220"/>
                    </a:lnTo>
                    <a:lnTo>
                      <a:pt x="246" y="218"/>
                    </a:lnTo>
                    <a:lnTo>
                      <a:pt x="247" y="216"/>
                    </a:lnTo>
                    <a:lnTo>
                      <a:pt x="246" y="215"/>
                    </a:lnTo>
                    <a:lnTo>
                      <a:pt x="246" y="214"/>
                    </a:lnTo>
                    <a:lnTo>
                      <a:pt x="245" y="214"/>
                    </a:lnTo>
                    <a:lnTo>
                      <a:pt x="245" y="213"/>
                    </a:lnTo>
                    <a:lnTo>
                      <a:pt x="245" y="212"/>
                    </a:lnTo>
                    <a:lnTo>
                      <a:pt x="245" y="211"/>
                    </a:lnTo>
                    <a:lnTo>
                      <a:pt x="244" y="210"/>
                    </a:lnTo>
                    <a:lnTo>
                      <a:pt x="244" y="209"/>
                    </a:lnTo>
                    <a:lnTo>
                      <a:pt x="244" y="208"/>
                    </a:lnTo>
                    <a:lnTo>
                      <a:pt x="245" y="208"/>
                    </a:lnTo>
                    <a:lnTo>
                      <a:pt x="245" y="207"/>
                    </a:lnTo>
                    <a:lnTo>
                      <a:pt x="245" y="205"/>
                    </a:lnTo>
                    <a:lnTo>
                      <a:pt x="245" y="204"/>
                    </a:lnTo>
                    <a:lnTo>
                      <a:pt x="245" y="203"/>
                    </a:lnTo>
                    <a:lnTo>
                      <a:pt x="246" y="203"/>
                    </a:lnTo>
                    <a:lnTo>
                      <a:pt x="247" y="202"/>
                    </a:lnTo>
                    <a:lnTo>
                      <a:pt x="247" y="201"/>
                    </a:lnTo>
                    <a:lnTo>
                      <a:pt x="247" y="200"/>
                    </a:lnTo>
                    <a:lnTo>
                      <a:pt x="247" y="198"/>
                    </a:lnTo>
                    <a:lnTo>
                      <a:pt x="247" y="197"/>
                    </a:lnTo>
                    <a:lnTo>
                      <a:pt x="247" y="196"/>
                    </a:lnTo>
                    <a:lnTo>
                      <a:pt x="247" y="195"/>
                    </a:lnTo>
                    <a:lnTo>
                      <a:pt x="248" y="194"/>
                    </a:lnTo>
                    <a:lnTo>
                      <a:pt x="248" y="193"/>
                    </a:lnTo>
                    <a:lnTo>
                      <a:pt x="249" y="192"/>
                    </a:lnTo>
                    <a:lnTo>
                      <a:pt x="249" y="191"/>
                    </a:lnTo>
                    <a:lnTo>
                      <a:pt x="250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52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4" y="184"/>
                    </a:lnTo>
                    <a:lnTo>
                      <a:pt x="254" y="183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3" y="179"/>
                    </a:lnTo>
                    <a:lnTo>
                      <a:pt x="253" y="178"/>
                    </a:lnTo>
                    <a:lnTo>
                      <a:pt x="254" y="178"/>
                    </a:lnTo>
                    <a:lnTo>
                      <a:pt x="254" y="177"/>
                    </a:lnTo>
                    <a:lnTo>
                      <a:pt x="255" y="177"/>
                    </a:lnTo>
                    <a:lnTo>
                      <a:pt x="255" y="178"/>
                    </a:lnTo>
                    <a:lnTo>
                      <a:pt x="256" y="179"/>
                    </a:lnTo>
                    <a:lnTo>
                      <a:pt x="258" y="179"/>
                    </a:lnTo>
                    <a:lnTo>
                      <a:pt x="259" y="179"/>
                    </a:lnTo>
                    <a:lnTo>
                      <a:pt x="261" y="178"/>
                    </a:lnTo>
                    <a:lnTo>
                      <a:pt x="262" y="177"/>
                    </a:lnTo>
                    <a:lnTo>
                      <a:pt x="262" y="175"/>
                    </a:lnTo>
                    <a:lnTo>
                      <a:pt x="263" y="175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3"/>
                    </a:lnTo>
                    <a:lnTo>
                      <a:pt x="262" y="172"/>
                    </a:lnTo>
                    <a:lnTo>
                      <a:pt x="261" y="170"/>
                    </a:lnTo>
                    <a:lnTo>
                      <a:pt x="261" y="169"/>
                    </a:lnTo>
                    <a:lnTo>
                      <a:pt x="261" y="168"/>
                    </a:lnTo>
                    <a:lnTo>
                      <a:pt x="261" y="167"/>
                    </a:lnTo>
                    <a:lnTo>
                      <a:pt x="261" y="166"/>
                    </a:lnTo>
                    <a:lnTo>
                      <a:pt x="261" y="165"/>
                    </a:lnTo>
                    <a:lnTo>
                      <a:pt x="260" y="164"/>
                    </a:lnTo>
                    <a:lnTo>
                      <a:pt x="260" y="163"/>
                    </a:lnTo>
                    <a:lnTo>
                      <a:pt x="260" y="162"/>
                    </a:lnTo>
                    <a:lnTo>
                      <a:pt x="260" y="161"/>
                    </a:lnTo>
                    <a:lnTo>
                      <a:pt x="261" y="160"/>
                    </a:lnTo>
                    <a:lnTo>
                      <a:pt x="262" y="160"/>
                    </a:lnTo>
                    <a:lnTo>
                      <a:pt x="262" y="159"/>
                    </a:lnTo>
                    <a:lnTo>
                      <a:pt x="262" y="158"/>
                    </a:lnTo>
                    <a:lnTo>
                      <a:pt x="262" y="157"/>
                    </a:lnTo>
                    <a:lnTo>
                      <a:pt x="262" y="156"/>
                    </a:lnTo>
                    <a:lnTo>
                      <a:pt x="262" y="155"/>
                    </a:lnTo>
                    <a:lnTo>
                      <a:pt x="263" y="154"/>
                    </a:lnTo>
                    <a:lnTo>
                      <a:pt x="263" y="152"/>
                    </a:lnTo>
                    <a:lnTo>
                      <a:pt x="263" y="151"/>
                    </a:lnTo>
                    <a:lnTo>
                      <a:pt x="262" y="150"/>
                    </a:lnTo>
                    <a:lnTo>
                      <a:pt x="262" y="149"/>
                    </a:lnTo>
                    <a:lnTo>
                      <a:pt x="261" y="148"/>
                    </a:lnTo>
                    <a:lnTo>
                      <a:pt x="261" y="147"/>
                    </a:lnTo>
                    <a:lnTo>
                      <a:pt x="262" y="146"/>
                    </a:lnTo>
                    <a:lnTo>
                      <a:pt x="262" y="145"/>
                    </a:lnTo>
                    <a:lnTo>
                      <a:pt x="261" y="144"/>
                    </a:lnTo>
                    <a:lnTo>
                      <a:pt x="262" y="143"/>
                    </a:lnTo>
                    <a:lnTo>
                      <a:pt x="262" y="142"/>
                    </a:lnTo>
                    <a:lnTo>
                      <a:pt x="262" y="141"/>
                    </a:lnTo>
                    <a:lnTo>
                      <a:pt x="261" y="140"/>
                    </a:lnTo>
                    <a:lnTo>
                      <a:pt x="261" y="139"/>
                    </a:lnTo>
                    <a:lnTo>
                      <a:pt x="260" y="138"/>
                    </a:lnTo>
                    <a:lnTo>
                      <a:pt x="260" y="137"/>
                    </a:lnTo>
                    <a:lnTo>
                      <a:pt x="261" y="136"/>
                    </a:lnTo>
                    <a:lnTo>
                      <a:pt x="262" y="136"/>
                    </a:lnTo>
                    <a:lnTo>
                      <a:pt x="263" y="136"/>
                    </a:lnTo>
                    <a:lnTo>
                      <a:pt x="264" y="135"/>
                    </a:lnTo>
                    <a:lnTo>
                      <a:pt x="265" y="136"/>
                    </a:lnTo>
                    <a:lnTo>
                      <a:pt x="266" y="135"/>
                    </a:lnTo>
                    <a:lnTo>
                      <a:pt x="266" y="134"/>
                    </a:lnTo>
                    <a:lnTo>
                      <a:pt x="267" y="134"/>
                    </a:lnTo>
                    <a:lnTo>
                      <a:pt x="267" y="133"/>
                    </a:lnTo>
                    <a:lnTo>
                      <a:pt x="268" y="132"/>
                    </a:lnTo>
                    <a:lnTo>
                      <a:pt x="269" y="131"/>
                    </a:lnTo>
                    <a:lnTo>
                      <a:pt x="269" y="129"/>
                    </a:lnTo>
                    <a:lnTo>
                      <a:pt x="270" y="126"/>
                    </a:lnTo>
                    <a:lnTo>
                      <a:pt x="270" y="125"/>
                    </a:lnTo>
                    <a:lnTo>
                      <a:pt x="271" y="124"/>
                    </a:lnTo>
                    <a:lnTo>
                      <a:pt x="271" y="123"/>
                    </a:lnTo>
                    <a:lnTo>
                      <a:pt x="271" y="122"/>
                    </a:lnTo>
                    <a:lnTo>
                      <a:pt x="272" y="121"/>
                    </a:lnTo>
                    <a:lnTo>
                      <a:pt x="272" y="119"/>
                    </a:lnTo>
                    <a:lnTo>
                      <a:pt x="272" y="117"/>
                    </a:lnTo>
                    <a:lnTo>
                      <a:pt x="272" y="116"/>
                    </a:lnTo>
                    <a:lnTo>
                      <a:pt x="273" y="116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6" y="114"/>
                    </a:lnTo>
                    <a:lnTo>
                      <a:pt x="276" y="113"/>
                    </a:lnTo>
                    <a:lnTo>
                      <a:pt x="277" y="113"/>
                    </a:lnTo>
                    <a:lnTo>
                      <a:pt x="279" y="112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0" y="109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8"/>
                    </a:lnTo>
                    <a:lnTo>
                      <a:pt x="283" y="107"/>
                    </a:lnTo>
                    <a:lnTo>
                      <a:pt x="283" y="105"/>
                    </a:lnTo>
                    <a:lnTo>
                      <a:pt x="282" y="103"/>
                    </a:lnTo>
                    <a:lnTo>
                      <a:pt x="283" y="102"/>
                    </a:lnTo>
                    <a:lnTo>
                      <a:pt x="283" y="101"/>
                    </a:lnTo>
                    <a:lnTo>
                      <a:pt x="284" y="100"/>
                    </a:lnTo>
                    <a:lnTo>
                      <a:pt x="285" y="99"/>
                    </a:lnTo>
                    <a:lnTo>
                      <a:pt x="286" y="98"/>
                    </a:lnTo>
                    <a:lnTo>
                      <a:pt x="287" y="97"/>
                    </a:lnTo>
                    <a:lnTo>
                      <a:pt x="288" y="96"/>
                    </a:lnTo>
                    <a:lnTo>
                      <a:pt x="289" y="95"/>
                    </a:lnTo>
                    <a:lnTo>
                      <a:pt x="289" y="94"/>
                    </a:lnTo>
                    <a:lnTo>
                      <a:pt x="290" y="91"/>
                    </a:lnTo>
                    <a:lnTo>
                      <a:pt x="289" y="91"/>
                    </a:lnTo>
                    <a:lnTo>
                      <a:pt x="290" y="90"/>
                    </a:lnTo>
                    <a:lnTo>
                      <a:pt x="291" y="89"/>
                    </a:lnTo>
                    <a:lnTo>
                      <a:pt x="291" y="88"/>
                    </a:lnTo>
                    <a:lnTo>
                      <a:pt x="292" y="88"/>
                    </a:lnTo>
                    <a:lnTo>
                      <a:pt x="292" y="86"/>
                    </a:lnTo>
                    <a:lnTo>
                      <a:pt x="292" y="85"/>
                    </a:lnTo>
                    <a:lnTo>
                      <a:pt x="292" y="84"/>
                    </a:lnTo>
                    <a:lnTo>
                      <a:pt x="292" y="83"/>
                    </a:lnTo>
                    <a:lnTo>
                      <a:pt x="291" y="83"/>
                    </a:lnTo>
                    <a:lnTo>
                      <a:pt x="290" y="82"/>
                    </a:lnTo>
                    <a:lnTo>
                      <a:pt x="291" y="80"/>
                    </a:lnTo>
                    <a:lnTo>
                      <a:pt x="291" y="79"/>
                    </a:lnTo>
                    <a:lnTo>
                      <a:pt x="291" y="78"/>
                    </a:lnTo>
                    <a:lnTo>
                      <a:pt x="291" y="77"/>
                    </a:lnTo>
                    <a:lnTo>
                      <a:pt x="291" y="76"/>
                    </a:lnTo>
                    <a:lnTo>
                      <a:pt x="292" y="75"/>
                    </a:lnTo>
                    <a:lnTo>
                      <a:pt x="292" y="74"/>
                    </a:lnTo>
                    <a:lnTo>
                      <a:pt x="292" y="73"/>
                    </a:lnTo>
                    <a:lnTo>
                      <a:pt x="292" y="72"/>
                    </a:lnTo>
                    <a:lnTo>
                      <a:pt x="291" y="71"/>
                    </a:lnTo>
                    <a:lnTo>
                      <a:pt x="291" y="70"/>
                    </a:lnTo>
                    <a:lnTo>
                      <a:pt x="290" y="69"/>
                    </a:lnTo>
                    <a:lnTo>
                      <a:pt x="290" y="68"/>
                    </a:lnTo>
                    <a:lnTo>
                      <a:pt x="290" y="67"/>
                    </a:lnTo>
                    <a:lnTo>
                      <a:pt x="291" y="67"/>
                    </a:lnTo>
                    <a:lnTo>
                      <a:pt x="292" y="67"/>
                    </a:lnTo>
                    <a:lnTo>
                      <a:pt x="293" y="67"/>
                    </a:lnTo>
                    <a:lnTo>
                      <a:pt x="294" y="67"/>
                    </a:lnTo>
                    <a:lnTo>
                      <a:pt x="294" y="66"/>
                    </a:lnTo>
                    <a:lnTo>
                      <a:pt x="294" y="65"/>
                    </a:lnTo>
                    <a:lnTo>
                      <a:pt x="293" y="64"/>
                    </a:lnTo>
                    <a:lnTo>
                      <a:pt x="292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2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299" y="56"/>
                    </a:lnTo>
                    <a:lnTo>
                      <a:pt x="299" y="55"/>
                    </a:lnTo>
                    <a:lnTo>
                      <a:pt x="300" y="55"/>
                    </a:lnTo>
                    <a:lnTo>
                      <a:pt x="300" y="53"/>
                    </a:lnTo>
                    <a:lnTo>
                      <a:pt x="301" y="52"/>
                    </a:lnTo>
                    <a:lnTo>
                      <a:pt x="301" y="51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2" y="48"/>
                    </a:lnTo>
                    <a:lnTo>
                      <a:pt x="301" y="47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5" name="Freeform 601"/>
              <p:cNvSpPr>
                <a:spLocks/>
              </p:cNvSpPr>
              <p:nvPr/>
            </p:nvSpPr>
            <p:spPr bwMode="auto">
              <a:xfrm>
                <a:off x="2420938" y="1598613"/>
                <a:ext cx="555625" cy="604837"/>
              </a:xfrm>
              <a:custGeom>
                <a:avLst/>
                <a:gdLst>
                  <a:gd name="T0" fmla="*/ 2147483646 w 540"/>
                  <a:gd name="T1" fmla="*/ 2147483646 h 589"/>
                  <a:gd name="T2" fmla="*/ 2147483646 w 540"/>
                  <a:gd name="T3" fmla="*/ 2147483646 h 589"/>
                  <a:gd name="T4" fmla="*/ 2147483646 w 540"/>
                  <a:gd name="T5" fmla="*/ 2147483646 h 589"/>
                  <a:gd name="T6" fmla="*/ 2147483646 w 540"/>
                  <a:gd name="T7" fmla="*/ 2147483646 h 589"/>
                  <a:gd name="T8" fmla="*/ 2147483646 w 540"/>
                  <a:gd name="T9" fmla="*/ 2147483646 h 589"/>
                  <a:gd name="T10" fmla="*/ 2147483646 w 540"/>
                  <a:gd name="T11" fmla="*/ 2147483646 h 589"/>
                  <a:gd name="T12" fmla="*/ 2147483646 w 540"/>
                  <a:gd name="T13" fmla="*/ 2147483646 h 589"/>
                  <a:gd name="T14" fmla="*/ 2147483646 w 540"/>
                  <a:gd name="T15" fmla="*/ 2147483646 h 589"/>
                  <a:gd name="T16" fmla="*/ 2147483646 w 540"/>
                  <a:gd name="T17" fmla="*/ 2147483646 h 589"/>
                  <a:gd name="T18" fmla="*/ 2147483646 w 540"/>
                  <a:gd name="T19" fmla="*/ 2147483646 h 589"/>
                  <a:gd name="T20" fmla="*/ 2147483646 w 540"/>
                  <a:gd name="T21" fmla="*/ 2147483646 h 589"/>
                  <a:gd name="T22" fmla="*/ 2147483646 w 540"/>
                  <a:gd name="T23" fmla="*/ 2147483646 h 589"/>
                  <a:gd name="T24" fmla="*/ 2147483646 w 540"/>
                  <a:gd name="T25" fmla="*/ 2147483646 h 589"/>
                  <a:gd name="T26" fmla="*/ 2147483646 w 540"/>
                  <a:gd name="T27" fmla="*/ 2147483646 h 589"/>
                  <a:gd name="T28" fmla="*/ 2147483646 w 540"/>
                  <a:gd name="T29" fmla="*/ 2147483646 h 589"/>
                  <a:gd name="T30" fmla="*/ 2147483646 w 540"/>
                  <a:gd name="T31" fmla="*/ 2147483646 h 589"/>
                  <a:gd name="T32" fmla="*/ 2147483646 w 540"/>
                  <a:gd name="T33" fmla="*/ 2147483646 h 589"/>
                  <a:gd name="T34" fmla="*/ 2147483646 w 540"/>
                  <a:gd name="T35" fmla="*/ 2147483646 h 589"/>
                  <a:gd name="T36" fmla="*/ 2147483646 w 540"/>
                  <a:gd name="T37" fmla="*/ 2147483646 h 589"/>
                  <a:gd name="T38" fmla="*/ 2147483646 w 540"/>
                  <a:gd name="T39" fmla="*/ 2147483646 h 589"/>
                  <a:gd name="T40" fmla="*/ 2147483646 w 540"/>
                  <a:gd name="T41" fmla="*/ 2147483646 h 589"/>
                  <a:gd name="T42" fmla="*/ 2147483646 w 540"/>
                  <a:gd name="T43" fmla="*/ 2147483646 h 589"/>
                  <a:gd name="T44" fmla="*/ 2147483646 w 540"/>
                  <a:gd name="T45" fmla="*/ 2147483646 h 589"/>
                  <a:gd name="T46" fmla="*/ 2147483646 w 540"/>
                  <a:gd name="T47" fmla="*/ 2147483646 h 589"/>
                  <a:gd name="T48" fmla="*/ 2147483646 w 540"/>
                  <a:gd name="T49" fmla="*/ 2147483646 h 589"/>
                  <a:gd name="T50" fmla="*/ 2147483646 w 540"/>
                  <a:gd name="T51" fmla="*/ 2147483646 h 589"/>
                  <a:gd name="T52" fmla="*/ 2147483646 w 540"/>
                  <a:gd name="T53" fmla="*/ 2147483646 h 589"/>
                  <a:gd name="T54" fmla="*/ 2147483646 w 540"/>
                  <a:gd name="T55" fmla="*/ 2147483646 h 589"/>
                  <a:gd name="T56" fmla="*/ 2147483646 w 540"/>
                  <a:gd name="T57" fmla="*/ 2147483646 h 589"/>
                  <a:gd name="T58" fmla="*/ 2147483646 w 540"/>
                  <a:gd name="T59" fmla="*/ 2147483646 h 589"/>
                  <a:gd name="T60" fmla="*/ 2147483646 w 540"/>
                  <a:gd name="T61" fmla="*/ 2147483646 h 589"/>
                  <a:gd name="T62" fmla="*/ 2147483646 w 540"/>
                  <a:gd name="T63" fmla="*/ 2147483646 h 589"/>
                  <a:gd name="T64" fmla="*/ 2147483646 w 540"/>
                  <a:gd name="T65" fmla="*/ 2147483646 h 589"/>
                  <a:gd name="T66" fmla="*/ 2147483646 w 540"/>
                  <a:gd name="T67" fmla="*/ 2147483646 h 589"/>
                  <a:gd name="T68" fmla="*/ 2147483646 w 540"/>
                  <a:gd name="T69" fmla="*/ 2147483646 h 589"/>
                  <a:gd name="T70" fmla="*/ 2147483646 w 540"/>
                  <a:gd name="T71" fmla="*/ 2147483646 h 589"/>
                  <a:gd name="T72" fmla="*/ 2147483646 w 540"/>
                  <a:gd name="T73" fmla="*/ 2147483646 h 589"/>
                  <a:gd name="T74" fmla="*/ 2147483646 w 540"/>
                  <a:gd name="T75" fmla="*/ 2147483646 h 589"/>
                  <a:gd name="T76" fmla="*/ 2147483646 w 540"/>
                  <a:gd name="T77" fmla="*/ 2147483646 h 589"/>
                  <a:gd name="T78" fmla="*/ 2147483646 w 540"/>
                  <a:gd name="T79" fmla="*/ 2147483646 h 589"/>
                  <a:gd name="T80" fmla="*/ 2147483646 w 540"/>
                  <a:gd name="T81" fmla="*/ 2147483646 h 589"/>
                  <a:gd name="T82" fmla="*/ 2147483646 w 540"/>
                  <a:gd name="T83" fmla="*/ 2147483646 h 589"/>
                  <a:gd name="T84" fmla="*/ 2147483646 w 540"/>
                  <a:gd name="T85" fmla="*/ 2147483646 h 589"/>
                  <a:gd name="T86" fmla="*/ 2147483646 w 540"/>
                  <a:gd name="T87" fmla="*/ 2147483646 h 589"/>
                  <a:gd name="T88" fmla="*/ 2147483646 w 540"/>
                  <a:gd name="T89" fmla="*/ 2147483646 h 589"/>
                  <a:gd name="T90" fmla="*/ 2147483646 w 540"/>
                  <a:gd name="T91" fmla="*/ 2147483646 h 589"/>
                  <a:gd name="T92" fmla="*/ 2147483646 w 540"/>
                  <a:gd name="T93" fmla="*/ 2147483646 h 589"/>
                  <a:gd name="T94" fmla="*/ 2147483646 w 540"/>
                  <a:gd name="T95" fmla="*/ 2147483646 h 589"/>
                  <a:gd name="T96" fmla="*/ 2147483646 w 540"/>
                  <a:gd name="T97" fmla="*/ 2147483646 h 589"/>
                  <a:gd name="T98" fmla="*/ 2147483646 w 540"/>
                  <a:gd name="T99" fmla="*/ 2147483646 h 589"/>
                  <a:gd name="T100" fmla="*/ 2147483646 w 540"/>
                  <a:gd name="T101" fmla="*/ 2147483646 h 589"/>
                  <a:gd name="T102" fmla="*/ 2147483646 w 540"/>
                  <a:gd name="T103" fmla="*/ 2147483646 h 589"/>
                  <a:gd name="T104" fmla="*/ 2147483646 w 540"/>
                  <a:gd name="T105" fmla="*/ 2147483646 h 589"/>
                  <a:gd name="T106" fmla="*/ 2147483646 w 540"/>
                  <a:gd name="T107" fmla="*/ 2147483646 h 589"/>
                  <a:gd name="T108" fmla="*/ 2147483646 w 540"/>
                  <a:gd name="T109" fmla="*/ 2147483646 h 589"/>
                  <a:gd name="T110" fmla="*/ 2147483646 w 540"/>
                  <a:gd name="T111" fmla="*/ 2147483646 h 589"/>
                  <a:gd name="T112" fmla="*/ 2147483646 w 540"/>
                  <a:gd name="T113" fmla="*/ 2147483646 h 589"/>
                  <a:gd name="T114" fmla="*/ 2147483646 w 540"/>
                  <a:gd name="T115" fmla="*/ 2147483646 h 589"/>
                  <a:gd name="T116" fmla="*/ 2147483646 w 540"/>
                  <a:gd name="T117" fmla="*/ 2147483646 h 589"/>
                  <a:gd name="T118" fmla="*/ 2147483646 w 540"/>
                  <a:gd name="T119" fmla="*/ 2147483646 h 589"/>
                  <a:gd name="T120" fmla="*/ 2147483646 w 540"/>
                  <a:gd name="T121" fmla="*/ 2147483646 h 589"/>
                  <a:gd name="T122" fmla="*/ 2147483646 w 540"/>
                  <a:gd name="T123" fmla="*/ 2147483646 h 589"/>
                  <a:gd name="T124" fmla="*/ 2147483646 w 540"/>
                  <a:gd name="T125" fmla="*/ 2147483646 h 58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40"/>
                  <a:gd name="T190" fmla="*/ 0 h 589"/>
                  <a:gd name="T191" fmla="*/ 540 w 540"/>
                  <a:gd name="T192" fmla="*/ 589 h 58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40" h="589">
                    <a:moveTo>
                      <a:pt x="515" y="395"/>
                    </a:moveTo>
                    <a:lnTo>
                      <a:pt x="514" y="395"/>
                    </a:lnTo>
                    <a:lnTo>
                      <a:pt x="512" y="394"/>
                    </a:lnTo>
                    <a:lnTo>
                      <a:pt x="511" y="394"/>
                    </a:lnTo>
                    <a:lnTo>
                      <a:pt x="508" y="394"/>
                    </a:lnTo>
                    <a:lnTo>
                      <a:pt x="505" y="394"/>
                    </a:lnTo>
                    <a:lnTo>
                      <a:pt x="504" y="394"/>
                    </a:lnTo>
                    <a:lnTo>
                      <a:pt x="496" y="395"/>
                    </a:lnTo>
                    <a:lnTo>
                      <a:pt x="491" y="396"/>
                    </a:lnTo>
                    <a:lnTo>
                      <a:pt x="489" y="397"/>
                    </a:lnTo>
                    <a:lnTo>
                      <a:pt x="487" y="397"/>
                    </a:lnTo>
                    <a:lnTo>
                      <a:pt x="483" y="400"/>
                    </a:lnTo>
                    <a:lnTo>
                      <a:pt x="482" y="400"/>
                    </a:lnTo>
                    <a:lnTo>
                      <a:pt x="481" y="401"/>
                    </a:lnTo>
                    <a:lnTo>
                      <a:pt x="479" y="402"/>
                    </a:lnTo>
                    <a:lnTo>
                      <a:pt x="478" y="404"/>
                    </a:lnTo>
                    <a:lnTo>
                      <a:pt x="476" y="406"/>
                    </a:lnTo>
                    <a:lnTo>
                      <a:pt x="476" y="407"/>
                    </a:lnTo>
                    <a:lnTo>
                      <a:pt x="475" y="408"/>
                    </a:lnTo>
                    <a:lnTo>
                      <a:pt x="475" y="411"/>
                    </a:lnTo>
                    <a:lnTo>
                      <a:pt x="474" y="413"/>
                    </a:lnTo>
                    <a:lnTo>
                      <a:pt x="474" y="414"/>
                    </a:lnTo>
                    <a:lnTo>
                      <a:pt x="474" y="416"/>
                    </a:lnTo>
                    <a:lnTo>
                      <a:pt x="472" y="419"/>
                    </a:lnTo>
                    <a:lnTo>
                      <a:pt x="471" y="421"/>
                    </a:lnTo>
                    <a:lnTo>
                      <a:pt x="470" y="422"/>
                    </a:lnTo>
                    <a:lnTo>
                      <a:pt x="470" y="423"/>
                    </a:lnTo>
                    <a:lnTo>
                      <a:pt x="469" y="425"/>
                    </a:lnTo>
                    <a:lnTo>
                      <a:pt x="468" y="427"/>
                    </a:lnTo>
                    <a:lnTo>
                      <a:pt x="467" y="430"/>
                    </a:lnTo>
                    <a:lnTo>
                      <a:pt x="466" y="431"/>
                    </a:lnTo>
                    <a:lnTo>
                      <a:pt x="465" y="434"/>
                    </a:lnTo>
                    <a:lnTo>
                      <a:pt x="462" y="437"/>
                    </a:lnTo>
                    <a:lnTo>
                      <a:pt x="460" y="440"/>
                    </a:lnTo>
                    <a:lnTo>
                      <a:pt x="459" y="440"/>
                    </a:lnTo>
                    <a:lnTo>
                      <a:pt x="458" y="441"/>
                    </a:lnTo>
                    <a:lnTo>
                      <a:pt x="457" y="441"/>
                    </a:lnTo>
                    <a:lnTo>
                      <a:pt x="456" y="442"/>
                    </a:lnTo>
                    <a:lnTo>
                      <a:pt x="454" y="444"/>
                    </a:lnTo>
                    <a:lnTo>
                      <a:pt x="452" y="446"/>
                    </a:lnTo>
                    <a:lnTo>
                      <a:pt x="451" y="447"/>
                    </a:lnTo>
                    <a:lnTo>
                      <a:pt x="449" y="448"/>
                    </a:lnTo>
                    <a:lnTo>
                      <a:pt x="447" y="450"/>
                    </a:lnTo>
                    <a:lnTo>
                      <a:pt x="444" y="451"/>
                    </a:lnTo>
                    <a:lnTo>
                      <a:pt x="442" y="452"/>
                    </a:lnTo>
                    <a:lnTo>
                      <a:pt x="439" y="453"/>
                    </a:lnTo>
                    <a:lnTo>
                      <a:pt x="425" y="456"/>
                    </a:lnTo>
                    <a:lnTo>
                      <a:pt x="423" y="457"/>
                    </a:lnTo>
                    <a:lnTo>
                      <a:pt x="421" y="458"/>
                    </a:lnTo>
                    <a:lnTo>
                      <a:pt x="419" y="459"/>
                    </a:lnTo>
                    <a:lnTo>
                      <a:pt x="419" y="460"/>
                    </a:lnTo>
                    <a:lnTo>
                      <a:pt x="418" y="461"/>
                    </a:lnTo>
                    <a:lnTo>
                      <a:pt x="417" y="463"/>
                    </a:lnTo>
                    <a:lnTo>
                      <a:pt x="416" y="464"/>
                    </a:lnTo>
                    <a:lnTo>
                      <a:pt x="415" y="465"/>
                    </a:lnTo>
                    <a:lnTo>
                      <a:pt x="412" y="468"/>
                    </a:lnTo>
                    <a:lnTo>
                      <a:pt x="410" y="471"/>
                    </a:lnTo>
                    <a:lnTo>
                      <a:pt x="409" y="471"/>
                    </a:lnTo>
                    <a:lnTo>
                      <a:pt x="408" y="472"/>
                    </a:lnTo>
                    <a:lnTo>
                      <a:pt x="406" y="473"/>
                    </a:lnTo>
                    <a:lnTo>
                      <a:pt x="404" y="473"/>
                    </a:lnTo>
                    <a:lnTo>
                      <a:pt x="402" y="474"/>
                    </a:lnTo>
                    <a:lnTo>
                      <a:pt x="400" y="474"/>
                    </a:lnTo>
                    <a:lnTo>
                      <a:pt x="398" y="474"/>
                    </a:lnTo>
                    <a:lnTo>
                      <a:pt x="396" y="475"/>
                    </a:lnTo>
                    <a:lnTo>
                      <a:pt x="395" y="475"/>
                    </a:lnTo>
                    <a:lnTo>
                      <a:pt x="393" y="475"/>
                    </a:lnTo>
                    <a:lnTo>
                      <a:pt x="393" y="476"/>
                    </a:lnTo>
                    <a:lnTo>
                      <a:pt x="392" y="476"/>
                    </a:lnTo>
                    <a:lnTo>
                      <a:pt x="391" y="478"/>
                    </a:lnTo>
                    <a:lnTo>
                      <a:pt x="390" y="479"/>
                    </a:lnTo>
                    <a:lnTo>
                      <a:pt x="388" y="482"/>
                    </a:lnTo>
                    <a:lnTo>
                      <a:pt x="388" y="483"/>
                    </a:lnTo>
                    <a:lnTo>
                      <a:pt x="385" y="486"/>
                    </a:lnTo>
                    <a:lnTo>
                      <a:pt x="384" y="488"/>
                    </a:lnTo>
                    <a:lnTo>
                      <a:pt x="384" y="489"/>
                    </a:lnTo>
                    <a:lnTo>
                      <a:pt x="383" y="489"/>
                    </a:lnTo>
                    <a:lnTo>
                      <a:pt x="382" y="490"/>
                    </a:lnTo>
                    <a:lnTo>
                      <a:pt x="381" y="490"/>
                    </a:lnTo>
                    <a:lnTo>
                      <a:pt x="380" y="491"/>
                    </a:lnTo>
                    <a:lnTo>
                      <a:pt x="379" y="492"/>
                    </a:lnTo>
                    <a:lnTo>
                      <a:pt x="379" y="494"/>
                    </a:lnTo>
                    <a:lnTo>
                      <a:pt x="378" y="496"/>
                    </a:lnTo>
                    <a:lnTo>
                      <a:pt x="377" y="500"/>
                    </a:lnTo>
                    <a:lnTo>
                      <a:pt x="377" y="501"/>
                    </a:lnTo>
                    <a:lnTo>
                      <a:pt x="376" y="501"/>
                    </a:lnTo>
                    <a:lnTo>
                      <a:pt x="373" y="504"/>
                    </a:lnTo>
                    <a:lnTo>
                      <a:pt x="372" y="505"/>
                    </a:lnTo>
                    <a:lnTo>
                      <a:pt x="371" y="506"/>
                    </a:lnTo>
                    <a:lnTo>
                      <a:pt x="371" y="507"/>
                    </a:lnTo>
                    <a:lnTo>
                      <a:pt x="370" y="508"/>
                    </a:lnTo>
                    <a:lnTo>
                      <a:pt x="370" y="511"/>
                    </a:lnTo>
                    <a:lnTo>
                      <a:pt x="369" y="511"/>
                    </a:lnTo>
                    <a:lnTo>
                      <a:pt x="366" y="515"/>
                    </a:lnTo>
                    <a:lnTo>
                      <a:pt x="366" y="516"/>
                    </a:lnTo>
                    <a:lnTo>
                      <a:pt x="364" y="518"/>
                    </a:lnTo>
                    <a:lnTo>
                      <a:pt x="363" y="519"/>
                    </a:lnTo>
                    <a:lnTo>
                      <a:pt x="362" y="519"/>
                    </a:lnTo>
                    <a:lnTo>
                      <a:pt x="362" y="520"/>
                    </a:lnTo>
                    <a:lnTo>
                      <a:pt x="360" y="520"/>
                    </a:lnTo>
                    <a:lnTo>
                      <a:pt x="360" y="521"/>
                    </a:lnTo>
                    <a:lnTo>
                      <a:pt x="359" y="522"/>
                    </a:lnTo>
                    <a:lnTo>
                      <a:pt x="354" y="527"/>
                    </a:lnTo>
                    <a:lnTo>
                      <a:pt x="351" y="529"/>
                    </a:lnTo>
                    <a:lnTo>
                      <a:pt x="350" y="532"/>
                    </a:lnTo>
                    <a:lnTo>
                      <a:pt x="349" y="533"/>
                    </a:lnTo>
                    <a:lnTo>
                      <a:pt x="347" y="535"/>
                    </a:lnTo>
                    <a:lnTo>
                      <a:pt x="345" y="539"/>
                    </a:lnTo>
                    <a:lnTo>
                      <a:pt x="344" y="541"/>
                    </a:lnTo>
                    <a:lnTo>
                      <a:pt x="343" y="542"/>
                    </a:lnTo>
                    <a:lnTo>
                      <a:pt x="342" y="543"/>
                    </a:lnTo>
                    <a:lnTo>
                      <a:pt x="342" y="544"/>
                    </a:lnTo>
                    <a:lnTo>
                      <a:pt x="341" y="547"/>
                    </a:lnTo>
                    <a:lnTo>
                      <a:pt x="341" y="549"/>
                    </a:lnTo>
                    <a:lnTo>
                      <a:pt x="341" y="550"/>
                    </a:lnTo>
                    <a:lnTo>
                      <a:pt x="341" y="551"/>
                    </a:lnTo>
                    <a:lnTo>
                      <a:pt x="341" y="553"/>
                    </a:lnTo>
                    <a:lnTo>
                      <a:pt x="341" y="554"/>
                    </a:lnTo>
                    <a:lnTo>
                      <a:pt x="340" y="555"/>
                    </a:lnTo>
                    <a:lnTo>
                      <a:pt x="340" y="557"/>
                    </a:lnTo>
                    <a:lnTo>
                      <a:pt x="341" y="563"/>
                    </a:lnTo>
                    <a:lnTo>
                      <a:pt x="341" y="565"/>
                    </a:lnTo>
                    <a:lnTo>
                      <a:pt x="341" y="566"/>
                    </a:lnTo>
                    <a:lnTo>
                      <a:pt x="341" y="567"/>
                    </a:lnTo>
                    <a:lnTo>
                      <a:pt x="341" y="569"/>
                    </a:lnTo>
                    <a:lnTo>
                      <a:pt x="341" y="570"/>
                    </a:lnTo>
                    <a:lnTo>
                      <a:pt x="340" y="572"/>
                    </a:lnTo>
                    <a:lnTo>
                      <a:pt x="339" y="572"/>
                    </a:lnTo>
                    <a:lnTo>
                      <a:pt x="337" y="574"/>
                    </a:lnTo>
                    <a:lnTo>
                      <a:pt x="334" y="577"/>
                    </a:lnTo>
                    <a:lnTo>
                      <a:pt x="331" y="579"/>
                    </a:lnTo>
                    <a:lnTo>
                      <a:pt x="331" y="580"/>
                    </a:lnTo>
                    <a:lnTo>
                      <a:pt x="330" y="580"/>
                    </a:lnTo>
                    <a:lnTo>
                      <a:pt x="328" y="581"/>
                    </a:lnTo>
                    <a:lnTo>
                      <a:pt x="325" y="582"/>
                    </a:lnTo>
                    <a:lnTo>
                      <a:pt x="324" y="582"/>
                    </a:lnTo>
                    <a:lnTo>
                      <a:pt x="320" y="582"/>
                    </a:lnTo>
                    <a:lnTo>
                      <a:pt x="319" y="582"/>
                    </a:lnTo>
                    <a:lnTo>
                      <a:pt x="318" y="582"/>
                    </a:lnTo>
                    <a:lnTo>
                      <a:pt x="317" y="580"/>
                    </a:lnTo>
                    <a:lnTo>
                      <a:pt x="316" y="579"/>
                    </a:lnTo>
                    <a:lnTo>
                      <a:pt x="315" y="578"/>
                    </a:lnTo>
                    <a:lnTo>
                      <a:pt x="314" y="578"/>
                    </a:lnTo>
                    <a:lnTo>
                      <a:pt x="314" y="579"/>
                    </a:lnTo>
                    <a:lnTo>
                      <a:pt x="314" y="580"/>
                    </a:lnTo>
                    <a:lnTo>
                      <a:pt x="313" y="581"/>
                    </a:lnTo>
                    <a:lnTo>
                      <a:pt x="313" y="582"/>
                    </a:lnTo>
                    <a:lnTo>
                      <a:pt x="312" y="582"/>
                    </a:lnTo>
                    <a:lnTo>
                      <a:pt x="311" y="582"/>
                    </a:lnTo>
                    <a:lnTo>
                      <a:pt x="311" y="581"/>
                    </a:lnTo>
                    <a:lnTo>
                      <a:pt x="311" y="580"/>
                    </a:lnTo>
                    <a:lnTo>
                      <a:pt x="311" y="578"/>
                    </a:lnTo>
                    <a:lnTo>
                      <a:pt x="311" y="577"/>
                    </a:lnTo>
                    <a:lnTo>
                      <a:pt x="310" y="577"/>
                    </a:lnTo>
                    <a:lnTo>
                      <a:pt x="309" y="577"/>
                    </a:lnTo>
                    <a:lnTo>
                      <a:pt x="308" y="577"/>
                    </a:lnTo>
                    <a:lnTo>
                      <a:pt x="308" y="578"/>
                    </a:lnTo>
                    <a:lnTo>
                      <a:pt x="308" y="580"/>
                    </a:lnTo>
                    <a:lnTo>
                      <a:pt x="308" y="581"/>
                    </a:lnTo>
                    <a:lnTo>
                      <a:pt x="308" y="582"/>
                    </a:lnTo>
                    <a:lnTo>
                      <a:pt x="307" y="582"/>
                    </a:lnTo>
                    <a:lnTo>
                      <a:pt x="306" y="582"/>
                    </a:lnTo>
                    <a:lnTo>
                      <a:pt x="305" y="582"/>
                    </a:lnTo>
                    <a:lnTo>
                      <a:pt x="304" y="582"/>
                    </a:lnTo>
                    <a:lnTo>
                      <a:pt x="303" y="582"/>
                    </a:lnTo>
                    <a:lnTo>
                      <a:pt x="301" y="582"/>
                    </a:lnTo>
                    <a:lnTo>
                      <a:pt x="300" y="583"/>
                    </a:lnTo>
                    <a:lnTo>
                      <a:pt x="300" y="584"/>
                    </a:lnTo>
                    <a:lnTo>
                      <a:pt x="301" y="585"/>
                    </a:lnTo>
                    <a:lnTo>
                      <a:pt x="302" y="586"/>
                    </a:lnTo>
                    <a:lnTo>
                      <a:pt x="302" y="587"/>
                    </a:lnTo>
                    <a:lnTo>
                      <a:pt x="301" y="588"/>
                    </a:lnTo>
                    <a:lnTo>
                      <a:pt x="301" y="589"/>
                    </a:lnTo>
                    <a:lnTo>
                      <a:pt x="300" y="589"/>
                    </a:lnTo>
                    <a:lnTo>
                      <a:pt x="299" y="589"/>
                    </a:lnTo>
                    <a:lnTo>
                      <a:pt x="298" y="588"/>
                    </a:lnTo>
                    <a:lnTo>
                      <a:pt x="296" y="588"/>
                    </a:lnTo>
                    <a:lnTo>
                      <a:pt x="295" y="587"/>
                    </a:lnTo>
                    <a:lnTo>
                      <a:pt x="295" y="586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5" y="581"/>
                    </a:lnTo>
                    <a:lnTo>
                      <a:pt x="294" y="579"/>
                    </a:lnTo>
                    <a:lnTo>
                      <a:pt x="293" y="579"/>
                    </a:lnTo>
                    <a:lnTo>
                      <a:pt x="292" y="579"/>
                    </a:lnTo>
                    <a:lnTo>
                      <a:pt x="291" y="579"/>
                    </a:lnTo>
                    <a:lnTo>
                      <a:pt x="290" y="578"/>
                    </a:lnTo>
                    <a:lnTo>
                      <a:pt x="289" y="577"/>
                    </a:lnTo>
                    <a:lnTo>
                      <a:pt x="288" y="577"/>
                    </a:lnTo>
                    <a:lnTo>
                      <a:pt x="287" y="577"/>
                    </a:lnTo>
                    <a:lnTo>
                      <a:pt x="285" y="577"/>
                    </a:lnTo>
                    <a:lnTo>
                      <a:pt x="284" y="577"/>
                    </a:lnTo>
                    <a:lnTo>
                      <a:pt x="283" y="577"/>
                    </a:lnTo>
                    <a:lnTo>
                      <a:pt x="281" y="576"/>
                    </a:lnTo>
                    <a:lnTo>
                      <a:pt x="278" y="577"/>
                    </a:lnTo>
                    <a:lnTo>
                      <a:pt x="276" y="576"/>
                    </a:lnTo>
                    <a:lnTo>
                      <a:pt x="275" y="575"/>
                    </a:lnTo>
                    <a:lnTo>
                      <a:pt x="273" y="575"/>
                    </a:lnTo>
                    <a:lnTo>
                      <a:pt x="272" y="575"/>
                    </a:lnTo>
                    <a:lnTo>
                      <a:pt x="271" y="575"/>
                    </a:lnTo>
                    <a:lnTo>
                      <a:pt x="271" y="574"/>
                    </a:lnTo>
                    <a:lnTo>
                      <a:pt x="269" y="570"/>
                    </a:lnTo>
                    <a:lnTo>
                      <a:pt x="269" y="569"/>
                    </a:lnTo>
                    <a:lnTo>
                      <a:pt x="268" y="569"/>
                    </a:lnTo>
                    <a:lnTo>
                      <a:pt x="266" y="568"/>
                    </a:lnTo>
                    <a:lnTo>
                      <a:pt x="265" y="568"/>
                    </a:lnTo>
                    <a:lnTo>
                      <a:pt x="264" y="567"/>
                    </a:lnTo>
                    <a:lnTo>
                      <a:pt x="263" y="567"/>
                    </a:lnTo>
                    <a:lnTo>
                      <a:pt x="262" y="568"/>
                    </a:lnTo>
                    <a:lnTo>
                      <a:pt x="261" y="568"/>
                    </a:lnTo>
                    <a:lnTo>
                      <a:pt x="261" y="567"/>
                    </a:lnTo>
                    <a:lnTo>
                      <a:pt x="261" y="566"/>
                    </a:lnTo>
                    <a:lnTo>
                      <a:pt x="262" y="565"/>
                    </a:lnTo>
                    <a:lnTo>
                      <a:pt x="263" y="564"/>
                    </a:lnTo>
                    <a:lnTo>
                      <a:pt x="262" y="562"/>
                    </a:lnTo>
                    <a:lnTo>
                      <a:pt x="262" y="560"/>
                    </a:lnTo>
                    <a:lnTo>
                      <a:pt x="262" y="559"/>
                    </a:lnTo>
                    <a:lnTo>
                      <a:pt x="262" y="558"/>
                    </a:lnTo>
                    <a:lnTo>
                      <a:pt x="261" y="557"/>
                    </a:lnTo>
                    <a:lnTo>
                      <a:pt x="260" y="557"/>
                    </a:lnTo>
                    <a:lnTo>
                      <a:pt x="260" y="556"/>
                    </a:lnTo>
                    <a:lnTo>
                      <a:pt x="260" y="555"/>
                    </a:lnTo>
                    <a:lnTo>
                      <a:pt x="261" y="554"/>
                    </a:lnTo>
                    <a:lnTo>
                      <a:pt x="262" y="554"/>
                    </a:lnTo>
                    <a:lnTo>
                      <a:pt x="263" y="554"/>
                    </a:lnTo>
                    <a:lnTo>
                      <a:pt x="264" y="554"/>
                    </a:lnTo>
                    <a:lnTo>
                      <a:pt x="264" y="552"/>
                    </a:lnTo>
                    <a:lnTo>
                      <a:pt x="264" y="550"/>
                    </a:lnTo>
                    <a:lnTo>
                      <a:pt x="263" y="549"/>
                    </a:lnTo>
                    <a:lnTo>
                      <a:pt x="262" y="547"/>
                    </a:lnTo>
                    <a:lnTo>
                      <a:pt x="261" y="547"/>
                    </a:lnTo>
                    <a:lnTo>
                      <a:pt x="260" y="546"/>
                    </a:lnTo>
                    <a:lnTo>
                      <a:pt x="260" y="545"/>
                    </a:lnTo>
                    <a:lnTo>
                      <a:pt x="258" y="545"/>
                    </a:lnTo>
                    <a:lnTo>
                      <a:pt x="258" y="546"/>
                    </a:lnTo>
                    <a:lnTo>
                      <a:pt x="257" y="546"/>
                    </a:lnTo>
                    <a:lnTo>
                      <a:pt x="255" y="546"/>
                    </a:lnTo>
                    <a:lnTo>
                      <a:pt x="254" y="547"/>
                    </a:lnTo>
                    <a:lnTo>
                      <a:pt x="252" y="547"/>
                    </a:lnTo>
                    <a:lnTo>
                      <a:pt x="251" y="547"/>
                    </a:lnTo>
                    <a:lnTo>
                      <a:pt x="250" y="547"/>
                    </a:lnTo>
                    <a:lnTo>
                      <a:pt x="249" y="547"/>
                    </a:lnTo>
                    <a:lnTo>
                      <a:pt x="250" y="546"/>
                    </a:lnTo>
                    <a:lnTo>
                      <a:pt x="250" y="545"/>
                    </a:lnTo>
                    <a:lnTo>
                      <a:pt x="251" y="544"/>
                    </a:lnTo>
                    <a:lnTo>
                      <a:pt x="252" y="543"/>
                    </a:lnTo>
                    <a:lnTo>
                      <a:pt x="253" y="543"/>
                    </a:lnTo>
                    <a:lnTo>
                      <a:pt x="252" y="542"/>
                    </a:lnTo>
                    <a:lnTo>
                      <a:pt x="251" y="541"/>
                    </a:lnTo>
                    <a:lnTo>
                      <a:pt x="251" y="540"/>
                    </a:lnTo>
                    <a:lnTo>
                      <a:pt x="252" y="539"/>
                    </a:lnTo>
                    <a:lnTo>
                      <a:pt x="252" y="538"/>
                    </a:lnTo>
                    <a:lnTo>
                      <a:pt x="254" y="536"/>
                    </a:lnTo>
                    <a:lnTo>
                      <a:pt x="254" y="534"/>
                    </a:lnTo>
                    <a:lnTo>
                      <a:pt x="254" y="533"/>
                    </a:lnTo>
                    <a:lnTo>
                      <a:pt x="254" y="532"/>
                    </a:lnTo>
                    <a:lnTo>
                      <a:pt x="254" y="530"/>
                    </a:lnTo>
                    <a:lnTo>
                      <a:pt x="253" y="529"/>
                    </a:lnTo>
                    <a:lnTo>
                      <a:pt x="252" y="527"/>
                    </a:lnTo>
                    <a:lnTo>
                      <a:pt x="253" y="526"/>
                    </a:lnTo>
                    <a:lnTo>
                      <a:pt x="253" y="523"/>
                    </a:lnTo>
                    <a:lnTo>
                      <a:pt x="252" y="522"/>
                    </a:lnTo>
                    <a:lnTo>
                      <a:pt x="252" y="521"/>
                    </a:lnTo>
                    <a:lnTo>
                      <a:pt x="251" y="519"/>
                    </a:lnTo>
                    <a:lnTo>
                      <a:pt x="251" y="518"/>
                    </a:lnTo>
                    <a:lnTo>
                      <a:pt x="250" y="518"/>
                    </a:lnTo>
                    <a:lnTo>
                      <a:pt x="249" y="518"/>
                    </a:lnTo>
                    <a:lnTo>
                      <a:pt x="246" y="518"/>
                    </a:lnTo>
                    <a:lnTo>
                      <a:pt x="245" y="518"/>
                    </a:lnTo>
                    <a:lnTo>
                      <a:pt x="244" y="518"/>
                    </a:lnTo>
                    <a:lnTo>
                      <a:pt x="242" y="520"/>
                    </a:lnTo>
                    <a:lnTo>
                      <a:pt x="240" y="519"/>
                    </a:lnTo>
                    <a:lnTo>
                      <a:pt x="239" y="518"/>
                    </a:lnTo>
                    <a:lnTo>
                      <a:pt x="237" y="515"/>
                    </a:lnTo>
                    <a:lnTo>
                      <a:pt x="236" y="514"/>
                    </a:lnTo>
                    <a:lnTo>
                      <a:pt x="236" y="513"/>
                    </a:lnTo>
                    <a:lnTo>
                      <a:pt x="236" y="512"/>
                    </a:lnTo>
                    <a:lnTo>
                      <a:pt x="235" y="511"/>
                    </a:lnTo>
                    <a:lnTo>
                      <a:pt x="233" y="509"/>
                    </a:lnTo>
                    <a:lnTo>
                      <a:pt x="233" y="508"/>
                    </a:lnTo>
                    <a:lnTo>
                      <a:pt x="234" y="507"/>
                    </a:lnTo>
                    <a:lnTo>
                      <a:pt x="233" y="506"/>
                    </a:lnTo>
                    <a:lnTo>
                      <a:pt x="233" y="505"/>
                    </a:lnTo>
                    <a:lnTo>
                      <a:pt x="232" y="505"/>
                    </a:lnTo>
                    <a:lnTo>
                      <a:pt x="233" y="504"/>
                    </a:lnTo>
                    <a:lnTo>
                      <a:pt x="233" y="503"/>
                    </a:lnTo>
                    <a:lnTo>
                      <a:pt x="234" y="503"/>
                    </a:lnTo>
                    <a:lnTo>
                      <a:pt x="234" y="502"/>
                    </a:lnTo>
                    <a:lnTo>
                      <a:pt x="235" y="501"/>
                    </a:lnTo>
                    <a:lnTo>
                      <a:pt x="235" y="500"/>
                    </a:lnTo>
                    <a:lnTo>
                      <a:pt x="233" y="498"/>
                    </a:lnTo>
                    <a:lnTo>
                      <a:pt x="233" y="497"/>
                    </a:lnTo>
                    <a:lnTo>
                      <a:pt x="233" y="496"/>
                    </a:lnTo>
                    <a:lnTo>
                      <a:pt x="234" y="495"/>
                    </a:lnTo>
                    <a:lnTo>
                      <a:pt x="234" y="494"/>
                    </a:lnTo>
                    <a:lnTo>
                      <a:pt x="235" y="493"/>
                    </a:lnTo>
                    <a:lnTo>
                      <a:pt x="235" y="492"/>
                    </a:lnTo>
                    <a:lnTo>
                      <a:pt x="235" y="490"/>
                    </a:lnTo>
                    <a:lnTo>
                      <a:pt x="234" y="489"/>
                    </a:lnTo>
                    <a:lnTo>
                      <a:pt x="234" y="488"/>
                    </a:lnTo>
                    <a:lnTo>
                      <a:pt x="233" y="488"/>
                    </a:lnTo>
                    <a:lnTo>
                      <a:pt x="232" y="487"/>
                    </a:lnTo>
                    <a:lnTo>
                      <a:pt x="231" y="487"/>
                    </a:lnTo>
                    <a:lnTo>
                      <a:pt x="230" y="487"/>
                    </a:lnTo>
                    <a:lnTo>
                      <a:pt x="229" y="486"/>
                    </a:lnTo>
                    <a:lnTo>
                      <a:pt x="227" y="484"/>
                    </a:lnTo>
                    <a:lnTo>
                      <a:pt x="227" y="483"/>
                    </a:lnTo>
                    <a:lnTo>
                      <a:pt x="227" y="482"/>
                    </a:lnTo>
                    <a:lnTo>
                      <a:pt x="226" y="482"/>
                    </a:lnTo>
                    <a:lnTo>
                      <a:pt x="220" y="477"/>
                    </a:lnTo>
                    <a:lnTo>
                      <a:pt x="218" y="476"/>
                    </a:lnTo>
                    <a:lnTo>
                      <a:pt x="218" y="475"/>
                    </a:lnTo>
                    <a:lnTo>
                      <a:pt x="218" y="474"/>
                    </a:lnTo>
                    <a:lnTo>
                      <a:pt x="217" y="473"/>
                    </a:lnTo>
                    <a:lnTo>
                      <a:pt x="217" y="472"/>
                    </a:lnTo>
                    <a:lnTo>
                      <a:pt x="215" y="472"/>
                    </a:lnTo>
                    <a:lnTo>
                      <a:pt x="214" y="471"/>
                    </a:lnTo>
                    <a:lnTo>
                      <a:pt x="213" y="471"/>
                    </a:lnTo>
                    <a:lnTo>
                      <a:pt x="213" y="472"/>
                    </a:lnTo>
                    <a:lnTo>
                      <a:pt x="212" y="472"/>
                    </a:lnTo>
                    <a:lnTo>
                      <a:pt x="211" y="472"/>
                    </a:lnTo>
                    <a:lnTo>
                      <a:pt x="210" y="472"/>
                    </a:lnTo>
                    <a:lnTo>
                      <a:pt x="209" y="472"/>
                    </a:lnTo>
                    <a:lnTo>
                      <a:pt x="208" y="471"/>
                    </a:lnTo>
                    <a:lnTo>
                      <a:pt x="207" y="469"/>
                    </a:lnTo>
                    <a:lnTo>
                      <a:pt x="207" y="468"/>
                    </a:lnTo>
                    <a:lnTo>
                      <a:pt x="206" y="466"/>
                    </a:lnTo>
                    <a:lnTo>
                      <a:pt x="205" y="464"/>
                    </a:lnTo>
                    <a:lnTo>
                      <a:pt x="205" y="463"/>
                    </a:lnTo>
                    <a:lnTo>
                      <a:pt x="205" y="462"/>
                    </a:lnTo>
                    <a:lnTo>
                      <a:pt x="204" y="461"/>
                    </a:lnTo>
                    <a:lnTo>
                      <a:pt x="204" y="458"/>
                    </a:lnTo>
                    <a:lnTo>
                      <a:pt x="203" y="456"/>
                    </a:lnTo>
                    <a:lnTo>
                      <a:pt x="203" y="455"/>
                    </a:lnTo>
                    <a:lnTo>
                      <a:pt x="204" y="454"/>
                    </a:lnTo>
                    <a:lnTo>
                      <a:pt x="203" y="454"/>
                    </a:lnTo>
                    <a:lnTo>
                      <a:pt x="203" y="453"/>
                    </a:lnTo>
                    <a:lnTo>
                      <a:pt x="203" y="452"/>
                    </a:lnTo>
                    <a:lnTo>
                      <a:pt x="202" y="452"/>
                    </a:lnTo>
                    <a:lnTo>
                      <a:pt x="201" y="452"/>
                    </a:lnTo>
                    <a:lnTo>
                      <a:pt x="200" y="451"/>
                    </a:lnTo>
                    <a:lnTo>
                      <a:pt x="199" y="450"/>
                    </a:lnTo>
                    <a:lnTo>
                      <a:pt x="200" y="448"/>
                    </a:lnTo>
                    <a:lnTo>
                      <a:pt x="200" y="447"/>
                    </a:lnTo>
                    <a:lnTo>
                      <a:pt x="200" y="446"/>
                    </a:lnTo>
                    <a:lnTo>
                      <a:pt x="199" y="446"/>
                    </a:lnTo>
                    <a:lnTo>
                      <a:pt x="198" y="445"/>
                    </a:lnTo>
                    <a:lnTo>
                      <a:pt x="197" y="444"/>
                    </a:lnTo>
                    <a:lnTo>
                      <a:pt x="197" y="443"/>
                    </a:lnTo>
                    <a:lnTo>
                      <a:pt x="197" y="442"/>
                    </a:lnTo>
                    <a:lnTo>
                      <a:pt x="197" y="441"/>
                    </a:lnTo>
                    <a:lnTo>
                      <a:pt x="196" y="441"/>
                    </a:lnTo>
                    <a:lnTo>
                      <a:pt x="196" y="440"/>
                    </a:lnTo>
                    <a:lnTo>
                      <a:pt x="196" y="439"/>
                    </a:lnTo>
                    <a:lnTo>
                      <a:pt x="194" y="438"/>
                    </a:lnTo>
                    <a:lnTo>
                      <a:pt x="193" y="438"/>
                    </a:lnTo>
                    <a:lnTo>
                      <a:pt x="193" y="437"/>
                    </a:lnTo>
                    <a:lnTo>
                      <a:pt x="192" y="436"/>
                    </a:lnTo>
                    <a:lnTo>
                      <a:pt x="191" y="436"/>
                    </a:lnTo>
                    <a:lnTo>
                      <a:pt x="191" y="435"/>
                    </a:lnTo>
                    <a:lnTo>
                      <a:pt x="190" y="433"/>
                    </a:lnTo>
                    <a:lnTo>
                      <a:pt x="190" y="432"/>
                    </a:lnTo>
                    <a:lnTo>
                      <a:pt x="190" y="431"/>
                    </a:lnTo>
                    <a:lnTo>
                      <a:pt x="191" y="429"/>
                    </a:lnTo>
                    <a:lnTo>
                      <a:pt x="191" y="428"/>
                    </a:lnTo>
                    <a:lnTo>
                      <a:pt x="190" y="427"/>
                    </a:lnTo>
                    <a:lnTo>
                      <a:pt x="189" y="426"/>
                    </a:lnTo>
                    <a:lnTo>
                      <a:pt x="188" y="425"/>
                    </a:lnTo>
                    <a:lnTo>
                      <a:pt x="187" y="425"/>
                    </a:lnTo>
                    <a:lnTo>
                      <a:pt x="187" y="424"/>
                    </a:lnTo>
                    <a:lnTo>
                      <a:pt x="186" y="423"/>
                    </a:lnTo>
                    <a:lnTo>
                      <a:pt x="186" y="421"/>
                    </a:lnTo>
                    <a:lnTo>
                      <a:pt x="185" y="419"/>
                    </a:lnTo>
                    <a:lnTo>
                      <a:pt x="184" y="418"/>
                    </a:lnTo>
                    <a:lnTo>
                      <a:pt x="183" y="418"/>
                    </a:lnTo>
                    <a:lnTo>
                      <a:pt x="183" y="417"/>
                    </a:lnTo>
                    <a:lnTo>
                      <a:pt x="182" y="416"/>
                    </a:lnTo>
                    <a:lnTo>
                      <a:pt x="184" y="414"/>
                    </a:lnTo>
                    <a:lnTo>
                      <a:pt x="184" y="413"/>
                    </a:lnTo>
                    <a:lnTo>
                      <a:pt x="184" y="412"/>
                    </a:lnTo>
                    <a:lnTo>
                      <a:pt x="184" y="410"/>
                    </a:lnTo>
                    <a:lnTo>
                      <a:pt x="183" y="409"/>
                    </a:lnTo>
                    <a:lnTo>
                      <a:pt x="184" y="408"/>
                    </a:lnTo>
                    <a:lnTo>
                      <a:pt x="185" y="405"/>
                    </a:lnTo>
                    <a:lnTo>
                      <a:pt x="184" y="405"/>
                    </a:lnTo>
                    <a:lnTo>
                      <a:pt x="183" y="404"/>
                    </a:lnTo>
                    <a:lnTo>
                      <a:pt x="183" y="403"/>
                    </a:lnTo>
                    <a:lnTo>
                      <a:pt x="184" y="402"/>
                    </a:lnTo>
                    <a:lnTo>
                      <a:pt x="184" y="401"/>
                    </a:lnTo>
                    <a:lnTo>
                      <a:pt x="185" y="400"/>
                    </a:lnTo>
                    <a:lnTo>
                      <a:pt x="185" y="399"/>
                    </a:lnTo>
                    <a:lnTo>
                      <a:pt x="185" y="398"/>
                    </a:lnTo>
                    <a:lnTo>
                      <a:pt x="185" y="397"/>
                    </a:lnTo>
                    <a:lnTo>
                      <a:pt x="185" y="395"/>
                    </a:lnTo>
                    <a:lnTo>
                      <a:pt x="185" y="394"/>
                    </a:lnTo>
                    <a:lnTo>
                      <a:pt x="186" y="393"/>
                    </a:lnTo>
                    <a:lnTo>
                      <a:pt x="187" y="391"/>
                    </a:lnTo>
                    <a:lnTo>
                      <a:pt x="188" y="390"/>
                    </a:lnTo>
                    <a:lnTo>
                      <a:pt x="189" y="390"/>
                    </a:lnTo>
                    <a:lnTo>
                      <a:pt x="189" y="389"/>
                    </a:lnTo>
                    <a:lnTo>
                      <a:pt x="189" y="388"/>
                    </a:lnTo>
                    <a:lnTo>
                      <a:pt x="189" y="387"/>
                    </a:lnTo>
                    <a:lnTo>
                      <a:pt x="190" y="386"/>
                    </a:lnTo>
                    <a:lnTo>
                      <a:pt x="190" y="385"/>
                    </a:lnTo>
                    <a:lnTo>
                      <a:pt x="190" y="384"/>
                    </a:lnTo>
                    <a:lnTo>
                      <a:pt x="189" y="384"/>
                    </a:lnTo>
                    <a:lnTo>
                      <a:pt x="189" y="383"/>
                    </a:lnTo>
                    <a:lnTo>
                      <a:pt x="188" y="383"/>
                    </a:lnTo>
                    <a:lnTo>
                      <a:pt x="187" y="383"/>
                    </a:lnTo>
                    <a:lnTo>
                      <a:pt x="186" y="383"/>
                    </a:lnTo>
                    <a:lnTo>
                      <a:pt x="185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5" y="379"/>
                    </a:lnTo>
                    <a:lnTo>
                      <a:pt x="184" y="379"/>
                    </a:lnTo>
                    <a:lnTo>
                      <a:pt x="183" y="379"/>
                    </a:lnTo>
                    <a:lnTo>
                      <a:pt x="182" y="378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1" y="376"/>
                    </a:lnTo>
                    <a:lnTo>
                      <a:pt x="182" y="376"/>
                    </a:lnTo>
                    <a:lnTo>
                      <a:pt x="181" y="375"/>
                    </a:lnTo>
                    <a:lnTo>
                      <a:pt x="180" y="375"/>
                    </a:lnTo>
                    <a:lnTo>
                      <a:pt x="179" y="375"/>
                    </a:lnTo>
                    <a:lnTo>
                      <a:pt x="179" y="374"/>
                    </a:lnTo>
                    <a:lnTo>
                      <a:pt x="179" y="373"/>
                    </a:lnTo>
                    <a:lnTo>
                      <a:pt x="178" y="373"/>
                    </a:lnTo>
                    <a:lnTo>
                      <a:pt x="176" y="372"/>
                    </a:lnTo>
                    <a:lnTo>
                      <a:pt x="174" y="371"/>
                    </a:lnTo>
                    <a:lnTo>
                      <a:pt x="172" y="369"/>
                    </a:lnTo>
                    <a:lnTo>
                      <a:pt x="172" y="368"/>
                    </a:lnTo>
                    <a:lnTo>
                      <a:pt x="171" y="367"/>
                    </a:lnTo>
                    <a:lnTo>
                      <a:pt x="169" y="365"/>
                    </a:lnTo>
                    <a:lnTo>
                      <a:pt x="168" y="364"/>
                    </a:lnTo>
                    <a:lnTo>
                      <a:pt x="167" y="364"/>
                    </a:lnTo>
                    <a:lnTo>
                      <a:pt x="163" y="362"/>
                    </a:lnTo>
                    <a:lnTo>
                      <a:pt x="163" y="361"/>
                    </a:lnTo>
                    <a:lnTo>
                      <a:pt x="162" y="361"/>
                    </a:lnTo>
                    <a:lnTo>
                      <a:pt x="160" y="360"/>
                    </a:lnTo>
                    <a:lnTo>
                      <a:pt x="159" y="359"/>
                    </a:lnTo>
                    <a:lnTo>
                      <a:pt x="157" y="358"/>
                    </a:lnTo>
                    <a:lnTo>
                      <a:pt x="157" y="357"/>
                    </a:lnTo>
                    <a:lnTo>
                      <a:pt x="157" y="356"/>
                    </a:lnTo>
                    <a:lnTo>
                      <a:pt x="157" y="355"/>
                    </a:lnTo>
                    <a:lnTo>
                      <a:pt x="157" y="353"/>
                    </a:lnTo>
                    <a:lnTo>
                      <a:pt x="157" y="352"/>
                    </a:lnTo>
                    <a:lnTo>
                      <a:pt x="157" y="351"/>
                    </a:lnTo>
                    <a:lnTo>
                      <a:pt x="156" y="351"/>
                    </a:lnTo>
                    <a:lnTo>
                      <a:pt x="156" y="350"/>
                    </a:lnTo>
                    <a:lnTo>
                      <a:pt x="156" y="349"/>
                    </a:lnTo>
                    <a:lnTo>
                      <a:pt x="156" y="348"/>
                    </a:lnTo>
                    <a:lnTo>
                      <a:pt x="156" y="347"/>
                    </a:lnTo>
                    <a:lnTo>
                      <a:pt x="156" y="346"/>
                    </a:lnTo>
                    <a:lnTo>
                      <a:pt x="155" y="346"/>
                    </a:lnTo>
                    <a:lnTo>
                      <a:pt x="155" y="345"/>
                    </a:lnTo>
                    <a:lnTo>
                      <a:pt x="155" y="344"/>
                    </a:lnTo>
                    <a:lnTo>
                      <a:pt x="154" y="343"/>
                    </a:lnTo>
                    <a:lnTo>
                      <a:pt x="153" y="343"/>
                    </a:lnTo>
                    <a:lnTo>
                      <a:pt x="153" y="342"/>
                    </a:lnTo>
                    <a:lnTo>
                      <a:pt x="153" y="339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5"/>
                    </a:lnTo>
                    <a:lnTo>
                      <a:pt x="154" y="335"/>
                    </a:lnTo>
                    <a:lnTo>
                      <a:pt x="155" y="334"/>
                    </a:lnTo>
                    <a:lnTo>
                      <a:pt x="157" y="335"/>
                    </a:lnTo>
                    <a:lnTo>
                      <a:pt x="158" y="335"/>
                    </a:lnTo>
                    <a:lnTo>
                      <a:pt x="159" y="334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9" y="330"/>
                    </a:lnTo>
                    <a:lnTo>
                      <a:pt x="157" y="329"/>
                    </a:lnTo>
                    <a:lnTo>
                      <a:pt x="157" y="328"/>
                    </a:lnTo>
                    <a:lnTo>
                      <a:pt x="156" y="327"/>
                    </a:lnTo>
                    <a:lnTo>
                      <a:pt x="156" y="326"/>
                    </a:lnTo>
                    <a:lnTo>
                      <a:pt x="156" y="325"/>
                    </a:lnTo>
                    <a:lnTo>
                      <a:pt x="155" y="326"/>
                    </a:lnTo>
                    <a:lnTo>
                      <a:pt x="154" y="326"/>
                    </a:lnTo>
                    <a:lnTo>
                      <a:pt x="152" y="326"/>
                    </a:lnTo>
                    <a:lnTo>
                      <a:pt x="151" y="325"/>
                    </a:lnTo>
                    <a:lnTo>
                      <a:pt x="149" y="327"/>
                    </a:lnTo>
                    <a:lnTo>
                      <a:pt x="148" y="327"/>
                    </a:lnTo>
                    <a:lnTo>
                      <a:pt x="145" y="328"/>
                    </a:lnTo>
                    <a:lnTo>
                      <a:pt x="144" y="328"/>
                    </a:lnTo>
                    <a:lnTo>
                      <a:pt x="143" y="327"/>
                    </a:lnTo>
                    <a:lnTo>
                      <a:pt x="143" y="326"/>
                    </a:lnTo>
                    <a:lnTo>
                      <a:pt x="144" y="325"/>
                    </a:lnTo>
                    <a:lnTo>
                      <a:pt x="145" y="325"/>
                    </a:lnTo>
                    <a:lnTo>
                      <a:pt x="145" y="324"/>
                    </a:lnTo>
                    <a:lnTo>
                      <a:pt x="146" y="323"/>
                    </a:lnTo>
                    <a:lnTo>
                      <a:pt x="145" y="322"/>
                    </a:lnTo>
                    <a:lnTo>
                      <a:pt x="145" y="321"/>
                    </a:lnTo>
                    <a:lnTo>
                      <a:pt x="144" y="321"/>
                    </a:lnTo>
                    <a:lnTo>
                      <a:pt x="142" y="321"/>
                    </a:lnTo>
                    <a:lnTo>
                      <a:pt x="142" y="320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2" y="318"/>
                    </a:lnTo>
                    <a:lnTo>
                      <a:pt x="142" y="317"/>
                    </a:lnTo>
                    <a:lnTo>
                      <a:pt x="144" y="317"/>
                    </a:lnTo>
                    <a:lnTo>
                      <a:pt x="145" y="316"/>
                    </a:lnTo>
                    <a:lnTo>
                      <a:pt x="144" y="314"/>
                    </a:lnTo>
                    <a:lnTo>
                      <a:pt x="143" y="314"/>
                    </a:lnTo>
                    <a:lnTo>
                      <a:pt x="142" y="313"/>
                    </a:lnTo>
                    <a:lnTo>
                      <a:pt x="141" y="313"/>
                    </a:lnTo>
                    <a:lnTo>
                      <a:pt x="141" y="314"/>
                    </a:lnTo>
                    <a:lnTo>
                      <a:pt x="141" y="315"/>
                    </a:lnTo>
                    <a:lnTo>
                      <a:pt x="139" y="314"/>
                    </a:lnTo>
                    <a:lnTo>
                      <a:pt x="139" y="313"/>
                    </a:lnTo>
                    <a:lnTo>
                      <a:pt x="138" y="313"/>
                    </a:lnTo>
                    <a:lnTo>
                      <a:pt x="137" y="313"/>
                    </a:lnTo>
                    <a:lnTo>
                      <a:pt x="136" y="313"/>
                    </a:lnTo>
                    <a:lnTo>
                      <a:pt x="135" y="313"/>
                    </a:lnTo>
                    <a:lnTo>
                      <a:pt x="134" y="314"/>
                    </a:lnTo>
                    <a:lnTo>
                      <a:pt x="133" y="314"/>
                    </a:lnTo>
                    <a:lnTo>
                      <a:pt x="133" y="315"/>
                    </a:lnTo>
                    <a:lnTo>
                      <a:pt x="132" y="315"/>
                    </a:lnTo>
                    <a:lnTo>
                      <a:pt x="131" y="314"/>
                    </a:lnTo>
                    <a:lnTo>
                      <a:pt x="131" y="313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3" y="312"/>
                    </a:lnTo>
                    <a:lnTo>
                      <a:pt x="133" y="311"/>
                    </a:lnTo>
                    <a:lnTo>
                      <a:pt x="133" y="310"/>
                    </a:lnTo>
                    <a:lnTo>
                      <a:pt x="133" y="309"/>
                    </a:lnTo>
                    <a:lnTo>
                      <a:pt x="133" y="308"/>
                    </a:lnTo>
                    <a:lnTo>
                      <a:pt x="133" y="307"/>
                    </a:lnTo>
                    <a:lnTo>
                      <a:pt x="132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1"/>
                    </a:lnTo>
                    <a:lnTo>
                      <a:pt x="130" y="311"/>
                    </a:lnTo>
                    <a:lnTo>
                      <a:pt x="129" y="311"/>
                    </a:lnTo>
                    <a:lnTo>
                      <a:pt x="129" y="310"/>
                    </a:lnTo>
                    <a:lnTo>
                      <a:pt x="128" y="309"/>
                    </a:lnTo>
                    <a:lnTo>
                      <a:pt x="126" y="310"/>
                    </a:lnTo>
                    <a:lnTo>
                      <a:pt x="125" y="309"/>
                    </a:lnTo>
                    <a:lnTo>
                      <a:pt x="125" y="308"/>
                    </a:lnTo>
                    <a:lnTo>
                      <a:pt x="126" y="307"/>
                    </a:lnTo>
                    <a:lnTo>
                      <a:pt x="127" y="306"/>
                    </a:lnTo>
                    <a:lnTo>
                      <a:pt x="127" y="305"/>
                    </a:lnTo>
                    <a:lnTo>
                      <a:pt x="126" y="305"/>
                    </a:lnTo>
                    <a:lnTo>
                      <a:pt x="125" y="305"/>
                    </a:lnTo>
                    <a:lnTo>
                      <a:pt x="124" y="305"/>
                    </a:lnTo>
                    <a:lnTo>
                      <a:pt x="125" y="306"/>
                    </a:lnTo>
                    <a:lnTo>
                      <a:pt x="125" y="307"/>
                    </a:lnTo>
                    <a:lnTo>
                      <a:pt x="125" y="308"/>
                    </a:lnTo>
                    <a:lnTo>
                      <a:pt x="124" y="308"/>
                    </a:lnTo>
                    <a:lnTo>
                      <a:pt x="123" y="308"/>
                    </a:lnTo>
                    <a:lnTo>
                      <a:pt x="123" y="309"/>
                    </a:lnTo>
                    <a:lnTo>
                      <a:pt x="122" y="309"/>
                    </a:lnTo>
                    <a:lnTo>
                      <a:pt x="121" y="309"/>
                    </a:lnTo>
                    <a:lnTo>
                      <a:pt x="121" y="308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9" y="308"/>
                    </a:lnTo>
                    <a:lnTo>
                      <a:pt x="118" y="307"/>
                    </a:lnTo>
                    <a:lnTo>
                      <a:pt x="117" y="307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4" y="305"/>
                    </a:lnTo>
                    <a:lnTo>
                      <a:pt x="113" y="306"/>
                    </a:lnTo>
                    <a:lnTo>
                      <a:pt x="114" y="307"/>
                    </a:lnTo>
                    <a:lnTo>
                      <a:pt x="115" y="307"/>
                    </a:lnTo>
                    <a:lnTo>
                      <a:pt x="115" y="308"/>
                    </a:lnTo>
                    <a:lnTo>
                      <a:pt x="114" y="309"/>
                    </a:lnTo>
                    <a:lnTo>
                      <a:pt x="113" y="308"/>
                    </a:lnTo>
                    <a:lnTo>
                      <a:pt x="112" y="308"/>
                    </a:lnTo>
                    <a:lnTo>
                      <a:pt x="111" y="308"/>
                    </a:lnTo>
                    <a:lnTo>
                      <a:pt x="110" y="308"/>
                    </a:lnTo>
                    <a:lnTo>
                      <a:pt x="110" y="307"/>
                    </a:lnTo>
                    <a:lnTo>
                      <a:pt x="111" y="307"/>
                    </a:lnTo>
                    <a:lnTo>
                      <a:pt x="110" y="307"/>
                    </a:lnTo>
                    <a:lnTo>
                      <a:pt x="109" y="307"/>
                    </a:lnTo>
                    <a:lnTo>
                      <a:pt x="108" y="306"/>
                    </a:lnTo>
                    <a:lnTo>
                      <a:pt x="108" y="307"/>
                    </a:lnTo>
                    <a:lnTo>
                      <a:pt x="107" y="307"/>
                    </a:lnTo>
                    <a:lnTo>
                      <a:pt x="106" y="306"/>
                    </a:lnTo>
                    <a:lnTo>
                      <a:pt x="107" y="305"/>
                    </a:lnTo>
                    <a:lnTo>
                      <a:pt x="107" y="304"/>
                    </a:lnTo>
                    <a:lnTo>
                      <a:pt x="108" y="304"/>
                    </a:lnTo>
                    <a:lnTo>
                      <a:pt x="107" y="303"/>
                    </a:lnTo>
                    <a:lnTo>
                      <a:pt x="106" y="303"/>
                    </a:lnTo>
                    <a:lnTo>
                      <a:pt x="106" y="302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4" y="301"/>
                    </a:lnTo>
                    <a:lnTo>
                      <a:pt x="103" y="301"/>
                    </a:lnTo>
                    <a:lnTo>
                      <a:pt x="103" y="302"/>
                    </a:lnTo>
                    <a:lnTo>
                      <a:pt x="103" y="303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1" y="302"/>
                    </a:lnTo>
                    <a:lnTo>
                      <a:pt x="102" y="302"/>
                    </a:lnTo>
                    <a:lnTo>
                      <a:pt x="102" y="301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300"/>
                    </a:lnTo>
                    <a:lnTo>
                      <a:pt x="99" y="299"/>
                    </a:lnTo>
                    <a:lnTo>
                      <a:pt x="98" y="298"/>
                    </a:lnTo>
                    <a:lnTo>
                      <a:pt x="97" y="299"/>
                    </a:lnTo>
                    <a:lnTo>
                      <a:pt x="96" y="299"/>
                    </a:lnTo>
                    <a:lnTo>
                      <a:pt x="95" y="299"/>
                    </a:lnTo>
                    <a:lnTo>
                      <a:pt x="94" y="299"/>
                    </a:lnTo>
                    <a:lnTo>
                      <a:pt x="94" y="298"/>
                    </a:lnTo>
                    <a:lnTo>
                      <a:pt x="94" y="297"/>
                    </a:lnTo>
                    <a:lnTo>
                      <a:pt x="94" y="296"/>
                    </a:lnTo>
                    <a:lnTo>
                      <a:pt x="94" y="295"/>
                    </a:lnTo>
                    <a:lnTo>
                      <a:pt x="93" y="294"/>
                    </a:lnTo>
                    <a:lnTo>
                      <a:pt x="92" y="295"/>
                    </a:lnTo>
                    <a:lnTo>
                      <a:pt x="91" y="295"/>
                    </a:lnTo>
                    <a:lnTo>
                      <a:pt x="92" y="296"/>
                    </a:lnTo>
                    <a:lnTo>
                      <a:pt x="92" y="297"/>
                    </a:lnTo>
                    <a:lnTo>
                      <a:pt x="91" y="297"/>
                    </a:lnTo>
                    <a:lnTo>
                      <a:pt x="90" y="296"/>
                    </a:lnTo>
                    <a:lnTo>
                      <a:pt x="89" y="297"/>
                    </a:lnTo>
                    <a:lnTo>
                      <a:pt x="88" y="297"/>
                    </a:lnTo>
                    <a:lnTo>
                      <a:pt x="87" y="296"/>
                    </a:lnTo>
                    <a:lnTo>
                      <a:pt x="86" y="297"/>
                    </a:lnTo>
                    <a:lnTo>
                      <a:pt x="86" y="298"/>
                    </a:lnTo>
                    <a:lnTo>
                      <a:pt x="85" y="298"/>
                    </a:lnTo>
                    <a:lnTo>
                      <a:pt x="85" y="297"/>
                    </a:lnTo>
                    <a:lnTo>
                      <a:pt x="85" y="296"/>
                    </a:lnTo>
                    <a:lnTo>
                      <a:pt x="85" y="295"/>
                    </a:lnTo>
                    <a:lnTo>
                      <a:pt x="85" y="294"/>
                    </a:lnTo>
                    <a:lnTo>
                      <a:pt x="85" y="293"/>
                    </a:lnTo>
                    <a:lnTo>
                      <a:pt x="84" y="292"/>
                    </a:lnTo>
                    <a:lnTo>
                      <a:pt x="84" y="291"/>
                    </a:lnTo>
                    <a:lnTo>
                      <a:pt x="83" y="291"/>
                    </a:lnTo>
                    <a:lnTo>
                      <a:pt x="82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3" y="288"/>
                    </a:lnTo>
                    <a:lnTo>
                      <a:pt x="83" y="287"/>
                    </a:lnTo>
                    <a:lnTo>
                      <a:pt x="82" y="287"/>
                    </a:lnTo>
                    <a:lnTo>
                      <a:pt x="82" y="288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1"/>
                    </a:lnTo>
                    <a:lnTo>
                      <a:pt x="78" y="282"/>
                    </a:lnTo>
                    <a:lnTo>
                      <a:pt x="77" y="281"/>
                    </a:lnTo>
                    <a:lnTo>
                      <a:pt x="76" y="281"/>
                    </a:lnTo>
                    <a:lnTo>
                      <a:pt x="75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4" y="281"/>
                    </a:lnTo>
                    <a:lnTo>
                      <a:pt x="74" y="282"/>
                    </a:lnTo>
                    <a:lnTo>
                      <a:pt x="74" y="283"/>
                    </a:lnTo>
                    <a:lnTo>
                      <a:pt x="73" y="282"/>
                    </a:lnTo>
                    <a:lnTo>
                      <a:pt x="73" y="281"/>
                    </a:lnTo>
                    <a:lnTo>
                      <a:pt x="73" y="280"/>
                    </a:lnTo>
                    <a:lnTo>
                      <a:pt x="72" y="280"/>
                    </a:lnTo>
                    <a:lnTo>
                      <a:pt x="71" y="280"/>
                    </a:lnTo>
                    <a:lnTo>
                      <a:pt x="70" y="279"/>
                    </a:lnTo>
                    <a:lnTo>
                      <a:pt x="70" y="278"/>
                    </a:lnTo>
                    <a:lnTo>
                      <a:pt x="69" y="277"/>
                    </a:lnTo>
                    <a:lnTo>
                      <a:pt x="69" y="278"/>
                    </a:lnTo>
                    <a:lnTo>
                      <a:pt x="68" y="278"/>
                    </a:lnTo>
                    <a:lnTo>
                      <a:pt x="68" y="277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6"/>
                    </a:lnTo>
                    <a:lnTo>
                      <a:pt x="65" y="276"/>
                    </a:lnTo>
                    <a:lnTo>
                      <a:pt x="66" y="275"/>
                    </a:lnTo>
                    <a:lnTo>
                      <a:pt x="65" y="275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4" y="273"/>
                    </a:lnTo>
                    <a:lnTo>
                      <a:pt x="64" y="272"/>
                    </a:lnTo>
                    <a:lnTo>
                      <a:pt x="64" y="273"/>
                    </a:lnTo>
                    <a:lnTo>
                      <a:pt x="63" y="273"/>
                    </a:lnTo>
                    <a:lnTo>
                      <a:pt x="63" y="272"/>
                    </a:lnTo>
                    <a:lnTo>
                      <a:pt x="62" y="272"/>
                    </a:lnTo>
                    <a:lnTo>
                      <a:pt x="61" y="272"/>
                    </a:lnTo>
                    <a:lnTo>
                      <a:pt x="61" y="271"/>
                    </a:lnTo>
                    <a:lnTo>
                      <a:pt x="60" y="271"/>
                    </a:lnTo>
                    <a:lnTo>
                      <a:pt x="59" y="270"/>
                    </a:lnTo>
                    <a:lnTo>
                      <a:pt x="58" y="271"/>
                    </a:lnTo>
                    <a:lnTo>
                      <a:pt x="58" y="270"/>
                    </a:lnTo>
                    <a:lnTo>
                      <a:pt x="57" y="271"/>
                    </a:lnTo>
                    <a:lnTo>
                      <a:pt x="57" y="270"/>
                    </a:lnTo>
                    <a:lnTo>
                      <a:pt x="56" y="270"/>
                    </a:lnTo>
                    <a:lnTo>
                      <a:pt x="56" y="269"/>
                    </a:lnTo>
                    <a:lnTo>
                      <a:pt x="55" y="269"/>
                    </a:lnTo>
                    <a:lnTo>
                      <a:pt x="54" y="268"/>
                    </a:lnTo>
                    <a:lnTo>
                      <a:pt x="54" y="269"/>
                    </a:lnTo>
                    <a:lnTo>
                      <a:pt x="53" y="269"/>
                    </a:lnTo>
                    <a:lnTo>
                      <a:pt x="53" y="270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8"/>
                    </a:lnTo>
                    <a:lnTo>
                      <a:pt x="50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9"/>
                    </a:lnTo>
                    <a:lnTo>
                      <a:pt x="47" y="269"/>
                    </a:lnTo>
                    <a:lnTo>
                      <a:pt x="46" y="269"/>
                    </a:lnTo>
                    <a:lnTo>
                      <a:pt x="45" y="268"/>
                    </a:lnTo>
                    <a:lnTo>
                      <a:pt x="45" y="269"/>
                    </a:lnTo>
                    <a:lnTo>
                      <a:pt x="44" y="268"/>
                    </a:lnTo>
                    <a:lnTo>
                      <a:pt x="44" y="269"/>
                    </a:lnTo>
                    <a:lnTo>
                      <a:pt x="43" y="269"/>
                    </a:lnTo>
                    <a:lnTo>
                      <a:pt x="42" y="269"/>
                    </a:lnTo>
                    <a:lnTo>
                      <a:pt x="41" y="270"/>
                    </a:lnTo>
                    <a:lnTo>
                      <a:pt x="41" y="269"/>
                    </a:lnTo>
                    <a:lnTo>
                      <a:pt x="40" y="269"/>
                    </a:lnTo>
                    <a:lnTo>
                      <a:pt x="39" y="269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7" y="268"/>
                    </a:lnTo>
                    <a:lnTo>
                      <a:pt x="37" y="267"/>
                    </a:lnTo>
                    <a:lnTo>
                      <a:pt x="36" y="267"/>
                    </a:lnTo>
                    <a:lnTo>
                      <a:pt x="34" y="267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2" y="265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0" y="266"/>
                    </a:lnTo>
                    <a:lnTo>
                      <a:pt x="30" y="265"/>
                    </a:lnTo>
                    <a:lnTo>
                      <a:pt x="28" y="266"/>
                    </a:lnTo>
                    <a:lnTo>
                      <a:pt x="27" y="266"/>
                    </a:lnTo>
                    <a:lnTo>
                      <a:pt x="26" y="266"/>
                    </a:lnTo>
                    <a:lnTo>
                      <a:pt x="25" y="266"/>
                    </a:lnTo>
                    <a:lnTo>
                      <a:pt x="25" y="267"/>
                    </a:lnTo>
                    <a:lnTo>
                      <a:pt x="24" y="267"/>
                    </a:lnTo>
                    <a:lnTo>
                      <a:pt x="24" y="266"/>
                    </a:lnTo>
                    <a:lnTo>
                      <a:pt x="22" y="267"/>
                    </a:lnTo>
                    <a:lnTo>
                      <a:pt x="21" y="267"/>
                    </a:lnTo>
                    <a:lnTo>
                      <a:pt x="20" y="267"/>
                    </a:lnTo>
                    <a:lnTo>
                      <a:pt x="19" y="266"/>
                    </a:lnTo>
                    <a:lnTo>
                      <a:pt x="18" y="266"/>
                    </a:lnTo>
                    <a:lnTo>
                      <a:pt x="17" y="266"/>
                    </a:lnTo>
                    <a:lnTo>
                      <a:pt x="16" y="266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5"/>
                    </a:lnTo>
                    <a:lnTo>
                      <a:pt x="13" y="264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3" y="262"/>
                    </a:lnTo>
                    <a:lnTo>
                      <a:pt x="14" y="261"/>
                    </a:lnTo>
                    <a:lnTo>
                      <a:pt x="15" y="261"/>
                    </a:lnTo>
                    <a:lnTo>
                      <a:pt x="15" y="260"/>
                    </a:lnTo>
                    <a:lnTo>
                      <a:pt x="15" y="259"/>
                    </a:lnTo>
                    <a:lnTo>
                      <a:pt x="14" y="259"/>
                    </a:lnTo>
                    <a:lnTo>
                      <a:pt x="13" y="258"/>
                    </a:lnTo>
                    <a:lnTo>
                      <a:pt x="13" y="257"/>
                    </a:lnTo>
                    <a:lnTo>
                      <a:pt x="13" y="256"/>
                    </a:lnTo>
                    <a:lnTo>
                      <a:pt x="13" y="255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2" y="251"/>
                    </a:lnTo>
                    <a:lnTo>
                      <a:pt x="11" y="251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2" y="249"/>
                    </a:lnTo>
                    <a:lnTo>
                      <a:pt x="12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3" y="247"/>
                    </a:lnTo>
                    <a:lnTo>
                      <a:pt x="13" y="246"/>
                    </a:lnTo>
                    <a:lnTo>
                      <a:pt x="13" y="245"/>
                    </a:lnTo>
                    <a:lnTo>
                      <a:pt x="12" y="245"/>
                    </a:lnTo>
                    <a:lnTo>
                      <a:pt x="11" y="245"/>
                    </a:lnTo>
                    <a:lnTo>
                      <a:pt x="11" y="244"/>
                    </a:lnTo>
                    <a:lnTo>
                      <a:pt x="12" y="243"/>
                    </a:lnTo>
                    <a:lnTo>
                      <a:pt x="11" y="243"/>
                    </a:lnTo>
                    <a:lnTo>
                      <a:pt x="10" y="242"/>
                    </a:lnTo>
                    <a:lnTo>
                      <a:pt x="9" y="242"/>
                    </a:lnTo>
                    <a:lnTo>
                      <a:pt x="9" y="241"/>
                    </a:lnTo>
                    <a:lnTo>
                      <a:pt x="8" y="240"/>
                    </a:lnTo>
                    <a:lnTo>
                      <a:pt x="7" y="238"/>
                    </a:lnTo>
                    <a:lnTo>
                      <a:pt x="8" y="237"/>
                    </a:lnTo>
                    <a:lnTo>
                      <a:pt x="7" y="236"/>
                    </a:lnTo>
                    <a:lnTo>
                      <a:pt x="7" y="235"/>
                    </a:lnTo>
                    <a:lnTo>
                      <a:pt x="8" y="234"/>
                    </a:lnTo>
                    <a:lnTo>
                      <a:pt x="7" y="234"/>
                    </a:lnTo>
                    <a:lnTo>
                      <a:pt x="7" y="233"/>
                    </a:lnTo>
                    <a:lnTo>
                      <a:pt x="7" y="232"/>
                    </a:lnTo>
                    <a:lnTo>
                      <a:pt x="8" y="231"/>
                    </a:lnTo>
                    <a:lnTo>
                      <a:pt x="7" y="230"/>
                    </a:lnTo>
                    <a:lnTo>
                      <a:pt x="7" y="229"/>
                    </a:lnTo>
                    <a:lnTo>
                      <a:pt x="8" y="229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9" y="226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9" y="217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8" y="213"/>
                    </a:lnTo>
                    <a:lnTo>
                      <a:pt x="8" y="212"/>
                    </a:lnTo>
                    <a:lnTo>
                      <a:pt x="8" y="211"/>
                    </a:lnTo>
                    <a:lnTo>
                      <a:pt x="9" y="210"/>
                    </a:lnTo>
                    <a:lnTo>
                      <a:pt x="9" y="209"/>
                    </a:lnTo>
                    <a:lnTo>
                      <a:pt x="8" y="209"/>
                    </a:lnTo>
                    <a:lnTo>
                      <a:pt x="8" y="208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6" y="206"/>
                    </a:lnTo>
                    <a:lnTo>
                      <a:pt x="4" y="203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0" y="199"/>
                    </a:lnTo>
                    <a:lnTo>
                      <a:pt x="0" y="198"/>
                    </a:lnTo>
                    <a:lnTo>
                      <a:pt x="1" y="197"/>
                    </a:lnTo>
                    <a:lnTo>
                      <a:pt x="9" y="197"/>
                    </a:lnTo>
                    <a:lnTo>
                      <a:pt x="15" y="194"/>
                    </a:lnTo>
                    <a:lnTo>
                      <a:pt x="21" y="196"/>
                    </a:lnTo>
                    <a:lnTo>
                      <a:pt x="21" y="200"/>
                    </a:lnTo>
                    <a:lnTo>
                      <a:pt x="20" y="205"/>
                    </a:lnTo>
                    <a:lnTo>
                      <a:pt x="23" y="209"/>
                    </a:lnTo>
                    <a:lnTo>
                      <a:pt x="30" y="208"/>
                    </a:lnTo>
                    <a:lnTo>
                      <a:pt x="48" y="221"/>
                    </a:lnTo>
                    <a:lnTo>
                      <a:pt x="74" y="225"/>
                    </a:lnTo>
                    <a:lnTo>
                      <a:pt x="95" y="221"/>
                    </a:lnTo>
                    <a:lnTo>
                      <a:pt x="96" y="220"/>
                    </a:lnTo>
                    <a:lnTo>
                      <a:pt x="98" y="220"/>
                    </a:lnTo>
                    <a:lnTo>
                      <a:pt x="98" y="219"/>
                    </a:lnTo>
                    <a:lnTo>
                      <a:pt x="99" y="219"/>
                    </a:lnTo>
                    <a:lnTo>
                      <a:pt x="100" y="219"/>
                    </a:lnTo>
                    <a:lnTo>
                      <a:pt x="101" y="220"/>
                    </a:lnTo>
                    <a:lnTo>
                      <a:pt x="101" y="218"/>
                    </a:lnTo>
                    <a:lnTo>
                      <a:pt x="102" y="218"/>
                    </a:lnTo>
                    <a:lnTo>
                      <a:pt x="102" y="217"/>
                    </a:lnTo>
                    <a:lnTo>
                      <a:pt x="102" y="216"/>
                    </a:lnTo>
                    <a:lnTo>
                      <a:pt x="101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2" y="214"/>
                    </a:lnTo>
                    <a:lnTo>
                      <a:pt x="103" y="214"/>
                    </a:lnTo>
                    <a:lnTo>
                      <a:pt x="103" y="215"/>
                    </a:lnTo>
                    <a:lnTo>
                      <a:pt x="103" y="214"/>
                    </a:lnTo>
                    <a:lnTo>
                      <a:pt x="104" y="214"/>
                    </a:lnTo>
                    <a:lnTo>
                      <a:pt x="104" y="215"/>
                    </a:lnTo>
                    <a:lnTo>
                      <a:pt x="104" y="216"/>
                    </a:lnTo>
                    <a:lnTo>
                      <a:pt x="105" y="216"/>
                    </a:lnTo>
                    <a:lnTo>
                      <a:pt x="106" y="215"/>
                    </a:lnTo>
                    <a:lnTo>
                      <a:pt x="107" y="215"/>
                    </a:lnTo>
                    <a:lnTo>
                      <a:pt x="106" y="215"/>
                    </a:lnTo>
                    <a:lnTo>
                      <a:pt x="107" y="214"/>
                    </a:lnTo>
                    <a:lnTo>
                      <a:pt x="107" y="213"/>
                    </a:lnTo>
                    <a:lnTo>
                      <a:pt x="107" y="212"/>
                    </a:lnTo>
                    <a:lnTo>
                      <a:pt x="108" y="212"/>
                    </a:lnTo>
                    <a:lnTo>
                      <a:pt x="109" y="212"/>
                    </a:lnTo>
                    <a:lnTo>
                      <a:pt x="109" y="213"/>
                    </a:lnTo>
                    <a:lnTo>
                      <a:pt x="110" y="212"/>
                    </a:lnTo>
                    <a:lnTo>
                      <a:pt x="111" y="213"/>
                    </a:lnTo>
                    <a:lnTo>
                      <a:pt x="112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4" y="212"/>
                    </a:lnTo>
                    <a:lnTo>
                      <a:pt x="115" y="212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0"/>
                    </a:lnTo>
                    <a:lnTo>
                      <a:pt x="113" y="209"/>
                    </a:lnTo>
                    <a:lnTo>
                      <a:pt x="114" y="210"/>
                    </a:lnTo>
                    <a:lnTo>
                      <a:pt x="115" y="209"/>
                    </a:lnTo>
                    <a:lnTo>
                      <a:pt x="115" y="208"/>
                    </a:lnTo>
                    <a:lnTo>
                      <a:pt x="116" y="208"/>
                    </a:lnTo>
                    <a:lnTo>
                      <a:pt x="117" y="207"/>
                    </a:lnTo>
                    <a:lnTo>
                      <a:pt x="118" y="207"/>
                    </a:lnTo>
                    <a:lnTo>
                      <a:pt x="118" y="206"/>
                    </a:lnTo>
                    <a:lnTo>
                      <a:pt x="119" y="206"/>
                    </a:lnTo>
                    <a:lnTo>
                      <a:pt x="120" y="206"/>
                    </a:lnTo>
                    <a:lnTo>
                      <a:pt x="121" y="206"/>
                    </a:lnTo>
                    <a:lnTo>
                      <a:pt x="122" y="206"/>
                    </a:lnTo>
                    <a:lnTo>
                      <a:pt x="123" y="206"/>
                    </a:lnTo>
                    <a:lnTo>
                      <a:pt x="123" y="207"/>
                    </a:lnTo>
                    <a:lnTo>
                      <a:pt x="122" y="207"/>
                    </a:lnTo>
                    <a:lnTo>
                      <a:pt x="122" y="208"/>
                    </a:lnTo>
                    <a:lnTo>
                      <a:pt x="123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5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3" y="211"/>
                    </a:lnTo>
                    <a:lnTo>
                      <a:pt x="124" y="212"/>
                    </a:lnTo>
                    <a:lnTo>
                      <a:pt x="123" y="212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3"/>
                    </a:lnTo>
                    <a:lnTo>
                      <a:pt x="125" y="213"/>
                    </a:lnTo>
                    <a:lnTo>
                      <a:pt x="126" y="213"/>
                    </a:lnTo>
                    <a:lnTo>
                      <a:pt x="127" y="213"/>
                    </a:lnTo>
                    <a:lnTo>
                      <a:pt x="128" y="213"/>
                    </a:lnTo>
                    <a:lnTo>
                      <a:pt x="128" y="214"/>
                    </a:lnTo>
                    <a:lnTo>
                      <a:pt x="129" y="215"/>
                    </a:lnTo>
                    <a:lnTo>
                      <a:pt x="129" y="214"/>
                    </a:lnTo>
                    <a:lnTo>
                      <a:pt x="130" y="214"/>
                    </a:lnTo>
                    <a:lnTo>
                      <a:pt x="131" y="214"/>
                    </a:lnTo>
                    <a:lnTo>
                      <a:pt x="132" y="214"/>
                    </a:lnTo>
                    <a:lnTo>
                      <a:pt x="132" y="215"/>
                    </a:lnTo>
                    <a:lnTo>
                      <a:pt x="132" y="216"/>
                    </a:lnTo>
                    <a:lnTo>
                      <a:pt x="133" y="216"/>
                    </a:lnTo>
                    <a:lnTo>
                      <a:pt x="134" y="216"/>
                    </a:lnTo>
                    <a:lnTo>
                      <a:pt x="135" y="216"/>
                    </a:lnTo>
                    <a:lnTo>
                      <a:pt x="136" y="216"/>
                    </a:lnTo>
                    <a:lnTo>
                      <a:pt x="136" y="217"/>
                    </a:lnTo>
                    <a:lnTo>
                      <a:pt x="137" y="216"/>
                    </a:lnTo>
                    <a:lnTo>
                      <a:pt x="138" y="216"/>
                    </a:lnTo>
                    <a:lnTo>
                      <a:pt x="139" y="217"/>
                    </a:lnTo>
                    <a:lnTo>
                      <a:pt x="140" y="217"/>
                    </a:lnTo>
                    <a:lnTo>
                      <a:pt x="140" y="218"/>
                    </a:lnTo>
                    <a:lnTo>
                      <a:pt x="141" y="217"/>
                    </a:lnTo>
                    <a:lnTo>
                      <a:pt x="142" y="218"/>
                    </a:lnTo>
                    <a:lnTo>
                      <a:pt x="143" y="219"/>
                    </a:lnTo>
                    <a:lnTo>
                      <a:pt x="144" y="219"/>
                    </a:lnTo>
                    <a:lnTo>
                      <a:pt x="145" y="219"/>
                    </a:lnTo>
                    <a:lnTo>
                      <a:pt x="146" y="219"/>
                    </a:lnTo>
                    <a:lnTo>
                      <a:pt x="147" y="218"/>
                    </a:lnTo>
                    <a:lnTo>
                      <a:pt x="148" y="219"/>
                    </a:lnTo>
                    <a:lnTo>
                      <a:pt x="149" y="219"/>
                    </a:lnTo>
                    <a:lnTo>
                      <a:pt x="150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3" y="219"/>
                    </a:lnTo>
                    <a:lnTo>
                      <a:pt x="154" y="219"/>
                    </a:lnTo>
                    <a:lnTo>
                      <a:pt x="154" y="218"/>
                    </a:lnTo>
                    <a:lnTo>
                      <a:pt x="153" y="217"/>
                    </a:lnTo>
                    <a:lnTo>
                      <a:pt x="152" y="217"/>
                    </a:lnTo>
                    <a:lnTo>
                      <a:pt x="152" y="216"/>
                    </a:lnTo>
                    <a:lnTo>
                      <a:pt x="153" y="216"/>
                    </a:lnTo>
                    <a:lnTo>
                      <a:pt x="154" y="216"/>
                    </a:lnTo>
                    <a:lnTo>
                      <a:pt x="155" y="217"/>
                    </a:lnTo>
                    <a:lnTo>
                      <a:pt x="156" y="216"/>
                    </a:lnTo>
                    <a:lnTo>
                      <a:pt x="157" y="216"/>
                    </a:lnTo>
                    <a:lnTo>
                      <a:pt x="158" y="215"/>
                    </a:lnTo>
                    <a:lnTo>
                      <a:pt x="159" y="215"/>
                    </a:lnTo>
                    <a:lnTo>
                      <a:pt x="160" y="215"/>
                    </a:lnTo>
                    <a:lnTo>
                      <a:pt x="160" y="214"/>
                    </a:lnTo>
                    <a:lnTo>
                      <a:pt x="161" y="214"/>
                    </a:lnTo>
                    <a:lnTo>
                      <a:pt x="162" y="214"/>
                    </a:lnTo>
                    <a:lnTo>
                      <a:pt x="162" y="213"/>
                    </a:lnTo>
                    <a:lnTo>
                      <a:pt x="163" y="213"/>
                    </a:lnTo>
                    <a:lnTo>
                      <a:pt x="164" y="212"/>
                    </a:lnTo>
                    <a:lnTo>
                      <a:pt x="164" y="211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6" y="209"/>
                    </a:lnTo>
                    <a:lnTo>
                      <a:pt x="167" y="210"/>
                    </a:lnTo>
                    <a:lnTo>
                      <a:pt x="167" y="211"/>
                    </a:lnTo>
                    <a:lnTo>
                      <a:pt x="168" y="211"/>
                    </a:lnTo>
                    <a:lnTo>
                      <a:pt x="169" y="211"/>
                    </a:lnTo>
                    <a:lnTo>
                      <a:pt x="169" y="212"/>
                    </a:lnTo>
                    <a:lnTo>
                      <a:pt x="169" y="213"/>
                    </a:lnTo>
                    <a:lnTo>
                      <a:pt x="170" y="214"/>
                    </a:lnTo>
                    <a:lnTo>
                      <a:pt x="171" y="214"/>
                    </a:lnTo>
                    <a:lnTo>
                      <a:pt x="172" y="214"/>
                    </a:lnTo>
                    <a:lnTo>
                      <a:pt x="173" y="216"/>
                    </a:lnTo>
                    <a:lnTo>
                      <a:pt x="174" y="216"/>
                    </a:lnTo>
                    <a:lnTo>
                      <a:pt x="175" y="216"/>
                    </a:lnTo>
                    <a:lnTo>
                      <a:pt x="175" y="217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8" y="218"/>
                    </a:lnTo>
                    <a:lnTo>
                      <a:pt x="178" y="219"/>
                    </a:lnTo>
                    <a:lnTo>
                      <a:pt x="178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0"/>
                    </a:lnTo>
                    <a:lnTo>
                      <a:pt x="175" y="221"/>
                    </a:lnTo>
                    <a:lnTo>
                      <a:pt x="175" y="222"/>
                    </a:lnTo>
                    <a:lnTo>
                      <a:pt x="175" y="223"/>
                    </a:lnTo>
                    <a:lnTo>
                      <a:pt x="174" y="223"/>
                    </a:lnTo>
                    <a:lnTo>
                      <a:pt x="173" y="223"/>
                    </a:lnTo>
                    <a:lnTo>
                      <a:pt x="173" y="224"/>
                    </a:lnTo>
                    <a:lnTo>
                      <a:pt x="173" y="225"/>
                    </a:lnTo>
                    <a:lnTo>
                      <a:pt x="172" y="226"/>
                    </a:lnTo>
                    <a:lnTo>
                      <a:pt x="172" y="227"/>
                    </a:lnTo>
                    <a:lnTo>
                      <a:pt x="173" y="227"/>
                    </a:lnTo>
                    <a:lnTo>
                      <a:pt x="174" y="227"/>
                    </a:lnTo>
                    <a:lnTo>
                      <a:pt x="175" y="227"/>
                    </a:lnTo>
                    <a:lnTo>
                      <a:pt x="175" y="226"/>
                    </a:lnTo>
                    <a:lnTo>
                      <a:pt x="176" y="226"/>
                    </a:lnTo>
                    <a:lnTo>
                      <a:pt x="177" y="225"/>
                    </a:lnTo>
                    <a:lnTo>
                      <a:pt x="178" y="226"/>
                    </a:lnTo>
                    <a:lnTo>
                      <a:pt x="179" y="226"/>
                    </a:lnTo>
                    <a:lnTo>
                      <a:pt x="179" y="227"/>
                    </a:lnTo>
                    <a:lnTo>
                      <a:pt x="180" y="227"/>
                    </a:lnTo>
                    <a:lnTo>
                      <a:pt x="181" y="226"/>
                    </a:lnTo>
                    <a:lnTo>
                      <a:pt x="182" y="226"/>
                    </a:lnTo>
                    <a:lnTo>
                      <a:pt x="183" y="226"/>
                    </a:lnTo>
                    <a:lnTo>
                      <a:pt x="184" y="226"/>
                    </a:lnTo>
                    <a:lnTo>
                      <a:pt x="185" y="226"/>
                    </a:lnTo>
                    <a:lnTo>
                      <a:pt x="187" y="226"/>
                    </a:lnTo>
                    <a:lnTo>
                      <a:pt x="188" y="225"/>
                    </a:lnTo>
                    <a:lnTo>
                      <a:pt x="190" y="225"/>
                    </a:lnTo>
                    <a:lnTo>
                      <a:pt x="192" y="225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8" y="229"/>
                    </a:lnTo>
                    <a:lnTo>
                      <a:pt x="199" y="229"/>
                    </a:lnTo>
                    <a:lnTo>
                      <a:pt x="200" y="229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0"/>
                    </a:lnTo>
                    <a:lnTo>
                      <a:pt x="203" y="230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6" y="231"/>
                    </a:lnTo>
                    <a:lnTo>
                      <a:pt x="207" y="231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8" y="231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1" y="228"/>
                    </a:lnTo>
                    <a:lnTo>
                      <a:pt x="212" y="228"/>
                    </a:lnTo>
                    <a:lnTo>
                      <a:pt x="213" y="229"/>
                    </a:lnTo>
                    <a:lnTo>
                      <a:pt x="213" y="228"/>
                    </a:lnTo>
                    <a:lnTo>
                      <a:pt x="214" y="227"/>
                    </a:lnTo>
                    <a:lnTo>
                      <a:pt x="214" y="226"/>
                    </a:lnTo>
                    <a:lnTo>
                      <a:pt x="215" y="226"/>
                    </a:lnTo>
                    <a:lnTo>
                      <a:pt x="215" y="225"/>
                    </a:lnTo>
                    <a:lnTo>
                      <a:pt x="215" y="224"/>
                    </a:lnTo>
                    <a:lnTo>
                      <a:pt x="215" y="223"/>
                    </a:lnTo>
                    <a:lnTo>
                      <a:pt x="216" y="223"/>
                    </a:lnTo>
                    <a:lnTo>
                      <a:pt x="217" y="222"/>
                    </a:lnTo>
                    <a:lnTo>
                      <a:pt x="217" y="221"/>
                    </a:lnTo>
                    <a:lnTo>
                      <a:pt x="218" y="221"/>
                    </a:lnTo>
                    <a:lnTo>
                      <a:pt x="219" y="221"/>
                    </a:lnTo>
                    <a:lnTo>
                      <a:pt x="219" y="220"/>
                    </a:lnTo>
                    <a:lnTo>
                      <a:pt x="218" y="219"/>
                    </a:lnTo>
                    <a:lnTo>
                      <a:pt x="219" y="219"/>
                    </a:lnTo>
                    <a:lnTo>
                      <a:pt x="220" y="219"/>
                    </a:lnTo>
                    <a:lnTo>
                      <a:pt x="221" y="219"/>
                    </a:lnTo>
                    <a:lnTo>
                      <a:pt x="220" y="219"/>
                    </a:lnTo>
                    <a:lnTo>
                      <a:pt x="220" y="218"/>
                    </a:lnTo>
                    <a:lnTo>
                      <a:pt x="221" y="218"/>
                    </a:lnTo>
                    <a:lnTo>
                      <a:pt x="222" y="218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6" y="216"/>
                    </a:lnTo>
                    <a:lnTo>
                      <a:pt x="227" y="216"/>
                    </a:lnTo>
                    <a:lnTo>
                      <a:pt x="228" y="216"/>
                    </a:lnTo>
                    <a:lnTo>
                      <a:pt x="228" y="215"/>
                    </a:lnTo>
                    <a:lnTo>
                      <a:pt x="229" y="215"/>
                    </a:lnTo>
                    <a:lnTo>
                      <a:pt x="231" y="215"/>
                    </a:lnTo>
                    <a:lnTo>
                      <a:pt x="231" y="214"/>
                    </a:lnTo>
                    <a:lnTo>
                      <a:pt x="232" y="214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5" y="212"/>
                    </a:lnTo>
                    <a:lnTo>
                      <a:pt x="236" y="212"/>
                    </a:lnTo>
                    <a:lnTo>
                      <a:pt x="237" y="211"/>
                    </a:lnTo>
                    <a:lnTo>
                      <a:pt x="238" y="210"/>
                    </a:lnTo>
                    <a:lnTo>
                      <a:pt x="239" y="210"/>
                    </a:lnTo>
                    <a:lnTo>
                      <a:pt x="239" y="209"/>
                    </a:lnTo>
                    <a:lnTo>
                      <a:pt x="240" y="209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6"/>
                    </a:lnTo>
                    <a:lnTo>
                      <a:pt x="242" y="205"/>
                    </a:lnTo>
                    <a:lnTo>
                      <a:pt x="242" y="204"/>
                    </a:lnTo>
                    <a:lnTo>
                      <a:pt x="242" y="203"/>
                    </a:lnTo>
                    <a:lnTo>
                      <a:pt x="243" y="203"/>
                    </a:lnTo>
                    <a:lnTo>
                      <a:pt x="243" y="202"/>
                    </a:lnTo>
                    <a:lnTo>
                      <a:pt x="244" y="202"/>
                    </a:lnTo>
                    <a:lnTo>
                      <a:pt x="245" y="202"/>
                    </a:lnTo>
                    <a:lnTo>
                      <a:pt x="246" y="202"/>
                    </a:lnTo>
                    <a:lnTo>
                      <a:pt x="245" y="201"/>
                    </a:lnTo>
                    <a:lnTo>
                      <a:pt x="245" y="200"/>
                    </a:lnTo>
                    <a:lnTo>
                      <a:pt x="245" y="199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7" y="199"/>
                    </a:lnTo>
                    <a:lnTo>
                      <a:pt x="248" y="200"/>
                    </a:lnTo>
                    <a:lnTo>
                      <a:pt x="248" y="198"/>
                    </a:lnTo>
                    <a:lnTo>
                      <a:pt x="249" y="197"/>
                    </a:lnTo>
                    <a:lnTo>
                      <a:pt x="250" y="196"/>
                    </a:lnTo>
                    <a:lnTo>
                      <a:pt x="251" y="196"/>
                    </a:lnTo>
                    <a:lnTo>
                      <a:pt x="251" y="195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51" y="193"/>
                    </a:lnTo>
                    <a:lnTo>
                      <a:pt x="250" y="192"/>
                    </a:lnTo>
                    <a:lnTo>
                      <a:pt x="251" y="192"/>
                    </a:lnTo>
                    <a:lnTo>
                      <a:pt x="252" y="191"/>
                    </a:lnTo>
                    <a:lnTo>
                      <a:pt x="253" y="192"/>
                    </a:lnTo>
                    <a:lnTo>
                      <a:pt x="253" y="191"/>
                    </a:lnTo>
                    <a:lnTo>
                      <a:pt x="254" y="190"/>
                    </a:lnTo>
                    <a:lnTo>
                      <a:pt x="254" y="189"/>
                    </a:lnTo>
                    <a:lnTo>
                      <a:pt x="254" y="188"/>
                    </a:lnTo>
                    <a:lnTo>
                      <a:pt x="254" y="187"/>
                    </a:lnTo>
                    <a:lnTo>
                      <a:pt x="253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1" y="183"/>
                    </a:lnTo>
                    <a:lnTo>
                      <a:pt x="252" y="182"/>
                    </a:lnTo>
                    <a:lnTo>
                      <a:pt x="253" y="182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4" y="180"/>
                    </a:lnTo>
                    <a:lnTo>
                      <a:pt x="255" y="179"/>
                    </a:lnTo>
                    <a:lnTo>
                      <a:pt x="256" y="178"/>
                    </a:lnTo>
                    <a:lnTo>
                      <a:pt x="256" y="177"/>
                    </a:lnTo>
                    <a:lnTo>
                      <a:pt x="256" y="176"/>
                    </a:lnTo>
                    <a:lnTo>
                      <a:pt x="257" y="175"/>
                    </a:lnTo>
                    <a:lnTo>
                      <a:pt x="257" y="174"/>
                    </a:lnTo>
                    <a:lnTo>
                      <a:pt x="258" y="174"/>
                    </a:lnTo>
                    <a:lnTo>
                      <a:pt x="258" y="173"/>
                    </a:lnTo>
                    <a:lnTo>
                      <a:pt x="259" y="172"/>
                    </a:lnTo>
                    <a:lnTo>
                      <a:pt x="259" y="171"/>
                    </a:lnTo>
                    <a:lnTo>
                      <a:pt x="259" y="170"/>
                    </a:lnTo>
                    <a:lnTo>
                      <a:pt x="259" y="169"/>
                    </a:lnTo>
                    <a:lnTo>
                      <a:pt x="260" y="168"/>
                    </a:lnTo>
                    <a:lnTo>
                      <a:pt x="260" y="167"/>
                    </a:lnTo>
                    <a:lnTo>
                      <a:pt x="261" y="166"/>
                    </a:lnTo>
                    <a:lnTo>
                      <a:pt x="262" y="165"/>
                    </a:lnTo>
                    <a:lnTo>
                      <a:pt x="262" y="164"/>
                    </a:lnTo>
                    <a:lnTo>
                      <a:pt x="263" y="163"/>
                    </a:lnTo>
                    <a:lnTo>
                      <a:pt x="263" y="162"/>
                    </a:lnTo>
                    <a:lnTo>
                      <a:pt x="263" y="161"/>
                    </a:lnTo>
                    <a:lnTo>
                      <a:pt x="264" y="160"/>
                    </a:lnTo>
                    <a:lnTo>
                      <a:pt x="265" y="157"/>
                    </a:lnTo>
                    <a:lnTo>
                      <a:pt x="266" y="157"/>
                    </a:lnTo>
                    <a:lnTo>
                      <a:pt x="267" y="157"/>
                    </a:lnTo>
                    <a:lnTo>
                      <a:pt x="268" y="157"/>
                    </a:lnTo>
                    <a:lnTo>
                      <a:pt x="269" y="157"/>
                    </a:lnTo>
                    <a:lnTo>
                      <a:pt x="269" y="156"/>
                    </a:lnTo>
                    <a:lnTo>
                      <a:pt x="270" y="155"/>
                    </a:lnTo>
                    <a:lnTo>
                      <a:pt x="270" y="154"/>
                    </a:lnTo>
                    <a:lnTo>
                      <a:pt x="269" y="155"/>
                    </a:lnTo>
                    <a:lnTo>
                      <a:pt x="269" y="154"/>
                    </a:lnTo>
                    <a:lnTo>
                      <a:pt x="268" y="154"/>
                    </a:lnTo>
                    <a:lnTo>
                      <a:pt x="269" y="152"/>
                    </a:lnTo>
                    <a:lnTo>
                      <a:pt x="269" y="151"/>
                    </a:lnTo>
                    <a:lnTo>
                      <a:pt x="270" y="150"/>
                    </a:lnTo>
                    <a:lnTo>
                      <a:pt x="270" y="149"/>
                    </a:lnTo>
                    <a:lnTo>
                      <a:pt x="271" y="147"/>
                    </a:lnTo>
                    <a:lnTo>
                      <a:pt x="271" y="146"/>
                    </a:lnTo>
                    <a:lnTo>
                      <a:pt x="272" y="145"/>
                    </a:lnTo>
                    <a:lnTo>
                      <a:pt x="272" y="144"/>
                    </a:lnTo>
                    <a:lnTo>
                      <a:pt x="272" y="143"/>
                    </a:lnTo>
                    <a:lnTo>
                      <a:pt x="273" y="143"/>
                    </a:lnTo>
                    <a:lnTo>
                      <a:pt x="273" y="142"/>
                    </a:lnTo>
                    <a:lnTo>
                      <a:pt x="274" y="141"/>
                    </a:lnTo>
                    <a:lnTo>
                      <a:pt x="275" y="140"/>
                    </a:lnTo>
                    <a:lnTo>
                      <a:pt x="276" y="138"/>
                    </a:lnTo>
                    <a:lnTo>
                      <a:pt x="276" y="137"/>
                    </a:lnTo>
                    <a:lnTo>
                      <a:pt x="274" y="136"/>
                    </a:lnTo>
                    <a:lnTo>
                      <a:pt x="274" y="135"/>
                    </a:lnTo>
                    <a:lnTo>
                      <a:pt x="274" y="134"/>
                    </a:lnTo>
                    <a:lnTo>
                      <a:pt x="275" y="134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3"/>
                    </a:lnTo>
                    <a:lnTo>
                      <a:pt x="273" y="132"/>
                    </a:lnTo>
                    <a:lnTo>
                      <a:pt x="274" y="131"/>
                    </a:lnTo>
                    <a:lnTo>
                      <a:pt x="275" y="132"/>
                    </a:lnTo>
                    <a:lnTo>
                      <a:pt x="275" y="131"/>
                    </a:lnTo>
                    <a:lnTo>
                      <a:pt x="275" y="130"/>
                    </a:lnTo>
                    <a:lnTo>
                      <a:pt x="276" y="129"/>
                    </a:lnTo>
                    <a:lnTo>
                      <a:pt x="276" y="128"/>
                    </a:lnTo>
                    <a:lnTo>
                      <a:pt x="277" y="128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7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9" y="124"/>
                    </a:lnTo>
                    <a:lnTo>
                      <a:pt x="280" y="123"/>
                    </a:lnTo>
                    <a:lnTo>
                      <a:pt x="280" y="122"/>
                    </a:lnTo>
                    <a:lnTo>
                      <a:pt x="282" y="121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4" y="120"/>
                    </a:lnTo>
                    <a:lnTo>
                      <a:pt x="285" y="120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7" y="120"/>
                    </a:lnTo>
                    <a:lnTo>
                      <a:pt x="288" y="118"/>
                    </a:lnTo>
                    <a:lnTo>
                      <a:pt x="289" y="118"/>
                    </a:lnTo>
                    <a:lnTo>
                      <a:pt x="290" y="116"/>
                    </a:lnTo>
                    <a:lnTo>
                      <a:pt x="291" y="116"/>
                    </a:lnTo>
                    <a:lnTo>
                      <a:pt x="291" y="115"/>
                    </a:lnTo>
                    <a:lnTo>
                      <a:pt x="291" y="114"/>
                    </a:lnTo>
                    <a:lnTo>
                      <a:pt x="292" y="113"/>
                    </a:lnTo>
                    <a:lnTo>
                      <a:pt x="293" y="112"/>
                    </a:lnTo>
                    <a:lnTo>
                      <a:pt x="293" y="111"/>
                    </a:lnTo>
                    <a:lnTo>
                      <a:pt x="294" y="111"/>
                    </a:lnTo>
                    <a:lnTo>
                      <a:pt x="294" y="110"/>
                    </a:lnTo>
                    <a:lnTo>
                      <a:pt x="295" y="109"/>
                    </a:lnTo>
                    <a:lnTo>
                      <a:pt x="296" y="107"/>
                    </a:lnTo>
                    <a:lnTo>
                      <a:pt x="298" y="104"/>
                    </a:lnTo>
                    <a:lnTo>
                      <a:pt x="299" y="101"/>
                    </a:lnTo>
                    <a:lnTo>
                      <a:pt x="300" y="100"/>
                    </a:lnTo>
                    <a:lnTo>
                      <a:pt x="301" y="98"/>
                    </a:lnTo>
                    <a:lnTo>
                      <a:pt x="302" y="98"/>
                    </a:lnTo>
                    <a:lnTo>
                      <a:pt x="302" y="96"/>
                    </a:lnTo>
                    <a:lnTo>
                      <a:pt x="303" y="95"/>
                    </a:lnTo>
                    <a:lnTo>
                      <a:pt x="304" y="94"/>
                    </a:lnTo>
                    <a:lnTo>
                      <a:pt x="304" y="93"/>
                    </a:lnTo>
                    <a:lnTo>
                      <a:pt x="305" y="93"/>
                    </a:lnTo>
                    <a:lnTo>
                      <a:pt x="306" y="93"/>
                    </a:lnTo>
                    <a:lnTo>
                      <a:pt x="307" y="90"/>
                    </a:lnTo>
                    <a:lnTo>
                      <a:pt x="307" y="89"/>
                    </a:lnTo>
                    <a:lnTo>
                      <a:pt x="308" y="88"/>
                    </a:lnTo>
                    <a:lnTo>
                      <a:pt x="309" y="87"/>
                    </a:lnTo>
                    <a:lnTo>
                      <a:pt x="309" y="86"/>
                    </a:lnTo>
                    <a:lnTo>
                      <a:pt x="312" y="84"/>
                    </a:lnTo>
                    <a:lnTo>
                      <a:pt x="312" y="83"/>
                    </a:lnTo>
                    <a:lnTo>
                      <a:pt x="313" y="82"/>
                    </a:lnTo>
                    <a:lnTo>
                      <a:pt x="313" y="81"/>
                    </a:lnTo>
                    <a:lnTo>
                      <a:pt x="313" y="80"/>
                    </a:lnTo>
                    <a:lnTo>
                      <a:pt x="313" y="79"/>
                    </a:lnTo>
                    <a:lnTo>
                      <a:pt x="313" y="78"/>
                    </a:lnTo>
                    <a:lnTo>
                      <a:pt x="313" y="77"/>
                    </a:lnTo>
                    <a:lnTo>
                      <a:pt x="314" y="76"/>
                    </a:lnTo>
                    <a:lnTo>
                      <a:pt x="315" y="75"/>
                    </a:lnTo>
                    <a:lnTo>
                      <a:pt x="315" y="72"/>
                    </a:lnTo>
                    <a:lnTo>
                      <a:pt x="316" y="72"/>
                    </a:lnTo>
                    <a:lnTo>
                      <a:pt x="316" y="71"/>
                    </a:lnTo>
                    <a:lnTo>
                      <a:pt x="317" y="71"/>
                    </a:lnTo>
                    <a:lnTo>
                      <a:pt x="318" y="72"/>
                    </a:lnTo>
                    <a:lnTo>
                      <a:pt x="320" y="72"/>
                    </a:lnTo>
                    <a:lnTo>
                      <a:pt x="320" y="71"/>
                    </a:lnTo>
                    <a:lnTo>
                      <a:pt x="321" y="70"/>
                    </a:lnTo>
                    <a:lnTo>
                      <a:pt x="320" y="67"/>
                    </a:lnTo>
                    <a:lnTo>
                      <a:pt x="321" y="66"/>
                    </a:lnTo>
                    <a:lnTo>
                      <a:pt x="322" y="66"/>
                    </a:lnTo>
                    <a:lnTo>
                      <a:pt x="322" y="65"/>
                    </a:lnTo>
                    <a:lnTo>
                      <a:pt x="323" y="65"/>
                    </a:lnTo>
                    <a:lnTo>
                      <a:pt x="323" y="64"/>
                    </a:lnTo>
                    <a:lnTo>
                      <a:pt x="324" y="65"/>
                    </a:lnTo>
                    <a:lnTo>
                      <a:pt x="324" y="64"/>
                    </a:lnTo>
                    <a:lnTo>
                      <a:pt x="325" y="64"/>
                    </a:lnTo>
                    <a:lnTo>
                      <a:pt x="326" y="64"/>
                    </a:lnTo>
                    <a:lnTo>
                      <a:pt x="327" y="62"/>
                    </a:lnTo>
                    <a:lnTo>
                      <a:pt x="329" y="60"/>
                    </a:lnTo>
                    <a:lnTo>
                      <a:pt x="329" y="59"/>
                    </a:lnTo>
                    <a:lnTo>
                      <a:pt x="330" y="59"/>
                    </a:lnTo>
                    <a:lnTo>
                      <a:pt x="331" y="59"/>
                    </a:lnTo>
                    <a:lnTo>
                      <a:pt x="331" y="58"/>
                    </a:lnTo>
                    <a:lnTo>
                      <a:pt x="332" y="57"/>
                    </a:lnTo>
                    <a:lnTo>
                      <a:pt x="333" y="57"/>
                    </a:lnTo>
                    <a:lnTo>
                      <a:pt x="334" y="56"/>
                    </a:lnTo>
                    <a:lnTo>
                      <a:pt x="335" y="55"/>
                    </a:lnTo>
                    <a:lnTo>
                      <a:pt x="335" y="54"/>
                    </a:lnTo>
                    <a:lnTo>
                      <a:pt x="336" y="52"/>
                    </a:lnTo>
                    <a:lnTo>
                      <a:pt x="336" y="51"/>
                    </a:lnTo>
                    <a:lnTo>
                      <a:pt x="336" y="49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40" y="45"/>
                    </a:lnTo>
                    <a:lnTo>
                      <a:pt x="341" y="44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5" y="44"/>
                    </a:lnTo>
                    <a:lnTo>
                      <a:pt x="345" y="43"/>
                    </a:lnTo>
                    <a:lnTo>
                      <a:pt x="346" y="43"/>
                    </a:lnTo>
                    <a:lnTo>
                      <a:pt x="346" y="42"/>
                    </a:lnTo>
                    <a:lnTo>
                      <a:pt x="349" y="42"/>
                    </a:lnTo>
                    <a:lnTo>
                      <a:pt x="350" y="41"/>
                    </a:lnTo>
                    <a:lnTo>
                      <a:pt x="350" y="40"/>
                    </a:lnTo>
                    <a:lnTo>
                      <a:pt x="351" y="40"/>
                    </a:lnTo>
                    <a:lnTo>
                      <a:pt x="351" y="39"/>
                    </a:lnTo>
                    <a:lnTo>
                      <a:pt x="351" y="38"/>
                    </a:lnTo>
                    <a:lnTo>
                      <a:pt x="351" y="37"/>
                    </a:lnTo>
                    <a:lnTo>
                      <a:pt x="351" y="36"/>
                    </a:lnTo>
                    <a:lnTo>
                      <a:pt x="352" y="36"/>
                    </a:lnTo>
                    <a:lnTo>
                      <a:pt x="353" y="32"/>
                    </a:lnTo>
                    <a:lnTo>
                      <a:pt x="354" y="30"/>
                    </a:lnTo>
                    <a:lnTo>
                      <a:pt x="354" y="29"/>
                    </a:lnTo>
                    <a:lnTo>
                      <a:pt x="355" y="27"/>
                    </a:lnTo>
                    <a:lnTo>
                      <a:pt x="356" y="26"/>
                    </a:lnTo>
                    <a:lnTo>
                      <a:pt x="356" y="25"/>
                    </a:lnTo>
                    <a:lnTo>
                      <a:pt x="356" y="23"/>
                    </a:lnTo>
                    <a:lnTo>
                      <a:pt x="356" y="21"/>
                    </a:lnTo>
                    <a:lnTo>
                      <a:pt x="357" y="20"/>
                    </a:lnTo>
                    <a:lnTo>
                      <a:pt x="357" y="18"/>
                    </a:lnTo>
                    <a:lnTo>
                      <a:pt x="358" y="17"/>
                    </a:lnTo>
                    <a:lnTo>
                      <a:pt x="358" y="15"/>
                    </a:lnTo>
                    <a:lnTo>
                      <a:pt x="358" y="12"/>
                    </a:lnTo>
                    <a:lnTo>
                      <a:pt x="358" y="11"/>
                    </a:lnTo>
                    <a:lnTo>
                      <a:pt x="359" y="10"/>
                    </a:lnTo>
                    <a:lnTo>
                      <a:pt x="359" y="9"/>
                    </a:lnTo>
                    <a:lnTo>
                      <a:pt x="360" y="7"/>
                    </a:lnTo>
                    <a:lnTo>
                      <a:pt x="360" y="6"/>
                    </a:lnTo>
                    <a:lnTo>
                      <a:pt x="360" y="3"/>
                    </a:lnTo>
                    <a:lnTo>
                      <a:pt x="361" y="2"/>
                    </a:lnTo>
                    <a:lnTo>
                      <a:pt x="361" y="1"/>
                    </a:lnTo>
                    <a:lnTo>
                      <a:pt x="362" y="0"/>
                    </a:lnTo>
                    <a:lnTo>
                      <a:pt x="364" y="0"/>
                    </a:lnTo>
                    <a:lnTo>
                      <a:pt x="365" y="0"/>
                    </a:lnTo>
                    <a:lnTo>
                      <a:pt x="367" y="1"/>
                    </a:lnTo>
                    <a:lnTo>
                      <a:pt x="368" y="1"/>
                    </a:lnTo>
                    <a:lnTo>
                      <a:pt x="372" y="5"/>
                    </a:lnTo>
                    <a:lnTo>
                      <a:pt x="375" y="7"/>
                    </a:lnTo>
                    <a:lnTo>
                      <a:pt x="378" y="9"/>
                    </a:lnTo>
                    <a:lnTo>
                      <a:pt x="380" y="12"/>
                    </a:lnTo>
                    <a:lnTo>
                      <a:pt x="383" y="15"/>
                    </a:lnTo>
                    <a:lnTo>
                      <a:pt x="386" y="18"/>
                    </a:lnTo>
                    <a:lnTo>
                      <a:pt x="389" y="21"/>
                    </a:lnTo>
                    <a:lnTo>
                      <a:pt x="390" y="22"/>
                    </a:lnTo>
                    <a:lnTo>
                      <a:pt x="391" y="23"/>
                    </a:lnTo>
                    <a:lnTo>
                      <a:pt x="392" y="24"/>
                    </a:lnTo>
                    <a:lnTo>
                      <a:pt x="393" y="26"/>
                    </a:lnTo>
                    <a:lnTo>
                      <a:pt x="394" y="27"/>
                    </a:lnTo>
                    <a:lnTo>
                      <a:pt x="394" y="28"/>
                    </a:lnTo>
                    <a:lnTo>
                      <a:pt x="396" y="30"/>
                    </a:lnTo>
                    <a:lnTo>
                      <a:pt x="396" y="31"/>
                    </a:lnTo>
                    <a:lnTo>
                      <a:pt x="396" y="32"/>
                    </a:lnTo>
                    <a:lnTo>
                      <a:pt x="397" y="33"/>
                    </a:lnTo>
                    <a:lnTo>
                      <a:pt x="398" y="34"/>
                    </a:lnTo>
                    <a:lnTo>
                      <a:pt x="398" y="35"/>
                    </a:lnTo>
                    <a:lnTo>
                      <a:pt x="399" y="36"/>
                    </a:lnTo>
                    <a:lnTo>
                      <a:pt x="400" y="38"/>
                    </a:lnTo>
                    <a:lnTo>
                      <a:pt x="400" y="39"/>
                    </a:lnTo>
                    <a:lnTo>
                      <a:pt x="400" y="40"/>
                    </a:lnTo>
                    <a:lnTo>
                      <a:pt x="400" y="41"/>
                    </a:lnTo>
                    <a:lnTo>
                      <a:pt x="401" y="41"/>
                    </a:lnTo>
                    <a:lnTo>
                      <a:pt x="401" y="42"/>
                    </a:lnTo>
                    <a:lnTo>
                      <a:pt x="401" y="43"/>
                    </a:lnTo>
                    <a:lnTo>
                      <a:pt x="401" y="45"/>
                    </a:lnTo>
                    <a:lnTo>
                      <a:pt x="401" y="46"/>
                    </a:lnTo>
                    <a:lnTo>
                      <a:pt x="401" y="47"/>
                    </a:lnTo>
                    <a:lnTo>
                      <a:pt x="401" y="48"/>
                    </a:lnTo>
                    <a:lnTo>
                      <a:pt x="401" y="49"/>
                    </a:lnTo>
                    <a:lnTo>
                      <a:pt x="402" y="49"/>
                    </a:lnTo>
                    <a:lnTo>
                      <a:pt x="401" y="50"/>
                    </a:lnTo>
                    <a:lnTo>
                      <a:pt x="402" y="51"/>
                    </a:lnTo>
                    <a:lnTo>
                      <a:pt x="401" y="51"/>
                    </a:lnTo>
                    <a:lnTo>
                      <a:pt x="401" y="52"/>
                    </a:lnTo>
                    <a:lnTo>
                      <a:pt x="403" y="53"/>
                    </a:lnTo>
                    <a:lnTo>
                      <a:pt x="404" y="54"/>
                    </a:lnTo>
                    <a:lnTo>
                      <a:pt x="407" y="56"/>
                    </a:lnTo>
                    <a:lnTo>
                      <a:pt x="409" y="56"/>
                    </a:lnTo>
                    <a:lnTo>
                      <a:pt x="410" y="56"/>
                    </a:lnTo>
                    <a:lnTo>
                      <a:pt x="411" y="57"/>
                    </a:lnTo>
                    <a:lnTo>
                      <a:pt x="412" y="57"/>
                    </a:lnTo>
                    <a:lnTo>
                      <a:pt x="411" y="57"/>
                    </a:lnTo>
                    <a:lnTo>
                      <a:pt x="412" y="58"/>
                    </a:lnTo>
                    <a:lnTo>
                      <a:pt x="413" y="59"/>
                    </a:lnTo>
                    <a:lnTo>
                      <a:pt x="412" y="60"/>
                    </a:lnTo>
                    <a:lnTo>
                      <a:pt x="413" y="60"/>
                    </a:lnTo>
                    <a:lnTo>
                      <a:pt x="412" y="61"/>
                    </a:lnTo>
                    <a:lnTo>
                      <a:pt x="413" y="62"/>
                    </a:lnTo>
                    <a:lnTo>
                      <a:pt x="412" y="63"/>
                    </a:lnTo>
                    <a:lnTo>
                      <a:pt x="412" y="64"/>
                    </a:lnTo>
                    <a:lnTo>
                      <a:pt x="412" y="65"/>
                    </a:lnTo>
                    <a:lnTo>
                      <a:pt x="412" y="66"/>
                    </a:lnTo>
                    <a:lnTo>
                      <a:pt x="412" y="67"/>
                    </a:lnTo>
                    <a:lnTo>
                      <a:pt x="412" y="69"/>
                    </a:lnTo>
                    <a:lnTo>
                      <a:pt x="411" y="70"/>
                    </a:lnTo>
                    <a:lnTo>
                      <a:pt x="411" y="72"/>
                    </a:lnTo>
                    <a:lnTo>
                      <a:pt x="411" y="73"/>
                    </a:lnTo>
                    <a:lnTo>
                      <a:pt x="411" y="74"/>
                    </a:lnTo>
                    <a:lnTo>
                      <a:pt x="411" y="75"/>
                    </a:lnTo>
                    <a:lnTo>
                      <a:pt x="411" y="76"/>
                    </a:lnTo>
                    <a:lnTo>
                      <a:pt x="411" y="77"/>
                    </a:lnTo>
                    <a:lnTo>
                      <a:pt x="411" y="78"/>
                    </a:lnTo>
                    <a:lnTo>
                      <a:pt x="411" y="80"/>
                    </a:lnTo>
                    <a:lnTo>
                      <a:pt x="411" y="83"/>
                    </a:lnTo>
                    <a:lnTo>
                      <a:pt x="412" y="86"/>
                    </a:lnTo>
                    <a:lnTo>
                      <a:pt x="412" y="91"/>
                    </a:lnTo>
                    <a:lnTo>
                      <a:pt x="412" y="93"/>
                    </a:lnTo>
                    <a:lnTo>
                      <a:pt x="412" y="94"/>
                    </a:lnTo>
                    <a:lnTo>
                      <a:pt x="412" y="95"/>
                    </a:lnTo>
                    <a:lnTo>
                      <a:pt x="413" y="98"/>
                    </a:lnTo>
                    <a:lnTo>
                      <a:pt x="413" y="99"/>
                    </a:lnTo>
                    <a:lnTo>
                      <a:pt x="413" y="100"/>
                    </a:lnTo>
                    <a:lnTo>
                      <a:pt x="412" y="102"/>
                    </a:lnTo>
                    <a:lnTo>
                      <a:pt x="412" y="103"/>
                    </a:lnTo>
                    <a:lnTo>
                      <a:pt x="411" y="103"/>
                    </a:lnTo>
                    <a:lnTo>
                      <a:pt x="411" y="104"/>
                    </a:lnTo>
                    <a:lnTo>
                      <a:pt x="410" y="104"/>
                    </a:lnTo>
                    <a:lnTo>
                      <a:pt x="411" y="105"/>
                    </a:lnTo>
                    <a:lnTo>
                      <a:pt x="411" y="107"/>
                    </a:lnTo>
                    <a:lnTo>
                      <a:pt x="411" y="108"/>
                    </a:lnTo>
                    <a:lnTo>
                      <a:pt x="411" y="110"/>
                    </a:lnTo>
                    <a:lnTo>
                      <a:pt x="411" y="112"/>
                    </a:lnTo>
                    <a:lnTo>
                      <a:pt x="412" y="113"/>
                    </a:lnTo>
                    <a:lnTo>
                      <a:pt x="413" y="115"/>
                    </a:lnTo>
                    <a:lnTo>
                      <a:pt x="413" y="116"/>
                    </a:lnTo>
                    <a:lnTo>
                      <a:pt x="413" y="118"/>
                    </a:lnTo>
                    <a:lnTo>
                      <a:pt x="414" y="119"/>
                    </a:lnTo>
                    <a:lnTo>
                      <a:pt x="414" y="121"/>
                    </a:lnTo>
                    <a:lnTo>
                      <a:pt x="415" y="122"/>
                    </a:lnTo>
                    <a:lnTo>
                      <a:pt x="415" y="123"/>
                    </a:lnTo>
                    <a:lnTo>
                      <a:pt x="416" y="124"/>
                    </a:lnTo>
                    <a:lnTo>
                      <a:pt x="416" y="125"/>
                    </a:lnTo>
                    <a:lnTo>
                      <a:pt x="416" y="126"/>
                    </a:lnTo>
                    <a:lnTo>
                      <a:pt x="417" y="127"/>
                    </a:lnTo>
                    <a:lnTo>
                      <a:pt x="417" y="128"/>
                    </a:lnTo>
                    <a:lnTo>
                      <a:pt x="418" y="129"/>
                    </a:lnTo>
                    <a:lnTo>
                      <a:pt x="418" y="130"/>
                    </a:lnTo>
                    <a:lnTo>
                      <a:pt x="417" y="131"/>
                    </a:lnTo>
                    <a:lnTo>
                      <a:pt x="417" y="132"/>
                    </a:lnTo>
                    <a:lnTo>
                      <a:pt x="416" y="133"/>
                    </a:lnTo>
                    <a:lnTo>
                      <a:pt x="417" y="135"/>
                    </a:lnTo>
                    <a:lnTo>
                      <a:pt x="416" y="135"/>
                    </a:lnTo>
                    <a:lnTo>
                      <a:pt x="416" y="136"/>
                    </a:lnTo>
                    <a:lnTo>
                      <a:pt x="416" y="137"/>
                    </a:lnTo>
                    <a:lnTo>
                      <a:pt x="417" y="139"/>
                    </a:lnTo>
                    <a:lnTo>
                      <a:pt x="418" y="139"/>
                    </a:lnTo>
                    <a:lnTo>
                      <a:pt x="419" y="141"/>
                    </a:lnTo>
                    <a:lnTo>
                      <a:pt x="419" y="143"/>
                    </a:lnTo>
                    <a:lnTo>
                      <a:pt x="419" y="144"/>
                    </a:lnTo>
                    <a:lnTo>
                      <a:pt x="418" y="144"/>
                    </a:lnTo>
                    <a:lnTo>
                      <a:pt x="418" y="145"/>
                    </a:lnTo>
                    <a:lnTo>
                      <a:pt x="418" y="146"/>
                    </a:lnTo>
                    <a:lnTo>
                      <a:pt x="419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1" y="151"/>
                    </a:lnTo>
                    <a:lnTo>
                      <a:pt x="421" y="152"/>
                    </a:lnTo>
                    <a:lnTo>
                      <a:pt x="422" y="154"/>
                    </a:lnTo>
                    <a:lnTo>
                      <a:pt x="421" y="154"/>
                    </a:lnTo>
                    <a:lnTo>
                      <a:pt x="421" y="155"/>
                    </a:lnTo>
                    <a:lnTo>
                      <a:pt x="422" y="156"/>
                    </a:lnTo>
                    <a:lnTo>
                      <a:pt x="422" y="157"/>
                    </a:lnTo>
                    <a:lnTo>
                      <a:pt x="422" y="158"/>
                    </a:lnTo>
                    <a:lnTo>
                      <a:pt x="423" y="159"/>
                    </a:lnTo>
                    <a:lnTo>
                      <a:pt x="424" y="161"/>
                    </a:lnTo>
                    <a:lnTo>
                      <a:pt x="426" y="163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6" y="168"/>
                    </a:lnTo>
                    <a:lnTo>
                      <a:pt x="425" y="168"/>
                    </a:lnTo>
                    <a:lnTo>
                      <a:pt x="426" y="169"/>
                    </a:lnTo>
                    <a:lnTo>
                      <a:pt x="426" y="170"/>
                    </a:lnTo>
                    <a:lnTo>
                      <a:pt x="426" y="171"/>
                    </a:lnTo>
                    <a:lnTo>
                      <a:pt x="426" y="172"/>
                    </a:lnTo>
                    <a:lnTo>
                      <a:pt x="427" y="171"/>
                    </a:lnTo>
                    <a:lnTo>
                      <a:pt x="428" y="171"/>
                    </a:lnTo>
                    <a:lnTo>
                      <a:pt x="430" y="172"/>
                    </a:lnTo>
                    <a:lnTo>
                      <a:pt x="430" y="173"/>
                    </a:lnTo>
                    <a:lnTo>
                      <a:pt x="431" y="173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30" y="177"/>
                    </a:lnTo>
                    <a:lnTo>
                      <a:pt x="431" y="177"/>
                    </a:lnTo>
                    <a:lnTo>
                      <a:pt x="432" y="178"/>
                    </a:lnTo>
                    <a:lnTo>
                      <a:pt x="433" y="180"/>
                    </a:lnTo>
                    <a:lnTo>
                      <a:pt x="432" y="182"/>
                    </a:lnTo>
                    <a:lnTo>
                      <a:pt x="432" y="184"/>
                    </a:lnTo>
                    <a:lnTo>
                      <a:pt x="433" y="184"/>
                    </a:lnTo>
                    <a:lnTo>
                      <a:pt x="433" y="185"/>
                    </a:lnTo>
                    <a:lnTo>
                      <a:pt x="434" y="185"/>
                    </a:lnTo>
                    <a:lnTo>
                      <a:pt x="435" y="186"/>
                    </a:lnTo>
                    <a:lnTo>
                      <a:pt x="436" y="187"/>
                    </a:lnTo>
                    <a:lnTo>
                      <a:pt x="436" y="188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90"/>
                    </a:lnTo>
                    <a:lnTo>
                      <a:pt x="437" y="192"/>
                    </a:lnTo>
                    <a:lnTo>
                      <a:pt x="437" y="193"/>
                    </a:lnTo>
                    <a:lnTo>
                      <a:pt x="436" y="194"/>
                    </a:lnTo>
                    <a:lnTo>
                      <a:pt x="437" y="194"/>
                    </a:lnTo>
                    <a:lnTo>
                      <a:pt x="436" y="194"/>
                    </a:lnTo>
                    <a:lnTo>
                      <a:pt x="437" y="195"/>
                    </a:lnTo>
                    <a:lnTo>
                      <a:pt x="437" y="196"/>
                    </a:lnTo>
                    <a:lnTo>
                      <a:pt x="437" y="197"/>
                    </a:lnTo>
                    <a:lnTo>
                      <a:pt x="437" y="198"/>
                    </a:lnTo>
                    <a:lnTo>
                      <a:pt x="438" y="200"/>
                    </a:lnTo>
                    <a:lnTo>
                      <a:pt x="437" y="201"/>
                    </a:lnTo>
                    <a:lnTo>
                      <a:pt x="437" y="202"/>
                    </a:lnTo>
                    <a:lnTo>
                      <a:pt x="437" y="203"/>
                    </a:lnTo>
                    <a:lnTo>
                      <a:pt x="436" y="203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4"/>
                    </a:lnTo>
                    <a:lnTo>
                      <a:pt x="437" y="204"/>
                    </a:lnTo>
                    <a:lnTo>
                      <a:pt x="437" y="205"/>
                    </a:lnTo>
                    <a:lnTo>
                      <a:pt x="438" y="204"/>
                    </a:lnTo>
                    <a:lnTo>
                      <a:pt x="439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2" y="204"/>
                    </a:lnTo>
                    <a:lnTo>
                      <a:pt x="443" y="205"/>
                    </a:lnTo>
                    <a:lnTo>
                      <a:pt x="443" y="206"/>
                    </a:lnTo>
                    <a:lnTo>
                      <a:pt x="443" y="207"/>
                    </a:lnTo>
                    <a:lnTo>
                      <a:pt x="444" y="207"/>
                    </a:lnTo>
                    <a:lnTo>
                      <a:pt x="444" y="208"/>
                    </a:lnTo>
                    <a:lnTo>
                      <a:pt x="444" y="209"/>
                    </a:lnTo>
                    <a:lnTo>
                      <a:pt x="445" y="209"/>
                    </a:lnTo>
                    <a:lnTo>
                      <a:pt x="445" y="210"/>
                    </a:lnTo>
                    <a:lnTo>
                      <a:pt x="445" y="211"/>
                    </a:lnTo>
                    <a:lnTo>
                      <a:pt x="445" y="212"/>
                    </a:lnTo>
                    <a:lnTo>
                      <a:pt x="444" y="213"/>
                    </a:lnTo>
                    <a:lnTo>
                      <a:pt x="445" y="215"/>
                    </a:lnTo>
                    <a:lnTo>
                      <a:pt x="445" y="216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5" y="217"/>
                    </a:lnTo>
                    <a:lnTo>
                      <a:pt x="445" y="218"/>
                    </a:lnTo>
                    <a:lnTo>
                      <a:pt x="446" y="218"/>
                    </a:lnTo>
                    <a:lnTo>
                      <a:pt x="446" y="219"/>
                    </a:lnTo>
                    <a:lnTo>
                      <a:pt x="447" y="219"/>
                    </a:lnTo>
                    <a:lnTo>
                      <a:pt x="447" y="220"/>
                    </a:lnTo>
                    <a:lnTo>
                      <a:pt x="447" y="221"/>
                    </a:lnTo>
                    <a:lnTo>
                      <a:pt x="447" y="222"/>
                    </a:lnTo>
                    <a:lnTo>
                      <a:pt x="447" y="223"/>
                    </a:lnTo>
                    <a:lnTo>
                      <a:pt x="447" y="224"/>
                    </a:lnTo>
                    <a:lnTo>
                      <a:pt x="448" y="225"/>
                    </a:lnTo>
                    <a:lnTo>
                      <a:pt x="449" y="226"/>
                    </a:lnTo>
                    <a:lnTo>
                      <a:pt x="449" y="227"/>
                    </a:lnTo>
                    <a:lnTo>
                      <a:pt x="449" y="228"/>
                    </a:lnTo>
                    <a:lnTo>
                      <a:pt x="449" y="229"/>
                    </a:lnTo>
                    <a:lnTo>
                      <a:pt x="449" y="230"/>
                    </a:lnTo>
                    <a:lnTo>
                      <a:pt x="449" y="231"/>
                    </a:lnTo>
                    <a:lnTo>
                      <a:pt x="449" y="232"/>
                    </a:lnTo>
                    <a:lnTo>
                      <a:pt x="450" y="232"/>
                    </a:lnTo>
                    <a:lnTo>
                      <a:pt x="451" y="232"/>
                    </a:lnTo>
                    <a:lnTo>
                      <a:pt x="451" y="233"/>
                    </a:lnTo>
                    <a:lnTo>
                      <a:pt x="452" y="235"/>
                    </a:lnTo>
                    <a:lnTo>
                      <a:pt x="453" y="236"/>
                    </a:lnTo>
                    <a:lnTo>
                      <a:pt x="453" y="238"/>
                    </a:lnTo>
                    <a:lnTo>
                      <a:pt x="453" y="240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1" y="241"/>
                    </a:lnTo>
                    <a:lnTo>
                      <a:pt x="451" y="242"/>
                    </a:lnTo>
                    <a:lnTo>
                      <a:pt x="453" y="242"/>
                    </a:lnTo>
                    <a:lnTo>
                      <a:pt x="455" y="241"/>
                    </a:lnTo>
                    <a:lnTo>
                      <a:pt x="457" y="240"/>
                    </a:lnTo>
                    <a:lnTo>
                      <a:pt x="464" y="237"/>
                    </a:lnTo>
                    <a:lnTo>
                      <a:pt x="465" y="237"/>
                    </a:lnTo>
                    <a:lnTo>
                      <a:pt x="470" y="236"/>
                    </a:lnTo>
                    <a:lnTo>
                      <a:pt x="471" y="235"/>
                    </a:lnTo>
                    <a:lnTo>
                      <a:pt x="473" y="236"/>
                    </a:lnTo>
                    <a:lnTo>
                      <a:pt x="474" y="236"/>
                    </a:lnTo>
                    <a:lnTo>
                      <a:pt x="475" y="236"/>
                    </a:lnTo>
                    <a:lnTo>
                      <a:pt x="476" y="236"/>
                    </a:lnTo>
                    <a:lnTo>
                      <a:pt x="477" y="236"/>
                    </a:lnTo>
                    <a:lnTo>
                      <a:pt x="478" y="236"/>
                    </a:lnTo>
                    <a:lnTo>
                      <a:pt x="478" y="237"/>
                    </a:lnTo>
                    <a:lnTo>
                      <a:pt x="479" y="237"/>
                    </a:lnTo>
                    <a:lnTo>
                      <a:pt x="479" y="238"/>
                    </a:lnTo>
                    <a:lnTo>
                      <a:pt x="480" y="237"/>
                    </a:lnTo>
                    <a:lnTo>
                      <a:pt x="480" y="238"/>
                    </a:lnTo>
                    <a:lnTo>
                      <a:pt x="481" y="238"/>
                    </a:lnTo>
                    <a:lnTo>
                      <a:pt x="481" y="239"/>
                    </a:lnTo>
                    <a:lnTo>
                      <a:pt x="482" y="240"/>
                    </a:lnTo>
                    <a:lnTo>
                      <a:pt x="482" y="241"/>
                    </a:lnTo>
                    <a:lnTo>
                      <a:pt x="483" y="241"/>
                    </a:lnTo>
                    <a:lnTo>
                      <a:pt x="483" y="242"/>
                    </a:lnTo>
                    <a:lnTo>
                      <a:pt x="485" y="245"/>
                    </a:lnTo>
                    <a:lnTo>
                      <a:pt x="486" y="246"/>
                    </a:lnTo>
                    <a:lnTo>
                      <a:pt x="486" y="247"/>
                    </a:lnTo>
                    <a:lnTo>
                      <a:pt x="487" y="247"/>
                    </a:lnTo>
                    <a:lnTo>
                      <a:pt x="488" y="247"/>
                    </a:lnTo>
                    <a:lnTo>
                      <a:pt x="488" y="248"/>
                    </a:lnTo>
                    <a:lnTo>
                      <a:pt x="489" y="249"/>
                    </a:lnTo>
                    <a:lnTo>
                      <a:pt x="489" y="250"/>
                    </a:lnTo>
                    <a:lnTo>
                      <a:pt x="489" y="251"/>
                    </a:lnTo>
                    <a:lnTo>
                      <a:pt x="490" y="252"/>
                    </a:lnTo>
                    <a:lnTo>
                      <a:pt x="489" y="253"/>
                    </a:lnTo>
                    <a:lnTo>
                      <a:pt x="490" y="254"/>
                    </a:lnTo>
                    <a:lnTo>
                      <a:pt x="490" y="255"/>
                    </a:lnTo>
                    <a:lnTo>
                      <a:pt x="491" y="255"/>
                    </a:lnTo>
                    <a:lnTo>
                      <a:pt x="491" y="256"/>
                    </a:lnTo>
                    <a:lnTo>
                      <a:pt x="492" y="256"/>
                    </a:lnTo>
                    <a:lnTo>
                      <a:pt x="492" y="257"/>
                    </a:lnTo>
                    <a:lnTo>
                      <a:pt x="493" y="257"/>
                    </a:lnTo>
                    <a:lnTo>
                      <a:pt x="493" y="258"/>
                    </a:lnTo>
                    <a:lnTo>
                      <a:pt x="493" y="260"/>
                    </a:lnTo>
                    <a:lnTo>
                      <a:pt x="493" y="261"/>
                    </a:lnTo>
                    <a:lnTo>
                      <a:pt x="494" y="261"/>
                    </a:lnTo>
                    <a:lnTo>
                      <a:pt x="494" y="262"/>
                    </a:lnTo>
                    <a:lnTo>
                      <a:pt x="494" y="263"/>
                    </a:lnTo>
                    <a:lnTo>
                      <a:pt x="495" y="264"/>
                    </a:lnTo>
                    <a:lnTo>
                      <a:pt x="501" y="279"/>
                    </a:lnTo>
                    <a:lnTo>
                      <a:pt x="502" y="279"/>
                    </a:lnTo>
                    <a:lnTo>
                      <a:pt x="504" y="279"/>
                    </a:lnTo>
                    <a:lnTo>
                      <a:pt x="506" y="279"/>
                    </a:lnTo>
                    <a:lnTo>
                      <a:pt x="508" y="278"/>
                    </a:lnTo>
                    <a:lnTo>
                      <a:pt x="509" y="278"/>
                    </a:lnTo>
                    <a:lnTo>
                      <a:pt x="512" y="280"/>
                    </a:lnTo>
                    <a:lnTo>
                      <a:pt x="513" y="280"/>
                    </a:lnTo>
                    <a:lnTo>
                      <a:pt x="515" y="281"/>
                    </a:lnTo>
                    <a:lnTo>
                      <a:pt x="516" y="281"/>
                    </a:lnTo>
                    <a:lnTo>
                      <a:pt x="517" y="281"/>
                    </a:lnTo>
                    <a:lnTo>
                      <a:pt x="519" y="282"/>
                    </a:lnTo>
                    <a:lnTo>
                      <a:pt x="521" y="283"/>
                    </a:lnTo>
                    <a:lnTo>
                      <a:pt x="523" y="283"/>
                    </a:lnTo>
                    <a:lnTo>
                      <a:pt x="524" y="284"/>
                    </a:lnTo>
                    <a:lnTo>
                      <a:pt x="526" y="285"/>
                    </a:lnTo>
                    <a:lnTo>
                      <a:pt x="527" y="286"/>
                    </a:lnTo>
                    <a:lnTo>
                      <a:pt x="528" y="286"/>
                    </a:lnTo>
                    <a:lnTo>
                      <a:pt x="531" y="288"/>
                    </a:lnTo>
                    <a:lnTo>
                      <a:pt x="535" y="291"/>
                    </a:lnTo>
                    <a:lnTo>
                      <a:pt x="536" y="292"/>
                    </a:lnTo>
                    <a:lnTo>
                      <a:pt x="536" y="293"/>
                    </a:lnTo>
                    <a:lnTo>
                      <a:pt x="536" y="294"/>
                    </a:lnTo>
                    <a:lnTo>
                      <a:pt x="535" y="294"/>
                    </a:lnTo>
                    <a:lnTo>
                      <a:pt x="536" y="294"/>
                    </a:lnTo>
                    <a:lnTo>
                      <a:pt x="537" y="295"/>
                    </a:lnTo>
                    <a:lnTo>
                      <a:pt x="537" y="296"/>
                    </a:lnTo>
                    <a:lnTo>
                      <a:pt x="537" y="297"/>
                    </a:lnTo>
                    <a:lnTo>
                      <a:pt x="538" y="299"/>
                    </a:lnTo>
                    <a:lnTo>
                      <a:pt x="538" y="301"/>
                    </a:lnTo>
                    <a:lnTo>
                      <a:pt x="538" y="304"/>
                    </a:lnTo>
                    <a:lnTo>
                      <a:pt x="538" y="308"/>
                    </a:lnTo>
                    <a:lnTo>
                      <a:pt x="539" y="309"/>
                    </a:lnTo>
                    <a:lnTo>
                      <a:pt x="539" y="312"/>
                    </a:lnTo>
                    <a:lnTo>
                      <a:pt x="539" y="313"/>
                    </a:lnTo>
                    <a:lnTo>
                      <a:pt x="539" y="314"/>
                    </a:lnTo>
                    <a:lnTo>
                      <a:pt x="540" y="314"/>
                    </a:lnTo>
                    <a:lnTo>
                      <a:pt x="540" y="315"/>
                    </a:lnTo>
                    <a:lnTo>
                      <a:pt x="539" y="315"/>
                    </a:lnTo>
                    <a:lnTo>
                      <a:pt x="540" y="316"/>
                    </a:lnTo>
                    <a:lnTo>
                      <a:pt x="539" y="316"/>
                    </a:lnTo>
                    <a:lnTo>
                      <a:pt x="539" y="318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9" y="321"/>
                    </a:lnTo>
                    <a:lnTo>
                      <a:pt x="539" y="322"/>
                    </a:lnTo>
                    <a:lnTo>
                      <a:pt x="539" y="323"/>
                    </a:lnTo>
                    <a:lnTo>
                      <a:pt x="539" y="324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8"/>
                    </a:lnTo>
                    <a:lnTo>
                      <a:pt x="537" y="329"/>
                    </a:lnTo>
                    <a:lnTo>
                      <a:pt x="537" y="330"/>
                    </a:lnTo>
                    <a:lnTo>
                      <a:pt x="536" y="331"/>
                    </a:lnTo>
                    <a:lnTo>
                      <a:pt x="536" y="332"/>
                    </a:lnTo>
                    <a:lnTo>
                      <a:pt x="536" y="333"/>
                    </a:lnTo>
                    <a:lnTo>
                      <a:pt x="536" y="336"/>
                    </a:lnTo>
                    <a:lnTo>
                      <a:pt x="537" y="339"/>
                    </a:lnTo>
                    <a:lnTo>
                      <a:pt x="537" y="340"/>
                    </a:lnTo>
                    <a:lnTo>
                      <a:pt x="537" y="341"/>
                    </a:lnTo>
                    <a:lnTo>
                      <a:pt x="537" y="342"/>
                    </a:lnTo>
                    <a:lnTo>
                      <a:pt x="537" y="343"/>
                    </a:lnTo>
                    <a:lnTo>
                      <a:pt x="538" y="343"/>
                    </a:lnTo>
                    <a:lnTo>
                      <a:pt x="537" y="344"/>
                    </a:lnTo>
                    <a:lnTo>
                      <a:pt x="537" y="346"/>
                    </a:lnTo>
                    <a:lnTo>
                      <a:pt x="536" y="346"/>
                    </a:lnTo>
                    <a:lnTo>
                      <a:pt x="536" y="347"/>
                    </a:lnTo>
                    <a:lnTo>
                      <a:pt x="536" y="348"/>
                    </a:lnTo>
                    <a:lnTo>
                      <a:pt x="535" y="348"/>
                    </a:lnTo>
                    <a:lnTo>
                      <a:pt x="535" y="349"/>
                    </a:lnTo>
                    <a:lnTo>
                      <a:pt x="535" y="350"/>
                    </a:lnTo>
                    <a:lnTo>
                      <a:pt x="534" y="350"/>
                    </a:lnTo>
                    <a:lnTo>
                      <a:pt x="534" y="351"/>
                    </a:lnTo>
                    <a:lnTo>
                      <a:pt x="533" y="351"/>
                    </a:lnTo>
                    <a:lnTo>
                      <a:pt x="533" y="352"/>
                    </a:lnTo>
                    <a:lnTo>
                      <a:pt x="532" y="352"/>
                    </a:lnTo>
                    <a:lnTo>
                      <a:pt x="532" y="353"/>
                    </a:lnTo>
                    <a:lnTo>
                      <a:pt x="532" y="354"/>
                    </a:lnTo>
                    <a:lnTo>
                      <a:pt x="531" y="360"/>
                    </a:lnTo>
                    <a:lnTo>
                      <a:pt x="532" y="361"/>
                    </a:lnTo>
                    <a:lnTo>
                      <a:pt x="532" y="362"/>
                    </a:lnTo>
                    <a:lnTo>
                      <a:pt x="532" y="363"/>
                    </a:lnTo>
                    <a:lnTo>
                      <a:pt x="532" y="365"/>
                    </a:lnTo>
                    <a:lnTo>
                      <a:pt x="531" y="366"/>
                    </a:lnTo>
                    <a:lnTo>
                      <a:pt x="530" y="367"/>
                    </a:lnTo>
                    <a:lnTo>
                      <a:pt x="529" y="368"/>
                    </a:lnTo>
                    <a:lnTo>
                      <a:pt x="528" y="368"/>
                    </a:lnTo>
                    <a:lnTo>
                      <a:pt x="527" y="370"/>
                    </a:lnTo>
                    <a:lnTo>
                      <a:pt x="526" y="371"/>
                    </a:lnTo>
                    <a:lnTo>
                      <a:pt x="525" y="374"/>
                    </a:lnTo>
                    <a:lnTo>
                      <a:pt x="524" y="376"/>
                    </a:lnTo>
                    <a:lnTo>
                      <a:pt x="523" y="378"/>
                    </a:lnTo>
                    <a:lnTo>
                      <a:pt x="522" y="378"/>
                    </a:lnTo>
                    <a:lnTo>
                      <a:pt x="521" y="379"/>
                    </a:lnTo>
                    <a:lnTo>
                      <a:pt x="520" y="379"/>
                    </a:lnTo>
                    <a:lnTo>
                      <a:pt x="519" y="379"/>
                    </a:lnTo>
                    <a:lnTo>
                      <a:pt x="520" y="379"/>
                    </a:lnTo>
                    <a:lnTo>
                      <a:pt x="520" y="380"/>
                    </a:lnTo>
                    <a:lnTo>
                      <a:pt x="519" y="380"/>
                    </a:lnTo>
                    <a:lnTo>
                      <a:pt x="519" y="381"/>
                    </a:lnTo>
                    <a:lnTo>
                      <a:pt x="520" y="381"/>
                    </a:lnTo>
                    <a:lnTo>
                      <a:pt x="519" y="381"/>
                    </a:lnTo>
                    <a:lnTo>
                      <a:pt x="519" y="382"/>
                    </a:lnTo>
                    <a:lnTo>
                      <a:pt x="519" y="383"/>
                    </a:lnTo>
                    <a:lnTo>
                      <a:pt x="519" y="384"/>
                    </a:lnTo>
                    <a:lnTo>
                      <a:pt x="518" y="384"/>
                    </a:lnTo>
                    <a:lnTo>
                      <a:pt x="518" y="385"/>
                    </a:lnTo>
                    <a:lnTo>
                      <a:pt x="517" y="385"/>
                    </a:lnTo>
                    <a:lnTo>
                      <a:pt x="517" y="386"/>
                    </a:lnTo>
                    <a:lnTo>
                      <a:pt x="516" y="386"/>
                    </a:lnTo>
                    <a:lnTo>
                      <a:pt x="515" y="386"/>
                    </a:lnTo>
                    <a:lnTo>
                      <a:pt x="515" y="388"/>
                    </a:lnTo>
                    <a:lnTo>
                      <a:pt x="515" y="395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6" name="Freeform 909"/>
              <p:cNvSpPr>
                <a:spLocks/>
              </p:cNvSpPr>
              <p:nvPr/>
            </p:nvSpPr>
            <p:spPr bwMode="auto">
              <a:xfrm>
                <a:off x="3894138" y="2452688"/>
                <a:ext cx="439737" cy="569912"/>
              </a:xfrm>
              <a:custGeom>
                <a:avLst/>
                <a:gdLst>
                  <a:gd name="T0" fmla="*/ 2147483646 w 428"/>
                  <a:gd name="T1" fmla="*/ 2147483646 h 554"/>
                  <a:gd name="T2" fmla="*/ 2147483646 w 428"/>
                  <a:gd name="T3" fmla="*/ 2147483646 h 554"/>
                  <a:gd name="T4" fmla="*/ 2147483646 w 428"/>
                  <a:gd name="T5" fmla="*/ 2147483646 h 554"/>
                  <a:gd name="T6" fmla="*/ 2147483646 w 428"/>
                  <a:gd name="T7" fmla="*/ 2147483646 h 554"/>
                  <a:gd name="T8" fmla="*/ 2147483646 w 428"/>
                  <a:gd name="T9" fmla="*/ 2147483646 h 554"/>
                  <a:gd name="T10" fmla="*/ 2147483646 w 428"/>
                  <a:gd name="T11" fmla="*/ 2147483646 h 554"/>
                  <a:gd name="T12" fmla="*/ 2147483646 w 428"/>
                  <a:gd name="T13" fmla="*/ 2147483646 h 554"/>
                  <a:gd name="T14" fmla="*/ 2147483646 w 428"/>
                  <a:gd name="T15" fmla="*/ 2147483646 h 554"/>
                  <a:gd name="T16" fmla="*/ 2147483646 w 428"/>
                  <a:gd name="T17" fmla="*/ 2147483646 h 554"/>
                  <a:gd name="T18" fmla="*/ 2147483646 w 428"/>
                  <a:gd name="T19" fmla="*/ 2147483646 h 554"/>
                  <a:gd name="T20" fmla="*/ 2147483646 w 428"/>
                  <a:gd name="T21" fmla="*/ 2147483646 h 554"/>
                  <a:gd name="T22" fmla="*/ 2147483646 w 428"/>
                  <a:gd name="T23" fmla="*/ 2147483646 h 554"/>
                  <a:gd name="T24" fmla="*/ 2147483646 w 428"/>
                  <a:gd name="T25" fmla="*/ 2147483646 h 554"/>
                  <a:gd name="T26" fmla="*/ 2147483646 w 428"/>
                  <a:gd name="T27" fmla="*/ 2147483646 h 554"/>
                  <a:gd name="T28" fmla="*/ 2147483646 w 428"/>
                  <a:gd name="T29" fmla="*/ 2147483646 h 554"/>
                  <a:gd name="T30" fmla="*/ 2147483646 w 428"/>
                  <a:gd name="T31" fmla="*/ 2147483646 h 554"/>
                  <a:gd name="T32" fmla="*/ 2147483646 w 428"/>
                  <a:gd name="T33" fmla="*/ 2147483646 h 554"/>
                  <a:gd name="T34" fmla="*/ 2147483646 w 428"/>
                  <a:gd name="T35" fmla="*/ 2147483646 h 554"/>
                  <a:gd name="T36" fmla="*/ 2147483646 w 428"/>
                  <a:gd name="T37" fmla="*/ 2147483646 h 554"/>
                  <a:gd name="T38" fmla="*/ 2147483646 w 428"/>
                  <a:gd name="T39" fmla="*/ 2147483646 h 554"/>
                  <a:gd name="T40" fmla="*/ 2147483646 w 428"/>
                  <a:gd name="T41" fmla="*/ 2147483646 h 554"/>
                  <a:gd name="T42" fmla="*/ 2147483646 w 428"/>
                  <a:gd name="T43" fmla="*/ 2147483646 h 554"/>
                  <a:gd name="T44" fmla="*/ 2147483646 w 428"/>
                  <a:gd name="T45" fmla="*/ 2147483646 h 554"/>
                  <a:gd name="T46" fmla="*/ 2147483646 w 428"/>
                  <a:gd name="T47" fmla="*/ 2147483646 h 554"/>
                  <a:gd name="T48" fmla="*/ 2147483646 w 428"/>
                  <a:gd name="T49" fmla="*/ 2147483646 h 554"/>
                  <a:gd name="T50" fmla="*/ 2147483646 w 428"/>
                  <a:gd name="T51" fmla="*/ 2147483646 h 554"/>
                  <a:gd name="T52" fmla="*/ 2147483646 w 428"/>
                  <a:gd name="T53" fmla="*/ 2147483646 h 554"/>
                  <a:gd name="T54" fmla="*/ 2147483646 w 428"/>
                  <a:gd name="T55" fmla="*/ 2147483646 h 554"/>
                  <a:gd name="T56" fmla="*/ 2147483646 w 428"/>
                  <a:gd name="T57" fmla="*/ 2147483646 h 554"/>
                  <a:gd name="T58" fmla="*/ 2147483646 w 428"/>
                  <a:gd name="T59" fmla="*/ 2147483646 h 554"/>
                  <a:gd name="T60" fmla="*/ 2147483646 w 428"/>
                  <a:gd name="T61" fmla="*/ 2147483646 h 554"/>
                  <a:gd name="T62" fmla="*/ 2147483646 w 428"/>
                  <a:gd name="T63" fmla="*/ 2147483646 h 554"/>
                  <a:gd name="T64" fmla="*/ 2147483646 w 428"/>
                  <a:gd name="T65" fmla="*/ 2147483646 h 554"/>
                  <a:gd name="T66" fmla="*/ 2147483646 w 428"/>
                  <a:gd name="T67" fmla="*/ 2147483646 h 554"/>
                  <a:gd name="T68" fmla="*/ 2147483646 w 428"/>
                  <a:gd name="T69" fmla="*/ 2147483646 h 554"/>
                  <a:gd name="T70" fmla="*/ 2147483646 w 428"/>
                  <a:gd name="T71" fmla="*/ 2147483646 h 554"/>
                  <a:gd name="T72" fmla="*/ 2147483646 w 428"/>
                  <a:gd name="T73" fmla="*/ 2147483646 h 554"/>
                  <a:gd name="T74" fmla="*/ 2147483646 w 428"/>
                  <a:gd name="T75" fmla="*/ 2147483646 h 554"/>
                  <a:gd name="T76" fmla="*/ 2147483646 w 428"/>
                  <a:gd name="T77" fmla="*/ 2147483646 h 554"/>
                  <a:gd name="T78" fmla="*/ 2147483646 w 428"/>
                  <a:gd name="T79" fmla="*/ 2147483646 h 554"/>
                  <a:gd name="T80" fmla="*/ 2147483646 w 428"/>
                  <a:gd name="T81" fmla="*/ 2147483646 h 554"/>
                  <a:gd name="T82" fmla="*/ 2147483646 w 428"/>
                  <a:gd name="T83" fmla="*/ 2147483646 h 554"/>
                  <a:gd name="T84" fmla="*/ 2147483646 w 428"/>
                  <a:gd name="T85" fmla="*/ 2147483646 h 554"/>
                  <a:gd name="T86" fmla="*/ 2147483646 w 428"/>
                  <a:gd name="T87" fmla="*/ 2147483646 h 554"/>
                  <a:gd name="T88" fmla="*/ 2147483646 w 428"/>
                  <a:gd name="T89" fmla="*/ 2147483646 h 554"/>
                  <a:gd name="T90" fmla="*/ 2147483646 w 428"/>
                  <a:gd name="T91" fmla="*/ 2147483646 h 554"/>
                  <a:gd name="T92" fmla="*/ 2147483646 w 428"/>
                  <a:gd name="T93" fmla="*/ 2147483646 h 554"/>
                  <a:gd name="T94" fmla="*/ 2147483646 w 428"/>
                  <a:gd name="T95" fmla="*/ 2147483646 h 554"/>
                  <a:gd name="T96" fmla="*/ 2147483646 w 428"/>
                  <a:gd name="T97" fmla="*/ 2147483646 h 554"/>
                  <a:gd name="T98" fmla="*/ 2147483646 w 428"/>
                  <a:gd name="T99" fmla="*/ 2147483646 h 554"/>
                  <a:gd name="T100" fmla="*/ 2147483646 w 428"/>
                  <a:gd name="T101" fmla="*/ 2147483646 h 554"/>
                  <a:gd name="T102" fmla="*/ 2147483646 w 428"/>
                  <a:gd name="T103" fmla="*/ 2147483646 h 554"/>
                  <a:gd name="T104" fmla="*/ 2147483646 w 428"/>
                  <a:gd name="T105" fmla="*/ 2147483646 h 554"/>
                  <a:gd name="T106" fmla="*/ 2147483646 w 428"/>
                  <a:gd name="T107" fmla="*/ 2147483646 h 554"/>
                  <a:gd name="T108" fmla="*/ 2147483646 w 428"/>
                  <a:gd name="T109" fmla="*/ 2147483646 h 554"/>
                  <a:gd name="T110" fmla="*/ 2147483646 w 428"/>
                  <a:gd name="T111" fmla="*/ 2147483646 h 554"/>
                  <a:gd name="T112" fmla="*/ 2147483646 w 428"/>
                  <a:gd name="T113" fmla="*/ 2147483646 h 554"/>
                  <a:gd name="T114" fmla="*/ 2147483646 w 428"/>
                  <a:gd name="T115" fmla="*/ 2147483646 h 554"/>
                  <a:gd name="T116" fmla="*/ 2147483646 w 428"/>
                  <a:gd name="T117" fmla="*/ 2147483646 h 554"/>
                  <a:gd name="T118" fmla="*/ 2147483646 w 428"/>
                  <a:gd name="T119" fmla="*/ 2147483646 h 554"/>
                  <a:gd name="T120" fmla="*/ 2147483646 w 428"/>
                  <a:gd name="T121" fmla="*/ 2147483646 h 554"/>
                  <a:gd name="T122" fmla="*/ 2147483646 w 428"/>
                  <a:gd name="T123" fmla="*/ 2147483646 h 55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28"/>
                  <a:gd name="T187" fmla="*/ 0 h 554"/>
                  <a:gd name="T188" fmla="*/ 428 w 428"/>
                  <a:gd name="T189" fmla="*/ 554 h 55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28" h="554">
                    <a:moveTo>
                      <a:pt x="256" y="533"/>
                    </a:moveTo>
                    <a:lnTo>
                      <a:pt x="256" y="533"/>
                    </a:lnTo>
                    <a:lnTo>
                      <a:pt x="256" y="534"/>
                    </a:lnTo>
                    <a:lnTo>
                      <a:pt x="255" y="534"/>
                    </a:lnTo>
                    <a:lnTo>
                      <a:pt x="254" y="534"/>
                    </a:lnTo>
                    <a:lnTo>
                      <a:pt x="254" y="535"/>
                    </a:lnTo>
                    <a:lnTo>
                      <a:pt x="253" y="536"/>
                    </a:lnTo>
                    <a:lnTo>
                      <a:pt x="253" y="537"/>
                    </a:lnTo>
                    <a:lnTo>
                      <a:pt x="252" y="537"/>
                    </a:lnTo>
                    <a:lnTo>
                      <a:pt x="252" y="536"/>
                    </a:lnTo>
                    <a:lnTo>
                      <a:pt x="251" y="536"/>
                    </a:lnTo>
                    <a:lnTo>
                      <a:pt x="250" y="537"/>
                    </a:lnTo>
                    <a:lnTo>
                      <a:pt x="249" y="537"/>
                    </a:lnTo>
                    <a:lnTo>
                      <a:pt x="248" y="538"/>
                    </a:lnTo>
                    <a:lnTo>
                      <a:pt x="248" y="537"/>
                    </a:lnTo>
                    <a:lnTo>
                      <a:pt x="247" y="537"/>
                    </a:lnTo>
                    <a:lnTo>
                      <a:pt x="246" y="537"/>
                    </a:lnTo>
                    <a:lnTo>
                      <a:pt x="245" y="536"/>
                    </a:lnTo>
                    <a:lnTo>
                      <a:pt x="245" y="537"/>
                    </a:lnTo>
                    <a:lnTo>
                      <a:pt x="245" y="538"/>
                    </a:lnTo>
                    <a:lnTo>
                      <a:pt x="245" y="539"/>
                    </a:lnTo>
                    <a:lnTo>
                      <a:pt x="246" y="539"/>
                    </a:lnTo>
                    <a:lnTo>
                      <a:pt x="245" y="540"/>
                    </a:lnTo>
                    <a:lnTo>
                      <a:pt x="245" y="541"/>
                    </a:lnTo>
                    <a:lnTo>
                      <a:pt x="245" y="542"/>
                    </a:lnTo>
                    <a:lnTo>
                      <a:pt x="244" y="542"/>
                    </a:lnTo>
                    <a:lnTo>
                      <a:pt x="243" y="542"/>
                    </a:lnTo>
                    <a:lnTo>
                      <a:pt x="242" y="542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0" y="541"/>
                    </a:lnTo>
                    <a:lnTo>
                      <a:pt x="239" y="541"/>
                    </a:lnTo>
                    <a:lnTo>
                      <a:pt x="239" y="542"/>
                    </a:lnTo>
                    <a:lnTo>
                      <a:pt x="238" y="542"/>
                    </a:lnTo>
                    <a:lnTo>
                      <a:pt x="238" y="543"/>
                    </a:lnTo>
                    <a:lnTo>
                      <a:pt x="238" y="544"/>
                    </a:lnTo>
                    <a:lnTo>
                      <a:pt x="238" y="545"/>
                    </a:lnTo>
                    <a:lnTo>
                      <a:pt x="237" y="545"/>
                    </a:lnTo>
                    <a:lnTo>
                      <a:pt x="236" y="544"/>
                    </a:lnTo>
                    <a:lnTo>
                      <a:pt x="235" y="544"/>
                    </a:lnTo>
                    <a:lnTo>
                      <a:pt x="234" y="544"/>
                    </a:lnTo>
                    <a:lnTo>
                      <a:pt x="235" y="545"/>
                    </a:lnTo>
                    <a:lnTo>
                      <a:pt x="234" y="545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2" y="546"/>
                    </a:lnTo>
                    <a:lnTo>
                      <a:pt x="231" y="547"/>
                    </a:lnTo>
                    <a:lnTo>
                      <a:pt x="231" y="548"/>
                    </a:lnTo>
                    <a:lnTo>
                      <a:pt x="232" y="549"/>
                    </a:lnTo>
                    <a:lnTo>
                      <a:pt x="231" y="550"/>
                    </a:lnTo>
                    <a:lnTo>
                      <a:pt x="230" y="551"/>
                    </a:lnTo>
                    <a:lnTo>
                      <a:pt x="230" y="552"/>
                    </a:lnTo>
                    <a:lnTo>
                      <a:pt x="229" y="552"/>
                    </a:lnTo>
                    <a:lnTo>
                      <a:pt x="229" y="553"/>
                    </a:lnTo>
                    <a:lnTo>
                      <a:pt x="229" y="554"/>
                    </a:lnTo>
                    <a:lnTo>
                      <a:pt x="228" y="554"/>
                    </a:lnTo>
                    <a:lnTo>
                      <a:pt x="227" y="554"/>
                    </a:lnTo>
                    <a:lnTo>
                      <a:pt x="226" y="554"/>
                    </a:lnTo>
                    <a:lnTo>
                      <a:pt x="226" y="553"/>
                    </a:lnTo>
                    <a:lnTo>
                      <a:pt x="225" y="553"/>
                    </a:lnTo>
                    <a:lnTo>
                      <a:pt x="225" y="552"/>
                    </a:lnTo>
                    <a:lnTo>
                      <a:pt x="224" y="551"/>
                    </a:lnTo>
                    <a:lnTo>
                      <a:pt x="224" y="550"/>
                    </a:lnTo>
                    <a:lnTo>
                      <a:pt x="223" y="550"/>
                    </a:lnTo>
                    <a:lnTo>
                      <a:pt x="223" y="551"/>
                    </a:lnTo>
                    <a:lnTo>
                      <a:pt x="222" y="551"/>
                    </a:lnTo>
                    <a:lnTo>
                      <a:pt x="221" y="551"/>
                    </a:lnTo>
                    <a:lnTo>
                      <a:pt x="220" y="550"/>
                    </a:lnTo>
                    <a:lnTo>
                      <a:pt x="219" y="550"/>
                    </a:lnTo>
                    <a:lnTo>
                      <a:pt x="219" y="551"/>
                    </a:lnTo>
                    <a:lnTo>
                      <a:pt x="219" y="552"/>
                    </a:lnTo>
                    <a:lnTo>
                      <a:pt x="218" y="552"/>
                    </a:lnTo>
                    <a:lnTo>
                      <a:pt x="216" y="553"/>
                    </a:lnTo>
                    <a:lnTo>
                      <a:pt x="216" y="554"/>
                    </a:lnTo>
                    <a:lnTo>
                      <a:pt x="215" y="554"/>
                    </a:lnTo>
                    <a:lnTo>
                      <a:pt x="215" y="553"/>
                    </a:lnTo>
                    <a:lnTo>
                      <a:pt x="216" y="552"/>
                    </a:lnTo>
                    <a:lnTo>
                      <a:pt x="216" y="551"/>
                    </a:lnTo>
                    <a:lnTo>
                      <a:pt x="216" y="550"/>
                    </a:lnTo>
                    <a:lnTo>
                      <a:pt x="216" y="549"/>
                    </a:lnTo>
                    <a:lnTo>
                      <a:pt x="216" y="548"/>
                    </a:lnTo>
                    <a:lnTo>
                      <a:pt x="215" y="547"/>
                    </a:lnTo>
                    <a:lnTo>
                      <a:pt x="215" y="546"/>
                    </a:lnTo>
                    <a:lnTo>
                      <a:pt x="215" y="545"/>
                    </a:lnTo>
                    <a:lnTo>
                      <a:pt x="215" y="544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2"/>
                    </a:lnTo>
                    <a:lnTo>
                      <a:pt x="213" y="541"/>
                    </a:lnTo>
                    <a:lnTo>
                      <a:pt x="212" y="540"/>
                    </a:lnTo>
                    <a:lnTo>
                      <a:pt x="212" y="539"/>
                    </a:lnTo>
                    <a:lnTo>
                      <a:pt x="211" y="539"/>
                    </a:lnTo>
                    <a:lnTo>
                      <a:pt x="210" y="538"/>
                    </a:lnTo>
                    <a:lnTo>
                      <a:pt x="209" y="538"/>
                    </a:lnTo>
                    <a:lnTo>
                      <a:pt x="208" y="538"/>
                    </a:lnTo>
                    <a:lnTo>
                      <a:pt x="208" y="537"/>
                    </a:lnTo>
                    <a:lnTo>
                      <a:pt x="207" y="537"/>
                    </a:lnTo>
                    <a:lnTo>
                      <a:pt x="207" y="536"/>
                    </a:lnTo>
                    <a:lnTo>
                      <a:pt x="206" y="536"/>
                    </a:lnTo>
                    <a:lnTo>
                      <a:pt x="205" y="536"/>
                    </a:lnTo>
                    <a:lnTo>
                      <a:pt x="205" y="535"/>
                    </a:lnTo>
                    <a:lnTo>
                      <a:pt x="204" y="535"/>
                    </a:lnTo>
                    <a:lnTo>
                      <a:pt x="203" y="535"/>
                    </a:lnTo>
                    <a:lnTo>
                      <a:pt x="202" y="535"/>
                    </a:lnTo>
                    <a:lnTo>
                      <a:pt x="201" y="536"/>
                    </a:lnTo>
                    <a:lnTo>
                      <a:pt x="201" y="535"/>
                    </a:lnTo>
                    <a:lnTo>
                      <a:pt x="201" y="534"/>
                    </a:lnTo>
                    <a:lnTo>
                      <a:pt x="200" y="534"/>
                    </a:lnTo>
                    <a:lnTo>
                      <a:pt x="200" y="533"/>
                    </a:lnTo>
                    <a:lnTo>
                      <a:pt x="199" y="532"/>
                    </a:lnTo>
                    <a:lnTo>
                      <a:pt x="198" y="532"/>
                    </a:lnTo>
                    <a:lnTo>
                      <a:pt x="197" y="531"/>
                    </a:lnTo>
                    <a:lnTo>
                      <a:pt x="196" y="532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4" y="530"/>
                    </a:lnTo>
                    <a:lnTo>
                      <a:pt x="195" y="529"/>
                    </a:lnTo>
                    <a:lnTo>
                      <a:pt x="195" y="527"/>
                    </a:lnTo>
                    <a:lnTo>
                      <a:pt x="196" y="526"/>
                    </a:lnTo>
                    <a:lnTo>
                      <a:pt x="197" y="525"/>
                    </a:lnTo>
                    <a:lnTo>
                      <a:pt x="198" y="525"/>
                    </a:lnTo>
                    <a:lnTo>
                      <a:pt x="197" y="524"/>
                    </a:lnTo>
                    <a:lnTo>
                      <a:pt x="196" y="524"/>
                    </a:lnTo>
                    <a:lnTo>
                      <a:pt x="196" y="523"/>
                    </a:lnTo>
                    <a:lnTo>
                      <a:pt x="196" y="522"/>
                    </a:lnTo>
                    <a:lnTo>
                      <a:pt x="195" y="521"/>
                    </a:lnTo>
                    <a:lnTo>
                      <a:pt x="194" y="520"/>
                    </a:lnTo>
                    <a:lnTo>
                      <a:pt x="195" y="519"/>
                    </a:lnTo>
                    <a:lnTo>
                      <a:pt x="194" y="519"/>
                    </a:lnTo>
                    <a:lnTo>
                      <a:pt x="194" y="518"/>
                    </a:lnTo>
                    <a:lnTo>
                      <a:pt x="194" y="517"/>
                    </a:lnTo>
                    <a:lnTo>
                      <a:pt x="193" y="516"/>
                    </a:lnTo>
                    <a:lnTo>
                      <a:pt x="192" y="516"/>
                    </a:lnTo>
                    <a:lnTo>
                      <a:pt x="191" y="515"/>
                    </a:lnTo>
                    <a:lnTo>
                      <a:pt x="191" y="514"/>
                    </a:lnTo>
                    <a:lnTo>
                      <a:pt x="190" y="514"/>
                    </a:lnTo>
                    <a:lnTo>
                      <a:pt x="190" y="513"/>
                    </a:lnTo>
                    <a:lnTo>
                      <a:pt x="189" y="512"/>
                    </a:lnTo>
                    <a:lnTo>
                      <a:pt x="188" y="511"/>
                    </a:lnTo>
                    <a:lnTo>
                      <a:pt x="187" y="510"/>
                    </a:lnTo>
                    <a:lnTo>
                      <a:pt x="186" y="510"/>
                    </a:lnTo>
                    <a:lnTo>
                      <a:pt x="185" y="510"/>
                    </a:lnTo>
                    <a:lnTo>
                      <a:pt x="185" y="509"/>
                    </a:lnTo>
                    <a:lnTo>
                      <a:pt x="184" y="509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2" y="508"/>
                    </a:lnTo>
                    <a:lnTo>
                      <a:pt x="181" y="507"/>
                    </a:lnTo>
                    <a:lnTo>
                      <a:pt x="178" y="506"/>
                    </a:lnTo>
                    <a:lnTo>
                      <a:pt x="177" y="504"/>
                    </a:lnTo>
                    <a:lnTo>
                      <a:pt x="176" y="503"/>
                    </a:lnTo>
                    <a:lnTo>
                      <a:pt x="175" y="502"/>
                    </a:lnTo>
                    <a:lnTo>
                      <a:pt x="173" y="501"/>
                    </a:lnTo>
                    <a:lnTo>
                      <a:pt x="173" y="500"/>
                    </a:lnTo>
                    <a:lnTo>
                      <a:pt x="172" y="499"/>
                    </a:lnTo>
                    <a:lnTo>
                      <a:pt x="171" y="499"/>
                    </a:lnTo>
                    <a:lnTo>
                      <a:pt x="170" y="498"/>
                    </a:lnTo>
                    <a:lnTo>
                      <a:pt x="169" y="497"/>
                    </a:lnTo>
                    <a:lnTo>
                      <a:pt x="167" y="495"/>
                    </a:lnTo>
                    <a:lnTo>
                      <a:pt x="166" y="493"/>
                    </a:lnTo>
                    <a:lnTo>
                      <a:pt x="163" y="492"/>
                    </a:lnTo>
                    <a:lnTo>
                      <a:pt x="162" y="491"/>
                    </a:lnTo>
                    <a:lnTo>
                      <a:pt x="161" y="491"/>
                    </a:lnTo>
                    <a:lnTo>
                      <a:pt x="161" y="490"/>
                    </a:lnTo>
                    <a:lnTo>
                      <a:pt x="160" y="490"/>
                    </a:lnTo>
                    <a:lnTo>
                      <a:pt x="160" y="489"/>
                    </a:lnTo>
                    <a:lnTo>
                      <a:pt x="159" y="489"/>
                    </a:lnTo>
                    <a:lnTo>
                      <a:pt x="158" y="489"/>
                    </a:lnTo>
                    <a:lnTo>
                      <a:pt x="158" y="490"/>
                    </a:lnTo>
                    <a:lnTo>
                      <a:pt x="155" y="489"/>
                    </a:lnTo>
                    <a:lnTo>
                      <a:pt x="154" y="490"/>
                    </a:lnTo>
                    <a:lnTo>
                      <a:pt x="153" y="490"/>
                    </a:lnTo>
                    <a:lnTo>
                      <a:pt x="151" y="489"/>
                    </a:lnTo>
                    <a:lnTo>
                      <a:pt x="150" y="489"/>
                    </a:lnTo>
                    <a:lnTo>
                      <a:pt x="148" y="490"/>
                    </a:lnTo>
                    <a:lnTo>
                      <a:pt x="147" y="490"/>
                    </a:lnTo>
                    <a:lnTo>
                      <a:pt x="146" y="490"/>
                    </a:lnTo>
                    <a:lnTo>
                      <a:pt x="145" y="490"/>
                    </a:lnTo>
                    <a:lnTo>
                      <a:pt x="144" y="490"/>
                    </a:lnTo>
                    <a:lnTo>
                      <a:pt x="143" y="490"/>
                    </a:lnTo>
                    <a:lnTo>
                      <a:pt x="141" y="489"/>
                    </a:lnTo>
                    <a:lnTo>
                      <a:pt x="140" y="489"/>
                    </a:lnTo>
                    <a:lnTo>
                      <a:pt x="139" y="489"/>
                    </a:lnTo>
                    <a:lnTo>
                      <a:pt x="138" y="489"/>
                    </a:lnTo>
                    <a:lnTo>
                      <a:pt x="137" y="490"/>
                    </a:lnTo>
                    <a:lnTo>
                      <a:pt x="136" y="490"/>
                    </a:lnTo>
                    <a:lnTo>
                      <a:pt x="135" y="490"/>
                    </a:lnTo>
                    <a:lnTo>
                      <a:pt x="134" y="490"/>
                    </a:lnTo>
                    <a:lnTo>
                      <a:pt x="134" y="489"/>
                    </a:lnTo>
                    <a:lnTo>
                      <a:pt x="133" y="490"/>
                    </a:lnTo>
                    <a:lnTo>
                      <a:pt x="131" y="490"/>
                    </a:lnTo>
                    <a:lnTo>
                      <a:pt x="130" y="490"/>
                    </a:lnTo>
                    <a:lnTo>
                      <a:pt x="128" y="490"/>
                    </a:lnTo>
                    <a:lnTo>
                      <a:pt x="127" y="490"/>
                    </a:lnTo>
                    <a:lnTo>
                      <a:pt x="126" y="490"/>
                    </a:lnTo>
                    <a:lnTo>
                      <a:pt x="125" y="492"/>
                    </a:lnTo>
                    <a:lnTo>
                      <a:pt x="124" y="493"/>
                    </a:lnTo>
                    <a:lnTo>
                      <a:pt x="124" y="492"/>
                    </a:lnTo>
                    <a:lnTo>
                      <a:pt x="122" y="492"/>
                    </a:lnTo>
                    <a:lnTo>
                      <a:pt x="121" y="492"/>
                    </a:lnTo>
                    <a:lnTo>
                      <a:pt x="121" y="491"/>
                    </a:lnTo>
                    <a:lnTo>
                      <a:pt x="119" y="490"/>
                    </a:lnTo>
                    <a:lnTo>
                      <a:pt x="118" y="490"/>
                    </a:lnTo>
                    <a:lnTo>
                      <a:pt x="118" y="489"/>
                    </a:lnTo>
                    <a:lnTo>
                      <a:pt x="117" y="489"/>
                    </a:lnTo>
                    <a:lnTo>
                      <a:pt x="115" y="490"/>
                    </a:lnTo>
                    <a:lnTo>
                      <a:pt x="113" y="489"/>
                    </a:lnTo>
                    <a:lnTo>
                      <a:pt x="112" y="490"/>
                    </a:lnTo>
                    <a:lnTo>
                      <a:pt x="111" y="490"/>
                    </a:lnTo>
                    <a:lnTo>
                      <a:pt x="110" y="490"/>
                    </a:lnTo>
                    <a:lnTo>
                      <a:pt x="108" y="491"/>
                    </a:lnTo>
                    <a:lnTo>
                      <a:pt x="107" y="492"/>
                    </a:lnTo>
                    <a:lnTo>
                      <a:pt x="106" y="492"/>
                    </a:lnTo>
                    <a:lnTo>
                      <a:pt x="105" y="491"/>
                    </a:lnTo>
                    <a:lnTo>
                      <a:pt x="104" y="490"/>
                    </a:lnTo>
                    <a:lnTo>
                      <a:pt x="103" y="489"/>
                    </a:lnTo>
                    <a:lnTo>
                      <a:pt x="103" y="488"/>
                    </a:lnTo>
                    <a:lnTo>
                      <a:pt x="102" y="487"/>
                    </a:lnTo>
                    <a:lnTo>
                      <a:pt x="101" y="486"/>
                    </a:lnTo>
                    <a:lnTo>
                      <a:pt x="100" y="485"/>
                    </a:lnTo>
                    <a:lnTo>
                      <a:pt x="100" y="484"/>
                    </a:lnTo>
                    <a:lnTo>
                      <a:pt x="99" y="483"/>
                    </a:lnTo>
                    <a:lnTo>
                      <a:pt x="98" y="482"/>
                    </a:lnTo>
                    <a:lnTo>
                      <a:pt x="95" y="482"/>
                    </a:lnTo>
                    <a:lnTo>
                      <a:pt x="94" y="482"/>
                    </a:lnTo>
                    <a:lnTo>
                      <a:pt x="93" y="481"/>
                    </a:lnTo>
                    <a:lnTo>
                      <a:pt x="92" y="481"/>
                    </a:lnTo>
                    <a:lnTo>
                      <a:pt x="91" y="482"/>
                    </a:lnTo>
                    <a:lnTo>
                      <a:pt x="89" y="484"/>
                    </a:lnTo>
                    <a:lnTo>
                      <a:pt x="88" y="484"/>
                    </a:lnTo>
                    <a:lnTo>
                      <a:pt x="87" y="487"/>
                    </a:lnTo>
                    <a:lnTo>
                      <a:pt x="86" y="487"/>
                    </a:lnTo>
                    <a:lnTo>
                      <a:pt x="84" y="488"/>
                    </a:lnTo>
                    <a:lnTo>
                      <a:pt x="83" y="488"/>
                    </a:lnTo>
                    <a:lnTo>
                      <a:pt x="83" y="487"/>
                    </a:lnTo>
                    <a:lnTo>
                      <a:pt x="81" y="486"/>
                    </a:lnTo>
                    <a:lnTo>
                      <a:pt x="80" y="485"/>
                    </a:lnTo>
                    <a:lnTo>
                      <a:pt x="79" y="484"/>
                    </a:lnTo>
                    <a:lnTo>
                      <a:pt x="78" y="484"/>
                    </a:lnTo>
                    <a:lnTo>
                      <a:pt x="77" y="483"/>
                    </a:lnTo>
                    <a:lnTo>
                      <a:pt x="75" y="483"/>
                    </a:lnTo>
                    <a:lnTo>
                      <a:pt x="73" y="482"/>
                    </a:lnTo>
                    <a:lnTo>
                      <a:pt x="71" y="480"/>
                    </a:lnTo>
                    <a:lnTo>
                      <a:pt x="71" y="479"/>
                    </a:lnTo>
                    <a:lnTo>
                      <a:pt x="71" y="478"/>
                    </a:lnTo>
                    <a:lnTo>
                      <a:pt x="71" y="476"/>
                    </a:lnTo>
                    <a:lnTo>
                      <a:pt x="72" y="474"/>
                    </a:lnTo>
                    <a:lnTo>
                      <a:pt x="72" y="471"/>
                    </a:lnTo>
                    <a:lnTo>
                      <a:pt x="73" y="469"/>
                    </a:lnTo>
                    <a:lnTo>
                      <a:pt x="73" y="468"/>
                    </a:lnTo>
                    <a:lnTo>
                      <a:pt x="74" y="467"/>
                    </a:lnTo>
                    <a:lnTo>
                      <a:pt x="74" y="465"/>
                    </a:lnTo>
                    <a:lnTo>
                      <a:pt x="74" y="462"/>
                    </a:lnTo>
                    <a:lnTo>
                      <a:pt x="75" y="461"/>
                    </a:lnTo>
                    <a:lnTo>
                      <a:pt x="75" y="460"/>
                    </a:lnTo>
                    <a:lnTo>
                      <a:pt x="77" y="458"/>
                    </a:lnTo>
                    <a:lnTo>
                      <a:pt x="78" y="457"/>
                    </a:lnTo>
                    <a:lnTo>
                      <a:pt x="78" y="456"/>
                    </a:lnTo>
                    <a:lnTo>
                      <a:pt x="80" y="454"/>
                    </a:lnTo>
                    <a:lnTo>
                      <a:pt x="81" y="453"/>
                    </a:lnTo>
                    <a:lnTo>
                      <a:pt x="82" y="452"/>
                    </a:lnTo>
                    <a:lnTo>
                      <a:pt x="82" y="451"/>
                    </a:lnTo>
                    <a:lnTo>
                      <a:pt x="81" y="450"/>
                    </a:lnTo>
                    <a:lnTo>
                      <a:pt x="82" y="450"/>
                    </a:lnTo>
                    <a:lnTo>
                      <a:pt x="83" y="449"/>
                    </a:lnTo>
                    <a:lnTo>
                      <a:pt x="84" y="449"/>
                    </a:lnTo>
                    <a:lnTo>
                      <a:pt x="84" y="448"/>
                    </a:lnTo>
                    <a:lnTo>
                      <a:pt x="83" y="448"/>
                    </a:lnTo>
                    <a:lnTo>
                      <a:pt x="82" y="448"/>
                    </a:lnTo>
                    <a:lnTo>
                      <a:pt x="82" y="447"/>
                    </a:lnTo>
                    <a:lnTo>
                      <a:pt x="82" y="445"/>
                    </a:lnTo>
                    <a:lnTo>
                      <a:pt x="82" y="444"/>
                    </a:lnTo>
                    <a:lnTo>
                      <a:pt x="83" y="443"/>
                    </a:lnTo>
                    <a:lnTo>
                      <a:pt x="83" y="442"/>
                    </a:lnTo>
                    <a:lnTo>
                      <a:pt x="83" y="441"/>
                    </a:lnTo>
                    <a:lnTo>
                      <a:pt x="83" y="440"/>
                    </a:lnTo>
                    <a:lnTo>
                      <a:pt x="83" y="439"/>
                    </a:lnTo>
                    <a:lnTo>
                      <a:pt x="82" y="438"/>
                    </a:lnTo>
                    <a:lnTo>
                      <a:pt x="82" y="437"/>
                    </a:lnTo>
                    <a:lnTo>
                      <a:pt x="83" y="436"/>
                    </a:lnTo>
                    <a:lnTo>
                      <a:pt x="83" y="435"/>
                    </a:lnTo>
                    <a:lnTo>
                      <a:pt x="83" y="434"/>
                    </a:lnTo>
                    <a:lnTo>
                      <a:pt x="84" y="434"/>
                    </a:lnTo>
                    <a:lnTo>
                      <a:pt x="85" y="433"/>
                    </a:lnTo>
                    <a:lnTo>
                      <a:pt x="86" y="432"/>
                    </a:lnTo>
                    <a:lnTo>
                      <a:pt x="87" y="431"/>
                    </a:lnTo>
                    <a:lnTo>
                      <a:pt x="88" y="431"/>
                    </a:lnTo>
                    <a:lnTo>
                      <a:pt x="88" y="429"/>
                    </a:lnTo>
                    <a:lnTo>
                      <a:pt x="89" y="429"/>
                    </a:lnTo>
                    <a:lnTo>
                      <a:pt x="89" y="428"/>
                    </a:lnTo>
                    <a:lnTo>
                      <a:pt x="89" y="427"/>
                    </a:lnTo>
                    <a:lnTo>
                      <a:pt x="88" y="427"/>
                    </a:lnTo>
                    <a:lnTo>
                      <a:pt x="87" y="427"/>
                    </a:lnTo>
                    <a:lnTo>
                      <a:pt x="86" y="427"/>
                    </a:lnTo>
                    <a:lnTo>
                      <a:pt x="85" y="428"/>
                    </a:lnTo>
                    <a:lnTo>
                      <a:pt x="84" y="429"/>
                    </a:lnTo>
                    <a:lnTo>
                      <a:pt x="83" y="428"/>
                    </a:lnTo>
                    <a:lnTo>
                      <a:pt x="82" y="427"/>
                    </a:lnTo>
                    <a:lnTo>
                      <a:pt x="82" y="426"/>
                    </a:lnTo>
                    <a:lnTo>
                      <a:pt x="81" y="425"/>
                    </a:lnTo>
                    <a:lnTo>
                      <a:pt x="81" y="422"/>
                    </a:lnTo>
                    <a:lnTo>
                      <a:pt x="80" y="422"/>
                    </a:lnTo>
                    <a:lnTo>
                      <a:pt x="79" y="421"/>
                    </a:lnTo>
                    <a:lnTo>
                      <a:pt x="79" y="420"/>
                    </a:lnTo>
                    <a:lnTo>
                      <a:pt x="79" y="419"/>
                    </a:lnTo>
                    <a:lnTo>
                      <a:pt x="78" y="419"/>
                    </a:lnTo>
                    <a:lnTo>
                      <a:pt x="77" y="419"/>
                    </a:lnTo>
                    <a:lnTo>
                      <a:pt x="76" y="419"/>
                    </a:lnTo>
                    <a:lnTo>
                      <a:pt x="74" y="419"/>
                    </a:lnTo>
                    <a:lnTo>
                      <a:pt x="71" y="417"/>
                    </a:lnTo>
                    <a:lnTo>
                      <a:pt x="67" y="416"/>
                    </a:lnTo>
                    <a:lnTo>
                      <a:pt x="64" y="415"/>
                    </a:lnTo>
                    <a:lnTo>
                      <a:pt x="63" y="415"/>
                    </a:lnTo>
                    <a:lnTo>
                      <a:pt x="63" y="414"/>
                    </a:lnTo>
                    <a:lnTo>
                      <a:pt x="62" y="414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1"/>
                    </a:lnTo>
                    <a:lnTo>
                      <a:pt x="60" y="412"/>
                    </a:lnTo>
                    <a:lnTo>
                      <a:pt x="59" y="412"/>
                    </a:lnTo>
                    <a:lnTo>
                      <a:pt x="58" y="412"/>
                    </a:lnTo>
                    <a:lnTo>
                      <a:pt x="55" y="411"/>
                    </a:lnTo>
                    <a:lnTo>
                      <a:pt x="53" y="410"/>
                    </a:lnTo>
                    <a:lnTo>
                      <a:pt x="52" y="410"/>
                    </a:lnTo>
                    <a:lnTo>
                      <a:pt x="52" y="409"/>
                    </a:lnTo>
                    <a:lnTo>
                      <a:pt x="51" y="408"/>
                    </a:lnTo>
                    <a:lnTo>
                      <a:pt x="51" y="407"/>
                    </a:lnTo>
                    <a:lnTo>
                      <a:pt x="52" y="404"/>
                    </a:lnTo>
                    <a:lnTo>
                      <a:pt x="52" y="403"/>
                    </a:lnTo>
                    <a:lnTo>
                      <a:pt x="51" y="400"/>
                    </a:lnTo>
                    <a:lnTo>
                      <a:pt x="51" y="398"/>
                    </a:lnTo>
                    <a:lnTo>
                      <a:pt x="50" y="397"/>
                    </a:lnTo>
                    <a:lnTo>
                      <a:pt x="49" y="395"/>
                    </a:lnTo>
                    <a:lnTo>
                      <a:pt x="47" y="394"/>
                    </a:lnTo>
                    <a:lnTo>
                      <a:pt x="47" y="393"/>
                    </a:lnTo>
                    <a:lnTo>
                      <a:pt x="47" y="392"/>
                    </a:lnTo>
                    <a:lnTo>
                      <a:pt x="47" y="391"/>
                    </a:lnTo>
                    <a:lnTo>
                      <a:pt x="47" y="390"/>
                    </a:lnTo>
                    <a:lnTo>
                      <a:pt x="47" y="389"/>
                    </a:lnTo>
                    <a:lnTo>
                      <a:pt x="47" y="388"/>
                    </a:lnTo>
                    <a:lnTo>
                      <a:pt x="47" y="387"/>
                    </a:lnTo>
                    <a:lnTo>
                      <a:pt x="47" y="384"/>
                    </a:lnTo>
                    <a:lnTo>
                      <a:pt x="47" y="383"/>
                    </a:lnTo>
                    <a:lnTo>
                      <a:pt x="46" y="381"/>
                    </a:lnTo>
                    <a:lnTo>
                      <a:pt x="46" y="379"/>
                    </a:lnTo>
                    <a:lnTo>
                      <a:pt x="48" y="378"/>
                    </a:lnTo>
                    <a:lnTo>
                      <a:pt x="48" y="377"/>
                    </a:lnTo>
                    <a:lnTo>
                      <a:pt x="49" y="376"/>
                    </a:lnTo>
                    <a:lnTo>
                      <a:pt x="50" y="375"/>
                    </a:lnTo>
                    <a:lnTo>
                      <a:pt x="50" y="373"/>
                    </a:lnTo>
                    <a:lnTo>
                      <a:pt x="50" y="372"/>
                    </a:lnTo>
                    <a:lnTo>
                      <a:pt x="49" y="371"/>
                    </a:lnTo>
                    <a:lnTo>
                      <a:pt x="49" y="370"/>
                    </a:lnTo>
                    <a:lnTo>
                      <a:pt x="48" y="370"/>
                    </a:lnTo>
                    <a:lnTo>
                      <a:pt x="47" y="369"/>
                    </a:lnTo>
                    <a:lnTo>
                      <a:pt x="46" y="367"/>
                    </a:lnTo>
                    <a:lnTo>
                      <a:pt x="45" y="365"/>
                    </a:lnTo>
                    <a:lnTo>
                      <a:pt x="45" y="364"/>
                    </a:lnTo>
                    <a:lnTo>
                      <a:pt x="44" y="364"/>
                    </a:lnTo>
                    <a:lnTo>
                      <a:pt x="44" y="363"/>
                    </a:lnTo>
                    <a:lnTo>
                      <a:pt x="43" y="362"/>
                    </a:lnTo>
                    <a:lnTo>
                      <a:pt x="43" y="361"/>
                    </a:lnTo>
                    <a:lnTo>
                      <a:pt x="43" y="360"/>
                    </a:lnTo>
                    <a:lnTo>
                      <a:pt x="43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3" y="356"/>
                    </a:lnTo>
                    <a:lnTo>
                      <a:pt x="43" y="355"/>
                    </a:lnTo>
                    <a:lnTo>
                      <a:pt x="43" y="354"/>
                    </a:lnTo>
                    <a:lnTo>
                      <a:pt x="44" y="354"/>
                    </a:lnTo>
                    <a:lnTo>
                      <a:pt x="45" y="353"/>
                    </a:lnTo>
                    <a:lnTo>
                      <a:pt x="44" y="352"/>
                    </a:lnTo>
                    <a:lnTo>
                      <a:pt x="43" y="350"/>
                    </a:lnTo>
                    <a:lnTo>
                      <a:pt x="43" y="348"/>
                    </a:lnTo>
                    <a:lnTo>
                      <a:pt x="42" y="347"/>
                    </a:lnTo>
                    <a:lnTo>
                      <a:pt x="42" y="346"/>
                    </a:lnTo>
                    <a:lnTo>
                      <a:pt x="42" y="344"/>
                    </a:lnTo>
                    <a:lnTo>
                      <a:pt x="41" y="343"/>
                    </a:lnTo>
                    <a:lnTo>
                      <a:pt x="40" y="342"/>
                    </a:lnTo>
                    <a:lnTo>
                      <a:pt x="39" y="342"/>
                    </a:lnTo>
                    <a:lnTo>
                      <a:pt x="38" y="342"/>
                    </a:lnTo>
                    <a:lnTo>
                      <a:pt x="38" y="341"/>
                    </a:lnTo>
                    <a:lnTo>
                      <a:pt x="38" y="340"/>
                    </a:lnTo>
                    <a:lnTo>
                      <a:pt x="39" y="337"/>
                    </a:lnTo>
                    <a:lnTo>
                      <a:pt x="40" y="336"/>
                    </a:lnTo>
                    <a:lnTo>
                      <a:pt x="41" y="336"/>
                    </a:lnTo>
                    <a:lnTo>
                      <a:pt x="42" y="335"/>
                    </a:lnTo>
                    <a:lnTo>
                      <a:pt x="42" y="334"/>
                    </a:lnTo>
                    <a:lnTo>
                      <a:pt x="42" y="333"/>
                    </a:lnTo>
                    <a:lnTo>
                      <a:pt x="42" y="330"/>
                    </a:lnTo>
                    <a:lnTo>
                      <a:pt x="41" y="329"/>
                    </a:lnTo>
                    <a:lnTo>
                      <a:pt x="40" y="326"/>
                    </a:lnTo>
                    <a:lnTo>
                      <a:pt x="40" y="324"/>
                    </a:lnTo>
                    <a:lnTo>
                      <a:pt x="40" y="323"/>
                    </a:lnTo>
                    <a:lnTo>
                      <a:pt x="39" y="320"/>
                    </a:lnTo>
                    <a:lnTo>
                      <a:pt x="39" y="319"/>
                    </a:lnTo>
                    <a:lnTo>
                      <a:pt x="39" y="317"/>
                    </a:lnTo>
                    <a:lnTo>
                      <a:pt x="39" y="316"/>
                    </a:lnTo>
                    <a:lnTo>
                      <a:pt x="39" y="315"/>
                    </a:lnTo>
                    <a:lnTo>
                      <a:pt x="39" y="314"/>
                    </a:lnTo>
                    <a:lnTo>
                      <a:pt x="39" y="312"/>
                    </a:lnTo>
                    <a:lnTo>
                      <a:pt x="39" y="311"/>
                    </a:lnTo>
                    <a:lnTo>
                      <a:pt x="39" y="310"/>
                    </a:lnTo>
                    <a:lnTo>
                      <a:pt x="39" y="309"/>
                    </a:lnTo>
                    <a:lnTo>
                      <a:pt x="39" y="308"/>
                    </a:lnTo>
                    <a:lnTo>
                      <a:pt x="38" y="305"/>
                    </a:lnTo>
                    <a:lnTo>
                      <a:pt x="38" y="303"/>
                    </a:lnTo>
                    <a:lnTo>
                      <a:pt x="38" y="302"/>
                    </a:lnTo>
                    <a:lnTo>
                      <a:pt x="38" y="301"/>
                    </a:lnTo>
                    <a:lnTo>
                      <a:pt x="39" y="300"/>
                    </a:lnTo>
                    <a:lnTo>
                      <a:pt x="40" y="300"/>
                    </a:lnTo>
                    <a:lnTo>
                      <a:pt x="41" y="298"/>
                    </a:lnTo>
                    <a:lnTo>
                      <a:pt x="41" y="296"/>
                    </a:lnTo>
                    <a:lnTo>
                      <a:pt x="41" y="295"/>
                    </a:lnTo>
                    <a:lnTo>
                      <a:pt x="40" y="294"/>
                    </a:lnTo>
                    <a:lnTo>
                      <a:pt x="40" y="293"/>
                    </a:lnTo>
                    <a:lnTo>
                      <a:pt x="40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8" y="289"/>
                    </a:lnTo>
                    <a:lnTo>
                      <a:pt x="38" y="288"/>
                    </a:lnTo>
                    <a:lnTo>
                      <a:pt x="38" y="287"/>
                    </a:lnTo>
                    <a:lnTo>
                      <a:pt x="38" y="286"/>
                    </a:lnTo>
                    <a:lnTo>
                      <a:pt x="38" y="285"/>
                    </a:lnTo>
                    <a:lnTo>
                      <a:pt x="39" y="283"/>
                    </a:lnTo>
                    <a:lnTo>
                      <a:pt x="39" y="282"/>
                    </a:lnTo>
                    <a:lnTo>
                      <a:pt x="39" y="281"/>
                    </a:lnTo>
                    <a:lnTo>
                      <a:pt x="40" y="281"/>
                    </a:lnTo>
                    <a:lnTo>
                      <a:pt x="40" y="280"/>
                    </a:lnTo>
                    <a:lnTo>
                      <a:pt x="40" y="279"/>
                    </a:lnTo>
                    <a:lnTo>
                      <a:pt x="39" y="279"/>
                    </a:lnTo>
                    <a:lnTo>
                      <a:pt x="38" y="278"/>
                    </a:lnTo>
                    <a:lnTo>
                      <a:pt x="38" y="277"/>
                    </a:lnTo>
                    <a:lnTo>
                      <a:pt x="37" y="275"/>
                    </a:lnTo>
                    <a:lnTo>
                      <a:pt x="38" y="275"/>
                    </a:lnTo>
                    <a:lnTo>
                      <a:pt x="39" y="275"/>
                    </a:lnTo>
                    <a:lnTo>
                      <a:pt x="40" y="275"/>
                    </a:lnTo>
                    <a:lnTo>
                      <a:pt x="41" y="275"/>
                    </a:lnTo>
                    <a:lnTo>
                      <a:pt x="41" y="274"/>
                    </a:lnTo>
                    <a:lnTo>
                      <a:pt x="41" y="273"/>
                    </a:lnTo>
                    <a:lnTo>
                      <a:pt x="41" y="272"/>
                    </a:lnTo>
                    <a:lnTo>
                      <a:pt x="40" y="271"/>
                    </a:lnTo>
                    <a:lnTo>
                      <a:pt x="39" y="270"/>
                    </a:lnTo>
                    <a:lnTo>
                      <a:pt x="39" y="269"/>
                    </a:lnTo>
                    <a:lnTo>
                      <a:pt x="39" y="268"/>
                    </a:lnTo>
                    <a:lnTo>
                      <a:pt x="40" y="267"/>
                    </a:lnTo>
                    <a:lnTo>
                      <a:pt x="41" y="266"/>
                    </a:lnTo>
                    <a:lnTo>
                      <a:pt x="41" y="265"/>
                    </a:lnTo>
                    <a:lnTo>
                      <a:pt x="42" y="264"/>
                    </a:lnTo>
                    <a:lnTo>
                      <a:pt x="42" y="263"/>
                    </a:lnTo>
                    <a:lnTo>
                      <a:pt x="41" y="263"/>
                    </a:lnTo>
                    <a:lnTo>
                      <a:pt x="40" y="262"/>
                    </a:lnTo>
                    <a:lnTo>
                      <a:pt x="41" y="261"/>
                    </a:lnTo>
                    <a:lnTo>
                      <a:pt x="40" y="260"/>
                    </a:lnTo>
                    <a:lnTo>
                      <a:pt x="41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39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0" y="252"/>
                    </a:lnTo>
                    <a:lnTo>
                      <a:pt x="41" y="249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0" y="246"/>
                    </a:lnTo>
                    <a:lnTo>
                      <a:pt x="41" y="245"/>
                    </a:lnTo>
                    <a:lnTo>
                      <a:pt x="41" y="244"/>
                    </a:lnTo>
                    <a:lnTo>
                      <a:pt x="41" y="243"/>
                    </a:lnTo>
                    <a:lnTo>
                      <a:pt x="42" y="242"/>
                    </a:lnTo>
                    <a:lnTo>
                      <a:pt x="41" y="241"/>
                    </a:lnTo>
                    <a:lnTo>
                      <a:pt x="41" y="240"/>
                    </a:lnTo>
                    <a:lnTo>
                      <a:pt x="40" y="239"/>
                    </a:lnTo>
                    <a:lnTo>
                      <a:pt x="39" y="239"/>
                    </a:lnTo>
                    <a:lnTo>
                      <a:pt x="39" y="238"/>
                    </a:lnTo>
                    <a:lnTo>
                      <a:pt x="38" y="238"/>
                    </a:lnTo>
                    <a:lnTo>
                      <a:pt x="38" y="237"/>
                    </a:lnTo>
                    <a:lnTo>
                      <a:pt x="38" y="236"/>
                    </a:lnTo>
                    <a:lnTo>
                      <a:pt x="37" y="235"/>
                    </a:lnTo>
                    <a:lnTo>
                      <a:pt x="37" y="234"/>
                    </a:lnTo>
                    <a:lnTo>
                      <a:pt x="37" y="233"/>
                    </a:lnTo>
                    <a:lnTo>
                      <a:pt x="36" y="232"/>
                    </a:lnTo>
                    <a:lnTo>
                      <a:pt x="37" y="232"/>
                    </a:lnTo>
                    <a:lnTo>
                      <a:pt x="37" y="231"/>
                    </a:lnTo>
                    <a:lnTo>
                      <a:pt x="36" y="229"/>
                    </a:lnTo>
                    <a:lnTo>
                      <a:pt x="36" y="227"/>
                    </a:lnTo>
                    <a:lnTo>
                      <a:pt x="36" y="224"/>
                    </a:lnTo>
                    <a:lnTo>
                      <a:pt x="36" y="223"/>
                    </a:lnTo>
                    <a:lnTo>
                      <a:pt x="35" y="221"/>
                    </a:lnTo>
                    <a:lnTo>
                      <a:pt x="35" y="220"/>
                    </a:lnTo>
                    <a:lnTo>
                      <a:pt x="35" y="218"/>
                    </a:lnTo>
                    <a:lnTo>
                      <a:pt x="35" y="217"/>
                    </a:lnTo>
                    <a:lnTo>
                      <a:pt x="36" y="216"/>
                    </a:lnTo>
                    <a:lnTo>
                      <a:pt x="36" y="215"/>
                    </a:lnTo>
                    <a:lnTo>
                      <a:pt x="39" y="213"/>
                    </a:lnTo>
                    <a:lnTo>
                      <a:pt x="39" y="212"/>
                    </a:lnTo>
                    <a:lnTo>
                      <a:pt x="40" y="211"/>
                    </a:lnTo>
                    <a:lnTo>
                      <a:pt x="40" y="210"/>
                    </a:lnTo>
                    <a:lnTo>
                      <a:pt x="40" y="209"/>
                    </a:lnTo>
                    <a:lnTo>
                      <a:pt x="39" y="206"/>
                    </a:lnTo>
                    <a:lnTo>
                      <a:pt x="39" y="205"/>
                    </a:lnTo>
                    <a:lnTo>
                      <a:pt x="38" y="202"/>
                    </a:lnTo>
                    <a:lnTo>
                      <a:pt x="38" y="200"/>
                    </a:lnTo>
                    <a:lnTo>
                      <a:pt x="38" y="199"/>
                    </a:lnTo>
                    <a:lnTo>
                      <a:pt x="37" y="198"/>
                    </a:lnTo>
                    <a:lnTo>
                      <a:pt x="36" y="197"/>
                    </a:lnTo>
                    <a:lnTo>
                      <a:pt x="35" y="196"/>
                    </a:lnTo>
                    <a:lnTo>
                      <a:pt x="34" y="195"/>
                    </a:lnTo>
                    <a:lnTo>
                      <a:pt x="33" y="193"/>
                    </a:lnTo>
                    <a:lnTo>
                      <a:pt x="32" y="191"/>
                    </a:lnTo>
                    <a:lnTo>
                      <a:pt x="31" y="190"/>
                    </a:lnTo>
                    <a:lnTo>
                      <a:pt x="31" y="188"/>
                    </a:lnTo>
                    <a:lnTo>
                      <a:pt x="31" y="187"/>
                    </a:lnTo>
                    <a:lnTo>
                      <a:pt x="31" y="186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3" y="183"/>
                    </a:lnTo>
                    <a:lnTo>
                      <a:pt x="34" y="181"/>
                    </a:lnTo>
                    <a:lnTo>
                      <a:pt x="35" y="179"/>
                    </a:lnTo>
                    <a:lnTo>
                      <a:pt x="36" y="179"/>
                    </a:lnTo>
                    <a:lnTo>
                      <a:pt x="36" y="176"/>
                    </a:lnTo>
                    <a:lnTo>
                      <a:pt x="38" y="175"/>
                    </a:lnTo>
                    <a:lnTo>
                      <a:pt x="39" y="174"/>
                    </a:lnTo>
                    <a:lnTo>
                      <a:pt x="40" y="173"/>
                    </a:lnTo>
                    <a:lnTo>
                      <a:pt x="41" y="171"/>
                    </a:lnTo>
                    <a:lnTo>
                      <a:pt x="42" y="170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40" y="164"/>
                    </a:lnTo>
                    <a:lnTo>
                      <a:pt x="39" y="162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5" y="162"/>
                    </a:lnTo>
                    <a:lnTo>
                      <a:pt x="34" y="161"/>
                    </a:lnTo>
                    <a:lnTo>
                      <a:pt x="32" y="160"/>
                    </a:lnTo>
                    <a:lnTo>
                      <a:pt x="31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32" y="152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4" y="145"/>
                    </a:lnTo>
                    <a:lnTo>
                      <a:pt x="34" y="144"/>
                    </a:lnTo>
                    <a:lnTo>
                      <a:pt x="33" y="142"/>
                    </a:lnTo>
                    <a:lnTo>
                      <a:pt x="33" y="141"/>
                    </a:lnTo>
                    <a:lnTo>
                      <a:pt x="32" y="139"/>
                    </a:lnTo>
                    <a:lnTo>
                      <a:pt x="31" y="137"/>
                    </a:lnTo>
                    <a:lnTo>
                      <a:pt x="31" y="136"/>
                    </a:lnTo>
                    <a:lnTo>
                      <a:pt x="30" y="136"/>
                    </a:lnTo>
                    <a:lnTo>
                      <a:pt x="30" y="134"/>
                    </a:lnTo>
                    <a:lnTo>
                      <a:pt x="28" y="131"/>
                    </a:lnTo>
                    <a:lnTo>
                      <a:pt x="28" y="130"/>
                    </a:lnTo>
                    <a:lnTo>
                      <a:pt x="27" y="129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27" y="121"/>
                    </a:lnTo>
                    <a:lnTo>
                      <a:pt x="27" y="120"/>
                    </a:lnTo>
                    <a:lnTo>
                      <a:pt x="26" y="119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5" y="115"/>
                    </a:lnTo>
                    <a:lnTo>
                      <a:pt x="25" y="113"/>
                    </a:lnTo>
                    <a:lnTo>
                      <a:pt x="24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3" y="109"/>
                    </a:lnTo>
                    <a:lnTo>
                      <a:pt x="23" y="108"/>
                    </a:lnTo>
                    <a:lnTo>
                      <a:pt x="25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5" y="103"/>
                    </a:lnTo>
                    <a:lnTo>
                      <a:pt x="24" y="102"/>
                    </a:lnTo>
                    <a:lnTo>
                      <a:pt x="23" y="101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6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8" y="93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3" y="84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7" y="82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4" y="78"/>
                    </a:lnTo>
                    <a:lnTo>
                      <a:pt x="1" y="77"/>
                    </a:lnTo>
                    <a:lnTo>
                      <a:pt x="0" y="72"/>
                    </a:lnTo>
                    <a:lnTo>
                      <a:pt x="2" y="72"/>
                    </a:lnTo>
                    <a:lnTo>
                      <a:pt x="2" y="73"/>
                    </a:lnTo>
                    <a:lnTo>
                      <a:pt x="3" y="74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7" y="70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7" y="61"/>
                    </a:lnTo>
                    <a:lnTo>
                      <a:pt x="8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7" y="55"/>
                    </a:lnTo>
                    <a:lnTo>
                      <a:pt x="5" y="56"/>
                    </a:lnTo>
                    <a:lnTo>
                      <a:pt x="4" y="56"/>
                    </a:lnTo>
                    <a:lnTo>
                      <a:pt x="3" y="56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0" y="48"/>
                    </a:lnTo>
                    <a:lnTo>
                      <a:pt x="1" y="47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9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8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40" y="6"/>
                    </a:lnTo>
                    <a:lnTo>
                      <a:pt x="42" y="6"/>
                    </a:lnTo>
                    <a:lnTo>
                      <a:pt x="44" y="6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8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4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5"/>
                    </a:lnTo>
                    <a:lnTo>
                      <a:pt x="70" y="4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3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8" y="6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1" y="5"/>
                    </a:lnTo>
                    <a:lnTo>
                      <a:pt x="83" y="6"/>
                    </a:lnTo>
                    <a:lnTo>
                      <a:pt x="86" y="5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4"/>
                    </a:lnTo>
                    <a:lnTo>
                      <a:pt x="92" y="4"/>
                    </a:lnTo>
                    <a:lnTo>
                      <a:pt x="94" y="3"/>
                    </a:lnTo>
                    <a:lnTo>
                      <a:pt x="95" y="3"/>
                    </a:lnTo>
                    <a:lnTo>
                      <a:pt x="96" y="2"/>
                    </a:lnTo>
                    <a:lnTo>
                      <a:pt x="96" y="1"/>
                    </a:lnTo>
                    <a:lnTo>
                      <a:pt x="97" y="0"/>
                    </a:lnTo>
                    <a:lnTo>
                      <a:pt x="98" y="0"/>
                    </a:lnTo>
                    <a:lnTo>
                      <a:pt x="100" y="1"/>
                    </a:lnTo>
                    <a:lnTo>
                      <a:pt x="103" y="3"/>
                    </a:lnTo>
                    <a:lnTo>
                      <a:pt x="105" y="4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20" y="5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1" y="6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7" y="8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38" y="9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10"/>
                    </a:lnTo>
                    <a:lnTo>
                      <a:pt x="142" y="10"/>
                    </a:lnTo>
                    <a:lnTo>
                      <a:pt x="143" y="10"/>
                    </a:lnTo>
                    <a:lnTo>
                      <a:pt x="144" y="11"/>
                    </a:lnTo>
                    <a:lnTo>
                      <a:pt x="144" y="10"/>
                    </a:lnTo>
                    <a:lnTo>
                      <a:pt x="145" y="10"/>
                    </a:lnTo>
                    <a:lnTo>
                      <a:pt x="146" y="10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1" y="12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3" y="12"/>
                    </a:lnTo>
                    <a:lnTo>
                      <a:pt x="152" y="12"/>
                    </a:lnTo>
                    <a:lnTo>
                      <a:pt x="151" y="12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6" y="13"/>
                    </a:lnTo>
                    <a:lnTo>
                      <a:pt x="155" y="13"/>
                    </a:lnTo>
                    <a:lnTo>
                      <a:pt x="154" y="13"/>
                    </a:lnTo>
                    <a:lnTo>
                      <a:pt x="154" y="12"/>
                    </a:lnTo>
                    <a:lnTo>
                      <a:pt x="155" y="13"/>
                    </a:lnTo>
                    <a:lnTo>
                      <a:pt x="157" y="14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7"/>
                    </a:lnTo>
                    <a:lnTo>
                      <a:pt x="163" y="17"/>
                    </a:lnTo>
                    <a:lnTo>
                      <a:pt x="165" y="19"/>
                    </a:lnTo>
                    <a:lnTo>
                      <a:pt x="166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68" y="21"/>
                    </a:lnTo>
                    <a:lnTo>
                      <a:pt x="168" y="22"/>
                    </a:lnTo>
                    <a:lnTo>
                      <a:pt x="170" y="23"/>
                    </a:lnTo>
                    <a:lnTo>
                      <a:pt x="171" y="24"/>
                    </a:lnTo>
                    <a:lnTo>
                      <a:pt x="172" y="24"/>
                    </a:lnTo>
                    <a:lnTo>
                      <a:pt x="172" y="25"/>
                    </a:lnTo>
                    <a:lnTo>
                      <a:pt x="174" y="25"/>
                    </a:lnTo>
                    <a:lnTo>
                      <a:pt x="174" y="26"/>
                    </a:lnTo>
                    <a:lnTo>
                      <a:pt x="175" y="27"/>
                    </a:lnTo>
                    <a:lnTo>
                      <a:pt x="176" y="27"/>
                    </a:lnTo>
                    <a:lnTo>
                      <a:pt x="176" y="28"/>
                    </a:lnTo>
                    <a:lnTo>
                      <a:pt x="177" y="29"/>
                    </a:lnTo>
                    <a:lnTo>
                      <a:pt x="179" y="30"/>
                    </a:lnTo>
                    <a:lnTo>
                      <a:pt x="180" y="31"/>
                    </a:lnTo>
                    <a:lnTo>
                      <a:pt x="182" y="31"/>
                    </a:lnTo>
                    <a:lnTo>
                      <a:pt x="183" y="31"/>
                    </a:lnTo>
                    <a:lnTo>
                      <a:pt x="183" y="32"/>
                    </a:lnTo>
                    <a:lnTo>
                      <a:pt x="184" y="32"/>
                    </a:lnTo>
                    <a:lnTo>
                      <a:pt x="185" y="33"/>
                    </a:lnTo>
                    <a:lnTo>
                      <a:pt x="186" y="34"/>
                    </a:lnTo>
                    <a:lnTo>
                      <a:pt x="187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5"/>
                    </a:lnTo>
                    <a:lnTo>
                      <a:pt x="190" y="36"/>
                    </a:lnTo>
                    <a:lnTo>
                      <a:pt x="191" y="37"/>
                    </a:lnTo>
                    <a:lnTo>
                      <a:pt x="191" y="39"/>
                    </a:lnTo>
                    <a:lnTo>
                      <a:pt x="192" y="40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8" y="42"/>
                    </a:lnTo>
                    <a:lnTo>
                      <a:pt x="199" y="43"/>
                    </a:lnTo>
                    <a:lnTo>
                      <a:pt x="200" y="44"/>
                    </a:lnTo>
                    <a:lnTo>
                      <a:pt x="201" y="44"/>
                    </a:lnTo>
                    <a:lnTo>
                      <a:pt x="201" y="45"/>
                    </a:lnTo>
                    <a:lnTo>
                      <a:pt x="202" y="45"/>
                    </a:lnTo>
                    <a:lnTo>
                      <a:pt x="203" y="46"/>
                    </a:lnTo>
                    <a:lnTo>
                      <a:pt x="204" y="47"/>
                    </a:lnTo>
                    <a:lnTo>
                      <a:pt x="205" y="48"/>
                    </a:lnTo>
                    <a:lnTo>
                      <a:pt x="206" y="49"/>
                    </a:lnTo>
                    <a:lnTo>
                      <a:pt x="207" y="49"/>
                    </a:lnTo>
                    <a:lnTo>
                      <a:pt x="209" y="49"/>
                    </a:lnTo>
                    <a:lnTo>
                      <a:pt x="210" y="50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2" y="52"/>
                    </a:lnTo>
                    <a:lnTo>
                      <a:pt x="213" y="53"/>
                    </a:lnTo>
                    <a:lnTo>
                      <a:pt x="214" y="54"/>
                    </a:lnTo>
                    <a:lnTo>
                      <a:pt x="215" y="54"/>
                    </a:lnTo>
                    <a:lnTo>
                      <a:pt x="216" y="53"/>
                    </a:lnTo>
                    <a:lnTo>
                      <a:pt x="217" y="53"/>
                    </a:lnTo>
                    <a:lnTo>
                      <a:pt x="218" y="54"/>
                    </a:lnTo>
                    <a:lnTo>
                      <a:pt x="219" y="55"/>
                    </a:lnTo>
                    <a:lnTo>
                      <a:pt x="220" y="55"/>
                    </a:lnTo>
                    <a:lnTo>
                      <a:pt x="220" y="56"/>
                    </a:lnTo>
                    <a:lnTo>
                      <a:pt x="222" y="57"/>
                    </a:lnTo>
                    <a:lnTo>
                      <a:pt x="223" y="58"/>
                    </a:lnTo>
                    <a:lnTo>
                      <a:pt x="224" y="58"/>
                    </a:lnTo>
                    <a:lnTo>
                      <a:pt x="225" y="59"/>
                    </a:lnTo>
                    <a:lnTo>
                      <a:pt x="226" y="59"/>
                    </a:lnTo>
                    <a:lnTo>
                      <a:pt x="227" y="59"/>
                    </a:lnTo>
                    <a:lnTo>
                      <a:pt x="228" y="59"/>
                    </a:lnTo>
                    <a:lnTo>
                      <a:pt x="229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4" y="66"/>
                    </a:lnTo>
                    <a:lnTo>
                      <a:pt x="234" y="67"/>
                    </a:lnTo>
                    <a:lnTo>
                      <a:pt x="236" y="71"/>
                    </a:lnTo>
                    <a:lnTo>
                      <a:pt x="237" y="71"/>
                    </a:lnTo>
                    <a:lnTo>
                      <a:pt x="237" y="72"/>
                    </a:lnTo>
                    <a:lnTo>
                      <a:pt x="238" y="73"/>
                    </a:lnTo>
                    <a:lnTo>
                      <a:pt x="239" y="74"/>
                    </a:lnTo>
                    <a:lnTo>
                      <a:pt x="240" y="74"/>
                    </a:lnTo>
                    <a:lnTo>
                      <a:pt x="242" y="74"/>
                    </a:lnTo>
                    <a:lnTo>
                      <a:pt x="242" y="75"/>
                    </a:lnTo>
                    <a:lnTo>
                      <a:pt x="244" y="78"/>
                    </a:lnTo>
                    <a:lnTo>
                      <a:pt x="245" y="80"/>
                    </a:lnTo>
                    <a:lnTo>
                      <a:pt x="246" y="81"/>
                    </a:lnTo>
                    <a:lnTo>
                      <a:pt x="246" y="80"/>
                    </a:lnTo>
                    <a:lnTo>
                      <a:pt x="247" y="80"/>
                    </a:lnTo>
                    <a:lnTo>
                      <a:pt x="247" y="81"/>
                    </a:lnTo>
                    <a:lnTo>
                      <a:pt x="248" y="81"/>
                    </a:lnTo>
                    <a:lnTo>
                      <a:pt x="249" y="82"/>
                    </a:lnTo>
                    <a:lnTo>
                      <a:pt x="250" y="82"/>
                    </a:lnTo>
                    <a:lnTo>
                      <a:pt x="250" y="81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0"/>
                    </a:lnTo>
                    <a:lnTo>
                      <a:pt x="253" y="81"/>
                    </a:lnTo>
                    <a:lnTo>
                      <a:pt x="254" y="81"/>
                    </a:lnTo>
                    <a:lnTo>
                      <a:pt x="256" y="82"/>
                    </a:lnTo>
                    <a:lnTo>
                      <a:pt x="257" y="83"/>
                    </a:lnTo>
                    <a:lnTo>
                      <a:pt x="258" y="85"/>
                    </a:lnTo>
                    <a:lnTo>
                      <a:pt x="259" y="86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0" y="89"/>
                    </a:lnTo>
                    <a:lnTo>
                      <a:pt x="261" y="91"/>
                    </a:lnTo>
                    <a:lnTo>
                      <a:pt x="262" y="92"/>
                    </a:lnTo>
                    <a:lnTo>
                      <a:pt x="262" y="93"/>
                    </a:lnTo>
                    <a:lnTo>
                      <a:pt x="263" y="93"/>
                    </a:lnTo>
                    <a:lnTo>
                      <a:pt x="264" y="93"/>
                    </a:lnTo>
                    <a:lnTo>
                      <a:pt x="265" y="94"/>
                    </a:lnTo>
                    <a:lnTo>
                      <a:pt x="266" y="95"/>
                    </a:lnTo>
                    <a:lnTo>
                      <a:pt x="268" y="97"/>
                    </a:lnTo>
                    <a:lnTo>
                      <a:pt x="269" y="98"/>
                    </a:lnTo>
                    <a:lnTo>
                      <a:pt x="270" y="98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9"/>
                    </a:lnTo>
                    <a:lnTo>
                      <a:pt x="274" y="101"/>
                    </a:lnTo>
                    <a:lnTo>
                      <a:pt x="275" y="102"/>
                    </a:lnTo>
                    <a:lnTo>
                      <a:pt x="276" y="103"/>
                    </a:lnTo>
                    <a:lnTo>
                      <a:pt x="277" y="105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9"/>
                    </a:lnTo>
                    <a:lnTo>
                      <a:pt x="284" y="110"/>
                    </a:lnTo>
                    <a:lnTo>
                      <a:pt x="285" y="111"/>
                    </a:lnTo>
                    <a:lnTo>
                      <a:pt x="285" y="112"/>
                    </a:lnTo>
                    <a:lnTo>
                      <a:pt x="286" y="112"/>
                    </a:lnTo>
                    <a:lnTo>
                      <a:pt x="287" y="114"/>
                    </a:lnTo>
                    <a:lnTo>
                      <a:pt x="290" y="115"/>
                    </a:lnTo>
                    <a:lnTo>
                      <a:pt x="291" y="115"/>
                    </a:lnTo>
                    <a:lnTo>
                      <a:pt x="291" y="116"/>
                    </a:lnTo>
                    <a:lnTo>
                      <a:pt x="292" y="116"/>
                    </a:lnTo>
                    <a:lnTo>
                      <a:pt x="293" y="116"/>
                    </a:lnTo>
                    <a:lnTo>
                      <a:pt x="294" y="116"/>
                    </a:lnTo>
                    <a:lnTo>
                      <a:pt x="294" y="117"/>
                    </a:lnTo>
                    <a:lnTo>
                      <a:pt x="294" y="116"/>
                    </a:lnTo>
                    <a:lnTo>
                      <a:pt x="295" y="116"/>
                    </a:lnTo>
                    <a:lnTo>
                      <a:pt x="295" y="117"/>
                    </a:lnTo>
                    <a:lnTo>
                      <a:pt x="296" y="117"/>
                    </a:lnTo>
                    <a:lnTo>
                      <a:pt x="297" y="118"/>
                    </a:lnTo>
                    <a:lnTo>
                      <a:pt x="298" y="118"/>
                    </a:lnTo>
                    <a:lnTo>
                      <a:pt x="299" y="119"/>
                    </a:lnTo>
                    <a:lnTo>
                      <a:pt x="300" y="120"/>
                    </a:lnTo>
                    <a:lnTo>
                      <a:pt x="302" y="120"/>
                    </a:lnTo>
                    <a:lnTo>
                      <a:pt x="303" y="120"/>
                    </a:lnTo>
                    <a:lnTo>
                      <a:pt x="304" y="121"/>
                    </a:lnTo>
                    <a:lnTo>
                      <a:pt x="305" y="121"/>
                    </a:lnTo>
                    <a:lnTo>
                      <a:pt x="306" y="121"/>
                    </a:lnTo>
                    <a:lnTo>
                      <a:pt x="307" y="120"/>
                    </a:lnTo>
                    <a:lnTo>
                      <a:pt x="307" y="119"/>
                    </a:lnTo>
                    <a:lnTo>
                      <a:pt x="308" y="120"/>
                    </a:lnTo>
                    <a:lnTo>
                      <a:pt x="308" y="122"/>
                    </a:lnTo>
                    <a:lnTo>
                      <a:pt x="309" y="122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2" y="128"/>
                    </a:lnTo>
                    <a:lnTo>
                      <a:pt x="312" y="129"/>
                    </a:lnTo>
                    <a:lnTo>
                      <a:pt x="312" y="130"/>
                    </a:lnTo>
                    <a:lnTo>
                      <a:pt x="314" y="132"/>
                    </a:lnTo>
                    <a:lnTo>
                      <a:pt x="314" y="133"/>
                    </a:lnTo>
                    <a:lnTo>
                      <a:pt x="318" y="139"/>
                    </a:lnTo>
                    <a:lnTo>
                      <a:pt x="319" y="141"/>
                    </a:lnTo>
                    <a:lnTo>
                      <a:pt x="320" y="142"/>
                    </a:lnTo>
                    <a:lnTo>
                      <a:pt x="322" y="144"/>
                    </a:lnTo>
                    <a:lnTo>
                      <a:pt x="324" y="145"/>
                    </a:lnTo>
                    <a:lnTo>
                      <a:pt x="324" y="146"/>
                    </a:lnTo>
                    <a:lnTo>
                      <a:pt x="323" y="146"/>
                    </a:lnTo>
                    <a:lnTo>
                      <a:pt x="324" y="146"/>
                    </a:lnTo>
                    <a:lnTo>
                      <a:pt x="325" y="146"/>
                    </a:lnTo>
                    <a:lnTo>
                      <a:pt x="326" y="146"/>
                    </a:lnTo>
                    <a:lnTo>
                      <a:pt x="327" y="147"/>
                    </a:lnTo>
                    <a:lnTo>
                      <a:pt x="329" y="149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5" y="158"/>
                    </a:lnTo>
                    <a:lnTo>
                      <a:pt x="335" y="159"/>
                    </a:lnTo>
                    <a:lnTo>
                      <a:pt x="338" y="163"/>
                    </a:lnTo>
                    <a:lnTo>
                      <a:pt x="339" y="165"/>
                    </a:lnTo>
                    <a:lnTo>
                      <a:pt x="340" y="168"/>
                    </a:lnTo>
                    <a:lnTo>
                      <a:pt x="342" y="170"/>
                    </a:lnTo>
                    <a:lnTo>
                      <a:pt x="343" y="171"/>
                    </a:lnTo>
                    <a:lnTo>
                      <a:pt x="344" y="172"/>
                    </a:lnTo>
                    <a:lnTo>
                      <a:pt x="347" y="176"/>
                    </a:lnTo>
                    <a:lnTo>
                      <a:pt x="348" y="177"/>
                    </a:lnTo>
                    <a:lnTo>
                      <a:pt x="349" y="178"/>
                    </a:lnTo>
                    <a:lnTo>
                      <a:pt x="350" y="179"/>
                    </a:lnTo>
                    <a:lnTo>
                      <a:pt x="352" y="182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4"/>
                    </a:lnTo>
                    <a:lnTo>
                      <a:pt x="356" y="185"/>
                    </a:lnTo>
                    <a:lnTo>
                      <a:pt x="358" y="188"/>
                    </a:lnTo>
                    <a:lnTo>
                      <a:pt x="360" y="189"/>
                    </a:lnTo>
                    <a:lnTo>
                      <a:pt x="362" y="193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9" y="198"/>
                    </a:lnTo>
                    <a:lnTo>
                      <a:pt x="370" y="198"/>
                    </a:lnTo>
                    <a:lnTo>
                      <a:pt x="372" y="200"/>
                    </a:lnTo>
                    <a:lnTo>
                      <a:pt x="373" y="200"/>
                    </a:lnTo>
                    <a:lnTo>
                      <a:pt x="374" y="201"/>
                    </a:lnTo>
                    <a:lnTo>
                      <a:pt x="374" y="200"/>
                    </a:lnTo>
                    <a:lnTo>
                      <a:pt x="376" y="201"/>
                    </a:lnTo>
                    <a:lnTo>
                      <a:pt x="377" y="201"/>
                    </a:lnTo>
                    <a:lnTo>
                      <a:pt x="377" y="202"/>
                    </a:lnTo>
                    <a:lnTo>
                      <a:pt x="377" y="203"/>
                    </a:lnTo>
                    <a:lnTo>
                      <a:pt x="377" y="204"/>
                    </a:lnTo>
                    <a:lnTo>
                      <a:pt x="378" y="205"/>
                    </a:lnTo>
                    <a:lnTo>
                      <a:pt x="379" y="206"/>
                    </a:lnTo>
                    <a:lnTo>
                      <a:pt x="379" y="207"/>
                    </a:lnTo>
                    <a:lnTo>
                      <a:pt x="379" y="209"/>
                    </a:lnTo>
                    <a:lnTo>
                      <a:pt x="381" y="212"/>
                    </a:lnTo>
                    <a:lnTo>
                      <a:pt x="381" y="213"/>
                    </a:lnTo>
                    <a:lnTo>
                      <a:pt x="382" y="214"/>
                    </a:lnTo>
                    <a:lnTo>
                      <a:pt x="383" y="215"/>
                    </a:lnTo>
                    <a:lnTo>
                      <a:pt x="384" y="215"/>
                    </a:lnTo>
                    <a:lnTo>
                      <a:pt x="385" y="216"/>
                    </a:lnTo>
                    <a:lnTo>
                      <a:pt x="388" y="221"/>
                    </a:lnTo>
                    <a:lnTo>
                      <a:pt x="392" y="226"/>
                    </a:lnTo>
                    <a:lnTo>
                      <a:pt x="394" y="227"/>
                    </a:lnTo>
                    <a:lnTo>
                      <a:pt x="395" y="227"/>
                    </a:lnTo>
                    <a:lnTo>
                      <a:pt x="397" y="229"/>
                    </a:lnTo>
                    <a:lnTo>
                      <a:pt x="398" y="229"/>
                    </a:lnTo>
                    <a:lnTo>
                      <a:pt x="399" y="230"/>
                    </a:lnTo>
                    <a:lnTo>
                      <a:pt x="401" y="229"/>
                    </a:lnTo>
                    <a:lnTo>
                      <a:pt x="402" y="229"/>
                    </a:lnTo>
                    <a:lnTo>
                      <a:pt x="403" y="229"/>
                    </a:lnTo>
                    <a:lnTo>
                      <a:pt x="403" y="228"/>
                    </a:lnTo>
                    <a:lnTo>
                      <a:pt x="404" y="228"/>
                    </a:lnTo>
                    <a:lnTo>
                      <a:pt x="405" y="229"/>
                    </a:lnTo>
                    <a:lnTo>
                      <a:pt x="406" y="230"/>
                    </a:lnTo>
                    <a:lnTo>
                      <a:pt x="406" y="231"/>
                    </a:lnTo>
                    <a:lnTo>
                      <a:pt x="407" y="231"/>
                    </a:lnTo>
                    <a:lnTo>
                      <a:pt x="408" y="231"/>
                    </a:lnTo>
                    <a:lnTo>
                      <a:pt x="408" y="232"/>
                    </a:lnTo>
                    <a:lnTo>
                      <a:pt x="409" y="232"/>
                    </a:lnTo>
                    <a:lnTo>
                      <a:pt x="411" y="233"/>
                    </a:lnTo>
                    <a:lnTo>
                      <a:pt x="413" y="234"/>
                    </a:lnTo>
                    <a:lnTo>
                      <a:pt x="414" y="235"/>
                    </a:lnTo>
                    <a:lnTo>
                      <a:pt x="416" y="236"/>
                    </a:lnTo>
                    <a:lnTo>
                      <a:pt x="418" y="236"/>
                    </a:lnTo>
                    <a:lnTo>
                      <a:pt x="418" y="237"/>
                    </a:lnTo>
                    <a:lnTo>
                      <a:pt x="419" y="237"/>
                    </a:lnTo>
                    <a:lnTo>
                      <a:pt x="420" y="237"/>
                    </a:lnTo>
                    <a:lnTo>
                      <a:pt x="421" y="238"/>
                    </a:lnTo>
                    <a:lnTo>
                      <a:pt x="422" y="238"/>
                    </a:lnTo>
                    <a:lnTo>
                      <a:pt x="423" y="240"/>
                    </a:lnTo>
                    <a:lnTo>
                      <a:pt x="425" y="241"/>
                    </a:lnTo>
                    <a:lnTo>
                      <a:pt x="426" y="244"/>
                    </a:lnTo>
                    <a:lnTo>
                      <a:pt x="427" y="248"/>
                    </a:lnTo>
                    <a:lnTo>
                      <a:pt x="427" y="249"/>
                    </a:lnTo>
                    <a:lnTo>
                      <a:pt x="428" y="252"/>
                    </a:lnTo>
                    <a:lnTo>
                      <a:pt x="428" y="253"/>
                    </a:lnTo>
                    <a:lnTo>
                      <a:pt x="417" y="254"/>
                    </a:lnTo>
                    <a:lnTo>
                      <a:pt x="408" y="256"/>
                    </a:lnTo>
                    <a:lnTo>
                      <a:pt x="406" y="256"/>
                    </a:lnTo>
                    <a:lnTo>
                      <a:pt x="387" y="259"/>
                    </a:lnTo>
                    <a:lnTo>
                      <a:pt x="382" y="266"/>
                    </a:lnTo>
                    <a:lnTo>
                      <a:pt x="379" y="270"/>
                    </a:lnTo>
                    <a:lnTo>
                      <a:pt x="370" y="288"/>
                    </a:lnTo>
                    <a:lnTo>
                      <a:pt x="369" y="288"/>
                    </a:lnTo>
                    <a:lnTo>
                      <a:pt x="366" y="294"/>
                    </a:lnTo>
                    <a:lnTo>
                      <a:pt x="367" y="295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5" y="298"/>
                    </a:lnTo>
                    <a:lnTo>
                      <a:pt x="364" y="298"/>
                    </a:lnTo>
                    <a:lnTo>
                      <a:pt x="363" y="300"/>
                    </a:lnTo>
                    <a:lnTo>
                      <a:pt x="362" y="300"/>
                    </a:lnTo>
                    <a:lnTo>
                      <a:pt x="362" y="301"/>
                    </a:lnTo>
                    <a:lnTo>
                      <a:pt x="362" y="302"/>
                    </a:lnTo>
                    <a:lnTo>
                      <a:pt x="362" y="303"/>
                    </a:lnTo>
                    <a:lnTo>
                      <a:pt x="361" y="303"/>
                    </a:lnTo>
                    <a:lnTo>
                      <a:pt x="361" y="304"/>
                    </a:lnTo>
                    <a:lnTo>
                      <a:pt x="360" y="304"/>
                    </a:lnTo>
                    <a:lnTo>
                      <a:pt x="359" y="305"/>
                    </a:lnTo>
                    <a:lnTo>
                      <a:pt x="358" y="306"/>
                    </a:lnTo>
                    <a:lnTo>
                      <a:pt x="357" y="307"/>
                    </a:lnTo>
                    <a:lnTo>
                      <a:pt x="357" y="308"/>
                    </a:lnTo>
                    <a:lnTo>
                      <a:pt x="357" y="309"/>
                    </a:lnTo>
                    <a:lnTo>
                      <a:pt x="357" y="310"/>
                    </a:lnTo>
                    <a:lnTo>
                      <a:pt x="356" y="311"/>
                    </a:lnTo>
                    <a:lnTo>
                      <a:pt x="354" y="311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2" y="313"/>
                    </a:lnTo>
                    <a:lnTo>
                      <a:pt x="351" y="312"/>
                    </a:lnTo>
                    <a:lnTo>
                      <a:pt x="349" y="312"/>
                    </a:lnTo>
                    <a:lnTo>
                      <a:pt x="348" y="312"/>
                    </a:lnTo>
                    <a:lnTo>
                      <a:pt x="348" y="313"/>
                    </a:lnTo>
                    <a:lnTo>
                      <a:pt x="348" y="315"/>
                    </a:lnTo>
                    <a:lnTo>
                      <a:pt x="348" y="316"/>
                    </a:lnTo>
                    <a:lnTo>
                      <a:pt x="348" y="317"/>
                    </a:lnTo>
                    <a:lnTo>
                      <a:pt x="347" y="318"/>
                    </a:lnTo>
                    <a:lnTo>
                      <a:pt x="348" y="318"/>
                    </a:lnTo>
                    <a:lnTo>
                      <a:pt x="348" y="319"/>
                    </a:lnTo>
                    <a:lnTo>
                      <a:pt x="348" y="320"/>
                    </a:lnTo>
                    <a:lnTo>
                      <a:pt x="349" y="320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2"/>
                    </a:lnTo>
                    <a:lnTo>
                      <a:pt x="346" y="323"/>
                    </a:lnTo>
                    <a:lnTo>
                      <a:pt x="345" y="324"/>
                    </a:lnTo>
                    <a:lnTo>
                      <a:pt x="345" y="325"/>
                    </a:lnTo>
                    <a:lnTo>
                      <a:pt x="344" y="325"/>
                    </a:lnTo>
                    <a:lnTo>
                      <a:pt x="343" y="325"/>
                    </a:lnTo>
                    <a:lnTo>
                      <a:pt x="342" y="325"/>
                    </a:lnTo>
                    <a:lnTo>
                      <a:pt x="342" y="326"/>
                    </a:lnTo>
                    <a:lnTo>
                      <a:pt x="343" y="326"/>
                    </a:lnTo>
                    <a:lnTo>
                      <a:pt x="343" y="327"/>
                    </a:lnTo>
                    <a:lnTo>
                      <a:pt x="342" y="328"/>
                    </a:lnTo>
                    <a:lnTo>
                      <a:pt x="341" y="329"/>
                    </a:lnTo>
                    <a:lnTo>
                      <a:pt x="341" y="330"/>
                    </a:lnTo>
                    <a:lnTo>
                      <a:pt x="340" y="330"/>
                    </a:lnTo>
                    <a:lnTo>
                      <a:pt x="338" y="331"/>
                    </a:lnTo>
                    <a:lnTo>
                      <a:pt x="337" y="332"/>
                    </a:lnTo>
                    <a:lnTo>
                      <a:pt x="336" y="333"/>
                    </a:lnTo>
                    <a:lnTo>
                      <a:pt x="336" y="334"/>
                    </a:lnTo>
                    <a:lnTo>
                      <a:pt x="336" y="336"/>
                    </a:lnTo>
                    <a:lnTo>
                      <a:pt x="335" y="337"/>
                    </a:lnTo>
                    <a:lnTo>
                      <a:pt x="335" y="338"/>
                    </a:lnTo>
                    <a:lnTo>
                      <a:pt x="335" y="339"/>
                    </a:lnTo>
                    <a:lnTo>
                      <a:pt x="336" y="339"/>
                    </a:lnTo>
                    <a:lnTo>
                      <a:pt x="336" y="338"/>
                    </a:lnTo>
                    <a:lnTo>
                      <a:pt x="337" y="338"/>
                    </a:lnTo>
                    <a:lnTo>
                      <a:pt x="337" y="339"/>
                    </a:lnTo>
                    <a:lnTo>
                      <a:pt x="338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38" y="341"/>
                    </a:lnTo>
                    <a:lnTo>
                      <a:pt x="338" y="342"/>
                    </a:lnTo>
                    <a:lnTo>
                      <a:pt x="338" y="343"/>
                    </a:lnTo>
                    <a:lnTo>
                      <a:pt x="336" y="344"/>
                    </a:lnTo>
                    <a:lnTo>
                      <a:pt x="336" y="345"/>
                    </a:lnTo>
                    <a:lnTo>
                      <a:pt x="335" y="345"/>
                    </a:lnTo>
                    <a:lnTo>
                      <a:pt x="334" y="345"/>
                    </a:lnTo>
                    <a:lnTo>
                      <a:pt x="334" y="346"/>
                    </a:lnTo>
                    <a:lnTo>
                      <a:pt x="334" y="347"/>
                    </a:lnTo>
                    <a:lnTo>
                      <a:pt x="333" y="347"/>
                    </a:lnTo>
                    <a:lnTo>
                      <a:pt x="332" y="348"/>
                    </a:lnTo>
                    <a:lnTo>
                      <a:pt x="332" y="349"/>
                    </a:lnTo>
                    <a:lnTo>
                      <a:pt x="332" y="350"/>
                    </a:lnTo>
                    <a:lnTo>
                      <a:pt x="331" y="350"/>
                    </a:lnTo>
                    <a:lnTo>
                      <a:pt x="331" y="351"/>
                    </a:lnTo>
                    <a:lnTo>
                      <a:pt x="331" y="352"/>
                    </a:lnTo>
                    <a:lnTo>
                      <a:pt x="330" y="352"/>
                    </a:lnTo>
                    <a:lnTo>
                      <a:pt x="331" y="353"/>
                    </a:lnTo>
                    <a:lnTo>
                      <a:pt x="331" y="354"/>
                    </a:lnTo>
                    <a:lnTo>
                      <a:pt x="331" y="355"/>
                    </a:lnTo>
                    <a:lnTo>
                      <a:pt x="330" y="356"/>
                    </a:lnTo>
                    <a:lnTo>
                      <a:pt x="328" y="357"/>
                    </a:lnTo>
                    <a:lnTo>
                      <a:pt x="328" y="358"/>
                    </a:lnTo>
                    <a:lnTo>
                      <a:pt x="327" y="359"/>
                    </a:lnTo>
                    <a:lnTo>
                      <a:pt x="326" y="359"/>
                    </a:lnTo>
                    <a:lnTo>
                      <a:pt x="326" y="360"/>
                    </a:lnTo>
                    <a:lnTo>
                      <a:pt x="326" y="361"/>
                    </a:lnTo>
                    <a:lnTo>
                      <a:pt x="325" y="361"/>
                    </a:lnTo>
                    <a:lnTo>
                      <a:pt x="325" y="362"/>
                    </a:lnTo>
                    <a:lnTo>
                      <a:pt x="324" y="362"/>
                    </a:lnTo>
                    <a:lnTo>
                      <a:pt x="324" y="361"/>
                    </a:lnTo>
                    <a:lnTo>
                      <a:pt x="323" y="362"/>
                    </a:lnTo>
                    <a:lnTo>
                      <a:pt x="322" y="362"/>
                    </a:lnTo>
                    <a:lnTo>
                      <a:pt x="321" y="362"/>
                    </a:lnTo>
                    <a:lnTo>
                      <a:pt x="321" y="363"/>
                    </a:lnTo>
                    <a:lnTo>
                      <a:pt x="320" y="363"/>
                    </a:lnTo>
                    <a:lnTo>
                      <a:pt x="319" y="364"/>
                    </a:lnTo>
                    <a:lnTo>
                      <a:pt x="318" y="365"/>
                    </a:lnTo>
                    <a:lnTo>
                      <a:pt x="317" y="366"/>
                    </a:lnTo>
                    <a:lnTo>
                      <a:pt x="316" y="367"/>
                    </a:lnTo>
                    <a:lnTo>
                      <a:pt x="316" y="370"/>
                    </a:lnTo>
                    <a:lnTo>
                      <a:pt x="315" y="371"/>
                    </a:lnTo>
                    <a:lnTo>
                      <a:pt x="314" y="372"/>
                    </a:lnTo>
                    <a:lnTo>
                      <a:pt x="313" y="373"/>
                    </a:lnTo>
                    <a:lnTo>
                      <a:pt x="312" y="373"/>
                    </a:lnTo>
                    <a:lnTo>
                      <a:pt x="311" y="374"/>
                    </a:lnTo>
                    <a:lnTo>
                      <a:pt x="310" y="374"/>
                    </a:lnTo>
                    <a:lnTo>
                      <a:pt x="309" y="374"/>
                    </a:lnTo>
                    <a:lnTo>
                      <a:pt x="309" y="373"/>
                    </a:lnTo>
                    <a:lnTo>
                      <a:pt x="307" y="373"/>
                    </a:lnTo>
                    <a:lnTo>
                      <a:pt x="306" y="373"/>
                    </a:lnTo>
                    <a:lnTo>
                      <a:pt x="306" y="372"/>
                    </a:lnTo>
                    <a:lnTo>
                      <a:pt x="305" y="372"/>
                    </a:lnTo>
                    <a:lnTo>
                      <a:pt x="305" y="373"/>
                    </a:lnTo>
                    <a:lnTo>
                      <a:pt x="305" y="374"/>
                    </a:lnTo>
                    <a:lnTo>
                      <a:pt x="304" y="374"/>
                    </a:lnTo>
                    <a:lnTo>
                      <a:pt x="304" y="373"/>
                    </a:lnTo>
                    <a:lnTo>
                      <a:pt x="303" y="373"/>
                    </a:lnTo>
                    <a:lnTo>
                      <a:pt x="303" y="372"/>
                    </a:lnTo>
                    <a:lnTo>
                      <a:pt x="302" y="372"/>
                    </a:lnTo>
                    <a:lnTo>
                      <a:pt x="303" y="371"/>
                    </a:lnTo>
                    <a:lnTo>
                      <a:pt x="302" y="371"/>
                    </a:lnTo>
                    <a:lnTo>
                      <a:pt x="302" y="370"/>
                    </a:lnTo>
                    <a:lnTo>
                      <a:pt x="301" y="370"/>
                    </a:lnTo>
                    <a:lnTo>
                      <a:pt x="300" y="370"/>
                    </a:lnTo>
                    <a:lnTo>
                      <a:pt x="299" y="370"/>
                    </a:lnTo>
                    <a:lnTo>
                      <a:pt x="298" y="370"/>
                    </a:lnTo>
                    <a:lnTo>
                      <a:pt x="298" y="371"/>
                    </a:lnTo>
                    <a:lnTo>
                      <a:pt x="297" y="371"/>
                    </a:lnTo>
                    <a:lnTo>
                      <a:pt x="297" y="372"/>
                    </a:lnTo>
                    <a:lnTo>
                      <a:pt x="296" y="372"/>
                    </a:lnTo>
                    <a:lnTo>
                      <a:pt x="295" y="373"/>
                    </a:lnTo>
                    <a:lnTo>
                      <a:pt x="296" y="373"/>
                    </a:lnTo>
                    <a:lnTo>
                      <a:pt x="296" y="374"/>
                    </a:lnTo>
                    <a:lnTo>
                      <a:pt x="295" y="374"/>
                    </a:lnTo>
                    <a:lnTo>
                      <a:pt x="294" y="375"/>
                    </a:lnTo>
                    <a:lnTo>
                      <a:pt x="293" y="376"/>
                    </a:lnTo>
                    <a:lnTo>
                      <a:pt x="293" y="377"/>
                    </a:lnTo>
                    <a:lnTo>
                      <a:pt x="292" y="377"/>
                    </a:lnTo>
                    <a:lnTo>
                      <a:pt x="292" y="378"/>
                    </a:lnTo>
                    <a:lnTo>
                      <a:pt x="292" y="379"/>
                    </a:lnTo>
                    <a:lnTo>
                      <a:pt x="292" y="380"/>
                    </a:lnTo>
                    <a:lnTo>
                      <a:pt x="291" y="380"/>
                    </a:lnTo>
                    <a:lnTo>
                      <a:pt x="290" y="381"/>
                    </a:lnTo>
                    <a:lnTo>
                      <a:pt x="289" y="382"/>
                    </a:lnTo>
                    <a:lnTo>
                      <a:pt x="289" y="383"/>
                    </a:lnTo>
                    <a:lnTo>
                      <a:pt x="288" y="383"/>
                    </a:lnTo>
                    <a:lnTo>
                      <a:pt x="288" y="384"/>
                    </a:lnTo>
                    <a:lnTo>
                      <a:pt x="288" y="383"/>
                    </a:lnTo>
                    <a:lnTo>
                      <a:pt x="287" y="383"/>
                    </a:lnTo>
                    <a:lnTo>
                      <a:pt x="286" y="384"/>
                    </a:lnTo>
                    <a:lnTo>
                      <a:pt x="286" y="385"/>
                    </a:lnTo>
                    <a:lnTo>
                      <a:pt x="287" y="386"/>
                    </a:lnTo>
                    <a:lnTo>
                      <a:pt x="287" y="387"/>
                    </a:lnTo>
                    <a:lnTo>
                      <a:pt x="286" y="387"/>
                    </a:lnTo>
                    <a:lnTo>
                      <a:pt x="285" y="388"/>
                    </a:lnTo>
                    <a:lnTo>
                      <a:pt x="284" y="389"/>
                    </a:lnTo>
                    <a:lnTo>
                      <a:pt x="284" y="388"/>
                    </a:lnTo>
                    <a:lnTo>
                      <a:pt x="284" y="389"/>
                    </a:lnTo>
                    <a:lnTo>
                      <a:pt x="283" y="390"/>
                    </a:lnTo>
                    <a:lnTo>
                      <a:pt x="282" y="391"/>
                    </a:lnTo>
                    <a:lnTo>
                      <a:pt x="281" y="392"/>
                    </a:lnTo>
                    <a:lnTo>
                      <a:pt x="281" y="393"/>
                    </a:lnTo>
                    <a:lnTo>
                      <a:pt x="281" y="394"/>
                    </a:lnTo>
                    <a:lnTo>
                      <a:pt x="280" y="395"/>
                    </a:lnTo>
                    <a:lnTo>
                      <a:pt x="280" y="396"/>
                    </a:lnTo>
                    <a:lnTo>
                      <a:pt x="279" y="396"/>
                    </a:lnTo>
                    <a:lnTo>
                      <a:pt x="280" y="397"/>
                    </a:lnTo>
                    <a:lnTo>
                      <a:pt x="279" y="397"/>
                    </a:lnTo>
                    <a:lnTo>
                      <a:pt x="280" y="398"/>
                    </a:lnTo>
                    <a:lnTo>
                      <a:pt x="280" y="399"/>
                    </a:lnTo>
                    <a:lnTo>
                      <a:pt x="281" y="400"/>
                    </a:lnTo>
                    <a:lnTo>
                      <a:pt x="281" y="401"/>
                    </a:lnTo>
                    <a:lnTo>
                      <a:pt x="280" y="401"/>
                    </a:lnTo>
                    <a:lnTo>
                      <a:pt x="280" y="402"/>
                    </a:lnTo>
                    <a:lnTo>
                      <a:pt x="279" y="402"/>
                    </a:lnTo>
                    <a:lnTo>
                      <a:pt x="278" y="402"/>
                    </a:lnTo>
                    <a:lnTo>
                      <a:pt x="278" y="403"/>
                    </a:lnTo>
                    <a:lnTo>
                      <a:pt x="277" y="403"/>
                    </a:lnTo>
                    <a:lnTo>
                      <a:pt x="278" y="404"/>
                    </a:lnTo>
                    <a:lnTo>
                      <a:pt x="279" y="404"/>
                    </a:lnTo>
                    <a:lnTo>
                      <a:pt x="279" y="405"/>
                    </a:lnTo>
                    <a:lnTo>
                      <a:pt x="280" y="405"/>
                    </a:lnTo>
                    <a:lnTo>
                      <a:pt x="281" y="405"/>
                    </a:lnTo>
                    <a:lnTo>
                      <a:pt x="282" y="405"/>
                    </a:lnTo>
                    <a:lnTo>
                      <a:pt x="283" y="405"/>
                    </a:lnTo>
                    <a:lnTo>
                      <a:pt x="284" y="405"/>
                    </a:lnTo>
                    <a:lnTo>
                      <a:pt x="284" y="404"/>
                    </a:lnTo>
                    <a:lnTo>
                      <a:pt x="285" y="404"/>
                    </a:lnTo>
                    <a:lnTo>
                      <a:pt x="285" y="405"/>
                    </a:lnTo>
                    <a:lnTo>
                      <a:pt x="286" y="406"/>
                    </a:lnTo>
                    <a:lnTo>
                      <a:pt x="285" y="406"/>
                    </a:lnTo>
                    <a:lnTo>
                      <a:pt x="284" y="407"/>
                    </a:lnTo>
                    <a:lnTo>
                      <a:pt x="283" y="407"/>
                    </a:lnTo>
                    <a:lnTo>
                      <a:pt x="283" y="408"/>
                    </a:lnTo>
                    <a:lnTo>
                      <a:pt x="282" y="408"/>
                    </a:lnTo>
                    <a:lnTo>
                      <a:pt x="281" y="409"/>
                    </a:lnTo>
                    <a:lnTo>
                      <a:pt x="281" y="410"/>
                    </a:lnTo>
                    <a:lnTo>
                      <a:pt x="280" y="410"/>
                    </a:lnTo>
                    <a:lnTo>
                      <a:pt x="280" y="411"/>
                    </a:lnTo>
                    <a:lnTo>
                      <a:pt x="280" y="412"/>
                    </a:lnTo>
                    <a:lnTo>
                      <a:pt x="279" y="413"/>
                    </a:lnTo>
                    <a:lnTo>
                      <a:pt x="278" y="414"/>
                    </a:lnTo>
                    <a:lnTo>
                      <a:pt x="277" y="415"/>
                    </a:lnTo>
                    <a:lnTo>
                      <a:pt x="276" y="416"/>
                    </a:lnTo>
                    <a:lnTo>
                      <a:pt x="275" y="416"/>
                    </a:lnTo>
                    <a:lnTo>
                      <a:pt x="275" y="417"/>
                    </a:lnTo>
                    <a:lnTo>
                      <a:pt x="275" y="418"/>
                    </a:lnTo>
                    <a:lnTo>
                      <a:pt x="275" y="419"/>
                    </a:lnTo>
                    <a:lnTo>
                      <a:pt x="274" y="419"/>
                    </a:lnTo>
                    <a:lnTo>
                      <a:pt x="274" y="420"/>
                    </a:lnTo>
                    <a:lnTo>
                      <a:pt x="273" y="420"/>
                    </a:lnTo>
                    <a:lnTo>
                      <a:pt x="273" y="421"/>
                    </a:lnTo>
                    <a:lnTo>
                      <a:pt x="273" y="422"/>
                    </a:lnTo>
                    <a:lnTo>
                      <a:pt x="271" y="423"/>
                    </a:lnTo>
                    <a:lnTo>
                      <a:pt x="272" y="424"/>
                    </a:lnTo>
                    <a:lnTo>
                      <a:pt x="273" y="425"/>
                    </a:lnTo>
                    <a:lnTo>
                      <a:pt x="273" y="426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8"/>
                    </a:lnTo>
                    <a:lnTo>
                      <a:pt x="269" y="429"/>
                    </a:lnTo>
                    <a:lnTo>
                      <a:pt x="269" y="430"/>
                    </a:lnTo>
                    <a:lnTo>
                      <a:pt x="270" y="430"/>
                    </a:lnTo>
                    <a:lnTo>
                      <a:pt x="270" y="431"/>
                    </a:lnTo>
                    <a:lnTo>
                      <a:pt x="270" y="432"/>
                    </a:lnTo>
                    <a:lnTo>
                      <a:pt x="270" y="433"/>
                    </a:lnTo>
                    <a:lnTo>
                      <a:pt x="269" y="433"/>
                    </a:lnTo>
                    <a:lnTo>
                      <a:pt x="268" y="433"/>
                    </a:lnTo>
                    <a:lnTo>
                      <a:pt x="268" y="434"/>
                    </a:lnTo>
                    <a:lnTo>
                      <a:pt x="267" y="435"/>
                    </a:lnTo>
                    <a:lnTo>
                      <a:pt x="268" y="436"/>
                    </a:lnTo>
                    <a:lnTo>
                      <a:pt x="267" y="437"/>
                    </a:lnTo>
                    <a:lnTo>
                      <a:pt x="267" y="438"/>
                    </a:lnTo>
                    <a:lnTo>
                      <a:pt x="268" y="438"/>
                    </a:lnTo>
                    <a:lnTo>
                      <a:pt x="269" y="438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9" y="442"/>
                    </a:lnTo>
                    <a:lnTo>
                      <a:pt x="270" y="443"/>
                    </a:lnTo>
                    <a:lnTo>
                      <a:pt x="271" y="443"/>
                    </a:lnTo>
                    <a:lnTo>
                      <a:pt x="271" y="444"/>
                    </a:lnTo>
                    <a:lnTo>
                      <a:pt x="272" y="445"/>
                    </a:lnTo>
                    <a:lnTo>
                      <a:pt x="273" y="445"/>
                    </a:lnTo>
                    <a:lnTo>
                      <a:pt x="273" y="446"/>
                    </a:lnTo>
                    <a:lnTo>
                      <a:pt x="272" y="446"/>
                    </a:lnTo>
                    <a:lnTo>
                      <a:pt x="271" y="446"/>
                    </a:lnTo>
                    <a:lnTo>
                      <a:pt x="271" y="445"/>
                    </a:lnTo>
                    <a:lnTo>
                      <a:pt x="270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0" y="447"/>
                    </a:lnTo>
                    <a:lnTo>
                      <a:pt x="269" y="447"/>
                    </a:lnTo>
                    <a:lnTo>
                      <a:pt x="269" y="448"/>
                    </a:lnTo>
                    <a:lnTo>
                      <a:pt x="269" y="449"/>
                    </a:lnTo>
                    <a:lnTo>
                      <a:pt x="268" y="449"/>
                    </a:lnTo>
                    <a:lnTo>
                      <a:pt x="267" y="449"/>
                    </a:lnTo>
                    <a:lnTo>
                      <a:pt x="266" y="449"/>
                    </a:lnTo>
                    <a:lnTo>
                      <a:pt x="266" y="450"/>
                    </a:lnTo>
                    <a:lnTo>
                      <a:pt x="266" y="451"/>
                    </a:lnTo>
                    <a:lnTo>
                      <a:pt x="266" y="452"/>
                    </a:lnTo>
                    <a:lnTo>
                      <a:pt x="266" y="453"/>
                    </a:lnTo>
                    <a:lnTo>
                      <a:pt x="265" y="453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59" y="456"/>
                    </a:lnTo>
                    <a:lnTo>
                      <a:pt x="258" y="456"/>
                    </a:lnTo>
                    <a:lnTo>
                      <a:pt x="257" y="456"/>
                    </a:lnTo>
                    <a:lnTo>
                      <a:pt x="256" y="457"/>
                    </a:lnTo>
                    <a:lnTo>
                      <a:pt x="257" y="457"/>
                    </a:lnTo>
                    <a:lnTo>
                      <a:pt x="257" y="458"/>
                    </a:lnTo>
                    <a:lnTo>
                      <a:pt x="256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0"/>
                    </a:lnTo>
                    <a:lnTo>
                      <a:pt x="256" y="461"/>
                    </a:lnTo>
                    <a:lnTo>
                      <a:pt x="257" y="462"/>
                    </a:lnTo>
                    <a:lnTo>
                      <a:pt x="258" y="462"/>
                    </a:lnTo>
                    <a:lnTo>
                      <a:pt x="258" y="463"/>
                    </a:lnTo>
                    <a:lnTo>
                      <a:pt x="258" y="464"/>
                    </a:lnTo>
                    <a:lnTo>
                      <a:pt x="257" y="465"/>
                    </a:lnTo>
                    <a:lnTo>
                      <a:pt x="256" y="465"/>
                    </a:lnTo>
                    <a:lnTo>
                      <a:pt x="256" y="466"/>
                    </a:lnTo>
                    <a:lnTo>
                      <a:pt x="257" y="466"/>
                    </a:lnTo>
                    <a:lnTo>
                      <a:pt x="257" y="467"/>
                    </a:lnTo>
                    <a:lnTo>
                      <a:pt x="258" y="467"/>
                    </a:lnTo>
                    <a:lnTo>
                      <a:pt x="259" y="468"/>
                    </a:lnTo>
                    <a:lnTo>
                      <a:pt x="261" y="469"/>
                    </a:lnTo>
                    <a:lnTo>
                      <a:pt x="262" y="469"/>
                    </a:lnTo>
                    <a:lnTo>
                      <a:pt x="263" y="470"/>
                    </a:lnTo>
                    <a:lnTo>
                      <a:pt x="263" y="471"/>
                    </a:lnTo>
                    <a:lnTo>
                      <a:pt x="263" y="472"/>
                    </a:lnTo>
                    <a:lnTo>
                      <a:pt x="264" y="472"/>
                    </a:lnTo>
                    <a:lnTo>
                      <a:pt x="264" y="473"/>
                    </a:lnTo>
                    <a:lnTo>
                      <a:pt x="265" y="474"/>
                    </a:lnTo>
                    <a:lnTo>
                      <a:pt x="264" y="474"/>
                    </a:lnTo>
                    <a:lnTo>
                      <a:pt x="264" y="475"/>
                    </a:lnTo>
                    <a:lnTo>
                      <a:pt x="265" y="475"/>
                    </a:lnTo>
                    <a:lnTo>
                      <a:pt x="265" y="476"/>
                    </a:lnTo>
                    <a:lnTo>
                      <a:pt x="266" y="476"/>
                    </a:lnTo>
                    <a:lnTo>
                      <a:pt x="266" y="477"/>
                    </a:lnTo>
                    <a:lnTo>
                      <a:pt x="266" y="478"/>
                    </a:lnTo>
                    <a:lnTo>
                      <a:pt x="266" y="479"/>
                    </a:lnTo>
                    <a:lnTo>
                      <a:pt x="265" y="480"/>
                    </a:lnTo>
                    <a:lnTo>
                      <a:pt x="264" y="481"/>
                    </a:lnTo>
                    <a:lnTo>
                      <a:pt x="264" y="483"/>
                    </a:lnTo>
                    <a:lnTo>
                      <a:pt x="264" y="484"/>
                    </a:lnTo>
                    <a:lnTo>
                      <a:pt x="263" y="484"/>
                    </a:lnTo>
                    <a:lnTo>
                      <a:pt x="263" y="485"/>
                    </a:lnTo>
                    <a:lnTo>
                      <a:pt x="264" y="485"/>
                    </a:lnTo>
                    <a:lnTo>
                      <a:pt x="263" y="486"/>
                    </a:lnTo>
                    <a:lnTo>
                      <a:pt x="263" y="487"/>
                    </a:lnTo>
                    <a:lnTo>
                      <a:pt x="262" y="487"/>
                    </a:lnTo>
                    <a:lnTo>
                      <a:pt x="263" y="487"/>
                    </a:lnTo>
                    <a:lnTo>
                      <a:pt x="264" y="488"/>
                    </a:lnTo>
                    <a:lnTo>
                      <a:pt x="264" y="487"/>
                    </a:lnTo>
                    <a:lnTo>
                      <a:pt x="265" y="487"/>
                    </a:lnTo>
                    <a:lnTo>
                      <a:pt x="266" y="487"/>
                    </a:lnTo>
                    <a:lnTo>
                      <a:pt x="267" y="487"/>
                    </a:lnTo>
                    <a:lnTo>
                      <a:pt x="267" y="488"/>
                    </a:lnTo>
                    <a:lnTo>
                      <a:pt x="268" y="488"/>
                    </a:lnTo>
                    <a:lnTo>
                      <a:pt x="269" y="488"/>
                    </a:lnTo>
                    <a:lnTo>
                      <a:pt x="269" y="489"/>
                    </a:lnTo>
                    <a:lnTo>
                      <a:pt x="269" y="490"/>
                    </a:lnTo>
                    <a:lnTo>
                      <a:pt x="269" y="491"/>
                    </a:lnTo>
                    <a:lnTo>
                      <a:pt x="269" y="492"/>
                    </a:lnTo>
                    <a:lnTo>
                      <a:pt x="269" y="493"/>
                    </a:lnTo>
                    <a:lnTo>
                      <a:pt x="270" y="493"/>
                    </a:lnTo>
                    <a:lnTo>
                      <a:pt x="270" y="494"/>
                    </a:lnTo>
                    <a:lnTo>
                      <a:pt x="271" y="493"/>
                    </a:lnTo>
                    <a:lnTo>
                      <a:pt x="271" y="494"/>
                    </a:lnTo>
                    <a:lnTo>
                      <a:pt x="273" y="495"/>
                    </a:lnTo>
                    <a:lnTo>
                      <a:pt x="275" y="494"/>
                    </a:lnTo>
                    <a:lnTo>
                      <a:pt x="276" y="494"/>
                    </a:lnTo>
                    <a:lnTo>
                      <a:pt x="276" y="495"/>
                    </a:lnTo>
                    <a:lnTo>
                      <a:pt x="276" y="496"/>
                    </a:lnTo>
                    <a:lnTo>
                      <a:pt x="276" y="497"/>
                    </a:lnTo>
                    <a:lnTo>
                      <a:pt x="277" y="497"/>
                    </a:lnTo>
                    <a:lnTo>
                      <a:pt x="277" y="498"/>
                    </a:lnTo>
                    <a:lnTo>
                      <a:pt x="277" y="499"/>
                    </a:lnTo>
                    <a:lnTo>
                      <a:pt x="277" y="500"/>
                    </a:lnTo>
                    <a:lnTo>
                      <a:pt x="277" y="501"/>
                    </a:lnTo>
                    <a:lnTo>
                      <a:pt x="276" y="502"/>
                    </a:lnTo>
                    <a:lnTo>
                      <a:pt x="276" y="503"/>
                    </a:lnTo>
                    <a:lnTo>
                      <a:pt x="276" y="504"/>
                    </a:lnTo>
                    <a:lnTo>
                      <a:pt x="275" y="505"/>
                    </a:lnTo>
                    <a:lnTo>
                      <a:pt x="275" y="506"/>
                    </a:lnTo>
                    <a:lnTo>
                      <a:pt x="275" y="507"/>
                    </a:lnTo>
                    <a:lnTo>
                      <a:pt x="274" y="507"/>
                    </a:lnTo>
                    <a:lnTo>
                      <a:pt x="273" y="508"/>
                    </a:lnTo>
                    <a:lnTo>
                      <a:pt x="273" y="509"/>
                    </a:lnTo>
                    <a:lnTo>
                      <a:pt x="272" y="509"/>
                    </a:lnTo>
                    <a:lnTo>
                      <a:pt x="272" y="510"/>
                    </a:lnTo>
                    <a:lnTo>
                      <a:pt x="272" y="511"/>
                    </a:lnTo>
                    <a:lnTo>
                      <a:pt x="271" y="511"/>
                    </a:lnTo>
                    <a:lnTo>
                      <a:pt x="270" y="512"/>
                    </a:lnTo>
                    <a:lnTo>
                      <a:pt x="271" y="512"/>
                    </a:lnTo>
                    <a:lnTo>
                      <a:pt x="271" y="513"/>
                    </a:lnTo>
                    <a:lnTo>
                      <a:pt x="271" y="514"/>
                    </a:lnTo>
                    <a:lnTo>
                      <a:pt x="271" y="515"/>
                    </a:lnTo>
                    <a:lnTo>
                      <a:pt x="270" y="515"/>
                    </a:lnTo>
                    <a:lnTo>
                      <a:pt x="269" y="516"/>
                    </a:lnTo>
                    <a:lnTo>
                      <a:pt x="270" y="516"/>
                    </a:lnTo>
                    <a:lnTo>
                      <a:pt x="269" y="516"/>
                    </a:lnTo>
                    <a:lnTo>
                      <a:pt x="269" y="517"/>
                    </a:lnTo>
                    <a:lnTo>
                      <a:pt x="268" y="517"/>
                    </a:lnTo>
                    <a:lnTo>
                      <a:pt x="267" y="517"/>
                    </a:lnTo>
                    <a:lnTo>
                      <a:pt x="266" y="517"/>
                    </a:lnTo>
                    <a:lnTo>
                      <a:pt x="265" y="517"/>
                    </a:lnTo>
                    <a:lnTo>
                      <a:pt x="266" y="518"/>
                    </a:lnTo>
                    <a:lnTo>
                      <a:pt x="266" y="519"/>
                    </a:lnTo>
                    <a:lnTo>
                      <a:pt x="266" y="520"/>
                    </a:lnTo>
                    <a:lnTo>
                      <a:pt x="265" y="520"/>
                    </a:lnTo>
                    <a:lnTo>
                      <a:pt x="265" y="521"/>
                    </a:lnTo>
                    <a:lnTo>
                      <a:pt x="264" y="521"/>
                    </a:lnTo>
                    <a:lnTo>
                      <a:pt x="264" y="522"/>
                    </a:lnTo>
                    <a:lnTo>
                      <a:pt x="264" y="523"/>
                    </a:lnTo>
                    <a:lnTo>
                      <a:pt x="263" y="523"/>
                    </a:lnTo>
                    <a:lnTo>
                      <a:pt x="263" y="524"/>
                    </a:lnTo>
                    <a:lnTo>
                      <a:pt x="264" y="524"/>
                    </a:lnTo>
                    <a:lnTo>
                      <a:pt x="263" y="525"/>
                    </a:lnTo>
                    <a:lnTo>
                      <a:pt x="263" y="526"/>
                    </a:lnTo>
                    <a:lnTo>
                      <a:pt x="263" y="527"/>
                    </a:lnTo>
                    <a:lnTo>
                      <a:pt x="263" y="528"/>
                    </a:lnTo>
                    <a:lnTo>
                      <a:pt x="262" y="528"/>
                    </a:lnTo>
                    <a:lnTo>
                      <a:pt x="261" y="528"/>
                    </a:lnTo>
                    <a:lnTo>
                      <a:pt x="260" y="529"/>
                    </a:lnTo>
                    <a:lnTo>
                      <a:pt x="259" y="529"/>
                    </a:lnTo>
                    <a:lnTo>
                      <a:pt x="258" y="529"/>
                    </a:lnTo>
                    <a:lnTo>
                      <a:pt x="257" y="529"/>
                    </a:lnTo>
                    <a:lnTo>
                      <a:pt x="257" y="530"/>
                    </a:lnTo>
                    <a:lnTo>
                      <a:pt x="257" y="531"/>
                    </a:lnTo>
                    <a:lnTo>
                      <a:pt x="257" y="532"/>
                    </a:lnTo>
                    <a:lnTo>
                      <a:pt x="256" y="532"/>
                    </a:lnTo>
                    <a:lnTo>
                      <a:pt x="256" y="533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7" name="Freeform 543"/>
              <p:cNvSpPr>
                <a:spLocks/>
              </p:cNvSpPr>
              <p:nvPr/>
            </p:nvSpPr>
            <p:spPr bwMode="auto">
              <a:xfrm>
                <a:off x="2038350" y="3916363"/>
                <a:ext cx="747713" cy="757237"/>
              </a:xfrm>
              <a:custGeom>
                <a:avLst/>
                <a:gdLst>
                  <a:gd name="T0" fmla="*/ 2147483646 w 727"/>
                  <a:gd name="T1" fmla="*/ 2147483646 h 737"/>
                  <a:gd name="T2" fmla="*/ 2147483646 w 727"/>
                  <a:gd name="T3" fmla="*/ 2147483646 h 737"/>
                  <a:gd name="T4" fmla="*/ 2147483646 w 727"/>
                  <a:gd name="T5" fmla="*/ 2147483646 h 737"/>
                  <a:gd name="T6" fmla="*/ 2147483646 w 727"/>
                  <a:gd name="T7" fmla="*/ 2147483646 h 737"/>
                  <a:gd name="T8" fmla="*/ 2147483646 w 727"/>
                  <a:gd name="T9" fmla="*/ 2147483646 h 737"/>
                  <a:gd name="T10" fmla="*/ 2147483646 w 727"/>
                  <a:gd name="T11" fmla="*/ 2147483646 h 737"/>
                  <a:gd name="T12" fmla="*/ 2147483646 w 727"/>
                  <a:gd name="T13" fmla="*/ 2147483646 h 737"/>
                  <a:gd name="T14" fmla="*/ 2147483646 w 727"/>
                  <a:gd name="T15" fmla="*/ 2147483646 h 737"/>
                  <a:gd name="T16" fmla="*/ 2147483646 w 727"/>
                  <a:gd name="T17" fmla="*/ 2147483646 h 737"/>
                  <a:gd name="T18" fmla="*/ 2147483646 w 727"/>
                  <a:gd name="T19" fmla="*/ 2147483646 h 737"/>
                  <a:gd name="T20" fmla="*/ 2147483646 w 727"/>
                  <a:gd name="T21" fmla="*/ 2147483646 h 737"/>
                  <a:gd name="T22" fmla="*/ 2147483646 w 727"/>
                  <a:gd name="T23" fmla="*/ 2147483646 h 737"/>
                  <a:gd name="T24" fmla="*/ 2147483646 w 727"/>
                  <a:gd name="T25" fmla="*/ 2147483646 h 737"/>
                  <a:gd name="T26" fmla="*/ 2147483646 w 727"/>
                  <a:gd name="T27" fmla="*/ 2147483646 h 737"/>
                  <a:gd name="T28" fmla="*/ 2147483646 w 727"/>
                  <a:gd name="T29" fmla="*/ 2147483646 h 737"/>
                  <a:gd name="T30" fmla="*/ 2147483646 w 727"/>
                  <a:gd name="T31" fmla="*/ 2147483646 h 737"/>
                  <a:gd name="T32" fmla="*/ 2147483646 w 727"/>
                  <a:gd name="T33" fmla="*/ 2147483646 h 737"/>
                  <a:gd name="T34" fmla="*/ 2147483646 w 727"/>
                  <a:gd name="T35" fmla="*/ 2147483646 h 737"/>
                  <a:gd name="T36" fmla="*/ 2147483646 w 727"/>
                  <a:gd name="T37" fmla="*/ 2147483646 h 737"/>
                  <a:gd name="T38" fmla="*/ 2147483646 w 727"/>
                  <a:gd name="T39" fmla="*/ 2147483646 h 737"/>
                  <a:gd name="T40" fmla="*/ 2147483646 w 727"/>
                  <a:gd name="T41" fmla="*/ 2147483646 h 737"/>
                  <a:gd name="T42" fmla="*/ 2147483646 w 727"/>
                  <a:gd name="T43" fmla="*/ 2147483646 h 737"/>
                  <a:gd name="T44" fmla="*/ 2147483646 w 727"/>
                  <a:gd name="T45" fmla="*/ 2147483646 h 737"/>
                  <a:gd name="T46" fmla="*/ 2147483646 w 727"/>
                  <a:gd name="T47" fmla="*/ 2147483646 h 737"/>
                  <a:gd name="T48" fmla="*/ 2147483646 w 727"/>
                  <a:gd name="T49" fmla="*/ 2147483646 h 737"/>
                  <a:gd name="T50" fmla="*/ 2147483646 w 727"/>
                  <a:gd name="T51" fmla="*/ 2147483646 h 737"/>
                  <a:gd name="T52" fmla="*/ 2147483646 w 727"/>
                  <a:gd name="T53" fmla="*/ 2147483646 h 737"/>
                  <a:gd name="T54" fmla="*/ 2147483646 w 727"/>
                  <a:gd name="T55" fmla="*/ 2147483646 h 737"/>
                  <a:gd name="T56" fmla="*/ 2147483646 w 727"/>
                  <a:gd name="T57" fmla="*/ 2147483646 h 737"/>
                  <a:gd name="T58" fmla="*/ 2147483646 w 727"/>
                  <a:gd name="T59" fmla="*/ 2147483646 h 737"/>
                  <a:gd name="T60" fmla="*/ 2147483646 w 727"/>
                  <a:gd name="T61" fmla="*/ 2147483646 h 737"/>
                  <a:gd name="T62" fmla="*/ 2147483646 w 727"/>
                  <a:gd name="T63" fmla="*/ 2147483646 h 737"/>
                  <a:gd name="T64" fmla="*/ 2147483646 w 727"/>
                  <a:gd name="T65" fmla="*/ 2147483646 h 737"/>
                  <a:gd name="T66" fmla="*/ 2147483646 w 727"/>
                  <a:gd name="T67" fmla="*/ 2147483646 h 737"/>
                  <a:gd name="T68" fmla="*/ 2147483646 w 727"/>
                  <a:gd name="T69" fmla="*/ 2147483646 h 737"/>
                  <a:gd name="T70" fmla="*/ 2147483646 w 727"/>
                  <a:gd name="T71" fmla="*/ 2147483646 h 737"/>
                  <a:gd name="T72" fmla="*/ 2147483646 w 727"/>
                  <a:gd name="T73" fmla="*/ 2147483646 h 737"/>
                  <a:gd name="T74" fmla="*/ 2147483646 w 727"/>
                  <a:gd name="T75" fmla="*/ 2147483646 h 737"/>
                  <a:gd name="T76" fmla="*/ 2147483646 w 727"/>
                  <a:gd name="T77" fmla="*/ 2147483646 h 737"/>
                  <a:gd name="T78" fmla="*/ 2147483646 w 727"/>
                  <a:gd name="T79" fmla="*/ 2147483646 h 737"/>
                  <a:gd name="T80" fmla="*/ 2147483646 w 727"/>
                  <a:gd name="T81" fmla="*/ 2147483646 h 737"/>
                  <a:gd name="T82" fmla="*/ 2147483646 w 727"/>
                  <a:gd name="T83" fmla="*/ 2147483646 h 737"/>
                  <a:gd name="T84" fmla="*/ 2147483646 w 727"/>
                  <a:gd name="T85" fmla="*/ 2147483646 h 737"/>
                  <a:gd name="T86" fmla="*/ 2147483646 w 727"/>
                  <a:gd name="T87" fmla="*/ 2147483646 h 737"/>
                  <a:gd name="T88" fmla="*/ 2147483646 w 727"/>
                  <a:gd name="T89" fmla="*/ 2147483646 h 737"/>
                  <a:gd name="T90" fmla="*/ 2147483646 w 727"/>
                  <a:gd name="T91" fmla="*/ 2147483646 h 737"/>
                  <a:gd name="T92" fmla="*/ 2147483646 w 727"/>
                  <a:gd name="T93" fmla="*/ 2147483646 h 737"/>
                  <a:gd name="T94" fmla="*/ 2147483646 w 727"/>
                  <a:gd name="T95" fmla="*/ 2147483646 h 737"/>
                  <a:gd name="T96" fmla="*/ 2147483646 w 727"/>
                  <a:gd name="T97" fmla="*/ 2147483646 h 737"/>
                  <a:gd name="T98" fmla="*/ 2147483646 w 727"/>
                  <a:gd name="T99" fmla="*/ 2147483646 h 737"/>
                  <a:gd name="T100" fmla="*/ 2147483646 w 727"/>
                  <a:gd name="T101" fmla="*/ 2147483646 h 737"/>
                  <a:gd name="T102" fmla="*/ 2147483646 w 727"/>
                  <a:gd name="T103" fmla="*/ 2147483646 h 737"/>
                  <a:gd name="T104" fmla="*/ 2147483646 w 727"/>
                  <a:gd name="T105" fmla="*/ 2147483646 h 737"/>
                  <a:gd name="T106" fmla="*/ 2147483646 w 727"/>
                  <a:gd name="T107" fmla="*/ 2147483646 h 737"/>
                  <a:gd name="T108" fmla="*/ 2147483646 w 727"/>
                  <a:gd name="T109" fmla="*/ 2147483646 h 737"/>
                  <a:gd name="T110" fmla="*/ 2147483646 w 727"/>
                  <a:gd name="T111" fmla="*/ 2147483646 h 737"/>
                  <a:gd name="T112" fmla="*/ 2147483646 w 727"/>
                  <a:gd name="T113" fmla="*/ 2147483646 h 737"/>
                  <a:gd name="T114" fmla="*/ 2147483646 w 727"/>
                  <a:gd name="T115" fmla="*/ 2147483646 h 737"/>
                  <a:gd name="T116" fmla="*/ 2147483646 w 727"/>
                  <a:gd name="T117" fmla="*/ 2147483646 h 737"/>
                  <a:gd name="T118" fmla="*/ 2147483646 w 727"/>
                  <a:gd name="T119" fmla="*/ 2147483646 h 737"/>
                  <a:gd name="T120" fmla="*/ 2147483646 w 727"/>
                  <a:gd name="T121" fmla="*/ 2147483646 h 737"/>
                  <a:gd name="T122" fmla="*/ 2147483646 w 727"/>
                  <a:gd name="T123" fmla="*/ 2147483646 h 737"/>
                  <a:gd name="T124" fmla="*/ 2147483646 w 727"/>
                  <a:gd name="T125" fmla="*/ 2147483646 h 73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27"/>
                  <a:gd name="T190" fmla="*/ 0 h 737"/>
                  <a:gd name="T191" fmla="*/ 727 w 727"/>
                  <a:gd name="T192" fmla="*/ 737 h 73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27" h="737">
                    <a:moveTo>
                      <a:pt x="726" y="264"/>
                    </a:moveTo>
                    <a:lnTo>
                      <a:pt x="725" y="264"/>
                    </a:lnTo>
                    <a:lnTo>
                      <a:pt x="724" y="264"/>
                    </a:lnTo>
                    <a:lnTo>
                      <a:pt x="724" y="265"/>
                    </a:lnTo>
                    <a:lnTo>
                      <a:pt x="723" y="265"/>
                    </a:lnTo>
                    <a:lnTo>
                      <a:pt x="723" y="266"/>
                    </a:lnTo>
                    <a:lnTo>
                      <a:pt x="723" y="267"/>
                    </a:lnTo>
                    <a:lnTo>
                      <a:pt x="724" y="270"/>
                    </a:lnTo>
                    <a:lnTo>
                      <a:pt x="726" y="272"/>
                    </a:lnTo>
                    <a:lnTo>
                      <a:pt x="726" y="274"/>
                    </a:lnTo>
                    <a:lnTo>
                      <a:pt x="727" y="275"/>
                    </a:lnTo>
                    <a:lnTo>
                      <a:pt x="726" y="276"/>
                    </a:lnTo>
                    <a:lnTo>
                      <a:pt x="726" y="277"/>
                    </a:lnTo>
                    <a:lnTo>
                      <a:pt x="725" y="277"/>
                    </a:lnTo>
                    <a:lnTo>
                      <a:pt x="724" y="277"/>
                    </a:lnTo>
                    <a:lnTo>
                      <a:pt x="723" y="276"/>
                    </a:lnTo>
                    <a:lnTo>
                      <a:pt x="722" y="276"/>
                    </a:lnTo>
                    <a:lnTo>
                      <a:pt x="721" y="276"/>
                    </a:lnTo>
                    <a:lnTo>
                      <a:pt x="720" y="276"/>
                    </a:lnTo>
                    <a:lnTo>
                      <a:pt x="720" y="277"/>
                    </a:lnTo>
                    <a:lnTo>
                      <a:pt x="720" y="278"/>
                    </a:lnTo>
                    <a:lnTo>
                      <a:pt x="719" y="279"/>
                    </a:lnTo>
                    <a:lnTo>
                      <a:pt x="718" y="281"/>
                    </a:lnTo>
                    <a:lnTo>
                      <a:pt x="718" y="282"/>
                    </a:lnTo>
                    <a:lnTo>
                      <a:pt x="718" y="283"/>
                    </a:lnTo>
                    <a:lnTo>
                      <a:pt x="717" y="285"/>
                    </a:lnTo>
                    <a:lnTo>
                      <a:pt x="716" y="285"/>
                    </a:lnTo>
                    <a:lnTo>
                      <a:pt x="715" y="286"/>
                    </a:lnTo>
                    <a:lnTo>
                      <a:pt x="715" y="287"/>
                    </a:lnTo>
                    <a:lnTo>
                      <a:pt x="714" y="288"/>
                    </a:lnTo>
                    <a:lnTo>
                      <a:pt x="714" y="289"/>
                    </a:lnTo>
                    <a:lnTo>
                      <a:pt x="714" y="290"/>
                    </a:lnTo>
                    <a:lnTo>
                      <a:pt x="714" y="291"/>
                    </a:lnTo>
                    <a:lnTo>
                      <a:pt x="713" y="292"/>
                    </a:lnTo>
                    <a:lnTo>
                      <a:pt x="713" y="293"/>
                    </a:lnTo>
                    <a:lnTo>
                      <a:pt x="715" y="294"/>
                    </a:lnTo>
                    <a:lnTo>
                      <a:pt x="715" y="295"/>
                    </a:lnTo>
                    <a:lnTo>
                      <a:pt x="714" y="297"/>
                    </a:lnTo>
                    <a:lnTo>
                      <a:pt x="714" y="298"/>
                    </a:lnTo>
                    <a:lnTo>
                      <a:pt x="715" y="298"/>
                    </a:lnTo>
                    <a:lnTo>
                      <a:pt x="715" y="300"/>
                    </a:lnTo>
                    <a:lnTo>
                      <a:pt x="715" y="302"/>
                    </a:lnTo>
                    <a:lnTo>
                      <a:pt x="715" y="303"/>
                    </a:lnTo>
                    <a:lnTo>
                      <a:pt x="715" y="305"/>
                    </a:lnTo>
                    <a:lnTo>
                      <a:pt x="715" y="306"/>
                    </a:lnTo>
                    <a:lnTo>
                      <a:pt x="716" y="307"/>
                    </a:lnTo>
                    <a:lnTo>
                      <a:pt x="716" y="309"/>
                    </a:lnTo>
                    <a:lnTo>
                      <a:pt x="717" y="310"/>
                    </a:lnTo>
                    <a:lnTo>
                      <a:pt x="717" y="311"/>
                    </a:lnTo>
                    <a:lnTo>
                      <a:pt x="716" y="312"/>
                    </a:lnTo>
                    <a:lnTo>
                      <a:pt x="715" y="313"/>
                    </a:lnTo>
                    <a:lnTo>
                      <a:pt x="715" y="315"/>
                    </a:lnTo>
                    <a:lnTo>
                      <a:pt x="714" y="316"/>
                    </a:lnTo>
                    <a:lnTo>
                      <a:pt x="715" y="317"/>
                    </a:lnTo>
                    <a:lnTo>
                      <a:pt x="715" y="318"/>
                    </a:lnTo>
                    <a:lnTo>
                      <a:pt x="716" y="319"/>
                    </a:lnTo>
                    <a:lnTo>
                      <a:pt x="716" y="320"/>
                    </a:lnTo>
                    <a:lnTo>
                      <a:pt x="716" y="322"/>
                    </a:lnTo>
                    <a:lnTo>
                      <a:pt x="716" y="323"/>
                    </a:lnTo>
                    <a:lnTo>
                      <a:pt x="715" y="323"/>
                    </a:lnTo>
                    <a:lnTo>
                      <a:pt x="714" y="324"/>
                    </a:lnTo>
                    <a:lnTo>
                      <a:pt x="714" y="325"/>
                    </a:lnTo>
                    <a:lnTo>
                      <a:pt x="715" y="327"/>
                    </a:lnTo>
                    <a:lnTo>
                      <a:pt x="715" y="328"/>
                    </a:lnTo>
                    <a:lnTo>
                      <a:pt x="716" y="329"/>
                    </a:lnTo>
                    <a:lnTo>
                      <a:pt x="716" y="330"/>
                    </a:lnTo>
                    <a:lnTo>
                      <a:pt x="715" y="331"/>
                    </a:lnTo>
                    <a:lnTo>
                      <a:pt x="714" y="333"/>
                    </a:lnTo>
                    <a:lnTo>
                      <a:pt x="713" y="336"/>
                    </a:lnTo>
                    <a:lnTo>
                      <a:pt x="712" y="337"/>
                    </a:lnTo>
                    <a:lnTo>
                      <a:pt x="710" y="341"/>
                    </a:lnTo>
                    <a:lnTo>
                      <a:pt x="710" y="343"/>
                    </a:lnTo>
                    <a:lnTo>
                      <a:pt x="709" y="345"/>
                    </a:lnTo>
                    <a:lnTo>
                      <a:pt x="708" y="346"/>
                    </a:lnTo>
                    <a:lnTo>
                      <a:pt x="707" y="347"/>
                    </a:lnTo>
                    <a:lnTo>
                      <a:pt x="705" y="349"/>
                    </a:lnTo>
                    <a:lnTo>
                      <a:pt x="702" y="350"/>
                    </a:lnTo>
                    <a:lnTo>
                      <a:pt x="701" y="351"/>
                    </a:lnTo>
                    <a:lnTo>
                      <a:pt x="700" y="351"/>
                    </a:lnTo>
                    <a:lnTo>
                      <a:pt x="699" y="351"/>
                    </a:lnTo>
                    <a:lnTo>
                      <a:pt x="697" y="352"/>
                    </a:lnTo>
                    <a:lnTo>
                      <a:pt x="695" y="352"/>
                    </a:lnTo>
                    <a:lnTo>
                      <a:pt x="691" y="352"/>
                    </a:lnTo>
                    <a:lnTo>
                      <a:pt x="685" y="353"/>
                    </a:lnTo>
                    <a:lnTo>
                      <a:pt x="684" y="354"/>
                    </a:lnTo>
                    <a:lnTo>
                      <a:pt x="683" y="354"/>
                    </a:lnTo>
                    <a:lnTo>
                      <a:pt x="680" y="356"/>
                    </a:lnTo>
                    <a:lnTo>
                      <a:pt x="679" y="357"/>
                    </a:lnTo>
                    <a:lnTo>
                      <a:pt x="678" y="359"/>
                    </a:lnTo>
                    <a:lnTo>
                      <a:pt x="677" y="360"/>
                    </a:lnTo>
                    <a:lnTo>
                      <a:pt x="674" y="365"/>
                    </a:lnTo>
                    <a:lnTo>
                      <a:pt x="673" y="366"/>
                    </a:lnTo>
                    <a:lnTo>
                      <a:pt x="672" y="367"/>
                    </a:lnTo>
                    <a:lnTo>
                      <a:pt x="670" y="368"/>
                    </a:lnTo>
                    <a:lnTo>
                      <a:pt x="669" y="369"/>
                    </a:lnTo>
                    <a:lnTo>
                      <a:pt x="668" y="370"/>
                    </a:lnTo>
                    <a:lnTo>
                      <a:pt x="667" y="371"/>
                    </a:lnTo>
                    <a:lnTo>
                      <a:pt x="664" y="375"/>
                    </a:lnTo>
                    <a:lnTo>
                      <a:pt x="664" y="377"/>
                    </a:lnTo>
                    <a:lnTo>
                      <a:pt x="663" y="378"/>
                    </a:lnTo>
                    <a:lnTo>
                      <a:pt x="662" y="379"/>
                    </a:lnTo>
                    <a:lnTo>
                      <a:pt x="661" y="380"/>
                    </a:lnTo>
                    <a:lnTo>
                      <a:pt x="660" y="380"/>
                    </a:lnTo>
                    <a:lnTo>
                      <a:pt x="656" y="383"/>
                    </a:lnTo>
                    <a:lnTo>
                      <a:pt x="655" y="383"/>
                    </a:lnTo>
                    <a:lnTo>
                      <a:pt x="654" y="385"/>
                    </a:lnTo>
                    <a:lnTo>
                      <a:pt x="652" y="387"/>
                    </a:lnTo>
                    <a:lnTo>
                      <a:pt x="652" y="390"/>
                    </a:lnTo>
                    <a:lnTo>
                      <a:pt x="650" y="392"/>
                    </a:lnTo>
                    <a:lnTo>
                      <a:pt x="650" y="393"/>
                    </a:lnTo>
                    <a:lnTo>
                      <a:pt x="649" y="396"/>
                    </a:lnTo>
                    <a:lnTo>
                      <a:pt x="649" y="397"/>
                    </a:lnTo>
                    <a:lnTo>
                      <a:pt x="650" y="399"/>
                    </a:lnTo>
                    <a:lnTo>
                      <a:pt x="650" y="400"/>
                    </a:lnTo>
                    <a:lnTo>
                      <a:pt x="650" y="401"/>
                    </a:lnTo>
                    <a:lnTo>
                      <a:pt x="649" y="404"/>
                    </a:lnTo>
                    <a:lnTo>
                      <a:pt x="649" y="405"/>
                    </a:lnTo>
                    <a:lnTo>
                      <a:pt x="649" y="408"/>
                    </a:lnTo>
                    <a:lnTo>
                      <a:pt x="649" y="409"/>
                    </a:lnTo>
                    <a:lnTo>
                      <a:pt x="650" y="410"/>
                    </a:lnTo>
                    <a:lnTo>
                      <a:pt x="650" y="411"/>
                    </a:lnTo>
                    <a:lnTo>
                      <a:pt x="650" y="412"/>
                    </a:lnTo>
                    <a:lnTo>
                      <a:pt x="650" y="413"/>
                    </a:lnTo>
                    <a:lnTo>
                      <a:pt x="650" y="415"/>
                    </a:lnTo>
                    <a:lnTo>
                      <a:pt x="649" y="416"/>
                    </a:lnTo>
                    <a:lnTo>
                      <a:pt x="649" y="417"/>
                    </a:lnTo>
                    <a:lnTo>
                      <a:pt x="648" y="418"/>
                    </a:lnTo>
                    <a:lnTo>
                      <a:pt x="647" y="418"/>
                    </a:lnTo>
                    <a:lnTo>
                      <a:pt x="646" y="419"/>
                    </a:lnTo>
                    <a:lnTo>
                      <a:pt x="645" y="419"/>
                    </a:lnTo>
                    <a:lnTo>
                      <a:pt x="643" y="420"/>
                    </a:lnTo>
                    <a:lnTo>
                      <a:pt x="642" y="419"/>
                    </a:lnTo>
                    <a:lnTo>
                      <a:pt x="641" y="419"/>
                    </a:lnTo>
                    <a:lnTo>
                      <a:pt x="640" y="419"/>
                    </a:lnTo>
                    <a:lnTo>
                      <a:pt x="639" y="420"/>
                    </a:lnTo>
                    <a:lnTo>
                      <a:pt x="637" y="422"/>
                    </a:lnTo>
                    <a:lnTo>
                      <a:pt x="637" y="423"/>
                    </a:lnTo>
                    <a:lnTo>
                      <a:pt x="636" y="423"/>
                    </a:lnTo>
                    <a:lnTo>
                      <a:pt x="635" y="424"/>
                    </a:lnTo>
                    <a:lnTo>
                      <a:pt x="634" y="426"/>
                    </a:lnTo>
                    <a:lnTo>
                      <a:pt x="634" y="427"/>
                    </a:lnTo>
                    <a:lnTo>
                      <a:pt x="634" y="429"/>
                    </a:lnTo>
                    <a:lnTo>
                      <a:pt x="633" y="430"/>
                    </a:lnTo>
                    <a:lnTo>
                      <a:pt x="632" y="432"/>
                    </a:lnTo>
                    <a:lnTo>
                      <a:pt x="632" y="433"/>
                    </a:lnTo>
                    <a:lnTo>
                      <a:pt x="631" y="433"/>
                    </a:lnTo>
                    <a:lnTo>
                      <a:pt x="630" y="433"/>
                    </a:lnTo>
                    <a:lnTo>
                      <a:pt x="630" y="434"/>
                    </a:lnTo>
                    <a:lnTo>
                      <a:pt x="629" y="435"/>
                    </a:lnTo>
                    <a:lnTo>
                      <a:pt x="628" y="435"/>
                    </a:lnTo>
                    <a:lnTo>
                      <a:pt x="626" y="436"/>
                    </a:lnTo>
                    <a:lnTo>
                      <a:pt x="625" y="435"/>
                    </a:lnTo>
                    <a:lnTo>
                      <a:pt x="624" y="435"/>
                    </a:lnTo>
                    <a:lnTo>
                      <a:pt x="623" y="436"/>
                    </a:lnTo>
                    <a:lnTo>
                      <a:pt x="623" y="437"/>
                    </a:lnTo>
                    <a:lnTo>
                      <a:pt x="623" y="441"/>
                    </a:lnTo>
                    <a:lnTo>
                      <a:pt x="622" y="442"/>
                    </a:lnTo>
                    <a:lnTo>
                      <a:pt x="623" y="444"/>
                    </a:lnTo>
                    <a:lnTo>
                      <a:pt x="624" y="446"/>
                    </a:lnTo>
                    <a:lnTo>
                      <a:pt x="624" y="447"/>
                    </a:lnTo>
                    <a:lnTo>
                      <a:pt x="624" y="448"/>
                    </a:lnTo>
                    <a:lnTo>
                      <a:pt x="624" y="449"/>
                    </a:lnTo>
                    <a:lnTo>
                      <a:pt x="624" y="450"/>
                    </a:lnTo>
                    <a:lnTo>
                      <a:pt x="624" y="452"/>
                    </a:lnTo>
                    <a:lnTo>
                      <a:pt x="623" y="455"/>
                    </a:lnTo>
                    <a:lnTo>
                      <a:pt x="623" y="457"/>
                    </a:lnTo>
                    <a:lnTo>
                      <a:pt x="623" y="458"/>
                    </a:lnTo>
                    <a:lnTo>
                      <a:pt x="623" y="459"/>
                    </a:lnTo>
                    <a:lnTo>
                      <a:pt x="621" y="460"/>
                    </a:lnTo>
                    <a:lnTo>
                      <a:pt x="619" y="462"/>
                    </a:lnTo>
                    <a:lnTo>
                      <a:pt x="618" y="464"/>
                    </a:lnTo>
                    <a:lnTo>
                      <a:pt x="617" y="465"/>
                    </a:lnTo>
                    <a:lnTo>
                      <a:pt x="617" y="466"/>
                    </a:lnTo>
                    <a:lnTo>
                      <a:pt x="617" y="468"/>
                    </a:lnTo>
                    <a:lnTo>
                      <a:pt x="616" y="470"/>
                    </a:lnTo>
                    <a:lnTo>
                      <a:pt x="615" y="470"/>
                    </a:lnTo>
                    <a:lnTo>
                      <a:pt x="615" y="471"/>
                    </a:lnTo>
                    <a:lnTo>
                      <a:pt x="614" y="471"/>
                    </a:lnTo>
                    <a:lnTo>
                      <a:pt x="613" y="472"/>
                    </a:lnTo>
                    <a:lnTo>
                      <a:pt x="612" y="474"/>
                    </a:lnTo>
                    <a:lnTo>
                      <a:pt x="609" y="476"/>
                    </a:lnTo>
                    <a:lnTo>
                      <a:pt x="607" y="475"/>
                    </a:lnTo>
                    <a:lnTo>
                      <a:pt x="605" y="475"/>
                    </a:lnTo>
                    <a:lnTo>
                      <a:pt x="605" y="474"/>
                    </a:lnTo>
                    <a:lnTo>
                      <a:pt x="603" y="474"/>
                    </a:lnTo>
                    <a:lnTo>
                      <a:pt x="602" y="474"/>
                    </a:lnTo>
                    <a:lnTo>
                      <a:pt x="601" y="475"/>
                    </a:lnTo>
                    <a:lnTo>
                      <a:pt x="601" y="476"/>
                    </a:lnTo>
                    <a:lnTo>
                      <a:pt x="600" y="477"/>
                    </a:lnTo>
                    <a:lnTo>
                      <a:pt x="599" y="478"/>
                    </a:lnTo>
                    <a:lnTo>
                      <a:pt x="598" y="479"/>
                    </a:lnTo>
                    <a:lnTo>
                      <a:pt x="598" y="480"/>
                    </a:lnTo>
                    <a:lnTo>
                      <a:pt x="598" y="481"/>
                    </a:lnTo>
                    <a:lnTo>
                      <a:pt x="599" y="481"/>
                    </a:lnTo>
                    <a:lnTo>
                      <a:pt x="599" y="482"/>
                    </a:lnTo>
                    <a:lnTo>
                      <a:pt x="600" y="483"/>
                    </a:lnTo>
                    <a:lnTo>
                      <a:pt x="601" y="484"/>
                    </a:lnTo>
                    <a:lnTo>
                      <a:pt x="602" y="486"/>
                    </a:lnTo>
                    <a:lnTo>
                      <a:pt x="602" y="487"/>
                    </a:lnTo>
                    <a:lnTo>
                      <a:pt x="603" y="488"/>
                    </a:lnTo>
                    <a:lnTo>
                      <a:pt x="603" y="489"/>
                    </a:lnTo>
                    <a:lnTo>
                      <a:pt x="603" y="490"/>
                    </a:lnTo>
                    <a:lnTo>
                      <a:pt x="603" y="491"/>
                    </a:lnTo>
                    <a:lnTo>
                      <a:pt x="602" y="492"/>
                    </a:lnTo>
                    <a:lnTo>
                      <a:pt x="601" y="495"/>
                    </a:lnTo>
                    <a:lnTo>
                      <a:pt x="600" y="496"/>
                    </a:lnTo>
                    <a:lnTo>
                      <a:pt x="600" y="497"/>
                    </a:lnTo>
                    <a:lnTo>
                      <a:pt x="598" y="498"/>
                    </a:lnTo>
                    <a:lnTo>
                      <a:pt x="598" y="499"/>
                    </a:lnTo>
                    <a:lnTo>
                      <a:pt x="597" y="500"/>
                    </a:lnTo>
                    <a:lnTo>
                      <a:pt x="596" y="500"/>
                    </a:lnTo>
                    <a:lnTo>
                      <a:pt x="595" y="500"/>
                    </a:lnTo>
                    <a:lnTo>
                      <a:pt x="594" y="500"/>
                    </a:lnTo>
                    <a:lnTo>
                      <a:pt x="593" y="501"/>
                    </a:lnTo>
                    <a:lnTo>
                      <a:pt x="592" y="502"/>
                    </a:lnTo>
                    <a:lnTo>
                      <a:pt x="591" y="502"/>
                    </a:lnTo>
                    <a:lnTo>
                      <a:pt x="590" y="504"/>
                    </a:lnTo>
                    <a:lnTo>
                      <a:pt x="589" y="506"/>
                    </a:lnTo>
                    <a:lnTo>
                      <a:pt x="589" y="507"/>
                    </a:lnTo>
                    <a:lnTo>
                      <a:pt x="589" y="508"/>
                    </a:lnTo>
                    <a:lnTo>
                      <a:pt x="588" y="510"/>
                    </a:lnTo>
                    <a:lnTo>
                      <a:pt x="586" y="511"/>
                    </a:lnTo>
                    <a:lnTo>
                      <a:pt x="584" y="513"/>
                    </a:lnTo>
                    <a:lnTo>
                      <a:pt x="583" y="514"/>
                    </a:lnTo>
                    <a:lnTo>
                      <a:pt x="582" y="515"/>
                    </a:lnTo>
                    <a:lnTo>
                      <a:pt x="581" y="516"/>
                    </a:lnTo>
                    <a:lnTo>
                      <a:pt x="580" y="517"/>
                    </a:lnTo>
                    <a:lnTo>
                      <a:pt x="579" y="517"/>
                    </a:lnTo>
                    <a:lnTo>
                      <a:pt x="578" y="518"/>
                    </a:lnTo>
                    <a:lnTo>
                      <a:pt x="577" y="519"/>
                    </a:lnTo>
                    <a:lnTo>
                      <a:pt x="576" y="520"/>
                    </a:lnTo>
                    <a:lnTo>
                      <a:pt x="575" y="521"/>
                    </a:lnTo>
                    <a:lnTo>
                      <a:pt x="575" y="522"/>
                    </a:lnTo>
                    <a:lnTo>
                      <a:pt x="574" y="525"/>
                    </a:lnTo>
                    <a:lnTo>
                      <a:pt x="574" y="526"/>
                    </a:lnTo>
                    <a:lnTo>
                      <a:pt x="573" y="528"/>
                    </a:lnTo>
                    <a:lnTo>
                      <a:pt x="572" y="530"/>
                    </a:lnTo>
                    <a:lnTo>
                      <a:pt x="572" y="532"/>
                    </a:lnTo>
                    <a:lnTo>
                      <a:pt x="571" y="534"/>
                    </a:lnTo>
                    <a:lnTo>
                      <a:pt x="569" y="535"/>
                    </a:lnTo>
                    <a:lnTo>
                      <a:pt x="569" y="536"/>
                    </a:lnTo>
                    <a:lnTo>
                      <a:pt x="567" y="537"/>
                    </a:lnTo>
                    <a:lnTo>
                      <a:pt x="566" y="538"/>
                    </a:lnTo>
                    <a:lnTo>
                      <a:pt x="565" y="540"/>
                    </a:lnTo>
                    <a:lnTo>
                      <a:pt x="564" y="541"/>
                    </a:lnTo>
                    <a:lnTo>
                      <a:pt x="563" y="542"/>
                    </a:lnTo>
                    <a:lnTo>
                      <a:pt x="562" y="543"/>
                    </a:lnTo>
                    <a:lnTo>
                      <a:pt x="561" y="544"/>
                    </a:lnTo>
                    <a:lnTo>
                      <a:pt x="560" y="544"/>
                    </a:lnTo>
                    <a:lnTo>
                      <a:pt x="558" y="546"/>
                    </a:lnTo>
                    <a:lnTo>
                      <a:pt x="557" y="547"/>
                    </a:lnTo>
                    <a:lnTo>
                      <a:pt x="557" y="548"/>
                    </a:lnTo>
                    <a:lnTo>
                      <a:pt x="555" y="549"/>
                    </a:lnTo>
                    <a:lnTo>
                      <a:pt x="555" y="548"/>
                    </a:lnTo>
                    <a:lnTo>
                      <a:pt x="554" y="549"/>
                    </a:lnTo>
                    <a:lnTo>
                      <a:pt x="553" y="549"/>
                    </a:lnTo>
                    <a:lnTo>
                      <a:pt x="551" y="550"/>
                    </a:lnTo>
                    <a:lnTo>
                      <a:pt x="549" y="551"/>
                    </a:lnTo>
                    <a:lnTo>
                      <a:pt x="548" y="551"/>
                    </a:lnTo>
                    <a:lnTo>
                      <a:pt x="547" y="551"/>
                    </a:lnTo>
                    <a:lnTo>
                      <a:pt x="546" y="553"/>
                    </a:lnTo>
                    <a:lnTo>
                      <a:pt x="543" y="554"/>
                    </a:lnTo>
                    <a:lnTo>
                      <a:pt x="542" y="554"/>
                    </a:lnTo>
                    <a:lnTo>
                      <a:pt x="542" y="555"/>
                    </a:lnTo>
                    <a:lnTo>
                      <a:pt x="541" y="556"/>
                    </a:lnTo>
                    <a:lnTo>
                      <a:pt x="540" y="556"/>
                    </a:lnTo>
                    <a:lnTo>
                      <a:pt x="539" y="556"/>
                    </a:lnTo>
                    <a:lnTo>
                      <a:pt x="538" y="557"/>
                    </a:lnTo>
                    <a:lnTo>
                      <a:pt x="537" y="557"/>
                    </a:lnTo>
                    <a:lnTo>
                      <a:pt x="536" y="557"/>
                    </a:lnTo>
                    <a:lnTo>
                      <a:pt x="535" y="558"/>
                    </a:lnTo>
                    <a:lnTo>
                      <a:pt x="534" y="558"/>
                    </a:lnTo>
                    <a:lnTo>
                      <a:pt x="533" y="559"/>
                    </a:lnTo>
                    <a:lnTo>
                      <a:pt x="531" y="560"/>
                    </a:lnTo>
                    <a:lnTo>
                      <a:pt x="529" y="561"/>
                    </a:lnTo>
                    <a:lnTo>
                      <a:pt x="528" y="562"/>
                    </a:lnTo>
                    <a:lnTo>
                      <a:pt x="527" y="563"/>
                    </a:lnTo>
                    <a:lnTo>
                      <a:pt x="526" y="563"/>
                    </a:lnTo>
                    <a:lnTo>
                      <a:pt x="525" y="564"/>
                    </a:lnTo>
                    <a:lnTo>
                      <a:pt x="524" y="565"/>
                    </a:lnTo>
                    <a:lnTo>
                      <a:pt x="523" y="566"/>
                    </a:lnTo>
                    <a:lnTo>
                      <a:pt x="522" y="566"/>
                    </a:lnTo>
                    <a:lnTo>
                      <a:pt x="521" y="567"/>
                    </a:lnTo>
                    <a:lnTo>
                      <a:pt x="521" y="568"/>
                    </a:lnTo>
                    <a:lnTo>
                      <a:pt x="520" y="569"/>
                    </a:lnTo>
                    <a:lnTo>
                      <a:pt x="519" y="570"/>
                    </a:lnTo>
                    <a:lnTo>
                      <a:pt x="516" y="571"/>
                    </a:lnTo>
                    <a:lnTo>
                      <a:pt x="515" y="572"/>
                    </a:lnTo>
                    <a:lnTo>
                      <a:pt x="514" y="572"/>
                    </a:lnTo>
                    <a:lnTo>
                      <a:pt x="511" y="573"/>
                    </a:lnTo>
                    <a:lnTo>
                      <a:pt x="506" y="574"/>
                    </a:lnTo>
                    <a:lnTo>
                      <a:pt x="505" y="575"/>
                    </a:lnTo>
                    <a:lnTo>
                      <a:pt x="505" y="577"/>
                    </a:lnTo>
                    <a:lnTo>
                      <a:pt x="504" y="577"/>
                    </a:lnTo>
                    <a:lnTo>
                      <a:pt x="504" y="578"/>
                    </a:lnTo>
                    <a:lnTo>
                      <a:pt x="503" y="578"/>
                    </a:lnTo>
                    <a:lnTo>
                      <a:pt x="501" y="578"/>
                    </a:lnTo>
                    <a:lnTo>
                      <a:pt x="499" y="579"/>
                    </a:lnTo>
                    <a:lnTo>
                      <a:pt x="498" y="580"/>
                    </a:lnTo>
                    <a:lnTo>
                      <a:pt x="496" y="582"/>
                    </a:lnTo>
                    <a:lnTo>
                      <a:pt x="495" y="584"/>
                    </a:lnTo>
                    <a:lnTo>
                      <a:pt x="494" y="585"/>
                    </a:lnTo>
                    <a:lnTo>
                      <a:pt x="494" y="586"/>
                    </a:lnTo>
                    <a:lnTo>
                      <a:pt x="494" y="587"/>
                    </a:lnTo>
                    <a:lnTo>
                      <a:pt x="494" y="588"/>
                    </a:lnTo>
                    <a:lnTo>
                      <a:pt x="493" y="589"/>
                    </a:lnTo>
                    <a:lnTo>
                      <a:pt x="492" y="592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89" y="595"/>
                    </a:lnTo>
                    <a:lnTo>
                      <a:pt x="488" y="595"/>
                    </a:lnTo>
                    <a:lnTo>
                      <a:pt x="486" y="598"/>
                    </a:lnTo>
                    <a:lnTo>
                      <a:pt x="485" y="599"/>
                    </a:lnTo>
                    <a:lnTo>
                      <a:pt x="483" y="599"/>
                    </a:lnTo>
                    <a:lnTo>
                      <a:pt x="482" y="599"/>
                    </a:lnTo>
                    <a:lnTo>
                      <a:pt x="481" y="599"/>
                    </a:lnTo>
                    <a:lnTo>
                      <a:pt x="480" y="599"/>
                    </a:lnTo>
                    <a:lnTo>
                      <a:pt x="476" y="601"/>
                    </a:lnTo>
                    <a:lnTo>
                      <a:pt x="472" y="602"/>
                    </a:lnTo>
                    <a:lnTo>
                      <a:pt x="471" y="603"/>
                    </a:lnTo>
                    <a:lnTo>
                      <a:pt x="469" y="603"/>
                    </a:lnTo>
                    <a:lnTo>
                      <a:pt x="469" y="604"/>
                    </a:lnTo>
                    <a:lnTo>
                      <a:pt x="468" y="605"/>
                    </a:lnTo>
                    <a:lnTo>
                      <a:pt x="467" y="606"/>
                    </a:lnTo>
                    <a:lnTo>
                      <a:pt x="465" y="606"/>
                    </a:lnTo>
                    <a:lnTo>
                      <a:pt x="464" y="606"/>
                    </a:lnTo>
                    <a:lnTo>
                      <a:pt x="464" y="607"/>
                    </a:lnTo>
                    <a:lnTo>
                      <a:pt x="463" y="608"/>
                    </a:lnTo>
                    <a:lnTo>
                      <a:pt x="462" y="608"/>
                    </a:lnTo>
                    <a:lnTo>
                      <a:pt x="461" y="609"/>
                    </a:lnTo>
                    <a:lnTo>
                      <a:pt x="460" y="611"/>
                    </a:lnTo>
                    <a:lnTo>
                      <a:pt x="457" y="612"/>
                    </a:lnTo>
                    <a:lnTo>
                      <a:pt x="456" y="612"/>
                    </a:lnTo>
                    <a:lnTo>
                      <a:pt x="455" y="613"/>
                    </a:lnTo>
                    <a:lnTo>
                      <a:pt x="454" y="613"/>
                    </a:lnTo>
                    <a:lnTo>
                      <a:pt x="452" y="614"/>
                    </a:lnTo>
                    <a:lnTo>
                      <a:pt x="451" y="615"/>
                    </a:lnTo>
                    <a:lnTo>
                      <a:pt x="451" y="616"/>
                    </a:lnTo>
                    <a:lnTo>
                      <a:pt x="450" y="616"/>
                    </a:lnTo>
                    <a:lnTo>
                      <a:pt x="449" y="616"/>
                    </a:lnTo>
                    <a:lnTo>
                      <a:pt x="448" y="618"/>
                    </a:lnTo>
                    <a:lnTo>
                      <a:pt x="446" y="620"/>
                    </a:lnTo>
                    <a:lnTo>
                      <a:pt x="446" y="621"/>
                    </a:lnTo>
                    <a:lnTo>
                      <a:pt x="445" y="621"/>
                    </a:lnTo>
                    <a:lnTo>
                      <a:pt x="443" y="622"/>
                    </a:lnTo>
                    <a:lnTo>
                      <a:pt x="441" y="626"/>
                    </a:lnTo>
                    <a:lnTo>
                      <a:pt x="441" y="627"/>
                    </a:lnTo>
                    <a:lnTo>
                      <a:pt x="441" y="628"/>
                    </a:lnTo>
                    <a:lnTo>
                      <a:pt x="441" y="629"/>
                    </a:lnTo>
                    <a:lnTo>
                      <a:pt x="441" y="630"/>
                    </a:lnTo>
                    <a:lnTo>
                      <a:pt x="441" y="633"/>
                    </a:lnTo>
                    <a:lnTo>
                      <a:pt x="441" y="634"/>
                    </a:lnTo>
                    <a:lnTo>
                      <a:pt x="440" y="637"/>
                    </a:lnTo>
                    <a:lnTo>
                      <a:pt x="440" y="638"/>
                    </a:lnTo>
                    <a:lnTo>
                      <a:pt x="440" y="639"/>
                    </a:lnTo>
                    <a:lnTo>
                      <a:pt x="439" y="640"/>
                    </a:lnTo>
                    <a:lnTo>
                      <a:pt x="438" y="641"/>
                    </a:lnTo>
                    <a:lnTo>
                      <a:pt x="438" y="642"/>
                    </a:lnTo>
                    <a:lnTo>
                      <a:pt x="438" y="643"/>
                    </a:lnTo>
                    <a:lnTo>
                      <a:pt x="436" y="645"/>
                    </a:lnTo>
                    <a:lnTo>
                      <a:pt x="435" y="646"/>
                    </a:lnTo>
                    <a:lnTo>
                      <a:pt x="435" y="647"/>
                    </a:lnTo>
                    <a:lnTo>
                      <a:pt x="434" y="649"/>
                    </a:lnTo>
                    <a:lnTo>
                      <a:pt x="433" y="652"/>
                    </a:lnTo>
                    <a:lnTo>
                      <a:pt x="433" y="654"/>
                    </a:lnTo>
                    <a:lnTo>
                      <a:pt x="432" y="656"/>
                    </a:lnTo>
                    <a:lnTo>
                      <a:pt x="429" y="661"/>
                    </a:lnTo>
                    <a:lnTo>
                      <a:pt x="428" y="662"/>
                    </a:lnTo>
                    <a:lnTo>
                      <a:pt x="427" y="663"/>
                    </a:lnTo>
                    <a:lnTo>
                      <a:pt x="427" y="664"/>
                    </a:lnTo>
                    <a:lnTo>
                      <a:pt x="426" y="664"/>
                    </a:lnTo>
                    <a:lnTo>
                      <a:pt x="426" y="665"/>
                    </a:lnTo>
                    <a:lnTo>
                      <a:pt x="425" y="665"/>
                    </a:lnTo>
                    <a:lnTo>
                      <a:pt x="424" y="665"/>
                    </a:lnTo>
                    <a:lnTo>
                      <a:pt x="423" y="666"/>
                    </a:lnTo>
                    <a:lnTo>
                      <a:pt x="421" y="666"/>
                    </a:lnTo>
                    <a:lnTo>
                      <a:pt x="417" y="668"/>
                    </a:lnTo>
                    <a:lnTo>
                      <a:pt x="415" y="669"/>
                    </a:lnTo>
                    <a:lnTo>
                      <a:pt x="413" y="670"/>
                    </a:lnTo>
                    <a:lnTo>
                      <a:pt x="412" y="671"/>
                    </a:lnTo>
                    <a:lnTo>
                      <a:pt x="410" y="672"/>
                    </a:lnTo>
                    <a:lnTo>
                      <a:pt x="409" y="672"/>
                    </a:lnTo>
                    <a:lnTo>
                      <a:pt x="407" y="672"/>
                    </a:lnTo>
                    <a:lnTo>
                      <a:pt x="407" y="671"/>
                    </a:lnTo>
                    <a:lnTo>
                      <a:pt x="406" y="672"/>
                    </a:lnTo>
                    <a:lnTo>
                      <a:pt x="405" y="673"/>
                    </a:lnTo>
                    <a:lnTo>
                      <a:pt x="404" y="674"/>
                    </a:lnTo>
                    <a:lnTo>
                      <a:pt x="403" y="677"/>
                    </a:lnTo>
                    <a:lnTo>
                      <a:pt x="402" y="679"/>
                    </a:lnTo>
                    <a:lnTo>
                      <a:pt x="402" y="680"/>
                    </a:lnTo>
                    <a:lnTo>
                      <a:pt x="402" y="683"/>
                    </a:lnTo>
                    <a:lnTo>
                      <a:pt x="401" y="684"/>
                    </a:lnTo>
                    <a:lnTo>
                      <a:pt x="401" y="685"/>
                    </a:lnTo>
                    <a:lnTo>
                      <a:pt x="400" y="686"/>
                    </a:lnTo>
                    <a:lnTo>
                      <a:pt x="400" y="688"/>
                    </a:lnTo>
                    <a:lnTo>
                      <a:pt x="400" y="689"/>
                    </a:lnTo>
                    <a:lnTo>
                      <a:pt x="399" y="690"/>
                    </a:lnTo>
                    <a:lnTo>
                      <a:pt x="399" y="691"/>
                    </a:lnTo>
                    <a:lnTo>
                      <a:pt x="399" y="692"/>
                    </a:lnTo>
                    <a:lnTo>
                      <a:pt x="399" y="693"/>
                    </a:lnTo>
                    <a:lnTo>
                      <a:pt x="398" y="694"/>
                    </a:lnTo>
                    <a:lnTo>
                      <a:pt x="397" y="695"/>
                    </a:lnTo>
                    <a:lnTo>
                      <a:pt x="397" y="697"/>
                    </a:lnTo>
                    <a:lnTo>
                      <a:pt x="397" y="700"/>
                    </a:lnTo>
                    <a:lnTo>
                      <a:pt x="397" y="701"/>
                    </a:lnTo>
                    <a:lnTo>
                      <a:pt x="396" y="702"/>
                    </a:lnTo>
                    <a:lnTo>
                      <a:pt x="396" y="703"/>
                    </a:lnTo>
                    <a:lnTo>
                      <a:pt x="395" y="703"/>
                    </a:lnTo>
                    <a:lnTo>
                      <a:pt x="395" y="704"/>
                    </a:lnTo>
                    <a:lnTo>
                      <a:pt x="395" y="705"/>
                    </a:lnTo>
                    <a:lnTo>
                      <a:pt x="394" y="705"/>
                    </a:lnTo>
                    <a:lnTo>
                      <a:pt x="394" y="707"/>
                    </a:lnTo>
                    <a:lnTo>
                      <a:pt x="393" y="709"/>
                    </a:lnTo>
                    <a:lnTo>
                      <a:pt x="393" y="711"/>
                    </a:lnTo>
                    <a:lnTo>
                      <a:pt x="393" y="712"/>
                    </a:lnTo>
                    <a:lnTo>
                      <a:pt x="393" y="713"/>
                    </a:lnTo>
                    <a:lnTo>
                      <a:pt x="393" y="714"/>
                    </a:lnTo>
                    <a:lnTo>
                      <a:pt x="393" y="715"/>
                    </a:lnTo>
                    <a:lnTo>
                      <a:pt x="393" y="716"/>
                    </a:lnTo>
                    <a:lnTo>
                      <a:pt x="393" y="718"/>
                    </a:lnTo>
                    <a:lnTo>
                      <a:pt x="393" y="719"/>
                    </a:lnTo>
                    <a:lnTo>
                      <a:pt x="393" y="720"/>
                    </a:lnTo>
                    <a:lnTo>
                      <a:pt x="391" y="725"/>
                    </a:lnTo>
                    <a:lnTo>
                      <a:pt x="390" y="726"/>
                    </a:lnTo>
                    <a:lnTo>
                      <a:pt x="389" y="727"/>
                    </a:lnTo>
                    <a:lnTo>
                      <a:pt x="389" y="728"/>
                    </a:lnTo>
                    <a:lnTo>
                      <a:pt x="388" y="728"/>
                    </a:lnTo>
                    <a:lnTo>
                      <a:pt x="387" y="729"/>
                    </a:lnTo>
                    <a:lnTo>
                      <a:pt x="386" y="729"/>
                    </a:lnTo>
                    <a:lnTo>
                      <a:pt x="384" y="730"/>
                    </a:lnTo>
                    <a:lnTo>
                      <a:pt x="381" y="732"/>
                    </a:lnTo>
                    <a:lnTo>
                      <a:pt x="380" y="733"/>
                    </a:lnTo>
                    <a:lnTo>
                      <a:pt x="379" y="734"/>
                    </a:lnTo>
                    <a:lnTo>
                      <a:pt x="378" y="735"/>
                    </a:lnTo>
                    <a:lnTo>
                      <a:pt x="376" y="735"/>
                    </a:lnTo>
                    <a:lnTo>
                      <a:pt x="376" y="736"/>
                    </a:lnTo>
                    <a:lnTo>
                      <a:pt x="375" y="736"/>
                    </a:lnTo>
                    <a:lnTo>
                      <a:pt x="374" y="736"/>
                    </a:lnTo>
                    <a:lnTo>
                      <a:pt x="373" y="737"/>
                    </a:lnTo>
                    <a:lnTo>
                      <a:pt x="372" y="737"/>
                    </a:lnTo>
                    <a:lnTo>
                      <a:pt x="372" y="736"/>
                    </a:lnTo>
                    <a:lnTo>
                      <a:pt x="371" y="735"/>
                    </a:lnTo>
                    <a:lnTo>
                      <a:pt x="370" y="734"/>
                    </a:lnTo>
                    <a:lnTo>
                      <a:pt x="370" y="733"/>
                    </a:lnTo>
                    <a:lnTo>
                      <a:pt x="370" y="732"/>
                    </a:lnTo>
                    <a:lnTo>
                      <a:pt x="369" y="732"/>
                    </a:lnTo>
                    <a:lnTo>
                      <a:pt x="369" y="731"/>
                    </a:lnTo>
                    <a:lnTo>
                      <a:pt x="370" y="730"/>
                    </a:lnTo>
                    <a:lnTo>
                      <a:pt x="369" y="730"/>
                    </a:lnTo>
                    <a:lnTo>
                      <a:pt x="368" y="730"/>
                    </a:lnTo>
                    <a:lnTo>
                      <a:pt x="367" y="730"/>
                    </a:lnTo>
                    <a:lnTo>
                      <a:pt x="366" y="730"/>
                    </a:lnTo>
                    <a:lnTo>
                      <a:pt x="366" y="729"/>
                    </a:lnTo>
                    <a:lnTo>
                      <a:pt x="365" y="728"/>
                    </a:lnTo>
                    <a:lnTo>
                      <a:pt x="364" y="728"/>
                    </a:lnTo>
                    <a:lnTo>
                      <a:pt x="363" y="727"/>
                    </a:lnTo>
                    <a:lnTo>
                      <a:pt x="363" y="726"/>
                    </a:lnTo>
                    <a:lnTo>
                      <a:pt x="362" y="725"/>
                    </a:lnTo>
                    <a:lnTo>
                      <a:pt x="361" y="725"/>
                    </a:lnTo>
                    <a:lnTo>
                      <a:pt x="361" y="724"/>
                    </a:lnTo>
                    <a:lnTo>
                      <a:pt x="360" y="723"/>
                    </a:lnTo>
                    <a:lnTo>
                      <a:pt x="360" y="721"/>
                    </a:lnTo>
                    <a:lnTo>
                      <a:pt x="360" y="720"/>
                    </a:lnTo>
                    <a:lnTo>
                      <a:pt x="359" y="720"/>
                    </a:lnTo>
                    <a:lnTo>
                      <a:pt x="359" y="719"/>
                    </a:lnTo>
                    <a:lnTo>
                      <a:pt x="358" y="718"/>
                    </a:lnTo>
                    <a:lnTo>
                      <a:pt x="355" y="718"/>
                    </a:lnTo>
                    <a:lnTo>
                      <a:pt x="354" y="718"/>
                    </a:lnTo>
                    <a:lnTo>
                      <a:pt x="353" y="717"/>
                    </a:lnTo>
                    <a:lnTo>
                      <a:pt x="353" y="716"/>
                    </a:lnTo>
                    <a:lnTo>
                      <a:pt x="352" y="716"/>
                    </a:lnTo>
                    <a:lnTo>
                      <a:pt x="351" y="716"/>
                    </a:lnTo>
                    <a:lnTo>
                      <a:pt x="350" y="715"/>
                    </a:lnTo>
                    <a:lnTo>
                      <a:pt x="349" y="715"/>
                    </a:lnTo>
                    <a:lnTo>
                      <a:pt x="348" y="715"/>
                    </a:lnTo>
                    <a:lnTo>
                      <a:pt x="347" y="715"/>
                    </a:lnTo>
                    <a:lnTo>
                      <a:pt x="346" y="715"/>
                    </a:lnTo>
                    <a:lnTo>
                      <a:pt x="346" y="714"/>
                    </a:lnTo>
                    <a:lnTo>
                      <a:pt x="346" y="713"/>
                    </a:lnTo>
                    <a:lnTo>
                      <a:pt x="345" y="712"/>
                    </a:lnTo>
                    <a:lnTo>
                      <a:pt x="345" y="711"/>
                    </a:lnTo>
                    <a:lnTo>
                      <a:pt x="344" y="711"/>
                    </a:lnTo>
                    <a:lnTo>
                      <a:pt x="344" y="712"/>
                    </a:lnTo>
                    <a:lnTo>
                      <a:pt x="343" y="712"/>
                    </a:lnTo>
                    <a:lnTo>
                      <a:pt x="343" y="713"/>
                    </a:lnTo>
                    <a:lnTo>
                      <a:pt x="342" y="713"/>
                    </a:lnTo>
                    <a:lnTo>
                      <a:pt x="341" y="711"/>
                    </a:lnTo>
                    <a:lnTo>
                      <a:pt x="340" y="710"/>
                    </a:lnTo>
                    <a:lnTo>
                      <a:pt x="339" y="710"/>
                    </a:lnTo>
                    <a:lnTo>
                      <a:pt x="338" y="711"/>
                    </a:lnTo>
                    <a:lnTo>
                      <a:pt x="338" y="709"/>
                    </a:lnTo>
                    <a:lnTo>
                      <a:pt x="337" y="709"/>
                    </a:lnTo>
                    <a:lnTo>
                      <a:pt x="336" y="708"/>
                    </a:lnTo>
                    <a:lnTo>
                      <a:pt x="335" y="709"/>
                    </a:lnTo>
                    <a:lnTo>
                      <a:pt x="335" y="710"/>
                    </a:lnTo>
                    <a:lnTo>
                      <a:pt x="334" y="710"/>
                    </a:lnTo>
                    <a:lnTo>
                      <a:pt x="333" y="711"/>
                    </a:lnTo>
                    <a:lnTo>
                      <a:pt x="333" y="713"/>
                    </a:lnTo>
                    <a:lnTo>
                      <a:pt x="333" y="714"/>
                    </a:lnTo>
                    <a:lnTo>
                      <a:pt x="332" y="713"/>
                    </a:lnTo>
                    <a:lnTo>
                      <a:pt x="332" y="714"/>
                    </a:lnTo>
                    <a:lnTo>
                      <a:pt x="331" y="714"/>
                    </a:lnTo>
                    <a:lnTo>
                      <a:pt x="330" y="714"/>
                    </a:lnTo>
                    <a:lnTo>
                      <a:pt x="329" y="714"/>
                    </a:lnTo>
                    <a:lnTo>
                      <a:pt x="328" y="713"/>
                    </a:lnTo>
                    <a:lnTo>
                      <a:pt x="327" y="713"/>
                    </a:lnTo>
                    <a:lnTo>
                      <a:pt x="327" y="714"/>
                    </a:lnTo>
                    <a:lnTo>
                      <a:pt x="326" y="713"/>
                    </a:lnTo>
                    <a:lnTo>
                      <a:pt x="326" y="714"/>
                    </a:lnTo>
                    <a:lnTo>
                      <a:pt x="325" y="714"/>
                    </a:lnTo>
                    <a:lnTo>
                      <a:pt x="324" y="714"/>
                    </a:lnTo>
                    <a:lnTo>
                      <a:pt x="323" y="715"/>
                    </a:lnTo>
                    <a:lnTo>
                      <a:pt x="322" y="716"/>
                    </a:lnTo>
                    <a:lnTo>
                      <a:pt x="321" y="716"/>
                    </a:lnTo>
                    <a:lnTo>
                      <a:pt x="320" y="715"/>
                    </a:lnTo>
                    <a:lnTo>
                      <a:pt x="319" y="715"/>
                    </a:lnTo>
                    <a:lnTo>
                      <a:pt x="319" y="716"/>
                    </a:lnTo>
                    <a:lnTo>
                      <a:pt x="319" y="717"/>
                    </a:lnTo>
                    <a:lnTo>
                      <a:pt x="319" y="718"/>
                    </a:lnTo>
                    <a:lnTo>
                      <a:pt x="318" y="717"/>
                    </a:lnTo>
                    <a:lnTo>
                      <a:pt x="317" y="718"/>
                    </a:lnTo>
                    <a:lnTo>
                      <a:pt x="317" y="717"/>
                    </a:lnTo>
                    <a:lnTo>
                      <a:pt x="316" y="718"/>
                    </a:lnTo>
                    <a:lnTo>
                      <a:pt x="316" y="717"/>
                    </a:lnTo>
                    <a:lnTo>
                      <a:pt x="316" y="716"/>
                    </a:lnTo>
                    <a:lnTo>
                      <a:pt x="315" y="716"/>
                    </a:lnTo>
                    <a:lnTo>
                      <a:pt x="315" y="717"/>
                    </a:lnTo>
                    <a:lnTo>
                      <a:pt x="314" y="718"/>
                    </a:lnTo>
                    <a:lnTo>
                      <a:pt x="313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19"/>
                    </a:lnTo>
                    <a:lnTo>
                      <a:pt x="311" y="720"/>
                    </a:lnTo>
                    <a:lnTo>
                      <a:pt x="311" y="721"/>
                    </a:lnTo>
                    <a:lnTo>
                      <a:pt x="311" y="722"/>
                    </a:lnTo>
                    <a:lnTo>
                      <a:pt x="311" y="723"/>
                    </a:lnTo>
                    <a:lnTo>
                      <a:pt x="310" y="723"/>
                    </a:lnTo>
                    <a:lnTo>
                      <a:pt x="310" y="724"/>
                    </a:lnTo>
                    <a:lnTo>
                      <a:pt x="309" y="723"/>
                    </a:lnTo>
                    <a:lnTo>
                      <a:pt x="308" y="723"/>
                    </a:lnTo>
                    <a:lnTo>
                      <a:pt x="307" y="723"/>
                    </a:lnTo>
                    <a:lnTo>
                      <a:pt x="306" y="723"/>
                    </a:lnTo>
                    <a:lnTo>
                      <a:pt x="306" y="722"/>
                    </a:lnTo>
                    <a:lnTo>
                      <a:pt x="305" y="723"/>
                    </a:lnTo>
                    <a:lnTo>
                      <a:pt x="304" y="723"/>
                    </a:lnTo>
                    <a:lnTo>
                      <a:pt x="304" y="722"/>
                    </a:lnTo>
                    <a:lnTo>
                      <a:pt x="304" y="723"/>
                    </a:lnTo>
                    <a:lnTo>
                      <a:pt x="302" y="724"/>
                    </a:lnTo>
                    <a:lnTo>
                      <a:pt x="301" y="724"/>
                    </a:lnTo>
                    <a:lnTo>
                      <a:pt x="300" y="724"/>
                    </a:lnTo>
                    <a:lnTo>
                      <a:pt x="300" y="725"/>
                    </a:lnTo>
                    <a:lnTo>
                      <a:pt x="299" y="725"/>
                    </a:lnTo>
                    <a:lnTo>
                      <a:pt x="298" y="725"/>
                    </a:lnTo>
                    <a:lnTo>
                      <a:pt x="298" y="726"/>
                    </a:lnTo>
                    <a:lnTo>
                      <a:pt x="297" y="726"/>
                    </a:lnTo>
                    <a:lnTo>
                      <a:pt x="296" y="725"/>
                    </a:lnTo>
                    <a:lnTo>
                      <a:pt x="297" y="725"/>
                    </a:lnTo>
                    <a:lnTo>
                      <a:pt x="296" y="725"/>
                    </a:lnTo>
                    <a:lnTo>
                      <a:pt x="295" y="725"/>
                    </a:lnTo>
                    <a:lnTo>
                      <a:pt x="295" y="724"/>
                    </a:lnTo>
                    <a:lnTo>
                      <a:pt x="294" y="724"/>
                    </a:lnTo>
                    <a:lnTo>
                      <a:pt x="294" y="723"/>
                    </a:lnTo>
                    <a:lnTo>
                      <a:pt x="294" y="724"/>
                    </a:lnTo>
                    <a:lnTo>
                      <a:pt x="293" y="723"/>
                    </a:lnTo>
                    <a:lnTo>
                      <a:pt x="292" y="724"/>
                    </a:lnTo>
                    <a:lnTo>
                      <a:pt x="291" y="724"/>
                    </a:lnTo>
                    <a:lnTo>
                      <a:pt x="291" y="725"/>
                    </a:lnTo>
                    <a:lnTo>
                      <a:pt x="290" y="725"/>
                    </a:lnTo>
                    <a:lnTo>
                      <a:pt x="289" y="726"/>
                    </a:lnTo>
                    <a:lnTo>
                      <a:pt x="289" y="725"/>
                    </a:lnTo>
                    <a:lnTo>
                      <a:pt x="288" y="725"/>
                    </a:lnTo>
                    <a:lnTo>
                      <a:pt x="288" y="726"/>
                    </a:lnTo>
                    <a:lnTo>
                      <a:pt x="287" y="725"/>
                    </a:lnTo>
                    <a:lnTo>
                      <a:pt x="287" y="726"/>
                    </a:lnTo>
                    <a:lnTo>
                      <a:pt x="286" y="726"/>
                    </a:lnTo>
                    <a:lnTo>
                      <a:pt x="286" y="725"/>
                    </a:lnTo>
                    <a:lnTo>
                      <a:pt x="285" y="725"/>
                    </a:lnTo>
                    <a:lnTo>
                      <a:pt x="284" y="725"/>
                    </a:lnTo>
                    <a:lnTo>
                      <a:pt x="284" y="726"/>
                    </a:lnTo>
                    <a:lnTo>
                      <a:pt x="284" y="727"/>
                    </a:lnTo>
                    <a:lnTo>
                      <a:pt x="280" y="727"/>
                    </a:lnTo>
                    <a:lnTo>
                      <a:pt x="279" y="726"/>
                    </a:lnTo>
                    <a:lnTo>
                      <a:pt x="278" y="726"/>
                    </a:lnTo>
                    <a:lnTo>
                      <a:pt x="278" y="725"/>
                    </a:lnTo>
                    <a:lnTo>
                      <a:pt x="277" y="725"/>
                    </a:lnTo>
                    <a:lnTo>
                      <a:pt x="276" y="725"/>
                    </a:lnTo>
                    <a:lnTo>
                      <a:pt x="276" y="724"/>
                    </a:lnTo>
                    <a:lnTo>
                      <a:pt x="275" y="723"/>
                    </a:lnTo>
                    <a:lnTo>
                      <a:pt x="274" y="722"/>
                    </a:lnTo>
                    <a:lnTo>
                      <a:pt x="273" y="722"/>
                    </a:lnTo>
                    <a:lnTo>
                      <a:pt x="272" y="723"/>
                    </a:lnTo>
                    <a:lnTo>
                      <a:pt x="271" y="726"/>
                    </a:lnTo>
                    <a:lnTo>
                      <a:pt x="270" y="726"/>
                    </a:lnTo>
                    <a:lnTo>
                      <a:pt x="269" y="725"/>
                    </a:lnTo>
                    <a:lnTo>
                      <a:pt x="268" y="724"/>
                    </a:lnTo>
                    <a:lnTo>
                      <a:pt x="267" y="724"/>
                    </a:lnTo>
                    <a:lnTo>
                      <a:pt x="267" y="723"/>
                    </a:lnTo>
                    <a:lnTo>
                      <a:pt x="266" y="723"/>
                    </a:lnTo>
                    <a:lnTo>
                      <a:pt x="265" y="723"/>
                    </a:lnTo>
                    <a:lnTo>
                      <a:pt x="264" y="722"/>
                    </a:lnTo>
                    <a:lnTo>
                      <a:pt x="263" y="722"/>
                    </a:lnTo>
                    <a:lnTo>
                      <a:pt x="263" y="721"/>
                    </a:lnTo>
                    <a:lnTo>
                      <a:pt x="263" y="720"/>
                    </a:lnTo>
                    <a:lnTo>
                      <a:pt x="262" y="720"/>
                    </a:lnTo>
                    <a:lnTo>
                      <a:pt x="262" y="718"/>
                    </a:lnTo>
                    <a:lnTo>
                      <a:pt x="261" y="717"/>
                    </a:lnTo>
                    <a:lnTo>
                      <a:pt x="261" y="716"/>
                    </a:lnTo>
                    <a:lnTo>
                      <a:pt x="262" y="712"/>
                    </a:lnTo>
                    <a:lnTo>
                      <a:pt x="261" y="712"/>
                    </a:lnTo>
                    <a:lnTo>
                      <a:pt x="261" y="711"/>
                    </a:lnTo>
                    <a:lnTo>
                      <a:pt x="261" y="710"/>
                    </a:lnTo>
                    <a:lnTo>
                      <a:pt x="261" y="708"/>
                    </a:lnTo>
                    <a:lnTo>
                      <a:pt x="261" y="707"/>
                    </a:lnTo>
                    <a:lnTo>
                      <a:pt x="260" y="707"/>
                    </a:lnTo>
                    <a:lnTo>
                      <a:pt x="261" y="705"/>
                    </a:lnTo>
                    <a:lnTo>
                      <a:pt x="262" y="705"/>
                    </a:lnTo>
                    <a:lnTo>
                      <a:pt x="262" y="704"/>
                    </a:lnTo>
                    <a:lnTo>
                      <a:pt x="262" y="703"/>
                    </a:lnTo>
                    <a:lnTo>
                      <a:pt x="262" y="702"/>
                    </a:lnTo>
                    <a:lnTo>
                      <a:pt x="261" y="701"/>
                    </a:lnTo>
                    <a:lnTo>
                      <a:pt x="261" y="700"/>
                    </a:lnTo>
                    <a:lnTo>
                      <a:pt x="261" y="699"/>
                    </a:lnTo>
                    <a:lnTo>
                      <a:pt x="261" y="698"/>
                    </a:lnTo>
                    <a:lnTo>
                      <a:pt x="262" y="697"/>
                    </a:lnTo>
                    <a:lnTo>
                      <a:pt x="262" y="696"/>
                    </a:lnTo>
                    <a:lnTo>
                      <a:pt x="262" y="695"/>
                    </a:lnTo>
                    <a:lnTo>
                      <a:pt x="261" y="695"/>
                    </a:lnTo>
                    <a:lnTo>
                      <a:pt x="260" y="696"/>
                    </a:lnTo>
                    <a:lnTo>
                      <a:pt x="260" y="695"/>
                    </a:lnTo>
                    <a:lnTo>
                      <a:pt x="259" y="695"/>
                    </a:lnTo>
                    <a:lnTo>
                      <a:pt x="260" y="695"/>
                    </a:lnTo>
                    <a:lnTo>
                      <a:pt x="259" y="694"/>
                    </a:lnTo>
                    <a:lnTo>
                      <a:pt x="260" y="694"/>
                    </a:lnTo>
                    <a:lnTo>
                      <a:pt x="260" y="692"/>
                    </a:lnTo>
                    <a:lnTo>
                      <a:pt x="259" y="692"/>
                    </a:lnTo>
                    <a:lnTo>
                      <a:pt x="259" y="691"/>
                    </a:lnTo>
                    <a:lnTo>
                      <a:pt x="259" y="690"/>
                    </a:lnTo>
                    <a:lnTo>
                      <a:pt x="259" y="689"/>
                    </a:lnTo>
                    <a:lnTo>
                      <a:pt x="258" y="688"/>
                    </a:lnTo>
                    <a:lnTo>
                      <a:pt x="257" y="688"/>
                    </a:lnTo>
                    <a:lnTo>
                      <a:pt x="257" y="687"/>
                    </a:lnTo>
                    <a:lnTo>
                      <a:pt x="255" y="687"/>
                    </a:lnTo>
                    <a:lnTo>
                      <a:pt x="255" y="686"/>
                    </a:lnTo>
                    <a:lnTo>
                      <a:pt x="253" y="686"/>
                    </a:lnTo>
                    <a:lnTo>
                      <a:pt x="252" y="686"/>
                    </a:lnTo>
                    <a:lnTo>
                      <a:pt x="253" y="685"/>
                    </a:lnTo>
                    <a:lnTo>
                      <a:pt x="253" y="684"/>
                    </a:lnTo>
                    <a:lnTo>
                      <a:pt x="253" y="683"/>
                    </a:lnTo>
                    <a:lnTo>
                      <a:pt x="253" y="682"/>
                    </a:lnTo>
                    <a:lnTo>
                      <a:pt x="254" y="681"/>
                    </a:lnTo>
                    <a:lnTo>
                      <a:pt x="253" y="680"/>
                    </a:lnTo>
                    <a:lnTo>
                      <a:pt x="254" y="680"/>
                    </a:lnTo>
                    <a:lnTo>
                      <a:pt x="253" y="678"/>
                    </a:lnTo>
                    <a:lnTo>
                      <a:pt x="253" y="677"/>
                    </a:lnTo>
                    <a:lnTo>
                      <a:pt x="253" y="676"/>
                    </a:lnTo>
                    <a:lnTo>
                      <a:pt x="253" y="675"/>
                    </a:lnTo>
                    <a:lnTo>
                      <a:pt x="252" y="675"/>
                    </a:lnTo>
                    <a:lnTo>
                      <a:pt x="252" y="673"/>
                    </a:lnTo>
                    <a:lnTo>
                      <a:pt x="251" y="671"/>
                    </a:lnTo>
                    <a:lnTo>
                      <a:pt x="251" y="670"/>
                    </a:lnTo>
                    <a:lnTo>
                      <a:pt x="252" y="670"/>
                    </a:lnTo>
                    <a:lnTo>
                      <a:pt x="253" y="668"/>
                    </a:lnTo>
                    <a:lnTo>
                      <a:pt x="252" y="667"/>
                    </a:lnTo>
                    <a:lnTo>
                      <a:pt x="253" y="666"/>
                    </a:lnTo>
                    <a:lnTo>
                      <a:pt x="254" y="665"/>
                    </a:lnTo>
                    <a:lnTo>
                      <a:pt x="255" y="663"/>
                    </a:lnTo>
                    <a:lnTo>
                      <a:pt x="255" y="662"/>
                    </a:lnTo>
                    <a:lnTo>
                      <a:pt x="256" y="661"/>
                    </a:lnTo>
                    <a:lnTo>
                      <a:pt x="256" y="660"/>
                    </a:lnTo>
                    <a:lnTo>
                      <a:pt x="256" y="659"/>
                    </a:lnTo>
                    <a:lnTo>
                      <a:pt x="256" y="658"/>
                    </a:lnTo>
                    <a:lnTo>
                      <a:pt x="255" y="658"/>
                    </a:lnTo>
                    <a:lnTo>
                      <a:pt x="255" y="657"/>
                    </a:lnTo>
                    <a:lnTo>
                      <a:pt x="254" y="656"/>
                    </a:lnTo>
                    <a:lnTo>
                      <a:pt x="253" y="655"/>
                    </a:lnTo>
                    <a:lnTo>
                      <a:pt x="253" y="654"/>
                    </a:lnTo>
                    <a:lnTo>
                      <a:pt x="252" y="654"/>
                    </a:lnTo>
                    <a:lnTo>
                      <a:pt x="252" y="653"/>
                    </a:lnTo>
                    <a:lnTo>
                      <a:pt x="252" y="652"/>
                    </a:lnTo>
                    <a:lnTo>
                      <a:pt x="252" y="650"/>
                    </a:lnTo>
                    <a:lnTo>
                      <a:pt x="252" y="649"/>
                    </a:lnTo>
                    <a:lnTo>
                      <a:pt x="253" y="649"/>
                    </a:lnTo>
                    <a:lnTo>
                      <a:pt x="254" y="648"/>
                    </a:lnTo>
                    <a:lnTo>
                      <a:pt x="255" y="647"/>
                    </a:lnTo>
                    <a:lnTo>
                      <a:pt x="254" y="646"/>
                    </a:lnTo>
                    <a:lnTo>
                      <a:pt x="253" y="645"/>
                    </a:lnTo>
                    <a:lnTo>
                      <a:pt x="254" y="645"/>
                    </a:lnTo>
                    <a:lnTo>
                      <a:pt x="253" y="644"/>
                    </a:lnTo>
                    <a:lnTo>
                      <a:pt x="253" y="643"/>
                    </a:lnTo>
                    <a:lnTo>
                      <a:pt x="254" y="643"/>
                    </a:lnTo>
                    <a:lnTo>
                      <a:pt x="255" y="642"/>
                    </a:lnTo>
                    <a:lnTo>
                      <a:pt x="255" y="641"/>
                    </a:lnTo>
                    <a:lnTo>
                      <a:pt x="255" y="640"/>
                    </a:lnTo>
                    <a:lnTo>
                      <a:pt x="254" y="640"/>
                    </a:lnTo>
                    <a:lnTo>
                      <a:pt x="254" y="639"/>
                    </a:lnTo>
                    <a:lnTo>
                      <a:pt x="253" y="639"/>
                    </a:lnTo>
                    <a:lnTo>
                      <a:pt x="253" y="638"/>
                    </a:lnTo>
                    <a:lnTo>
                      <a:pt x="254" y="638"/>
                    </a:lnTo>
                    <a:lnTo>
                      <a:pt x="254" y="637"/>
                    </a:lnTo>
                    <a:lnTo>
                      <a:pt x="253" y="637"/>
                    </a:lnTo>
                    <a:lnTo>
                      <a:pt x="254" y="637"/>
                    </a:lnTo>
                    <a:lnTo>
                      <a:pt x="253" y="636"/>
                    </a:lnTo>
                    <a:lnTo>
                      <a:pt x="252" y="636"/>
                    </a:lnTo>
                    <a:lnTo>
                      <a:pt x="251" y="635"/>
                    </a:lnTo>
                    <a:lnTo>
                      <a:pt x="250" y="635"/>
                    </a:lnTo>
                    <a:lnTo>
                      <a:pt x="249" y="635"/>
                    </a:lnTo>
                    <a:lnTo>
                      <a:pt x="248" y="636"/>
                    </a:lnTo>
                    <a:lnTo>
                      <a:pt x="248" y="633"/>
                    </a:lnTo>
                    <a:lnTo>
                      <a:pt x="248" y="632"/>
                    </a:lnTo>
                    <a:lnTo>
                      <a:pt x="248" y="630"/>
                    </a:lnTo>
                    <a:lnTo>
                      <a:pt x="247" y="629"/>
                    </a:lnTo>
                    <a:lnTo>
                      <a:pt x="246" y="628"/>
                    </a:lnTo>
                    <a:lnTo>
                      <a:pt x="247" y="628"/>
                    </a:lnTo>
                    <a:lnTo>
                      <a:pt x="247" y="626"/>
                    </a:lnTo>
                    <a:lnTo>
                      <a:pt x="247" y="625"/>
                    </a:lnTo>
                    <a:lnTo>
                      <a:pt x="247" y="624"/>
                    </a:lnTo>
                    <a:lnTo>
                      <a:pt x="246" y="623"/>
                    </a:lnTo>
                    <a:lnTo>
                      <a:pt x="245" y="623"/>
                    </a:lnTo>
                    <a:lnTo>
                      <a:pt x="245" y="622"/>
                    </a:lnTo>
                    <a:lnTo>
                      <a:pt x="244" y="622"/>
                    </a:lnTo>
                    <a:lnTo>
                      <a:pt x="245" y="620"/>
                    </a:lnTo>
                    <a:lnTo>
                      <a:pt x="245" y="619"/>
                    </a:lnTo>
                    <a:lnTo>
                      <a:pt x="246" y="618"/>
                    </a:lnTo>
                    <a:lnTo>
                      <a:pt x="246" y="617"/>
                    </a:lnTo>
                    <a:lnTo>
                      <a:pt x="245" y="616"/>
                    </a:lnTo>
                    <a:lnTo>
                      <a:pt x="245" y="615"/>
                    </a:lnTo>
                    <a:lnTo>
                      <a:pt x="245" y="614"/>
                    </a:lnTo>
                    <a:lnTo>
                      <a:pt x="244" y="614"/>
                    </a:lnTo>
                    <a:lnTo>
                      <a:pt x="244" y="613"/>
                    </a:lnTo>
                    <a:lnTo>
                      <a:pt x="244" y="612"/>
                    </a:lnTo>
                    <a:lnTo>
                      <a:pt x="244" y="611"/>
                    </a:lnTo>
                    <a:lnTo>
                      <a:pt x="244" y="610"/>
                    </a:lnTo>
                    <a:lnTo>
                      <a:pt x="244" y="609"/>
                    </a:lnTo>
                    <a:lnTo>
                      <a:pt x="244" y="608"/>
                    </a:lnTo>
                    <a:lnTo>
                      <a:pt x="244" y="607"/>
                    </a:lnTo>
                    <a:lnTo>
                      <a:pt x="243" y="607"/>
                    </a:lnTo>
                    <a:lnTo>
                      <a:pt x="243" y="606"/>
                    </a:lnTo>
                    <a:lnTo>
                      <a:pt x="243" y="605"/>
                    </a:lnTo>
                    <a:lnTo>
                      <a:pt x="242" y="604"/>
                    </a:lnTo>
                    <a:lnTo>
                      <a:pt x="243" y="603"/>
                    </a:lnTo>
                    <a:lnTo>
                      <a:pt x="243" y="601"/>
                    </a:lnTo>
                    <a:lnTo>
                      <a:pt x="244" y="600"/>
                    </a:lnTo>
                    <a:lnTo>
                      <a:pt x="244" y="599"/>
                    </a:lnTo>
                    <a:lnTo>
                      <a:pt x="243" y="599"/>
                    </a:lnTo>
                    <a:lnTo>
                      <a:pt x="244" y="598"/>
                    </a:lnTo>
                    <a:lnTo>
                      <a:pt x="244" y="597"/>
                    </a:lnTo>
                    <a:lnTo>
                      <a:pt x="245" y="597"/>
                    </a:lnTo>
                    <a:lnTo>
                      <a:pt x="245" y="596"/>
                    </a:lnTo>
                    <a:lnTo>
                      <a:pt x="245" y="595"/>
                    </a:lnTo>
                    <a:lnTo>
                      <a:pt x="246" y="595"/>
                    </a:lnTo>
                    <a:lnTo>
                      <a:pt x="247" y="595"/>
                    </a:lnTo>
                    <a:lnTo>
                      <a:pt x="247" y="594"/>
                    </a:lnTo>
                    <a:lnTo>
                      <a:pt x="247" y="593"/>
                    </a:lnTo>
                    <a:lnTo>
                      <a:pt x="247" y="592"/>
                    </a:lnTo>
                    <a:lnTo>
                      <a:pt x="248" y="592"/>
                    </a:lnTo>
                    <a:lnTo>
                      <a:pt x="248" y="591"/>
                    </a:lnTo>
                    <a:lnTo>
                      <a:pt x="248" y="590"/>
                    </a:lnTo>
                    <a:lnTo>
                      <a:pt x="248" y="589"/>
                    </a:lnTo>
                    <a:lnTo>
                      <a:pt x="248" y="588"/>
                    </a:lnTo>
                    <a:lnTo>
                      <a:pt x="248" y="587"/>
                    </a:lnTo>
                    <a:lnTo>
                      <a:pt x="248" y="586"/>
                    </a:lnTo>
                    <a:lnTo>
                      <a:pt x="248" y="585"/>
                    </a:lnTo>
                    <a:lnTo>
                      <a:pt x="248" y="584"/>
                    </a:lnTo>
                    <a:lnTo>
                      <a:pt x="248" y="583"/>
                    </a:lnTo>
                    <a:lnTo>
                      <a:pt x="247" y="583"/>
                    </a:lnTo>
                    <a:lnTo>
                      <a:pt x="247" y="580"/>
                    </a:lnTo>
                    <a:lnTo>
                      <a:pt x="247" y="579"/>
                    </a:lnTo>
                    <a:lnTo>
                      <a:pt x="245" y="578"/>
                    </a:lnTo>
                    <a:lnTo>
                      <a:pt x="244" y="578"/>
                    </a:lnTo>
                    <a:lnTo>
                      <a:pt x="243" y="577"/>
                    </a:lnTo>
                    <a:lnTo>
                      <a:pt x="243" y="576"/>
                    </a:lnTo>
                    <a:lnTo>
                      <a:pt x="241" y="576"/>
                    </a:lnTo>
                    <a:lnTo>
                      <a:pt x="241" y="575"/>
                    </a:lnTo>
                    <a:lnTo>
                      <a:pt x="240" y="575"/>
                    </a:lnTo>
                    <a:lnTo>
                      <a:pt x="240" y="574"/>
                    </a:lnTo>
                    <a:lnTo>
                      <a:pt x="240" y="573"/>
                    </a:lnTo>
                    <a:lnTo>
                      <a:pt x="239" y="572"/>
                    </a:lnTo>
                    <a:lnTo>
                      <a:pt x="238" y="572"/>
                    </a:lnTo>
                    <a:lnTo>
                      <a:pt x="237" y="570"/>
                    </a:lnTo>
                    <a:lnTo>
                      <a:pt x="236" y="569"/>
                    </a:lnTo>
                    <a:lnTo>
                      <a:pt x="236" y="568"/>
                    </a:lnTo>
                    <a:lnTo>
                      <a:pt x="236" y="567"/>
                    </a:lnTo>
                    <a:lnTo>
                      <a:pt x="235" y="566"/>
                    </a:lnTo>
                    <a:lnTo>
                      <a:pt x="235" y="565"/>
                    </a:lnTo>
                    <a:lnTo>
                      <a:pt x="235" y="564"/>
                    </a:lnTo>
                    <a:lnTo>
                      <a:pt x="235" y="563"/>
                    </a:lnTo>
                    <a:lnTo>
                      <a:pt x="236" y="563"/>
                    </a:lnTo>
                    <a:lnTo>
                      <a:pt x="236" y="562"/>
                    </a:lnTo>
                    <a:lnTo>
                      <a:pt x="237" y="562"/>
                    </a:lnTo>
                    <a:lnTo>
                      <a:pt x="236" y="561"/>
                    </a:lnTo>
                    <a:lnTo>
                      <a:pt x="237" y="561"/>
                    </a:lnTo>
                    <a:lnTo>
                      <a:pt x="237" y="559"/>
                    </a:lnTo>
                    <a:lnTo>
                      <a:pt x="237" y="558"/>
                    </a:lnTo>
                    <a:lnTo>
                      <a:pt x="237" y="557"/>
                    </a:lnTo>
                    <a:lnTo>
                      <a:pt x="236" y="556"/>
                    </a:lnTo>
                    <a:lnTo>
                      <a:pt x="236" y="555"/>
                    </a:lnTo>
                    <a:lnTo>
                      <a:pt x="236" y="554"/>
                    </a:lnTo>
                    <a:lnTo>
                      <a:pt x="235" y="554"/>
                    </a:lnTo>
                    <a:lnTo>
                      <a:pt x="234" y="554"/>
                    </a:lnTo>
                    <a:lnTo>
                      <a:pt x="233" y="554"/>
                    </a:lnTo>
                    <a:lnTo>
                      <a:pt x="232" y="554"/>
                    </a:lnTo>
                    <a:lnTo>
                      <a:pt x="231" y="554"/>
                    </a:lnTo>
                    <a:lnTo>
                      <a:pt x="231" y="553"/>
                    </a:lnTo>
                    <a:lnTo>
                      <a:pt x="230" y="552"/>
                    </a:lnTo>
                    <a:lnTo>
                      <a:pt x="231" y="552"/>
                    </a:lnTo>
                    <a:lnTo>
                      <a:pt x="231" y="551"/>
                    </a:lnTo>
                    <a:lnTo>
                      <a:pt x="230" y="550"/>
                    </a:lnTo>
                    <a:lnTo>
                      <a:pt x="229" y="550"/>
                    </a:lnTo>
                    <a:lnTo>
                      <a:pt x="229" y="549"/>
                    </a:lnTo>
                    <a:lnTo>
                      <a:pt x="228" y="549"/>
                    </a:lnTo>
                    <a:lnTo>
                      <a:pt x="228" y="547"/>
                    </a:lnTo>
                    <a:lnTo>
                      <a:pt x="227" y="546"/>
                    </a:lnTo>
                    <a:lnTo>
                      <a:pt x="227" y="545"/>
                    </a:lnTo>
                    <a:lnTo>
                      <a:pt x="227" y="544"/>
                    </a:lnTo>
                    <a:lnTo>
                      <a:pt x="227" y="543"/>
                    </a:lnTo>
                    <a:lnTo>
                      <a:pt x="226" y="543"/>
                    </a:lnTo>
                    <a:lnTo>
                      <a:pt x="225" y="543"/>
                    </a:lnTo>
                    <a:lnTo>
                      <a:pt x="222" y="543"/>
                    </a:lnTo>
                    <a:lnTo>
                      <a:pt x="221" y="543"/>
                    </a:lnTo>
                    <a:lnTo>
                      <a:pt x="220" y="542"/>
                    </a:lnTo>
                    <a:lnTo>
                      <a:pt x="219" y="542"/>
                    </a:lnTo>
                    <a:lnTo>
                      <a:pt x="218" y="542"/>
                    </a:lnTo>
                    <a:lnTo>
                      <a:pt x="217" y="543"/>
                    </a:lnTo>
                    <a:lnTo>
                      <a:pt x="216" y="544"/>
                    </a:lnTo>
                    <a:lnTo>
                      <a:pt x="216" y="543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3"/>
                    </a:lnTo>
                    <a:lnTo>
                      <a:pt x="213" y="542"/>
                    </a:lnTo>
                    <a:lnTo>
                      <a:pt x="212" y="542"/>
                    </a:lnTo>
                    <a:lnTo>
                      <a:pt x="211" y="543"/>
                    </a:lnTo>
                    <a:lnTo>
                      <a:pt x="211" y="544"/>
                    </a:lnTo>
                    <a:lnTo>
                      <a:pt x="210" y="544"/>
                    </a:lnTo>
                    <a:lnTo>
                      <a:pt x="210" y="543"/>
                    </a:lnTo>
                    <a:lnTo>
                      <a:pt x="209" y="543"/>
                    </a:lnTo>
                    <a:lnTo>
                      <a:pt x="208" y="543"/>
                    </a:lnTo>
                    <a:lnTo>
                      <a:pt x="208" y="542"/>
                    </a:lnTo>
                    <a:lnTo>
                      <a:pt x="207" y="542"/>
                    </a:lnTo>
                    <a:lnTo>
                      <a:pt x="205" y="542"/>
                    </a:lnTo>
                    <a:lnTo>
                      <a:pt x="204" y="542"/>
                    </a:lnTo>
                    <a:lnTo>
                      <a:pt x="204" y="543"/>
                    </a:lnTo>
                    <a:lnTo>
                      <a:pt x="203" y="543"/>
                    </a:lnTo>
                    <a:lnTo>
                      <a:pt x="203" y="542"/>
                    </a:lnTo>
                    <a:lnTo>
                      <a:pt x="203" y="543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1" y="542"/>
                    </a:lnTo>
                    <a:lnTo>
                      <a:pt x="200" y="542"/>
                    </a:lnTo>
                    <a:lnTo>
                      <a:pt x="200" y="541"/>
                    </a:lnTo>
                    <a:lnTo>
                      <a:pt x="199" y="541"/>
                    </a:lnTo>
                    <a:lnTo>
                      <a:pt x="198" y="541"/>
                    </a:lnTo>
                    <a:lnTo>
                      <a:pt x="198" y="542"/>
                    </a:lnTo>
                    <a:lnTo>
                      <a:pt x="197" y="542"/>
                    </a:lnTo>
                    <a:lnTo>
                      <a:pt x="196" y="542"/>
                    </a:lnTo>
                    <a:lnTo>
                      <a:pt x="195" y="542"/>
                    </a:lnTo>
                    <a:lnTo>
                      <a:pt x="195" y="543"/>
                    </a:lnTo>
                    <a:lnTo>
                      <a:pt x="194" y="542"/>
                    </a:lnTo>
                    <a:lnTo>
                      <a:pt x="193" y="542"/>
                    </a:lnTo>
                    <a:lnTo>
                      <a:pt x="193" y="541"/>
                    </a:lnTo>
                    <a:lnTo>
                      <a:pt x="192" y="541"/>
                    </a:lnTo>
                    <a:lnTo>
                      <a:pt x="191" y="541"/>
                    </a:lnTo>
                    <a:lnTo>
                      <a:pt x="190" y="541"/>
                    </a:lnTo>
                    <a:lnTo>
                      <a:pt x="189" y="540"/>
                    </a:lnTo>
                    <a:lnTo>
                      <a:pt x="188" y="539"/>
                    </a:lnTo>
                    <a:lnTo>
                      <a:pt x="188" y="538"/>
                    </a:lnTo>
                    <a:lnTo>
                      <a:pt x="188" y="537"/>
                    </a:lnTo>
                    <a:lnTo>
                      <a:pt x="187" y="537"/>
                    </a:lnTo>
                    <a:lnTo>
                      <a:pt x="186" y="537"/>
                    </a:lnTo>
                    <a:lnTo>
                      <a:pt x="185" y="537"/>
                    </a:lnTo>
                    <a:lnTo>
                      <a:pt x="184" y="537"/>
                    </a:lnTo>
                    <a:lnTo>
                      <a:pt x="184" y="536"/>
                    </a:lnTo>
                    <a:lnTo>
                      <a:pt x="183" y="536"/>
                    </a:lnTo>
                    <a:lnTo>
                      <a:pt x="182" y="535"/>
                    </a:lnTo>
                    <a:lnTo>
                      <a:pt x="181" y="534"/>
                    </a:lnTo>
                    <a:lnTo>
                      <a:pt x="180" y="535"/>
                    </a:lnTo>
                    <a:lnTo>
                      <a:pt x="180" y="534"/>
                    </a:lnTo>
                    <a:lnTo>
                      <a:pt x="179" y="534"/>
                    </a:lnTo>
                    <a:lnTo>
                      <a:pt x="179" y="533"/>
                    </a:lnTo>
                    <a:lnTo>
                      <a:pt x="178" y="533"/>
                    </a:lnTo>
                    <a:lnTo>
                      <a:pt x="178" y="532"/>
                    </a:lnTo>
                    <a:lnTo>
                      <a:pt x="178" y="531"/>
                    </a:lnTo>
                    <a:lnTo>
                      <a:pt x="177" y="531"/>
                    </a:lnTo>
                    <a:lnTo>
                      <a:pt x="177" y="530"/>
                    </a:lnTo>
                    <a:lnTo>
                      <a:pt x="176" y="530"/>
                    </a:lnTo>
                    <a:lnTo>
                      <a:pt x="176" y="529"/>
                    </a:lnTo>
                    <a:lnTo>
                      <a:pt x="175" y="529"/>
                    </a:lnTo>
                    <a:lnTo>
                      <a:pt x="175" y="528"/>
                    </a:lnTo>
                    <a:lnTo>
                      <a:pt x="175" y="527"/>
                    </a:lnTo>
                    <a:lnTo>
                      <a:pt x="175" y="526"/>
                    </a:lnTo>
                    <a:lnTo>
                      <a:pt x="175" y="525"/>
                    </a:lnTo>
                    <a:lnTo>
                      <a:pt x="174" y="524"/>
                    </a:lnTo>
                    <a:lnTo>
                      <a:pt x="174" y="523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0"/>
                    </a:lnTo>
                    <a:lnTo>
                      <a:pt x="172" y="520"/>
                    </a:lnTo>
                    <a:lnTo>
                      <a:pt x="171" y="520"/>
                    </a:lnTo>
                    <a:lnTo>
                      <a:pt x="170" y="521"/>
                    </a:lnTo>
                    <a:lnTo>
                      <a:pt x="170" y="520"/>
                    </a:lnTo>
                    <a:lnTo>
                      <a:pt x="169" y="520"/>
                    </a:lnTo>
                    <a:lnTo>
                      <a:pt x="169" y="521"/>
                    </a:lnTo>
                    <a:lnTo>
                      <a:pt x="168" y="520"/>
                    </a:lnTo>
                    <a:lnTo>
                      <a:pt x="168" y="521"/>
                    </a:lnTo>
                    <a:lnTo>
                      <a:pt x="167" y="520"/>
                    </a:lnTo>
                    <a:lnTo>
                      <a:pt x="166" y="520"/>
                    </a:lnTo>
                    <a:lnTo>
                      <a:pt x="165" y="520"/>
                    </a:lnTo>
                    <a:lnTo>
                      <a:pt x="165" y="521"/>
                    </a:lnTo>
                    <a:lnTo>
                      <a:pt x="164" y="521"/>
                    </a:lnTo>
                    <a:lnTo>
                      <a:pt x="163" y="522"/>
                    </a:lnTo>
                    <a:lnTo>
                      <a:pt x="163" y="521"/>
                    </a:lnTo>
                    <a:lnTo>
                      <a:pt x="162" y="522"/>
                    </a:lnTo>
                    <a:lnTo>
                      <a:pt x="161" y="522"/>
                    </a:lnTo>
                    <a:lnTo>
                      <a:pt x="161" y="523"/>
                    </a:lnTo>
                    <a:lnTo>
                      <a:pt x="160" y="524"/>
                    </a:lnTo>
                    <a:lnTo>
                      <a:pt x="160" y="525"/>
                    </a:lnTo>
                    <a:lnTo>
                      <a:pt x="160" y="526"/>
                    </a:lnTo>
                    <a:lnTo>
                      <a:pt x="159" y="527"/>
                    </a:lnTo>
                    <a:lnTo>
                      <a:pt x="158" y="527"/>
                    </a:lnTo>
                    <a:lnTo>
                      <a:pt x="159" y="528"/>
                    </a:lnTo>
                    <a:lnTo>
                      <a:pt x="158" y="529"/>
                    </a:lnTo>
                    <a:lnTo>
                      <a:pt x="157" y="529"/>
                    </a:lnTo>
                    <a:lnTo>
                      <a:pt x="157" y="530"/>
                    </a:lnTo>
                    <a:lnTo>
                      <a:pt x="157" y="531"/>
                    </a:lnTo>
                    <a:lnTo>
                      <a:pt x="157" y="532"/>
                    </a:lnTo>
                    <a:lnTo>
                      <a:pt x="156" y="532"/>
                    </a:lnTo>
                    <a:lnTo>
                      <a:pt x="156" y="533"/>
                    </a:lnTo>
                    <a:lnTo>
                      <a:pt x="155" y="533"/>
                    </a:lnTo>
                    <a:lnTo>
                      <a:pt x="154" y="533"/>
                    </a:lnTo>
                    <a:lnTo>
                      <a:pt x="154" y="534"/>
                    </a:lnTo>
                    <a:lnTo>
                      <a:pt x="153" y="534"/>
                    </a:lnTo>
                    <a:lnTo>
                      <a:pt x="152" y="534"/>
                    </a:lnTo>
                    <a:lnTo>
                      <a:pt x="152" y="535"/>
                    </a:lnTo>
                    <a:lnTo>
                      <a:pt x="151" y="535"/>
                    </a:lnTo>
                    <a:lnTo>
                      <a:pt x="152" y="535"/>
                    </a:lnTo>
                    <a:lnTo>
                      <a:pt x="152" y="536"/>
                    </a:lnTo>
                    <a:lnTo>
                      <a:pt x="151" y="536"/>
                    </a:lnTo>
                    <a:lnTo>
                      <a:pt x="150" y="536"/>
                    </a:lnTo>
                    <a:lnTo>
                      <a:pt x="150" y="537"/>
                    </a:lnTo>
                    <a:lnTo>
                      <a:pt x="149" y="537"/>
                    </a:lnTo>
                    <a:lnTo>
                      <a:pt x="148" y="537"/>
                    </a:lnTo>
                    <a:lnTo>
                      <a:pt x="148" y="538"/>
                    </a:lnTo>
                    <a:lnTo>
                      <a:pt x="149" y="538"/>
                    </a:lnTo>
                    <a:lnTo>
                      <a:pt x="149" y="539"/>
                    </a:lnTo>
                    <a:lnTo>
                      <a:pt x="148" y="539"/>
                    </a:lnTo>
                    <a:lnTo>
                      <a:pt x="147" y="538"/>
                    </a:lnTo>
                    <a:lnTo>
                      <a:pt x="146" y="538"/>
                    </a:lnTo>
                    <a:lnTo>
                      <a:pt x="145" y="537"/>
                    </a:lnTo>
                    <a:lnTo>
                      <a:pt x="144" y="537"/>
                    </a:lnTo>
                    <a:lnTo>
                      <a:pt x="144" y="536"/>
                    </a:lnTo>
                    <a:lnTo>
                      <a:pt x="144" y="535"/>
                    </a:lnTo>
                    <a:lnTo>
                      <a:pt x="144" y="534"/>
                    </a:lnTo>
                    <a:lnTo>
                      <a:pt x="144" y="535"/>
                    </a:lnTo>
                    <a:lnTo>
                      <a:pt x="143" y="535"/>
                    </a:lnTo>
                    <a:lnTo>
                      <a:pt x="143" y="534"/>
                    </a:lnTo>
                    <a:lnTo>
                      <a:pt x="142" y="534"/>
                    </a:lnTo>
                    <a:lnTo>
                      <a:pt x="142" y="535"/>
                    </a:lnTo>
                    <a:lnTo>
                      <a:pt x="143" y="535"/>
                    </a:lnTo>
                    <a:lnTo>
                      <a:pt x="143" y="536"/>
                    </a:lnTo>
                    <a:lnTo>
                      <a:pt x="142" y="536"/>
                    </a:lnTo>
                    <a:lnTo>
                      <a:pt x="142" y="537"/>
                    </a:lnTo>
                    <a:lnTo>
                      <a:pt x="141" y="537"/>
                    </a:lnTo>
                    <a:lnTo>
                      <a:pt x="141" y="538"/>
                    </a:lnTo>
                    <a:lnTo>
                      <a:pt x="140" y="538"/>
                    </a:lnTo>
                    <a:lnTo>
                      <a:pt x="140" y="539"/>
                    </a:lnTo>
                    <a:lnTo>
                      <a:pt x="139" y="538"/>
                    </a:lnTo>
                    <a:lnTo>
                      <a:pt x="139" y="537"/>
                    </a:lnTo>
                    <a:lnTo>
                      <a:pt x="138" y="537"/>
                    </a:lnTo>
                    <a:lnTo>
                      <a:pt x="138" y="536"/>
                    </a:lnTo>
                    <a:lnTo>
                      <a:pt x="137" y="536"/>
                    </a:lnTo>
                    <a:lnTo>
                      <a:pt x="137" y="537"/>
                    </a:lnTo>
                    <a:lnTo>
                      <a:pt x="137" y="536"/>
                    </a:lnTo>
                    <a:lnTo>
                      <a:pt x="136" y="537"/>
                    </a:lnTo>
                    <a:lnTo>
                      <a:pt x="136" y="538"/>
                    </a:lnTo>
                    <a:lnTo>
                      <a:pt x="135" y="538"/>
                    </a:lnTo>
                    <a:lnTo>
                      <a:pt x="134" y="538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6"/>
                    </a:lnTo>
                    <a:lnTo>
                      <a:pt x="133" y="536"/>
                    </a:lnTo>
                    <a:lnTo>
                      <a:pt x="132" y="537"/>
                    </a:lnTo>
                    <a:lnTo>
                      <a:pt x="132" y="538"/>
                    </a:lnTo>
                    <a:lnTo>
                      <a:pt x="132" y="539"/>
                    </a:lnTo>
                    <a:lnTo>
                      <a:pt x="132" y="540"/>
                    </a:lnTo>
                    <a:lnTo>
                      <a:pt x="132" y="541"/>
                    </a:lnTo>
                    <a:lnTo>
                      <a:pt x="131" y="541"/>
                    </a:lnTo>
                    <a:lnTo>
                      <a:pt x="130" y="541"/>
                    </a:lnTo>
                    <a:lnTo>
                      <a:pt x="130" y="542"/>
                    </a:lnTo>
                    <a:lnTo>
                      <a:pt x="129" y="543"/>
                    </a:lnTo>
                    <a:lnTo>
                      <a:pt x="128" y="543"/>
                    </a:lnTo>
                    <a:lnTo>
                      <a:pt x="128" y="542"/>
                    </a:lnTo>
                    <a:lnTo>
                      <a:pt x="127" y="542"/>
                    </a:lnTo>
                    <a:lnTo>
                      <a:pt x="127" y="541"/>
                    </a:lnTo>
                    <a:lnTo>
                      <a:pt x="127" y="542"/>
                    </a:lnTo>
                    <a:lnTo>
                      <a:pt x="126" y="542"/>
                    </a:lnTo>
                    <a:lnTo>
                      <a:pt x="126" y="541"/>
                    </a:lnTo>
                    <a:lnTo>
                      <a:pt x="125" y="541"/>
                    </a:lnTo>
                    <a:lnTo>
                      <a:pt x="125" y="540"/>
                    </a:lnTo>
                    <a:lnTo>
                      <a:pt x="124" y="540"/>
                    </a:lnTo>
                    <a:lnTo>
                      <a:pt x="125" y="540"/>
                    </a:lnTo>
                    <a:lnTo>
                      <a:pt x="125" y="539"/>
                    </a:lnTo>
                    <a:lnTo>
                      <a:pt x="125" y="538"/>
                    </a:lnTo>
                    <a:lnTo>
                      <a:pt x="125" y="537"/>
                    </a:lnTo>
                    <a:lnTo>
                      <a:pt x="124" y="537"/>
                    </a:lnTo>
                    <a:lnTo>
                      <a:pt x="123" y="537"/>
                    </a:lnTo>
                    <a:lnTo>
                      <a:pt x="122" y="538"/>
                    </a:lnTo>
                    <a:lnTo>
                      <a:pt x="122" y="539"/>
                    </a:lnTo>
                    <a:lnTo>
                      <a:pt x="121" y="538"/>
                    </a:lnTo>
                    <a:lnTo>
                      <a:pt x="120" y="538"/>
                    </a:lnTo>
                    <a:lnTo>
                      <a:pt x="120" y="537"/>
                    </a:lnTo>
                    <a:lnTo>
                      <a:pt x="120" y="538"/>
                    </a:lnTo>
                    <a:lnTo>
                      <a:pt x="119" y="537"/>
                    </a:lnTo>
                    <a:lnTo>
                      <a:pt x="118" y="538"/>
                    </a:lnTo>
                    <a:lnTo>
                      <a:pt x="117" y="537"/>
                    </a:lnTo>
                    <a:lnTo>
                      <a:pt x="117" y="536"/>
                    </a:lnTo>
                    <a:lnTo>
                      <a:pt x="116" y="536"/>
                    </a:lnTo>
                    <a:lnTo>
                      <a:pt x="115" y="536"/>
                    </a:lnTo>
                    <a:lnTo>
                      <a:pt x="114" y="536"/>
                    </a:lnTo>
                    <a:lnTo>
                      <a:pt x="114" y="535"/>
                    </a:lnTo>
                    <a:lnTo>
                      <a:pt x="113" y="534"/>
                    </a:lnTo>
                    <a:lnTo>
                      <a:pt x="113" y="535"/>
                    </a:lnTo>
                    <a:lnTo>
                      <a:pt x="112" y="535"/>
                    </a:lnTo>
                    <a:lnTo>
                      <a:pt x="111" y="535"/>
                    </a:lnTo>
                    <a:lnTo>
                      <a:pt x="109" y="535"/>
                    </a:lnTo>
                    <a:lnTo>
                      <a:pt x="108" y="536"/>
                    </a:lnTo>
                    <a:lnTo>
                      <a:pt x="108" y="535"/>
                    </a:lnTo>
                    <a:lnTo>
                      <a:pt x="107" y="535"/>
                    </a:lnTo>
                    <a:lnTo>
                      <a:pt x="107" y="536"/>
                    </a:lnTo>
                    <a:lnTo>
                      <a:pt x="106" y="536"/>
                    </a:lnTo>
                    <a:lnTo>
                      <a:pt x="105" y="536"/>
                    </a:lnTo>
                    <a:lnTo>
                      <a:pt x="105" y="537"/>
                    </a:lnTo>
                    <a:lnTo>
                      <a:pt x="104" y="537"/>
                    </a:lnTo>
                    <a:lnTo>
                      <a:pt x="104" y="536"/>
                    </a:lnTo>
                    <a:lnTo>
                      <a:pt x="103" y="536"/>
                    </a:lnTo>
                    <a:lnTo>
                      <a:pt x="103" y="537"/>
                    </a:lnTo>
                    <a:lnTo>
                      <a:pt x="103" y="536"/>
                    </a:lnTo>
                    <a:lnTo>
                      <a:pt x="102" y="536"/>
                    </a:lnTo>
                    <a:lnTo>
                      <a:pt x="102" y="535"/>
                    </a:lnTo>
                    <a:lnTo>
                      <a:pt x="102" y="534"/>
                    </a:lnTo>
                    <a:lnTo>
                      <a:pt x="101" y="535"/>
                    </a:lnTo>
                    <a:lnTo>
                      <a:pt x="100" y="534"/>
                    </a:lnTo>
                    <a:lnTo>
                      <a:pt x="99" y="534"/>
                    </a:lnTo>
                    <a:lnTo>
                      <a:pt x="99" y="535"/>
                    </a:lnTo>
                    <a:lnTo>
                      <a:pt x="98" y="535"/>
                    </a:lnTo>
                    <a:lnTo>
                      <a:pt x="97" y="534"/>
                    </a:lnTo>
                    <a:lnTo>
                      <a:pt x="97" y="535"/>
                    </a:lnTo>
                    <a:lnTo>
                      <a:pt x="96" y="535"/>
                    </a:lnTo>
                    <a:lnTo>
                      <a:pt x="96" y="534"/>
                    </a:lnTo>
                    <a:lnTo>
                      <a:pt x="96" y="535"/>
                    </a:lnTo>
                    <a:lnTo>
                      <a:pt x="95" y="535"/>
                    </a:lnTo>
                    <a:lnTo>
                      <a:pt x="95" y="534"/>
                    </a:lnTo>
                    <a:lnTo>
                      <a:pt x="94" y="534"/>
                    </a:lnTo>
                    <a:lnTo>
                      <a:pt x="94" y="533"/>
                    </a:lnTo>
                    <a:lnTo>
                      <a:pt x="93" y="532"/>
                    </a:lnTo>
                    <a:lnTo>
                      <a:pt x="93" y="533"/>
                    </a:lnTo>
                    <a:lnTo>
                      <a:pt x="92" y="533"/>
                    </a:lnTo>
                    <a:lnTo>
                      <a:pt x="92" y="534"/>
                    </a:lnTo>
                    <a:lnTo>
                      <a:pt x="91" y="535"/>
                    </a:lnTo>
                    <a:lnTo>
                      <a:pt x="90" y="536"/>
                    </a:lnTo>
                    <a:lnTo>
                      <a:pt x="89" y="536"/>
                    </a:lnTo>
                    <a:lnTo>
                      <a:pt x="88" y="536"/>
                    </a:lnTo>
                    <a:lnTo>
                      <a:pt x="88" y="535"/>
                    </a:lnTo>
                    <a:lnTo>
                      <a:pt x="87" y="535"/>
                    </a:lnTo>
                    <a:lnTo>
                      <a:pt x="86" y="535"/>
                    </a:lnTo>
                    <a:lnTo>
                      <a:pt x="86" y="534"/>
                    </a:lnTo>
                    <a:lnTo>
                      <a:pt x="86" y="535"/>
                    </a:lnTo>
                    <a:lnTo>
                      <a:pt x="85" y="535"/>
                    </a:lnTo>
                    <a:lnTo>
                      <a:pt x="85" y="534"/>
                    </a:lnTo>
                    <a:lnTo>
                      <a:pt x="85" y="533"/>
                    </a:lnTo>
                    <a:lnTo>
                      <a:pt x="84" y="534"/>
                    </a:lnTo>
                    <a:lnTo>
                      <a:pt x="84" y="533"/>
                    </a:lnTo>
                    <a:lnTo>
                      <a:pt x="83" y="534"/>
                    </a:lnTo>
                    <a:lnTo>
                      <a:pt x="82" y="534"/>
                    </a:lnTo>
                    <a:lnTo>
                      <a:pt x="82" y="535"/>
                    </a:lnTo>
                    <a:lnTo>
                      <a:pt x="81" y="535"/>
                    </a:lnTo>
                    <a:lnTo>
                      <a:pt x="82" y="535"/>
                    </a:lnTo>
                    <a:lnTo>
                      <a:pt x="82" y="536"/>
                    </a:lnTo>
                    <a:lnTo>
                      <a:pt x="81" y="536"/>
                    </a:lnTo>
                    <a:lnTo>
                      <a:pt x="81" y="535"/>
                    </a:lnTo>
                    <a:lnTo>
                      <a:pt x="80" y="535"/>
                    </a:lnTo>
                    <a:lnTo>
                      <a:pt x="80" y="534"/>
                    </a:lnTo>
                    <a:lnTo>
                      <a:pt x="79" y="534"/>
                    </a:lnTo>
                    <a:lnTo>
                      <a:pt x="79" y="535"/>
                    </a:lnTo>
                    <a:lnTo>
                      <a:pt x="79" y="534"/>
                    </a:lnTo>
                    <a:lnTo>
                      <a:pt x="78" y="534"/>
                    </a:lnTo>
                    <a:lnTo>
                      <a:pt x="77" y="534"/>
                    </a:lnTo>
                    <a:lnTo>
                      <a:pt x="77" y="535"/>
                    </a:lnTo>
                    <a:lnTo>
                      <a:pt x="77" y="534"/>
                    </a:lnTo>
                    <a:lnTo>
                      <a:pt x="76" y="534"/>
                    </a:lnTo>
                    <a:lnTo>
                      <a:pt x="75" y="534"/>
                    </a:lnTo>
                    <a:lnTo>
                      <a:pt x="75" y="533"/>
                    </a:lnTo>
                    <a:lnTo>
                      <a:pt x="75" y="532"/>
                    </a:lnTo>
                    <a:lnTo>
                      <a:pt x="75" y="531"/>
                    </a:lnTo>
                    <a:lnTo>
                      <a:pt x="74" y="531"/>
                    </a:lnTo>
                    <a:lnTo>
                      <a:pt x="74" y="532"/>
                    </a:lnTo>
                    <a:lnTo>
                      <a:pt x="74" y="531"/>
                    </a:lnTo>
                    <a:lnTo>
                      <a:pt x="73" y="531"/>
                    </a:lnTo>
                    <a:lnTo>
                      <a:pt x="72" y="530"/>
                    </a:lnTo>
                    <a:lnTo>
                      <a:pt x="71" y="531"/>
                    </a:lnTo>
                    <a:lnTo>
                      <a:pt x="71" y="530"/>
                    </a:lnTo>
                    <a:lnTo>
                      <a:pt x="70" y="530"/>
                    </a:lnTo>
                    <a:lnTo>
                      <a:pt x="70" y="531"/>
                    </a:lnTo>
                    <a:lnTo>
                      <a:pt x="70" y="530"/>
                    </a:lnTo>
                    <a:lnTo>
                      <a:pt x="69" y="530"/>
                    </a:lnTo>
                    <a:lnTo>
                      <a:pt x="69" y="529"/>
                    </a:lnTo>
                    <a:lnTo>
                      <a:pt x="68" y="529"/>
                    </a:lnTo>
                    <a:lnTo>
                      <a:pt x="68" y="530"/>
                    </a:lnTo>
                    <a:lnTo>
                      <a:pt x="67" y="529"/>
                    </a:lnTo>
                    <a:lnTo>
                      <a:pt x="67" y="530"/>
                    </a:lnTo>
                    <a:lnTo>
                      <a:pt x="66" y="529"/>
                    </a:lnTo>
                    <a:lnTo>
                      <a:pt x="66" y="530"/>
                    </a:lnTo>
                    <a:lnTo>
                      <a:pt x="65" y="530"/>
                    </a:lnTo>
                    <a:lnTo>
                      <a:pt x="64" y="529"/>
                    </a:lnTo>
                    <a:lnTo>
                      <a:pt x="63" y="529"/>
                    </a:lnTo>
                    <a:lnTo>
                      <a:pt x="62" y="529"/>
                    </a:lnTo>
                    <a:lnTo>
                      <a:pt x="62" y="528"/>
                    </a:lnTo>
                    <a:lnTo>
                      <a:pt x="62" y="527"/>
                    </a:lnTo>
                    <a:lnTo>
                      <a:pt x="61" y="527"/>
                    </a:lnTo>
                    <a:lnTo>
                      <a:pt x="61" y="528"/>
                    </a:lnTo>
                    <a:lnTo>
                      <a:pt x="59" y="529"/>
                    </a:lnTo>
                    <a:lnTo>
                      <a:pt x="58" y="529"/>
                    </a:lnTo>
                    <a:lnTo>
                      <a:pt x="58" y="528"/>
                    </a:lnTo>
                    <a:lnTo>
                      <a:pt x="57" y="528"/>
                    </a:lnTo>
                    <a:lnTo>
                      <a:pt x="56" y="528"/>
                    </a:lnTo>
                    <a:lnTo>
                      <a:pt x="55" y="527"/>
                    </a:lnTo>
                    <a:lnTo>
                      <a:pt x="55" y="526"/>
                    </a:lnTo>
                    <a:lnTo>
                      <a:pt x="55" y="525"/>
                    </a:lnTo>
                    <a:lnTo>
                      <a:pt x="55" y="524"/>
                    </a:lnTo>
                    <a:lnTo>
                      <a:pt x="55" y="525"/>
                    </a:lnTo>
                    <a:lnTo>
                      <a:pt x="54" y="525"/>
                    </a:lnTo>
                    <a:lnTo>
                      <a:pt x="54" y="524"/>
                    </a:lnTo>
                    <a:lnTo>
                      <a:pt x="55" y="524"/>
                    </a:lnTo>
                    <a:lnTo>
                      <a:pt x="54" y="524"/>
                    </a:lnTo>
                    <a:lnTo>
                      <a:pt x="54" y="523"/>
                    </a:lnTo>
                    <a:lnTo>
                      <a:pt x="53" y="523"/>
                    </a:lnTo>
                    <a:lnTo>
                      <a:pt x="53" y="522"/>
                    </a:lnTo>
                    <a:lnTo>
                      <a:pt x="52" y="523"/>
                    </a:lnTo>
                    <a:lnTo>
                      <a:pt x="53" y="522"/>
                    </a:lnTo>
                    <a:lnTo>
                      <a:pt x="52" y="521"/>
                    </a:lnTo>
                    <a:lnTo>
                      <a:pt x="53" y="520"/>
                    </a:lnTo>
                    <a:lnTo>
                      <a:pt x="52" y="520"/>
                    </a:lnTo>
                    <a:lnTo>
                      <a:pt x="51" y="520"/>
                    </a:lnTo>
                    <a:lnTo>
                      <a:pt x="50" y="521"/>
                    </a:lnTo>
                    <a:lnTo>
                      <a:pt x="49" y="521"/>
                    </a:lnTo>
                    <a:lnTo>
                      <a:pt x="48" y="520"/>
                    </a:lnTo>
                    <a:lnTo>
                      <a:pt x="48" y="521"/>
                    </a:lnTo>
                    <a:lnTo>
                      <a:pt x="47" y="520"/>
                    </a:lnTo>
                    <a:lnTo>
                      <a:pt x="46" y="520"/>
                    </a:lnTo>
                    <a:lnTo>
                      <a:pt x="45" y="519"/>
                    </a:lnTo>
                    <a:lnTo>
                      <a:pt x="44" y="519"/>
                    </a:lnTo>
                    <a:lnTo>
                      <a:pt x="43" y="519"/>
                    </a:lnTo>
                    <a:lnTo>
                      <a:pt x="44" y="520"/>
                    </a:lnTo>
                    <a:lnTo>
                      <a:pt x="43" y="520"/>
                    </a:lnTo>
                    <a:lnTo>
                      <a:pt x="42" y="521"/>
                    </a:lnTo>
                    <a:lnTo>
                      <a:pt x="41" y="520"/>
                    </a:lnTo>
                    <a:lnTo>
                      <a:pt x="40" y="520"/>
                    </a:lnTo>
                    <a:lnTo>
                      <a:pt x="40" y="521"/>
                    </a:lnTo>
                    <a:lnTo>
                      <a:pt x="40" y="522"/>
                    </a:lnTo>
                    <a:lnTo>
                      <a:pt x="41" y="522"/>
                    </a:lnTo>
                    <a:lnTo>
                      <a:pt x="40" y="523"/>
                    </a:lnTo>
                    <a:lnTo>
                      <a:pt x="40" y="524"/>
                    </a:lnTo>
                    <a:lnTo>
                      <a:pt x="39" y="524"/>
                    </a:lnTo>
                    <a:lnTo>
                      <a:pt x="38" y="523"/>
                    </a:lnTo>
                    <a:lnTo>
                      <a:pt x="38" y="524"/>
                    </a:lnTo>
                    <a:lnTo>
                      <a:pt x="38" y="523"/>
                    </a:lnTo>
                    <a:lnTo>
                      <a:pt x="37" y="523"/>
                    </a:lnTo>
                    <a:lnTo>
                      <a:pt x="36" y="522"/>
                    </a:lnTo>
                    <a:lnTo>
                      <a:pt x="36" y="523"/>
                    </a:lnTo>
                    <a:lnTo>
                      <a:pt x="35" y="523"/>
                    </a:lnTo>
                    <a:lnTo>
                      <a:pt x="35" y="524"/>
                    </a:lnTo>
                    <a:lnTo>
                      <a:pt x="34" y="524"/>
                    </a:lnTo>
                    <a:lnTo>
                      <a:pt x="34" y="525"/>
                    </a:lnTo>
                    <a:lnTo>
                      <a:pt x="33" y="524"/>
                    </a:lnTo>
                    <a:lnTo>
                      <a:pt x="32" y="524"/>
                    </a:lnTo>
                    <a:lnTo>
                      <a:pt x="32" y="523"/>
                    </a:lnTo>
                    <a:lnTo>
                      <a:pt x="32" y="522"/>
                    </a:lnTo>
                    <a:lnTo>
                      <a:pt x="31" y="522"/>
                    </a:lnTo>
                    <a:lnTo>
                      <a:pt x="30" y="523"/>
                    </a:lnTo>
                    <a:lnTo>
                      <a:pt x="29" y="523"/>
                    </a:lnTo>
                    <a:lnTo>
                      <a:pt x="28" y="523"/>
                    </a:lnTo>
                    <a:lnTo>
                      <a:pt x="28" y="524"/>
                    </a:lnTo>
                    <a:lnTo>
                      <a:pt x="28" y="523"/>
                    </a:lnTo>
                    <a:lnTo>
                      <a:pt x="27" y="523"/>
                    </a:lnTo>
                    <a:lnTo>
                      <a:pt x="26" y="523"/>
                    </a:lnTo>
                    <a:lnTo>
                      <a:pt x="26" y="522"/>
                    </a:lnTo>
                    <a:lnTo>
                      <a:pt x="25" y="522"/>
                    </a:lnTo>
                    <a:lnTo>
                      <a:pt x="24" y="522"/>
                    </a:lnTo>
                    <a:lnTo>
                      <a:pt x="23" y="522"/>
                    </a:lnTo>
                    <a:lnTo>
                      <a:pt x="21" y="522"/>
                    </a:lnTo>
                    <a:lnTo>
                      <a:pt x="21" y="521"/>
                    </a:lnTo>
                    <a:lnTo>
                      <a:pt x="22" y="521"/>
                    </a:lnTo>
                    <a:lnTo>
                      <a:pt x="22" y="520"/>
                    </a:lnTo>
                    <a:lnTo>
                      <a:pt x="21" y="520"/>
                    </a:lnTo>
                    <a:lnTo>
                      <a:pt x="21" y="518"/>
                    </a:lnTo>
                    <a:lnTo>
                      <a:pt x="20" y="518"/>
                    </a:lnTo>
                    <a:lnTo>
                      <a:pt x="19" y="518"/>
                    </a:lnTo>
                    <a:lnTo>
                      <a:pt x="19" y="517"/>
                    </a:lnTo>
                    <a:lnTo>
                      <a:pt x="18" y="517"/>
                    </a:lnTo>
                    <a:lnTo>
                      <a:pt x="18" y="518"/>
                    </a:lnTo>
                    <a:lnTo>
                      <a:pt x="17" y="519"/>
                    </a:lnTo>
                    <a:lnTo>
                      <a:pt x="16" y="519"/>
                    </a:lnTo>
                    <a:lnTo>
                      <a:pt x="16" y="518"/>
                    </a:lnTo>
                    <a:lnTo>
                      <a:pt x="15" y="519"/>
                    </a:lnTo>
                    <a:lnTo>
                      <a:pt x="15" y="517"/>
                    </a:lnTo>
                    <a:lnTo>
                      <a:pt x="16" y="517"/>
                    </a:lnTo>
                    <a:lnTo>
                      <a:pt x="16" y="516"/>
                    </a:lnTo>
                    <a:lnTo>
                      <a:pt x="16" y="515"/>
                    </a:lnTo>
                    <a:lnTo>
                      <a:pt x="15" y="515"/>
                    </a:lnTo>
                    <a:lnTo>
                      <a:pt x="14" y="514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6" y="511"/>
                    </a:lnTo>
                    <a:lnTo>
                      <a:pt x="17" y="511"/>
                    </a:lnTo>
                    <a:lnTo>
                      <a:pt x="18" y="510"/>
                    </a:lnTo>
                    <a:lnTo>
                      <a:pt x="18" y="509"/>
                    </a:lnTo>
                    <a:lnTo>
                      <a:pt x="18" y="507"/>
                    </a:lnTo>
                    <a:lnTo>
                      <a:pt x="18" y="506"/>
                    </a:lnTo>
                    <a:lnTo>
                      <a:pt x="19" y="505"/>
                    </a:lnTo>
                    <a:lnTo>
                      <a:pt x="20" y="504"/>
                    </a:lnTo>
                    <a:lnTo>
                      <a:pt x="20" y="502"/>
                    </a:lnTo>
                    <a:lnTo>
                      <a:pt x="21" y="501"/>
                    </a:lnTo>
                    <a:lnTo>
                      <a:pt x="21" y="500"/>
                    </a:lnTo>
                    <a:lnTo>
                      <a:pt x="20" y="499"/>
                    </a:lnTo>
                    <a:lnTo>
                      <a:pt x="20" y="498"/>
                    </a:lnTo>
                    <a:lnTo>
                      <a:pt x="21" y="498"/>
                    </a:lnTo>
                    <a:lnTo>
                      <a:pt x="21" y="497"/>
                    </a:lnTo>
                    <a:lnTo>
                      <a:pt x="23" y="497"/>
                    </a:lnTo>
                    <a:lnTo>
                      <a:pt x="23" y="496"/>
                    </a:lnTo>
                    <a:lnTo>
                      <a:pt x="21" y="495"/>
                    </a:lnTo>
                    <a:lnTo>
                      <a:pt x="19" y="494"/>
                    </a:lnTo>
                    <a:lnTo>
                      <a:pt x="18" y="493"/>
                    </a:lnTo>
                    <a:lnTo>
                      <a:pt x="17" y="493"/>
                    </a:lnTo>
                    <a:lnTo>
                      <a:pt x="18" y="492"/>
                    </a:lnTo>
                    <a:lnTo>
                      <a:pt x="20" y="492"/>
                    </a:lnTo>
                    <a:lnTo>
                      <a:pt x="21" y="491"/>
                    </a:lnTo>
                    <a:lnTo>
                      <a:pt x="22" y="490"/>
                    </a:lnTo>
                    <a:lnTo>
                      <a:pt x="22" y="489"/>
                    </a:lnTo>
                    <a:lnTo>
                      <a:pt x="23" y="487"/>
                    </a:lnTo>
                    <a:lnTo>
                      <a:pt x="24" y="485"/>
                    </a:lnTo>
                    <a:lnTo>
                      <a:pt x="23" y="484"/>
                    </a:lnTo>
                    <a:lnTo>
                      <a:pt x="22" y="484"/>
                    </a:lnTo>
                    <a:lnTo>
                      <a:pt x="21" y="484"/>
                    </a:lnTo>
                    <a:lnTo>
                      <a:pt x="21" y="483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1"/>
                    </a:lnTo>
                    <a:lnTo>
                      <a:pt x="23" y="479"/>
                    </a:lnTo>
                    <a:lnTo>
                      <a:pt x="24" y="479"/>
                    </a:lnTo>
                    <a:lnTo>
                      <a:pt x="25" y="478"/>
                    </a:lnTo>
                    <a:lnTo>
                      <a:pt x="26" y="477"/>
                    </a:lnTo>
                    <a:lnTo>
                      <a:pt x="27" y="476"/>
                    </a:lnTo>
                    <a:lnTo>
                      <a:pt x="26" y="476"/>
                    </a:lnTo>
                    <a:lnTo>
                      <a:pt x="26" y="475"/>
                    </a:lnTo>
                    <a:lnTo>
                      <a:pt x="25" y="475"/>
                    </a:lnTo>
                    <a:lnTo>
                      <a:pt x="24" y="474"/>
                    </a:lnTo>
                    <a:lnTo>
                      <a:pt x="22" y="473"/>
                    </a:lnTo>
                    <a:lnTo>
                      <a:pt x="22" y="472"/>
                    </a:lnTo>
                    <a:lnTo>
                      <a:pt x="21" y="470"/>
                    </a:lnTo>
                    <a:lnTo>
                      <a:pt x="21" y="469"/>
                    </a:lnTo>
                    <a:lnTo>
                      <a:pt x="21" y="468"/>
                    </a:lnTo>
                    <a:lnTo>
                      <a:pt x="22" y="467"/>
                    </a:lnTo>
                    <a:lnTo>
                      <a:pt x="24" y="466"/>
                    </a:lnTo>
                    <a:lnTo>
                      <a:pt x="23" y="465"/>
                    </a:lnTo>
                    <a:lnTo>
                      <a:pt x="22" y="464"/>
                    </a:lnTo>
                    <a:lnTo>
                      <a:pt x="20" y="463"/>
                    </a:lnTo>
                    <a:lnTo>
                      <a:pt x="19" y="463"/>
                    </a:lnTo>
                    <a:lnTo>
                      <a:pt x="19" y="462"/>
                    </a:lnTo>
                    <a:lnTo>
                      <a:pt x="18" y="460"/>
                    </a:lnTo>
                    <a:lnTo>
                      <a:pt x="18" y="459"/>
                    </a:lnTo>
                    <a:lnTo>
                      <a:pt x="19" y="458"/>
                    </a:lnTo>
                    <a:lnTo>
                      <a:pt x="19" y="457"/>
                    </a:lnTo>
                    <a:lnTo>
                      <a:pt x="20" y="456"/>
                    </a:lnTo>
                    <a:lnTo>
                      <a:pt x="22" y="455"/>
                    </a:lnTo>
                    <a:lnTo>
                      <a:pt x="22" y="454"/>
                    </a:lnTo>
                    <a:lnTo>
                      <a:pt x="22" y="453"/>
                    </a:lnTo>
                    <a:lnTo>
                      <a:pt x="23" y="452"/>
                    </a:lnTo>
                    <a:lnTo>
                      <a:pt x="22" y="451"/>
                    </a:lnTo>
                    <a:lnTo>
                      <a:pt x="24" y="447"/>
                    </a:lnTo>
                    <a:lnTo>
                      <a:pt x="25" y="445"/>
                    </a:lnTo>
                    <a:lnTo>
                      <a:pt x="27" y="444"/>
                    </a:lnTo>
                    <a:lnTo>
                      <a:pt x="28" y="442"/>
                    </a:lnTo>
                    <a:lnTo>
                      <a:pt x="29" y="441"/>
                    </a:lnTo>
                    <a:lnTo>
                      <a:pt x="29" y="440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28" y="436"/>
                    </a:lnTo>
                    <a:lnTo>
                      <a:pt x="27" y="436"/>
                    </a:lnTo>
                    <a:lnTo>
                      <a:pt x="25" y="435"/>
                    </a:lnTo>
                    <a:lnTo>
                      <a:pt x="24" y="435"/>
                    </a:lnTo>
                    <a:lnTo>
                      <a:pt x="23" y="433"/>
                    </a:lnTo>
                    <a:lnTo>
                      <a:pt x="23" y="432"/>
                    </a:lnTo>
                    <a:lnTo>
                      <a:pt x="24" y="432"/>
                    </a:lnTo>
                    <a:lnTo>
                      <a:pt x="26" y="430"/>
                    </a:lnTo>
                    <a:lnTo>
                      <a:pt x="28" y="429"/>
                    </a:lnTo>
                    <a:lnTo>
                      <a:pt x="29" y="428"/>
                    </a:lnTo>
                    <a:lnTo>
                      <a:pt x="30" y="428"/>
                    </a:lnTo>
                    <a:lnTo>
                      <a:pt x="30" y="427"/>
                    </a:lnTo>
                    <a:lnTo>
                      <a:pt x="30" y="426"/>
                    </a:lnTo>
                    <a:lnTo>
                      <a:pt x="31" y="424"/>
                    </a:lnTo>
                    <a:lnTo>
                      <a:pt x="31" y="423"/>
                    </a:lnTo>
                    <a:lnTo>
                      <a:pt x="30" y="421"/>
                    </a:lnTo>
                    <a:lnTo>
                      <a:pt x="29" y="418"/>
                    </a:lnTo>
                    <a:lnTo>
                      <a:pt x="29" y="417"/>
                    </a:lnTo>
                    <a:lnTo>
                      <a:pt x="30" y="416"/>
                    </a:lnTo>
                    <a:lnTo>
                      <a:pt x="30" y="415"/>
                    </a:lnTo>
                    <a:lnTo>
                      <a:pt x="31" y="414"/>
                    </a:lnTo>
                    <a:lnTo>
                      <a:pt x="31" y="413"/>
                    </a:lnTo>
                    <a:lnTo>
                      <a:pt x="30" y="412"/>
                    </a:lnTo>
                    <a:lnTo>
                      <a:pt x="30" y="411"/>
                    </a:lnTo>
                    <a:lnTo>
                      <a:pt x="29" y="411"/>
                    </a:lnTo>
                    <a:lnTo>
                      <a:pt x="29" y="410"/>
                    </a:lnTo>
                    <a:lnTo>
                      <a:pt x="29" y="409"/>
                    </a:lnTo>
                    <a:lnTo>
                      <a:pt x="29" y="408"/>
                    </a:lnTo>
                    <a:lnTo>
                      <a:pt x="29" y="407"/>
                    </a:lnTo>
                    <a:lnTo>
                      <a:pt x="30" y="407"/>
                    </a:lnTo>
                    <a:lnTo>
                      <a:pt x="31" y="406"/>
                    </a:lnTo>
                    <a:lnTo>
                      <a:pt x="31" y="405"/>
                    </a:lnTo>
                    <a:lnTo>
                      <a:pt x="31" y="404"/>
                    </a:lnTo>
                    <a:lnTo>
                      <a:pt x="32" y="404"/>
                    </a:lnTo>
                    <a:lnTo>
                      <a:pt x="33" y="402"/>
                    </a:lnTo>
                    <a:lnTo>
                      <a:pt x="34" y="401"/>
                    </a:lnTo>
                    <a:lnTo>
                      <a:pt x="34" y="400"/>
                    </a:lnTo>
                    <a:lnTo>
                      <a:pt x="33" y="399"/>
                    </a:lnTo>
                    <a:lnTo>
                      <a:pt x="34" y="398"/>
                    </a:lnTo>
                    <a:lnTo>
                      <a:pt x="34" y="397"/>
                    </a:lnTo>
                    <a:lnTo>
                      <a:pt x="33" y="397"/>
                    </a:lnTo>
                    <a:lnTo>
                      <a:pt x="33" y="396"/>
                    </a:lnTo>
                    <a:lnTo>
                      <a:pt x="32" y="397"/>
                    </a:lnTo>
                    <a:lnTo>
                      <a:pt x="31" y="397"/>
                    </a:lnTo>
                    <a:lnTo>
                      <a:pt x="31" y="398"/>
                    </a:lnTo>
                    <a:lnTo>
                      <a:pt x="30" y="398"/>
                    </a:lnTo>
                    <a:lnTo>
                      <a:pt x="29" y="397"/>
                    </a:lnTo>
                    <a:lnTo>
                      <a:pt x="28" y="396"/>
                    </a:lnTo>
                    <a:lnTo>
                      <a:pt x="28" y="395"/>
                    </a:lnTo>
                    <a:lnTo>
                      <a:pt x="27" y="394"/>
                    </a:lnTo>
                    <a:lnTo>
                      <a:pt x="27" y="393"/>
                    </a:lnTo>
                    <a:lnTo>
                      <a:pt x="26" y="393"/>
                    </a:lnTo>
                    <a:lnTo>
                      <a:pt x="25" y="393"/>
                    </a:lnTo>
                    <a:lnTo>
                      <a:pt x="24" y="393"/>
                    </a:lnTo>
                    <a:lnTo>
                      <a:pt x="23" y="393"/>
                    </a:lnTo>
                    <a:lnTo>
                      <a:pt x="23" y="392"/>
                    </a:lnTo>
                    <a:lnTo>
                      <a:pt x="24" y="391"/>
                    </a:lnTo>
                    <a:lnTo>
                      <a:pt x="26" y="390"/>
                    </a:lnTo>
                    <a:lnTo>
                      <a:pt x="27" y="389"/>
                    </a:lnTo>
                    <a:lnTo>
                      <a:pt x="29" y="387"/>
                    </a:lnTo>
                    <a:lnTo>
                      <a:pt x="30" y="387"/>
                    </a:lnTo>
                    <a:lnTo>
                      <a:pt x="30" y="385"/>
                    </a:lnTo>
                    <a:lnTo>
                      <a:pt x="30" y="384"/>
                    </a:lnTo>
                    <a:lnTo>
                      <a:pt x="28" y="383"/>
                    </a:lnTo>
                    <a:lnTo>
                      <a:pt x="28" y="382"/>
                    </a:lnTo>
                    <a:lnTo>
                      <a:pt x="27" y="381"/>
                    </a:lnTo>
                    <a:lnTo>
                      <a:pt x="26" y="381"/>
                    </a:lnTo>
                    <a:lnTo>
                      <a:pt x="25" y="381"/>
                    </a:lnTo>
                    <a:lnTo>
                      <a:pt x="24" y="381"/>
                    </a:lnTo>
                    <a:lnTo>
                      <a:pt x="23" y="382"/>
                    </a:lnTo>
                    <a:lnTo>
                      <a:pt x="22" y="382"/>
                    </a:lnTo>
                    <a:lnTo>
                      <a:pt x="21" y="382"/>
                    </a:lnTo>
                    <a:lnTo>
                      <a:pt x="20" y="382"/>
                    </a:lnTo>
                    <a:lnTo>
                      <a:pt x="20" y="381"/>
                    </a:lnTo>
                    <a:lnTo>
                      <a:pt x="21" y="378"/>
                    </a:lnTo>
                    <a:lnTo>
                      <a:pt x="22" y="377"/>
                    </a:lnTo>
                    <a:lnTo>
                      <a:pt x="22" y="376"/>
                    </a:lnTo>
                    <a:lnTo>
                      <a:pt x="23" y="376"/>
                    </a:lnTo>
                    <a:lnTo>
                      <a:pt x="24" y="376"/>
                    </a:lnTo>
                    <a:lnTo>
                      <a:pt x="26" y="376"/>
                    </a:lnTo>
                    <a:lnTo>
                      <a:pt x="29" y="377"/>
                    </a:lnTo>
                    <a:lnTo>
                      <a:pt x="30" y="376"/>
                    </a:lnTo>
                    <a:lnTo>
                      <a:pt x="29" y="375"/>
                    </a:lnTo>
                    <a:lnTo>
                      <a:pt x="29" y="373"/>
                    </a:lnTo>
                    <a:lnTo>
                      <a:pt x="28" y="373"/>
                    </a:lnTo>
                    <a:lnTo>
                      <a:pt x="27" y="371"/>
                    </a:lnTo>
                    <a:lnTo>
                      <a:pt x="26" y="370"/>
                    </a:lnTo>
                    <a:lnTo>
                      <a:pt x="25" y="368"/>
                    </a:lnTo>
                    <a:lnTo>
                      <a:pt x="24" y="367"/>
                    </a:lnTo>
                    <a:lnTo>
                      <a:pt x="23" y="367"/>
                    </a:lnTo>
                    <a:lnTo>
                      <a:pt x="23" y="368"/>
                    </a:lnTo>
                    <a:lnTo>
                      <a:pt x="22" y="369"/>
                    </a:lnTo>
                    <a:lnTo>
                      <a:pt x="21" y="371"/>
                    </a:lnTo>
                    <a:lnTo>
                      <a:pt x="21" y="372"/>
                    </a:lnTo>
                    <a:lnTo>
                      <a:pt x="20" y="372"/>
                    </a:lnTo>
                    <a:lnTo>
                      <a:pt x="19" y="372"/>
                    </a:lnTo>
                    <a:lnTo>
                      <a:pt x="18" y="372"/>
                    </a:lnTo>
                    <a:lnTo>
                      <a:pt x="18" y="371"/>
                    </a:lnTo>
                    <a:lnTo>
                      <a:pt x="17" y="371"/>
                    </a:lnTo>
                    <a:lnTo>
                      <a:pt x="17" y="370"/>
                    </a:lnTo>
                    <a:lnTo>
                      <a:pt x="17" y="369"/>
                    </a:lnTo>
                    <a:lnTo>
                      <a:pt x="18" y="368"/>
                    </a:lnTo>
                    <a:lnTo>
                      <a:pt x="19" y="367"/>
                    </a:lnTo>
                    <a:lnTo>
                      <a:pt x="19" y="365"/>
                    </a:lnTo>
                    <a:lnTo>
                      <a:pt x="17" y="364"/>
                    </a:lnTo>
                    <a:lnTo>
                      <a:pt x="16" y="364"/>
                    </a:lnTo>
                    <a:lnTo>
                      <a:pt x="16" y="363"/>
                    </a:lnTo>
                    <a:lnTo>
                      <a:pt x="15" y="362"/>
                    </a:lnTo>
                    <a:lnTo>
                      <a:pt x="15" y="360"/>
                    </a:lnTo>
                    <a:lnTo>
                      <a:pt x="16" y="359"/>
                    </a:lnTo>
                    <a:lnTo>
                      <a:pt x="16" y="358"/>
                    </a:lnTo>
                    <a:lnTo>
                      <a:pt x="17" y="358"/>
                    </a:lnTo>
                    <a:lnTo>
                      <a:pt x="16" y="357"/>
                    </a:lnTo>
                    <a:lnTo>
                      <a:pt x="16" y="356"/>
                    </a:lnTo>
                    <a:lnTo>
                      <a:pt x="15" y="354"/>
                    </a:lnTo>
                    <a:lnTo>
                      <a:pt x="15" y="352"/>
                    </a:lnTo>
                    <a:lnTo>
                      <a:pt x="15" y="351"/>
                    </a:lnTo>
                    <a:lnTo>
                      <a:pt x="15" y="350"/>
                    </a:lnTo>
                    <a:lnTo>
                      <a:pt x="15" y="349"/>
                    </a:lnTo>
                    <a:lnTo>
                      <a:pt x="15" y="348"/>
                    </a:lnTo>
                    <a:lnTo>
                      <a:pt x="17" y="345"/>
                    </a:lnTo>
                    <a:lnTo>
                      <a:pt x="17" y="344"/>
                    </a:lnTo>
                    <a:lnTo>
                      <a:pt x="17" y="343"/>
                    </a:lnTo>
                    <a:lnTo>
                      <a:pt x="16" y="343"/>
                    </a:lnTo>
                    <a:lnTo>
                      <a:pt x="16" y="342"/>
                    </a:lnTo>
                    <a:lnTo>
                      <a:pt x="15" y="341"/>
                    </a:lnTo>
                    <a:lnTo>
                      <a:pt x="14" y="340"/>
                    </a:lnTo>
                    <a:lnTo>
                      <a:pt x="13" y="340"/>
                    </a:lnTo>
                    <a:lnTo>
                      <a:pt x="12" y="339"/>
                    </a:lnTo>
                    <a:lnTo>
                      <a:pt x="10" y="339"/>
                    </a:lnTo>
                    <a:lnTo>
                      <a:pt x="9" y="338"/>
                    </a:lnTo>
                    <a:lnTo>
                      <a:pt x="8" y="336"/>
                    </a:lnTo>
                    <a:lnTo>
                      <a:pt x="8" y="335"/>
                    </a:lnTo>
                    <a:lnTo>
                      <a:pt x="7" y="333"/>
                    </a:lnTo>
                    <a:lnTo>
                      <a:pt x="6" y="331"/>
                    </a:lnTo>
                    <a:lnTo>
                      <a:pt x="7" y="331"/>
                    </a:lnTo>
                    <a:lnTo>
                      <a:pt x="7" y="329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8" y="324"/>
                    </a:lnTo>
                    <a:lnTo>
                      <a:pt x="7" y="324"/>
                    </a:lnTo>
                    <a:lnTo>
                      <a:pt x="6" y="323"/>
                    </a:lnTo>
                    <a:lnTo>
                      <a:pt x="5" y="323"/>
                    </a:lnTo>
                    <a:lnTo>
                      <a:pt x="4" y="324"/>
                    </a:lnTo>
                    <a:lnTo>
                      <a:pt x="3" y="324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1" y="326"/>
                    </a:lnTo>
                    <a:lnTo>
                      <a:pt x="1" y="325"/>
                    </a:lnTo>
                    <a:lnTo>
                      <a:pt x="0" y="324"/>
                    </a:lnTo>
                    <a:lnTo>
                      <a:pt x="0" y="322"/>
                    </a:lnTo>
                    <a:lnTo>
                      <a:pt x="0" y="321"/>
                    </a:lnTo>
                    <a:lnTo>
                      <a:pt x="1" y="320"/>
                    </a:lnTo>
                    <a:lnTo>
                      <a:pt x="2" y="319"/>
                    </a:lnTo>
                    <a:lnTo>
                      <a:pt x="3" y="319"/>
                    </a:lnTo>
                    <a:lnTo>
                      <a:pt x="4" y="319"/>
                    </a:lnTo>
                    <a:lnTo>
                      <a:pt x="4" y="318"/>
                    </a:lnTo>
                    <a:lnTo>
                      <a:pt x="5" y="318"/>
                    </a:lnTo>
                    <a:lnTo>
                      <a:pt x="4" y="317"/>
                    </a:lnTo>
                    <a:lnTo>
                      <a:pt x="3" y="316"/>
                    </a:lnTo>
                    <a:lnTo>
                      <a:pt x="2" y="316"/>
                    </a:lnTo>
                    <a:lnTo>
                      <a:pt x="1" y="316"/>
                    </a:lnTo>
                    <a:lnTo>
                      <a:pt x="0" y="316"/>
                    </a:lnTo>
                    <a:lnTo>
                      <a:pt x="0" y="315"/>
                    </a:lnTo>
                    <a:lnTo>
                      <a:pt x="1" y="314"/>
                    </a:lnTo>
                    <a:lnTo>
                      <a:pt x="2" y="313"/>
                    </a:lnTo>
                    <a:lnTo>
                      <a:pt x="3" y="313"/>
                    </a:lnTo>
                    <a:lnTo>
                      <a:pt x="5" y="313"/>
                    </a:lnTo>
                    <a:lnTo>
                      <a:pt x="5" y="312"/>
                    </a:lnTo>
                    <a:lnTo>
                      <a:pt x="6" y="310"/>
                    </a:lnTo>
                    <a:lnTo>
                      <a:pt x="7" y="309"/>
                    </a:lnTo>
                    <a:lnTo>
                      <a:pt x="8" y="309"/>
                    </a:lnTo>
                    <a:lnTo>
                      <a:pt x="8" y="308"/>
                    </a:lnTo>
                    <a:lnTo>
                      <a:pt x="9" y="308"/>
                    </a:lnTo>
                    <a:lnTo>
                      <a:pt x="11" y="308"/>
                    </a:lnTo>
                    <a:lnTo>
                      <a:pt x="12" y="308"/>
                    </a:lnTo>
                    <a:lnTo>
                      <a:pt x="13" y="307"/>
                    </a:lnTo>
                    <a:lnTo>
                      <a:pt x="13" y="306"/>
                    </a:lnTo>
                    <a:lnTo>
                      <a:pt x="13" y="305"/>
                    </a:lnTo>
                    <a:lnTo>
                      <a:pt x="14" y="304"/>
                    </a:lnTo>
                    <a:lnTo>
                      <a:pt x="14" y="303"/>
                    </a:lnTo>
                    <a:lnTo>
                      <a:pt x="15" y="303"/>
                    </a:lnTo>
                    <a:lnTo>
                      <a:pt x="16" y="303"/>
                    </a:lnTo>
                    <a:lnTo>
                      <a:pt x="17" y="303"/>
                    </a:lnTo>
                    <a:lnTo>
                      <a:pt x="18" y="303"/>
                    </a:lnTo>
                    <a:lnTo>
                      <a:pt x="19" y="303"/>
                    </a:lnTo>
                    <a:lnTo>
                      <a:pt x="20" y="302"/>
                    </a:lnTo>
                    <a:lnTo>
                      <a:pt x="20" y="300"/>
                    </a:lnTo>
                    <a:lnTo>
                      <a:pt x="21" y="300"/>
                    </a:lnTo>
                    <a:lnTo>
                      <a:pt x="22" y="299"/>
                    </a:lnTo>
                    <a:lnTo>
                      <a:pt x="23" y="299"/>
                    </a:lnTo>
                    <a:lnTo>
                      <a:pt x="24" y="300"/>
                    </a:lnTo>
                    <a:lnTo>
                      <a:pt x="26" y="301"/>
                    </a:lnTo>
                    <a:lnTo>
                      <a:pt x="26" y="302"/>
                    </a:lnTo>
                    <a:lnTo>
                      <a:pt x="27" y="302"/>
                    </a:lnTo>
                    <a:lnTo>
                      <a:pt x="27" y="301"/>
                    </a:lnTo>
                    <a:lnTo>
                      <a:pt x="28" y="299"/>
                    </a:lnTo>
                    <a:lnTo>
                      <a:pt x="30" y="297"/>
                    </a:lnTo>
                    <a:lnTo>
                      <a:pt x="31" y="296"/>
                    </a:lnTo>
                    <a:lnTo>
                      <a:pt x="31" y="294"/>
                    </a:lnTo>
                    <a:lnTo>
                      <a:pt x="4" y="271"/>
                    </a:lnTo>
                    <a:lnTo>
                      <a:pt x="17" y="244"/>
                    </a:lnTo>
                    <a:lnTo>
                      <a:pt x="40" y="195"/>
                    </a:lnTo>
                    <a:lnTo>
                      <a:pt x="48" y="195"/>
                    </a:lnTo>
                    <a:lnTo>
                      <a:pt x="48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7" y="181"/>
                    </a:lnTo>
                    <a:lnTo>
                      <a:pt x="42" y="181"/>
                    </a:lnTo>
                    <a:lnTo>
                      <a:pt x="64" y="111"/>
                    </a:lnTo>
                    <a:lnTo>
                      <a:pt x="70" y="111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73" y="109"/>
                    </a:lnTo>
                    <a:lnTo>
                      <a:pt x="72" y="108"/>
                    </a:lnTo>
                    <a:lnTo>
                      <a:pt x="72" y="107"/>
                    </a:lnTo>
                    <a:lnTo>
                      <a:pt x="71" y="107"/>
                    </a:lnTo>
                    <a:lnTo>
                      <a:pt x="70" y="107"/>
                    </a:lnTo>
                    <a:lnTo>
                      <a:pt x="69" y="107"/>
                    </a:lnTo>
                    <a:lnTo>
                      <a:pt x="62" y="100"/>
                    </a:lnTo>
                    <a:lnTo>
                      <a:pt x="60" y="91"/>
                    </a:lnTo>
                    <a:lnTo>
                      <a:pt x="58" y="86"/>
                    </a:lnTo>
                    <a:lnTo>
                      <a:pt x="57" y="84"/>
                    </a:lnTo>
                    <a:lnTo>
                      <a:pt x="48" y="67"/>
                    </a:lnTo>
                    <a:lnTo>
                      <a:pt x="52" y="67"/>
                    </a:lnTo>
                    <a:lnTo>
                      <a:pt x="52" y="65"/>
                    </a:lnTo>
                    <a:lnTo>
                      <a:pt x="48" y="62"/>
                    </a:lnTo>
                    <a:lnTo>
                      <a:pt x="49" y="57"/>
                    </a:lnTo>
                    <a:lnTo>
                      <a:pt x="48" y="56"/>
                    </a:lnTo>
                    <a:lnTo>
                      <a:pt x="47" y="56"/>
                    </a:lnTo>
                    <a:lnTo>
                      <a:pt x="47" y="55"/>
                    </a:lnTo>
                    <a:lnTo>
                      <a:pt x="46" y="54"/>
                    </a:lnTo>
                    <a:lnTo>
                      <a:pt x="46" y="53"/>
                    </a:lnTo>
                    <a:lnTo>
                      <a:pt x="45" y="53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3" y="50"/>
                    </a:lnTo>
                    <a:lnTo>
                      <a:pt x="43" y="49"/>
                    </a:lnTo>
                    <a:lnTo>
                      <a:pt x="42" y="48"/>
                    </a:lnTo>
                    <a:lnTo>
                      <a:pt x="42" y="47"/>
                    </a:lnTo>
                    <a:lnTo>
                      <a:pt x="43" y="46"/>
                    </a:lnTo>
                    <a:lnTo>
                      <a:pt x="43" y="45"/>
                    </a:lnTo>
                    <a:lnTo>
                      <a:pt x="43" y="44"/>
                    </a:lnTo>
                    <a:lnTo>
                      <a:pt x="42" y="45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3" y="43"/>
                    </a:lnTo>
                    <a:lnTo>
                      <a:pt x="42" y="43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1" y="42"/>
                    </a:lnTo>
                    <a:lnTo>
                      <a:pt x="41" y="41"/>
                    </a:lnTo>
                    <a:lnTo>
                      <a:pt x="42" y="41"/>
                    </a:lnTo>
                    <a:lnTo>
                      <a:pt x="42" y="40"/>
                    </a:lnTo>
                    <a:lnTo>
                      <a:pt x="41" y="39"/>
                    </a:lnTo>
                    <a:lnTo>
                      <a:pt x="41" y="38"/>
                    </a:lnTo>
                    <a:lnTo>
                      <a:pt x="42" y="38"/>
                    </a:lnTo>
                    <a:lnTo>
                      <a:pt x="42" y="39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37"/>
                    </a:lnTo>
                    <a:lnTo>
                      <a:pt x="47" y="36"/>
                    </a:lnTo>
                    <a:lnTo>
                      <a:pt x="48" y="36"/>
                    </a:lnTo>
                    <a:lnTo>
                      <a:pt x="49" y="37"/>
                    </a:lnTo>
                    <a:lnTo>
                      <a:pt x="49" y="39"/>
                    </a:lnTo>
                    <a:lnTo>
                      <a:pt x="50" y="39"/>
                    </a:lnTo>
                    <a:lnTo>
                      <a:pt x="49" y="40"/>
                    </a:lnTo>
                    <a:lnTo>
                      <a:pt x="50" y="41"/>
                    </a:lnTo>
                    <a:lnTo>
                      <a:pt x="50" y="42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0" y="43"/>
                    </a:lnTo>
                    <a:lnTo>
                      <a:pt x="50" y="44"/>
                    </a:lnTo>
                    <a:lnTo>
                      <a:pt x="51" y="45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7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2"/>
                    </a:lnTo>
                    <a:lnTo>
                      <a:pt x="52" y="53"/>
                    </a:lnTo>
                    <a:lnTo>
                      <a:pt x="52" y="54"/>
                    </a:lnTo>
                    <a:lnTo>
                      <a:pt x="52" y="55"/>
                    </a:lnTo>
                    <a:lnTo>
                      <a:pt x="52" y="56"/>
                    </a:lnTo>
                    <a:lnTo>
                      <a:pt x="53" y="56"/>
                    </a:lnTo>
                    <a:lnTo>
                      <a:pt x="53" y="57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56" y="57"/>
                    </a:lnTo>
                    <a:lnTo>
                      <a:pt x="56" y="56"/>
                    </a:lnTo>
                    <a:lnTo>
                      <a:pt x="58" y="57"/>
                    </a:lnTo>
                    <a:lnTo>
                      <a:pt x="58" y="58"/>
                    </a:lnTo>
                    <a:lnTo>
                      <a:pt x="58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9" y="61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59" y="62"/>
                    </a:lnTo>
                    <a:lnTo>
                      <a:pt x="59" y="63"/>
                    </a:lnTo>
                    <a:lnTo>
                      <a:pt x="59" y="64"/>
                    </a:lnTo>
                    <a:lnTo>
                      <a:pt x="60" y="65"/>
                    </a:lnTo>
                    <a:lnTo>
                      <a:pt x="62" y="65"/>
                    </a:lnTo>
                    <a:lnTo>
                      <a:pt x="63" y="65"/>
                    </a:lnTo>
                    <a:lnTo>
                      <a:pt x="63" y="66"/>
                    </a:lnTo>
                    <a:lnTo>
                      <a:pt x="64" y="66"/>
                    </a:lnTo>
                    <a:lnTo>
                      <a:pt x="65" y="67"/>
                    </a:lnTo>
                    <a:lnTo>
                      <a:pt x="65" y="68"/>
                    </a:lnTo>
                    <a:lnTo>
                      <a:pt x="66" y="68"/>
                    </a:lnTo>
                    <a:lnTo>
                      <a:pt x="67" y="69"/>
                    </a:lnTo>
                    <a:lnTo>
                      <a:pt x="67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9" y="72"/>
                    </a:lnTo>
                    <a:lnTo>
                      <a:pt x="70" y="71"/>
                    </a:lnTo>
                    <a:lnTo>
                      <a:pt x="71" y="71"/>
                    </a:lnTo>
                    <a:lnTo>
                      <a:pt x="72" y="71"/>
                    </a:lnTo>
                    <a:lnTo>
                      <a:pt x="73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5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0"/>
                    </a:lnTo>
                    <a:lnTo>
                      <a:pt x="81" y="69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69"/>
                    </a:lnTo>
                    <a:lnTo>
                      <a:pt x="86" y="69"/>
                    </a:lnTo>
                    <a:lnTo>
                      <a:pt x="86" y="68"/>
                    </a:lnTo>
                    <a:lnTo>
                      <a:pt x="87" y="68"/>
                    </a:lnTo>
                    <a:lnTo>
                      <a:pt x="88" y="68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2" y="66"/>
                    </a:lnTo>
                    <a:lnTo>
                      <a:pt x="92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2" y="66"/>
                    </a:lnTo>
                    <a:lnTo>
                      <a:pt x="93" y="67"/>
                    </a:lnTo>
                    <a:lnTo>
                      <a:pt x="94" y="67"/>
                    </a:lnTo>
                    <a:lnTo>
                      <a:pt x="95" y="67"/>
                    </a:lnTo>
                    <a:lnTo>
                      <a:pt x="95" y="66"/>
                    </a:lnTo>
                    <a:lnTo>
                      <a:pt x="98" y="66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5"/>
                    </a:lnTo>
                    <a:lnTo>
                      <a:pt x="95" y="65"/>
                    </a:lnTo>
                    <a:lnTo>
                      <a:pt x="96" y="64"/>
                    </a:lnTo>
                    <a:lnTo>
                      <a:pt x="96" y="65"/>
                    </a:lnTo>
                    <a:lnTo>
                      <a:pt x="97" y="65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3"/>
                    </a:lnTo>
                    <a:lnTo>
                      <a:pt x="99" y="64"/>
                    </a:lnTo>
                    <a:lnTo>
                      <a:pt x="100" y="64"/>
                    </a:lnTo>
                    <a:lnTo>
                      <a:pt x="102" y="64"/>
                    </a:lnTo>
                    <a:lnTo>
                      <a:pt x="103" y="63"/>
                    </a:lnTo>
                    <a:lnTo>
                      <a:pt x="105" y="63"/>
                    </a:lnTo>
                    <a:lnTo>
                      <a:pt x="106" y="63"/>
                    </a:lnTo>
                    <a:lnTo>
                      <a:pt x="106" y="62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09" y="63"/>
                    </a:lnTo>
                    <a:lnTo>
                      <a:pt x="110" y="62"/>
                    </a:lnTo>
                    <a:lnTo>
                      <a:pt x="110" y="63"/>
                    </a:lnTo>
                    <a:lnTo>
                      <a:pt x="111" y="63"/>
                    </a:lnTo>
                    <a:lnTo>
                      <a:pt x="111" y="62"/>
                    </a:lnTo>
                    <a:lnTo>
                      <a:pt x="111" y="61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3" y="59"/>
                    </a:lnTo>
                    <a:lnTo>
                      <a:pt x="114" y="59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6" y="58"/>
                    </a:lnTo>
                    <a:lnTo>
                      <a:pt x="117" y="58"/>
                    </a:lnTo>
                    <a:lnTo>
                      <a:pt x="117" y="57"/>
                    </a:lnTo>
                    <a:lnTo>
                      <a:pt x="117" y="56"/>
                    </a:lnTo>
                    <a:lnTo>
                      <a:pt x="117" y="55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19" y="53"/>
                    </a:lnTo>
                    <a:lnTo>
                      <a:pt x="120" y="53"/>
                    </a:lnTo>
                    <a:lnTo>
                      <a:pt x="120" y="52"/>
                    </a:lnTo>
                    <a:lnTo>
                      <a:pt x="121" y="52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5" y="46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6"/>
                    </a:lnTo>
                    <a:lnTo>
                      <a:pt x="123" y="46"/>
                    </a:lnTo>
                    <a:lnTo>
                      <a:pt x="123" y="45"/>
                    </a:lnTo>
                    <a:lnTo>
                      <a:pt x="124" y="44"/>
                    </a:lnTo>
                    <a:lnTo>
                      <a:pt x="124" y="43"/>
                    </a:lnTo>
                    <a:lnTo>
                      <a:pt x="123" y="42"/>
                    </a:lnTo>
                    <a:lnTo>
                      <a:pt x="124" y="42"/>
                    </a:lnTo>
                    <a:lnTo>
                      <a:pt x="125" y="42"/>
                    </a:lnTo>
                    <a:lnTo>
                      <a:pt x="127" y="41"/>
                    </a:lnTo>
                    <a:lnTo>
                      <a:pt x="127" y="40"/>
                    </a:lnTo>
                    <a:lnTo>
                      <a:pt x="127" y="39"/>
                    </a:lnTo>
                    <a:lnTo>
                      <a:pt x="128" y="39"/>
                    </a:lnTo>
                    <a:lnTo>
                      <a:pt x="129" y="38"/>
                    </a:lnTo>
                    <a:lnTo>
                      <a:pt x="130" y="38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7"/>
                    </a:lnTo>
                    <a:lnTo>
                      <a:pt x="135" y="36"/>
                    </a:lnTo>
                    <a:lnTo>
                      <a:pt x="136" y="35"/>
                    </a:lnTo>
                    <a:lnTo>
                      <a:pt x="135" y="34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7" y="33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7" y="30"/>
                    </a:lnTo>
                    <a:lnTo>
                      <a:pt x="139" y="30"/>
                    </a:lnTo>
                    <a:lnTo>
                      <a:pt x="139" y="29"/>
                    </a:lnTo>
                    <a:lnTo>
                      <a:pt x="138" y="28"/>
                    </a:lnTo>
                    <a:lnTo>
                      <a:pt x="138" y="27"/>
                    </a:lnTo>
                    <a:lnTo>
                      <a:pt x="139" y="27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0" y="27"/>
                    </a:lnTo>
                    <a:lnTo>
                      <a:pt x="140" y="26"/>
                    </a:lnTo>
                    <a:lnTo>
                      <a:pt x="139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9" y="25"/>
                    </a:lnTo>
                    <a:lnTo>
                      <a:pt x="139" y="24"/>
                    </a:lnTo>
                    <a:lnTo>
                      <a:pt x="139" y="23"/>
                    </a:lnTo>
                    <a:lnTo>
                      <a:pt x="139" y="22"/>
                    </a:lnTo>
                    <a:lnTo>
                      <a:pt x="140" y="23"/>
                    </a:lnTo>
                    <a:lnTo>
                      <a:pt x="142" y="22"/>
                    </a:lnTo>
                    <a:lnTo>
                      <a:pt x="143" y="23"/>
                    </a:lnTo>
                    <a:lnTo>
                      <a:pt x="144" y="22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20"/>
                    </a:lnTo>
                    <a:lnTo>
                      <a:pt x="146" y="19"/>
                    </a:lnTo>
                    <a:lnTo>
                      <a:pt x="146" y="18"/>
                    </a:lnTo>
                    <a:lnTo>
                      <a:pt x="145" y="18"/>
                    </a:lnTo>
                    <a:lnTo>
                      <a:pt x="145" y="17"/>
                    </a:lnTo>
                    <a:lnTo>
                      <a:pt x="146" y="17"/>
                    </a:lnTo>
                    <a:lnTo>
                      <a:pt x="147" y="17"/>
                    </a:lnTo>
                    <a:lnTo>
                      <a:pt x="146" y="16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9" y="16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4" y="15"/>
                    </a:lnTo>
                    <a:lnTo>
                      <a:pt x="155" y="16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6"/>
                    </a:lnTo>
                    <a:lnTo>
                      <a:pt x="158" y="15"/>
                    </a:lnTo>
                    <a:lnTo>
                      <a:pt x="158" y="16"/>
                    </a:lnTo>
                    <a:lnTo>
                      <a:pt x="159" y="17"/>
                    </a:lnTo>
                    <a:lnTo>
                      <a:pt x="160" y="17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6"/>
                    </a:lnTo>
                    <a:lnTo>
                      <a:pt x="163" y="17"/>
                    </a:lnTo>
                    <a:lnTo>
                      <a:pt x="164" y="16"/>
                    </a:lnTo>
                    <a:lnTo>
                      <a:pt x="165" y="17"/>
                    </a:lnTo>
                    <a:lnTo>
                      <a:pt x="165" y="16"/>
                    </a:lnTo>
                    <a:lnTo>
                      <a:pt x="165" y="15"/>
                    </a:lnTo>
                    <a:lnTo>
                      <a:pt x="166" y="15"/>
                    </a:lnTo>
                    <a:lnTo>
                      <a:pt x="168" y="16"/>
                    </a:lnTo>
                    <a:lnTo>
                      <a:pt x="168" y="15"/>
                    </a:lnTo>
                    <a:lnTo>
                      <a:pt x="169" y="15"/>
                    </a:lnTo>
                    <a:lnTo>
                      <a:pt x="170" y="15"/>
                    </a:lnTo>
                    <a:lnTo>
                      <a:pt x="170" y="16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3" y="13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6" y="15"/>
                    </a:lnTo>
                    <a:lnTo>
                      <a:pt x="176" y="14"/>
                    </a:lnTo>
                    <a:lnTo>
                      <a:pt x="176" y="15"/>
                    </a:lnTo>
                    <a:lnTo>
                      <a:pt x="177" y="15"/>
                    </a:lnTo>
                    <a:lnTo>
                      <a:pt x="178" y="15"/>
                    </a:lnTo>
                    <a:lnTo>
                      <a:pt x="178" y="16"/>
                    </a:lnTo>
                    <a:lnTo>
                      <a:pt x="178" y="17"/>
                    </a:lnTo>
                    <a:lnTo>
                      <a:pt x="179" y="17"/>
                    </a:lnTo>
                    <a:lnTo>
                      <a:pt x="179" y="16"/>
                    </a:lnTo>
                    <a:lnTo>
                      <a:pt x="180" y="16"/>
                    </a:lnTo>
                    <a:lnTo>
                      <a:pt x="181" y="15"/>
                    </a:lnTo>
                    <a:lnTo>
                      <a:pt x="182" y="16"/>
                    </a:lnTo>
                    <a:lnTo>
                      <a:pt x="182" y="15"/>
                    </a:lnTo>
                    <a:lnTo>
                      <a:pt x="183" y="14"/>
                    </a:lnTo>
                    <a:lnTo>
                      <a:pt x="184" y="14"/>
                    </a:lnTo>
                    <a:lnTo>
                      <a:pt x="185" y="13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7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1"/>
                    </a:lnTo>
                    <a:lnTo>
                      <a:pt x="189" y="11"/>
                    </a:lnTo>
                    <a:lnTo>
                      <a:pt x="188" y="11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3"/>
                    </a:lnTo>
                    <a:lnTo>
                      <a:pt x="191" y="12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3" y="12"/>
                    </a:lnTo>
                    <a:lnTo>
                      <a:pt x="194" y="11"/>
                    </a:lnTo>
                    <a:lnTo>
                      <a:pt x="195" y="11"/>
                    </a:lnTo>
                    <a:lnTo>
                      <a:pt x="195" y="10"/>
                    </a:lnTo>
                    <a:lnTo>
                      <a:pt x="195" y="9"/>
                    </a:lnTo>
                    <a:lnTo>
                      <a:pt x="195" y="8"/>
                    </a:lnTo>
                    <a:lnTo>
                      <a:pt x="196" y="9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7" y="8"/>
                    </a:lnTo>
                    <a:lnTo>
                      <a:pt x="197" y="7"/>
                    </a:lnTo>
                    <a:lnTo>
                      <a:pt x="198" y="7"/>
                    </a:lnTo>
                    <a:lnTo>
                      <a:pt x="198" y="6"/>
                    </a:lnTo>
                    <a:lnTo>
                      <a:pt x="200" y="6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1" y="6"/>
                    </a:lnTo>
                    <a:lnTo>
                      <a:pt x="202" y="6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2" y="6"/>
                    </a:lnTo>
                    <a:lnTo>
                      <a:pt x="202" y="5"/>
                    </a:lnTo>
                    <a:lnTo>
                      <a:pt x="203" y="5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4" y="5"/>
                    </a:lnTo>
                    <a:lnTo>
                      <a:pt x="205" y="5"/>
                    </a:lnTo>
                    <a:lnTo>
                      <a:pt x="205" y="4"/>
                    </a:lnTo>
                    <a:lnTo>
                      <a:pt x="205" y="3"/>
                    </a:lnTo>
                    <a:lnTo>
                      <a:pt x="206" y="3"/>
                    </a:lnTo>
                    <a:lnTo>
                      <a:pt x="207" y="2"/>
                    </a:lnTo>
                    <a:lnTo>
                      <a:pt x="207" y="3"/>
                    </a:lnTo>
                    <a:lnTo>
                      <a:pt x="208" y="2"/>
                    </a:lnTo>
                    <a:lnTo>
                      <a:pt x="209" y="2"/>
                    </a:lnTo>
                    <a:lnTo>
                      <a:pt x="209" y="3"/>
                    </a:lnTo>
                    <a:lnTo>
                      <a:pt x="210" y="3"/>
                    </a:lnTo>
                    <a:lnTo>
                      <a:pt x="210" y="2"/>
                    </a:lnTo>
                    <a:lnTo>
                      <a:pt x="211" y="2"/>
                    </a:lnTo>
                    <a:lnTo>
                      <a:pt x="211" y="1"/>
                    </a:lnTo>
                    <a:lnTo>
                      <a:pt x="212" y="1"/>
                    </a:lnTo>
                    <a:lnTo>
                      <a:pt x="212" y="0"/>
                    </a:lnTo>
                    <a:lnTo>
                      <a:pt x="213" y="1"/>
                    </a:lnTo>
                    <a:lnTo>
                      <a:pt x="214" y="1"/>
                    </a:lnTo>
                    <a:lnTo>
                      <a:pt x="215" y="2"/>
                    </a:lnTo>
                    <a:lnTo>
                      <a:pt x="216" y="1"/>
                    </a:lnTo>
                    <a:lnTo>
                      <a:pt x="217" y="1"/>
                    </a:lnTo>
                    <a:lnTo>
                      <a:pt x="218" y="1"/>
                    </a:lnTo>
                    <a:lnTo>
                      <a:pt x="218" y="2"/>
                    </a:lnTo>
                    <a:lnTo>
                      <a:pt x="219" y="3"/>
                    </a:lnTo>
                    <a:lnTo>
                      <a:pt x="219" y="2"/>
                    </a:lnTo>
                    <a:lnTo>
                      <a:pt x="219" y="1"/>
                    </a:lnTo>
                    <a:lnTo>
                      <a:pt x="220" y="1"/>
                    </a:lnTo>
                    <a:lnTo>
                      <a:pt x="220" y="2"/>
                    </a:lnTo>
                    <a:lnTo>
                      <a:pt x="221" y="2"/>
                    </a:lnTo>
                    <a:lnTo>
                      <a:pt x="221" y="3"/>
                    </a:lnTo>
                    <a:lnTo>
                      <a:pt x="222" y="3"/>
                    </a:lnTo>
                    <a:lnTo>
                      <a:pt x="223" y="4"/>
                    </a:lnTo>
                    <a:lnTo>
                      <a:pt x="223" y="5"/>
                    </a:lnTo>
                    <a:lnTo>
                      <a:pt x="222" y="5"/>
                    </a:lnTo>
                    <a:lnTo>
                      <a:pt x="222" y="6"/>
                    </a:lnTo>
                    <a:lnTo>
                      <a:pt x="223" y="6"/>
                    </a:lnTo>
                    <a:lnTo>
                      <a:pt x="223" y="7"/>
                    </a:lnTo>
                    <a:lnTo>
                      <a:pt x="223" y="8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4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4" y="10"/>
                    </a:lnTo>
                    <a:lnTo>
                      <a:pt x="225" y="10"/>
                    </a:lnTo>
                    <a:lnTo>
                      <a:pt x="225" y="9"/>
                    </a:lnTo>
                    <a:lnTo>
                      <a:pt x="226" y="9"/>
                    </a:lnTo>
                    <a:lnTo>
                      <a:pt x="226" y="10"/>
                    </a:lnTo>
                    <a:lnTo>
                      <a:pt x="227" y="10"/>
                    </a:lnTo>
                    <a:lnTo>
                      <a:pt x="228" y="9"/>
                    </a:lnTo>
                    <a:lnTo>
                      <a:pt x="229" y="10"/>
                    </a:lnTo>
                    <a:lnTo>
                      <a:pt x="228" y="10"/>
                    </a:lnTo>
                    <a:lnTo>
                      <a:pt x="229" y="11"/>
                    </a:lnTo>
                    <a:lnTo>
                      <a:pt x="229" y="12"/>
                    </a:lnTo>
                    <a:lnTo>
                      <a:pt x="230" y="13"/>
                    </a:lnTo>
                    <a:lnTo>
                      <a:pt x="231" y="12"/>
                    </a:lnTo>
                    <a:lnTo>
                      <a:pt x="231" y="11"/>
                    </a:lnTo>
                    <a:lnTo>
                      <a:pt x="231" y="10"/>
                    </a:lnTo>
                    <a:lnTo>
                      <a:pt x="232" y="11"/>
                    </a:lnTo>
                    <a:lnTo>
                      <a:pt x="233" y="11"/>
                    </a:lnTo>
                    <a:lnTo>
                      <a:pt x="234" y="11"/>
                    </a:lnTo>
                    <a:lnTo>
                      <a:pt x="235" y="11"/>
                    </a:lnTo>
                    <a:lnTo>
                      <a:pt x="235" y="12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4" y="12"/>
                    </a:lnTo>
                    <a:lnTo>
                      <a:pt x="235" y="12"/>
                    </a:lnTo>
                    <a:lnTo>
                      <a:pt x="234" y="13"/>
                    </a:lnTo>
                    <a:lnTo>
                      <a:pt x="235" y="13"/>
                    </a:lnTo>
                    <a:lnTo>
                      <a:pt x="236" y="13"/>
                    </a:lnTo>
                    <a:lnTo>
                      <a:pt x="236" y="12"/>
                    </a:lnTo>
                    <a:lnTo>
                      <a:pt x="237" y="12"/>
                    </a:lnTo>
                    <a:lnTo>
                      <a:pt x="238" y="13"/>
                    </a:lnTo>
                    <a:lnTo>
                      <a:pt x="239" y="13"/>
                    </a:lnTo>
                    <a:lnTo>
                      <a:pt x="239" y="14"/>
                    </a:lnTo>
                    <a:lnTo>
                      <a:pt x="239" y="15"/>
                    </a:lnTo>
                    <a:lnTo>
                      <a:pt x="240" y="15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1" y="15"/>
                    </a:lnTo>
                    <a:lnTo>
                      <a:pt x="241" y="16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3" y="16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5" y="19"/>
                    </a:lnTo>
                    <a:lnTo>
                      <a:pt x="246" y="18"/>
                    </a:lnTo>
                    <a:lnTo>
                      <a:pt x="245" y="18"/>
                    </a:lnTo>
                    <a:lnTo>
                      <a:pt x="246" y="17"/>
                    </a:lnTo>
                    <a:lnTo>
                      <a:pt x="246" y="18"/>
                    </a:lnTo>
                    <a:lnTo>
                      <a:pt x="246" y="19"/>
                    </a:lnTo>
                    <a:lnTo>
                      <a:pt x="247" y="19"/>
                    </a:lnTo>
                    <a:lnTo>
                      <a:pt x="247" y="18"/>
                    </a:lnTo>
                    <a:lnTo>
                      <a:pt x="248" y="18"/>
                    </a:lnTo>
                    <a:lnTo>
                      <a:pt x="249" y="19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2" y="20"/>
                    </a:lnTo>
                    <a:lnTo>
                      <a:pt x="253" y="19"/>
                    </a:lnTo>
                    <a:lnTo>
                      <a:pt x="253" y="20"/>
                    </a:lnTo>
                    <a:lnTo>
                      <a:pt x="253" y="21"/>
                    </a:lnTo>
                    <a:lnTo>
                      <a:pt x="254" y="21"/>
                    </a:lnTo>
                    <a:lnTo>
                      <a:pt x="255" y="20"/>
                    </a:lnTo>
                    <a:lnTo>
                      <a:pt x="255" y="21"/>
                    </a:lnTo>
                    <a:lnTo>
                      <a:pt x="256" y="21"/>
                    </a:lnTo>
                    <a:lnTo>
                      <a:pt x="256" y="20"/>
                    </a:lnTo>
                    <a:lnTo>
                      <a:pt x="257" y="20"/>
                    </a:lnTo>
                    <a:lnTo>
                      <a:pt x="257" y="21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8" y="21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1"/>
                    </a:lnTo>
                    <a:lnTo>
                      <a:pt x="260" y="20"/>
                    </a:lnTo>
                    <a:lnTo>
                      <a:pt x="260" y="21"/>
                    </a:lnTo>
                    <a:lnTo>
                      <a:pt x="261" y="21"/>
                    </a:lnTo>
                    <a:lnTo>
                      <a:pt x="261" y="22"/>
                    </a:lnTo>
                    <a:lnTo>
                      <a:pt x="262" y="23"/>
                    </a:lnTo>
                    <a:lnTo>
                      <a:pt x="263" y="23"/>
                    </a:lnTo>
                    <a:lnTo>
                      <a:pt x="262" y="22"/>
                    </a:lnTo>
                    <a:lnTo>
                      <a:pt x="263" y="22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5" y="24"/>
                    </a:lnTo>
                    <a:lnTo>
                      <a:pt x="265" y="23"/>
                    </a:lnTo>
                    <a:lnTo>
                      <a:pt x="266" y="23"/>
                    </a:lnTo>
                    <a:lnTo>
                      <a:pt x="266" y="24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5" y="25"/>
                    </a:lnTo>
                    <a:lnTo>
                      <a:pt x="266" y="25"/>
                    </a:lnTo>
                    <a:lnTo>
                      <a:pt x="266" y="26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5" y="27"/>
                    </a:lnTo>
                    <a:lnTo>
                      <a:pt x="266" y="27"/>
                    </a:lnTo>
                    <a:lnTo>
                      <a:pt x="265" y="28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6" y="28"/>
                    </a:lnTo>
                    <a:lnTo>
                      <a:pt x="266" y="29"/>
                    </a:lnTo>
                    <a:lnTo>
                      <a:pt x="266" y="30"/>
                    </a:lnTo>
                    <a:lnTo>
                      <a:pt x="267" y="30"/>
                    </a:lnTo>
                    <a:lnTo>
                      <a:pt x="267" y="31"/>
                    </a:lnTo>
                    <a:lnTo>
                      <a:pt x="268" y="31"/>
                    </a:lnTo>
                    <a:lnTo>
                      <a:pt x="269" y="31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70" y="33"/>
                    </a:lnTo>
                    <a:lnTo>
                      <a:pt x="269" y="33"/>
                    </a:lnTo>
                    <a:lnTo>
                      <a:pt x="270" y="33"/>
                    </a:lnTo>
                    <a:lnTo>
                      <a:pt x="270" y="34"/>
                    </a:lnTo>
                    <a:lnTo>
                      <a:pt x="271" y="34"/>
                    </a:lnTo>
                    <a:lnTo>
                      <a:pt x="272" y="34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3" y="36"/>
                    </a:lnTo>
                    <a:lnTo>
                      <a:pt x="274" y="36"/>
                    </a:lnTo>
                    <a:lnTo>
                      <a:pt x="274" y="35"/>
                    </a:lnTo>
                    <a:lnTo>
                      <a:pt x="274" y="36"/>
                    </a:lnTo>
                    <a:lnTo>
                      <a:pt x="275" y="35"/>
                    </a:lnTo>
                    <a:lnTo>
                      <a:pt x="275" y="36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6" y="36"/>
                    </a:lnTo>
                    <a:lnTo>
                      <a:pt x="277" y="35"/>
                    </a:lnTo>
                    <a:lnTo>
                      <a:pt x="277" y="36"/>
                    </a:lnTo>
                    <a:lnTo>
                      <a:pt x="278" y="36"/>
                    </a:lnTo>
                    <a:lnTo>
                      <a:pt x="278" y="37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3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40"/>
                    </a:lnTo>
                    <a:lnTo>
                      <a:pt x="285" y="39"/>
                    </a:lnTo>
                    <a:lnTo>
                      <a:pt x="286" y="39"/>
                    </a:lnTo>
                    <a:lnTo>
                      <a:pt x="286" y="40"/>
                    </a:lnTo>
                    <a:lnTo>
                      <a:pt x="286" y="39"/>
                    </a:lnTo>
                    <a:lnTo>
                      <a:pt x="287" y="39"/>
                    </a:lnTo>
                    <a:lnTo>
                      <a:pt x="287" y="40"/>
                    </a:lnTo>
                    <a:lnTo>
                      <a:pt x="288" y="40"/>
                    </a:lnTo>
                    <a:lnTo>
                      <a:pt x="289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90" y="43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1" y="43"/>
                    </a:lnTo>
                    <a:lnTo>
                      <a:pt x="292" y="43"/>
                    </a:lnTo>
                    <a:lnTo>
                      <a:pt x="291" y="43"/>
                    </a:lnTo>
                    <a:lnTo>
                      <a:pt x="292" y="42"/>
                    </a:lnTo>
                    <a:lnTo>
                      <a:pt x="293" y="43"/>
                    </a:lnTo>
                    <a:lnTo>
                      <a:pt x="293" y="42"/>
                    </a:lnTo>
                    <a:lnTo>
                      <a:pt x="294" y="42"/>
                    </a:lnTo>
                    <a:lnTo>
                      <a:pt x="295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5" y="44"/>
                    </a:lnTo>
                    <a:lnTo>
                      <a:pt x="296" y="44"/>
                    </a:lnTo>
                    <a:lnTo>
                      <a:pt x="296" y="45"/>
                    </a:lnTo>
                    <a:lnTo>
                      <a:pt x="297" y="45"/>
                    </a:lnTo>
                    <a:lnTo>
                      <a:pt x="297" y="44"/>
                    </a:lnTo>
                    <a:lnTo>
                      <a:pt x="298" y="45"/>
                    </a:lnTo>
                    <a:lnTo>
                      <a:pt x="297" y="45"/>
                    </a:lnTo>
                    <a:lnTo>
                      <a:pt x="298" y="45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9" y="47"/>
                    </a:lnTo>
                    <a:lnTo>
                      <a:pt x="299" y="48"/>
                    </a:lnTo>
                    <a:lnTo>
                      <a:pt x="299" y="49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2" y="49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1" y="49"/>
                    </a:lnTo>
                    <a:lnTo>
                      <a:pt x="301" y="50"/>
                    </a:lnTo>
                    <a:lnTo>
                      <a:pt x="302" y="50"/>
                    </a:lnTo>
                    <a:lnTo>
                      <a:pt x="303" y="50"/>
                    </a:lnTo>
                    <a:lnTo>
                      <a:pt x="304" y="50"/>
                    </a:lnTo>
                    <a:lnTo>
                      <a:pt x="304" y="51"/>
                    </a:lnTo>
                    <a:lnTo>
                      <a:pt x="305" y="51"/>
                    </a:lnTo>
                    <a:lnTo>
                      <a:pt x="305" y="52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3"/>
                    </a:lnTo>
                    <a:lnTo>
                      <a:pt x="310" y="54"/>
                    </a:lnTo>
                    <a:lnTo>
                      <a:pt x="311" y="54"/>
                    </a:lnTo>
                    <a:lnTo>
                      <a:pt x="312" y="54"/>
                    </a:lnTo>
                    <a:lnTo>
                      <a:pt x="312" y="53"/>
                    </a:lnTo>
                    <a:lnTo>
                      <a:pt x="313" y="53"/>
                    </a:lnTo>
                    <a:lnTo>
                      <a:pt x="313" y="52"/>
                    </a:lnTo>
                    <a:lnTo>
                      <a:pt x="314" y="52"/>
                    </a:lnTo>
                    <a:lnTo>
                      <a:pt x="315" y="52"/>
                    </a:lnTo>
                    <a:lnTo>
                      <a:pt x="314" y="52"/>
                    </a:lnTo>
                    <a:lnTo>
                      <a:pt x="315" y="53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3"/>
                    </a:lnTo>
                    <a:lnTo>
                      <a:pt x="320" y="53"/>
                    </a:lnTo>
                    <a:lnTo>
                      <a:pt x="321" y="53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2" y="52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4" y="52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5" y="52"/>
                    </a:lnTo>
                    <a:lnTo>
                      <a:pt x="326" y="52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9" y="51"/>
                    </a:lnTo>
                    <a:lnTo>
                      <a:pt x="330" y="51"/>
                    </a:lnTo>
                    <a:lnTo>
                      <a:pt x="330" y="50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3" y="50"/>
                    </a:lnTo>
                    <a:lnTo>
                      <a:pt x="334" y="50"/>
                    </a:lnTo>
                    <a:lnTo>
                      <a:pt x="334" y="51"/>
                    </a:lnTo>
                    <a:lnTo>
                      <a:pt x="335" y="52"/>
                    </a:lnTo>
                    <a:lnTo>
                      <a:pt x="336" y="51"/>
                    </a:lnTo>
                    <a:lnTo>
                      <a:pt x="337" y="51"/>
                    </a:lnTo>
                    <a:lnTo>
                      <a:pt x="338" y="52"/>
                    </a:lnTo>
                    <a:lnTo>
                      <a:pt x="339" y="52"/>
                    </a:lnTo>
                    <a:lnTo>
                      <a:pt x="339" y="51"/>
                    </a:lnTo>
                    <a:lnTo>
                      <a:pt x="341" y="51"/>
                    </a:lnTo>
                    <a:lnTo>
                      <a:pt x="342" y="51"/>
                    </a:lnTo>
                    <a:lnTo>
                      <a:pt x="342" y="50"/>
                    </a:lnTo>
                    <a:lnTo>
                      <a:pt x="342" y="49"/>
                    </a:lnTo>
                    <a:lnTo>
                      <a:pt x="343" y="49"/>
                    </a:lnTo>
                    <a:lnTo>
                      <a:pt x="344" y="48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8" y="46"/>
                    </a:lnTo>
                    <a:lnTo>
                      <a:pt x="349" y="46"/>
                    </a:lnTo>
                    <a:lnTo>
                      <a:pt x="349" y="45"/>
                    </a:lnTo>
                    <a:lnTo>
                      <a:pt x="349" y="44"/>
                    </a:lnTo>
                    <a:lnTo>
                      <a:pt x="349" y="43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0" y="41"/>
                    </a:lnTo>
                    <a:lnTo>
                      <a:pt x="351" y="42"/>
                    </a:lnTo>
                    <a:lnTo>
                      <a:pt x="351" y="41"/>
                    </a:lnTo>
                    <a:lnTo>
                      <a:pt x="352" y="41"/>
                    </a:lnTo>
                    <a:lnTo>
                      <a:pt x="353" y="41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5" y="40"/>
                    </a:lnTo>
                    <a:lnTo>
                      <a:pt x="355" y="39"/>
                    </a:lnTo>
                    <a:lnTo>
                      <a:pt x="355" y="40"/>
                    </a:lnTo>
                    <a:lnTo>
                      <a:pt x="356" y="40"/>
                    </a:lnTo>
                    <a:lnTo>
                      <a:pt x="357" y="40"/>
                    </a:lnTo>
                    <a:lnTo>
                      <a:pt x="358" y="40"/>
                    </a:lnTo>
                    <a:lnTo>
                      <a:pt x="359" y="39"/>
                    </a:lnTo>
                    <a:lnTo>
                      <a:pt x="360" y="39"/>
                    </a:lnTo>
                    <a:lnTo>
                      <a:pt x="360" y="38"/>
                    </a:lnTo>
                    <a:lnTo>
                      <a:pt x="360" y="39"/>
                    </a:lnTo>
                    <a:lnTo>
                      <a:pt x="361" y="39"/>
                    </a:lnTo>
                    <a:lnTo>
                      <a:pt x="362" y="39"/>
                    </a:lnTo>
                    <a:lnTo>
                      <a:pt x="363" y="39"/>
                    </a:lnTo>
                    <a:lnTo>
                      <a:pt x="363" y="38"/>
                    </a:lnTo>
                    <a:lnTo>
                      <a:pt x="363" y="39"/>
                    </a:lnTo>
                    <a:lnTo>
                      <a:pt x="364" y="38"/>
                    </a:lnTo>
                    <a:lnTo>
                      <a:pt x="365" y="38"/>
                    </a:lnTo>
                    <a:lnTo>
                      <a:pt x="366" y="38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7" y="37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68" y="38"/>
                    </a:lnTo>
                    <a:lnTo>
                      <a:pt x="369" y="38"/>
                    </a:lnTo>
                    <a:lnTo>
                      <a:pt x="370" y="38"/>
                    </a:lnTo>
                    <a:lnTo>
                      <a:pt x="370" y="39"/>
                    </a:lnTo>
                    <a:lnTo>
                      <a:pt x="370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6" y="39"/>
                    </a:lnTo>
                    <a:lnTo>
                      <a:pt x="377" y="39"/>
                    </a:lnTo>
                    <a:lnTo>
                      <a:pt x="377" y="40"/>
                    </a:lnTo>
                    <a:lnTo>
                      <a:pt x="378" y="40"/>
                    </a:lnTo>
                    <a:lnTo>
                      <a:pt x="378" y="41"/>
                    </a:lnTo>
                    <a:lnTo>
                      <a:pt x="377" y="41"/>
                    </a:lnTo>
                    <a:lnTo>
                      <a:pt x="378" y="41"/>
                    </a:lnTo>
                    <a:lnTo>
                      <a:pt x="377" y="42"/>
                    </a:lnTo>
                    <a:lnTo>
                      <a:pt x="378" y="42"/>
                    </a:lnTo>
                    <a:lnTo>
                      <a:pt x="378" y="43"/>
                    </a:lnTo>
                    <a:lnTo>
                      <a:pt x="379" y="43"/>
                    </a:lnTo>
                    <a:lnTo>
                      <a:pt x="380" y="44"/>
                    </a:lnTo>
                    <a:lnTo>
                      <a:pt x="381" y="44"/>
                    </a:lnTo>
                    <a:lnTo>
                      <a:pt x="382" y="44"/>
                    </a:lnTo>
                    <a:lnTo>
                      <a:pt x="383" y="44"/>
                    </a:lnTo>
                    <a:lnTo>
                      <a:pt x="384" y="45"/>
                    </a:lnTo>
                    <a:lnTo>
                      <a:pt x="384" y="46"/>
                    </a:lnTo>
                    <a:lnTo>
                      <a:pt x="385" y="46"/>
                    </a:lnTo>
                    <a:lnTo>
                      <a:pt x="385" y="47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7" y="48"/>
                    </a:lnTo>
                    <a:lnTo>
                      <a:pt x="387" y="49"/>
                    </a:lnTo>
                    <a:lnTo>
                      <a:pt x="387" y="50"/>
                    </a:lnTo>
                    <a:lnTo>
                      <a:pt x="387" y="51"/>
                    </a:lnTo>
                    <a:lnTo>
                      <a:pt x="387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7" y="55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6"/>
                    </a:lnTo>
                    <a:lnTo>
                      <a:pt x="389" y="57"/>
                    </a:lnTo>
                    <a:lnTo>
                      <a:pt x="389" y="56"/>
                    </a:lnTo>
                    <a:lnTo>
                      <a:pt x="390" y="57"/>
                    </a:lnTo>
                    <a:lnTo>
                      <a:pt x="391" y="57"/>
                    </a:lnTo>
                    <a:lnTo>
                      <a:pt x="391" y="58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4" y="58"/>
                    </a:lnTo>
                    <a:lnTo>
                      <a:pt x="395" y="58"/>
                    </a:lnTo>
                    <a:lnTo>
                      <a:pt x="396" y="57"/>
                    </a:lnTo>
                    <a:lnTo>
                      <a:pt x="397" y="57"/>
                    </a:lnTo>
                    <a:lnTo>
                      <a:pt x="398" y="57"/>
                    </a:lnTo>
                    <a:lnTo>
                      <a:pt x="399" y="56"/>
                    </a:lnTo>
                    <a:lnTo>
                      <a:pt x="400" y="56"/>
                    </a:lnTo>
                    <a:lnTo>
                      <a:pt x="400" y="55"/>
                    </a:lnTo>
                    <a:lnTo>
                      <a:pt x="401" y="55"/>
                    </a:lnTo>
                    <a:lnTo>
                      <a:pt x="402" y="54"/>
                    </a:lnTo>
                    <a:lnTo>
                      <a:pt x="403" y="54"/>
                    </a:lnTo>
                    <a:lnTo>
                      <a:pt x="404" y="54"/>
                    </a:lnTo>
                    <a:lnTo>
                      <a:pt x="404" y="53"/>
                    </a:lnTo>
                    <a:lnTo>
                      <a:pt x="405" y="53"/>
                    </a:lnTo>
                    <a:lnTo>
                      <a:pt x="406" y="53"/>
                    </a:lnTo>
                    <a:lnTo>
                      <a:pt x="406" y="52"/>
                    </a:lnTo>
                    <a:lnTo>
                      <a:pt x="407" y="52"/>
                    </a:lnTo>
                    <a:lnTo>
                      <a:pt x="408" y="52"/>
                    </a:lnTo>
                    <a:lnTo>
                      <a:pt x="409" y="52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0" y="53"/>
                    </a:lnTo>
                    <a:lnTo>
                      <a:pt x="411" y="53"/>
                    </a:lnTo>
                    <a:lnTo>
                      <a:pt x="412" y="53"/>
                    </a:lnTo>
                    <a:lnTo>
                      <a:pt x="412" y="54"/>
                    </a:lnTo>
                    <a:lnTo>
                      <a:pt x="412" y="53"/>
                    </a:lnTo>
                    <a:lnTo>
                      <a:pt x="413" y="54"/>
                    </a:lnTo>
                    <a:lnTo>
                      <a:pt x="413" y="53"/>
                    </a:lnTo>
                    <a:lnTo>
                      <a:pt x="413" y="54"/>
                    </a:lnTo>
                    <a:lnTo>
                      <a:pt x="414" y="54"/>
                    </a:lnTo>
                    <a:lnTo>
                      <a:pt x="414" y="53"/>
                    </a:lnTo>
                    <a:lnTo>
                      <a:pt x="415" y="53"/>
                    </a:lnTo>
                    <a:lnTo>
                      <a:pt x="416" y="53"/>
                    </a:lnTo>
                    <a:lnTo>
                      <a:pt x="417" y="54"/>
                    </a:lnTo>
                    <a:lnTo>
                      <a:pt x="418" y="54"/>
                    </a:lnTo>
                    <a:lnTo>
                      <a:pt x="418" y="53"/>
                    </a:lnTo>
                    <a:lnTo>
                      <a:pt x="418" y="52"/>
                    </a:lnTo>
                    <a:lnTo>
                      <a:pt x="418" y="51"/>
                    </a:lnTo>
                    <a:lnTo>
                      <a:pt x="419" y="50"/>
                    </a:lnTo>
                    <a:lnTo>
                      <a:pt x="420" y="50"/>
                    </a:lnTo>
                    <a:lnTo>
                      <a:pt x="420" y="49"/>
                    </a:lnTo>
                    <a:lnTo>
                      <a:pt x="421" y="48"/>
                    </a:lnTo>
                    <a:lnTo>
                      <a:pt x="421" y="47"/>
                    </a:lnTo>
                    <a:lnTo>
                      <a:pt x="421" y="46"/>
                    </a:lnTo>
                    <a:lnTo>
                      <a:pt x="421" y="45"/>
                    </a:lnTo>
                    <a:lnTo>
                      <a:pt x="420" y="45"/>
                    </a:lnTo>
                    <a:lnTo>
                      <a:pt x="421" y="44"/>
                    </a:lnTo>
                    <a:lnTo>
                      <a:pt x="420" y="44"/>
                    </a:lnTo>
                    <a:lnTo>
                      <a:pt x="420" y="43"/>
                    </a:lnTo>
                    <a:lnTo>
                      <a:pt x="421" y="42"/>
                    </a:lnTo>
                    <a:lnTo>
                      <a:pt x="422" y="42"/>
                    </a:lnTo>
                    <a:lnTo>
                      <a:pt x="422" y="41"/>
                    </a:lnTo>
                    <a:lnTo>
                      <a:pt x="422" y="40"/>
                    </a:lnTo>
                    <a:lnTo>
                      <a:pt x="423" y="40"/>
                    </a:lnTo>
                    <a:lnTo>
                      <a:pt x="424" y="39"/>
                    </a:lnTo>
                    <a:lnTo>
                      <a:pt x="425" y="39"/>
                    </a:lnTo>
                    <a:lnTo>
                      <a:pt x="426" y="39"/>
                    </a:lnTo>
                    <a:lnTo>
                      <a:pt x="426" y="38"/>
                    </a:lnTo>
                    <a:lnTo>
                      <a:pt x="427" y="38"/>
                    </a:lnTo>
                    <a:lnTo>
                      <a:pt x="427" y="39"/>
                    </a:lnTo>
                    <a:lnTo>
                      <a:pt x="428" y="39"/>
                    </a:lnTo>
                    <a:lnTo>
                      <a:pt x="429" y="39"/>
                    </a:lnTo>
                    <a:lnTo>
                      <a:pt x="429" y="38"/>
                    </a:lnTo>
                    <a:lnTo>
                      <a:pt x="430" y="38"/>
                    </a:lnTo>
                    <a:lnTo>
                      <a:pt x="431" y="37"/>
                    </a:lnTo>
                    <a:lnTo>
                      <a:pt x="431" y="38"/>
                    </a:lnTo>
                    <a:lnTo>
                      <a:pt x="432" y="37"/>
                    </a:lnTo>
                    <a:lnTo>
                      <a:pt x="432" y="36"/>
                    </a:lnTo>
                    <a:lnTo>
                      <a:pt x="433" y="36"/>
                    </a:lnTo>
                    <a:lnTo>
                      <a:pt x="433" y="35"/>
                    </a:lnTo>
                    <a:lnTo>
                      <a:pt x="434" y="35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5" y="33"/>
                    </a:lnTo>
                    <a:lnTo>
                      <a:pt x="436" y="32"/>
                    </a:lnTo>
                    <a:lnTo>
                      <a:pt x="437" y="31"/>
                    </a:lnTo>
                    <a:lnTo>
                      <a:pt x="438" y="31"/>
                    </a:lnTo>
                    <a:lnTo>
                      <a:pt x="438" y="30"/>
                    </a:lnTo>
                    <a:lnTo>
                      <a:pt x="439" y="29"/>
                    </a:lnTo>
                    <a:lnTo>
                      <a:pt x="440" y="28"/>
                    </a:lnTo>
                    <a:lnTo>
                      <a:pt x="441" y="28"/>
                    </a:lnTo>
                    <a:lnTo>
                      <a:pt x="442" y="28"/>
                    </a:lnTo>
                    <a:lnTo>
                      <a:pt x="443" y="27"/>
                    </a:lnTo>
                    <a:lnTo>
                      <a:pt x="444" y="27"/>
                    </a:lnTo>
                    <a:lnTo>
                      <a:pt x="444" y="26"/>
                    </a:lnTo>
                    <a:lnTo>
                      <a:pt x="443" y="26"/>
                    </a:lnTo>
                    <a:lnTo>
                      <a:pt x="443" y="25"/>
                    </a:lnTo>
                    <a:lnTo>
                      <a:pt x="443" y="24"/>
                    </a:lnTo>
                    <a:lnTo>
                      <a:pt x="444" y="24"/>
                    </a:lnTo>
                    <a:lnTo>
                      <a:pt x="444" y="23"/>
                    </a:lnTo>
                    <a:lnTo>
                      <a:pt x="445" y="21"/>
                    </a:lnTo>
                    <a:lnTo>
                      <a:pt x="446" y="20"/>
                    </a:lnTo>
                    <a:lnTo>
                      <a:pt x="447" y="20"/>
                    </a:lnTo>
                    <a:lnTo>
                      <a:pt x="448" y="20"/>
                    </a:lnTo>
                    <a:lnTo>
                      <a:pt x="449" y="19"/>
                    </a:lnTo>
                    <a:lnTo>
                      <a:pt x="450" y="19"/>
                    </a:lnTo>
                    <a:lnTo>
                      <a:pt x="450" y="18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1" y="16"/>
                    </a:lnTo>
                    <a:lnTo>
                      <a:pt x="451" y="15"/>
                    </a:lnTo>
                    <a:lnTo>
                      <a:pt x="452" y="15"/>
                    </a:lnTo>
                    <a:lnTo>
                      <a:pt x="453" y="15"/>
                    </a:lnTo>
                    <a:lnTo>
                      <a:pt x="454" y="14"/>
                    </a:lnTo>
                    <a:lnTo>
                      <a:pt x="455" y="14"/>
                    </a:lnTo>
                    <a:lnTo>
                      <a:pt x="456" y="14"/>
                    </a:lnTo>
                    <a:lnTo>
                      <a:pt x="457" y="14"/>
                    </a:lnTo>
                    <a:lnTo>
                      <a:pt x="458" y="15"/>
                    </a:lnTo>
                    <a:lnTo>
                      <a:pt x="458" y="16"/>
                    </a:lnTo>
                    <a:lnTo>
                      <a:pt x="459" y="17"/>
                    </a:lnTo>
                    <a:lnTo>
                      <a:pt x="457" y="43"/>
                    </a:lnTo>
                    <a:lnTo>
                      <a:pt x="455" y="60"/>
                    </a:lnTo>
                    <a:lnTo>
                      <a:pt x="454" y="61"/>
                    </a:lnTo>
                    <a:lnTo>
                      <a:pt x="454" y="60"/>
                    </a:lnTo>
                    <a:lnTo>
                      <a:pt x="453" y="60"/>
                    </a:lnTo>
                    <a:lnTo>
                      <a:pt x="452" y="60"/>
                    </a:lnTo>
                    <a:lnTo>
                      <a:pt x="451" y="61"/>
                    </a:lnTo>
                    <a:lnTo>
                      <a:pt x="450" y="61"/>
                    </a:lnTo>
                    <a:lnTo>
                      <a:pt x="449" y="61"/>
                    </a:lnTo>
                    <a:lnTo>
                      <a:pt x="448" y="61"/>
                    </a:lnTo>
                    <a:lnTo>
                      <a:pt x="447" y="61"/>
                    </a:lnTo>
                    <a:lnTo>
                      <a:pt x="446" y="61"/>
                    </a:lnTo>
                    <a:lnTo>
                      <a:pt x="446" y="60"/>
                    </a:lnTo>
                    <a:lnTo>
                      <a:pt x="445" y="61"/>
                    </a:lnTo>
                    <a:lnTo>
                      <a:pt x="444" y="62"/>
                    </a:lnTo>
                    <a:lnTo>
                      <a:pt x="443" y="62"/>
                    </a:lnTo>
                    <a:lnTo>
                      <a:pt x="442" y="62"/>
                    </a:lnTo>
                    <a:lnTo>
                      <a:pt x="442" y="63"/>
                    </a:lnTo>
                    <a:lnTo>
                      <a:pt x="441" y="63"/>
                    </a:lnTo>
                    <a:lnTo>
                      <a:pt x="440" y="64"/>
                    </a:lnTo>
                    <a:lnTo>
                      <a:pt x="439" y="66"/>
                    </a:lnTo>
                    <a:lnTo>
                      <a:pt x="438" y="67"/>
                    </a:lnTo>
                    <a:lnTo>
                      <a:pt x="437" y="68"/>
                    </a:lnTo>
                    <a:lnTo>
                      <a:pt x="436" y="69"/>
                    </a:lnTo>
                    <a:lnTo>
                      <a:pt x="436" y="70"/>
                    </a:lnTo>
                    <a:lnTo>
                      <a:pt x="436" y="71"/>
                    </a:lnTo>
                    <a:lnTo>
                      <a:pt x="435" y="72"/>
                    </a:lnTo>
                    <a:lnTo>
                      <a:pt x="435" y="73"/>
                    </a:lnTo>
                    <a:lnTo>
                      <a:pt x="434" y="73"/>
                    </a:lnTo>
                    <a:lnTo>
                      <a:pt x="434" y="74"/>
                    </a:lnTo>
                    <a:lnTo>
                      <a:pt x="434" y="75"/>
                    </a:lnTo>
                    <a:lnTo>
                      <a:pt x="433" y="75"/>
                    </a:lnTo>
                    <a:lnTo>
                      <a:pt x="433" y="76"/>
                    </a:lnTo>
                    <a:lnTo>
                      <a:pt x="432" y="76"/>
                    </a:lnTo>
                    <a:lnTo>
                      <a:pt x="432" y="77"/>
                    </a:lnTo>
                    <a:lnTo>
                      <a:pt x="431" y="77"/>
                    </a:lnTo>
                    <a:lnTo>
                      <a:pt x="431" y="78"/>
                    </a:lnTo>
                    <a:lnTo>
                      <a:pt x="431" y="79"/>
                    </a:lnTo>
                    <a:lnTo>
                      <a:pt x="430" y="80"/>
                    </a:lnTo>
                    <a:lnTo>
                      <a:pt x="430" y="81"/>
                    </a:lnTo>
                    <a:lnTo>
                      <a:pt x="429" y="81"/>
                    </a:lnTo>
                    <a:lnTo>
                      <a:pt x="429" y="82"/>
                    </a:lnTo>
                    <a:lnTo>
                      <a:pt x="429" y="83"/>
                    </a:lnTo>
                    <a:lnTo>
                      <a:pt x="430" y="83"/>
                    </a:lnTo>
                    <a:lnTo>
                      <a:pt x="429" y="83"/>
                    </a:lnTo>
                    <a:lnTo>
                      <a:pt x="430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0" y="86"/>
                    </a:lnTo>
                    <a:lnTo>
                      <a:pt x="429" y="86"/>
                    </a:lnTo>
                    <a:lnTo>
                      <a:pt x="430" y="86"/>
                    </a:lnTo>
                    <a:lnTo>
                      <a:pt x="430" y="87"/>
                    </a:lnTo>
                    <a:lnTo>
                      <a:pt x="430" y="86"/>
                    </a:lnTo>
                    <a:lnTo>
                      <a:pt x="431" y="86"/>
                    </a:lnTo>
                    <a:lnTo>
                      <a:pt x="432" y="86"/>
                    </a:lnTo>
                    <a:lnTo>
                      <a:pt x="432" y="87"/>
                    </a:lnTo>
                    <a:lnTo>
                      <a:pt x="433" y="86"/>
                    </a:lnTo>
                    <a:lnTo>
                      <a:pt x="434" y="86"/>
                    </a:lnTo>
                    <a:lnTo>
                      <a:pt x="435" y="86"/>
                    </a:lnTo>
                    <a:lnTo>
                      <a:pt x="434" y="86"/>
                    </a:lnTo>
                    <a:lnTo>
                      <a:pt x="435" y="85"/>
                    </a:lnTo>
                    <a:lnTo>
                      <a:pt x="436" y="86"/>
                    </a:lnTo>
                    <a:lnTo>
                      <a:pt x="437" y="87"/>
                    </a:lnTo>
                    <a:lnTo>
                      <a:pt x="438" y="86"/>
                    </a:lnTo>
                    <a:lnTo>
                      <a:pt x="438" y="87"/>
                    </a:lnTo>
                    <a:lnTo>
                      <a:pt x="439" y="87"/>
                    </a:lnTo>
                    <a:lnTo>
                      <a:pt x="440" y="88"/>
                    </a:lnTo>
                    <a:lnTo>
                      <a:pt x="440" y="89"/>
                    </a:lnTo>
                    <a:lnTo>
                      <a:pt x="441" y="89"/>
                    </a:lnTo>
                    <a:lnTo>
                      <a:pt x="441" y="88"/>
                    </a:lnTo>
                    <a:lnTo>
                      <a:pt x="441" y="89"/>
                    </a:lnTo>
                    <a:lnTo>
                      <a:pt x="441" y="90"/>
                    </a:lnTo>
                    <a:lnTo>
                      <a:pt x="441" y="89"/>
                    </a:lnTo>
                    <a:lnTo>
                      <a:pt x="442" y="89"/>
                    </a:lnTo>
                    <a:lnTo>
                      <a:pt x="442" y="90"/>
                    </a:lnTo>
                    <a:lnTo>
                      <a:pt x="442" y="91"/>
                    </a:lnTo>
                    <a:lnTo>
                      <a:pt x="443" y="91"/>
                    </a:lnTo>
                    <a:lnTo>
                      <a:pt x="444" y="91"/>
                    </a:lnTo>
                    <a:lnTo>
                      <a:pt x="443" y="91"/>
                    </a:lnTo>
                    <a:lnTo>
                      <a:pt x="443" y="92"/>
                    </a:lnTo>
                    <a:lnTo>
                      <a:pt x="444" y="92"/>
                    </a:lnTo>
                    <a:lnTo>
                      <a:pt x="444" y="93"/>
                    </a:lnTo>
                    <a:lnTo>
                      <a:pt x="445" y="93"/>
                    </a:lnTo>
                    <a:lnTo>
                      <a:pt x="446" y="93"/>
                    </a:lnTo>
                    <a:lnTo>
                      <a:pt x="446" y="94"/>
                    </a:lnTo>
                    <a:lnTo>
                      <a:pt x="446" y="95"/>
                    </a:lnTo>
                    <a:lnTo>
                      <a:pt x="447" y="95"/>
                    </a:lnTo>
                    <a:lnTo>
                      <a:pt x="447" y="96"/>
                    </a:lnTo>
                    <a:lnTo>
                      <a:pt x="448" y="95"/>
                    </a:lnTo>
                    <a:lnTo>
                      <a:pt x="449" y="95"/>
                    </a:lnTo>
                    <a:lnTo>
                      <a:pt x="450" y="95"/>
                    </a:lnTo>
                    <a:lnTo>
                      <a:pt x="451" y="95"/>
                    </a:lnTo>
                    <a:lnTo>
                      <a:pt x="452" y="95"/>
                    </a:lnTo>
                    <a:lnTo>
                      <a:pt x="452" y="96"/>
                    </a:lnTo>
                    <a:lnTo>
                      <a:pt x="453" y="95"/>
                    </a:lnTo>
                    <a:lnTo>
                      <a:pt x="453" y="96"/>
                    </a:lnTo>
                    <a:lnTo>
                      <a:pt x="454" y="96"/>
                    </a:lnTo>
                    <a:lnTo>
                      <a:pt x="455" y="96"/>
                    </a:lnTo>
                    <a:lnTo>
                      <a:pt x="455" y="97"/>
                    </a:lnTo>
                    <a:lnTo>
                      <a:pt x="456" y="97"/>
                    </a:lnTo>
                    <a:lnTo>
                      <a:pt x="455" y="96"/>
                    </a:lnTo>
                    <a:lnTo>
                      <a:pt x="456" y="96"/>
                    </a:lnTo>
                    <a:lnTo>
                      <a:pt x="457" y="95"/>
                    </a:lnTo>
                    <a:lnTo>
                      <a:pt x="458" y="95"/>
                    </a:lnTo>
                    <a:lnTo>
                      <a:pt x="458" y="94"/>
                    </a:lnTo>
                    <a:lnTo>
                      <a:pt x="459" y="94"/>
                    </a:lnTo>
                    <a:lnTo>
                      <a:pt x="460" y="93"/>
                    </a:lnTo>
                    <a:lnTo>
                      <a:pt x="460" y="94"/>
                    </a:lnTo>
                    <a:lnTo>
                      <a:pt x="461" y="94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4" y="94"/>
                    </a:lnTo>
                    <a:lnTo>
                      <a:pt x="464" y="95"/>
                    </a:lnTo>
                    <a:lnTo>
                      <a:pt x="464" y="96"/>
                    </a:lnTo>
                    <a:lnTo>
                      <a:pt x="465" y="96"/>
                    </a:lnTo>
                    <a:lnTo>
                      <a:pt x="466" y="97"/>
                    </a:lnTo>
                    <a:lnTo>
                      <a:pt x="466" y="98"/>
                    </a:lnTo>
                    <a:lnTo>
                      <a:pt x="466" y="97"/>
                    </a:lnTo>
                    <a:lnTo>
                      <a:pt x="467" y="97"/>
                    </a:lnTo>
                    <a:lnTo>
                      <a:pt x="467" y="98"/>
                    </a:lnTo>
                    <a:lnTo>
                      <a:pt x="468" y="97"/>
                    </a:lnTo>
                    <a:lnTo>
                      <a:pt x="469" y="97"/>
                    </a:lnTo>
                    <a:lnTo>
                      <a:pt x="469" y="98"/>
                    </a:lnTo>
                    <a:lnTo>
                      <a:pt x="470" y="98"/>
                    </a:lnTo>
                    <a:lnTo>
                      <a:pt x="472" y="99"/>
                    </a:lnTo>
                    <a:lnTo>
                      <a:pt x="473" y="99"/>
                    </a:lnTo>
                    <a:lnTo>
                      <a:pt x="474" y="99"/>
                    </a:lnTo>
                    <a:lnTo>
                      <a:pt x="474" y="100"/>
                    </a:lnTo>
                    <a:lnTo>
                      <a:pt x="475" y="100"/>
                    </a:lnTo>
                    <a:lnTo>
                      <a:pt x="476" y="101"/>
                    </a:lnTo>
                    <a:lnTo>
                      <a:pt x="477" y="101"/>
                    </a:lnTo>
                    <a:lnTo>
                      <a:pt x="477" y="100"/>
                    </a:lnTo>
                    <a:lnTo>
                      <a:pt x="477" y="101"/>
                    </a:lnTo>
                    <a:lnTo>
                      <a:pt x="478" y="100"/>
                    </a:lnTo>
                    <a:lnTo>
                      <a:pt x="478" y="99"/>
                    </a:lnTo>
                    <a:lnTo>
                      <a:pt x="479" y="99"/>
                    </a:lnTo>
                    <a:lnTo>
                      <a:pt x="479" y="98"/>
                    </a:lnTo>
                    <a:lnTo>
                      <a:pt x="479" y="97"/>
                    </a:lnTo>
                    <a:lnTo>
                      <a:pt x="479" y="96"/>
                    </a:lnTo>
                    <a:lnTo>
                      <a:pt x="480" y="97"/>
                    </a:lnTo>
                    <a:lnTo>
                      <a:pt x="480" y="96"/>
                    </a:lnTo>
                    <a:lnTo>
                      <a:pt x="481" y="96"/>
                    </a:lnTo>
                    <a:lnTo>
                      <a:pt x="481" y="95"/>
                    </a:lnTo>
                    <a:lnTo>
                      <a:pt x="482" y="95"/>
                    </a:lnTo>
                    <a:lnTo>
                      <a:pt x="482" y="96"/>
                    </a:lnTo>
                    <a:lnTo>
                      <a:pt x="482" y="95"/>
                    </a:lnTo>
                    <a:lnTo>
                      <a:pt x="483" y="95"/>
                    </a:lnTo>
                    <a:lnTo>
                      <a:pt x="483" y="96"/>
                    </a:lnTo>
                    <a:lnTo>
                      <a:pt x="484" y="96"/>
                    </a:lnTo>
                    <a:lnTo>
                      <a:pt x="485" y="96"/>
                    </a:lnTo>
                    <a:lnTo>
                      <a:pt x="485" y="97"/>
                    </a:lnTo>
                    <a:lnTo>
                      <a:pt x="487" y="98"/>
                    </a:lnTo>
                    <a:lnTo>
                      <a:pt x="488" y="98"/>
                    </a:lnTo>
                    <a:lnTo>
                      <a:pt x="489" y="98"/>
                    </a:lnTo>
                    <a:lnTo>
                      <a:pt x="490" y="98"/>
                    </a:lnTo>
                    <a:lnTo>
                      <a:pt x="491" y="98"/>
                    </a:lnTo>
                    <a:lnTo>
                      <a:pt x="492" y="98"/>
                    </a:lnTo>
                    <a:lnTo>
                      <a:pt x="492" y="97"/>
                    </a:lnTo>
                    <a:lnTo>
                      <a:pt x="493" y="97"/>
                    </a:lnTo>
                    <a:lnTo>
                      <a:pt x="494" y="97"/>
                    </a:lnTo>
                    <a:lnTo>
                      <a:pt x="495" y="97"/>
                    </a:lnTo>
                    <a:lnTo>
                      <a:pt x="496" y="97"/>
                    </a:lnTo>
                    <a:lnTo>
                      <a:pt x="501" y="98"/>
                    </a:lnTo>
                    <a:lnTo>
                      <a:pt x="502" y="99"/>
                    </a:lnTo>
                    <a:lnTo>
                      <a:pt x="503" y="99"/>
                    </a:lnTo>
                    <a:lnTo>
                      <a:pt x="504" y="100"/>
                    </a:lnTo>
                    <a:lnTo>
                      <a:pt x="505" y="100"/>
                    </a:lnTo>
                    <a:lnTo>
                      <a:pt x="506" y="101"/>
                    </a:lnTo>
                    <a:lnTo>
                      <a:pt x="506" y="102"/>
                    </a:lnTo>
                    <a:lnTo>
                      <a:pt x="507" y="102"/>
                    </a:lnTo>
                    <a:lnTo>
                      <a:pt x="518" y="102"/>
                    </a:lnTo>
                    <a:lnTo>
                      <a:pt x="518" y="104"/>
                    </a:lnTo>
                    <a:lnTo>
                      <a:pt x="517" y="104"/>
                    </a:lnTo>
                    <a:lnTo>
                      <a:pt x="516" y="104"/>
                    </a:lnTo>
                    <a:lnTo>
                      <a:pt x="515" y="104"/>
                    </a:lnTo>
                    <a:lnTo>
                      <a:pt x="513" y="104"/>
                    </a:lnTo>
                    <a:lnTo>
                      <a:pt x="512" y="105"/>
                    </a:lnTo>
                    <a:lnTo>
                      <a:pt x="511" y="105"/>
                    </a:lnTo>
                    <a:lnTo>
                      <a:pt x="511" y="106"/>
                    </a:lnTo>
                    <a:lnTo>
                      <a:pt x="511" y="107"/>
                    </a:lnTo>
                    <a:lnTo>
                      <a:pt x="511" y="110"/>
                    </a:lnTo>
                    <a:lnTo>
                      <a:pt x="512" y="113"/>
                    </a:lnTo>
                    <a:lnTo>
                      <a:pt x="512" y="114"/>
                    </a:lnTo>
                    <a:lnTo>
                      <a:pt x="512" y="115"/>
                    </a:lnTo>
                    <a:lnTo>
                      <a:pt x="513" y="121"/>
                    </a:lnTo>
                    <a:lnTo>
                      <a:pt x="513" y="122"/>
                    </a:lnTo>
                    <a:lnTo>
                      <a:pt x="513" y="123"/>
                    </a:lnTo>
                    <a:lnTo>
                      <a:pt x="513" y="124"/>
                    </a:lnTo>
                    <a:lnTo>
                      <a:pt x="513" y="126"/>
                    </a:lnTo>
                    <a:lnTo>
                      <a:pt x="514" y="127"/>
                    </a:lnTo>
                    <a:lnTo>
                      <a:pt x="514" y="129"/>
                    </a:lnTo>
                    <a:lnTo>
                      <a:pt x="514" y="131"/>
                    </a:lnTo>
                    <a:lnTo>
                      <a:pt x="516" y="133"/>
                    </a:lnTo>
                    <a:lnTo>
                      <a:pt x="517" y="134"/>
                    </a:lnTo>
                    <a:lnTo>
                      <a:pt x="517" y="135"/>
                    </a:lnTo>
                    <a:lnTo>
                      <a:pt x="518" y="135"/>
                    </a:lnTo>
                    <a:lnTo>
                      <a:pt x="519" y="135"/>
                    </a:lnTo>
                    <a:lnTo>
                      <a:pt x="521" y="136"/>
                    </a:lnTo>
                    <a:lnTo>
                      <a:pt x="522" y="135"/>
                    </a:lnTo>
                    <a:lnTo>
                      <a:pt x="522" y="134"/>
                    </a:lnTo>
                    <a:lnTo>
                      <a:pt x="523" y="133"/>
                    </a:lnTo>
                    <a:lnTo>
                      <a:pt x="524" y="132"/>
                    </a:lnTo>
                    <a:lnTo>
                      <a:pt x="526" y="131"/>
                    </a:lnTo>
                    <a:lnTo>
                      <a:pt x="527" y="130"/>
                    </a:lnTo>
                    <a:lnTo>
                      <a:pt x="528" y="130"/>
                    </a:lnTo>
                    <a:lnTo>
                      <a:pt x="529" y="130"/>
                    </a:lnTo>
                    <a:lnTo>
                      <a:pt x="531" y="130"/>
                    </a:lnTo>
                    <a:lnTo>
                      <a:pt x="533" y="131"/>
                    </a:lnTo>
                    <a:lnTo>
                      <a:pt x="537" y="133"/>
                    </a:lnTo>
                    <a:lnTo>
                      <a:pt x="539" y="132"/>
                    </a:lnTo>
                    <a:lnTo>
                      <a:pt x="542" y="132"/>
                    </a:lnTo>
                    <a:lnTo>
                      <a:pt x="543" y="132"/>
                    </a:lnTo>
                    <a:lnTo>
                      <a:pt x="545" y="133"/>
                    </a:lnTo>
                    <a:lnTo>
                      <a:pt x="546" y="133"/>
                    </a:lnTo>
                    <a:lnTo>
                      <a:pt x="547" y="134"/>
                    </a:lnTo>
                    <a:lnTo>
                      <a:pt x="547" y="135"/>
                    </a:lnTo>
                    <a:lnTo>
                      <a:pt x="548" y="136"/>
                    </a:lnTo>
                    <a:lnTo>
                      <a:pt x="548" y="137"/>
                    </a:lnTo>
                    <a:lnTo>
                      <a:pt x="548" y="138"/>
                    </a:lnTo>
                    <a:lnTo>
                      <a:pt x="548" y="139"/>
                    </a:lnTo>
                    <a:lnTo>
                      <a:pt x="547" y="140"/>
                    </a:lnTo>
                    <a:lnTo>
                      <a:pt x="546" y="141"/>
                    </a:lnTo>
                    <a:lnTo>
                      <a:pt x="545" y="141"/>
                    </a:lnTo>
                    <a:lnTo>
                      <a:pt x="544" y="143"/>
                    </a:lnTo>
                    <a:lnTo>
                      <a:pt x="543" y="144"/>
                    </a:lnTo>
                    <a:lnTo>
                      <a:pt x="541" y="144"/>
                    </a:lnTo>
                    <a:lnTo>
                      <a:pt x="540" y="144"/>
                    </a:lnTo>
                    <a:lnTo>
                      <a:pt x="539" y="144"/>
                    </a:lnTo>
                    <a:lnTo>
                      <a:pt x="537" y="144"/>
                    </a:lnTo>
                    <a:lnTo>
                      <a:pt x="536" y="144"/>
                    </a:lnTo>
                    <a:lnTo>
                      <a:pt x="536" y="145"/>
                    </a:lnTo>
                    <a:lnTo>
                      <a:pt x="536" y="146"/>
                    </a:lnTo>
                    <a:lnTo>
                      <a:pt x="536" y="147"/>
                    </a:lnTo>
                    <a:lnTo>
                      <a:pt x="535" y="148"/>
                    </a:lnTo>
                    <a:lnTo>
                      <a:pt x="534" y="149"/>
                    </a:lnTo>
                    <a:lnTo>
                      <a:pt x="533" y="150"/>
                    </a:lnTo>
                    <a:lnTo>
                      <a:pt x="533" y="151"/>
                    </a:lnTo>
                    <a:lnTo>
                      <a:pt x="532" y="152"/>
                    </a:lnTo>
                    <a:lnTo>
                      <a:pt x="532" y="153"/>
                    </a:lnTo>
                    <a:lnTo>
                      <a:pt x="531" y="153"/>
                    </a:lnTo>
                    <a:lnTo>
                      <a:pt x="529" y="153"/>
                    </a:lnTo>
                    <a:lnTo>
                      <a:pt x="529" y="154"/>
                    </a:lnTo>
                    <a:lnTo>
                      <a:pt x="528" y="155"/>
                    </a:lnTo>
                    <a:lnTo>
                      <a:pt x="527" y="156"/>
                    </a:lnTo>
                    <a:lnTo>
                      <a:pt x="527" y="157"/>
                    </a:lnTo>
                    <a:lnTo>
                      <a:pt x="528" y="158"/>
                    </a:lnTo>
                    <a:lnTo>
                      <a:pt x="528" y="160"/>
                    </a:lnTo>
                    <a:lnTo>
                      <a:pt x="529" y="161"/>
                    </a:lnTo>
                    <a:lnTo>
                      <a:pt x="529" y="162"/>
                    </a:lnTo>
                    <a:lnTo>
                      <a:pt x="529" y="163"/>
                    </a:lnTo>
                    <a:lnTo>
                      <a:pt x="529" y="164"/>
                    </a:lnTo>
                    <a:lnTo>
                      <a:pt x="530" y="164"/>
                    </a:lnTo>
                    <a:lnTo>
                      <a:pt x="531" y="164"/>
                    </a:lnTo>
                    <a:lnTo>
                      <a:pt x="531" y="165"/>
                    </a:lnTo>
                    <a:lnTo>
                      <a:pt x="531" y="166"/>
                    </a:lnTo>
                    <a:lnTo>
                      <a:pt x="531" y="167"/>
                    </a:lnTo>
                    <a:lnTo>
                      <a:pt x="532" y="167"/>
                    </a:lnTo>
                    <a:lnTo>
                      <a:pt x="533" y="167"/>
                    </a:lnTo>
                    <a:lnTo>
                      <a:pt x="535" y="167"/>
                    </a:lnTo>
                    <a:lnTo>
                      <a:pt x="536" y="168"/>
                    </a:lnTo>
                    <a:lnTo>
                      <a:pt x="537" y="169"/>
                    </a:lnTo>
                    <a:lnTo>
                      <a:pt x="538" y="169"/>
                    </a:lnTo>
                    <a:lnTo>
                      <a:pt x="538" y="170"/>
                    </a:lnTo>
                    <a:lnTo>
                      <a:pt x="539" y="170"/>
                    </a:lnTo>
                    <a:lnTo>
                      <a:pt x="540" y="170"/>
                    </a:lnTo>
                    <a:lnTo>
                      <a:pt x="541" y="170"/>
                    </a:lnTo>
                    <a:lnTo>
                      <a:pt x="542" y="170"/>
                    </a:lnTo>
                    <a:lnTo>
                      <a:pt x="543" y="171"/>
                    </a:lnTo>
                    <a:lnTo>
                      <a:pt x="544" y="171"/>
                    </a:lnTo>
                    <a:lnTo>
                      <a:pt x="544" y="172"/>
                    </a:lnTo>
                    <a:lnTo>
                      <a:pt x="546" y="172"/>
                    </a:lnTo>
                    <a:lnTo>
                      <a:pt x="547" y="173"/>
                    </a:lnTo>
                    <a:lnTo>
                      <a:pt x="548" y="173"/>
                    </a:lnTo>
                    <a:lnTo>
                      <a:pt x="549" y="173"/>
                    </a:lnTo>
                    <a:lnTo>
                      <a:pt x="550" y="173"/>
                    </a:lnTo>
                    <a:lnTo>
                      <a:pt x="551" y="173"/>
                    </a:lnTo>
                    <a:lnTo>
                      <a:pt x="552" y="173"/>
                    </a:lnTo>
                    <a:lnTo>
                      <a:pt x="552" y="172"/>
                    </a:lnTo>
                    <a:lnTo>
                      <a:pt x="553" y="172"/>
                    </a:lnTo>
                    <a:lnTo>
                      <a:pt x="554" y="172"/>
                    </a:lnTo>
                    <a:lnTo>
                      <a:pt x="555" y="172"/>
                    </a:lnTo>
                    <a:lnTo>
                      <a:pt x="556" y="172"/>
                    </a:lnTo>
                    <a:lnTo>
                      <a:pt x="557" y="173"/>
                    </a:lnTo>
                    <a:lnTo>
                      <a:pt x="558" y="173"/>
                    </a:lnTo>
                    <a:lnTo>
                      <a:pt x="559" y="173"/>
                    </a:lnTo>
                    <a:lnTo>
                      <a:pt x="559" y="174"/>
                    </a:lnTo>
                    <a:lnTo>
                      <a:pt x="560" y="174"/>
                    </a:lnTo>
                    <a:lnTo>
                      <a:pt x="560" y="173"/>
                    </a:lnTo>
                    <a:lnTo>
                      <a:pt x="561" y="173"/>
                    </a:lnTo>
                    <a:lnTo>
                      <a:pt x="562" y="173"/>
                    </a:lnTo>
                    <a:lnTo>
                      <a:pt x="563" y="173"/>
                    </a:lnTo>
                    <a:lnTo>
                      <a:pt x="564" y="173"/>
                    </a:lnTo>
                    <a:lnTo>
                      <a:pt x="564" y="172"/>
                    </a:lnTo>
                    <a:lnTo>
                      <a:pt x="565" y="172"/>
                    </a:lnTo>
                    <a:lnTo>
                      <a:pt x="566" y="171"/>
                    </a:lnTo>
                    <a:lnTo>
                      <a:pt x="567" y="171"/>
                    </a:lnTo>
                    <a:lnTo>
                      <a:pt x="568" y="170"/>
                    </a:lnTo>
                    <a:lnTo>
                      <a:pt x="569" y="170"/>
                    </a:lnTo>
                    <a:lnTo>
                      <a:pt x="570" y="170"/>
                    </a:lnTo>
                    <a:lnTo>
                      <a:pt x="570" y="171"/>
                    </a:lnTo>
                    <a:lnTo>
                      <a:pt x="571" y="171"/>
                    </a:lnTo>
                    <a:lnTo>
                      <a:pt x="571" y="172"/>
                    </a:lnTo>
                    <a:lnTo>
                      <a:pt x="572" y="172"/>
                    </a:lnTo>
                    <a:lnTo>
                      <a:pt x="573" y="172"/>
                    </a:lnTo>
                    <a:lnTo>
                      <a:pt x="573" y="173"/>
                    </a:lnTo>
                    <a:lnTo>
                      <a:pt x="574" y="173"/>
                    </a:lnTo>
                    <a:lnTo>
                      <a:pt x="575" y="173"/>
                    </a:lnTo>
                    <a:lnTo>
                      <a:pt x="576" y="173"/>
                    </a:lnTo>
                    <a:lnTo>
                      <a:pt x="577" y="174"/>
                    </a:lnTo>
                    <a:lnTo>
                      <a:pt x="578" y="174"/>
                    </a:lnTo>
                    <a:lnTo>
                      <a:pt x="578" y="175"/>
                    </a:lnTo>
                    <a:lnTo>
                      <a:pt x="579" y="176"/>
                    </a:lnTo>
                    <a:lnTo>
                      <a:pt x="579" y="177"/>
                    </a:lnTo>
                    <a:lnTo>
                      <a:pt x="579" y="178"/>
                    </a:lnTo>
                    <a:lnTo>
                      <a:pt x="580" y="178"/>
                    </a:lnTo>
                    <a:lnTo>
                      <a:pt x="580" y="179"/>
                    </a:lnTo>
                    <a:lnTo>
                      <a:pt x="581" y="179"/>
                    </a:lnTo>
                    <a:lnTo>
                      <a:pt x="581" y="180"/>
                    </a:lnTo>
                    <a:lnTo>
                      <a:pt x="582" y="180"/>
                    </a:lnTo>
                    <a:lnTo>
                      <a:pt x="582" y="181"/>
                    </a:lnTo>
                    <a:lnTo>
                      <a:pt x="583" y="181"/>
                    </a:lnTo>
                    <a:lnTo>
                      <a:pt x="583" y="182"/>
                    </a:lnTo>
                    <a:lnTo>
                      <a:pt x="583" y="183"/>
                    </a:lnTo>
                    <a:lnTo>
                      <a:pt x="584" y="183"/>
                    </a:lnTo>
                    <a:lnTo>
                      <a:pt x="584" y="184"/>
                    </a:lnTo>
                    <a:lnTo>
                      <a:pt x="585" y="184"/>
                    </a:lnTo>
                    <a:lnTo>
                      <a:pt x="584" y="185"/>
                    </a:lnTo>
                    <a:lnTo>
                      <a:pt x="585" y="185"/>
                    </a:lnTo>
                    <a:lnTo>
                      <a:pt x="586" y="185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7"/>
                    </a:lnTo>
                    <a:lnTo>
                      <a:pt x="587" y="188"/>
                    </a:lnTo>
                    <a:lnTo>
                      <a:pt x="588" y="188"/>
                    </a:lnTo>
                    <a:lnTo>
                      <a:pt x="589" y="189"/>
                    </a:lnTo>
                    <a:lnTo>
                      <a:pt x="590" y="190"/>
                    </a:lnTo>
                    <a:lnTo>
                      <a:pt x="591" y="190"/>
                    </a:lnTo>
                    <a:lnTo>
                      <a:pt x="591" y="191"/>
                    </a:lnTo>
                    <a:lnTo>
                      <a:pt x="592" y="191"/>
                    </a:lnTo>
                    <a:lnTo>
                      <a:pt x="592" y="190"/>
                    </a:lnTo>
                    <a:lnTo>
                      <a:pt x="593" y="190"/>
                    </a:lnTo>
                    <a:lnTo>
                      <a:pt x="593" y="189"/>
                    </a:lnTo>
                    <a:lnTo>
                      <a:pt x="594" y="189"/>
                    </a:lnTo>
                    <a:lnTo>
                      <a:pt x="594" y="190"/>
                    </a:lnTo>
                    <a:lnTo>
                      <a:pt x="595" y="190"/>
                    </a:lnTo>
                    <a:lnTo>
                      <a:pt x="596" y="190"/>
                    </a:lnTo>
                    <a:lnTo>
                      <a:pt x="597" y="191"/>
                    </a:lnTo>
                    <a:lnTo>
                      <a:pt x="598" y="191"/>
                    </a:lnTo>
                    <a:lnTo>
                      <a:pt x="599" y="191"/>
                    </a:lnTo>
                    <a:lnTo>
                      <a:pt x="600" y="191"/>
                    </a:lnTo>
                    <a:lnTo>
                      <a:pt x="601" y="192"/>
                    </a:lnTo>
                    <a:lnTo>
                      <a:pt x="602" y="192"/>
                    </a:lnTo>
                    <a:lnTo>
                      <a:pt x="603" y="192"/>
                    </a:lnTo>
                    <a:lnTo>
                      <a:pt x="604" y="192"/>
                    </a:lnTo>
                    <a:lnTo>
                      <a:pt x="604" y="193"/>
                    </a:lnTo>
                    <a:lnTo>
                      <a:pt x="605" y="193"/>
                    </a:lnTo>
                    <a:lnTo>
                      <a:pt x="605" y="194"/>
                    </a:lnTo>
                    <a:lnTo>
                      <a:pt x="606" y="194"/>
                    </a:lnTo>
                    <a:lnTo>
                      <a:pt x="606" y="195"/>
                    </a:lnTo>
                    <a:lnTo>
                      <a:pt x="606" y="196"/>
                    </a:lnTo>
                    <a:lnTo>
                      <a:pt x="606" y="195"/>
                    </a:lnTo>
                    <a:lnTo>
                      <a:pt x="607" y="196"/>
                    </a:lnTo>
                    <a:lnTo>
                      <a:pt x="606" y="196"/>
                    </a:lnTo>
                    <a:lnTo>
                      <a:pt x="607" y="197"/>
                    </a:lnTo>
                    <a:lnTo>
                      <a:pt x="608" y="197"/>
                    </a:lnTo>
                    <a:lnTo>
                      <a:pt x="609" y="197"/>
                    </a:lnTo>
                    <a:lnTo>
                      <a:pt x="608" y="197"/>
                    </a:lnTo>
                    <a:lnTo>
                      <a:pt x="609" y="198"/>
                    </a:lnTo>
                    <a:lnTo>
                      <a:pt x="609" y="197"/>
                    </a:lnTo>
                    <a:lnTo>
                      <a:pt x="609" y="198"/>
                    </a:lnTo>
                    <a:lnTo>
                      <a:pt x="610" y="198"/>
                    </a:lnTo>
                    <a:lnTo>
                      <a:pt x="611" y="198"/>
                    </a:lnTo>
                    <a:lnTo>
                      <a:pt x="611" y="200"/>
                    </a:lnTo>
                    <a:lnTo>
                      <a:pt x="612" y="200"/>
                    </a:lnTo>
                    <a:lnTo>
                      <a:pt x="611" y="200"/>
                    </a:lnTo>
                    <a:lnTo>
                      <a:pt x="611" y="201"/>
                    </a:lnTo>
                    <a:lnTo>
                      <a:pt x="612" y="201"/>
                    </a:lnTo>
                    <a:lnTo>
                      <a:pt x="612" y="202"/>
                    </a:lnTo>
                    <a:lnTo>
                      <a:pt x="612" y="201"/>
                    </a:lnTo>
                    <a:lnTo>
                      <a:pt x="613" y="202"/>
                    </a:lnTo>
                    <a:lnTo>
                      <a:pt x="613" y="203"/>
                    </a:lnTo>
                    <a:lnTo>
                      <a:pt x="614" y="203"/>
                    </a:lnTo>
                    <a:lnTo>
                      <a:pt x="615" y="203"/>
                    </a:lnTo>
                    <a:lnTo>
                      <a:pt x="615" y="204"/>
                    </a:lnTo>
                    <a:lnTo>
                      <a:pt x="615" y="203"/>
                    </a:lnTo>
                    <a:lnTo>
                      <a:pt x="616" y="203"/>
                    </a:lnTo>
                    <a:lnTo>
                      <a:pt x="617" y="203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9" y="204"/>
                    </a:lnTo>
                    <a:lnTo>
                      <a:pt x="619" y="205"/>
                    </a:lnTo>
                    <a:lnTo>
                      <a:pt x="620" y="205"/>
                    </a:lnTo>
                    <a:lnTo>
                      <a:pt x="620" y="206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3" y="206"/>
                    </a:lnTo>
                    <a:lnTo>
                      <a:pt x="624" y="206"/>
                    </a:lnTo>
                    <a:lnTo>
                      <a:pt x="624" y="207"/>
                    </a:lnTo>
                    <a:lnTo>
                      <a:pt x="624" y="206"/>
                    </a:lnTo>
                    <a:lnTo>
                      <a:pt x="625" y="207"/>
                    </a:lnTo>
                    <a:lnTo>
                      <a:pt x="625" y="206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7" y="206"/>
                    </a:lnTo>
                    <a:lnTo>
                      <a:pt x="628" y="206"/>
                    </a:lnTo>
                    <a:lnTo>
                      <a:pt x="628" y="207"/>
                    </a:lnTo>
                    <a:lnTo>
                      <a:pt x="629" y="207"/>
                    </a:lnTo>
                    <a:lnTo>
                      <a:pt x="629" y="208"/>
                    </a:lnTo>
                    <a:lnTo>
                      <a:pt x="630" y="207"/>
                    </a:lnTo>
                    <a:lnTo>
                      <a:pt x="630" y="208"/>
                    </a:lnTo>
                    <a:lnTo>
                      <a:pt x="631" y="209"/>
                    </a:lnTo>
                    <a:lnTo>
                      <a:pt x="632" y="209"/>
                    </a:lnTo>
                    <a:lnTo>
                      <a:pt x="632" y="210"/>
                    </a:lnTo>
                    <a:lnTo>
                      <a:pt x="633" y="210"/>
                    </a:lnTo>
                    <a:lnTo>
                      <a:pt x="632" y="211"/>
                    </a:lnTo>
                    <a:lnTo>
                      <a:pt x="633" y="211"/>
                    </a:lnTo>
                    <a:lnTo>
                      <a:pt x="633" y="212"/>
                    </a:lnTo>
                    <a:lnTo>
                      <a:pt x="634" y="212"/>
                    </a:lnTo>
                    <a:lnTo>
                      <a:pt x="634" y="213"/>
                    </a:lnTo>
                    <a:lnTo>
                      <a:pt x="635" y="214"/>
                    </a:lnTo>
                    <a:lnTo>
                      <a:pt x="635" y="215"/>
                    </a:lnTo>
                    <a:lnTo>
                      <a:pt x="636" y="215"/>
                    </a:lnTo>
                    <a:lnTo>
                      <a:pt x="636" y="214"/>
                    </a:lnTo>
                    <a:lnTo>
                      <a:pt x="637" y="214"/>
                    </a:lnTo>
                    <a:lnTo>
                      <a:pt x="638" y="215"/>
                    </a:lnTo>
                    <a:lnTo>
                      <a:pt x="637" y="215"/>
                    </a:lnTo>
                    <a:lnTo>
                      <a:pt x="637" y="216"/>
                    </a:lnTo>
                    <a:lnTo>
                      <a:pt x="638" y="216"/>
                    </a:lnTo>
                    <a:lnTo>
                      <a:pt x="638" y="215"/>
                    </a:lnTo>
                    <a:lnTo>
                      <a:pt x="639" y="215"/>
                    </a:lnTo>
                    <a:lnTo>
                      <a:pt x="640" y="215"/>
                    </a:lnTo>
                    <a:lnTo>
                      <a:pt x="640" y="216"/>
                    </a:lnTo>
                    <a:lnTo>
                      <a:pt x="641" y="216"/>
                    </a:lnTo>
                    <a:lnTo>
                      <a:pt x="642" y="217"/>
                    </a:lnTo>
                    <a:lnTo>
                      <a:pt x="642" y="218"/>
                    </a:lnTo>
                    <a:lnTo>
                      <a:pt x="643" y="219"/>
                    </a:lnTo>
                    <a:lnTo>
                      <a:pt x="643" y="218"/>
                    </a:lnTo>
                    <a:lnTo>
                      <a:pt x="644" y="218"/>
                    </a:lnTo>
                    <a:lnTo>
                      <a:pt x="644" y="219"/>
                    </a:lnTo>
                    <a:lnTo>
                      <a:pt x="645" y="220"/>
                    </a:lnTo>
                    <a:lnTo>
                      <a:pt x="646" y="219"/>
                    </a:lnTo>
                    <a:lnTo>
                      <a:pt x="647" y="219"/>
                    </a:lnTo>
                    <a:lnTo>
                      <a:pt x="647" y="220"/>
                    </a:lnTo>
                    <a:lnTo>
                      <a:pt x="647" y="221"/>
                    </a:lnTo>
                    <a:lnTo>
                      <a:pt x="648" y="221"/>
                    </a:lnTo>
                    <a:lnTo>
                      <a:pt x="648" y="222"/>
                    </a:lnTo>
                    <a:lnTo>
                      <a:pt x="649" y="222"/>
                    </a:lnTo>
                    <a:lnTo>
                      <a:pt x="650" y="221"/>
                    </a:lnTo>
                    <a:lnTo>
                      <a:pt x="651" y="222"/>
                    </a:lnTo>
                    <a:lnTo>
                      <a:pt x="650" y="222"/>
                    </a:lnTo>
                    <a:lnTo>
                      <a:pt x="651" y="223"/>
                    </a:lnTo>
                    <a:lnTo>
                      <a:pt x="652" y="223"/>
                    </a:lnTo>
                    <a:lnTo>
                      <a:pt x="653" y="223"/>
                    </a:lnTo>
                    <a:lnTo>
                      <a:pt x="653" y="224"/>
                    </a:lnTo>
                    <a:lnTo>
                      <a:pt x="654" y="224"/>
                    </a:lnTo>
                    <a:lnTo>
                      <a:pt x="655" y="225"/>
                    </a:lnTo>
                    <a:lnTo>
                      <a:pt x="656" y="225"/>
                    </a:lnTo>
                    <a:lnTo>
                      <a:pt x="656" y="224"/>
                    </a:lnTo>
                    <a:lnTo>
                      <a:pt x="657" y="224"/>
                    </a:lnTo>
                    <a:lnTo>
                      <a:pt x="659" y="225"/>
                    </a:lnTo>
                    <a:lnTo>
                      <a:pt x="660" y="225"/>
                    </a:lnTo>
                    <a:lnTo>
                      <a:pt x="660" y="226"/>
                    </a:lnTo>
                    <a:lnTo>
                      <a:pt x="661" y="225"/>
                    </a:lnTo>
                    <a:lnTo>
                      <a:pt x="662" y="224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4" y="225"/>
                    </a:lnTo>
                    <a:lnTo>
                      <a:pt x="665" y="225"/>
                    </a:lnTo>
                    <a:lnTo>
                      <a:pt x="666" y="225"/>
                    </a:lnTo>
                    <a:lnTo>
                      <a:pt x="666" y="226"/>
                    </a:lnTo>
                    <a:lnTo>
                      <a:pt x="667" y="226"/>
                    </a:lnTo>
                    <a:lnTo>
                      <a:pt x="668" y="226"/>
                    </a:lnTo>
                    <a:lnTo>
                      <a:pt x="669" y="226"/>
                    </a:lnTo>
                    <a:lnTo>
                      <a:pt x="669" y="227"/>
                    </a:lnTo>
                    <a:lnTo>
                      <a:pt x="670" y="227"/>
                    </a:lnTo>
                    <a:lnTo>
                      <a:pt x="671" y="227"/>
                    </a:lnTo>
                    <a:lnTo>
                      <a:pt x="671" y="228"/>
                    </a:lnTo>
                    <a:lnTo>
                      <a:pt x="672" y="229"/>
                    </a:lnTo>
                    <a:lnTo>
                      <a:pt x="672" y="228"/>
                    </a:lnTo>
                    <a:lnTo>
                      <a:pt x="673" y="228"/>
                    </a:lnTo>
                    <a:lnTo>
                      <a:pt x="674" y="228"/>
                    </a:lnTo>
                    <a:lnTo>
                      <a:pt x="674" y="229"/>
                    </a:lnTo>
                    <a:lnTo>
                      <a:pt x="675" y="229"/>
                    </a:lnTo>
                    <a:lnTo>
                      <a:pt x="676" y="229"/>
                    </a:lnTo>
                    <a:lnTo>
                      <a:pt x="677" y="229"/>
                    </a:lnTo>
                    <a:lnTo>
                      <a:pt x="677" y="230"/>
                    </a:lnTo>
                    <a:lnTo>
                      <a:pt x="678" y="230"/>
                    </a:lnTo>
                    <a:lnTo>
                      <a:pt x="678" y="229"/>
                    </a:lnTo>
                    <a:lnTo>
                      <a:pt x="679" y="229"/>
                    </a:lnTo>
                    <a:lnTo>
                      <a:pt x="679" y="230"/>
                    </a:lnTo>
                    <a:lnTo>
                      <a:pt x="680" y="230"/>
                    </a:lnTo>
                    <a:lnTo>
                      <a:pt x="680" y="231"/>
                    </a:lnTo>
                    <a:lnTo>
                      <a:pt x="681" y="232"/>
                    </a:lnTo>
                    <a:lnTo>
                      <a:pt x="681" y="233"/>
                    </a:lnTo>
                    <a:lnTo>
                      <a:pt x="683" y="233"/>
                    </a:lnTo>
                    <a:lnTo>
                      <a:pt x="684" y="233"/>
                    </a:lnTo>
                    <a:lnTo>
                      <a:pt x="684" y="234"/>
                    </a:lnTo>
                    <a:lnTo>
                      <a:pt x="684" y="235"/>
                    </a:lnTo>
                    <a:lnTo>
                      <a:pt x="684" y="236"/>
                    </a:lnTo>
                    <a:lnTo>
                      <a:pt x="685" y="235"/>
                    </a:lnTo>
                    <a:lnTo>
                      <a:pt x="686" y="235"/>
                    </a:lnTo>
                    <a:lnTo>
                      <a:pt x="687" y="236"/>
                    </a:lnTo>
                    <a:lnTo>
                      <a:pt x="689" y="235"/>
                    </a:lnTo>
                    <a:lnTo>
                      <a:pt x="690" y="236"/>
                    </a:lnTo>
                    <a:lnTo>
                      <a:pt x="690" y="237"/>
                    </a:lnTo>
                    <a:lnTo>
                      <a:pt x="690" y="238"/>
                    </a:lnTo>
                    <a:lnTo>
                      <a:pt x="691" y="238"/>
                    </a:lnTo>
                    <a:lnTo>
                      <a:pt x="692" y="238"/>
                    </a:lnTo>
                    <a:lnTo>
                      <a:pt x="691" y="239"/>
                    </a:lnTo>
                    <a:lnTo>
                      <a:pt x="692" y="239"/>
                    </a:lnTo>
                    <a:lnTo>
                      <a:pt x="693" y="239"/>
                    </a:lnTo>
                    <a:lnTo>
                      <a:pt x="693" y="240"/>
                    </a:lnTo>
                    <a:lnTo>
                      <a:pt x="695" y="241"/>
                    </a:lnTo>
                    <a:lnTo>
                      <a:pt x="695" y="242"/>
                    </a:lnTo>
                    <a:lnTo>
                      <a:pt x="696" y="241"/>
                    </a:lnTo>
                    <a:lnTo>
                      <a:pt x="697" y="241"/>
                    </a:lnTo>
                    <a:lnTo>
                      <a:pt x="698" y="241"/>
                    </a:lnTo>
                    <a:lnTo>
                      <a:pt x="698" y="240"/>
                    </a:lnTo>
                    <a:lnTo>
                      <a:pt x="699" y="240"/>
                    </a:lnTo>
                    <a:lnTo>
                      <a:pt x="699" y="241"/>
                    </a:lnTo>
                    <a:lnTo>
                      <a:pt x="700" y="241"/>
                    </a:lnTo>
                    <a:lnTo>
                      <a:pt x="702" y="241"/>
                    </a:lnTo>
                    <a:lnTo>
                      <a:pt x="702" y="242"/>
                    </a:lnTo>
                    <a:lnTo>
                      <a:pt x="702" y="243"/>
                    </a:lnTo>
                    <a:lnTo>
                      <a:pt x="703" y="244"/>
                    </a:lnTo>
                    <a:lnTo>
                      <a:pt x="704" y="243"/>
                    </a:lnTo>
                    <a:lnTo>
                      <a:pt x="705" y="244"/>
                    </a:lnTo>
                    <a:lnTo>
                      <a:pt x="706" y="244"/>
                    </a:lnTo>
                    <a:lnTo>
                      <a:pt x="707" y="244"/>
                    </a:lnTo>
                    <a:lnTo>
                      <a:pt x="707" y="245"/>
                    </a:lnTo>
                    <a:lnTo>
                      <a:pt x="708" y="245"/>
                    </a:lnTo>
                    <a:lnTo>
                      <a:pt x="709" y="246"/>
                    </a:lnTo>
                    <a:lnTo>
                      <a:pt x="710" y="246"/>
                    </a:lnTo>
                    <a:lnTo>
                      <a:pt x="711" y="246"/>
                    </a:lnTo>
                    <a:lnTo>
                      <a:pt x="712" y="246"/>
                    </a:lnTo>
                    <a:lnTo>
                      <a:pt x="711" y="247"/>
                    </a:lnTo>
                    <a:lnTo>
                      <a:pt x="712" y="247"/>
                    </a:lnTo>
                    <a:lnTo>
                      <a:pt x="713" y="248"/>
                    </a:lnTo>
                    <a:lnTo>
                      <a:pt x="713" y="249"/>
                    </a:lnTo>
                    <a:lnTo>
                      <a:pt x="714" y="249"/>
                    </a:lnTo>
                    <a:lnTo>
                      <a:pt x="715" y="249"/>
                    </a:lnTo>
                    <a:lnTo>
                      <a:pt x="715" y="250"/>
                    </a:lnTo>
                    <a:lnTo>
                      <a:pt x="716" y="250"/>
                    </a:lnTo>
                    <a:lnTo>
                      <a:pt x="716" y="251"/>
                    </a:lnTo>
                    <a:lnTo>
                      <a:pt x="716" y="252"/>
                    </a:lnTo>
                    <a:lnTo>
                      <a:pt x="717" y="252"/>
                    </a:lnTo>
                    <a:lnTo>
                      <a:pt x="717" y="253"/>
                    </a:lnTo>
                    <a:lnTo>
                      <a:pt x="717" y="254"/>
                    </a:lnTo>
                    <a:lnTo>
                      <a:pt x="718" y="255"/>
                    </a:lnTo>
                    <a:lnTo>
                      <a:pt x="717" y="255"/>
                    </a:lnTo>
                    <a:lnTo>
                      <a:pt x="717" y="256"/>
                    </a:lnTo>
                    <a:lnTo>
                      <a:pt x="716" y="256"/>
                    </a:lnTo>
                    <a:lnTo>
                      <a:pt x="717" y="256"/>
                    </a:lnTo>
                    <a:lnTo>
                      <a:pt x="718" y="257"/>
                    </a:lnTo>
                    <a:lnTo>
                      <a:pt x="718" y="256"/>
                    </a:lnTo>
                    <a:lnTo>
                      <a:pt x="719" y="256"/>
                    </a:lnTo>
                    <a:lnTo>
                      <a:pt x="720" y="257"/>
                    </a:lnTo>
                    <a:lnTo>
                      <a:pt x="719" y="258"/>
                    </a:lnTo>
                    <a:lnTo>
                      <a:pt x="720" y="258"/>
                    </a:lnTo>
                    <a:lnTo>
                      <a:pt x="721" y="258"/>
                    </a:lnTo>
                    <a:lnTo>
                      <a:pt x="721" y="257"/>
                    </a:lnTo>
                    <a:lnTo>
                      <a:pt x="721" y="258"/>
                    </a:lnTo>
                    <a:lnTo>
                      <a:pt x="721" y="259"/>
                    </a:lnTo>
                    <a:lnTo>
                      <a:pt x="721" y="260"/>
                    </a:lnTo>
                    <a:lnTo>
                      <a:pt x="723" y="260"/>
                    </a:lnTo>
                    <a:lnTo>
                      <a:pt x="724" y="261"/>
                    </a:lnTo>
                    <a:lnTo>
                      <a:pt x="724" y="262"/>
                    </a:lnTo>
                    <a:lnTo>
                      <a:pt x="725" y="262"/>
                    </a:lnTo>
                    <a:lnTo>
                      <a:pt x="725" y="263"/>
                    </a:lnTo>
                    <a:lnTo>
                      <a:pt x="726" y="263"/>
                    </a:lnTo>
                    <a:lnTo>
                      <a:pt x="726" y="26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8" name="Freeform 576"/>
              <p:cNvSpPr>
                <a:spLocks/>
              </p:cNvSpPr>
              <p:nvPr/>
            </p:nvSpPr>
            <p:spPr bwMode="auto">
              <a:xfrm>
                <a:off x="3081338" y="3771900"/>
                <a:ext cx="104775" cy="66675"/>
              </a:xfrm>
              <a:custGeom>
                <a:avLst/>
                <a:gdLst>
                  <a:gd name="T0" fmla="*/ 2147483646 w 101"/>
                  <a:gd name="T1" fmla="*/ 2147483646 h 64"/>
                  <a:gd name="T2" fmla="*/ 0 w 101"/>
                  <a:gd name="T3" fmla="*/ 2147483646 h 64"/>
                  <a:gd name="T4" fmla="*/ 2147483646 w 101"/>
                  <a:gd name="T5" fmla="*/ 2147483646 h 64"/>
                  <a:gd name="T6" fmla="*/ 2147483646 w 101"/>
                  <a:gd name="T7" fmla="*/ 2147483646 h 64"/>
                  <a:gd name="T8" fmla="*/ 2147483646 w 101"/>
                  <a:gd name="T9" fmla="*/ 2147483646 h 64"/>
                  <a:gd name="T10" fmla="*/ 2147483646 w 101"/>
                  <a:gd name="T11" fmla="*/ 2147483646 h 64"/>
                  <a:gd name="T12" fmla="*/ 2147483646 w 101"/>
                  <a:gd name="T13" fmla="*/ 2147483646 h 64"/>
                  <a:gd name="T14" fmla="*/ 2147483646 w 101"/>
                  <a:gd name="T15" fmla="*/ 2147483646 h 64"/>
                  <a:gd name="T16" fmla="*/ 2147483646 w 101"/>
                  <a:gd name="T17" fmla="*/ 2147483646 h 64"/>
                  <a:gd name="T18" fmla="*/ 2147483646 w 101"/>
                  <a:gd name="T19" fmla="*/ 2147483646 h 64"/>
                  <a:gd name="T20" fmla="*/ 2147483646 w 101"/>
                  <a:gd name="T21" fmla="*/ 2147483646 h 64"/>
                  <a:gd name="T22" fmla="*/ 2147483646 w 101"/>
                  <a:gd name="T23" fmla="*/ 2147483646 h 64"/>
                  <a:gd name="T24" fmla="*/ 2147483646 w 101"/>
                  <a:gd name="T25" fmla="*/ 2147483646 h 64"/>
                  <a:gd name="T26" fmla="*/ 2147483646 w 101"/>
                  <a:gd name="T27" fmla="*/ 2147483646 h 64"/>
                  <a:gd name="T28" fmla="*/ 2147483646 w 101"/>
                  <a:gd name="T29" fmla="*/ 2147483646 h 64"/>
                  <a:gd name="T30" fmla="*/ 2147483646 w 101"/>
                  <a:gd name="T31" fmla="*/ 2147483646 h 64"/>
                  <a:gd name="T32" fmla="*/ 2147483646 w 101"/>
                  <a:gd name="T33" fmla="*/ 2147483646 h 64"/>
                  <a:gd name="T34" fmla="*/ 2147483646 w 101"/>
                  <a:gd name="T35" fmla="*/ 2147483646 h 64"/>
                  <a:gd name="T36" fmla="*/ 2147483646 w 101"/>
                  <a:gd name="T37" fmla="*/ 2147483646 h 64"/>
                  <a:gd name="T38" fmla="*/ 2147483646 w 101"/>
                  <a:gd name="T39" fmla="*/ 2147483646 h 64"/>
                  <a:gd name="T40" fmla="*/ 2147483646 w 101"/>
                  <a:gd name="T41" fmla="*/ 2147483646 h 64"/>
                  <a:gd name="T42" fmla="*/ 2147483646 w 101"/>
                  <a:gd name="T43" fmla="*/ 2147483646 h 64"/>
                  <a:gd name="T44" fmla="*/ 2147483646 w 101"/>
                  <a:gd name="T45" fmla="*/ 2147483646 h 64"/>
                  <a:gd name="T46" fmla="*/ 2147483646 w 101"/>
                  <a:gd name="T47" fmla="*/ 2147483646 h 64"/>
                  <a:gd name="T48" fmla="*/ 2147483646 w 101"/>
                  <a:gd name="T49" fmla="*/ 2147483646 h 64"/>
                  <a:gd name="T50" fmla="*/ 2147483646 w 101"/>
                  <a:gd name="T51" fmla="*/ 2147483646 h 64"/>
                  <a:gd name="T52" fmla="*/ 2147483646 w 101"/>
                  <a:gd name="T53" fmla="*/ 2147483646 h 64"/>
                  <a:gd name="T54" fmla="*/ 2147483646 w 101"/>
                  <a:gd name="T55" fmla="*/ 2147483646 h 64"/>
                  <a:gd name="T56" fmla="*/ 2147483646 w 101"/>
                  <a:gd name="T57" fmla="*/ 2147483646 h 64"/>
                  <a:gd name="T58" fmla="*/ 2147483646 w 101"/>
                  <a:gd name="T59" fmla="*/ 2147483646 h 64"/>
                  <a:gd name="T60" fmla="*/ 2147483646 w 101"/>
                  <a:gd name="T61" fmla="*/ 2147483646 h 64"/>
                  <a:gd name="T62" fmla="*/ 2147483646 w 101"/>
                  <a:gd name="T63" fmla="*/ 2147483646 h 64"/>
                  <a:gd name="T64" fmla="*/ 2147483646 w 101"/>
                  <a:gd name="T65" fmla="*/ 2147483646 h 64"/>
                  <a:gd name="T66" fmla="*/ 2147483646 w 101"/>
                  <a:gd name="T67" fmla="*/ 2147483646 h 64"/>
                  <a:gd name="T68" fmla="*/ 2147483646 w 101"/>
                  <a:gd name="T69" fmla="*/ 2147483646 h 64"/>
                  <a:gd name="T70" fmla="*/ 2147483646 w 101"/>
                  <a:gd name="T71" fmla="*/ 2147483646 h 64"/>
                  <a:gd name="T72" fmla="*/ 2147483646 w 101"/>
                  <a:gd name="T73" fmla="*/ 2147483646 h 64"/>
                  <a:gd name="T74" fmla="*/ 2147483646 w 101"/>
                  <a:gd name="T75" fmla="*/ 2147483646 h 64"/>
                  <a:gd name="T76" fmla="*/ 2147483646 w 101"/>
                  <a:gd name="T77" fmla="*/ 2147483646 h 64"/>
                  <a:gd name="T78" fmla="*/ 2147483646 w 101"/>
                  <a:gd name="T79" fmla="*/ 2147483646 h 64"/>
                  <a:gd name="T80" fmla="*/ 2147483646 w 101"/>
                  <a:gd name="T81" fmla="*/ 2147483646 h 64"/>
                  <a:gd name="T82" fmla="*/ 2147483646 w 101"/>
                  <a:gd name="T83" fmla="*/ 2147483646 h 64"/>
                  <a:gd name="T84" fmla="*/ 2147483646 w 101"/>
                  <a:gd name="T85" fmla="*/ 2147483646 h 64"/>
                  <a:gd name="T86" fmla="*/ 2147483646 w 101"/>
                  <a:gd name="T87" fmla="*/ 2147483646 h 64"/>
                  <a:gd name="T88" fmla="*/ 2147483646 w 101"/>
                  <a:gd name="T89" fmla="*/ 2147483646 h 64"/>
                  <a:gd name="T90" fmla="*/ 2147483646 w 101"/>
                  <a:gd name="T91" fmla="*/ 2147483646 h 64"/>
                  <a:gd name="T92" fmla="*/ 2147483646 w 101"/>
                  <a:gd name="T93" fmla="*/ 2147483646 h 64"/>
                  <a:gd name="T94" fmla="*/ 2147483646 w 101"/>
                  <a:gd name="T95" fmla="*/ 2147483646 h 64"/>
                  <a:gd name="T96" fmla="*/ 2147483646 w 101"/>
                  <a:gd name="T97" fmla="*/ 2147483646 h 64"/>
                  <a:gd name="T98" fmla="*/ 2147483646 w 101"/>
                  <a:gd name="T99" fmla="*/ 2147483646 h 64"/>
                  <a:gd name="T100" fmla="*/ 2147483646 w 101"/>
                  <a:gd name="T101" fmla="*/ 2147483646 h 64"/>
                  <a:gd name="T102" fmla="*/ 2147483646 w 101"/>
                  <a:gd name="T103" fmla="*/ 2147483646 h 64"/>
                  <a:gd name="T104" fmla="*/ 2147483646 w 101"/>
                  <a:gd name="T105" fmla="*/ 2147483646 h 64"/>
                  <a:gd name="T106" fmla="*/ 2147483646 w 101"/>
                  <a:gd name="T107" fmla="*/ 2147483646 h 64"/>
                  <a:gd name="T108" fmla="*/ 2147483646 w 101"/>
                  <a:gd name="T109" fmla="*/ 2147483646 h 64"/>
                  <a:gd name="T110" fmla="*/ 2147483646 w 101"/>
                  <a:gd name="T111" fmla="*/ 2147483646 h 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1"/>
                  <a:gd name="T169" fmla="*/ 0 h 64"/>
                  <a:gd name="T170" fmla="*/ 101 w 101"/>
                  <a:gd name="T171" fmla="*/ 64 h 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1" h="64">
                    <a:moveTo>
                      <a:pt x="99" y="63"/>
                    </a:moveTo>
                    <a:lnTo>
                      <a:pt x="99" y="63"/>
                    </a:lnTo>
                    <a:lnTo>
                      <a:pt x="99" y="64"/>
                    </a:lnTo>
                    <a:lnTo>
                      <a:pt x="61" y="62"/>
                    </a:lnTo>
                    <a:lnTo>
                      <a:pt x="35" y="60"/>
                    </a:lnTo>
                    <a:lnTo>
                      <a:pt x="26" y="60"/>
                    </a:lnTo>
                    <a:lnTo>
                      <a:pt x="20" y="59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1" y="53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8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2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2" y="38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2" y="33"/>
                    </a:lnTo>
                    <a:lnTo>
                      <a:pt x="3" y="32"/>
                    </a:lnTo>
                    <a:lnTo>
                      <a:pt x="4" y="31"/>
                    </a:lnTo>
                    <a:lnTo>
                      <a:pt x="5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7" y="29"/>
                    </a:lnTo>
                    <a:lnTo>
                      <a:pt x="8" y="28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0"/>
                    </a:lnTo>
                    <a:lnTo>
                      <a:pt x="27" y="1"/>
                    </a:lnTo>
                    <a:lnTo>
                      <a:pt x="84" y="5"/>
                    </a:lnTo>
                    <a:lnTo>
                      <a:pt x="92" y="5"/>
                    </a:lnTo>
                    <a:lnTo>
                      <a:pt x="91" y="10"/>
                    </a:lnTo>
                    <a:lnTo>
                      <a:pt x="92" y="11"/>
                    </a:lnTo>
                    <a:lnTo>
                      <a:pt x="92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4" y="12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5"/>
                    </a:lnTo>
                    <a:lnTo>
                      <a:pt x="100" y="15"/>
                    </a:lnTo>
                    <a:lnTo>
                      <a:pt x="100" y="16"/>
                    </a:lnTo>
                    <a:lnTo>
                      <a:pt x="101" y="15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100" y="17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100" y="19"/>
                    </a:lnTo>
                    <a:lnTo>
                      <a:pt x="99" y="19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99" y="21"/>
                    </a:lnTo>
                    <a:lnTo>
                      <a:pt x="100" y="22"/>
                    </a:lnTo>
                    <a:lnTo>
                      <a:pt x="99" y="22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99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1" y="27"/>
                    </a:lnTo>
                    <a:lnTo>
                      <a:pt x="101" y="28"/>
                    </a:lnTo>
                    <a:lnTo>
                      <a:pt x="100" y="28"/>
                    </a:lnTo>
                    <a:lnTo>
                      <a:pt x="100" y="29"/>
                    </a:lnTo>
                    <a:lnTo>
                      <a:pt x="100" y="30"/>
                    </a:lnTo>
                    <a:lnTo>
                      <a:pt x="100" y="31"/>
                    </a:lnTo>
                    <a:lnTo>
                      <a:pt x="101" y="31"/>
                    </a:lnTo>
                    <a:lnTo>
                      <a:pt x="100" y="31"/>
                    </a:lnTo>
                    <a:lnTo>
                      <a:pt x="101" y="32"/>
                    </a:lnTo>
                    <a:lnTo>
                      <a:pt x="100" y="32"/>
                    </a:lnTo>
                    <a:lnTo>
                      <a:pt x="100" y="33"/>
                    </a:lnTo>
                    <a:lnTo>
                      <a:pt x="99" y="33"/>
                    </a:lnTo>
                    <a:lnTo>
                      <a:pt x="99" y="34"/>
                    </a:lnTo>
                    <a:lnTo>
                      <a:pt x="99" y="35"/>
                    </a:lnTo>
                    <a:lnTo>
                      <a:pt x="99" y="36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7" y="37"/>
                    </a:lnTo>
                    <a:lnTo>
                      <a:pt x="97" y="38"/>
                    </a:lnTo>
                    <a:lnTo>
                      <a:pt x="97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5" y="40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4" y="41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4" y="45"/>
                    </a:lnTo>
                    <a:lnTo>
                      <a:pt x="93" y="45"/>
                    </a:lnTo>
                    <a:lnTo>
                      <a:pt x="94" y="45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9"/>
                    </a:lnTo>
                    <a:lnTo>
                      <a:pt x="94" y="49"/>
                    </a:lnTo>
                    <a:lnTo>
                      <a:pt x="94" y="50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3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3" y="54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3" y="56"/>
                    </a:lnTo>
                    <a:lnTo>
                      <a:pt x="92" y="56"/>
                    </a:lnTo>
                    <a:lnTo>
                      <a:pt x="93" y="56"/>
                    </a:lnTo>
                    <a:lnTo>
                      <a:pt x="93" y="57"/>
                    </a:lnTo>
                    <a:lnTo>
                      <a:pt x="92" y="57"/>
                    </a:lnTo>
                    <a:lnTo>
                      <a:pt x="93" y="57"/>
                    </a:lnTo>
                    <a:lnTo>
                      <a:pt x="93" y="58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7" y="61"/>
                    </a:lnTo>
                    <a:lnTo>
                      <a:pt x="97" y="62"/>
                    </a:lnTo>
                    <a:lnTo>
                      <a:pt x="98" y="62"/>
                    </a:lnTo>
                    <a:lnTo>
                      <a:pt x="98" y="63"/>
                    </a:lnTo>
                    <a:lnTo>
                      <a:pt x="99" y="63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299" name="Freeform 604"/>
              <p:cNvSpPr>
                <a:spLocks/>
              </p:cNvSpPr>
              <p:nvPr/>
            </p:nvSpPr>
            <p:spPr bwMode="auto">
              <a:xfrm>
                <a:off x="3367088" y="4405313"/>
                <a:ext cx="414337" cy="255587"/>
              </a:xfrm>
              <a:custGeom>
                <a:avLst/>
                <a:gdLst>
                  <a:gd name="T0" fmla="*/ 2147483646 w 404"/>
                  <a:gd name="T1" fmla="*/ 2147483646 h 249"/>
                  <a:gd name="T2" fmla="*/ 2147483646 w 404"/>
                  <a:gd name="T3" fmla="*/ 2147483646 h 249"/>
                  <a:gd name="T4" fmla="*/ 2147483646 w 404"/>
                  <a:gd name="T5" fmla="*/ 2147483646 h 249"/>
                  <a:gd name="T6" fmla="*/ 2147483646 w 404"/>
                  <a:gd name="T7" fmla="*/ 2147483646 h 249"/>
                  <a:gd name="T8" fmla="*/ 2147483646 w 404"/>
                  <a:gd name="T9" fmla="*/ 2147483646 h 249"/>
                  <a:gd name="T10" fmla="*/ 2147483646 w 404"/>
                  <a:gd name="T11" fmla="*/ 2147483646 h 249"/>
                  <a:gd name="T12" fmla="*/ 2147483646 w 404"/>
                  <a:gd name="T13" fmla="*/ 2147483646 h 249"/>
                  <a:gd name="T14" fmla="*/ 2147483646 w 404"/>
                  <a:gd name="T15" fmla="*/ 2147483646 h 249"/>
                  <a:gd name="T16" fmla="*/ 2147483646 w 404"/>
                  <a:gd name="T17" fmla="*/ 2147483646 h 249"/>
                  <a:gd name="T18" fmla="*/ 2147483646 w 404"/>
                  <a:gd name="T19" fmla="*/ 2147483646 h 249"/>
                  <a:gd name="T20" fmla="*/ 2147483646 w 404"/>
                  <a:gd name="T21" fmla="*/ 2147483646 h 249"/>
                  <a:gd name="T22" fmla="*/ 2147483646 w 404"/>
                  <a:gd name="T23" fmla="*/ 2147483646 h 249"/>
                  <a:gd name="T24" fmla="*/ 2147483646 w 404"/>
                  <a:gd name="T25" fmla="*/ 2147483646 h 249"/>
                  <a:gd name="T26" fmla="*/ 2147483646 w 404"/>
                  <a:gd name="T27" fmla="*/ 2147483646 h 249"/>
                  <a:gd name="T28" fmla="*/ 2147483646 w 404"/>
                  <a:gd name="T29" fmla="*/ 2147483646 h 249"/>
                  <a:gd name="T30" fmla="*/ 2147483646 w 404"/>
                  <a:gd name="T31" fmla="*/ 2147483646 h 249"/>
                  <a:gd name="T32" fmla="*/ 2147483646 w 404"/>
                  <a:gd name="T33" fmla="*/ 2147483646 h 249"/>
                  <a:gd name="T34" fmla="*/ 2147483646 w 404"/>
                  <a:gd name="T35" fmla="*/ 2147483646 h 249"/>
                  <a:gd name="T36" fmla="*/ 2147483646 w 404"/>
                  <a:gd name="T37" fmla="*/ 2147483646 h 249"/>
                  <a:gd name="T38" fmla="*/ 2147483646 w 404"/>
                  <a:gd name="T39" fmla="*/ 2147483646 h 249"/>
                  <a:gd name="T40" fmla="*/ 2147483646 w 404"/>
                  <a:gd name="T41" fmla="*/ 2147483646 h 249"/>
                  <a:gd name="T42" fmla="*/ 2147483646 w 404"/>
                  <a:gd name="T43" fmla="*/ 2147483646 h 249"/>
                  <a:gd name="T44" fmla="*/ 2147483646 w 404"/>
                  <a:gd name="T45" fmla="*/ 2147483646 h 249"/>
                  <a:gd name="T46" fmla="*/ 2147483646 w 404"/>
                  <a:gd name="T47" fmla="*/ 2147483646 h 249"/>
                  <a:gd name="T48" fmla="*/ 2147483646 w 404"/>
                  <a:gd name="T49" fmla="*/ 2147483646 h 249"/>
                  <a:gd name="T50" fmla="*/ 2147483646 w 404"/>
                  <a:gd name="T51" fmla="*/ 2147483646 h 249"/>
                  <a:gd name="T52" fmla="*/ 2147483646 w 404"/>
                  <a:gd name="T53" fmla="*/ 2147483646 h 249"/>
                  <a:gd name="T54" fmla="*/ 2147483646 w 404"/>
                  <a:gd name="T55" fmla="*/ 2147483646 h 249"/>
                  <a:gd name="T56" fmla="*/ 2147483646 w 404"/>
                  <a:gd name="T57" fmla="*/ 2147483646 h 249"/>
                  <a:gd name="T58" fmla="*/ 2147483646 w 404"/>
                  <a:gd name="T59" fmla="*/ 2147483646 h 249"/>
                  <a:gd name="T60" fmla="*/ 2147483646 w 404"/>
                  <a:gd name="T61" fmla="*/ 2147483646 h 249"/>
                  <a:gd name="T62" fmla="*/ 2147483646 w 404"/>
                  <a:gd name="T63" fmla="*/ 2147483646 h 249"/>
                  <a:gd name="T64" fmla="*/ 2147483646 w 404"/>
                  <a:gd name="T65" fmla="*/ 2147483646 h 249"/>
                  <a:gd name="T66" fmla="*/ 2147483646 w 404"/>
                  <a:gd name="T67" fmla="*/ 2147483646 h 249"/>
                  <a:gd name="T68" fmla="*/ 2147483646 w 404"/>
                  <a:gd name="T69" fmla="*/ 2147483646 h 249"/>
                  <a:gd name="T70" fmla="*/ 2147483646 w 404"/>
                  <a:gd name="T71" fmla="*/ 2147483646 h 249"/>
                  <a:gd name="T72" fmla="*/ 2147483646 w 404"/>
                  <a:gd name="T73" fmla="*/ 2147483646 h 249"/>
                  <a:gd name="T74" fmla="*/ 2147483646 w 404"/>
                  <a:gd name="T75" fmla="*/ 2147483646 h 249"/>
                  <a:gd name="T76" fmla="*/ 2147483646 w 404"/>
                  <a:gd name="T77" fmla="*/ 2147483646 h 249"/>
                  <a:gd name="T78" fmla="*/ 2147483646 w 404"/>
                  <a:gd name="T79" fmla="*/ 2147483646 h 249"/>
                  <a:gd name="T80" fmla="*/ 2147483646 w 404"/>
                  <a:gd name="T81" fmla="*/ 2147483646 h 249"/>
                  <a:gd name="T82" fmla="*/ 2147483646 w 404"/>
                  <a:gd name="T83" fmla="*/ 2147483646 h 249"/>
                  <a:gd name="T84" fmla="*/ 2147483646 w 404"/>
                  <a:gd name="T85" fmla="*/ 2147483646 h 249"/>
                  <a:gd name="T86" fmla="*/ 2147483646 w 404"/>
                  <a:gd name="T87" fmla="*/ 2147483646 h 249"/>
                  <a:gd name="T88" fmla="*/ 2147483646 w 404"/>
                  <a:gd name="T89" fmla="*/ 2147483646 h 249"/>
                  <a:gd name="T90" fmla="*/ 2147483646 w 404"/>
                  <a:gd name="T91" fmla="*/ 2147483646 h 249"/>
                  <a:gd name="T92" fmla="*/ 2147483646 w 404"/>
                  <a:gd name="T93" fmla="*/ 2147483646 h 249"/>
                  <a:gd name="T94" fmla="*/ 2147483646 w 404"/>
                  <a:gd name="T95" fmla="*/ 2147483646 h 249"/>
                  <a:gd name="T96" fmla="*/ 2147483646 w 404"/>
                  <a:gd name="T97" fmla="*/ 2147483646 h 249"/>
                  <a:gd name="T98" fmla="*/ 2147483646 w 404"/>
                  <a:gd name="T99" fmla="*/ 2147483646 h 249"/>
                  <a:gd name="T100" fmla="*/ 2147483646 w 404"/>
                  <a:gd name="T101" fmla="*/ 2147483646 h 249"/>
                  <a:gd name="T102" fmla="*/ 2147483646 w 404"/>
                  <a:gd name="T103" fmla="*/ 2147483646 h 249"/>
                  <a:gd name="T104" fmla="*/ 2147483646 w 404"/>
                  <a:gd name="T105" fmla="*/ 2147483646 h 249"/>
                  <a:gd name="T106" fmla="*/ 2147483646 w 404"/>
                  <a:gd name="T107" fmla="*/ 2147483646 h 249"/>
                  <a:gd name="T108" fmla="*/ 2147483646 w 404"/>
                  <a:gd name="T109" fmla="*/ 2147483646 h 249"/>
                  <a:gd name="T110" fmla="*/ 2147483646 w 404"/>
                  <a:gd name="T111" fmla="*/ 2147483646 h 249"/>
                  <a:gd name="T112" fmla="*/ 2147483646 w 404"/>
                  <a:gd name="T113" fmla="*/ 2147483646 h 249"/>
                  <a:gd name="T114" fmla="*/ 2147483646 w 404"/>
                  <a:gd name="T115" fmla="*/ 2147483646 h 249"/>
                  <a:gd name="T116" fmla="*/ 2147483646 w 404"/>
                  <a:gd name="T117" fmla="*/ 2147483646 h 249"/>
                  <a:gd name="T118" fmla="*/ 2147483646 w 404"/>
                  <a:gd name="T119" fmla="*/ 2147483646 h 249"/>
                  <a:gd name="T120" fmla="*/ 2147483646 w 404"/>
                  <a:gd name="T121" fmla="*/ 2147483646 h 249"/>
                  <a:gd name="T122" fmla="*/ 2147483646 w 404"/>
                  <a:gd name="T123" fmla="*/ 2147483646 h 249"/>
                  <a:gd name="T124" fmla="*/ 2147483646 w 404"/>
                  <a:gd name="T125" fmla="*/ 2147483646 h 2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04"/>
                  <a:gd name="T190" fmla="*/ 0 h 249"/>
                  <a:gd name="T191" fmla="*/ 404 w 404"/>
                  <a:gd name="T192" fmla="*/ 249 h 2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04" h="249">
                    <a:moveTo>
                      <a:pt x="16" y="145"/>
                    </a:moveTo>
                    <a:lnTo>
                      <a:pt x="16" y="145"/>
                    </a:lnTo>
                    <a:lnTo>
                      <a:pt x="17" y="144"/>
                    </a:lnTo>
                    <a:lnTo>
                      <a:pt x="18" y="143"/>
                    </a:lnTo>
                    <a:lnTo>
                      <a:pt x="18" y="144"/>
                    </a:lnTo>
                    <a:lnTo>
                      <a:pt x="19" y="143"/>
                    </a:lnTo>
                    <a:lnTo>
                      <a:pt x="20" y="143"/>
                    </a:lnTo>
                    <a:lnTo>
                      <a:pt x="21" y="143"/>
                    </a:lnTo>
                    <a:lnTo>
                      <a:pt x="22" y="143"/>
                    </a:lnTo>
                    <a:lnTo>
                      <a:pt x="23" y="143"/>
                    </a:lnTo>
                    <a:lnTo>
                      <a:pt x="24" y="141"/>
                    </a:lnTo>
                    <a:lnTo>
                      <a:pt x="25" y="141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7" y="143"/>
                    </a:lnTo>
                    <a:lnTo>
                      <a:pt x="28" y="143"/>
                    </a:lnTo>
                    <a:lnTo>
                      <a:pt x="29" y="143"/>
                    </a:lnTo>
                    <a:lnTo>
                      <a:pt x="30" y="143"/>
                    </a:lnTo>
                    <a:lnTo>
                      <a:pt x="30" y="144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2" y="143"/>
                    </a:lnTo>
                    <a:lnTo>
                      <a:pt x="32" y="142"/>
                    </a:lnTo>
                    <a:lnTo>
                      <a:pt x="33" y="141"/>
                    </a:lnTo>
                    <a:lnTo>
                      <a:pt x="34" y="141"/>
                    </a:lnTo>
                    <a:lnTo>
                      <a:pt x="34" y="140"/>
                    </a:lnTo>
                    <a:lnTo>
                      <a:pt x="35" y="139"/>
                    </a:lnTo>
                    <a:lnTo>
                      <a:pt x="36" y="139"/>
                    </a:lnTo>
                    <a:lnTo>
                      <a:pt x="37" y="139"/>
                    </a:lnTo>
                    <a:lnTo>
                      <a:pt x="38" y="138"/>
                    </a:lnTo>
                    <a:lnTo>
                      <a:pt x="38" y="139"/>
                    </a:lnTo>
                    <a:lnTo>
                      <a:pt x="39" y="139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41" y="139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2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7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9" y="136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2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4" y="132"/>
                    </a:lnTo>
                    <a:lnTo>
                      <a:pt x="54" y="133"/>
                    </a:lnTo>
                    <a:lnTo>
                      <a:pt x="55" y="133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4"/>
                    </a:lnTo>
                    <a:lnTo>
                      <a:pt x="58" y="135"/>
                    </a:lnTo>
                    <a:lnTo>
                      <a:pt x="59" y="134"/>
                    </a:lnTo>
                    <a:lnTo>
                      <a:pt x="59" y="135"/>
                    </a:lnTo>
                    <a:lnTo>
                      <a:pt x="59" y="134"/>
                    </a:lnTo>
                    <a:lnTo>
                      <a:pt x="60" y="134"/>
                    </a:lnTo>
                    <a:lnTo>
                      <a:pt x="61" y="134"/>
                    </a:lnTo>
                    <a:lnTo>
                      <a:pt x="61" y="133"/>
                    </a:lnTo>
                    <a:lnTo>
                      <a:pt x="62" y="133"/>
                    </a:lnTo>
                    <a:lnTo>
                      <a:pt x="62" y="134"/>
                    </a:lnTo>
                    <a:lnTo>
                      <a:pt x="62" y="133"/>
                    </a:lnTo>
                    <a:lnTo>
                      <a:pt x="63" y="133"/>
                    </a:lnTo>
                    <a:lnTo>
                      <a:pt x="63" y="134"/>
                    </a:lnTo>
                    <a:lnTo>
                      <a:pt x="64" y="134"/>
                    </a:lnTo>
                    <a:lnTo>
                      <a:pt x="65" y="134"/>
                    </a:lnTo>
                    <a:lnTo>
                      <a:pt x="66" y="134"/>
                    </a:lnTo>
                    <a:lnTo>
                      <a:pt x="67" y="134"/>
                    </a:lnTo>
                    <a:lnTo>
                      <a:pt x="67" y="133"/>
                    </a:lnTo>
                    <a:lnTo>
                      <a:pt x="68" y="133"/>
                    </a:lnTo>
                    <a:lnTo>
                      <a:pt x="69" y="133"/>
                    </a:lnTo>
                    <a:lnTo>
                      <a:pt x="70" y="133"/>
                    </a:lnTo>
                    <a:lnTo>
                      <a:pt x="71" y="133"/>
                    </a:lnTo>
                    <a:lnTo>
                      <a:pt x="71" y="134"/>
                    </a:lnTo>
                    <a:lnTo>
                      <a:pt x="71" y="135"/>
                    </a:lnTo>
                    <a:lnTo>
                      <a:pt x="71" y="136"/>
                    </a:lnTo>
                    <a:lnTo>
                      <a:pt x="72" y="135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3" y="136"/>
                    </a:lnTo>
                    <a:lnTo>
                      <a:pt x="74" y="135"/>
                    </a:lnTo>
                    <a:lnTo>
                      <a:pt x="75" y="135"/>
                    </a:lnTo>
                    <a:lnTo>
                      <a:pt x="74" y="134"/>
                    </a:lnTo>
                    <a:lnTo>
                      <a:pt x="75" y="134"/>
                    </a:lnTo>
                    <a:lnTo>
                      <a:pt x="76" y="134"/>
                    </a:lnTo>
                    <a:lnTo>
                      <a:pt x="77" y="134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3"/>
                    </a:lnTo>
                    <a:lnTo>
                      <a:pt x="80" y="132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1" y="132"/>
                    </a:lnTo>
                    <a:lnTo>
                      <a:pt x="82" y="132"/>
                    </a:lnTo>
                    <a:lnTo>
                      <a:pt x="82" y="131"/>
                    </a:lnTo>
                    <a:lnTo>
                      <a:pt x="83" y="132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5" y="131"/>
                    </a:lnTo>
                    <a:lnTo>
                      <a:pt x="85" y="130"/>
                    </a:lnTo>
                    <a:lnTo>
                      <a:pt x="85" y="129"/>
                    </a:lnTo>
                    <a:lnTo>
                      <a:pt x="86" y="129"/>
                    </a:lnTo>
                    <a:lnTo>
                      <a:pt x="86" y="128"/>
                    </a:lnTo>
                    <a:lnTo>
                      <a:pt x="87" y="128"/>
                    </a:lnTo>
                    <a:lnTo>
                      <a:pt x="87" y="127"/>
                    </a:lnTo>
                    <a:lnTo>
                      <a:pt x="88" y="127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9" y="128"/>
                    </a:lnTo>
                    <a:lnTo>
                      <a:pt x="89" y="127"/>
                    </a:lnTo>
                    <a:lnTo>
                      <a:pt x="90" y="128"/>
                    </a:lnTo>
                    <a:lnTo>
                      <a:pt x="90" y="127"/>
                    </a:lnTo>
                    <a:lnTo>
                      <a:pt x="90" y="126"/>
                    </a:lnTo>
                    <a:lnTo>
                      <a:pt x="91" y="126"/>
                    </a:lnTo>
                    <a:lnTo>
                      <a:pt x="92" y="126"/>
                    </a:lnTo>
                    <a:lnTo>
                      <a:pt x="93" y="126"/>
                    </a:lnTo>
                    <a:lnTo>
                      <a:pt x="94" y="126"/>
                    </a:lnTo>
                    <a:lnTo>
                      <a:pt x="95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6"/>
                    </a:lnTo>
                    <a:lnTo>
                      <a:pt x="98" y="127"/>
                    </a:lnTo>
                    <a:lnTo>
                      <a:pt x="98" y="126"/>
                    </a:lnTo>
                    <a:lnTo>
                      <a:pt x="99" y="126"/>
                    </a:lnTo>
                    <a:lnTo>
                      <a:pt x="100" y="126"/>
                    </a:lnTo>
                    <a:lnTo>
                      <a:pt x="100" y="125"/>
                    </a:lnTo>
                    <a:lnTo>
                      <a:pt x="101" y="125"/>
                    </a:lnTo>
                    <a:lnTo>
                      <a:pt x="102" y="125"/>
                    </a:lnTo>
                    <a:lnTo>
                      <a:pt x="103" y="125"/>
                    </a:lnTo>
                    <a:lnTo>
                      <a:pt x="103" y="124"/>
                    </a:lnTo>
                    <a:lnTo>
                      <a:pt x="104" y="124"/>
                    </a:lnTo>
                    <a:lnTo>
                      <a:pt x="105" y="124"/>
                    </a:lnTo>
                    <a:lnTo>
                      <a:pt x="106" y="124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3"/>
                    </a:lnTo>
                    <a:lnTo>
                      <a:pt x="109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1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2"/>
                    </a:lnTo>
                    <a:lnTo>
                      <a:pt x="115" y="121"/>
                    </a:lnTo>
                    <a:lnTo>
                      <a:pt x="116" y="121"/>
                    </a:lnTo>
                    <a:lnTo>
                      <a:pt x="117" y="120"/>
                    </a:lnTo>
                    <a:lnTo>
                      <a:pt x="116" y="120"/>
                    </a:lnTo>
                    <a:lnTo>
                      <a:pt x="117" y="120"/>
                    </a:lnTo>
                    <a:lnTo>
                      <a:pt x="118" y="120"/>
                    </a:lnTo>
                    <a:lnTo>
                      <a:pt x="119" y="119"/>
                    </a:lnTo>
                    <a:lnTo>
                      <a:pt x="120" y="119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2" y="120"/>
                    </a:lnTo>
                    <a:lnTo>
                      <a:pt x="122" y="121"/>
                    </a:lnTo>
                    <a:lnTo>
                      <a:pt x="122" y="122"/>
                    </a:lnTo>
                    <a:lnTo>
                      <a:pt x="123" y="122"/>
                    </a:lnTo>
                    <a:lnTo>
                      <a:pt x="124" y="122"/>
                    </a:lnTo>
                    <a:lnTo>
                      <a:pt x="124" y="123"/>
                    </a:lnTo>
                    <a:lnTo>
                      <a:pt x="124" y="122"/>
                    </a:lnTo>
                    <a:lnTo>
                      <a:pt x="125" y="122"/>
                    </a:lnTo>
                    <a:lnTo>
                      <a:pt x="125" y="121"/>
                    </a:lnTo>
                    <a:lnTo>
                      <a:pt x="126" y="121"/>
                    </a:lnTo>
                    <a:lnTo>
                      <a:pt x="127" y="121"/>
                    </a:lnTo>
                    <a:lnTo>
                      <a:pt x="128" y="121"/>
                    </a:lnTo>
                    <a:lnTo>
                      <a:pt x="128" y="120"/>
                    </a:lnTo>
                    <a:lnTo>
                      <a:pt x="129" y="120"/>
                    </a:lnTo>
                    <a:lnTo>
                      <a:pt x="129" y="121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0" y="123"/>
                    </a:lnTo>
                    <a:lnTo>
                      <a:pt x="130" y="122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20"/>
                    </a:lnTo>
                    <a:lnTo>
                      <a:pt x="134" y="121"/>
                    </a:lnTo>
                    <a:lnTo>
                      <a:pt x="134" y="122"/>
                    </a:lnTo>
                    <a:lnTo>
                      <a:pt x="135" y="121"/>
                    </a:lnTo>
                    <a:lnTo>
                      <a:pt x="135" y="122"/>
                    </a:lnTo>
                    <a:lnTo>
                      <a:pt x="136" y="122"/>
                    </a:lnTo>
                    <a:lnTo>
                      <a:pt x="136" y="121"/>
                    </a:lnTo>
                    <a:lnTo>
                      <a:pt x="137" y="121"/>
                    </a:lnTo>
                    <a:lnTo>
                      <a:pt x="137" y="120"/>
                    </a:lnTo>
                    <a:lnTo>
                      <a:pt x="138" y="120"/>
                    </a:lnTo>
                    <a:lnTo>
                      <a:pt x="138" y="119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9" y="121"/>
                    </a:lnTo>
                    <a:lnTo>
                      <a:pt x="140" y="122"/>
                    </a:lnTo>
                    <a:lnTo>
                      <a:pt x="140" y="123"/>
                    </a:lnTo>
                    <a:lnTo>
                      <a:pt x="141" y="123"/>
                    </a:lnTo>
                    <a:lnTo>
                      <a:pt x="142" y="123"/>
                    </a:lnTo>
                    <a:lnTo>
                      <a:pt x="143" y="123"/>
                    </a:lnTo>
                    <a:lnTo>
                      <a:pt x="144" y="122"/>
                    </a:lnTo>
                    <a:lnTo>
                      <a:pt x="145" y="122"/>
                    </a:lnTo>
                    <a:lnTo>
                      <a:pt x="145" y="121"/>
                    </a:lnTo>
                    <a:lnTo>
                      <a:pt x="146" y="121"/>
                    </a:lnTo>
                    <a:lnTo>
                      <a:pt x="146" y="122"/>
                    </a:lnTo>
                    <a:lnTo>
                      <a:pt x="146" y="123"/>
                    </a:lnTo>
                    <a:lnTo>
                      <a:pt x="147" y="123"/>
                    </a:lnTo>
                    <a:lnTo>
                      <a:pt x="149" y="123"/>
                    </a:lnTo>
                    <a:lnTo>
                      <a:pt x="149" y="122"/>
                    </a:lnTo>
                    <a:lnTo>
                      <a:pt x="151" y="123"/>
                    </a:lnTo>
                    <a:lnTo>
                      <a:pt x="151" y="122"/>
                    </a:lnTo>
                    <a:lnTo>
                      <a:pt x="152" y="122"/>
                    </a:lnTo>
                    <a:lnTo>
                      <a:pt x="153" y="122"/>
                    </a:lnTo>
                    <a:lnTo>
                      <a:pt x="154" y="122"/>
                    </a:lnTo>
                    <a:lnTo>
                      <a:pt x="154" y="121"/>
                    </a:lnTo>
                    <a:lnTo>
                      <a:pt x="155" y="121"/>
                    </a:lnTo>
                    <a:lnTo>
                      <a:pt x="156" y="120"/>
                    </a:lnTo>
                    <a:lnTo>
                      <a:pt x="157" y="120"/>
                    </a:lnTo>
                    <a:lnTo>
                      <a:pt x="158" y="119"/>
                    </a:lnTo>
                    <a:lnTo>
                      <a:pt x="160" y="118"/>
                    </a:lnTo>
                    <a:lnTo>
                      <a:pt x="160" y="117"/>
                    </a:lnTo>
                    <a:lnTo>
                      <a:pt x="161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3" y="117"/>
                    </a:lnTo>
                    <a:lnTo>
                      <a:pt x="164" y="117"/>
                    </a:lnTo>
                    <a:lnTo>
                      <a:pt x="165" y="117"/>
                    </a:lnTo>
                    <a:lnTo>
                      <a:pt x="165" y="118"/>
                    </a:lnTo>
                    <a:lnTo>
                      <a:pt x="166" y="118"/>
                    </a:lnTo>
                    <a:lnTo>
                      <a:pt x="167" y="119"/>
                    </a:lnTo>
                    <a:lnTo>
                      <a:pt x="167" y="118"/>
                    </a:lnTo>
                    <a:lnTo>
                      <a:pt x="169" y="118"/>
                    </a:lnTo>
                    <a:lnTo>
                      <a:pt x="170" y="118"/>
                    </a:lnTo>
                    <a:lnTo>
                      <a:pt x="171" y="118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5" y="121"/>
                    </a:lnTo>
                    <a:lnTo>
                      <a:pt x="176" y="121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1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80" y="120"/>
                    </a:lnTo>
                    <a:lnTo>
                      <a:pt x="180" y="121"/>
                    </a:lnTo>
                    <a:lnTo>
                      <a:pt x="181" y="122"/>
                    </a:lnTo>
                    <a:lnTo>
                      <a:pt x="182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1" y="126"/>
                    </a:lnTo>
                    <a:lnTo>
                      <a:pt x="181" y="127"/>
                    </a:lnTo>
                    <a:lnTo>
                      <a:pt x="181" y="128"/>
                    </a:lnTo>
                    <a:lnTo>
                      <a:pt x="181" y="129"/>
                    </a:lnTo>
                    <a:lnTo>
                      <a:pt x="182" y="130"/>
                    </a:lnTo>
                    <a:lnTo>
                      <a:pt x="183" y="130"/>
                    </a:lnTo>
                    <a:lnTo>
                      <a:pt x="183" y="128"/>
                    </a:lnTo>
                    <a:lnTo>
                      <a:pt x="185" y="127"/>
                    </a:lnTo>
                    <a:lnTo>
                      <a:pt x="187" y="128"/>
                    </a:lnTo>
                    <a:lnTo>
                      <a:pt x="188" y="128"/>
                    </a:lnTo>
                    <a:lnTo>
                      <a:pt x="188" y="129"/>
                    </a:lnTo>
                    <a:lnTo>
                      <a:pt x="189" y="129"/>
                    </a:lnTo>
                    <a:lnTo>
                      <a:pt x="189" y="128"/>
                    </a:lnTo>
                    <a:lnTo>
                      <a:pt x="190" y="128"/>
                    </a:lnTo>
                    <a:lnTo>
                      <a:pt x="191" y="127"/>
                    </a:lnTo>
                    <a:lnTo>
                      <a:pt x="192" y="127"/>
                    </a:lnTo>
                    <a:lnTo>
                      <a:pt x="192" y="126"/>
                    </a:lnTo>
                    <a:lnTo>
                      <a:pt x="192" y="125"/>
                    </a:lnTo>
                    <a:lnTo>
                      <a:pt x="192" y="124"/>
                    </a:lnTo>
                    <a:lnTo>
                      <a:pt x="193" y="124"/>
                    </a:lnTo>
                    <a:lnTo>
                      <a:pt x="194" y="124"/>
                    </a:lnTo>
                    <a:lnTo>
                      <a:pt x="195" y="123"/>
                    </a:lnTo>
                    <a:lnTo>
                      <a:pt x="196" y="123"/>
                    </a:lnTo>
                    <a:lnTo>
                      <a:pt x="196" y="124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8" y="123"/>
                    </a:lnTo>
                    <a:lnTo>
                      <a:pt x="198" y="122"/>
                    </a:lnTo>
                    <a:lnTo>
                      <a:pt x="199" y="122"/>
                    </a:lnTo>
                    <a:lnTo>
                      <a:pt x="200" y="122"/>
                    </a:lnTo>
                    <a:lnTo>
                      <a:pt x="201" y="121"/>
                    </a:lnTo>
                    <a:lnTo>
                      <a:pt x="202" y="121"/>
                    </a:lnTo>
                    <a:lnTo>
                      <a:pt x="203" y="120"/>
                    </a:lnTo>
                    <a:lnTo>
                      <a:pt x="205" y="120"/>
                    </a:lnTo>
                    <a:lnTo>
                      <a:pt x="206" y="119"/>
                    </a:lnTo>
                    <a:lnTo>
                      <a:pt x="206" y="118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10" y="116"/>
                    </a:lnTo>
                    <a:lnTo>
                      <a:pt x="211" y="116"/>
                    </a:lnTo>
                    <a:lnTo>
                      <a:pt x="212" y="116"/>
                    </a:lnTo>
                    <a:lnTo>
                      <a:pt x="214" y="115"/>
                    </a:lnTo>
                    <a:lnTo>
                      <a:pt x="216" y="115"/>
                    </a:lnTo>
                    <a:lnTo>
                      <a:pt x="219" y="114"/>
                    </a:lnTo>
                    <a:lnTo>
                      <a:pt x="220" y="114"/>
                    </a:lnTo>
                    <a:lnTo>
                      <a:pt x="221" y="113"/>
                    </a:lnTo>
                    <a:lnTo>
                      <a:pt x="223" y="113"/>
                    </a:lnTo>
                    <a:lnTo>
                      <a:pt x="226" y="111"/>
                    </a:lnTo>
                    <a:lnTo>
                      <a:pt x="230" y="110"/>
                    </a:lnTo>
                    <a:lnTo>
                      <a:pt x="232" y="109"/>
                    </a:lnTo>
                    <a:lnTo>
                      <a:pt x="233" y="109"/>
                    </a:lnTo>
                    <a:lnTo>
                      <a:pt x="235" y="109"/>
                    </a:lnTo>
                    <a:lnTo>
                      <a:pt x="236" y="108"/>
                    </a:lnTo>
                    <a:lnTo>
                      <a:pt x="237" y="108"/>
                    </a:lnTo>
                    <a:lnTo>
                      <a:pt x="239" y="108"/>
                    </a:lnTo>
                    <a:lnTo>
                      <a:pt x="239" y="107"/>
                    </a:lnTo>
                    <a:lnTo>
                      <a:pt x="244" y="105"/>
                    </a:lnTo>
                    <a:lnTo>
                      <a:pt x="245" y="105"/>
                    </a:lnTo>
                    <a:lnTo>
                      <a:pt x="247" y="104"/>
                    </a:lnTo>
                    <a:lnTo>
                      <a:pt x="248" y="104"/>
                    </a:lnTo>
                    <a:lnTo>
                      <a:pt x="251" y="103"/>
                    </a:lnTo>
                    <a:lnTo>
                      <a:pt x="251" y="102"/>
                    </a:lnTo>
                    <a:lnTo>
                      <a:pt x="254" y="102"/>
                    </a:lnTo>
                    <a:lnTo>
                      <a:pt x="255" y="102"/>
                    </a:lnTo>
                    <a:lnTo>
                      <a:pt x="258" y="101"/>
                    </a:lnTo>
                    <a:lnTo>
                      <a:pt x="260" y="99"/>
                    </a:lnTo>
                    <a:lnTo>
                      <a:pt x="261" y="99"/>
                    </a:lnTo>
                    <a:lnTo>
                      <a:pt x="262" y="99"/>
                    </a:lnTo>
                    <a:lnTo>
                      <a:pt x="263" y="99"/>
                    </a:lnTo>
                    <a:lnTo>
                      <a:pt x="264" y="99"/>
                    </a:lnTo>
                    <a:lnTo>
                      <a:pt x="264" y="100"/>
                    </a:lnTo>
                    <a:lnTo>
                      <a:pt x="265" y="99"/>
                    </a:lnTo>
                    <a:lnTo>
                      <a:pt x="266" y="99"/>
                    </a:lnTo>
                    <a:lnTo>
                      <a:pt x="267" y="98"/>
                    </a:lnTo>
                    <a:lnTo>
                      <a:pt x="268" y="98"/>
                    </a:lnTo>
                    <a:lnTo>
                      <a:pt x="269" y="98"/>
                    </a:lnTo>
                    <a:lnTo>
                      <a:pt x="270" y="97"/>
                    </a:lnTo>
                    <a:lnTo>
                      <a:pt x="271" y="97"/>
                    </a:lnTo>
                    <a:lnTo>
                      <a:pt x="270" y="97"/>
                    </a:lnTo>
                    <a:lnTo>
                      <a:pt x="271" y="96"/>
                    </a:lnTo>
                    <a:lnTo>
                      <a:pt x="271" y="95"/>
                    </a:lnTo>
                    <a:lnTo>
                      <a:pt x="271" y="94"/>
                    </a:lnTo>
                    <a:lnTo>
                      <a:pt x="271" y="93"/>
                    </a:lnTo>
                    <a:lnTo>
                      <a:pt x="270" y="93"/>
                    </a:lnTo>
                    <a:lnTo>
                      <a:pt x="270" y="92"/>
                    </a:lnTo>
                    <a:lnTo>
                      <a:pt x="269" y="91"/>
                    </a:lnTo>
                    <a:lnTo>
                      <a:pt x="268" y="90"/>
                    </a:lnTo>
                    <a:lnTo>
                      <a:pt x="268" y="91"/>
                    </a:lnTo>
                    <a:lnTo>
                      <a:pt x="268" y="90"/>
                    </a:lnTo>
                    <a:lnTo>
                      <a:pt x="267" y="91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1"/>
                    </a:lnTo>
                    <a:lnTo>
                      <a:pt x="266" y="90"/>
                    </a:lnTo>
                    <a:lnTo>
                      <a:pt x="265" y="91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4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9"/>
                    </a:lnTo>
                    <a:lnTo>
                      <a:pt x="262" y="89"/>
                    </a:lnTo>
                    <a:lnTo>
                      <a:pt x="262" y="88"/>
                    </a:lnTo>
                    <a:lnTo>
                      <a:pt x="263" y="87"/>
                    </a:lnTo>
                    <a:lnTo>
                      <a:pt x="263" y="86"/>
                    </a:lnTo>
                    <a:lnTo>
                      <a:pt x="262" y="86"/>
                    </a:lnTo>
                    <a:lnTo>
                      <a:pt x="263" y="85"/>
                    </a:lnTo>
                    <a:lnTo>
                      <a:pt x="263" y="84"/>
                    </a:lnTo>
                    <a:lnTo>
                      <a:pt x="264" y="83"/>
                    </a:lnTo>
                    <a:lnTo>
                      <a:pt x="265" y="82"/>
                    </a:lnTo>
                    <a:lnTo>
                      <a:pt x="266" y="82"/>
                    </a:lnTo>
                    <a:lnTo>
                      <a:pt x="267" y="81"/>
                    </a:lnTo>
                    <a:lnTo>
                      <a:pt x="267" y="80"/>
                    </a:lnTo>
                    <a:lnTo>
                      <a:pt x="268" y="80"/>
                    </a:lnTo>
                    <a:lnTo>
                      <a:pt x="269" y="79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0" y="76"/>
                    </a:lnTo>
                    <a:lnTo>
                      <a:pt x="271" y="77"/>
                    </a:lnTo>
                    <a:lnTo>
                      <a:pt x="272" y="77"/>
                    </a:lnTo>
                    <a:lnTo>
                      <a:pt x="272" y="76"/>
                    </a:lnTo>
                    <a:lnTo>
                      <a:pt x="272" y="75"/>
                    </a:lnTo>
                    <a:lnTo>
                      <a:pt x="273" y="75"/>
                    </a:lnTo>
                    <a:lnTo>
                      <a:pt x="273" y="74"/>
                    </a:lnTo>
                    <a:lnTo>
                      <a:pt x="273" y="75"/>
                    </a:lnTo>
                    <a:lnTo>
                      <a:pt x="274" y="74"/>
                    </a:lnTo>
                    <a:lnTo>
                      <a:pt x="275" y="74"/>
                    </a:lnTo>
                    <a:lnTo>
                      <a:pt x="275" y="73"/>
                    </a:lnTo>
                    <a:lnTo>
                      <a:pt x="274" y="72"/>
                    </a:lnTo>
                    <a:lnTo>
                      <a:pt x="273" y="71"/>
                    </a:lnTo>
                    <a:lnTo>
                      <a:pt x="274" y="71"/>
                    </a:lnTo>
                    <a:lnTo>
                      <a:pt x="273" y="70"/>
                    </a:lnTo>
                    <a:lnTo>
                      <a:pt x="271" y="70"/>
                    </a:lnTo>
                    <a:lnTo>
                      <a:pt x="272" y="69"/>
                    </a:lnTo>
                    <a:lnTo>
                      <a:pt x="272" y="68"/>
                    </a:lnTo>
                    <a:lnTo>
                      <a:pt x="273" y="67"/>
                    </a:lnTo>
                    <a:lnTo>
                      <a:pt x="274" y="67"/>
                    </a:lnTo>
                    <a:lnTo>
                      <a:pt x="274" y="66"/>
                    </a:lnTo>
                    <a:lnTo>
                      <a:pt x="274" y="65"/>
                    </a:lnTo>
                    <a:lnTo>
                      <a:pt x="274" y="64"/>
                    </a:lnTo>
                    <a:lnTo>
                      <a:pt x="275" y="63"/>
                    </a:lnTo>
                    <a:lnTo>
                      <a:pt x="275" y="64"/>
                    </a:lnTo>
                    <a:lnTo>
                      <a:pt x="275" y="65"/>
                    </a:lnTo>
                    <a:lnTo>
                      <a:pt x="276" y="65"/>
                    </a:lnTo>
                    <a:lnTo>
                      <a:pt x="276" y="64"/>
                    </a:lnTo>
                    <a:lnTo>
                      <a:pt x="277" y="64"/>
                    </a:lnTo>
                    <a:lnTo>
                      <a:pt x="278" y="64"/>
                    </a:lnTo>
                    <a:lnTo>
                      <a:pt x="278" y="63"/>
                    </a:lnTo>
                    <a:lnTo>
                      <a:pt x="277" y="63"/>
                    </a:lnTo>
                    <a:lnTo>
                      <a:pt x="276" y="63"/>
                    </a:lnTo>
                    <a:lnTo>
                      <a:pt x="276" y="62"/>
                    </a:lnTo>
                    <a:lnTo>
                      <a:pt x="277" y="62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9" y="60"/>
                    </a:lnTo>
                    <a:lnTo>
                      <a:pt x="279" y="59"/>
                    </a:lnTo>
                    <a:lnTo>
                      <a:pt x="278" y="58"/>
                    </a:lnTo>
                    <a:lnTo>
                      <a:pt x="279" y="58"/>
                    </a:lnTo>
                    <a:lnTo>
                      <a:pt x="280" y="57"/>
                    </a:lnTo>
                    <a:lnTo>
                      <a:pt x="279" y="57"/>
                    </a:lnTo>
                    <a:lnTo>
                      <a:pt x="279" y="56"/>
                    </a:lnTo>
                    <a:lnTo>
                      <a:pt x="279" y="55"/>
                    </a:lnTo>
                    <a:lnTo>
                      <a:pt x="278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0" y="52"/>
                    </a:lnTo>
                    <a:lnTo>
                      <a:pt x="280" y="51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0"/>
                    </a:lnTo>
                    <a:lnTo>
                      <a:pt x="283" y="49"/>
                    </a:lnTo>
                    <a:lnTo>
                      <a:pt x="284" y="49"/>
                    </a:lnTo>
                    <a:lnTo>
                      <a:pt x="284" y="48"/>
                    </a:lnTo>
                    <a:lnTo>
                      <a:pt x="284" y="47"/>
                    </a:lnTo>
                    <a:lnTo>
                      <a:pt x="284" y="46"/>
                    </a:lnTo>
                    <a:lnTo>
                      <a:pt x="283" y="46"/>
                    </a:lnTo>
                    <a:lnTo>
                      <a:pt x="283" y="45"/>
                    </a:lnTo>
                    <a:lnTo>
                      <a:pt x="283" y="44"/>
                    </a:lnTo>
                    <a:lnTo>
                      <a:pt x="284" y="44"/>
                    </a:lnTo>
                    <a:lnTo>
                      <a:pt x="284" y="43"/>
                    </a:lnTo>
                    <a:lnTo>
                      <a:pt x="284" y="42"/>
                    </a:lnTo>
                    <a:lnTo>
                      <a:pt x="283" y="42"/>
                    </a:lnTo>
                    <a:lnTo>
                      <a:pt x="283" y="41"/>
                    </a:lnTo>
                    <a:lnTo>
                      <a:pt x="284" y="40"/>
                    </a:lnTo>
                    <a:lnTo>
                      <a:pt x="285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38"/>
                    </a:lnTo>
                    <a:lnTo>
                      <a:pt x="285" y="37"/>
                    </a:lnTo>
                    <a:lnTo>
                      <a:pt x="286" y="37"/>
                    </a:lnTo>
                    <a:lnTo>
                      <a:pt x="286" y="36"/>
                    </a:lnTo>
                    <a:lnTo>
                      <a:pt x="287" y="36"/>
                    </a:lnTo>
                    <a:lnTo>
                      <a:pt x="287" y="35"/>
                    </a:lnTo>
                    <a:lnTo>
                      <a:pt x="288" y="35"/>
                    </a:lnTo>
                    <a:lnTo>
                      <a:pt x="288" y="34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3"/>
                    </a:lnTo>
                    <a:lnTo>
                      <a:pt x="291" y="33"/>
                    </a:lnTo>
                    <a:lnTo>
                      <a:pt x="291" y="32"/>
                    </a:lnTo>
                    <a:lnTo>
                      <a:pt x="292" y="32"/>
                    </a:lnTo>
                    <a:lnTo>
                      <a:pt x="291" y="31"/>
                    </a:lnTo>
                    <a:lnTo>
                      <a:pt x="292" y="31"/>
                    </a:lnTo>
                    <a:lnTo>
                      <a:pt x="293" y="31"/>
                    </a:lnTo>
                    <a:lnTo>
                      <a:pt x="293" y="30"/>
                    </a:lnTo>
                    <a:lnTo>
                      <a:pt x="294" y="29"/>
                    </a:lnTo>
                    <a:lnTo>
                      <a:pt x="295" y="29"/>
                    </a:lnTo>
                    <a:lnTo>
                      <a:pt x="295" y="28"/>
                    </a:lnTo>
                    <a:lnTo>
                      <a:pt x="295" y="27"/>
                    </a:lnTo>
                    <a:lnTo>
                      <a:pt x="295" y="26"/>
                    </a:lnTo>
                    <a:lnTo>
                      <a:pt x="296" y="27"/>
                    </a:lnTo>
                    <a:lnTo>
                      <a:pt x="297" y="27"/>
                    </a:lnTo>
                    <a:lnTo>
                      <a:pt x="297" y="26"/>
                    </a:lnTo>
                    <a:lnTo>
                      <a:pt x="297" y="25"/>
                    </a:lnTo>
                    <a:lnTo>
                      <a:pt x="296" y="25"/>
                    </a:lnTo>
                    <a:lnTo>
                      <a:pt x="295" y="24"/>
                    </a:lnTo>
                    <a:lnTo>
                      <a:pt x="294" y="24"/>
                    </a:lnTo>
                    <a:lnTo>
                      <a:pt x="294" y="23"/>
                    </a:lnTo>
                    <a:lnTo>
                      <a:pt x="293" y="23"/>
                    </a:lnTo>
                    <a:lnTo>
                      <a:pt x="293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1" y="20"/>
                    </a:lnTo>
                    <a:lnTo>
                      <a:pt x="291" y="19"/>
                    </a:lnTo>
                    <a:lnTo>
                      <a:pt x="292" y="19"/>
                    </a:lnTo>
                    <a:lnTo>
                      <a:pt x="292" y="18"/>
                    </a:lnTo>
                    <a:lnTo>
                      <a:pt x="293" y="18"/>
                    </a:lnTo>
                    <a:lnTo>
                      <a:pt x="294" y="18"/>
                    </a:lnTo>
                    <a:lnTo>
                      <a:pt x="295" y="18"/>
                    </a:lnTo>
                    <a:lnTo>
                      <a:pt x="295" y="17"/>
                    </a:lnTo>
                    <a:lnTo>
                      <a:pt x="296" y="17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6"/>
                    </a:lnTo>
                    <a:lnTo>
                      <a:pt x="300" y="17"/>
                    </a:lnTo>
                    <a:lnTo>
                      <a:pt x="300" y="16"/>
                    </a:lnTo>
                    <a:lnTo>
                      <a:pt x="301" y="16"/>
                    </a:lnTo>
                    <a:lnTo>
                      <a:pt x="302" y="16"/>
                    </a:lnTo>
                    <a:lnTo>
                      <a:pt x="303" y="16"/>
                    </a:lnTo>
                    <a:lnTo>
                      <a:pt x="304" y="16"/>
                    </a:lnTo>
                    <a:lnTo>
                      <a:pt x="305" y="16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6" y="16"/>
                    </a:lnTo>
                    <a:lnTo>
                      <a:pt x="307" y="16"/>
                    </a:lnTo>
                    <a:lnTo>
                      <a:pt x="308" y="17"/>
                    </a:lnTo>
                    <a:lnTo>
                      <a:pt x="309" y="17"/>
                    </a:lnTo>
                    <a:lnTo>
                      <a:pt x="308" y="16"/>
                    </a:lnTo>
                    <a:lnTo>
                      <a:pt x="309" y="16"/>
                    </a:lnTo>
                    <a:lnTo>
                      <a:pt x="309" y="15"/>
                    </a:lnTo>
                    <a:lnTo>
                      <a:pt x="310" y="15"/>
                    </a:lnTo>
                    <a:lnTo>
                      <a:pt x="310" y="14"/>
                    </a:lnTo>
                    <a:lnTo>
                      <a:pt x="310" y="13"/>
                    </a:lnTo>
                    <a:lnTo>
                      <a:pt x="311" y="12"/>
                    </a:lnTo>
                    <a:lnTo>
                      <a:pt x="312" y="11"/>
                    </a:lnTo>
                    <a:lnTo>
                      <a:pt x="312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9"/>
                    </a:lnTo>
                    <a:lnTo>
                      <a:pt x="314" y="8"/>
                    </a:lnTo>
                    <a:lnTo>
                      <a:pt x="315" y="8"/>
                    </a:lnTo>
                    <a:lnTo>
                      <a:pt x="315" y="7"/>
                    </a:lnTo>
                    <a:lnTo>
                      <a:pt x="314" y="7"/>
                    </a:lnTo>
                    <a:lnTo>
                      <a:pt x="314" y="6"/>
                    </a:lnTo>
                    <a:lnTo>
                      <a:pt x="314" y="5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6" y="3"/>
                    </a:lnTo>
                    <a:lnTo>
                      <a:pt x="317" y="3"/>
                    </a:lnTo>
                    <a:lnTo>
                      <a:pt x="318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0" y="1"/>
                    </a:lnTo>
                    <a:lnTo>
                      <a:pt x="321" y="1"/>
                    </a:lnTo>
                    <a:lnTo>
                      <a:pt x="321" y="0"/>
                    </a:lnTo>
                    <a:lnTo>
                      <a:pt x="322" y="0"/>
                    </a:lnTo>
                    <a:lnTo>
                      <a:pt x="322" y="1"/>
                    </a:lnTo>
                    <a:lnTo>
                      <a:pt x="322" y="0"/>
                    </a:lnTo>
                    <a:lnTo>
                      <a:pt x="323" y="0"/>
                    </a:lnTo>
                    <a:lnTo>
                      <a:pt x="323" y="1"/>
                    </a:lnTo>
                    <a:lnTo>
                      <a:pt x="323" y="2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5" y="4"/>
                    </a:lnTo>
                    <a:lnTo>
                      <a:pt x="326" y="5"/>
                    </a:lnTo>
                    <a:lnTo>
                      <a:pt x="327" y="4"/>
                    </a:lnTo>
                    <a:lnTo>
                      <a:pt x="327" y="5"/>
                    </a:lnTo>
                    <a:lnTo>
                      <a:pt x="326" y="5"/>
                    </a:lnTo>
                    <a:lnTo>
                      <a:pt x="327" y="5"/>
                    </a:lnTo>
                    <a:lnTo>
                      <a:pt x="328" y="5"/>
                    </a:lnTo>
                    <a:lnTo>
                      <a:pt x="329" y="5"/>
                    </a:lnTo>
                    <a:lnTo>
                      <a:pt x="330" y="5"/>
                    </a:lnTo>
                    <a:lnTo>
                      <a:pt x="331" y="5"/>
                    </a:lnTo>
                    <a:lnTo>
                      <a:pt x="331" y="6"/>
                    </a:lnTo>
                    <a:lnTo>
                      <a:pt x="332" y="6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8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2" y="10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2" y="12"/>
                    </a:lnTo>
                    <a:lnTo>
                      <a:pt x="332" y="13"/>
                    </a:lnTo>
                    <a:lnTo>
                      <a:pt x="333" y="13"/>
                    </a:lnTo>
                    <a:lnTo>
                      <a:pt x="334" y="13"/>
                    </a:lnTo>
                    <a:lnTo>
                      <a:pt x="334" y="12"/>
                    </a:lnTo>
                    <a:lnTo>
                      <a:pt x="335" y="13"/>
                    </a:lnTo>
                    <a:lnTo>
                      <a:pt x="334" y="14"/>
                    </a:lnTo>
                    <a:lnTo>
                      <a:pt x="334" y="15"/>
                    </a:lnTo>
                    <a:lnTo>
                      <a:pt x="334" y="16"/>
                    </a:lnTo>
                    <a:lnTo>
                      <a:pt x="334" y="19"/>
                    </a:lnTo>
                    <a:lnTo>
                      <a:pt x="333" y="19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2" y="21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4" y="26"/>
                    </a:lnTo>
                    <a:lnTo>
                      <a:pt x="333" y="26"/>
                    </a:lnTo>
                    <a:lnTo>
                      <a:pt x="333" y="27"/>
                    </a:lnTo>
                    <a:lnTo>
                      <a:pt x="332" y="28"/>
                    </a:lnTo>
                    <a:lnTo>
                      <a:pt x="333" y="28"/>
                    </a:lnTo>
                    <a:lnTo>
                      <a:pt x="333" y="29"/>
                    </a:lnTo>
                    <a:lnTo>
                      <a:pt x="333" y="30"/>
                    </a:lnTo>
                    <a:lnTo>
                      <a:pt x="332" y="30"/>
                    </a:lnTo>
                    <a:lnTo>
                      <a:pt x="332" y="32"/>
                    </a:lnTo>
                    <a:lnTo>
                      <a:pt x="333" y="32"/>
                    </a:lnTo>
                    <a:lnTo>
                      <a:pt x="332" y="33"/>
                    </a:lnTo>
                    <a:lnTo>
                      <a:pt x="332" y="32"/>
                    </a:lnTo>
                    <a:lnTo>
                      <a:pt x="331" y="32"/>
                    </a:lnTo>
                    <a:lnTo>
                      <a:pt x="331" y="33"/>
                    </a:lnTo>
                    <a:lnTo>
                      <a:pt x="331" y="34"/>
                    </a:lnTo>
                    <a:lnTo>
                      <a:pt x="332" y="34"/>
                    </a:lnTo>
                    <a:lnTo>
                      <a:pt x="332" y="35"/>
                    </a:lnTo>
                    <a:lnTo>
                      <a:pt x="331" y="36"/>
                    </a:lnTo>
                    <a:lnTo>
                      <a:pt x="331" y="37"/>
                    </a:lnTo>
                    <a:lnTo>
                      <a:pt x="330" y="37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8"/>
                    </a:lnTo>
                    <a:lnTo>
                      <a:pt x="333" y="38"/>
                    </a:lnTo>
                    <a:lnTo>
                      <a:pt x="333" y="39"/>
                    </a:lnTo>
                    <a:lnTo>
                      <a:pt x="332" y="39"/>
                    </a:lnTo>
                    <a:lnTo>
                      <a:pt x="332" y="40"/>
                    </a:lnTo>
                    <a:lnTo>
                      <a:pt x="333" y="41"/>
                    </a:lnTo>
                    <a:lnTo>
                      <a:pt x="333" y="40"/>
                    </a:lnTo>
                    <a:lnTo>
                      <a:pt x="334" y="39"/>
                    </a:lnTo>
                    <a:lnTo>
                      <a:pt x="334" y="40"/>
                    </a:lnTo>
                    <a:lnTo>
                      <a:pt x="335" y="40"/>
                    </a:lnTo>
                    <a:lnTo>
                      <a:pt x="335" y="41"/>
                    </a:lnTo>
                    <a:lnTo>
                      <a:pt x="336" y="41"/>
                    </a:lnTo>
                    <a:lnTo>
                      <a:pt x="337" y="41"/>
                    </a:lnTo>
                    <a:lnTo>
                      <a:pt x="337" y="42"/>
                    </a:lnTo>
                    <a:lnTo>
                      <a:pt x="338" y="42"/>
                    </a:lnTo>
                    <a:lnTo>
                      <a:pt x="337" y="42"/>
                    </a:lnTo>
                    <a:lnTo>
                      <a:pt x="337" y="43"/>
                    </a:lnTo>
                    <a:lnTo>
                      <a:pt x="339" y="43"/>
                    </a:lnTo>
                    <a:lnTo>
                      <a:pt x="340" y="43"/>
                    </a:lnTo>
                    <a:lnTo>
                      <a:pt x="341" y="44"/>
                    </a:lnTo>
                    <a:lnTo>
                      <a:pt x="341" y="45"/>
                    </a:lnTo>
                    <a:lnTo>
                      <a:pt x="342" y="45"/>
                    </a:lnTo>
                    <a:lnTo>
                      <a:pt x="343" y="45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4" y="45"/>
                    </a:lnTo>
                    <a:lnTo>
                      <a:pt x="344" y="46"/>
                    </a:lnTo>
                    <a:lnTo>
                      <a:pt x="345" y="46"/>
                    </a:lnTo>
                    <a:lnTo>
                      <a:pt x="345" y="47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7" y="48"/>
                    </a:lnTo>
                    <a:lnTo>
                      <a:pt x="348" y="48"/>
                    </a:lnTo>
                    <a:lnTo>
                      <a:pt x="349" y="48"/>
                    </a:lnTo>
                    <a:lnTo>
                      <a:pt x="350" y="49"/>
                    </a:lnTo>
                    <a:lnTo>
                      <a:pt x="351" y="49"/>
                    </a:lnTo>
                    <a:lnTo>
                      <a:pt x="351" y="48"/>
                    </a:lnTo>
                    <a:lnTo>
                      <a:pt x="352" y="48"/>
                    </a:lnTo>
                    <a:lnTo>
                      <a:pt x="352" y="49"/>
                    </a:lnTo>
                    <a:lnTo>
                      <a:pt x="353" y="49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5" y="51"/>
                    </a:lnTo>
                    <a:lnTo>
                      <a:pt x="356" y="52"/>
                    </a:lnTo>
                    <a:lnTo>
                      <a:pt x="357" y="53"/>
                    </a:lnTo>
                    <a:lnTo>
                      <a:pt x="358" y="53"/>
                    </a:lnTo>
                    <a:lnTo>
                      <a:pt x="359" y="52"/>
                    </a:lnTo>
                    <a:lnTo>
                      <a:pt x="360" y="52"/>
                    </a:lnTo>
                    <a:lnTo>
                      <a:pt x="361" y="52"/>
                    </a:lnTo>
                    <a:lnTo>
                      <a:pt x="362" y="52"/>
                    </a:lnTo>
                    <a:lnTo>
                      <a:pt x="363" y="52"/>
                    </a:lnTo>
                    <a:lnTo>
                      <a:pt x="364" y="52"/>
                    </a:lnTo>
                    <a:lnTo>
                      <a:pt x="364" y="51"/>
                    </a:lnTo>
                    <a:lnTo>
                      <a:pt x="364" y="52"/>
                    </a:lnTo>
                    <a:lnTo>
                      <a:pt x="365" y="52"/>
                    </a:lnTo>
                    <a:lnTo>
                      <a:pt x="365" y="53"/>
                    </a:lnTo>
                    <a:lnTo>
                      <a:pt x="366" y="52"/>
                    </a:lnTo>
                    <a:lnTo>
                      <a:pt x="366" y="53"/>
                    </a:lnTo>
                    <a:lnTo>
                      <a:pt x="367" y="53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9" y="54"/>
                    </a:lnTo>
                    <a:lnTo>
                      <a:pt x="370" y="54"/>
                    </a:lnTo>
                    <a:lnTo>
                      <a:pt x="369" y="55"/>
                    </a:lnTo>
                    <a:lnTo>
                      <a:pt x="370" y="55"/>
                    </a:lnTo>
                    <a:lnTo>
                      <a:pt x="371" y="56"/>
                    </a:lnTo>
                    <a:lnTo>
                      <a:pt x="372" y="56"/>
                    </a:lnTo>
                    <a:lnTo>
                      <a:pt x="372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5" y="57"/>
                    </a:lnTo>
                    <a:lnTo>
                      <a:pt x="375" y="56"/>
                    </a:lnTo>
                    <a:lnTo>
                      <a:pt x="376" y="56"/>
                    </a:lnTo>
                    <a:lnTo>
                      <a:pt x="377" y="56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9" y="57"/>
                    </a:lnTo>
                    <a:lnTo>
                      <a:pt x="379" y="58"/>
                    </a:lnTo>
                    <a:lnTo>
                      <a:pt x="380" y="58"/>
                    </a:lnTo>
                    <a:lnTo>
                      <a:pt x="380" y="59"/>
                    </a:lnTo>
                    <a:lnTo>
                      <a:pt x="380" y="58"/>
                    </a:lnTo>
                    <a:lnTo>
                      <a:pt x="381" y="59"/>
                    </a:lnTo>
                    <a:lnTo>
                      <a:pt x="382" y="59"/>
                    </a:lnTo>
                    <a:lnTo>
                      <a:pt x="382" y="58"/>
                    </a:lnTo>
                    <a:lnTo>
                      <a:pt x="383" y="58"/>
                    </a:lnTo>
                    <a:lnTo>
                      <a:pt x="383" y="59"/>
                    </a:lnTo>
                    <a:lnTo>
                      <a:pt x="384" y="59"/>
                    </a:lnTo>
                    <a:lnTo>
                      <a:pt x="385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8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1" y="57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3" y="59"/>
                    </a:lnTo>
                    <a:lnTo>
                      <a:pt x="395" y="60"/>
                    </a:lnTo>
                    <a:lnTo>
                      <a:pt x="395" y="61"/>
                    </a:lnTo>
                    <a:lnTo>
                      <a:pt x="396" y="61"/>
                    </a:lnTo>
                    <a:lnTo>
                      <a:pt x="396" y="62"/>
                    </a:lnTo>
                    <a:lnTo>
                      <a:pt x="397" y="61"/>
                    </a:lnTo>
                    <a:lnTo>
                      <a:pt x="398" y="61"/>
                    </a:lnTo>
                    <a:lnTo>
                      <a:pt x="398" y="62"/>
                    </a:lnTo>
                    <a:lnTo>
                      <a:pt x="399" y="61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3"/>
                    </a:lnTo>
                    <a:lnTo>
                      <a:pt x="400" y="64"/>
                    </a:lnTo>
                    <a:lnTo>
                      <a:pt x="400" y="65"/>
                    </a:lnTo>
                    <a:lnTo>
                      <a:pt x="400" y="66"/>
                    </a:lnTo>
                    <a:lnTo>
                      <a:pt x="401" y="66"/>
                    </a:lnTo>
                    <a:lnTo>
                      <a:pt x="401" y="65"/>
                    </a:lnTo>
                    <a:lnTo>
                      <a:pt x="402" y="65"/>
                    </a:lnTo>
                    <a:lnTo>
                      <a:pt x="402" y="66"/>
                    </a:lnTo>
                    <a:lnTo>
                      <a:pt x="401" y="66"/>
                    </a:lnTo>
                    <a:lnTo>
                      <a:pt x="402" y="66"/>
                    </a:lnTo>
                    <a:lnTo>
                      <a:pt x="402" y="67"/>
                    </a:lnTo>
                    <a:lnTo>
                      <a:pt x="403" y="67"/>
                    </a:lnTo>
                    <a:lnTo>
                      <a:pt x="404" y="68"/>
                    </a:lnTo>
                    <a:lnTo>
                      <a:pt x="402" y="70"/>
                    </a:lnTo>
                    <a:lnTo>
                      <a:pt x="402" y="71"/>
                    </a:lnTo>
                    <a:lnTo>
                      <a:pt x="402" y="73"/>
                    </a:lnTo>
                    <a:lnTo>
                      <a:pt x="402" y="74"/>
                    </a:lnTo>
                    <a:lnTo>
                      <a:pt x="401" y="75"/>
                    </a:lnTo>
                    <a:lnTo>
                      <a:pt x="400" y="76"/>
                    </a:lnTo>
                    <a:lnTo>
                      <a:pt x="400" y="77"/>
                    </a:lnTo>
                    <a:lnTo>
                      <a:pt x="399" y="77"/>
                    </a:lnTo>
                    <a:lnTo>
                      <a:pt x="398" y="77"/>
                    </a:lnTo>
                    <a:lnTo>
                      <a:pt x="398" y="78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6" y="81"/>
                    </a:lnTo>
                    <a:lnTo>
                      <a:pt x="396" y="82"/>
                    </a:lnTo>
                    <a:lnTo>
                      <a:pt x="395" y="82"/>
                    </a:lnTo>
                    <a:lnTo>
                      <a:pt x="395" y="83"/>
                    </a:lnTo>
                    <a:lnTo>
                      <a:pt x="394" y="83"/>
                    </a:lnTo>
                    <a:lnTo>
                      <a:pt x="394" y="84"/>
                    </a:lnTo>
                    <a:lnTo>
                      <a:pt x="393" y="84"/>
                    </a:lnTo>
                    <a:lnTo>
                      <a:pt x="392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0" y="87"/>
                    </a:lnTo>
                    <a:lnTo>
                      <a:pt x="390" y="88"/>
                    </a:lnTo>
                    <a:lnTo>
                      <a:pt x="389" y="90"/>
                    </a:lnTo>
                    <a:lnTo>
                      <a:pt x="389" y="92"/>
                    </a:lnTo>
                    <a:lnTo>
                      <a:pt x="390" y="93"/>
                    </a:lnTo>
                    <a:lnTo>
                      <a:pt x="390" y="95"/>
                    </a:lnTo>
                    <a:lnTo>
                      <a:pt x="390" y="96"/>
                    </a:lnTo>
                    <a:lnTo>
                      <a:pt x="390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2" y="98"/>
                    </a:lnTo>
                    <a:lnTo>
                      <a:pt x="392" y="99"/>
                    </a:lnTo>
                    <a:lnTo>
                      <a:pt x="393" y="99"/>
                    </a:lnTo>
                    <a:lnTo>
                      <a:pt x="394" y="99"/>
                    </a:lnTo>
                    <a:lnTo>
                      <a:pt x="394" y="100"/>
                    </a:lnTo>
                    <a:lnTo>
                      <a:pt x="394" y="101"/>
                    </a:lnTo>
                    <a:lnTo>
                      <a:pt x="394" y="102"/>
                    </a:lnTo>
                    <a:lnTo>
                      <a:pt x="394" y="103"/>
                    </a:lnTo>
                    <a:lnTo>
                      <a:pt x="393" y="104"/>
                    </a:lnTo>
                    <a:lnTo>
                      <a:pt x="392" y="107"/>
                    </a:lnTo>
                    <a:lnTo>
                      <a:pt x="392" y="111"/>
                    </a:lnTo>
                    <a:lnTo>
                      <a:pt x="392" y="113"/>
                    </a:lnTo>
                    <a:lnTo>
                      <a:pt x="392" y="114"/>
                    </a:lnTo>
                    <a:lnTo>
                      <a:pt x="392" y="115"/>
                    </a:lnTo>
                    <a:lnTo>
                      <a:pt x="392" y="117"/>
                    </a:lnTo>
                    <a:lnTo>
                      <a:pt x="392" y="119"/>
                    </a:lnTo>
                    <a:lnTo>
                      <a:pt x="392" y="120"/>
                    </a:lnTo>
                    <a:lnTo>
                      <a:pt x="393" y="125"/>
                    </a:lnTo>
                    <a:lnTo>
                      <a:pt x="393" y="126"/>
                    </a:lnTo>
                    <a:lnTo>
                      <a:pt x="393" y="130"/>
                    </a:lnTo>
                    <a:lnTo>
                      <a:pt x="393" y="133"/>
                    </a:lnTo>
                    <a:lnTo>
                      <a:pt x="394" y="134"/>
                    </a:lnTo>
                    <a:lnTo>
                      <a:pt x="394" y="135"/>
                    </a:lnTo>
                    <a:lnTo>
                      <a:pt x="394" y="136"/>
                    </a:lnTo>
                    <a:lnTo>
                      <a:pt x="393" y="138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2"/>
                    </a:lnTo>
                    <a:lnTo>
                      <a:pt x="390" y="143"/>
                    </a:lnTo>
                    <a:lnTo>
                      <a:pt x="389" y="144"/>
                    </a:lnTo>
                    <a:lnTo>
                      <a:pt x="382" y="147"/>
                    </a:lnTo>
                    <a:lnTo>
                      <a:pt x="379" y="148"/>
                    </a:lnTo>
                    <a:lnTo>
                      <a:pt x="377" y="149"/>
                    </a:lnTo>
                    <a:lnTo>
                      <a:pt x="374" y="151"/>
                    </a:lnTo>
                    <a:lnTo>
                      <a:pt x="373" y="152"/>
                    </a:lnTo>
                    <a:lnTo>
                      <a:pt x="369" y="153"/>
                    </a:lnTo>
                    <a:lnTo>
                      <a:pt x="366" y="154"/>
                    </a:lnTo>
                    <a:lnTo>
                      <a:pt x="364" y="154"/>
                    </a:lnTo>
                    <a:lnTo>
                      <a:pt x="363" y="155"/>
                    </a:lnTo>
                    <a:lnTo>
                      <a:pt x="361" y="155"/>
                    </a:lnTo>
                    <a:lnTo>
                      <a:pt x="359" y="155"/>
                    </a:lnTo>
                    <a:lnTo>
                      <a:pt x="357" y="156"/>
                    </a:lnTo>
                    <a:lnTo>
                      <a:pt x="354" y="156"/>
                    </a:lnTo>
                    <a:lnTo>
                      <a:pt x="351" y="157"/>
                    </a:lnTo>
                    <a:lnTo>
                      <a:pt x="347" y="157"/>
                    </a:lnTo>
                    <a:lnTo>
                      <a:pt x="345" y="158"/>
                    </a:lnTo>
                    <a:lnTo>
                      <a:pt x="342" y="158"/>
                    </a:lnTo>
                    <a:lnTo>
                      <a:pt x="339" y="159"/>
                    </a:lnTo>
                    <a:lnTo>
                      <a:pt x="335" y="160"/>
                    </a:lnTo>
                    <a:lnTo>
                      <a:pt x="333" y="161"/>
                    </a:lnTo>
                    <a:lnTo>
                      <a:pt x="332" y="161"/>
                    </a:lnTo>
                    <a:lnTo>
                      <a:pt x="331" y="161"/>
                    </a:lnTo>
                    <a:lnTo>
                      <a:pt x="325" y="163"/>
                    </a:lnTo>
                    <a:lnTo>
                      <a:pt x="321" y="165"/>
                    </a:lnTo>
                    <a:lnTo>
                      <a:pt x="320" y="166"/>
                    </a:lnTo>
                    <a:lnTo>
                      <a:pt x="317" y="167"/>
                    </a:lnTo>
                    <a:lnTo>
                      <a:pt x="316" y="168"/>
                    </a:lnTo>
                    <a:lnTo>
                      <a:pt x="314" y="169"/>
                    </a:lnTo>
                    <a:lnTo>
                      <a:pt x="313" y="170"/>
                    </a:lnTo>
                    <a:lnTo>
                      <a:pt x="312" y="171"/>
                    </a:lnTo>
                    <a:lnTo>
                      <a:pt x="311" y="171"/>
                    </a:lnTo>
                    <a:lnTo>
                      <a:pt x="311" y="172"/>
                    </a:lnTo>
                    <a:lnTo>
                      <a:pt x="311" y="173"/>
                    </a:lnTo>
                    <a:lnTo>
                      <a:pt x="311" y="174"/>
                    </a:lnTo>
                    <a:lnTo>
                      <a:pt x="309" y="175"/>
                    </a:lnTo>
                    <a:lnTo>
                      <a:pt x="308" y="175"/>
                    </a:lnTo>
                    <a:lnTo>
                      <a:pt x="308" y="176"/>
                    </a:lnTo>
                    <a:lnTo>
                      <a:pt x="306" y="176"/>
                    </a:lnTo>
                    <a:lnTo>
                      <a:pt x="305" y="177"/>
                    </a:lnTo>
                    <a:lnTo>
                      <a:pt x="304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1" y="181"/>
                    </a:lnTo>
                    <a:lnTo>
                      <a:pt x="301" y="182"/>
                    </a:lnTo>
                    <a:lnTo>
                      <a:pt x="301" y="183"/>
                    </a:lnTo>
                    <a:lnTo>
                      <a:pt x="300" y="183"/>
                    </a:lnTo>
                    <a:lnTo>
                      <a:pt x="299" y="183"/>
                    </a:lnTo>
                    <a:lnTo>
                      <a:pt x="298" y="183"/>
                    </a:lnTo>
                    <a:lnTo>
                      <a:pt x="297" y="184"/>
                    </a:lnTo>
                    <a:lnTo>
                      <a:pt x="296" y="186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4" y="188"/>
                    </a:lnTo>
                    <a:lnTo>
                      <a:pt x="293" y="188"/>
                    </a:lnTo>
                    <a:lnTo>
                      <a:pt x="292" y="188"/>
                    </a:lnTo>
                    <a:lnTo>
                      <a:pt x="293" y="187"/>
                    </a:lnTo>
                    <a:lnTo>
                      <a:pt x="292" y="187"/>
                    </a:lnTo>
                    <a:lnTo>
                      <a:pt x="291" y="187"/>
                    </a:lnTo>
                    <a:lnTo>
                      <a:pt x="291" y="188"/>
                    </a:lnTo>
                    <a:lnTo>
                      <a:pt x="290" y="189"/>
                    </a:lnTo>
                    <a:lnTo>
                      <a:pt x="289" y="190"/>
                    </a:lnTo>
                    <a:lnTo>
                      <a:pt x="288" y="192"/>
                    </a:lnTo>
                    <a:lnTo>
                      <a:pt x="287" y="193"/>
                    </a:lnTo>
                    <a:lnTo>
                      <a:pt x="287" y="194"/>
                    </a:lnTo>
                    <a:lnTo>
                      <a:pt x="286" y="194"/>
                    </a:lnTo>
                    <a:lnTo>
                      <a:pt x="286" y="196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5"/>
                    </a:lnTo>
                    <a:lnTo>
                      <a:pt x="286" y="206"/>
                    </a:lnTo>
                    <a:lnTo>
                      <a:pt x="286" y="208"/>
                    </a:lnTo>
                    <a:lnTo>
                      <a:pt x="287" y="208"/>
                    </a:lnTo>
                    <a:lnTo>
                      <a:pt x="288" y="209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9" y="210"/>
                    </a:lnTo>
                    <a:lnTo>
                      <a:pt x="289" y="211"/>
                    </a:lnTo>
                    <a:lnTo>
                      <a:pt x="290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3" y="212"/>
                    </a:lnTo>
                    <a:lnTo>
                      <a:pt x="292" y="212"/>
                    </a:lnTo>
                    <a:lnTo>
                      <a:pt x="293" y="211"/>
                    </a:lnTo>
                    <a:lnTo>
                      <a:pt x="293" y="212"/>
                    </a:lnTo>
                    <a:lnTo>
                      <a:pt x="293" y="211"/>
                    </a:lnTo>
                    <a:lnTo>
                      <a:pt x="294" y="211"/>
                    </a:lnTo>
                    <a:lnTo>
                      <a:pt x="295" y="212"/>
                    </a:lnTo>
                    <a:lnTo>
                      <a:pt x="296" y="211"/>
                    </a:lnTo>
                    <a:lnTo>
                      <a:pt x="296" y="210"/>
                    </a:lnTo>
                    <a:lnTo>
                      <a:pt x="296" y="211"/>
                    </a:lnTo>
                    <a:lnTo>
                      <a:pt x="297" y="210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7" y="211"/>
                    </a:lnTo>
                    <a:lnTo>
                      <a:pt x="296" y="211"/>
                    </a:lnTo>
                    <a:lnTo>
                      <a:pt x="296" y="212"/>
                    </a:lnTo>
                    <a:lnTo>
                      <a:pt x="297" y="212"/>
                    </a:lnTo>
                    <a:lnTo>
                      <a:pt x="297" y="213"/>
                    </a:lnTo>
                    <a:lnTo>
                      <a:pt x="296" y="213"/>
                    </a:lnTo>
                    <a:lnTo>
                      <a:pt x="296" y="212"/>
                    </a:lnTo>
                    <a:lnTo>
                      <a:pt x="296" y="213"/>
                    </a:lnTo>
                    <a:lnTo>
                      <a:pt x="296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4" y="215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2" y="214"/>
                    </a:lnTo>
                    <a:lnTo>
                      <a:pt x="292" y="215"/>
                    </a:lnTo>
                    <a:lnTo>
                      <a:pt x="291" y="215"/>
                    </a:lnTo>
                    <a:lnTo>
                      <a:pt x="290" y="216"/>
                    </a:lnTo>
                    <a:lnTo>
                      <a:pt x="290" y="217"/>
                    </a:lnTo>
                    <a:lnTo>
                      <a:pt x="290" y="218"/>
                    </a:lnTo>
                    <a:lnTo>
                      <a:pt x="290" y="217"/>
                    </a:lnTo>
                    <a:lnTo>
                      <a:pt x="289" y="217"/>
                    </a:lnTo>
                    <a:lnTo>
                      <a:pt x="288" y="217"/>
                    </a:lnTo>
                    <a:lnTo>
                      <a:pt x="287" y="218"/>
                    </a:lnTo>
                    <a:lnTo>
                      <a:pt x="286" y="218"/>
                    </a:lnTo>
                    <a:lnTo>
                      <a:pt x="285" y="219"/>
                    </a:lnTo>
                    <a:lnTo>
                      <a:pt x="284" y="221"/>
                    </a:lnTo>
                    <a:lnTo>
                      <a:pt x="284" y="222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3"/>
                    </a:lnTo>
                    <a:lnTo>
                      <a:pt x="283" y="224"/>
                    </a:lnTo>
                    <a:lnTo>
                      <a:pt x="282" y="225"/>
                    </a:lnTo>
                    <a:lnTo>
                      <a:pt x="282" y="224"/>
                    </a:lnTo>
                    <a:lnTo>
                      <a:pt x="281" y="224"/>
                    </a:lnTo>
                    <a:lnTo>
                      <a:pt x="281" y="225"/>
                    </a:lnTo>
                    <a:lnTo>
                      <a:pt x="280" y="225"/>
                    </a:lnTo>
                    <a:lnTo>
                      <a:pt x="279" y="226"/>
                    </a:lnTo>
                    <a:lnTo>
                      <a:pt x="278" y="228"/>
                    </a:lnTo>
                    <a:lnTo>
                      <a:pt x="278" y="229"/>
                    </a:lnTo>
                    <a:lnTo>
                      <a:pt x="278" y="230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9" y="231"/>
                    </a:lnTo>
                    <a:lnTo>
                      <a:pt x="279" y="230"/>
                    </a:lnTo>
                    <a:lnTo>
                      <a:pt x="279" y="231"/>
                    </a:lnTo>
                    <a:lnTo>
                      <a:pt x="280" y="231"/>
                    </a:lnTo>
                    <a:lnTo>
                      <a:pt x="279" y="231"/>
                    </a:lnTo>
                    <a:lnTo>
                      <a:pt x="279" y="232"/>
                    </a:lnTo>
                    <a:lnTo>
                      <a:pt x="280" y="232"/>
                    </a:lnTo>
                    <a:lnTo>
                      <a:pt x="281" y="231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2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1" y="233"/>
                    </a:lnTo>
                    <a:lnTo>
                      <a:pt x="280" y="233"/>
                    </a:lnTo>
                    <a:lnTo>
                      <a:pt x="279" y="233"/>
                    </a:lnTo>
                    <a:lnTo>
                      <a:pt x="279" y="234"/>
                    </a:lnTo>
                    <a:lnTo>
                      <a:pt x="280" y="234"/>
                    </a:lnTo>
                    <a:lnTo>
                      <a:pt x="281" y="235"/>
                    </a:lnTo>
                    <a:lnTo>
                      <a:pt x="280" y="235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79" y="234"/>
                    </a:lnTo>
                    <a:lnTo>
                      <a:pt x="278" y="234"/>
                    </a:lnTo>
                    <a:lnTo>
                      <a:pt x="278" y="233"/>
                    </a:lnTo>
                    <a:lnTo>
                      <a:pt x="277" y="232"/>
                    </a:lnTo>
                    <a:lnTo>
                      <a:pt x="275" y="231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7" y="229"/>
                    </a:lnTo>
                    <a:lnTo>
                      <a:pt x="263" y="229"/>
                    </a:lnTo>
                    <a:lnTo>
                      <a:pt x="262" y="229"/>
                    </a:lnTo>
                    <a:lnTo>
                      <a:pt x="260" y="228"/>
                    </a:lnTo>
                    <a:lnTo>
                      <a:pt x="258" y="228"/>
                    </a:lnTo>
                    <a:lnTo>
                      <a:pt x="254" y="227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2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4" y="224"/>
                    </a:lnTo>
                    <a:lnTo>
                      <a:pt x="233" y="224"/>
                    </a:lnTo>
                    <a:lnTo>
                      <a:pt x="227" y="223"/>
                    </a:lnTo>
                    <a:lnTo>
                      <a:pt x="223" y="223"/>
                    </a:lnTo>
                    <a:lnTo>
                      <a:pt x="220" y="223"/>
                    </a:lnTo>
                    <a:lnTo>
                      <a:pt x="219" y="223"/>
                    </a:lnTo>
                    <a:lnTo>
                      <a:pt x="218" y="223"/>
                    </a:lnTo>
                    <a:lnTo>
                      <a:pt x="216" y="224"/>
                    </a:lnTo>
                    <a:lnTo>
                      <a:pt x="216" y="225"/>
                    </a:lnTo>
                    <a:lnTo>
                      <a:pt x="215" y="225"/>
                    </a:lnTo>
                    <a:lnTo>
                      <a:pt x="214" y="225"/>
                    </a:lnTo>
                    <a:lnTo>
                      <a:pt x="213" y="224"/>
                    </a:lnTo>
                    <a:lnTo>
                      <a:pt x="211" y="224"/>
                    </a:lnTo>
                    <a:lnTo>
                      <a:pt x="209" y="224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2" y="224"/>
                    </a:lnTo>
                    <a:lnTo>
                      <a:pt x="200" y="224"/>
                    </a:lnTo>
                    <a:lnTo>
                      <a:pt x="199" y="224"/>
                    </a:lnTo>
                    <a:lnTo>
                      <a:pt x="196" y="224"/>
                    </a:lnTo>
                    <a:lnTo>
                      <a:pt x="194" y="224"/>
                    </a:lnTo>
                    <a:lnTo>
                      <a:pt x="193" y="224"/>
                    </a:lnTo>
                    <a:lnTo>
                      <a:pt x="192" y="224"/>
                    </a:lnTo>
                    <a:lnTo>
                      <a:pt x="189" y="223"/>
                    </a:lnTo>
                    <a:lnTo>
                      <a:pt x="185" y="223"/>
                    </a:lnTo>
                    <a:lnTo>
                      <a:pt x="184" y="223"/>
                    </a:lnTo>
                    <a:lnTo>
                      <a:pt x="183" y="223"/>
                    </a:lnTo>
                    <a:lnTo>
                      <a:pt x="182" y="224"/>
                    </a:lnTo>
                    <a:lnTo>
                      <a:pt x="182" y="223"/>
                    </a:lnTo>
                    <a:lnTo>
                      <a:pt x="181" y="223"/>
                    </a:lnTo>
                    <a:lnTo>
                      <a:pt x="180" y="224"/>
                    </a:lnTo>
                    <a:lnTo>
                      <a:pt x="180" y="223"/>
                    </a:lnTo>
                    <a:lnTo>
                      <a:pt x="181" y="223"/>
                    </a:lnTo>
                    <a:lnTo>
                      <a:pt x="180" y="222"/>
                    </a:lnTo>
                    <a:lnTo>
                      <a:pt x="178" y="221"/>
                    </a:lnTo>
                    <a:lnTo>
                      <a:pt x="177" y="220"/>
                    </a:lnTo>
                    <a:lnTo>
                      <a:pt x="176" y="220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4" y="219"/>
                    </a:lnTo>
                    <a:lnTo>
                      <a:pt x="174" y="218"/>
                    </a:lnTo>
                    <a:lnTo>
                      <a:pt x="173" y="218"/>
                    </a:lnTo>
                    <a:lnTo>
                      <a:pt x="172" y="218"/>
                    </a:lnTo>
                    <a:lnTo>
                      <a:pt x="173" y="218"/>
                    </a:lnTo>
                    <a:lnTo>
                      <a:pt x="174" y="217"/>
                    </a:lnTo>
                    <a:lnTo>
                      <a:pt x="173" y="217"/>
                    </a:lnTo>
                    <a:lnTo>
                      <a:pt x="174" y="217"/>
                    </a:lnTo>
                    <a:lnTo>
                      <a:pt x="175" y="217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6" y="217"/>
                    </a:lnTo>
                    <a:lnTo>
                      <a:pt x="176" y="216"/>
                    </a:lnTo>
                    <a:lnTo>
                      <a:pt x="175" y="216"/>
                    </a:lnTo>
                    <a:lnTo>
                      <a:pt x="175" y="215"/>
                    </a:lnTo>
                    <a:lnTo>
                      <a:pt x="174" y="215"/>
                    </a:lnTo>
                    <a:lnTo>
                      <a:pt x="173" y="215"/>
                    </a:lnTo>
                    <a:lnTo>
                      <a:pt x="173" y="214"/>
                    </a:lnTo>
                    <a:lnTo>
                      <a:pt x="174" y="214"/>
                    </a:lnTo>
                    <a:lnTo>
                      <a:pt x="174" y="213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4" y="212"/>
                    </a:lnTo>
                    <a:lnTo>
                      <a:pt x="175" y="212"/>
                    </a:lnTo>
                    <a:lnTo>
                      <a:pt x="175" y="211"/>
                    </a:lnTo>
                    <a:lnTo>
                      <a:pt x="176" y="211"/>
                    </a:lnTo>
                    <a:lnTo>
                      <a:pt x="176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7" y="208"/>
                    </a:lnTo>
                    <a:lnTo>
                      <a:pt x="177" y="207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0" y="205"/>
                    </a:lnTo>
                    <a:lnTo>
                      <a:pt x="181" y="204"/>
                    </a:lnTo>
                    <a:lnTo>
                      <a:pt x="180" y="204"/>
                    </a:lnTo>
                    <a:lnTo>
                      <a:pt x="179" y="204"/>
                    </a:lnTo>
                    <a:lnTo>
                      <a:pt x="179" y="203"/>
                    </a:lnTo>
                    <a:lnTo>
                      <a:pt x="180" y="202"/>
                    </a:lnTo>
                    <a:lnTo>
                      <a:pt x="181" y="202"/>
                    </a:lnTo>
                    <a:lnTo>
                      <a:pt x="181" y="201"/>
                    </a:lnTo>
                    <a:lnTo>
                      <a:pt x="181" y="200"/>
                    </a:lnTo>
                    <a:lnTo>
                      <a:pt x="182" y="200"/>
                    </a:lnTo>
                    <a:lnTo>
                      <a:pt x="183" y="200"/>
                    </a:lnTo>
                    <a:lnTo>
                      <a:pt x="184" y="199"/>
                    </a:lnTo>
                    <a:lnTo>
                      <a:pt x="185" y="199"/>
                    </a:lnTo>
                    <a:lnTo>
                      <a:pt x="185" y="198"/>
                    </a:lnTo>
                    <a:lnTo>
                      <a:pt x="185" y="197"/>
                    </a:lnTo>
                    <a:lnTo>
                      <a:pt x="185" y="196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3"/>
                    </a:lnTo>
                    <a:lnTo>
                      <a:pt x="184" y="193"/>
                    </a:lnTo>
                    <a:lnTo>
                      <a:pt x="184" y="192"/>
                    </a:lnTo>
                    <a:lnTo>
                      <a:pt x="183" y="193"/>
                    </a:lnTo>
                    <a:lnTo>
                      <a:pt x="183" y="192"/>
                    </a:lnTo>
                    <a:lnTo>
                      <a:pt x="182" y="192"/>
                    </a:lnTo>
                    <a:lnTo>
                      <a:pt x="181" y="191"/>
                    </a:lnTo>
                    <a:lnTo>
                      <a:pt x="180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1"/>
                    </a:lnTo>
                    <a:lnTo>
                      <a:pt x="178" y="192"/>
                    </a:lnTo>
                    <a:lnTo>
                      <a:pt x="178" y="193"/>
                    </a:lnTo>
                    <a:lnTo>
                      <a:pt x="178" y="192"/>
                    </a:lnTo>
                    <a:lnTo>
                      <a:pt x="177" y="192"/>
                    </a:lnTo>
                    <a:lnTo>
                      <a:pt x="177" y="193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5" y="194"/>
                    </a:lnTo>
                    <a:lnTo>
                      <a:pt x="174" y="194"/>
                    </a:lnTo>
                    <a:lnTo>
                      <a:pt x="173" y="193"/>
                    </a:lnTo>
                    <a:lnTo>
                      <a:pt x="172" y="194"/>
                    </a:lnTo>
                    <a:lnTo>
                      <a:pt x="170" y="194"/>
                    </a:lnTo>
                    <a:lnTo>
                      <a:pt x="169" y="195"/>
                    </a:lnTo>
                    <a:lnTo>
                      <a:pt x="168" y="195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6" y="196"/>
                    </a:lnTo>
                    <a:lnTo>
                      <a:pt x="165" y="196"/>
                    </a:lnTo>
                    <a:lnTo>
                      <a:pt x="165" y="195"/>
                    </a:lnTo>
                    <a:lnTo>
                      <a:pt x="165" y="196"/>
                    </a:lnTo>
                    <a:lnTo>
                      <a:pt x="164" y="196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7"/>
                    </a:lnTo>
                    <a:lnTo>
                      <a:pt x="162" y="197"/>
                    </a:lnTo>
                    <a:lnTo>
                      <a:pt x="163" y="198"/>
                    </a:lnTo>
                    <a:lnTo>
                      <a:pt x="162" y="198"/>
                    </a:lnTo>
                    <a:lnTo>
                      <a:pt x="162" y="199"/>
                    </a:lnTo>
                    <a:lnTo>
                      <a:pt x="162" y="198"/>
                    </a:lnTo>
                    <a:lnTo>
                      <a:pt x="161" y="199"/>
                    </a:lnTo>
                    <a:lnTo>
                      <a:pt x="160" y="200"/>
                    </a:lnTo>
                    <a:lnTo>
                      <a:pt x="161" y="200"/>
                    </a:lnTo>
                    <a:lnTo>
                      <a:pt x="160" y="200"/>
                    </a:lnTo>
                    <a:lnTo>
                      <a:pt x="159" y="202"/>
                    </a:lnTo>
                    <a:lnTo>
                      <a:pt x="159" y="203"/>
                    </a:lnTo>
                    <a:lnTo>
                      <a:pt x="159" y="204"/>
                    </a:lnTo>
                    <a:lnTo>
                      <a:pt x="160" y="204"/>
                    </a:lnTo>
                    <a:lnTo>
                      <a:pt x="160" y="203"/>
                    </a:lnTo>
                    <a:lnTo>
                      <a:pt x="160" y="204"/>
                    </a:lnTo>
                    <a:lnTo>
                      <a:pt x="161" y="204"/>
                    </a:lnTo>
                    <a:lnTo>
                      <a:pt x="161" y="205"/>
                    </a:lnTo>
                    <a:lnTo>
                      <a:pt x="162" y="206"/>
                    </a:lnTo>
                    <a:lnTo>
                      <a:pt x="163" y="206"/>
                    </a:lnTo>
                    <a:lnTo>
                      <a:pt x="163" y="207"/>
                    </a:lnTo>
                    <a:lnTo>
                      <a:pt x="163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11"/>
                    </a:lnTo>
                    <a:lnTo>
                      <a:pt x="165" y="210"/>
                    </a:lnTo>
                    <a:lnTo>
                      <a:pt x="166" y="210"/>
                    </a:lnTo>
                    <a:lnTo>
                      <a:pt x="166" y="211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6" y="213"/>
                    </a:lnTo>
                    <a:lnTo>
                      <a:pt x="167" y="212"/>
                    </a:lnTo>
                    <a:lnTo>
                      <a:pt x="167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9" y="214"/>
                    </a:lnTo>
                    <a:lnTo>
                      <a:pt x="170" y="214"/>
                    </a:lnTo>
                    <a:lnTo>
                      <a:pt x="170" y="215"/>
                    </a:lnTo>
                    <a:lnTo>
                      <a:pt x="170" y="216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69" y="217"/>
                    </a:lnTo>
                    <a:lnTo>
                      <a:pt x="169" y="218"/>
                    </a:lnTo>
                    <a:lnTo>
                      <a:pt x="168" y="218"/>
                    </a:lnTo>
                    <a:lnTo>
                      <a:pt x="168" y="219"/>
                    </a:lnTo>
                    <a:lnTo>
                      <a:pt x="169" y="219"/>
                    </a:lnTo>
                    <a:lnTo>
                      <a:pt x="169" y="218"/>
                    </a:lnTo>
                    <a:lnTo>
                      <a:pt x="170" y="218"/>
                    </a:lnTo>
                    <a:lnTo>
                      <a:pt x="171" y="218"/>
                    </a:lnTo>
                    <a:lnTo>
                      <a:pt x="170" y="218"/>
                    </a:lnTo>
                    <a:lnTo>
                      <a:pt x="170" y="219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69" y="219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1"/>
                    </a:lnTo>
                    <a:lnTo>
                      <a:pt x="169" y="220"/>
                    </a:lnTo>
                    <a:lnTo>
                      <a:pt x="167" y="221"/>
                    </a:lnTo>
                    <a:lnTo>
                      <a:pt x="167" y="222"/>
                    </a:lnTo>
                    <a:lnTo>
                      <a:pt x="166" y="222"/>
                    </a:lnTo>
                    <a:lnTo>
                      <a:pt x="167" y="223"/>
                    </a:lnTo>
                    <a:lnTo>
                      <a:pt x="166" y="223"/>
                    </a:lnTo>
                    <a:lnTo>
                      <a:pt x="165" y="223"/>
                    </a:lnTo>
                    <a:lnTo>
                      <a:pt x="164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3"/>
                    </a:lnTo>
                    <a:lnTo>
                      <a:pt x="159" y="223"/>
                    </a:lnTo>
                    <a:lnTo>
                      <a:pt x="158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7" y="225"/>
                    </a:lnTo>
                    <a:lnTo>
                      <a:pt x="156" y="225"/>
                    </a:lnTo>
                    <a:lnTo>
                      <a:pt x="156" y="224"/>
                    </a:lnTo>
                    <a:lnTo>
                      <a:pt x="155" y="224"/>
                    </a:lnTo>
                    <a:lnTo>
                      <a:pt x="155" y="223"/>
                    </a:lnTo>
                    <a:lnTo>
                      <a:pt x="154" y="223"/>
                    </a:lnTo>
                    <a:lnTo>
                      <a:pt x="155" y="222"/>
                    </a:lnTo>
                    <a:lnTo>
                      <a:pt x="154" y="223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1"/>
                    </a:lnTo>
                    <a:lnTo>
                      <a:pt x="152" y="220"/>
                    </a:lnTo>
                    <a:lnTo>
                      <a:pt x="151" y="220"/>
                    </a:lnTo>
                    <a:lnTo>
                      <a:pt x="150" y="220"/>
                    </a:lnTo>
                    <a:lnTo>
                      <a:pt x="150" y="219"/>
                    </a:lnTo>
                    <a:lnTo>
                      <a:pt x="149" y="220"/>
                    </a:lnTo>
                    <a:lnTo>
                      <a:pt x="148" y="219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19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21"/>
                    </a:lnTo>
                    <a:lnTo>
                      <a:pt x="146" y="221"/>
                    </a:lnTo>
                    <a:lnTo>
                      <a:pt x="147" y="221"/>
                    </a:lnTo>
                    <a:lnTo>
                      <a:pt x="147" y="222"/>
                    </a:lnTo>
                    <a:lnTo>
                      <a:pt x="147" y="221"/>
                    </a:lnTo>
                    <a:lnTo>
                      <a:pt x="147" y="220"/>
                    </a:lnTo>
                    <a:lnTo>
                      <a:pt x="148" y="220"/>
                    </a:lnTo>
                    <a:lnTo>
                      <a:pt x="149" y="220"/>
                    </a:lnTo>
                    <a:lnTo>
                      <a:pt x="150" y="220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0" y="221"/>
                    </a:lnTo>
                    <a:lnTo>
                      <a:pt x="151" y="221"/>
                    </a:lnTo>
                    <a:lnTo>
                      <a:pt x="151" y="222"/>
                    </a:lnTo>
                    <a:lnTo>
                      <a:pt x="150" y="221"/>
                    </a:lnTo>
                    <a:lnTo>
                      <a:pt x="150" y="222"/>
                    </a:lnTo>
                    <a:lnTo>
                      <a:pt x="151" y="222"/>
                    </a:lnTo>
                    <a:lnTo>
                      <a:pt x="153" y="222"/>
                    </a:lnTo>
                    <a:lnTo>
                      <a:pt x="153" y="223"/>
                    </a:lnTo>
                    <a:lnTo>
                      <a:pt x="154" y="223"/>
                    </a:lnTo>
                    <a:lnTo>
                      <a:pt x="154" y="224"/>
                    </a:lnTo>
                    <a:lnTo>
                      <a:pt x="155" y="224"/>
                    </a:lnTo>
                    <a:lnTo>
                      <a:pt x="156" y="224"/>
                    </a:lnTo>
                    <a:lnTo>
                      <a:pt x="155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49" y="224"/>
                    </a:lnTo>
                    <a:lnTo>
                      <a:pt x="146" y="223"/>
                    </a:lnTo>
                    <a:lnTo>
                      <a:pt x="143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5"/>
                    </a:lnTo>
                    <a:lnTo>
                      <a:pt x="138" y="225"/>
                    </a:lnTo>
                    <a:lnTo>
                      <a:pt x="137" y="225"/>
                    </a:lnTo>
                    <a:lnTo>
                      <a:pt x="136" y="225"/>
                    </a:lnTo>
                    <a:lnTo>
                      <a:pt x="135" y="225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7"/>
                    </a:lnTo>
                    <a:lnTo>
                      <a:pt x="130" y="228"/>
                    </a:lnTo>
                    <a:lnTo>
                      <a:pt x="131" y="228"/>
                    </a:lnTo>
                    <a:lnTo>
                      <a:pt x="130" y="228"/>
                    </a:lnTo>
                    <a:lnTo>
                      <a:pt x="130" y="229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9" y="227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0" y="226"/>
                    </a:lnTo>
                    <a:lnTo>
                      <a:pt x="129" y="226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7" y="223"/>
                    </a:lnTo>
                    <a:lnTo>
                      <a:pt x="126" y="223"/>
                    </a:lnTo>
                    <a:lnTo>
                      <a:pt x="126" y="222"/>
                    </a:lnTo>
                    <a:lnTo>
                      <a:pt x="125" y="221"/>
                    </a:lnTo>
                    <a:lnTo>
                      <a:pt x="124" y="221"/>
                    </a:lnTo>
                    <a:lnTo>
                      <a:pt x="124" y="220"/>
                    </a:lnTo>
                    <a:lnTo>
                      <a:pt x="123" y="220"/>
                    </a:lnTo>
                    <a:lnTo>
                      <a:pt x="122" y="220"/>
                    </a:lnTo>
                    <a:lnTo>
                      <a:pt x="121" y="220"/>
                    </a:lnTo>
                    <a:lnTo>
                      <a:pt x="122" y="219"/>
                    </a:lnTo>
                    <a:lnTo>
                      <a:pt x="121" y="219"/>
                    </a:lnTo>
                    <a:lnTo>
                      <a:pt x="121" y="218"/>
                    </a:lnTo>
                    <a:lnTo>
                      <a:pt x="120" y="218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8"/>
                    </a:lnTo>
                    <a:lnTo>
                      <a:pt x="118" y="217"/>
                    </a:lnTo>
                    <a:lnTo>
                      <a:pt x="117" y="218"/>
                    </a:lnTo>
                    <a:lnTo>
                      <a:pt x="117" y="217"/>
                    </a:lnTo>
                    <a:lnTo>
                      <a:pt x="116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5"/>
                    </a:lnTo>
                    <a:lnTo>
                      <a:pt x="115" y="215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09" y="210"/>
                    </a:lnTo>
                    <a:lnTo>
                      <a:pt x="109" y="209"/>
                    </a:lnTo>
                    <a:lnTo>
                      <a:pt x="108" y="209"/>
                    </a:lnTo>
                    <a:lnTo>
                      <a:pt x="107" y="209"/>
                    </a:lnTo>
                    <a:lnTo>
                      <a:pt x="106" y="208"/>
                    </a:lnTo>
                    <a:lnTo>
                      <a:pt x="106" y="209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0"/>
                    </a:lnTo>
                    <a:lnTo>
                      <a:pt x="103" y="209"/>
                    </a:lnTo>
                    <a:lnTo>
                      <a:pt x="104" y="209"/>
                    </a:lnTo>
                    <a:lnTo>
                      <a:pt x="104" y="208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4" y="207"/>
                    </a:lnTo>
                    <a:lnTo>
                      <a:pt x="103" y="207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8"/>
                    </a:lnTo>
                    <a:lnTo>
                      <a:pt x="100" y="209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10"/>
                    </a:lnTo>
                    <a:lnTo>
                      <a:pt x="97" y="209"/>
                    </a:lnTo>
                    <a:lnTo>
                      <a:pt x="96" y="209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3" y="209"/>
                    </a:lnTo>
                    <a:lnTo>
                      <a:pt x="92" y="209"/>
                    </a:lnTo>
                    <a:lnTo>
                      <a:pt x="91" y="209"/>
                    </a:lnTo>
                    <a:lnTo>
                      <a:pt x="90" y="209"/>
                    </a:lnTo>
                    <a:lnTo>
                      <a:pt x="90" y="210"/>
                    </a:lnTo>
                    <a:lnTo>
                      <a:pt x="89" y="210"/>
                    </a:lnTo>
                    <a:lnTo>
                      <a:pt x="88" y="209"/>
                    </a:lnTo>
                    <a:lnTo>
                      <a:pt x="88" y="210"/>
                    </a:lnTo>
                    <a:lnTo>
                      <a:pt x="87" y="210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6" y="212"/>
                    </a:lnTo>
                    <a:lnTo>
                      <a:pt x="85" y="212"/>
                    </a:lnTo>
                    <a:lnTo>
                      <a:pt x="85" y="213"/>
                    </a:lnTo>
                    <a:lnTo>
                      <a:pt x="85" y="214"/>
                    </a:lnTo>
                    <a:lnTo>
                      <a:pt x="84" y="214"/>
                    </a:lnTo>
                    <a:lnTo>
                      <a:pt x="83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4" y="209"/>
                    </a:lnTo>
                    <a:lnTo>
                      <a:pt x="83" y="209"/>
                    </a:lnTo>
                    <a:lnTo>
                      <a:pt x="83" y="210"/>
                    </a:lnTo>
                    <a:lnTo>
                      <a:pt x="82" y="210"/>
                    </a:lnTo>
                    <a:lnTo>
                      <a:pt x="81" y="210"/>
                    </a:lnTo>
                    <a:lnTo>
                      <a:pt x="81" y="211"/>
                    </a:lnTo>
                    <a:lnTo>
                      <a:pt x="81" y="210"/>
                    </a:lnTo>
                    <a:lnTo>
                      <a:pt x="80" y="211"/>
                    </a:lnTo>
                    <a:lnTo>
                      <a:pt x="81" y="211"/>
                    </a:lnTo>
                    <a:lnTo>
                      <a:pt x="80" y="212"/>
                    </a:lnTo>
                    <a:lnTo>
                      <a:pt x="81" y="212"/>
                    </a:lnTo>
                    <a:lnTo>
                      <a:pt x="81" y="213"/>
                    </a:lnTo>
                    <a:lnTo>
                      <a:pt x="80" y="214"/>
                    </a:lnTo>
                    <a:lnTo>
                      <a:pt x="80" y="215"/>
                    </a:lnTo>
                    <a:lnTo>
                      <a:pt x="80" y="214"/>
                    </a:lnTo>
                    <a:lnTo>
                      <a:pt x="79" y="215"/>
                    </a:lnTo>
                    <a:lnTo>
                      <a:pt x="79" y="216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7" y="217"/>
                    </a:lnTo>
                    <a:lnTo>
                      <a:pt x="76" y="218"/>
                    </a:lnTo>
                    <a:lnTo>
                      <a:pt x="75" y="218"/>
                    </a:lnTo>
                    <a:lnTo>
                      <a:pt x="74" y="218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1" y="219"/>
                    </a:lnTo>
                    <a:lnTo>
                      <a:pt x="70" y="220"/>
                    </a:lnTo>
                    <a:lnTo>
                      <a:pt x="70" y="219"/>
                    </a:lnTo>
                    <a:lnTo>
                      <a:pt x="69" y="219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20"/>
                    </a:lnTo>
                    <a:lnTo>
                      <a:pt x="64" y="220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8"/>
                    </a:lnTo>
                    <a:lnTo>
                      <a:pt x="64" y="217"/>
                    </a:lnTo>
                    <a:lnTo>
                      <a:pt x="65" y="217"/>
                    </a:lnTo>
                    <a:lnTo>
                      <a:pt x="65" y="216"/>
                    </a:lnTo>
                    <a:lnTo>
                      <a:pt x="66" y="216"/>
                    </a:lnTo>
                    <a:lnTo>
                      <a:pt x="66" y="215"/>
                    </a:lnTo>
                    <a:lnTo>
                      <a:pt x="65" y="215"/>
                    </a:lnTo>
                    <a:lnTo>
                      <a:pt x="65" y="214"/>
                    </a:lnTo>
                    <a:lnTo>
                      <a:pt x="64" y="214"/>
                    </a:lnTo>
                    <a:lnTo>
                      <a:pt x="64" y="213"/>
                    </a:lnTo>
                    <a:lnTo>
                      <a:pt x="63" y="214"/>
                    </a:lnTo>
                    <a:lnTo>
                      <a:pt x="62" y="214"/>
                    </a:lnTo>
                    <a:lnTo>
                      <a:pt x="61" y="214"/>
                    </a:lnTo>
                    <a:lnTo>
                      <a:pt x="61" y="215"/>
                    </a:lnTo>
                    <a:lnTo>
                      <a:pt x="60" y="215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9" y="215"/>
                    </a:lnTo>
                    <a:lnTo>
                      <a:pt x="59" y="214"/>
                    </a:lnTo>
                    <a:lnTo>
                      <a:pt x="59" y="213"/>
                    </a:lnTo>
                    <a:lnTo>
                      <a:pt x="58" y="214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4"/>
                    </a:lnTo>
                    <a:lnTo>
                      <a:pt x="56" y="215"/>
                    </a:lnTo>
                    <a:lnTo>
                      <a:pt x="55" y="216"/>
                    </a:lnTo>
                    <a:lnTo>
                      <a:pt x="55" y="215"/>
                    </a:lnTo>
                    <a:lnTo>
                      <a:pt x="54" y="216"/>
                    </a:lnTo>
                    <a:lnTo>
                      <a:pt x="54" y="215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3" y="213"/>
                    </a:lnTo>
                    <a:lnTo>
                      <a:pt x="54" y="213"/>
                    </a:lnTo>
                    <a:lnTo>
                      <a:pt x="54" y="212"/>
                    </a:lnTo>
                    <a:lnTo>
                      <a:pt x="55" y="212"/>
                    </a:lnTo>
                    <a:lnTo>
                      <a:pt x="56" y="212"/>
                    </a:lnTo>
                    <a:lnTo>
                      <a:pt x="57" y="212"/>
                    </a:lnTo>
                    <a:lnTo>
                      <a:pt x="56" y="211"/>
                    </a:lnTo>
                    <a:lnTo>
                      <a:pt x="57" y="211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9" y="209"/>
                    </a:lnTo>
                    <a:lnTo>
                      <a:pt x="58" y="208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7" y="209"/>
                    </a:lnTo>
                    <a:lnTo>
                      <a:pt x="56" y="209"/>
                    </a:lnTo>
                    <a:lnTo>
                      <a:pt x="56" y="208"/>
                    </a:lnTo>
                    <a:lnTo>
                      <a:pt x="57" y="208"/>
                    </a:lnTo>
                    <a:lnTo>
                      <a:pt x="56" y="208"/>
                    </a:lnTo>
                    <a:lnTo>
                      <a:pt x="56" y="207"/>
                    </a:lnTo>
                    <a:lnTo>
                      <a:pt x="57" y="207"/>
                    </a:lnTo>
                    <a:lnTo>
                      <a:pt x="58" y="206"/>
                    </a:lnTo>
                    <a:lnTo>
                      <a:pt x="57" y="206"/>
                    </a:lnTo>
                    <a:lnTo>
                      <a:pt x="58" y="205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6" y="204"/>
                    </a:lnTo>
                    <a:lnTo>
                      <a:pt x="56" y="205"/>
                    </a:lnTo>
                    <a:lnTo>
                      <a:pt x="55" y="204"/>
                    </a:lnTo>
                    <a:lnTo>
                      <a:pt x="55" y="205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3" y="206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4" y="206"/>
                    </a:lnTo>
                    <a:lnTo>
                      <a:pt x="55" y="207"/>
                    </a:lnTo>
                    <a:lnTo>
                      <a:pt x="54" y="207"/>
                    </a:lnTo>
                    <a:lnTo>
                      <a:pt x="54" y="208"/>
                    </a:lnTo>
                    <a:lnTo>
                      <a:pt x="53" y="208"/>
                    </a:lnTo>
                    <a:lnTo>
                      <a:pt x="52" y="208"/>
                    </a:lnTo>
                    <a:lnTo>
                      <a:pt x="52" y="209"/>
                    </a:lnTo>
                    <a:lnTo>
                      <a:pt x="51" y="209"/>
                    </a:lnTo>
                    <a:lnTo>
                      <a:pt x="52" y="209"/>
                    </a:lnTo>
                    <a:lnTo>
                      <a:pt x="52" y="208"/>
                    </a:lnTo>
                    <a:lnTo>
                      <a:pt x="51" y="208"/>
                    </a:lnTo>
                    <a:lnTo>
                      <a:pt x="51" y="207"/>
                    </a:lnTo>
                    <a:lnTo>
                      <a:pt x="50" y="207"/>
                    </a:lnTo>
                    <a:lnTo>
                      <a:pt x="49" y="207"/>
                    </a:lnTo>
                    <a:lnTo>
                      <a:pt x="49" y="206"/>
                    </a:lnTo>
                    <a:lnTo>
                      <a:pt x="48" y="206"/>
                    </a:lnTo>
                    <a:lnTo>
                      <a:pt x="47" y="207"/>
                    </a:lnTo>
                    <a:lnTo>
                      <a:pt x="48" y="207"/>
                    </a:lnTo>
                    <a:lnTo>
                      <a:pt x="47" y="208"/>
                    </a:lnTo>
                    <a:lnTo>
                      <a:pt x="47" y="207"/>
                    </a:lnTo>
                    <a:lnTo>
                      <a:pt x="47" y="208"/>
                    </a:lnTo>
                    <a:lnTo>
                      <a:pt x="46" y="208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1"/>
                    </a:lnTo>
                    <a:lnTo>
                      <a:pt x="46" y="211"/>
                    </a:lnTo>
                    <a:lnTo>
                      <a:pt x="47" y="212"/>
                    </a:lnTo>
                    <a:lnTo>
                      <a:pt x="46" y="212"/>
                    </a:lnTo>
                    <a:lnTo>
                      <a:pt x="45" y="212"/>
                    </a:lnTo>
                    <a:lnTo>
                      <a:pt x="45" y="213"/>
                    </a:lnTo>
                    <a:lnTo>
                      <a:pt x="45" y="214"/>
                    </a:lnTo>
                    <a:lnTo>
                      <a:pt x="46" y="214"/>
                    </a:lnTo>
                    <a:lnTo>
                      <a:pt x="45" y="214"/>
                    </a:lnTo>
                    <a:lnTo>
                      <a:pt x="45" y="215"/>
                    </a:lnTo>
                    <a:lnTo>
                      <a:pt x="44" y="214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2"/>
                    </a:lnTo>
                    <a:lnTo>
                      <a:pt x="43" y="213"/>
                    </a:lnTo>
                    <a:lnTo>
                      <a:pt x="42" y="213"/>
                    </a:lnTo>
                    <a:lnTo>
                      <a:pt x="42" y="212"/>
                    </a:lnTo>
                    <a:lnTo>
                      <a:pt x="41" y="212"/>
                    </a:lnTo>
                    <a:lnTo>
                      <a:pt x="41" y="213"/>
                    </a:lnTo>
                    <a:lnTo>
                      <a:pt x="40" y="213"/>
                    </a:lnTo>
                    <a:lnTo>
                      <a:pt x="40" y="214"/>
                    </a:lnTo>
                    <a:lnTo>
                      <a:pt x="39" y="214"/>
                    </a:lnTo>
                    <a:lnTo>
                      <a:pt x="39" y="215"/>
                    </a:lnTo>
                    <a:lnTo>
                      <a:pt x="38" y="214"/>
                    </a:lnTo>
                    <a:lnTo>
                      <a:pt x="37" y="214"/>
                    </a:lnTo>
                    <a:lnTo>
                      <a:pt x="36" y="214"/>
                    </a:lnTo>
                    <a:lnTo>
                      <a:pt x="35" y="214"/>
                    </a:lnTo>
                    <a:lnTo>
                      <a:pt x="34" y="215"/>
                    </a:lnTo>
                    <a:lnTo>
                      <a:pt x="33" y="215"/>
                    </a:lnTo>
                    <a:lnTo>
                      <a:pt x="32" y="216"/>
                    </a:lnTo>
                    <a:lnTo>
                      <a:pt x="31" y="216"/>
                    </a:lnTo>
                    <a:lnTo>
                      <a:pt x="31" y="217"/>
                    </a:lnTo>
                    <a:lnTo>
                      <a:pt x="30" y="217"/>
                    </a:lnTo>
                    <a:lnTo>
                      <a:pt x="29" y="217"/>
                    </a:lnTo>
                    <a:lnTo>
                      <a:pt x="30" y="217"/>
                    </a:lnTo>
                    <a:lnTo>
                      <a:pt x="30" y="216"/>
                    </a:lnTo>
                    <a:lnTo>
                      <a:pt x="30" y="215"/>
                    </a:lnTo>
                    <a:lnTo>
                      <a:pt x="29" y="215"/>
                    </a:lnTo>
                    <a:lnTo>
                      <a:pt x="29" y="216"/>
                    </a:lnTo>
                    <a:lnTo>
                      <a:pt x="28" y="215"/>
                    </a:lnTo>
                    <a:lnTo>
                      <a:pt x="28" y="216"/>
                    </a:lnTo>
                    <a:lnTo>
                      <a:pt x="28" y="215"/>
                    </a:lnTo>
                    <a:lnTo>
                      <a:pt x="26" y="216"/>
                    </a:lnTo>
                    <a:lnTo>
                      <a:pt x="25" y="216"/>
                    </a:lnTo>
                    <a:lnTo>
                      <a:pt x="26" y="215"/>
                    </a:lnTo>
                    <a:lnTo>
                      <a:pt x="25" y="215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4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2" y="216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9"/>
                    </a:lnTo>
                    <a:lnTo>
                      <a:pt x="21" y="219"/>
                    </a:lnTo>
                    <a:lnTo>
                      <a:pt x="20" y="219"/>
                    </a:lnTo>
                    <a:lnTo>
                      <a:pt x="20" y="220"/>
                    </a:lnTo>
                    <a:lnTo>
                      <a:pt x="19" y="220"/>
                    </a:lnTo>
                    <a:lnTo>
                      <a:pt x="19" y="221"/>
                    </a:lnTo>
                    <a:lnTo>
                      <a:pt x="19" y="222"/>
                    </a:lnTo>
                    <a:lnTo>
                      <a:pt x="19" y="223"/>
                    </a:lnTo>
                    <a:lnTo>
                      <a:pt x="20" y="223"/>
                    </a:lnTo>
                    <a:lnTo>
                      <a:pt x="19" y="223"/>
                    </a:lnTo>
                    <a:lnTo>
                      <a:pt x="19" y="224"/>
                    </a:lnTo>
                    <a:lnTo>
                      <a:pt x="19" y="225"/>
                    </a:lnTo>
                    <a:lnTo>
                      <a:pt x="19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7" y="230"/>
                    </a:lnTo>
                    <a:lnTo>
                      <a:pt x="16" y="230"/>
                    </a:lnTo>
                    <a:lnTo>
                      <a:pt x="16" y="231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4"/>
                    </a:lnTo>
                    <a:lnTo>
                      <a:pt x="17" y="234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9" y="233"/>
                    </a:lnTo>
                    <a:lnTo>
                      <a:pt x="20" y="233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21" y="232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2" y="232"/>
                    </a:lnTo>
                    <a:lnTo>
                      <a:pt x="22" y="231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4" y="232"/>
                    </a:lnTo>
                    <a:lnTo>
                      <a:pt x="24" y="233"/>
                    </a:lnTo>
                    <a:lnTo>
                      <a:pt x="23" y="233"/>
                    </a:lnTo>
                    <a:lnTo>
                      <a:pt x="22" y="233"/>
                    </a:lnTo>
                    <a:lnTo>
                      <a:pt x="22" y="232"/>
                    </a:lnTo>
                    <a:lnTo>
                      <a:pt x="22" y="233"/>
                    </a:lnTo>
                    <a:lnTo>
                      <a:pt x="21" y="234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4"/>
                    </a:lnTo>
                    <a:lnTo>
                      <a:pt x="20" y="234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6"/>
                    </a:lnTo>
                    <a:lnTo>
                      <a:pt x="18" y="236"/>
                    </a:lnTo>
                    <a:lnTo>
                      <a:pt x="18" y="237"/>
                    </a:lnTo>
                    <a:lnTo>
                      <a:pt x="19" y="236"/>
                    </a:lnTo>
                    <a:lnTo>
                      <a:pt x="20" y="236"/>
                    </a:lnTo>
                    <a:lnTo>
                      <a:pt x="21" y="236"/>
                    </a:lnTo>
                    <a:lnTo>
                      <a:pt x="22" y="235"/>
                    </a:lnTo>
                    <a:lnTo>
                      <a:pt x="23" y="235"/>
                    </a:lnTo>
                    <a:lnTo>
                      <a:pt x="24" y="235"/>
                    </a:lnTo>
                    <a:lnTo>
                      <a:pt x="24" y="236"/>
                    </a:lnTo>
                    <a:lnTo>
                      <a:pt x="25" y="235"/>
                    </a:lnTo>
                    <a:lnTo>
                      <a:pt x="26" y="235"/>
                    </a:lnTo>
                    <a:lnTo>
                      <a:pt x="25" y="236"/>
                    </a:lnTo>
                    <a:lnTo>
                      <a:pt x="25" y="237"/>
                    </a:lnTo>
                    <a:lnTo>
                      <a:pt x="24" y="238"/>
                    </a:lnTo>
                    <a:lnTo>
                      <a:pt x="23" y="239"/>
                    </a:lnTo>
                    <a:lnTo>
                      <a:pt x="22" y="240"/>
                    </a:lnTo>
                    <a:lnTo>
                      <a:pt x="21" y="241"/>
                    </a:lnTo>
                    <a:lnTo>
                      <a:pt x="22" y="241"/>
                    </a:lnTo>
                    <a:lnTo>
                      <a:pt x="22" y="242"/>
                    </a:lnTo>
                    <a:lnTo>
                      <a:pt x="23" y="242"/>
                    </a:lnTo>
                    <a:lnTo>
                      <a:pt x="22" y="241"/>
                    </a:lnTo>
                    <a:lnTo>
                      <a:pt x="23" y="240"/>
                    </a:lnTo>
                    <a:lnTo>
                      <a:pt x="23" y="241"/>
                    </a:lnTo>
                    <a:lnTo>
                      <a:pt x="24" y="240"/>
                    </a:lnTo>
                    <a:lnTo>
                      <a:pt x="24" y="239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7"/>
                    </a:lnTo>
                    <a:lnTo>
                      <a:pt x="26" y="237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7" y="236"/>
                    </a:lnTo>
                    <a:lnTo>
                      <a:pt x="28" y="235"/>
                    </a:lnTo>
                    <a:lnTo>
                      <a:pt x="29" y="235"/>
                    </a:lnTo>
                    <a:lnTo>
                      <a:pt x="30" y="235"/>
                    </a:lnTo>
                    <a:lnTo>
                      <a:pt x="31" y="235"/>
                    </a:lnTo>
                    <a:lnTo>
                      <a:pt x="30" y="236"/>
                    </a:lnTo>
                    <a:lnTo>
                      <a:pt x="30" y="237"/>
                    </a:lnTo>
                    <a:lnTo>
                      <a:pt x="29" y="237"/>
                    </a:lnTo>
                    <a:lnTo>
                      <a:pt x="30" y="237"/>
                    </a:lnTo>
                    <a:lnTo>
                      <a:pt x="30" y="238"/>
                    </a:lnTo>
                    <a:lnTo>
                      <a:pt x="29" y="238"/>
                    </a:lnTo>
                    <a:lnTo>
                      <a:pt x="29" y="239"/>
                    </a:lnTo>
                    <a:lnTo>
                      <a:pt x="30" y="239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2" y="240"/>
                    </a:lnTo>
                    <a:lnTo>
                      <a:pt x="33" y="239"/>
                    </a:lnTo>
                    <a:lnTo>
                      <a:pt x="33" y="240"/>
                    </a:lnTo>
                    <a:lnTo>
                      <a:pt x="34" y="240"/>
                    </a:lnTo>
                    <a:lnTo>
                      <a:pt x="34" y="241"/>
                    </a:lnTo>
                    <a:lnTo>
                      <a:pt x="35" y="241"/>
                    </a:lnTo>
                    <a:lnTo>
                      <a:pt x="35" y="242"/>
                    </a:lnTo>
                    <a:lnTo>
                      <a:pt x="36" y="242"/>
                    </a:lnTo>
                    <a:lnTo>
                      <a:pt x="36" y="243"/>
                    </a:lnTo>
                    <a:lnTo>
                      <a:pt x="35" y="243"/>
                    </a:lnTo>
                    <a:lnTo>
                      <a:pt x="35" y="242"/>
                    </a:lnTo>
                    <a:lnTo>
                      <a:pt x="34" y="242"/>
                    </a:lnTo>
                    <a:lnTo>
                      <a:pt x="33" y="242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0" y="244"/>
                    </a:lnTo>
                    <a:lnTo>
                      <a:pt x="30" y="245"/>
                    </a:lnTo>
                    <a:lnTo>
                      <a:pt x="30" y="246"/>
                    </a:lnTo>
                    <a:lnTo>
                      <a:pt x="29" y="247"/>
                    </a:lnTo>
                    <a:lnTo>
                      <a:pt x="28" y="248"/>
                    </a:lnTo>
                    <a:lnTo>
                      <a:pt x="27" y="249"/>
                    </a:lnTo>
                    <a:lnTo>
                      <a:pt x="26" y="248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5" y="247"/>
                    </a:lnTo>
                    <a:lnTo>
                      <a:pt x="24" y="247"/>
                    </a:lnTo>
                    <a:lnTo>
                      <a:pt x="24" y="246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5"/>
                    </a:lnTo>
                    <a:lnTo>
                      <a:pt x="21" y="246"/>
                    </a:lnTo>
                    <a:lnTo>
                      <a:pt x="20" y="246"/>
                    </a:lnTo>
                    <a:lnTo>
                      <a:pt x="21" y="246"/>
                    </a:lnTo>
                    <a:lnTo>
                      <a:pt x="20" y="247"/>
                    </a:lnTo>
                    <a:lnTo>
                      <a:pt x="19" y="246"/>
                    </a:lnTo>
                    <a:lnTo>
                      <a:pt x="19" y="245"/>
                    </a:lnTo>
                    <a:lnTo>
                      <a:pt x="19" y="246"/>
                    </a:lnTo>
                    <a:lnTo>
                      <a:pt x="18" y="246"/>
                    </a:lnTo>
                    <a:lnTo>
                      <a:pt x="18" y="247"/>
                    </a:lnTo>
                    <a:lnTo>
                      <a:pt x="17" y="246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7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3" y="247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8"/>
                    </a:lnTo>
                    <a:lnTo>
                      <a:pt x="12" y="247"/>
                    </a:lnTo>
                    <a:lnTo>
                      <a:pt x="11" y="247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9" y="245"/>
                    </a:lnTo>
                    <a:lnTo>
                      <a:pt x="9" y="244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8" y="241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8"/>
                    </a:lnTo>
                    <a:lnTo>
                      <a:pt x="6" y="239"/>
                    </a:lnTo>
                    <a:lnTo>
                      <a:pt x="5" y="239"/>
                    </a:lnTo>
                    <a:lnTo>
                      <a:pt x="5" y="238"/>
                    </a:lnTo>
                    <a:lnTo>
                      <a:pt x="5" y="237"/>
                    </a:lnTo>
                    <a:lnTo>
                      <a:pt x="4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3" y="235"/>
                    </a:lnTo>
                    <a:lnTo>
                      <a:pt x="3" y="234"/>
                    </a:lnTo>
                    <a:lnTo>
                      <a:pt x="2" y="234"/>
                    </a:lnTo>
                    <a:lnTo>
                      <a:pt x="1" y="234"/>
                    </a:lnTo>
                    <a:lnTo>
                      <a:pt x="0" y="233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0" y="230"/>
                    </a:lnTo>
                    <a:lnTo>
                      <a:pt x="0" y="229"/>
                    </a:lnTo>
                    <a:lnTo>
                      <a:pt x="1" y="229"/>
                    </a:lnTo>
                    <a:lnTo>
                      <a:pt x="1" y="228"/>
                    </a:lnTo>
                    <a:lnTo>
                      <a:pt x="1" y="227"/>
                    </a:lnTo>
                    <a:lnTo>
                      <a:pt x="2" y="227"/>
                    </a:lnTo>
                    <a:lnTo>
                      <a:pt x="3" y="227"/>
                    </a:lnTo>
                    <a:lnTo>
                      <a:pt x="3" y="226"/>
                    </a:lnTo>
                    <a:lnTo>
                      <a:pt x="4" y="226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7" y="225"/>
                    </a:lnTo>
                    <a:lnTo>
                      <a:pt x="7" y="224"/>
                    </a:lnTo>
                    <a:lnTo>
                      <a:pt x="7" y="223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9" y="216"/>
                    </a:lnTo>
                    <a:lnTo>
                      <a:pt x="8" y="216"/>
                    </a:lnTo>
                    <a:lnTo>
                      <a:pt x="9" y="215"/>
                    </a:lnTo>
                    <a:lnTo>
                      <a:pt x="9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2"/>
                    </a:lnTo>
                    <a:lnTo>
                      <a:pt x="10" y="211"/>
                    </a:lnTo>
                    <a:lnTo>
                      <a:pt x="11" y="211"/>
                    </a:lnTo>
                    <a:lnTo>
                      <a:pt x="10" y="211"/>
                    </a:lnTo>
                    <a:lnTo>
                      <a:pt x="11" y="210"/>
                    </a:lnTo>
                    <a:lnTo>
                      <a:pt x="11" y="209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1" y="208"/>
                    </a:lnTo>
                    <a:lnTo>
                      <a:pt x="11" y="207"/>
                    </a:lnTo>
                    <a:lnTo>
                      <a:pt x="11" y="206"/>
                    </a:lnTo>
                    <a:lnTo>
                      <a:pt x="12" y="206"/>
                    </a:lnTo>
                    <a:lnTo>
                      <a:pt x="12" y="207"/>
                    </a:lnTo>
                    <a:lnTo>
                      <a:pt x="12" y="206"/>
                    </a:lnTo>
                    <a:lnTo>
                      <a:pt x="13" y="206"/>
                    </a:lnTo>
                    <a:lnTo>
                      <a:pt x="13" y="207"/>
                    </a:lnTo>
                    <a:lnTo>
                      <a:pt x="14" y="207"/>
                    </a:lnTo>
                    <a:lnTo>
                      <a:pt x="15" y="206"/>
                    </a:lnTo>
                    <a:lnTo>
                      <a:pt x="15" y="207"/>
                    </a:lnTo>
                    <a:lnTo>
                      <a:pt x="15" y="206"/>
                    </a:lnTo>
                    <a:lnTo>
                      <a:pt x="16" y="206"/>
                    </a:lnTo>
                    <a:lnTo>
                      <a:pt x="16" y="205"/>
                    </a:lnTo>
                    <a:lnTo>
                      <a:pt x="16" y="204"/>
                    </a:lnTo>
                    <a:lnTo>
                      <a:pt x="16" y="203"/>
                    </a:lnTo>
                    <a:lnTo>
                      <a:pt x="17" y="203"/>
                    </a:lnTo>
                    <a:lnTo>
                      <a:pt x="18" y="203"/>
                    </a:lnTo>
                    <a:lnTo>
                      <a:pt x="19" y="202"/>
                    </a:lnTo>
                    <a:lnTo>
                      <a:pt x="20" y="202"/>
                    </a:lnTo>
                    <a:lnTo>
                      <a:pt x="21" y="203"/>
                    </a:lnTo>
                    <a:lnTo>
                      <a:pt x="21" y="202"/>
                    </a:lnTo>
                    <a:lnTo>
                      <a:pt x="22" y="203"/>
                    </a:lnTo>
                    <a:lnTo>
                      <a:pt x="22" y="202"/>
                    </a:lnTo>
                    <a:lnTo>
                      <a:pt x="23" y="202"/>
                    </a:lnTo>
                    <a:lnTo>
                      <a:pt x="24" y="201"/>
                    </a:lnTo>
                    <a:lnTo>
                      <a:pt x="24" y="202"/>
                    </a:lnTo>
                    <a:lnTo>
                      <a:pt x="25" y="202"/>
                    </a:lnTo>
                    <a:lnTo>
                      <a:pt x="26" y="201"/>
                    </a:lnTo>
                    <a:lnTo>
                      <a:pt x="27" y="201"/>
                    </a:lnTo>
                    <a:lnTo>
                      <a:pt x="28" y="200"/>
                    </a:lnTo>
                    <a:lnTo>
                      <a:pt x="29" y="199"/>
                    </a:lnTo>
                    <a:lnTo>
                      <a:pt x="30" y="199"/>
                    </a:lnTo>
                    <a:lnTo>
                      <a:pt x="30" y="198"/>
                    </a:lnTo>
                    <a:lnTo>
                      <a:pt x="31" y="198"/>
                    </a:lnTo>
                    <a:lnTo>
                      <a:pt x="32" y="198"/>
                    </a:lnTo>
                    <a:lnTo>
                      <a:pt x="33" y="198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5" y="199"/>
                    </a:lnTo>
                    <a:lnTo>
                      <a:pt x="37" y="199"/>
                    </a:lnTo>
                    <a:lnTo>
                      <a:pt x="37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8" y="197"/>
                    </a:lnTo>
                    <a:lnTo>
                      <a:pt x="39" y="197"/>
                    </a:lnTo>
                    <a:lnTo>
                      <a:pt x="40" y="196"/>
                    </a:lnTo>
                    <a:lnTo>
                      <a:pt x="41" y="195"/>
                    </a:lnTo>
                    <a:lnTo>
                      <a:pt x="42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7"/>
                    </a:lnTo>
                    <a:lnTo>
                      <a:pt x="43" y="198"/>
                    </a:lnTo>
                    <a:lnTo>
                      <a:pt x="44" y="198"/>
                    </a:lnTo>
                    <a:lnTo>
                      <a:pt x="44" y="199"/>
                    </a:lnTo>
                    <a:lnTo>
                      <a:pt x="45" y="199"/>
                    </a:lnTo>
                    <a:lnTo>
                      <a:pt x="46" y="198"/>
                    </a:lnTo>
                    <a:lnTo>
                      <a:pt x="47" y="198"/>
                    </a:lnTo>
                    <a:lnTo>
                      <a:pt x="47" y="197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9" y="196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1" y="197"/>
                    </a:lnTo>
                    <a:lnTo>
                      <a:pt x="52" y="197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7"/>
                    </a:lnTo>
                    <a:lnTo>
                      <a:pt x="56" y="196"/>
                    </a:lnTo>
                    <a:lnTo>
                      <a:pt x="57" y="196"/>
                    </a:lnTo>
                    <a:lnTo>
                      <a:pt x="58" y="196"/>
                    </a:lnTo>
                    <a:lnTo>
                      <a:pt x="59" y="196"/>
                    </a:lnTo>
                    <a:lnTo>
                      <a:pt x="59" y="197"/>
                    </a:lnTo>
                    <a:lnTo>
                      <a:pt x="58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60" y="195"/>
                    </a:lnTo>
                    <a:lnTo>
                      <a:pt x="61" y="195"/>
                    </a:lnTo>
                    <a:lnTo>
                      <a:pt x="62" y="195"/>
                    </a:lnTo>
                    <a:lnTo>
                      <a:pt x="62" y="196"/>
                    </a:lnTo>
                    <a:lnTo>
                      <a:pt x="64" y="195"/>
                    </a:lnTo>
                    <a:lnTo>
                      <a:pt x="64" y="194"/>
                    </a:lnTo>
                    <a:lnTo>
                      <a:pt x="65" y="193"/>
                    </a:lnTo>
                    <a:lnTo>
                      <a:pt x="67" y="193"/>
                    </a:lnTo>
                    <a:lnTo>
                      <a:pt x="67" y="192"/>
                    </a:lnTo>
                    <a:lnTo>
                      <a:pt x="67" y="191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6" y="190"/>
                    </a:lnTo>
                    <a:lnTo>
                      <a:pt x="65" y="189"/>
                    </a:lnTo>
                    <a:lnTo>
                      <a:pt x="66" y="189"/>
                    </a:lnTo>
                    <a:lnTo>
                      <a:pt x="66" y="188"/>
                    </a:lnTo>
                    <a:lnTo>
                      <a:pt x="67" y="188"/>
                    </a:lnTo>
                    <a:lnTo>
                      <a:pt x="68" y="188"/>
                    </a:lnTo>
                    <a:lnTo>
                      <a:pt x="67" y="187"/>
                    </a:lnTo>
                    <a:lnTo>
                      <a:pt x="68" y="187"/>
                    </a:lnTo>
                    <a:lnTo>
                      <a:pt x="68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1" y="186"/>
                    </a:lnTo>
                    <a:lnTo>
                      <a:pt x="72" y="185"/>
                    </a:lnTo>
                    <a:lnTo>
                      <a:pt x="71" y="184"/>
                    </a:lnTo>
                    <a:lnTo>
                      <a:pt x="73" y="184"/>
                    </a:lnTo>
                    <a:lnTo>
                      <a:pt x="74" y="183"/>
                    </a:lnTo>
                    <a:lnTo>
                      <a:pt x="74" y="182"/>
                    </a:lnTo>
                    <a:lnTo>
                      <a:pt x="75" y="181"/>
                    </a:lnTo>
                    <a:lnTo>
                      <a:pt x="76" y="180"/>
                    </a:lnTo>
                    <a:lnTo>
                      <a:pt x="75" y="180"/>
                    </a:lnTo>
                    <a:lnTo>
                      <a:pt x="76" y="179"/>
                    </a:lnTo>
                    <a:lnTo>
                      <a:pt x="75" y="179"/>
                    </a:lnTo>
                    <a:lnTo>
                      <a:pt x="75" y="178"/>
                    </a:lnTo>
                    <a:lnTo>
                      <a:pt x="74" y="177"/>
                    </a:lnTo>
                    <a:lnTo>
                      <a:pt x="73" y="177"/>
                    </a:lnTo>
                    <a:lnTo>
                      <a:pt x="73" y="176"/>
                    </a:lnTo>
                    <a:lnTo>
                      <a:pt x="74" y="176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2" y="174"/>
                    </a:lnTo>
                    <a:lnTo>
                      <a:pt x="73" y="174"/>
                    </a:lnTo>
                    <a:lnTo>
                      <a:pt x="72" y="174"/>
                    </a:lnTo>
                    <a:lnTo>
                      <a:pt x="73" y="173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1" y="172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1"/>
                    </a:lnTo>
                    <a:lnTo>
                      <a:pt x="65" y="171"/>
                    </a:lnTo>
                    <a:lnTo>
                      <a:pt x="65" y="172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70"/>
                    </a:lnTo>
                    <a:lnTo>
                      <a:pt x="61" y="170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9"/>
                    </a:lnTo>
                    <a:lnTo>
                      <a:pt x="59" y="170"/>
                    </a:lnTo>
                    <a:lnTo>
                      <a:pt x="58" y="170"/>
                    </a:lnTo>
                    <a:lnTo>
                      <a:pt x="59" y="171"/>
                    </a:lnTo>
                    <a:lnTo>
                      <a:pt x="58" y="171"/>
                    </a:lnTo>
                    <a:lnTo>
                      <a:pt x="58" y="172"/>
                    </a:lnTo>
                    <a:lnTo>
                      <a:pt x="57" y="171"/>
                    </a:lnTo>
                    <a:lnTo>
                      <a:pt x="57" y="170"/>
                    </a:lnTo>
                    <a:lnTo>
                      <a:pt x="57" y="169"/>
                    </a:lnTo>
                    <a:lnTo>
                      <a:pt x="57" y="168"/>
                    </a:lnTo>
                    <a:lnTo>
                      <a:pt x="58" y="168"/>
                    </a:lnTo>
                    <a:lnTo>
                      <a:pt x="57" y="168"/>
                    </a:lnTo>
                    <a:lnTo>
                      <a:pt x="55" y="167"/>
                    </a:lnTo>
                    <a:lnTo>
                      <a:pt x="54" y="167"/>
                    </a:lnTo>
                    <a:lnTo>
                      <a:pt x="54" y="168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70"/>
                    </a:lnTo>
                    <a:lnTo>
                      <a:pt x="54" y="170"/>
                    </a:lnTo>
                    <a:lnTo>
                      <a:pt x="53" y="170"/>
                    </a:lnTo>
                    <a:lnTo>
                      <a:pt x="52" y="170"/>
                    </a:lnTo>
                    <a:lnTo>
                      <a:pt x="51" y="169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7" y="171"/>
                    </a:lnTo>
                    <a:lnTo>
                      <a:pt x="46" y="170"/>
                    </a:lnTo>
                    <a:lnTo>
                      <a:pt x="45" y="169"/>
                    </a:lnTo>
                    <a:lnTo>
                      <a:pt x="45" y="170"/>
                    </a:lnTo>
                    <a:lnTo>
                      <a:pt x="44" y="171"/>
                    </a:lnTo>
                    <a:lnTo>
                      <a:pt x="44" y="172"/>
                    </a:lnTo>
                    <a:lnTo>
                      <a:pt x="43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1" y="172"/>
                    </a:lnTo>
                    <a:lnTo>
                      <a:pt x="40" y="172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39" y="169"/>
                    </a:lnTo>
                    <a:lnTo>
                      <a:pt x="38" y="169"/>
                    </a:lnTo>
                    <a:lnTo>
                      <a:pt x="37" y="169"/>
                    </a:lnTo>
                    <a:lnTo>
                      <a:pt x="37" y="168"/>
                    </a:lnTo>
                    <a:lnTo>
                      <a:pt x="36" y="169"/>
                    </a:lnTo>
                    <a:lnTo>
                      <a:pt x="36" y="170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9"/>
                    </a:lnTo>
                    <a:lnTo>
                      <a:pt x="33" y="169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30" y="167"/>
                    </a:lnTo>
                    <a:lnTo>
                      <a:pt x="30" y="166"/>
                    </a:lnTo>
                    <a:lnTo>
                      <a:pt x="30" y="165"/>
                    </a:lnTo>
                    <a:lnTo>
                      <a:pt x="30" y="164"/>
                    </a:lnTo>
                    <a:lnTo>
                      <a:pt x="31" y="163"/>
                    </a:lnTo>
                    <a:lnTo>
                      <a:pt x="30" y="162"/>
                    </a:lnTo>
                    <a:lnTo>
                      <a:pt x="30" y="163"/>
                    </a:lnTo>
                    <a:lnTo>
                      <a:pt x="29" y="162"/>
                    </a:lnTo>
                    <a:lnTo>
                      <a:pt x="28" y="162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7" y="161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4" y="158"/>
                    </a:lnTo>
                    <a:lnTo>
                      <a:pt x="24" y="157"/>
                    </a:lnTo>
                    <a:lnTo>
                      <a:pt x="25" y="156"/>
                    </a:lnTo>
                    <a:lnTo>
                      <a:pt x="24" y="156"/>
                    </a:lnTo>
                    <a:lnTo>
                      <a:pt x="24" y="155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3"/>
                    </a:lnTo>
                    <a:lnTo>
                      <a:pt x="24" y="152"/>
                    </a:lnTo>
                    <a:lnTo>
                      <a:pt x="24" y="151"/>
                    </a:lnTo>
                    <a:lnTo>
                      <a:pt x="23" y="151"/>
                    </a:lnTo>
                    <a:lnTo>
                      <a:pt x="23" y="150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6"/>
                    </a:lnTo>
                    <a:lnTo>
                      <a:pt x="17" y="146"/>
                    </a:lnTo>
                    <a:lnTo>
                      <a:pt x="17" y="145"/>
                    </a:lnTo>
                    <a:lnTo>
                      <a:pt x="16" y="145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0" name="Freeform 912"/>
              <p:cNvSpPr>
                <a:spLocks/>
              </p:cNvSpPr>
              <p:nvPr/>
            </p:nvSpPr>
            <p:spPr bwMode="auto">
              <a:xfrm>
                <a:off x="4181475" y="2713038"/>
                <a:ext cx="385763" cy="242887"/>
              </a:xfrm>
              <a:custGeom>
                <a:avLst/>
                <a:gdLst>
                  <a:gd name="T0" fmla="*/ 2147483646 w 375"/>
                  <a:gd name="T1" fmla="*/ 2147483646 h 236"/>
                  <a:gd name="T2" fmla="*/ 2147483646 w 375"/>
                  <a:gd name="T3" fmla="*/ 2147483646 h 236"/>
                  <a:gd name="T4" fmla="*/ 2147483646 w 375"/>
                  <a:gd name="T5" fmla="*/ 2147483646 h 236"/>
                  <a:gd name="T6" fmla="*/ 2147483646 w 375"/>
                  <a:gd name="T7" fmla="*/ 2147483646 h 236"/>
                  <a:gd name="T8" fmla="*/ 2147483646 w 375"/>
                  <a:gd name="T9" fmla="*/ 2147483646 h 236"/>
                  <a:gd name="T10" fmla="*/ 2147483646 w 375"/>
                  <a:gd name="T11" fmla="*/ 2147483646 h 236"/>
                  <a:gd name="T12" fmla="*/ 2147483646 w 375"/>
                  <a:gd name="T13" fmla="*/ 2147483646 h 236"/>
                  <a:gd name="T14" fmla="*/ 2147483646 w 375"/>
                  <a:gd name="T15" fmla="*/ 2147483646 h 236"/>
                  <a:gd name="T16" fmla="*/ 2147483646 w 375"/>
                  <a:gd name="T17" fmla="*/ 2147483646 h 236"/>
                  <a:gd name="T18" fmla="*/ 2147483646 w 375"/>
                  <a:gd name="T19" fmla="*/ 2147483646 h 236"/>
                  <a:gd name="T20" fmla="*/ 2147483646 w 375"/>
                  <a:gd name="T21" fmla="*/ 2147483646 h 236"/>
                  <a:gd name="T22" fmla="*/ 2147483646 w 375"/>
                  <a:gd name="T23" fmla="*/ 2147483646 h 236"/>
                  <a:gd name="T24" fmla="*/ 2147483646 w 375"/>
                  <a:gd name="T25" fmla="*/ 2147483646 h 236"/>
                  <a:gd name="T26" fmla="*/ 2147483646 w 375"/>
                  <a:gd name="T27" fmla="*/ 2147483646 h 236"/>
                  <a:gd name="T28" fmla="*/ 2147483646 w 375"/>
                  <a:gd name="T29" fmla="*/ 2147483646 h 236"/>
                  <a:gd name="T30" fmla="*/ 2147483646 w 375"/>
                  <a:gd name="T31" fmla="*/ 2147483646 h 236"/>
                  <a:gd name="T32" fmla="*/ 2147483646 w 375"/>
                  <a:gd name="T33" fmla="*/ 2147483646 h 236"/>
                  <a:gd name="T34" fmla="*/ 2147483646 w 375"/>
                  <a:gd name="T35" fmla="*/ 2147483646 h 236"/>
                  <a:gd name="T36" fmla="*/ 2147483646 w 375"/>
                  <a:gd name="T37" fmla="*/ 2147483646 h 236"/>
                  <a:gd name="T38" fmla="*/ 2147483646 w 375"/>
                  <a:gd name="T39" fmla="*/ 2147483646 h 236"/>
                  <a:gd name="T40" fmla="*/ 2147483646 w 375"/>
                  <a:gd name="T41" fmla="*/ 2147483646 h 236"/>
                  <a:gd name="T42" fmla="*/ 2147483646 w 375"/>
                  <a:gd name="T43" fmla="*/ 2147483646 h 236"/>
                  <a:gd name="T44" fmla="*/ 2147483646 w 375"/>
                  <a:gd name="T45" fmla="*/ 2147483646 h 236"/>
                  <a:gd name="T46" fmla="*/ 2147483646 w 375"/>
                  <a:gd name="T47" fmla="*/ 2147483646 h 236"/>
                  <a:gd name="T48" fmla="*/ 2147483646 w 375"/>
                  <a:gd name="T49" fmla="*/ 2147483646 h 236"/>
                  <a:gd name="T50" fmla="*/ 2147483646 w 375"/>
                  <a:gd name="T51" fmla="*/ 2147483646 h 236"/>
                  <a:gd name="T52" fmla="*/ 2147483646 w 375"/>
                  <a:gd name="T53" fmla="*/ 2147483646 h 236"/>
                  <a:gd name="T54" fmla="*/ 2147483646 w 375"/>
                  <a:gd name="T55" fmla="*/ 2147483646 h 236"/>
                  <a:gd name="T56" fmla="*/ 2147483646 w 375"/>
                  <a:gd name="T57" fmla="*/ 2147483646 h 236"/>
                  <a:gd name="T58" fmla="*/ 2147483646 w 375"/>
                  <a:gd name="T59" fmla="*/ 2147483646 h 236"/>
                  <a:gd name="T60" fmla="*/ 2147483646 w 375"/>
                  <a:gd name="T61" fmla="*/ 2147483646 h 236"/>
                  <a:gd name="T62" fmla="*/ 2147483646 w 375"/>
                  <a:gd name="T63" fmla="*/ 2147483646 h 236"/>
                  <a:gd name="T64" fmla="*/ 2147483646 w 375"/>
                  <a:gd name="T65" fmla="*/ 2147483646 h 236"/>
                  <a:gd name="T66" fmla="*/ 2147483646 w 375"/>
                  <a:gd name="T67" fmla="*/ 2147483646 h 236"/>
                  <a:gd name="T68" fmla="*/ 2147483646 w 375"/>
                  <a:gd name="T69" fmla="*/ 2147483646 h 236"/>
                  <a:gd name="T70" fmla="*/ 2147483646 w 375"/>
                  <a:gd name="T71" fmla="*/ 2147483646 h 236"/>
                  <a:gd name="T72" fmla="*/ 2147483646 w 375"/>
                  <a:gd name="T73" fmla="*/ 2147483646 h 236"/>
                  <a:gd name="T74" fmla="*/ 2147483646 w 375"/>
                  <a:gd name="T75" fmla="*/ 2147483646 h 236"/>
                  <a:gd name="T76" fmla="*/ 2147483646 w 375"/>
                  <a:gd name="T77" fmla="*/ 2147483646 h 236"/>
                  <a:gd name="T78" fmla="*/ 2147483646 w 375"/>
                  <a:gd name="T79" fmla="*/ 2147483646 h 236"/>
                  <a:gd name="T80" fmla="*/ 2147483646 w 375"/>
                  <a:gd name="T81" fmla="*/ 2147483646 h 236"/>
                  <a:gd name="T82" fmla="*/ 2147483646 w 375"/>
                  <a:gd name="T83" fmla="*/ 2147483646 h 236"/>
                  <a:gd name="T84" fmla="*/ 2147483646 w 375"/>
                  <a:gd name="T85" fmla="*/ 2147483646 h 236"/>
                  <a:gd name="T86" fmla="*/ 2147483646 w 375"/>
                  <a:gd name="T87" fmla="*/ 2147483646 h 236"/>
                  <a:gd name="T88" fmla="*/ 2147483646 w 375"/>
                  <a:gd name="T89" fmla="*/ 2147483646 h 236"/>
                  <a:gd name="T90" fmla="*/ 2147483646 w 375"/>
                  <a:gd name="T91" fmla="*/ 2147483646 h 236"/>
                  <a:gd name="T92" fmla="*/ 2147483646 w 375"/>
                  <a:gd name="T93" fmla="*/ 2147483646 h 236"/>
                  <a:gd name="T94" fmla="*/ 2147483646 w 375"/>
                  <a:gd name="T95" fmla="*/ 2147483646 h 236"/>
                  <a:gd name="T96" fmla="*/ 2147483646 w 375"/>
                  <a:gd name="T97" fmla="*/ 2147483646 h 236"/>
                  <a:gd name="T98" fmla="*/ 2147483646 w 375"/>
                  <a:gd name="T99" fmla="*/ 2147483646 h 236"/>
                  <a:gd name="T100" fmla="*/ 2147483646 w 375"/>
                  <a:gd name="T101" fmla="*/ 2147483646 h 236"/>
                  <a:gd name="T102" fmla="*/ 2147483646 w 375"/>
                  <a:gd name="T103" fmla="*/ 2147483646 h 236"/>
                  <a:gd name="T104" fmla="*/ 2147483646 w 375"/>
                  <a:gd name="T105" fmla="*/ 2147483646 h 236"/>
                  <a:gd name="T106" fmla="*/ 2147483646 w 375"/>
                  <a:gd name="T107" fmla="*/ 2147483646 h 236"/>
                  <a:gd name="T108" fmla="*/ 2147483646 w 375"/>
                  <a:gd name="T109" fmla="*/ 2147483646 h 236"/>
                  <a:gd name="T110" fmla="*/ 2147483646 w 375"/>
                  <a:gd name="T111" fmla="*/ 2147483646 h 236"/>
                  <a:gd name="T112" fmla="*/ 2147483646 w 375"/>
                  <a:gd name="T113" fmla="*/ 2147483646 h 236"/>
                  <a:gd name="T114" fmla="*/ 2147483646 w 375"/>
                  <a:gd name="T115" fmla="*/ 2147483646 h 236"/>
                  <a:gd name="T116" fmla="*/ 2147483646 w 375"/>
                  <a:gd name="T117" fmla="*/ 2147483646 h 236"/>
                  <a:gd name="T118" fmla="*/ 2147483646 w 375"/>
                  <a:gd name="T119" fmla="*/ 2147483646 h 236"/>
                  <a:gd name="T120" fmla="*/ 2147483646 w 375"/>
                  <a:gd name="T121" fmla="*/ 2147483646 h 236"/>
                  <a:gd name="T122" fmla="*/ 2147483646 w 375"/>
                  <a:gd name="T123" fmla="*/ 2147483646 h 2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75"/>
                  <a:gd name="T187" fmla="*/ 0 h 236"/>
                  <a:gd name="T188" fmla="*/ 375 w 375"/>
                  <a:gd name="T189" fmla="*/ 236 h 2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75" h="236">
                    <a:moveTo>
                      <a:pt x="1" y="149"/>
                    </a:moveTo>
                    <a:lnTo>
                      <a:pt x="1" y="148"/>
                    </a:lnTo>
                    <a:lnTo>
                      <a:pt x="2" y="148"/>
                    </a:lnTo>
                    <a:lnTo>
                      <a:pt x="2" y="147"/>
                    </a:lnTo>
                    <a:lnTo>
                      <a:pt x="1" y="146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2" y="141"/>
                    </a:lnTo>
                    <a:lnTo>
                      <a:pt x="2" y="140"/>
                    </a:lnTo>
                    <a:lnTo>
                      <a:pt x="2" y="139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6"/>
                    </a:lnTo>
                    <a:lnTo>
                      <a:pt x="5" y="135"/>
                    </a:lnTo>
                    <a:lnTo>
                      <a:pt x="5" y="136"/>
                    </a:lnTo>
                    <a:lnTo>
                      <a:pt x="6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0"/>
                    </a:lnTo>
                    <a:lnTo>
                      <a:pt x="9" y="130"/>
                    </a:lnTo>
                    <a:lnTo>
                      <a:pt x="9" y="131"/>
                    </a:lnTo>
                    <a:lnTo>
                      <a:pt x="9" y="130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8"/>
                    </a:lnTo>
                    <a:lnTo>
                      <a:pt x="12" y="127"/>
                    </a:lnTo>
                    <a:lnTo>
                      <a:pt x="13" y="127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5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7" y="120"/>
                    </a:lnTo>
                    <a:lnTo>
                      <a:pt x="16" y="120"/>
                    </a:lnTo>
                    <a:lnTo>
                      <a:pt x="17" y="119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7"/>
                    </a:lnTo>
                    <a:lnTo>
                      <a:pt x="23" y="117"/>
                    </a:lnTo>
                    <a:lnTo>
                      <a:pt x="23" y="118"/>
                    </a:lnTo>
                    <a:lnTo>
                      <a:pt x="24" y="118"/>
                    </a:lnTo>
                    <a:lnTo>
                      <a:pt x="23" y="119"/>
                    </a:lnTo>
                    <a:lnTo>
                      <a:pt x="24" y="119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1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6" y="119"/>
                    </a:lnTo>
                    <a:lnTo>
                      <a:pt x="27" y="119"/>
                    </a:lnTo>
                    <a:lnTo>
                      <a:pt x="27" y="120"/>
                    </a:lnTo>
                    <a:lnTo>
                      <a:pt x="28" y="120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1" y="121"/>
                    </a:lnTo>
                    <a:lnTo>
                      <a:pt x="32" y="121"/>
                    </a:lnTo>
                    <a:lnTo>
                      <a:pt x="33" y="120"/>
                    </a:lnTo>
                    <a:lnTo>
                      <a:pt x="34" y="120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7"/>
                    </a:lnTo>
                    <a:lnTo>
                      <a:pt x="37" y="114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0" y="111"/>
                    </a:lnTo>
                    <a:lnTo>
                      <a:pt x="41" y="110"/>
                    </a:lnTo>
                    <a:lnTo>
                      <a:pt x="42" y="110"/>
                    </a:lnTo>
                    <a:lnTo>
                      <a:pt x="42" y="109"/>
                    </a:lnTo>
                    <a:lnTo>
                      <a:pt x="43" y="109"/>
                    </a:lnTo>
                    <a:lnTo>
                      <a:pt x="44" y="109"/>
                    </a:lnTo>
                    <a:lnTo>
                      <a:pt x="45" y="108"/>
                    </a:lnTo>
                    <a:lnTo>
                      <a:pt x="45" y="109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7" y="108"/>
                    </a:lnTo>
                    <a:lnTo>
                      <a:pt x="47" y="107"/>
                    </a:lnTo>
                    <a:lnTo>
                      <a:pt x="47" y="106"/>
                    </a:lnTo>
                    <a:lnTo>
                      <a:pt x="48" y="106"/>
                    </a:lnTo>
                    <a:lnTo>
                      <a:pt x="49" y="105"/>
                    </a:lnTo>
                    <a:lnTo>
                      <a:pt x="49" y="104"/>
                    </a:lnTo>
                    <a:lnTo>
                      <a:pt x="51" y="103"/>
                    </a:lnTo>
                    <a:lnTo>
                      <a:pt x="52" y="102"/>
                    </a:lnTo>
                    <a:lnTo>
                      <a:pt x="52" y="101"/>
                    </a:lnTo>
                    <a:lnTo>
                      <a:pt x="52" y="100"/>
                    </a:lnTo>
                    <a:lnTo>
                      <a:pt x="51" y="99"/>
                    </a:lnTo>
                    <a:lnTo>
                      <a:pt x="52" y="99"/>
                    </a:lnTo>
                    <a:lnTo>
                      <a:pt x="52" y="98"/>
                    </a:lnTo>
                    <a:lnTo>
                      <a:pt x="52" y="97"/>
                    </a:lnTo>
                    <a:lnTo>
                      <a:pt x="53" y="97"/>
                    </a:lnTo>
                    <a:lnTo>
                      <a:pt x="53" y="96"/>
                    </a:lnTo>
                    <a:lnTo>
                      <a:pt x="53" y="95"/>
                    </a:lnTo>
                    <a:lnTo>
                      <a:pt x="54" y="94"/>
                    </a:lnTo>
                    <a:lnTo>
                      <a:pt x="55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57" y="91"/>
                    </a:lnTo>
                    <a:lnTo>
                      <a:pt x="59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7"/>
                    </a:lnTo>
                    <a:lnTo>
                      <a:pt x="60" y="87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3" y="75"/>
                    </a:lnTo>
                    <a:lnTo>
                      <a:pt x="64" y="74"/>
                    </a:lnTo>
                    <a:lnTo>
                      <a:pt x="64" y="73"/>
                    </a:lnTo>
                    <a:lnTo>
                      <a:pt x="63" y="73"/>
                    </a:lnTo>
                    <a:lnTo>
                      <a:pt x="63" y="72"/>
                    </a:lnTo>
                    <a:lnTo>
                      <a:pt x="64" y="72"/>
                    </a:lnTo>
                    <a:lnTo>
                      <a:pt x="65" y="72"/>
                    </a:lnTo>
                    <a:lnTo>
                      <a:pt x="66" y="72"/>
                    </a:lnTo>
                    <a:lnTo>
                      <a:pt x="66" y="71"/>
                    </a:lnTo>
                    <a:lnTo>
                      <a:pt x="67" y="70"/>
                    </a:lnTo>
                    <a:lnTo>
                      <a:pt x="68" y="69"/>
                    </a:lnTo>
                    <a:lnTo>
                      <a:pt x="69" y="68"/>
                    </a:lnTo>
                    <a:lnTo>
                      <a:pt x="70" y="68"/>
                    </a:lnTo>
                    <a:lnTo>
                      <a:pt x="70" y="67"/>
                    </a:lnTo>
                    <a:lnTo>
                      <a:pt x="69" y="67"/>
                    </a:lnTo>
                    <a:lnTo>
                      <a:pt x="69" y="66"/>
                    </a:lnTo>
                    <a:lnTo>
                      <a:pt x="69" y="65"/>
                    </a:lnTo>
                    <a:lnTo>
                      <a:pt x="68" y="65"/>
                    </a:lnTo>
                    <a:lnTo>
                      <a:pt x="69" y="64"/>
                    </a:lnTo>
                    <a:lnTo>
                      <a:pt x="69" y="63"/>
                    </a:lnTo>
                    <a:lnTo>
                      <a:pt x="69" y="62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60"/>
                    </a:lnTo>
                    <a:lnTo>
                      <a:pt x="74" y="60"/>
                    </a:lnTo>
                    <a:lnTo>
                      <a:pt x="74" y="59"/>
                    </a:lnTo>
                    <a:lnTo>
                      <a:pt x="75" y="58"/>
                    </a:lnTo>
                    <a:lnTo>
                      <a:pt x="77" y="58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8" y="54"/>
                    </a:lnTo>
                    <a:lnTo>
                      <a:pt x="79" y="53"/>
                    </a:lnTo>
                    <a:lnTo>
                      <a:pt x="80" y="52"/>
                    </a:lnTo>
                    <a:lnTo>
                      <a:pt x="81" y="51"/>
                    </a:lnTo>
                    <a:lnTo>
                      <a:pt x="82" y="51"/>
                    </a:lnTo>
                    <a:lnTo>
                      <a:pt x="82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3" y="48"/>
                    </a:lnTo>
                    <a:lnTo>
                      <a:pt x="83" y="47"/>
                    </a:lnTo>
                    <a:lnTo>
                      <a:pt x="84" y="47"/>
                    </a:lnTo>
                    <a:lnTo>
                      <a:pt x="85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7" y="44"/>
                    </a:lnTo>
                    <a:lnTo>
                      <a:pt x="87" y="43"/>
                    </a:lnTo>
                    <a:lnTo>
                      <a:pt x="88" y="42"/>
                    </a:lnTo>
                    <a:lnTo>
                      <a:pt x="87" y="41"/>
                    </a:lnTo>
                    <a:lnTo>
                      <a:pt x="90" y="35"/>
                    </a:lnTo>
                    <a:lnTo>
                      <a:pt x="91" y="35"/>
                    </a:lnTo>
                    <a:lnTo>
                      <a:pt x="100" y="17"/>
                    </a:lnTo>
                    <a:lnTo>
                      <a:pt x="103" y="13"/>
                    </a:lnTo>
                    <a:lnTo>
                      <a:pt x="108" y="6"/>
                    </a:lnTo>
                    <a:lnTo>
                      <a:pt x="127" y="3"/>
                    </a:lnTo>
                    <a:lnTo>
                      <a:pt x="129" y="3"/>
                    </a:lnTo>
                    <a:lnTo>
                      <a:pt x="138" y="1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50" y="2"/>
                    </a:lnTo>
                    <a:lnTo>
                      <a:pt x="151" y="5"/>
                    </a:lnTo>
                    <a:lnTo>
                      <a:pt x="153" y="7"/>
                    </a:lnTo>
                    <a:lnTo>
                      <a:pt x="154" y="8"/>
                    </a:lnTo>
                    <a:lnTo>
                      <a:pt x="155" y="9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8" y="12"/>
                    </a:lnTo>
                    <a:lnTo>
                      <a:pt x="158" y="13"/>
                    </a:lnTo>
                    <a:lnTo>
                      <a:pt x="159" y="13"/>
                    </a:lnTo>
                    <a:lnTo>
                      <a:pt x="159" y="12"/>
                    </a:lnTo>
                    <a:lnTo>
                      <a:pt x="160" y="12"/>
                    </a:lnTo>
                    <a:lnTo>
                      <a:pt x="161" y="13"/>
                    </a:lnTo>
                    <a:lnTo>
                      <a:pt x="162" y="13"/>
                    </a:lnTo>
                    <a:lnTo>
                      <a:pt x="162" y="12"/>
                    </a:lnTo>
                    <a:lnTo>
                      <a:pt x="163" y="12"/>
                    </a:lnTo>
                    <a:lnTo>
                      <a:pt x="164" y="12"/>
                    </a:lnTo>
                    <a:lnTo>
                      <a:pt x="165" y="12"/>
                    </a:lnTo>
                    <a:lnTo>
                      <a:pt x="166" y="12"/>
                    </a:lnTo>
                    <a:lnTo>
                      <a:pt x="166" y="13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7" y="14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79" y="13"/>
                    </a:lnTo>
                    <a:lnTo>
                      <a:pt x="180" y="13"/>
                    </a:lnTo>
                    <a:lnTo>
                      <a:pt x="182" y="15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6" y="17"/>
                    </a:lnTo>
                    <a:lnTo>
                      <a:pt x="187" y="17"/>
                    </a:lnTo>
                    <a:lnTo>
                      <a:pt x="188" y="17"/>
                    </a:lnTo>
                    <a:lnTo>
                      <a:pt x="188" y="18"/>
                    </a:lnTo>
                    <a:lnTo>
                      <a:pt x="189" y="18"/>
                    </a:lnTo>
                    <a:lnTo>
                      <a:pt x="190" y="19"/>
                    </a:lnTo>
                    <a:lnTo>
                      <a:pt x="190" y="21"/>
                    </a:lnTo>
                    <a:lnTo>
                      <a:pt x="191" y="21"/>
                    </a:lnTo>
                    <a:lnTo>
                      <a:pt x="193" y="24"/>
                    </a:lnTo>
                    <a:lnTo>
                      <a:pt x="195" y="27"/>
                    </a:lnTo>
                    <a:lnTo>
                      <a:pt x="195" y="28"/>
                    </a:lnTo>
                    <a:lnTo>
                      <a:pt x="197" y="28"/>
                    </a:lnTo>
                    <a:lnTo>
                      <a:pt x="198" y="29"/>
                    </a:lnTo>
                    <a:lnTo>
                      <a:pt x="198" y="30"/>
                    </a:lnTo>
                    <a:lnTo>
                      <a:pt x="198" y="31"/>
                    </a:lnTo>
                    <a:lnTo>
                      <a:pt x="199" y="30"/>
                    </a:lnTo>
                    <a:lnTo>
                      <a:pt x="200" y="30"/>
                    </a:lnTo>
                    <a:lnTo>
                      <a:pt x="201" y="31"/>
                    </a:lnTo>
                    <a:lnTo>
                      <a:pt x="202" y="31"/>
                    </a:lnTo>
                    <a:lnTo>
                      <a:pt x="202" y="32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2"/>
                    </a:lnTo>
                    <a:lnTo>
                      <a:pt x="205" y="33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5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5"/>
                    </a:lnTo>
                    <a:lnTo>
                      <a:pt x="208" y="34"/>
                    </a:lnTo>
                    <a:lnTo>
                      <a:pt x="209" y="34"/>
                    </a:lnTo>
                    <a:lnTo>
                      <a:pt x="209" y="35"/>
                    </a:lnTo>
                    <a:lnTo>
                      <a:pt x="210" y="35"/>
                    </a:lnTo>
                    <a:lnTo>
                      <a:pt x="211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6" y="37"/>
                    </a:lnTo>
                    <a:lnTo>
                      <a:pt x="216" y="36"/>
                    </a:lnTo>
                    <a:lnTo>
                      <a:pt x="215" y="36"/>
                    </a:lnTo>
                    <a:lnTo>
                      <a:pt x="214" y="35"/>
                    </a:lnTo>
                    <a:lnTo>
                      <a:pt x="214" y="34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6" y="34"/>
                    </a:lnTo>
                    <a:lnTo>
                      <a:pt x="216" y="35"/>
                    </a:lnTo>
                    <a:lnTo>
                      <a:pt x="217" y="36"/>
                    </a:lnTo>
                    <a:lnTo>
                      <a:pt x="217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5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5"/>
                    </a:lnTo>
                    <a:lnTo>
                      <a:pt x="223" y="35"/>
                    </a:lnTo>
                    <a:lnTo>
                      <a:pt x="224" y="35"/>
                    </a:lnTo>
                    <a:lnTo>
                      <a:pt x="226" y="35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4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28" y="34"/>
                    </a:lnTo>
                    <a:lnTo>
                      <a:pt x="227" y="34"/>
                    </a:lnTo>
                    <a:lnTo>
                      <a:pt x="226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4"/>
                    </a:lnTo>
                    <a:lnTo>
                      <a:pt x="231" y="35"/>
                    </a:lnTo>
                    <a:lnTo>
                      <a:pt x="233" y="35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7"/>
                    </a:lnTo>
                    <a:lnTo>
                      <a:pt x="240" y="38"/>
                    </a:lnTo>
                    <a:lnTo>
                      <a:pt x="241" y="38"/>
                    </a:lnTo>
                    <a:lnTo>
                      <a:pt x="242" y="38"/>
                    </a:lnTo>
                    <a:lnTo>
                      <a:pt x="243" y="38"/>
                    </a:lnTo>
                    <a:lnTo>
                      <a:pt x="244" y="38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6" y="41"/>
                    </a:lnTo>
                    <a:lnTo>
                      <a:pt x="247" y="41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1" y="42"/>
                    </a:lnTo>
                    <a:lnTo>
                      <a:pt x="250" y="41"/>
                    </a:lnTo>
                    <a:lnTo>
                      <a:pt x="251" y="42"/>
                    </a:lnTo>
                    <a:lnTo>
                      <a:pt x="252" y="42"/>
                    </a:lnTo>
                    <a:lnTo>
                      <a:pt x="252" y="41"/>
                    </a:lnTo>
                    <a:lnTo>
                      <a:pt x="251" y="41"/>
                    </a:lnTo>
                    <a:lnTo>
                      <a:pt x="251" y="40"/>
                    </a:lnTo>
                    <a:lnTo>
                      <a:pt x="250" y="40"/>
                    </a:lnTo>
                    <a:lnTo>
                      <a:pt x="248" y="40"/>
                    </a:lnTo>
                    <a:lnTo>
                      <a:pt x="248" y="39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3" y="40"/>
                    </a:lnTo>
                    <a:lnTo>
                      <a:pt x="254" y="40"/>
                    </a:lnTo>
                    <a:lnTo>
                      <a:pt x="255" y="41"/>
                    </a:lnTo>
                    <a:lnTo>
                      <a:pt x="258" y="41"/>
                    </a:lnTo>
                    <a:lnTo>
                      <a:pt x="259" y="41"/>
                    </a:lnTo>
                    <a:lnTo>
                      <a:pt x="261" y="41"/>
                    </a:lnTo>
                    <a:lnTo>
                      <a:pt x="262" y="42"/>
                    </a:lnTo>
                    <a:lnTo>
                      <a:pt x="265" y="41"/>
                    </a:lnTo>
                    <a:lnTo>
                      <a:pt x="267" y="41"/>
                    </a:lnTo>
                    <a:lnTo>
                      <a:pt x="267" y="40"/>
                    </a:lnTo>
                    <a:lnTo>
                      <a:pt x="268" y="40"/>
                    </a:lnTo>
                    <a:lnTo>
                      <a:pt x="269" y="40"/>
                    </a:lnTo>
                    <a:lnTo>
                      <a:pt x="271" y="39"/>
                    </a:lnTo>
                    <a:lnTo>
                      <a:pt x="272" y="39"/>
                    </a:lnTo>
                    <a:lnTo>
                      <a:pt x="274" y="39"/>
                    </a:lnTo>
                    <a:lnTo>
                      <a:pt x="275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3" y="38"/>
                    </a:lnTo>
                    <a:lnTo>
                      <a:pt x="284" y="39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87" y="41"/>
                    </a:lnTo>
                    <a:lnTo>
                      <a:pt x="288" y="41"/>
                    </a:lnTo>
                    <a:lnTo>
                      <a:pt x="289" y="41"/>
                    </a:lnTo>
                    <a:lnTo>
                      <a:pt x="291" y="42"/>
                    </a:lnTo>
                    <a:lnTo>
                      <a:pt x="293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9" y="43"/>
                    </a:lnTo>
                    <a:lnTo>
                      <a:pt x="300" y="44"/>
                    </a:lnTo>
                    <a:lnTo>
                      <a:pt x="301" y="44"/>
                    </a:lnTo>
                    <a:lnTo>
                      <a:pt x="302" y="45"/>
                    </a:lnTo>
                    <a:lnTo>
                      <a:pt x="303" y="45"/>
                    </a:lnTo>
                    <a:lnTo>
                      <a:pt x="304" y="46"/>
                    </a:lnTo>
                    <a:lnTo>
                      <a:pt x="305" y="46"/>
                    </a:lnTo>
                    <a:lnTo>
                      <a:pt x="306" y="47"/>
                    </a:lnTo>
                    <a:lnTo>
                      <a:pt x="307" y="47"/>
                    </a:lnTo>
                    <a:lnTo>
                      <a:pt x="308" y="47"/>
                    </a:lnTo>
                    <a:lnTo>
                      <a:pt x="308" y="48"/>
                    </a:lnTo>
                    <a:lnTo>
                      <a:pt x="309" y="48"/>
                    </a:lnTo>
                    <a:lnTo>
                      <a:pt x="310" y="48"/>
                    </a:lnTo>
                    <a:lnTo>
                      <a:pt x="312" y="49"/>
                    </a:lnTo>
                    <a:lnTo>
                      <a:pt x="313" y="49"/>
                    </a:lnTo>
                    <a:lnTo>
                      <a:pt x="314" y="50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8" y="51"/>
                    </a:lnTo>
                    <a:lnTo>
                      <a:pt x="318" y="50"/>
                    </a:lnTo>
                    <a:lnTo>
                      <a:pt x="319" y="51"/>
                    </a:lnTo>
                    <a:lnTo>
                      <a:pt x="320" y="51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4" y="54"/>
                    </a:lnTo>
                    <a:lnTo>
                      <a:pt x="325" y="54"/>
                    </a:lnTo>
                    <a:lnTo>
                      <a:pt x="326" y="54"/>
                    </a:lnTo>
                    <a:lnTo>
                      <a:pt x="327" y="55"/>
                    </a:lnTo>
                    <a:lnTo>
                      <a:pt x="328" y="56"/>
                    </a:lnTo>
                    <a:lnTo>
                      <a:pt x="329" y="56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2" y="57"/>
                    </a:lnTo>
                    <a:lnTo>
                      <a:pt x="333" y="58"/>
                    </a:lnTo>
                    <a:lnTo>
                      <a:pt x="333" y="59"/>
                    </a:lnTo>
                    <a:lnTo>
                      <a:pt x="334" y="61"/>
                    </a:lnTo>
                    <a:lnTo>
                      <a:pt x="335" y="62"/>
                    </a:lnTo>
                    <a:lnTo>
                      <a:pt x="336" y="63"/>
                    </a:lnTo>
                    <a:lnTo>
                      <a:pt x="337" y="63"/>
                    </a:lnTo>
                    <a:lnTo>
                      <a:pt x="338" y="64"/>
                    </a:lnTo>
                    <a:lnTo>
                      <a:pt x="339" y="65"/>
                    </a:lnTo>
                    <a:lnTo>
                      <a:pt x="339" y="66"/>
                    </a:lnTo>
                    <a:lnTo>
                      <a:pt x="340" y="67"/>
                    </a:lnTo>
                    <a:lnTo>
                      <a:pt x="341" y="68"/>
                    </a:lnTo>
                    <a:lnTo>
                      <a:pt x="341" y="69"/>
                    </a:lnTo>
                    <a:lnTo>
                      <a:pt x="341" y="70"/>
                    </a:lnTo>
                    <a:lnTo>
                      <a:pt x="342" y="70"/>
                    </a:lnTo>
                    <a:lnTo>
                      <a:pt x="342" y="71"/>
                    </a:lnTo>
                    <a:lnTo>
                      <a:pt x="343" y="72"/>
                    </a:lnTo>
                    <a:lnTo>
                      <a:pt x="343" y="73"/>
                    </a:lnTo>
                    <a:lnTo>
                      <a:pt x="343" y="74"/>
                    </a:lnTo>
                    <a:lnTo>
                      <a:pt x="343" y="75"/>
                    </a:lnTo>
                    <a:lnTo>
                      <a:pt x="343" y="76"/>
                    </a:lnTo>
                    <a:lnTo>
                      <a:pt x="343" y="79"/>
                    </a:lnTo>
                    <a:lnTo>
                      <a:pt x="344" y="80"/>
                    </a:lnTo>
                    <a:lnTo>
                      <a:pt x="345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2"/>
                    </a:lnTo>
                    <a:lnTo>
                      <a:pt x="348" y="84"/>
                    </a:lnTo>
                    <a:lnTo>
                      <a:pt x="348" y="85"/>
                    </a:lnTo>
                    <a:lnTo>
                      <a:pt x="348" y="86"/>
                    </a:lnTo>
                    <a:lnTo>
                      <a:pt x="348" y="87"/>
                    </a:lnTo>
                    <a:lnTo>
                      <a:pt x="349" y="87"/>
                    </a:lnTo>
                    <a:lnTo>
                      <a:pt x="349" y="88"/>
                    </a:lnTo>
                    <a:lnTo>
                      <a:pt x="350" y="88"/>
                    </a:lnTo>
                    <a:lnTo>
                      <a:pt x="350" y="90"/>
                    </a:lnTo>
                    <a:lnTo>
                      <a:pt x="350" y="92"/>
                    </a:lnTo>
                    <a:lnTo>
                      <a:pt x="351" y="93"/>
                    </a:lnTo>
                    <a:lnTo>
                      <a:pt x="351" y="94"/>
                    </a:lnTo>
                    <a:lnTo>
                      <a:pt x="352" y="94"/>
                    </a:lnTo>
                    <a:lnTo>
                      <a:pt x="353" y="94"/>
                    </a:lnTo>
                    <a:lnTo>
                      <a:pt x="352" y="95"/>
                    </a:lnTo>
                    <a:lnTo>
                      <a:pt x="353" y="95"/>
                    </a:lnTo>
                    <a:lnTo>
                      <a:pt x="352" y="96"/>
                    </a:lnTo>
                    <a:lnTo>
                      <a:pt x="352" y="97"/>
                    </a:lnTo>
                    <a:lnTo>
                      <a:pt x="352" y="98"/>
                    </a:lnTo>
                    <a:lnTo>
                      <a:pt x="353" y="98"/>
                    </a:lnTo>
                    <a:lnTo>
                      <a:pt x="353" y="99"/>
                    </a:lnTo>
                    <a:lnTo>
                      <a:pt x="353" y="101"/>
                    </a:lnTo>
                    <a:lnTo>
                      <a:pt x="353" y="102"/>
                    </a:lnTo>
                    <a:lnTo>
                      <a:pt x="354" y="103"/>
                    </a:lnTo>
                    <a:lnTo>
                      <a:pt x="354" y="104"/>
                    </a:lnTo>
                    <a:lnTo>
                      <a:pt x="355" y="105"/>
                    </a:lnTo>
                    <a:lnTo>
                      <a:pt x="355" y="106"/>
                    </a:lnTo>
                    <a:lnTo>
                      <a:pt x="355" y="107"/>
                    </a:lnTo>
                    <a:lnTo>
                      <a:pt x="355" y="109"/>
                    </a:lnTo>
                    <a:lnTo>
                      <a:pt x="355" y="110"/>
                    </a:lnTo>
                    <a:lnTo>
                      <a:pt x="356" y="111"/>
                    </a:lnTo>
                    <a:lnTo>
                      <a:pt x="356" y="112"/>
                    </a:lnTo>
                    <a:lnTo>
                      <a:pt x="356" y="113"/>
                    </a:lnTo>
                    <a:lnTo>
                      <a:pt x="356" y="114"/>
                    </a:lnTo>
                    <a:lnTo>
                      <a:pt x="355" y="115"/>
                    </a:lnTo>
                    <a:lnTo>
                      <a:pt x="356" y="115"/>
                    </a:lnTo>
                    <a:lnTo>
                      <a:pt x="356" y="116"/>
                    </a:lnTo>
                    <a:lnTo>
                      <a:pt x="357" y="117"/>
                    </a:lnTo>
                    <a:lnTo>
                      <a:pt x="357" y="118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7" y="121"/>
                    </a:lnTo>
                    <a:lnTo>
                      <a:pt x="356" y="123"/>
                    </a:lnTo>
                    <a:lnTo>
                      <a:pt x="357" y="124"/>
                    </a:lnTo>
                    <a:lnTo>
                      <a:pt x="356" y="124"/>
                    </a:lnTo>
                    <a:lnTo>
                      <a:pt x="357" y="125"/>
                    </a:lnTo>
                    <a:lnTo>
                      <a:pt x="357" y="126"/>
                    </a:lnTo>
                    <a:lnTo>
                      <a:pt x="357" y="127"/>
                    </a:lnTo>
                    <a:lnTo>
                      <a:pt x="358" y="127"/>
                    </a:lnTo>
                    <a:lnTo>
                      <a:pt x="358" y="128"/>
                    </a:lnTo>
                    <a:lnTo>
                      <a:pt x="358" y="129"/>
                    </a:lnTo>
                    <a:lnTo>
                      <a:pt x="358" y="130"/>
                    </a:lnTo>
                    <a:lnTo>
                      <a:pt x="358" y="133"/>
                    </a:lnTo>
                    <a:lnTo>
                      <a:pt x="358" y="135"/>
                    </a:lnTo>
                    <a:lnTo>
                      <a:pt x="358" y="137"/>
                    </a:lnTo>
                    <a:lnTo>
                      <a:pt x="358" y="138"/>
                    </a:lnTo>
                    <a:lnTo>
                      <a:pt x="359" y="138"/>
                    </a:lnTo>
                    <a:lnTo>
                      <a:pt x="360" y="138"/>
                    </a:lnTo>
                    <a:lnTo>
                      <a:pt x="361" y="139"/>
                    </a:lnTo>
                    <a:lnTo>
                      <a:pt x="360" y="139"/>
                    </a:lnTo>
                    <a:lnTo>
                      <a:pt x="360" y="141"/>
                    </a:lnTo>
                    <a:lnTo>
                      <a:pt x="360" y="143"/>
                    </a:lnTo>
                    <a:lnTo>
                      <a:pt x="360" y="145"/>
                    </a:lnTo>
                    <a:lnTo>
                      <a:pt x="360" y="147"/>
                    </a:lnTo>
                    <a:lnTo>
                      <a:pt x="361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3" y="148"/>
                    </a:lnTo>
                    <a:lnTo>
                      <a:pt x="363" y="149"/>
                    </a:lnTo>
                    <a:lnTo>
                      <a:pt x="363" y="150"/>
                    </a:lnTo>
                    <a:lnTo>
                      <a:pt x="364" y="150"/>
                    </a:lnTo>
                    <a:lnTo>
                      <a:pt x="364" y="151"/>
                    </a:lnTo>
                    <a:lnTo>
                      <a:pt x="364" y="152"/>
                    </a:lnTo>
                    <a:lnTo>
                      <a:pt x="364" y="153"/>
                    </a:lnTo>
                    <a:lnTo>
                      <a:pt x="364" y="155"/>
                    </a:lnTo>
                    <a:lnTo>
                      <a:pt x="364" y="157"/>
                    </a:lnTo>
                    <a:lnTo>
                      <a:pt x="364" y="158"/>
                    </a:lnTo>
                    <a:lnTo>
                      <a:pt x="365" y="158"/>
                    </a:lnTo>
                    <a:lnTo>
                      <a:pt x="365" y="159"/>
                    </a:lnTo>
                    <a:lnTo>
                      <a:pt x="364" y="159"/>
                    </a:lnTo>
                    <a:lnTo>
                      <a:pt x="364" y="160"/>
                    </a:lnTo>
                    <a:lnTo>
                      <a:pt x="364" y="161"/>
                    </a:lnTo>
                    <a:lnTo>
                      <a:pt x="364" y="164"/>
                    </a:lnTo>
                    <a:lnTo>
                      <a:pt x="364" y="165"/>
                    </a:lnTo>
                    <a:lnTo>
                      <a:pt x="364" y="168"/>
                    </a:lnTo>
                    <a:lnTo>
                      <a:pt x="364" y="170"/>
                    </a:lnTo>
                    <a:lnTo>
                      <a:pt x="364" y="171"/>
                    </a:lnTo>
                    <a:lnTo>
                      <a:pt x="365" y="171"/>
                    </a:lnTo>
                    <a:lnTo>
                      <a:pt x="365" y="172"/>
                    </a:lnTo>
                    <a:lnTo>
                      <a:pt x="365" y="174"/>
                    </a:lnTo>
                    <a:lnTo>
                      <a:pt x="366" y="175"/>
                    </a:lnTo>
                    <a:lnTo>
                      <a:pt x="366" y="176"/>
                    </a:lnTo>
                    <a:lnTo>
                      <a:pt x="367" y="176"/>
                    </a:lnTo>
                    <a:lnTo>
                      <a:pt x="367" y="177"/>
                    </a:lnTo>
                    <a:lnTo>
                      <a:pt x="368" y="177"/>
                    </a:lnTo>
                    <a:lnTo>
                      <a:pt x="369" y="177"/>
                    </a:lnTo>
                    <a:lnTo>
                      <a:pt x="370" y="177"/>
                    </a:lnTo>
                    <a:lnTo>
                      <a:pt x="370" y="178"/>
                    </a:lnTo>
                    <a:lnTo>
                      <a:pt x="370" y="179"/>
                    </a:lnTo>
                    <a:lnTo>
                      <a:pt x="370" y="180"/>
                    </a:lnTo>
                    <a:lnTo>
                      <a:pt x="370" y="181"/>
                    </a:lnTo>
                    <a:lnTo>
                      <a:pt x="370" y="182"/>
                    </a:lnTo>
                    <a:lnTo>
                      <a:pt x="370" y="183"/>
                    </a:lnTo>
                    <a:lnTo>
                      <a:pt x="370" y="184"/>
                    </a:lnTo>
                    <a:lnTo>
                      <a:pt x="370" y="185"/>
                    </a:lnTo>
                    <a:lnTo>
                      <a:pt x="369" y="186"/>
                    </a:lnTo>
                    <a:lnTo>
                      <a:pt x="369" y="188"/>
                    </a:lnTo>
                    <a:lnTo>
                      <a:pt x="370" y="190"/>
                    </a:lnTo>
                    <a:lnTo>
                      <a:pt x="371" y="192"/>
                    </a:lnTo>
                    <a:lnTo>
                      <a:pt x="372" y="193"/>
                    </a:lnTo>
                    <a:lnTo>
                      <a:pt x="372" y="192"/>
                    </a:lnTo>
                    <a:lnTo>
                      <a:pt x="373" y="193"/>
                    </a:lnTo>
                    <a:lnTo>
                      <a:pt x="374" y="194"/>
                    </a:lnTo>
                    <a:lnTo>
                      <a:pt x="374" y="195"/>
                    </a:lnTo>
                    <a:lnTo>
                      <a:pt x="374" y="196"/>
                    </a:lnTo>
                    <a:lnTo>
                      <a:pt x="374" y="197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5" y="200"/>
                    </a:lnTo>
                    <a:lnTo>
                      <a:pt x="375" y="201"/>
                    </a:lnTo>
                    <a:lnTo>
                      <a:pt x="375" y="203"/>
                    </a:lnTo>
                    <a:lnTo>
                      <a:pt x="375" y="204"/>
                    </a:lnTo>
                    <a:lnTo>
                      <a:pt x="375" y="205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6"/>
                    </a:lnTo>
                    <a:lnTo>
                      <a:pt x="372" y="207"/>
                    </a:lnTo>
                    <a:lnTo>
                      <a:pt x="372" y="206"/>
                    </a:lnTo>
                    <a:lnTo>
                      <a:pt x="371" y="207"/>
                    </a:lnTo>
                    <a:lnTo>
                      <a:pt x="370" y="207"/>
                    </a:lnTo>
                    <a:lnTo>
                      <a:pt x="370" y="206"/>
                    </a:lnTo>
                    <a:lnTo>
                      <a:pt x="369" y="207"/>
                    </a:lnTo>
                    <a:lnTo>
                      <a:pt x="368" y="207"/>
                    </a:lnTo>
                    <a:lnTo>
                      <a:pt x="368" y="208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09"/>
                    </a:lnTo>
                    <a:lnTo>
                      <a:pt x="365" y="208"/>
                    </a:lnTo>
                    <a:lnTo>
                      <a:pt x="364" y="207"/>
                    </a:lnTo>
                    <a:lnTo>
                      <a:pt x="363" y="206"/>
                    </a:lnTo>
                    <a:lnTo>
                      <a:pt x="362" y="206"/>
                    </a:lnTo>
                    <a:lnTo>
                      <a:pt x="362" y="205"/>
                    </a:lnTo>
                    <a:lnTo>
                      <a:pt x="361" y="205"/>
                    </a:lnTo>
                    <a:lnTo>
                      <a:pt x="361" y="206"/>
                    </a:lnTo>
                    <a:lnTo>
                      <a:pt x="360" y="206"/>
                    </a:lnTo>
                    <a:lnTo>
                      <a:pt x="359" y="207"/>
                    </a:lnTo>
                    <a:lnTo>
                      <a:pt x="359" y="208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7" y="209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4" y="210"/>
                    </a:lnTo>
                    <a:lnTo>
                      <a:pt x="353" y="210"/>
                    </a:lnTo>
                    <a:lnTo>
                      <a:pt x="352" y="210"/>
                    </a:lnTo>
                    <a:lnTo>
                      <a:pt x="352" y="209"/>
                    </a:lnTo>
                    <a:lnTo>
                      <a:pt x="351" y="209"/>
                    </a:lnTo>
                    <a:lnTo>
                      <a:pt x="350" y="208"/>
                    </a:lnTo>
                    <a:lnTo>
                      <a:pt x="350" y="207"/>
                    </a:lnTo>
                    <a:lnTo>
                      <a:pt x="349" y="207"/>
                    </a:lnTo>
                    <a:lnTo>
                      <a:pt x="349" y="206"/>
                    </a:lnTo>
                    <a:lnTo>
                      <a:pt x="349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7" y="207"/>
                    </a:lnTo>
                    <a:lnTo>
                      <a:pt x="345" y="207"/>
                    </a:lnTo>
                    <a:lnTo>
                      <a:pt x="343" y="208"/>
                    </a:lnTo>
                    <a:lnTo>
                      <a:pt x="337" y="207"/>
                    </a:lnTo>
                    <a:lnTo>
                      <a:pt x="336" y="206"/>
                    </a:lnTo>
                    <a:lnTo>
                      <a:pt x="335" y="205"/>
                    </a:lnTo>
                    <a:lnTo>
                      <a:pt x="334" y="205"/>
                    </a:lnTo>
                    <a:lnTo>
                      <a:pt x="333" y="205"/>
                    </a:lnTo>
                    <a:lnTo>
                      <a:pt x="332" y="205"/>
                    </a:lnTo>
                    <a:lnTo>
                      <a:pt x="332" y="204"/>
                    </a:lnTo>
                    <a:lnTo>
                      <a:pt x="332" y="203"/>
                    </a:lnTo>
                    <a:lnTo>
                      <a:pt x="331" y="202"/>
                    </a:lnTo>
                    <a:lnTo>
                      <a:pt x="331" y="201"/>
                    </a:lnTo>
                    <a:lnTo>
                      <a:pt x="330" y="200"/>
                    </a:lnTo>
                    <a:lnTo>
                      <a:pt x="329" y="200"/>
                    </a:lnTo>
                    <a:lnTo>
                      <a:pt x="328" y="200"/>
                    </a:lnTo>
                    <a:lnTo>
                      <a:pt x="326" y="200"/>
                    </a:lnTo>
                    <a:lnTo>
                      <a:pt x="326" y="199"/>
                    </a:lnTo>
                    <a:lnTo>
                      <a:pt x="326" y="198"/>
                    </a:lnTo>
                    <a:lnTo>
                      <a:pt x="326" y="199"/>
                    </a:lnTo>
                    <a:lnTo>
                      <a:pt x="325" y="199"/>
                    </a:lnTo>
                    <a:lnTo>
                      <a:pt x="325" y="198"/>
                    </a:lnTo>
                    <a:lnTo>
                      <a:pt x="324" y="198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9"/>
                    </a:lnTo>
                    <a:lnTo>
                      <a:pt x="322" y="198"/>
                    </a:lnTo>
                    <a:lnTo>
                      <a:pt x="321" y="198"/>
                    </a:lnTo>
                    <a:lnTo>
                      <a:pt x="320" y="198"/>
                    </a:lnTo>
                    <a:lnTo>
                      <a:pt x="319" y="198"/>
                    </a:lnTo>
                    <a:lnTo>
                      <a:pt x="319" y="197"/>
                    </a:lnTo>
                    <a:lnTo>
                      <a:pt x="318" y="198"/>
                    </a:lnTo>
                    <a:lnTo>
                      <a:pt x="317" y="197"/>
                    </a:lnTo>
                    <a:lnTo>
                      <a:pt x="316" y="198"/>
                    </a:lnTo>
                    <a:lnTo>
                      <a:pt x="316" y="197"/>
                    </a:lnTo>
                    <a:lnTo>
                      <a:pt x="316" y="198"/>
                    </a:lnTo>
                    <a:lnTo>
                      <a:pt x="315" y="197"/>
                    </a:lnTo>
                    <a:lnTo>
                      <a:pt x="315" y="198"/>
                    </a:lnTo>
                    <a:lnTo>
                      <a:pt x="314" y="198"/>
                    </a:lnTo>
                    <a:lnTo>
                      <a:pt x="313" y="198"/>
                    </a:lnTo>
                    <a:lnTo>
                      <a:pt x="312" y="198"/>
                    </a:lnTo>
                    <a:lnTo>
                      <a:pt x="312" y="197"/>
                    </a:lnTo>
                    <a:lnTo>
                      <a:pt x="311" y="197"/>
                    </a:lnTo>
                    <a:lnTo>
                      <a:pt x="310" y="196"/>
                    </a:lnTo>
                    <a:lnTo>
                      <a:pt x="310" y="195"/>
                    </a:lnTo>
                    <a:lnTo>
                      <a:pt x="310" y="194"/>
                    </a:lnTo>
                    <a:lnTo>
                      <a:pt x="309" y="194"/>
                    </a:lnTo>
                    <a:lnTo>
                      <a:pt x="308" y="194"/>
                    </a:lnTo>
                    <a:lnTo>
                      <a:pt x="307" y="194"/>
                    </a:lnTo>
                    <a:lnTo>
                      <a:pt x="307" y="193"/>
                    </a:lnTo>
                    <a:lnTo>
                      <a:pt x="306" y="193"/>
                    </a:lnTo>
                    <a:lnTo>
                      <a:pt x="305" y="193"/>
                    </a:lnTo>
                    <a:lnTo>
                      <a:pt x="304" y="192"/>
                    </a:lnTo>
                    <a:lnTo>
                      <a:pt x="303" y="192"/>
                    </a:lnTo>
                    <a:lnTo>
                      <a:pt x="302" y="193"/>
                    </a:lnTo>
                    <a:lnTo>
                      <a:pt x="302" y="192"/>
                    </a:lnTo>
                    <a:lnTo>
                      <a:pt x="301" y="192"/>
                    </a:lnTo>
                    <a:lnTo>
                      <a:pt x="300" y="193"/>
                    </a:lnTo>
                    <a:lnTo>
                      <a:pt x="299" y="194"/>
                    </a:lnTo>
                    <a:lnTo>
                      <a:pt x="298" y="194"/>
                    </a:lnTo>
                    <a:lnTo>
                      <a:pt x="297" y="194"/>
                    </a:lnTo>
                    <a:lnTo>
                      <a:pt x="296" y="194"/>
                    </a:lnTo>
                    <a:lnTo>
                      <a:pt x="295" y="194"/>
                    </a:lnTo>
                    <a:lnTo>
                      <a:pt x="294" y="194"/>
                    </a:lnTo>
                    <a:lnTo>
                      <a:pt x="293" y="194"/>
                    </a:lnTo>
                    <a:lnTo>
                      <a:pt x="292" y="194"/>
                    </a:lnTo>
                    <a:lnTo>
                      <a:pt x="286" y="194"/>
                    </a:lnTo>
                    <a:lnTo>
                      <a:pt x="284" y="194"/>
                    </a:lnTo>
                    <a:lnTo>
                      <a:pt x="280" y="193"/>
                    </a:lnTo>
                    <a:lnTo>
                      <a:pt x="279" y="193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2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69" y="192"/>
                    </a:lnTo>
                    <a:lnTo>
                      <a:pt x="268" y="192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89"/>
                    </a:lnTo>
                    <a:lnTo>
                      <a:pt x="267" y="188"/>
                    </a:lnTo>
                    <a:lnTo>
                      <a:pt x="266" y="188"/>
                    </a:lnTo>
                    <a:lnTo>
                      <a:pt x="265" y="188"/>
                    </a:lnTo>
                    <a:lnTo>
                      <a:pt x="265" y="187"/>
                    </a:lnTo>
                    <a:lnTo>
                      <a:pt x="264" y="187"/>
                    </a:lnTo>
                    <a:lnTo>
                      <a:pt x="264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2" y="187"/>
                    </a:lnTo>
                    <a:lnTo>
                      <a:pt x="262" y="188"/>
                    </a:lnTo>
                    <a:lnTo>
                      <a:pt x="261" y="188"/>
                    </a:lnTo>
                    <a:lnTo>
                      <a:pt x="261" y="187"/>
                    </a:lnTo>
                    <a:lnTo>
                      <a:pt x="260" y="186"/>
                    </a:lnTo>
                    <a:lnTo>
                      <a:pt x="261" y="186"/>
                    </a:lnTo>
                    <a:lnTo>
                      <a:pt x="261" y="185"/>
                    </a:lnTo>
                    <a:lnTo>
                      <a:pt x="261" y="184"/>
                    </a:lnTo>
                    <a:lnTo>
                      <a:pt x="260" y="184"/>
                    </a:lnTo>
                    <a:lnTo>
                      <a:pt x="259" y="184"/>
                    </a:lnTo>
                    <a:lnTo>
                      <a:pt x="259" y="185"/>
                    </a:lnTo>
                    <a:lnTo>
                      <a:pt x="258" y="186"/>
                    </a:lnTo>
                    <a:lnTo>
                      <a:pt x="257" y="185"/>
                    </a:lnTo>
                    <a:lnTo>
                      <a:pt x="254" y="184"/>
                    </a:lnTo>
                    <a:lnTo>
                      <a:pt x="253" y="184"/>
                    </a:lnTo>
                    <a:lnTo>
                      <a:pt x="251" y="184"/>
                    </a:lnTo>
                    <a:lnTo>
                      <a:pt x="245" y="183"/>
                    </a:lnTo>
                    <a:lnTo>
                      <a:pt x="242" y="183"/>
                    </a:lnTo>
                    <a:lnTo>
                      <a:pt x="242" y="181"/>
                    </a:lnTo>
                    <a:lnTo>
                      <a:pt x="241" y="180"/>
                    </a:lnTo>
                    <a:lnTo>
                      <a:pt x="241" y="179"/>
                    </a:lnTo>
                    <a:lnTo>
                      <a:pt x="240" y="179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8" y="178"/>
                    </a:lnTo>
                    <a:lnTo>
                      <a:pt x="238" y="177"/>
                    </a:lnTo>
                    <a:lnTo>
                      <a:pt x="238" y="176"/>
                    </a:lnTo>
                    <a:lnTo>
                      <a:pt x="240" y="174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1" y="171"/>
                    </a:lnTo>
                    <a:lnTo>
                      <a:pt x="241" y="170"/>
                    </a:lnTo>
                    <a:lnTo>
                      <a:pt x="240" y="169"/>
                    </a:lnTo>
                    <a:lnTo>
                      <a:pt x="239" y="168"/>
                    </a:lnTo>
                    <a:lnTo>
                      <a:pt x="238" y="167"/>
                    </a:lnTo>
                    <a:lnTo>
                      <a:pt x="238" y="166"/>
                    </a:lnTo>
                    <a:lnTo>
                      <a:pt x="237" y="166"/>
                    </a:lnTo>
                    <a:lnTo>
                      <a:pt x="236" y="167"/>
                    </a:lnTo>
                    <a:lnTo>
                      <a:pt x="235" y="167"/>
                    </a:lnTo>
                    <a:lnTo>
                      <a:pt x="235" y="168"/>
                    </a:lnTo>
                    <a:lnTo>
                      <a:pt x="234" y="168"/>
                    </a:lnTo>
                    <a:lnTo>
                      <a:pt x="233" y="168"/>
                    </a:lnTo>
                    <a:lnTo>
                      <a:pt x="233" y="169"/>
                    </a:lnTo>
                    <a:lnTo>
                      <a:pt x="232" y="169"/>
                    </a:lnTo>
                    <a:lnTo>
                      <a:pt x="229" y="166"/>
                    </a:lnTo>
                    <a:lnTo>
                      <a:pt x="224" y="173"/>
                    </a:lnTo>
                    <a:lnTo>
                      <a:pt x="217" y="172"/>
                    </a:lnTo>
                    <a:lnTo>
                      <a:pt x="217" y="173"/>
                    </a:lnTo>
                    <a:lnTo>
                      <a:pt x="217" y="174"/>
                    </a:lnTo>
                    <a:lnTo>
                      <a:pt x="216" y="175"/>
                    </a:lnTo>
                    <a:lnTo>
                      <a:pt x="216" y="176"/>
                    </a:lnTo>
                    <a:lnTo>
                      <a:pt x="216" y="177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4" y="179"/>
                    </a:lnTo>
                    <a:lnTo>
                      <a:pt x="214" y="180"/>
                    </a:lnTo>
                    <a:lnTo>
                      <a:pt x="213" y="181"/>
                    </a:lnTo>
                    <a:lnTo>
                      <a:pt x="213" y="182"/>
                    </a:lnTo>
                    <a:lnTo>
                      <a:pt x="213" y="183"/>
                    </a:lnTo>
                    <a:lnTo>
                      <a:pt x="213" y="184"/>
                    </a:lnTo>
                    <a:lnTo>
                      <a:pt x="213" y="185"/>
                    </a:lnTo>
                    <a:lnTo>
                      <a:pt x="213" y="186"/>
                    </a:lnTo>
                    <a:lnTo>
                      <a:pt x="212" y="186"/>
                    </a:lnTo>
                    <a:lnTo>
                      <a:pt x="212" y="187"/>
                    </a:lnTo>
                    <a:lnTo>
                      <a:pt x="213" y="187"/>
                    </a:lnTo>
                    <a:lnTo>
                      <a:pt x="214" y="187"/>
                    </a:lnTo>
                    <a:lnTo>
                      <a:pt x="215" y="188"/>
                    </a:lnTo>
                    <a:lnTo>
                      <a:pt x="216" y="189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19" y="192"/>
                    </a:lnTo>
                    <a:lnTo>
                      <a:pt x="220" y="192"/>
                    </a:lnTo>
                    <a:lnTo>
                      <a:pt x="220" y="193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2" y="195"/>
                    </a:lnTo>
                    <a:lnTo>
                      <a:pt x="222" y="196"/>
                    </a:lnTo>
                    <a:lnTo>
                      <a:pt x="222" y="197"/>
                    </a:lnTo>
                    <a:lnTo>
                      <a:pt x="222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2" y="201"/>
                    </a:lnTo>
                    <a:lnTo>
                      <a:pt x="222" y="202"/>
                    </a:lnTo>
                    <a:lnTo>
                      <a:pt x="221" y="201"/>
                    </a:lnTo>
                    <a:lnTo>
                      <a:pt x="220" y="201"/>
                    </a:lnTo>
                    <a:lnTo>
                      <a:pt x="219" y="202"/>
                    </a:lnTo>
                    <a:lnTo>
                      <a:pt x="219" y="201"/>
                    </a:lnTo>
                    <a:lnTo>
                      <a:pt x="218" y="201"/>
                    </a:lnTo>
                    <a:lnTo>
                      <a:pt x="218" y="200"/>
                    </a:lnTo>
                    <a:lnTo>
                      <a:pt x="218" y="199"/>
                    </a:lnTo>
                    <a:lnTo>
                      <a:pt x="217" y="199"/>
                    </a:lnTo>
                    <a:lnTo>
                      <a:pt x="216" y="199"/>
                    </a:lnTo>
                    <a:lnTo>
                      <a:pt x="216" y="198"/>
                    </a:lnTo>
                    <a:lnTo>
                      <a:pt x="215" y="198"/>
                    </a:lnTo>
                    <a:lnTo>
                      <a:pt x="214" y="197"/>
                    </a:lnTo>
                    <a:lnTo>
                      <a:pt x="213" y="197"/>
                    </a:lnTo>
                    <a:lnTo>
                      <a:pt x="213" y="198"/>
                    </a:lnTo>
                    <a:lnTo>
                      <a:pt x="213" y="199"/>
                    </a:lnTo>
                    <a:lnTo>
                      <a:pt x="212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10" y="206"/>
                    </a:lnTo>
                    <a:lnTo>
                      <a:pt x="211" y="206"/>
                    </a:lnTo>
                    <a:lnTo>
                      <a:pt x="210" y="207"/>
                    </a:lnTo>
                    <a:lnTo>
                      <a:pt x="209" y="208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09" y="211"/>
                    </a:lnTo>
                    <a:lnTo>
                      <a:pt x="210" y="212"/>
                    </a:lnTo>
                    <a:lnTo>
                      <a:pt x="211" y="212"/>
                    </a:lnTo>
                    <a:lnTo>
                      <a:pt x="212" y="212"/>
                    </a:lnTo>
                    <a:lnTo>
                      <a:pt x="212" y="213"/>
                    </a:lnTo>
                    <a:lnTo>
                      <a:pt x="213" y="213"/>
                    </a:lnTo>
                    <a:lnTo>
                      <a:pt x="214" y="214"/>
                    </a:lnTo>
                    <a:lnTo>
                      <a:pt x="214" y="215"/>
                    </a:lnTo>
                    <a:lnTo>
                      <a:pt x="213" y="216"/>
                    </a:lnTo>
                    <a:lnTo>
                      <a:pt x="214" y="216"/>
                    </a:lnTo>
                    <a:lnTo>
                      <a:pt x="214" y="217"/>
                    </a:lnTo>
                    <a:lnTo>
                      <a:pt x="214" y="218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20"/>
                    </a:lnTo>
                    <a:lnTo>
                      <a:pt x="212" y="221"/>
                    </a:lnTo>
                    <a:lnTo>
                      <a:pt x="211" y="221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9" y="223"/>
                    </a:lnTo>
                    <a:lnTo>
                      <a:pt x="208" y="224"/>
                    </a:lnTo>
                    <a:lnTo>
                      <a:pt x="209" y="224"/>
                    </a:lnTo>
                    <a:lnTo>
                      <a:pt x="210" y="225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7" y="228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4" y="232"/>
                    </a:lnTo>
                    <a:lnTo>
                      <a:pt x="202" y="233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200" y="232"/>
                    </a:lnTo>
                    <a:lnTo>
                      <a:pt x="199" y="232"/>
                    </a:lnTo>
                    <a:lnTo>
                      <a:pt x="198" y="231"/>
                    </a:lnTo>
                    <a:lnTo>
                      <a:pt x="197" y="231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5" y="230"/>
                    </a:lnTo>
                    <a:lnTo>
                      <a:pt x="194" y="230"/>
                    </a:lnTo>
                    <a:lnTo>
                      <a:pt x="193" y="230"/>
                    </a:lnTo>
                    <a:lnTo>
                      <a:pt x="192" y="231"/>
                    </a:lnTo>
                    <a:lnTo>
                      <a:pt x="193" y="232"/>
                    </a:lnTo>
                    <a:lnTo>
                      <a:pt x="193" y="234"/>
                    </a:lnTo>
                    <a:lnTo>
                      <a:pt x="193" y="235"/>
                    </a:lnTo>
                    <a:lnTo>
                      <a:pt x="192" y="235"/>
                    </a:lnTo>
                    <a:lnTo>
                      <a:pt x="191" y="235"/>
                    </a:lnTo>
                    <a:lnTo>
                      <a:pt x="191" y="234"/>
                    </a:lnTo>
                    <a:lnTo>
                      <a:pt x="190" y="236"/>
                    </a:lnTo>
                    <a:lnTo>
                      <a:pt x="190" y="235"/>
                    </a:lnTo>
                    <a:lnTo>
                      <a:pt x="189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7" y="234"/>
                    </a:lnTo>
                    <a:lnTo>
                      <a:pt x="186" y="233"/>
                    </a:lnTo>
                    <a:lnTo>
                      <a:pt x="185" y="232"/>
                    </a:lnTo>
                    <a:lnTo>
                      <a:pt x="186" y="231"/>
                    </a:lnTo>
                    <a:lnTo>
                      <a:pt x="185" y="231"/>
                    </a:lnTo>
                    <a:lnTo>
                      <a:pt x="185" y="230"/>
                    </a:lnTo>
                    <a:lnTo>
                      <a:pt x="185" y="229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6" y="224"/>
                    </a:lnTo>
                    <a:lnTo>
                      <a:pt x="188" y="222"/>
                    </a:lnTo>
                    <a:lnTo>
                      <a:pt x="189" y="221"/>
                    </a:lnTo>
                    <a:lnTo>
                      <a:pt x="190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7"/>
                    </a:lnTo>
                    <a:lnTo>
                      <a:pt x="189" y="217"/>
                    </a:lnTo>
                    <a:lnTo>
                      <a:pt x="188" y="217"/>
                    </a:lnTo>
                    <a:lnTo>
                      <a:pt x="188" y="218"/>
                    </a:lnTo>
                    <a:lnTo>
                      <a:pt x="187" y="218"/>
                    </a:lnTo>
                    <a:lnTo>
                      <a:pt x="187" y="217"/>
                    </a:lnTo>
                    <a:lnTo>
                      <a:pt x="186" y="217"/>
                    </a:lnTo>
                    <a:lnTo>
                      <a:pt x="186" y="216"/>
                    </a:lnTo>
                    <a:lnTo>
                      <a:pt x="185" y="216"/>
                    </a:lnTo>
                    <a:lnTo>
                      <a:pt x="185" y="214"/>
                    </a:lnTo>
                    <a:lnTo>
                      <a:pt x="186" y="213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3" y="211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1" y="210"/>
                    </a:lnTo>
                    <a:lnTo>
                      <a:pt x="181" y="209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79" y="207"/>
                    </a:lnTo>
                    <a:lnTo>
                      <a:pt x="176" y="208"/>
                    </a:lnTo>
                    <a:lnTo>
                      <a:pt x="171" y="209"/>
                    </a:lnTo>
                    <a:lnTo>
                      <a:pt x="166" y="212"/>
                    </a:lnTo>
                    <a:lnTo>
                      <a:pt x="164" y="203"/>
                    </a:lnTo>
                    <a:lnTo>
                      <a:pt x="162" y="203"/>
                    </a:lnTo>
                    <a:lnTo>
                      <a:pt x="158" y="205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5" y="211"/>
                    </a:lnTo>
                    <a:lnTo>
                      <a:pt x="154" y="212"/>
                    </a:lnTo>
                    <a:lnTo>
                      <a:pt x="153" y="212"/>
                    </a:lnTo>
                    <a:lnTo>
                      <a:pt x="152" y="213"/>
                    </a:lnTo>
                    <a:lnTo>
                      <a:pt x="151" y="213"/>
                    </a:lnTo>
                    <a:lnTo>
                      <a:pt x="150" y="212"/>
                    </a:lnTo>
                    <a:lnTo>
                      <a:pt x="149" y="211"/>
                    </a:lnTo>
                    <a:lnTo>
                      <a:pt x="148" y="210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6" y="211"/>
                    </a:lnTo>
                    <a:lnTo>
                      <a:pt x="145" y="211"/>
                    </a:lnTo>
                    <a:lnTo>
                      <a:pt x="144" y="211"/>
                    </a:lnTo>
                    <a:lnTo>
                      <a:pt x="143" y="212"/>
                    </a:lnTo>
                    <a:lnTo>
                      <a:pt x="143" y="213"/>
                    </a:lnTo>
                    <a:lnTo>
                      <a:pt x="142" y="213"/>
                    </a:lnTo>
                    <a:lnTo>
                      <a:pt x="141" y="214"/>
                    </a:lnTo>
                    <a:lnTo>
                      <a:pt x="140" y="214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3"/>
                    </a:lnTo>
                    <a:lnTo>
                      <a:pt x="137" y="213"/>
                    </a:lnTo>
                    <a:lnTo>
                      <a:pt x="136" y="212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4" y="207"/>
                    </a:lnTo>
                    <a:lnTo>
                      <a:pt x="134" y="206"/>
                    </a:lnTo>
                    <a:lnTo>
                      <a:pt x="134" y="205"/>
                    </a:lnTo>
                    <a:lnTo>
                      <a:pt x="134" y="204"/>
                    </a:lnTo>
                    <a:lnTo>
                      <a:pt x="135" y="203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0" y="198"/>
                    </a:lnTo>
                    <a:lnTo>
                      <a:pt x="131" y="198"/>
                    </a:lnTo>
                    <a:lnTo>
                      <a:pt x="130" y="198"/>
                    </a:lnTo>
                    <a:lnTo>
                      <a:pt x="127" y="198"/>
                    </a:lnTo>
                    <a:lnTo>
                      <a:pt x="126" y="198"/>
                    </a:lnTo>
                    <a:lnTo>
                      <a:pt x="125" y="198"/>
                    </a:lnTo>
                    <a:lnTo>
                      <a:pt x="125" y="197"/>
                    </a:lnTo>
                    <a:lnTo>
                      <a:pt x="124" y="197"/>
                    </a:lnTo>
                    <a:lnTo>
                      <a:pt x="123" y="196"/>
                    </a:lnTo>
                    <a:lnTo>
                      <a:pt x="122" y="196"/>
                    </a:lnTo>
                    <a:lnTo>
                      <a:pt x="121" y="196"/>
                    </a:lnTo>
                    <a:lnTo>
                      <a:pt x="120" y="196"/>
                    </a:lnTo>
                    <a:lnTo>
                      <a:pt x="119" y="196"/>
                    </a:lnTo>
                    <a:lnTo>
                      <a:pt x="116" y="196"/>
                    </a:lnTo>
                    <a:lnTo>
                      <a:pt x="114" y="196"/>
                    </a:lnTo>
                    <a:lnTo>
                      <a:pt x="113" y="196"/>
                    </a:lnTo>
                    <a:lnTo>
                      <a:pt x="113" y="195"/>
                    </a:lnTo>
                    <a:lnTo>
                      <a:pt x="114" y="194"/>
                    </a:lnTo>
                    <a:lnTo>
                      <a:pt x="113" y="193"/>
                    </a:lnTo>
                    <a:lnTo>
                      <a:pt x="114" y="193"/>
                    </a:lnTo>
                    <a:lnTo>
                      <a:pt x="114" y="192"/>
                    </a:lnTo>
                    <a:lnTo>
                      <a:pt x="114" y="191"/>
                    </a:lnTo>
                    <a:lnTo>
                      <a:pt x="113" y="190"/>
                    </a:lnTo>
                    <a:lnTo>
                      <a:pt x="114" y="187"/>
                    </a:lnTo>
                    <a:lnTo>
                      <a:pt x="113" y="186"/>
                    </a:lnTo>
                    <a:lnTo>
                      <a:pt x="114" y="186"/>
                    </a:lnTo>
                    <a:lnTo>
                      <a:pt x="114" y="185"/>
                    </a:lnTo>
                    <a:lnTo>
                      <a:pt x="114" y="184"/>
                    </a:lnTo>
                    <a:lnTo>
                      <a:pt x="114" y="182"/>
                    </a:lnTo>
                    <a:lnTo>
                      <a:pt x="114" y="181"/>
                    </a:lnTo>
                    <a:lnTo>
                      <a:pt x="113" y="180"/>
                    </a:lnTo>
                    <a:lnTo>
                      <a:pt x="114" y="180"/>
                    </a:lnTo>
                    <a:lnTo>
                      <a:pt x="114" y="179"/>
                    </a:lnTo>
                    <a:lnTo>
                      <a:pt x="115" y="179"/>
                    </a:lnTo>
                    <a:lnTo>
                      <a:pt x="116" y="179"/>
                    </a:lnTo>
                    <a:lnTo>
                      <a:pt x="118" y="180"/>
                    </a:lnTo>
                    <a:lnTo>
                      <a:pt x="119" y="180"/>
                    </a:lnTo>
                    <a:lnTo>
                      <a:pt x="120" y="180"/>
                    </a:lnTo>
                    <a:lnTo>
                      <a:pt x="120" y="181"/>
                    </a:lnTo>
                    <a:lnTo>
                      <a:pt x="121" y="181"/>
                    </a:lnTo>
                    <a:lnTo>
                      <a:pt x="121" y="180"/>
                    </a:lnTo>
                    <a:lnTo>
                      <a:pt x="122" y="180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78"/>
                    </a:lnTo>
                    <a:lnTo>
                      <a:pt x="123" y="177"/>
                    </a:lnTo>
                    <a:lnTo>
                      <a:pt x="123" y="176"/>
                    </a:lnTo>
                    <a:lnTo>
                      <a:pt x="124" y="176"/>
                    </a:lnTo>
                    <a:lnTo>
                      <a:pt x="123" y="176"/>
                    </a:lnTo>
                    <a:lnTo>
                      <a:pt x="123" y="175"/>
                    </a:lnTo>
                    <a:lnTo>
                      <a:pt x="124" y="173"/>
                    </a:lnTo>
                    <a:lnTo>
                      <a:pt x="124" y="172"/>
                    </a:lnTo>
                    <a:lnTo>
                      <a:pt x="123" y="172"/>
                    </a:lnTo>
                    <a:lnTo>
                      <a:pt x="123" y="170"/>
                    </a:lnTo>
                    <a:lnTo>
                      <a:pt x="123" y="169"/>
                    </a:lnTo>
                    <a:lnTo>
                      <a:pt x="123" y="168"/>
                    </a:lnTo>
                    <a:lnTo>
                      <a:pt x="123" y="167"/>
                    </a:lnTo>
                    <a:lnTo>
                      <a:pt x="123" y="166"/>
                    </a:lnTo>
                    <a:lnTo>
                      <a:pt x="122" y="166"/>
                    </a:lnTo>
                    <a:lnTo>
                      <a:pt x="123" y="166"/>
                    </a:lnTo>
                    <a:lnTo>
                      <a:pt x="128" y="158"/>
                    </a:lnTo>
                    <a:lnTo>
                      <a:pt x="131" y="157"/>
                    </a:lnTo>
                    <a:lnTo>
                      <a:pt x="134" y="155"/>
                    </a:lnTo>
                    <a:lnTo>
                      <a:pt x="137" y="152"/>
                    </a:lnTo>
                    <a:lnTo>
                      <a:pt x="137" y="149"/>
                    </a:lnTo>
                    <a:lnTo>
                      <a:pt x="140" y="146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2"/>
                    </a:lnTo>
                    <a:lnTo>
                      <a:pt x="150" y="142"/>
                    </a:lnTo>
                    <a:lnTo>
                      <a:pt x="148" y="136"/>
                    </a:lnTo>
                    <a:lnTo>
                      <a:pt x="150" y="130"/>
                    </a:lnTo>
                    <a:lnTo>
                      <a:pt x="149" y="130"/>
                    </a:lnTo>
                    <a:lnTo>
                      <a:pt x="149" y="131"/>
                    </a:lnTo>
                    <a:lnTo>
                      <a:pt x="148" y="131"/>
                    </a:lnTo>
                    <a:lnTo>
                      <a:pt x="147" y="130"/>
                    </a:lnTo>
                    <a:lnTo>
                      <a:pt x="146" y="129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7"/>
                    </a:lnTo>
                    <a:lnTo>
                      <a:pt x="141" y="127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40" y="129"/>
                    </a:lnTo>
                    <a:lnTo>
                      <a:pt x="139" y="130"/>
                    </a:lnTo>
                    <a:lnTo>
                      <a:pt x="138" y="130"/>
                    </a:lnTo>
                    <a:lnTo>
                      <a:pt x="137" y="130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5" y="130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3" y="131"/>
                    </a:lnTo>
                    <a:lnTo>
                      <a:pt x="132" y="131"/>
                    </a:lnTo>
                    <a:lnTo>
                      <a:pt x="131" y="132"/>
                    </a:lnTo>
                    <a:lnTo>
                      <a:pt x="130" y="132"/>
                    </a:lnTo>
                    <a:lnTo>
                      <a:pt x="129" y="132"/>
                    </a:lnTo>
                    <a:lnTo>
                      <a:pt x="128" y="132"/>
                    </a:lnTo>
                    <a:lnTo>
                      <a:pt x="127" y="132"/>
                    </a:lnTo>
                    <a:lnTo>
                      <a:pt x="126" y="132"/>
                    </a:lnTo>
                    <a:lnTo>
                      <a:pt x="126" y="136"/>
                    </a:lnTo>
                    <a:lnTo>
                      <a:pt x="121" y="136"/>
                    </a:lnTo>
                    <a:lnTo>
                      <a:pt x="117" y="137"/>
                    </a:lnTo>
                    <a:lnTo>
                      <a:pt x="115" y="136"/>
                    </a:lnTo>
                    <a:lnTo>
                      <a:pt x="110" y="137"/>
                    </a:lnTo>
                    <a:lnTo>
                      <a:pt x="110" y="138"/>
                    </a:lnTo>
                    <a:lnTo>
                      <a:pt x="108" y="138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5" y="137"/>
                    </a:lnTo>
                    <a:lnTo>
                      <a:pt x="105" y="138"/>
                    </a:lnTo>
                    <a:lnTo>
                      <a:pt x="104" y="139"/>
                    </a:lnTo>
                    <a:lnTo>
                      <a:pt x="103" y="140"/>
                    </a:lnTo>
                    <a:lnTo>
                      <a:pt x="102" y="140"/>
                    </a:lnTo>
                    <a:lnTo>
                      <a:pt x="101" y="141"/>
                    </a:lnTo>
                    <a:lnTo>
                      <a:pt x="99" y="142"/>
                    </a:lnTo>
                    <a:lnTo>
                      <a:pt x="98" y="142"/>
                    </a:lnTo>
                    <a:lnTo>
                      <a:pt x="97" y="141"/>
                    </a:lnTo>
                    <a:lnTo>
                      <a:pt x="96" y="141"/>
                    </a:lnTo>
                    <a:lnTo>
                      <a:pt x="95" y="141"/>
                    </a:lnTo>
                    <a:lnTo>
                      <a:pt x="94" y="140"/>
                    </a:lnTo>
                    <a:lnTo>
                      <a:pt x="94" y="139"/>
                    </a:lnTo>
                    <a:lnTo>
                      <a:pt x="93" y="139"/>
                    </a:lnTo>
                    <a:lnTo>
                      <a:pt x="92" y="138"/>
                    </a:lnTo>
                    <a:lnTo>
                      <a:pt x="91" y="138"/>
                    </a:lnTo>
                    <a:lnTo>
                      <a:pt x="91" y="139"/>
                    </a:lnTo>
                    <a:lnTo>
                      <a:pt x="89" y="138"/>
                    </a:lnTo>
                    <a:lnTo>
                      <a:pt x="88" y="139"/>
                    </a:lnTo>
                    <a:lnTo>
                      <a:pt x="88" y="140"/>
                    </a:lnTo>
                    <a:lnTo>
                      <a:pt x="88" y="141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6" y="143"/>
                    </a:lnTo>
                    <a:lnTo>
                      <a:pt x="87" y="143"/>
                    </a:lnTo>
                    <a:lnTo>
                      <a:pt x="87" y="144"/>
                    </a:lnTo>
                    <a:lnTo>
                      <a:pt x="86" y="144"/>
                    </a:lnTo>
                    <a:lnTo>
                      <a:pt x="85" y="144"/>
                    </a:lnTo>
                    <a:lnTo>
                      <a:pt x="86" y="145"/>
                    </a:lnTo>
                    <a:lnTo>
                      <a:pt x="86" y="146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87" y="148"/>
                    </a:lnTo>
                    <a:lnTo>
                      <a:pt x="88" y="148"/>
                    </a:lnTo>
                    <a:lnTo>
                      <a:pt x="88" y="147"/>
                    </a:lnTo>
                    <a:lnTo>
                      <a:pt x="88" y="148"/>
                    </a:lnTo>
                    <a:lnTo>
                      <a:pt x="87" y="149"/>
                    </a:lnTo>
                    <a:lnTo>
                      <a:pt x="86" y="149"/>
                    </a:lnTo>
                    <a:lnTo>
                      <a:pt x="86" y="150"/>
                    </a:lnTo>
                    <a:lnTo>
                      <a:pt x="85" y="150"/>
                    </a:lnTo>
                    <a:lnTo>
                      <a:pt x="85" y="151"/>
                    </a:lnTo>
                    <a:lnTo>
                      <a:pt x="84" y="151"/>
                    </a:lnTo>
                    <a:lnTo>
                      <a:pt x="84" y="150"/>
                    </a:lnTo>
                    <a:lnTo>
                      <a:pt x="83" y="150"/>
                    </a:lnTo>
                    <a:lnTo>
                      <a:pt x="83" y="149"/>
                    </a:lnTo>
                    <a:lnTo>
                      <a:pt x="82" y="149"/>
                    </a:lnTo>
                    <a:lnTo>
                      <a:pt x="81" y="149"/>
                    </a:lnTo>
                    <a:lnTo>
                      <a:pt x="80" y="149"/>
                    </a:lnTo>
                    <a:lnTo>
                      <a:pt x="81" y="150"/>
                    </a:lnTo>
                    <a:lnTo>
                      <a:pt x="80" y="150"/>
                    </a:lnTo>
                    <a:lnTo>
                      <a:pt x="79" y="151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8" y="152"/>
                    </a:lnTo>
                    <a:lnTo>
                      <a:pt x="77" y="153"/>
                    </a:lnTo>
                    <a:lnTo>
                      <a:pt x="77" y="154"/>
                    </a:lnTo>
                    <a:lnTo>
                      <a:pt x="78" y="154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7"/>
                    </a:lnTo>
                    <a:lnTo>
                      <a:pt x="74" y="157"/>
                    </a:lnTo>
                    <a:lnTo>
                      <a:pt x="74" y="158"/>
                    </a:lnTo>
                    <a:lnTo>
                      <a:pt x="73" y="159"/>
                    </a:lnTo>
                    <a:lnTo>
                      <a:pt x="72" y="159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9" y="159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4" y="159"/>
                    </a:lnTo>
                    <a:lnTo>
                      <a:pt x="64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2" y="162"/>
                    </a:lnTo>
                    <a:lnTo>
                      <a:pt x="61" y="161"/>
                    </a:lnTo>
                    <a:lnTo>
                      <a:pt x="60" y="161"/>
                    </a:lnTo>
                    <a:lnTo>
                      <a:pt x="60" y="162"/>
                    </a:lnTo>
                    <a:lnTo>
                      <a:pt x="59" y="163"/>
                    </a:lnTo>
                    <a:lnTo>
                      <a:pt x="58" y="163"/>
                    </a:lnTo>
                    <a:lnTo>
                      <a:pt x="58" y="164"/>
                    </a:lnTo>
                    <a:lnTo>
                      <a:pt x="59" y="164"/>
                    </a:lnTo>
                    <a:lnTo>
                      <a:pt x="59" y="165"/>
                    </a:lnTo>
                    <a:lnTo>
                      <a:pt x="58" y="165"/>
                    </a:lnTo>
                    <a:lnTo>
                      <a:pt x="57" y="166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6" y="163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4" y="163"/>
                    </a:lnTo>
                    <a:lnTo>
                      <a:pt x="54" y="164"/>
                    </a:lnTo>
                    <a:lnTo>
                      <a:pt x="53" y="164"/>
                    </a:lnTo>
                    <a:lnTo>
                      <a:pt x="52" y="165"/>
                    </a:lnTo>
                    <a:lnTo>
                      <a:pt x="52" y="166"/>
                    </a:lnTo>
                    <a:lnTo>
                      <a:pt x="51" y="166"/>
                    </a:lnTo>
                    <a:lnTo>
                      <a:pt x="51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6" y="170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5" y="166"/>
                    </a:lnTo>
                    <a:lnTo>
                      <a:pt x="44" y="166"/>
                    </a:lnTo>
                    <a:lnTo>
                      <a:pt x="43" y="166"/>
                    </a:lnTo>
                    <a:lnTo>
                      <a:pt x="43" y="165"/>
                    </a:lnTo>
                    <a:lnTo>
                      <a:pt x="43" y="166"/>
                    </a:lnTo>
                    <a:lnTo>
                      <a:pt x="42" y="166"/>
                    </a:lnTo>
                    <a:lnTo>
                      <a:pt x="41" y="166"/>
                    </a:lnTo>
                    <a:lnTo>
                      <a:pt x="40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8" y="165"/>
                    </a:lnTo>
                    <a:lnTo>
                      <a:pt x="37" y="165"/>
                    </a:lnTo>
                    <a:lnTo>
                      <a:pt x="36" y="165"/>
                    </a:lnTo>
                    <a:lnTo>
                      <a:pt x="35" y="165"/>
                    </a:lnTo>
                    <a:lnTo>
                      <a:pt x="35" y="166"/>
                    </a:lnTo>
                    <a:lnTo>
                      <a:pt x="35" y="165"/>
                    </a:lnTo>
                    <a:lnTo>
                      <a:pt x="34" y="165"/>
                    </a:lnTo>
                    <a:lnTo>
                      <a:pt x="33" y="166"/>
                    </a:lnTo>
                    <a:lnTo>
                      <a:pt x="31" y="166"/>
                    </a:lnTo>
                    <a:lnTo>
                      <a:pt x="30" y="165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8" y="164"/>
                    </a:lnTo>
                    <a:lnTo>
                      <a:pt x="27" y="164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6" y="160"/>
                    </a:lnTo>
                    <a:lnTo>
                      <a:pt x="25" y="161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4" y="159"/>
                    </a:lnTo>
                    <a:lnTo>
                      <a:pt x="23" y="160"/>
                    </a:lnTo>
                    <a:lnTo>
                      <a:pt x="21" y="160"/>
                    </a:lnTo>
                    <a:lnTo>
                      <a:pt x="21" y="159"/>
                    </a:lnTo>
                    <a:lnTo>
                      <a:pt x="21" y="158"/>
                    </a:lnTo>
                    <a:lnTo>
                      <a:pt x="21" y="157"/>
                    </a:lnTo>
                    <a:lnTo>
                      <a:pt x="21" y="156"/>
                    </a:lnTo>
                    <a:lnTo>
                      <a:pt x="20" y="156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3" y="156"/>
                    </a:lnTo>
                    <a:lnTo>
                      <a:pt x="12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0" y="153"/>
                    </a:lnTo>
                    <a:lnTo>
                      <a:pt x="10" y="152"/>
                    </a:lnTo>
                    <a:lnTo>
                      <a:pt x="10" y="150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11" y="148"/>
                    </a:lnTo>
                    <a:lnTo>
                      <a:pt x="11" y="147"/>
                    </a:lnTo>
                    <a:lnTo>
                      <a:pt x="11" y="146"/>
                    </a:lnTo>
                    <a:lnTo>
                      <a:pt x="10" y="146"/>
                    </a:lnTo>
                    <a:lnTo>
                      <a:pt x="10" y="147"/>
                    </a:lnTo>
                    <a:lnTo>
                      <a:pt x="9" y="147"/>
                    </a:lnTo>
                    <a:lnTo>
                      <a:pt x="8" y="148"/>
                    </a:lnTo>
                    <a:lnTo>
                      <a:pt x="7" y="147"/>
                    </a:lnTo>
                    <a:lnTo>
                      <a:pt x="6" y="148"/>
                    </a:lnTo>
                    <a:lnTo>
                      <a:pt x="6" y="149"/>
                    </a:lnTo>
                    <a:lnTo>
                      <a:pt x="6" y="150"/>
                    </a:lnTo>
                    <a:lnTo>
                      <a:pt x="5" y="150"/>
                    </a:lnTo>
                    <a:lnTo>
                      <a:pt x="5" y="151"/>
                    </a:lnTo>
                    <a:lnTo>
                      <a:pt x="4" y="150"/>
                    </a:lnTo>
                    <a:lnTo>
                      <a:pt x="3" y="149"/>
                    </a:lnTo>
                    <a:lnTo>
                      <a:pt x="2" y="149"/>
                    </a:lnTo>
                    <a:lnTo>
                      <a:pt x="2" y="148"/>
                    </a:lnTo>
                    <a:lnTo>
                      <a:pt x="1" y="149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212010" name="Freeform 248"/>
            <p:cNvSpPr>
              <a:spLocks/>
            </p:cNvSpPr>
            <p:nvPr/>
          </p:nvSpPr>
          <p:spPr bwMode="auto">
            <a:xfrm>
              <a:off x="2935288" y="2127250"/>
              <a:ext cx="290512" cy="757238"/>
            </a:xfrm>
            <a:custGeom>
              <a:avLst/>
              <a:gdLst>
                <a:gd name="T0" fmla="*/ 2147483646 w 183"/>
                <a:gd name="T1" fmla="*/ 0 h 477"/>
                <a:gd name="T2" fmla="*/ 2147483646 w 183"/>
                <a:gd name="T3" fmla="*/ 2147483646 h 477"/>
                <a:gd name="T4" fmla="*/ 2147483646 w 183"/>
                <a:gd name="T5" fmla="*/ 2147483646 h 477"/>
                <a:gd name="T6" fmla="*/ 2147483646 w 183"/>
                <a:gd name="T7" fmla="*/ 2147483646 h 477"/>
                <a:gd name="T8" fmla="*/ 2147483646 w 183"/>
                <a:gd name="T9" fmla="*/ 2147483646 h 477"/>
                <a:gd name="T10" fmla="*/ 2147483646 w 183"/>
                <a:gd name="T11" fmla="*/ 2147483646 h 477"/>
                <a:gd name="T12" fmla="*/ 2147483646 w 183"/>
                <a:gd name="T13" fmla="*/ 2147483646 h 477"/>
                <a:gd name="T14" fmla="*/ 2147483646 w 183"/>
                <a:gd name="T15" fmla="*/ 2147483646 h 477"/>
                <a:gd name="T16" fmla="*/ 2147483646 w 183"/>
                <a:gd name="T17" fmla="*/ 2147483646 h 477"/>
                <a:gd name="T18" fmla="*/ 2147483646 w 183"/>
                <a:gd name="T19" fmla="*/ 2147483646 h 477"/>
                <a:gd name="T20" fmla="*/ 2147483646 w 183"/>
                <a:gd name="T21" fmla="*/ 2147483646 h 477"/>
                <a:gd name="T22" fmla="*/ 2147483646 w 183"/>
                <a:gd name="T23" fmla="*/ 2147483646 h 477"/>
                <a:gd name="T24" fmla="*/ 2147483646 w 183"/>
                <a:gd name="T25" fmla="*/ 2147483646 h 477"/>
                <a:gd name="T26" fmla="*/ 2147483646 w 183"/>
                <a:gd name="T27" fmla="*/ 2147483646 h 477"/>
                <a:gd name="T28" fmla="*/ 2147483646 w 183"/>
                <a:gd name="T29" fmla="*/ 2147483646 h 477"/>
                <a:gd name="T30" fmla="*/ 2147483646 w 183"/>
                <a:gd name="T31" fmla="*/ 2147483646 h 477"/>
                <a:gd name="T32" fmla="*/ 2147483646 w 183"/>
                <a:gd name="T33" fmla="*/ 2147483646 h 477"/>
                <a:gd name="T34" fmla="*/ 2147483646 w 183"/>
                <a:gd name="T35" fmla="*/ 2147483646 h 4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3" h="477">
                  <a:moveTo>
                    <a:pt x="106" y="0"/>
                  </a:moveTo>
                  <a:cubicBezTo>
                    <a:pt x="97" y="7"/>
                    <a:pt x="88" y="14"/>
                    <a:pt x="79" y="21"/>
                  </a:cubicBezTo>
                  <a:cubicBezTo>
                    <a:pt x="73" y="34"/>
                    <a:pt x="61" y="41"/>
                    <a:pt x="53" y="52"/>
                  </a:cubicBezTo>
                  <a:cubicBezTo>
                    <a:pt x="51" y="62"/>
                    <a:pt x="41" y="62"/>
                    <a:pt x="34" y="69"/>
                  </a:cubicBezTo>
                  <a:cubicBezTo>
                    <a:pt x="28" y="75"/>
                    <a:pt x="25" y="82"/>
                    <a:pt x="20" y="88"/>
                  </a:cubicBezTo>
                  <a:cubicBezTo>
                    <a:pt x="19" y="94"/>
                    <a:pt x="17" y="100"/>
                    <a:pt x="14" y="106"/>
                  </a:cubicBezTo>
                  <a:cubicBezTo>
                    <a:pt x="12" y="117"/>
                    <a:pt x="9" y="125"/>
                    <a:pt x="8" y="136"/>
                  </a:cubicBezTo>
                  <a:cubicBezTo>
                    <a:pt x="12" y="172"/>
                    <a:pt x="0" y="226"/>
                    <a:pt x="16" y="259"/>
                  </a:cubicBezTo>
                  <a:cubicBezTo>
                    <a:pt x="17" y="266"/>
                    <a:pt x="19" y="267"/>
                    <a:pt x="25" y="271"/>
                  </a:cubicBezTo>
                  <a:cubicBezTo>
                    <a:pt x="27" y="281"/>
                    <a:pt x="27" y="290"/>
                    <a:pt x="29" y="300"/>
                  </a:cubicBezTo>
                  <a:cubicBezTo>
                    <a:pt x="30" y="306"/>
                    <a:pt x="38" y="313"/>
                    <a:pt x="41" y="319"/>
                  </a:cubicBezTo>
                  <a:cubicBezTo>
                    <a:pt x="45" y="329"/>
                    <a:pt x="45" y="338"/>
                    <a:pt x="58" y="340"/>
                  </a:cubicBezTo>
                  <a:cubicBezTo>
                    <a:pt x="74" y="340"/>
                    <a:pt x="90" y="340"/>
                    <a:pt x="106" y="339"/>
                  </a:cubicBezTo>
                  <a:cubicBezTo>
                    <a:pt x="114" y="339"/>
                    <a:pt x="127" y="328"/>
                    <a:pt x="127" y="328"/>
                  </a:cubicBezTo>
                  <a:cubicBezTo>
                    <a:pt x="141" y="330"/>
                    <a:pt x="146" y="335"/>
                    <a:pt x="158" y="337"/>
                  </a:cubicBezTo>
                  <a:cubicBezTo>
                    <a:pt x="166" y="345"/>
                    <a:pt x="171" y="349"/>
                    <a:pt x="178" y="358"/>
                  </a:cubicBezTo>
                  <a:cubicBezTo>
                    <a:pt x="180" y="389"/>
                    <a:pt x="183" y="419"/>
                    <a:pt x="179" y="450"/>
                  </a:cubicBezTo>
                  <a:cubicBezTo>
                    <a:pt x="177" y="461"/>
                    <a:pt x="161" y="468"/>
                    <a:pt x="161" y="477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11" name="Freeform 249"/>
            <p:cNvSpPr>
              <a:spLocks/>
            </p:cNvSpPr>
            <p:nvPr/>
          </p:nvSpPr>
          <p:spPr bwMode="auto">
            <a:xfrm>
              <a:off x="1636713" y="1809750"/>
              <a:ext cx="190500" cy="552450"/>
            </a:xfrm>
            <a:custGeom>
              <a:avLst/>
              <a:gdLst>
                <a:gd name="T0" fmla="*/ 2147483646 w 120"/>
                <a:gd name="T1" fmla="*/ 2147483646 h 348"/>
                <a:gd name="T2" fmla="*/ 2147483646 w 120"/>
                <a:gd name="T3" fmla="*/ 2147483646 h 348"/>
                <a:gd name="T4" fmla="*/ 2147483646 w 120"/>
                <a:gd name="T5" fmla="*/ 2147483646 h 348"/>
                <a:gd name="T6" fmla="*/ 2147483646 w 120"/>
                <a:gd name="T7" fmla="*/ 2147483646 h 348"/>
                <a:gd name="T8" fmla="*/ 2147483646 w 120"/>
                <a:gd name="T9" fmla="*/ 2147483646 h 348"/>
                <a:gd name="T10" fmla="*/ 2147483646 w 120"/>
                <a:gd name="T11" fmla="*/ 2147483646 h 348"/>
                <a:gd name="T12" fmla="*/ 2147483646 w 120"/>
                <a:gd name="T13" fmla="*/ 2147483646 h 348"/>
                <a:gd name="T14" fmla="*/ 2147483646 w 120"/>
                <a:gd name="T15" fmla="*/ 2147483646 h 348"/>
                <a:gd name="T16" fmla="*/ 2147483646 w 120"/>
                <a:gd name="T17" fmla="*/ 2147483646 h 348"/>
                <a:gd name="T18" fmla="*/ 2147483646 w 120"/>
                <a:gd name="T19" fmla="*/ 2147483646 h 348"/>
                <a:gd name="T20" fmla="*/ 2147483646 w 120"/>
                <a:gd name="T21" fmla="*/ 2147483646 h 348"/>
                <a:gd name="T22" fmla="*/ 2147483646 w 120"/>
                <a:gd name="T23" fmla="*/ 2147483646 h 348"/>
                <a:gd name="T24" fmla="*/ 2147483646 w 120"/>
                <a:gd name="T25" fmla="*/ 2147483646 h 348"/>
                <a:gd name="T26" fmla="*/ 2147483646 w 120"/>
                <a:gd name="T27" fmla="*/ 0 h 3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0" h="348">
                  <a:moveTo>
                    <a:pt x="120" y="348"/>
                  </a:moveTo>
                  <a:cubicBezTo>
                    <a:pt x="115" y="345"/>
                    <a:pt x="113" y="341"/>
                    <a:pt x="108" y="338"/>
                  </a:cubicBezTo>
                  <a:cubicBezTo>
                    <a:pt x="105" y="332"/>
                    <a:pt x="103" y="329"/>
                    <a:pt x="97" y="326"/>
                  </a:cubicBezTo>
                  <a:cubicBezTo>
                    <a:pt x="93" y="319"/>
                    <a:pt x="88" y="312"/>
                    <a:pt x="82" y="308"/>
                  </a:cubicBezTo>
                  <a:cubicBezTo>
                    <a:pt x="68" y="290"/>
                    <a:pt x="53" y="275"/>
                    <a:pt x="36" y="260"/>
                  </a:cubicBezTo>
                  <a:cubicBezTo>
                    <a:pt x="30" y="254"/>
                    <a:pt x="26" y="247"/>
                    <a:pt x="19" y="243"/>
                  </a:cubicBezTo>
                  <a:cubicBezTo>
                    <a:pt x="14" y="236"/>
                    <a:pt x="8" y="231"/>
                    <a:pt x="4" y="222"/>
                  </a:cubicBezTo>
                  <a:cubicBezTo>
                    <a:pt x="2" y="208"/>
                    <a:pt x="0" y="186"/>
                    <a:pt x="12" y="176"/>
                  </a:cubicBezTo>
                  <a:cubicBezTo>
                    <a:pt x="14" y="157"/>
                    <a:pt x="31" y="146"/>
                    <a:pt x="39" y="129"/>
                  </a:cubicBezTo>
                  <a:cubicBezTo>
                    <a:pt x="40" y="123"/>
                    <a:pt x="45" y="113"/>
                    <a:pt x="45" y="113"/>
                  </a:cubicBezTo>
                  <a:cubicBezTo>
                    <a:pt x="48" y="97"/>
                    <a:pt x="52" y="86"/>
                    <a:pt x="60" y="72"/>
                  </a:cubicBezTo>
                  <a:cubicBezTo>
                    <a:pt x="61" y="62"/>
                    <a:pt x="60" y="68"/>
                    <a:pt x="64" y="60"/>
                  </a:cubicBezTo>
                  <a:cubicBezTo>
                    <a:pt x="66" y="57"/>
                    <a:pt x="69" y="50"/>
                    <a:pt x="69" y="50"/>
                  </a:cubicBezTo>
                  <a:cubicBezTo>
                    <a:pt x="73" y="30"/>
                    <a:pt x="70" y="47"/>
                    <a:pt x="70" y="0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12" name="Freeform 250"/>
            <p:cNvSpPr>
              <a:spLocks/>
            </p:cNvSpPr>
            <p:nvPr/>
          </p:nvSpPr>
          <p:spPr bwMode="auto">
            <a:xfrm>
              <a:off x="765175" y="2457450"/>
              <a:ext cx="776288" cy="114300"/>
            </a:xfrm>
            <a:custGeom>
              <a:avLst/>
              <a:gdLst>
                <a:gd name="T0" fmla="*/ 2147483646 w 489"/>
                <a:gd name="T1" fmla="*/ 2147483646 h 72"/>
                <a:gd name="T2" fmla="*/ 2147483646 w 489"/>
                <a:gd name="T3" fmla="*/ 2147483646 h 72"/>
                <a:gd name="T4" fmla="*/ 2147483646 w 489"/>
                <a:gd name="T5" fmla="*/ 2147483646 h 72"/>
                <a:gd name="T6" fmla="*/ 2147483646 w 489"/>
                <a:gd name="T7" fmla="*/ 2147483646 h 72"/>
                <a:gd name="T8" fmla="*/ 2147483646 w 489"/>
                <a:gd name="T9" fmla="*/ 2147483646 h 72"/>
                <a:gd name="T10" fmla="*/ 2147483646 w 489"/>
                <a:gd name="T11" fmla="*/ 2147483646 h 72"/>
                <a:gd name="T12" fmla="*/ 2147483646 w 489"/>
                <a:gd name="T13" fmla="*/ 2147483646 h 72"/>
                <a:gd name="T14" fmla="*/ 2147483646 w 489"/>
                <a:gd name="T15" fmla="*/ 2147483646 h 72"/>
                <a:gd name="T16" fmla="*/ 2147483646 w 489"/>
                <a:gd name="T17" fmla="*/ 2147483646 h 72"/>
                <a:gd name="T18" fmla="*/ 2147483646 w 489"/>
                <a:gd name="T19" fmla="*/ 2147483646 h 72"/>
                <a:gd name="T20" fmla="*/ 2147483646 w 489"/>
                <a:gd name="T21" fmla="*/ 2147483646 h 72"/>
                <a:gd name="T22" fmla="*/ 2147483646 w 489"/>
                <a:gd name="T23" fmla="*/ 2147483646 h 72"/>
                <a:gd name="T24" fmla="*/ 2147483646 w 489"/>
                <a:gd name="T25" fmla="*/ 0 h 72"/>
                <a:gd name="T26" fmla="*/ 0 w 489"/>
                <a:gd name="T27" fmla="*/ 2147483646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9" h="72">
                  <a:moveTo>
                    <a:pt x="489" y="15"/>
                  </a:moveTo>
                  <a:cubicBezTo>
                    <a:pt x="473" y="23"/>
                    <a:pt x="453" y="22"/>
                    <a:pt x="437" y="23"/>
                  </a:cubicBezTo>
                  <a:cubicBezTo>
                    <a:pt x="428" y="24"/>
                    <a:pt x="420" y="25"/>
                    <a:pt x="411" y="27"/>
                  </a:cubicBezTo>
                  <a:cubicBezTo>
                    <a:pt x="406" y="28"/>
                    <a:pt x="396" y="30"/>
                    <a:pt x="396" y="30"/>
                  </a:cubicBezTo>
                  <a:cubicBezTo>
                    <a:pt x="388" y="36"/>
                    <a:pt x="382" y="43"/>
                    <a:pt x="372" y="45"/>
                  </a:cubicBezTo>
                  <a:cubicBezTo>
                    <a:pt x="364" y="49"/>
                    <a:pt x="357" y="55"/>
                    <a:pt x="348" y="57"/>
                  </a:cubicBezTo>
                  <a:cubicBezTo>
                    <a:pt x="340" y="63"/>
                    <a:pt x="334" y="62"/>
                    <a:pt x="324" y="63"/>
                  </a:cubicBezTo>
                  <a:cubicBezTo>
                    <a:pt x="292" y="72"/>
                    <a:pt x="259" y="64"/>
                    <a:pt x="228" y="59"/>
                  </a:cubicBezTo>
                  <a:cubicBezTo>
                    <a:pt x="220" y="45"/>
                    <a:pt x="193" y="29"/>
                    <a:pt x="177" y="26"/>
                  </a:cubicBezTo>
                  <a:cubicBezTo>
                    <a:pt x="171" y="23"/>
                    <a:pt x="163" y="21"/>
                    <a:pt x="156" y="20"/>
                  </a:cubicBezTo>
                  <a:cubicBezTo>
                    <a:pt x="150" y="17"/>
                    <a:pt x="142" y="15"/>
                    <a:pt x="135" y="14"/>
                  </a:cubicBezTo>
                  <a:cubicBezTo>
                    <a:pt x="130" y="11"/>
                    <a:pt x="126" y="9"/>
                    <a:pt x="120" y="8"/>
                  </a:cubicBezTo>
                  <a:cubicBezTo>
                    <a:pt x="110" y="3"/>
                    <a:pt x="95" y="2"/>
                    <a:pt x="84" y="0"/>
                  </a:cubicBezTo>
                  <a:cubicBezTo>
                    <a:pt x="56" y="1"/>
                    <a:pt x="28" y="6"/>
                    <a:pt x="0" y="6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13" name="Freeform 283"/>
            <p:cNvSpPr>
              <a:spLocks/>
            </p:cNvSpPr>
            <p:nvPr/>
          </p:nvSpPr>
          <p:spPr bwMode="auto">
            <a:xfrm>
              <a:off x="2743200" y="2205038"/>
              <a:ext cx="212725" cy="65087"/>
            </a:xfrm>
            <a:custGeom>
              <a:avLst/>
              <a:gdLst>
                <a:gd name="T0" fmla="*/ 2147483646 w 134"/>
                <a:gd name="T1" fmla="*/ 2147483646 h 41"/>
                <a:gd name="T2" fmla="*/ 2147483646 w 134"/>
                <a:gd name="T3" fmla="*/ 2147483646 h 41"/>
                <a:gd name="T4" fmla="*/ 2147483646 w 134"/>
                <a:gd name="T5" fmla="*/ 2147483646 h 41"/>
                <a:gd name="T6" fmla="*/ 0 w 134"/>
                <a:gd name="T7" fmla="*/ 214748364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41">
                  <a:moveTo>
                    <a:pt x="134" y="41"/>
                  </a:moveTo>
                  <a:cubicBezTo>
                    <a:pt x="121" y="39"/>
                    <a:pt x="107" y="41"/>
                    <a:pt x="94" y="36"/>
                  </a:cubicBezTo>
                  <a:cubicBezTo>
                    <a:pt x="73" y="28"/>
                    <a:pt x="59" y="3"/>
                    <a:pt x="35" y="1"/>
                  </a:cubicBezTo>
                  <a:cubicBezTo>
                    <a:pt x="23" y="0"/>
                    <a:pt x="12" y="1"/>
                    <a:pt x="0" y="1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14" name="Freeform 292"/>
            <p:cNvSpPr>
              <a:spLocks/>
            </p:cNvSpPr>
            <p:nvPr/>
          </p:nvSpPr>
          <p:spPr bwMode="auto">
            <a:xfrm>
              <a:off x="1538288" y="2005013"/>
              <a:ext cx="1408112" cy="476250"/>
            </a:xfrm>
            <a:custGeom>
              <a:avLst/>
              <a:gdLst>
                <a:gd name="T0" fmla="*/ 2147483646 w 887"/>
                <a:gd name="T1" fmla="*/ 0 h 300"/>
                <a:gd name="T2" fmla="*/ 2147483646 w 887"/>
                <a:gd name="T3" fmla="*/ 2147483646 h 300"/>
                <a:gd name="T4" fmla="*/ 2147483646 w 887"/>
                <a:gd name="T5" fmla="*/ 2147483646 h 300"/>
                <a:gd name="T6" fmla="*/ 2147483646 w 887"/>
                <a:gd name="T7" fmla="*/ 2147483646 h 300"/>
                <a:gd name="T8" fmla="*/ 2147483646 w 887"/>
                <a:gd name="T9" fmla="*/ 2147483646 h 300"/>
                <a:gd name="T10" fmla="*/ 2147483646 w 887"/>
                <a:gd name="T11" fmla="*/ 2147483646 h 300"/>
                <a:gd name="T12" fmla="*/ 2147483646 w 887"/>
                <a:gd name="T13" fmla="*/ 2147483646 h 300"/>
                <a:gd name="T14" fmla="*/ 2147483646 w 887"/>
                <a:gd name="T15" fmla="*/ 2147483646 h 300"/>
                <a:gd name="T16" fmla="*/ 2147483646 w 887"/>
                <a:gd name="T17" fmla="*/ 2147483646 h 300"/>
                <a:gd name="T18" fmla="*/ 2147483646 w 887"/>
                <a:gd name="T19" fmla="*/ 2147483646 h 300"/>
                <a:gd name="T20" fmla="*/ 2147483646 w 887"/>
                <a:gd name="T21" fmla="*/ 2147483646 h 300"/>
                <a:gd name="T22" fmla="*/ 2147483646 w 887"/>
                <a:gd name="T23" fmla="*/ 2147483646 h 300"/>
                <a:gd name="T24" fmla="*/ 2147483646 w 887"/>
                <a:gd name="T25" fmla="*/ 2147483646 h 300"/>
                <a:gd name="T26" fmla="*/ 2147483646 w 887"/>
                <a:gd name="T27" fmla="*/ 2147483646 h 300"/>
                <a:gd name="T28" fmla="*/ 2147483646 w 887"/>
                <a:gd name="T29" fmla="*/ 2147483646 h 300"/>
                <a:gd name="T30" fmla="*/ 2147483646 w 887"/>
                <a:gd name="T31" fmla="*/ 2147483646 h 300"/>
                <a:gd name="T32" fmla="*/ 2147483646 w 887"/>
                <a:gd name="T33" fmla="*/ 2147483646 h 300"/>
                <a:gd name="T34" fmla="*/ 2147483646 w 887"/>
                <a:gd name="T35" fmla="*/ 2147483646 h 300"/>
                <a:gd name="T36" fmla="*/ 2147483646 w 887"/>
                <a:gd name="T37" fmla="*/ 2147483646 h 300"/>
                <a:gd name="T38" fmla="*/ 2147483646 w 887"/>
                <a:gd name="T39" fmla="*/ 2147483646 h 300"/>
                <a:gd name="T40" fmla="*/ 2147483646 w 887"/>
                <a:gd name="T41" fmla="*/ 2147483646 h 300"/>
                <a:gd name="T42" fmla="*/ 2147483646 w 887"/>
                <a:gd name="T43" fmla="*/ 2147483646 h 300"/>
                <a:gd name="T44" fmla="*/ 2147483646 w 887"/>
                <a:gd name="T45" fmla="*/ 2147483646 h 300"/>
                <a:gd name="T46" fmla="*/ 2147483646 w 887"/>
                <a:gd name="T47" fmla="*/ 2147483646 h 300"/>
                <a:gd name="T48" fmla="*/ 2147483646 w 887"/>
                <a:gd name="T49" fmla="*/ 2147483646 h 300"/>
                <a:gd name="T50" fmla="*/ 2147483646 w 887"/>
                <a:gd name="T51" fmla="*/ 2147483646 h 300"/>
                <a:gd name="T52" fmla="*/ 0 w 887"/>
                <a:gd name="T53" fmla="*/ 2147483646 h 3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87" h="300">
                  <a:moveTo>
                    <a:pt x="887" y="0"/>
                  </a:moveTo>
                  <a:cubicBezTo>
                    <a:pt x="870" y="3"/>
                    <a:pt x="870" y="4"/>
                    <a:pt x="857" y="11"/>
                  </a:cubicBezTo>
                  <a:cubicBezTo>
                    <a:pt x="847" y="25"/>
                    <a:pt x="829" y="35"/>
                    <a:pt x="815" y="45"/>
                  </a:cubicBezTo>
                  <a:cubicBezTo>
                    <a:pt x="812" y="51"/>
                    <a:pt x="810" y="54"/>
                    <a:pt x="804" y="57"/>
                  </a:cubicBezTo>
                  <a:cubicBezTo>
                    <a:pt x="801" y="62"/>
                    <a:pt x="799" y="65"/>
                    <a:pt x="794" y="69"/>
                  </a:cubicBezTo>
                  <a:cubicBezTo>
                    <a:pt x="791" y="75"/>
                    <a:pt x="786" y="77"/>
                    <a:pt x="783" y="83"/>
                  </a:cubicBezTo>
                  <a:cubicBezTo>
                    <a:pt x="780" y="99"/>
                    <a:pt x="761" y="130"/>
                    <a:pt x="747" y="138"/>
                  </a:cubicBezTo>
                  <a:cubicBezTo>
                    <a:pt x="742" y="146"/>
                    <a:pt x="734" y="149"/>
                    <a:pt x="726" y="155"/>
                  </a:cubicBezTo>
                  <a:cubicBezTo>
                    <a:pt x="715" y="164"/>
                    <a:pt x="712" y="172"/>
                    <a:pt x="696" y="174"/>
                  </a:cubicBezTo>
                  <a:cubicBezTo>
                    <a:pt x="683" y="181"/>
                    <a:pt x="668" y="182"/>
                    <a:pt x="653" y="183"/>
                  </a:cubicBezTo>
                  <a:cubicBezTo>
                    <a:pt x="644" y="184"/>
                    <a:pt x="627" y="186"/>
                    <a:pt x="627" y="186"/>
                  </a:cubicBezTo>
                  <a:cubicBezTo>
                    <a:pt x="621" y="191"/>
                    <a:pt x="614" y="194"/>
                    <a:pt x="606" y="195"/>
                  </a:cubicBezTo>
                  <a:cubicBezTo>
                    <a:pt x="570" y="194"/>
                    <a:pt x="573" y="194"/>
                    <a:pt x="551" y="191"/>
                  </a:cubicBezTo>
                  <a:cubicBezTo>
                    <a:pt x="542" y="187"/>
                    <a:pt x="531" y="181"/>
                    <a:pt x="522" y="179"/>
                  </a:cubicBezTo>
                  <a:cubicBezTo>
                    <a:pt x="515" y="175"/>
                    <a:pt x="509" y="171"/>
                    <a:pt x="501" y="170"/>
                  </a:cubicBezTo>
                  <a:cubicBezTo>
                    <a:pt x="491" y="165"/>
                    <a:pt x="479" y="169"/>
                    <a:pt x="468" y="171"/>
                  </a:cubicBezTo>
                  <a:cubicBezTo>
                    <a:pt x="456" y="177"/>
                    <a:pt x="440" y="184"/>
                    <a:pt x="426" y="186"/>
                  </a:cubicBezTo>
                  <a:cubicBezTo>
                    <a:pt x="384" y="207"/>
                    <a:pt x="361" y="203"/>
                    <a:pt x="306" y="204"/>
                  </a:cubicBezTo>
                  <a:cubicBezTo>
                    <a:pt x="265" y="206"/>
                    <a:pt x="277" y="206"/>
                    <a:pt x="255" y="210"/>
                  </a:cubicBezTo>
                  <a:cubicBezTo>
                    <a:pt x="249" y="213"/>
                    <a:pt x="241" y="215"/>
                    <a:pt x="234" y="216"/>
                  </a:cubicBezTo>
                  <a:cubicBezTo>
                    <a:pt x="226" y="220"/>
                    <a:pt x="213" y="221"/>
                    <a:pt x="204" y="222"/>
                  </a:cubicBezTo>
                  <a:cubicBezTo>
                    <a:pt x="198" y="225"/>
                    <a:pt x="190" y="227"/>
                    <a:pt x="183" y="228"/>
                  </a:cubicBezTo>
                  <a:cubicBezTo>
                    <a:pt x="174" y="233"/>
                    <a:pt x="164" y="232"/>
                    <a:pt x="153" y="233"/>
                  </a:cubicBezTo>
                  <a:cubicBezTo>
                    <a:pt x="141" y="245"/>
                    <a:pt x="115" y="261"/>
                    <a:pt x="99" y="264"/>
                  </a:cubicBezTo>
                  <a:cubicBezTo>
                    <a:pt x="95" y="271"/>
                    <a:pt x="83" y="277"/>
                    <a:pt x="75" y="279"/>
                  </a:cubicBezTo>
                  <a:cubicBezTo>
                    <a:pt x="66" y="283"/>
                    <a:pt x="58" y="289"/>
                    <a:pt x="48" y="291"/>
                  </a:cubicBezTo>
                  <a:cubicBezTo>
                    <a:pt x="33" y="299"/>
                    <a:pt x="17" y="300"/>
                    <a:pt x="0" y="300"/>
                  </a:cubicBezTo>
                </a:path>
              </a:pathLst>
            </a:custGeom>
            <a:noFill/>
            <a:ln w="25400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1971" name="AutoShape 2"/>
          <p:cNvSpPr>
            <a:spLocks noChangeArrowheads="1"/>
          </p:cNvSpPr>
          <p:nvPr/>
        </p:nvSpPr>
        <p:spPr bwMode="auto">
          <a:xfrm>
            <a:off x="512763" y="6156325"/>
            <a:ext cx="8985250" cy="504825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3B8897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1972" name="AutoShape 474"/>
          <p:cNvSpPr>
            <a:spLocks noChangeAspect="1" noChangeArrowheads="1" noTextEdit="1"/>
          </p:cNvSpPr>
          <p:nvPr/>
        </p:nvSpPr>
        <p:spPr bwMode="auto">
          <a:xfrm>
            <a:off x="33338" y="1406525"/>
            <a:ext cx="4949825" cy="444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1974" name="Rectangle 7"/>
          <p:cNvSpPr>
            <a:spLocks noChangeArrowheads="1"/>
          </p:cNvSpPr>
          <p:nvPr/>
        </p:nvSpPr>
        <p:spPr bwMode="auto">
          <a:xfrm>
            <a:off x="393700" y="6175375"/>
            <a:ext cx="9077325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9388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/>
              <a:t>A ferrovia FIOL será importante para o agronegócio do oeste da Bahia porém ainda faltam alguns anos antes que a mesma chegue na região por conta de atrasos na construção</a:t>
            </a:r>
          </a:p>
        </p:txBody>
      </p:sp>
      <p:sp>
        <p:nvSpPr>
          <p:cNvPr id="114" name="Line 33"/>
          <p:cNvSpPr>
            <a:spLocks noChangeShapeType="1"/>
          </p:cNvSpPr>
          <p:nvPr/>
        </p:nvSpPr>
        <p:spPr bwMode="auto">
          <a:xfrm>
            <a:off x="561975" y="1400175"/>
            <a:ext cx="420052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15" name="Line 33"/>
          <p:cNvSpPr>
            <a:spLocks noChangeShapeType="1"/>
          </p:cNvSpPr>
          <p:nvPr/>
        </p:nvSpPr>
        <p:spPr bwMode="auto">
          <a:xfrm>
            <a:off x="5040313" y="1400175"/>
            <a:ext cx="4721225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215069" name="Rectangle 6"/>
          <p:cNvSpPr>
            <a:spLocks noGrp="1" noChangeArrowheads="1"/>
          </p:cNvSpPr>
          <p:nvPr>
            <p:ph type="title" idx="4294967295"/>
          </p:nvPr>
        </p:nvSpPr>
        <p:spPr>
          <a:xfrm>
            <a:off x="2627313" y="120650"/>
            <a:ext cx="5746750" cy="554038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/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Eixo da Ferrovia de Integração Oeste-Leste (EF-334)</a:t>
            </a:r>
          </a:p>
        </p:txBody>
      </p:sp>
      <p:grpSp>
        <p:nvGrpSpPr>
          <p:cNvPr id="211981" name="Group 273"/>
          <p:cNvGrpSpPr>
            <a:grpSpLocks/>
          </p:cNvGrpSpPr>
          <p:nvPr/>
        </p:nvGrpSpPr>
        <p:grpSpPr bwMode="auto">
          <a:xfrm>
            <a:off x="2490788" y="3255963"/>
            <a:ext cx="2400300" cy="695325"/>
            <a:chOff x="1569" y="2051"/>
            <a:chExt cx="1512" cy="438"/>
          </a:xfrm>
        </p:grpSpPr>
        <p:sp>
          <p:nvSpPr>
            <p:cNvPr id="212000" name="Rectangle 76"/>
            <p:cNvSpPr>
              <a:spLocks noChangeArrowheads="1"/>
            </p:cNvSpPr>
            <p:nvPr/>
          </p:nvSpPr>
          <p:spPr bwMode="auto">
            <a:xfrm>
              <a:off x="2584" y="2412"/>
              <a:ext cx="497" cy="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defTabSz="9779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defTabSz="9779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r>
                <a:rPr lang="en-US" sz="800" b="0"/>
                <a:t>Porto Sul (Ilhéus)</a:t>
              </a:r>
              <a:endParaRPr lang="pt-BR" sz="1000" b="0"/>
            </a:p>
          </p:txBody>
        </p:sp>
        <p:sp>
          <p:nvSpPr>
            <p:cNvPr id="212001" name="Text Box 326"/>
            <p:cNvSpPr txBox="1">
              <a:spLocks noChangeArrowheads="1"/>
            </p:cNvSpPr>
            <p:nvPr/>
          </p:nvSpPr>
          <p:spPr bwMode="auto">
            <a:xfrm>
              <a:off x="1569" y="2051"/>
              <a:ext cx="536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pt-BR" sz="900" b="0">
                  <a:solidFill>
                    <a:srgbClr val="000000"/>
                  </a:solidFill>
                  <a:latin typeface="Calibri" panose="020F0502020204030204" pitchFamily="34" charset="0"/>
                </a:rPr>
                <a:t>Figueirópolis</a:t>
              </a:r>
            </a:p>
          </p:txBody>
        </p:sp>
        <p:sp>
          <p:nvSpPr>
            <p:cNvPr id="212002" name="Freeform 276"/>
            <p:cNvSpPr>
              <a:spLocks/>
            </p:cNvSpPr>
            <p:nvPr/>
          </p:nvSpPr>
          <p:spPr bwMode="auto">
            <a:xfrm>
              <a:off x="1960" y="2139"/>
              <a:ext cx="590" cy="251"/>
            </a:xfrm>
            <a:custGeom>
              <a:avLst/>
              <a:gdLst>
                <a:gd name="T0" fmla="*/ 34 w 714"/>
                <a:gd name="T1" fmla="*/ 251 h 251"/>
                <a:gd name="T2" fmla="*/ 32 w 714"/>
                <a:gd name="T3" fmla="*/ 235 h 251"/>
                <a:gd name="T4" fmla="*/ 30 w 714"/>
                <a:gd name="T5" fmla="*/ 233 h 251"/>
                <a:gd name="T6" fmla="*/ 29 w 714"/>
                <a:gd name="T7" fmla="*/ 223 h 251"/>
                <a:gd name="T8" fmla="*/ 26 w 714"/>
                <a:gd name="T9" fmla="*/ 217 h 251"/>
                <a:gd name="T10" fmla="*/ 25 w 714"/>
                <a:gd name="T11" fmla="*/ 205 h 251"/>
                <a:gd name="T12" fmla="*/ 21 w 714"/>
                <a:gd name="T13" fmla="*/ 183 h 251"/>
                <a:gd name="T14" fmla="*/ 19 w 714"/>
                <a:gd name="T15" fmla="*/ 121 h 251"/>
                <a:gd name="T16" fmla="*/ 17 w 714"/>
                <a:gd name="T17" fmla="*/ 47 h 251"/>
                <a:gd name="T18" fmla="*/ 15 w 714"/>
                <a:gd name="T19" fmla="*/ 13 h 251"/>
                <a:gd name="T20" fmla="*/ 14 w 714"/>
                <a:gd name="T21" fmla="*/ 5 h 251"/>
                <a:gd name="T22" fmla="*/ 10 w 714"/>
                <a:gd name="T23" fmla="*/ 19 h 251"/>
                <a:gd name="T24" fmla="*/ 8 w 714"/>
                <a:gd name="T25" fmla="*/ 37 h 251"/>
                <a:gd name="T26" fmla="*/ 2 w 714"/>
                <a:gd name="T27" fmla="*/ 35 h 251"/>
                <a:gd name="T28" fmla="*/ 0 w 714"/>
                <a:gd name="T29" fmla="*/ 31 h 2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4" h="251">
                  <a:moveTo>
                    <a:pt x="714" y="251"/>
                  </a:moveTo>
                  <a:cubicBezTo>
                    <a:pt x="703" y="248"/>
                    <a:pt x="697" y="241"/>
                    <a:pt x="688" y="235"/>
                  </a:cubicBezTo>
                  <a:cubicBezTo>
                    <a:pt x="674" y="226"/>
                    <a:pt x="655" y="234"/>
                    <a:pt x="638" y="233"/>
                  </a:cubicBezTo>
                  <a:cubicBezTo>
                    <a:pt x="628" y="228"/>
                    <a:pt x="624" y="225"/>
                    <a:pt x="612" y="223"/>
                  </a:cubicBezTo>
                  <a:cubicBezTo>
                    <a:pt x="588" y="207"/>
                    <a:pt x="611" y="221"/>
                    <a:pt x="542" y="217"/>
                  </a:cubicBezTo>
                  <a:cubicBezTo>
                    <a:pt x="532" y="216"/>
                    <a:pt x="523" y="207"/>
                    <a:pt x="514" y="205"/>
                  </a:cubicBezTo>
                  <a:cubicBezTo>
                    <a:pt x="501" y="186"/>
                    <a:pt x="460" y="184"/>
                    <a:pt x="442" y="183"/>
                  </a:cubicBezTo>
                  <a:cubicBezTo>
                    <a:pt x="429" y="163"/>
                    <a:pt x="421" y="138"/>
                    <a:pt x="404" y="121"/>
                  </a:cubicBezTo>
                  <a:cubicBezTo>
                    <a:pt x="395" y="93"/>
                    <a:pt x="385" y="64"/>
                    <a:pt x="360" y="47"/>
                  </a:cubicBezTo>
                  <a:cubicBezTo>
                    <a:pt x="352" y="35"/>
                    <a:pt x="340" y="21"/>
                    <a:pt x="328" y="13"/>
                  </a:cubicBezTo>
                  <a:cubicBezTo>
                    <a:pt x="322" y="0"/>
                    <a:pt x="319" y="3"/>
                    <a:pt x="304" y="5"/>
                  </a:cubicBezTo>
                  <a:cubicBezTo>
                    <a:pt x="270" y="16"/>
                    <a:pt x="259" y="17"/>
                    <a:pt x="218" y="19"/>
                  </a:cubicBezTo>
                  <a:cubicBezTo>
                    <a:pt x="206" y="27"/>
                    <a:pt x="198" y="34"/>
                    <a:pt x="184" y="37"/>
                  </a:cubicBezTo>
                  <a:cubicBezTo>
                    <a:pt x="141" y="36"/>
                    <a:pt x="99" y="36"/>
                    <a:pt x="56" y="35"/>
                  </a:cubicBezTo>
                  <a:cubicBezTo>
                    <a:pt x="37" y="35"/>
                    <a:pt x="0" y="31"/>
                    <a:pt x="0" y="31"/>
                  </a:cubicBezTo>
                </a:path>
              </a:pathLst>
            </a:custGeom>
            <a:noFill/>
            <a:ln w="28575" cap="flat" cmpd="sng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03" name="Oval 250"/>
            <p:cNvSpPr>
              <a:spLocks noChangeArrowheads="1"/>
            </p:cNvSpPr>
            <p:nvPr/>
          </p:nvSpPr>
          <p:spPr bwMode="auto">
            <a:xfrm>
              <a:off x="2202" y="2123"/>
              <a:ext cx="45" cy="45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endParaRPr lang="pt-BR" b="0">
                <a:latin typeface="Tahoma" panose="020B0604030504040204" pitchFamily="34" charset="0"/>
              </a:endParaRPr>
            </a:p>
          </p:txBody>
        </p:sp>
        <p:sp>
          <p:nvSpPr>
            <p:cNvPr id="212004" name="Oval 250"/>
            <p:cNvSpPr>
              <a:spLocks noChangeArrowheads="1"/>
            </p:cNvSpPr>
            <p:nvPr/>
          </p:nvSpPr>
          <p:spPr bwMode="auto">
            <a:xfrm>
              <a:off x="1938" y="2137"/>
              <a:ext cx="45" cy="45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endParaRPr lang="pt-BR" b="0">
                <a:latin typeface="Tahoma" panose="020B0604030504040204" pitchFamily="34" charset="0"/>
              </a:endParaRPr>
            </a:p>
          </p:txBody>
        </p:sp>
        <p:sp>
          <p:nvSpPr>
            <p:cNvPr id="212005" name="Text Box 326"/>
            <p:cNvSpPr txBox="1">
              <a:spLocks noChangeArrowheads="1"/>
            </p:cNvSpPr>
            <p:nvPr/>
          </p:nvSpPr>
          <p:spPr bwMode="auto">
            <a:xfrm>
              <a:off x="2081" y="2051"/>
              <a:ext cx="536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pt-BR" sz="900" b="0">
                  <a:solidFill>
                    <a:srgbClr val="000000"/>
                  </a:solidFill>
                  <a:latin typeface="Calibri" panose="020F0502020204030204" pitchFamily="34" charset="0"/>
                </a:rPr>
                <a:t>Barreiras</a:t>
              </a:r>
            </a:p>
          </p:txBody>
        </p:sp>
        <p:sp>
          <p:nvSpPr>
            <p:cNvPr id="212006" name="Oval 250"/>
            <p:cNvSpPr>
              <a:spLocks noChangeArrowheads="1"/>
            </p:cNvSpPr>
            <p:nvPr/>
          </p:nvSpPr>
          <p:spPr bwMode="auto">
            <a:xfrm>
              <a:off x="2302" y="2281"/>
              <a:ext cx="45" cy="45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endParaRPr lang="pt-BR" b="0">
                <a:latin typeface="Tahoma" panose="020B0604030504040204" pitchFamily="34" charset="0"/>
              </a:endParaRPr>
            </a:p>
          </p:txBody>
        </p:sp>
        <p:sp>
          <p:nvSpPr>
            <p:cNvPr id="212007" name="Text Box 326"/>
            <p:cNvSpPr txBox="1">
              <a:spLocks noChangeArrowheads="1"/>
            </p:cNvSpPr>
            <p:nvPr/>
          </p:nvSpPr>
          <p:spPr bwMode="auto">
            <a:xfrm>
              <a:off x="2181" y="2209"/>
              <a:ext cx="536" cy="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pt-BR" sz="900" b="0">
                  <a:solidFill>
                    <a:srgbClr val="000000"/>
                  </a:solidFill>
                  <a:latin typeface="Calibri" panose="020F0502020204030204" pitchFamily="34" charset="0"/>
                </a:rPr>
                <a:t>Caetité</a:t>
              </a:r>
            </a:p>
          </p:txBody>
        </p:sp>
        <p:sp>
          <p:nvSpPr>
            <p:cNvPr id="212008" name="AutoShape 70"/>
            <p:cNvSpPr>
              <a:spLocks noChangeAspect="1" noChangeArrowheads="1"/>
            </p:cNvSpPr>
            <p:nvPr/>
          </p:nvSpPr>
          <p:spPr bwMode="auto">
            <a:xfrm>
              <a:off x="2519" y="2362"/>
              <a:ext cx="80" cy="59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/>
            </a:p>
          </p:txBody>
        </p:sp>
      </p:grpSp>
      <p:sp>
        <p:nvSpPr>
          <p:cNvPr id="211982" name="Rectangle 6"/>
          <p:cNvSpPr>
            <a:spLocks noChangeArrowheads="1"/>
          </p:cNvSpPr>
          <p:nvPr/>
        </p:nvSpPr>
        <p:spPr bwMode="auto">
          <a:xfrm>
            <a:off x="5091113" y="1489075"/>
            <a:ext cx="4683125" cy="361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82563" indent="-180975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O eixo ferroviário da FIOL (Ferrovia de Integração Oeste-Leste) terá uma bitola larga de 1,6 metros e conectará  ferrovia Norte-Sul ao novo porto Sul próximo a Ilhéus-BA</a:t>
            </a:r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No seu caminho, ela cruzará a fronteira agrícola do oeste da Bahia e as minas de ferro de Caetité no sul da Bahia, sendo uma nova alternativa ao porto de </a:t>
            </a:r>
            <a:r>
              <a:rPr lang="pt-BR" sz="1000" b="0" dirty="0" err="1"/>
              <a:t>Aratú</a:t>
            </a:r>
            <a:endParaRPr lang="pt-BR" sz="1000" b="0" dirty="0"/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Assim sendo, ela transportará grãos, minério de ferro, fertilizantes, combustíveis e cimento ao longo dos seus futuros 1400 km com uma capacidade estimada em 40 milhões de toneladas por ano</a:t>
            </a:r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Problemas ambientais com a localização do novo porto que vinham atrasando a construção do mesmo foram recentemente solucionados </a:t>
            </a:r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O investimento deve passar dos R$ 6,0 Bilhões sendo que o primeiro trecho entre Caetité-BA e o porto Sul perto de Ilhéus de 537 km está planejado para ser inaugurado em final de 2017 e ser comercialmente operacional em 2018</a:t>
            </a:r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Dois lotes do trecho de Caetité-BA à Barreiras-BA compondo 323 km dos 485 km ainda não foram licitados e a construção caminha lentamente, não devendo ficar pronta antes do final de 2019</a:t>
            </a:r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O trecho entre Barreiras-BA e </a:t>
            </a:r>
            <a:r>
              <a:rPr lang="pt-BR" sz="1000" b="0" dirty="0" err="1"/>
              <a:t>Figueirópolis-TO</a:t>
            </a:r>
            <a:r>
              <a:rPr lang="pt-BR" sz="1000" b="0" dirty="0"/>
              <a:t> ainda está em estudo e não há previsão de entrega antes de 2020</a:t>
            </a:r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endParaRPr lang="pt-BR" sz="1000" b="0" dirty="0"/>
          </a:p>
        </p:txBody>
      </p:sp>
      <p:sp>
        <p:nvSpPr>
          <p:cNvPr id="211983" name="Oval 341"/>
          <p:cNvSpPr>
            <a:spLocks noChangeArrowheads="1"/>
          </p:cNvSpPr>
          <p:nvPr/>
        </p:nvSpPr>
        <p:spPr bwMode="auto">
          <a:xfrm>
            <a:off x="279400" y="1616075"/>
            <a:ext cx="334963" cy="334963"/>
          </a:xfrm>
          <a:prstGeom prst="ellipse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>
                <a:solidFill>
                  <a:schemeClr val="bg1"/>
                </a:solidFill>
              </a:rPr>
              <a:t>6</a:t>
            </a:r>
          </a:p>
        </p:txBody>
      </p:sp>
      <p:grpSp>
        <p:nvGrpSpPr>
          <p:cNvPr id="289" name="Grupo 288"/>
          <p:cNvGrpSpPr/>
          <p:nvPr/>
        </p:nvGrpSpPr>
        <p:grpSpPr>
          <a:xfrm>
            <a:off x="8204886" y="19050"/>
            <a:ext cx="1785757" cy="1222375"/>
            <a:chOff x="8476229" y="19050"/>
            <a:chExt cx="1514414" cy="1222375"/>
          </a:xfrm>
        </p:grpSpPr>
        <p:sp>
          <p:nvSpPr>
            <p:cNvPr id="290" name="Oval 250"/>
            <p:cNvSpPr>
              <a:spLocks noChangeArrowheads="1"/>
            </p:cNvSpPr>
            <p:nvPr/>
          </p:nvSpPr>
          <p:spPr bwMode="auto">
            <a:xfrm>
              <a:off x="8694738" y="698271"/>
              <a:ext cx="80962" cy="68262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endParaRPr lang="pt-BR" b="0">
                <a:latin typeface="Tahoma" panose="020B0604030504040204" pitchFamily="34" charset="0"/>
              </a:endParaRPr>
            </a:p>
          </p:txBody>
        </p:sp>
        <p:sp>
          <p:nvSpPr>
            <p:cNvPr id="291" name="Text Box 121"/>
            <p:cNvSpPr txBox="1">
              <a:spLocks noChangeArrowheads="1"/>
            </p:cNvSpPr>
            <p:nvPr/>
          </p:nvSpPr>
          <p:spPr bwMode="auto">
            <a:xfrm>
              <a:off x="8948738" y="22490"/>
              <a:ext cx="38632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Ferrovia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15" name="Text Box 122"/>
            <p:cNvSpPr txBox="1">
              <a:spLocks noChangeArrowheads="1"/>
            </p:cNvSpPr>
            <p:nvPr/>
          </p:nvSpPr>
          <p:spPr bwMode="auto">
            <a:xfrm>
              <a:off x="8950325" y="287527"/>
              <a:ext cx="3959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16" name="Line 123"/>
            <p:cNvSpPr>
              <a:spLocks noChangeShapeType="1"/>
            </p:cNvSpPr>
            <p:nvPr/>
          </p:nvSpPr>
          <p:spPr bwMode="auto">
            <a:xfrm>
              <a:off x="8574088" y="358963"/>
              <a:ext cx="346075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Text Box 124"/>
            <p:cNvSpPr txBox="1">
              <a:spLocks noChangeArrowheads="1"/>
            </p:cNvSpPr>
            <p:nvPr/>
          </p:nvSpPr>
          <p:spPr bwMode="auto">
            <a:xfrm>
              <a:off x="8948738" y="163777"/>
              <a:ext cx="37991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Rodovia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18" name="Text Box 128"/>
            <p:cNvSpPr txBox="1">
              <a:spLocks noChangeArrowheads="1"/>
            </p:cNvSpPr>
            <p:nvPr/>
          </p:nvSpPr>
          <p:spPr bwMode="auto">
            <a:xfrm>
              <a:off x="8950325" y="663346"/>
              <a:ext cx="8447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Cidades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19" name="Line 133"/>
            <p:cNvSpPr>
              <a:spLocks noChangeShapeType="1"/>
            </p:cNvSpPr>
            <p:nvPr/>
          </p:nvSpPr>
          <p:spPr bwMode="auto">
            <a:xfrm>
              <a:off x="8567738" y="97102"/>
              <a:ext cx="3476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" name="Line 134"/>
            <p:cNvSpPr>
              <a:spLocks noChangeShapeType="1"/>
            </p:cNvSpPr>
            <p:nvPr/>
          </p:nvSpPr>
          <p:spPr bwMode="auto">
            <a:xfrm>
              <a:off x="8567738" y="236802"/>
              <a:ext cx="347662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" name="Rectangle 135"/>
            <p:cNvSpPr>
              <a:spLocks noChangeArrowheads="1"/>
            </p:cNvSpPr>
            <p:nvPr/>
          </p:nvSpPr>
          <p:spPr bwMode="auto">
            <a:xfrm>
              <a:off x="8476229" y="19050"/>
              <a:ext cx="1398587" cy="1222375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22" name="AutoShape 70"/>
            <p:cNvSpPr>
              <a:spLocks noChangeAspect="1" noChangeArrowheads="1"/>
            </p:cNvSpPr>
            <p:nvPr/>
          </p:nvSpPr>
          <p:spPr bwMode="auto">
            <a:xfrm>
              <a:off x="8682038" y="815746"/>
              <a:ext cx="103187" cy="8572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>
                <a:solidFill>
                  <a:srgbClr val="000000"/>
                </a:solidFill>
              </a:endParaRPr>
            </a:p>
          </p:txBody>
        </p:sp>
        <p:sp>
          <p:nvSpPr>
            <p:cNvPr id="523" name="Text Box 128"/>
            <p:cNvSpPr txBox="1">
              <a:spLocks noChangeArrowheads="1"/>
            </p:cNvSpPr>
            <p:nvPr/>
          </p:nvSpPr>
          <p:spPr bwMode="auto">
            <a:xfrm>
              <a:off x="8947150" y="776058"/>
              <a:ext cx="8095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Portos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4" name="Rectangle 83"/>
            <p:cNvSpPr>
              <a:spLocks noChangeAspect="1" noChangeArrowheads="1"/>
            </p:cNvSpPr>
            <p:nvPr/>
          </p:nvSpPr>
          <p:spPr bwMode="auto">
            <a:xfrm>
              <a:off x="8704263" y="1128483"/>
              <a:ext cx="71437" cy="57150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25" name="AutoShape 70"/>
            <p:cNvSpPr>
              <a:spLocks noChangeAspect="1" noChangeArrowheads="1"/>
            </p:cNvSpPr>
            <p:nvPr/>
          </p:nvSpPr>
          <p:spPr bwMode="auto">
            <a:xfrm rot="10800000">
              <a:off x="8682038" y="982433"/>
              <a:ext cx="106362" cy="8255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26" name="Text Box 128"/>
            <p:cNvSpPr txBox="1">
              <a:spLocks noChangeArrowheads="1"/>
            </p:cNvSpPr>
            <p:nvPr/>
          </p:nvSpPr>
          <p:spPr bwMode="auto">
            <a:xfrm>
              <a:off x="8953500" y="934808"/>
              <a:ext cx="103714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Terminais de barcaças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7" name="Text Box 128"/>
            <p:cNvSpPr txBox="1">
              <a:spLocks noChangeArrowheads="1"/>
            </p:cNvSpPr>
            <p:nvPr/>
          </p:nvSpPr>
          <p:spPr bwMode="auto">
            <a:xfrm>
              <a:off x="8959850" y="1074508"/>
              <a:ext cx="5963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Hidrelétricas</a:t>
              </a:r>
            </a:p>
          </p:txBody>
        </p:sp>
        <p:sp>
          <p:nvSpPr>
            <p:cNvPr id="528" name="Line 133"/>
            <p:cNvSpPr>
              <a:spLocks noChangeShapeType="1"/>
            </p:cNvSpPr>
            <p:nvPr/>
          </p:nvSpPr>
          <p:spPr bwMode="auto">
            <a:xfrm>
              <a:off x="8567738" y="484326"/>
              <a:ext cx="347662" cy="0"/>
            </a:xfrm>
            <a:prstGeom prst="line">
              <a:avLst/>
            </a:prstGeom>
            <a:noFill/>
            <a:ln w="28575" cap="flat" cmpd="sng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" name="Text Box 122"/>
            <p:cNvSpPr txBox="1">
              <a:spLocks noChangeArrowheads="1"/>
            </p:cNvSpPr>
            <p:nvPr/>
          </p:nvSpPr>
          <p:spPr bwMode="auto">
            <a:xfrm>
              <a:off x="8945563" y="411421"/>
              <a:ext cx="83037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ts val="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Planejado ou em construção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</p:grpSp>
      <p:sp>
        <p:nvSpPr>
          <p:cNvPr id="530" name="Rectangle 8"/>
          <p:cNvSpPr>
            <a:spLocks noChangeArrowheads="1"/>
          </p:cNvSpPr>
          <p:nvPr/>
        </p:nvSpPr>
        <p:spPr bwMode="auto">
          <a:xfrm>
            <a:off x="584200" y="1114425"/>
            <a:ext cx="452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Eixo de Transporte Prioritário</a:t>
            </a:r>
          </a:p>
        </p:txBody>
      </p:sp>
      <p:sp>
        <p:nvSpPr>
          <p:cNvPr id="531" name="Rectangle 6"/>
          <p:cNvSpPr>
            <a:spLocks noChangeArrowheads="1"/>
          </p:cNvSpPr>
          <p:nvPr/>
        </p:nvSpPr>
        <p:spPr bwMode="auto">
          <a:xfrm>
            <a:off x="5083175" y="1138238"/>
            <a:ext cx="39020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sz="1400" dirty="0" err="1">
                <a:solidFill>
                  <a:srgbClr val="C00000"/>
                </a:solidFill>
              </a:rPr>
              <a:t>Avaliação</a:t>
            </a:r>
            <a:r>
              <a:rPr lang="es-ES_tradnl" sz="1400" dirty="0">
                <a:solidFill>
                  <a:srgbClr val="C00000"/>
                </a:solidFill>
              </a:rPr>
              <a:t> do </a:t>
            </a:r>
            <a:r>
              <a:rPr lang="es-ES_tradnl" sz="1400" dirty="0" err="1">
                <a:solidFill>
                  <a:srgbClr val="C00000"/>
                </a:solidFill>
              </a:rPr>
              <a:t>Eixo</a:t>
            </a:r>
            <a:r>
              <a:rPr lang="es-ES_tradnl" sz="1400" dirty="0">
                <a:solidFill>
                  <a:srgbClr val="C00000"/>
                </a:solidFill>
              </a:rPr>
              <a:t> de Transporte</a:t>
            </a:r>
          </a:p>
        </p:txBody>
      </p:sp>
      <p:sp>
        <p:nvSpPr>
          <p:cNvPr id="532" name="AutoShape 16"/>
          <p:cNvSpPr>
            <a:spLocks noChangeArrowheads="1"/>
          </p:cNvSpPr>
          <p:nvPr/>
        </p:nvSpPr>
        <p:spPr bwMode="auto">
          <a:xfrm flipV="1">
            <a:off x="1275557" y="5753437"/>
            <a:ext cx="3033712" cy="113626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533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551613"/>
            <a:ext cx="9028113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100" dirty="0"/>
              <a:t>	 </a:t>
            </a:r>
          </a:p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EPL, </a:t>
            </a:r>
            <a:r>
              <a:rPr lang="pt-BR" sz="1000" b="0" dirty="0" err="1"/>
              <a:t>Valec</a:t>
            </a:r>
            <a:r>
              <a:rPr lang="pt-BR" sz="1000" b="0" dirty="0"/>
              <a:t>, ANTT, Análise Macrologística</a:t>
            </a:r>
          </a:p>
        </p:txBody>
      </p:sp>
      <p:pic>
        <p:nvPicPr>
          <p:cNvPr id="2" name="Imagem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52" y="4238986"/>
            <a:ext cx="1974321" cy="1393200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cxnSp>
        <p:nvCxnSpPr>
          <p:cNvPr id="273" name="Conector reto 272"/>
          <p:cNvCxnSpPr>
            <a:endCxn id="212006" idx="4"/>
          </p:cNvCxnSpPr>
          <p:nvPr/>
        </p:nvCxnSpPr>
        <p:spPr>
          <a:xfrm flipV="1">
            <a:off x="57852" y="3692526"/>
            <a:ext cx="3632293" cy="525373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4" name="Conector reto 273"/>
          <p:cNvCxnSpPr>
            <a:endCxn id="212006" idx="3"/>
          </p:cNvCxnSpPr>
          <p:nvPr/>
        </p:nvCxnSpPr>
        <p:spPr>
          <a:xfrm flipV="1">
            <a:off x="2065338" y="3682064"/>
            <a:ext cx="1599550" cy="53684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57542853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994" name="Grupo 293"/>
          <p:cNvGrpSpPr>
            <a:grpSpLocks/>
          </p:cNvGrpSpPr>
          <p:nvPr/>
        </p:nvGrpSpPr>
        <p:grpSpPr bwMode="auto">
          <a:xfrm>
            <a:off x="327025" y="1492250"/>
            <a:ext cx="4537075" cy="4237038"/>
            <a:chOff x="327025" y="1492250"/>
            <a:chExt cx="4537075" cy="4237038"/>
          </a:xfrm>
        </p:grpSpPr>
        <p:grpSp>
          <p:nvGrpSpPr>
            <p:cNvPr id="295" name="Grupo 294"/>
            <p:cNvGrpSpPr/>
            <p:nvPr/>
          </p:nvGrpSpPr>
          <p:grpSpPr>
            <a:xfrm>
              <a:off x="327025" y="1492250"/>
              <a:ext cx="4537075" cy="4237038"/>
              <a:chOff x="327025" y="1492250"/>
              <a:chExt cx="4537075" cy="4237038"/>
            </a:xfrm>
            <a:solidFill>
              <a:schemeClr val="bg1"/>
            </a:solidFill>
          </p:grpSpPr>
          <p:grpSp>
            <p:nvGrpSpPr>
              <p:cNvPr id="301" name="Grupo 300"/>
              <p:cNvGrpSpPr/>
              <p:nvPr/>
            </p:nvGrpSpPr>
            <p:grpSpPr>
              <a:xfrm>
                <a:off x="327025" y="1492250"/>
                <a:ext cx="4537075" cy="4237038"/>
                <a:chOff x="327025" y="1492250"/>
                <a:chExt cx="4537075" cy="4237038"/>
              </a:xfrm>
              <a:grpFill/>
            </p:grpSpPr>
            <p:sp>
              <p:nvSpPr>
                <p:cNvPr id="310" name="Freeform 581"/>
                <p:cNvSpPr>
                  <a:spLocks noEditPoints="1"/>
                </p:cNvSpPr>
                <p:nvPr/>
              </p:nvSpPr>
              <p:spPr bwMode="auto">
                <a:xfrm>
                  <a:off x="1973263" y="1782763"/>
                  <a:ext cx="1419225" cy="1360487"/>
                </a:xfrm>
                <a:custGeom>
                  <a:avLst/>
                  <a:gdLst>
                    <a:gd name="T0" fmla="*/ 2147483646 w 1380"/>
                    <a:gd name="T1" fmla="*/ 2147483646 h 1322"/>
                    <a:gd name="T2" fmla="*/ 2147483646 w 1380"/>
                    <a:gd name="T3" fmla="*/ 2147483646 h 1322"/>
                    <a:gd name="T4" fmla="*/ 2147483646 w 1380"/>
                    <a:gd name="T5" fmla="*/ 2147483646 h 1322"/>
                    <a:gd name="T6" fmla="*/ 2147483646 w 1380"/>
                    <a:gd name="T7" fmla="*/ 2147483646 h 1322"/>
                    <a:gd name="T8" fmla="*/ 2147483646 w 1380"/>
                    <a:gd name="T9" fmla="*/ 2147483646 h 1322"/>
                    <a:gd name="T10" fmla="*/ 2147483646 w 1380"/>
                    <a:gd name="T11" fmla="*/ 2147483646 h 1322"/>
                    <a:gd name="T12" fmla="*/ 2147483646 w 1380"/>
                    <a:gd name="T13" fmla="*/ 2147483646 h 1322"/>
                    <a:gd name="T14" fmla="*/ 2147483646 w 1380"/>
                    <a:gd name="T15" fmla="*/ 2147483646 h 1322"/>
                    <a:gd name="T16" fmla="*/ 2147483646 w 1380"/>
                    <a:gd name="T17" fmla="*/ 2147483646 h 1322"/>
                    <a:gd name="T18" fmla="*/ 2147483646 w 1380"/>
                    <a:gd name="T19" fmla="*/ 2147483646 h 1322"/>
                    <a:gd name="T20" fmla="*/ 2147483646 w 1380"/>
                    <a:gd name="T21" fmla="*/ 2147483646 h 1322"/>
                    <a:gd name="T22" fmla="*/ 2147483646 w 1380"/>
                    <a:gd name="T23" fmla="*/ 2147483646 h 1322"/>
                    <a:gd name="T24" fmla="*/ 2147483646 w 1380"/>
                    <a:gd name="T25" fmla="*/ 2147483646 h 1322"/>
                    <a:gd name="T26" fmla="*/ 2147483646 w 1380"/>
                    <a:gd name="T27" fmla="*/ 2147483646 h 1322"/>
                    <a:gd name="T28" fmla="*/ 2147483646 w 1380"/>
                    <a:gd name="T29" fmla="*/ 2147483646 h 1322"/>
                    <a:gd name="T30" fmla="*/ 2147483646 w 1380"/>
                    <a:gd name="T31" fmla="*/ 2147483646 h 1322"/>
                    <a:gd name="T32" fmla="*/ 2147483646 w 1380"/>
                    <a:gd name="T33" fmla="*/ 2147483646 h 1322"/>
                    <a:gd name="T34" fmla="*/ 2147483646 w 1380"/>
                    <a:gd name="T35" fmla="*/ 2147483646 h 1322"/>
                    <a:gd name="T36" fmla="*/ 2147483646 w 1380"/>
                    <a:gd name="T37" fmla="*/ 2147483646 h 1322"/>
                    <a:gd name="T38" fmla="*/ 2147483646 w 1380"/>
                    <a:gd name="T39" fmla="*/ 2147483646 h 1322"/>
                    <a:gd name="T40" fmla="*/ 2147483646 w 1380"/>
                    <a:gd name="T41" fmla="*/ 2147483646 h 1322"/>
                    <a:gd name="T42" fmla="*/ 2147483646 w 1380"/>
                    <a:gd name="T43" fmla="*/ 2147483646 h 1322"/>
                    <a:gd name="T44" fmla="*/ 2147483646 w 1380"/>
                    <a:gd name="T45" fmla="*/ 2147483646 h 1322"/>
                    <a:gd name="T46" fmla="*/ 2147483646 w 1380"/>
                    <a:gd name="T47" fmla="*/ 2147483646 h 1322"/>
                    <a:gd name="T48" fmla="*/ 2147483646 w 1380"/>
                    <a:gd name="T49" fmla="*/ 2147483646 h 1322"/>
                    <a:gd name="T50" fmla="*/ 2147483646 w 1380"/>
                    <a:gd name="T51" fmla="*/ 2147483646 h 1322"/>
                    <a:gd name="T52" fmla="*/ 2147483646 w 1380"/>
                    <a:gd name="T53" fmla="*/ 2147483646 h 1322"/>
                    <a:gd name="T54" fmla="*/ 2147483646 w 1380"/>
                    <a:gd name="T55" fmla="*/ 2147483646 h 1322"/>
                    <a:gd name="T56" fmla="*/ 2147483646 w 1380"/>
                    <a:gd name="T57" fmla="*/ 2147483646 h 1322"/>
                    <a:gd name="T58" fmla="*/ 2147483646 w 1380"/>
                    <a:gd name="T59" fmla="*/ 2147483646 h 1322"/>
                    <a:gd name="T60" fmla="*/ 2147483646 w 1380"/>
                    <a:gd name="T61" fmla="*/ 2147483646 h 1322"/>
                    <a:gd name="T62" fmla="*/ 2147483646 w 1380"/>
                    <a:gd name="T63" fmla="*/ 2147483646 h 1322"/>
                    <a:gd name="T64" fmla="*/ 2147483646 w 1380"/>
                    <a:gd name="T65" fmla="*/ 2147483646 h 1322"/>
                    <a:gd name="T66" fmla="*/ 2147483646 w 1380"/>
                    <a:gd name="T67" fmla="*/ 2147483646 h 1322"/>
                    <a:gd name="T68" fmla="*/ 2147483646 w 1380"/>
                    <a:gd name="T69" fmla="*/ 2147483646 h 1322"/>
                    <a:gd name="T70" fmla="*/ 2147483646 w 1380"/>
                    <a:gd name="T71" fmla="*/ 2147483646 h 1322"/>
                    <a:gd name="T72" fmla="*/ 2147483646 w 1380"/>
                    <a:gd name="T73" fmla="*/ 2147483646 h 1322"/>
                    <a:gd name="T74" fmla="*/ 2147483646 w 1380"/>
                    <a:gd name="T75" fmla="*/ 2147483646 h 1322"/>
                    <a:gd name="T76" fmla="*/ 2147483646 w 1380"/>
                    <a:gd name="T77" fmla="*/ 2147483646 h 1322"/>
                    <a:gd name="T78" fmla="*/ 2147483646 w 1380"/>
                    <a:gd name="T79" fmla="*/ 2147483646 h 1322"/>
                    <a:gd name="T80" fmla="*/ 2147483646 w 1380"/>
                    <a:gd name="T81" fmla="*/ 2147483646 h 1322"/>
                    <a:gd name="T82" fmla="*/ 2147483646 w 1380"/>
                    <a:gd name="T83" fmla="*/ 2147483646 h 1322"/>
                    <a:gd name="T84" fmla="*/ 2147483646 w 1380"/>
                    <a:gd name="T85" fmla="*/ 2147483646 h 1322"/>
                    <a:gd name="T86" fmla="*/ 2147483646 w 1380"/>
                    <a:gd name="T87" fmla="*/ 2147483646 h 1322"/>
                    <a:gd name="T88" fmla="*/ 2147483646 w 1380"/>
                    <a:gd name="T89" fmla="*/ 2147483646 h 1322"/>
                    <a:gd name="T90" fmla="*/ 2147483646 w 1380"/>
                    <a:gd name="T91" fmla="*/ 2147483646 h 1322"/>
                    <a:gd name="T92" fmla="*/ 2147483646 w 1380"/>
                    <a:gd name="T93" fmla="*/ 2147483646 h 1322"/>
                    <a:gd name="T94" fmla="*/ 2147483646 w 1380"/>
                    <a:gd name="T95" fmla="*/ 2147483646 h 1322"/>
                    <a:gd name="T96" fmla="*/ 2147483646 w 1380"/>
                    <a:gd name="T97" fmla="*/ 2147483646 h 1322"/>
                    <a:gd name="T98" fmla="*/ 2147483646 w 1380"/>
                    <a:gd name="T99" fmla="*/ 2147483646 h 1322"/>
                    <a:gd name="T100" fmla="*/ 2147483646 w 1380"/>
                    <a:gd name="T101" fmla="*/ 2147483646 h 1322"/>
                    <a:gd name="T102" fmla="*/ 2147483646 w 1380"/>
                    <a:gd name="T103" fmla="*/ 2147483646 h 1322"/>
                    <a:gd name="T104" fmla="*/ 2147483646 w 1380"/>
                    <a:gd name="T105" fmla="*/ 2147483646 h 1322"/>
                    <a:gd name="T106" fmla="*/ 2147483646 w 1380"/>
                    <a:gd name="T107" fmla="*/ 2147483646 h 1322"/>
                    <a:gd name="T108" fmla="*/ 2147483646 w 1380"/>
                    <a:gd name="T109" fmla="*/ 2147483646 h 1322"/>
                    <a:gd name="T110" fmla="*/ 2147483646 w 1380"/>
                    <a:gd name="T111" fmla="*/ 2147483646 h 1322"/>
                    <a:gd name="T112" fmla="*/ 2147483646 w 1380"/>
                    <a:gd name="T113" fmla="*/ 2147483646 h 1322"/>
                    <a:gd name="T114" fmla="*/ 2147483646 w 1380"/>
                    <a:gd name="T115" fmla="*/ 2147483646 h 1322"/>
                    <a:gd name="T116" fmla="*/ 2147483646 w 1380"/>
                    <a:gd name="T117" fmla="*/ 2147483646 h 1322"/>
                    <a:gd name="T118" fmla="*/ 2147483646 w 1380"/>
                    <a:gd name="T119" fmla="*/ 2147483646 h 1322"/>
                    <a:gd name="T120" fmla="*/ 2147483646 w 1380"/>
                    <a:gd name="T121" fmla="*/ 2147483646 h 1322"/>
                    <a:gd name="T122" fmla="*/ 2147483646 w 1380"/>
                    <a:gd name="T123" fmla="*/ 2147483646 h 1322"/>
                    <a:gd name="T124" fmla="*/ 2147483646 w 1380"/>
                    <a:gd name="T125" fmla="*/ 2147483646 h 132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380"/>
                    <a:gd name="T190" fmla="*/ 0 h 1322"/>
                    <a:gd name="T191" fmla="*/ 1380 w 1380"/>
                    <a:gd name="T192" fmla="*/ 1322 h 132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380" h="1322">
                      <a:moveTo>
                        <a:pt x="79" y="1035"/>
                      </a:moveTo>
                      <a:lnTo>
                        <a:pt x="78" y="1034"/>
                      </a:lnTo>
                      <a:lnTo>
                        <a:pt x="77" y="1033"/>
                      </a:lnTo>
                      <a:lnTo>
                        <a:pt x="76" y="1032"/>
                      </a:lnTo>
                      <a:lnTo>
                        <a:pt x="75" y="1031"/>
                      </a:lnTo>
                      <a:lnTo>
                        <a:pt x="75" y="1030"/>
                      </a:lnTo>
                      <a:lnTo>
                        <a:pt x="75" y="1026"/>
                      </a:lnTo>
                      <a:lnTo>
                        <a:pt x="76" y="1024"/>
                      </a:lnTo>
                      <a:lnTo>
                        <a:pt x="76" y="1023"/>
                      </a:lnTo>
                      <a:lnTo>
                        <a:pt x="76" y="1022"/>
                      </a:lnTo>
                      <a:lnTo>
                        <a:pt x="74" y="1018"/>
                      </a:lnTo>
                      <a:lnTo>
                        <a:pt x="74" y="1017"/>
                      </a:lnTo>
                      <a:lnTo>
                        <a:pt x="74" y="1016"/>
                      </a:lnTo>
                      <a:lnTo>
                        <a:pt x="72" y="1014"/>
                      </a:lnTo>
                      <a:lnTo>
                        <a:pt x="72" y="1013"/>
                      </a:lnTo>
                      <a:lnTo>
                        <a:pt x="71" y="1012"/>
                      </a:lnTo>
                      <a:lnTo>
                        <a:pt x="71" y="1011"/>
                      </a:lnTo>
                      <a:lnTo>
                        <a:pt x="70" y="1011"/>
                      </a:lnTo>
                      <a:lnTo>
                        <a:pt x="69" y="1009"/>
                      </a:lnTo>
                      <a:lnTo>
                        <a:pt x="68" y="1008"/>
                      </a:lnTo>
                      <a:lnTo>
                        <a:pt x="67" y="1007"/>
                      </a:lnTo>
                      <a:lnTo>
                        <a:pt x="67" y="1006"/>
                      </a:lnTo>
                      <a:lnTo>
                        <a:pt x="65" y="1006"/>
                      </a:lnTo>
                      <a:lnTo>
                        <a:pt x="64" y="1005"/>
                      </a:lnTo>
                      <a:lnTo>
                        <a:pt x="63" y="1004"/>
                      </a:lnTo>
                      <a:lnTo>
                        <a:pt x="62" y="1002"/>
                      </a:lnTo>
                      <a:lnTo>
                        <a:pt x="60" y="1000"/>
                      </a:lnTo>
                      <a:lnTo>
                        <a:pt x="59" y="998"/>
                      </a:lnTo>
                      <a:lnTo>
                        <a:pt x="58" y="996"/>
                      </a:lnTo>
                      <a:lnTo>
                        <a:pt x="57" y="995"/>
                      </a:lnTo>
                      <a:lnTo>
                        <a:pt x="56" y="995"/>
                      </a:lnTo>
                      <a:lnTo>
                        <a:pt x="53" y="995"/>
                      </a:lnTo>
                      <a:lnTo>
                        <a:pt x="52" y="994"/>
                      </a:lnTo>
                      <a:lnTo>
                        <a:pt x="52" y="993"/>
                      </a:lnTo>
                      <a:lnTo>
                        <a:pt x="52" y="992"/>
                      </a:lnTo>
                      <a:lnTo>
                        <a:pt x="50" y="991"/>
                      </a:lnTo>
                      <a:lnTo>
                        <a:pt x="49" y="989"/>
                      </a:lnTo>
                      <a:lnTo>
                        <a:pt x="48" y="988"/>
                      </a:lnTo>
                      <a:lnTo>
                        <a:pt x="46" y="985"/>
                      </a:lnTo>
                      <a:lnTo>
                        <a:pt x="44" y="980"/>
                      </a:lnTo>
                      <a:lnTo>
                        <a:pt x="44" y="977"/>
                      </a:lnTo>
                      <a:lnTo>
                        <a:pt x="42" y="975"/>
                      </a:lnTo>
                      <a:lnTo>
                        <a:pt x="43" y="973"/>
                      </a:lnTo>
                      <a:lnTo>
                        <a:pt x="43" y="971"/>
                      </a:lnTo>
                      <a:lnTo>
                        <a:pt x="43" y="969"/>
                      </a:lnTo>
                      <a:lnTo>
                        <a:pt x="43" y="967"/>
                      </a:lnTo>
                      <a:lnTo>
                        <a:pt x="43" y="966"/>
                      </a:lnTo>
                      <a:lnTo>
                        <a:pt x="44" y="964"/>
                      </a:lnTo>
                      <a:lnTo>
                        <a:pt x="44" y="963"/>
                      </a:lnTo>
                      <a:lnTo>
                        <a:pt x="46" y="961"/>
                      </a:lnTo>
                      <a:lnTo>
                        <a:pt x="48" y="957"/>
                      </a:lnTo>
                      <a:lnTo>
                        <a:pt x="49" y="957"/>
                      </a:lnTo>
                      <a:lnTo>
                        <a:pt x="50" y="956"/>
                      </a:lnTo>
                      <a:lnTo>
                        <a:pt x="52" y="955"/>
                      </a:lnTo>
                      <a:lnTo>
                        <a:pt x="53" y="954"/>
                      </a:lnTo>
                      <a:lnTo>
                        <a:pt x="54" y="953"/>
                      </a:lnTo>
                      <a:lnTo>
                        <a:pt x="56" y="952"/>
                      </a:lnTo>
                      <a:lnTo>
                        <a:pt x="57" y="952"/>
                      </a:lnTo>
                      <a:lnTo>
                        <a:pt x="57" y="951"/>
                      </a:lnTo>
                      <a:lnTo>
                        <a:pt x="58" y="950"/>
                      </a:lnTo>
                      <a:lnTo>
                        <a:pt x="58" y="949"/>
                      </a:lnTo>
                      <a:lnTo>
                        <a:pt x="59" y="947"/>
                      </a:lnTo>
                      <a:lnTo>
                        <a:pt x="59" y="945"/>
                      </a:lnTo>
                      <a:lnTo>
                        <a:pt x="60" y="945"/>
                      </a:lnTo>
                      <a:lnTo>
                        <a:pt x="61" y="945"/>
                      </a:lnTo>
                      <a:lnTo>
                        <a:pt x="62" y="945"/>
                      </a:lnTo>
                      <a:lnTo>
                        <a:pt x="63" y="945"/>
                      </a:lnTo>
                      <a:lnTo>
                        <a:pt x="65" y="943"/>
                      </a:lnTo>
                      <a:lnTo>
                        <a:pt x="66" y="942"/>
                      </a:lnTo>
                      <a:lnTo>
                        <a:pt x="90" y="893"/>
                      </a:lnTo>
                      <a:lnTo>
                        <a:pt x="109" y="851"/>
                      </a:lnTo>
                      <a:lnTo>
                        <a:pt x="139" y="789"/>
                      </a:lnTo>
                      <a:lnTo>
                        <a:pt x="203" y="659"/>
                      </a:lnTo>
                      <a:lnTo>
                        <a:pt x="208" y="649"/>
                      </a:lnTo>
                      <a:lnTo>
                        <a:pt x="212" y="639"/>
                      </a:lnTo>
                      <a:lnTo>
                        <a:pt x="215" y="632"/>
                      </a:lnTo>
                      <a:lnTo>
                        <a:pt x="223" y="615"/>
                      </a:lnTo>
                      <a:lnTo>
                        <a:pt x="228" y="605"/>
                      </a:lnTo>
                      <a:lnTo>
                        <a:pt x="240" y="580"/>
                      </a:lnTo>
                      <a:lnTo>
                        <a:pt x="245" y="569"/>
                      </a:lnTo>
                      <a:lnTo>
                        <a:pt x="257" y="545"/>
                      </a:lnTo>
                      <a:lnTo>
                        <a:pt x="265" y="528"/>
                      </a:lnTo>
                      <a:lnTo>
                        <a:pt x="268" y="524"/>
                      </a:lnTo>
                      <a:lnTo>
                        <a:pt x="267" y="523"/>
                      </a:lnTo>
                      <a:lnTo>
                        <a:pt x="266" y="523"/>
                      </a:lnTo>
                      <a:lnTo>
                        <a:pt x="265" y="523"/>
                      </a:lnTo>
                      <a:lnTo>
                        <a:pt x="264" y="522"/>
                      </a:lnTo>
                      <a:lnTo>
                        <a:pt x="262" y="521"/>
                      </a:lnTo>
                      <a:lnTo>
                        <a:pt x="261" y="521"/>
                      </a:lnTo>
                      <a:lnTo>
                        <a:pt x="261" y="520"/>
                      </a:lnTo>
                      <a:lnTo>
                        <a:pt x="266" y="514"/>
                      </a:lnTo>
                      <a:lnTo>
                        <a:pt x="266" y="513"/>
                      </a:lnTo>
                      <a:lnTo>
                        <a:pt x="266" y="512"/>
                      </a:lnTo>
                      <a:lnTo>
                        <a:pt x="267" y="511"/>
                      </a:lnTo>
                      <a:lnTo>
                        <a:pt x="267" y="510"/>
                      </a:lnTo>
                      <a:lnTo>
                        <a:pt x="269" y="505"/>
                      </a:lnTo>
                      <a:lnTo>
                        <a:pt x="270" y="504"/>
                      </a:lnTo>
                      <a:lnTo>
                        <a:pt x="271" y="504"/>
                      </a:lnTo>
                      <a:lnTo>
                        <a:pt x="272" y="503"/>
                      </a:lnTo>
                      <a:lnTo>
                        <a:pt x="274" y="503"/>
                      </a:lnTo>
                      <a:lnTo>
                        <a:pt x="275" y="503"/>
                      </a:lnTo>
                      <a:lnTo>
                        <a:pt x="278" y="502"/>
                      </a:lnTo>
                      <a:lnTo>
                        <a:pt x="283" y="499"/>
                      </a:lnTo>
                      <a:lnTo>
                        <a:pt x="286" y="498"/>
                      </a:lnTo>
                      <a:lnTo>
                        <a:pt x="288" y="497"/>
                      </a:lnTo>
                      <a:lnTo>
                        <a:pt x="289" y="496"/>
                      </a:lnTo>
                      <a:lnTo>
                        <a:pt x="292" y="493"/>
                      </a:lnTo>
                      <a:lnTo>
                        <a:pt x="293" y="492"/>
                      </a:lnTo>
                      <a:lnTo>
                        <a:pt x="296" y="487"/>
                      </a:lnTo>
                      <a:lnTo>
                        <a:pt x="298" y="484"/>
                      </a:lnTo>
                      <a:lnTo>
                        <a:pt x="299" y="484"/>
                      </a:lnTo>
                      <a:lnTo>
                        <a:pt x="301" y="482"/>
                      </a:lnTo>
                      <a:lnTo>
                        <a:pt x="301" y="481"/>
                      </a:lnTo>
                      <a:lnTo>
                        <a:pt x="301" y="479"/>
                      </a:lnTo>
                      <a:lnTo>
                        <a:pt x="300" y="479"/>
                      </a:lnTo>
                      <a:lnTo>
                        <a:pt x="297" y="480"/>
                      </a:lnTo>
                      <a:lnTo>
                        <a:pt x="296" y="481"/>
                      </a:lnTo>
                      <a:lnTo>
                        <a:pt x="294" y="481"/>
                      </a:lnTo>
                      <a:lnTo>
                        <a:pt x="293" y="481"/>
                      </a:lnTo>
                      <a:lnTo>
                        <a:pt x="292" y="481"/>
                      </a:lnTo>
                      <a:lnTo>
                        <a:pt x="291" y="482"/>
                      </a:lnTo>
                      <a:lnTo>
                        <a:pt x="290" y="482"/>
                      </a:lnTo>
                      <a:lnTo>
                        <a:pt x="289" y="483"/>
                      </a:lnTo>
                      <a:lnTo>
                        <a:pt x="288" y="483"/>
                      </a:lnTo>
                      <a:lnTo>
                        <a:pt x="287" y="482"/>
                      </a:lnTo>
                      <a:lnTo>
                        <a:pt x="286" y="483"/>
                      </a:lnTo>
                      <a:lnTo>
                        <a:pt x="285" y="485"/>
                      </a:lnTo>
                      <a:lnTo>
                        <a:pt x="284" y="485"/>
                      </a:lnTo>
                      <a:lnTo>
                        <a:pt x="281" y="486"/>
                      </a:lnTo>
                      <a:lnTo>
                        <a:pt x="280" y="487"/>
                      </a:lnTo>
                      <a:lnTo>
                        <a:pt x="279" y="488"/>
                      </a:lnTo>
                      <a:lnTo>
                        <a:pt x="279" y="489"/>
                      </a:lnTo>
                      <a:lnTo>
                        <a:pt x="278" y="489"/>
                      </a:lnTo>
                      <a:lnTo>
                        <a:pt x="278" y="490"/>
                      </a:lnTo>
                      <a:lnTo>
                        <a:pt x="277" y="491"/>
                      </a:lnTo>
                      <a:lnTo>
                        <a:pt x="276" y="491"/>
                      </a:lnTo>
                      <a:lnTo>
                        <a:pt x="275" y="492"/>
                      </a:lnTo>
                      <a:lnTo>
                        <a:pt x="274" y="492"/>
                      </a:lnTo>
                      <a:lnTo>
                        <a:pt x="272" y="490"/>
                      </a:lnTo>
                      <a:lnTo>
                        <a:pt x="271" y="491"/>
                      </a:lnTo>
                      <a:lnTo>
                        <a:pt x="270" y="491"/>
                      </a:lnTo>
                      <a:lnTo>
                        <a:pt x="270" y="492"/>
                      </a:lnTo>
                      <a:lnTo>
                        <a:pt x="269" y="493"/>
                      </a:lnTo>
                      <a:lnTo>
                        <a:pt x="267" y="494"/>
                      </a:lnTo>
                      <a:lnTo>
                        <a:pt x="266" y="494"/>
                      </a:lnTo>
                      <a:lnTo>
                        <a:pt x="265" y="493"/>
                      </a:lnTo>
                      <a:lnTo>
                        <a:pt x="265" y="492"/>
                      </a:lnTo>
                      <a:lnTo>
                        <a:pt x="264" y="492"/>
                      </a:lnTo>
                      <a:lnTo>
                        <a:pt x="263" y="492"/>
                      </a:lnTo>
                      <a:lnTo>
                        <a:pt x="262" y="492"/>
                      </a:lnTo>
                      <a:lnTo>
                        <a:pt x="261" y="493"/>
                      </a:lnTo>
                      <a:lnTo>
                        <a:pt x="260" y="494"/>
                      </a:lnTo>
                      <a:lnTo>
                        <a:pt x="259" y="493"/>
                      </a:lnTo>
                      <a:lnTo>
                        <a:pt x="258" y="492"/>
                      </a:lnTo>
                      <a:lnTo>
                        <a:pt x="257" y="491"/>
                      </a:lnTo>
                      <a:lnTo>
                        <a:pt x="256" y="490"/>
                      </a:lnTo>
                      <a:lnTo>
                        <a:pt x="255" y="490"/>
                      </a:lnTo>
                      <a:lnTo>
                        <a:pt x="254" y="491"/>
                      </a:lnTo>
                      <a:lnTo>
                        <a:pt x="253" y="492"/>
                      </a:lnTo>
                      <a:lnTo>
                        <a:pt x="252" y="492"/>
                      </a:lnTo>
                      <a:lnTo>
                        <a:pt x="252" y="493"/>
                      </a:lnTo>
                      <a:lnTo>
                        <a:pt x="250" y="494"/>
                      </a:lnTo>
                      <a:lnTo>
                        <a:pt x="249" y="495"/>
                      </a:lnTo>
                      <a:lnTo>
                        <a:pt x="248" y="494"/>
                      </a:lnTo>
                      <a:lnTo>
                        <a:pt x="247" y="494"/>
                      </a:lnTo>
                      <a:lnTo>
                        <a:pt x="247" y="495"/>
                      </a:lnTo>
                      <a:lnTo>
                        <a:pt x="246" y="497"/>
                      </a:lnTo>
                      <a:lnTo>
                        <a:pt x="245" y="498"/>
                      </a:lnTo>
                      <a:lnTo>
                        <a:pt x="244" y="497"/>
                      </a:lnTo>
                      <a:lnTo>
                        <a:pt x="243" y="497"/>
                      </a:lnTo>
                      <a:lnTo>
                        <a:pt x="241" y="498"/>
                      </a:lnTo>
                      <a:lnTo>
                        <a:pt x="239" y="498"/>
                      </a:lnTo>
                      <a:lnTo>
                        <a:pt x="238" y="498"/>
                      </a:lnTo>
                      <a:lnTo>
                        <a:pt x="237" y="497"/>
                      </a:lnTo>
                      <a:lnTo>
                        <a:pt x="236" y="497"/>
                      </a:lnTo>
                      <a:lnTo>
                        <a:pt x="235" y="495"/>
                      </a:lnTo>
                      <a:lnTo>
                        <a:pt x="234" y="494"/>
                      </a:lnTo>
                      <a:lnTo>
                        <a:pt x="233" y="494"/>
                      </a:lnTo>
                      <a:lnTo>
                        <a:pt x="232" y="494"/>
                      </a:lnTo>
                      <a:lnTo>
                        <a:pt x="231" y="494"/>
                      </a:lnTo>
                      <a:lnTo>
                        <a:pt x="230" y="494"/>
                      </a:lnTo>
                      <a:lnTo>
                        <a:pt x="229" y="493"/>
                      </a:lnTo>
                      <a:lnTo>
                        <a:pt x="229" y="491"/>
                      </a:lnTo>
                      <a:lnTo>
                        <a:pt x="229" y="490"/>
                      </a:lnTo>
                      <a:lnTo>
                        <a:pt x="230" y="487"/>
                      </a:lnTo>
                      <a:lnTo>
                        <a:pt x="233" y="485"/>
                      </a:lnTo>
                      <a:lnTo>
                        <a:pt x="233" y="484"/>
                      </a:lnTo>
                      <a:lnTo>
                        <a:pt x="234" y="482"/>
                      </a:lnTo>
                      <a:lnTo>
                        <a:pt x="234" y="481"/>
                      </a:lnTo>
                      <a:lnTo>
                        <a:pt x="234" y="479"/>
                      </a:lnTo>
                      <a:lnTo>
                        <a:pt x="233" y="479"/>
                      </a:lnTo>
                      <a:lnTo>
                        <a:pt x="233" y="478"/>
                      </a:lnTo>
                      <a:lnTo>
                        <a:pt x="232" y="477"/>
                      </a:lnTo>
                      <a:lnTo>
                        <a:pt x="231" y="477"/>
                      </a:lnTo>
                      <a:lnTo>
                        <a:pt x="230" y="476"/>
                      </a:lnTo>
                      <a:lnTo>
                        <a:pt x="229" y="476"/>
                      </a:lnTo>
                      <a:lnTo>
                        <a:pt x="228" y="477"/>
                      </a:lnTo>
                      <a:lnTo>
                        <a:pt x="226" y="478"/>
                      </a:lnTo>
                      <a:lnTo>
                        <a:pt x="224" y="478"/>
                      </a:lnTo>
                      <a:lnTo>
                        <a:pt x="221" y="477"/>
                      </a:lnTo>
                      <a:lnTo>
                        <a:pt x="220" y="477"/>
                      </a:lnTo>
                      <a:lnTo>
                        <a:pt x="219" y="477"/>
                      </a:lnTo>
                      <a:lnTo>
                        <a:pt x="218" y="476"/>
                      </a:lnTo>
                      <a:lnTo>
                        <a:pt x="217" y="474"/>
                      </a:lnTo>
                      <a:lnTo>
                        <a:pt x="216" y="474"/>
                      </a:lnTo>
                      <a:lnTo>
                        <a:pt x="215" y="473"/>
                      </a:lnTo>
                      <a:lnTo>
                        <a:pt x="213" y="472"/>
                      </a:lnTo>
                      <a:lnTo>
                        <a:pt x="212" y="471"/>
                      </a:lnTo>
                      <a:lnTo>
                        <a:pt x="211" y="471"/>
                      </a:lnTo>
                      <a:lnTo>
                        <a:pt x="210" y="471"/>
                      </a:lnTo>
                      <a:lnTo>
                        <a:pt x="209" y="471"/>
                      </a:lnTo>
                      <a:lnTo>
                        <a:pt x="208" y="470"/>
                      </a:lnTo>
                      <a:lnTo>
                        <a:pt x="208" y="469"/>
                      </a:lnTo>
                      <a:lnTo>
                        <a:pt x="208" y="468"/>
                      </a:lnTo>
                      <a:lnTo>
                        <a:pt x="207" y="468"/>
                      </a:lnTo>
                      <a:lnTo>
                        <a:pt x="206" y="467"/>
                      </a:lnTo>
                      <a:lnTo>
                        <a:pt x="206" y="466"/>
                      </a:lnTo>
                      <a:lnTo>
                        <a:pt x="205" y="465"/>
                      </a:lnTo>
                      <a:lnTo>
                        <a:pt x="203" y="466"/>
                      </a:lnTo>
                      <a:lnTo>
                        <a:pt x="201" y="466"/>
                      </a:lnTo>
                      <a:lnTo>
                        <a:pt x="200" y="466"/>
                      </a:lnTo>
                      <a:lnTo>
                        <a:pt x="200" y="465"/>
                      </a:lnTo>
                      <a:lnTo>
                        <a:pt x="200" y="464"/>
                      </a:lnTo>
                      <a:lnTo>
                        <a:pt x="199" y="463"/>
                      </a:lnTo>
                      <a:lnTo>
                        <a:pt x="199" y="462"/>
                      </a:lnTo>
                      <a:lnTo>
                        <a:pt x="198" y="461"/>
                      </a:lnTo>
                      <a:lnTo>
                        <a:pt x="197" y="460"/>
                      </a:lnTo>
                      <a:lnTo>
                        <a:pt x="196" y="457"/>
                      </a:lnTo>
                      <a:lnTo>
                        <a:pt x="197" y="456"/>
                      </a:lnTo>
                      <a:lnTo>
                        <a:pt x="197" y="455"/>
                      </a:lnTo>
                      <a:lnTo>
                        <a:pt x="196" y="454"/>
                      </a:lnTo>
                      <a:lnTo>
                        <a:pt x="195" y="454"/>
                      </a:lnTo>
                      <a:lnTo>
                        <a:pt x="195" y="453"/>
                      </a:lnTo>
                      <a:lnTo>
                        <a:pt x="195" y="452"/>
                      </a:lnTo>
                      <a:lnTo>
                        <a:pt x="194" y="451"/>
                      </a:lnTo>
                      <a:lnTo>
                        <a:pt x="192" y="453"/>
                      </a:lnTo>
                      <a:lnTo>
                        <a:pt x="190" y="450"/>
                      </a:lnTo>
                      <a:lnTo>
                        <a:pt x="188" y="450"/>
                      </a:lnTo>
                      <a:lnTo>
                        <a:pt x="187" y="451"/>
                      </a:lnTo>
                      <a:lnTo>
                        <a:pt x="187" y="449"/>
                      </a:lnTo>
                      <a:lnTo>
                        <a:pt x="186" y="449"/>
                      </a:lnTo>
                      <a:lnTo>
                        <a:pt x="186" y="447"/>
                      </a:lnTo>
                      <a:lnTo>
                        <a:pt x="187" y="447"/>
                      </a:lnTo>
                      <a:lnTo>
                        <a:pt x="186" y="446"/>
                      </a:lnTo>
                      <a:lnTo>
                        <a:pt x="185" y="447"/>
                      </a:lnTo>
                      <a:lnTo>
                        <a:pt x="184" y="446"/>
                      </a:lnTo>
                      <a:lnTo>
                        <a:pt x="183" y="446"/>
                      </a:lnTo>
                      <a:lnTo>
                        <a:pt x="182" y="446"/>
                      </a:lnTo>
                      <a:lnTo>
                        <a:pt x="182" y="445"/>
                      </a:lnTo>
                      <a:lnTo>
                        <a:pt x="181" y="445"/>
                      </a:lnTo>
                      <a:lnTo>
                        <a:pt x="180" y="446"/>
                      </a:lnTo>
                      <a:lnTo>
                        <a:pt x="179" y="446"/>
                      </a:lnTo>
                      <a:lnTo>
                        <a:pt x="178" y="446"/>
                      </a:lnTo>
                      <a:lnTo>
                        <a:pt x="177" y="445"/>
                      </a:lnTo>
                      <a:lnTo>
                        <a:pt x="178" y="444"/>
                      </a:lnTo>
                      <a:lnTo>
                        <a:pt x="177" y="443"/>
                      </a:lnTo>
                      <a:lnTo>
                        <a:pt x="176" y="443"/>
                      </a:lnTo>
                      <a:lnTo>
                        <a:pt x="176" y="444"/>
                      </a:lnTo>
                      <a:lnTo>
                        <a:pt x="176" y="445"/>
                      </a:lnTo>
                      <a:lnTo>
                        <a:pt x="175" y="445"/>
                      </a:lnTo>
                      <a:lnTo>
                        <a:pt x="175" y="444"/>
                      </a:lnTo>
                      <a:lnTo>
                        <a:pt x="173" y="444"/>
                      </a:lnTo>
                      <a:lnTo>
                        <a:pt x="172" y="445"/>
                      </a:lnTo>
                      <a:lnTo>
                        <a:pt x="171" y="446"/>
                      </a:lnTo>
                      <a:lnTo>
                        <a:pt x="170" y="446"/>
                      </a:lnTo>
                      <a:lnTo>
                        <a:pt x="169" y="445"/>
                      </a:lnTo>
                      <a:lnTo>
                        <a:pt x="167" y="445"/>
                      </a:lnTo>
                      <a:lnTo>
                        <a:pt x="167" y="446"/>
                      </a:lnTo>
                      <a:lnTo>
                        <a:pt x="166" y="447"/>
                      </a:lnTo>
                      <a:lnTo>
                        <a:pt x="164" y="445"/>
                      </a:lnTo>
                      <a:lnTo>
                        <a:pt x="163" y="445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1" y="442"/>
                      </a:lnTo>
                      <a:lnTo>
                        <a:pt x="161" y="441"/>
                      </a:lnTo>
                      <a:lnTo>
                        <a:pt x="160" y="440"/>
                      </a:lnTo>
                      <a:lnTo>
                        <a:pt x="159" y="441"/>
                      </a:lnTo>
                      <a:lnTo>
                        <a:pt x="158" y="442"/>
                      </a:lnTo>
                      <a:lnTo>
                        <a:pt x="157" y="442"/>
                      </a:lnTo>
                      <a:lnTo>
                        <a:pt x="157" y="441"/>
                      </a:lnTo>
                      <a:lnTo>
                        <a:pt x="157" y="440"/>
                      </a:lnTo>
                      <a:lnTo>
                        <a:pt x="155" y="440"/>
                      </a:lnTo>
                      <a:lnTo>
                        <a:pt x="154" y="441"/>
                      </a:lnTo>
                      <a:lnTo>
                        <a:pt x="153" y="441"/>
                      </a:lnTo>
                      <a:lnTo>
                        <a:pt x="152" y="439"/>
                      </a:lnTo>
                      <a:lnTo>
                        <a:pt x="152" y="438"/>
                      </a:lnTo>
                      <a:lnTo>
                        <a:pt x="151" y="439"/>
                      </a:lnTo>
                      <a:lnTo>
                        <a:pt x="150" y="438"/>
                      </a:lnTo>
                      <a:lnTo>
                        <a:pt x="150" y="437"/>
                      </a:lnTo>
                      <a:lnTo>
                        <a:pt x="147" y="438"/>
                      </a:lnTo>
                      <a:lnTo>
                        <a:pt x="148" y="436"/>
                      </a:lnTo>
                      <a:lnTo>
                        <a:pt x="148" y="435"/>
                      </a:lnTo>
                      <a:lnTo>
                        <a:pt x="146" y="435"/>
                      </a:lnTo>
                      <a:lnTo>
                        <a:pt x="145" y="434"/>
                      </a:lnTo>
                      <a:lnTo>
                        <a:pt x="145" y="433"/>
                      </a:lnTo>
                      <a:lnTo>
                        <a:pt x="143" y="433"/>
                      </a:lnTo>
                      <a:lnTo>
                        <a:pt x="141" y="432"/>
                      </a:lnTo>
                      <a:lnTo>
                        <a:pt x="140" y="432"/>
                      </a:lnTo>
                      <a:lnTo>
                        <a:pt x="140" y="431"/>
                      </a:lnTo>
                      <a:lnTo>
                        <a:pt x="141" y="430"/>
                      </a:lnTo>
                      <a:lnTo>
                        <a:pt x="139" y="429"/>
                      </a:lnTo>
                      <a:lnTo>
                        <a:pt x="138" y="430"/>
                      </a:lnTo>
                      <a:lnTo>
                        <a:pt x="138" y="431"/>
                      </a:lnTo>
                      <a:lnTo>
                        <a:pt x="137" y="431"/>
                      </a:lnTo>
                      <a:lnTo>
                        <a:pt x="136" y="431"/>
                      </a:lnTo>
                      <a:lnTo>
                        <a:pt x="135" y="431"/>
                      </a:lnTo>
                      <a:lnTo>
                        <a:pt x="134" y="431"/>
                      </a:lnTo>
                      <a:lnTo>
                        <a:pt x="134" y="430"/>
                      </a:lnTo>
                      <a:lnTo>
                        <a:pt x="133" y="431"/>
                      </a:lnTo>
                      <a:lnTo>
                        <a:pt x="131" y="432"/>
                      </a:lnTo>
                      <a:lnTo>
                        <a:pt x="129" y="430"/>
                      </a:lnTo>
                      <a:lnTo>
                        <a:pt x="128" y="430"/>
                      </a:lnTo>
                      <a:lnTo>
                        <a:pt x="129" y="428"/>
                      </a:lnTo>
                      <a:lnTo>
                        <a:pt x="128" y="427"/>
                      </a:lnTo>
                      <a:lnTo>
                        <a:pt x="128" y="426"/>
                      </a:lnTo>
                      <a:lnTo>
                        <a:pt x="128" y="425"/>
                      </a:lnTo>
                      <a:lnTo>
                        <a:pt x="127" y="423"/>
                      </a:lnTo>
                      <a:lnTo>
                        <a:pt x="127" y="422"/>
                      </a:lnTo>
                      <a:lnTo>
                        <a:pt x="126" y="423"/>
                      </a:lnTo>
                      <a:lnTo>
                        <a:pt x="124" y="422"/>
                      </a:lnTo>
                      <a:lnTo>
                        <a:pt x="123" y="423"/>
                      </a:lnTo>
                      <a:lnTo>
                        <a:pt x="122" y="422"/>
                      </a:lnTo>
                      <a:lnTo>
                        <a:pt x="121" y="423"/>
                      </a:lnTo>
                      <a:lnTo>
                        <a:pt x="120" y="423"/>
                      </a:lnTo>
                      <a:lnTo>
                        <a:pt x="120" y="422"/>
                      </a:lnTo>
                      <a:lnTo>
                        <a:pt x="120" y="420"/>
                      </a:lnTo>
                      <a:lnTo>
                        <a:pt x="119" y="421"/>
                      </a:lnTo>
                      <a:lnTo>
                        <a:pt x="118" y="420"/>
                      </a:lnTo>
                      <a:lnTo>
                        <a:pt x="118" y="419"/>
                      </a:lnTo>
                      <a:lnTo>
                        <a:pt x="117" y="419"/>
                      </a:lnTo>
                      <a:lnTo>
                        <a:pt x="117" y="417"/>
                      </a:lnTo>
                      <a:lnTo>
                        <a:pt x="116" y="417"/>
                      </a:lnTo>
                      <a:lnTo>
                        <a:pt x="115" y="416"/>
                      </a:lnTo>
                      <a:lnTo>
                        <a:pt x="114" y="415"/>
                      </a:lnTo>
                      <a:lnTo>
                        <a:pt x="113" y="414"/>
                      </a:lnTo>
                      <a:lnTo>
                        <a:pt x="112" y="414"/>
                      </a:lnTo>
                      <a:lnTo>
                        <a:pt x="109" y="414"/>
                      </a:lnTo>
                      <a:lnTo>
                        <a:pt x="108" y="415"/>
                      </a:lnTo>
                      <a:lnTo>
                        <a:pt x="107" y="414"/>
                      </a:lnTo>
                      <a:lnTo>
                        <a:pt x="106" y="414"/>
                      </a:lnTo>
                      <a:lnTo>
                        <a:pt x="105" y="413"/>
                      </a:lnTo>
                      <a:lnTo>
                        <a:pt x="106" y="412"/>
                      </a:lnTo>
                      <a:lnTo>
                        <a:pt x="105" y="411"/>
                      </a:lnTo>
                      <a:lnTo>
                        <a:pt x="103" y="411"/>
                      </a:lnTo>
                      <a:lnTo>
                        <a:pt x="102" y="412"/>
                      </a:lnTo>
                      <a:lnTo>
                        <a:pt x="101" y="411"/>
                      </a:lnTo>
                      <a:lnTo>
                        <a:pt x="101" y="409"/>
                      </a:lnTo>
                      <a:lnTo>
                        <a:pt x="99" y="409"/>
                      </a:lnTo>
                      <a:lnTo>
                        <a:pt x="99" y="408"/>
                      </a:lnTo>
                      <a:lnTo>
                        <a:pt x="100" y="407"/>
                      </a:lnTo>
                      <a:lnTo>
                        <a:pt x="98" y="406"/>
                      </a:lnTo>
                      <a:lnTo>
                        <a:pt x="97" y="405"/>
                      </a:lnTo>
                      <a:lnTo>
                        <a:pt x="97" y="404"/>
                      </a:lnTo>
                      <a:lnTo>
                        <a:pt x="97" y="403"/>
                      </a:lnTo>
                      <a:lnTo>
                        <a:pt x="98" y="402"/>
                      </a:lnTo>
                      <a:lnTo>
                        <a:pt x="98" y="401"/>
                      </a:lnTo>
                      <a:lnTo>
                        <a:pt x="98" y="400"/>
                      </a:lnTo>
                      <a:lnTo>
                        <a:pt x="98" y="399"/>
                      </a:lnTo>
                      <a:lnTo>
                        <a:pt x="99" y="396"/>
                      </a:lnTo>
                      <a:lnTo>
                        <a:pt x="99" y="395"/>
                      </a:lnTo>
                      <a:lnTo>
                        <a:pt x="99" y="394"/>
                      </a:lnTo>
                      <a:lnTo>
                        <a:pt x="100" y="393"/>
                      </a:lnTo>
                      <a:lnTo>
                        <a:pt x="100" y="392"/>
                      </a:lnTo>
                      <a:lnTo>
                        <a:pt x="100" y="391"/>
                      </a:lnTo>
                      <a:lnTo>
                        <a:pt x="99" y="390"/>
                      </a:lnTo>
                      <a:lnTo>
                        <a:pt x="100" y="388"/>
                      </a:lnTo>
                      <a:lnTo>
                        <a:pt x="100" y="386"/>
                      </a:lnTo>
                      <a:lnTo>
                        <a:pt x="99" y="385"/>
                      </a:lnTo>
                      <a:lnTo>
                        <a:pt x="97" y="385"/>
                      </a:lnTo>
                      <a:lnTo>
                        <a:pt x="96" y="385"/>
                      </a:lnTo>
                      <a:lnTo>
                        <a:pt x="95" y="384"/>
                      </a:lnTo>
                      <a:lnTo>
                        <a:pt x="95" y="383"/>
                      </a:lnTo>
                      <a:lnTo>
                        <a:pt x="96" y="382"/>
                      </a:lnTo>
                      <a:lnTo>
                        <a:pt x="95" y="380"/>
                      </a:lnTo>
                      <a:lnTo>
                        <a:pt x="93" y="380"/>
                      </a:lnTo>
                      <a:lnTo>
                        <a:pt x="92" y="380"/>
                      </a:lnTo>
                      <a:lnTo>
                        <a:pt x="88" y="382"/>
                      </a:lnTo>
                      <a:lnTo>
                        <a:pt x="88" y="384"/>
                      </a:lnTo>
                      <a:lnTo>
                        <a:pt x="88" y="385"/>
                      </a:lnTo>
                      <a:lnTo>
                        <a:pt x="86" y="386"/>
                      </a:lnTo>
                      <a:lnTo>
                        <a:pt x="85" y="386"/>
                      </a:lnTo>
                      <a:lnTo>
                        <a:pt x="84" y="386"/>
                      </a:lnTo>
                      <a:lnTo>
                        <a:pt x="83" y="386"/>
                      </a:lnTo>
                      <a:lnTo>
                        <a:pt x="84" y="387"/>
                      </a:lnTo>
                      <a:lnTo>
                        <a:pt x="84" y="389"/>
                      </a:lnTo>
                      <a:lnTo>
                        <a:pt x="83" y="389"/>
                      </a:lnTo>
                      <a:lnTo>
                        <a:pt x="80" y="393"/>
                      </a:lnTo>
                      <a:lnTo>
                        <a:pt x="79" y="393"/>
                      </a:lnTo>
                      <a:lnTo>
                        <a:pt x="77" y="391"/>
                      </a:lnTo>
                      <a:lnTo>
                        <a:pt x="76" y="390"/>
                      </a:lnTo>
                      <a:lnTo>
                        <a:pt x="75" y="389"/>
                      </a:lnTo>
                      <a:lnTo>
                        <a:pt x="74" y="387"/>
                      </a:lnTo>
                      <a:lnTo>
                        <a:pt x="73" y="386"/>
                      </a:lnTo>
                      <a:lnTo>
                        <a:pt x="71" y="386"/>
                      </a:lnTo>
                      <a:lnTo>
                        <a:pt x="70" y="385"/>
                      </a:lnTo>
                      <a:lnTo>
                        <a:pt x="69" y="383"/>
                      </a:lnTo>
                      <a:lnTo>
                        <a:pt x="68" y="383"/>
                      </a:lnTo>
                      <a:lnTo>
                        <a:pt x="67" y="384"/>
                      </a:lnTo>
                      <a:lnTo>
                        <a:pt x="64" y="384"/>
                      </a:lnTo>
                      <a:lnTo>
                        <a:pt x="63" y="384"/>
                      </a:lnTo>
                      <a:lnTo>
                        <a:pt x="62" y="384"/>
                      </a:lnTo>
                      <a:lnTo>
                        <a:pt x="62" y="383"/>
                      </a:lnTo>
                      <a:lnTo>
                        <a:pt x="61" y="382"/>
                      </a:lnTo>
                      <a:lnTo>
                        <a:pt x="59" y="380"/>
                      </a:lnTo>
                      <a:lnTo>
                        <a:pt x="59" y="381"/>
                      </a:lnTo>
                      <a:lnTo>
                        <a:pt x="58" y="380"/>
                      </a:lnTo>
                      <a:lnTo>
                        <a:pt x="58" y="379"/>
                      </a:lnTo>
                      <a:lnTo>
                        <a:pt x="57" y="377"/>
                      </a:lnTo>
                      <a:lnTo>
                        <a:pt x="57" y="376"/>
                      </a:lnTo>
                      <a:lnTo>
                        <a:pt x="55" y="374"/>
                      </a:lnTo>
                      <a:lnTo>
                        <a:pt x="54" y="373"/>
                      </a:lnTo>
                      <a:lnTo>
                        <a:pt x="54" y="374"/>
                      </a:lnTo>
                      <a:lnTo>
                        <a:pt x="53" y="373"/>
                      </a:lnTo>
                      <a:lnTo>
                        <a:pt x="52" y="374"/>
                      </a:lnTo>
                      <a:lnTo>
                        <a:pt x="51" y="373"/>
                      </a:lnTo>
                      <a:lnTo>
                        <a:pt x="50" y="372"/>
                      </a:lnTo>
                      <a:lnTo>
                        <a:pt x="51" y="371"/>
                      </a:lnTo>
                      <a:lnTo>
                        <a:pt x="51" y="370"/>
                      </a:lnTo>
                      <a:lnTo>
                        <a:pt x="51" y="369"/>
                      </a:lnTo>
                      <a:lnTo>
                        <a:pt x="51" y="368"/>
                      </a:lnTo>
                      <a:lnTo>
                        <a:pt x="52" y="367"/>
                      </a:lnTo>
                      <a:lnTo>
                        <a:pt x="52" y="366"/>
                      </a:lnTo>
                      <a:lnTo>
                        <a:pt x="51" y="365"/>
                      </a:lnTo>
                      <a:lnTo>
                        <a:pt x="50" y="364"/>
                      </a:lnTo>
                      <a:lnTo>
                        <a:pt x="49" y="362"/>
                      </a:lnTo>
                      <a:lnTo>
                        <a:pt x="48" y="361"/>
                      </a:lnTo>
                      <a:lnTo>
                        <a:pt x="48" y="360"/>
                      </a:lnTo>
                      <a:lnTo>
                        <a:pt x="48" y="359"/>
                      </a:lnTo>
                      <a:lnTo>
                        <a:pt x="48" y="358"/>
                      </a:lnTo>
                      <a:lnTo>
                        <a:pt x="49" y="358"/>
                      </a:lnTo>
                      <a:lnTo>
                        <a:pt x="50" y="358"/>
                      </a:lnTo>
                      <a:lnTo>
                        <a:pt x="50" y="357"/>
                      </a:lnTo>
                      <a:lnTo>
                        <a:pt x="49" y="356"/>
                      </a:lnTo>
                      <a:lnTo>
                        <a:pt x="47" y="355"/>
                      </a:lnTo>
                      <a:lnTo>
                        <a:pt x="46" y="355"/>
                      </a:lnTo>
                      <a:lnTo>
                        <a:pt x="46" y="356"/>
                      </a:lnTo>
                      <a:lnTo>
                        <a:pt x="45" y="355"/>
                      </a:lnTo>
                      <a:lnTo>
                        <a:pt x="45" y="354"/>
                      </a:lnTo>
                      <a:lnTo>
                        <a:pt x="44" y="354"/>
                      </a:lnTo>
                      <a:lnTo>
                        <a:pt x="43" y="353"/>
                      </a:lnTo>
                      <a:lnTo>
                        <a:pt x="44" y="351"/>
                      </a:lnTo>
                      <a:lnTo>
                        <a:pt x="43" y="352"/>
                      </a:lnTo>
                      <a:lnTo>
                        <a:pt x="42" y="352"/>
                      </a:lnTo>
                      <a:lnTo>
                        <a:pt x="41" y="352"/>
                      </a:lnTo>
                      <a:lnTo>
                        <a:pt x="41" y="351"/>
                      </a:lnTo>
                      <a:lnTo>
                        <a:pt x="40" y="351"/>
                      </a:lnTo>
                      <a:lnTo>
                        <a:pt x="39" y="350"/>
                      </a:lnTo>
                      <a:lnTo>
                        <a:pt x="38" y="349"/>
                      </a:lnTo>
                      <a:lnTo>
                        <a:pt x="37" y="349"/>
                      </a:lnTo>
                      <a:lnTo>
                        <a:pt x="36" y="348"/>
                      </a:lnTo>
                      <a:lnTo>
                        <a:pt x="35" y="347"/>
                      </a:lnTo>
                      <a:lnTo>
                        <a:pt x="34" y="346"/>
                      </a:lnTo>
                      <a:lnTo>
                        <a:pt x="33" y="345"/>
                      </a:lnTo>
                      <a:lnTo>
                        <a:pt x="33" y="344"/>
                      </a:lnTo>
                      <a:lnTo>
                        <a:pt x="32" y="344"/>
                      </a:lnTo>
                      <a:lnTo>
                        <a:pt x="31" y="344"/>
                      </a:lnTo>
                      <a:lnTo>
                        <a:pt x="30" y="343"/>
                      </a:lnTo>
                      <a:lnTo>
                        <a:pt x="30" y="342"/>
                      </a:lnTo>
                      <a:lnTo>
                        <a:pt x="28" y="340"/>
                      </a:lnTo>
                      <a:lnTo>
                        <a:pt x="28" y="339"/>
                      </a:lnTo>
                      <a:lnTo>
                        <a:pt x="27" y="339"/>
                      </a:lnTo>
                      <a:lnTo>
                        <a:pt x="26" y="339"/>
                      </a:lnTo>
                      <a:lnTo>
                        <a:pt x="25" y="339"/>
                      </a:lnTo>
                      <a:lnTo>
                        <a:pt x="25" y="338"/>
                      </a:lnTo>
                      <a:lnTo>
                        <a:pt x="24" y="338"/>
                      </a:lnTo>
                      <a:lnTo>
                        <a:pt x="23" y="336"/>
                      </a:lnTo>
                      <a:lnTo>
                        <a:pt x="22" y="336"/>
                      </a:lnTo>
                      <a:lnTo>
                        <a:pt x="21" y="335"/>
                      </a:lnTo>
                      <a:lnTo>
                        <a:pt x="21" y="334"/>
                      </a:lnTo>
                      <a:lnTo>
                        <a:pt x="20" y="334"/>
                      </a:lnTo>
                      <a:lnTo>
                        <a:pt x="20" y="333"/>
                      </a:lnTo>
                      <a:lnTo>
                        <a:pt x="20" y="332"/>
                      </a:lnTo>
                      <a:lnTo>
                        <a:pt x="19" y="332"/>
                      </a:lnTo>
                      <a:lnTo>
                        <a:pt x="19" y="331"/>
                      </a:lnTo>
                      <a:lnTo>
                        <a:pt x="18" y="330"/>
                      </a:lnTo>
                      <a:lnTo>
                        <a:pt x="18" y="328"/>
                      </a:lnTo>
                      <a:lnTo>
                        <a:pt x="18" y="327"/>
                      </a:lnTo>
                      <a:lnTo>
                        <a:pt x="18" y="326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9" y="323"/>
                      </a:lnTo>
                      <a:lnTo>
                        <a:pt x="20" y="322"/>
                      </a:lnTo>
                      <a:lnTo>
                        <a:pt x="20" y="321"/>
                      </a:lnTo>
                      <a:lnTo>
                        <a:pt x="20" y="319"/>
                      </a:lnTo>
                      <a:lnTo>
                        <a:pt x="20" y="317"/>
                      </a:lnTo>
                      <a:lnTo>
                        <a:pt x="19" y="317"/>
                      </a:lnTo>
                      <a:lnTo>
                        <a:pt x="18" y="315"/>
                      </a:lnTo>
                      <a:lnTo>
                        <a:pt x="18" y="314"/>
                      </a:lnTo>
                      <a:lnTo>
                        <a:pt x="18" y="313"/>
                      </a:lnTo>
                      <a:lnTo>
                        <a:pt x="18" y="312"/>
                      </a:lnTo>
                      <a:lnTo>
                        <a:pt x="18" y="311"/>
                      </a:lnTo>
                      <a:lnTo>
                        <a:pt x="19" y="311"/>
                      </a:lnTo>
                      <a:lnTo>
                        <a:pt x="18" y="310"/>
                      </a:lnTo>
                      <a:lnTo>
                        <a:pt x="17" y="310"/>
                      </a:lnTo>
                      <a:lnTo>
                        <a:pt x="17" y="308"/>
                      </a:lnTo>
                      <a:lnTo>
                        <a:pt x="16" y="307"/>
                      </a:lnTo>
                      <a:lnTo>
                        <a:pt x="14" y="307"/>
                      </a:lnTo>
                      <a:lnTo>
                        <a:pt x="14" y="306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2" y="305"/>
                      </a:lnTo>
                      <a:lnTo>
                        <a:pt x="11" y="305"/>
                      </a:lnTo>
                      <a:lnTo>
                        <a:pt x="10" y="304"/>
                      </a:lnTo>
                      <a:lnTo>
                        <a:pt x="9" y="304"/>
                      </a:lnTo>
                      <a:lnTo>
                        <a:pt x="8" y="303"/>
                      </a:lnTo>
                      <a:lnTo>
                        <a:pt x="6" y="303"/>
                      </a:lnTo>
                      <a:lnTo>
                        <a:pt x="3" y="301"/>
                      </a:lnTo>
                      <a:lnTo>
                        <a:pt x="3" y="300"/>
                      </a:lnTo>
                      <a:lnTo>
                        <a:pt x="2" y="299"/>
                      </a:lnTo>
                      <a:lnTo>
                        <a:pt x="3" y="299"/>
                      </a:lnTo>
                      <a:lnTo>
                        <a:pt x="3" y="298"/>
                      </a:lnTo>
                      <a:lnTo>
                        <a:pt x="2" y="297"/>
                      </a:lnTo>
                      <a:lnTo>
                        <a:pt x="2" y="296"/>
                      </a:lnTo>
                      <a:lnTo>
                        <a:pt x="2" y="295"/>
                      </a:lnTo>
                      <a:lnTo>
                        <a:pt x="3" y="294"/>
                      </a:lnTo>
                      <a:lnTo>
                        <a:pt x="4" y="293"/>
                      </a:lnTo>
                      <a:lnTo>
                        <a:pt x="4" y="292"/>
                      </a:lnTo>
                      <a:lnTo>
                        <a:pt x="3" y="292"/>
                      </a:lnTo>
                      <a:lnTo>
                        <a:pt x="3" y="291"/>
                      </a:lnTo>
                      <a:lnTo>
                        <a:pt x="2" y="288"/>
                      </a:lnTo>
                      <a:lnTo>
                        <a:pt x="2" y="285"/>
                      </a:lnTo>
                      <a:lnTo>
                        <a:pt x="2" y="284"/>
                      </a:lnTo>
                      <a:lnTo>
                        <a:pt x="2" y="283"/>
                      </a:lnTo>
                      <a:lnTo>
                        <a:pt x="4" y="282"/>
                      </a:lnTo>
                      <a:lnTo>
                        <a:pt x="4" y="281"/>
                      </a:lnTo>
                      <a:lnTo>
                        <a:pt x="4" y="280"/>
                      </a:lnTo>
                      <a:lnTo>
                        <a:pt x="4" y="279"/>
                      </a:lnTo>
                      <a:lnTo>
                        <a:pt x="3" y="279"/>
                      </a:lnTo>
                      <a:lnTo>
                        <a:pt x="4" y="275"/>
                      </a:lnTo>
                      <a:lnTo>
                        <a:pt x="4" y="274"/>
                      </a:lnTo>
                      <a:lnTo>
                        <a:pt x="4" y="272"/>
                      </a:lnTo>
                      <a:lnTo>
                        <a:pt x="3" y="271"/>
                      </a:lnTo>
                      <a:lnTo>
                        <a:pt x="2" y="271"/>
                      </a:lnTo>
                      <a:lnTo>
                        <a:pt x="1" y="271"/>
                      </a:lnTo>
                      <a:lnTo>
                        <a:pt x="1" y="270"/>
                      </a:lnTo>
                      <a:lnTo>
                        <a:pt x="1" y="269"/>
                      </a:lnTo>
                      <a:lnTo>
                        <a:pt x="1" y="268"/>
                      </a:lnTo>
                      <a:lnTo>
                        <a:pt x="1" y="267"/>
                      </a:lnTo>
                      <a:lnTo>
                        <a:pt x="0" y="266"/>
                      </a:lnTo>
                      <a:lnTo>
                        <a:pt x="0" y="237"/>
                      </a:lnTo>
                      <a:lnTo>
                        <a:pt x="0" y="137"/>
                      </a:lnTo>
                      <a:lnTo>
                        <a:pt x="0" y="136"/>
                      </a:lnTo>
                      <a:lnTo>
                        <a:pt x="1" y="136"/>
                      </a:lnTo>
                      <a:lnTo>
                        <a:pt x="2" y="136"/>
                      </a:lnTo>
                      <a:lnTo>
                        <a:pt x="2" y="137"/>
                      </a:lnTo>
                      <a:lnTo>
                        <a:pt x="3" y="137"/>
                      </a:lnTo>
                      <a:lnTo>
                        <a:pt x="3" y="138"/>
                      </a:lnTo>
                      <a:lnTo>
                        <a:pt x="3" y="139"/>
                      </a:lnTo>
                      <a:lnTo>
                        <a:pt x="4" y="139"/>
                      </a:lnTo>
                      <a:lnTo>
                        <a:pt x="4" y="140"/>
                      </a:lnTo>
                      <a:lnTo>
                        <a:pt x="5" y="140"/>
                      </a:lnTo>
                      <a:lnTo>
                        <a:pt x="5" y="141"/>
                      </a:lnTo>
                      <a:lnTo>
                        <a:pt x="6" y="141"/>
                      </a:lnTo>
                      <a:lnTo>
                        <a:pt x="7" y="141"/>
                      </a:lnTo>
                      <a:lnTo>
                        <a:pt x="8" y="141"/>
                      </a:lnTo>
                      <a:lnTo>
                        <a:pt x="8" y="142"/>
                      </a:lnTo>
                      <a:lnTo>
                        <a:pt x="9" y="142"/>
                      </a:lnTo>
                      <a:lnTo>
                        <a:pt x="10" y="142"/>
                      </a:lnTo>
                      <a:lnTo>
                        <a:pt x="10" y="141"/>
                      </a:lnTo>
                      <a:lnTo>
                        <a:pt x="11" y="142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3" y="140"/>
                      </a:lnTo>
                      <a:lnTo>
                        <a:pt x="13" y="141"/>
                      </a:lnTo>
                      <a:lnTo>
                        <a:pt x="14" y="141"/>
                      </a:lnTo>
                      <a:lnTo>
                        <a:pt x="15" y="140"/>
                      </a:lnTo>
                      <a:lnTo>
                        <a:pt x="16" y="139"/>
                      </a:lnTo>
                      <a:lnTo>
                        <a:pt x="17" y="139"/>
                      </a:lnTo>
                      <a:lnTo>
                        <a:pt x="17" y="140"/>
                      </a:lnTo>
                      <a:lnTo>
                        <a:pt x="18" y="139"/>
                      </a:lnTo>
                      <a:lnTo>
                        <a:pt x="18" y="138"/>
                      </a:lnTo>
                      <a:lnTo>
                        <a:pt x="19" y="138"/>
                      </a:lnTo>
                      <a:lnTo>
                        <a:pt x="20" y="136"/>
                      </a:lnTo>
                      <a:lnTo>
                        <a:pt x="20" y="135"/>
                      </a:lnTo>
                      <a:lnTo>
                        <a:pt x="19" y="135"/>
                      </a:lnTo>
                      <a:lnTo>
                        <a:pt x="19" y="134"/>
                      </a:lnTo>
                      <a:lnTo>
                        <a:pt x="20" y="133"/>
                      </a:lnTo>
                      <a:lnTo>
                        <a:pt x="20" y="132"/>
                      </a:lnTo>
                      <a:lnTo>
                        <a:pt x="21" y="131"/>
                      </a:lnTo>
                      <a:lnTo>
                        <a:pt x="20" y="131"/>
                      </a:lnTo>
                      <a:lnTo>
                        <a:pt x="21" y="130"/>
                      </a:lnTo>
                      <a:lnTo>
                        <a:pt x="22" y="130"/>
                      </a:lnTo>
                      <a:lnTo>
                        <a:pt x="22" y="129"/>
                      </a:lnTo>
                      <a:lnTo>
                        <a:pt x="23" y="130"/>
                      </a:lnTo>
                      <a:lnTo>
                        <a:pt x="23" y="129"/>
                      </a:lnTo>
                      <a:lnTo>
                        <a:pt x="24" y="129"/>
                      </a:lnTo>
                      <a:lnTo>
                        <a:pt x="24" y="130"/>
                      </a:lnTo>
                      <a:lnTo>
                        <a:pt x="24" y="131"/>
                      </a:lnTo>
                      <a:lnTo>
                        <a:pt x="25" y="131"/>
                      </a:lnTo>
                      <a:lnTo>
                        <a:pt x="26" y="131"/>
                      </a:lnTo>
                      <a:lnTo>
                        <a:pt x="27" y="131"/>
                      </a:lnTo>
                      <a:lnTo>
                        <a:pt x="28" y="131"/>
                      </a:lnTo>
                      <a:lnTo>
                        <a:pt x="29" y="130"/>
                      </a:lnTo>
                      <a:lnTo>
                        <a:pt x="29" y="131"/>
                      </a:lnTo>
                      <a:lnTo>
                        <a:pt x="30" y="131"/>
                      </a:lnTo>
                      <a:lnTo>
                        <a:pt x="31" y="131"/>
                      </a:lnTo>
                      <a:lnTo>
                        <a:pt x="32" y="132"/>
                      </a:lnTo>
                      <a:lnTo>
                        <a:pt x="33" y="132"/>
                      </a:lnTo>
                      <a:lnTo>
                        <a:pt x="34" y="132"/>
                      </a:lnTo>
                      <a:lnTo>
                        <a:pt x="34" y="133"/>
                      </a:lnTo>
                      <a:lnTo>
                        <a:pt x="35" y="132"/>
                      </a:lnTo>
                      <a:lnTo>
                        <a:pt x="35" y="131"/>
                      </a:lnTo>
                      <a:lnTo>
                        <a:pt x="36" y="131"/>
                      </a:lnTo>
                      <a:lnTo>
                        <a:pt x="36" y="130"/>
                      </a:lnTo>
                      <a:lnTo>
                        <a:pt x="37" y="130"/>
                      </a:lnTo>
                      <a:lnTo>
                        <a:pt x="38" y="130"/>
                      </a:lnTo>
                      <a:lnTo>
                        <a:pt x="39" y="131"/>
                      </a:lnTo>
                      <a:lnTo>
                        <a:pt x="39" y="132"/>
                      </a:lnTo>
                      <a:lnTo>
                        <a:pt x="39" y="133"/>
                      </a:lnTo>
                      <a:lnTo>
                        <a:pt x="40" y="133"/>
                      </a:lnTo>
                      <a:lnTo>
                        <a:pt x="40" y="132"/>
                      </a:lnTo>
                      <a:lnTo>
                        <a:pt x="41" y="133"/>
                      </a:lnTo>
                      <a:lnTo>
                        <a:pt x="41" y="134"/>
                      </a:lnTo>
                      <a:lnTo>
                        <a:pt x="41" y="133"/>
                      </a:lnTo>
                      <a:lnTo>
                        <a:pt x="41" y="132"/>
                      </a:lnTo>
                      <a:lnTo>
                        <a:pt x="42" y="132"/>
                      </a:lnTo>
                      <a:lnTo>
                        <a:pt x="43" y="132"/>
                      </a:lnTo>
                      <a:lnTo>
                        <a:pt x="43" y="133"/>
                      </a:lnTo>
                      <a:lnTo>
                        <a:pt x="44" y="133"/>
                      </a:lnTo>
                      <a:lnTo>
                        <a:pt x="44" y="132"/>
                      </a:lnTo>
                      <a:lnTo>
                        <a:pt x="44" y="131"/>
                      </a:lnTo>
                      <a:lnTo>
                        <a:pt x="44" y="130"/>
                      </a:lnTo>
                      <a:lnTo>
                        <a:pt x="45" y="129"/>
                      </a:lnTo>
                      <a:lnTo>
                        <a:pt x="46" y="128"/>
                      </a:lnTo>
                      <a:lnTo>
                        <a:pt x="47" y="127"/>
                      </a:lnTo>
                      <a:lnTo>
                        <a:pt x="46" y="126"/>
                      </a:lnTo>
                      <a:lnTo>
                        <a:pt x="46" y="124"/>
                      </a:lnTo>
                      <a:lnTo>
                        <a:pt x="47" y="124"/>
                      </a:lnTo>
                      <a:lnTo>
                        <a:pt x="47" y="122"/>
                      </a:lnTo>
                      <a:lnTo>
                        <a:pt x="48" y="122"/>
                      </a:lnTo>
                      <a:lnTo>
                        <a:pt x="47" y="121"/>
                      </a:lnTo>
                      <a:lnTo>
                        <a:pt x="47" y="122"/>
                      </a:lnTo>
                      <a:lnTo>
                        <a:pt x="45" y="121"/>
                      </a:lnTo>
                      <a:lnTo>
                        <a:pt x="45" y="120"/>
                      </a:lnTo>
                      <a:lnTo>
                        <a:pt x="46" y="120"/>
                      </a:lnTo>
                      <a:lnTo>
                        <a:pt x="45" y="120"/>
                      </a:lnTo>
                      <a:lnTo>
                        <a:pt x="44" y="119"/>
                      </a:lnTo>
                      <a:lnTo>
                        <a:pt x="43" y="119"/>
                      </a:lnTo>
                      <a:lnTo>
                        <a:pt x="43" y="118"/>
                      </a:lnTo>
                      <a:lnTo>
                        <a:pt x="43" y="117"/>
                      </a:lnTo>
                      <a:lnTo>
                        <a:pt x="43" y="116"/>
                      </a:lnTo>
                      <a:lnTo>
                        <a:pt x="44" y="116"/>
                      </a:lnTo>
                      <a:lnTo>
                        <a:pt x="43" y="114"/>
                      </a:lnTo>
                      <a:lnTo>
                        <a:pt x="42" y="114"/>
                      </a:lnTo>
                      <a:lnTo>
                        <a:pt x="42" y="113"/>
                      </a:lnTo>
                      <a:lnTo>
                        <a:pt x="42" y="112"/>
                      </a:lnTo>
                      <a:lnTo>
                        <a:pt x="43" y="112"/>
                      </a:lnTo>
                      <a:lnTo>
                        <a:pt x="44" y="112"/>
                      </a:lnTo>
                      <a:lnTo>
                        <a:pt x="45" y="112"/>
                      </a:lnTo>
                      <a:lnTo>
                        <a:pt x="45" y="113"/>
                      </a:lnTo>
                      <a:lnTo>
                        <a:pt x="46" y="113"/>
                      </a:lnTo>
                      <a:lnTo>
                        <a:pt x="47" y="112"/>
                      </a:lnTo>
                      <a:lnTo>
                        <a:pt x="48" y="112"/>
                      </a:lnTo>
                      <a:lnTo>
                        <a:pt x="48" y="113"/>
                      </a:lnTo>
                      <a:lnTo>
                        <a:pt x="49" y="113"/>
                      </a:lnTo>
                      <a:lnTo>
                        <a:pt x="50" y="113"/>
                      </a:lnTo>
                      <a:lnTo>
                        <a:pt x="50" y="112"/>
                      </a:lnTo>
                      <a:lnTo>
                        <a:pt x="51" y="112"/>
                      </a:lnTo>
                      <a:lnTo>
                        <a:pt x="52" y="112"/>
                      </a:lnTo>
                      <a:lnTo>
                        <a:pt x="53" y="111"/>
                      </a:lnTo>
                      <a:lnTo>
                        <a:pt x="54" y="112"/>
                      </a:lnTo>
                      <a:lnTo>
                        <a:pt x="55" y="112"/>
                      </a:lnTo>
                      <a:lnTo>
                        <a:pt x="56" y="112"/>
                      </a:lnTo>
                      <a:lnTo>
                        <a:pt x="56" y="111"/>
                      </a:lnTo>
                      <a:lnTo>
                        <a:pt x="57" y="111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6" y="109"/>
                      </a:lnTo>
                      <a:lnTo>
                        <a:pt x="55" y="109"/>
                      </a:lnTo>
                      <a:lnTo>
                        <a:pt x="55" y="108"/>
                      </a:lnTo>
                      <a:lnTo>
                        <a:pt x="56" y="108"/>
                      </a:lnTo>
                      <a:lnTo>
                        <a:pt x="56" y="107"/>
                      </a:lnTo>
                      <a:lnTo>
                        <a:pt x="55" y="107"/>
                      </a:lnTo>
                      <a:lnTo>
                        <a:pt x="55" y="106"/>
                      </a:lnTo>
                      <a:lnTo>
                        <a:pt x="55" y="105"/>
                      </a:lnTo>
                      <a:lnTo>
                        <a:pt x="56" y="105"/>
                      </a:lnTo>
                      <a:lnTo>
                        <a:pt x="57" y="105"/>
                      </a:lnTo>
                      <a:lnTo>
                        <a:pt x="58" y="105"/>
                      </a:lnTo>
                      <a:lnTo>
                        <a:pt x="59" y="104"/>
                      </a:lnTo>
                      <a:lnTo>
                        <a:pt x="58" y="103"/>
                      </a:lnTo>
                      <a:lnTo>
                        <a:pt x="58" y="102"/>
                      </a:lnTo>
                      <a:lnTo>
                        <a:pt x="59" y="102"/>
                      </a:lnTo>
                      <a:lnTo>
                        <a:pt x="60" y="102"/>
                      </a:lnTo>
                      <a:lnTo>
                        <a:pt x="60" y="101"/>
                      </a:lnTo>
                      <a:lnTo>
                        <a:pt x="61" y="100"/>
                      </a:lnTo>
                      <a:lnTo>
                        <a:pt x="62" y="99"/>
                      </a:lnTo>
                      <a:lnTo>
                        <a:pt x="63" y="99"/>
                      </a:lnTo>
                      <a:lnTo>
                        <a:pt x="64" y="99"/>
                      </a:lnTo>
                      <a:lnTo>
                        <a:pt x="63" y="99"/>
                      </a:lnTo>
                      <a:lnTo>
                        <a:pt x="64" y="100"/>
                      </a:lnTo>
                      <a:lnTo>
                        <a:pt x="63" y="101"/>
                      </a:lnTo>
                      <a:lnTo>
                        <a:pt x="63" y="102"/>
                      </a:lnTo>
                      <a:lnTo>
                        <a:pt x="65" y="102"/>
                      </a:lnTo>
                      <a:lnTo>
                        <a:pt x="66" y="102"/>
                      </a:lnTo>
                      <a:lnTo>
                        <a:pt x="66" y="101"/>
                      </a:lnTo>
                      <a:lnTo>
                        <a:pt x="67" y="101"/>
                      </a:lnTo>
                      <a:lnTo>
                        <a:pt x="68" y="102"/>
                      </a:lnTo>
                      <a:lnTo>
                        <a:pt x="69" y="101"/>
                      </a:lnTo>
                      <a:lnTo>
                        <a:pt x="70" y="102"/>
                      </a:lnTo>
                      <a:lnTo>
                        <a:pt x="70" y="103"/>
                      </a:lnTo>
                      <a:lnTo>
                        <a:pt x="71" y="103"/>
                      </a:lnTo>
                      <a:lnTo>
                        <a:pt x="72" y="104"/>
                      </a:lnTo>
                      <a:lnTo>
                        <a:pt x="73" y="103"/>
                      </a:lnTo>
                      <a:lnTo>
                        <a:pt x="74" y="103"/>
                      </a:lnTo>
                      <a:lnTo>
                        <a:pt x="74" y="102"/>
                      </a:lnTo>
                      <a:lnTo>
                        <a:pt x="76" y="102"/>
                      </a:lnTo>
                      <a:lnTo>
                        <a:pt x="77" y="101"/>
                      </a:lnTo>
                      <a:lnTo>
                        <a:pt x="78" y="102"/>
                      </a:lnTo>
                      <a:lnTo>
                        <a:pt x="80" y="103"/>
                      </a:lnTo>
                      <a:lnTo>
                        <a:pt x="80" y="104"/>
                      </a:lnTo>
                      <a:lnTo>
                        <a:pt x="81" y="104"/>
                      </a:lnTo>
                      <a:lnTo>
                        <a:pt x="81" y="105"/>
                      </a:lnTo>
                      <a:lnTo>
                        <a:pt x="81" y="106"/>
                      </a:lnTo>
                      <a:lnTo>
                        <a:pt x="81" y="107"/>
                      </a:lnTo>
                      <a:lnTo>
                        <a:pt x="82" y="107"/>
                      </a:lnTo>
                      <a:lnTo>
                        <a:pt x="81" y="108"/>
                      </a:lnTo>
                      <a:lnTo>
                        <a:pt x="82" y="108"/>
                      </a:lnTo>
                      <a:lnTo>
                        <a:pt x="83" y="109"/>
                      </a:lnTo>
                      <a:lnTo>
                        <a:pt x="84" y="109"/>
                      </a:lnTo>
                      <a:lnTo>
                        <a:pt x="85" y="109"/>
                      </a:lnTo>
                      <a:lnTo>
                        <a:pt x="86" y="108"/>
                      </a:lnTo>
                      <a:lnTo>
                        <a:pt x="87" y="108"/>
                      </a:lnTo>
                      <a:lnTo>
                        <a:pt x="87" y="107"/>
                      </a:lnTo>
                      <a:lnTo>
                        <a:pt x="88" y="107"/>
                      </a:lnTo>
                      <a:lnTo>
                        <a:pt x="88" y="108"/>
                      </a:lnTo>
                      <a:lnTo>
                        <a:pt x="89" y="108"/>
                      </a:lnTo>
                      <a:lnTo>
                        <a:pt x="90" y="108"/>
                      </a:lnTo>
                      <a:lnTo>
                        <a:pt x="90" y="107"/>
                      </a:lnTo>
                      <a:lnTo>
                        <a:pt x="91" y="107"/>
                      </a:lnTo>
                      <a:lnTo>
                        <a:pt x="91" y="106"/>
                      </a:lnTo>
                      <a:lnTo>
                        <a:pt x="92" y="106"/>
                      </a:lnTo>
                      <a:lnTo>
                        <a:pt x="93" y="107"/>
                      </a:lnTo>
                      <a:lnTo>
                        <a:pt x="94" y="107"/>
                      </a:lnTo>
                      <a:lnTo>
                        <a:pt x="95" y="108"/>
                      </a:lnTo>
                      <a:lnTo>
                        <a:pt x="97" y="109"/>
                      </a:lnTo>
                      <a:lnTo>
                        <a:pt x="97" y="108"/>
                      </a:lnTo>
                      <a:lnTo>
                        <a:pt x="97" y="107"/>
                      </a:lnTo>
                      <a:lnTo>
                        <a:pt x="98" y="107"/>
                      </a:lnTo>
                      <a:lnTo>
                        <a:pt x="97" y="106"/>
                      </a:lnTo>
                      <a:lnTo>
                        <a:pt x="98" y="106"/>
                      </a:lnTo>
                      <a:lnTo>
                        <a:pt x="98" y="105"/>
                      </a:lnTo>
                      <a:lnTo>
                        <a:pt x="99" y="105"/>
                      </a:lnTo>
                      <a:lnTo>
                        <a:pt x="99" y="104"/>
                      </a:lnTo>
                      <a:lnTo>
                        <a:pt x="98" y="103"/>
                      </a:lnTo>
                      <a:lnTo>
                        <a:pt x="99" y="103"/>
                      </a:lnTo>
                      <a:lnTo>
                        <a:pt x="99" y="102"/>
                      </a:lnTo>
                      <a:lnTo>
                        <a:pt x="100" y="101"/>
                      </a:lnTo>
                      <a:lnTo>
                        <a:pt x="99" y="101"/>
                      </a:lnTo>
                      <a:lnTo>
                        <a:pt x="99" y="100"/>
                      </a:lnTo>
                      <a:lnTo>
                        <a:pt x="100" y="99"/>
                      </a:lnTo>
                      <a:lnTo>
                        <a:pt x="99" y="98"/>
                      </a:lnTo>
                      <a:lnTo>
                        <a:pt x="99" y="97"/>
                      </a:lnTo>
                      <a:lnTo>
                        <a:pt x="99" y="96"/>
                      </a:lnTo>
                      <a:lnTo>
                        <a:pt x="100" y="96"/>
                      </a:lnTo>
                      <a:lnTo>
                        <a:pt x="100" y="95"/>
                      </a:lnTo>
                      <a:lnTo>
                        <a:pt x="99" y="95"/>
                      </a:lnTo>
                      <a:lnTo>
                        <a:pt x="99" y="94"/>
                      </a:lnTo>
                      <a:lnTo>
                        <a:pt x="98" y="94"/>
                      </a:lnTo>
                      <a:lnTo>
                        <a:pt x="97" y="94"/>
                      </a:lnTo>
                      <a:lnTo>
                        <a:pt x="97" y="93"/>
                      </a:lnTo>
                      <a:lnTo>
                        <a:pt x="99" y="93"/>
                      </a:lnTo>
                      <a:lnTo>
                        <a:pt x="99" y="92"/>
                      </a:lnTo>
                      <a:lnTo>
                        <a:pt x="100" y="92"/>
                      </a:lnTo>
                      <a:lnTo>
                        <a:pt x="100" y="93"/>
                      </a:lnTo>
                      <a:lnTo>
                        <a:pt x="101" y="93"/>
                      </a:lnTo>
                      <a:lnTo>
                        <a:pt x="102" y="93"/>
                      </a:lnTo>
                      <a:lnTo>
                        <a:pt x="103" y="94"/>
                      </a:lnTo>
                      <a:lnTo>
                        <a:pt x="104" y="93"/>
                      </a:lnTo>
                      <a:lnTo>
                        <a:pt x="104" y="94"/>
                      </a:lnTo>
                      <a:lnTo>
                        <a:pt x="106" y="94"/>
                      </a:lnTo>
                      <a:lnTo>
                        <a:pt x="107" y="94"/>
                      </a:lnTo>
                      <a:lnTo>
                        <a:pt x="107" y="93"/>
                      </a:lnTo>
                      <a:lnTo>
                        <a:pt x="108" y="93"/>
                      </a:lnTo>
                      <a:lnTo>
                        <a:pt x="108" y="92"/>
                      </a:lnTo>
                      <a:lnTo>
                        <a:pt x="108" y="91"/>
                      </a:lnTo>
                      <a:lnTo>
                        <a:pt x="109" y="91"/>
                      </a:lnTo>
                      <a:lnTo>
                        <a:pt x="110" y="91"/>
                      </a:lnTo>
                      <a:lnTo>
                        <a:pt x="111" y="91"/>
                      </a:lnTo>
                      <a:lnTo>
                        <a:pt x="111" y="90"/>
                      </a:lnTo>
                      <a:lnTo>
                        <a:pt x="112" y="91"/>
                      </a:lnTo>
                      <a:lnTo>
                        <a:pt x="113" y="92"/>
                      </a:lnTo>
                      <a:lnTo>
                        <a:pt x="114" y="92"/>
                      </a:lnTo>
                      <a:lnTo>
                        <a:pt x="114" y="91"/>
                      </a:lnTo>
                      <a:lnTo>
                        <a:pt x="113" y="91"/>
                      </a:lnTo>
                      <a:lnTo>
                        <a:pt x="114" y="90"/>
                      </a:lnTo>
                      <a:lnTo>
                        <a:pt x="114" y="89"/>
                      </a:lnTo>
                      <a:lnTo>
                        <a:pt x="115" y="90"/>
                      </a:lnTo>
                      <a:lnTo>
                        <a:pt x="116" y="90"/>
                      </a:lnTo>
                      <a:lnTo>
                        <a:pt x="117" y="90"/>
                      </a:lnTo>
                      <a:lnTo>
                        <a:pt x="118" y="90"/>
                      </a:lnTo>
                      <a:lnTo>
                        <a:pt x="119" y="90"/>
                      </a:lnTo>
                      <a:lnTo>
                        <a:pt x="120" y="90"/>
                      </a:lnTo>
                      <a:lnTo>
                        <a:pt x="120" y="89"/>
                      </a:lnTo>
                      <a:lnTo>
                        <a:pt x="119" y="89"/>
                      </a:lnTo>
                      <a:lnTo>
                        <a:pt x="119" y="88"/>
                      </a:lnTo>
                      <a:lnTo>
                        <a:pt x="120" y="88"/>
                      </a:lnTo>
                      <a:lnTo>
                        <a:pt x="120" y="87"/>
                      </a:lnTo>
                      <a:lnTo>
                        <a:pt x="120" y="86"/>
                      </a:lnTo>
                      <a:lnTo>
                        <a:pt x="121" y="86"/>
                      </a:lnTo>
                      <a:lnTo>
                        <a:pt x="122" y="86"/>
                      </a:lnTo>
                      <a:lnTo>
                        <a:pt x="122" y="85"/>
                      </a:lnTo>
                      <a:lnTo>
                        <a:pt x="123" y="85"/>
                      </a:lnTo>
                      <a:lnTo>
                        <a:pt x="123" y="86"/>
                      </a:lnTo>
                      <a:lnTo>
                        <a:pt x="124" y="86"/>
                      </a:lnTo>
                      <a:lnTo>
                        <a:pt x="125" y="86"/>
                      </a:lnTo>
                      <a:lnTo>
                        <a:pt x="126" y="86"/>
                      </a:lnTo>
                      <a:lnTo>
                        <a:pt x="127" y="86"/>
                      </a:lnTo>
                      <a:lnTo>
                        <a:pt x="128" y="86"/>
                      </a:lnTo>
                      <a:lnTo>
                        <a:pt x="128" y="87"/>
                      </a:lnTo>
                      <a:lnTo>
                        <a:pt x="129" y="87"/>
                      </a:lnTo>
                      <a:lnTo>
                        <a:pt x="129" y="86"/>
                      </a:lnTo>
                      <a:lnTo>
                        <a:pt x="129" y="85"/>
                      </a:lnTo>
                      <a:lnTo>
                        <a:pt x="130" y="86"/>
                      </a:lnTo>
                      <a:lnTo>
                        <a:pt x="130" y="87"/>
                      </a:lnTo>
                      <a:lnTo>
                        <a:pt x="131" y="87"/>
                      </a:lnTo>
                      <a:lnTo>
                        <a:pt x="131" y="88"/>
                      </a:lnTo>
                      <a:lnTo>
                        <a:pt x="132" y="88"/>
                      </a:lnTo>
                      <a:lnTo>
                        <a:pt x="133" y="88"/>
                      </a:lnTo>
                      <a:lnTo>
                        <a:pt x="133" y="87"/>
                      </a:lnTo>
                      <a:lnTo>
                        <a:pt x="134" y="88"/>
                      </a:lnTo>
                      <a:lnTo>
                        <a:pt x="133" y="89"/>
                      </a:lnTo>
                      <a:lnTo>
                        <a:pt x="134" y="89"/>
                      </a:lnTo>
                      <a:lnTo>
                        <a:pt x="134" y="90"/>
                      </a:lnTo>
                      <a:lnTo>
                        <a:pt x="135" y="90"/>
                      </a:lnTo>
                      <a:lnTo>
                        <a:pt x="136" y="90"/>
                      </a:lnTo>
                      <a:lnTo>
                        <a:pt x="137" y="90"/>
                      </a:lnTo>
                      <a:lnTo>
                        <a:pt x="137" y="89"/>
                      </a:lnTo>
                      <a:lnTo>
                        <a:pt x="138" y="89"/>
                      </a:lnTo>
                      <a:lnTo>
                        <a:pt x="139" y="89"/>
                      </a:lnTo>
                      <a:lnTo>
                        <a:pt x="140" y="89"/>
                      </a:lnTo>
                      <a:lnTo>
                        <a:pt x="141" y="89"/>
                      </a:lnTo>
                      <a:lnTo>
                        <a:pt x="142" y="88"/>
                      </a:lnTo>
                      <a:lnTo>
                        <a:pt x="142" y="89"/>
                      </a:lnTo>
                      <a:lnTo>
                        <a:pt x="143" y="88"/>
                      </a:lnTo>
                      <a:lnTo>
                        <a:pt x="143" y="89"/>
                      </a:lnTo>
                      <a:lnTo>
                        <a:pt x="143" y="90"/>
                      </a:lnTo>
                      <a:lnTo>
                        <a:pt x="144" y="90"/>
                      </a:lnTo>
                      <a:lnTo>
                        <a:pt x="145" y="89"/>
                      </a:lnTo>
                      <a:lnTo>
                        <a:pt x="146" y="89"/>
                      </a:lnTo>
                      <a:lnTo>
                        <a:pt x="147" y="89"/>
                      </a:lnTo>
                      <a:lnTo>
                        <a:pt x="148" y="89"/>
                      </a:lnTo>
                      <a:lnTo>
                        <a:pt x="148" y="88"/>
                      </a:lnTo>
                      <a:lnTo>
                        <a:pt x="148" y="87"/>
                      </a:lnTo>
                      <a:lnTo>
                        <a:pt x="147" y="87"/>
                      </a:lnTo>
                      <a:lnTo>
                        <a:pt x="147" y="86"/>
                      </a:lnTo>
                      <a:lnTo>
                        <a:pt x="148" y="86"/>
                      </a:lnTo>
                      <a:lnTo>
                        <a:pt x="149" y="86"/>
                      </a:lnTo>
                      <a:lnTo>
                        <a:pt x="150" y="86"/>
                      </a:lnTo>
                      <a:lnTo>
                        <a:pt x="150" y="85"/>
                      </a:lnTo>
                      <a:lnTo>
                        <a:pt x="150" y="84"/>
                      </a:lnTo>
                      <a:lnTo>
                        <a:pt x="151" y="83"/>
                      </a:lnTo>
                      <a:lnTo>
                        <a:pt x="152" y="82"/>
                      </a:lnTo>
                      <a:lnTo>
                        <a:pt x="152" y="81"/>
                      </a:lnTo>
                      <a:lnTo>
                        <a:pt x="151" y="80"/>
                      </a:lnTo>
                      <a:lnTo>
                        <a:pt x="152" y="79"/>
                      </a:lnTo>
                      <a:lnTo>
                        <a:pt x="153" y="79"/>
                      </a:lnTo>
                      <a:lnTo>
                        <a:pt x="153" y="78"/>
                      </a:lnTo>
                      <a:lnTo>
                        <a:pt x="154" y="78"/>
                      </a:lnTo>
                      <a:lnTo>
                        <a:pt x="154" y="79"/>
                      </a:lnTo>
                      <a:lnTo>
                        <a:pt x="154" y="78"/>
                      </a:lnTo>
                      <a:lnTo>
                        <a:pt x="155" y="79"/>
                      </a:lnTo>
                      <a:lnTo>
                        <a:pt x="155" y="78"/>
                      </a:lnTo>
                      <a:lnTo>
                        <a:pt x="156" y="78"/>
                      </a:lnTo>
                      <a:lnTo>
                        <a:pt x="157" y="78"/>
                      </a:lnTo>
                      <a:lnTo>
                        <a:pt x="157" y="77"/>
                      </a:lnTo>
                      <a:lnTo>
                        <a:pt x="158" y="76"/>
                      </a:lnTo>
                      <a:lnTo>
                        <a:pt x="158" y="75"/>
                      </a:lnTo>
                      <a:lnTo>
                        <a:pt x="158" y="74"/>
                      </a:lnTo>
                      <a:lnTo>
                        <a:pt x="158" y="73"/>
                      </a:lnTo>
                      <a:lnTo>
                        <a:pt x="159" y="73"/>
                      </a:lnTo>
                      <a:lnTo>
                        <a:pt x="159" y="72"/>
                      </a:lnTo>
                      <a:lnTo>
                        <a:pt x="159" y="71"/>
                      </a:lnTo>
                      <a:lnTo>
                        <a:pt x="159" y="70"/>
                      </a:lnTo>
                      <a:lnTo>
                        <a:pt x="159" y="69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1" y="67"/>
                      </a:lnTo>
                      <a:lnTo>
                        <a:pt x="162" y="67"/>
                      </a:lnTo>
                      <a:lnTo>
                        <a:pt x="163" y="66"/>
                      </a:lnTo>
                      <a:lnTo>
                        <a:pt x="163" y="65"/>
                      </a:lnTo>
                      <a:lnTo>
                        <a:pt x="164" y="65"/>
                      </a:lnTo>
                      <a:lnTo>
                        <a:pt x="165" y="66"/>
                      </a:lnTo>
                      <a:lnTo>
                        <a:pt x="166" y="66"/>
                      </a:lnTo>
                      <a:lnTo>
                        <a:pt x="166" y="65"/>
                      </a:lnTo>
                      <a:lnTo>
                        <a:pt x="167" y="65"/>
                      </a:lnTo>
                      <a:lnTo>
                        <a:pt x="167" y="64"/>
                      </a:lnTo>
                      <a:lnTo>
                        <a:pt x="167" y="63"/>
                      </a:lnTo>
                      <a:lnTo>
                        <a:pt x="166" y="63"/>
                      </a:lnTo>
                      <a:lnTo>
                        <a:pt x="166" y="62"/>
                      </a:lnTo>
                      <a:lnTo>
                        <a:pt x="167" y="62"/>
                      </a:lnTo>
                      <a:lnTo>
                        <a:pt x="167" y="61"/>
                      </a:lnTo>
                      <a:lnTo>
                        <a:pt x="168" y="60"/>
                      </a:lnTo>
                      <a:lnTo>
                        <a:pt x="169" y="60"/>
                      </a:lnTo>
                      <a:lnTo>
                        <a:pt x="170" y="60"/>
                      </a:lnTo>
                      <a:lnTo>
                        <a:pt x="171" y="60"/>
                      </a:lnTo>
                      <a:lnTo>
                        <a:pt x="172" y="60"/>
                      </a:lnTo>
                      <a:lnTo>
                        <a:pt x="173" y="58"/>
                      </a:lnTo>
                      <a:lnTo>
                        <a:pt x="175" y="59"/>
                      </a:lnTo>
                      <a:lnTo>
                        <a:pt x="176" y="60"/>
                      </a:lnTo>
                      <a:lnTo>
                        <a:pt x="177" y="60"/>
                      </a:lnTo>
                      <a:lnTo>
                        <a:pt x="176" y="61"/>
                      </a:lnTo>
                      <a:lnTo>
                        <a:pt x="177" y="61"/>
                      </a:lnTo>
                      <a:lnTo>
                        <a:pt x="178" y="62"/>
                      </a:lnTo>
                      <a:lnTo>
                        <a:pt x="178" y="63"/>
                      </a:lnTo>
                      <a:lnTo>
                        <a:pt x="179" y="63"/>
                      </a:lnTo>
                      <a:lnTo>
                        <a:pt x="180" y="64"/>
                      </a:lnTo>
                      <a:lnTo>
                        <a:pt x="181" y="64"/>
                      </a:lnTo>
                      <a:lnTo>
                        <a:pt x="181" y="63"/>
                      </a:lnTo>
                      <a:lnTo>
                        <a:pt x="181" y="62"/>
                      </a:lnTo>
                      <a:lnTo>
                        <a:pt x="182" y="62"/>
                      </a:lnTo>
                      <a:lnTo>
                        <a:pt x="183" y="62"/>
                      </a:lnTo>
                      <a:lnTo>
                        <a:pt x="183" y="61"/>
                      </a:lnTo>
                      <a:lnTo>
                        <a:pt x="184" y="61"/>
                      </a:lnTo>
                      <a:lnTo>
                        <a:pt x="184" y="60"/>
                      </a:lnTo>
                      <a:lnTo>
                        <a:pt x="185" y="60"/>
                      </a:lnTo>
                      <a:lnTo>
                        <a:pt x="186" y="60"/>
                      </a:lnTo>
                      <a:lnTo>
                        <a:pt x="187" y="59"/>
                      </a:lnTo>
                      <a:lnTo>
                        <a:pt x="188" y="58"/>
                      </a:lnTo>
                      <a:lnTo>
                        <a:pt x="189" y="59"/>
                      </a:lnTo>
                      <a:lnTo>
                        <a:pt x="190" y="59"/>
                      </a:lnTo>
                      <a:lnTo>
                        <a:pt x="190" y="58"/>
                      </a:lnTo>
                      <a:lnTo>
                        <a:pt x="191" y="58"/>
                      </a:lnTo>
                      <a:lnTo>
                        <a:pt x="192" y="58"/>
                      </a:lnTo>
                      <a:lnTo>
                        <a:pt x="192" y="57"/>
                      </a:lnTo>
                      <a:lnTo>
                        <a:pt x="193" y="57"/>
                      </a:lnTo>
                      <a:lnTo>
                        <a:pt x="193" y="56"/>
                      </a:lnTo>
                      <a:lnTo>
                        <a:pt x="193" y="55"/>
                      </a:lnTo>
                      <a:lnTo>
                        <a:pt x="194" y="55"/>
                      </a:lnTo>
                      <a:lnTo>
                        <a:pt x="195" y="56"/>
                      </a:lnTo>
                      <a:lnTo>
                        <a:pt x="196" y="56"/>
                      </a:lnTo>
                      <a:lnTo>
                        <a:pt x="196" y="55"/>
                      </a:lnTo>
                      <a:lnTo>
                        <a:pt x="197" y="56"/>
                      </a:lnTo>
                      <a:lnTo>
                        <a:pt x="197" y="57"/>
                      </a:lnTo>
                      <a:lnTo>
                        <a:pt x="198" y="57"/>
                      </a:lnTo>
                      <a:lnTo>
                        <a:pt x="198" y="58"/>
                      </a:lnTo>
                      <a:lnTo>
                        <a:pt x="198" y="59"/>
                      </a:lnTo>
                      <a:lnTo>
                        <a:pt x="198" y="60"/>
                      </a:lnTo>
                      <a:lnTo>
                        <a:pt x="198" y="61"/>
                      </a:lnTo>
                      <a:lnTo>
                        <a:pt x="199" y="62"/>
                      </a:lnTo>
                      <a:lnTo>
                        <a:pt x="199" y="63"/>
                      </a:lnTo>
                      <a:lnTo>
                        <a:pt x="199" y="62"/>
                      </a:lnTo>
                      <a:lnTo>
                        <a:pt x="200" y="63"/>
                      </a:lnTo>
                      <a:lnTo>
                        <a:pt x="201" y="63"/>
                      </a:lnTo>
                      <a:lnTo>
                        <a:pt x="202" y="63"/>
                      </a:lnTo>
                      <a:lnTo>
                        <a:pt x="202" y="64"/>
                      </a:lnTo>
                      <a:lnTo>
                        <a:pt x="203" y="64"/>
                      </a:lnTo>
                      <a:lnTo>
                        <a:pt x="203" y="65"/>
                      </a:lnTo>
                      <a:lnTo>
                        <a:pt x="203" y="66"/>
                      </a:lnTo>
                      <a:lnTo>
                        <a:pt x="204" y="67"/>
                      </a:lnTo>
                      <a:lnTo>
                        <a:pt x="205" y="67"/>
                      </a:lnTo>
                      <a:lnTo>
                        <a:pt x="206" y="68"/>
                      </a:lnTo>
                      <a:lnTo>
                        <a:pt x="207" y="68"/>
                      </a:lnTo>
                      <a:lnTo>
                        <a:pt x="208" y="68"/>
                      </a:lnTo>
                      <a:lnTo>
                        <a:pt x="209" y="68"/>
                      </a:lnTo>
                      <a:lnTo>
                        <a:pt x="209" y="67"/>
                      </a:lnTo>
                      <a:lnTo>
                        <a:pt x="210" y="67"/>
                      </a:lnTo>
                      <a:lnTo>
                        <a:pt x="210" y="66"/>
                      </a:lnTo>
                      <a:lnTo>
                        <a:pt x="211" y="66"/>
                      </a:lnTo>
                      <a:lnTo>
                        <a:pt x="211" y="67"/>
                      </a:lnTo>
                      <a:lnTo>
                        <a:pt x="212" y="66"/>
                      </a:lnTo>
                      <a:lnTo>
                        <a:pt x="213" y="66"/>
                      </a:lnTo>
                      <a:lnTo>
                        <a:pt x="214" y="66"/>
                      </a:lnTo>
                      <a:lnTo>
                        <a:pt x="215" y="65"/>
                      </a:lnTo>
                      <a:lnTo>
                        <a:pt x="215" y="66"/>
                      </a:lnTo>
                      <a:lnTo>
                        <a:pt x="216" y="66"/>
                      </a:lnTo>
                      <a:lnTo>
                        <a:pt x="216" y="67"/>
                      </a:lnTo>
                      <a:lnTo>
                        <a:pt x="216" y="68"/>
                      </a:lnTo>
                      <a:lnTo>
                        <a:pt x="217" y="69"/>
                      </a:lnTo>
                      <a:lnTo>
                        <a:pt x="218" y="69"/>
                      </a:lnTo>
                      <a:lnTo>
                        <a:pt x="219" y="69"/>
                      </a:lnTo>
                      <a:lnTo>
                        <a:pt x="220" y="69"/>
                      </a:lnTo>
                      <a:lnTo>
                        <a:pt x="221" y="69"/>
                      </a:lnTo>
                      <a:lnTo>
                        <a:pt x="221" y="70"/>
                      </a:lnTo>
                      <a:lnTo>
                        <a:pt x="222" y="70"/>
                      </a:lnTo>
                      <a:lnTo>
                        <a:pt x="223" y="69"/>
                      </a:lnTo>
                      <a:lnTo>
                        <a:pt x="223" y="70"/>
                      </a:lnTo>
                      <a:lnTo>
                        <a:pt x="224" y="70"/>
                      </a:lnTo>
                      <a:lnTo>
                        <a:pt x="224" y="71"/>
                      </a:lnTo>
                      <a:lnTo>
                        <a:pt x="225" y="70"/>
                      </a:lnTo>
                      <a:lnTo>
                        <a:pt x="225" y="71"/>
                      </a:lnTo>
                      <a:lnTo>
                        <a:pt x="226" y="71"/>
                      </a:lnTo>
                      <a:lnTo>
                        <a:pt x="227" y="71"/>
                      </a:lnTo>
                      <a:lnTo>
                        <a:pt x="228" y="72"/>
                      </a:lnTo>
                      <a:lnTo>
                        <a:pt x="228" y="73"/>
                      </a:lnTo>
                      <a:lnTo>
                        <a:pt x="228" y="74"/>
                      </a:lnTo>
                      <a:lnTo>
                        <a:pt x="229" y="74"/>
                      </a:lnTo>
                      <a:lnTo>
                        <a:pt x="229" y="72"/>
                      </a:lnTo>
                      <a:lnTo>
                        <a:pt x="230" y="72"/>
                      </a:lnTo>
                      <a:lnTo>
                        <a:pt x="231" y="71"/>
                      </a:lnTo>
                      <a:lnTo>
                        <a:pt x="231" y="70"/>
                      </a:lnTo>
                      <a:lnTo>
                        <a:pt x="232" y="70"/>
                      </a:lnTo>
                      <a:lnTo>
                        <a:pt x="233" y="70"/>
                      </a:lnTo>
                      <a:lnTo>
                        <a:pt x="233" y="69"/>
                      </a:lnTo>
                      <a:lnTo>
                        <a:pt x="234" y="68"/>
                      </a:lnTo>
                      <a:lnTo>
                        <a:pt x="235" y="67"/>
                      </a:lnTo>
                      <a:lnTo>
                        <a:pt x="236" y="67"/>
                      </a:lnTo>
                      <a:lnTo>
                        <a:pt x="236" y="66"/>
                      </a:lnTo>
                      <a:lnTo>
                        <a:pt x="237" y="66"/>
                      </a:lnTo>
                      <a:lnTo>
                        <a:pt x="237" y="67"/>
                      </a:lnTo>
                      <a:lnTo>
                        <a:pt x="238" y="67"/>
                      </a:lnTo>
                      <a:lnTo>
                        <a:pt x="239" y="67"/>
                      </a:lnTo>
                      <a:lnTo>
                        <a:pt x="240" y="68"/>
                      </a:lnTo>
                      <a:lnTo>
                        <a:pt x="240" y="67"/>
                      </a:lnTo>
                      <a:lnTo>
                        <a:pt x="241" y="67"/>
                      </a:lnTo>
                      <a:lnTo>
                        <a:pt x="241" y="68"/>
                      </a:lnTo>
                      <a:lnTo>
                        <a:pt x="242" y="68"/>
                      </a:lnTo>
                      <a:lnTo>
                        <a:pt x="242" y="67"/>
                      </a:lnTo>
                      <a:lnTo>
                        <a:pt x="243" y="68"/>
                      </a:lnTo>
                      <a:lnTo>
                        <a:pt x="243" y="67"/>
                      </a:lnTo>
                      <a:lnTo>
                        <a:pt x="244" y="67"/>
                      </a:lnTo>
                      <a:lnTo>
                        <a:pt x="244" y="66"/>
                      </a:lnTo>
                      <a:lnTo>
                        <a:pt x="245" y="66"/>
                      </a:lnTo>
                      <a:lnTo>
                        <a:pt x="245" y="65"/>
                      </a:lnTo>
                      <a:lnTo>
                        <a:pt x="246" y="65"/>
                      </a:lnTo>
                      <a:lnTo>
                        <a:pt x="247" y="64"/>
                      </a:lnTo>
                      <a:lnTo>
                        <a:pt x="248" y="65"/>
                      </a:lnTo>
                      <a:lnTo>
                        <a:pt x="249" y="65"/>
                      </a:lnTo>
                      <a:lnTo>
                        <a:pt x="250" y="66"/>
                      </a:lnTo>
                      <a:lnTo>
                        <a:pt x="250" y="67"/>
                      </a:lnTo>
                      <a:lnTo>
                        <a:pt x="251" y="68"/>
                      </a:lnTo>
                      <a:lnTo>
                        <a:pt x="251" y="69"/>
                      </a:lnTo>
                      <a:lnTo>
                        <a:pt x="252" y="68"/>
                      </a:lnTo>
                      <a:lnTo>
                        <a:pt x="253" y="68"/>
                      </a:lnTo>
                      <a:lnTo>
                        <a:pt x="254" y="67"/>
                      </a:lnTo>
                      <a:lnTo>
                        <a:pt x="255" y="68"/>
                      </a:lnTo>
                      <a:lnTo>
                        <a:pt x="256" y="68"/>
                      </a:lnTo>
                      <a:lnTo>
                        <a:pt x="256" y="67"/>
                      </a:lnTo>
                      <a:lnTo>
                        <a:pt x="257" y="67"/>
                      </a:lnTo>
                      <a:lnTo>
                        <a:pt x="258" y="66"/>
                      </a:lnTo>
                      <a:lnTo>
                        <a:pt x="259" y="66"/>
                      </a:lnTo>
                      <a:lnTo>
                        <a:pt x="260" y="66"/>
                      </a:lnTo>
                      <a:lnTo>
                        <a:pt x="260" y="65"/>
                      </a:lnTo>
                      <a:lnTo>
                        <a:pt x="261" y="64"/>
                      </a:lnTo>
                      <a:lnTo>
                        <a:pt x="262" y="64"/>
                      </a:lnTo>
                      <a:lnTo>
                        <a:pt x="263" y="64"/>
                      </a:lnTo>
                      <a:lnTo>
                        <a:pt x="264" y="64"/>
                      </a:lnTo>
                      <a:lnTo>
                        <a:pt x="265" y="64"/>
                      </a:lnTo>
                      <a:lnTo>
                        <a:pt x="266" y="64"/>
                      </a:lnTo>
                      <a:lnTo>
                        <a:pt x="267" y="64"/>
                      </a:lnTo>
                      <a:lnTo>
                        <a:pt x="267" y="65"/>
                      </a:lnTo>
                      <a:lnTo>
                        <a:pt x="268" y="65"/>
                      </a:lnTo>
                      <a:lnTo>
                        <a:pt x="269" y="65"/>
                      </a:lnTo>
                      <a:lnTo>
                        <a:pt x="270" y="67"/>
                      </a:lnTo>
                      <a:lnTo>
                        <a:pt x="270" y="66"/>
                      </a:lnTo>
                      <a:lnTo>
                        <a:pt x="271" y="66"/>
                      </a:lnTo>
                      <a:lnTo>
                        <a:pt x="271" y="67"/>
                      </a:lnTo>
                      <a:lnTo>
                        <a:pt x="272" y="67"/>
                      </a:lnTo>
                      <a:lnTo>
                        <a:pt x="272" y="66"/>
                      </a:lnTo>
                      <a:lnTo>
                        <a:pt x="273" y="66"/>
                      </a:lnTo>
                      <a:lnTo>
                        <a:pt x="274" y="66"/>
                      </a:lnTo>
                      <a:lnTo>
                        <a:pt x="275" y="65"/>
                      </a:lnTo>
                      <a:lnTo>
                        <a:pt x="276" y="65"/>
                      </a:lnTo>
                      <a:lnTo>
                        <a:pt x="276" y="66"/>
                      </a:lnTo>
                      <a:lnTo>
                        <a:pt x="276" y="65"/>
                      </a:lnTo>
                      <a:lnTo>
                        <a:pt x="278" y="66"/>
                      </a:lnTo>
                      <a:lnTo>
                        <a:pt x="279" y="66"/>
                      </a:lnTo>
                      <a:lnTo>
                        <a:pt x="279" y="67"/>
                      </a:lnTo>
                      <a:lnTo>
                        <a:pt x="280" y="67"/>
                      </a:lnTo>
                      <a:lnTo>
                        <a:pt x="281" y="68"/>
                      </a:lnTo>
                      <a:lnTo>
                        <a:pt x="282" y="69"/>
                      </a:lnTo>
                      <a:lnTo>
                        <a:pt x="283" y="69"/>
                      </a:lnTo>
                      <a:lnTo>
                        <a:pt x="284" y="70"/>
                      </a:lnTo>
                      <a:lnTo>
                        <a:pt x="285" y="70"/>
                      </a:lnTo>
                      <a:lnTo>
                        <a:pt x="286" y="71"/>
                      </a:lnTo>
                      <a:lnTo>
                        <a:pt x="287" y="72"/>
                      </a:lnTo>
                      <a:lnTo>
                        <a:pt x="288" y="72"/>
                      </a:lnTo>
                      <a:lnTo>
                        <a:pt x="288" y="71"/>
                      </a:lnTo>
                      <a:lnTo>
                        <a:pt x="289" y="70"/>
                      </a:lnTo>
                      <a:lnTo>
                        <a:pt x="291" y="70"/>
                      </a:lnTo>
                      <a:lnTo>
                        <a:pt x="292" y="70"/>
                      </a:lnTo>
                      <a:lnTo>
                        <a:pt x="293" y="71"/>
                      </a:lnTo>
                      <a:lnTo>
                        <a:pt x="293" y="70"/>
                      </a:lnTo>
                      <a:lnTo>
                        <a:pt x="294" y="71"/>
                      </a:lnTo>
                      <a:lnTo>
                        <a:pt x="296" y="70"/>
                      </a:lnTo>
                      <a:lnTo>
                        <a:pt x="296" y="71"/>
                      </a:lnTo>
                      <a:lnTo>
                        <a:pt x="297" y="71"/>
                      </a:lnTo>
                      <a:lnTo>
                        <a:pt x="298" y="71"/>
                      </a:lnTo>
                      <a:lnTo>
                        <a:pt x="298" y="72"/>
                      </a:lnTo>
                      <a:lnTo>
                        <a:pt x="299" y="72"/>
                      </a:lnTo>
                      <a:lnTo>
                        <a:pt x="299" y="73"/>
                      </a:lnTo>
                      <a:lnTo>
                        <a:pt x="300" y="73"/>
                      </a:lnTo>
                      <a:lnTo>
                        <a:pt x="300" y="74"/>
                      </a:lnTo>
                      <a:lnTo>
                        <a:pt x="301" y="74"/>
                      </a:lnTo>
                      <a:lnTo>
                        <a:pt x="301" y="75"/>
                      </a:lnTo>
                      <a:lnTo>
                        <a:pt x="302" y="75"/>
                      </a:lnTo>
                      <a:lnTo>
                        <a:pt x="303" y="75"/>
                      </a:lnTo>
                      <a:lnTo>
                        <a:pt x="303" y="76"/>
                      </a:lnTo>
                      <a:lnTo>
                        <a:pt x="304" y="75"/>
                      </a:lnTo>
                      <a:lnTo>
                        <a:pt x="305" y="75"/>
                      </a:lnTo>
                      <a:lnTo>
                        <a:pt x="305" y="76"/>
                      </a:lnTo>
                      <a:lnTo>
                        <a:pt x="306" y="76"/>
                      </a:lnTo>
                      <a:lnTo>
                        <a:pt x="306" y="75"/>
                      </a:lnTo>
                      <a:lnTo>
                        <a:pt x="307" y="75"/>
                      </a:lnTo>
                      <a:lnTo>
                        <a:pt x="308" y="75"/>
                      </a:lnTo>
                      <a:lnTo>
                        <a:pt x="309" y="75"/>
                      </a:lnTo>
                      <a:lnTo>
                        <a:pt x="309" y="76"/>
                      </a:lnTo>
                      <a:lnTo>
                        <a:pt x="310" y="75"/>
                      </a:lnTo>
                      <a:lnTo>
                        <a:pt x="311" y="76"/>
                      </a:lnTo>
                      <a:lnTo>
                        <a:pt x="313" y="77"/>
                      </a:lnTo>
                      <a:lnTo>
                        <a:pt x="314" y="77"/>
                      </a:lnTo>
                      <a:lnTo>
                        <a:pt x="315" y="77"/>
                      </a:lnTo>
                      <a:lnTo>
                        <a:pt x="316" y="77"/>
                      </a:lnTo>
                      <a:lnTo>
                        <a:pt x="316" y="76"/>
                      </a:lnTo>
                      <a:lnTo>
                        <a:pt x="317" y="76"/>
                      </a:lnTo>
                      <a:lnTo>
                        <a:pt x="318" y="76"/>
                      </a:lnTo>
                      <a:lnTo>
                        <a:pt x="319" y="76"/>
                      </a:lnTo>
                      <a:lnTo>
                        <a:pt x="320" y="75"/>
                      </a:lnTo>
                      <a:lnTo>
                        <a:pt x="321" y="74"/>
                      </a:lnTo>
                      <a:lnTo>
                        <a:pt x="321" y="73"/>
                      </a:lnTo>
                      <a:lnTo>
                        <a:pt x="322" y="73"/>
                      </a:lnTo>
                      <a:lnTo>
                        <a:pt x="323" y="72"/>
                      </a:lnTo>
                      <a:lnTo>
                        <a:pt x="324" y="72"/>
                      </a:lnTo>
                      <a:lnTo>
                        <a:pt x="325" y="72"/>
                      </a:lnTo>
                      <a:lnTo>
                        <a:pt x="325" y="71"/>
                      </a:lnTo>
                      <a:lnTo>
                        <a:pt x="325" y="70"/>
                      </a:lnTo>
                      <a:lnTo>
                        <a:pt x="324" y="69"/>
                      </a:lnTo>
                      <a:lnTo>
                        <a:pt x="323" y="68"/>
                      </a:lnTo>
                      <a:lnTo>
                        <a:pt x="323" y="67"/>
                      </a:lnTo>
                      <a:lnTo>
                        <a:pt x="322" y="67"/>
                      </a:lnTo>
                      <a:lnTo>
                        <a:pt x="322" y="66"/>
                      </a:lnTo>
                      <a:lnTo>
                        <a:pt x="323" y="65"/>
                      </a:lnTo>
                      <a:lnTo>
                        <a:pt x="322" y="64"/>
                      </a:lnTo>
                      <a:lnTo>
                        <a:pt x="322" y="63"/>
                      </a:lnTo>
                      <a:lnTo>
                        <a:pt x="321" y="62"/>
                      </a:lnTo>
                      <a:lnTo>
                        <a:pt x="321" y="61"/>
                      </a:lnTo>
                      <a:lnTo>
                        <a:pt x="321" y="60"/>
                      </a:lnTo>
                      <a:lnTo>
                        <a:pt x="322" y="60"/>
                      </a:lnTo>
                      <a:lnTo>
                        <a:pt x="322" y="61"/>
                      </a:lnTo>
                      <a:lnTo>
                        <a:pt x="323" y="61"/>
                      </a:lnTo>
                      <a:lnTo>
                        <a:pt x="324" y="61"/>
                      </a:lnTo>
                      <a:lnTo>
                        <a:pt x="324" y="60"/>
                      </a:lnTo>
                      <a:lnTo>
                        <a:pt x="324" y="59"/>
                      </a:lnTo>
                      <a:lnTo>
                        <a:pt x="324" y="58"/>
                      </a:lnTo>
                      <a:lnTo>
                        <a:pt x="325" y="57"/>
                      </a:lnTo>
                      <a:lnTo>
                        <a:pt x="325" y="56"/>
                      </a:lnTo>
                      <a:lnTo>
                        <a:pt x="324" y="55"/>
                      </a:lnTo>
                      <a:lnTo>
                        <a:pt x="323" y="55"/>
                      </a:lnTo>
                      <a:lnTo>
                        <a:pt x="322" y="54"/>
                      </a:lnTo>
                      <a:lnTo>
                        <a:pt x="322" y="53"/>
                      </a:lnTo>
                      <a:lnTo>
                        <a:pt x="322" y="52"/>
                      </a:lnTo>
                      <a:lnTo>
                        <a:pt x="321" y="52"/>
                      </a:lnTo>
                      <a:lnTo>
                        <a:pt x="320" y="51"/>
                      </a:lnTo>
                      <a:lnTo>
                        <a:pt x="320" y="50"/>
                      </a:lnTo>
                      <a:lnTo>
                        <a:pt x="319" y="50"/>
                      </a:lnTo>
                      <a:lnTo>
                        <a:pt x="318" y="51"/>
                      </a:lnTo>
                      <a:lnTo>
                        <a:pt x="317" y="49"/>
                      </a:lnTo>
                      <a:lnTo>
                        <a:pt x="318" y="48"/>
                      </a:lnTo>
                      <a:lnTo>
                        <a:pt x="317" y="48"/>
                      </a:lnTo>
                      <a:lnTo>
                        <a:pt x="317" y="47"/>
                      </a:lnTo>
                      <a:lnTo>
                        <a:pt x="316" y="46"/>
                      </a:lnTo>
                      <a:lnTo>
                        <a:pt x="315" y="46"/>
                      </a:lnTo>
                      <a:lnTo>
                        <a:pt x="315" y="45"/>
                      </a:lnTo>
                      <a:lnTo>
                        <a:pt x="316" y="45"/>
                      </a:lnTo>
                      <a:lnTo>
                        <a:pt x="316" y="44"/>
                      </a:lnTo>
                      <a:lnTo>
                        <a:pt x="315" y="44"/>
                      </a:lnTo>
                      <a:lnTo>
                        <a:pt x="315" y="43"/>
                      </a:lnTo>
                      <a:lnTo>
                        <a:pt x="314" y="42"/>
                      </a:lnTo>
                      <a:lnTo>
                        <a:pt x="313" y="43"/>
                      </a:lnTo>
                      <a:lnTo>
                        <a:pt x="311" y="42"/>
                      </a:lnTo>
                      <a:lnTo>
                        <a:pt x="310" y="42"/>
                      </a:lnTo>
                      <a:lnTo>
                        <a:pt x="310" y="41"/>
                      </a:lnTo>
                      <a:lnTo>
                        <a:pt x="309" y="41"/>
                      </a:lnTo>
                      <a:lnTo>
                        <a:pt x="308" y="41"/>
                      </a:lnTo>
                      <a:lnTo>
                        <a:pt x="308" y="40"/>
                      </a:lnTo>
                      <a:lnTo>
                        <a:pt x="309" y="39"/>
                      </a:lnTo>
                      <a:lnTo>
                        <a:pt x="310" y="39"/>
                      </a:lnTo>
                      <a:lnTo>
                        <a:pt x="310" y="38"/>
                      </a:lnTo>
                      <a:lnTo>
                        <a:pt x="310" y="37"/>
                      </a:lnTo>
                      <a:lnTo>
                        <a:pt x="310" y="36"/>
                      </a:lnTo>
                      <a:lnTo>
                        <a:pt x="309" y="36"/>
                      </a:lnTo>
                      <a:lnTo>
                        <a:pt x="308" y="35"/>
                      </a:lnTo>
                      <a:lnTo>
                        <a:pt x="307" y="35"/>
                      </a:lnTo>
                      <a:lnTo>
                        <a:pt x="307" y="34"/>
                      </a:lnTo>
                      <a:lnTo>
                        <a:pt x="307" y="35"/>
                      </a:lnTo>
                      <a:lnTo>
                        <a:pt x="306" y="35"/>
                      </a:lnTo>
                      <a:lnTo>
                        <a:pt x="305" y="34"/>
                      </a:lnTo>
                      <a:lnTo>
                        <a:pt x="304" y="34"/>
                      </a:lnTo>
                      <a:lnTo>
                        <a:pt x="304" y="35"/>
                      </a:lnTo>
                      <a:lnTo>
                        <a:pt x="303" y="34"/>
                      </a:lnTo>
                      <a:lnTo>
                        <a:pt x="302" y="34"/>
                      </a:lnTo>
                      <a:lnTo>
                        <a:pt x="301" y="34"/>
                      </a:lnTo>
                      <a:lnTo>
                        <a:pt x="301" y="33"/>
                      </a:lnTo>
                      <a:lnTo>
                        <a:pt x="300" y="32"/>
                      </a:lnTo>
                      <a:lnTo>
                        <a:pt x="299" y="32"/>
                      </a:lnTo>
                      <a:lnTo>
                        <a:pt x="300" y="31"/>
                      </a:lnTo>
                      <a:lnTo>
                        <a:pt x="301" y="31"/>
                      </a:lnTo>
                      <a:lnTo>
                        <a:pt x="301" y="30"/>
                      </a:lnTo>
                      <a:lnTo>
                        <a:pt x="301" y="29"/>
                      </a:lnTo>
                      <a:lnTo>
                        <a:pt x="302" y="29"/>
                      </a:lnTo>
                      <a:lnTo>
                        <a:pt x="302" y="28"/>
                      </a:lnTo>
                      <a:lnTo>
                        <a:pt x="302" y="27"/>
                      </a:lnTo>
                      <a:lnTo>
                        <a:pt x="303" y="27"/>
                      </a:lnTo>
                      <a:lnTo>
                        <a:pt x="303" y="26"/>
                      </a:lnTo>
                      <a:lnTo>
                        <a:pt x="304" y="26"/>
                      </a:lnTo>
                      <a:lnTo>
                        <a:pt x="304" y="25"/>
                      </a:lnTo>
                      <a:lnTo>
                        <a:pt x="305" y="24"/>
                      </a:lnTo>
                      <a:lnTo>
                        <a:pt x="305" y="23"/>
                      </a:lnTo>
                      <a:lnTo>
                        <a:pt x="304" y="22"/>
                      </a:lnTo>
                      <a:lnTo>
                        <a:pt x="305" y="22"/>
                      </a:lnTo>
                      <a:lnTo>
                        <a:pt x="305" y="21"/>
                      </a:lnTo>
                      <a:lnTo>
                        <a:pt x="306" y="21"/>
                      </a:lnTo>
                      <a:lnTo>
                        <a:pt x="307" y="21"/>
                      </a:lnTo>
                      <a:lnTo>
                        <a:pt x="307" y="22"/>
                      </a:lnTo>
                      <a:lnTo>
                        <a:pt x="308" y="23"/>
                      </a:lnTo>
                      <a:lnTo>
                        <a:pt x="308" y="24"/>
                      </a:lnTo>
                      <a:lnTo>
                        <a:pt x="309" y="25"/>
                      </a:lnTo>
                      <a:lnTo>
                        <a:pt x="310" y="25"/>
                      </a:lnTo>
                      <a:lnTo>
                        <a:pt x="311" y="25"/>
                      </a:lnTo>
                      <a:lnTo>
                        <a:pt x="312" y="24"/>
                      </a:lnTo>
                      <a:lnTo>
                        <a:pt x="311" y="24"/>
                      </a:lnTo>
                      <a:lnTo>
                        <a:pt x="312" y="23"/>
                      </a:lnTo>
                      <a:lnTo>
                        <a:pt x="311" y="23"/>
                      </a:lnTo>
                      <a:lnTo>
                        <a:pt x="311" y="22"/>
                      </a:lnTo>
                      <a:lnTo>
                        <a:pt x="310" y="22"/>
                      </a:lnTo>
                      <a:lnTo>
                        <a:pt x="310" y="21"/>
                      </a:lnTo>
                      <a:lnTo>
                        <a:pt x="311" y="21"/>
                      </a:lnTo>
                      <a:lnTo>
                        <a:pt x="311" y="20"/>
                      </a:lnTo>
                      <a:lnTo>
                        <a:pt x="312" y="20"/>
                      </a:lnTo>
                      <a:lnTo>
                        <a:pt x="312" y="19"/>
                      </a:lnTo>
                      <a:lnTo>
                        <a:pt x="313" y="19"/>
                      </a:lnTo>
                      <a:lnTo>
                        <a:pt x="313" y="18"/>
                      </a:lnTo>
                      <a:lnTo>
                        <a:pt x="314" y="18"/>
                      </a:lnTo>
                      <a:lnTo>
                        <a:pt x="314" y="17"/>
                      </a:lnTo>
                      <a:lnTo>
                        <a:pt x="315" y="17"/>
                      </a:lnTo>
                      <a:lnTo>
                        <a:pt x="316" y="17"/>
                      </a:lnTo>
                      <a:lnTo>
                        <a:pt x="316" y="16"/>
                      </a:lnTo>
                      <a:lnTo>
                        <a:pt x="315" y="16"/>
                      </a:lnTo>
                      <a:lnTo>
                        <a:pt x="316" y="15"/>
                      </a:lnTo>
                      <a:lnTo>
                        <a:pt x="315" y="14"/>
                      </a:lnTo>
                      <a:lnTo>
                        <a:pt x="314" y="14"/>
                      </a:lnTo>
                      <a:lnTo>
                        <a:pt x="314" y="13"/>
                      </a:lnTo>
                      <a:lnTo>
                        <a:pt x="314" y="14"/>
                      </a:lnTo>
                      <a:lnTo>
                        <a:pt x="313" y="13"/>
                      </a:lnTo>
                      <a:lnTo>
                        <a:pt x="314" y="13"/>
                      </a:lnTo>
                      <a:lnTo>
                        <a:pt x="314" y="12"/>
                      </a:lnTo>
                      <a:lnTo>
                        <a:pt x="315" y="11"/>
                      </a:lnTo>
                      <a:lnTo>
                        <a:pt x="316" y="11"/>
                      </a:lnTo>
                      <a:lnTo>
                        <a:pt x="316" y="10"/>
                      </a:lnTo>
                      <a:lnTo>
                        <a:pt x="317" y="10"/>
                      </a:lnTo>
                      <a:lnTo>
                        <a:pt x="317" y="9"/>
                      </a:lnTo>
                      <a:lnTo>
                        <a:pt x="317" y="8"/>
                      </a:lnTo>
                      <a:lnTo>
                        <a:pt x="315" y="8"/>
                      </a:lnTo>
                      <a:lnTo>
                        <a:pt x="315" y="7"/>
                      </a:lnTo>
                      <a:lnTo>
                        <a:pt x="316" y="6"/>
                      </a:lnTo>
                      <a:lnTo>
                        <a:pt x="317" y="6"/>
                      </a:lnTo>
                      <a:lnTo>
                        <a:pt x="317" y="5"/>
                      </a:lnTo>
                      <a:lnTo>
                        <a:pt x="318" y="5"/>
                      </a:lnTo>
                      <a:lnTo>
                        <a:pt x="319" y="5"/>
                      </a:lnTo>
                      <a:lnTo>
                        <a:pt x="321" y="5"/>
                      </a:lnTo>
                      <a:lnTo>
                        <a:pt x="322" y="5"/>
                      </a:lnTo>
                      <a:lnTo>
                        <a:pt x="323" y="5"/>
                      </a:lnTo>
                      <a:lnTo>
                        <a:pt x="323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5" y="7"/>
                      </a:lnTo>
                      <a:lnTo>
                        <a:pt x="326" y="7"/>
                      </a:lnTo>
                      <a:lnTo>
                        <a:pt x="327" y="8"/>
                      </a:lnTo>
                      <a:lnTo>
                        <a:pt x="327" y="9"/>
                      </a:lnTo>
                      <a:lnTo>
                        <a:pt x="328" y="9"/>
                      </a:lnTo>
                      <a:lnTo>
                        <a:pt x="329" y="10"/>
                      </a:lnTo>
                      <a:lnTo>
                        <a:pt x="330" y="10"/>
                      </a:lnTo>
                      <a:lnTo>
                        <a:pt x="331" y="11"/>
                      </a:lnTo>
                      <a:lnTo>
                        <a:pt x="331" y="12"/>
                      </a:lnTo>
                      <a:lnTo>
                        <a:pt x="332" y="12"/>
                      </a:lnTo>
                      <a:lnTo>
                        <a:pt x="333" y="12"/>
                      </a:lnTo>
                      <a:lnTo>
                        <a:pt x="334" y="12"/>
                      </a:lnTo>
                      <a:lnTo>
                        <a:pt x="335" y="13"/>
                      </a:lnTo>
                      <a:lnTo>
                        <a:pt x="336" y="12"/>
                      </a:lnTo>
                      <a:lnTo>
                        <a:pt x="337" y="13"/>
                      </a:lnTo>
                      <a:lnTo>
                        <a:pt x="338" y="13"/>
                      </a:lnTo>
                      <a:lnTo>
                        <a:pt x="338" y="12"/>
                      </a:lnTo>
                      <a:lnTo>
                        <a:pt x="340" y="13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1" y="16"/>
                      </a:lnTo>
                      <a:lnTo>
                        <a:pt x="341" y="17"/>
                      </a:lnTo>
                      <a:lnTo>
                        <a:pt x="342" y="18"/>
                      </a:lnTo>
                      <a:lnTo>
                        <a:pt x="343" y="18"/>
                      </a:lnTo>
                      <a:lnTo>
                        <a:pt x="344" y="18"/>
                      </a:lnTo>
                      <a:lnTo>
                        <a:pt x="345" y="19"/>
                      </a:lnTo>
                      <a:lnTo>
                        <a:pt x="346" y="19"/>
                      </a:lnTo>
                      <a:lnTo>
                        <a:pt x="346" y="18"/>
                      </a:lnTo>
                      <a:lnTo>
                        <a:pt x="347" y="17"/>
                      </a:lnTo>
                      <a:lnTo>
                        <a:pt x="348" y="17"/>
                      </a:lnTo>
                      <a:lnTo>
                        <a:pt x="349" y="17"/>
                      </a:lnTo>
                      <a:lnTo>
                        <a:pt x="350" y="18"/>
                      </a:lnTo>
                      <a:lnTo>
                        <a:pt x="350" y="17"/>
                      </a:lnTo>
                      <a:lnTo>
                        <a:pt x="351" y="17"/>
                      </a:lnTo>
                      <a:lnTo>
                        <a:pt x="352" y="17"/>
                      </a:lnTo>
                      <a:lnTo>
                        <a:pt x="353" y="17"/>
                      </a:lnTo>
                      <a:lnTo>
                        <a:pt x="354" y="17"/>
                      </a:lnTo>
                      <a:lnTo>
                        <a:pt x="355" y="17"/>
                      </a:lnTo>
                      <a:lnTo>
                        <a:pt x="356" y="17"/>
                      </a:lnTo>
                      <a:lnTo>
                        <a:pt x="356" y="16"/>
                      </a:lnTo>
                      <a:lnTo>
                        <a:pt x="357" y="16"/>
                      </a:lnTo>
                      <a:lnTo>
                        <a:pt x="358" y="16"/>
                      </a:lnTo>
                      <a:lnTo>
                        <a:pt x="358" y="15"/>
                      </a:lnTo>
                      <a:lnTo>
                        <a:pt x="359" y="16"/>
                      </a:lnTo>
                      <a:lnTo>
                        <a:pt x="359" y="15"/>
                      </a:lnTo>
                      <a:lnTo>
                        <a:pt x="360" y="15"/>
                      </a:lnTo>
                      <a:lnTo>
                        <a:pt x="361" y="16"/>
                      </a:lnTo>
                      <a:lnTo>
                        <a:pt x="361" y="17"/>
                      </a:lnTo>
                      <a:lnTo>
                        <a:pt x="362" y="16"/>
                      </a:lnTo>
                      <a:lnTo>
                        <a:pt x="362" y="17"/>
                      </a:lnTo>
                      <a:lnTo>
                        <a:pt x="363" y="16"/>
                      </a:lnTo>
                      <a:lnTo>
                        <a:pt x="366" y="16"/>
                      </a:lnTo>
                      <a:lnTo>
                        <a:pt x="366" y="15"/>
                      </a:lnTo>
                      <a:lnTo>
                        <a:pt x="367" y="15"/>
                      </a:lnTo>
                      <a:lnTo>
                        <a:pt x="368" y="15"/>
                      </a:lnTo>
                      <a:lnTo>
                        <a:pt x="369" y="15"/>
                      </a:lnTo>
                      <a:lnTo>
                        <a:pt x="370" y="15"/>
                      </a:lnTo>
                      <a:lnTo>
                        <a:pt x="376" y="15"/>
                      </a:lnTo>
                      <a:lnTo>
                        <a:pt x="381" y="18"/>
                      </a:lnTo>
                      <a:lnTo>
                        <a:pt x="385" y="15"/>
                      </a:lnTo>
                      <a:lnTo>
                        <a:pt x="384" y="12"/>
                      </a:lnTo>
                      <a:lnTo>
                        <a:pt x="388" y="8"/>
                      </a:lnTo>
                      <a:lnTo>
                        <a:pt x="393" y="8"/>
                      </a:lnTo>
                      <a:lnTo>
                        <a:pt x="397" y="9"/>
                      </a:lnTo>
                      <a:lnTo>
                        <a:pt x="400" y="7"/>
                      </a:lnTo>
                      <a:lnTo>
                        <a:pt x="404" y="3"/>
                      </a:lnTo>
                      <a:lnTo>
                        <a:pt x="409" y="3"/>
                      </a:lnTo>
                      <a:lnTo>
                        <a:pt x="412" y="7"/>
                      </a:lnTo>
                      <a:lnTo>
                        <a:pt x="417" y="4"/>
                      </a:lnTo>
                      <a:lnTo>
                        <a:pt x="422" y="0"/>
                      </a:lnTo>
                      <a:lnTo>
                        <a:pt x="428" y="1"/>
                      </a:lnTo>
                      <a:lnTo>
                        <a:pt x="430" y="8"/>
                      </a:lnTo>
                      <a:lnTo>
                        <a:pt x="432" y="11"/>
                      </a:lnTo>
                      <a:lnTo>
                        <a:pt x="437" y="17"/>
                      </a:lnTo>
                      <a:lnTo>
                        <a:pt x="436" y="18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7" y="20"/>
                      </a:lnTo>
                      <a:lnTo>
                        <a:pt x="438" y="21"/>
                      </a:lnTo>
                      <a:lnTo>
                        <a:pt x="440" y="23"/>
                      </a:lnTo>
                      <a:lnTo>
                        <a:pt x="442" y="26"/>
                      </a:lnTo>
                      <a:lnTo>
                        <a:pt x="443" y="26"/>
                      </a:lnTo>
                      <a:lnTo>
                        <a:pt x="444" y="27"/>
                      </a:lnTo>
                      <a:lnTo>
                        <a:pt x="444" y="28"/>
                      </a:lnTo>
                      <a:lnTo>
                        <a:pt x="444" y="29"/>
                      </a:lnTo>
                      <a:lnTo>
                        <a:pt x="445" y="29"/>
                      </a:lnTo>
                      <a:lnTo>
                        <a:pt x="445" y="30"/>
                      </a:lnTo>
                      <a:lnTo>
                        <a:pt x="444" y="31"/>
                      </a:lnTo>
                      <a:lnTo>
                        <a:pt x="444" y="32"/>
                      </a:lnTo>
                      <a:lnTo>
                        <a:pt x="444" y="33"/>
                      </a:lnTo>
                      <a:lnTo>
                        <a:pt x="443" y="33"/>
                      </a:lnTo>
                      <a:lnTo>
                        <a:pt x="443" y="34"/>
                      </a:lnTo>
                      <a:lnTo>
                        <a:pt x="443" y="35"/>
                      </a:lnTo>
                      <a:lnTo>
                        <a:pt x="444" y="36"/>
                      </a:lnTo>
                      <a:lnTo>
                        <a:pt x="444" y="37"/>
                      </a:lnTo>
                      <a:lnTo>
                        <a:pt x="445" y="37"/>
                      </a:lnTo>
                      <a:lnTo>
                        <a:pt x="445" y="38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40"/>
                      </a:lnTo>
                      <a:lnTo>
                        <a:pt x="447" y="41"/>
                      </a:lnTo>
                      <a:lnTo>
                        <a:pt x="448" y="41"/>
                      </a:lnTo>
                      <a:lnTo>
                        <a:pt x="448" y="42"/>
                      </a:lnTo>
                      <a:lnTo>
                        <a:pt x="448" y="43"/>
                      </a:lnTo>
                      <a:lnTo>
                        <a:pt x="448" y="44"/>
                      </a:lnTo>
                      <a:lnTo>
                        <a:pt x="447" y="44"/>
                      </a:lnTo>
                      <a:lnTo>
                        <a:pt x="446" y="44"/>
                      </a:lnTo>
                      <a:lnTo>
                        <a:pt x="446" y="45"/>
                      </a:lnTo>
                      <a:lnTo>
                        <a:pt x="446" y="46"/>
                      </a:lnTo>
                      <a:lnTo>
                        <a:pt x="445" y="46"/>
                      </a:lnTo>
                      <a:lnTo>
                        <a:pt x="444" y="47"/>
                      </a:lnTo>
                      <a:lnTo>
                        <a:pt x="444" y="48"/>
                      </a:lnTo>
                      <a:lnTo>
                        <a:pt x="444" y="49"/>
                      </a:lnTo>
                      <a:lnTo>
                        <a:pt x="443" y="49"/>
                      </a:lnTo>
                      <a:lnTo>
                        <a:pt x="443" y="50"/>
                      </a:lnTo>
                      <a:lnTo>
                        <a:pt x="444" y="51"/>
                      </a:lnTo>
                      <a:lnTo>
                        <a:pt x="443" y="52"/>
                      </a:lnTo>
                      <a:lnTo>
                        <a:pt x="443" y="53"/>
                      </a:lnTo>
                      <a:lnTo>
                        <a:pt x="443" y="54"/>
                      </a:lnTo>
                      <a:lnTo>
                        <a:pt x="444" y="54"/>
                      </a:lnTo>
                      <a:lnTo>
                        <a:pt x="443" y="55"/>
                      </a:lnTo>
                      <a:lnTo>
                        <a:pt x="443" y="56"/>
                      </a:lnTo>
                      <a:lnTo>
                        <a:pt x="444" y="57"/>
                      </a:lnTo>
                      <a:lnTo>
                        <a:pt x="443" y="58"/>
                      </a:lnTo>
                      <a:lnTo>
                        <a:pt x="444" y="60"/>
                      </a:lnTo>
                      <a:lnTo>
                        <a:pt x="445" y="61"/>
                      </a:lnTo>
                      <a:lnTo>
                        <a:pt x="445" y="62"/>
                      </a:lnTo>
                      <a:lnTo>
                        <a:pt x="446" y="62"/>
                      </a:lnTo>
                      <a:lnTo>
                        <a:pt x="447" y="63"/>
                      </a:lnTo>
                      <a:lnTo>
                        <a:pt x="448" y="63"/>
                      </a:lnTo>
                      <a:lnTo>
                        <a:pt x="447" y="64"/>
                      </a:lnTo>
                      <a:lnTo>
                        <a:pt x="447" y="65"/>
                      </a:lnTo>
                      <a:lnTo>
                        <a:pt x="448" y="65"/>
                      </a:lnTo>
                      <a:lnTo>
                        <a:pt x="449" y="65"/>
                      </a:lnTo>
                      <a:lnTo>
                        <a:pt x="449" y="66"/>
                      </a:lnTo>
                      <a:lnTo>
                        <a:pt x="449" y="67"/>
                      </a:lnTo>
                      <a:lnTo>
                        <a:pt x="448" y="67"/>
                      </a:lnTo>
                      <a:lnTo>
                        <a:pt x="449" y="67"/>
                      </a:lnTo>
                      <a:lnTo>
                        <a:pt x="448" y="68"/>
                      </a:lnTo>
                      <a:lnTo>
                        <a:pt x="448" y="69"/>
                      </a:lnTo>
                      <a:lnTo>
                        <a:pt x="447" y="69"/>
                      </a:lnTo>
                      <a:lnTo>
                        <a:pt x="447" y="70"/>
                      </a:lnTo>
                      <a:lnTo>
                        <a:pt x="447" y="71"/>
                      </a:lnTo>
                      <a:lnTo>
                        <a:pt x="448" y="71"/>
                      </a:lnTo>
                      <a:lnTo>
                        <a:pt x="448" y="72"/>
                      </a:lnTo>
                      <a:lnTo>
                        <a:pt x="448" y="73"/>
                      </a:lnTo>
                      <a:lnTo>
                        <a:pt x="448" y="74"/>
                      </a:lnTo>
                      <a:lnTo>
                        <a:pt x="449" y="75"/>
                      </a:lnTo>
                      <a:lnTo>
                        <a:pt x="449" y="76"/>
                      </a:lnTo>
                      <a:lnTo>
                        <a:pt x="449" y="77"/>
                      </a:lnTo>
                      <a:lnTo>
                        <a:pt x="449" y="78"/>
                      </a:lnTo>
                      <a:lnTo>
                        <a:pt x="450" y="79"/>
                      </a:lnTo>
                      <a:lnTo>
                        <a:pt x="451" y="79"/>
                      </a:lnTo>
                      <a:lnTo>
                        <a:pt x="451" y="80"/>
                      </a:lnTo>
                      <a:lnTo>
                        <a:pt x="451" y="81"/>
                      </a:lnTo>
                      <a:lnTo>
                        <a:pt x="450" y="81"/>
                      </a:lnTo>
                      <a:lnTo>
                        <a:pt x="449" y="82"/>
                      </a:lnTo>
                      <a:lnTo>
                        <a:pt x="450" y="83"/>
                      </a:lnTo>
                      <a:lnTo>
                        <a:pt x="449" y="83"/>
                      </a:lnTo>
                      <a:lnTo>
                        <a:pt x="449" y="84"/>
                      </a:lnTo>
                      <a:lnTo>
                        <a:pt x="450" y="85"/>
                      </a:lnTo>
                      <a:lnTo>
                        <a:pt x="450" y="86"/>
                      </a:lnTo>
                      <a:lnTo>
                        <a:pt x="451" y="86"/>
                      </a:lnTo>
                      <a:lnTo>
                        <a:pt x="452" y="86"/>
                      </a:lnTo>
                      <a:lnTo>
                        <a:pt x="453" y="86"/>
                      </a:lnTo>
                      <a:lnTo>
                        <a:pt x="454" y="86"/>
                      </a:lnTo>
                      <a:lnTo>
                        <a:pt x="455" y="86"/>
                      </a:lnTo>
                      <a:lnTo>
                        <a:pt x="456" y="87"/>
                      </a:lnTo>
                      <a:lnTo>
                        <a:pt x="457" y="87"/>
                      </a:lnTo>
                      <a:lnTo>
                        <a:pt x="458" y="87"/>
                      </a:lnTo>
                      <a:lnTo>
                        <a:pt x="460" y="86"/>
                      </a:lnTo>
                      <a:lnTo>
                        <a:pt x="460" y="87"/>
                      </a:lnTo>
                      <a:lnTo>
                        <a:pt x="461" y="87"/>
                      </a:lnTo>
                      <a:lnTo>
                        <a:pt x="461" y="86"/>
                      </a:lnTo>
                      <a:lnTo>
                        <a:pt x="462" y="86"/>
                      </a:lnTo>
                      <a:lnTo>
                        <a:pt x="463" y="86"/>
                      </a:lnTo>
                      <a:lnTo>
                        <a:pt x="464" y="86"/>
                      </a:lnTo>
                      <a:lnTo>
                        <a:pt x="466" y="85"/>
                      </a:lnTo>
                      <a:lnTo>
                        <a:pt x="466" y="86"/>
                      </a:lnTo>
                      <a:lnTo>
                        <a:pt x="467" y="86"/>
                      </a:lnTo>
                      <a:lnTo>
                        <a:pt x="468" y="86"/>
                      </a:lnTo>
                      <a:lnTo>
                        <a:pt x="468" y="85"/>
                      </a:lnTo>
                      <a:lnTo>
                        <a:pt x="469" y="85"/>
                      </a:lnTo>
                      <a:lnTo>
                        <a:pt x="469" y="86"/>
                      </a:lnTo>
                      <a:lnTo>
                        <a:pt x="470" y="87"/>
                      </a:lnTo>
                      <a:lnTo>
                        <a:pt x="472" y="87"/>
                      </a:lnTo>
                      <a:lnTo>
                        <a:pt x="473" y="87"/>
                      </a:lnTo>
                      <a:lnTo>
                        <a:pt x="473" y="88"/>
                      </a:lnTo>
                      <a:lnTo>
                        <a:pt x="474" y="88"/>
                      </a:lnTo>
                      <a:lnTo>
                        <a:pt x="474" y="89"/>
                      </a:lnTo>
                      <a:lnTo>
                        <a:pt x="475" y="89"/>
                      </a:lnTo>
                      <a:lnTo>
                        <a:pt x="476" y="89"/>
                      </a:lnTo>
                      <a:lnTo>
                        <a:pt x="477" y="89"/>
                      </a:lnTo>
                      <a:lnTo>
                        <a:pt x="477" y="90"/>
                      </a:lnTo>
                      <a:lnTo>
                        <a:pt x="478" y="89"/>
                      </a:lnTo>
                      <a:lnTo>
                        <a:pt x="479" y="89"/>
                      </a:lnTo>
                      <a:lnTo>
                        <a:pt x="480" y="89"/>
                      </a:lnTo>
                      <a:lnTo>
                        <a:pt x="480" y="88"/>
                      </a:lnTo>
                      <a:lnTo>
                        <a:pt x="481" y="89"/>
                      </a:lnTo>
                      <a:lnTo>
                        <a:pt x="481" y="88"/>
                      </a:lnTo>
                      <a:lnTo>
                        <a:pt x="482" y="89"/>
                      </a:lnTo>
                      <a:lnTo>
                        <a:pt x="483" y="89"/>
                      </a:lnTo>
                      <a:lnTo>
                        <a:pt x="484" y="89"/>
                      </a:lnTo>
                      <a:lnTo>
                        <a:pt x="485" y="88"/>
                      </a:lnTo>
                      <a:lnTo>
                        <a:pt x="485" y="89"/>
                      </a:lnTo>
                      <a:lnTo>
                        <a:pt x="486" y="89"/>
                      </a:lnTo>
                      <a:lnTo>
                        <a:pt x="487" y="88"/>
                      </a:lnTo>
                      <a:lnTo>
                        <a:pt x="488" y="89"/>
                      </a:lnTo>
                      <a:lnTo>
                        <a:pt x="488" y="90"/>
                      </a:lnTo>
                      <a:lnTo>
                        <a:pt x="489" y="90"/>
                      </a:lnTo>
                      <a:lnTo>
                        <a:pt x="489" y="89"/>
                      </a:lnTo>
                      <a:lnTo>
                        <a:pt x="490" y="89"/>
                      </a:lnTo>
                      <a:lnTo>
                        <a:pt x="490" y="88"/>
                      </a:lnTo>
                      <a:lnTo>
                        <a:pt x="491" y="89"/>
                      </a:lnTo>
                      <a:lnTo>
                        <a:pt x="492" y="89"/>
                      </a:lnTo>
                      <a:lnTo>
                        <a:pt x="492" y="90"/>
                      </a:lnTo>
                      <a:lnTo>
                        <a:pt x="493" y="90"/>
                      </a:lnTo>
                      <a:lnTo>
                        <a:pt x="493" y="91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5" y="90"/>
                      </a:lnTo>
                      <a:lnTo>
                        <a:pt x="496" y="91"/>
                      </a:lnTo>
                      <a:lnTo>
                        <a:pt x="497" y="91"/>
                      </a:lnTo>
                      <a:lnTo>
                        <a:pt x="497" y="92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3"/>
                      </a:lnTo>
                      <a:lnTo>
                        <a:pt x="500" y="93"/>
                      </a:lnTo>
                      <a:lnTo>
                        <a:pt x="500" y="92"/>
                      </a:lnTo>
                      <a:lnTo>
                        <a:pt x="500" y="93"/>
                      </a:lnTo>
                      <a:lnTo>
                        <a:pt x="499" y="94"/>
                      </a:lnTo>
                      <a:lnTo>
                        <a:pt x="500" y="94"/>
                      </a:lnTo>
                      <a:lnTo>
                        <a:pt x="501" y="94"/>
                      </a:lnTo>
                      <a:lnTo>
                        <a:pt x="502" y="94"/>
                      </a:lnTo>
                      <a:lnTo>
                        <a:pt x="501" y="95"/>
                      </a:lnTo>
                      <a:lnTo>
                        <a:pt x="502" y="95"/>
                      </a:lnTo>
                      <a:lnTo>
                        <a:pt x="501" y="96"/>
                      </a:lnTo>
                      <a:lnTo>
                        <a:pt x="502" y="96"/>
                      </a:lnTo>
                      <a:lnTo>
                        <a:pt x="502" y="97"/>
                      </a:lnTo>
                      <a:lnTo>
                        <a:pt x="503" y="97"/>
                      </a:lnTo>
                      <a:lnTo>
                        <a:pt x="504" y="97"/>
                      </a:lnTo>
                      <a:lnTo>
                        <a:pt x="504" y="98"/>
                      </a:lnTo>
                      <a:lnTo>
                        <a:pt x="505" y="98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6" y="99"/>
                      </a:lnTo>
                      <a:lnTo>
                        <a:pt x="507" y="100"/>
                      </a:lnTo>
                      <a:lnTo>
                        <a:pt x="508" y="100"/>
                      </a:lnTo>
                      <a:lnTo>
                        <a:pt x="509" y="100"/>
                      </a:lnTo>
                      <a:lnTo>
                        <a:pt x="509" y="101"/>
                      </a:lnTo>
                      <a:lnTo>
                        <a:pt x="509" y="102"/>
                      </a:lnTo>
                      <a:lnTo>
                        <a:pt x="510" y="103"/>
                      </a:lnTo>
                      <a:lnTo>
                        <a:pt x="510" y="102"/>
                      </a:lnTo>
                      <a:lnTo>
                        <a:pt x="510" y="101"/>
                      </a:lnTo>
                      <a:lnTo>
                        <a:pt x="510" y="100"/>
                      </a:lnTo>
                      <a:lnTo>
                        <a:pt x="511" y="100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3" y="101"/>
                      </a:lnTo>
                      <a:lnTo>
                        <a:pt x="514" y="102"/>
                      </a:lnTo>
                      <a:lnTo>
                        <a:pt x="514" y="101"/>
                      </a:lnTo>
                      <a:lnTo>
                        <a:pt x="515" y="102"/>
                      </a:lnTo>
                      <a:lnTo>
                        <a:pt x="515" y="103"/>
                      </a:lnTo>
                      <a:lnTo>
                        <a:pt x="516" y="103"/>
                      </a:lnTo>
                      <a:lnTo>
                        <a:pt x="516" y="104"/>
                      </a:lnTo>
                      <a:lnTo>
                        <a:pt x="517" y="105"/>
                      </a:lnTo>
                      <a:lnTo>
                        <a:pt x="517" y="106"/>
                      </a:lnTo>
                      <a:lnTo>
                        <a:pt x="516" y="106"/>
                      </a:lnTo>
                      <a:lnTo>
                        <a:pt x="517" y="107"/>
                      </a:lnTo>
                      <a:lnTo>
                        <a:pt x="518" y="108"/>
                      </a:lnTo>
                      <a:lnTo>
                        <a:pt x="518" y="107"/>
                      </a:lnTo>
                      <a:lnTo>
                        <a:pt x="519" y="107"/>
                      </a:lnTo>
                      <a:lnTo>
                        <a:pt x="519" y="108"/>
                      </a:lnTo>
                      <a:lnTo>
                        <a:pt x="518" y="109"/>
                      </a:lnTo>
                      <a:lnTo>
                        <a:pt x="518" y="110"/>
                      </a:lnTo>
                      <a:lnTo>
                        <a:pt x="518" y="111"/>
                      </a:lnTo>
                      <a:lnTo>
                        <a:pt x="519" y="111"/>
                      </a:lnTo>
                      <a:lnTo>
                        <a:pt x="520" y="111"/>
                      </a:lnTo>
                      <a:lnTo>
                        <a:pt x="520" y="112"/>
                      </a:lnTo>
                      <a:lnTo>
                        <a:pt x="521" y="113"/>
                      </a:lnTo>
                      <a:lnTo>
                        <a:pt x="521" y="114"/>
                      </a:lnTo>
                      <a:lnTo>
                        <a:pt x="521" y="115"/>
                      </a:lnTo>
                      <a:lnTo>
                        <a:pt x="521" y="116"/>
                      </a:lnTo>
                      <a:lnTo>
                        <a:pt x="521" y="117"/>
                      </a:lnTo>
                      <a:lnTo>
                        <a:pt x="521" y="118"/>
                      </a:lnTo>
                      <a:lnTo>
                        <a:pt x="522" y="118"/>
                      </a:lnTo>
                      <a:lnTo>
                        <a:pt x="522" y="117"/>
                      </a:lnTo>
                      <a:lnTo>
                        <a:pt x="523" y="116"/>
                      </a:lnTo>
                      <a:lnTo>
                        <a:pt x="524" y="117"/>
                      </a:lnTo>
                      <a:lnTo>
                        <a:pt x="525" y="117"/>
                      </a:lnTo>
                      <a:lnTo>
                        <a:pt x="526" y="116"/>
                      </a:lnTo>
                      <a:lnTo>
                        <a:pt x="527" y="117"/>
                      </a:lnTo>
                      <a:lnTo>
                        <a:pt x="528" y="117"/>
                      </a:lnTo>
                      <a:lnTo>
                        <a:pt x="528" y="116"/>
                      </a:lnTo>
                      <a:lnTo>
                        <a:pt x="527" y="115"/>
                      </a:lnTo>
                      <a:lnTo>
                        <a:pt x="528" y="115"/>
                      </a:lnTo>
                      <a:lnTo>
                        <a:pt x="529" y="114"/>
                      </a:lnTo>
                      <a:lnTo>
                        <a:pt x="530" y="115"/>
                      </a:lnTo>
                      <a:lnTo>
                        <a:pt x="530" y="116"/>
                      </a:lnTo>
                      <a:lnTo>
                        <a:pt x="530" y="117"/>
                      </a:lnTo>
                      <a:lnTo>
                        <a:pt x="530" y="118"/>
                      </a:lnTo>
                      <a:lnTo>
                        <a:pt x="530" y="119"/>
                      </a:lnTo>
                      <a:lnTo>
                        <a:pt x="531" y="119"/>
                      </a:lnTo>
                      <a:lnTo>
                        <a:pt x="532" y="119"/>
                      </a:lnTo>
                      <a:lnTo>
                        <a:pt x="533" y="119"/>
                      </a:lnTo>
                      <a:lnTo>
                        <a:pt x="534" y="118"/>
                      </a:lnTo>
                      <a:lnTo>
                        <a:pt x="535" y="119"/>
                      </a:lnTo>
                      <a:lnTo>
                        <a:pt x="535" y="120"/>
                      </a:lnTo>
                      <a:lnTo>
                        <a:pt x="536" y="120"/>
                      </a:lnTo>
                      <a:lnTo>
                        <a:pt x="537" y="120"/>
                      </a:lnTo>
                      <a:lnTo>
                        <a:pt x="538" y="120"/>
                      </a:lnTo>
                      <a:lnTo>
                        <a:pt x="538" y="121"/>
                      </a:lnTo>
                      <a:lnTo>
                        <a:pt x="538" y="122"/>
                      </a:lnTo>
                      <a:lnTo>
                        <a:pt x="537" y="122"/>
                      </a:lnTo>
                      <a:lnTo>
                        <a:pt x="537" y="123"/>
                      </a:lnTo>
                      <a:lnTo>
                        <a:pt x="537" y="124"/>
                      </a:lnTo>
                      <a:lnTo>
                        <a:pt x="539" y="123"/>
                      </a:lnTo>
                      <a:lnTo>
                        <a:pt x="539" y="122"/>
                      </a:lnTo>
                      <a:lnTo>
                        <a:pt x="539" y="121"/>
                      </a:lnTo>
                      <a:lnTo>
                        <a:pt x="540" y="121"/>
                      </a:lnTo>
                      <a:lnTo>
                        <a:pt x="541" y="121"/>
                      </a:lnTo>
                      <a:lnTo>
                        <a:pt x="542" y="121"/>
                      </a:lnTo>
                      <a:lnTo>
                        <a:pt x="542" y="122"/>
                      </a:lnTo>
                      <a:lnTo>
                        <a:pt x="542" y="123"/>
                      </a:lnTo>
                      <a:lnTo>
                        <a:pt x="543" y="123"/>
                      </a:lnTo>
                      <a:lnTo>
                        <a:pt x="544" y="124"/>
                      </a:lnTo>
                      <a:lnTo>
                        <a:pt x="543" y="124"/>
                      </a:lnTo>
                      <a:lnTo>
                        <a:pt x="543" y="125"/>
                      </a:lnTo>
                      <a:lnTo>
                        <a:pt x="542" y="126"/>
                      </a:lnTo>
                      <a:lnTo>
                        <a:pt x="543" y="127"/>
                      </a:lnTo>
                      <a:lnTo>
                        <a:pt x="544" y="127"/>
                      </a:lnTo>
                      <a:lnTo>
                        <a:pt x="544" y="126"/>
                      </a:lnTo>
                      <a:lnTo>
                        <a:pt x="545" y="127"/>
                      </a:lnTo>
                      <a:lnTo>
                        <a:pt x="546" y="127"/>
                      </a:lnTo>
                      <a:lnTo>
                        <a:pt x="547" y="127"/>
                      </a:lnTo>
                      <a:lnTo>
                        <a:pt x="546" y="127"/>
                      </a:lnTo>
                      <a:lnTo>
                        <a:pt x="546" y="128"/>
                      </a:lnTo>
                      <a:lnTo>
                        <a:pt x="547" y="128"/>
                      </a:lnTo>
                      <a:lnTo>
                        <a:pt x="548" y="128"/>
                      </a:lnTo>
                      <a:lnTo>
                        <a:pt x="549" y="128"/>
                      </a:lnTo>
                      <a:lnTo>
                        <a:pt x="550" y="129"/>
                      </a:lnTo>
                      <a:lnTo>
                        <a:pt x="551" y="128"/>
                      </a:lnTo>
                      <a:lnTo>
                        <a:pt x="551" y="127"/>
                      </a:lnTo>
                      <a:lnTo>
                        <a:pt x="550" y="127"/>
                      </a:lnTo>
                      <a:lnTo>
                        <a:pt x="549" y="126"/>
                      </a:lnTo>
                      <a:lnTo>
                        <a:pt x="550" y="125"/>
                      </a:lnTo>
                      <a:lnTo>
                        <a:pt x="552" y="125"/>
                      </a:lnTo>
                      <a:lnTo>
                        <a:pt x="552" y="126"/>
                      </a:lnTo>
                      <a:lnTo>
                        <a:pt x="553" y="126"/>
                      </a:lnTo>
                      <a:lnTo>
                        <a:pt x="553" y="127"/>
                      </a:lnTo>
                      <a:lnTo>
                        <a:pt x="554" y="127"/>
                      </a:lnTo>
                      <a:lnTo>
                        <a:pt x="555" y="128"/>
                      </a:lnTo>
                      <a:lnTo>
                        <a:pt x="556" y="128"/>
                      </a:lnTo>
                      <a:lnTo>
                        <a:pt x="556" y="127"/>
                      </a:lnTo>
                      <a:lnTo>
                        <a:pt x="557" y="128"/>
                      </a:lnTo>
                      <a:lnTo>
                        <a:pt x="557" y="129"/>
                      </a:lnTo>
                      <a:lnTo>
                        <a:pt x="558" y="129"/>
                      </a:lnTo>
                      <a:lnTo>
                        <a:pt x="559" y="129"/>
                      </a:lnTo>
                      <a:lnTo>
                        <a:pt x="559" y="128"/>
                      </a:lnTo>
                      <a:lnTo>
                        <a:pt x="560" y="128"/>
                      </a:lnTo>
                      <a:lnTo>
                        <a:pt x="561" y="128"/>
                      </a:lnTo>
                      <a:lnTo>
                        <a:pt x="561" y="127"/>
                      </a:lnTo>
                      <a:lnTo>
                        <a:pt x="561" y="126"/>
                      </a:lnTo>
                      <a:lnTo>
                        <a:pt x="560" y="125"/>
                      </a:lnTo>
                      <a:lnTo>
                        <a:pt x="561" y="125"/>
                      </a:lnTo>
                      <a:lnTo>
                        <a:pt x="562" y="125"/>
                      </a:lnTo>
                      <a:lnTo>
                        <a:pt x="563" y="125"/>
                      </a:lnTo>
                      <a:lnTo>
                        <a:pt x="563" y="126"/>
                      </a:lnTo>
                      <a:lnTo>
                        <a:pt x="562" y="127"/>
                      </a:lnTo>
                      <a:lnTo>
                        <a:pt x="561" y="128"/>
                      </a:lnTo>
                      <a:lnTo>
                        <a:pt x="561" y="129"/>
                      </a:lnTo>
                      <a:lnTo>
                        <a:pt x="562" y="130"/>
                      </a:lnTo>
                      <a:lnTo>
                        <a:pt x="564" y="129"/>
                      </a:lnTo>
                      <a:lnTo>
                        <a:pt x="565" y="130"/>
                      </a:lnTo>
                      <a:lnTo>
                        <a:pt x="565" y="131"/>
                      </a:lnTo>
                      <a:lnTo>
                        <a:pt x="566" y="131"/>
                      </a:lnTo>
                      <a:lnTo>
                        <a:pt x="567" y="131"/>
                      </a:lnTo>
                      <a:lnTo>
                        <a:pt x="567" y="129"/>
                      </a:lnTo>
                      <a:lnTo>
                        <a:pt x="567" y="128"/>
                      </a:lnTo>
                      <a:lnTo>
                        <a:pt x="568" y="127"/>
                      </a:lnTo>
                      <a:lnTo>
                        <a:pt x="569" y="127"/>
                      </a:lnTo>
                      <a:lnTo>
                        <a:pt x="569" y="128"/>
                      </a:lnTo>
                      <a:lnTo>
                        <a:pt x="569" y="129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9" y="132"/>
                      </a:lnTo>
                      <a:lnTo>
                        <a:pt x="568" y="132"/>
                      </a:lnTo>
                      <a:lnTo>
                        <a:pt x="568" y="133"/>
                      </a:lnTo>
                      <a:lnTo>
                        <a:pt x="567" y="133"/>
                      </a:lnTo>
                      <a:lnTo>
                        <a:pt x="567" y="134"/>
                      </a:lnTo>
                      <a:lnTo>
                        <a:pt x="568" y="135"/>
                      </a:lnTo>
                      <a:lnTo>
                        <a:pt x="569" y="135"/>
                      </a:lnTo>
                      <a:lnTo>
                        <a:pt x="569" y="134"/>
                      </a:lnTo>
                      <a:lnTo>
                        <a:pt x="570" y="134"/>
                      </a:lnTo>
                      <a:lnTo>
                        <a:pt x="571" y="133"/>
                      </a:lnTo>
                      <a:lnTo>
                        <a:pt x="572" y="133"/>
                      </a:lnTo>
                      <a:lnTo>
                        <a:pt x="573" y="133"/>
                      </a:lnTo>
                      <a:lnTo>
                        <a:pt x="574" y="133"/>
                      </a:lnTo>
                      <a:lnTo>
                        <a:pt x="575" y="133"/>
                      </a:lnTo>
                      <a:lnTo>
                        <a:pt x="575" y="134"/>
                      </a:lnTo>
                      <a:lnTo>
                        <a:pt x="577" y="135"/>
                      </a:lnTo>
                      <a:lnTo>
                        <a:pt x="577" y="134"/>
                      </a:lnTo>
                      <a:lnTo>
                        <a:pt x="577" y="133"/>
                      </a:lnTo>
                      <a:lnTo>
                        <a:pt x="578" y="133"/>
                      </a:lnTo>
                      <a:lnTo>
                        <a:pt x="579" y="134"/>
                      </a:lnTo>
                      <a:lnTo>
                        <a:pt x="580" y="134"/>
                      </a:lnTo>
                      <a:lnTo>
                        <a:pt x="581" y="136"/>
                      </a:lnTo>
                      <a:lnTo>
                        <a:pt x="580" y="137"/>
                      </a:lnTo>
                      <a:lnTo>
                        <a:pt x="578" y="137"/>
                      </a:lnTo>
                      <a:lnTo>
                        <a:pt x="578" y="138"/>
                      </a:lnTo>
                      <a:lnTo>
                        <a:pt x="577" y="138"/>
                      </a:lnTo>
                      <a:lnTo>
                        <a:pt x="577" y="139"/>
                      </a:lnTo>
                      <a:lnTo>
                        <a:pt x="578" y="140"/>
                      </a:lnTo>
                      <a:lnTo>
                        <a:pt x="578" y="141"/>
                      </a:lnTo>
                      <a:lnTo>
                        <a:pt x="580" y="141"/>
                      </a:lnTo>
                      <a:lnTo>
                        <a:pt x="581" y="141"/>
                      </a:lnTo>
                      <a:lnTo>
                        <a:pt x="581" y="142"/>
                      </a:lnTo>
                      <a:lnTo>
                        <a:pt x="582" y="143"/>
                      </a:lnTo>
                      <a:lnTo>
                        <a:pt x="581" y="144"/>
                      </a:lnTo>
                      <a:lnTo>
                        <a:pt x="581" y="145"/>
                      </a:lnTo>
                      <a:lnTo>
                        <a:pt x="580" y="145"/>
                      </a:lnTo>
                      <a:lnTo>
                        <a:pt x="579" y="146"/>
                      </a:lnTo>
                      <a:lnTo>
                        <a:pt x="579" y="147"/>
                      </a:lnTo>
                      <a:lnTo>
                        <a:pt x="580" y="148"/>
                      </a:lnTo>
                      <a:lnTo>
                        <a:pt x="581" y="148"/>
                      </a:lnTo>
                      <a:lnTo>
                        <a:pt x="584" y="147"/>
                      </a:lnTo>
                      <a:lnTo>
                        <a:pt x="585" y="147"/>
                      </a:lnTo>
                      <a:lnTo>
                        <a:pt x="587" y="145"/>
                      </a:lnTo>
                      <a:lnTo>
                        <a:pt x="588" y="146"/>
                      </a:lnTo>
                      <a:lnTo>
                        <a:pt x="590" y="146"/>
                      </a:lnTo>
                      <a:lnTo>
                        <a:pt x="591" y="146"/>
                      </a:lnTo>
                      <a:lnTo>
                        <a:pt x="592" y="145"/>
                      </a:lnTo>
                      <a:lnTo>
                        <a:pt x="592" y="146"/>
                      </a:lnTo>
                      <a:lnTo>
                        <a:pt x="592" y="147"/>
                      </a:lnTo>
                      <a:lnTo>
                        <a:pt x="593" y="148"/>
                      </a:lnTo>
                      <a:lnTo>
                        <a:pt x="593" y="149"/>
                      </a:lnTo>
                      <a:lnTo>
                        <a:pt x="595" y="150"/>
                      </a:lnTo>
                      <a:lnTo>
                        <a:pt x="595" y="151"/>
                      </a:lnTo>
                      <a:lnTo>
                        <a:pt x="595" y="152"/>
                      </a:lnTo>
                      <a:lnTo>
                        <a:pt x="595" y="154"/>
                      </a:lnTo>
                      <a:lnTo>
                        <a:pt x="594" y="155"/>
                      </a:lnTo>
                      <a:lnTo>
                        <a:pt x="593" y="155"/>
                      </a:lnTo>
                      <a:lnTo>
                        <a:pt x="591" y="154"/>
                      </a:lnTo>
                      <a:lnTo>
                        <a:pt x="590" y="155"/>
                      </a:lnTo>
                      <a:lnTo>
                        <a:pt x="589" y="155"/>
                      </a:lnTo>
                      <a:lnTo>
                        <a:pt x="589" y="156"/>
                      </a:lnTo>
                      <a:lnTo>
                        <a:pt x="589" y="157"/>
                      </a:lnTo>
                      <a:lnTo>
                        <a:pt x="589" y="159"/>
                      </a:lnTo>
                      <a:lnTo>
                        <a:pt x="589" y="162"/>
                      </a:lnTo>
                      <a:lnTo>
                        <a:pt x="589" y="163"/>
                      </a:lnTo>
                      <a:lnTo>
                        <a:pt x="590" y="163"/>
                      </a:lnTo>
                      <a:lnTo>
                        <a:pt x="591" y="164"/>
                      </a:lnTo>
                      <a:lnTo>
                        <a:pt x="591" y="165"/>
                      </a:lnTo>
                      <a:lnTo>
                        <a:pt x="591" y="166"/>
                      </a:lnTo>
                      <a:lnTo>
                        <a:pt x="592" y="166"/>
                      </a:lnTo>
                      <a:lnTo>
                        <a:pt x="592" y="167"/>
                      </a:lnTo>
                      <a:lnTo>
                        <a:pt x="592" y="168"/>
                      </a:lnTo>
                      <a:lnTo>
                        <a:pt x="592" y="169"/>
                      </a:lnTo>
                      <a:lnTo>
                        <a:pt x="592" y="170"/>
                      </a:lnTo>
                      <a:lnTo>
                        <a:pt x="592" y="171"/>
                      </a:lnTo>
                      <a:lnTo>
                        <a:pt x="593" y="171"/>
                      </a:lnTo>
                      <a:lnTo>
                        <a:pt x="593" y="172"/>
                      </a:lnTo>
                      <a:lnTo>
                        <a:pt x="593" y="173"/>
                      </a:lnTo>
                      <a:lnTo>
                        <a:pt x="593" y="175"/>
                      </a:lnTo>
                      <a:lnTo>
                        <a:pt x="593" y="176"/>
                      </a:lnTo>
                      <a:lnTo>
                        <a:pt x="593" y="177"/>
                      </a:lnTo>
                      <a:lnTo>
                        <a:pt x="593" y="178"/>
                      </a:lnTo>
                      <a:lnTo>
                        <a:pt x="595" y="179"/>
                      </a:lnTo>
                      <a:lnTo>
                        <a:pt x="596" y="180"/>
                      </a:lnTo>
                      <a:lnTo>
                        <a:pt x="598" y="181"/>
                      </a:lnTo>
                      <a:lnTo>
                        <a:pt x="599" y="181"/>
                      </a:lnTo>
                      <a:lnTo>
                        <a:pt x="599" y="182"/>
                      </a:lnTo>
                      <a:lnTo>
                        <a:pt x="603" y="184"/>
                      </a:lnTo>
                      <a:lnTo>
                        <a:pt x="604" y="184"/>
                      </a:lnTo>
                      <a:lnTo>
                        <a:pt x="605" y="185"/>
                      </a:lnTo>
                      <a:lnTo>
                        <a:pt x="607" y="187"/>
                      </a:lnTo>
                      <a:lnTo>
                        <a:pt x="608" y="188"/>
                      </a:lnTo>
                      <a:lnTo>
                        <a:pt x="608" y="189"/>
                      </a:lnTo>
                      <a:lnTo>
                        <a:pt x="610" y="191"/>
                      </a:lnTo>
                      <a:lnTo>
                        <a:pt x="612" y="192"/>
                      </a:lnTo>
                      <a:lnTo>
                        <a:pt x="614" y="193"/>
                      </a:lnTo>
                      <a:lnTo>
                        <a:pt x="615" y="193"/>
                      </a:lnTo>
                      <a:lnTo>
                        <a:pt x="615" y="194"/>
                      </a:lnTo>
                      <a:lnTo>
                        <a:pt x="615" y="195"/>
                      </a:lnTo>
                      <a:lnTo>
                        <a:pt x="616" y="195"/>
                      </a:lnTo>
                      <a:lnTo>
                        <a:pt x="617" y="195"/>
                      </a:lnTo>
                      <a:lnTo>
                        <a:pt x="618" y="196"/>
                      </a:lnTo>
                      <a:lnTo>
                        <a:pt x="617" y="196"/>
                      </a:lnTo>
                      <a:lnTo>
                        <a:pt x="617" y="197"/>
                      </a:lnTo>
                      <a:lnTo>
                        <a:pt x="618" y="197"/>
                      </a:lnTo>
                      <a:lnTo>
                        <a:pt x="618" y="198"/>
                      </a:lnTo>
                      <a:lnTo>
                        <a:pt x="619" y="199"/>
                      </a:lnTo>
                      <a:lnTo>
                        <a:pt x="620" y="199"/>
                      </a:lnTo>
                      <a:lnTo>
                        <a:pt x="621" y="199"/>
                      </a:lnTo>
                      <a:lnTo>
                        <a:pt x="621" y="200"/>
                      </a:lnTo>
                      <a:lnTo>
                        <a:pt x="621" y="201"/>
                      </a:lnTo>
                      <a:lnTo>
                        <a:pt x="621" y="202"/>
                      </a:lnTo>
                      <a:lnTo>
                        <a:pt x="622" y="203"/>
                      </a:lnTo>
                      <a:lnTo>
                        <a:pt x="623" y="203"/>
                      </a:lnTo>
                      <a:lnTo>
                        <a:pt x="624" y="203"/>
                      </a:lnTo>
                      <a:lnTo>
                        <a:pt x="625" y="203"/>
                      </a:lnTo>
                      <a:lnTo>
                        <a:pt x="625" y="204"/>
                      </a:lnTo>
                      <a:lnTo>
                        <a:pt x="626" y="204"/>
                      </a:lnTo>
                      <a:lnTo>
                        <a:pt x="626" y="205"/>
                      </a:lnTo>
                      <a:lnTo>
                        <a:pt x="626" y="206"/>
                      </a:lnTo>
                      <a:lnTo>
                        <a:pt x="625" y="207"/>
                      </a:lnTo>
                      <a:lnTo>
                        <a:pt x="625" y="208"/>
                      </a:lnTo>
                      <a:lnTo>
                        <a:pt x="625" y="209"/>
                      </a:lnTo>
                      <a:lnTo>
                        <a:pt x="625" y="210"/>
                      </a:lnTo>
                      <a:lnTo>
                        <a:pt x="624" y="210"/>
                      </a:lnTo>
                      <a:lnTo>
                        <a:pt x="623" y="211"/>
                      </a:lnTo>
                      <a:lnTo>
                        <a:pt x="622" y="213"/>
                      </a:lnTo>
                      <a:lnTo>
                        <a:pt x="621" y="214"/>
                      </a:lnTo>
                      <a:lnTo>
                        <a:pt x="621" y="215"/>
                      </a:lnTo>
                      <a:lnTo>
                        <a:pt x="621" y="217"/>
                      </a:lnTo>
                      <a:lnTo>
                        <a:pt x="621" y="218"/>
                      </a:lnTo>
                      <a:lnTo>
                        <a:pt x="621" y="219"/>
                      </a:lnTo>
                      <a:lnTo>
                        <a:pt x="621" y="220"/>
                      </a:lnTo>
                      <a:lnTo>
                        <a:pt x="620" y="221"/>
                      </a:lnTo>
                      <a:lnTo>
                        <a:pt x="620" y="222"/>
                      </a:lnTo>
                      <a:lnTo>
                        <a:pt x="619" y="223"/>
                      </a:lnTo>
                      <a:lnTo>
                        <a:pt x="619" y="224"/>
                      </a:lnTo>
                      <a:lnTo>
                        <a:pt x="620" y="225"/>
                      </a:lnTo>
                      <a:lnTo>
                        <a:pt x="621" y="225"/>
                      </a:lnTo>
                      <a:lnTo>
                        <a:pt x="620" y="228"/>
                      </a:lnTo>
                      <a:lnTo>
                        <a:pt x="619" y="229"/>
                      </a:lnTo>
                      <a:lnTo>
                        <a:pt x="620" y="230"/>
                      </a:lnTo>
                      <a:lnTo>
                        <a:pt x="620" y="232"/>
                      </a:lnTo>
                      <a:lnTo>
                        <a:pt x="620" y="233"/>
                      </a:lnTo>
                      <a:lnTo>
                        <a:pt x="620" y="234"/>
                      </a:lnTo>
                      <a:lnTo>
                        <a:pt x="618" y="236"/>
                      </a:lnTo>
                      <a:lnTo>
                        <a:pt x="619" y="237"/>
                      </a:lnTo>
                      <a:lnTo>
                        <a:pt x="619" y="238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2" y="241"/>
                      </a:lnTo>
                      <a:lnTo>
                        <a:pt x="622" y="243"/>
                      </a:lnTo>
                      <a:lnTo>
                        <a:pt x="623" y="244"/>
                      </a:lnTo>
                      <a:lnTo>
                        <a:pt x="623" y="245"/>
                      </a:lnTo>
                      <a:lnTo>
                        <a:pt x="624" y="245"/>
                      </a:lnTo>
                      <a:lnTo>
                        <a:pt x="625" y="246"/>
                      </a:lnTo>
                      <a:lnTo>
                        <a:pt x="626" y="247"/>
                      </a:lnTo>
                      <a:lnTo>
                        <a:pt x="627" y="248"/>
                      </a:lnTo>
                      <a:lnTo>
                        <a:pt x="627" y="249"/>
                      </a:lnTo>
                      <a:lnTo>
                        <a:pt x="626" y="251"/>
                      </a:lnTo>
                      <a:lnTo>
                        <a:pt x="626" y="252"/>
                      </a:lnTo>
                      <a:lnTo>
                        <a:pt x="626" y="253"/>
                      </a:lnTo>
                      <a:lnTo>
                        <a:pt x="627" y="255"/>
                      </a:lnTo>
                      <a:lnTo>
                        <a:pt x="627" y="256"/>
                      </a:lnTo>
                      <a:lnTo>
                        <a:pt x="628" y="256"/>
                      </a:lnTo>
                      <a:lnTo>
                        <a:pt x="629" y="257"/>
                      </a:lnTo>
                      <a:lnTo>
                        <a:pt x="629" y="258"/>
                      </a:lnTo>
                      <a:lnTo>
                        <a:pt x="630" y="258"/>
                      </a:lnTo>
                      <a:lnTo>
                        <a:pt x="632" y="259"/>
                      </a:lnTo>
                      <a:lnTo>
                        <a:pt x="632" y="260"/>
                      </a:lnTo>
                      <a:lnTo>
                        <a:pt x="632" y="261"/>
                      </a:lnTo>
                      <a:lnTo>
                        <a:pt x="633" y="261"/>
                      </a:lnTo>
                      <a:lnTo>
                        <a:pt x="633" y="262"/>
                      </a:lnTo>
                      <a:lnTo>
                        <a:pt x="633" y="263"/>
                      </a:lnTo>
                      <a:lnTo>
                        <a:pt x="633" y="264"/>
                      </a:lnTo>
                      <a:lnTo>
                        <a:pt x="634" y="265"/>
                      </a:lnTo>
                      <a:lnTo>
                        <a:pt x="635" y="266"/>
                      </a:lnTo>
                      <a:lnTo>
                        <a:pt x="636" y="266"/>
                      </a:lnTo>
                      <a:lnTo>
                        <a:pt x="636" y="267"/>
                      </a:lnTo>
                      <a:lnTo>
                        <a:pt x="636" y="268"/>
                      </a:lnTo>
                      <a:lnTo>
                        <a:pt x="635" y="270"/>
                      </a:lnTo>
                      <a:lnTo>
                        <a:pt x="636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9" y="272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40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8"/>
                      </a:lnTo>
                      <a:lnTo>
                        <a:pt x="640" y="281"/>
                      </a:lnTo>
                      <a:lnTo>
                        <a:pt x="641" y="282"/>
                      </a:lnTo>
                      <a:lnTo>
                        <a:pt x="641" y="283"/>
                      </a:lnTo>
                      <a:lnTo>
                        <a:pt x="641" y="284"/>
                      </a:lnTo>
                      <a:lnTo>
                        <a:pt x="642" y="286"/>
                      </a:lnTo>
                      <a:lnTo>
                        <a:pt x="643" y="288"/>
                      </a:lnTo>
                      <a:lnTo>
                        <a:pt x="643" y="289"/>
                      </a:lnTo>
                      <a:lnTo>
                        <a:pt x="644" y="291"/>
                      </a:lnTo>
                      <a:lnTo>
                        <a:pt x="645" y="292"/>
                      </a:lnTo>
                      <a:lnTo>
                        <a:pt x="646" y="292"/>
                      </a:lnTo>
                      <a:lnTo>
                        <a:pt x="647" y="292"/>
                      </a:lnTo>
                      <a:lnTo>
                        <a:pt x="648" y="292"/>
                      </a:lnTo>
                      <a:lnTo>
                        <a:pt x="649" y="292"/>
                      </a:lnTo>
                      <a:lnTo>
                        <a:pt x="649" y="291"/>
                      </a:lnTo>
                      <a:lnTo>
                        <a:pt x="650" y="291"/>
                      </a:lnTo>
                      <a:lnTo>
                        <a:pt x="651" y="292"/>
                      </a:lnTo>
                      <a:lnTo>
                        <a:pt x="653" y="292"/>
                      </a:lnTo>
                      <a:lnTo>
                        <a:pt x="653" y="293"/>
                      </a:lnTo>
                      <a:lnTo>
                        <a:pt x="654" y="294"/>
                      </a:lnTo>
                      <a:lnTo>
                        <a:pt x="654" y="295"/>
                      </a:lnTo>
                      <a:lnTo>
                        <a:pt x="654" y="296"/>
                      </a:lnTo>
                      <a:lnTo>
                        <a:pt x="656" y="297"/>
                      </a:lnTo>
                      <a:lnTo>
                        <a:pt x="662" y="302"/>
                      </a:lnTo>
                      <a:lnTo>
                        <a:pt x="663" y="302"/>
                      </a:lnTo>
                      <a:lnTo>
                        <a:pt x="663" y="303"/>
                      </a:lnTo>
                      <a:lnTo>
                        <a:pt x="663" y="304"/>
                      </a:lnTo>
                      <a:lnTo>
                        <a:pt x="665" y="306"/>
                      </a:lnTo>
                      <a:lnTo>
                        <a:pt x="666" y="307"/>
                      </a:lnTo>
                      <a:lnTo>
                        <a:pt x="667" y="307"/>
                      </a:lnTo>
                      <a:lnTo>
                        <a:pt x="668" y="307"/>
                      </a:lnTo>
                      <a:lnTo>
                        <a:pt x="669" y="308"/>
                      </a:lnTo>
                      <a:lnTo>
                        <a:pt x="670" y="308"/>
                      </a:lnTo>
                      <a:lnTo>
                        <a:pt x="670" y="309"/>
                      </a:lnTo>
                      <a:lnTo>
                        <a:pt x="671" y="310"/>
                      </a:lnTo>
                      <a:lnTo>
                        <a:pt x="671" y="312"/>
                      </a:lnTo>
                      <a:lnTo>
                        <a:pt x="671" y="313"/>
                      </a:lnTo>
                      <a:lnTo>
                        <a:pt x="670" y="314"/>
                      </a:lnTo>
                      <a:lnTo>
                        <a:pt x="670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69" y="318"/>
                      </a:lnTo>
                      <a:lnTo>
                        <a:pt x="671" y="320"/>
                      </a:lnTo>
                      <a:lnTo>
                        <a:pt x="671" y="321"/>
                      </a:lnTo>
                      <a:lnTo>
                        <a:pt x="670" y="322"/>
                      </a:lnTo>
                      <a:lnTo>
                        <a:pt x="670" y="323"/>
                      </a:lnTo>
                      <a:lnTo>
                        <a:pt x="669" y="323"/>
                      </a:lnTo>
                      <a:lnTo>
                        <a:pt x="669" y="324"/>
                      </a:lnTo>
                      <a:lnTo>
                        <a:pt x="668" y="325"/>
                      </a:lnTo>
                      <a:lnTo>
                        <a:pt x="669" y="325"/>
                      </a:lnTo>
                      <a:lnTo>
                        <a:pt x="669" y="326"/>
                      </a:lnTo>
                      <a:lnTo>
                        <a:pt x="670" y="327"/>
                      </a:lnTo>
                      <a:lnTo>
                        <a:pt x="669" y="328"/>
                      </a:lnTo>
                      <a:lnTo>
                        <a:pt x="669" y="329"/>
                      </a:lnTo>
                      <a:lnTo>
                        <a:pt x="671" y="331"/>
                      </a:lnTo>
                      <a:lnTo>
                        <a:pt x="672" y="332"/>
                      </a:lnTo>
                      <a:lnTo>
                        <a:pt x="672" y="333"/>
                      </a:lnTo>
                      <a:lnTo>
                        <a:pt x="672" y="334"/>
                      </a:lnTo>
                      <a:lnTo>
                        <a:pt x="673" y="335"/>
                      </a:lnTo>
                      <a:lnTo>
                        <a:pt x="675" y="338"/>
                      </a:lnTo>
                      <a:lnTo>
                        <a:pt x="676" y="339"/>
                      </a:lnTo>
                      <a:lnTo>
                        <a:pt x="678" y="340"/>
                      </a:lnTo>
                      <a:lnTo>
                        <a:pt x="680" y="338"/>
                      </a:lnTo>
                      <a:lnTo>
                        <a:pt x="681" y="338"/>
                      </a:lnTo>
                      <a:lnTo>
                        <a:pt x="682" y="338"/>
                      </a:lnTo>
                      <a:lnTo>
                        <a:pt x="685" y="338"/>
                      </a:lnTo>
                      <a:lnTo>
                        <a:pt x="686" y="338"/>
                      </a:lnTo>
                      <a:lnTo>
                        <a:pt x="687" y="338"/>
                      </a:lnTo>
                      <a:lnTo>
                        <a:pt x="687" y="339"/>
                      </a:lnTo>
                      <a:lnTo>
                        <a:pt x="688" y="341"/>
                      </a:lnTo>
                      <a:lnTo>
                        <a:pt x="688" y="342"/>
                      </a:lnTo>
                      <a:lnTo>
                        <a:pt x="689" y="343"/>
                      </a:lnTo>
                      <a:lnTo>
                        <a:pt x="689" y="346"/>
                      </a:lnTo>
                      <a:lnTo>
                        <a:pt x="688" y="347"/>
                      </a:lnTo>
                      <a:lnTo>
                        <a:pt x="689" y="349"/>
                      </a:lnTo>
                      <a:lnTo>
                        <a:pt x="690" y="350"/>
                      </a:lnTo>
                      <a:lnTo>
                        <a:pt x="690" y="352"/>
                      </a:lnTo>
                      <a:lnTo>
                        <a:pt x="690" y="353"/>
                      </a:lnTo>
                      <a:lnTo>
                        <a:pt x="690" y="354"/>
                      </a:lnTo>
                      <a:lnTo>
                        <a:pt x="690" y="356"/>
                      </a:lnTo>
                      <a:lnTo>
                        <a:pt x="688" y="358"/>
                      </a:lnTo>
                      <a:lnTo>
                        <a:pt x="688" y="359"/>
                      </a:lnTo>
                      <a:lnTo>
                        <a:pt x="687" y="360"/>
                      </a:lnTo>
                      <a:lnTo>
                        <a:pt x="687" y="361"/>
                      </a:lnTo>
                      <a:lnTo>
                        <a:pt x="688" y="362"/>
                      </a:lnTo>
                      <a:lnTo>
                        <a:pt x="689" y="363"/>
                      </a:lnTo>
                      <a:lnTo>
                        <a:pt x="688" y="363"/>
                      </a:lnTo>
                      <a:lnTo>
                        <a:pt x="687" y="364"/>
                      </a:lnTo>
                      <a:lnTo>
                        <a:pt x="686" y="365"/>
                      </a:lnTo>
                      <a:lnTo>
                        <a:pt x="686" y="366"/>
                      </a:lnTo>
                      <a:lnTo>
                        <a:pt x="685" y="367"/>
                      </a:lnTo>
                      <a:lnTo>
                        <a:pt x="686" y="367"/>
                      </a:lnTo>
                      <a:lnTo>
                        <a:pt x="687" y="367"/>
                      </a:lnTo>
                      <a:lnTo>
                        <a:pt x="688" y="367"/>
                      </a:lnTo>
                      <a:lnTo>
                        <a:pt x="690" y="367"/>
                      </a:lnTo>
                      <a:lnTo>
                        <a:pt x="691" y="366"/>
                      </a:lnTo>
                      <a:lnTo>
                        <a:pt x="693" y="366"/>
                      </a:lnTo>
                      <a:lnTo>
                        <a:pt x="694" y="366"/>
                      </a:lnTo>
                      <a:lnTo>
                        <a:pt x="694" y="365"/>
                      </a:lnTo>
                      <a:lnTo>
                        <a:pt x="696" y="365"/>
                      </a:lnTo>
                      <a:lnTo>
                        <a:pt x="696" y="366"/>
                      </a:lnTo>
                      <a:lnTo>
                        <a:pt x="697" y="367"/>
                      </a:lnTo>
                      <a:lnTo>
                        <a:pt x="698" y="367"/>
                      </a:lnTo>
                      <a:lnTo>
                        <a:pt x="699" y="369"/>
                      </a:lnTo>
                      <a:lnTo>
                        <a:pt x="700" y="370"/>
                      </a:lnTo>
                      <a:lnTo>
                        <a:pt x="700" y="372"/>
                      </a:lnTo>
                      <a:lnTo>
                        <a:pt x="700" y="374"/>
                      </a:lnTo>
                      <a:lnTo>
                        <a:pt x="699" y="374"/>
                      </a:lnTo>
                      <a:lnTo>
                        <a:pt x="698" y="374"/>
                      </a:lnTo>
                      <a:lnTo>
                        <a:pt x="697" y="374"/>
                      </a:lnTo>
                      <a:lnTo>
                        <a:pt x="696" y="375"/>
                      </a:lnTo>
                      <a:lnTo>
                        <a:pt x="696" y="376"/>
                      </a:lnTo>
                      <a:lnTo>
                        <a:pt x="696" y="377"/>
                      </a:lnTo>
                      <a:lnTo>
                        <a:pt x="697" y="377"/>
                      </a:lnTo>
                      <a:lnTo>
                        <a:pt x="698" y="378"/>
                      </a:lnTo>
                      <a:lnTo>
                        <a:pt x="698" y="379"/>
                      </a:lnTo>
                      <a:lnTo>
                        <a:pt x="698" y="380"/>
                      </a:lnTo>
                      <a:lnTo>
                        <a:pt x="698" y="382"/>
                      </a:lnTo>
                      <a:lnTo>
                        <a:pt x="699" y="384"/>
                      </a:lnTo>
                      <a:lnTo>
                        <a:pt x="698" y="385"/>
                      </a:lnTo>
                      <a:lnTo>
                        <a:pt x="697" y="386"/>
                      </a:lnTo>
                      <a:lnTo>
                        <a:pt x="697" y="387"/>
                      </a:lnTo>
                      <a:lnTo>
                        <a:pt x="697" y="388"/>
                      </a:lnTo>
                      <a:lnTo>
                        <a:pt x="698" y="388"/>
                      </a:lnTo>
                      <a:lnTo>
                        <a:pt x="699" y="387"/>
                      </a:lnTo>
                      <a:lnTo>
                        <a:pt x="700" y="387"/>
                      </a:lnTo>
                      <a:lnTo>
                        <a:pt x="701" y="388"/>
                      </a:lnTo>
                      <a:lnTo>
                        <a:pt x="702" y="388"/>
                      </a:lnTo>
                      <a:lnTo>
                        <a:pt x="704" y="389"/>
                      </a:lnTo>
                      <a:lnTo>
                        <a:pt x="705" y="389"/>
                      </a:lnTo>
                      <a:lnTo>
                        <a:pt x="705" y="390"/>
                      </a:lnTo>
                      <a:lnTo>
                        <a:pt x="707" y="394"/>
                      </a:lnTo>
                      <a:lnTo>
                        <a:pt x="707" y="395"/>
                      </a:lnTo>
                      <a:lnTo>
                        <a:pt x="708" y="395"/>
                      </a:lnTo>
                      <a:lnTo>
                        <a:pt x="709" y="395"/>
                      </a:lnTo>
                      <a:lnTo>
                        <a:pt x="711" y="395"/>
                      </a:lnTo>
                      <a:lnTo>
                        <a:pt x="712" y="396"/>
                      </a:lnTo>
                      <a:lnTo>
                        <a:pt x="714" y="397"/>
                      </a:lnTo>
                      <a:lnTo>
                        <a:pt x="717" y="396"/>
                      </a:lnTo>
                      <a:lnTo>
                        <a:pt x="719" y="397"/>
                      </a:lnTo>
                      <a:lnTo>
                        <a:pt x="720" y="397"/>
                      </a:lnTo>
                      <a:lnTo>
                        <a:pt x="721" y="397"/>
                      </a:lnTo>
                      <a:lnTo>
                        <a:pt x="723" y="397"/>
                      </a:lnTo>
                      <a:lnTo>
                        <a:pt x="724" y="397"/>
                      </a:lnTo>
                      <a:lnTo>
                        <a:pt x="725" y="397"/>
                      </a:lnTo>
                      <a:lnTo>
                        <a:pt x="726" y="398"/>
                      </a:lnTo>
                      <a:lnTo>
                        <a:pt x="727" y="399"/>
                      </a:lnTo>
                      <a:lnTo>
                        <a:pt x="728" y="399"/>
                      </a:lnTo>
                      <a:lnTo>
                        <a:pt x="729" y="399"/>
                      </a:lnTo>
                      <a:lnTo>
                        <a:pt x="730" y="399"/>
                      </a:lnTo>
                      <a:lnTo>
                        <a:pt x="731" y="401"/>
                      </a:lnTo>
                      <a:lnTo>
                        <a:pt x="731" y="403"/>
                      </a:lnTo>
                      <a:lnTo>
                        <a:pt x="731" y="404"/>
                      </a:lnTo>
                      <a:lnTo>
                        <a:pt x="731" y="406"/>
                      </a:lnTo>
                      <a:lnTo>
                        <a:pt x="731" y="407"/>
                      </a:lnTo>
                      <a:lnTo>
                        <a:pt x="732" y="408"/>
                      </a:lnTo>
                      <a:lnTo>
                        <a:pt x="734" y="408"/>
                      </a:lnTo>
                      <a:lnTo>
                        <a:pt x="735" y="409"/>
                      </a:lnTo>
                      <a:lnTo>
                        <a:pt x="736" y="409"/>
                      </a:lnTo>
                      <a:lnTo>
                        <a:pt x="737" y="409"/>
                      </a:lnTo>
                      <a:lnTo>
                        <a:pt x="737" y="408"/>
                      </a:lnTo>
                      <a:lnTo>
                        <a:pt x="738" y="407"/>
                      </a:lnTo>
                      <a:lnTo>
                        <a:pt x="738" y="406"/>
                      </a:lnTo>
                      <a:lnTo>
                        <a:pt x="737" y="405"/>
                      </a:lnTo>
                      <a:lnTo>
                        <a:pt x="736" y="404"/>
                      </a:lnTo>
                      <a:lnTo>
                        <a:pt x="736" y="403"/>
                      </a:lnTo>
                      <a:lnTo>
                        <a:pt x="737" y="402"/>
                      </a:lnTo>
                      <a:lnTo>
                        <a:pt x="739" y="402"/>
                      </a:lnTo>
                      <a:lnTo>
                        <a:pt x="740" y="402"/>
                      </a:lnTo>
                      <a:lnTo>
                        <a:pt x="741" y="402"/>
                      </a:lnTo>
                      <a:lnTo>
                        <a:pt x="742" y="402"/>
                      </a:lnTo>
                      <a:lnTo>
                        <a:pt x="743" y="402"/>
                      </a:lnTo>
                      <a:lnTo>
                        <a:pt x="744" y="402"/>
                      </a:lnTo>
                      <a:lnTo>
                        <a:pt x="744" y="401"/>
                      </a:lnTo>
                      <a:lnTo>
                        <a:pt x="744" y="400"/>
                      </a:lnTo>
                      <a:lnTo>
                        <a:pt x="744" y="398"/>
                      </a:lnTo>
                      <a:lnTo>
                        <a:pt x="744" y="397"/>
                      </a:lnTo>
                      <a:lnTo>
                        <a:pt x="745" y="397"/>
                      </a:lnTo>
                      <a:lnTo>
                        <a:pt x="746" y="397"/>
                      </a:lnTo>
                      <a:lnTo>
                        <a:pt x="747" y="397"/>
                      </a:lnTo>
                      <a:lnTo>
                        <a:pt x="747" y="398"/>
                      </a:lnTo>
                      <a:lnTo>
                        <a:pt x="747" y="400"/>
                      </a:lnTo>
                      <a:lnTo>
                        <a:pt x="747" y="401"/>
                      </a:lnTo>
                      <a:lnTo>
                        <a:pt x="747" y="402"/>
                      </a:lnTo>
                      <a:lnTo>
                        <a:pt x="748" y="402"/>
                      </a:lnTo>
                      <a:lnTo>
                        <a:pt x="749" y="402"/>
                      </a:lnTo>
                      <a:lnTo>
                        <a:pt x="749" y="401"/>
                      </a:lnTo>
                      <a:lnTo>
                        <a:pt x="750" y="400"/>
                      </a:lnTo>
                      <a:lnTo>
                        <a:pt x="750" y="399"/>
                      </a:lnTo>
                      <a:lnTo>
                        <a:pt x="750" y="398"/>
                      </a:lnTo>
                      <a:lnTo>
                        <a:pt x="751" y="398"/>
                      </a:lnTo>
                      <a:lnTo>
                        <a:pt x="752" y="399"/>
                      </a:lnTo>
                      <a:lnTo>
                        <a:pt x="753" y="400"/>
                      </a:lnTo>
                      <a:lnTo>
                        <a:pt x="754" y="402"/>
                      </a:lnTo>
                      <a:lnTo>
                        <a:pt x="755" y="402"/>
                      </a:lnTo>
                      <a:lnTo>
                        <a:pt x="756" y="402"/>
                      </a:lnTo>
                      <a:lnTo>
                        <a:pt x="760" y="402"/>
                      </a:lnTo>
                      <a:lnTo>
                        <a:pt x="761" y="402"/>
                      </a:lnTo>
                      <a:lnTo>
                        <a:pt x="764" y="401"/>
                      </a:lnTo>
                      <a:lnTo>
                        <a:pt x="766" y="400"/>
                      </a:lnTo>
                      <a:lnTo>
                        <a:pt x="767" y="400"/>
                      </a:lnTo>
                      <a:lnTo>
                        <a:pt x="767" y="399"/>
                      </a:lnTo>
                      <a:lnTo>
                        <a:pt x="770" y="397"/>
                      </a:lnTo>
                      <a:lnTo>
                        <a:pt x="773" y="394"/>
                      </a:lnTo>
                      <a:lnTo>
                        <a:pt x="775" y="392"/>
                      </a:lnTo>
                      <a:lnTo>
                        <a:pt x="776" y="392"/>
                      </a:lnTo>
                      <a:lnTo>
                        <a:pt x="777" y="390"/>
                      </a:lnTo>
                      <a:lnTo>
                        <a:pt x="777" y="389"/>
                      </a:lnTo>
                      <a:lnTo>
                        <a:pt x="777" y="387"/>
                      </a:lnTo>
                      <a:lnTo>
                        <a:pt x="777" y="386"/>
                      </a:lnTo>
                      <a:lnTo>
                        <a:pt x="777" y="385"/>
                      </a:lnTo>
                      <a:lnTo>
                        <a:pt x="777" y="383"/>
                      </a:lnTo>
                      <a:lnTo>
                        <a:pt x="776" y="377"/>
                      </a:lnTo>
                      <a:lnTo>
                        <a:pt x="776" y="375"/>
                      </a:lnTo>
                      <a:lnTo>
                        <a:pt x="777" y="374"/>
                      </a:lnTo>
                      <a:lnTo>
                        <a:pt x="777" y="373"/>
                      </a:lnTo>
                      <a:lnTo>
                        <a:pt x="777" y="371"/>
                      </a:lnTo>
                      <a:lnTo>
                        <a:pt x="777" y="370"/>
                      </a:lnTo>
                      <a:lnTo>
                        <a:pt x="777" y="369"/>
                      </a:lnTo>
                      <a:lnTo>
                        <a:pt x="777" y="367"/>
                      </a:lnTo>
                      <a:lnTo>
                        <a:pt x="778" y="364"/>
                      </a:lnTo>
                      <a:lnTo>
                        <a:pt x="778" y="363"/>
                      </a:lnTo>
                      <a:lnTo>
                        <a:pt x="779" y="362"/>
                      </a:lnTo>
                      <a:lnTo>
                        <a:pt x="780" y="361"/>
                      </a:lnTo>
                      <a:lnTo>
                        <a:pt x="781" y="359"/>
                      </a:lnTo>
                      <a:lnTo>
                        <a:pt x="783" y="355"/>
                      </a:lnTo>
                      <a:lnTo>
                        <a:pt x="785" y="353"/>
                      </a:lnTo>
                      <a:lnTo>
                        <a:pt x="786" y="352"/>
                      </a:lnTo>
                      <a:lnTo>
                        <a:pt x="787" y="349"/>
                      </a:lnTo>
                      <a:lnTo>
                        <a:pt x="790" y="347"/>
                      </a:lnTo>
                      <a:lnTo>
                        <a:pt x="795" y="342"/>
                      </a:lnTo>
                      <a:lnTo>
                        <a:pt x="796" y="341"/>
                      </a:lnTo>
                      <a:lnTo>
                        <a:pt x="796" y="340"/>
                      </a:lnTo>
                      <a:lnTo>
                        <a:pt x="798" y="340"/>
                      </a:lnTo>
                      <a:lnTo>
                        <a:pt x="798" y="339"/>
                      </a:lnTo>
                      <a:lnTo>
                        <a:pt x="799" y="339"/>
                      </a:lnTo>
                      <a:lnTo>
                        <a:pt x="800" y="338"/>
                      </a:lnTo>
                      <a:lnTo>
                        <a:pt x="802" y="336"/>
                      </a:lnTo>
                      <a:lnTo>
                        <a:pt x="802" y="335"/>
                      </a:lnTo>
                      <a:lnTo>
                        <a:pt x="805" y="331"/>
                      </a:lnTo>
                      <a:lnTo>
                        <a:pt x="806" y="331"/>
                      </a:lnTo>
                      <a:lnTo>
                        <a:pt x="806" y="328"/>
                      </a:lnTo>
                      <a:lnTo>
                        <a:pt x="807" y="327"/>
                      </a:lnTo>
                      <a:lnTo>
                        <a:pt x="807" y="326"/>
                      </a:lnTo>
                      <a:lnTo>
                        <a:pt x="808" y="325"/>
                      </a:lnTo>
                      <a:lnTo>
                        <a:pt x="809" y="324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16"/>
                      </a:lnTo>
                      <a:lnTo>
                        <a:pt x="815" y="314"/>
                      </a:lnTo>
                      <a:lnTo>
                        <a:pt x="815" y="312"/>
                      </a:lnTo>
                      <a:lnTo>
                        <a:pt x="816" y="311"/>
                      </a:lnTo>
                      <a:lnTo>
                        <a:pt x="817" y="310"/>
                      </a:lnTo>
                      <a:lnTo>
                        <a:pt x="818" y="310"/>
                      </a:lnTo>
                      <a:lnTo>
                        <a:pt x="819" y="309"/>
                      </a:lnTo>
                      <a:lnTo>
                        <a:pt x="820" y="309"/>
                      </a:lnTo>
                      <a:lnTo>
                        <a:pt x="820" y="308"/>
                      </a:lnTo>
                      <a:lnTo>
                        <a:pt x="821" y="306"/>
                      </a:lnTo>
                      <a:lnTo>
                        <a:pt x="824" y="303"/>
                      </a:lnTo>
                      <a:lnTo>
                        <a:pt x="824" y="302"/>
                      </a:lnTo>
                      <a:lnTo>
                        <a:pt x="826" y="299"/>
                      </a:lnTo>
                      <a:lnTo>
                        <a:pt x="827" y="298"/>
                      </a:lnTo>
                      <a:lnTo>
                        <a:pt x="828" y="296"/>
                      </a:lnTo>
                      <a:lnTo>
                        <a:pt x="829" y="296"/>
                      </a:lnTo>
                      <a:lnTo>
                        <a:pt x="829" y="295"/>
                      </a:lnTo>
                      <a:lnTo>
                        <a:pt x="831" y="295"/>
                      </a:lnTo>
                      <a:lnTo>
                        <a:pt x="832" y="295"/>
                      </a:lnTo>
                      <a:lnTo>
                        <a:pt x="834" y="294"/>
                      </a:lnTo>
                      <a:lnTo>
                        <a:pt x="836" y="294"/>
                      </a:lnTo>
                      <a:lnTo>
                        <a:pt x="838" y="294"/>
                      </a:lnTo>
                      <a:lnTo>
                        <a:pt x="840" y="293"/>
                      </a:lnTo>
                      <a:lnTo>
                        <a:pt x="842" y="293"/>
                      </a:lnTo>
                      <a:lnTo>
                        <a:pt x="844" y="292"/>
                      </a:lnTo>
                      <a:lnTo>
                        <a:pt x="845" y="291"/>
                      </a:lnTo>
                      <a:lnTo>
                        <a:pt x="846" y="291"/>
                      </a:lnTo>
                      <a:lnTo>
                        <a:pt x="848" y="288"/>
                      </a:lnTo>
                      <a:lnTo>
                        <a:pt x="851" y="285"/>
                      </a:lnTo>
                      <a:lnTo>
                        <a:pt x="852" y="284"/>
                      </a:lnTo>
                      <a:lnTo>
                        <a:pt x="853" y="283"/>
                      </a:lnTo>
                      <a:lnTo>
                        <a:pt x="854" y="281"/>
                      </a:lnTo>
                      <a:lnTo>
                        <a:pt x="855" y="280"/>
                      </a:lnTo>
                      <a:lnTo>
                        <a:pt x="855" y="279"/>
                      </a:lnTo>
                      <a:lnTo>
                        <a:pt x="857" y="278"/>
                      </a:lnTo>
                      <a:lnTo>
                        <a:pt x="859" y="277"/>
                      </a:lnTo>
                      <a:lnTo>
                        <a:pt x="861" y="276"/>
                      </a:lnTo>
                      <a:lnTo>
                        <a:pt x="875" y="273"/>
                      </a:lnTo>
                      <a:lnTo>
                        <a:pt x="878" y="272"/>
                      </a:lnTo>
                      <a:lnTo>
                        <a:pt x="880" y="271"/>
                      </a:lnTo>
                      <a:lnTo>
                        <a:pt x="883" y="270"/>
                      </a:lnTo>
                      <a:lnTo>
                        <a:pt x="885" y="268"/>
                      </a:lnTo>
                      <a:lnTo>
                        <a:pt x="887" y="267"/>
                      </a:lnTo>
                      <a:lnTo>
                        <a:pt x="888" y="266"/>
                      </a:lnTo>
                      <a:lnTo>
                        <a:pt x="890" y="264"/>
                      </a:lnTo>
                      <a:lnTo>
                        <a:pt x="892" y="262"/>
                      </a:lnTo>
                      <a:lnTo>
                        <a:pt x="893" y="261"/>
                      </a:lnTo>
                      <a:lnTo>
                        <a:pt x="894" y="261"/>
                      </a:lnTo>
                      <a:lnTo>
                        <a:pt x="895" y="260"/>
                      </a:lnTo>
                      <a:lnTo>
                        <a:pt x="896" y="260"/>
                      </a:lnTo>
                      <a:lnTo>
                        <a:pt x="898" y="257"/>
                      </a:lnTo>
                      <a:lnTo>
                        <a:pt x="901" y="254"/>
                      </a:lnTo>
                      <a:lnTo>
                        <a:pt x="902" y="251"/>
                      </a:lnTo>
                      <a:lnTo>
                        <a:pt x="903" y="250"/>
                      </a:lnTo>
                      <a:lnTo>
                        <a:pt x="904" y="247"/>
                      </a:lnTo>
                      <a:lnTo>
                        <a:pt x="905" y="245"/>
                      </a:lnTo>
                      <a:lnTo>
                        <a:pt x="906" y="243"/>
                      </a:lnTo>
                      <a:lnTo>
                        <a:pt x="906" y="242"/>
                      </a:lnTo>
                      <a:lnTo>
                        <a:pt x="907" y="241"/>
                      </a:lnTo>
                      <a:lnTo>
                        <a:pt x="908" y="239"/>
                      </a:lnTo>
                      <a:lnTo>
                        <a:pt x="910" y="236"/>
                      </a:lnTo>
                      <a:lnTo>
                        <a:pt x="910" y="234"/>
                      </a:lnTo>
                      <a:lnTo>
                        <a:pt x="910" y="233"/>
                      </a:lnTo>
                      <a:lnTo>
                        <a:pt x="911" y="231"/>
                      </a:lnTo>
                      <a:lnTo>
                        <a:pt x="911" y="228"/>
                      </a:lnTo>
                      <a:lnTo>
                        <a:pt x="912" y="227"/>
                      </a:lnTo>
                      <a:lnTo>
                        <a:pt x="912" y="226"/>
                      </a:lnTo>
                      <a:lnTo>
                        <a:pt x="914" y="224"/>
                      </a:lnTo>
                      <a:lnTo>
                        <a:pt x="915" y="222"/>
                      </a:lnTo>
                      <a:lnTo>
                        <a:pt x="917" y="221"/>
                      </a:lnTo>
                      <a:lnTo>
                        <a:pt x="918" y="220"/>
                      </a:lnTo>
                      <a:lnTo>
                        <a:pt x="919" y="220"/>
                      </a:lnTo>
                      <a:lnTo>
                        <a:pt x="923" y="217"/>
                      </a:lnTo>
                      <a:lnTo>
                        <a:pt x="925" y="217"/>
                      </a:lnTo>
                      <a:lnTo>
                        <a:pt x="927" y="216"/>
                      </a:lnTo>
                      <a:lnTo>
                        <a:pt x="932" y="215"/>
                      </a:lnTo>
                      <a:lnTo>
                        <a:pt x="940" y="214"/>
                      </a:lnTo>
                      <a:lnTo>
                        <a:pt x="941" y="214"/>
                      </a:lnTo>
                      <a:lnTo>
                        <a:pt x="944" y="214"/>
                      </a:lnTo>
                      <a:lnTo>
                        <a:pt x="947" y="214"/>
                      </a:lnTo>
                      <a:lnTo>
                        <a:pt x="948" y="214"/>
                      </a:lnTo>
                      <a:lnTo>
                        <a:pt x="950" y="215"/>
                      </a:lnTo>
                      <a:lnTo>
                        <a:pt x="951" y="215"/>
                      </a:lnTo>
                      <a:lnTo>
                        <a:pt x="951" y="220"/>
                      </a:lnTo>
                      <a:lnTo>
                        <a:pt x="953" y="222"/>
                      </a:lnTo>
                      <a:lnTo>
                        <a:pt x="955" y="224"/>
                      </a:lnTo>
                      <a:lnTo>
                        <a:pt x="955" y="225"/>
                      </a:lnTo>
                      <a:lnTo>
                        <a:pt x="956" y="227"/>
                      </a:lnTo>
                      <a:lnTo>
                        <a:pt x="957" y="228"/>
                      </a:lnTo>
                      <a:lnTo>
                        <a:pt x="957" y="232"/>
                      </a:lnTo>
                      <a:lnTo>
                        <a:pt x="957" y="233"/>
                      </a:lnTo>
                      <a:lnTo>
                        <a:pt x="957" y="235"/>
                      </a:lnTo>
                      <a:lnTo>
                        <a:pt x="956" y="237"/>
                      </a:lnTo>
                      <a:lnTo>
                        <a:pt x="955" y="249"/>
                      </a:lnTo>
                      <a:lnTo>
                        <a:pt x="955" y="251"/>
                      </a:lnTo>
                      <a:lnTo>
                        <a:pt x="954" y="253"/>
                      </a:lnTo>
                      <a:lnTo>
                        <a:pt x="956" y="253"/>
                      </a:lnTo>
                      <a:lnTo>
                        <a:pt x="958" y="253"/>
                      </a:lnTo>
                      <a:lnTo>
                        <a:pt x="959" y="254"/>
                      </a:lnTo>
                      <a:lnTo>
                        <a:pt x="960" y="254"/>
                      </a:lnTo>
                      <a:lnTo>
                        <a:pt x="962" y="254"/>
                      </a:lnTo>
                      <a:lnTo>
                        <a:pt x="962" y="255"/>
                      </a:lnTo>
                      <a:lnTo>
                        <a:pt x="963" y="255"/>
                      </a:lnTo>
                      <a:lnTo>
                        <a:pt x="964" y="255"/>
                      </a:lnTo>
                      <a:lnTo>
                        <a:pt x="965" y="255"/>
                      </a:lnTo>
                      <a:lnTo>
                        <a:pt x="965" y="254"/>
                      </a:lnTo>
                      <a:lnTo>
                        <a:pt x="966" y="254"/>
                      </a:lnTo>
                      <a:lnTo>
                        <a:pt x="966" y="255"/>
                      </a:lnTo>
                      <a:lnTo>
                        <a:pt x="967" y="255"/>
                      </a:lnTo>
                      <a:lnTo>
                        <a:pt x="968" y="255"/>
                      </a:lnTo>
                      <a:lnTo>
                        <a:pt x="969" y="256"/>
                      </a:lnTo>
                      <a:lnTo>
                        <a:pt x="970" y="256"/>
                      </a:lnTo>
                      <a:lnTo>
                        <a:pt x="971" y="256"/>
                      </a:lnTo>
                      <a:lnTo>
                        <a:pt x="973" y="256"/>
                      </a:lnTo>
                      <a:lnTo>
                        <a:pt x="974" y="255"/>
                      </a:lnTo>
                      <a:lnTo>
                        <a:pt x="975" y="255"/>
                      </a:lnTo>
                      <a:lnTo>
                        <a:pt x="977" y="254"/>
                      </a:lnTo>
                      <a:lnTo>
                        <a:pt x="978" y="254"/>
                      </a:lnTo>
                      <a:lnTo>
                        <a:pt x="979" y="255"/>
                      </a:lnTo>
                      <a:lnTo>
                        <a:pt x="980" y="255"/>
                      </a:lnTo>
                      <a:lnTo>
                        <a:pt x="981" y="254"/>
                      </a:lnTo>
                      <a:lnTo>
                        <a:pt x="981" y="255"/>
                      </a:lnTo>
                      <a:lnTo>
                        <a:pt x="982" y="254"/>
                      </a:lnTo>
                      <a:lnTo>
                        <a:pt x="983" y="254"/>
                      </a:lnTo>
                      <a:lnTo>
                        <a:pt x="984" y="254"/>
                      </a:lnTo>
                      <a:lnTo>
                        <a:pt x="985" y="253"/>
                      </a:lnTo>
                      <a:lnTo>
                        <a:pt x="986" y="254"/>
                      </a:lnTo>
                      <a:lnTo>
                        <a:pt x="986" y="253"/>
                      </a:lnTo>
                      <a:lnTo>
                        <a:pt x="987" y="253"/>
                      </a:lnTo>
                      <a:lnTo>
                        <a:pt x="987" y="254"/>
                      </a:lnTo>
                      <a:lnTo>
                        <a:pt x="987" y="255"/>
                      </a:lnTo>
                      <a:lnTo>
                        <a:pt x="988" y="255"/>
                      </a:lnTo>
                      <a:lnTo>
                        <a:pt x="989" y="256"/>
                      </a:lnTo>
                      <a:lnTo>
                        <a:pt x="989" y="255"/>
                      </a:lnTo>
                      <a:lnTo>
                        <a:pt x="988" y="255"/>
                      </a:lnTo>
                      <a:lnTo>
                        <a:pt x="988" y="254"/>
                      </a:lnTo>
                      <a:lnTo>
                        <a:pt x="988" y="253"/>
                      </a:lnTo>
                      <a:lnTo>
                        <a:pt x="989" y="253"/>
                      </a:lnTo>
                      <a:lnTo>
                        <a:pt x="990" y="253"/>
                      </a:lnTo>
                      <a:lnTo>
                        <a:pt x="991" y="253"/>
                      </a:lnTo>
                      <a:lnTo>
                        <a:pt x="992" y="252"/>
                      </a:lnTo>
                      <a:lnTo>
                        <a:pt x="993" y="252"/>
                      </a:lnTo>
                      <a:lnTo>
                        <a:pt x="994" y="252"/>
                      </a:lnTo>
                      <a:lnTo>
                        <a:pt x="995" y="252"/>
                      </a:lnTo>
                      <a:lnTo>
                        <a:pt x="996" y="252"/>
                      </a:lnTo>
                      <a:lnTo>
                        <a:pt x="997" y="253"/>
                      </a:lnTo>
                      <a:lnTo>
                        <a:pt x="997" y="254"/>
                      </a:lnTo>
                      <a:lnTo>
                        <a:pt x="996" y="254"/>
                      </a:lnTo>
                      <a:lnTo>
                        <a:pt x="997" y="254"/>
                      </a:lnTo>
                      <a:lnTo>
                        <a:pt x="998" y="254"/>
                      </a:lnTo>
                      <a:lnTo>
                        <a:pt x="999" y="254"/>
                      </a:lnTo>
                      <a:lnTo>
                        <a:pt x="1000" y="255"/>
                      </a:lnTo>
                      <a:lnTo>
                        <a:pt x="1000" y="256"/>
                      </a:lnTo>
                      <a:lnTo>
                        <a:pt x="1001" y="256"/>
                      </a:lnTo>
                      <a:lnTo>
                        <a:pt x="1001" y="257"/>
                      </a:lnTo>
                      <a:lnTo>
                        <a:pt x="1002" y="258"/>
                      </a:lnTo>
                      <a:lnTo>
                        <a:pt x="1002" y="260"/>
                      </a:lnTo>
                      <a:lnTo>
                        <a:pt x="1003" y="261"/>
                      </a:lnTo>
                      <a:lnTo>
                        <a:pt x="1003" y="262"/>
                      </a:lnTo>
                      <a:lnTo>
                        <a:pt x="1004" y="264"/>
                      </a:lnTo>
                      <a:lnTo>
                        <a:pt x="1005" y="266"/>
                      </a:lnTo>
                      <a:lnTo>
                        <a:pt x="1008" y="269"/>
                      </a:lnTo>
                      <a:lnTo>
                        <a:pt x="1009" y="271"/>
                      </a:lnTo>
                      <a:lnTo>
                        <a:pt x="1010" y="273"/>
                      </a:lnTo>
                      <a:lnTo>
                        <a:pt x="1013" y="277"/>
                      </a:lnTo>
                      <a:lnTo>
                        <a:pt x="1014" y="278"/>
                      </a:lnTo>
                      <a:lnTo>
                        <a:pt x="1016" y="281"/>
                      </a:lnTo>
                      <a:lnTo>
                        <a:pt x="1016" y="282"/>
                      </a:lnTo>
                      <a:lnTo>
                        <a:pt x="1017" y="283"/>
                      </a:lnTo>
                      <a:lnTo>
                        <a:pt x="1018" y="284"/>
                      </a:lnTo>
                      <a:lnTo>
                        <a:pt x="1019" y="284"/>
                      </a:lnTo>
                      <a:lnTo>
                        <a:pt x="1020" y="284"/>
                      </a:lnTo>
                      <a:lnTo>
                        <a:pt x="1021" y="284"/>
                      </a:lnTo>
                      <a:lnTo>
                        <a:pt x="1022" y="285"/>
                      </a:lnTo>
                      <a:lnTo>
                        <a:pt x="1023" y="285"/>
                      </a:lnTo>
                      <a:lnTo>
                        <a:pt x="1023" y="286"/>
                      </a:lnTo>
                      <a:lnTo>
                        <a:pt x="1024" y="286"/>
                      </a:lnTo>
                      <a:lnTo>
                        <a:pt x="1025" y="286"/>
                      </a:lnTo>
                      <a:lnTo>
                        <a:pt x="1026" y="287"/>
                      </a:lnTo>
                      <a:lnTo>
                        <a:pt x="1026" y="288"/>
                      </a:lnTo>
                      <a:lnTo>
                        <a:pt x="1026" y="289"/>
                      </a:lnTo>
                      <a:lnTo>
                        <a:pt x="1025" y="289"/>
                      </a:lnTo>
                      <a:lnTo>
                        <a:pt x="1025" y="290"/>
                      </a:lnTo>
                      <a:lnTo>
                        <a:pt x="1026" y="290"/>
                      </a:lnTo>
                      <a:lnTo>
                        <a:pt x="1027" y="290"/>
                      </a:lnTo>
                      <a:lnTo>
                        <a:pt x="1028" y="291"/>
                      </a:lnTo>
                      <a:lnTo>
                        <a:pt x="1028" y="292"/>
                      </a:lnTo>
                      <a:lnTo>
                        <a:pt x="1066" y="310"/>
                      </a:lnTo>
                      <a:lnTo>
                        <a:pt x="1067" y="311"/>
                      </a:lnTo>
                      <a:lnTo>
                        <a:pt x="1067" y="312"/>
                      </a:lnTo>
                      <a:lnTo>
                        <a:pt x="1067" y="313"/>
                      </a:lnTo>
                      <a:lnTo>
                        <a:pt x="1069" y="314"/>
                      </a:lnTo>
                      <a:lnTo>
                        <a:pt x="1070" y="314"/>
                      </a:lnTo>
                      <a:lnTo>
                        <a:pt x="1071" y="314"/>
                      </a:lnTo>
                      <a:lnTo>
                        <a:pt x="1071" y="315"/>
                      </a:lnTo>
                      <a:lnTo>
                        <a:pt x="1072" y="315"/>
                      </a:lnTo>
                      <a:lnTo>
                        <a:pt x="1073" y="316"/>
                      </a:lnTo>
                      <a:lnTo>
                        <a:pt x="1074" y="317"/>
                      </a:lnTo>
                      <a:lnTo>
                        <a:pt x="1075" y="318"/>
                      </a:lnTo>
                      <a:lnTo>
                        <a:pt x="1076" y="318"/>
                      </a:lnTo>
                      <a:lnTo>
                        <a:pt x="1077" y="318"/>
                      </a:lnTo>
                      <a:lnTo>
                        <a:pt x="1078" y="318"/>
                      </a:lnTo>
                      <a:lnTo>
                        <a:pt x="1078" y="317"/>
                      </a:lnTo>
                      <a:lnTo>
                        <a:pt x="1079" y="317"/>
                      </a:lnTo>
                      <a:lnTo>
                        <a:pt x="1080" y="317"/>
                      </a:lnTo>
                      <a:lnTo>
                        <a:pt x="1081" y="317"/>
                      </a:lnTo>
                      <a:lnTo>
                        <a:pt x="1082" y="317"/>
                      </a:lnTo>
                      <a:lnTo>
                        <a:pt x="1083" y="317"/>
                      </a:lnTo>
                      <a:lnTo>
                        <a:pt x="1084" y="317"/>
                      </a:lnTo>
                      <a:lnTo>
                        <a:pt x="1085" y="318"/>
                      </a:lnTo>
                      <a:lnTo>
                        <a:pt x="1086" y="317"/>
                      </a:lnTo>
                      <a:lnTo>
                        <a:pt x="1086" y="318"/>
                      </a:lnTo>
                      <a:lnTo>
                        <a:pt x="1087" y="318"/>
                      </a:lnTo>
                      <a:lnTo>
                        <a:pt x="1088" y="318"/>
                      </a:lnTo>
                      <a:lnTo>
                        <a:pt x="1089" y="318"/>
                      </a:lnTo>
                      <a:lnTo>
                        <a:pt x="1090" y="318"/>
                      </a:lnTo>
                      <a:lnTo>
                        <a:pt x="1091" y="320"/>
                      </a:lnTo>
                      <a:lnTo>
                        <a:pt x="1092" y="320"/>
                      </a:lnTo>
                      <a:lnTo>
                        <a:pt x="1095" y="321"/>
                      </a:lnTo>
                      <a:lnTo>
                        <a:pt x="1097" y="321"/>
                      </a:lnTo>
                      <a:lnTo>
                        <a:pt x="1098" y="322"/>
                      </a:lnTo>
                      <a:lnTo>
                        <a:pt x="1099" y="322"/>
                      </a:lnTo>
                      <a:lnTo>
                        <a:pt x="1100" y="322"/>
                      </a:lnTo>
                      <a:lnTo>
                        <a:pt x="1101" y="322"/>
                      </a:lnTo>
                      <a:lnTo>
                        <a:pt x="1102" y="322"/>
                      </a:lnTo>
                      <a:lnTo>
                        <a:pt x="1102" y="321"/>
                      </a:lnTo>
                      <a:lnTo>
                        <a:pt x="1103" y="321"/>
                      </a:lnTo>
                      <a:lnTo>
                        <a:pt x="1105" y="320"/>
                      </a:lnTo>
                      <a:lnTo>
                        <a:pt x="1106" y="320"/>
                      </a:lnTo>
                      <a:lnTo>
                        <a:pt x="1107" y="320"/>
                      </a:lnTo>
                      <a:lnTo>
                        <a:pt x="1108" y="320"/>
                      </a:lnTo>
                      <a:lnTo>
                        <a:pt x="1109" y="320"/>
                      </a:lnTo>
                      <a:lnTo>
                        <a:pt x="1110" y="320"/>
                      </a:lnTo>
                      <a:lnTo>
                        <a:pt x="1111" y="320"/>
                      </a:lnTo>
                      <a:lnTo>
                        <a:pt x="1113" y="320"/>
                      </a:lnTo>
                      <a:lnTo>
                        <a:pt x="1113" y="321"/>
                      </a:lnTo>
                      <a:lnTo>
                        <a:pt x="1114" y="321"/>
                      </a:lnTo>
                      <a:lnTo>
                        <a:pt x="1115" y="321"/>
                      </a:lnTo>
                      <a:lnTo>
                        <a:pt x="1117" y="321"/>
                      </a:lnTo>
                      <a:lnTo>
                        <a:pt x="1118" y="321"/>
                      </a:lnTo>
                      <a:lnTo>
                        <a:pt x="1119" y="321"/>
                      </a:lnTo>
                      <a:lnTo>
                        <a:pt x="1120" y="322"/>
                      </a:lnTo>
                      <a:lnTo>
                        <a:pt x="1121" y="321"/>
                      </a:lnTo>
                      <a:lnTo>
                        <a:pt x="1122" y="321"/>
                      </a:lnTo>
                      <a:lnTo>
                        <a:pt x="1123" y="321"/>
                      </a:lnTo>
                      <a:lnTo>
                        <a:pt x="1124" y="321"/>
                      </a:lnTo>
                      <a:lnTo>
                        <a:pt x="1125" y="321"/>
                      </a:lnTo>
                      <a:lnTo>
                        <a:pt x="1127" y="322"/>
                      </a:lnTo>
                      <a:lnTo>
                        <a:pt x="1128" y="323"/>
                      </a:lnTo>
                      <a:lnTo>
                        <a:pt x="1129" y="324"/>
                      </a:lnTo>
                      <a:lnTo>
                        <a:pt x="1130" y="324"/>
                      </a:lnTo>
                      <a:lnTo>
                        <a:pt x="1131" y="324"/>
                      </a:lnTo>
                      <a:lnTo>
                        <a:pt x="1132" y="325"/>
                      </a:lnTo>
                      <a:lnTo>
                        <a:pt x="1132" y="326"/>
                      </a:lnTo>
                      <a:lnTo>
                        <a:pt x="1133" y="327"/>
                      </a:lnTo>
                      <a:lnTo>
                        <a:pt x="1133" y="328"/>
                      </a:lnTo>
                      <a:lnTo>
                        <a:pt x="1133" y="331"/>
                      </a:lnTo>
                      <a:lnTo>
                        <a:pt x="1133" y="332"/>
                      </a:lnTo>
                      <a:lnTo>
                        <a:pt x="1133" y="334"/>
                      </a:lnTo>
                      <a:lnTo>
                        <a:pt x="1132" y="335"/>
                      </a:lnTo>
                      <a:lnTo>
                        <a:pt x="1132" y="336"/>
                      </a:lnTo>
                      <a:lnTo>
                        <a:pt x="1131" y="336"/>
                      </a:lnTo>
                      <a:lnTo>
                        <a:pt x="1130" y="337"/>
                      </a:lnTo>
                      <a:lnTo>
                        <a:pt x="1129" y="338"/>
                      </a:lnTo>
                      <a:lnTo>
                        <a:pt x="1128" y="339"/>
                      </a:lnTo>
                      <a:lnTo>
                        <a:pt x="1126" y="341"/>
                      </a:lnTo>
                      <a:lnTo>
                        <a:pt x="1126" y="342"/>
                      </a:lnTo>
                      <a:lnTo>
                        <a:pt x="1126" y="344"/>
                      </a:lnTo>
                      <a:lnTo>
                        <a:pt x="1126" y="345"/>
                      </a:lnTo>
                      <a:lnTo>
                        <a:pt x="1125" y="345"/>
                      </a:lnTo>
                      <a:lnTo>
                        <a:pt x="1125" y="346"/>
                      </a:lnTo>
                      <a:lnTo>
                        <a:pt x="1123" y="349"/>
                      </a:lnTo>
                      <a:lnTo>
                        <a:pt x="1149" y="359"/>
                      </a:lnTo>
                      <a:lnTo>
                        <a:pt x="1174" y="369"/>
                      </a:lnTo>
                      <a:lnTo>
                        <a:pt x="1174" y="370"/>
                      </a:lnTo>
                      <a:lnTo>
                        <a:pt x="1174" y="371"/>
                      </a:lnTo>
                      <a:lnTo>
                        <a:pt x="1174" y="372"/>
                      </a:lnTo>
                      <a:lnTo>
                        <a:pt x="1174" y="373"/>
                      </a:lnTo>
                      <a:lnTo>
                        <a:pt x="1175" y="373"/>
                      </a:lnTo>
                      <a:lnTo>
                        <a:pt x="1175" y="371"/>
                      </a:lnTo>
                      <a:lnTo>
                        <a:pt x="1176" y="372"/>
                      </a:lnTo>
                      <a:lnTo>
                        <a:pt x="1176" y="370"/>
                      </a:lnTo>
                      <a:lnTo>
                        <a:pt x="1177" y="370"/>
                      </a:lnTo>
                      <a:lnTo>
                        <a:pt x="1178" y="369"/>
                      </a:lnTo>
                      <a:lnTo>
                        <a:pt x="1178" y="368"/>
                      </a:lnTo>
                      <a:lnTo>
                        <a:pt x="1177" y="367"/>
                      </a:lnTo>
                      <a:lnTo>
                        <a:pt x="1178" y="367"/>
                      </a:lnTo>
                      <a:lnTo>
                        <a:pt x="1178" y="366"/>
                      </a:lnTo>
                      <a:lnTo>
                        <a:pt x="1179" y="365"/>
                      </a:lnTo>
                      <a:lnTo>
                        <a:pt x="1180" y="366"/>
                      </a:lnTo>
                      <a:lnTo>
                        <a:pt x="1181" y="365"/>
                      </a:lnTo>
                      <a:lnTo>
                        <a:pt x="1182" y="365"/>
                      </a:lnTo>
                      <a:lnTo>
                        <a:pt x="1182" y="366"/>
                      </a:lnTo>
                      <a:lnTo>
                        <a:pt x="1183" y="365"/>
                      </a:lnTo>
                      <a:lnTo>
                        <a:pt x="1183" y="364"/>
                      </a:lnTo>
                      <a:lnTo>
                        <a:pt x="1183" y="363"/>
                      </a:lnTo>
                      <a:lnTo>
                        <a:pt x="1184" y="363"/>
                      </a:lnTo>
                      <a:lnTo>
                        <a:pt x="1184" y="362"/>
                      </a:lnTo>
                      <a:lnTo>
                        <a:pt x="1184" y="361"/>
                      </a:lnTo>
                      <a:lnTo>
                        <a:pt x="1185" y="360"/>
                      </a:lnTo>
                      <a:lnTo>
                        <a:pt x="1185" y="359"/>
                      </a:lnTo>
                      <a:lnTo>
                        <a:pt x="1184" y="360"/>
                      </a:lnTo>
                      <a:lnTo>
                        <a:pt x="1184" y="359"/>
                      </a:lnTo>
                      <a:lnTo>
                        <a:pt x="1184" y="358"/>
                      </a:lnTo>
                      <a:lnTo>
                        <a:pt x="1185" y="358"/>
                      </a:lnTo>
                      <a:lnTo>
                        <a:pt x="1186" y="357"/>
                      </a:lnTo>
                      <a:lnTo>
                        <a:pt x="1187" y="358"/>
                      </a:lnTo>
                      <a:lnTo>
                        <a:pt x="1188" y="358"/>
                      </a:lnTo>
                      <a:lnTo>
                        <a:pt x="1189" y="359"/>
                      </a:lnTo>
                      <a:lnTo>
                        <a:pt x="1189" y="360"/>
                      </a:lnTo>
                      <a:lnTo>
                        <a:pt x="1190" y="360"/>
                      </a:lnTo>
                      <a:lnTo>
                        <a:pt x="1189" y="361"/>
                      </a:lnTo>
                      <a:lnTo>
                        <a:pt x="1191" y="362"/>
                      </a:lnTo>
                      <a:lnTo>
                        <a:pt x="1190" y="362"/>
                      </a:lnTo>
                      <a:lnTo>
                        <a:pt x="1190" y="363"/>
                      </a:lnTo>
                      <a:lnTo>
                        <a:pt x="1190" y="364"/>
                      </a:lnTo>
                      <a:lnTo>
                        <a:pt x="1191" y="365"/>
                      </a:lnTo>
                      <a:lnTo>
                        <a:pt x="1190" y="366"/>
                      </a:lnTo>
                      <a:lnTo>
                        <a:pt x="1190" y="367"/>
                      </a:lnTo>
                      <a:lnTo>
                        <a:pt x="1189" y="368"/>
                      </a:lnTo>
                      <a:lnTo>
                        <a:pt x="1189" y="369"/>
                      </a:lnTo>
                      <a:lnTo>
                        <a:pt x="1188" y="369"/>
                      </a:lnTo>
                      <a:lnTo>
                        <a:pt x="1188" y="370"/>
                      </a:lnTo>
                      <a:lnTo>
                        <a:pt x="1188" y="371"/>
                      </a:lnTo>
                      <a:lnTo>
                        <a:pt x="1189" y="371"/>
                      </a:lnTo>
                      <a:lnTo>
                        <a:pt x="1189" y="370"/>
                      </a:lnTo>
                      <a:lnTo>
                        <a:pt x="1190" y="370"/>
                      </a:lnTo>
                      <a:lnTo>
                        <a:pt x="1190" y="371"/>
                      </a:lnTo>
                      <a:lnTo>
                        <a:pt x="1191" y="371"/>
                      </a:lnTo>
                      <a:lnTo>
                        <a:pt x="1192" y="371"/>
                      </a:lnTo>
                      <a:lnTo>
                        <a:pt x="1192" y="370"/>
                      </a:lnTo>
                      <a:lnTo>
                        <a:pt x="1193" y="370"/>
                      </a:lnTo>
                      <a:lnTo>
                        <a:pt x="1193" y="369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6"/>
                      </a:lnTo>
                      <a:lnTo>
                        <a:pt x="1193" y="365"/>
                      </a:lnTo>
                      <a:lnTo>
                        <a:pt x="1193" y="364"/>
                      </a:lnTo>
                      <a:lnTo>
                        <a:pt x="1193" y="363"/>
                      </a:lnTo>
                      <a:lnTo>
                        <a:pt x="1194" y="363"/>
                      </a:lnTo>
                      <a:lnTo>
                        <a:pt x="1195" y="362"/>
                      </a:lnTo>
                      <a:lnTo>
                        <a:pt x="1194" y="362"/>
                      </a:lnTo>
                      <a:lnTo>
                        <a:pt x="1195" y="361"/>
                      </a:lnTo>
                      <a:lnTo>
                        <a:pt x="1195" y="360"/>
                      </a:lnTo>
                      <a:lnTo>
                        <a:pt x="1194" y="360"/>
                      </a:lnTo>
                      <a:lnTo>
                        <a:pt x="1194" y="359"/>
                      </a:lnTo>
                      <a:lnTo>
                        <a:pt x="1195" y="358"/>
                      </a:lnTo>
                      <a:lnTo>
                        <a:pt x="1196" y="358"/>
                      </a:lnTo>
                      <a:lnTo>
                        <a:pt x="1197" y="359"/>
                      </a:lnTo>
                      <a:lnTo>
                        <a:pt x="1197" y="360"/>
                      </a:lnTo>
                      <a:lnTo>
                        <a:pt x="1196" y="360"/>
                      </a:lnTo>
                      <a:lnTo>
                        <a:pt x="1195" y="361"/>
                      </a:lnTo>
                      <a:lnTo>
                        <a:pt x="1195" y="362"/>
                      </a:lnTo>
                      <a:lnTo>
                        <a:pt x="1196" y="362"/>
                      </a:lnTo>
                      <a:lnTo>
                        <a:pt x="1197" y="361"/>
                      </a:lnTo>
                      <a:lnTo>
                        <a:pt x="1198" y="362"/>
                      </a:lnTo>
                      <a:lnTo>
                        <a:pt x="1198" y="361"/>
                      </a:lnTo>
                      <a:lnTo>
                        <a:pt x="1199" y="362"/>
                      </a:lnTo>
                      <a:lnTo>
                        <a:pt x="1198" y="362"/>
                      </a:lnTo>
                      <a:lnTo>
                        <a:pt x="1199" y="364"/>
                      </a:lnTo>
                      <a:lnTo>
                        <a:pt x="1199" y="365"/>
                      </a:lnTo>
                      <a:lnTo>
                        <a:pt x="1199" y="367"/>
                      </a:lnTo>
                      <a:lnTo>
                        <a:pt x="1198" y="367"/>
                      </a:lnTo>
                      <a:lnTo>
                        <a:pt x="1199" y="367"/>
                      </a:lnTo>
                      <a:lnTo>
                        <a:pt x="1200" y="367"/>
                      </a:lnTo>
                      <a:lnTo>
                        <a:pt x="1200" y="366"/>
                      </a:lnTo>
                      <a:lnTo>
                        <a:pt x="1200" y="365"/>
                      </a:lnTo>
                      <a:lnTo>
                        <a:pt x="1200" y="364"/>
                      </a:lnTo>
                      <a:lnTo>
                        <a:pt x="1201" y="364"/>
                      </a:lnTo>
                      <a:lnTo>
                        <a:pt x="1201" y="363"/>
                      </a:lnTo>
                      <a:lnTo>
                        <a:pt x="1200" y="362"/>
                      </a:lnTo>
                      <a:lnTo>
                        <a:pt x="1199" y="361"/>
                      </a:lnTo>
                      <a:lnTo>
                        <a:pt x="1199" y="360"/>
                      </a:lnTo>
                      <a:lnTo>
                        <a:pt x="1201" y="360"/>
                      </a:lnTo>
                      <a:lnTo>
                        <a:pt x="1202" y="360"/>
                      </a:lnTo>
                      <a:lnTo>
                        <a:pt x="1203" y="359"/>
                      </a:lnTo>
                      <a:lnTo>
                        <a:pt x="1203" y="358"/>
                      </a:lnTo>
                      <a:lnTo>
                        <a:pt x="1204" y="358"/>
                      </a:lnTo>
                      <a:lnTo>
                        <a:pt x="1204" y="357"/>
                      </a:lnTo>
                      <a:lnTo>
                        <a:pt x="1205" y="357"/>
                      </a:lnTo>
                      <a:lnTo>
                        <a:pt x="1206" y="357"/>
                      </a:lnTo>
                      <a:lnTo>
                        <a:pt x="1207" y="358"/>
                      </a:lnTo>
                      <a:lnTo>
                        <a:pt x="1206" y="358"/>
                      </a:lnTo>
                      <a:lnTo>
                        <a:pt x="1206" y="359"/>
                      </a:lnTo>
                      <a:lnTo>
                        <a:pt x="1207" y="359"/>
                      </a:lnTo>
                      <a:lnTo>
                        <a:pt x="1206" y="359"/>
                      </a:lnTo>
                      <a:lnTo>
                        <a:pt x="1207" y="360"/>
                      </a:lnTo>
                      <a:lnTo>
                        <a:pt x="1207" y="361"/>
                      </a:lnTo>
                      <a:lnTo>
                        <a:pt x="1206" y="361"/>
                      </a:lnTo>
                      <a:lnTo>
                        <a:pt x="1206" y="362"/>
                      </a:lnTo>
                      <a:lnTo>
                        <a:pt x="1207" y="362"/>
                      </a:lnTo>
                      <a:lnTo>
                        <a:pt x="1206" y="362"/>
                      </a:lnTo>
                      <a:lnTo>
                        <a:pt x="1206" y="363"/>
                      </a:lnTo>
                      <a:lnTo>
                        <a:pt x="1207" y="364"/>
                      </a:lnTo>
                      <a:lnTo>
                        <a:pt x="1208" y="363"/>
                      </a:lnTo>
                      <a:lnTo>
                        <a:pt x="1209" y="362"/>
                      </a:lnTo>
                      <a:lnTo>
                        <a:pt x="1210" y="362"/>
                      </a:lnTo>
                      <a:lnTo>
                        <a:pt x="1211" y="362"/>
                      </a:lnTo>
                      <a:lnTo>
                        <a:pt x="1212" y="363"/>
                      </a:lnTo>
                      <a:lnTo>
                        <a:pt x="1213" y="364"/>
                      </a:lnTo>
                      <a:lnTo>
                        <a:pt x="1213" y="366"/>
                      </a:lnTo>
                      <a:lnTo>
                        <a:pt x="1214" y="367"/>
                      </a:lnTo>
                      <a:lnTo>
                        <a:pt x="1214" y="368"/>
                      </a:lnTo>
                      <a:lnTo>
                        <a:pt x="1213" y="368"/>
                      </a:lnTo>
                      <a:lnTo>
                        <a:pt x="1213" y="369"/>
                      </a:lnTo>
                      <a:lnTo>
                        <a:pt x="1213" y="370"/>
                      </a:lnTo>
                      <a:lnTo>
                        <a:pt x="1212" y="370"/>
                      </a:lnTo>
                      <a:lnTo>
                        <a:pt x="1213" y="370"/>
                      </a:lnTo>
                      <a:lnTo>
                        <a:pt x="1213" y="371"/>
                      </a:lnTo>
                      <a:lnTo>
                        <a:pt x="1213" y="372"/>
                      </a:lnTo>
                      <a:lnTo>
                        <a:pt x="1212" y="373"/>
                      </a:lnTo>
                      <a:lnTo>
                        <a:pt x="1212" y="374"/>
                      </a:lnTo>
                      <a:lnTo>
                        <a:pt x="1213" y="374"/>
                      </a:lnTo>
                      <a:lnTo>
                        <a:pt x="1213" y="373"/>
                      </a:lnTo>
                      <a:lnTo>
                        <a:pt x="1213" y="374"/>
                      </a:lnTo>
                      <a:lnTo>
                        <a:pt x="1213" y="375"/>
                      </a:lnTo>
                      <a:lnTo>
                        <a:pt x="1214" y="375"/>
                      </a:lnTo>
                      <a:lnTo>
                        <a:pt x="1214" y="376"/>
                      </a:lnTo>
                      <a:lnTo>
                        <a:pt x="1215" y="375"/>
                      </a:lnTo>
                      <a:lnTo>
                        <a:pt x="1216" y="373"/>
                      </a:lnTo>
                      <a:lnTo>
                        <a:pt x="1217" y="372"/>
                      </a:lnTo>
                      <a:lnTo>
                        <a:pt x="1217" y="371"/>
                      </a:lnTo>
                      <a:lnTo>
                        <a:pt x="1218" y="371"/>
                      </a:lnTo>
                      <a:lnTo>
                        <a:pt x="1218" y="370"/>
                      </a:lnTo>
                      <a:lnTo>
                        <a:pt x="1219" y="369"/>
                      </a:lnTo>
                      <a:lnTo>
                        <a:pt x="1219" y="368"/>
                      </a:lnTo>
                      <a:lnTo>
                        <a:pt x="1219" y="367"/>
                      </a:lnTo>
                      <a:lnTo>
                        <a:pt x="1219" y="366"/>
                      </a:lnTo>
                      <a:lnTo>
                        <a:pt x="1219" y="364"/>
                      </a:lnTo>
                      <a:lnTo>
                        <a:pt x="1219" y="363"/>
                      </a:lnTo>
                      <a:lnTo>
                        <a:pt x="1221" y="363"/>
                      </a:lnTo>
                      <a:lnTo>
                        <a:pt x="1221" y="364"/>
                      </a:lnTo>
                      <a:lnTo>
                        <a:pt x="1222" y="365"/>
                      </a:lnTo>
                      <a:lnTo>
                        <a:pt x="1223" y="365"/>
                      </a:lnTo>
                      <a:lnTo>
                        <a:pt x="1224" y="366"/>
                      </a:lnTo>
                      <a:lnTo>
                        <a:pt x="1224" y="367"/>
                      </a:lnTo>
                      <a:lnTo>
                        <a:pt x="1224" y="368"/>
                      </a:lnTo>
                      <a:lnTo>
                        <a:pt x="1224" y="369"/>
                      </a:lnTo>
                      <a:lnTo>
                        <a:pt x="1223" y="369"/>
                      </a:lnTo>
                      <a:lnTo>
                        <a:pt x="1224" y="370"/>
                      </a:lnTo>
                      <a:lnTo>
                        <a:pt x="1225" y="371"/>
                      </a:lnTo>
                      <a:lnTo>
                        <a:pt x="1224" y="372"/>
                      </a:lnTo>
                      <a:lnTo>
                        <a:pt x="1225" y="373"/>
                      </a:lnTo>
                      <a:lnTo>
                        <a:pt x="1226" y="373"/>
                      </a:lnTo>
                      <a:lnTo>
                        <a:pt x="1226" y="374"/>
                      </a:lnTo>
                      <a:lnTo>
                        <a:pt x="1227" y="375"/>
                      </a:lnTo>
                      <a:lnTo>
                        <a:pt x="1227" y="377"/>
                      </a:lnTo>
                      <a:lnTo>
                        <a:pt x="1228" y="378"/>
                      </a:lnTo>
                      <a:lnTo>
                        <a:pt x="1229" y="379"/>
                      </a:lnTo>
                      <a:lnTo>
                        <a:pt x="1229" y="380"/>
                      </a:lnTo>
                      <a:lnTo>
                        <a:pt x="1229" y="381"/>
                      </a:lnTo>
                      <a:lnTo>
                        <a:pt x="1228" y="382"/>
                      </a:lnTo>
                      <a:lnTo>
                        <a:pt x="1229" y="383"/>
                      </a:lnTo>
                      <a:lnTo>
                        <a:pt x="1229" y="382"/>
                      </a:lnTo>
                      <a:lnTo>
                        <a:pt x="1231" y="383"/>
                      </a:lnTo>
                      <a:lnTo>
                        <a:pt x="1231" y="381"/>
                      </a:lnTo>
                      <a:lnTo>
                        <a:pt x="1230" y="380"/>
                      </a:lnTo>
                      <a:lnTo>
                        <a:pt x="1230" y="379"/>
                      </a:lnTo>
                      <a:lnTo>
                        <a:pt x="1231" y="376"/>
                      </a:lnTo>
                      <a:lnTo>
                        <a:pt x="1230" y="375"/>
                      </a:lnTo>
                      <a:lnTo>
                        <a:pt x="1230" y="374"/>
                      </a:lnTo>
                      <a:lnTo>
                        <a:pt x="1230" y="372"/>
                      </a:lnTo>
                      <a:lnTo>
                        <a:pt x="1230" y="371"/>
                      </a:lnTo>
                      <a:lnTo>
                        <a:pt x="1230" y="370"/>
                      </a:lnTo>
                      <a:lnTo>
                        <a:pt x="1231" y="369"/>
                      </a:lnTo>
                      <a:lnTo>
                        <a:pt x="1230" y="368"/>
                      </a:lnTo>
                      <a:lnTo>
                        <a:pt x="1229" y="368"/>
                      </a:lnTo>
                      <a:lnTo>
                        <a:pt x="1229" y="367"/>
                      </a:lnTo>
                      <a:lnTo>
                        <a:pt x="1230" y="367"/>
                      </a:lnTo>
                      <a:lnTo>
                        <a:pt x="1230" y="366"/>
                      </a:lnTo>
                      <a:lnTo>
                        <a:pt x="1231" y="366"/>
                      </a:lnTo>
                      <a:lnTo>
                        <a:pt x="1231" y="365"/>
                      </a:lnTo>
                      <a:lnTo>
                        <a:pt x="1230" y="365"/>
                      </a:lnTo>
                      <a:lnTo>
                        <a:pt x="1231" y="364"/>
                      </a:lnTo>
                      <a:lnTo>
                        <a:pt x="1232" y="364"/>
                      </a:lnTo>
                      <a:lnTo>
                        <a:pt x="1234" y="364"/>
                      </a:lnTo>
                      <a:lnTo>
                        <a:pt x="1235" y="364"/>
                      </a:lnTo>
                      <a:lnTo>
                        <a:pt x="1236" y="365"/>
                      </a:lnTo>
                      <a:lnTo>
                        <a:pt x="1237" y="366"/>
                      </a:lnTo>
                      <a:lnTo>
                        <a:pt x="1236" y="367"/>
                      </a:lnTo>
                      <a:lnTo>
                        <a:pt x="1236" y="368"/>
                      </a:lnTo>
                      <a:lnTo>
                        <a:pt x="1236" y="369"/>
                      </a:lnTo>
                      <a:lnTo>
                        <a:pt x="1235" y="370"/>
                      </a:lnTo>
                      <a:lnTo>
                        <a:pt x="1235" y="371"/>
                      </a:lnTo>
                      <a:lnTo>
                        <a:pt x="1235" y="370"/>
                      </a:lnTo>
                      <a:lnTo>
                        <a:pt x="1236" y="370"/>
                      </a:lnTo>
                      <a:lnTo>
                        <a:pt x="1236" y="371"/>
                      </a:lnTo>
                      <a:lnTo>
                        <a:pt x="1237" y="371"/>
                      </a:lnTo>
                      <a:lnTo>
                        <a:pt x="1237" y="372"/>
                      </a:lnTo>
                      <a:lnTo>
                        <a:pt x="1238" y="372"/>
                      </a:lnTo>
                      <a:lnTo>
                        <a:pt x="1238" y="371"/>
                      </a:lnTo>
                      <a:lnTo>
                        <a:pt x="1239" y="371"/>
                      </a:lnTo>
                      <a:lnTo>
                        <a:pt x="1239" y="370"/>
                      </a:lnTo>
                      <a:lnTo>
                        <a:pt x="1239" y="369"/>
                      </a:lnTo>
                      <a:lnTo>
                        <a:pt x="1240" y="369"/>
                      </a:lnTo>
                      <a:lnTo>
                        <a:pt x="1241" y="369"/>
                      </a:lnTo>
                      <a:lnTo>
                        <a:pt x="1242" y="369"/>
                      </a:lnTo>
                      <a:lnTo>
                        <a:pt x="1241" y="368"/>
                      </a:lnTo>
                      <a:lnTo>
                        <a:pt x="1241" y="367"/>
                      </a:lnTo>
                      <a:lnTo>
                        <a:pt x="1240" y="367"/>
                      </a:lnTo>
                      <a:lnTo>
                        <a:pt x="1241" y="367"/>
                      </a:lnTo>
                      <a:lnTo>
                        <a:pt x="1242" y="367"/>
                      </a:lnTo>
                      <a:lnTo>
                        <a:pt x="1243" y="367"/>
                      </a:lnTo>
                      <a:lnTo>
                        <a:pt x="1244" y="366"/>
                      </a:lnTo>
                      <a:lnTo>
                        <a:pt x="1246" y="366"/>
                      </a:lnTo>
                      <a:lnTo>
                        <a:pt x="1247" y="366"/>
                      </a:lnTo>
                      <a:lnTo>
                        <a:pt x="1249" y="366"/>
                      </a:lnTo>
                      <a:lnTo>
                        <a:pt x="1250" y="367"/>
                      </a:lnTo>
                      <a:lnTo>
                        <a:pt x="1251" y="367"/>
                      </a:lnTo>
                      <a:lnTo>
                        <a:pt x="1251" y="368"/>
                      </a:lnTo>
                      <a:lnTo>
                        <a:pt x="1250" y="368"/>
                      </a:lnTo>
                      <a:lnTo>
                        <a:pt x="1250" y="367"/>
                      </a:lnTo>
                      <a:lnTo>
                        <a:pt x="1250" y="368"/>
                      </a:lnTo>
                      <a:lnTo>
                        <a:pt x="1250" y="369"/>
                      </a:lnTo>
                      <a:lnTo>
                        <a:pt x="1250" y="370"/>
                      </a:lnTo>
                      <a:lnTo>
                        <a:pt x="1249" y="370"/>
                      </a:lnTo>
                      <a:lnTo>
                        <a:pt x="1250" y="371"/>
                      </a:lnTo>
                      <a:lnTo>
                        <a:pt x="1251" y="371"/>
                      </a:lnTo>
                      <a:lnTo>
                        <a:pt x="1252" y="371"/>
                      </a:lnTo>
                      <a:lnTo>
                        <a:pt x="1252" y="372"/>
                      </a:lnTo>
                      <a:lnTo>
                        <a:pt x="1253" y="371"/>
                      </a:lnTo>
                      <a:lnTo>
                        <a:pt x="1253" y="372"/>
                      </a:lnTo>
                      <a:lnTo>
                        <a:pt x="1254" y="371"/>
                      </a:lnTo>
                      <a:lnTo>
                        <a:pt x="1253" y="370"/>
                      </a:lnTo>
                      <a:lnTo>
                        <a:pt x="1253" y="369"/>
                      </a:lnTo>
                      <a:lnTo>
                        <a:pt x="1254" y="370"/>
                      </a:lnTo>
                      <a:lnTo>
                        <a:pt x="1254" y="369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8" y="370"/>
                      </a:lnTo>
                      <a:lnTo>
                        <a:pt x="1258" y="371"/>
                      </a:lnTo>
                      <a:lnTo>
                        <a:pt x="1259" y="372"/>
                      </a:lnTo>
                      <a:lnTo>
                        <a:pt x="1259" y="373"/>
                      </a:lnTo>
                      <a:lnTo>
                        <a:pt x="1260" y="374"/>
                      </a:lnTo>
                      <a:lnTo>
                        <a:pt x="1259" y="375"/>
                      </a:lnTo>
                      <a:lnTo>
                        <a:pt x="1258" y="376"/>
                      </a:lnTo>
                      <a:lnTo>
                        <a:pt x="1257" y="376"/>
                      </a:lnTo>
                      <a:lnTo>
                        <a:pt x="1256" y="375"/>
                      </a:lnTo>
                      <a:lnTo>
                        <a:pt x="1255" y="375"/>
                      </a:lnTo>
                      <a:lnTo>
                        <a:pt x="1255" y="376"/>
                      </a:lnTo>
                      <a:lnTo>
                        <a:pt x="1255" y="377"/>
                      </a:lnTo>
                      <a:lnTo>
                        <a:pt x="1254" y="377"/>
                      </a:lnTo>
                      <a:lnTo>
                        <a:pt x="1255" y="378"/>
                      </a:lnTo>
                      <a:lnTo>
                        <a:pt x="1256" y="377"/>
                      </a:lnTo>
                      <a:lnTo>
                        <a:pt x="1256" y="378"/>
                      </a:lnTo>
                      <a:lnTo>
                        <a:pt x="1257" y="377"/>
                      </a:lnTo>
                      <a:lnTo>
                        <a:pt x="1258" y="377"/>
                      </a:lnTo>
                      <a:lnTo>
                        <a:pt x="1258" y="376"/>
                      </a:lnTo>
                      <a:lnTo>
                        <a:pt x="1259" y="376"/>
                      </a:lnTo>
                      <a:lnTo>
                        <a:pt x="1260" y="377"/>
                      </a:lnTo>
                      <a:lnTo>
                        <a:pt x="1260" y="376"/>
                      </a:lnTo>
                      <a:lnTo>
                        <a:pt x="1260" y="375"/>
                      </a:lnTo>
                      <a:lnTo>
                        <a:pt x="1261" y="375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3" y="374"/>
                      </a:lnTo>
                      <a:lnTo>
                        <a:pt x="1264" y="374"/>
                      </a:lnTo>
                      <a:lnTo>
                        <a:pt x="1264" y="375"/>
                      </a:lnTo>
                      <a:lnTo>
                        <a:pt x="1263" y="376"/>
                      </a:lnTo>
                      <a:lnTo>
                        <a:pt x="1263" y="377"/>
                      </a:lnTo>
                      <a:lnTo>
                        <a:pt x="1263" y="378"/>
                      </a:lnTo>
                      <a:lnTo>
                        <a:pt x="1263" y="379"/>
                      </a:lnTo>
                      <a:lnTo>
                        <a:pt x="1263" y="381"/>
                      </a:lnTo>
                      <a:lnTo>
                        <a:pt x="1262" y="381"/>
                      </a:lnTo>
                      <a:lnTo>
                        <a:pt x="1262" y="382"/>
                      </a:lnTo>
                      <a:lnTo>
                        <a:pt x="1262" y="383"/>
                      </a:lnTo>
                      <a:lnTo>
                        <a:pt x="1262" y="384"/>
                      </a:lnTo>
                      <a:lnTo>
                        <a:pt x="1262" y="385"/>
                      </a:lnTo>
                      <a:lnTo>
                        <a:pt x="1263" y="385"/>
                      </a:lnTo>
                      <a:lnTo>
                        <a:pt x="1263" y="384"/>
                      </a:lnTo>
                      <a:lnTo>
                        <a:pt x="1263" y="385"/>
                      </a:lnTo>
                      <a:lnTo>
                        <a:pt x="1264" y="385"/>
                      </a:lnTo>
                      <a:lnTo>
                        <a:pt x="1264" y="384"/>
                      </a:lnTo>
                      <a:lnTo>
                        <a:pt x="1264" y="383"/>
                      </a:lnTo>
                      <a:lnTo>
                        <a:pt x="1263" y="383"/>
                      </a:lnTo>
                      <a:lnTo>
                        <a:pt x="1263" y="382"/>
                      </a:lnTo>
                      <a:lnTo>
                        <a:pt x="1264" y="380"/>
                      </a:lnTo>
                      <a:lnTo>
                        <a:pt x="1265" y="379"/>
                      </a:lnTo>
                      <a:lnTo>
                        <a:pt x="1265" y="380"/>
                      </a:lnTo>
                      <a:lnTo>
                        <a:pt x="1265" y="381"/>
                      </a:lnTo>
                      <a:lnTo>
                        <a:pt x="1266" y="381"/>
                      </a:lnTo>
                      <a:lnTo>
                        <a:pt x="1266" y="380"/>
                      </a:lnTo>
                      <a:lnTo>
                        <a:pt x="1265" y="380"/>
                      </a:lnTo>
                      <a:lnTo>
                        <a:pt x="1265" y="379"/>
                      </a:lnTo>
                      <a:lnTo>
                        <a:pt x="1265" y="378"/>
                      </a:lnTo>
                      <a:lnTo>
                        <a:pt x="1266" y="378"/>
                      </a:lnTo>
                      <a:lnTo>
                        <a:pt x="1266" y="377"/>
                      </a:lnTo>
                      <a:lnTo>
                        <a:pt x="1265" y="377"/>
                      </a:lnTo>
                      <a:lnTo>
                        <a:pt x="1266" y="376"/>
                      </a:lnTo>
                      <a:lnTo>
                        <a:pt x="1267" y="377"/>
                      </a:lnTo>
                      <a:lnTo>
                        <a:pt x="1267" y="376"/>
                      </a:lnTo>
                      <a:lnTo>
                        <a:pt x="1268" y="376"/>
                      </a:lnTo>
                      <a:lnTo>
                        <a:pt x="1269" y="376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1" y="374"/>
                      </a:lnTo>
                      <a:lnTo>
                        <a:pt x="1271" y="375"/>
                      </a:lnTo>
                      <a:lnTo>
                        <a:pt x="1272" y="375"/>
                      </a:lnTo>
                      <a:lnTo>
                        <a:pt x="1272" y="376"/>
                      </a:lnTo>
                      <a:lnTo>
                        <a:pt x="1273" y="377"/>
                      </a:lnTo>
                      <a:lnTo>
                        <a:pt x="1273" y="378"/>
                      </a:lnTo>
                      <a:lnTo>
                        <a:pt x="1273" y="379"/>
                      </a:lnTo>
                      <a:lnTo>
                        <a:pt x="1272" y="379"/>
                      </a:lnTo>
                      <a:lnTo>
                        <a:pt x="1271" y="379"/>
                      </a:lnTo>
                      <a:lnTo>
                        <a:pt x="1272" y="380"/>
                      </a:lnTo>
                      <a:lnTo>
                        <a:pt x="1272" y="381"/>
                      </a:lnTo>
                      <a:lnTo>
                        <a:pt x="1273" y="381"/>
                      </a:lnTo>
                      <a:lnTo>
                        <a:pt x="1273" y="382"/>
                      </a:lnTo>
                      <a:lnTo>
                        <a:pt x="1272" y="383"/>
                      </a:lnTo>
                      <a:lnTo>
                        <a:pt x="1271" y="383"/>
                      </a:lnTo>
                      <a:lnTo>
                        <a:pt x="1272" y="383"/>
                      </a:lnTo>
                      <a:lnTo>
                        <a:pt x="1273" y="383"/>
                      </a:lnTo>
                      <a:lnTo>
                        <a:pt x="1273" y="384"/>
                      </a:lnTo>
                      <a:lnTo>
                        <a:pt x="1272" y="384"/>
                      </a:lnTo>
                      <a:lnTo>
                        <a:pt x="1273" y="384"/>
                      </a:lnTo>
                      <a:lnTo>
                        <a:pt x="1273" y="385"/>
                      </a:lnTo>
                      <a:lnTo>
                        <a:pt x="1273" y="386"/>
                      </a:lnTo>
                      <a:lnTo>
                        <a:pt x="1274" y="386"/>
                      </a:lnTo>
                      <a:lnTo>
                        <a:pt x="1273" y="385"/>
                      </a:lnTo>
                      <a:lnTo>
                        <a:pt x="1274" y="385"/>
                      </a:lnTo>
                      <a:lnTo>
                        <a:pt x="1274" y="383"/>
                      </a:lnTo>
                      <a:lnTo>
                        <a:pt x="1275" y="382"/>
                      </a:lnTo>
                      <a:lnTo>
                        <a:pt x="1275" y="379"/>
                      </a:lnTo>
                      <a:lnTo>
                        <a:pt x="1276" y="379"/>
                      </a:lnTo>
                      <a:lnTo>
                        <a:pt x="1276" y="380"/>
                      </a:lnTo>
                      <a:lnTo>
                        <a:pt x="1275" y="381"/>
                      </a:lnTo>
                      <a:lnTo>
                        <a:pt x="1275" y="382"/>
                      </a:lnTo>
                      <a:lnTo>
                        <a:pt x="1275" y="385"/>
                      </a:lnTo>
                      <a:lnTo>
                        <a:pt x="1275" y="386"/>
                      </a:lnTo>
                      <a:lnTo>
                        <a:pt x="1275" y="387"/>
                      </a:lnTo>
                      <a:lnTo>
                        <a:pt x="1274" y="389"/>
                      </a:lnTo>
                      <a:lnTo>
                        <a:pt x="1275" y="389"/>
                      </a:lnTo>
                      <a:lnTo>
                        <a:pt x="1275" y="388"/>
                      </a:lnTo>
                      <a:lnTo>
                        <a:pt x="1276" y="388"/>
                      </a:lnTo>
                      <a:lnTo>
                        <a:pt x="1277" y="389"/>
                      </a:lnTo>
                      <a:lnTo>
                        <a:pt x="1278" y="389"/>
                      </a:lnTo>
                      <a:lnTo>
                        <a:pt x="1277" y="389"/>
                      </a:lnTo>
                      <a:lnTo>
                        <a:pt x="1276" y="388"/>
                      </a:lnTo>
                      <a:lnTo>
                        <a:pt x="1276" y="387"/>
                      </a:lnTo>
                      <a:lnTo>
                        <a:pt x="1275" y="386"/>
                      </a:lnTo>
                      <a:lnTo>
                        <a:pt x="1276" y="386"/>
                      </a:lnTo>
                      <a:lnTo>
                        <a:pt x="1276" y="385"/>
                      </a:lnTo>
                      <a:lnTo>
                        <a:pt x="1276" y="383"/>
                      </a:lnTo>
                      <a:lnTo>
                        <a:pt x="1276" y="382"/>
                      </a:lnTo>
                      <a:lnTo>
                        <a:pt x="1276" y="381"/>
                      </a:lnTo>
                      <a:lnTo>
                        <a:pt x="1277" y="382"/>
                      </a:lnTo>
                      <a:lnTo>
                        <a:pt x="1277" y="383"/>
                      </a:lnTo>
                      <a:lnTo>
                        <a:pt x="1277" y="382"/>
                      </a:lnTo>
                      <a:lnTo>
                        <a:pt x="1278" y="383"/>
                      </a:lnTo>
                      <a:lnTo>
                        <a:pt x="1278" y="382"/>
                      </a:lnTo>
                      <a:lnTo>
                        <a:pt x="1279" y="382"/>
                      </a:lnTo>
                      <a:lnTo>
                        <a:pt x="1278" y="381"/>
                      </a:lnTo>
                      <a:lnTo>
                        <a:pt x="1279" y="381"/>
                      </a:lnTo>
                      <a:lnTo>
                        <a:pt x="1280" y="381"/>
                      </a:lnTo>
                      <a:lnTo>
                        <a:pt x="1281" y="380"/>
                      </a:lnTo>
                      <a:lnTo>
                        <a:pt x="1283" y="379"/>
                      </a:lnTo>
                      <a:lnTo>
                        <a:pt x="1284" y="379"/>
                      </a:lnTo>
                      <a:lnTo>
                        <a:pt x="1285" y="380"/>
                      </a:lnTo>
                      <a:lnTo>
                        <a:pt x="1285" y="381"/>
                      </a:lnTo>
                      <a:lnTo>
                        <a:pt x="1286" y="382"/>
                      </a:lnTo>
                      <a:lnTo>
                        <a:pt x="1286" y="383"/>
                      </a:lnTo>
                      <a:lnTo>
                        <a:pt x="1286" y="382"/>
                      </a:lnTo>
                      <a:lnTo>
                        <a:pt x="1285" y="382"/>
                      </a:lnTo>
                      <a:lnTo>
                        <a:pt x="1285" y="383"/>
                      </a:lnTo>
                      <a:lnTo>
                        <a:pt x="1285" y="384"/>
                      </a:lnTo>
                      <a:lnTo>
                        <a:pt x="1284" y="384"/>
                      </a:lnTo>
                      <a:lnTo>
                        <a:pt x="1284" y="385"/>
                      </a:lnTo>
                      <a:lnTo>
                        <a:pt x="1285" y="385"/>
                      </a:lnTo>
                      <a:lnTo>
                        <a:pt x="1284" y="386"/>
                      </a:lnTo>
                      <a:lnTo>
                        <a:pt x="1283" y="387"/>
                      </a:lnTo>
                      <a:lnTo>
                        <a:pt x="1283" y="388"/>
                      </a:lnTo>
                      <a:lnTo>
                        <a:pt x="1284" y="387"/>
                      </a:lnTo>
                      <a:lnTo>
                        <a:pt x="1285" y="388"/>
                      </a:lnTo>
                      <a:lnTo>
                        <a:pt x="1285" y="389"/>
                      </a:lnTo>
                      <a:lnTo>
                        <a:pt x="1285" y="388"/>
                      </a:lnTo>
                      <a:lnTo>
                        <a:pt x="1286" y="388"/>
                      </a:lnTo>
                      <a:lnTo>
                        <a:pt x="1286" y="389"/>
                      </a:lnTo>
                      <a:lnTo>
                        <a:pt x="1286" y="390"/>
                      </a:lnTo>
                      <a:lnTo>
                        <a:pt x="1285" y="390"/>
                      </a:lnTo>
                      <a:lnTo>
                        <a:pt x="1286" y="391"/>
                      </a:lnTo>
                      <a:lnTo>
                        <a:pt x="1286" y="392"/>
                      </a:lnTo>
                      <a:lnTo>
                        <a:pt x="1287" y="393"/>
                      </a:lnTo>
                      <a:lnTo>
                        <a:pt x="1288" y="394"/>
                      </a:lnTo>
                      <a:lnTo>
                        <a:pt x="1287" y="395"/>
                      </a:lnTo>
                      <a:lnTo>
                        <a:pt x="1287" y="396"/>
                      </a:lnTo>
                      <a:lnTo>
                        <a:pt x="1286" y="395"/>
                      </a:lnTo>
                      <a:lnTo>
                        <a:pt x="1285" y="396"/>
                      </a:lnTo>
                      <a:lnTo>
                        <a:pt x="1286" y="397"/>
                      </a:lnTo>
                      <a:lnTo>
                        <a:pt x="1287" y="397"/>
                      </a:lnTo>
                      <a:lnTo>
                        <a:pt x="1287" y="398"/>
                      </a:lnTo>
                      <a:lnTo>
                        <a:pt x="1288" y="398"/>
                      </a:lnTo>
                      <a:lnTo>
                        <a:pt x="1289" y="397"/>
                      </a:lnTo>
                      <a:lnTo>
                        <a:pt x="1289" y="398"/>
                      </a:lnTo>
                      <a:lnTo>
                        <a:pt x="1289" y="397"/>
                      </a:lnTo>
                      <a:lnTo>
                        <a:pt x="1289" y="396"/>
                      </a:lnTo>
                      <a:lnTo>
                        <a:pt x="1290" y="396"/>
                      </a:lnTo>
                      <a:lnTo>
                        <a:pt x="1291" y="396"/>
                      </a:lnTo>
                      <a:lnTo>
                        <a:pt x="1290" y="396"/>
                      </a:lnTo>
                      <a:lnTo>
                        <a:pt x="1290" y="395"/>
                      </a:lnTo>
                      <a:lnTo>
                        <a:pt x="1290" y="394"/>
                      </a:lnTo>
                      <a:lnTo>
                        <a:pt x="1290" y="392"/>
                      </a:lnTo>
                      <a:lnTo>
                        <a:pt x="1290" y="391"/>
                      </a:lnTo>
                      <a:lnTo>
                        <a:pt x="1292" y="391"/>
                      </a:lnTo>
                      <a:lnTo>
                        <a:pt x="1293" y="391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88"/>
                      </a:lnTo>
                      <a:lnTo>
                        <a:pt x="1293" y="387"/>
                      </a:lnTo>
                      <a:lnTo>
                        <a:pt x="1293" y="386"/>
                      </a:lnTo>
                      <a:lnTo>
                        <a:pt x="1294" y="386"/>
                      </a:lnTo>
                      <a:lnTo>
                        <a:pt x="1294" y="385"/>
                      </a:lnTo>
                      <a:lnTo>
                        <a:pt x="1295" y="386"/>
                      </a:lnTo>
                      <a:lnTo>
                        <a:pt x="1295" y="387"/>
                      </a:lnTo>
                      <a:lnTo>
                        <a:pt x="1296" y="387"/>
                      </a:lnTo>
                      <a:lnTo>
                        <a:pt x="1296" y="386"/>
                      </a:lnTo>
                      <a:lnTo>
                        <a:pt x="1296" y="385"/>
                      </a:lnTo>
                      <a:lnTo>
                        <a:pt x="1297" y="385"/>
                      </a:lnTo>
                      <a:lnTo>
                        <a:pt x="1297" y="384"/>
                      </a:lnTo>
                      <a:lnTo>
                        <a:pt x="1296" y="384"/>
                      </a:lnTo>
                      <a:lnTo>
                        <a:pt x="1295" y="384"/>
                      </a:lnTo>
                      <a:lnTo>
                        <a:pt x="1296" y="383"/>
                      </a:lnTo>
                      <a:lnTo>
                        <a:pt x="1297" y="383"/>
                      </a:lnTo>
                      <a:lnTo>
                        <a:pt x="1298" y="384"/>
                      </a:lnTo>
                      <a:lnTo>
                        <a:pt x="1299" y="385"/>
                      </a:lnTo>
                      <a:lnTo>
                        <a:pt x="1299" y="386"/>
                      </a:lnTo>
                      <a:lnTo>
                        <a:pt x="1298" y="386"/>
                      </a:lnTo>
                      <a:lnTo>
                        <a:pt x="1298" y="387"/>
                      </a:lnTo>
                      <a:lnTo>
                        <a:pt x="1299" y="387"/>
                      </a:lnTo>
                      <a:lnTo>
                        <a:pt x="1299" y="388"/>
                      </a:lnTo>
                      <a:lnTo>
                        <a:pt x="1299" y="389"/>
                      </a:lnTo>
                      <a:lnTo>
                        <a:pt x="1298" y="389"/>
                      </a:lnTo>
                      <a:lnTo>
                        <a:pt x="1297" y="389"/>
                      </a:lnTo>
                      <a:lnTo>
                        <a:pt x="1296" y="389"/>
                      </a:lnTo>
                      <a:lnTo>
                        <a:pt x="1297" y="390"/>
                      </a:lnTo>
                      <a:lnTo>
                        <a:pt x="1298" y="390"/>
                      </a:lnTo>
                      <a:lnTo>
                        <a:pt x="1298" y="391"/>
                      </a:lnTo>
                      <a:lnTo>
                        <a:pt x="1298" y="392"/>
                      </a:lnTo>
                      <a:lnTo>
                        <a:pt x="1297" y="392"/>
                      </a:lnTo>
                      <a:lnTo>
                        <a:pt x="1297" y="393"/>
                      </a:lnTo>
                      <a:lnTo>
                        <a:pt x="1296" y="394"/>
                      </a:lnTo>
                      <a:lnTo>
                        <a:pt x="1297" y="393"/>
                      </a:lnTo>
                      <a:lnTo>
                        <a:pt x="1298" y="393"/>
                      </a:lnTo>
                      <a:lnTo>
                        <a:pt x="1298" y="394"/>
                      </a:lnTo>
                      <a:lnTo>
                        <a:pt x="1296" y="395"/>
                      </a:lnTo>
                      <a:lnTo>
                        <a:pt x="1296" y="396"/>
                      </a:lnTo>
                      <a:lnTo>
                        <a:pt x="1297" y="396"/>
                      </a:lnTo>
                      <a:lnTo>
                        <a:pt x="1297" y="397"/>
                      </a:lnTo>
                      <a:lnTo>
                        <a:pt x="1297" y="396"/>
                      </a:lnTo>
                      <a:lnTo>
                        <a:pt x="1297" y="395"/>
                      </a:lnTo>
                      <a:lnTo>
                        <a:pt x="1298" y="395"/>
                      </a:lnTo>
                      <a:lnTo>
                        <a:pt x="1299" y="395"/>
                      </a:lnTo>
                      <a:lnTo>
                        <a:pt x="1299" y="394"/>
                      </a:lnTo>
                      <a:lnTo>
                        <a:pt x="1299" y="393"/>
                      </a:lnTo>
                      <a:lnTo>
                        <a:pt x="1300" y="393"/>
                      </a:lnTo>
                      <a:lnTo>
                        <a:pt x="1300" y="394"/>
                      </a:lnTo>
                      <a:lnTo>
                        <a:pt x="1300" y="395"/>
                      </a:lnTo>
                      <a:lnTo>
                        <a:pt x="1301" y="396"/>
                      </a:lnTo>
                      <a:lnTo>
                        <a:pt x="1300" y="396"/>
                      </a:lnTo>
                      <a:lnTo>
                        <a:pt x="1301" y="396"/>
                      </a:lnTo>
                      <a:lnTo>
                        <a:pt x="1301" y="397"/>
                      </a:lnTo>
                      <a:lnTo>
                        <a:pt x="1300" y="398"/>
                      </a:lnTo>
                      <a:lnTo>
                        <a:pt x="1299" y="399"/>
                      </a:lnTo>
                      <a:lnTo>
                        <a:pt x="1299" y="400"/>
                      </a:lnTo>
                      <a:lnTo>
                        <a:pt x="1300" y="401"/>
                      </a:lnTo>
                      <a:lnTo>
                        <a:pt x="1300" y="400"/>
                      </a:lnTo>
                      <a:lnTo>
                        <a:pt x="1300" y="399"/>
                      </a:lnTo>
                      <a:lnTo>
                        <a:pt x="1301" y="398"/>
                      </a:lnTo>
                      <a:lnTo>
                        <a:pt x="1301" y="397"/>
                      </a:lnTo>
                      <a:lnTo>
                        <a:pt x="1302" y="397"/>
                      </a:lnTo>
                      <a:lnTo>
                        <a:pt x="1302" y="398"/>
                      </a:lnTo>
                      <a:lnTo>
                        <a:pt x="1303" y="398"/>
                      </a:lnTo>
                      <a:lnTo>
                        <a:pt x="1303" y="399"/>
                      </a:lnTo>
                      <a:lnTo>
                        <a:pt x="1302" y="400"/>
                      </a:lnTo>
                      <a:lnTo>
                        <a:pt x="1302" y="401"/>
                      </a:lnTo>
                      <a:lnTo>
                        <a:pt x="1303" y="401"/>
                      </a:lnTo>
                      <a:lnTo>
                        <a:pt x="1303" y="400"/>
                      </a:lnTo>
                      <a:lnTo>
                        <a:pt x="1304" y="399"/>
                      </a:lnTo>
                      <a:lnTo>
                        <a:pt x="1304" y="398"/>
                      </a:lnTo>
                      <a:lnTo>
                        <a:pt x="1303" y="398"/>
                      </a:lnTo>
                      <a:lnTo>
                        <a:pt x="1303" y="397"/>
                      </a:lnTo>
                      <a:lnTo>
                        <a:pt x="1304" y="397"/>
                      </a:lnTo>
                      <a:lnTo>
                        <a:pt x="1303" y="397"/>
                      </a:lnTo>
                      <a:lnTo>
                        <a:pt x="1302" y="396"/>
                      </a:lnTo>
                      <a:lnTo>
                        <a:pt x="1303" y="396"/>
                      </a:lnTo>
                      <a:lnTo>
                        <a:pt x="1302" y="395"/>
                      </a:lnTo>
                      <a:lnTo>
                        <a:pt x="1304" y="394"/>
                      </a:lnTo>
                      <a:lnTo>
                        <a:pt x="1305" y="394"/>
                      </a:lnTo>
                      <a:lnTo>
                        <a:pt x="1305" y="395"/>
                      </a:lnTo>
                      <a:lnTo>
                        <a:pt x="1305" y="396"/>
                      </a:lnTo>
                      <a:lnTo>
                        <a:pt x="1306" y="396"/>
                      </a:lnTo>
                      <a:lnTo>
                        <a:pt x="1306" y="395"/>
                      </a:lnTo>
                      <a:lnTo>
                        <a:pt x="1305" y="394"/>
                      </a:lnTo>
                      <a:lnTo>
                        <a:pt x="1306" y="393"/>
                      </a:lnTo>
                      <a:lnTo>
                        <a:pt x="1306" y="392"/>
                      </a:lnTo>
                      <a:lnTo>
                        <a:pt x="1307" y="393"/>
                      </a:lnTo>
                      <a:lnTo>
                        <a:pt x="1307" y="394"/>
                      </a:lnTo>
                      <a:lnTo>
                        <a:pt x="1308" y="394"/>
                      </a:lnTo>
                      <a:lnTo>
                        <a:pt x="1308" y="395"/>
                      </a:lnTo>
                      <a:lnTo>
                        <a:pt x="1308" y="396"/>
                      </a:lnTo>
                      <a:lnTo>
                        <a:pt x="1308" y="397"/>
                      </a:lnTo>
                      <a:lnTo>
                        <a:pt x="1308" y="398"/>
                      </a:lnTo>
                      <a:lnTo>
                        <a:pt x="1308" y="399"/>
                      </a:lnTo>
                      <a:lnTo>
                        <a:pt x="1309" y="401"/>
                      </a:lnTo>
                      <a:lnTo>
                        <a:pt x="1309" y="402"/>
                      </a:lnTo>
                      <a:lnTo>
                        <a:pt x="1308" y="402"/>
                      </a:lnTo>
                      <a:lnTo>
                        <a:pt x="1308" y="403"/>
                      </a:lnTo>
                      <a:lnTo>
                        <a:pt x="1307" y="403"/>
                      </a:lnTo>
                      <a:lnTo>
                        <a:pt x="1308" y="403"/>
                      </a:lnTo>
                      <a:lnTo>
                        <a:pt x="1310" y="402"/>
                      </a:lnTo>
                      <a:lnTo>
                        <a:pt x="1310" y="401"/>
                      </a:lnTo>
                      <a:lnTo>
                        <a:pt x="1310" y="400"/>
                      </a:lnTo>
                      <a:lnTo>
                        <a:pt x="1309" y="398"/>
                      </a:lnTo>
                      <a:lnTo>
                        <a:pt x="1310" y="395"/>
                      </a:lnTo>
                      <a:lnTo>
                        <a:pt x="1311" y="394"/>
                      </a:lnTo>
                      <a:lnTo>
                        <a:pt x="1310" y="394"/>
                      </a:lnTo>
                      <a:lnTo>
                        <a:pt x="1311" y="394"/>
                      </a:lnTo>
                      <a:lnTo>
                        <a:pt x="1311" y="393"/>
                      </a:lnTo>
                      <a:lnTo>
                        <a:pt x="1312" y="393"/>
                      </a:lnTo>
                      <a:lnTo>
                        <a:pt x="1313" y="394"/>
                      </a:lnTo>
                      <a:lnTo>
                        <a:pt x="1314" y="396"/>
                      </a:lnTo>
                      <a:lnTo>
                        <a:pt x="1314" y="397"/>
                      </a:lnTo>
                      <a:lnTo>
                        <a:pt x="1315" y="397"/>
                      </a:lnTo>
                      <a:lnTo>
                        <a:pt x="1315" y="398"/>
                      </a:lnTo>
                      <a:lnTo>
                        <a:pt x="1315" y="397"/>
                      </a:lnTo>
                      <a:lnTo>
                        <a:pt x="1316" y="397"/>
                      </a:lnTo>
                      <a:lnTo>
                        <a:pt x="1316" y="396"/>
                      </a:lnTo>
                      <a:lnTo>
                        <a:pt x="1315" y="396"/>
                      </a:lnTo>
                      <a:lnTo>
                        <a:pt x="1315" y="395"/>
                      </a:lnTo>
                      <a:lnTo>
                        <a:pt x="1314" y="393"/>
                      </a:lnTo>
                      <a:lnTo>
                        <a:pt x="1314" y="392"/>
                      </a:lnTo>
                      <a:lnTo>
                        <a:pt x="1315" y="392"/>
                      </a:lnTo>
                      <a:lnTo>
                        <a:pt x="1316" y="392"/>
                      </a:lnTo>
                      <a:lnTo>
                        <a:pt x="1316" y="393"/>
                      </a:lnTo>
                      <a:lnTo>
                        <a:pt x="1317" y="393"/>
                      </a:lnTo>
                      <a:lnTo>
                        <a:pt x="1317" y="392"/>
                      </a:lnTo>
                      <a:lnTo>
                        <a:pt x="1316" y="392"/>
                      </a:lnTo>
                      <a:lnTo>
                        <a:pt x="1316" y="391"/>
                      </a:lnTo>
                      <a:lnTo>
                        <a:pt x="1316" y="390"/>
                      </a:lnTo>
                      <a:lnTo>
                        <a:pt x="1317" y="390"/>
                      </a:lnTo>
                      <a:lnTo>
                        <a:pt x="1318" y="390"/>
                      </a:lnTo>
                      <a:lnTo>
                        <a:pt x="1319" y="390"/>
                      </a:lnTo>
                      <a:lnTo>
                        <a:pt x="1319" y="391"/>
                      </a:lnTo>
                      <a:lnTo>
                        <a:pt x="1318" y="391"/>
                      </a:lnTo>
                      <a:lnTo>
                        <a:pt x="1319" y="392"/>
                      </a:lnTo>
                      <a:lnTo>
                        <a:pt x="1319" y="393"/>
                      </a:lnTo>
                      <a:lnTo>
                        <a:pt x="1321" y="393"/>
                      </a:lnTo>
                      <a:lnTo>
                        <a:pt x="1322" y="394"/>
                      </a:lnTo>
                      <a:lnTo>
                        <a:pt x="1321" y="395"/>
                      </a:lnTo>
                      <a:lnTo>
                        <a:pt x="1322" y="395"/>
                      </a:lnTo>
                      <a:lnTo>
                        <a:pt x="1322" y="396"/>
                      </a:lnTo>
                      <a:lnTo>
                        <a:pt x="1322" y="397"/>
                      </a:lnTo>
                      <a:lnTo>
                        <a:pt x="1321" y="397"/>
                      </a:lnTo>
                      <a:lnTo>
                        <a:pt x="1321" y="396"/>
                      </a:lnTo>
                      <a:lnTo>
                        <a:pt x="1320" y="397"/>
                      </a:lnTo>
                      <a:lnTo>
                        <a:pt x="1321" y="397"/>
                      </a:lnTo>
                      <a:lnTo>
                        <a:pt x="1321" y="398"/>
                      </a:lnTo>
                      <a:lnTo>
                        <a:pt x="1320" y="398"/>
                      </a:lnTo>
                      <a:lnTo>
                        <a:pt x="1321" y="398"/>
                      </a:lnTo>
                      <a:lnTo>
                        <a:pt x="1321" y="399"/>
                      </a:lnTo>
                      <a:lnTo>
                        <a:pt x="1320" y="399"/>
                      </a:lnTo>
                      <a:lnTo>
                        <a:pt x="1319" y="399"/>
                      </a:lnTo>
                      <a:lnTo>
                        <a:pt x="1319" y="400"/>
                      </a:lnTo>
                      <a:lnTo>
                        <a:pt x="1320" y="401"/>
                      </a:lnTo>
                      <a:lnTo>
                        <a:pt x="1319" y="401"/>
                      </a:lnTo>
                      <a:lnTo>
                        <a:pt x="1318" y="401"/>
                      </a:lnTo>
                      <a:lnTo>
                        <a:pt x="1318" y="402"/>
                      </a:lnTo>
                      <a:lnTo>
                        <a:pt x="1319" y="402"/>
                      </a:lnTo>
                      <a:lnTo>
                        <a:pt x="1319" y="403"/>
                      </a:lnTo>
                      <a:lnTo>
                        <a:pt x="1320" y="403"/>
                      </a:lnTo>
                      <a:lnTo>
                        <a:pt x="1320" y="404"/>
                      </a:lnTo>
                      <a:lnTo>
                        <a:pt x="1319" y="405"/>
                      </a:lnTo>
                      <a:lnTo>
                        <a:pt x="1319" y="406"/>
                      </a:lnTo>
                      <a:lnTo>
                        <a:pt x="1318" y="406"/>
                      </a:lnTo>
                      <a:lnTo>
                        <a:pt x="1317" y="406"/>
                      </a:lnTo>
                      <a:lnTo>
                        <a:pt x="1316" y="406"/>
                      </a:lnTo>
                      <a:lnTo>
                        <a:pt x="1316" y="407"/>
                      </a:lnTo>
                      <a:lnTo>
                        <a:pt x="1315" y="407"/>
                      </a:lnTo>
                      <a:lnTo>
                        <a:pt x="1314" y="407"/>
                      </a:lnTo>
                      <a:lnTo>
                        <a:pt x="1314" y="408"/>
                      </a:lnTo>
                      <a:lnTo>
                        <a:pt x="1315" y="410"/>
                      </a:lnTo>
                      <a:lnTo>
                        <a:pt x="1315" y="409"/>
                      </a:lnTo>
                      <a:lnTo>
                        <a:pt x="1316" y="409"/>
                      </a:lnTo>
                      <a:lnTo>
                        <a:pt x="1317" y="409"/>
                      </a:lnTo>
                      <a:lnTo>
                        <a:pt x="1318" y="408"/>
                      </a:lnTo>
                      <a:lnTo>
                        <a:pt x="1318" y="409"/>
                      </a:lnTo>
                      <a:lnTo>
                        <a:pt x="1317" y="409"/>
                      </a:lnTo>
                      <a:lnTo>
                        <a:pt x="1318" y="409"/>
                      </a:lnTo>
                      <a:lnTo>
                        <a:pt x="1320" y="409"/>
                      </a:lnTo>
                      <a:lnTo>
                        <a:pt x="1320" y="408"/>
                      </a:lnTo>
                      <a:lnTo>
                        <a:pt x="1321" y="408"/>
                      </a:lnTo>
                      <a:lnTo>
                        <a:pt x="1322" y="408"/>
                      </a:lnTo>
                      <a:lnTo>
                        <a:pt x="1323" y="408"/>
                      </a:lnTo>
                      <a:lnTo>
                        <a:pt x="1323" y="407"/>
                      </a:lnTo>
                      <a:lnTo>
                        <a:pt x="1323" y="408"/>
                      </a:lnTo>
                      <a:lnTo>
                        <a:pt x="1323" y="409"/>
                      </a:lnTo>
                      <a:lnTo>
                        <a:pt x="1323" y="410"/>
                      </a:lnTo>
                      <a:lnTo>
                        <a:pt x="1325" y="410"/>
                      </a:lnTo>
                      <a:lnTo>
                        <a:pt x="1326" y="409"/>
                      </a:lnTo>
                      <a:lnTo>
                        <a:pt x="1326" y="408"/>
                      </a:lnTo>
                      <a:lnTo>
                        <a:pt x="1327" y="407"/>
                      </a:lnTo>
                      <a:lnTo>
                        <a:pt x="1327" y="406"/>
                      </a:lnTo>
                      <a:lnTo>
                        <a:pt x="1328" y="406"/>
                      </a:lnTo>
                      <a:lnTo>
                        <a:pt x="1327" y="405"/>
                      </a:lnTo>
                      <a:lnTo>
                        <a:pt x="1328" y="405"/>
                      </a:lnTo>
                      <a:lnTo>
                        <a:pt x="1327" y="404"/>
                      </a:lnTo>
                      <a:lnTo>
                        <a:pt x="1327" y="403"/>
                      </a:lnTo>
                      <a:lnTo>
                        <a:pt x="1328" y="403"/>
                      </a:lnTo>
                      <a:lnTo>
                        <a:pt x="1329" y="403"/>
                      </a:lnTo>
                      <a:lnTo>
                        <a:pt x="1329" y="404"/>
                      </a:lnTo>
                      <a:lnTo>
                        <a:pt x="1329" y="405"/>
                      </a:lnTo>
                      <a:lnTo>
                        <a:pt x="1329" y="406"/>
                      </a:lnTo>
                      <a:lnTo>
                        <a:pt x="1329" y="407"/>
                      </a:lnTo>
                      <a:lnTo>
                        <a:pt x="1329" y="408"/>
                      </a:lnTo>
                      <a:lnTo>
                        <a:pt x="1329" y="409"/>
                      </a:lnTo>
                      <a:lnTo>
                        <a:pt x="1330" y="410"/>
                      </a:lnTo>
                      <a:lnTo>
                        <a:pt x="1329" y="411"/>
                      </a:lnTo>
                      <a:lnTo>
                        <a:pt x="1330" y="411"/>
                      </a:lnTo>
                      <a:lnTo>
                        <a:pt x="1330" y="410"/>
                      </a:lnTo>
                      <a:lnTo>
                        <a:pt x="1330" y="409"/>
                      </a:lnTo>
                      <a:lnTo>
                        <a:pt x="1330" y="408"/>
                      </a:lnTo>
                      <a:lnTo>
                        <a:pt x="1331" y="407"/>
                      </a:lnTo>
                      <a:lnTo>
                        <a:pt x="1331" y="408"/>
                      </a:lnTo>
                      <a:lnTo>
                        <a:pt x="1332" y="407"/>
                      </a:lnTo>
                      <a:lnTo>
                        <a:pt x="1331" y="407"/>
                      </a:lnTo>
                      <a:lnTo>
                        <a:pt x="1330" y="406"/>
                      </a:lnTo>
                      <a:lnTo>
                        <a:pt x="1331" y="405"/>
                      </a:lnTo>
                      <a:lnTo>
                        <a:pt x="1332" y="405"/>
                      </a:lnTo>
                      <a:lnTo>
                        <a:pt x="1332" y="404"/>
                      </a:lnTo>
                      <a:lnTo>
                        <a:pt x="1332" y="403"/>
                      </a:lnTo>
                      <a:lnTo>
                        <a:pt x="1333" y="402"/>
                      </a:lnTo>
                      <a:lnTo>
                        <a:pt x="1333" y="403"/>
                      </a:lnTo>
                      <a:lnTo>
                        <a:pt x="1333" y="402"/>
                      </a:lnTo>
                      <a:lnTo>
                        <a:pt x="1333" y="401"/>
                      </a:lnTo>
                      <a:lnTo>
                        <a:pt x="1334" y="400"/>
                      </a:lnTo>
                      <a:lnTo>
                        <a:pt x="1335" y="400"/>
                      </a:lnTo>
                      <a:lnTo>
                        <a:pt x="1336" y="400"/>
                      </a:lnTo>
                      <a:lnTo>
                        <a:pt x="1337" y="401"/>
                      </a:lnTo>
                      <a:lnTo>
                        <a:pt x="1337" y="402"/>
                      </a:lnTo>
                      <a:lnTo>
                        <a:pt x="1337" y="403"/>
                      </a:lnTo>
                      <a:lnTo>
                        <a:pt x="1338" y="402"/>
                      </a:lnTo>
                      <a:lnTo>
                        <a:pt x="1339" y="401"/>
                      </a:lnTo>
                      <a:lnTo>
                        <a:pt x="1339" y="400"/>
                      </a:lnTo>
                      <a:lnTo>
                        <a:pt x="1340" y="400"/>
                      </a:lnTo>
                      <a:lnTo>
                        <a:pt x="1340" y="399"/>
                      </a:lnTo>
                      <a:lnTo>
                        <a:pt x="1341" y="399"/>
                      </a:lnTo>
                      <a:lnTo>
                        <a:pt x="1342" y="399"/>
                      </a:lnTo>
                      <a:lnTo>
                        <a:pt x="1343" y="400"/>
                      </a:lnTo>
                      <a:lnTo>
                        <a:pt x="1343" y="402"/>
                      </a:lnTo>
                      <a:lnTo>
                        <a:pt x="1342" y="402"/>
                      </a:lnTo>
                      <a:lnTo>
                        <a:pt x="1342" y="403"/>
                      </a:lnTo>
                      <a:lnTo>
                        <a:pt x="1341" y="403"/>
                      </a:lnTo>
                      <a:lnTo>
                        <a:pt x="1340" y="404"/>
                      </a:lnTo>
                      <a:lnTo>
                        <a:pt x="1339" y="403"/>
                      </a:lnTo>
                      <a:lnTo>
                        <a:pt x="1338" y="403"/>
                      </a:lnTo>
                      <a:lnTo>
                        <a:pt x="1338" y="404"/>
                      </a:lnTo>
                      <a:lnTo>
                        <a:pt x="1337" y="404"/>
                      </a:lnTo>
                      <a:lnTo>
                        <a:pt x="1337" y="405"/>
                      </a:lnTo>
                      <a:lnTo>
                        <a:pt x="1336" y="406"/>
                      </a:lnTo>
                      <a:lnTo>
                        <a:pt x="1337" y="406"/>
                      </a:lnTo>
                      <a:lnTo>
                        <a:pt x="1337" y="407"/>
                      </a:lnTo>
                      <a:lnTo>
                        <a:pt x="1337" y="408"/>
                      </a:lnTo>
                      <a:lnTo>
                        <a:pt x="1336" y="407"/>
                      </a:lnTo>
                      <a:lnTo>
                        <a:pt x="1336" y="408"/>
                      </a:lnTo>
                      <a:lnTo>
                        <a:pt x="1337" y="409"/>
                      </a:lnTo>
                      <a:lnTo>
                        <a:pt x="1336" y="409"/>
                      </a:lnTo>
                      <a:lnTo>
                        <a:pt x="1336" y="410"/>
                      </a:lnTo>
                      <a:lnTo>
                        <a:pt x="1335" y="409"/>
                      </a:lnTo>
                      <a:lnTo>
                        <a:pt x="1335" y="410"/>
                      </a:lnTo>
                      <a:lnTo>
                        <a:pt x="1334" y="410"/>
                      </a:lnTo>
                      <a:lnTo>
                        <a:pt x="1334" y="411"/>
                      </a:lnTo>
                      <a:lnTo>
                        <a:pt x="1335" y="410"/>
                      </a:lnTo>
                      <a:lnTo>
                        <a:pt x="1337" y="411"/>
                      </a:lnTo>
                      <a:lnTo>
                        <a:pt x="1338" y="412"/>
                      </a:lnTo>
                      <a:lnTo>
                        <a:pt x="1337" y="414"/>
                      </a:lnTo>
                      <a:lnTo>
                        <a:pt x="1336" y="414"/>
                      </a:lnTo>
                      <a:lnTo>
                        <a:pt x="1336" y="413"/>
                      </a:lnTo>
                      <a:lnTo>
                        <a:pt x="1335" y="413"/>
                      </a:lnTo>
                      <a:lnTo>
                        <a:pt x="1335" y="414"/>
                      </a:lnTo>
                      <a:lnTo>
                        <a:pt x="1336" y="414"/>
                      </a:lnTo>
                      <a:lnTo>
                        <a:pt x="1336" y="415"/>
                      </a:lnTo>
                      <a:lnTo>
                        <a:pt x="1336" y="416"/>
                      </a:lnTo>
                      <a:lnTo>
                        <a:pt x="1336" y="415"/>
                      </a:lnTo>
                      <a:lnTo>
                        <a:pt x="1337" y="416"/>
                      </a:lnTo>
                      <a:lnTo>
                        <a:pt x="1336" y="416"/>
                      </a:lnTo>
                      <a:lnTo>
                        <a:pt x="1336" y="417"/>
                      </a:lnTo>
                      <a:lnTo>
                        <a:pt x="1335" y="417"/>
                      </a:lnTo>
                      <a:lnTo>
                        <a:pt x="1336" y="418"/>
                      </a:lnTo>
                      <a:lnTo>
                        <a:pt x="1336" y="419"/>
                      </a:lnTo>
                      <a:lnTo>
                        <a:pt x="1337" y="419"/>
                      </a:lnTo>
                      <a:lnTo>
                        <a:pt x="1337" y="418"/>
                      </a:lnTo>
                      <a:lnTo>
                        <a:pt x="1337" y="417"/>
                      </a:lnTo>
                      <a:lnTo>
                        <a:pt x="1338" y="417"/>
                      </a:lnTo>
                      <a:lnTo>
                        <a:pt x="1339" y="417"/>
                      </a:lnTo>
                      <a:lnTo>
                        <a:pt x="1338" y="416"/>
                      </a:lnTo>
                      <a:lnTo>
                        <a:pt x="1340" y="416"/>
                      </a:lnTo>
                      <a:lnTo>
                        <a:pt x="1341" y="416"/>
                      </a:lnTo>
                      <a:lnTo>
                        <a:pt x="1341" y="415"/>
                      </a:lnTo>
                      <a:lnTo>
                        <a:pt x="1342" y="416"/>
                      </a:lnTo>
                      <a:lnTo>
                        <a:pt x="1343" y="416"/>
                      </a:lnTo>
                      <a:lnTo>
                        <a:pt x="1343" y="418"/>
                      </a:lnTo>
                      <a:lnTo>
                        <a:pt x="1342" y="419"/>
                      </a:lnTo>
                      <a:lnTo>
                        <a:pt x="1341" y="419"/>
                      </a:lnTo>
                      <a:lnTo>
                        <a:pt x="1341" y="420"/>
                      </a:lnTo>
                      <a:lnTo>
                        <a:pt x="1341" y="421"/>
                      </a:lnTo>
                      <a:lnTo>
                        <a:pt x="1342" y="421"/>
                      </a:lnTo>
                      <a:lnTo>
                        <a:pt x="1342" y="420"/>
                      </a:lnTo>
                      <a:lnTo>
                        <a:pt x="1341" y="420"/>
                      </a:lnTo>
                      <a:lnTo>
                        <a:pt x="1342" y="419"/>
                      </a:lnTo>
                      <a:lnTo>
                        <a:pt x="1343" y="420"/>
                      </a:lnTo>
                      <a:lnTo>
                        <a:pt x="1343" y="419"/>
                      </a:lnTo>
                      <a:lnTo>
                        <a:pt x="1344" y="419"/>
                      </a:lnTo>
                      <a:lnTo>
                        <a:pt x="1343" y="418"/>
                      </a:lnTo>
                      <a:lnTo>
                        <a:pt x="1344" y="417"/>
                      </a:lnTo>
                      <a:lnTo>
                        <a:pt x="1343" y="416"/>
                      </a:lnTo>
                      <a:lnTo>
                        <a:pt x="1343" y="415"/>
                      </a:lnTo>
                      <a:lnTo>
                        <a:pt x="1342" y="415"/>
                      </a:lnTo>
                      <a:lnTo>
                        <a:pt x="1342" y="414"/>
                      </a:lnTo>
                      <a:lnTo>
                        <a:pt x="1342" y="413"/>
                      </a:lnTo>
                      <a:lnTo>
                        <a:pt x="1343" y="413"/>
                      </a:lnTo>
                      <a:lnTo>
                        <a:pt x="1344" y="413"/>
                      </a:lnTo>
                      <a:lnTo>
                        <a:pt x="1345" y="413"/>
                      </a:lnTo>
                      <a:lnTo>
                        <a:pt x="1345" y="416"/>
                      </a:lnTo>
                      <a:lnTo>
                        <a:pt x="1346" y="417"/>
                      </a:lnTo>
                      <a:lnTo>
                        <a:pt x="1346" y="418"/>
                      </a:lnTo>
                      <a:lnTo>
                        <a:pt x="1346" y="419"/>
                      </a:lnTo>
                      <a:lnTo>
                        <a:pt x="1347" y="420"/>
                      </a:lnTo>
                      <a:lnTo>
                        <a:pt x="1347" y="419"/>
                      </a:lnTo>
                      <a:lnTo>
                        <a:pt x="1347" y="418"/>
                      </a:lnTo>
                      <a:lnTo>
                        <a:pt x="1347" y="417"/>
                      </a:lnTo>
                      <a:lnTo>
                        <a:pt x="1347" y="416"/>
                      </a:lnTo>
                      <a:lnTo>
                        <a:pt x="1347" y="417"/>
                      </a:lnTo>
                      <a:lnTo>
                        <a:pt x="1348" y="416"/>
                      </a:lnTo>
                      <a:lnTo>
                        <a:pt x="1348" y="415"/>
                      </a:lnTo>
                      <a:lnTo>
                        <a:pt x="1349" y="414"/>
                      </a:lnTo>
                      <a:lnTo>
                        <a:pt x="1350" y="414"/>
                      </a:lnTo>
                      <a:lnTo>
                        <a:pt x="1350" y="415"/>
                      </a:lnTo>
                      <a:lnTo>
                        <a:pt x="1351" y="415"/>
                      </a:lnTo>
                      <a:lnTo>
                        <a:pt x="1351" y="416"/>
                      </a:lnTo>
                      <a:lnTo>
                        <a:pt x="1351" y="418"/>
                      </a:lnTo>
                      <a:lnTo>
                        <a:pt x="1351" y="419"/>
                      </a:lnTo>
                      <a:lnTo>
                        <a:pt x="1351" y="420"/>
                      </a:lnTo>
                      <a:lnTo>
                        <a:pt x="1350" y="421"/>
                      </a:lnTo>
                      <a:lnTo>
                        <a:pt x="1350" y="422"/>
                      </a:lnTo>
                      <a:lnTo>
                        <a:pt x="1350" y="423"/>
                      </a:lnTo>
                      <a:lnTo>
                        <a:pt x="1351" y="422"/>
                      </a:lnTo>
                      <a:lnTo>
                        <a:pt x="1353" y="422"/>
                      </a:lnTo>
                      <a:lnTo>
                        <a:pt x="1354" y="424"/>
                      </a:lnTo>
                      <a:lnTo>
                        <a:pt x="1355" y="423"/>
                      </a:lnTo>
                      <a:lnTo>
                        <a:pt x="1354" y="423"/>
                      </a:lnTo>
                      <a:lnTo>
                        <a:pt x="1354" y="422"/>
                      </a:lnTo>
                      <a:lnTo>
                        <a:pt x="1352" y="422"/>
                      </a:lnTo>
                      <a:lnTo>
                        <a:pt x="1351" y="422"/>
                      </a:lnTo>
                      <a:lnTo>
                        <a:pt x="1351" y="421"/>
                      </a:lnTo>
                      <a:lnTo>
                        <a:pt x="1352" y="421"/>
                      </a:lnTo>
                      <a:lnTo>
                        <a:pt x="1352" y="420"/>
                      </a:lnTo>
                      <a:lnTo>
                        <a:pt x="1353" y="419"/>
                      </a:lnTo>
                      <a:lnTo>
                        <a:pt x="1353" y="417"/>
                      </a:lnTo>
                      <a:lnTo>
                        <a:pt x="1353" y="416"/>
                      </a:lnTo>
                      <a:lnTo>
                        <a:pt x="1354" y="416"/>
                      </a:lnTo>
                      <a:lnTo>
                        <a:pt x="1355" y="417"/>
                      </a:lnTo>
                      <a:lnTo>
                        <a:pt x="1355" y="418"/>
                      </a:lnTo>
                      <a:lnTo>
                        <a:pt x="1355" y="420"/>
                      </a:lnTo>
                      <a:lnTo>
                        <a:pt x="1356" y="420"/>
                      </a:lnTo>
                      <a:lnTo>
                        <a:pt x="1357" y="420"/>
                      </a:lnTo>
                      <a:lnTo>
                        <a:pt x="1356" y="419"/>
                      </a:lnTo>
                      <a:lnTo>
                        <a:pt x="1356" y="418"/>
                      </a:lnTo>
                      <a:lnTo>
                        <a:pt x="1356" y="417"/>
                      </a:lnTo>
                      <a:lnTo>
                        <a:pt x="1354" y="416"/>
                      </a:lnTo>
                      <a:lnTo>
                        <a:pt x="1354" y="415"/>
                      </a:lnTo>
                      <a:lnTo>
                        <a:pt x="1355" y="414"/>
                      </a:lnTo>
                      <a:lnTo>
                        <a:pt x="1356" y="415"/>
                      </a:lnTo>
                      <a:lnTo>
                        <a:pt x="1357" y="414"/>
                      </a:lnTo>
                      <a:lnTo>
                        <a:pt x="1358" y="414"/>
                      </a:lnTo>
                      <a:lnTo>
                        <a:pt x="1359" y="414"/>
                      </a:lnTo>
                      <a:lnTo>
                        <a:pt x="1358" y="414"/>
                      </a:lnTo>
                      <a:lnTo>
                        <a:pt x="1359" y="413"/>
                      </a:lnTo>
                      <a:lnTo>
                        <a:pt x="1358" y="414"/>
                      </a:lnTo>
                      <a:lnTo>
                        <a:pt x="1357" y="413"/>
                      </a:lnTo>
                      <a:lnTo>
                        <a:pt x="1357" y="412"/>
                      </a:lnTo>
                      <a:lnTo>
                        <a:pt x="1358" y="411"/>
                      </a:lnTo>
                      <a:lnTo>
                        <a:pt x="1358" y="410"/>
                      </a:lnTo>
                      <a:lnTo>
                        <a:pt x="1359" y="409"/>
                      </a:lnTo>
                      <a:lnTo>
                        <a:pt x="1359" y="408"/>
                      </a:lnTo>
                      <a:lnTo>
                        <a:pt x="1360" y="409"/>
                      </a:lnTo>
                      <a:lnTo>
                        <a:pt x="1360" y="410"/>
                      </a:lnTo>
                      <a:lnTo>
                        <a:pt x="1360" y="409"/>
                      </a:lnTo>
                      <a:lnTo>
                        <a:pt x="1360" y="408"/>
                      </a:lnTo>
                      <a:lnTo>
                        <a:pt x="1361" y="408"/>
                      </a:lnTo>
                      <a:lnTo>
                        <a:pt x="1361" y="407"/>
                      </a:lnTo>
                      <a:lnTo>
                        <a:pt x="1360" y="407"/>
                      </a:lnTo>
                      <a:lnTo>
                        <a:pt x="1359" y="408"/>
                      </a:lnTo>
                      <a:lnTo>
                        <a:pt x="1359" y="407"/>
                      </a:lnTo>
                      <a:lnTo>
                        <a:pt x="1358" y="407"/>
                      </a:lnTo>
                      <a:lnTo>
                        <a:pt x="1359" y="406"/>
                      </a:lnTo>
                      <a:lnTo>
                        <a:pt x="1360" y="406"/>
                      </a:lnTo>
                      <a:lnTo>
                        <a:pt x="1361" y="406"/>
                      </a:lnTo>
                      <a:lnTo>
                        <a:pt x="1362" y="406"/>
                      </a:lnTo>
                      <a:lnTo>
                        <a:pt x="1362" y="405"/>
                      </a:lnTo>
                      <a:lnTo>
                        <a:pt x="1363" y="405"/>
                      </a:lnTo>
                      <a:lnTo>
                        <a:pt x="1364" y="405"/>
                      </a:lnTo>
                      <a:lnTo>
                        <a:pt x="1365" y="404"/>
                      </a:lnTo>
                      <a:lnTo>
                        <a:pt x="1365" y="403"/>
                      </a:lnTo>
                      <a:lnTo>
                        <a:pt x="1366" y="403"/>
                      </a:lnTo>
                      <a:lnTo>
                        <a:pt x="1366" y="404"/>
                      </a:lnTo>
                      <a:lnTo>
                        <a:pt x="1367" y="404"/>
                      </a:lnTo>
                      <a:lnTo>
                        <a:pt x="1367" y="405"/>
                      </a:lnTo>
                      <a:lnTo>
                        <a:pt x="1367" y="406"/>
                      </a:lnTo>
                      <a:lnTo>
                        <a:pt x="1367" y="409"/>
                      </a:lnTo>
                      <a:lnTo>
                        <a:pt x="1366" y="408"/>
                      </a:lnTo>
                      <a:lnTo>
                        <a:pt x="1365" y="408"/>
                      </a:lnTo>
                      <a:lnTo>
                        <a:pt x="1365" y="409"/>
                      </a:lnTo>
                      <a:lnTo>
                        <a:pt x="1364" y="410"/>
                      </a:lnTo>
                      <a:lnTo>
                        <a:pt x="1365" y="410"/>
                      </a:lnTo>
                      <a:lnTo>
                        <a:pt x="1366" y="410"/>
                      </a:lnTo>
                      <a:lnTo>
                        <a:pt x="1366" y="411"/>
                      </a:lnTo>
                      <a:lnTo>
                        <a:pt x="1366" y="412"/>
                      </a:lnTo>
                      <a:lnTo>
                        <a:pt x="1365" y="412"/>
                      </a:lnTo>
                      <a:lnTo>
                        <a:pt x="1364" y="413"/>
                      </a:lnTo>
                      <a:lnTo>
                        <a:pt x="1364" y="412"/>
                      </a:lnTo>
                      <a:lnTo>
                        <a:pt x="1363" y="412"/>
                      </a:lnTo>
                      <a:lnTo>
                        <a:pt x="1364" y="413"/>
                      </a:lnTo>
                      <a:lnTo>
                        <a:pt x="1363" y="414"/>
                      </a:lnTo>
                      <a:lnTo>
                        <a:pt x="1362" y="413"/>
                      </a:lnTo>
                      <a:lnTo>
                        <a:pt x="1362" y="414"/>
                      </a:lnTo>
                      <a:lnTo>
                        <a:pt x="1361" y="415"/>
                      </a:lnTo>
                      <a:lnTo>
                        <a:pt x="1360" y="414"/>
                      </a:lnTo>
                      <a:lnTo>
                        <a:pt x="1360" y="415"/>
                      </a:lnTo>
                      <a:lnTo>
                        <a:pt x="1361" y="415"/>
                      </a:lnTo>
                      <a:lnTo>
                        <a:pt x="1362" y="415"/>
                      </a:lnTo>
                      <a:lnTo>
                        <a:pt x="1362" y="414"/>
                      </a:lnTo>
                      <a:lnTo>
                        <a:pt x="1364" y="414"/>
                      </a:lnTo>
                      <a:lnTo>
                        <a:pt x="1364" y="413"/>
                      </a:lnTo>
                      <a:lnTo>
                        <a:pt x="1364" y="414"/>
                      </a:lnTo>
                      <a:lnTo>
                        <a:pt x="1364" y="415"/>
                      </a:lnTo>
                      <a:lnTo>
                        <a:pt x="1364" y="416"/>
                      </a:lnTo>
                      <a:lnTo>
                        <a:pt x="1364" y="417"/>
                      </a:lnTo>
                      <a:lnTo>
                        <a:pt x="1363" y="417"/>
                      </a:lnTo>
                      <a:lnTo>
                        <a:pt x="1364" y="417"/>
                      </a:lnTo>
                      <a:lnTo>
                        <a:pt x="1365" y="417"/>
                      </a:lnTo>
                      <a:lnTo>
                        <a:pt x="1365" y="418"/>
                      </a:lnTo>
                      <a:lnTo>
                        <a:pt x="1365" y="419"/>
                      </a:lnTo>
                      <a:lnTo>
                        <a:pt x="1365" y="421"/>
                      </a:lnTo>
                      <a:lnTo>
                        <a:pt x="1364" y="421"/>
                      </a:lnTo>
                      <a:lnTo>
                        <a:pt x="1364" y="422"/>
                      </a:lnTo>
                      <a:lnTo>
                        <a:pt x="1363" y="423"/>
                      </a:lnTo>
                      <a:lnTo>
                        <a:pt x="1362" y="424"/>
                      </a:lnTo>
                      <a:lnTo>
                        <a:pt x="1360" y="426"/>
                      </a:lnTo>
                      <a:lnTo>
                        <a:pt x="1359" y="428"/>
                      </a:lnTo>
                      <a:lnTo>
                        <a:pt x="1359" y="429"/>
                      </a:lnTo>
                      <a:lnTo>
                        <a:pt x="1358" y="431"/>
                      </a:lnTo>
                      <a:lnTo>
                        <a:pt x="1357" y="433"/>
                      </a:lnTo>
                      <a:lnTo>
                        <a:pt x="1358" y="433"/>
                      </a:lnTo>
                      <a:lnTo>
                        <a:pt x="1358" y="432"/>
                      </a:lnTo>
                      <a:lnTo>
                        <a:pt x="1360" y="431"/>
                      </a:lnTo>
                      <a:lnTo>
                        <a:pt x="1360" y="430"/>
                      </a:lnTo>
                      <a:lnTo>
                        <a:pt x="1360" y="429"/>
                      </a:lnTo>
                      <a:lnTo>
                        <a:pt x="1361" y="429"/>
                      </a:lnTo>
                      <a:lnTo>
                        <a:pt x="1361" y="428"/>
                      </a:lnTo>
                      <a:lnTo>
                        <a:pt x="1362" y="426"/>
                      </a:lnTo>
                      <a:lnTo>
                        <a:pt x="1362" y="425"/>
                      </a:lnTo>
                      <a:lnTo>
                        <a:pt x="1363" y="425"/>
                      </a:lnTo>
                      <a:lnTo>
                        <a:pt x="1364" y="424"/>
                      </a:lnTo>
                      <a:lnTo>
                        <a:pt x="1365" y="424"/>
                      </a:lnTo>
                      <a:lnTo>
                        <a:pt x="1366" y="423"/>
                      </a:lnTo>
                      <a:lnTo>
                        <a:pt x="1366" y="422"/>
                      </a:lnTo>
                      <a:lnTo>
                        <a:pt x="1367" y="421"/>
                      </a:lnTo>
                      <a:lnTo>
                        <a:pt x="1367" y="418"/>
                      </a:lnTo>
                      <a:lnTo>
                        <a:pt x="1367" y="417"/>
                      </a:lnTo>
                      <a:lnTo>
                        <a:pt x="1368" y="416"/>
                      </a:lnTo>
                      <a:lnTo>
                        <a:pt x="1369" y="415"/>
                      </a:lnTo>
                      <a:lnTo>
                        <a:pt x="1370" y="415"/>
                      </a:lnTo>
                      <a:lnTo>
                        <a:pt x="1370" y="416"/>
                      </a:lnTo>
                      <a:lnTo>
                        <a:pt x="1371" y="416"/>
                      </a:lnTo>
                      <a:lnTo>
                        <a:pt x="1370" y="417"/>
                      </a:lnTo>
                      <a:lnTo>
                        <a:pt x="1370" y="418"/>
                      </a:lnTo>
                      <a:lnTo>
                        <a:pt x="1370" y="420"/>
                      </a:lnTo>
                      <a:lnTo>
                        <a:pt x="1370" y="421"/>
                      </a:lnTo>
                      <a:lnTo>
                        <a:pt x="1369" y="422"/>
                      </a:lnTo>
                      <a:lnTo>
                        <a:pt x="1369" y="423"/>
                      </a:lnTo>
                      <a:lnTo>
                        <a:pt x="1368" y="424"/>
                      </a:lnTo>
                      <a:lnTo>
                        <a:pt x="1367" y="425"/>
                      </a:lnTo>
                      <a:lnTo>
                        <a:pt x="1368" y="426"/>
                      </a:lnTo>
                      <a:lnTo>
                        <a:pt x="1367" y="427"/>
                      </a:lnTo>
                      <a:lnTo>
                        <a:pt x="1366" y="428"/>
                      </a:lnTo>
                      <a:lnTo>
                        <a:pt x="1365" y="428"/>
                      </a:lnTo>
                      <a:lnTo>
                        <a:pt x="1365" y="429"/>
                      </a:lnTo>
                      <a:lnTo>
                        <a:pt x="1366" y="429"/>
                      </a:lnTo>
                      <a:lnTo>
                        <a:pt x="1367" y="429"/>
                      </a:lnTo>
                      <a:lnTo>
                        <a:pt x="1368" y="431"/>
                      </a:lnTo>
                      <a:lnTo>
                        <a:pt x="1369" y="432"/>
                      </a:lnTo>
                      <a:lnTo>
                        <a:pt x="1368" y="432"/>
                      </a:lnTo>
                      <a:lnTo>
                        <a:pt x="1369" y="432"/>
                      </a:lnTo>
                      <a:lnTo>
                        <a:pt x="1369" y="431"/>
                      </a:lnTo>
                      <a:lnTo>
                        <a:pt x="1368" y="429"/>
                      </a:lnTo>
                      <a:lnTo>
                        <a:pt x="1367" y="428"/>
                      </a:lnTo>
                      <a:lnTo>
                        <a:pt x="1368" y="428"/>
                      </a:lnTo>
                      <a:lnTo>
                        <a:pt x="1368" y="427"/>
                      </a:lnTo>
                      <a:lnTo>
                        <a:pt x="1369" y="426"/>
                      </a:lnTo>
                      <a:lnTo>
                        <a:pt x="1369" y="425"/>
                      </a:lnTo>
                      <a:lnTo>
                        <a:pt x="1369" y="424"/>
                      </a:lnTo>
                      <a:lnTo>
                        <a:pt x="1370" y="424"/>
                      </a:lnTo>
                      <a:lnTo>
                        <a:pt x="1371" y="425"/>
                      </a:lnTo>
                      <a:lnTo>
                        <a:pt x="1371" y="426"/>
                      </a:lnTo>
                      <a:lnTo>
                        <a:pt x="1371" y="429"/>
                      </a:lnTo>
                      <a:lnTo>
                        <a:pt x="1370" y="430"/>
                      </a:lnTo>
                      <a:lnTo>
                        <a:pt x="1371" y="430"/>
                      </a:lnTo>
                      <a:lnTo>
                        <a:pt x="1371" y="429"/>
                      </a:lnTo>
                      <a:lnTo>
                        <a:pt x="1371" y="428"/>
                      </a:lnTo>
                      <a:lnTo>
                        <a:pt x="1372" y="429"/>
                      </a:lnTo>
                      <a:lnTo>
                        <a:pt x="1372" y="428"/>
                      </a:lnTo>
                      <a:lnTo>
                        <a:pt x="1371" y="428"/>
                      </a:lnTo>
                      <a:lnTo>
                        <a:pt x="1371" y="427"/>
                      </a:lnTo>
                      <a:lnTo>
                        <a:pt x="1371" y="425"/>
                      </a:lnTo>
                      <a:lnTo>
                        <a:pt x="1371" y="424"/>
                      </a:lnTo>
                      <a:lnTo>
                        <a:pt x="1371" y="423"/>
                      </a:lnTo>
                      <a:lnTo>
                        <a:pt x="1372" y="422"/>
                      </a:lnTo>
                      <a:lnTo>
                        <a:pt x="1376" y="420"/>
                      </a:lnTo>
                      <a:lnTo>
                        <a:pt x="1377" y="420"/>
                      </a:lnTo>
                      <a:lnTo>
                        <a:pt x="1378" y="420"/>
                      </a:lnTo>
                      <a:lnTo>
                        <a:pt x="1377" y="419"/>
                      </a:lnTo>
                      <a:lnTo>
                        <a:pt x="1378" y="418"/>
                      </a:lnTo>
                      <a:lnTo>
                        <a:pt x="1379" y="418"/>
                      </a:lnTo>
                      <a:lnTo>
                        <a:pt x="1379" y="419"/>
                      </a:lnTo>
                      <a:lnTo>
                        <a:pt x="1380" y="419"/>
                      </a:lnTo>
                      <a:lnTo>
                        <a:pt x="1379" y="420"/>
                      </a:lnTo>
                      <a:lnTo>
                        <a:pt x="1378" y="420"/>
                      </a:lnTo>
                      <a:lnTo>
                        <a:pt x="1377" y="421"/>
                      </a:lnTo>
                      <a:lnTo>
                        <a:pt x="1376" y="424"/>
                      </a:lnTo>
                      <a:lnTo>
                        <a:pt x="1377" y="424"/>
                      </a:lnTo>
                      <a:lnTo>
                        <a:pt x="1377" y="425"/>
                      </a:lnTo>
                      <a:lnTo>
                        <a:pt x="1378" y="426"/>
                      </a:lnTo>
                      <a:lnTo>
                        <a:pt x="1377" y="426"/>
                      </a:lnTo>
                      <a:lnTo>
                        <a:pt x="1378" y="426"/>
                      </a:lnTo>
                      <a:lnTo>
                        <a:pt x="1379" y="427"/>
                      </a:lnTo>
                      <a:lnTo>
                        <a:pt x="1379" y="428"/>
                      </a:lnTo>
                      <a:lnTo>
                        <a:pt x="1377" y="432"/>
                      </a:lnTo>
                      <a:lnTo>
                        <a:pt x="1376" y="433"/>
                      </a:lnTo>
                      <a:lnTo>
                        <a:pt x="1376" y="434"/>
                      </a:lnTo>
                      <a:lnTo>
                        <a:pt x="1376" y="436"/>
                      </a:lnTo>
                      <a:lnTo>
                        <a:pt x="1375" y="436"/>
                      </a:lnTo>
                      <a:lnTo>
                        <a:pt x="1373" y="437"/>
                      </a:lnTo>
                      <a:lnTo>
                        <a:pt x="1372" y="438"/>
                      </a:lnTo>
                      <a:lnTo>
                        <a:pt x="1371" y="439"/>
                      </a:lnTo>
                      <a:lnTo>
                        <a:pt x="1371" y="440"/>
                      </a:lnTo>
                      <a:lnTo>
                        <a:pt x="1372" y="441"/>
                      </a:lnTo>
                      <a:lnTo>
                        <a:pt x="1371" y="442"/>
                      </a:lnTo>
                      <a:lnTo>
                        <a:pt x="1370" y="443"/>
                      </a:lnTo>
                      <a:lnTo>
                        <a:pt x="1370" y="444"/>
                      </a:lnTo>
                      <a:lnTo>
                        <a:pt x="1371" y="446"/>
                      </a:lnTo>
                      <a:lnTo>
                        <a:pt x="1371" y="447"/>
                      </a:lnTo>
                      <a:lnTo>
                        <a:pt x="1373" y="447"/>
                      </a:lnTo>
                      <a:lnTo>
                        <a:pt x="1373" y="448"/>
                      </a:lnTo>
                      <a:lnTo>
                        <a:pt x="1373" y="449"/>
                      </a:lnTo>
                      <a:lnTo>
                        <a:pt x="1373" y="450"/>
                      </a:lnTo>
                      <a:lnTo>
                        <a:pt x="1374" y="450"/>
                      </a:lnTo>
                      <a:lnTo>
                        <a:pt x="1375" y="450"/>
                      </a:lnTo>
                      <a:lnTo>
                        <a:pt x="1376" y="450"/>
                      </a:lnTo>
                      <a:lnTo>
                        <a:pt x="1375" y="451"/>
                      </a:lnTo>
                      <a:lnTo>
                        <a:pt x="1374" y="452"/>
                      </a:lnTo>
                      <a:lnTo>
                        <a:pt x="1374" y="453"/>
                      </a:lnTo>
                      <a:lnTo>
                        <a:pt x="1374" y="454"/>
                      </a:lnTo>
                      <a:lnTo>
                        <a:pt x="1373" y="454"/>
                      </a:lnTo>
                      <a:lnTo>
                        <a:pt x="1372" y="455"/>
                      </a:lnTo>
                      <a:lnTo>
                        <a:pt x="1372" y="457"/>
                      </a:lnTo>
                      <a:lnTo>
                        <a:pt x="1371" y="458"/>
                      </a:lnTo>
                      <a:lnTo>
                        <a:pt x="1370" y="459"/>
                      </a:lnTo>
                      <a:lnTo>
                        <a:pt x="1372" y="461"/>
                      </a:lnTo>
                      <a:lnTo>
                        <a:pt x="1371" y="461"/>
                      </a:lnTo>
                      <a:lnTo>
                        <a:pt x="1370" y="462"/>
                      </a:lnTo>
                      <a:lnTo>
                        <a:pt x="1370" y="463"/>
                      </a:lnTo>
                      <a:lnTo>
                        <a:pt x="1368" y="464"/>
                      </a:lnTo>
                      <a:lnTo>
                        <a:pt x="1368" y="465"/>
                      </a:lnTo>
                      <a:lnTo>
                        <a:pt x="1368" y="466"/>
                      </a:lnTo>
                      <a:lnTo>
                        <a:pt x="1369" y="466"/>
                      </a:lnTo>
                      <a:lnTo>
                        <a:pt x="1369" y="467"/>
                      </a:lnTo>
                      <a:lnTo>
                        <a:pt x="1370" y="468"/>
                      </a:lnTo>
                      <a:lnTo>
                        <a:pt x="1370" y="469"/>
                      </a:lnTo>
                      <a:lnTo>
                        <a:pt x="1371" y="469"/>
                      </a:lnTo>
                      <a:lnTo>
                        <a:pt x="1371" y="471"/>
                      </a:lnTo>
                      <a:lnTo>
                        <a:pt x="1371" y="473"/>
                      </a:lnTo>
                      <a:lnTo>
                        <a:pt x="1371" y="474"/>
                      </a:lnTo>
                      <a:lnTo>
                        <a:pt x="1372" y="476"/>
                      </a:lnTo>
                      <a:lnTo>
                        <a:pt x="1371" y="476"/>
                      </a:lnTo>
                      <a:lnTo>
                        <a:pt x="1371" y="477"/>
                      </a:lnTo>
                      <a:lnTo>
                        <a:pt x="1370" y="477"/>
                      </a:lnTo>
                      <a:lnTo>
                        <a:pt x="1369" y="478"/>
                      </a:lnTo>
                      <a:lnTo>
                        <a:pt x="1370" y="478"/>
                      </a:lnTo>
                      <a:lnTo>
                        <a:pt x="1370" y="479"/>
                      </a:lnTo>
                      <a:lnTo>
                        <a:pt x="1369" y="480"/>
                      </a:lnTo>
                      <a:lnTo>
                        <a:pt x="1368" y="480"/>
                      </a:lnTo>
                      <a:lnTo>
                        <a:pt x="1368" y="482"/>
                      </a:lnTo>
                      <a:lnTo>
                        <a:pt x="1369" y="484"/>
                      </a:lnTo>
                      <a:lnTo>
                        <a:pt x="1369" y="485"/>
                      </a:lnTo>
                      <a:lnTo>
                        <a:pt x="1369" y="486"/>
                      </a:lnTo>
                      <a:lnTo>
                        <a:pt x="1368" y="488"/>
                      </a:lnTo>
                      <a:lnTo>
                        <a:pt x="1367" y="488"/>
                      </a:lnTo>
                      <a:lnTo>
                        <a:pt x="1367" y="489"/>
                      </a:lnTo>
                      <a:lnTo>
                        <a:pt x="1366" y="489"/>
                      </a:lnTo>
                      <a:lnTo>
                        <a:pt x="1365" y="489"/>
                      </a:lnTo>
                      <a:lnTo>
                        <a:pt x="1364" y="489"/>
                      </a:lnTo>
                      <a:lnTo>
                        <a:pt x="1364" y="490"/>
                      </a:lnTo>
                      <a:lnTo>
                        <a:pt x="1363" y="490"/>
                      </a:lnTo>
                      <a:lnTo>
                        <a:pt x="1363" y="491"/>
                      </a:lnTo>
                      <a:lnTo>
                        <a:pt x="1362" y="491"/>
                      </a:lnTo>
                      <a:lnTo>
                        <a:pt x="1359" y="490"/>
                      </a:lnTo>
                      <a:lnTo>
                        <a:pt x="1357" y="491"/>
                      </a:lnTo>
                      <a:lnTo>
                        <a:pt x="1354" y="490"/>
                      </a:lnTo>
                      <a:lnTo>
                        <a:pt x="1352" y="491"/>
                      </a:lnTo>
                      <a:lnTo>
                        <a:pt x="1351" y="494"/>
                      </a:lnTo>
                      <a:lnTo>
                        <a:pt x="1351" y="495"/>
                      </a:lnTo>
                      <a:lnTo>
                        <a:pt x="1351" y="497"/>
                      </a:lnTo>
                      <a:lnTo>
                        <a:pt x="1352" y="499"/>
                      </a:lnTo>
                      <a:lnTo>
                        <a:pt x="1353" y="498"/>
                      </a:lnTo>
                      <a:lnTo>
                        <a:pt x="1354" y="498"/>
                      </a:lnTo>
                      <a:lnTo>
                        <a:pt x="1355" y="498"/>
                      </a:lnTo>
                      <a:lnTo>
                        <a:pt x="1356" y="498"/>
                      </a:lnTo>
                      <a:lnTo>
                        <a:pt x="1357" y="498"/>
                      </a:lnTo>
                      <a:lnTo>
                        <a:pt x="1358" y="498"/>
                      </a:lnTo>
                      <a:lnTo>
                        <a:pt x="1359" y="499"/>
                      </a:lnTo>
                      <a:lnTo>
                        <a:pt x="1360" y="499"/>
                      </a:lnTo>
                      <a:lnTo>
                        <a:pt x="1361" y="500"/>
                      </a:lnTo>
                      <a:lnTo>
                        <a:pt x="1362" y="500"/>
                      </a:lnTo>
                      <a:lnTo>
                        <a:pt x="1363" y="503"/>
                      </a:lnTo>
                      <a:lnTo>
                        <a:pt x="1362" y="504"/>
                      </a:lnTo>
                      <a:lnTo>
                        <a:pt x="1359" y="507"/>
                      </a:lnTo>
                      <a:lnTo>
                        <a:pt x="1359" y="508"/>
                      </a:lnTo>
                      <a:lnTo>
                        <a:pt x="1361" y="508"/>
                      </a:lnTo>
                      <a:lnTo>
                        <a:pt x="1361" y="510"/>
                      </a:lnTo>
                      <a:lnTo>
                        <a:pt x="1361" y="511"/>
                      </a:lnTo>
                      <a:lnTo>
                        <a:pt x="1360" y="514"/>
                      </a:lnTo>
                      <a:lnTo>
                        <a:pt x="1360" y="516"/>
                      </a:lnTo>
                      <a:lnTo>
                        <a:pt x="1359" y="517"/>
                      </a:lnTo>
                      <a:lnTo>
                        <a:pt x="1358" y="520"/>
                      </a:lnTo>
                      <a:lnTo>
                        <a:pt x="1358" y="521"/>
                      </a:lnTo>
                      <a:lnTo>
                        <a:pt x="1358" y="522"/>
                      </a:lnTo>
                      <a:lnTo>
                        <a:pt x="1357" y="524"/>
                      </a:lnTo>
                      <a:lnTo>
                        <a:pt x="1357" y="525"/>
                      </a:lnTo>
                      <a:lnTo>
                        <a:pt x="1356" y="525"/>
                      </a:lnTo>
                      <a:lnTo>
                        <a:pt x="1355" y="526"/>
                      </a:lnTo>
                      <a:lnTo>
                        <a:pt x="1355" y="527"/>
                      </a:lnTo>
                      <a:lnTo>
                        <a:pt x="1355" y="528"/>
                      </a:lnTo>
                      <a:lnTo>
                        <a:pt x="1355" y="529"/>
                      </a:lnTo>
                      <a:lnTo>
                        <a:pt x="1355" y="530"/>
                      </a:lnTo>
                      <a:lnTo>
                        <a:pt x="1355" y="532"/>
                      </a:lnTo>
                      <a:lnTo>
                        <a:pt x="1355" y="533"/>
                      </a:lnTo>
                      <a:lnTo>
                        <a:pt x="1354" y="533"/>
                      </a:lnTo>
                      <a:lnTo>
                        <a:pt x="1354" y="534"/>
                      </a:lnTo>
                      <a:lnTo>
                        <a:pt x="1353" y="534"/>
                      </a:lnTo>
                      <a:lnTo>
                        <a:pt x="1352" y="535"/>
                      </a:lnTo>
                      <a:lnTo>
                        <a:pt x="1353" y="536"/>
                      </a:lnTo>
                      <a:lnTo>
                        <a:pt x="1354" y="536"/>
                      </a:lnTo>
                      <a:lnTo>
                        <a:pt x="1354" y="537"/>
                      </a:lnTo>
                      <a:lnTo>
                        <a:pt x="1352" y="538"/>
                      </a:lnTo>
                      <a:lnTo>
                        <a:pt x="1350" y="538"/>
                      </a:lnTo>
                      <a:lnTo>
                        <a:pt x="1349" y="539"/>
                      </a:lnTo>
                      <a:lnTo>
                        <a:pt x="1348" y="540"/>
                      </a:lnTo>
                      <a:lnTo>
                        <a:pt x="1347" y="542"/>
                      </a:lnTo>
                      <a:lnTo>
                        <a:pt x="1346" y="543"/>
                      </a:lnTo>
                      <a:lnTo>
                        <a:pt x="1345" y="543"/>
                      </a:lnTo>
                      <a:lnTo>
                        <a:pt x="1344" y="543"/>
                      </a:lnTo>
                      <a:lnTo>
                        <a:pt x="1343" y="545"/>
                      </a:lnTo>
                      <a:lnTo>
                        <a:pt x="1343" y="546"/>
                      </a:lnTo>
                      <a:lnTo>
                        <a:pt x="1342" y="546"/>
                      </a:lnTo>
                      <a:lnTo>
                        <a:pt x="1341" y="545"/>
                      </a:lnTo>
                      <a:lnTo>
                        <a:pt x="1340" y="544"/>
                      </a:lnTo>
                      <a:lnTo>
                        <a:pt x="1340" y="543"/>
                      </a:lnTo>
                      <a:lnTo>
                        <a:pt x="1339" y="543"/>
                      </a:lnTo>
                      <a:lnTo>
                        <a:pt x="1337" y="544"/>
                      </a:lnTo>
                      <a:lnTo>
                        <a:pt x="1338" y="545"/>
                      </a:lnTo>
                      <a:lnTo>
                        <a:pt x="1339" y="546"/>
                      </a:lnTo>
                      <a:lnTo>
                        <a:pt x="1339" y="548"/>
                      </a:lnTo>
                      <a:lnTo>
                        <a:pt x="1338" y="549"/>
                      </a:lnTo>
                      <a:lnTo>
                        <a:pt x="1338" y="550"/>
                      </a:lnTo>
                      <a:lnTo>
                        <a:pt x="1337" y="550"/>
                      </a:lnTo>
                      <a:lnTo>
                        <a:pt x="1337" y="551"/>
                      </a:lnTo>
                      <a:lnTo>
                        <a:pt x="1337" y="552"/>
                      </a:lnTo>
                      <a:lnTo>
                        <a:pt x="1337" y="553"/>
                      </a:lnTo>
                      <a:lnTo>
                        <a:pt x="1337" y="554"/>
                      </a:lnTo>
                      <a:lnTo>
                        <a:pt x="1335" y="555"/>
                      </a:lnTo>
                      <a:lnTo>
                        <a:pt x="1334" y="556"/>
                      </a:lnTo>
                      <a:lnTo>
                        <a:pt x="1334" y="557"/>
                      </a:lnTo>
                      <a:lnTo>
                        <a:pt x="1334" y="558"/>
                      </a:lnTo>
                      <a:lnTo>
                        <a:pt x="1335" y="559"/>
                      </a:lnTo>
                      <a:lnTo>
                        <a:pt x="1336" y="558"/>
                      </a:lnTo>
                      <a:lnTo>
                        <a:pt x="1337" y="557"/>
                      </a:lnTo>
                      <a:lnTo>
                        <a:pt x="1338" y="557"/>
                      </a:lnTo>
                      <a:lnTo>
                        <a:pt x="1339" y="557"/>
                      </a:lnTo>
                      <a:lnTo>
                        <a:pt x="1340" y="558"/>
                      </a:lnTo>
                      <a:lnTo>
                        <a:pt x="1338" y="559"/>
                      </a:lnTo>
                      <a:lnTo>
                        <a:pt x="1338" y="560"/>
                      </a:lnTo>
                      <a:lnTo>
                        <a:pt x="1337" y="561"/>
                      </a:lnTo>
                      <a:lnTo>
                        <a:pt x="1336" y="562"/>
                      </a:lnTo>
                      <a:lnTo>
                        <a:pt x="1336" y="564"/>
                      </a:lnTo>
                      <a:lnTo>
                        <a:pt x="1336" y="566"/>
                      </a:lnTo>
                      <a:lnTo>
                        <a:pt x="1336" y="567"/>
                      </a:lnTo>
                      <a:lnTo>
                        <a:pt x="1337" y="567"/>
                      </a:lnTo>
                      <a:lnTo>
                        <a:pt x="1337" y="568"/>
                      </a:lnTo>
                      <a:lnTo>
                        <a:pt x="1336" y="568"/>
                      </a:lnTo>
                      <a:lnTo>
                        <a:pt x="1336" y="569"/>
                      </a:lnTo>
                      <a:lnTo>
                        <a:pt x="1337" y="570"/>
                      </a:lnTo>
                      <a:lnTo>
                        <a:pt x="1337" y="571"/>
                      </a:lnTo>
                      <a:lnTo>
                        <a:pt x="1336" y="572"/>
                      </a:lnTo>
                      <a:lnTo>
                        <a:pt x="1336" y="573"/>
                      </a:lnTo>
                      <a:lnTo>
                        <a:pt x="1337" y="574"/>
                      </a:lnTo>
                      <a:lnTo>
                        <a:pt x="1338" y="574"/>
                      </a:lnTo>
                      <a:lnTo>
                        <a:pt x="1338" y="575"/>
                      </a:lnTo>
                      <a:lnTo>
                        <a:pt x="1337" y="575"/>
                      </a:lnTo>
                      <a:lnTo>
                        <a:pt x="1336" y="575"/>
                      </a:lnTo>
                      <a:lnTo>
                        <a:pt x="1335" y="575"/>
                      </a:lnTo>
                      <a:lnTo>
                        <a:pt x="1334" y="575"/>
                      </a:lnTo>
                      <a:lnTo>
                        <a:pt x="1334" y="576"/>
                      </a:lnTo>
                      <a:lnTo>
                        <a:pt x="1333" y="576"/>
                      </a:lnTo>
                      <a:lnTo>
                        <a:pt x="1332" y="576"/>
                      </a:lnTo>
                      <a:lnTo>
                        <a:pt x="1331" y="575"/>
                      </a:lnTo>
                      <a:lnTo>
                        <a:pt x="1330" y="575"/>
                      </a:lnTo>
                      <a:lnTo>
                        <a:pt x="1330" y="576"/>
                      </a:lnTo>
                      <a:lnTo>
                        <a:pt x="1329" y="576"/>
                      </a:lnTo>
                      <a:lnTo>
                        <a:pt x="1329" y="577"/>
                      </a:lnTo>
                      <a:lnTo>
                        <a:pt x="1330" y="578"/>
                      </a:lnTo>
                      <a:lnTo>
                        <a:pt x="1331" y="578"/>
                      </a:lnTo>
                      <a:lnTo>
                        <a:pt x="1330" y="579"/>
                      </a:lnTo>
                      <a:lnTo>
                        <a:pt x="1330" y="580"/>
                      </a:lnTo>
                      <a:lnTo>
                        <a:pt x="1329" y="579"/>
                      </a:lnTo>
                      <a:lnTo>
                        <a:pt x="1329" y="580"/>
                      </a:lnTo>
                      <a:lnTo>
                        <a:pt x="1328" y="580"/>
                      </a:lnTo>
                      <a:lnTo>
                        <a:pt x="1328" y="581"/>
                      </a:lnTo>
                      <a:lnTo>
                        <a:pt x="1328" y="582"/>
                      </a:lnTo>
                      <a:lnTo>
                        <a:pt x="1329" y="583"/>
                      </a:lnTo>
                      <a:lnTo>
                        <a:pt x="1328" y="583"/>
                      </a:lnTo>
                      <a:lnTo>
                        <a:pt x="1327" y="583"/>
                      </a:lnTo>
                      <a:lnTo>
                        <a:pt x="1326" y="584"/>
                      </a:lnTo>
                      <a:lnTo>
                        <a:pt x="1325" y="584"/>
                      </a:lnTo>
                      <a:lnTo>
                        <a:pt x="1324" y="584"/>
                      </a:lnTo>
                      <a:lnTo>
                        <a:pt x="1323" y="584"/>
                      </a:lnTo>
                      <a:lnTo>
                        <a:pt x="1322" y="584"/>
                      </a:lnTo>
                      <a:lnTo>
                        <a:pt x="1321" y="584"/>
                      </a:lnTo>
                      <a:lnTo>
                        <a:pt x="1320" y="584"/>
                      </a:lnTo>
                      <a:lnTo>
                        <a:pt x="1320" y="585"/>
                      </a:lnTo>
                      <a:lnTo>
                        <a:pt x="1319" y="587"/>
                      </a:lnTo>
                      <a:lnTo>
                        <a:pt x="1319" y="588"/>
                      </a:lnTo>
                      <a:lnTo>
                        <a:pt x="1318" y="586"/>
                      </a:lnTo>
                      <a:lnTo>
                        <a:pt x="1318" y="585"/>
                      </a:lnTo>
                      <a:lnTo>
                        <a:pt x="1317" y="585"/>
                      </a:lnTo>
                      <a:lnTo>
                        <a:pt x="1316" y="585"/>
                      </a:lnTo>
                      <a:lnTo>
                        <a:pt x="1316" y="586"/>
                      </a:lnTo>
                      <a:lnTo>
                        <a:pt x="1316" y="587"/>
                      </a:lnTo>
                      <a:lnTo>
                        <a:pt x="1316" y="588"/>
                      </a:lnTo>
                      <a:lnTo>
                        <a:pt x="1315" y="588"/>
                      </a:lnTo>
                      <a:lnTo>
                        <a:pt x="1315" y="589"/>
                      </a:lnTo>
                      <a:lnTo>
                        <a:pt x="1314" y="590"/>
                      </a:lnTo>
                      <a:lnTo>
                        <a:pt x="1314" y="589"/>
                      </a:lnTo>
                      <a:lnTo>
                        <a:pt x="1313" y="589"/>
                      </a:lnTo>
                      <a:lnTo>
                        <a:pt x="1313" y="590"/>
                      </a:lnTo>
                      <a:lnTo>
                        <a:pt x="1312" y="590"/>
                      </a:lnTo>
                      <a:lnTo>
                        <a:pt x="1311" y="590"/>
                      </a:lnTo>
                      <a:lnTo>
                        <a:pt x="1311" y="591"/>
                      </a:lnTo>
                      <a:lnTo>
                        <a:pt x="1311" y="592"/>
                      </a:lnTo>
                      <a:lnTo>
                        <a:pt x="1311" y="593"/>
                      </a:lnTo>
                      <a:lnTo>
                        <a:pt x="1311" y="594"/>
                      </a:lnTo>
                      <a:lnTo>
                        <a:pt x="1311" y="595"/>
                      </a:lnTo>
                      <a:lnTo>
                        <a:pt x="1312" y="594"/>
                      </a:lnTo>
                      <a:lnTo>
                        <a:pt x="1313" y="595"/>
                      </a:lnTo>
                      <a:lnTo>
                        <a:pt x="1312" y="595"/>
                      </a:lnTo>
                      <a:lnTo>
                        <a:pt x="1313" y="596"/>
                      </a:lnTo>
                      <a:lnTo>
                        <a:pt x="1313" y="597"/>
                      </a:lnTo>
                      <a:lnTo>
                        <a:pt x="1314" y="596"/>
                      </a:lnTo>
                      <a:lnTo>
                        <a:pt x="1314" y="597"/>
                      </a:lnTo>
                      <a:lnTo>
                        <a:pt x="1314" y="598"/>
                      </a:lnTo>
                      <a:lnTo>
                        <a:pt x="1315" y="598"/>
                      </a:lnTo>
                      <a:lnTo>
                        <a:pt x="1314" y="599"/>
                      </a:lnTo>
                      <a:lnTo>
                        <a:pt x="1314" y="600"/>
                      </a:lnTo>
                      <a:lnTo>
                        <a:pt x="1314" y="601"/>
                      </a:lnTo>
                      <a:lnTo>
                        <a:pt x="1315" y="602"/>
                      </a:lnTo>
                      <a:lnTo>
                        <a:pt x="1316" y="602"/>
                      </a:lnTo>
                      <a:lnTo>
                        <a:pt x="1317" y="602"/>
                      </a:lnTo>
                      <a:lnTo>
                        <a:pt x="1317" y="601"/>
                      </a:lnTo>
                      <a:lnTo>
                        <a:pt x="1318" y="601"/>
                      </a:lnTo>
                      <a:lnTo>
                        <a:pt x="1318" y="602"/>
                      </a:lnTo>
                      <a:lnTo>
                        <a:pt x="1318" y="603"/>
                      </a:lnTo>
                      <a:lnTo>
                        <a:pt x="1318" y="604"/>
                      </a:lnTo>
                      <a:lnTo>
                        <a:pt x="1319" y="604"/>
                      </a:lnTo>
                      <a:lnTo>
                        <a:pt x="1318" y="605"/>
                      </a:lnTo>
                      <a:lnTo>
                        <a:pt x="1319" y="605"/>
                      </a:lnTo>
                      <a:lnTo>
                        <a:pt x="1320" y="605"/>
                      </a:lnTo>
                      <a:lnTo>
                        <a:pt x="1319" y="606"/>
                      </a:lnTo>
                      <a:lnTo>
                        <a:pt x="1320" y="606"/>
                      </a:lnTo>
                      <a:lnTo>
                        <a:pt x="1319" y="606"/>
                      </a:lnTo>
                      <a:lnTo>
                        <a:pt x="1319" y="607"/>
                      </a:lnTo>
                      <a:lnTo>
                        <a:pt x="1318" y="606"/>
                      </a:lnTo>
                      <a:lnTo>
                        <a:pt x="1318" y="605"/>
                      </a:lnTo>
                      <a:lnTo>
                        <a:pt x="1317" y="605"/>
                      </a:lnTo>
                      <a:lnTo>
                        <a:pt x="1316" y="605"/>
                      </a:lnTo>
                      <a:lnTo>
                        <a:pt x="1316" y="606"/>
                      </a:lnTo>
                      <a:lnTo>
                        <a:pt x="1317" y="607"/>
                      </a:lnTo>
                      <a:lnTo>
                        <a:pt x="1316" y="607"/>
                      </a:lnTo>
                      <a:lnTo>
                        <a:pt x="1316" y="608"/>
                      </a:lnTo>
                      <a:lnTo>
                        <a:pt x="1315" y="608"/>
                      </a:lnTo>
                      <a:lnTo>
                        <a:pt x="1314" y="607"/>
                      </a:lnTo>
                      <a:lnTo>
                        <a:pt x="1313" y="607"/>
                      </a:lnTo>
                      <a:lnTo>
                        <a:pt x="1314" y="608"/>
                      </a:lnTo>
                      <a:lnTo>
                        <a:pt x="1313" y="608"/>
                      </a:lnTo>
                      <a:lnTo>
                        <a:pt x="1313" y="609"/>
                      </a:lnTo>
                      <a:lnTo>
                        <a:pt x="1314" y="609"/>
                      </a:lnTo>
                      <a:lnTo>
                        <a:pt x="1313" y="610"/>
                      </a:lnTo>
                      <a:lnTo>
                        <a:pt x="1312" y="610"/>
                      </a:lnTo>
                      <a:lnTo>
                        <a:pt x="1310" y="609"/>
                      </a:lnTo>
                      <a:lnTo>
                        <a:pt x="1309" y="610"/>
                      </a:lnTo>
                      <a:lnTo>
                        <a:pt x="1309" y="611"/>
                      </a:lnTo>
                      <a:lnTo>
                        <a:pt x="1310" y="611"/>
                      </a:lnTo>
                      <a:lnTo>
                        <a:pt x="1310" y="612"/>
                      </a:lnTo>
                      <a:lnTo>
                        <a:pt x="1311" y="612"/>
                      </a:lnTo>
                      <a:lnTo>
                        <a:pt x="1311" y="613"/>
                      </a:lnTo>
                      <a:lnTo>
                        <a:pt x="1311" y="614"/>
                      </a:lnTo>
                      <a:lnTo>
                        <a:pt x="1312" y="614"/>
                      </a:lnTo>
                      <a:lnTo>
                        <a:pt x="1312" y="615"/>
                      </a:lnTo>
                      <a:lnTo>
                        <a:pt x="1310" y="616"/>
                      </a:lnTo>
                      <a:lnTo>
                        <a:pt x="1310" y="617"/>
                      </a:lnTo>
                      <a:lnTo>
                        <a:pt x="1310" y="618"/>
                      </a:lnTo>
                      <a:lnTo>
                        <a:pt x="1311" y="618"/>
                      </a:lnTo>
                      <a:lnTo>
                        <a:pt x="1312" y="619"/>
                      </a:lnTo>
                      <a:lnTo>
                        <a:pt x="1312" y="620"/>
                      </a:lnTo>
                      <a:lnTo>
                        <a:pt x="1311" y="620"/>
                      </a:lnTo>
                      <a:lnTo>
                        <a:pt x="1312" y="620"/>
                      </a:lnTo>
                      <a:lnTo>
                        <a:pt x="1312" y="621"/>
                      </a:lnTo>
                      <a:lnTo>
                        <a:pt x="1312" y="622"/>
                      </a:lnTo>
                      <a:lnTo>
                        <a:pt x="1311" y="622"/>
                      </a:lnTo>
                      <a:lnTo>
                        <a:pt x="1310" y="622"/>
                      </a:lnTo>
                      <a:lnTo>
                        <a:pt x="1309" y="622"/>
                      </a:lnTo>
                      <a:lnTo>
                        <a:pt x="1309" y="623"/>
                      </a:lnTo>
                      <a:lnTo>
                        <a:pt x="1310" y="623"/>
                      </a:lnTo>
                      <a:lnTo>
                        <a:pt x="1310" y="624"/>
                      </a:lnTo>
                      <a:lnTo>
                        <a:pt x="1309" y="625"/>
                      </a:lnTo>
                      <a:lnTo>
                        <a:pt x="1310" y="626"/>
                      </a:lnTo>
                      <a:lnTo>
                        <a:pt x="1309" y="626"/>
                      </a:lnTo>
                      <a:lnTo>
                        <a:pt x="1309" y="627"/>
                      </a:lnTo>
                      <a:lnTo>
                        <a:pt x="1308" y="628"/>
                      </a:lnTo>
                      <a:lnTo>
                        <a:pt x="1309" y="629"/>
                      </a:lnTo>
                      <a:lnTo>
                        <a:pt x="1309" y="630"/>
                      </a:lnTo>
                      <a:lnTo>
                        <a:pt x="1308" y="630"/>
                      </a:lnTo>
                      <a:lnTo>
                        <a:pt x="1308" y="631"/>
                      </a:lnTo>
                      <a:lnTo>
                        <a:pt x="1308" y="632"/>
                      </a:lnTo>
                      <a:lnTo>
                        <a:pt x="1307" y="632"/>
                      </a:lnTo>
                      <a:lnTo>
                        <a:pt x="1306" y="632"/>
                      </a:lnTo>
                      <a:lnTo>
                        <a:pt x="1306" y="633"/>
                      </a:lnTo>
                      <a:lnTo>
                        <a:pt x="1305" y="633"/>
                      </a:lnTo>
                      <a:lnTo>
                        <a:pt x="1306" y="634"/>
                      </a:lnTo>
                      <a:lnTo>
                        <a:pt x="1306" y="635"/>
                      </a:lnTo>
                      <a:lnTo>
                        <a:pt x="1305" y="636"/>
                      </a:lnTo>
                      <a:lnTo>
                        <a:pt x="1304" y="635"/>
                      </a:lnTo>
                      <a:lnTo>
                        <a:pt x="1305" y="634"/>
                      </a:lnTo>
                      <a:lnTo>
                        <a:pt x="1304" y="634"/>
                      </a:lnTo>
                      <a:lnTo>
                        <a:pt x="1304" y="633"/>
                      </a:lnTo>
                      <a:lnTo>
                        <a:pt x="1303" y="634"/>
                      </a:lnTo>
                      <a:lnTo>
                        <a:pt x="1303" y="635"/>
                      </a:lnTo>
                      <a:lnTo>
                        <a:pt x="1302" y="634"/>
                      </a:lnTo>
                      <a:lnTo>
                        <a:pt x="1302" y="635"/>
                      </a:lnTo>
                      <a:lnTo>
                        <a:pt x="1301" y="634"/>
                      </a:lnTo>
                      <a:lnTo>
                        <a:pt x="1301" y="635"/>
                      </a:lnTo>
                      <a:lnTo>
                        <a:pt x="1301" y="636"/>
                      </a:lnTo>
                      <a:lnTo>
                        <a:pt x="1302" y="636"/>
                      </a:lnTo>
                      <a:lnTo>
                        <a:pt x="1303" y="635"/>
                      </a:lnTo>
                      <a:lnTo>
                        <a:pt x="1303" y="636"/>
                      </a:lnTo>
                      <a:lnTo>
                        <a:pt x="1303" y="637"/>
                      </a:lnTo>
                      <a:lnTo>
                        <a:pt x="1304" y="638"/>
                      </a:lnTo>
                      <a:lnTo>
                        <a:pt x="1303" y="639"/>
                      </a:lnTo>
                      <a:lnTo>
                        <a:pt x="1302" y="639"/>
                      </a:lnTo>
                      <a:lnTo>
                        <a:pt x="1301" y="639"/>
                      </a:lnTo>
                      <a:lnTo>
                        <a:pt x="1301" y="640"/>
                      </a:lnTo>
                      <a:lnTo>
                        <a:pt x="1301" y="641"/>
                      </a:lnTo>
                      <a:lnTo>
                        <a:pt x="1300" y="642"/>
                      </a:lnTo>
                      <a:lnTo>
                        <a:pt x="1300" y="641"/>
                      </a:lnTo>
                      <a:lnTo>
                        <a:pt x="1299" y="640"/>
                      </a:lnTo>
                      <a:lnTo>
                        <a:pt x="1298" y="640"/>
                      </a:lnTo>
                      <a:lnTo>
                        <a:pt x="1299" y="641"/>
                      </a:lnTo>
                      <a:lnTo>
                        <a:pt x="1300" y="641"/>
                      </a:lnTo>
                      <a:lnTo>
                        <a:pt x="1300" y="642"/>
                      </a:lnTo>
                      <a:lnTo>
                        <a:pt x="1298" y="642"/>
                      </a:lnTo>
                      <a:lnTo>
                        <a:pt x="1298" y="643"/>
                      </a:lnTo>
                      <a:lnTo>
                        <a:pt x="1300" y="644"/>
                      </a:lnTo>
                      <a:lnTo>
                        <a:pt x="1300" y="645"/>
                      </a:lnTo>
                      <a:lnTo>
                        <a:pt x="1299" y="644"/>
                      </a:lnTo>
                      <a:lnTo>
                        <a:pt x="1297" y="644"/>
                      </a:lnTo>
                      <a:lnTo>
                        <a:pt x="1297" y="645"/>
                      </a:lnTo>
                      <a:lnTo>
                        <a:pt x="1298" y="646"/>
                      </a:lnTo>
                      <a:lnTo>
                        <a:pt x="1297" y="647"/>
                      </a:lnTo>
                      <a:lnTo>
                        <a:pt x="1296" y="647"/>
                      </a:lnTo>
                      <a:lnTo>
                        <a:pt x="1296" y="646"/>
                      </a:lnTo>
                      <a:lnTo>
                        <a:pt x="1295" y="647"/>
                      </a:lnTo>
                      <a:lnTo>
                        <a:pt x="1294" y="647"/>
                      </a:lnTo>
                      <a:lnTo>
                        <a:pt x="1294" y="648"/>
                      </a:lnTo>
                      <a:lnTo>
                        <a:pt x="1295" y="649"/>
                      </a:lnTo>
                      <a:lnTo>
                        <a:pt x="1294" y="650"/>
                      </a:lnTo>
                      <a:lnTo>
                        <a:pt x="1293" y="649"/>
                      </a:lnTo>
                      <a:lnTo>
                        <a:pt x="1292" y="650"/>
                      </a:lnTo>
                      <a:lnTo>
                        <a:pt x="1293" y="650"/>
                      </a:lnTo>
                      <a:lnTo>
                        <a:pt x="1294" y="650"/>
                      </a:lnTo>
                      <a:lnTo>
                        <a:pt x="1294" y="651"/>
                      </a:lnTo>
                      <a:lnTo>
                        <a:pt x="1293" y="652"/>
                      </a:lnTo>
                      <a:lnTo>
                        <a:pt x="1292" y="652"/>
                      </a:lnTo>
                      <a:lnTo>
                        <a:pt x="1292" y="653"/>
                      </a:lnTo>
                      <a:lnTo>
                        <a:pt x="1293" y="653"/>
                      </a:lnTo>
                      <a:lnTo>
                        <a:pt x="1293" y="654"/>
                      </a:lnTo>
                      <a:lnTo>
                        <a:pt x="1292" y="654"/>
                      </a:lnTo>
                      <a:lnTo>
                        <a:pt x="1291" y="654"/>
                      </a:lnTo>
                      <a:lnTo>
                        <a:pt x="1290" y="655"/>
                      </a:lnTo>
                      <a:lnTo>
                        <a:pt x="1290" y="654"/>
                      </a:lnTo>
                      <a:lnTo>
                        <a:pt x="1289" y="655"/>
                      </a:lnTo>
                      <a:lnTo>
                        <a:pt x="1289" y="656"/>
                      </a:lnTo>
                      <a:lnTo>
                        <a:pt x="1289" y="657"/>
                      </a:lnTo>
                      <a:lnTo>
                        <a:pt x="1288" y="656"/>
                      </a:lnTo>
                      <a:lnTo>
                        <a:pt x="1288" y="655"/>
                      </a:lnTo>
                      <a:lnTo>
                        <a:pt x="1287" y="655"/>
                      </a:lnTo>
                      <a:lnTo>
                        <a:pt x="1287" y="656"/>
                      </a:lnTo>
                      <a:lnTo>
                        <a:pt x="1288" y="656"/>
                      </a:lnTo>
                      <a:lnTo>
                        <a:pt x="1287" y="657"/>
                      </a:lnTo>
                      <a:lnTo>
                        <a:pt x="1286" y="657"/>
                      </a:lnTo>
                      <a:lnTo>
                        <a:pt x="1286" y="656"/>
                      </a:lnTo>
                      <a:lnTo>
                        <a:pt x="1285" y="656"/>
                      </a:lnTo>
                      <a:lnTo>
                        <a:pt x="1285" y="657"/>
                      </a:lnTo>
                      <a:lnTo>
                        <a:pt x="1284" y="657"/>
                      </a:lnTo>
                      <a:lnTo>
                        <a:pt x="1284" y="658"/>
                      </a:lnTo>
                      <a:lnTo>
                        <a:pt x="1284" y="659"/>
                      </a:lnTo>
                      <a:lnTo>
                        <a:pt x="1283" y="660"/>
                      </a:lnTo>
                      <a:lnTo>
                        <a:pt x="1283" y="659"/>
                      </a:lnTo>
                      <a:lnTo>
                        <a:pt x="1282" y="659"/>
                      </a:lnTo>
                      <a:lnTo>
                        <a:pt x="1282" y="660"/>
                      </a:lnTo>
                      <a:lnTo>
                        <a:pt x="1281" y="660"/>
                      </a:lnTo>
                      <a:lnTo>
                        <a:pt x="1280" y="660"/>
                      </a:lnTo>
                      <a:lnTo>
                        <a:pt x="1279" y="660"/>
                      </a:lnTo>
                      <a:lnTo>
                        <a:pt x="1280" y="661"/>
                      </a:lnTo>
                      <a:lnTo>
                        <a:pt x="1280" y="662"/>
                      </a:lnTo>
                      <a:lnTo>
                        <a:pt x="1279" y="662"/>
                      </a:lnTo>
                      <a:lnTo>
                        <a:pt x="1279" y="663"/>
                      </a:lnTo>
                      <a:lnTo>
                        <a:pt x="1279" y="664"/>
                      </a:lnTo>
                      <a:lnTo>
                        <a:pt x="1279" y="665"/>
                      </a:lnTo>
                      <a:lnTo>
                        <a:pt x="1278" y="665"/>
                      </a:lnTo>
                      <a:lnTo>
                        <a:pt x="1278" y="666"/>
                      </a:lnTo>
                      <a:lnTo>
                        <a:pt x="1278" y="667"/>
                      </a:lnTo>
                      <a:lnTo>
                        <a:pt x="1279" y="667"/>
                      </a:lnTo>
                      <a:lnTo>
                        <a:pt x="1279" y="668"/>
                      </a:lnTo>
                      <a:lnTo>
                        <a:pt x="1278" y="668"/>
                      </a:lnTo>
                      <a:lnTo>
                        <a:pt x="1279" y="669"/>
                      </a:lnTo>
                      <a:lnTo>
                        <a:pt x="1278" y="669"/>
                      </a:lnTo>
                      <a:lnTo>
                        <a:pt x="1278" y="670"/>
                      </a:lnTo>
                      <a:lnTo>
                        <a:pt x="1279" y="670"/>
                      </a:lnTo>
                      <a:lnTo>
                        <a:pt x="1278" y="671"/>
                      </a:lnTo>
                      <a:lnTo>
                        <a:pt x="1278" y="670"/>
                      </a:lnTo>
                      <a:lnTo>
                        <a:pt x="1277" y="670"/>
                      </a:lnTo>
                      <a:lnTo>
                        <a:pt x="1276" y="670"/>
                      </a:lnTo>
                      <a:lnTo>
                        <a:pt x="1277" y="671"/>
                      </a:lnTo>
                      <a:lnTo>
                        <a:pt x="1277" y="672"/>
                      </a:lnTo>
                      <a:lnTo>
                        <a:pt x="1277" y="673"/>
                      </a:lnTo>
                      <a:lnTo>
                        <a:pt x="1276" y="672"/>
                      </a:lnTo>
                      <a:lnTo>
                        <a:pt x="1275" y="672"/>
                      </a:lnTo>
                      <a:lnTo>
                        <a:pt x="1275" y="673"/>
                      </a:lnTo>
                      <a:lnTo>
                        <a:pt x="1276" y="674"/>
                      </a:lnTo>
                      <a:lnTo>
                        <a:pt x="1276" y="675"/>
                      </a:lnTo>
                      <a:lnTo>
                        <a:pt x="1275" y="675"/>
                      </a:lnTo>
                      <a:lnTo>
                        <a:pt x="1275" y="676"/>
                      </a:lnTo>
                      <a:lnTo>
                        <a:pt x="1274" y="676"/>
                      </a:lnTo>
                      <a:lnTo>
                        <a:pt x="1274" y="677"/>
                      </a:lnTo>
                      <a:lnTo>
                        <a:pt x="1273" y="677"/>
                      </a:lnTo>
                      <a:lnTo>
                        <a:pt x="1272" y="676"/>
                      </a:lnTo>
                      <a:lnTo>
                        <a:pt x="1272" y="677"/>
                      </a:lnTo>
                      <a:lnTo>
                        <a:pt x="1271" y="678"/>
                      </a:lnTo>
                      <a:lnTo>
                        <a:pt x="1271" y="677"/>
                      </a:lnTo>
                      <a:lnTo>
                        <a:pt x="1271" y="678"/>
                      </a:lnTo>
                      <a:lnTo>
                        <a:pt x="1271" y="679"/>
                      </a:lnTo>
                      <a:lnTo>
                        <a:pt x="1270" y="680"/>
                      </a:lnTo>
                      <a:lnTo>
                        <a:pt x="1270" y="679"/>
                      </a:lnTo>
                      <a:lnTo>
                        <a:pt x="1269" y="679"/>
                      </a:lnTo>
                      <a:lnTo>
                        <a:pt x="1269" y="680"/>
                      </a:lnTo>
                      <a:lnTo>
                        <a:pt x="1269" y="681"/>
                      </a:lnTo>
                      <a:lnTo>
                        <a:pt x="1270" y="681"/>
                      </a:lnTo>
                      <a:lnTo>
                        <a:pt x="1269" y="681"/>
                      </a:lnTo>
                      <a:lnTo>
                        <a:pt x="1269" y="682"/>
                      </a:lnTo>
                      <a:lnTo>
                        <a:pt x="1269" y="683"/>
                      </a:lnTo>
                      <a:lnTo>
                        <a:pt x="1269" y="684"/>
                      </a:lnTo>
                      <a:lnTo>
                        <a:pt x="1268" y="685"/>
                      </a:lnTo>
                      <a:lnTo>
                        <a:pt x="1268" y="686"/>
                      </a:lnTo>
                      <a:lnTo>
                        <a:pt x="1267" y="686"/>
                      </a:lnTo>
                      <a:lnTo>
                        <a:pt x="1267" y="687"/>
                      </a:lnTo>
                      <a:lnTo>
                        <a:pt x="1268" y="687"/>
                      </a:lnTo>
                      <a:lnTo>
                        <a:pt x="1268" y="688"/>
                      </a:lnTo>
                      <a:lnTo>
                        <a:pt x="1267" y="688"/>
                      </a:lnTo>
                      <a:lnTo>
                        <a:pt x="1267" y="689"/>
                      </a:lnTo>
                      <a:lnTo>
                        <a:pt x="1267" y="690"/>
                      </a:lnTo>
                      <a:lnTo>
                        <a:pt x="1268" y="690"/>
                      </a:lnTo>
                      <a:lnTo>
                        <a:pt x="1269" y="691"/>
                      </a:lnTo>
                      <a:lnTo>
                        <a:pt x="1267" y="691"/>
                      </a:lnTo>
                      <a:lnTo>
                        <a:pt x="1267" y="692"/>
                      </a:lnTo>
                      <a:lnTo>
                        <a:pt x="1267" y="693"/>
                      </a:lnTo>
                      <a:lnTo>
                        <a:pt x="1268" y="694"/>
                      </a:lnTo>
                      <a:lnTo>
                        <a:pt x="1268" y="695"/>
                      </a:lnTo>
                      <a:lnTo>
                        <a:pt x="1267" y="696"/>
                      </a:lnTo>
                      <a:lnTo>
                        <a:pt x="1266" y="696"/>
                      </a:lnTo>
                      <a:lnTo>
                        <a:pt x="1266" y="697"/>
                      </a:lnTo>
                      <a:lnTo>
                        <a:pt x="1266" y="698"/>
                      </a:lnTo>
                      <a:lnTo>
                        <a:pt x="1266" y="699"/>
                      </a:lnTo>
                      <a:lnTo>
                        <a:pt x="1265" y="700"/>
                      </a:lnTo>
                      <a:lnTo>
                        <a:pt x="1265" y="701"/>
                      </a:lnTo>
                      <a:lnTo>
                        <a:pt x="1266" y="701"/>
                      </a:lnTo>
                      <a:lnTo>
                        <a:pt x="1266" y="702"/>
                      </a:lnTo>
                      <a:lnTo>
                        <a:pt x="1265" y="702"/>
                      </a:lnTo>
                      <a:lnTo>
                        <a:pt x="1265" y="703"/>
                      </a:lnTo>
                      <a:lnTo>
                        <a:pt x="1265" y="704"/>
                      </a:lnTo>
                      <a:lnTo>
                        <a:pt x="1264" y="704"/>
                      </a:lnTo>
                      <a:lnTo>
                        <a:pt x="1264" y="705"/>
                      </a:lnTo>
                      <a:lnTo>
                        <a:pt x="1264" y="706"/>
                      </a:lnTo>
                      <a:lnTo>
                        <a:pt x="1263" y="706"/>
                      </a:lnTo>
                      <a:lnTo>
                        <a:pt x="1263" y="707"/>
                      </a:lnTo>
                      <a:lnTo>
                        <a:pt x="1263" y="708"/>
                      </a:lnTo>
                      <a:lnTo>
                        <a:pt x="1263" y="709"/>
                      </a:lnTo>
                      <a:lnTo>
                        <a:pt x="1262" y="710"/>
                      </a:lnTo>
                      <a:lnTo>
                        <a:pt x="1261" y="710"/>
                      </a:lnTo>
                      <a:lnTo>
                        <a:pt x="1261" y="711"/>
                      </a:lnTo>
                      <a:lnTo>
                        <a:pt x="1260" y="712"/>
                      </a:lnTo>
                      <a:lnTo>
                        <a:pt x="1259" y="712"/>
                      </a:lnTo>
                      <a:lnTo>
                        <a:pt x="1258" y="712"/>
                      </a:lnTo>
                      <a:lnTo>
                        <a:pt x="1257" y="712"/>
                      </a:lnTo>
                      <a:lnTo>
                        <a:pt x="1257" y="713"/>
                      </a:lnTo>
                      <a:lnTo>
                        <a:pt x="1257" y="714"/>
                      </a:lnTo>
                      <a:lnTo>
                        <a:pt x="1256" y="714"/>
                      </a:lnTo>
                      <a:lnTo>
                        <a:pt x="1255" y="716"/>
                      </a:lnTo>
                      <a:lnTo>
                        <a:pt x="1254" y="716"/>
                      </a:lnTo>
                      <a:lnTo>
                        <a:pt x="1254" y="717"/>
                      </a:lnTo>
                      <a:lnTo>
                        <a:pt x="1253" y="717"/>
                      </a:lnTo>
                      <a:lnTo>
                        <a:pt x="1253" y="718"/>
                      </a:lnTo>
                      <a:lnTo>
                        <a:pt x="1252" y="718"/>
                      </a:lnTo>
                      <a:lnTo>
                        <a:pt x="1252" y="719"/>
                      </a:lnTo>
                      <a:lnTo>
                        <a:pt x="1252" y="720"/>
                      </a:lnTo>
                      <a:lnTo>
                        <a:pt x="1252" y="721"/>
                      </a:lnTo>
                      <a:lnTo>
                        <a:pt x="1251" y="721"/>
                      </a:lnTo>
                      <a:lnTo>
                        <a:pt x="1251" y="722"/>
                      </a:lnTo>
                      <a:lnTo>
                        <a:pt x="1250" y="721"/>
                      </a:lnTo>
                      <a:lnTo>
                        <a:pt x="1249" y="723"/>
                      </a:lnTo>
                      <a:lnTo>
                        <a:pt x="1248" y="723"/>
                      </a:lnTo>
                      <a:lnTo>
                        <a:pt x="1248" y="724"/>
                      </a:lnTo>
                      <a:lnTo>
                        <a:pt x="1247" y="724"/>
                      </a:lnTo>
                      <a:lnTo>
                        <a:pt x="1246" y="723"/>
                      </a:lnTo>
                      <a:lnTo>
                        <a:pt x="1246" y="724"/>
                      </a:lnTo>
                      <a:lnTo>
                        <a:pt x="1245" y="725"/>
                      </a:lnTo>
                      <a:lnTo>
                        <a:pt x="1244" y="726"/>
                      </a:lnTo>
                      <a:lnTo>
                        <a:pt x="1243" y="726"/>
                      </a:lnTo>
                      <a:lnTo>
                        <a:pt x="1243" y="727"/>
                      </a:lnTo>
                      <a:lnTo>
                        <a:pt x="1242" y="727"/>
                      </a:lnTo>
                      <a:lnTo>
                        <a:pt x="1241" y="727"/>
                      </a:lnTo>
                      <a:lnTo>
                        <a:pt x="1241" y="728"/>
                      </a:lnTo>
                      <a:lnTo>
                        <a:pt x="1240" y="728"/>
                      </a:lnTo>
                      <a:lnTo>
                        <a:pt x="1240" y="729"/>
                      </a:lnTo>
                      <a:lnTo>
                        <a:pt x="1239" y="729"/>
                      </a:lnTo>
                      <a:lnTo>
                        <a:pt x="1238" y="730"/>
                      </a:lnTo>
                      <a:lnTo>
                        <a:pt x="1238" y="729"/>
                      </a:lnTo>
                      <a:lnTo>
                        <a:pt x="1237" y="728"/>
                      </a:lnTo>
                      <a:lnTo>
                        <a:pt x="1237" y="729"/>
                      </a:lnTo>
                      <a:lnTo>
                        <a:pt x="1236" y="729"/>
                      </a:lnTo>
                      <a:lnTo>
                        <a:pt x="1237" y="730"/>
                      </a:lnTo>
                      <a:lnTo>
                        <a:pt x="1236" y="731"/>
                      </a:lnTo>
                      <a:lnTo>
                        <a:pt x="1235" y="732"/>
                      </a:lnTo>
                      <a:lnTo>
                        <a:pt x="1236" y="733"/>
                      </a:lnTo>
                      <a:lnTo>
                        <a:pt x="1235" y="733"/>
                      </a:lnTo>
                      <a:lnTo>
                        <a:pt x="1234" y="734"/>
                      </a:lnTo>
                      <a:lnTo>
                        <a:pt x="1234" y="735"/>
                      </a:lnTo>
                      <a:lnTo>
                        <a:pt x="1234" y="736"/>
                      </a:lnTo>
                      <a:lnTo>
                        <a:pt x="1234" y="737"/>
                      </a:lnTo>
                      <a:lnTo>
                        <a:pt x="1234" y="738"/>
                      </a:lnTo>
                      <a:lnTo>
                        <a:pt x="1234" y="739"/>
                      </a:lnTo>
                      <a:lnTo>
                        <a:pt x="1234" y="740"/>
                      </a:lnTo>
                      <a:lnTo>
                        <a:pt x="1234" y="741"/>
                      </a:lnTo>
                      <a:lnTo>
                        <a:pt x="1234" y="742"/>
                      </a:lnTo>
                      <a:lnTo>
                        <a:pt x="1233" y="742"/>
                      </a:lnTo>
                      <a:lnTo>
                        <a:pt x="1232" y="742"/>
                      </a:lnTo>
                      <a:lnTo>
                        <a:pt x="1232" y="743"/>
                      </a:lnTo>
                      <a:lnTo>
                        <a:pt x="1231" y="744"/>
                      </a:lnTo>
                      <a:lnTo>
                        <a:pt x="1232" y="744"/>
                      </a:lnTo>
                      <a:lnTo>
                        <a:pt x="1232" y="745"/>
                      </a:lnTo>
                      <a:lnTo>
                        <a:pt x="1231" y="745"/>
                      </a:lnTo>
                      <a:lnTo>
                        <a:pt x="1231" y="746"/>
                      </a:lnTo>
                      <a:lnTo>
                        <a:pt x="1230" y="746"/>
                      </a:lnTo>
                      <a:lnTo>
                        <a:pt x="1230" y="747"/>
                      </a:lnTo>
                      <a:lnTo>
                        <a:pt x="1231" y="747"/>
                      </a:lnTo>
                      <a:lnTo>
                        <a:pt x="1231" y="748"/>
                      </a:lnTo>
                      <a:lnTo>
                        <a:pt x="1231" y="749"/>
                      </a:lnTo>
                      <a:lnTo>
                        <a:pt x="1230" y="749"/>
                      </a:lnTo>
                      <a:lnTo>
                        <a:pt x="1229" y="749"/>
                      </a:lnTo>
                      <a:lnTo>
                        <a:pt x="1229" y="750"/>
                      </a:lnTo>
                      <a:lnTo>
                        <a:pt x="1228" y="750"/>
                      </a:lnTo>
                      <a:lnTo>
                        <a:pt x="1227" y="751"/>
                      </a:lnTo>
                      <a:lnTo>
                        <a:pt x="1226" y="752"/>
                      </a:lnTo>
                      <a:lnTo>
                        <a:pt x="1225" y="752"/>
                      </a:lnTo>
                      <a:lnTo>
                        <a:pt x="1225" y="753"/>
                      </a:lnTo>
                      <a:lnTo>
                        <a:pt x="1224" y="753"/>
                      </a:lnTo>
                      <a:lnTo>
                        <a:pt x="1223" y="753"/>
                      </a:lnTo>
                      <a:lnTo>
                        <a:pt x="1223" y="754"/>
                      </a:lnTo>
                      <a:lnTo>
                        <a:pt x="1222" y="754"/>
                      </a:lnTo>
                      <a:lnTo>
                        <a:pt x="1222" y="755"/>
                      </a:lnTo>
                      <a:lnTo>
                        <a:pt x="1221" y="755"/>
                      </a:lnTo>
                      <a:lnTo>
                        <a:pt x="1220" y="755"/>
                      </a:lnTo>
                      <a:lnTo>
                        <a:pt x="1220" y="756"/>
                      </a:lnTo>
                      <a:lnTo>
                        <a:pt x="1219" y="756"/>
                      </a:lnTo>
                      <a:lnTo>
                        <a:pt x="1219" y="757"/>
                      </a:lnTo>
                      <a:lnTo>
                        <a:pt x="1219" y="758"/>
                      </a:lnTo>
                      <a:lnTo>
                        <a:pt x="1220" y="758"/>
                      </a:lnTo>
                      <a:lnTo>
                        <a:pt x="1219" y="759"/>
                      </a:lnTo>
                      <a:lnTo>
                        <a:pt x="1219" y="760"/>
                      </a:lnTo>
                      <a:lnTo>
                        <a:pt x="1218" y="761"/>
                      </a:lnTo>
                      <a:lnTo>
                        <a:pt x="1218" y="762"/>
                      </a:lnTo>
                      <a:lnTo>
                        <a:pt x="1217" y="763"/>
                      </a:lnTo>
                      <a:lnTo>
                        <a:pt x="1217" y="764"/>
                      </a:lnTo>
                      <a:lnTo>
                        <a:pt x="1217" y="765"/>
                      </a:lnTo>
                      <a:lnTo>
                        <a:pt x="1216" y="766"/>
                      </a:lnTo>
                      <a:lnTo>
                        <a:pt x="1215" y="767"/>
                      </a:lnTo>
                      <a:lnTo>
                        <a:pt x="1213" y="769"/>
                      </a:lnTo>
                      <a:lnTo>
                        <a:pt x="1211" y="771"/>
                      </a:lnTo>
                      <a:lnTo>
                        <a:pt x="1210" y="771"/>
                      </a:lnTo>
                      <a:lnTo>
                        <a:pt x="1210" y="772"/>
                      </a:lnTo>
                      <a:lnTo>
                        <a:pt x="1209" y="773"/>
                      </a:lnTo>
                      <a:lnTo>
                        <a:pt x="1209" y="774"/>
                      </a:lnTo>
                      <a:lnTo>
                        <a:pt x="1208" y="775"/>
                      </a:lnTo>
                      <a:lnTo>
                        <a:pt x="1208" y="776"/>
                      </a:lnTo>
                      <a:lnTo>
                        <a:pt x="1207" y="777"/>
                      </a:lnTo>
                      <a:lnTo>
                        <a:pt x="1207" y="778"/>
                      </a:lnTo>
                      <a:lnTo>
                        <a:pt x="1205" y="779"/>
                      </a:lnTo>
                      <a:lnTo>
                        <a:pt x="1205" y="780"/>
                      </a:lnTo>
                      <a:lnTo>
                        <a:pt x="1204" y="781"/>
                      </a:lnTo>
                      <a:lnTo>
                        <a:pt x="1203" y="781"/>
                      </a:lnTo>
                      <a:lnTo>
                        <a:pt x="1202" y="781"/>
                      </a:lnTo>
                      <a:lnTo>
                        <a:pt x="1201" y="782"/>
                      </a:lnTo>
                      <a:lnTo>
                        <a:pt x="1200" y="783"/>
                      </a:lnTo>
                      <a:lnTo>
                        <a:pt x="1199" y="783"/>
                      </a:lnTo>
                      <a:lnTo>
                        <a:pt x="1199" y="784"/>
                      </a:lnTo>
                      <a:lnTo>
                        <a:pt x="1198" y="785"/>
                      </a:lnTo>
                      <a:lnTo>
                        <a:pt x="1197" y="785"/>
                      </a:lnTo>
                      <a:lnTo>
                        <a:pt x="1195" y="785"/>
                      </a:lnTo>
                      <a:lnTo>
                        <a:pt x="1193" y="785"/>
                      </a:lnTo>
                      <a:lnTo>
                        <a:pt x="1193" y="784"/>
                      </a:lnTo>
                      <a:lnTo>
                        <a:pt x="1192" y="784"/>
                      </a:lnTo>
                      <a:lnTo>
                        <a:pt x="1192" y="785"/>
                      </a:lnTo>
                      <a:lnTo>
                        <a:pt x="1191" y="784"/>
                      </a:lnTo>
                      <a:lnTo>
                        <a:pt x="1190" y="784"/>
                      </a:lnTo>
                      <a:lnTo>
                        <a:pt x="1189" y="784"/>
                      </a:lnTo>
                      <a:lnTo>
                        <a:pt x="1189" y="783"/>
                      </a:lnTo>
                      <a:lnTo>
                        <a:pt x="1188" y="783"/>
                      </a:lnTo>
                      <a:lnTo>
                        <a:pt x="1187" y="783"/>
                      </a:lnTo>
                      <a:lnTo>
                        <a:pt x="1186" y="782"/>
                      </a:lnTo>
                      <a:lnTo>
                        <a:pt x="1185" y="782"/>
                      </a:lnTo>
                      <a:lnTo>
                        <a:pt x="1184" y="783"/>
                      </a:lnTo>
                      <a:lnTo>
                        <a:pt x="1183" y="784"/>
                      </a:lnTo>
                      <a:lnTo>
                        <a:pt x="1182" y="785"/>
                      </a:lnTo>
                      <a:lnTo>
                        <a:pt x="1162" y="799"/>
                      </a:lnTo>
                      <a:lnTo>
                        <a:pt x="1160" y="801"/>
                      </a:lnTo>
                      <a:lnTo>
                        <a:pt x="1156" y="803"/>
                      </a:lnTo>
                      <a:lnTo>
                        <a:pt x="1141" y="814"/>
                      </a:lnTo>
                      <a:lnTo>
                        <a:pt x="1139" y="815"/>
                      </a:lnTo>
                      <a:lnTo>
                        <a:pt x="1128" y="823"/>
                      </a:lnTo>
                      <a:lnTo>
                        <a:pt x="1122" y="828"/>
                      </a:lnTo>
                      <a:lnTo>
                        <a:pt x="1120" y="828"/>
                      </a:lnTo>
                      <a:lnTo>
                        <a:pt x="1119" y="830"/>
                      </a:lnTo>
                      <a:lnTo>
                        <a:pt x="1117" y="831"/>
                      </a:lnTo>
                      <a:lnTo>
                        <a:pt x="1116" y="830"/>
                      </a:lnTo>
                      <a:lnTo>
                        <a:pt x="1115" y="830"/>
                      </a:lnTo>
                      <a:lnTo>
                        <a:pt x="1115" y="831"/>
                      </a:lnTo>
                      <a:lnTo>
                        <a:pt x="1115" y="832"/>
                      </a:lnTo>
                      <a:lnTo>
                        <a:pt x="1114" y="832"/>
                      </a:lnTo>
                      <a:lnTo>
                        <a:pt x="1114" y="833"/>
                      </a:lnTo>
                      <a:lnTo>
                        <a:pt x="1113" y="833"/>
                      </a:lnTo>
                      <a:lnTo>
                        <a:pt x="1113" y="834"/>
                      </a:lnTo>
                      <a:lnTo>
                        <a:pt x="1112" y="834"/>
                      </a:lnTo>
                      <a:lnTo>
                        <a:pt x="1109" y="837"/>
                      </a:lnTo>
                      <a:lnTo>
                        <a:pt x="1080" y="856"/>
                      </a:lnTo>
                      <a:lnTo>
                        <a:pt x="1080" y="857"/>
                      </a:lnTo>
                      <a:lnTo>
                        <a:pt x="1080" y="858"/>
                      </a:lnTo>
                      <a:lnTo>
                        <a:pt x="1081" y="859"/>
                      </a:lnTo>
                      <a:lnTo>
                        <a:pt x="1082" y="859"/>
                      </a:lnTo>
                      <a:lnTo>
                        <a:pt x="1083" y="860"/>
                      </a:lnTo>
                      <a:lnTo>
                        <a:pt x="1084" y="859"/>
                      </a:lnTo>
                      <a:lnTo>
                        <a:pt x="1084" y="860"/>
                      </a:lnTo>
                      <a:lnTo>
                        <a:pt x="1085" y="860"/>
                      </a:lnTo>
                      <a:lnTo>
                        <a:pt x="1087" y="860"/>
                      </a:lnTo>
                      <a:lnTo>
                        <a:pt x="1088" y="860"/>
                      </a:lnTo>
                      <a:lnTo>
                        <a:pt x="1091" y="861"/>
                      </a:lnTo>
                      <a:lnTo>
                        <a:pt x="1092" y="861"/>
                      </a:lnTo>
                      <a:lnTo>
                        <a:pt x="1093" y="864"/>
                      </a:lnTo>
                      <a:lnTo>
                        <a:pt x="1094" y="864"/>
                      </a:lnTo>
                      <a:lnTo>
                        <a:pt x="1095" y="865"/>
                      </a:lnTo>
                      <a:lnTo>
                        <a:pt x="1097" y="865"/>
                      </a:lnTo>
                      <a:lnTo>
                        <a:pt x="1099" y="865"/>
                      </a:lnTo>
                      <a:lnTo>
                        <a:pt x="1106" y="864"/>
                      </a:lnTo>
                      <a:lnTo>
                        <a:pt x="1111" y="863"/>
                      </a:lnTo>
                      <a:lnTo>
                        <a:pt x="1112" y="863"/>
                      </a:lnTo>
                      <a:lnTo>
                        <a:pt x="1113" y="863"/>
                      </a:lnTo>
                      <a:lnTo>
                        <a:pt x="1113" y="865"/>
                      </a:lnTo>
                      <a:lnTo>
                        <a:pt x="1114" y="865"/>
                      </a:lnTo>
                      <a:lnTo>
                        <a:pt x="1115" y="865"/>
                      </a:lnTo>
                      <a:lnTo>
                        <a:pt x="1118" y="866"/>
                      </a:lnTo>
                      <a:lnTo>
                        <a:pt x="1119" y="866"/>
                      </a:lnTo>
                      <a:lnTo>
                        <a:pt x="1121" y="866"/>
                      </a:lnTo>
                      <a:lnTo>
                        <a:pt x="1122" y="867"/>
                      </a:lnTo>
                      <a:lnTo>
                        <a:pt x="1123" y="867"/>
                      </a:lnTo>
                      <a:lnTo>
                        <a:pt x="1123" y="868"/>
                      </a:lnTo>
                      <a:lnTo>
                        <a:pt x="1124" y="869"/>
                      </a:lnTo>
                      <a:lnTo>
                        <a:pt x="1124" y="871"/>
                      </a:lnTo>
                      <a:lnTo>
                        <a:pt x="1124" y="872"/>
                      </a:lnTo>
                      <a:lnTo>
                        <a:pt x="1126" y="873"/>
                      </a:lnTo>
                      <a:lnTo>
                        <a:pt x="1126" y="874"/>
                      </a:lnTo>
                      <a:lnTo>
                        <a:pt x="1126" y="875"/>
                      </a:lnTo>
                      <a:lnTo>
                        <a:pt x="1125" y="875"/>
                      </a:lnTo>
                      <a:lnTo>
                        <a:pt x="1127" y="878"/>
                      </a:lnTo>
                      <a:lnTo>
                        <a:pt x="1128" y="879"/>
                      </a:lnTo>
                      <a:lnTo>
                        <a:pt x="1129" y="880"/>
                      </a:lnTo>
                      <a:lnTo>
                        <a:pt x="1130" y="880"/>
                      </a:lnTo>
                      <a:lnTo>
                        <a:pt x="1131" y="881"/>
                      </a:lnTo>
                      <a:lnTo>
                        <a:pt x="1134" y="881"/>
                      </a:lnTo>
                      <a:lnTo>
                        <a:pt x="1135" y="881"/>
                      </a:lnTo>
                      <a:lnTo>
                        <a:pt x="1136" y="882"/>
                      </a:lnTo>
                      <a:lnTo>
                        <a:pt x="1138" y="884"/>
                      </a:lnTo>
                      <a:lnTo>
                        <a:pt x="1140" y="886"/>
                      </a:lnTo>
                      <a:lnTo>
                        <a:pt x="1141" y="887"/>
                      </a:lnTo>
                      <a:lnTo>
                        <a:pt x="1142" y="887"/>
                      </a:lnTo>
                      <a:lnTo>
                        <a:pt x="1144" y="889"/>
                      </a:lnTo>
                      <a:lnTo>
                        <a:pt x="1144" y="890"/>
                      </a:lnTo>
                      <a:lnTo>
                        <a:pt x="1145" y="891"/>
                      </a:lnTo>
                      <a:lnTo>
                        <a:pt x="1144" y="892"/>
                      </a:lnTo>
                      <a:lnTo>
                        <a:pt x="1143" y="895"/>
                      </a:lnTo>
                      <a:lnTo>
                        <a:pt x="1142" y="897"/>
                      </a:lnTo>
                      <a:lnTo>
                        <a:pt x="1141" y="898"/>
                      </a:lnTo>
                      <a:lnTo>
                        <a:pt x="1140" y="898"/>
                      </a:lnTo>
                      <a:lnTo>
                        <a:pt x="1138" y="899"/>
                      </a:lnTo>
                      <a:lnTo>
                        <a:pt x="1136" y="900"/>
                      </a:lnTo>
                      <a:lnTo>
                        <a:pt x="1134" y="900"/>
                      </a:lnTo>
                      <a:lnTo>
                        <a:pt x="1132" y="899"/>
                      </a:lnTo>
                      <a:lnTo>
                        <a:pt x="1131" y="899"/>
                      </a:lnTo>
                      <a:lnTo>
                        <a:pt x="1130" y="899"/>
                      </a:lnTo>
                      <a:lnTo>
                        <a:pt x="1129" y="900"/>
                      </a:lnTo>
                      <a:lnTo>
                        <a:pt x="1128" y="901"/>
                      </a:lnTo>
                      <a:lnTo>
                        <a:pt x="1128" y="902"/>
                      </a:lnTo>
                      <a:lnTo>
                        <a:pt x="1127" y="903"/>
                      </a:lnTo>
                      <a:lnTo>
                        <a:pt x="1127" y="905"/>
                      </a:lnTo>
                      <a:lnTo>
                        <a:pt x="1127" y="906"/>
                      </a:lnTo>
                      <a:lnTo>
                        <a:pt x="1127" y="908"/>
                      </a:lnTo>
                      <a:lnTo>
                        <a:pt x="1128" y="911"/>
                      </a:lnTo>
                      <a:lnTo>
                        <a:pt x="1128" y="912"/>
                      </a:lnTo>
                      <a:lnTo>
                        <a:pt x="1129" y="913"/>
                      </a:lnTo>
                      <a:lnTo>
                        <a:pt x="1130" y="914"/>
                      </a:lnTo>
                      <a:lnTo>
                        <a:pt x="1131" y="916"/>
                      </a:lnTo>
                      <a:lnTo>
                        <a:pt x="1132" y="917"/>
                      </a:lnTo>
                      <a:lnTo>
                        <a:pt x="1133" y="918"/>
                      </a:lnTo>
                      <a:lnTo>
                        <a:pt x="1133" y="919"/>
                      </a:lnTo>
                      <a:lnTo>
                        <a:pt x="1134" y="920"/>
                      </a:lnTo>
                      <a:lnTo>
                        <a:pt x="1134" y="921"/>
                      </a:lnTo>
                      <a:lnTo>
                        <a:pt x="1134" y="922"/>
                      </a:lnTo>
                      <a:lnTo>
                        <a:pt x="1134" y="923"/>
                      </a:lnTo>
                      <a:lnTo>
                        <a:pt x="1133" y="924"/>
                      </a:lnTo>
                      <a:lnTo>
                        <a:pt x="1131" y="924"/>
                      </a:lnTo>
                      <a:lnTo>
                        <a:pt x="1127" y="925"/>
                      </a:lnTo>
                      <a:lnTo>
                        <a:pt x="1125" y="925"/>
                      </a:lnTo>
                      <a:lnTo>
                        <a:pt x="1124" y="926"/>
                      </a:lnTo>
                      <a:lnTo>
                        <a:pt x="1123" y="928"/>
                      </a:lnTo>
                      <a:lnTo>
                        <a:pt x="1122" y="930"/>
                      </a:lnTo>
                      <a:lnTo>
                        <a:pt x="1122" y="931"/>
                      </a:lnTo>
                      <a:lnTo>
                        <a:pt x="1123" y="932"/>
                      </a:lnTo>
                      <a:lnTo>
                        <a:pt x="1125" y="932"/>
                      </a:lnTo>
                      <a:lnTo>
                        <a:pt x="1126" y="933"/>
                      </a:lnTo>
                      <a:lnTo>
                        <a:pt x="1127" y="935"/>
                      </a:lnTo>
                      <a:lnTo>
                        <a:pt x="1128" y="937"/>
                      </a:lnTo>
                      <a:lnTo>
                        <a:pt x="1127" y="938"/>
                      </a:lnTo>
                      <a:lnTo>
                        <a:pt x="1126" y="939"/>
                      </a:lnTo>
                      <a:lnTo>
                        <a:pt x="1126" y="940"/>
                      </a:lnTo>
                      <a:lnTo>
                        <a:pt x="1125" y="941"/>
                      </a:lnTo>
                      <a:lnTo>
                        <a:pt x="1123" y="942"/>
                      </a:lnTo>
                      <a:lnTo>
                        <a:pt x="1122" y="942"/>
                      </a:lnTo>
                      <a:lnTo>
                        <a:pt x="1119" y="943"/>
                      </a:lnTo>
                      <a:lnTo>
                        <a:pt x="1117" y="943"/>
                      </a:lnTo>
                      <a:lnTo>
                        <a:pt x="1116" y="943"/>
                      </a:lnTo>
                      <a:lnTo>
                        <a:pt x="1115" y="943"/>
                      </a:lnTo>
                      <a:lnTo>
                        <a:pt x="1114" y="944"/>
                      </a:lnTo>
                      <a:lnTo>
                        <a:pt x="1113" y="944"/>
                      </a:lnTo>
                      <a:lnTo>
                        <a:pt x="1112" y="945"/>
                      </a:lnTo>
                      <a:lnTo>
                        <a:pt x="1111" y="946"/>
                      </a:lnTo>
                      <a:lnTo>
                        <a:pt x="1111" y="947"/>
                      </a:lnTo>
                      <a:lnTo>
                        <a:pt x="1111" y="948"/>
                      </a:lnTo>
                      <a:lnTo>
                        <a:pt x="1112" y="950"/>
                      </a:lnTo>
                      <a:lnTo>
                        <a:pt x="1112" y="952"/>
                      </a:lnTo>
                      <a:lnTo>
                        <a:pt x="1112" y="953"/>
                      </a:lnTo>
                      <a:lnTo>
                        <a:pt x="1113" y="955"/>
                      </a:lnTo>
                      <a:lnTo>
                        <a:pt x="1113" y="957"/>
                      </a:lnTo>
                      <a:lnTo>
                        <a:pt x="1113" y="958"/>
                      </a:lnTo>
                      <a:lnTo>
                        <a:pt x="1113" y="959"/>
                      </a:lnTo>
                      <a:lnTo>
                        <a:pt x="1113" y="960"/>
                      </a:lnTo>
                      <a:lnTo>
                        <a:pt x="1114" y="960"/>
                      </a:lnTo>
                      <a:lnTo>
                        <a:pt x="1116" y="961"/>
                      </a:lnTo>
                      <a:lnTo>
                        <a:pt x="1116" y="962"/>
                      </a:lnTo>
                      <a:lnTo>
                        <a:pt x="1117" y="963"/>
                      </a:lnTo>
                      <a:lnTo>
                        <a:pt x="1117" y="964"/>
                      </a:lnTo>
                      <a:lnTo>
                        <a:pt x="1117" y="965"/>
                      </a:lnTo>
                      <a:lnTo>
                        <a:pt x="1116" y="966"/>
                      </a:lnTo>
                      <a:lnTo>
                        <a:pt x="1116" y="967"/>
                      </a:lnTo>
                      <a:lnTo>
                        <a:pt x="1114" y="967"/>
                      </a:lnTo>
                      <a:lnTo>
                        <a:pt x="1112" y="965"/>
                      </a:lnTo>
                      <a:lnTo>
                        <a:pt x="1110" y="964"/>
                      </a:lnTo>
                      <a:lnTo>
                        <a:pt x="1109" y="964"/>
                      </a:lnTo>
                      <a:lnTo>
                        <a:pt x="1107" y="964"/>
                      </a:lnTo>
                      <a:lnTo>
                        <a:pt x="1104" y="964"/>
                      </a:lnTo>
                      <a:lnTo>
                        <a:pt x="1103" y="964"/>
                      </a:lnTo>
                      <a:lnTo>
                        <a:pt x="1102" y="965"/>
                      </a:lnTo>
                      <a:lnTo>
                        <a:pt x="1101" y="966"/>
                      </a:lnTo>
                      <a:lnTo>
                        <a:pt x="1101" y="967"/>
                      </a:lnTo>
                      <a:lnTo>
                        <a:pt x="1100" y="968"/>
                      </a:lnTo>
                      <a:lnTo>
                        <a:pt x="1099" y="968"/>
                      </a:lnTo>
                      <a:lnTo>
                        <a:pt x="1099" y="969"/>
                      </a:lnTo>
                      <a:lnTo>
                        <a:pt x="1098" y="969"/>
                      </a:lnTo>
                      <a:lnTo>
                        <a:pt x="1097" y="970"/>
                      </a:lnTo>
                      <a:lnTo>
                        <a:pt x="1096" y="971"/>
                      </a:lnTo>
                      <a:lnTo>
                        <a:pt x="1094" y="972"/>
                      </a:lnTo>
                      <a:lnTo>
                        <a:pt x="1092" y="973"/>
                      </a:lnTo>
                      <a:lnTo>
                        <a:pt x="1091" y="974"/>
                      </a:lnTo>
                      <a:lnTo>
                        <a:pt x="1091" y="975"/>
                      </a:lnTo>
                      <a:lnTo>
                        <a:pt x="1090" y="976"/>
                      </a:lnTo>
                      <a:lnTo>
                        <a:pt x="1089" y="977"/>
                      </a:lnTo>
                      <a:lnTo>
                        <a:pt x="1089" y="978"/>
                      </a:lnTo>
                      <a:lnTo>
                        <a:pt x="1088" y="979"/>
                      </a:lnTo>
                      <a:lnTo>
                        <a:pt x="1088" y="980"/>
                      </a:lnTo>
                      <a:lnTo>
                        <a:pt x="1088" y="981"/>
                      </a:lnTo>
                      <a:lnTo>
                        <a:pt x="1086" y="983"/>
                      </a:lnTo>
                      <a:lnTo>
                        <a:pt x="1086" y="984"/>
                      </a:lnTo>
                      <a:lnTo>
                        <a:pt x="1085" y="986"/>
                      </a:lnTo>
                      <a:lnTo>
                        <a:pt x="1086" y="987"/>
                      </a:lnTo>
                      <a:lnTo>
                        <a:pt x="1087" y="989"/>
                      </a:lnTo>
                      <a:lnTo>
                        <a:pt x="1087" y="990"/>
                      </a:lnTo>
                      <a:lnTo>
                        <a:pt x="1087" y="993"/>
                      </a:lnTo>
                      <a:lnTo>
                        <a:pt x="1086" y="994"/>
                      </a:lnTo>
                      <a:lnTo>
                        <a:pt x="1085" y="996"/>
                      </a:lnTo>
                      <a:lnTo>
                        <a:pt x="1084" y="997"/>
                      </a:lnTo>
                      <a:lnTo>
                        <a:pt x="1083" y="997"/>
                      </a:lnTo>
                      <a:lnTo>
                        <a:pt x="1082" y="998"/>
                      </a:lnTo>
                      <a:lnTo>
                        <a:pt x="1078" y="998"/>
                      </a:lnTo>
                      <a:lnTo>
                        <a:pt x="1077" y="998"/>
                      </a:lnTo>
                      <a:lnTo>
                        <a:pt x="1077" y="999"/>
                      </a:lnTo>
                      <a:lnTo>
                        <a:pt x="1076" y="999"/>
                      </a:lnTo>
                      <a:lnTo>
                        <a:pt x="1075" y="1001"/>
                      </a:lnTo>
                      <a:lnTo>
                        <a:pt x="1074" y="1002"/>
                      </a:lnTo>
                      <a:lnTo>
                        <a:pt x="1073" y="1003"/>
                      </a:lnTo>
                      <a:lnTo>
                        <a:pt x="1071" y="1003"/>
                      </a:lnTo>
                      <a:lnTo>
                        <a:pt x="1069" y="1004"/>
                      </a:lnTo>
                      <a:lnTo>
                        <a:pt x="1068" y="1004"/>
                      </a:lnTo>
                      <a:lnTo>
                        <a:pt x="1067" y="1004"/>
                      </a:lnTo>
                      <a:lnTo>
                        <a:pt x="1066" y="1004"/>
                      </a:lnTo>
                      <a:lnTo>
                        <a:pt x="1065" y="1004"/>
                      </a:lnTo>
                      <a:lnTo>
                        <a:pt x="1060" y="1004"/>
                      </a:lnTo>
                      <a:lnTo>
                        <a:pt x="1059" y="1004"/>
                      </a:lnTo>
                      <a:lnTo>
                        <a:pt x="1058" y="1004"/>
                      </a:lnTo>
                      <a:lnTo>
                        <a:pt x="1057" y="1005"/>
                      </a:lnTo>
                      <a:lnTo>
                        <a:pt x="1056" y="1005"/>
                      </a:lnTo>
                      <a:lnTo>
                        <a:pt x="1055" y="1005"/>
                      </a:lnTo>
                      <a:lnTo>
                        <a:pt x="1053" y="1006"/>
                      </a:lnTo>
                      <a:lnTo>
                        <a:pt x="1052" y="1006"/>
                      </a:lnTo>
                      <a:lnTo>
                        <a:pt x="1051" y="1006"/>
                      </a:lnTo>
                      <a:lnTo>
                        <a:pt x="1049" y="1006"/>
                      </a:lnTo>
                      <a:lnTo>
                        <a:pt x="1048" y="1006"/>
                      </a:lnTo>
                      <a:lnTo>
                        <a:pt x="1047" y="1006"/>
                      </a:lnTo>
                      <a:lnTo>
                        <a:pt x="1047" y="1007"/>
                      </a:lnTo>
                      <a:lnTo>
                        <a:pt x="1046" y="1008"/>
                      </a:lnTo>
                      <a:lnTo>
                        <a:pt x="1045" y="1010"/>
                      </a:lnTo>
                      <a:lnTo>
                        <a:pt x="1042" y="1011"/>
                      </a:lnTo>
                      <a:lnTo>
                        <a:pt x="1040" y="1012"/>
                      </a:lnTo>
                      <a:lnTo>
                        <a:pt x="1038" y="1013"/>
                      </a:lnTo>
                      <a:lnTo>
                        <a:pt x="1037" y="1015"/>
                      </a:lnTo>
                      <a:lnTo>
                        <a:pt x="1033" y="1017"/>
                      </a:lnTo>
                      <a:lnTo>
                        <a:pt x="1032" y="1017"/>
                      </a:lnTo>
                      <a:lnTo>
                        <a:pt x="1031" y="1017"/>
                      </a:lnTo>
                      <a:lnTo>
                        <a:pt x="1030" y="1017"/>
                      </a:lnTo>
                      <a:lnTo>
                        <a:pt x="1029" y="1018"/>
                      </a:lnTo>
                      <a:lnTo>
                        <a:pt x="1029" y="1019"/>
                      </a:lnTo>
                      <a:lnTo>
                        <a:pt x="1028" y="1019"/>
                      </a:lnTo>
                      <a:lnTo>
                        <a:pt x="1026" y="1020"/>
                      </a:lnTo>
                      <a:lnTo>
                        <a:pt x="1026" y="1021"/>
                      </a:lnTo>
                      <a:lnTo>
                        <a:pt x="1026" y="1024"/>
                      </a:lnTo>
                      <a:lnTo>
                        <a:pt x="1026" y="1025"/>
                      </a:lnTo>
                      <a:lnTo>
                        <a:pt x="1026" y="1026"/>
                      </a:lnTo>
                      <a:lnTo>
                        <a:pt x="1027" y="1028"/>
                      </a:lnTo>
                      <a:lnTo>
                        <a:pt x="1027" y="1030"/>
                      </a:lnTo>
                      <a:lnTo>
                        <a:pt x="1028" y="1031"/>
                      </a:lnTo>
                      <a:lnTo>
                        <a:pt x="1028" y="1032"/>
                      </a:lnTo>
                      <a:lnTo>
                        <a:pt x="1028" y="1034"/>
                      </a:lnTo>
                      <a:lnTo>
                        <a:pt x="1028" y="1036"/>
                      </a:lnTo>
                      <a:lnTo>
                        <a:pt x="1028" y="1038"/>
                      </a:lnTo>
                      <a:lnTo>
                        <a:pt x="1027" y="1042"/>
                      </a:lnTo>
                      <a:lnTo>
                        <a:pt x="1028" y="1048"/>
                      </a:lnTo>
                      <a:lnTo>
                        <a:pt x="1028" y="1051"/>
                      </a:lnTo>
                      <a:lnTo>
                        <a:pt x="1028" y="1052"/>
                      </a:lnTo>
                      <a:lnTo>
                        <a:pt x="1028" y="1053"/>
                      </a:lnTo>
                      <a:lnTo>
                        <a:pt x="1027" y="1054"/>
                      </a:lnTo>
                      <a:lnTo>
                        <a:pt x="1026" y="1056"/>
                      </a:lnTo>
                      <a:lnTo>
                        <a:pt x="1025" y="1057"/>
                      </a:lnTo>
                      <a:lnTo>
                        <a:pt x="1025" y="1058"/>
                      </a:lnTo>
                      <a:lnTo>
                        <a:pt x="1025" y="1059"/>
                      </a:lnTo>
                      <a:lnTo>
                        <a:pt x="1023" y="1062"/>
                      </a:lnTo>
                      <a:lnTo>
                        <a:pt x="1022" y="1063"/>
                      </a:lnTo>
                      <a:lnTo>
                        <a:pt x="1020" y="1064"/>
                      </a:lnTo>
                      <a:lnTo>
                        <a:pt x="1019" y="1066"/>
                      </a:lnTo>
                      <a:lnTo>
                        <a:pt x="1018" y="1067"/>
                      </a:lnTo>
                      <a:lnTo>
                        <a:pt x="1017" y="1069"/>
                      </a:lnTo>
                      <a:lnTo>
                        <a:pt x="1016" y="1069"/>
                      </a:lnTo>
                      <a:lnTo>
                        <a:pt x="1015" y="1071"/>
                      </a:lnTo>
                      <a:lnTo>
                        <a:pt x="1014" y="1072"/>
                      </a:lnTo>
                      <a:lnTo>
                        <a:pt x="1013" y="1073"/>
                      </a:lnTo>
                      <a:lnTo>
                        <a:pt x="1012" y="1074"/>
                      </a:lnTo>
                      <a:lnTo>
                        <a:pt x="1007" y="1079"/>
                      </a:lnTo>
                      <a:lnTo>
                        <a:pt x="1007" y="1080"/>
                      </a:lnTo>
                      <a:lnTo>
                        <a:pt x="1006" y="1084"/>
                      </a:lnTo>
                      <a:lnTo>
                        <a:pt x="1006" y="1086"/>
                      </a:lnTo>
                      <a:lnTo>
                        <a:pt x="1006" y="1087"/>
                      </a:lnTo>
                      <a:lnTo>
                        <a:pt x="1007" y="1089"/>
                      </a:lnTo>
                      <a:lnTo>
                        <a:pt x="1008" y="1092"/>
                      </a:lnTo>
                      <a:lnTo>
                        <a:pt x="1009" y="1094"/>
                      </a:lnTo>
                      <a:lnTo>
                        <a:pt x="1010" y="1095"/>
                      </a:lnTo>
                      <a:lnTo>
                        <a:pt x="1010" y="1096"/>
                      </a:lnTo>
                      <a:lnTo>
                        <a:pt x="1010" y="1097"/>
                      </a:lnTo>
                      <a:lnTo>
                        <a:pt x="1011" y="1098"/>
                      </a:lnTo>
                      <a:lnTo>
                        <a:pt x="1011" y="1099"/>
                      </a:lnTo>
                      <a:lnTo>
                        <a:pt x="1012" y="1099"/>
                      </a:lnTo>
                      <a:lnTo>
                        <a:pt x="1015" y="1101"/>
                      </a:lnTo>
                      <a:lnTo>
                        <a:pt x="1015" y="1102"/>
                      </a:lnTo>
                      <a:lnTo>
                        <a:pt x="1016" y="1102"/>
                      </a:lnTo>
                      <a:lnTo>
                        <a:pt x="1017" y="1104"/>
                      </a:lnTo>
                      <a:lnTo>
                        <a:pt x="1020" y="1106"/>
                      </a:lnTo>
                      <a:lnTo>
                        <a:pt x="1021" y="1107"/>
                      </a:lnTo>
                      <a:lnTo>
                        <a:pt x="1022" y="1108"/>
                      </a:lnTo>
                      <a:lnTo>
                        <a:pt x="1025" y="1110"/>
                      </a:lnTo>
                      <a:lnTo>
                        <a:pt x="1026" y="1111"/>
                      </a:lnTo>
                      <a:lnTo>
                        <a:pt x="1028" y="1111"/>
                      </a:lnTo>
                      <a:lnTo>
                        <a:pt x="1029" y="1112"/>
                      </a:lnTo>
                      <a:lnTo>
                        <a:pt x="1030" y="1113"/>
                      </a:lnTo>
                      <a:lnTo>
                        <a:pt x="1030" y="1114"/>
                      </a:lnTo>
                      <a:lnTo>
                        <a:pt x="1028" y="1116"/>
                      </a:lnTo>
                      <a:lnTo>
                        <a:pt x="1028" y="1118"/>
                      </a:lnTo>
                      <a:lnTo>
                        <a:pt x="1027" y="1118"/>
                      </a:lnTo>
                      <a:lnTo>
                        <a:pt x="1028" y="1119"/>
                      </a:lnTo>
                      <a:lnTo>
                        <a:pt x="1027" y="1121"/>
                      </a:lnTo>
                      <a:lnTo>
                        <a:pt x="1028" y="1123"/>
                      </a:lnTo>
                      <a:lnTo>
                        <a:pt x="1028" y="1125"/>
                      </a:lnTo>
                      <a:lnTo>
                        <a:pt x="1027" y="1128"/>
                      </a:lnTo>
                      <a:lnTo>
                        <a:pt x="1027" y="1129"/>
                      </a:lnTo>
                      <a:lnTo>
                        <a:pt x="1026" y="1130"/>
                      </a:lnTo>
                      <a:lnTo>
                        <a:pt x="1026" y="1131"/>
                      </a:lnTo>
                      <a:lnTo>
                        <a:pt x="1026" y="1132"/>
                      </a:lnTo>
                      <a:lnTo>
                        <a:pt x="1026" y="1135"/>
                      </a:lnTo>
                      <a:lnTo>
                        <a:pt x="1026" y="1136"/>
                      </a:lnTo>
                      <a:lnTo>
                        <a:pt x="1026" y="1138"/>
                      </a:lnTo>
                      <a:lnTo>
                        <a:pt x="1026" y="1139"/>
                      </a:lnTo>
                      <a:lnTo>
                        <a:pt x="1026" y="1140"/>
                      </a:lnTo>
                      <a:lnTo>
                        <a:pt x="1025" y="1141"/>
                      </a:lnTo>
                      <a:lnTo>
                        <a:pt x="1024" y="1142"/>
                      </a:lnTo>
                      <a:lnTo>
                        <a:pt x="1023" y="1143"/>
                      </a:lnTo>
                      <a:lnTo>
                        <a:pt x="1023" y="1144"/>
                      </a:lnTo>
                      <a:lnTo>
                        <a:pt x="1023" y="1145"/>
                      </a:lnTo>
                      <a:lnTo>
                        <a:pt x="1022" y="1146"/>
                      </a:lnTo>
                      <a:lnTo>
                        <a:pt x="1022" y="1147"/>
                      </a:lnTo>
                      <a:lnTo>
                        <a:pt x="1023" y="1148"/>
                      </a:lnTo>
                      <a:lnTo>
                        <a:pt x="1022" y="1152"/>
                      </a:lnTo>
                      <a:lnTo>
                        <a:pt x="1021" y="1154"/>
                      </a:lnTo>
                      <a:lnTo>
                        <a:pt x="1020" y="1155"/>
                      </a:lnTo>
                      <a:lnTo>
                        <a:pt x="1019" y="1156"/>
                      </a:lnTo>
                      <a:lnTo>
                        <a:pt x="1019" y="1158"/>
                      </a:lnTo>
                      <a:lnTo>
                        <a:pt x="1017" y="1160"/>
                      </a:lnTo>
                      <a:lnTo>
                        <a:pt x="1017" y="1162"/>
                      </a:lnTo>
                      <a:lnTo>
                        <a:pt x="1017" y="1163"/>
                      </a:lnTo>
                      <a:lnTo>
                        <a:pt x="1016" y="1165"/>
                      </a:lnTo>
                      <a:lnTo>
                        <a:pt x="1015" y="1168"/>
                      </a:lnTo>
                      <a:lnTo>
                        <a:pt x="1014" y="1171"/>
                      </a:lnTo>
                      <a:lnTo>
                        <a:pt x="1013" y="1173"/>
                      </a:lnTo>
                      <a:lnTo>
                        <a:pt x="1012" y="1174"/>
                      </a:lnTo>
                      <a:lnTo>
                        <a:pt x="1012" y="1175"/>
                      </a:lnTo>
                      <a:lnTo>
                        <a:pt x="1010" y="1175"/>
                      </a:lnTo>
                      <a:lnTo>
                        <a:pt x="1008" y="1176"/>
                      </a:lnTo>
                      <a:lnTo>
                        <a:pt x="1006" y="1177"/>
                      </a:lnTo>
                      <a:lnTo>
                        <a:pt x="1003" y="1181"/>
                      </a:lnTo>
                      <a:lnTo>
                        <a:pt x="1002" y="1183"/>
                      </a:lnTo>
                      <a:lnTo>
                        <a:pt x="1002" y="1184"/>
                      </a:lnTo>
                      <a:lnTo>
                        <a:pt x="1001" y="1186"/>
                      </a:lnTo>
                      <a:lnTo>
                        <a:pt x="1001" y="1187"/>
                      </a:lnTo>
                      <a:lnTo>
                        <a:pt x="1001" y="1188"/>
                      </a:lnTo>
                      <a:lnTo>
                        <a:pt x="1000" y="1190"/>
                      </a:lnTo>
                      <a:lnTo>
                        <a:pt x="1001" y="1191"/>
                      </a:lnTo>
                      <a:lnTo>
                        <a:pt x="1000" y="1191"/>
                      </a:lnTo>
                      <a:lnTo>
                        <a:pt x="1000" y="1193"/>
                      </a:lnTo>
                      <a:lnTo>
                        <a:pt x="999" y="1194"/>
                      </a:lnTo>
                      <a:lnTo>
                        <a:pt x="998" y="1194"/>
                      </a:lnTo>
                      <a:lnTo>
                        <a:pt x="996" y="1195"/>
                      </a:lnTo>
                      <a:lnTo>
                        <a:pt x="994" y="1197"/>
                      </a:lnTo>
                      <a:lnTo>
                        <a:pt x="994" y="1199"/>
                      </a:lnTo>
                      <a:lnTo>
                        <a:pt x="993" y="1199"/>
                      </a:lnTo>
                      <a:lnTo>
                        <a:pt x="993" y="1200"/>
                      </a:lnTo>
                      <a:lnTo>
                        <a:pt x="991" y="1202"/>
                      </a:lnTo>
                      <a:lnTo>
                        <a:pt x="991" y="1203"/>
                      </a:lnTo>
                      <a:lnTo>
                        <a:pt x="991" y="1204"/>
                      </a:lnTo>
                      <a:lnTo>
                        <a:pt x="990" y="1205"/>
                      </a:lnTo>
                      <a:lnTo>
                        <a:pt x="989" y="1206"/>
                      </a:lnTo>
                      <a:lnTo>
                        <a:pt x="988" y="1208"/>
                      </a:lnTo>
                      <a:lnTo>
                        <a:pt x="986" y="1211"/>
                      </a:lnTo>
                      <a:lnTo>
                        <a:pt x="985" y="1211"/>
                      </a:lnTo>
                      <a:lnTo>
                        <a:pt x="984" y="1212"/>
                      </a:lnTo>
                      <a:lnTo>
                        <a:pt x="984" y="1213"/>
                      </a:lnTo>
                      <a:lnTo>
                        <a:pt x="982" y="1216"/>
                      </a:lnTo>
                      <a:lnTo>
                        <a:pt x="981" y="1217"/>
                      </a:lnTo>
                      <a:lnTo>
                        <a:pt x="980" y="1218"/>
                      </a:lnTo>
                      <a:lnTo>
                        <a:pt x="979" y="1220"/>
                      </a:lnTo>
                      <a:lnTo>
                        <a:pt x="978" y="1220"/>
                      </a:lnTo>
                      <a:lnTo>
                        <a:pt x="977" y="1220"/>
                      </a:lnTo>
                      <a:lnTo>
                        <a:pt x="975" y="1221"/>
                      </a:lnTo>
                      <a:lnTo>
                        <a:pt x="974" y="1220"/>
                      </a:lnTo>
                      <a:lnTo>
                        <a:pt x="969" y="1221"/>
                      </a:lnTo>
                      <a:lnTo>
                        <a:pt x="968" y="1223"/>
                      </a:lnTo>
                      <a:lnTo>
                        <a:pt x="967" y="1223"/>
                      </a:lnTo>
                      <a:lnTo>
                        <a:pt x="966" y="1224"/>
                      </a:lnTo>
                      <a:lnTo>
                        <a:pt x="964" y="1226"/>
                      </a:lnTo>
                      <a:lnTo>
                        <a:pt x="963" y="1226"/>
                      </a:lnTo>
                      <a:lnTo>
                        <a:pt x="962" y="1227"/>
                      </a:lnTo>
                      <a:lnTo>
                        <a:pt x="962" y="1228"/>
                      </a:lnTo>
                      <a:lnTo>
                        <a:pt x="960" y="1229"/>
                      </a:lnTo>
                      <a:lnTo>
                        <a:pt x="960" y="1230"/>
                      </a:lnTo>
                      <a:lnTo>
                        <a:pt x="959" y="1232"/>
                      </a:lnTo>
                      <a:lnTo>
                        <a:pt x="957" y="1234"/>
                      </a:lnTo>
                      <a:lnTo>
                        <a:pt x="956" y="1235"/>
                      </a:lnTo>
                      <a:lnTo>
                        <a:pt x="955" y="1235"/>
                      </a:lnTo>
                      <a:lnTo>
                        <a:pt x="955" y="1236"/>
                      </a:lnTo>
                      <a:lnTo>
                        <a:pt x="953" y="1238"/>
                      </a:lnTo>
                      <a:lnTo>
                        <a:pt x="952" y="1238"/>
                      </a:lnTo>
                      <a:lnTo>
                        <a:pt x="951" y="1239"/>
                      </a:lnTo>
                      <a:lnTo>
                        <a:pt x="951" y="1240"/>
                      </a:lnTo>
                      <a:lnTo>
                        <a:pt x="951" y="1242"/>
                      </a:lnTo>
                      <a:lnTo>
                        <a:pt x="951" y="1243"/>
                      </a:lnTo>
                      <a:lnTo>
                        <a:pt x="950" y="1244"/>
                      </a:lnTo>
                      <a:lnTo>
                        <a:pt x="950" y="1245"/>
                      </a:lnTo>
                      <a:lnTo>
                        <a:pt x="949" y="1246"/>
                      </a:lnTo>
                      <a:lnTo>
                        <a:pt x="947" y="1248"/>
                      </a:lnTo>
                      <a:lnTo>
                        <a:pt x="946" y="1250"/>
                      </a:lnTo>
                      <a:lnTo>
                        <a:pt x="945" y="1251"/>
                      </a:lnTo>
                      <a:lnTo>
                        <a:pt x="944" y="1251"/>
                      </a:lnTo>
                      <a:lnTo>
                        <a:pt x="944" y="1252"/>
                      </a:lnTo>
                      <a:lnTo>
                        <a:pt x="945" y="1252"/>
                      </a:lnTo>
                      <a:lnTo>
                        <a:pt x="945" y="1253"/>
                      </a:lnTo>
                      <a:lnTo>
                        <a:pt x="944" y="1254"/>
                      </a:lnTo>
                      <a:lnTo>
                        <a:pt x="943" y="1255"/>
                      </a:lnTo>
                      <a:lnTo>
                        <a:pt x="942" y="1255"/>
                      </a:lnTo>
                      <a:lnTo>
                        <a:pt x="941" y="1256"/>
                      </a:lnTo>
                      <a:lnTo>
                        <a:pt x="940" y="1256"/>
                      </a:lnTo>
                      <a:lnTo>
                        <a:pt x="939" y="1258"/>
                      </a:lnTo>
                      <a:lnTo>
                        <a:pt x="939" y="1259"/>
                      </a:lnTo>
                      <a:lnTo>
                        <a:pt x="938" y="1259"/>
                      </a:lnTo>
                      <a:lnTo>
                        <a:pt x="937" y="1259"/>
                      </a:lnTo>
                      <a:lnTo>
                        <a:pt x="936" y="1259"/>
                      </a:lnTo>
                      <a:lnTo>
                        <a:pt x="935" y="1259"/>
                      </a:lnTo>
                      <a:lnTo>
                        <a:pt x="935" y="1260"/>
                      </a:lnTo>
                      <a:lnTo>
                        <a:pt x="934" y="1262"/>
                      </a:lnTo>
                      <a:lnTo>
                        <a:pt x="934" y="1263"/>
                      </a:lnTo>
                      <a:lnTo>
                        <a:pt x="933" y="1264"/>
                      </a:lnTo>
                      <a:lnTo>
                        <a:pt x="932" y="1264"/>
                      </a:lnTo>
                      <a:lnTo>
                        <a:pt x="930" y="1265"/>
                      </a:lnTo>
                      <a:lnTo>
                        <a:pt x="930" y="1266"/>
                      </a:lnTo>
                      <a:lnTo>
                        <a:pt x="929" y="1267"/>
                      </a:lnTo>
                      <a:lnTo>
                        <a:pt x="928" y="1270"/>
                      </a:lnTo>
                      <a:lnTo>
                        <a:pt x="929" y="1271"/>
                      </a:lnTo>
                      <a:lnTo>
                        <a:pt x="929" y="1274"/>
                      </a:lnTo>
                      <a:lnTo>
                        <a:pt x="928" y="1274"/>
                      </a:lnTo>
                      <a:lnTo>
                        <a:pt x="928" y="1275"/>
                      </a:lnTo>
                      <a:lnTo>
                        <a:pt x="927" y="1277"/>
                      </a:lnTo>
                      <a:lnTo>
                        <a:pt x="926" y="1278"/>
                      </a:lnTo>
                      <a:lnTo>
                        <a:pt x="925" y="1278"/>
                      </a:lnTo>
                      <a:lnTo>
                        <a:pt x="924" y="1280"/>
                      </a:lnTo>
                      <a:lnTo>
                        <a:pt x="924" y="1281"/>
                      </a:lnTo>
                      <a:lnTo>
                        <a:pt x="924" y="1282"/>
                      </a:lnTo>
                      <a:lnTo>
                        <a:pt x="923" y="1284"/>
                      </a:lnTo>
                      <a:lnTo>
                        <a:pt x="923" y="1285"/>
                      </a:lnTo>
                      <a:lnTo>
                        <a:pt x="923" y="1286"/>
                      </a:lnTo>
                      <a:lnTo>
                        <a:pt x="923" y="1287"/>
                      </a:lnTo>
                      <a:lnTo>
                        <a:pt x="922" y="1287"/>
                      </a:lnTo>
                      <a:lnTo>
                        <a:pt x="922" y="1288"/>
                      </a:lnTo>
                      <a:lnTo>
                        <a:pt x="924" y="1290"/>
                      </a:lnTo>
                      <a:lnTo>
                        <a:pt x="924" y="1292"/>
                      </a:lnTo>
                      <a:lnTo>
                        <a:pt x="923" y="1293"/>
                      </a:lnTo>
                      <a:lnTo>
                        <a:pt x="923" y="1294"/>
                      </a:lnTo>
                      <a:lnTo>
                        <a:pt x="922" y="1294"/>
                      </a:lnTo>
                      <a:lnTo>
                        <a:pt x="922" y="1295"/>
                      </a:lnTo>
                      <a:lnTo>
                        <a:pt x="922" y="1296"/>
                      </a:lnTo>
                      <a:lnTo>
                        <a:pt x="922" y="1297"/>
                      </a:lnTo>
                      <a:lnTo>
                        <a:pt x="921" y="1298"/>
                      </a:lnTo>
                      <a:lnTo>
                        <a:pt x="920" y="1298"/>
                      </a:lnTo>
                      <a:lnTo>
                        <a:pt x="920" y="1299"/>
                      </a:lnTo>
                      <a:lnTo>
                        <a:pt x="919" y="1300"/>
                      </a:lnTo>
                      <a:lnTo>
                        <a:pt x="918" y="1300"/>
                      </a:lnTo>
                      <a:lnTo>
                        <a:pt x="918" y="1301"/>
                      </a:lnTo>
                      <a:lnTo>
                        <a:pt x="918" y="1302"/>
                      </a:lnTo>
                      <a:lnTo>
                        <a:pt x="918" y="1303"/>
                      </a:lnTo>
                      <a:lnTo>
                        <a:pt x="918" y="1304"/>
                      </a:lnTo>
                      <a:lnTo>
                        <a:pt x="917" y="1305"/>
                      </a:lnTo>
                      <a:lnTo>
                        <a:pt x="917" y="1306"/>
                      </a:lnTo>
                      <a:lnTo>
                        <a:pt x="917" y="1307"/>
                      </a:lnTo>
                      <a:lnTo>
                        <a:pt x="917" y="1308"/>
                      </a:lnTo>
                      <a:lnTo>
                        <a:pt x="916" y="1308"/>
                      </a:lnTo>
                      <a:lnTo>
                        <a:pt x="916" y="1309"/>
                      </a:lnTo>
                      <a:lnTo>
                        <a:pt x="914" y="1311"/>
                      </a:lnTo>
                      <a:lnTo>
                        <a:pt x="913" y="1312"/>
                      </a:lnTo>
                      <a:lnTo>
                        <a:pt x="912" y="1313"/>
                      </a:lnTo>
                      <a:lnTo>
                        <a:pt x="912" y="1314"/>
                      </a:lnTo>
                      <a:lnTo>
                        <a:pt x="912" y="1315"/>
                      </a:lnTo>
                      <a:lnTo>
                        <a:pt x="911" y="1317"/>
                      </a:lnTo>
                      <a:lnTo>
                        <a:pt x="911" y="1318"/>
                      </a:lnTo>
                      <a:lnTo>
                        <a:pt x="910" y="1319"/>
                      </a:lnTo>
                      <a:lnTo>
                        <a:pt x="910" y="1320"/>
                      </a:lnTo>
                      <a:lnTo>
                        <a:pt x="910" y="1321"/>
                      </a:lnTo>
                      <a:lnTo>
                        <a:pt x="909" y="1322"/>
                      </a:lnTo>
                      <a:lnTo>
                        <a:pt x="880" y="1319"/>
                      </a:lnTo>
                      <a:lnTo>
                        <a:pt x="844" y="1315"/>
                      </a:lnTo>
                      <a:lnTo>
                        <a:pt x="796" y="1310"/>
                      </a:lnTo>
                      <a:lnTo>
                        <a:pt x="723" y="1301"/>
                      </a:lnTo>
                      <a:lnTo>
                        <a:pt x="696" y="1298"/>
                      </a:lnTo>
                      <a:lnTo>
                        <a:pt x="658" y="1294"/>
                      </a:lnTo>
                      <a:lnTo>
                        <a:pt x="604" y="1288"/>
                      </a:lnTo>
                      <a:lnTo>
                        <a:pt x="556" y="1283"/>
                      </a:lnTo>
                      <a:lnTo>
                        <a:pt x="502" y="1277"/>
                      </a:lnTo>
                      <a:lnTo>
                        <a:pt x="448" y="1272"/>
                      </a:lnTo>
                      <a:lnTo>
                        <a:pt x="408" y="1267"/>
                      </a:lnTo>
                      <a:lnTo>
                        <a:pt x="325" y="1259"/>
                      </a:lnTo>
                      <a:lnTo>
                        <a:pt x="286" y="1255"/>
                      </a:lnTo>
                      <a:lnTo>
                        <a:pt x="274" y="1253"/>
                      </a:lnTo>
                      <a:lnTo>
                        <a:pt x="232" y="1249"/>
                      </a:lnTo>
                      <a:lnTo>
                        <a:pt x="231" y="1249"/>
                      </a:lnTo>
                      <a:lnTo>
                        <a:pt x="230" y="1249"/>
                      </a:lnTo>
                      <a:lnTo>
                        <a:pt x="229" y="1250"/>
                      </a:lnTo>
                      <a:lnTo>
                        <a:pt x="228" y="1250"/>
                      </a:lnTo>
                      <a:lnTo>
                        <a:pt x="227" y="1250"/>
                      </a:lnTo>
                      <a:lnTo>
                        <a:pt x="227" y="1251"/>
                      </a:lnTo>
                      <a:lnTo>
                        <a:pt x="226" y="1251"/>
                      </a:lnTo>
                      <a:lnTo>
                        <a:pt x="225" y="1252"/>
                      </a:lnTo>
                      <a:lnTo>
                        <a:pt x="224" y="1253"/>
                      </a:lnTo>
                      <a:lnTo>
                        <a:pt x="223" y="1253"/>
                      </a:lnTo>
                      <a:lnTo>
                        <a:pt x="222" y="1253"/>
                      </a:lnTo>
                      <a:lnTo>
                        <a:pt x="222" y="1252"/>
                      </a:lnTo>
                      <a:lnTo>
                        <a:pt x="221" y="1251"/>
                      </a:lnTo>
                      <a:lnTo>
                        <a:pt x="222" y="1251"/>
                      </a:lnTo>
                      <a:lnTo>
                        <a:pt x="222" y="1250"/>
                      </a:lnTo>
                      <a:lnTo>
                        <a:pt x="221" y="1249"/>
                      </a:lnTo>
                      <a:lnTo>
                        <a:pt x="221" y="1247"/>
                      </a:lnTo>
                      <a:lnTo>
                        <a:pt x="221" y="1246"/>
                      </a:lnTo>
                      <a:lnTo>
                        <a:pt x="221" y="1245"/>
                      </a:lnTo>
                      <a:lnTo>
                        <a:pt x="221" y="1244"/>
                      </a:lnTo>
                      <a:lnTo>
                        <a:pt x="220" y="1244"/>
                      </a:lnTo>
                      <a:lnTo>
                        <a:pt x="220" y="1241"/>
                      </a:lnTo>
                      <a:lnTo>
                        <a:pt x="219" y="1240"/>
                      </a:lnTo>
                      <a:lnTo>
                        <a:pt x="218" y="1240"/>
                      </a:lnTo>
                      <a:lnTo>
                        <a:pt x="218" y="1238"/>
                      </a:lnTo>
                      <a:lnTo>
                        <a:pt x="217" y="1237"/>
                      </a:lnTo>
                      <a:lnTo>
                        <a:pt x="216" y="1236"/>
                      </a:lnTo>
                      <a:lnTo>
                        <a:pt x="215" y="1236"/>
                      </a:lnTo>
                      <a:lnTo>
                        <a:pt x="214" y="1235"/>
                      </a:lnTo>
                      <a:lnTo>
                        <a:pt x="213" y="1235"/>
                      </a:lnTo>
                      <a:lnTo>
                        <a:pt x="212" y="1234"/>
                      </a:lnTo>
                      <a:lnTo>
                        <a:pt x="211" y="1235"/>
                      </a:lnTo>
                      <a:lnTo>
                        <a:pt x="210" y="1235"/>
                      </a:lnTo>
                      <a:lnTo>
                        <a:pt x="209" y="1235"/>
                      </a:lnTo>
                      <a:lnTo>
                        <a:pt x="207" y="1235"/>
                      </a:lnTo>
                      <a:lnTo>
                        <a:pt x="206" y="1234"/>
                      </a:lnTo>
                      <a:lnTo>
                        <a:pt x="204" y="1234"/>
                      </a:lnTo>
                      <a:lnTo>
                        <a:pt x="203" y="1233"/>
                      </a:lnTo>
                      <a:lnTo>
                        <a:pt x="202" y="1233"/>
                      </a:lnTo>
                      <a:lnTo>
                        <a:pt x="201" y="1233"/>
                      </a:lnTo>
                      <a:lnTo>
                        <a:pt x="200" y="1234"/>
                      </a:lnTo>
                      <a:lnTo>
                        <a:pt x="199" y="1234"/>
                      </a:lnTo>
                      <a:lnTo>
                        <a:pt x="198" y="1234"/>
                      </a:lnTo>
                      <a:lnTo>
                        <a:pt x="197" y="1234"/>
                      </a:lnTo>
                      <a:lnTo>
                        <a:pt x="197" y="1233"/>
                      </a:lnTo>
                      <a:lnTo>
                        <a:pt x="195" y="1233"/>
                      </a:lnTo>
                      <a:lnTo>
                        <a:pt x="194" y="1232"/>
                      </a:lnTo>
                      <a:lnTo>
                        <a:pt x="194" y="1231"/>
                      </a:lnTo>
                      <a:lnTo>
                        <a:pt x="193" y="1231"/>
                      </a:lnTo>
                      <a:lnTo>
                        <a:pt x="193" y="1230"/>
                      </a:lnTo>
                      <a:lnTo>
                        <a:pt x="192" y="1230"/>
                      </a:lnTo>
                      <a:lnTo>
                        <a:pt x="192" y="1229"/>
                      </a:lnTo>
                      <a:lnTo>
                        <a:pt x="191" y="1229"/>
                      </a:lnTo>
                      <a:lnTo>
                        <a:pt x="191" y="1228"/>
                      </a:lnTo>
                      <a:lnTo>
                        <a:pt x="192" y="1227"/>
                      </a:lnTo>
                      <a:lnTo>
                        <a:pt x="192" y="1226"/>
                      </a:lnTo>
                      <a:lnTo>
                        <a:pt x="192" y="1225"/>
                      </a:lnTo>
                      <a:lnTo>
                        <a:pt x="191" y="1225"/>
                      </a:lnTo>
                      <a:lnTo>
                        <a:pt x="191" y="1224"/>
                      </a:lnTo>
                      <a:lnTo>
                        <a:pt x="192" y="1223"/>
                      </a:lnTo>
                      <a:lnTo>
                        <a:pt x="193" y="1223"/>
                      </a:lnTo>
                      <a:lnTo>
                        <a:pt x="193" y="1222"/>
                      </a:lnTo>
                      <a:lnTo>
                        <a:pt x="194" y="1221"/>
                      </a:lnTo>
                      <a:lnTo>
                        <a:pt x="194" y="1220"/>
                      </a:lnTo>
                      <a:lnTo>
                        <a:pt x="193" y="1219"/>
                      </a:lnTo>
                      <a:lnTo>
                        <a:pt x="191" y="1218"/>
                      </a:lnTo>
                      <a:lnTo>
                        <a:pt x="191" y="1217"/>
                      </a:lnTo>
                      <a:lnTo>
                        <a:pt x="191" y="1216"/>
                      </a:lnTo>
                      <a:lnTo>
                        <a:pt x="190" y="1216"/>
                      </a:lnTo>
                      <a:lnTo>
                        <a:pt x="189" y="1215"/>
                      </a:lnTo>
                      <a:lnTo>
                        <a:pt x="189" y="1214"/>
                      </a:lnTo>
                      <a:lnTo>
                        <a:pt x="188" y="1214"/>
                      </a:lnTo>
                      <a:lnTo>
                        <a:pt x="188" y="1213"/>
                      </a:lnTo>
                      <a:lnTo>
                        <a:pt x="188" y="1212"/>
                      </a:lnTo>
                      <a:lnTo>
                        <a:pt x="188" y="1211"/>
                      </a:lnTo>
                      <a:lnTo>
                        <a:pt x="187" y="1211"/>
                      </a:lnTo>
                      <a:lnTo>
                        <a:pt x="186" y="1211"/>
                      </a:lnTo>
                      <a:lnTo>
                        <a:pt x="184" y="1210"/>
                      </a:lnTo>
                      <a:lnTo>
                        <a:pt x="183" y="1209"/>
                      </a:lnTo>
                      <a:lnTo>
                        <a:pt x="182" y="1208"/>
                      </a:lnTo>
                      <a:lnTo>
                        <a:pt x="181" y="1207"/>
                      </a:lnTo>
                      <a:lnTo>
                        <a:pt x="181" y="1206"/>
                      </a:lnTo>
                      <a:lnTo>
                        <a:pt x="179" y="1203"/>
                      </a:lnTo>
                      <a:lnTo>
                        <a:pt x="177" y="1202"/>
                      </a:lnTo>
                      <a:lnTo>
                        <a:pt x="176" y="1201"/>
                      </a:lnTo>
                      <a:lnTo>
                        <a:pt x="175" y="1201"/>
                      </a:lnTo>
                      <a:lnTo>
                        <a:pt x="174" y="1200"/>
                      </a:lnTo>
                      <a:lnTo>
                        <a:pt x="172" y="1200"/>
                      </a:lnTo>
                      <a:lnTo>
                        <a:pt x="172" y="1199"/>
                      </a:lnTo>
                      <a:lnTo>
                        <a:pt x="170" y="1200"/>
                      </a:lnTo>
                      <a:lnTo>
                        <a:pt x="168" y="1201"/>
                      </a:lnTo>
                      <a:lnTo>
                        <a:pt x="167" y="1201"/>
                      </a:lnTo>
                      <a:lnTo>
                        <a:pt x="166" y="1200"/>
                      </a:lnTo>
                      <a:lnTo>
                        <a:pt x="165" y="1199"/>
                      </a:lnTo>
                      <a:lnTo>
                        <a:pt x="165" y="1198"/>
                      </a:lnTo>
                      <a:lnTo>
                        <a:pt x="165" y="1197"/>
                      </a:lnTo>
                      <a:lnTo>
                        <a:pt x="164" y="1197"/>
                      </a:lnTo>
                      <a:lnTo>
                        <a:pt x="161" y="1197"/>
                      </a:lnTo>
                      <a:lnTo>
                        <a:pt x="160" y="1197"/>
                      </a:lnTo>
                      <a:lnTo>
                        <a:pt x="159" y="1197"/>
                      </a:lnTo>
                      <a:lnTo>
                        <a:pt x="158" y="1197"/>
                      </a:lnTo>
                      <a:lnTo>
                        <a:pt x="157" y="1197"/>
                      </a:lnTo>
                      <a:lnTo>
                        <a:pt x="155" y="1195"/>
                      </a:lnTo>
                      <a:lnTo>
                        <a:pt x="154" y="1195"/>
                      </a:lnTo>
                      <a:lnTo>
                        <a:pt x="154" y="1194"/>
                      </a:lnTo>
                      <a:lnTo>
                        <a:pt x="153" y="1194"/>
                      </a:lnTo>
                      <a:lnTo>
                        <a:pt x="153" y="1193"/>
                      </a:lnTo>
                      <a:lnTo>
                        <a:pt x="154" y="1192"/>
                      </a:lnTo>
                      <a:lnTo>
                        <a:pt x="154" y="1191"/>
                      </a:lnTo>
                      <a:lnTo>
                        <a:pt x="154" y="1189"/>
                      </a:lnTo>
                      <a:lnTo>
                        <a:pt x="154" y="1188"/>
                      </a:lnTo>
                      <a:lnTo>
                        <a:pt x="154" y="1187"/>
                      </a:lnTo>
                      <a:lnTo>
                        <a:pt x="153" y="1187"/>
                      </a:lnTo>
                      <a:lnTo>
                        <a:pt x="153" y="1186"/>
                      </a:lnTo>
                      <a:lnTo>
                        <a:pt x="152" y="1186"/>
                      </a:lnTo>
                      <a:lnTo>
                        <a:pt x="150" y="1187"/>
                      </a:lnTo>
                      <a:lnTo>
                        <a:pt x="149" y="1187"/>
                      </a:lnTo>
                      <a:lnTo>
                        <a:pt x="148" y="1186"/>
                      </a:lnTo>
                      <a:lnTo>
                        <a:pt x="147" y="1185"/>
                      </a:lnTo>
                      <a:lnTo>
                        <a:pt x="144" y="1184"/>
                      </a:lnTo>
                      <a:lnTo>
                        <a:pt x="144" y="1183"/>
                      </a:lnTo>
                      <a:lnTo>
                        <a:pt x="143" y="1183"/>
                      </a:lnTo>
                      <a:lnTo>
                        <a:pt x="142" y="1182"/>
                      </a:lnTo>
                      <a:lnTo>
                        <a:pt x="141" y="1183"/>
                      </a:lnTo>
                      <a:lnTo>
                        <a:pt x="139" y="1184"/>
                      </a:lnTo>
                      <a:lnTo>
                        <a:pt x="137" y="1184"/>
                      </a:lnTo>
                      <a:lnTo>
                        <a:pt x="136" y="1184"/>
                      </a:lnTo>
                      <a:lnTo>
                        <a:pt x="135" y="1183"/>
                      </a:lnTo>
                      <a:lnTo>
                        <a:pt x="135" y="1182"/>
                      </a:lnTo>
                      <a:lnTo>
                        <a:pt x="135" y="1179"/>
                      </a:lnTo>
                      <a:lnTo>
                        <a:pt x="135" y="1178"/>
                      </a:lnTo>
                      <a:lnTo>
                        <a:pt x="135" y="1176"/>
                      </a:lnTo>
                      <a:lnTo>
                        <a:pt x="134" y="1175"/>
                      </a:lnTo>
                      <a:lnTo>
                        <a:pt x="134" y="1174"/>
                      </a:lnTo>
                      <a:lnTo>
                        <a:pt x="134" y="1173"/>
                      </a:lnTo>
                      <a:lnTo>
                        <a:pt x="132" y="1172"/>
                      </a:lnTo>
                      <a:lnTo>
                        <a:pt x="132" y="1171"/>
                      </a:lnTo>
                      <a:lnTo>
                        <a:pt x="132" y="1169"/>
                      </a:lnTo>
                      <a:lnTo>
                        <a:pt x="132" y="1167"/>
                      </a:lnTo>
                      <a:lnTo>
                        <a:pt x="132" y="1166"/>
                      </a:lnTo>
                      <a:lnTo>
                        <a:pt x="131" y="1165"/>
                      </a:lnTo>
                      <a:lnTo>
                        <a:pt x="130" y="1165"/>
                      </a:lnTo>
                      <a:lnTo>
                        <a:pt x="130" y="1164"/>
                      </a:lnTo>
                      <a:lnTo>
                        <a:pt x="130" y="1163"/>
                      </a:lnTo>
                      <a:lnTo>
                        <a:pt x="129" y="1162"/>
                      </a:lnTo>
                      <a:lnTo>
                        <a:pt x="130" y="1161"/>
                      </a:lnTo>
                      <a:lnTo>
                        <a:pt x="131" y="1161"/>
                      </a:lnTo>
                      <a:lnTo>
                        <a:pt x="131" y="1159"/>
                      </a:lnTo>
                      <a:lnTo>
                        <a:pt x="131" y="1158"/>
                      </a:lnTo>
                      <a:lnTo>
                        <a:pt x="130" y="1157"/>
                      </a:lnTo>
                      <a:lnTo>
                        <a:pt x="129" y="1156"/>
                      </a:lnTo>
                      <a:lnTo>
                        <a:pt x="128" y="1156"/>
                      </a:lnTo>
                      <a:lnTo>
                        <a:pt x="128" y="1155"/>
                      </a:lnTo>
                      <a:lnTo>
                        <a:pt x="129" y="1155"/>
                      </a:lnTo>
                      <a:lnTo>
                        <a:pt x="129" y="1154"/>
                      </a:lnTo>
                      <a:lnTo>
                        <a:pt x="129" y="1153"/>
                      </a:lnTo>
                      <a:lnTo>
                        <a:pt x="128" y="1152"/>
                      </a:lnTo>
                      <a:lnTo>
                        <a:pt x="128" y="1151"/>
                      </a:lnTo>
                      <a:lnTo>
                        <a:pt x="127" y="1150"/>
                      </a:lnTo>
                      <a:lnTo>
                        <a:pt x="126" y="1149"/>
                      </a:lnTo>
                      <a:lnTo>
                        <a:pt x="126" y="1148"/>
                      </a:lnTo>
                      <a:lnTo>
                        <a:pt x="126" y="1147"/>
                      </a:lnTo>
                      <a:lnTo>
                        <a:pt x="126" y="1146"/>
                      </a:lnTo>
                      <a:lnTo>
                        <a:pt x="128" y="1144"/>
                      </a:lnTo>
                      <a:lnTo>
                        <a:pt x="128" y="1143"/>
                      </a:lnTo>
                      <a:lnTo>
                        <a:pt x="128" y="1142"/>
                      </a:lnTo>
                      <a:lnTo>
                        <a:pt x="128" y="1141"/>
                      </a:lnTo>
                      <a:lnTo>
                        <a:pt x="127" y="1139"/>
                      </a:lnTo>
                      <a:lnTo>
                        <a:pt x="127" y="1138"/>
                      </a:lnTo>
                      <a:lnTo>
                        <a:pt x="127" y="1137"/>
                      </a:lnTo>
                      <a:lnTo>
                        <a:pt x="127" y="1136"/>
                      </a:lnTo>
                      <a:lnTo>
                        <a:pt x="128" y="1135"/>
                      </a:lnTo>
                      <a:lnTo>
                        <a:pt x="128" y="1134"/>
                      </a:lnTo>
                      <a:lnTo>
                        <a:pt x="128" y="1133"/>
                      </a:lnTo>
                      <a:lnTo>
                        <a:pt x="128" y="1132"/>
                      </a:lnTo>
                      <a:lnTo>
                        <a:pt x="129" y="1131"/>
                      </a:lnTo>
                      <a:lnTo>
                        <a:pt x="130" y="1128"/>
                      </a:lnTo>
                      <a:lnTo>
                        <a:pt x="131" y="1127"/>
                      </a:lnTo>
                      <a:lnTo>
                        <a:pt x="131" y="1126"/>
                      </a:lnTo>
                      <a:lnTo>
                        <a:pt x="130" y="1125"/>
                      </a:lnTo>
                      <a:lnTo>
                        <a:pt x="129" y="1123"/>
                      </a:lnTo>
                      <a:lnTo>
                        <a:pt x="128" y="1122"/>
                      </a:lnTo>
                      <a:lnTo>
                        <a:pt x="127" y="1122"/>
                      </a:lnTo>
                      <a:lnTo>
                        <a:pt x="127" y="1121"/>
                      </a:lnTo>
                      <a:lnTo>
                        <a:pt x="126" y="1121"/>
                      </a:lnTo>
                      <a:lnTo>
                        <a:pt x="125" y="1121"/>
                      </a:lnTo>
                      <a:lnTo>
                        <a:pt x="124" y="1121"/>
                      </a:lnTo>
                      <a:lnTo>
                        <a:pt x="123" y="1121"/>
                      </a:lnTo>
                      <a:lnTo>
                        <a:pt x="123" y="1120"/>
                      </a:lnTo>
                      <a:lnTo>
                        <a:pt x="123" y="1119"/>
                      </a:lnTo>
                      <a:lnTo>
                        <a:pt x="122" y="1119"/>
                      </a:lnTo>
                      <a:lnTo>
                        <a:pt x="122" y="1118"/>
                      </a:lnTo>
                      <a:lnTo>
                        <a:pt x="122" y="1116"/>
                      </a:lnTo>
                      <a:lnTo>
                        <a:pt x="122" y="1114"/>
                      </a:lnTo>
                      <a:lnTo>
                        <a:pt x="122" y="1113"/>
                      </a:lnTo>
                      <a:lnTo>
                        <a:pt x="121" y="1113"/>
                      </a:lnTo>
                      <a:lnTo>
                        <a:pt x="119" y="1111"/>
                      </a:lnTo>
                      <a:lnTo>
                        <a:pt x="116" y="1109"/>
                      </a:lnTo>
                      <a:lnTo>
                        <a:pt x="115" y="1106"/>
                      </a:lnTo>
                      <a:lnTo>
                        <a:pt x="114" y="1104"/>
                      </a:lnTo>
                      <a:lnTo>
                        <a:pt x="113" y="1103"/>
                      </a:lnTo>
                      <a:lnTo>
                        <a:pt x="112" y="1102"/>
                      </a:lnTo>
                      <a:lnTo>
                        <a:pt x="111" y="1101"/>
                      </a:lnTo>
                      <a:lnTo>
                        <a:pt x="111" y="1100"/>
                      </a:lnTo>
                      <a:lnTo>
                        <a:pt x="111" y="1099"/>
                      </a:lnTo>
                      <a:lnTo>
                        <a:pt x="111" y="1098"/>
                      </a:lnTo>
                      <a:lnTo>
                        <a:pt x="111" y="1096"/>
                      </a:lnTo>
                      <a:lnTo>
                        <a:pt x="111" y="1094"/>
                      </a:lnTo>
                      <a:lnTo>
                        <a:pt x="111" y="1092"/>
                      </a:lnTo>
                      <a:lnTo>
                        <a:pt x="110" y="1091"/>
                      </a:lnTo>
                      <a:lnTo>
                        <a:pt x="110" y="1088"/>
                      </a:lnTo>
                      <a:lnTo>
                        <a:pt x="108" y="1086"/>
                      </a:lnTo>
                      <a:lnTo>
                        <a:pt x="107" y="1084"/>
                      </a:lnTo>
                      <a:lnTo>
                        <a:pt x="106" y="1082"/>
                      </a:lnTo>
                      <a:lnTo>
                        <a:pt x="106" y="1081"/>
                      </a:lnTo>
                      <a:lnTo>
                        <a:pt x="106" y="1080"/>
                      </a:lnTo>
                      <a:lnTo>
                        <a:pt x="106" y="1077"/>
                      </a:lnTo>
                      <a:lnTo>
                        <a:pt x="105" y="1075"/>
                      </a:lnTo>
                      <a:lnTo>
                        <a:pt x="105" y="1073"/>
                      </a:lnTo>
                      <a:lnTo>
                        <a:pt x="104" y="1069"/>
                      </a:lnTo>
                      <a:lnTo>
                        <a:pt x="104" y="1068"/>
                      </a:lnTo>
                      <a:lnTo>
                        <a:pt x="103" y="1068"/>
                      </a:lnTo>
                      <a:lnTo>
                        <a:pt x="102" y="1067"/>
                      </a:lnTo>
                      <a:lnTo>
                        <a:pt x="101" y="1067"/>
                      </a:lnTo>
                      <a:lnTo>
                        <a:pt x="100" y="1067"/>
                      </a:lnTo>
                      <a:lnTo>
                        <a:pt x="99" y="1066"/>
                      </a:lnTo>
                      <a:lnTo>
                        <a:pt x="99" y="1063"/>
                      </a:lnTo>
                      <a:lnTo>
                        <a:pt x="99" y="1061"/>
                      </a:lnTo>
                      <a:lnTo>
                        <a:pt x="98" y="1059"/>
                      </a:lnTo>
                      <a:lnTo>
                        <a:pt x="97" y="1056"/>
                      </a:lnTo>
                      <a:lnTo>
                        <a:pt x="96" y="1055"/>
                      </a:lnTo>
                      <a:lnTo>
                        <a:pt x="96" y="1054"/>
                      </a:lnTo>
                      <a:lnTo>
                        <a:pt x="95" y="1052"/>
                      </a:lnTo>
                      <a:lnTo>
                        <a:pt x="94" y="1051"/>
                      </a:lnTo>
                      <a:lnTo>
                        <a:pt x="93" y="1049"/>
                      </a:lnTo>
                      <a:lnTo>
                        <a:pt x="91" y="1048"/>
                      </a:lnTo>
                      <a:lnTo>
                        <a:pt x="90" y="1046"/>
                      </a:lnTo>
                      <a:lnTo>
                        <a:pt x="89" y="1045"/>
                      </a:lnTo>
                      <a:lnTo>
                        <a:pt x="88" y="1042"/>
                      </a:lnTo>
                      <a:lnTo>
                        <a:pt x="87" y="1039"/>
                      </a:lnTo>
                      <a:lnTo>
                        <a:pt x="85" y="1038"/>
                      </a:lnTo>
                      <a:lnTo>
                        <a:pt x="84" y="1037"/>
                      </a:lnTo>
                      <a:lnTo>
                        <a:pt x="81" y="1035"/>
                      </a:lnTo>
                      <a:lnTo>
                        <a:pt x="80" y="1035"/>
                      </a:lnTo>
                      <a:lnTo>
                        <a:pt x="79" y="1034"/>
                      </a:lnTo>
                      <a:lnTo>
                        <a:pt x="79" y="1035"/>
                      </a:lnTo>
                      <a:close/>
                      <a:moveTo>
                        <a:pt x="1359" y="408"/>
                      </a:moveTo>
                      <a:lnTo>
                        <a:pt x="1358" y="408"/>
                      </a:lnTo>
                      <a:lnTo>
                        <a:pt x="1359" y="408"/>
                      </a:lnTo>
                      <a:close/>
                      <a:moveTo>
                        <a:pt x="1365" y="409"/>
                      </a:moveTo>
                      <a:lnTo>
                        <a:pt x="1366" y="409"/>
                      </a:lnTo>
                      <a:lnTo>
                        <a:pt x="1365" y="409"/>
                      </a:lnTo>
                      <a:close/>
                      <a:moveTo>
                        <a:pt x="1354" y="414"/>
                      </a:moveTo>
                      <a:lnTo>
                        <a:pt x="1353" y="414"/>
                      </a:lnTo>
                      <a:lnTo>
                        <a:pt x="1352" y="413"/>
                      </a:lnTo>
                      <a:lnTo>
                        <a:pt x="1352" y="412"/>
                      </a:lnTo>
                      <a:lnTo>
                        <a:pt x="1352" y="411"/>
                      </a:lnTo>
                      <a:lnTo>
                        <a:pt x="1352" y="410"/>
                      </a:lnTo>
                      <a:lnTo>
                        <a:pt x="1351" y="409"/>
                      </a:lnTo>
                      <a:lnTo>
                        <a:pt x="1352" y="409"/>
                      </a:lnTo>
                      <a:lnTo>
                        <a:pt x="1352" y="408"/>
                      </a:lnTo>
                      <a:lnTo>
                        <a:pt x="1353" y="408"/>
                      </a:lnTo>
                      <a:lnTo>
                        <a:pt x="1354" y="408"/>
                      </a:lnTo>
                      <a:lnTo>
                        <a:pt x="1354" y="409"/>
                      </a:lnTo>
                      <a:lnTo>
                        <a:pt x="1354" y="410"/>
                      </a:lnTo>
                      <a:lnTo>
                        <a:pt x="1353" y="409"/>
                      </a:lnTo>
                      <a:lnTo>
                        <a:pt x="1353" y="410"/>
                      </a:lnTo>
                      <a:lnTo>
                        <a:pt x="1353" y="411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3"/>
                      </a:lnTo>
                      <a:lnTo>
                        <a:pt x="1355" y="413"/>
                      </a:lnTo>
                      <a:lnTo>
                        <a:pt x="1354" y="414"/>
                      </a:lnTo>
                      <a:close/>
                      <a:moveTo>
                        <a:pt x="1380" y="427"/>
                      </a:moveTo>
                      <a:lnTo>
                        <a:pt x="1379" y="426"/>
                      </a:lnTo>
                      <a:lnTo>
                        <a:pt x="1378" y="425"/>
                      </a:lnTo>
                      <a:lnTo>
                        <a:pt x="1377" y="423"/>
                      </a:lnTo>
                      <a:lnTo>
                        <a:pt x="1378" y="423"/>
                      </a:lnTo>
                      <a:lnTo>
                        <a:pt x="1378" y="422"/>
                      </a:lnTo>
                      <a:lnTo>
                        <a:pt x="1379" y="423"/>
                      </a:lnTo>
                      <a:lnTo>
                        <a:pt x="1379" y="424"/>
                      </a:lnTo>
                      <a:lnTo>
                        <a:pt x="1380" y="426"/>
                      </a:lnTo>
                      <a:lnTo>
                        <a:pt x="1380" y="427"/>
                      </a:lnTo>
                      <a:close/>
                      <a:moveTo>
                        <a:pt x="1260" y="371"/>
                      </a:moveTo>
                      <a:lnTo>
                        <a:pt x="1260" y="371"/>
                      </a:lnTo>
                      <a:lnTo>
                        <a:pt x="1260" y="370"/>
                      </a:lnTo>
                      <a:lnTo>
                        <a:pt x="1260" y="371"/>
                      </a:lnTo>
                      <a:close/>
                      <a:moveTo>
                        <a:pt x="1261" y="373"/>
                      </a:moveTo>
                      <a:lnTo>
                        <a:pt x="1261" y="373"/>
                      </a:lnTo>
                      <a:lnTo>
                        <a:pt x="1261" y="372"/>
                      </a:lnTo>
                      <a:lnTo>
                        <a:pt x="1262" y="372"/>
                      </a:lnTo>
                      <a:lnTo>
                        <a:pt x="1261" y="373"/>
                      </a:lnTo>
                      <a:close/>
                      <a:moveTo>
                        <a:pt x="1265" y="373"/>
                      </a:moveTo>
                      <a:lnTo>
                        <a:pt x="1266" y="374"/>
                      </a:lnTo>
                      <a:lnTo>
                        <a:pt x="1265" y="374"/>
                      </a:lnTo>
                      <a:lnTo>
                        <a:pt x="1264" y="373"/>
                      </a:lnTo>
                      <a:lnTo>
                        <a:pt x="1265" y="373"/>
                      </a:lnTo>
                      <a:close/>
                      <a:moveTo>
                        <a:pt x="1267" y="374"/>
                      </a:moveTo>
                      <a:lnTo>
                        <a:pt x="1267" y="374"/>
                      </a:lnTo>
                      <a:lnTo>
                        <a:pt x="1268" y="374"/>
                      </a:lnTo>
                      <a:lnTo>
                        <a:pt x="1269" y="374"/>
                      </a:lnTo>
                      <a:lnTo>
                        <a:pt x="1267" y="374"/>
                      </a:lnTo>
                      <a:close/>
                      <a:moveTo>
                        <a:pt x="1274" y="375"/>
                      </a:moveTo>
                      <a:lnTo>
                        <a:pt x="1274" y="375"/>
                      </a:lnTo>
                      <a:lnTo>
                        <a:pt x="1273" y="375"/>
                      </a:lnTo>
                      <a:lnTo>
                        <a:pt x="1274" y="375"/>
                      </a:lnTo>
                      <a:lnTo>
                        <a:pt x="1275" y="375"/>
                      </a:lnTo>
                      <a:lnTo>
                        <a:pt x="1274" y="375"/>
                      </a:lnTo>
                      <a:close/>
                      <a:moveTo>
                        <a:pt x="1275" y="376"/>
                      </a:moveTo>
                      <a:lnTo>
                        <a:pt x="1276" y="377"/>
                      </a:lnTo>
                      <a:lnTo>
                        <a:pt x="1275" y="378"/>
                      </a:lnTo>
                      <a:lnTo>
                        <a:pt x="1275" y="376"/>
                      </a:lnTo>
                      <a:close/>
                      <a:moveTo>
                        <a:pt x="1340" y="412"/>
                      </a:moveTo>
                      <a:lnTo>
                        <a:pt x="1340" y="412"/>
                      </a:lnTo>
                      <a:lnTo>
                        <a:pt x="1341" y="412"/>
                      </a:lnTo>
                      <a:lnTo>
                        <a:pt x="1341" y="411"/>
                      </a:lnTo>
                      <a:lnTo>
                        <a:pt x="1341" y="410"/>
                      </a:lnTo>
                      <a:lnTo>
                        <a:pt x="1342" y="410"/>
                      </a:lnTo>
                      <a:lnTo>
                        <a:pt x="1342" y="409"/>
                      </a:lnTo>
                      <a:lnTo>
                        <a:pt x="1343" y="409"/>
                      </a:lnTo>
                      <a:lnTo>
                        <a:pt x="1343" y="408"/>
                      </a:lnTo>
                      <a:lnTo>
                        <a:pt x="1343" y="407"/>
                      </a:lnTo>
                      <a:lnTo>
                        <a:pt x="1344" y="407"/>
                      </a:lnTo>
                      <a:lnTo>
                        <a:pt x="1345" y="408"/>
                      </a:lnTo>
                      <a:lnTo>
                        <a:pt x="1344" y="409"/>
                      </a:lnTo>
                      <a:lnTo>
                        <a:pt x="1345" y="409"/>
                      </a:lnTo>
                      <a:lnTo>
                        <a:pt x="1344" y="409"/>
                      </a:lnTo>
                      <a:lnTo>
                        <a:pt x="1344" y="410"/>
                      </a:lnTo>
                      <a:lnTo>
                        <a:pt x="1344" y="409"/>
                      </a:lnTo>
                      <a:lnTo>
                        <a:pt x="1343" y="410"/>
                      </a:lnTo>
                      <a:lnTo>
                        <a:pt x="1343" y="411"/>
                      </a:lnTo>
                      <a:lnTo>
                        <a:pt x="1340" y="412"/>
                      </a:lnTo>
                      <a:close/>
                      <a:moveTo>
                        <a:pt x="1336" y="410"/>
                      </a:moveTo>
                      <a:lnTo>
                        <a:pt x="1337" y="409"/>
                      </a:lnTo>
                      <a:lnTo>
                        <a:pt x="1337" y="410"/>
                      </a:lnTo>
                      <a:lnTo>
                        <a:pt x="1336" y="410"/>
                      </a:lnTo>
                      <a:close/>
                      <a:moveTo>
                        <a:pt x="1346" y="414"/>
                      </a:moveTo>
                      <a:lnTo>
                        <a:pt x="1346" y="413"/>
                      </a:lnTo>
                      <a:lnTo>
                        <a:pt x="1347" y="413"/>
                      </a:lnTo>
                      <a:lnTo>
                        <a:pt x="1348" y="413"/>
                      </a:lnTo>
                      <a:lnTo>
                        <a:pt x="1347" y="414"/>
                      </a:lnTo>
                      <a:lnTo>
                        <a:pt x="1347" y="415"/>
                      </a:lnTo>
                      <a:lnTo>
                        <a:pt x="1346" y="416"/>
                      </a:lnTo>
                      <a:lnTo>
                        <a:pt x="1346" y="414"/>
                      </a:lnTo>
                      <a:close/>
                      <a:moveTo>
                        <a:pt x="1339" y="415"/>
                      </a:moveTo>
                      <a:lnTo>
                        <a:pt x="1339" y="415"/>
                      </a:lnTo>
                      <a:lnTo>
                        <a:pt x="1339" y="414"/>
                      </a:lnTo>
                      <a:lnTo>
                        <a:pt x="1340" y="414"/>
                      </a:lnTo>
                      <a:lnTo>
                        <a:pt x="1341" y="414"/>
                      </a:lnTo>
                      <a:lnTo>
                        <a:pt x="1340" y="414"/>
                      </a:lnTo>
                      <a:lnTo>
                        <a:pt x="1341" y="415"/>
                      </a:lnTo>
                      <a:lnTo>
                        <a:pt x="1339" y="415"/>
                      </a:lnTo>
                      <a:close/>
                      <a:moveTo>
                        <a:pt x="1191" y="370"/>
                      </a:moveTo>
                      <a:lnTo>
                        <a:pt x="1191" y="370"/>
                      </a:lnTo>
                      <a:lnTo>
                        <a:pt x="1191" y="369"/>
                      </a:lnTo>
                      <a:lnTo>
                        <a:pt x="1192" y="369"/>
                      </a:lnTo>
                      <a:lnTo>
                        <a:pt x="1191" y="369"/>
                      </a:lnTo>
                      <a:lnTo>
                        <a:pt x="1191" y="370"/>
                      </a:lnTo>
                      <a:close/>
                      <a:moveTo>
                        <a:pt x="1278" y="378"/>
                      </a:move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9"/>
                      </a:lnTo>
                      <a:lnTo>
                        <a:pt x="1279" y="379"/>
                      </a:lnTo>
                      <a:lnTo>
                        <a:pt x="1278" y="379"/>
                      </a:lnTo>
                      <a:lnTo>
                        <a:pt x="1277" y="379"/>
                      </a:lnTo>
                      <a:lnTo>
                        <a:pt x="1277" y="378"/>
                      </a:lnTo>
                      <a:lnTo>
                        <a:pt x="1278" y="378"/>
                      </a:lnTo>
                      <a:close/>
                      <a:moveTo>
                        <a:pt x="1279" y="380"/>
                      </a:moveTo>
                      <a:lnTo>
                        <a:pt x="1279" y="380"/>
                      </a:lnTo>
                      <a:lnTo>
                        <a:pt x="1278" y="380"/>
                      </a:lnTo>
                      <a:lnTo>
                        <a:pt x="1279" y="380"/>
                      </a:lnTo>
                      <a:close/>
                      <a:moveTo>
                        <a:pt x="1277" y="380"/>
                      </a:moveTo>
                      <a:lnTo>
                        <a:pt x="1277" y="380"/>
                      </a:lnTo>
                      <a:lnTo>
                        <a:pt x="1277" y="381"/>
                      </a:lnTo>
                      <a:lnTo>
                        <a:pt x="1276" y="381"/>
                      </a:lnTo>
                      <a:lnTo>
                        <a:pt x="1276" y="380"/>
                      </a:lnTo>
                      <a:lnTo>
                        <a:pt x="1277" y="380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1" name="Freeform 478"/>
                <p:cNvSpPr>
                  <a:spLocks/>
                </p:cNvSpPr>
                <p:nvPr/>
              </p:nvSpPr>
              <p:spPr bwMode="auto">
                <a:xfrm>
                  <a:off x="2074863" y="5006975"/>
                  <a:ext cx="768350" cy="722313"/>
                </a:xfrm>
                <a:custGeom>
                  <a:avLst/>
                  <a:gdLst>
                    <a:gd name="T0" fmla="*/ 2147483646 w 747"/>
                    <a:gd name="T1" fmla="*/ 2147483646 h 703"/>
                    <a:gd name="T2" fmla="*/ 2147483646 w 747"/>
                    <a:gd name="T3" fmla="*/ 2147483646 h 703"/>
                    <a:gd name="T4" fmla="*/ 2147483646 w 747"/>
                    <a:gd name="T5" fmla="*/ 2147483646 h 703"/>
                    <a:gd name="T6" fmla="*/ 2147483646 w 747"/>
                    <a:gd name="T7" fmla="*/ 2147483646 h 703"/>
                    <a:gd name="T8" fmla="*/ 2147483646 w 747"/>
                    <a:gd name="T9" fmla="*/ 2147483646 h 703"/>
                    <a:gd name="T10" fmla="*/ 2147483646 w 747"/>
                    <a:gd name="T11" fmla="*/ 2147483646 h 703"/>
                    <a:gd name="T12" fmla="*/ 2147483646 w 747"/>
                    <a:gd name="T13" fmla="*/ 2147483646 h 703"/>
                    <a:gd name="T14" fmla="*/ 2147483646 w 747"/>
                    <a:gd name="T15" fmla="*/ 2147483646 h 703"/>
                    <a:gd name="T16" fmla="*/ 2147483646 w 747"/>
                    <a:gd name="T17" fmla="*/ 2147483646 h 703"/>
                    <a:gd name="T18" fmla="*/ 2147483646 w 747"/>
                    <a:gd name="T19" fmla="*/ 2147483646 h 703"/>
                    <a:gd name="T20" fmla="*/ 2147483646 w 747"/>
                    <a:gd name="T21" fmla="*/ 2147483646 h 703"/>
                    <a:gd name="T22" fmla="*/ 2147483646 w 747"/>
                    <a:gd name="T23" fmla="*/ 2147483646 h 703"/>
                    <a:gd name="T24" fmla="*/ 2147483646 w 747"/>
                    <a:gd name="T25" fmla="*/ 2147483646 h 703"/>
                    <a:gd name="T26" fmla="*/ 2147483646 w 747"/>
                    <a:gd name="T27" fmla="*/ 2147483646 h 703"/>
                    <a:gd name="T28" fmla="*/ 2147483646 w 747"/>
                    <a:gd name="T29" fmla="*/ 2147483646 h 703"/>
                    <a:gd name="T30" fmla="*/ 2147483646 w 747"/>
                    <a:gd name="T31" fmla="*/ 2147483646 h 703"/>
                    <a:gd name="T32" fmla="*/ 2147483646 w 747"/>
                    <a:gd name="T33" fmla="*/ 2147483646 h 703"/>
                    <a:gd name="T34" fmla="*/ 2147483646 w 747"/>
                    <a:gd name="T35" fmla="*/ 2147483646 h 703"/>
                    <a:gd name="T36" fmla="*/ 2147483646 w 747"/>
                    <a:gd name="T37" fmla="*/ 2147483646 h 703"/>
                    <a:gd name="T38" fmla="*/ 2147483646 w 747"/>
                    <a:gd name="T39" fmla="*/ 2147483646 h 703"/>
                    <a:gd name="T40" fmla="*/ 2147483646 w 747"/>
                    <a:gd name="T41" fmla="*/ 2147483646 h 703"/>
                    <a:gd name="T42" fmla="*/ 2147483646 w 747"/>
                    <a:gd name="T43" fmla="*/ 2147483646 h 703"/>
                    <a:gd name="T44" fmla="*/ 2147483646 w 747"/>
                    <a:gd name="T45" fmla="*/ 2147483646 h 703"/>
                    <a:gd name="T46" fmla="*/ 2147483646 w 747"/>
                    <a:gd name="T47" fmla="*/ 2147483646 h 703"/>
                    <a:gd name="T48" fmla="*/ 2147483646 w 747"/>
                    <a:gd name="T49" fmla="*/ 2147483646 h 703"/>
                    <a:gd name="T50" fmla="*/ 2147483646 w 747"/>
                    <a:gd name="T51" fmla="*/ 2147483646 h 703"/>
                    <a:gd name="T52" fmla="*/ 2147483646 w 747"/>
                    <a:gd name="T53" fmla="*/ 2147483646 h 703"/>
                    <a:gd name="T54" fmla="*/ 2147483646 w 747"/>
                    <a:gd name="T55" fmla="*/ 2147483646 h 703"/>
                    <a:gd name="T56" fmla="*/ 2147483646 w 747"/>
                    <a:gd name="T57" fmla="*/ 2147483646 h 703"/>
                    <a:gd name="T58" fmla="*/ 2147483646 w 747"/>
                    <a:gd name="T59" fmla="*/ 2147483646 h 703"/>
                    <a:gd name="T60" fmla="*/ 2147483646 w 747"/>
                    <a:gd name="T61" fmla="*/ 2147483646 h 703"/>
                    <a:gd name="T62" fmla="*/ 2147483646 w 747"/>
                    <a:gd name="T63" fmla="*/ 2147483646 h 703"/>
                    <a:gd name="T64" fmla="*/ 2147483646 w 747"/>
                    <a:gd name="T65" fmla="*/ 2147483646 h 703"/>
                    <a:gd name="T66" fmla="*/ 2147483646 w 747"/>
                    <a:gd name="T67" fmla="*/ 2147483646 h 703"/>
                    <a:gd name="T68" fmla="*/ 2147483646 w 747"/>
                    <a:gd name="T69" fmla="*/ 2147483646 h 703"/>
                    <a:gd name="T70" fmla="*/ 2147483646 w 747"/>
                    <a:gd name="T71" fmla="*/ 2147483646 h 703"/>
                    <a:gd name="T72" fmla="*/ 2147483646 w 747"/>
                    <a:gd name="T73" fmla="*/ 2147483646 h 703"/>
                    <a:gd name="T74" fmla="*/ 2147483646 w 747"/>
                    <a:gd name="T75" fmla="*/ 2147483646 h 703"/>
                    <a:gd name="T76" fmla="*/ 2147483646 w 747"/>
                    <a:gd name="T77" fmla="*/ 2147483646 h 703"/>
                    <a:gd name="T78" fmla="*/ 2147483646 w 747"/>
                    <a:gd name="T79" fmla="*/ 2147483646 h 703"/>
                    <a:gd name="T80" fmla="*/ 2147483646 w 747"/>
                    <a:gd name="T81" fmla="*/ 2147483646 h 703"/>
                    <a:gd name="T82" fmla="*/ 2147483646 w 747"/>
                    <a:gd name="T83" fmla="*/ 2147483646 h 703"/>
                    <a:gd name="T84" fmla="*/ 2147483646 w 747"/>
                    <a:gd name="T85" fmla="*/ 2147483646 h 703"/>
                    <a:gd name="T86" fmla="*/ 2147483646 w 747"/>
                    <a:gd name="T87" fmla="*/ 2147483646 h 703"/>
                    <a:gd name="T88" fmla="*/ 2147483646 w 747"/>
                    <a:gd name="T89" fmla="*/ 2147483646 h 703"/>
                    <a:gd name="T90" fmla="*/ 2147483646 w 747"/>
                    <a:gd name="T91" fmla="*/ 2147483646 h 703"/>
                    <a:gd name="T92" fmla="*/ 2147483646 w 747"/>
                    <a:gd name="T93" fmla="*/ 2147483646 h 703"/>
                    <a:gd name="T94" fmla="*/ 2147483646 w 747"/>
                    <a:gd name="T95" fmla="*/ 2147483646 h 703"/>
                    <a:gd name="T96" fmla="*/ 2147483646 w 747"/>
                    <a:gd name="T97" fmla="*/ 2147483646 h 703"/>
                    <a:gd name="T98" fmla="*/ 2147483646 w 747"/>
                    <a:gd name="T99" fmla="*/ 2147483646 h 703"/>
                    <a:gd name="T100" fmla="*/ 2147483646 w 747"/>
                    <a:gd name="T101" fmla="*/ 2147483646 h 703"/>
                    <a:gd name="T102" fmla="*/ 2147483646 w 747"/>
                    <a:gd name="T103" fmla="*/ 2147483646 h 703"/>
                    <a:gd name="T104" fmla="*/ 2147483646 w 747"/>
                    <a:gd name="T105" fmla="*/ 2147483646 h 703"/>
                    <a:gd name="T106" fmla="*/ 2147483646 w 747"/>
                    <a:gd name="T107" fmla="*/ 2147483646 h 703"/>
                    <a:gd name="T108" fmla="*/ 2147483646 w 747"/>
                    <a:gd name="T109" fmla="*/ 2147483646 h 703"/>
                    <a:gd name="T110" fmla="*/ 2147483646 w 747"/>
                    <a:gd name="T111" fmla="*/ 2147483646 h 703"/>
                    <a:gd name="T112" fmla="*/ 2147483646 w 747"/>
                    <a:gd name="T113" fmla="*/ 2147483646 h 703"/>
                    <a:gd name="T114" fmla="*/ 2147483646 w 747"/>
                    <a:gd name="T115" fmla="*/ 2147483646 h 703"/>
                    <a:gd name="T116" fmla="*/ 2147483646 w 747"/>
                    <a:gd name="T117" fmla="*/ 2147483646 h 703"/>
                    <a:gd name="T118" fmla="*/ 2147483646 w 747"/>
                    <a:gd name="T119" fmla="*/ 2147483646 h 703"/>
                    <a:gd name="T120" fmla="*/ 2147483646 w 747"/>
                    <a:gd name="T121" fmla="*/ 2147483646 h 703"/>
                    <a:gd name="T122" fmla="*/ 2147483646 w 747"/>
                    <a:gd name="T123" fmla="*/ 2147483646 h 703"/>
                    <a:gd name="T124" fmla="*/ 2147483646 w 747"/>
                    <a:gd name="T125" fmla="*/ 2147483646 h 70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47"/>
                    <a:gd name="T190" fmla="*/ 0 h 703"/>
                    <a:gd name="T191" fmla="*/ 747 w 747"/>
                    <a:gd name="T192" fmla="*/ 703 h 70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47" h="703">
                      <a:moveTo>
                        <a:pt x="360" y="687"/>
                      </a:moveTo>
                      <a:lnTo>
                        <a:pt x="361" y="686"/>
                      </a:lnTo>
                      <a:lnTo>
                        <a:pt x="361" y="679"/>
                      </a:lnTo>
                      <a:lnTo>
                        <a:pt x="362" y="676"/>
                      </a:lnTo>
                      <a:lnTo>
                        <a:pt x="362" y="672"/>
                      </a:lnTo>
                      <a:lnTo>
                        <a:pt x="364" y="661"/>
                      </a:lnTo>
                      <a:lnTo>
                        <a:pt x="363" y="652"/>
                      </a:lnTo>
                      <a:lnTo>
                        <a:pt x="363" y="650"/>
                      </a:lnTo>
                      <a:lnTo>
                        <a:pt x="363" y="640"/>
                      </a:lnTo>
                      <a:lnTo>
                        <a:pt x="365" y="637"/>
                      </a:lnTo>
                      <a:lnTo>
                        <a:pt x="371" y="630"/>
                      </a:lnTo>
                      <a:lnTo>
                        <a:pt x="379" y="625"/>
                      </a:lnTo>
                      <a:lnTo>
                        <a:pt x="383" y="625"/>
                      </a:lnTo>
                      <a:lnTo>
                        <a:pt x="389" y="618"/>
                      </a:lnTo>
                      <a:lnTo>
                        <a:pt x="390" y="618"/>
                      </a:lnTo>
                      <a:lnTo>
                        <a:pt x="387" y="617"/>
                      </a:lnTo>
                      <a:lnTo>
                        <a:pt x="384" y="616"/>
                      </a:lnTo>
                      <a:lnTo>
                        <a:pt x="386" y="614"/>
                      </a:lnTo>
                      <a:lnTo>
                        <a:pt x="386" y="615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5" y="615"/>
                      </a:lnTo>
                      <a:lnTo>
                        <a:pt x="386" y="616"/>
                      </a:lnTo>
                      <a:lnTo>
                        <a:pt x="387" y="616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7" y="616"/>
                      </a:lnTo>
                      <a:lnTo>
                        <a:pt x="387" y="615"/>
                      </a:lnTo>
                      <a:lnTo>
                        <a:pt x="387" y="614"/>
                      </a:lnTo>
                      <a:lnTo>
                        <a:pt x="387" y="615"/>
                      </a:lnTo>
                      <a:lnTo>
                        <a:pt x="386" y="615"/>
                      </a:lnTo>
                      <a:lnTo>
                        <a:pt x="386" y="614"/>
                      </a:lnTo>
                      <a:lnTo>
                        <a:pt x="395" y="609"/>
                      </a:lnTo>
                      <a:lnTo>
                        <a:pt x="397" y="608"/>
                      </a:lnTo>
                      <a:lnTo>
                        <a:pt x="398" y="605"/>
                      </a:lnTo>
                      <a:lnTo>
                        <a:pt x="399" y="603"/>
                      </a:lnTo>
                      <a:lnTo>
                        <a:pt x="401" y="602"/>
                      </a:lnTo>
                      <a:lnTo>
                        <a:pt x="402" y="602"/>
                      </a:lnTo>
                      <a:lnTo>
                        <a:pt x="403" y="602"/>
                      </a:lnTo>
                      <a:lnTo>
                        <a:pt x="404" y="602"/>
                      </a:lnTo>
                      <a:lnTo>
                        <a:pt x="405" y="602"/>
                      </a:lnTo>
                      <a:lnTo>
                        <a:pt x="406" y="599"/>
                      </a:lnTo>
                      <a:lnTo>
                        <a:pt x="406" y="598"/>
                      </a:lnTo>
                      <a:lnTo>
                        <a:pt x="398" y="589"/>
                      </a:lnTo>
                      <a:lnTo>
                        <a:pt x="397" y="589"/>
                      </a:lnTo>
                      <a:lnTo>
                        <a:pt x="397" y="588"/>
                      </a:lnTo>
                      <a:lnTo>
                        <a:pt x="397" y="587"/>
                      </a:lnTo>
                      <a:lnTo>
                        <a:pt x="396" y="587"/>
                      </a:lnTo>
                      <a:lnTo>
                        <a:pt x="394" y="587"/>
                      </a:lnTo>
                      <a:lnTo>
                        <a:pt x="392" y="586"/>
                      </a:lnTo>
                      <a:lnTo>
                        <a:pt x="392" y="585"/>
                      </a:lnTo>
                      <a:lnTo>
                        <a:pt x="391" y="583"/>
                      </a:lnTo>
                      <a:lnTo>
                        <a:pt x="390" y="583"/>
                      </a:lnTo>
                      <a:lnTo>
                        <a:pt x="389" y="583"/>
                      </a:lnTo>
                      <a:lnTo>
                        <a:pt x="389" y="584"/>
                      </a:lnTo>
                      <a:lnTo>
                        <a:pt x="388" y="584"/>
                      </a:lnTo>
                      <a:lnTo>
                        <a:pt x="388" y="585"/>
                      </a:lnTo>
                      <a:lnTo>
                        <a:pt x="387" y="584"/>
                      </a:lnTo>
                      <a:lnTo>
                        <a:pt x="386" y="583"/>
                      </a:lnTo>
                      <a:lnTo>
                        <a:pt x="385" y="582"/>
                      </a:lnTo>
                      <a:lnTo>
                        <a:pt x="384" y="581"/>
                      </a:lnTo>
                      <a:lnTo>
                        <a:pt x="383" y="581"/>
                      </a:lnTo>
                      <a:lnTo>
                        <a:pt x="382" y="581"/>
                      </a:lnTo>
                      <a:lnTo>
                        <a:pt x="381" y="580"/>
                      </a:lnTo>
                      <a:lnTo>
                        <a:pt x="381" y="579"/>
                      </a:lnTo>
                      <a:lnTo>
                        <a:pt x="380" y="579"/>
                      </a:lnTo>
                      <a:lnTo>
                        <a:pt x="379" y="580"/>
                      </a:lnTo>
                      <a:lnTo>
                        <a:pt x="379" y="581"/>
                      </a:lnTo>
                      <a:lnTo>
                        <a:pt x="377" y="580"/>
                      </a:lnTo>
                      <a:lnTo>
                        <a:pt x="376" y="579"/>
                      </a:lnTo>
                      <a:lnTo>
                        <a:pt x="376" y="578"/>
                      </a:lnTo>
                      <a:lnTo>
                        <a:pt x="376" y="577"/>
                      </a:lnTo>
                      <a:lnTo>
                        <a:pt x="375" y="578"/>
                      </a:lnTo>
                      <a:lnTo>
                        <a:pt x="375" y="577"/>
                      </a:lnTo>
                      <a:lnTo>
                        <a:pt x="374" y="576"/>
                      </a:lnTo>
                      <a:lnTo>
                        <a:pt x="374" y="574"/>
                      </a:lnTo>
                      <a:lnTo>
                        <a:pt x="373" y="574"/>
                      </a:lnTo>
                      <a:lnTo>
                        <a:pt x="373" y="573"/>
                      </a:lnTo>
                      <a:lnTo>
                        <a:pt x="373" y="572"/>
                      </a:lnTo>
                      <a:lnTo>
                        <a:pt x="372" y="572"/>
                      </a:lnTo>
                      <a:lnTo>
                        <a:pt x="372" y="571"/>
                      </a:lnTo>
                      <a:lnTo>
                        <a:pt x="372" y="570"/>
                      </a:lnTo>
                      <a:lnTo>
                        <a:pt x="372" y="569"/>
                      </a:lnTo>
                      <a:lnTo>
                        <a:pt x="371" y="569"/>
                      </a:lnTo>
                      <a:lnTo>
                        <a:pt x="370" y="569"/>
                      </a:lnTo>
                      <a:lnTo>
                        <a:pt x="369" y="569"/>
                      </a:lnTo>
                      <a:lnTo>
                        <a:pt x="368" y="569"/>
                      </a:lnTo>
                      <a:lnTo>
                        <a:pt x="368" y="570"/>
                      </a:lnTo>
                      <a:lnTo>
                        <a:pt x="368" y="569"/>
                      </a:lnTo>
                      <a:lnTo>
                        <a:pt x="367" y="569"/>
                      </a:lnTo>
                      <a:lnTo>
                        <a:pt x="366" y="569"/>
                      </a:lnTo>
                      <a:lnTo>
                        <a:pt x="365" y="568"/>
                      </a:lnTo>
                      <a:lnTo>
                        <a:pt x="364" y="568"/>
                      </a:lnTo>
                      <a:lnTo>
                        <a:pt x="363" y="566"/>
                      </a:lnTo>
                      <a:lnTo>
                        <a:pt x="362" y="566"/>
                      </a:lnTo>
                      <a:lnTo>
                        <a:pt x="362" y="565"/>
                      </a:lnTo>
                      <a:lnTo>
                        <a:pt x="362" y="564"/>
                      </a:lnTo>
                      <a:lnTo>
                        <a:pt x="361" y="563"/>
                      </a:lnTo>
                      <a:lnTo>
                        <a:pt x="360" y="563"/>
                      </a:lnTo>
                      <a:lnTo>
                        <a:pt x="359" y="562"/>
                      </a:lnTo>
                      <a:lnTo>
                        <a:pt x="360" y="560"/>
                      </a:lnTo>
                      <a:lnTo>
                        <a:pt x="359" y="559"/>
                      </a:lnTo>
                      <a:lnTo>
                        <a:pt x="358" y="559"/>
                      </a:lnTo>
                      <a:lnTo>
                        <a:pt x="357" y="558"/>
                      </a:lnTo>
                      <a:lnTo>
                        <a:pt x="357" y="557"/>
                      </a:lnTo>
                      <a:lnTo>
                        <a:pt x="358" y="556"/>
                      </a:lnTo>
                      <a:lnTo>
                        <a:pt x="358" y="555"/>
                      </a:lnTo>
                      <a:lnTo>
                        <a:pt x="357" y="553"/>
                      </a:lnTo>
                      <a:lnTo>
                        <a:pt x="357" y="552"/>
                      </a:lnTo>
                      <a:lnTo>
                        <a:pt x="356" y="552"/>
                      </a:lnTo>
                      <a:lnTo>
                        <a:pt x="356" y="551"/>
                      </a:lnTo>
                      <a:lnTo>
                        <a:pt x="357" y="551"/>
                      </a:lnTo>
                      <a:lnTo>
                        <a:pt x="357" y="549"/>
                      </a:lnTo>
                      <a:lnTo>
                        <a:pt x="356" y="548"/>
                      </a:lnTo>
                      <a:lnTo>
                        <a:pt x="356" y="547"/>
                      </a:lnTo>
                      <a:lnTo>
                        <a:pt x="355" y="546"/>
                      </a:lnTo>
                      <a:lnTo>
                        <a:pt x="355" y="545"/>
                      </a:lnTo>
                      <a:lnTo>
                        <a:pt x="355" y="544"/>
                      </a:lnTo>
                      <a:lnTo>
                        <a:pt x="354" y="543"/>
                      </a:lnTo>
                      <a:lnTo>
                        <a:pt x="355" y="543"/>
                      </a:lnTo>
                      <a:lnTo>
                        <a:pt x="355" y="542"/>
                      </a:lnTo>
                      <a:lnTo>
                        <a:pt x="354" y="541"/>
                      </a:lnTo>
                      <a:lnTo>
                        <a:pt x="353" y="540"/>
                      </a:lnTo>
                      <a:lnTo>
                        <a:pt x="353" y="539"/>
                      </a:lnTo>
                      <a:lnTo>
                        <a:pt x="352" y="539"/>
                      </a:lnTo>
                      <a:lnTo>
                        <a:pt x="352" y="538"/>
                      </a:lnTo>
                      <a:lnTo>
                        <a:pt x="353" y="538"/>
                      </a:lnTo>
                      <a:lnTo>
                        <a:pt x="353" y="537"/>
                      </a:lnTo>
                      <a:lnTo>
                        <a:pt x="352" y="537"/>
                      </a:lnTo>
                      <a:lnTo>
                        <a:pt x="352" y="536"/>
                      </a:lnTo>
                      <a:lnTo>
                        <a:pt x="351" y="536"/>
                      </a:lnTo>
                      <a:lnTo>
                        <a:pt x="351" y="535"/>
                      </a:lnTo>
                      <a:lnTo>
                        <a:pt x="352" y="534"/>
                      </a:lnTo>
                      <a:lnTo>
                        <a:pt x="352" y="533"/>
                      </a:lnTo>
                      <a:lnTo>
                        <a:pt x="351" y="533"/>
                      </a:lnTo>
                      <a:lnTo>
                        <a:pt x="350" y="533"/>
                      </a:lnTo>
                      <a:lnTo>
                        <a:pt x="351" y="533"/>
                      </a:lnTo>
                      <a:lnTo>
                        <a:pt x="351" y="532"/>
                      </a:lnTo>
                      <a:lnTo>
                        <a:pt x="350" y="531"/>
                      </a:lnTo>
                      <a:lnTo>
                        <a:pt x="349" y="530"/>
                      </a:lnTo>
                      <a:lnTo>
                        <a:pt x="349" y="529"/>
                      </a:lnTo>
                      <a:lnTo>
                        <a:pt x="350" y="529"/>
                      </a:lnTo>
                      <a:lnTo>
                        <a:pt x="350" y="528"/>
                      </a:lnTo>
                      <a:lnTo>
                        <a:pt x="351" y="528"/>
                      </a:lnTo>
                      <a:lnTo>
                        <a:pt x="351" y="527"/>
                      </a:lnTo>
                      <a:lnTo>
                        <a:pt x="350" y="527"/>
                      </a:lnTo>
                      <a:lnTo>
                        <a:pt x="349" y="527"/>
                      </a:lnTo>
                      <a:lnTo>
                        <a:pt x="349" y="526"/>
                      </a:lnTo>
                      <a:lnTo>
                        <a:pt x="349" y="525"/>
                      </a:lnTo>
                      <a:lnTo>
                        <a:pt x="349" y="526"/>
                      </a:lnTo>
                      <a:lnTo>
                        <a:pt x="348" y="525"/>
                      </a:lnTo>
                      <a:lnTo>
                        <a:pt x="348" y="526"/>
                      </a:lnTo>
                      <a:lnTo>
                        <a:pt x="347" y="525"/>
                      </a:lnTo>
                      <a:lnTo>
                        <a:pt x="346" y="525"/>
                      </a:lnTo>
                      <a:lnTo>
                        <a:pt x="345" y="525"/>
                      </a:lnTo>
                      <a:lnTo>
                        <a:pt x="346" y="524"/>
                      </a:lnTo>
                      <a:lnTo>
                        <a:pt x="345" y="524"/>
                      </a:lnTo>
                      <a:lnTo>
                        <a:pt x="344" y="525"/>
                      </a:lnTo>
                      <a:lnTo>
                        <a:pt x="344" y="524"/>
                      </a:lnTo>
                      <a:lnTo>
                        <a:pt x="343" y="524"/>
                      </a:lnTo>
                      <a:lnTo>
                        <a:pt x="343" y="523"/>
                      </a:lnTo>
                      <a:lnTo>
                        <a:pt x="342" y="523"/>
                      </a:lnTo>
                      <a:lnTo>
                        <a:pt x="341" y="522"/>
                      </a:lnTo>
                      <a:lnTo>
                        <a:pt x="342" y="522"/>
                      </a:lnTo>
                      <a:lnTo>
                        <a:pt x="341" y="521"/>
                      </a:lnTo>
                      <a:lnTo>
                        <a:pt x="341" y="520"/>
                      </a:lnTo>
                      <a:lnTo>
                        <a:pt x="340" y="520"/>
                      </a:lnTo>
                      <a:lnTo>
                        <a:pt x="340" y="519"/>
                      </a:lnTo>
                      <a:lnTo>
                        <a:pt x="340" y="518"/>
                      </a:lnTo>
                      <a:lnTo>
                        <a:pt x="340" y="517"/>
                      </a:lnTo>
                      <a:lnTo>
                        <a:pt x="340" y="516"/>
                      </a:lnTo>
                      <a:lnTo>
                        <a:pt x="339" y="516"/>
                      </a:lnTo>
                      <a:lnTo>
                        <a:pt x="339" y="517"/>
                      </a:lnTo>
                      <a:lnTo>
                        <a:pt x="338" y="516"/>
                      </a:lnTo>
                      <a:lnTo>
                        <a:pt x="337" y="516"/>
                      </a:lnTo>
                      <a:lnTo>
                        <a:pt x="336" y="515"/>
                      </a:lnTo>
                      <a:lnTo>
                        <a:pt x="336" y="514"/>
                      </a:lnTo>
                      <a:lnTo>
                        <a:pt x="335" y="514"/>
                      </a:lnTo>
                      <a:lnTo>
                        <a:pt x="335" y="513"/>
                      </a:lnTo>
                      <a:lnTo>
                        <a:pt x="334" y="513"/>
                      </a:lnTo>
                      <a:lnTo>
                        <a:pt x="333" y="513"/>
                      </a:lnTo>
                      <a:lnTo>
                        <a:pt x="333" y="512"/>
                      </a:lnTo>
                      <a:lnTo>
                        <a:pt x="332" y="512"/>
                      </a:lnTo>
                      <a:lnTo>
                        <a:pt x="331" y="512"/>
                      </a:lnTo>
                      <a:lnTo>
                        <a:pt x="330" y="511"/>
                      </a:lnTo>
                      <a:lnTo>
                        <a:pt x="329" y="510"/>
                      </a:lnTo>
                      <a:lnTo>
                        <a:pt x="330" y="510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1" y="508"/>
                      </a:lnTo>
                      <a:lnTo>
                        <a:pt x="330" y="508"/>
                      </a:lnTo>
                      <a:lnTo>
                        <a:pt x="329" y="508"/>
                      </a:lnTo>
                      <a:lnTo>
                        <a:pt x="328" y="508"/>
                      </a:lnTo>
                      <a:lnTo>
                        <a:pt x="327" y="507"/>
                      </a:lnTo>
                      <a:lnTo>
                        <a:pt x="327" y="508"/>
                      </a:lnTo>
                      <a:lnTo>
                        <a:pt x="327" y="507"/>
                      </a:lnTo>
                      <a:lnTo>
                        <a:pt x="326" y="507"/>
                      </a:lnTo>
                      <a:lnTo>
                        <a:pt x="326" y="506"/>
                      </a:lnTo>
                      <a:lnTo>
                        <a:pt x="325" y="506"/>
                      </a:lnTo>
                      <a:lnTo>
                        <a:pt x="325" y="505"/>
                      </a:lnTo>
                      <a:lnTo>
                        <a:pt x="324" y="505"/>
                      </a:lnTo>
                      <a:lnTo>
                        <a:pt x="324" y="506"/>
                      </a:lnTo>
                      <a:lnTo>
                        <a:pt x="323" y="506"/>
                      </a:lnTo>
                      <a:lnTo>
                        <a:pt x="322" y="507"/>
                      </a:lnTo>
                      <a:lnTo>
                        <a:pt x="322" y="508"/>
                      </a:lnTo>
                      <a:lnTo>
                        <a:pt x="321" y="508"/>
                      </a:lnTo>
                      <a:lnTo>
                        <a:pt x="320" y="508"/>
                      </a:lnTo>
                      <a:lnTo>
                        <a:pt x="320" y="509"/>
                      </a:lnTo>
                      <a:lnTo>
                        <a:pt x="319" y="509"/>
                      </a:lnTo>
                      <a:lnTo>
                        <a:pt x="318" y="509"/>
                      </a:lnTo>
                      <a:lnTo>
                        <a:pt x="318" y="508"/>
                      </a:lnTo>
                      <a:lnTo>
                        <a:pt x="318" y="507"/>
                      </a:lnTo>
                      <a:lnTo>
                        <a:pt x="317" y="506"/>
                      </a:lnTo>
                      <a:lnTo>
                        <a:pt x="316" y="506"/>
                      </a:lnTo>
                      <a:lnTo>
                        <a:pt x="316" y="505"/>
                      </a:lnTo>
                      <a:lnTo>
                        <a:pt x="315" y="505"/>
                      </a:lnTo>
                      <a:lnTo>
                        <a:pt x="314" y="504"/>
                      </a:lnTo>
                      <a:lnTo>
                        <a:pt x="314" y="503"/>
                      </a:lnTo>
                      <a:lnTo>
                        <a:pt x="313" y="503"/>
                      </a:lnTo>
                      <a:lnTo>
                        <a:pt x="287" y="478"/>
                      </a:lnTo>
                      <a:lnTo>
                        <a:pt x="287" y="477"/>
                      </a:lnTo>
                      <a:lnTo>
                        <a:pt x="288" y="477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7" y="475"/>
                      </a:lnTo>
                      <a:lnTo>
                        <a:pt x="287" y="474"/>
                      </a:lnTo>
                      <a:lnTo>
                        <a:pt x="286" y="474"/>
                      </a:lnTo>
                      <a:lnTo>
                        <a:pt x="287" y="474"/>
                      </a:lnTo>
                      <a:lnTo>
                        <a:pt x="287" y="473"/>
                      </a:lnTo>
                      <a:lnTo>
                        <a:pt x="288" y="473"/>
                      </a:lnTo>
                      <a:lnTo>
                        <a:pt x="287" y="472"/>
                      </a:lnTo>
                      <a:lnTo>
                        <a:pt x="287" y="471"/>
                      </a:lnTo>
                      <a:lnTo>
                        <a:pt x="287" y="472"/>
                      </a:lnTo>
                      <a:lnTo>
                        <a:pt x="286" y="472"/>
                      </a:lnTo>
                      <a:lnTo>
                        <a:pt x="286" y="471"/>
                      </a:lnTo>
                      <a:lnTo>
                        <a:pt x="286" y="470"/>
                      </a:lnTo>
                      <a:lnTo>
                        <a:pt x="286" y="469"/>
                      </a:lnTo>
                      <a:lnTo>
                        <a:pt x="285" y="469"/>
                      </a:lnTo>
                      <a:lnTo>
                        <a:pt x="284" y="469"/>
                      </a:lnTo>
                      <a:lnTo>
                        <a:pt x="284" y="468"/>
                      </a:lnTo>
                      <a:lnTo>
                        <a:pt x="284" y="467"/>
                      </a:lnTo>
                      <a:lnTo>
                        <a:pt x="284" y="466"/>
                      </a:lnTo>
                      <a:lnTo>
                        <a:pt x="283" y="465"/>
                      </a:lnTo>
                      <a:lnTo>
                        <a:pt x="284" y="465"/>
                      </a:lnTo>
                      <a:lnTo>
                        <a:pt x="283" y="465"/>
                      </a:lnTo>
                      <a:lnTo>
                        <a:pt x="283" y="464"/>
                      </a:lnTo>
                      <a:lnTo>
                        <a:pt x="283" y="463"/>
                      </a:lnTo>
                      <a:lnTo>
                        <a:pt x="282" y="463"/>
                      </a:lnTo>
                      <a:lnTo>
                        <a:pt x="282" y="462"/>
                      </a:lnTo>
                      <a:lnTo>
                        <a:pt x="281" y="462"/>
                      </a:lnTo>
                      <a:lnTo>
                        <a:pt x="281" y="461"/>
                      </a:lnTo>
                      <a:lnTo>
                        <a:pt x="280" y="461"/>
                      </a:lnTo>
                      <a:lnTo>
                        <a:pt x="279" y="461"/>
                      </a:lnTo>
                      <a:lnTo>
                        <a:pt x="278" y="461"/>
                      </a:lnTo>
                      <a:lnTo>
                        <a:pt x="278" y="460"/>
                      </a:lnTo>
                      <a:lnTo>
                        <a:pt x="277" y="460"/>
                      </a:lnTo>
                      <a:lnTo>
                        <a:pt x="277" y="458"/>
                      </a:lnTo>
                      <a:lnTo>
                        <a:pt x="276" y="458"/>
                      </a:lnTo>
                      <a:lnTo>
                        <a:pt x="276" y="457"/>
                      </a:lnTo>
                      <a:lnTo>
                        <a:pt x="269" y="457"/>
                      </a:lnTo>
                      <a:lnTo>
                        <a:pt x="268" y="456"/>
                      </a:lnTo>
                      <a:lnTo>
                        <a:pt x="267" y="456"/>
                      </a:lnTo>
                      <a:lnTo>
                        <a:pt x="266" y="455"/>
                      </a:lnTo>
                      <a:lnTo>
                        <a:pt x="265" y="455"/>
                      </a:lnTo>
                      <a:lnTo>
                        <a:pt x="264" y="455"/>
                      </a:lnTo>
                      <a:lnTo>
                        <a:pt x="264" y="454"/>
                      </a:lnTo>
                      <a:lnTo>
                        <a:pt x="263" y="454"/>
                      </a:lnTo>
                      <a:lnTo>
                        <a:pt x="262" y="453"/>
                      </a:lnTo>
                      <a:lnTo>
                        <a:pt x="262" y="454"/>
                      </a:lnTo>
                      <a:lnTo>
                        <a:pt x="261" y="453"/>
                      </a:lnTo>
                      <a:lnTo>
                        <a:pt x="260" y="453"/>
                      </a:lnTo>
                      <a:lnTo>
                        <a:pt x="259" y="453"/>
                      </a:lnTo>
                      <a:lnTo>
                        <a:pt x="258" y="454"/>
                      </a:lnTo>
                      <a:lnTo>
                        <a:pt x="257" y="453"/>
                      </a:lnTo>
                      <a:lnTo>
                        <a:pt x="257" y="454"/>
                      </a:lnTo>
                      <a:lnTo>
                        <a:pt x="257" y="453"/>
                      </a:lnTo>
                      <a:lnTo>
                        <a:pt x="256" y="453"/>
                      </a:lnTo>
                      <a:lnTo>
                        <a:pt x="256" y="454"/>
                      </a:lnTo>
                      <a:lnTo>
                        <a:pt x="254" y="454"/>
                      </a:lnTo>
                      <a:lnTo>
                        <a:pt x="254" y="455"/>
                      </a:lnTo>
                      <a:lnTo>
                        <a:pt x="253" y="454"/>
                      </a:lnTo>
                      <a:lnTo>
                        <a:pt x="253" y="453"/>
                      </a:lnTo>
                      <a:lnTo>
                        <a:pt x="252" y="453"/>
                      </a:lnTo>
                      <a:lnTo>
                        <a:pt x="252" y="452"/>
                      </a:lnTo>
                      <a:lnTo>
                        <a:pt x="251" y="452"/>
                      </a:lnTo>
                      <a:lnTo>
                        <a:pt x="252" y="451"/>
                      </a:lnTo>
                      <a:lnTo>
                        <a:pt x="251" y="451"/>
                      </a:lnTo>
                      <a:lnTo>
                        <a:pt x="251" y="450"/>
                      </a:lnTo>
                      <a:lnTo>
                        <a:pt x="250" y="450"/>
                      </a:lnTo>
                      <a:lnTo>
                        <a:pt x="249" y="449"/>
                      </a:lnTo>
                      <a:lnTo>
                        <a:pt x="249" y="448"/>
                      </a:lnTo>
                      <a:lnTo>
                        <a:pt x="249" y="447"/>
                      </a:lnTo>
                      <a:lnTo>
                        <a:pt x="248" y="447"/>
                      </a:lnTo>
                      <a:lnTo>
                        <a:pt x="248" y="448"/>
                      </a:lnTo>
                      <a:lnTo>
                        <a:pt x="247" y="448"/>
                      </a:lnTo>
                      <a:lnTo>
                        <a:pt x="246" y="448"/>
                      </a:lnTo>
                      <a:lnTo>
                        <a:pt x="245" y="448"/>
                      </a:lnTo>
                      <a:lnTo>
                        <a:pt x="244" y="448"/>
                      </a:lnTo>
                      <a:lnTo>
                        <a:pt x="245" y="447"/>
                      </a:lnTo>
                      <a:lnTo>
                        <a:pt x="244" y="447"/>
                      </a:lnTo>
                      <a:lnTo>
                        <a:pt x="245" y="447"/>
                      </a:lnTo>
                      <a:lnTo>
                        <a:pt x="245" y="446"/>
                      </a:lnTo>
                      <a:lnTo>
                        <a:pt x="245" y="445"/>
                      </a:lnTo>
                      <a:lnTo>
                        <a:pt x="244" y="445"/>
                      </a:lnTo>
                      <a:lnTo>
                        <a:pt x="243" y="445"/>
                      </a:lnTo>
                      <a:lnTo>
                        <a:pt x="243" y="444"/>
                      </a:lnTo>
                      <a:lnTo>
                        <a:pt x="242" y="444"/>
                      </a:lnTo>
                      <a:lnTo>
                        <a:pt x="243" y="444"/>
                      </a:lnTo>
                      <a:lnTo>
                        <a:pt x="243" y="443"/>
                      </a:lnTo>
                      <a:lnTo>
                        <a:pt x="243" y="442"/>
                      </a:lnTo>
                      <a:lnTo>
                        <a:pt x="242" y="441"/>
                      </a:lnTo>
                      <a:lnTo>
                        <a:pt x="241" y="441"/>
                      </a:lnTo>
                      <a:lnTo>
                        <a:pt x="241" y="440"/>
                      </a:lnTo>
                      <a:lnTo>
                        <a:pt x="241" y="439"/>
                      </a:lnTo>
                      <a:lnTo>
                        <a:pt x="241" y="438"/>
                      </a:lnTo>
                      <a:lnTo>
                        <a:pt x="240" y="438"/>
                      </a:lnTo>
                      <a:lnTo>
                        <a:pt x="240" y="437"/>
                      </a:lnTo>
                      <a:lnTo>
                        <a:pt x="239" y="437"/>
                      </a:lnTo>
                      <a:lnTo>
                        <a:pt x="239" y="436"/>
                      </a:lnTo>
                      <a:lnTo>
                        <a:pt x="238" y="436"/>
                      </a:lnTo>
                      <a:lnTo>
                        <a:pt x="237" y="436"/>
                      </a:lnTo>
                      <a:lnTo>
                        <a:pt x="236" y="436"/>
                      </a:lnTo>
                      <a:lnTo>
                        <a:pt x="237" y="437"/>
                      </a:lnTo>
                      <a:lnTo>
                        <a:pt x="236" y="437"/>
                      </a:lnTo>
                      <a:lnTo>
                        <a:pt x="236" y="438"/>
                      </a:lnTo>
                      <a:lnTo>
                        <a:pt x="236" y="439"/>
                      </a:lnTo>
                      <a:lnTo>
                        <a:pt x="235" y="439"/>
                      </a:lnTo>
                      <a:lnTo>
                        <a:pt x="235" y="440"/>
                      </a:lnTo>
                      <a:lnTo>
                        <a:pt x="234" y="440"/>
                      </a:lnTo>
                      <a:lnTo>
                        <a:pt x="234" y="441"/>
                      </a:lnTo>
                      <a:lnTo>
                        <a:pt x="233" y="441"/>
                      </a:lnTo>
                      <a:lnTo>
                        <a:pt x="234" y="442"/>
                      </a:lnTo>
                      <a:lnTo>
                        <a:pt x="233" y="442"/>
                      </a:lnTo>
                      <a:lnTo>
                        <a:pt x="232" y="442"/>
                      </a:lnTo>
                      <a:lnTo>
                        <a:pt x="232" y="441"/>
                      </a:lnTo>
                      <a:lnTo>
                        <a:pt x="231" y="441"/>
                      </a:lnTo>
                      <a:lnTo>
                        <a:pt x="230" y="440"/>
                      </a:lnTo>
                      <a:lnTo>
                        <a:pt x="229" y="440"/>
                      </a:lnTo>
                      <a:lnTo>
                        <a:pt x="228" y="440"/>
                      </a:lnTo>
                      <a:lnTo>
                        <a:pt x="228" y="439"/>
                      </a:lnTo>
                      <a:lnTo>
                        <a:pt x="227" y="439"/>
                      </a:lnTo>
                      <a:lnTo>
                        <a:pt x="226" y="438"/>
                      </a:lnTo>
                      <a:lnTo>
                        <a:pt x="225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4" y="436"/>
                      </a:lnTo>
                      <a:lnTo>
                        <a:pt x="224" y="435"/>
                      </a:lnTo>
                      <a:lnTo>
                        <a:pt x="223" y="435"/>
                      </a:lnTo>
                      <a:lnTo>
                        <a:pt x="222" y="435"/>
                      </a:lnTo>
                      <a:lnTo>
                        <a:pt x="221" y="435"/>
                      </a:lnTo>
                      <a:lnTo>
                        <a:pt x="221" y="434"/>
                      </a:lnTo>
                      <a:lnTo>
                        <a:pt x="220" y="434"/>
                      </a:lnTo>
                      <a:lnTo>
                        <a:pt x="218" y="434"/>
                      </a:lnTo>
                      <a:lnTo>
                        <a:pt x="217" y="434"/>
                      </a:lnTo>
                      <a:lnTo>
                        <a:pt x="218" y="434"/>
                      </a:lnTo>
                      <a:lnTo>
                        <a:pt x="217" y="433"/>
                      </a:lnTo>
                      <a:lnTo>
                        <a:pt x="217" y="432"/>
                      </a:lnTo>
                      <a:lnTo>
                        <a:pt x="217" y="431"/>
                      </a:lnTo>
                      <a:lnTo>
                        <a:pt x="217" y="430"/>
                      </a:lnTo>
                      <a:lnTo>
                        <a:pt x="217" y="429"/>
                      </a:lnTo>
                      <a:lnTo>
                        <a:pt x="216" y="429"/>
                      </a:lnTo>
                      <a:lnTo>
                        <a:pt x="217" y="428"/>
                      </a:lnTo>
                      <a:lnTo>
                        <a:pt x="216" y="428"/>
                      </a:lnTo>
                      <a:lnTo>
                        <a:pt x="216" y="427"/>
                      </a:lnTo>
                      <a:lnTo>
                        <a:pt x="215" y="427"/>
                      </a:lnTo>
                      <a:lnTo>
                        <a:pt x="214" y="427"/>
                      </a:lnTo>
                      <a:lnTo>
                        <a:pt x="214" y="426"/>
                      </a:lnTo>
                      <a:lnTo>
                        <a:pt x="215" y="425"/>
                      </a:lnTo>
                      <a:lnTo>
                        <a:pt x="214" y="424"/>
                      </a:lnTo>
                      <a:lnTo>
                        <a:pt x="213" y="424"/>
                      </a:lnTo>
                      <a:lnTo>
                        <a:pt x="213" y="423"/>
                      </a:lnTo>
                      <a:lnTo>
                        <a:pt x="214" y="423"/>
                      </a:lnTo>
                      <a:lnTo>
                        <a:pt x="213" y="422"/>
                      </a:lnTo>
                      <a:lnTo>
                        <a:pt x="212" y="422"/>
                      </a:lnTo>
                      <a:lnTo>
                        <a:pt x="211" y="422"/>
                      </a:lnTo>
                      <a:lnTo>
                        <a:pt x="211" y="421"/>
                      </a:lnTo>
                      <a:lnTo>
                        <a:pt x="210" y="421"/>
                      </a:lnTo>
                      <a:lnTo>
                        <a:pt x="209" y="420"/>
                      </a:lnTo>
                      <a:lnTo>
                        <a:pt x="209" y="419"/>
                      </a:lnTo>
                      <a:lnTo>
                        <a:pt x="210" y="419"/>
                      </a:lnTo>
                      <a:lnTo>
                        <a:pt x="210" y="418"/>
                      </a:lnTo>
                      <a:lnTo>
                        <a:pt x="210" y="417"/>
                      </a:lnTo>
                      <a:lnTo>
                        <a:pt x="210" y="416"/>
                      </a:lnTo>
                      <a:lnTo>
                        <a:pt x="209" y="415"/>
                      </a:lnTo>
                      <a:lnTo>
                        <a:pt x="209" y="414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8" y="413"/>
                      </a:lnTo>
                      <a:lnTo>
                        <a:pt x="208" y="412"/>
                      </a:lnTo>
                      <a:lnTo>
                        <a:pt x="208" y="411"/>
                      </a:lnTo>
                      <a:lnTo>
                        <a:pt x="208" y="410"/>
                      </a:lnTo>
                      <a:lnTo>
                        <a:pt x="208" y="411"/>
                      </a:lnTo>
                      <a:lnTo>
                        <a:pt x="207" y="410"/>
                      </a:lnTo>
                      <a:lnTo>
                        <a:pt x="206" y="410"/>
                      </a:lnTo>
                      <a:lnTo>
                        <a:pt x="206" y="409"/>
                      </a:lnTo>
                      <a:lnTo>
                        <a:pt x="206" y="408"/>
                      </a:lnTo>
                      <a:lnTo>
                        <a:pt x="206" y="409"/>
                      </a:lnTo>
                      <a:lnTo>
                        <a:pt x="205" y="409"/>
                      </a:lnTo>
                      <a:lnTo>
                        <a:pt x="204" y="409"/>
                      </a:lnTo>
                      <a:lnTo>
                        <a:pt x="203" y="409"/>
                      </a:lnTo>
                      <a:lnTo>
                        <a:pt x="203" y="408"/>
                      </a:lnTo>
                      <a:lnTo>
                        <a:pt x="202" y="408"/>
                      </a:lnTo>
                      <a:lnTo>
                        <a:pt x="202" y="407"/>
                      </a:lnTo>
                      <a:lnTo>
                        <a:pt x="201" y="407"/>
                      </a:lnTo>
                      <a:lnTo>
                        <a:pt x="201" y="406"/>
                      </a:lnTo>
                      <a:lnTo>
                        <a:pt x="201" y="405"/>
                      </a:lnTo>
                      <a:lnTo>
                        <a:pt x="202" y="404"/>
                      </a:lnTo>
                      <a:lnTo>
                        <a:pt x="201" y="404"/>
                      </a:lnTo>
                      <a:lnTo>
                        <a:pt x="201" y="403"/>
                      </a:lnTo>
                      <a:lnTo>
                        <a:pt x="201" y="402"/>
                      </a:lnTo>
                      <a:lnTo>
                        <a:pt x="200" y="402"/>
                      </a:lnTo>
                      <a:lnTo>
                        <a:pt x="199" y="402"/>
                      </a:lnTo>
                      <a:lnTo>
                        <a:pt x="199" y="401"/>
                      </a:lnTo>
                      <a:lnTo>
                        <a:pt x="198" y="401"/>
                      </a:lnTo>
                      <a:lnTo>
                        <a:pt x="197" y="401"/>
                      </a:lnTo>
                      <a:lnTo>
                        <a:pt x="196" y="401"/>
                      </a:lnTo>
                      <a:lnTo>
                        <a:pt x="196" y="400"/>
                      </a:lnTo>
                      <a:lnTo>
                        <a:pt x="196" y="399"/>
                      </a:lnTo>
                      <a:lnTo>
                        <a:pt x="196" y="398"/>
                      </a:lnTo>
                      <a:lnTo>
                        <a:pt x="195" y="398"/>
                      </a:lnTo>
                      <a:lnTo>
                        <a:pt x="194" y="398"/>
                      </a:lnTo>
                      <a:lnTo>
                        <a:pt x="194" y="396"/>
                      </a:lnTo>
                      <a:lnTo>
                        <a:pt x="194" y="395"/>
                      </a:lnTo>
                      <a:lnTo>
                        <a:pt x="193" y="395"/>
                      </a:lnTo>
                      <a:lnTo>
                        <a:pt x="192" y="395"/>
                      </a:lnTo>
                      <a:lnTo>
                        <a:pt x="191" y="394"/>
                      </a:lnTo>
                      <a:lnTo>
                        <a:pt x="190" y="394"/>
                      </a:lnTo>
                      <a:lnTo>
                        <a:pt x="190" y="393"/>
                      </a:lnTo>
                      <a:lnTo>
                        <a:pt x="189" y="392"/>
                      </a:lnTo>
                      <a:lnTo>
                        <a:pt x="189" y="391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8" y="389"/>
                      </a:lnTo>
                      <a:lnTo>
                        <a:pt x="188" y="388"/>
                      </a:lnTo>
                      <a:lnTo>
                        <a:pt x="187" y="389"/>
                      </a:lnTo>
                      <a:lnTo>
                        <a:pt x="186" y="390"/>
                      </a:lnTo>
                      <a:lnTo>
                        <a:pt x="185" y="390"/>
                      </a:lnTo>
                      <a:lnTo>
                        <a:pt x="185" y="389"/>
                      </a:lnTo>
                      <a:lnTo>
                        <a:pt x="184" y="389"/>
                      </a:lnTo>
                      <a:lnTo>
                        <a:pt x="183" y="389"/>
                      </a:lnTo>
                      <a:lnTo>
                        <a:pt x="182" y="390"/>
                      </a:lnTo>
                      <a:lnTo>
                        <a:pt x="182" y="391"/>
                      </a:lnTo>
                      <a:lnTo>
                        <a:pt x="181" y="391"/>
                      </a:lnTo>
                      <a:lnTo>
                        <a:pt x="181" y="392"/>
                      </a:lnTo>
                      <a:lnTo>
                        <a:pt x="181" y="393"/>
                      </a:lnTo>
                      <a:lnTo>
                        <a:pt x="181" y="394"/>
                      </a:lnTo>
                      <a:lnTo>
                        <a:pt x="181" y="395"/>
                      </a:lnTo>
                      <a:lnTo>
                        <a:pt x="181" y="396"/>
                      </a:lnTo>
                      <a:lnTo>
                        <a:pt x="182" y="396"/>
                      </a:lnTo>
                      <a:lnTo>
                        <a:pt x="182" y="397"/>
                      </a:lnTo>
                      <a:lnTo>
                        <a:pt x="181" y="397"/>
                      </a:lnTo>
                      <a:lnTo>
                        <a:pt x="181" y="398"/>
                      </a:lnTo>
                      <a:lnTo>
                        <a:pt x="180" y="398"/>
                      </a:lnTo>
                      <a:lnTo>
                        <a:pt x="180" y="399"/>
                      </a:lnTo>
                      <a:lnTo>
                        <a:pt x="180" y="400"/>
                      </a:lnTo>
                      <a:lnTo>
                        <a:pt x="180" y="401"/>
                      </a:lnTo>
                      <a:lnTo>
                        <a:pt x="179" y="401"/>
                      </a:lnTo>
                      <a:lnTo>
                        <a:pt x="178" y="400"/>
                      </a:lnTo>
                      <a:lnTo>
                        <a:pt x="177" y="400"/>
                      </a:lnTo>
                      <a:lnTo>
                        <a:pt x="176" y="401"/>
                      </a:lnTo>
                      <a:lnTo>
                        <a:pt x="176" y="400"/>
                      </a:lnTo>
                      <a:lnTo>
                        <a:pt x="175" y="399"/>
                      </a:lnTo>
                      <a:lnTo>
                        <a:pt x="175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4" y="401"/>
                      </a:lnTo>
                      <a:lnTo>
                        <a:pt x="174" y="402"/>
                      </a:lnTo>
                      <a:lnTo>
                        <a:pt x="174" y="403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2" y="404"/>
                      </a:lnTo>
                      <a:lnTo>
                        <a:pt x="172" y="405"/>
                      </a:lnTo>
                      <a:lnTo>
                        <a:pt x="171" y="405"/>
                      </a:lnTo>
                      <a:lnTo>
                        <a:pt x="170" y="405"/>
                      </a:lnTo>
                      <a:lnTo>
                        <a:pt x="169" y="405"/>
                      </a:lnTo>
                      <a:lnTo>
                        <a:pt x="170" y="406"/>
                      </a:lnTo>
                      <a:lnTo>
                        <a:pt x="169" y="407"/>
                      </a:lnTo>
                      <a:lnTo>
                        <a:pt x="168" y="407"/>
                      </a:lnTo>
                      <a:lnTo>
                        <a:pt x="167" y="407"/>
                      </a:lnTo>
                      <a:lnTo>
                        <a:pt x="166" y="407"/>
                      </a:lnTo>
                      <a:lnTo>
                        <a:pt x="166" y="408"/>
                      </a:lnTo>
                      <a:lnTo>
                        <a:pt x="165" y="408"/>
                      </a:lnTo>
                      <a:lnTo>
                        <a:pt x="165" y="409"/>
                      </a:lnTo>
                      <a:lnTo>
                        <a:pt x="164" y="409"/>
                      </a:lnTo>
                      <a:lnTo>
                        <a:pt x="164" y="410"/>
                      </a:lnTo>
                      <a:lnTo>
                        <a:pt x="163" y="410"/>
                      </a:lnTo>
                      <a:lnTo>
                        <a:pt x="163" y="409"/>
                      </a:lnTo>
                      <a:lnTo>
                        <a:pt x="162" y="410"/>
                      </a:lnTo>
                      <a:lnTo>
                        <a:pt x="161" y="411"/>
                      </a:lnTo>
                      <a:lnTo>
                        <a:pt x="161" y="412"/>
                      </a:lnTo>
                      <a:lnTo>
                        <a:pt x="160" y="412"/>
                      </a:lnTo>
                      <a:lnTo>
                        <a:pt x="160" y="413"/>
                      </a:lnTo>
                      <a:lnTo>
                        <a:pt x="159" y="413"/>
                      </a:lnTo>
                      <a:lnTo>
                        <a:pt x="158" y="412"/>
                      </a:lnTo>
                      <a:lnTo>
                        <a:pt x="157" y="413"/>
                      </a:lnTo>
                      <a:lnTo>
                        <a:pt x="156" y="413"/>
                      </a:lnTo>
                      <a:lnTo>
                        <a:pt x="155" y="413"/>
                      </a:lnTo>
                      <a:lnTo>
                        <a:pt x="155" y="414"/>
                      </a:lnTo>
                      <a:lnTo>
                        <a:pt x="154" y="414"/>
                      </a:lnTo>
                      <a:lnTo>
                        <a:pt x="154" y="413"/>
                      </a:lnTo>
                      <a:lnTo>
                        <a:pt x="153" y="413"/>
                      </a:lnTo>
                      <a:lnTo>
                        <a:pt x="152" y="413"/>
                      </a:lnTo>
                      <a:lnTo>
                        <a:pt x="151" y="412"/>
                      </a:lnTo>
                      <a:lnTo>
                        <a:pt x="150" y="413"/>
                      </a:lnTo>
                      <a:lnTo>
                        <a:pt x="149" y="413"/>
                      </a:lnTo>
                      <a:lnTo>
                        <a:pt x="148" y="413"/>
                      </a:lnTo>
                      <a:lnTo>
                        <a:pt x="148" y="412"/>
                      </a:lnTo>
                      <a:lnTo>
                        <a:pt x="147" y="411"/>
                      </a:lnTo>
                      <a:lnTo>
                        <a:pt x="147" y="410"/>
                      </a:lnTo>
                      <a:lnTo>
                        <a:pt x="147" y="409"/>
                      </a:lnTo>
                      <a:lnTo>
                        <a:pt x="147" y="408"/>
                      </a:lnTo>
                      <a:lnTo>
                        <a:pt x="147" y="407"/>
                      </a:lnTo>
                      <a:lnTo>
                        <a:pt x="147" y="405"/>
                      </a:lnTo>
                      <a:lnTo>
                        <a:pt x="148" y="404"/>
                      </a:lnTo>
                      <a:lnTo>
                        <a:pt x="148" y="403"/>
                      </a:lnTo>
                      <a:lnTo>
                        <a:pt x="148" y="402"/>
                      </a:lnTo>
                      <a:lnTo>
                        <a:pt x="148" y="401"/>
                      </a:lnTo>
                      <a:lnTo>
                        <a:pt x="148" y="400"/>
                      </a:lnTo>
                      <a:lnTo>
                        <a:pt x="148" y="399"/>
                      </a:lnTo>
                      <a:lnTo>
                        <a:pt x="148" y="398"/>
                      </a:lnTo>
                      <a:lnTo>
                        <a:pt x="148" y="397"/>
                      </a:lnTo>
                      <a:lnTo>
                        <a:pt x="149" y="396"/>
                      </a:lnTo>
                      <a:lnTo>
                        <a:pt x="148" y="396"/>
                      </a:lnTo>
                      <a:lnTo>
                        <a:pt x="148" y="395"/>
                      </a:lnTo>
                      <a:lnTo>
                        <a:pt x="149" y="394"/>
                      </a:lnTo>
                      <a:lnTo>
                        <a:pt x="148" y="393"/>
                      </a:lnTo>
                      <a:lnTo>
                        <a:pt x="149" y="392"/>
                      </a:lnTo>
                      <a:lnTo>
                        <a:pt x="150" y="391"/>
                      </a:lnTo>
                      <a:lnTo>
                        <a:pt x="150" y="390"/>
                      </a:lnTo>
                      <a:lnTo>
                        <a:pt x="150" y="389"/>
                      </a:lnTo>
                      <a:lnTo>
                        <a:pt x="150" y="388"/>
                      </a:lnTo>
                      <a:lnTo>
                        <a:pt x="149" y="388"/>
                      </a:lnTo>
                      <a:lnTo>
                        <a:pt x="149" y="387"/>
                      </a:lnTo>
                      <a:lnTo>
                        <a:pt x="149" y="386"/>
                      </a:lnTo>
                      <a:lnTo>
                        <a:pt x="148" y="386"/>
                      </a:lnTo>
                      <a:lnTo>
                        <a:pt x="148" y="385"/>
                      </a:lnTo>
                      <a:lnTo>
                        <a:pt x="148" y="384"/>
                      </a:lnTo>
                      <a:lnTo>
                        <a:pt x="147" y="384"/>
                      </a:lnTo>
                      <a:lnTo>
                        <a:pt x="147" y="383"/>
                      </a:lnTo>
                      <a:lnTo>
                        <a:pt x="148" y="383"/>
                      </a:lnTo>
                      <a:lnTo>
                        <a:pt x="148" y="382"/>
                      </a:lnTo>
                      <a:lnTo>
                        <a:pt x="147" y="382"/>
                      </a:lnTo>
                      <a:lnTo>
                        <a:pt x="146" y="382"/>
                      </a:lnTo>
                      <a:lnTo>
                        <a:pt x="146" y="381"/>
                      </a:lnTo>
                      <a:lnTo>
                        <a:pt x="145" y="381"/>
                      </a:lnTo>
                      <a:lnTo>
                        <a:pt x="144" y="381"/>
                      </a:lnTo>
                      <a:lnTo>
                        <a:pt x="144" y="380"/>
                      </a:lnTo>
                      <a:lnTo>
                        <a:pt x="144" y="379"/>
                      </a:lnTo>
                      <a:lnTo>
                        <a:pt x="144" y="378"/>
                      </a:lnTo>
                      <a:lnTo>
                        <a:pt x="143" y="378"/>
                      </a:lnTo>
                      <a:lnTo>
                        <a:pt x="142" y="378"/>
                      </a:lnTo>
                      <a:lnTo>
                        <a:pt x="142" y="379"/>
                      </a:lnTo>
                      <a:lnTo>
                        <a:pt x="141" y="379"/>
                      </a:lnTo>
                      <a:lnTo>
                        <a:pt x="141" y="378"/>
                      </a:lnTo>
                      <a:lnTo>
                        <a:pt x="140" y="377"/>
                      </a:lnTo>
                      <a:lnTo>
                        <a:pt x="140" y="376"/>
                      </a:lnTo>
                      <a:lnTo>
                        <a:pt x="139" y="376"/>
                      </a:lnTo>
                      <a:lnTo>
                        <a:pt x="139" y="377"/>
                      </a:lnTo>
                      <a:lnTo>
                        <a:pt x="138" y="377"/>
                      </a:lnTo>
                      <a:lnTo>
                        <a:pt x="138" y="376"/>
                      </a:lnTo>
                      <a:lnTo>
                        <a:pt x="138" y="375"/>
                      </a:lnTo>
                      <a:lnTo>
                        <a:pt x="138" y="374"/>
                      </a:lnTo>
                      <a:lnTo>
                        <a:pt x="137" y="374"/>
                      </a:lnTo>
                      <a:lnTo>
                        <a:pt x="136" y="373"/>
                      </a:lnTo>
                      <a:lnTo>
                        <a:pt x="136" y="372"/>
                      </a:lnTo>
                      <a:lnTo>
                        <a:pt x="137" y="372"/>
                      </a:lnTo>
                      <a:lnTo>
                        <a:pt x="137" y="371"/>
                      </a:lnTo>
                      <a:lnTo>
                        <a:pt x="137" y="370"/>
                      </a:lnTo>
                      <a:lnTo>
                        <a:pt x="137" y="371"/>
                      </a:lnTo>
                      <a:lnTo>
                        <a:pt x="136" y="370"/>
                      </a:lnTo>
                      <a:lnTo>
                        <a:pt x="135" y="369"/>
                      </a:lnTo>
                      <a:lnTo>
                        <a:pt x="134" y="368"/>
                      </a:lnTo>
                      <a:lnTo>
                        <a:pt x="134" y="367"/>
                      </a:lnTo>
                      <a:lnTo>
                        <a:pt x="135" y="367"/>
                      </a:lnTo>
                      <a:lnTo>
                        <a:pt x="135" y="366"/>
                      </a:lnTo>
                      <a:lnTo>
                        <a:pt x="134" y="366"/>
                      </a:lnTo>
                      <a:lnTo>
                        <a:pt x="133" y="365"/>
                      </a:lnTo>
                      <a:lnTo>
                        <a:pt x="134" y="364"/>
                      </a:lnTo>
                      <a:lnTo>
                        <a:pt x="134" y="363"/>
                      </a:lnTo>
                      <a:lnTo>
                        <a:pt x="133" y="362"/>
                      </a:lnTo>
                      <a:lnTo>
                        <a:pt x="132" y="362"/>
                      </a:lnTo>
                      <a:lnTo>
                        <a:pt x="131" y="363"/>
                      </a:lnTo>
                      <a:lnTo>
                        <a:pt x="130" y="363"/>
                      </a:lnTo>
                      <a:lnTo>
                        <a:pt x="130" y="362"/>
                      </a:lnTo>
                      <a:lnTo>
                        <a:pt x="129" y="361"/>
                      </a:lnTo>
                      <a:lnTo>
                        <a:pt x="129" y="360"/>
                      </a:lnTo>
                      <a:lnTo>
                        <a:pt x="130" y="360"/>
                      </a:lnTo>
                      <a:lnTo>
                        <a:pt x="129" y="360"/>
                      </a:lnTo>
                      <a:lnTo>
                        <a:pt x="129" y="359"/>
                      </a:lnTo>
                      <a:lnTo>
                        <a:pt x="128" y="359"/>
                      </a:lnTo>
                      <a:lnTo>
                        <a:pt x="127" y="359"/>
                      </a:lnTo>
                      <a:lnTo>
                        <a:pt x="127" y="361"/>
                      </a:lnTo>
                      <a:lnTo>
                        <a:pt x="126" y="360"/>
                      </a:lnTo>
                      <a:lnTo>
                        <a:pt x="126" y="359"/>
                      </a:lnTo>
                      <a:lnTo>
                        <a:pt x="127" y="358"/>
                      </a:lnTo>
                      <a:lnTo>
                        <a:pt x="126" y="357"/>
                      </a:lnTo>
                      <a:lnTo>
                        <a:pt x="125" y="358"/>
                      </a:lnTo>
                      <a:lnTo>
                        <a:pt x="124" y="358"/>
                      </a:lnTo>
                      <a:lnTo>
                        <a:pt x="125" y="357"/>
                      </a:lnTo>
                      <a:lnTo>
                        <a:pt x="125" y="356"/>
                      </a:lnTo>
                      <a:lnTo>
                        <a:pt x="124" y="356"/>
                      </a:lnTo>
                      <a:lnTo>
                        <a:pt x="124" y="355"/>
                      </a:lnTo>
                      <a:lnTo>
                        <a:pt x="124" y="354"/>
                      </a:lnTo>
                      <a:lnTo>
                        <a:pt x="124" y="353"/>
                      </a:lnTo>
                      <a:lnTo>
                        <a:pt x="124" y="354"/>
                      </a:lnTo>
                      <a:lnTo>
                        <a:pt x="123" y="354"/>
                      </a:lnTo>
                      <a:lnTo>
                        <a:pt x="122" y="354"/>
                      </a:lnTo>
                      <a:lnTo>
                        <a:pt x="121" y="354"/>
                      </a:lnTo>
                      <a:lnTo>
                        <a:pt x="120" y="354"/>
                      </a:lnTo>
                      <a:lnTo>
                        <a:pt x="120" y="353"/>
                      </a:lnTo>
                      <a:lnTo>
                        <a:pt x="119" y="353"/>
                      </a:lnTo>
                      <a:lnTo>
                        <a:pt x="120" y="353"/>
                      </a:lnTo>
                      <a:lnTo>
                        <a:pt x="120" y="352"/>
                      </a:lnTo>
                      <a:lnTo>
                        <a:pt x="119" y="352"/>
                      </a:lnTo>
                      <a:lnTo>
                        <a:pt x="118" y="351"/>
                      </a:lnTo>
                      <a:lnTo>
                        <a:pt x="118" y="350"/>
                      </a:lnTo>
                      <a:lnTo>
                        <a:pt x="117" y="350"/>
                      </a:lnTo>
                      <a:lnTo>
                        <a:pt x="117" y="351"/>
                      </a:lnTo>
                      <a:lnTo>
                        <a:pt x="116" y="351"/>
                      </a:lnTo>
                      <a:lnTo>
                        <a:pt x="115" y="351"/>
                      </a:lnTo>
                      <a:lnTo>
                        <a:pt x="115" y="350"/>
                      </a:lnTo>
                      <a:lnTo>
                        <a:pt x="114" y="349"/>
                      </a:lnTo>
                      <a:lnTo>
                        <a:pt x="114" y="348"/>
                      </a:lnTo>
                      <a:lnTo>
                        <a:pt x="113" y="348"/>
                      </a:lnTo>
                      <a:lnTo>
                        <a:pt x="113" y="347"/>
                      </a:lnTo>
                      <a:lnTo>
                        <a:pt x="114" y="347"/>
                      </a:lnTo>
                      <a:lnTo>
                        <a:pt x="114" y="346"/>
                      </a:lnTo>
                      <a:lnTo>
                        <a:pt x="114" y="345"/>
                      </a:lnTo>
                      <a:lnTo>
                        <a:pt x="113" y="345"/>
                      </a:lnTo>
                      <a:lnTo>
                        <a:pt x="113" y="344"/>
                      </a:lnTo>
                      <a:lnTo>
                        <a:pt x="112" y="344"/>
                      </a:lnTo>
                      <a:lnTo>
                        <a:pt x="111" y="344"/>
                      </a:lnTo>
                      <a:lnTo>
                        <a:pt x="110" y="344"/>
                      </a:lnTo>
                      <a:lnTo>
                        <a:pt x="110" y="343"/>
                      </a:lnTo>
                      <a:lnTo>
                        <a:pt x="109" y="343"/>
                      </a:lnTo>
                      <a:lnTo>
                        <a:pt x="109" y="342"/>
                      </a:lnTo>
                      <a:lnTo>
                        <a:pt x="110" y="342"/>
                      </a:lnTo>
                      <a:lnTo>
                        <a:pt x="110" y="341"/>
                      </a:lnTo>
                      <a:lnTo>
                        <a:pt x="109" y="340"/>
                      </a:lnTo>
                      <a:lnTo>
                        <a:pt x="109" y="339"/>
                      </a:lnTo>
                      <a:lnTo>
                        <a:pt x="108" y="339"/>
                      </a:lnTo>
                      <a:lnTo>
                        <a:pt x="107" y="339"/>
                      </a:lnTo>
                      <a:lnTo>
                        <a:pt x="107" y="340"/>
                      </a:lnTo>
                      <a:lnTo>
                        <a:pt x="106" y="340"/>
                      </a:lnTo>
                      <a:lnTo>
                        <a:pt x="105" y="339"/>
                      </a:lnTo>
                      <a:lnTo>
                        <a:pt x="104" y="338"/>
                      </a:lnTo>
                      <a:lnTo>
                        <a:pt x="105" y="337"/>
                      </a:lnTo>
                      <a:lnTo>
                        <a:pt x="104" y="337"/>
                      </a:lnTo>
                      <a:lnTo>
                        <a:pt x="104" y="336"/>
                      </a:lnTo>
                      <a:lnTo>
                        <a:pt x="103" y="336"/>
                      </a:lnTo>
                      <a:lnTo>
                        <a:pt x="102" y="336"/>
                      </a:lnTo>
                      <a:lnTo>
                        <a:pt x="101" y="336"/>
                      </a:lnTo>
                      <a:lnTo>
                        <a:pt x="101" y="335"/>
                      </a:lnTo>
                      <a:lnTo>
                        <a:pt x="100" y="334"/>
                      </a:lnTo>
                      <a:lnTo>
                        <a:pt x="101" y="334"/>
                      </a:lnTo>
                      <a:lnTo>
                        <a:pt x="101" y="333"/>
                      </a:lnTo>
                      <a:lnTo>
                        <a:pt x="102" y="333"/>
                      </a:lnTo>
                      <a:lnTo>
                        <a:pt x="101" y="332"/>
                      </a:lnTo>
                      <a:lnTo>
                        <a:pt x="101" y="331"/>
                      </a:lnTo>
                      <a:lnTo>
                        <a:pt x="100" y="332"/>
                      </a:lnTo>
                      <a:lnTo>
                        <a:pt x="100" y="331"/>
                      </a:lnTo>
                      <a:lnTo>
                        <a:pt x="98" y="330"/>
                      </a:lnTo>
                      <a:lnTo>
                        <a:pt x="98" y="329"/>
                      </a:lnTo>
                      <a:lnTo>
                        <a:pt x="98" y="328"/>
                      </a:lnTo>
                      <a:lnTo>
                        <a:pt x="97" y="328"/>
                      </a:lnTo>
                      <a:lnTo>
                        <a:pt x="96" y="329"/>
                      </a:lnTo>
                      <a:lnTo>
                        <a:pt x="95" y="329"/>
                      </a:lnTo>
                      <a:lnTo>
                        <a:pt x="95" y="330"/>
                      </a:lnTo>
                      <a:lnTo>
                        <a:pt x="94" y="330"/>
                      </a:lnTo>
                      <a:lnTo>
                        <a:pt x="94" y="329"/>
                      </a:lnTo>
                      <a:lnTo>
                        <a:pt x="95" y="328"/>
                      </a:lnTo>
                      <a:lnTo>
                        <a:pt x="95" y="327"/>
                      </a:lnTo>
                      <a:lnTo>
                        <a:pt x="95" y="326"/>
                      </a:lnTo>
                      <a:lnTo>
                        <a:pt x="95" y="325"/>
                      </a:lnTo>
                      <a:lnTo>
                        <a:pt x="94" y="326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4" y="324"/>
                      </a:lnTo>
                      <a:lnTo>
                        <a:pt x="92" y="322"/>
                      </a:lnTo>
                      <a:lnTo>
                        <a:pt x="92" y="321"/>
                      </a:lnTo>
                      <a:lnTo>
                        <a:pt x="91" y="321"/>
                      </a:lnTo>
                      <a:lnTo>
                        <a:pt x="90" y="321"/>
                      </a:lnTo>
                      <a:lnTo>
                        <a:pt x="90" y="320"/>
                      </a:lnTo>
                      <a:lnTo>
                        <a:pt x="91" y="320"/>
                      </a:lnTo>
                      <a:lnTo>
                        <a:pt x="92" y="320"/>
                      </a:lnTo>
                      <a:lnTo>
                        <a:pt x="92" y="319"/>
                      </a:lnTo>
                      <a:lnTo>
                        <a:pt x="91" y="319"/>
                      </a:lnTo>
                      <a:lnTo>
                        <a:pt x="90" y="318"/>
                      </a:lnTo>
                      <a:lnTo>
                        <a:pt x="89" y="319"/>
                      </a:lnTo>
                      <a:lnTo>
                        <a:pt x="89" y="318"/>
                      </a:lnTo>
                      <a:lnTo>
                        <a:pt x="88" y="318"/>
                      </a:lnTo>
                      <a:lnTo>
                        <a:pt x="88" y="319"/>
                      </a:lnTo>
                      <a:lnTo>
                        <a:pt x="87" y="319"/>
                      </a:lnTo>
                      <a:lnTo>
                        <a:pt x="87" y="318"/>
                      </a:lnTo>
                      <a:lnTo>
                        <a:pt x="86" y="317"/>
                      </a:lnTo>
                      <a:lnTo>
                        <a:pt x="87" y="317"/>
                      </a:lnTo>
                      <a:lnTo>
                        <a:pt x="87" y="316"/>
                      </a:lnTo>
                      <a:lnTo>
                        <a:pt x="86" y="316"/>
                      </a:lnTo>
                      <a:lnTo>
                        <a:pt x="85" y="317"/>
                      </a:lnTo>
                      <a:lnTo>
                        <a:pt x="84" y="316"/>
                      </a:lnTo>
                      <a:lnTo>
                        <a:pt x="83" y="315"/>
                      </a:lnTo>
                      <a:lnTo>
                        <a:pt x="82" y="314"/>
                      </a:lnTo>
                      <a:lnTo>
                        <a:pt x="81" y="314"/>
                      </a:lnTo>
                      <a:lnTo>
                        <a:pt x="80" y="315"/>
                      </a:lnTo>
                      <a:lnTo>
                        <a:pt x="80" y="314"/>
                      </a:lnTo>
                      <a:lnTo>
                        <a:pt x="79" y="313"/>
                      </a:lnTo>
                      <a:lnTo>
                        <a:pt x="80" y="313"/>
                      </a:lnTo>
                      <a:lnTo>
                        <a:pt x="80" y="312"/>
                      </a:lnTo>
                      <a:lnTo>
                        <a:pt x="80" y="311"/>
                      </a:lnTo>
                      <a:lnTo>
                        <a:pt x="79" y="310"/>
                      </a:lnTo>
                      <a:lnTo>
                        <a:pt x="78" y="310"/>
                      </a:lnTo>
                      <a:lnTo>
                        <a:pt x="78" y="309"/>
                      </a:lnTo>
                      <a:lnTo>
                        <a:pt x="77" y="308"/>
                      </a:lnTo>
                      <a:lnTo>
                        <a:pt x="77" y="309"/>
                      </a:lnTo>
                      <a:lnTo>
                        <a:pt x="76" y="309"/>
                      </a:lnTo>
                      <a:lnTo>
                        <a:pt x="76" y="308"/>
                      </a:lnTo>
                      <a:lnTo>
                        <a:pt x="75" y="307"/>
                      </a:lnTo>
                      <a:lnTo>
                        <a:pt x="74" y="307"/>
                      </a:lnTo>
                      <a:lnTo>
                        <a:pt x="73" y="307"/>
                      </a:lnTo>
                      <a:lnTo>
                        <a:pt x="72" y="307"/>
                      </a:lnTo>
                      <a:lnTo>
                        <a:pt x="71" y="307"/>
                      </a:lnTo>
                      <a:lnTo>
                        <a:pt x="71" y="306"/>
                      </a:lnTo>
                      <a:lnTo>
                        <a:pt x="70" y="306"/>
                      </a:lnTo>
                      <a:lnTo>
                        <a:pt x="70" y="307"/>
                      </a:lnTo>
                      <a:lnTo>
                        <a:pt x="69" y="308"/>
                      </a:lnTo>
                      <a:lnTo>
                        <a:pt x="69" y="309"/>
                      </a:lnTo>
                      <a:lnTo>
                        <a:pt x="68" y="309"/>
                      </a:lnTo>
                      <a:lnTo>
                        <a:pt x="67" y="309"/>
                      </a:lnTo>
                      <a:lnTo>
                        <a:pt x="67" y="308"/>
                      </a:lnTo>
                      <a:lnTo>
                        <a:pt x="68" y="308"/>
                      </a:lnTo>
                      <a:lnTo>
                        <a:pt x="67" y="308"/>
                      </a:lnTo>
                      <a:lnTo>
                        <a:pt x="67" y="307"/>
                      </a:lnTo>
                      <a:lnTo>
                        <a:pt x="66" y="307"/>
                      </a:lnTo>
                      <a:lnTo>
                        <a:pt x="65" y="307"/>
                      </a:lnTo>
                      <a:lnTo>
                        <a:pt x="64" y="308"/>
                      </a:lnTo>
                      <a:lnTo>
                        <a:pt x="63" y="307"/>
                      </a:lnTo>
                      <a:lnTo>
                        <a:pt x="62" y="307"/>
                      </a:lnTo>
                      <a:lnTo>
                        <a:pt x="61" y="307"/>
                      </a:lnTo>
                      <a:lnTo>
                        <a:pt x="61" y="306"/>
                      </a:lnTo>
                      <a:lnTo>
                        <a:pt x="60" y="306"/>
                      </a:lnTo>
                      <a:lnTo>
                        <a:pt x="59" y="306"/>
                      </a:lnTo>
                      <a:lnTo>
                        <a:pt x="57" y="306"/>
                      </a:lnTo>
                      <a:lnTo>
                        <a:pt x="57" y="307"/>
                      </a:lnTo>
                      <a:lnTo>
                        <a:pt x="57" y="308"/>
                      </a:lnTo>
                      <a:lnTo>
                        <a:pt x="56" y="308"/>
                      </a:lnTo>
                      <a:lnTo>
                        <a:pt x="55" y="308"/>
                      </a:lnTo>
                      <a:lnTo>
                        <a:pt x="54" y="307"/>
                      </a:lnTo>
                      <a:lnTo>
                        <a:pt x="53" y="308"/>
                      </a:lnTo>
                      <a:lnTo>
                        <a:pt x="53" y="307"/>
                      </a:lnTo>
                      <a:lnTo>
                        <a:pt x="53" y="306"/>
                      </a:lnTo>
                      <a:lnTo>
                        <a:pt x="54" y="306"/>
                      </a:lnTo>
                      <a:lnTo>
                        <a:pt x="53" y="306"/>
                      </a:lnTo>
                      <a:lnTo>
                        <a:pt x="52" y="306"/>
                      </a:lnTo>
                      <a:lnTo>
                        <a:pt x="52" y="307"/>
                      </a:lnTo>
                      <a:lnTo>
                        <a:pt x="51" y="308"/>
                      </a:lnTo>
                      <a:lnTo>
                        <a:pt x="51" y="309"/>
                      </a:lnTo>
                      <a:lnTo>
                        <a:pt x="52" y="309"/>
                      </a:lnTo>
                      <a:lnTo>
                        <a:pt x="51" y="310"/>
                      </a:lnTo>
                      <a:lnTo>
                        <a:pt x="51" y="309"/>
                      </a:lnTo>
                      <a:lnTo>
                        <a:pt x="50" y="309"/>
                      </a:lnTo>
                      <a:lnTo>
                        <a:pt x="49" y="309"/>
                      </a:lnTo>
                      <a:lnTo>
                        <a:pt x="49" y="310"/>
                      </a:lnTo>
                      <a:lnTo>
                        <a:pt x="50" y="310"/>
                      </a:lnTo>
                      <a:lnTo>
                        <a:pt x="50" y="311"/>
                      </a:lnTo>
                      <a:lnTo>
                        <a:pt x="49" y="312"/>
                      </a:lnTo>
                      <a:lnTo>
                        <a:pt x="48" y="312"/>
                      </a:lnTo>
                      <a:lnTo>
                        <a:pt x="47" y="312"/>
                      </a:lnTo>
                      <a:lnTo>
                        <a:pt x="47" y="313"/>
                      </a:lnTo>
                      <a:lnTo>
                        <a:pt x="46" y="314"/>
                      </a:lnTo>
                      <a:lnTo>
                        <a:pt x="46" y="315"/>
                      </a:lnTo>
                      <a:lnTo>
                        <a:pt x="45" y="316"/>
                      </a:lnTo>
                      <a:lnTo>
                        <a:pt x="45" y="317"/>
                      </a:lnTo>
                      <a:lnTo>
                        <a:pt x="44" y="317"/>
                      </a:lnTo>
                      <a:lnTo>
                        <a:pt x="44" y="318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5" y="321"/>
                      </a:lnTo>
                      <a:lnTo>
                        <a:pt x="45" y="322"/>
                      </a:lnTo>
                      <a:lnTo>
                        <a:pt x="44" y="322"/>
                      </a:lnTo>
                      <a:lnTo>
                        <a:pt x="44" y="323"/>
                      </a:lnTo>
                      <a:lnTo>
                        <a:pt x="43" y="323"/>
                      </a:lnTo>
                      <a:lnTo>
                        <a:pt x="42" y="324"/>
                      </a:lnTo>
                      <a:lnTo>
                        <a:pt x="41" y="325"/>
                      </a:lnTo>
                      <a:lnTo>
                        <a:pt x="41" y="326"/>
                      </a:lnTo>
                      <a:lnTo>
                        <a:pt x="40" y="326"/>
                      </a:lnTo>
                      <a:lnTo>
                        <a:pt x="40" y="327"/>
                      </a:lnTo>
                      <a:lnTo>
                        <a:pt x="39" y="327"/>
                      </a:lnTo>
                      <a:lnTo>
                        <a:pt x="38" y="327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6" y="325"/>
                      </a:lnTo>
                      <a:lnTo>
                        <a:pt x="35" y="325"/>
                      </a:lnTo>
                      <a:lnTo>
                        <a:pt x="34" y="325"/>
                      </a:lnTo>
                      <a:lnTo>
                        <a:pt x="34" y="326"/>
                      </a:lnTo>
                      <a:lnTo>
                        <a:pt x="34" y="327"/>
                      </a:lnTo>
                      <a:lnTo>
                        <a:pt x="33" y="327"/>
                      </a:lnTo>
                      <a:lnTo>
                        <a:pt x="32" y="327"/>
                      </a:lnTo>
                      <a:lnTo>
                        <a:pt x="32" y="326"/>
                      </a:lnTo>
                      <a:lnTo>
                        <a:pt x="31" y="326"/>
                      </a:lnTo>
                      <a:lnTo>
                        <a:pt x="31" y="325"/>
                      </a:lnTo>
                      <a:lnTo>
                        <a:pt x="31" y="324"/>
                      </a:lnTo>
                      <a:lnTo>
                        <a:pt x="30" y="324"/>
                      </a:lnTo>
                      <a:lnTo>
                        <a:pt x="29" y="325"/>
                      </a:lnTo>
                      <a:lnTo>
                        <a:pt x="28" y="325"/>
                      </a:lnTo>
                      <a:lnTo>
                        <a:pt x="27" y="326"/>
                      </a:lnTo>
                      <a:lnTo>
                        <a:pt x="26" y="326"/>
                      </a:lnTo>
                      <a:lnTo>
                        <a:pt x="26" y="325"/>
                      </a:lnTo>
                      <a:lnTo>
                        <a:pt x="25" y="325"/>
                      </a:lnTo>
                      <a:lnTo>
                        <a:pt x="24" y="325"/>
                      </a:lnTo>
                      <a:lnTo>
                        <a:pt x="24" y="326"/>
                      </a:lnTo>
                      <a:lnTo>
                        <a:pt x="24" y="327"/>
                      </a:lnTo>
                      <a:lnTo>
                        <a:pt x="23" y="327"/>
                      </a:lnTo>
                      <a:lnTo>
                        <a:pt x="23" y="328"/>
                      </a:lnTo>
                      <a:lnTo>
                        <a:pt x="22" y="328"/>
                      </a:lnTo>
                      <a:lnTo>
                        <a:pt x="21" y="328"/>
                      </a:lnTo>
                      <a:lnTo>
                        <a:pt x="20" y="328"/>
                      </a:lnTo>
                      <a:lnTo>
                        <a:pt x="20" y="327"/>
                      </a:lnTo>
                      <a:lnTo>
                        <a:pt x="20" y="326"/>
                      </a:lnTo>
                      <a:lnTo>
                        <a:pt x="21" y="326"/>
                      </a:lnTo>
                      <a:lnTo>
                        <a:pt x="21" y="325"/>
                      </a:lnTo>
                      <a:lnTo>
                        <a:pt x="20" y="325"/>
                      </a:lnTo>
                      <a:lnTo>
                        <a:pt x="18" y="325"/>
                      </a:lnTo>
                      <a:lnTo>
                        <a:pt x="17" y="325"/>
                      </a:lnTo>
                      <a:lnTo>
                        <a:pt x="17" y="324"/>
                      </a:lnTo>
                      <a:lnTo>
                        <a:pt x="16" y="324"/>
                      </a:lnTo>
                      <a:lnTo>
                        <a:pt x="15" y="324"/>
                      </a:lnTo>
                      <a:lnTo>
                        <a:pt x="14" y="324"/>
                      </a:lnTo>
                      <a:lnTo>
                        <a:pt x="14" y="325"/>
                      </a:lnTo>
                      <a:lnTo>
                        <a:pt x="13" y="326"/>
                      </a:lnTo>
                      <a:lnTo>
                        <a:pt x="13" y="327"/>
                      </a:lnTo>
                      <a:lnTo>
                        <a:pt x="12" y="326"/>
                      </a:lnTo>
                      <a:lnTo>
                        <a:pt x="11" y="326"/>
                      </a:lnTo>
                      <a:lnTo>
                        <a:pt x="10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7" y="323"/>
                      </a:lnTo>
                      <a:lnTo>
                        <a:pt x="7" y="322"/>
                      </a:lnTo>
                      <a:lnTo>
                        <a:pt x="8" y="321"/>
                      </a:lnTo>
                      <a:lnTo>
                        <a:pt x="8" y="319"/>
                      </a:lnTo>
                      <a:lnTo>
                        <a:pt x="8" y="318"/>
                      </a:lnTo>
                      <a:lnTo>
                        <a:pt x="3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3" y="315"/>
                      </a:lnTo>
                      <a:lnTo>
                        <a:pt x="4" y="315"/>
                      </a:lnTo>
                      <a:lnTo>
                        <a:pt x="6" y="314"/>
                      </a:lnTo>
                      <a:lnTo>
                        <a:pt x="7" y="314"/>
                      </a:lnTo>
                      <a:lnTo>
                        <a:pt x="9" y="313"/>
                      </a:lnTo>
                      <a:lnTo>
                        <a:pt x="10" y="312"/>
                      </a:lnTo>
                      <a:lnTo>
                        <a:pt x="14" y="310"/>
                      </a:lnTo>
                      <a:lnTo>
                        <a:pt x="15" y="309"/>
                      </a:lnTo>
                      <a:lnTo>
                        <a:pt x="16" y="308"/>
                      </a:lnTo>
                      <a:lnTo>
                        <a:pt x="17" y="307"/>
                      </a:lnTo>
                      <a:lnTo>
                        <a:pt x="17" y="306"/>
                      </a:lnTo>
                      <a:lnTo>
                        <a:pt x="18" y="305"/>
                      </a:lnTo>
                      <a:lnTo>
                        <a:pt x="18" y="304"/>
                      </a:lnTo>
                      <a:lnTo>
                        <a:pt x="19" y="302"/>
                      </a:lnTo>
                      <a:lnTo>
                        <a:pt x="23" y="299"/>
                      </a:lnTo>
                      <a:lnTo>
                        <a:pt x="24" y="298"/>
                      </a:lnTo>
                      <a:lnTo>
                        <a:pt x="27" y="297"/>
                      </a:lnTo>
                      <a:lnTo>
                        <a:pt x="29" y="295"/>
                      </a:lnTo>
                      <a:lnTo>
                        <a:pt x="29" y="294"/>
                      </a:lnTo>
                      <a:lnTo>
                        <a:pt x="29" y="293"/>
                      </a:lnTo>
                      <a:lnTo>
                        <a:pt x="30" y="293"/>
                      </a:lnTo>
                      <a:lnTo>
                        <a:pt x="30" y="290"/>
                      </a:lnTo>
                      <a:lnTo>
                        <a:pt x="30" y="289"/>
                      </a:lnTo>
                      <a:lnTo>
                        <a:pt x="30" y="287"/>
                      </a:lnTo>
                      <a:lnTo>
                        <a:pt x="30" y="286"/>
                      </a:lnTo>
                      <a:lnTo>
                        <a:pt x="30" y="284"/>
                      </a:lnTo>
                      <a:lnTo>
                        <a:pt x="30" y="283"/>
                      </a:lnTo>
                      <a:lnTo>
                        <a:pt x="31" y="282"/>
                      </a:lnTo>
                      <a:lnTo>
                        <a:pt x="33" y="279"/>
                      </a:lnTo>
                      <a:lnTo>
                        <a:pt x="34" y="277"/>
                      </a:lnTo>
                      <a:lnTo>
                        <a:pt x="36" y="276"/>
                      </a:lnTo>
                      <a:lnTo>
                        <a:pt x="38" y="274"/>
                      </a:lnTo>
                      <a:lnTo>
                        <a:pt x="39" y="273"/>
                      </a:lnTo>
                      <a:lnTo>
                        <a:pt x="40" y="273"/>
                      </a:lnTo>
                      <a:lnTo>
                        <a:pt x="42" y="273"/>
                      </a:lnTo>
                      <a:lnTo>
                        <a:pt x="45" y="274"/>
                      </a:lnTo>
                      <a:lnTo>
                        <a:pt x="48" y="272"/>
                      </a:lnTo>
                      <a:lnTo>
                        <a:pt x="51" y="270"/>
                      </a:lnTo>
                      <a:lnTo>
                        <a:pt x="56" y="266"/>
                      </a:lnTo>
                      <a:lnTo>
                        <a:pt x="57" y="265"/>
                      </a:lnTo>
                      <a:lnTo>
                        <a:pt x="58" y="264"/>
                      </a:lnTo>
                      <a:lnTo>
                        <a:pt x="59" y="263"/>
                      </a:lnTo>
                      <a:lnTo>
                        <a:pt x="59" y="262"/>
                      </a:lnTo>
                      <a:lnTo>
                        <a:pt x="60" y="261"/>
                      </a:lnTo>
                      <a:lnTo>
                        <a:pt x="60" y="260"/>
                      </a:lnTo>
                      <a:lnTo>
                        <a:pt x="61" y="260"/>
                      </a:lnTo>
                      <a:lnTo>
                        <a:pt x="63" y="259"/>
                      </a:lnTo>
                      <a:lnTo>
                        <a:pt x="64" y="259"/>
                      </a:lnTo>
                      <a:lnTo>
                        <a:pt x="64" y="258"/>
                      </a:lnTo>
                      <a:lnTo>
                        <a:pt x="63" y="257"/>
                      </a:lnTo>
                      <a:lnTo>
                        <a:pt x="64" y="255"/>
                      </a:lnTo>
                      <a:lnTo>
                        <a:pt x="65" y="253"/>
                      </a:lnTo>
                      <a:lnTo>
                        <a:pt x="66" y="252"/>
                      </a:lnTo>
                      <a:lnTo>
                        <a:pt x="67" y="252"/>
                      </a:lnTo>
                      <a:lnTo>
                        <a:pt x="68" y="251"/>
                      </a:lnTo>
                      <a:lnTo>
                        <a:pt x="68" y="250"/>
                      </a:lnTo>
                      <a:lnTo>
                        <a:pt x="69" y="248"/>
                      </a:lnTo>
                      <a:lnTo>
                        <a:pt x="70" y="248"/>
                      </a:lnTo>
                      <a:lnTo>
                        <a:pt x="71" y="247"/>
                      </a:lnTo>
                      <a:lnTo>
                        <a:pt x="73" y="246"/>
                      </a:lnTo>
                      <a:lnTo>
                        <a:pt x="73" y="245"/>
                      </a:lnTo>
                      <a:lnTo>
                        <a:pt x="76" y="244"/>
                      </a:lnTo>
                      <a:lnTo>
                        <a:pt x="77" y="243"/>
                      </a:lnTo>
                      <a:lnTo>
                        <a:pt x="78" y="243"/>
                      </a:lnTo>
                      <a:lnTo>
                        <a:pt x="79" y="242"/>
                      </a:lnTo>
                      <a:lnTo>
                        <a:pt x="79" y="241"/>
                      </a:lnTo>
                      <a:lnTo>
                        <a:pt x="80" y="240"/>
                      </a:lnTo>
                      <a:lnTo>
                        <a:pt x="80" y="239"/>
                      </a:lnTo>
                      <a:lnTo>
                        <a:pt x="81" y="238"/>
                      </a:lnTo>
                      <a:lnTo>
                        <a:pt x="82" y="237"/>
                      </a:lnTo>
                      <a:lnTo>
                        <a:pt x="82" y="236"/>
                      </a:lnTo>
                      <a:lnTo>
                        <a:pt x="82" y="235"/>
                      </a:lnTo>
                      <a:lnTo>
                        <a:pt x="82" y="233"/>
                      </a:lnTo>
                      <a:lnTo>
                        <a:pt x="83" y="232"/>
                      </a:lnTo>
                      <a:lnTo>
                        <a:pt x="83" y="231"/>
                      </a:lnTo>
                      <a:lnTo>
                        <a:pt x="84" y="231"/>
                      </a:lnTo>
                      <a:lnTo>
                        <a:pt x="88" y="230"/>
                      </a:lnTo>
                      <a:lnTo>
                        <a:pt x="89" y="230"/>
                      </a:lnTo>
                      <a:lnTo>
                        <a:pt x="90" y="229"/>
                      </a:lnTo>
                      <a:lnTo>
                        <a:pt x="90" y="228"/>
                      </a:lnTo>
                      <a:lnTo>
                        <a:pt x="91" y="227"/>
                      </a:lnTo>
                      <a:lnTo>
                        <a:pt x="92" y="225"/>
                      </a:lnTo>
                      <a:lnTo>
                        <a:pt x="92" y="224"/>
                      </a:lnTo>
                      <a:lnTo>
                        <a:pt x="94" y="221"/>
                      </a:lnTo>
                      <a:lnTo>
                        <a:pt x="95" y="219"/>
                      </a:lnTo>
                      <a:lnTo>
                        <a:pt x="94" y="218"/>
                      </a:lnTo>
                      <a:lnTo>
                        <a:pt x="94" y="217"/>
                      </a:lnTo>
                      <a:lnTo>
                        <a:pt x="94" y="216"/>
                      </a:lnTo>
                      <a:lnTo>
                        <a:pt x="94" y="215"/>
                      </a:lnTo>
                      <a:lnTo>
                        <a:pt x="95" y="213"/>
                      </a:lnTo>
                      <a:lnTo>
                        <a:pt x="95" y="212"/>
                      </a:lnTo>
                      <a:lnTo>
                        <a:pt x="97" y="211"/>
                      </a:lnTo>
                      <a:lnTo>
                        <a:pt x="98" y="209"/>
                      </a:lnTo>
                      <a:lnTo>
                        <a:pt x="100" y="207"/>
                      </a:lnTo>
                      <a:lnTo>
                        <a:pt x="100" y="205"/>
                      </a:lnTo>
                      <a:lnTo>
                        <a:pt x="101" y="204"/>
                      </a:lnTo>
                      <a:lnTo>
                        <a:pt x="102" y="204"/>
                      </a:lnTo>
                      <a:lnTo>
                        <a:pt x="104" y="204"/>
                      </a:lnTo>
                      <a:lnTo>
                        <a:pt x="105" y="204"/>
                      </a:lnTo>
                      <a:lnTo>
                        <a:pt x="107" y="202"/>
                      </a:lnTo>
                      <a:lnTo>
                        <a:pt x="108" y="202"/>
                      </a:lnTo>
                      <a:lnTo>
                        <a:pt x="115" y="201"/>
                      </a:lnTo>
                      <a:lnTo>
                        <a:pt x="116" y="201"/>
                      </a:lnTo>
                      <a:lnTo>
                        <a:pt x="117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9" y="194"/>
                      </a:lnTo>
                      <a:lnTo>
                        <a:pt x="118" y="194"/>
                      </a:lnTo>
                      <a:lnTo>
                        <a:pt x="117" y="193"/>
                      </a:lnTo>
                      <a:lnTo>
                        <a:pt x="117" y="192"/>
                      </a:lnTo>
                      <a:lnTo>
                        <a:pt x="118" y="190"/>
                      </a:lnTo>
                      <a:lnTo>
                        <a:pt x="118" y="189"/>
                      </a:lnTo>
                      <a:lnTo>
                        <a:pt x="120" y="188"/>
                      </a:lnTo>
                      <a:lnTo>
                        <a:pt x="121" y="187"/>
                      </a:lnTo>
                      <a:lnTo>
                        <a:pt x="122" y="187"/>
                      </a:lnTo>
                      <a:lnTo>
                        <a:pt x="123" y="186"/>
                      </a:lnTo>
                      <a:lnTo>
                        <a:pt x="125" y="186"/>
                      </a:lnTo>
                      <a:lnTo>
                        <a:pt x="125" y="185"/>
                      </a:lnTo>
                      <a:lnTo>
                        <a:pt x="126" y="184"/>
                      </a:lnTo>
                      <a:lnTo>
                        <a:pt x="127" y="183"/>
                      </a:lnTo>
                      <a:lnTo>
                        <a:pt x="128" y="182"/>
                      </a:lnTo>
                      <a:lnTo>
                        <a:pt x="128" y="181"/>
                      </a:lnTo>
                      <a:lnTo>
                        <a:pt x="128" y="179"/>
                      </a:lnTo>
                      <a:lnTo>
                        <a:pt x="129" y="179"/>
                      </a:lnTo>
                      <a:lnTo>
                        <a:pt x="129" y="178"/>
                      </a:lnTo>
                      <a:lnTo>
                        <a:pt x="129" y="175"/>
                      </a:lnTo>
                      <a:lnTo>
                        <a:pt x="128" y="174"/>
                      </a:lnTo>
                      <a:lnTo>
                        <a:pt x="128" y="173"/>
                      </a:lnTo>
                      <a:lnTo>
                        <a:pt x="128" y="172"/>
                      </a:lnTo>
                      <a:lnTo>
                        <a:pt x="129" y="171"/>
                      </a:lnTo>
                      <a:lnTo>
                        <a:pt x="130" y="170"/>
                      </a:lnTo>
                      <a:lnTo>
                        <a:pt x="132" y="169"/>
                      </a:lnTo>
                      <a:lnTo>
                        <a:pt x="133" y="169"/>
                      </a:lnTo>
                      <a:lnTo>
                        <a:pt x="135" y="169"/>
                      </a:lnTo>
                      <a:lnTo>
                        <a:pt x="137" y="169"/>
                      </a:lnTo>
                      <a:lnTo>
                        <a:pt x="138" y="169"/>
                      </a:lnTo>
                      <a:lnTo>
                        <a:pt x="139" y="169"/>
                      </a:lnTo>
                      <a:lnTo>
                        <a:pt x="139" y="168"/>
                      </a:lnTo>
                      <a:lnTo>
                        <a:pt x="140" y="168"/>
                      </a:lnTo>
                      <a:lnTo>
                        <a:pt x="141" y="167"/>
                      </a:lnTo>
                      <a:lnTo>
                        <a:pt x="142" y="165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4" y="162"/>
                      </a:lnTo>
                      <a:lnTo>
                        <a:pt x="145" y="160"/>
                      </a:lnTo>
                      <a:lnTo>
                        <a:pt x="146" y="159"/>
                      </a:lnTo>
                      <a:lnTo>
                        <a:pt x="147" y="159"/>
                      </a:lnTo>
                      <a:lnTo>
                        <a:pt x="149" y="156"/>
                      </a:lnTo>
                      <a:lnTo>
                        <a:pt x="151" y="155"/>
                      </a:lnTo>
                      <a:lnTo>
                        <a:pt x="152" y="154"/>
                      </a:lnTo>
                      <a:lnTo>
                        <a:pt x="153" y="154"/>
                      </a:lnTo>
                      <a:lnTo>
                        <a:pt x="153" y="153"/>
                      </a:lnTo>
                      <a:lnTo>
                        <a:pt x="155" y="153"/>
                      </a:lnTo>
                      <a:lnTo>
                        <a:pt x="156" y="152"/>
                      </a:lnTo>
                      <a:lnTo>
                        <a:pt x="157" y="152"/>
                      </a:lnTo>
                      <a:lnTo>
                        <a:pt x="157" y="151"/>
                      </a:lnTo>
                      <a:lnTo>
                        <a:pt x="157" y="150"/>
                      </a:lnTo>
                      <a:lnTo>
                        <a:pt x="157" y="149"/>
                      </a:lnTo>
                      <a:lnTo>
                        <a:pt x="157" y="148"/>
                      </a:lnTo>
                      <a:lnTo>
                        <a:pt x="155" y="146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2"/>
                      </a:lnTo>
                      <a:lnTo>
                        <a:pt x="156" y="141"/>
                      </a:lnTo>
                      <a:lnTo>
                        <a:pt x="157" y="141"/>
                      </a:lnTo>
                      <a:lnTo>
                        <a:pt x="158" y="140"/>
                      </a:lnTo>
                      <a:lnTo>
                        <a:pt x="159" y="140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5" y="139"/>
                      </a:lnTo>
                      <a:lnTo>
                        <a:pt x="166" y="139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68" y="137"/>
                      </a:lnTo>
                      <a:lnTo>
                        <a:pt x="168" y="136"/>
                      </a:lnTo>
                      <a:lnTo>
                        <a:pt x="168" y="133"/>
                      </a:lnTo>
                      <a:lnTo>
                        <a:pt x="167" y="132"/>
                      </a:lnTo>
                      <a:lnTo>
                        <a:pt x="167" y="131"/>
                      </a:lnTo>
                      <a:lnTo>
                        <a:pt x="167" y="130"/>
                      </a:lnTo>
                      <a:lnTo>
                        <a:pt x="168" y="129"/>
                      </a:lnTo>
                      <a:lnTo>
                        <a:pt x="169" y="127"/>
                      </a:lnTo>
                      <a:lnTo>
                        <a:pt x="169" y="126"/>
                      </a:lnTo>
                      <a:lnTo>
                        <a:pt x="170" y="126"/>
                      </a:lnTo>
                      <a:lnTo>
                        <a:pt x="171" y="126"/>
                      </a:lnTo>
                      <a:lnTo>
                        <a:pt x="172" y="126"/>
                      </a:lnTo>
                      <a:lnTo>
                        <a:pt x="173" y="126"/>
                      </a:lnTo>
                      <a:lnTo>
                        <a:pt x="174" y="127"/>
                      </a:lnTo>
                      <a:lnTo>
                        <a:pt x="176" y="127"/>
                      </a:lnTo>
                      <a:lnTo>
                        <a:pt x="180" y="127"/>
                      </a:lnTo>
                      <a:lnTo>
                        <a:pt x="181" y="127"/>
                      </a:lnTo>
                      <a:lnTo>
                        <a:pt x="182" y="128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4" y="133"/>
                      </a:lnTo>
                      <a:lnTo>
                        <a:pt x="185" y="133"/>
                      </a:lnTo>
                      <a:lnTo>
                        <a:pt x="186" y="134"/>
                      </a:lnTo>
                      <a:lnTo>
                        <a:pt x="187" y="133"/>
                      </a:lnTo>
                      <a:lnTo>
                        <a:pt x="187" y="132"/>
                      </a:lnTo>
                      <a:lnTo>
                        <a:pt x="187" y="131"/>
                      </a:lnTo>
                      <a:lnTo>
                        <a:pt x="187" y="130"/>
                      </a:lnTo>
                      <a:lnTo>
                        <a:pt x="188" y="127"/>
                      </a:lnTo>
                      <a:lnTo>
                        <a:pt x="189" y="126"/>
                      </a:lnTo>
                      <a:lnTo>
                        <a:pt x="189" y="125"/>
                      </a:lnTo>
                      <a:lnTo>
                        <a:pt x="189" y="124"/>
                      </a:lnTo>
                      <a:lnTo>
                        <a:pt x="189" y="123"/>
                      </a:lnTo>
                      <a:lnTo>
                        <a:pt x="188" y="122"/>
                      </a:lnTo>
                      <a:lnTo>
                        <a:pt x="187" y="122"/>
                      </a:lnTo>
                      <a:lnTo>
                        <a:pt x="186" y="121"/>
                      </a:lnTo>
                      <a:lnTo>
                        <a:pt x="185" y="120"/>
                      </a:lnTo>
                      <a:lnTo>
                        <a:pt x="183" y="119"/>
                      </a:lnTo>
                      <a:lnTo>
                        <a:pt x="182" y="118"/>
                      </a:lnTo>
                      <a:lnTo>
                        <a:pt x="180" y="118"/>
                      </a:lnTo>
                      <a:lnTo>
                        <a:pt x="179" y="117"/>
                      </a:lnTo>
                      <a:lnTo>
                        <a:pt x="179" y="116"/>
                      </a:lnTo>
                      <a:lnTo>
                        <a:pt x="179" y="115"/>
                      </a:lnTo>
                      <a:lnTo>
                        <a:pt x="179" y="114"/>
                      </a:lnTo>
                      <a:lnTo>
                        <a:pt x="180" y="114"/>
                      </a:lnTo>
                      <a:lnTo>
                        <a:pt x="182" y="113"/>
                      </a:lnTo>
                      <a:lnTo>
                        <a:pt x="183" y="113"/>
                      </a:lnTo>
                      <a:lnTo>
                        <a:pt x="186" y="112"/>
                      </a:lnTo>
                      <a:lnTo>
                        <a:pt x="187" y="112"/>
                      </a:lnTo>
                      <a:lnTo>
                        <a:pt x="187" y="111"/>
                      </a:lnTo>
                      <a:lnTo>
                        <a:pt x="188" y="111"/>
                      </a:lnTo>
                      <a:lnTo>
                        <a:pt x="190" y="109"/>
                      </a:lnTo>
                      <a:lnTo>
                        <a:pt x="191" y="108"/>
                      </a:lnTo>
                      <a:lnTo>
                        <a:pt x="192" y="108"/>
                      </a:lnTo>
                      <a:lnTo>
                        <a:pt x="193" y="107"/>
                      </a:lnTo>
                      <a:lnTo>
                        <a:pt x="194" y="106"/>
                      </a:lnTo>
                      <a:lnTo>
                        <a:pt x="194" y="105"/>
                      </a:lnTo>
                      <a:lnTo>
                        <a:pt x="194" y="104"/>
                      </a:lnTo>
                      <a:lnTo>
                        <a:pt x="194" y="103"/>
                      </a:lnTo>
                      <a:lnTo>
                        <a:pt x="195" y="102"/>
                      </a:lnTo>
                      <a:lnTo>
                        <a:pt x="195" y="101"/>
                      </a:lnTo>
                      <a:lnTo>
                        <a:pt x="196" y="101"/>
                      </a:lnTo>
                      <a:lnTo>
                        <a:pt x="197" y="101"/>
                      </a:lnTo>
                      <a:lnTo>
                        <a:pt x="198" y="102"/>
                      </a:lnTo>
                      <a:lnTo>
                        <a:pt x="197" y="103"/>
                      </a:lnTo>
                      <a:lnTo>
                        <a:pt x="197" y="104"/>
                      </a:lnTo>
                      <a:lnTo>
                        <a:pt x="199" y="105"/>
                      </a:lnTo>
                      <a:lnTo>
                        <a:pt x="199" y="106"/>
                      </a:lnTo>
                      <a:lnTo>
                        <a:pt x="200" y="106"/>
                      </a:lnTo>
                      <a:lnTo>
                        <a:pt x="201" y="106"/>
                      </a:lnTo>
                      <a:lnTo>
                        <a:pt x="201" y="105"/>
                      </a:lnTo>
                      <a:lnTo>
                        <a:pt x="201" y="103"/>
                      </a:lnTo>
                      <a:lnTo>
                        <a:pt x="202" y="102"/>
                      </a:lnTo>
                      <a:lnTo>
                        <a:pt x="203" y="101"/>
                      </a:lnTo>
                      <a:lnTo>
                        <a:pt x="204" y="101"/>
                      </a:lnTo>
                      <a:lnTo>
                        <a:pt x="205" y="100"/>
                      </a:lnTo>
                      <a:lnTo>
                        <a:pt x="205" y="99"/>
                      </a:lnTo>
                      <a:lnTo>
                        <a:pt x="206" y="98"/>
                      </a:lnTo>
                      <a:lnTo>
                        <a:pt x="206" y="97"/>
                      </a:lnTo>
                      <a:lnTo>
                        <a:pt x="207" y="97"/>
                      </a:lnTo>
                      <a:lnTo>
                        <a:pt x="208" y="98"/>
                      </a:lnTo>
                      <a:lnTo>
                        <a:pt x="209" y="99"/>
                      </a:lnTo>
                      <a:lnTo>
                        <a:pt x="210" y="99"/>
                      </a:lnTo>
                      <a:lnTo>
                        <a:pt x="211" y="99"/>
                      </a:lnTo>
                      <a:lnTo>
                        <a:pt x="212" y="98"/>
                      </a:lnTo>
                      <a:lnTo>
                        <a:pt x="212" y="97"/>
                      </a:lnTo>
                      <a:lnTo>
                        <a:pt x="213" y="97"/>
                      </a:lnTo>
                      <a:lnTo>
                        <a:pt x="213" y="96"/>
                      </a:lnTo>
                      <a:lnTo>
                        <a:pt x="214" y="95"/>
                      </a:lnTo>
                      <a:lnTo>
                        <a:pt x="215" y="94"/>
                      </a:lnTo>
                      <a:lnTo>
                        <a:pt x="217" y="94"/>
                      </a:lnTo>
                      <a:lnTo>
                        <a:pt x="218" y="93"/>
                      </a:lnTo>
                      <a:lnTo>
                        <a:pt x="218" y="92"/>
                      </a:lnTo>
                      <a:lnTo>
                        <a:pt x="218" y="91"/>
                      </a:lnTo>
                      <a:lnTo>
                        <a:pt x="218" y="90"/>
                      </a:lnTo>
                      <a:lnTo>
                        <a:pt x="217" y="89"/>
                      </a:lnTo>
                      <a:lnTo>
                        <a:pt x="217" y="88"/>
                      </a:lnTo>
                      <a:lnTo>
                        <a:pt x="218" y="87"/>
                      </a:lnTo>
                      <a:lnTo>
                        <a:pt x="220" y="87"/>
                      </a:lnTo>
                      <a:lnTo>
                        <a:pt x="221" y="86"/>
                      </a:lnTo>
                      <a:lnTo>
                        <a:pt x="222" y="86"/>
                      </a:lnTo>
                      <a:lnTo>
                        <a:pt x="222" y="85"/>
                      </a:lnTo>
                      <a:lnTo>
                        <a:pt x="222" y="84"/>
                      </a:lnTo>
                      <a:lnTo>
                        <a:pt x="222" y="82"/>
                      </a:lnTo>
                      <a:lnTo>
                        <a:pt x="223" y="82"/>
                      </a:lnTo>
                      <a:lnTo>
                        <a:pt x="223" y="81"/>
                      </a:lnTo>
                      <a:lnTo>
                        <a:pt x="224" y="81"/>
                      </a:lnTo>
                      <a:lnTo>
                        <a:pt x="225" y="81"/>
                      </a:lnTo>
                      <a:lnTo>
                        <a:pt x="225" y="82"/>
                      </a:lnTo>
                      <a:lnTo>
                        <a:pt x="226" y="82"/>
                      </a:lnTo>
                      <a:lnTo>
                        <a:pt x="227" y="83"/>
                      </a:lnTo>
                      <a:lnTo>
                        <a:pt x="228" y="82"/>
                      </a:lnTo>
                      <a:lnTo>
                        <a:pt x="229" y="82"/>
                      </a:lnTo>
                      <a:lnTo>
                        <a:pt x="230" y="81"/>
                      </a:lnTo>
                      <a:lnTo>
                        <a:pt x="231" y="80"/>
                      </a:lnTo>
                      <a:lnTo>
                        <a:pt x="232" y="78"/>
                      </a:lnTo>
                      <a:lnTo>
                        <a:pt x="232" y="77"/>
                      </a:lnTo>
                      <a:lnTo>
                        <a:pt x="233" y="76"/>
                      </a:lnTo>
                      <a:lnTo>
                        <a:pt x="234" y="75"/>
                      </a:lnTo>
                      <a:lnTo>
                        <a:pt x="235" y="75"/>
                      </a:lnTo>
                      <a:lnTo>
                        <a:pt x="236" y="75"/>
                      </a:lnTo>
                      <a:lnTo>
                        <a:pt x="237" y="75"/>
                      </a:lnTo>
                      <a:lnTo>
                        <a:pt x="238" y="75"/>
                      </a:lnTo>
                      <a:lnTo>
                        <a:pt x="238" y="76"/>
                      </a:lnTo>
                      <a:lnTo>
                        <a:pt x="239" y="77"/>
                      </a:lnTo>
                      <a:lnTo>
                        <a:pt x="240" y="78"/>
                      </a:lnTo>
                      <a:lnTo>
                        <a:pt x="241" y="79"/>
                      </a:lnTo>
                      <a:lnTo>
                        <a:pt x="242" y="79"/>
                      </a:lnTo>
                      <a:lnTo>
                        <a:pt x="242" y="78"/>
                      </a:lnTo>
                      <a:lnTo>
                        <a:pt x="242" y="77"/>
                      </a:lnTo>
                      <a:lnTo>
                        <a:pt x="242" y="76"/>
                      </a:lnTo>
                      <a:lnTo>
                        <a:pt x="242" y="75"/>
                      </a:lnTo>
                      <a:lnTo>
                        <a:pt x="243" y="74"/>
                      </a:lnTo>
                      <a:lnTo>
                        <a:pt x="244" y="74"/>
                      </a:lnTo>
                      <a:lnTo>
                        <a:pt x="246" y="73"/>
                      </a:lnTo>
                      <a:lnTo>
                        <a:pt x="247" y="74"/>
                      </a:lnTo>
                      <a:lnTo>
                        <a:pt x="248" y="74"/>
                      </a:lnTo>
                      <a:lnTo>
                        <a:pt x="249" y="75"/>
                      </a:lnTo>
                      <a:lnTo>
                        <a:pt x="250" y="75"/>
                      </a:lnTo>
                      <a:lnTo>
                        <a:pt x="251" y="75"/>
                      </a:lnTo>
                      <a:lnTo>
                        <a:pt x="252" y="74"/>
                      </a:lnTo>
                      <a:lnTo>
                        <a:pt x="252" y="73"/>
                      </a:lnTo>
                      <a:lnTo>
                        <a:pt x="251" y="72"/>
                      </a:lnTo>
                      <a:lnTo>
                        <a:pt x="249" y="71"/>
                      </a:lnTo>
                      <a:lnTo>
                        <a:pt x="247" y="69"/>
                      </a:lnTo>
                      <a:lnTo>
                        <a:pt x="246" y="69"/>
                      </a:lnTo>
                      <a:lnTo>
                        <a:pt x="246" y="68"/>
                      </a:lnTo>
                      <a:lnTo>
                        <a:pt x="246" y="67"/>
                      </a:lnTo>
                      <a:lnTo>
                        <a:pt x="247" y="66"/>
                      </a:lnTo>
                      <a:lnTo>
                        <a:pt x="249" y="66"/>
                      </a:lnTo>
                      <a:lnTo>
                        <a:pt x="250" y="66"/>
                      </a:lnTo>
                      <a:lnTo>
                        <a:pt x="251" y="68"/>
                      </a:lnTo>
                      <a:lnTo>
                        <a:pt x="252" y="68"/>
                      </a:lnTo>
                      <a:lnTo>
                        <a:pt x="252" y="69"/>
                      </a:lnTo>
                      <a:lnTo>
                        <a:pt x="253" y="69"/>
                      </a:lnTo>
                      <a:lnTo>
                        <a:pt x="254" y="69"/>
                      </a:lnTo>
                      <a:lnTo>
                        <a:pt x="254" y="68"/>
                      </a:lnTo>
                      <a:lnTo>
                        <a:pt x="255" y="67"/>
                      </a:lnTo>
                      <a:lnTo>
                        <a:pt x="256" y="66"/>
                      </a:lnTo>
                      <a:lnTo>
                        <a:pt x="257" y="67"/>
                      </a:lnTo>
                      <a:lnTo>
                        <a:pt x="258" y="67"/>
                      </a:lnTo>
                      <a:lnTo>
                        <a:pt x="259" y="67"/>
                      </a:lnTo>
                      <a:lnTo>
                        <a:pt x="260" y="67"/>
                      </a:lnTo>
                      <a:lnTo>
                        <a:pt x="260" y="66"/>
                      </a:lnTo>
                      <a:lnTo>
                        <a:pt x="261" y="65"/>
                      </a:lnTo>
                      <a:lnTo>
                        <a:pt x="261" y="64"/>
                      </a:lnTo>
                      <a:lnTo>
                        <a:pt x="263" y="62"/>
                      </a:lnTo>
                      <a:lnTo>
                        <a:pt x="263" y="61"/>
                      </a:lnTo>
                      <a:lnTo>
                        <a:pt x="264" y="59"/>
                      </a:lnTo>
                      <a:lnTo>
                        <a:pt x="264" y="58"/>
                      </a:lnTo>
                      <a:lnTo>
                        <a:pt x="264" y="57"/>
                      </a:lnTo>
                      <a:lnTo>
                        <a:pt x="263" y="54"/>
                      </a:lnTo>
                      <a:lnTo>
                        <a:pt x="263" y="53"/>
                      </a:lnTo>
                      <a:lnTo>
                        <a:pt x="264" y="52"/>
                      </a:lnTo>
                      <a:lnTo>
                        <a:pt x="265" y="51"/>
                      </a:lnTo>
                      <a:lnTo>
                        <a:pt x="266" y="51"/>
                      </a:lnTo>
                      <a:lnTo>
                        <a:pt x="268" y="52"/>
                      </a:lnTo>
                      <a:lnTo>
                        <a:pt x="269" y="51"/>
                      </a:lnTo>
                      <a:lnTo>
                        <a:pt x="270" y="50"/>
                      </a:lnTo>
                      <a:lnTo>
                        <a:pt x="270" y="49"/>
                      </a:lnTo>
                      <a:lnTo>
                        <a:pt x="270" y="47"/>
                      </a:lnTo>
                      <a:lnTo>
                        <a:pt x="271" y="44"/>
                      </a:lnTo>
                      <a:lnTo>
                        <a:pt x="272" y="42"/>
                      </a:lnTo>
                      <a:lnTo>
                        <a:pt x="273" y="41"/>
                      </a:lnTo>
                      <a:lnTo>
                        <a:pt x="274" y="41"/>
                      </a:lnTo>
                      <a:lnTo>
                        <a:pt x="274" y="42"/>
                      </a:lnTo>
                      <a:lnTo>
                        <a:pt x="275" y="43"/>
                      </a:lnTo>
                      <a:lnTo>
                        <a:pt x="275" y="44"/>
                      </a:lnTo>
                      <a:lnTo>
                        <a:pt x="275" y="45"/>
                      </a:lnTo>
                      <a:lnTo>
                        <a:pt x="275" y="46"/>
                      </a:lnTo>
                      <a:lnTo>
                        <a:pt x="275" y="47"/>
                      </a:lnTo>
                      <a:lnTo>
                        <a:pt x="276" y="47"/>
                      </a:lnTo>
                      <a:lnTo>
                        <a:pt x="277" y="47"/>
                      </a:lnTo>
                      <a:lnTo>
                        <a:pt x="278" y="46"/>
                      </a:lnTo>
                      <a:lnTo>
                        <a:pt x="279" y="45"/>
                      </a:lnTo>
                      <a:lnTo>
                        <a:pt x="280" y="45"/>
                      </a:lnTo>
                      <a:lnTo>
                        <a:pt x="281" y="45"/>
                      </a:lnTo>
                      <a:lnTo>
                        <a:pt x="282" y="46"/>
                      </a:lnTo>
                      <a:lnTo>
                        <a:pt x="283" y="46"/>
                      </a:lnTo>
                      <a:lnTo>
                        <a:pt x="284" y="46"/>
                      </a:lnTo>
                      <a:lnTo>
                        <a:pt x="285" y="46"/>
                      </a:lnTo>
                      <a:lnTo>
                        <a:pt x="286" y="46"/>
                      </a:lnTo>
                      <a:lnTo>
                        <a:pt x="286" y="45"/>
                      </a:lnTo>
                      <a:lnTo>
                        <a:pt x="286" y="44"/>
                      </a:lnTo>
                      <a:lnTo>
                        <a:pt x="285" y="42"/>
                      </a:lnTo>
                      <a:lnTo>
                        <a:pt x="285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8" y="40"/>
                      </a:lnTo>
                      <a:lnTo>
                        <a:pt x="288" y="42"/>
                      </a:lnTo>
                      <a:lnTo>
                        <a:pt x="289" y="43"/>
                      </a:lnTo>
                      <a:lnTo>
                        <a:pt x="289" y="44"/>
                      </a:lnTo>
                      <a:lnTo>
                        <a:pt x="290" y="44"/>
                      </a:lnTo>
                      <a:lnTo>
                        <a:pt x="291" y="43"/>
                      </a:lnTo>
                      <a:lnTo>
                        <a:pt x="291" y="42"/>
                      </a:lnTo>
                      <a:lnTo>
                        <a:pt x="292" y="42"/>
                      </a:lnTo>
                      <a:lnTo>
                        <a:pt x="292" y="40"/>
                      </a:lnTo>
                      <a:lnTo>
                        <a:pt x="292" y="39"/>
                      </a:lnTo>
                      <a:lnTo>
                        <a:pt x="293" y="39"/>
                      </a:lnTo>
                      <a:lnTo>
                        <a:pt x="293" y="38"/>
                      </a:lnTo>
                      <a:lnTo>
                        <a:pt x="294" y="37"/>
                      </a:lnTo>
                      <a:lnTo>
                        <a:pt x="294" y="35"/>
                      </a:lnTo>
                      <a:lnTo>
                        <a:pt x="294" y="34"/>
                      </a:lnTo>
                      <a:lnTo>
                        <a:pt x="295" y="34"/>
                      </a:lnTo>
                      <a:lnTo>
                        <a:pt x="296" y="34"/>
                      </a:lnTo>
                      <a:lnTo>
                        <a:pt x="297" y="35"/>
                      </a:lnTo>
                      <a:lnTo>
                        <a:pt x="298" y="37"/>
                      </a:lnTo>
                      <a:lnTo>
                        <a:pt x="299" y="39"/>
                      </a:lnTo>
                      <a:lnTo>
                        <a:pt x="299" y="40"/>
                      </a:lnTo>
                      <a:lnTo>
                        <a:pt x="300" y="40"/>
                      </a:lnTo>
                      <a:lnTo>
                        <a:pt x="301" y="39"/>
                      </a:lnTo>
                      <a:lnTo>
                        <a:pt x="302" y="38"/>
                      </a:lnTo>
                      <a:lnTo>
                        <a:pt x="302" y="37"/>
                      </a:lnTo>
                      <a:lnTo>
                        <a:pt x="303" y="37"/>
                      </a:lnTo>
                      <a:lnTo>
                        <a:pt x="305" y="37"/>
                      </a:lnTo>
                      <a:lnTo>
                        <a:pt x="306" y="37"/>
                      </a:lnTo>
                      <a:lnTo>
                        <a:pt x="307" y="37"/>
                      </a:lnTo>
                      <a:lnTo>
                        <a:pt x="308" y="37"/>
                      </a:lnTo>
                      <a:lnTo>
                        <a:pt x="308" y="36"/>
                      </a:lnTo>
                      <a:lnTo>
                        <a:pt x="308" y="35"/>
                      </a:lnTo>
                      <a:lnTo>
                        <a:pt x="307" y="34"/>
                      </a:lnTo>
                      <a:lnTo>
                        <a:pt x="306" y="33"/>
                      </a:lnTo>
                      <a:lnTo>
                        <a:pt x="306" y="32"/>
                      </a:lnTo>
                      <a:lnTo>
                        <a:pt x="306" y="31"/>
                      </a:lnTo>
                      <a:lnTo>
                        <a:pt x="307" y="31"/>
                      </a:lnTo>
                      <a:lnTo>
                        <a:pt x="308" y="31"/>
                      </a:lnTo>
                      <a:lnTo>
                        <a:pt x="309" y="31"/>
                      </a:lnTo>
                      <a:lnTo>
                        <a:pt x="310" y="31"/>
                      </a:lnTo>
                      <a:lnTo>
                        <a:pt x="311" y="30"/>
                      </a:lnTo>
                      <a:lnTo>
                        <a:pt x="312" y="30"/>
                      </a:lnTo>
                      <a:lnTo>
                        <a:pt x="313" y="31"/>
                      </a:lnTo>
                      <a:lnTo>
                        <a:pt x="314" y="32"/>
                      </a:lnTo>
                      <a:lnTo>
                        <a:pt x="314" y="33"/>
                      </a:lnTo>
                      <a:lnTo>
                        <a:pt x="315" y="35"/>
                      </a:lnTo>
                      <a:lnTo>
                        <a:pt x="316" y="36"/>
                      </a:lnTo>
                      <a:lnTo>
                        <a:pt x="317" y="36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4"/>
                      </a:lnTo>
                      <a:lnTo>
                        <a:pt x="318" y="34"/>
                      </a:lnTo>
                      <a:lnTo>
                        <a:pt x="318" y="33"/>
                      </a:lnTo>
                      <a:lnTo>
                        <a:pt x="318" y="32"/>
                      </a:lnTo>
                      <a:lnTo>
                        <a:pt x="318" y="31"/>
                      </a:lnTo>
                      <a:lnTo>
                        <a:pt x="318" y="30"/>
                      </a:lnTo>
                      <a:lnTo>
                        <a:pt x="318" y="29"/>
                      </a:lnTo>
                      <a:lnTo>
                        <a:pt x="319" y="30"/>
                      </a:lnTo>
                      <a:lnTo>
                        <a:pt x="320" y="30"/>
                      </a:lnTo>
                      <a:lnTo>
                        <a:pt x="321" y="32"/>
                      </a:lnTo>
                      <a:lnTo>
                        <a:pt x="322" y="33"/>
                      </a:lnTo>
                      <a:lnTo>
                        <a:pt x="322" y="34"/>
                      </a:lnTo>
                      <a:lnTo>
                        <a:pt x="323" y="34"/>
                      </a:lnTo>
                      <a:lnTo>
                        <a:pt x="324" y="34"/>
                      </a:lnTo>
                      <a:lnTo>
                        <a:pt x="325" y="33"/>
                      </a:lnTo>
                      <a:lnTo>
                        <a:pt x="325" y="32"/>
                      </a:lnTo>
                      <a:lnTo>
                        <a:pt x="325" y="31"/>
                      </a:lnTo>
                      <a:lnTo>
                        <a:pt x="325" y="30"/>
                      </a:lnTo>
                      <a:lnTo>
                        <a:pt x="325" y="29"/>
                      </a:lnTo>
                      <a:lnTo>
                        <a:pt x="326" y="29"/>
                      </a:lnTo>
                      <a:lnTo>
                        <a:pt x="327" y="29"/>
                      </a:lnTo>
                      <a:lnTo>
                        <a:pt x="328" y="29"/>
                      </a:lnTo>
                      <a:lnTo>
                        <a:pt x="329" y="29"/>
                      </a:lnTo>
                      <a:lnTo>
                        <a:pt x="329" y="28"/>
                      </a:lnTo>
                      <a:lnTo>
                        <a:pt x="330" y="28"/>
                      </a:lnTo>
                      <a:lnTo>
                        <a:pt x="330" y="27"/>
                      </a:lnTo>
                      <a:lnTo>
                        <a:pt x="330" y="25"/>
                      </a:lnTo>
                      <a:lnTo>
                        <a:pt x="331" y="24"/>
                      </a:lnTo>
                      <a:lnTo>
                        <a:pt x="331" y="23"/>
                      </a:lnTo>
                      <a:lnTo>
                        <a:pt x="333" y="20"/>
                      </a:lnTo>
                      <a:lnTo>
                        <a:pt x="333" y="19"/>
                      </a:lnTo>
                      <a:lnTo>
                        <a:pt x="333" y="18"/>
                      </a:lnTo>
                      <a:lnTo>
                        <a:pt x="333" y="17"/>
                      </a:lnTo>
                      <a:lnTo>
                        <a:pt x="333" y="16"/>
                      </a:lnTo>
                      <a:lnTo>
                        <a:pt x="333" y="15"/>
                      </a:lnTo>
                      <a:lnTo>
                        <a:pt x="334" y="15"/>
                      </a:lnTo>
                      <a:lnTo>
                        <a:pt x="335" y="14"/>
                      </a:lnTo>
                      <a:lnTo>
                        <a:pt x="336" y="15"/>
                      </a:lnTo>
                      <a:lnTo>
                        <a:pt x="336" y="16"/>
                      </a:lnTo>
                      <a:lnTo>
                        <a:pt x="336" y="17"/>
                      </a:lnTo>
                      <a:lnTo>
                        <a:pt x="336" y="18"/>
                      </a:lnTo>
                      <a:lnTo>
                        <a:pt x="336" y="19"/>
                      </a:lnTo>
                      <a:lnTo>
                        <a:pt x="338" y="19"/>
                      </a:lnTo>
                      <a:lnTo>
                        <a:pt x="339" y="19"/>
                      </a:lnTo>
                      <a:lnTo>
                        <a:pt x="340" y="20"/>
                      </a:lnTo>
                      <a:lnTo>
                        <a:pt x="341" y="20"/>
                      </a:lnTo>
                      <a:lnTo>
                        <a:pt x="343" y="19"/>
                      </a:lnTo>
                      <a:lnTo>
                        <a:pt x="344" y="19"/>
                      </a:lnTo>
                      <a:lnTo>
                        <a:pt x="345" y="17"/>
                      </a:lnTo>
                      <a:lnTo>
                        <a:pt x="346" y="16"/>
                      </a:lnTo>
                      <a:lnTo>
                        <a:pt x="347" y="15"/>
                      </a:lnTo>
                      <a:lnTo>
                        <a:pt x="348" y="15"/>
                      </a:lnTo>
                      <a:lnTo>
                        <a:pt x="349" y="15"/>
                      </a:lnTo>
                      <a:lnTo>
                        <a:pt x="348" y="14"/>
                      </a:lnTo>
                      <a:lnTo>
                        <a:pt x="349" y="12"/>
                      </a:lnTo>
                      <a:lnTo>
                        <a:pt x="349" y="10"/>
                      </a:lnTo>
                      <a:lnTo>
                        <a:pt x="349" y="9"/>
                      </a:lnTo>
                      <a:lnTo>
                        <a:pt x="350" y="9"/>
                      </a:lnTo>
                      <a:lnTo>
                        <a:pt x="351" y="9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5"/>
                      </a:lnTo>
                      <a:lnTo>
                        <a:pt x="356" y="4"/>
                      </a:lnTo>
                      <a:lnTo>
                        <a:pt x="357" y="4"/>
                      </a:lnTo>
                      <a:lnTo>
                        <a:pt x="358" y="5"/>
                      </a:lnTo>
                      <a:lnTo>
                        <a:pt x="359" y="7"/>
                      </a:lnTo>
                      <a:lnTo>
                        <a:pt x="360" y="7"/>
                      </a:lnTo>
                      <a:lnTo>
                        <a:pt x="361" y="6"/>
                      </a:lnTo>
                      <a:lnTo>
                        <a:pt x="362" y="6"/>
                      </a:lnTo>
                      <a:lnTo>
                        <a:pt x="362" y="5"/>
                      </a:lnTo>
                      <a:lnTo>
                        <a:pt x="362" y="3"/>
                      </a:lnTo>
                      <a:lnTo>
                        <a:pt x="363" y="2"/>
                      </a:lnTo>
                      <a:lnTo>
                        <a:pt x="364" y="2"/>
                      </a:lnTo>
                      <a:lnTo>
                        <a:pt x="365" y="2"/>
                      </a:lnTo>
                      <a:lnTo>
                        <a:pt x="365" y="3"/>
                      </a:lnTo>
                      <a:lnTo>
                        <a:pt x="366" y="5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7" y="7"/>
                      </a:lnTo>
                      <a:lnTo>
                        <a:pt x="368" y="7"/>
                      </a:lnTo>
                      <a:lnTo>
                        <a:pt x="369" y="7"/>
                      </a:lnTo>
                      <a:lnTo>
                        <a:pt x="370" y="7"/>
                      </a:lnTo>
                      <a:lnTo>
                        <a:pt x="372" y="5"/>
                      </a:lnTo>
                      <a:lnTo>
                        <a:pt x="373" y="4"/>
                      </a:lnTo>
                      <a:lnTo>
                        <a:pt x="373" y="5"/>
                      </a:lnTo>
                      <a:lnTo>
                        <a:pt x="374" y="5"/>
                      </a:lnTo>
                      <a:lnTo>
                        <a:pt x="374" y="6"/>
                      </a:lnTo>
                      <a:lnTo>
                        <a:pt x="375" y="9"/>
                      </a:lnTo>
                      <a:lnTo>
                        <a:pt x="376" y="9"/>
                      </a:lnTo>
                      <a:lnTo>
                        <a:pt x="377" y="9"/>
                      </a:lnTo>
                      <a:lnTo>
                        <a:pt x="378" y="8"/>
                      </a:lnTo>
                      <a:lnTo>
                        <a:pt x="379" y="7"/>
                      </a:lnTo>
                      <a:lnTo>
                        <a:pt x="381" y="6"/>
                      </a:lnTo>
                      <a:lnTo>
                        <a:pt x="382" y="6"/>
                      </a:lnTo>
                      <a:lnTo>
                        <a:pt x="383" y="6"/>
                      </a:lnTo>
                      <a:lnTo>
                        <a:pt x="384" y="7"/>
                      </a:lnTo>
                      <a:lnTo>
                        <a:pt x="384" y="8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4" y="12"/>
                      </a:lnTo>
                      <a:lnTo>
                        <a:pt x="385" y="13"/>
                      </a:lnTo>
                      <a:lnTo>
                        <a:pt x="386" y="12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8" y="9"/>
                      </a:lnTo>
                      <a:lnTo>
                        <a:pt x="389" y="10"/>
                      </a:lnTo>
                      <a:lnTo>
                        <a:pt x="390" y="9"/>
                      </a:lnTo>
                      <a:lnTo>
                        <a:pt x="391" y="9"/>
                      </a:lnTo>
                      <a:lnTo>
                        <a:pt x="392" y="8"/>
                      </a:lnTo>
                      <a:lnTo>
                        <a:pt x="393" y="8"/>
                      </a:lnTo>
                      <a:lnTo>
                        <a:pt x="394" y="8"/>
                      </a:lnTo>
                      <a:lnTo>
                        <a:pt x="396" y="11"/>
                      </a:lnTo>
                      <a:lnTo>
                        <a:pt x="397" y="11"/>
                      </a:lnTo>
                      <a:lnTo>
                        <a:pt x="399" y="12"/>
                      </a:lnTo>
                      <a:lnTo>
                        <a:pt x="399" y="11"/>
                      </a:lnTo>
                      <a:lnTo>
                        <a:pt x="400" y="11"/>
                      </a:lnTo>
                      <a:lnTo>
                        <a:pt x="400" y="10"/>
                      </a:lnTo>
                      <a:lnTo>
                        <a:pt x="400" y="9"/>
                      </a:lnTo>
                      <a:lnTo>
                        <a:pt x="398" y="7"/>
                      </a:lnTo>
                      <a:lnTo>
                        <a:pt x="398" y="6"/>
                      </a:lnTo>
                      <a:lnTo>
                        <a:pt x="398" y="5"/>
                      </a:lnTo>
                      <a:lnTo>
                        <a:pt x="399" y="4"/>
                      </a:lnTo>
                      <a:lnTo>
                        <a:pt x="400" y="4"/>
                      </a:lnTo>
                      <a:lnTo>
                        <a:pt x="401" y="4"/>
                      </a:lnTo>
                      <a:lnTo>
                        <a:pt x="401" y="5"/>
                      </a:lnTo>
                      <a:lnTo>
                        <a:pt x="402" y="6"/>
                      </a:lnTo>
                      <a:lnTo>
                        <a:pt x="403" y="6"/>
                      </a:lnTo>
                      <a:lnTo>
                        <a:pt x="403" y="7"/>
                      </a:lnTo>
                      <a:lnTo>
                        <a:pt x="403" y="6"/>
                      </a:lnTo>
                      <a:lnTo>
                        <a:pt x="405" y="6"/>
                      </a:lnTo>
                      <a:lnTo>
                        <a:pt x="407" y="5"/>
                      </a:lnTo>
                      <a:lnTo>
                        <a:pt x="408" y="4"/>
                      </a:lnTo>
                      <a:lnTo>
                        <a:pt x="409" y="2"/>
                      </a:lnTo>
                      <a:lnTo>
                        <a:pt x="410" y="1"/>
                      </a:lnTo>
                      <a:lnTo>
                        <a:pt x="410" y="0"/>
                      </a:lnTo>
                      <a:lnTo>
                        <a:pt x="411" y="0"/>
                      </a:lnTo>
                      <a:lnTo>
                        <a:pt x="412" y="0"/>
                      </a:lnTo>
                      <a:lnTo>
                        <a:pt x="412" y="1"/>
                      </a:lnTo>
                      <a:lnTo>
                        <a:pt x="413" y="2"/>
                      </a:lnTo>
                      <a:lnTo>
                        <a:pt x="413" y="3"/>
                      </a:lnTo>
                      <a:lnTo>
                        <a:pt x="414" y="3"/>
                      </a:lnTo>
                      <a:lnTo>
                        <a:pt x="415" y="3"/>
                      </a:lnTo>
                      <a:lnTo>
                        <a:pt x="416" y="3"/>
                      </a:lnTo>
                      <a:lnTo>
                        <a:pt x="417" y="3"/>
                      </a:lnTo>
                      <a:lnTo>
                        <a:pt x="418" y="4"/>
                      </a:lnTo>
                      <a:lnTo>
                        <a:pt x="419" y="5"/>
                      </a:lnTo>
                      <a:lnTo>
                        <a:pt x="419" y="6"/>
                      </a:lnTo>
                      <a:lnTo>
                        <a:pt x="418" y="6"/>
                      </a:lnTo>
                      <a:lnTo>
                        <a:pt x="417" y="9"/>
                      </a:lnTo>
                      <a:lnTo>
                        <a:pt x="416" y="11"/>
                      </a:lnTo>
                      <a:lnTo>
                        <a:pt x="415" y="12"/>
                      </a:lnTo>
                      <a:lnTo>
                        <a:pt x="415" y="13"/>
                      </a:lnTo>
                      <a:lnTo>
                        <a:pt x="416" y="13"/>
                      </a:lnTo>
                      <a:lnTo>
                        <a:pt x="416" y="14"/>
                      </a:lnTo>
                      <a:lnTo>
                        <a:pt x="417" y="14"/>
                      </a:lnTo>
                      <a:lnTo>
                        <a:pt x="418" y="12"/>
                      </a:lnTo>
                      <a:lnTo>
                        <a:pt x="420" y="11"/>
                      </a:lnTo>
                      <a:lnTo>
                        <a:pt x="421" y="10"/>
                      </a:lnTo>
                      <a:lnTo>
                        <a:pt x="422" y="10"/>
                      </a:lnTo>
                      <a:lnTo>
                        <a:pt x="423" y="9"/>
                      </a:lnTo>
                      <a:lnTo>
                        <a:pt x="424" y="9"/>
                      </a:lnTo>
                      <a:lnTo>
                        <a:pt x="427" y="11"/>
                      </a:lnTo>
                      <a:lnTo>
                        <a:pt x="428" y="11"/>
                      </a:lnTo>
                      <a:lnTo>
                        <a:pt x="429" y="11"/>
                      </a:lnTo>
                      <a:lnTo>
                        <a:pt x="429" y="10"/>
                      </a:lnTo>
                      <a:lnTo>
                        <a:pt x="430" y="9"/>
                      </a:lnTo>
                      <a:lnTo>
                        <a:pt x="430" y="8"/>
                      </a:lnTo>
                      <a:lnTo>
                        <a:pt x="430" y="7"/>
                      </a:lnTo>
                      <a:lnTo>
                        <a:pt x="430" y="6"/>
                      </a:lnTo>
                      <a:lnTo>
                        <a:pt x="431" y="6"/>
                      </a:lnTo>
                      <a:lnTo>
                        <a:pt x="432" y="6"/>
                      </a:lnTo>
                      <a:lnTo>
                        <a:pt x="432" y="7"/>
                      </a:lnTo>
                      <a:lnTo>
                        <a:pt x="433" y="10"/>
                      </a:lnTo>
                      <a:lnTo>
                        <a:pt x="434" y="10"/>
                      </a:lnTo>
                      <a:lnTo>
                        <a:pt x="436" y="9"/>
                      </a:lnTo>
                      <a:lnTo>
                        <a:pt x="438" y="9"/>
                      </a:lnTo>
                      <a:lnTo>
                        <a:pt x="439" y="9"/>
                      </a:lnTo>
                      <a:lnTo>
                        <a:pt x="440" y="8"/>
                      </a:lnTo>
                      <a:lnTo>
                        <a:pt x="440" y="7"/>
                      </a:lnTo>
                      <a:lnTo>
                        <a:pt x="440" y="6"/>
                      </a:lnTo>
                      <a:lnTo>
                        <a:pt x="439" y="4"/>
                      </a:lnTo>
                      <a:lnTo>
                        <a:pt x="439" y="3"/>
                      </a:lnTo>
                      <a:lnTo>
                        <a:pt x="440" y="2"/>
                      </a:lnTo>
                      <a:lnTo>
                        <a:pt x="440" y="1"/>
                      </a:lnTo>
                      <a:lnTo>
                        <a:pt x="441" y="1"/>
                      </a:lnTo>
                      <a:lnTo>
                        <a:pt x="442" y="1"/>
                      </a:lnTo>
                      <a:lnTo>
                        <a:pt x="443" y="0"/>
                      </a:lnTo>
                      <a:lnTo>
                        <a:pt x="444" y="1"/>
                      </a:lnTo>
                      <a:lnTo>
                        <a:pt x="445" y="1"/>
                      </a:lnTo>
                      <a:lnTo>
                        <a:pt x="445" y="2"/>
                      </a:lnTo>
                      <a:lnTo>
                        <a:pt x="444" y="3"/>
                      </a:lnTo>
                      <a:lnTo>
                        <a:pt x="444" y="4"/>
                      </a:lnTo>
                      <a:lnTo>
                        <a:pt x="443" y="5"/>
                      </a:lnTo>
                      <a:lnTo>
                        <a:pt x="442" y="5"/>
                      </a:lnTo>
                      <a:lnTo>
                        <a:pt x="442" y="6"/>
                      </a:lnTo>
                      <a:lnTo>
                        <a:pt x="442" y="8"/>
                      </a:lnTo>
                      <a:lnTo>
                        <a:pt x="443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7" y="7"/>
                      </a:lnTo>
                      <a:lnTo>
                        <a:pt x="448" y="8"/>
                      </a:lnTo>
                      <a:lnTo>
                        <a:pt x="448" y="9"/>
                      </a:lnTo>
                      <a:lnTo>
                        <a:pt x="447" y="10"/>
                      </a:lnTo>
                      <a:lnTo>
                        <a:pt x="446" y="11"/>
                      </a:lnTo>
                      <a:lnTo>
                        <a:pt x="446" y="12"/>
                      </a:lnTo>
                      <a:lnTo>
                        <a:pt x="446" y="14"/>
                      </a:lnTo>
                      <a:lnTo>
                        <a:pt x="446" y="15"/>
                      </a:lnTo>
                      <a:lnTo>
                        <a:pt x="447" y="15"/>
                      </a:lnTo>
                      <a:lnTo>
                        <a:pt x="448" y="16"/>
                      </a:lnTo>
                      <a:lnTo>
                        <a:pt x="449" y="15"/>
                      </a:lnTo>
                      <a:lnTo>
                        <a:pt x="449" y="14"/>
                      </a:lnTo>
                      <a:lnTo>
                        <a:pt x="449" y="12"/>
                      </a:lnTo>
                      <a:lnTo>
                        <a:pt x="449" y="11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51" y="9"/>
                      </a:lnTo>
                      <a:lnTo>
                        <a:pt x="452" y="10"/>
                      </a:lnTo>
                      <a:lnTo>
                        <a:pt x="452" y="11"/>
                      </a:lnTo>
                      <a:lnTo>
                        <a:pt x="452" y="13"/>
                      </a:lnTo>
                      <a:lnTo>
                        <a:pt x="453" y="14"/>
                      </a:lnTo>
                      <a:lnTo>
                        <a:pt x="454" y="14"/>
                      </a:lnTo>
                      <a:lnTo>
                        <a:pt x="455" y="13"/>
                      </a:lnTo>
                      <a:lnTo>
                        <a:pt x="456" y="13"/>
                      </a:lnTo>
                      <a:lnTo>
                        <a:pt x="457" y="12"/>
                      </a:lnTo>
                      <a:lnTo>
                        <a:pt x="458" y="11"/>
                      </a:lnTo>
                      <a:lnTo>
                        <a:pt x="459" y="10"/>
                      </a:lnTo>
                      <a:lnTo>
                        <a:pt x="460" y="10"/>
                      </a:lnTo>
                      <a:lnTo>
                        <a:pt x="461" y="11"/>
                      </a:lnTo>
                      <a:lnTo>
                        <a:pt x="461" y="12"/>
                      </a:lnTo>
                      <a:lnTo>
                        <a:pt x="461" y="13"/>
                      </a:lnTo>
                      <a:lnTo>
                        <a:pt x="460" y="14"/>
                      </a:lnTo>
                      <a:lnTo>
                        <a:pt x="461" y="15"/>
                      </a:lnTo>
                      <a:lnTo>
                        <a:pt x="462" y="15"/>
                      </a:lnTo>
                      <a:lnTo>
                        <a:pt x="463" y="14"/>
                      </a:lnTo>
                      <a:lnTo>
                        <a:pt x="464" y="14"/>
                      </a:lnTo>
                      <a:lnTo>
                        <a:pt x="465" y="14"/>
                      </a:lnTo>
                      <a:lnTo>
                        <a:pt x="466" y="15"/>
                      </a:lnTo>
                      <a:lnTo>
                        <a:pt x="468" y="15"/>
                      </a:lnTo>
                      <a:lnTo>
                        <a:pt x="469" y="16"/>
                      </a:lnTo>
                      <a:lnTo>
                        <a:pt x="468" y="18"/>
                      </a:lnTo>
                      <a:lnTo>
                        <a:pt x="468" y="19"/>
                      </a:lnTo>
                      <a:lnTo>
                        <a:pt x="469" y="20"/>
                      </a:lnTo>
                      <a:lnTo>
                        <a:pt x="470" y="20"/>
                      </a:lnTo>
                      <a:lnTo>
                        <a:pt x="471" y="19"/>
                      </a:lnTo>
                      <a:lnTo>
                        <a:pt x="471" y="18"/>
                      </a:lnTo>
                      <a:lnTo>
                        <a:pt x="472" y="18"/>
                      </a:lnTo>
                      <a:lnTo>
                        <a:pt x="473" y="18"/>
                      </a:lnTo>
                      <a:lnTo>
                        <a:pt x="473" y="19"/>
                      </a:lnTo>
                      <a:lnTo>
                        <a:pt x="473" y="20"/>
                      </a:lnTo>
                      <a:lnTo>
                        <a:pt x="473" y="21"/>
                      </a:lnTo>
                      <a:lnTo>
                        <a:pt x="473" y="22"/>
                      </a:lnTo>
                      <a:lnTo>
                        <a:pt x="473" y="23"/>
                      </a:lnTo>
                      <a:lnTo>
                        <a:pt x="474" y="23"/>
                      </a:lnTo>
                      <a:lnTo>
                        <a:pt x="475" y="23"/>
                      </a:lnTo>
                      <a:lnTo>
                        <a:pt x="476" y="22"/>
                      </a:lnTo>
                      <a:lnTo>
                        <a:pt x="476" y="21"/>
                      </a:lnTo>
                      <a:lnTo>
                        <a:pt x="476" y="20"/>
                      </a:lnTo>
                      <a:lnTo>
                        <a:pt x="476" y="19"/>
                      </a:lnTo>
                      <a:lnTo>
                        <a:pt x="477" y="19"/>
                      </a:lnTo>
                      <a:lnTo>
                        <a:pt x="478" y="19"/>
                      </a:lnTo>
                      <a:lnTo>
                        <a:pt x="479" y="20"/>
                      </a:lnTo>
                      <a:lnTo>
                        <a:pt x="479" y="21"/>
                      </a:lnTo>
                      <a:lnTo>
                        <a:pt x="480" y="22"/>
                      </a:lnTo>
                      <a:lnTo>
                        <a:pt x="481" y="22"/>
                      </a:lnTo>
                      <a:lnTo>
                        <a:pt x="482" y="22"/>
                      </a:lnTo>
                      <a:lnTo>
                        <a:pt x="483" y="21"/>
                      </a:lnTo>
                      <a:lnTo>
                        <a:pt x="484" y="20"/>
                      </a:lnTo>
                      <a:lnTo>
                        <a:pt x="485" y="20"/>
                      </a:lnTo>
                      <a:lnTo>
                        <a:pt x="486" y="20"/>
                      </a:lnTo>
                      <a:lnTo>
                        <a:pt x="487" y="20"/>
                      </a:lnTo>
                      <a:lnTo>
                        <a:pt x="488" y="19"/>
                      </a:lnTo>
                      <a:lnTo>
                        <a:pt x="489" y="19"/>
                      </a:lnTo>
                      <a:lnTo>
                        <a:pt x="489" y="20"/>
                      </a:lnTo>
                      <a:lnTo>
                        <a:pt x="489" y="21"/>
                      </a:lnTo>
                      <a:lnTo>
                        <a:pt x="490" y="22"/>
                      </a:lnTo>
                      <a:lnTo>
                        <a:pt x="491" y="22"/>
                      </a:lnTo>
                      <a:lnTo>
                        <a:pt x="494" y="23"/>
                      </a:lnTo>
                      <a:lnTo>
                        <a:pt x="495" y="23"/>
                      </a:lnTo>
                      <a:lnTo>
                        <a:pt x="495" y="22"/>
                      </a:lnTo>
                      <a:lnTo>
                        <a:pt x="495" y="21"/>
                      </a:lnTo>
                      <a:lnTo>
                        <a:pt x="495" y="20"/>
                      </a:lnTo>
                      <a:lnTo>
                        <a:pt x="495" y="19"/>
                      </a:lnTo>
                      <a:lnTo>
                        <a:pt x="497" y="19"/>
                      </a:lnTo>
                      <a:lnTo>
                        <a:pt x="498" y="18"/>
                      </a:lnTo>
                      <a:lnTo>
                        <a:pt x="498" y="17"/>
                      </a:lnTo>
                      <a:lnTo>
                        <a:pt x="499" y="17"/>
                      </a:lnTo>
                      <a:lnTo>
                        <a:pt x="499" y="18"/>
                      </a:lnTo>
                      <a:lnTo>
                        <a:pt x="500" y="18"/>
                      </a:lnTo>
                      <a:lnTo>
                        <a:pt x="499" y="19"/>
                      </a:lnTo>
                      <a:lnTo>
                        <a:pt x="499" y="20"/>
                      </a:lnTo>
                      <a:lnTo>
                        <a:pt x="498" y="21"/>
                      </a:lnTo>
                      <a:lnTo>
                        <a:pt x="498" y="22"/>
                      </a:lnTo>
                      <a:lnTo>
                        <a:pt x="499" y="22"/>
                      </a:lnTo>
                      <a:lnTo>
                        <a:pt x="499" y="23"/>
                      </a:lnTo>
                      <a:lnTo>
                        <a:pt x="500" y="24"/>
                      </a:lnTo>
                      <a:lnTo>
                        <a:pt x="502" y="25"/>
                      </a:lnTo>
                      <a:lnTo>
                        <a:pt x="502" y="26"/>
                      </a:lnTo>
                      <a:lnTo>
                        <a:pt x="503" y="25"/>
                      </a:lnTo>
                      <a:lnTo>
                        <a:pt x="502" y="23"/>
                      </a:lnTo>
                      <a:lnTo>
                        <a:pt x="502" y="22"/>
                      </a:lnTo>
                      <a:lnTo>
                        <a:pt x="503" y="22"/>
                      </a:lnTo>
                      <a:lnTo>
                        <a:pt x="503" y="21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4" y="26"/>
                      </a:lnTo>
                      <a:lnTo>
                        <a:pt x="504" y="27"/>
                      </a:lnTo>
                      <a:lnTo>
                        <a:pt x="505" y="27"/>
                      </a:lnTo>
                      <a:lnTo>
                        <a:pt x="506" y="27"/>
                      </a:lnTo>
                      <a:lnTo>
                        <a:pt x="506" y="26"/>
                      </a:lnTo>
                      <a:lnTo>
                        <a:pt x="507" y="25"/>
                      </a:lnTo>
                      <a:lnTo>
                        <a:pt x="508" y="26"/>
                      </a:lnTo>
                      <a:lnTo>
                        <a:pt x="509" y="27"/>
                      </a:lnTo>
                      <a:lnTo>
                        <a:pt x="510" y="28"/>
                      </a:lnTo>
                      <a:lnTo>
                        <a:pt x="511" y="29"/>
                      </a:lnTo>
                      <a:lnTo>
                        <a:pt x="512" y="29"/>
                      </a:lnTo>
                      <a:lnTo>
                        <a:pt x="512" y="28"/>
                      </a:lnTo>
                      <a:lnTo>
                        <a:pt x="512" y="27"/>
                      </a:lnTo>
                      <a:lnTo>
                        <a:pt x="511" y="25"/>
                      </a:lnTo>
                      <a:lnTo>
                        <a:pt x="511" y="23"/>
                      </a:lnTo>
                      <a:lnTo>
                        <a:pt x="512" y="23"/>
                      </a:lnTo>
                      <a:lnTo>
                        <a:pt x="512" y="22"/>
                      </a:lnTo>
                      <a:lnTo>
                        <a:pt x="513" y="23"/>
                      </a:lnTo>
                      <a:lnTo>
                        <a:pt x="514" y="23"/>
                      </a:lnTo>
                      <a:lnTo>
                        <a:pt x="515" y="23"/>
                      </a:lnTo>
                      <a:lnTo>
                        <a:pt x="516" y="23"/>
                      </a:lnTo>
                      <a:lnTo>
                        <a:pt x="518" y="23"/>
                      </a:lnTo>
                      <a:lnTo>
                        <a:pt x="518" y="24"/>
                      </a:lnTo>
                      <a:lnTo>
                        <a:pt x="517" y="25"/>
                      </a:lnTo>
                      <a:lnTo>
                        <a:pt x="516" y="25"/>
                      </a:lnTo>
                      <a:lnTo>
                        <a:pt x="515" y="25"/>
                      </a:lnTo>
                      <a:lnTo>
                        <a:pt x="514" y="26"/>
                      </a:lnTo>
                      <a:lnTo>
                        <a:pt x="514" y="27"/>
                      </a:lnTo>
                      <a:lnTo>
                        <a:pt x="516" y="27"/>
                      </a:lnTo>
                      <a:lnTo>
                        <a:pt x="517" y="28"/>
                      </a:lnTo>
                      <a:lnTo>
                        <a:pt x="518" y="28"/>
                      </a:lnTo>
                      <a:lnTo>
                        <a:pt x="518" y="30"/>
                      </a:lnTo>
                      <a:lnTo>
                        <a:pt x="519" y="30"/>
                      </a:lnTo>
                      <a:lnTo>
                        <a:pt x="519" y="31"/>
                      </a:lnTo>
                      <a:lnTo>
                        <a:pt x="520" y="31"/>
                      </a:lnTo>
                      <a:lnTo>
                        <a:pt x="520" y="30"/>
                      </a:lnTo>
                      <a:lnTo>
                        <a:pt x="521" y="30"/>
                      </a:lnTo>
                      <a:lnTo>
                        <a:pt x="522" y="26"/>
                      </a:lnTo>
                      <a:lnTo>
                        <a:pt x="523" y="25"/>
                      </a:lnTo>
                      <a:lnTo>
                        <a:pt x="524" y="25"/>
                      </a:lnTo>
                      <a:lnTo>
                        <a:pt x="525" y="25"/>
                      </a:lnTo>
                      <a:lnTo>
                        <a:pt x="525" y="26"/>
                      </a:lnTo>
                      <a:lnTo>
                        <a:pt x="524" y="27"/>
                      </a:lnTo>
                      <a:lnTo>
                        <a:pt x="524" y="28"/>
                      </a:lnTo>
                      <a:lnTo>
                        <a:pt x="524" y="29"/>
                      </a:lnTo>
                      <a:lnTo>
                        <a:pt x="526" y="29"/>
                      </a:lnTo>
                      <a:lnTo>
                        <a:pt x="527" y="28"/>
                      </a:lnTo>
                      <a:lnTo>
                        <a:pt x="528" y="28"/>
                      </a:lnTo>
                      <a:lnTo>
                        <a:pt x="529" y="28"/>
                      </a:lnTo>
                      <a:lnTo>
                        <a:pt x="529" y="29"/>
                      </a:lnTo>
                      <a:lnTo>
                        <a:pt x="530" y="29"/>
                      </a:lnTo>
                      <a:lnTo>
                        <a:pt x="530" y="30"/>
                      </a:lnTo>
                      <a:lnTo>
                        <a:pt x="529" y="31"/>
                      </a:lnTo>
                      <a:lnTo>
                        <a:pt x="529" y="32"/>
                      </a:lnTo>
                      <a:lnTo>
                        <a:pt x="530" y="33"/>
                      </a:lnTo>
                      <a:lnTo>
                        <a:pt x="531" y="33"/>
                      </a:lnTo>
                      <a:lnTo>
                        <a:pt x="532" y="32"/>
                      </a:lnTo>
                      <a:lnTo>
                        <a:pt x="533" y="32"/>
                      </a:lnTo>
                      <a:lnTo>
                        <a:pt x="534" y="32"/>
                      </a:lnTo>
                      <a:lnTo>
                        <a:pt x="535" y="33"/>
                      </a:lnTo>
                      <a:lnTo>
                        <a:pt x="536" y="33"/>
                      </a:lnTo>
                      <a:lnTo>
                        <a:pt x="538" y="32"/>
                      </a:lnTo>
                      <a:lnTo>
                        <a:pt x="539" y="32"/>
                      </a:lnTo>
                      <a:lnTo>
                        <a:pt x="539" y="33"/>
                      </a:lnTo>
                      <a:lnTo>
                        <a:pt x="538" y="34"/>
                      </a:lnTo>
                      <a:lnTo>
                        <a:pt x="537" y="34"/>
                      </a:lnTo>
                      <a:lnTo>
                        <a:pt x="537" y="35"/>
                      </a:lnTo>
                      <a:lnTo>
                        <a:pt x="538" y="35"/>
                      </a:lnTo>
                      <a:lnTo>
                        <a:pt x="540" y="37"/>
                      </a:lnTo>
                      <a:lnTo>
                        <a:pt x="541" y="36"/>
                      </a:lnTo>
                      <a:lnTo>
                        <a:pt x="542" y="36"/>
                      </a:lnTo>
                      <a:lnTo>
                        <a:pt x="543" y="36"/>
                      </a:lnTo>
                      <a:lnTo>
                        <a:pt x="544" y="37"/>
                      </a:lnTo>
                      <a:lnTo>
                        <a:pt x="544" y="38"/>
                      </a:lnTo>
                      <a:lnTo>
                        <a:pt x="544" y="39"/>
                      </a:lnTo>
                      <a:lnTo>
                        <a:pt x="543" y="38"/>
                      </a:lnTo>
                      <a:lnTo>
                        <a:pt x="542" y="38"/>
                      </a:lnTo>
                      <a:lnTo>
                        <a:pt x="541" y="38"/>
                      </a:lnTo>
                      <a:lnTo>
                        <a:pt x="540" y="38"/>
                      </a:lnTo>
                      <a:lnTo>
                        <a:pt x="539" y="38"/>
                      </a:lnTo>
                      <a:lnTo>
                        <a:pt x="539" y="39"/>
                      </a:lnTo>
                      <a:lnTo>
                        <a:pt x="538" y="39"/>
                      </a:lnTo>
                      <a:lnTo>
                        <a:pt x="539" y="39"/>
                      </a:lnTo>
                      <a:lnTo>
                        <a:pt x="539" y="40"/>
                      </a:lnTo>
                      <a:lnTo>
                        <a:pt x="542" y="40"/>
                      </a:lnTo>
                      <a:lnTo>
                        <a:pt x="543" y="40"/>
                      </a:lnTo>
                      <a:lnTo>
                        <a:pt x="545" y="42"/>
                      </a:lnTo>
                      <a:lnTo>
                        <a:pt x="545" y="43"/>
                      </a:lnTo>
                      <a:lnTo>
                        <a:pt x="545" y="44"/>
                      </a:lnTo>
                      <a:lnTo>
                        <a:pt x="544" y="45"/>
                      </a:lnTo>
                      <a:lnTo>
                        <a:pt x="542" y="46"/>
                      </a:lnTo>
                      <a:lnTo>
                        <a:pt x="542" y="47"/>
                      </a:lnTo>
                      <a:lnTo>
                        <a:pt x="543" y="47"/>
                      </a:lnTo>
                      <a:lnTo>
                        <a:pt x="544" y="47"/>
                      </a:lnTo>
                      <a:lnTo>
                        <a:pt x="545" y="47"/>
                      </a:lnTo>
                      <a:lnTo>
                        <a:pt x="545" y="46"/>
                      </a:lnTo>
                      <a:lnTo>
                        <a:pt x="547" y="46"/>
                      </a:lnTo>
                      <a:lnTo>
                        <a:pt x="548" y="46"/>
                      </a:lnTo>
                      <a:lnTo>
                        <a:pt x="548" y="48"/>
                      </a:lnTo>
                      <a:lnTo>
                        <a:pt x="548" y="49"/>
                      </a:lnTo>
                      <a:lnTo>
                        <a:pt x="548" y="50"/>
                      </a:lnTo>
                      <a:lnTo>
                        <a:pt x="549" y="52"/>
                      </a:lnTo>
                      <a:lnTo>
                        <a:pt x="550" y="52"/>
                      </a:lnTo>
                      <a:lnTo>
                        <a:pt x="550" y="51"/>
                      </a:lnTo>
                      <a:lnTo>
                        <a:pt x="550" y="49"/>
                      </a:lnTo>
                      <a:lnTo>
                        <a:pt x="551" y="48"/>
                      </a:lnTo>
                      <a:lnTo>
                        <a:pt x="552" y="48"/>
                      </a:lnTo>
                      <a:lnTo>
                        <a:pt x="553" y="48"/>
                      </a:lnTo>
                      <a:lnTo>
                        <a:pt x="553" y="49"/>
                      </a:lnTo>
                      <a:lnTo>
                        <a:pt x="553" y="50"/>
                      </a:lnTo>
                      <a:lnTo>
                        <a:pt x="552" y="52"/>
                      </a:lnTo>
                      <a:lnTo>
                        <a:pt x="552" y="53"/>
                      </a:lnTo>
                      <a:lnTo>
                        <a:pt x="553" y="53"/>
                      </a:lnTo>
                      <a:lnTo>
                        <a:pt x="554" y="53"/>
                      </a:lnTo>
                      <a:lnTo>
                        <a:pt x="555" y="52"/>
                      </a:lnTo>
                      <a:lnTo>
                        <a:pt x="556" y="52"/>
                      </a:lnTo>
                      <a:lnTo>
                        <a:pt x="556" y="53"/>
                      </a:lnTo>
                      <a:lnTo>
                        <a:pt x="557" y="53"/>
                      </a:lnTo>
                      <a:lnTo>
                        <a:pt x="558" y="54"/>
                      </a:lnTo>
                      <a:lnTo>
                        <a:pt x="559" y="54"/>
                      </a:lnTo>
                      <a:lnTo>
                        <a:pt x="559" y="53"/>
                      </a:lnTo>
                      <a:lnTo>
                        <a:pt x="558" y="52"/>
                      </a:lnTo>
                      <a:lnTo>
                        <a:pt x="557" y="51"/>
                      </a:lnTo>
                      <a:lnTo>
                        <a:pt x="557" y="50"/>
                      </a:lnTo>
                      <a:lnTo>
                        <a:pt x="558" y="50"/>
                      </a:lnTo>
                      <a:lnTo>
                        <a:pt x="559" y="50"/>
                      </a:lnTo>
                      <a:lnTo>
                        <a:pt x="560" y="49"/>
                      </a:lnTo>
                      <a:lnTo>
                        <a:pt x="561" y="49"/>
                      </a:lnTo>
                      <a:lnTo>
                        <a:pt x="562" y="49"/>
                      </a:lnTo>
                      <a:lnTo>
                        <a:pt x="562" y="50"/>
                      </a:lnTo>
                      <a:lnTo>
                        <a:pt x="563" y="50"/>
                      </a:lnTo>
                      <a:lnTo>
                        <a:pt x="564" y="52"/>
                      </a:lnTo>
                      <a:lnTo>
                        <a:pt x="565" y="52"/>
                      </a:lnTo>
                      <a:lnTo>
                        <a:pt x="566" y="51"/>
                      </a:lnTo>
                      <a:lnTo>
                        <a:pt x="566" y="49"/>
                      </a:lnTo>
                      <a:lnTo>
                        <a:pt x="567" y="49"/>
                      </a:lnTo>
                      <a:lnTo>
                        <a:pt x="568" y="49"/>
                      </a:lnTo>
                      <a:lnTo>
                        <a:pt x="569" y="49"/>
                      </a:lnTo>
                      <a:lnTo>
                        <a:pt x="569" y="50"/>
                      </a:lnTo>
                      <a:lnTo>
                        <a:pt x="570" y="50"/>
                      </a:lnTo>
                      <a:lnTo>
                        <a:pt x="569" y="51"/>
                      </a:lnTo>
                      <a:lnTo>
                        <a:pt x="569" y="52"/>
                      </a:lnTo>
                      <a:lnTo>
                        <a:pt x="570" y="53"/>
                      </a:lnTo>
                      <a:lnTo>
                        <a:pt x="571" y="53"/>
                      </a:lnTo>
                      <a:lnTo>
                        <a:pt x="572" y="53"/>
                      </a:lnTo>
                      <a:lnTo>
                        <a:pt x="572" y="52"/>
                      </a:lnTo>
                      <a:lnTo>
                        <a:pt x="572" y="51"/>
                      </a:lnTo>
                      <a:lnTo>
                        <a:pt x="573" y="50"/>
                      </a:lnTo>
                      <a:lnTo>
                        <a:pt x="574" y="51"/>
                      </a:lnTo>
                      <a:lnTo>
                        <a:pt x="574" y="52"/>
                      </a:lnTo>
                      <a:lnTo>
                        <a:pt x="574" y="53"/>
                      </a:lnTo>
                      <a:lnTo>
                        <a:pt x="573" y="54"/>
                      </a:lnTo>
                      <a:lnTo>
                        <a:pt x="573" y="55"/>
                      </a:lnTo>
                      <a:lnTo>
                        <a:pt x="573" y="56"/>
                      </a:lnTo>
                      <a:lnTo>
                        <a:pt x="574" y="56"/>
                      </a:lnTo>
                      <a:lnTo>
                        <a:pt x="575" y="56"/>
                      </a:lnTo>
                      <a:lnTo>
                        <a:pt x="576" y="55"/>
                      </a:lnTo>
                      <a:lnTo>
                        <a:pt x="577" y="54"/>
                      </a:lnTo>
                      <a:lnTo>
                        <a:pt x="578" y="54"/>
                      </a:lnTo>
                      <a:lnTo>
                        <a:pt x="578" y="55"/>
                      </a:lnTo>
                      <a:lnTo>
                        <a:pt x="578" y="56"/>
                      </a:lnTo>
                      <a:lnTo>
                        <a:pt x="577" y="58"/>
                      </a:lnTo>
                      <a:lnTo>
                        <a:pt x="577" y="59"/>
                      </a:lnTo>
                      <a:lnTo>
                        <a:pt x="578" y="60"/>
                      </a:lnTo>
                      <a:lnTo>
                        <a:pt x="579" y="61"/>
                      </a:lnTo>
                      <a:lnTo>
                        <a:pt x="580" y="60"/>
                      </a:lnTo>
                      <a:lnTo>
                        <a:pt x="580" y="59"/>
                      </a:lnTo>
                      <a:lnTo>
                        <a:pt x="580" y="58"/>
                      </a:lnTo>
                      <a:lnTo>
                        <a:pt x="581" y="58"/>
                      </a:lnTo>
                      <a:lnTo>
                        <a:pt x="582" y="58"/>
                      </a:lnTo>
                      <a:lnTo>
                        <a:pt x="583" y="58"/>
                      </a:lnTo>
                      <a:lnTo>
                        <a:pt x="584" y="58"/>
                      </a:lnTo>
                      <a:lnTo>
                        <a:pt x="585" y="58"/>
                      </a:lnTo>
                      <a:lnTo>
                        <a:pt x="586" y="58"/>
                      </a:lnTo>
                      <a:lnTo>
                        <a:pt x="587" y="59"/>
                      </a:lnTo>
                      <a:lnTo>
                        <a:pt x="587" y="60"/>
                      </a:lnTo>
                      <a:lnTo>
                        <a:pt x="587" y="61"/>
                      </a:lnTo>
                      <a:lnTo>
                        <a:pt x="587" y="62"/>
                      </a:lnTo>
                      <a:lnTo>
                        <a:pt x="587" y="63"/>
                      </a:lnTo>
                      <a:lnTo>
                        <a:pt x="588" y="63"/>
                      </a:lnTo>
                      <a:lnTo>
                        <a:pt x="589" y="63"/>
                      </a:lnTo>
                      <a:lnTo>
                        <a:pt x="589" y="64"/>
                      </a:lnTo>
                      <a:lnTo>
                        <a:pt x="590" y="65"/>
                      </a:lnTo>
                      <a:lnTo>
                        <a:pt x="591" y="66"/>
                      </a:lnTo>
                      <a:lnTo>
                        <a:pt x="591" y="67"/>
                      </a:lnTo>
                      <a:lnTo>
                        <a:pt x="591" y="68"/>
                      </a:lnTo>
                      <a:lnTo>
                        <a:pt x="591" y="69"/>
                      </a:lnTo>
                      <a:lnTo>
                        <a:pt x="592" y="69"/>
                      </a:lnTo>
                      <a:lnTo>
                        <a:pt x="593" y="69"/>
                      </a:lnTo>
                      <a:lnTo>
                        <a:pt x="593" y="68"/>
                      </a:lnTo>
                      <a:lnTo>
                        <a:pt x="593" y="67"/>
                      </a:lnTo>
                      <a:lnTo>
                        <a:pt x="594" y="67"/>
                      </a:lnTo>
                      <a:lnTo>
                        <a:pt x="594" y="66"/>
                      </a:lnTo>
                      <a:lnTo>
                        <a:pt x="595" y="66"/>
                      </a:lnTo>
                      <a:lnTo>
                        <a:pt x="596" y="66"/>
                      </a:lnTo>
                      <a:lnTo>
                        <a:pt x="597" y="67"/>
                      </a:lnTo>
                      <a:lnTo>
                        <a:pt x="597" y="68"/>
                      </a:lnTo>
                      <a:lnTo>
                        <a:pt x="596" y="69"/>
                      </a:lnTo>
                      <a:lnTo>
                        <a:pt x="596" y="70"/>
                      </a:lnTo>
                      <a:lnTo>
                        <a:pt x="597" y="71"/>
                      </a:lnTo>
                      <a:lnTo>
                        <a:pt x="598" y="72"/>
                      </a:lnTo>
                      <a:lnTo>
                        <a:pt x="599" y="72"/>
                      </a:lnTo>
                      <a:lnTo>
                        <a:pt x="600" y="71"/>
                      </a:lnTo>
                      <a:lnTo>
                        <a:pt x="601" y="71"/>
                      </a:lnTo>
                      <a:lnTo>
                        <a:pt x="602" y="71"/>
                      </a:lnTo>
                      <a:lnTo>
                        <a:pt x="602" y="72"/>
                      </a:lnTo>
                      <a:lnTo>
                        <a:pt x="602" y="73"/>
                      </a:lnTo>
                      <a:lnTo>
                        <a:pt x="602" y="74"/>
                      </a:lnTo>
                      <a:lnTo>
                        <a:pt x="603" y="74"/>
                      </a:lnTo>
                      <a:lnTo>
                        <a:pt x="603" y="75"/>
                      </a:lnTo>
                      <a:lnTo>
                        <a:pt x="602" y="76"/>
                      </a:lnTo>
                      <a:lnTo>
                        <a:pt x="603" y="77"/>
                      </a:lnTo>
                      <a:lnTo>
                        <a:pt x="604" y="77"/>
                      </a:lnTo>
                      <a:lnTo>
                        <a:pt x="605" y="77"/>
                      </a:lnTo>
                      <a:lnTo>
                        <a:pt x="606" y="77"/>
                      </a:lnTo>
                      <a:lnTo>
                        <a:pt x="606" y="78"/>
                      </a:lnTo>
                      <a:lnTo>
                        <a:pt x="605" y="79"/>
                      </a:lnTo>
                      <a:lnTo>
                        <a:pt x="605" y="80"/>
                      </a:lnTo>
                      <a:lnTo>
                        <a:pt x="606" y="80"/>
                      </a:lnTo>
                      <a:lnTo>
                        <a:pt x="607" y="80"/>
                      </a:lnTo>
                      <a:lnTo>
                        <a:pt x="608" y="81"/>
                      </a:lnTo>
                      <a:lnTo>
                        <a:pt x="608" y="82"/>
                      </a:lnTo>
                      <a:lnTo>
                        <a:pt x="608" y="83"/>
                      </a:lnTo>
                      <a:lnTo>
                        <a:pt x="609" y="83"/>
                      </a:lnTo>
                      <a:lnTo>
                        <a:pt x="610" y="82"/>
                      </a:lnTo>
                      <a:lnTo>
                        <a:pt x="611" y="83"/>
                      </a:lnTo>
                      <a:lnTo>
                        <a:pt x="612" y="83"/>
                      </a:lnTo>
                      <a:lnTo>
                        <a:pt x="613" y="83"/>
                      </a:lnTo>
                      <a:lnTo>
                        <a:pt x="614" y="84"/>
                      </a:lnTo>
                      <a:lnTo>
                        <a:pt x="616" y="86"/>
                      </a:lnTo>
                      <a:lnTo>
                        <a:pt x="618" y="86"/>
                      </a:lnTo>
                      <a:lnTo>
                        <a:pt x="618" y="87"/>
                      </a:lnTo>
                      <a:lnTo>
                        <a:pt x="618" y="88"/>
                      </a:lnTo>
                      <a:lnTo>
                        <a:pt x="618" y="89"/>
                      </a:lnTo>
                      <a:lnTo>
                        <a:pt x="619" y="89"/>
                      </a:lnTo>
                      <a:lnTo>
                        <a:pt x="620" y="89"/>
                      </a:lnTo>
                      <a:lnTo>
                        <a:pt x="621" y="89"/>
                      </a:lnTo>
                      <a:lnTo>
                        <a:pt x="622" y="89"/>
                      </a:lnTo>
                      <a:lnTo>
                        <a:pt x="623" y="90"/>
                      </a:lnTo>
                      <a:lnTo>
                        <a:pt x="623" y="91"/>
                      </a:lnTo>
                      <a:lnTo>
                        <a:pt x="623" y="92"/>
                      </a:lnTo>
                      <a:lnTo>
                        <a:pt x="623" y="93"/>
                      </a:lnTo>
                      <a:lnTo>
                        <a:pt x="624" y="93"/>
                      </a:lnTo>
                      <a:lnTo>
                        <a:pt x="625" y="93"/>
                      </a:lnTo>
                      <a:lnTo>
                        <a:pt x="625" y="95"/>
                      </a:lnTo>
                      <a:lnTo>
                        <a:pt x="625" y="96"/>
                      </a:lnTo>
                      <a:lnTo>
                        <a:pt x="624" y="97"/>
                      </a:lnTo>
                      <a:lnTo>
                        <a:pt x="625" y="97"/>
                      </a:lnTo>
                      <a:lnTo>
                        <a:pt x="625" y="98"/>
                      </a:lnTo>
                      <a:lnTo>
                        <a:pt x="626" y="98"/>
                      </a:lnTo>
                      <a:lnTo>
                        <a:pt x="627" y="98"/>
                      </a:lnTo>
                      <a:lnTo>
                        <a:pt x="628" y="99"/>
                      </a:lnTo>
                      <a:lnTo>
                        <a:pt x="628" y="100"/>
                      </a:lnTo>
                      <a:lnTo>
                        <a:pt x="628" y="101"/>
                      </a:lnTo>
                      <a:lnTo>
                        <a:pt x="628" y="102"/>
                      </a:lnTo>
                      <a:lnTo>
                        <a:pt x="628" y="103"/>
                      </a:lnTo>
                      <a:lnTo>
                        <a:pt x="629" y="104"/>
                      </a:lnTo>
                      <a:lnTo>
                        <a:pt x="630" y="103"/>
                      </a:lnTo>
                      <a:lnTo>
                        <a:pt x="630" y="102"/>
                      </a:lnTo>
                      <a:lnTo>
                        <a:pt x="631" y="102"/>
                      </a:lnTo>
                      <a:lnTo>
                        <a:pt x="632" y="102"/>
                      </a:lnTo>
                      <a:lnTo>
                        <a:pt x="632" y="103"/>
                      </a:lnTo>
                      <a:lnTo>
                        <a:pt x="634" y="104"/>
                      </a:lnTo>
                      <a:lnTo>
                        <a:pt x="635" y="105"/>
                      </a:lnTo>
                      <a:lnTo>
                        <a:pt x="636" y="105"/>
                      </a:lnTo>
                      <a:lnTo>
                        <a:pt x="637" y="106"/>
                      </a:lnTo>
                      <a:lnTo>
                        <a:pt x="636" y="106"/>
                      </a:lnTo>
                      <a:lnTo>
                        <a:pt x="636" y="107"/>
                      </a:lnTo>
                      <a:lnTo>
                        <a:pt x="636" y="108"/>
                      </a:lnTo>
                      <a:lnTo>
                        <a:pt x="637" y="108"/>
                      </a:lnTo>
                      <a:lnTo>
                        <a:pt x="636" y="109"/>
                      </a:lnTo>
                      <a:lnTo>
                        <a:pt x="637" y="109"/>
                      </a:lnTo>
                      <a:lnTo>
                        <a:pt x="637" y="110"/>
                      </a:lnTo>
                      <a:lnTo>
                        <a:pt x="638" y="110"/>
                      </a:lnTo>
                      <a:lnTo>
                        <a:pt x="639" y="111"/>
                      </a:lnTo>
                      <a:lnTo>
                        <a:pt x="641" y="113"/>
                      </a:lnTo>
                      <a:lnTo>
                        <a:pt x="641" y="114"/>
                      </a:lnTo>
                      <a:lnTo>
                        <a:pt x="640" y="115"/>
                      </a:lnTo>
                      <a:lnTo>
                        <a:pt x="639" y="116"/>
                      </a:lnTo>
                      <a:lnTo>
                        <a:pt x="638" y="116"/>
                      </a:lnTo>
                      <a:lnTo>
                        <a:pt x="638" y="117"/>
                      </a:lnTo>
                      <a:lnTo>
                        <a:pt x="638" y="118"/>
                      </a:lnTo>
                      <a:lnTo>
                        <a:pt x="639" y="118"/>
                      </a:lnTo>
                      <a:lnTo>
                        <a:pt x="640" y="118"/>
                      </a:lnTo>
                      <a:lnTo>
                        <a:pt x="641" y="119"/>
                      </a:lnTo>
                      <a:lnTo>
                        <a:pt x="641" y="120"/>
                      </a:lnTo>
                      <a:lnTo>
                        <a:pt x="641" y="121"/>
                      </a:lnTo>
                      <a:lnTo>
                        <a:pt x="640" y="122"/>
                      </a:lnTo>
                      <a:lnTo>
                        <a:pt x="640" y="123"/>
                      </a:lnTo>
                      <a:lnTo>
                        <a:pt x="641" y="123"/>
                      </a:lnTo>
                      <a:lnTo>
                        <a:pt x="643" y="122"/>
                      </a:lnTo>
                      <a:lnTo>
                        <a:pt x="644" y="121"/>
                      </a:lnTo>
                      <a:lnTo>
                        <a:pt x="645" y="121"/>
                      </a:lnTo>
                      <a:lnTo>
                        <a:pt x="645" y="122"/>
                      </a:lnTo>
                      <a:lnTo>
                        <a:pt x="645" y="123"/>
                      </a:lnTo>
                      <a:lnTo>
                        <a:pt x="645" y="124"/>
                      </a:lnTo>
                      <a:lnTo>
                        <a:pt x="646" y="124"/>
                      </a:lnTo>
                      <a:lnTo>
                        <a:pt x="647" y="123"/>
                      </a:lnTo>
                      <a:lnTo>
                        <a:pt x="648" y="124"/>
                      </a:lnTo>
                      <a:lnTo>
                        <a:pt x="648" y="125"/>
                      </a:lnTo>
                      <a:lnTo>
                        <a:pt x="648" y="126"/>
                      </a:lnTo>
                      <a:lnTo>
                        <a:pt x="648" y="127"/>
                      </a:lnTo>
                      <a:lnTo>
                        <a:pt x="648" y="128"/>
                      </a:lnTo>
                      <a:lnTo>
                        <a:pt x="648" y="129"/>
                      </a:lnTo>
                      <a:lnTo>
                        <a:pt x="648" y="130"/>
                      </a:lnTo>
                      <a:lnTo>
                        <a:pt x="649" y="130"/>
                      </a:lnTo>
                      <a:lnTo>
                        <a:pt x="650" y="129"/>
                      </a:lnTo>
                      <a:lnTo>
                        <a:pt x="650" y="130"/>
                      </a:lnTo>
                      <a:lnTo>
                        <a:pt x="650" y="131"/>
                      </a:lnTo>
                      <a:lnTo>
                        <a:pt x="651" y="132"/>
                      </a:lnTo>
                      <a:lnTo>
                        <a:pt x="651" y="133"/>
                      </a:lnTo>
                      <a:lnTo>
                        <a:pt x="651" y="134"/>
                      </a:lnTo>
                      <a:lnTo>
                        <a:pt x="651" y="135"/>
                      </a:lnTo>
                      <a:lnTo>
                        <a:pt x="652" y="136"/>
                      </a:lnTo>
                      <a:lnTo>
                        <a:pt x="653" y="136"/>
                      </a:lnTo>
                      <a:lnTo>
                        <a:pt x="654" y="137"/>
                      </a:lnTo>
                      <a:lnTo>
                        <a:pt x="655" y="138"/>
                      </a:lnTo>
                      <a:lnTo>
                        <a:pt x="656" y="138"/>
                      </a:lnTo>
                      <a:lnTo>
                        <a:pt x="656" y="139"/>
                      </a:lnTo>
                      <a:lnTo>
                        <a:pt x="656" y="140"/>
                      </a:lnTo>
                      <a:lnTo>
                        <a:pt x="657" y="141"/>
                      </a:lnTo>
                      <a:lnTo>
                        <a:pt x="658" y="142"/>
                      </a:lnTo>
                      <a:lnTo>
                        <a:pt x="659" y="144"/>
                      </a:lnTo>
                      <a:lnTo>
                        <a:pt x="658" y="145"/>
                      </a:lnTo>
                      <a:lnTo>
                        <a:pt x="659" y="146"/>
                      </a:lnTo>
                      <a:lnTo>
                        <a:pt x="660" y="147"/>
                      </a:lnTo>
                      <a:lnTo>
                        <a:pt x="661" y="148"/>
                      </a:lnTo>
                      <a:lnTo>
                        <a:pt x="661" y="149"/>
                      </a:lnTo>
                      <a:lnTo>
                        <a:pt x="661" y="150"/>
                      </a:lnTo>
                      <a:lnTo>
                        <a:pt x="661" y="151"/>
                      </a:lnTo>
                      <a:lnTo>
                        <a:pt x="662" y="151"/>
                      </a:lnTo>
                      <a:lnTo>
                        <a:pt x="663" y="151"/>
                      </a:lnTo>
                      <a:lnTo>
                        <a:pt x="664" y="151"/>
                      </a:lnTo>
                      <a:lnTo>
                        <a:pt x="664" y="150"/>
                      </a:lnTo>
                      <a:lnTo>
                        <a:pt x="665" y="150"/>
                      </a:lnTo>
                      <a:lnTo>
                        <a:pt x="665" y="151"/>
                      </a:lnTo>
                      <a:lnTo>
                        <a:pt x="666" y="152"/>
                      </a:lnTo>
                      <a:lnTo>
                        <a:pt x="667" y="153"/>
                      </a:lnTo>
                      <a:lnTo>
                        <a:pt x="667" y="154"/>
                      </a:lnTo>
                      <a:lnTo>
                        <a:pt x="668" y="155"/>
                      </a:lnTo>
                      <a:lnTo>
                        <a:pt x="669" y="155"/>
                      </a:lnTo>
                      <a:lnTo>
                        <a:pt x="670" y="156"/>
                      </a:lnTo>
                      <a:lnTo>
                        <a:pt x="670" y="155"/>
                      </a:lnTo>
                      <a:lnTo>
                        <a:pt x="670" y="154"/>
                      </a:lnTo>
                      <a:lnTo>
                        <a:pt x="670" y="153"/>
                      </a:lnTo>
                      <a:lnTo>
                        <a:pt x="671" y="153"/>
                      </a:lnTo>
                      <a:lnTo>
                        <a:pt x="672" y="153"/>
                      </a:lnTo>
                      <a:lnTo>
                        <a:pt x="673" y="154"/>
                      </a:lnTo>
                      <a:lnTo>
                        <a:pt x="674" y="154"/>
                      </a:lnTo>
                      <a:lnTo>
                        <a:pt x="676" y="154"/>
                      </a:lnTo>
                      <a:lnTo>
                        <a:pt x="677" y="154"/>
                      </a:lnTo>
                      <a:lnTo>
                        <a:pt x="678" y="155"/>
                      </a:lnTo>
                      <a:lnTo>
                        <a:pt x="678" y="156"/>
                      </a:lnTo>
                      <a:lnTo>
                        <a:pt x="679" y="156"/>
                      </a:lnTo>
                      <a:lnTo>
                        <a:pt x="680" y="157"/>
                      </a:lnTo>
                      <a:lnTo>
                        <a:pt x="682" y="157"/>
                      </a:lnTo>
                      <a:lnTo>
                        <a:pt x="683" y="157"/>
                      </a:lnTo>
                      <a:lnTo>
                        <a:pt x="683" y="158"/>
                      </a:lnTo>
                      <a:lnTo>
                        <a:pt x="684" y="158"/>
                      </a:lnTo>
                      <a:lnTo>
                        <a:pt x="685" y="157"/>
                      </a:lnTo>
                      <a:lnTo>
                        <a:pt x="685" y="156"/>
                      </a:lnTo>
                      <a:lnTo>
                        <a:pt x="686" y="156"/>
                      </a:lnTo>
                      <a:lnTo>
                        <a:pt x="687" y="156"/>
                      </a:lnTo>
                      <a:lnTo>
                        <a:pt x="687" y="157"/>
                      </a:lnTo>
                      <a:lnTo>
                        <a:pt x="687" y="158"/>
                      </a:lnTo>
                      <a:lnTo>
                        <a:pt x="687" y="159"/>
                      </a:lnTo>
                      <a:lnTo>
                        <a:pt x="687" y="160"/>
                      </a:lnTo>
                      <a:lnTo>
                        <a:pt x="688" y="160"/>
                      </a:lnTo>
                      <a:lnTo>
                        <a:pt x="688" y="159"/>
                      </a:lnTo>
                      <a:lnTo>
                        <a:pt x="688" y="158"/>
                      </a:lnTo>
                      <a:lnTo>
                        <a:pt x="689" y="158"/>
                      </a:lnTo>
                      <a:lnTo>
                        <a:pt x="690" y="158"/>
                      </a:lnTo>
                      <a:lnTo>
                        <a:pt x="691" y="158"/>
                      </a:lnTo>
                      <a:lnTo>
                        <a:pt x="692" y="158"/>
                      </a:lnTo>
                      <a:lnTo>
                        <a:pt x="692" y="159"/>
                      </a:lnTo>
                      <a:lnTo>
                        <a:pt x="694" y="160"/>
                      </a:lnTo>
                      <a:lnTo>
                        <a:pt x="695" y="160"/>
                      </a:lnTo>
                      <a:lnTo>
                        <a:pt x="696" y="159"/>
                      </a:lnTo>
                      <a:lnTo>
                        <a:pt x="695" y="159"/>
                      </a:lnTo>
                      <a:lnTo>
                        <a:pt x="696" y="158"/>
                      </a:lnTo>
                      <a:lnTo>
                        <a:pt x="696" y="157"/>
                      </a:lnTo>
                      <a:lnTo>
                        <a:pt x="697" y="157"/>
                      </a:lnTo>
                      <a:lnTo>
                        <a:pt x="697" y="158"/>
                      </a:lnTo>
                      <a:lnTo>
                        <a:pt x="697" y="159"/>
                      </a:lnTo>
                      <a:lnTo>
                        <a:pt x="697" y="160"/>
                      </a:lnTo>
                      <a:lnTo>
                        <a:pt x="697" y="161"/>
                      </a:lnTo>
                      <a:lnTo>
                        <a:pt x="698" y="161"/>
                      </a:lnTo>
                      <a:lnTo>
                        <a:pt x="699" y="161"/>
                      </a:lnTo>
                      <a:lnTo>
                        <a:pt x="700" y="160"/>
                      </a:lnTo>
                      <a:lnTo>
                        <a:pt x="700" y="159"/>
                      </a:lnTo>
                      <a:lnTo>
                        <a:pt x="701" y="159"/>
                      </a:lnTo>
                      <a:lnTo>
                        <a:pt x="702" y="160"/>
                      </a:lnTo>
                      <a:lnTo>
                        <a:pt x="703" y="160"/>
                      </a:lnTo>
                      <a:lnTo>
                        <a:pt x="704" y="162"/>
                      </a:lnTo>
                      <a:lnTo>
                        <a:pt x="704" y="163"/>
                      </a:lnTo>
                      <a:lnTo>
                        <a:pt x="704" y="165"/>
                      </a:lnTo>
                      <a:lnTo>
                        <a:pt x="705" y="165"/>
                      </a:lnTo>
                      <a:lnTo>
                        <a:pt x="706" y="165"/>
                      </a:lnTo>
                      <a:lnTo>
                        <a:pt x="706" y="163"/>
                      </a:lnTo>
                      <a:lnTo>
                        <a:pt x="704" y="162"/>
                      </a:lnTo>
                      <a:lnTo>
                        <a:pt x="704" y="161"/>
                      </a:lnTo>
                      <a:lnTo>
                        <a:pt x="705" y="161"/>
                      </a:lnTo>
                      <a:lnTo>
                        <a:pt x="706" y="161"/>
                      </a:lnTo>
                      <a:lnTo>
                        <a:pt x="706" y="160"/>
                      </a:lnTo>
                      <a:lnTo>
                        <a:pt x="707" y="159"/>
                      </a:lnTo>
                      <a:lnTo>
                        <a:pt x="708" y="159"/>
                      </a:lnTo>
                      <a:lnTo>
                        <a:pt x="707" y="158"/>
                      </a:lnTo>
                      <a:lnTo>
                        <a:pt x="708" y="158"/>
                      </a:lnTo>
                      <a:lnTo>
                        <a:pt x="709" y="159"/>
                      </a:lnTo>
                      <a:lnTo>
                        <a:pt x="709" y="160"/>
                      </a:lnTo>
                      <a:lnTo>
                        <a:pt x="709" y="161"/>
                      </a:lnTo>
                      <a:lnTo>
                        <a:pt x="708" y="161"/>
                      </a:lnTo>
                      <a:lnTo>
                        <a:pt x="708" y="162"/>
                      </a:lnTo>
                      <a:lnTo>
                        <a:pt x="707" y="162"/>
                      </a:lnTo>
                      <a:lnTo>
                        <a:pt x="708" y="163"/>
                      </a:lnTo>
                      <a:lnTo>
                        <a:pt x="709" y="163"/>
                      </a:lnTo>
                      <a:lnTo>
                        <a:pt x="710" y="164"/>
                      </a:lnTo>
                      <a:lnTo>
                        <a:pt x="711" y="163"/>
                      </a:lnTo>
                      <a:lnTo>
                        <a:pt x="712" y="163"/>
                      </a:lnTo>
                      <a:lnTo>
                        <a:pt x="713" y="164"/>
                      </a:lnTo>
                      <a:lnTo>
                        <a:pt x="713" y="163"/>
                      </a:lnTo>
                      <a:lnTo>
                        <a:pt x="714" y="163"/>
                      </a:lnTo>
                      <a:lnTo>
                        <a:pt x="715" y="164"/>
                      </a:lnTo>
                      <a:lnTo>
                        <a:pt x="716" y="164"/>
                      </a:lnTo>
                      <a:lnTo>
                        <a:pt x="717" y="163"/>
                      </a:lnTo>
                      <a:lnTo>
                        <a:pt x="717" y="162"/>
                      </a:lnTo>
                      <a:lnTo>
                        <a:pt x="717" y="161"/>
                      </a:lnTo>
                      <a:lnTo>
                        <a:pt x="718" y="161"/>
                      </a:lnTo>
                      <a:lnTo>
                        <a:pt x="719" y="162"/>
                      </a:lnTo>
                      <a:lnTo>
                        <a:pt x="721" y="162"/>
                      </a:lnTo>
                      <a:lnTo>
                        <a:pt x="721" y="161"/>
                      </a:lnTo>
                      <a:lnTo>
                        <a:pt x="721" y="160"/>
                      </a:lnTo>
                      <a:lnTo>
                        <a:pt x="722" y="160"/>
                      </a:lnTo>
                      <a:lnTo>
                        <a:pt x="722" y="161"/>
                      </a:lnTo>
                      <a:lnTo>
                        <a:pt x="722" y="162"/>
                      </a:lnTo>
                      <a:lnTo>
                        <a:pt x="723" y="162"/>
                      </a:lnTo>
                      <a:lnTo>
                        <a:pt x="723" y="161"/>
                      </a:lnTo>
                      <a:lnTo>
                        <a:pt x="724" y="161"/>
                      </a:lnTo>
                      <a:lnTo>
                        <a:pt x="724" y="163"/>
                      </a:lnTo>
                      <a:lnTo>
                        <a:pt x="724" y="164"/>
                      </a:lnTo>
                      <a:lnTo>
                        <a:pt x="724" y="165"/>
                      </a:lnTo>
                      <a:lnTo>
                        <a:pt x="725" y="165"/>
                      </a:lnTo>
                      <a:lnTo>
                        <a:pt x="725" y="164"/>
                      </a:lnTo>
                      <a:lnTo>
                        <a:pt x="726" y="164"/>
                      </a:lnTo>
                      <a:lnTo>
                        <a:pt x="726" y="163"/>
                      </a:lnTo>
                      <a:lnTo>
                        <a:pt x="725" y="162"/>
                      </a:lnTo>
                      <a:lnTo>
                        <a:pt x="726" y="162"/>
                      </a:lnTo>
                      <a:lnTo>
                        <a:pt x="727" y="162"/>
                      </a:lnTo>
                      <a:lnTo>
                        <a:pt x="728" y="163"/>
                      </a:lnTo>
                      <a:lnTo>
                        <a:pt x="729" y="163"/>
                      </a:lnTo>
                      <a:lnTo>
                        <a:pt x="730" y="163"/>
                      </a:lnTo>
                      <a:lnTo>
                        <a:pt x="730" y="162"/>
                      </a:lnTo>
                      <a:lnTo>
                        <a:pt x="729" y="162"/>
                      </a:lnTo>
                      <a:lnTo>
                        <a:pt x="729" y="161"/>
                      </a:lnTo>
                      <a:lnTo>
                        <a:pt x="730" y="161"/>
                      </a:lnTo>
                      <a:lnTo>
                        <a:pt x="731" y="161"/>
                      </a:lnTo>
                      <a:lnTo>
                        <a:pt x="732" y="161"/>
                      </a:lnTo>
                      <a:lnTo>
                        <a:pt x="733" y="161"/>
                      </a:lnTo>
                      <a:lnTo>
                        <a:pt x="733" y="162"/>
                      </a:lnTo>
                      <a:lnTo>
                        <a:pt x="732" y="162"/>
                      </a:lnTo>
                      <a:lnTo>
                        <a:pt x="731" y="162"/>
                      </a:lnTo>
                      <a:lnTo>
                        <a:pt x="731" y="163"/>
                      </a:lnTo>
                      <a:lnTo>
                        <a:pt x="732" y="163"/>
                      </a:lnTo>
                      <a:lnTo>
                        <a:pt x="732" y="164"/>
                      </a:lnTo>
                      <a:lnTo>
                        <a:pt x="731" y="165"/>
                      </a:lnTo>
                      <a:lnTo>
                        <a:pt x="732" y="166"/>
                      </a:lnTo>
                      <a:lnTo>
                        <a:pt x="733" y="166"/>
                      </a:lnTo>
                      <a:lnTo>
                        <a:pt x="734" y="166"/>
                      </a:lnTo>
                      <a:lnTo>
                        <a:pt x="733" y="167"/>
                      </a:lnTo>
                      <a:lnTo>
                        <a:pt x="734" y="167"/>
                      </a:lnTo>
                      <a:lnTo>
                        <a:pt x="735" y="167"/>
                      </a:lnTo>
                      <a:lnTo>
                        <a:pt x="735" y="166"/>
                      </a:lnTo>
                      <a:lnTo>
                        <a:pt x="736" y="165"/>
                      </a:lnTo>
                      <a:lnTo>
                        <a:pt x="736" y="166"/>
                      </a:lnTo>
                      <a:lnTo>
                        <a:pt x="737" y="166"/>
                      </a:lnTo>
                      <a:lnTo>
                        <a:pt x="736" y="165"/>
                      </a:lnTo>
                      <a:lnTo>
                        <a:pt x="736" y="164"/>
                      </a:lnTo>
                      <a:lnTo>
                        <a:pt x="737" y="164"/>
                      </a:lnTo>
                      <a:lnTo>
                        <a:pt x="738" y="165"/>
                      </a:lnTo>
                      <a:lnTo>
                        <a:pt x="738" y="166"/>
                      </a:lnTo>
                      <a:lnTo>
                        <a:pt x="738" y="167"/>
                      </a:lnTo>
                      <a:lnTo>
                        <a:pt x="739" y="167"/>
                      </a:lnTo>
                      <a:lnTo>
                        <a:pt x="739" y="166"/>
                      </a:lnTo>
                      <a:lnTo>
                        <a:pt x="740" y="165"/>
                      </a:lnTo>
                      <a:lnTo>
                        <a:pt x="740" y="164"/>
                      </a:lnTo>
                      <a:lnTo>
                        <a:pt x="741" y="164"/>
                      </a:lnTo>
                      <a:lnTo>
                        <a:pt x="741" y="163"/>
                      </a:lnTo>
                      <a:lnTo>
                        <a:pt x="741" y="164"/>
                      </a:lnTo>
                      <a:lnTo>
                        <a:pt x="741" y="165"/>
                      </a:lnTo>
                      <a:lnTo>
                        <a:pt x="741" y="166"/>
                      </a:lnTo>
                      <a:lnTo>
                        <a:pt x="740" y="167"/>
                      </a:lnTo>
                      <a:lnTo>
                        <a:pt x="741" y="168"/>
                      </a:lnTo>
                      <a:lnTo>
                        <a:pt x="742" y="168"/>
                      </a:lnTo>
                      <a:lnTo>
                        <a:pt x="743" y="167"/>
                      </a:lnTo>
                      <a:lnTo>
                        <a:pt x="743" y="168"/>
                      </a:lnTo>
                      <a:lnTo>
                        <a:pt x="743" y="169"/>
                      </a:lnTo>
                      <a:lnTo>
                        <a:pt x="744" y="169"/>
                      </a:lnTo>
                      <a:lnTo>
                        <a:pt x="744" y="170"/>
                      </a:lnTo>
                      <a:lnTo>
                        <a:pt x="743" y="170"/>
                      </a:lnTo>
                      <a:lnTo>
                        <a:pt x="743" y="171"/>
                      </a:lnTo>
                      <a:lnTo>
                        <a:pt x="742" y="172"/>
                      </a:lnTo>
                      <a:lnTo>
                        <a:pt x="742" y="173"/>
                      </a:lnTo>
                      <a:lnTo>
                        <a:pt x="743" y="173"/>
                      </a:lnTo>
                      <a:lnTo>
                        <a:pt x="744" y="173"/>
                      </a:lnTo>
                      <a:lnTo>
                        <a:pt x="744" y="175"/>
                      </a:lnTo>
                      <a:lnTo>
                        <a:pt x="744" y="176"/>
                      </a:lnTo>
                      <a:lnTo>
                        <a:pt x="745" y="176"/>
                      </a:lnTo>
                      <a:lnTo>
                        <a:pt x="746" y="177"/>
                      </a:lnTo>
                      <a:lnTo>
                        <a:pt x="745" y="177"/>
                      </a:lnTo>
                      <a:lnTo>
                        <a:pt x="745" y="178"/>
                      </a:lnTo>
                      <a:lnTo>
                        <a:pt x="745" y="179"/>
                      </a:lnTo>
                      <a:lnTo>
                        <a:pt x="746" y="179"/>
                      </a:lnTo>
                      <a:lnTo>
                        <a:pt x="746" y="180"/>
                      </a:lnTo>
                      <a:lnTo>
                        <a:pt x="747" y="181"/>
                      </a:lnTo>
                      <a:lnTo>
                        <a:pt x="747" y="182"/>
                      </a:lnTo>
                      <a:lnTo>
                        <a:pt x="746" y="182"/>
                      </a:lnTo>
                      <a:lnTo>
                        <a:pt x="745" y="182"/>
                      </a:lnTo>
                      <a:lnTo>
                        <a:pt x="745" y="181"/>
                      </a:lnTo>
                      <a:lnTo>
                        <a:pt x="744" y="181"/>
                      </a:lnTo>
                      <a:lnTo>
                        <a:pt x="743" y="181"/>
                      </a:lnTo>
                      <a:lnTo>
                        <a:pt x="742" y="181"/>
                      </a:lnTo>
                      <a:lnTo>
                        <a:pt x="741" y="182"/>
                      </a:lnTo>
                      <a:lnTo>
                        <a:pt x="741" y="181"/>
                      </a:lnTo>
                      <a:lnTo>
                        <a:pt x="741" y="180"/>
                      </a:lnTo>
                      <a:lnTo>
                        <a:pt x="740" y="180"/>
                      </a:lnTo>
                      <a:lnTo>
                        <a:pt x="739" y="180"/>
                      </a:lnTo>
                      <a:lnTo>
                        <a:pt x="740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8" y="180"/>
                      </a:lnTo>
                      <a:lnTo>
                        <a:pt x="738" y="179"/>
                      </a:lnTo>
                      <a:lnTo>
                        <a:pt x="738" y="180"/>
                      </a:lnTo>
                      <a:lnTo>
                        <a:pt x="737" y="180"/>
                      </a:lnTo>
                      <a:lnTo>
                        <a:pt x="737" y="181"/>
                      </a:lnTo>
                      <a:lnTo>
                        <a:pt x="736" y="181"/>
                      </a:lnTo>
                      <a:lnTo>
                        <a:pt x="736" y="182"/>
                      </a:lnTo>
                      <a:lnTo>
                        <a:pt x="735" y="182"/>
                      </a:lnTo>
                      <a:lnTo>
                        <a:pt x="735" y="183"/>
                      </a:lnTo>
                      <a:lnTo>
                        <a:pt x="735" y="184"/>
                      </a:lnTo>
                      <a:lnTo>
                        <a:pt x="734" y="184"/>
                      </a:lnTo>
                      <a:lnTo>
                        <a:pt x="734" y="185"/>
                      </a:lnTo>
                      <a:lnTo>
                        <a:pt x="733" y="185"/>
                      </a:lnTo>
                      <a:lnTo>
                        <a:pt x="732" y="185"/>
                      </a:lnTo>
                      <a:lnTo>
                        <a:pt x="732" y="186"/>
                      </a:lnTo>
                      <a:lnTo>
                        <a:pt x="733" y="186"/>
                      </a:lnTo>
                      <a:lnTo>
                        <a:pt x="733" y="187"/>
                      </a:lnTo>
                      <a:lnTo>
                        <a:pt x="732" y="187"/>
                      </a:lnTo>
                      <a:lnTo>
                        <a:pt x="733" y="187"/>
                      </a:lnTo>
                      <a:lnTo>
                        <a:pt x="734" y="187"/>
                      </a:lnTo>
                      <a:lnTo>
                        <a:pt x="735" y="187"/>
                      </a:lnTo>
                      <a:lnTo>
                        <a:pt x="734" y="188"/>
                      </a:lnTo>
                      <a:lnTo>
                        <a:pt x="733" y="188"/>
                      </a:lnTo>
                      <a:lnTo>
                        <a:pt x="732" y="188"/>
                      </a:lnTo>
                      <a:lnTo>
                        <a:pt x="732" y="189"/>
                      </a:lnTo>
                      <a:lnTo>
                        <a:pt x="732" y="190"/>
                      </a:lnTo>
                      <a:lnTo>
                        <a:pt x="732" y="189"/>
                      </a:lnTo>
                      <a:lnTo>
                        <a:pt x="731" y="189"/>
                      </a:lnTo>
                      <a:lnTo>
                        <a:pt x="730" y="189"/>
                      </a:lnTo>
                      <a:lnTo>
                        <a:pt x="730" y="188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1"/>
                      </a:lnTo>
                      <a:lnTo>
                        <a:pt x="728" y="192"/>
                      </a:lnTo>
                      <a:lnTo>
                        <a:pt x="728" y="193"/>
                      </a:lnTo>
                      <a:lnTo>
                        <a:pt x="729" y="193"/>
                      </a:lnTo>
                      <a:lnTo>
                        <a:pt x="728" y="193"/>
                      </a:lnTo>
                      <a:lnTo>
                        <a:pt x="727" y="193"/>
                      </a:lnTo>
                      <a:lnTo>
                        <a:pt x="728" y="192"/>
                      </a:lnTo>
                      <a:lnTo>
                        <a:pt x="727" y="192"/>
                      </a:lnTo>
                      <a:lnTo>
                        <a:pt x="728" y="191"/>
                      </a:lnTo>
                      <a:lnTo>
                        <a:pt x="728" y="190"/>
                      </a:lnTo>
                      <a:lnTo>
                        <a:pt x="727" y="190"/>
                      </a:lnTo>
                      <a:lnTo>
                        <a:pt x="727" y="191"/>
                      </a:lnTo>
                      <a:lnTo>
                        <a:pt x="727" y="190"/>
                      </a:lnTo>
                      <a:lnTo>
                        <a:pt x="726" y="190"/>
                      </a:lnTo>
                      <a:lnTo>
                        <a:pt x="725" y="190"/>
                      </a:lnTo>
                      <a:lnTo>
                        <a:pt x="726" y="190"/>
                      </a:lnTo>
                      <a:lnTo>
                        <a:pt x="726" y="189"/>
                      </a:lnTo>
                      <a:lnTo>
                        <a:pt x="725" y="189"/>
                      </a:lnTo>
                      <a:lnTo>
                        <a:pt x="725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3" y="191"/>
                      </a:lnTo>
                      <a:lnTo>
                        <a:pt x="724" y="191"/>
                      </a:lnTo>
                      <a:lnTo>
                        <a:pt x="723" y="192"/>
                      </a:lnTo>
                      <a:lnTo>
                        <a:pt x="724" y="192"/>
                      </a:lnTo>
                      <a:lnTo>
                        <a:pt x="724" y="193"/>
                      </a:lnTo>
                      <a:lnTo>
                        <a:pt x="724" y="194"/>
                      </a:lnTo>
                      <a:lnTo>
                        <a:pt x="723" y="194"/>
                      </a:lnTo>
                      <a:lnTo>
                        <a:pt x="722" y="193"/>
                      </a:lnTo>
                      <a:lnTo>
                        <a:pt x="722" y="194"/>
                      </a:lnTo>
                      <a:lnTo>
                        <a:pt x="721" y="194"/>
                      </a:lnTo>
                      <a:lnTo>
                        <a:pt x="721" y="195"/>
                      </a:lnTo>
                      <a:lnTo>
                        <a:pt x="720" y="195"/>
                      </a:lnTo>
                      <a:lnTo>
                        <a:pt x="721" y="196"/>
                      </a:lnTo>
                      <a:lnTo>
                        <a:pt x="720" y="196"/>
                      </a:lnTo>
                      <a:lnTo>
                        <a:pt x="721" y="196"/>
                      </a:lnTo>
                      <a:lnTo>
                        <a:pt x="721" y="197"/>
                      </a:lnTo>
                      <a:lnTo>
                        <a:pt x="721" y="198"/>
                      </a:lnTo>
                      <a:lnTo>
                        <a:pt x="720" y="198"/>
                      </a:lnTo>
                      <a:lnTo>
                        <a:pt x="720" y="199"/>
                      </a:lnTo>
                      <a:lnTo>
                        <a:pt x="719" y="200"/>
                      </a:lnTo>
                      <a:lnTo>
                        <a:pt x="719" y="201"/>
                      </a:lnTo>
                      <a:lnTo>
                        <a:pt x="720" y="201"/>
                      </a:lnTo>
                      <a:lnTo>
                        <a:pt x="720" y="202"/>
                      </a:lnTo>
                      <a:lnTo>
                        <a:pt x="720" y="203"/>
                      </a:lnTo>
                      <a:lnTo>
                        <a:pt x="720" y="204"/>
                      </a:lnTo>
                      <a:lnTo>
                        <a:pt x="721" y="204"/>
                      </a:lnTo>
                      <a:lnTo>
                        <a:pt x="720" y="204"/>
                      </a:lnTo>
                      <a:lnTo>
                        <a:pt x="720" y="205"/>
                      </a:lnTo>
                      <a:lnTo>
                        <a:pt x="719" y="205"/>
                      </a:lnTo>
                      <a:lnTo>
                        <a:pt x="719" y="206"/>
                      </a:lnTo>
                      <a:lnTo>
                        <a:pt x="720" y="206"/>
                      </a:lnTo>
                      <a:lnTo>
                        <a:pt x="720" y="205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0" y="207"/>
                      </a:lnTo>
                      <a:lnTo>
                        <a:pt x="721" y="206"/>
                      </a:lnTo>
                      <a:lnTo>
                        <a:pt x="722" y="206"/>
                      </a:lnTo>
                      <a:lnTo>
                        <a:pt x="722" y="207"/>
                      </a:lnTo>
                      <a:lnTo>
                        <a:pt x="721" y="207"/>
                      </a:lnTo>
                      <a:lnTo>
                        <a:pt x="720" y="208"/>
                      </a:lnTo>
                      <a:lnTo>
                        <a:pt x="721" y="208"/>
                      </a:lnTo>
                      <a:lnTo>
                        <a:pt x="720" y="208"/>
                      </a:lnTo>
                      <a:lnTo>
                        <a:pt x="720" y="209"/>
                      </a:lnTo>
                      <a:lnTo>
                        <a:pt x="719" y="209"/>
                      </a:lnTo>
                      <a:lnTo>
                        <a:pt x="719" y="210"/>
                      </a:lnTo>
                      <a:lnTo>
                        <a:pt x="719" y="211"/>
                      </a:lnTo>
                      <a:lnTo>
                        <a:pt x="718" y="211"/>
                      </a:lnTo>
                      <a:lnTo>
                        <a:pt x="719" y="211"/>
                      </a:lnTo>
                      <a:lnTo>
                        <a:pt x="719" y="212"/>
                      </a:lnTo>
                      <a:lnTo>
                        <a:pt x="720" y="211"/>
                      </a:lnTo>
                      <a:lnTo>
                        <a:pt x="720" y="212"/>
                      </a:lnTo>
                      <a:lnTo>
                        <a:pt x="719" y="212"/>
                      </a:lnTo>
                      <a:lnTo>
                        <a:pt x="719" y="213"/>
                      </a:lnTo>
                      <a:lnTo>
                        <a:pt x="719" y="214"/>
                      </a:lnTo>
                      <a:lnTo>
                        <a:pt x="719" y="215"/>
                      </a:lnTo>
                      <a:lnTo>
                        <a:pt x="720" y="215"/>
                      </a:lnTo>
                      <a:lnTo>
                        <a:pt x="721" y="216"/>
                      </a:lnTo>
                      <a:lnTo>
                        <a:pt x="721" y="217"/>
                      </a:lnTo>
                      <a:lnTo>
                        <a:pt x="722" y="217"/>
                      </a:lnTo>
                      <a:lnTo>
                        <a:pt x="721" y="217"/>
                      </a:lnTo>
                      <a:lnTo>
                        <a:pt x="721" y="218"/>
                      </a:lnTo>
                      <a:lnTo>
                        <a:pt x="721" y="217"/>
                      </a:lnTo>
                      <a:lnTo>
                        <a:pt x="720" y="217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19" y="219"/>
                      </a:lnTo>
                      <a:lnTo>
                        <a:pt x="719" y="220"/>
                      </a:lnTo>
                      <a:lnTo>
                        <a:pt x="718" y="221"/>
                      </a:lnTo>
                      <a:lnTo>
                        <a:pt x="718" y="222"/>
                      </a:lnTo>
                      <a:lnTo>
                        <a:pt x="719" y="222"/>
                      </a:lnTo>
                      <a:lnTo>
                        <a:pt x="720" y="222"/>
                      </a:lnTo>
                      <a:lnTo>
                        <a:pt x="719" y="222"/>
                      </a:lnTo>
                      <a:lnTo>
                        <a:pt x="719" y="223"/>
                      </a:lnTo>
                      <a:lnTo>
                        <a:pt x="718" y="223"/>
                      </a:lnTo>
                      <a:lnTo>
                        <a:pt x="719" y="224"/>
                      </a:lnTo>
                      <a:lnTo>
                        <a:pt x="718" y="224"/>
                      </a:lnTo>
                      <a:lnTo>
                        <a:pt x="718" y="225"/>
                      </a:lnTo>
                      <a:lnTo>
                        <a:pt x="717" y="225"/>
                      </a:lnTo>
                      <a:lnTo>
                        <a:pt x="716" y="226"/>
                      </a:lnTo>
                      <a:lnTo>
                        <a:pt x="715" y="226"/>
                      </a:lnTo>
                      <a:lnTo>
                        <a:pt x="714" y="226"/>
                      </a:lnTo>
                      <a:lnTo>
                        <a:pt x="714" y="227"/>
                      </a:lnTo>
                      <a:lnTo>
                        <a:pt x="715" y="227"/>
                      </a:lnTo>
                      <a:lnTo>
                        <a:pt x="715" y="228"/>
                      </a:lnTo>
                      <a:lnTo>
                        <a:pt x="716" y="227"/>
                      </a:lnTo>
                      <a:lnTo>
                        <a:pt x="715" y="227"/>
                      </a:lnTo>
                      <a:lnTo>
                        <a:pt x="716" y="227"/>
                      </a:lnTo>
                      <a:lnTo>
                        <a:pt x="717" y="226"/>
                      </a:lnTo>
                      <a:lnTo>
                        <a:pt x="717" y="227"/>
                      </a:lnTo>
                      <a:lnTo>
                        <a:pt x="718" y="226"/>
                      </a:lnTo>
                      <a:lnTo>
                        <a:pt x="718" y="227"/>
                      </a:lnTo>
                      <a:lnTo>
                        <a:pt x="718" y="226"/>
                      </a:lnTo>
                      <a:lnTo>
                        <a:pt x="719" y="226"/>
                      </a:lnTo>
                      <a:lnTo>
                        <a:pt x="720" y="226"/>
                      </a:lnTo>
                      <a:lnTo>
                        <a:pt x="719" y="226"/>
                      </a:lnTo>
                      <a:lnTo>
                        <a:pt x="719" y="227"/>
                      </a:lnTo>
                      <a:lnTo>
                        <a:pt x="718" y="227"/>
                      </a:lnTo>
                      <a:lnTo>
                        <a:pt x="718" y="228"/>
                      </a:lnTo>
                      <a:lnTo>
                        <a:pt x="718" y="229"/>
                      </a:lnTo>
                      <a:lnTo>
                        <a:pt x="717" y="228"/>
                      </a:lnTo>
                      <a:lnTo>
                        <a:pt x="717" y="229"/>
                      </a:lnTo>
                      <a:lnTo>
                        <a:pt x="717" y="230"/>
                      </a:lnTo>
                      <a:lnTo>
                        <a:pt x="717" y="231"/>
                      </a:lnTo>
                      <a:lnTo>
                        <a:pt x="717" y="232"/>
                      </a:lnTo>
                      <a:lnTo>
                        <a:pt x="716" y="232"/>
                      </a:lnTo>
                      <a:lnTo>
                        <a:pt x="715" y="232"/>
                      </a:lnTo>
                      <a:lnTo>
                        <a:pt x="715" y="233"/>
                      </a:lnTo>
                      <a:lnTo>
                        <a:pt x="715" y="234"/>
                      </a:lnTo>
                      <a:lnTo>
                        <a:pt x="715" y="233"/>
                      </a:lnTo>
                      <a:lnTo>
                        <a:pt x="714" y="233"/>
                      </a:lnTo>
                      <a:lnTo>
                        <a:pt x="713" y="233"/>
                      </a:lnTo>
                      <a:lnTo>
                        <a:pt x="713" y="232"/>
                      </a:lnTo>
                      <a:lnTo>
                        <a:pt x="712" y="233"/>
                      </a:lnTo>
                      <a:lnTo>
                        <a:pt x="713" y="233"/>
                      </a:lnTo>
                      <a:lnTo>
                        <a:pt x="713" y="234"/>
                      </a:lnTo>
                      <a:lnTo>
                        <a:pt x="713" y="235"/>
                      </a:lnTo>
                      <a:lnTo>
                        <a:pt x="713" y="236"/>
                      </a:lnTo>
                      <a:lnTo>
                        <a:pt x="712" y="235"/>
                      </a:lnTo>
                      <a:lnTo>
                        <a:pt x="712" y="236"/>
                      </a:lnTo>
                      <a:lnTo>
                        <a:pt x="712" y="237"/>
                      </a:lnTo>
                      <a:lnTo>
                        <a:pt x="711" y="237"/>
                      </a:lnTo>
                      <a:lnTo>
                        <a:pt x="711" y="236"/>
                      </a:lnTo>
                      <a:lnTo>
                        <a:pt x="711" y="237"/>
                      </a:lnTo>
                      <a:lnTo>
                        <a:pt x="711" y="238"/>
                      </a:lnTo>
                      <a:lnTo>
                        <a:pt x="710" y="238"/>
                      </a:lnTo>
                      <a:lnTo>
                        <a:pt x="709" y="238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7"/>
                      </a:lnTo>
                      <a:lnTo>
                        <a:pt x="707" y="238"/>
                      </a:lnTo>
                      <a:lnTo>
                        <a:pt x="707" y="239"/>
                      </a:lnTo>
                      <a:lnTo>
                        <a:pt x="706" y="239"/>
                      </a:lnTo>
                      <a:lnTo>
                        <a:pt x="706" y="238"/>
                      </a:lnTo>
                      <a:lnTo>
                        <a:pt x="706" y="237"/>
                      </a:lnTo>
                      <a:lnTo>
                        <a:pt x="705" y="237"/>
                      </a:lnTo>
                      <a:lnTo>
                        <a:pt x="705" y="236"/>
                      </a:lnTo>
                      <a:lnTo>
                        <a:pt x="706" y="236"/>
                      </a:lnTo>
                      <a:lnTo>
                        <a:pt x="705" y="236"/>
                      </a:lnTo>
                      <a:lnTo>
                        <a:pt x="704" y="237"/>
                      </a:lnTo>
                      <a:lnTo>
                        <a:pt x="705" y="237"/>
                      </a:lnTo>
                      <a:lnTo>
                        <a:pt x="704" y="238"/>
                      </a:lnTo>
                      <a:lnTo>
                        <a:pt x="705" y="238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40"/>
                      </a:lnTo>
                      <a:lnTo>
                        <a:pt x="705" y="240"/>
                      </a:lnTo>
                      <a:lnTo>
                        <a:pt x="705" y="241"/>
                      </a:lnTo>
                      <a:lnTo>
                        <a:pt x="704" y="242"/>
                      </a:lnTo>
                      <a:lnTo>
                        <a:pt x="705" y="242"/>
                      </a:lnTo>
                      <a:lnTo>
                        <a:pt x="705" y="243"/>
                      </a:lnTo>
                      <a:lnTo>
                        <a:pt x="704" y="243"/>
                      </a:lnTo>
                      <a:lnTo>
                        <a:pt x="704" y="244"/>
                      </a:lnTo>
                      <a:lnTo>
                        <a:pt x="704" y="243"/>
                      </a:lnTo>
                      <a:lnTo>
                        <a:pt x="704" y="242"/>
                      </a:lnTo>
                      <a:lnTo>
                        <a:pt x="704" y="243"/>
                      </a:lnTo>
                      <a:lnTo>
                        <a:pt x="703" y="243"/>
                      </a:lnTo>
                      <a:lnTo>
                        <a:pt x="703" y="244"/>
                      </a:lnTo>
                      <a:lnTo>
                        <a:pt x="702" y="244"/>
                      </a:lnTo>
                      <a:lnTo>
                        <a:pt x="703" y="243"/>
                      </a:lnTo>
                      <a:lnTo>
                        <a:pt x="703" y="242"/>
                      </a:lnTo>
                      <a:lnTo>
                        <a:pt x="703" y="243"/>
                      </a:lnTo>
                      <a:lnTo>
                        <a:pt x="704" y="242"/>
                      </a:lnTo>
                      <a:lnTo>
                        <a:pt x="704" y="241"/>
                      </a:lnTo>
                      <a:lnTo>
                        <a:pt x="703" y="241"/>
                      </a:lnTo>
                      <a:lnTo>
                        <a:pt x="702" y="241"/>
                      </a:lnTo>
                      <a:lnTo>
                        <a:pt x="702" y="240"/>
                      </a:lnTo>
                      <a:lnTo>
                        <a:pt x="703" y="240"/>
                      </a:lnTo>
                      <a:lnTo>
                        <a:pt x="702" y="240"/>
                      </a:lnTo>
                      <a:lnTo>
                        <a:pt x="701" y="240"/>
                      </a:lnTo>
                      <a:lnTo>
                        <a:pt x="702" y="239"/>
                      </a:lnTo>
                      <a:lnTo>
                        <a:pt x="701" y="239"/>
                      </a:lnTo>
                      <a:lnTo>
                        <a:pt x="700" y="239"/>
                      </a:lnTo>
                      <a:lnTo>
                        <a:pt x="701" y="239"/>
                      </a:lnTo>
                      <a:lnTo>
                        <a:pt x="701" y="238"/>
                      </a:lnTo>
                      <a:lnTo>
                        <a:pt x="700" y="238"/>
                      </a:lnTo>
                      <a:lnTo>
                        <a:pt x="700" y="239"/>
                      </a:lnTo>
                      <a:lnTo>
                        <a:pt x="699" y="240"/>
                      </a:lnTo>
                      <a:lnTo>
                        <a:pt x="700" y="240"/>
                      </a:lnTo>
                      <a:lnTo>
                        <a:pt x="701" y="240"/>
                      </a:lnTo>
                      <a:lnTo>
                        <a:pt x="701" y="241"/>
                      </a:lnTo>
                      <a:lnTo>
                        <a:pt x="700" y="241"/>
                      </a:lnTo>
                      <a:lnTo>
                        <a:pt x="699" y="241"/>
                      </a:lnTo>
                      <a:lnTo>
                        <a:pt x="699" y="242"/>
                      </a:lnTo>
                      <a:lnTo>
                        <a:pt x="700" y="242"/>
                      </a:lnTo>
                      <a:lnTo>
                        <a:pt x="699" y="243"/>
                      </a:lnTo>
                      <a:lnTo>
                        <a:pt x="700" y="243"/>
                      </a:lnTo>
                      <a:lnTo>
                        <a:pt x="700" y="244"/>
                      </a:lnTo>
                      <a:lnTo>
                        <a:pt x="699" y="244"/>
                      </a:lnTo>
                      <a:lnTo>
                        <a:pt x="698" y="244"/>
                      </a:lnTo>
                      <a:lnTo>
                        <a:pt x="697" y="244"/>
                      </a:lnTo>
                      <a:lnTo>
                        <a:pt x="697" y="245"/>
                      </a:lnTo>
                      <a:lnTo>
                        <a:pt x="698" y="245"/>
                      </a:lnTo>
                      <a:lnTo>
                        <a:pt x="699" y="245"/>
                      </a:lnTo>
                      <a:lnTo>
                        <a:pt x="699" y="246"/>
                      </a:lnTo>
                      <a:lnTo>
                        <a:pt x="699" y="245"/>
                      </a:lnTo>
                      <a:lnTo>
                        <a:pt x="700" y="245"/>
                      </a:lnTo>
                      <a:lnTo>
                        <a:pt x="699" y="246"/>
                      </a:lnTo>
                      <a:lnTo>
                        <a:pt x="699" y="247"/>
                      </a:lnTo>
                      <a:lnTo>
                        <a:pt x="699" y="248"/>
                      </a:lnTo>
                      <a:lnTo>
                        <a:pt x="699" y="249"/>
                      </a:lnTo>
                      <a:lnTo>
                        <a:pt x="700" y="249"/>
                      </a:lnTo>
                      <a:lnTo>
                        <a:pt x="700" y="250"/>
                      </a:lnTo>
                      <a:lnTo>
                        <a:pt x="700" y="251"/>
                      </a:lnTo>
                      <a:lnTo>
                        <a:pt x="700" y="250"/>
                      </a:lnTo>
                      <a:lnTo>
                        <a:pt x="701" y="250"/>
                      </a:lnTo>
                      <a:lnTo>
                        <a:pt x="700" y="249"/>
                      </a:lnTo>
                      <a:lnTo>
                        <a:pt x="701" y="249"/>
                      </a:lnTo>
                      <a:lnTo>
                        <a:pt x="700" y="249"/>
                      </a:lnTo>
                      <a:lnTo>
                        <a:pt x="701" y="248"/>
                      </a:lnTo>
                      <a:lnTo>
                        <a:pt x="701" y="249"/>
                      </a:lnTo>
                      <a:lnTo>
                        <a:pt x="702" y="249"/>
                      </a:lnTo>
                      <a:lnTo>
                        <a:pt x="701" y="250"/>
                      </a:lnTo>
                      <a:lnTo>
                        <a:pt x="702" y="250"/>
                      </a:lnTo>
                      <a:lnTo>
                        <a:pt x="703" y="250"/>
                      </a:lnTo>
                      <a:lnTo>
                        <a:pt x="702" y="251"/>
                      </a:lnTo>
                      <a:lnTo>
                        <a:pt x="703" y="251"/>
                      </a:lnTo>
                      <a:lnTo>
                        <a:pt x="703" y="252"/>
                      </a:lnTo>
                      <a:lnTo>
                        <a:pt x="704" y="252"/>
                      </a:lnTo>
                      <a:lnTo>
                        <a:pt x="704" y="253"/>
                      </a:lnTo>
                      <a:lnTo>
                        <a:pt x="705" y="253"/>
                      </a:lnTo>
                      <a:lnTo>
                        <a:pt x="706" y="253"/>
                      </a:lnTo>
                      <a:lnTo>
                        <a:pt x="705" y="253"/>
                      </a:lnTo>
                      <a:lnTo>
                        <a:pt x="707" y="253"/>
                      </a:lnTo>
                      <a:lnTo>
                        <a:pt x="707" y="254"/>
                      </a:lnTo>
                      <a:lnTo>
                        <a:pt x="706" y="254"/>
                      </a:lnTo>
                      <a:lnTo>
                        <a:pt x="707" y="254"/>
                      </a:lnTo>
                      <a:lnTo>
                        <a:pt x="706" y="255"/>
                      </a:lnTo>
                      <a:lnTo>
                        <a:pt x="707" y="255"/>
                      </a:lnTo>
                      <a:lnTo>
                        <a:pt x="708" y="255"/>
                      </a:lnTo>
                      <a:lnTo>
                        <a:pt x="708" y="256"/>
                      </a:lnTo>
                      <a:lnTo>
                        <a:pt x="709" y="256"/>
                      </a:lnTo>
                      <a:lnTo>
                        <a:pt x="708" y="255"/>
                      </a:lnTo>
                      <a:lnTo>
                        <a:pt x="708" y="254"/>
                      </a:lnTo>
                      <a:lnTo>
                        <a:pt x="707" y="254"/>
                      </a:lnTo>
                      <a:lnTo>
                        <a:pt x="707" y="253"/>
                      </a:lnTo>
                      <a:lnTo>
                        <a:pt x="707" y="252"/>
                      </a:lnTo>
                      <a:lnTo>
                        <a:pt x="706" y="252"/>
                      </a:lnTo>
                      <a:lnTo>
                        <a:pt x="705" y="251"/>
                      </a:lnTo>
                      <a:lnTo>
                        <a:pt x="704" y="251"/>
                      </a:lnTo>
                      <a:lnTo>
                        <a:pt x="704" y="250"/>
                      </a:lnTo>
                      <a:lnTo>
                        <a:pt x="703" y="249"/>
                      </a:lnTo>
                      <a:lnTo>
                        <a:pt x="702" y="248"/>
                      </a:lnTo>
                      <a:lnTo>
                        <a:pt x="702" y="247"/>
                      </a:lnTo>
                      <a:lnTo>
                        <a:pt x="702" y="246"/>
                      </a:lnTo>
                      <a:lnTo>
                        <a:pt x="703" y="246"/>
                      </a:lnTo>
                      <a:lnTo>
                        <a:pt x="703" y="245"/>
                      </a:lnTo>
                      <a:lnTo>
                        <a:pt x="703" y="246"/>
                      </a:lnTo>
                      <a:lnTo>
                        <a:pt x="704" y="245"/>
                      </a:lnTo>
                      <a:lnTo>
                        <a:pt x="705" y="246"/>
                      </a:lnTo>
                      <a:lnTo>
                        <a:pt x="705" y="245"/>
                      </a:lnTo>
                      <a:lnTo>
                        <a:pt x="706" y="245"/>
                      </a:lnTo>
                      <a:lnTo>
                        <a:pt x="707" y="245"/>
                      </a:lnTo>
                      <a:lnTo>
                        <a:pt x="708" y="244"/>
                      </a:lnTo>
                      <a:lnTo>
                        <a:pt x="708" y="245"/>
                      </a:lnTo>
                      <a:lnTo>
                        <a:pt x="709" y="244"/>
                      </a:lnTo>
                      <a:lnTo>
                        <a:pt x="710" y="244"/>
                      </a:lnTo>
                      <a:lnTo>
                        <a:pt x="711" y="244"/>
                      </a:lnTo>
                      <a:lnTo>
                        <a:pt x="711" y="243"/>
                      </a:lnTo>
                      <a:lnTo>
                        <a:pt x="712" y="243"/>
                      </a:lnTo>
                      <a:lnTo>
                        <a:pt x="713" y="243"/>
                      </a:lnTo>
                      <a:lnTo>
                        <a:pt x="715" y="243"/>
                      </a:lnTo>
                      <a:lnTo>
                        <a:pt x="715" y="242"/>
                      </a:lnTo>
                      <a:lnTo>
                        <a:pt x="716" y="242"/>
                      </a:lnTo>
                      <a:lnTo>
                        <a:pt x="716" y="241"/>
                      </a:lnTo>
                      <a:lnTo>
                        <a:pt x="717" y="241"/>
                      </a:lnTo>
                      <a:lnTo>
                        <a:pt x="718" y="241"/>
                      </a:lnTo>
                      <a:lnTo>
                        <a:pt x="719" y="242"/>
                      </a:lnTo>
                      <a:lnTo>
                        <a:pt x="720" y="242"/>
                      </a:lnTo>
                      <a:lnTo>
                        <a:pt x="720" y="241"/>
                      </a:lnTo>
                      <a:lnTo>
                        <a:pt x="721" y="242"/>
                      </a:lnTo>
                      <a:lnTo>
                        <a:pt x="722" y="242"/>
                      </a:lnTo>
                      <a:lnTo>
                        <a:pt x="722" y="243"/>
                      </a:lnTo>
                      <a:lnTo>
                        <a:pt x="723" y="243"/>
                      </a:lnTo>
                      <a:lnTo>
                        <a:pt x="724" y="243"/>
                      </a:lnTo>
                      <a:lnTo>
                        <a:pt x="724" y="244"/>
                      </a:lnTo>
                      <a:lnTo>
                        <a:pt x="725" y="244"/>
                      </a:lnTo>
                      <a:lnTo>
                        <a:pt x="726" y="245"/>
                      </a:lnTo>
                      <a:lnTo>
                        <a:pt x="726" y="246"/>
                      </a:lnTo>
                      <a:lnTo>
                        <a:pt x="727" y="246"/>
                      </a:lnTo>
                      <a:lnTo>
                        <a:pt x="727" y="247"/>
                      </a:lnTo>
                      <a:lnTo>
                        <a:pt x="726" y="246"/>
                      </a:lnTo>
                      <a:lnTo>
                        <a:pt x="726" y="247"/>
                      </a:lnTo>
                      <a:lnTo>
                        <a:pt x="727" y="248"/>
                      </a:lnTo>
                      <a:lnTo>
                        <a:pt x="727" y="249"/>
                      </a:lnTo>
                      <a:lnTo>
                        <a:pt x="728" y="250"/>
                      </a:lnTo>
                      <a:lnTo>
                        <a:pt x="728" y="249"/>
                      </a:lnTo>
                      <a:lnTo>
                        <a:pt x="729" y="250"/>
                      </a:lnTo>
                      <a:lnTo>
                        <a:pt x="729" y="251"/>
                      </a:lnTo>
                      <a:lnTo>
                        <a:pt x="730" y="251"/>
                      </a:lnTo>
                      <a:lnTo>
                        <a:pt x="731" y="251"/>
                      </a:lnTo>
                      <a:lnTo>
                        <a:pt x="732" y="251"/>
                      </a:lnTo>
                      <a:lnTo>
                        <a:pt x="733" y="251"/>
                      </a:lnTo>
                      <a:lnTo>
                        <a:pt x="733" y="252"/>
                      </a:lnTo>
                      <a:lnTo>
                        <a:pt x="734" y="252"/>
                      </a:lnTo>
                      <a:lnTo>
                        <a:pt x="735" y="252"/>
                      </a:lnTo>
                      <a:lnTo>
                        <a:pt x="736" y="252"/>
                      </a:lnTo>
                      <a:lnTo>
                        <a:pt x="737" y="253"/>
                      </a:lnTo>
                      <a:lnTo>
                        <a:pt x="736" y="253"/>
                      </a:lnTo>
                      <a:lnTo>
                        <a:pt x="736" y="254"/>
                      </a:lnTo>
                      <a:lnTo>
                        <a:pt x="737" y="254"/>
                      </a:lnTo>
                      <a:lnTo>
                        <a:pt x="737" y="255"/>
                      </a:lnTo>
                      <a:lnTo>
                        <a:pt x="736" y="255"/>
                      </a:lnTo>
                      <a:lnTo>
                        <a:pt x="736" y="256"/>
                      </a:lnTo>
                      <a:lnTo>
                        <a:pt x="737" y="255"/>
                      </a:lnTo>
                      <a:lnTo>
                        <a:pt x="737" y="256"/>
                      </a:lnTo>
                      <a:lnTo>
                        <a:pt x="738" y="255"/>
                      </a:lnTo>
                      <a:lnTo>
                        <a:pt x="739" y="255"/>
                      </a:lnTo>
                      <a:lnTo>
                        <a:pt x="739" y="256"/>
                      </a:lnTo>
                      <a:lnTo>
                        <a:pt x="737" y="258"/>
                      </a:lnTo>
                      <a:lnTo>
                        <a:pt x="737" y="259"/>
                      </a:lnTo>
                      <a:lnTo>
                        <a:pt x="736" y="259"/>
                      </a:lnTo>
                      <a:lnTo>
                        <a:pt x="735" y="261"/>
                      </a:lnTo>
                      <a:lnTo>
                        <a:pt x="733" y="263"/>
                      </a:lnTo>
                      <a:lnTo>
                        <a:pt x="731" y="266"/>
                      </a:lnTo>
                      <a:lnTo>
                        <a:pt x="729" y="267"/>
                      </a:lnTo>
                      <a:lnTo>
                        <a:pt x="725" y="273"/>
                      </a:lnTo>
                      <a:lnTo>
                        <a:pt x="722" y="277"/>
                      </a:lnTo>
                      <a:lnTo>
                        <a:pt x="720" y="280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6" y="286"/>
                      </a:lnTo>
                      <a:lnTo>
                        <a:pt x="711" y="293"/>
                      </a:lnTo>
                      <a:lnTo>
                        <a:pt x="710" y="296"/>
                      </a:lnTo>
                      <a:lnTo>
                        <a:pt x="709" y="296"/>
                      </a:lnTo>
                      <a:lnTo>
                        <a:pt x="709" y="297"/>
                      </a:lnTo>
                      <a:lnTo>
                        <a:pt x="708" y="298"/>
                      </a:lnTo>
                      <a:lnTo>
                        <a:pt x="708" y="299"/>
                      </a:lnTo>
                      <a:lnTo>
                        <a:pt x="707" y="301"/>
                      </a:lnTo>
                      <a:lnTo>
                        <a:pt x="705" y="304"/>
                      </a:lnTo>
                      <a:lnTo>
                        <a:pt x="704" y="306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1" y="312"/>
                      </a:lnTo>
                      <a:lnTo>
                        <a:pt x="698" y="317"/>
                      </a:lnTo>
                      <a:lnTo>
                        <a:pt x="697" y="319"/>
                      </a:lnTo>
                      <a:lnTo>
                        <a:pt x="696" y="322"/>
                      </a:lnTo>
                      <a:lnTo>
                        <a:pt x="695" y="324"/>
                      </a:lnTo>
                      <a:lnTo>
                        <a:pt x="693" y="328"/>
                      </a:lnTo>
                      <a:lnTo>
                        <a:pt x="690" y="334"/>
                      </a:lnTo>
                      <a:lnTo>
                        <a:pt x="687" y="340"/>
                      </a:lnTo>
                      <a:lnTo>
                        <a:pt x="685" y="346"/>
                      </a:lnTo>
                      <a:lnTo>
                        <a:pt x="684" y="348"/>
                      </a:lnTo>
                      <a:lnTo>
                        <a:pt x="683" y="350"/>
                      </a:lnTo>
                      <a:lnTo>
                        <a:pt x="682" y="352"/>
                      </a:lnTo>
                      <a:lnTo>
                        <a:pt x="682" y="354"/>
                      </a:lnTo>
                      <a:lnTo>
                        <a:pt x="681" y="356"/>
                      </a:lnTo>
                      <a:lnTo>
                        <a:pt x="678" y="363"/>
                      </a:lnTo>
                      <a:lnTo>
                        <a:pt x="677" y="365"/>
                      </a:lnTo>
                      <a:lnTo>
                        <a:pt x="676" y="366"/>
                      </a:lnTo>
                      <a:lnTo>
                        <a:pt x="676" y="367"/>
                      </a:lnTo>
                      <a:lnTo>
                        <a:pt x="675" y="370"/>
                      </a:lnTo>
                      <a:lnTo>
                        <a:pt x="674" y="372"/>
                      </a:lnTo>
                      <a:lnTo>
                        <a:pt x="672" y="376"/>
                      </a:lnTo>
                      <a:lnTo>
                        <a:pt x="669" y="380"/>
                      </a:lnTo>
                      <a:lnTo>
                        <a:pt x="668" y="380"/>
                      </a:lnTo>
                      <a:lnTo>
                        <a:pt x="668" y="381"/>
                      </a:lnTo>
                      <a:lnTo>
                        <a:pt x="666" y="383"/>
                      </a:lnTo>
                      <a:lnTo>
                        <a:pt x="666" y="384"/>
                      </a:lnTo>
                      <a:lnTo>
                        <a:pt x="665" y="386"/>
                      </a:lnTo>
                      <a:lnTo>
                        <a:pt x="659" y="392"/>
                      </a:lnTo>
                      <a:lnTo>
                        <a:pt x="657" y="396"/>
                      </a:lnTo>
                      <a:lnTo>
                        <a:pt x="655" y="398"/>
                      </a:lnTo>
                      <a:lnTo>
                        <a:pt x="648" y="408"/>
                      </a:lnTo>
                      <a:lnTo>
                        <a:pt x="645" y="413"/>
                      </a:lnTo>
                      <a:lnTo>
                        <a:pt x="641" y="418"/>
                      </a:lnTo>
                      <a:lnTo>
                        <a:pt x="640" y="419"/>
                      </a:lnTo>
                      <a:lnTo>
                        <a:pt x="637" y="422"/>
                      </a:lnTo>
                      <a:lnTo>
                        <a:pt x="635" y="425"/>
                      </a:lnTo>
                      <a:lnTo>
                        <a:pt x="633" y="428"/>
                      </a:lnTo>
                      <a:lnTo>
                        <a:pt x="632" y="430"/>
                      </a:lnTo>
                      <a:lnTo>
                        <a:pt x="628" y="436"/>
                      </a:lnTo>
                      <a:lnTo>
                        <a:pt x="625" y="440"/>
                      </a:lnTo>
                      <a:lnTo>
                        <a:pt x="623" y="441"/>
                      </a:lnTo>
                      <a:lnTo>
                        <a:pt x="623" y="442"/>
                      </a:lnTo>
                      <a:lnTo>
                        <a:pt x="622" y="443"/>
                      </a:lnTo>
                      <a:lnTo>
                        <a:pt x="621" y="444"/>
                      </a:lnTo>
                      <a:lnTo>
                        <a:pt x="621" y="445"/>
                      </a:lnTo>
                      <a:lnTo>
                        <a:pt x="613" y="452"/>
                      </a:lnTo>
                      <a:lnTo>
                        <a:pt x="610" y="454"/>
                      </a:lnTo>
                      <a:lnTo>
                        <a:pt x="609" y="455"/>
                      </a:lnTo>
                      <a:lnTo>
                        <a:pt x="607" y="457"/>
                      </a:lnTo>
                      <a:lnTo>
                        <a:pt x="605" y="459"/>
                      </a:lnTo>
                      <a:lnTo>
                        <a:pt x="601" y="461"/>
                      </a:lnTo>
                      <a:lnTo>
                        <a:pt x="599" y="464"/>
                      </a:lnTo>
                      <a:lnTo>
                        <a:pt x="595" y="468"/>
                      </a:lnTo>
                      <a:lnTo>
                        <a:pt x="593" y="470"/>
                      </a:lnTo>
                      <a:lnTo>
                        <a:pt x="590" y="472"/>
                      </a:lnTo>
                      <a:lnTo>
                        <a:pt x="589" y="474"/>
                      </a:lnTo>
                      <a:lnTo>
                        <a:pt x="588" y="474"/>
                      </a:lnTo>
                      <a:lnTo>
                        <a:pt x="588" y="475"/>
                      </a:lnTo>
                      <a:lnTo>
                        <a:pt x="587" y="476"/>
                      </a:lnTo>
                      <a:lnTo>
                        <a:pt x="586" y="476"/>
                      </a:lnTo>
                      <a:lnTo>
                        <a:pt x="586" y="477"/>
                      </a:lnTo>
                      <a:lnTo>
                        <a:pt x="584" y="479"/>
                      </a:lnTo>
                      <a:lnTo>
                        <a:pt x="582" y="481"/>
                      </a:lnTo>
                      <a:lnTo>
                        <a:pt x="581" y="482"/>
                      </a:lnTo>
                      <a:lnTo>
                        <a:pt x="579" y="483"/>
                      </a:lnTo>
                      <a:lnTo>
                        <a:pt x="570" y="490"/>
                      </a:lnTo>
                      <a:lnTo>
                        <a:pt x="566" y="493"/>
                      </a:lnTo>
                      <a:lnTo>
                        <a:pt x="566" y="494"/>
                      </a:lnTo>
                      <a:lnTo>
                        <a:pt x="565" y="494"/>
                      </a:lnTo>
                      <a:lnTo>
                        <a:pt x="564" y="495"/>
                      </a:lnTo>
                      <a:lnTo>
                        <a:pt x="562" y="496"/>
                      </a:lnTo>
                      <a:lnTo>
                        <a:pt x="561" y="497"/>
                      </a:lnTo>
                      <a:lnTo>
                        <a:pt x="559" y="498"/>
                      </a:lnTo>
                      <a:lnTo>
                        <a:pt x="558" y="499"/>
                      </a:lnTo>
                      <a:lnTo>
                        <a:pt x="557" y="500"/>
                      </a:lnTo>
                      <a:lnTo>
                        <a:pt x="556" y="500"/>
                      </a:lnTo>
                      <a:lnTo>
                        <a:pt x="554" y="501"/>
                      </a:lnTo>
                      <a:lnTo>
                        <a:pt x="553" y="502"/>
                      </a:lnTo>
                      <a:lnTo>
                        <a:pt x="552" y="502"/>
                      </a:lnTo>
                      <a:lnTo>
                        <a:pt x="550" y="503"/>
                      </a:lnTo>
                      <a:lnTo>
                        <a:pt x="548" y="505"/>
                      </a:lnTo>
                      <a:lnTo>
                        <a:pt x="547" y="505"/>
                      </a:lnTo>
                      <a:lnTo>
                        <a:pt x="545" y="506"/>
                      </a:lnTo>
                      <a:lnTo>
                        <a:pt x="544" y="507"/>
                      </a:lnTo>
                      <a:lnTo>
                        <a:pt x="543" y="507"/>
                      </a:lnTo>
                      <a:lnTo>
                        <a:pt x="540" y="509"/>
                      </a:lnTo>
                      <a:lnTo>
                        <a:pt x="539" y="509"/>
                      </a:lnTo>
                      <a:lnTo>
                        <a:pt x="538" y="509"/>
                      </a:lnTo>
                      <a:lnTo>
                        <a:pt x="530" y="513"/>
                      </a:lnTo>
                      <a:lnTo>
                        <a:pt x="525" y="517"/>
                      </a:lnTo>
                      <a:lnTo>
                        <a:pt x="520" y="520"/>
                      </a:lnTo>
                      <a:lnTo>
                        <a:pt x="517" y="522"/>
                      </a:lnTo>
                      <a:lnTo>
                        <a:pt x="513" y="526"/>
                      </a:lnTo>
                      <a:lnTo>
                        <a:pt x="512" y="527"/>
                      </a:lnTo>
                      <a:lnTo>
                        <a:pt x="509" y="530"/>
                      </a:lnTo>
                      <a:lnTo>
                        <a:pt x="507" y="533"/>
                      </a:lnTo>
                      <a:lnTo>
                        <a:pt x="506" y="534"/>
                      </a:lnTo>
                      <a:lnTo>
                        <a:pt x="504" y="535"/>
                      </a:lnTo>
                      <a:lnTo>
                        <a:pt x="503" y="537"/>
                      </a:lnTo>
                      <a:lnTo>
                        <a:pt x="500" y="539"/>
                      </a:lnTo>
                      <a:lnTo>
                        <a:pt x="500" y="540"/>
                      </a:lnTo>
                      <a:lnTo>
                        <a:pt x="499" y="541"/>
                      </a:lnTo>
                      <a:lnTo>
                        <a:pt x="499" y="542"/>
                      </a:lnTo>
                      <a:lnTo>
                        <a:pt x="499" y="543"/>
                      </a:lnTo>
                      <a:lnTo>
                        <a:pt x="500" y="544"/>
                      </a:lnTo>
                      <a:lnTo>
                        <a:pt x="499" y="544"/>
                      </a:lnTo>
                      <a:lnTo>
                        <a:pt x="499" y="543"/>
                      </a:lnTo>
                      <a:lnTo>
                        <a:pt x="498" y="541"/>
                      </a:lnTo>
                      <a:lnTo>
                        <a:pt x="497" y="542"/>
                      </a:lnTo>
                      <a:lnTo>
                        <a:pt x="496" y="542"/>
                      </a:lnTo>
                      <a:lnTo>
                        <a:pt x="495" y="542"/>
                      </a:lnTo>
                      <a:lnTo>
                        <a:pt x="494" y="543"/>
                      </a:lnTo>
                      <a:lnTo>
                        <a:pt x="494" y="544"/>
                      </a:lnTo>
                      <a:lnTo>
                        <a:pt x="493" y="544"/>
                      </a:lnTo>
                      <a:lnTo>
                        <a:pt x="491" y="546"/>
                      </a:lnTo>
                      <a:lnTo>
                        <a:pt x="490" y="547"/>
                      </a:lnTo>
                      <a:lnTo>
                        <a:pt x="489" y="547"/>
                      </a:lnTo>
                      <a:lnTo>
                        <a:pt x="487" y="549"/>
                      </a:lnTo>
                      <a:lnTo>
                        <a:pt x="486" y="550"/>
                      </a:lnTo>
                      <a:lnTo>
                        <a:pt x="486" y="551"/>
                      </a:lnTo>
                      <a:lnTo>
                        <a:pt x="484" y="553"/>
                      </a:lnTo>
                      <a:lnTo>
                        <a:pt x="482" y="555"/>
                      </a:lnTo>
                      <a:lnTo>
                        <a:pt x="479" y="560"/>
                      </a:lnTo>
                      <a:lnTo>
                        <a:pt x="476" y="565"/>
                      </a:lnTo>
                      <a:lnTo>
                        <a:pt x="475" y="566"/>
                      </a:lnTo>
                      <a:lnTo>
                        <a:pt x="474" y="568"/>
                      </a:lnTo>
                      <a:lnTo>
                        <a:pt x="473" y="572"/>
                      </a:lnTo>
                      <a:lnTo>
                        <a:pt x="472" y="573"/>
                      </a:lnTo>
                      <a:lnTo>
                        <a:pt x="471" y="576"/>
                      </a:lnTo>
                      <a:lnTo>
                        <a:pt x="470" y="576"/>
                      </a:lnTo>
                      <a:lnTo>
                        <a:pt x="469" y="579"/>
                      </a:lnTo>
                      <a:lnTo>
                        <a:pt x="469" y="580"/>
                      </a:lnTo>
                      <a:lnTo>
                        <a:pt x="468" y="583"/>
                      </a:lnTo>
                      <a:lnTo>
                        <a:pt x="466" y="587"/>
                      </a:lnTo>
                      <a:lnTo>
                        <a:pt x="465" y="589"/>
                      </a:lnTo>
                      <a:lnTo>
                        <a:pt x="463" y="597"/>
                      </a:lnTo>
                      <a:lnTo>
                        <a:pt x="463" y="598"/>
                      </a:lnTo>
                      <a:lnTo>
                        <a:pt x="462" y="601"/>
                      </a:lnTo>
                      <a:lnTo>
                        <a:pt x="462" y="603"/>
                      </a:lnTo>
                      <a:lnTo>
                        <a:pt x="461" y="603"/>
                      </a:lnTo>
                      <a:lnTo>
                        <a:pt x="461" y="605"/>
                      </a:lnTo>
                      <a:lnTo>
                        <a:pt x="460" y="607"/>
                      </a:lnTo>
                      <a:lnTo>
                        <a:pt x="460" y="608"/>
                      </a:lnTo>
                      <a:lnTo>
                        <a:pt x="459" y="608"/>
                      </a:lnTo>
                      <a:lnTo>
                        <a:pt x="459" y="609"/>
                      </a:lnTo>
                      <a:lnTo>
                        <a:pt x="458" y="611"/>
                      </a:lnTo>
                      <a:lnTo>
                        <a:pt x="458" y="612"/>
                      </a:lnTo>
                      <a:lnTo>
                        <a:pt x="457" y="615"/>
                      </a:lnTo>
                      <a:lnTo>
                        <a:pt x="456" y="617"/>
                      </a:lnTo>
                      <a:lnTo>
                        <a:pt x="455" y="619"/>
                      </a:lnTo>
                      <a:lnTo>
                        <a:pt x="452" y="623"/>
                      </a:lnTo>
                      <a:lnTo>
                        <a:pt x="448" y="630"/>
                      </a:lnTo>
                      <a:lnTo>
                        <a:pt x="447" y="634"/>
                      </a:lnTo>
                      <a:lnTo>
                        <a:pt x="446" y="635"/>
                      </a:lnTo>
                      <a:lnTo>
                        <a:pt x="445" y="637"/>
                      </a:lnTo>
                      <a:lnTo>
                        <a:pt x="444" y="638"/>
                      </a:lnTo>
                      <a:lnTo>
                        <a:pt x="444" y="639"/>
                      </a:lnTo>
                      <a:lnTo>
                        <a:pt x="442" y="642"/>
                      </a:lnTo>
                      <a:lnTo>
                        <a:pt x="441" y="643"/>
                      </a:lnTo>
                      <a:lnTo>
                        <a:pt x="441" y="644"/>
                      </a:lnTo>
                      <a:lnTo>
                        <a:pt x="440" y="645"/>
                      </a:lnTo>
                      <a:lnTo>
                        <a:pt x="438" y="646"/>
                      </a:lnTo>
                      <a:lnTo>
                        <a:pt x="437" y="648"/>
                      </a:lnTo>
                      <a:lnTo>
                        <a:pt x="436" y="649"/>
                      </a:lnTo>
                      <a:lnTo>
                        <a:pt x="436" y="650"/>
                      </a:lnTo>
                      <a:lnTo>
                        <a:pt x="435" y="651"/>
                      </a:lnTo>
                      <a:lnTo>
                        <a:pt x="434" y="652"/>
                      </a:lnTo>
                      <a:lnTo>
                        <a:pt x="433" y="653"/>
                      </a:lnTo>
                      <a:lnTo>
                        <a:pt x="430" y="656"/>
                      </a:lnTo>
                      <a:lnTo>
                        <a:pt x="428" y="658"/>
                      </a:lnTo>
                      <a:lnTo>
                        <a:pt x="425" y="660"/>
                      </a:lnTo>
                      <a:lnTo>
                        <a:pt x="423" y="662"/>
                      </a:lnTo>
                      <a:lnTo>
                        <a:pt x="419" y="666"/>
                      </a:lnTo>
                      <a:lnTo>
                        <a:pt x="414" y="670"/>
                      </a:lnTo>
                      <a:lnTo>
                        <a:pt x="413" y="670"/>
                      </a:lnTo>
                      <a:lnTo>
                        <a:pt x="406" y="677"/>
                      </a:lnTo>
                      <a:lnTo>
                        <a:pt x="405" y="677"/>
                      </a:lnTo>
                      <a:lnTo>
                        <a:pt x="404" y="678"/>
                      </a:lnTo>
                      <a:lnTo>
                        <a:pt x="403" y="679"/>
                      </a:lnTo>
                      <a:lnTo>
                        <a:pt x="397" y="684"/>
                      </a:lnTo>
                      <a:lnTo>
                        <a:pt x="394" y="686"/>
                      </a:lnTo>
                      <a:lnTo>
                        <a:pt x="394" y="687"/>
                      </a:lnTo>
                      <a:lnTo>
                        <a:pt x="391" y="689"/>
                      </a:lnTo>
                      <a:lnTo>
                        <a:pt x="390" y="690"/>
                      </a:lnTo>
                      <a:lnTo>
                        <a:pt x="389" y="691"/>
                      </a:lnTo>
                      <a:lnTo>
                        <a:pt x="385" y="694"/>
                      </a:lnTo>
                      <a:lnTo>
                        <a:pt x="383" y="695"/>
                      </a:lnTo>
                      <a:lnTo>
                        <a:pt x="383" y="696"/>
                      </a:lnTo>
                      <a:lnTo>
                        <a:pt x="381" y="697"/>
                      </a:lnTo>
                      <a:lnTo>
                        <a:pt x="380" y="698"/>
                      </a:lnTo>
                      <a:lnTo>
                        <a:pt x="377" y="700"/>
                      </a:lnTo>
                      <a:lnTo>
                        <a:pt x="375" y="701"/>
                      </a:lnTo>
                      <a:lnTo>
                        <a:pt x="373" y="703"/>
                      </a:lnTo>
                      <a:lnTo>
                        <a:pt x="372" y="703"/>
                      </a:lnTo>
                      <a:lnTo>
                        <a:pt x="371" y="703"/>
                      </a:lnTo>
                      <a:lnTo>
                        <a:pt x="370" y="703"/>
                      </a:lnTo>
                      <a:lnTo>
                        <a:pt x="369" y="703"/>
                      </a:lnTo>
                      <a:lnTo>
                        <a:pt x="368" y="702"/>
                      </a:lnTo>
                      <a:lnTo>
                        <a:pt x="368" y="701"/>
                      </a:lnTo>
                      <a:lnTo>
                        <a:pt x="368" y="700"/>
                      </a:lnTo>
                      <a:lnTo>
                        <a:pt x="368" y="699"/>
                      </a:lnTo>
                      <a:lnTo>
                        <a:pt x="367" y="699"/>
                      </a:lnTo>
                      <a:lnTo>
                        <a:pt x="367" y="698"/>
                      </a:lnTo>
                      <a:lnTo>
                        <a:pt x="368" y="698"/>
                      </a:lnTo>
                      <a:lnTo>
                        <a:pt x="367" y="697"/>
                      </a:lnTo>
                      <a:lnTo>
                        <a:pt x="367" y="698"/>
                      </a:lnTo>
                      <a:lnTo>
                        <a:pt x="367" y="697"/>
                      </a:lnTo>
                      <a:lnTo>
                        <a:pt x="360" y="696"/>
                      </a:lnTo>
                      <a:lnTo>
                        <a:pt x="359" y="696"/>
                      </a:lnTo>
                      <a:lnTo>
                        <a:pt x="359" y="695"/>
                      </a:lnTo>
                      <a:lnTo>
                        <a:pt x="360" y="695"/>
                      </a:lnTo>
                      <a:lnTo>
                        <a:pt x="360" y="694"/>
                      </a:lnTo>
                      <a:lnTo>
                        <a:pt x="359" y="694"/>
                      </a:lnTo>
                      <a:lnTo>
                        <a:pt x="359" y="693"/>
                      </a:lnTo>
                      <a:lnTo>
                        <a:pt x="359" y="692"/>
                      </a:lnTo>
                      <a:lnTo>
                        <a:pt x="360" y="692"/>
                      </a:lnTo>
                      <a:lnTo>
                        <a:pt x="360" y="691"/>
                      </a:lnTo>
                      <a:lnTo>
                        <a:pt x="360" y="690"/>
                      </a:lnTo>
                      <a:lnTo>
                        <a:pt x="360" y="689"/>
                      </a:lnTo>
                      <a:lnTo>
                        <a:pt x="359" y="688"/>
                      </a:lnTo>
                      <a:lnTo>
                        <a:pt x="360" y="688"/>
                      </a:lnTo>
                      <a:lnTo>
                        <a:pt x="360" y="687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2" name="Freeform 481"/>
                <p:cNvSpPr>
                  <a:spLocks/>
                </p:cNvSpPr>
                <p:nvPr/>
              </p:nvSpPr>
              <p:spPr bwMode="auto">
                <a:xfrm>
                  <a:off x="2452688" y="4902200"/>
                  <a:ext cx="528637" cy="366713"/>
                </a:xfrm>
                <a:custGeom>
                  <a:avLst/>
                  <a:gdLst>
                    <a:gd name="T0" fmla="*/ 2147483646 w 514"/>
                    <a:gd name="T1" fmla="*/ 2147483646 h 357"/>
                    <a:gd name="T2" fmla="*/ 2147483646 w 514"/>
                    <a:gd name="T3" fmla="*/ 2147483646 h 357"/>
                    <a:gd name="T4" fmla="*/ 2147483646 w 514"/>
                    <a:gd name="T5" fmla="*/ 2147483646 h 357"/>
                    <a:gd name="T6" fmla="*/ 2147483646 w 514"/>
                    <a:gd name="T7" fmla="*/ 2147483646 h 357"/>
                    <a:gd name="T8" fmla="*/ 2147483646 w 514"/>
                    <a:gd name="T9" fmla="*/ 2147483646 h 357"/>
                    <a:gd name="T10" fmla="*/ 2147483646 w 514"/>
                    <a:gd name="T11" fmla="*/ 2147483646 h 357"/>
                    <a:gd name="T12" fmla="*/ 2147483646 w 514"/>
                    <a:gd name="T13" fmla="*/ 2147483646 h 357"/>
                    <a:gd name="T14" fmla="*/ 2147483646 w 514"/>
                    <a:gd name="T15" fmla="*/ 2147483646 h 357"/>
                    <a:gd name="T16" fmla="*/ 2147483646 w 514"/>
                    <a:gd name="T17" fmla="*/ 2147483646 h 357"/>
                    <a:gd name="T18" fmla="*/ 2147483646 w 514"/>
                    <a:gd name="T19" fmla="*/ 2147483646 h 357"/>
                    <a:gd name="T20" fmla="*/ 2147483646 w 514"/>
                    <a:gd name="T21" fmla="*/ 2147483646 h 357"/>
                    <a:gd name="T22" fmla="*/ 2147483646 w 514"/>
                    <a:gd name="T23" fmla="*/ 2147483646 h 357"/>
                    <a:gd name="T24" fmla="*/ 2147483646 w 514"/>
                    <a:gd name="T25" fmla="*/ 2147483646 h 357"/>
                    <a:gd name="T26" fmla="*/ 2147483646 w 514"/>
                    <a:gd name="T27" fmla="*/ 2147483646 h 357"/>
                    <a:gd name="T28" fmla="*/ 2147483646 w 514"/>
                    <a:gd name="T29" fmla="*/ 2147483646 h 357"/>
                    <a:gd name="T30" fmla="*/ 2147483646 w 514"/>
                    <a:gd name="T31" fmla="*/ 2147483646 h 357"/>
                    <a:gd name="T32" fmla="*/ 2147483646 w 514"/>
                    <a:gd name="T33" fmla="*/ 2147483646 h 357"/>
                    <a:gd name="T34" fmla="*/ 2147483646 w 514"/>
                    <a:gd name="T35" fmla="*/ 2147483646 h 357"/>
                    <a:gd name="T36" fmla="*/ 2147483646 w 514"/>
                    <a:gd name="T37" fmla="*/ 2147483646 h 357"/>
                    <a:gd name="T38" fmla="*/ 2147483646 w 514"/>
                    <a:gd name="T39" fmla="*/ 2147483646 h 357"/>
                    <a:gd name="T40" fmla="*/ 2147483646 w 514"/>
                    <a:gd name="T41" fmla="*/ 2147483646 h 357"/>
                    <a:gd name="T42" fmla="*/ 2147483646 w 514"/>
                    <a:gd name="T43" fmla="*/ 2147483646 h 357"/>
                    <a:gd name="T44" fmla="*/ 2147483646 w 514"/>
                    <a:gd name="T45" fmla="*/ 2147483646 h 357"/>
                    <a:gd name="T46" fmla="*/ 2147483646 w 514"/>
                    <a:gd name="T47" fmla="*/ 2147483646 h 357"/>
                    <a:gd name="T48" fmla="*/ 2147483646 w 514"/>
                    <a:gd name="T49" fmla="*/ 2147483646 h 357"/>
                    <a:gd name="T50" fmla="*/ 2147483646 w 514"/>
                    <a:gd name="T51" fmla="*/ 2147483646 h 357"/>
                    <a:gd name="T52" fmla="*/ 2147483646 w 514"/>
                    <a:gd name="T53" fmla="*/ 2147483646 h 357"/>
                    <a:gd name="T54" fmla="*/ 2147483646 w 514"/>
                    <a:gd name="T55" fmla="*/ 2147483646 h 357"/>
                    <a:gd name="T56" fmla="*/ 2147483646 w 514"/>
                    <a:gd name="T57" fmla="*/ 2147483646 h 357"/>
                    <a:gd name="T58" fmla="*/ 2147483646 w 514"/>
                    <a:gd name="T59" fmla="*/ 2147483646 h 357"/>
                    <a:gd name="T60" fmla="*/ 2147483646 w 514"/>
                    <a:gd name="T61" fmla="*/ 2147483646 h 357"/>
                    <a:gd name="T62" fmla="*/ 2147483646 w 514"/>
                    <a:gd name="T63" fmla="*/ 2147483646 h 357"/>
                    <a:gd name="T64" fmla="*/ 2147483646 w 514"/>
                    <a:gd name="T65" fmla="*/ 2147483646 h 357"/>
                    <a:gd name="T66" fmla="*/ 2147483646 w 514"/>
                    <a:gd name="T67" fmla="*/ 2147483646 h 357"/>
                    <a:gd name="T68" fmla="*/ 2147483646 w 514"/>
                    <a:gd name="T69" fmla="*/ 2147483646 h 357"/>
                    <a:gd name="T70" fmla="*/ 2147483646 w 514"/>
                    <a:gd name="T71" fmla="*/ 2147483646 h 357"/>
                    <a:gd name="T72" fmla="*/ 2147483646 w 514"/>
                    <a:gd name="T73" fmla="*/ 2147483646 h 357"/>
                    <a:gd name="T74" fmla="*/ 2147483646 w 514"/>
                    <a:gd name="T75" fmla="*/ 2147483646 h 357"/>
                    <a:gd name="T76" fmla="*/ 2147483646 w 514"/>
                    <a:gd name="T77" fmla="*/ 2147483646 h 357"/>
                    <a:gd name="T78" fmla="*/ 2147483646 w 514"/>
                    <a:gd name="T79" fmla="*/ 2147483646 h 357"/>
                    <a:gd name="T80" fmla="*/ 2147483646 w 514"/>
                    <a:gd name="T81" fmla="*/ 2147483646 h 357"/>
                    <a:gd name="T82" fmla="*/ 2147483646 w 514"/>
                    <a:gd name="T83" fmla="*/ 2147483646 h 357"/>
                    <a:gd name="T84" fmla="*/ 2147483646 w 514"/>
                    <a:gd name="T85" fmla="*/ 2147483646 h 357"/>
                    <a:gd name="T86" fmla="*/ 2147483646 w 514"/>
                    <a:gd name="T87" fmla="*/ 2147483646 h 357"/>
                    <a:gd name="T88" fmla="*/ 2147483646 w 514"/>
                    <a:gd name="T89" fmla="*/ 2147483646 h 357"/>
                    <a:gd name="T90" fmla="*/ 2147483646 w 514"/>
                    <a:gd name="T91" fmla="*/ 2147483646 h 357"/>
                    <a:gd name="T92" fmla="*/ 2147483646 w 514"/>
                    <a:gd name="T93" fmla="*/ 2147483646 h 357"/>
                    <a:gd name="T94" fmla="*/ 2147483646 w 514"/>
                    <a:gd name="T95" fmla="*/ 2147483646 h 357"/>
                    <a:gd name="T96" fmla="*/ 2147483646 w 514"/>
                    <a:gd name="T97" fmla="*/ 2147483646 h 357"/>
                    <a:gd name="T98" fmla="*/ 2147483646 w 514"/>
                    <a:gd name="T99" fmla="*/ 2147483646 h 357"/>
                    <a:gd name="T100" fmla="*/ 2147483646 w 514"/>
                    <a:gd name="T101" fmla="*/ 2147483646 h 357"/>
                    <a:gd name="T102" fmla="*/ 2147483646 w 514"/>
                    <a:gd name="T103" fmla="*/ 2147483646 h 357"/>
                    <a:gd name="T104" fmla="*/ 2147483646 w 514"/>
                    <a:gd name="T105" fmla="*/ 2147483646 h 357"/>
                    <a:gd name="T106" fmla="*/ 2147483646 w 514"/>
                    <a:gd name="T107" fmla="*/ 2147483646 h 357"/>
                    <a:gd name="T108" fmla="*/ 2147483646 w 514"/>
                    <a:gd name="T109" fmla="*/ 2147483646 h 357"/>
                    <a:gd name="T110" fmla="*/ 2147483646 w 514"/>
                    <a:gd name="T111" fmla="*/ 2147483646 h 357"/>
                    <a:gd name="T112" fmla="*/ 2147483646 w 514"/>
                    <a:gd name="T113" fmla="*/ 2147483646 h 357"/>
                    <a:gd name="T114" fmla="*/ 2147483646 w 514"/>
                    <a:gd name="T115" fmla="*/ 2147483646 h 357"/>
                    <a:gd name="T116" fmla="*/ 2147483646 w 514"/>
                    <a:gd name="T117" fmla="*/ 2147483646 h 357"/>
                    <a:gd name="T118" fmla="*/ 2147483646 w 514"/>
                    <a:gd name="T119" fmla="*/ 2147483646 h 357"/>
                    <a:gd name="T120" fmla="*/ 2147483646 w 514"/>
                    <a:gd name="T121" fmla="*/ 2147483646 h 357"/>
                    <a:gd name="T122" fmla="*/ 2147483646 w 514"/>
                    <a:gd name="T123" fmla="*/ 2147483646 h 357"/>
                    <a:gd name="T124" fmla="*/ 2147483646 w 514"/>
                    <a:gd name="T125" fmla="*/ 2147483646 h 35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14"/>
                    <a:gd name="T190" fmla="*/ 0 h 357"/>
                    <a:gd name="T191" fmla="*/ 514 w 514"/>
                    <a:gd name="T192" fmla="*/ 357 h 35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14" h="357">
                      <a:moveTo>
                        <a:pt x="372" y="356"/>
                      </a:moveTo>
                      <a:lnTo>
                        <a:pt x="371" y="356"/>
                      </a:lnTo>
                      <a:lnTo>
                        <a:pt x="370" y="357"/>
                      </a:lnTo>
                      <a:lnTo>
                        <a:pt x="370" y="356"/>
                      </a:lnTo>
                      <a:lnTo>
                        <a:pt x="369" y="357"/>
                      </a:lnTo>
                      <a:lnTo>
                        <a:pt x="369" y="356"/>
                      </a:lnTo>
                      <a:lnTo>
                        <a:pt x="370" y="356"/>
                      </a:lnTo>
                      <a:lnTo>
                        <a:pt x="370" y="355"/>
                      </a:lnTo>
                      <a:lnTo>
                        <a:pt x="369" y="355"/>
                      </a:lnTo>
                      <a:lnTo>
                        <a:pt x="369" y="354"/>
                      </a:lnTo>
                      <a:lnTo>
                        <a:pt x="370" y="354"/>
                      </a:lnTo>
                      <a:lnTo>
                        <a:pt x="369" y="353"/>
                      </a:lnTo>
                      <a:lnTo>
                        <a:pt x="368" y="353"/>
                      </a:lnTo>
                      <a:lnTo>
                        <a:pt x="367" y="353"/>
                      </a:lnTo>
                      <a:lnTo>
                        <a:pt x="366" y="353"/>
                      </a:lnTo>
                      <a:lnTo>
                        <a:pt x="366" y="352"/>
                      </a:lnTo>
                      <a:lnTo>
                        <a:pt x="365" y="352"/>
                      </a:lnTo>
                      <a:lnTo>
                        <a:pt x="364" y="352"/>
                      </a:lnTo>
                      <a:lnTo>
                        <a:pt x="363" y="352"/>
                      </a:lnTo>
                      <a:lnTo>
                        <a:pt x="362" y="352"/>
                      </a:lnTo>
                      <a:lnTo>
                        <a:pt x="362" y="351"/>
                      </a:lnTo>
                      <a:lnTo>
                        <a:pt x="361" y="350"/>
                      </a:lnTo>
                      <a:lnTo>
                        <a:pt x="361" y="351"/>
                      </a:lnTo>
                      <a:lnTo>
                        <a:pt x="360" y="350"/>
                      </a:lnTo>
                      <a:lnTo>
                        <a:pt x="360" y="349"/>
                      </a:lnTo>
                      <a:lnTo>
                        <a:pt x="359" y="348"/>
                      </a:lnTo>
                      <a:lnTo>
                        <a:pt x="359" y="347"/>
                      </a:lnTo>
                      <a:lnTo>
                        <a:pt x="360" y="348"/>
                      </a:lnTo>
                      <a:lnTo>
                        <a:pt x="360" y="347"/>
                      </a:lnTo>
                      <a:lnTo>
                        <a:pt x="359" y="347"/>
                      </a:lnTo>
                      <a:lnTo>
                        <a:pt x="359" y="346"/>
                      </a:lnTo>
                      <a:lnTo>
                        <a:pt x="358" y="345"/>
                      </a:lnTo>
                      <a:lnTo>
                        <a:pt x="357" y="345"/>
                      </a:lnTo>
                      <a:lnTo>
                        <a:pt x="357" y="344"/>
                      </a:lnTo>
                      <a:lnTo>
                        <a:pt x="356" y="344"/>
                      </a:lnTo>
                      <a:lnTo>
                        <a:pt x="355" y="344"/>
                      </a:lnTo>
                      <a:lnTo>
                        <a:pt x="355" y="343"/>
                      </a:lnTo>
                      <a:lnTo>
                        <a:pt x="354" y="343"/>
                      </a:lnTo>
                      <a:lnTo>
                        <a:pt x="353" y="342"/>
                      </a:lnTo>
                      <a:lnTo>
                        <a:pt x="353" y="343"/>
                      </a:lnTo>
                      <a:lnTo>
                        <a:pt x="352" y="343"/>
                      </a:lnTo>
                      <a:lnTo>
                        <a:pt x="351" y="342"/>
                      </a:lnTo>
                      <a:lnTo>
                        <a:pt x="350" y="342"/>
                      </a:lnTo>
                      <a:lnTo>
                        <a:pt x="349" y="342"/>
                      </a:lnTo>
                      <a:lnTo>
                        <a:pt x="349" y="343"/>
                      </a:lnTo>
                      <a:lnTo>
                        <a:pt x="348" y="343"/>
                      </a:lnTo>
                      <a:lnTo>
                        <a:pt x="348" y="344"/>
                      </a:lnTo>
                      <a:lnTo>
                        <a:pt x="346" y="344"/>
                      </a:lnTo>
                      <a:lnTo>
                        <a:pt x="345" y="344"/>
                      </a:lnTo>
                      <a:lnTo>
                        <a:pt x="344" y="344"/>
                      </a:lnTo>
                      <a:lnTo>
                        <a:pt x="344" y="345"/>
                      </a:lnTo>
                      <a:lnTo>
                        <a:pt x="343" y="345"/>
                      </a:lnTo>
                      <a:lnTo>
                        <a:pt x="342" y="345"/>
                      </a:lnTo>
                      <a:lnTo>
                        <a:pt x="341" y="346"/>
                      </a:lnTo>
                      <a:lnTo>
                        <a:pt x="341" y="345"/>
                      </a:lnTo>
                      <a:lnTo>
                        <a:pt x="340" y="346"/>
                      </a:lnTo>
                      <a:lnTo>
                        <a:pt x="339" y="346"/>
                      </a:lnTo>
                      <a:lnTo>
                        <a:pt x="338" y="346"/>
                      </a:lnTo>
                      <a:lnTo>
                        <a:pt x="338" y="347"/>
                      </a:lnTo>
                      <a:lnTo>
                        <a:pt x="337" y="346"/>
                      </a:lnTo>
                      <a:lnTo>
                        <a:pt x="336" y="347"/>
                      </a:lnTo>
                      <a:lnTo>
                        <a:pt x="336" y="346"/>
                      </a:lnTo>
                      <a:lnTo>
                        <a:pt x="336" y="347"/>
                      </a:lnTo>
                      <a:lnTo>
                        <a:pt x="335" y="347"/>
                      </a:lnTo>
                      <a:lnTo>
                        <a:pt x="335" y="348"/>
                      </a:lnTo>
                      <a:lnTo>
                        <a:pt x="335" y="349"/>
                      </a:lnTo>
                      <a:lnTo>
                        <a:pt x="336" y="350"/>
                      </a:lnTo>
                      <a:lnTo>
                        <a:pt x="337" y="351"/>
                      </a:lnTo>
                      <a:lnTo>
                        <a:pt x="337" y="352"/>
                      </a:lnTo>
                      <a:lnTo>
                        <a:pt x="338" y="352"/>
                      </a:lnTo>
                      <a:lnTo>
                        <a:pt x="339" y="353"/>
                      </a:lnTo>
                      <a:lnTo>
                        <a:pt x="340" y="353"/>
                      </a:lnTo>
                      <a:lnTo>
                        <a:pt x="340" y="354"/>
                      </a:lnTo>
                      <a:lnTo>
                        <a:pt x="340" y="355"/>
                      </a:lnTo>
                      <a:lnTo>
                        <a:pt x="341" y="355"/>
                      </a:lnTo>
                      <a:lnTo>
                        <a:pt x="341" y="356"/>
                      </a:lnTo>
                      <a:lnTo>
                        <a:pt x="342" y="357"/>
                      </a:lnTo>
                      <a:lnTo>
                        <a:pt x="341" y="357"/>
                      </a:lnTo>
                      <a:lnTo>
                        <a:pt x="341" y="356"/>
                      </a:lnTo>
                      <a:lnTo>
                        <a:pt x="340" y="356"/>
                      </a:lnTo>
                      <a:lnTo>
                        <a:pt x="339" y="356"/>
                      </a:lnTo>
                      <a:lnTo>
                        <a:pt x="340" y="355"/>
                      </a:lnTo>
                      <a:lnTo>
                        <a:pt x="339" y="355"/>
                      </a:lnTo>
                      <a:lnTo>
                        <a:pt x="340" y="355"/>
                      </a:lnTo>
                      <a:lnTo>
                        <a:pt x="340" y="354"/>
                      </a:lnTo>
                      <a:lnTo>
                        <a:pt x="338" y="354"/>
                      </a:lnTo>
                      <a:lnTo>
                        <a:pt x="339" y="354"/>
                      </a:lnTo>
                      <a:lnTo>
                        <a:pt x="338" y="354"/>
                      </a:lnTo>
                      <a:lnTo>
                        <a:pt x="337" y="354"/>
                      </a:lnTo>
                      <a:lnTo>
                        <a:pt x="337" y="353"/>
                      </a:lnTo>
                      <a:lnTo>
                        <a:pt x="336" y="353"/>
                      </a:lnTo>
                      <a:lnTo>
                        <a:pt x="336" y="352"/>
                      </a:lnTo>
                      <a:lnTo>
                        <a:pt x="335" y="352"/>
                      </a:lnTo>
                      <a:lnTo>
                        <a:pt x="336" y="351"/>
                      </a:lnTo>
                      <a:lnTo>
                        <a:pt x="335" y="351"/>
                      </a:lnTo>
                      <a:lnTo>
                        <a:pt x="334" y="351"/>
                      </a:lnTo>
                      <a:lnTo>
                        <a:pt x="335" y="350"/>
                      </a:lnTo>
                      <a:lnTo>
                        <a:pt x="334" y="350"/>
                      </a:lnTo>
                      <a:lnTo>
                        <a:pt x="334" y="349"/>
                      </a:lnTo>
                      <a:lnTo>
                        <a:pt x="333" y="350"/>
                      </a:lnTo>
                      <a:lnTo>
                        <a:pt x="334" y="350"/>
                      </a:lnTo>
                      <a:lnTo>
                        <a:pt x="333" y="350"/>
                      </a:lnTo>
                      <a:lnTo>
                        <a:pt x="334" y="351"/>
                      </a:lnTo>
                      <a:lnTo>
                        <a:pt x="333" y="351"/>
                      </a:lnTo>
                      <a:lnTo>
                        <a:pt x="333" y="352"/>
                      </a:lnTo>
                      <a:lnTo>
                        <a:pt x="333" y="351"/>
                      </a:lnTo>
                      <a:lnTo>
                        <a:pt x="333" y="350"/>
                      </a:lnTo>
                      <a:lnTo>
                        <a:pt x="332" y="350"/>
                      </a:lnTo>
                      <a:lnTo>
                        <a:pt x="332" y="349"/>
                      </a:lnTo>
                      <a:lnTo>
                        <a:pt x="332" y="348"/>
                      </a:lnTo>
                      <a:lnTo>
                        <a:pt x="332" y="347"/>
                      </a:lnTo>
                      <a:lnTo>
                        <a:pt x="333" y="346"/>
                      </a:lnTo>
                      <a:lnTo>
                        <a:pt x="332" y="346"/>
                      </a:lnTo>
                      <a:lnTo>
                        <a:pt x="332" y="347"/>
                      </a:lnTo>
                      <a:lnTo>
                        <a:pt x="332" y="346"/>
                      </a:lnTo>
                      <a:lnTo>
                        <a:pt x="331" y="346"/>
                      </a:lnTo>
                      <a:lnTo>
                        <a:pt x="330" y="346"/>
                      </a:lnTo>
                      <a:lnTo>
                        <a:pt x="330" y="345"/>
                      </a:lnTo>
                      <a:lnTo>
                        <a:pt x="331" y="345"/>
                      </a:lnTo>
                      <a:lnTo>
                        <a:pt x="332" y="345"/>
                      </a:lnTo>
                      <a:lnTo>
                        <a:pt x="333" y="345"/>
                      </a:lnTo>
                      <a:lnTo>
                        <a:pt x="333" y="344"/>
                      </a:lnTo>
                      <a:lnTo>
                        <a:pt x="332" y="344"/>
                      </a:lnTo>
                      <a:lnTo>
                        <a:pt x="333" y="343"/>
                      </a:lnTo>
                      <a:lnTo>
                        <a:pt x="332" y="343"/>
                      </a:lnTo>
                      <a:lnTo>
                        <a:pt x="332" y="342"/>
                      </a:lnTo>
                      <a:lnTo>
                        <a:pt x="333" y="342"/>
                      </a:lnTo>
                      <a:lnTo>
                        <a:pt x="334" y="342"/>
                      </a:lnTo>
                      <a:lnTo>
                        <a:pt x="334" y="341"/>
                      </a:lnTo>
                      <a:lnTo>
                        <a:pt x="333" y="341"/>
                      </a:lnTo>
                      <a:lnTo>
                        <a:pt x="332" y="341"/>
                      </a:lnTo>
                      <a:lnTo>
                        <a:pt x="333" y="340"/>
                      </a:lnTo>
                      <a:lnTo>
                        <a:pt x="333" y="339"/>
                      </a:lnTo>
                      <a:lnTo>
                        <a:pt x="334" y="339"/>
                      </a:lnTo>
                      <a:lnTo>
                        <a:pt x="334" y="340"/>
                      </a:lnTo>
                      <a:lnTo>
                        <a:pt x="333" y="340"/>
                      </a:lnTo>
                      <a:lnTo>
                        <a:pt x="334" y="340"/>
                      </a:lnTo>
                      <a:lnTo>
                        <a:pt x="335" y="340"/>
                      </a:lnTo>
                      <a:lnTo>
                        <a:pt x="334" y="341"/>
                      </a:lnTo>
                      <a:lnTo>
                        <a:pt x="335" y="341"/>
                      </a:lnTo>
                      <a:lnTo>
                        <a:pt x="336" y="341"/>
                      </a:lnTo>
                      <a:lnTo>
                        <a:pt x="335" y="341"/>
                      </a:lnTo>
                      <a:lnTo>
                        <a:pt x="335" y="342"/>
                      </a:lnTo>
                      <a:lnTo>
                        <a:pt x="336" y="342"/>
                      </a:lnTo>
                      <a:lnTo>
                        <a:pt x="337" y="342"/>
                      </a:lnTo>
                      <a:lnTo>
                        <a:pt x="337" y="343"/>
                      </a:lnTo>
                      <a:lnTo>
                        <a:pt x="336" y="344"/>
                      </a:lnTo>
                      <a:lnTo>
                        <a:pt x="336" y="343"/>
                      </a:lnTo>
                      <a:lnTo>
                        <a:pt x="336" y="344"/>
                      </a:lnTo>
                      <a:lnTo>
                        <a:pt x="335" y="345"/>
                      </a:lnTo>
                      <a:lnTo>
                        <a:pt x="336" y="345"/>
                      </a:lnTo>
                      <a:lnTo>
                        <a:pt x="336" y="344"/>
                      </a:lnTo>
                      <a:lnTo>
                        <a:pt x="337" y="344"/>
                      </a:lnTo>
                      <a:lnTo>
                        <a:pt x="337" y="343"/>
                      </a:lnTo>
                      <a:lnTo>
                        <a:pt x="337" y="344"/>
                      </a:lnTo>
                      <a:lnTo>
                        <a:pt x="337" y="345"/>
                      </a:lnTo>
                      <a:lnTo>
                        <a:pt x="337" y="344"/>
                      </a:lnTo>
                      <a:lnTo>
                        <a:pt x="338" y="344"/>
                      </a:lnTo>
                      <a:lnTo>
                        <a:pt x="338" y="343"/>
                      </a:lnTo>
                      <a:lnTo>
                        <a:pt x="337" y="343"/>
                      </a:lnTo>
                      <a:lnTo>
                        <a:pt x="338" y="342"/>
                      </a:lnTo>
                      <a:lnTo>
                        <a:pt x="338" y="341"/>
                      </a:lnTo>
                      <a:lnTo>
                        <a:pt x="337" y="341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39"/>
                      </a:lnTo>
                      <a:lnTo>
                        <a:pt x="337" y="339"/>
                      </a:lnTo>
                      <a:lnTo>
                        <a:pt x="338" y="338"/>
                      </a:lnTo>
                      <a:lnTo>
                        <a:pt x="337" y="338"/>
                      </a:lnTo>
                      <a:lnTo>
                        <a:pt x="338" y="337"/>
                      </a:lnTo>
                      <a:lnTo>
                        <a:pt x="339" y="337"/>
                      </a:lnTo>
                      <a:lnTo>
                        <a:pt x="338" y="337"/>
                      </a:lnTo>
                      <a:lnTo>
                        <a:pt x="338" y="338"/>
                      </a:lnTo>
                      <a:lnTo>
                        <a:pt x="339" y="338"/>
                      </a:lnTo>
                      <a:lnTo>
                        <a:pt x="339" y="339"/>
                      </a:lnTo>
                      <a:lnTo>
                        <a:pt x="339" y="340"/>
                      </a:lnTo>
                      <a:lnTo>
                        <a:pt x="340" y="340"/>
                      </a:lnTo>
                      <a:lnTo>
                        <a:pt x="340" y="339"/>
                      </a:lnTo>
                      <a:lnTo>
                        <a:pt x="341" y="338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2" y="339"/>
                      </a:lnTo>
                      <a:lnTo>
                        <a:pt x="343" y="339"/>
                      </a:lnTo>
                      <a:lnTo>
                        <a:pt x="344" y="339"/>
                      </a:lnTo>
                      <a:lnTo>
                        <a:pt x="344" y="338"/>
                      </a:lnTo>
                      <a:lnTo>
                        <a:pt x="344" y="337"/>
                      </a:lnTo>
                      <a:lnTo>
                        <a:pt x="344" y="338"/>
                      </a:lnTo>
                      <a:lnTo>
                        <a:pt x="345" y="338"/>
                      </a:lnTo>
                      <a:lnTo>
                        <a:pt x="345" y="337"/>
                      </a:lnTo>
                      <a:lnTo>
                        <a:pt x="345" y="336"/>
                      </a:lnTo>
                      <a:lnTo>
                        <a:pt x="346" y="337"/>
                      </a:lnTo>
                      <a:lnTo>
                        <a:pt x="346" y="336"/>
                      </a:lnTo>
                      <a:lnTo>
                        <a:pt x="346" y="335"/>
                      </a:lnTo>
                      <a:lnTo>
                        <a:pt x="346" y="334"/>
                      </a:lnTo>
                      <a:lnTo>
                        <a:pt x="345" y="334"/>
                      </a:lnTo>
                      <a:lnTo>
                        <a:pt x="346" y="333"/>
                      </a:lnTo>
                      <a:lnTo>
                        <a:pt x="346" y="334"/>
                      </a:lnTo>
                      <a:lnTo>
                        <a:pt x="347" y="334"/>
                      </a:lnTo>
                      <a:lnTo>
                        <a:pt x="348" y="334"/>
                      </a:lnTo>
                      <a:lnTo>
                        <a:pt x="348" y="335"/>
                      </a:lnTo>
                      <a:lnTo>
                        <a:pt x="348" y="334"/>
                      </a:lnTo>
                      <a:lnTo>
                        <a:pt x="348" y="333"/>
                      </a:lnTo>
                      <a:lnTo>
                        <a:pt x="349" y="333"/>
                      </a:lnTo>
                      <a:lnTo>
                        <a:pt x="350" y="333"/>
                      </a:lnTo>
                      <a:lnTo>
                        <a:pt x="350" y="332"/>
                      </a:lnTo>
                      <a:lnTo>
                        <a:pt x="350" y="331"/>
                      </a:lnTo>
                      <a:lnTo>
                        <a:pt x="350" y="330"/>
                      </a:lnTo>
                      <a:lnTo>
                        <a:pt x="350" y="329"/>
                      </a:lnTo>
                      <a:lnTo>
                        <a:pt x="351" y="330"/>
                      </a:lnTo>
                      <a:lnTo>
                        <a:pt x="351" y="329"/>
                      </a:lnTo>
                      <a:lnTo>
                        <a:pt x="351" y="328"/>
                      </a:lnTo>
                      <a:lnTo>
                        <a:pt x="352" y="328"/>
                      </a:lnTo>
                      <a:lnTo>
                        <a:pt x="352" y="327"/>
                      </a:lnTo>
                      <a:lnTo>
                        <a:pt x="353" y="327"/>
                      </a:lnTo>
                      <a:lnTo>
                        <a:pt x="352" y="327"/>
                      </a:lnTo>
                      <a:lnTo>
                        <a:pt x="351" y="327"/>
                      </a:lnTo>
                      <a:lnTo>
                        <a:pt x="351" y="328"/>
                      </a:lnTo>
                      <a:lnTo>
                        <a:pt x="351" y="327"/>
                      </a:lnTo>
                      <a:lnTo>
                        <a:pt x="350" y="328"/>
                      </a:lnTo>
                      <a:lnTo>
                        <a:pt x="350" y="327"/>
                      </a:lnTo>
                      <a:lnTo>
                        <a:pt x="349" y="328"/>
                      </a:lnTo>
                      <a:lnTo>
                        <a:pt x="348" y="328"/>
                      </a:lnTo>
                      <a:lnTo>
                        <a:pt x="349" y="328"/>
                      </a:lnTo>
                      <a:lnTo>
                        <a:pt x="348" y="329"/>
                      </a:lnTo>
                      <a:lnTo>
                        <a:pt x="348" y="328"/>
                      </a:lnTo>
                      <a:lnTo>
                        <a:pt x="347" y="328"/>
                      </a:lnTo>
                      <a:lnTo>
                        <a:pt x="347" y="327"/>
                      </a:lnTo>
                      <a:lnTo>
                        <a:pt x="348" y="327"/>
                      </a:lnTo>
                      <a:lnTo>
                        <a:pt x="349" y="327"/>
                      </a:lnTo>
                      <a:lnTo>
                        <a:pt x="350" y="326"/>
                      </a:lnTo>
                      <a:lnTo>
                        <a:pt x="351" y="326"/>
                      </a:lnTo>
                      <a:lnTo>
                        <a:pt x="351" y="325"/>
                      </a:lnTo>
                      <a:lnTo>
                        <a:pt x="352" y="325"/>
                      </a:lnTo>
                      <a:lnTo>
                        <a:pt x="351" y="324"/>
                      </a:lnTo>
                      <a:lnTo>
                        <a:pt x="352" y="324"/>
                      </a:lnTo>
                      <a:lnTo>
                        <a:pt x="352" y="323"/>
                      </a:lnTo>
                      <a:lnTo>
                        <a:pt x="353" y="323"/>
                      </a:lnTo>
                      <a:lnTo>
                        <a:pt x="352" y="323"/>
                      </a:lnTo>
                      <a:lnTo>
                        <a:pt x="351" y="323"/>
                      </a:lnTo>
                      <a:lnTo>
                        <a:pt x="351" y="322"/>
                      </a:lnTo>
                      <a:lnTo>
                        <a:pt x="352" y="321"/>
                      </a:lnTo>
                      <a:lnTo>
                        <a:pt x="352" y="320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18"/>
                      </a:lnTo>
                      <a:lnTo>
                        <a:pt x="354" y="318"/>
                      </a:lnTo>
                      <a:lnTo>
                        <a:pt x="354" y="319"/>
                      </a:lnTo>
                      <a:lnTo>
                        <a:pt x="354" y="318"/>
                      </a:lnTo>
                      <a:lnTo>
                        <a:pt x="355" y="318"/>
                      </a:lnTo>
                      <a:lnTo>
                        <a:pt x="354" y="318"/>
                      </a:lnTo>
                      <a:lnTo>
                        <a:pt x="354" y="317"/>
                      </a:lnTo>
                      <a:lnTo>
                        <a:pt x="353" y="316"/>
                      </a:lnTo>
                      <a:lnTo>
                        <a:pt x="352" y="316"/>
                      </a:lnTo>
                      <a:lnTo>
                        <a:pt x="352" y="315"/>
                      </a:lnTo>
                      <a:lnTo>
                        <a:pt x="352" y="314"/>
                      </a:lnTo>
                      <a:lnTo>
                        <a:pt x="352" y="313"/>
                      </a:lnTo>
                      <a:lnTo>
                        <a:pt x="353" y="313"/>
                      </a:lnTo>
                      <a:lnTo>
                        <a:pt x="353" y="312"/>
                      </a:lnTo>
                      <a:lnTo>
                        <a:pt x="352" y="313"/>
                      </a:lnTo>
                      <a:lnTo>
                        <a:pt x="352" y="312"/>
                      </a:lnTo>
                      <a:lnTo>
                        <a:pt x="351" y="312"/>
                      </a:lnTo>
                      <a:lnTo>
                        <a:pt x="352" y="312"/>
                      </a:lnTo>
                      <a:lnTo>
                        <a:pt x="352" y="311"/>
                      </a:lnTo>
                      <a:lnTo>
                        <a:pt x="352" y="310"/>
                      </a:lnTo>
                      <a:lnTo>
                        <a:pt x="353" y="310"/>
                      </a:lnTo>
                      <a:lnTo>
                        <a:pt x="353" y="309"/>
                      </a:lnTo>
                      <a:lnTo>
                        <a:pt x="354" y="309"/>
                      </a:lnTo>
                      <a:lnTo>
                        <a:pt x="353" y="309"/>
                      </a:lnTo>
                      <a:lnTo>
                        <a:pt x="354" y="308"/>
                      </a:lnTo>
                      <a:lnTo>
                        <a:pt x="355" y="308"/>
                      </a:lnTo>
                      <a:lnTo>
                        <a:pt x="355" y="307"/>
                      </a:lnTo>
                      <a:lnTo>
                        <a:pt x="354" y="307"/>
                      </a:lnTo>
                      <a:lnTo>
                        <a:pt x="353" y="308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6"/>
                      </a:lnTo>
                      <a:lnTo>
                        <a:pt x="353" y="307"/>
                      </a:lnTo>
                      <a:lnTo>
                        <a:pt x="352" y="307"/>
                      </a:lnTo>
                      <a:lnTo>
                        <a:pt x="352" y="306"/>
                      </a:lnTo>
                      <a:lnTo>
                        <a:pt x="353" y="306"/>
                      </a:lnTo>
                      <a:lnTo>
                        <a:pt x="353" y="305"/>
                      </a:lnTo>
                      <a:lnTo>
                        <a:pt x="354" y="305"/>
                      </a:lnTo>
                      <a:lnTo>
                        <a:pt x="353" y="305"/>
                      </a:lnTo>
                      <a:lnTo>
                        <a:pt x="353" y="304"/>
                      </a:lnTo>
                      <a:lnTo>
                        <a:pt x="353" y="303"/>
                      </a:lnTo>
                      <a:lnTo>
                        <a:pt x="353" y="302"/>
                      </a:lnTo>
                      <a:lnTo>
                        <a:pt x="352" y="302"/>
                      </a:lnTo>
                      <a:lnTo>
                        <a:pt x="352" y="301"/>
                      </a:lnTo>
                      <a:lnTo>
                        <a:pt x="353" y="300"/>
                      </a:lnTo>
                      <a:lnTo>
                        <a:pt x="353" y="299"/>
                      </a:lnTo>
                      <a:lnTo>
                        <a:pt x="354" y="299"/>
                      </a:lnTo>
                      <a:lnTo>
                        <a:pt x="354" y="298"/>
                      </a:lnTo>
                      <a:lnTo>
                        <a:pt x="354" y="297"/>
                      </a:lnTo>
                      <a:lnTo>
                        <a:pt x="353" y="297"/>
                      </a:lnTo>
                      <a:lnTo>
                        <a:pt x="354" y="297"/>
                      </a:lnTo>
                      <a:lnTo>
                        <a:pt x="353" y="296"/>
                      </a:lnTo>
                      <a:lnTo>
                        <a:pt x="354" y="296"/>
                      </a:lnTo>
                      <a:lnTo>
                        <a:pt x="354" y="295"/>
                      </a:lnTo>
                      <a:lnTo>
                        <a:pt x="355" y="295"/>
                      </a:lnTo>
                      <a:lnTo>
                        <a:pt x="355" y="294"/>
                      </a:lnTo>
                      <a:lnTo>
                        <a:pt x="356" y="295"/>
                      </a:lnTo>
                      <a:lnTo>
                        <a:pt x="357" y="295"/>
                      </a:lnTo>
                      <a:lnTo>
                        <a:pt x="357" y="294"/>
                      </a:lnTo>
                      <a:lnTo>
                        <a:pt x="357" y="293"/>
                      </a:lnTo>
                      <a:lnTo>
                        <a:pt x="356" y="293"/>
                      </a:lnTo>
                      <a:lnTo>
                        <a:pt x="357" y="292"/>
                      </a:lnTo>
                      <a:lnTo>
                        <a:pt x="356" y="292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8" y="291"/>
                      </a:lnTo>
                      <a:lnTo>
                        <a:pt x="358" y="290"/>
                      </a:lnTo>
                      <a:lnTo>
                        <a:pt x="359" y="290"/>
                      </a:lnTo>
                      <a:lnTo>
                        <a:pt x="359" y="291"/>
                      </a:lnTo>
                      <a:lnTo>
                        <a:pt x="358" y="291"/>
                      </a:lnTo>
                      <a:lnTo>
                        <a:pt x="359" y="291"/>
                      </a:lnTo>
                      <a:lnTo>
                        <a:pt x="360" y="291"/>
                      </a:lnTo>
                      <a:lnTo>
                        <a:pt x="360" y="292"/>
                      </a:lnTo>
                      <a:lnTo>
                        <a:pt x="360" y="291"/>
                      </a:lnTo>
                      <a:lnTo>
                        <a:pt x="361" y="291"/>
                      </a:lnTo>
                      <a:lnTo>
                        <a:pt x="361" y="292"/>
                      </a:lnTo>
                      <a:lnTo>
                        <a:pt x="360" y="293"/>
                      </a:lnTo>
                      <a:lnTo>
                        <a:pt x="361" y="293"/>
                      </a:lnTo>
                      <a:lnTo>
                        <a:pt x="360" y="294"/>
                      </a:lnTo>
                      <a:lnTo>
                        <a:pt x="361" y="294"/>
                      </a:lnTo>
                      <a:lnTo>
                        <a:pt x="362" y="294"/>
                      </a:lnTo>
                      <a:lnTo>
                        <a:pt x="361" y="294"/>
                      </a:lnTo>
                      <a:lnTo>
                        <a:pt x="361" y="293"/>
                      </a:lnTo>
                      <a:lnTo>
                        <a:pt x="362" y="292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89"/>
                      </a:lnTo>
                      <a:lnTo>
                        <a:pt x="363" y="290"/>
                      </a:lnTo>
                      <a:lnTo>
                        <a:pt x="364" y="290"/>
                      </a:lnTo>
                      <a:lnTo>
                        <a:pt x="365" y="290"/>
                      </a:lnTo>
                      <a:lnTo>
                        <a:pt x="365" y="291"/>
                      </a:lnTo>
                      <a:lnTo>
                        <a:pt x="365" y="290"/>
                      </a:lnTo>
                      <a:lnTo>
                        <a:pt x="365" y="289"/>
                      </a:lnTo>
                      <a:lnTo>
                        <a:pt x="366" y="289"/>
                      </a:lnTo>
                      <a:lnTo>
                        <a:pt x="367" y="289"/>
                      </a:lnTo>
                      <a:lnTo>
                        <a:pt x="368" y="288"/>
                      </a:lnTo>
                      <a:lnTo>
                        <a:pt x="367" y="288"/>
                      </a:lnTo>
                      <a:lnTo>
                        <a:pt x="366" y="288"/>
                      </a:lnTo>
                      <a:lnTo>
                        <a:pt x="365" y="288"/>
                      </a:lnTo>
                      <a:lnTo>
                        <a:pt x="366" y="288"/>
                      </a:lnTo>
                      <a:lnTo>
                        <a:pt x="366" y="287"/>
                      </a:lnTo>
                      <a:lnTo>
                        <a:pt x="365" y="287"/>
                      </a:lnTo>
                      <a:lnTo>
                        <a:pt x="365" y="286"/>
                      </a:lnTo>
                      <a:lnTo>
                        <a:pt x="366" y="286"/>
                      </a:lnTo>
                      <a:lnTo>
                        <a:pt x="367" y="286"/>
                      </a:lnTo>
                      <a:lnTo>
                        <a:pt x="367" y="285"/>
                      </a:lnTo>
                      <a:lnTo>
                        <a:pt x="368" y="285"/>
                      </a:lnTo>
                      <a:lnTo>
                        <a:pt x="368" y="284"/>
                      </a:lnTo>
                      <a:lnTo>
                        <a:pt x="368" y="283"/>
                      </a:lnTo>
                      <a:lnTo>
                        <a:pt x="369" y="283"/>
                      </a:lnTo>
                      <a:lnTo>
                        <a:pt x="369" y="282"/>
                      </a:lnTo>
                      <a:lnTo>
                        <a:pt x="370" y="282"/>
                      </a:lnTo>
                      <a:lnTo>
                        <a:pt x="370" y="281"/>
                      </a:lnTo>
                      <a:lnTo>
                        <a:pt x="371" y="281"/>
                      </a:lnTo>
                      <a:lnTo>
                        <a:pt x="371" y="280"/>
                      </a:lnTo>
                      <a:lnTo>
                        <a:pt x="371" y="281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3" y="282"/>
                      </a:lnTo>
                      <a:lnTo>
                        <a:pt x="372" y="281"/>
                      </a:lnTo>
                      <a:lnTo>
                        <a:pt x="373" y="281"/>
                      </a:lnTo>
                      <a:lnTo>
                        <a:pt x="374" y="281"/>
                      </a:lnTo>
                      <a:lnTo>
                        <a:pt x="374" y="282"/>
                      </a:lnTo>
                      <a:lnTo>
                        <a:pt x="374" y="283"/>
                      </a:lnTo>
                      <a:lnTo>
                        <a:pt x="375" y="282"/>
                      </a:lnTo>
                      <a:lnTo>
                        <a:pt x="376" y="282"/>
                      </a:lnTo>
                      <a:lnTo>
                        <a:pt x="377" y="282"/>
                      </a:lnTo>
                      <a:lnTo>
                        <a:pt x="378" y="282"/>
                      </a:lnTo>
                      <a:lnTo>
                        <a:pt x="378" y="283"/>
                      </a:lnTo>
                      <a:lnTo>
                        <a:pt x="379" y="283"/>
                      </a:lnTo>
                      <a:lnTo>
                        <a:pt x="380" y="283"/>
                      </a:lnTo>
                      <a:lnTo>
                        <a:pt x="380" y="282"/>
                      </a:lnTo>
                      <a:lnTo>
                        <a:pt x="379" y="281"/>
                      </a:lnTo>
                      <a:lnTo>
                        <a:pt x="379" y="280"/>
                      </a:lnTo>
                      <a:lnTo>
                        <a:pt x="378" y="280"/>
                      </a:lnTo>
                      <a:lnTo>
                        <a:pt x="378" y="279"/>
                      </a:lnTo>
                      <a:lnTo>
                        <a:pt x="378" y="278"/>
                      </a:lnTo>
                      <a:lnTo>
                        <a:pt x="379" y="278"/>
                      </a:lnTo>
                      <a:lnTo>
                        <a:pt x="378" y="277"/>
                      </a:lnTo>
                      <a:lnTo>
                        <a:pt x="377" y="277"/>
                      </a:lnTo>
                      <a:lnTo>
                        <a:pt x="377" y="276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5" y="274"/>
                      </a:lnTo>
                      <a:lnTo>
                        <a:pt x="375" y="273"/>
                      </a:lnTo>
                      <a:lnTo>
                        <a:pt x="376" y="272"/>
                      </a:lnTo>
                      <a:lnTo>
                        <a:pt x="376" y="271"/>
                      </a:lnTo>
                      <a:lnTo>
                        <a:pt x="377" y="271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6" y="269"/>
                      </a:lnTo>
                      <a:lnTo>
                        <a:pt x="376" y="268"/>
                      </a:lnTo>
                      <a:lnTo>
                        <a:pt x="375" y="269"/>
                      </a:lnTo>
                      <a:lnTo>
                        <a:pt x="374" y="269"/>
                      </a:lnTo>
                      <a:lnTo>
                        <a:pt x="373" y="268"/>
                      </a:lnTo>
                      <a:lnTo>
                        <a:pt x="374" y="267"/>
                      </a:lnTo>
                      <a:lnTo>
                        <a:pt x="374" y="266"/>
                      </a:lnTo>
                      <a:lnTo>
                        <a:pt x="374" y="265"/>
                      </a:lnTo>
                      <a:lnTo>
                        <a:pt x="374" y="264"/>
                      </a:lnTo>
                      <a:lnTo>
                        <a:pt x="374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2" y="267"/>
                      </a:lnTo>
                      <a:lnTo>
                        <a:pt x="372" y="268"/>
                      </a:lnTo>
                      <a:lnTo>
                        <a:pt x="371" y="268"/>
                      </a:lnTo>
                      <a:lnTo>
                        <a:pt x="371" y="267"/>
                      </a:lnTo>
                      <a:lnTo>
                        <a:pt x="371" y="266"/>
                      </a:lnTo>
                      <a:lnTo>
                        <a:pt x="370" y="265"/>
                      </a:lnTo>
                      <a:lnTo>
                        <a:pt x="369" y="265"/>
                      </a:lnTo>
                      <a:lnTo>
                        <a:pt x="369" y="266"/>
                      </a:lnTo>
                      <a:lnTo>
                        <a:pt x="370" y="267"/>
                      </a:lnTo>
                      <a:lnTo>
                        <a:pt x="369" y="267"/>
                      </a:lnTo>
                      <a:lnTo>
                        <a:pt x="369" y="266"/>
                      </a:lnTo>
                      <a:lnTo>
                        <a:pt x="368" y="267"/>
                      </a:lnTo>
                      <a:lnTo>
                        <a:pt x="368" y="268"/>
                      </a:lnTo>
                      <a:lnTo>
                        <a:pt x="367" y="268"/>
                      </a:lnTo>
                      <a:lnTo>
                        <a:pt x="366" y="268"/>
                      </a:lnTo>
                      <a:lnTo>
                        <a:pt x="367" y="267"/>
                      </a:lnTo>
                      <a:lnTo>
                        <a:pt x="366" y="267"/>
                      </a:lnTo>
                      <a:lnTo>
                        <a:pt x="365" y="267"/>
                      </a:lnTo>
                      <a:lnTo>
                        <a:pt x="364" y="266"/>
                      </a:lnTo>
                      <a:lnTo>
                        <a:pt x="365" y="265"/>
                      </a:lnTo>
                      <a:lnTo>
                        <a:pt x="365" y="264"/>
                      </a:lnTo>
                      <a:lnTo>
                        <a:pt x="364" y="264"/>
                      </a:lnTo>
                      <a:lnTo>
                        <a:pt x="364" y="263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6" y="262"/>
                      </a:lnTo>
                      <a:lnTo>
                        <a:pt x="365" y="262"/>
                      </a:lnTo>
                      <a:lnTo>
                        <a:pt x="364" y="262"/>
                      </a:lnTo>
                      <a:lnTo>
                        <a:pt x="363" y="262"/>
                      </a:lnTo>
                      <a:lnTo>
                        <a:pt x="362" y="262"/>
                      </a:lnTo>
                      <a:lnTo>
                        <a:pt x="362" y="263"/>
                      </a:lnTo>
                      <a:lnTo>
                        <a:pt x="363" y="263"/>
                      </a:lnTo>
                      <a:lnTo>
                        <a:pt x="363" y="264"/>
                      </a:lnTo>
                      <a:lnTo>
                        <a:pt x="362" y="264"/>
                      </a:lnTo>
                      <a:lnTo>
                        <a:pt x="361" y="264"/>
                      </a:lnTo>
                      <a:lnTo>
                        <a:pt x="360" y="263"/>
                      </a:lnTo>
                      <a:lnTo>
                        <a:pt x="359" y="263"/>
                      </a:lnTo>
                      <a:lnTo>
                        <a:pt x="358" y="263"/>
                      </a:lnTo>
                      <a:lnTo>
                        <a:pt x="359" y="264"/>
                      </a:lnTo>
                      <a:lnTo>
                        <a:pt x="359" y="265"/>
                      </a:lnTo>
                      <a:lnTo>
                        <a:pt x="358" y="265"/>
                      </a:lnTo>
                      <a:lnTo>
                        <a:pt x="358" y="266"/>
                      </a:lnTo>
                      <a:lnTo>
                        <a:pt x="357" y="266"/>
                      </a:lnTo>
                      <a:lnTo>
                        <a:pt x="357" y="265"/>
                      </a:lnTo>
                      <a:lnTo>
                        <a:pt x="357" y="264"/>
                      </a:lnTo>
                      <a:lnTo>
                        <a:pt x="357" y="262"/>
                      </a:lnTo>
                      <a:lnTo>
                        <a:pt x="356" y="262"/>
                      </a:lnTo>
                      <a:lnTo>
                        <a:pt x="356" y="263"/>
                      </a:lnTo>
                      <a:lnTo>
                        <a:pt x="355" y="263"/>
                      </a:lnTo>
                      <a:lnTo>
                        <a:pt x="355" y="262"/>
                      </a:lnTo>
                      <a:lnTo>
                        <a:pt x="355" y="261"/>
                      </a:lnTo>
                      <a:lnTo>
                        <a:pt x="354" y="261"/>
                      </a:lnTo>
                      <a:lnTo>
                        <a:pt x="354" y="262"/>
                      </a:lnTo>
                      <a:lnTo>
                        <a:pt x="354" y="263"/>
                      </a:lnTo>
                      <a:lnTo>
                        <a:pt x="352" y="263"/>
                      </a:lnTo>
                      <a:lnTo>
                        <a:pt x="351" y="262"/>
                      </a:lnTo>
                      <a:lnTo>
                        <a:pt x="350" y="262"/>
                      </a:lnTo>
                      <a:lnTo>
                        <a:pt x="350" y="263"/>
                      </a:lnTo>
                      <a:lnTo>
                        <a:pt x="350" y="264"/>
                      </a:lnTo>
                      <a:lnTo>
                        <a:pt x="349" y="265"/>
                      </a:lnTo>
                      <a:lnTo>
                        <a:pt x="348" y="265"/>
                      </a:lnTo>
                      <a:lnTo>
                        <a:pt x="347" y="264"/>
                      </a:lnTo>
                      <a:lnTo>
                        <a:pt x="346" y="264"/>
                      </a:lnTo>
                      <a:lnTo>
                        <a:pt x="346" y="265"/>
                      </a:lnTo>
                      <a:lnTo>
                        <a:pt x="345" y="264"/>
                      </a:lnTo>
                      <a:lnTo>
                        <a:pt x="344" y="264"/>
                      </a:lnTo>
                      <a:lnTo>
                        <a:pt x="343" y="265"/>
                      </a:lnTo>
                      <a:lnTo>
                        <a:pt x="342" y="264"/>
                      </a:lnTo>
                      <a:lnTo>
                        <a:pt x="341" y="264"/>
                      </a:lnTo>
                      <a:lnTo>
                        <a:pt x="340" y="263"/>
                      </a:lnTo>
                      <a:lnTo>
                        <a:pt x="341" y="263"/>
                      </a:lnTo>
                      <a:lnTo>
                        <a:pt x="341" y="262"/>
                      </a:lnTo>
                      <a:lnTo>
                        <a:pt x="342" y="262"/>
                      </a:lnTo>
                      <a:lnTo>
                        <a:pt x="342" y="261"/>
                      </a:lnTo>
                      <a:lnTo>
                        <a:pt x="342" y="260"/>
                      </a:lnTo>
                      <a:lnTo>
                        <a:pt x="341" y="259"/>
                      </a:lnTo>
                      <a:lnTo>
                        <a:pt x="340" y="259"/>
                      </a:lnTo>
                      <a:lnTo>
                        <a:pt x="341" y="260"/>
                      </a:lnTo>
                      <a:lnTo>
                        <a:pt x="340" y="260"/>
                      </a:lnTo>
                      <a:lnTo>
                        <a:pt x="339" y="261"/>
                      </a:lnTo>
                      <a:lnTo>
                        <a:pt x="339" y="262"/>
                      </a:lnTo>
                      <a:lnTo>
                        <a:pt x="338" y="262"/>
                      </a:lnTo>
                      <a:lnTo>
                        <a:pt x="337" y="262"/>
                      </a:lnTo>
                      <a:lnTo>
                        <a:pt x="337" y="263"/>
                      </a:lnTo>
                      <a:lnTo>
                        <a:pt x="339" y="264"/>
                      </a:lnTo>
                      <a:lnTo>
                        <a:pt x="339" y="266"/>
                      </a:lnTo>
                      <a:lnTo>
                        <a:pt x="338" y="266"/>
                      </a:lnTo>
                      <a:lnTo>
                        <a:pt x="337" y="266"/>
                      </a:lnTo>
                      <a:lnTo>
                        <a:pt x="337" y="264"/>
                      </a:lnTo>
                      <a:lnTo>
                        <a:pt x="337" y="263"/>
                      </a:lnTo>
                      <a:lnTo>
                        <a:pt x="336" y="261"/>
                      </a:lnTo>
                      <a:lnTo>
                        <a:pt x="335" y="261"/>
                      </a:lnTo>
                      <a:lnTo>
                        <a:pt x="334" y="260"/>
                      </a:lnTo>
                      <a:lnTo>
                        <a:pt x="333" y="260"/>
                      </a:lnTo>
                      <a:lnTo>
                        <a:pt x="333" y="261"/>
                      </a:lnTo>
                      <a:lnTo>
                        <a:pt x="332" y="262"/>
                      </a:lnTo>
                      <a:lnTo>
                        <a:pt x="331" y="262"/>
                      </a:lnTo>
                      <a:lnTo>
                        <a:pt x="330" y="262"/>
                      </a:lnTo>
                      <a:lnTo>
                        <a:pt x="330" y="261"/>
                      </a:lnTo>
                      <a:lnTo>
                        <a:pt x="330" y="260"/>
                      </a:lnTo>
                      <a:lnTo>
                        <a:pt x="330" y="259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60"/>
                      </a:lnTo>
                      <a:lnTo>
                        <a:pt x="329" y="260"/>
                      </a:lnTo>
                      <a:lnTo>
                        <a:pt x="328" y="261"/>
                      </a:lnTo>
                      <a:lnTo>
                        <a:pt x="327" y="261"/>
                      </a:lnTo>
                      <a:lnTo>
                        <a:pt x="325" y="260"/>
                      </a:lnTo>
                      <a:lnTo>
                        <a:pt x="325" y="259"/>
                      </a:lnTo>
                      <a:lnTo>
                        <a:pt x="324" y="259"/>
                      </a:lnTo>
                      <a:lnTo>
                        <a:pt x="323" y="259"/>
                      </a:lnTo>
                      <a:lnTo>
                        <a:pt x="322" y="259"/>
                      </a:lnTo>
                      <a:lnTo>
                        <a:pt x="321" y="259"/>
                      </a:lnTo>
                      <a:lnTo>
                        <a:pt x="321" y="260"/>
                      </a:lnTo>
                      <a:lnTo>
                        <a:pt x="321" y="261"/>
                      </a:lnTo>
                      <a:lnTo>
                        <a:pt x="320" y="261"/>
                      </a:lnTo>
                      <a:lnTo>
                        <a:pt x="320" y="260"/>
                      </a:lnTo>
                      <a:lnTo>
                        <a:pt x="320" y="259"/>
                      </a:lnTo>
                      <a:lnTo>
                        <a:pt x="320" y="258"/>
                      </a:lnTo>
                      <a:lnTo>
                        <a:pt x="320" y="257"/>
                      </a:lnTo>
                      <a:lnTo>
                        <a:pt x="319" y="257"/>
                      </a:lnTo>
                      <a:lnTo>
                        <a:pt x="318" y="257"/>
                      </a:lnTo>
                      <a:lnTo>
                        <a:pt x="318" y="258"/>
                      </a:lnTo>
                      <a:lnTo>
                        <a:pt x="317" y="259"/>
                      </a:lnTo>
                      <a:lnTo>
                        <a:pt x="316" y="259"/>
                      </a:lnTo>
                      <a:lnTo>
                        <a:pt x="316" y="258"/>
                      </a:lnTo>
                      <a:lnTo>
                        <a:pt x="315" y="258"/>
                      </a:lnTo>
                      <a:lnTo>
                        <a:pt x="313" y="258"/>
                      </a:lnTo>
                      <a:lnTo>
                        <a:pt x="312" y="257"/>
                      </a:lnTo>
                      <a:lnTo>
                        <a:pt x="311" y="257"/>
                      </a:lnTo>
                      <a:lnTo>
                        <a:pt x="311" y="256"/>
                      </a:lnTo>
                      <a:lnTo>
                        <a:pt x="310" y="255"/>
                      </a:lnTo>
                      <a:lnTo>
                        <a:pt x="309" y="255"/>
                      </a:lnTo>
                      <a:lnTo>
                        <a:pt x="307" y="255"/>
                      </a:lnTo>
                      <a:lnTo>
                        <a:pt x="306" y="255"/>
                      </a:lnTo>
                      <a:lnTo>
                        <a:pt x="305" y="254"/>
                      </a:lnTo>
                      <a:lnTo>
                        <a:pt x="304" y="254"/>
                      </a:lnTo>
                      <a:lnTo>
                        <a:pt x="303" y="254"/>
                      </a:lnTo>
                      <a:lnTo>
                        <a:pt x="303" y="255"/>
                      </a:lnTo>
                      <a:lnTo>
                        <a:pt x="303" y="256"/>
                      </a:lnTo>
                      <a:lnTo>
                        <a:pt x="303" y="257"/>
                      </a:lnTo>
                      <a:lnTo>
                        <a:pt x="302" y="256"/>
                      </a:lnTo>
                      <a:lnTo>
                        <a:pt x="301" y="256"/>
                      </a:lnTo>
                      <a:lnTo>
                        <a:pt x="300" y="255"/>
                      </a:lnTo>
                      <a:lnTo>
                        <a:pt x="300" y="254"/>
                      </a:lnTo>
                      <a:lnTo>
                        <a:pt x="299" y="253"/>
                      </a:lnTo>
                      <a:lnTo>
                        <a:pt x="298" y="252"/>
                      </a:lnTo>
                      <a:lnTo>
                        <a:pt x="298" y="251"/>
                      </a:lnTo>
                      <a:lnTo>
                        <a:pt x="297" y="251"/>
                      </a:lnTo>
                      <a:lnTo>
                        <a:pt x="297" y="252"/>
                      </a:lnTo>
                      <a:lnTo>
                        <a:pt x="296" y="252"/>
                      </a:lnTo>
                      <a:lnTo>
                        <a:pt x="295" y="252"/>
                      </a:lnTo>
                      <a:lnTo>
                        <a:pt x="294" y="252"/>
                      </a:lnTo>
                      <a:lnTo>
                        <a:pt x="294" y="251"/>
                      </a:lnTo>
                      <a:lnTo>
                        <a:pt x="294" y="250"/>
                      </a:lnTo>
                      <a:lnTo>
                        <a:pt x="294" y="249"/>
                      </a:lnTo>
                      <a:lnTo>
                        <a:pt x="293" y="248"/>
                      </a:lnTo>
                      <a:lnTo>
                        <a:pt x="292" y="247"/>
                      </a:lnTo>
                      <a:lnTo>
                        <a:pt x="291" y="246"/>
                      </a:lnTo>
                      <a:lnTo>
                        <a:pt x="292" y="245"/>
                      </a:lnTo>
                      <a:lnTo>
                        <a:pt x="291" y="243"/>
                      </a:lnTo>
                      <a:lnTo>
                        <a:pt x="290" y="242"/>
                      </a:lnTo>
                      <a:lnTo>
                        <a:pt x="289" y="241"/>
                      </a:lnTo>
                      <a:lnTo>
                        <a:pt x="289" y="240"/>
                      </a:lnTo>
                      <a:lnTo>
                        <a:pt x="289" y="239"/>
                      </a:lnTo>
                      <a:lnTo>
                        <a:pt x="288" y="239"/>
                      </a:lnTo>
                      <a:lnTo>
                        <a:pt x="287" y="238"/>
                      </a:lnTo>
                      <a:lnTo>
                        <a:pt x="286" y="237"/>
                      </a:lnTo>
                      <a:lnTo>
                        <a:pt x="285" y="237"/>
                      </a:lnTo>
                      <a:lnTo>
                        <a:pt x="284" y="236"/>
                      </a:lnTo>
                      <a:lnTo>
                        <a:pt x="284" y="235"/>
                      </a:lnTo>
                      <a:lnTo>
                        <a:pt x="284" y="234"/>
                      </a:lnTo>
                      <a:lnTo>
                        <a:pt x="284" y="233"/>
                      </a:lnTo>
                      <a:lnTo>
                        <a:pt x="283" y="232"/>
                      </a:lnTo>
                      <a:lnTo>
                        <a:pt x="283" y="231"/>
                      </a:lnTo>
                      <a:lnTo>
                        <a:pt x="283" y="230"/>
                      </a:lnTo>
                      <a:lnTo>
                        <a:pt x="282" y="231"/>
                      </a:lnTo>
                      <a:lnTo>
                        <a:pt x="281" y="231"/>
                      </a:lnTo>
                      <a:lnTo>
                        <a:pt x="281" y="230"/>
                      </a:lnTo>
                      <a:lnTo>
                        <a:pt x="281" y="229"/>
                      </a:lnTo>
                      <a:lnTo>
                        <a:pt x="281" y="228"/>
                      </a:lnTo>
                      <a:lnTo>
                        <a:pt x="281" y="227"/>
                      </a:lnTo>
                      <a:lnTo>
                        <a:pt x="281" y="226"/>
                      </a:lnTo>
                      <a:lnTo>
                        <a:pt x="281" y="225"/>
                      </a:lnTo>
                      <a:lnTo>
                        <a:pt x="280" y="224"/>
                      </a:lnTo>
                      <a:lnTo>
                        <a:pt x="279" y="225"/>
                      </a:lnTo>
                      <a:lnTo>
                        <a:pt x="278" y="225"/>
                      </a:lnTo>
                      <a:lnTo>
                        <a:pt x="278" y="224"/>
                      </a:lnTo>
                      <a:lnTo>
                        <a:pt x="278" y="223"/>
                      </a:lnTo>
                      <a:lnTo>
                        <a:pt x="278" y="222"/>
                      </a:lnTo>
                      <a:lnTo>
                        <a:pt x="277" y="222"/>
                      </a:lnTo>
                      <a:lnTo>
                        <a:pt x="276" y="223"/>
                      </a:lnTo>
                      <a:lnTo>
                        <a:pt x="274" y="224"/>
                      </a:lnTo>
                      <a:lnTo>
                        <a:pt x="273" y="224"/>
                      </a:lnTo>
                      <a:lnTo>
                        <a:pt x="273" y="223"/>
                      </a:lnTo>
                      <a:lnTo>
                        <a:pt x="274" y="222"/>
                      </a:lnTo>
                      <a:lnTo>
                        <a:pt x="274" y="221"/>
                      </a:lnTo>
                      <a:lnTo>
                        <a:pt x="274" y="220"/>
                      </a:lnTo>
                      <a:lnTo>
                        <a:pt x="273" y="219"/>
                      </a:lnTo>
                      <a:lnTo>
                        <a:pt x="272" y="219"/>
                      </a:lnTo>
                      <a:lnTo>
                        <a:pt x="271" y="219"/>
                      </a:lnTo>
                      <a:lnTo>
                        <a:pt x="271" y="218"/>
                      </a:lnTo>
                      <a:lnTo>
                        <a:pt x="271" y="217"/>
                      </a:lnTo>
                      <a:lnTo>
                        <a:pt x="272" y="217"/>
                      </a:lnTo>
                      <a:lnTo>
                        <a:pt x="273" y="216"/>
                      </a:lnTo>
                      <a:lnTo>
                        <a:pt x="274" y="215"/>
                      </a:lnTo>
                      <a:lnTo>
                        <a:pt x="274" y="214"/>
                      </a:lnTo>
                      <a:lnTo>
                        <a:pt x="272" y="212"/>
                      </a:lnTo>
                      <a:lnTo>
                        <a:pt x="271" y="211"/>
                      </a:lnTo>
                      <a:lnTo>
                        <a:pt x="270" y="211"/>
                      </a:lnTo>
                      <a:lnTo>
                        <a:pt x="270" y="210"/>
                      </a:lnTo>
                      <a:lnTo>
                        <a:pt x="269" y="210"/>
                      </a:lnTo>
                      <a:lnTo>
                        <a:pt x="270" y="209"/>
                      </a:lnTo>
                      <a:lnTo>
                        <a:pt x="269" y="209"/>
                      </a:lnTo>
                      <a:lnTo>
                        <a:pt x="269" y="208"/>
                      </a:lnTo>
                      <a:lnTo>
                        <a:pt x="269" y="207"/>
                      </a:lnTo>
                      <a:lnTo>
                        <a:pt x="270" y="207"/>
                      </a:lnTo>
                      <a:lnTo>
                        <a:pt x="269" y="206"/>
                      </a:lnTo>
                      <a:lnTo>
                        <a:pt x="268" y="206"/>
                      </a:lnTo>
                      <a:lnTo>
                        <a:pt x="267" y="205"/>
                      </a:lnTo>
                      <a:lnTo>
                        <a:pt x="265" y="204"/>
                      </a:lnTo>
                      <a:lnTo>
                        <a:pt x="265" y="203"/>
                      </a:lnTo>
                      <a:lnTo>
                        <a:pt x="264" y="203"/>
                      </a:lnTo>
                      <a:lnTo>
                        <a:pt x="263" y="203"/>
                      </a:lnTo>
                      <a:lnTo>
                        <a:pt x="263" y="204"/>
                      </a:lnTo>
                      <a:lnTo>
                        <a:pt x="262" y="205"/>
                      </a:lnTo>
                      <a:lnTo>
                        <a:pt x="261" y="204"/>
                      </a:lnTo>
                      <a:lnTo>
                        <a:pt x="261" y="203"/>
                      </a:lnTo>
                      <a:lnTo>
                        <a:pt x="261" y="202"/>
                      </a:lnTo>
                      <a:lnTo>
                        <a:pt x="261" y="201"/>
                      </a:lnTo>
                      <a:lnTo>
                        <a:pt x="261" y="200"/>
                      </a:lnTo>
                      <a:lnTo>
                        <a:pt x="260" y="199"/>
                      </a:lnTo>
                      <a:lnTo>
                        <a:pt x="259" y="199"/>
                      </a:lnTo>
                      <a:lnTo>
                        <a:pt x="258" y="199"/>
                      </a:lnTo>
                      <a:lnTo>
                        <a:pt x="258" y="198"/>
                      </a:lnTo>
                      <a:lnTo>
                        <a:pt x="257" y="198"/>
                      </a:lnTo>
                      <a:lnTo>
                        <a:pt x="258" y="197"/>
                      </a:lnTo>
                      <a:lnTo>
                        <a:pt x="258" y="196"/>
                      </a:lnTo>
                      <a:lnTo>
                        <a:pt x="258" y="194"/>
                      </a:lnTo>
                      <a:lnTo>
                        <a:pt x="257" y="194"/>
                      </a:lnTo>
                      <a:lnTo>
                        <a:pt x="256" y="194"/>
                      </a:lnTo>
                      <a:lnTo>
                        <a:pt x="256" y="193"/>
                      </a:lnTo>
                      <a:lnTo>
                        <a:pt x="256" y="192"/>
                      </a:lnTo>
                      <a:lnTo>
                        <a:pt x="256" y="191"/>
                      </a:lnTo>
                      <a:lnTo>
                        <a:pt x="255" y="190"/>
                      </a:lnTo>
                      <a:lnTo>
                        <a:pt x="254" y="190"/>
                      </a:lnTo>
                      <a:lnTo>
                        <a:pt x="253" y="190"/>
                      </a:lnTo>
                      <a:lnTo>
                        <a:pt x="252" y="190"/>
                      </a:lnTo>
                      <a:lnTo>
                        <a:pt x="251" y="190"/>
                      </a:lnTo>
                      <a:lnTo>
                        <a:pt x="251" y="189"/>
                      </a:lnTo>
                      <a:lnTo>
                        <a:pt x="251" y="188"/>
                      </a:lnTo>
                      <a:lnTo>
                        <a:pt x="251" y="187"/>
                      </a:lnTo>
                      <a:lnTo>
                        <a:pt x="249" y="187"/>
                      </a:lnTo>
                      <a:lnTo>
                        <a:pt x="247" y="185"/>
                      </a:lnTo>
                      <a:lnTo>
                        <a:pt x="246" y="184"/>
                      </a:lnTo>
                      <a:lnTo>
                        <a:pt x="245" y="184"/>
                      </a:lnTo>
                      <a:lnTo>
                        <a:pt x="244" y="184"/>
                      </a:lnTo>
                      <a:lnTo>
                        <a:pt x="243" y="183"/>
                      </a:lnTo>
                      <a:lnTo>
                        <a:pt x="242" y="184"/>
                      </a:lnTo>
                      <a:lnTo>
                        <a:pt x="241" y="184"/>
                      </a:lnTo>
                      <a:lnTo>
                        <a:pt x="241" y="183"/>
                      </a:lnTo>
                      <a:lnTo>
                        <a:pt x="241" y="182"/>
                      </a:lnTo>
                      <a:lnTo>
                        <a:pt x="240" y="181"/>
                      </a:lnTo>
                      <a:lnTo>
                        <a:pt x="239" y="181"/>
                      </a:lnTo>
                      <a:lnTo>
                        <a:pt x="238" y="181"/>
                      </a:lnTo>
                      <a:lnTo>
                        <a:pt x="238" y="180"/>
                      </a:lnTo>
                      <a:lnTo>
                        <a:pt x="239" y="179"/>
                      </a:lnTo>
                      <a:lnTo>
                        <a:pt x="239" y="178"/>
                      </a:lnTo>
                      <a:lnTo>
                        <a:pt x="238" y="178"/>
                      </a:lnTo>
                      <a:lnTo>
                        <a:pt x="237" y="178"/>
                      </a:lnTo>
                      <a:lnTo>
                        <a:pt x="236" y="178"/>
                      </a:lnTo>
                      <a:lnTo>
                        <a:pt x="235" y="177"/>
                      </a:lnTo>
                      <a:lnTo>
                        <a:pt x="236" y="176"/>
                      </a:lnTo>
                      <a:lnTo>
                        <a:pt x="236" y="175"/>
                      </a:lnTo>
                      <a:lnTo>
                        <a:pt x="235" y="175"/>
                      </a:lnTo>
                      <a:lnTo>
                        <a:pt x="235" y="174"/>
                      </a:lnTo>
                      <a:lnTo>
                        <a:pt x="235" y="173"/>
                      </a:lnTo>
                      <a:lnTo>
                        <a:pt x="235" y="172"/>
                      </a:lnTo>
                      <a:lnTo>
                        <a:pt x="234" y="172"/>
                      </a:lnTo>
                      <a:lnTo>
                        <a:pt x="233" y="172"/>
                      </a:lnTo>
                      <a:lnTo>
                        <a:pt x="232" y="173"/>
                      </a:lnTo>
                      <a:lnTo>
                        <a:pt x="231" y="173"/>
                      </a:lnTo>
                      <a:lnTo>
                        <a:pt x="230" y="172"/>
                      </a:lnTo>
                      <a:lnTo>
                        <a:pt x="229" y="171"/>
                      </a:lnTo>
                      <a:lnTo>
                        <a:pt x="229" y="170"/>
                      </a:lnTo>
                      <a:lnTo>
                        <a:pt x="230" y="169"/>
                      </a:lnTo>
                      <a:lnTo>
                        <a:pt x="230" y="168"/>
                      </a:lnTo>
                      <a:lnTo>
                        <a:pt x="229" y="167"/>
                      </a:lnTo>
                      <a:lnTo>
                        <a:pt x="228" y="167"/>
                      </a:lnTo>
                      <a:lnTo>
                        <a:pt x="227" y="167"/>
                      </a:lnTo>
                      <a:lnTo>
                        <a:pt x="227" y="168"/>
                      </a:lnTo>
                      <a:lnTo>
                        <a:pt x="226" y="168"/>
                      </a:lnTo>
                      <a:lnTo>
                        <a:pt x="226" y="169"/>
                      </a:lnTo>
                      <a:lnTo>
                        <a:pt x="226" y="170"/>
                      </a:lnTo>
                      <a:lnTo>
                        <a:pt x="225" y="170"/>
                      </a:lnTo>
                      <a:lnTo>
                        <a:pt x="224" y="170"/>
                      </a:lnTo>
                      <a:lnTo>
                        <a:pt x="224" y="169"/>
                      </a:lnTo>
                      <a:lnTo>
                        <a:pt x="224" y="168"/>
                      </a:lnTo>
                      <a:lnTo>
                        <a:pt x="224" y="167"/>
                      </a:lnTo>
                      <a:lnTo>
                        <a:pt x="223" y="166"/>
                      </a:lnTo>
                      <a:lnTo>
                        <a:pt x="222" y="165"/>
                      </a:lnTo>
                      <a:lnTo>
                        <a:pt x="222" y="164"/>
                      </a:lnTo>
                      <a:lnTo>
                        <a:pt x="221" y="164"/>
                      </a:lnTo>
                      <a:lnTo>
                        <a:pt x="220" y="164"/>
                      </a:lnTo>
                      <a:lnTo>
                        <a:pt x="220" y="163"/>
                      </a:lnTo>
                      <a:lnTo>
                        <a:pt x="220" y="162"/>
                      </a:lnTo>
                      <a:lnTo>
                        <a:pt x="220" y="161"/>
                      </a:lnTo>
                      <a:lnTo>
                        <a:pt x="220" y="160"/>
                      </a:lnTo>
                      <a:lnTo>
                        <a:pt x="219" y="159"/>
                      </a:lnTo>
                      <a:lnTo>
                        <a:pt x="218" y="159"/>
                      </a:lnTo>
                      <a:lnTo>
                        <a:pt x="217" y="159"/>
                      </a:lnTo>
                      <a:lnTo>
                        <a:pt x="216" y="159"/>
                      </a:lnTo>
                      <a:lnTo>
                        <a:pt x="215" y="159"/>
                      </a:lnTo>
                      <a:lnTo>
                        <a:pt x="214" y="159"/>
                      </a:lnTo>
                      <a:lnTo>
                        <a:pt x="213" y="159"/>
                      </a:lnTo>
                      <a:lnTo>
                        <a:pt x="213" y="160"/>
                      </a:lnTo>
                      <a:lnTo>
                        <a:pt x="213" y="161"/>
                      </a:lnTo>
                      <a:lnTo>
                        <a:pt x="212" y="162"/>
                      </a:lnTo>
                      <a:lnTo>
                        <a:pt x="211" y="161"/>
                      </a:lnTo>
                      <a:lnTo>
                        <a:pt x="210" y="160"/>
                      </a:lnTo>
                      <a:lnTo>
                        <a:pt x="210" y="159"/>
                      </a:lnTo>
                      <a:lnTo>
                        <a:pt x="211" y="157"/>
                      </a:lnTo>
                      <a:lnTo>
                        <a:pt x="211" y="156"/>
                      </a:lnTo>
                      <a:lnTo>
                        <a:pt x="211" y="155"/>
                      </a:lnTo>
                      <a:lnTo>
                        <a:pt x="210" y="155"/>
                      </a:lnTo>
                      <a:lnTo>
                        <a:pt x="209" y="156"/>
                      </a:lnTo>
                      <a:lnTo>
                        <a:pt x="208" y="157"/>
                      </a:lnTo>
                      <a:lnTo>
                        <a:pt x="207" y="157"/>
                      </a:lnTo>
                      <a:lnTo>
                        <a:pt x="206" y="157"/>
                      </a:lnTo>
                      <a:lnTo>
                        <a:pt x="206" y="156"/>
                      </a:lnTo>
                      <a:lnTo>
                        <a:pt x="206" y="155"/>
                      </a:lnTo>
                      <a:lnTo>
                        <a:pt x="207" y="154"/>
                      </a:lnTo>
                      <a:lnTo>
                        <a:pt x="207" y="153"/>
                      </a:lnTo>
                      <a:lnTo>
                        <a:pt x="207" y="152"/>
                      </a:lnTo>
                      <a:lnTo>
                        <a:pt x="206" y="151"/>
                      </a:lnTo>
                      <a:lnTo>
                        <a:pt x="205" y="152"/>
                      </a:lnTo>
                      <a:lnTo>
                        <a:pt x="205" y="153"/>
                      </a:lnTo>
                      <a:lnTo>
                        <a:pt x="205" y="154"/>
                      </a:lnTo>
                      <a:lnTo>
                        <a:pt x="204" y="154"/>
                      </a:lnTo>
                      <a:lnTo>
                        <a:pt x="203" y="154"/>
                      </a:lnTo>
                      <a:lnTo>
                        <a:pt x="202" y="153"/>
                      </a:lnTo>
                      <a:lnTo>
                        <a:pt x="202" y="152"/>
                      </a:lnTo>
                      <a:lnTo>
                        <a:pt x="203" y="151"/>
                      </a:lnTo>
                      <a:lnTo>
                        <a:pt x="202" y="151"/>
                      </a:lnTo>
                      <a:lnTo>
                        <a:pt x="202" y="150"/>
                      </a:lnTo>
                      <a:lnTo>
                        <a:pt x="201" y="150"/>
                      </a:lnTo>
                      <a:lnTo>
                        <a:pt x="200" y="150"/>
                      </a:lnTo>
                      <a:lnTo>
                        <a:pt x="199" y="150"/>
                      </a:lnTo>
                      <a:lnTo>
                        <a:pt x="199" y="152"/>
                      </a:lnTo>
                      <a:lnTo>
                        <a:pt x="198" y="153"/>
                      </a:lnTo>
                      <a:lnTo>
                        <a:pt x="197" y="153"/>
                      </a:lnTo>
                      <a:lnTo>
                        <a:pt x="196" y="151"/>
                      </a:lnTo>
                      <a:lnTo>
                        <a:pt x="195" y="151"/>
                      </a:lnTo>
                      <a:lnTo>
                        <a:pt x="195" y="150"/>
                      </a:lnTo>
                      <a:lnTo>
                        <a:pt x="194" y="150"/>
                      </a:lnTo>
                      <a:lnTo>
                        <a:pt x="193" y="150"/>
                      </a:lnTo>
                      <a:lnTo>
                        <a:pt x="192" y="151"/>
                      </a:lnTo>
                      <a:lnTo>
                        <a:pt x="191" y="151"/>
                      </a:lnTo>
                      <a:lnTo>
                        <a:pt x="190" y="151"/>
                      </a:lnTo>
                      <a:lnTo>
                        <a:pt x="190" y="152"/>
                      </a:lnTo>
                      <a:lnTo>
                        <a:pt x="191" y="153"/>
                      </a:lnTo>
                      <a:lnTo>
                        <a:pt x="192" y="154"/>
                      </a:lnTo>
                      <a:lnTo>
                        <a:pt x="192" y="155"/>
                      </a:lnTo>
                      <a:lnTo>
                        <a:pt x="191" y="155"/>
                      </a:lnTo>
                      <a:lnTo>
                        <a:pt x="190" y="154"/>
                      </a:lnTo>
                      <a:lnTo>
                        <a:pt x="189" y="154"/>
                      </a:lnTo>
                      <a:lnTo>
                        <a:pt x="189" y="153"/>
                      </a:lnTo>
                      <a:lnTo>
                        <a:pt x="188" y="153"/>
                      </a:lnTo>
                      <a:lnTo>
                        <a:pt x="187" y="154"/>
                      </a:lnTo>
                      <a:lnTo>
                        <a:pt x="186" y="154"/>
                      </a:lnTo>
                      <a:lnTo>
                        <a:pt x="185" y="154"/>
                      </a:lnTo>
                      <a:lnTo>
                        <a:pt x="185" y="153"/>
                      </a:lnTo>
                      <a:lnTo>
                        <a:pt x="186" y="151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5" y="149"/>
                      </a:lnTo>
                      <a:lnTo>
                        <a:pt x="184" y="149"/>
                      </a:lnTo>
                      <a:lnTo>
                        <a:pt x="183" y="150"/>
                      </a:lnTo>
                      <a:lnTo>
                        <a:pt x="183" y="152"/>
                      </a:lnTo>
                      <a:lnTo>
                        <a:pt x="183" y="153"/>
                      </a:lnTo>
                      <a:lnTo>
                        <a:pt x="182" y="153"/>
                      </a:lnTo>
                      <a:lnTo>
                        <a:pt x="181" y="151"/>
                      </a:lnTo>
                      <a:lnTo>
                        <a:pt x="181" y="150"/>
                      </a:lnTo>
                      <a:lnTo>
                        <a:pt x="181" y="149"/>
                      </a:lnTo>
                      <a:lnTo>
                        <a:pt x="181" y="147"/>
                      </a:lnTo>
                      <a:lnTo>
                        <a:pt x="180" y="147"/>
                      </a:lnTo>
                      <a:lnTo>
                        <a:pt x="178" y="147"/>
                      </a:lnTo>
                      <a:lnTo>
                        <a:pt x="178" y="148"/>
                      </a:lnTo>
                      <a:lnTo>
                        <a:pt x="177" y="148"/>
                      </a:lnTo>
                      <a:lnTo>
                        <a:pt x="176" y="148"/>
                      </a:lnTo>
                      <a:lnTo>
                        <a:pt x="175" y="148"/>
                      </a:lnTo>
                      <a:lnTo>
                        <a:pt x="175" y="147"/>
                      </a:lnTo>
                      <a:lnTo>
                        <a:pt x="177" y="146"/>
                      </a:lnTo>
                      <a:lnTo>
                        <a:pt x="178" y="145"/>
                      </a:lnTo>
                      <a:lnTo>
                        <a:pt x="178" y="144"/>
                      </a:lnTo>
                      <a:lnTo>
                        <a:pt x="178" y="143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2" y="141"/>
                      </a:lnTo>
                      <a:lnTo>
                        <a:pt x="172" y="140"/>
                      </a:lnTo>
                      <a:lnTo>
                        <a:pt x="171" y="140"/>
                      </a:lnTo>
                      <a:lnTo>
                        <a:pt x="172" y="140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4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7" y="140"/>
                      </a:lnTo>
                      <a:lnTo>
                        <a:pt x="177" y="139"/>
                      </a:lnTo>
                      <a:lnTo>
                        <a:pt x="177" y="138"/>
                      </a:lnTo>
                      <a:lnTo>
                        <a:pt x="176" y="137"/>
                      </a:lnTo>
                      <a:lnTo>
                        <a:pt x="175" y="137"/>
                      </a:lnTo>
                      <a:lnTo>
                        <a:pt x="174" y="137"/>
                      </a:lnTo>
                      <a:lnTo>
                        <a:pt x="173" y="138"/>
                      </a:lnTo>
                      <a:lnTo>
                        <a:pt x="171" y="136"/>
                      </a:lnTo>
                      <a:lnTo>
                        <a:pt x="170" y="136"/>
                      </a:lnTo>
                      <a:lnTo>
                        <a:pt x="170" y="135"/>
                      </a:lnTo>
                      <a:lnTo>
                        <a:pt x="171" y="135"/>
                      </a:lnTo>
                      <a:lnTo>
                        <a:pt x="172" y="134"/>
                      </a:lnTo>
                      <a:lnTo>
                        <a:pt x="172" y="133"/>
                      </a:lnTo>
                      <a:lnTo>
                        <a:pt x="171" y="133"/>
                      </a:lnTo>
                      <a:lnTo>
                        <a:pt x="169" y="134"/>
                      </a:lnTo>
                      <a:lnTo>
                        <a:pt x="168" y="134"/>
                      </a:lnTo>
                      <a:lnTo>
                        <a:pt x="167" y="133"/>
                      </a:lnTo>
                      <a:lnTo>
                        <a:pt x="166" y="133"/>
                      </a:lnTo>
                      <a:lnTo>
                        <a:pt x="165" y="133"/>
                      </a:lnTo>
                      <a:lnTo>
                        <a:pt x="164" y="134"/>
                      </a:lnTo>
                      <a:lnTo>
                        <a:pt x="163" y="134"/>
                      </a:lnTo>
                      <a:lnTo>
                        <a:pt x="162" y="133"/>
                      </a:lnTo>
                      <a:lnTo>
                        <a:pt x="162" y="132"/>
                      </a:lnTo>
                      <a:lnTo>
                        <a:pt x="163" y="131"/>
                      </a:lnTo>
                      <a:lnTo>
                        <a:pt x="163" y="130"/>
                      </a:lnTo>
                      <a:lnTo>
                        <a:pt x="162" y="130"/>
                      </a:lnTo>
                      <a:lnTo>
                        <a:pt x="162" y="129"/>
                      </a:lnTo>
                      <a:lnTo>
                        <a:pt x="161" y="129"/>
                      </a:lnTo>
                      <a:lnTo>
                        <a:pt x="160" y="129"/>
                      </a:lnTo>
                      <a:lnTo>
                        <a:pt x="159" y="130"/>
                      </a:lnTo>
                      <a:lnTo>
                        <a:pt x="157" y="130"/>
                      </a:lnTo>
                      <a:lnTo>
                        <a:pt x="157" y="129"/>
                      </a:lnTo>
                      <a:lnTo>
                        <a:pt x="157" y="128"/>
                      </a:lnTo>
                      <a:lnTo>
                        <a:pt x="158" y="127"/>
                      </a:lnTo>
                      <a:lnTo>
                        <a:pt x="158" y="126"/>
                      </a:lnTo>
                      <a:lnTo>
                        <a:pt x="157" y="126"/>
                      </a:lnTo>
                      <a:lnTo>
                        <a:pt x="156" y="126"/>
                      </a:lnTo>
                      <a:lnTo>
                        <a:pt x="155" y="127"/>
                      </a:lnTo>
                      <a:lnTo>
                        <a:pt x="154" y="131"/>
                      </a:lnTo>
                      <a:lnTo>
                        <a:pt x="153" y="131"/>
                      </a:lnTo>
                      <a:lnTo>
                        <a:pt x="153" y="132"/>
                      </a:lnTo>
                      <a:lnTo>
                        <a:pt x="152" y="132"/>
                      </a:lnTo>
                      <a:lnTo>
                        <a:pt x="152" y="131"/>
                      </a:lnTo>
                      <a:lnTo>
                        <a:pt x="151" y="131"/>
                      </a:lnTo>
                      <a:lnTo>
                        <a:pt x="151" y="129"/>
                      </a:lnTo>
                      <a:lnTo>
                        <a:pt x="150" y="129"/>
                      </a:lnTo>
                      <a:lnTo>
                        <a:pt x="149" y="128"/>
                      </a:lnTo>
                      <a:lnTo>
                        <a:pt x="147" y="128"/>
                      </a:lnTo>
                      <a:lnTo>
                        <a:pt x="147" y="127"/>
                      </a:lnTo>
                      <a:lnTo>
                        <a:pt x="148" y="126"/>
                      </a:lnTo>
                      <a:lnTo>
                        <a:pt x="149" y="126"/>
                      </a:lnTo>
                      <a:lnTo>
                        <a:pt x="150" y="126"/>
                      </a:lnTo>
                      <a:lnTo>
                        <a:pt x="151" y="125"/>
                      </a:lnTo>
                      <a:lnTo>
                        <a:pt x="151" y="124"/>
                      </a:lnTo>
                      <a:lnTo>
                        <a:pt x="149" y="124"/>
                      </a:lnTo>
                      <a:lnTo>
                        <a:pt x="148" y="124"/>
                      </a:lnTo>
                      <a:lnTo>
                        <a:pt x="147" y="124"/>
                      </a:lnTo>
                      <a:lnTo>
                        <a:pt x="146" y="124"/>
                      </a:lnTo>
                      <a:lnTo>
                        <a:pt x="145" y="123"/>
                      </a:lnTo>
                      <a:lnTo>
                        <a:pt x="145" y="124"/>
                      </a:lnTo>
                      <a:lnTo>
                        <a:pt x="144" y="124"/>
                      </a:lnTo>
                      <a:lnTo>
                        <a:pt x="144" y="126"/>
                      </a:lnTo>
                      <a:lnTo>
                        <a:pt x="145" y="128"/>
                      </a:lnTo>
                      <a:lnTo>
                        <a:pt x="145" y="129"/>
                      </a:lnTo>
                      <a:lnTo>
                        <a:pt x="145" y="130"/>
                      </a:lnTo>
                      <a:lnTo>
                        <a:pt x="144" y="130"/>
                      </a:lnTo>
                      <a:lnTo>
                        <a:pt x="143" y="129"/>
                      </a:lnTo>
                      <a:lnTo>
                        <a:pt x="142" y="128"/>
                      </a:lnTo>
                      <a:lnTo>
                        <a:pt x="141" y="127"/>
                      </a:lnTo>
                      <a:lnTo>
                        <a:pt x="140" y="126"/>
                      </a:lnTo>
                      <a:lnTo>
                        <a:pt x="139" y="127"/>
                      </a:lnTo>
                      <a:lnTo>
                        <a:pt x="139" y="128"/>
                      </a:lnTo>
                      <a:lnTo>
                        <a:pt x="138" y="128"/>
                      </a:lnTo>
                      <a:lnTo>
                        <a:pt x="137" y="128"/>
                      </a:lnTo>
                      <a:lnTo>
                        <a:pt x="137" y="127"/>
                      </a:lnTo>
                      <a:lnTo>
                        <a:pt x="137" y="126"/>
                      </a:lnTo>
                      <a:lnTo>
                        <a:pt x="137" y="123"/>
                      </a:lnTo>
                      <a:lnTo>
                        <a:pt x="136" y="122"/>
                      </a:lnTo>
                      <a:lnTo>
                        <a:pt x="136" y="123"/>
                      </a:lnTo>
                      <a:lnTo>
                        <a:pt x="135" y="123"/>
                      </a:lnTo>
                      <a:lnTo>
                        <a:pt x="135" y="124"/>
                      </a:lnTo>
                      <a:lnTo>
                        <a:pt x="136" y="126"/>
                      </a:lnTo>
                      <a:lnTo>
                        <a:pt x="135" y="127"/>
                      </a:lnTo>
                      <a:lnTo>
                        <a:pt x="135" y="126"/>
                      </a:lnTo>
                      <a:lnTo>
                        <a:pt x="133" y="125"/>
                      </a:lnTo>
                      <a:lnTo>
                        <a:pt x="132" y="124"/>
                      </a:lnTo>
                      <a:lnTo>
                        <a:pt x="132" y="123"/>
                      </a:lnTo>
                      <a:lnTo>
                        <a:pt x="131" y="123"/>
                      </a:lnTo>
                      <a:lnTo>
                        <a:pt x="131" y="122"/>
                      </a:lnTo>
                      <a:lnTo>
                        <a:pt x="132" y="121"/>
                      </a:lnTo>
                      <a:lnTo>
                        <a:pt x="132" y="120"/>
                      </a:lnTo>
                      <a:lnTo>
                        <a:pt x="133" y="119"/>
                      </a:lnTo>
                      <a:lnTo>
                        <a:pt x="132" y="119"/>
                      </a:lnTo>
                      <a:lnTo>
                        <a:pt x="132" y="118"/>
                      </a:lnTo>
                      <a:lnTo>
                        <a:pt x="131" y="118"/>
                      </a:lnTo>
                      <a:lnTo>
                        <a:pt x="131" y="119"/>
                      </a:lnTo>
                      <a:lnTo>
                        <a:pt x="130" y="120"/>
                      </a:lnTo>
                      <a:lnTo>
                        <a:pt x="128" y="120"/>
                      </a:lnTo>
                      <a:lnTo>
                        <a:pt x="128" y="121"/>
                      </a:lnTo>
                      <a:lnTo>
                        <a:pt x="128" y="122"/>
                      </a:lnTo>
                      <a:lnTo>
                        <a:pt x="128" y="123"/>
                      </a:lnTo>
                      <a:lnTo>
                        <a:pt x="128" y="124"/>
                      </a:lnTo>
                      <a:lnTo>
                        <a:pt x="127" y="124"/>
                      </a:lnTo>
                      <a:lnTo>
                        <a:pt x="124" y="123"/>
                      </a:lnTo>
                      <a:lnTo>
                        <a:pt x="123" y="123"/>
                      </a:lnTo>
                      <a:lnTo>
                        <a:pt x="122" y="122"/>
                      </a:lnTo>
                      <a:lnTo>
                        <a:pt x="122" y="121"/>
                      </a:lnTo>
                      <a:lnTo>
                        <a:pt x="122" y="120"/>
                      </a:lnTo>
                      <a:lnTo>
                        <a:pt x="121" y="120"/>
                      </a:lnTo>
                      <a:lnTo>
                        <a:pt x="120" y="121"/>
                      </a:lnTo>
                      <a:lnTo>
                        <a:pt x="119" y="121"/>
                      </a:lnTo>
                      <a:lnTo>
                        <a:pt x="118" y="121"/>
                      </a:lnTo>
                      <a:lnTo>
                        <a:pt x="117" y="121"/>
                      </a:lnTo>
                      <a:lnTo>
                        <a:pt x="116" y="122"/>
                      </a:lnTo>
                      <a:lnTo>
                        <a:pt x="115" y="123"/>
                      </a:lnTo>
                      <a:lnTo>
                        <a:pt x="114" y="123"/>
                      </a:lnTo>
                      <a:lnTo>
                        <a:pt x="113" y="123"/>
                      </a:lnTo>
                      <a:lnTo>
                        <a:pt x="112" y="122"/>
                      </a:lnTo>
                      <a:lnTo>
                        <a:pt x="112" y="121"/>
                      </a:lnTo>
                      <a:lnTo>
                        <a:pt x="111" y="120"/>
                      </a:lnTo>
                      <a:lnTo>
                        <a:pt x="110" y="120"/>
                      </a:lnTo>
                      <a:lnTo>
                        <a:pt x="109" y="120"/>
                      </a:lnTo>
                      <a:lnTo>
                        <a:pt x="109" y="121"/>
                      </a:lnTo>
                      <a:lnTo>
                        <a:pt x="109" y="122"/>
                      </a:lnTo>
                      <a:lnTo>
                        <a:pt x="109" y="123"/>
                      </a:lnTo>
                      <a:lnTo>
                        <a:pt x="108" y="124"/>
                      </a:lnTo>
                      <a:lnTo>
                        <a:pt x="107" y="124"/>
                      </a:lnTo>
                      <a:lnTo>
                        <a:pt x="106" y="124"/>
                      </a:lnTo>
                      <a:lnTo>
                        <a:pt x="106" y="123"/>
                      </a:lnTo>
                      <a:lnTo>
                        <a:pt x="106" y="122"/>
                      </a:lnTo>
                      <a:lnTo>
                        <a:pt x="106" y="121"/>
                      </a:lnTo>
                      <a:lnTo>
                        <a:pt x="106" y="120"/>
                      </a:lnTo>
                      <a:lnTo>
                        <a:pt x="106" y="119"/>
                      </a:lnTo>
                      <a:lnTo>
                        <a:pt x="105" y="119"/>
                      </a:lnTo>
                      <a:lnTo>
                        <a:pt x="104" y="119"/>
                      </a:lnTo>
                      <a:lnTo>
                        <a:pt x="104" y="120"/>
                      </a:lnTo>
                      <a:lnTo>
                        <a:pt x="103" y="121"/>
                      </a:lnTo>
                      <a:lnTo>
                        <a:pt x="102" y="121"/>
                      </a:lnTo>
                      <a:lnTo>
                        <a:pt x="101" y="120"/>
                      </a:lnTo>
                      <a:lnTo>
                        <a:pt x="101" y="119"/>
                      </a:lnTo>
                      <a:lnTo>
                        <a:pt x="102" y="117"/>
                      </a:lnTo>
                      <a:lnTo>
                        <a:pt x="101" y="116"/>
                      </a:lnTo>
                      <a:lnTo>
                        <a:pt x="99" y="116"/>
                      </a:lnTo>
                      <a:lnTo>
                        <a:pt x="98" y="115"/>
                      </a:lnTo>
                      <a:lnTo>
                        <a:pt x="97" y="115"/>
                      </a:lnTo>
                      <a:lnTo>
                        <a:pt x="96" y="115"/>
                      </a:lnTo>
                      <a:lnTo>
                        <a:pt x="95" y="116"/>
                      </a:lnTo>
                      <a:lnTo>
                        <a:pt x="94" y="116"/>
                      </a:lnTo>
                      <a:lnTo>
                        <a:pt x="93" y="115"/>
                      </a:lnTo>
                      <a:lnTo>
                        <a:pt x="94" y="114"/>
                      </a:lnTo>
                      <a:lnTo>
                        <a:pt x="94" y="113"/>
                      </a:lnTo>
                      <a:lnTo>
                        <a:pt x="94" y="112"/>
                      </a:lnTo>
                      <a:lnTo>
                        <a:pt x="93" y="111"/>
                      </a:lnTo>
                      <a:lnTo>
                        <a:pt x="92" y="111"/>
                      </a:lnTo>
                      <a:lnTo>
                        <a:pt x="91" y="112"/>
                      </a:lnTo>
                      <a:lnTo>
                        <a:pt x="90" y="113"/>
                      </a:lnTo>
                      <a:lnTo>
                        <a:pt x="89" y="114"/>
                      </a:lnTo>
                      <a:lnTo>
                        <a:pt x="88" y="114"/>
                      </a:lnTo>
                      <a:lnTo>
                        <a:pt x="87" y="115"/>
                      </a:lnTo>
                      <a:lnTo>
                        <a:pt x="86" y="115"/>
                      </a:lnTo>
                      <a:lnTo>
                        <a:pt x="85" y="114"/>
                      </a:lnTo>
                      <a:lnTo>
                        <a:pt x="85" y="112"/>
                      </a:lnTo>
                      <a:lnTo>
                        <a:pt x="85" y="111"/>
                      </a:lnTo>
                      <a:lnTo>
                        <a:pt x="84" y="110"/>
                      </a:lnTo>
                      <a:lnTo>
                        <a:pt x="83" y="110"/>
                      </a:lnTo>
                      <a:lnTo>
                        <a:pt x="83" y="111"/>
                      </a:lnTo>
                      <a:lnTo>
                        <a:pt x="82" y="112"/>
                      </a:lnTo>
                      <a:lnTo>
                        <a:pt x="82" y="113"/>
                      </a:lnTo>
                      <a:lnTo>
                        <a:pt x="82" y="115"/>
                      </a:lnTo>
                      <a:lnTo>
                        <a:pt x="82" y="116"/>
                      </a:lnTo>
                      <a:lnTo>
                        <a:pt x="81" y="117"/>
                      </a:lnTo>
                      <a:lnTo>
                        <a:pt x="80" y="116"/>
                      </a:lnTo>
                      <a:lnTo>
                        <a:pt x="79" y="116"/>
                      </a:lnTo>
                      <a:lnTo>
                        <a:pt x="79" y="115"/>
                      </a:lnTo>
                      <a:lnTo>
                        <a:pt x="79" y="113"/>
                      </a:lnTo>
                      <a:lnTo>
                        <a:pt x="79" y="112"/>
                      </a:lnTo>
                      <a:lnTo>
                        <a:pt x="80" y="111"/>
                      </a:lnTo>
                      <a:lnTo>
                        <a:pt x="81" y="110"/>
                      </a:lnTo>
                      <a:lnTo>
                        <a:pt x="81" y="109"/>
                      </a:lnTo>
                      <a:lnTo>
                        <a:pt x="80" y="108"/>
                      </a:lnTo>
                      <a:lnTo>
                        <a:pt x="80" y="107"/>
                      </a:lnTo>
                      <a:lnTo>
                        <a:pt x="79" y="107"/>
                      </a:lnTo>
                      <a:lnTo>
                        <a:pt x="78" y="108"/>
                      </a:lnTo>
                      <a:lnTo>
                        <a:pt x="77" y="109"/>
                      </a:lnTo>
                      <a:lnTo>
                        <a:pt x="76" y="109"/>
                      </a:lnTo>
                      <a:lnTo>
                        <a:pt x="75" y="109"/>
                      </a:lnTo>
                      <a:lnTo>
                        <a:pt x="75" y="107"/>
                      </a:lnTo>
                      <a:lnTo>
                        <a:pt x="75" y="106"/>
                      </a:lnTo>
                      <a:lnTo>
                        <a:pt x="76" y="106"/>
                      </a:lnTo>
                      <a:lnTo>
                        <a:pt x="77" y="105"/>
                      </a:lnTo>
                      <a:lnTo>
                        <a:pt x="77" y="104"/>
                      </a:lnTo>
                      <a:lnTo>
                        <a:pt x="78" y="103"/>
                      </a:lnTo>
                      <a:lnTo>
                        <a:pt x="78" y="102"/>
                      </a:lnTo>
                      <a:lnTo>
                        <a:pt x="77" y="102"/>
                      </a:lnTo>
                      <a:lnTo>
                        <a:pt x="76" y="101"/>
                      </a:lnTo>
                      <a:lnTo>
                        <a:pt x="75" y="102"/>
                      </a:lnTo>
                      <a:lnTo>
                        <a:pt x="74" y="102"/>
                      </a:lnTo>
                      <a:lnTo>
                        <a:pt x="73" y="102"/>
                      </a:lnTo>
                      <a:lnTo>
                        <a:pt x="73" y="103"/>
                      </a:lnTo>
                      <a:lnTo>
                        <a:pt x="72" y="104"/>
                      </a:lnTo>
                      <a:lnTo>
                        <a:pt x="72" y="105"/>
                      </a:lnTo>
                      <a:lnTo>
                        <a:pt x="73" y="107"/>
                      </a:lnTo>
                      <a:lnTo>
                        <a:pt x="73" y="108"/>
                      </a:lnTo>
                      <a:lnTo>
                        <a:pt x="73" y="109"/>
                      </a:lnTo>
                      <a:lnTo>
                        <a:pt x="72" y="110"/>
                      </a:lnTo>
                      <a:lnTo>
                        <a:pt x="71" y="110"/>
                      </a:lnTo>
                      <a:lnTo>
                        <a:pt x="69" y="110"/>
                      </a:lnTo>
                      <a:lnTo>
                        <a:pt x="67" y="111"/>
                      </a:lnTo>
                      <a:lnTo>
                        <a:pt x="66" y="111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4" y="107"/>
                      </a:lnTo>
                      <a:lnTo>
                        <a:pt x="63" y="107"/>
                      </a:lnTo>
                      <a:lnTo>
                        <a:pt x="63" y="108"/>
                      </a:lnTo>
                      <a:lnTo>
                        <a:pt x="63" y="109"/>
                      </a:lnTo>
                      <a:lnTo>
                        <a:pt x="63" y="110"/>
                      </a:lnTo>
                      <a:lnTo>
                        <a:pt x="62" y="111"/>
                      </a:lnTo>
                      <a:lnTo>
                        <a:pt x="62" y="112"/>
                      </a:lnTo>
                      <a:lnTo>
                        <a:pt x="61" y="112"/>
                      </a:lnTo>
                      <a:lnTo>
                        <a:pt x="60" y="112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5" y="111"/>
                      </a:lnTo>
                      <a:lnTo>
                        <a:pt x="54" y="111"/>
                      </a:lnTo>
                      <a:lnTo>
                        <a:pt x="53" y="112"/>
                      </a:lnTo>
                      <a:lnTo>
                        <a:pt x="51" y="113"/>
                      </a:lnTo>
                      <a:lnTo>
                        <a:pt x="50" y="115"/>
                      </a:lnTo>
                      <a:lnTo>
                        <a:pt x="49" y="115"/>
                      </a:lnTo>
                      <a:lnTo>
                        <a:pt x="49" y="114"/>
                      </a:lnTo>
                      <a:lnTo>
                        <a:pt x="48" y="114"/>
                      </a:lnTo>
                      <a:lnTo>
                        <a:pt x="48" y="113"/>
                      </a:lnTo>
                      <a:lnTo>
                        <a:pt x="49" y="112"/>
                      </a:lnTo>
                      <a:lnTo>
                        <a:pt x="50" y="110"/>
                      </a:lnTo>
                      <a:lnTo>
                        <a:pt x="51" y="107"/>
                      </a:lnTo>
                      <a:lnTo>
                        <a:pt x="52" y="107"/>
                      </a:lnTo>
                      <a:lnTo>
                        <a:pt x="52" y="106"/>
                      </a:lnTo>
                      <a:lnTo>
                        <a:pt x="51" y="105"/>
                      </a:lnTo>
                      <a:lnTo>
                        <a:pt x="50" y="104"/>
                      </a:lnTo>
                      <a:lnTo>
                        <a:pt x="49" y="104"/>
                      </a:lnTo>
                      <a:lnTo>
                        <a:pt x="48" y="104"/>
                      </a:lnTo>
                      <a:lnTo>
                        <a:pt x="47" y="104"/>
                      </a:lnTo>
                      <a:lnTo>
                        <a:pt x="46" y="104"/>
                      </a:lnTo>
                      <a:lnTo>
                        <a:pt x="46" y="103"/>
                      </a:lnTo>
                      <a:lnTo>
                        <a:pt x="45" y="102"/>
                      </a:lnTo>
                      <a:lnTo>
                        <a:pt x="45" y="101"/>
                      </a:lnTo>
                      <a:lnTo>
                        <a:pt x="44" y="101"/>
                      </a:lnTo>
                      <a:lnTo>
                        <a:pt x="43" y="101"/>
                      </a:lnTo>
                      <a:lnTo>
                        <a:pt x="43" y="102"/>
                      </a:lnTo>
                      <a:lnTo>
                        <a:pt x="42" y="103"/>
                      </a:lnTo>
                      <a:lnTo>
                        <a:pt x="41" y="105"/>
                      </a:lnTo>
                      <a:lnTo>
                        <a:pt x="40" y="106"/>
                      </a:lnTo>
                      <a:lnTo>
                        <a:pt x="38" y="107"/>
                      </a:lnTo>
                      <a:lnTo>
                        <a:pt x="36" y="107"/>
                      </a:lnTo>
                      <a:lnTo>
                        <a:pt x="36" y="108"/>
                      </a:lnTo>
                      <a:lnTo>
                        <a:pt x="36" y="107"/>
                      </a:lnTo>
                      <a:lnTo>
                        <a:pt x="35" y="107"/>
                      </a:lnTo>
                      <a:lnTo>
                        <a:pt x="34" y="106"/>
                      </a:lnTo>
                      <a:lnTo>
                        <a:pt x="34" y="105"/>
                      </a:lnTo>
                      <a:lnTo>
                        <a:pt x="33" y="105"/>
                      </a:lnTo>
                      <a:lnTo>
                        <a:pt x="32" y="105"/>
                      </a:lnTo>
                      <a:lnTo>
                        <a:pt x="31" y="106"/>
                      </a:lnTo>
                      <a:lnTo>
                        <a:pt x="31" y="107"/>
                      </a:lnTo>
                      <a:lnTo>
                        <a:pt x="31" y="108"/>
                      </a:lnTo>
                      <a:lnTo>
                        <a:pt x="33" y="110"/>
                      </a:lnTo>
                      <a:lnTo>
                        <a:pt x="33" y="111"/>
                      </a:lnTo>
                      <a:lnTo>
                        <a:pt x="33" y="112"/>
                      </a:lnTo>
                      <a:lnTo>
                        <a:pt x="32" y="112"/>
                      </a:lnTo>
                      <a:lnTo>
                        <a:pt x="32" y="113"/>
                      </a:lnTo>
                      <a:lnTo>
                        <a:pt x="30" y="112"/>
                      </a:lnTo>
                      <a:lnTo>
                        <a:pt x="29" y="112"/>
                      </a:lnTo>
                      <a:lnTo>
                        <a:pt x="27" y="109"/>
                      </a:lnTo>
                      <a:lnTo>
                        <a:pt x="26" y="109"/>
                      </a:lnTo>
                      <a:lnTo>
                        <a:pt x="25" y="109"/>
                      </a:lnTo>
                      <a:lnTo>
                        <a:pt x="24" y="110"/>
                      </a:lnTo>
                      <a:lnTo>
                        <a:pt x="23" y="110"/>
                      </a:lnTo>
                      <a:lnTo>
                        <a:pt x="22" y="111"/>
                      </a:lnTo>
                      <a:lnTo>
                        <a:pt x="21" y="110"/>
                      </a:lnTo>
                      <a:lnTo>
                        <a:pt x="20" y="111"/>
                      </a:lnTo>
                      <a:lnTo>
                        <a:pt x="20" y="112"/>
                      </a:lnTo>
                      <a:lnTo>
                        <a:pt x="19" y="113"/>
                      </a:lnTo>
                      <a:lnTo>
                        <a:pt x="18" y="114"/>
                      </a:lnTo>
                      <a:lnTo>
                        <a:pt x="17" y="113"/>
                      </a:lnTo>
                      <a:lnTo>
                        <a:pt x="18" y="111"/>
                      </a:lnTo>
                      <a:lnTo>
                        <a:pt x="18" y="110"/>
                      </a:lnTo>
                      <a:lnTo>
                        <a:pt x="17" y="109"/>
                      </a:lnTo>
                      <a:lnTo>
                        <a:pt x="17" y="108"/>
                      </a:lnTo>
                      <a:lnTo>
                        <a:pt x="16" y="107"/>
                      </a:lnTo>
                      <a:lnTo>
                        <a:pt x="15" y="107"/>
                      </a:lnTo>
                      <a:lnTo>
                        <a:pt x="14" y="107"/>
                      </a:lnTo>
                      <a:lnTo>
                        <a:pt x="12" y="108"/>
                      </a:lnTo>
                      <a:lnTo>
                        <a:pt x="11" y="109"/>
                      </a:lnTo>
                      <a:lnTo>
                        <a:pt x="10" y="110"/>
                      </a:lnTo>
                      <a:lnTo>
                        <a:pt x="9" y="110"/>
                      </a:lnTo>
                      <a:lnTo>
                        <a:pt x="8" y="110"/>
                      </a:lnTo>
                      <a:lnTo>
                        <a:pt x="7" y="107"/>
                      </a:lnTo>
                      <a:lnTo>
                        <a:pt x="7" y="106"/>
                      </a:lnTo>
                      <a:lnTo>
                        <a:pt x="6" y="106"/>
                      </a:lnTo>
                      <a:lnTo>
                        <a:pt x="6" y="105"/>
                      </a:lnTo>
                      <a:lnTo>
                        <a:pt x="5" y="106"/>
                      </a:lnTo>
                      <a:lnTo>
                        <a:pt x="3" y="108"/>
                      </a:lnTo>
                      <a:lnTo>
                        <a:pt x="2" y="108"/>
                      </a:lnTo>
                      <a:lnTo>
                        <a:pt x="1" y="108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6"/>
                      </a:lnTo>
                      <a:lnTo>
                        <a:pt x="1" y="105"/>
                      </a:lnTo>
                      <a:lnTo>
                        <a:pt x="2" y="105"/>
                      </a:lnTo>
                      <a:lnTo>
                        <a:pt x="3" y="105"/>
                      </a:lnTo>
                      <a:lnTo>
                        <a:pt x="4" y="105"/>
                      </a:lnTo>
                      <a:lnTo>
                        <a:pt x="4" y="104"/>
                      </a:lnTo>
                      <a:lnTo>
                        <a:pt x="3" y="104"/>
                      </a:lnTo>
                      <a:lnTo>
                        <a:pt x="2" y="104"/>
                      </a:lnTo>
                      <a:lnTo>
                        <a:pt x="1" y="104"/>
                      </a:lnTo>
                      <a:lnTo>
                        <a:pt x="1" y="103"/>
                      </a:lnTo>
                      <a:lnTo>
                        <a:pt x="2" y="103"/>
                      </a:lnTo>
                      <a:lnTo>
                        <a:pt x="3" y="103"/>
                      </a:lnTo>
                      <a:lnTo>
                        <a:pt x="3" y="102"/>
                      </a:lnTo>
                      <a:lnTo>
                        <a:pt x="2" y="101"/>
                      </a:lnTo>
                      <a:lnTo>
                        <a:pt x="2" y="100"/>
                      </a:lnTo>
                      <a:lnTo>
                        <a:pt x="3" y="100"/>
                      </a:lnTo>
                      <a:lnTo>
                        <a:pt x="3" y="101"/>
                      </a:lnTo>
                      <a:lnTo>
                        <a:pt x="4" y="101"/>
                      </a:lnTo>
                      <a:lnTo>
                        <a:pt x="5" y="101"/>
                      </a:lnTo>
                      <a:lnTo>
                        <a:pt x="6" y="101"/>
                      </a:lnTo>
                      <a:lnTo>
                        <a:pt x="6" y="100"/>
                      </a:lnTo>
                      <a:lnTo>
                        <a:pt x="4" y="99"/>
                      </a:lnTo>
                      <a:lnTo>
                        <a:pt x="3" y="98"/>
                      </a:lnTo>
                      <a:lnTo>
                        <a:pt x="4" y="97"/>
                      </a:lnTo>
                      <a:lnTo>
                        <a:pt x="5" y="97"/>
                      </a:lnTo>
                      <a:lnTo>
                        <a:pt x="5" y="98"/>
                      </a:lnTo>
                      <a:lnTo>
                        <a:pt x="6" y="98"/>
                      </a:lnTo>
                      <a:lnTo>
                        <a:pt x="7" y="98"/>
                      </a:lnTo>
                      <a:lnTo>
                        <a:pt x="7" y="97"/>
                      </a:lnTo>
                      <a:lnTo>
                        <a:pt x="6" y="97"/>
                      </a:lnTo>
                      <a:lnTo>
                        <a:pt x="5" y="97"/>
                      </a:lnTo>
                      <a:lnTo>
                        <a:pt x="4" y="96"/>
                      </a:lnTo>
                      <a:lnTo>
                        <a:pt x="4" y="95"/>
                      </a:lnTo>
                      <a:lnTo>
                        <a:pt x="4" y="94"/>
                      </a:lnTo>
                      <a:lnTo>
                        <a:pt x="5" y="94"/>
                      </a:lnTo>
                      <a:lnTo>
                        <a:pt x="5" y="96"/>
                      </a:lnTo>
                      <a:lnTo>
                        <a:pt x="7" y="97"/>
                      </a:lnTo>
                      <a:lnTo>
                        <a:pt x="8" y="97"/>
                      </a:lnTo>
                      <a:lnTo>
                        <a:pt x="8" y="96"/>
                      </a:lnTo>
                      <a:lnTo>
                        <a:pt x="7" y="96"/>
                      </a:lnTo>
                      <a:lnTo>
                        <a:pt x="6" y="95"/>
                      </a:lnTo>
                      <a:lnTo>
                        <a:pt x="6" y="94"/>
                      </a:lnTo>
                      <a:lnTo>
                        <a:pt x="6" y="93"/>
                      </a:lnTo>
                      <a:lnTo>
                        <a:pt x="5" y="93"/>
                      </a:lnTo>
                      <a:lnTo>
                        <a:pt x="6" y="92"/>
                      </a:lnTo>
                      <a:lnTo>
                        <a:pt x="6" y="93"/>
                      </a:lnTo>
                      <a:lnTo>
                        <a:pt x="7" y="93"/>
                      </a:lnTo>
                      <a:lnTo>
                        <a:pt x="7" y="95"/>
                      </a:lnTo>
                      <a:lnTo>
                        <a:pt x="8" y="95"/>
                      </a:lnTo>
                      <a:lnTo>
                        <a:pt x="8" y="93"/>
                      </a:lnTo>
                      <a:lnTo>
                        <a:pt x="9" y="93"/>
                      </a:lnTo>
                      <a:lnTo>
                        <a:pt x="9" y="92"/>
                      </a:lnTo>
                      <a:lnTo>
                        <a:pt x="8" y="92"/>
                      </a:lnTo>
                      <a:lnTo>
                        <a:pt x="8" y="91"/>
                      </a:lnTo>
                      <a:lnTo>
                        <a:pt x="8" y="90"/>
                      </a:lnTo>
                      <a:lnTo>
                        <a:pt x="9" y="90"/>
                      </a:lnTo>
                      <a:lnTo>
                        <a:pt x="10" y="91"/>
                      </a:lnTo>
                      <a:lnTo>
                        <a:pt x="11" y="91"/>
                      </a:lnTo>
                      <a:lnTo>
                        <a:pt x="11" y="90"/>
                      </a:lnTo>
                      <a:lnTo>
                        <a:pt x="10" y="90"/>
                      </a:lnTo>
                      <a:lnTo>
                        <a:pt x="10" y="89"/>
                      </a:lnTo>
                      <a:lnTo>
                        <a:pt x="11" y="89"/>
                      </a:lnTo>
                      <a:lnTo>
                        <a:pt x="12" y="89"/>
                      </a:lnTo>
                      <a:lnTo>
                        <a:pt x="12" y="88"/>
                      </a:lnTo>
                      <a:lnTo>
                        <a:pt x="10" y="88"/>
                      </a:lnTo>
                      <a:lnTo>
                        <a:pt x="10" y="87"/>
                      </a:lnTo>
                      <a:lnTo>
                        <a:pt x="11" y="87"/>
                      </a:lnTo>
                      <a:lnTo>
                        <a:pt x="11" y="86"/>
                      </a:lnTo>
                      <a:lnTo>
                        <a:pt x="12" y="86"/>
                      </a:lnTo>
                      <a:lnTo>
                        <a:pt x="13" y="86"/>
                      </a:lnTo>
                      <a:lnTo>
                        <a:pt x="14" y="86"/>
                      </a:lnTo>
                      <a:lnTo>
                        <a:pt x="14" y="85"/>
                      </a:lnTo>
                      <a:lnTo>
                        <a:pt x="13" y="84"/>
                      </a:lnTo>
                      <a:lnTo>
                        <a:pt x="13" y="83"/>
                      </a:lnTo>
                      <a:lnTo>
                        <a:pt x="14" y="83"/>
                      </a:lnTo>
                      <a:lnTo>
                        <a:pt x="15" y="83"/>
                      </a:lnTo>
                      <a:lnTo>
                        <a:pt x="15" y="84"/>
                      </a:lnTo>
                      <a:lnTo>
                        <a:pt x="16" y="84"/>
                      </a:lnTo>
                      <a:lnTo>
                        <a:pt x="17" y="84"/>
                      </a:lnTo>
                      <a:lnTo>
                        <a:pt x="16" y="84"/>
                      </a:lnTo>
                      <a:lnTo>
                        <a:pt x="15" y="83"/>
                      </a:lnTo>
                      <a:lnTo>
                        <a:pt x="14" y="83"/>
                      </a:lnTo>
                      <a:lnTo>
                        <a:pt x="14" y="82"/>
                      </a:lnTo>
                      <a:lnTo>
                        <a:pt x="15" y="82"/>
                      </a:lnTo>
                      <a:lnTo>
                        <a:pt x="16" y="81"/>
                      </a:lnTo>
                      <a:lnTo>
                        <a:pt x="17" y="81"/>
                      </a:lnTo>
                      <a:lnTo>
                        <a:pt x="16" y="81"/>
                      </a:lnTo>
                      <a:lnTo>
                        <a:pt x="16" y="80"/>
                      </a:lnTo>
                      <a:lnTo>
                        <a:pt x="17" y="79"/>
                      </a:lnTo>
                      <a:lnTo>
                        <a:pt x="15" y="78"/>
                      </a:lnTo>
                      <a:lnTo>
                        <a:pt x="15" y="77"/>
                      </a:lnTo>
                      <a:lnTo>
                        <a:pt x="16" y="77"/>
                      </a:lnTo>
                      <a:lnTo>
                        <a:pt x="16" y="76"/>
                      </a:lnTo>
                      <a:lnTo>
                        <a:pt x="15" y="76"/>
                      </a:lnTo>
                      <a:lnTo>
                        <a:pt x="15" y="75"/>
                      </a:lnTo>
                      <a:lnTo>
                        <a:pt x="16" y="75"/>
                      </a:lnTo>
                      <a:lnTo>
                        <a:pt x="17" y="76"/>
                      </a:lnTo>
                      <a:lnTo>
                        <a:pt x="18" y="76"/>
                      </a:lnTo>
                      <a:lnTo>
                        <a:pt x="18" y="75"/>
                      </a:lnTo>
                      <a:lnTo>
                        <a:pt x="17" y="75"/>
                      </a:lnTo>
                      <a:lnTo>
                        <a:pt x="17" y="74"/>
                      </a:lnTo>
                      <a:lnTo>
                        <a:pt x="16" y="74"/>
                      </a:lnTo>
                      <a:lnTo>
                        <a:pt x="15" y="74"/>
                      </a:lnTo>
                      <a:lnTo>
                        <a:pt x="15" y="73"/>
                      </a:lnTo>
                      <a:lnTo>
                        <a:pt x="16" y="73"/>
                      </a:lnTo>
                      <a:lnTo>
                        <a:pt x="15" y="72"/>
                      </a:lnTo>
                      <a:lnTo>
                        <a:pt x="15" y="71"/>
                      </a:lnTo>
                      <a:lnTo>
                        <a:pt x="14" y="70"/>
                      </a:lnTo>
                      <a:lnTo>
                        <a:pt x="15" y="70"/>
                      </a:lnTo>
                      <a:lnTo>
                        <a:pt x="15" y="69"/>
                      </a:lnTo>
                      <a:lnTo>
                        <a:pt x="14" y="69"/>
                      </a:lnTo>
                      <a:lnTo>
                        <a:pt x="13" y="68"/>
                      </a:lnTo>
                      <a:lnTo>
                        <a:pt x="13" y="67"/>
                      </a:lnTo>
                      <a:lnTo>
                        <a:pt x="14" y="66"/>
                      </a:lnTo>
                      <a:lnTo>
                        <a:pt x="15" y="66"/>
                      </a:lnTo>
                      <a:lnTo>
                        <a:pt x="14" y="65"/>
                      </a:lnTo>
                      <a:lnTo>
                        <a:pt x="13" y="66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12" y="65"/>
                      </a:lnTo>
                      <a:lnTo>
                        <a:pt x="13" y="64"/>
                      </a:lnTo>
                      <a:lnTo>
                        <a:pt x="14" y="64"/>
                      </a:lnTo>
                      <a:lnTo>
                        <a:pt x="14" y="63"/>
                      </a:lnTo>
                      <a:lnTo>
                        <a:pt x="13" y="63"/>
                      </a:lnTo>
                      <a:lnTo>
                        <a:pt x="12" y="63"/>
                      </a:lnTo>
                      <a:lnTo>
                        <a:pt x="12" y="62"/>
                      </a:lnTo>
                      <a:lnTo>
                        <a:pt x="12" y="63"/>
                      </a:lnTo>
                      <a:lnTo>
                        <a:pt x="11" y="63"/>
                      </a:lnTo>
                      <a:lnTo>
                        <a:pt x="10" y="63"/>
                      </a:lnTo>
                      <a:lnTo>
                        <a:pt x="10" y="62"/>
                      </a:lnTo>
                      <a:lnTo>
                        <a:pt x="11" y="62"/>
                      </a:lnTo>
                      <a:lnTo>
                        <a:pt x="11" y="61"/>
                      </a:lnTo>
                      <a:lnTo>
                        <a:pt x="10" y="61"/>
                      </a:lnTo>
                      <a:lnTo>
                        <a:pt x="10" y="60"/>
                      </a:lnTo>
                      <a:lnTo>
                        <a:pt x="10" y="59"/>
                      </a:lnTo>
                      <a:lnTo>
                        <a:pt x="10" y="60"/>
                      </a:lnTo>
                      <a:lnTo>
                        <a:pt x="11" y="60"/>
                      </a:lnTo>
                      <a:lnTo>
                        <a:pt x="12" y="60"/>
                      </a:lnTo>
                      <a:lnTo>
                        <a:pt x="12" y="59"/>
                      </a:lnTo>
                      <a:lnTo>
                        <a:pt x="12" y="58"/>
                      </a:lnTo>
                      <a:lnTo>
                        <a:pt x="11" y="57"/>
                      </a:lnTo>
                      <a:lnTo>
                        <a:pt x="11" y="56"/>
                      </a:lnTo>
                      <a:lnTo>
                        <a:pt x="12" y="56"/>
                      </a:lnTo>
                      <a:lnTo>
                        <a:pt x="12" y="57"/>
                      </a:lnTo>
                      <a:lnTo>
                        <a:pt x="13" y="57"/>
                      </a:lnTo>
                      <a:lnTo>
                        <a:pt x="14" y="56"/>
                      </a:lnTo>
                      <a:lnTo>
                        <a:pt x="13" y="56"/>
                      </a:lnTo>
                      <a:lnTo>
                        <a:pt x="12" y="56"/>
                      </a:lnTo>
                      <a:lnTo>
                        <a:pt x="13" y="55"/>
                      </a:lnTo>
                      <a:lnTo>
                        <a:pt x="14" y="55"/>
                      </a:lnTo>
                      <a:lnTo>
                        <a:pt x="14" y="54"/>
                      </a:lnTo>
                      <a:lnTo>
                        <a:pt x="13" y="53"/>
                      </a:lnTo>
                      <a:lnTo>
                        <a:pt x="14" y="53"/>
                      </a:lnTo>
                      <a:lnTo>
                        <a:pt x="13" y="53"/>
                      </a:lnTo>
                      <a:lnTo>
                        <a:pt x="13" y="54"/>
                      </a:lnTo>
                      <a:lnTo>
                        <a:pt x="12" y="54"/>
                      </a:lnTo>
                      <a:lnTo>
                        <a:pt x="12" y="53"/>
                      </a:lnTo>
                      <a:lnTo>
                        <a:pt x="12" y="52"/>
                      </a:lnTo>
                      <a:lnTo>
                        <a:pt x="11" y="53"/>
                      </a:lnTo>
                      <a:lnTo>
                        <a:pt x="10" y="52"/>
                      </a:lnTo>
                      <a:lnTo>
                        <a:pt x="11" y="51"/>
                      </a:lnTo>
                      <a:lnTo>
                        <a:pt x="11" y="52"/>
                      </a:lnTo>
                      <a:lnTo>
                        <a:pt x="12" y="52"/>
                      </a:lnTo>
                      <a:lnTo>
                        <a:pt x="12" y="51"/>
                      </a:lnTo>
                      <a:lnTo>
                        <a:pt x="12" y="50"/>
                      </a:lnTo>
                      <a:lnTo>
                        <a:pt x="13" y="50"/>
                      </a:lnTo>
                      <a:lnTo>
                        <a:pt x="13" y="49"/>
                      </a:lnTo>
                      <a:lnTo>
                        <a:pt x="12" y="49"/>
                      </a:lnTo>
                      <a:lnTo>
                        <a:pt x="12" y="48"/>
                      </a:lnTo>
                      <a:lnTo>
                        <a:pt x="13" y="48"/>
                      </a:lnTo>
                      <a:lnTo>
                        <a:pt x="13" y="47"/>
                      </a:lnTo>
                      <a:lnTo>
                        <a:pt x="13" y="46"/>
                      </a:lnTo>
                      <a:lnTo>
                        <a:pt x="13" y="47"/>
                      </a:lnTo>
                      <a:lnTo>
                        <a:pt x="14" y="46"/>
                      </a:lnTo>
                      <a:lnTo>
                        <a:pt x="14" y="45"/>
                      </a:lnTo>
                      <a:lnTo>
                        <a:pt x="14" y="44"/>
                      </a:lnTo>
                      <a:lnTo>
                        <a:pt x="15" y="44"/>
                      </a:lnTo>
                      <a:lnTo>
                        <a:pt x="15" y="43"/>
                      </a:lnTo>
                      <a:lnTo>
                        <a:pt x="14" y="43"/>
                      </a:lnTo>
                      <a:lnTo>
                        <a:pt x="14" y="44"/>
                      </a:lnTo>
                      <a:lnTo>
                        <a:pt x="13" y="44"/>
                      </a:lnTo>
                      <a:lnTo>
                        <a:pt x="12" y="44"/>
                      </a:lnTo>
                      <a:lnTo>
                        <a:pt x="12" y="43"/>
                      </a:lnTo>
                      <a:lnTo>
                        <a:pt x="13" y="43"/>
                      </a:lnTo>
                      <a:lnTo>
                        <a:pt x="14" y="43"/>
                      </a:lnTo>
                      <a:lnTo>
                        <a:pt x="13" y="42"/>
                      </a:lnTo>
                      <a:lnTo>
                        <a:pt x="12" y="42"/>
                      </a:lnTo>
                      <a:lnTo>
                        <a:pt x="12" y="41"/>
                      </a:lnTo>
                      <a:lnTo>
                        <a:pt x="13" y="41"/>
                      </a:lnTo>
                      <a:lnTo>
                        <a:pt x="14" y="42"/>
                      </a:lnTo>
                      <a:lnTo>
                        <a:pt x="14" y="41"/>
                      </a:lnTo>
                      <a:lnTo>
                        <a:pt x="14" y="40"/>
                      </a:lnTo>
                      <a:lnTo>
                        <a:pt x="13" y="39"/>
                      </a:lnTo>
                      <a:lnTo>
                        <a:pt x="13" y="38"/>
                      </a:lnTo>
                      <a:lnTo>
                        <a:pt x="14" y="37"/>
                      </a:lnTo>
                      <a:lnTo>
                        <a:pt x="14" y="38"/>
                      </a:lnTo>
                      <a:lnTo>
                        <a:pt x="15" y="38"/>
                      </a:lnTo>
                      <a:lnTo>
                        <a:pt x="16" y="38"/>
                      </a:lnTo>
                      <a:lnTo>
                        <a:pt x="15" y="37"/>
                      </a:lnTo>
                      <a:lnTo>
                        <a:pt x="16" y="37"/>
                      </a:lnTo>
                      <a:lnTo>
                        <a:pt x="16" y="36"/>
                      </a:lnTo>
                      <a:lnTo>
                        <a:pt x="17" y="36"/>
                      </a:lnTo>
                      <a:lnTo>
                        <a:pt x="16" y="36"/>
                      </a:lnTo>
                      <a:lnTo>
                        <a:pt x="16" y="35"/>
                      </a:lnTo>
                      <a:lnTo>
                        <a:pt x="17" y="35"/>
                      </a:lnTo>
                      <a:lnTo>
                        <a:pt x="16" y="34"/>
                      </a:lnTo>
                      <a:lnTo>
                        <a:pt x="16" y="35"/>
                      </a:lnTo>
                      <a:lnTo>
                        <a:pt x="15" y="34"/>
                      </a:lnTo>
                      <a:lnTo>
                        <a:pt x="16" y="33"/>
                      </a:lnTo>
                      <a:lnTo>
                        <a:pt x="16" y="34"/>
                      </a:lnTo>
                      <a:lnTo>
                        <a:pt x="17" y="34"/>
                      </a:lnTo>
                      <a:lnTo>
                        <a:pt x="16" y="33"/>
                      </a:lnTo>
                      <a:lnTo>
                        <a:pt x="17" y="33"/>
                      </a:lnTo>
                      <a:lnTo>
                        <a:pt x="17" y="32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7" y="31"/>
                      </a:lnTo>
                      <a:lnTo>
                        <a:pt x="18" y="31"/>
                      </a:lnTo>
                      <a:lnTo>
                        <a:pt x="18" y="30"/>
                      </a:lnTo>
                      <a:lnTo>
                        <a:pt x="17" y="30"/>
                      </a:lnTo>
                      <a:lnTo>
                        <a:pt x="17" y="29"/>
                      </a:lnTo>
                      <a:lnTo>
                        <a:pt x="17" y="28"/>
                      </a:lnTo>
                      <a:lnTo>
                        <a:pt x="16" y="28"/>
                      </a:lnTo>
                      <a:lnTo>
                        <a:pt x="16" y="27"/>
                      </a:lnTo>
                      <a:lnTo>
                        <a:pt x="16" y="28"/>
                      </a:lnTo>
                      <a:lnTo>
                        <a:pt x="17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17" y="25"/>
                      </a:lnTo>
                      <a:lnTo>
                        <a:pt x="17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7" y="22"/>
                      </a:lnTo>
                      <a:lnTo>
                        <a:pt x="18" y="22"/>
                      </a:lnTo>
                      <a:lnTo>
                        <a:pt x="18" y="21"/>
                      </a:lnTo>
                      <a:lnTo>
                        <a:pt x="18" y="20"/>
                      </a:lnTo>
                      <a:lnTo>
                        <a:pt x="19" y="20"/>
                      </a:lnTo>
                      <a:lnTo>
                        <a:pt x="19" y="19"/>
                      </a:lnTo>
                      <a:lnTo>
                        <a:pt x="19" y="20"/>
                      </a:lnTo>
                      <a:lnTo>
                        <a:pt x="20" y="19"/>
                      </a:lnTo>
                      <a:lnTo>
                        <a:pt x="19" y="19"/>
                      </a:lnTo>
                      <a:lnTo>
                        <a:pt x="20" y="19"/>
                      </a:lnTo>
                      <a:lnTo>
                        <a:pt x="20" y="18"/>
                      </a:lnTo>
                      <a:lnTo>
                        <a:pt x="21" y="17"/>
                      </a:lnTo>
                      <a:lnTo>
                        <a:pt x="21" y="16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4"/>
                      </a:lnTo>
                      <a:lnTo>
                        <a:pt x="23" y="13"/>
                      </a:lnTo>
                      <a:lnTo>
                        <a:pt x="23" y="12"/>
                      </a:lnTo>
                      <a:lnTo>
                        <a:pt x="23" y="11"/>
                      </a:lnTo>
                      <a:lnTo>
                        <a:pt x="23" y="12"/>
                      </a:lnTo>
                      <a:lnTo>
                        <a:pt x="24" y="12"/>
                      </a:lnTo>
                      <a:lnTo>
                        <a:pt x="25" y="12"/>
                      </a:lnTo>
                      <a:lnTo>
                        <a:pt x="26" y="12"/>
                      </a:lnTo>
                      <a:lnTo>
                        <a:pt x="27" y="12"/>
                      </a:lnTo>
                      <a:lnTo>
                        <a:pt x="28" y="12"/>
                      </a:lnTo>
                      <a:lnTo>
                        <a:pt x="28" y="13"/>
                      </a:lnTo>
                      <a:lnTo>
                        <a:pt x="29" y="14"/>
                      </a:lnTo>
                      <a:lnTo>
                        <a:pt x="30" y="14"/>
                      </a:lnTo>
                      <a:lnTo>
                        <a:pt x="30" y="15"/>
                      </a:lnTo>
                      <a:lnTo>
                        <a:pt x="31" y="15"/>
                      </a:lnTo>
                      <a:lnTo>
                        <a:pt x="31" y="16"/>
                      </a:lnTo>
                      <a:lnTo>
                        <a:pt x="32" y="16"/>
                      </a:lnTo>
                      <a:lnTo>
                        <a:pt x="33" y="16"/>
                      </a:lnTo>
                      <a:lnTo>
                        <a:pt x="34" y="16"/>
                      </a:lnTo>
                      <a:lnTo>
                        <a:pt x="35" y="16"/>
                      </a:lnTo>
                      <a:lnTo>
                        <a:pt x="35" y="17"/>
                      </a:lnTo>
                      <a:lnTo>
                        <a:pt x="37" y="17"/>
                      </a:lnTo>
                      <a:lnTo>
                        <a:pt x="38" y="17"/>
                      </a:lnTo>
                      <a:lnTo>
                        <a:pt x="38" y="16"/>
                      </a:lnTo>
                      <a:lnTo>
                        <a:pt x="39" y="16"/>
                      </a:lnTo>
                      <a:lnTo>
                        <a:pt x="39" y="17"/>
                      </a:lnTo>
                      <a:lnTo>
                        <a:pt x="40" y="17"/>
                      </a:lnTo>
                      <a:lnTo>
                        <a:pt x="40" y="16"/>
                      </a:lnTo>
                      <a:lnTo>
                        <a:pt x="41" y="16"/>
                      </a:lnTo>
                      <a:lnTo>
                        <a:pt x="41" y="15"/>
                      </a:lnTo>
                      <a:lnTo>
                        <a:pt x="42" y="15"/>
                      </a:lnTo>
                      <a:lnTo>
                        <a:pt x="42" y="16"/>
                      </a:lnTo>
                      <a:lnTo>
                        <a:pt x="43" y="16"/>
                      </a:lnTo>
                      <a:lnTo>
                        <a:pt x="43" y="15"/>
                      </a:lnTo>
                      <a:lnTo>
                        <a:pt x="44" y="15"/>
                      </a:lnTo>
                      <a:lnTo>
                        <a:pt x="44" y="14"/>
                      </a:lnTo>
                      <a:lnTo>
                        <a:pt x="45" y="14"/>
                      </a:lnTo>
                      <a:lnTo>
                        <a:pt x="46" y="14"/>
                      </a:lnTo>
                      <a:lnTo>
                        <a:pt x="46" y="13"/>
                      </a:lnTo>
                      <a:lnTo>
                        <a:pt x="45" y="13"/>
                      </a:lnTo>
                      <a:lnTo>
                        <a:pt x="46" y="13"/>
                      </a:lnTo>
                      <a:lnTo>
                        <a:pt x="46" y="12"/>
                      </a:lnTo>
                      <a:lnTo>
                        <a:pt x="47" y="12"/>
                      </a:lnTo>
                      <a:lnTo>
                        <a:pt x="47" y="11"/>
                      </a:lnTo>
                      <a:lnTo>
                        <a:pt x="48" y="12"/>
                      </a:lnTo>
                      <a:lnTo>
                        <a:pt x="48" y="11"/>
                      </a:lnTo>
                      <a:lnTo>
                        <a:pt x="49" y="12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1" y="13"/>
                      </a:lnTo>
                      <a:lnTo>
                        <a:pt x="51" y="12"/>
                      </a:lnTo>
                      <a:lnTo>
                        <a:pt x="52" y="12"/>
                      </a:lnTo>
                      <a:lnTo>
                        <a:pt x="52" y="13"/>
                      </a:lnTo>
                      <a:lnTo>
                        <a:pt x="53" y="13"/>
                      </a:lnTo>
                      <a:lnTo>
                        <a:pt x="54" y="13"/>
                      </a:lnTo>
                      <a:lnTo>
                        <a:pt x="55" y="13"/>
                      </a:lnTo>
                      <a:lnTo>
                        <a:pt x="56" y="13"/>
                      </a:lnTo>
                      <a:lnTo>
                        <a:pt x="56" y="12"/>
                      </a:lnTo>
                      <a:lnTo>
                        <a:pt x="56" y="13"/>
                      </a:lnTo>
                      <a:lnTo>
                        <a:pt x="57" y="12"/>
                      </a:lnTo>
                      <a:lnTo>
                        <a:pt x="58" y="12"/>
                      </a:lnTo>
                      <a:lnTo>
                        <a:pt x="57" y="13"/>
                      </a:lnTo>
                      <a:lnTo>
                        <a:pt x="57" y="14"/>
                      </a:lnTo>
                      <a:lnTo>
                        <a:pt x="58" y="13"/>
                      </a:lnTo>
                      <a:lnTo>
                        <a:pt x="58" y="14"/>
                      </a:lnTo>
                      <a:lnTo>
                        <a:pt x="59" y="14"/>
                      </a:lnTo>
                      <a:lnTo>
                        <a:pt x="59" y="15"/>
                      </a:lnTo>
                      <a:lnTo>
                        <a:pt x="59" y="16"/>
                      </a:lnTo>
                      <a:lnTo>
                        <a:pt x="59" y="17"/>
                      </a:lnTo>
                      <a:lnTo>
                        <a:pt x="60" y="17"/>
                      </a:lnTo>
                      <a:lnTo>
                        <a:pt x="60" y="18"/>
                      </a:lnTo>
                      <a:lnTo>
                        <a:pt x="61" y="18"/>
                      </a:lnTo>
                      <a:lnTo>
                        <a:pt x="61" y="19"/>
                      </a:lnTo>
                      <a:lnTo>
                        <a:pt x="62" y="19"/>
                      </a:lnTo>
                      <a:lnTo>
                        <a:pt x="61" y="20"/>
                      </a:lnTo>
                      <a:lnTo>
                        <a:pt x="62" y="19"/>
                      </a:lnTo>
                      <a:lnTo>
                        <a:pt x="62" y="20"/>
                      </a:lnTo>
                      <a:lnTo>
                        <a:pt x="63" y="20"/>
                      </a:lnTo>
                      <a:lnTo>
                        <a:pt x="63" y="21"/>
                      </a:lnTo>
                      <a:lnTo>
                        <a:pt x="64" y="21"/>
                      </a:lnTo>
                      <a:lnTo>
                        <a:pt x="65" y="21"/>
                      </a:lnTo>
                      <a:lnTo>
                        <a:pt x="66" y="22"/>
                      </a:lnTo>
                      <a:lnTo>
                        <a:pt x="66" y="23"/>
                      </a:lnTo>
                      <a:lnTo>
                        <a:pt x="67" y="23"/>
                      </a:lnTo>
                      <a:lnTo>
                        <a:pt x="68" y="24"/>
                      </a:lnTo>
                      <a:lnTo>
                        <a:pt x="68" y="23"/>
                      </a:lnTo>
                      <a:lnTo>
                        <a:pt x="69" y="23"/>
                      </a:lnTo>
                      <a:lnTo>
                        <a:pt x="70" y="23"/>
                      </a:lnTo>
                      <a:lnTo>
                        <a:pt x="70" y="24"/>
                      </a:lnTo>
                      <a:lnTo>
                        <a:pt x="71" y="25"/>
                      </a:lnTo>
                      <a:lnTo>
                        <a:pt x="71" y="26"/>
                      </a:lnTo>
                      <a:lnTo>
                        <a:pt x="72" y="27"/>
                      </a:lnTo>
                      <a:lnTo>
                        <a:pt x="73" y="27"/>
                      </a:lnTo>
                      <a:lnTo>
                        <a:pt x="74" y="27"/>
                      </a:lnTo>
                      <a:lnTo>
                        <a:pt x="75" y="27"/>
                      </a:lnTo>
                      <a:lnTo>
                        <a:pt x="75" y="28"/>
                      </a:lnTo>
                      <a:lnTo>
                        <a:pt x="76" y="28"/>
                      </a:lnTo>
                      <a:lnTo>
                        <a:pt x="77" y="28"/>
                      </a:lnTo>
                      <a:lnTo>
                        <a:pt x="78" y="28"/>
                      </a:lnTo>
                      <a:lnTo>
                        <a:pt x="78" y="27"/>
                      </a:lnTo>
                      <a:lnTo>
                        <a:pt x="79" y="27"/>
                      </a:lnTo>
                      <a:lnTo>
                        <a:pt x="80" y="27"/>
                      </a:lnTo>
                      <a:lnTo>
                        <a:pt x="80" y="26"/>
                      </a:lnTo>
                      <a:lnTo>
                        <a:pt x="81" y="26"/>
                      </a:lnTo>
                      <a:lnTo>
                        <a:pt x="82" y="25"/>
                      </a:lnTo>
                      <a:lnTo>
                        <a:pt x="83" y="25"/>
                      </a:lnTo>
                      <a:lnTo>
                        <a:pt x="84" y="24"/>
                      </a:lnTo>
                      <a:lnTo>
                        <a:pt x="85" y="24"/>
                      </a:lnTo>
                      <a:lnTo>
                        <a:pt x="86" y="24"/>
                      </a:lnTo>
                      <a:lnTo>
                        <a:pt x="86" y="25"/>
                      </a:lnTo>
                      <a:lnTo>
                        <a:pt x="87" y="25"/>
                      </a:lnTo>
                      <a:lnTo>
                        <a:pt x="87" y="26"/>
                      </a:lnTo>
                      <a:lnTo>
                        <a:pt x="88" y="26"/>
                      </a:lnTo>
                      <a:lnTo>
                        <a:pt x="89" y="26"/>
                      </a:lnTo>
                      <a:lnTo>
                        <a:pt x="90" y="26"/>
                      </a:lnTo>
                      <a:lnTo>
                        <a:pt x="91" y="26"/>
                      </a:lnTo>
                      <a:lnTo>
                        <a:pt x="91" y="25"/>
                      </a:lnTo>
                      <a:lnTo>
                        <a:pt x="92" y="26"/>
                      </a:lnTo>
                      <a:lnTo>
                        <a:pt x="93" y="26"/>
                      </a:lnTo>
                      <a:lnTo>
                        <a:pt x="94" y="26"/>
                      </a:lnTo>
                      <a:lnTo>
                        <a:pt x="95" y="26"/>
                      </a:lnTo>
                      <a:lnTo>
                        <a:pt x="96" y="26"/>
                      </a:lnTo>
                      <a:lnTo>
                        <a:pt x="97" y="25"/>
                      </a:lnTo>
                      <a:lnTo>
                        <a:pt x="98" y="25"/>
                      </a:lnTo>
                      <a:lnTo>
                        <a:pt x="98" y="24"/>
                      </a:lnTo>
                      <a:lnTo>
                        <a:pt x="99" y="25"/>
                      </a:lnTo>
                      <a:lnTo>
                        <a:pt x="99" y="24"/>
                      </a:lnTo>
                      <a:lnTo>
                        <a:pt x="100" y="24"/>
                      </a:lnTo>
                      <a:lnTo>
                        <a:pt x="101" y="24"/>
                      </a:lnTo>
                      <a:lnTo>
                        <a:pt x="102" y="25"/>
                      </a:lnTo>
                      <a:lnTo>
                        <a:pt x="103" y="25"/>
                      </a:lnTo>
                      <a:lnTo>
                        <a:pt x="104" y="25"/>
                      </a:lnTo>
                      <a:lnTo>
                        <a:pt x="105" y="25"/>
                      </a:lnTo>
                      <a:lnTo>
                        <a:pt x="106" y="25"/>
                      </a:lnTo>
                      <a:lnTo>
                        <a:pt x="106" y="26"/>
                      </a:lnTo>
                      <a:lnTo>
                        <a:pt x="107" y="26"/>
                      </a:lnTo>
                      <a:lnTo>
                        <a:pt x="107" y="25"/>
                      </a:lnTo>
                      <a:lnTo>
                        <a:pt x="108" y="25"/>
                      </a:lnTo>
                      <a:lnTo>
                        <a:pt x="109" y="25"/>
                      </a:lnTo>
                      <a:lnTo>
                        <a:pt x="110" y="25"/>
                      </a:lnTo>
                      <a:lnTo>
                        <a:pt x="110" y="26"/>
                      </a:lnTo>
                      <a:lnTo>
                        <a:pt x="111" y="26"/>
                      </a:lnTo>
                      <a:lnTo>
                        <a:pt x="112" y="26"/>
                      </a:lnTo>
                      <a:lnTo>
                        <a:pt x="113" y="26"/>
                      </a:lnTo>
                      <a:lnTo>
                        <a:pt x="114" y="26"/>
                      </a:lnTo>
                      <a:lnTo>
                        <a:pt x="115" y="26"/>
                      </a:lnTo>
                      <a:lnTo>
                        <a:pt x="115" y="27"/>
                      </a:lnTo>
                      <a:lnTo>
                        <a:pt x="116" y="28"/>
                      </a:lnTo>
                      <a:lnTo>
                        <a:pt x="117" y="29"/>
                      </a:lnTo>
                      <a:lnTo>
                        <a:pt x="118" y="29"/>
                      </a:lnTo>
                      <a:lnTo>
                        <a:pt x="118" y="30"/>
                      </a:lnTo>
                      <a:lnTo>
                        <a:pt x="119" y="31"/>
                      </a:lnTo>
                      <a:lnTo>
                        <a:pt x="120" y="32"/>
                      </a:lnTo>
                      <a:lnTo>
                        <a:pt x="121" y="33"/>
                      </a:lnTo>
                      <a:lnTo>
                        <a:pt x="122" y="33"/>
                      </a:lnTo>
                      <a:lnTo>
                        <a:pt x="123" y="32"/>
                      </a:lnTo>
                      <a:lnTo>
                        <a:pt x="124" y="32"/>
                      </a:lnTo>
                      <a:lnTo>
                        <a:pt x="125" y="33"/>
                      </a:lnTo>
                      <a:lnTo>
                        <a:pt x="125" y="32"/>
                      </a:lnTo>
                      <a:lnTo>
                        <a:pt x="125" y="33"/>
                      </a:lnTo>
                      <a:lnTo>
                        <a:pt x="126" y="33"/>
                      </a:lnTo>
                      <a:lnTo>
                        <a:pt x="126" y="32"/>
                      </a:lnTo>
                      <a:lnTo>
                        <a:pt x="127" y="32"/>
                      </a:lnTo>
                      <a:lnTo>
                        <a:pt x="128" y="32"/>
                      </a:lnTo>
                      <a:lnTo>
                        <a:pt x="129" y="32"/>
                      </a:lnTo>
                      <a:lnTo>
                        <a:pt x="130" y="33"/>
                      </a:lnTo>
                      <a:lnTo>
                        <a:pt x="131" y="33"/>
                      </a:lnTo>
                      <a:lnTo>
                        <a:pt x="131" y="34"/>
                      </a:lnTo>
                      <a:lnTo>
                        <a:pt x="132" y="34"/>
                      </a:lnTo>
                      <a:lnTo>
                        <a:pt x="133" y="34"/>
                      </a:lnTo>
                      <a:lnTo>
                        <a:pt x="134" y="35"/>
                      </a:lnTo>
                      <a:lnTo>
                        <a:pt x="134" y="36"/>
                      </a:lnTo>
                      <a:lnTo>
                        <a:pt x="135" y="36"/>
                      </a:lnTo>
                      <a:lnTo>
                        <a:pt x="136" y="36"/>
                      </a:lnTo>
                      <a:lnTo>
                        <a:pt x="137" y="36"/>
                      </a:lnTo>
                      <a:lnTo>
                        <a:pt x="138" y="36"/>
                      </a:lnTo>
                      <a:lnTo>
                        <a:pt x="139" y="36"/>
                      </a:lnTo>
                      <a:lnTo>
                        <a:pt x="139" y="35"/>
                      </a:lnTo>
                      <a:lnTo>
                        <a:pt x="140" y="35"/>
                      </a:lnTo>
                      <a:lnTo>
                        <a:pt x="141" y="35"/>
                      </a:lnTo>
                      <a:lnTo>
                        <a:pt x="141" y="36"/>
                      </a:lnTo>
                      <a:lnTo>
                        <a:pt x="142" y="37"/>
                      </a:lnTo>
                      <a:lnTo>
                        <a:pt x="143" y="36"/>
                      </a:lnTo>
                      <a:lnTo>
                        <a:pt x="144" y="36"/>
                      </a:lnTo>
                      <a:lnTo>
                        <a:pt x="145" y="37"/>
                      </a:lnTo>
                      <a:lnTo>
                        <a:pt x="145" y="36"/>
                      </a:lnTo>
                      <a:lnTo>
                        <a:pt x="146" y="36"/>
                      </a:lnTo>
                      <a:lnTo>
                        <a:pt x="146" y="37"/>
                      </a:lnTo>
                      <a:lnTo>
                        <a:pt x="147" y="37"/>
                      </a:lnTo>
                      <a:lnTo>
                        <a:pt x="148" y="37"/>
                      </a:lnTo>
                      <a:lnTo>
                        <a:pt x="149" y="37"/>
                      </a:lnTo>
                      <a:lnTo>
                        <a:pt x="150" y="38"/>
                      </a:lnTo>
                      <a:lnTo>
                        <a:pt x="151" y="39"/>
                      </a:lnTo>
                      <a:lnTo>
                        <a:pt x="152" y="39"/>
                      </a:lnTo>
                      <a:lnTo>
                        <a:pt x="153" y="39"/>
                      </a:lnTo>
                      <a:lnTo>
                        <a:pt x="154" y="39"/>
                      </a:lnTo>
                      <a:lnTo>
                        <a:pt x="155" y="39"/>
                      </a:lnTo>
                      <a:lnTo>
                        <a:pt x="155" y="40"/>
                      </a:lnTo>
                      <a:lnTo>
                        <a:pt x="156" y="40"/>
                      </a:lnTo>
                      <a:lnTo>
                        <a:pt x="157" y="40"/>
                      </a:lnTo>
                      <a:lnTo>
                        <a:pt x="159" y="39"/>
                      </a:lnTo>
                      <a:lnTo>
                        <a:pt x="160" y="38"/>
                      </a:lnTo>
                      <a:lnTo>
                        <a:pt x="161" y="38"/>
                      </a:lnTo>
                      <a:lnTo>
                        <a:pt x="161" y="39"/>
                      </a:lnTo>
                      <a:lnTo>
                        <a:pt x="162" y="40"/>
                      </a:lnTo>
                      <a:lnTo>
                        <a:pt x="163" y="41"/>
                      </a:lnTo>
                      <a:lnTo>
                        <a:pt x="164" y="41"/>
                      </a:lnTo>
                      <a:lnTo>
                        <a:pt x="165" y="41"/>
                      </a:lnTo>
                      <a:lnTo>
                        <a:pt x="166" y="41"/>
                      </a:lnTo>
                      <a:lnTo>
                        <a:pt x="166" y="42"/>
                      </a:lnTo>
                      <a:lnTo>
                        <a:pt x="167" y="42"/>
                      </a:lnTo>
                      <a:lnTo>
                        <a:pt x="167" y="41"/>
                      </a:lnTo>
                      <a:lnTo>
                        <a:pt x="169" y="42"/>
                      </a:lnTo>
                      <a:lnTo>
                        <a:pt x="169" y="43"/>
                      </a:lnTo>
                      <a:lnTo>
                        <a:pt x="169" y="44"/>
                      </a:lnTo>
                      <a:lnTo>
                        <a:pt x="169" y="45"/>
                      </a:lnTo>
                      <a:lnTo>
                        <a:pt x="169" y="46"/>
                      </a:lnTo>
                      <a:lnTo>
                        <a:pt x="170" y="45"/>
                      </a:lnTo>
                      <a:lnTo>
                        <a:pt x="170" y="46"/>
                      </a:lnTo>
                      <a:lnTo>
                        <a:pt x="170" y="47"/>
                      </a:lnTo>
                      <a:lnTo>
                        <a:pt x="171" y="47"/>
                      </a:lnTo>
                      <a:lnTo>
                        <a:pt x="172" y="48"/>
                      </a:lnTo>
                      <a:lnTo>
                        <a:pt x="172" y="47"/>
                      </a:lnTo>
                      <a:lnTo>
                        <a:pt x="173" y="47"/>
                      </a:lnTo>
                      <a:lnTo>
                        <a:pt x="173" y="48"/>
                      </a:lnTo>
                      <a:lnTo>
                        <a:pt x="174" y="48"/>
                      </a:lnTo>
                      <a:lnTo>
                        <a:pt x="175" y="49"/>
                      </a:lnTo>
                      <a:lnTo>
                        <a:pt x="175" y="50"/>
                      </a:lnTo>
                      <a:lnTo>
                        <a:pt x="176" y="50"/>
                      </a:lnTo>
                      <a:lnTo>
                        <a:pt x="176" y="51"/>
                      </a:lnTo>
                      <a:lnTo>
                        <a:pt x="176" y="52"/>
                      </a:lnTo>
                      <a:lnTo>
                        <a:pt x="177" y="52"/>
                      </a:lnTo>
                      <a:lnTo>
                        <a:pt x="179" y="52"/>
                      </a:lnTo>
                      <a:lnTo>
                        <a:pt x="180" y="52"/>
                      </a:lnTo>
                      <a:lnTo>
                        <a:pt x="181" y="52"/>
                      </a:lnTo>
                      <a:lnTo>
                        <a:pt x="181" y="53"/>
                      </a:lnTo>
                      <a:lnTo>
                        <a:pt x="182" y="53"/>
                      </a:lnTo>
                      <a:lnTo>
                        <a:pt x="182" y="52"/>
                      </a:lnTo>
                      <a:lnTo>
                        <a:pt x="183" y="52"/>
                      </a:lnTo>
                      <a:lnTo>
                        <a:pt x="183" y="53"/>
                      </a:lnTo>
                      <a:lnTo>
                        <a:pt x="184" y="54"/>
                      </a:lnTo>
                      <a:lnTo>
                        <a:pt x="185" y="54"/>
                      </a:lnTo>
                      <a:lnTo>
                        <a:pt x="187" y="54"/>
                      </a:lnTo>
                      <a:lnTo>
                        <a:pt x="188" y="54"/>
                      </a:lnTo>
                      <a:lnTo>
                        <a:pt x="189" y="55"/>
                      </a:lnTo>
                      <a:lnTo>
                        <a:pt x="189" y="56"/>
                      </a:lnTo>
                      <a:lnTo>
                        <a:pt x="190" y="56"/>
                      </a:lnTo>
                      <a:lnTo>
                        <a:pt x="191" y="55"/>
                      </a:lnTo>
                      <a:lnTo>
                        <a:pt x="192" y="55"/>
                      </a:lnTo>
                      <a:lnTo>
                        <a:pt x="192" y="56"/>
                      </a:lnTo>
                      <a:lnTo>
                        <a:pt x="192" y="55"/>
                      </a:lnTo>
                      <a:lnTo>
                        <a:pt x="195" y="54"/>
                      </a:lnTo>
                      <a:lnTo>
                        <a:pt x="196" y="55"/>
                      </a:lnTo>
                      <a:lnTo>
                        <a:pt x="197" y="55"/>
                      </a:lnTo>
                      <a:lnTo>
                        <a:pt x="198" y="55"/>
                      </a:lnTo>
                      <a:lnTo>
                        <a:pt x="199" y="55"/>
                      </a:lnTo>
                      <a:lnTo>
                        <a:pt x="200" y="55"/>
                      </a:lnTo>
                      <a:lnTo>
                        <a:pt x="201" y="55"/>
                      </a:lnTo>
                      <a:lnTo>
                        <a:pt x="202" y="55"/>
                      </a:lnTo>
                      <a:lnTo>
                        <a:pt x="203" y="55"/>
                      </a:lnTo>
                      <a:lnTo>
                        <a:pt x="202" y="55"/>
                      </a:lnTo>
                      <a:lnTo>
                        <a:pt x="203" y="54"/>
                      </a:lnTo>
                      <a:lnTo>
                        <a:pt x="204" y="54"/>
                      </a:lnTo>
                      <a:lnTo>
                        <a:pt x="205" y="55"/>
                      </a:lnTo>
                      <a:lnTo>
                        <a:pt x="206" y="55"/>
                      </a:lnTo>
                      <a:lnTo>
                        <a:pt x="207" y="55"/>
                      </a:lnTo>
                      <a:lnTo>
                        <a:pt x="208" y="54"/>
                      </a:lnTo>
                      <a:lnTo>
                        <a:pt x="209" y="53"/>
                      </a:lnTo>
                      <a:lnTo>
                        <a:pt x="209" y="52"/>
                      </a:lnTo>
                      <a:lnTo>
                        <a:pt x="210" y="53"/>
                      </a:lnTo>
                      <a:lnTo>
                        <a:pt x="210" y="54"/>
                      </a:lnTo>
                      <a:lnTo>
                        <a:pt x="211" y="54"/>
                      </a:lnTo>
                      <a:lnTo>
                        <a:pt x="211" y="55"/>
                      </a:lnTo>
                      <a:lnTo>
                        <a:pt x="212" y="55"/>
                      </a:lnTo>
                      <a:lnTo>
                        <a:pt x="212" y="56"/>
                      </a:lnTo>
                      <a:lnTo>
                        <a:pt x="213" y="56"/>
                      </a:lnTo>
                      <a:lnTo>
                        <a:pt x="214" y="56"/>
                      </a:lnTo>
                      <a:lnTo>
                        <a:pt x="215" y="56"/>
                      </a:lnTo>
                      <a:lnTo>
                        <a:pt x="216" y="56"/>
                      </a:lnTo>
                      <a:lnTo>
                        <a:pt x="216" y="55"/>
                      </a:lnTo>
                      <a:lnTo>
                        <a:pt x="216" y="56"/>
                      </a:lnTo>
                      <a:lnTo>
                        <a:pt x="217" y="56"/>
                      </a:lnTo>
                      <a:lnTo>
                        <a:pt x="218" y="56"/>
                      </a:lnTo>
                      <a:lnTo>
                        <a:pt x="219" y="56"/>
                      </a:lnTo>
                      <a:lnTo>
                        <a:pt x="220" y="56"/>
                      </a:lnTo>
                      <a:lnTo>
                        <a:pt x="220" y="57"/>
                      </a:lnTo>
                      <a:lnTo>
                        <a:pt x="221" y="56"/>
                      </a:lnTo>
                      <a:lnTo>
                        <a:pt x="222" y="57"/>
                      </a:lnTo>
                      <a:lnTo>
                        <a:pt x="223" y="57"/>
                      </a:lnTo>
                      <a:lnTo>
                        <a:pt x="224" y="56"/>
                      </a:lnTo>
                      <a:lnTo>
                        <a:pt x="225" y="57"/>
                      </a:lnTo>
                      <a:lnTo>
                        <a:pt x="226" y="58"/>
                      </a:lnTo>
                      <a:lnTo>
                        <a:pt x="226" y="59"/>
                      </a:lnTo>
                      <a:lnTo>
                        <a:pt x="225" y="60"/>
                      </a:lnTo>
                      <a:lnTo>
                        <a:pt x="226" y="60"/>
                      </a:lnTo>
                      <a:lnTo>
                        <a:pt x="226" y="61"/>
                      </a:lnTo>
                      <a:lnTo>
                        <a:pt x="227" y="60"/>
                      </a:lnTo>
                      <a:lnTo>
                        <a:pt x="228" y="61"/>
                      </a:lnTo>
                      <a:lnTo>
                        <a:pt x="228" y="62"/>
                      </a:lnTo>
                      <a:lnTo>
                        <a:pt x="229" y="62"/>
                      </a:lnTo>
                      <a:lnTo>
                        <a:pt x="229" y="63"/>
                      </a:lnTo>
                      <a:lnTo>
                        <a:pt x="228" y="63"/>
                      </a:lnTo>
                      <a:lnTo>
                        <a:pt x="229" y="63"/>
                      </a:lnTo>
                      <a:lnTo>
                        <a:pt x="229" y="64"/>
                      </a:lnTo>
                      <a:lnTo>
                        <a:pt x="229" y="65"/>
                      </a:lnTo>
                      <a:lnTo>
                        <a:pt x="230" y="65"/>
                      </a:lnTo>
                      <a:lnTo>
                        <a:pt x="230" y="66"/>
                      </a:lnTo>
                      <a:lnTo>
                        <a:pt x="231" y="68"/>
                      </a:lnTo>
                      <a:lnTo>
                        <a:pt x="232" y="68"/>
                      </a:lnTo>
                      <a:lnTo>
                        <a:pt x="233" y="69"/>
                      </a:lnTo>
                      <a:lnTo>
                        <a:pt x="233" y="70"/>
                      </a:lnTo>
                      <a:lnTo>
                        <a:pt x="232" y="70"/>
                      </a:lnTo>
                      <a:lnTo>
                        <a:pt x="232" y="71"/>
                      </a:lnTo>
                      <a:lnTo>
                        <a:pt x="233" y="70"/>
                      </a:lnTo>
                      <a:lnTo>
                        <a:pt x="234" y="70"/>
                      </a:lnTo>
                      <a:lnTo>
                        <a:pt x="234" y="69"/>
                      </a:lnTo>
                      <a:lnTo>
                        <a:pt x="234" y="68"/>
                      </a:lnTo>
                      <a:lnTo>
                        <a:pt x="234" y="67"/>
                      </a:lnTo>
                      <a:lnTo>
                        <a:pt x="233" y="67"/>
                      </a:lnTo>
                      <a:lnTo>
                        <a:pt x="233" y="66"/>
                      </a:lnTo>
                      <a:lnTo>
                        <a:pt x="234" y="66"/>
                      </a:lnTo>
                      <a:lnTo>
                        <a:pt x="235" y="65"/>
                      </a:lnTo>
                      <a:lnTo>
                        <a:pt x="236" y="65"/>
                      </a:lnTo>
                      <a:lnTo>
                        <a:pt x="237" y="65"/>
                      </a:lnTo>
                      <a:lnTo>
                        <a:pt x="238" y="64"/>
                      </a:lnTo>
                      <a:lnTo>
                        <a:pt x="239" y="64"/>
                      </a:lnTo>
                      <a:lnTo>
                        <a:pt x="240" y="64"/>
                      </a:lnTo>
                      <a:lnTo>
                        <a:pt x="241" y="64"/>
                      </a:lnTo>
                      <a:lnTo>
                        <a:pt x="241" y="65"/>
                      </a:lnTo>
                      <a:lnTo>
                        <a:pt x="242" y="64"/>
                      </a:lnTo>
                      <a:lnTo>
                        <a:pt x="243" y="65"/>
                      </a:lnTo>
                      <a:lnTo>
                        <a:pt x="243" y="64"/>
                      </a:lnTo>
                      <a:lnTo>
                        <a:pt x="243" y="65"/>
                      </a:lnTo>
                      <a:lnTo>
                        <a:pt x="244" y="65"/>
                      </a:lnTo>
                      <a:lnTo>
                        <a:pt x="245" y="64"/>
                      </a:lnTo>
                      <a:lnTo>
                        <a:pt x="245" y="65"/>
                      </a:lnTo>
                      <a:lnTo>
                        <a:pt x="245" y="64"/>
                      </a:lnTo>
                      <a:lnTo>
                        <a:pt x="245" y="63"/>
                      </a:lnTo>
                      <a:lnTo>
                        <a:pt x="246" y="63"/>
                      </a:lnTo>
                      <a:lnTo>
                        <a:pt x="247" y="63"/>
                      </a:lnTo>
                      <a:lnTo>
                        <a:pt x="247" y="62"/>
                      </a:lnTo>
                      <a:lnTo>
                        <a:pt x="248" y="62"/>
                      </a:lnTo>
                      <a:lnTo>
                        <a:pt x="249" y="62"/>
                      </a:lnTo>
                      <a:lnTo>
                        <a:pt x="250" y="62"/>
                      </a:lnTo>
                      <a:lnTo>
                        <a:pt x="250" y="61"/>
                      </a:lnTo>
                      <a:lnTo>
                        <a:pt x="250" y="60"/>
                      </a:lnTo>
                      <a:lnTo>
                        <a:pt x="250" y="59"/>
                      </a:lnTo>
                      <a:lnTo>
                        <a:pt x="251" y="59"/>
                      </a:lnTo>
                      <a:lnTo>
                        <a:pt x="251" y="58"/>
                      </a:lnTo>
                      <a:lnTo>
                        <a:pt x="251" y="57"/>
                      </a:lnTo>
                      <a:lnTo>
                        <a:pt x="251" y="56"/>
                      </a:lnTo>
                      <a:lnTo>
                        <a:pt x="252" y="56"/>
                      </a:lnTo>
                      <a:lnTo>
                        <a:pt x="251" y="56"/>
                      </a:lnTo>
                      <a:lnTo>
                        <a:pt x="251" y="55"/>
                      </a:lnTo>
                      <a:lnTo>
                        <a:pt x="251" y="54"/>
                      </a:lnTo>
                      <a:lnTo>
                        <a:pt x="250" y="53"/>
                      </a:lnTo>
                      <a:lnTo>
                        <a:pt x="249" y="53"/>
                      </a:lnTo>
                      <a:lnTo>
                        <a:pt x="249" y="51"/>
                      </a:lnTo>
                      <a:lnTo>
                        <a:pt x="249" y="50"/>
                      </a:lnTo>
                      <a:lnTo>
                        <a:pt x="248" y="50"/>
                      </a:lnTo>
                      <a:lnTo>
                        <a:pt x="248" y="49"/>
                      </a:lnTo>
                      <a:lnTo>
                        <a:pt x="247" y="49"/>
                      </a:lnTo>
                      <a:lnTo>
                        <a:pt x="247" y="48"/>
                      </a:lnTo>
                      <a:lnTo>
                        <a:pt x="247" y="47"/>
                      </a:lnTo>
                      <a:lnTo>
                        <a:pt x="248" y="47"/>
                      </a:lnTo>
                      <a:lnTo>
                        <a:pt x="248" y="48"/>
                      </a:lnTo>
                      <a:lnTo>
                        <a:pt x="248" y="47"/>
                      </a:lnTo>
                      <a:lnTo>
                        <a:pt x="248" y="46"/>
                      </a:lnTo>
                      <a:lnTo>
                        <a:pt x="249" y="46"/>
                      </a:lnTo>
                      <a:lnTo>
                        <a:pt x="248" y="46"/>
                      </a:lnTo>
                      <a:lnTo>
                        <a:pt x="248" y="45"/>
                      </a:lnTo>
                      <a:lnTo>
                        <a:pt x="249" y="45"/>
                      </a:lnTo>
                      <a:lnTo>
                        <a:pt x="249" y="44"/>
                      </a:lnTo>
                      <a:lnTo>
                        <a:pt x="248" y="44"/>
                      </a:lnTo>
                      <a:lnTo>
                        <a:pt x="247" y="44"/>
                      </a:lnTo>
                      <a:lnTo>
                        <a:pt x="247" y="43"/>
                      </a:lnTo>
                      <a:lnTo>
                        <a:pt x="247" y="42"/>
                      </a:lnTo>
                      <a:lnTo>
                        <a:pt x="246" y="42"/>
                      </a:lnTo>
                      <a:lnTo>
                        <a:pt x="246" y="41"/>
                      </a:lnTo>
                      <a:lnTo>
                        <a:pt x="245" y="40"/>
                      </a:lnTo>
                      <a:lnTo>
                        <a:pt x="246" y="39"/>
                      </a:lnTo>
                      <a:lnTo>
                        <a:pt x="246" y="38"/>
                      </a:lnTo>
                      <a:lnTo>
                        <a:pt x="247" y="38"/>
                      </a:lnTo>
                      <a:lnTo>
                        <a:pt x="248" y="38"/>
                      </a:lnTo>
                      <a:lnTo>
                        <a:pt x="247" y="37"/>
                      </a:lnTo>
                      <a:lnTo>
                        <a:pt x="248" y="36"/>
                      </a:lnTo>
                      <a:lnTo>
                        <a:pt x="249" y="36"/>
                      </a:lnTo>
                      <a:lnTo>
                        <a:pt x="250" y="35"/>
                      </a:lnTo>
                      <a:lnTo>
                        <a:pt x="249" y="35"/>
                      </a:lnTo>
                      <a:lnTo>
                        <a:pt x="249" y="34"/>
                      </a:lnTo>
                      <a:lnTo>
                        <a:pt x="250" y="33"/>
                      </a:lnTo>
                      <a:lnTo>
                        <a:pt x="250" y="32"/>
                      </a:lnTo>
                      <a:lnTo>
                        <a:pt x="250" y="31"/>
                      </a:lnTo>
                      <a:lnTo>
                        <a:pt x="251" y="31"/>
                      </a:lnTo>
                      <a:lnTo>
                        <a:pt x="251" y="30"/>
                      </a:lnTo>
                      <a:lnTo>
                        <a:pt x="252" y="30"/>
                      </a:lnTo>
                      <a:lnTo>
                        <a:pt x="253" y="30"/>
                      </a:lnTo>
                      <a:lnTo>
                        <a:pt x="253" y="29"/>
                      </a:lnTo>
                      <a:lnTo>
                        <a:pt x="254" y="29"/>
                      </a:lnTo>
                      <a:lnTo>
                        <a:pt x="254" y="28"/>
                      </a:lnTo>
                      <a:lnTo>
                        <a:pt x="255" y="27"/>
                      </a:lnTo>
                      <a:lnTo>
                        <a:pt x="256" y="28"/>
                      </a:lnTo>
                      <a:lnTo>
                        <a:pt x="257" y="27"/>
                      </a:lnTo>
                      <a:lnTo>
                        <a:pt x="258" y="27"/>
                      </a:lnTo>
                      <a:lnTo>
                        <a:pt x="259" y="27"/>
                      </a:lnTo>
                      <a:lnTo>
                        <a:pt x="259" y="26"/>
                      </a:lnTo>
                      <a:lnTo>
                        <a:pt x="260" y="26"/>
                      </a:lnTo>
                      <a:lnTo>
                        <a:pt x="261" y="26"/>
                      </a:lnTo>
                      <a:lnTo>
                        <a:pt x="262" y="26"/>
                      </a:lnTo>
                      <a:lnTo>
                        <a:pt x="263" y="26"/>
                      </a:lnTo>
                      <a:lnTo>
                        <a:pt x="264" y="25"/>
                      </a:lnTo>
                      <a:lnTo>
                        <a:pt x="265" y="26"/>
                      </a:lnTo>
                      <a:lnTo>
                        <a:pt x="265" y="25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6" y="23"/>
                      </a:lnTo>
                      <a:lnTo>
                        <a:pt x="267" y="22"/>
                      </a:lnTo>
                      <a:lnTo>
                        <a:pt x="267" y="21"/>
                      </a:lnTo>
                      <a:lnTo>
                        <a:pt x="268" y="22"/>
                      </a:lnTo>
                      <a:lnTo>
                        <a:pt x="269" y="22"/>
                      </a:lnTo>
                      <a:lnTo>
                        <a:pt x="270" y="23"/>
                      </a:lnTo>
                      <a:lnTo>
                        <a:pt x="275" y="21"/>
                      </a:lnTo>
                      <a:lnTo>
                        <a:pt x="276" y="22"/>
                      </a:lnTo>
                      <a:lnTo>
                        <a:pt x="277" y="23"/>
                      </a:lnTo>
                      <a:lnTo>
                        <a:pt x="277" y="24"/>
                      </a:lnTo>
                      <a:lnTo>
                        <a:pt x="277" y="25"/>
                      </a:lnTo>
                      <a:lnTo>
                        <a:pt x="278" y="25"/>
                      </a:lnTo>
                      <a:lnTo>
                        <a:pt x="279" y="26"/>
                      </a:lnTo>
                      <a:lnTo>
                        <a:pt x="280" y="27"/>
                      </a:lnTo>
                      <a:lnTo>
                        <a:pt x="281" y="27"/>
                      </a:lnTo>
                      <a:lnTo>
                        <a:pt x="281" y="26"/>
                      </a:lnTo>
                      <a:lnTo>
                        <a:pt x="281" y="25"/>
                      </a:lnTo>
                      <a:lnTo>
                        <a:pt x="281" y="24"/>
                      </a:lnTo>
                      <a:lnTo>
                        <a:pt x="280" y="23"/>
                      </a:lnTo>
                      <a:lnTo>
                        <a:pt x="281" y="22"/>
                      </a:lnTo>
                      <a:lnTo>
                        <a:pt x="282" y="22"/>
                      </a:lnTo>
                      <a:lnTo>
                        <a:pt x="283" y="24"/>
                      </a:lnTo>
                      <a:lnTo>
                        <a:pt x="284" y="24"/>
                      </a:lnTo>
                      <a:lnTo>
                        <a:pt x="284" y="25"/>
                      </a:lnTo>
                      <a:lnTo>
                        <a:pt x="284" y="26"/>
                      </a:lnTo>
                      <a:lnTo>
                        <a:pt x="283" y="28"/>
                      </a:lnTo>
                      <a:lnTo>
                        <a:pt x="284" y="28"/>
                      </a:lnTo>
                      <a:lnTo>
                        <a:pt x="285" y="28"/>
                      </a:lnTo>
                      <a:lnTo>
                        <a:pt x="286" y="27"/>
                      </a:lnTo>
                      <a:lnTo>
                        <a:pt x="286" y="26"/>
                      </a:lnTo>
                      <a:lnTo>
                        <a:pt x="286" y="25"/>
                      </a:lnTo>
                      <a:lnTo>
                        <a:pt x="287" y="23"/>
                      </a:lnTo>
                      <a:lnTo>
                        <a:pt x="288" y="23"/>
                      </a:lnTo>
                      <a:lnTo>
                        <a:pt x="289" y="24"/>
                      </a:lnTo>
                      <a:lnTo>
                        <a:pt x="289" y="26"/>
                      </a:lnTo>
                      <a:lnTo>
                        <a:pt x="290" y="27"/>
                      </a:lnTo>
                      <a:lnTo>
                        <a:pt x="291" y="26"/>
                      </a:lnTo>
                      <a:lnTo>
                        <a:pt x="291" y="24"/>
                      </a:lnTo>
                      <a:lnTo>
                        <a:pt x="293" y="23"/>
                      </a:lnTo>
                      <a:lnTo>
                        <a:pt x="295" y="22"/>
                      </a:lnTo>
                      <a:lnTo>
                        <a:pt x="296" y="22"/>
                      </a:lnTo>
                      <a:lnTo>
                        <a:pt x="297" y="22"/>
                      </a:lnTo>
                      <a:lnTo>
                        <a:pt x="298" y="22"/>
                      </a:lnTo>
                      <a:lnTo>
                        <a:pt x="299" y="22"/>
                      </a:lnTo>
                      <a:lnTo>
                        <a:pt x="299" y="23"/>
                      </a:lnTo>
                      <a:lnTo>
                        <a:pt x="299" y="24"/>
                      </a:lnTo>
                      <a:lnTo>
                        <a:pt x="299" y="25"/>
                      </a:lnTo>
                      <a:lnTo>
                        <a:pt x="300" y="25"/>
                      </a:lnTo>
                      <a:lnTo>
                        <a:pt x="302" y="24"/>
                      </a:lnTo>
                      <a:lnTo>
                        <a:pt x="302" y="23"/>
                      </a:lnTo>
                      <a:lnTo>
                        <a:pt x="301" y="21"/>
                      </a:lnTo>
                      <a:lnTo>
                        <a:pt x="301" y="20"/>
                      </a:lnTo>
                      <a:lnTo>
                        <a:pt x="302" y="19"/>
                      </a:lnTo>
                      <a:lnTo>
                        <a:pt x="304" y="18"/>
                      </a:lnTo>
                      <a:lnTo>
                        <a:pt x="305" y="17"/>
                      </a:lnTo>
                      <a:lnTo>
                        <a:pt x="306" y="14"/>
                      </a:lnTo>
                      <a:lnTo>
                        <a:pt x="308" y="13"/>
                      </a:lnTo>
                      <a:lnTo>
                        <a:pt x="309" y="13"/>
                      </a:lnTo>
                      <a:lnTo>
                        <a:pt x="309" y="12"/>
                      </a:lnTo>
                      <a:lnTo>
                        <a:pt x="309" y="10"/>
                      </a:lnTo>
                      <a:lnTo>
                        <a:pt x="308" y="10"/>
                      </a:lnTo>
                      <a:lnTo>
                        <a:pt x="309" y="9"/>
                      </a:lnTo>
                      <a:lnTo>
                        <a:pt x="310" y="9"/>
                      </a:lnTo>
                      <a:lnTo>
                        <a:pt x="310" y="8"/>
                      </a:lnTo>
                      <a:lnTo>
                        <a:pt x="310" y="7"/>
                      </a:lnTo>
                      <a:lnTo>
                        <a:pt x="311" y="6"/>
                      </a:lnTo>
                      <a:lnTo>
                        <a:pt x="312" y="6"/>
                      </a:lnTo>
                      <a:lnTo>
                        <a:pt x="313" y="6"/>
                      </a:lnTo>
                      <a:lnTo>
                        <a:pt x="314" y="7"/>
                      </a:lnTo>
                      <a:lnTo>
                        <a:pt x="315" y="7"/>
                      </a:lnTo>
                      <a:lnTo>
                        <a:pt x="317" y="6"/>
                      </a:lnTo>
                      <a:lnTo>
                        <a:pt x="318" y="6"/>
                      </a:lnTo>
                      <a:lnTo>
                        <a:pt x="319" y="6"/>
                      </a:lnTo>
                      <a:lnTo>
                        <a:pt x="319" y="5"/>
                      </a:lnTo>
                      <a:lnTo>
                        <a:pt x="319" y="4"/>
                      </a:lnTo>
                      <a:lnTo>
                        <a:pt x="318" y="4"/>
                      </a:lnTo>
                      <a:lnTo>
                        <a:pt x="317" y="4"/>
                      </a:lnTo>
                      <a:lnTo>
                        <a:pt x="316" y="4"/>
                      </a:lnTo>
                      <a:lnTo>
                        <a:pt x="315" y="4"/>
                      </a:lnTo>
                      <a:lnTo>
                        <a:pt x="315" y="3"/>
                      </a:lnTo>
                      <a:lnTo>
                        <a:pt x="315" y="2"/>
                      </a:lnTo>
                      <a:lnTo>
                        <a:pt x="317" y="0"/>
                      </a:lnTo>
                      <a:lnTo>
                        <a:pt x="318" y="0"/>
                      </a:lnTo>
                      <a:lnTo>
                        <a:pt x="318" y="1"/>
                      </a:lnTo>
                      <a:lnTo>
                        <a:pt x="319" y="2"/>
                      </a:lnTo>
                      <a:lnTo>
                        <a:pt x="319" y="3"/>
                      </a:lnTo>
                      <a:lnTo>
                        <a:pt x="319" y="4"/>
                      </a:lnTo>
                      <a:lnTo>
                        <a:pt x="320" y="4"/>
                      </a:lnTo>
                      <a:lnTo>
                        <a:pt x="320" y="3"/>
                      </a:lnTo>
                      <a:lnTo>
                        <a:pt x="321" y="3"/>
                      </a:lnTo>
                      <a:lnTo>
                        <a:pt x="323" y="3"/>
                      </a:lnTo>
                      <a:lnTo>
                        <a:pt x="324" y="2"/>
                      </a:lnTo>
                      <a:lnTo>
                        <a:pt x="325" y="3"/>
                      </a:lnTo>
                      <a:lnTo>
                        <a:pt x="326" y="3"/>
                      </a:lnTo>
                      <a:lnTo>
                        <a:pt x="326" y="2"/>
                      </a:lnTo>
                      <a:lnTo>
                        <a:pt x="327" y="2"/>
                      </a:lnTo>
                      <a:lnTo>
                        <a:pt x="327" y="3"/>
                      </a:lnTo>
                      <a:lnTo>
                        <a:pt x="328" y="3"/>
                      </a:lnTo>
                      <a:lnTo>
                        <a:pt x="328" y="4"/>
                      </a:lnTo>
                      <a:lnTo>
                        <a:pt x="328" y="3"/>
                      </a:lnTo>
                      <a:lnTo>
                        <a:pt x="329" y="4"/>
                      </a:lnTo>
                      <a:lnTo>
                        <a:pt x="329" y="5"/>
                      </a:lnTo>
                      <a:lnTo>
                        <a:pt x="330" y="6"/>
                      </a:lnTo>
                      <a:lnTo>
                        <a:pt x="330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3" y="6"/>
                      </a:lnTo>
                      <a:lnTo>
                        <a:pt x="333" y="7"/>
                      </a:lnTo>
                      <a:lnTo>
                        <a:pt x="335" y="8"/>
                      </a:lnTo>
                      <a:lnTo>
                        <a:pt x="335" y="9"/>
                      </a:lnTo>
                      <a:lnTo>
                        <a:pt x="336" y="9"/>
                      </a:lnTo>
                      <a:lnTo>
                        <a:pt x="336" y="10"/>
                      </a:lnTo>
                      <a:lnTo>
                        <a:pt x="337" y="11"/>
                      </a:lnTo>
                      <a:lnTo>
                        <a:pt x="336" y="12"/>
                      </a:lnTo>
                      <a:lnTo>
                        <a:pt x="337" y="12"/>
                      </a:lnTo>
                      <a:lnTo>
                        <a:pt x="337" y="13"/>
                      </a:lnTo>
                      <a:lnTo>
                        <a:pt x="338" y="14"/>
                      </a:lnTo>
                      <a:lnTo>
                        <a:pt x="339" y="14"/>
                      </a:lnTo>
                      <a:lnTo>
                        <a:pt x="339" y="15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0" y="14"/>
                      </a:lnTo>
                      <a:lnTo>
                        <a:pt x="339" y="14"/>
                      </a:lnTo>
                      <a:lnTo>
                        <a:pt x="340" y="14"/>
                      </a:lnTo>
                      <a:lnTo>
                        <a:pt x="340" y="13"/>
                      </a:lnTo>
                      <a:lnTo>
                        <a:pt x="339" y="12"/>
                      </a:lnTo>
                      <a:lnTo>
                        <a:pt x="340" y="11"/>
                      </a:lnTo>
                      <a:lnTo>
                        <a:pt x="340" y="10"/>
                      </a:lnTo>
                      <a:lnTo>
                        <a:pt x="340" y="9"/>
                      </a:lnTo>
                      <a:lnTo>
                        <a:pt x="341" y="9"/>
                      </a:lnTo>
                      <a:lnTo>
                        <a:pt x="341" y="8"/>
                      </a:lnTo>
                      <a:lnTo>
                        <a:pt x="342" y="8"/>
                      </a:lnTo>
                      <a:lnTo>
                        <a:pt x="342" y="7"/>
                      </a:lnTo>
                      <a:lnTo>
                        <a:pt x="343" y="7"/>
                      </a:lnTo>
                      <a:lnTo>
                        <a:pt x="344" y="7"/>
                      </a:lnTo>
                      <a:lnTo>
                        <a:pt x="345" y="6"/>
                      </a:lnTo>
                      <a:lnTo>
                        <a:pt x="346" y="6"/>
                      </a:lnTo>
                      <a:lnTo>
                        <a:pt x="347" y="6"/>
                      </a:lnTo>
                      <a:lnTo>
                        <a:pt x="347" y="7"/>
                      </a:lnTo>
                      <a:lnTo>
                        <a:pt x="348" y="7"/>
                      </a:lnTo>
                      <a:lnTo>
                        <a:pt x="348" y="6"/>
                      </a:lnTo>
                      <a:lnTo>
                        <a:pt x="347" y="6"/>
                      </a:lnTo>
                      <a:lnTo>
                        <a:pt x="347" y="5"/>
                      </a:lnTo>
                      <a:lnTo>
                        <a:pt x="348" y="5"/>
                      </a:lnTo>
                      <a:lnTo>
                        <a:pt x="348" y="4"/>
                      </a:lnTo>
                      <a:lnTo>
                        <a:pt x="348" y="5"/>
                      </a:lnTo>
                      <a:lnTo>
                        <a:pt x="349" y="5"/>
                      </a:lnTo>
                      <a:lnTo>
                        <a:pt x="349" y="6"/>
                      </a:lnTo>
                      <a:lnTo>
                        <a:pt x="350" y="7"/>
                      </a:lnTo>
                      <a:lnTo>
                        <a:pt x="350" y="8"/>
                      </a:lnTo>
                      <a:lnTo>
                        <a:pt x="351" y="7"/>
                      </a:lnTo>
                      <a:lnTo>
                        <a:pt x="352" y="8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4" y="10"/>
                      </a:lnTo>
                      <a:lnTo>
                        <a:pt x="355" y="10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6" y="8"/>
                      </a:lnTo>
                      <a:lnTo>
                        <a:pt x="357" y="7"/>
                      </a:lnTo>
                      <a:lnTo>
                        <a:pt x="357" y="6"/>
                      </a:lnTo>
                      <a:lnTo>
                        <a:pt x="356" y="5"/>
                      </a:lnTo>
                      <a:lnTo>
                        <a:pt x="356" y="6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4"/>
                      </a:lnTo>
                      <a:lnTo>
                        <a:pt x="356" y="5"/>
                      </a:lnTo>
                      <a:lnTo>
                        <a:pt x="357" y="4"/>
                      </a:lnTo>
                      <a:lnTo>
                        <a:pt x="358" y="4"/>
                      </a:lnTo>
                      <a:lnTo>
                        <a:pt x="358" y="5"/>
                      </a:lnTo>
                      <a:lnTo>
                        <a:pt x="358" y="6"/>
                      </a:lnTo>
                      <a:lnTo>
                        <a:pt x="357" y="7"/>
                      </a:lnTo>
                      <a:lnTo>
                        <a:pt x="357" y="8"/>
                      </a:lnTo>
                      <a:lnTo>
                        <a:pt x="358" y="8"/>
                      </a:lnTo>
                      <a:lnTo>
                        <a:pt x="358" y="7"/>
                      </a:lnTo>
                      <a:lnTo>
                        <a:pt x="359" y="6"/>
                      </a:lnTo>
                      <a:lnTo>
                        <a:pt x="360" y="7"/>
                      </a:lnTo>
                      <a:lnTo>
                        <a:pt x="360" y="9"/>
                      </a:lnTo>
                      <a:lnTo>
                        <a:pt x="360" y="8"/>
                      </a:lnTo>
                      <a:lnTo>
                        <a:pt x="361" y="7"/>
                      </a:lnTo>
                      <a:lnTo>
                        <a:pt x="361" y="8"/>
                      </a:lnTo>
                      <a:lnTo>
                        <a:pt x="362" y="7"/>
                      </a:lnTo>
                      <a:lnTo>
                        <a:pt x="363" y="7"/>
                      </a:lnTo>
                      <a:lnTo>
                        <a:pt x="363" y="6"/>
                      </a:lnTo>
                      <a:lnTo>
                        <a:pt x="363" y="5"/>
                      </a:lnTo>
                      <a:lnTo>
                        <a:pt x="364" y="5"/>
                      </a:lnTo>
                      <a:lnTo>
                        <a:pt x="364" y="7"/>
                      </a:lnTo>
                      <a:lnTo>
                        <a:pt x="365" y="7"/>
                      </a:lnTo>
                      <a:lnTo>
                        <a:pt x="365" y="6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8" y="6"/>
                      </a:lnTo>
                      <a:lnTo>
                        <a:pt x="368" y="5"/>
                      </a:lnTo>
                      <a:lnTo>
                        <a:pt x="369" y="6"/>
                      </a:lnTo>
                      <a:lnTo>
                        <a:pt x="370" y="6"/>
                      </a:lnTo>
                      <a:lnTo>
                        <a:pt x="370" y="7"/>
                      </a:lnTo>
                      <a:lnTo>
                        <a:pt x="371" y="7"/>
                      </a:lnTo>
                      <a:lnTo>
                        <a:pt x="371" y="5"/>
                      </a:lnTo>
                      <a:lnTo>
                        <a:pt x="371" y="4"/>
                      </a:lnTo>
                      <a:lnTo>
                        <a:pt x="372" y="4"/>
                      </a:lnTo>
                      <a:lnTo>
                        <a:pt x="373" y="4"/>
                      </a:lnTo>
                      <a:lnTo>
                        <a:pt x="374" y="4"/>
                      </a:lnTo>
                      <a:lnTo>
                        <a:pt x="375" y="5"/>
                      </a:lnTo>
                      <a:lnTo>
                        <a:pt x="375" y="6"/>
                      </a:lnTo>
                      <a:lnTo>
                        <a:pt x="375" y="7"/>
                      </a:lnTo>
                      <a:lnTo>
                        <a:pt x="374" y="8"/>
                      </a:lnTo>
                      <a:lnTo>
                        <a:pt x="374" y="9"/>
                      </a:lnTo>
                      <a:lnTo>
                        <a:pt x="375" y="9"/>
                      </a:lnTo>
                      <a:lnTo>
                        <a:pt x="375" y="8"/>
                      </a:lnTo>
                      <a:lnTo>
                        <a:pt x="376" y="8"/>
                      </a:lnTo>
                      <a:lnTo>
                        <a:pt x="376" y="7"/>
                      </a:lnTo>
                      <a:lnTo>
                        <a:pt x="376" y="6"/>
                      </a:lnTo>
                      <a:lnTo>
                        <a:pt x="377" y="6"/>
                      </a:lnTo>
                      <a:lnTo>
                        <a:pt x="376" y="6"/>
                      </a:lnTo>
                      <a:lnTo>
                        <a:pt x="376" y="5"/>
                      </a:lnTo>
                      <a:lnTo>
                        <a:pt x="377" y="4"/>
                      </a:lnTo>
                      <a:lnTo>
                        <a:pt x="378" y="5"/>
                      </a:lnTo>
                      <a:lnTo>
                        <a:pt x="377" y="6"/>
                      </a:lnTo>
                      <a:lnTo>
                        <a:pt x="378" y="6"/>
                      </a:lnTo>
                      <a:lnTo>
                        <a:pt x="380" y="6"/>
                      </a:lnTo>
                      <a:lnTo>
                        <a:pt x="381" y="6"/>
                      </a:lnTo>
                      <a:lnTo>
                        <a:pt x="381" y="7"/>
                      </a:lnTo>
                      <a:lnTo>
                        <a:pt x="382" y="6"/>
                      </a:lnTo>
                      <a:lnTo>
                        <a:pt x="384" y="7"/>
                      </a:lnTo>
                      <a:lnTo>
                        <a:pt x="385" y="7"/>
                      </a:lnTo>
                      <a:lnTo>
                        <a:pt x="384" y="8"/>
                      </a:lnTo>
                      <a:lnTo>
                        <a:pt x="384" y="9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6" y="11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7" y="9"/>
                      </a:lnTo>
                      <a:lnTo>
                        <a:pt x="388" y="9"/>
                      </a:lnTo>
                      <a:lnTo>
                        <a:pt x="387" y="10"/>
                      </a:lnTo>
                      <a:lnTo>
                        <a:pt x="387" y="11"/>
                      </a:lnTo>
                      <a:lnTo>
                        <a:pt x="386" y="11"/>
                      </a:lnTo>
                      <a:lnTo>
                        <a:pt x="386" y="12"/>
                      </a:lnTo>
                      <a:lnTo>
                        <a:pt x="387" y="12"/>
                      </a:lnTo>
                      <a:lnTo>
                        <a:pt x="387" y="11"/>
                      </a:lnTo>
                      <a:lnTo>
                        <a:pt x="388" y="11"/>
                      </a:lnTo>
                      <a:lnTo>
                        <a:pt x="388" y="12"/>
                      </a:lnTo>
                      <a:lnTo>
                        <a:pt x="387" y="13"/>
                      </a:lnTo>
                      <a:lnTo>
                        <a:pt x="388" y="14"/>
                      </a:lnTo>
                      <a:lnTo>
                        <a:pt x="389" y="14"/>
                      </a:lnTo>
                      <a:lnTo>
                        <a:pt x="389" y="13"/>
                      </a:lnTo>
                      <a:lnTo>
                        <a:pt x="390" y="13"/>
                      </a:lnTo>
                      <a:lnTo>
                        <a:pt x="390" y="14"/>
                      </a:lnTo>
                      <a:lnTo>
                        <a:pt x="390" y="15"/>
                      </a:lnTo>
                      <a:lnTo>
                        <a:pt x="390" y="16"/>
                      </a:lnTo>
                      <a:lnTo>
                        <a:pt x="391" y="16"/>
                      </a:lnTo>
                      <a:lnTo>
                        <a:pt x="391" y="15"/>
                      </a:lnTo>
                      <a:lnTo>
                        <a:pt x="391" y="14"/>
                      </a:lnTo>
                      <a:lnTo>
                        <a:pt x="392" y="16"/>
                      </a:lnTo>
                      <a:lnTo>
                        <a:pt x="392" y="17"/>
                      </a:lnTo>
                      <a:lnTo>
                        <a:pt x="393" y="17"/>
                      </a:lnTo>
                      <a:lnTo>
                        <a:pt x="393" y="16"/>
                      </a:lnTo>
                      <a:lnTo>
                        <a:pt x="392" y="16"/>
                      </a:lnTo>
                      <a:lnTo>
                        <a:pt x="392" y="15"/>
                      </a:lnTo>
                      <a:lnTo>
                        <a:pt x="393" y="15"/>
                      </a:lnTo>
                      <a:lnTo>
                        <a:pt x="393" y="16"/>
                      </a:lnTo>
                      <a:lnTo>
                        <a:pt x="394" y="17"/>
                      </a:lnTo>
                      <a:lnTo>
                        <a:pt x="395" y="17"/>
                      </a:lnTo>
                      <a:lnTo>
                        <a:pt x="395" y="18"/>
                      </a:lnTo>
                      <a:lnTo>
                        <a:pt x="395" y="19"/>
                      </a:lnTo>
                      <a:lnTo>
                        <a:pt x="396" y="19"/>
                      </a:lnTo>
                      <a:lnTo>
                        <a:pt x="397" y="19"/>
                      </a:lnTo>
                      <a:lnTo>
                        <a:pt x="397" y="20"/>
                      </a:lnTo>
                      <a:lnTo>
                        <a:pt x="396" y="21"/>
                      </a:lnTo>
                      <a:lnTo>
                        <a:pt x="397" y="23"/>
                      </a:lnTo>
                      <a:lnTo>
                        <a:pt x="397" y="22"/>
                      </a:lnTo>
                      <a:lnTo>
                        <a:pt x="398" y="21"/>
                      </a:lnTo>
                      <a:lnTo>
                        <a:pt x="399" y="21"/>
                      </a:lnTo>
                      <a:lnTo>
                        <a:pt x="399" y="22"/>
                      </a:lnTo>
                      <a:lnTo>
                        <a:pt x="400" y="23"/>
                      </a:lnTo>
                      <a:lnTo>
                        <a:pt x="400" y="24"/>
                      </a:lnTo>
                      <a:lnTo>
                        <a:pt x="401" y="23"/>
                      </a:lnTo>
                      <a:lnTo>
                        <a:pt x="401" y="24"/>
                      </a:lnTo>
                      <a:lnTo>
                        <a:pt x="400" y="24"/>
                      </a:lnTo>
                      <a:lnTo>
                        <a:pt x="400" y="25"/>
                      </a:lnTo>
                      <a:lnTo>
                        <a:pt x="401" y="24"/>
                      </a:lnTo>
                      <a:lnTo>
                        <a:pt x="401" y="25"/>
                      </a:lnTo>
                      <a:lnTo>
                        <a:pt x="402" y="25"/>
                      </a:lnTo>
                      <a:lnTo>
                        <a:pt x="401" y="25"/>
                      </a:lnTo>
                      <a:lnTo>
                        <a:pt x="402" y="24"/>
                      </a:lnTo>
                      <a:lnTo>
                        <a:pt x="402" y="25"/>
                      </a:lnTo>
                      <a:lnTo>
                        <a:pt x="403" y="25"/>
                      </a:lnTo>
                      <a:lnTo>
                        <a:pt x="404" y="25"/>
                      </a:lnTo>
                      <a:lnTo>
                        <a:pt x="403" y="25"/>
                      </a:lnTo>
                      <a:lnTo>
                        <a:pt x="404" y="26"/>
                      </a:lnTo>
                      <a:lnTo>
                        <a:pt x="404" y="27"/>
                      </a:lnTo>
                      <a:lnTo>
                        <a:pt x="405" y="26"/>
                      </a:lnTo>
                      <a:lnTo>
                        <a:pt x="405" y="25"/>
                      </a:lnTo>
                      <a:lnTo>
                        <a:pt x="406" y="25"/>
                      </a:lnTo>
                      <a:lnTo>
                        <a:pt x="406" y="26"/>
                      </a:lnTo>
                      <a:lnTo>
                        <a:pt x="406" y="27"/>
                      </a:lnTo>
                      <a:lnTo>
                        <a:pt x="405" y="27"/>
                      </a:lnTo>
                      <a:lnTo>
                        <a:pt x="406" y="27"/>
                      </a:lnTo>
                      <a:lnTo>
                        <a:pt x="406" y="28"/>
                      </a:lnTo>
                      <a:lnTo>
                        <a:pt x="407" y="28"/>
                      </a:lnTo>
                      <a:lnTo>
                        <a:pt x="407" y="27"/>
                      </a:lnTo>
                      <a:lnTo>
                        <a:pt x="407" y="28"/>
                      </a:lnTo>
                      <a:lnTo>
                        <a:pt x="408" y="28"/>
                      </a:lnTo>
                      <a:lnTo>
                        <a:pt x="408" y="29"/>
                      </a:lnTo>
                      <a:lnTo>
                        <a:pt x="408" y="30"/>
                      </a:lnTo>
                      <a:lnTo>
                        <a:pt x="408" y="29"/>
                      </a:lnTo>
                      <a:lnTo>
                        <a:pt x="409" y="29"/>
                      </a:lnTo>
                      <a:lnTo>
                        <a:pt x="409" y="28"/>
                      </a:lnTo>
                      <a:lnTo>
                        <a:pt x="409" y="29"/>
                      </a:lnTo>
                      <a:lnTo>
                        <a:pt x="409" y="30"/>
                      </a:lnTo>
                      <a:lnTo>
                        <a:pt x="410" y="30"/>
                      </a:lnTo>
                      <a:lnTo>
                        <a:pt x="410" y="29"/>
                      </a:lnTo>
                      <a:lnTo>
                        <a:pt x="410" y="28"/>
                      </a:lnTo>
                      <a:lnTo>
                        <a:pt x="411" y="28"/>
                      </a:lnTo>
                      <a:lnTo>
                        <a:pt x="411" y="29"/>
                      </a:lnTo>
                      <a:lnTo>
                        <a:pt x="411" y="30"/>
                      </a:lnTo>
                      <a:lnTo>
                        <a:pt x="412" y="31"/>
                      </a:lnTo>
                      <a:lnTo>
                        <a:pt x="413" y="31"/>
                      </a:lnTo>
                      <a:lnTo>
                        <a:pt x="413" y="30"/>
                      </a:lnTo>
                      <a:lnTo>
                        <a:pt x="413" y="29"/>
                      </a:lnTo>
                      <a:lnTo>
                        <a:pt x="414" y="30"/>
                      </a:lnTo>
                      <a:lnTo>
                        <a:pt x="414" y="29"/>
                      </a:lnTo>
                      <a:lnTo>
                        <a:pt x="414" y="28"/>
                      </a:lnTo>
                      <a:lnTo>
                        <a:pt x="415" y="29"/>
                      </a:lnTo>
                      <a:lnTo>
                        <a:pt x="415" y="30"/>
                      </a:lnTo>
                      <a:lnTo>
                        <a:pt x="415" y="29"/>
                      </a:lnTo>
                      <a:lnTo>
                        <a:pt x="416" y="29"/>
                      </a:lnTo>
                      <a:lnTo>
                        <a:pt x="416" y="30"/>
                      </a:lnTo>
                      <a:lnTo>
                        <a:pt x="417" y="29"/>
                      </a:lnTo>
                      <a:lnTo>
                        <a:pt x="417" y="30"/>
                      </a:lnTo>
                      <a:lnTo>
                        <a:pt x="417" y="29"/>
                      </a:lnTo>
                      <a:lnTo>
                        <a:pt x="418" y="29"/>
                      </a:lnTo>
                      <a:lnTo>
                        <a:pt x="419" y="28"/>
                      </a:lnTo>
                      <a:lnTo>
                        <a:pt x="418" y="28"/>
                      </a:lnTo>
                      <a:lnTo>
                        <a:pt x="418" y="27"/>
                      </a:lnTo>
                      <a:lnTo>
                        <a:pt x="419" y="27"/>
                      </a:lnTo>
                      <a:lnTo>
                        <a:pt x="419" y="26"/>
                      </a:lnTo>
                      <a:lnTo>
                        <a:pt x="420" y="25"/>
                      </a:lnTo>
                      <a:lnTo>
                        <a:pt x="419" y="25"/>
                      </a:lnTo>
                      <a:lnTo>
                        <a:pt x="420" y="25"/>
                      </a:lnTo>
                      <a:lnTo>
                        <a:pt x="420" y="26"/>
                      </a:lnTo>
                      <a:lnTo>
                        <a:pt x="421" y="25"/>
                      </a:lnTo>
                      <a:lnTo>
                        <a:pt x="421" y="24"/>
                      </a:lnTo>
                      <a:lnTo>
                        <a:pt x="422" y="25"/>
                      </a:lnTo>
                      <a:lnTo>
                        <a:pt x="422" y="24"/>
                      </a:lnTo>
                      <a:lnTo>
                        <a:pt x="422" y="23"/>
                      </a:lnTo>
                      <a:lnTo>
                        <a:pt x="423" y="23"/>
                      </a:lnTo>
                      <a:lnTo>
                        <a:pt x="423" y="24"/>
                      </a:lnTo>
                      <a:lnTo>
                        <a:pt x="424" y="24"/>
                      </a:lnTo>
                      <a:lnTo>
                        <a:pt x="424" y="25"/>
                      </a:lnTo>
                      <a:lnTo>
                        <a:pt x="425" y="24"/>
                      </a:lnTo>
                      <a:lnTo>
                        <a:pt x="426" y="24"/>
                      </a:lnTo>
                      <a:lnTo>
                        <a:pt x="426" y="23"/>
                      </a:lnTo>
                      <a:lnTo>
                        <a:pt x="427" y="23"/>
                      </a:lnTo>
                      <a:lnTo>
                        <a:pt x="427" y="24"/>
                      </a:lnTo>
                      <a:lnTo>
                        <a:pt x="427" y="23"/>
                      </a:lnTo>
                      <a:lnTo>
                        <a:pt x="428" y="23"/>
                      </a:lnTo>
                      <a:lnTo>
                        <a:pt x="429" y="24"/>
                      </a:lnTo>
                      <a:lnTo>
                        <a:pt x="429" y="23"/>
                      </a:lnTo>
                      <a:lnTo>
                        <a:pt x="430" y="23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2" y="22"/>
                      </a:lnTo>
                      <a:lnTo>
                        <a:pt x="432" y="21"/>
                      </a:lnTo>
                      <a:lnTo>
                        <a:pt x="433" y="21"/>
                      </a:lnTo>
                      <a:lnTo>
                        <a:pt x="433" y="20"/>
                      </a:lnTo>
                      <a:lnTo>
                        <a:pt x="434" y="21"/>
                      </a:lnTo>
                      <a:lnTo>
                        <a:pt x="434" y="20"/>
                      </a:lnTo>
                      <a:lnTo>
                        <a:pt x="435" y="19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8" y="19"/>
                      </a:lnTo>
                      <a:lnTo>
                        <a:pt x="438" y="18"/>
                      </a:lnTo>
                      <a:lnTo>
                        <a:pt x="439" y="18"/>
                      </a:lnTo>
                      <a:lnTo>
                        <a:pt x="438" y="18"/>
                      </a:lnTo>
                      <a:lnTo>
                        <a:pt x="438" y="17"/>
                      </a:lnTo>
                      <a:lnTo>
                        <a:pt x="438" y="16"/>
                      </a:lnTo>
                      <a:lnTo>
                        <a:pt x="439" y="16"/>
                      </a:lnTo>
                      <a:lnTo>
                        <a:pt x="440" y="16"/>
                      </a:lnTo>
                      <a:lnTo>
                        <a:pt x="441" y="16"/>
                      </a:lnTo>
                      <a:lnTo>
                        <a:pt x="441" y="15"/>
                      </a:lnTo>
                      <a:lnTo>
                        <a:pt x="441" y="14"/>
                      </a:lnTo>
                      <a:lnTo>
                        <a:pt x="442" y="15"/>
                      </a:lnTo>
                      <a:lnTo>
                        <a:pt x="442" y="14"/>
                      </a:lnTo>
                      <a:lnTo>
                        <a:pt x="443" y="14"/>
                      </a:lnTo>
                      <a:lnTo>
                        <a:pt x="443" y="13"/>
                      </a:lnTo>
                      <a:lnTo>
                        <a:pt x="443" y="12"/>
                      </a:lnTo>
                      <a:lnTo>
                        <a:pt x="444" y="12"/>
                      </a:lnTo>
                      <a:lnTo>
                        <a:pt x="444" y="11"/>
                      </a:lnTo>
                      <a:lnTo>
                        <a:pt x="445" y="11"/>
                      </a:lnTo>
                      <a:lnTo>
                        <a:pt x="446" y="11"/>
                      </a:lnTo>
                      <a:lnTo>
                        <a:pt x="446" y="10"/>
                      </a:lnTo>
                      <a:lnTo>
                        <a:pt x="447" y="10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9" y="9"/>
                      </a:lnTo>
                      <a:lnTo>
                        <a:pt x="450" y="9"/>
                      </a:lnTo>
                      <a:lnTo>
                        <a:pt x="450" y="8"/>
                      </a:lnTo>
                      <a:lnTo>
                        <a:pt x="451" y="8"/>
                      </a:lnTo>
                      <a:lnTo>
                        <a:pt x="452" y="9"/>
                      </a:lnTo>
                      <a:lnTo>
                        <a:pt x="453" y="9"/>
                      </a:lnTo>
                      <a:lnTo>
                        <a:pt x="453" y="10"/>
                      </a:lnTo>
                      <a:lnTo>
                        <a:pt x="453" y="9"/>
                      </a:lnTo>
                      <a:lnTo>
                        <a:pt x="454" y="10"/>
                      </a:lnTo>
                      <a:lnTo>
                        <a:pt x="454" y="9"/>
                      </a:lnTo>
                      <a:lnTo>
                        <a:pt x="455" y="9"/>
                      </a:lnTo>
                      <a:lnTo>
                        <a:pt x="455" y="8"/>
                      </a:lnTo>
                      <a:lnTo>
                        <a:pt x="456" y="8"/>
                      </a:lnTo>
                      <a:lnTo>
                        <a:pt x="456" y="9"/>
                      </a:lnTo>
                      <a:lnTo>
                        <a:pt x="457" y="9"/>
                      </a:lnTo>
                      <a:lnTo>
                        <a:pt x="457" y="8"/>
                      </a:lnTo>
                      <a:lnTo>
                        <a:pt x="457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9" y="9"/>
                      </a:lnTo>
                      <a:lnTo>
                        <a:pt x="460" y="9"/>
                      </a:lnTo>
                      <a:lnTo>
                        <a:pt x="461" y="9"/>
                      </a:lnTo>
                      <a:lnTo>
                        <a:pt x="460" y="10"/>
                      </a:lnTo>
                      <a:lnTo>
                        <a:pt x="461" y="10"/>
                      </a:lnTo>
                      <a:lnTo>
                        <a:pt x="461" y="11"/>
                      </a:lnTo>
                      <a:lnTo>
                        <a:pt x="462" y="11"/>
                      </a:lnTo>
                      <a:lnTo>
                        <a:pt x="463" y="11"/>
                      </a:lnTo>
                      <a:lnTo>
                        <a:pt x="463" y="10"/>
                      </a:lnTo>
                      <a:lnTo>
                        <a:pt x="463" y="9"/>
                      </a:lnTo>
                      <a:lnTo>
                        <a:pt x="464" y="9"/>
                      </a:lnTo>
                      <a:lnTo>
                        <a:pt x="465" y="10"/>
                      </a:lnTo>
                      <a:lnTo>
                        <a:pt x="465" y="11"/>
                      </a:lnTo>
                      <a:lnTo>
                        <a:pt x="466" y="10"/>
                      </a:lnTo>
                      <a:lnTo>
                        <a:pt x="466" y="11"/>
                      </a:lnTo>
                      <a:lnTo>
                        <a:pt x="467" y="10"/>
                      </a:lnTo>
                      <a:lnTo>
                        <a:pt x="468" y="10"/>
                      </a:lnTo>
                      <a:lnTo>
                        <a:pt x="469" y="10"/>
                      </a:lnTo>
                      <a:lnTo>
                        <a:pt x="469" y="9"/>
                      </a:lnTo>
                      <a:lnTo>
                        <a:pt x="469" y="8"/>
                      </a:lnTo>
                      <a:lnTo>
                        <a:pt x="470" y="8"/>
                      </a:lnTo>
                      <a:lnTo>
                        <a:pt x="471" y="8"/>
                      </a:lnTo>
                      <a:lnTo>
                        <a:pt x="471" y="9"/>
                      </a:lnTo>
                      <a:lnTo>
                        <a:pt x="472" y="9"/>
                      </a:lnTo>
                      <a:lnTo>
                        <a:pt x="471" y="7"/>
                      </a:lnTo>
                      <a:lnTo>
                        <a:pt x="493" y="9"/>
                      </a:lnTo>
                      <a:lnTo>
                        <a:pt x="498" y="9"/>
                      </a:lnTo>
                      <a:lnTo>
                        <a:pt x="499" y="9"/>
                      </a:lnTo>
                      <a:lnTo>
                        <a:pt x="500" y="9"/>
                      </a:lnTo>
                      <a:lnTo>
                        <a:pt x="500" y="8"/>
                      </a:lnTo>
                      <a:lnTo>
                        <a:pt x="501" y="8"/>
                      </a:lnTo>
                      <a:lnTo>
                        <a:pt x="501" y="7"/>
                      </a:lnTo>
                      <a:lnTo>
                        <a:pt x="502" y="7"/>
                      </a:lnTo>
                      <a:lnTo>
                        <a:pt x="502" y="8"/>
                      </a:lnTo>
                      <a:lnTo>
                        <a:pt x="502" y="9"/>
                      </a:lnTo>
                      <a:lnTo>
                        <a:pt x="503" y="9"/>
                      </a:lnTo>
                      <a:lnTo>
                        <a:pt x="503" y="10"/>
                      </a:lnTo>
                      <a:lnTo>
                        <a:pt x="504" y="10"/>
                      </a:lnTo>
                      <a:lnTo>
                        <a:pt x="505" y="10"/>
                      </a:lnTo>
                      <a:lnTo>
                        <a:pt x="506" y="10"/>
                      </a:lnTo>
                      <a:lnTo>
                        <a:pt x="505" y="12"/>
                      </a:lnTo>
                      <a:lnTo>
                        <a:pt x="505" y="13"/>
                      </a:lnTo>
                      <a:lnTo>
                        <a:pt x="504" y="17"/>
                      </a:lnTo>
                      <a:lnTo>
                        <a:pt x="504" y="19"/>
                      </a:lnTo>
                      <a:lnTo>
                        <a:pt x="505" y="19"/>
                      </a:lnTo>
                      <a:lnTo>
                        <a:pt x="505" y="20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5" y="26"/>
                      </a:lnTo>
                      <a:lnTo>
                        <a:pt x="505" y="28"/>
                      </a:lnTo>
                      <a:lnTo>
                        <a:pt x="506" y="30"/>
                      </a:lnTo>
                      <a:lnTo>
                        <a:pt x="506" y="31"/>
                      </a:lnTo>
                      <a:lnTo>
                        <a:pt x="507" y="32"/>
                      </a:lnTo>
                      <a:lnTo>
                        <a:pt x="508" y="30"/>
                      </a:lnTo>
                      <a:lnTo>
                        <a:pt x="509" y="30"/>
                      </a:lnTo>
                      <a:lnTo>
                        <a:pt x="510" y="30"/>
                      </a:lnTo>
                      <a:lnTo>
                        <a:pt x="511" y="30"/>
                      </a:lnTo>
                      <a:lnTo>
                        <a:pt x="510" y="32"/>
                      </a:lnTo>
                      <a:lnTo>
                        <a:pt x="510" y="33"/>
                      </a:lnTo>
                      <a:lnTo>
                        <a:pt x="510" y="34"/>
                      </a:lnTo>
                      <a:lnTo>
                        <a:pt x="511" y="34"/>
                      </a:lnTo>
                      <a:lnTo>
                        <a:pt x="511" y="35"/>
                      </a:lnTo>
                      <a:lnTo>
                        <a:pt x="511" y="36"/>
                      </a:lnTo>
                      <a:lnTo>
                        <a:pt x="512" y="36"/>
                      </a:lnTo>
                      <a:lnTo>
                        <a:pt x="513" y="36"/>
                      </a:lnTo>
                      <a:lnTo>
                        <a:pt x="514" y="36"/>
                      </a:lnTo>
                      <a:lnTo>
                        <a:pt x="513" y="36"/>
                      </a:lnTo>
                      <a:lnTo>
                        <a:pt x="513" y="37"/>
                      </a:lnTo>
                      <a:lnTo>
                        <a:pt x="513" y="38"/>
                      </a:lnTo>
                      <a:lnTo>
                        <a:pt x="512" y="38"/>
                      </a:lnTo>
                      <a:lnTo>
                        <a:pt x="510" y="41"/>
                      </a:lnTo>
                      <a:lnTo>
                        <a:pt x="508" y="44"/>
                      </a:lnTo>
                      <a:lnTo>
                        <a:pt x="507" y="47"/>
                      </a:lnTo>
                      <a:lnTo>
                        <a:pt x="506" y="48"/>
                      </a:lnTo>
                      <a:lnTo>
                        <a:pt x="506" y="49"/>
                      </a:lnTo>
                      <a:lnTo>
                        <a:pt x="506" y="50"/>
                      </a:lnTo>
                      <a:lnTo>
                        <a:pt x="503" y="53"/>
                      </a:lnTo>
                      <a:lnTo>
                        <a:pt x="502" y="55"/>
                      </a:lnTo>
                      <a:lnTo>
                        <a:pt x="502" y="56"/>
                      </a:lnTo>
                      <a:lnTo>
                        <a:pt x="502" y="57"/>
                      </a:lnTo>
                      <a:lnTo>
                        <a:pt x="502" y="59"/>
                      </a:lnTo>
                      <a:lnTo>
                        <a:pt x="502" y="60"/>
                      </a:lnTo>
                      <a:lnTo>
                        <a:pt x="500" y="62"/>
                      </a:lnTo>
                      <a:lnTo>
                        <a:pt x="499" y="64"/>
                      </a:lnTo>
                      <a:lnTo>
                        <a:pt x="498" y="66"/>
                      </a:lnTo>
                      <a:lnTo>
                        <a:pt x="496" y="69"/>
                      </a:lnTo>
                      <a:lnTo>
                        <a:pt x="495" y="70"/>
                      </a:lnTo>
                      <a:lnTo>
                        <a:pt x="495" y="72"/>
                      </a:lnTo>
                      <a:lnTo>
                        <a:pt x="494" y="72"/>
                      </a:lnTo>
                      <a:lnTo>
                        <a:pt x="494" y="73"/>
                      </a:lnTo>
                      <a:lnTo>
                        <a:pt x="493" y="74"/>
                      </a:lnTo>
                      <a:lnTo>
                        <a:pt x="493" y="75"/>
                      </a:lnTo>
                      <a:lnTo>
                        <a:pt x="493" y="76"/>
                      </a:lnTo>
                      <a:lnTo>
                        <a:pt x="492" y="77"/>
                      </a:lnTo>
                      <a:lnTo>
                        <a:pt x="492" y="78"/>
                      </a:lnTo>
                      <a:lnTo>
                        <a:pt x="492" y="79"/>
                      </a:lnTo>
                      <a:lnTo>
                        <a:pt x="492" y="80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1" y="84"/>
                      </a:lnTo>
                      <a:lnTo>
                        <a:pt x="491" y="85"/>
                      </a:lnTo>
                      <a:lnTo>
                        <a:pt x="492" y="85"/>
                      </a:lnTo>
                      <a:lnTo>
                        <a:pt x="491" y="86"/>
                      </a:lnTo>
                      <a:lnTo>
                        <a:pt x="491" y="87"/>
                      </a:lnTo>
                      <a:lnTo>
                        <a:pt x="491" y="88"/>
                      </a:lnTo>
                      <a:lnTo>
                        <a:pt x="491" y="89"/>
                      </a:lnTo>
                      <a:lnTo>
                        <a:pt x="491" y="91"/>
                      </a:lnTo>
                      <a:lnTo>
                        <a:pt x="492" y="92"/>
                      </a:lnTo>
                      <a:lnTo>
                        <a:pt x="493" y="93"/>
                      </a:lnTo>
                      <a:lnTo>
                        <a:pt x="494" y="92"/>
                      </a:lnTo>
                      <a:lnTo>
                        <a:pt x="495" y="92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6" y="95"/>
                      </a:lnTo>
                      <a:lnTo>
                        <a:pt x="497" y="95"/>
                      </a:lnTo>
                      <a:lnTo>
                        <a:pt x="498" y="95"/>
                      </a:lnTo>
                      <a:lnTo>
                        <a:pt x="498" y="94"/>
                      </a:lnTo>
                      <a:lnTo>
                        <a:pt x="499" y="93"/>
                      </a:lnTo>
                      <a:lnTo>
                        <a:pt x="499" y="94"/>
                      </a:lnTo>
                      <a:lnTo>
                        <a:pt x="499" y="95"/>
                      </a:lnTo>
                      <a:lnTo>
                        <a:pt x="500" y="95"/>
                      </a:lnTo>
                      <a:lnTo>
                        <a:pt x="500" y="96"/>
                      </a:lnTo>
                      <a:lnTo>
                        <a:pt x="499" y="96"/>
                      </a:lnTo>
                      <a:lnTo>
                        <a:pt x="499" y="97"/>
                      </a:lnTo>
                      <a:lnTo>
                        <a:pt x="498" y="98"/>
                      </a:lnTo>
                      <a:lnTo>
                        <a:pt x="498" y="99"/>
                      </a:lnTo>
                      <a:lnTo>
                        <a:pt x="497" y="99"/>
                      </a:lnTo>
                      <a:lnTo>
                        <a:pt x="496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4" y="102"/>
                      </a:lnTo>
                      <a:lnTo>
                        <a:pt x="494" y="105"/>
                      </a:lnTo>
                      <a:lnTo>
                        <a:pt x="493" y="107"/>
                      </a:lnTo>
                      <a:lnTo>
                        <a:pt x="493" y="108"/>
                      </a:lnTo>
                      <a:lnTo>
                        <a:pt x="493" y="109"/>
                      </a:lnTo>
                      <a:lnTo>
                        <a:pt x="494" y="109"/>
                      </a:lnTo>
                      <a:lnTo>
                        <a:pt x="494" y="110"/>
                      </a:lnTo>
                      <a:lnTo>
                        <a:pt x="495" y="110"/>
                      </a:lnTo>
                      <a:lnTo>
                        <a:pt x="494" y="110"/>
                      </a:lnTo>
                      <a:lnTo>
                        <a:pt x="494" y="112"/>
                      </a:lnTo>
                      <a:lnTo>
                        <a:pt x="494" y="113"/>
                      </a:lnTo>
                      <a:lnTo>
                        <a:pt x="494" y="114"/>
                      </a:lnTo>
                      <a:lnTo>
                        <a:pt x="493" y="114"/>
                      </a:lnTo>
                      <a:lnTo>
                        <a:pt x="493" y="115"/>
                      </a:lnTo>
                      <a:lnTo>
                        <a:pt x="493" y="116"/>
                      </a:lnTo>
                      <a:lnTo>
                        <a:pt x="494" y="116"/>
                      </a:lnTo>
                      <a:lnTo>
                        <a:pt x="494" y="117"/>
                      </a:lnTo>
                      <a:lnTo>
                        <a:pt x="495" y="118"/>
                      </a:lnTo>
                      <a:lnTo>
                        <a:pt x="496" y="118"/>
                      </a:lnTo>
                      <a:lnTo>
                        <a:pt x="496" y="117"/>
                      </a:lnTo>
                      <a:lnTo>
                        <a:pt x="497" y="117"/>
                      </a:lnTo>
                      <a:lnTo>
                        <a:pt x="498" y="117"/>
                      </a:lnTo>
                      <a:lnTo>
                        <a:pt x="498" y="118"/>
                      </a:lnTo>
                      <a:lnTo>
                        <a:pt x="498" y="119"/>
                      </a:lnTo>
                      <a:lnTo>
                        <a:pt x="499" y="119"/>
                      </a:lnTo>
                      <a:lnTo>
                        <a:pt x="499" y="120"/>
                      </a:lnTo>
                      <a:lnTo>
                        <a:pt x="498" y="120"/>
                      </a:lnTo>
                      <a:lnTo>
                        <a:pt x="498" y="121"/>
                      </a:lnTo>
                      <a:lnTo>
                        <a:pt x="498" y="122"/>
                      </a:lnTo>
                      <a:lnTo>
                        <a:pt x="497" y="123"/>
                      </a:lnTo>
                      <a:lnTo>
                        <a:pt x="497" y="124"/>
                      </a:lnTo>
                      <a:lnTo>
                        <a:pt x="496" y="124"/>
                      </a:lnTo>
                      <a:lnTo>
                        <a:pt x="496" y="125"/>
                      </a:lnTo>
                      <a:lnTo>
                        <a:pt x="496" y="126"/>
                      </a:lnTo>
                      <a:lnTo>
                        <a:pt x="497" y="126"/>
                      </a:lnTo>
                      <a:lnTo>
                        <a:pt x="496" y="126"/>
                      </a:lnTo>
                      <a:lnTo>
                        <a:pt x="496" y="127"/>
                      </a:lnTo>
                      <a:lnTo>
                        <a:pt x="495" y="128"/>
                      </a:lnTo>
                      <a:lnTo>
                        <a:pt x="495" y="127"/>
                      </a:lnTo>
                      <a:lnTo>
                        <a:pt x="494" y="128"/>
                      </a:lnTo>
                      <a:lnTo>
                        <a:pt x="495" y="130"/>
                      </a:lnTo>
                      <a:lnTo>
                        <a:pt x="495" y="131"/>
                      </a:lnTo>
                      <a:lnTo>
                        <a:pt x="496" y="132"/>
                      </a:lnTo>
                      <a:lnTo>
                        <a:pt x="497" y="133"/>
                      </a:lnTo>
                      <a:lnTo>
                        <a:pt x="497" y="134"/>
                      </a:lnTo>
                      <a:lnTo>
                        <a:pt x="498" y="134"/>
                      </a:lnTo>
                      <a:lnTo>
                        <a:pt x="499" y="134"/>
                      </a:lnTo>
                      <a:lnTo>
                        <a:pt x="499" y="135"/>
                      </a:lnTo>
                      <a:lnTo>
                        <a:pt x="500" y="135"/>
                      </a:lnTo>
                      <a:lnTo>
                        <a:pt x="501" y="134"/>
                      </a:lnTo>
                      <a:lnTo>
                        <a:pt x="501" y="133"/>
                      </a:lnTo>
                      <a:lnTo>
                        <a:pt x="502" y="133"/>
                      </a:lnTo>
                      <a:lnTo>
                        <a:pt x="502" y="132"/>
                      </a:lnTo>
                      <a:lnTo>
                        <a:pt x="502" y="131"/>
                      </a:lnTo>
                      <a:lnTo>
                        <a:pt x="503" y="131"/>
                      </a:lnTo>
                      <a:lnTo>
                        <a:pt x="504" y="131"/>
                      </a:lnTo>
                      <a:lnTo>
                        <a:pt x="504" y="130"/>
                      </a:lnTo>
                      <a:lnTo>
                        <a:pt x="504" y="131"/>
                      </a:lnTo>
                      <a:lnTo>
                        <a:pt x="505" y="131"/>
                      </a:lnTo>
                      <a:lnTo>
                        <a:pt x="504" y="131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3"/>
                      </a:lnTo>
                      <a:lnTo>
                        <a:pt x="505" y="134"/>
                      </a:lnTo>
                      <a:lnTo>
                        <a:pt x="506" y="134"/>
                      </a:lnTo>
                      <a:lnTo>
                        <a:pt x="507" y="134"/>
                      </a:lnTo>
                      <a:lnTo>
                        <a:pt x="507" y="133"/>
                      </a:lnTo>
                      <a:lnTo>
                        <a:pt x="506" y="133"/>
                      </a:lnTo>
                      <a:lnTo>
                        <a:pt x="507" y="133"/>
                      </a:lnTo>
                      <a:lnTo>
                        <a:pt x="507" y="134"/>
                      </a:lnTo>
                      <a:lnTo>
                        <a:pt x="508" y="134"/>
                      </a:lnTo>
                      <a:lnTo>
                        <a:pt x="507" y="134"/>
                      </a:lnTo>
                      <a:lnTo>
                        <a:pt x="507" y="135"/>
                      </a:lnTo>
                      <a:lnTo>
                        <a:pt x="506" y="135"/>
                      </a:lnTo>
                      <a:lnTo>
                        <a:pt x="506" y="136"/>
                      </a:lnTo>
                      <a:lnTo>
                        <a:pt x="505" y="136"/>
                      </a:lnTo>
                      <a:lnTo>
                        <a:pt x="504" y="137"/>
                      </a:lnTo>
                      <a:lnTo>
                        <a:pt x="504" y="138"/>
                      </a:lnTo>
                      <a:lnTo>
                        <a:pt x="504" y="139"/>
                      </a:lnTo>
                      <a:lnTo>
                        <a:pt x="505" y="139"/>
                      </a:lnTo>
                      <a:lnTo>
                        <a:pt x="505" y="140"/>
                      </a:lnTo>
                      <a:lnTo>
                        <a:pt x="506" y="140"/>
                      </a:lnTo>
                      <a:lnTo>
                        <a:pt x="506" y="141"/>
                      </a:lnTo>
                      <a:lnTo>
                        <a:pt x="505" y="141"/>
                      </a:lnTo>
                      <a:lnTo>
                        <a:pt x="504" y="141"/>
                      </a:lnTo>
                      <a:lnTo>
                        <a:pt x="503" y="141"/>
                      </a:lnTo>
                      <a:lnTo>
                        <a:pt x="503" y="142"/>
                      </a:lnTo>
                      <a:lnTo>
                        <a:pt x="502" y="142"/>
                      </a:lnTo>
                      <a:lnTo>
                        <a:pt x="502" y="141"/>
                      </a:lnTo>
                      <a:lnTo>
                        <a:pt x="503" y="141"/>
                      </a:lnTo>
                      <a:lnTo>
                        <a:pt x="504" y="140"/>
                      </a:lnTo>
                      <a:lnTo>
                        <a:pt x="504" y="139"/>
                      </a:lnTo>
                      <a:lnTo>
                        <a:pt x="503" y="139"/>
                      </a:lnTo>
                      <a:lnTo>
                        <a:pt x="503" y="138"/>
                      </a:lnTo>
                      <a:lnTo>
                        <a:pt x="502" y="138"/>
                      </a:lnTo>
                      <a:lnTo>
                        <a:pt x="501" y="137"/>
                      </a:lnTo>
                      <a:lnTo>
                        <a:pt x="501" y="138"/>
                      </a:lnTo>
                      <a:lnTo>
                        <a:pt x="500" y="138"/>
                      </a:lnTo>
                      <a:lnTo>
                        <a:pt x="499" y="138"/>
                      </a:lnTo>
                      <a:lnTo>
                        <a:pt x="499" y="139"/>
                      </a:lnTo>
                      <a:lnTo>
                        <a:pt x="498" y="139"/>
                      </a:lnTo>
                      <a:lnTo>
                        <a:pt x="497" y="140"/>
                      </a:lnTo>
                      <a:lnTo>
                        <a:pt x="496" y="140"/>
                      </a:lnTo>
                      <a:lnTo>
                        <a:pt x="495" y="141"/>
                      </a:lnTo>
                      <a:lnTo>
                        <a:pt x="494" y="141"/>
                      </a:lnTo>
                      <a:lnTo>
                        <a:pt x="493" y="142"/>
                      </a:lnTo>
                      <a:lnTo>
                        <a:pt x="493" y="143"/>
                      </a:lnTo>
                      <a:lnTo>
                        <a:pt x="493" y="144"/>
                      </a:lnTo>
                      <a:lnTo>
                        <a:pt x="493" y="145"/>
                      </a:lnTo>
                      <a:lnTo>
                        <a:pt x="492" y="145"/>
                      </a:lnTo>
                      <a:lnTo>
                        <a:pt x="492" y="146"/>
                      </a:lnTo>
                      <a:lnTo>
                        <a:pt x="493" y="148"/>
                      </a:lnTo>
                      <a:lnTo>
                        <a:pt x="493" y="150"/>
                      </a:lnTo>
                      <a:lnTo>
                        <a:pt x="494" y="151"/>
                      </a:lnTo>
                      <a:lnTo>
                        <a:pt x="494" y="152"/>
                      </a:lnTo>
                      <a:lnTo>
                        <a:pt x="495" y="152"/>
                      </a:lnTo>
                      <a:lnTo>
                        <a:pt x="495" y="151"/>
                      </a:lnTo>
                      <a:lnTo>
                        <a:pt x="496" y="151"/>
                      </a:lnTo>
                      <a:lnTo>
                        <a:pt x="497" y="151"/>
                      </a:lnTo>
                      <a:lnTo>
                        <a:pt x="497" y="152"/>
                      </a:lnTo>
                      <a:lnTo>
                        <a:pt x="497" y="151"/>
                      </a:lnTo>
                      <a:lnTo>
                        <a:pt x="498" y="151"/>
                      </a:lnTo>
                      <a:lnTo>
                        <a:pt x="498" y="150"/>
                      </a:lnTo>
                      <a:lnTo>
                        <a:pt x="499" y="150"/>
                      </a:lnTo>
                      <a:lnTo>
                        <a:pt x="499" y="151"/>
                      </a:lnTo>
                      <a:lnTo>
                        <a:pt x="499" y="152"/>
                      </a:lnTo>
                      <a:lnTo>
                        <a:pt x="500" y="154"/>
                      </a:lnTo>
                      <a:lnTo>
                        <a:pt x="501" y="154"/>
                      </a:lnTo>
                      <a:lnTo>
                        <a:pt x="500" y="154"/>
                      </a:lnTo>
                      <a:lnTo>
                        <a:pt x="500" y="155"/>
                      </a:lnTo>
                      <a:lnTo>
                        <a:pt x="499" y="155"/>
                      </a:lnTo>
                      <a:lnTo>
                        <a:pt x="499" y="156"/>
                      </a:lnTo>
                      <a:lnTo>
                        <a:pt x="499" y="157"/>
                      </a:lnTo>
                      <a:lnTo>
                        <a:pt x="499" y="158"/>
                      </a:lnTo>
                      <a:lnTo>
                        <a:pt x="500" y="158"/>
                      </a:lnTo>
                      <a:lnTo>
                        <a:pt x="500" y="159"/>
                      </a:lnTo>
                      <a:lnTo>
                        <a:pt x="499" y="158"/>
                      </a:lnTo>
                      <a:lnTo>
                        <a:pt x="499" y="159"/>
                      </a:lnTo>
                      <a:lnTo>
                        <a:pt x="499" y="158"/>
                      </a:lnTo>
                      <a:lnTo>
                        <a:pt x="498" y="158"/>
                      </a:lnTo>
                      <a:lnTo>
                        <a:pt x="498" y="157"/>
                      </a:lnTo>
                      <a:lnTo>
                        <a:pt x="499" y="157"/>
                      </a:lnTo>
                      <a:lnTo>
                        <a:pt x="498" y="157"/>
                      </a:lnTo>
                      <a:lnTo>
                        <a:pt x="497" y="157"/>
                      </a:lnTo>
                      <a:lnTo>
                        <a:pt x="497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6" y="161"/>
                      </a:lnTo>
                      <a:lnTo>
                        <a:pt x="496" y="162"/>
                      </a:lnTo>
                      <a:lnTo>
                        <a:pt x="496" y="163"/>
                      </a:lnTo>
                      <a:lnTo>
                        <a:pt x="495" y="163"/>
                      </a:lnTo>
                      <a:lnTo>
                        <a:pt x="494" y="163"/>
                      </a:lnTo>
                      <a:lnTo>
                        <a:pt x="495" y="164"/>
                      </a:lnTo>
                      <a:lnTo>
                        <a:pt x="494" y="164"/>
                      </a:lnTo>
                      <a:lnTo>
                        <a:pt x="493" y="163"/>
                      </a:lnTo>
                      <a:lnTo>
                        <a:pt x="492" y="163"/>
                      </a:lnTo>
                      <a:lnTo>
                        <a:pt x="491" y="163"/>
                      </a:lnTo>
                      <a:lnTo>
                        <a:pt x="490" y="163"/>
                      </a:lnTo>
                      <a:lnTo>
                        <a:pt x="490" y="164"/>
                      </a:lnTo>
                      <a:lnTo>
                        <a:pt x="490" y="165"/>
                      </a:lnTo>
                      <a:lnTo>
                        <a:pt x="489" y="165"/>
                      </a:lnTo>
                      <a:lnTo>
                        <a:pt x="489" y="166"/>
                      </a:lnTo>
                      <a:lnTo>
                        <a:pt x="488" y="167"/>
                      </a:lnTo>
                      <a:lnTo>
                        <a:pt x="489" y="167"/>
                      </a:lnTo>
                      <a:lnTo>
                        <a:pt x="488" y="167"/>
                      </a:lnTo>
                      <a:lnTo>
                        <a:pt x="488" y="168"/>
                      </a:lnTo>
                      <a:lnTo>
                        <a:pt x="488" y="169"/>
                      </a:lnTo>
                      <a:lnTo>
                        <a:pt x="488" y="170"/>
                      </a:lnTo>
                      <a:lnTo>
                        <a:pt x="488" y="171"/>
                      </a:lnTo>
                      <a:lnTo>
                        <a:pt x="488" y="172"/>
                      </a:lnTo>
                      <a:lnTo>
                        <a:pt x="489" y="172"/>
                      </a:lnTo>
                      <a:lnTo>
                        <a:pt x="489" y="173"/>
                      </a:lnTo>
                      <a:lnTo>
                        <a:pt x="489" y="174"/>
                      </a:lnTo>
                      <a:lnTo>
                        <a:pt x="490" y="175"/>
                      </a:lnTo>
                      <a:lnTo>
                        <a:pt x="490" y="176"/>
                      </a:lnTo>
                      <a:lnTo>
                        <a:pt x="490" y="177"/>
                      </a:lnTo>
                      <a:lnTo>
                        <a:pt x="491" y="178"/>
                      </a:lnTo>
                      <a:lnTo>
                        <a:pt x="492" y="179"/>
                      </a:lnTo>
                      <a:lnTo>
                        <a:pt x="493" y="179"/>
                      </a:lnTo>
                      <a:lnTo>
                        <a:pt x="493" y="180"/>
                      </a:lnTo>
                      <a:lnTo>
                        <a:pt x="494" y="181"/>
                      </a:lnTo>
                      <a:lnTo>
                        <a:pt x="494" y="182"/>
                      </a:lnTo>
                      <a:lnTo>
                        <a:pt x="493" y="182"/>
                      </a:lnTo>
                      <a:lnTo>
                        <a:pt x="493" y="183"/>
                      </a:lnTo>
                      <a:lnTo>
                        <a:pt x="492" y="183"/>
                      </a:lnTo>
                      <a:lnTo>
                        <a:pt x="491" y="183"/>
                      </a:lnTo>
                      <a:lnTo>
                        <a:pt x="491" y="182"/>
                      </a:lnTo>
                      <a:lnTo>
                        <a:pt x="490" y="181"/>
                      </a:lnTo>
                      <a:lnTo>
                        <a:pt x="489" y="182"/>
                      </a:lnTo>
                      <a:lnTo>
                        <a:pt x="488" y="182"/>
                      </a:lnTo>
                      <a:lnTo>
                        <a:pt x="488" y="183"/>
                      </a:lnTo>
                      <a:lnTo>
                        <a:pt x="488" y="184"/>
                      </a:lnTo>
                      <a:lnTo>
                        <a:pt x="488" y="185"/>
                      </a:lnTo>
                      <a:lnTo>
                        <a:pt x="487" y="185"/>
                      </a:lnTo>
                      <a:lnTo>
                        <a:pt x="486" y="185"/>
                      </a:lnTo>
                      <a:lnTo>
                        <a:pt x="485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6" y="187"/>
                      </a:lnTo>
                      <a:lnTo>
                        <a:pt x="486" y="188"/>
                      </a:lnTo>
                      <a:lnTo>
                        <a:pt x="487" y="188"/>
                      </a:lnTo>
                      <a:lnTo>
                        <a:pt x="487" y="189"/>
                      </a:lnTo>
                      <a:lnTo>
                        <a:pt x="486" y="190"/>
                      </a:lnTo>
                      <a:lnTo>
                        <a:pt x="487" y="190"/>
                      </a:lnTo>
                      <a:lnTo>
                        <a:pt x="488" y="191"/>
                      </a:lnTo>
                      <a:lnTo>
                        <a:pt x="487" y="191"/>
                      </a:lnTo>
                      <a:lnTo>
                        <a:pt x="487" y="192"/>
                      </a:lnTo>
                      <a:lnTo>
                        <a:pt x="486" y="192"/>
                      </a:lnTo>
                      <a:lnTo>
                        <a:pt x="487" y="193"/>
                      </a:lnTo>
                      <a:lnTo>
                        <a:pt x="486" y="194"/>
                      </a:lnTo>
                      <a:lnTo>
                        <a:pt x="486" y="195"/>
                      </a:lnTo>
                      <a:lnTo>
                        <a:pt x="487" y="196"/>
                      </a:lnTo>
                      <a:lnTo>
                        <a:pt x="486" y="196"/>
                      </a:lnTo>
                      <a:lnTo>
                        <a:pt x="487" y="197"/>
                      </a:lnTo>
                      <a:lnTo>
                        <a:pt x="488" y="197"/>
                      </a:lnTo>
                      <a:lnTo>
                        <a:pt x="488" y="198"/>
                      </a:lnTo>
                      <a:lnTo>
                        <a:pt x="488" y="199"/>
                      </a:lnTo>
                      <a:lnTo>
                        <a:pt x="487" y="199"/>
                      </a:lnTo>
                      <a:lnTo>
                        <a:pt x="486" y="199"/>
                      </a:lnTo>
                      <a:lnTo>
                        <a:pt x="486" y="200"/>
                      </a:lnTo>
                      <a:lnTo>
                        <a:pt x="486" y="201"/>
                      </a:lnTo>
                      <a:lnTo>
                        <a:pt x="486" y="202"/>
                      </a:lnTo>
                      <a:lnTo>
                        <a:pt x="487" y="202"/>
                      </a:lnTo>
                      <a:lnTo>
                        <a:pt x="487" y="201"/>
                      </a:lnTo>
                      <a:lnTo>
                        <a:pt x="488" y="201"/>
                      </a:lnTo>
                      <a:lnTo>
                        <a:pt x="487" y="202"/>
                      </a:lnTo>
                      <a:lnTo>
                        <a:pt x="487" y="203"/>
                      </a:lnTo>
                      <a:lnTo>
                        <a:pt x="487" y="204"/>
                      </a:lnTo>
                      <a:lnTo>
                        <a:pt x="487" y="205"/>
                      </a:lnTo>
                      <a:lnTo>
                        <a:pt x="490" y="205"/>
                      </a:lnTo>
                      <a:lnTo>
                        <a:pt x="490" y="207"/>
                      </a:lnTo>
                      <a:lnTo>
                        <a:pt x="491" y="207"/>
                      </a:lnTo>
                      <a:lnTo>
                        <a:pt x="491" y="208"/>
                      </a:lnTo>
                      <a:lnTo>
                        <a:pt x="490" y="208"/>
                      </a:lnTo>
                      <a:lnTo>
                        <a:pt x="489" y="208"/>
                      </a:lnTo>
                      <a:lnTo>
                        <a:pt x="488" y="209"/>
                      </a:lnTo>
                      <a:lnTo>
                        <a:pt x="488" y="210"/>
                      </a:lnTo>
                      <a:lnTo>
                        <a:pt x="488" y="211"/>
                      </a:lnTo>
                      <a:lnTo>
                        <a:pt x="489" y="212"/>
                      </a:lnTo>
                      <a:lnTo>
                        <a:pt x="489" y="211"/>
                      </a:lnTo>
                      <a:lnTo>
                        <a:pt x="490" y="211"/>
                      </a:lnTo>
                      <a:lnTo>
                        <a:pt x="491" y="211"/>
                      </a:lnTo>
                      <a:lnTo>
                        <a:pt x="491" y="212"/>
                      </a:lnTo>
                      <a:lnTo>
                        <a:pt x="491" y="213"/>
                      </a:lnTo>
                      <a:lnTo>
                        <a:pt x="490" y="213"/>
                      </a:lnTo>
                      <a:lnTo>
                        <a:pt x="490" y="214"/>
                      </a:lnTo>
                      <a:lnTo>
                        <a:pt x="489" y="214"/>
                      </a:lnTo>
                      <a:lnTo>
                        <a:pt x="488" y="215"/>
                      </a:lnTo>
                      <a:lnTo>
                        <a:pt x="487" y="216"/>
                      </a:lnTo>
                      <a:lnTo>
                        <a:pt x="486" y="217"/>
                      </a:lnTo>
                      <a:lnTo>
                        <a:pt x="486" y="218"/>
                      </a:lnTo>
                      <a:lnTo>
                        <a:pt x="485" y="219"/>
                      </a:lnTo>
                      <a:lnTo>
                        <a:pt x="486" y="219"/>
                      </a:lnTo>
                      <a:lnTo>
                        <a:pt x="486" y="220"/>
                      </a:lnTo>
                      <a:lnTo>
                        <a:pt x="485" y="221"/>
                      </a:lnTo>
                      <a:lnTo>
                        <a:pt x="484" y="224"/>
                      </a:lnTo>
                      <a:lnTo>
                        <a:pt x="484" y="225"/>
                      </a:lnTo>
                      <a:lnTo>
                        <a:pt x="485" y="225"/>
                      </a:lnTo>
                      <a:lnTo>
                        <a:pt x="485" y="226"/>
                      </a:lnTo>
                      <a:lnTo>
                        <a:pt x="486" y="226"/>
                      </a:lnTo>
                      <a:lnTo>
                        <a:pt x="486" y="225"/>
                      </a:lnTo>
                      <a:lnTo>
                        <a:pt x="486" y="226"/>
                      </a:lnTo>
                      <a:lnTo>
                        <a:pt x="487" y="226"/>
                      </a:lnTo>
                      <a:lnTo>
                        <a:pt x="487" y="227"/>
                      </a:lnTo>
                      <a:lnTo>
                        <a:pt x="486" y="227"/>
                      </a:lnTo>
                      <a:lnTo>
                        <a:pt x="486" y="228"/>
                      </a:lnTo>
                      <a:lnTo>
                        <a:pt x="486" y="229"/>
                      </a:lnTo>
                      <a:lnTo>
                        <a:pt x="486" y="230"/>
                      </a:lnTo>
                      <a:lnTo>
                        <a:pt x="485" y="231"/>
                      </a:lnTo>
                      <a:lnTo>
                        <a:pt x="484" y="231"/>
                      </a:lnTo>
                      <a:lnTo>
                        <a:pt x="484" y="232"/>
                      </a:lnTo>
                      <a:lnTo>
                        <a:pt x="483" y="233"/>
                      </a:lnTo>
                      <a:lnTo>
                        <a:pt x="484" y="233"/>
                      </a:lnTo>
                      <a:lnTo>
                        <a:pt x="483" y="233"/>
                      </a:lnTo>
                      <a:lnTo>
                        <a:pt x="483" y="234"/>
                      </a:lnTo>
                      <a:lnTo>
                        <a:pt x="483" y="235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2" y="236"/>
                      </a:lnTo>
                      <a:lnTo>
                        <a:pt x="482" y="237"/>
                      </a:lnTo>
                      <a:lnTo>
                        <a:pt x="482" y="238"/>
                      </a:lnTo>
                      <a:lnTo>
                        <a:pt x="483" y="238"/>
                      </a:lnTo>
                      <a:lnTo>
                        <a:pt x="482" y="238"/>
                      </a:lnTo>
                      <a:lnTo>
                        <a:pt x="482" y="239"/>
                      </a:lnTo>
                      <a:lnTo>
                        <a:pt x="481" y="239"/>
                      </a:lnTo>
                      <a:lnTo>
                        <a:pt x="481" y="240"/>
                      </a:lnTo>
                      <a:lnTo>
                        <a:pt x="480" y="242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5"/>
                      </a:lnTo>
                      <a:lnTo>
                        <a:pt x="479" y="245"/>
                      </a:lnTo>
                      <a:lnTo>
                        <a:pt x="479" y="246"/>
                      </a:lnTo>
                      <a:lnTo>
                        <a:pt x="479" y="247"/>
                      </a:lnTo>
                      <a:lnTo>
                        <a:pt x="479" y="248"/>
                      </a:lnTo>
                      <a:lnTo>
                        <a:pt x="480" y="248"/>
                      </a:lnTo>
                      <a:lnTo>
                        <a:pt x="480" y="247"/>
                      </a:lnTo>
                      <a:lnTo>
                        <a:pt x="481" y="248"/>
                      </a:lnTo>
                      <a:lnTo>
                        <a:pt x="480" y="248"/>
                      </a:lnTo>
                      <a:lnTo>
                        <a:pt x="480" y="249"/>
                      </a:lnTo>
                      <a:lnTo>
                        <a:pt x="479" y="249"/>
                      </a:lnTo>
                      <a:lnTo>
                        <a:pt x="478" y="250"/>
                      </a:lnTo>
                      <a:lnTo>
                        <a:pt x="476" y="252"/>
                      </a:lnTo>
                      <a:lnTo>
                        <a:pt x="475" y="255"/>
                      </a:lnTo>
                      <a:lnTo>
                        <a:pt x="474" y="257"/>
                      </a:lnTo>
                      <a:lnTo>
                        <a:pt x="474" y="258"/>
                      </a:lnTo>
                      <a:lnTo>
                        <a:pt x="474" y="259"/>
                      </a:lnTo>
                      <a:lnTo>
                        <a:pt x="475" y="259"/>
                      </a:lnTo>
                      <a:lnTo>
                        <a:pt x="474" y="259"/>
                      </a:lnTo>
                      <a:lnTo>
                        <a:pt x="473" y="260"/>
                      </a:lnTo>
                      <a:lnTo>
                        <a:pt x="472" y="261"/>
                      </a:lnTo>
                      <a:lnTo>
                        <a:pt x="471" y="264"/>
                      </a:lnTo>
                      <a:lnTo>
                        <a:pt x="470" y="265"/>
                      </a:lnTo>
                      <a:lnTo>
                        <a:pt x="470" y="267"/>
                      </a:lnTo>
                      <a:lnTo>
                        <a:pt x="470" y="268"/>
                      </a:lnTo>
                      <a:lnTo>
                        <a:pt x="469" y="269"/>
                      </a:lnTo>
                      <a:lnTo>
                        <a:pt x="468" y="270"/>
                      </a:lnTo>
                      <a:lnTo>
                        <a:pt x="467" y="271"/>
                      </a:lnTo>
                      <a:lnTo>
                        <a:pt x="467" y="273"/>
                      </a:lnTo>
                      <a:lnTo>
                        <a:pt x="467" y="275"/>
                      </a:lnTo>
                      <a:lnTo>
                        <a:pt x="468" y="275"/>
                      </a:lnTo>
                      <a:lnTo>
                        <a:pt x="469" y="275"/>
                      </a:lnTo>
                      <a:lnTo>
                        <a:pt x="469" y="276"/>
                      </a:lnTo>
                      <a:lnTo>
                        <a:pt x="468" y="276"/>
                      </a:lnTo>
                      <a:lnTo>
                        <a:pt x="468" y="277"/>
                      </a:lnTo>
                      <a:lnTo>
                        <a:pt x="467" y="277"/>
                      </a:lnTo>
                      <a:lnTo>
                        <a:pt x="467" y="278"/>
                      </a:lnTo>
                      <a:lnTo>
                        <a:pt x="467" y="279"/>
                      </a:lnTo>
                      <a:lnTo>
                        <a:pt x="467" y="280"/>
                      </a:lnTo>
                      <a:lnTo>
                        <a:pt x="467" y="279"/>
                      </a:lnTo>
                      <a:lnTo>
                        <a:pt x="465" y="280"/>
                      </a:lnTo>
                      <a:lnTo>
                        <a:pt x="465" y="281"/>
                      </a:lnTo>
                      <a:lnTo>
                        <a:pt x="464" y="281"/>
                      </a:lnTo>
                      <a:lnTo>
                        <a:pt x="464" y="282"/>
                      </a:lnTo>
                      <a:lnTo>
                        <a:pt x="465" y="282"/>
                      </a:lnTo>
                      <a:lnTo>
                        <a:pt x="464" y="283"/>
                      </a:lnTo>
                      <a:lnTo>
                        <a:pt x="464" y="282"/>
                      </a:lnTo>
                      <a:lnTo>
                        <a:pt x="463" y="283"/>
                      </a:lnTo>
                      <a:lnTo>
                        <a:pt x="462" y="284"/>
                      </a:lnTo>
                      <a:lnTo>
                        <a:pt x="462" y="285"/>
                      </a:lnTo>
                      <a:lnTo>
                        <a:pt x="461" y="285"/>
                      </a:lnTo>
                      <a:lnTo>
                        <a:pt x="462" y="286"/>
                      </a:lnTo>
                      <a:lnTo>
                        <a:pt x="461" y="286"/>
                      </a:lnTo>
                      <a:lnTo>
                        <a:pt x="461" y="287"/>
                      </a:lnTo>
                      <a:lnTo>
                        <a:pt x="461" y="286"/>
                      </a:lnTo>
                      <a:lnTo>
                        <a:pt x="460" y="286"/>
                      </a:lnTo>
                      <a:lnTo>
                        <a:pt x="460" y="287"/>
                      </a:lnTo>
                      <a:lnTo>
                        <a:pt x="459" y="287"/>
                      </a:lnTo>
                      <a:lnTo>
                        <a:pt x="458" y="287"/>
                      </a:lnTo>
                      <a:lnTo>
                        <a:pt x="452" y="289"/>
                      </a:lnTo>
                      <a:lnTo>
                        <a:pt x="446" y="292"/>
                      </a:lnTo>
                      <a:lnTo>
                        <a:pt x="433" y="300"/>
                      </a:lnTo>
                      <a:lnTo>
                        <a:pt x="429" y="302"/>
                      </a:lnTo>
                      <a:lnTo>
                        <a:pt x="426" y="304"/>
                      </a:lnTo>
                      <a:lnTo>
                        <a:pt x="425" y="305"/>
                      </a:lnTo>
                      <a:lnTo>
                        <a:pt x="422" y="307"/>
                      </a:lnTo>
                      <a:lnTo>
                        <a:pt x="419" y="309"/>
                      </a:lnTo>
                      <a:lnTo>
                        <a:pt x="415" y="312"/>
                      </a:lnTo>
                      <a:lnTo>
                        <a:pt x="413" y="314"/>
                      </a:lnTo>
                      <a:lnTo>
                        <a:pt x="411" y="315"/>
                      </a:lnTo>
                      <a:lnTo>
                        <a:pt x="411" y="316"/>
                      </a:lnTo>
                      <a:lnTo>
                        <a:pt x="409" y="317"/>
                      </a:lnTo>
                      <a:lnTo>
                        <a:pt x="406" y="319"/>
                      </a:lnTo>
                      <a:lnTo>
                        <a:pt x="401" y="324"/>
                      </a:lnTo>
                      <a:lnTo>
                        <a:pt x="398" y="327"/>
                      </a:lnTo>
                      <a:lnTo>
                        <a:pt x="394" y="331"/>
                      </a:lnTo>
                      <a:lnTo>
                        <a:pt x="393" y="332"/>
                      </a:lnTo>
                      <a:lnTo>
                        <a:pt x="392" y="333"/>
                      </a:lnTo>
                      <a:lnTo>
                        <a:pt x="391" y="334"/>
                      </a:lnTo>
                      <a:lnTo>
                        <a:pt x="390" y="336"/>
                      </a:lnTo>
                      <a:lnTo>
                        <a:pt x="388" y="337"/>
                      </a:lnTo>
                      <a:lnTo>
                        <a:pt x="386" y="340"/>
                      </a:lnTo>
                      <a:lnTo>
                        <a:pt x="384" y="342"/>
                      </a:lnTo>
                      <a:lnTo>
                        <a:pt x="378" y="349"/>
                      </a:lnTo>
                      <a:lnTo>
                        <a:pt x="372" y="355"/>
                      </a:lnTo>
                      <a:lnTo>
                        <a:pt x="372" y="356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3" name="Freeform 533"/>
                <p:cNvSpPr>
                  <a:spLocks/>
                </p:cNvSpPr>
                <p:nvPr/>
              </p:nvSpPr>
              <p:spPr bwMode="auto">
                <a:xfrm>
                  <a:off x="2382838" y="4513263"/>
                  <a:ext cx="652462" cy="461962"/>
                </a:xfrm>
                <a:custGeom>
                  <a:avLst/>
                  <a:gdLst>
                    <a:gd name="T0" fmla="*/ 2147483646 w 634"/>
                    <a:gd name="T1" fmla="*/ 2147483646 h 449"/>
                    <a:gd name="T2" fmla="*/ 2147483646 w 634"/>
                    <a:gd name="T3" fmla="*/ 2147483646 h 449"/>
                    <a:gd name="T4" fmla="*/ 2147483646 w 634"/>
                    <a:gd name="T5" fmla="*/ 2147483646 h 449"/>
                    <a:gd name="T6" fmla="*/ 2147483646 w 634"/>
                    <a:gd name="T7" fmla="*/ 2147483646 h 449"/>
                    <a:gd name="T8" fmla="*/ 2147483646 w 634"/>
                    <a:gd name="T9" fmla="*/ 2147483646 h 449"/>
                    <a:gd name="T10" fmla="*/ 2147483646 w 634"/>
                    <a:gd name="T11" fmla="*/ 2147483646 h 449"/>
                    <a:gd name="T12" fmla="*/ 2147483646 w 634"/>
                    <a:gd name="T13" fmla="*/ 2147483646 h 449"/>
                    <a:gd name="T14" fmla="*/ 2147483646 w 634"/>
                    <a:gd name="T15" fmla="*/ 2147483646 h 449"/>
                    <a:gd name="T16" fmla="*/ 2147483646 w 634"/>
                    <a:gd name="T17" fmla="*/ 2147483646 h 449"/>
                    <a:gd name="T18" fmla="*/ 2147483646 w 634"/>
                    <a:gd name="T19" fmla="*/ 2147483646 h 449"/>
                    <a:gd name="T20" fmla="*/ 2147483646 w 634"/>
                    <a:gd name="T21" fmla="*/ 2147483646 h 449"/>
                    <a:gd name="T22" fmla="*/ 2147483646 w 634"/>
                    <a:gd name="T23" fmla="*/ 2147483646 h 449"/>
                    <a:gd name="T24" fmla="*/ 2147483646 w 634"/>
                    <a:gd name="T25" fmla="*/ 2147483646 h 449"/>
                    <a:gd name="T26" fmla="*/ 2147483646 w 634"/>
                    <a:gd name="T27" fmla="*/ 2147483646 h 449"/>
                    <a:gd name="T28" fmla="*/ 2147483646 w 634"/>
                    <a:gd name="T29" fmla="*/ 2147483646 h 449"/>
                    <a:gd name="T30" fmla="*/ 2147483646 w 634"/>
                    <a:gd name="T31" fmla="*/ 2147483646 h 449"/>
                    <a:gd name="T32" fmla="*/ 2147483646 w 634"/>
                    <a:gd name="T33" fmla="*/ 2147483646 h 449"/>
                    <a:gd name="T34" fmla="*/ 2147483646 w 634"/>
                    <a:gd name="T35" fmla="*/ 2147483646 h 449"/>
                    <a:gd name="T36" fmla="*/ 2147483646 w 634"/>
                    <a:gd name="T37" fmla="*/ 2147483646 h 449"/>
                    <a:gd name="T38" fmla="*/ 2147483646 w 634"/>
                    <a:gd name="T39" fmla="*/ 2147483646 h 449"/>
                    <a:gd name="T40" fmla="*/ 2147483646 w 634"/>
                    <a:gd name="T41" fmla="*/ 2147483646 h 449"/>
                    <a:gd name="T42" fmla="*/ 2147483646 w 634"/>
                    <a:gd name="T43" fmla="*/ 2147483646 h 449"/>
                    <a:gd name="T44" fmla="*/ 2147483646 w 634"/>
                    <a:gd name="T45" fmla="*/ 2147483646 h 449"/>
                    <a:gd name="T46" fmla="*/ 2147483646 w 634"/>
                    <a:gd name="T47" fmla="*/ 2147483646 h 449"/>
                    <a:gd name="T48" fmla="*/ 2147483646 w 634"/>
                    <a:gd name="T49" fmla="*/ 2147483646 h 449"/>
                    <a:gd name="T50" fmla="*/ 2147483646 w 634"/>
                    <a:gd name="T51" fmla="*/ 2147483646 h 449"/>
                    <a:gd name="T52" fmla="*/ 2147483646 w 634"/>
                    <a:gd name="T53" fmla="*/ 2147483646 h 449"/>
                    <a:gd name="T54" fmla="*/ 2147483646 w 634"/>
                    <a:gd name="T55" fmla="*/ 2147483646 h 449"/>
                    <a:gd name="T56" fmla="*/ 2147483646 w 634"/>
                    <a:gd name="T57" fmla="*/ 2147483646 h 449"/>
                    <a:gd name="T58" fmla="*/ 2147483646 w 634"/>
                    <a:gd name="T59" fmla="*/ 2147483646 h 449"/>
                    <a:gd name="T60" fmla="*/ 2147483646 w 634"/>
                    <a:gd name="T61" fmla="*/ 2147483646 h 449"/>
                    <a:gd name="T62" fmla="*/ 2147483646 w 634"/>
                    <a:gd name="T63" fmla="*/ 2147483646 h 449"/>
                    <a:gd name="T64" fmla="*/ 2147483646 w 634"/>
                    <a:gd name="T65" fmla="*/ 2147483646 h 449"/>
                    <a:gd name="T66" fmla="*/ 2147483646 w 634"/>
                    <a:gd name="T67" fmla="*/ 2147483646 h 449"/>
                    <a:gd name="T68" fmla="*/ 2147483646 w 634"/>
                    <a:gd name="T69" fmla="*/ 2147483646 h 449"/>
                    <a:gd name="T70" fmla="*/ 2147483646 w 634"/>
                    <a:gd name="T71" fmla="*/ 2147483646 h 449"/>
                    <a:gd name="T72" fmla="*/ 2147483646 w 634"/>
                    <a:gd name="T73" fmla="*/ 2147483646 h 449"/>
                    <a:gd name="T74" fmla="*/ 2147483646 w 634"/>
                    <a:gd name="T75" fmla="*/ 2147483646 h 449"/>
                    <a:gd name="T76" fmla="*/ 2147483646 w 634"/>
                    <a:gd name="T77" fmla="*/ 2147483646 h 449"/>
                    <a:gd name="T78" fmla="*/ 2147483646 w 634"/>
                    <a:gd name="T79" fmla="*/ 2147483646 h 449"/>
                    <a:gd name="T80" fmla="*/ 2147483646 w 634"/>
                    <a:gd name="T81" fmla="*/ 2147483646 h 449"/>
                    <a:gd name="T82" fmla="*/ 2147483646 w 634"/>
                    <a:gd name="T83" fmla="*/ 2147483646 h 449"/>
                    <a:gd name="T84" fmla="*/ 2147483646 w 634"/>
                    <a:gd name="T85" fmla="*/ 2147483646 h 449"/>
                    <a:gd name="T86" fmla="*/ 2147483646 w 634"/>
                    <a:gd name="T87" fmla="*/ 2147483646 h 449"/>
                    <a:gd name="T88" fmla="*/ 2147483646 w 634"/>
                    <a:gd name="T89" fmla="*/ 2147483646 h 449"/>
                    <a:gd name="T90" fmla="*/ 2147483646 w 634"/>
                    <a:gd name="T91" fmla="*/ 2147483646 h 449"/>
                    <a:gd name="T92" fmla="*/ 2147483646 w 634"/>
                    <a:gd name="T93" fmla="*/ 2147483646 h 449"/>
                    <a:gd name="T94" fmla="*/ 2147483646 w 634"/>
                    <a:gd name="T95" fmla="*/ 2147483646 h 449"/>
                    <a:gd name="T96" fmla="*/ 2147483646 w 634"/>
                    <a:gd name="T97" fmla="*/ 2147483646 h 449"/>
                    <a:gd name="T98" fmla="*/ 2147483646 w 634"/>
                    <a:gd name="T99" fmla="*/ 2147483646 h 449"/>
                    <a:gd name="T100" fmla="*/ 2147483646 w 634"/>
                    <a:gd name="T101" fmla="*/ 2147483646 h 449"/>
                    <a:gd name="T102" fmla="*/ 2147483646 w 634"/>
                    <a:gd name="T103" fmla="*/ 2147483646 h 449"/>
                    <a:gd name="T104" fmla="*/ 2147483646 w 634"/>
                    <a:gd name="T105" fmla="*/ 2147483646 h 449"/>
                    <a:gd name="T106" fmla="*/ 2147483646 w 634"/>
                    <a:gd name="T107" fmla="*/ 2147483646 h 449"/>
                    <a:gd name="T108" fmla="*/ 2147483646 w 634"/>
                    <a:gd name="T109" fmla="*/ 2147483646 h 449"/>
                    <a:gd name="T110" fmla="*/ 2147483646 w 634"/>
                    <a:gd name="T111" fmla="*/ 2147483646 h 449"/>
                    <a:gd name="T112" fmla="*/ 2147483646 w 634"/>
                    <a:gd name="T113" fmla="*/ 2147483646 h 449"/>
                    <a:gd name="T114" fmla="*/ 2147483646 w 634"/>
                    <a:gd name="T115" fmla="*/ 2147483646 h 449"/>
                    <a:gd name="T116" fmla="*/ 2147483646 w 634"/>
                    <a:gd name="T117" fmla="*/ 2147483646 h 449"/>
                    <a:gd name="T118" fmla="*/ 2147483646 w 634"/>
                    <a:gd name="T119" fmla="*/ 2147483646 h 449"/>
                    <a:gd name="T120" fmla="*/ 2147483646 w 634"/>
                    <a:gd name="T121" fmla="*/ 2147483646 h 449"/>
                    <a:gd name="T122" fmla="*/ 2147483646 w 634"/>
                    <a:gd name="T123" fmla="*/ 2147483646 h 449"/>
                    <a:gd name="T124" fmla="*/ 2147483646 w 634"/>
                    <a:gd name="T125" fmla="*/ 2147483646 h 44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34"/>
                    <a:gd name="T190" fmla="*/ 0 h 449"/>
                    <a:gd name="T191" fmla="*/ 634 w 634"/>
                    <a:gd name="T192" fmla="*/ 449 h 44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34" h="449">
                      <a:moveTo>
                        <a:pt x="159" y="7"/>
                      </a:moveTo>
                      <a:lnTo>
                        <a:pt x="160" y="7"/>
                      </a:lnTo>
                      <a:lnTo>
                        <a:pt x="160" y="9"/>
                      </a:lnTo>
                      <a:lnTo>
                        <a:pt x="161" y="9"/>
                      </a:lnTo>
                      <a:lnTo>
                        <a:pt x="161" y="11"/>
                      </a:lnTo>
                      <a:lnTo>
                        <a:pt x="162" y="9"/>
                      </a:lnTo>
                      <a:lnTo>
                        <a:pt x="163" y="9"/>
                      </a:lnTo>
                      <a:lnTo>
                        <a:pt x="164" y="8"/>
                      </a:lnTo>
                      <a:lnTo>
                        <a:pt x="165" y="8"/>
                      </a:lnTo>
                      <a:lnTo>
                        <a:pt x="165" y="7"/>
                      </a:lnTo>
                      <a:lnTo>
                        <a:pt x="166" y="7"/>
                      </a:lnTo>
                      <a:lnTo>
                        <a:pt x="167" y="6"/>
                      </a:lnTo>
                      <a:lnTo>
                        <a:pt x="168" y="5"/>
                      </a:lnTo>
                      <a:lnTo>
                        <a:pt x="169" y="5"/>
                      </a:lnTo>
                      <a:lnTo>
                        <a:pt x="170" y="4"/>
                      </a:lnTo>
                      <a:lnTo>
                        <a:pt x="171" y="3"/>
                      </a:lnTo>
                      <a:lnTo>
                        <a:pt x="173" y="2"/>
                      </a:lnTo>
                      <a:lnTo>
                        <a:pt x="176" y="2"/>
                      </a:lnTo>
                      <a:lnTo>
                        <a:pt x="177" y="2"/>
                      </a:lnTo>
                      <a:lnTo>
                        <a:pt x="178" y="2"/>
                      </a:lnTo>
                      <a:lnTo>
                        <a:pt x="179" y="3"/>
                      </a:lnTo>
                      <a:lnTo>
                        <a:pt x="181" y="4"/>
                      </a:lnTo>
                      <a:lnTo>
                        <a:pt x="183" y="6"/>
                      </a:lnTo>
                      <a:lnTo>
                        <a:pt x="184" y="7"/>
                      </a:lnTo>
                      <a:lnTo>
                        <a:pt x="185" y="7"/>
                      </a:lnTo>
                      <a:lnTo>
                        <a:pt x="185" y="6"/>
                      </a:lnTo>
                      <a:lnTo>
                        <a:pt x="187" y="6"/>
                      </a:lnTo>
                      <a:lnTo>
                        <a:pt x="188" y="5"/>
                      </a:lnTo>
                      <a:lnTo>
                        <a:pt x="189" y="6"/>
                      </a:lnTo>
                      <a:lnTo>
                        <a:pt x="191" y="6"/>
                      </a:lnTo>
                      <a:lnTo>
                        <a:pt x="193" y="7"/>
                      </a:lnTo>
                      <a:lnTo>
                        <a:pt x="194" y="7"/>
                      </a:lnTo>
                      <a:lnTo>
                        <a:pt x="196" y="9"/>
                      </a:lnTo>
                      <a:lnTo>
                        <a:pt x="197" y="9"/>
                      </a:lnTo>
                      <a:lnTo>
                        <a:pt x="198" y="9"/>
                      </a:lnTo>
                      <a:lnTo>
                        <a:pt x="199" y="9"/>
                      </a:lnTo>
                      <a:lnTo>
                        <a:pt x="200" y="9"/>
                      </a:lnTo>
                      <a:lnTo>
                        <a:pt x="203" y="8"/>
                      </a:lnTo>
                      <a:lnTo>
                        <a:pt x="205" y="6"/>
                      </a:lnTo>
                      <a:lnTo>
                        <a:pt x="206" y="6"/>
                      </a:lnTo>
                      <a:lnTo>
                        <a:pt x="207" y="5"/>
                      </a:lnTo>
                      <a:lnTo>
                        <a:pt x="208" y="4"/>
                      </a:lnTo>
                      <a:lnTo>
                        <a:pt x="209" y="4"/>
                      </a:lnTo>
                      <a:lnTo>
                        <a:pt x="210" y="3"/>
                      </a:lnTo>
                      <a:lnTo>
                        <a:pt x="211" y="3"/>
                      </a:lnTo>
                      <a:lnTo>
                        <a:pt x="212" y="4"/>
                      </a:lnTo>
                      <a:lnTo>
                        <a:pt x="212" y="5"/>
                      </a:lnTo>
                      <a:lnTo>
                        <a:pt x="212" y="6"/>
                      </a:lnTo>
                      <a:lnTo>
                        <a:pt x="214" y="7"/>
                      </a:lnTo>
                      <a:lnTo>
                        <a:pt x="214" y="8"/>
                      </a:lnTo>
                      <a:lnTo>
                        <a:pt x="215" y="9"/>
                      </a:lnTo>
                      <a:lnTo>
                        <a:pt x="216" y="9"/>
                      </a:lnTo>
                      <a:lnTo>
                        <a:pt x="218" y="11"/>
                      </a:lnTo>
                      <a:lnTo>
                        <a:pt x="219" y="11"/>
                      </a:lnTo>
                      <a:lnTo>
                        <a:pt x="220" y="11"/>
                      </a:lnTo>
                      <a:lnTo>
                        <a:pt x="222" y="9"/>
                      </a:lnTo>
                      <a:lnTo>
                        <a:pt x="223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7" y="9"/>
                      </a:lnTo>
                      <a:lnTo>
                        <a:pt x="228" y="9"/>
                      </a:lnTo>
                      <a:lnTo>
                        <a:pt x="230" y="10"/>
                      </a:lnTo>
                      <a:lnTo>
                        <a:pt x="231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6" y="11"/>
                      </a:lnTo>
                      <a:lnTo>
                        <a:pt x="237" y="12"/>
                      </a:lnTo>
                      <a:lnTo>
                        <a:pt x="238" y="12"/>
                      </a:lnTo>
                      <a:lnTo>
                        <a:pt x="239" y="11"/>
                      </a:lnTo>
                      <a:lnTo>
                        <a:pt x="241" y="10"/>
                      </a:lnTo>
                      <a:lnTo>
                        <a:pt x="242" y="10"/>
                      </a:lnTo>
                      <a:lnTo>
                        <a:pt x="243" y="10"/>
                      </a:lnTo>
                      <a:lnTo>
                        <a:pt x="244" y="11"/>
                      </a:lnTo>
                      <a:lnTo>
                        <a:pt x="245" y="11"/>
                      </a:lnTo>
                      <a:lnTo>
                        <a:pt x="245" y="12"/>
                      </a:lnTo>
                      <a:lnTo>
                        <a:pt x="245" y="13"/>
                      </a:lnTo>
                      <a:lnTo>
                        <a:pt x="245" y="14"/>
                      </a:lnTo>
                      <a:lnTo>
                        <a:pt x="245" y="16"/>
                      </a:lnTo>
                      <a:lnTo>
                        <a:pt x="246" y="17"/>
                      </a:lnTo>
                      <a:lnTo>
                        <a:pt x="246" y="16"/>
                      </a:lnTo>
                      <a:lnTo>
                        <a:pt x="247" y="16"/>
                      </a:lnTo>
                      <a:lnTo>
                        <a:pt x="248" y="15"/>
                      </a:lnTo>
                      <a:lnTo>
                        <a:pt x="249" y="15"/>
                      </a:lnTo>
                      <a:lnTo>
                        <a:pt x="250" y="14"/>
                      </a:lnTo>
                      <a:lnTo>
                        <a:pt x="252" y="14"/>
                      </a:lnTo>
                      <a:lnTo>
                        <a:pt x="252" y="13"/>
                      </a:lnTo>
                      <a:lnTo>
                        <a:pt x="252" y="12"/>
                      </a:lnTo>
                      <a:lnTo>
                        <a:pt x="252" y="11"/>
                      </a:lnTo>
                      <a:lnTo>
                        <a:pt x="252" y="10"/>
                      </a:lnTo>
                      <a:lnTo>
                        <a:pt x="252" y="9"/>
                      </a:lnTo>
                      <a:lnTo>
                        <a:pt x="252" y="7"/>
                      </a:lnTo>
                      <a:lnTo>
                        <a:pt x="253" y="6"/>
                      </a:lnTo>
                      <a:lnTo>
                        <a:pt x="253" y="5"/>
                      </a:lnTo>
                      <a:lnTo>
                        <a:pt x="254" y="3"/>
                      </a:lnTo>
                      <a:lnTo>
                        <a:pt x="255" y="2"/>
                      </a:lnTo>
                      <a:lnTo>
                        <a:pt x="255" y="1"/>
                      </a:lnTo>
                      <a:lnTo>
                        <a:pt x="256" y="0"/>
                      </a:lnTo>
                      <a:lnTo>
                        <a:pt x="257" y="0"/>
                      </a:lnTo>
                      <a:lnTo>
                        <a:pt x="258" y="0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2" y="2"/>
                      </a:lnTo>
                      <a:lnTo>
                        <a:pt x="262" y="3"/>
                      </a:lnTo>
                      <a:lnTo>
                        <a:pt x="263" y="3"/>
                      </a:lnTo>
                      <a:lnTo>
                        <a:pt x="265" y="3"/>
                      </a:lnTo>
                      <a:lnTo>
                        <a:pt x="267" y="3"/>
                      </a:lnTo>
                      <a:lnTo>
                        <a:pt x="268" y="4"/>
                      </a:lnTo>
                      <a:lnTo>
                        <a:pt x="269" y="4"/>
                      </a:lnTo>
                      <a:lnTo>
                        <a:pt x="272" y="6"/>
                      </a:lnTo>
                      <a:lnTo>
                        <a:pt x="274" y="6"/>
                      </a:lnTo>
                      <a:lnTo>
                        <a:pt x="274" y="7"/>
                      </a:lnTo>
                      <a:lnTo>
                        <a:pt x="275" y="7"/>
                      </a:lnTo>
                      <a:lnTo>
                        <a:pt x="276" y="9"/>
                      </a:lnTo>
                      <a:lnTo>
                        <a:pt x="277" y="10"/>
                      </a:lnTo>
                      <a:lnTo>
                        <a:pt x="278" y="10"/>
                      </a:lnTo>
                      <a:lnTo>
                        <a:pt x="278" y="11"/>
                      </a:lnTo>
                      <a:lnTo>
                        <a:pt x="279" y="11"/>
                      </a:lnTo>
                      <a:lnTo>
                        <a:pt x="280" y="13"/>
                      </a:lnTo>
                      <a:lnTo>
                        <a:pt x="281" y="13"/>
                      </a:lnTo>
                      <a:lnTo>
                        <a:pt x="282" y="14"/>
                      </a:lnTo>
                      <a:lnTo>
                        <a:pt x="283" y="14"/>
                      </a:lnTo>
                      <a:lnTo>
                        <a:pt x="284" y="13"/>
                      </a:lnTo>
                      <a:lnTo>
                        <a:pt x="285" y="13"/>
                      </a:lnTo>
                      <a:lnTo>
                        <a:pt x="286" y="13"/>
                      </a:lnTo>
                      <a:lnTo>
                        <a:pt x="288" y="13"/>
                      </a:lnTo>
                      <a:lnTo>
                        <a:pt x="289" y="13"/>
                      </a:lnTo>
                      <a:lnTo>
                        <a:pt x="289" y="12"/>
                      </a:lnTo>
                      <a:lnTo>
                        <a:pt x="290" y="12"/>
                      </a:lnTo>
                      <a:lnTo>
                        <a:pt x="292" y="13"/>
                      </a:lnTo>
                      <a:lnTo>
                        <a:pt x="293" y="13"/>
                      </a:lnTo>
                      <a:lnTo>
                        <a:pt x="294" y="13"/>
                      </a:lnTo>
                      <a:lnTo>
                        <a:pt x="294" y="16"/>
                      </a:lnTo>
                      <a:lnTo>
                        <a:pt x="294" y="17"/>
                      </a:lnTo>
                      <a:lnTo>
                        <a:pt x="295" y="18"/>
                      </a:lnTo>
                      <a:lnTo>
                        <a:pt x="296" y="18"/>
                      </a:lnTo>
                      <a:lnTo>
                        <a:pt x="297" y="18"/>
                      </a:lnTo>
                      <a:lnTo>
                        <a:pt x="298" y="18"/>
                      </a:lnTo>
                      <a:lnTo>
                        <a:pt x="299" y="18"/>
                      </a:lnTo>
                      <a:lnTo>
                        <a:pt x="301" y="17"/>
                      </a:lnTo>
                      <a:lnTo>
                        <a:pt x="302" y="17"/>
                      </a:lnTo>
                      <a:lnTo>
                        <a:pt x="304" y="18"/>
                      </a:lnTo>
                      <a:lnTo>
                        <a:pt x="304" y="17"/>
                      </a:lnTo>
                      <a:lnTo>
                        <a:pt x="304" y="18"/>
                      </a:lnTo>
                      <a:lnTo>
                        <a:pt x="305" y="18"/>
                      </a:lnTo>
                      <a:lnTo>
                        <a:pt x="307" y="20"/>
                      </a:lnTo>
                      <a:lnTo>
                        <a:pt x="308" y="21"/>
                      </a:lnTo>
                      <a:lnTo>
                        <a:pt x="309" y="21"/>
                      </a:lnTo>
                      <a:lnTo>
                        <a:pt x="310" y="22"/>
                      </a:lnTo>
                      <a:lnTo>
                        <a:pt x="311" y="22"/>
                      </a:lnTo>
                      <a:lnTo>
                        <a:pt x="312" y="21"/>
                      </a:lnTo>
                      <a:lnTo>
                        <a:pt x="313" y="21"/>
                      </a:lnTo>
                      <a:lnTo>
                        <a:pt x="314" y="21"/>
                      </a:lnTo>
                      <a:lnTo>
                        <a:pt x="315" y="21"/>
                      </a:lnTo>
                      <a:lnTo>
                        <a:pt x="315" y="22"/>
                      </a:lnTo>
                      <a:lnTo>
                        <a:pt x="316" y="22"/>
                      </a:lnTo>
                      <a:lnTo>
                        <a:pt x="318" y="21"/>
                      </a:lnTo>
                      <a:lnTo>
                        <a:pt x="319" y="20"/>
                      </a:lnTo>
                      <a:lnTo>
                        <a:pt x="320" y="20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3" y="18"/>
                      </a:lnTo>
                      <a:lnTo>
                        <a:pt x="324" y="18"/>
                      </a:lnTo>
                      <a:lnTo>
                        <a:pt x="324" y="19"/>
                      </a:lnTo>
                      <a:lnTo>
                        <a:pt x="325" y="19"/>
                      </a:lnTo>
                      <a:lnTo>
                        <a:pt x="326" y="20"/>
                      </a:lnTo>
                      <a:lnTo>
                        <a:pt x="327" y="20"/>
                      </a:lnTo>
                      <a:lnTo>
                        <a:pt x="328" y="20"/>
                      </a:lnTo>
                      <a:lnTo>
                        <a:pt x="328" y="19"/>
                      </a:lnTo>
                      <a:lnTo>
                        <a:pt x="329" y="19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3" y="20"/>
                      </a:lnTo>
                      <a:lnTo>
                        <a:pt x="335" y="21"/>
                      </a:lnTo>
                      <a:lnTo>
                        <a:pt x="336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40" y="21"/>
                      </a:lnTo>
                      <a:lnTo>
                        <a:pt x="341" y="22"/>
                      </a:lnTo>
                      <a:lnTo>
                        <a:pt x="342" y="23"/>
                      </a:lnTo>
                      <a:lnTo>
                        <a:pt x="342" y="24"/>
                      </a:lnTo>
                      <a:lnTo>
                        <a:pt x="342" y="25"/>
                      </a:lnTo>
                      <a:lnTo>
                        <a:pt x="343" y="26"/>
                      </a:lnTo>
                      <a:lnTo>
                        <a:pt x="344" y="27"/>
                      </a:lnTo>
                      <a:lnTo>
                        <a:pt x="345" y="27"/>
                      </a:lnTo>
                      <a:lnTo>
                        <a:pt x="346" y="27"/>
                      </a:lnTo>
                      <a:lnTo>
                        <a:pt x="347" y="27"/>
                      </a:lnTo>
                      <a:lnTo>
                        <a:pt x="347" y="28"/>
                      </a:lnTo>
                      <a:lnTo>
                        <a:pt x="348" y="28"/>
                      </a:lnTo>
                      <a:lnTo>
                        <a:pt x="349" y="30"/>
                      </a:lnTo>
                      <a:lnTo>
                        <a:pt x="350" y="30"/>
                      </a:lnTo>
                      <a:lnTo>
                        <a:pt x="352" y="31"/>
                      </a:lnTo>
                      <a:lnTo>
                        <a:pt x="353" y="31"/>
                      </a:lnTo>
                      <a:lnTo>
                        <a:pt x="355" y="31"/>
                      </a:lnTo>
                      <a:lnTo>
                        <a:pt x="356" y="31"/>
                      </a:lnTo>
                      <a:lnTo>
                        <a:pt x="357" y="32"/>
                      </a:lnTo>
                      <a:lnTo>
                        <a:pt x="358" y="32"/>
                      </a:lnTo>
                      <a:lnTo>
                        <a:pt x="359" y="32"/>
                      </a:lnTo>
                      <a:lnTo>
                        <a:pt x="360" y="33"/>
                      </a:lnTo>
                      <a:lnTo>
                        <a:pt x="364" y="35"/>
                      </a:lnTo>
                      <a:lnTo>
                        <a:pt x="365" y="35"/>
                      </a:lnTo>
                      <a:lnTo>
                        <a:pt x="366" y="34"/>
                      </a:lnTo>
                      <a:lnTo>
                        <a:pt x="367" y="34"/>
                      </a:lnTo>
                      <a:lnTo>
                        <a:pt x="368" y="35"/>
                      </a:lnTo>
                      <a:lnTo>
                        <a:pt x="369" y="35"/>
                      </a:lnTo>
                      <a:lnTo>
                        <a:pt x="369" y="36"/>
                      </a:lnTo>
                      <a:lnTo>
                        <a:pt x="370" y="37"/>
                      </a:lnTo>
                      <a:lnTo>
                        <a:pt x="371" y="37"/>
                      </a:lnTo>
                      <a:lnTo>
                        <a:pt x="372" y="36"/>
                      </a:lnTo>
                      <a:lnTo>
                        <a:pt x="373" y="36"/>
                      </a:lnTo>
                      <a:lnTo>
                        <a:pt x="375" y="36"/>
                      </a:lnTo>
                      <a:lnTo>
                        <a:pt x="376" y="36"/>
                      </a:lnTo>
                      <a:lnTo>
                        <a:pt x="377" y="37"/>
                      </a:lnTo>
                      <a:lnTo>
                        <a:pt x="378" y="38"/>
                      </a:lnTo>
                      <a:lnTo>
                        <a:pt x="379" y="39"/>
                      </a:lnTo>
                      <a:lnTo>
                        <a:pt x="380" y="40"/>
                      </a:lnTo>
                      <a:lnTo>
                        <a:pt x="380" y="41"/>
                      </a:lnTo>
                      <a:lnTo>
                        <a:pt x="380" y="43"/>
                      </a:lnTo>
                      <a:lnTo>
                        <a:pt x="381" y="43"/>
                      </a:lnTo>
                      <a:lnTo>
                        <a:pt x="381" y="44"/>
                      </a:lnTo>
                      <a:lnTo>
                        <a:pt x="382" y="45"/>
                      </a:lnTo>
                      <a:lnTo>
                        <a:pt x="383" y="46"/>
                      </a:lnTo>
                      <a:lnTo>
                        <a:pt x="384" y="46"/>
                      </a:lnTo>
                      <a:lnTo>
                        <a:pt x="384" y="47"/>
                      </a:lnTo>
                      <a:lnTo>
                        <a:pt x="384" y="48"/>
                      </a:lnTo>
                      <a:lnTo>
                        <a:pt x="384" y="49"/>
                      </a:lnTo>
                      <a:lnTo>
                        <a:pt x="383" y="50"/>
                      </a:lnTo>
                      <a:lnTo>
                        <a:pt x="383" y="51"/>
                      </a:lnTo>
                      <a:lnTo>
                        <a:pt x="383" y="52"/>
                      </a:lnTo>
                      <a:lnTo>
                        <a:pt x="383" y="53"/>
                      </a:lnTo>
                      <a:lnTo>
                        <a:pt x="384" y="53"/>
                      </a:lnTo>
                      <a:lnTo>
                        <a:pt x="385" y="53"/>
                      </a:lnTo>
                      <a:lnTo>
                        <a:pt x="386" y="53"/>
                      </a:lnTo>
                      <a:lnTo>
                        <a:pt x="387" y="53"/>
                      </a:lnTo>
                      <a:lnTo>
                        <a:pt x="388" y="53"/>
                      </a:lnTo>
                      <a:lnTo>
                        <a:pt x="388" y="54"/>
                      </a:lnTo>
                      <a:lnTo>
                        <a:pt x="389" y="54"/>
                      </a:lnTo>
                      <a:lnTo>
                        <a:pt x="389" y="55"/>
                      </a:lnTo>
                      <a:lnTo>
                        <a:pt x="390" y="55"/>
                      </a:lnTo>
                      <a:lnTo>
                        <a:pt x="390" y="54"/>
                      </a:lnTo>
                      <a:lnTo>
                        <a:pt x="392" y="54"/>
                      </a:lnTo>
                      <a:lnTo>
                        <a:pt x="392" y="53"/>
                      </a:lnTo>
                      <a:lnTo>
                        <a:pt x="393" y="53"/>
                      </a:lnTo>
                      <a:lnTo>
                        <a:pt x="394" y="50"/>
                      </a:lnTo>
                      <a:lnTo>
                        <a:pt x="395" y="49"/>
                      </a:lnTo>
                      <a:lnTo>
                        <a:pt x="396" y="48"/>
                      </a:lnTo>
                      <a:lnTo>
                        <a:pt x="397" y="48"/>
                      </a:lnTo>
                      <a:lnTo>
                        <a:pt x="398" y="48"/>
                      </a:lnTo>
                      <a:lnTo>
                        <a:pt x="399" y="48"/>
                      </a:lnTo>
                      <a:lnTo>
                        <a:pt x="399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4" y="50"/>
                      </a:lnTo>
                      <a:lnTo>
                        <a:pt x="405" y="49"/>
                      </a:lnTo>
                      <a:lnTo>
                        <a:pt x="406" y="49"/>
                      </a:lnTo>
                      <a:lnTo>
                        <a:pt x="407" y="50"/>
                      </a:lnTo>
                      <a:lnTo>
                        <a:pt x="409" y="50"/>
                      </a:lnTo>
                      <a:lnTo>
                        <a:pt x="410" y="51"/>
                      </a:lnTo>
                      <a:lnTo>
                        <a:pt x="410" y="53"/>
                      </a:lnTo>
                      <a:lnTo>
                        <a:pt x="411" y="54"/>
                      </a:lnTo>
                      <a:lnTo>
                        <a:pt x="412" y="54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4" y="53"/>
                      </a:lnTo>
                      <a:lnTo>
                        <a:pt x="416" y="54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9" y="55"/>
                      </a:lnTo>
                      <a:lnTo>
                        <a:pt x="420" y="54"/>
                      </a:lnTo>
                      <a:lnTo>
                        <a:pt x="421" y="53"/>
                      </a:lnTo>
                      <a:lnTo>
                        <a:pt x="421" y="52"/>
                      </a:lnTo>
                      <a:lnTo>
                        <a:pt x="421" y="51"/>
                      </a:lnTo>
                      <a:lnTo>
                        <a:pt x="423" y="50"/>
                      </a:lnTo>
                      <a:lnTo>
                        <a:pt x="424" y="51"/>
                      </a:lnTo>
                      <a:lnTo>
                        <a:pt x="424" y="50"/>
                      </a:lnTo>
                      <a:lnTo>
                        <a:pt x="425" y="51"/>
                      </a:lnTo>
                      <a:lnTo>
                        <a:pt x="426" y="52"/>
                      </a:lnTo>
                      <a:lnTo>
                        <a:pt x="428" y="54"/>
                      </a:lnTo>
                      <a:lnTo>
                        <a:pt x="428" y="55"/>
                      </a:lnTo>
                      <a:lnTo>
                        <a:pt x="429" y="55"/>
                      </a:lnTo>
                      <a:lnTo>
                        <a:pt x="430" y="56"/>
                      </a:lnTo>
                      <a:lnTo>
                        <a:pt x="431" y="55"/>
                      </a:lnTo>
                      <a:lnTo>
                        <a:pt x="432" y="55"/>
                      </a:lnTo>
                      <a:lnTo>
                        <a:pt x="432" y="54"/>
                      </a:lnTo>
                      <a:lnTo>
                        <a:pt x="433" y="54"/>
                      </a:lnTo>
                      <a:lnTo>
                        <a:pt x="434" y="54"/>
                      </a:lnTo>
                      <a:lnTo>
                        <a:pt x="435" y="54"/>
                      </a:lnTo>
                      <a:lnTo>
                        <a:pt x="436" y="55"/>
                      </a:lnTo>
                      <a:lnTo>
                        <a:pt x="437" y="55"/>
                      </a:lnTo>
                      <a:lnTo>
                        <a:pt x="437" y="56"/>
                      </a:lnTo>
                      <a:lnTo>
                        <a:pt x="438" y="56"/>
                      </a:lnTo>
                      <a:lnTo>
                        <a:pt x="439" y="56"/>
                      </a:lnTo>
                      <a:lnTo>
                        <a:pt x="440" y="56"/>
                      </a:lnTo>
                      <a:lnTo>
                        <a:pt x="441" y="57"/>
                      </a:lnTo>
                      <a:lnTo>
                        <a:pt x="442" y="56"/>
                      </a:lnTo>
                      <a:lnTo>
                        <a:pt x="443" y="57"/>
                      </a:lnTo>
                      <a:lnTo>
                        <a:pt x="444" y="56"/>
                      </a:lnTo>
                      <a:lnTo>
                        <a:pt x="445" y="56"/>
                      </a:lnTo>
                      <a:lnTo>
                        <a:pt x="446" y="55"/>
                      </a:lnTo>
                      <a:lnTo>
                        <a:pt x="447" y="55"/>
                      </a:lnTo>
                      <a:lnTo>
                        <a:pt x="448" y="56"/>
                      </a:lnTo>
                      <a:lnTo>
                        <a:pt x="449" y="56"/>
                      </a:lnTo>
                      <a:lnTo>
                        <a:pt x="450" y="56"/>
                      </a:lnTo>
                      <a:lnTo>
                        <a:pt x="451" y="55"/>
                      </a:lnTo>
                      <a:lnTo>
                        <a:pt x="452" y="54"/>
                      </a:lnTo>
                      <a:lnTo>
                        <a:pt x="454" y="54"/>
                      </a:lnTo>
                      <a:lnTo>
                        <a:pt x="454" y="55"/>
                      </a:lnTo>
                      <a:lnTo>
                        <a:pt x="455" y="55"/>
                      </a:lnTo>
                      <a:lnTo>
                        <a:pt x="455" y="54"/>
                      </a:lnTo>
                      <a:lnTo>
                        <a:pt x="456" y="54"/>
                      </a:lnTo>
                      <a:lnTo>
                        <a:pt x="457" y="52"/>
                      </a:lnTo>
                      <a:lnTo>
                        <a:pt x="458" y="53"/>
                      </a:lnTo>
                      <a:lnTo>
                        <a:pt x="459" y="53"/>
                      </a:lnTo>
                      <a:lnTo>
                        <a:pt x="460" y="53"/>
                      </a:lnTo>
                      <a:lnTo>
                        <a:pt x="460" y="54"/>
                      </a:lnTo>
                      <a:lnTo>
                        <a:pt x="461" y="55"/>
                      </a:lnTo>
                      <a:lnTo>
                        <a:pt x="462" y="55"/>
                      </a:lnTo>
                      <a:lnTo>
                        <a:pt x="462" y="54"/>
                      </a:lnTo>
                      <a:lnTo>
                        <a:pt x="462" y="53"/>
                      </a:lnTo>
                      <a:lnTo>
                        <a:pt x="462" y="52"/>
                      </a:lnTo>
                      <a:lnTo>
                        <a:pt x="463" y="52"/>
                      </a:lnTo>
                      <a:lnTo>
                        <a:pt x="464" y="52"/>
                      </a:lnTo>
                      <a:lnTo>
                        <a:pt x="464" y="53"/>
                      </a:lnTo>
                      <a:lnTo>
                        <a:pt x="465" y="54"/>
                      </a:lnTo>
                      <a:lnTo>
                        <a:pt x="465" y="55"/>
                      </a:lnTo>
                      <a:lnTo>
                        <a:pt x="465" y="56"/>
                      </a:lnTo>
                      <a:lnTo>
                        <a:pt x="465" y="57"/>
                      </a:lnTo>
                      <a:lnTo>
                        <a:pt x="464" y="58"/>
                      </a:lnTo>
                      <a:lnTo>
                        <a:pt x="464" y="59"/>
                      </a:lnTo>
                      <a:lnTo>
                        <a:pt x="465" y="60"/>
                      </a:lnTo>
                      <a:lnTo>
                        <a:pt x="466" y="61"/>
                      </a:lnTo>
                      <a:lnTo>
                        <a:pt x="467" y="61"/>
                      </a:lnTo>
                      <a:lnTo>
                        <a:pt x="468" y="61"/>
                      </a:lnTo>
                      <a:lnTo>
                        <a:pt x="468" y="62"/>
                      </a:lnTo>
                      <a:lnTo>
                        <a:pt x="469" y="62"/>
                      </a:lnTo>
                      <a:lnTo>
                        <a:pt x="470" y="63"/>
                      </a:lnTo>
                      <a:lnTo>
                        <a:pt x="471" y="63"/>
                      </a:lnTo>
                      <a:lnTo>
                        <a:pt x="471" y="64"/>
                      </a:lnTo>
                      <a:lnTo>
                        <a:pt x="470" y="64"/>
                      </a:lnTo>
                      <a:lnTo>
                        <a:pt x="470" y="65"/>
                      </a:lnTo>
                      <a:lnTo>
                        <a:pt x="469" y="66"/>
                      </a:lnTo>
                      <a:lnTo>
                        <a:pt x="469" y="67"/>
                      </a:lnTo>
                      <a:lnTo>
                        <a:pt x="469" y="69"/>
                      </a:lnTo>
                      <a:lnTo>
                        <a:pt x="470" y="69"/>
                      </a:lnTo>
                      <a:lnTo>
                        <a:pt x="471" y="70"/>
                      </a:lnTo>
                      <a:lnTo>
                        <a:pt x="472" y="70"/>
                      </a:lnTo>
                      <a:lnTo>
                        <a:pt x="473" y="71"/>
                      </a:lnTo>
                      <a:lnTo>
                        <a:pt x="474" y="71"/>
                      </a:lnTo>
                      <a:lnTo>
                        <a:pt x="475" y="71"/>
                      </a:lnTo>
                      <a:lnTo>
                        <a:pt x="476" y="71"/>
                      </a:lnTo>
                      <a:lnTo>
                        <a:pt x="477" y="71"/>
                      </a:lnTo>
                      <a:lnTo>
                        <a:pt x="477" y="72"/>
                      </a:lnTo>
                      <a:lnTo>
                        <a:pt x="478" y="72"/>
                      </a:lnTo>
                      <a:lnTo>
                        <a:pt x="479" y="72"/>
                      </a:lnTo>
                      <a:lnTo>
                        <a:pt x="479" y="73"/>
                      </a:lnTo>
                      <a:lnTo>
                        <a:pt x="479" y="74"/>
                      </a:lnTo>
                      <a:lnTo>
                        <a:pt x="480" y="74"/>
                      </a:lnTo>
                      <a:lnTo>
                        <a:pt x="481" y="75"/>
                      </a:lnTo>
                      <a:lnTo>
                        <a:pt x="482" y="75"/>
                      </a:lnTo>
                      <a:lnTo>
                        <a:pt x="483" y="75"/>
                      </a:lnTo>
                      <a:lnTo>
                        <a:pt x="484" y="75"/>
                      </a:lnTo>
                      <a:lnTo>
                        <a:pt x="485" y="75"/>
                      </a:lnTo>
                      <a:lnTo>
                        <a:pt x="486" y="75"/>
                      </a:lnTo>
                      <a:lnTo>
                        <a:pt x="486" y="76"/>
                      </a:lnTo>
                      <a:lnTo>
                        <a:pt x="487" y="76"/>
                      </a:lnTo>
                      <a:lnTo>
                        <a:pt x="487" y="77"/>
                      </a:lnTo>
                      <a:lnTo>
                        <a:pt x="486" y="78"/>
                      </a:lnTo>
                      <a:lnTo>
                        <a:pt x="486" y="79"/>
                      </a:lnTo>
                      <a:lnTo>
                        <a:pt x="486" y="80"/>
                      </a:lnTo>
                      <a:lnTo>
                        <a:pt x="487" y="80"/>
                      </a:lnTo>
                      <a:lnTo>
                        <a:pt x="488" y="80"/>
                      </a:lnTo>
                      <a:lnTo>
                        <a:pt x="488" y="81"/>
                      </a:lnTo>
                      <a:lnTo>
                        <a:pt x="489" y="81"/>
                      </a:lnTo>
                      <a:lnTo>
                        <a:pt x="489" y="82"/>
                      </a:lnTo>
                      <a:lnTo>
                        <a:pt x="490" y="82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2" y="84"/>
                      </a:lnTo>
                      <a:lnTo>
                        <a:pt x="492" y="85"/>
                      </a:lnTo>
                      <a:lnTo>
                        <a:pt x="493" y="86"/>
                      </a:lnTo>
                      <a:lnTo>
                        <a:pt x="493" y="87"/>
                      </a:lnTo>
                      <a:lnTo>
                        <a:pt x="493" y="88"/>
                      </a:lnTo>
                      <a:lnTo>
                        <a:pt x="493" y="89"/>
                      </a:lnTo>
                      <a:lnTo>
                        <a:pt x="493" y="90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4" y="92"/>
                      </a:lnTo>
                      <a:lnTo>
                        <a:pt x="494" y="93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5" y="95"/>
                      </a:lnTo>
                      <a:lnTo>
                        <a:pt x="495" y="96"/>
                      </a:lnTo>
                      <a:lnTo>
                        <a:pt x="495" y="97"/>
                      </a:lnTo>
                      <a:lnTo>
                        <a:pt x="495" y="98"/>
                      </a:lnTo>
                      <a:lnTo>
                        <a:pt x="495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5" y="102"/>
                      </a:lnTo>
                      <a:lnTo>
                        <a:pt x="494" y="102"/>
                      </a:lnTo>
                      <a:lnTo>
                        <a:pt x="494" y="101"/>
                      </a:lnTo>
                      <a:lnTo>
                        <a:pt x="494" y="102"/>
                      </a:lnTo>
                      <a:lnTo>
                        <a:pt x="494" y="103"/>
                      </a:lnTo>
                      <a:lnTo>
                        <a:pt x="495" y="103"/>
                      </a:lnTo>
                      <a:lnTo>
                        <a:pt x="496" y="102"/>
                      </a:lnTo>
                      <a:lnTo>
                        <a:pt x="496" y="103"/>
                      </a:lnTo>
                      <a:lnTo>
                        <a:pt x="497" y="103"/>
                      </a:lnTo>
                      <a:lnTo>
                        <a:pt x="497" y="104"/>
                      </a:lnTo>
                      <a:lnTo>
                        <a:pt x="498" y="104"/>
                      </a:lnTo>
                      <a:lnTo>
                        <a:pt x="497" y="105"/>
                      </a:lnTo>
                      <a:lnTo>
                        <a:pt x="498" y="106"/>
                      </a:lnTo>
                      <a:lnTo>
                        <a:pt x="498" y="107"/>
                      </a:lnTo>
                      <a:lnTo>
                        <a:pt x="498" y="106"/>
                      </a:lnTo>
                      <a:lnTo>
                        <a:pt x="497" y="106"/>
                      </a:lnTo>
                      <a:lnTo>
                        <a:pt x="496" y="106"/>
                      </a:lnTo>
                      <a:lnTo>
                        <a:pt x="495" y="106"/>
                      </a:lnTo>
                      <a:lnTo>
                        <a:pt x="495" y="107"/>
                      </a:lnTo>
                      <a:lnTo>
                        <a:pt x="496" y="107"/>
                      </a:lnTo>
                      <a:lnTo>
                        <a:pt x="497" y="107"/>
                      </a:lnTo>
                      <a:lnTo>
                        <a:pt x="497" y="108"/>
                      </a:lnTo>
                      <a:lnTo>
                        <a:pt x="497" y="109"/>
                      </a:lnTo>
                      <a:lnTo>
                        <a:pt x="498" y="108"/>
                      </a:lnTo>
                      <a:lnTo>
                        <a:pt x="498" y="109"/>
                      </a:lnTo>
                      <a:lnTo>
                        <a:pt x="498" y="110"/>
                      </a:lnTo>
                      <a:lnTo>
                        <a:pt x="499" y="109"/>
                      </a:lnTo>
                      <a:lnTo>
                        <a:pt x="499" y="110"/>
                      </a:lnTo>
                      <a:lnTo>
                        <a:pt x="498" y="111"/>
                      </a:lnTo>
                      <a:lnTo>
                        <a:pt x="499" y="111"/>
                      </a:lnTo>
                      <a:lnTo>
                        <a:pt x="500" y="111"/>
                      </a:lnTo>
                      <a:lnTo>
                        <a:pt x="500" y="112"/>
                      </a:lnTo>
                      <a:lnTo>
                        <a:pt x="499" y="112"/>
                      </a:lnTo>
                      <a:lnTo>
                        <a:pt x="498" y="112"/>
                      </a:lnTo>
                      <a:lnTo>
                        <a:pt x="497" y="112"/>
                      </a:lnTo>
                      <a:lnTo>
                        <a:pt x="497" y="113"/>
                      </a:lnTo>
                      <a:lnTo>
                        <a:pt x="496" y="113"/>
                      </a:lnTo>
                      <a:lnTo>
                        <a:pt x="497" y="114"/>
                      </a:lnTo>
                      <a:lnTo>
                        <a:pt x="496" y="114"/>
                      </a:lnTo>
                      <a:lnTo>
                        <a:pt x="496" y="115"/>
                      </a:lnTo>
                      <a:lnTo>
                        <a:pt x="497" y="116"/>
                      </a:lnTo>
                      <a:lnTo>
                        <a:pt x="496" y="116"/>
                      </a:lnTo>
                      <a:lnTo>
                        <a:pt x="495" y="115"/>
                      </a:lnTo>
                      <a:lnTo>
                        <a:pt x="495" y="116"/>
                      </a:lnTo>
                      <a:lnTo>
                        <a:pt x="495" y="117"/>
                      </a:lnTo>
                      <a:lnTo>
                        <a:pt x="494" y="117"/>
                      </a:lnTo>
                      <a:lnTo>
                        <a:pt x="494" y="118"/>
                      </a:lnTo>
                      <a:lnTo>
                        <a:pt x="495" y="118"/>
                      </a:lnTo>
                      <a:lnTo>
                        <a:pt x="495" y="119"/>
                      </a:lnTo>
                      <a:lnTo>
                        <a:pt x="494" y="119"/>
                      </a:lnTo>
                      <a:lnTo>
                        <a:pt x="493" y="119"/>
                      </a:lnTo>
                      <a:lnTo>
                        <a:pt x="493" y="120"/>
                      </a:lnTo>
                      <a:lnTo>
                        <a:pt x="494" y="121"/>
                      </a:lnTo>
                      <a:lnTo>
                        <a:pt x="495" y="121"/>
                      </a:lnTo>
                      <a:lnTo>
                        <a:pt x="496" y="122"/>
                      </a:lnTo>
                      <a:lnTo>
                        <a:pt x="496" y="123"/>
                      </a:lnTo>
                      <a:lnTo>
                        <a:pt x="495" y="123"/>
                      </a:lnTo>
                      <a:lnTo>
                        <a:pt x="496" y="123"/>
                      </a:lnTo>
                      <a:lnTo>
                        <a:pt x="496" y="124"/>
                      </a:lnTo>
                      <a:lnTo>
                        <a:pt x="495" y="125"/>
                      </a:lnTo>
                      <a:lnTo>
                        <a:pt x="496" y="126"/>
                      </a:lnTo>
                      <a:lnTo>
                        <a:pt x="495" y="127"/>
                      </a:lnTo>
                      <a:lnTo>
                        <a:pt x="495" y="128"/>
                      </a:lnTo>
                      <a:lnTo>
                        <a:pt x="494" y="128"/>
                      </a:lnTo>
                      <a:lnTo>
                        <a:pt x="493" y="130"/>
                      </a:lnTo>
                      <a:lnTo>
                        <a:pt x="494" y="130"/>
                      </a:lnTo>
                      <a:lnTo>
                        <a:pt x="494" y="131"/>
                      </a:lnTo>
                      <a:lnTo>
                        <a:pt x="495" y="131"/>
                      </a:lnTo>
                      <a:lnTo>
                        <a:pt x="495" y="132"/>
                      </a:lnTo>
                      <a:lnTo>
                        <a:pt x="494" y="133"/>
                      </a:lnTo>
                      <a:lnTo>
                        <a:pt x="495" y="133"/>
                      </a:lnTo>
                      <a:lnTo>
                        <a:pt x="495" y="134"/>
                      </a:lnTo>
                      <a:lnTo>
                        <a:pt x="496" y="135"/>
                      </a:lnTo>
                      <a:lnTo>
                        <a:pt x="496" y="136"/>
                      </a:lnTo>
                      <a:lnTo>
                        <a:pt x="497" y="136"/>
                      </a:lnTo>
                      <a:lnTo>
                        <a:pt x="497" y="137"/>
                      </a:lnTo>
                      <a:lnTo>
                        <a:pt x="497" y="138"/>
                      </a:lnTo>
                      <a:lnTo>
                        <a:pt x="498" y="138"/>
                      </a:lnTo>
                      <a:lnTo>
                        <a:pt x="499" y="138"/>
                      </a:lnTo>
                      <a:lnTo>
                        <a:pt x="498" y="138"/>
                      </a:lnTo>
                      <a:lnTo>
                        <a:pt x="499" y="139"/>
                      </a:lnTo>
                      <a:lnTo>
                        <a:pt x="499" y="140"/>
                      </a:lnTo>
                      <a:lnTo>
                        <a:pt x="500" y="140"/>
                      </a:lnTo>
                      <a:lnTo>
                        <a:pt x="500" y="141"/>
                      </a:lnTo>
                      <a:lnTo>
                        <a:pt x="499" y="141"/>
                      </a:lnTo>
                      <a:lnTo>
                        <a:pt x="499" y="142"/>
                      </a:lnTo>
                      <a:lnTo>
                        <a:pt x="499" y="143"/>
                      </a:lnTo>
                      <a:lnTo>
                        <a:pt x="500" y="143"/>
                      </a:lnTo>
                      <a:lnTo>
                        <a:pt x="500" y="144"/>
                      </a:lnTo>
                      <a:lnTo>
                        <a:pt x="499" y="144"/>
                      </a:lnTo>
                      <a:lnTo>
                        <a:pt x="498" y="143"/>
                      </a:lnTo>
                      <a:lnTo>
                        <a:pt x="498" y="144"/>
                      </a:lnTo>
                      <a:lnTo>
                        <a:pt x="498" y="145"/>
                      </a:lnTo>
                      <a:lnTo>
                        <a:pt x="497" y="145"/>
                      </a:lnTo>
                      <a:lnTo>
                        <a:pt x="497" y="146"/>
                      </a:lnTo>
                      <a:lnTo>
                        <a:pt x="498" y="146"/>
                      </a:lnTo>
                      <a:lnTo>
                        <a:pt x="498" y="147"/>
                      </a:lnTo>
                      <a:lnTo>
                        <a:pt x="497" y="147"/>
                      </a:lnTo>
                      <a:lnTo>
                        <a:pt x="497" y="148"/>
                      </a:lnTo>
                      <a:lnTo>
                        <a:pt x="498" y="149"/>
                      </a:lnTo>
                      <a:lnTo>
                        <a:pt x="498" y="150"/>
                      </a:lnTo>
                      <a:lnTo>
                        <a:pt x="498" y="151"/>
                      </a:lnTo>
                      <a:lnTo>
                        <a:pt x="498" y="152"/>
                      </a:lnTo>
                      <a:lnTo>
                        <a:pt x="497" y="152"/>
                      </a:lnTo>
                      <a:lnTo>
                        <a:pt x="497" y="153"/>
                      </a:lnTo>
                      <a:lnTo>
                        <a:pt x="496" y="153"/>
                      </a:lnTo>
                      <a:lnTo>
                        <a:pt x="495" y="153"/>
                      </a:lnTo>
                      <a:lnTo>
                        <a:pt x="494" y="153"/>
                      </a:lnTo>
                      <a:lnTo>
                        <a:pt x="494" y="154"/>
                      </a:lnTo>
                      <a:lnTo>
                        <a:pt x="495" y="154"/>
                      </a:lnTo>
                      <a:lnTo>
                        <a:pt x="495" y="155"/>
                      </a:lnTo>
                      <a:lnTo>
                        <a:pt x="494" y="154"/>
                      </a:lnTo>
                      <a:lnTo>
                        <a:pt x="493" y="154"/>
                      </a:lnTo>
                      <a:lnTo>
                        <a:pt x="494" y="155"/>
                      </a:lnTo>
                      <a:lnTo>
                        <a:pt x="493" y="155"/>
                      </a:lnTo>
                      <a:lnTo>
                        <a:pt x="493" y="156"/>
                      </a:lnTo>
                      <a:lnTo>
                        <a:pt x="494" y="156"/>
                      </a:lnTo>
                      <a:lnTo>
                        <a:pt x="493" y="157"/>
                      </a:lnTo>
                      <a:lnTo>
                        <a:pt x="494" y="158"/>
                      </a:lnTo>
                      <a:lnTo>
                        <a:pt x="494" y="159"/>
                      </a:lnTo>
                      <a:lnTo>
                        <a:pt x="495" y="160"/>
                      </a:lnTo>
                      <a:lnTo>
                        <a:pt x="495" y="159"/>
                      </a:lnTo>
                      <a:lnTo>
                        <a:pt x="496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7" y="162"/>
                      </a:lnTo>
                      <a:lnTo>
                        <a:pt x="498" y="163"/>
                      </a:lnTo>
                      <a:lnTo>
                        <a:pt x="497" y="163"/>
                      </a:lnTo>
                      <a:lnTo>
                        <a:pt x="498" y="163"/>
                      </a:lnTo>
                      <a:lnTo>
                        <a:pt x="498" y="164"/>
                      </a:lnTo>
                      <a:lnTo>
                        <a:pt x="499" y="164"/>
                      </a:lnTo>
                      <a:lnTo>
                        <a:pt x="500" y="164"/>
                      </a:lnTo>
                      <a:lnTo>
                        <a:pt x="500" y="163"/>
                      </a:lnTo>
                      <a:lnTo>
                        <a:pt x="501" y="163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2" y="165"/>
                      </a:lnTo>
                      <a:lnTo>
                        <a:pt x="501" y="165"/>
                      </a:lnTo>
                      <a:lnTo>
                        <a:pt x="500" y="165"/>
                      </a:lnTo>
                      <a:lnTo>
                        <a:pt x="501" y="166"/>
                      </a:lnTo>
                      <a:lnTo>
                        <a:pt x="502" y="166"/>
                      </a:lnTo>
                      <a:lnTo>
                        <a:pt x="502" y="167"/>
                      </a:lnTo>
                      <a:lnTo>
                        <a:pt x="503" y="168"/>
                      </a:lnTo>
                      <a:lnTo>
                        <a:pt x="502" y="168"/>
                      </a:lnTo>
                      <a:lnTo>
                        <a:pt x="501" y="168"/>
                      </a:lnTo>
                      <a:lnTo>
                        <a:pt x="501" y="169"/>
                      </a:lnTo>
                      <a:lnTo>
                        <a:pt x="502" y="169"/>
                      </a:lnTo>
                      <a:lnTo>
                        <a:pt x="502" y="168"/>
                      </a:lnTo>
                      <a:lnTo>
                        <a:pt x="502" y="169"/>
                      </a:lnTo>
                      <a:lnTo>
                        <a:pt x="503" y="169"/>
                      </a:lnTo>
                      <a:lnTo>
                        <a:pt x="503" y="170"/>
                      </a:lnTo>
                      <a:lnTo>
                        <a:pt x="502" y="171"/>
                      </a:lnTo>
                      <a:lnTo>
                        <a:pt x="503" y="171"/>
                      </a:lnTo>
                      <a:lnTo>
                        <a:pt x="503" y="172"/>
                      </a:lnTo>
                      <a:lnTo>
                        <a:pt x="504" y="172"/>
                      </a:lnTo>
                      <a:lnTo>
                        <a:pt x="503" y="173"/>
                      </a:lnTo>
                      <a:lnTo>
                        <a:pt x="504" y="173"/>
                      </a:lnTo>
                      <a:lnTo>
                        <a:pt x="503" y="173"/>
                      </a:lnTo>
                      <a:lnTo>
                        <a:pt x="503" y="174"/>
                      </a:lnTo>
                      <a:lnTo>
                        <a:pt x="503" y="175"/>
                      </a:lnTo>
                      <a:lnTo>
                        <a:pt x="504" y="175"/>
                      </a:lnTo>
                      <a:lnTo>
                        <a:pt x="504" y="174"/>
                      </a:lnTo>
                      <a:lnTo>
                        <a:pt x="505" y="174"/>
                      </a:lnTo>
                      <a:lnTo>
                        <a:pt x="504" y="175"/>
                      </a:lnTo>
                      <a:lnTo>
                        <a:pt x="505" y="175"/>
                      </a:lnTo>
                      <a:lnTo>
                        <a:pt x="506" y="175"/>
                      </a:lnTo>
                      <a:lnTo>
                        <a:pt x="506" y="176"/>
                      </a:lnTo>
                      <a:lnTo>
                        <a:pt x="505" y="176"/>
                      </a:lnTo>
                      <a:lnTo>
                        <a:pt x="506" y="177"/>
                      </a:lnTo>
                      <a:lnTo>
                        <a:pt x="507" y="178"/>
                      </a:lnTo>
                      <a:lnTo>
                        <a:pt x="508" y="178"/>
                      </a:lnTo>
                      <a:lnTo>
                        <a:pt x="508" y="179"/>
                      </a:lnTo>
                      <a:lnTo>
                        <a:pt x="508" y="180"/>
                      </a:lnTo>
                      <a:lnTo>
                        <a:pt x="509" y="180"/>
                      </a:lnTo>
                      <a:lnTo>
                        <a:pt x="508" y="180"/>
                      </a:lnTo>
                      <a:lnTo>
                        <a:pt x="508" y="181"/>
                      </a:lnTo>
                      <a:lnTo>
                        <a:pt x="509" y="181"/>
                      </a:lnTo>
                      <a:lnTo>
                        <a:pt x="508" y="181"/>
                      </a:lnTo>
                      <a:lnTo>
                        <a:pt x="508" y="182"/>
                      </a:lnTo>
                      <a:lnTo>
                        <a:pt x="509" y="182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4"/>
                      </a:lnTo>
                      <a:lnTo>
                        <a:pt x="511" y="184"/>
                      </a:lnTo>
                      <a:lnTo>
                        <a:pt x="512" y="185"/>
                      </a:lnTo>
                      <a:lnTo>
                        <a:pt x="513" y="185"/>
                      </a:lnTo>
                      <a:lnTo>
                        <a:pt x="514" y="185"/>
                      </a:lnTo>
                      <a:lnTo>
                        <a:pt x="515" y="185"/>
                      </a:lnTo>
                      <a:lnTo>
                        <a:pt x="515" y="186"/>
                      </a:lnTo>
                      <a:lnTo>
                        <a:pt x="514" y="186"/>
                      </a:lnTo>
                      <a:lnTo>
                        <a:pt x="515" y="186"/>
                      </a:lnTo>
                      <a:lnTo>
                        <a:pt x="515" y="187"/>
                      </a:lnTo>
                      <a:lnTo>
                        <a:pt x="516" y="187"/>
                      </a:lnTo>
                      <a:lnTo>
                        <a:pt x="516" y="188"/>
                      </a:lnTo>
                      <a:lnTo>
                        <a:pt x="517" y="188"/>
                      </a:lnTo>
                      <a:lnTo>
                        <a:pt x="517" y="187"/>
                      </a:lnTo>
                      <a:lnTo>
                        <a:pt x="517" y="188"/>
                      </a:lnTo>
                      <a:lnTo>
                        <a:pt x="517" y="189"/>
                      </a:lnTo>
                      <a:lnTo>
                        <a:pt x="516" y="190"/>
                      </a:lnTo>
                      <a:lnTo>
                        <a:pt x="516" y="191"/>
                      </a:lnTo>
                      <a:lnTo>
                        <a:pt x="516" y="193"/>
                      </a:lnTo>
                      <a:lnTo>
                        <a:pt x="516" y="194"/>
                      </a:lnTo>
                      <a:lnTo>
                        <a:pt x="516" y="195"/>
                      </a:lnTo>
                      <a:lnTo>
                        <a:pt x="515" y="195"/>
                      </a:lnTo>
                      <a:lnTo>
                        <a:pt x="515" y="196"/>
                      </a:lnTo>
                      <a:lnTo>
                        <a:pt x="516" y="197"/>
                      </a:lnTo>
                      <a:lnTo>
                        <a:pt x="517" y="198"/>
                      </a:lnTo>
                      <a:lnTo>
                        <a:pt x="518" y="198"/>
                      </a:lnTo>
                      <a:lnTo>
                        <a:pt x="518" y="199"/>
                      </a:lnTo>
                      <a:lnTo>
                        <a:pt x="519" y="199"/>
                      </a:lnTo>
                      <a:lnTo>
                        <a:pt x="519" y="200"/>
                      </a:lnTo>
                      <a:lnTo>
                        <a:pt x="519" y="201"/>
                      </a:lnTo>
                      <a:lnTo>
                        <a:pt x="520" y="202"/>
                      </a:lnTo>
                      <a:lnTo>
                        <a:pt x="519" y="202"/>
                      </a:lnTo>
                      <a:lnTo>
                        <a:pt x="519" y="203"/>
                      </a:lnTo>
                      <a:lnTo>
                        <a:pt x="520" y="203"/>
                      </a:lnTo>
                      <a:lnTo>
                        <a:pt x="519" y="203"/>
                      </a:lnTo>
                      <a:lnTo>
                        <a:pt x="520" y="204"/>
                      </a:lnTo>
                      <a:lnTo>
                        <a:pt x="519" y="204"/>
                      </a:lnTo>
                      <a:lnTo>
                        <a:pt x="520" y="204"/>
                      </a:lnTo>
                      <a:lnTo>
                        <a:pt x="520" y="205"/>
                      </a:lnTo>
                      <a:lnTo>
                        <a:pt x="521" y="205"/>
                      </a:lnTo>
                      <a:lnTo>
                        <a:pt x="520" y="205"/>
                      </a:lnTo>
                      <a:lnTo>
                        <a:pt x="521" y="206"/>
                      </a:lnTo>
                      <a:lnTo>
                        <a:pt x="522" y="206"/>
                      </a:lnTo>
                      <a:lnTo>
                        <a:pt x="523" y="207"/>
                      </a:lnTo>
                      <a:lnTo>
                        <a:pt x="524" y="207"/>
                      </a:lnTo>
                      <a:lnTo>
                        <a:pt x="524" y="208"/>
                      </a:lnTo>
                      <a:lnTo>
                        <a:pt x="524" y="209"/>
                      </a:lnTo>
                      <a:lnTo>
                        <a:pt x="525" y="209"/>
                      </a:lnTo>
                      <a:lnTo>
                        <a:pt x="526" y="209"/>
                      </a:lnTo>
                      <a:lnTo>
                        <a:pt x="526" y="210"/>
                      </a:lnTo>
                      <a:lnTo>
                        <a:pt x="527" y="210"/>
                      </a:lnTo>
                      <a:lnTo>
                        <a:pt x="528" y="210"/>
                      </a:lnTo>
                      <a:lnTo>
                        <a:pt x="529" y="210"/>
                      </a:lnTo>
                      <a:lnTo>
                        <a:pt x="528" y="211"/>
                      </a:lnTo>
                      <a:lnTo>
                        <a:pt x="527" y="211"/>
                      </a:lnTo>
                      <a:lnTo>
                        <a:pt x="526" y="212"/>
                      </a:lnTo>
                      <a:lnTo>
                        <a:pt x="525" y="213"/>
                      </a:lnTo>
                      <a:lnTo>
                        <a:pt x="525" y="214"/>
                      </a:lnTo>
                      <a:lnTo>
                        <a:pt x="524" y="214"/>
                      </a:lnTo>
                      <a:lnTo>
                        <a:pt x="524" y="215"/>
                      </a:lnTo>
                      <a:lnTo>
                        <a:pt x="523" y="216"/>
                      </a:lnTo>
                      <a:lnTo>
                        <a:pt x="523" y="217"/>
                      </a:lnTo>
                      <a:lnTo>
                        <a:pt x="524" y="217"/>
                      </a:lnTo>
                      <a:lnTo>
                        <a:pt x="524" y="216"/>
                      </a:lnTo>
                      <a:lnTo>
                        <a:pt x="524" y="217"/>
                      </a:lnTo>
                      <a:lnTo>
                        <a:pt x="525" y="217"/>
                      </a:lnTo>
                      <a:lnTo>
                        <a:pt x="524" y="218"/>
                      </a:lnTo>
                      <a:lnTo>
                        <a:pt x="523" y="219"/>
                      </a:lnTo>
                      <a:lnTo>
                        <a:pt x="523" y="220"/>
                      </a:lnTo>
                      <a:lnTo>
                        <a:pt x="523" y="221"/>
                      </a:lnTo>
                      <a:lnTo>
                        <a:pt x="523" y="222"/>
                      </a:lnTo>
                      <a:lnTo>
                        <a:pt x="523" y="223"/>
                      </a:lnTo>
                      <a:lnTo>
                        <a:pt x="523" y="224"/>
                      </a:lnTo>
                      <a:lnTo>
                        <a:pt x="522" y="223"/>
                      </a:lnTo>
                      <a:lnTo>
                        <a:pt x="522" y="224"/>
                      </a:lnTo>
                      <a:lnTo>
                        <a:pt x="521" y="224"/>
                      </a:lnTo>
                      <a:lnTo>
                        <a:pt x="520" y="225"/>
                      </a:lnTo>
                      <a:lnTo>
                        <a:pt x="521" y="225"/>
                      </a:lnTo>
                      <a:lnTo>
                        <a:pt x="520" y="225"/>
                      </a:lnTo>
                      <a:lnTo>
                        <a:pt x="521" y="226"/>
                      </a:lnTo>
                      <a:lnTo>
                        <a:pt x="519" y="226"/>
                      </a:lnTo>
                      <a:lnTo>
                        <a:pt x="518" y="226"/>
                      </a:lnTo>
                      <a:lnTo>
                        <a:pt x="518" y="227"/>
                      </a:lnTo>
                      <a:lnTo>
                        <a:pt x="519" y="227"/>
                      </a:lnTo>
                      <a:lnTo>
                        <a:pt x="519" y="228"/>
                      </a:lnTo>
                      <a:lnTo>
                        <a:pt x="519" y="229"/>
                      </a:lnTo>
                      <a:lnTo>
                        <a:pt x="519" y="230"/>
                      </a:lnTo>
                      <a:lnTo>
                        <a:pt x="519" y="231"/>
                      </a:lnTo>
                      <a:lnTo>
                        <a:pt x="518" y="231"/>
                      </a:lnTo>
                      <a:lnTo>
                        <a:pt x="518" y="232"/>
                      </a:lnTo>
                      <a:lnTo>
                        <a:pt x="517" y="232"/>
                      </a:lnTo>
                      <a:lnTo>
                        <a:pt x="517" y="231"/>
                      </a:lnTo>
                      <a:lnTo>
                        <a:pt x="517" y="232"/>
                      </a:lnTo>
                      <a:lnTo>
                        <a:pt x="516" y="231"/>
                      </a:lnTo>
                      <a:lnTo>
                        <a:pt x="516" y="232"/>
                      </a:lnTo>
                      <a:lnTo>
                        <a:pt x="516" y="233"/>
                      </a:lnTo>
                      <a:lnTo>
                        <a:pt x="516" y="234"/>
                      </a:lnTo>
                      <a:lnTo>
                        <a:pt x="516" y="235"/>
                      </a:lnTo>
                      <a:lnTo>
                        <a:pt x="515" y="235"/>
                      </a:lnTo>
                      <a:lnTo>
                        <a:pt x="516" y="236"/>
                      </a:lnTo>
                      <a:lnTo>
                        <a:pt x="517" y="237"/>
                      </a:lnTo>
                      <a:lnTo>
                        <a:pt x="516" y="237"/>
                      </a:lnTo>
                      <a:lnTo>
                        <a:pt x="516" y="238"/>
                      </a:lnTo>
                      <a:lnTo>
                        <a:pt x="515" y="238"/>
                      </a:lnTo>
                      <a:lnTo>
                        <a:pt x="516" y="239"/>
                      </a:lnTo>
                      <a:lnTo>
                        <a:pt x="516" y="240"/>
                      </a:lnTo>
                      <a:lnTo>
                        <a:pt x="515" y="240"/>
                      </a:lnTo>
                      <a:lnTo>
                        <a:pt x="515" y="241"/>
                      </a:lnTo>
                      <a:lnTo>
                        <a:pt x="516" y="241"/>
                      </a:lnTo>
                      <a:lnTo>
                        <a:pt x="516" y="242"/>
                      </a:lnTo>
                      <a:lnTo>
                        <a:pt x="517" y="242"/>
                      </a:lnTo>
                      <a:lnTo>
                        <a:pt x="517" y="243"/>
                      </a:lnTo>
                      <a:lnTo>
                        <a:pt x="516" y="243"/>
                      </a:lnTo>
                      <a:lnTo>
                        <a:pt x="515" y="243"/>
                      </a:lnTo>
                      <a:lnTo>
                        <a:pt x="515" y="244"/>
                      </a:lnTo>
                      <a:lnTo>
                        <a:pt x="516" y="244"/>
                      </a:lnTo>
                      <a:lnTo>
                        <a:pt x="516" y="245"/>
                      </a:lnTo>
                      <a:lnTo>
                        <a:pt x="517" y="245"/>
                      </a:lnTo>
                      <a:lnTo>
                        <a:pt x="517" y="246"/>
                      </a:lnTo>
                      <a:lnTo>
                        <a:pt x="518" y="247"/>
                      </a:lnTo>
                      <a:lnTo>
                        <a:pt x="519" y="247"/>
                      </a:lnTo>
                      <a:lnTo>
                        <a:pt x="520" y="247"/>
                      </a:lnTo>
                      <a:lnTo>
                        <a:pt x="522" y="247"/>
                      </a:lnTo>
                      <a:lnTo>
                        <a:pt x="522" y="248"/>
                      </a:lnTo>
                      <a:lnTo>
                        <a:pt x="524" y="248"/>
                      </a:lnTo>
                      <a:lnTo>
                        <a:pt x="525" y="248"/>
                      </a:lnTo>
                      <a:lnTo>
                        <a:pt x="525" y="247"/>
                      </a:lnTo>
                      <a:lnTo>
                        <a:pt x="526" y="246"/>
                      </a:lnTo>
                      <a:lnTo>
                        <a:pt x="527" y="246"/>
                      </a:lnTo>
                      <a:lnTo>
                        <a:pt x="527" y="245"/>
                      </a:lnTo>
                      <a:lnTo>
                        <a:pt x="528" y="245"/>
                      </a:lnTo>
                      <a:lnTo>
                        <a:pt x="529" y="246"/>
                      </a:lnTo>
                      <a:lnTo>
                        <a:pt x="530" y="245"/>
                      </a:lnTo>
                      <a:lnTo>
                        <a:pt x="531" y="246"/>
                      </a:lnTo>
                      <a:lnTo>
                        <a:pt x="532" y="246"/>
                      </a:lnTo>
                      <a:lnTo>
                        <a:pt x="533" y="247"/>
                      </a:lnTo>
                      <a:lnTo>
                        <a:pt x="534" y="247"/>
                      </a:lnTo>
                      <a:lnTo>
                        <a:pt x="535" y="247"/>
                      </a:lnTo>
                      <a:lnTo>
                        <a:pt x="535" y="246"/>
                      </a:lnTo>
                      <a:lnTo>
                        <a:pt x="536" y="246"/>
                      </a:lnTo>
                      <a:lnTo>
                        <a:pt x="536" y="247"/>
                      </a:lnTo>
                      <a:lnTo>
                        <a:pt x="537" y="247"/>
                      </a:lnTo>
                      <a:lnTo>
                        <a:pt x="537" y="246"/>
                      </a:lnTo>
                      <a:lnTo>
                        <a:pt x="538" y="246"/>
                      </a:lnTo>
                      <a:lnTo>
                        <a:pt x="538" y="247"/>
                      </a:lnTo>
                      <a:lnTo>
                        <a:pt x="539" y="247"/>
                      </a:lnTo>
                      <a:lnTo>
                        <a:pt x="540" y="247"/>
                      </a:lnTo>
                      <a:lnTo>
                        <a:pt x="541" y="246"/>
                      </a:lnTo>
                      <a:lnTo>
                        <a:pt x="542" y="245"/>
                      </a:lnTo>
                      <a:lnTo>
                        <a:pt x="541" y="244"/>
                      </a:lnTo>
                      <a:lnTo>
                        <a:pt x="542" y="244"/>
                      </a:lnTo>
                      <a:lnTo>
                        <a:pt x="542" y="243"/>
                      </a:lnTo>
                      <a:lnTo>
                        <a:pt x="541" y="243"/>
                      </a:lnTo>
                      <a:lnTo>
                        <a:pt x="542" y="242"/>
                      </a:lnTo>
                      <a:lnTo>
                        <a:pt x="543" y="242"/>
                      </a:lnTo>
                      <a:lnTo>
                        <a:pt x="543" y="243"/>
                      </a:lnTo>
                      <a:lnTo>
                        <a:pt x="544" y="243"/>
                      </a:lnTo>
                      <a:lnTo>
                        <a:pt x="545" y="242"/>
                      </a:lnTo>
                      <a:lnTo>
                        <a:pt x="546" y="243"/>
                      </a:lnTo>
                      <a:lnTo>
                        <a:pt x="545" y="243"/>
                      </a:lnTo>
                      <a:lnTo>
                        <a:pt x="545" y="244"/>
                      </a:lnTo>
                      <a:lnTo>
                        <a:pt x="544" y="245"/>
                      </a:lnTo>
                      <a:lnTo>
                        <a:pt x="545" y="245"/>
                      </a:lnTo>
                      <a:lnTo>
                        <a:pt x="546" y="245"/>
                      </a:lnTo>
                      <a:lnTo>
                        <a:pt x="546" y="246"/>
                      </a:lnTo>
                      <a:lnTo>
                        <a:pt x="547" y="246"/>
                      </a:lnTo>
                      <a:lnTo>
                        <a:pt x="548" y="246"/>
                      </a:lnTo>
                      <a:lnTo>
                        <a:pt x="548" y="247"/>
                      </a:lnTo>
                      <a:lnTo>
                        <a:pt x="549" y="247"/>
                      </a:lnTo>
                      <a:lnTo>
                        <a:pt x="549" y="248"/>
                      </a:lnTo>
                      <a:lnTo>
                        <a:pt x="550" y="247"/>
                      </a:lnTo>
                      <a:lnTo>
                        <a:pt x="551" y="247"/>
                      </a:lnTo>
                      <a:lnTo>
                        <a:pt x="552" y="247"/>
                      </a:lnTo>
                      <a:lnTo>
                        <a:pt x="553" y="247"/>
                      </a:lnTo>
                      <a:lnTo>
                        <a:pt x="553" y="248"/>
                      </a:lnTo>
                      <a:lnTo>
                        <a:pt x="554" y="248"/>
                      </a:lnTo>
                      <a:lnTo>
                        <a:pt x="554" y="247"/>
                      </a:lnTo>
                      <a:lnTo>
                        <a:pt x="556" y="247"/>
                      </a:lnTo>
                      <a:lnTo>
                        <a:pt x="557" y="247"/>
                      </a:lnTo>
                      <a:lnTo>
                        <a:pt x="558" y="247"/>
                      </a:lnTo>
                      <a:lnTo>
                        <a:pt x="559" y="247"/>
                      </a:lnTo>
                      <a:lnTo>
                        <a:pt x="559" y="248"/>
                      </a:lnTo>
                      <a:lnTo>
                        <a:pt x="560" y="248"/>
                      </a:lnTo>
                      <a:lnTo>
                        <a:pt x="560" y="247"/>
                      </a:lnTo>
                      <a:lnTo>
                        <a:pt x="559" y="247"/>
                      </a:lnTo>
                      <a:lnTo>
                        <a:pt x="559" y="246"/>
                      </a:lnTo>
                      <a:lnTo>
                        <a:pt x="560" y="246"/>
                      </a:lnTo>
                      <a:lnTo>
                        <a:pt x="560" y="247"/>
                      </a:lnTo>
                      <a:lnTo>
                        <a:pt x="561" y="247"/>
                      </a:lnTo>
                      <a:lnTo>
                        <a:pt x="562" y="246"/>
                      </a:lnTo>
                      <a:lnTo>
                        <a:pt x="563" y="246"/>
                      </a:lnTo>
                      <a:lnTo>
                        <a:pt x="563" y="247"/>
                      </a:lnTo>
                      <a:lnTo>
                        <a:pt x="563" y="248"/>
                      </a:lnTo>
                      <a:lnTo>
                        <a:pt x="564" y="248"/>
                      </a:lnTo>
                      <a:lnTo>
                        <a:pt x="565" y="248"/>
                      </a:lnTo>
                      <a:lnTo>
                        <a:pt x="566" y="249"/>
                      </a:lnTo>
                      <a:lnTo>
                        <a:pt x="566" y="250"/>
                      </a:lnTo>
                      <a:lnTo>
                        <a:pt x="567" y="250"/>
                      </a:lnTo>
                      <a:lnTo>
                        <a:pt x="568" y="250"/>
                      </a:lnTo>
                      <a:lnTo>
                        <a:pt x="568" y="249"/>
                      </a:lnTo>
                      <a:lnTo>
                        <a:pt x="569" y="249"/>
                      </a:lnTo>
                      <a:lnTo>
                        <a:pt x="569" y="250"/>
                      </a:lnTo>
                      <a:lnTo>
                        <a:pt x="570" y="250"/>
                      </a:lnTo>
                      <a:lnTo>
                        <a:pt x="571" y="249"/>
                      </a:lnTo>
                      <a:lnTo>
                        <a:pt x="571" y="250"/>
                      </a:lnTo>
                      <a:lnTo>
                        <a:pt x="572" y="250"/>
                      </a:lnTo>
                      <a:lnTo>
                        <a:pt x="572" y="249"/>
                      </a:lnTo>
                      <a:lnTo>
                        <a:pt x="573" y="249"/>
                      </a:lnTo>
                      <a:lnTo>
                        <a:pt x="573" y="250"/>
                      </a:lnTo>
                      <a:lnTo>
                        <a:pt x="574" y="249"/>
                      </a:lnTo>
                      <a:lnTo>
                        <a:pt x="574" y="250"/>
                      </a:lnTo>
                      <a:lnTo>
                        <a:pt x="575" y="251"/>
                      </a:lnTo>
                      <a:lnTo>
                        <a:pt x="575" y="250"/>
                      </a:lnTo>
                      <a:lnTo>
                        <a:pt x="575" y="249"/>
                      </a:lnTo>
                      <a:lnTo>
                        <a:pt x="575" y="248"/>
                      </a:lnTo>
                      <a:lnTo>
                        <a:pt x="576" y="248"/>
                      </a:lnTo>
                      <a:lnTo>
                        <a:pt x="576" y="249"/>
                      </a:lnTo>
                      <a:lnTo>
                        <a:pt x="577" y="249"/>
                      </a:lnTo>
                      <a:lnTo>
                        <a:pt x="576" y="250"/>
                      </a:lnTo>
                      <a:lnTo>
                        <a:pt x="577" y="250"/>
                      </a:lnTo>
                      <a:lnTo>
                        <a:pt x="576" y="251"/>
                      </a:lnTo>
                      <a:lnTo>
                        <a:pt x="577" y="251"/>
                      </a:lnTo>
                      <a:lnTo>
                        <a:pt x="577" y="252"/>
                      </a:lnTo>
                      <a:lnTo>
                        <a:pt x="576" y="251"/>
                      </a:lnTo>
                      <a:lnTo>
                        <a:pt x="576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8" y="251"/>
                      </a:lnTo>
                      <a:lnTo>
                        <a:pt x="579" y="251"/>
                      </a:lnTo>
                      <a:lnTo>
                        <a:pt x="580" y="251"/>
                      </a:lnTo>
                      <a:lnTo>
                        <a:pt x="580" y="250"/>
                      </a:lnTo>
                      <a:lnTo>
                        <a:pt x="579" y="250"/>
                      </a:lnTo>
                      <a:lnTo>
                        <a:pt x="580" y="250"/>
                      </a:lnTo>
                      <a:lnTo>
                        <a:pt x="580" y="249"/>
                      </a:lnTo>
                      <a:lnTo>
                        <a:pt x="581" y="249"/>
                      </a:lnTo>
                      <a:lnTo>
                        <a:pt x="581" y="250"/>
                      </a:lnTo>
                      <a:lnTo>
                        <a:pt x="582" y="249"/>
                      </a:lnTo>
                      <a:lnTo>
                        <a:pt x="583" y="249"/>
                      </a:lnTo>
                      <a:lnTo>
                        <a:pt x="584" y="249"/>
                      </a:lnTo>
                      <a:lnTo>
                        <a:pt x="584" y="250"/>
                      </a:lnTo>
                      <a:lnTo>
                        <a:pt x="585" y="250"/>
                      </a:lnTo>
                      <a:lnTo>
                        <a:pt x="585" y="249"/>
                      </a:lnTo>
                      <a:lnTo>
                        <a:pt x="585" y="251"/>
                      </a:lnTo>
                      <a:lnTo>
                        <a:pt x="586" y="251"/>
                      </a:lnTo>
                      <a:lnTo>
                        <a:pt x="586" y="252"/>
                      </a:lnTo>
                      <a:lnTo>
                        <a:pt x="587" y="252"/>
                      </a:lnTo>
                      <a:lnTo>
                        <a:pt x="586" y="252"/>
                      </a:lnTo>
                      <a:lnTo>
                        <a:pt x="587" y="253"/>
                      </a:lnTo>
                      <a:lnTo>
                        <a:pt x="587" y="254"/>
                      </a:lnTo>
                      <a:lnTo>
                        <a:pt x="588" y="253"/>
                      </a:lnTo>
                      <a:lnTo>
                        <a:pt x="588" y="254"/>
                      </a:lnTo>
                      <a:lnTo>
                        <a:pt x="589" y="254"/>
                      </a:lnTo>
                      <a:lnTo>
                        <a:pt x="589" y="255"/>
                      </a:lnTo>
                      <a:lnTo>
                        <a:pt x="590" y="256"/>
                      </a:lnTo>
                      <a:lnTo>
                        <a:pt x="590" y="257"/>
                      </a:lnTo>
                      <a:lnTo>
                        <a:pt x="591" y="256"/>
                      </a:lnTo>
                      <a:lnTo>
                        <a:pt x="592" y="257"/>
                      </a:lnTo>
                      <a:lnTo>
                        <a:pt x="592" y="256"/>
                      </a:lnTo>
                      <a:lnTo>
                        <a:pt x="592" y="257"/>
                      </a:lnTo>
                      <a:lnTo>
                        <a:pt x="593" y="257"/>
                      </a:lnTo>
                      <a:lnTo>
                        <a:pt x="592" y="257"/>
                      </a:lnTo>
                      <a:lnTo>
                        <a:pt x="592" y="258"/>
                      </a:lnTo>
                      <a:lnTo>
                        <a:pt x="592" y="259"/>
                      </a:lnTo>
                      <a:lnTo>
                        <a:pt x="592" y="260"/>
                      </a:lnTo>
                      <a:lnTo>
                        <a:pt x="591" y="260"/>
                      </a:lnTo>
                      <a:lnTo>
                        <a:pt x="591" y="261"/>
                      </a:lnTo>
                      <a:lnTo>
                        <a:pt x="590" y="261"/>
                      </a:lnTo>
                      <a:lnTo>
                        <a:pt x="589" y="262"/>
                      </a:lnTo>
                      <a:lnTo>
                        <a:pt x="588" y="263"/>
                      </a:lnTo>
                      <a:lnTo>
                        <a:pt x="587" y="264"/>
                      </a:lnTo>
                      <a:lnTo>
                        <a:pt x="586" y="265"/>
                      </a:lnTo>
                      <a:lnTo>
                        <a:pt x="587" y="266"/>
                      </a:lnTo>
                      <a:lnTo>
                        <a:pt x="586" y="266"/>
                      </a:lnTo>
                      <a:lnTo>
                        <a:pt x="586" y="267"/>
                      </a:lnTo>
                      <a:lnTo>
                        <a:pt x="585" y="267"/>
                      </a:lnTo>
                      <a:lnTo>
                        <a:pt x="585" y="268"/>
                      </a:lnTo>
                      <a:lnTo>
                        <a:pt x="585" y="269"/>
                      </a:lnTo>
                      <a:lnTo>
                        <a:pt x="585" y="270"/>
                      </a:lnTo>
                      <a:lnTo>
                        <a:pt x="587" y="270"/>
                      </a:lnTo>
                      <a:lnTo>
                        <a:pt x="587" y="271"/>
                      </a:lnTo>
                      <a:lnTo>
                        <a:pt x="587" y="272"/>
                      </a:lnTo>
                      <a:lnTo>
                        <a:pt x="586" y="272"/>
                      </a:lnTo>
                      <a:lnTo>
                        <a:pt x="586" y="273"/>
                      </a:lnTo>
                      <a:lnTo>
                        <a:pt x="586" y="274"/>
                      </a:lnTo>
                      <a:lnTo>
                        <a:pt x="585" y="274"/>
                      </a:lnTo>
                      <a:lnTo>
                        <a:pt x="585" y="273"/>
                      </a:lnTo>
                      <a:lnTo>
                        <a:pt x="584" y="273"/>
                      </a:lnTo>
                      <a:lnTo>
                        <a:pt x="584" y="274"/>
                      </a:lnTo>
                      <a:lnTo>
                        <a:pt x="585" y="274"/>
                      </a:lnTo>
                      <a:lnTo>
                        <a:pt x="585" y="275"/>
                      </a:lnTo>
                      <a:lnTo>
                        <a:pt x="585" y="276"/>
                      </a:lnTo>
                      <a:lnTo>
                        <a:pt x="584" y="276"/>
                      </a:lnTo>
                      <a:lnTo>
                        <a:pt x="584" y="277"/>
                      </a:lnTo>
                      <a:lnTo>
                        <a:pt x="585" y="277"/>
                      </a:lnTo>
                      <a:lnTo>
                        <a:pt x="585" y="278"/>
                      </a:lnTo>
                      <a:lnTo>
                        <a:pt x="584" y="278"/>
                      </a:lnTo>
                      <a:lnTo>
                        <a:pt x="585" y="279"/>
                      </a:lnTo>
                      <a:lnTo>
                        <a:pt x="584" y="279"/>
                      </a:lnTo>
                      <a:lnTo>
                        <a:pt x="584" y="280"/>
                      </a:lnTo>
                      <a:lnTo>
                        <a:pt x="584" y="281"/>
                      </a:lnTo>
                      <a:lnTo>
                        <a:pt x="584" y="282"/>
                      </a:lnTo>
                      <a:lnTo>
                        <a:pt x="583" y="282"/>
                      </a:lnTo>
                      <a:lnTo>
                        <a:pt x="583" y="283"/>
                      </a:lnTo>
                      <a:lnTo>
                        <a:pt x="582" y="283"/>
                      </a:lnTo>
                      <a:lnTo>
                        <a:pt x="582" y="284"/>
                      </a:lnTo>
                      <a:lnTo>
                        <a:pt x="581" y="283"/>
                      </a:lnTo>
                      <a:lnTo>
                        <a:pt x="581" y="284"/>
                      </a:lnTo>
                      <a:lnTo>
                        <a:pt x="581" y="285"/>
                      </a:lnTo>
                      <a:lnTo>
                        <a:pt x="581" y="286"/>
                      </a:lnTo>
                      <a:lnTo>
                        <a:pt x="582" y="286"/>
                      </a:lnTo>
                      <a:lnTo>
                        <a:pt x="582" y="287"/>
                      </a:lnTo>
                      <a:lnTo>
                        <a:pt x="582" y="288"/>
                      </a:lnTo>
                      <a:lnTo>
                        <a:pt x="582" y="289"/>
                      </a:lnTo>
                      <a:lnTo>
                        <a:pt x="582" y="290"/>
                      </a:lnTo>
                      <a:lnTo>
                        <a:pt x="583" y="289"/>
                      </a:lnTo>
                      <a:lnTo>
                        <a:pt x="583" y="290"/>
                      </a:lnTo>
                      <a:lnTo>
                        <a:pt x="584" y="290"/>
                      </a:lnTo>
                      <a:lnTo>
                        <a:pt x="584" y="291"/>
                      </a:lnTo>
                      <a:lnTo>
                        <a:pt x="584" y="292"/>
                      </a:lnTo>
                      <a:lnTo>
                        <a:pt x="584" y="293"/>
                      </a:lnTo>
                      <a:lnTo>
                        <a:pt x="586" y="295"/>
                      </a:lnTo>
                      <a:lnTo>
                        <a:pt x="587" y="295"/>
                      </a:lnTo>
                      <a:lnTo>
                        <a:pt x="588" y="294"/>
                      </a:lnTo>
                      <a:lnTo>
                        <a:pt x="589" y="294"/>
                      </a:lnTo>
                      <a:lnTo>
                        <a:pt x="589" y="293"/>
                      </a:lnTo>
                      <a:lnTo>
                        <a:pt x="589" y="292"/>
                      </a:lnTo>
                      <a:lnTo>
                        <a:pt x="590" y="291"/>
                      </a:lnTo>
                      <a:lnTo>
                        <a:pt x="591" y="291"/>
                      </a:lnTo>
                      <a:lnTo>
                        <a:pt x="591" y="290"/>
                      </a:lnTo>
                      <a:lnTo>
                        <a:pt x="592" y="290"/>
                      </a:lnTo>
                      <a:lnTo>
                        <a:pt x="591" y="290"/>
                      </a:lnTo>
                      <a:lnTo>
                        <a:pt x="591" y="289"/>
                      </a:lnTo>
                      <a:lnTo>
                        <a:pt x="592" y="289"/>
                      </a:lnTo>
                      <a:lnTo>
                        <a:pt x="592" y="288"/>
                      </a:lnTo>
                      <a:lnTo>
                        <a:pt x="593" y="287"/>
                      </a:lnTo>
                      <a:lnTo>
                        <a:pt x="593" y="286"/>
                      </a:lnTo>
                      <a:lnTo>
                        <a:pt x="594" y="286"/>
                      </a:lnTo>
                      <a:lnTo>
                        <a:pt x="594" y="285"/>
                      </a:lnTo>
                      <a:lnTo>
                        <a:pt x="595" y="285"/>
                      </a:lnTo>
                      <a:lnTo>
                        <a:pt x="596" y="285"/>
                      </a:lnTo>
                      <a:lnTo>
                        <a:pt x="597" y="284"/>
                      </a:lnTo>
                      <a:lnTo>
                        <a:pt x="598" y="284"/>
                      </a:lnTo>
                      <a:lnTo>
                        <a:pt x="599" y="284"/>
                      </a:lnTo>
                      <a:lnTo>
                        <a:pt x="599" y="283"/>
                      </a:lnTo>
                      <a:lnTo>
                        <a:pt x="600" y="283"/>
                      </a:lnTo>
                      <a:lnTo>
                        <a:pt x="600" y="284"/>
                      </a:lnTo>
                      <a:lnTo>
                        <a:pt x="601" y="284"/>
                      </a:lnTo>
                      <a:lnTo>
                        <a:pt x="602" y="285"/>
                      </a:lnTo>
                      <a:lnTo>
                        <a:pt x="602" y="286"/>
                      </a:lnTo>
                      <a:lnTo>
                        <a:pt x="603" y="286"/>
                      </a:lnTo>
                      <a:lnTo>
                        <a:pt x="603" y="287"/>
                      </a:lnTo>
                      <a:lnTo>
                        <a:pt x="604" y="287"/>
                      </a:lnTo>
                      <a:lnTo>
                        <a:pt x="604" y="288"/>
                      </a:lnTo>
                      <a:lnTo>
                        <a:pt x="605" y="289"/>
                      </a:lnTo>
                      <a:lnTo>
                        <a:pt x="604" y="289"/>
                      </a:lnTo>
                      <a:lnTo>
                        <a:pt x="604" y="290"/>
                      </a:lnTo>
                      <a:lnTo>
                        <a:pt x="605" y="290"/>
                      </a:lnTo>
                      <a:lnTo>
                        <a:pt x="605" y="289"/>
                      </a:lnTo>
                      <a:lnTo>
                        <a:pt x="605" y="290"/>
                      </a:lnTo>
                      <a:lnTo>
                        <a:pt x="606" y="290"/>
                      </a:lnTo>
                      <a:lnTo>
                        <a:pt x="607" y="290"/>
                      </a:lnTo>
                      <a:lnTo>
                        <a:pt x="607" y="291"/>
                      </a:lnTo>
                      <a:lnTo>
                        <a:pt x="607" y="292"/>
                      </a:lnTo>
                      <a:lnTo>
                        <a:pt x="608" y="291"/>
                      </a:lnTo>
                      <a:lnTo>
                        <a:pt x="609" y="291"/>
                      </a:lnTo>
                      <a:lnTo>
                        <a:pt x="609" y="290"/>
                      </a:lnTo>
                      <a:lnTo>
                        <a:pt x="610" y="290"/>
                      </a:lnTo>
                      <a:lnTo>
                        <a:pt x="610" y="289"/>
                      </a:lnTo>
                      <a:lnTo>
                        <a:pt x="610" y="290"/>
                      </a:lnTo>
                      <a:lnTo>
                        <a:pt x="611" y="290"/>
                      </a:lnTo>
                      <a:lnTo>
                        <a:pt x="612" y="289"/>
                      </a:lnTo>
                      <a:lnTo>
                        <a:pt x="612" y="288"/>
                      </a:lnTo>
                      <a:lnTo>
                        <a:pt x="612" y="287"/>
                      </a:lnTo>
                      <a:lnTo>
                        <a:pt x="613" y="286"/>
                      </a:lnTo>
                      <a:lnTo>
                        <a:pt x="613" y="285"/>
                      </a:lnTo>
                      <a:lnTo>
                        <a:pt x="613" y="286"/>
                      </a:lnTo>
                      <a:lnTo>
                        <a:pt x="614" y="286"/>
                      </a:lnTo>
                      <a:lnTo>
                        <a:pt x="614" y="285"/>
                      </a:lnTo>
                      <a:lnTo>
                        <a:pt x="614" y="284"/>
                      </a:lnTo>
                      <a:lnTo>
                        <a:pt x="615" y="284"/>
                      </a:lnTo>
                      <a:lnTo>
                        <a:pt x="615" y="285"/>
                      </a:lnTo>
                      <a:lnTo>
                        <a:pt x="616" y="285"/>
                      </a:lnTo>
                      <a:lnTo>
                        <a:pt x="616" y="286"/>
                      </a:lnTo>
                      <a:lnTo>
                        <a:pt x="616" y="287"/>
                      </a:lnTo>
                      <a:lnTo>
                        <a:pt x="616" y="288"/>
                      </a:lnTo>
                      <a:lnTo>
                        <a:pt x="617" y="287"/>
                      </a:lnTo>
                      <a:lnTo>
                        <a:pt x="617" y="288"/>
                      </a:lnTo>
                      <a:lnTo>
                        <a:pt x="616" y="288"/>
                      </a:lnTo>
                      <a:lnTo>
                        <a:pt x="616" y="289"/>
                      </a:lnTo>
                      <a:lnTo>
                        <a:pt x="617" y="289"/>
                      </a:lnTo>
                      <a:lnTo>
                        <a:pt x="618" y="290"/>
                      </a:lnTo>
                      <a:lnTo>
                        <a:pt x="618" y="291"/>
                      </a:lnTo>
                      <a:lnTo>
                        <a:pt x="617" y="291"/>
                      </a:lnTo>
                      <a:lnTo>
                        <a:pt x="617" y="292"/>
                      </a:lnTo>
                      <a:lnTo>
                        <a:pt x="618" y="293"/>
                      </a:lnTo>
                      <a:lnTo>
                        <a:pt x="618" y="294"/>
                      </a:lnTo>
                      <a:lnTo>
                        <a:pt x="617" y="294"/>
                      </a:lnTo>
                      <a:lnTo>
                        <a:pt x="617" y="295"/>
                      </a:lnTo>
                      <a:lnTo>
                        <a:pt x="618" y="295"/>
                      </a:lnTo>
                      <a:lnTo>
                        <a:pt x="617" y="295"/>
                      </a:lnTo>
                      <a:lnTo>
                        <a:pt x="617" y="296"/>
                      </a:lnTo>
                      <a:lnTo>
                        <a:pt x="618" y="296"/>
                      </a:lnTo>
                      <a:lnTo>
                        <a:pt x="618" y="297"/>
                      </a:lnTo>
                      <a:lnTo>
                        <a:pt x="619" y="298"/>
                      </a:lnTo>
                      <a:lnTo>
                        <a:pt x="619" y="299"/>
                      </a:lnTo>
                      <a:lnTo>
                        <a:pt x="619" y="300"/>
                      </a:lnTo>
                      <a:lnTo>
                        <a:pt x="620" y="301"/>
                      </a:lnTo>
                      <a:lnTo>
                        <a:pt x="621" y="302"/>
                      </a:lnTo>
                      <a:lnTo>
                        <a:pt x="622" y="303"/>
                      </a:lnTo>
                      <a:lnTo>
                        <a:pt x="622" y="302"/>
                      </a:lnTo>
                      <a:lnTo>
                        <a:pt x="622" y="303"/>
                      </a:lnTo>
                      <a:lnTo>
                        <a:pt x="621" y="303"/>
                      </a:lnTo>
                      <a:lnTo>
                        <a:pt x="621" y="304"/>
                      </a:lnTo>
                      <a:lnTo>
                        <a:pt x="621" y="305"/>
                      </a:lnTo>
                      <a:lnTo>
                        <a:pt x="620" y="305"/>
                      </a:lnTo>
                      <a:lnTo>
                        <a:pt x="620" y="306"/>
                      </a:lnTo>
                      <a:lnTo>
                        <a:pt x="619" y="307"/>
                      </a:lnTo>
                      <a:lnTo>
                        <a:pt x="618" y="307"/>
                      </a:lnTo>
                      <a:lnTo>
                        <a:pt x="618" y="308"/>
                      </a:lnTo>
                      <a:lnTo>
                        <a:pt x="619" y="308"/>
                      </a:lnTo>
                      <a:lnTo>
                        <a:pt x="619" y="309"/>
                      </a:lnTo>
                      <a:lnTo>
                        <a:pt x="620" y="309"/>
                      </a:lnTo>
                      <a:lnTo>
                        <a:pt x="621" y="309"/>
                      </a:lnTo>
                      <a:lnTo>
                        <a:pt x="621" y="310"/>
                      </a:lnTo>
                      <a:lnTo>
                        <a:pt x="622" y="311"/>
                      </a:lnTo>
                      <a:lnTo>
                        <a:pt x="623" y="312"/>
                      </a:lnTo>
                      <a:lnTo>
                        <a:pt x="624" y="312"/>
                      </a:lnTo>
                      <a:lnTo>
                        <a:pt x="624" y="313"/>
                      </a:lnTo>
                      <a:lnTo>
                        <a:pt x="625" y="313"/>
                      </a:lnTo>
                      <a:lnTo>
                        <a:pt x="625" y="314"/>
                      </a:lnTo>
                      <a:lnTo>
                        <a:pt x="626" y="314"/>
                      </a:lnTo>
                      <a:lnTo>
                        <a:pt x="626" y="313"/>
                      </a:lnTo>
                      <a:lnTo>
                        <a:pt x="627" y="313"/>
                      </a:lnTo>
                      <a:lnTo>
                        <a:pt x="628" y="313"/>
                      </a:lnTo>
                      <a:lnTo>
                        <a:pt x="628" y="314"/>
                      </a:lnTo>
                      <a:lnTo>
                        <a:pt x="629" y="313"/>
                      </a:lnTo>
                      <a:lnTo>
                        <a:pt x="630" y="313"/>
                      </a:lnTo>
                      <a:lnTo>
                        <a:pt x="631" y="313"/>
                      </a:lnTo>
                      <a:lnTo>
                        <a:pt x="631" y="312"/>
                      </a:lnTo>
                      <a:lnTo>
                        <a:pt x="631" y="311"/>
                      </a:lnTo>
                      <a:lnTo>
                        <a:pt x="631" y="312"/>
                      </a:lnTo>
                      <a:lnTo>
                        <a:pt x="632" y="312"/>
                      </a:lnTo>
                      <a:lnTo>
                        <a:pt x="632" y="311"/>
                      </a:lnTo>
                      <a:lnTo>
                        <a:pt x="633" y="311"/>
                      </a:lnTo>
                      <a:lnTo>
                        <a:pt x="634" y="311"/>
                      </a:lnTo>
                      <a:lnTo>
                        <a:pt x="634" y="312"/>
                      </a:lnTo>
                      <a:lnTo>
                        <a:pt x="634" y="313"/>
                      </a:lnTo>
                      <a:lnTo>
                        <a:pt x="633" y="313"/>
                      </a:lnTo>
                      <a:lnTo>
                        <a:pt x="631" y="314"/>
                      </a:lnTo>
                      <a:lnTo>
                        <a:pt x="631" y="316"/>
                      </a:lnTo>
                      <a:lnTo>
                        <a:pt x="629" y="317"/>
                      </a:lnTo>
                      <a:lnTo>
                        <a:pt x="627" y="318"/>
                      </a:lnTo>
                      <a:lnTo>
                        <a:pt x="626" y="319"/>
                      </a:lnTo>
                      <a:lnTo>
                        <a:pt x="626" y="320"/>
                      </a:lnTo>
                      <a:lnTo>
                        <a:pt x="626" y="321"/>
                      </a:lnTo>
                      <a:lnTo>
                        <a:pt x="627" y="321"/>
                      </a:lnTo>
                      <a:lnTo>
                        <a:pt x="626" y="321"/>
                      </a:lnTo>
                      <a:lnTo>
                        <a:pt x="625" y="322"/>
                      </a:lnTo>
                      <a:lnTo>
                        <a:pt x="623" y="324"/>
                      </a:lnTo>
                      <a:lnTo>
                        <a:pt x="619" y="327"/>
                      </a:lnTo>
                      <a:lnTo>
                        <a:pt x="618" y="328"/>
                      </a:lnTo>
                      <a:lnTo>
                        <a:pt x="618" y="329"/>
                      </a:lnTo>
                      <a:lnTo>
                        <a:pt x="616" y="331"/>
                      </a:lnTo>
                      <a:lnTo>
                        <a:pt x="616" y="332"/>
                      </a:lnTo>
                      <a:lnTo>
                        <a:pt x="615" y="333"/>
                      </a:lnTo>
                      <a:lnTo>
                        <a:pt x="614" y="335"/>
                      </a:lnTo>
                      <a:lnTo>
                        <a:pt x="614" y="336"/>
                      </a:lnTo>
                      <a:lnTo>
                        <a:pt x="613" y="337"/>
                      </a:lnTo>
                      <a:lnTo>
                        <a:pt x="610" y="337"/>
                      </a:lnTo>
                      <a:lnTo>
                        <a:pt x="609" y="337"/>
                      </a:lnTo>
                      <a:lnTo>
                        <a:pt x="607" y="338"/>
                      </a:lnTo>
                      <a:lnTo>
                        <a:pt x="605" y="338"/>
                      </a:lnTo>
                      <a:lnTo>
                        <a:pt x="604" y="338"/>
                      </a:lnTo>
                      <a:lnTo>
                        <a:pt x="604" y="339"/>
                      </a:lnTo>
                      <a:lnTo>
                        <a:pt x="604" y="340"/>
                      </a:lnTo>
                      <a:lnTo>
                        <a:pt x="604" y="342"/>
                      </a:lnTo>
                      <a:lnTo>
                        <a:pt x="604" y="343"/>
                      </a:lnTo>
                      <a:lnTo>
                        <a:pt x="605" y="343"/>
                      </a:lnTo>
                      <a:lnTo>
                        <a:pt x="605" y="344"/>
                      </a:lnTo>
                      <a:lnTo>
                        <a:pt x="605" y="343"/>
                      </a:lnTo>
                      <a:lnTo>
                        <a:pt x="606" y="343"/>
                      </a:lnTo>
                      <a:lnTo>
                        <a:pt x="606" y="344"/>
                      </a:lnTo>
                      <a:lnTo>
                        <a:pt x="605" y="344"/>
                      </a:lnTo>
                      <a:lnTo>
                        <a:pt x="605" y="345"/>
                      </a:lnTo>
                      <a:lnTo>
                        <a:pt x="605" y="346"/>
                      </a:lnTo>
                      <a:lnTo>
                        <a:pt x="604" y="346"/>
                      </a:lnTo>
                      <a:lnTo>
                        <a:pt x="604" y="347"/>
                      </a:lnTo>
                      <a:lnTo>
                        <a:pt x="603" y="347"/>
                      </a:lnTo>
                      <a:lnTo>
                        <a:pt x="600" y="346"/>
                      </a:lnTo>
                      <a:lnTo>
                        <a:pt x="600" y="347"/>
                      </a:lnTo>
                      <a:lnTo>
                        <a:pt x="599" y="347"/>
                      </a:lnTo>
                      <a:lnTo>
                        <a:pt x="598" y="348"/>
                      </a:lnTo>
                      <a:lnTo>
                        <a:pt x="597" y="349"/>
                      </a:lnTo>
                      <a:lnTo>
                        <a:pt x="595" y="350"/>
                      </a:lnTo>
                      <a:lnTo>
                        <a:pt x="593" y="352"/>
                      </a:lnTo>
                      <a:lnTo>
                        <a:pt x="592" y="353"/>
                      </a:lnTo>
                      <a:lnTo>
                        <a:pt x="591" y="354"/>
                      </a:lnTo>
                      <a:lnTo>
                        <a:pt x="589" y="356"/>
                      </a:lnTo>
                      <a:lnTo>
                        <a:pt x="588" y="358"/>
                      </a:lnTo>
                      <a:lnTo>
                        <a:pt x="587" y="360"/>
                      </a:lnTo>
                      <a:lnTo>
                        <a:pt x="583" y="366"/>
                      </a:lnTo>
                      <a:lnTo>
                        <a:pt x="581" y="369"/>
                      </a:lnTo>
                      <a:lnTo>
                        <a:pt x="581" y="371"/>
                      </a:lnTo>
                      <a:lnTo>
                        <a:pt x="580" y="373"/>
                      </a:lnTo>
                      <a:lnTo>
                        <a:pt x="580" y="374"/>
                      </a:lnTo>
                      <a:lnTo>
                        <a:pt x="580" y="375"/>
                      </a:lnTo>
                      <a:lnTo>
                        <a:pt x="580" y="374"/>
                      </a:lnTo>
                      <a:lnTo>
                        <a:pt x="579" y="374"/>
                      </a:lnTo>
                      <a:lnTo>
                        <a:pt x="578" y="375"/>
                      </a:lnTo>
                      <a:lnTo>
                        <a:pt x="577" y="375"/>
                      </a:lnTo>
                      <a:lnTo>
                        <a:pt x="577" y="376"/>
                      </a:lnTo>
                      <a:lnTo>
                        <a:pt x="577" y="377"/>
                      </a:lnTo>
                      <a:lnTo>
                        <a:pt x="576" y="378"/>
                      </a:lnTo>
                      <a:lnTo>
                        <a:pt x="577" y="378"/>
                      </a:lnTo>
                      <a:lnTo>
                        <a:pt x="576" y="380"/>
                      </a:lnTo>
                      <a:lnTo>
                        <a:pt x="575" y="382"/>
                      </a:lnTo>
                      <a:lnTo>
                        <a:pt x="573" y="385"/>
                      </a:lnTo>
                      <a:lnTo>
                        <a:pt x="573" y="387"/>
                      </a:lnTo>
                      <a:lnTo>
                        <a:pt x="573" y="388"/>
                      </a:lnTo>
                      <a:lnTo>
                        <a:pt x="572" y="388"/>
                      </a:lnTo>
                      <a:lnTo>
                        <a:pt x="571" y="388"/>
                      </a:lnTo>
                      <a:lnTo>
                        <a:pt x="570" y="388"/>
                      </a:lnTo>
                      <a:lnTo>
                        <a:pt x="570" y="387"/>
                      </a:lnTo>
                      <a:lnTo>
                        <a:pt x="569" y="387"/>
                      </a:lnTo>
                      <a:lnTo>
                        <a:pt x="569" y="386"/>
                      </a:lnTo>
                      <a:lnTo>
                        <a:pt x="569" y="385"/>
                      </a:lnTo>
                      <a:lnTo>
                        <a:pt x="568" y="385"/>
                      </a:lnTo>
                      <a:lnTo>
                        <a:pt x="568" y="386"/>
                      </a:lnTo>
                      <a:lnTo>
                        <a:pt x="567" y="386"/>
                      </a:lnTo>
                      <a:lnTo>
                        <a:pt x="567" y="387"/>
                      </a:lnTo>
                      <a:lnTo>
                        <a:pt x="566" y="387"/>
                      </a:lnTo>
                      <a:lnTo>
                        <a:pt x="565" y="387"/>
                      </a:lnTo>
                      <a:lnTo>
                        <a:pt x="560" y="387"/>
                      </a:lnTo>
                      <a:lnTo>
                        <a:pt x="538" y="385"/>
                      </a:lnTo>
                      <a:lnTo>
                        <a:pt x="539" y="387"/>
                      </a:lnTo>
                      <a:lnTo>
                        <a:pt x="538" y="387"/>
                      </a:lnTo>
                      <a:lnTo>
                        <a:pt x="538" y="386"/>
                      </a:lnTo>
                      <a:lnTo>
                        <a:pt x="537" y="386"/>
                      </a:lnTo>
                      <a:lnTo>
                        <a:pt x="536" y="386"/>
                      </a:lnTo>
                      <a:lnTo>
                        <a:pt x="536" y="387"/>
                      </a:lnTo>
                      <a:lnTo>
                        <a:pt x="536" y="388"/>
                      </a:lnTo>
                      <a:lnTo>
                        <a:pt x="535" y="388"/>
                      </a:lnTo>
                      <a:lnTo>
                        <a:pt x="534" y="388"/>
                      </a:lnTo>
                      <a:lnTo>
                        <a:pt x="533" y="389"/>
                      </a:lnTo>
                      <a:lnTo>
                        <a:pt x="533" y="388"/>
                      </a:lnTo>
                      <a:lnTo>
                        <a:pt x="532" y="389"/>
                      </a:lnTo>
                      <a:lnTo>
                        <a:pt x="532" y="388"/>
                      </a:lnTo>
                      <a:lnTo>
                        <a:pt x="531" y="387"/>
                      </a:lnTo>
                      <a:lnTo>
                        <a:pt x="530" y="387"/>
                      </a:lnTo>
                      <a:lnTo>
                        <a:pt x="530" y="388"/>
                      </a:lnTo>
                      <a:lnTo>
                        <a:pt x="530" y="389"/>
                      </a:lnTo>
                      <a:lnTo>
                        <a:pt x="529" y="389"/>
                      </a:lnTo>
                      <a:lnTo>
                        <a:pt x="528" y="389"/>
                      </a:lnTo>
                      <a:lnTo>
                        <a:pt x="528" y="388"/>
                      </a:lnTo>
                      <a:lnTo>
                        <a:pt x="527" y="388"/>
                      </a:lnTo>
                      <a:lnTo>
                        <a:pt x="528" y="387"/>
                      </a:lnTo>
                      <a:lnTo>
                        <a:pt x="527" y="387"/>
                      </a:lnTo>
                      <a:lnTo>
                        <a:pt x="526" y="387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4" y="387"/>
                      </a:lnTo>
                      <a:lnTo>
                        <a:pt x="524" y="386"/>
                      </a:lnTo>
                      <a:lnTo>
                        <a:pt x="524" y="387"/>
                      </a:lnTo>
                      <a:lnTo>
                        <a:pt x="523" y="387"/>
                      </a:lnTo>
                      <a:lnTo>
                        <a:pt x="523" y="386"/>
                      </a:lnTo>
                      <a:lnTo>
                        <a:pt x="522" y="386"/>
                      </a:lnTo>
                      <a:lnTo>
                        <a:pt x="522" y="387"/>
                      </a:lnTo>
                      <a:lnTo>
                        <a:pt x="521" y="387"/>
                      </a:lnTo>
                      <a:lnTo>
                        <a:pt x="521" y="388"/>
                      </a:lnTo>
                      <a:lnTo>
                        <a:pt x="520" y="387"/>
                      </a:lnTo>
                      <a:lnTo>
                        <a:pt x="520" y="388"/>
                      </a:lnTo>
                      <a:lnTo>
                        <a:pt x="520" y="387"/>
                      </a:lnTo>
                      <a:lnTo>
                        <a:pt x="519" y="387"/>
                      </a:lnTo>
                      <a:lnTo>
                        <a:pt x="518" y="386"/>
                      </a:lnTo>
                      <a:lnTo>
                        <a:pt x="517" y="386"/>
                      </a:lnTo>
                      <a:lnTo>
                        <a:pt x="517" y="387"/>
                      </a:lnTo>
                      <a:lnTo>
                        <a:pt x="516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4" y="388"/>
                      </a:lnTo>
                      <a:lnTo>
                        <a:pt x="513" y="388"/>
                      </a:lnTo>
                      <a:lnTo>
                        <a:pt x="513" y="389"/>
                      </a:lnTo>
                      <a:lnTo>
                        <a:pt x="512" y="389"/>
                      </a:lnTo>
                      <a:lnTo>
                        <a:pt x="511" y="389"/>
                      </a:lnTo>
                      <a:lnTo>
                        <a:pt x="511" y="390"/>
                      </a:lnTo>
                      <a:lnTo>
                        <a:pt x="510" y="390"/>
                      </a:lnTo>
                      <a:lnTo>
                        <a:pt x="510" y="391"/>
                      </a:lnTo>
                      <a:lnTo>
                        <a:pt x="510" y="392"/>
                      </a:lnTo>
                      <a:lnTo>
                        <a:pt x="509" y="392"/>
                      </a:lnTo>
                      <a:lnTo>
                        <a:pt x="509" y="393"/>
                      </a:lnTo>
                      <a:lnTo>
                        <a:pt x="508" y="392"/>
                      </a:lnTo>
                      <a:lnTo>
                        <a:pt x="508" y="393"/>
                      </a:lnTo>
                      <a:lnTo>
                        <a:pt x="508" y="394"/>
                      </a:lnTo>
                      <a:lnTo>
                        <a:pt x="507" y="394"/>
                      </a:lnTo>
                      <a:lnTo>
                        <a:pt x="506" y="394"/>
                      </a:lnTo>
                      <a:lnTo>
                        <a:pt x="505" y="394"/>
                      </a:lnTo>
                      <a:lnTo>
                        <a:pt x="505" y="395"/>
                      </a:lnTo>
                      <a:lnTo>
                        <a:pt x="505" y="396"/>
                      </a:lnTo>
                      <a:lnTo>
                        <a:pt x="506" y="396"/>
                      </a:lnTo>
                      <a:lnTo>
                        <a:pt x="505" y="396"/>
                      </a:lnTo>
                      <a:lnTo>
                        <a:pt x="505" y="397"/>
                      </a:lnTo>
                      <a:lnTo>
                        <a:pt x="504" y="397"/>
                      </a:lnTo>
                      <a:lnTo>
                        <a:pt x="503" y="397"/>
                      </a:lnTo>
                      <a:lnTo>
                        <a:pt x="502" y="397"/>
                      </a:lnTo>
                      <a:lnTo>
                        <a:pt x="501" y="398"/>
                      </a:lnTo>
                      <a:lnTo>
                        <a:pt x="501" y="399"/>
                      </a:lnTo>
                      <a:lnTo>
                        <a:pt x="500" y="398"/>
                      </a:lnTo>
                      <a:lnTo>
                        <a:pt x="500" y="399"/>
                      </a:lnTo>
                      <a:lnTo>
                        <a:pt x="499" y="399"/>
                      </a:lnTo>
                      <a:lnTo>
                        <a:pt x="499" y="400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7" y="401"/>
                      </a:lnTo>
                      <a:lnTo>
                        <a:pt x="496" y="401"/>
                      </a:lnTo>
                      <a:lnTo>
                        <a:pt x="496" y="402"/>
                      </a:lnTo>
                      <a:lnTo>
                        <a:pt x="495" y="401"/>
                      </a:lnTo>
                      <a:lnTo>
                        <a:pt x="494" y="401"/>
                      </a:lnTo>
                      <a:lnTo>
                        <a:pt x="494" y="402"/>
                      </a:lnTo>
                      <a:lnTo>
                        <a:pt x="494" y="401"/>
                      </a:lnTo>
                      <a:lnTo>
                        <a:pt x="493" y="401"/>
                      </a:lnTo>
                      <a:lnTo>
                        <a:pt x="493" y="402"/>
                      </a:lnTo>
                      <a:lnTo>
                        <a:pt x="492" y="402"/>
                      </a:lnTo>
                      <a:lnTo>
                        <a:pt x="491" y="403"/>
                      </a:lnTo>
                      <a:lnTo>
                        <a:pt x="491" y="402"/>
                      </a:lnTo>
                      <a:lnTo>
                        <a:pt x="490" y="402"/>
                      </a:lnTo>
                      <a:lnTo>
                        <a:pt x="490" y="401"/>
                      </a:lnTo>
                      <a:lnTo>
                        <a:pt x="489" y="401"/>
                      </a:lnTo>
                      <a:lnTo>
                        <a:pt x="489" y="402"/>
                      </a:lnTo>
                      <a:lnTo>
                        <a:pt x="489" y="403"/>
                      </a:lnTo>
                      <a:lnTo>
                        <a:pt x="488" y="402"/>
                      </a:lnTo>
                      <a:lnTo>
                        <a:pt x="488" y="403"/>
                      </a:lnTo>
                      <a:lnTo>
                        <a:pt x="487" y="404"/>
                      </a:lnTo>
                      <a:lnTo>
                        <a:pt x="487" y="403"/>
                      </a:lnTo>
                      <a:lnTo>
                        <a:pt x="486" y="403"/>
                      </a:lnTo>
                      <a:lnTo>
                        <a:pt x="487" y="403"/>
                      </a:lnTo>
                      <a:lnTo>
                        <a:pt x="486" y="404"/>
                      </a:lnTo>
                      <a:lnTo>
                        <a:pt x="486" y="405"/>
                      </a:lnTo>
                      <a:lnTo>
                        <a:pt x="485" y="405"/>
                      </a:lnTo>
                      <a:lnTo>
                        <a:pt x="485" y="406"/>
                      </a:lnTo>
                      <a:lnTo>
                        <a:pt x="486" y="406"/>
                      </a:lnTo>
                      <a:lnTo>
                        <a:pt x="485" y="407"/>
                      </a:lnTo>
                      <a:lnTo>
                        <a:pt x="484" y="407"/>
                      </a:lnTo>
                      <a:lnTo>
                        <a:pt x="484" y="408"/>
                      </a:lnTo>
                      <a:lnTo>
                        <a:pt x="484" y="407"/>
                      </a:lnTo>
                      <a:lnTo>
                        <a:pt x="483" y="408"/>
                      </a:lnTo>
                      <a:lnTo>
                        <a:pt x="483" y="407"/>
                      </a:lnTo>
                      <a:lnTo>
                        <a:pt x="482" y="407"/>
                      </a:lnTo>
                      <a:lnTo>
                        <a:pt x="482" y="408"/>
                      </a:lnTo>
                      <a:lnTo>
                        <a:pt x="482" y="407"/>
                      </a:lnTo>
                      <a:lnTo>
                        <a:pt x="481" y="406"/>
                      </a:lnTo>
                      <a:lnTo>
                        <a:pt x="481" y="407"/>
                      </a:lnTo>
                      <a:lnTo>
                        <a:pt x="481" y="408"/>
                      </a:lnTo>
                      <a:lnTo>
                        <a:pt x="480" y="407"/>
                      </a:lnTo>
                      <a:lnTo>
                        <a:pt x="480" y="408"/>
                      </a:lnTo>
                      <a:lnTo>
                        <a:pt x="480" y="409"/>
                      </a:lnTo>
                      <a:lnTo>
                        <a:pt x="479" y="409"/>
                      </a:lnTo>
                      <a:lnTo>
                        <a:pt x="478" y="408"/>
                      </a:lnTo>
                      <a:lnTo>
                        <a:pt x="478" y="407"/>
                      </a:lnTo>
                      <a:lnTo>
                        <a:pt x="478" y="406"/>
                      </a:lnTo>
                      <a:lnTo>
                        <a:pt x="477" y="406"/>
                      </a:lnTo>
                      <a:lnTo>
                        <a:pt x="477" y="407"/>
                      </a:lnTo>
                      <a:lnTo>
                        <a:pt x="477" y="408"/>
                      </a:lnTo>
                      <a:lnTo>
                        <a:pt x="476" y="408"/>
                      </a:lnTo>
                      <a:lnTo>
                        <a:pt x="476" y="407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7"/>
                      </a:lnTo>
                      <a:lnTo>
                        <a:pt x="475" y="408"/>
                      </a:lnTo>
                      <a:lnTo>
                        <a:pt x="475" y="407"/>
                      </a:lnTo>
                      <a:lnTo>
                        <a:pt x="475" y="406"/>
                      </a:lnTo>
                      <a:lnTo>
                        <a:pt x="474" y="406"/>
                      </a:lnTo>
                      <a:lnTo>
                        <a:pt x="474" y="405"/>
                      </a:lnTo>
                      <a:lnTo>
                        <a:pt x="474" y="406"/>
                      </a:lnTo>
                      <a:lnTo>
                        <a:pt x="473" y="406"/>
                      </a:lnTo>
                      <a:lnTo>
                        <a:pt x="473" y="405"/>
                      </a:lnTo>
                      <a:lnTo>
                        <a:pt x="472" y="405"/>
                      </a:lnTo>
                      <a:lnTo>
                        <a:pt x="473" y="405"/>
                      </a:lnTo>
                      <a:lnTo>
                        <a:pt x="473" y="404"/>
                      </a:lnTo>
                      <a:lnTo>
                        <a:pt x="473" y="403"/>
                      </a:lnTo>
                      <a:lnTo>
                        <a:pt x="472" y="403"/>
                      </a:lnTo>
                      <a:lnTo>
                        <a:pt x="472" y="404"/>
                      </a:lnTo>
                      <a:lnTo>
                        <a:pt x="471" y="405"/>
                      </a:lnTo>
                      <a:lnTo>
                        <a:pt x="471" y="404"/>
                      </a:lnTo>
                      <a:lnTo>
                        <a:pt x="470" y="403"/>
                      </a:lnTo>
                      <a:lnTo>
                        <a:pt x="471" y="403"/>
                      </a:lnTo>
                      <a:lnTo>
                        <a:pt x="470" y="403"/>
                      </a:lnTo>
                      <a:lnTo>
                        <a:pt x="469" y="403"/>
                      </a:lnTo>
                      <a:lnTo>
                        <a:pt x="469" y="402"/>
                      </a:lnTo>
                      <a:lnTo>
                        <a:pt x="468" y="403"/>
                      </a:lnTo>
                      <a:lnTo>
                        <a:pt x="469" y="403"/>
                      </a:lnTo>
                      <a:lnTo>
                        <a:pt x="468" y="403"/>
                      </a:lnTo>
                      <a:lnTo>
                        <a:pt x="468" y="402"/>
                      </a:lnTo>
                      <a:lnTo>
                        <a:pt x="467" y="403"/>
                      </a:lnTo>
                      <a:lnTo>
                        <a:pt x="467" y="402"/>
                      </a:lnTo>
                      <a:lnTo>
                        <a:pt x="468" y="402"/>
                      </a:lnTo>
                      <a:lnTo>
                        <a:pt x="468" y="401"/>
                      </a:lnTo>
                      <a:lnTo>
                        <a:pt x="467" y="402"/>
                      </a:lnTo>
                      <a:lnTo>
                        <a:pt x="467" y="401"/>
                      </a:lnTo>
                      <a:lnTo>
                        <a:pt x="466" y="400"/>
                      </a:lnTo>
                      <a:lnTo>
                        <a:pt x="466" y="399"/>
                      </a:lnTo>
                      <a:lnTo>
                        <a:pt x="465" y="399"/>
                      </a:lnTo>
                      <a:lnTo>
                        <a:pt x="464" y="400"/>
                      </a:lnTo>
                      <a:lnTo>
                        <a:pt x="464" y="401"/>
                      </a:lnTo>
                      <a:lnTo>
                        <a:pt x="463" y="399"/>
                      </a:lnTo>
                      <a:lnTo>
                        <a:pt x="464" y="398"/>
                      </a:lnTo>
                      <a:lnTo>
                        <a:pt x="464" y="397"/>
                      </a:lnTo>
                      <a:lnTo>
                        <a:pt x="463" y="397"/>
                      </a:lnTo>
                      <a:lnTo>
                        <a:pt x="462" y="397"/>
                      </a:lnTo>
                      <a:lnTo>
                        <a:pt x="462" y="396"/>
                      </a:lnTo>
                      <a:lnTo>
                        <a:pt x="462" y="395"/>
                      </a:lnTo>
                      <a:lnTo>
                        <a:pt x="461" y="395"/>
                      </a:lnTo>
                      <a:lnTo>
                        <a:pt x="460" y="394"/>
                      </a:lnTo>
                      <a:lnTo>
                        <a:pt x="460" y="393"/>
                      </a:lnTo>
                      <a:lnTo>
                        <a:pt x="459" y="393"/>
                      </a:lnTo>
                      <a:lnTo>
                        <a:pt x="459" y="394"/>
                      </a:lnTo>
                      <a:lnTo>
                        <a:pt x="460" y="394"/>
                      </a:lnTo>
                      <a:lnTo>
                        <a:pt x="460" y="395"/>
                      </a:lnTo>
                      <a:lnTo>
                        <a:pt x="459" y="395"/>
                      </a:lnTo>
                      <a:lnTo>
                        <a:pt x="459" y="394"/>
                      </a:lnTo>
                      <a:lnTo>
                        <a:pt x="458" y="392"/>
                      </a:lnTo>
                      <a:lnTo>
                        <a:pt x="458" y="393"/>
                      </a:lnTo>
                      <a:lnTo>
                        <a:pt x="458" y="394"/>
                      </a:lnTo>
                      <a:lnTo>
                        <a:pt x="457" y="394"/>
                      </a:lnTo>
                      <a:lnTo>
                        <a:pt x="457" y="393"/>
                      </a:lnTo>
                      <a:lnTo>
                        <a:pt x="457" y="392"/>
                      </a:lnTo>
                      <a:lnTo>
                        <a:pt x="457" y="391"/>
                      </a:lnTo>
                      <a:lnTo>
                        <a:pt x="456" y="391"/>
                      </a:lnTo>
                      <a:lnTo>
                        <a:pt x="456" y="392"/>
                      </a:lnTo>
                      <a:lnTo>
                        <a:pt x="455" y="392"/>
                      </a:lnTo>
                      <a:lnTo>
                        <a:pt x="454" y="391"/>
                      </a:lnTo>
                      <a:lnTo>
                        <a:pt x="455" y="390"/>
                      </a:lnTo>
                      <a:lnTo>
                        <a:pt x="455" y="389"/>
                      </a:lnTo>
                      <a:lnTo>
                        <a:pt x="454" y="389"/>
                      </a:lnTo>
                      <a:lnTo>
                        <a:pt x="454" y="390"/>
                      </a:lnTo>
                      <a:lnTo>
                        <a:pt x="453" y="390"/>
                      </a:lnTo>
                      <a:lnTo>
                        <a:pt x="453" y="389"/>
                      </a:lnTo>
                      <a:lnTo>
                        <a:pt x="454" y="389"/>
                      </a:lnTo>
                      <a:lnTo>
                        <a:pt x="454" y="388"/>
                      </a:lnTo>
                      <a:lnTo>
                        <a:pt x="455" y="387"/>
                      </a:lnTo>
                      <a:lnTo>
                        <a:pt x="454" y="387"/>
                      </a:lnTo>
                      <a:lnTo>
                        <a:pt x="454" y="388"/>
                      </a:lnTo>
                      <a:lnTo>
                        <a:pt x="454" y="389"/>
                      </a:lnTo>
                      <a:lnTo>
                        <a:pt x="453" y="389"/>
                      </a:lnTo>
                      <a:lnTo>
                        <a:pt x="452" y="388"/>
                      </a:lnTo>
                      <a:lnTo>
                        <a:pt x="452" y="387"/>
                      </a:lnTo>
                      <a:lnTo>
                        <a:pt x="451" y="387"/>
                      </a:lnTo>
                      <a:lnTo>
                        <a:pt x="451" y="386"/>
                      </a:lnTo>
                      <a:lnTo>
                        <a:pt x="452" y="385"/>
                      </a:lnTo>
                      <a:lnTo>
                        <a:pt x="451" y="385"/>
                      </a:lnTo>
                      <a:lnTo>
                        <a:pt x="449" y="384"/>
                      </a:lnTo>
                      <a:lnTo>
                        <a:pt x="448" y="385"/>
                      </a:lnTo>
                      <a:lnTo>
                        <a:pt x="448" y="384"/>
                      </a:lnTo>
                      <a:lnTo>
                        <a:pt x="447" y="384"/>
                      </a:lnTo>
                      <a:lnTo>
                        <a:pt x="445" y="384"/>
                      </a:lnTo>
                      <a:lnTo>
                        <a:pt x="444" y="384"/>
                      </a:lnTo>
                      <a:lnTo>
                        <a:pt x="445" y="383"/>
                      </a:lnTo>
                      <a:lnTo>
                        <a:pt x="444" y="382"/>
                      </a:lnTo>
                      <a:lnTo>
                        <a:pt x="443" y="383"/>
                      </a:lnTo>
                      <a:lnTo>
                        <a:pt x="443" y="384"/>
                      </a:lnTo>
                      <a:lnTo>
                        <a:pt x="444" y="384"/>
                      </a:lnTo>
                      <a:lnTo>
                        <a:pt x="443" y="384"/>
                      </a:lnTo>
                      <a:lnTo>
                        <a:pt x="443" y="385"/>
                      </a:lnTo>
                      <a:lnTo>
                        <a:pt x="443" y="386"/>
                      </a:lnTo>
                      <a:lnTo>
                        <a:pt x="442" y="386"/>
                      </a:lnTo>
                      <a:lnTo>
                        <a:pt x="442" y="387"/>
                      </a:lnTo>
                      <a:lnTo>
                        <a:pt x="441" y="387"/>
                      </a:lnTo>
                      <a:lnTo>
                        <a:pt x="441" y="386"/>
                      </a:lnTo>
                      <a:lnTo>
                        <a:pt x="442" y="385"/>
                      </a:lnTo>
                      <a:lnTo>
                        <a:pt x="442" y="384"/>
                      </a:lnTo>
                      <a:lnTo>
                        <a:pt x="442" y="383"/>
                      </a:lnTo>
                      <a:lnTo>
                        <a:pt x="441" y="382"/>
                      </a:lnTo>
                      <a:lnTo>
                        <a:pt x="440" y="382"/>
                      </a:lnTo>
                      <a:lnTo>
                        <a:pt x="439" y="382"/>
                      </a:lnTo>
                      <a:lnTo>
                        <a:pt x="438" y="382"/>
                      </a:lnTo>
                      <a:lnTo>
                        <a:pt x="438" y="383"/>
                      </a:lnTo>
                      <a:lnTo>
                        <a:pt x="438" y="385"/>
                      </a:lnTo>
                      <a:lnTo>
                        <a:pt x="437" y="385"/>
                      </a:lnTo>
                      <a:lnTo>
                        <a:pt x="437" y="384"/>
                      </a:lnTo>
                      <a:lnTo>
                        <a:pt x="436" y="384"/>
                      </a:lnTo>
                      <a:lnTo>
                        <a:pt x="435" y="383"/>
                      </a:lnTo>
                      <a:lnTo>
                        <a:pt x="435" y="384"/>
                      </a:lnTo>
                      <a:lnTo>
                        <a:pt x="434" y="384"/>
                      </a:lnTo>
                      <a:lnTo>
                        <a:pt x="433" y="384"/>
                      </a:lnTo>
                      <a:lnTo>
                        <a:pt x="432" y="384"/>
                      </a:lnTo>
                      <a:lnTo>
                        <a:pt x="432" y="385"/>
                      </a:lnTo>
                      <a:lnTo>
                        <a:pt x="431" y="385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5"/>
                      </a:lnTo>
                      <a:lnTo>
                        <a:pt x="428" y="386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7" y="387"/>
                      </a:lnTo>
                      <a:lnTo>
                        <a:pt x="427" y="385"/>
                      </a:lnTo>
                      <a:lnTo>
                        <a:pt x="426" y="384"/>
                      </a:lnTo>
                      <a:lnTo>
                        <a:pt x="425" y="385"/>
                      </a:lnTo>
                      <a:lnTo>
                        <a:pt x="425" y="386"/>
                      </a:lnTo>
                      <a:lnTo>
                        <a:pt x="424" y="386"/>
                      </a:lnTo>
                      <a:lnTo>
                        <a:pt x="424" y="385"/>
                      </a:lnTo>
                      <a:lnTo>
                        <a:pt x="425" y="384"/>
                      </a:lnTo>
                      <a:lnTo>
                        <a:pt x="425" y="383"/>
                      </a:lnTo>
                      <a:lnTo>
                        <a:pt x="425" y="382"/>
                      </a:lnTo>
                      <a:lnTo>
                        <a:pt x="424" y="382"/>
                      </a:lnTo>
                      <a:lnTo>
                        <a:pt x="423" y="383"/>
                      </a:lnTo>
                      <a:lnTo>
                        <a:pt x="423" y="382"/>
                      </a:lnTo>
                      <a:lnTo>
                        <a:pt x="422" y="383"/>
                      </a:lnTo>
                      <a:lnTo>
                        <a:pt x="422" y="384"/>
                      </a:lnTo>
                      <a:lnTo>
                        <a:pt x="423" y="384"/>
                      </a:lnTo>
                      <a:lnTo>
                        <a:pt x="423" y="383"/>
                      </a:lnTo>
                      <a:lnTo>
                        <a:pt x="424" y="384"/>
                      </a:lnTo>
                      <a:lnTo>
                        <a:pt x="424" y="385"/>
                      </a:lnTo>
                      <a:lnTo>
                        <a:pt x="423" y="386"/>
                      </a:lnTo>
                      <a:lnTo>
                        <a:pt x="422" y="386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7"/>
                      </a:lnTo>
                      <a:lnTo>
                        <a:pt x="420" y="387"/>
                      </a:lnTo>
                      <a:lnTo>
                        <a:pt x="419" y="386"/>
                      </a:lnTo>
                      <a:lnTo>
                        <a:pt x="418" y="385"/>
                      </a:lnTo>
                      <a:lnTo>
                        <a:pt x="417" y="386"/>
                      </a:lnTo>
                      <a:lnTo>
                        <a:pt x="417" y="385"/>
                      </a:lnTo>
                      <a:lnTo>
                        <a:pt x="416" y="384"/>
                      </a:lnTo>
                      <a:lnTo>
                        <a:pt x="416" y="383"/>
                      </a:lnTo>
                      <a:lnTo>
                        <a:pt x="415" y="383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5" y="384"/>
                      </a:lnTo>
                      <a:lnTo>
                        <a:pt x="415" y="385"/>
                      </a:lnTo>
                      <a:lnTo>
                        <a:pt x="414" y="385"/>
                      </a:lnTo>
                      <a:lnTo>
                        <a:pt x="414" y="384"/>
                      </a:lnTo>
                      <a:lnTo>
                        <a:pt x="413" y="384"/>
                      </a:lnTo>
                      <a:lnTo>
                        <a:pt x="412" y="384"/>
                      </a:lnTo>
                      <a:lnTo>
                        <a:pt x="411" y="385"/>
                      </a:lnTo>
                      <a:lnTo>
                        <a:pt x="410" y="385"/>
                      </a:lnTo>
                      <a:lnTo>
                        <a:pt x="409" y="385"/>
                      </a:lnTo>
                      <a:lnTo>
                        <a:pt x="409" y="386"/>
                      </a:lnTo>
                      <a:lnTo>
                        <a:pt x="408" y="386"/>
                      </a:lnTo>
                      <a:lnTo>
                        <a:pt x="408" y="387"/>
                      </a:lnTo>
                      <a:lnTo>
                        <a:pt x="407" y="387"/>
                      </a:lnTo>
                      <a:lnTo>
                        <a:pt x="407" y="388"/>
                      </a:lnTo>
                      <a:lnTo>
                        <a:pt x="407" y="389"/>
                      </a:lnTo>
                      <a:lnTo>
                        <a:pt x="406" y="390"/>
                      </a:lnTo>
                      <a:lnTo>
                        <a:pt x="407" y="391"/>
                      </a:lnTo>
                      <a:lnTo>
                        <a:pt x="407" y="392"/>
                      </a:lnTo>
                      <a:lnTo>
                        <a:pt x="406" y="392"/>
                      </a:lnTo>
                      <a:lnTo>
                        <a:pt x="407" y="392"/>
                      </a:lnTo>
                      <a:lnTo>
                        <a:pt x="407" y="393"/>
                      </a:lnTo>
                      <a:lnTo>
                        <a:pt x="407" y="392"/>
                      </a:lnTo>
                      <a:lnTo>
                        <a:pt x="406" y="393"/>
                      </a:lnTo>
                      <a:lnTo>
                        <a:pt x="406" y="392"/>
                      </a:lnTo>
                      <a:lnTo>
                        <a:pt x="405" y="392"/>
                      </a:lnTo>
                      <a:lnTo>
                        <a:pt x="404" y="391"/>
                      </a:lnTo>
                      <a:lnTo>
                        <a:pt x="404" y="390"/>
                      </a:lnTo>
                      <a:lnTo>
                        <a:pt x="403" y="390"/>
                      </a:lnTo>
                      <a:lnTo>
                        <a:pt x="404" y="389"/>
                      </a:lnTo>
                      <a:lnTo>
                        <a:pt x="403" y="388"/>
                      </a:lnTo>
                      <a:lnTo>
                        <a:pt x="403" y="387"/>
                      </a:lnTo>
                      <a:lnTo>
                        <a:pt x="402" y="387"/>
                      </a:lnTo>
                      <a:lnTo>
                        <a:pt x="402" y="386"/>
                      </a:lnTo>
                      <a:lnTo>
                        <a:pt x="400" y="385"/>
                      </a:lnTo>
                      <a:lnTo>
                        <a:pt x="400" y="384"/>
                      </a:lnTo>
                      <a:lnTo>
                        <a:pt x="400" y="385"/>
                      </a:lnTo>
                      <a:lnTo>
                        <a:pt x="399" y="385"/>
                      </a:lnTo>
                      <a:lnTo>
                        <a:pt x="397" y="385"/>
                      </a:lnTo>
                      <a:lnTo>
                        <a:pt x="397" y="384"/>
                      </a:lnTo>
                      <a:lnTo>
                        <a:pt x="396" y="383"/>
                      </a:lnTo>
                      <a:lnTo>
                        <a:pt x="396" y="382"/>
                      </a:lnTo>
                      <a:lnTo>
                        <a:pt x="395" y="381"/>
                      </a:lnTo>
                      <a:lnTo>
                        <a:pt x="395" y="382"/>
                      </a:lnTo>
                      <a:lnTo>
                        <a:pt x="395" y="381"/>
                      </a:lnTo>
                      <a:lnTo>
                        <a:pt x="394" y="381"/>
                      </a:lnTo>
                      <a:lnTo>
                        <a:pt x="394" y="380"/>
                      </a:lnTo>
                      <a:lnTo>
                        <a:pt x="393" y="380"/>
                      </a:lnTo>
                      <a:lnTo>
                        <a:pt x="393" y="381"/>
                      </a:lnTo>
                      <a:lnTo>
                        <a:pt x="392" y="381"/>
                      </a:lnTo>
                      <a:lnTo>
                        <a:pt x="391" y="380"/>
                      </a:lnTo>
                      <a:lnTo>
                        <a:pt x="390" y="381"/>
                      </a:lnTo>
                      <a:lnTo>
                        <a:pt x="388" y="381"/>
                      </a:lnTo>
                      <a:lnTo>
                        <a:pt x="387" y="381"/>
                      </a:lnTo>
                      <a:lnTo>
                        <a:pt x="387" y="382"/>
                      </a:lnTo>
                      <a:lnTo>
                        <a:pt x="386" y="382"/>
                      </a:lnTo>
                      <a:lnTo>
                        <a:pt x="386" y="381"/>
                      </a:lnTo>
                      <a:lnTo>
                        <a:pt x="386" y="380"/>
                      </a:lnTo>
                      <a:lnTo>
                        <a:pt x="385" y="379"/>
                      </a:lnTo>
                      <a:lnTo>
                        <a:pt x="385" y="378"/>
                      </a:lnTo>
                      <a:lnTo>
                        <a:pt x="384" y="378"/>
                      </a:lnTo>
                      <a:lnTo>
                        <a:pt x="382" y="380"/>
                      </a:lnTo>
                      <a:lnTo>
                        <a:pt x="382" y="381"/>
                      </a:lnTo>
                      <a:lnTo>
                        <a:pt x="382" y="382"/>
                      </a:lnTo>
                      <a:lnTo>
                        <a:pt x="383" y="382"/>
                      </a:lnTo>
                      <a:lnTo>
                        <a:pt x="384" y="382"/>
                      </a:lnTo>
                      <a:lnTo>
                        <a:pt x="385" y="382"/>
                      </a:lnTo>
                      <a:lnTo>
                        <a:pt x="386" y="382"/>
                      </a:lnTo>
                      <a:lnTo>
                        <a:pt x="386" y="383"/>
                      </a:lnTo>
                      <a:lnTo>
                        <a:pt x="386" y="384"/>
                      </a:lnTo>
                      <a:lnTo>
                        <a:pt x="385" y="384"/>
                      </a:lnTo>
                      <a:lnTo>
                        <a:pt x="384" y="384"/>
                      </a:lnTo>
                      <a:lnTo>
                        <a:pt x="382" y="385"/>
                      </a:lnTo>
                      <a:lnTo>
                        <a:pt x="381" y="385"/>
                      </a:lnTo>
                      <a:lnTo>
                        <a:pt x="380" y="384"/>
                      </a:lnTo>
                      <a:lnTo>
                        <a:pt x="379" y="384"/>
                      </a:lnTo>
                      <a:lnTo>
                        <a:pt x="378" y="384"/>
                      </a:lnTo>
                      <a:lnTo>
                        <a:pt x="377" y="385"/>
                      </a:lnTo>
                      <a:lnTo>
                        <a:pt x="377" y="386"/>
                      </a:lnTo>
                      <a:lnTo>
                        <a:pt x="377" y="387"/>
                      </a:lnTo>
                      <a:lnTo>
                        <a:pt x="376" y="387"/>
                      </a:lnTo>
                      <a:lnTo>
                        <a:pt x="375" y="388"/>
                      </a:lnTo>
                      <a:lnTo>
                        <a:pt x="376" y="388"/>
                      </a:lnTo>
                      <a:lnTo>
                        <a:pt x="376" y="390"/>
                      </a:lnTo>
                      <a:lnTo>
                        <a:pt x="376" y="391"/>
                      </a:lnTo>
                      <a:lnTo>
                        <a:pt x="375" y="391"/>
                      </a:lnTo>
                      <a:lnTo>
                        <a:pt x="373" y="392"/>
                      </a:lnTo>
                      <a:lnTo>
                        <a:pt x="372" y="395"/>
                      </a:lnTo>
                      <a:lnTo>
                        <a:pt x="371" y="396"/>
                      </a:lnTo>
                      <a:lnTo>
                        <a:pt x="369" y="397"/>
                      </a:lnTo>
                      <a:lnTo>
                        <a:pt x="368" y="398"/>
                      </a:lnTo>
                      <a:lnTo>
                        <a:pt x="368" y="399"/>
                      </a:lnTo>
                      <a:lnTo>
                        <a:pt x="369" y="401"/>
                      </a:lnTo>
                      <a:lnTo>
                        <a:pt x="369" y="402"/>
                      </a:lnTo>
                      <a:lnTo>
                        <a:pt x="367" y="403"/>
                      </a:lnTo>
                      <a:lnTo>
                        <a:pt x="366" y="403"/>
                      </a:lnTo>
                      <a:lnTo>
                        <a:pt x="366" y="402"/>
                      </a:lnTo>
                      <a:lnTo>
                        <a:pt x="366" y="401"/>
                      </a:lnTo>
                      <a:lnTo>
                        <a:pt x="366" y="400"/>
                      </a:lnTo>
                      <a:lnTo>
                        <a:pt x="365" y="400"/>
                      </a:lnTo>
                      <a:lnTo>
                        <a:pt x="364" y="400"/>
                      </a:lnTo>
                      <a:lnTo>
                        <a:pt x="363" y="400"/>
                      </a:lnTo>
                      <a:lnTo>
                        <a:pt x="362" y="400"/>
                      </a:lnTo>
                      <a:lnTo>
                        <a:pt x="360" y="401"/>
                      </a:lnTo>
                      <a:lnTo>
                        <a:pt x="358" y="402"/>
                      </a:lnTo>
                      <a:lnTo>
                        <a:pt x="358" y="404"/>
                      </a:lnTo>
                      <a:lnTo>
                        <a:pt x="357" y="405"/>
                      </a:lnTo>
                      <a:lnTo>
                        <a:pt x="356" y="404"/>
                      </a:lnTo>
                      <a:lnTo>
                        <a:pt x="356" y="402"/>
                      </a:lnTo>
                      <a:lnTo>
                        <a:pt x="355" y="401"/>
                      </a:lnTo>
                      <a:lnTo>
                        <a:pt x="354" y="401"/>
                      </a:lnTo>
                      <a:lnTo>
                        <a:pt x="353" y="403"/>
                      </a:lnTo>
                      <a:lnTo>
                        <a:pt x="353" y="404"/>
                      </a:lnTo>
                      <a:lnTo>
                        <a:pt x="353" y="405"/>
                      </a:lnTo>
                      <a:lnTo>
                        <a:pt x="352" y="406"/>
                      </a:lnTo>
                      <a:lnTo>
                        <a:pt x="351" y="406"/>
                      </a:lnTo>
                      <a:lnTo>
                        <a:pt x="350" y="406"/>
                      </a:lnTo>
                      <a:lnTo>
                        <a:pt x="351" y="404"/>
                      </a:lnTo>
                      <a:lnTo>
                        <a:pt x="351" y="403"/>
                      </a:lnTo>
                      <a:lnTo>
                        <a:pt x="351" y="402"/>
                      </a:lnTo>
                      <a:lnTo>
                        <a:pt x="350" y="402"/>
                      </a:lnTo>
                      <a:lnTo>
                        <a:pt x="349" y="400"/>
                      </a:lnTo>
                      <a:lnTo>
                        <a:pt x="348" y="400"/>
                      </a:lnTo>
                      <a:lnTo>
                        <a:pt x="347" y="401"/>
                      </a:lnTo>
                      <a:lnTo>
                        <a:pt x="348" y="402"/>
                      </a:lnTo>
                      <a:lnTo>
                        <a:pt x="348" y="403"/>
                      </a:lnTo>
                      <a:lnTo>
                        <a:pt x="348" y="404"/>
                      </a:lnTo>
                      <a:lnTo>
                        <a:pt x="348" y="405"/>
                      </a:lnTo>
                      <a:lnTo>
                        <a:pt x="347" y="405"/>
                      </a:lnTo>
                      <a:lnTo>
                        <a:pt x="346" y="404"/>
                      </a:lnTo>
                      <a:lnTo>
                        <a:pt x="345" y="403"/>
                      </a:lnTo>
                      <a:lnTo>
                        <a:pt x="344" y="403"/>
                      </a:lnTo>
                      <a:lnTo>
                        <a:pt x="344" y="402"/>
                      </a:lnTo>
                      <a:lnTo>
                        <a:pt x="344" y="401"/>
                      </a:lnTo>
                      <a:lnTo>
                        <a:pt x="343" y="400"/>
                      </a:lnTo>
                      <a:lnTo>
                        <a:pt x="342" y="399"/>
                      </a:lnTo>
                      <a:lnTo>
                        <a:pt x="337" y="401"/>
                      </a:lnTo>
                      <a:lnTo>
                        <a:pt x="336" y="400"/>
                      </a:lnTo>
                      <a:lnTo>
                        <a:pt x="335" y="400"/>
                      </a:lnTo>
                      <a:lnTo>
                        <a:pt x="334" y="399"/>
                      </a:lnTo>
                      <a:lnTo>
                        <a:pt x="334" y="400"/>
                      </a:lnTo>
                      <a:lnTo>
                        <a:pt x="333" y="401"/>
                      </a:lnTo>
                      <a:lnTo>
                        <a:pt x="333" y="402"/>
                      </a:lnTo>
                      <a:lnTo>
                        <a:pt x="332" y="402"/>
                      </a:lnTo>
                      <a:lnTo>
                        <a:pt x="332" y="403"/>
                      </a:lnTo>
                      <a:lnTo>
                        <a:pt x="332" y="404"/>
                      </a:lnTo>
                      <a:lnTo>
                        <a:pt x="331" y="403"/>
                      </a:lnTo>
                      <a:lnTo>
                        <a:pt x="330" y="404"/>
                      </a:lnTo>
                      <a:lnTo>
                        <a:pt x="329" y="404"/>
                      </a:lnTo>
                      <a:lnTo>
                        <a:pt x="328" y="404"/>
                      </a:lnTo>
                      <a:lnTo>
                        <a:pt x="327" y="404"/>
                      </a:lnTo>
                      <a:lnTo>
                        <a:pt x="326" y="404"/>
                      </a:lnTo>
                      <a:lnTo>
                        <a:pt x="326" y="405"/>
                      </a:lnTo>
                      <a:lnTo>
                        <a:pt x="325" y="405"/>
                      </a:lnTo>
                      <a:lnTo>
                        <a:pt x="324" y="405"/>
                      </a:lnTo>
                      <a:lnTo>
                        <a:pt x="323" y="406"/>
                      </a:lnTo>
                      <a:lnTo>
                        <a:pt x="322" y="405"/>
                      </a:lnTo>
                      <a:lnTo>
                        <a:pt x="321" y="406"/>
                      </a:lnTo>
                      <a:lnTo>
                        <a:pt x="321" y="407"/>
                      </a:lnTo>
                      <a:lnTo>
                        <a:pt x="320" y="407"/>
                      </a:lnTo>
                      <a:lnTo>
                        <a:pt x="320" y="408"/>
                      </a:lnTo>
                      <a:lnTo>
                        <a:pt x="319" y="408"/>
                      </a:lnTo>
                      <a:lnTo>
                        <a:pt x="318" y="408"/>
                      </a:lnTo>
                      <a:lnTo>
                        <a:pt x="318" y="409"/>
                      </a:lnTo>
                      <a:lnTo>
                        <a:pt x="317" y="409"/>
                      </a:lnTo>
                      <a:lnTo>
                        <a:pt x="317" y="410"/>
                      </a:lnTo>
                      <a:lnTo>
                        <a:pt x="317" y="411"/>
                      </a:lnTo>
                      <a:lnTo>
                        <a:pt x="316" y="412"/>
                      </a:lnTo>
                      <a:lnTo>
                        <a:pt x="316" y="413"/>
                      </a:lnTo>
                      <a:lnTo>
                        <a:pt x="317" y="413"/>
                      </a:lnTo>
                      <a:lnTo>
                        <a:pt x="316" y="414"/>
                      </a:lnTo>
                      <a:lnTo>
                        <a:pt x="315" y="414"/>
                      </a:lnTo>
                      <a:lnTo>
                        <a:pt x="314" y="415"/>
                      </a:lnTo>
                      <a:lnTo>
                        <a:pt x="315" y="416"/>
                      </a:lnTo>
                      <a:lnTo>
                        <a:pt x="314" y="416"/>
                      </a:lnTo>
                      <a:lnTo>
                        <a:pt x="313" y="416"/>
                      </a:lnTo>
                      <a:lnTo>
                        <a:pt x="313" y="417"/>
                      </a:lnTo>
                      <a:lnTo>
                        <a:pt x="312" y="418"/>
                      </a:lnTo>
                      <a:lnTo>
                        <a:pt x="313" y="419"/>
                      </a:lnTo>
                      <a:lnTo>
                        <a:pt x="313" y="420"/>
                      </a:lnTo>
                      <a:lnTo>
                        <a:pt x="314" y="420"/>
                      </a:lnTo>
                      <a:lnTo>
                        <a:pt x="314" y="421"/>
                      </a:lnTo>
                      <a:lnTo>
                        <a:pt x="314" y="422"/>
                      </a:lnTo>
                      <a:lnTo>
                        <a:pt x="315" y="422"/>
                      </a:lnTo>
                      <a:lnTo>
                        <a:pt x="316" y="422"/>
                      </a:lnTo>
                      <a:lnTo>
                        <a:pt x="316" y="423"/>
                      </a:lnTo>
                      <a:lnTo>
                        <a:pt x="315" y="423"/>
                      </a:lnTo>
                      <a:lnTo>
                        <a:pt x="315" y="424"/>
                      </a:lnTo>
                      <a:lnTo>
                        <a:pt x="316" y="424"/>
                      </a:lnTo>
                      <a:lnTo>
                        <a:pt x="315" y="424"/>
                      </a:lnTo>
                      <a:lnTo>
                        <a:pt x="315" y="425"/>
                      </a:lnTo>
                      <a:lnTo>
                        <a:pt x="315" y="426"/>
                      </a:lnTo>
                      <a:lnTo>
                        <a:pt x="315" y="425"/>
                      </a:lnTo>
                      <a:lnTo>
                        <a:pt x="314" y="425"/>
                      </a:lnTo>
                      <a:lnTo>
                        <a:pt x="314" y="426"/>
                      </a:lnTo>
                      <a:lnTo>
                        <a:pt x="314" y="427"/>
                      </a:lnTo>
                      <a:lnTo>
                        <a:pt x="315" y="427"/>
                      </a:lnTo>
                      <a:lnTo>
                        <a:pt x="315" y="428"/>
                      </a:lnTo>
                      <a:lnTo>
                        <a:pt x="316" y="428"/>
                      </a:lnTo>
                      <a:lnTo>
                        <a:pt x="316" y="429"/>
                      </a:lnTo>
                      <a:lnTo>
                        <a:pt x="316" y="431"/>
                      </a:lnTo>
                      <a:lnTo>
                        <a:pt x="317" y="431"/>
                      </a:lnTo>
                      <a:lnTo>
                        <a:pt x="318" y="432"/>
                      </a:lnTo>
                      <a:lnTo>
                        <a:pt x="318" y="433"/>
                      </a:lnTo>
                      <a:lnTo>
                        <a:pt x="318" y="434"/>
                      </a:lnTo>
                      <a:lnTo>
                        <a:pt x="319" y="434"/>
                      </a:lnTo>
                      <a:lnTo>
                        <a:pt x="318" y="434"/>
                      </a:lnTo>
                      <a:lnTo>
                        <a:pt x="318" y="435"/>
                      </a:lnTo>
                      <a:lnTo>
                        <a:pt x="318" y="436"/>
                      </a:lnTo>
                      <a:lnTo>
                        <a:pt x="318" y="437"/>
                      </a:lnTo>
                      <a:lnTo>
                        <a:pt x="317" y="437"/>
                      </a:lnTo>
                      <a:lnTo>
                        <a:pt x="317" y="438"/>
                      </a:lnTo>
                      <a:lnTo>
                        <a:pt x="317" y="439"/>
                      </a:lnTo>
                      <a:lnTo>
                        <a:pt x="317" y="440"/>
                      </a:lnTo>
                      <a:lnTo>
                        <a:pt x="316" y="440"/>
                      </a:lnTo>
                      <a:lnTo>
                        <a:pt x="315" y="440"/>
                      </a:lnTo>
                      <a:lnTo>
                        <a:pt x="314" y="440"/>
                      </a:lnTo>
                      <a:lnTo>
                        <a:pt x="314" y="441"/>
                      </a:lnTo>
                      <a:lnTo>
                        <a:pt x="313" y="441"/>
                      </a:lnTo>
                      <a:lnTo>
                        <a:pt x="312" y="441"/>
                      </a:lnTo>
                      <a:lnTo>
                        <a:pt x="312" y="442"/>
                      </a:lnTo>
                      <a:lnTo>
                        <a:pt x="312" y="443"/>
                      </a:lnTo>
                      <a:lnTo>
                        <a:pt x="312" y="442"/>
                      </a:lnTo>
                      <a:lnTo>
                        <a:pt x="311" y="443"/>
                      </a:lnTo>
                      <a:lnTo>
                        <a:pt x="310" y="443"/>
                      </a:lnTo>
                      <a:lnTo>
                        <a:pt x="310" y="442"/>
                      </a:lnTo>
                      <a:lnTo>
                        <a:pt x="310" y="443"/>
                      </a:lnTo>
                      <a:lnTo>
                        <a:pt x="309" y="442"/>
                      </a:lnTo>
                      <a:lnTo>
                        <a:pt x="308" y="443"/>
                      </a:lnTo>
                      <a:lnTo>
                        <a:pt x="308" y="442"/>
                      </a:lnTo>
                      <a:lnTo>
                        <a:pt x="307" y="442"/>
                      </a:lnTo>
                      <a:lnTo>
                        <a:pt x="306" y="442"/>
                      </a:lnTo>
                      <a:lnTo>
                        <a:pt x="305" y="442"/>
                      </a:lnTo>
                      <a:lnTo>
                        <a:pt x="304" y="443"/>
                      </a:lnTo>
                      <a:lnTo>
                        <a:pt x="303" y="443"/>
                      </a:lnTo>
                      <a:lnTo>
                        <a:pt x="302" y="443"/>
                      </a:lnTo>
                      <a:lnTo>
                        <a:pt x="301" y="444"/>
                      </a:lnTo>
                      <a:lnTo>
                        <a:pt x="300" y="444"/>
                      </a:lnTo>
                      <a:lnTo>
                        <a:pt x="300" y="445"/>
                      </a:lnTo>
                      <a:lnTo>
                        <a:pt x="301" y="445"/>
                      </a:lnTo>
                      <a:lnTo>
                        <a:pt x="301" y="446"/>
                      </a:lnTo>
                      <a:lnTo>
                        <a:pt x="301" y="447"/>
                      </a:lnTo>
                      <a:lnTo>
                        <a:pt x="301" y="448"/>
                      </a:lnTo>
                      <a:lnTo>
                        <a:pt x="300" y="448"/>
                      </a:lnTo>
                      <a:lnTo>
                        <a:pt x="299" y="449"/>
                      </a:lnTo>
                      <a:lnTo>
                        <a:pt x="299" y="448"/>
                      </a:lnTo>
                      <a:lnTo>
                        <a:pt x="300" y="448"/>
                      </a:lnTo>
                      <a:lnTo>
                        <a:pt x="300" y="447"/>
                      </a:lnTo>
                      <a:lnTo>
                        <a:pt x="299" y="446"/>
                      </a:lnTo>
                      <a:lnTo>
                        <a:pt x="298" y="446"/>
                      </a:lnTo>
                      <a:lnTo>
                        <a:pt x="297" y="444"/>
                      </a:lnTo>
                      <a:lnTo>
                        <a:pt x="297" y="443"/>
                      </a:lnTo>
                      <a:lnTo>
                        <a:pt x="296" y="443"/>
                      </a:lnTo>
                      <a:lnTo>
                        <a:pt x="296" y="442"/>
                      </a:lnTo>
                      <a:lnTo>
                        <a:pt x="296" y="441"/>
                      </a:lnTo>
                      <a:lnTo>
                        <a:pt x="295" y="441"/>
                      </a:lnTo>
                      <a:lnTo>
                        <a:pt x="296" y="441"/>
                      </a:lnTo>
                      <a:lnTo>
                        <a:pt x="296" y="440"/>
                      </a:lnTo>
                      <a:lnTo>
                        <a:pt x="295" y="440"/>
                      </a:lnTo>
                      <a:lnTo>
                        <a:pt x="295" y="439"/>
                      </a:lnTo>
                      <a:lnTo>
                        <a:pt x="294" y="438"/>
                      </a:lnTo>
                      <a:lnTo>
                        <a:pt x="293" y="439"/>
                      </a:lnTo>
                      <a:lnTo>
                        <a:pt x="293" y="438"/>
                      </a:lnTo>
                      <a:lnTo>
                        <a:pt x="292" y="438"/>
                      </a:lnTo>
                      <a:lnTo>
                        <a:pt x="293" y="437"/>
                      </a:lnTo>
                      <a:lnTo>
                        <a:pt x="293" y="436"/>
                      </a:lnTo>
                      <a:lnTo>
                        <a:pt x="292" y="435"/>
                      </a:lnTo>
                      <a:lnTo>
                        <a:pt x="291" y="434"/>
                      </a:lnTo>
                      <a:lnTo>
                        <a:pt x="290" y="435"/>
                      </a:lnTo>
                      <a:lnTo>
                        <a:pt x="289" y="435"/>
                      </a:lnTo>
                      <a:lnTo>
                        <a:pt x="288" y="434"/>
                      </a:lnTo>
                      <a:lnTo>
                        <a:pt x="287" y="435"/>
                      </a:lnTo>
                      <a:lnTo>
                        <a:pt x="287" y="434"/>
                      </a:lnTo>
                      <a:lnTo>
                        <a:pt x="286" y="434"/>
                      </a:lnTo>
                      <a:lnTo>
                        <a:pt x="285" y="434"/>
                      </a:lnTo>
                      <a:lnTo>
                        <a:pt x="284" y="434"/>
                      </a:lnTo>
                      <a:lnTo>
                        <a:pt x="283" y="434"/>
                      </a:lnTo>
                      <a:lnTo>
                        <a:pt x="283" y="433"/>
                      </a:lnTo>
                      <a:lnTo>
                        <a:pt x="283" y="434"/>
                      </a:lnTo>
                      <a:lnTo>
                        <a:pt x="282" y="434"/>
                      </a:lnTo>
                      <a:lnTo>
                        <a:pt x="281" y="434"/>
                      </a:lnTo>
                      <a:lnTo>
                        <a:pt x="280" y="434"/>
                      </a:lnTo>
                      <a:lnTo>
                        <a:pt x="279" y="434"/>
                      </a:lnTo>
                      <a:lnTo>
                        <a:pt x="279" y="433"/>
                      </a:lnTo>
                      <a:lnTo>
                        <a:pt x="278" y="433"/>
                      </a:lnTo>
                      <a:lnTo>
                        <a:pt x="278" y="432"/>
                      </a:lnTo>
                      <a:lnTo>
                        <a:pt x="277" y="432"/>
                      </a:lnTo>
                      <a:lnTo>
                        <a:pt x="277" y="431"/>
                      </a:lnTo>
                      <a:lnTo>
                        <a:pt x="276" y="430"/>
                      </a:lnTo>
                      <a:lnTo>
                        <a:pt x="276" y="431"/>
                      </a:lnTo>
                      <a:lnTo>
                        <a:pt x="275" y="432"/>
                      </a:lnTo>
                      <a:lnTo>
                        <a:pt x="274" y="433"/>
                      </a:lnTo>
                      <a:lnTo>
                        <a:pt x="273" y="433"/>
                      </a:lnTo>
                      <a:lnTo>
                        <a:pt x="272" y="433"/>
                      </a:lnTo>
                      <a:lnTo>
                        <a:pt x="271" y="432"/>
                      </a:lnTo>
                      <a:lnTo>
                        <a:pt x="270" y="432"/>
                      </a:lnTo>
                      <a:lnTo>
                        <a:pt x="269" y="433"/>
                      </a:lnTo>
                      <a:lnTo>
                        <a:pt x="270" y="433"/>
                      </a:lnTo>
                      <a:lnTo>
                        <a:pt x="269" y="433"/>
                      </a:lnTo>
                      <a:lnTo>
                        <a:pt x="268" y="433"/>
                      </a:lnTo>
                      <a:lnTo>
                        <a:pt x="267" y="433"/>
                      </a:lnTo>
                      <a:lnTo>
                        <a:pt x="266" y="433"/>
                      </a:lnTo>
                      <a:lnTo>
                        <a:pt x="265" y="433"/>
                      </a:lnTo>
                      <a:lnTo>
                        <a:pt x="264" y="433"/>
                      </a:lnTo>
                      <a:lnTo>
                        <a:pt x="263" y="433"/>
                      </a:lnTo>
                      <a:lnTo>
                        <a:pt x="262" y="432"/>
                      </a:lnTo>
                      <a:lnTo>
                        <a:pt x="259" y="433"/>
                      </a:lnTo>
                      <a:lnTo>
                        <a:pt x="259" y="434"/>
                      </a:lnTo>
                      <a:lnTo>
                        <a:pt x="259" y="433"/>
                      </a:lnTo>
                      <a:lnTo>
                        <a:pt x="258" y="433"/>
                      </a:lnTo>
                      <a:lnTo>
                        <a:pt x="257" y="434"/>
                      </a:lnTo>
                      <a:lnTo>
                        <a:pt x="256" y="434"/>
                      </a:lnTo>
                      <a:lnTo>
                        <a:pt x="256" y="433"/>
                      </a:lnTo>
                      <a:lnTo>
                        <a:pt x="255" y="432"/>
                      </a:lnTo>
                      <a:lnTo>
                        <a:pt x="254" y="432"/>
                      </a:lnTo>
                      <a:lnTo>
                        <a:pt x="252" y="432"/>
                      </a:lnTo>
                      <a:lnTo>
                        <a:pt x="251" y="432"/>
                      </a:lnTo>
                      <a:lnTo>
                        <a:pt x="250" y="431"/>
                      </a:lnTo>
                      <a:lnTo>
                        <a:pt x="250" y="430"/>
                      </a:lnTo>
                      <a:lnTo>
                        <a:pt x="249" y="430"/>
                      </a:lnTo>
                      <a:lnTo>
                        <a:pt x="249" y="431"/>
                      </a:lnTo>
                      <a:lnTo>
                        <a:pt x="248" y="431"/>
                      </a:lnTo>
                      <a:lnTo>
                        <a:pt x="248" y="430"/>
                      </a:lnTo>
                      <a:lnTo>
                        <a:pt x="247" y="430"/>
                      </a:lnTo>
                      <a:lnTo>
                        <a:pt x="246" y="430"/>
                      </a:lnTo>
                      <a:lnTo>
                        <a:pt x="244" y="430"/>
                      </a:lnTo>
                      <a:lnTo>
                        <a:pt x="243" y="430"/>
                      </a:lnTo>
                      <a:lnTo>
                        <a:pt x="243" y="429"/>
                      </a:lnTo>
                      <a:lnTo>
                        <a:pt x="243" y="428"/>
                      </a:lnTo>
                      <a:lnTo>
                        <a:pt x="242" y="428"/>
                      </a:lnTo>
                      <a:lnTo>
                        <a:pt x="242" y="427"/>
                      </a:lnTo>
                      <a:lnTo>
                        <a:pt x="241" y="426"/>
                      </a:lnTo>
                      <a:lnTo>
                        <a:pt x="240" y="426"/>
                      </a:lnTo>
                      <a:lnTo>
                        <a:pt x="240" y="425"/>
                      </a:lnTo>
                      <a:lnTo>
                        <a:pt x="239" y="425"/>
                      </a:lnTo>
                      <a:lnTo>
                        <a:pt x="239" y="426"/>
                      </a:lnTo>
                      <a:lnTo>
                        <a:pt x="238" y="425"/>
                      </a:lnTo>
                      <a:lnTo>
                        <a:pt x="237" y="425"/>
                      </a:lnTo>
                      <a:lnTo>
                        <a:pt x="237" y="424"/>
                      </a:lnTo>
                      <a:lnTo>
                        <a:pt x="237" y="423"/>
                      </a:lnTo>
                      <a:lnTo>
                        <a:pt x="236" y="424"/>
                      </a:lnTo>
                      <a:lnTo>
                        <a:pt x="236" y="423"/>
                      </a:lnTo>
                      <a:lnTo>
                        <a:pt x="236" y="422"/>
                      </a:lnTo>
                      <a:lnTo>
                        <a:pt x="236" y="421"/>
                      </a:lnTo>
                      <a:lnTo>
                        <a:pt x="236" y="420"/>
                      </a:lnTo>
                      <a:lnTo>
                        <a:pt x="234" y="419"/>
                      </a:lnTo>
                      <a:lnTo>
                        <a:pt x="234" y="420"/>
                      </a:lnTo>
                      <a:lnTo>
                        <a:pt x="233" y="420"/>
                      </a:lnTo>
                      <a:lnTo>
                        <a:pt x="233" y="419"/>
                      </a:lnTo>
                      <a:lnTo>
                        <a:pt x="232" y="419"/>
                      </a:lnTo>
                      <a:lnTo>
                        <a:pt x="231" y="419"/>
                      </a:lnTo>
                      <a:lnTo>
                        <a:pt x="230" y="419"/>
                      </a:lnTo>
                      <a:lnTo>
                        <a:pt x="229" y="418"/>
                      </a:lnTo>
                      <a:lnTo>
                        <a:pt x="228" y="417"/>
                      </a:lnTo>
                      <a:lnTo>
                        <a:pt x="228" y="416"/>
                      </a:lnTo>
                      <a:lnTo>
                        <a:pt x="227" y="416"/>
                      </a:lnTo>
                      <a:lnTo>
                        <a:pt x="226" y="417"/>
                      </a:lnTo>
                      <a:lnTo>
                        <a:pt x="224" y="418"/>
                      </a:lnTo>
                      <a:lnTo>
                        <a:pt x="223" y="418"/>
                      </a:lnTo>
                      <a:lnTo>
                        <a:pt x="222" y="418"/>
                      </a:lnTo>
                      <a:lnTo>
                        <a:pt x="222" y="417"/>
                      </a:lnTo>
                      <a:lnTo>
                        <a:pt x="221" y="417"/>
                      </a:lnTo>
                      <a:lnTo>
                        <a:pt x="220" y="417"/>
                      </a:lnTo>
                      <a:lnTo>
                        <a:pt x="219" y="417"/>
                      </a:lnTo>
                      <a:lnTo>
                        <a:pt x="218" y="417"/>
                      </a:lnTo>
                      <a:lnTo>
                        <a:pt x="217" y="416"/>
                      </a:lnTo>
                      <a:lnTo>
                        <a:pt x="216" y="415"/>
                      </a:lnTo>
                      <a:lnTo>
                        <a:pt x="215" y="415"/>
                      </a:lnTo>
                      <a:lnTo>
                        <a:pt x="214" y="415"/>
                      </a:lnTo>
                      <a:lnTo>
                        <a:pt x="213" y="415"/>
                      </a:lnTo>
                      <a:lnTo>
                        <a:pt x="213" y="414"/>
                      </a:lnTo>
                      <a:lnTo>
                        <a:pt x="212" y="414"/>
                      </a:lnTo>
                      <a:lnTo>
                        <a:pt x="212" y="415"/>
                      </a:lnTo>
                      <a:lnTo>
                        <a:pt x="211" y="414"/>
                      </a:lnTo>
                      <a:lnTo>
                        <a:pt x="210" y="414"/>
                      </a:lnTo>
                      <a:lnTo>
                        <a:pt x="209" y="415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6" y="413"/>
                      </a:lnTo>
                      <a:lnTo>
                        <a:pt x="206" y="414"/>
                      </a:lnTo>
                      <a:lnTo>
                        <a:pt x="205" y="414"/>
                      </a:lnTo>
                      <a:lnTo>
                        <a:pt x="204" y="414"/>
                      </a:lnTo>
                      <a:lnTo>
                        <a:pt x="203" y="414"/>
                      </a:lnTo>
                      <a:lnTo>
                        <a:pt x="202" y="414"/>
                      </a:lnTo>
                      <a:lnTo>
                        <a:pt x="201" y="414"/>
                      </a:lnTo>
                      <a:lnTo>
                        <a:pt x="201" y="413"/>
                      </a:lnTo>
                      <a:lnTo>
                        <a:pt x="200" y="412"/>
                      </a:lnTo>
                      <a:lnTo>
                        <a:pt x="199" y="412"/>
                      </a:lnTo>
                      <a:lnTo>
                        <a:pt x="198" y="412"/>
                      </a:lnTo>
                      <a:lnTo>
                        <a:pt x="198" y="411"/>
                      </a:lnTo>
                      <a:lnTo>
                        <a:pt x="197" y="411"/>
                      </a:lnTo>
                      <a:lnTo>
                        <a:pt x="196" y="410"/>
                      </a:lnTo>
                      <a:lnTo>
                        <a:pt x="195" y="410"/>
                      </a:lnTo>
                      <a:lnTo>
                        <a:pt x="194" y="410"/>
                      </a:lnTo>
                      <a:lnTo>
                        <a:pt x="193" y="410"/>
                      </a:lnTo>
                      <a:lnTo>
                        <a:pt x="193" y="411"/>
                      </a:lnTo>
                      <a:lnTo>
                        <a:pt x="192" y="411"/>
                      </a:lnTo>
                      <a:lnTo>
                        <a:pt x="192" y="410"/>
                      </a:lnTo>
                      <a:lnTo>
                        <a:pt x="192" y="411"/>
                      </a:lnTo>
                      <a:lnTo>
                        <a:pt x="191" y="410"/>
                      </a:lnTo>
                      <a:lnTo>
                        <a:pt x="190" y="410"/>
                      </a:lnTo>
                      <a:lnTo>
                        <a:pt x="189" y="411"/>
                      </a:lnTo>
                      <a:lnTo>
                        <a:pt x="188" y="411"/>
                      </a:lnTo>
                      <a:lnTo>
                        <a:pt x="187" y="410"/>
                      </a:lnTo>
                      <a:lnTo>
                        <a:pt x="186" y="409"/>
                      </a:lnTo>
                      <a:lnTo>
                        <a:pt x="185" y="408"/>
                      </a:lnTo>
                      <a:lnTo>
                        <a:pt x="185" y="407"/>
                      </a:lnTo>
                      <a:lnTo>
                        <a:pt x="184" y="407"/>
                      </a:lnTo>
                      <a:lnTo>
                        <a:pt x="183" y="406"/>
                      </a:lnTo>
                      <a:lnTo>
                        <a:pt x="182" y="405"/>
                      </a:lnTo>
                      <a:lnTo>
                        <a:pt x="182" y="404"/>
                      </a:lnTo>
                      <a:lnTo>
                        <a:pt x="181" y="404"/>
                      </a:lnTo>
                      <a:lnTo>
                        <a:pt x="180" y="404"/>
                      </a:lnTo>
                      <a:lnTo>
                        <a:pt x="179" y="404"/>
                      </a:lnTo>
                      <a:lnTo>
                        <a:pt x="178" y="404"/>
                      </a:lnTo>
                      <a:lnTo>
                        <a:pt x="177" y="404"/>
                      </a:lnTo>
                      <a:lnTo>
                        <a:pt x="177" y="403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4" y="404"/>
                      </a:lnTo>
                      <a:lnTo>
                        <a:pt x="173" y="404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1" y="403"/>
                      </a:lnTo>
                      <a:lnTo>
                        <a:pt x="170" y="403"/>
                      </a:lnTo>
                      <a:lnTo>
                        <a:pt x="169" y="403"/>
                      </a:lnTo>
                      <a:lnTo>
                        <a:pt x="168" y="402"/>
                      </a:lnTo>
                      <a:lnTo>
                        <a:pt x="167" y="402"/>
                      </a:lnTo>
                      <a:lnTo>
                        <a:pt x="166" y="402"/>
                      </a:lnTo>
                      <a:lnTo>
                        <a:pt x="166" y="403"/>
                      </a:lnTo>
                      <a:lnTo>
                        <a:pt x="165" y="402"/>
                      </a:lnTo>
                      <a:lnTo>
                        <a:pt x="165" y="403"/>
                      </a:lnTo>
                      <a:lnTo>
                        <a:pt x="164" y="403"/>
                      </a:lnTo>
                      <a:lnTo>
                        <a:pt x="163" y="404"/>
                      </a:lnTo>
                      <a:lnTo>
                        <a:pt x="162" y="404"/>
                      </a:lnTo>
                      <a:lnTo>
                        <a:pt x="161" y="404"/>
                      </a:lnTo>
                      <a:lnTo>
                        <a:pt x="160" y="404"/>
                      </a:lnTo>
                      <a:lnTo>
                        <a:pt x="159" y="404"/>
                      </a:lnTo>
                      <a:lnTo>
                        <a:pt x="158" y="403"/>
                      </a:lnTo>
                      <a:lnTo>
                        <a:pt x="158" y="404"/>
                      </a:lnTo>
                      <a:lnTo>
                        <a:pt x="157" y="404"/>
                      </a:lnTo>
                      <a:lnTo>
                        <a:pt x="156" y="404"/>
                      </a:lnTo>
                      <a:lnTo>
                        <a:pt x="155" y="404"/>
                      </a:lnTo>
                      <a:lnTo>
                        <a:pt x="154" y="404"/>
                      </a:lnTo>
                      <a:lnTo>
                        <a:pt x="154" y="403"/>
                      </a:lnTo>
                      <a:lnTo>
                        <a:pt x="153" y="403"/>
                      </a:lnTo>
                      <a:lnTo>
                        <a:pt x="153" y="402"/>
                      </a:lnTo>
                      <a:lnTo>
                        <a:pt x="152" y="402"/>
                      </a:lnTo>
                      <a:lnTo>
                        <a:pt x="151" y="402"/>
                      </a:lnTo>
                      <a:lnTo>
                        <a:pt x="150" y="403"/>
                      </a:lnTo>
                      <a:lnTo>
                        <a:pt x="149" y="403"/>
                      </a:lnTo>
                      <a:lnTo>
                        <a:pt x="148" y="404"/>
                      </a:lnTo>
                      <a:lnTo>
                        <a:pt x="147" y="404"/>
                      </a:lnTo>
                      <a:lnTo>
                        <a:pt x="147" y="405"/>
                      </a:lnTo>
                      <a:lnTo>
                        <a:pt x="146" y="405"/>
                      </a:lnTo>
                      <a:lnTo>
                        <a:pt x="145" y="405"/>
                      </a:lnTo>
                      <a:lnTo>
                        <a:pt x="145" y="406"/>
                      </a:lnTo>
                      <a:lnTo>
                        <a:pt x="144" y="406"/>
                      </a:lnTo>
                      <a:lnTo>
                        <a:pt x="143" y="406"/>
                      </a:lnTo>
                      <a:lnTo>
                        <a:pt x="142" y="406"/>
                      </a:lnTo>
                      <a:lnTo>
                        <a:pt x="142" y="405"/>
                      </a:lnTo>
                      <a:lnTo>
                        <a:pt x="141" y="405"/>
                      </a:lnTo>
                      <a:lnTo>
                        <a:pt x="140" y="405"/>
                      </a:lnTo>
                      <a:lnTo>
                        <a:pt x="139" y="405"/>
                      </a:lnTo>
                      <a:lnTo>
                        <a:pt x="138" y="404"/>
                      </a:lnTo>
                      <a:lnTo>
                        <a:pt x="138" y="403"/>
                      </a:lnTo>
                      <a:lnTo>
                        <a:pt x="137" y="402"/>
                      </a:lnTo>
                      <a:lnTo>
                        <a:pt x="137" y="401"/>
                      </a:lnTo>
                      <a:lnTo>
                        <a:pt x="136" y="401"/>
                      </a:lnTo>
                      <a:lnTo>
                        <a:pt x="135" y="401"/>
                      </a:lnTo>
                      <a:lnTo>
                        <a:pt x="135" y="402"/>
                      </a:lnTo>
                      <a:lnTo>
                        <a:pt x="134" y="401"/>
                      </a:lnTo>
                      <a:lnTo>
                        <a:pt x="133" y="401"/>
                      </a:lnTo>
                      <a:lnTo>
                        <a:pt x="133" y="400"/>
                      </a:lnTo>
                      <a:lnTo>
                        <a:pt x="132" y="399"/>
                      </a:lnTo>
                      <a:lnTo>
                        <a:pt x="131" y="399"/>
                      </a:lnTo>
                      <a:lnTo>
                        <a:pt x="130" y="399"/>
                      </a:lnTo>
                      <a:lnTo>
                        <a:pt x="130" y="398"/>
                      </a:lnTo>
                      <a:lnTo>
                        <a:pt x="129" y="398"/>
                      </a:lnTo>
                      <a:lnTo>
                        <a:pt x="129" y="397"/>
                      </a:lnTo>
                      <a:lnTo>
                        <a:pt x="128" y="398"/>
                      </a:lnTo>
                      <a:lnTo>
                        <a:pt x="129" y="397"/>
                      </a:lnTo>
                      <a:lnTo>
                        <a:pt x="128" y="397"/>
                      </a:lnTo>
                      <a:lnTo>
                        <a:pt x="128" y="396"/>
                      </a:lnTo>
                      <a:lnTo>
                        <a:pt x="127" y="396"/>
                      </a:lnTo>
                      <a:lnTo>
                        <a:pt x="127" y="395"/>
                      </a:lnTo>
                      <a:lnTo>
                        <a:pt x="126" y="395"/>
                      </a:lnTo>
                      <a:lnTo>
                        <a:pt x="126" y="394"/>
                      </a:lnTo>
                      <a:lnTo>
                        <a:pt x="126" y="393"/>
                      </a:lnTo>
                      <a:lnTo>
                        <a:pt x="126" y="392"/>
                      </a:lnTo>
                      <a:lnTo>
                        <a:pt x="125" y="392"/>
                      </a:lnTo>
                      <a:lnTo>
                        <a:pt x="125" y="391"/>
                      </a:lnTo>
                      <a:lnTo>
                        <a:pt x="124" y="392"/>
                      </a:lnTo>
                      <a:lnTo>
                        <a:pt x="124" y="391"/>
                      </a:lnTo>
                      <a:lnTo>
                        <a:pt x="125" y="390"/>
                      </a:lnTo>
                      <a:lnTo>
                        <a:pt x="124" y="390"/>
                      </a:lnTo>
                      <a:lnTo>
                        <a:pt x="123" y="391"/>
                      </a:lnTo>
                      <a:lnTo>
                        <a:pt x="123" y="390"/>
                      </a:lnTo>
                      <a:lnTo>
                        <a:pt x="123" y="391"/>
                      </a:lnTo>
                      <a:lnTo>
                        <a:pt x="122" y="391"/>
                      </a:lnTo>
                      <a:lnTo>
                        <a:pt x="121" y="391"/>
                      </a:lnTo>
                      <a:lnTo>
                        <a:pt x="120" y="391"/>
                      </a:lnTo>
                      <a:lnTo>
                        <a:pt x="119" y="391"/>
                      </a:lnTo>
                      <a:lnTo>
                        <a:pt x="119" y="390"/>
                      </a:lnTo>
                      <a:lnTo>
                        <a:pt x="118" y="390"/>
                      </a:lnTo>
                      <a:lnTo>
                        <a:pt x="118" y="391"/>
                      </a:lnTo>
                      <a:lnTo>
                        <a:pt x="118" y="390"/>
                      </a:lnTo>
                      <a:lnTo>
                        <a:pt x="117" y="390"/>
                      </a:lnTo>
                      <a:lnTo>
                        <a:pt x="116" y="390"/>
                      </a:lnTo>
                      <a:lnTo>
                        <a:pt x="115" y="389"/>
                      </a:lnTo>
                      <a:lnTo>
                        <a:pt x="115" y="390"/>
                      </a:lnTo>
                      <a:lnTo>
                        <a:pt x="114" y="389"/>
                      </a:lnTo>
                      <a:lnTo>
                        <a:pt x="114" y="390"/>
                      </a:lnTo>
                      <a:lnTo>
                        <a:pt x="113" y="390"/>
                      </a:lnTo>
                      <a:lnTo>
                        <a:pt x="113" y="391"/>
                      </a:lnTo>
                      <a:lnTo>
                        <a:pt x="112" y="391"/>
                      </a:lnTo>
                      <a:lnTo>
                        <a:pt x="113" y="391"/>
                      </a:lnTo>
                      <a:lnTo>
                        <a:pt x="113" y="392"/>
                      </a:lnTo>
                      <a:lnTo>
                        <a:pt x="112" y="392"/>
                      </a:lnTo>
                      <a:lnTo>
                        <a:pt x="111" y="392"/>
                      </a:lnTo>
                      <a:lnTo>
                        <a:pt x="111" y="393"/>
                      </a:lnTo>
                      <a:lnTo>
                        <a:pt x="110" y="393"/>
                      </a:lnTo>
                      <a:lnTo>
                        <a:pt x="110" y="394"/>
                      </a:lnTo>
                      <a:lnTo>
                        <a:pt x="109" y="394"/>
                      </a:lnTo>
                      <a:lnTo>
                        <a:pt x="109" y="393"/>
                      </a:lnTo>
                      <a:lnTo>
                        <a:pt x="108" y="393"/>
                      </a:lnTo>
                      <a:lnTo>
                        <a:pt x="108" y="394"/>
                      </a:lnTo>
                      <a:lnTo>
                        <a:pt x="107" y="394"/>
                      </a:lnTo>
                      <a:lnTo>
                        <a:pt x="107" y="395"/>
                      </a:lnTo>
                      <a:lnTo>
                        <a:pt x="106" y="395"/>
                      </a:lnTo>
                      <a:lnTo>
                        <a:pt x="106" y="394"/>
                      </a:lnTo>
                      <a:lnTo>
                        <a:pt x="105" y="394"/>
                      </a:lnTo>
                      <a:lnTo>
                        <a:pt x="105" y="395"/>
                      </a:lnTo>
                      <a:lnTo>
                        <a:pt x="104" y="395"/>
                      </a:lnTo>
                      <a:lnTo>
                        <a:pt x="102" y="395"/>
                      </a:lnTo>
                      <a:lnTo>
                        <a:pt x="102" y="394"/>
                      </a:lnTo>
                      <a:lnTo>
                        <a:pt x="101" y="394"/>
                      </a:lnTo>
                      <a:lnTo>
                        <a:pt x="100" y="394"/>
                      </a:lnTo>
                      <a:lnTo>
                        <a:pt x="99" y="394"/>
                      </a:lnTo>
                      <a:lnTo>
                        <a:pt x="98" y="394"/>
                      </a:lnTo>
                      <a:lnTo>
                        <a:pt x="98" y="393"/>
                      </a:lnTo>
                      <a:lnTo>
                        <a:pt x="97" y="393"/>
                      </a:lnTo>
                      <a:lnTo>
                        <a:pt x="97" y="392"/>
                      </a:lnTo>
                      <a:lnTo>
                        <a:pt x="96" y="392"/>
                      </a:lnTo>
                      <a:lnTo>
                        <a:pt x="95" y="391"/>
                      </a:lnTo>
                      <a:lnTo>
                        <a:pt x="95" y="390"/>
                      </a:lnTo>
                      <a:lnTo>
                        <a:pt x="94" y="390"/>
                      </a:lnTo>
                      <a:lnTo>
                        <a:pt x="93" y="390"/>
                      </a:lnTo>
                      <a:lnTo>
                        <a:pt x="92" y="390"/>
                      </a:lnTo>
                      <a:lnTo>
                        <a:pt x="91" y="390"/>
                      </a:lnTo>
                      <a:lnTo>
                        <a:pt x="90" y="390"/>
                      </a:lnTo>
                      <a:lnTo>
                        <a:pt x="90" y="389"/>
                      </a:lnTo>
                      <a:lnTo>
                        <a:pt x="90" y="388"/>
                      </a:lnTo>
                      <a:lnTo>
                        <a:pt x="89" y="388"/>
                      </a:lnTo>
                      <a:lnTo>
                        <a:pt x="89" y="387"/>
                      </a:lnTo>
                      <a:lnTo>
                        <a:pt x="90" y="386"/>
                      </a:lnTo>
                      <a:lnTo>
                        <a:pt x="90" y="385"/>
                      </a:lnTo>
                      <a:lnTo>
                        <a:pt x="89" y="384"/>
                      </a:lnTo>
                      <a:lnTo>
                        <a:pt x="89" y="383"/>
                      </a:lnTo>
                      <a:lnTo>
                        <a:pt x="89" y="382"/>
                      </a:lnTo>
                      <a:lnTo>
                        <a:pt x="88" y="382"/>
                      </a:lnTo>
                      <a:lnTo>
                        <a:pt x="88" y="381"/>
                      </a:lnTo>
                      <a:lnTo>
                        <a:pt x="87" y="381"/>
                      </a:lnTo>
                      <a:lnTo>
                        <a:pt x="87" y="380"/>
                      </a:lnTo>
                      <a:lnTo>
                        <a:pt x="86" y="380"/>
                      </a:lnTo>
                      <a:lnTo>
                        <a:pt x="86" y="379"/>
                      </a:lnTo>
                      <a:lnTo>
                        <a:pt x="85" y="378"/>
                      </a:lnTo>
                      <a:lnTo>
                        <a:pt x="84" y="378"/>
                      </a:lnTo>
                      <a:lnTo>
                        <a:pt x="84" y="377"/>
                      </a:lnTo>
                      <a:lnTo>
                        <a:pt x="84" y="376"/>
                      </a:lnTo>
                      <a:lnTo>
                        <a:pt x="83" y="376"/>
                      </a:lnTo>
                      <a:lnTo>
                        <a:pt x="82" y="376"/>
                      </a:lnTo>
                      <a:lnTo>
                        <a:pt x="82" y="375"/>
                      </a:lnTo>
                      <a:lnTo>
                        <a:pt x="81" y="375"/>
                      </a:lnTo>
                      <a:lnTo>
                        <a:pt x="81" y="374"/>
                      </a:lnTo>
                      <a:lnTo>
                        <a:pt x="82" y="373"/>
                      </a:lnTo>
                      <a:lnTo>
                        <a:pt x="81" y="373"/>
                      </a:lnTo>
                      <a:lnTo>
                        <a:pt x="82" y="372"/>
                      </a:lnTo>
                      <a:lnTo>
                        <a:pt x="81" y="372"/>
                      </a:lnTo>
                      <a:lnTo>
                        <a:pt x="81" y="371"/>
                      </a:lnTo>
                      <a:lnTo>
                        <a:pt x="82" y="370"/>
                      </a:lnTo>
                      <a:lnTo>
                        <a:pt x="82" y="369"/>
                      </a:lnTo>
                      <a:lnTo>
                        <a:pt x="83" y="369"/>
                      </a:lnTo>
                      <a:lnTo>
                        <a:pt x="82" y="368"/>
                      </a:lnTo>
                      <a:lnTo>
                        <a:pt x="82" y="367"/>
                      </a:lnTo>
                      <a:lnTo>
                        <a:pt x="81" y="366"/>
                      </a:lnTo>
                      <a:lnTo>
                        <a:pt x="81" y="367"/>
                      </a:lnTo>
                      <a:lnTo>
                        <a:pt x="81" y="366"/>
                      </a:lnTo>
                      <a:lnTo>
                        <a:pt x="80" y="366"/>
                      </a:lnTo>
                      <a:lnTo>
                        <a:pt x="80" y="367"/>
                      </a:lnTo>
                      <a:lnTo>
                        <a:pt x="80" y="366"/>
                      </a:lnTo>
                      <a:lnTo>
                        <a:pt x="80" y="365"/>
                      </a:lnTo>
                      <a:lnTo>
                        <a:pt x="79" y="366"/>
                      </a:lnTo>
                      <a:lnTo>
                        <a:pt x="79" y="365"/>
                      </a:lnTo>
                      <a:lnTo>
                        <a:pt x="78" y="365"/>
                      </a:lnTo>
                      <a:lnTo>
                        <a:pt x="78" y="364"/>
                      </a:lnTo>
                      <a:lnTo>
                        <a:pt x="78" y="363"/>
                      </a:lnTo>
                      <a:lnTo>
                        <a:pt x="77" y="363"/>
                      </a:lnTo>
                      <a:lnTo>
                        <a:pt x="77" y="362"/>
                      </a:lnTo>
                      <a:lnTo>
                        <a:pt x="76" y="362"/>
                      </a:lnTo>
                      <a:lnTo>
                        <a:pt x="76" y="361"/>
                      </a:lnTo>
                      <a:lnTo>
                        <a:pt x="76" y="360"/>
                      </a:lnTo>
                      <a:lnTo>
                        <a:pt x="75" y="360"/>
                      </a:lnTo>
                      <a:lnTo>
                        <a:pt x="75" y="361"/>
                      </a:lnTo>
                      <a:lnTo>
                        <a:pt x="74" y="361"/>
                      </a:lnTo>
                      <a:lnTo>
                        <a:pt x="74" y="360"/>
                      </a:lnTo>
                      <a:lnTo>
                        <a:pt x="75" y="360"/>
                      </a:lnTo>
                      <a:lnTo>
                        <a:pt x="74" y="359"/>
                      </a:lnTo>
                      <a:lnTo>
                        <a:pt x="73" y="359"/>
                      </a:lnTo>
                      <a:lnTo>
                        <a:pt x="73" y="358"/>
                      </a:lnTo>
                      <a:lnTo>
                        <a:pt x="74" y="358"/>
                      </a:lnTo>
                      <a:lnTo>
                        <a:pt x="73" y="358"/>
                      </a:lnTo>
                      <a:lnTo>
                        <a:pt x="73" y="357"/>
                      </a:lnTo>
                      <a:lnTo>
                        <a:pt x="72" y="357"/>
                      </a:lnTo>
                      <a:lnTo>
                        <a:pt x="72" y="356"/>
                      </a:lnTo>
                      <a:lnTo>
                        <a:pt x="72" y="355"/>
                      </a:lnTo>
                      <a:lnTo>
                        <a:pt x="73" y="355"/>
                      </a:lnTo>
                      <a:lnTo>
                        <a:pt x="73" y="354"/>
                      </a:lnTo>
                      <a:lnTo>
                        <a:pt x="73" y="353"/>
                      </a:lnTo>
                      <a:lnTo>
                        <a:pt x="73" y="354"/>
                      </a:lnTo>
                      <a:lnTo>
                        <a:pt x="74" y="354"/>
                      </a:lnTo>
                      <a:lnTo>
                        <a:pt x="74" y="353"/>
                      </a:lnTo>
                      <a:lnTo>
                        <a:pt x="75" y="353"/>
                      </a:lnTo>
                      <a:lnTo>
                        <a:pt x="74" y="352"/>
                      </a:lnTo>
                      <a:lnTo>
                        <a:pt x="73" y="353"/>
                      </a:lnTo>
                      <a:lnTo>
                        <a:pt x="73" y="352"/>
                      </a:lnTo>
                      <a:lnTo>
                        <a:pt x="74" y="352"/>
                      </a:lnTo>
                      <a:lnTo>
                        <a:pt x="75" y="351"/>
                      </a:lnTo>
                      <a:lnTo>
                        <a:pt x="74" y="351"/>
                      </a:lnTo>
                      <a:lnTo>
                        <a:pt x="73" y="351"/>
                      </a:lnTo>
                      <a:lnTo>
                        <a:pt x="73" y="350"/>
                      </a:lnTo>
                      <a:lnTo>
                        <a:pt x="72" y="350"/>
                      </a:lnTo>
                      <a:lnTo>
                        <a:pt x="72" y="349"/>
                      </a:lnTo>
                      <a:lnTo>
                        <a:pt x="73" y="349"/>
                      </a:lnTo>
                      <a:lnTo>
                        <a:pt x="74" y="349"/>
                      </a:lnTo>
                      <a:lnTo>
                        <a:pt x="74" y="348"/>
                      </a:lnTo>
                      <a:lnTo>
                        <a:pt x="73" y="348"/>
                      </a:lnTo>
                      <a:lnTo>
                        <a:pt x="74" y="347"/>
                      </a:lnTo>
                      <a:lnTo>
                        <a:pt x="73" y="347"/>
                      </a:lnTo>
                      <a:lnTo>
                        <a:pt x="72" y="347"/>
                      </a:lnTo>
                      <a:lnTo>
                        <a:pt x="73" y="347"/>
                      </a:lnTo>
                      <a:lnTo>
                        <a:pt x="73" y="346"/>
                      </a:lnTo>
                      <a:lnTo>
                        <a:pt x="73" y="345"/>
                      </a:lnTo>
                      <a:lnTo>
                        <a:pt x="72" y="345"/>
                      </a:lnTo>
                      <a:lnTo>
                        <a:pt x="72" y="344"/>
                      </a:lnTo>
                      <a:lnTo>
                        <a:pt x="73" y="344"/>
                      </a:lnTo>
                      <a:lnTo>
                        <a:pt x="73" y="343"/>
                      </a:lnTo>
                      <a:lnTo>
                        <a:pt x="73" y="342"/>
                      </a:lnTo>
                      <a:lnTo>
                        <a:pt x="74" y="342"/>
                      </a:lnTo>
                      <a:lnTo>
                        <a:pt x="75" y="342"/>
                      </a:lnTo>
                      <a:lnTo>
                        <a:pt x="74" y="342"/>
                      </a:lnTo>
                      <a:lnTo>
                        <a:pt x="74" y="341"/>
                      </a:lnTo>
                      <a:lnTo>
                        <a:pt x="75" y="341"/>
                      </a:lnTo>
                      <a:lnTo>
                        <a:pt x="75" y="340"/>
                      </a:lnTo>
                      <a:lnTo>
                        <a:pt x="74" y="340"/>
                      </a:lnTo>
                      <a:lnTo>
                        <a:pt x="73" y="340"/>
                      </a:lnTo>
                      <a:lnTo>
                        <a:pt x="73" y="339"/>
                      </a:lnTo>
                      <a:lnTo>
                        <a:pt x="74" y="339"/>
                      </a:lnTo>
                      <a:lnTo>
                        <a:pt x="74" y="338"/>
                      </a:lnTo>
                      <a:lnTo>
                        <a:pt x="73" y="338"/>
                      </a:lnTo>
                      <a:lnTo>
                        <a:pt x="72" y="337"/>
                      </a:lnTo>
                      <a:lnTo>
                        <a:pt x="72" y="336"/>
                      </a:lnTo>
                      <a:lnTo>
                        <a:pt x="73" y="336"/>
                      </a:lnTo>
                      <a:lnTo>
                        <a:pt x="73" y="337"/>
                      </a:lnTo>
                      <a:lnTo>
                        <a:pt x="73" y="336"/>
                      </a:lnTo>
                      <a:lnTo>
                        <a:pt x="73" y="335"/>
                      </a:lnTo>
                      <a:lnTo>
                        <a:pt x="74" y="336"/>
                      </a:lnTo>
                      <a:lnTo>
                        <a:pt x="74" y="335"/>
                      </a:lnTo>
                      <a:lnTo>
                        <a:pt x="73" y="335"/>
                      </a:lnTo>
                      <a:lnTo>
                        <a:pt x="72" y="334"/>
                      </a:lnTo>
                      <a:lnTo>
                        <a:pt x="72" y="335"/>
                      </a:lnTo>
                      <a:lnTo>
                        <a:pt x="71" y="335"/>
                      </a:lnTo>
                      <a:lnTo>
                        <a:pt x="71" y="334"/>
                      </a:lnTo>
                      <a:lnTo>
                        <a:pt x="71" y="333"/>
                      </a:lnTo>
                      <a:lnTo>
                        <a:pt x="72" y="333"/>
                      </a:lnTo>
                      <a:lnTo>
                        <a:pt x="72" y="332"/>
                      </a:lnTo>
                      <a:lnTo>
                        <a:pt x="71" y="332"/>
                      </a:lnTo>
                      <a:lnTo>
                        <a:pt x="71" y="331"/>
                      </a:lnTo>
                      <a:lnTo>
                        <a:pt x="70" y="331"/>
                      </a:lnTo>
                      <a:lnTo>
                        <a:pt x="71" y="331"/>
                      </a:lnTo>
                      <a:lnTo>
                        <a:pt x="71" y="330"/>
                      </a:lnTo>
                      <a:lnTo>
                        <a:pt x="70" y="330"/>
                      </a:lnTo>
                      <a:lnTo>
                        <a:pt x="70" y="329"/>
                      </a:lnTo>
                      <a:lnTo>
                        <a:pt x="72" y="330"/>
                      </a:lnTo>
                      <a:lnTo>
                        <a:pt x="72" y="331"/>
                      </a:lnTo>
                      <a:lnTo>
                        <a:pt x="72" y="330"/>
                      </a:lnTo>
                      <a:lnTo>
                        <a:pt x="72" y="329"/>
                      </a:lnTo>
                      <a:lnTo>
                        <a:pt x="73" y="329"/>
                      </a:lnTo>
                      <a:lnTo>
                        <a:pt x="73" y="328"/>
                      </a:lnTo>
                      <a:lnTo>
                        <a:pt x="72" y="328"/>
                      </a:lnTo>
                      <a:lnTo>
                        <a:pt x="72" y="327"/>
                      </a:lnTo>
                      <a:lnTo>
                        <a:pt x="72" y="326"/>
                      </a:lnTo>
                      <a:lnTo>
                        <a:pt x="70" y="325"/>
                      </a:lnTo>
                      <a:lnTo>
                        <a:pt x="71" y="325"/>
                      </a:lnTo>
                      <a:lnTo>
                        <a:pt x="70" y="325"/>
                      </a:lnTo>
                      <a:lnTo>
                        <a:pt x="69" y="326"/>
                      </a:lnTo>
                      <a:lnTo>
                        <a:pt x="69" y="325"/>
                      </a:lnTo>
                      <a:lnTo>
                        <a:pt x="70" y="324"/>
                      </a:lnTo>
                      <a:lnTo>
                        <a:pt x="69" y="324"/>
                      </a:lnTo>
                      <a:lnTo>
                        <a:pt x="69" y="323"/>
                      </a:lnTo>
                      <a:lnTo>
                        <a:pt x="69" y="322"/>
                      </a:lnTo>
                      <a:lnTo>
                        <a:pt x="68" y="322"/>
                      </a:lnTo>
                      <a:lnTo>
                        <a:pt x="67" y="323"/>
                      </a:lnTo>
                      <a:lnTo>
                        <a:pt x="67" y="322"/>
                      </a:lnTo>
                      <a:lnTo>
                        <a:pt x="67" y="323"/>
                      </a:lnTo>
                      <a:lnTo>
                        <a:pt x="66" y="323"/>
                      </a:lnTo>
                      <a:lnTo>
                        <a:pt x="66" y="322"/>
                      </a:lnTo>
                      <a:lnTo>
                        <a:pt x="67" y="322"/>
                      </a:lnTo>
                      <a:lnTo>
                        <a:pt x="67" y="321"/>
                      </a:lnTo>
                      <a:lnTo>
                        <a:pt x="66" y="321"/>
                      </a:lnTo>
                      <a:lnTo>
                        <a:pt x="65" y="321"/>
                      </a:lnTo>
                      <a:lnTo>
                        <a:pt x="64" y="321"/>
                      </a:lnTo>
                      <a:lnTo>
                        <a:pt x="64" y="320"/>
                      </a:lnTo>
                      <a:lnTo>
                        <a:pt x="63" y="321"/>
                      </a:lnTo>
                      <a:lnTo>
                        <a:pt x="63" y="322"/>
                      </a:lnTo>
                      <a:lnTo>
                        <a:pt x="64" y="322"/>
                      </a:lnTo>
                      <a:lnTo>
                        <a:pt x="64" y="323"/>
                      </a:lnTo>
                      <a:lnTo>
                        <a:pt x="63" y="324"/>
                      </a:lnTo>
                      <a:lnTo>
                        <a:pt x="62" y="324"/>
                      </a:lnTo>
                      <a:lnTo>
                        <a:pt x="62" y="323"/>
                      </a:lnTo>
                      <a:lnTo>
                        <a:pt x="62" y="322"/>
                      </a:lnTo>
                      <a:lnTo>
                        <a:pt x="62" y="321"/>
                      </a:lnTo>
                      <a:lnTo>
                        <a:pt x="62" y="320"/>
                      </a:lnTo>
                      <a:lnTo>
                        <a:pt x="61" y="320"/>
                      </a:lnTo>
                      <a:lnTo>
                        <a:pt x="61" y="319"/>
                      </a:lnTo>
                      <a:lnTo>
                        <a:pt x="62" y="319"/>
                      </a:lnTo>
                      <a:lnTo>
                        <a:pt x="61" y="319"/>
                      </a:lnTo>
                      <a:lnTo>
                        <a:pt x="61" y="318"/>
                      </a:lnTo>
                      <a:lnTo>
                        <a:pt x="60" y="318"/>
                      </a:lnTo>
                      <a:lnTo>
                        <a:pt x="60" y="317"/>
                      </a:lnTo>
                      <a:lnTo>
                        <a:pt x="58" y="317"/>
                      </a:lnTo>
                      <a:lnTo>
                        <a:pt x="58" y="316"/>
                      </a:lnTo>
                      <a:lnTo>
                        <a:pt x="58" y="315"/>
                      </a:lnTo>
                      <a:lnTo>
                        <a:pt x="57" y="315"/>
                      </a:lnTo>
                      <a:lnTo>
                        <a:pt x="56" y="315"/>
                      </a:lnTo>
                      <a:lnTo>
                        <a:pt x="56" y="316"/>
                      </a:lnTo>
                      <a:lnTo>
                        <a:pt x="55" y="316"/>
                      </a:lnTo>
                      <a:lnTo>
                        <a:pt x="55" y="317"/>
                      </a:lnTo>
                      <a:lnTo>
                        <a:pt x="54" y="317"/>
                      </a:lnTo>
                      <a:lnTo>
                        <a:pt x="53" y="317"/>
                      </a:lnTo>
                      <a:lnTo>
                        <a:pt x="53" y="316"/>
                      </a:lnTo>
                      <a:lnTo>
                        <a:pt x="53" y="315"/>
                      </a:lnTo>
                      <a:lnTo>
                        <a:pt x="52" y="314"/>
                      </a:lnTo>
                      <a:lnTo>
                        <a:pt x="51" y="314"/>
                      </a:lnTo>
                      <a:lnTo>
                        <a:pt x="51" y="315"/>
                      </a:lnTo>
                      <a:lnTo>
                        <a:pt x="51" y="316"/>
                      </a:lnTo>
                      <a:lnTo>
                        <a:pt x="50" y="317"/>
                      </a:lnTo>
                      <a:lnTo>
                        <a:pt x="50" y="319"/>
                      </a:lnTo>
                      <a:lnTo>
                        <a:pt x="50" y="320"/>
                      </a:lnTo>
                      <a:lnTo>
                        <a:pt x="49" y="320"/>
                      </a:lnTo>
                      <a:lnTo>
                        <a:pt x="48" y="319"/>
                      </a:lnTo>
                      <a:lnTo>
                        <a:pt x="47" y="317"/>
                      </a:lnTo>
                      <a:lnTo>
                        <a:pt x="47" y="315"/>
                      </a:lnTo>
                      <a:lnTo>
                        <a:pt x="47" y="314"/>
                      </a:lnTo>
                      <a:lnTo>
                        <a:pt x="47" y="313"/>
                      </a:lnTo>
                      <a:lnTo>
                        <a:pt x="49" y="312"/>
                      </a:lnTo>
                      <a:lnTo>
                        <a:pt x="50" y="310"/>
                      </a:lnTo>
                      <a:lnTo>
                        <a:pt x="50" y="309"/>
                      </a:lnTo>
                      <a:lnTo>
                        <a:pt x="50" y="308"/>
                      </a:lnTo>
                      <a:lnTo>
                        <a:pt x="50" y="307"/>
                      </a:lnTo>
                      <a:lnTo>
                        <a:pt x="49" y="307"/>
                      </a:lnTo>
                      <a:lnTo>
                        <a:pt x="48" y="307"/>
                      </a:lnTo>
                      <a:lnTo>
                        <a:pt x="47" y="309"/>
                      </a:lnTo>
                      <a:lnTo>
                        <a:pt x="45" y="310"/>
                      </a:lnTo>
                      <a:lnTo>
                        <a:pt x="44" y="311"/>
                      </a:lnTo>
                      <a:lnTo>
                        <a:pt x="44" y="312"/>
                      </a:lnTo>
                      <a:lnTo>
                        <a:pt x="43" y="312"/>
                      </a:lnTo>
                      <a:lnTo>
                        <a:pt x="42" y="312"/>
                      </a:lnTo>
                      <a:lnTo>
                        <a:pt x="41" y="311"/>
                      </a:lnTo>
                      <a:lnTo>
                        <a:pt x="40" y="311"/>
                      </a:lnTo>
                      <a:lnTo>
                        <a:pt x="39" y="312"/>
                      </a:lnTo>
                      <a:lnTo>
                        <a:pt x="39" y="313"/>
                      </a:lnTo>
                      <a:lnTo>
                        <a:pt x="39" y="314"/>
                      </a:lnTo>
                      <a:lnTo>
                        <a:pt x="40" y="314"/>
                      </a:lnTo>
                      <a:lnTo>
                        <a:pt x="41" y="314"/>
                      </a:lnTo>
                      <a:lnTo>
                        <a:pt x="42" y="315"/>
                      </a:lnTo>
                      <a:lnTo>
                        <a:pt x="42" y="316"/>
                      </a:lnTo>
                      <a:lnTo>
                        <a:pt x="42" y="317"/>
                      </a:lnTo>
                      <a:lnTo>
                        <a:pt x="41" y="317"/>
                      </a:lnTo>
                      <a:lnTo>
                        <a:pt x="40" y="316"/>
                      </a:lnTo>
                      <a:lnTo>
                        <a:pt x="39" y="316"/>
                      </a:lnTo>
                      <a:lnTo>
                        <a:pt x="37" y="314"/>
                      </a:lnTo>
                      <a:lnTo>
                        <a:pt x="36" y="314"/>
                      </a:lnTo>
                      <a:lnTo>
                        <a:pt x="36" y="315"/>
                      </a:lnTo>
                      <a:lnTo>
                        <a:pt x="36" y="316"/>
                      </a:lnTo>
                      <a:lnTo>
                        <a:pt x="36" y="317"/>
                      </a:lnTo>
                      <a:lnTo>
                        <a:pt x="36" y="318"/>
                      </a:lnTo>
                      <a:lnTo>
                        <a:pt x="35" y="318"/>
                      </a:lnTo>
                      <a:lnTo>
                        <a:pt x="34" y="317"/>
                      </a:lnTo>
                      <a:lnTo>
                        <a:pt x="33" y="316"/>
                      </a:lnTo>
                      <a:lnTo>
                        <a:pt x="32" y="314"/>
                      </a:lnTo>
                      <a:lnTo>
                        <a:pt x="32" y="313"/>
                      </a:lnTo>
                      <a:lnTo>
                        <a:pt x="31" y="313"/>
                      </a:lnTo>
                      <a:lnTo>
                        <a:pt x="29" y="314"/>
                      </a:lnTo>
                      <a:lnTo>
                        <a:pt x="28" y="314"/>
                      </a:lnTo>
                      <a:lnTo>
                        <a:pt x="27" y="315"/>
                      </a:lnTo>
                      <a:lnTo>
                        <a:pt x="26" y="317"/>
                      </a:lnTo>
                      <a:lnTo>
                        <a:pt x="26" y="318"/>
                      </a:lnTo>
                      <a:lnTo>
                        <a:pt x="25" y="318"/>
                      </a:lnTo>
                      <a:lnTo>
                        <a:pt x="24" y="318"/>
                      </a:lnTo>
                      <a:lnTo>
                        <a:pt x="24" y="317"/>
                      </a:lnTo>
                      <a:lnTo>
                        <a:pt x="23" y="317"/>
                      </a:lnTo>
                      <a:lnTo>
                        <a:pt x="22" y="317"/>
                      </a:lnTo>
                      <a:lnTo>
                        <a:pt x="21" y="318"/>
                      </a:lnTo>
                      <a:lnTo>
                        <a:pt x="21" y="319"/>
                      </a:lnTo>
                      <a:lnTo>
                        <a:pt x="21" y="320"/>
                      </a:lnTo>
                      <a:lnTo>
                        <a:pt x="21" y="321"/>
                      </a:lnTo>
                      <a:lnTo>
                        <a:pt x="20" y="322"/>
                      </a:lnTo>
                      <a:lnTo>
                        <a:pt x="18" y="323"/>
                      </a:lnTo>
                      <a:lnTo>
                        <a:pt x="18" y="324"/>
                      </a:lnTo>
                      <a:lnTo>
                        <a:pt x="17" y="324"/>
                      </a:lnTo>
                      <a:lnTo>
                        <a:pt x="17" y="325"/>
                      </a:lnTo>
                      <a:lnTo>
                        <a:pt x="18" y="326"/>
                      </a:lnTo>
                      <a:lnTo>
                        <a:pt x="18" y="327"/>
                      </a:lnTo>
                      <a:lnTo>
                        <a:pt x="17" y="327"/>
                      </a:lnTo>
                      <a:lnTo>
                        <a:pt x="16" y="327"/>
                      </a:lnTo>
                      <a:lnTo>
                        <a:pt x="16" y="326"/>
                      </a:lnTo>
                      <a:lnTo>
                        <a:pt x="16" y="325"/>
                      </a:lnTo>
                      <a:lnTo>
                        <a:pt x="16" y="324"/>
                      </a:lnTo>
                      <a:lnTo>
                        <a:pt x="14" y="322"/>
                      </a:lnTo>
                      <a:lnTo>
                        <a:pt x="14" y="321"/>
                      </a:lnTo>
                      <a:lnTo>
                        <a:pt x="12" y="320"/>
                      </a:lnTo>
                      <a:lnTo>
                        <a:pt x="11" y="319"/>
                      </a:lnTo>
                      <a:lnTo>
                        <a:pt x="10" y="319"/>
                      </a:lnTo>
                      <a:lnTo>
                        <a:pt x="9" y="320"/>
                      </a:lnTo>
                      <a:lnTo>
                        <a:pt x="8" y="320"/>
                      </a:lnTo>
                      <a:lnTo>
                        <a:pt x="7" y="319"/>
                      </a:lnTo>
                      <a:lnTo>
                        <a:pt x="7" y="318"/>
                      </a:lnTo>
                      <a:lnTo>
                        <a:pt x="7" y="317"/>
                      </a:lnTo>
                      <a:lnTo>
                        <a:pt x="7" y="316"/>
                      </a:lnTo>
                      <a:lnTo>
                        <a:pt x="6" y="316"/>
                      </a:lnTo>
                      <a:lnTo>
                        <a:pt x="5" y="316"/>
                      </a:lnTo>
                      <a:lnTo>
                        <a:pt x="4" y="316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2" y="315"/>
                      </a:lnTo>
                      <a:lnTo>
                        <a:pt x="2" y="312"/>
                      </a:lnTo>
                      <a:lnTo>
                        <a:pt x="2" y="311"/>
                      </a:lnTo>
                      <a:lnTo>
                        <a:pt x="2" y="310"/>
                      </a:lnTo>
                      <a:lnTo>
                        <a:pt x="2" y="309"/>
                      </a:lnTo>
                      <a:lnTo>
                        <a:pt x="1" y="309"/>
                      </a:lnTo>
                      <a:lnTo>
                        <a:pt x="2" y="307"/>
                      </a:lnTo>
                      <a:lnTo>
                        <a:pt x="1" y="306"/>
                      </a:lnTo>
                      <a:lnTo>
                        <a:pt x="2" y="305"/>
                      </a:lnTo>
                      <a:lnTo>
                        <a:pt x="1" y="304"/>
                      </a:lnTo>
                      <a:lnTo>
                        <a:pt x="0" y="304"/>
                      </a:lnTo>
                      <a:lnTo>
                        <a:pt x="0" y="303"/>
                      </a:lnTo>
                      <a:lnTo>
                        <a:pt x="0" y="301"/>
                      </a:lnTo>
                      <a:lnTo>
                        <a:pt x="1" y="301"/>
                      </a:lnTo>
                      <a:lnTo>
                        <a:pt x="1" y="300"/>
                      </a:lnTo>
                      <a:lnTo>
                        <a:pt x="2" y="299"/>
                      </a:lnTo>
                      <a:lnTo>
                        <a:pt x="2" y="298"/>
                      </a:lnTo>
                      <a:lnTo>
                        <a:pt x="3" y="297"/>
                      </a:lnTo>
                      <a:lnTo>
                        <a:pt x="3" y="296"/>
                      </a:lnTo>
                      <a:lnTo>
                        <a:pt x="3" y="295"/>
                      </a:lnTo>
                      <a:lnTo>
                        <a:pt x="4" y="294"/>
                      </a:lnTo>
                      <a:lnTo>
                        <a:pt x="5" y="293"/>
                      </a:lnTo>
                      <a:lnTo>
                        <a:pt x="5" y="292"/>
                      </a:lnTo>
                      <a:lnTo>
                        <a:pt x="7" y="291"/>
                      </a:lnTo>
                      <a:lnTo>
                        <a:pt x="8" y="290"/>
                      </a:lnTo>
                      <a:lnTo>
                        <a:pt x="9" y="289"/>
                      </a:lnTo>
                      <a:lnTo>
                        <a:pt x="9" y="288"/>
                      </a:lnTo>
                      <a:lnTo>
                        <a:pt x="10" y="287"/>
                      </a:lnTo>
                      <a:lnTo>
                        <a:pt x="11" y="286"/>
                      </a:lnTo>
                      <a:lnTo>
                        <a:pt x="12" y="285"/>
                      </a:lnTo>
                      <a:lnTo>
                        <a:pt x="13" y="283"/>
                      </a:lnTo>
                      <a:lnTo>
                        <a:pt x="13" y="282"/>
                      </a:lnTo>
                      <a:lnTo>
                        <a:pt x="13" y="280"/>
                      </a:lnTo>
                      <a:lnTo>
                        <a:pt x="14" y="278"/>
                      </a:lnTo>
                      <a:lnTo>
                        <a:pt x="15" y="276"/>
                      </a:lnTo>
                      <a:lnTo>
                        <a:pt x="15" y="275"/>
                      </a:lnTo>
                      <a:lnTo>
                        <a:pt x="16" y="274"/>
                      </a:lnTo>
                      <a:lnTo>
                        <a:pt x="17" y="273"/>
                      </a:lnTo>
                      <a:lnTo>
                        <a:pt x="17" y="272"/>
                      </a:lnTo>
                      <a:lnTo>
                        <a:pt x="18" y="272"/>
                      </a:lnTo>
                      <a:lnTo>
                        <a:pt x="19" y="272"/>
                      </a:lnTo>
                      <a:lnTo>
                        <a:pt x="19" y="271"/>
                      </a:lnTo>
                      <a:lnTo>
                        <a:pt x="19" y="270"/>
                      </a:lnTo>
                      <a:lnTo>
                        <a:pt x="19" y="268"/>
                      </a:lnTo>
                      <a:lnTo>
                        <a:pt x="18" y="267"/>
                      </a:lnTo>
                      <a:lnTo>
                        <a:pt x="17" y="266"/>
                      </a:lnTo>
                      <a:lnTo>
                        <a:pt x="17" y="265"/>
                      </a:lnTo>
                      <a:lnTo>
                        <a:pt x="17" y="264"/>
                      </a:lnTo>
                      <a:lnTo>
                        <a:pt x="17" y="263"/>
                      </a:lnTo>
                      <a:lnTo>
                        <a:pt x="17" y="262"/>
                      </a:lnTo>
                      <a:lnTo>
                        <a:pt x="17" y="261"/>
                      </a:lnTo>
                      <a:lnTo>
                        <a:pt x="17" y="260"/>
                      </a:lnTo>
                      <a:lnTo>
                        <a:pt x="17" y="258"/>
                      </a:lnTo>
                      <a:lnTo>
                        <a:pt x="17" y="256"/>
                      </a:lnTo>
                      <a:lnTo>
                        <a:pt x="18" y="255"/>
                      </a:lnTo>
                      <a:lnTo>
                        <a:pt x="19" y="253"/>
                      </a:lnTo>
                      <a:lnTo>
                        <a:pt x="19" y="250"/>
                      </a:lnTo>
                      <a:lnTo>
                        <a:pt x="19" y="249"/>
                      </a:lnTo>
                      <a:lnTo>
                        <a:pt x="19" y="248"/>
                      </a:lnTo>
                      <a:lnTo>
                        <a:pt x="20" y="246"/>
                      </a:lnTo>
                      <a:lnTo>
                        <a:pt x="20" y="245"/>
                      </a:lnTo>
                      <a:lnTo>
                        <a:pt x="21" y="244"/>
                      </a:lnTo>
                      <a:lnTo>
                        <a:pt x="22" y="241"/>
                      </a:lnTo>
                      <a:lnTo>
                        <a:pt x="22" y="240"/>
                      </a:lnTo>
                      <a:lnTo>
                        <a:pt x="23" y="238"/>
                      </a:lnTo>
                      <a:lnTo>
                        <a:pt x="23" y="237"/>
                      </a:lnTo>
                      <a:lnTo>
                        <a:pt x="24" y="235"/>
                      </a:lnTo>
                      <a:lnTo>
                        <a:pt x="24" y="234"/>
                      </a:lnTo>
                      <a:lnTo>
                        <a:pt x="24" y="232"/>
                      </a:lnTo>
                      <a:lnTo>
                        <a:pt x="25" y="231"/>
                      </a:lnTo>
                      <a:lnTo>
                        <a:pt x="25" y="230"/>
                      </a:lnTo>
                      <a:lnTo>
                        <a:pt x="27" y="228"/>
                      </a:lnTo>
                      <a:lnTo>
                        <a:pt x="28" y="227"/>
                      </a:lnTo>
                      <a:lnTo>
                        <a:pt x="28" y="226"/>
                      </a:lnTo>
                      <a:lnTo>
                        <a:pt x="29" y="224"/>
                      </a:lnTo>
                      <a:lnTo>
                        <a:pt x="30" y="222"/>
                      </a:lnTo>
                      <a:lnTo>
                        <a:pt x="30" y="221"/>
                      </a:lnTo>
                      <a:lnTo>
                        <a:pt x="31" y="218"/>
                      </a:lnTo>
                      <a:lnTo>
                        <a:pt x="31" y="217"/>
                      </a:lnTo>
                      <a:lnTo>
                        <a:pt x="32" y="216"/>
                      </a:lnTo>
                      <a:lnTo>
                        <a:pt x="32" y="213"/>
                      </a:lnTo>
                      <a:lnTo>
                        <a:pt x="32" y="211"/>
                      </a:lnTo>
                      <a:lnTo>
                        <a:pt x="32" y="209"/>
                      </a:lnTo>
                      <a:lnTo>
                        <a:pt x="32" y="206"/>
                      </a:lnTo>
                      <a:lnTo>
                        <a:pt x="31" y="205"/>
                      </a:lnTo>
                      <a:lnTo>
                        <a:pt x="31" y="204"/>
                      </a:lnTo>
                      <a:lnTo>
                        <a:pt x="31" y="201"/>
                      </a:lnTo>
                      <a:lnTo>
                        <a:pt x="32" y="199"/>
                      </a:lnTo>
                      <a:lnTo>
                        <a:pt x="32" y="198"/>
                      </a:lnTo>
                      <a:lnTo>
                        <a:pt x="32" y="197"/>
                      </a:lnTo>
                      <a:lnTo>
                        <a:pt x="35" y="194"/>
                      </a:lnTo>
                      <a:lnTo>
                        <a:pt x="35" y="193"/>
                      </a:lnTo>
                      <a:lnTo>
                        <a:pt x="36" y="193"/>
                      </a:lnTo>
                      <a:lnTo>
                        <a:pt x="36" y="192"/>
                      </a:lnTo>
                      <a:lnTo>
                        <a:pt x="37" y="190"/>
                      </a:lnTo>
                      <a:lnTo>
                        <a:pt x="38" y="190"/>
                      </a:lnTo>
                      <a:lnTo>
                        <a:pt x="38" y="189"/>
                      </a:lnTo>
                      <a:lnTo>
                        <a:pt x="39" y="187"/>
                      </a:lnTo>
                      <a:lnTo>
                        <a:pt x="39" y="186"/>
                      </a:lnTo>
                      <a:lnTo>
                        <a:pt x="39" y="185"/>
                      </a:lnTo>
                      <a:lnTo>
                        <a:pt x="39" y="183"/>
                      </a:lnTo>
                      <a:lnTo>
                        <a:pt x="38" y="181"/>
                      </a:lnTo>
                      <a:lnTo>
                        <a:pt x="38" y="180"/>
                      </a:lnTo>
                      <a:lnTo>
                        <a:pt x="37" y="178"/>
                      </a:lnTo>
                      <a:lnTo>
                        <a:pt x="36" y="177"/>
                      </a:lnTo>
                      <a:lnTo>
                        <a:pt x="34" y="175"/>
                      </a:lnTo>
                      <a:lnTo>
                        <a:pt x="33" y="175"/>
                      </a:lnTo>
                      <a:lnTo>
                        <a:pt x="33" y="174"/>
                      </a:lnTo>
                      <a:lnTo>
                        <a:pt x="33" y="171"/>
                      </a:lnTo>
                      <a:lnTo>
                        <a:pt x="33" y="170"/>
                      </a:lnTo>
                      <a:lnTo>
                        <a:pt x="33" y="168"/>
                      </a:lnTo>
                      <a:lnTo>
                        <a:pt x="33" y="167"/>
                      </a:lnTo>
                      <a:lnTo>
                        <a:pt x="32" y="167"/>
                      </a:lnTo>
                      <a:lnTo>
                        <a:pt x="32" y="166"/>
                      </a:lnTo>
                      <a:lnTo>
                        <a:pt x="32" y="165"/>
                      </a:lnTo>
                      <a:lnTo>
                        <a:pt x="32" y="163"/>
                      </a:lnTo>
                      <a:lnTo>
                        <a:pt x="32" y="162"/>
                      </a:lnTo>
                      <a:lnTo>
                        <a:pt x="33" y="161"/>
                      </a:lnTo>
                      <a:lnTo>
                        <a:pt x="33" y="160"/>
                      </a:lnTo>
                      <a:lnTo>
                        <a:pt x="34" y="160"/>
                      </a:lnTo>
                      <a:lnTo>
                        <a:pt x="35" y="159"/>
                      </a:lnTo>
                      <a:lnTo>
                        <a:pt x="36" y="158"/>
                      </a:lnTo>
                      <a:lnTo>
                        <a:pt x="37" y="156"/>
                      </a:lnTo>
                      <a:lnTo>
                        <a:pt x="38" y="156"/>
                      </a:lnTo>
                      <a:lnTo>
                        <a:pt x="39" y="155"/>
                      </a:lnTo>
                      <a:lnTo>
                        <a:pt x="40" y="155"/>
                      </a:lnTo>
                      <a:lnTo>
                        <a:pt x="41" y="155"/>
                      </a:lnTo>
                      <a:lnTo>
                        <a:pt x="41" y="154"/>
                      </a:lnTo>
                      <a:lnTo>
                        <a:pt x="43" y="154"/>
                      </a:lnTo>
                      <a:lnTo>
                        <a:pt x="44" y="153"/>
                      </a:lnTo>
                      <a:lnTo>
                        <a:pt x="45" y="152"/>
                      </a:lnTo>
                      <a:lnTo>
                        <a:pt x="46" y="151"/>
                      </a:lnTo>
                      <a:lnTo>
                        <a:pt x="49" y="149"/>
                      </a:lnTo>
                      <a:lnTo>
                        <a:pt x="51" y="148"/>
                      </a:lnTo>
                      <a:lnTo>
                        <a:pt x="52" y="148"/>
                      </a:lnTo>
                      <a:lnTo>
                        <a:pt x="53" y="147"/>
                      </a:lnTo>
                      <a:lnTo>
                        <a:pt x="54" y="147"/>
                      </a:lnTo>
                      <a:lnTo>
                        <a:pt x="54" y="146"/>
                      </a:lnTo>
                      <a:lnTo>
                        <a:pt x="55" y="145"/>
                      </a:lnTo>
                      <a:lnTo>
                        <a:pt x="56" y="144"/>
                      </a:lnTo>
                      <a:lnTo>
                        <a:pt x="58" y="139"/>
                      </a:lnTo>
                      <a:lnTo>
                        <a:pt x="58" y="138"/>
                      </a:lnTo>
                      <a:lnTo>
                        <a:pt x="58" y="137"/>
                      </a:lnTo>
                      <a:lnTo>
                        <a:pt x="58" y="135"/>
                      </a:lnTo>
                      <a:lnTo>
                        <a:pt x="58" y="134"/>
                      </a:lnTo>
                      <a:lnTo>
                        <a:pt x="58" y="133"/>
                      </a:lnTo>
                      <a:lnTo>
                        <a:pt x="58" y="132"/>
                      </a:lnTo>
                      <a:lnTo>
                        <a:pt x="58" y="131"/>
                      </a:lnTo>
                      <a:lnTo>
                        <a:pt x="58" y="130"/>
                      </a:lnTo>
                      <a:lnTo>
                        <a:pt x="58" y="128"/>
                      </a:lnTo>
                      <a:lnTo>
                        <a:pt x="59" y="126"/>
                      </a:lnTo>
                      <a:lnTo>
                        <a:pt x="59" y="124"/>
                      </a:lnTo>
                      <a:lnTo>
                        <a:pt x="60" y="124"/>
                      </a:lnTo>
                      <a:lnTo>
                        <a:pt x="60" y="123"/>
                      </a:lnTo>
                      <a:lnTo>
                        <a:pt x="60" y="122"/>
                      </a:lnTo>
                      <a:lnTo>
                        <a:pt x="61" y="122"/>
                      </a:lnTo>
                      <a:lnTo>
                        <a:pt x="61" y="121"/>
                      </a:lnTo>
                      <a:lnTo>
                        <a:pt x="62" y="120"/>
                      </a:lnTo>
                      <a:lnTo>
                        <a:pt x="62" y="119"/>
                      </a:lnTo>
                      <a:lnTo>
                        <a:pt x="62" y="116"/>
                      </a:lnTo>
                      <a:lnTo>
                        <a:pt x="62" y="114"/>
                      </a:lnTo>
                      <a:lnTo>
                        <a:pt x="63" y="113"/>
                      </a:lnTo>
                      <a:lnTo>
                        <a:pt x="64" y="112"/>
                      </a:lnTo>
                      <a:lnTo>
                        <a:pt x="64" y="111"/>
                      </a:lnTo>
                      <a:lnTo>
                        <a:pt x="64" y="110"/>
                      </a:lnTo>
                      <a:lnTo>
                        <a:pt x="64" y="109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5" y="105"/>
                      </a:lnTo>
                      <a:lnTo>
                        <a:pt x="66" y="104"/>
                      </a:lnTo>
                      <a:lnTo>
                        <a:pt x="66" y="103"/>
                      </a:lnTo>
                      <a:lnTo>
                        <a:pt x="67" y="102"/>
                      </a:lnTo>
                      <a:lnTo>
                        <a:pt x="67" y="99"/>
                      </a:lnTo>
                      <a:lnTo>
                        <a:pt x="67" y="98"/>
                      </a:lnTo>
                      <a:lnTo>
                        <a:pt x="68" y="96"/>
                      </a:lnTo>
                      <a:lnTo>
                        <a:pt x="69" y="93"/>
                      </a:lnTo>
                      <a:lnTo>
                        <a:pt x="70" y="92"/>
                      </a:lnTo>
                      <a:lnTo>
                        <a:pt x="71" y="91"/>
                      </a:lnTo>
                      <a:lnTo>
                        <a:pt x="72" y="90"/>
                      </a:lnTo>
                      <a:lnTo>
                        <a:pt x="72" y="91"/>
                      </a:lnTo>
                      <a:lnTo>
                        <a:pt x="74" y="91"/>
                      </a:lnTo>
                      <a:lnTo>
                        <a:pt x="75" y="91"/>
                      </a:lnTo>
                      <a:lnTo>
                        <a:pt x="77" y="90"/>
                      </a:lnTo>
                      <a:lnTo>
                        <a:pt x="78" y="89"/>
                      </a:lnTo>
                      <a:lnTo>
                        <a:pt x="80" y="88"/>
                      </a:lnTo>
                      <a:lnTo>
                        <a:pt x="82" y="87"/>
                      </a:lnTo>
                      <a:lnTo>
                        <a:pt x="86" y="85"/>
                      </a:lnTo>
                      <a:lnTo>
                        <a:pt x="88" y="85"/>
                      </a:lnTo>
                      <a:lnTo>
                        <a:pt x="89" y="84"/>
                      </a:lnTo>
                      <a:lnTo>
                        <a:pt x="90" y="84"/>
                      </a:lnTo>
                      <a:lnTo>
                        <a:pt x="91" y="84"/>
                      </a:lnTo>
                      <a:lnTo>
                        <a:pt x="91" y="83"/>
                      </a:lnTo>
                      <a:lnTo>
                        <a:pt x="92" y="83"/>
                      </a:lnTo>
                      <a:lnTo>
                        <a:pt x="92" y="82"/>
                      </a:lnTo>
                      <a:lnTo>
                        <a:pt x="93" y="81"/>
                      </a:lnTo>
                      <a:lnTo>
                        <a:pt x="94" y="80"/>
                      </a:lnTo>
                      <a:lnTo>
                        <a:pt x="97" y="75"/>
                      </a:lnTo>
                      <a:lnTo>
                        <a:pt x="98" y="73"/>
                      </a:lnTo>
                      <a:lnTo>
                        <a:pt x="98" y="71"/>
                      </a:lnTo>
                      <a:lnTo>
                        <a:pt x="99" y="68"/>
                      </a:lnTo>
                      <a:lnTo>
                        <a:pt x="100" y="66"/>
                      </a:lnTo>
                      <a:lnTo>
                        <a:pt x="100" y="65"/>
                      </a:lnTo>
                      <a:lnTo>
                        <a:pt x="101" y="64"/>
                      </a:lnTo>
                      <a:lnTo>
                        <a:pt x="103" y="62"/>
                      </a:lnTo>
                      <a:lnTo>
                        <a:pt x="103" y="61"/>
                      </a:lnTo>
                      <a:lnTo>
                        <a:pt x="103" y="60"/>
                      </a:lnTo>
                      <a:lnTo>
                        <a:pt x="104" y="59"/>
                      </a:lnTo>
                      <a:lnTo>
                        <a:pt x="105" y="58"/>
                      </a:lnTo>
                      <a:lnTo>
                        <a:pt x="105" y="57"/>
                      </a:lnTo>
                      <a:lnTo>
                        <a:pt x="105" y="56"/>
                      </a:lnTo>
                      <a:lnTo>
                        <a:pt x="106" y="53"/>
                      </a:lnTo>
                      <a:lnTo>
                        <a:pt x="106" y="52"/>
                      </a:lnTo>
                      <a:lnTo>
                        <a:pt x="106" y="49"/>
                      </a:lnTo>
                      <a:lnTo>
                        <a:pt x="106" y="48"/>
                      </a:lnTo>
                      <a:lnTo>
                        <a:pt x="106" y="47"/>
                      </a:lnTo>
                      <a:lnTo>
                        <a:pt x="106" y="46"/>
                      </a:lnTo>
                      <a:lnTo>
                        <a:pt x="106" y="45"/>
                      </a:lnTo>
                      <a:lnTo>
                        <a:pt x="108" y="41"/>
                      </a:lnTo>
                      <a:lnTo>
                        <a:pt x="110" y="40"/>
                      </a:lnTo>
                      <a:lnTo>
                        <a:pt x="111" y="40"/>
                      </a:lnTo>
                      <a:lnTo>
                        <a:pt x="111" y="39"/>
                      </a:lnTo>
                      <a:lnTo>
                        <a:pt x="113" y="37"/>
                      </a:lnTo>
                      <a:lnTo>
                        <a:pt x="114" y="35"/>
                      </a:lnTo>
                      <a:lnTo>
                        <a:pt x="115" y="35"/>
                      </a:lnTo>
                      <a:lnTo>
                        <a:pt x="116" y="35"/>
                      </a:lnTo>
                      <a:lnTo>
                        <a:pt x="116" y="34"/>
                      </a:lnTo>
                      <a:lnTo>
                        <a:pt x="117" y="33"/>
                      </a:lnTo>
                      <a:lnTo>
                        <a:pt x="119" y="32"/>
                      </a:lnTo>
                      <a:lnTo>
                        <a:pt x="120" y="32"/>
                      </a:lnTo>
                      <a:lnTo>
                        <a:pt x="121" y="31"/>
                      </a:lnTo>
                      <a:lnTo>
                        <a:pt x="122" y="31"/>
                      </a:lnTo>
                      <a:lnTo>
                        <a:pt x="125" y="30"/>
                      </a:lnTo>
                      <a:lnTo>
                        <a:pt x="126" y="28"/>
                      </a:lnTo>
                      <a:lnTo>
                        <a:pt x="127" y="27"/>
                      </a:lnTo>
                      <a:lnTo>
                        <a:pt x="128" y="27"/>
                      </a:lnTo>
                      <a:lnTo>
                        <a:pt x="129" y="26"/>
                      </a:lnTo>
                      <a:lnTo>
                        <a:pt x="129" y="25"/>
                      </a:lnTo>
                      <a:lnTo>
                        <a:pt x="130" y="25"/>
                      </a:lnTo>
                      <a:lnTo>
                        <a:pt x="132" y="25"/>
                      </a:lnTo>
                      <a:lnTo>
                        <a:pt x="133" y="24"/>
                      </a:lnTo>
                      <a:lnTo>
                        <a:pt x="134" y="23"/>
                      </a:lnTo>
                      <a:lnTo>
                        <a:pt x="134" y="22"/>
                      </a:lnTo>
                      <a:lnTo>
                        <a:pt x="136" y="22"/>
                      </a:lnTo>
                      <a:lnTo>
                        <a:pt x="137" y="21"/>
                      </a:lnTo>
                      <a:lnTo>
                        <a:pt x="141" y="20"/>
                      </a:lnTo>
                      <a:lnTo>
                        <a:pt x="145" y="18"/>
                      </a:lnTo>
                      <a:lnTo>
                        <a:pt x="146" y="18"/>
                      </a:lnTo>
                      <a:lnTo>
                        <a:pt x="147" y="18"/>
                      </a:lnTo>
                      <a:lnTo>
                        <a:pt x="148" y="18"/>
                      </a:lnTo>
                      <a:lnTo>
                        <a:pt x="150" y="18"/>
                      </a:lnTo>
                      <a:lnTo>
                        <a:pt x="151" y="17"/>
                      </a:lnTo>
                      <a:lnTo>
                        <a:pt x="153" y="14"/>
                      </a:lnTo>
                      <a:lnTo>
                        <a:pt x="154" y="14"/>
                      </a:lnTo>
                      <a:lnTo>
                        <a:pt x="155" y="13"/>
                      </a:lnTo>
                      <a:lnTo>
                        <a:pt x="155" y="12"/>
                      </a:lnTo>
                      <a:lnTo>
                        <a:pt x="157" y="11"/>
                      </a:lnTo>
                      <a:lnTo>
                        <a:pt x="158" y="8"/>
                      </a:lnTo>
                      <a:lnTo>
                        <a:pt x="159" y="7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4" name="Freeform 538"/>
                <p:cNvSpPr>
                  <a:spLocks/>
                </p:cNvSpPr>
                <p:nvPr/>
              </p:nvSpPr>
              <p:spPr bwMode="auto">
                <a:xfrm>
                  <a:off x="327025" y="2873375"/>
                  <a:ext cx="808038" cy="406400"/>
                </a:xfrm>
                <a:custGeom>
                  <a:avLst/>
                  <a:gdLst>
                    <a:gd name="T0" fmla="*/ 2147483646 w 785"/>
                    <a:gd name="T1" fmla="*/ 2147483646 h 395"/>
                    <a:gd name="T2" fmla="*/ 2147483646 w 785"/>
                    <a:gd name="T3" fmla="*/ 2147483646 h 395"/>
                    <a:gd name="T4" fmla="*/ 2147483646 w 785"/>
                    <a:gd name="T5" fmla="*/ 2147483646 h 395"/>
                    <a:gd name="T6" fmla="*/ 2147483646 w 785"/>
                    <a:gd name="T7" fmla="*/ 2147483646 h 395"/>
                    <a:gd name="T8" fmla="*/ 2147483646 w 785"/>
                    <a:gd name="T9" fmla="*/ 2147483646 h 395"/>
                    <a:gd name="T10" fmla="*/ 2147483646 w 785"/>
                    <a:gd name="T11" fmla="*/ 2147483646 h 395"/>
                    <a:gd name="T12" fmla="*/ 2147483646 w 785"/>
                    <a:gd name="T13" fmla="*/ 2147483646 h 395"/>
                    <a:gd name="T14" fmla="*/ 2147483646 w 785"/>
                    <a:gd name="T15" fmla="*/ 2147483646 h 395"/>
                    <a:gd name="T16" fmla="*/ 2147483646 w 785"/>
                    <a:gd name="T17" fmla="*/ 2147483646 h 395"/>
                    <a:gd name="T18" fmla="*/ 2147483646 w 785"/>
                    <a:gd name="T19" fmla="*/ 2147483646 h 395"/>
                    <a:gd name="T20" fmla="*/ 2147483646 w 785"/>
                    <a:gd name="T21" fmla="*/ 2147483646 h 395"/>
                    <a:gd name="T22" fmla="*/ 2147483646 w 785"/>
                    <a:gd name="T23" fmla="*/ 2147483646 h 395"/>
                    <a:gd name="T24" fmla="*/ 2147483646 w 785"/>
                    <a:gd name="T25" fmla="*/ 2147483646 h 395"/>
                    <a:gd name="T26" fmla="*/ 2147483646 w 785"/>
                    <a:gd name="T27" fmla="*/ 2147483646 h 395"/>
                    <a:gd name="T28" fmla="*/ 2147483646 w 785"/>
                    <a:gd name="T29" fmla="*/ 2147483646 h 395"/>
                    <a:gd name="T30" fmla="*/ 2147483646 w 785"/>
                    <a:gd name="T31" fmla="*/ 2147483646 h 395"/>
                    <a:gd name="T32" fmla="*/ 2147483646 w 785"/>
                    <a:gd name="T33" fmla="*/ 2147483646 h 395"/>
                    <a:gd name="T34" fmla="*/ 2147483646 w 785"/>
                    <a:gd name="T35" fmla="*/ 2147483646 h 395"/>
                    <a:gd name="T36" fmla="*/ 2147483646 w 785"/>
                    <a:gd name="T37" fmla="*/ 2147483646 h 395"/>
                    <a:gd name="T38" fmla="*/ 2147483646 w 785"/>
                    <a:gd name="T39" fmla="*/ 2147483646 h 395"/>
                    <a:gd name="T40" fmla="*/ 2147483646 w 785"/>
                    <a:gd name="T41" fmla="*/ 2147483646 h 395"/>
                    <a:gd name="T42" fmla="*/ 2147483646 w 785"/>
                    <a:gd name="T43" fmla="*/ 2147483646 h 395"/>
                    <a:gd name="T44" fmla="*/ 2147483646 w 785"/>
                    <a:gd name="T45" fmla="*/ 2147483646 h 395"/>
                    <a:gd name="T46" fmla="*/ 2147483646 w 785"/>
                    <a:gd name="T47" fmla="*/ 2147483646 h 395"/>
                    <a:gd name="T48" fmla="*/ 2147483646 w 785"/>
                    <a:gd name="T49" fmla="*/ 2147483646 h 395"/>
                    <a:gd name="T50" fmla="*/ 2147483646 w 785"/>
                    <a:gd name="T51" fmla="*/ 2147483646 h 395"/>
                    <a:gd name="T52" fmla="*/ 2147483646 w 785"/>
                    <a:gd name="T53" fmla="*/ 2147483646 h 395"/>
                    <a:gd name="T54" fmla="*/ 2147483646 w 785"/>
                    <a:gd name="T55" fmla="*/ 2147483646 h 395"/>
                    <a:gd name="T56" fmla="*/ 2147483646 w 785"/>
                    <a:gd name="T57" fmla="*/ 2147483646 h 395"/>
                    <a:gd name="T58" fmla="*/ 2147483646 w 785"/>
                    <a:gd name="T59" fmla="*/ 2147483646 h 395"/>
                    <a:gd name="T60" fmla="*/ 2147483646 w 785"/>
                    <a:gd name="T61" fmla="*/ 2147483646 h 395"/>
                    <a:gd name="T62" fmla="*/ 2147483646 w 785"/>
                    <a:gd name="T63" fmla="*/ 2147483646 h 395"/>
                    <a:gd name="T64" fmla="*/ 2147483646 w 785"/>
                    <a:gd name="T65" fmla="*/ 2147483646 h 395"/>
                    <a:gd name="T66" fmla="*/ 2147483646 w 785"/>
                    <a:gd name="T67" fmla="*/ 2147483646 h 395"/>
                    <a:gd name="T68" fmla="*/ 2147483646 w 785"/>
                    <a:gd name="T69" fmla="*/ 2147483646 h 395"/>
                    <a:gd name="T70" fmla="*/ 2147483646 w 785"/>
                    <a:gd name="T71" fmla="*/ 2147483646 h 395"/>
                    <a:gd name="T72" fmla="*/ 2147483646 w 785"/>
                    <a:gd name="T73" fmla="*/ 2147483646 h 395"/>
                    <a:gd name="T74" fmla="*/ 2147483646 w 785"/>
                    <a:gd name="T75" fmla="*/ 2147483646 h 395"/>
                    <a:gd name="T76" fmla="*/ 2147483646 w 785"/>
                    <a:gd name="T77" fmla="*/ 2147483646 h 395"/>
                    <a:gd name="T78" fmla="*/ 2147483646 w 785"/>
                    <a:gd name="T79" fmla="*/ 2147483646 h 395"/>
                    <a:gd name="T80" fmla="*/ 2147483646 w 785"/>
                    <a:gd name="T81" fmla="*/ 2147483646 h 395"/>
                    <a:gd name="T82" fmla="*/ 2147483646 w 785"/>
                    <a:gd name="T83" fmla="*/ 2147483646 h 395"/>
                    <a:gd name="T84" fmla="*/ 2147483646 w 785"/>
                    <a:gd name="T85" fmla="*/ 2147483646 h 395"/>
                    <a:gd name="T86" fmla="*/ 2147483646 w 785"/>
                    <a:gd name="T87" fmla="*/ 2147483646 h 395"/>
                    <a:gd name="T88" fmla="*/ 2147483646 w 785"/>
                    <a:gd name="T89" fmla="*/ 2147483646 h 395"/>
                    <a:gd name="T90" fmla="*/ 2147483646 w 785"/>
                    <a:gd name="T91" fmla="*/ 2147483646 h 395"/>
                    <a:gd name="T92" fmla="*/ 2147483646 w 785"/>
                    <a:gd name="T93" fmla="*/ 2147483646 h 395"/>
                    <a:gd name="T94" fmla="*/ 2147483646 w 785"/>
                    <a:gd name="T95" fmla="*/ 2147483646 h 395"/>
                    <a:gd name="T96" fmla="*/ 2147483646 w 785"/>
                    <a:gd name="T97" fmla="*/ 2147483646 h 395"/>
                    <a:gd name="T98" fmla="*/ 2147483646 w 785"/>
                    <a:gd name="T99" fmla="*/ 2147483646 h 395"/>
                    <a:gd name="T100" fmla="*/ 2147483646 w 785"/>
                    <a:gd name="T101" fmla="*/ 2147483646 h 395"/>
                    <a:gd name="T102" fmla="*/ 2147483646 w 785"/>
                    <a:gd name="T103" fmla="*/ 2147483646 h 395"/>
                    <a:gd name="T104" fmla="*/ 2147483646 w 785"/>
                    <a:gd name="T105" fmla="*/ 2147483646 h 395"/>
                    <a:gd name="T106" fmla="*/ 2147483646 w 785"/>
                    <a:gd name="T107" fmla="*/ 2147483646 h 395"/>
                    <a:gd name="T108" fmla="*/ 2147483646 w 785"/>
                    <a:gd name="T109" fmla="*/ 2147483646 h 395"/>
                    <a:gd name="T110" fmla="*/ 2147483646 w 785"/>
                    <a:gd name="T111" fmla="*/ 2147483646 h 395"/>
                    <a:gd name="T112" fmla="*/ 2147483646 w 785"/>
                    <a:gd name="T113" fmla="*/ 2147483646 h 395"/>
                    <a:gd name="T114" fmla="*/ 2147483646 w 785"/>
                    <a:gd name="T115" fmla="*/ 2147483646 h 395"/>
                    <a:gd name="T116" fmla="*/ 2147483646 w 785"/>
                    <a:gd name="T117" fmla="*/ 2147483646 h 395"/>
                    <a:gd name="T118" fmla="*/ 2147483646 w 785"/>
                    <a:gd name="T119" fmla="*/ 2147483646 h 395"/>
                    <a:gd name="T120" fmla="*/ 2147483646 w 785"/>
                    <a:gd name="T121" fmla="*/ 2147483646 h 395"/>
                    <a:gd name="T122" fmla="*/ 2147483646 w 785"/>
                    <a:gd name="T123" fmla="*/ 2147483646 h 39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785"/>
                    <a:gd name="T187" fmla="*/ 0 h 395"/>
                    <a:gd name="T188" fmla="*/ 785 w 785"/>
                    <a:gd name="T189" fmla="*/ 395 h 39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785" h="395">
                      <a:moveTo>
                        <a:pt x="18" y="0"/>
                      </a:moveTo>
                      <a:lnTo>
                        <a:pt x="25" y="2"/>
                      </a:lnTo>
                      <a:lnTo>
                        <a:pt x="118" y="37"/>
                      </a:lnTo>
                      <a:lnTo>
                        <a:pt x="141" y="46"/>
                      </a:lnTo>
                      <a:lnTo>
                        <a:pt x="193" y="54"/>
                      </a:lnTo>
                      <a:lnTo>
                        <a:pt x="211" y="58"/>
                      </a:lnTo>
                      <a:lnTo>
                        <a:pt x="263" y="65"/>
                      </a:lnTo>
                      <a:lnTo>
                        <a:pt x="264" y="66"/>
                      </a:lnTo>
                      <a:lnTo>
                        <a:pt x="292" y="71"/>
                      </a:lnTo>
                      <a:lnTo>
                        <a:pt x="314" y="75"/>
                      </a:lnTo>
                      <a:lnTo>
                        <a:pt x="362" y="82"/>
                      </a:lnTo>
                      <a:lnTo>
                        <a:pt x="370" y="84"/>
                      </a:lnTo>
                      <a:lnTo>
                        <a:pt x="384" y="86"/>
                      </a:lnTo>
                      <a:lnTo>
                        <a:pt x="450" y="117"/>
                      </a:lnTo>
                      <a:lnTo>
                        <a:pt x="472" y="128"/>
                      </a:lnTo>
                      <a:lnTo>
                        <a:pt x="485" y="134"/>
                      </a:lnTo>
                      <a:lnTo>
                        <a:pt x="531" y="156"/>
                      </a:lnTo>
                      <a:lnTo>
                        <a:pt x="559" y="168"/>
                      </a:lnTo>
                      <a:lnTo>
                        <a:pt x="618" y="190"/>
                      </a:lnTo>
                      <a:lnTo>
                        <a:pt x="644" y="200"/>
                      </a:lnTo>
                      <a:lnTo>
                        <a:pt x="709" y="225"/>
                      </a:lnTo>
                      <a:lnTo>
                        <a:pt x="710" y="225"/>
                      </a:lnTo>
                      <a:lnTo>
                        <a:pt x="730" y="232"/>
                      </a:lnTo>
                      <a:lnTo>
                        <a:pt x="733" y="234"/>
                      </a:lnTo>
                      <a:lnTo>
                        <a:pt x="765" y="246"/>
                      </a:lnTo>
                      <a:lnTo>
                        <a:pt x="785" y="254"/>
                      </a:lnTo>
                      <a:lnTo>
                        <a:pt x="784" y="254"/>
                      </a:lnTo>
                      <a:lnTo>
                        <a:pt x="784" y="255"/>
                      </a:lnTo>
                      <a:lnTo>
                        <a:pt x="783" y="256"/>
                      </a:lnTo>
                      <a:lnTo>
                        <a:pt x="784" y="256"/>
                      </a:lnTo>
                      <a:lnTo>
                        <a:pt x="784" y="257"/>
                      </a:lnTo>
                      <a:lnTo>
                        <a:pt x="783" y="257"/>
                      </a:lnTo>
                      <a:lnTo>
                        <a:pt x="784" y="258"/>
                      </a:lnTo>
                      <a:lnTo>
                        <a:pt x="783" y="258"/>
                      </a:lnTo>
                      <a:lnTo>
                        <a:pt x="783" y="259"/>
                      </a:lnTo>
                      <a:lnTo>
                        <a:pt x="783" y="260"/>
                      </a:lnTo>
                      <a:lnTo>
                        <a:pt x="782" y="260"/>
                      </a:lnTo>
                      <a:lnTo>
                        <a:pt x="782" y="259"/>
                      </a:lnTo>
                      <a:lnTo>
                        <a:pt x="781" y="258"/>
                      </a:lnTo>
                      <a:lnTo>
                        <a:pt x="781" y="259"/>
                      </a:lnTo>
                      <a:lnTo>
                        <a:pt x="781" y="258"/>
                      </a:lnTo>
                      <a:lnTo>
                        <a:pt x="780" y="259"/>
                      </a:lnTo>
                      <a:lnTo>
                        <a:pt x="780" y="260"/>
                      </a:lnTo>
                      <a:lnTo>
                        <a:pt x="780" y="261"/>
                      </a:lnTo>
                      <a:lnTo>
                        <a:pt x="779" y="261"/>
                      </a:lnTo>
                      <a:lnTo>
                        <a:pt x="779" y="260"/>
                      </a:lnTo>
                      <a:lnTo>
                        <a:pt x="779" y="261"/>
                      </a:lnTo>
                      <a:lnTo>
                        <a:pt x="779" y="262"/>
                      </a:lnTo>
                      <a:lnTo>
                        <a:pt x="778" y="262"/>
                      </a:lnTo>
                      <a:lnTo>
                        <a:pt x="777" y="262"/>
                      </a:lnTo>
                      <a:lnTo>
                        <a:pt x="776" y="262"/>
                      </a:lnTo>
                      <a:lnTo>
                        <a:pt x="776" y="263"/>
                      </a:lnTo>
                      <a:lnTo>
                        <a:pt x="775" y="263"/>
                      </a:lnTo>
                      <a:lnTo>
                        <a:pt x="774" y="263"/>
                      </a:lnTo>
                      <a:lnTo>
                        <a:pt x="774" y="264"/>
                      </a:lnTo>
                      <a:lnTo>
                        <a:pt x="773" y="263"/>
                      </a:lnTo>
                      <a:lnTo>
                        <a:pt x="773" y="264"/>
                      </a:lnTo>
                      <a:lnTo>
                        <a:pt x="772" y="265"/>
                      </a:lnTo>
                      <a:lnTo>
                        <a:pt x="771" y="265"/>
                      </a:lnTo>
                      <a:lnTo>
                        <a:pt x="770" y="265"/>
                      </a:lnTo>
                      <a:lnTo>
                        <a:pt x="770" y="266"/>
                      </a:lnTo>
                      <a:lnTo>
                        <a:pt x="769" y="266"/>
                      </a:lnTo>
                      <a:lnTo>
                        <a:pt x="769" y="267"/>
                      </a:lnTo>
                      <a:lnTo>
                        <a:pt x="768" y="267"/>
                      </a:lnTo>
                      <a:lnTo>
                        <a:pt x="767" y="268"/>
                      </a:lnTo>
                      <a:lnTo>
                        <a:pt x="766" y="268"/>
                      </a:lnTo>
                      <a:lnTo>
                        <a:pt x="766" y="269"/>
                      </a:lnTo>
                      <a:lnTo>
                        <a:pt x="765" y="270"/>
                      </a:lnTo>
                      <a:lnTo>
                        <a:pt x="766" y="270"/>
                      </a:lnTo>
                      <a:lnTo>
                        <a:pt x="765" y="270"/>
                      </a:lnTo>
                      <a:lnTo>
                        <a:pt x="765" y="271"/>
                      </a:lnTo>
                      <a:lnTo>
                        <a:pt x="764" y="271"/>
                      </a:lnTo>
                      <a:lnTo>
                        <a:pt x="764" y="272"/>
                      </a:lnTo>
                      <a:lnTo>
                        <a:pt x="763" y="272"/>
                      </a:lnTo>
                      <a:lnTo>
                        <a:pt x="762" y="272"/>
                      </a:lnTo>
                      <a:lnTo>
                        <a:pt x="762" y="273"/>
                      </a:lnTo>
                      <a:lnTo>
                        <a:pt x="762" y="274"/>
                      </a:lnTo>
                      <a:lnTo>
                        <a:pt x="761" y="275"/>
                      </a:lnTo>
                      <a:lnTo>
                        <a:pt x="761" y="274"/>
                      </a:lnTo>
                      <a:lnTo>
                        <a:pt x="760" y="274"/>
                      </a:lnTo>
                      <a:lnTo>
                        <a:pt x="759" y="274"/>
                      </a:lnTo>
                      <a:lnTo>
                        <a:pt x="759" y="275"/>
                      </a:lnTo>
                      <a:lnTo>
                        <a:pt x="759" y="274"/>
                      </a:lnTo>
                      <a:lnTo>
                        <a:pt x="758" y="274"/>
                      </a:lnTo>
                      <a:lnTo>
                        <a:pt x="759" y="275"/>
                      </a:lnTo>
                      <a:lnTo>
                        <a:pt x="758" y="275"/>
                      </a:lnTo>
                      <a:lnTo>
                        <a:pt x="759" y="276"/>
                      </a:lnTo>
                      <a:lnTo>
                        <a:pt x="758" y="277"/>
                      </a:lnTo>
                      <a:lnTo>
                        <a:pt x="758" y="276"/>
                      </a:lnTo>
                      <a:lnTo>
                        <a:pt x="758" y="277"/>
                      </a:lnTo>
                      <a:lnTo>
                        <a:pt x="757" y="277"/>
                      </a:lnTo>
                      <a:lnTo>
                        <a:pt x="757" y="276"/>
                      </a:lnTo>
                      <a:lnTo>
                        <a:pt x="757" y="277"/>
                      </a:lnTo>
                      <a:lnTo>
                        <a:pt x="757" y="278"/>
                      </a:lnTo>
                      <a:lnTo>
                        <a:pt x="756" y="278"/>
                      </a:lnTo>
                      <a:lnTo>
                        <a:pt x="756" y="279"/>
                      </a:lnTo>
                      <a:lnTo>
                        <a:pt x="755" y="279"/>
                      </a:lnTo>
                      <a:lnTo>
                        <a:pt x="755" y="280"/>
                      </a:lnTo>
                      <a:lnTo>
                        <a:pt x="754" y="280"/>
                      </a:lnTo>
                      <a:lnTo>
                        <a:pt x="755" y="281"/>
                      </a:lnTo>
                      <a:lnTo>
                        <a:pt x="754" y="281"/>
                      </a:lnTo>
                      <a:lnTo>
                        <a:pt x="753" y="281"/>
                      </a:lnTo>
                      <a:lnTo>
                        <a:pt x="753" y="282"/>
                      </a:lnTo>
                      <a:lnTo>
                        <a:pt x="752" y="281"/>
                      </a:lnTo>
                      <a:lnTo>
                        <a:pt x="752" y="282"/>
                      </a:lnTo>
                      <a:lnTo>
                        <a:pt x="751" y="282"/>
                      </a:lnTo>
                      <a:lnTo>
                        <a:pt x="751" y="283"/>
                      </a:lnTo>
                      <a:lnTo>
                        <a:pt x="751" y="284"/>
                      </a:lnTo>
                      <a:lnTo>
                        <a:pt x="751" y="285"/>
                      </a:lnTo>
                      <a:lnTo>
                        <a:pt x="751" y="286"/>
                      </a:lnTo>
                      <a:lnTo>
                        <a:pt x="750" y="286"/>
                      </a:lnTo>
                      <a:lnTo>
                        <a:pt x="749" y="285"/>
                      </a:lnTo>
                      <a:lnTo>
                        <a:pt x="749" y="286"/>
                      </a:lnTo>
                      <a:lnTo>
                        <a:pt x="748" y="286"/>
                      </a:lnTo>
                      <a:lnTo>
                        <a:pt x="747" y="286"/>
                      </a:lnTo>
                      <a:lnTo>
                        <a:pt x="748" y="286"/>
                      </a:lnTo>
                      <a:lnTo>
                        <a:pt x="748" y="287"/>
                      </a:lnTo>
                      <a:lnTo>
                        <a:pt x="747" y="287"/>
                      </a:lnTo>
                      <a:lnTo>
                        <a:pt x="746" y="288"/>
                      </a:lnTo>
                      <a:lnTo>
                        <a:pt x="746" y="287"/>
                      </a:lnTo>
                      <a:lnTo>
                        <a:pt x="746" y="288"/>
                      </a:lnTo>
                      <a:lnTo>
                        <a:pt x="746" y="289"/>
                      </a:lnTo>
                      <a:lnTo>
                        <a:pt x="747" y="289"/>
                      </a:lnTo>
                      <a:lnTo>
                        <a:pt x="747" y="290"/>
                      </a:lnTo>
                      <a:lnTo>
                        <a:pt x="746" y="290"/>
                      </a:lnTo>
                      <a:lnTo>
                        <a:pt x="746" y="291"/>
                      </a:lnTo>
                      <a:lnTo>
                        <a:pt x="746" y="290"/>
                      </a:lnTo>
                      <a:lnTo>
                        <a:pt x="745" y="291"/>
                      </a:lnTo>
                      <a:lnTo>
                        <a:pt x="745" y="292"/>
                      </a:lnTo>
                      <a:lnTo>
                        <a:pt x="745" y="293"/>
                      </a:lnTo>
                      <a:lnTo>
                        <a:pt x="744" y="293"/>
                      </a:lnTo>
                      <a:lnTo>
                        <a:pt x="743" y="293"/>
                      </a:lnTo>
                      <a:lnTo>
                        <a:pt x="743" y="294"/>
                      </a:lnTo>
                      <a:lnTo>
                        <a:pt x="742" y="294"/>
                      </a:lnTo>
                      <a:lnTo>
                        <a:pt x="741" y="294"/>
                      </a:lnTo>
                      <a:lnTo>
                        <a:pt x="741" y="295"/>
                      </a:lnTo>
                      <a:lnTo>
                        <a:pt x="741" y="294"/>
                      </a:lnTo>
                      <a:lnTo>
                        <a:pt x="740" y="295"/>
                      </a:lnTo>
                      <a:lnTo>
                        <a:pt x="741" y="295"/>
                      </a:lnTo>
                      <a:lnTo>
                        <a:pt x="740" y="296"/>
                      </a:lnTo>
                      <a:lnTo>
                        <a:pt x="739" y="296"/>
                      </a:lnTo>
                      <a:lnTo>
                        <a:pt x="738" y="296"/>
                      </a:lnTo>
                      <a:lnTo>
                        <a:pt x="738" y="297"/>
                      </a:lnTo>
                      <a:lnTo>
                        <a:pt x="737" y="297"/>
                      </a:lnTo>
                      <a:lnTo>
                        <a:pt x="736" y="297"/>
                      </a:lnTo>
                      <a:lnTo>
                        <a:pt x="737" y="297"/>
                      </a:lnTo>
                      <a:lnTo>
                        <a:pt x="735" y="296"/>
                      </a:lnTo>
                      <a:lnTo>
                        <a:pt x="735" y="297"/>
                      </a:lnTo>
                      <a:lnTo>
                        <a:pt x="734" y="297"/>
                      </a:lnTo>
                      <a:lnTo>
                        <a:pt x="734" y="298"/>
                      </a:lnTo>
                      <a:lnTo>
                        <a:pt x="733" y="298"/>
                      </a:lnTo>
                      <a:lnTo>
                        <a:pt x="732" y="298"/>
                      </a:lnTo>
                      <a:lnTo>
                        <a:pt x="731" y="298"/>
                      </a:lnTo>
                      <a:lnTo>
                        <a:pt x="731" y="299"/>
                      </a:lnTo>
                      <a:lnTo>
                        <a:pt x="731" y="300"/>
                      </a:lnTo>
                      <a:lnTo>
                        <a:pt x="732" y="300"/>
                      </a:lnTo>
                      <a:lnTo>
                        <a:pt x="731" y="300"/>
                      </a:lnTo>
                      <a:lnTo>
                        <a:pt x="731" y="301"/>
                      </a:lnTo>
                      <a:lnTo>
                        <a:pt x="730" y="301"/>
                      </a:lnTo>
                      <a:lnTo>
                        <a:pt x="730" y="302"/>
                      </a:lnTo>
                      <a:lnTo>
                        <a:pt x="729" y="301"/>
                      </a:lnTo>
                      <a:lnTo>
                        <a:pt x="729" y="302"/>
                      </a:lnTo>
                      <a:lnTo>
                        <a:pt x="728" y="302"/>
                      </a:lnTo>
                      <a:lnTo>
                        <a:pt x="727" y="303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5" y="302"/>
                      </a:lnTo>
                      <a:lnTo>
                        <a:pt x="725" y="301"/>
                      </a:lnTo>
                      <a:lnTo>
                        <a:pt x="724" y="301"/>
                      </a:lnTo>
                      <a:lnTo>
                        <a:pt x="723" y="301"/>
                      </a:lnTo>
                      <a:lnTo>
                        <a:pt x="722" y="300"/>
                      </a:lnTo>
                      <a:lnTo>
                        <a:pt x="722" y="301"/>
                      </a:lnTo>
                      <a:lnTo>
                        <a:pt x="721" y="301"/>
                      </a:lnTo>
                      <a:lnTo>
                        <a:pt x="720" y="301"/>
                      </a:lnTo>
                      <a:lnTo>
                        <a:pt x="720" y="302"/>
                      </a:lnTo>
                      <a:lnTo>
                        <a:pt x="719" y="302"/>
                      </a:lnTo>
                      <a:lnTo>
                        <a:pt x="718" y="302"/>
                      </a:lnTo>
                      <a:lnTo>
                        <a:pt x="717" y="302"/>
                      </a:lnTo>
                      <a:lnTo>
                        <a:pt x="717" y="301"/>
                      </a:lnTo>
                      <a:lnTo>
                        <a:pt x="716" y="301"/>
                      </a:lnTo>
                      <a:lnTo>
                        <a:pt x="715" y="301"/>
                      </a:lnTo>
                      <a:lnTo>
                        <a:pt x="715" y="302"/>
                      </a:lnTo>
                      <a:lnTo>
                        <a:pt x="715" y="301"/>
                      </a:lnTo>
                      <a:lnTo>
                        <a:pt x="714" y="301"/>
                      </a:lnTo>
                      <a:lnTo>
                        <a:pt x="714" y="302"/>
                      </a:lnTo>
                      <a:lnTo>
                        <a:pt x="714" y="301"/>
                      </a:lnTo>
                      <a:lnTo>
                        <a:pt x="713" y="301"/>
                      </a:lnTo>
                      <a:lnTo>
                        <a:pt x="712" y="301"/>
                      </a:lnTo>
                      <a:lnTo>
                        <a:pt x="712" y="302"/>
                      </a:lnTo>
                      <a:lnTo>
                        <a:pt x="712" y="303"/>
                      </a:lnTo>
                      <a:lnTo>
                        <a:pt x="712" y="304"/>
                      </a:lnTo>
                      <a:lnTo>
                        <a:pt x="713" y="304"/>
                      </a:lnTo>
                      <a:lnTo>
                        <a:pt x="713" y="305"/>
                      </a:lnTo>
                      <a:lnTo>
                        <a:pt x="712" y="306"/>
                      </a:lnTo>
                      <a:lnTo>
                        <a:pt x="713" y="306"/>
                      </a:lnTo>
                      <a:lnTo>
                        <a:pt x="713" y="307"/>
                      </a:lnTo>
                      <a:lnTo>
                        <a:pt x="712" y="308"/>
                      </a:lnTo>
                      <a:lnTo>
                        <a:pt x="711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09" y="308"/>
                      </a:lnTo>
                      <a:lnTo>
                        <a:pt x="709" y="309"/>
                      </a:lnTo>
                      <a:lnTo>
                        <a:pt x="708" y="308"/>
                      </a:lnTo>
                      <a:lnTo>
                        <a:pt x="708" y="307"/>
                      </a:lnTo>
                      <a:lnTo>
                        <a:pt x="707" y="307"/>
                      </a:lnTo>
                      <a:lnTo>
                        <a:pt x="707" y="308"/>
                      </a:lnTo>
                      <a:lnTo>
                        <a:pt x="706" y="308"/>
                      </a:lnTo>
                      <a:lnTo>
                        <a:pt x="705" y="308"/>
                      </a:lnTo>
                      <a:lnTo>
                        <a:pt x="705" y="307"/>
                      </a:lnTo>
                      <a:lnTo>
                        <a:pt x="705" y="308"/>
                      </a:lnTo>
                      <a:lnTo>
                        <a:pt x="704" y="308"/>
                      </a:lnTo>
                      <a:lnTo>
                        <a:pt x="704" y="307"/>
                      </a:lnTo>
                      <a:lnTo>
                        <a:pt x="703" y="307"/>
                      </a:lnTo>
                      <a:lnTo>
                        <a:pt x="703" y="308"/>
                      </a:lnTo>
                      <a:lnTo>
                        <a:pt x="702" y="308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3" y="310"/>
                      </a:lnTo>
                      <a:lnTo>
                        <a:pt x="703" y="311"/>
                      </a:lnTo>
                      <a:lnTo>
                        <a:pt x="703" y="312"/>
                      </a:lnTo>
                      <a:lnTo>
                        <a:pt x="703" y="313"/>
                      </a:lnTo>
                      <a:lnTo>
                        <a:pt x="702" y="313"/>
                      </a:lnTo>
                      <a:lnTo>
                        <a:pt x="701" y="313"/>
                      </a:lnTo>
                      <a:lnTo>
                        <a:pt x="701" y="314"/>
                      </a:lnTo>
                      <a:lnTo>
                        <a:pt x="700" y="314"/>
                      </a:lnTo>
                      <a:lnTo>
                        <a:pt x="701" y="315"/>
                      </a:lnTo>
                      <a:lnTo>
                        <a:pt x="700" y="316"/>
                      </a:lnTo>
                      <a:lnTo>
                        <a:pt x="699" y="316"/>
                      </a:lnTo>
                      <a:lnTo>
                        <a:pt x="697" y="317"/>
                      </a:lnTo>
                      <a:lnTo>
                        <a:pt x="696" y="317"/>
                      </a:lnTo>
                      <a:lnTo>
                        <a:pt x="695" y="318"/>
                      </a:lnTo>
                      <a:lnTo>
                        <a:pt x="694" y="318"/>
                      </a:lnTo>
                      <a:lnTo>
                        <a:pt x="693" y="318"/>
                      </a:lnTo>
                      <a:lnTo>
                        <a:pt x="693" y="319"/>
                      </a:lnTo>
                      <a:lnTo>
                        <a:pt x="692" y="319"/>
                      </a:lnTo>
                      <a:lnTo>
                        <a:pt x="692" y="320"/>
                      </a:lnTo>
                      <a:lnTo>
                        <a:pt x="691" y="320"/>
                      </a:lnTo>
                      <a:lnTo>
                        <a:pt x="690" y="320"/>
                      </a:lnTo>
                      <a:lnTo>
                        <a:pt x="689" y="320"/>
                      </a:lnTo>
                      <a:lnTo>
                        <a:pt x="688" y="321"/>
                      </a:lnTo>
                      <a:lnTo>
                        <a:pt x="687" y="321"/>
                      </a:lnTo>
                      <a:lnTo>
                        <a:pt x="686" y="321"/>
                      </a:lnTo>
                      <a:lnTo>
                        <a:pt x="686" y="322"/>
                      </a:lnTo>
                      <a:lnTo>
                        <a:pt x="685" y="322"/>
                      </a:lnTo>
                      <a:lnTo>
                        <a:pt x="684" y="324"/>
                      </a:lnTo>
                      <a:lnTo>
                        <a:pt x="684" y="325"/>
                      </a:lnTo>
                      <a:lnTo>
                        <a:pt x="683" y="326"/>
                      </a:lnTo>
                      <a:lnTo>
                        <a:pt x="682" y="327"/>
                      </a:lnTo>
                      <a:lnTo>
                        <a:pt x="682" y="328"/>
                      </a:lnTo>
                      <a:lnTo>
                        <a:pt x="682" y="329"/>
                      </a:lnTo>
                      <a:lnTo>
                        <a:pt x="680" y="330"/>
                      </a:lnTo>
                      <a:lnTo>
                        <a:pt x="680" y="331"/>
                      </a:lnTo>
                      <a:lnTo>
                        <a:pt x="680" y="332"/>
                      </a:lnTo>
                      <a:lnTo>
                        <a:pt x="679" y="332"/>
                      </a:lnTo>
                      <a:lnTo>
                        <a:pt x="678" y="333"/>
                      </a:lnTo>
                      <a:lnTo>
                        <a:pt x="677" y="334"/>
                      </a:lnTo>
                      <a:lnTo>
                        <a:pt x="676" y="333"/>
                      </a:lnTo>
                      <a:lnTo>
                        <a:pt x="673" y="344"/>
                      </a:lnTo>
                      <a:lnTo>
                        <a:pt x="672" y="344"/>
                      </a:lnTo>
                      <a:lnTo>
                        <a:pt x="671" y="344"/>
                      </a:lnTo>
                      <a:lnTo>
                        <a:pt x="670" y="344"/>
                      </a:lnTo>
                      <a:lnTo>
                        <a:pt x="670" y="345"/>
                      </a:lnTo>
                      <a:lnTo>
                        <a:pt x="670" y="344"/>
                      </a:lnTo>
                      <a:lnTo>
                        <a:pt x="669" y="344"/>
                      </a:lnTo>
                      <a:lnTo>
                        <a:pt x="669" y="343"/>
                      </a:lnTo>
                      <a:lnTo>
                        <a:pt x="668" y="343"/>
                      </a:lnTo>
                      <a:lnTo>
                        <a:pt x="668" y="342"/>
                      </a:lnTo>
                      <a:lnTo>
                        <a:pt x="667" y="342"/>
                      </a:lnTo>
                      <a:lnTo>
                        <a:pt x="666" y="342"/>
                      </a:lnTo>
                      <a:lnTo>
                        <a:pt x="665" y="341"/>
                      </a:lnTo>
                      <a:lnTo>
                        <a:pt x="666" y="341"/>
                      </a:lnTo>
                      <a:lnTo>
                        <a:pt x="665" y="341"/>
                      </a:lnTo>
                      <a:lnTo>
                        <a:pt x="664" y="341"/>
                      </a:lnTo>
                      <a:lnTo>
                        <a:pt x="663" y="341"/>
                      </a:lnTo>
                      <a:lnTo>
                        <a:pt x="663" y="340"/>
                      </a:lnTo>
                      <a:lnTo>
                        <a:pt x="662" y="340"/>
                      </a:lnTo>
                      <a:lnTo>
                        <a:pt x="662" y="339"/>
                      </a:lnTo>
                      <a:lnTo>
                        <a:pt x="661" y="340"/>
                      </a:lnTo>
                      <a:lnTo>
                        <a:pt x="661" y="339"/>
                      </a:lnTo>
                      <a:lnTo>
                        <a:pt x="661" y="338"/>
                      </a:lnTo>
                      <a:lnTo>
                        <a:pt x="660" y="339"/>
                      </a:lnTo>
                      <a:lnTo>
                        <a:pt x="660" y="338"/>
                      </a:lnTo>
                      <a:lnTo>
                        <a:pt x="659" y="338"/>
                      </a:lnTo>
                      <a:lnTo>
                        <a:pt x="659" y="339"/>
                      </a:lnTo>
                      <a:lnTo>
                        <a:pt x="659" y="338"/>
                      </a:lnTo>
                      <a:lnTo>
                        <a:pt x="658" y="338"/>
                      </a:lnTo>
                      <a:lnTo>
                        <a:pt x="657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5" y="338"/>
                      </a:lnTo>
                      <a:lnTo>
                        <a:pt x="655" y="337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3" y="337"/>
                      </a:lnTo>
                      <a:lnTo>
                        <a:pt x="654" y="338"/>
                      </a:lnTo>
                      <a:lnTo>
                        <a:pt x="653" y="338"/>
                      </a:lnTo>
                      <a:lnTo>
                        <a:pt x="652" y="338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8" y="339"/>
                      </a:lnTo>
                      <a:lnTo>
                        <a:pt x="647" y="339"/>
                      </a:lnTo>
                      <a:lnTo>
                        <a:pt x="646" y="339"/>
                      </a:lnTo>
                      <a:lnTo>
                        <a:pt x="645" y="339"/>
                      </a:lnTo>
                      <a:lnTo>
                        <a:pt x="645" y="340"/>
                      </a:lnTo>
                      <a:lnTo>
                        <a:pt x="644" y="340"/>
                      </a:lnTo>
                      <a:lnTo>
                        <a:pt x="644" y="339"/>
                      </a:lnTo>
                      <a:lnTo>
                        <a:pt x="643" y="339"/>
                      </a:lnTo>
                      <a:lnTo>
                        <a:pt x="642" y="339"/>
                      </a:lnTo>
                      <a:lnTo>
                        <a:pt x="641" y="339"/>
                      </a:lnTo>
                      <a:lnTo>
                        <a:pt x="640" y="339"/>
                      </a:lnTo>
                      <a:lnTo>
                        <a:pt x="640" y="340"/>
                      </a:lnTo>
                      <a:lnTo>
                        <a:pt x="639" y="339"/>
                      </a:lnTo>
                      <a:lnTo>
                        <a:pt x="639" y="340"/>
                      </a:lnTo>
                      <a:lnTo>
                        <a:pt x="639" y="341"/>
                      </a:lnTo>
                      <a:lnTo>
                        <a:pt x="638" y="341"/>
                      </a:lnTo>
                      <a:lnTo>
                        <a:pt x="637" y="341"/>
                      </a:lnTo>
                      <a:lnTo>
                        <a:pt x="637" y="342"/>
                      </a:lnTo>
                      <a:lnTo>
                        <a:pt x="636" y="341"/>
                      </a:lnTo>
                      <a:lnTo>
                        <a:pt x="636" y="342"/>
                      </a:lnTo>
                      <a:lnTo>
                        <a:pt x="635" y="342"/>
                      </a:lnTo>
                      <a:lnTo>
                        <a:pt x="636" y="343"/>
                      </a:lnTo>
                      <a:lnTo>
                        <a:pt x="635" y="343"/>
                      </a:lnTo>
                      <a:lnTo>
                        <a:pt x="634" y="343"/>
                      </a:lnTo>
                      <a:lnTo>
                        <a:pt x="634" y="344"/>
                      </a:lnTo>
                      <a:lnTo>
                        <a:pt x="633" y="344"/>
                      </a:lnTo>
                      <a:lnTo>
                        <a:pt x="633" y="345"/>
                      </a:lnTo>
                      <a:lnTo>
                        <a:pt x="632" y="345"/>
                      </a:lnTo>
                      <a:lnTo>
                        <a:pt x="632" y="346"/>
                      </a:lnTo>
                      <a:lnTo>
                        <a:pt x="631" y="346"/>
                      </a:lnTo>
                      <a:lnTo>
                        <a:pt x="631" y="347"/>
                      </a:lnTo>
                      <a:lnTo>
                        <a:pt x="631" y="348"/>
                      </a:lnTo>
                      <a:lnTo>
                        <a:pt x="631" y="349"/>
                      </a:lnTo>
                      <a:lnTo>
                        <a:pt x="632" y="349"/>
                      </a:lnTo>
                      <a:lnTo>
                        <a:pt x="632" y="350"/>
                      </a:lnTo>
                      <a:lnTo>
                        <a:pt x="632" y="351"/>
                      </a:lnTo>
                      <a:lnTo>
                        <a:pt x="631" y="351"/>
                      </a:lnTo>
                      <a:lnTo>
                        <a:pt x="631" y="352"/>
                      </a:lnTo>
                      <a:lnTo>
                        <a:pt x="632" y="353"/>
                      </a:lnTo>
                      <a:lnTo>
                        <a:pt x="631" y="353"/>
                      </a:lnTo>
                      <a:lnTo>
                        <a:pt x="630" y="353"/>
                      </a:lnTo>
                      <a:lnTo>
                        <a:pt x="630" y="354"/>
                      </a:lnTo>
                      <a:lnTo>
                        <a:pt x="629" y="355"/>
                      </a:lnTo>
                      <a:lnTo>
                        <a:pt x="628" y="356"/>
                      </a:lnTo>
                      <a:lnTo>
                        <a:pt x="628" y="357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6" y="358"/>
                      </a:lnTo>
                      <a:lnTo>
                        <a:pt x="626" y="359"/>
                      </a:lnTo>
                      <a:lnTo>
                        <a:pt x="625" y="359"/>
                      </a:lnTo>
                      <a:lnTo>
                        <a:pt x="625" y="360"/>
                      </a:lnTo>
                      <a:lnTo>
                        <a:pt x="624" y="360"/>
                      </a:lnTo>
                      <a:lnTo>
                        <a:pt x="624" y="361"/>
                      </a:lnTo>
                      <a:lnTo>
                        <a:pt x="624" y="362"/>
                      </a:lnTo>
                      <a:lnTo>
                        <a:pt x="623" y="362"/>
                      </a:lnTo>
                      <a:lnTo>
                        <a:pt x="622" y="362"/>
                      </a:lnTo>
                      <a:lnTo>
                        <a:pt x="622" y="363"/>
                      </a:lnTo>
                      <a:lnTo>
                        <a:pt x="622" y="364"/>
                      </a:lnTo>
                      <a:lnTo>
                        <a:pt x="621" y="364"/>
                      </a:lnTo>
                      <a:lnTo>
                        <a:pt x="622" y="365"/>
                      </a:lnTo>
                      <a:lnTo>
                        <a:pt x="622" y="366"/>
                      </a:lnTo>
                      <a:lnTo>
                        <a:pt x="621" y="366"/>
                      </a:lnTo>
                      <a:lnTo>
                        <a:pt x="621" y="367"/>
                      </a:lnTo>
                      <a:lnTo>
                        <a:pt x="620" y="367"/>
                      </a:lnTo>
                      <a:lnTo>
                        <a:pt x="619" y="368"/>
                      </a:lnTo>
                      <a:lnTo>
                        <a:pt x="619" y="369"/>
                      </a:lnTo>
                      <a:lnTo>
                        <a:pt x="619" y="370"/>
                      </a:lnTo>
                      <a:lnTo>
                        <a:pt x="619" y="371"/>
                      </a:lnTo>
                      <a:lnTo>
                        <a:pt x="619" y="372"/>
                      </a:lnTo>
                      <a:lnTo>
                        <a:pt x="618" y="372"/>
                      </a:lnTo>
                      <a:lnTo>
                        <a:pt x="618" y="373"/>
                      </a:lnTo>
                      <a:lnTo>
                        <a:pt x="617" y="373"/>
                      </a:lnTo>
                      <a:lnTo>
                        <a:pt x="616" y="374"/>
                      </a:lnTo>
                      <a:lnTo>
                        <a:pt x="615" y="375"/>
                      </a:lnTo>
                      <a:lnTo>
                        <a:pt x="615" y="376"/>
                      </a:lnTo>
                      <a:lnTo>
                        <a:pt x="614" y="376"/>
                      </a:lnTo>
                      <a:lnTo>
                        <a:pt x="613" y="376"/>
                      </a:lnTo>
                      <a:lnTo>
                        <a:pt x="612" y="376"/>
                      </a:lnTo>
                      <a:lnTo>
                        <a:pt x="611" y="377"/>
                      </a:lnTo>
                      <a:lnTo>
                        <a:pt x="610" y="377"/>
                      </a:lnTo>
                      <a:lnTo>
                        <a:pt x="609" y="378"/>
                      </a:lnTo>
                      <a:lnTo>
                        <a:pt x="609" y="379"/>
                      </a:lnTo>
                      <a:lnTo>
                        <a:pt x="608" y="379"/>
                      </a:lnTo>
                      <a:lnTo>
                        <a:pt x="608" y="378"/>
                      </a:lnTo>
                      <a:lnTo>
                        <a:pt x="607" y="378"/>
                      </a:lnTo>
                      <a:lnTo>
                        <a:pt x="606" y="378"/>
                      </a:lnTo>
                      <a:lnTo>
                        <a:pt x="605" y="378"/>
                      </a:lnTo>
                      <a:lnTo>
                        <a:pt x="605" y="379"/>
                      </a:lnTo>
                      <a:lnTo>
                        <a:pt x="604" y="379"/>
                      </a:lnTo>
                      <a:lnTo>
                        <a:pt x="603" y="380"/>
                      </a:lnTo>
                      <a:lnTo>
                        <a:pt x="602" y="381"/>
                      </a:lnTo>
                      <a:lnTo>
                        <a:pt x="603" y="382"/>
                      </a:lnTo>
                      <a:lnTo>
                        <a:pt x="602" y="383"/>
                      </a:lnTo>
                      <a:lnTo>
                        <a:pt x="601" y="383"/>
                      </a:lnTo>
                      <a:lnTo>
                        <a:pt x="601" y="384"/>
                      </a:lnTo>
                      <a:lnTo>
                        <a:pt x="601" y="383"/>
                      </a:lnTo>
                      <a:lnTo>
                        <a:pt x="601" y="382"/>
                      </a:lnTo>
                      <a:lnTo>
                        <a:pt x="600" y="382"/>
                      </a:lnTo>
                      <a:lnTo>
                        <a:pt x="599" y="382"/>
                      </a:lnTo>
                      <a:lnTo>
                        <a:pt x="598" y="381"/>
                      </a:lnTo>
                      <a:lnTo>
                        <a:pt x="598" y="382"/>
                      </a:lnTo>
                      <a:lnTo>
                        <a:pt x="597" y="382"/>
                      </a:lnTo>
                      <a:lnTo>
                        <a:pt x="597" y="383"/>
                      </a:lnTo>
                      <a:lnTo>
                        <a:pt x="596" y="383"/>
                      </a:lnTo>
                      <a:lnTo>
                        <a:pt x="595" y="383"/>
                      </a:lnTo>
                      <a:lnTo>
                        <a:pt x="594" y="383"/>
                      </a:lnTo>
                      <a:lnTo>
                        <a:pt x="594" y="384"/>
                      </a:lnTo>
                      <a:lnTo>
                        <a:pt x="593" y="383"/>
                      </a:lnTo>
                      <a:lnTo>
                        <a:pt x="593" y="384"/>
                      </a:lnTo>
                      <a:lnTo>
                        <a:pt x="591" y="385"/>
                      </a:lnTo>
                      <a:lnTo>
                        <a:pt x="591" y="386"/>
                      </a:lnTo>
                      <a:lnTo>
                        <a:pt x="590" y="386"/>
                      </a:lnTo>
                      <a:lnTo>
                        <a:pt x="590" y="387"/>
                      </a:lnTo>
                      <a:lnTo>
                        <a:pt x="589" y="388"/>
                      </a:lnTo>
                      <a:lnTo>
                        <a:pt x="588" y="388"/>
                      </a:lnTo>
                      <a:lnTo>
                        <a:pt x="587" y="388"/>
                      </a:lnTo>
                      <a:lnTo>
                        <a:pt x="587" y="389"/>
                      </a:lnTo>
                      <a:lnTo>
                        <a:pt x="587" y="390"/>
                      </a:lnTo>
                      <a:lnTo>
                        <a:pt x="569" y="395"/>
                      </a:lnTo>
                      <a:lnTo>
                        <a:pt x="569" y="394"/>
                      </a:lnTo>
                      <a:lnTo>
                        <a:pt x="569" y="393"/>
                      </a:lnTo>
                      <a:lnTo>
                        <a:pt x="569" y="392"/>
                      </a:lnTo>
                      <a:lnTo>
                        <a:pt x="568" y="391"/>
                      </a:lnTo>
                      <a:lnTo>
                        <a:pt x="568" y="390"/>
                      </a:lnTo>
                      <a:lnTo>
                        <a:pt x="567" y="390"/>
                      </a:lnTo>
                      <a:lnTo>
                        <a:pt x="567" y="389"/>
                      </a:lnTo>
                      <a:lnTo>
                        <a:pt x="566" y="389"/>
                      </a:lnTo>
                      <a:lnTo>
                        <a:pt x="565" y="389"/>
                      </a:lnTo>
                      <a:lnTo>
                        <a:pt x="564" y="389"/>
                      </a:lnTo>
                      <a:lnTo>
                        <a:pt x="565" y="388"/>
                      </a:lnTo>
                      <a:lnTo>
                        <a:pt x="564" y="387"/>
                      </a:lnTo>
                      <a:lnTo>
                        <a:pt x="564" y="386"/>
                      </a:lnTo>
                      <a:lnTo>
                        <a:pt x="563" y="385"/>
                      </a:lnTo>
                      <a:lnTo>
                        <a:pt x="564" y="385"/>
                      </a:lnTo>
                      <a:lnTo>
                        <a:pt x="564" y="384"/>
                      </a:lnTo>
                      <a:lnTo>
                        <a:pt x="565" y="384"/>
                      </a:lnTo>
                      <a:lnTo>
                        <a:pt x="565" y="383"/>
                      </a:lnTo>
                      <a:lnTo>
                        <a:pt x="565" y="382"/>
                      </a:lnTo>
                      <a:lnTo>
                        <a:pt x="565" y="381"/>
                      </a:lnTo>
                      <a:lnTo>
                        <a:pt x="565" y="380"/>
                      </a:lnTo>
                      <a:lnTo>
                        <a:pt x="564" y="381"/>
                      </a:lnTo>
                      <a:lnTo>
                        <a:pt x="564" y="382"/>
                      </a:lnTo>
                      <a:lnTo>
                        <a:pt x="564" y="381"/>
                      </a:lnTo>
                      <a:lnTo>
                        <a:pt x="564" y="380"/>
                      </a:lnTo>
                      <a:lnTo>
                        <a:pt x="563" y="380"/>
                      </a:lnTo>
                      <a:lnTo>
                        <a:pt x="562" y="380"/>
                      </a:lnTo>
                      <a:lnTo>
                        <a:pt x="561" y="380"/>
                      </a:lnTo>
                      <a:lnTo>
                        <a:pt x="561" y="381"/>
                      </a:lnTo>
                      <a:lnTo>
                        <a:pt x="561" y="380"/>
                      </a:lnTo>
                      <a:lnTo>
                        <a:pt x="560" y="380"/>
                      </a:lnTo>
                      <a:lnTo>
                        <a:pt x="560" y="379"/>
                      </a:lnTo>
                      <a:lnTo>
                        <a:pt x="559" y="379"/>
                      </a:lnTo>
                      <a:lnTo>
                        <a:pt x="558" y="379"/>
                      </a:lnTo>
                      <a:lnTo>
                        <a:pt x="559" y="380"/>
                      </a:lnTo>
                      <a:lnTo>
                        <a:pt x="558" y="380"/>
                      </a:lnTo>
                      <a:lnTo>
                        <a:pt x="557" y="380"/>
                      </a:lnTo>
                      <a:lnTo>
                        <a:pt x="557" y="381"/>
                      </a:lnTo>
                      <a:lnTo>
                        <a:pt x="556" y="380"/>
                      </a:lnTo>
                      <a:lnTo>
                        <a:pt x="557" y="380"/>
                      </a:lnTo>
                      <a:lnTo>
                        <a:pt x="556" y="379"/>
                      </a:lnTo>
                      <a:lnTo>
                        <a:pt x="556" y="380"/>
                      </a:lnTo>
                      <a:lnTo>
                        <a:pt x="555" y="380"/>
                      </a:lnTo>
                      <a:lnTo>
                        <a:pt x="555" y="379"/>
                      </a:lnTo>
                      <a:lnTo>
                        <a:pt x="554" y="379"/>
                      </a:lnTo>
                      <a:lnTo>
                        <a:pt x="554" y="380"/>
                      </a:lnTo>
                      <a:lnTo>
                        <a:pt x="553" y="381"/>
                      </a:lnTo>
                      <a:lnTo>
                        <a:pt x="553" y="382"/>
                      </a:lnTo>
                      <a:lnTo>
                        <a:pt x="552" y="382"/>
                      </a:lnTo>
                      <a:lnTo>
                        <a:pt x="552" y="381"/>
                      </a:lnTo>
                      <a:lnTo>
                        <a:pt x="551" y="381"/>
                      </a:lnTo>
                      <a:lnTo>
                        <a:pt x="551" y="382"/>
                      </a:lnTo>
                      <a:lnTo>
                        <a:pt x="551" y="381"/>
                      </a:lnTo>
                      <a:lnTo>
                        <a:pt x="552" y="381"/>
                      </a:lnTo>
                      <a:lnTo>
                        <a:pt x="552" y="382"/>
                      </a:lnTo>
                      <a:lnTo>
                        <a:pt x="551" y="382"/>
                      </a:lnTo>
                      <a:lnTo>
                        <a:pt x="550" y="381"/>
                      </a:lnTo>
                      <a:lnTo>
                        <a:pt x="549" y="382"/>
                      </a:lnTo>
                      <a:lnTo>
                        <a:pt x="548" y="382"/>
                      </a:lnTo>
                      <a:lnTo>
                        <a:pt x="547" y="382"/>
                      </a:lnTo>
                      <a:lnTo>
                        <a:pt x="546" y="382"/>
                      </a:lnTo>
                      <a:lnTo>
                        <a:pt x="546" y="381"/>
                      </a:lnTo>
                      <a:lnTo>
                        <a:pt x="545" y="381"/>
                      </a:lnTo>
                      <a:lnTo>
                        <a:pt x="545" y="382"/>
                      </a:lnTo>
                      <a:lnTo>
                        <a:pt x="544" y="382"/>
                      </a:lnTo>
                      <a:lnTo>
                        <a:pt x="544" y="381"/>
                      </a:lnTo>
                      <a:lnTo>
                        <a:pt x="543" y="381"/>
                      </a:lnTo>
                      <a:lnTo>
                        <a:pt x="544" y="380"/>
                      </a:lnTo>
                      <a:lnTo>
                        <a:pt x="544" y="379"/>
                      </a:lnTo>
                      <a:lnTo>
                        <a:pt x="543" y="380"/>
                      </a:lnTo>
                      <a:lnTo>
                        <a:pt x="542" y="379"/>
                      </a:lnTo>
                      <a:lnTo>
                        <a:pt x="541" y="380"/>
                      </a:lnTo>
                      <a:lnTo>
                        <a:pt x="540" y="380"/>
                      </a:lnTo>
                      <a:lnTo>
                        <a:pt x="540" y="381"/>
                      </a:lnTo>
                      <a:lnTo>
                        <a:pt x="540" y="382"/>
                      </a:lnTo>
                      <a:lnTo>
                        <a:pt x="539" y="382"/>
                      </a:lnTo>
                      <a:lnTo>
                        <a:pt x="539" y="381"/>
                      </a:lnTo>
                      <a:lnTo>
                        <a:pt x="538" y="381"/>
                      </a:lnTo>
                      <a:lnTo>
                        <a:pt x="537" y="381"/>
                      </a:lnTo>
                      <a:lnTo>
                        <a:pt x="538" y="380"/>
                      </a:lnTo>
                      <a:lnTo>
                        <a:pt x="537" y="380"/>
                      </a:lnTo>
                      <a:lnTo>
                        <a:pt x="536" y="380"/>
                      </a:lnTo>
                      <a:lnTo>
                        <a:pt x="536" y="379"/>
                      </a:lnTo>
                      <a:lnTo>
                        <a:pt x="535" y="379"/>
                      </a:lnTo>
                      <a:lnTo>
                        <a:pt x="535" y="378"/>
                      </a:lnTo>
                      <a:lnTo>
                        <a:pt x="534" y="379"/>
                      </a:lnTo>
                      <a:lnTo>
                        <a:pt x="533" y="379"/>
                      </a:lnTo>
                      <a:lnTo>
                        <a:pt x="534" y="378"/>
                      </a:lnTo>
                      <a:lnTo>
                        <a:pt x="533" y="378"/>
                      </a:lnTo>
                      <a:lnTo>
                        <a:pt x="533" y="379"/>
                      </a:lnTo>
                      <a:lnTo>
                        <a:pt x="532" y="379"/>
                      </a:lnTo>
                      <a:lnTo>
                        <a:pt x="531" y="378"/>
                      </a:lnTo>
                      <a:lnTo>
                        <a:pt x="530" y="378"/>
                      </a:lnTo>
                      <a:lnTo>
                        <a:pt x="529" y="379"/>
                      </a:lnTo>
                      <a:lnTo>
                        <a:pt x="528" y="379"/>
                      </a:lnTo>
                      <a:lnTo>
                        <a:pt x="528" y="378"/>
                      </a:lnTo>
                      <a:lnTo>
                        <a:pt x="527" y="378"/>
                      </a:lnTo>
                      <a:lnTo>
                        <a:pt x="527" y="379"/>
                      </a:lnTo>
                      <a:lnTo>
                        <a:pt x="526" y="379"/>
                      </a:lnTo>
                      <a:lnTo>
                        <a:pt x="526" y="378"/>
                      </a:lnTo>
                      <a:lnTo>
                        <a:pt x="524" y="379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2" y="377"/>
                      </a:lnTo>
                      <a:lnTo>
                        <a:pt x="523" y="377"/>
                      </a:lnTo>
                      <a:lnTo>
                        <a:pt x="522" y="377"/>
                      </a:lnTo>
                      <a:lnTo>
                        <a:pt x="522" y="378"/>
                      </a:lnTo>
                      <a:lnTo>
                        <a:pt x="521" y="378"/>
                      </a:lnTo>
                      <a:lnTo>
                        <a:pt x="521" y="377"/>
                      </a:lnTo>
                      <a:lnTo>
                        <a:pt x="520" y="377"/>
                      </a:lnTo>
                      <a:lnTo>
                        <a:pt x="519" y="376"/>
                      </a:lnTo>
                      <a:lnTo>
                        <a:pt x="518" y="376"/>
                      </a:lnTo>
                      <a:lnTo>
                        <a:pt x="517" y="376"/>
                      </a:lnTo>
                      <a:lnTo>
                        <a:pt x="516" y="377"/>
                      </a:lnTo>
                      <a:lnTo>
                        <a:pt x="515" y="376"/>
                      </a:lnTo>
                      <a:lnTo>
                        <a:pt x="514" y="375"/>
                      </a:lnTo>
                      <a:lnTo>
                        <a:pt x="514" y="376"/>
                      </a:lnTo>
                      <a:lnTo>
                        <a:pt x="514" y="377"/>
                      </a:lnTo>
                      <a:lnTo>
                        <a:pt x="513" y="377"/>
                      </a:lnTo>
                      <a:lnTo>
                        <a:pt x="512" y="377"/>
                      </a:lnTo>
                      <a:lnTo>
                        <a:pt x="512" y="376"/>
                      </a:lnTo>
                      <a:lnTo>
                        <a:pt x="513" y="376"/>
                      </a:lnTo>
                      <a:lnTo>
                        <a:pt x="512" y="376"/>
                      </a:lnTo>
                      <a:lnTo>
                        <a:pt x="511" y="376"/>
                      </a:lnTo>
                      <a:lnTo>
                        <a:pt x="510" y="376"/>
                      </a:lnTo>
                      <a:lnTo>
                        <a:pt x="510" y="377"/>
                      </a:lnTo>
                      <a:lnTo>
                        <a:pt x="509" y="376"/>
                      </a:lnTo>
                      <a:lnTo>
                        <a:pt x="509" y="377"/>
                      </a:lnTo>
                      <a:lnTo>
                        <a:pt x="508" y="377"/>
                      </a:lnTo>
                      <a:lnTo>
                        <a:pt x="507" y="377"/>
                      </a:lnTo>
                      <a:lnTo>
                        <a:pt x="506" y="377"/>
                      </a:lnTo>
                      <a:lnTo>
                        <a:pt x="505" y="376"/>
                      </a:lnTo>
                      <a:lnTo>
                        <a:pt x="504" y="376"/>
                      </a:lnTo>
                      <a:lnTo>
                        <a:pt x="504" y="377"/>
                      </a:lnTo>
                      <a:lnTo>
                        <a:pt x="504" y="376"/>
                      </a:lnTo>
                      <a:lnTo>
                        <a:pt x="503" y="376"/>
                      </a:lnTo>
                      <a:lnTo>
                        <a:pt x="503" y="377"/>
                      </a:lnTo>
                      <a:lnTo>
                        <a:pt x="502" y="377"/>
                      </a:lnTo>
                      <a:lnTo>
                        <a:pt x="502" y="376"/>
                      </a:lnTo>
                      <a:lnTo>
                        <a:pt x="501" y="376"/>
                      </a:lnTo>
                      <a:lnTo>
                        <a:pt x="501" y="377"/>
                      </a:lnTo>
                      <a:lnTo>
                        <a:pt x="500" y="376"/>
                      </a:lnTo>
                      <a:lnTo>
                        <a:pt x="500" y="377"/>
                      </a:lnTo>
                      <a:lnTo>
                        <a:pt x="500" y="378"/>
                      </a:lnTo>
                      <a:lnTo>
                        <a:pt x="499" y="378"/>
                      </a:lnTo>
                      <a:lnTo>
                        <a:pt x="499" y="377"/>
                      </a:lnTo>
                      <a:lnTo>
                        <a:pt x="499" y="376"/>
                      </a:lnTo>
                      <a:lnTo>
                        <a:pt x="499" y="377"/>
                      </a:lnTo>
                      <a:lnTo>
                        <a:pt x="498" y="377"/>
                      </a:lnTo>
                      <a:lnTo>
                        <a:pt x="498" y="376"/>
                      </a:lnTo>
                      <a:lnTo>
                        <a:pt x="497" y="376"/>
                      </a:lnTo>
                      <a:lnTo>
                        <a:pt x="498" y="377"/>
                      </a:lnTo>
                      <a:lnTo>
                        <a:pt x="497" y="377"/>
                      </a:lnTo>
                      <a:lnTo>
                        <a:pt x="497" y="376"/>
                      </a:lnTo>
                      <a:lnTo>
                        <a:pt x="497" y="375"/>
                      </a:lnTo>
                      <a:lnTo>
                        <a:pt x="496" y="375"/>
                      </a:lnTo>
                      <a:lnTo>
                        <a:pt x="496" y="376"/>
                      </a:lnTo>
                      <a:lnTo>
                        <a:pt x="495" y="376"/>
                      </a:lnTo>
                      <a:lnTo>
                        <a:pt x="495" y="375"/>
                      </a:lnTo>
                      <a:lnTo>
                        <a:pt x="494" y="375"/>
                      </a:lnTo>
                      <a:lnTo>
                        <a:pt x="494" y="376"/>
                      </a:lnTo>
                      <a:lnTo>
                        <a:pt x="493" y="376"/>
                      </a:lnTo>
                      <a:lnTo>
                        <a:pt x="492" y="376"/>
                      </a:lnTo>
                      <a:lnTo>
                        <a:pt x="491" y="377"/>
                      </a:lnTo>
                      <a:lnTo>
                        <a:pt x="491" y="378"/>
                      </a:lnTo>
                      <a:lnTo>
                        <a:pt x="491" y="377"/>
                      </a:lnTo>
                      <a:lnTo>
                        <a:pt x="490" y="377"/>
                      </a:lnTo>
                      <a:lnTo>
                        <a:pt x="491" y="378"/>
                      </a:lnTo>
                      <a:lnTo>
                        <a:pt x="490" y="378"/>
                      </a:lnTo>
                      <a:lnTo>
                        <a:pt x="489" y="377"/>
                      </a:lnTo>
                      <a:lnTo>
                        <a:pt x="489" y="378"/>
                      </a:lnTo>
                      <a:lnTo>
                        <a:pt x="488" y="378"/>
                      </a:lnTo>
                      <a:lnTo>
                        <a:pt x="487" y="378"/>
                      </a:lnTo>
                      <a:lnTo>
                        <a:pt x="486" y="377"/>
                      </a:lnTo>
                      <a:lnTo>
                        <a:pt x="485" y="377"/>
                      </a:lnTo>
                      <a:lnTo>
                        <a:pt x="484" y="377"/>
                      </a:lnTo>
                      <a:lnTo>
                        <a:pt x="483" y="377"/>
                      </a:lnTo>
                      <a:lnTo>
                        <a:pt x="482" y="377"/>
                      </a:lnTo>
                      <a:lnTo>
                        <a:pt x="482" y="378"/>
                      </a:lnTo>
                      <a:lnTo>
                        <a:pt x="481" y="378"/>
                      </a:lnTo>
                      <a:lnTo>
                        <a:pt x="480" y="378"/>
                      </a:lnTo>
                      <a:lnTo>
                        <a:pt x="479" y="378"/>
                      </a:lnTo>
                      <a:lnTo>
                        <a:pt x="478" y="377"/>
                      </a:lnTo>
                      <a:lnTo>
                        <a:pt x="477" y="378"/>
                      </a:lnTo>
                      <a:lnTo>
                        <a:pt x="478" y="378"/>
                      </a:lnTo>
                      <a:lnTo>
                        <a:pt x="477" y="378"/>
                      </a:lnTo>
                      <a:lnTo>
                        <a:pt x="476" y="378"/>
                      </a:lnTo>
                      <a:lnTo>
                        <a:pt x="475" y="378"/>
                      </a:lnTo>
                      <a:lnTo>
                        <a:pt x="475" y="379"/>
                      </a:lnTo>
                      <a:lnTo>
                        <a:pt x="474" y="379"/>
                      </a:lnTo>
                      <a:lnTo>
                        <a:pt x="473" y="379"/>
                      </a:lnTo>
                      <a:lnTo>
                        <a:pt x="472" y="379"/>
                      </a:lnTo>
                      <a:lnTo>
                        <a:pt x="470" y="379"/>
                      </a:lnTo>
                      <a:lnTo>
                        <a:pt x="469" y="380"/>
                      </a:lnTo>
                      <a:lnTo>
                        <a:pt x="468" y="380"/>
                      </a:lnTo>
                      <a:lnTo>
                        <a:pt x="467" y="380"/>
                      </a:lnTo>
                      <a:lnTo>
                        <a:pt x="466" y="380"/>
                      </a:lnTo>
                      <a:lnTo>
                        <a:pt x="466" y="381"/>
                      </a:lnTo>
                      <a:lnTo>
                        <a:pt x="465" y="381"/>
                      </a:lnTo>
                      <a:lnTo>
                        <a:pt x="464" y="382"/>
                      </a:lnTo>
                      <a:lnTo>
                        <a:pt x="463" y="381"/>
                      </a:lnTo>
                      <a:lnTo>
                        <a:pt x="462" y="382"/>
                      </a:lnTo>
                      <a:lnTo>
                        <a:pt x="461" y="382"/>
                      </a:lnTo>
                      <a:lnTo>
                        <a:pt x="461" y="381"/>
                      </a:lnTo>
                      <a:lnTo>
                        <a:pt x="462" y="381"/>
                      </a:lnTo>
                      <a:lnTo>
                        <a:pt x="461" y="381"/>
                      </a:lnTo>
                      <a:lnTo>
                        <a:pt x="460" y="380"/>
                      </a:lnTo>
                      <a:lnTo>
                        <a:pt x="460" y="379"/>
                      </a:lnTo>
                      <a:lnTo>
                        <a:pt x="459" y="378"/>
                      </a:lnTo>
                      <a:lnTo>
                        <a:pt x="459" y="379"/>
                      </a:lnTo>
                      <a:lnTo>
                        <a:pt x="458" y="378"/>
                      </a:lnTo>
                      <a:lnTo>
                        <a:pt x="458" y="377"/>
                      </a:lnTo>
                      <a:lnTo>
                        <a:pt x="458" y="378"/>
                      </a:lnTo>
                      <a:lnTo>
                        <a:pt x="457" y="378"/>
                      </a:lnTo>
                      <a:lnTo>
                        <a:pt x="456" y="378"/>
                      </a:lnTo>
                      <a:lnTo>
                        <a:pt x="455" y="378"/>
                      </a:lnTo>
                      <a:lnTo>
                        <a:pt x="455" y="377"/>
                      </a:lnTo>
                      <a:lnTo>
                        <a:pt x="454" y="377"/>
                      </a:lnTo>
                      <a:lnTo>
                        <a:pt x="454" y="378"/>
                      </a:lnTo>
                      <a:lnTo>
                        <a:pt x="453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0" y="377"/>
                      </a:lnTo>
                      <a:lnTo>
                        <a:pt x="449" y="377"/>
                      </a:lnTo>
                      <a:lnTo>
                        <a:pt x="449" y="378"/>
                      </a:lnTo>
                      <a:lnTo>
                        <a:pt x="448" y="377"/>
                      </a:lnTo>
                      <a:lnTo>
                        <a:pt x="448" y="378"/>
                      </a:lnTo>
                      <a:lnTo>
                        <a:pt x="447" y="378"/>
                      </a:lnTo>
                      <a:lnTo>
                        <a:pt x="447" y="377"/>
                      </a:lnTo>
                      <a:lnTo>
                        <a:pt x="446" y="377"/>
                      </a:lnTo>
                      <a:lnTo>
                        <a:pt x="444" y="377"/>
                      </a:lnTo>
                      <a:lnTo>
                        <a:pt x="443" y="377"/>
                      </a:lnTo>
                      <a:lnTo>
                        <a:pt x="443" y="378"/>
                      </a:lnTo>
                      <a:lnTo>
                        <a:pt x="442" y="378"/>
                      </a:lnTo>
                      <a:lnTo>
                        <a:pt x="441" y="378"/>
                      </a:lnTo>
                      <a:lnTo>
                        <a:pt x="441" y="377"/>
                      </a:lnTo>
                      <a:lnTo>
                        <a:pt x="440" y="378"/>
                      </a:lnTo>
                      <a:lnTo>
                        <a:pt x="439" y="378"/>
                      </a:lnTo>
                      <a:lnTo>
                        <a:pt x="439" y="379"/>
                      </a:lnTo>
                      <a:lnTo>
                        <a:pt x="438" y="379"/>
                      </a:lnTo>
                      <a:lnTo>
                        <a:pt x="437" y="380"/>
                      </a:lnTo>
                      <a:lnTo>
                        <a:pt x="436" y="380"/>
                      </a:lnTo>
                      <a:lnTo>
                        <a:pt x="436" y="381"/>
                      </a:lnTo>
                      <a:lnTo>
                        <a:pt x="435" y="381"/>
                      </a:lnTo>
                      <a:lnTo>
                        <a:pt x="435" y="382"/>
                      </a:lnTo>
                      <a:lnTo>
                        <a:pt x="434" y="382"/>
                      </a:lnTo>
                      <a:lnTo>
                        <a:pt x="433" y="382"/>
                      </a:lnTo>
                      <a:lnTo>
                        <a:pt x="433" y="383"/>
                      </a:lnTo>
                      <a:lnTo>
                        <a:pt x="432" y="383"/>
                      </a:lnTo>
                      <a:lnTo>
                        <a:pt x="431" y="383"/>
                      </a:lnTo>
                      <a:lnTo>
                        <a:pt x="431" y="384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29" y="384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4"/>
                      </a:lnTo>
                      <a:lnTo>
                        <a:pt x="429" y="385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6" y="385"/>
                      </a:lnTo>
                      <a:lnTo>
                        <a:pt x="425" y="385"/>
                      </a:lnTo>
                      <a:lnTo>
                        <a:pt x="424" y="385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3" y="387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9"/>
                      </a:lnTo>
                      <a:lnTo>
                        <a:pt x="420" y="389"/>
                      </a:lnTo>
                      <a:lnTo>
                        <a:pt x="420" y="390"/>
                      </a:lnTo>
                      <a:lnTo>
                        <a:pt x="419" y="390"/>
                      </a:lnTo>
                      <a:lnTo>
                        <a:pt x="418" y="391"/>
                      </a:lnTo>
                      <a:lnTo>
                        <a:pt x="417" y="391"/>
                      </a:lnTo>
                      <a:lnTo>
                        <a:pt x="416" y="391"/>
                      </a:lnTo>
                      <a:lnTo>
                        <a:pt x="416" y="392"/>
                      </a:lnTo>
                      <a:lnTo>
                        <a:pt x="415" y="392"/>
                      </a:lnTo>
                      <a:lnTo>
                        <a:pt x="414" y="393"/>
                      </a:lnTo>
                      <a:lnTo>
                        <a:pt x="413" y="392"/>
                      </a:lnTo>
                      <a:lnTo>
                        <a:pt x="412" y="393"/>
                      </a:lnTo>
                      <a:lnTo>
                        <a:pt x="411" y="393"/>
                      </a:lnTo>
                      <a:lnTo>
                        <a:pt x="411" y="392"/>
                      </a:lnTo>
                      <a:lnTo>
                        <a:pt x="410" y="393"/>
                      </a:lnTo>
                      <a:lnTo>
                        <a:pt x="409" y="392"/>
                      </a:lnTo>
                      <a:lnTo>
                        <a:pt x="409" y="393"/>
                      </a:lnTo>
                      <a:lnTo>
                        <a:pt x="408" y="393"/>
                      </a:lnTo>
                      <a:lnTo>
                        <a:pt x="407" y="393"/>
                      </a:lnTo>
                      <a:lnTo>
                        <a:pt x="407" y="394"/>
                      </a:lnTo>
                      <a:lnTo>
                        <a:pt x="406" y="394"/>
                      </a:lnTo>
                      <a:lnTo>
                        <a:pt x="405" y="394"/>
                      </a:lnTo>
                      <a:lnTo>
                        <a:pt x="404" y="394"/>
                      </a:lnTo>
                      <a:lnTo>
                        <a:pt x="404" y="395"/>
                      </a:lnTo>
                      <a:lnTo>
                        <a:pt x="403" y="395"/>
                      </a:lnTo>
                      <a:lnTo>
                        <a:pt x="402" y="395"/>
                      </a:lnTo>
                      <a:lnTo>
                        <a:pt x="401" y="395"/>
                      </a:lnTo>
                      <a:lnTo>
                        <a:pt x="400" y="395"/>
                      </a:lnTo>
                      <a:lnTo>
                        <a:pt x="399" y="395"/>
                      </a:lnTo>
                      <a:lnTo>
                        <a:pt x="398" y="395"/>
                      </a:lnTo>
                      <a:lnTo>
                        <a:pt x="398" y="394"/>
                      </a:lnTo>
                      <a:lnTo>
                        <a:pt x="397" y="394"/>
                      </a:lnTo>
                      <a:lnTo>
                        <a:pt x="396" y="394"/>
                      </a:lnTo>
                      <a:lnTo>
                        <a:pt x="395" y="394"/>
                      </a:lnTo>
                      <a:lnTo>
                        <a:pt x="394" y="393"/>
                      </a:lnTo>
                      <a:lnTo>
                        <a:pt x="393" y="393"/>
                      </a:lnTo>
                      <a:lnTo>
                        <a:pt x="392" y="393"/>
                      </a:lnTo>
                      <a:lnTo>
                        <a:pt x="391" y="393"/>
                      </a:lnTo>
                      <a:lnTo>
                        <a:pt x="390" y="393"/>
                      </a:lnTo>
                      <a:lnTo>
                        <a:pt x="390" y="392"/>
                      </a:lnTo>
                      <a:lnTo>
                        <a:pt x="390" y="393"/>
                      </a:lnTo>
                      <a:lnTo>
                        <a:pt x="389" y="393"/>
                      </a:lnTo>
                      <a:lnTo>
                        <a:pt x="388" y="392"/>
                      </a:lnTo>
                      <a:lnTo>
                        <a:pt x="389" y="392"/>
                      </a:lnTo>
                      <a:lnTo>
                        <a:pt x="389" y="391"/>
                      </a:lnTo>
                      <a:lnTo>
                        <a:pt x="388" y="391"/>
                      </a:lnTo>
                      <a:lnTo>
                        <a:pt x="388" y="390"/>
                      </a:lnTo>
                      <a:lnTo>
                        <a:pt x="388" y="389"/>
                      </a:lnTo>
                      <a:lnTo>
                        <a:pt x="387" y="389"/>
                      </a:lnTo>
                      <a:lnTo>
                        <a:pt x="387" y="388"/>
                      </a:lnTo>
                      <a:lnTo>
                        <a:pt x="386" y="387"/>
                      </a:lnTo>
                      <a:lnTo>
                        <a:pt x="385" y="387"/>
                      </a:lnTo>
                      <a:lnTo>
                        <a:pt x="385" y="386"/>
                      </a:lnTo>
                      <a:lnTo>
                        <a:pt x="384" y="386"/>
                      </a:lnTo>
                      <a:lnTo>
                        <a:pt x="384" y="385"/>
                      </a:lnTo>
                      <a:lnTo>
                        <a:pt x="383" y="385"/>
                      </a:lnTo>
                      <a:lnTo>
                        <a:pt x="381" y="384"/>
                      </a:lnTo>
                      <a:lnTo>
                        <a:pt x="380" y="384"/>
                      </a:lnTo>
                      <a:lnTo>
                        <a:pt x="380" y="383"/>
                      </a:lnTo>
                      <a:lnTo>
                        <a:pt x="379" y="382"/>
                      </a:lnTo>
                      <a:lnTo>
                        <a:pt x="370" y="389"/>
                      </a:lnTo>
                      <a:lnTo>
                        <a:pt x="368" y="359"/>
                      </a:lnTo>
                      <a:lnTo>
                        <a:pt x="367" y="322"/>
                      </a:lnTo>
                      <a:lnTo>
                        <a:pt x="366" y="292"/>
                      </a:lnTo>
                      <a:lnTo>
                        <a:pt x="364" y="265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7" y="263"/>
                      </a:lnTo>
                      <a:lnTo>
                        <a:pt x="368" y="262"/>
                      </a:lnTo>
                      <a:lnTo>
                        <a:pt x="368" y="261"/>
                      </a:lnTo>
                      <a:lnTo>
                        <a:pt x="368" y="260"/>
                      </a:lnTo>
                      <a:lnTo>
                        <a:pt x="369" y="260"/>
                      </a:lnTo>
                      <a:lnTo>
                        <a:pt x="370" y="261"/>
                      </a:lnTo>
                      <a:lnTo>
                        <a:pt x="371" y="260"/>
                      </a:lnTo>
                      <a:lnTo>
                        <a:pt x="372" y="260"/>
                      </a:lnTo>
                      <a:lnTo>
                        <a:pt x="372" y="259"/>
                      </a:lnTo>
                      <a:lnTo>
                        <a:pt x="373" y="258"/>
                      </a:lnTo>
                      <a:lnTo>
                        <a:pt x="372" y="257"/>
                      </a:lnTo>
                      <a:lnTo>
                        <a:pt x="373" y="256"/>
                      </a:lnTo>
                      <a:lnTo>
                        <a:pt x="373" y="255"/>
                      </a:lnTo>
                      <a:lnTo>
                        <a:pt x="374" y="254"/>
                      </a:lnTo>
                      <a:lnTo>
                        <a:pt x="373" y="253"/>
                      </a:lnTo>
                      <a:lnTo>
                        <a:pt x="374" y="253"/>
                      </a:lnTo>
                      <a:lnTo>
                        <a:pt x="373" y="252"/>
                      </a:lnTo>
                      <a:lnTo>
                        <a:pt x="372" y="250"/>
                      </a:lnTo>
                      <a:lnTo>
                        <a:pt x="371" y="249"/>
                      </a:lnTo>
                      <a:lnTo>
                        <a:pt x="371" y="248"/>
                      </a:lnTo>
                      <a:lnTo>
                        <a:pt x="370" y="248"/>
                      </a:lnTo>
                      <a:lnTo>
                        <a:pt x="369" y="248"/>
                      </a:lnTo>
                      <a:lnTo>
                        <a:pt x="369" y="247"/>
                      </a:lnTo>
                      <a:lnTo>
                        <a:pt x="368" y="247"/>
                      </a:lnTo>
                      <a:lnTo>
                        <a:pt x="368" y="246"/>
                      </a:lnTo>
                      <a:lnTo>
                        <a:pt x="367" y="246"/>
                      </a:lnTo>
                      <a:lnTo>
                        <a:pt x="367" y="245"/>
                      </a:lnTo>
                      <a:lnTo>
                        <a:pt x="367" y="244"/>
                      </a:lnTo>
                      <a:lnTo>
                        <a:pt x="366" y="243"/>
                      </a:lnTo>
                      <a:lnTo>
                        <a:pt x="366" y="242"/>
                      </a:lnTo>
                      <a:lnTo>
                        <a:pt x="367" y="241"/>
                      </a:lnTo>
                      <a:lnTo>
                        <a:pt x="367" y="240"/>
                      </a:lnTo>
                      <a:lnTo>
                        <a:pt x="367" y="239"/>
                      </a:lnTo>
                      <a:lnTo>
                        <a:pt x="367" y="238"/>
                      </a:lnTo>
                      <a:lnTo>
                        <a:pt x="366" y="238"/>
                      </a:lnTo>
                      <a:lnTo>
                        <a:pt x="366" y="237"/>
                      </a:lnTo>
                      <a:lnTo>
                        <a:pt x="366" y="236"/>
                      </a:lnTo>
                      <a:lnTo>
                        <a:pt x="367" y="236"/>
                      </a:lnTo>
                      <a:lnTo>
                        <a:pt x="367" y="237"/>
                      </a:lnTo>
                      <a:lnTo>
                        <a:pt x="367" y="238"/>
                      </a:lnTo>
                      <a:lnTo>
                        <a:pt x="368" y="237"/>
                      </a:lnTo>
                      <a:lnTo>
                        <a:pt x="368" y="238"/>
                      </a:lnTo>
                      <a:lnTo>
                        <a:pt x="369" y="238"/>
                      </a:lnTo>
                      <a:lnTo>
                        <a:pt x="370" y="238"/>
                      </a:lnTo>
                      <a:lnTo>
                        <a:pt x="370" y="237"/>
                      </a:lnTo>
                      <a:lnTo>
                        <a:pt x="369" y="237"/>
                      </a:lnTo>
                      <a:lnTo>
                        <a:pt x="369" y="236"/>
                      </a:lnTo>
                      <a:lnTo>
                        <a:pt x="369" y="235"/>
                      </a:lnTo>
                      <a:lnTo>
                        <a:pt x="369" y="234"/>
                      </a:lnTo>
                      <a:lnTo>
                        <a:pt x="370" y="235"/>
                      </a:lnTo>
                      <a:lnTo>
                        <a:pt x="371" y="235"/>
                      </a:lnTo>
                      <a:lnTo>
                        <a:pt x="371" y="234"/>
                      </a:lnTo>
                      <a:lnTo>
                        <a:pt x="372" y="234"/>
                      </a:lnTo>
                      <a:lnTo>
                        <a:pt x="371" y="234"/>
                      </a:lnTo>
                      <a:lnTo>
                        <a:pt x="371" y="232"/>
                      </a:lnTo>
                      <a:lnTo>
                        <a:pt x="372" y="232"/>
                      </a:lnTo>
                      <a:lnTo>
                        <a:pt x="372" y="231"/>
                      </a:lnTo>
                      <a:lnTo>
                        <a:pt x="373" y="231"/>
                      </a:lnTo>
                      <a:lnTo>
                        <a:pt x="374" y="230"/>
                      </a:lnTo>
                      <a:lnTo>
                        <a:pt x="375" y="231"/>
                      </a:lnTo>
                      <a:lnTo>
                        <a:pt x="375" y="230"/>
                      </a:lnTo>
                      <a:lnTo>
                        <a:pt x="374" y="229"/>
                      </a:lnTo>
                      <a:lnTo>
                        <a:pt x="373" y="228"/>
                      </a:lnTo>
                      <a:lnTo>
                        <a:pt x="373" y="227"/>
                      </a:lnTo>
                      <a:lnTo>
                        <a:pt x="372" y="227"/>
                      </a:lnTo>
                      <a:lnTo>
                        <a:pt x="373" y="227"/>
                      </a:lnTo>
                      <a:lnTo>
                        <a:pt x="373" y="226"/>
                      </a:lnTo>
                      <a:lnTo>
                        <a:pt x="374" y="227"/>
                      </a:lnTo>
                      <a:lnTo>
                        <a:pt x="375" y="227"/>
                      </a:lnTo>
                      <a:lnTo>
                        <a:pt x="375" y="226"/>
                      </a:lnTo>
                      <a:lnTo>
                        <a:pt x="374" y="225"/>
                      </a:lnTo>
                      <a:lnTo>
                        <a:pt x="375" y="224"/>
                      </a:lnTo>
                      <a:lnTo>
                        <a:pt x="376" y="224"/>
                      </a:lnTo>
                      <a:lnTo>
                        <a:pt x="376" y="223"/>
                      </a:lnTo>
                      <a:lnTo>
                        <a:pt x="376" y="222"/>
                      </a:lnTo>
                      <a:lnTo>
                        <a:pt x="376" y="223"/>
                      </a:lnTo>
                      <a:lnTo>
                        <a:pt x="375" y="223"/>
                      </a:lnTo>
                      <a:lnTo>
                        <a:pt x="375" y="222"/>
                      </a:lnTo>
                      <a:lnTo>
                        <a:pt x="374" y="222"/>
                      </a:lnTo>
                      <a:lnTo>
                        <a:pt x="374" y="223"/>
                      </a:lnTo>
                      <a:lnTo>
                        <a:pt x="373" y="223"/>
                      </a:lnTo>
                      <a:lnTo>
                        <a:pt x="372" y="224"/>
                      </a:lnTo>
                      <a:lnTo>
                        <a:pt x="373" y="223"/>
                      </a:lnTo>
                      <a:lnTo>
                        <a:pt x="372" y="223"/>
                      </a:lnTo>
                      <a:lnTo>
                        <a:pt x="371" y="224"/>
                      </a:lnTo>
                      <a:lnTo>
                        <a:pt x="371" y="223"/>
                      </a:lnTo>
                      <a:lnTo>
                        <a:pt x="370" y="223"/>
                      </a:lnTo>
                      <a:lnTo>
                        <a:pt x="370" y="224"/>
                      </a:lnTo>
                      <a:lnTo>
                        <a:pt x="369" y="224"/>
                      </a:lnTo>
                      <a:lnTo>
                        <a:pt x="369" y="223"/>
                      </a:lnTo>
                      <a:lnTo>
                        <a:pt x="369" y="224"/>
                      </a:lnTo>
                      <a:lnTo>
                        <a:pt x="368" y="224"/>
                      </a:lnTo>
                      <a:lnTo>
                        <a:pt x="368" y="223"/>
                      </a:lnTo>
                      <a:lnTo>
                        <a:pt x="368" y="224"/>
                      </a:lnTo>
                      <a:lnTo>
                        <a:pt x="367" y="224"/>
                      </a:lnTo>
                      <a:lnTo>
                        <a:pt x="366" y="225"/>
                      </a:lnTo>
                      <a:lnTo>
                        <a:pt x="365" y="224"/>
                      </a:lnTo>
                      <a:lnTo>
                        <a:pt x="365" y="225"/>
                      </a:lnTo>
                      <a:lnTo>
                        <a:pt x="365" y="227"/>
                      </a:lnTo>
                      <a:lnTo>
                        <a:pt x="364" y="227"/>
                      </a:lnTo>
                      <a:lnTo>
                        <a:pt x="364" y="228"/>
                      </a:lnTo>
                      <a:lnTo>
                        <a:pt x="363" y="228"/>
                      </a:lnTo>
                      <a:lnTo>
                        <a:pt x="363" y="229"/>
                      </a:lnTo>
                      <a:lnTo>
                        <a:pt x="362" y="229"/>
                      </a:lnTo>
                      <a:lnTo>
                        <a:pt x="361" y="230"/>
                      </a:lnTo>
                      <a:lnTo>
                        <a:pt x="362" y="230"/>
                      </a:lnTo>
                      <a:lnTo>
                        <a:pt x="362" y="231"/>
                      </a:lnTo>
                      <a:lnTo>
                        <a:pt x="361" y="231"/>
                      </a:lnTo>
                      <a:lnTo>
                        <a:pt x="360" y="231"/>
                      </a:lnTo>
                      <a:lnTo>
                        <a:pt x="360" y="232"/>
                      </a:lnTo>
                      <a:lnTo>
                        <a:pt x="359" y="233"/>
                      </a:lnTo>
                      <a:lnTo>
                        <a:pt x="360" y="233"/>
                      </a:lnTo>
                      <a:lnTo>
                        <a:pt x="359" y="233"/>
                      </a:lnTo>
                      <a:lnTo>
                        <a:pt x="359" y="234"/>
                      </a:lnTo>
                      <a:lnTo>
                        <a:pt x="358" y="234"/>
                      </a:lnTo>
                      <a:lnTo>
                        <a:pt x="358" y="233"/>
                      </a:lnTo>
                      <a:lnTo>
                        <a:pt x="358" y="234"/>
                      </a:lnTo>
                      <a:lnTo>
                        <a:pt x="358" y="235"/>
                      </a:lnTo>
                      <a:lnTo>
                        <a:pt x="358" y="234"/>
                      </a:lnTo>
                      <a:lnTo>
                        <a:pt x="357" y="235"/>
                      </a:lnTo>
                      <a:lnTo>
                        <a:pt x="356" y="235"/>
                      </a:lnTo>
                      <a:lnTo>
                        <a:pt x="355" y="236"/>
                      </a:lnTo>
                      <a:lnTo>
                        <a:pt x="354" y="236"/>
                      </a:lnTo>
                      <a:lnTo>
                        <a:pt x="353" y="237"/>
                      </a:lnTo>
                      <a:lnTo>
                        <a:pt x="352" y="237"/>
                      </a:lnTo>
                      <a:lnTo>
                        <a:pt x="353" y="238"/>
                      </a:lnTo>
                      <a:lnTo>
                        <a:pt x="352" y="238"/>
                      </a:lnTo>
                      <a:lnTo>
                        <a:pt x="351" y="238"/>
                      </a:lnTo>
                      <a:lnTo>
                        <a:pt x="350" y="238"/>
                      </a:lnTo>
                      <a:lnTo>
                        <a:pt x="350" y="239"/>
                      </a:lnTo>
                      <a:lnTo>
                        <a:pt x="349" y="239"/>
                      </a:lnTo>
                      <a:lnTo>
                        <a:pt x="349" y="240"/>
                      </a:lnTo>
                      <a:lnTo>
                        <a:pt x="349" y="241"/>
                      </a:lnTo>
                      <a:lnTo>
                        <a:pt x="349" y="242"/>
                      </a:lnTo>
                      <a:lnTo>
                        <a:pt x="349" y="243"/>
                      </a:lnTo>
                      <a:lnTo>
                        <a:pt x="348" y="243"/>
                      </a:lnTo>
                      <a:lnTo>
                        <a:pt x="347" y="243"/>
                      </a:lnTo>
                      <a:lnTo>
                        <a:pt x="347" y="244"/>
                      </a:lnTo>
                      <a:lnTo>
                        <a:pt x="346" y="244"/>
                      </a:lnTo>
                      <a:lnTo>
                        <a:pt x="346" y="245"/>
                      </a:lnTo>
                      <a:lnTo>
                        <a:pt x="345" y="245"/>
                      </a:lnTo>
                      <a:lnTo>
                        <a:pt x="346" y="245"/>
                      </a:lnTo>
                      <a:lnTo>
                        <a:pt x="345" y="246"/>
                      </a:lnTo>
                      <a:lnTo>
                        <a:pt x="345" y="247"/>
                      </a:lnTo>
                      <a:lnTo>
                        <a:pt x="344" y="247"/>
                      </a:lnTo>
                      <a:lnTo>
                        <a:pt x="343" y="246"/>
                      </a:lnTo>
                      <a:lnTo>
                        <a:pt x="343" y="247"/>
                      </a:lnTo>
                      <a:lnTo>
                        <a:pt x="342" y="247"/>
                      </a:lnTo>
                      <a:lnTo>
                        <a:pt x="341" y="248"/>
                      </a:lnTo>
                      <a:lnTo>
                        <a:pt x="341" y="249"/>
                      </a:lnTo>
                      <a:lnTo>
                        <a:pt x="340" y="248"/>
                      </a:lnTo>
                      <a:lnTo>
                        <a:pt x="340" y="249"/>
                      </a:lnTo>
                      <a:lnTo>
                        <a:pt x="340" y="248"/>
                      </a:lnTo>
                      <a:lnTo>
                        <a:pt x="339" y="249"/>
                      </a:lnTo>
                      <a:lnTo>
                        <a:pt x="338" y="249"/>
                      </a:lnTo>
                      <a:lnTo>
                        <a:pt x="337" y="250"/>
                      </a:lnTo>
                      <a:lnTo>
                        <a:pt x="338" y="250"/>
                      </a:lnTo>
                      <a:lnTo>
                        <a:pt x="337" y="250"/>
                      </a:lnTo>
                      <a:lnTo>
                        <a:pt x="337" y="251"/>
                      </a:lnTo>
                      <a:lnTo>
                        <a:pt x="336" y="251"/>
                      </a:lnTo>
                      <a:lnTo>
                        <a:pt x="336" y="252"/>
                      </a:lnTo>
                      <a:lnTo>
                        <a:pt x="335" y="254"/>
                      </a:lnTo>
                      <a:lnTo>
                        <a:pt x="335" y="255"/>
                      </a:lnTo>
                      <a:lnTo>
                        <a:pt x="334" y="255"/>
                      </a:lnTo>
                      <a:lnTo>
                        <a:pt x="334" y="256"/>
                      </a:lnTo>
                      <a:lnTo>
                        <a:pt x="333" y="256"/>
                      </a:lnTo>
                      <a:lnTo>
                        <a:pt x="333" y="258"/>
                      </a:lnTo>
                      <a:lnTo>
                        <a:pt x="332" y="258"/>
                      </a:lnTo>
                      <a:lnTo>
                        <a:pt x="331" y="258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59"/>
                      </a:lnTo>
                      <a:lnTo>
                        <a:pt x="327" y="260"/>
                      </a:lnTo>
                      <a:lnTo>
                        <a:pt x="325" y="264"/>
                      </a:lnTo>
                      <a:lnTo>
                        <a:pt x="325" y="265"/>
                      </a:lnTo>
                      <a:lnTo>
                        <a:pt x="325" y="266"/>
                      </a:lnTo>
                      <a:lnTo>
                        <a:pt x="324" y="266"/>
                      </a:lnTo>
                      <a:lnTo>
                        <a:pt x="323" y="266"/>
                      </a:lnTo>
                      <a:lnTo>
                        <a:pt x="322" y="266"/>
                      </a:lnTo>
                      <a:lnTo>
                        <a:pt x="322" y="267"/>
                      </a:lnTo>
                      <a:lnTo>
                        <a:pt x="321" y="267"/>
                      </a:lnTo>
                      <a:lnTo>
                        <a:pt x="320" y="267"/>
                      </a:lnTo>
                      <a:lnTo>
                        <a:pt x="319" y="267"/>
                      </a:lnTo>
                      <a:lnTo>
                        <a:pt x="319" y="268"/>
                      </a:lnTo>
                      <a:lnTo>
                        <a:pt x="318" y="268"/>
                      </a:lnTo>
                      <a:lnTo>
                        <a:pt x="316" y="268"/>
                      </a:lnTo>
                      <a:lnTo>
                        <a:pt x="314" y="268"/>
                      </a:lnTo>
                      <a:lnTo>
                        <a:pt x="313" y="268"/>
                      </a:lnTo>
                      <a:lnTo>
                        <a:pt x="312" y="269"/>
                      </a:lnTo>
                      <a:lnTo>
                        <a:pt x="312" y="270"/>
                      </a:lnTo>
                      <a:lnTo>
                        <a:pt x="311" y="271"/>
                      </a:lnTo>
                      <a:lnTo>
                        <a:pt x="311" y="272"/>
                      </a:lnTo>
                      <a:lnTo>
                        <a:pt x="308" y="274"/>
                      </a:lnTo>
                      <a:lnTo>
                        <a:pt x="308" y="275"/>
                      </a:lnTo>
                      <a:lnTo>
                        <a:pt x="307" y="275"/>
                      </a:lnTo>
                      <a:lnTo>
                        <a:pt x="306" y="278"/>
                      </a:lnTo>
                      <a:lnTo>
                        <a:pt x="305" y="279"/>
                      </a:lnTo>
                      <a:lnTo>
                        <a:pt x="305" y="281"/>
                      </a:lnTo>
                      <a:lnTo>
                        <a:pt x="304" y="282"/>
                      </a:lnTo>
                      <a:lnTo>
                        <a:pt x="303" y="284"/>
                      </a:lnTo>
                      <a:lnTo>
                        <a:pt x="301" y="284"/>
                      </a:lnTo>
                      <a:lnTo>
                        <a:pt x="300" y="284"/>
                      </a:lnTo>
                      <a:lnTo>
                        <a:pt x="299" y="284"/>
                      </a:lnTo>
                      <a:lnTo>
                        <a:pt x="299" y="285"/>
                      </a:lnTo>
                      <a:lnTo>
                        <a:pt x="298" y="285"/>
                      </a:lnTo>
                      <a:lnTo>
                        <a:pt x="297" y="285"/>
                      </a:lnTo>
                      <a:lnTo>
                        <a:pt x="296" y="286"/>
                      </a:lnTo>
                      <a:lnTo>
                        <a:pt x="295" y="286"/>
                      </a:lnTo>
                      <a:lnTo>
                        <a:pt x="294" y="287"/>
                      </a:lnTo>
                      <a:lnTo>
                        <a:pt x="293" y="287"/>
                      </a:lnTo>
                      <a:lnTo>
                        <a:pt x="292" y="287"/>
                      </a:lnTo>
                      <a:lnTo>
                        <a:pt x="290" y="285"/>
                      </a:lnTo>
                      <a:lnTo>
                        <a:pt x="289" y="285"/>
                      </a:lnTo>
                      <a:lnTo>
                        <a:pt x="289" y="286"/>
                      </a:lnTo>
                      <a:lnTo>
                        <a:pt x="288" y="287"/>
                      </a:lnTo>
                      <a:lnTo>
                        <a:pt x="287" y="287"/>
                      </a:lnTo>
                      <a:lnTo>
                        <a:pt x="286" y="288"/>
                      </a:lnTo>
                      <a:lnTo>
                        <a:pt x="240" y="291"/>
                      </a:lnTo>
                      <a:lnTo>
                        <a:pt x="221" y="292"/>
                      </a:lnTo>
                      <a:lnTo>
                        <a:pt x="202" y="294"/>
                      </a:lnTo>
                      <a:lnTo>
                        <a:pt x="202" y="293"/>
                      </a:lnTo>
                      <a:lnTo>
                        <a:pt x="202" y="292"/>
                      </a:lnTo>
                      <a:lnTo>
                        <a:pt x="203" y="291"/>
                      </a:lnTo>
                      <a:lnTo>
                        <a:pt x="204" y="291"/>
                      </a:lnTo>
                      <a:lnTo>
                        <a:pt x="204" y="290"/>
                      </a:lnTo>
                      <a:lnTo>
                        <a:pt x="204" y="289"/>
                      </a:lnTo>
                      <a:lnTo>
                        <a:pt x="204" y="288"/>
                      </a:lnTo>
                      <a:lnTo>
                        <a:pt x="204" y="287"/>
                      </a:lnTo>
                      <a:lnTo>
                        <a:pt x="203" y="287"/>
                      </a:lnTo>
                      <a:lnTo>
                        <a:pt x="202" y="287"/>
                      </a:lnTo>
                      <a:lnTo>
                        <a:pt x="202" y="286"/>
                      </a:lnTo>
                      <a:lnTo>
                        <a:pt x="202" y="285"/>
                      </a:lnTo>
                      <a:lnTo>
                        <a:pt x="203" y="285"/>
                      </a:lnTo>
                      <a:lnTo>
                        <a:pt x="203" y="284"/>
                      </a:lnTo>
                      <a:lnTo>
                        <a:pt x="204" y="283"/>
                      </a:lnTo>
                      <a:lnTo>
                        <a:pt x="204" y="282"/>
                      </a:lnTo>
                      <a:lnTo>
                        <a:pt x="205" y="281"/>
                      </a:lnTo>
                      <a:lnTo>
                        <a:pt x="206" y="280"/>
                      </a:lnTo>
                      <a:lnTo>
                        <a:pt x="204" y="279"/>
                      </a:lnTo>
                      <a:lnTo>
                        <a:pt x="204" y="278"/>
                      </a:lnTo>
                      <a:lnTo>
                        <a:pt x="204" y="277"/>
                      </a:lnTo>
                      <a:lnTo>
                        <a:pt x="204" y="276"/>
                      </a:lnTo>
                      <a:lnTo>
                        <a:pt x="203" y="276"/>
                      </a:lnTo>
                      <a:lnTo>
                        <a:pt x="203" y="275"/>
                      </a:lnTo>
                      <a:lnTo>
                        <a:pt x="203" y="274"/>
                      </a:lnTo>
                      <a:lnTo>
                        <a:pt x="204" y="274"/>
                      </a:lnTo>
                      <a:lnTo>
                        <a:pt x="204" y="273"/>
                      </a:lnTo>
                      <a:lnTo>
                        <a:pt x="204" y="272"/>
                      </a:lnTo>
                      <a:lnTo>
                        <a:pt x="203" y="271"/>
                      </a:lnTo>
                      <a:lnTo>
                        <a:pt x="202" y="271"/>
                      </a:lnTo>
                      <a:lnTo>
                        <a:pt x="200" y="270"/>
                      </a:lnTo>
                      <a:lnTo>
                        <a:pt x="199" y="270"/>
                      </a:lnTo>
                      <a:lnTo>
                        <a:pt x="198" y="270"/>
                      </a:lnTo>
                      <a:lnTo>
                        <a:pt x="197" y="270"/>
                      </a:lnTo>
                      <a:lnTo>
                        <a:pt x="196" y="269"/>
                      </a:lnTo>
                      <a:lnTo>
                        <a:pt x="195" y="269"/>
                      </a:lnTo>
                      <a:lnTo>
                        <a:pt x="194" y="269"/>
                      </a:lnTo>
                      <a:lnTo>
                        <a:pt x="193" y="268"/>
                      </a:lnTo>
                      <a:lnTo>
                        <a:pt x="192" y="268"/>
                      </a:lnTo>
                      <a:lnTo>
                        <a:pt x="191" y="267"/>
                      </a:lnTo>
                      <a:lnTo>
                        <a:pt x="191" y="266"/>
                      </a:lnTo>
                      <a:lnTo>
                        <a:pt x="192" y="266"/>
                      </a:lnTo>
                      <a:lnTo>
                        <a:pt x="192" y="265"/>
                      </a:lnTo>
                      <a:lnTo>
                        <a:pt x="192" y="264"/>
                      </a:lnTo>
                      <a:lnTo>
                        <a:pt x="192" y="263"/>
                      </a:lnTo>
                      <a:lnTo>
                        <a:pt x="193" y="261"/>
                      </a:lnTo>
                      <a:lnTo>
                        <a:pt x="193" y="260"/>
                      </a:lnTo>
                      <a:lnTo>
                        <a:pt x="193" y="259"/>
                      </a:lnTo>
                      <a:lnTo>
                        <a:pt x="194" y="258"/>
                      </a:lnTo>
                      <a:lnTo>
                        <a:pt x="193" y="257"/>
                      </a:lnTo>
                      <a:lnTo>
                        <a:pt x="192" y="256"/>
                      </a:lnTo>
                      <a:lnTo>
                        <a:pt x="192" y="255"/>
                      </a:lnTo>
                      <a:lnTo>
                        <a:pt x="193" y="253"/>
                      </a:lnTo>
                      <a:lnTo>
                        <a:pt x="192" y="253"/>
                      </a:lnTo>
                      <a:lnTo>
                        <a:pt x="191" y="253"/>
                      </a:lnTo>
                      <a:lnTo>
                        <a:pt x="190" y="253"/>
                      </a:lnTo>
                      <a:lnTo>
                        <a:pt x="189" y="252"/>
                      </a:lnTo>
                      <a:lnTo>
                        <a:pt x="189" y="251"/>
                      </a:lnTo>
                      <a:lnTo>
                        <a:pt x="189" y="250"/>
                      </a:lnTo>
                      <a:lnTo>
                        <a:pt x="189" y="249"/>
                      </a:lnTo>
                      <a:lnTo>
                        <a:pt x="189" y="248"/>
                      </a:lnTo>
                      <a:lnTo>
                        <a:pt x="189" y="247"/>
                      </a:lnTo>
                      <a:lnTo>
                        <a:pt x="189" y="246"/>
                      </a:lnTo>
                      <a:lnTo>
                        <a:pt x="188" y="245"/>
                      </a:lnTo>
                      <a:lnTo>
                        <a:pt x="187" y="245"/>
                      </a:lnTo>
                      <a:lnTo>
                        <a:pt x="186" y="246"/>
                      </a:lnTo>
                      <a:lnTo>
                        <a:pt x="185" y="246"/>
                      </a:lnTo>
                      <a:lnTo>
                        <a:pt x="184" y="245"/>
                      </a:lnTo>
                      <a:lnTo>
                        <a:pt x="183" y="244"/>
                      </a:lnTo>
                      <a:lnTo>
                        <a:pt x="183" y="243"/>
                      </a:lnTo>
                      <a:lnTo>
                        <a:pt x="183" y="242"/>
                      </a:lnTo>
                      <a:lnTo>
                        <a:pt x="182" y="242"/>
                      </a:lnTo>
                      <a:lnTo>
                        <a:pt x="182" y="241"/>
                      </a:lnTo>
                      <a:lnTo>
                        <a:pt x="181" y="241"/>
                      </a:lnTo>
                      <a:lnTo>
                        <a:pt x="180" y="241"/>
                      </a:lnTo>
                      <a:lnTo>
                        <a:pt x="179" y="241"/>
                      </a:lnTo>
                      <a:lnTo>
                        <a:pt x="178" y="241"/>
                      </a:lnTo>
                      <a:lnTo>
                        <a:pt x="177" y="241"/>
                      </a:lnTo>
                      <a:lnTo>
                        <a:pt x="176" y="240"/>
                      </a:lnTo>
                      <a:lnTo>
                        <a:pt x="175" y="240"/>
                      </a:lnTo>
                      <a:lnTo>
                        <a:pt x="174" y="240"/>
                      </a:lnTo>
                      <a:lnTo>
                        <a:pt x="174" y="241"/>
                      </a:lnTo>
                      <a:lnTo>
                        <a:pt x="174" y="240"/>
                      </a:lnTo>
                      <a:lnTo>
                        <a:pt x="173" y="240"/>
                      </a:lnTo>
                      <a:lnTo>
                        <a:pt x="172" y="240"/>
                      </a:lnTo>
                      <a:lnTo>
                        <a:pt x="171" y="240"/>
                      </a:lnTo>
                      <a:lnTo>
                        <a:pt x="171" y="241"/>
                      </a:lnTo>
                      <a:lnTo>
                        <a:pt x="170" y="241"/>
                      </a:lnTo>
                      <a:lnTo>
                        <a:pt x="169" y="241"/>
                      </a:lnTo>
                      <a:lnTo>
                        <a:pt x="168" y="241"/>
                      </a:lnTo>
                      <a:lnTo>
                        <a:pt x="167" y="241"/>
                      </a:lnTo>
                      <a:lnTo>
                        <a:pt x="166" y="241"/>
                      </a:lnTo>
                      <a:lnTo>
                        <a:pt x="165" y="241"/>
                      </a:lnTo>
                      <a:lnTo>
                        <a:pt x="165" y="242"/>
                      </a:lnTo>
                      <a:lnTo>
                        <a:pt x="164" y="242"/>
                      </a:lnTo>
                      <a:lnTo>
                        <a:pt x="164" y="241"/>
                      </a:lnTo>
                      <a:lnTo>
                        <a:pt x="163" y="241"/>
                      </a:lnTo>
                      <a:lnTo>
                        <a:pt x="163" y="240"/>
                      </a:lnTo>
                      <a:lnTo>
                        <a:pt x="162" y="241"/>
                      </a:lnTo>
                      <a:lnTo>
                        <a:pt x="162" y="240"/>
                      </a:lnTo>
                      <a:lnTo>
                        <a:pt x="162" y="239"/>
                      </a:lnTo>
                      <a:lnTo>
                        <a:pt x="161" y="240"/>
                      </a:lnTo>
                      <a:lnTo>
                        <a:pt x="161" y="239"/>
                      </a:lnTo>
                      <a:lnTo>
                        <a:pt x="161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59" y="240"/>
                      </a:lnTo>
                      <a:lnTo>
                        <a:pt x="159" y="239"/>
                      </a:lnTo>
                      <a:lnTo>
                        <a:pt x="158" y="239"/>
                      </a:lnTo>
                      <a:lnTo>
                        <a:pt x="157" y="239"/>
                      </a:lnTo>
                      <a:lnTo>
                        <a:pt x="156" y="239"/>
                      </a:lnTo>
                      <a:lnTo>
                        <a:pt x="155" y="239"/>
                      </a:lnTo>
                      <a:lnTo>
                        <a:pt x="155" y="238"/>
                      </a:lnTo>
                      <a:lnTo>
                        <a:pt x="154" y="238"/>
                      </a:lnTo>
                      <a:lnTo>
                        <a:pt x="154" y="239"/>
                      </a:lnTo>
                      <a:lnTo>
                        <a:pt x="153" y="238"/>
                      </a:lnTo>
                      <a:lnTo>
                        <a:pt x="152" y="238"/>
                      </a:lnTo>
                      <a:lnTo>
                        <a:pt x="151" y="238"/>
                      </a:lnTo>
                      <a:lnTo>
                        <a:pt x="150" y="238"/>
                      </a:lnTo>
                      <a:lnTo>
                        <a:pt x="150" y="239"/>
                      </a:lnTo>
                      <a:lnTo>
                        <a:pt x="149" y="238"/>
                      </a:lnTo>
                      <a:lnTo>
                        <a:pt x="148" y="238"/>
                      </a:lnTo>
                      <a:lnTo>
                        <a:pt x="149" y="238"/>
                      </a:lnTo>
                      <a:lnTo>
                        <a:pt x="148" y="237"/>
                      </a:lnTo>
                      <a:lnTo>
                        <a:pt x="147" y="238"/>
                      </a:lnTo>
                      <a:lnTo>
                        <a:pt x="147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5" y="237"/>
                      </a:lnTo>
                      <a:lnTo>
                        <a:pt x="144" y="237"/>
                      </a:lnTo>
                      <a:lnTo>
                        <a:pt x="143" y="236"/>
                      </a:lnTo>
                      <a:lnTo>
                        <a:pt x="143" y="235"/>
                      </a:lnTo>
                      <a:lnTo>
                        <a:pt x="92" y="238"/>
                      </a:lnTo>
                      <a:lnTo>
                        <a:pt x="91" y="239"/>
                      </a:lnTo>
                      <a:lnTo>
                        <a:pt x="91" y="238"/>
                      </a:lnTo>
                      <a:lnTo>
                        <a:pt x="92" y="237"/>
                      </a:lnTo>
                      <a:lnTo>
                        <a:pt x="93" y="236"/>
                      </a:lnTo>
                      <a:lnTo>
                        <a:pt x="93" y="234"/>
                      </a:lnTo>
                      <a:lnTo>
                        <a:pt x="94" y="233"/>
                      </a:lnTo>
                      <a:lnTo>
                        <a:pt x="96" y="232"/>
                      </a:lnTo>
                      <a:lnTo>
                        <a:pt x="97" y="232"/>
                      </a:lnTo>
                      <a:lnTo>
                        <a:pt x="98" y="230"/>
                      </a:lnTo>
                      <a:lnTo>
                        <a:pt x="98" y="229"/>
                      </a:lnTo>
                      <a:lnTo>
                        <a:pt x="99" y="228"/>
                      </a:lnTo>
                      <a:lnTo>
                        <a:pt x="100" y="227"/>
                      </a:lnTo>
                      <a:lnTo>
                        <a:pt x="102" y="227"/>
                      </a:lnTo>
                      <a:lnTo>
                        <a:pt x="102" y="226"/>
                      </a:lnTo>
                      <a:lnTo>
                        <a:pt x="102" y="225"/>
                      </a:lnTo>
                      <a:lnTo>
                        <a:pt x="101" y="224"/>
                      </a:lnTo>
                      <a:lnTo>
                        <a:pt x="101" y="223"/>
                      </a:lnTo>
                      <a:lnTo>
                        <a:pt x="103" y="222"/>
                      </a:lnTo>
                      <a:lnTo>
                        <a:pt x="104" y="220"/>
                      </a:lnTo>
                      <a:lnTo>
                        <a:pt x="104" y="219"/>
                      </a:lnTo>
                      <a:lnTo>
                        <a:pt x="106" y="218"/>
                      </a:lnTo>
                      <a:lnTo>
                        <a:pt x="107" y="218"/>
                      </a:lnTo>
                      <a:lnTo>
                        <a:pt x="108" y="219"/>
                      </a:lnTo>
                      <a:lnTo>
                        <a:pt x="110" y="218"/>
                      </a:lnTo>
                      <a:lnTo>
                        <a:pt x="110" y="217"/>
                      </a:lnTo>
                      <a:lnTo>
                        <a:pt x="112" y="216"/>
                      </a:lnTo>
                      <a:lnTo>
                        <a:pt x="112" y="215"/>
                      </a:lnTo>
                      <a:lnTo>
                        <a:pt x="113" y="214"/>
                      </a:lnTo>
                      <a:lnTo>
                        <a:pt x="111" y="213"/>
                      </a:lnTo>
                      <a:lnTo>
                        <a:pt x="111" y="212"/>
                      </a:lnTo>
                      <a:lnTo>
                        <a:pt x="112" y="211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6" y="209"/>
                      </a:lnTo>
                      <a:lnTo>
                        <a:pt x="117" y="207"/>
                      </a:lnTo>
                      <a:lnTo>
                        <a:pt x="118" y="205"/>
                      </a:lnTo>
                      <a:lnTo>
                        <a:pt x="118" y="204"/>
                      </a:lnTo>
                      <a:lnTo>
                        <a:pt x="118" y="203"/>
                      </a:lnTo>
                      <a:lnTo>
                        <a:pt x="118" y="202"/>
                      </a:lnTo>
                      <a:lnTo>
                        <a:pt x="117" y="201"/>
                      </a:lnTo>
                      <a:lnTo>
                        <a:pt x="118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7" y="196"/>
                      </a:lnTo>
                      <a:lnTo>
                        <a:pt x="116" y="195"/>
                      </a:lnTo>
                      <a:lnTo>
                        <a:pt x="116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8" y="192"/>
                      </a:lnTo>
                      <a:lnTo>
                        <a:pt x="117" y="191"/>
                      </a:lnTo>
                      <a:lnTo>
                        <a:pt x="116" y="191"/>
                      </a:lnTo>
                      <a:lnTo>
                        <a:pt x="115" y="191"/>
                      </a:lnTo>
                      <a:lnTo>
                        <a:pt x="114" y="191"/>
                      </a:lnTo>
                      <a:lnTo>
                        <a:pt x="114" y="190"/>
                      </a:lnTo>
                      <a:lnTo>
                        <a:pt x="113" y="188"/>
                      </a:lnTo>
                      <a:lnTo>
                        <a:pt x="113" y="187"/>
                      </a:lnTo>
                      <a:lnTo>
                        <a:pt x="112" y="186"/>
                      </a:lnTo>
                      <a:lnTo>
                        <a:pt x="112" y="185"/>
                      </a:lnTo>
                      <a:lnTo>
                        <a:pt x="111" y="185"/>
                      </a:lnTo>
                      <a:lnTo>
                        <a:pt x="110" y="184"/>
                      </a:lnTo>
                      <a:lnTo>
                        <a:pt x="109" y="184"/>
                      </a:lnTo>
                      <a:lnTo>
                        <a:pt x="106" y="185"/>
                      </a:lnTo>
                      <a:lnTo>
                        <a:pt x="105" y="184"/>
                      </a:lnTo>
                      <a:lnTo>
                        <a:pt x="104" y="183"/>
                      </a:lnTo>
                      <a:lnTo>
                        <a:pt x="104" y="181"/>
                      </a:lnTo>
                      <a:lnTo>
                        <a:pt x="103" y="180"/>
                      </a:lnTo>
                      <a:lnTo>
                        <a:pt x="103" y="179"/>
                      </a:lnTo>
                      <a:lnTo>
                        <a:pt x="102" y="177"/>
                      </a:lnTo>
                      <a:lnTo>
                        <a:pt x="101" y="177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2"/>
                      </a:lnTo>
                      <a:lnTo>
                        <a:pt x="98" y="172"/>
                      </a:lnTo>
                      <a:lnTo>
                        <a:pt x="98" y="171"/>
                      </a:lnTo>
                      <a:lnTo>
                        <a:pt x="97" y="171"/>
                      </a:lnTo>
                      <a:lnTo>
                        <a:pt x="97" y="170"/>
                      </a:lnTo>
                      <a:lnTo>
                        <a:pt x="96" y="170"/>
                      </a:lnTo>
                      <a:lnTo>
                        <a:pt x="96" y="168"/>
                      </a:lnTo>
                      <a:lnTo>
                        <a:pt x="96" y="167"/>
                      </a:lnTo>
                      <a:lnTo>
                        <a:pt x="95" y="166"/>
                      </a:lnTo>
                      <a:lnTo>
                        <a:pt x="95" y="165"/>
                      </a:lnTo>
                      <a:lnTo>
                        <a:pt x="94" y="164"/>
                      </a:lnTo>
                      <a:lnTo>
                        <a:pt x="92" y="163"/>
                      </a:lnTo>
                      <a:lnTo>
                        <a:pt x="92" y="162"/>
                      </a:lnTo>
                      <a:lnTo>
                        <a:pt x="91" y="162"/>
                      </a:lnTo>
                      <a:lnTo>
                        <a:pt x="91" y="161"/>
                      </a:lnTo>
                      <a:lnTo>
                        <a:pt x="89" y="162"/>
                      </a:lnTo>
                      <a:lnTo>
                        <a:pt x="88" y="161"/>
                      </a:lnTo>
                      <a:lnTo>
                        <a:pt x="87" y="161"/>
                      </a:lnTo>
                      <a:lnTo>
                        <a:pt x="85" y="162"/>
                      </a:lnTo>
                      <a:lnTo>
                        <a:pt x="84" y="162"/>
                      </a:lnTo>
                      <a:lnTo>
                        <a:pt x="83" y="162"/>
                      </a:lnTo>
                      <a:lnTo>
                        <a:pt x="83" y="161"/>
                      </a:lnTo>
                      <a:lnTo>
                        <a:pt x="82" y="161"/>
                      </a:lnTo>
                      <a:lnTo>
                        <a:pt x="81" y="160"/>
                      </a:lnTo>
                      <a:lnTo>
                        <a:pt x="80" y="160"/>
                      </a:lnTo>
                      <a:lnTo>
                        <a:pt x="79" y="160"/>
                      </a:lnTo>
                      <a:lnTo>
                        <a:pt x="78" y="159"/>
                      </a:lnTo>
                      <a:lnTo>
                        <a:pt x="78" y="158"/>
                      </a:lnTo>
                      <a:lnTo>
                        <a:pt x="78" y="157"/>
                      </a:lnTo>
                      <a:lnTo>
                        <a:pt x="77" y="157"/>
                      </a:lnTo>
                      <a:lnTo>
                        <a:pt x="77" y="156"/>
                      </a:lnTo>
                      <a:lnTo>
                        <a:pt x="77" y="155"/>
                      </a:lnTo>
                      <a:lnTo>
                        <a:pt x="76" y="155"/>
                      </a:lnTo>
                      <a:lnTo>
                        <a:pt x="74" y="156"/>
                      </a:lnTo>
                      <a:lnTo>
                        <a:pt x="74" y="155"/>
                      </a:lnTo>
                      <a:lnTo>
                        <a:pt x="73" y="154"/>
                      </a:lnTo>
                      <a:lnTo>
                        <a:pt x="73" y="153"/>
                      </a:lnTo>
                      <a:lnTo>
                        <a:pt x="74" y="151"/>
                      </a:lnTo>
                      <a:lnTo>
                        <a:pt x="74" y="150"/>
                      </a:lnTo>
                      <a:lnTo>
                        <a:pt x="74" y="149"/>
                      </a:lnTo>
                      <a:lnTo>
                        <a:pt x="74" y="147"/>
                      </a:lnTo>
                      <a:lnTo>
                        <a:pt x="74" y="146"/>
                      </a:lnTo>
                      <a:lnTo>
                        <a:pt x="75" y="145"/>
                      </a:lnTo>
                      <a:lnTo>
                        <a:pt x="74" y="143"/>
                      </a:lnTo>
                      <a:lnTo>
                        <a:pt x="74" y="141"/>
                      </a:lnTo>
                      <a:lnTo>
                        <a:pt x="74" y="140"/>
                      </a:lnTo>
                      <a:lnTo>
                        <a:pt x="74" y="139"/>
                      </a:lnTo>
                      <a:lnTo>
                        <a:pt x="72" y="140"/>
                      </a:lnTo>
                      <a:lnTo>
                        <a:pt x="72" y="139"/>
                      </a:lnTo>
                      <a:lnTo>
                        <a:pt x="71" y="139"/>
                      </a:lnTo>
                      <a:lnTo>
                        <a:pt x="70" y="139"/>
                      </a:lnTo>
                      <a:lnTo>
                        <a:pt x="70" y="140"/>
                      </a:lnTo>
                      <a:lnTo>
                        <a:pt x="69" y="140"/>
                      </a:lnTo>
                      <a:lnTo>
                        <a:pt x="69" y="139"/>
                      </a:lnTo>
                      <a:lnTo>
                        <a:pt x="69" y="140"/>
                      </a:lnTo>
                      <a:lnTo>
                        <a:pt x="68" y="140"/>
                      </a:lnTo>
                      <a:lnTo>
                        <a:pt x="67" y="138"/>
                      </a:lnTo>
                      <a:lnTo>
                        <a:pt x="66" y="137"/>
                      </a:lnTo>
                      <a:lnTo>
                        <a:pt x="66" y="135"/>
                      </a:lnTo>
                      <a:lnTo>
                        <a:pt x="65" y="134"/>
                      </a:lnTo>
                      <a:lnTo>
                        <a:pt x="64" y="134"/>
                      </a:lnTo>
                      <a:lnTo>
                        <a:pt x="63" y="134"/>
                      </a:lnTo>
                      <a:lnTo>
                        <a:pt x="62" y="134"/>
                      </a:lnTo>
                      <a:lnTo>
                        <a:pt x="61" y="134"/>
                      </a:lnTo>
                      <a:lnTo>
                        <a:pt x="61" y="133"/>
                      </a:lnTo>
                      <a:lnTo>
                        <a:pt x="60" y="133"/>
                      </a:lnTo>
                      <a:lnTo>
                        <a:pt x="59" y="133"/>
                      </a:lnTo>
                      <a:lnTo>
                        <a:pt x="58" y="132"/>
                      </a:lnTo>
                      <a:lnTo>
                        <a:pt x="57" y="132"/>
                      </a:lnTo>
                      <a:lnTo>
                        <a:pt x="57" y="131"/>
                      </a:lnTo>
                      <a:lnTo>
                        <a:pt x="56" y="131"/>
                      </a:lnTo>
                      <a:lnTo>
                        <a:pt x="55" y="131"/>
                      </a:lnTo>
                      <a:lnTo>
                        <a:pt x="54" y="130"/>
                      </a:lnTo>
                      <a:lnTo>
                        <a:pt x="53" y="129"/>
                      </a:lnTo>
                      <a:lnTo>
                        <a:pt x="52" y="128"/>
                      </a:lnTo>
                      <a:lnTo>
                        <a:pt x="52" y="126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2" y="123"/>
                      </a:lnTo>
                      <a:lnTo>
                        <a:pt x="51" y="123"/>
                      </a:lnTo>
                      <a:lnTo>
                        <a:pt x="51" y="122"/>
                      </a:lnTo>
                      <a:lnTo>
                        <a:pt x="52" y="121"/>
                      </a:lnTo>
                      <a:lnTo>
                        <a:pt x="52" y="120"/>
                      </a:lnTo>
                      <a:lnTo>
                        <a:pt x="51" y="119"/>
                      </a:lnTo>
                      <a:lnTo>
                        <a:pt x="50" y="119"/>
                      </a:lnTo>
                      <a:lnTo>
                        <a:pt x="50" y="118"/>
                      </a:lnTo>
                      <a:lnTo>
                        <a:pt x="49" y="118"/>
                      </a:lnTo>
                      <a:lnTo>
                        <a:pt x="49" y="117"/>
                      </a:lnTo>
                      <a:lnTo>
                        <a:pt x="48" y="116"/>
                      </a:lnTo>
                      <a:lnTo>
                        <a:pt x="47" y="116"/>
                      </a:lnTo>
                      <a:lnTo>
                        <a:pt x="47" y="115"/>
                      </a:lnTo>
                      <a:lnTo>
                        <a:pt x="47" y="114"/>
                      </a:lnTo>
                      <a:lnTo>
                        <a:pt x="46" y="114"/>
                      </a:lnTo>
                      <a:lnTo>
                        <a:pt x="45" y="114"/>
                      </a:lnTo>
                      <a:lnTo>
                        <a:pt x="45" y="113"/>
                      </a:lnTo>
                      <a:lnTo>
                        <a:pt x="46" y="112"/>
                      </a:lnTo>
                      <a:lnTo>
                        <a:pt x="46" y="111"/>
                      </a:lnTo>
                      <a:lnTo>
                        <a:pt x="46" y="110"/>
                      </a:lnTo>
                      <a:lnTo>
                        <a:pt x="46" y="109"/>
                      </a:lnTo>
                      <a:lnTo>
                        <a:pt x="45" y="108"/>
                      </a:lnTo>
                      <a:lnTo>
                        <a:pt x="45" y="107"/>
                      </a:lnTo>
                      <a:lnTo>
                        <a:pt x="45" y="106"/>
                      </a:lnTo>
                      <a:lnTo>
                        <a:pt x="46" y="106"/>
                      </a:lnTo>
                      <a:lnTo>
                        <a:pt x="46" y="105"/>
                      </a:lnTo>
                      <a:lnTo>
                        <a:pt x="45" y="102"/>
                      </a:lnTo>
                      <a:lnTo>
                        <a:pt x="43" y="101"/>
                      </a:lnTo>
                      <a:lnTo>
                        <a:pt x="42" y="100"/>
                      </a:lnTo>
                      <a:lnTo>
                        <a:pt x="41" y="99"/>
                      </a:lnTo>
                      <a:lnTo>
                        <a:pt x="40" y="99"/>
                      </a:lnTo>
                      <a:lnTo>
                        <a:pt x="40" y="98"/>
                      </a:lnTo>
                      <a:lnTo>
                        <a:pt x="41" y="97"/>
                      </a:lnTo>
                      <a:lnTo>
                        <a:pt x="41" y="96"/>
                      </a:lnTo>
                      <a:lnTo>
                        <a:pt x="41" y="95"/>
                      </a:lnTo>
                      <a:lnTo>
                        <a:pt x="41" y="94"/>
                      </a:lnTo>
                      <a:lnTo>
                        <a:pt x="40" y="94"/>
                      </a:lnTo>
                      <a:lnTo>
                        <a:pt x="39" y="93"/>
                      </a:lnTo>
                      <a:lnTo>
                        <a:pt x="38" y="93"/>
                      </a:lnTo>
                      <a:lnTo>
                        <a:pt x="37" y="93"/>
                      </a:lnTo>
                      <a:lnTo>
                        <a:pt x="36" y="93"/>
                      </a:lnTo>
                      <a:lnTo>
                        <a:pt x="35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4" y="90"/>
                      </a:lnTo>
                      <a:lnTo>
                        <a:pt x="34" y="89"/>
                      </a:lnTo>
                      <a:lnTo>
                        <a:pt x="33" y="88"/>
                      </a:lnTo>
                      <a:lnTo>
                        <a:pt x="32" y="88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0"/>
                      </a:lnTo>
                      <a:lnTo>
                        <a:pt x="29" y="89"/>
                      </a:lnTo>
                      <a:lnTo>
                        <a:pt x="28" y="88"/>
                      </a:lnTo>
                      <a:lnTo>
                        <a:pt x="28" y="87"/>
                      </a:lnTo>
                      <a:lnTo>
                        <a:pt x="28" y="86"/>
                      </a:lnTo>
                      <a:lnTo>
                        <a:pt x="27" y="85"/>
                      </a:lnTo>
                      <a:lnTo>
                        <a:pt x="26" y="84"/>
                      </a:lnTo>
                      <a:lnTo>
                        <a:pt x="25" y="83"/>
                      </a:lnTo>
                      <a:lnTo>
                        <a:pt x="25" y="82"/>
                      </a:lnTo>
                      <a:lnTo>
                        <a:pt x="26" y="82"/>
                      </a:lnTo>
                      <a:lnTo>
                        <a:pt x="27" y="82"/>
                      </a:lnTo>
                      <a:lnTo>
                        <a:pt x="27" y="81"/>
                      </a:lnTo>
                      <a:lnTo>
                        <a:pt x="26" y="80"/>
                      </a:lnTo>
                      <a:lnTo>
                        <a:pt x="25" y="80"/>
                      </a:lnTo>
                      <a:lnTo>
                        <a:pt x="25" y="79"/>
                      </a:lnTo>
                      <a:lnTo>
                        <a:pt x="26" y="78"/>
                      </a:lnTo>
                      <a:lnTo>
                        <a:pt x="27" y="79"/>
                      </a:lnTo>
                      <a:lnTo>
                        <a:pt x="28" y="79"/>
                      </a:lnTo>
                      <a:lnTo>
                        <a:pt x="28" y="80"/>
                      </a:lnTo>
                      <a:lnTo>
                        <a:pt x="31" y="80"/>
                      </a:lnTo>
                      <a:lnTo>
                        <a:pt x="32" y="79"/>
                      </a:lnTo>
                      <a:lnTo>
                        <a:pt x="33" y="79"/>
                      </a:lnTo>
                      <a:lnTo>
                        <a:pt x="33" y="78"/>
                      </a:lnTo>
                      <a:lnTo>
                        <a:pt x="34" y="76"/>
                      </a:lnTo>
                      <a:lnTo>
                        <a:pt x="34" y="75"/>
                      </a:lnTo>
                      <a:lnTo>
                        <a:pt x="34" y="74"/>
                      </a:lnTo>
                      <a:lnTo>
                        <a:pt x="33" y="74"/>
                      </a:lnTo>
                      <a:lnTo>
                        <a:pt x="34" y="72"/>
                      </a:lnTo>
                      <a:lnTo>
                        <a:pt x="34" y="71"/>
                      </a:lnTo>
                      <a:lnTo>
                        <a:pt x="34" y="70"/>
                      </a:lnTo>
                      <a:lnTo>
                        <a:pt x="34" y="69"/>
                      </a:lnTo>
                      <a:lnTo>
                        <a:pt x="33" y="68"/>
                      </a:lnTo>
                      <a:lnTo>
                        <a:pt x="32" y="68"/>
                      </a:lnTo>
                      <a:lnTo>
                        <a:pt x="31" y="67"/>
                      </a:lnTo>
                      <a:lnTo>
                        <a:pt x="30" y="67"/>
                      </a:lnTo>
                      <a:lnTo>
                        <a:pt x="29" y="66"/>
                      </a:lnTo>
                      <a:lnTo>
                        <a:pt x="28" y="66"/>
                      </a:lnTo>
                      <a:lnTo>
                        <a:pt x="27" y="65"/>
                      </a:lnTo>
                      <a:lnTo>
                        <a:pt x="26" y="65"/>
                      </a:lnTo>
                      <a:lnTo>
                        <a:pt x="25" y="65"/>
                      </a:lnTo>
                      <a:lnTo>
                        <a:pt x="23" y="64"/>
                      </a:lnTo>
                      <a:lnTo>
                        <a:pt x="20" y="64"/>
                      </a:lnTo>
                      <a:lnTo>
                        <a:pt x="19" y="64"/>
                      </a:lnTo>
                      <a:lnTo>
                        <a:pt x="18" y="63"/>
                      </a:lnTo>
                      <a:lnTo>
                        <a:pt x="18" y="62"/>
                      </a:lnTo>
                      <a:lnTo>
                        <a:pt x="17" y="61"/>
                      </a:lnTo>
                      <a:lnTo>
                        <a:pt x="16" y="60"/>
                      </a:lnTo>
                      <a:lnTo>
                        <a:pt x="16" y="59"/>
                      </a:lnTo>
                      <a:lnTo>
                        <a:pt x="15" y="60"/>
                      </a:lnTo>
                      <a:lnTo>
                        <a:pt x="14" y="60"/>
                      </a:lnTo>
                      <a:lnTo>
                        <a:pt x="12" y="58"/>
                      </a:lnTo>
                      <a:lnTo>
                        <a:pt x="12" y="57"/>
                      </a:lnTo>
                      <a:lnTo>
                        <a:pt x="12" y="56"/>
                      </a:lnTo>
                      <a:lnTo>
                        <a:pt x="12" y="55"/>
                      </a:lnTo>
                      <a:lnTo>
                        <a:pt x="11" y="55"/>
                      </a:lnTo>
                      <a:lnTo>
                        <a:pt x="9" y="54"/>
                      </a:lnTo>
                      <a:lnTo>
                        <a:pt x="7" y="53"/>
                      </a:lnTo>
                      <a:lnTo>
                        <a:pt x="6" y="52"/>
                      </a:lnTo>
                      <a:lnTo>
                        <a:pt x="5" y="52"/>
                      </a:lnTo>
                      <a:lnTo>
                        <a:pt x="5" y="51"/>
                      </a:lnTo>
                      <a:lnTo>
                        <a:pt x="4" y="50"/>
                      </a:lnTo>
                      <a:lnTo>
                        <a:pt x="3" y="49"/>
                      </a:lnTo>
                      <a:lnTo>
                        <a:pt x="2" y="49"/>
                      </a:lnTo>
                      <a:lnTo>
                        <a:pt x="1" y="49"/>
                      </a:lnTo>
                      <a:lnTo>
                        <a:pt x="1" y="48"/>
                      </a:lnTo>
                      <a:lnTo>
                        <a:pt x="0" y="46"/>
                      </a:lnTo>
                      <a:lnTo>
                        <a:pt x="1" y="45"/>
                      </a:lnTo>
                      <a:lnTo>
                        <a:pt x="2" y="45"/>
                      </a:lnTo>
                      <a:lnTo>
                        <a:pt x="3" y="45"/>
                      </a:lnTo>
                      <a:lnTo>
                        <a:pt x="4" y="45"/>
                      </a:lnTo>
                      <a:lnTo>
                        <a:pt x="5" y="44"/>
                      </a:lnTo>
                      <a:lnTo>
                        <a:pt x="5" y="43"/>
                      </a:lnTo>
                      <a:lnTo>
                        <a:pt x="6" y="41"/>
                      </a:lnTo>
                      <a:lnTo>
                        <a:pt x="6" y="39"/>
                      </a:lnTo>
                      <a:lnTo>
                        <a:pt x="7" y="38"/>
                      </a:lnTo>
                      <a:lnTo>
                        <a:pt x="7" y="37"/>
                      </a:lnTo>
                      <a:lnTo>
                        <a:pt x="6" y="36"/>
                      </a:lnTo>
                      <a:lnTo>
                        <a:pt x="6" y="34"/>
                      </a:lnTo>
                      <a:lnTo>
                        <a:pt x="4" y="32"/>
                      </a:lnTo>
                      <a:lnTo>
                        <a:pt x="4" y="31"/>
                      </a:lnTo>
                      <a:lnTo>
                        <a:pt x="3" y="29"/>
                      </a:lnTo>
                      <a:lnTo>
                        <a:pt x="2" y="28"/>
                      </a:lnTo>
                      <a:lnTo>
                        <a:pt x="2" y="27"/>
                      </a:lnTo>
                      <a:lnTo>
                        <a:pt x="2" y="26"/>
                      </a:lnTo>
                      <a:lnTo>
                        <a:pt x="3" y="25"/>
                      </a:lnTo>
                      <a:lnTo>
                        <a:pt x="4" y="27"/>
                      </a:lnTo>
                      <a:lnTo>
                        <a:pt x="5" y="26"/>
                      </a:lnTo>
                      <a:lnTo>
                        <a:pt x="7" y="27"/>
                      </a:lnTo>
                      <a:lnTo>
                        <a:pt x="8" y="28"/>
                      </a:lnTo>
                      <a:lnTo>
                        <a:pt x="8" y="29"/>
                      </a:lnTo>
                      <a:lnTo>
                        <a:pt x="9" y="29"/>
                      </a:lnTo>
                      <a:lnTo>
                        <a:pt x="10" y="28"/>
                      </a:lnTo>
                      <a:lnTo>
                        <a:pt x="11" y="28"/>
                      </a:lnTo>
                      <a:lnTo>
                        <a:pt x="12" y="28"/>
                      </a:lnTo>
                      <a:lnTo>
                        <a:pt x="13" y="28"/>
                      </a:lnTo>
                      <a:lnTo>
                        <a:pt x="13" y="27"/>
                      </a:lnTo>
                      <a:lnTo>
                        <a:pt x="13" y="25"/>
                      </a:lnTo>
                      <a:lnTo>
                        <a:pt x="14" y="25"/>
                      </a:lnTo>
                      <a:lnTo>
                        <a:pt x="15" y="24"/>
                      </a:lnTo>
                      <a:lnTo>
                        <a:pt x="16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9" y="24"/>
                      </a:lnTo>
                      <a:lnTo>
                        <a:pt x="20" y="24"/>
                      </a:lnTo>
                      <a:lnTo>
                        <a:pt x="21" y="24"/>
                      </a:lnTo>
                      <a:lnTo>
                        <a:pt x="21" y="23"/>
                      </a:lnTo>
                      <a:lnTo>
                        <a:pt x="22" y="23"/>
                      </a:lnTo>
                      <a:lnTo>
                        <a:pt x="23" y="23"/>
                      </a:lnTo>
                      <a:lnTo>
                        <a:pt x="24" y="23"/>
                      </a:lnTo>
                      <a:lnTo>
                        <a:pt x="23" y="24"/>
                      </a:lnTo>
                      <a:lnTo>
                        <a:pt x="24" y="24"/>
                      </a:lnTo>
                      <a:lnTo>
                        <a:pt x="25" y="24"/>
                      </a:lnTo>
                      <a:lnTo>
                        <a:pt x="27" y="23"/>
                      </a:lnTo>
                      <a:lnTo>
                        <a:pt x="28" y="22"/>
                      </a:lnTo>
                      <a:lnTo>
                        <a:pt x="29" y="21"/>
                      </a:lnTo>
                      <a:lnTo>
                        <a:pt x="29" y="20"/>
                      </a:lnTo>
                      <a:lnTo>
                        <a:pt x="30" y="19"/>
                      </a:lnTo>
                      <a:lnTo>
                        <a:pt x="30" y="18"/>
                      </a:lnTo>
                      <a:lnTo>
                        <a:pt x="29" y="17"/>
                      </a:lnTo>
                      <a:lnTo>
                        <a:pt x="28" y="16"/>
                      </a:lnTo>
                      <a:lnTo>
                        <a:pt x="28" y="15"/>
                      </a:lnTo>
                      <a:lnTo>
                        <a:pt x="28" y="14"/>
                      </a:lnTo>
                      <a:lnTo>
                        <a:pt x="28" y="13"/>
                      </a:lnTo>
                      <a:lnTo>
                        <a:pt x="28" y="12"/>
                      </a:lnTo>
                      <a:lnTo>
                        <a:pt x="27" y="10"/>
                      </a:lnTo>
                      <a:lnTo>
                        <a:pt x="26" y="10"/>
                      </a:lnTo>
                      <a:lnTo>
                        <a:pt x="24" y="9"/>
                      </a:lnTo>
                      <a:lnTo>
                        <a:pt x="23" y="8"/>
                      </a:lnTo>
                      <a:lnTo>
                        <a:pt x="23" y="6"/>
                      </a:lnTo>
                      <a:lnTo>
                        <a:pt x="22" y="5"/>
                      </a:lnTo>
                      <a:lnTo>
                        <a:pt x="21" y="4"/>
                      </a:lnTo>
                      <a:lnTo>
                        <a:pt x="21" y="3"/>
                      </a:lnTo>
                      <a:lnTo>
                        <a:pt x="20" y="3"/>
                      </a:lnTo>
                      <a:lnTo>
                        <a:pt x="19" y="2"/>
                      </a:lnTo>
                      <a:lnTo>
                        <a:pt x="19" y="1"/>
                      </a:lnTo>
                      <a:lnTo>
                        <a:pt x="19" y="0"/>
                      </a:lnTo>
                      <a:lnTo>
                        <a:pt x="18" y="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5" name="Freeform 539"/>
                <p:cNvSpPr>
                  <a:spLocks/>
                </p:cNvSpPr>
                <p:nvPr/>
              </p:nvSpPr>
              <p:spPr bwMode="auto">
                <a:xfrm>
                  <a:off x="1114425" y="2916238"/>
                  <a:ext cx="758825" cy="619125"/>
                </a:xfrm>
                <a:custGeom>
                  <a:avLst/>
                  <a:gdLst>
                    <a:gd name="T0" fmla="*/ 2147483646 w 739"/>
                    <a:gd name="T1" fmla="*/ 2147483646 h 601"/>
                    <a:gd name="T2" fmla="*/ 2147483646 w 739"/>
                    <a:gd name="T3" fmla="*/ 2147483646 h 601"/>
                    <a:gd name="T4" fmla="*/ 2147483646 w 739"/>
                    <a:gd name="T5" fmla="*/ 2147483646 h 601"/>
                    <a:gd name="T6" fmla="*/ 2147483646 w 739"/>
                    <a:gd name="T7" fmla="*/ 2147483646 h 601"/>
                    <a:gd name="T8" fmla="*/ 2147483646 w 739"/>
                    <a:gd name="T9" fmla="*/ 2147483646 h 601"/>
                    <a:gd name="T10" fmla="*/ 2147483646 w 739"/>
                    <a:gd name="T11" fmla="*/ 2147483646 h 601"/>
                    <a:gd name="T12" fmla="*/ 2147483646 w 739"/>
                    <a:gd name="T13" fmla="*/ 2147483646 h 601"/>
                    <a:gd name="T14" fmla="*/ 2147483646 w 739"/>
                    <a:gd name="T15" fmla="*/ 2147483646 h 601"/>
                    <a:gd name="T16" fmla="*/ 2147483646 w 739"/>
                    <a:gd name="T17" fmla="*/ 2147483646 h 601"/>
                    <a:gd name="T18" fmla="*/ 2147483646 w 739"/>
                    <a:gd name="T19" fmla="*/ 2147483646 h 601"/>
                    <a:gd name="T20" fmla="*/ 2147483646 w 739"/>
                    <a:gd name="T21" fmla="*/ 2147483646 h 601"/>
                    <a:gd name="T22" fmla="*/ 2147483646 w 739"/>
                    <a:gd name="T23" fmla="*/ 2147483646 h 601"/>
                    <a:gd name="T24" fmla="*/ 2147483646 w 739"/>
                    <a:gd name="T25" fmla="*/ 2147483646 h 601"/>
                    <a:gd name="T26" fmla="*/ 2147483646 w 739"/>
                    <a:gd name="T27" fmla="*/ 2147483646 h 601"/>
                    <a:gd name="T28" fmla="*/ 2147483646 w 739"/>
                    <a:gd name="T29" fmla="*/ 2147483646 h 601"/>
                    <a:gd name="T30" fmla="*/ 2147483646 w 739"/>
                    <a:gd name="T31" fmla="*/ 2147483646 h 601"/>
                    <a:gd name="T32" fmla="*/ 2147483646 w 739"/>
                    <a:gd name="T33" fmla="*/ 2147483646 h 601"/>
                    <a:gd name="T34" fmla="*/ 2147483646 w 739"/>
                    <a:gd name="T35" fmla="*/ 2147483646 h 601"/>
                    <a:gd name="T36" fmla="*/ 2147483646 w 739"/>
                    <a:gd name="T37" fmla="*/ 2147483646 h 601"/>
                    <a:gd name="T38" fmla="*/ 2147483646 w 739"/>
                    <a:gd name="T39" fmla="*/ 2147483646 h 601"/>
                    <a:gd name="T40" fmla="*/ 2147483646 w 739"/>
                    <a:gd name="T41" fmla="*/ 2147483646 h 601"/>
                    <a:gd name="T42" fmla="*/ 2147483646 w 739"/>
                    <a:gd name="T43" fmla="*/ 2147483646 h 601"/>
                    <a:gd name="T44" fmla="*/ 2147483646 w 739"/>
                    <a:gd name="T45" fmla="*/ 2147483646 h 601"/>
                    <a:gd name="T46" fmla="*/ 2147483646 w 739"/>
                    <a:gd name="T47" fmla="*/ 2147483646 h 601"/>
                    <a:gd name="T48" fmla="*/ 2147483646 w 739"/>
                    <a:gd name="T49" fmla="*/ 2147483646 h 601"/>
                    <a:gd name="T50" fmla="*/ 2147483646 w 739"/>
                    <a:gd name="T51" fmla="*/ 2147483646 h 601"/>
                    <a:gd name="T52" fmla="*/ 2147483646 w 739"/>
                    <a:gd name="T53" fmla="*/ 2147483646 h 601"/>
                    <a:gd name="T54" fmla="*/ 2147483646 w 739"/>
                    <a:gd name="T55" fmla="*/ 2147483646 h 601"/>
                    <a:gd name="T56" fmla="*/ 2147483646 w 739"/>
                    <a:gd name="T57" fmla="*/ 2147483646 h 601"/>
                    <a:gd name="T58" fmla="*/ 2147483646 w 739"/>
                    <a:gd name="T59" fmla="*/ 2147483646 h 601"/>
                    <a:gd name="T60" fmla="*/ 2147483646 w 739"/>
                    <a:gd name="T61" fmla="*/ 2147483646 h 601"/>
                    <a:gd name="T62" fmla="*/ 2147483646 w 739"/>
                    <a:gd name="T63" fmla="*/ 2147483646 h 601"/>
                    <a:gd name="T64" fmla="*/ 2147483646 w 739"/>
                    <a:gd name="T65" fmla="*/ 2147483646 h 601"/>
                    <a:gd name="T66" fmla="*/ 2147483646 w 739"/>
                    <a:gd name="T67" fmla="*/ 2147483646 h 601"/>
                    <a:gd name="T68" fmla="*/ 2147483646 w 739"/>
                    <a:gd name="T69" fmla="*/ 2147483646 h 601"/>
                    <a:gd name="T70" fmla="*/ 2147483646 w 739"/>
                    <a:gd name="T71" fmla="*/ 2147483646 h 601"/>
                    <a:gd name="T72" fmla="*/ 2147483646 w 739"/>
                    <a:gd name="T73" fmla="*/ 2147483646 h 601"/>
                    <a:gd name="T74" fmla="*/ 2147483646 w 739"/>
                    <a:gd name="T75" fmla="*/ 2147483646 h 601"/>
                    <a:gd name="T76" fmla="*/ 2147483646 w 739"/>
                    <a:gd name="T77" fmla="*/ 2147483646 h 601"/>
                    <a:gd name="T78" fmla="*/ 2147483646 w 739"/>
                    <a:gd name="T79" fmla="*/ 2147483646 h 601"/>
                    <a:gd name="T80" fmla="*/ 2147483646 w 739"/>
                    <a:gd name="T81" fmla="*/ 2147483646 h 601"/>
                    <a:gd name="T82" fmla="*/ 2147483646 w 739"/>
                    <a:gd name="T83" fmla="*/ 2147483646 h 601"/>
                    <a:gd name="T84" fmla="*/ 2147483646 w 739"/>
                    <a:gd name="T85" fmla="*/ 2147483646 h 601"/>
                    <a:gd name="T86" fmla="*/ 2147483646 w 739"/>
                    <a:gd name="T87" fmla="*/ 2147483646 h 601"/>
                    <a:gd name="T88" fmla="*/ 2147483646 w 739"/>
                    <a:gd name="T89" fmla="*/ 2147483646 h 601"/>
                    <a:gd name="T90" fmla="*/ 2147483646 w 739"/>
                    <a:gd name="T91" fmla="*/ 2147483646 h 601"/>
                    <a:gd name="T92" fmla="*/ 2147483646 w 739"/>
                    <a:gd name="T93" fmla="*/ 2147483646 h 601"/>
                    <a:gd name="T94" fmla="*/ 2147483646 w 739"/>
                    <a:gd name="T95" fmla="*/ 2147483646 h 601"/>
                    <a:gd name="T96" fmla="*/ 2147483646 w 739"/>
                    <a:gd name="T97" fmla="*/ 2147483646 h 601"/>
                    <a:gd name="T98" fmla="*/ 2147483646 w 739"/>
                    <a:gd name="T99" fmla="*/ 2147483646 h 601"/>
                    <a:gd name="T100" fmla="*/ 2147483646 w 739"/>
                    <a:gd name="T101" fmla="*/ 2147483646 h 601"/>
                    <a:gd name="T102" fmla="*/ 2147483646 w 739"/>
                    <a:gd name="T103" fmla="*/ 2147483646 h 601"/>
                    <a:gd name="T104" fmla="*/ 2147483646 w 739"/>
                    <a:gd name="T105" fmla="*/ 2147483646 h 601"/>
                    <a:gd name="T106" fmla="*/ 2147483646 w 739"/>
                    <a:gd name="T107" fmla="*/ 2147483646 h 601"/>
                    <a:gd name="T108" fmla="*/ 2147483646 w 739"/>
                    <a:gd name="T109" fmla="*/ 2147483646 h 601"/>
                    <a:gd name="T110" fmla="*/ 2147483646 w 739"/>
                    <a:gd name="T111" fmla="*/ 2147483646 h 601"/>
                    <a:gd name="T112" fmla="*/ 2147483646 w 739"/>
                    <a:gd name="T113" fmla="*/ 2147483646 h 601"/>
                    <a:gd name="T114" fmla="*/ 2147483646 w 739"/>
                    <a:gd name="T115" fmla="*/ 2147483646 h 601"/>
                    <a:gd name="T116" fmla="*/ 2147483646 w 739"/>
                    <a:gd name="T117" fmla="*/ 2147483646 h 601"/>
                    <a:gd name="T118" fmla="*/ 2147483646 w 739"/>
                    <a:gd name="T119" fmla="*/ 2147483646 h 601"/>
                    <a:gd name="T120" fmla="*/ 2147483646 w 739"/>
                    <a:gd name="T121" fmla="*/ 2147483646 h 601"/>
                    <a:gd name="T122" fmla="*/ 2147483646 w 739"/>
                    <a:gd name="T123" fmla="*/ 2147483646 h 601"/>
                    <a:gd name="T124" fmla="*/ 2147483646 w 739"/>
                    <a:gd name="T125" fmla="*/ 2147483646 h 60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39"/>
                    <a:gd name="T190" fmla="*/ 0 h 601"/>
                    <a:gd name="T191" fmla="*/ 739 w 739"/>
                    <a:gd name="T192" fmla="*/ 601 h 60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39" h="601">
                      <a:moveTo>
                        <a:pt x="0" y="204"/>
                      </a:moveTo>
                      <a:lnTo>
                        <a:pt x="1" y="202"/>
                      </a:lnTo>
                      <a:lnTo>
                        <a:pt x="2" y="202"/>
                      </a:lnTo>
                      <a:lnTo>
                        <a:pt x="2" y="201"/>
                      </a:lnTo>
                      <a:lnTo>
                        <a:pt x="3" y="199"/>
                      </a:lnTo>
                      <a:lnTo>
                        <a:pt x="2" y="198"/>
                      </a:lnTo>
                      <a:lnTo>
                        <a:pt x="3" y="197"/>
                      </a:lnTo>
                      <a:lnTo>
                        <a:pt x="4" y="198"/>
                      </a:lnTo>
                      <a:lnTo>
                        <a:pt x="5" y="198"/>
                      </a:lnTo>
                      <a:lnTo>
                        <a:pt x="6" y="198"/>
                      </a:lnTo>
                      <a:lnTo>
                        <a:pt x="7" y="197"/>
                      </a:lnTo>
                      <a:lnTo>
                        <a:pt x="8" y="197"/>
                      </a:lnTo>
                      <a:lnTo>
                        <a:pt x="9" y="197"/>
                      </a:lnTo>
                      <a:lnTo>
                        <a:pt x="10" y="197"/>
                      </a:lnTo>
                      <a:lnTo>
                        <a:pt x="11" y="196"/>
                      </a:lnTo>
                      <a:lnTo>
                        <a:pt x="12" y="195"/>
                      </a:lnTo>
                      <a:lnTo>
                        <a:pt x="12" y="194"/>
                      </a:lnTo>
                      <a:lnTo>
                        <a:pt x="12" y="193"/>
                      </a:lnTo>
                      <a:lnTo>
                        <a:pt x="13" y="192"/>
                      </a:lnTo>
                      <a:lnTo>
                        <a:pt x="14" y="192"/>
                      </a:lnTo>
                      <a:lnTo>
                        <a:pt x="15" y="191"/>
                      </a:lnTo>
                      <a:lnTo>
                        <a:pt x="19" y="189"/>
                      </a:lnTo>
                      <a:lnTo>
                        <a:pt x="19" y="188"/>
                      </a:lnTo>
                      <a:lnTo>
                        <a:pt x="20" y="187"/>
                      </a:lnTo>
                      <a:lnTo>
                        <a:pt x="21" y="187"/>
                      </a:lnTo>
                      <a:lnTo>
                        <a:pt x="22" y="188"/>
                      </a:lnTo>
                      <a:lnTo>
                        <a:pt x="23" y="188"/>
                      </a:lnTo>
                      <a:lnTo>
                        <a:pt x="24" y="187"/>
                      </a:lnTo>
                      <a:lnTo>
                        <a:pt x="25" y="187"/>
                      </a:lnTo>
                      <a:lnTo>
                        <a:pt x="26" y="186"/>
                      </a:lnTo>
                      <a:lnTo>
                        <a:pt x="27" y="186"/>
                      </a:lnTo>
                      <a:lnTo>
                        <a:pt x="28" y="185"/>
                      </a:lnTo>
                      <a:lnTo>
                        <a:pt x="29" y="185"/>
                      </a:lnTo>
                      <a:lnTo>
                        <a:pt x="30" y="184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2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3" y="179"/>
                      </a:lnTo>
                      <a:lnTo>
                        <a:pt x="35" y="178"/>
                      </a:lnTo>
                      <a:lnTo>
                        <a:pt x="36" y="177"/>
                      </a:lnTo>
                      <a:lnTo>
                        <a:pt x="38" y="175"/>
                      </a:lnTo>
                      <a:lnTo>
                        <a:pt x="38" y="174"/>
                      </a:lnTo>
                      <a:lnTo>
                        <a:pt x="39" y="173"/>
                      </a:lnTo>
                      <a:lnTo>
                        <a:pt x="39" y="172"/>
                      </a:lnTo>
                      <a:lnTo>
                        <a:pt x="40" y="171"/>
                      </a:lnTo>
                      <a:lnTo>
                        <a:pt x="41" y="170"/>
                      </a:lnTo>
                      <a:lnTo>
                        <a:pt x="42" y="169"/>
                      </a:lnTo>
                      <a:lnTo>
                        <a:pt x="42" y="167"/>
                      </a:lnTo>
                      <a:lnTo>
                        <a:pt x="43" y="165"/>
                      </a:lnTo>
                      <a:lnTo>
                        <a:pt x="42" y="164"/>
                      </a:lnTo>
                      <a:lnTo>
                        <a:pt x="42" y="163"/>
                      </a:lnTo>
                      <a:lnTo>
                        <a:pt x="41" y="162"/>
                      </a:lnTo>
                      <a:lnTo>
                        <a:pt x="40" y="162"/>
                      </a:lnTo>
                      <a:lnTo>
                        <a:pt x="40" y="161"/>
                      </a:lnTo>
                      <a:lnTo>
                        <a:pt x="40" y="160"/>
                      </a:lnTo>
                      <a:lnTo>
                        <a:pt x="40" y="159"/>
                      </a:lnTo>
                      <a:lnTo>
                        <a:pt x="41" y="160"/>
                      </a:lnTo>
                      <a:lnTo>
                        <a:pt x="42" y="160"/>
                      </a:lnTo>
                      <a:lnTo>
                        <a:pt x="44" y="161"/>
                      </a:lnTo>
                      <a:lnTo>
                        <a:pt x="45" y="161"/>
                      </a:lnTo>
                      <a:lnTo>
                        <a:pt x="46" y="161"/>
                      </a:lnTo>
                      <a:lnTo>
                        <a:pt x="46" y="160"/>
                      </a:lnTo>
                      <a:lnTo>
                        <a:pt x="47" y="161"/>
                      </a:lnTo>
                      <a:lnTo>
                        <a:pt x="48" y="161"/>
                      </a:lnTo>
                      <a:lnTo>
                        <a:pt x="49" y="161"/>
                      </a:lnTo>
                      <a:lnTo>
                        <a:pt x="50" y="160"/>
                      </a:lnTo>
                      <a:lnTo>
                        <a:pt x="51" y="161"/>
                      </a:lnTo>
                      <a:lnTo>
                        <a:pt x="51" y="162"/>
                      </a:lnTo>
                      <a:lnTo>
                        <a:pt x="52" y="162"/>
                      </a:lnTo>
                      <a:lnTo>
                        <a:pt x="53" y="162"/>
                      </a:lnTo>
                      <a:lnTo>
                        <a:pt x="54" y="162"/>
                      </a:lnTo>
                      <a:lnTo>
                        <a:pt x="53" y="161"/>
                      </a:lnTo>
                      <a:lnTo>
                        <a:pt x="53" y="160"/>
                      </a:lnTo>
                      <a:lnTo>
                        <a:pt x="55" y="159"/>
                      </a:lnTo>
                      <a:lnTo>
                        <a:pt x="56" y="159"/>
                      </a:lnTo>
                      <a:lnTo>
                        <a:pt x="58" y="161"/>
                      </a:lnTo>
                      <a:lnTo>
                        <a:pt x="59" y="161"/>
                      </a:lnTo>
                      <a:lnTo>
                        <a:pt x="60" y="161"/>
                      </a:lnTo>
                      <a:lnTo>
                        <a:pt x="61" y="161"/>
                      </a:lnTo>
                      <a:lnTo>
                        <a:pt x="62" y="161"/>
                      </a:lnTo>
                      <a:lnTo>
                        <a:pt x="63" y="161"/>
                      </a:lnTo>
                      <a:lnTo>
                        <a:pt x="64" y="161"/>
                      </a:lnTo>
                      <a:lnTo>
                        <a:pt x="65" y="161"/>
                      </a:lnTo>
                      <a:lnTo>
                        <a:pt x="67" y="161"/>
                      </a:lnTo>
                      <a:lnTo>
                        <a:pt x="67" y="160"/>
                      </a:lnTo>
                      <a:lnTo>
                        <a:pt x="70" y="159"/>
                      </a:lnTo>
                      <a:lnTo>
                        <a:pt x="71" y="159"/>
                      </a:lnTo>
                      <a:lnTo>
                        <a:pt x="73" y="159"/>
                      </a:lnTo>
                      <a:lnTo>
                        <a:pt x="74" y="159"/>
                      </a:lnTo>
                      <a:lnTo>
                        <a:pt x="76" y="159"/>
                      </a:lnTo>
                      <a:lnTo>
                        <a:pt x="77" y="159"/>
                      </a:lnTo>
                      <a:lnTo>
                        <a:pt x="78" y="159"/>
                      </a:lnTo>
                      <a:lnTo>
                        <a:pt x="79" y="158"/>
                      </a:lnTo>
                      <a:lnTo>
                        <a:pt x="80" y="158"/>
                      </a:lnTo>
                      <a:lnTo>
                        <a:pt x="81" y="158"/>
                      </a:lnTo>
                      <a:lnTo>
                        <a:pt x="83" y="158"/>
                      </a:lnTo>
                      <a:lnTo>
                        <a:pt x="84" y="158"/>
                      </a:lnTo>
                      <a:lnTo>
                        <a:pt x="85" y="159"/>
                      </a:lnTo>
                      <a:lnTo>
                        <a:pt x="86" y="159"/>
                      </a:lnTo>
                      <a:lnTo>
                        <a:pt x="87" y="159"/>
                      </a:lnTo>
                      <a:lnTo>
                        <a:pt x="88" y="160"/>
                      </a:lnTo>
                      <a:lnTo>
                        <a:pt x="89" y="160"/>
                      </a:lnTo>
                      <a:lnTo>
                        <a:pt x="89" y="161"/>
                      </a:lnTo>
                      <a:lnTo>
                        <a:pt x="90" y="162"/>
                      </a:lnTo>
                      <a:lnTo>
                        <a:pt x="91" y="162"/>
                      </a:lnTo>
                      <a:lnTo>
                        <a:pt x="91" y="163"/>
                      </a:lnTo>
                      <a:lnTo>
                        <a:pt x="91" y="164"/>
                      </a:lnTo>
                      <a:lnTo>
                        <a:pt x="92" y="165"/>
                      </a:lnTo>
                      <a:lnTo>
                        <a:pt x="93" y="166"/>
                      </a:lnTo>
                      <a:lnTo>
                        <a:pt x="94" y="166"/>
                      </a:lnTo>
                      <a:lnTo>
                        <a:pt x="95" y="166"/>
                      </a:lnTo>
                      <a:lnTo>
                        <a:pt x="96" y="166"/>
                      </a:lnTo>
                      <a:lnTo>
                        <a:pt x="97" y="167"/>
                      </a:lnTo>
                      <a:lnTo>
                        <a:pt x="98" y="168"/>
                      </a:lnTo>
                      <a:lnTo>
                        <a:pt x="99" y="168"/>
                      </a:lnTo>
                      <a:lnTo>
                        <a:pt x="100" y="169"/>
                      </a:lnTo>
                      <a:lnTo>
                        <a:pt x="100" y="170"/>
                      </a:lnTo>
                      <a:lnTo>
                        <a:pt x="100" y="171"/>
                      </a:lnTo>
                      <a:lnTo>
                        <a:pt x="101" y="171"/>
                      </a:lnTo>
                      <a:lnTo>
                        <a:pt x="102" y="171"/>
                      </a:lnTo>
                      <a:lnTo>
                        <a:pt x="103" y="171"/>
                      </a:lnTo>
                      <a:lnTo>
                        <a:pt x="103" y="172"/>
                      </a:lnTo>
                      <a:lnTo>
                        <a:pt x="103" y="173"/>
                      </a:lnTo>
                      <a:lnTo>
                        <a:pt x="103" y="174"/>
                      </a:lnTo>
                      <a:lnTo>
                        <a:pt x="104" y="174"/>
                      </a:lnTo>
                      <a:lnTo>
                        <a:pt x="104" y="175"/>
                      </a:lnTo>
                      <a:lnTo>
                        <a:pt x="105" y="175"/>
                      </a:lnTo>
                      <a:lnTo>
                        <a:pt x="105" y="176"/>
                      </a:lnTo>
                      <a:lnTo>
                        <a:pt x="106" y="176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10" y="174"/>
                      </a:lnTo>
                      <a:lnTo>
                        <a:pt x="110" y="173"/>
                      </a:lnTo>
                      <a:lnTo>
                        <a:pt x="111" y="173"/>
                      </a:lnTo>
                      <a:lnTo>
                        <a:pt x="112" y="174"/>
                      </a:lnTo>
                      <a:lnTo>
                        <a:pt x="113" y="173"/>
                      </a:lnTo>
                      <a:lnTo>
                        <a:pt x="114" y="172"/>
                      </a:lnTo>
                      <a:lnTo>
                        <a:pt x="115" y="169"/>
                      </a:lnTo>
                      <a:lnTo>
                        <a:pt x="116" y="168"/>
                      </a:lnTo>
                      <a:lnTo>
                        <a:pt x="117" y="167"/>
                      </a:lnTo>
                      <a:lnTo>
                        <a:pt x="117" y="163"/>
                      </a:lnTo>
                      <a:lnTo>
                        <a:pt x="117" y="162"/>
                      </a:lnTo>
                      <a:lnTo>
                        <a:pt x="118" y="161"/>
                      </a:lnTo>
                      <a:lnTo>
                        <a:pt x="120" y="161"/>
                      </a:lnTo>
                      <a:lnTo>
                        <a:pt x="121" y="160"/>
                      </a:lnTo>
                      <a:lnTo>
                        <a:pt x="122" y="159"/>
                      </a:lnTo>
                      <a:lnTo>
                        <a:pt x="123" y="159"/>
                      </a:lnTo>
                      <a:lnTo>
                        <a:pt x="124" y="159"/>
                      </a:lnTo>
                      <a:lnTo>
                        <a:pt x="125" y="158"/>
                      </a:lnTo>
                      <a:lnTo>
                        <a:pt x="126" y="158"/>
                      </a:lnTo>
                      <a:lnTo>
                        <a:pt x="127" y="158"/>
                      </a:lnTo>
                      <a:lnTo>
                        <a:pt x="129" y="158"/>
                      </a:lnTo>
                      <a:lnTo>
                        <a:pt x="130" y="158"/>
                      </a:lnTo>
                      <a:lnTo>
                        <a:pt x="131" y="159"/>
                      </a:lnTo>
                      <a:lnTo>
                        <a:pt x="132" y="160"/>
                      </a:lnTo>
                      <a:lnTo>
                        <a:pt x="134" y="161"/>
                      </a:lnTo>
                      <a:lnTo>
                        <a:pt x="135" y="161"/>
                      </a:lnTo>
                      <a:lnTo>
                        <a:pt x="136" y="161"/>
                      </a:lnTo>
                      <a:lnTo>
                        <a:pt x="136" y="163"/>
                      </a:lnTo>
                      <a:lnTo>
                        <a:pt x="137" y="164"/>
                      </a:lnTo>
                      <a:lnTo>
                        <a:pt x="138" y="164"/>
                      </a:lnTo>
                      <a:lnTo>
                        <a:pt x="139" y="163"/>
                      </a:lnTo>
                      <a:lnTo>
                        <a:pt x="140" y="162"/>
                      </a:lnTo>
                      <a:lnTo>
                        <a:pt x="141" y="163"/>
                      </a:lnTo>
                      <a:lnTo>
                        <a:pt x="142" y="163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3" y="161"/>
                      </a:lnTo>
                      <a:lnTo>
                        <a:pt x="142" y="159"/>
                      </a:lnTo>
                      <a:lnTo>
                        <a:pt x="142" y="158"/>
                      </a:lnTo>
                      <a:lnTo>
                        <a:pt x="141" y="157"/>
                      </a:lnTo>
                      <a:lnTo>
                        <a:pt x="141" y="156"/>
                      </a:lnTo>
                      <a:lnTo>
                        <a:pt x="141" y="154"/>
                      </a:lnTo>
                      <a:lnTo>
                        <a:pt x="142" y="153"/>
                      </a:lnTo>
                      <a:lnTo>
                        <a:pt x="142" y="152"/>
                      </a:lnTo>
                      <a:lnTo>
                        <a:pt x="142" y="150"/>
                      </a:lnTo>
                      <a:lnTo>
                        <a:pt x="142" y="149"/>
                      </a:lnTo>
                      <a:lnTo>
                        <a:pt x="142" y="148"/>
                      </a:lnTo>
                      <a:lnTo>
                        <a:pt x="141" y="148"/>
                      </a:lnTo>
                      <a:lnTo>
                        <a:pt x="142" y="147"/>
                      </a:lnTo>
                      <a:lnTo>
                        <a:pt x="142" y="146"/>
                      </a:lnTo>
                      <a:lnTo>
                        <a:pt x="143" y="146"/>
                      </a:lnTo>
                      <a:lnTo>
                        <a:pt x="144" y="147"/>
                      </a:lnTo>
                      <a:lnTo>
                        <a:pt x="145" y="147"/>
                      </a:lnTo>
                      <a:lnTo>
                        <a:pt x="146" y="147"/>
                      </a:lnTo>
                      <a:lnTo>
                        <a:pt x="147" y="149"/>
                      </a:lnTo>
                      <a:lnTo>
                        <a:pt x="148" y="149"/>
                      </a:lnTo>
                      <a:lnTo>
                        <a:pt x="149" y="148"/>
                      </a:lnTo>
                      <a:lnTo>
                        <a:pt x="149" y="147"/>
                      </a:lnTo>
                      <a:lnTo>
                        <a:pt x="152" y="147"/>
                      </a:lnTo>
                      <a:lnTo>
                        <a:pt x="153" y="146"/>
                      </a:lnTo>
                      <a:lnTo>
                        <a:pt x="154" y="145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4"/>
                      </a:lnTo>
                      <a:lnTo>
                        <a:pt x="157" y="143"/>
                      </a:lnTo>
                      <a:lnTo>
                        <a:pt x="158" y="142"/>
                      </a:lnTo>
                      <a:lnTo>
                        <a:pt x="159" y="142"/>
                      </a:lnTo>
                      <a:lnTo>
                        <a:pt x="160" y="141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4" y="141"/>
                      </a:lnTo>
                      <a:lnTo>
                        <a:pt x="165" y="141"/>
                      </a:lnTo>
                      <a:lnTo>
                        <a:pt x="166" y="142"/>
                      </a:lnTo>
                      <a:lnTo>
                        <a:pt x="167" y="143"/>
                      </a:lnTo>
                      <a:lnTo>
                        <a:pt x="167" y="144"/>
                      </a:lnTo>
                      <a:lnTo>
                        <a:pt x="167" y="145"/>
                      </a:lnTo>
                      <a:lnTo>
                        <a:pt x="168" y="147"/>
                      </a:lnTo>
                      <a:lnTo>
                        <a:pt x="169" y="148"/>
                      </a:lnTo>
                      <a:lnTo>
                        <a:pt x="169" y="149"/>
                      </a:lnTo>
                      <a:lnTo>
                        <a:pt x="169" y="151"/>
                      </a:lnTo>
                      <a:lnTo>
                        <a:pt x="168" y="151"/>
                      </a:lnTo>
                      <a:lnTo>
                        <a:pt x="168" y="152"/>
                      </a:lnTo>
                      <a:lnTo>
                        <a:pt x="171" y="153"/>
                      </a:lnTo>
                      <a:lnTo>
                        <a:pt x="170" y="154"/>
                      </a:lnTo>
                      <a:lnTo>
                        <a:pt x="169" y="156"/>
                      </a:lnTo>
                      <a:lnTo>
                        <a:pt x="169" y="157"/>
                      </a:lnTo>
                      <a:lnTo>
                        <a:pt x="169" y="158"/>
                      </a:lnTo>
                      <a:lnTo>
                        <a:pt x="170" y="158"/>
                      </a:lnTo>
                      <a:lnTo>
                        <a:pt x="171" y="158"/>
                      </a:lnTo>
                      <a:lnTo>
                        <a:pt x="172" y="159"/>
                      </a:lnTo>
                      <a:lnTo>
                        <a:pt x="173" y="159"/>
                      </a:lnTo>
                      <a:lnTo>
                        <a:pt x="174" y="160"/>
                      </a:lnTo>
                      <a:lnTo>
                        <a:pt x="176" y="159"/>
                      </a:lnTo>
                      <a:lnTo>
                        <a:pt x="177" y="158"/>
                      </a:lnTo>
                      <a:lnTo>
                        <a:pt x="179" y="158"/>
                      </a:lnTo>
                      <a:lnTo>
                        <a:pt x="179" y="157"/>
                      </a:lnTo>
                      <a:lnTo>
                        <a:pt x="179" y="156"/>
                      </a:lnTo>
                      <a:lnTo>
                        <a:pt x="180" y="155"/>
                      </a:lnTo>
                      <a:lnTo>
                        <a:pt x="181" y="155"/>
                      </a:lnTo>
                      <a:lnTo>
                        <a:pt x="183" y="155"/>
                      </a:lnTo>
                      <a:lnTo>
                        <a:pt x="184" y="154"/>
                      </a:lnTo>
                      <a:lnTo>
                        <a:pt x="184" y="153"/>
                      </a:lnTo>
                      <a:lnTo>
                        <a:pt x="185" y="152"/>
                      </a:lnTo>
                      <a:lnTo>
                        <a:pt x="185" y="150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7" y="148"/>
                      </a:lnTo>
                      <a:lnTo>
                        <a:pt x="188" y="148"/>
                      </a:lnTo>
                      <a:lnTo>
                        <a:pt x="188" y="147"/>
                      </a:lnTo>
                      <a:lnTo>
                        <a:pt x="187" y="147"/>
                      </a:lnTo>
                      <a:lnTo>
                        <a:pt x="188" y="146"/>
                      </a:lnTo>
                      <a:lnTo>
                        <a:pt x="189" y="146"/>
                      </a:lnTo>
                      <a:lnTo>
                        <a:pt x="189" y="144"/>
                      </a:lnTo>
                      <a:lnTo>
                        <a:pt x="190" y="144"/>
                      </a:lnTo>
                      <a:lnTo>
                        <a:pt x="190" y="143"/>
                      </a:lnTo>
                      <a:lnTo>
                        <a:pt x="191" y="143"/>
                      </a:lnTo>
                      <a:lnTo>
                        <a:pt x="192" y="143"/>
                      </a:lnTo>
                      <a:lnTo>
                        <a:pt x="193" y="143"/>
                      </a:lnTo>
                      <a:lnTo>
                        <a:pt x="193" y="142"/>
                      </a:lnTo>
                      <a:lnTo>
                        <a:pt x="193" y="141"/>
                      </a:lnTo>
                      <a:lnTo>
                        <a:pt x="194" y="140"/>
                      </a:lnTo>
                      <a:lnTo>
                        <a:pt x="195" y="140"/>
                      </a:lnTo>
                      <a:lnTo>
                        <a:pt x="195" y="139"/>
                      </a:lnTo>
                      <a:lnTo>
                        <a:pt x="196" y="137"/>
                      </a:lnTo>
                      <a:lnTo>
                        <a:pt x="197" y="136"/>
                      </a:lnTo>
                      <a:lnTo>
                        <a:pt x="197" y="135"/>
                      </a:lnTo>
                      <a:lnTo>
                        <a:pt x="196" y="134"/>
                      </a:lnTo>
                      <a:lnTo>
                        <a:pt x="197" y="133"/>
                      </a:lnTo>
                      <a:lnTo>
                        <a:pt x="196" y="131"/>
                      </a:lnTo>
                      <a:lnTo>
                        <a:pt x="196" y="130"/>
                      </a:lnTo>
                      <a:lnTo>
                        <a:pt x="195" y="129"/>
                      </a:lnTo>
                      <a:lnTo>
                        <a:pt x="195" y="128"/>
                      </a:lnTo>
                      <a:lnTo>
                        <a:pt x="195" y="127"/>
                      </a:lnTo>
                      <a:lnTo>
                        <a:pt x="195" y="125"/>
                      </a:lnTo>
                      <a:lnTo>
                        <a:pt x="196" y="123"/>
                      </a:lnTo>
                      <a:lnTo>
                        <a:pt x="196" y="122"/>
                      </a:lnTo>
                      <a:lnTo>
                        <a:pt x="197" y="121"/>
                      </a:lnTo>
                      <a:lnTo>
                        <a:pt x="197" y="120"/>
                      </a:lnTo>
                      <a:lnTo>
                        <a:pt x="197" y="119"/>
                      </a:lnTo>
                      <a:lnTo>
                        <a:pt x="197" y="118"/>
                      </a:lnTo>
                      <a:lnTo>
                        <a:pt x="197" y="117"/>
                      </a:lnTo>
                      <a:lnTo>
                        <a:pt x="197" y="116"/>
                      </a:lnTo>
                      <a:lnTo>
                        <a:pt x="198" y="117"/>
                      </a:lnTo>
                      <a:lnTo>
                        <a:pt x="199" y="117"/>
                      </a:lnTo>
                      <a:lnTo>
                        <a:pt x="199" y="116"/>
                      </a:lnTo>
                      <a:lnTo>
                        <a:pt x="200" y="115"/>
                      </a:lnTo>
                      <a:lnTo>
                        <a:pt x="201" y="115"/>
                      </a:lnTo>
                      <a:lnTo>
                        <a:pt x="202" y="113"/>
                      </a:lnTo>
                      <a:lnTo>
                        <a:pt x="203" y="113"/>
                      </a:lnTo>
                      <a:lnTo>
                        <a:pt x="204" y="111"/>
                      </a:lnTo>
                      <a:lnTo>
                        <a:pt x="205" y="111"/>
                      </a:lnTo>
                      <a:lnTo>
                        <a:pt x="207" y="110"/>
                      </a:lnTo>
                      <a:lnTo>
                        <a:pt x="209" y="110"/>
                      </a:lnTo>
                      <a:lnTo>
                        <a:pt x="210" y="110"/>
                      </a:lnTo>
                      <a:lnTo>
                        <a:pt x="211" y="110"/>
                      </a:lnTo>
                      <a:lnTo>
                        <a:pt x="212" y="111"/>
                      </a:lnTo>
                      <a:lnTo>
                        <a:pt x="212" y="112"/>
                      </a:lnTo>
                      <a:lnTo>
                        <a:pt x="213" y="114"/>
                      </a:lnTo>
                      <a:lnTo>
                        <a:pt x="214" y="114"/>
                      </a:lnTo>
                      <a:lnTo>
                        <a:pt x="216" y="113"/>
                      </a:lnTo>
                      <a:lnTo>
                        <a:pt x="217" y="113"/>
                      </a:lnTo>
                      <a:lnTo>
                        <a:pt x="218" y="112"/>
                      </a:lnTo>
                      <a:lnTo>
                        <a:pt x="218" y="111"/>
                      </a:lnTo>
                      <a:lnTo>
                        <a:pt x="219" y="110"/>
                      </a:lnTo>
                      <a:lnTo>
                        <a:pt x="220" y="110"/>
                      </a:lnTo>
                      <a:lnTo>
                        <a:pt x="221" y="110"/>
                      </a:lnTo>
                      <a:lnTo>
                        <a:pt x="221" y="111"/>
                      </a:lnTo>
                      <a:lnTo>
                        <a:pt x="222" y="111"/>
                      </a:lnTo>
                      <a:lnTo>
                        <a:pt x="222" y="112"/>
                      </a:lnTo>
                      <a:lnTo>
                        <a:pt x="223" y="113"/>
                      </a:lnTo>
                      <a:lnTo>
                        <a:pt x="224" y="112"/>
                      </a:lnTo>
                      <a:lnTo>
                        <a:pt x="226" y="112"/>
                      </a:lnTo>
                      <a:lnTo>
                        <a:pt x="228" y="113"/>
                      </a:lnTo>
                      <a:lnTo>
                        <a:pt x="229" y="113"/>
                      </a:lnTo>
                      <a:lnTo>
                        <a:pt x="230" y="113"/>
                      </a:lnTo>
                      <a:lnTo>
                        <a:pt x="231" y="112"/>
                      </a:lnTo>
                      <a:lnTo>
                        <a:pt x="232" y="112"/>
                      </a:lnTo>
                      <a:lnTo>
                        <a:pt x="233" y="111"/>
                      </a:lnTo>
                      <a:lnTo>
                        <a:pt x="233" y="110"/>
                      </a:lnTo>
                      <a:lnTo>
                        <a:pt x="234" y="110"/>
                      </a:lnTo>
                      <a:lnTo>
                        <a:pt x="235" y="109"/>
                      </a:lnTo>
                      <a:lnTo>
                        <a:pt x="237" y="108"/>
                      </a:lnTo>
                      <a:lnTo>
                        <a:pt x="239" y="109"/>
                      </a:lnTo>
                      <a:lnTo>
                        <a:pt x="241" y="109"/>
                      </a:lnTo>
                      <a:lnTo>
                        <a:pt x="243" y="108"/>
                      </a:lnTo>
                      <a:lnTo>
                        <a:pt x="244" y="108"/>
                      </a:lnTo>
                      <a:lnTo>
                        <a:pt x="245" y="108"/>
                      </a:lnTo>
                      <a:lnTo>
                        <a:pt x="246" y="108"/>
                      </a:lnTo>
                      <a:lnTo>
                        <a:pt x="247" y="108"/>
                      </a:lnTo>
                      <a:lnTo>
                        <a:pt x="248" y="107"/>
                      </a:lnTo>
                      <a:lnTo>
                        <a:pt x="250" y="107"/>
                      </a:lnTo>
                      <a:lnTo>
                        <a:pt x="253" y="105"/>
                      </a:lnTo>
                      <a:lnTo>
                        <a:pt x="255" y="104"/>
                      </a:lnTo>
                      <a:lnTo>
                        <a:pt x="258" y="103"/>
                      </a:lnTo>
                      <a:lnTo>
                        <a:pt x="259" y="103"/>
                      </a:lnTo>
                      <a:lnTo>
                        <a:pt x="260" y="103"/>
                      </a:lnTo>
                      <a:lnTo>
                        <a:pt x="261" y="103"/>
                      </a:lnTo>
                      <a:lnTo>
                        <a:pt x="261" y="105"/>
                      </a:lnTo>
                      <a:lnTo>
                        <a:pt x="259" y="108"/>
                      </a:lnTo>
                      <a:lnTo>
                        <a:pt x="259" y="109"/>
                      </a:lnTo>
                      <a:lnTo>
                        <a:pt x="260" y="110"/>
                      </a:lnTo>
                      <a:lnTo>
                        <a:pt x="261" y="110"/>
                      </a:lnTo>
                      <a:lnTo>
                        <a:pt x="262" y="110"/>
                      </a:lnTo>
                      <a:lnTo>
                        <a:pt x="263" y="110"/>
                      </a:lnTo>
                      <a:lnTo>
                        <a:pt x="264" y="110"/>
                      </a:lnTo>
                      <a:lnTo>
                        <a:pt x="265" y="109"/>
                      </a:lnTo>
                      <a:lnTo>
                        <a:pt x="266" y="109"/>
                      </a:lnTo>
                      <a:lnTo>
                        <a:pt x="268" y="109"/>
                      </a:lnTo>
                      <a:lnTo>
                        <a:pt x="269" y="109"/>
                      </a:lnTo>
                      <a:lnTo>
                        <a:pt x="271" y="108"/>
                      </a:lnTo>
                      <a:lnTo>
                        <a:pt x="275" y="106"/>
                      </a:lnTo>
                      <a:lnTo>
                        <a:pt x="276" y="106"/>
                      </a:lnTo>
                      <a:lnTo>
                        <a:pt x="278" y="106"/>
                      </a:lnTo>
                      <a:lnTo>
                        <a:pt x="278" y="105"/>
                      </a:lnTo>
                      <a:lnTo>
                        <a:pt x="279" y="104"/>
                      </a:lnTo>
                      <a:lnTo>
                        <a:pt x="278" y="103"/>
                      </a:lnTo>
                      <a:lnTo>
                        <a:pt x="278" y="102"/>
                      </a:lnTo>
                      <a:lnTo>
                        <a:pt x="278" y="100"/>
                      </a:lnTo>
                      <a:lnTo>
                        <a:pt x="277" y="99"/>
                      </a:lnTo>
                      <a:lnTo>
                        <a:pt x="277" y="98"/>
                      </a:lnTo>
                      <a:lnTo>
                        <a:pt x="278" y="97"/>
                      </a:lnTo>
                      <a:lnTo>
                        <a:pt x="277" y="96"/>
                      </a:lnTo>
                      <a:lnTo>
                        <a:pt x="277" y="95"/>
                      </a:lnTo>
                      <a:lnTo>
                        <a:pt x="277" y="94"/>
                      </a:lnTo>
                      <a:lnTo>
                        <a:pt x="277" y="93"/>
                      </a:lnTo>
                      <a:lnTo>
                        <a:pt x="278" y="92"/>
                      </a:lnTo>
                      <a:lnTo>
                        <a:pt x="279" y="91"/>
                      </a:lnTo>
                      <a:lnTo>
                        <a:pt x="279" y="90"/>
                      </a:lnTo>
                      <a:lnTo>
                        <a:pt x="280" y="89"/>
                      </a:lnTo>
                      <a:lnTo>
                        <a:pt x="279" y="89"/>
                      </a:lnTo>
                      <a:lnTo>
                        <a:pt x="278" y="87"/>
                      </a:lnTo>
                      <a:lnTo>
                        <a:pt x="278" y="85"/>
                      </a:lnTo>
                      <a:lnTo>
                        <a:pt x="278" y="84"/>
                      </a:lnTo>
                      <a:lnTo>
                        <a:pt x="278" y="83"/>
                      </a:lnTo>
                      <a:lnTo>
                        <a:pt x="279" y="81"/>
                      </a:lnTo>
                      <a:lnTo>
                        <a:pt x="280" y="80"/>
                      </a:lnTo>
                      <a:lnTo>
                        <a:pt x="281" y="80"/>
                      </a:lnTo>
                      <a:lnTo>
                        <a:pt x="282" y="81"/>
                      </a:lnTo>
                      <a:lnTo>
                        <a:pt x="283" y="81"/>
                      </a:lnTo>
                      <a:lnTo>
                        <a:pt x="284" y="81"/>
                      </a:lnTo>
                      <a:lnTo>
                        <a:pt x="285" y="80"/>
                      </a:lnTo>
                      <a:lnTo>
                        <a:pt x="286" y="79"/>
                      </a:lnTo>
                      <a:lnTo>
                        <a:pt x="287" y="79"/>
                      </a:lnTo>
                      <a:lnTo>
                        <a:pt x="288" y="79"/>
                      </a:lnTo>
                      <a:lnTo>
                        <a:pt x="289" y="79"/>
                      </a:lnTo>
                      <a:lnTo>
                        <a:pt x="289" y="80"/>
                      </a:lnTo>
                      <a:lnTo>
                        <a:pt x="290" y="80"/>
                      </a:lnTo>
                      <a:lnTo>
                        <a:pt x="290" y="79"/>
                      </a:lnTo>
                      <a:lnTo>
                        <a:pt x="290" y="78"/>
                      </a:lnTo>
                      <a:lnTo>
                        <a:pt x="289" y="78"/>
                      </a:lnTo>
                      <a:lnTo>
                        <a:pt x="290" y="77"/>
                      </a:lnTo>
                      <a:lnTo>
                        <a:pt x="290" y="76"/>
                      </a:lnTo>
                      <a:lnTo>
                        <a:pt x="291" y="75"/>
                      </a:lnTo>
                      <a:lnTo>
                        <a:pt x="291" y="74"/>
                      </a:lnTo>
                      <a:lnTo>
                        <a:pt x="291" y="73"/>
                      </a:lnTo>
                      <a:lnTo>
                        <a:pt x="292" y="73"/>
                      </a:lnTo>
                      <a:lnTo>
                        <a:pt x="293" y="72"/>
                      </a:lnTo>
                      <a:lnTo>
                        <a:pt x="292" y="71"/>
                      </a:lnTo>
                      <a:lnTo>
                        <a:pt x="293" y="70"/>
                      </a:lnTo>
                      <a:lnTo>
                        <a:pt x="294" y="69"/>
                      </a:lnTo>
                      <a:lnTo>
                        <a:pt x="294" y="66"/>
                      </a:lnTo>
                      <a:lnTo>
                        <a:pt x="295" y="66"/>
                      </a:lnTo>
                      <a:lnTo>
                        <a:pt x="296" y="66"/>
                      </a:lnTo>
                      <a:lnTo>
                        <a:pt x="297" y="66"/>
                      </a:lnTo>
                      <a:lnTo>
                        <a:pt x="297" y="67"/>
                      </a:lnTo>
                      <a:lnTo>
                        <a:pt x="298" y="68"/>
                      </a:lnTo>
                      <a:lnTo>
                        <a:pt x="299" y="68"/>
                      </a:lnTo>
                      <a:lnTo>
                        <a:pt x="300" y="67"/>
                      </a:lnTo>
                      <a:lnTo>
                        <a:pt x="300" y="66"/>
                      </a:lnTo>
                      <a:lnTo>
                        <a:pt x="301" y="65"/>
                      </a:lnTo>
                      <a:lnTo>
                        <a:pt x="301" y="64"/>
                      </a:lnTo>
                      <a:lnTo>
                        <a:pt x="301" y="63"/>
                      </a:lnTo>
                      <a:lnTo>
                        <a:pt x="299" y="63"/>
                      </a:lnTo>
                      <a:lnTo>
                        <a:pt x="299" y="62"/>
                      </a:lnTo>
                      <a:lnTo>
                        <a:pt x="299" y="61"/>
                      </a:lnTo>
                      <a:lnTo>
                        <a:pt x="299" y="60"/>
                      </a:lnTo>
                      <a:lnTo>
                        <a:pt x="297" y="58"/>
                      </a:lnTo>
                      <a:lnTo>
                        <a:pt x="296" y="57"/>
                      </a:lnTo>
                      <a:lnTo>
                        <a:pt x="295" y="56"/>
                      </a:lnTo>
                      <a:lnTo>
                        <a:pt x="296" y="55"/>
                      </a:lnTo>
                      <a:lnTo>
                        <a:pt x="297" y="54"/>
                      </a:lnTo>
                      <a:lnTo>
                        <a:pt x="299" y="52"/>
                      </a:lnTo>
                      <a:lnTo>
                        <a:pt x="299" y="51"/>
                      </a:lnTo>
                      <a:lnTo>
                        <a:pt x="299" y="50"/>
                      </a:lnTo>
                      <a:lnTo>
                        <a:pt x="298" y="49"/>
                      </a:lnTo>
                      <a:lnTo>
                        <a:pt x="296" y="49"/>
                      </a:lnTo>
                      <a:lnTo>
                        <a:pt x="295" y="49"/>
                      </a:lnTo>
                      <a:lnTo>
                        <a:pt x="295" y="47"/>
                      </a:lnTo>
                      <a:lnTo>
                        <a:pt x="296" y="47"/>
                      </a:lnTo>
                      <a:lnTo>
                        <a:pt x="297" y="46"/>
                      </a:lnTo>
                      <a:lnTo>
                        <a:pt x="298" y="45"/>
                      </a:lnTo>
                      <a:lnTo>
                        <a:pt x="299" y="44"/>
                      </a:lnTo>
                      <a:lnTo>
                        <a:pt x="299" y="43"/>
                      </a:lnTo>
                      <a:lnTo>
                        <a:pt x="298" y="41"/>
                      </a:lnTo>
                      <a:lnTo>
                        <a:pt x="298" y="40"/>
                      </a:lnTo>
                      <a:lnTo>
                        <a:pt x="299" y="39"/>
                      </a:lnTo>
                      <a:lnTo>
                        <a:pt x="300" y="38"/>
                      </a:lnTo>
                      <a:lnTo>
                        <a:pt x="302" y="39"/>
                      </a:lnTo>
                      <a:lnTo>
                        <a:pt x="303" y="38"/>
                      </a:lnTo>
                      <a:lnTo>
                        <a:pt x="303" y="37"/>
                      </a:lnTo>
                      <a:lnTo>
                        <a:pt x="304" y="36"/>
                      </a:lnTo>
                      <a:lnTo>
                        <a:pt x="305" y="35"/>
                      </a:lnTo>
                      <a:lnTo>
                        <a:pt x="306" y="35"/>
                      </a:lnTo>
                      <a:lnTo>
                        <a:pt x="307" y="35"/>
                      </a:lnTo>
                      <a:lnTo>
                        <a:pt x="309" y="35"/>
                      </a:lnTo>
                      <a:lnTo>
                        <a:pt x="311" y="36"/>
                      </a:lnTo>
                      <a:lnTo>
                        <a:pt x="313" y="38"/>
                      </a:lnTo>
                      <a:lnTo>
                        <a:pt x="314" y="39"/>
                      </a:lnTo>
                      <a:lnTo>
                        <a:pt x="315" y="39"/>
                      </a:lnTo>
                      <a:lnTo>
                        <a:pt x="316" y="39"/>
                      </a:lnTo>
                      <a:lnTo>
                        <a:pt x="316" y="38"/>
                      </a:lnTo>
                      <a:lnTo>
                        <a:pt x="317" y="37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2"/>
                      </a:lnTo>
                      <a:lnTo>
                        <a:pt x="322" y="30"/>
                      </a:lnTo>
                      <a:lnTo>
                        <a:pt x="321" y="29"/>
                      </a:lnTo>
                      <a:lnTo>
                        <a:pt x="320" y="28"/>
                      </a:lnTo>
                      <a:lnTo>
                        <a:pt x="319" y="26"/>
                      </a:lnTo>
                      <a:lnTo>
                        <a:pt x="319" y="25"/>
                      </a:lnTo>
                      <a:lnTo>
                        <a:pt x="320" y="24"/>
                      </a:lnTo>
                      <a:lnTo>
                        <a:pt x="321" y="23"/>
                      </a:lnTo>
                      <a:lnTo>
                        <a:pt x="322" y="22"/>
                      </a:lnTo>
                      <a:lnTo>
                        <a:pt x="325" y="21"/>
                      </a:lnTo>
                      <a:lnTo>
                        <a:pt x="326" y="19"/>
                      </a:lnTo>
                      <a:lnTo>
                        <a:pt x="326" y="18"/>
                      </a:lnTo>
                      <a:lnTo>
                        <a:pt x="327" y="17"/>
                      </a:lnTo>
                      <a:lnTo>
                        <a:pt x="328" y="14"/>
                      </a:lnTo>
                      <a:lnTo>
                        <a:pt x="327" y="13"/>
                      </a:lnTo>
                      <a:lnTo>
                        <a:pt x="328" y="12"/>
                      </a:lnTo>
                      <a:lnTo>
                        <a:pt x="329" y="11"/>
                      </a:lnTo>
                      <a:lnTo>
                        <a:pt x="330" y="10"/>
                      </a:lnTo>
                      <a:lnTo>
                        <a:pt x="330" y="9"/>
                      </a:lnTo>
                      <a:lnTo>
                        <a:pt x="332" y="8"/>
                      </a:lnTo>
                      <a:lnTo>
                        <a:pt x="332" y="7"/>
                      </a:lnTo>
                      <a:lnTo>
                        <a:pt x="332" y="5"/>
                      </a:lnTo>
                      <a:lnTo>
                        <a:pt x="332" y="4"/>
                      </a:lnTo>
                      <a:lnTo>
                        <a:pt x="332" y="3"/>
                      </a:lnTo>
                      <a:lnTo>
                        <a:pt x="332" y="2"/>
                      </a:lnTo>
                      <a:lnTo>
                        <a:pt x="332" y="0"/>
                      </a:lnTo>
                      <a:lnTo>
                        <a:pt x="345" y="1"/>
                      </a:lnTo>
                      <a:lnTo>
                        <a:pt x="386" y="0"/>
                      </a:lnTo>
                      <a:lnTo>
                        <a:pt x="412" y="0"/>
                      </a:lnTo>
                      <a:lnTo>
                        <a:pt x="413" y="0"/>
                      </a:lnTo>
                      <a:lnTo>
                        <a:pt x="414" y="1"/>
                      </a:lnTo>
                      <a:lnTo>
                        <a:pt x="415" y="2"/>
                      </a:lnTo>
                      <a:lnTo>
                        <a:pt x="416" y="2"/>
                      </a:lnTo>
                      <a:lnTo>
                        <a:pt x="417" y="4"/>
                      </a:lnTo>
                      <a:lnTo>
                        <a:pt x="418" y="4"/>
                      </a:lnTo>
                      <a:lnTo>
                        <a:pt x="418" y="5"/>
                      </a:lnTo>
                      <a:lnTo>
                        <a:pt x="419" y="5"/>
                      </a:lnTo>
                      <a:lnTo>
                        <a:pt x="420" y="5"/>
                      </a:lnTo>
                      <a:lnTo>
                        <a:pt x="421" y="5"/>
                      </a:lnTo>
                      <a:lnTo>
                        <a:pt x="421" y="6"/>
                      </a:lnTo>
                      <a:lnTo>
                        <a:pt x="422" y="6"/>
                      </a:lnTo>
                      <a:lnTo>
                        <a:pt x="423" y="6"/>
                      </a:lnTo>
                      <a:lnTo>
                        <a:pt x="424" y="6"/>
                      </a:lnTo>
                      <a:lnTo>
                        <a:pt x="424" y="7"/>
                      </a:lnTo>
                      <a:lnTo>
                        <a:pt x="425" y="7"/>
                      </a:lnTo>
                      <a:lnTo>
                        <a:pt x="426" y="7"/>
                      </a:lnTo>
                      <a:lnTo>
                        <a:pt x="427" y="9"/>
                      </a:lnTo>
                      <a:lnTo>
                        <a:pt x="428" y="10"/>
                      </a:lnTo>
                      <a:lnTo>
                        <a:pt x="429" y="11"/>
                      </a:lnTo>
                      <a:lnTo>
                        <a:pt x="430" y="11"/>
                      </a:lnTo>
                      <a:lnTo>
                        <a:pt x="431" y="12"/>
                      </a:lnTo>
                      <a:lnTo>
                        <a:pt x="431" y="13"/>
                      </a:lnTo>
                      <a:lnTo>
                        <a:pt x="432" y="13"/>
                      </a:lnTo>
                      <a:lnTo>
                        <a:pt x="432" y="14"/>
                      </a:lnTo>
                      <a:lnTo>
                        <a:pt x="431" y="14"/>
                      </a:lnTo>
                      <a:lnTo>
                        <a:pt x="432" y="15"/>
                      </a:lnTo>
                      <a:lnTo>
                        <a:pt x="432" y="16"/>
                      </a:lnTo>
                      <a:lnTo>
                        <a:pt x="433" y="16"/>
                      </a:lnTo>
                      <a:lnTo>
                        <a:pt x="433" y="17"/>
                      </a:lnTo>
                      <a:lnTo>
                        <a:pt x="432" y="18"/>
                      </a:lnTo>
                      <a:lnTo>
                        <a:pt x="432" y="19"/>
                      </a:lnTo>
                      <a:lnTo>
                        <a:pt x="431" y="20"/>
                      </a:lnTo>
                      <a:lnTo>
                        <a:pt x="432" y="21"/>
                      </a:lnTo>
                      <a:lnTo>
                        <a:pt x="432" y="22"/>
                      </a:lnTo>
                      <a:lnTo>
                        <a:pt x="433" y="22"/>
                      </a:lnTo>
                      <a:lnTo>
                        <a:pt x="434" y="23"/>
                      </a:lnTo>
                      <a:lnTo>
                        <a:pt x="435" y="25"/>
                      </a:lnTo>
                      <a:lnTo>
                        <a:pt x="435" y="26"/>
                      </a:lnTo>
                      <a:lnTo>
                        <a:pt x="435" y="27"/>
                      </a:lnTo>
                      <a:lnTo>
                        <a:pt x="436" y="27"/>
                      </a:lnTo>
                      <a:lnTo>
                        <a:pt x="437" y="28"/>
                      </a:lnTo>
                      <a:lnTo>
                        <a:pt x="438" y="28"/>
                      </a:lnTo>
                      <a:lnTo>
                        <a:pt x="439" y="29"/>
                      </a:lnTo>
                      <a:lnTo>
                        <a:pt x="440" y="30"/>
                      </a:lnTo>
                      <a:lnTo>
                        <a:pt x="441" y="31"/>
                      </a:lnTo>
                      <a:lnTo>
                        <a:pt x="442" y="31"/>
                      </a:lnTo>
                      <a:lnTo>
                        <a:pt x="442" y="30"/>
                      </a:lnTo>
                      <a:lnTo>
                        <a:pt x="443" y="31"/>
                      </a:lnTo>
                      <a:lnTo>
                        <a:pt x="444" y="32"/>
                      </a:lnTo>
                      <a:lnTo>
                        <a:pt x="445" y="32"/>
                      </a:lnTo>
                      <a:lnTo>
                        <a:pt x="445" y="33"/>
                      </a:lnTo>
                      <a:lnTo>
                        <a:pt x="445" y="34"/>
                      </a:lnTo>
                      <a:lnTo>
                        <a:pt x="445" y="35"/>
                      </a:lnTo>
                      <a:lnTo>
                        <a:pt x="445" y="36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39"/>
                      </a:lnTo>
                      <a:lnTo>
                        <a:pt x="448" y="41"/>
                      </a:lnTo>
                      <a:lnTo>
                        <a:pt x="449" y="41"/>
                      </a:lnTo>
                      <a:lnTo>
                        <a:pt x="449" y="42"/>
                      </a:lnTo>
                      <a:lnTo>
                        <a:pt x="451" y="41"/>
                      </a:lnTo>
                      <a:lnTo>
                        <a:pt x="451" y="40"/>
                      </a:lnTo>
                      <a:lnTo>
                        <a:pt x="452" y="40"/>
                      </a:lnTo>
                      <a:lnTo>
                        <a:pt x="453" y="40"/>
                      </a:lnTo>
                      <a:lnTo>
                        <a:pt x="454" y="38"/>
                      </a:lnTo>
                      <a:lnTo>
                        <a:pt x="455" y="37"/>
                      </a:lnTo>
                      <a:lnTo>
                        <a:pt x="456" y="38"/>
                      </a:lnTo>
                      <a:lnTo>
                        <a:pt x="457" y="40"/>
                      </a:lnTo>
                      <a:lnTo>
                        <a:pt x="458" y="40"/>
                      </a:lnTo>
                      <a:lnTo>
                        <a:pt x="459" y="41"/>
                      </a:lnTo>
                      <a:lnTo>
                        <a:pt x="460" y="41"/>
                      </a:lnTo>
                      <a:lnTo>
                        <a:pt x="461" y="41"/>
                      </a:lnTo>
                      <a:lnTo>
                        <a:pt x="462" y="41"/>
                      </a:lnTo>
                      <a:lnTo>
                        <a:pt x="463" y="41"/>
                      </a:lnTo>
                      <a:lnTo>
                        <a:pt x="464" y="41"/>
                      </a:lnTo>
                      <a:lnTo>
                        <a:pt x="465" y="42"/>
                      </a:lnTo>
                      <a:lnTo>
                        <a:pt x="466" y="43"/>
                      </a:lnTo>
                      <a:lnTo>
                        <a:pt x="466" y="44"/>
                      </a:lnTo>
                      <a:lnTo>
                        <a:pt x="466" y="46"/>
                      </a:lnTo>
                      <a:lnTo>
                        <a:pt x="465" y="48"/>
                      </a:lnTo>
                      <a:lnTo>
                        <a:pt x="465" y="49"/>
                      </a:lnTo>
                      <a:lnTo>
                        <a:pt x="466" y="52"/>
                      </a:lnTo>
                      <a:lnTo>
                        <a:pt x="466" y="53"/>
                      </a:lnTo>
                      <a:lnTo>
                        <a:pt x="466" y="54"/>
                      </a:lnTo>
                      <a:lnTo>
                        <a:pt x="466" y="55"/>
                      </a:lnTo>
                      <a:lnTo>
                        <a:pt x="467" y="56"/>
                      </a:lnTo>
                      <a:lnTo>
                        <a:pt x="468" y="56"/>
                      </a:lnTo>
                      <a:lnTo>
                        <a:pt x="469" y="56"/>
                      </a:lnTo>
                      <a:lnTo>
                        <a:pt x="469" y="57"/>
                      </a:lnTo>
                      <a:lnTo>
                        <a:pt x="469" y="58"/>
                      </a:lnTo>
                      <a:lnTo>
                        <a:pt x="469" y="59"/>
                      </a:lnTo>
                      <a:lnTo>
                        <a:pt x="470" y="61"/>
                      </a:lnTo>
                      <a:lnTo>
                        <a:pt x="470" y="62"/>
                      </a:lnTo>
                      <a:lnTo>
                        <a:pt x="469" y="62"/>
                      </a:lnTo>
                      <a:lnTo>
                        <a:pt x="468" y="63"/>
                      </a:lnTo>
                      <a:lnTo>
                        <a:pt x="468" y="64"/>
                      </a:lnTo>
                      <a:lnTo>
                        <a:pt x="468" y="65"/>
                      </a:lnTo>
                      <a:lnTo>
                        <a:pt x="469" y="66"/>
                      </a:lnTo>
                      <a:lnTo>
                        <a:pt x="471" y="67"/>
                      </a:lnTo>
                      <a:lnTo>
                        <a:pt x="472" y="67"/>
                      </a:lnTo>
                      <a:lnTo>
                        <a:pt x="474" y="69"/>
                      </a:lnTo>
                      <a:lnTo>
                        <a:pt x="475" y="69"/>
                      </a:lnTo>
                      <a:lnTo>
                        <a:pt x="475" y="68"/>
                      </a:lnTo>
                      <a:lnTo>
                        <a:pt x="474" y="67"/>
                      </a:lnTo>
                      <a:lnTo>
                        <a:pt x="474" y="66"/>
                      </a:lnTo>
                      <a:lnTo>
                        <a:pt x="473" y="65"/>
                      </a:lnTo>
                      <a:lnTo>
                        <a:pt x="473" y="64"/>
                      </a:lnTo>
                      <a:lnTo>
                        <a:pt x="474" y="64"/>
                      </a:lnTo>
                      <a:lnTo>
                        <a:pt x="475" y="63"/>
                      </a:lnTo>
                      <a:lnTo>
                        <a:pt x="476" y="62"/>
                      </a:lnTo>
                      <a:lnTo>
                        <a:pt x="478" y="62"/>
                      </a:lnTo>
                      <a:lnTo>
                        <a:pt x="479" y="62"/>
                      </a:lnTo>
                      <a:lnTo>
                        <a:pt x="480" y="63"/>
                      </a:lnTo>
                      <a:lnTo>
                        <a:pt x="480" y="64"/>
                      </a:lnTo>
                      <a:lnTo>
                        <a:pt x="482" y="64"/>
                      </a:lnTo>
                      <a:lnTo>
                        <a:pt x="483" y="64"/>
                      </a:lnTo>
                      <a:lnTo>
                        <a:pt x="484" y="64"/>
                      </a:lnTo>
                      <a:lnTo>
                        <a:pt x="485" y="64"/>
                      </a:lnTo>
                      <a:lnTo>
                        <a:pt x="486" y="67"/>
                      </a:lnTo>
                      <a:lnTo>
                        <a:pt x="486" y="68"/>
                      </a:lnTo>
                      <a:lnTo>
                        <a:pt x="484" y="68"/>
                      </a:lnTo>
                      <a:lnTo>
                        <a:pt x="483" y="69"/>
                      </a:lnTo>
                      <a:lnTo>
                        <a:pt x="484" y="70"/>
                      </a:lnTo>
                      <a:lnTo>
                        <a:pt x="485" y="71"/>
                      </a:lnTo>
                      <a:lnTo>
                        <a:pt x="486" y="71"/>
                      </a:lnTo>
                      <a:lnTo>
                        <a:pt x="487" y="73"/>
                      </a:lnTo>
                      <a:lnTo>
                        <a:pt x="487" y="74"/>
                      </a:lnTo>
                      <a:lnTo>
                        <a:pt x="486" y="74"/>
                      </a:lnTo>
                      <a:lnTo>
                        <a:pt x="487" y="75"/>
                      </a:lnTo>
                      <a:lnTo>
                        <a:pt x="488" y="76"/>
                      </a:lnTo>
                      <a:lnTo>
                        <a:pt x="489" y="77"/>
                      </a:lnTo>
                      <a:lnTo>
                        <a:pt x="488" y="78"/>
                      </a:lnTo>
                      <a:lnTo>
                        <a:pt x="488" y="79"/>
                      </a:lnTo>
                      <a:lnTo>
                        <a:pt x="491" y="85"/>
                      </a:lnTo>
                      <a:lnTo>
                        <a:pt x="491" y="86"/>
                      </a:lnTo>
                      <a:lnTo>
                        <a:pt x="493" y="86"/>
                      </a:lnTo>
                      <a:lnTo>
                        <a:pt x="494" y="86"/>
                      </a:lnTo>
                      <a:lnTo>
                        <a:pt x="495" y="86"/>
                      </a:lnTo>
                      <a:lnTo>
                        <a:pt x="496" y="86"/>
                      </a:lnTo>
                      <a:lnTo>
                        <a:pt x="497" y="85"/>
                      </a:lnTo>
                      <a:lnTo>
                        <a:pt x="499" y="85"/>
                      </a:lnTo>
                      <a:lnTo>
                        <a:pt x="500" y="85"/>
                      </a:lnTo>
                      <a:lnTo>
                        <a:pt x="501" y="85"/>
                      </a:lnTo>
                      <a:lnTo>
                        <a:pt x="502" y="86"/>
                      </a:lnTo>
                      <a:lnTo>
                        <a:pt x="502" y="88"/>
                      </a:lnTo>
                      <a:lnTo>
                        <a:pt x="503" y="88"/>
                      </a:lnTo>
                      <a:lnTo>
                        <a:pt x="504" y="89"/>
                      </a:lnTo>
                      <a:lnTo>
                        <a:pt x="505" y="90"/>
                      </a:lnTo>
                      <a:lnTo>
                        <a:pt x="506" y="92"/>
                      </a:lnTo>
                      <a:lnTo>
                        <a:pt x="506" y="93"/>
                      </a:lnTo>
                      <a:lnTo>
                        <a:pt x="506" y="94"/>
                      </a:lnTo>
                      <a:lnTo>
                        <a:pt x="507" y="93"/>
                      </a:lnTo>
                      <a:lnTo>
                        <a:pt x="508" y="93"/>
                      </a:lnTo>
                      <a:lnTo>
                        <a:pt x="509" y="93"/>
                      </a:lnTo>
                      <a:lnTo>
                        <a:pt x="510" y="94"/>
                      </a:lnTo>
                      <a:lnTo>
                        <a:pt x="511" y="94"/>
                      </a:lnTo>
                      <a:lnTo>
                        <a:pt x="512" y="94"/>
                      </a:lnTo>
                      <a:lnTo>
                        <a:pt x="513" y="93"/>
                      </a:lnTo>
                      <a:lnTo>
                        <a:pt x="514" y="93"/>
                      </a:lnTo>
                      <a:lnTo>
                        <a:pt x="515" y="93"/>
                      </a:lnTo>
                      <a:lnTo>
                        <a:pt x="515" y="92"/>
                      </a:lnTo>
                      <a:lnTo>
                        <a:pt x="517" y="92"/>
                      </a:lnTo>
                      <a:lnTo>
                        <a:pt x="518" y="91"/>
                      </a:lnTo>
                      <a:lnTo>
                        <a:pt x="519" y="91"/>
                      </a:lnTo>
                      <a:lnTo>
                        <a:pt x="519" y="89"/>
                      </a:lnTo>
                      <a:lnTo>
                        <a:pt x="519" y="88"/>
                      </a:lnTo>
                      <a:lnTo>
                        <a:pt x="520" y="87"/>
                      </a:lnTo>
                      <a:lnTo>
                        <a:pt x="519" y="86"/>
                      </a:lnTo>
                      <a:lnTo>
                        <a:pt x="520" y="85"/>
                      </a:lnTo>
                      <a:lnTo>
                        <a:pt x="520" y="84"/>
                      </a:lnTo>
                      <a:lnTo>
                        <a:pt x="521" y="84"/>
                      </a:lnTo>
                      <a:lnTo>
                        <a:pt x="521" y="83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1" y="79"/>
                      </a:lnTo>
                      <a:lnTo>
                        <a:pt x="522" y="78"/>
                      </a:lnTo>
                      <a:lnTo>
                        <a:pt x="523" y="78"/>
                      </a:lnTo>
                      <a:lnTo>
                        <a:pt x="524" y="79"/>
                      </a:lnTo>
                      <a:lnTo>
                        <a:pt x="525" y="80"/>
                      </a:lnTo>
                      <a:lnTo>
                        <a:pt x="527" y="79"/>
                      </a:lnTo>
                      <a:lnTo>
                        <a:pt x="528" y="80"/>
                      </a:lnTo>
                      <a:lnTo>
                        <a:pt x="529" y="79"/>
                      </a:lnTo>
                      <a:lnTo>
                        <a:pt x="530" y="79"/>
                      </a:lnTo>
                      <a:lnTo>
                        <a:pt x="530" y="78"/>
                      </a:lnTo>
                      <a:lnTo>
                        <a:pt x="531" y="77"/>
                      </a:lnTo>
                      <a:lnTo>
                        <a:pt x="532" y="76"/>
                      </a:lnTo>
                      <a:lnTo>
                        <a:pt x="532" y="75"/>
                      </a:lnTo>
                      <a:lnTo>
                        <a:pt x="532" y="74"/>
                      </a:lnTo>
                      <a:lnTo>
                        <a:pt x="533" y="74"/>
                      </a:lnTo>
                      <a:lnTo>
                        <a:pt x="535" y="73"/>
                      </a:lnTo>
                      <a:lnTo>
                        <a:pt x="535" y="75"/>
                      </a:lnTo>
                      <a:lnTo>
                        <a:pt x="536" y="75"/>
                      </a:lnTo>
                      <a:lnTo>
                        <a:pt x="537" y="75"/>
                      </a:lnTo>
                      <a:lnTo>
                        <a:pt x="539" y="75"/>
                      </a:lnTo>
                      <a:lnTo>
                        <a:pt x="540" y="75"/>
                      </a:lnTo>
                      <a:lnTo>
                        <a:pt x="542" y="76"/>
                      </a:lnTo>
                      <a:lnTo>
                        <a:pt x="542" y="77"/>
                      </a:lnTo>
                      <a:lnTo>
                        <a:pt x="543" y="76"/>
                      </a:lnTo>
                      <a:lnTo>
                        <a:pt x="544" y="77"/>
                      </a:lnTo>
                      <a:lnTo>
                        <a:pt x="544" y="78"/>
                      </a:lnTo>
                      <a:lnTo>
                        <a:pt x="544" y="80"/>
                      </a:lnTo>
                      <a:lnTo>
                        <a:pt x="544" y="81"/>
                      </a:lnTo>
                      <a:lnTo>
                        <a:pt x="545" y="82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8" y="84"/>
                      </a:lnTo>
                      <a:lnTo>
                        <a:pt x="549" y="85"/>
                      </a:lnTo>
                      <a:lnTo>
                        <a:pt x="550" y="85"/>
                      </a:lnTo>
                      <a:lnTo>
                        <a:pt x="551" y="86"/>
                      </a:lnTo>
                      <a:lnTo>
                        <a:pt x="552" y="86"/>
                      </a:lnTo>
                      <a:lnTo>
                        <a:pt x="553" y="87"/>
                      </a:lnTo>
                      <a:lnTo>
                        <a:pt x="554" y="87"/>
                      </a:lnTo>
                      <a:lnTo>
                        <a:pt x="555" y="87"/>
                      </a:lnTo>
                      <a:lnTo>
                        <a:pt x="555" y="88"/>
                      </a:lnTo>
                      <a:lnTo>
                        <a:pt x="556" y="89"/>
                      </a:lnTo>
                      <a:lnTo>
                        <a:pt x="556" y="90"/>
                      </a:lnTo>
                      <a:lnTo>
                        <a:pt x="556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3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60" y="97"/>
                      </a:lnTo>
                      <a:lnTo>
                        <a:pt x="561" y="97"/>
                      </a:lnTo>
                      <a:lnTo>
                        <a:pt x="560" y="99"/>
                      </a:lnTo>
                      <a:lnTo>
                        <a:pt x="559" y="99"/>
                      </a:lnTo>
                      <a:lnTo>
                        <a:pt x="558" y="100"/>
                      </a:lnTo>
                      <a:lnTo>
                        <a:pt x="558" y="101"/>
                      </a:lnTo>
                      <a:lnTo>
                        <a:pt x="557" y="102"/>
                      </a:lnTo>
                      <a:lnTo>
                        <a:pt x="556" y="103"/>
                      </a:lnTo>
                      <a:lnTo>
                        <a:pt x="556" y="104"/>
                      </a:lnTo>
                      <a:lnTo>
                        <a:pt x="556" y="105"/>
                      </a:lnTo>
                      <a:lnTo>
                        <a:pt x="555" y="106"/>
                      </a:lnTo>
                      <a:lnTo>
                        <a:pt x="555" y="107"/>
                      </a:lnTo>
                      <a:lnTo>
                        <a:pt x="555" y="108"/>
                      </a:lnTo>
                      <a:lnTo>
                        <a:pt x="554" y="110"/>
                      </a:lnTo>
                      <a:lnTo>
                        <a:pt x="554" y="111"/>
                      </a:lnTo>
                      <a:lnTo>
                        <a:pt x="553" y="111"/>
                      </a:lnTo>
                      <a:lnTo>
                        <a:pt x="553" y="112"/>
                      </a:lnTo>
                      <a:lnTo>
                        <a:pt x="553" y="113"/>
                      </a:lnTo>
                      <a:lnTo>
                        <a:pt x="552" y="115"/>
                      </a:lnTo>
                      <a:lnTo>
                        <a:pt x="552" y="116"/>
                      </a:lnTo>
                      <a:lnTo>
                        <a:pt x="552" y="117"/>
                      </a:lnTo>
                      <a:lnTo>
                        <a:pt x="551" y="118"/>
                      </a:lnTo>
                      <a:lnTo>
                        <a:pt x="552" y="120"/>
                      </a:lnTo>
                      <a:lnTo>
                        <a:pt x="552" y="121"/>
                      </a:lnTo>
                      <a:lnTo>
                        <a:pt x="553" y="121"/>
                      </a:lnTo>
                      <a:lnTo>
                        <a:pt x="553" y="122"/>
                      </a:lnTo>
                      <a:lnTo>
                        <a:pt x="554" y="123"/>
                      </a:lnTo>
                      <a:lnTo>
                        <a:pt x="554" y="124"/>
                      </a:lnTo>
                      <a:lnTo>
                        <a:pt x="555" y="125"/>
                      </a:lnTo>
                      <a:lnTo>
                        <a:pt x="555" y="126"/>
                      </a:lnTo>
                      <a:lnTo>
                        <a:pt x="555" y="127"/>
                      </a:lnTo>
                      <a:lnTo>
                        <a:pt x="555" y="128"/>
                      </a:lnTo>
                      <a:lnTo>
                        <a:pt x="555" y="130"/>
                      </a:lnTo>
                      <a:lnTo>
                        <a:pt x="555" y="131"/>
                      </a:lnTo>
                      <a:lnTo>
                        <a:pt x="555" y="132"/>
                      </a:lnTo>
                      <a:lnTo>
                        <a:pt x="554" y="132"/>
                      </a:lnTo>
                      <a:lnTo>
                        <a:pt x="553" y="132"/>
                      </a:lnTo>
                      <a:lnTo>
                        <a:pt x="552" y="132"/>
                      </a:lnTo>
                      <a:lnTo>
                        <a:pt x="551" y="131"/>
                      </a:lnTo>
                      <a:lnTo>
                        <a:pt x="550" y="131"/>
                      </a:lnTo>
                      <a:lnTo>
                        <a:pt x="549" y="131"/>
                      </a:lnTo>
                      <a:lnTo>
                        <a:pt x="548" y="132"/>
                      </a:lnTo>
                      <a:lnTo>
                        <a:pt x="548" y="133"/>
                      </a:lnTo>
                      <a:lnTo>
                        <a:pt x="547" y="133"/>
                      </a:lnTo>
                      <a:lnTo>
                        <a:pt x="545" y="133"/>
                      </a:lnTo>
                      <a:lnTo>
                        <a:pt x="544" y="133"/>
                      </a:lnTo>
                      <a:lnTo>
                        <a:pt x="544" y="134"/>
                      </a:lnTo>
                      <a:lnTo>
                        <a:pt x="544" y="135"/>
                      </a:lnTo>
                      <a:lnTo>
                        <a:pt x="544" y="136"/>
                      </a:lnTo>
                      <a:lnTo>
                        <a:pt x="545" y="136"/>
                      </a:lnTo>
                      <a:lnTo>
                        <a:pt x="546" y="135"/>
                      </a:lnTo>
                      <a:lnTo>
                        <a:pt x="546" y="136"/>
                      </a:lnTo>
                      <a:lnTo>
                        <a:pt x="546" y="137"/>
                      </a:lnTo>
                      <a:lnTo>
                        <a:pt x="546" y="138"/>
                      </a:lnTo>
                      <a:lnTo>
                        <a:pt x="546" y="139"/>
                      </a:lnTo>
                      <a:lnTo>
                        <a:pt x="546" y="140"/>
                      </a:lnTo>
                      <a:lnTo>
                        <a:pt x="545" y="140"/>
                      </a:lnTo>
                      <a:lnTo>
                        <a:pt x="545" y="142"/>
                      </a:lnTo>
                      <a:lnTo>
                        <a:pt x="544" y="143"/>
                      </a:lnTo>
                      <a:lnTo>
                        <a:pt x="544" y="144"/>
                      </a:lnTo>
                      <a:lnTo>
                        <a:pt x="545" y="144"/>
                      </a:lnTo>
                      <a:lnTo>
                        <a:pt x="546" y="144"/>
                      </a:lnTo>
                      <a:lnTo>
                        <a:pt x="547" y="145"/>
                      </a:lnTo>
                      <a:lnTo>
                        <a:pt x="548" y="145"/>
                      </a:lnTo>
                      <a:lnTo>
                        <a:pt x="550" y="145"/>
                      </a:lnTo>
                      <a:lnTo>
                        <a:pt x="551" y="146"/>
                      </a:lnTo>
                      <a:lnTo>
                        <a:pt x="552" y="147"/>
                      </a:lnTo>
                      <a:lnTo>
                        <a:pt x="551" y="148"/>
                      </a:lnTo>
                      <a:lnTo>
                        <a:pt x="551" y="149"/>
                      </a:lnTo>
                      <a:lnTo>
                        <a:pt x="552" y="150"/>
                      </a:lnTo>
                      <a:lnTo>
                        <a:pt x="552" y="152"/>
                      </a:lnTo>
                      <a:lnTo>
                        <a:pt x="551" y="152"/>
                      </a:lnTo>
                      <a:lnTo>
                        <a:pt x="551" y="153"/>
                      </a:lnTo>
                      <a:lnTo>
                        <a:pt x="550" y="153"/>
                      </a:lnTo>
                      <a:lnTo>
                        <a:pt x="550" y="154"/>
                      </a:lnTo>
                      <a:lnTo>
                        <a:pt x="549" y="154"/>
                      </a:lnTo>
                      <a:lnTo>
                        <a:pt x="550" y="155"/>
                      </a:lnTo>
                      <a:lnTo>
                        <a:pt x="550" y="156"/>
                      </a:lnTo>
                      <a:lnTo>
                        <a:pt x="551" y="156"/>
                      </a:lnTo>
                      <a:lnTo>
                        <a:pt x="551" y="157"/>
                      </a:lnTo>
                      <a:lnTo>
                        <a:pt x="552" y="158"/>
                      </a:lnTo>
                      <a:lnTo>
                        <a:pt x="553" y="158"/>
                      </a:lnTo>
                      <a:lnTo>
                        <a:pt x="554" y="158"/>
                      </a:lnTo>
                      <a:lnTo>
                        <a:pt x="555" y="159"/>
                      </a:lnTo>
                      <a:lnTo>
                        <a:pt x="554" y="159"/>
                      </a:lnTo>
                      <a:lnTo>
                        <a:pt x="553" y="160"/>
                      </a:lnTo>
                      <a:lnTo>
                        <a:pt x="553" y="161"/>
                      </a:lnTo>
                      <a:lnTo>
                        <a:pt x="554" y="161"/>
                      </a:lnTo>
                      <a:lnTo>
                        <a:pt x="554" y="162"/>
                      </a:lnTo>
                      <a:lnTo>
                        <a:pt x="555" y="162"/>
                      </a:lnTo>
                      <a:lnTo>
                        <a:pt x="557" y="162"/>
                      </a:lnTo>
                      <a:lnTo>
                        <a:pt x="556" y="163"/>
                      </a:lnTo>
                      <a:lnTo>
                        <a:pt x="557" y="163"/>
                      </a:lnTo>
                      <a:lnTo>
                        <a:pt x="557" y="164"/>
                      </a:lnTo>
                      <a:lnTo>
                        <a:pt x="557" y="166"/>
                      </a:lnTo>
                      <a:lnTo>
                        <a:pt x="558" y="166"/>
                      </a:lnTo>
                      <a:lnTo>
                        <a:pt x="558" y="167"/>
                      </a:lnTo>
                      <a:lnTo>
                        <a:pt x="558" y="168"/>
                      </a:lnTo>
                      <a:lnTo>
                        <a:pt x="558" y="169"/>
                      </a:lnTo>
                      <a:lnTo>
                        <a:pt x="558" y="170"/>
                      </a:lnTo>
                      <a:lnTo>
                        <a:pt x="558" y="171"/>
                      </a:lnTo>
                      <a:lnTo>
                        <a:pt x="558" y="172"/>
                      </a:lnTo>
                      <a:lnTo>
                        <a:pt x="559" y="172"/>
                      </a:lnTo>
                      <a:lnTo>
                        <a:pt x="560" y="172"/>
                      </a:lnTo>
                      <a:lnTo>
                        <a:pt x="560" y="173"/>
                      </a:lnTo>
                      <a:lnTo>
                        <a:pt x="559" y="174"/>
                      </a:lnTo>
                      <a:lnTo>
                        <a:pt x="559" y="175"/>
                      </a:lnTo>
                      <a:lnTo>
                        <a:pt x="558" y="175"/>
                      </a:lnTo>
                      <a:lnTo>
                        <a:pt x="557" y="176"/>
                      </a:lnTo>
                      <a:lnTo>
                        <a:pt x="558" y="176"/>
                      </a:lnTo>
                      <a:lnTo>
                        <a:pt x="558" y="178"/>
                      </a:lnTo>
                      <a:lnTo>
                        <a:pt x="557" y="179"/>
                      </a:lnTo>
                      <a:lnTo>
                        <a:pt x="556" y="179"/>
                      </a:lnTo>
                      <a:lnTo>
                        <a:pt x="555" y="180"/>
                      </a:lnTo>
                      <a:lnTo>
                        <a:pt x="555" y="181"/>
                      </a:lnTo>
                      <a:lnTo>
                        <a:pt x="554" y="181"/>
                      </a:lnTo>
                      <a:lnTo>
                        <a:pt x="553" y="181"/>
                      </a:lnTo>
                      <a:lnTo>
                        <a:pt x="552" y="181"/>
                      </a:lnTo>
                      <a:lnTo>
                        <a:pt x="551" y="181"/>
                      </a:lnTo>
                      <a:lnTo>
                        <a:pt x="550" y="182"/>
                      </a:lnTo>
                      <a:lnTo>
                        <a:pt x="551" y="183"/>
                      </a:lnTo>
                      <a:lnTo>
                        <a:pt x="552" y="183"/>
                      </a:lnTo>
                      <a:lnTo>
                        <a:pt x="554" y="184"/>
                      </a:lnTo>
                      <a:lnTo>
                        <a:pt x="555" y="184"/>
                      </a:lnTo>
                      <a:lnTo>
                        <a:pt x="554" y="185"/>
                      </a:lnTo>
                      <a:lnTo>
                        <a:pt x="554" y="186"/>
                      </a:lnTo>
                      <a:lnTo>
                        <a:pt x="554" y="187"/>
                      </a:lnTo>
                      <a:lnTo>
                        <a:pt x="554" y="188"/>
                      </a:lnTo>
                      <a:lnTo>
                        <a:pt x="553" y="189"/>
                      </a:lnTo>
                      <a:lnTo>
                        <a:pt x="554" y="189"/>
                      </a:lnTo>
                      <a:lnTo>
                        <a:pt x="554" y="190"/>
                      </a:lnTo>
                      <a:lnTo>
                        <a:pt x="555" y="190"/>
                      </a:lnTo>
                      <a:lnTo>
                        <a:pt x="555" y="191"/>
                      </a:lnTo>
                      <a:lnTo>
                        <a:pt x="555" y="192"/>
                      </a:lnTo>
                      <a:lnTo>
                        <a:pt x="555" y="193"/>
                      </a:lnTo>
                      <a:lnTo>
                        <a:pt x="556" y="193"/>
                      </a:lnTo>
                      <a:lnTo>
                        <a:pt x="556" y="194"/>
                      </a:lnTo>
                      <a:lnTo>
                        <a:pt x="556" y="195"/>
                      </a:lnTo>
                      <a:lnTo>
                        <a:pt x="557" y="196"/>
                      </a:lnTo>
                      <a:lnTo>
                        <a:pt x="557" y="197"/>
                      </a:lnTo>
                      <a:lnTo>
                        <a:pt x="557" y="198"/>
                      </a:lnTo>
                      <a:lnTo>
                        <a:pt x="557" y="199"/>
                      </a:lnTo>
                      <a:lnTo>
                        <a:pt x="557" y="200"/>
                      </a:lnTo>
                      <a:lnTo>
                        <a:pt x="556" y="201"/>
                      </a:lnTo>
                      <a:lnTo>
                        <a:pt x="555" y="202"/>
                      </a:lnTo>
                      <a:lnTo>
                        <a:pt x="555" y="203"/>
                      </a:lnTo>
                      <a:lnTo>
                        <a:pt x="556" y="204"/>
                      </a:lnTo>
                      <a:lnTo>
                        <a:pt x="555" y="204"/>
                      </a:lnTo>
                      <a:lnTo>
                        <a:pt x="555" y="205"/>
                      </a:lnTo>
                      <a:lnTo>
                        <a:pt x="556" y="206"/>
                      </a:lnTo>
                      <a:lnTo>
                        <a:pt x="555" y="206"/>
                      </a:lnTo>
                      <a:lnTo>
                        <a:pt x="554" y="207"/>
                      </a:lnTo>
                      <a:lnTo>
                        <a:pt x="554" y="208"/>
                      </a:lnTo>
                      <a:lnTo>
                        <a:pt x="555" y="208"/>
                      </a:lnTo>
                      <a:lnTo>
                        <a:pt x="555" y="209"/>
                      </a:lnTo>
                      <a:lnTo>
                        <a:pt x="555" y="210"/>
                      </a:lnTo>
                      <a:lnTo>
                        <a:pt x="554" y="211"/>
                      </a:lnTo>
                      <a:lnTo>
                        <a:pt x="554" y="212"/>
                      </a:lnTo>
                      <a:lnTo>
                        <a:pt x="553" y="213"/>
                      </a:lnTo>
                      <a:lnTo>
                        <a:pt x="553" y="215"/>
                      </a:lnTo>
                      <a:lnTo>
                        <a:pt x="552" y="216"/>
                      </a:lnTo>
                      <a:lnTo>
                        <a:pt x="551" y="216"/>
                      </a:lnTo>
                      <a:lnTo>
                        <a:pt x="550" y="217"/>
                      </a:lnTo>
                      <a:lnTo>
                        <a:pt x="549" y="218"/>
                      </a:lnTo>
                      <a:lnTo>
                        <a:pt x="550" y="219"/>
                      </a:lnTo>
                      <a:lnTo>
                        <a:pt x="550" y="220"/>
                      </a:lnTo>
                      <a:lnTo>
                        <a:pt x="549" y="221"/>
                      </a:lnTo>
                      <a:lnTo>
                        <a:pt x="550" y="222"/>
                      </a:lnTo>
                      <a:lnTo>
                        <a:pt x="549" y="222"/>
                      </a:lnTo>
                      <a:lnTo>
                        <a:pt x="549" y="223"/>
                      </a:lnTo>
                      <a:lnTo>
                        <a:pt x="548" y="224"/>
                      </a:lnTo>
                      <a:lnTo>
                        <a:pt x="549" y="224"/>
                      </a:lnTo>
                      <a:lnTo>
                        <a:pt x="548" y="225"/>
                      </a:lnTo>
                      <a:lnTo>
                        <a:pt x="548" y="226"/>
                      </a:lnTo>
                      <a:lnTo>
                        <a:pt x="548" y="227"/>
                      </a:lnTo>
                      <a:lnTo>
                        <a:pt x="547" y="228"/>
                      </a:lnTo>
                      <a:lnTo>
                        <a:pt x="548" y="229"/>
                      </a:lnTo>
                      <a:lnTo>
                        <a:pt x="549" y="229"/>
                      </a:lnTo>
                      <a:lnTo>
                        <a:pt x="550" y="229"/>
                      </a:lnTo>
                      <a:lnTo>
                        <a:pt x="551" y="229"/>
                      </a:lnTo>
                      <a:lnTo>
                        <a:pt x="552" y="230"/>
                      </a:lnTo>
                      <a:lnTo>
                        <a:pt x="552" y="231"/>
                      </a:lnTo>
                      <a:lnTo>
                        <a:pt x="552" y="232"/>
                      </a:lnTo>
                      <a:lnTo>
                        <a:pt x="553" y="232"/>
                      </a:lnTo>
                      <a:lnTo>
                        <a:pt x="552" y="232"/>
                      </a:lnTo>
                      <a:lnTo>
                        <a:pt x="552" y="233"/>
                      </a:lnTo>
                      <a:lnTo>
                        <a:pt x="551" y="233"/>
                      </a:lnTo>
                      <a:lnTo>
                        <a:pt x="551" y="235"/>
                      </a:lnTo>
                      <a:lnTo>
                        <a:pt x="550" y="235"/>
                      </a:lnTo>
                      <a:lnTo>
                        <a:pt x="550" y="236"/>
                      </a:lnTo>
                      <a:lnTo>
                        <a:pt x="550" y="237"/>
                      </a:lnTo>
                      <a:lnTo>
                        <a:pt x="550" y="238"/>
                      </a:lnTo>
                      <a:lnTo>
                        <a:pt x="551" y="239"/>
                      </a:lnTo>
                      <a:lnTo>
                        <a:pt x="552" y="240"/>
                      </a:lnTo>
                      <a:lnTo>
                        <a:pt x="553" y="241"/>
                      </a:lnTo>
                      <a:lnTo>
                        <a:pt x="553" y="242"/>
                      </a:lnTo>
                      <a:lnTo>
                        <a:pt x="554" y="243"/>
                      </a:lnTo>
                      <a:lnTo>
                        <a:pt x="553" y="244"/>
                      </a:lnTo>
                      <a:lnTo>
                        <a:pt x="553" y="245"/>
                      </a:lnTo>
                      <a:lnTo>
                        <a:pt x="554" y="245"/>
                      </a:lnTo>
                      <a:lnTo>
                        <a:pt x="554" y="246"/>
                      </a:lnTo>
                      <a:lnTo>
                        <a:pt x="555" y="246"/>
                      </a:lnTo>
                      <a:lnTo>
                        <a:pt x="556" y="246"/>
                      </a:lnTo>
                      <a:lnTo>
                        <a:pt x="557" y="247"/>
                      </a:lnTo>
                      <a:lnTo>
                        <a:pt x="557" y="248"/>
                      </a:lnTo>
                      <a:lnTo>
                        <a:pt x="558" y="249"/>
                      </a:lnTo>
                      <a:lnTo>
                        <a:pt x="558" y="250"/>
                      </a:lnTo>
                      <a:lnTo>
                        <a:pt x="558" y="251"/>
                      </a:lnTo>
                      <a:lnTo>
                        <a:pt x="559" y="252"/>
                      </a:lnTo>
                      <a:lnTo>
                        <a:pt x="560" y="253"/>
                      </a:lnTo>
                      <a:lnTo>
                        <a:pt x="560" y="254"/>
                      </a:lnTo>
                      <a:lnTo>
                        <a:pt x="561" y="254"/>
                      </a:lnTo>
                      <a:lnTo>
                        <a:pt x="561" y="255"/>
                      </a:lnTo>
                      <a:lnTo>
                        <a:pt x="561" y="256"/>
                      </a:lnTo>
                      <a:lnTo>
                        <a:pt x="562" y="255"/>
                      </a:lnTo>
                      <a:lnTo>
                        <a:pt x="562" y="256"/>
                      </a:lnTo>
                      <a:lnTo>
                        <a:pt x="562" y="257"/>
                      </a:lnTo>
                      <a:lnTo>
                        <a:pt x="562" y="259"/>
                      </a:lnTo>
                      <a:lnTo>
                        <a:pt x="561" y="259"/>
                      </a:lnTo>
                      <a:lnTo>
                        <a:pt x="561" y="260"/>
                      </a:lnTo>
                      <a:lnTo>
                        <a:pt x="561" y="261"/>
                      </a:lnTo>
                      <a:lnTo>
                        <a:pt x="561" y="262"/>
                      </a:lnTo>
                      <a:lnTo>
                        <a:pt x="560" y="263"/>
                      </a:lnTo>
                      <a:lnTo>
                        <a:pt x="560" y="264"/>
                      </a:lnTo>
                      <a:lnTo>
                        <a:pt x="561" y="264"/>
                      </a:lnTo>
                      <a:lnTo>
                        <a:pt x="560" y="266"/>
                      </a:lnTo>
                      <a:lnTo>
                        <a:pt x="561" y="267"/>
                      </a:lnTo>
                      <a:lnTo>
                        <a:pt x="561" y="268"/>
                      </a:lnTo>
                      <a:lnTo>
                        <a:pt x="562" y="268"/>
                      </a:lnTo>
                      <a:lnTo>
                        <a:pt x="562" y="269"/>
                      </a:lnTo>
                      <a:lnTo>
                        <a:pt x="562" y="270"/>
                      </a:lnTo>
                      <a:lnTo>
                        <a:pt x="561" y="271"/>
                      </a:lnTo>
                      <a:lnTo>
                        <a:pt x="560" y="272"/>
                      </a:lnTo>
                      <a:lnTo>
                        <a:pt x="561" y="273"/>
                      </a:lnTo>
                      <a:lnTo>
                        <a:pt x="561" y="274"/>
                      </a:lnTo>
                      <a:lnTo>
                        <a:pt x="560" y="274"/>
                      </a:lnTo>
                      <a:lnTo>
                        <a:pt x="561" y="275"/>
                      </a:lnTo>
                      <a:lnTo>
                        <a:pt x="561" y="276"/>
                      </a:lnTo>
                      <a:lnTo>
                        <a:pt x="560" y="277"/>
                      </a:lnTo>
                      <a:lnTo>
                        <a:pt x="560" y="278"/>
                      </a:lnTo>
                      <a:lnTo>
                        <a:pt x="561" y="279"/>
                      </a:lnTo>
                      <a:lnTo>
                        <a:pt x="561" y="280"/>
                      </a:lnTo>
                      <a:lnTo>
                        <a:pt x="560" y="280"/>
                      </a:lnTo>
                      <a:lnTo>
                        <a:pt x="561" y="281"/>
                      </a:lnTo>
                      <a:lnTo>
                        <a:pt x="560" y="282"/>
                      </a:lnTo>
                      <a:lnTo>
                        <a:pt x="559" y="283"/>
                      </a:lnTo>
                      <a:lnTo>
                        <a:pt x="559" y="284"/>
                      </a:lnTo>
                      <a:lnTo>
                        <a:pt x="559" y="285"/>
                      </a:lnTo>
                      <a:lnTo>
                        <a:pt x="559" y="286"/>
                      </a:lnTo>
                      <a:lnTo>
                        <a:pt x="560" y="286"/>
                      </a:lnTo>
                      <a:lnTo>
                        <a:pt x="561" y="287"/>
                      </a:lnTo>
                      <a:lnTo>
                        <a:pt x="561" y="288"/>
                      </a:lnTo>
                      <a:lnTo>
                        <a:pt x="560" y="288"/>
                      </a:lnTo>
                      <a:lnTo>
                        <a:pt x="560" y="289"/>
                      </a:lnTo>
                      <a:lnTo>
                        <a:pt x="560" y="290"/>
                      </a:lnTo>
                      <a:lnTo>
                        <a:pt x="561" y="290"/>
                      </a:lnTo>
                      <a:lnTo>
                        <a:pt x="560" y="291"/>
                      </a:lnTo>
                      <a:lnTo>
                        <a:pt x="560" y="292"/>
                      </a:lnTo>
                      <a:lnTo>
                        <a:pt x="561" y="292"/>
                      </a:lnTo>
                      <a:lnTo>
                        <a:pt x="561" y="293"/>
                      </a:lnTo>
                      <a:lnTo>
                        <a:pt x="561" y="294"/>
                      </a:lnTo>
                      <a:lnTo>
                        <a:pt x="561" y="295"/>
                      </a:lnTo>
                      <a:lnTo>
                        <a:pt x="561" y="296"/>
                      </a:lnTo>
                      <a:lnTo>
                        <a:pt x="560" y="296"/>
                      </a:lnTo>
                      <a:lnTo>
                        <a:pt x="559" y="295"/>
                      </a:lnTo>
                      <a:lnTo>
                        <a:pt x="559" y="294"/>
                      </a:lnTo>
                      <a:lnTo>
                        <a:pt x="558" y="294"/>
                      </a:lnTo>
                      <a:lnTo>
                        <a:pt x="558" y="295"/>
                      </a:lnTo>
                      <a:lnTo>
                        <a:pt x="558" y="297"/>
                      </a:lnTo>
                      <a:lnTo>
                        <a:pt x="558" y="298"/>
                      </a:lnTo>
                      <a:lnTo>
                        <a:pt x="557" y="298"/>
                      </a:lnTo>
                      <a:lnTo>
                        <a:pt x="558" y="299"/>
                      </a:lnTo>
                      <a:lnTo>
                        <a:pt x="558" y="300"/>
                      </a:lnTo>
                      <a:lnTo>
                        <a:pt x="557" y="300"/>
                      </a:lnTo>
                      <a:lnTo>
                        <a:pt x="556" y="300"/>
                      </a:lnTo>
                      <a:lnTo>
                        <a:pt x="556" y="302"/>
                      </a:lnTo>
                      <a:lnTo>
                        <a:pt x="556" y="304"/>
                      </a:lnTo>
                      <a:lnTo>
                        <a:pt x="556" y="305"/>
                      </a:lnTo>
                      <a:lnTo>
                        <a:pt x="557" y="305"/>
                      </a:lnTo>
                      <a:lnTo>
                        <a:pt x="557" y="306"/>
                      </a:lnTo>
                      <a:lnTo>
                        <a:pt x="556" y="307"/>
                      </a:lnTo>
                      <a:lnTo>
                        <a:pt x="557" y="307"/>
                      </a:lnTo>
                      <a:lnTo>
                        <a:pt x="557" y="308"/>
                      </a:lnTo>
                      <a:lnTo>
                        <a:pt x="557" y="309"/>
                      </a:lnTo>
                      <a:lnTo>
                        <a:pt x="556" y="310"/>
                      </a:lnTo>
                      <a:lnTo>
                        <a:pt x="557" y="310"/>
                      </a:lnTo>
                      <a:lnTo>
                        <a:pt x="556" y="310"/>
                      </a:lnTo>
                      <a:lnTo>
                        <a:pt x="556" y="311"/>
                      </a:lnTo>
                      <a:lnTo>
                        <a:pt x="557" y="311"/>
                      </a:lnTo>
                      <a:lnTo>
                        <a:pt x="556" y="312"/>
                      </a:lnTo>
                      <a:lnTo>
                        <a:pt x="556" y="313"/>
                      </a:lnTo>
                      <a:lnTo>
                        <a:pt x="556" y="314"/>
                      </a:lnTo>
                      <a:lnTo>
                        <a:pt x="555" y="315"/>
                      </a:lnTo>
                      <a:lnTo>
                        <a:pt x="555" y="314"/>
                      </a:lnTo>
                      <a:lnTo>
                        <a:pt x="554" y="315"/>
                      </a:lnTo>
                      <a:lnTo>
                        <a:pt x="553" y="315"/>
                      </a:lnTo>
                      <a:lnTo>
                        <a:pt x="566" y="315"/>
                      </a:lnTo>
                      <a:lnTo>
                        <a:pt x="611" y="316"/>
                      </a:lnTo>
                      <a:lnTo>
                        <a:pt x="668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70" y="318"/>
                      </a:lnTo>
                      <a:lnTo>
                        <a:pt x="670" y="319"/>
                      </a:lnTo>
                      <a:lnTo>
                        <a:pt x="669" y="319"/>
                      </a:lnTo>
                      <a:lnTo>
                        <a:pt x="669" y="320"/>
                      </a:lnTo>
                      <a:lnTo>
                        <a:pt x="669" y="321"/>
                      </a:lnTo>
                      <a:lnTo>
                        <a:pt x="670" y="321"/>
                      </a:lnTo>
                      <a:lnTo>
                        <a:pt x="671" y="320"/>
                      </a:lnTo>
                      <a:lnTo>
                        <a:pt x="672" y="321"/>
                      </a:lnTo>
                      <a:lnTo>
                        <a:pt x="673" y="321"/>
                      </a:lnTo>
                      <a:lnTo>
                        <a:pt x="673" y="322"/>
                      </a:lnTo>
                      <a:lnTo>
                        <a:pt x="673" y="323"/>
                      </a:lnTo>
                      <a:lnTo>
                        <a:pt x="673" y="324"/>
                      </a:lnTo>
                      <a:lnTo>
                        <a:pt x="674" y="324"/>
                      </a:lnTo>
                      <a:lnTo>
                        <a:pt x="674" y="325"/>
                      </a:lnTo>
                      <a:lnTo>
                        <a:pt x="675" y="326"/>
                      </a:lnTo>
                      <a:lnTo>
                        <a:pt x="676" y="326"/>
                      </a:lnTo>
                      <a:lnTo>
                        <a:pt x="677" y="326"/>
                      </a:lnTo>
                      <a:lnTo>
                        <a:pt x="677" y="327"/>
                      </a:lnTo>
                      <a:lnTo>
                        <a:pt x="678" y="327"/>
                      </a:lnTo>
                      <a:lnTo>
                        <a:pt x="679" y="327"/>
                      </a:lnTo>
                      <a:lnTo>
                        <a:pt x="679" y="328"/>
                      </a:lnTo>
                      <a:lnTo>
                        <a:pt x="680" y="328"/>
                      </a:lnTo>
                      <a:lnTo>
                        <a:pt x="680" y="327"/>
                      </a:lnTo>
                      <a:lnTo>
                        <a:pt x="680" y="326"/>
                      </a:lnTo>
                      <a:lnTo>
                        <a:pt x="680" y="325"/>
                      </a:lnTo>
                      <a:lnTo>
                        <a:pt x="680" y="324"/>
                      </a:lnTo>
                      <a:lnTo>
                        <a:pt x="681" y="325"/>
                      </a:lnTo>
                      <a:lnTo>
                        <a:pt x="682" y="324"/>
                      </a:lnTo>
                      <a:lnTo>
                        <a:pt x="682" y="323"/>
                      </a:lnTo>
                      <a:lnTo>
                        <a:pt x="683" y="323"/>
                      </a:lnTo>
                      <a:lnTo>
                        <a:pt x="684" y="323"/>
                      </a:lnTo>
                      <a:lnTo>
                        <a:pt x="684" y="322"/>
                      </a:lnTo>
                      <a:lnTo>
                        <a:pt x="685" y="323"/>
                      </a:lnTo>
                      <a:lnTo>
                        <a:pt x="686" y="323"/>
                      </a:lnTo>
                      <a:lnTo>
                        <a:pt x="687" y="323"/>
                      </a:lnTo>
                      <a:lnTo>
                        <a:pt x="687" y="324"/>
                      </a:lnTo>
                      <a:lnTo>
                        <a:pt x="687" y="325"/>
                      </a:lnTo>
                      <a:lnTo>
                        <a:pt x="687" y="326"/>
                      </a:lnTo>
                      <a:lnTo>
                        <a:pt x="688" y="327"/>
                      </a:lnTo>
                      <a:lnTo>
                        <a:pt x="688" y="326"/>
                      </a:lnTo>
                      <a:lnTo>
                        <a:pt x="690" y="326"/>
                      </a:lnTo>
                      <a:lnTo>
                        <a:pt x="691" y="326"/>
                      </a:lnTo>
                      <a:lnTo>
                        <a:pt x="692" y="327"/>
                      </a:lnTo>
                      <a:lnTo>
                        <a:pt x="694" y="328"/>
                      </a:lnTo>
                      <a:lnTo>
                        <a:pt x="695" y="328"/>
                      </a:lnTo>
                      <a:lnTo>
                        <a:pt x="696" y="328"/>
                      </a:lnTo>
                      <a:lnTo>
                        <a:pt x="697" y="327"/>
                      </a:lnTo>
                      <a:lnTo>
                        <a:pt x="698" y="327"/>
                      </a:lnTo>
                      <a:lnTo>
                        <a:pt x="699" y="326"/>
                      </a:lnTo>
                      <a:lnTo>
                        <a:pt x="700" y="327"/>
                      </a:lnTo>
                      <a:lnTo>
                        <a:pt x="701" y="327"/>
                      </a:lnTo>
                      <a:lnTo>
                        <a:pt x="702" y="327"/>
                      </a:lnTo>
                      <a:lnTo>
                        <a:pt x="703" y="328"/>
                      </a:lnTo>
                      <a:lnTo>
                        <a:pt x="704" y="327"/>
                      </a:lnTo>
                      <a:lnTo>
                        <a:pt x="705" y="327"/>
                      </a:lnTo>
                      <a:lnTo>
                        <a:pt x="705" y="328"/>
                      </a:lnTo>
                      <a:lnTo>
                        <a:pt x="706" y="328"/>
                      </a:lnTo>
                      <a:lnTo>
                        <a:pt x="707" y="328"/>
                      </a:lnTo>
                      <a:lnTo>
                        <a:pt x="706" y="327"/>
                      </a:lnTo>
                      <a:lnTo>
                        <a:pt x="707" y="326"/>
                      </a:lnTo>
                      <a:lnTo>
                        <a:pt x="707" y="327"/>
                      </a:lnTo>
                      <a:lnTo>
                        <a:pt x="708" y="327"/>
                      </a:lnTo>
                      <a:lnTo>
                        <a:pt x="709" y="329"/>
                      </a:lnTo>
                      <a:lnTo>
                        <a:pt x="710" y="329"/>
                      </a:lnTo>
                      <a:lnTo>
                        <a:pt x="710" y="330"/>
                      </a:lnTo>
                      <a:lnTo>
                        <a:pt x="711" y="329"/>
                      </a:lnTo>
                      <a:lnTo>
                        <a:pt x="712" y="329"/>
                      </a:lnTo>
                      <a:lnTo>
                        <a:pt x="713" y="330"/>
                      </a:lnTo>
                      <a:lnTo>
                        <a:pt x="714" y="330"/>
                      </a:lnTo>
                      <a:lnTo>
                        <a:pt x="714" y="329"/>
                      </a:lnTo>
                      <a:lnTo>
                        <a:pt x="715" y="329"/>
                      </a:lnTo>
                      <a:lnTo>
                        <a:pt x="716" y="329"/>
                      </a:lnTo>
                      <a:lnTo>
                        <a:pt x="717" y="329"/>
                      </a:lnTo>
                      <a:lnTo>
                        <a:pt x="717" y="328"/>
                      </a:lnTo>
                      <a:lnTo>
                        <a:pt x="718" y="329"/>
                      </a:lnTo>
                      <a:lnTo>
                        <a:pt x="718" y="330"/>
                      </a:lnTo>
                      <a:lnTo>
                        <a:pt x="718" y="331"/>
                      </a:lnTo>
                      <a:lnTo>
                        <a:pt x="717" y="331"/>
                      </a:lnTo>
                      <a:lnTo>
                        <a:pt x="718" y="332"/>
                      </a:lnTo>
                      <a:lnTo>
                        <a:pt x="717" y="332"/>
                      </a:lnTo>
                      <a:lnTo>
                        <a:pt x="716" y="332"/>
                      </a:lnTo>
                      <a:lnTo>
                        <a:pt x="716" y="333"/>
                      </a:lnTo>
                      <a:lnTo>
                        <a:pt x="717" y="333"/>
                      </a:lnTo>
                      <a:lnTo>
                        <a:pt x="717" y="334"/>
                      </a:lnTo>
                      <a:lnTo>
                        <a:pt x="718" y="335"/>
                      </a:lnTo>
                      <a:lnTo>
                        <a:pt x="719" y="335"/>
                      </a:lnTo>
                      <a:lnTo>
                        <a:pt x="719" y="336"/>
                      </a:lnTo>
                      <a:lnTo>
                        <a:pt x="720" y="336"/>
                      </a:lnTo>
                      <a:lnTo>
                        <a:pt x="720" y="337"/>
                      </a:lnTo>
                      <a:lnTo>
                        <a:pt x="719" y="337"/>
                      </a:lnTo>
                      <a:lnTo>
                        <a:pt x="718" y="337"/>
                      </a:lnTo>
                      <a:lnTo>
                        <a:pt x="718" y="338"/>
                      </a:lnTo>
                      <a:lnTo>
                        <a:pt x="718" y="339"/>
                      </a:lnTo>
                      <a:lnTo>
                        <a:pt x="718" y="340"/>
                      </a:lnTo>
                      <a:lnTo>
                        <a:pt x="718" y="341"/>
                      </a:lnTo>
                      <a:lnTo>
                        <a:pt x="718" y="342"/>
                      </a:lnTo>
                      <a:lnTo>
                        <a:pt x="719" y="342"/>
                      </a:lnTo>
                      <a:lnTo>
                        <a:pt x="719" y="343"/>
                      </a:lnTo>
                      <a:lnTo>
                        <a:pt x="719" y="344"/>
                      </a:lnTo>
                      <a:lnTo>
                        <a:pt x="720" y="345"/>
                      </a:lnTo>
                      <a:lnTo>
                        <a:pt x="720" y="346"/>
                      </a:lnTo>
                      <a:lnTo>
                        <a:pt x="720" y="347"/>
                      </a:lnTo>
                      <a:lnTo>
                        <a:pt x="721" y="348"/>
                      </a:lnTo>
                      <a:lnTo>
                        <a:pt x="723" y="349"/>
                      </a:lnTo>
                      <a:lnTo>
                        <a:pt x="724" y="349"/>
                      </a:lnTo>
                      <a:lnTo>
                        <a:pt x="724" y="350"/>
                      </a:lnTo>
                      <a:lnTo>
                        <a:pt x="724" y="351"/>
                      </a:lnTo>
                      <a:lnTo>
                        <a:pt x="725" y="352"/>
                      </a:lnTo>
                      <a:lnTo>
                        <a:pt x="725" y="353"/>
                      </a:lnTo>
                      <a:lnTo>
                        <a:pt x="724" y="353"/>
                      </a:lnTo>
                      <a:lnTo>
                        <a:pt x="724" y="354"/>
                      </a:lnTo>
                      <a:lnTo>
                        <a:pt x="724" y="356"/>
                      </a:lnTo>
                      <a:lnTo>
                        <a:pt x="724" y="357"/>
                      </a:lnTo>
                      <a:lnTo>
                        <a:pt x="724" y="358"/>
                      </a:lnTo>
                      <a:lnTo>
                        <a:pt x="724" y="359"/>
                      </a:lnTo>
                      <a:lnTo>
                        <a:pt x="724" y="360"/>
                      </a:lnTo>
                      <a:lnTo>
                        <a:pt x="723" y="361"/>
                      </a:lnTo>
                      <a:lnTo>
                        <a:pt x="722" y="361"/>
                      </a:lnTo>
                      <a:lnTo>
                        <a:pt x="722" y="362"/>
                      </a:lnTo>
                      <a:lnTo>
                        <a:pt x="721" y="362"/>
                      </a:lnTo>
                      <a:lnTo>
                        <a:pt x="720" y="362"/>
                      </a:lnTo>
                      <a:lnTo>
                        <a:pt x="720" y="363"/>
                      </a:lnTo>
                      <a:lnTo>
                        <a:pt x="718" y="363"/>
                      </a:lnTo>
                      <a:lnTo>
                        <a:pt x="718" y="364"/>
                      </a:lnTo>
                      <a:lnTo>
                        <a:pt x="718" y="365"/>
                      </a:lnTo>
                      <a:lnTo>
                        <a:pt x="718" y="366"/>
                      </a:lnTo>
                      <a:lnTo>
                        <a:pt x="717" y="366"/>
                      </a:lnTo>
                      <a:lnTo>
                        <a:pt x="716" y="367"/>
                      </a:lnTo>
                      <a:lnTo>
                        <a:pt x="715" y="367"/>
                      </a:lnTo>
                      <a:lnTo>
                        <a:pt x="714" y="368"/>
                      </a:lnTo>
                      <a:lnTo>
                        <a:pt x="714" y="369"/>
                      </a:lnTo>
                      <a:lnTo>
                        <a:pt x="713" y="368"/>
                      </a:lnTo>
                      <a:lnTo>
                        <a:pt x="713" y="369"/>
                      </a:lnTo>
                      <a:lnTo>
                        <a:pt x="712" y="369"/>
                      </a:lnTo>
                      <a:lnTo>
                        <a:pt x="713" y="369"/>
                      </a:lnTo>
                      <a:lnTo>
                        <a:pt x="713" y="370"/>
                      </a:lnTo>
                      <a:lnTo>
                        <a:pt x="712" y="370"/>
                      </a:lnTo>
                      <a:lnTo>
                        <a:pt x="712" y="371"/>
                      </a:lnTo>
                      <a:lnTo>
                        <a:pt x="711" y="372"/>
                      </a:lnTo>
                      <a:lnTo>
                        <a:pt x="710" y="372"/>
                      </a:lnTo>
                      <a:lnTo>
                        <a:pt x="711" y="372"/>
                      </a:lnTo>
                      <a:lnTo>
                        <a:pt x="710" y="373"/>
                      </a:lnTo>
                      <a:lnTo>
                        <a:pt x="709" y="374"/>
                      </a:lnTo>
                      <a:lnTo>
                        <a:pt x="708" y="374"/>
                      </a:lnTo>
                      <a:lnTo>
                        <a:pt x="708" y="375"/>
                      </a:lnTo>
                      <a:lnTo>
                        <a:pt x="707" y="375"/>
                      </a:lnTo>
                      <a:lnTo>
                        <a:pt x="706" y="375"/>
                      </a:lnTo>
                      <a:lnTo>
                        <a:pt x="706" y="376"/>
                      </a:lnTo>
                      <a:lnTo>
                        <a:pt x="707" y="376"/>
                      </a:lnTo>
                      <a:lnTo>
                        <a:pt x="706" y="376"/>
                      </a:lnTo>
                      <a:lnTo>
                        <a:pt x="706" y="377"/>
                      </a:lnTo>
                      <a:lnTo>
                        <a:pt x="705" y="377"/>
                      </a:lnTo>
                      <a:lnTo>
                        <a:pt x="706" y="378"/>
                      </a:lnTo>
                      <a:lnTo>
                        <a:pt x="705" y="378"/>
                      </a:lnTo>
                      <a:lnTo>
                        <a:pt x="704" y="378"/>
                      </a:lnTo>
                      <a:lnTo>
                        <a:pt x="704" y="379"/>
                      </a:lnTo>
                      <a:lnTo>
                        <a:pt x="704" y="380"/>
                      </a:lnTo>
                      <a:lnTo>
                        <a:pt x="704" y="381"/>
                      </a:lnTo>
                      <a:lnTo>
                        <a:pt x="704" y="382"/>
                      </a:lnTo>
                      <a:lnTo>
                        <a:pt x="704" y="383"/>
                      </a:lnTo>
                      <a:lnTo>
                        <a:pt x="704" y="384"/>
                      </a:lnTo>
                      <a:lnTo>
                        <a:pt x="704" y="385"/>
                      </a:lnTo>
                      <a:lnTo>
                        <a:pt x="704" y="386"/>
                      </a:lnTo>
                      <a:lnTo>
                        <a:pt x="704" y="387"/>
                      </a:lnTo>
                      <a:lnTo>
                        <a:pt x="703" y="387"/>
                      </a:lnTo>
                      <a:lnTo>
                        <a:pt x="704" y="388"/>
                      </a:lnTo>
                      <a:lnTo>
                        <a:pt x="703" y="388"/>
                      </a:lnTo>
                      <a:lnTo>
                        <a:pt x="703" y="389"/>
                      </a:lnTo>
                      <a:lnTo>
                        <a:pt x="704" y="389"/>
                      </a:lnTo>
                      <a:lnTo>
                        <a:pt x="704" y="390"/>
                      </a:lnTo>
                      <a:lnTo>
                        <a:pt x="704" y="391"/>
                      </a:lnTo>
                      <a:lnTo>
                        <a:pt x="703" y="391"/>
                      </a:lnTo>
                      <a:lnTo>
                        <a:pt x="704" y="392"/>
                      </a:lnTo>
                      <a:lnTo>
                        <a:pt x="704" y="393"/>
                      </a:lnTo>
                      <a:lnTo>
                        <a:pt x="704" y="394"/>
                      </a:lnTo>
                      <a:lnTo>
                        <a:pt x="704" y="395"/>
                      </a:lnTo>
                      <a:lnTo>
                        <a:pt x="705" y="395"/>
                      </a:lnTo>
                      <a:lnTo>
                        <a:pt x="704" y="396"/>
                      </a:lnTo>
                      <a:lnTo>
                        <a:pt x="704" y="397"/>
                      </a:lnTo>
                      <a:lnTo>
                        <a:pt x="705" y="397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400"/>
                      </a:lnTo>
                      <a:lnTo>
                        <a:pt x="706" y="400"/>
                      </a:lnTo>
                      <a:lnTo>
                        <a:pt x="706" y="401"/>
                      </a:lnTo>
                      <a:lnTo>
                        <a:pt x="705" y="400"/>
                      </a:lnTo>
                      <a:lnTo>
                        <a:pt x="705" y="401"/>
                      </a:lnTo>
                      <a:lnTo>
                        <a:pt x="706" y="401"/>
                      </a:lnTo>
                      <a:lnTo>
                        <a:pt x="705" y="402"/>
                      </a:lnTo>
                      <a:lnTo>
                        <a:pt x="706" y="402"/>
                      </a:lnTo>
                      <a:lnTo>
                        <a:pt x="706" y="403"/>
                      </a:lnTo>
                      <a:lnTo>
                        <a:pt x="705" y="403"/>
                      </a:lnTo>
                      <a:lnTo>
                        <a:pt x="706" y="404"/>
                      </a:lnTo>
                      <a:lnTo>
                        <a:pt x="705" y="404"/>
                      </a:lnTo>
                      <a:lnTo>
                        <a:pt x="705" y="405"/>
                      </a:lnTo>
                      <a:lnTo>
                        <a:pt x="705" y="404"/>
                      </a:lnTo>
                      <a:lnTo>
                        <a:pt x="706" y="405"/>
                      </a:lnTo>
                      <a:lnTo>
                        <a:pt x="706" y="406"/>
                      </a:lnTo>
                      <a:lnTo>
                        <a:pt x="706" y="407"/>
                      </a:lnTo>
                      <a:lnTo>
                        <a:pt x="706" y="406"/>
                      </a:lnTo>
                      <a:lnTo>
                        <a:pt x="707" y="406"/>
                      </a:lnTo>
                      <a:lnTo>
                        <a:pt x="706" y="407"/>
                      </a:lnTo>
                      <a:lnTo>
                        <a:pt x="707" y="407"/>
                      </a:lnTo>
                      <a:lnTo>
                        <a:pt x="708" y="407"/>
                      </a:lnTo>
                      <a:lnTo>
                        <a:pt x="707" y="408"/>
                      </a:lnTo>
                      <a:lnTo>
                        <a:pt x="708" y="408"/>
                      </a:lnTo>
                      <a:lnTo>
                        <a:pt x="708" y="409"/>
                      </a:lnTo>
                      <a:lnTo>
                        <a:pt x="708" y="410"/>
                      </a:lnTo>
                      <a:lnTo>
                        <a:pt x="709" y="410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1" y="411"/>
                      </a:lnTo>
                      <a:lnTo>
                        <a:pt x="711" y="410"/>
                      </a:lnTo>
                      <a:lnTo>
                        <a:pt x="712" y="410"/>
                      </a:lnTo>
                      <a:lnTo>
                        <a:pt x="712" y="411"/>
                      </a:lnTo>
                      <a:lnTo>
                        <a:pt x="713" y="411"/>
                      </a:lnTo>
                      <a:lnTo>
                        <a:pt x="714" y="411"/>
                      </a:lnTo>
                      <a:lnTo>
                        <a:pt x="714" y="410"/>
                      </a:lnTo>
                      <a:lnTo>
                        <a:pt x="715" y="410"/>
                      </a:lnTo>
                      <a:lnTo>
                        <a:pt x="715" y="411"/>
                      </a:lnTo>
                      <a:lnTo>
                        <a:pt x="716" y="411"/>
                      </a:lnTo>
                      <a:lnTo>
                        <a:pt x="716" y="412"/>
                      </a:lnTo>
                      <a:lnTo>
                        <a:pt x="717" y="412"/>
                      </a:lnTo>
                      <a:lnTo>
                        <a:pt x="717" y="413"/>
                      </a:lnTo>
                      <a:lnTo>
                        <a:pt x="718" y="413"/>
                      </a:lnTo>
                      <a:lnTo>
                        <a:pt x="717" y="414"/>
                      </a:lnTo>
                      <a:lnTo>
                        <a:pt x="717" y="415"/>
                      </a:lnTo>
                      <a:lnTo>
                        <a:pt x="718" y="415"/>
                      </a:lnTo>
                      <a:lnTo>
                        <a:pt x="718" y="416"/>
                      </a:lnTo>
                      <a:lnTo>
                        <a:pt x="718" y="417"/>
                      </a:lnTo>
                      <a:lnTo>
                        <a:pt x="717" y="417"/>
                      </a:lnTo>
                      <a:lnTo>
                        <a:pt x="718" y="418"/>
                      </a:lnTo>
                      <a:lnTo>
                        <a:pt x="719" y="418"/>
                      </a:lnTo>
                      <a:lnTo>
                        <a:pt x="719" y="419"/>
                      </a:lnTo>
                      <a:lnTo>
                        <a:pt x="719" y="420"/>
                      </a:lnTo>
                      <a:lnTo>
                        <a:pt x="719" y="421"/>
                      </a:lnTo>
                      <a:lnTo>
                        <a:pt x="718" y="421"/>
                      </a:lnTo>
                      <a:lnTo>
                        <a:pt x="719" y="421"/>
                      </a:lnTo>
                      <a:lnTo>
                        <a:pt x="719" y="422"/>
                      </a:lnTo>
                      <a:lnTo>
                        <a:pt x="719" y="423"/>
                      </a:lnTo>
                      <a:lnTo>
                        <a:pt x="718" y="424"/>
                      </a:lnTo>
                      <a:lnTo>
                        <a:pt x="718" y="425"/>
                      </a:lnTo>
                      <a:lnTo>
                        <a:pt x="719" y="425"/>
                      </a:lnTo>
                      <a:lnTo>
                        <a:pt x="719" y="426"/>
                      </a:lnTo>
                      <a:lnTo>
                        <a:pt x="720" y="427"/>
                      </a:lnTo>
                      <a:lnTo>
                        <a:pt x="720" y="428"/>
                      </a:lnTo>
                      <a:lnTo>
                        <a:pt x="721" y="428"/>
                      </a:lnTo>
                      <a:lnTo>
                        <a:pt x="721" y="429"/>
                      </a:lnTo>
                      <a:lnTo>
                        <a:pt x="722" y="430"/>
                      </a:lnTo>
                      <a:lnTo>
                        <a:pt x="723" y="430"/>
                      </a:lnTo>
                      <a:lnTo>
                        <a:pt x="724" y="430"/>
                      </a:lnTo>
                      <a:lnTo>
                        <a:pt x="724" y="431"/>
                      </a:lnTo>
                      <a:lnTo>
                        <a:pt x="724" y="432"/>
                      </a:lnTo>
                      <a:lnTo>
                        <a:pt x="725" y="432"/>
                      </a:lnTo>
                      <a:lnTo>
                        <a:pt x="726" y="434"/>
                      </a:lnTo>
                      <a:lnTo>
                        <a:pt x="726" y="435"/>
                      </a:lnTo>
                      <a:lnTo>
                        <a:pt x="726" y="437"/>
                      </a:lnTo>
                      <a:lnTo>
                        <a:pt x="726" y="439"/>
                      </a:lnTo>
                      <a:lnTo>
                        <a:pt x="726" y="440"/>
                      </a:lnTo>
                      <a:lnTo>
                        <a:pt x="725" y="441"/>
                      </a:lnTo>
                      <a:lnTo>
                        <a:pt x="726" y="443"/>
                      </a:lnTo>
                      <a:lnTo>
                        <a:pt x="726" y="444"/>
                      </a:lnTo>
                      <a:lnTo>
                        <a:pt x="726" y="445"/>
                      </a:lnTo>
                      <a:lnTo>
                        <a:pt x="727" y="446"/>
                      </a:lnTo>
                      <a:lnTo>
                        <a:pt x="727" y="447"/>
                      </a:lnTo>
                      <a:lnTo>
                        <a:pt x="727" y="448"/>
                      </a:lnTo>
                      <a:lnTo>
                        <a:pt x="728" y="448"/>
                      </a:lnTo>
                      <a:lnTo>
                        <a:pt x="739" y="458"/>
                      </a:lnTo>
                      <a:lnTo>
                        <a:pt x="738" y="458"/>
                      </a:lnTo>
                      <a:lnTo>
                        <a:pt x="738" y="459"/>
                      </a:lnTo>
                      <a:lnTo>
                        <a:pt x="737" y="459"/>
                      </a:lnTo>
                      <a:lnTo>
                        <a:pt x="737" y="460"/>
                      </a:lnTo>
                      <a:lnTo>
                        <a:pt x="736" y="460"/>
                      </a:lnTo>
                      <a:lnTo>
                        <a:pt x="736" y="461"/>
                      </a:lnTo>
                      <a:lnTo>
                        <a:pt x="735" y="461"/>
                      </a:lnTo>
                      <a:lnTo>
                        <a:pt x="735" y="462"/>
                      </a:lnTo>
                      <a:lnTo>
                        <a:pt x="735" y="463"/>
                      </a:lnTo>
                      <a:lnTo>
                        <a:pt x="734" y="463"/>
                      </a:lnTo>
                      <a:lnTo>
                        <a:pt x="734" y="464"/>
                      </a:lnTo>
                      <a:lnTo>
                        <a:pt x="733" y="464"/>
                      </a:lnTo>
                      <a:lnTo>
                        <a:pt x="733" y="465"/>
                      </a:lnTo>
                      <a:lnTo>
                        <a:pt x="732" y="467"/>
                      </a:lnTo>
                      <a:lnTo>
                        <a:pt x="732" y="468"/>
                      </a:lnTo>
                      <a:lnTo>
                        <a:pt x="733" y="468"/>
                      </a:lnTo>
                      <a:lnTo>
                        <a:pt x="732" y="469"/>
                      </a:lnTo>
                      <a:lnTo>
                        <a:pt x="732" y="470"/>
                      </a:lnTo>
                      <a:lnTo>
                        <a:pt x="732" y="471"/>
                      </a:lnTo>
                      <a:lnTo>
                        <a:pt x="732" y="472"/>
                      </a:lnTo>
                      <a:lnTo>
                        <a:pt x="731" y="472"/>
                      </a:lnTo>
                      <a:lnTo>
                        <a:pt x="730" y="472"/>
                      </a:lnTo>
                      <a:lnTo>
                        <a:pt x="730" y="473"/>
                      </a:lnTo>
                      <a:lnTo>
                        <a:pt x="728" y="472"/>
                      </a:lnTo>
                      <a:lnTo>
                        <a:pt x="727" y="472"/>
                      </a:lnTo>
                      <a:lnTo>
                        <a:pt x="726" y="472"/>
                      </a:lnTo>
                      <a:lnTo>
                        <a:pt x="725" y="472"/>
                      </a:lnTo>
                      <a:lnTo>
                        <a:pt x="724" y="472"/>
                      </a:lnTo>
                      <a:lnTo>
                        <a:pt x="724" y="473"/>
                      </a:lnTo>
                      <a:lnTo>
                        <a:pt x="723" y="473"/>
                      </a:lnTo>
                      <a:lnTo>
                        <a:pt x="723" y="474"/>
                      </a:lnTo>
                      <a:lnTo>
                        <a:pt x="721" y="474"/>
                      </a:lnTo>
                      <a:lnTo>
                        <a:pt x="720" y="475"/>
                      </a:lnTo>
                      <a:lnTo>
                        <a:pt x="720" y="476"/>
                      </a:lnTo>
                      <a:lnTo>
                        <a:pt x="719" y="477"/>
                      </a:lnTo>
                      <a:lnTo>
                        <a:pt x="719" y="478"/>
                      </a:lnTo>
                      <a:lnTo>
                        <a:pt x="718" y="478"/>
                      </a:lnTo>
                      <a:lnTo>
                        <a:pt x="717" y="478"/>
                      </a:lnTo>
                      <a:lnTo>
                        <a:pt x="716" y="478"/>
                      </a:lnTo>
                      <a:lnTo>
                        <a:pt x="715" y="479"/>
                      </a:lnTo>
                      <a:lnTo>
                        <a:pt x="714" y="480"/>
                      </a:lnTo>
                      <a:lnTo>
                        <a:pt x="713" y="481"/>
                      </a:lnTo>
                      <a:lnTo>
                        <a:pt x="713" y="482"/>
                      </a:lnTo>
                      <a:lnTo>
                        <a:pt x="713" y="483"/>
                      </a:lnTo>
                      <a:lnTo>
                        <a:pt x="713" y="484"/>
                      </a:lnTo>
                      <a:lnTo>
                        <a:pt x="712" y="485"/>
                      </a:lnTo>
                      <a:lnTo>
                        <a:pt x="711" y="485"/>
                      </a:lnTo>
                      <a:lnTo>
                        <a:pt x="710" y="486"/>
                      </a:lnTo>
                      <a:lnTo>
                        <a:pt x="709" y="486"/>
                      </a:lnTo>
                      <a:lnTo>
                        <a:pt x="709" y="487"/>
                      </a:lnTo>
                      <a:lnTo>
                        <a:pt x="710" y="488"/>
                      </a:lnTo>
                      <a:lnTo>
                        <a:pt x="710" y="489"/>
                      </a:lnTo>
                      <a:lnTo>
                        <a:pt x="709" y="490"/>
                      </a:lnTo>
                      <a:lnTo>
                        <a:pt x="708" y="491"/>
                      </a:lnTo>
                      <a:lnTo>
                        <a:pt x="708" y="492"/>
                      </a:lnTo>
                      <a:lnTo>
                        <a:pt x="708" y="493"/>
                      </a:lnTo>
                      <a:lnTo>
                        <a:pt x="708" y="494"/>
                      </a:lnTo>
                      <a:lnTo>
                        <a:pt x="708" y="495"/>
                      </a:lnTo>
                      <a:lnTo>
                        <a:pt x="708" y="496"/>
                      </a:lnTo>
                      <a:lnTo>
                        <a:pt x="707" y="497"/>
                      </a:lnTo>
                      <a:lnTo>
                        <a:pt x="706" y="499"/>
                      </a:lnTo>
                      <a:lnTo>
                        <a:pt x="706" y="500"/>
                      </a:lnTo>
                      <a:lnTo>
                        <a:pt x="707" y="500"/>
                      </a:lnTo>
                      <a:lnTo>
                        <a:pt x="708" y="502"/>
                      </a:lnTo>
                      <a:lnTo>
                        <a:pt x="708" y="503"/>
                      </a:lnTo>
                      <a:lnTo>
                        <a:pt x="708" y="504"/>
                      </a:lnTo>
                      <a:lnTo>
                        <a:pt x="708" y="506"/>
                      </a:lnTo>
                      <a:lnTo>
                        <a:pt x="707" y="508"/>
                      </a:lnTo>
                      <a:lnTo>
                        <a:pt x="707" y="509"/>
                      </a:lnTo>
                      <a:lnTo>
                        <a:pt x="707" y="510"/>
                      </a:lnTo>
                      <a:lnTo>
                        <a:pt x="708" y="514"/>
                      </a:lnTo>
                      <a:lnTo>
                        <a:pt x="708" y="515"/>
                      </a:lnTo>
                      <a:lnTo>
                        <a:pt x="707" y="516"/>
                      </a:lnTo>
                      <a:lnTo>
                        <a:pt x="707" y="517"/>
                      </a:lnTo>
                      <a:lnTo>
                        <a:pt x="705" y="518"/>
                      </a:lnTo>
                      <a:lnTo>
                        <a:pt x="705" y="519"/>
                      </a:lnTo>
                      <a:lnTo>
                        <a:pt x="705" y="520"/>
                      </a:lnTo>
                      <a:lnTo>
                        <a:pt x="704" y="522"/>
                      </a:lnTo>
                      <a:lnTo>
                        <a:pt x="704" y="523"/>
                      </a:lnTo>
                      <a:lnTo>
                        <a:pt x="703" y="523"/>
                      </a:lnTo>
                      <a:lnTo>
                        <a:pt x="702" y="523"/>
                      </a:lnTo>
                      <a:lnTo>
                        <a:pt x="702" y="524"/>
                      </a:lnTo>
                      <a:lnTo>
                        <a:pt x="701" y="524"/>
                      </a:lnTo>
                      <a:lnTo>
                        <a:pt x="700" y="524"/>
                      </a:lnTo>
                      <a:lnTo>
                        <a:pt x="699" y="524"/>
                      </a:lnTo>
                      <a:lnTo>
                        <a:pt x="698" y="524"/>
                      </a:lnTo>
                      <a:lnTo>
                        <a:pt x="697" y="524"/>
                      </a:lnTo>
                      <a:lnTo>
                        <a:pt x="696" y="524"/>
                      </a:lnTo>
                      <a:lnTo>
                        <a:pt x="696" y="525"/>
                      </a:lnTo>
                      <a:lnTo>
                        <a:pt x="695" y="526"/>
                      </a:lnTo>
                      <a:lnTo>
                        <a:pt x="695" y="527"/>
                      </a:lnTo>
                      <a:lnTo>
                        <a:pt x="694" y="528"/>
                      </a:lnTo>
                      <a:lnTo>
                        <a:pt x="694" y="529"/>
                      </a:lnTo>
                      <a:lnTo>
                        <a:pt x="694" y="530"/>
                      </a:lnTo>
                      <a:lnTo>
                        <a:pt x="693" y="530"/>
                      </a:lnTo>
                      <a:lnTo>
                        <a:pt x="693" y="531"/>
                      </a:lnTo>
                      <a:lnTo>
                        <a:pt x="692" y="531"/>
                      </a:lnTo>
                      <a:lnTo>
                        <a:pt x="691" y="531"/>
                      </a:lnTo>
                      <a:lnTo>
                        <a:pt x="691" y="532"/>
                      </a:lnTo>
                      <a:lnTo>
                        <a:pt x="690" y="532"/>
                      </a:lnTo>
                      <a:lnTo>
                        <a:pt x="690" y="533"/>
                      </a:lnTo>
                      <a:lnTo>
                        <a:pt x="689" y="534"/>
                      </a:lnTo>
                      <a:lnTo>
                        <a:pt x="689" y="535"/>
                      </a:lnTo>
                      <a:lnTo>
                        <a:pt x="688" y="535"/>
                      </a:lnTo>
                      <a:lnTo>
                        <a:pt x="688" y="536"/>
                      </a:lnTo>
                      <a:lnTo>
                        <a:pt x="687" y="536"/>
                      </a:lnTo>
                      <a:lnTo>
                        <a:pt x="686" y="536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8"/>
                      </a:lnTo>
                      <a:lnTo>
                        <a:pt x="687" y="538"/>
                      </a:lnTo>
                      <a:lnTo>
                        <a:pt x="687" y="539"/>
                      </a:lnTo>
                      <a:lnTo>
                        <a:pt x="687" y="540"/>
                      </a:lnTo>
                      <a:lnTo>
                        <a:pt x="687" y="541"/>
                      </a:lnTo>
                      <a:lnTo>
                        <a:pt x="687" y="542"/>
                      </a:lnTo>
                      <a:lnTo>
                        <a:pt x="688" y="542"/>
                      </a:lnTo>
                      <a:lnTo>
                        <a:pt x="688" y="543"/>
                      </a:lnTo>
                      <a:lnTo>
                        <a:pt x="687" y="543"/>
                      </a:lnTo>
                      <a:lnTo>
                        <a:pt x="687" y="544"/>
                      </a:lnTo>
                      <a:lnTo>
                        <a:pt x="686" y="545"/>
                      </a:lnTo>
                      <a:lnTo>
                        <a:pt x="687" y="545"/>
                      </a:lnTo>
                      <a:lnTo>
                        <a:pt x="686" y="545"/>
                      </a:lnTo>
                      <a:lnTo>
                        <a:pt x="685" y="546"/>
                      </a:lnTo>
                      <a:lnTo>
                        <a:pt x="684" y="546"/>
                      </a:lnTo>
                      <a:lnTo>
                        <a:pt x="684" y="547"/>
                      </a:lnTo>
                      <a:lnTo>
                        <a:pt x="684" y="548"/>
                      </a:lnTo>
                      <a:lnTo>
                        <a:pt x="684" y="549"/>
                      </a:lnTo>
                      <a:lnTo>
                        <a:pt x="683" y="549"/>
                      </a:lnTo>
                      <a:lnTo>
                        <a:pt x="683" y="550"/>
                      </a:lnTo>
                      <a:lnTo>
                        <a:pt x="682" y="551"/>
                      </a:lnTo>
                      <a:lnTo>
                        <a:pt x="682" y="552"/>
                      </a:lnTo>
                      <a:lnTo>
                        <a:pt x="682" y="553"/>
                      </a:lnTo>
                      <a:lnTo>
                        <a:pt x="682" y="554"/>
                      </a:lnTo>
                      <a:lnTo>
                        <a:pt x="681" y="555"/>
                      </a:lnTo>
                      <a:lnTo>
                        <a:pt x="681" y="556"/>
                      </a:lnTo>
                      <a:lnTo>
                        <a:pt x="680" y="556"/>
                      </a:lnTo>
                      <a:lnTo>
                        <a:pt x="679" y="557"/>
                      </a:lnTo>
                      <a:lnTo>
                        <a:pt x="680" y="558"/>
                      </a:lnTo>
                      <a:lnTo>
                        <a:pt x="679" y="558"/>
                      </a:lnTo>
                      <a:lnTo>
                        <a:pt x="678" y="559"/>
                      </a:lnTo>
                      <a:lnTo>
                        <a:pt x="678" y="560"/>
                      </a:lnTo>
                      <a:lnTo>
                        <a:pt x="678" y="561"/>
                      </a:lnTo>
                      <a:lnTo>
                        <a:pt x="677" y="561"/>
                      </a:lnTo>
                      <a:lnTo>
                        <a:pt x="677" y="562"/>
                      </a:lnTo>
                      <a:lnTo>
                        <a:pt x="678" y="563"/>
                      </a:lnTo>
                      <a:lnTo>
                        <a:pt x="678" y="564"/>
                      </a:lnTo>
                      <a:lnTo>
                        <a:pt x="677" y="564"/>
                      </a:lnTo>
                      <a:lnTo>
                        <a:pt x="677" y="565"/>
                      </a:lnTo>
                      <a:lnTo>
                        <a:pt x="678" y="565"/>
                      </a:lnTo>
                      <a:lnTo>
                        <a:pt x="677" y="566"/>
                      </a:lnTo>
                      <a:lnTo>
                        <a:pt x="677" y="567"/>
                      </a:lnTo>
                      <a:lnTo>
                        <a:pt x="677" y="568"/>
                      </a:lnTo>
                      <a:lnTo>
                        <a:pt x="677" y="569"/>
                      </a:lnTo>
                      <a:lnTo>
                        <a:pt x="677" y="570"/>
                      </a:lnTo>
                      <a:lnTo>
                        <a:pt x="677" y="571"/>
                      </a:lnTo>
                      <a:lnTo>
                        <a:pt x="676" y="572"/>
                      </a:lnTo>
                      <a:lnTo>
                        <a:pt x="677" y="572"/>
                      </a:lnTo>
                      <a:lnTo>
                        <a:pt x="676" y="573"/>
                      </a:lnTo>
                      <a:lnTo>
                        <a:pt x="677" y="573"/>
                      </a:lnTo>
                      <a:lnTo>
                        <a:pt x="676" y="573"/>
                      </a:lnTo>
                      <a:lnTo>
                        <a:pt x="676" y="574"/>
                      </a:lnTo>
                      <a:lnTo>
                        <a:pt x="676" y="575"/>
                      </a:lnTo>
                      <a:lnTo>
                        <a:pt x="675" y="575"/>
                      </a:lnTo>
                      <a:lnTo>
                        <a:pt x="674" y="576"/>
                      </a:lnTo>
                      <a:lnTo>
                        <a:pt x="673" y="576"/>
                      </a:lnTo>
                      <a:lnTo>
                        <a:pt x="673" y="577"/>
                      </a:lnTo>
                      <a:lnTo>
                        <a:pt x="672" y="578"/>
                      </a:lnTo>
                      <a:lnTo>
                        <a:pt x="671" y="578"/>
                      </a:lnTo>
                      <a:lnTo>
                        <a:pt x="671" y="579"/>
                      </a:lnTo>
                      <a:lnTo>
                        <a:pt x="670" y="579"/>
                      </a:lnTo>
                      <a:lnTo>
                        <a:pt x="669" y="580"/>
                      </a:lnTo>
                      <a:lnTo>
                        <a:pt x="668" y="579"/>
                      </a:lnTo>
                      <a:lnTo>
                        <a:pt x="667" y="579"/>
                      </a:lnTo>
                      <a:lnTo>
                        <a:pt x="666" y="579"/>
                      </a:lnTo>
                      <a:lnTo>
                        <a:pt x="666" y="580"/>
                      </a:lnTo>
                      <a:lnTo>
                        <a:pt x="665" y="580"/>
                      </a:lnTo>
                      <a:lnTo>
                        <a:pt x="664" y="580"/>
                      </a:lnTo>
                      <a:lnTo>
                        <a:pt x="663" y="581"/>
                      </a:lnTo>
                      <a:lnTo>
                        <a:pt x="662" y="582"/>
                      </a:lnTo>
                      <a:lnTo>
                        <a:pt x="661" y="582"/>
                      </a:lnTo>
                      <a:lnTo>
                        <a:pt x="661" y="583"/>
                      </a:lnTo>
                      <a:lnTo>
                        <a:pt x="661" y="584"/>
                      </a:lnTo>
                      <a:lnTo>
                        <a:pt x="660" y="584"/>
                      </a:lnTo>
                      <a:lnTo>
                        <a:pt x="659" y="584"/>
                      </a:lnTo>
                      <a:lnTo>
                        <a:pt x="659" y="585"/>
                      </a:lnTo>
                      <a:lnTo>
                        <a:pt x="658" y="586"/>
                      </a:lnTo>
                      <a:lnTo>
                        <a:pt x="659" y="586"/>
                      </a:lnTo>
                      <a:lnTo>
                        <a:pt x="658" y="586"/>
                      </a:lnTo>
                      <a:lnTo>
                        <a:pt x="657" y="586"/>
                      </a:lnTo>
                      <a:lnTo>
                        <a:pt x="657" y="587"/>
                      </a:lnTo>
                      <a:lnTo>
                        <a:pt x="656" y="587"/>
                      </a:lnTo>
                      <a:lnTo>
                        <a:pt x="655" y="587"/>
                      </a:lnTo>
                      <a:lnTo>
                        <a:pt x="655" y="588"/>
                      </a:lnTo>
                      <a:lnTo>
                        <a:pt x="654" y="588"/>
                      </a:lnTo>
                      <a:lnTo>
                        <a:pt x="653" y="588"/>
                      </a:lnTo>
                      <a:lnTo>
                        <a:pt x="653" y="587"/>
                      </a:lnTo>
                      <a:lnTo>
                        <a:pt x="652" y="588"/>
                      </a:lnTo>
                      <a:lnTo>
                        <a:pt x="651" y="588"/>
                      </a:lnTo>
                      <a:lnTo>
                        <a:pt x="650" y="588"/>
                      </a:lnTo>
                      <a:lnTo>
                        <a:pt x="650" y="589"/>
                      </a:lnTo>
                      <a:lnTo>
                        <a:pt x="649" y="589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48" y="591"/>
                      </a:lnTo>
                      <a:lnTo>
                        <a:pt x="647" y="591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6" y="593"/>
                      </a:lnTo>
                      <a:lnTo>
                        <a:pt x="645" y="593"/>
                      </a:lnTo>
                      <a:lnTo>
                        <a:pt x="645" y="594"/>
                      </a:lnTo>
                      <a:lnTo>
                        <a:pt x="645" y="595"/>
                      </a:lnTo>
                      <a:lnTo>
                        <a:pt x="644" y="596"/>
                      </a:lnTo>
                      <a:lnTo>
                        <a:pt x="644" y="597"/>
                      </a:lnTo>
                      <a:lnTo>
                        <a:pt x="643" y="597"/>
                      </a:lnTo>
                      <a:lnTo>
                        <a:pt x="644" y="597"/>
                      </a:lnTo>
                      <a:lnTo>
                        <a:pt x="644" y="598"/>
                      </a:lnTo>
                      <a:lnTo>
                        <a:pt x="643" y="598"/>
                      </a:lnTo>
                      <a:lnTo>
                        <a:pt x="643" y="599"/>
                      </a:lnTo>
                      <a:lnTo>
                        <a:pt x="642" y="599"/>
                      </a:lnTo>
                      <a:lnTo>
                        <a:pt x="642" y="600"/>
                      </a:lnTo>
                      <a:lnTo>
                        <a:pt x="642" y="601"/>
                      </a:lnTo>
                      <a:lnTo>
                        <a:pt x="640" y="600"/>
                      </a:lnTo>
                      <a:lnTo>
                        <a:pt x="639" y="600"/>
                      </a:lnTo>
                      <a:lnTo>
                        <a:pt x="638" y="600"/>
                      </a:lnTo>
                      <a:lnTo>
                        <a:pt x="637" y="600"/>
                      </a:lnTo>
                      <a:lnTo>
                        <a:pt x="636" y="600"/>
                      </a:lnTo>
                      <a:lnTo>
                        <a:pt x="636" y="599"/>
                      </a:lnTo>
                      <a:lnTo>
                        <a:pt x="636" y="598"/>
                      </a:lnTo>
                      <a:lnTo>
                        <a:pt x="636" y="597"/>
                      </a:lnTo>
                      <a:lnTo>
                        <a:pt x="635" y="597"/>
                      </a:lnTo>
                      <a:lnTo>
                        <a:pt x="634" y="597"/>
                      </a:lnTo>
                      <a:lnTo>
                        <a:pt x="633" y="597"/>
                      </a:lnTo>
                      <a:lnTo>
                        <a:pt x="632" y="597"/>
                      </a:lnTo>
                      <a:lnTo>
                        <a:pt x="632" y="595"/>
                      </a:lnTo>
                      <a:lnTo>
                        <a:pt x="631" y="595"/>
                      </a:lnTo>
                      <a:lnTo>
                        <a:pt x="630" y="594"/>
                      </a:lnTo>
                      <a:lnTo>
                        <a:pt x="629" y="594"/>
                      </a:lnTo>
                      <a:lnTo>
                        <a:pt x="628" y="594"/>
                      </a:lnTo>
                      <a:lnTo>
                        <a:pt x="627" y="594"/>
                      </a:lnTo>
                      <a:lnTo>
                        <a:pt x="625" y="593"/>
                      </a:lnTo>
                      <a:lnTo>
                        <a:pt x="624" y="592"/>
                      </a:lnTo>
                      <a:lnTo>
                        <a:pt x="624" y="591"/>
                      </a:lnTo>
                      <a:lnTo>
                        <a:pt x="623" y="590"/>
                      </a:lnTo>
                      <a:lnTo>
                        <a:pt x="622" y="590"/>
                      </a:lnTo>
                      <a:lnTo>
                        <a:pt x="622" y="589"/>
                      </a:lnTo>
                      <a:lnTo>
                        <a:pt x="620" y="588"/>
                      </a:lnTo>
                      <a:lnTo>
                        <a:pt x="620" y="586"/>
                      </a:lnTo>
                      <a:lnTo>
                        <a:pt x="621" y="586"/>
                      </a:lnTo>
                      <a:lnTo>
                        <a:pt x="621" y="585"/>
                      </a:lnTo>
                      <a:lnTo>
                        <a:pt x="620" y="585"/>
                      </a:lnTo>
                      <a:lnTo>
                        <a:pt x="619" y="585"/>
                      </a:lnTo>
                      <a:lnTo>
                        <a:pt x="618" y="586"/>
                      </a:lnTo>
                      <a:lnTo>
                        <a:pt x="617" y="586"/>
                      </a:lnTo>
                      <a:lnTo>
                        <a:pt x="616" y="585"/>
                      </a:lnTo>
                      <a:lnTo>
                        <a:pt x="616" y="584"/>
                      </a:lnTo>
                      <a:lnTo>
                        <a:pt x="615" y="584"/>
                      </a:lnTo>
                      <a:lnTo>
                        <a:pt x="615" y="585"/>
                      </a:lnTo>
                      <a:lnTo>
                        <a:pt x="614" y="585"/>
                      </a:lnTo>
                      <a:lnTo>
                        <a:pt x="614" y="586"/>
                      </a:lnTo>
                      <a:lnTo>
                        <a:pt x="613" y="586"/>
                      </a:lnTo>
                      <a:lnTo>
                        <a:pt x="612" y="586"/>
                      </a:lnTo>
                      <a:lnTo>
                        <a:pt x="611" y="584"/>
                      </a:lnTo>
                      <a:lnTo>
                        <a:pt x="611" y="583"/>
                      </a:lnTo>
                      <a:lnTo>
                        <a:pt x="612" y="583"/>
                      </a:lnTo>
                      <a:lnTo>
                        <a:pt x="612" y="584"/>
                      </a:lnTo>
                      <a:lnTo>
                        <a:pt x="612" y="583"/>
                      </a:lnTo>
                      <a:lnTo>
                        <a:pt x="612" y="582"/>
                      </a:lnTo>
                      <a:lnTo>
                        <a:pt x="611" y="582"/>
                      </a:lnTo>
                      <a:lnTo>
                        <a:pt x="611" y="581"/>
                      </a:lnTo>
                      <a:lnTo>
                        <a:pt x="612" y="581"/>
                      </a:lnTo>
                      <a:lnTo>
                        <a:pt x="612" y="580"/>
                      </a:lnTo>
                      <a:lnTo>
                        <a:pt x="613" y="581"/>
                      </a:lnTo>
                      <a:lnTo>
                        <a:pt x="613" y="580"/>
                      </a:lnTo>
                      <a:lnTo>
                        <a:pt x="612" y="580"/>
                      </a:lnTo>
                      <a:lnTo>
                        <a:pt x="611" y="580"/>
                      </a:lnTo>
                      <a:lnTo>
                        <a:pt x="611" y="579"/>
                      </a:lnTo>
                      <a:lnTo>
                        <a:pt x="610" y="579"/>
                      </a:lnTo>
                      <a:lnTo>
                        <a:pt x="609" y="579"/>
                      </a:lnTo>
                      <a:lnTo>
                        <a:pt x="608" y="579"/>
                      </a:lnTo>
                      <a:lnTo>
                        <a:pt x="607" y="579"/>
                      </a:lnTo>
                      <a:lnTo>
                        <a:pt x="607" y="580"/>
                      </a:lnTo>
                      <a:lnTo>
                        <a:pt x="609" y="580"/>
                      </a:lnTo>
                      <a:lnTo>
                        <a:pt x="609" y="581"/>
                      </a:lnTo>
                      <a:lnTo>
                        <a:pt x="608" y="581"/>
                      </a:lnTo>
                      <a:lnTo>
                        <a:pt x="607" y="582"/>
                      </a:lnTo>
                      <a:lnTo>
                        <a:pt x="606" y="582"/>
                      </a:lnTo>
                      <a:lnTo>
                        <a:pt x="606" y="581"/>
                      </a:lnTo>
                      <a:lnTo>
                        <a:pt x="605" y="581"/>
                      </a:lnTo>
                      <a:lnTo>
                        <a:pt x="604" y="580"/>
                      </a:lnTo>
                      <a:lnTo>
                        <a:pt x="603" y="580"/>
                      </a:lnTo>
                      <a:lnTo>
                        <a:pt x="602" y="580"/>
                      </a:lnTo>
                      <a:lnTo>
                        <a:pt x="602" y="581"/>
                      </a:lnTo>
                      <a:lnTo>
                        <a:pt x="602" y="582"/>
                      </a:lnTo>
                      <a:lnTo>
                        <a:pt x="602" y="583"/>
                      </a:lnTo>
                      <a:lnTo>
                        <a:pt x="602" y="584"/>
                      </a:lnTo>
                      <a:lnTo>
                        <a:pt x="601" y="584"/>
                      </a:lnTo>
                      <a:lnTo>
                        <a:pt x="600" y="583"/>
                      </a:lnTo>
                      <a:lnTo>
                        <a:pt x="599" y="583"/>
                      </a:lnTo>
                      <a:lnTo>
                        <a:pt x="598" y="584"/>
                      </a:lnTo>
                      <a:lnTo>
                        <a:pt x="598" y="583"/>
                      </a:lnTo>
                      <a:lnTo>
                        <a:pt x="598" y="582"/>
                      </a:lnTo>
                      <a:lnTo>
                        <a:pt x="597" y="582"/>
                      </a:lnTo>
                      <a:lnTo>
                        <a:pt x="597" y="584"/>
                      </a:lnTo>
                      <a:lnTo>
                        <a:pt x="596" y="584"/>
                      </a:lnTo>
                      <a:lnTo>
                        <a:pt x="596" y="583"/>
                      </a:lnTo>
                      <a:lnTo>
                        <a:pt x="596" y="582"/>
                      </a:lnTo>
                      <a:lnTo>
                        <a:pt x="595" y="582"/>
                      </a:lnTo>
                      <a:lnTo>
                        <a:pt x="594" y="582"/>
                      </a:lnTo>
                      <a:lnTo>
                        <a:pt x="593" y="582"/>
                      </a:lnTo>
                      <a:lnTo>
                        <a:pt x="594" y="581"/>
                      </a:lnTo>
                      <a:lnTo>
                        <a:pt x="593" y="581"/>
                      </a:lnTo>
                      <a:lnTo>
                        <a:pt x="593" y="582"/>
                      </a:lnTo>
                      <a:lnTo>
                        <a:pt x="593" y="583"/>
                      </a:lnTo>
                      <a:lnTo>
                        <a:pt x="593" y="584"/>
                      </a:lnTo>
                      <a:lnTo>
                        <a:pt x="592" y="584"/>
                      </a:lnTo>
                      <a:lnTo>
                        <a:pt x="591" y="584"/>
                      </a:lnTo>
                      <a:lnTo>
                        <a:pt x="591" y="583"/>
                      </a:lnTo>
                      <a:lnTo>
                        <a:pt x="590" y="584"/>
                      </a:lnTo>
                      <a:lnTo>
                        <a:pt x="589" y="584"/>
                      </a:lnTo>
                      <a:lnTo>
                        <a:pt x="588" y="583"/>
                      </a:lnTo>
                      <a:lnTo>
                        <a:pt x="588" y="582"/>
                      </a:lnTo>
                      <a:lnTo>
                        <a:pt x="587" y="582"/>
                      </a:lnTo>
                      <a:lnTo>
                        <a:pt x="587" y="581"/>
                      </a:lnTo>
                      <a:lnTo>
                        <a:pt x="587" y="580"/>
                      </a:lnTo>
                      <a:lnTo>
                        <a:pt x="585" y="580"/>
                      </a:lnTo>
                      <a:lnTo>
                        <a:pt x="584" y="581"/>
                      </a:lnTo>
                      <a:lnTo>
                        <a:pt x="583" y="581"/>
                      </a:lnTo>
                      <a:lnTo>
                        <a:pt x="583" y="580"/>
                      </a:lnTo>
                      <a:lnTo>
                        <a:pt x="582" y="579"/>
                      </a:lnTo>
                      <a:lnTo>
                        <a:pt x="582" y="578"/>
                      </a:lnTo>
                      <a:lnTo>
                        <a:pt x="581" y="578"/>
                      </a:lnTo>
                      <a:lnTo>
                        <a:pt x="581" y="579"/>
                      </a:lnTo>
                      <a:lnTo>
                        <a:pt x="581" y="580"/>
                      </a:lnTo>
                      <a:lnTo>
                        <a:pt x="581" y="581"/>
                      </a:lnTo>
                      <a:lnTo>
                        <a:pt x="580" y="581"/>
                      </a:lnTo>
                      <a:lnTo>
                        <a:pt x="578" y="581"/>
                      </a:lnTo>
                      <a:lnTo>
                        <a:pt x="577" y="581"/>
                      </a:lnTo>
                      <a:lnTo>
                        <a:pt x="577" y="582"/>
                      </a:lnTo>
                      <a:lnTo>
                        <a:pt x="577" y="583"/>
                      </a:lnTo>
                      <a:lnTo>
                        <a:pt x="576" y="583"/>
                      </a:lnTo>
                      <a:lnTo>
                        <a:pt x="573" y="583"/>
                      </a:lnTo>
                      <a:lnTo>
                        <a:pt x="572" y="583"/>
                      </a:lnTo>
                      <a:lnTo>
                        <a:pt x="571" y="583"/>
                      </a:lnTo>
                      <a:lnTo>
                        <a:pt x="570" y="584"/>
                      </a:lnTo>
                      <a:lnTo>
                        <a:pt x="571" y="585"/>
                      </a:lnTo>
                      <a:lnTo>
                        <a:pt x="570" y="585"/>
                      </a:lnTo>
                      <a:lnTo>
                        <a:pt x="569" y="585"/>
                      </a:lnTo>
                      <a:lnTo>
                        <a:pt x="568" y="586"/>
                      </a:lnTo>
                      <a:lnTo>
                        <a:pt x="565" y="586"/>
                      </a:lnTo>
                      <a:lnTo>
                        <a:pt x="564" y="587"/>
                      </a:lnTo>
                      <a:lnTo>
                        <a:pt x="563" y="586"/>
                      </a:lnTo>
                      <a:lnTo>
                        <a:pt x="561" y="586"/>
                      </a:lnTo>
                      <a:lnTo>
                        <a:pt x="560" y="586"/>
                      </a:lnTo>
                      <a:lnTo>
                        <a:pt x="559" y="585"/>
                      </a:lnTo>
                      <a:lnTo>
                        <a:pt x="558" y="585"/>
                      </a:lnTo>
                      <a:lnTo>
                        <a:pt x="557" y="585"/>
                      </a:lnTo>
                      <a:lnTo>
                        <a:pt x="557" y="584"/>
                      </a:lnTo>
                      <a:lnTo>
                        <a:pt x="555" y="584"/>
                      </a:lnTo>
                      <a:lnTo>
                        <a:pt x="555" y="583"/>
                      </a:lnTo>
                      <a:lnTo>
                        <a:pt x="554" y="583"/>
                      </a:lnTo>
                      <a:lnTo>
                        <a:pt x="553" y="583"/>
                      </a:lnTo>
                      <a:lnTo>
                        <a:pt x="553" y="582"/>
                      </a:lnTo>
                      <a:lnTo>
                        <a:pt x="552" y="582"/>
                      </a:lnTo>
                      <a:lnTo>
                        <a:pt x="552" y="581"/>
                      </a:lnTo>
                      <a:lnTo>
                        <a:pt x="553" y="580"/>
                      </a:lnTo>
                      <a:lnTo>
                        <a:pt x="552" y="580"/>
                      </a:lnTo>
                      <a:lnTo>
                        <a:pt x="552" y="581"/>
                      </a:lnTo>
                      <a:lnTo>
                        <a:pt x="551" y="581"/>
                      </a:lnTo>
                      <a:lnTo>
                        <a:pt x="550" y="581"/>
                      </a:lnTo>
                      <a:lnTo>
                        <a:pt x="549" y="582"/>
                      </a:lnTo>
                      <a:lnTo>
                        <a:pt x="548" y="582"/>
                      </a:lnTo>
                      <a:lnTo>
                        <a:pt x="548" y="581"/>
                      </a:lnTo>
                      <a:lnTo>
                        <a:pt x="547" y="581"/>
                      </a:lnTo>
                      <a:lnTo>
                        <a:pt x="548" y="582"/>
                      </a:lnTo>
                      <a:lnTo>
                        <a:pt x="547" y="582"/>
                      </a:lnTo>
                      <a:lnTo>
                        <a:pt x="546" y="582"/>
                      </a:lnTo>
                      <a:lnTo>
                        <a:pt x="545" y="582"/>
                      </a:lnTo>
                      <a:lnTo>
                        <a:pt x="545" y="583"/>
                      </a:lnTo>
                      <a:lnTo>
                        <a:pt x="544" y="582"/>
                      </a:lnTo>
                      <a:lnTo>
                        <a:pt x="543" y="582"/>
                      </a:lnTo>
                      <a:lnTo>
                        <a:pt x="543" y="581"/>
                      </a:lnTo>
                      <a:lnTo>
                        <a:pt x="542" y="582"/>
                      </a:lnTo>
                      <a:lnTo>
                        <a:pt x="541" y="582"/>
                      </a:lnTo>
                      <a:lnTo>
                        <a:pt x="540" y="581"/>
                      </a:lnTo>
                      <a:lnTo>
                        <a:pt x="540" y="582"/>
                      </a:lnTo>
                      <a:lnTo>
                        <a:pt x="539" y="582"/>
                      </a:lnTo>
                      <a:lnTo>
                        <a:pt x="539" y="583"/>
                      </a:lnTo>
                      <a:lnTo>
                        <a:pt x="538" y="583"/>
                      </a:lnTo>
                      <a:lnTo>
                        <a:pt x="537" y="583"/>
                      </a:lnTo>
                      <a:lnTo>
                        <a:pt x="536" y="583"/>
                      </a:lnTo>
                      <a:lnTo>
                        <a:pt x="537" y="584"/>
                      </a:lnTo>
                      <a:lnTo>
                        <a:pt x="536" y="584"/>
                      </a:lnTo>
                      <a:lnTo>
                        <a:pt x="535" y="584"/>
                      </a:lnTo>
                      <a:lnTo>
                        <a:pt x="535" y="583"/>
                      </a:lnTo>
                      <a:lnTo>
                        <a:pt x="534" y="583"/>
                      </a:lnTo>
                      <a:lnTo>
                        <a:pt x="534" y="584"/>
                      </a:lnTo>
                      <a:lnTo>
                        <a:pt x="534" y="585"/>
                      </a:lnTo>
                      <a:lnTo>
                        <a:pt x="533" y="585"/>
                      </a:lnTo>
                      <a:lnTo>
                        <a:pt x="533" y="584"/>
                      </a:lnTo>
                      <a:lnTo>
                        <a:pt x="532" y="583"/>
                      </a:lnTo>
                      <a:lnTo>
                        <a:pt x="532" y="584"/>
                      </a:lnTo>
                      <a:lnTo>
                        <a:pt x="532" y="585"/>
                      </a:lnTo>
                      <a:lnTo>
                        <a:pt x="531" y="585"/>
                      </a:lnTo>
                      <a:lnTo>
                        <a:pt x="530" y="585"/>
                      </a:lnTo>
                      <a:lnTo>
                        <a:pt x="529" y="584"/>
                      </a:lnTo>
                      <a:lnTo>
                        <a:pt x="528" y="584"/>
                      </a:lnTo>
                      <a:lnTo>
                        <a:pt x="528" y="585"/>
                      </a:lnTo>
                      <a:lnTo>
                        <a:pt x="527" y="585"/>
                      </a:lnTo>
                      <a:lnTo>
                        <a:pt x="526" y="585"/>
                      </a:lnTo>
                      <a:lnTo>
                        <a:pt x="525" y="586"/>
                      </a:lnTo>
                      <a:lnTo>
                        <a:pt x="525" y="585"/>
                      </a:lnTo>
                      <a:lnTo>
                        <a:pt x="525" y="584"/>
                      </a:lnTo>
                      <a:lnTo>
                        <a:pt x="524" y="584"/>
                      </a:lnTo>
                      <a:lnTo>
                        <a:pt x="524" y="585"/>
                      </a:lnTo>
                      <a:lnTo>
                        <a:pt x="523" y="585"/>
                      </a:lnTo>
                      <a:lnTo>
                        <a:pt x="522" y="584"/>
                      </a:lnTo>
                      <a:lnTo>
                        <a:pt x="522" y="582"/>
                      </a:lnTo>
                      <a:lnTo>
                        <a:pt x="521" y="581"/>
                      </a:lnTo>
                      <a:lnTo>
                        <a:pt x="521" y="580"/>
                      </a:lnTo>
                      <a:lnTo>
                        <a:pt x="521" y="579"/>
                      </a:lnTo>
                      <a:lnTo>
                        <a:pt x="521" y="577"/>
                      </a:lnTo>
                      <a:lnTo>
                        <a:pt x="520" y="576"/>
                      </a:lnTo>
                      <a:lnTo>
                        <a:pt x="520" y="575"/>
                      </a:lnTo>
                      <a:lnTo>
                        <a:pt x="520" y="574"/>
                      </a:lnTo>
                      <a:lnTo>
                        <a:pt x="519" y="573"/>
                      </a:lnTo>
                      <a:lnTo>
                        <a:pt x="518" y="574"/>
                      </a:lnTo>
                      <a:lnTo>
                        <a:pt x="517" y="574"/>
                      </a:lnTo>
                      <a:lnTo>
                        <a:pt x="516" y="574"/>
                      </a:lnTo>
                      <a:lnTo>
                        <a:pt x="516" y="573"/>
                      </a:lnTo>
                      <a:lnTo>
                        <a:pt x="516" y="572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3" y="572"/>
                      </a:lnTo>
                      <a:lnTo>
                        <a:pt x="512" y="572"/>
                      </a:lnTo>
                      <a:lnTo>
                        <a:pt x="511" y="571"/>
                      </a:lnTo>
                      <a:lnTo>
                        <a:pt x="512" y="570"/>
                      </a:lnTo>
                      <a:lnTo>
                        <a:pt x="512" y="569"/>
                      </a:lnTo>
                      <a:lnTo>
                        <a:pt x="511" y="570"/>
                      </a:lnTo>
                      <a:lnTo>
                        <a:pt x="511" y="568"/>
                      </a:lnTo>
                      <a:lnTo>
                        <a:pt x="511" y="567"/>
                      </a:lnTo>
                      <a:lnTo>
                        <a:pt x="510" y="567"/>
                      </a:lnTo>
                      <a:lnTo>
                        <a:pt x="509" y="567"/>
                      </a:lnTo>
                      <a:lnTo>
                        <a:pt x="509" y="568"/>
                      </a:lnTo>
                      <a:lnTo>
                        <a:pt x="508" y="568"/>
                      </a:lnTo>
                      <a:lnTo>
                        <a:pt x="508" y="567"/>
                      </a:lnTo>
                      <a:lnTo>
                        <a:pt x="507" y="566"/>
                      </a:lnTo>
                      <a:lnTo>
                        <a:pt x="507" y="565"/>
                      </a:lnTo>
                      <a:lnTo>
                        <a:pt x="507" y="564"/>
                      </a:lnTo>
                      <a:lnTo>
                        <a:pt x="507" y="563"/>
                      </a:lnTo>
                      <a:lnTo>
                        <a:pt x="506" y="563"/>
                      </a:lnTo>
                      <a:lnTo>
                        <a:pt x="506" y="564"/>
                      </a:lnTo>
                      <a:lnTo>
                        <a:pt x="505" y="564"/>
                      </a:lnTo>
                      <a:lnTo>
                        <a:pt x="505" y="563"/>
                      </a:lnTo>
                      <a:lnTo>
                        <a:pt x="504" y="563"/>
                      </a:lnTo>
                      <a:lnTo>
                        <a:pt x="504" y="562"/>
                      </a:lnTo>
                      <a:lnTo>
                        <a:pt x="503" y="562"/>
                      </a:lnTo>
                      <a:lnTo>
                        <a:pt x="503" y="561"/>
                      </a:lnTo>
                      <a:lnTo>
                        <a:pt x="502" y="560"/>
                      </a:lnTo>
                      <a:lnTo>
                        <a:pt x="503" y="560"/>
                      </a:lnTo>
                      <a:lnTo>
                        <a:pt x="502" y="559"/>
                      </a:lnTo>
                      <a:lnTo>
                        <a:pt x="501" y="560"/>
                      </a:lnTo>
                      <a:lnTo>
                        <a:pt x="501" y="559"/>
                      </a:lnTo>
                      <a:lnTo>
                        <a:pt x="500" y="559"/>
                      </a:lnTo>
                      <a:lnTo>
                        <a:pt x="500" y="558"/>
                      </a:lnTo>
                      <a:lnTo>
                        <a:pt x="499" y="558"/>
                      </a:lnTo>
                      <a:lnTo>
                        <a:pt x="498" y="557"/>
                      </a:lnTo>
                      <a:lnTo>
                        <a:pt x="497" y="557"/>
                      </a:lnTo>
                      <a:lnTo>
                        <a:pt x="496" y="556"/>
                      </a:lnTo>
                      <a:lnTo>
                        <a:pt x="497" y="556"/>
                      </a:lnTo>
                      <a:lnTo>
                        <a:pt x="497" y="555"/>
                      </a:lnTo>
                      <a:lnTo>
                        <a:pt x="497" y="554"/>
                      </a:lnTo>
                      <a:lnTo>
                        <a:pt x="497" y="553"/>
                      </a:lnTo>
                      <a:lnTo>
                        <a:pt x="497" y="552"/>
                      </a:lnTo>
                      <a:lnTo>
                        <a:pt x="496" y="551"/>
                      </a:lnTo>
                      <a:lnTo>
                        <a:pt x="496" y="550"/>
                      </a:lnTo>
                      <a:lnTo>
                        <a:pt x="496" y="549"/>
                      </a:lnTo>
                      <a:lnTo>
                        <a:pt x="496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5" y="544"/>
                      </a:lnTo>
                      <a:lnTo>
                        <a:pt x="494" y="544"/>
                      </a:lnTo>
                      <a:lnTo>
                        <a:pt x="493" y="546"/>
                      </a:lnTo>
                      <a:lnTo>
                        <a:pt x="493" y="545"/>
                      </a:lnTo>
                      <a:lnTo>
                        <a:pt x="492" y="544"/>
                      </a:lnTo>
                      <a:lnTo>
                        <a:pt x="491" y="543"/>
                      </a:lnTo>
                      <a:lnTo>
                        <a:pt x="491" y="542"/>
                      </a:lnTo>
                      <a:lnTo>
                        <a:pt x="491" y="541"/>
                      </a:lnTo>
                      <a:lnTo>
                        <a:pt x="490" y="541"/>
                      </a:lnTo>
                      <a:lnTo>
                        <a:pt x="489" y="541"/>
                      </a:lnTo>
                      <a:lnTo>
                        <a:pt x="489" y="542"/>
                      </a:lnTo>
                      <a:lnTo>
                        <a:pt x="489" y="543"/>
                      </a:lnTo>
                      <a:lnTo>
                        <a:pt x="490" y="543"/>
                      </a:lnTo>
                      <a:lnTo>
                        <a:pt x="490" y="544"/>
                      </a:lnTo>
                      <a:lnTo>
                        <a:pt x="489" y="544"/>
                      </a:lnTo>
                      <a:lnTo>
                        <a:pt x="488" y="545"/>
                      </a:lnTo>
                      <a:lnTo>
                        <a:pt x="487" y="545"/>
                      </a:lnTo>
                      <a:lnTo>
                        <a:pt x="487" y="544"/>
                      </a:lnTo>
                      <a:lnTo>
                        <a:pt x="488" y="543"/>
                      </a:lnTo>
                      <a:lnTo>
                        <a:pt x="487" y="542"/>
                      </a:lnTo>
                      <a:lnTo>
                        <a:pt x="487" y="541"/>
                      </a:lnTo>
                      <a:lnTo>
                        <a:pt x="486" y="540"/>
                      </a:lnTo>
                      <a:lnTo>
                        <a:pt x="485" y="540"/>
                      </a:lnTo>
                      <a:lnTo>
                        <a:pt x="485" y="541"/>
                      </a:lnTo>
                      <a:lnTo>
                        <a:pt x="484" y="542"/>
                      </a:lnTo>
                      <a:lnTo>
                        <a:pt x="484" y="541"/>
                      </a:lnTo>
                      <a:lnTo>
                        <a:pt x="483" y="541"/>
                      </a:lnTo>
                      <a:lnTo>
                        <a:pt x="483" y="542"/>
                      </a:lnTo>
                      <a:lnTo>
                        <a:pt x="483" y="543"/>
                      </a:lnTo>
                      <a:lnTo>
                        <a:pt x="483" y="544"/>
                      </a:lnTo>
                      <a:lnTo>
                        <a:pt x="482" y="544"/>
                      </a:lnTo>
                      <a:lnTo>
                        <a:pt x="481" y="544"/>
                      </a:lnTo>
                      <a:lnTo>
                        <a:pt x="481" y="545"/>
                      </a:lnTo>
                      <a:lnTo>
                        <a:pt x="480" y="545"/>
                      </a:lnTo>
                      <a:lnTo>
                        <a:pt x="480" y="544"/>
                      </a:lnTo>
                      <a:lnTo>
                        <a:pt x="480" y="545"/>
                      </a:lnTo>
                      <a:lnTo>
                        <a:pt x="479" y="545"/>
                      </a:lnTo>
                      <a:lnTo>
                        <a:pt x="479" y="544"/>
                      </a:lnTo>
                      <a:lnTo>
                        <a:pt x="478" y="544"/>
                      </a:lnTo>
                      <a:lnTo>
                        <a:pt x="478" y="545"/>
                      </a:lnTo>
                      <a:lnTo>
                        <a:pt x="477" y="545"/>
                      </a:lnTo>
                      <a:lnTo>
                        <a:pt x="477" y="544"/>
                      </a:lnTo>
                      <a:lnTo>
                        <a:pt x="475" y="543"/>
                      </a:lnTo>
                      <a:lnTo>
                        <a:pt x="475" y="544"/>
                      </a:lnTo>
                      <a:lnTo>
                        <a:pt x="475" y="545"/>
                      </a:lnTo>
                      <a:lnTo>
                        <a:pt x="474" y="545"/>
                      </a:lnTo>
                      <a:lnTo>
                        <a:pt x="474" y="544"/>
                      </a:lnTo>
                      <a:lnTo>
                        <a:pt x="473" y="545"/>
                      </a:lnTo>
                      <a:lnTo>
                        <a:pt x="473" y="544"/>
                      </a:lnTo>
                      <a:lnTo>
                        <a:pt x="472" y="543"/>
                      </a:lnTo>
                      <a:lnTo>
                        <a:pt x="472" y="544"/>
                      </a:lnTo>
                      <a:lnTo>
                        <a:pt x="471" y="544"/>
                      </a:lnTo>
                      <a:lnTo>
                        <a:pt x="470" y="544"/>
                      </a:lnTo>
                      <a:lnTo>
                        <a:pt x="469" y="544"/>
                      </a:lnTo>
                      <a:lnTo>
                        <a:pt x="469" y="543"/>
                      </a:lnTo>
                      <a:lnTo>
                        <a:pt x="468" y="543"/>
                      </a:lnTo>
                      <a:lnTo>
                        <a:pt x="467" y="543"/>
                      </a:lnTo>
                      <a:lnTo>
                        <a:pt x="467" y="542"/>
                      </a:lnTo>
                      <a:lnTo>
                        <a:pt x="467" y="541"/>
                      </a:lnTo>
                      <a:lnTo>
                        <a:pt x="466" y="542"/>
                      </a:lnTo>
                      <a:lnTo>
                        <a:pt x="465" y="543"/>
                      </a:lnTo>
                      <a:lnTo>
                        <a:pt x="465" y="542"/>
                      </a:lnTo>
                      <a:lnTo>
                        <a:pt x="465" y="541"/>
                      </a:lnTo>
                      <a:lnTo>
                        <a:pt x="463" y="540"/>
                      </a:lnTo>
                      <a:lnTo>
                        <a:pt x="463" y="539"/>
                      </a:lnTo>
                      <a:lnTo>
                        <a:pt x="463" y="538"/>
                      </a:lnTo>
                      <a:lnTo>
                        <a:pt x="463" y="537"/>
                      </a:lnTo>
                      <a:lnTo>
                        <a:pt x="462" y="537"/>
                      </a:lnTo>
                      <a:lnTo>
                        <a:pt x="461" y="538"/>
                      </a:lnTo>
                      <a:lnTo>
                        <a:pt x="460" y="538"/>
                      </a:lnTo>
                      <a:lnTo>
                        <a:pt x="461" y="537"/>
                      </a:lnTo>
                      <a:lnTo>
                        <a:pt x="461" y="536"/>
                      </a:lnTo>
                      <a:lnTo>
                        <a:pt x="460" y="536"/>
                      </a:lnTo>
                      <a:lnTo>
                        <a:pt x="460" y="537"/>
                      </a:lnTo>
                      <a:lnTo>
                        <a:pt x="459" y="537"/>
                      </a:lnTo>
                      <a:lnTo>
                        <a:pt x="459" y="536"/>
                      </a:lnTo>
                      <a:lnTo>
                        <a:pt x="459" y="535"/>
                      </a:lnTo>
                      <a:lnTo>
                        <a:pt x="458" y="535"/>
                      </a:lnTo>
                      <a:lnTo>
                        <a:pt x="458" y="536"/>
                      </a:lnTo>
                      <a:lnTo>
                        <a:pt x="458" y="537"/>
                      </a:lnTo>
                      <a:lnTo>
                        <a:pt x="457" y="538"/>
                      </a:lnTo>
                      <a:lnTo>
                        <a:pt x="456" y="538"/>
                      </a:lnTo>
                      <a:lnTo>
                        <a:pt x="455" y="537"/>
                      </a:lnTo>
                      <a:lnTo>
                        <a:pt x="454" y="537"/>
                      </a:lnTo>
                      <a:lnTo>
                        <a:pt x="454" y="536"/>
                      </a:lnTo>
                      <a:lnTo>
                        <a:pt x="453" y="537"/>
                      </a:lnTo>
                      <a:lnTo>
                        <a:pt x="452" y="537"/>
                      </a:lnTo>
                      <a:lnTo>
                        <a:pt x="451" y="537"/>
                      </a:lnTo>
                      <a:lnTo>
                        <a:pt x="450" y="536"/>
                      </a:lnTo>
                      <a:lnTo>
                        <a:pt x="449" y="536"/>
                      </a:lnTo>
                      <a:lnTo>
                        <a:pt x="448" y="535"/>
                      </a:lnTo>
                      <a:lnTo>
                        <a:pt x="447" y="535"/>
                      </a:lnTo>
                      <a:lnTo>
                        <a:pt x="446" y="534"/>
                      </a:lnTo>
                      <a:lnTo>
                        <a:pt x="445" y="534"/>
                      </a:lnTo>
                      <a:lnTo>
                        <a:pt x="444" y="533"/>
                      </a:lnTo>
                      <a:lnTo>
                        <a:pt x="444" y="532"/>
                      </a:lnTo>
                      <a:lnTo>
                        <a:pt x="446" y="531"/>
                      </a:lnTo>
                      <a:lnTo>
                        <a:pt x="445" y="531"/>
                      </a:lnTo>
                      <a:lnTo>
                        <a:pt x="445" y="530"/>
                      </a:lnTo>
                      <a:lnTo>
                        <a:pt x="444" y="531"/>
                      </a:lnTo>
                      <a:lnTo>
                        <a:pt x="443" y="531"/>
                      </a:lnTo>
                      <a:lnTo>
                        <a:pt x="442" y="531"/>
                      </a:lnTo>
                      <a:lnTo>
                        <a:pt x="442" y="530"/>
                      </a:lnTo>
                      <a:lnTo>
                        <a:pt x="443" y="529"/>
                      </a:lnTo>
                      <a:lnTo>
                        <a:pt x="443" y="528"/>
                      </a:lnTo>
                      <a:lnTo>
                        <a:pt x="442" y="528"/>
                      </a:lnTo>
                      <a:lnTo>
                        <a:pt x="441" y="529"/>
                      </a:lnTo>
                      <a:lnTo>
                        <a:pt x="441" y="528"/>
                      </a:lnTo>
                      <a:lnTo>
                        <a:pt x="440" y="528"/>
                      </a:lnTo>
                      <a:lnTo>
                        <a:pt x="441" y="528"/>
                      </a:lnTo>
                      <a:lnTo>
                        <a:pt x="441" y="527"/>
                      </a:lnTo>
                      <a:lnTo>
                        <a:pt x="441" y="526"/>
                      </a:lnTo>
                      <a:lnTo>
                        <a:pt x="440" y="526"/>
                      </a:lnTo>
                      <a:lnTo>
                        <a:pt x="439" y="526"/>
                      </a:lnTo>
                      <a:lnTo>
                        <a:pt x="439" y="527"/>
                      </a:lnTo>
                      <a:lnTo>
                        <a:pt x="439" y="528"/>
                      </a:lnTo>
                      <a:lnTo>
                        <a:pt x="438" y="528"/>
                      </a:lnTo>
                      <a:lnTo>
                        <a:pt x="437" y="529"/>
                      </a:lnTo>
                      <a:lnTo>
                        <a:pt x="436" y="529"/>
                      </a:lnTo>
                      <a:lnTo>
                        <a:pt x="436" y="530"/>
                      </a:lnTo>
                      <a:lnTo>
                        <a:pt x="435" y="529"/>
                      </a:lnTo>
                      <a:lnTo>
                        <a:pt x="435" y="530"/>
                      </a:lnTo>
                      <a:lnTo>
                        <a:pt x="434" y="530"/>
                      </a:lnTo>
                      <a:lnTo>
                        <a:pt x="433" y="530"/>
                      </a:lnTo>
                      <a:lnTo>
                        <a:pt x="432" y="530"/>
                      </a:lnTo>
                      <a:lnTo>
                        <a:pt x="433" y="531"/>
                      </a:lnTo>
                      <a:lnTo>
                        <a:pt x="432" y="532"/>
                      </a:lnTo>
                      <a:lnTo>
                        <a:pt x="431" y="531"/>
                      </a:lnTo>
                      <a:lnTo>
                        <a:pt x="431" y="530"/>
                      </a:lnTo>
                      <a:lnTo>
                        <a:pt x="431" y="529"/>
                      </a:lnTo>
                      <a:lnTo>
                        <a:pt x="430" y="529"/>
                      </a:lnTo>
                      <a:lnTo>
                        <a:pt x="430" y="530"/>
                      </a:lnTo>
                      <a:lnTo>
                        <a:pt x="430" y="531"/>
                      </a:lnTo>
                      <a:lnTo>
                        <a:pt x="429" y="531"/>
                      </a:lnTo>
                      <a:lnTo>
                        <a:pt x="428" y="531"/>
                      </a:lnTo>
                      <a:lnTo>
                        <a:pt x="427" y="531"/>
                      </a:lnTo>
                      <a:lnTo>
                        <a:pt x="426" y="530"/>
                      </a:lnTo>
                      <a:lnTo>
                        <a:pt x="426" y="529"/>
                      </a:lnTo>
                      <a:lnTo>
                        <a:pt x="425" y="528"/>
                      </a:lnTo>
                      <a:lnTo>
                        <a:pt x="424" y="526"/>
                      </a:lnTo>
                      <a:lnTo>
                        <a:pt x="424" y="525"/>
                      </a:lnTo>
                      <a:lnTo>
                        <a:pt x="425" y="524"/>
                      </a:lnTo>
                      <a:lnTo>
                        <a:pt x="424" y="523"/>
                      </a:lnTo>
                      <a:lnTo>
                        <a:pt x="423" y="523"/>
                      </a:lnTo>
                      <a:lnTo>
                        <a:pt x="422" y="523"/>
                      </a:lnTo>
                      <a:lnTo>
                        <a:pt x="421" y="524"/>
                      </a:lnTo>
                      <a:lnTo>
                        <a:pt x="420" y="524"/>
                      </a:lnTo>
                      <a:lnTo>
                        <a:pt x="420" y="523"/>
                      </a:lnTo>
                      <a:lnTo>
                        <a:pt x="420" y="522"/>
                      </a:lnTo>
                      <a:lnTo>
                        <a:pt x="419" y="521"/>
                      </a:lnTo>
                      <a:lnTo>
                        <a:pt x="418" y="521"/>
                      </a:lnTo>
                      <a:lnTo>
                        <a:pt x="418" y="520"/>
                      </a:lnTo>
                      <a:lnTo>
                        <a:pt x="417" y="520"/>
                      </a:lnTo>
                      <a:lnTo>
                        <a:pt x="417" y="519"/>
                      </a:lnTo>
                      <a:lnTo>
                        <a:pt x="416" y="518"/>
                      </a:lnTo>
                      <a:lnTo>
                        <a:pt x="416" y="517"/>
                      </a:lnTo>
                      <a:lnTo>
                        <a:pt x="415" y="517"/>
                      </a:lnTo>
                      <a:lnTo>
                        <a:pt x="415" y="516"/>
                      </a:lnTo>
                      <a:lnTo>
                        <a:pt x="415" y="515"/>
                      </a:lnTo>
                      <a:lnTo>
                        <a:pt x="414" y="514"/>
                      </a:lnTo>
                      <a:lnTo>
                        <a:pt x="413" y="513"/>
                      </a:lnTo>
                      <a:lnTo>
                        <a:pt x="412" y="513"/>
                      </a:lnTo>
                      <a:lnTo>
                        <a:pt x="410" y="513"/>
                      </a:lnTo>
                      <a:lnTo>
                        <a:pt x="410" y="514"/>
                      </a:lnTo>
                      <a:lnTo>
                        <a:pt x="409" y="515"/>
                      </a:lnTo>
                      <a:lnTo>
                        <a:pt x="409" y="514"/>
                      </a:lnTo>
                      <a:lnTo>
                        <a:pt x="408" y="514"/>
                      </a:lnTo>
                      <a:lnTo>
                        <a:pt x="407" y="515"/>
                      </a:lnTo>
                      <a:lnTo>
                        <a:pt x="406" y="515"/>
                      </a:lnTo>
                      <a:lnTo>
                        <a:pt x="406" y="514"/>
                      </a:lnTo>
                      <a:lnTo>
                        <a:pt x="406" y="513"/>
                      </a:lnTo>
                      <a:lnTo>
                        <a:pt x="405" y="513"/>
                      </a:lnTo>
                      <a:lnTo>
                        <a:pt x="404" y="513"/>
                      </a:lnTo>
                      <a:lnTo>
                        <a:pt x="403" y="513"/>
                      </a:lnTo>
                      <a:lnTo>
                        <a:pt x="403" y="512"/>
                      </a:lnTo>
                      <a:lnTo>
                        <a:pt x="403" y="511"/>
                      </a:lnTo>
                      <a:lnTo>
                        <a:pt x="403" y="510"/>
                      </a:lnTo>
                      <a:lnTo>
                        <a:pt x="402" y="509"/>
                      </a:lnTo>
                      <a:lnTo>
                        <a:pt x="402" y="508"/>
                      </a:lnTo>
                      <a:lnTo>
                        <a:pt x="400" y="507"/>
                      </a:lnTo>
                      <a:lnTo>
                        <a:pt x="400" y="506"/>
                      </a:lnTo>
                      <a:lnTo>
                        <a:pt x="400" y="505"/>
                      </a:lnTo>
                      <a:lnTo>
                        <a:pt x="400" y="504"/>
                      </a:lnTo>
                      <a:lnTo>
                        <a:pt x="400" y="503"/>
                      </a:lnTo>
                      <a:lnTo>
                        <a:pt x="399" y="503"/>
                      </a:lnTo>
                      <a:lnTo>
                        <a:pt x="398" y="502"/>
                      </a:lnTo>
                      <a:lnTo>
                        <a:pt x="398" y="501"/>
                      </a:lnTo>
                      <a:lnTo>
                        <a:pt x="397" y="501"/>
                      </a:lnTo>
                      <a:lnTo>
                        <a:pt x="397" y="502"/>
                      </a:lnTo>
                      <a:lnTo>
                        <a:pt x="396" y="502"/>
                      </a:lnTo>
                      <a:lnTo>
                        <a:pt x="396" y="501"/>
                      </a:lnTo>
                      <a:lnTo>
                        <a:pt x="395" y="501"/>
                      </a:lnTo>
                      <a:lnTo>
                        <a:pt x="395" y="500"/>
                      </a:lnTo>
                      <a:lnTo>
                        <a:pt x="395" y="499"/>
                      </a:lnTo>
                      <a:lnTo>
                        <a:pt x="396" y="498"/>
                      </a:lnTo>
                      <a:lnTo>
                        <a:pt x="397" y="498"/>
                      </a:lnTo>
                      <a:lnTo>
                        <a:pt x="398" y="497"/>
                      </a:lnTo>
                      <a:lnTo>
                        <a:pt x="397" y="497"/>
                      </a:lnTo>
                      <a:lnTo>
                        <a:pt x="397" y="496"/>
                      </a:lnTo>
                      <a:lnTo>
                        <a:pt x="396" y="496"/>
                      </a:lnTo>
                      <a:lnTo>
                        <a:pt x="396" y="497"/>
                      </a:lnTo>
                      <a:lnTo>
                        <a:pt x="395" y="497"/>
                      </a:lnTo>
                      <a:lnTo>
                        <a:pt x="394" y="497"/>
                      </a:lnTo>
                      <a:lnTo>
                        <a:pt x="394" y="496"/>
                      </a:lnTo>
                      <a:lnTo>
                        <a:pt x="394" y="495"/>
                      </a:lnTo>
                      <a:lnTo>
                        <a:pt x="394" y="494"/>
                      </a:lnTo>
                      <a:lnTo>
                        <a:pt x="393" y="494"/>
                      </a:lnTo>
                      <a:lnTo>
                        <a:pt x="392" y="494"/>
                      </a:lnTo>
                      <a:lnTo>
                        <a:pt x="391" y="494"/>
                      </a:lnTo>
                      <a:lnTo>
                        <a:pt x="391" y="493"/>
                      </a:lnTo>
                      <a:lnTo>
                        <a:pt x="390" y="493"/>
                      </a:lnTo>
                      <a:lnTo>
                        <a:pt x="389" y="493"/>
                      </a:lnTo>
                      <a:lnTo>
                        <a:pt x="389" y="492"/>
                      </a:lnTo>
                      <a:lnTo>
                        <a:pt x="388" y="492"/>
                      </a:lnTo>
                      <a:lnTo>
                        <a:pt x="388" y="491"/>
                      </a:lnTo>
                      <a:lnTo>
                        <a:pt x="388" y="490"/>
                      </a:lnTo>
                      <a:lnTo>
                        <a:pt x="387" y="489"/>
                      </a:lnTo>
                      <a:lnTo>
                        <a:pt x="386" y="490"/>
                      </a:lnTo>
                      <a:lnTo>
                        <a:pt x="386" y="491"/>
                      </a:lnTo>
                      <a:lnTo>
                        <a:pt x="387" y="491"/>
                      </a:lnTo>
                      <a:lnTo>
                        <a:pt x="387" y="492"/>
                      </a:lnTo>
                      <a:lnTo>
                        <a:pt x="386" y="492"/>
                      </a:lnTo>
                      <a:lnTo>
                        <a:pt x="385" y="492"/>
                      </a:lnTo>
                      <a:lnTo>
                        <a:pt x="385" y="491"/>
                      </a:lnTo>
                      <a:lnTo>
                        <a:pt x="384" y="490"/>
                      </a:lnTo>
                      <a:lnTo>
                        <a:pt x="383" y="491"/>
                      </a:lnTo>
                      <a:lnTo>
                        <a:pt x="384" y="492"/>
                      </a:lnTo>
                      <a:lnTo>
                        <a:pt x="384" y="493"/>
                      </a:lnTo>
                      <a:lnTo>
                        <a:pt x="383" y="494"/>
                      </a:lnTo>
                      <a:lnTo>
                        <a:pt x="382" y="494"/>
                      </a:lnTo>
                      <a:lnTo>
                        <a:pt x="381" y="494"/>
                      </a:lnTo>
                      <a:lnTo>
                        <a:pt x="380" y="495"/>
                      </a:lnTo>
                      <a:lnTo>
                        <a:pt x="379" y="495"/>
                      </a:lnTo>
                      <a:lnTo>
                        <a:pt x="378" y="494"/>
                      </a:lnTo>
                      <a:lnTo>
                        <a:pt x="378" y="495"/>
                      </a:lnTo>
                      <a:lnTo>
                        <a:pt x="379" y="495"/>
                      </a:lnTo>
                      <a:lnTo>
                        <a:pt x="379" y="496"/>
                      </a:lnTo>
                      <a:lnTo>
                        <a:pt x="380" y="497"/>
                      </a:lnTo>
                      <a:lnTo>
                        <a:pt x="379" y="497"/>
                      </a:lnTo>
                      <a:lnTo>
                        <a:pt x="379" y="498"/>
                      </a:lnTo>
                      <a:lnTo>
                        <a:pt x="378" y="497"/>
                      </a:lnTo>
                      <a:lnTo>
                        <a:pt x="377" y="497"/>
                      </a:lnTo>
                      <a:lnTo>
                        <a:pt x="376" y="497"/>
                      </a:lnTo>
                      <a:lnTo>
                        <a:pt x="375" y="497"/>
                      </a:lnTo>
                      <a:lnTo>
                        <a:pt x="373" y="497"/>
                      </a:lnTo>
                      <a:lnTo>
                        <a:pt x="370" y="496"/>
                      </a:lnTo>
                      <a:lnTo>
                        <a:pt x="369" y="495"/>
                      </a:lnTo>
                      <a:lnTo>
                        <a:pt x="367" y="494"/>
                      </a:lnTo>
                      <a:lnTo>
                        <a:pt x="366" y="494"/>
                      </a:lnTo>
                      <a:lnTo>
                        <a:pt x="365" y="495"/>
                      </a:lnTo>
                      <a:lnTo>
                        <a:pt x="364" y="494"/>
                      </a:lnTo>
                      <a:lnTo>
                        <a:pt x="362" y="492"/>
                      </a:lnTo>
                      <a:lnTo>
                        <a:pt x="361" y="490"/>
                      </a:lnTo>
                      <a:lnTo>
                        <a:pt x="361" y="489"/>
                      </a:lnTo>
                      <a:lnTo>
                        <a:pt x="360" y="489"/>
                      </a:lnTo>
                      <a:lnTo>
                        <a:pt x="359" y="489"/>
                      </a:lnTo>
                      <a:lnTo>
                        <a:pt x="358" y="489"/>
                      </a:lnTo>
                      <a:lnTo>
                        <a:pt x="358" y="488"/>
                      </a:lnTo>
                      <a:lnTo>
                        <a:pt x="359" y="488"/>
                      </a:lnTo>
                      <a:lnTo>
                        <a:pt x="358" y="487"/>
                      </a:lnTo>
                      <a:lnTo>
                        <a:pt x="358" y="486"/>
                      </a:lnTo>
                      <a:lnTo>
                        <a:pt x="358" y="485"/>
                      </a:lnTo>
                      <a:lnTo>
                        <a:pt x="356" y="484"/>
                      </a:lnTo>
                      <a:lnTo>
                        <a:pt x="355" y="485"/>
                      </a:lnTo>
                      <a:lnTo>
                        <a:pt x="354" y="484"/>
                      </a:lnTo>
                      <a:lnTo>
                        <a:pt x="353" y="485"/>
                      </a:lnTo>
                      <a:lnTo>
                        <a:pt x="352" y="485"/>
                      </a:lnTo>
                      <a:lnTo>
                        <a:pt x="351" y="485"/>
                      </a:lnTo>
                      <a:lnTo>
                        <a:pt x="350" y="484"/>
                      </a:lnTo>
                      <a:lnTo>
                        <a:pt x="349" y="483"/>
                      </a:lnTo>
                      <a:lnTo>
                        <a:pt x="348" y="482"/>
                      </a:lnTo>
                      <a:lnTo>
                        <a:pt x="347" y="480"/>
                      </a:lnTo>
                      <a:lnTo>
                        <a:pt x="346" y="479"/>
                      </a:lnTo>
                      <a:lnTo>
                        <a:pt x="345" y="479"/>
                      </a:lnTo>
                      <a:lnTo>
                        <a:pt x="344" y="478"/>
                      </a:lnTo>
                      <a:lnTo>
                        <a:pt x="342" y="477"/>
                      </a:lnTo>
                      <a:lnTo>
                        <a:pt x="340" y="477"/>
                      </a:lnTo>
                      <a:lnTo>
                        <a:pt x="339" y="476"/>
                      </a:lnTo>
                      <a:lnTo>
                        <a:pt x="339" y="475"/>
                      </a:lnTo>
                      <a:lnTo>
                        <a:pt x="337" y="475"/>
                      </a:lnTo>
                      <a:lnTo>
                        <a:pt x="335" y="474"/>
                      </a:lnTo>
                      <a:lnTo>
                        <a:pt x="334" y="474"/>
                      </a:lnTo>
                      <a:lnTo>
                        <a:pt x="333" y="474"/>
                      </a:lnTo>
                      <a:lnTo>
                        <a:pt x="332" y="473"/>
                      </a:lnTo>
                      <a:lnTo>
                        <a:pt x="331" y="473"/>
                      </a:lnTo>
                      <a:lnTo>
                        <a:pt x="327" y="472"/>
                      </a:lnTo>
                      <a:lnTo>
                        <a:pt x="326" y="472"/>
                      </a:lnTo>
                      <a:lnTo>
                        <a:pt x="324" y="472"/>
                      </a:lnTo>
                      <a:lnTo>
                        <a:pt x="323" y="472"/>
                      </a:lnTo>
                      <a:lnTo>
                        <a:pt x="322" y="471"/>
                      </a:lnTo>
                      <a:lnTo>
                        <a:pt x="321" y="471"/>
                      </a:lnTo>
                      <a:lnTo>
                        <a:pt x="320" y="473"/>
                      </a:lnTo>
                      <a:lnTo>
                        <a:pt x="319" y="473"/>
                      </a:lnTo>
                      <a:lnTo>
                        <a:pt x="318" y="473"/>
                      </a:lnTo>
                      <a:lnTo>
                        <a:pt x="317" y="474"/>
                      </a:lnTo>
                      <a:lnTo>
                        <a:pt x="317" y="475"/>
                      </a:lnTo>
                      <a:lnTo>
                        <a:pt x="316" y="475"/>
                      </a:lnTo>
                      <a:lnTo>
                        <a:pt x="315" y="474"/>
                      </a:lnTo>
                      <a:lnTo>
                        <a:pt x="313" y="473"/>
                      </a:lnTo>
                      <a:lnTo>
                        <a:pt x="312" y="473"/>
                      </a:lnTo>
                      <a:lnTo>
                        <a:pt x="311" y="473"/>
                      </a:lnTo>
                      <a:lnTo>
                        <a:pt x="311" y="474"/>
                      </a:lnTo>
                      <a:lnTo>
                        <a:pt x="311" y="475"/>
                      </a:lnTo>
                      <a:lnTo>
                        <a:pt x="310" y="476"/>
                      </a:lnTo>
                      <a:lnTo>
                        <a:pt x="310" y="477"/>
                      </a:lnTo>
                      <a:lnTo>
                        <a:pt x="310" y="478"/>
                      </a:lnTo>
                      <a:lnTo>
                        <a:pt x="310" y="479"/>
                      </a:lnTo>
                      <a:lnTo>
                        <a:pt x="309" y="480"/>
                      </a:lnTo>
                      <a:lnTo>
                        <a:pt x="308" y="480"/>
                      </a:lnTo>
                      <a:lnTo>
                        <a:pt x="306" y="482"/>
                      </a:lnTo>
                      <a:lnTo>
                        <a:pt x="304" y="482"/>
                      </a:lnTo>
                      <a:lnTo>
                        <a:pt x="303" y="482"/>
                      </a:lnTo>
                      <a:lnTo>
                        <a:pt x="302" y="481"/>
                      </a:lnTo>
                      <a:lnTo>
                        <a:pt x="301" y="480"/>
                      </a:lnTo>
                      <a:lnTo>
                        <a:pt x="300" y="480"/>
                      </a:lnTo>
                      <a:lnTo>
                        <a:pt x="300" y="479"/>
                      </a:lnTo>
                      <a:lnTo>
                        <a:pt x="299" y="479"/>
                      </a:lnTo>
                      <a:lnTo>
                        <a:pt x="299" y="481"/>
                      </a:lnTo>
                      <a:lnTo>
                        <a:pt x="298" y="481"/>
                      </a:lnTo>
                      <a:lnTo>
                        <a:pt x="298" y="480"/>
                      </a:lnTo>
                      <a:lnTo>
                        <a:pt x="297" y="480"/>
                      </a:lnTo>
                      <a:lnTo>
                        <a:pt x="297" y="481"/>
                      </a:lnTo>
                      <a:lnTo>
                        <a:pt x="296" y="481"/>
                      </a:lnTo>
                      <a:lnTo>
                        <a:pt x="295" y="481"/>
                      </a:lnTo>
                      <a:lnTo>
                        <a:pt x="295" y="480"/>
                      </a:lnTo>
                      <a:lnTo>
                        <a:pt x="295" y="479"/>
                      </a:lnTo>
                      <a:lnTo>
                        <a:pt x="294" y="479"/>
                      </a:lnTo>
                      <a:lnTo>
                        <a:pt x="294" y="478"/>
                      </a:lnTo>
                      <a:lnTo>
                        <a:pt x="293" y="478"/>
                      </a:lnTo>
                      <a:lnTo>
                        <a:pt x="292" y="479"/>
                      </a:lnTo>
                      <a:lnTo>
                        <a:pt x="291" y="479"/>
                      </a:lnTo>
                      <a:lnTo>
                        <a:pt x="290" y="479"/>
                      </a:lnTo>
                      <a:lnTo>
                        <a:pt x="290" y="478"/>
                      </a:lnTo>
                      <a:lnTo>
                        <a:pt x="289" y="478"/>
                      </a:lnTo>
                      <a:lnTo>
                        <a:pt x="289" y="479"/>
                      </a:lnTo>
                      <a:lnTo>
                        <a:pt x="288" y="479"/>
                      </a:lnTo>
                      <a:lnTo>
                        <a:pt x="287" y="480"/>
                      </a:lnTo>
                      <a:lnTo>
                        <a:pt x="286" y="480"/>
                      </a:lnTo>
                      <a:lnTo>
                        <a:pt x="287" y="479"/>
                      </a:lnTo>
                      <a:lnTo>
                        <a:pt x="287" y="478"/>
                      </a:lnTo>
                      <a:lnTo>
                        <a:pt x="286" y="477"/>
                      </a:lnTo>
                      <a:lnTo>
                        <a:pt x="285" y="477"/>
                      </a:lnTo>
                      <a:lnTo>
                        <a:pt x="284" y="477"/>
                      </a:lnTo>
                      <a:lnTo>
                        <a:pt x="284" y="478"/>
                      </a:lnTo>
                      <a:lnTo>
                        <a:pt x="284" y="479"/>
                      </a:lnTo>
                      <a:lnTo>
                        <a:pt x="284" y="480"/>
                      </a:lnTo>
                      <a:lnTo>
                        <a:pt x="283" y="481"/>
                      </a:lnTo>
                      <a:lnTo>
                        <a:pt x="282" y="481"/>
                      </a:lnTo>
                      <a:lnTo>
                        <a:pt x="282" y="480"/>
                      </a:lnTo>
                      <a:lnTo>
                        <a:pt x="281" y="479"/>
                      </a:lnTo>
                      <a:lnTo>
                        <a:pt x="282" y="478"/>
                      </a:lnTo>
                      <a:lnTo>
                        <a:pt x="282" y="476"/>
                      </a:lnTo>
                      <a:lnTo>
                        <a:pt x="281" y="476"/>
                      </a:lnTo>
                      <a:lnTo>
                        <a:pt x="280" y="476"/>
                      </a:lnTo>
                      <a:lnTo>
                        <a:pt x="280" y="477"/>
                      </a:lnTo>
                      <a:lnTo>
                        <a:pt x="279" y="477"/>
                      </a:lnTo>
                      <a:lnTo>
                        <a:pt x="278" y="476"/>
                      </a:lnTo>
                      <a:lnTo>
                        <a:pt x="278" y="475"/>
                      </a:lnTo>
                      <a:lnTo>
                        <a:pt x="277" y="475"/>
                      </a:lnTo>
                      <a:lnTo>
                        <a:pt x="276" y="475"/>
                      </a:lnTo>
                      <a:lnTo>
                        <a:pt x="275" y="475"/>
                      </a:lnTo>
                      <a:lnTo>
                        <a:pt x="274" y="476"/>
                      </a:lnTo>
                      <a:lnTo>
                        <a:pt x="273" y="477"/>
                      </a:lnTo>
                      <a:lnTo>
                        <a:pt x="272" y="478"/>
                      </a:lnTo>
                      <a:lnTo>
                        <a:pt x="271" y="478"/>
                      </a:lnTo>
                      <a:lnTo>
                        <a:pt x="271" y="479"/>
                      </a:lnTo>
                      <a:lnTo>
                        <a:pt x="271" y="480"/>
                      </a:lnTo>
                      <a:lnTo>
                        <a:pt x="270" y="480"/>
                      </a:lnTo>
                      <a:lnTo>
                        <a:pt x="269" y="480"/>
                      </a:lnTo>
                      <a:lnTo>
                        <a:pt x="269" y="479"/>
                      </a:lnTo>
                      <a:lnTo>
                        <a:pt x="268" y="479"/>
                      </a:lnTo>
                      <a:lnTo>
                        <a:pt x="268" y="478"/>
                      </a:lnTo>
                      <a:lnTo>
                        <a:pt x="269" y="478"/>
                      </a:lnTo>
                      <a:lnTo>
                        <a:pt x="269" y="477"/>
                      </a:lnTo>
                      <a:lnTo>
                        <a:pt x="269" y="476"/>
                      </a:lnTo>
                      <a:lnTo>
                        <a:pt x="269" y="475"/>
                      </a:lnTo>
                      <a:lnTo>
                        <a:pt x="268" y="475"/>
                      </a:lnTo>
                      <a:lnTo>
                        <a:pt x="266" y="475"/>
                      </a:lnTo>
                      <a:lnTo>
                        <a:pt x="263" y="476"/>
                      </a:lnTo>
                      <a:lnTo>
                        <a:pt x="262" y="475"/>
                      </a:lnTo>
                      <a:lnTo>
                        <a:pt x="261" y="475"/>
                      </a:lnTo>
                      <a:lnTo>
                        <a:pt x="259" y="475"/>
                      </a:lnTo>
                      <a:lnTo>
                        <a:pt x="258" y="475"/>
                      </a:lnTo>
                      <a:lnTo>
                        <a:pt x="257" y="474"/>
                      </a:lnTo>
                      <a:lnTo>
                        <a:pt x="256" y="474"/>
                      </a:lnTo>
                      <a:lnTo>
                        <a:pt x="256" y="473"/>
                      </a:lnTo>
                      <a:lnTo>
                        <a:pt x="255" y="472"/>
                      </a:lnTo>
                      <a:lnTo>
                        <a:pt x="254" y="472"/>
                      </a:lnTo>
                      <a:lnTo>
                        <a:pt x="253" y="471"/>
                      </a:lnTo>
                      <a:lnTo>
                        <a:pt x="252" y="470"/>
                      </a:lnTo>
                      <a:lnTo>
                        <a:pt x="252" y="469"/>
                      </a:lnTo>
                      <a:lnTo>
                        <a:pt x="251" y="468"/>
                      </a:lnTo>
                      <a:lnTo>
                        <a:pt x="249" y="467"/>
                      </a:lnTo>
                      <a:lnTo>
                        <a:pt x="248" y="467"/>
                      </a:lnTo>
                      <a:lnTo>
                        <a:pt x="248" y="466"/>
                      </a:lnTo>
                      <a:lnTo>
                        <a:pt x="247" y="466"/>
                      </a:lnTo>
                      <a:lnTo>
                        <a:pt x="246" y="465"/>
                      </a:lnTo>
                      <a:lnTo>
                        <a:pt x="246" y="464"/>
                      </a:lnTo>
                      <a:lnTo>
                        <a:pt x="246" y="463"/>
                      </a:lnTo>
                      <a:lnTo>
                        <a:pt x="247" y="462"/>
                      </a:lnTo>
                      <a:lnTo>
                        <a:pt x="247" y="461"/>
                      </a:lnTo>
                      <a:lnTo>
                        <a:pt x="248" y="460"/>
                      </a:lnTo>
                      <a:lnTo>
                        <a:pt x="248" y="458"/>
                      </a:lnTo>
                      <a:lnTo>
                        <a:pt x="247" y="455"/>
                      </a:lnTo>
                      <a:lnTo>
                        <a:pt x="247" y="454"/>
                      </a:lnTo>
                      <a:lnTo>
                        <a:pt x="247" y="453"/>
                      </a:lnTo>
                      <a:lnTo>
                        <a:pt x="247" y="452"/>
                      </a:lnTo>
                      <a:lnTo>
                        <a:pt x="246" y="451"/>
                      </a:lnTo>
                      <a:lnTo>
                        <a:pt x="244" y="451"/>
                      </a:lnTo>
                      <a:lnTo>
                        <a:pt x="244" y="452"/>
                      </a:lnTo>
                      <a:lnTo>
                        <a:pt x="243" y="452"/>
                      </a:lnTo>
                      <a:lnTo>
                        <a:pt x="242" y="453"/>
                      </a:lnTo>
                      <a:lnTo>
                        <a:pt x="241" y="453"/>
                      </a:lnTo>
                      <a:lnTo>
                        <a:pt x="240" y="452"/>
                      </a:lnTo>
                      <a:lnTo>
                        <a:pt x="240" y="451"/>
                      </a:lnTo>
                      <a:lnTo>
                        <a:pt x="239" y="450"/>
                      </a:lnTo>
                      <a:lnTo>
                        <a:pt x="238" y="450"/>
                      </a:lnTo>
                      <a:lnTo>
                        <a:pt x="237" y="450"/>
                      </a:lnTo>
                      <a:lnTo>
                        <a:pt x="236" y="451"/>
                      </a:lnTo>
                      <a:lnTo>
                        <a:pt x="235" y="450"/>
                      </a:lnTo>
                      <a:lnTo>
                        <a:pt x="232" y="450"/>
                      </a:lnTo>
                      <a:lnTo>
                        <a:pt x="232" y="449"/>
                      </a:lnTo>
                      <a:lnTo>
                        <a:pt x="230" y="449"/>
                      </a:lnTo>
                      <a:lnTo>
                        <a:pt x="229" y="448"/>
                      </a:lnTo>
                      <a:lnTo>
                        <a:pt x="227" y="448"/>
                      </a:lnTo>
                      <a:lnTo>
                        <a:pt x="226" y="448"/>
                      </a:lnTo>
                      <a:lnTo>
                        <a:pt x="226" y="447"/>
                      </a:lnTo>
                      <a:lnTo>
                        <a:pt x="225" y="446"/>
                      </a:lnTo>
                      <a:lnTo>
                        <a:pt x="224" y="446"/>
                      </a:lnTo>
                      <a:lnTo>
                        <a:pt x="224" y="444"/>
                      </a:lnTo>
                      <a:lnTo>
                        <a:pt x="224" y="443"/>
                      </a:lnTo>
                      <a:lnTo>
                        <a:pt x="224" y="442"/>
                      </a:lnTo>
                      <a:lnTo>
                        <a:pt x="225" y="441"/>
                      </a:lnTo>
                      <a:lnTo>
                        <a:pt x="225" y="440"/>
                      </a:lnTo>
                      <a:lnTo>
                        <a:pt x="226" y="439"/>
                      </a:lnTo>
                      <a:lnTo>
                        <a:pt x="226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3" y="437"/>
                      </a:lnTo>
                      <a:lnTo>
                        <a:pt x="222" y="438"/>
                      </a:lnTo>
                      <a:lnTo>
                        <a:pt x="222" y="439"/>
                      </a:lnTo>
                      <a:lnTo>
                        <a:pt x="222" y="440"/>
                      </a:lnTo>
                      <a:lnTo>
                        <a:pt x="222" y="443"/>
                      </a:lnTo>
                      <a:lnTo>
                        <a:pt x="221" y="444"/>
                      </a:lnTo>
                      <a:lnTo>
                        <a:pt x="221" y="445"/>
                      </a:lnTo>
                      <a:lnTo>
                        <a:pt x="220" y="445"/>
                      </a:lnTo>
                      <a:lnTo>
                        <a:pt x="219" y="444"/>
                      </a:lnTo>
                      <a:lnTo>
                        <a:pt x="219" y="443"/>
                      </a:lnTo>
                      <a:lnTo>
                        <a:pt x="219" y="442"/>
                      </a:lnTo>
                      <a:lnTo>
                        <a:pt x="220" y="441"/>
                      </a:lnTo>
                      <a:lnTo>
                        <a:pt x="220" y="440"/>
                      </a:lnTo>
                      <a:lnTo>
                        <a:pt x="220" y="439"/>
                      </a:lnTo>
                      <a:lnTo>
                        <a:pt x="219" y="438"/>
                      </a:lnTo>
                      <a:lnTo>
                        <a:pt x="217" y="437"/>
                      </a:lnTo>
                      <a:lnTo>
                        <a:pt x="215" y="437"/>
                      </a:lnTo>
                      <a:lnTo>
                        <a:pt x="214" y="438"/>
                      </a:lnTo>
                      <a:lnTo>
                        <a:pt x="214" y="439"/>
                      </a:lnTo>
                      <a:lnTo>
                        <a:pt x="214" y="440"/>
                      </a:lnTo>
                      <a:lnTo>
                        <a:pt x="213" y="441"/>
                      </a:lnTo>
                      <a:lnTo>
                        <a:pt x="212" y="441"/>
                      </a:lnTo>
                      <a:lnTo>
                        <a:pt x="211" y="440"/>
                      </a:lnTo>
                      <a:lnTo>
                        <a:pt x="211" y="439"/>
                      </a:lnTo>
                      <a:lnTo>
                        <a:pt x="211" y="438"/>
                      </a:lnTo>
                      <a:lnTo>
                        <a:pt x="212" y="437"/>
                      </a:lnTo>
                      <a:lnTo>
                        <a:pt x="212" y="436"/>
                      </a:lnTo>
                      <a:lnTo>
                        <a:pt x="213" y="436"/>
                      </a:lnTo>
                      <a:lnTo>
                        <a:pt x="214" y="436"/>
                      </a:lnTo>
                      <a:lnTo>
                        <a:pt x="214" y="435"/>
                      </a:lnTo>
                      <a:lnTo>
                        <a:pt x="214" y="434"/>
                      </a:lnTo>
                      <a:lnTo>
                        <a:pt x="214" y="433"/>
                      </a:lnTo>
                      <a:lnTo>
                        <a:pt x="213" y="431"/>
                      </a:lnTo>
                      <a:lnTo>
                        <a:pt x="212" y="430"/>
                      </a:lnTo>
                      <a:lnTo>
                        <a:pt x="211" y="429"/>
                      </a:lnTo>
                      <a:lnTo>
                        <a:pt x="210" y="429"/>
                      </a:lnTo>
                      <a:lnTo>
                        <a:pt x="209" y="430"/>
                      </a:lnTo>
                      <a:lnTo>
                        <a:pt x="207" y="430"/>
                      </a:lnTo>
                      <a:lnTo>
                        <a:pt x="206" y="430"/>
                      </a:lnTo>
                      <a:lnTo>
                        <a:pt x="205" y="430"/>
                      </a:lnTo>
                      <a:lnTo>
                        <a:pt x="205" y="431"/>
                      </a:lnTo>
                      <a:lnTo>
                        <a:pt x="204" y="431"/>
                      </a:lnTo>
                      <a:lnTo>
                        <a:pt x="203" y="431"/>
                      </a:lnTo>
                      <a:lnTo>
                        <a:pt x="202" y="431"/>
                      </a:lnTo>
                      <a:lnTo>
                        <a:pt x="201" y="429"/>
                      </a:lnTo>
                      <a:lnTo>
                        <a:pt x="200" y="429"/>
                      </a:lnTo>
                      <a:lnTo>
                        <a:pt x="200" y="428"/>
                      </a:lnTo>
                      <a:lnTo>
                        <a:pt x="199" y="428"/>
                      </a:lnTo>
                      <a:lnTo>
                        <a:pt x="198" y="429"/>
                      </a:lnTo>
                      <a:lnTo>
                        <a:pt x="197" y="430"/>
                      </a:lnTo>
                      <a:lnTo>
                        <a:pt x="197" y="431"/>
                      </a:lnTo>
                      <a:lnTo>
                        <a:pt x="196" y="430"/>
                      </a:lnTo>
                      <a:lnTo>
                        <a:pt x="195" y="429"/>
                      </a:lnTo>
                      <a:lnTo>
                        <a:pt x="194" y="428"/>
                      </a:lnTo>
                      <a:lnTo>
                        <a:pt x="193" y="428"/>
                      </a:lnTo>
                      <a:lnTo>
                        <a:pt x="192" y="429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1" y="427"/>
                      </a:lnTo>
                      <a:lnTo>
                        <a:pt x="191" y="426"/>
                      </a:lnTo>
                      <a:lnTo>
                        <a:pt x="192" y="426"/>
                      </a:lnTo>
                      <a:lnTo>
                        <a:pt x="191" y="426"/>
                      </a:lnTo>
                      <a:lnTo>
                        <a:pt x="191" y="425"/>
                      </a:lnTo>
                      <a:lnTo>
                        <a:pt x="190" y="426"/>
                      </a:lnTo>
                      <a:lnTo>
                        <a:pt x="190" y="425"/>
                      </a:lnTo>
                      <a:lnTo>
                        <a:pt x="190" y="424"/>
                      </a:lnTo>
                      <a:lnTo>
                        <a:pt x="191" y="424"/>
                      </a:lnTo>
                      <a:lnTo>
                        <a:pt x="191" y="423"/>
                      </a:lnTo>
                      <a:lnTo>
                        <a:pt x="192" y="420"/>
                      </a:lnTo>
                      <a:lnTo>
                        <a:pt x="192" y="419"/>
                      </a:lnTo>
                      <a:lnTo>
                        <a:pt x="192" y="418"/>
                      </a:lnTo>
                      <a:lnTo>
                        <a:pt x="192" y="417"/>
                      </a:lnTo>
                      <a:lnTo>
                        <a:pt x="191" y="417"/>
                      </a:lnTo>
                      <a:lnTo>
                        <a:pt x="189" y="417"/>
                      </a:lnTo>
                      <a:lnTo>
                        <a:pt x="188" y="416"/>
                      </a:lnTo>
                      <a:lnTo>
                        <a:pt x="187" y="416"/>
                      </a:lnTo>
                      <a:lnTo>
                        <a:pt x="187" y="415"/>
                      </a:lnTo>
                      <a:lnTo>
                        <a:pt x="186" y="415"/>
                      </a:lnTo>
                      <a:lnTo>
                        <a:pt x="186" y="414"/>
                      </a:lnTo>
                      <a:lnTo>
                        <a:pt x="187" y="410"/>
                      </a:lnTo>
                      <a:lnTo>
                        <a:pt x="187" y="408"/>
                      </a:lnTo>
                      <a:lnTo>
                        <a:pt x="187" y="407"/>
                      </a:lnTo>
                      <a:lnTo>
                        <a:pt x="187" y="406"/>
                      </a:lnTo>
                      <a:lnTo>
                        <a:pt x="187" y="404"/>
                      </a:lnTo>
                      <a:lnTo>
                        <a:pt x="186" y="403"/>
                      </a:lnTo>
                      <a:lnTo>
                        <a:pt x="185" y="401"/>
                      </a:lnTo>
                      <a:lnTo>
                        <a:pt x="185" y="399"/>
                      </a:lnTo>
                      <a:lnTo>
                        <a:pt x="184" y="398"/>
                      </a:lnTo>
                      <a:lnTo>
                        <a:pt x="183" y="398"/>
                      </a:lnTo>
                      <a:lnTo>
                        <a:pt x="182" y="398"/>
                      </a:lnTo>
                      <a:lnTo>
                        <a:pt x="181" y="399"/>
                      </a:lnTo>
                      <a:lnTo>
                        <a:pt x="180" y="400"/>
                      </a:lnTo>
                      <a:lnTo>
                        <a:pt x="175" y="400"/>
                      </a:lnTo>
                      <a:lnTo>
                        <a:pt x="174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5" y="402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2" y="403"/>
                      </a:lnTo>
                      <a:lnTo>
                        <a:pt x="171" y="402"/>
                      </a:lnTo>
                      <a:lnTo>
                        <a:pt x="168" y="401"/>
                      </a:lnTo>
                      <a:lnTo>
                        <a:pt x="168" y="400"/>
                      </a:lnTo>
                      <a:lnTo>
                        <a:pt x="167" y="399"/>
                      </a:lnTo>
                      <a:lnTo>
                        <a:pt x="166" y="399"/>
                      </a:lnTo>
                      <a:lnTo>
                        <a:pt x="166" y="398"/>
                      </a:lnTo>
                      <a:lnTo>
                        <a:pt x="167" y="398"/>
                      </a:lnTo>
                      <a:lnTo>
                        <a:pt x="167" y="397"/>
                      </a:lnTo>
                      <a:lnTo>
                        <a:pt x="168" y="396"/>
                      </a:lnTo>
                      <a:lnTo>
                        <a:pt x="169" y="395"/>
                      </a:lnTo>
                      <a:lnTo>
                        <a:pt x="170" y="394"/>
                      </a:lnTo>
                      <a:lnTo>
                        <a:pt x="171" y="393"/>
                      </a:lnTo>
                      <a:lnTo>
                        <a:pt x="171" y="392"/>
                      </a:lnTo>
                      <a:lnTo>
                        <a:pt x="171" y="391"/>
                      </a:lnTo>
                      <a:lnTo>
                        <a:pt x="169" y="390"/>
                      </a:lnTo>
                      <a:lnTo>
                        <a:pt x="169" y="389"/>
                      </a:lnTo>
                      <a:lnTo>
                        <a:pt x="170" y="388"/>
                      </a:lnTo>
                      <a:lnTo>
                        <a:pt x="170" y="387"/>
                      </a:lnTo>
                      <a:lnTo>
                        <a:pt x="170" y="386"/>
                      </a:lnTo>
                      <a:lnTo>
                        <a:pt x="169" y="385"/>
                      </a:lnTo>
                      <a:lnTo>
                        <a:pt x="169" y="384"/>
                      </a:lnTo>
                      <a:lnTo>
                        <a:pt x="169" y="383"/>
                      </a:lnTo>
                      <a:lnTo>
                        <a:pt x="170" y="382"/>
                      </a:lnTo>
                      <a:lnTo>
                        <a:pt x="171" y="382"/>
                      </a:lnTo>
                      <a:lnTo>
                        <a:pt x="171" y="381"/>
                      </a:lnTo>
                      <a:lnTo>
                        <a:pt x="171" y="380"/>
                      </a:lnTo>
                      <a:lnTo>
                        <a:pt x="171" y="379"/>
                      </a:lnTo>
                      <a:lnTo>
                        <a:pt x="170" y="379"/>
                      </a:lnTo>
                      <a:lnTo>
                        <a:pt x="170" y="378"/>
                      </a:lnTo>
                      <a:lnTo>
                        <a:pt x="166" y="378"/>
                      </a:lnTo>
                      <a:lnTo>
                        <a:pt x="165" y="378"/>
                      </a:lnTo>
                      <a:lnTo>
                        <a:pt x="163" y="377"/>
                      </a:lnTo>
                      <a:lnTo>
                        <a:pt x="162" y="377"/>
                      </a:lnTo>
                      <a:lnTo>
                        <a:pt x="161" y="377"/>
                      </a:lnTo>
                      <a:lnTo>
                        <a:pt x="161" y="376"/>
                      </a:lnTo>
                      <a:lnTo>
                        <a:pt x="161" y="375"/>
                      </a:lnTo>
                      <a:lnTo>
                        <a:pt x="160" y="371"/>
                      </a:lnTo>
                      <a:lnTo>
                        <a:pt x="159" y="366"/>
                      </a:lnTo>
                      <a:lnTo>
                        <a:pt x="159" y="365"/>
                      </a:lnTo>
                      <a:lnTo>
                        <a:pt x="158" y="363"/>
                      </a:lnTo>
                      <a:lnTo>
                        <a:pt x="158" y="361"/>
                      </a:lnTo>
                      <a:lnTo>
                        <a:pt x="158" y="360"/>
                      </a:lnTo>
                      <a:lnTo>
                        <a:pt x="159" y="360"/>
                      </a:lnTo>
                      <a:lnTo>
                        <a:pt x="162" y="359"/>
                      </a:lnTo>
                      <a:lnTo>
                        <a:pt x="162" y="358"/>
                      </a:lnTo>
                      <a:lnTo>
                        <a:pt x="162" y="357"/>
                      </a:lnTo>
                      <a:lnTo>
                        <a:pt x="158" y="357"/>
                      </a:lnTo>
                      <a:lnTo>
                        <a:pt x="157" y="357"/>
                      </a:lnTo>
                      <a:lnTo>
                        <a:pt x="156" y="356"/>
                      </a:lnTo>
                      <a:lnTo>
                        <a:pt x="155" y="351"/>
                      </a:lnTo>
                      <a:lnTo>
                        <a:pt x="155" y="350"/>
                      </a:lnTo>
                      <a:lnTo>
                        <a:pt x="155" y="348"/>
                      </a:lnTo>
                      <a:lnTo>
                        <a:pt x="155" y="347"/>
                      </a:lnTo>
                      <a:lnTo>
                        <a:pt x="156" y="346"/>
                      </a:lnTo>
                      <a:lnTo>
                        <a:pt x="157" y="346"/>
                      </a:lnTo>
                      <a:lnTo>
                        <a:pt x="158" y="346"/>
                      </a:lnTo>
                      <a:lnTo>
                        <a:pt x="159" y="346"/>
                      </a:lnTo>
                      <a:lnTo>
                        <a:pt x="159" y="345"/>
                      </a:lnTo>
                      <a:lnTo>
                        <a:pt x="159" y="344"/>
                      </a:lnTo>
                      <a:lnTo>
                        <a:pt x="158" y="344"/>
                      </a:lnTo>
                      <a:lnTo>
                        <a:pt x="157" y="344"/>
                      </a:lnTo>
                      <a:lnTo>
                        <a:pt x="156" y="344"/>
                      </a:lnTo>
                      <a:lnTo>
                        <a:pt x="155" y="342"/>
                      </a:lnTo>
                      <a:lnTo>
                        <a:pt x="154" y="340"/>
                      </a:lnTo>
                      <a:lnTo>
                        <a:pt x="154" y="339"/>
                      </a:lnTo>
                      <a:lnTo>
                        <a:pt x="155" y="338"/>
                      </a:lnTo>
                      <a:lnTo>
                        <a:pt x="156" y="337"/>
                      </a:lnTo>
                      <a:lnTo>
                        <a:pt x="157" y="336"/>
                      </a:lnTo>
                      <a:lnTo>
                        <a:pt x="158" y="335"/>
                      </a:lnTo>
                      <a:lnTo>
                        <a:pt x="159" y="335"/>
                      </a:lnTo>
                      <a:lnTo>
                        <a:pt x="162" y="334"/>
                      </a:lnTo>
                      <a:lnTo>
                        <a:pt x="163" y="333"/>
                      </a:lnTo>
                      <a:lnTo>
                        <a:pt x="163" y="332"/>
                      </a:lnTo>
                      <a:lnTo>
                        <a:pt x="163" y="331"/>
                      </a:lnTo>
                      <a:lnTo>
                        <a:pt x="163" y="330"/>
                      </a:lnTo>
                      <a:lnTo>
                        <a:pt x="161" y="328"/>
                      </a:lnTo>
                      <a:lnTo>
                        <a:pt x="161" y="327"/>
                      </a:lnTo>
                      <a:lnTo>
                        <a:pt x="164" y="324"/>
                      </a:lnTo>
                      <a:lnTo>
                        <a:pt x="165" y="323"/>
                      </a:lnTo>
                      <a:lnTo>
                        <a:pt x="166" y="323"/>
                      </a:lnTo>
                      <a:lnTo>
                        <a:pt x="166" y="322"/>
                      </a:lnTo>
                      <a:lnTo>
                        <a:pt x="165" y="321"/>
                      </a:lnTo>
                      <a:lnTo>
                        <a:pt x="164" y="320"/>
                      </a:lnTo>
                      <a:lnTo>
                        <a:pt x="163" y="319"/>
                      </a:lnTo>
                      <a:lnTo>
                        <a:pt x="163" y="318"/>
                      </a:lnTo>
                      <a:lnTo>
                        <a:pt x="162" y="317"/>
                      </a:lnTo>
                      <a:lnTo>
                        <a:pt x="162" y="316"/>
                      </a:lnTo>
                      <a:lnTo>
                        <a:pt x="162" y="315"/>
                      </a:lnTo>
                      <a:lnTo>
                        <a:pt x="163" y="315"/>
                      </a:lnTo>
                      <a:lnTo>
                        <a:pt x="163" y="316"/>
                      </a:lnTo>
                      <a:lnTo>
                        <a:pt x="164" y="316"/>
                      </a:lnTo>
                      <a:lnTo>
                        <a:pt x="164" y="315"/>
                      </a:lnTo>
                      <a:lnTo>
                        <a:pt x="164" y="313"/>
                      </a:lnTo>
                      <a:lnTo>
                        <a:pt x="163" y="311"/>
                      </a:lnTo>
                      <a:lnTo>
                        <a:pt x="163" y="310"/>
                      </a:lnTo>
                      <a:lnTo>
                        <a:pt x="161" y="309"/>
                      </a:lnTo>
                      <a:lnTo>
                        <a:pt x="160" y="307"/>
                      </a:lnTo>
                      <a:lnTo>
                        <a:pt x="158" y="306"/>
                      </a:lnTo>
                      <a:lnTo>
                        <a:pt x="158" y="305"/>
                      </a:lnTo>
                      <a:lnTo>
                        <a:pt x="157" y="305"/>
                      </a:lnTo>
                      <a:lnTo>
                        <a:pt x="156" y="304"/>
                      </a:lnTo>
                      <a:lnTo>
                        <a:pt x="155" y="304"/>
                      </a:lnTo>
                      <a:lnTo>
                        <a:pt x="154" y="303"/>
                      </a:lnTo>
                      <a:lnTo>
                        <a:pt x="153" y="303"/>
                      </a:lnTo>
                      <a:lnTo>
                        <a:pt x="153" y="302"/>
                      </a:lnTo>
                      <a:lnTo>
                        <a:pt x="153" y="301"/>
                      </a:lnTo>
                      <a:lnTo>
                        <a:pt x="154" y="301"/>
                      </a:lnTo>
                      <a:lnTo>
                        <a:pt x="155" y="301"/>
                      </a:lnTo>
                      <a:lnTo>
                        <a:pt x="155" y="300"/>
                      </a:lnTo>
                      <a:lnTo>
                        <a:pt x="155" y="299"/>
                      </a:lnTo>
                      <a:lnTo>
                        <a:pt x="155" y="297"/>
                      </a:lnTo>
                      <a:lnTo>
                        <a:pt x="155" y="294"/>
                      </a:lnTo>
                      <a:lnTo>
                        <a:pt x="155" y="292"/>
                      </a:lnTo>
                      <a:lnTo>
                        <a:pt x="155" y="291"/>
                      </a:lnTo>
                      <a:lnTo>
                        <a:pt x="155" y="289"/>
                      </a:lnTo>
                      <a:lnTo>
                        <a:pt x="154" y="288"/>
                      </a:lnTo>
                      <a:lnTo>
                        <a:pt x="153" y="287"/>
                      </a:lnTo>
                      <a:lnTo>
                        <a:pt x="152" y="287"/>
                      </a:lnTo>
                      <a:lnTo>
                        <a:pt x="150" y="287"/>
                      </a:lnTo>
                      <a:lnTo>
                        <a:pt x="149" y="287"/>
                      </a:lnTo>
                      <a:lnTo>
                        <a:pt x="149" y="286"/>
                      </a:lnTo>
                      <a:lnTo>
                        <a:pt x="148" y="285"/>
                      </a:lnTo>
                      <a:lnTo>
                        <a:pt x="148" y="284"/>
                      </a:lnTo>
                      <a:lnTo>
                        <a:pt x="148" y="282"/>
                      </a:lnTo>
                      <a:lnTo>
                        <a:pt x="149" y="281"/>
                      </a:lnTo>
                      <a:lnTo>
                        <a:pt x="150" y="281"/>
                      </a:lnTo>
                      <a:lnTo>
                        <a:pt x="149" y="280"/>
                      </a:lnTo>
                      <a:lnTo>
                        <a:pt x="149" y="279"/>
                      </a:lnTo>
                      <a:lnTo>
                        <a:pt x="149" y="277"/>
                      </a:lnTo>
                      <a:lnTo>
                        <a:pt x="148" y="277"/>
                      </a:lnTo>
                      <a:lnTo>
                        <a:pt x="147" y="276"/>
                      </a:lnTo>
                      <a:lnTo>
                        <a:pt x="147" y="275"/>
                      </a:lnTo>
                      <a:lnTo>
                        <a:pt x="147" y="274"/>
                      </a:lnTo>
                      <a:lnTo>
                        <a:pt x="148" y="273"/>
                      </a:lnTo>
                      <a:lnTo>
                        <a:pt x="148" y="272"/>
                      </a:lnTo>
                      <a:lnTo>
                        <a:pt x="147" y="272"/>
                      </a:lnTo>
                      <a:lnTo>
                        <a:pt x="147" y="271"/>
                      </a:lnTo>
                      <a:lnTo>
                        <a:pt x="146" y="270"/>
                      </a:lnTo>
                      <a:lnTo>
                        <a:pt x="146" y="269"/>
                      </a:lnTo>
                      <a:lnTo>
                        <a:pt x="146" y="268"/>
                      </a:lnTo>
                      <a:lnTo>
                        <a:pt x="147" y="268"/>
                      </a:lnTo>
                      <a:lnTo>
                        <a:pt x="148" y="268"/>
                      </a:lnTo>
                      <a:lnTo>
                        <a:pt x="149" y="268"/>
                      </a:lnTo>
                      <a:lnTo>
                        <a:pt x="150" y="266"/>
                      </a:lnTo>
                      <a:lnTo>
                        <a:pt x="151" y="264"/>
                      </a:lnTo>
                      <a:lnTo>
                        <a:pt x="151" y="263"/>
                      </a:lnTo>
                      <a:lnTo>
                        <a:pt x="151" y="262"/>
                      </a:lnTo>
                      <a:lnTo>
                        <a:pt x="151" y="261"/>
                      </a:lnTo>
                      <a:lnTo>
                        <a:pt x="150" y="260"/>
                      </a:lnTo>
                      <a:lnTo>
                        <a:pt x="150" y="259"/>
                      </a:lnTo>
                      <a:lnTo>
                        <a:pt x="150" y="258"/>
                      </a:lnTo>
                      <a:lnTo>
                        <a:pt x="150" y="257"/>
                      </a:lnTo>
                      <a:lnTo>
                        <a:pt x="151" y="256"/>
                      </a:lnTo>
                      <a:lnTo>
                        <a:pt x="153" y="255"/>
                      </a:lnTo>
                      <a:lnTo>
                        <a:pt x="154" y="252"/>
                      </a:lnTo>
                      <a:lnTo>
                        <a:pt x="155" y="252"/>
                      </a:lnTo>
                      <a:lnTo>
                        <a:pt x="156" y="251"/>
                      </a:lnTo>
                      <a:lnTo>
                        <a:pt x="157" y="250"/>
                      </a:lnTo>
                      <a:lnTo>
                        <a:pt x="157" y="249"/>
                      </a:lnTo>
                      <a:lnTo>
                        <a:pt x="157" y="248"/>
                      </a:lnTo>
                      <a:lnTo>
                        <a:pt x="158" y="246"/>
                      </a:lnTo>
                      <a:lnTo>
                        <a:pt x="158" y="245"/>
                      </a:lnTo>
                      <a:lnTo>
                        <a:pt x="160" y="244"/>
                      </a:lnTo>
                      <a:lnTo>
                        <a:pt x="160" y="243"/>
                      </a:lnTo>
                      <a:lnTo>
                        <a:pt x="160" y="242"/>
                      </a:lnTo>
                      <a:lnTo>
                        <a:pt x="160" y="240"/>
                      </a:lnTo>
                      <a:lnTo>
                        <a:pt x="159" y="238"/>
                      </a:lnTo>
                      <a:lnTo>
                        <a:pt x="158" y="236"/>
                      </a:lnTo>
                      <a:lnTo>
                        <a:pt x="158" y="235"/>
                      </a:lnTo>
                      <a:lnTo>
                        <a:pt x="159" y="234"/>
                      </a:lnTo>
                      <a:lnTo>
                        <a:pt x="159" y="233"/>
                      </a:lnTo>
                      <a:lnTo>
                        <a:pt x="158" y="231"/>
                      </a:lnTo>
                      <a:lnTo>
                        <a:pt x="159" y="230"/>
                      </a:lnTo>
                      <a:lnTo>
                        <a:pt x="159" y="229"/>
                      </a:lnTo>
                      <a:lnTo>
                        <a:pt x="158" y="229"/>
                      </a:lnTo>
                      <a:lnTo>
                        <a:pt x="157" y="228"/>
                      </a:lnTo>
                      <a:lnTo>
                        <a:pt x="157" y="227"/>
                      </a:lnTo>
                      <a:lnTo>
                        <a:pt x="156" y="225"/>
                      </a:lnTo>
                      <a:lnTo>
                        <a:pt x="155" y="224"/>
                      </a:lnTo>
                      <a:lnTo>
                        <a:pt x="155" y="223"/>
                      </a:lnTo>
                      <a:lnTo>
                        <a:pt x="156" y="219"/>
                      </a:lnTo>
                      <a:lnTo>
                        <a:pt x="156" y="218"/>
                      </a:lnTo>
                      <a:lnTo>
                        <a:pt x="156" y="216"/>
                      </a:lnTo>
                      <a:lnTo>
                        <a:pt x="155" y="215"/>
                      </a:lnTo>
                      <a:lnTo>
                        <a:pt x="155" y="214"/>
                      </a:lnTo>
                      <a:lnTo>
                        <a:pt x="155" y="213"/>
                      </a:lnTo>
                      <a:lnTo>
                        <a:pt x="155" y="212"/>
                      </a:lnTo>
                      <a:lnTo>
                        <a:pt x="155" y="211"/>
                      </a:lnTo>
                      <a:lnTo>
                        <a:pt x="156" y="209"/>
                      </a:lnTo>
                      <a:lnTo>
                        <a:pt x="157" y="207"/>
                      </a:lnTo>
                      <a:lnTo>
                        <a:pt x="159" y="206"/>
                      </a:lnTo>
                      <a:lnTo>
                        <a:pt x="159" y="204"/>
                      </a:lnTo>
                      <a:lnTo>
                        <a:pt x="160" y="203"/>
                      </a:lnTo>
                      <a:lnTo>
                        <a:pt x="160" y="202"/>
                      </a:lnTo>
                      <a:lnTo>
                        <a:pt x="159" y="201"/>
                      </a:lnTo>
                      <a:lnTo>
                        <a:pt x="157" y="200"/>
                      </a:lnTo>
                      <a:lnTo>
                        <a:pt x="156" y="199"/>
                      </a:lnTo>
                      <a:lnTo>
                        <a:pt x="155" y="195"/>
                      </a:lnTo>
                      <a:lnTo>
                        <a:pt x="153" y="193"/>
                      </a:lnTo>
                      <a:lnTo>
                        <a:pt x="153" y="191"/>
                      </a:lnTo>
                      <a:lnTo>
                        <a:pt x="152" y="189"/>
                      </a:lnTo>
                      <a:lnTo>
                        <a:pt x="151" y="188"/>
                      </a:lnTo>
                      <a:lnTo>
                        <a:pt x="150" y="187"/>
                      </a:lnTo>
                      <a:lnTo>
                        <a:pt x="148" y="186"/>
                      </a:lnTo>
                      <a:lnTo>
                        <a:pt x="146" y="185"/>
                      </a:lnTo>
                      <a:lnTo>
                        <a:pt x="144" y="185"/>
                      </a:lnTo>
                      <a:lnTo>
                        <a:pt x="143" y="184"/>
                      </a:lnTo>
                      <a:lnTo>
                        <a:pt x="142" y="184"/>
                      </a:lnTo>
                      <a:lnTo>
                        <a:pt x="142" y="185"/>
                      </a:lnTo>
                      <a:lnTo>
                        <a:pt x="143" y="185"/>
                      </a:lnTo>
                      <a:lnTo>
                        <a:pt x="143" y="186"/>
                      </a:lnTo>
                      <a:lnTo>
                        <a:pt x="142" y="187"/>
                      </a:lnTo>
                      <a:lnTo>
                        <a:pt x="141" y="188"/>
                      </a:lnTo>
                      <a:lnTo>
                        <a:pt x="140" y="189"/>
                      </a:lnTo>
                      <a:lnTo>
                        <a:pt x="139" y="189"/>
                      </a:lnTo>
                      <a:lnTo>
                        <a:pt x="139" y="188"/>
                      </a:lnTo>
                      <a:lnTo>
                        <a:pt x="138" y="188"/>
                      </a:lnTo>
                      <a:lnTo>
                        <a:pt x="138" y="189"/>
                      </a:lnTo>
                      <a:lnTo>
                        <a:pt x="139" y="190"/>
                      </a:lnTo>
                      <a:lnTo>
                        <a:pt x="138" y="190"/>
                      </a:lnTo>
                      <a:lnTo>
                        <a:pt x="137" y="190"/>
                      </a:lnTo>
                      <a:lnTo>
                        <a:pt x="137" y="191"/>
                      </a:lnTo>
                      <a:lnTo>
                        <a:pt x="137" y="192"/>
                      </a:lnTo>
                      <a:lnTo>
                        <a:pt x="136" y="193"/>
                      </a:lnTo>
                      <a:lnTo>
                        <a:pt x="136" y="195"/>
                      </a:lnTo>
                      <a:lnTo>
                        <a:pt x="137" y="195"/>
                      </a:lnTo>
                      <a:lnTo>
                        <a:pt x="137" y="196"/>
                      </a:lnTo>
                      <a:lnTo>
                        <a:pt x="136" y="197"/>
                      </a:lnTo>
                      <a:lnTo>
                        <a:pt x="135" y="197"/>
                      </a:lnTo>
                      <a:lnTo>
                        <a:pt x="134" y="197"/>
                      </a:lnTo>
                      <a:lnTo>
                        <a:pt x="134" y="196"/>
                      </a:lnTo>
                      <a:lnTo>
                        <a:pt x="133" y="196"/>
                      </a:lnTo>
                      <a:lnTo>
                        <a:pt x="133" y="197"/>
                      </a:lnTo>
                      <a:lnTo>
                        <a:pt x="133" y="198"/>
                      </a:lnTo>
                      <a:lnTo>
                        <a:pt x="132" y="199"/>
                      </a:lnTo>
                      <a:lnTo>
                        <a:pt x="131" y="199"/>
                      </a:lnTo>
                      <a:lnTo>
                        <a:pt x="130" y="199"/>
                      </a:lnTo>
                      <a:lnTo>
                        <a:pt x="130" y="200"/>
                      </a:lnTo>
                      <a:lnTo>
                        <a:pt x="131" y="201"/>
                      </a:lnTo>
                      <a:lnTo>
                        <a:pt x="132" y="202"/>
                      </a:lnTo>
                      <a:lnTo>
                        <a:pt x="131" y="202"/>
                      </a:lnTo>
                      <a:lnTo>
                        <a:pt x="131" y="203"/>
                      </a:lnTo>
                      <a:lnTo>
                        <a:pt x="130" y="202"/>
                      </a:lnTo>
                      <a:lnTo>
                        <a:pt x="127" y="203"/>
                      </a:lnTo>
                      <a:lnTo>
                        <a:pt x="127" y="202"/>
                      </a:lnTo>
                      <a:lnTo>
                        <a:pt x="127" y="201"/>
                      </a:lnTo>
                      <a:lnTo>
                        <a:pt x="126" y="201"/>
                      </a:lnTo>
                      <a:lnTo>
                        <a:pt x="124" y="202"/>
                      </a:lnTo>
                      <a:lnTo>
                        <a:pt x="123" y="202"/>
                      </a:lnTo>
                      <a:lnTo>
                        <a:pt x="123" y="200"/>
                      </a:lnTo>
                      <a:lnTo>
                        <a:pt x="123" y="199"/>
                      </a:lnTo>
                      <a:lnTo>
                        <a:pt x="122" y="199"/>
                      </a:lnTo>
                      <a:lnTo>
                        <a:pt x="122" y="200"/>
                      </a:lnTo>
                      <a:lnTo>
                        <a:pt x="121" y="200"/>
                      </a:lnTo>
                      <a:lnTo>
                        <a:pt x="121" y="199"/>
                      </a:lnTo>
                      <a:lnTo>
                        <a:pt x="122" y="198"/>
                      </a:lnTo>
                      <a:lnTo>
                        <a:pt x="121" y="197"/>
                      </a:lnTo>
                      <a:lnTo>
                        <a:pt x="120" y="198"/>
                      </a:lnTo>
                      <a:lnTo>
                        <a:pt x="120" y="197"/>
                      </a:lnTo>
                      <a:lnTo>
                        <a:pt x="119" y="196"/>
                      </a:lnTo>
                      <a:lnTo>
                        <a:pt x="119" y="197"/>
                      </a:lnTo>
                      <a:lnTo>
                        <a:pt x="118" y="198"/>
                      </a:lnTo>
                      <a:lnTo>
                        <a:pt x="117" y="199"/>
                      </a:lnTo>
                      <a:lnTo>
                        <a:pt x="117" y="200"/>
                      </a:lnTo>
                      <a:lnTo>
                        <a:pt x="116" y="200"/>
                      </a:lnTo>
                      <a:lnTo>
                        <a:pt x="115" y="199"/>
                      </a:lnTo>
                      <a:lnTo>
                        <a:pt x="116" y="198"/>
                      </a:lnTo>
                      <a:lnTo>
                        <a:pt x="116" y="197"/>
                      </a:lnTo>
                      <a:lnTo>
                        <a:pt x="115" y="196"/>
                      </a:lnTo>
                      <a:lnTo>
                        <a:pt x="115" y="195"/>
                      </a:lnTo>
                      <a:lnTo>
                        <a:pt x="116" y="195"/>
                      </a:lnTo>
                      <a:lnTo>
                        <a:pt x="117" y="195"/>
                      </a:lnTo>
                      <a:lnTo>
                        <a:pt x="118" y="195"/>
                      </a:lnTo>
                      <a:lnTo>
                        <a:pt x="118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7" y="193"/>
                      </a:lnTo>
                      <a:lnTo>
                        <a:pt x="116" y="193"/>
                      </a:lnTo>
                      <a:lnTo>
                        <a:pt x="115" y="194"/>
                      </a:lnTo>
                      <a:lnTo>
                        <a:pt x="114" y="194"/>
                      </a:lnTo>
                      <a:lnTo>
                        <a:pt x="113" y="194"/>
                      </a:lnTo>
                      <a:lnTo>
                        <a:pt x="112" y="195"/>
                      </a:lnTo>
                      <a:lnTo>
                        <a:pt x="112" y="196"/>
                      </a:lnTo>
                      <a:lnTo>
                        <a:pt x="112" y="197"/>
                      </a:lnTo>
                      <a:lnTo>
                        <a:pt x="111" y="197"/>
                      </a:lnTo>
                      <a:lnTo>
                        <a:pt x="111" y="196"/>
                      </a:lnTo>
                      <a:lnTo>
                        <a:pt x="110" y="195"/>
                      </a:lnTo>
                      <a:lnTo>
                        <a:pt x="109" y="195"/>
                      </a:lnTo>
                      <a:lnTo>
                        <a:pt x="108" y="194"/>
                      </a:lnTo>
                      <a:lnTo>
                        <a:pt x="109" y="192"/>
                      </a:lnTo>
                      <a:lnTo>
                        <a:pt x="108" y="192"/>
                      </a:lnTo>
                      <a:lnTo>
                        <a:pt x="107" y="193"/>
                      </a:lnTo>
                      <a:lnTo>
                        <a:pt x="108" y="194"/>
                      </a:lnTo>
                      <a:lnTo>
                        <a:pt x="108" y="195"/>
                      </a:lnTo>
                      <a:lnTo>
                        <a:pt x="107" y="196"/>
                      </a:lnTo>
                      <a:lnTo>
                        <a:pt x="107" y="197"/>
                      </a:lnTo>
                      <a:lnTo>
                        <a:pt x="106" y="197"/>
                      </a:lnTo>
                      <a:lnTo>
                        <a:pt x="106" y="198"/>
                      </a:lnTo>
                      <a:lnTo>
                        <a:pt x="106" y="197"/>
                      </a:lnTo>
                      <a:lnTo>
                        <a:pt x="105" y="198"/>
                      </a:lnTo>
                      <a:lnTo>
                        <a:pt x="105" y="197"/>
                      </a:lnTo>
                      <a:lnTo>
                        <a:pt x="104" y="196"/>
                      </a:lnTo>
                      <a:lnTo>
                        <a:pt x="105" y="196"/>
                      </a:lnTo>
                      <a:lnTo>
                        <a:pt x="105" y="195"/>
                      </a:lnTo>
                      <a:lnTo>
                        <a:pt x="105" y="194"/>
                      </a:lnTo>
                      <a:lnTo>
                        <a:pt x="105" y="195"/>
                      </a:lnTo>
                      <a:lnTo>
                        <a:pt x="104" y="195"/>
                      </a:lnTo>
                      <a:lnTo>
                        <a:pt x="104" y="194"/>
                      </a:lnTo>
                      <a:lnTo>
                        <a:pt x="103" y="194"/>
                      </a:lnTo>
                      <a:lnTo>
                        <a:pt x="103" y="195"/>
                      </a:lnTo>
                      <a:lnTo>
                        <a:pt x="102" y="195"/>
                      </a:lnTo>
                      <a:lnTo>
                        <a:pt x="102" y="196"/>
                      </a:lnTo>
                      <a:lnTo>
                        <a:pt x="101" y="197"/>
                      </a:lnTo>
                      <a:lnTo>
                        <a:pt x="101" y="198"/>
                      </a:lnTo>
                      <a:lnTo>
                        <a:pt x="100" y="198"/>
                      </a:lnTo>
                      <a:lnTo>
                        <a:pt x="100" y="199"/>
                      </a:lnTo>
                      <a:lnTo>
                        <a:pt x="99" y="199"/>
                      </a:lnTo>
                      <a:lnTo>
                        <a:pt x="98" y="198"/>
                      </a:lnTo>
                      <a:lnTo>
                        <a:pt x="98" y="197"/>
                      </a:lnTo>
                      <a:lnTo>
                        <a:pt x="98" y="196"/>
                      </a:lnTo>
                      <a:lnTo>
                        <a:pt x="99" y="196"/>
                      </a:lnTo>
                      <a:lnTo>
                        <a:pt x="98" y="195"/>
                      </a:lnTo>
                      <a:lnTo>
                        <a:pt x="98" y="194"/>
                      </a:lnTo>
                      <a:lnTo>
                        <a:pt x="97" y="194"/>
                      </a:lnTo>
                      <a:lnTo>
                        <a:pt x="96" y="194"/>
                      </a:lnTo>
                      <a:lnTo>
                        <a:pt x="96" y="195"/>
                      </a:lnTo>
                      <a:lnTo>
                        <a:pt x="95" y="195"/>
                      </a:lnTo>
                      <a:lnTo>
                        <a:pt x="95" y="196"/>
                      </a:lnTo>
                      <a:lnTo>
                        <a:pt x="93" y="195"/>
                      </a:lnTo>
                      <a:lnTo>
                        <a:pt x="93" y="194"/>
                      </a:lnTo>
                      <a:lnTo>
                        <a:pt x="92" y="194"/>
                      </a:lnTo>
                      <a:lnTo>
                        <a:pt x="92" y="195"/>
                      </a:lnTo>
                      <a:lnTo>
                        <a:pt x="92" y="196"/>
                      </a:lnTo>
                      <a:lnTo>
                        <a:pt x="91" y="196"/>
                      </a:lnTo>
                      <a:lnTo>
                        <a:pt x="91" y="195"/>
                      </a:lnTo>
                      <a:lnTo>
                        <a:pt x="90" y="195"/>
                      </a:lnTo>
                      <a:lnTo>
                        <a:pt x="90" y="196"/>
                      </a:lnTo>
                      <a:lnTo>
                        <a:pt x="89" y="196"/>
                      </a:lnTo>
                      <a:lnTo>
                        <a:pt x="88" y="196"/>
                      </a:lnTo>
                      <a:lnTo>
                        <a:pt x="87" y="197"/>
                      </a:lnTo>
                      <a:lnTo>
                        <a:pt x="87" y="198"/>
                      </a:lnTo>
                      <a:lnTo>
                        <a:pt x="87" y="199"/>
                      </a:lnTo>
                      <a:lnTo>
                        <a:pt x="88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5" y="200"/>
                      </a:lnTo>
                      <a:lnTo>
                        <a:pt x="84" y="200"/>
                      </a:lnTo>
                      <a:lnTo>
                        <a:pt x="85" y="199"/>
                      </a:lnTo>
                      <a:lnTo>
                        <a:pt x="84" y="199"/>
                      </a:lnTo>
                      <a:lnTo>
                        <a:pt x="83" y="200"/>
                      </a:lnTo>
                      <a:lnTo>
                        <a:pt x="83" y="201"/>
                      </a:lnTo>
                      <a:lnTo>
                        <a:pt x="82" y="201"/>
                      </a:lnTo>
                      <a:lnTo>
                        <a:pt x="82" y="200"/>
                      </a:lnTo>
                      <a:lnTo>
                        <a:pt x="81" y="200"/>
                      </a:lnTo>
                      <a:lnTo>
                        <a:pt x="81" y="199"/>
                      </a:lnTo>
                      <a:lnTo>
                        <a:pt x="81" y="198"/>
                      </a:lnTo>
                      <a:lnTo>
                        <a:pt x="80" y="198"/>
                      </a:lnTo>
                      <a:lnTo>
                        <a:pt x="79" y="198"/>
                      </a:lnTo>
                      <a:lnTo>
                        <a:pt x="78" y="198"/>
                      </a:lnTo>
                      <a:lnTo>
                        <a:pt x="77" y="198"/>
                      </a:lnTo>
                      <a:lnTo>
                        <a:pt x="75" y="199"/>
                      </a:lnTo>
                      <a:lnTo>
                        <a:pt x="76" y="199"/>
                      </a:lnTo>
                      <a:lnTo>
                        <a:pt x="76" y="200"/>
                      </a:lnTo>
                      <a:lnTo>
                        <a:pt x="75" y="201"/>
                      </a:lnTo>
                      <a:lnTo>
                        <a:pt x="74" y="201"/>
                      </a:lnTo>
                      <a:lnTo>
                        <a:pt x="74" y="200"/>
                      </a:lnTo>
                      <a:lnTo>
                        <a:pt x="74" y="199"/>
                      </a:lnTo>
                      <a:lnTo>
                        <a:pt x="74" y="198"/>
                      </a:lnTo>
                      <a:lnTo>
                        <a:pt x="73" y="198"/>
                      </a:lnTo>
                      <a:lnTo>
                        <a:pt x="73" y="199"/>
                      </a:lnTo>
                      <a:lnTo>
                        <a:pt x="72" y="199"/>
                      </a:lnTo>
                      <a:lnTo>
                        <a:pt x="71" y="199"/>
                      </a:lnTo>
                      <a:lnTo>
                        <a:pt x="70" y="199"/>
                      </a:lnTo>
                      <a:lnTo>
                        <a:pt x="69" y="199"/>
                      </a:lnTo>
                      <a:lnTo>
                        <a:pt x="68" y="199"/>
                      </a:lnTo>
                      <a:lnTo>
                        <a:pt x="67" y="199"/>
                      </a:lnTo>
                      <a:lnTo>
                        <a:pt x="66" y="199"/>
                      </a:lnTo>
                      <a:lnTo>
                        <a:pt x="66" y="200"/>
                      </a:lnTo>
                      <a:lnTo>
                        <a:pt x="66" y="201"/>
                      </a:lnTo>
                      <a:lnTo>
                        <a:pt x="65" y="201"/>
                      </a:lnTo>
                      <a:lnTo>
                        <a:pt x="64" y="201"/>
                      </a:lnTo>
                      <a:lnTo>
                        <a:pt x="64" y="202"/>
                      </a:lnTo>
                      <a:lnTo>
                        <a:pt x="65" y="202"/>
                      </a:lnTo>
                      <a:lnTo>
                        <a:pt x="65" y="203"/>
                      </a:lnTo>
                      <a:lnTo>
                        <a:pt x="64" y="202"/>
                      </a:lnTo>
                      <a:lnTo>
                        <a:pt x="64" y="203"/>
                      </a:lnTo>
                      <a:lnTo>
                        <a:pt x="63" y="204"/>
                      </a:lnTo>
                      <a:lnTo>
                        <a:pt x="62" y="204"/>
                      </a:lnTo>
                      <a:lnTo>
                        <a:pt x="61" y="202"/>
                      </a:lnTo>
                      <a:lnTo>
                        <a:pt x="60" y="202"/>
                      </a:lnTo>
                      <a:lnTo>
                        <a:pt x="59" y="202"/>
                      </a:lnTo>
                      <a:lnTo>
                        <a:pt x="59" y="203"/>
                      </a:lnTo>
                      <a:lnTo>
                        <a:pt x="58" y="203"/>
                      </a:lnTo>
                      <a:lnTo>
                        <a:pt x="58" y="204"/>
                      </a:lnTo>
                      <a:lnTo>
                        <a:pt x="57" y="204"/>
                      </a:lnTo>
                      <a:lnTo>
                        <a:pt x="56" y="204"/>
                      </a:lnTo>
                      <a:lnTo>
                        <a:pt x="55" y="204"/>
                      </a:lnTo>
                      <a:lnTo>
                        <a:pt x="56" y="203"/>
                      </a:lnTo>
                      <a:lnTo>
                        <a:pt x="55" y="203"/>
                      </a:lnTo>
                      <a:lnTo>
                        <a:pt x="55" y="204"/>
                      </a:lnTo>
                      <a:lnTo>
                        <a:pt x="55" y="205"/>
                      </a:lnTo>
                      <a:lnTo>
                        <a:pt x="54" y="205"/>
                      </a:lnTo>
                      <a:lnTo>
                        <a:pt x="53" y="204"/>
                      </a:lnTo>
                      <a:lnTo>
                        <a:pt x="52" y="205"/>
                      </a:lnTo>
                      <a:lnTo>
                        <a:pt x="52" y="204"/>
                      </a:lnTo>
                      <a:lnTo>
                        <a:pt x="51" y="204"/>
                      </a:lnTo>
                      <a:lnTo>
                        <a:pt x="50" y="204"/>
                      </a:lnTo>
                      <a:lnTo>
                        <a:pt x="49" y="205"/>
                      </a:lnTo>
                      <a:lnTo>
                        <a:pt x="48" y="205"/>
                      </a:lnTo>
                      <a:lnTo>
                        <a:pt x="48" y="206"/>
                      </a:lnTo>
                      <a:lnTo>
                        <a:pt x="47" y="206"/>
                      </a:lnTo>
                      <a:lnTo>
                        <a:pt x="47" y="207"/>
                      </a:lnTo>
                      <a:lnTo>
                        <a:pt x="47" y="208"/>
                      </a:lnTo>
                      <a:lnTo>
                        <a:pt x="46" y="208"/>
                      </a:lnTo>
                      <a:lnTo>
                        <a:pt x="45" y="208"/>
                      </a:lnTo>
                      <a:lnTo>
                        <a:pt x="43" y="208"/>
                      </a:lnTo>
                      <a:lnTo>
                        <a:pt x="42" y="208"/>
                      </a:lnTo>
                      <a:lnTo>
                        <a:pt x="42" y="209"/>
                      </a:lnTo>
                      <a:lnTo>
                        <a:pt x="41" y="209"/>
                      </a:lnTo>
                      <a:lnTo>
                        <a:pt x="41" y="210"/>
                      </a:lnTo>
                      <a:lnTo>
                        <a:pt x="40" y="210"/>
                      </a:lnTo>
                      <a:lnTo>
                        <a:pt x="40" y="211"/>
                      </a:lnTo>
                      <a:lnTo>
                        <a:pt x="41" y="211"/>
                      </a:lnTo>
                      <a:lnTo>
                        <a:pt x="40" y="211"/>
                      </a:lnTo>
                      <a:lnTo>
                        <a:pt x="39" y="211"/>
                      </a:lnTo>
                      <a:lnTo>
                        <a:pt x="40" y="209"/>
                      </a:lnTo>
                      <a:lnTo>
                        <a:pt x="40" y="208"/>
                      </a:lnTo>
                      <a:lnTo>
                        <a:pt x="39" y="208"/>
                      </a:lnTo>
                      <a:lnTo>
                        <a:pt x="38" y="208"/>
                      </a:lnTo>
                      <a:lnTo>
                        <a:pt x="38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5" y="208"/>
                      </a:lnTo>
                      <a:lnTo>
                        <a:pt x="34" y="208"/>
                      </a:lnTo>
                      <a:lnTo>
                        <a:pt x="33" y="209"/>
                      </a:lnTo>
                      <a:lnTo>
                        <a:pt x="33" y="210"/>
                      </a:lnTo>
                      <a:lnTo>
                        <a:pt x="32" y="210"/>
                      </a:lnTo>
                      <a:lnTo>
                        <a:pt x="32" y="209"/>
                      </a:lnTo>
                      <a:lnTo>
                        <a:pt x="31" y="209"/>
                      </a:lnTo>
                      <a:lnTo>
                        <a:pt x="31" y="210"/>
                      </a:lnTo>
                      <a:lnTo>
                        <a:pt x="30" y="210"/>
                      </a:lnTo>
                      <a:lnTo>
                        <a:pt x="29" y="210"/>
                      </a:lnTo>
                      <a:lnTo>
                        <a:pt x="28" y="210"/>
                      </a:lnTo>
                      <a:lnTo>
                        <a:pt x="27" y="210"/>
                      </a:lnTo>
                      <a:lnTo>
                        <a:pt x="27" y="211"/>
                      </a:lnTo>
                      <a:lnTo>
                        <a:pt x="26" y="210"/>
                      </a:lnTo>
                      <a:lnTo>
                        <a:pt x="25" y="210"/>
                      </a:lnTo>
                      <a:lnTo>
                        <a:pt x="25" y="211"/>
                      </a:lnTo>
                      <a:lnTo>
                        <a:pt x="26" y="211"/>
                      </a:lnTo>
                      <a:lnTo>
                        <a:pt x="25" y="211"/>
                      </a:lnTo>
                      <a:lnTo>
                        <a:pt x="24" y="211"/>
                      </a:lnTo>
                      <a:lnTo>
                        <a:pt x="24" y="212"/>
                      </a:lnTo>
                      <a:lnTo>
                        <a:pt x="24" y="213"/>
                      </a:lnTo>
                      <a:lnTo>
                        <a:pt x="23" y="212"/>
                      </a:lnTo>
                      <a:lnTo>
                        <a:pt x="22" y="212"/>
                      </a:lnTo>
                      <a:lnTo>
                        <a:pt x="21" y="212"/>
                      </a:lnTo>
                      <a:lnTo>
                        <a:pt x="20" y="212"/>
                      </a:lnTo>
                      <a:lnTo>
                        <a:pt x="0" y="204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6" name="Freeform 541"/>
                <p:cNvSpPr>
                  <a:spLocks/>
                </p:cNvSpPr>
                <p:nvPr/>
              </p:nvSpPr>
              <p:spPr bwMode="auto">
                <a:xfrm>
                  <a:off x="346075" y="1817688"/>
                  <a:ext cx="1936750" cy="1308100"/>
                </a:xfrm>
                <a:custGeom>
                  <a:avLst/>
                  <a:gdLst>
                    <a:gd name="T0" fmla="*/ 2147483646 w 1883"/>
                    <a:gd name="T1" fmla="*/ 2147483646 h 1272"/>
                    <a:gd name="T2" fmla="*/ 2147483646 w 1883"/>
                    <a:gd name="T3" fmla="*/ 2147483646 h 1272"/>
                    <a:gd name="T4" fmla="*/ 2147483646 w 1883"/>
                    <a:gd name="T5" fmla="*/ 2147483646 h 1272"/>
                    <a:gd name="T6" fmla="*/ 2147483646 w 1883"/>
                    <a:gd name="T7" fmla="*/ 2147483646 h 1272"/>
                    <a:gd name="T8" fmla="*/ 2147483646 w 1883"/>
                    <a:gd name="T9" fmla="*/ 2147483646 h 1272"/>
                    <a:gd name="T10" fmla="*/ 2147483646 w 1883"/>
                    <a:gd name="T11" fmla="*/ 2147483646 h 1272"/>
                    <a:gd name="T12" fmla="*/ 2147483646 w 1883"/>
                    <a:gd name="T13" fmla="*/ 2147483646 h 1272"/>
                    <a:gd name="T14" fmla="*/ 2147483646 w 1883"/>
                    <a:gd name="T15" fmla="*/ 2147483646 h 1272"/>
                    <a:gd name="T16" fmla="*/ 2147483646 w 1883"/>
                    <a:gd name="T17" fmla="*/ 2147483646 h 1272"/>
                    <a:gd name="T18" fmla="*/ 2147483646 w 1883"/>
                    <a:gd name="T19" fmla="*/ 2147483646 h 1272"/>
                    <a:gd name="T20" fmla="*/ 2147483646 w 1883"/>
                    <a:gd name="T21" fmla="*/ 2147483646 h 1272"/>
                    <a:gd name="T22" fmla="*/ 2147483646 w 1883"/>
                    <a:gd name="T23" fmla="*/ 2147483646 h 1272"/>
                    <a:gd name="T24" fmla="*/ 2147483646 w 1883"/>
                    <a:gd name="T25" fmla="*/ 2147483646 h 1272"/>
                    <a:gd name="T26" fmla="*/ 2147483646 w 1883"/>
                    <a:gd name="T27" fmla="*/ 2147483646 h 1272"/>
                    <a:gd name="T28" fmla="*/ 2147483646 w 1883"/>
                    <a:gd name="T29" fmla="*/ 2147483646 h 1272"/>
                    <a:gd name="T30" fmla="*/ 2147483646 w 1883"/>
                    <a:gd name="T31" fmla="*/ 2147483646 h 1272"/>
                    <a:gd name="T32" fmla="*/ 2147483646 w 1883"/>
                    <a:gd name="T33" fmla="*/ 2147483646 h 1272"/>
                    <a:gd name="T34" fmla="*/ 2147483646 w 1883"/>
                    <a:gd name="T35" fmla="*/ 2147483646 h 1272"/>
                    <a:gd name="T36" fmla="*/ 2147483646 w 1883"/>
                    <a:gd name="T37" fmla="*/ 2147483646 h 1272"/>
                    <a:gd name="T38" fmla="*/ 2147483646 w 1883"/>
                    <a:gd name="T39" fmla="*/ 2147483646 h 1272"/>
                    <a:gd name="T40" fmla="*/ 2147483646 w 1883"/>
                    <a:gd name="T41" fmla="*/ 2147483646 h 1272"/>
                    <a:gd name="T42" fmla="*/ 2147483646 w 1883"/>
                    <a:gd name="T43" fmla="*/ 2147483646 h 1272"/>
                    <a:gd name="T44" fmla="*/ 2147483646 w 1883"/>
                    <a:gd name="T45" fmla="*/ 2147483646 h 1272"/>
                    <a:gd name="T46" fmla="*/ 2147483646 w 1883"/>
                    <a:gd name="T47" fmla="*/ 2147483646 h 1272"/>
                    <a:gd name="T48" fmla="*/ 2147483646 w 1883"/>
                    <a:gd name="T49" fmla="*/ 2147483646 h 1272"/>
                    <a:gd name="T50" fmla="*/ 2147483646 w 1883"/>
                    <a:gd name="T51" fmla="*/ 2147483646 h 1272"/>
                    <a:gd name="T52" fmla="*/ 2147483646 w 1883"/>
                    <a:gd name="T53" fmla="*/ 2147483646 h 1272"/>
                    <a:gd name="T54" fmla="*/ 2147483646 w 1883"/>
                    <a:gd name="T55" fmla="*/ 2147483646 h 1272"/>
                    <a:gd name="T56" fmla="*/ 2147483646 w 1883"/>
                    <a:gd name="T57" fmla="*/ 2147483646 h 1272"/>
                    <a:gd name="T58" fmla="*/ 2147483646 w 1883"/>
                    <a:gd name="T59" fmla="*/ 2147483646 h 1272"/>
                    <a:gd name="T60" fmla="*/ 2147483646 w 1883"/>
                    <a:gd name="T61" fmla="*/ 2147483646 h 1272"/>
                    <a:gd name="T62" fmla="*/ 2147483646 w 1883"/>
                    <a:gd name="T63" fmla="*/ 2147483646 h 1272"/>
                    <a:gd name="T64" fmla="*/ 2147483646 w 1883"/>
                    <a:gd name="T65" fmla="*/ 2147483646 h 1272"/>
                    <a:gd name="T66" fmla="*/ 2147483646 w 1883"/>
                    <a:gd name="T67" fmla="*/ 2147483646 h 1272"/>
                    <a:gd name="T68" fmla="*/ 2147483646 w 1883"/>
                    <a:gd name="T69" fmla="*/ 2147483646 h 1272"/>
                    <a:gd name="T70" fmla="*/ 2147483646 w 1883"/>
                    <a:gd name="T71" fmla="*/ 2147483646 h 1272"/>
                    <a:gd name="T72" fmla="*/ 2147483646 w 1883"/>
                    <a:gd name="T73" fmla="*/ 2147483646 h 1272"/>
                    <a:gd name="T74" fmla="*/ 2147483646 w 1883"/>
                    <a:gd name="T75" fmla="*/ 2147483646 h 1272"/>
                    <a:gd name="T76" fmla="*/ 2147483646 w 1883"/>
                    <a:gd name="T77" fmla="*/ 2147483646 h 1272"/>
                    <a:gd name="T78" fmla="*/ 2147483646 w 1883"/>
                    <a:gd name="T79" fmla="*/ 2147483646 h 1272"/>
                    <a:gd name="T80" fmla="*/ 2147483646 w 1883"/>
                    <a:gd name="T81" fmla="*/ 2147483646 h 1272"/>
                    <a:gd name="T82" fmla="*/ 2147483646 w 1883"/>
                    <a:gd name="T83" fmla="*/ 2147483646 h 1272"/>
                    <a:gd name="T84" fmla="*/ 2147483646 w 1883"/>
                    <a:gd name="T85" fmla="*/ 2147483646 h 1272"/>
                    <a:gd name="T86" fmla="*/ 2147483646 w 1883"/>
                    <a:gd name="T87" fmla="*/ 2147483646 h 1272"/>
                    <a:gd name="T88" fmla="*/ 2147483646 w 1883"/>
                    <a:gd name="T89" fmla="*/ 2147483646 h 1272"/>
                    <a:gd name="T90" fmla="*/ 2147483646 w 1883"/>
                    <a:gd name="T91" fmla="*/ 2147483646 h 1272"/>
                    <a:gd name="T92" fmla="*/ 2147483646 w 1883"/>
                    <a:gd name="T93" fmla="*/ 2147483646 h 1272"/>
                    <a:gd name="T94" fmla="*/ 2147483646 w 1883"/>
                    <a:gd name="T95" fmla="*/ 2147483646 h 1272"/>
                    <a:gd name="T96" fmla="*/ 2147483646 w 1883"/>
                    <a:gd name="T97" fmla="*/ 2147483646 h 1272"/>
                    <a:gd name="T98" fmla="*/ 2147483646 w 1883"/>
                    <a:gd name="T99" fmla="*/ 2147483646 h 1272"/>
                    <a:gd name="T100" fmla="*/ 2147483646 w 1883"/>
                    <a:gd name="T101" fmla="*/ 2147483646 h 1272"/>
                    <a:gd name="T102" fmla="*/ 2147483646 w 1883"/>
                    <a:gd name="T103" fmla="*/ 2147483646 h 1272"/>
                    <a:gd name="T104" fmla="*/ 2147483646 w 1883"/>
                    <a:gd name="T105" fmla="*/ 2147483646 h 1272"/>
                    <a:gd name="T106" fmla="*/ 2147483646 w 1883"/>
                    <a:gd name="T107" fmla="*/ 2147483646 h 1272"/>
                    <a:gd name="T108" fmla="*/ 2147483646 w 1883"/>
                    <a:gd name="T109" fmla="*/ 2147483646 h 1272"/>
                    <a:gd name="T110" fmla="*/ 2147483646 w 1883"/>
                    <a:gd name="T111" fmla="*/ 2147483646 h 1272"/>
                    <a:gd name="T112" fmla="*/ 2147483646 w 1883"/>
                    <a:gd name="T113" fmla="*/ 2147483646 h 1272"/>
                    <a:gd name="T114" fmla="*/ 2147483646 w 1883"/>
                    <a:gd name="T115" fmla="*/ 2147483646 h 1272"/>
                    <a:gd name="T116" fmla="*/ 2147483646 w 1883"/>
                    <a:gd name="T117" fmla="*/ 2147483646 h 1272"/>
                    <a:gd name="T118" fmla="*/ 2147483646 w 1883"/>
                    <a:gd name="T119" fmla="*/ 2147483646 h 1272"/>
                    <a:gd name="T120" fmla="*/ 2147483646 w 1883"/>
                    <a:gd name="T121" fmla="*/ 2147483646 h 1272"/>
                    <a:gd name="T122" fmla="*/ 2147483646 w 1883"/>
                    <a:gd name="T123" fmla="*/ 2147483646 h 1272"/>
                    <a:gd name="T124" fmla="*/ 2147483646 w 1883"/>
                    <a:gd name="T125" fmla="*/ 2147483646 h 127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883"/>
                    <a:gd name="T190" fmla="*/ 0 h 1272"/>
                    <a:gd name="T191" fmla="*/ 1883 w 1883"/>
                    <a:gd name="T192" fmla="*/ 1272 h 127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883" h="1272">
                      <a:moveTo>
                        <a:pt x="1582" y="203"/>
                      </a:moveTo>
                      <a:lnTo>
                        <a:pt x="1582" y="232"/>
                      </a:lnTo>
                      <a:lnTo>
                        <a:pt x="1583" y="233"/>
                      </a:lnTo>
                      <a:lnTo>
                        <a:pt x="1583" y="234"/>
                      </a:lnTo>
                      <a:lnTo>
                        <a:pt x="1583" y="235"/>
                      </a:lnTo>
                      <a:lnTo>
                        <a:pt x="1583" y="236"/>
                      </a:lnTo>
                      <a:lnTo>
                        <a:pt x="1583" y="237"/>
                      </a:lnTo>
                      <a:lnTo>
                        <a:pt x="1584" y="237"/>
                      </a:lnTo>
                      <a:lnTo>
                        <a:pt x="1585" y="237"/>
                      </a:lnTo>
                      <a:lnTo>
                        <a:pt x="1586" y="238"/>
                      </a:lnTo>
                      <a:lnTo>
                        <a:pt x="1586" y="240"/>
                      </a:lnTo>
                      <a:lnTo>
                        <a:pt x="1586" y="241"/>
                      </a:lnTo>
                      <a:lnTo>
                        <a:pt x="1585" y="245"/>
                      </a:lnTo>
                      <a:lnTo>
                        <a:pt x="1586" y="245"/>
                      </a:lnTo>
                      <a:lnTo>
                        <a:pt x="1586" y="246"/>
                      </a:lnTo>
                      <a:lnTo>
                        <a:pt x="1586" y="247"/>
                      </a:lnTo>
                      <a:lnTo>
                        <a:pt x="1586" y="248"/>
                      </a:lnTo>
                      <a:lnTo>
                        <a:pt x="1584" y="249"/>
                      </a:lnTo>
                      <a:lnTo>
                        <a:pt x="1584" y="250"/>
                      </a:lnTo>
                      <a:lnTo>
                        <a:pt x="1584" y="251"/>
                      </a:lnTo>
                      <a:lnTo>
                        <a:pt x="1584" y="254"/>
                      </a:lnTo>
                      <a:lnTo>
                        <a:pt x="1585" y="257"/>
                      </a:lnTo>
                      <a:lnTo>
                        <a:pt x="1585" y="258"/>
                      </a:lnTo>
                      <a:lnTo>
                        <a:pt x="1586" y="258"/>
                      </a:lnTo>
                      <a:lnTo>
                        <a:pt x="1586" y="259"/>
                      </a:lnTo>
                      <a:lnTo>
                        <a:pt x="1585" y="260"/>
                      </a:lnTo>
                      <a:lnTo>
                        <a:pt x="1584" y="261"/>
                      </a:lnTo>
                      <a:lnTo>
                        <a:pt x="1584" y="262"/>
                      </a:lnTo>
                      <a:lnTo>
                        <a:pt x="1584" y="263"/>
                      </a:lnTo>
                      <a:lnTo>
                        <a:pt x="1585" y="264"/>
                      </a:lnTo>
                      <a:lnTo>
                        <a:pt x="1585" y="265"/>
                      </a:lnTo>
                      <a:lnTo>
                        <a:pt x="1584" y="265"/>
                      </a:lnTo>
                      <a:lnTo>
                        <a:pt x="1585" y="266"/>
                      </a:lnTo>
                      <a:lnTo>
                        <a:pt x="1585" y="267"/>
                      </a:lnTo>
                      <a:lnTo>
                        <a:pt x="1588" y="269"/>
                      </a:lnTo>
                      <a:lnTo>
                        <a:pt x="1590" y="269"/>
                      </a:lnTo>
                      <a:lnTo>
                        <a:pt x="1591" y="270"/>
                      </a:lnTo>
                      <a:lnTo>
                        <a:pt x="1592" y="270"/>
                      </a:lnTo>
                      <a:lnTo>
                        <a:pt x="1593" y="271"/>
                      </a:lnTo>
                      <a:lnTo>
                        <a:pt x="1594" y="271"/>
                      </a:lnTo>
                      <a:lnTo>
                        <a:pt x="1595" y="271"/>
                      </a:lnTo>
                      <a:lnTo>
                        <a:pt x="1595" y="272"/>
                      </a:lnTo>
                      <a:lnTo>
                        <a:pt x="1596" y="272"/>
                      </a:lnTo>
                      <a:lnTo>
                        <a:pt x="1596" y="273"/>
                      </a:lnTo>
                      <a:lnTo>
                        <a:pt x="1598" y="273"/>
                      </a:lnTo>
                      <a:lnTo>
                        <a:pt x="1599" y="274"/>
                      </a:lnTo>
                      <a:lnTo>
                        <a:pt x="1599" y="276"/>
                      </a:lnTo>
                      <a:lnTo>
                        <a:pt x="1600" y="276"/>
                      </a:lnTo>
                      <a:lnTo>
                        <a:pt x="1601" y="277"/>
                      </a:lnTo>
                      <a:lnTo>
                        <a:pt x="1600" y="277"/>
                      </a:lnTo>
                      <a:lnTo>
                        <a:pt x="1600" y="278"/>
                      </a:lnTo>
                      <a:lnTo>
                        <a:pt x="1600" y="279"/>
                      </a:lnTo>
                      <a:lnTo>
                        <a:pt x="1600" y="280"/>
                      </a:lnTo>
                      <a:lnTo>
                        <a:pt x="1600" y="281"/>
                      </a:lnTo>
                      <a:lnTo>
                        <a:pt x="1601" y="283"/>
                      </a:lnTo>
                      <a:lnTo>
                        <a:pt x="1602" y="283"/>
                      </a:lnTo>
                      <a:lnTo>
                        <a:pt x="1602" y="285"/>
                      </a:lnTo>
                      <a:lnTo>
                        <a:pt x="1602" y="287"/>
                      </a:lnTo>
                      <a:lnTo>
                        <a:pt x="1602" y="288"/>
                      </a:lnTo>
                      <a:lnTo>
                        <a:pt x="1601" y="289"/>
                      </a:lnTo>
                      <a:lnTo>
                        <a:pt x="1600" y="289"/>
                      </a:lnTo>
                      <a:lnTo>
                        <a:pt x="1600" y="290"/>
                      </a:lnTo>
                      <a:lnTo>
                        <a:pt x="1600" y="291"/>
                      </a:lnTo>
                      <a:lnTo>
                        <a:pt x="1600" y="292"/>
                      </a:lnTo>
                      <a:lnTo>
                        <a:pt x="1600" y="293"/>
                      </a:lnTo>
                      <a:lnTo>
                        <a:pt x="1600" y="294"/>
                      </a:lnTo>
                      <a:lnTo>
                        <a:pt x="1600" y="296"/>
                      </a:lnTo>
                      <a:lnTo>
                        <a:pt x="1601" y="297"/>
                      </a:lnTo>
                      <a:lnTo>
                        <a:pt x="1601" y="298"/>
                      </a:lnTo>
                      <a:lnTo>
                        <a:pt x="1602" y="298"/>
                      </a:lnTo>
                      <a:lnTo>
                        <a:pt x="1602" y="299"/>
                      </a:lnTo>
                      <a:lnTo>
                        <a:pt x="1602" y="300"/>
                      </a:lnTo>
                      <a:lnTo>
                        <a:pt x="1603" y="300"/>
                      </a:lnTo>
                      <a:lnTo>
                        <a:pt x="1603" y="301"/>
                      </a:lnTo>
                      <a:lnTo>
                        <a:pt x="1604" y="302"/>
                      </a:lnTo>
                      <a:lnTo>
                        <a:pt x="1605" y="302"/>
                      </a:lnTo>
                      <a:lnTo>
                        <a:pt x="1606" y="304"/>
                      </a:lnTo>
                      <a:lnTo>
                        <a:pt x="1607" y="304"/>
                      </a:lnTo>
                      <a:lnTo>
                        <a:pt x="1607" y="305"/>
                      </a:lnTo>
                      <a:lnTo>
                        <a:pt x="1608" y="305"/>
                      </a:lnTo>
                      <a:lnTo>
                        <a:pt x="1609" y="305"/>
                      </a:lnTo>
                      <a:lnTo>
                        <a:pt x="1610" y="305"/>
                      </a:lnTo>
                      <a:lnTo>
                        <a:pt x="1610" y="306"/>
                      </a:lnTo>
                      <a:lnTo>
                        <a:pt x="1612" y="308"/>
                      </a:lnTo>
                      <a:lnTo>
                        <a:pt x="1612" y="309"/>
                      </a:lnTo>
                      <a:lnTo>
                        <a:pt x="1613" y="310"/>
                      </a:lnTo>
                      <a:lnTo>
                        <a:pt x="1614" y="310"/>
                      </a:lnTo>
                      <a:lnTo>
                        <a:pt x="1615" y="310"/>
                      </a:lnTo>
                      <a:lnTo>
                        <a:pt x="1615" y="311"/>
                      </a:lnTo>
                      <a:lnTo>
                        <a:pt x="1616" y="312"/>
                      </a:lnTo>
                      <a:lnTo>
                        <a:pt x="1617" y="313"/>
                      </a:lnTo>
                      <a:lnTo>
                        <a:pt x="1618" y="314"/>
                      </a:lnTo>
                      <a:lnTo>
                        <a:pt x="1619" y="315"/>
                      </a:lnTo>
                      <a:lnTo>
                        <a:pt x="1620" y="315"/>
                      </a:lnTo>
                      <a:lnTo>
                        <a:pt x="1621" y="316"/>
                      </a:lnTo>
                      <a:lnTo>
                        <a:pt x="1622" y="317"/>
                      </a:lnTo>
                      <a:lnTo>
                        <a:pt x="1623" y="317"/>
                      </a:lnTo>
                      <a:lnTo>
                        <a:pt x="1623" y="318"/>
                      </a:lnTo>
                      <a:lnTo>
                        <a:pt x="1624" y="318"/>
                      </a:lnTo>
                      <a:lnTo>
                        <a:pt x="1625" y="318"/>
                      </a:lnTo>
                      <a:lnTo>
                        <a:pt x="1626" y="317"/>
                      </a:lnTo>
                      <a:lnTo>
                        <a:pt x="1625" y="319"/>
                      </a:lnTo>
                      <a:lnTo>
                        <a:pt x="1626" y="320"/>
                      </a:lnTo>
                      <a:lnTo>
                        <a:pt x="1627" y="320"/>
                      </a:lnTo>
                      <a:lnTo>
                        <a:pt x="1627" y="321"/>
                      </a:lnTo>
                      <a:lnTo>
                        <a:pt x="1628" y="322"/>
                      </a:lnTo>
                      <a:lnTo>
                        <a:pt x="1628" y="321"/>
                      </a:lnTo>
                      <a:lnTo>
                        <a:pt x="1629" y="321"/>
                      </a:lnTo>
                      <a:lnTo>
                        <a:pt x="1631" y="322"/>
                      </a:lnTo>
                      <a:lnTo>
                        <a:pt x="1632" y="323"/>
                      </a:lnTo>
                      <a:lnTo>
                        <a:pt x="1632" y="324"/>
                      </a:lnTo>
                      <a:lnTo>
                        <a:pt x="1631" y="324"/>
                      </a:lnTo>
                      <a:lnTo>
                        <a:pt x="1630" y="324"/>
                      </a:lnTo>
                      <a:lnTo>
                        <a:pt x="1630" y="325"/>
                      </a:lnTo>
                      <a:lnTo>
                        <a:pt x="1630" y="326"/>
                      </a:lnTo>
                      <a:lnTo>
                        <a:pt x="1630" y="327"/>
                      </a:lnTo>
                      <a:lnTo>
                        <a:pt x="1631" y="328"/>
                      </a:lnTo>
                      <a:lnTo>
                        <a:pt x="1632" y="330"/>
                      </a:lnTo>
                      <a:lnTo>
                        <a:pt x="1633" y="331"/>
                      </a:lnTo>
                      <a:lnTo>
                        <a:pt x="1634" y="332"/>
                      </a:lnTo>
                      <a:lnTo>
                        <a:pt x="1634" y="333"/>
                      </a:lnTo>
                      <a:lnTo>
                        <a:pt x="1633" y="334"/>
                      </a:lnTo>
                      <a:lnTo>
                        <a:pt x="1633" y="335"/>
                      </a:lnTo>
                      <a:lnTo>
                        <a:pt x="1633" y="336"/>
                      </a:lnTo>
                      <a:lnTo>
                        <a:pt x="1633" y="337"/>
                      </a:lnTo>
                      <a:lnTo>
                        <a:pt x="1632" y="338"/>
                      </a:lnTo>
                      <a:lnTo>
                        <a:pt x="1633" y="339"/>
                      </a:lnTo>
                      <a:lnTo>
                        <a:pt x="1634" y="340"/>
                      </a:lnTo>
                      <a:lnTo>
                        <a:pt x="1635" y="339"/>
                      </a:lnTo>
                      <a:lnTo>
                        <a:pt x="1636" y="340"/>
                      </a:lnTo>
                      <a:lnTo>
                        <a:pt x="1636" y="339"/>
                      </a:lnTo>
                      <a:lnTo>
                        <a:pt x="1637" y="340"/>
                      </a:lnTo>
                      <a:lnTo>
                        <a:pt x="1639" y="342"/>
                      </a:lnTo>
                      <a:lnTo>
                        <a:pt x="1639" y="343"/>
                      </a:lnTo>
                      <a:lnTo>
                        <a:pt x="1640" y="345"/>
                      </a:lnTo>
                      <a:lnTo>
                        <a:pt x="1640" y="346"/>
                      </a:lnTo>
                      <a:lnTo>
                        <a:pt x="1641" y="347"/>
                      </a:lnTo>
                      <a:lnTo>
                        <a:pt x="1641" y="346"/>
                      </a:lnTo>
                      <a:lnTo>
                        <a:pt x="1643" y="348"/>
                      </a:lnTo>
                      <a:lnTo>
                        <a:pt x="1644" y="349"/>
                      </a:lnTo>
                      <a:lnTo>
                        <a:pt x="1644" y="350"/>
                      </a:lnTo>
                      <a:lnTo>
                        <a:pt x="1645" y="350"/>
                      </a:lnTo>
                      <a:lnTo>
                        <a:pt x="1646" y="350"/>
                      </a:lnTo>
                      <a:lnTo>
                        <a:pt x="1649" y="350"/>
                      </a:lnTo>
                      <a:lnTo>
                        <a:pt x="1650" y="349"/>
                      </a:lnTo>
                      <a:lnTo>
                        <a:pt x="1651" y="349"/>
                      </a:lnTo>
                      <a:lnTo>
                        <a:pt x="1652" y="351"/>
                      </a:lnTo>
                      <a:lnTo>
                        <a:pt x="1653" y="352"/>
                      </a:lnTo>
                      <a:lnTo>
                        <a:pt x="1655" y="352"/>
                      </a:lnTo>
                      <a:lnTo>
                        <a:pt x="1656" y="353"/>
                      </a:lnTo>
                      <a:lnTo>
                        <a:pt x="1657" y="355"/>
                      </a:lnTo>
                      <a:lnTo>
                        <a:pt x="1658" y="356"/>
                      </a:lnTo>
                      <a:lnTo>
                        <a:pt x="1659" y="357"/>
                      </a:lnTo>
                      <a:lnTo>
                        <a:pt x="1661" y="359"/>
                      </a:lnTo>
                      <a:lnTo>
                        <a:pt x="1662" y="359"/>
                      </a:lnTo>
                      <a:lnTo>
                        <a:pt x="1665" y="355"/>
                      </a:lnTo>
                      <a:lnTo>
                        <a:pt x="1666" y="355"/>
                      </a:lnTo>
                      <a:lnTo>
                        <a:pt x="1666" y="353"/>
                      </a:lnTo>
                      <a:lnTo>
                        <a:pt x="1665" y="352"/>
                      </a:lnTo>
                      <a:lnTo>
                        <a:pt x="1666" y="352"/>
                      </a:lnTo>
                      <a:lnTo>
                        <a:pt x="1667" y="352"/>
                      </a:lnTo>
                      <a:lnTo>
                        <a:pt x="1668" y="352"/>
                      </a:lnTo>
                      <a:lnTo>
                        <a:pt x="1670" y="351"/>
                      </a:lnTo>
                      <a:lnTo>
                        <a:pt x="1670" y="350"/>
                      </a:lnTo>
                      <a:lnTo>
                        <a:pt x="1670" y="348"/>
                      </a:lnTo>
                      <a:lnTo>
                        <a:pt x="1674" y="346"/>
                      </a:lnTo>
                      <a:lnTo>
                        <a:pt x="1675" y="346"/>
                      </a:lnTo>
                      <a:lnTo>
                        <a:pt x="1677" y="346"/>
                      </a:lnTo>
                      <a:lnTo>
                        <a:pt x="1678" y="348"/>
                      </a:lnTo>
                      <a:lnTo>
                        <a:pt x="1677" y="349"/>
                      </a:lnTo>
                      <a:lnTo>
                        <a:pt x="1677" y="350"/>
                      </a:lnTo>
                      <a:lnTo>
                        <a:pt x="1678" y="351"/>
                      </a:lnTo>
                      <a:lnTo>
                        <a:pt x="1679" y="351"/>
                      </a:lnTo>
                      <a:lnTo>
                        <a:pt x="1681" y="351"/>
                      </a:lnTo>
                      <a:lnTo>
                        <a:pt x="1682" y="352"/>
                      </a:lnTo>
                      <a:lnTo>
                        <a:pt x="1682" y="354"/>
                      </a:lnTo>
                      <a:lnTo>
                        <a:pt x="1681" y="356"/>
                      </a:lnTo>
                      <a:lnTo>
                        <a:pt x="1682" y="357"/>
                      </a:lnTo>
                      <a:lnTo>
                        <a:pt x="1682" y="358"/>
                      </a:lnTo>
                      <a:lnTo>
                        <a:pt x="1682" y="359"/>
                      </a:lnTo>
                      <a:lnTo>
                        <a:pt x="1681" y="360"/>
                      </a:lnTo>
                      <a:lnTo>
                        <a:pt x="1681" y="361"/>
                      </a:lnTo>
                      <a:lnTo>
                        <a:pt x="1681" y="362"/>
                      </a:lnTo>
                      <a:lnTo>
                        <a:pt x="1680" y="365"/>
                      </a:lnTo>
                      <a:lnTo>
                        <a:pt x="1680" y="366"/>
                      </a:lnTo>
                      <a:lnTo>
                        <a:pt x="1680" y="367"/>
                      </a:lnTo>
                      <a:lnTo>
                        <a:pt x="1680" y="368"/>
                      </a:lnTo>
                      <a:lnTo>
                        <a:pt x="1679" y="369"/>
                      </a:lnTo>
                      <a:lnTo>
                        <a:pt x="1679" y="370"/>
                      </a:lnTo>
                      <a:lnTo>
                        <a:pt x="1679" y="371"/>
                      </a:lnTo>
                      <a:lnTo>
                        <a:pt x="1680" y="372"/>
                      </a:lnTo>
                      <a:lnTo>
                        <a:pt x="1682" y="373"/>
                      </a:lnTo>
                      <a:lnTo>
                        <a:pt x="1681" y="374"/>
                      </a:lnTo>
                      <a:lnTo>
                        <a:pt x="1681" y="375"/>
                      </a:lnTo>
                      <a:lnTo>
                        <a:pt x="1683" y="375"/>
                      </a:lnTo>
                      <a:lnTo>
                        <a:pt x="1683" y="377"/>
                      </a:lnTo>
                      <a:lnTo>
                        <a:pt x="1684" y="378"/>
                      </a:lnTo>
                      <a:lnTo>
                        <a:pt x="1685" y="377"/>
                      </a:lnTo>
                      <a:lnTo>
                        <a:pt x="1687" y="377"/>
                      </a:lnTo>
                      <a:lnTo>
                        <a:pt x="1688" y="378"/>
                      </a:lnTo>
                      <a:lnTo>
                        <a:pt x="1687" y="379"/>
                      </a:lnTo>
                      <a:lnTo>
                        <a:pt x="1688" y="380"/>
                      </a:lnTo>
                      <a:lnTo>
                        <a:pt x="1689" y="380"/>
                      </a:lnTo>
                      <a:lnTo>
                        <a:pt x="1690" y="381"/>
                      </a:lnTo>
                      <a:lnTo>
                        <a:pt x="1691" y="380"/>
                      </a:lnTo>
                      <a:lnTo>
                        <a:pt x="1694" y="380"/>
                      </a:lnTo>
                      <a:lnTo>
                        <a:pt x="1695" y="380"/>
                      </a:lnTo>
                      <a:lnTo>
                        <a:pt x="1696" y="381"/>
                      </a:lnTo>
                      <a:lnTo>
                        <a:pt x="1697" y="382"/>
                      </a:lnTo>
                      <a:lnTo>
                        <a:pt x="1698" y="383"/>
                      </a:lnTo>
                      <a:lnTo>
                        <a:pt x="1699" y="383"/>
                      </a:lnTo>
                      <a:lnTo>
                        <a:pt x="1699" y="385"/>
                      </a:lnTo>
                      <a:lnTo>
                        <a:pt x="1700" y="385"/>
                      </a:lnTo>
                      <a:lnTo>
                        <a:pt x="1700" y="386"/>
                      </a:lnTo>
                      <a:lnTo>
                        <a:pt x="1701" y="387"/>
                      </a:lnTo>
                      <a:lnTo>
                        <a:pt x="1702" y="386"/>
                      </a:lnTo>
                      <a:lnTo>
                        <a:pt x="1702" y="388"/>
                      </a:lnTo>
                      <a:lnTo>
                        <a:pt x="1702" y="389"/>
                      </a:lnTo>
                      <a:lnTo>
                        <a:pt x="1703" y="389"/>
                      </a:lnTo>
                      <a:lnTo>
                        <a:pt x="1704" y="388"/>
                      </a:lnTo>
                      <a:lnTo>
                        <a:pt x="1705" y="389"/>
                      </a:lnTo>
                      <a:lnTo>
                        <a:pt x="1706" y="388"/>
                      </a:lnTo>
                      <a:lnTo>
                        <a:pt x="1708" y="389"/>
                      </a:lnTo>
                      <a:lnTo>
                        <a:pt x="1709" y="388"/>
                      </a:lnTo>
                      <a:lnTo>
                        <a:pt x="1709" y="389"/>
                      </a:lnTo>
                      <a:lnTo>
                        <a:pt x="1710" y="391"/>
                      </a:lnTo>
                      <a:lnTo>
                        <a:pt x="1710" y="392"/>
                      </a:lnTo>
                      <a:lnTo>
                        <a:pt x="1710" y="393"/>
                      </a:lnTo>
                      <a:lnTo>
                        <a:pt x="1711" y="394"/>
                      </a:lnTo>
                      <a:lnTo>
                        <a:pt x="1710" y="396"/>
                      </a:lnTo>
                      <a:lnTo>
                        <a:pt x="1711" y="396"/>
                      </a:lnTo>
                      <a:lnTo>
                        <a:pt x="1713" y="398"/>
                      </a:lnTo>
                      <a:lnTo>
                        <a:pt x="1715" y="397"/>
                      </a:lnTo>
                      <a:lnTo>
                        <a:pt x="1716" y="396"/>
                      </a:lnTo>
                      <a:lnTo>
                        <a:pt x="1716" y="397"/>
                      </a:lnTo>
                      <a:lnTo>
                        <a:pt x="1717" y="397"/>
                      </a:lnTo>
                      <a:lnTo>
                        <a:pt x="1718" y="397"/>
                      </a:lnTo>
                      <a:lnTo>
                        <a:pt x="1719" y="397"/>
                      </a:lnTo>
                      <a:lnTo>
                        <a:pt x="1720" y="397"/>
                      </a:lnTo>
                      <a:lnTo>
                        <a:pt x="1720" y="396"/>
                      </a:lnTo>
                      <a:lnTo>
                        <a:pt x="1721" y="395"/>
                      </a:lnTo>
                      <a:lnTo>
                        <a:pt x="1723" y="396"/>
                      </a:lnTo>
                      <a:lnTo>
                        <a:pt x="1722" y="397"/>
                      </a:lnTo>
                      <a:lnTo>
                        <a:pt x="1722" y="398"/>
                      </a:lnTo>
                      <a:lnTo>
                        <a:pt x="1723" y="398"/>
                      </a:lnTo>
                      <a:lnTo>
                        <a:pt x="1725" y="399"/>
                      </a:lnTo>
                      <a:lnTo>
                        <a:pt x="1727" y="399"/>
                      </a:lnTo>
                      <a:lnTo>
                        <a:pt x="1727" y="400"/>
                      </a:lnTo>
                      <a:lnTo>
                        <a:pt x="1728" y="401"/>
                      </a:lnTo>
                      <a:lnTo>
                        <a:pt x="1730" y="401"/>
                      </a:lnTo>
                      <a:lnTo>
                        <a:pt x="1730" y="402"/>
                      </a:lnTo>
                      <a:lnTo>
                        <a:pt x="1729" y="404"/>
                      </a:lnTo>
                      <a:lnTo>
                        <a:pt x="1732" y="403"/>
                      </a:lnTo>
                      <a:lnTo>
                        <a:pt x="1732" y="404"/>
                      </a:lnTo>
                      <a:lnTo>
                        <a:pt x="1733" y="405"/>
                      </a:lnTo>
                      <a:lnTo>
                        <a:pt x="1734" y="404"/>
                      </a:lnTo>
                      <a:lnTo>
                        <a:pt x="1734" y="405"/>
                      </a:lnTo>
                      <a:lnTo>
                        <a:pt x="1735" y="407"/>
                      </a:lnTo>
                      <a:lnTo>
                        <a:pt x="1736" y="407"/>
                      </a:lnTo>
                      <a:lnTo>
                        <a:pt x="1737" y="406"/>
                      </a:lnTo>
                      <a:lnTo>
                        <a:pt x="1739" y="406"/>
                      </a:lnTo>
                      <a:lnTo>
                        <a:pt x="1739" y="407"/>
                      </a:lnTo>
                      <a:lnTo>
                        <a:pt x="1739" y="408"/>
                      </a:lnTo>
                      <a:lnTo>
                        <a:pt x="1740" y="408"/>
                      </a:lnTo>
                      <a:lnTo>
                        <a:pt x="1741" y="407"/>
                      </a:lnTo>
                      <a:lnTo>
                        <a:pt x="1742" y="406"/>
                      </a:lnTo>
                      <a:lnTo>
                        <a:pt x="1743" y="407"/>
                      </a:lnTo>
                      <a:lnTo>
                        <a:pt x="1743" y="408"/>
                      </a:lnTo>
                      <a:lnTo>
                        <a:pt x="1744" y="409"/>
                      </a:lnTo>
                      <a:lnTo>
                        <a:pt x="1744" y="410"/>
                      </a:lnTo>
                      <a:lnTo>
                        <a:pt x="1743" y="411"/>
                      </a:lnTo>
                      <a:lnTo>
                        <a:pt x="1744" y="412"/>
                      </a:lnTo>
                      <a:lnTo>
                        <a:pt x="1745" y="411"/>
                      </a:lnTo>
                      <a:lnTo>
                        <a:pt x="1746" y="411"/>
                      </a:lnTo>
                      <a:lnTo>
                        <a:pt x="1748" y="413"/>
                      </a:lnTo>
                      <a:lnTo>
                        <a:pt x="1749" y="412"/>
                      </a:lnTo>
                      <a:lnTo>
                        <a:pt x="1749" y="411"/>
                      </a:lnTo>
                      <a:lnTo>
                        <a:pt x="1751" y="411"/>
                      </a:lnTo>
                      <a:lnTo>
                        <a:pt x="1752" y="412"/>
                      </a:lnTo>
                      <a:lnTo>
                        <a:pt x="1753" y="412"/>
                      </a:lnTo>
                      <a:lnTo>
                        <a:pt x="1754" y="411"/>
                      </a:lnTo>
                      <a:lnTo>
                        <a:pt x="1755" y="410"/>
                      </a:lnTo>
                      <a:lnTo>
                        <a:pt x="1757" y="410"/>
                      </a:lnTo>
                      <a:lnTo>
                        <a:pt x="1757" y="411"/>
                      </a:lnTo>
                      <a:lnTo>
                        <a:pt x="1758" y="411"/>
                      </a:lnTo>
                      <a:lnTo>
                        <a:pt x="1758" y="410"/>
                      </a:lnTo>
                      <a:lnTo>
                        <a:pt x="1758" y="409"/>
                      </a:lnTo>
                      <a:lnTo>
                        <a:pt x="1759" y="409"/>
                      </a:lnTo>
                      <a:lnTo>
                        <a:pt x="1760" y="410"/>
                      </a:lnTo>
                      <a:lnTo>
                        <a:pt x="1759" y="411"/>
                      </a:lnTo>
                      <a:lnTo>
                        <a:pt x="1760" y="412"/>
                      </a:lnTo>
                      <a:lnTo>
                        <a:pt x="1761" y="412"/>
                      </a:lnTo>
                      <a:lnTo>
                        <a:pt x="1762" y="412"/>
                      </a:lnTo>
                      <a:lnTo>
                        <a:pt x="1763" y="411"/>
                      </a:lnTo>
                      <a:lnTo>
                        <a:pt x="1764" y="411"/>
                      </a:lnTo>
                      <a:lnTo>
                        <a:pt x="1764" y="412"/>
                      </a:lnTo>
                      <a:lnTo>
                        <a:pt x="1765" y="412"/>
                      </a:lnTo>
                      <a:lnTo>
                        <a:pt x="1766" y="412"/>
                      </a:lnTo>
                      <a:lnTo>
                        <a:pt x="1767" y="413"/>
                      </a:lnTo>
                      <a:lnTo>
                        <a:pt x="1768" y="412"/>
                      </a:lnTo>
                      <a:lnTo>
                        <a:pt x="1769" y="413"/>
                      </a:lnTo>
                      <a:lnTo>
                        <a:pt x="1768" y="413"/>
                      </a:lnTo>
                      <a:lnTo>
                        <a:pt x="1768" y="415"/>
                      </a:lnTo>
                      <a:lnTo>
                        <a:pt x="1769" y="415"/>
                      </a:lnTo>
                      <a:lnTo>
                        <a:pt x="1769" y="417"/>
                      </a:lnTo>
                      <a:lnTo>
                        <a:pt x="1770" y="416"/>
                      </a:lnTo>
                      <a:lnTo>
                        <a:pt x="1772" y="416"/>
                      </a:lnTo>
                      <a:lnTo>
                        <a:pt x="1774" y="419"/>
                      </a:lnTo>
                      <a:lnTo>
                        <a:pt x="1776" y="417"/>
                      </a:lnTo>
                      <a:lnTo>
                        <a:pt x="1777" y="418"/>
                      </a:lnTo>
                      <a:lnTo>
                        <a:pt x="1777" y="419"/>
                      </a:lnTo>
                      <a:lnTo>
                        <a:pt x="1777" y="420"/>
                      </a:lnTo>
                      <a:lnTo>
                        <a:pt x="1778" y="420"/>
                      </a:lnTo>
                      <a:lnTo>
                        <a:pt x="1779" y="421"/>
                      </a:lnTo>
                      <a:lnTo>
                        <a:pt x="1779" y="422"/>
                      </a:lnTo>
                      <a:lnTo>
                        <a:pt x="1778" y="423"/>
                      </a:lnTo>
                      <a:lnTo>
                        <a:pt x="1779" y="426"/>
                      </a:lnTo>
                      <a:lnTo>
                        <a:pt x="1780" y="427"/>
                      </a:lnTo>
                      <a:lnTo>
                        <a:pt x="1781" y="428"/>
                      </a:lnTo>
                      <a:lnTo>
                        <a:pt x="1781" y="429"/>
                      </a:lnTo>
                      <a:lnTo>
                        <a:pt x="1782" y="430"/>
                      </a:lnTo>
                      <a:lnTo>
                        <a:pt x="1782" y="431"/>
                      </a:lnTo>
                      <a:lnTo>
                        <a:pt x="1782" y="432"/>
                      </a:lnTo>
                      <a:lnTo>
                        <a:pt x="1783" y="432"/>
                      </a:lnTo>
                      <a:lnTo>
                        <a:pt x="1785" y="432"/>
                      </a:lnTo>
                      <a:lnTo>
                        <a:pt x="1787" y="431"/>
                      </a:lnTo>
                      <a:lnTo>
                        <a:pt x="1788" y="432"/>
                      </a:lnTo>
                      <a:lnTo>
                        <a:pt x="1788" y="433"/>
                      </a:lnTo>
                      <a:lnTo>
                        <a:pt x="1789" y="434"/>
                      </a:lnTo>
                      <a:lnTo>
                        <a:pt x="1790" y="434"/>
                      </a:lnTo>
                      <a:lnTo>
                        <a:pt x="1790" y="435"/>
                      </a:lnTo>
                      <a:lnTo>
                        <a:pt x="1790" y="436"/>
                      </a:lnTo>
                      <a:lnTo>
                        <a:pt x="1791" y="437"/>
                      </a:lnTo>
                      <a:lnTo>
                        <a:pt x="1792" y="437"/>
                      </a:lnTo>
                      <a:lnTo>
                        <a:pt x="1793" y="437"/>
                      </a:lnTo>
                      <a:lnTo>
                        <a:pt x="1794" y="437"/>
                      </a:lnTo>
                      <a:lnTo>
                        <a:pt x="1795" y="438"/>
                      </a:lnTo>
                      <a:lnTo>
                        <a:pt x="1797" y="439"/>
                      </a:lnTo>
                      <a:lnTo>
                        <a:pt x="1798" y="440"/>
                      </a:lnTo>
                      <a:lnTo>
                        <a:pt x="1799" y="440"/>
                      </a:lnTo>
                      <a:lnTo>
                        <a:pt x="1800" y="442"/>
                      </a:lnTo>
                      <a:lnTo>
                        <a:pt x="1801" y="443"/>
                      </a:lnTo>
                      <a:lnTo>
                        <a:pt x="1802" y="443"/>
                      </a:lnTo>
                      <a:lnTo>
                        <a:pt x="1803" y="443"/>
                      </a:lnTo>
                      <a:lnTo>
                        <a:pt x="1806" y="444"/>
                      </a:lnTo>
                      <a:lnTo>
                        <a:pt x="1808" y="444"/>
                      </a:lnTo>
                      <a:lnTo>
                        <a:pt x="1810" y="443"/>
                      </a:lnTo>
                      <a:lnTo>
                        <a:pt x="1811" y="442"/>
                      </a:lnTo>
                      <a:lnTo>
                        <a:pt x="1812" y="442"/>
                      </a:lnTo>
                      <a:lnTo>
                        <a:pt x="1813" y="443"/>
                      </a:lnTo>
                      <a:lnTo>
                        <a:pt x="1814" y="443"/>
                      </a:lnTo>
                      <a:lnTo>
                        <a:pt x="1815" y="444"/>
                      </a:lnTo>
                      <a:lnTo>
                        <a:pt x="1815" y="445"/>
                      </a:lnTo>
                      <a:lnTo>
                        <a:pt x="1816" y="445"/>
                      </a:lnTo>
                      <a:lnTo>
                        <a:pt x="1816" y="447"/>
                      </a:lnTo>
                      <a:lnTo>
                        <a:pt x="1816" y="448"/>
                      </a:lnTo>
                      <a:lnTo>
                        <a:pt x="1815" y="450"/>
                      </a:lnTo>
                      <a:lnTo>
                        <a:pt x="1815" y="451"/>
                      </a:lnTo>
                      <a:lnTo>
                        <a:pt x="1812" y="453"/>
                      </a:lnTo>
                      <a:lnTo>
                        <a:pt x="1811" y="456"/>
                      </a:lnTo>
                      <a:lnTo>
                        <a:pt x="1811" y="457"/>
                      </a:lnTo>
                      <a:lnTo>
                        <a:pt x="1811" y="459"/>
                      </a:lnTo>
                      <a:lnTo>
                        <a:pt x="1812" y="460"/>
                      </a:lnTo>
                      <a:lnTo>
                        <a:pt x="1813" y="460"/>
                      </a:lnTo>
                      <a:lnTo>
                        <a:pt x="1814" y="460"/>
                      </a:lnTo>
                      <a:lnTo>
                        <a:pt x="1815" y="460"/>
                      </a:lnTo>
                      <a:lnTo>
                        <a:pt x="1816" y="460"/>
                      </a:lnTo>
                      <a:lnTo>
                        <a:pt x="1817" y="461"/>
                      </a:lnTo>
                      <a:lnTo>
                        <a:pt x="1818" y="463"/>
                      </a:lnTo>
                      <a:lnTo>
                        <a:pt x="1819" y="463"/>
                      </a:lnTo>
                      <a:lnTo>
                        <a:pt x="1820" y="464"/>
                      </a:lnTo>
                      <a:lnTo>
                        <a:pt x="1821" y="464"/>
                      </a:lnTo>
                      <a:lnTo>
                        <a:pt x="1823" y="464"/>
                      </a:lnTo>
                      <a:lnTo>
                        <a:pt x="1825" y="463"/>
                      </a:lnTo>
                      <a:lnTo>
                        <a:pt x="1826" y="463"/>
                      </a:lnTo>
                      <a:lnTo>
                        <a:pt x="1827" y="464"/>
                      </a:lnTo>
                      <a:lnTo>
                        <a:pt x="1828" y="463"/>
                      </a:lnTo>
                      <a:lnTo>
                        <a:pt x="1829" y="461"/>
                      </a:lnTo>
                      <a:lnTo>
                        <a:pt x="1829" y="460"/>
                      </a:lnTo>
                      <a:lnTo>
                        <a:pt x="1830" y="460"/>
                      </a:lnTo>
                      <a:lnTo>
                        <a:pt x="1831" y="461"/>
                      </a:lnTo>
                      <a:lnTo>
                        <a:pt x="1832" y="460"/>
                      </a:lnTo>
                      <a:lnTo>
                        <a:pt x="1834" y="459"/>
                      </a:lnTo>
                      <a:lnTo>
                        <a:pt x="1834" y="458"/>
                      </a:lnTo>
                      <a:lnTo>
                        <a:pt x="1835" y="458"/>
                      </a:lnTo>
                      <a:lnTo>
                        <a:pt x="1836" y="457"/>
                      </a:lnTo>
                      <a:lnTo>
                        <a:pt x="1837" y="456"/>
                      </a:lnTo>
                      <a:lnTo>
                        <a:pt x="1838" y="456"/>
                      </a:lnTo>
                      <a:lnTo>
                        <a:pt x="1839" y="457"/>
                      </a:lnTo>
                      <a:lnTo>
                        <a:pt x="1840" y="458"/>
                      </a:lnTo>
                      <a:lnTo>
                        <a:pt x="1841" y="459"/>
                      </a:lnTo>
                      <a:lnTo>
                        <a:pt x="1842" y="460"/>
                      </a:lnTo>
                      <a:lnTo>
                        <a:pt x="1843" y="459"/>
                      </a:lnTo>
                      <a:lnTo>
                        <a:pt x="1844" y="458"/>
                      </a:lnTo>
                      <a:lnTo>
                        <a:pt x="1845" y="458"/>
                      </a:lnTo>
                      <a:lnTo>
                        <a:pt x="1846" y="458"/>
                      </a:lnTo>
                      <a:lnTo>
                        <a:pt x="1847" y="458"/>
                      </a:lnTo>
                      <a:lnTo>
                        <a:pt x="1847" y="459"/>
                      </a:lnTo>
                      <a:lnTo>
                        <a:pt x="1848" y="460"/>
                      </a:lnTo>
                      <a:lnTo>
                        <a:pt x="1849" y="460"/>
                      </a:lnTo>
                      <a:lnTo>
                        <a:pt x="1851" y="459"/>
                      </a:lnTo>
                      <a:lnTo>
                        <a:pt x="1852" y="458"/>
                      </a:lnTo>
                      <a:lnTo>
                        <a:pt x="1852" y="457"/>
                      </a:lnTo>
                      <a:lnTo>
                        <a:pt x="1853" y="457"/>
                      </a:lnTo>
                      <a:lnTo>
                        <a:pt x="1854" y="456"/>
                      </a:lnTo>
                      <a:lnTo>
                        <a:pt x="1856" y="458"/>
                      </a:lnTo>
                      <a:lnTo>
                        <a:pt x="1857" y="458"/>
                      </a:lnTo>
                      <a:lnTo>
                        <a:pt x="1858" y="457"/>
                      </a:lnTo>
                      <a:lnTo>
                        <a:pt x="1859" y="457"/>
                      </a:lnTo>
                      <a:lnTo>
                        <a:pt x="1860" y="456"/>
                      </a:lnTo>
                      <a:lnTo>
                        <a:pt x="1860" y="455"/>
                      </a:lnTo>
                      <a:lnTo>
                        <a:pt x="1861" y="455"/>
                      </a:lnTo>
                      <a:lnTo>
                        <a:pt x="1861" y="454"/>
                      </a:lnTo>
                      <a:lnTo>
                        <a:pt x="1862" y="453"/>
                      </a:lnTo>
                      <a:lnTo>
                        <a:pt x="1863" y="452"/>
                      </a:lnTo>
                      <a:lnTo>
                        <a:pt x="1866" y="451"/>
                      </a:lnTo>
                      <a:lnTo>
                        <a:pt x="1867" y="451"/>
                      </a:lnTo>
                      <a:lnTo>
                        <a:pt x="1868" y="449"/>
                      </a:lnTo>
                      <a:lnTo>
                        <a:pt x="1869" y="448"/>
                      </a:lnTo>
                      <a:lnTo>
                        <a:pt x="1870" y="449"/>
                      </a:lnTo>
                      <a:lnTo>
                        <a:pt x="1871" y="449"/>
                      </a:lnTo>
                      <a:lnTo>
                        <a:pt x="1872" y="448"/>
                      </a:lnTo>
                      <a:lnTo>
                        <a:pt x="1873" y="448"/>
                      </a:lnTo>
                      <a:lnTo>
                        <a:pt x="1874" y="447"/>
                      </a:lnTo>
                      <a:lnTo>
                        <a:pt x="1875" y="447"/>
                      </a:lnTo>
                      <a:lnTo>
                        <a:pt x="1876" y="447"/>
                      </a:lnTo>
                      <a:lnTo>
                        <a:pt x="1878" y="447"/>
                      </a:lnTo>
                      <a:lnTo>
                        <a:pt x="1879" y="446"/>
                      </a:lnTo>
                      <a:lnTo>
                        <a:pt x="1882" y="445"/>
                      </a:lnTo>
                      <a:lnTo>
                        <a:pt x="1883" y="445"/>
                      </a:lnTo>
                      <a:lnTo>
                        <a:pt x="1883" y="447"/>
                      </a:lnTo>
                      <a:lnTo>
                        <a:pt x="1883" y="448"/>
                      </a:lnTo>
                      <a:lnTo>
                        <a:pt x="1881" y="450"/>
                      </a:lnTo>
                      <a:lnTo>
                        <a:pt x="1880" y="450"/>
                      </a:lnTo>
                      <a:lnTo>
                        <a:pt x="1878" y="453"/>
                      </a:lnTo>
                      <a:lnTo>
                        <a:pt x="1875" y="458"/>
                      </a:lnTo>
                      <a:lnTo>
                        <a:pt x="1874" y="459"/>
                      </a:lnTo>
                      <a:lnTo>
                        <a:pt x="1871" y="462"/>
                      </a:lnTo>
                      <a:lnTo>
                        <a:pt x="1870" y="463"/>
                      </a:lnTo>
                      <a:lnTo>
                        <a:pt x="1868" y="464"/>
                      </a:lnTo>
                      <a:lnTo>
                        <a:pt x="1865" y="465"/>
                      </a:lnTo>
                      <a:lnTo>
                        <a:pt x="1860" y="468"/>
                      </a:lnTo>
                      <a:lnTo>
                        <a:pt x="1857" y="469"/>
                      </a:lnTo>
                      <a:lnTo>
                        <a:pt x="1856" y="469"/>
                      </a:lnTo>
                      <a:lnTo>
                        <a:pt x="1854" y="469"/>
                      </a:lnTo>
                      <a:lnTo>
                        <a:pt x="1853" y="470"/>
                      </a:lnTo>
                      <a:lnTo>
                        <a:pt x="1852" y="470"/>
                      </a:lnTo>
                      <a:lnTo>
                        <a:pt x="1851" y="471"/>
                      </a:lnTo>
                      <a:lnTo>
                        <a:pt x="1849" y="476"/>
                      </a:lnTo>
                      <a:lnTo>
                        <a:pt x="1849" y="477"/>
                      </a:lnTo>
                      <a:lnTo>
                        <a:pt x="1848" y="478"/>
                      </a:lnTo>
                      <a:lnTo>
                        <a:pt x="1848" y="479"/>
                      </a:lnTo>
                      <a:lnTo>
                        <a:pt x="1848" y="480"/>
                      </a:lnTo>
                      <a:lnTo>
                        <a:pt x="1843" y="486"/>
                      </a:lnTo>
                      <a:lnTo>
                        <a:pt x="1843" y="487"/>
                      </a:lnTo>
                      <a:lnTo>
                        <a:pt x="1844" y="487"/>
                      </a:lnTo>
                      <a:lnTo>
                        <a:pt x="1846" y="488"/>
                      </a:lnTo>
                      <a:lnTo>
                        <a:pt x="1847" y="489"/>
                      </a:lnTo>
                      <a:lnTo>
                        <a:pt x="1848" y="489"/>
                      </a:lnTo>
                      <a:lnTo>
                        <a:pt x="1849" y="489"/>
                      </a:lnTo>
                      <a:lnTo>
                        <a:pt x="1850" y="490"/>
                      </a:lnTo>
                      <a:lnTo>
                        <a:pt x="1847" y="494"/>
                      </a:lnTo>
                      <a:lnTo>
                        <a:pt x="1839" y="511"/>
                      </a:lnTo>
                      <a:lnTo>
                        <a:pt x="1827" y="535"/>
                      </a:lnTo>
                      <a:lnTo>
                        <a:pt x="1822" y="546"/>
                      </a:lnTo>
                      <a:lnTo>
                        <a:pt x="1810" y="571"/>
                      </a:lnTo>
                      <a:lnTo>
                        <a:pt x="1805" y="581"/>
                      </a:lnTo>
                      <a:lnTo>
                        <a:pt x="1797" y="598"/>
                      </a:lnTo>
                      <a:lnTo>
                        <a:pt x="1794" y="605"/>
                      </a:lnTo>
                      <a:lnTo>
                        <a:pt x="1790" y="615"/>
                      </a:lnTo>
                      <a:lnTo>
                        <a:pt x="1785" y="625"/>
                      </a:lnTo>
                      <a:lnTo>
                        <a:pt x="1721" y="755"/>
                      </a:lnTo>
                      <a:lnTo>
                        <a:pt x="1691" y="817"/>
                      </a:lnTo>
                      <a:lnTo>
                        <a:pt x="1672" y="859"/>
                      </a:lnTo>
                      <a:lnTo>
                        <a:pt x="1648" y="908"/>
                      </a:lnTo>
                      <a:lnTo>
                        <a:pt x="1647" y="909"/>
                      </a:lnTo>
                      <a:lnTo>
                        <a:pt x="1645" y="911"/>
                      </a:lnTo>
                      <a:lnTo>
                        <a:pt x="1644" y="911"/>
                      </a:lnTo>
                      <a:lnTo>
                        <a:pt x="1643" y="911"/>
                      </a:lnTo>
                      <a:lnTo>
                        <a:pt x="1642" y="911"/>
                      </a:lnTo>
                      <a:lnTo>
                        <a:pt x="1641" y="911"/>
                      </a:lnTo>
                      <a:lnTo>
                        <a:pt x="1641" y="913"/>
                      </a:lnTo>
                      <a:lnTo>
                        <a:pt x="1640" y="915"/>
                      </a:lnTo>
                      <a:lnTo>
                        <a:pt x="1640" y="916"/>
                      </a:lnTo>
                      <a:lnTo>
                        <a:pt x="1639" y="917"/>
                      </a:lnTo>
                      <a:lnTo>
                        <a:pt x="1639" y="918"/>
                      </a:lnTo>
                      <a:lnTo>
                        <a:pt x="1638" y="918"/>
                      </a:lnTo>
                      <a:lnTo>
                        <a:pt x="1636" y="919"/>
                      </a:lnTo>
                      <a:lnTo>
                        <a:pt x="1635" y="920"/>
                      </a:lnTo>
                      <a:lnTo>
                        <a:pt x="1634" y="921"/>
                      </a:lnTo>
                      <a:lnTo>
                        <a:pt x="1632" y="922"/>
                      </a:lnTo>
                      <a:lnTo>
                        <a:pt x="1631" y="923"/>
                      </a:lnTo>
                      <a:lnTo>
                        <a:pt x="1630" y="923"/>
                      </a:lnTo>
                      <a:lnTo>
                        <a:pt x="1628" y="927"/>
                      </a:lnTo>
                      <a:lnTo>
                        <a:pt x="1626" y="929"/>
                      </a:lnTo>
                      <a:lnTo>
                        <a:pt x="1626" y="930"/>
                      </a:lnTo>
                      <a:lnTo>
                        <a:pt x="1625" y="932"/>
                      </a:lnTo>
                      <a:lnTo>
                        <a:pt x="1625" y="933"/>
                      </a:lnTo>
                      <a:lnTo>
                        <a:pt x="1625" y="935"/>
                      </a:lnTo>
                      <a:lnTo>
                        <a:pt x="1625" y="937"/>
                      </a:lnTo>
                      <a:lnTo>
                        <a:pt x="1625" y="939"/>
                      </a:lnTo>
                      <a:lnTo>
                        <a:pt x="1624" y="941"/>
                      </a:lnTo>
                      <a:lnTo>
                        <a:pt x="1626" y="943"/>
                      </a:lnTo>
                      <a:lnTo>
                        <a:pt x="1626" y="946"/>
                      </a:lnTo>
                      <a:lnTo>
                        <a:pt x="1628" y="951"/>
                      </a:lnTo>
                      <a:lnTo>
                        <a:pt x="1630" y="954"/>
                      </a:lnTo>
                      <a:lnTo>
                        <a:pt x="1631" y="955"/>
                      </a:lnTo>
                      <a:lnTo>
                        <a:pt x="1632" y="957"/>
                      </a:lnTo>
                      <a:lnTo>
                        <a:pt x="1634" y="958"/>
                      </a:lnTo>
                      <a:lnTo>
                        <a:pt x="1634" y="959"/>
                      </a:lnTo>
                      <a:lnTo>
                        <a:pt x="1634" y="960"/>
                      </a:lnTo>
                      <a:lnTo>
                        <a:pt x="1635" y="961"/>
                      </a:lnTo>
                      <a:lnTo>
                        <a:pt x="1638" y="961"/>
                      </a:lnTo>
                      <a:lnTo>
                        <a:pt x="1639" y="961"/>
                      </a:lnTo>
                      <a:lnTo>
                        <a:pt x="1640" y="962"/>
                      </a:lnTo>
                      <a:lnTo>
                        <a:pt x="1641" y="964"/>
                      </a:lnTo>
                      <a:lnTo>
                        <a:pt x="1642" y="966"/>
                      </a:lnTo>
                      <a:lnTo>
                        <a:pt x="1644" y="968"/>
                      </a:lnTo>
                      <a:lnTo>
                        <a:pt x="1645" y="970"/>
                      </a:lnTo>
                      <a:lnTo>
                        <a:pt x="1646" y="971"/>
                      </a:lnTo>
                      <a:lnTo>
                        <a:pt x="1647" y="972"/>
                      </a:lnTo>
                      <a:lnTo>
                        <a:pt x="1649" y="972"/>
                      </a:lnTo>
                      <a:lnTo>
                        <a:pt x="1649" y="973"/>
                      </a:lnTo>
                      <a:lnTo>
                        <a:pt x="1650" y="974"/>
                      </a:lnTo>
                      <a:lnTo>
                        <a:pt x="1651" y="975"/>
                      </a:lnTo>
                      <a:lnTo>
                        <a:pt x="1652" y="977"/>
                      </a:lnTo>
                      <a:lnTo>
                        <a:pt x="1653" y="977"/>
                      </a:lnTo>
                      <a:lnTo>
                        <a:pt x="1653" y="978"/>
                      </a:lnTo>
                      <a:lnTo>
                        <a:pt x="1654" y="979"/>
                      </a:lnTo>
                      <a:lnTo>
                        <a:pt x="1654" y="980"/>
                      </a:lnTo>
                      <a:lnTo>
                        <a:pt x="1656" y="982"/>
                      </a:lnTo>
                      <a:lnTo>
                        <a:pt x="1656" y="983"/>
                      </a:lnTo>
                      <a:lnTo>
                        <a:pt x="1656" y="984"/>
                      </a:lnTo>
                      <a:lnTo>
                        <a:pt x="1658" y="988"/>
                      </a:lnTo>
                      <a:lnTo>
                        <a:pt x="1658" y="989"/>
                      </a:lnTo>
                      <a:lnTo>
                        <a:pt x="1658" y="990"/>
                      </a:lnTo>
                      <a:lnTo>
                        <a:pt x="1657" y="992"/>
                      </a:lnTo>
                      <a:lnTo>
                        <a:pt x="1657" y="996"/>
                      </a:lnTo>
                      <a:lnTo>
                        <a:pt x="1657" y="997"/>
                      </a:lnTo>
                      <a:lnTo>
                        <a:pt x="1658" y="998"/>
                      </a:lnTo>
                      <a:lnTo>
                        <a:pt x="1659" y="999"/>
                      </a:lnTo>
                      <a:lnTo>
                        <a:pt x="1660" y="1000"/>
                      </a:lnTo>
                      <a:lnTo>
                        <a:pt x="1661" y="1001"/>
                      </a:lnTo>
                      <a:lnTo>
                        <a:pt x="1660" y="1002"/>
                      </a:lnTo>
                      <a:lnTo>
                        <a:pt x="1660" y="1003"/>
                      </a:lnTo>
                      <a:lnTo>
                        <a:pt x="1658" y="1004"/>
                      </a:lnTo>
                      <a:lnTo>
                        <a:pt x="1657" y="1005"/>
                      </a:lnTo>
                      <a:lnTo>
                        <a:pt x="1654" y="1010"/>
                      </a:lnTo>
                      <a:lnTo>
                        <a:pt x="1653" y="1012"/>
                      </a:lnTo>
                      <a:lnTo>
                        <a:pt x="1653" y="1013"/>
                      </a:lnTo>
                      <a:lnTo>
                        <a:pt x="1653" y="1015"/>
                      </a:lnTo>
                      <a:lnTo>
                        <a:pt x="1653" y="1016"/>
                      </a:lnTo>
                      <a:lnTo>
                        <a:pt x="1652" y="1019"/>
                      </a:lnTo>
                      <a:lnTo>
                        <a:pt x="1652" y="1021"/>
                      </a:lnTo>
                      <a:lnTo>
                        <a:pt x="1652" y="1022"/>
                      </a:lnTo>
                      <a:lnTo>
                        <a:pt x="1654" y="1026"/>
                      </a:lnTo>
                      <a:lnTo>
                        <a:pt x="1654" y="1027"/>
                      </a:lnTo>
                      <a:lnTo>
                        <a:pt x="1654" y="1028"/>
                      </a:lnTo>
                      <a:lnTo>
                        <a:pt x="1654" y="1029"/>
                      </a:lnTo>
                      <a:lnTo>
                        <a:pt x="1653" y="1030"/>
                      </a:lnTo>
                      <a:lnTo>
                        <a:pt x="1652" y="1030"/>
                      </a:lnTo>
                      <a:lnTo>
                        <a:pt x="1650" y="1033"/>
                      </a:lnTo>
                      <a:lnTo>
                        <a:pt x="1648" y="1035"/>
                      </a:lnTo>
                      <a:lnTo>
                        <a:pt x="1646" y="1037"/>
                      </a:lnTo>
                      <a:lnTo>
                        <a:pt x="1645" y="1038"/>
                      </a:lnTo>
                      <a:lnTo>
                        <a:pt x="1645" y="1039"/>
                      </a:lnTo>
                      <a:lnTo>
                        <a:pt x="1645" y="1042"/>
                      </a:lnTo>
                      <a:lnTo>
                        <a:pt x="1644" y="1044"/>
                      </a:lnTo>
                      <a:lnTo>
                        <a:pt x="1644" y="1045"/>
                      </a:lnTo>
                      <a:lnTo>
                        <a:pt x="1643" y="1046"/>
                      </a:lnTo>
                      <a:lnTo>
                        <a:pt x="1642" y="1047"/>
                      </a:lnTo>
                      <a:lnTo>
                        <a:pt x="1640" y="1048"/>
                      </a:lnTo>
                      <a:lnTo>
                        <a:pt x="1639" y="1049"/>
                      </a:lnTo>
                      <a:lnTo>
                        <a:pt x="1636" y="1049"/>
                      </a:lnTo>
                      <a:lnTo>
                        <a:pt x="1636" y="1050"/>
                      </a:lnTo>
                      <a:lnTo>
                        <a:pt x="1635" y="1051"/>
                      </a:lnTo>
                      <a:lnTo>
                        <a:pt x="1634" y="1051"/>
                      </a:lnTo>
                      <a:lnTo>
                        <a:pt x="1634" y="1052"/>
                      </a:lnTo>
                      <a:lnTo>
                        <a:pt x="1634" y="1053"/>
                      </a:lnTo>
                      <a:lnTo>
                        <a:pt x="1635" y="1055"/>
                      </a:lnTo>
                      <a:lnTo>
                        <a:pt x="1635" y="1058"/>
                      </a:lnTo>
                      <a:lnTo>
                        <a:pt x="1635" y="1059"/>
                      </a:lnTo>
                      <a:lnTo>
                        <a:pt x="1636" y="1061"/>
                      </a:lnTo>
                      <a:lnTo>
                        <a:pt x="1637" y="1063"/>
                      </a:lnTo>
                      <a:lnTo>
                        <a:pt x="1638" y="1064"/>
                      </a:lnTo>
                      <a:lnTo>
                        <a:pt x="1640" y="1065"/>
                      </a:lnTo>
                      <a:lnTo>
                        <a:pt x="1640" y="1066"/>
                      </a:lnTo>
                      <a:lnTo>
                        <a:pt x="1640" y="1068"/>
                      </a:lnTo>
                      <a:lnTo>
                        <a:pt x="1640" y="1070"/>
                      </a:lnTo>
                      <a:lnTo>
                        <a:pt x="1641" y="1071"/>
                      </a:lnTo>
                      <a:lnTo>
                        <a:pt x="1644" y="1077"/>
                      </a:lnTo>
                      <a:lnTo>
                        <a:pt x="1645" y="1078"/>
                      </a:lnTo>
                      <a:lnTo>
                        <a:pt x="1644" y="1079"/>
                      </a:lnTo>
                      <a:lnTo>
                        <a:pt x="1644" y="1080"/>
                      </a:lnTo>
                      <a:lnTo>
                        <a:pt x="1644" y="1081"/>
                      </a:lnTo>
                      <a:lnTo>
                        <a:pt x="1644" y="1082"/>
                      </a:lnTo>
                      <a:lnTo>
                        <a:pt x="1644" y="1083"/>
                      </a:lnTo>
                      <a:lnTo>
                        <a:pt x="1643" y="1084"/>
                      </a:lnTo>
                      <a:lnTo>
                        <a:pt x="1642" y="1085"/>
                      </a:lnTo>
                      <a:lnTo>
                        <a:pt x="1641" y="1085"/>
                      </a:lnTo>
                      <a:lnTo>
                        <a:pt x="1641" y="1087"/>
                      </a:lnTo>
                      <a:lnTo>
                        <a:pt x="1641" y="1088"/>
                      </a:lnTo>
                      <a:lnTo>
                        <a:pt x="1641" y="1089"/>
                      </a:lnTo>
                      <a:lnTo>
                        <a:pt x="1642" y="1091"/>
                      </a:lnTo>
                      <a:lnTo>
                        <a:pt x="1641" y="1092"/>
                      </a:lnTo>
                      <a:lnTo>
                        <a:pt x="1641" y="1093"/>
                      </a:lnTo>
                      <a:lnTo>
                        <a:pt x="1641" y="1095"/>
                      </a:lnTo>
                      <a:lnTo>
                        <a:pt x="1641" y="1096"/>
                      </a:lnTo>
                      <a:lnTo>
                        <a:pt x="1641" y="1097"/>
                      </a:lnTo>
                      <a:lnTo>
                        <a:pt x="1640" y="1098"/>
                      </a:lnTo>
                      <a:lnTo>
                        <a:pt x="1640" y="1099"/>
                      </a:lnTo>
                      <a:lnTo>
                        <a:pt x="1640" y="1100"/>
                      </a:lnTo>
                      <a:lnTo>
                        <a:pt x="1641" y="1100"/>
                      </a:lnTo>
                      <a:lnTo>
                        <a:pt x="1641" y="1101"/>
                      </a:lnTo>
                      <a:lnTo>
                        <a:pt x="1641" y="1102"/>
                      </a:lnTo>
                      <a:lnTo>
                        <a:pt x="1641" y="1103"/>
                      </a:lnTo>
                      <a:lnTo>
                        <a:pt x="1641" y="1104"/>
                      </a:lnTo>
                      <a:lnTo>
                        <a:pt x="1640" y="1104"/>
                      </a:lnTo>
                      <a:lnTo>
                        <a:pt x="1639" y="1104"/>
                      </a:lnTo>
                      <a:lnTo>
                        <a:pt x="1638" y="1105"/>
                      </a:lnTo>
                      <a:lnTo>
                        <a:pt x="1638" y="1106"/>
                      </a:lnTo>
                      <a:lnTo>
                        <a:pt x="1638" y="1108"/>
                      </a:lnTo>
                      <a:lnTo>
                        <a:pt x="1637" y="1108"/>
                      </a:lnTo>
                      <a:lnTo>
                        <a:pt x="1637" y="1109"/>
                      </a:lnTo>
                      <a:lnTo>
                        <a:pt x="1637" y="1110"/>
                      </a:lnTo>
                      <a:lnTo>
                        <a:pt x="1636" y="1112"/>
                      </a:lnTo>
                      <a:lnTo>
                        <a:pt x="1635" y="1114"/>
                      </a:lnTo>
                      <a:lnTo>
                        <a:pt x="1634" y="1115"/>
                      </a:lnTo>
                      <a:lnTo>
                        <a:pt x="1633" y="1115"/>
                      </a:lnTo>
                      <a:lnTo>
                        <a:pt x="1633" y="1116"/>
                      </a:lnTo>
                      <a:lnTo>
                        <a:pt x="1632" y="1118"/>
                      </a:lnTo>
                      <a:lnTo>
                        <a:pt x="1630" y="1121"/>
                      </a:lnTo>
                      <a:lnTo>
                        <a:pt x="1630" y="1122"/>
                      </a:lnTo>
                      <a:lnTo>
                        <a:pt x="1631" y="1123"/>
                      </a:lnTo>
                      <a:lnTo>
                        <a:pt x="1631" y="1124"/>
                      </a:lnTo>
                      <a:lnTo>
                        <a:pt x="1632" y="1125"/>
                      </a:lnTo>
                      <a:lnTo>
                        <a:pt x="1632" y="1126"/>
                      </a:lnTo>
                      <a:lnTo>
                        <a:pt x="1631" y="1127"/>
                      </a:lnTo>
                      <a:lnTo>
                        <a:pt x="1631" y="1128"/>
                      </a:lnTo>
                      <a:lnTo>
                        <a:pt x="1631" y="1129"/>
                      </a:lnTo>
                      <a:lnTo>
                        <a:pt x="1632" y="1129"/>
                      </a:lnTo>
                      <a:lnTo>
                        <a:pt x="1632" y="1130"/>
                      </a:lnTo>
                      <a:lnTo>
                        <a:pt x="1633" y="1130"/>
                      </a:lnTo>
                      <a:lnTo>
                        <a:pt x="1633" y="1131"/>
                      </a:lnTo>
                      <a:lnTo>
                        <a:pt x="1633" y="1132"/>
                      </a:lnTo>
                      <a:lnTo>
                        <a:pt x="1632" y="1133"/>
                      </a:lnTo>
                      <a:lnTo>
                        <a:pt x="1632" y="1134"/>
                      </a:lnTo>
                      <a:lnTo>
                        <a:pt x="1632" y="1135"/>
                      </a:lnTo>
                      <a:lnTo>
                        <a:pt x="1631" y="1136"/>
                      </a:lnTo>
                      <a:lnTo>
                        <a:pt x="1630" y="1140"/>
                      </a:lnTo>
                      <a:lnTo>
                        <a:pt x="1629" y="1141"/>
                      </a:lnTo>
                      <a:lnTo>
                        <a:pt x="1628" y="1142"/>
                      </a:lnTo>
                      <a:lnTo>
                        <a:pt x="1628" y="1143"/>
                      </a:lnTo>
                      <a:lnTo>
                        <a:pt x="1629" y="1143"/>
                      </a:lnTo>
                      <a:lnTo>
                        <a:pt x="1629" y="1144"/>
                      </a:lnTo>
                      <a:lnTo>
                        <a:pt x="1631" y="1145"/>
                      </a:lnTo>
                      <a:lnTo>
                        <a:pt x="1632" y="1144"/>
                      </a:lnTo>
                      <a:lnTo>
                        <a:pt x="1633" y="1143"/>
                      </a:lnTo>
                      <a:lnTo>
                        <a:pt x="1634" y="1143"/>
                      </a:lnTo>
                      <a:lnTo>
                        <a:pt x="1635" y="1143"/>
                      </a:lnTo>
                      <a:lnTo>
                        <a:pt x="1636" y="1143"/>
                      </a:lnTo>
                      <a:lnTo>
                        <a:pt x="1637" y="1143"/>
                      </a:lnTo>
                      <a:lnTo>
                        <a:pt x="1639" y="1143"/>
                      </a:lnTo>
                      <a:lnTo>
                        <a:pt x="1640" y="1144"/>
                      </a:lnTo>
                      <a:lnTo>
                        <a:pt x="1640" y="1145"/>
                      </a:lnTo>
                      <a:lnTo>
                        <a:pt x="1639" y="1145"/>
                      </a:lnTo>
                      <a:lnTo>
                        <a:pt x="1638" y="1146"/>
                      </a:lnTo>
                      <a:lnTo>
                        <a:pt x="1637" y="1146"/>
                      </a:lnTo>
                      <a:lnTo>
                        <a:pt x="1636" y="1147"/>
                      </a:lnTo>
                      <a:lnTo>
                        <a:pt x="1636" y="1148"/>
                      </a:lnTo>
                      <a:lnTo>
                        <a:pt x="1635" y="1148"/>
                      </a:lnTo>
                      <a:lnTo>
                        <a:pt x="1634" y="1150"/>
                      </a:lnTo>
                      <a:lnTo>
                        <a:pt x="1633" y="1150"/>
                      </a:lnTo>
                      <a:lnTo>
                        <a:pt x="1633" y="1151"/>
                      </a:lnTo>
                      <a:lnTo>
                        <a:pt x="1630" y="1152"/>
                      </a:lnTo>
                      <a:lnTo>
                        <a:pt x="1629" y="1152"/>
                      </a:lnTo>
                      <a:lnTo>
                        <a:pt x="1627" y="1153"/>
                      </a:lnTo>
                      <a:lnTo>
                        <a:pt x="1622" y="1153"/>
                      </a:lnTo>
                      <a:lnTo>
                        <a:pt x="1555" y="1153"/>
                      </a:lnTo>
                      <a:lnTo>
                        <a:pt x="1516" y="1153"/>
                      </a:lnTo>
                      <a:lnTo>
                        <a:pt x="1463" y="1152"/>
                      </a:lnTo>
                      <a:lnTo>
                        <a:pt x="1419" y="1152"/>
                      </a:lnTo>
                      <a:lnTo>
                        <a:pt x="1304" y="1153"/>
                      </a:lnTo>
                      <a:lnTo>
                        <a:pt x="1296" y="1153"/>
                      </a:lnTo>
                      <a:lnTo>
                        <a:pt x="1295" y="1152"/>
                      </a:lnTo>
                      <a:lnTo>
                        <a:pt x="1293" y="1153"/>
                      </a:lnTo>
                      <a:lnTo>
                        <a:pt x="1293" y="1152"/>
                      </a:lnTo>
                      <a:lnTo>
                        <a:pt x="1292" y="1150"/>
                      </a:lnTo>
                      <a:lnTo>
                        <a:pt x="1291" y="1149"/>
                      </a:lnTo>
                      <a:lnTo>
                        <a:pt x="1291" y="1148"/>
                      </a:lnTo>
                      <a:lnTo>
                        <a:pt x="1291" y="1146"/>
                      </a:lnTo>
                      <a:lnTo>
                        <a:pt x="1291" y="1145"/>
                      </a:lnTo>
                      <a:lnTo>
                        <a:pt x="1290" y="1144"/>
                      </a:lnTo>
                      <a:lnTo>
                        <a:pt x="1289" y="1145"/>
                      </a:lnTo>
                      <a:lnTo>
                        <a:pt x="1289" y="1144"/>
                      </a:lnTo>
                      <a:lnTo>
                        <a:pt x="1287" y="1143"/>
                      </a:lnTo>
                      <a:lnTo>
                        <a:pt x="1286" y="1143"/>
                      </a:lnTo>
                      <a:lnTo>
                        <a:pt x="1284" y="1143"/>
                      </a:lnTo>
                      <a:lnTo>
                        <a:pt x="1283" y="1143"/>
                      </a:lnTo>
                      <a:lnTo>
                        <a:pt x="1282" y="1143"/>
                      </a:lnTo>
                      <a:lnTo>
                        <a:pt x="1282" y="1141"/>
                      </a:lnTo>
                      <a:lnTo>
                        <a:pt x="1280" y="1142"/>
                      </a:lnTo>
                      <a:lnTo>
                        <a:pt x="1279" y="1142"/>
                      </a:lnTo>
                      <a:lnTo>
                        <a:pt x="1279" y="1143"/>
                      </a:lnTo>
                      <a:lnTo>
                        <a:pt x="1279" y="1144"/>
                      </a:lnTo>
                      <a:lnTo>
                        <a:pt x="1278" y="1145"/>
                      </a:lnTo>
                      <a:lnTo>
                        <a:pt x="1277" y="1146"/>
                      </a:lnTo>
                      <a:lnTo>
                        <a:pt x="1277" y="1147"/>
                      </a:lnTo>
                      <a:lnTo>
                        <a:pt x="1276" y="1147"/>
                      </a:lnTo>
                      <a:lnTo>
                        <a:pt x="1275" y="1148"/>
                      </a:lnTo>
                      <a:lnTo>
                        <a:pt x="1274" y="1147"/>
                      </a:lnTo>
                      <a:lnTo>
                        <a:pt x="1272" y="1148"/>
                      </a:lnTo>
                      <a:lnTo>
                        <a:pt x="1271" y="1147"/>
                      </a:lnTo>
                      <a:lnTo>
                        <a:pt x="1270" y="1146"/>
                      </a:lnTo>
                      <a:lnTo>
                        <a:pt x="1269" y="1146"/>
                      </a:lnTo>
                      <a:lnTo>
                        <a:pt x="1268" y="1147"/>
                      </a:lnTo>
                      <a:lnTo>
                        <a:pt x="1268" y="1148"/>
                      </a:lnTo>
                      <a:lnTo>
                        <a:pt x="1268" y="1149"/>
                      </a:lnTo>
                      <a:lnTo>
                        <a:pt x="1268" y="1151"/>
                      </a:lnTo>
                      <a:lnTo>
                        <a:pt x="1268" y="1152"/>
                      </a:lnTo>
                      <a:lnTo>
                        <a:pt x="1267" y="1152"/>
                      </a:lnTo>
                      <a:lnTo>
                        <a:pt x="1267" y="1153"/>
                      </a:lnTo>
                      <a:lnTo>
                        <a:pt x="1266" y="1154"/>
                      </a:lnTo>
                      <a:lnTo>
                        <a:pt x="1267" y="1155"/>
                      </a:lnTo>
                      <a:lnTo>
                        <a:pt x="1266" y="1156"/>
                      </a:lnTo>
                      <a:lnTo>
                        <a:pt x="1266" y="1157"/>
                      </a:lnTo>
                      <a:lnTo>
                        <a:pt x="1266" y="1159"/>
                      </a:lnTo>
                      <a:lnTo>
                        <a:pt x="1265" y="1159"/>
                      </a:lnTo>
                      <a:lnTo>
                        <a:pt x="1264" y="1160"/>
                      </a:lnTo>
                      <a:lnTo>
                        <a:pt x="1262" y="1160"/>
                      </a:lnTo>
                      <a:lnTo>
                        <a:pt x="1262" y="1161"/>
                      </a:lnTo>
                      <a:lnTo>
                        <a:pt x="1261" y="1161"/>
                      </a:lnTo>
                      <a:lnTo>
                        <a:pt x="1260" y="1161"/>
                      </a:lnTo>
                      <a:lnTo>
                        <a:pt x="1259" y="1162"/>
                      </a:lnTo>
                      <a:lnTo>
                        <a:pt x="1258" y="1162"/>
                      </a:lnTo>
                      <a:lnTo>
                        <a:pt x="1257" y="1162"/>
                      </a:lnTo>
                      <a:lnTo>
                        <a:pt x="1256" y="1161"/>
                      </a:lnTo>
                      <a:lnTo>
                        <a:pt x="1255" y="1161"/>
                      </a:lnTo>
                      <a:lnTo>
                        <a:pt x="1254" y="1161"/>
                      </a:lnTo>
                      <a:lnTo>
                        <a:pt x="1253" y="1162"/>
                      </a:lnTo>
                      <a:lnTo>
                        <a:pt x="1253" y="1161"/>
                      </a:lnTo>
                      <a:lnTo>
                        <a:pt x="1253" y="1160"/>
                      </a:lnTo>
                      <a:lnTo>
                        <a:pt x="1252" y="1158"/>
                      </a:lnTo>
                      <a:lnTo>
                        <a:pt x="1251" y="1157"/>
                      </a:lnTo>
                      <a:lnTo>
                        <a:pt x="1250" y="1156"/>
                      </a:lnTo>
                      <a:lnTo>
                        <a:pt x="1249" y="1156"/>
                      </a:lnTo>
                      <a:lnTo>
                        <a:pt x="1249" y="1154"/>
                      </a:lnTo>
                      <a:lnTo>
                        <a:pt x="1248" y="1153"/>
                      </a:lnTo>
                      <a:lnTo>
                        <a:pt x="1247" y="1153"/>
                      </a:lnTo>
                      <a:lnTo>
                        <a:pt x="1246" y="1153"/>
                      </a:lnTo>
                      <a:lnTo>
                        <a:pt x="1244" y="1153"/>
                      </a:lnTo>
                      <a:lnTo>
                        <a:pt x="1243" y="1154"/>
                      </a:lnTo>
                      <a:lnTo>
                        <a:pt x="1242" y="1154"/>
                      </a:lnTo>
                      <a:lnTo>
                        <a:pt x="1241" y="1154"/>
                      </a:lnTo>
                      <a:lnTo>
                        <a:pt x="1240" y="1154"/>
                      </a:lnTo>
                      <a:lnTo>
                        <a:pt x="1238" y="1154"/>
                      </a:lnTo>
                      <a:lnTo>
                        <a:pt x="1238" y="1153"/>
                      </a:lnTo>
                      <a:lnTo>
                        <a:pt x="1235" y="1147"/>
                      </a:lnTo>
                      <a:lnTo>
                        <a:pt x="1235" y="1146"/>
                      </a:lnTo>
                      <a:lnTo>
                        <a:pt x="1236" y="1145"/>
                      </a:lnTo>
                      <a:lnTo>
                        <a:pt x="1235" y="1144"/>
                      </a:lnTo>
                      <a:lnTo>
                        <a:pt x="1234" y="1143"/>
                      </a:lnTo>
                      <a:lnTo>
                        <a:pt x="1233" y="1142"/>
                      </a:lnTo>
                      <a:lnTo>
                        <a:pt x="1234" y="1142"/>
                      </a:lnTo>
                      <a:lnTo>
                        <a:pt x="1234" y="1141"/>
                      </a:lnTo>
                      <a:lnTo>
                        <a:pt x="1233" y="1139"/>
                      </a:lnTo>
                      <a:lnTo>
                        <a:pt x="1232" y="1139"/>
                      </a:lnTo>
                      <a:lnTo>
                        <a:pt x="1231" y="1138"/>
                      </a:lnTo>
                      <a:lnTo>
                        <a:pt x="1230" y="1137"/>
                      </a:lnTo>
                      <a:lnTo>
                        <a:pt x="1231" y="1136"/>
                      </a:lnTo>
                      <a:lnTo>
                        <a:pt x="1233" y="1136"/>
                      </a:lnTo>
                      <a:lnTo>
                        <a:pt x="1233" y="1135"/>
                      </a:lnTo>
                      <a:lnTo>
                        <a:pt x="1232" y="1132"/>
                      </a:lnTo>
                      <a:lnTo>
                        <a:pt x="1231" y="1132"/>
                      </a:lnTo>
                      <a:lnTo>
                        <a:pt x="1230" y="1132"/>
                      </a:lnTo>
                      <a:lnTo>
                        <a:pt x="1229" y="1132"/>
                      </a:lnTo>
                      <a:lnTo>
                        <a:pt x="1227" y="1132"/>
                      </a:lnTo>
                      <a:lnTo>
                        <a:pt x="1227" y="1131"/>
                      </a:lnTo>
                      <a:lnTo>
                        <a:pt x="1226" y="1130"/>
                      </a:lnTo>
                      <a:lnTo>
                        <a:pt x="1225" y="1130"/>
                      </a:lnTo>
                      <a:lnTo>
                        <a:pt x="1223" y="1130"/>
                      </a:lnTo>
                      <a:lnTo>
                        <a:pt x="1222" y="1131"/>
                      </a:lnTo>
                      <a:lnTo>
                        <a:pt x="1221" y="1132"/>
                      </a:lnTo>
                      <a:lnTo>
                        <a:pt x="1220" y="1132"/>
                      </a:lnTo>
                      <a:lnTo>
                        <a:pt x="1220" y="1133"/>
                      </a:lnTo>
                      <a:lnTo>
                        <a:pt x="1221" y="1134"/>
                      </a:lnTo>
                      <a:lnTo>
                        <a:pt x="1221" y="1135"/>
                      </a:lnTo>
                      <a:lnTo>
                        <a:pt x="1222" y="1136"/>
                      </a:lnTo>
                      <a:lnTo>
                        <a:pt x="1222" y="1137"/>
                      </a:lnTo>
                      <a:lnTo>
                        <a:pt x="1221" y="1137"/>
                      </a:lnTo>
                      <a:lnTo>
                        <a:pt x="1219" y="1135"/>
                      </a:lnTo>
                      <a:lnTo>
                        <a:pt x="1218" y="1135"/>
                      </a:lnTo>
                      <a:lnTo>
                        <a:pt x="1216" y="1134"/>
                      </a:lnTo>
                      <a:lnTo>
                        <a:pt x="1215" y="1133"/>
                      </a:lnTo>
                      <a:lnTo>
                        <a:pt x="1215" y="1132"/>
                      </a:lnTo>
                      <a:lnTo>
                        <a:pt x="1215" y="1131"/>
                      </a:lnTo>
                      <a:lnTo>
                        <a:pt x="1216" y="1130"/>
                      </a:lnTo>
                      <a:lnTo>
                        <a:pt x="1217" y="1130"/>
                      </a:lnTo>
                      <a:lnTo>
                        <a:pt x="1217" y="1129"/>
                      </a:lnTo>
                      <a:lnTo>
                        <a:pt x="1216" y="1127"/>
                      </a:lnTo>
                      <a:lnTo>
                        <a:pt x="1216" y="1126"/>
                      </a:lnTo>
                      <a:lnTo>
                        <a:pt x="1216" y="1125"/>
                      </a:lnTo>
                      <a:lnTo>
                        <a:pt x="1216" y="1124"/>
                      </a:lnTo>
                      <a:lnTo>
                        <a:pt x="1215" y="1124"/>
                      </a:lnTo>
                      <a:lnTo>
                        <a:pt x="1214" y="1124"/>
                      </a:lnTo>
                      <a:lnTo>
                        <a:pt x="1213" y="1123"/>
                      </a:lnTo>
                      <a:lnTo>
                        <a:pt x="1213" y="1122"/>
                      </a:lnTo>
                      <a:lnTo>
                        <a:pt x="1213" y="1121"/>
                      </a:lnTo>
                      <a:lnTo>
                        <a:pt x="1213" y="1120"/>
                      </a:lnTo>
                      <a:lnTo>
                        <a:pt x="1212" y="1117"/>
                      </a:lnTo>
                      <a:lnTo>
                        <a:pt x="1212" y="1116"/>
                      </a:lnTo>
                      <a:lnTo>
                        <a:pt x="1213" y="1114"/>
                      </a:lnTo>
                      <a:lnTo>
                        <a:pt x="1213" y="1112"/>
                      </a:lnTo>
                      <a:lnTo>
                        <a:pt x="1213" y="1111"/>
                      </a:lnTo>
                      <a:lnTo>
                        <a:pt x="1212" y="1110"/>
                      </a:lnTo>
                      <a:lnTo>
                        <a:pt x="1211" y="1109"/>
                      </a:lnTo>
                      <a:lnTo>
                        <a:pt x="1210" y="1109"/>
                      </a:lnTo>
                      <a:lnTo>
                        <a:pt x="1209" y="1109"/>
                      </a:lnTo>
                      <a:lnTo>
                        <a:pt x="1208" y="1109"/>
                      </a:lnTo>
                      <a:lnTo>
                        <a:pt x="1207" y="1109"/>
                      </a:lnTo>
                      <a:lnTo>
                        <a:pt x="1206" y="1109"/>
                      </a:lnTo>
                      <a:lnTo>
                        <a:pt x="1205" y="1108"/>
                      </a:lnTo>
                      <a:lnTo>
                        <a:pt x="1204" y="1108"/>
                      </a:lnTo>
                      <a:lnTo>
                        <a:pt x="1203" y="1106"/>
                      </a:lnTo>
                      <a:lnTo>
                        <a:pt x="1202" y="1105"/>
                      </a:lnTo>
                      <a:lnTo>
                        <a:pt x="1201" y="1106"/>
                      </a:lnTo>
                      <a:lnTo>
                        <a:pt x="1200" y="1108"/>
                      </a:lnTo>
                      <a:lnTo>
                        <a:pt x="1199" y="1108"/>
                      </a:lnTo>
                      <a:lnTo>
                        <a:pt x="1198" y="1108"/>
                      </a:lnTo>
                      <a:lnTo>
                        <a:pt x="1198" y="1109"/>
                      </a:lnTo>
                      <a:lnTo>
                        <a:pt x="1196" y="1110"/>
                      </a:lnTo>
                      <a:lnTo>
                        <a:pt x="1196" y="1109"/>
                      </a:lnTo>
                      <a:lnTo>
                        <a:pt x="1195" y="1109"/>
                      </a:lnTo>
                      <a:lnTo>
                        <a:pt x="1194" y="1107"/>
                      </a:lnTo>
                      <a:lnTo>
                        <a:pt x="1193" y="1107"/>
                      </a:lnTo>
                      <a:lnTo>
                        <a:pt x="1193" y="1106"/>
                      </a:lnTo>
                      <a:lnTo>
                        <a:pt x="1192" y="1104"/>
                      </a:lnTo>
                      <a:lnTo>
                        <a:pt x="1192" y="1103"/>
                      </a:lnTo>
                      <a:lnTo>
                        <a:pt x="1192" y="1102"/>
                      </a:lnTo>
                      <a:lnTo>
                        <a:pt x="1192" y="1101"/>
                      </a:lnTo>
                      <a:lnTo>
                        <a:pt x="1192" y="1100"/>
                      </a:lnTo>
                      <a:lnTo>
                        <a:pt x="1191" y="1100"/>
                      </a:lnTo>
                      <a:lnTo>
                        <a:pt x="1190" y="1099"/>
                      </a:lnTo>
                      <a:lnTo>
                        <a:pt x="1189" y="1098"/>
                      </a:lnTo>
                      <a:lnTo>
                        <a:pt x="1189" y="1099"/>
                      </a:lnTo>
                      <a:lnTo>
                        <a:pt x="1188" y="1099"/>
                      </a:lnTo>
                      <a:lnTo>
                        <a:pt x="1187" y="1098"/>
                      </a:lnTo>
                      <a:lnTo>
                        <a:pt x="1186" y="1097"/>
                      </a:lnTo>
                      <a:lnTo>
                        <a:pt x="1185" y="1096"/>
                      </a:lnTo>
                      <a:lnTo>
                        <a:pt x="1184" y="1096"/>
                      </a:lnTo>
                      <a:lnTo>
                        <a:pt x="1183" y="1095"/>
                      </a:lnTo>
                      <a:lnTo>
                        <a:pt x="1182" y="1095"/>
                      </a:lnTo>
                      <a:lnTo>
                        <a:pt x="1182" y="1094"/>
                      </a:lnTo>
                      <a:lnTo>
                        <a:pt x="1182" y="1093"/>
                      </a:lnTo>
                      <a:lnTo>
                        <a:pt x="1181" y="1091"/>
                      </a:lnTo>
                      <a:lnTo>
                        <a:pt x="1180" y="1090"/>
                      </a:lnTo>
                      <a:lnTo>
                        <a:pt x="1179" y="1090"/>
                      </a:lnTo>
                      <a:lnTo>
                        <a:pt x="1179" y="1089"/>
                      </a:lnTo>
                      <a:lnTo>
                        <a:pt x="1178" y="1088"/>
                      </a:lnTo>
                      <a:lnTo>
                        <a:pt x="1179" y="1087"/>
                      </a:lnTo>
                      <a:lnTo>
                        <a:pt x="1179" y="1086"/>
                      </a:lnTo>
                      <a:lnTo>
                        <a:pt x="1180" y="1085"/>
                      </a:lnTo>
                      <a:lnTo>
                        <a:pt x="1180" y="1084"/>
                      </a:lnTo>
                      <a:lnTo>
                        <a:pt x="1179" y="1084"/>
                      </a:lnTo>
                      <a:lnTo>
                        <a:pt x="1179" y="1083"/>
                      </a:lnTo>
                      <a:lnTo>
                        <a:pt x="1178" y="1082"/>
                      </a:lnTo>
                      <a:lnTo>
                        <a:pt x="1179" y="1082"/>
                      </a:lnTo>
                      <a:lnTo>
                        <a:pt x="1179" y="1081"/>
                      </a:lnTo>
                      <a:lnTo>
                        <a:pt x="1178" y="1081"/>
                      </a:lnTo>
                      <a:lnTo>
                        <a:pt x="1178" y="1080"/>
                      </a:lnTo>
                      <a:lnTo>
                        <a:pt x="1177" y="1079"/>
                      </a:lnTo>
                      <a:lnTo>
                        <a:pt x="1176" y="1079"/>
                      </a:lnTo>
                      <a:lnTo>
                        <a:pt x="1175" y="1078"/>
                      </a:lnTo>
                      <a:lnTo>
                        <a:pt x="1174" y="1077"/>
                      </a:lnTo>
                      <a:lnTo>
                        <a:pt x="1173" y="1075"/>
                      </a:lnTo>
                      <a:lnTo>
                        <a:pt x="1172" y="1075"/>
                      </a:lnTo>
                      <a:lnTo>
                        <a:pt x="1171" y="1075"/>
                      </a:lnTo>
                      <a:lnTo>
                        <a:pt x="1171" y="1074"/>
                      </a:lnTo>
                      <a:lnTo>
                        <a:pt x="1170" y="1074"/>
                      </a:lnTo>
                      <a:lnTo>
                        <a:pt x="1169" y="1074"/>
                      </a:lnTo>
                      <a:lnTo>
                        <a:pt x="1168" y="1074"/>
                      </a:lnTo>
                      <a:lnTo>
                        <a:pt x="1168" y="1073"/>
                      </a:lnTo>
                      <a:lnTo>
                        <a:pt x="1167" y="1073"/>
                      </a:lnTo>
                      <a:lnTo>
                        <a:pt x="1166" y="1073"/>
                      </a:lnTo>
                      <a:lnTo>
                        <a:pt x="1165" y="1073"/>
                      </a:lnTo>
                      <a:lnTo>
                        <a:pt x="1165" y="1072"/>
                      </a:lnTo>
                      <a:lnTo>
                        <a:pt x="1164" y="1072"/>
                      </a:lnTo>
                      <a:lnTo>
                        <a:pt x="1163" y="1070"/>
                      </a:lnTo>
                      <a:lnTo>
                        <a:pt x="1162" y="1070"/>
                      </a:lnTo>
                      <a:lnTo>
                        <a:pt x="1161" y="1069"/>
                      </a:lnTo>
                      <a:lnTo>
                        <a:pt x="1160" y="1068"/>
                      </a:lnTo>
                      <a:lnTo>
                        <a:pt x="1159" y="1068"/>
                      </a:lnTo>
                      <a:lnTo>
                        <a:pt x="1133" y="1068"/>
                      </a:lnTo>
                      <a:lnTo>
                        <a:pt x="1092" y="1069"/>
                      </a:lnTo>
                      <a:lnTo>
                        <a:pt x="1079" y="1068"/>
                      </a:lnTo>
                      <a:lnTo>
                        <a:pt x="1079" y="1070"/>
                      </a:lnTo>
                      <a:lnTo>
                        <a:pt x="1079" y="1071"/>
                      </a:lnTo>
                      <a:lnTo>
                        <a:pt x="1079" y="1072"/>
                      </a:lnTo>
                      <a:lnTo>
                        <a:pt x="1079" y="1073"/>
                      </a:lnTo>
                      <a:lnTo>
                        <a:pt x="1079" y="1075"/>
                      </a:lnTo>
                      <a:lnTo>
                        <a:pt x="1079" y="1076"/>
                      </a:lnTo>
                      <a:lnTo>
                        <a:pt x="1077" y="1077"/>
                      </a:lnTo>
                      <a:lnTo>
                        <a:pt x="1077" y="1078"/>
                      </a:lnTo>
                      <a:lnTo>
                        <a:pt x="1076" y="1079"/>
                      </a:lnTo>
                      <a:lnTo>
                        <a:pt x="1075" y="1080"/>
                      </a:lnTo>
                      <a:lnTo>
                        <a:pt x="1074" y="1081"/>
                      </a:lnTo>
                      <a:lnTo>
                        <a:pt x="1075" y="1082"/>
                      </a:lnTo>
                      <a:lnTo>
                        <a:pt x="1074" y="1085"/>
                      </a:lnTo>
                      <a:lnTo>
                        <a:pt x="1073" y="1086"/>
                      </a:lnTo>
                      <a:lnTo>
                        <a:pt x="1073" y="1087"/>
                      </a:lnTo>
                      <a:lnTo>
                        <a:pt x="1072" y="1089"/>
                      </a:lnTo>
                      <a:lnTo>
                        <a:pt x="1069" y="1090"/>
                      </a:lnTo>
                      <a:lnTo>
                        <a:pt x="1068" y="1091"/>
                      </a:lnTo>
                      <a:lnTo>
                        <a:pt x="1067" y="1092"/>
                      </a:lnTo>
                      <a:lnTo>
                        <a:pt x="1066" y="1093"/>
                      </a:lnTo>
                      <a:lnTo>
                        <a:pt x="1066" y="1094"/>
                      </a:lnTo>
                      <a:lnTo>
                        <a:pt x="1067" y="1096"/>
                      </a:lnTo>
                      <a:lnTo>
                        <a:pt x="1068" y="1097"/>
                      </a:lnTo>
                      <a:lnTo>
                        <a:pt x="1069" y="1098"/>
                      </a:lnTo>
                      <a:lnTo>
                        <a:pt x="1066" y="1100"/>
                      </a:lnTo>
                      <a:lnTo>
                        <a:pt x="1065" y="1103"/>
                      </a:lnTo>
                      <a:lnTo>
                        <a:pt x="1065" y="1104"/>
                      </a:lnTo>
                      <a:lnTo>
                        <a:pt x="1064" y="1105"/>
                      </a:lnTo>
                      <a:lnTo>
                        <a:pt x="1063" y="1106"/>
                      </a:lnTo>
                      <a:lnTo>
                        <a:pt x="1063" y="1107"/>
                      </a:lnTo>
                      <a:lnTo>
                        <a:pt x="1062" y="1107"/>
                      </a:lnTo>
                      <a:lnTo>
                        <a:pt x="1061" y="1107"/>
                      </a:lnTo>
                      <a:lnTo>
                        <a:pt x="1060" y="1106"/>
                      </a:lnTo>
                      <a:lnTo>
                        <a:pt x="1058" y="1104"/>
                      </a:lnTo>
                      <a:lnTo>
                        <a:pt x="1056" y="1103"/>
                      </a:lnTo>
                      <a:lnTo>
                        <a:pt x="1054" y="1103"/>
                      </a:lnTo>
                      <a:lnTo>
                        <a:pt x="1053" y="1103"/>
                      </a:lnTo>
                      <a:lnTo>
                        <a:pt x="1052" y="1103"/>
                      </a:lnTo>
                      <a:lnTo>
                        <a:pt x="1051" y="1104"/>
                      </a:lnTo>
                      <a:lnTo>
                        <a:pt x="1050" y="1105"/>
                      </a:lnTo>
                      <a:lnTo>
                        <a:pt x="1050" y="1106"/>
                      </a:lnTo>
                      <a:lnTo>
                        <a:pt x="1049" y="1107"/>
                      </a:lnTo>
                      <a:lnTo>
                        <a:pt x="1047" y="1106"/>
                      </a:lnTo>
                      <a:lnTo>
                        <a:pt x="1046" y="1107"/>
                      </a:lnTo>
                      <a:lnTo>
                        <a:pt x="1045" y="1108"/>
                      </a:lnTo>
                      <a:lnTo>
                        <a:pt x="1045" y="1109"/>
                      </a:lnTo>
                      <a:lnTo>
                        <a:pt x="1046" y="1111"/>
                      </a:lnTo>
                      <a:lnTo>
                        <a:pt x="1046" y="1112"/>
                      </a:lnTo>
                      <a:lnTo>
                        <a:pt x="1045" y="1113"/>
                      </a:lnTo>
                      <a:lnTo>
                        <a:pt x="1044" y="1114"/>
                      </a:lnTo>
                      <a:lnTo>
                        <a:pt x="1043" y="1115"/>
                      </a:lnTo>
                      <a:lnTo>
                        <a:pt x="1042" y="1115"/>
                      </a:lnTo>
                      <a:lnTo>
                        <a:pt x="1042" y="1117"/>
                      </a:lnTo>
                      <a:lnTo>
                        <a:pt x="1043" y="1117"/>
                      </a:lnTo>
                      <a:lnTo>
                        <a:pt x="1045" y="1117"/>
                      </a:lnTo>
                      <a:lnTo>
                        <a:pt x="1046" y="1118"/>
                      </a:lnTo>
                      <a:lnTo>
                        <a:pt x="1046" y="1119"/>
                      </a:lnTo>
                      <a:lnTo>
                        <a:pt x="1046" y="1120"/>
                      </a:lnTo>
                      <a:lnTo>
                        <a:pt x="1044" y="1122"/>
                      </a:lnTo>
                      <a:lnTo>
                        <a:pt x="1043" y="1123"/>
                      </a:lnTo>
                      <a:lnTo>
                        <a:pt x="1042" y="1124"/>
                      </a:lnTo>
                      <a:lnTo>
                        <a:pt x="1043" y="1125"/>
                      </a:lnTo>
                      <a:lnTo>
                        <a:pt x="1044" y="1126"/>
                      </a:lnTo>
                      <a:lnTo>
                        <a:pt x="1046" y="1128"/>
                      </a:lnTo>
                      <a:lnTo>
                        <a:pt x="1046" y="1129"/>
                      </a:lnTo>
                      <a:lnTo>
                        <a:pt x="1046" y="1130"/>
                      </a:lnTo>
                      <a:lnTo>
                        <a:pt x="1046" y="1131"/>
                      </a:lnTo>
                      <a:lnTo>
                        <a:pt x="1048" y="1131"/>
                      </a:lnTo>
                      <a:lnTo>
                        <a:pt x="1048" y="1132"/>
                      </a:lnTo>
                      <a:lnTo>
                        <a:pt x="1048" y="1133"/>
                      </a:lnTo>
                      <a:lnTo>
                        <a:pt x="1047" y="1134"/>
                      </a:lnTo>
                      <a:lnTo>
                        <a:pt x="1047" y="1135"/>
                      </a:lnTo>
                      <a:lnTo>
                        <a:pt x="1046" y="1136"/>
                      </a:lnTo>
                      <a:lnTo>
                        <a:pt x="1045" y="1136"/>
                      </a:lnTo>
                      <a:lnTo>
                        <a:pt x="1044" y="1135"/>
                      </a:lnTo>
                      <a:lnTo>
                        <a:pt x="1044" y="1134"/>
                      </a:lnTo>
                      <a:lnTo>
                        <a:pt x="1043" y="1134"/>
                      </a:lnTo>
                      <a:lnTo>
                        <a:pt x="1042" y="1134"/>
                      </a:lnTo>
                      <a:lnTo>
                        <a:pt x="1041" y="1134"/>
                      </a:lnTo>
                      <a:lnTo>
                        <a:pt x="1041" y="1137"/>
                      </a:lnTo>
                      <a:lnTo>
                        <a:pt x="1040" y="1138"/>
                      </a:lnTo>
                      <a:lnTo>
                        <a:pt x="1039" y="1139"/>
                      </a:lnTo>
                      <a:lnTo>
                        <a:pt x="1040" y="1140"/>
                      </a:lnTo>
                      <a:lnTo>
                        <a:pt x="1039" y="1141"/>
                      </a:lnTo>
                      <a:lnTo>
                        <a:pt x="1038" y="1141"/>
                      </a:lnTo>
                      <a:lnTo>
                        <a:pt x="1038" y="1142"/>
                      </a:lnTo>
                      <a:lnTo>
                        <a:pt x="1038" y="1143"/>
                      </a:lnTo>
                      <a:lnTo>
                        <a:pt x="1037" y="1144"/>
                      </a:lnTo>
                      <a:lnTo>
                        <a:pt x="1037" y="1145"/>
                      </a:lnTo>
                      <a:lnTo>
                        <a:pt x="1036" y="1146"/>
                      </a:lnTo>
                      <a:lnTo>
                        <a:pt x="1037" y="1146"/>
                      </a:lnTo>
                      <a:lnTo>
                        <a:pt x="1037" y="1147"/>
                      </a:lnTo>
                      <a:lnTo>
                        <a:pt x="1037" y="1148"/>
                      </a:lnTo>
                      <a:lnTo>
                        <a:pt x="1036" y="1148"/>
                      </a:lnTo>
                      <a:lnTo>
                        <a:pt x="1036" y="1147"/>
                      </a:lnTo>
                      <a:lnTo>
                        <a:pt x="1035" y="1147"/>
                      </a:lnTo>
                      <a:lnTo>
                        <a:pt x="1034" y="1147"/>
                      </a:lnTo>
                      <a:lnTo>
                        <a:pt x="1033" y="1147"/>
                      </a:lnTo>
                      <a:lnTo>
                        <a:pt x="1032" y="1148"/>
                      </a:lnTo>
                      <a:lnTo>
                        <a:pt x="1031" y="1149"/>
                      </a:lnTo>
                      <a:lnTo>
                        <a:pt x="1030" y="1149"/>
                      </a:lnTo>
                      <a:lnTo>
                        <a:pt x="1029" y="1149"/>
                      </a:lnTo>
                      <a:lnTo>
                        <a:pt x="1028" y="1148"/>
                      </a:lnTo>
                      <a:lnTo>
                        <a:pt x="1027" y="1148"/>
                      </a:lnTo>
                      <a:lnTo>
                        <a:pt x="1026" y="1149"/>
                      </a:lnTo>
                      <a:lnTo>
                        <a:pt x="1025" y="1151"/>
                      </a:lnTo>
                      <a:lnTo>
                        <a:pt x="1025" y="1152"/>
                      </a:lnTo>
                      <a:lnTo>
                        <a:pt x="1025" y="1153"/>
                      </a:lnTo>
                      <a:lnTo>
                        <a:pt x="1025" y="1155"/>
                      </a:lnTo>
                      <a:lnTo>
                        <a:pt x="1026" y="1157"/>
                      </a:lnTo>
                      <a:lnTo>
                        <a:pt x="1027" y="1157"/>
                      </a:lnTo>
                      <a:lnTo>
                        <a:pt x="1026" y="1158"/>
                      </a:lnTo>
                      <a:lnTo>
                        <a:pt x="1026" y="1159"/>
                      </a:lnTo>
                      <a:lnTo>
                        <a:pt x="1025" y="1160"/>
                      </a:lnTo>
                      <a:lnTo>
                        <a:pt x="1024" y="1161"/>
                      </a:lnTo>
                      <a:lnTo>
                        <a:pt x="1024" y="1162"/>
                      </a:lnTo>
                      <a:lnTo>
                        <a:pt x="1024" y="1163"/>
                      </a:lnTo>
                      <a:lnTo>
                        <a:pt x="1024" y="1164"/>
                      </a:lnTo>
                      <a:lnTo>
                        <a:pt x="1025" y="1165"/>
                      </a:lnTo>
                      <a:lnTo>
                        <a:pt x="1024" y="1166"/>
                      </a:lnTo>
                      <a:lnTo>
                        <a:pt x="1024" y="1167"/>
                      </a:lnTo>
                      <a:lnTo>
                        <a:pt x="1025" y="1168"/>
                      </a:lnTo>
                      <a:lnTo>
                        <a:pt x="1025" y="1170"/>
                      </a:lnTo>
                      <a:lnTo>
                        <a:pt x="1025" y="1171"/>
                      </a:lnTo>
                      <a:lnTo>
                        <a:pt x="1026" y="1172"/>
                      </a:lnTo>
                      <a:lnTo>
                        <a:pt x="1025" y="1173"/>
                      </a:lnTo>
                      <a:lnTo>
                        <a:pt x="1025" y="1174"/>
                      </a:lnTo>
                      <a:lnTo>
                        <a:pt x="1023" y="1174"/>
                      </a:lnTo>
                      <a:lnTo>
                        <a:pt x="1022" y="1174"/>
                      </a:lnTo>
                      <a:lnTo>
                        <a:pt x="1018" y="1176"/>
                      </a:lnTo>
                      <a:lnTo>
                        <a:pt x="1016" y="1177"/>
                      </a:lnTo>
                      <a:lnTo>
                        <a:pt x="1015" y="1177"/>
                      </a:lnTo>
                      <a:lnTo>
                        <a:pt x="1013" y="1177"/>
                      </a:lnTo>
                      <a:lnTo>
                        <a:pt x="1012" y="1177"/>
                      </a:lnTo>
                      <a:lnTo>
                        <a:pt x="1011" y="1178"/>
                      </a:lnTo>
                      <a:lnTo>
                        <a:pt x="1010" y="1178"/>
                      </a:lnTo>
                      <a:lnTo>
                        <a:pt x="1009" y="1178"/>
                      </a:lnTo>
                      <a:lnTo>
                        <a:pt x="1008" y="1178"/>
                      </a:lnTo>
                      <a:lnTo>
                        <a:pt x="1007" y="1178"/>
                      </a:lnTo>
                      <a:lnTo>
                        <a:pt x="1006" y="1177"/>
                      </a:lnTo>
                      <a:lnTo>
                        <a:pt x="1006" y="1176"/>
                      </a:lnTo>
                      <a:lnTo>
                        <a:pt x="1008" y="1173"/>
                      </a:lnTo>
                      <a:lnTo>
                        <a:pt x="1008" y="1171"/>
                      </a:lnTo>
                      <a:lnTo>
                        <a:pt x="1007" y="1171"/>
                      </a:lnTo>
                      <a:lnTo>
                        <a:pt x="1006" y="1171"/>
                      </a:lnTo>
                      <a:lnTo>
                        <a:pt x="1005" y="1171"/>
                      </a:lnTo>
                      <a:lnTo>
                        <a:pt x="1002" y="1172"/>
                      </a:lnTo>
                      <a:lnTo>
                        <a:pt x="1000" y="1173"/>
                      </a:lnTo>
                      <a:lnTo>
                        <a:pt x="997" y="1175"/>
                      </a:lnTo>
                      <a:lnTo>
                        <a:pt x="995" y="1175"/>
                      </a:lnTo>
                      <a:lnTo>
                        <a:pt x="994" y="1176"/>
                      </a:lnTo>
                      <a:lnTo>
                        <a:pt x="993" y="1176"/>
                      </a:lnTo>
                      <a:lnTo>
                        <a:pt x="992" y="1176"/>
                      </a:lnTo>
                      <a:lnTo>
                        <a:pt x="991" y="1176"/>
                      </a:lnTo>
                      <a:lnTo>
                        <a:pt x="990" y="1176"/>
                      </a:lnTo>
                      <a:lnTo>
                        <a:pt x="988" y="1177"/>
                      </a:lnTo>
                      <a:lnTo>
                        <a:pt x="986" y="1177"/>
                      </a:lnTo>
                      <a:lnTo>
                        <a:pt x="984" y="1176"/>
                      </a:lnTo>
                      <a:lnTo>
                        <a:pt x="982" y="1177"/>
                      </a:lnTo>
                      <a:lnTo>
                        <a:pt x="981" y="1178"/>
                      </a:lnTo>
                      <a:lnTo>
                        <a:pt x="980" y="1178"/>
                      </a:lnTo>
                      <a:lnTo>
                        <a:pt x="980" y="1179"/>
                      </a:lnTo>
                      <a:lnTo>
                        <a:pt x="979" y="1180"/>
                      </a:lnTo>
                      <a:lnTo>
                        <a:pt x="978" y="1180"/>
                      </a:lnTo>
                      <a:lnTo>
                        <a:pt x="977" y="1181"/>
                      </a:lnTo>
                      <a:lnTo>
                        <a:pt x="976" y="1181"/>
                      </a:lnTo>
                      <a:lnTo>
                        <a:pt x="975" y="1181"/>
                      </a:lnTo>
                      <a:lnTo>
                        <a:pt x="973" y="1180"/>
                      </a:lnTo>
                      <a:lnTo>
                        <a:pt x="971" y="1180"/>
                      </a:lnTo>
                      <a:lnTo>
                        <a:pt x="970" y="1181"/>
                      </a:lnTo>
                      <a:lnTo>
                        <a:pt x="969" y="1180"/>
                      </a:lnTo>
                      <a:lnTo>
                        <a:pt x="969" y="1179"/>
                      </a:lnTo>
                      <a:lnTo>
                        <a:pt x="968" y="1179"/>
                      </a:lnTo>
                      <a:lnTo>
                        <a:pt x="968" y="1178"/>
                      </a:lnTo>
                      <a:lnTo>
                        <a:pt x="967" y="1178"/>
                      </a:lnTo>
                      <a:lnTo>
                        <a:pt x="966" y="1178"/>
                      </a:lnTo>
                      <a:lnTo>
                        <a:pt x="965" y="1179"/>
                      </a:lnTo>
                      <a:lnTo>
                        <a:pt x="965" y="1180"/>
                      </a:lnTo>
                      <a:lnTo>
                        <a:pt x="964" y="1181"/>
                      </a:lnTo>
                      <a:lnTo>
                        <a:pt x="963" y="1181"/>
                      </a:lnTo>
                      <a:lnTo>
                        <a:pt x="961" y="1182"/>
                      </a:lnTo>
                      <a:lnTo>
                        <a:pt x="960" y="1182"/>
                      </a:lnTo>
                      <a:lnTo>
                        <a:pt x="959" y="1180"/>
                      </a:lnTo>
                      <a:lnTo>
                        <a:pt x="959" y="1179"/>
                      </a:lnTo>
                      <a:lnTo>
                        <a:pt x="958" y="1178"/>
                      </a:lnTo>
                      <a:lnTo>
                        <a:pt x="957" y="1178"/>
                      </a:lnTo>
                      <a:lnTo>
                        <a:pt x="956" y="1178"/>
                      </a:lnTo>
                      <a:lnTo>
                        <a:pt x="954" y="1178"/>
                      </a:lnTo>
                      <a:lnTo>
                        <a:pt x="952" y="1179"/>
                      </a:lnTo>
                      <a:lnTo>
                        <a:pt x="951" y="1179"/>
                      </a:lnTo>
                      <a:lnTo>
                        <a:pt x="950" y="1181"/>
                      </a:lnTo>
                      <a:lnTo>
                        <a:pt x="949" y="1181"/>
                      </a:lnTo>
                      <a:lnTo>
                        <a:pt x="948" y="1183"/>
                      </a:lnTo>
                      <a:lnTo>
                        <a:pt x="947" y="1183"/>
                      </a:lnTo>
                      <a:lnTo>
                        <a:pt x="946" y="1184"/>
                      </a:lnTo>
                      <a:lnTo>
                        <a:pt x="946" y="1185"/>
                      </a:lnTo>
                      <a:lnTo>
                        <a:pt x="945" y="1185"/>
                      </a:lnTo>
                      <a:lnTo>
                        <a:pt x="944" y="1184"/>
                      </a:lnTo>
                      <a:lnTo>
                        <a:pt x="944" y="1185"/>
                      </a:lnTo>
                      <a:lnTo>
                        <a:pt x="944" y="1186"/>
                      </a:lnTo>
                      <a:lnTo>
                        <a:pt x="944" y="1187"/>
                      </a:lnTo>
                      <a:lnTo>
                        <a:pt x="944" y="1188"/>
                      </a:lnTo>
                      <a:lnTo>
                        <a:pt x="944" y="1189"/>
                      </a:lnTo>
                      <a:lnTo>
                        <a:pt x="943" y="1190"/>
                      </a:lnTo>
                      <a:lnTo>
                        <a:pt x="943" y="1191"/>
                      </a:lnTo>
                      <a:lnTo>
                        <a:pt x="942" y="1193"/>
                      </a:lnTo>
                      <a:lnTo>
                        <a:pt x="942" y="1195"/>
                      </a:lnTo>
                      <a:lnTo>
                        <a:pt x="942" y="1196"/>
                      </a:lnTo>
                      <a:lnTo>
                        <a:pt x="942" y="1197"/>
                      </a:lnTo>
                      <a:lnTo>
                        <a:pt x="943" y="1198"/>
                      </a:lnTo>
                      <a:lnTo>
                        <a:pt x="943" y="1199"/>
                      </a:lnTo>
                      <a:lnTo>
                        <a:pt x="944" y="1201"/>
                      </a:lnTo>
                      <a:lnTo>
                        <a:pt x="943" y="1202"/>
                      </a:lnTo>
                      <a:lnTo>
                        <a:pt x="944" y="1203"/>
                      </a:lnTo>
                      <a:lnTo>
                        <a:pt x="944" y="1204"/>
                      </a:lnTo>
                      <a:lnTo>
                        <a:pt x="943" y="1205"/>
                      </a:lnTo>
                      <a:lnTo>
                        <a:pt x="942" y="1207"/>
                      </a:lnTo>
                      <a:lnTo>
                        <a:pt x="942" y="1208"/>
                      </a:lnTo>
                      <a:lnTo>
                        <a:pt x="941" y="1208"/>
                      </a:lnTo>
                      <a:lnTo>
                        <a:pt x="940" y="1209"/>
                      </a:lnTo>
                      <a:lnTo>
                        <a:pt x="940" y="1210"/>
                      </a:lnTo>
                      <a:lnTo>
                        <a:pt x="940" y="1211"/>
                      </a:lnTo>
                      <a:lnTo>
                        <a:pt x="939" y="1211"/>
                      </a:lnTo>
                      <a:lnTo>
                        <a:pt x="938" y="1211"/>
                      </a:lnTo>
                      <a:lnTo>
                        <a:pt x="937" y="1211"/>
                      </a:lnTo>
                      <a:lnTo>
                        <a:pt x="937" y="1212"/>
                      </a:lnTo>
                      <a:lnTo>
                        <a:pt x="936" y="1212"/>
                      </a:lnTo>
                      <a:lnTo>
                        <a:pt x="936" y="1214"/>
                      </a:lnTo>
                      <a:lnTo>
                        <a:pt x="935" y="1214"/>
                      </a:lnTo>
                      <a:lnTo>
                        <a:pt x="934" y="1215"/>
                      </a:lnTo>
                      <a:lnTo>
                        <a:pt x="935" y="1215"/>
                      </a:lnTo>
                      <a:lnTo>
                        <a:pt x="935" y="1216"/>
                      </a:lnTo>
                      <a:lnTo>
                        <a:pt x="934" y="1216"/>
                      </a:lnTo>
                      <a:lnTo>
                        <a:pt x="933" y="1217"/>
                      </a:lnTo>
                      <a:lnTo>
                        <a:pt x="933" y="1218"/>
                      </a:lnTo>
                      <a:lnTo>
                        <a:pt x="932" y="1218"/>
                      </a:lnTo>
                      <a:lnTo>
                        <a:pt x="932" y="1220"/>
                      </a:lnTo>
                      <a:lnTo>
                        <a:pt x="931" y="1221"/>
                      </a:lnTo>
                      <a:lnTo>
                        <a:pt x="931" y="1222"/>
                      </a:lnTo>
                      <a:lnTo>
                        <a:pt x="930" y="1223"/>
                      </a:lnTo>
                      <a:lnTo>
                        <a:pt x="928" y="1223"/>
                      </a:lnTo>
                      <a:lnTo>
                        <a:pt x="927" y="1223"/>
                      </a:lnTo>
                      <a:lnTo>
                        <a:pt x="926" y="1224"/>
                      </a:lnTo>
                      <a:lnTo>
                        <a:pt x="926" y="1225"/>
                      </a:lnTo>
                      <a:lnTo>
                        <a:pt x="926" y="1226"/>
                      </a:lnTo>
                      <a:lnTo>
                        <a:pt x="924" y="1226"/>
                      </a:lnTo>
                      <a:lnTo>
                        <a:pt x="923" y="1227"/>
                      </a:lnTo>
                      <a:lnTo>
                        <a:pt x="921" y="1228"/>
                      </a:lnTo>
                      <a:lnTo>
                        <a:pt x="920" y="1227"/>
                      </a:lnTo>
                      <a:lnTo>
                        <a:pt x="919" y="1227"/>
                      </a:lnTo>
                      <a:lnTo>
                        <a:pt x="918" y="1226"/>
                      </a:lnTo>
                      <a:lnTo>
                        <a:pt x="917" y="1226"/>
                      </a:lnTo>
                      <a:lnTo>
                        <a:pt x="916" y="1226"/>
                      </a:lnTo>
                      <a:lnTo>
                        <a:pt x="916" y="1225"/>
                      </a:lnTo>
                      <a:lnTo>
                        <a:pt x="916" y="1224"/>
                      </a:lnTo>
                      <a:lnTo>
                        <a:pt x="917" y="1222"/>
                      </a:lnTo>
                      <a:lnTo>
                        <a:pt x="918" y="1221"/>
                      </a:lnTo>
                      <a:lnTo>
                        <a:pt x="915" y="1220"/>
                      </a:lnTo>
                      <a:lnTo>
                        <a:pt x="915" y="1219"/>
                      </a:lnTo>
                      <a:lnTo>
                        <a:pt x="916" y="1219"/>
                      </a:lnTo>
                      <a:lnTo>
                        <a:pt x="916" y="1217"/>
                      </a:lnTo>
                      <a:lnTo>
                        <a:pt x="916" y="1216"/>
                      </a:lnTo>
                      <a:lnTo>
                        <a:pt x="915" y="1215"/>
                      </a:lnTo>
                      <a:lnTo>
                        <a:pt x="914" y="1213"/>
                      </a:lnTo>
                      <a:lnTo>
                        <a:pt x="914" y="1212"/>
                      </a:lnTo>
                      <a:lnTo>
                        <a:pt x="914" y="1211"/>
                      </a:lnTo>
                      <a:lnTo>
                        <a:pt x="913" y="1210"/>
                      </a:lnTo>
                      <a:lnTo>
                        <a:pt x="912" y="1209"/>
                      </a:lnTo>
                      <a:lnTo>
                        <a:pt x="911" y="1209"/>
                      </a:lnTo>
                      <a:lnTo>
                        <a:pt x="910" y="1208"/>
                      </a:lnTo>
                      <a:lnTo>
                        <a:pt x="909" y="1208"/>
                      </a:lnTo>
                      <a:lnTo>
                        <a:pt x="907" y="1209"/>
                      </a:lnTo>
                      <a:lnTo>
                        <a:pt x="906" y="1210"/>
                      </a:lnTo>
                      <a:lnTo>
                        <a:pt x="905" y="1210"/>
                      </a:lnTo>
                      <a:lnTo>
                        <a:pt x="904" y="1211"/>
                      </a:lnTo>
                      <a:lnTo>
                        <a:pt x="903" y="1212"/>
                      </a:lnTo>
                      <a:lnTo>
                        <a:pt x="902" y="1212"/>
                      </a:lnTo>
                      <a:lnTo>
                        <a:pt x="902" y="1213"/>
                      </a:lnTo>
                      <a:lnTo>
                        <a:pt x="901" y="1213"/>
                      </a:lnTo>
                      <a:lnTo>
                        <a:pt x="900" y="1214"/>
                      </a:lnTo>
                      <a:lnTo>
                        <a:pt x="899" y="1215"/>
                      </a:lnTo>
                      <a:lnTo>
                        <a:pt x="896" y="1215"/>
                      </a:lnTo>
                      <a:lnTo>
                        <a:pt x="896" y="1216"/>
                      </a:lnTo>
                      <a:lnTo>
                        <a:pt x="895" y="1217"/>
                      </a:lnTo>
                      <a:lnTo>
                        <a:pt x="894" y="1217"/>
                      </a:lnTo>
                      <a:lnTo>
                        <a:pt x="893" y="1215"/>
                      </a:lnTo>
                      <a:lnTo>
                        <a:pt x="892" y="1215"/>
                      </a:lnTo>
                      <a:lnTo>
                        <a:pt x="891" y="1215"/>
                      </a:lnTo>
                      <a:lnTo>
                        <a:pt x="890" y="1214"/>
                      </a:lnTo>
                      <a:lnTo>
                        <a:pt x="889" y="1214"/>
                      </a:lnTo>
                      <a:lnTo>
                        <a:pt x="889" y="1215"/>
                      </a:lnTo>
                      <a:lnTo>
                        <a:pt x="888" y="1216"/>
                      </a:lnTo>
                      <a:lnTo>
                        <a:pt x="889" y="1216"/>
                      </a:lnTo>
                      <a:lnTo>
                        <a:pt x="889" y="1217"/>
                      </a:lnTo>
                      <a:lnTo>
                        <a:pt x="889" y="1218"/>
                      </a:lnTo>
                      <a:lnTo>
                        <a:pt x="889" y="1220"/>
                      </a:lnTo>
                      <a:lnTo>
                        <a:pt x="889" y="1221"/>
                      </a:lnTo>
                      <a:lnTo>
                        <a:pt x="888" y="1222"/>
                      </a:lnTo>
                      <a:lnTo>
                        <a:pt x="888" y="1224"/>
                      </a:lnTo>
                      <a:lnTo>
                        <a:pt x="888" y="1225"/>
                      </a:lnTo>
                      <a:lnTo>
                        <a:pt x="889" y="1226"/>
                      </a:lnTo>
                      <a:lnTo>
                        <a:pt x="889" y="1227"/>
                      </a:lnTo>
                      <a:lnTo>
                        <a:pt x="890" y="1229"/>
                      </a:lnTo>
                      <a:lnTo>
                        <a:pt x="890" y="1230"/>
                      </a:lnTo>
                      <a:lnTo>
                        <a:pt x="890" y="1231"/>
                      </a:lnTo>
                      <a:lnTo>
                        <a:pt x="889" y="1231"/>
                      </a:lnTo>
                      <a:lnTo>
                        <a:pt x="888" y="1231"/>
                      </a:lnTo>
                      <a:lnTo>
                        <a:pt x="887" y="1230"/>
                      </a:lnTo>
                      <a:lnTo>
                        <a:pt x="886" y="1231"/>
                      </a:lnTo>
                      <a:lnTo>
                        <a:pt x="885" y="1232"/>
                      </a:lnTo>
                      <a:lnTo>
                        <a:pt x="884" y="1232"/>
                      </a:lnTo>
                      <a:lnTo>
                        <a:pt x="883" y="1231"/>
                      </a:lnTo>
                      <a:lnTo>
                        <a:pt x="883" y="1229"/>
                      </a:lnTo>
                      <a:lnTo>
                        <a:pt x="882" y="1229"/>
                      </a:lnTo>
                      <a:lnTo>
                        <a:pt x="881" y="1229"/>
                      </a:lnTo>
                      <a:lnTo>
                        <a:pt x="879" y="1228"/>
                      </a:lnTo>
                      <a:lnTo>
                        <a:pt x="878" y="1227"/>
                      </a:lnTo>
                      <a:lnTo>
                        <a:pt x="877" y="1226"/>
                      </a:lnTo>
                      <a:lnTo>
                        <a:pt x="876" y="1226"/>
                      </a:lnTo>
                      <a:lnTo>
                        <a:pt x="874" y="1226"/>
                      </a:lnTo>
                      <a:lnTo>
                        <a:pt x="873" y="1226"/>
                      </a:lnTo>
                      <a:lnTo>
                        <a:pt x="872" y="1226"/>
                      </a:lnTo>
                      <a:lnTo>
                        <a:pt x="871" y="1227"/>
                      </a:lnTo>
                      <a:lnTo>
                        <a:pt x="870" y="1227"/>
                      </a:lnTo>
                      <a:lnTo>
                        <a:pt x="869" y="1227"/>
                      </a:lnTo>
                      <a:lnTo>
                        <a:pt x="868" y="1228"/>
                      </a:lnTo>
                      <a:lnTo>
                        <a:pt x="867" y="1229"/>
                      </a:lnTo>
                      <a:lnTo>
                        <a:pt x="865" y="1229"/>
                      </a:lnTo>
                      <a:lnTo>
                        <a:pt x="864" y="1230"/>
                      </a:lnTo>
                      <a:lnTo>
                        <a:pt x="864" y="1231"/>
                      </a:lnTo>
                      <a:lnTo>
                        <a:pt x="864" y="1235"/>
                      </a:lnTo>
                      <a:lnTo>
                        <a:pt x="863" y="1236"/>
                      </a:lnTo>
                      <a:lnTo>
                        <a:pt x="862" y="1237"/>
                      </a:lnTo>
                      <a:lnTo>
                        <a:pt x="861" y="1240"/>
                      </a:lnTo>
                      <a:lnTo>
                        <a:pt x="860" y="1241"/>
                      </a:lnTo>
                      <a:lnTo>
                        <a:pt x="859" y="1242"/>
                      </a:lnTo>
                      <a:lnTo>
                        <a:pt x="858" y="1241"/>
                      </a:lnTo>
                      <a:lnTo>
                        <a:pt x="857" y="1241"/>
                      </a:lnTo>
                      <a:lnTo>
                        <a:pt x="857" y="1242"/>
                      </a:lnTo>
                      <a:lnTo>
                        <a:pt x="855" y="1242"/>
                      </a:lnTo>
                      <a:lnTo>
                        <a:pt x="854" y="1243"/>
                      </a:lnTo>
                      <a:lnTo>
                        <a:pt x="854" y="1244"/>
                      </a:lnTo>
                      <a:lnTo>
                        <a:pt x="853" y="1244"/>
                      </a:lnTo>
                      <a:lnTo>
                        <a:pt x="852" y="1244"/>
                      </a:lnTo>
                      <a:lnTo>
                        <a:pt x="852" y="1243"/>
                      </a:lnTo>
                      <a:lnTo>
                        <a:pt x="851" y="1243"/>
                      </a:lnTo>
                      <a:lnTo>
                        <a:pt x="851" y="1242"/>
                      </a:lnTo>
                      <a:lnTo>
                        <a:pt x="850" y="1242"/>
                      </a:lnTo>
                      <a:lnTo>
                        <a:pt x="850" y="1241"/>
                      </a:lnTo>
                      <a:lnTo>
                        <a:pt x="850" y="1240"/>
                      </a:lnTo>
                      <a:lnTo>
                        <a:pt x="850" y="1239"/>
                      </a:lnTo>
                      <a:lnTo>
                        <a:pt x="849" y="1239"/>
                      </a:lnTo>
                      <a:lnTo>
                        <a:pt x="848" y="1239"/>
                      </a:lnTo>
                      <a:lnTo>
                        <a:pt x="847" y="1239"/>
                      </a:lnTo>
                      <a:lnTo>
                        <a:pt x="847" y="1238"/>
                      </a:lnTo>
                      <a:lnTo>
                        <a:pt x="847" y="1237"/>
                      </a:lnTo>
                      <a:lnTo>
                        <a:pt x="846" y="1236"/>
                      </a:lnTo>
                      <a:lnTo>
                        <a:pt x="845" y="1236"/>
                      </a:lnTo>
                      <a:lnTo>
                        <a:pt x="844" y="1235"/>
                      </a:lnTo>
                      <a:lnTo>
                        <a:pt x="843" y="1234"/>
                      </a:lnTo>
                      <a:lnTo>
                        <a:pt x="842" y="1234"/>
                      </a:lnTo>
                      <a:lnTo>
                        <a:pt x="841" y="1234"/>
                      </a:lnTo>
                      <a:lnTo>
                        <a:pt x="840" y="1234"/>
                      </a:lnTo>
                      <a:lnTo>
                        <a:pt x="839" y="1233"/>
                      </a:lnTo>
                      <a:lnTo>
                        <a:pt x="838" y="1232"/>
                      </a:lnTo>
                      <a:lnTo>
                        <a:pt x="838" y="1231"/>
                      </a:lnTo>
                      <a:lnTo>
                        <a:pt x="838" y="1230"/>
                      </a:lnTo>
                      <a:lnTo>
                        <a:pt x="837" y="1230"/>
                      </a:lnTo>
                      <a:lnTo>
                        <a:pt x="836" y="1229"/>
                      </a:lnTo>
                      <a:lnTo>
                        <a:pt x="836" y="1228"/>
                      </a:lnTo>
                      <a:lnTo>
                        <a:pt x="835" y="1228"/>
                      </a:lnTo>
                      <a:lnTo>
                        <a:pt x="834" y="1227"/>
                      </a:lnTo>
                      <a:lnTo>
                        <a:pt x="833" y="1227"/>
                      </a:lnTo>
                      <a:lnTo>
                        <a:pt x="832" y="1227"/>
                      </a:lnTo>
                      <a:lnTo>
                        <a:pt x="831" y="1226"/>
                      </a:lnTo>
                      <a:lnTo>
                        <a:pt x="830" y="1226"/>
                      </a:lnTo>
                      <a:lnTo>
                        <a:pt x="828" y="1226"/>
                      </a:lnTo>
                      <a:lnTo>
                        <a:pt x="827" y="1226"/>
                      </a:lnTo>
                      <a:lnTo>
                        <a:pt x="826" y="1226"/>
                      </a:lnTo>
                      <a:lnTo>
                        <a:pt x="825" y="1227"/>
                      </a:lnTo>
                      <a:lnTo>
                        <a:pt x="824" y="1227"/>
                      </a:lnTo>
                      <a:lnTo>
                        <a:pt x="823" y="1227"/>
                      </a:lnTo>
                      <a:lnTo>
                        <a:pt x="821" y="1227"/>
                      </a:lnTo>
                      <a:lnTo>
                        <a:pt x="820" y="1227"/>
                      </a:lnTo>
                      <a:lnTo>
                        <a:pt x="818" y="1227"/>
                      </a:lnTo>
                      <a:lnTo>
                        <a:pt x="817" y="1227"/>
                      </a:lnTo>
                      <a:lnTo>
                        <a:pt x="814" y="1228"/>
                      </a:lnTo>
                      <a:lnTo>
                        <a:pt x="814" y="1229"/>
                      </a:lnTo>
                      <a:lnTo>
                        <a:pt x="812" y="1229"/>
                      </a:lnTo>
                      <a:lnTo>
                        <a:pt x="811" y="1229"/>
                      </a:lnTo>
                      <a:lnTo>
                        <a:pt x="810" y="1229"/>
                      </a:lnTo>
                      <a:lnTo>
                        <a:pt x="809" y="1229"/>
                      </a:lnTo>
                      <a:lnTo>
                        <a:pt x="808" y="1229"/>
                      </a:lnTo>
                      <a:lnTo>
                        <a:pt x="807" y="1229"/>
                      </a:lnTo>
                      <a:lnTo>
                        <a:pt x="806" y="1229"/>
                      </a:lnTo>
                      <a:lnTo>
                        <a:pt x="805" y="1229"/>
                      </a:lnTo>
                      <a:lnTo>
                        <a:pt x="803" y="1227"/>
                      </a:lnTo>
                      <a:lnTo>
                        <a:pt x="802" y="1227"/>
                      </a:lnTo>
                      <a:lnTo>
                        <a:pt x="800" y="1228"/>
                      </a:lnTo>
                      <a:lnTo>
                        <a:pt x="800" y="1229"/>
                      </a:lnTo>
                      <a:lnTo>
                        <a:pt x="801" y="1230"/>
                      </a:lnTo>
                      <a:lnTo>
                        <a:pt x="800" y="1230"/>
                      </a:lnTo>
                      <a:lnTo>
                        <a:pt x="799" y="1230"/>
                      </a:lnTo>
                      <a:lnTo>
                        <a:pt x="798" y="1230"/>
                      </a:lnTo>
                      <a:lnTo>
                        <a:pt x="798" y="1229"/>
                      </a:lnTo>
                      <a:lnTo>
                        <a:pt x="797" y="1228"/>
                      </a:lnTo>
                      <a:lnTo>
                        <a:pt x="796" y="1229"/>
                      </a:lnTo>
                      <a:lnTo>
                        <a:pt x="795" y="1229"/>
                      </a:lnTo>
                      <a:lnTo>
                        <a:pt x="794" y="1229"/>
                      </a:lnTo>
                      <a:lnTo>
                        <a:pt x="793" y="1228"/>
                      </a:lnTo>
                      <a:lnTo>
                        <a:pt x="793" y="1229"/>
                      </a:lnTo>
                      <a:lnTo>
                        <a:pt x="792" y="1229"/>
                      </a:lnTo>
                      <a:lnTo>
                        <a:pt x="791" y="1229"/>
                      </a:lnTo>
                      <a:lnTo>
                        <a:pt x="789" y="1228"/>
                      </a:lnTo>
                      <a:lnTo>
                        <a:pt x="788" y="1228"/>
                      </a:lnTo>
                      <a:lnTo>
                        <a:pt x="787" y="1227"/>
                      </a:lnTo>
                      <a:lnTo>
                        <a:pt x="787" y="1228"/>
                      </a:lnTo>
                      <a:lnTo>
                        <a:pt x="787" y="1229"/>
                      </a:lnTo>
                      <a:lnTo>
                        <a:pt x="787" y="1230"/>
                      </a:lnTo>
                      <a:lnTo>
                        <a:pt x="788" y="1230"/>
                      </a:lnTo>
                      <a:lnTo>
                        <a:pt x="789" y="1231"/>
                      </a:lnTo>
                      <a:lnTo>
                        <a:pt x="789" y="1232"/>
                      </a:lnTo>
                      <a:lnTo>
                        <a:pt x="790" y="1233"/>
                      </a:lnTo>
                      <a:lnTo>
                        <a:pt x="789" y="1235"/>
                      </a:lnTo>
                      <a:lnTo>
                        <a:pt x="789" y="1237"/>
                      </a:lnTo>
                      <a:lnTo>
                        <a:pt x="788" y="1238"/>
                      </a:lnTo>
                      <a:lnTo>
                        <a:pt x="787" y="1239"/>
                      </a:lnTo>
                      <a:lnTo>
                        <a:pt x="786" y="1240"/>
                      </a:lnTo>
                      <a:lnTo>
                        <a:pt x="786" y="1241"/>
                      </a:lnTo>
                      <a:lnTo>
                        <a:pt x="785" y="1242"/>
                      </a:lnTo>
                      <a:lnTo>
                        <a:pt x="785" y="1243"/>
                      </a:lnTo>
                      <a:lnTo>
                        <a:pt x="783" y="1245"/>
                      </a:lnTo>
                      <a:lnTo>
                        <a:pt x="782" y="1246"/>
                      </a:lnTo>
                      <a:lnTo>
                        <a:pt x="780" y="1247"/>
                      </a:lnTo>
                      <a:lnTo>
                        <a:pt x="779" y="1248"/>
                      </a:lnTo>
                      <a:lnTo>
                        <a:pt x="779" y="1249"/>
                      </a:lnTo>
                      <a:lnTo>
                        <a:pt x="779" y="1250"/>
                      </a:lnTo>
                      <a:lnTo>
                        <a:pt x="779" y="1251"/>
                      </a:lnTo>
                      <a:lnTo>
                        <a:pt x="778" y="1252"/>
                      </a:lnTo>
                      <a:lnTo>
                        <a:pt x="777" y="1252"/>
                      </a:lnTo>
                      <a:lnTo>
                        <a:pt x="776" y="1253"/>
                      </a:lnTo>
                      <a:lnTo>
                        <a:pt x="775" y="1253"/>
                      </a:lnTo>
                      <a:lnTo>
                        <a:pt x="774" y="1254"/>
                      </a:lnTo>
                      <a:lnTo>
                        <a:pt x="773" y="1254"/>
                      </a:lnTo>
                      <a:lnTo>
                        <a:pt x="772" y="1255"/>
                      </a:lnTo>
                      <a:lnTo>
                        <a:pt x="771" y="1255"/>
                      </a:lnTo>
                      <a:lnTo>
                        <a:pt x="770" y="1256"/>
                      </a:lnTo>
                      <a:lnTo>
                        <a:pt x="769" y="1256"/>
                      </a:lnTo>
                      <a:lnTo>
                        <a:pt x="768" y="1255"/>
                      </a:lnTo>
                      <a:lnTo>
                        <a:pt x="767" y="1255"/>
                      </a:lnTo>
                      <a:lnTo>
                        <a:pt x="766" y="1256"/>
                      </a:lnTo>
                      <a:lnTo>
                        <a:pt x="766" y="1257"/>
                      </a:lnTo>
                      <a:lnTo>
                        <a:pt x="762" y="1259"/>
                      </a:lnTo>
                      <a:lnTo>
                        <a:pt x="761" y="1260"/>
                      </a:lnTo>
                      <a:lnTo>
                        <a:pt x="760" y="1260"/>
                      </a:lnTo>
                      <a:lnTo>
                        <a:pt x="759" y="1261"/>
                      </a:lnTo>
                      <a:lnTo>
                        <a:pt x="759" y="1262"/>
                      </a:lnTo>
                      <a:lnTo>
                        <a:pt x="759" y="1263"/>
                      </a:lnTo>
                      <a:lnTo>
                        <a:pt x="758" y="1264"/>
                      </a:lnTo>
                      <a:lnTo>
                        <a:pt x="757" y="1265"/>
                      </a:lnTo>
                      <a:lnTo>
                        <a:pt x="756" y="1265"/>
                      </a:lnTo>
                      <a:lnTo>
                        <a:pt x="755" y="1265"/>
                      </a:lnTo>
                      <a:lnTo>
                        <a:pt x="754" y="1265"/>
                      </a:lnTo>
                      <a:lnTo>
                        <a:pt x="753" y="1266"/>
                      </a:lnTo>
                      <a:lnTo>
                        <a:pt x="752" y="1266"/>
                      </a:lnTo>
                      <a:lnTo>
                        <a:pt x="751" y="1266"/>
                      </a:lnTo>
                      <a:lnTo>
                        <a:pt x="750" y="1265"/>
                      </a:lnTo>
                      <a:lnTo>
                        <a:pt x="749" y="1266"/>
                      </a:lnTo>
                      <a:lnTo>
                        <a:pt x="750" y="1267"/>
                      </a:lnTo>
                      <a:lnTo>
                        <a:pt x="749" y="1269"/>
                      </a:lnTo>
                      <a:lnTo>
                        <a:pt x="749" y="1270"/>
                      </a:lnTo>
                      <a:lnTo>
                        <a:pt x="748" y="1270"/>
                      </a:lnTo>
                      <a:lnTo>
                        <a:pt x="747" y="1272"/>
                      </a:lnTo>
                      <a:lnTo>
                        <a:pt x="715" y="1260"/>
                      </a:lnTo>
                      <a:lnTo>
                        <a:pt x="712" y="1258"/>
                      </a:lnTo>
                      <a:lnTo>
                        <a:pt x="692" y="1251"/>
                      </a:lnTo>
                      <a:lnTo>
                        <a:pt x="691" y="1251"/>
                      </a:lnTo>
                      <a:lnTo>
                        <a:pt x="626" y="1226"/>
                      </a:lnTo>
                      <a:lnTo>
                        <a:pt x="600" y="1216"/>
                      </a:lnTo>
                      <a:lnTo>
                        <a:pt x="541" y="1194"/>
                      </a:lnTo>
                      <a:lnTo>
                        <a:pt x="513" y="1182"/>
                      </a:lnTo>
                      <a:lnTo>
                        <a:pt x="467" y="1160"/>
                      </a:lnTo>
                      <a:lnTo>
                        <a:pt x="454" y="1154"/>
                      </a:lnTo>
                      <a:lnTo>
                        <a:pt x="432" y="1143"/>
                      </a:lnTo>
                      <a:lnTo>
                        <a:pt x="366" y="1112"/>
                      </a:lnTo>
                      <a:lnTo>
                        <a:pt x="352" y="1110"/>
                      </a:lnTo>
                      <a:lnTo>
                        <a:pt x="344" y="1108"/>
                      </a:lnTo>
                      <a:lnTo>
                        <a:pt x="296" y="1101"/>
                      </a:lnTo>
                      <a:lnTo>
                        <a:pt x="274" y="1097"/>
                      </a:lnTo>
                      <a:lnTo>
                        <a:pt x="246" y="1092"/>
                      </a:lnTo>
                      <a:lnTo>
                        <a:pt x="245" y="1091"/>
                      </a:lnTo>
                      <a:lnTo>
                        <a:pt x="193" y="1084"/>
                      </a:lnTo>
                      <a:lnTo>
                        <a:pt x="175" y="1080"/>
                      </a:lnTo>
                      <a:lnTo>
                        <a:pt x="123" y="1072"/>
                      </a:lnTo>
                      <a:lnTo>
                        <a:pt x="100" y="1063"/>
                      </a:lnTo>
                      <a:lnTo>
                        <a:pt x="7" y="1028"/>
                      </a:lnTo>
                      <a:lnTo>
                        <a:pt x="0" y="1026"/>
                      </a:lnTo>
                      <a:lnTo>
                        <a:pt x="1" y="1025"/>
                      </a:lnTo>
                      <a:lnTo>
                        <a:pt x="1" y="1024"/>
                      </a:lnTo>
                      <a:lnTo>
                        <a:pt x="2" y="1023"/>
                      </a:lnTo>
                      <a:lnTo>
                        <a:pt x="3" y="1022"/>
                      </a:lnTo>
                      <a:lnTo>
                        <a:pt x="6" y="1019"/>
                      </a:lnTo>
                      <a:lnTo>
                        <a:pt x="6" y="1018"/>
                      </a:lnTo>
                      <a:lnTo>
                        <a:pt x="8" y="1015"/>
                      </a:lnTo>
                      <a:lnTo>
                        <a:pt x="7" y="1015"/>
                      </a:lnTo>
                      <a:lnTo>
                        <a:pt x="7" y="1014"/>
                      </a:lnTo>
                      <a:lnTo>
                        <a:pt x="6" y="1013"/>
                      </a:lnTo>
                      <a:lnTo>
                        <a:pt x="6" y="1012"/>
                      </a:lnTo>
                      <a:lnTo>
                        <a:pt x="6" y="1011"/>
                      </a:lnTo>
                      <a:lnTo>
                        <a:pt x="6" y="1010"/>
                      </a:lnTo>
                      <a:lnTo>
                        <a:pt x="4" y="1007"/>
                      </a:lnTo>
                      <a:lnTo>
                        <a:pt x="5" y="1006"/>
                      </a:lnTo>
                      <a:lnTo>
                        <a:pt x="5" y="1005"/>
                      </a:lnTo>
                      <a:lnTo>
                        <a:pt x="5" y="1004"/>
                      </a:lnTo>
                      <a:lnTo>
                        <a:pt x="6" y="1004"/>
                      </a:lnTo>
                      <a:lnTo>
                        <a:pt x="6" y="1003"/>
                      </a:lnTo>
                      <a:lnTo>
                        <a:pt x="8" y="1001"/>
                      </a:lnTo>
                      <a:lnTo>
                        <a:pt x="8" y="999"/>
                      </a:lnTo>
                      <a:lnTo>
                        <a:pt x="8" y="998"/>
                      </a:lnTo>
                      <a:lnTo>
                        <a:pt x="9" y="996"/>
                      </a:lnTo>
                      <a:lnTo>
                        <a:pt x="10" y="996"/>
                      </a:lnTo>
                      <a:lnTo>
                        <a:pt x="11" y="995"/>
                      </a:lnTo>
                      <a:lnTo>
                        <a:pt x="11" y="994"/>
                      </a:lnTo>
                      <a:lnTo>
                        <a:pt x="12" y="994"/>
                      </a:lnTo>
                      <a:lnTo>
                        <a:pt x="12" y="993"/>
                      </a:lnTo>
                      <a:lnTo>
                        <a:pt x="13" y="992"/>
                      </a:lnTo>
                      <a:lnTo>
                        <a:pt x="13" y="991"/>
                      </a:lnTo>
                      <a:lnTo>
                        <a:pt x="14" y="990"/>
                      </a:lnTo>
                      <a:lnTo>
                        <a:pt x="15" y="989"/>
                      </a:lnTo>
                      <a:lnTo>
                        <a:pt x="15" y="988"/>
                      </a:lnTo>
                      <a:lnTo>
                        <a:pt x="15" y="987"/>
                      </a:lnTo>
                      <a:lnTo>
                        <a:pt x="17" y="986"/>
                      </a:lnTo>
                      <a:lnTo>
                        <a:pt x="18" y="986"/>
                      </a:lnTo>
                      <a:lnTo>
                        <a:pt x="18" y="985"/>
                      </a:lnTo>
                      <a:lnTo>
                        <a:pt x="19" y="985"/>
                      </a:lnTo>
                      <a:lnTo>
                        <a:pt x="20" y="984"/>
                      </a:lnTo>
                      <a:lnTo>
                        <a:pt x="21" y="983"/>
                      </a:lnTo>
                      <a:lnTo>
                        <a:pt x="22" y="983"/>
                      </a:lnTo>
                      <a:lnTo>
                        <a:pt x="24" y="982"/>
                      </a:lnTo>
                      <a:lnTo>
                        <a:pt x="25" y="981"/>
                      </a:lnTo>
                      <a:lnTo>
                        <a:pt x="26" y="980"/>
                      </a:lnTo>
                      <a:lnTo>
                        <a:pt x="26" y="979"/>
                      </a:lnTo>
                      <a:lnTo>
                        <a:pt x="27" y="979"/>
                      </a:lnTo>
                      <a:lnTo>
                        <a:pt x="28" y="978"/>
                      </a:lnTo>
                      <a:lnTo>
                        <a:pt x="28" y="977"/>
                      </a:lnTo>
                      <a:lnTo>
                        <a:pt x="30" y="977"/>
                      </a:lnTo>
                      <a:lnTo>
                        <a:pt x="31" y="977"/>
                      </a:lnTo>
                      <a:lnTo>
                        <a:pt x="32" y="977"/>
                      </a:lnTo>
                      <a:lnTo>
                        <a:pt x="33" y="976"/>
                      </a:lnTo>
                      <a:lnTo>
                        <a:pt x="34" y="976"/>
                      </a:lnTo>
                      <a:lnTo>
                        <a:pt x="36" y="975"/>
                      </a:lnTo>
                      <a:lnTo>
                        <a:pt x="37" y="974"/>
                      </a:lnTo>
                      <a:lnTo>
                        <a:pt x="38" y="974"/>
                      </a:lnTo>
                      <a:lnTo>
                        <a:pt x="39" y="973"/>
                      </a:lnTo>
                      <a:lnTo>
                        <a:pt x="40" y="973"/>
                      </a:lnTo>
                      <a:lnTo>
                        <a:pt x="42" y="972"/>
                      </a:lnTo>
                      <a:lnTo>
                        <a:pt x="42" y="971"/>
                      </a:lnTo>
                      <a:lnTo>
                        <a:pt x="43" y="970"/>
                      </a:lnTo>
                      <a:lnTo>
                        <a:pt x="43" y="969"/>
                      </a:lnTo>
                      <a:lnTo>
                        <a:pt x="44" y="969"/>
                      </a:lnTo>
                      <a:lnTo>
                        <a:pt x="45" y="968"/>
                      </a:lnTo>
                      <a:lnTo>
                        <a:pt x="46" y="968"/>
                      </a:lnTo>
                      <a:lnTo>
                        <a:pt x="47" y="967"/>
                      </a:lnTo>
                      <a:lnTo>
                        <a:pt x="48" y="968"/>
                      </a:lnTo>
                      <a:lnTo>
                        <a:pt x="48" y="967"/>
                      </a:lnTo>
                      <a:lnTo>
                        <a:pt x="49" y="967"/>
                      </a:lnTo>
                      <a:lnTo>
                        <a:pt x="50" y="967"/>
                      </a:lnTo>
                      <a:lnTo>
                        <a:pt x="51" y="967"/>
                      </a:lnTo>
                      <a:lnTo>
                        <a:pt x="52" y="966"/>
                      </a:lnTo>
                      <a:lnTo>
                        <a:pt x="53" y="966"/>
                      </a:lnTo>
                      <a:lnTo>
                        <a:pt x="54" y="966"/>
                      </a:lnTo>
                      <a:lnTo>
                        <a:pt x="55" y="966"/>
                      </a:lnTo>
                      <a:lnTo>
                        <a:pt x="56" y="966"/>
                      </a:lnTo>
                      <a:lnTo>
                        <a:pt x="58" y="965"/>
                      </a:lnTo>
                      <a:lnTo>
                        <a:pt x="58" y="964"/>
                      </a:lnTo>
                      <a:lnTo>
                        <a:pt x="59" y="963"/>
                      </a:lnTo>
                      <a:lnTo>
                        <a:pt x="59" y="964"/>
                      </a:lnTo>
                      <a:lnTo>
                        <a:pt x="60" y="965"/>
                      </a:lnTo>
                      <a:lnTo>
                        <a:pt x="61" y="964"/>
                      </a:lnTo>
                      <a:lnTo>
                        <a:pt x="61" y="963"/>
                      </a:lnTo>
                      <a:lnTo>
                        <a:pt x="61" y="962"/>
                      </a:lnTo>
                      <a:lnTo>
                        <a:pt x="61" y="961"/>
                      </a:lnTo>
                      <a:lnTo>
                        <a:pt x="62" y="961"/>
                      </a:lnTo>
                      <a:lnTo>
                        <a:pt x="63" y="961"/>
                      </a:lnTo>
                      <a:lnTo>
                        <a:pt x="63" y="959"/>
                      </a:lnTo>
                      <a:lnTo>
                        <a:pt x="64" y="958"/>
                      </a:lnTo>
                      <a:lnTo>
                        <a:pt x="65" y="959"/>
                      </a:lnTo>
                      <a:lnTo>
                        <a:pt x="66" y="958"/>
                      </a:lnTo>
                      <a:lnTo>
                        <a:pt x="66" y="957"/>
                      </a:lnTo>
                      <a:lnTo>
                        <a:pt x="67" y="957"/>
                      </a:lnTo>
                      <a:lnTo>
                        <a:pt x="67" y="956"/>
                      </a:lnTo>
                      <a:lnTo>
                        <a:pt x="67" y="955"/>
                      </a:lnTo>
                      <a:lnTo>
                        <a:pt x="67" y="954"/>
                      </a:lnTo>
                      <a:lnTo>
                        <a:pt x="68" y="954"/>
                      </a:lnTo>
                      <a:lnTo>
                        <a:pt x="68" y="953"/>
                      </a:lnTo>
                      <a:lnTo>
                        <a:pt x="69" y="952"/>
                      </a:lnTo>
                      <a:lnTo>
                        <a:pt x="69" y="951"/>
                      </a:lnTo>
                      <a:lnTo>
                        <a:pt x="69" y="950"/>
                      </a:lnTo>
                      <a:lnTo>
                        <a:pt x="69" y="949"/>
                      </a:lnTo>
                      <a:lnTo>
                        <a:pt x="69" y="948"/>
                      </a:lnTo>
                      <a:lnTo>
                        <a:pt x="70" y="947"/>
                      </a:lnTo>
                      <a:lnTo>
                        <a:pt x="70" y="946"/>
                      </a:lnTo>
                      <a:lnTo>
                        <a:pt x="69" y="945"/>
                      </a:lnTo>
                      <a:lnTo>
                        <a:pt x="68" y="944"/>
                      </a:lnTo>
                      <a:lnTo>
                        <a:pt x="67" y="944"/>
                      </a:lnTo>
                      <a:lnTo>
                        <a:pt x="67" y="943"/>
                      </a:lnTo>
                      <a:lnTo>
                        <a:pt x="67" y="942"/>
                      </a:lnTo>
                      <a:lnTo>
                        <a:pt x="66" y="941"/>
                      </a:lnTo>
                      <a:lnTo>
                        <a:pt x="66" y="940"/>
                      </a:lnTo>
                      <a:lnTo>
                        <a:pt x="66" y="939"/>
                      </a:lnTo>
                      <a:lnTo>
                        <a:pt x="66" y="938"/>
                      </a:lnTo>
                      <a:lnTo>
                        <a:pt x="65" y="937"/>
                      </a:lnTo>
                      <a:lnTo>
                        <a:pt x="65" y="938"/>
                      </a:lnTo>
                      <a:lnTo>
                        <a:pt x="64" y="937"/>
                      </a:lnTo>
                      <a:lnTo>
                        <a:pt x="64" y="936"/>
                      </a:lnTo>
                      <a:lnTo>
                        <a:pt x="64" y="935"/>
                      </a:lnTo>
                      <a:lnTo>
                        <a:pt x="64" y="934"/>
                      </a:lnTo>
                      <a:lnTo>
                        <a:pt x="64" y="933"/>
                      </a:lnTo>
                      <a:lnTo>
                        <a:pt x="64" y="932"/>
                      </a:lnTo>
                      <a:lnTo>
                        <a:pt x="63" y="932"/>
                      </a:lnTo>
                      <a:lnTo>
                        <a:pt x="62" y="931"/>
                      </a:lnTo>
                      <a:lnTo>
                        <a:pt x="61" y="931"/>
                      </a:lnTo>
                      <a:lnTo>
                        <a:pt x="60" y="930"/>
                      </a:lnTo>
                      <a:lnTo>
                        <a:pt x="60" y="929"/>
                      </a:lnTo>
                      <a:lnTo>
                        <a:pt x="59" y="928"/>
                      </a:lnTo>
                      <a:lnTo>
                        <a:pt x="58" y="927"/>
                      </a:lnTo>
                      <a:lnTo>
                        <a:pt x="58" y="926"/>
                      </a:lnTo>
                      <a:lnTo>
                        <a:pt x="58" y="925"/>
                      </a:lnTo>
                      <a:lnTo>
                        <a:pt x="58" y="923"/>
                      </a:lnTo>
                      <a:lnTo>
                        <a:pt x="57" y="923"/>
                      </a:lnTo>
                      <a:lnTo>
                        <a:pt x="56" y="921"/>
                      </a:lnTo>
                      <a:lnTo>
                        <a:pt x="55" y="921"/>
                      </a:lnTo>
                      <a:lnTo>
                        <a:pt x="54" y="919"/>
                      </a:lnTo>
                      <a:lnTo>
                        <a:pt x="54" y="918"/>
                      </a:lnTo>
                      <a:lnTo>
                        <a:pt x="54" y="916"/>
                      </a:lnTo>
                      <a:lnTo>
                        <a:pt x="54" y="915"/>
                      </a:lnTo>
                      <a:lnTo>
                        <a:pt x="55" y="914"/>
                      </a:lnTo>
                      <a:lnTo>
                        <a:pt x="56" y="913"/>
                      </a:lnTo>
                      <a:lnTo>
                        <a:pt x="55" y="912"/>
                      </a:lnTo>
                      <a:lnTo>
                        <a:pt x="56" y="912"/>
                      </a:lnTo>
                      <a:lnTo>
                        <a:pt x="55" y="910"/>
                      </a:lnTo>
                      <a:lnTo>
                        <a:pt x="55" y="909"/>
                      </a:lnTo>
                      <a:lnTo>
                        <a:pt x="55" y="907"/>
                      </a:lnTo>
                      <a:lnTo>
                        <a:pt x="56" y="907"/>
                      </a:lnTo>
                      <a:lnTo>
                        <a:pt x="56" y="906"/>
                      </a:lnTo>
                      <a:lnTo>
                        <a:pt x="57" y="906"/>
                      </a:lnTo>
                      <a:lnTo>
                        <a:pt x="57" y="905"/>
                      </a:lnTo>
                      <a:lnTo>
                        <a:pt x="58" y="904"/>
                      </a:lnTo>
                      <a:lnTo>
                        <a:pt x="59" y="904"/>
                      </a:lnTo>
                      <a:lnTo>
                        <a:pt x="60" y="904"/>
                      </a:lnTo>
                      <a:lnTo>
                        <a:pt x="60" y="903"/>
                      </a:lnTo>
                      <a:lnTo>
                        <a:pt x="59" y="902"/>
                      </a:lnTo>
                      <a:lnTo>
                        <a:pt x="60" y="900"/>
                      </a:lnTo>
                      <a:lnTo>
                        <a:pt x="61" y="900"/>
                      </a:lnTo>
                      <a:lnTo>
                        <a:pt x="60" y="899"/>
                      </a:lnTo>
                      <a:lnTo>
                        <a:pt x="60" y="898"/>
                      </a:lnTo>
                      <a:lnTo>
                        <a:pt x="60" y="897"/>
                      </a:lnTo>
                      <a:lnTo>
                        <a:pt x="60" y="896"/>
                      </a:lnTo>
                      <a:lnTo>
                        <a:pt x="61" y="896"/>
                      </a:lnTo>
                      <a:lnTo>
                        <a:pt x="61" y="895"/>
                      </a:lnTo>
                      <a:lnTo>
                        <a:pt x="62" y="894"/>
                      </a:lnTo>
                      <a:lnTo>
                        <a:pt x="62" y="893"/>
                      </a:lnTo>
                      <a:lnTo>
                        <a:pt x="62" y="892"/>
                      </a:lnTo>
                      <a:lnTo>
                        <a:pt x="63" y="891"/>
                      </a:lnTo>
                      <a:lnTo>
                        <a:pt x="63" y="890"/>
                      </a:lnTo>
                      <a:lnTo>
                        <a:pt x="64" y="889"/>
                      </a:lnTo>
                      <a:lnTo>
                        <a:pt x="65" y="888"/>
                      </a:lnTo>
                      <a:lnTo>
                        <a:pt x="66" y="888"/>
                      </a:lnTo>
                      <a:lnTo>
                        <a:pt x="67" y="888"/>
                      </a:lnTo>
                      <a:lnTo>
                        <a:pt x="67" y="886"/>
                      </a:lnTo>
                      <a:lnTo>
                        <a:pt x="67" y="885"/>
                      </a:lnTo>
                      <a:lnTo>
                        <a:pt x="68" y="885"/>
                      </a:lnTo>
                      <a:lnTo>
                        <a:pt x="69" y="884"/>
                      </a:lnTo>
                      <a:lnTo>
                        <a:pt x="69" y="883"/>
                      </a:lnTo>
                      <a:lnTo>
                        <a:pt x="71" y="882"/>
                      </a:lnTo>
                      <a:lnTo>
                        <a:pt x="72" y="880"/>
                      </a:lnTo>
                      <a:lnTo>
                        <a:pt x="73" y="880"/>
                      </a:lnTo>
                      <a:lnTo>
                        <a:pt x="73" y="879"/>
                      </a:lnTo>
                      <a:lnTo>
                        <a:pt x="74" y="878"/>
                      </a:lnTo>
                      <a:lnTo>
                        <a:pt x="74" y="877"/>
                      </a:lnTo>
                      <a:lnTo>
                        <a:pt x="74" y="876"/>
                      </a:lnTo>
                      <a:lnTo>
                        <a:pt x="75" y="876"/>
                      </a:lnTo>
                      <a:lnTo>
                        <a:pt x="76" y="876"/>
                      </a:lnTo>
                      <a:lnTo>
                        <a:pt x="77" y="875"/>
                      </a:lnTo>
                      <a:lnTo>
                        <a:pt x="77" y="874"/>
                      </a:lnTo>
                      <a:lnTo>
                        <a:pt x="78" y="873"/>
                      </a:lnTo>
                      <a:lnTo>
                        <a:pt x="79" y="873"/>
                      </a:lnTo>
                      <a:lnTo>
                        <a:pt x="79" y="872"/>
                      </a:lnTo>
                      <a:lnTo>
                        <a:pt x="78" y="872"/>
                      </a:lnTo>
                      <a:lnTo>
                        <a:pt x="80" y="871"/>
                      </a:lnTo>
                      <a:lnTo>
                        <a:pt x="80" y="870"/>
                      </a:lnTo>
                      <a:lnTo>
                        <a:pt x="80" y="869"/>
                      </a:lnTo>
                      <a:lnTo>
                        <a:pt x="80" y="868"/>
                      </a:lnTo>
                      <a:lnTo>
                        <a:pt x="80" y="867"/>
                      </a:lnTo>
                      <a:lnTo>
                        <a:pt x="81" y="866"/>
                      </a:lnTo>
                      <a:lnTo>
                        <a:pt x="82" y="866"/>
                      </a:lnTo>
                      <a:lnTo>
                        <a:pt x="83" y="866"/>
                      </a:lnTo>
                      <a:lnTo>
                        <a:pt x="82" y="865"/>
                      </a:lnTo>
                      <a:lnTo>
                        <a:pt x="82" y="864"/>
                      </a:lnTo>
                      <a:lnTo>
                        <a:pt x="82" y="863"/>
                      </a:lnTo>
                      <a:lnTo>
                        <a:pt x="81" y="863"/>
                      </a:lnTo>
                      <a:lnTo>
                        <a:pt x="81" y="861"/>
                      </a:lnTo>
                      <a:lnTo>
                        <a:pt x="82" y="859"/>
                      </a:lnTo>
                      <a:lnTo>
                        <a:pt x="84" y="858"/>
                      </a:lnTo>
                      <a:lnTo>
                        <a:pt x="83" y="857"/>
                      </a:lnTo>
                      <a:lnTo>
                        <a:pt x="83" y="856"/>
                      </a:lnTo>
                      <a:lnTo>
                        <a:pt x="83" y="855"/>
                      </a:lnTo>
                      <a:lnTo>
                        <a:pt x="83" y="854"/>
                      </a:lnTo>
                      <a:lnTo>
                        <a:pt x="83" y="853"/>
                      </a:lnTo>
                      <a:lnTo>
                        <a:pt x="82" y="852"/>
                      </a:lnTo>
                      <a:lnTo>
                        <a:pt x="82" y="851"/>
                      </a:lnTo>
                      <a:lnTo>
                        <a:pt x="82" y="850"/>
                      </a:lnTo>
                      <a:lnTo>
                        <a:pt x="82" y="849"/>
                      </a:lnTo>
                      <a:lnTo>
                        <a:pt x="83" y="848"/>
                      </a:lnTo>
                      <a:lnTo>
                        <a:pt x="82" y="848"/>
                      </a:lnTo>
                      <a:lnTo>
                        <a:pt x="83" y="846"/>
                      </a:lnTo>
                      <a:lnTo>
                        <a:pt x="83" y="845"/>
                      </a:lnTo>
                      <a:lnTo>
                        <a:pt x="83" y="844"/>
                      </a:lnTo>
                      <a:lnTo>
                        <a:pt x="83" y="843"/>
                      </a:lnTo>
                      <a:lnTo>
                        <a:pt x="84" y="843"/>
                      </a:lnTo>
                      <a:lnTo>
                        <a:pt x="84" y="842"/>
                      </a:lnTo>
                      <a:lnTo>
                        <a:pt x="85" y="841"/>
                      </a:lnTo>
                      <a:lnTo>
                        <a:pt x="85" y="840"/>
                      </a:lnTo>
                      <a:lnTo>
                        <a:pt x="85" y="839"/>
                      </a:lnTo>
                      <a:lnTo>
                        <a:pt x="86" y="838"/>
                      </a:lnTo>
                      <a:lnTo>
                        <a:pt x="86" y="837"/>
                      </a:lnTo>
                      <a:lnTo>
                        <a:pt x="87" y="836"/>
                      </a:lnTo>
                      <a:lnTo>
                        <a:pt x="87" y="835"/>
                      </a:lnTo>
                      <a:lnTo>
                        <a:pt x="88" y="833"/>
                      </a:lnTo>
                      <a:lnTo>
                        <a:pt x="88" y="832"/>
                      </a:lnTo>
                      <a:lnTo>
                        <a:pt x="89" y="831"/>
                      </a:lnTo>
                      <a:lnTo>
                        <a:pt x="89" y="830"/>
                      </a:lnTo>
                      <a:lnTo>
                        <a:pt x="89" y="829"/>
                      </a:lnTo>
                      <a:lnTo>
                        <a:pt x="90" y="829"/>
                      </a:lnTo>
                      <a:lnTo>
                        <a:pt x="91" y="828"/>
                      </a:lnTo>
                      <a:lnTo>
                        <a:pt x="91" y="827"/>
                      </a:lnTo>
                      <a:lnTo>
                        <a:pt x="91" y="826"/>
                      </a:lnTo>
                      <a:lnTo>
                        <a:pt x="92" y="825"/>
                      </a:lnTo>
                      <a:lnTo>
                        <a:pt x="91" y="824"/>
                      </a:lnTo>
                      <a:lnTo>
                        <a:pt x="91" y="823"/>
                      </a:lnTo>
                      <a:lnTo>
                        <a:pt x="92" y="821"/>
                      </a:lnTo>
                      <a:lnTo>
                        <a:pt x="91" y="821"/>
                      </a:lnTo>
                      <a:lnTo>
                        <a:pt x="91" y="819"/>
                      </a:lnTo>
                      <a:lnTo>
                        <a:pt x="91" y="818"/>
                      </a:lnTo>
                      <a:lnTo>
                        <a:pt x="90" y="818"/>
                      </a:lnTo>
                      <a:lnTo>
                        <a:pt x="91" y="817"/>
                      </a:lnTo>
                      <a:lnTo>
                        <a:pt x="90" y="816"/>
                      </a:lnTo>
                      <a:lnTo>
                        <a:pt x="90" y="815"/>
                      </a:lnTo>
                      <a:lnTo>
                        <a:pt x="89" y="814"/>
                      </a:lnTo>
                      <a:lnTo>
                        <a:pt x="90" y="813"/>
                      </a:lnTo>
                      <a:lnTo>
                        <a:pt x="90" y="812"/>
                      </a:lnTo>
                      <a:lnTo>
                        <a:pt x="91" y="812"/>
                      </a:lnTo>
                      <a:lnTo>
                        <a:pt x="92" y="811"/>
                      </a:lnTo>
                      <a:lnTo>
                        <a:pt x="93" y="811"/>
                      </a:lnTo>
                      <a:lnTo>
                        <a:pt x="93" y="812"/>
                      </a:lnTo>
                      <a:lnTo>
                        <a:pt x="94" y="811"/>
                      </a:lnTo>
                      <a:lnTo>
                        <a:pt x="95" y="811"/>
                      </a:lnTo>
                      <a:lnTo>
                        <a:pt x="96" y="810"/>
                      </a:lnTo>
                      <a:lnTo>
                        <a:pt x="96" y="807"/>
                      </a:lnTo>
                      <a:lnTo>
                        <a:pt x="98" y="808"/>
                      </a:lnTo>
                      <a:lnTo>
                        <a:pt x="99" y="807"/>
                      </a:lnTo>
                      <a:lnTo>
                        <a:pt x="100" y="807"/>
                      </a:lnTo>
                      <a:lnTo>
                        <a:pt x="100" y="806"/>
                      </a:lnTo>
                      <a:lnTo>
                        <a:pt x="101" y="806"/>
                      </a:lnTo>
                      <a:lnTo>
                        <a:pt x="102" y="806"/>
                      </a:lnTo>
                      <a:lnTo>
                        <a:pt x="102" y="805"/>
                      </a:lnTo>
                      <a:lnTo>
                        <a:pt x="103" y="804"/>
                      </a:lnTo>
                      <a:lnTo>
                        <a:pt x="104" y="805"/>
                      </a:lnTo>
                      <a:lnTo>
                        <a:pt x="104" y="804"/>
                      </a:lnTo>
                      <a:lnTo>
                        <a:pt x="105" y="803"/>
                      </a:lnTo>
                      <a:lnTo>
                        <a:pt x="105" y="802"/>
                      </a:lnTo>
                      <a:lnTo>
                        <a:pt x="106" y="802"/>
                      </a:lnTo>
                      <a:lnTo>
                        <a:pt x="106" y="801"/>
                      </a:lnTo>
                      <a:lnTo>
                        <a:pt x="107" y="801"/>
                      </a:lnTo>
                      <a:lnTo>
                        <a:pt x="107" y="800"/>
                      </a:lnTo>
                      <a:lnTo>
                        <a:pt x="108" y="801"/>
                      </a:lnTo>
                      <a:lnTo>
                        <a:pt x="109" y="802"/>
                      </a:lnTo>
                      <a:lnTo>
                        <a:pt x="110" y="800"/>
                      </a:lnTo>
                      <a:lnTo>
                        <a:pt x="112" y="800"/>
                      </a:lnTo>
                      <a:lnTo>
                        <a:pt x="113" y="801"/>
                      </a:lnTo>
                      <a:lnTo>
                        <a:pt x="114" y="800"/>
                      </a:lnTo>
                      <a:lnTo>
                        <a:pt x="115" y="801"/>
                      </a:lnTo>
                      <a:lnTo>
                        <a:pt x="116" y="800"/>
                      </a:lnTo>
                      <a:lnTo>
                        <a:pt x="118" y="798"/>
                      </a:lnTo>
                      <a:lnTo>
                        <a:pt x="118" y="796"/>
                      </a:lnTo>
                      <a:lnTo>
                        <a:pt x="118" y="795"/>
                      </a:lnTo>
                      <a:lnTo>
                        <a:pt x="118" y="794"/>
                      </a:lnTo>
                      <a:lnTo>
                        <a:pt x="119" y="793"/>
                      </a:lnTo>
                      <a:lnTo>
                        <a:pt x="120" y="793"/>
                      </a:lnTo>
                      <a:lnTo>
                        <a:pt x="121" y="792"/>
                      </a:lnTo>
                      <a:lnTo>
                        <a:pt x="122" y="792"/>
                      </a:lnTo>
                      <a:lnTo>
                        <a:pt x="122" y="791"/>
                      </a:lnTo>
                      <a:lnTo>
                        <a:pt x="123" y="791"/>
                      </a:lnTo>
                      <a:lnTo>
                        <a:pt x="123" y="790"/>
                      </a:lnTo>
                      <a:lnTo>
                        <a:pt x="124" y="790"/>
                      </a:lnTo>
                      <a:lnTo>
                        <a:pt x="125" y="790"/>
                      </a:lnTo>
                      <a:lnTo>
                        <a:pt x="126" y="789"/>
                      </a:lnTo>
                      <a:lnTo>
                        <a:pt x="127" y="788"/>
                      </a:lnTo>
                      <a:lnTo>
                        <a:pt x="127" y="787"/>
                      </a:lnTo>
                      <a:lnTo>
                        <a:pt x="128" y="787"/>
                      </a:lnTo>
                      <a:lnTo>
                        <a:pt x="128" y="788"/>
                      </a:lnTo>
                      <a:lnTo>
                        <a:pt x="129" y="789"/>
                      </a:lnTo>
                      <a:lnTo>
                        <a:pt x="130" y="788"/>
                      </a:lnTo>
                      <a:lnTo>
                        <a:pt x="130" y="787"/>
                      </a:lnTo>
                      <a:lnTo>
                        <a:pt x="131" y="787"/>
                      </a:lnTo>
                      <a:lnTo>
                        <a:pt x="130" y="788"/>
                      </a:lnTo>
                      <a:lnTo>
                        <a:pt x="131" y="789"/>
                      </a:lnTo>
                      <a:lnTo>
                        <a:pt x="132" y="788"/>
                      </a:lnTo>
                      <a:lnTo>
                        <a:pt x="131" y="786"/>
                      </a:lnTo>
                      <a:lnTo>
                        <a:pt x="132" y="785"/>
                      </a:lnTo>
                      <a:lnTo>
                        <a:pt x="134" y="785"/>
                      </a:lnTo>
                      <a:lnTo>
                        <a:pt x="134" y="784"/>
                      </a:lnTo>
                      <a:lnTo>
                        <a:pt x="133" y="784"/>
                      </a:lnTo>
                      <a:lnTo>
                        <a:pt x="132" y="783"/>
                      </a:lnTo>
                      <a:lnTo>
                        <a:pt x="133" y="782"/>
                      </a:lnTo>
                      <a:lnTo>
                        <a:pt x="134" y="782"/>
                      </a:lnTo>
                      <a:lnTo>
                        <a:pt x="134" y="783"/>
                      </a:lnTo>
                      <a:lnTo>
                        <a:pt x="135" y="783"/>
                      </a:lnTo>
                      <a:lnTo>
                        <a:pt x="135" y="784"/>
                      </a:lnTo>
                      <a:lnTo>
                        <a:pt x="136" y="784"/>
                      </a:lnTo>
                      <a:lnTo>
                        <a:pt x="136" y="783"/>
                      </a:lnTo>
                      <a:lnTo>
                        <a:pt x="137" y="782"/>
                      </a:lnTo>
                      <a:lnTo>
                        <a:pt x="137" y="781"/>
                      </a:lnTo>
                      <a:lnTo>
                        <a:pt x="137" y="780"/>
                      </a:lnTo>
                      <a:lnTo>
                        <a:pt x="138" y="781"/>
                      </a:lnTo>
                      <a:lnTo>
                        <a:pt x="139" y="780"/>
                      </a:lnTo>
                      <a:lnTo>
                        <a:pt x="141" y="779"/>
                      </a:lnTo>
                      <a:lnTo>
                        <a:pt x="141" y="778"/>
                      </a:lnTo>
                      <a:lnTo>
                        <a:pt x="141" y="777"/>
                      </a:lnTo>
                      <a:lnTo>
                        <a:pt x="141" y="776"/>
                      </a:lnTo>
                      <a:lnTo>
                        <a:pt x="141" y="775"/>
                      </a:lnTo>
                      <a:lnTo>
                        <a:pt x="142" y="775"/>
                      </a:lnTo>
                      <a:lnTo>
                        <a:pt x="142" y="772"/>
                      </a:lnTo>
                      <a:lnTo>
                        <a:pt x="144" y="772"/>
                      </a:lnTo>
                      <a:lnTo>
                        <a:pt x="145" y="772"/>
                      </a:lnTo>
                      <a:lnTo>
                        <a:pt x="146" y="771"/>
                      </a:lnTo>
                      <a:lnTo>
                        <a:pt x="147" y="771"/>
                      </a:lnTo>
                      <a:lnTo>
                        <a:pt x="147" y="770"/>
                      </a:lnTo>
                      <a:lnTo>
                        <a:pt x="147" y="769"/>
                      </a:lnTo>
                      <a:lnTo>
                        <a:pt x="148" y="769"/>
                      </a:lnTo>
                      <a:lnTo>
                        <a:pt x="149" y="770"/>
                      </a:lnTo>
                      <a:lnTo>
                        <a:pt x="150" y="769"/>
                      </a:lnTo>
                      <a:lnTo>
                        <a:pt x="152" y="769"/>
                      </a:lnTo>
                      <a:lnTo>
                        <a:pt x="152" y="770"/>
                      </a:lnTo>
                      <a:lnTo>
                        <a:pt x="152" y="771"/>
                      </a:lnTo>
                      <a:lnTo>
                        <a:pt x="153" y="771"/>
                      </a:lnTo>
                      <a:lnTo>
                        <a:pt x="154" y="769"/>
                      </a:lnTo>
                      <a:lnTo>
                        <a:pt x="154" y="768"/>
                      </a:lnTo>
                      <a:lnTo>
                        <a:pt x="154" y="767"/>
                      </a:lnTo>
                      <a:lnTo>
                        <a:pt x="155" y="768"/>
                      </a:lnTo>
                      <a:lnTo>
                        <a:pt x="155" y="769"/>
                      </a:lnTo>
                      <a:lnTo>
                        <a:pt x="157" y="768"/>
                      </a:lnTo>
                      <a:lnTo>
                        <a:pt x="159" y="767"/>
                      </a:lnTo>
                      <a:lnTo>
                        <a:pt x="159" y="766"/>
                      </a:lnTo>
                      <a:lnTo>
                        <a:pt x="160" y="765"/>
                      </a:lnTo>
                      <a:lnTo>
                        <a:pt x="160" y="766"/>
                      </a:lnTo>
                      <a:lnTo>
                        <a:pt x="161" y="766"/>
                      </a:lnTo>
                      <a:lnTo>
                        <a:pt x="161" y="765"/>
                      </a:lnTo>
                      <a:lnTo>
                        <a:pt x="162" y="765"/>
                      </a:lnTo>
                      <a:lnTo>
                        <a:pt x="164" y="763"/>
                      </a:lnTo>
                      <a:lnTo>
                        <a:pt x="164" y="764"/>
                      </a:lnTo>
                      <a:lnTo>
                        <a:pt x="164" y="763"/>
                      </a:lnTo>
                      <a:lnTo>
                        <a:pt x="165" y="762"/>
                      </a:lnTo>
                      <a:lnTo>
                        <a:pt x="166" y="762"/>
                      </a:lnTo>
                      <a:lnTo>
                        <a:pt x="166" y="761"/>
                      </a:lnTo>
                      <a:lnTo>
                        <a:pt x="167" y="762"/>
                      </a:lnTo>
                      <a:lnTo>
                        <a:pt x="168" y="762"/>
                      </a:lnTo>
                      <a:lnTo>
                        <a:pt x="170" y="760"/>
                      </a:lnTo>
                      <a:lnTo>
                        <a:pt x="171" y="760"/>
                      </a:lnTo>
                      <a:lnTo>
                        <a:pt x="171" y="759"/>
                      </a:lnTo>
                      <a:lnTo>
                        <a:pt x="172" y="758"/>
                      </a:lnTo>
                      <a:lnTo>
                        <a:pt x="173" y="757"/>
                      </a:lnTo>
                      <a:lnTo>
                        <a:pt x="173" y="756"/>
                      </a:lnTo>
                      <a:lnTo>
                        <a:pt x="174" y="754"/>
                      </a:lnTo>
                      <a:lnTo>
                        <a:pt x="175" y="754"/>
                      </a:lnTo>
                      <a:lnTo>
                        <a:pt x="176" y="754"/>
                      </a:lnTo>
                      <a:lnTo>
                        <a:pt x="177" y="753"/>
                      </a:lnTo>
                      <a:lnTo>
                        <a:pt x="177" y="752"/>
                      </a:lnTo>
                      <a:lnTo>
                        <a:pt x="177" y="751"/>
                      </a:lnTo>
                      <a:lnTo>
                        <a:pt x="179" y="752"/>
                      </a:lnTo>
                      <a:lnTo>
                        <a:pt x="180" y="752"/>
                      </a:lnTo>
                      <a:lnTo>
                        <a:pt x="181" y="753"/>
                      </a:lnTo>
                      <a:lnTo>
                        <a:pt x="181" y="752"/>
                      </a:lnTo>
                      <a:lnTo>
                        <a:pt x="181" y="751"/>
                      </a:lnTo>
                      <a:lnTo>
                        <a:pt x="182" y="751"/>
                      </a:lnTo>
                      <a:lnTo>
                        <a:pt x="183" y="751"/>
                      </a:lnTo>
                      <a:lnTo>
                        <a:pt x="183" y="750"/>
                      </a:lnTo>
                      <a:lnTo>
                        <a:pt x="184" y="749"/>
                      </a:lnTo>
                      <a:lnTo>
                        <a:pt x="185" y="749"/>
                      </a:lnTo>
                      <a:lnTo>
                        <a:pt x="187" y="748"/>
                      </a:lnTo>
                      <a:lnTo>
                        <a:pt x="186" y="748"/>
                      </a:lnTo>
                      <a:lnTo>
                        <a:pt x="187" y="747"/>
                      </a:lnTo>
                      <a:lnTo>
                        <a:pt x="187" y="746"/>
                      </a:lnTo>
                      <a:lnTo>
                        <a:pt x="187" y="745"/>
                      </a:lnTo>
                      <a:lnTo>
                        <a:pt x="188" y="745"/>
                      </a:lnTo>
                      <a:lnTo>
                        <a:pt x="188" y="744"/>
                      </a:lnTo>
                      <a:lnTo>
                        <a:pt x="189" y="744"/>
                      </a:lnTo>
                      <a:lnTo>
                        <a:pt x="189" y="743"/>
                      </a:lnTo>
                      <a:lnTo>
                        <a:pt x="189" y="742"/>
                      </a:lnTo>
                      <a:lnTo>
                        <a:pt x="190" y="741"/>
                      </a:lnTo>
                      <a:lnTo>
                        <a:pt x="190" y="742"/>
                      </a:lnTo>
                      <a:lnTo>
                        <a:pt x="191" y="742"/>
                      </a:lnTo>
                      <a:lnTo>
                        <a:pt x="191" y="740"/>
                      </a:lnTo>
                      <a:lnTo>
                        <a:pt x="192" y="741"/>
                      </a:lnTo>
                      <a:lnTo>
                        <a:pt x="193" y="741"/>
                      </a:lnTo>
                      <a:lnTo>
                        <a:pt x="193" y="739"/>
                      </a:lnTo>
                      <a:lnTo>
                        <a:pt x="194" y="739"/>
                      </a:lnTo>
                      <a:lnTo>
                        <a:pt x="195" y="740"/>
                      </a:lnTo>
                      <a:lnTo>
                        <a:pt x="196" y="739"/>
                      </a:lnTo>
                      <a:lnTo>
                        <a:pt x="196" y="738"/>
                      </a:lnTo>
                      <a:lnTo>
                        <a:pt x="199" y="737"/>
                      </a:lnTo>
                      <a:lnTo>
                        <a:pt x="201" y="736"/>
                      </a:lnTo>
                      <a:lnTo>
                        <a:pt x="202" y="735"/>
                      </a:lnTo>
                      <a:lnTo>
                        <a:pt x="203" y="735"/>
                      </a:lnTo>
                      <a:lnTo>
                        <a:pt x="204" y="735"/>
                      </a:lnTo>
                      <a:lnTo>
                        <a:pt x="205" y="736"/>
                      </a:lnTo>
                      <a:lnTo>
                        <a:pt x="205" y="737"/>
                      </a:lnTo>
                      <a:lnTo>
                        <a:pt x="206" y="737"/>
                      </a:lnTo>
                      <a:lnTo>
                        <a:pt x="207" y="736"/>
                      </a:lnTo>
                      <a:lnTo>
                        <a:pt x="207" y="735"/>
                      </a:lnTo>
                      <a:lnTo>
                        <a:pt x="207" y="734"/>
                      </a:lnTo>
                      <a:lnTo>
                        <a:pt x="207" y="733"/>
                      </a:lnTo>
                      <a:lnTo>
                        <a:pt x="208" y="735"/>
                      </a:lnTo>
                      <a:lnTo>
                        <a:pt x="208" y="736"/>
                      </a:lnTo>
                      <a:lnTo>
                        <a:pt x="210" y="736"/>
                      </a:lnTo>
                      <a:lnTo>
                        <a:pt x="210" y="737"/>
                      </a:lnTo>
                      <a:lnTo>
                        <a:pt x="211" y="737"/>
                      </a:lnTo>
                      <a:lnTo>
                        <a:pt x="212" y="737"/>
                      </a:lnTo>
                      <a:lnTo>
                        <a:pt x="213" y="737"/>
                      </a:lnTo>
                      <a:lnTo>
                        <a:pt x="214" y="736"/>
                      </a:lnTo>
                      <a:lnTo>
                        <a:pt x="215" y="736"/>
                      </a:lnTo>
                      <a:lnTo>
                        <a:pt x="216" y="737"/>
                      </a:lnTo>
                      <a:lnTo>
                        <a:pt x="216" y="736"/>
                      </a:lnTo>
                      <a:lnTo>
                        <a:pt x="217" y="735"/>
                      </a:lnTo>
                      <a:lnTo>
                        <a:pt x="218" y="736"/>
                      </a:lnTo>
                      <a:lnTo>
                        <a:pt x="219" y="735"/>
                      </a:lnTo>
                      <a:lnTo>
                        <a:pt x="220" y="734"/>
                      </a:lnTo>
                      <a:lnTo>
                        <a:pt x="220" y="733"/>
                      </a:lnTo>
                      <a:lnTo>
                        <a:pt x="221" y="732"/>
                      </a:lnTo>
                      <a:lnTo>
                        <a:pt x="222" y="733"/>
                      </a:lnTo>
                      <a:lnTo>
                        <a:pt x="222" y="734"/>
                      </a:lnTo>
                      <a:lnTo>
                        <a:pt x="221" y="736"/>
                      </a:lnTo>
                      <a:lnTo>
                        <a:pt x="220" y="737"/>
                      </a:lnTo>
                      <a:lnTo>
                        <a:pt x="221" y="738"/>
                      </a:lnTo>
                      <a:lnTo>
                        <a:pt x="222" y="739"/>
                      </a:lnTo>
                      <a:lnTo>
                        <a:pt x="223" y="739"/>
                      </a:lnTo>
                      <a:lnTo>
                        <a:pt x="224" y="739"/>
                      </a:lnTo>
                      <a:lnTo>
                        <a:pt x="225" y="737"/>
                      </a:lnTo>
                      <a:lnTo>
                        <a:pt x="226" y="736"/>
                      </a:lnTo>
                      <a:lnTo>
                        <a:pt x="227" y="735"/>
                      </a:lnTo>
                      <a:lnTo>
                        <a:pt x="228" y="733"/>
                      </a:lnTo>
                      <a:lnTo>
                        <a:pt x="229" y="733"/>
                      </a:lnTo>
                      <a:lnTo>
                        <a:pt x="229" y="732"/>
                      </a:lnTo>
                      <a:lnTo>
                        <a:pt x="230" y="732"/>
                      </a:lnTo>
                      <a:lnTo>
                        <a:pt x="231" y="732"/>
                      </a:lnTo>
                      <a:lnTo>
                        <a:pt x="233" y="732"/>
                      </a:lnTo>
                      <a:lnTo>
                        <a:pt x="233" y="733"/>
                      </a:lnTo>
                      <a:lnTo>
                        <a:pt x="235" y="733"/>
                      </a:lnTo>
                      <a:lnTo>
                        <a:pt x="235" y="732"/>
                      </a:lnTo>
                      <a:lnTo>
                        <a:pt x="234" y="732"/>
                      </a:lnTo>
                      <a:lnTo>
                        <a:pt x="233" y="731"/>
                      </a:lnTo>
                      <a:lnTo>
                        <a:pt x="233" y="730"/>
                      </a:lnTo>
                      <a:lnTo>
                        <a:pt x="233" y="729"/>
                      </a:lnTo>
                      <a:lnTo>
                        <a:pt x="234" y="729"/>
                      </a:lnTo>
                      <a:lnTo>
                        <a:pt x="235" y="730"/>
                      </a:lnTo>
                      <a:lnTo>
                        <a:pt x="236" y="730"/>
                      </a:lnTo>
                      <a:lnTo>
                        <a:pt x="236" y="729"/>
                      </a:lnTo>
                      <a:lnTo>
                        <a:pt x="237" y="728"/>
                      </a:lnTo>
                      <a:lnTo>
                        <a:pt x="238" y="728"/>
                      </a:lnTo>
                      <a:lnTo>
                        <a:pt x="239" y="729"/>
                      </a:lnTo>
                      <a:lnTo>
                        <a:pt x="240" y="729"/>
                      </a:lnTo>
                      <a:lnTo>
                        <a:pt x="240" y="730"/>
                      </a:lnTo>
                      <a:lnTo>
                        <a:pt x="241" y="731"/>
                      </a:lnTo>
                      <a:lnTo>
                        <a:pt x="243" y="731"/>
                      </a:lnTo>
                      <a:lnTo>
                        <a:pt x="243" y="730"/>
                      </a:lnTo>
                      <a:lnTo>
                        <a:pt x="244" y="729"/>
                      </a:lnTo>
                      <a:lnTo>
                        <a:pt x="244" y="728"/>
                      </a:lnTo>
                      <a:lnTo>
                        <a:pt x="245" y="727"/>
                      </a:lnTo>
                      <a:lnTo>
                        <a:pt x="246" y="726"/>
                      </a:lnTo>
                      <a:lnTo>
                        <a:pt x="247" y="727"/>
                      </a:lnTo>
                      <a:lnTo>
                        <a:pt x="249" y="727"/>
                      </a:lnTo>
                      <a:lnTo>
                        <a:pt x="249" y="726"/>
                      </a:lnTo>
                      <a:lnTo>
                        <a:pt x="250" y="727"/>
                      </a:lnTo>
                      <a:lnTo>
                        <a:pt x="250" y="728"/>
                      </a:lnTo>
                      <a:lnTo>
                        <a:pt x="251" y="728"/>
                      </a:lnTo>
                      <a:lnTo>
                        <a:pt x="252" y="728"/>
                      </a:lnTo>
                      <a:lnTo>
                        <a:pt x="253" y="728"/>
                      </a:lnTo>
                      <a:lnTo>
                        <a:pt x="254" y="728"/>
                      </a:lnTo>
                      <a:lnTo>
                        <a:pt x="253" y="729"/>
                      </a:lnTo>
                      <a:lnTo>
                        <a:pt x="255" y="728"/>
                      </a:lnTo>
                      <a:lnTo>
                        <a:pt x="254" y="727"/>
                      </a:lnTo>
                      <a:lnTo>
                        <a:pt x="253" y="727"/>
                      </a:lnTo>
                      <a:lnTo>
                        <a:pt x="252" y="725"/>
                      </a:lnTo>
                      <a:lnTo>
                        <a:pt x="254" y="725"/>
                      </a:lnTo>
                      <a:lnTo>
                        <a:pt x="255" y="727"/>
                      </a:lnTo>
                      <a:lnTo>
                        <a:pt x="257" y="727"/>
                      </a:lnTo>
                      <a:lnTo>
                        <a:pt x="258" y="726"/>
                      </a:lnTo>
                      <a:lnTo>
                        <a:pt x="259" y="726"/>
                      </a:lnTo>
                      <a:lnTo>
                        <a:pt x="258" y="725"/>
                      </a:lnTo>
                      <a:lnTo>
                        <a:pt x="258" y="722"/>
                      </a:lnTo>
                      <a:lnTo>
                        <a:pt x="257" y="722"/>
                      </a:lnTo>
                      <a:lnTo>
                        <a:pt x="258" y="721"/>
                      </a:lnTo>
                      <a:lnTo>
                        <a:pt x="259" y="721"/>
                      </a:lnTo>
                      <a:lnTo>
                        <a:pt x="260" y="722"/>
                      </a:lnTo>
                      <a:lnTo>
                        <a:pt x="261" y="721"/>
                      </a:lnTo>
                      <a:lnTo>
                        <a:pt x="262" y="721"/>
                      </a:lnTo>
                      <a:lnTo>
                        <a:pt x="262" y="722"/>
                      </a:lnTo>
                      <a:lnTo>
                        <a:pt x="262" y="723"/>
                      </a:lnTo>
                      <a:lnTo>
                        <a:pt x="263" y="723"/>
                      </a:lnTo>
                      <a:lnTo>
                        <a:pt x="263" y="721"/>
                      </a:lnTo>
                      <a:lnTo>
                        <a:pt x="264" y="720"/>
                      </a:lnTo>
                      <a:lnTo>
                        <a:pt x="265" y="720"/>
                      </a:lnTo>
                      <a:lnTo>
                        <a:pt x="265" y="721"/>
                      </a:lnTo>
                      <a:lnTo>
                        <a:pt x="265" y="722"/>
                      </a:lnTo>
                      <a:lnTo>
                        <a:pt x="266" y="725"/>
                      </a:lnTo>
                      <a:lnTo>
                        <a:pt x="267" y="724"/>
                      </a:lnTo>
                      <a:lnTo>
                        <a:pt x="267" y="722"/>
                      </a:lnTo>
                      <a:lnTo>
                        <a:pt x="267" y="721"/>
                      </a:lnTo>
                      <a:lnTo>
                        <a:pt x="268" y="722"/>
                      </a:lnTo>
                      <a:lnTo>
                        <a:pt x="269" y="721"/>
                      </a:lnTo>
                      <a:lnTo>
                        <a:pt x="270" y="722"/>
                      </a:lnTo>
                      <a:lnTo>
                        <a:pt x="270" y="723"/>
                      </a:lnTo>
                      <a:lnTo>
                        <a:pt x="271" y="722"/>
                      </a:lnTo>
                      <a:lnTo>
                        <a:pt x="271" y="721"/>
                      </a:lnTo>
                      <a:lnTo>
                        <a:pt x="271" y="720"/>
                      </a:lnTo>
                      <a:lnTo>
                        <a:pt x="272" y="721"/>
                      </a:lnTo>
                      <a:lnTo>
                        <a:pt x="273" y="721"/>
                      </a:lnTo>
                      <a:lnTo>
                        <a:pt x="273" y="722"/>
                      </a:lnTo>
                      <a:lnTo>
                        <a:pt x="274" y="723"/>
                      </a:lnTo>
                      <a:lnTo>
                        <a:pt x="275" y="722"/>
                      </a:lnTo>
                      <a:lnTo>
                        <a:pt x="275" y="720"/>
                      </a:lnTo>
                      <a:lnTo>
                        <a:pt x="276" y="719"/>
                      </a:lnTo>
                      <a:lnTo>
                        <a:pt x="277" y="719"/>
                      </a:lnTo>
                      <a:lnTo>
                        <a:pt x="278" y="720"/>
                      </a:lnTo>
                      <a:lnTo>
                        <a:pt x="278" y="721"/>
                      </a:lnTo>
                      <a:lnTo>
                        <a:pt x="281" y="720"/>
                      </a:lnTo>
                      <a:lnTo>
                        <a:pt x="281" y="719"/>
                      </a:lnTo>
                      <a:lnTo>
                        <a:pt x="282" y="719"/>
                      </a:lnTo>
                      <a:lnTo>
                        <a:pt x="282" y="720"/>
                      </a:lnTo>
                      <a:lnTo>
                        <a:pt x="281" y="721"/>
                      </a:lnTo>
                      <a:lnTo>
                        <a:pt x="282" y="722"/>
                      </a:lnTo>
                      <a:lnTo>
                        <a:pt x="283" y="721"/>
                      </a:lnTo>
                      <a:lnTo>
                        <a:pt x="284" y="720"/>
                      </a:lnTo>
                      <a:lnTo>
                        <a:pt x="285" y="720"/>
                      </a:lnTo>
                      <a:lnTo>
                        <a:pt x="286" y="720"/>
                      </a:lnTo>
                      <a:lnTo>
                        <a:pt x="287" y="720"/>
                      </a:lnTo>
                      <a:lnTo>
                        <a:pt x="288" y="718"/>
                      </a:lnTo>
                      <a:lnTo>
                        <a:pt x="288" y="717"/>
                      </a:lnTo>
                      <a:lnTo>
                        <a:pt x="287" y="716"/>
                      </a:lnTo>
                      <a:lnTo>
                        <a:pt x="287" y="715"/>
                      </a:lnTo>
                      <a:lnTo>
                        <a:pt x="288" y="716"/>
                      </a:lnTo>
                      <a:lnTo>
                        <a:pt x="289" y="717"/>
                      </a:lnTo>
                      <a:lnTo>
                        <a:pt x="290" y="719"/>
                      </a:lnTo>
                      <a:lnTo>
                        <a:pt x="291" y="719"/>
                      </a:lnTo>
                      <a:lnTo>
                        <a:pt x="292" y="719"/>
                      </a:lnTo>
                      <a:lnTo>
                        <a:pt x="293" y="719"/>
                      </a:lnTo>
                      <a:lnTo>
                        <a:pt x="294" y="718"/>
                      </a:lnTo>
                      <a:lnTo>
                        <a:pt x="293" y="717"/>
                      </a:lnTo>
                      <a:lnTo>
                        <a:pt x="294" y="716"/>
                      </a:lnTo>
                      <a:lnTo>
                        <a:pt x="295" y="717"/>
                      </a:lnTo>
                      <a:lnTo>
                        <a:pt x="296" y="716"/>
                      </a:lnTo>
                      <a:lnTo>
                        <a:pt x="296" y="714"/>
                      </a:lnTo>
                      <a:lnTo>
                        <a:pt x="297" y="713"/>
                      </a:lnTo>
                      <a:lnTo>
                        <a:pt x="298" y="713"/>
                      </a:lnTo>
                      <a:lnTo>
                        <a:pt x="299" y="712"/>
                      </a:lnTo>
                      <a:lnTo>
                        <a:pt x="299" y="711"/>
                      </a:lnTo>
                      <a:lnTo>
                        <a:pt x="299" y="710"/>
                      </a:lnTo>
                      <a:lnTo>
                        <a:pt x="299" y="709"/>
                      </a:lnTo>
                      <a:lnTo>
                        <a:pt x="302" y="708"/>
                      </a:lnTo>
                      <a:lnTo>
                        <a:pt x="303" y="708"/>
                      </a:lnTo>
                      <a:lnTo>
                        <a:pt x="301" y="707"/>
                      </a:lnTo>
                      <a:lnTo>
                        <a:pt x="301" y="706"/>
                      </a:lnTo>
                      <a:lnTo>
                        <a:pt x="300" y="705"/>
                      </a:lnTo>
                      <a:lnTo>
                        <a:pt x="302" y="704"/>
                      </a:lnTo>
                      <a:lnTo>
                        <a:pt x="303" y="705"/>
                      </a:lnTo>
                      <a:lnTo>
                        <a:pt x="304" y="705"/>
                      </a:lnTo>
                      <a:lnTo>
                        <a:pt x="304" y="704"/>
                      </a:lnTo>
                      <a:lnTo>
                        <a:pt x="305" y="703"/>
                      </a:lnTo>
                      <a:lnTo>
                        <a:pt x="304" y="701"/>
                      </a:lnTo>
                      <a:lnTo>
                        <a:pt x="305" y="699"/>
                      </a:lnTo>
                      <a:lnTo>
                        <a:pt x="306" y="699"/>
                      </a:lnTo>
                      <a:lnTo>
                        <a:pt x="307" y="697"/>
                      </a:lnTo>
                      <a:lnTo>
                        <a:pt x="308" y="698"/>
                      </a:lnTo>
                      <a:lnTo>
                        <a:pt x="310" y="696"/>
                      </a:lnTo>
                      <a:lnTo>
                        <a:pt x="311" y="695"/>
                      </a:lnTo>
                      <a:lnTo>
                        <a:pt x="312" y="695"/>
                      </a:lnTo>
                      <a:lnTo>
                        <a:pt x="313" y="695"/>
                      </a:lnTo>
                      <a:lnTo>
                        <a:pt x="314" y="697"/>
                      </a:lnTo>
                      <a:lnTo>
                        <a:pt x="315" y="697"/>
                      </a:lnTo>
                      <a:lnTo>
                        <a:pt x="316" y="697"/>
                      </a:lnTo>
                      <a:lnTo>
                        <a:pt x="317" y="697"/>
                      </a:lnTo>
                      <a:lnTo>
                        <a:pt x="318" y="697"/>
                      </a:lnTo>
                      <a:lnTo>
                        <a:pt x="319" y="698"/>
                      </a:lnTo>
                      <a:lnTo>
                        <a:pt x="320" y="698"/>
                      </a:lnTo>
                      <a:lnTo>
                        <a:pt x="321" y="697"/>
                      </a:lnTo>
                      <a:lnTo>
                        <a:pt x="321" y="695"/>
                      </a:lnTo>
                      <a:lnTo>
                        <a:pt x="321" y="693"/>
                      </a:lnTo>
                      <a:lnTo>
                        <a:pt x="322" y="693"/>
                      </a:lnTo>
                      <a:lnTo>
                        <a:pt x="322" y="694"/>
                      </a:lnTo>
                      <a:lnTo>
                        <a:pt x="323" y="695"/>
                      </a:lnTo>
                      <a:lnTo>
                        <a:pt x="323" y="693"/>
                      </a:lnTo>
                      <a:lnTo>
                        <a:pt x="323" y="692"/>
                      </a:lnTo>
                      <a:lnTo>
                        <a:pt x="323" y="691"/>
                      </a:lnTo>
                      <a:lnTo>
                        <a:pt x="324" y="691"/>
                      </a:lnTo>
                      <a:lnTo>
                        <a:pt x="325" y="690"/>
                      </a:lnTo>
                      <a:lnTo>
                        <a:pt x="326" y="691"/>
                      </a:lnTo>
                      <a:lnTo>
                        <a:pt x="326" y="692"/>
                      </a:lnTo>
                      <a:lnTo>
                        <a:pt x="325" y="695"/>
                      </a:lnTo>
                      <a:lnTo>
                        <a:pt x="325" y="696"/>
                      </a:lnTo>
                      <a:lnTo>
                        <a:pt x="325" y="697"/>
                      </a:lnTo>
                      <a:lnTo>
                        <a:pt x="326" y="697"/>
                      </a:lnTo>
                      <a:lnTo>
                        <a:pt x="327" y="697"/>
                      </a:lnTo>
                      <a:lnTo>
                        <a:pt x="328" y="697"/>
                      </a:lnTo>
                      <a:lnTo>
                        <a:pt x="330" y="696"/>
                      </a:lnTo>
                      <a:lnTo>
                        <a:pt x="331" y="695"/>
                      </a:lnTo>
                      <a:lnTo>
                        <a:pt x="333" y="694"/>
                      </a:lnTo>
                      <a:lnTo>
                        <a:pt x="334" y="693"/>
                      </a:lnTo>
                      <a:lnTo>
                        <a:pt x="334" y="692"/>
                      </a:lnTo>
                      <a:lnTo>
                        <a:pt x="334" y="691"/>
                      </a:lnTo>
                      <a:lnTo>
                        <a:pt x="336" y="691"/>
                      </a:lnTo>
                      <a:lnTo>
                        <a:pt x="337" y="691"/>
                      </a:lnTo>
                      <a:lnTo>
                        <a:pt x="338" y="692"/>
                      </a:lnTo>
                      <a:lnTo>
                        <a:pt x="338" y="694"/>
                      </a:lnTo>
                      <a:lnTo>
                        <a:pt x="338" y="695"/>
                      </a:lnTo>
                      <a:lnTo>
                        <a:pt x="337" y="697"/>
                      </a:lnTo>
                      <a:lnTo>
                        <a:pt x="338" y="697"/>
                      </a:lnTo>
                      <a:lnTo>
                        <a:pt x="339" y="697"/>
                      </a:lnTo>
                      <a:lnTo>
                        <a:pt x="340" y="694"/>
                      </a:lnTo>
                      <a:lnTo>
                        <a:pt x="341" y="693"/>
                      </a:lnTo>
                      <a:lnTo>
                        <a:pt x="342" y="694"/>
                      </a:lnTo>
                      <a:lnTo>
                        <a:pt x="342" y="695"/>
                      </a:lnTo>
                      <a:lnTo>
                        <a:pt x="343" y="694"/>
                      </a:lnTo>
                      <a:lnTo>
                        <a:pt x="344" y="693"/>
                      </a:lnTo>
                      <a:lnTo>
                        <a:pt x="345" y="693"/>
                      </a:lnTo>
                      <a:lnTo>
                        <a:pt x="346" y="693"/>
                      </a:lnTo>
                      <a:lnTo>
                        <a:pt x="346" y="692"/>
                      </a:lnTo>
                      <a:lnTo>
                        <a:pt x="345" y="691"/>
                      </a:lnTo>
                      <a:lnTo>
                        <a:pt x="346" y="690"/>
                      </a:lnTo>
                      <a:lnTo>
                        <a:pt x="347" y="690"/>
                      </a:lnTo>
                      <a:lnTo>
                        <a:pt x="348" y="691"/>
                      </a:lnTo>
                      <a:lnTo>
                        <a:pt x="351" y="691"/>
                      </a:lnTo>
                      <a:lnTo>
                        <a:pt x="351" y="690"/>
                      </a:lnTo>
                      <a:lnTo>
                        <a:pt x="353" y="691"/>
                      </a:lnTo>
                      <a:lnTo>
                        <a:pt x="353" y="692"/>
                      </a:lnTo>
                      <a:lnTo>
                        <a:pt x="354" y="693"/>
                      </a:lnTo>
                      <a:lnTo>
                        <a:pt x="355" y="695"/>
                      </a:lnTo>
                      <a:lnTo>
                        <a:pt x="356" y="695"/>
                      </a:lnTo>
                      <a:lnTo>
                        <a:pt x="357" y="694"/>
                      </a:lnTo>
                      <a:lnTo>
                        <a:pt x="358" y="693"/>
                      </a:lnTo>
                      <a:lnTo>
                        <a:pt x="357" y="692"/>
                      </a:lnTo>
                      <a:lnTo>
                        <a:pt x="358" y="691"/>
                      </a:lnTo>
                      <a:lnTo>
                        <a:pt x="359" y="692"/>
                      </a:lnTo>
                      <a:lnTo>
                        <a:pt x="361" y="693"/>
                      </a:lnTo>
                      <a:lnTo>
                        <a:pt x="362" y="694"/>
                      </a:lnTo>
                      <a:lnTo>
                        <a:pt x="362" y="695"/>
                      </a:lnTo>
                      <a:lnTo>
                        <a:pt x="361" y="696"/>
                      </a:lnTo>
                      <a:lnTo>
                        <a:pt x="363" y="700"/>
                      </a:lnTo>
                      <a:lnTo>
                        <a:pt x="362" y="701"/>
                      </a:lnTo>
                      <a:lnTo>
                        <a:pt x="361" y="701"/>
                      </a:lnTo>
                      <a:lnTo>
                        <a:pt x="360" y="702"/>
                      </a:lnTo>
                      <a:lnTo>
                        <a:pt x="359" y="703"/>
                      </a:lnTo>
                      <a:lnTo>
                        <a:pt x="360" y="704"/>
                      </a:lnTo>
                      <a:lnTo>
                        <a:pt x="362" y="704"/>
                      </a:lnTo>
                      <a:lnTo>
                        <a:pt x="362" y="705"/>
                      </a:lnTo>
                      <a:lnTo>
                        <a:pt x="361" y="706"/>
                      </a:lnTo>
                      <a:lnTo>
                        <a:pt x="363" y="706"/>
                      </a:lnTo>
                      <a:lnTo>
                        <a:pt x="366" y="704"/>
                      </a:lnTo>
                      <a:lnTo>
                        <a:pt x="366" y="705"/>
                      </a:lnTo>
                      <a:lnTo>
                        <a:pt x="366" y="706"/>
                      </a:lnTo>
                      <a:lnTo>
                        <a:pt x="365" y="706"/>
                      </a:lnTo>
                      <a:lnTo>
                        <a:pt x="364" y="707"/>
                      </a:lnTo>
                      <a:lnTo>
                        <a:pt x="365" y="708"/>
                      </a:lnTo>
                      <a:lnTo>
                        <a:pt x="366" y="708"/>
                      </a:lnTo>
                      <a:lnTo>
                        <a:pt x="367" y="709"/>
                      </a:lnTo>
                      <a:lnTo>
                        <a:pt x="368" y="709"/>
                      </a:lnTo>
                      <a:lnTo>
                        <a:pt x="369" y="709"/>
                      </a:lnTo>
                      <a:lnTo>
                        <a:pt x="370" y="708"/>
                      </a:lnTo>
                      <a:lnTo>
                        <a:pt x="371" y="709"/>
                      </a:lnTo>
                      <a:lnTo>
                        <a:pt x="371" y="711"/>
                      </a:lnTo>
                      <a:lnTo>
                        <a:pt x="371" y="712"/>
                      </a:lnTo>
                      <a:lnTo>
                        <a:pt x="372" y="713"/>
                      </a:lnTo>
                      <a:lnTo>
                        <a:pt x="373" y="713"/>
                      </a:lnTo>
                      <a:lnTo>
                        <a:pt x="374" y="712"/>
                      </a:lnTo>
                      <a:lnTo>
                        <a:pt x="374" y="711"/>
                      </a:lnTo>
                      <a:lnTo>
                        <a:pt x="375" y="711"/>
                      </a:lnTo>
                      <a:lnTo>
                        <a:pt x="376" y="710"/>
                      </a:lnTo>
                      <a:lnTo>
                        <a:pt x="377" y="710"/>
                      </a:lnTo>
                      <a:lnTo>
                        <a:pt x="377" y="709"/>
                      </a:lnTo>
                      <a:lnTo>
                        <a:pt x="376" y="708"/>
                      </a:lnTo>
                      <a:lnTo>
                        <a:pt x="375" y="708"/>
                      </a:lnTo>
                      <a:lnTo>
                        <a:pt x="375" y="707"/>
                      </a:lnTo>
                      <a:lnTo>
                        <a:pt x="376" y="706"/>
                      </a:lnTo>
                      <a:lnTo>
                        <a:pt x="376" y="705"/>
                      </a:lnTo>
                      <a:lnTo>
                        <a:pt x="377" y="704"/>
                      </a:lnTo>
                      <a:lnTo>
                        <a:pt x="378" y="704"/>
                      </a:lnTo>
                      <a:lnTo>
                        <a:pt x="379" y="705"/>
                      </a:lnTo>
                      <a:lnTo>
                        <a:pt x="380" y="705"/>
                      </a:lnTo>
                      <a:lnTo>
                        <a:pt x="381" y="704"/>
                      </a:lnTo>
                      <a:lnTo>
                        <a:pt x="381" y="703"/>
                      </a:lnTo>
                      <a:lnTo>
                        <a:pt x="382" y="702"/>
                      </a:lnTo>
                      <a:lnTo>
                        <a:pt x="382" y="703"/>
                      </a:lnTo>
                      <a:lnTo>
                        <a:pt x="382" y="705"/>
                      </a:lnTo>
                      <a:lnTo>
                        <a:pt x="383" y="705"/>
                      </a:lnTo>
                      <a:lnTo>
                        <a:pt x="384" y="705"/>
                      </a:lnTo>
                      <a:lnTo>
                        <a:pt x="385" y="705"/>
                      </a:lnTo>
                      <a:lnTo>
                        <a:pt x="384" y="707"/>
                      </a:lnTo>
                      <a:lnTo>
                        <a:pt x="385" y="708"/>
                      </a:lnTo>
                      <a:lnTo>
                        <a:pt x="385" y="709"/>
                      </a:lnTo>
                      <a:lnTo>
                        <a:pt x="387" y="709"/>
                      </a:lnTo>
                      <a:lnTo>
                        <a:pt x="388" y="709"/>
                      </a:lnTo>
                      <a:lnTo>
                        <a:pt x="389" y="710"/>
                      </a:lnTo>
                      <a:lnTo>
                        <a:pt x="389" y="711"/>
                      </a:lnTo>
                      <a:lnTo>
                        <a:pt x="390" y="711"/>
                      </a:lnTo>
                      <a:lnTo>
                        <a:pt x="391" y="710"/>
                      </a:lnTo>
                      <a:lnTo>
                        <a:pt x="392" y="709"/>
                      </a:lnTo>
                      <a:lnTo>
                        <a:pt x="393" y="709"/>
                      </a:lnTo>
                      <a:lnTo>
                        <a:pt x="395" y="708"/>
                      </a:lnTo>
                      <a:lnTo>
                        <a:pt x="396" y="707"/>
                      </a:lnTo>
                      <a:lnTo>
                        <a:pt x="397" y="706"/>
                      </a:lnTo>
                      <a:lnTo>
                        <a:pt x="397" y="705"/>
                      </a:lnTo>
                      <a:lnTo>
                        <a:pt x="398" y="703"/>
                      </a:lnTo>
                      <a:lnTo>
                        <a:pt x="398" y="701"/>
                      </a:lnTo>
                      <a:lnTo>
                        <a:pt x="398" y="697"/>
                      </a:lnTo>
                      <a:lnTo>
                        <a:pt x="399" y="696"/>
                      </a:lnTo>
                      <a:lnTo>
                        <a:pt x="400" y="696"/>
                      </a:lnTo>
                      <a:lnTo>
                        <a:pt x="404" y="673"/>
                      </a:lnTo>
                      <a:lnTo>
                        <a:pt x="409" y="640"/>
                      </a:lnTo>
                      <a:lnTo>
                        <a:pt x="421" y="567"/>
                      </a:lnTo>
                      <a:lnTo>
                        <a:pt x="430" y="508"/>
                      </a:lnTo>
                      <a:lnTo>
                        <a:pt x="438" y="462"/>
                      </a:lnTo>
                      <a:lnTo>
                        <a:pt x="445" y="412"/>
                      </a:lnTo>
                      <a:lnTo>
                        <a:pt x="445" y="411"/>
                      </a:lnTo>
                      <a:lnTo>
                        <a:pt x="445" y="410"/>
                      </a:lnTo>
                      <a:lnTo>
                        <a:pt x="445" y="408"/>
                      </a:lnTo>
                      <a:lnTo>
                        <a:pt x="446" y="407"/>
                      </a:lnTo>
                      <a:lnTo>
                        <a:pt x="447" y="406"/>
                      </a:lnTo>
                      <a:lnTo>
                        <a:pt x="447" y="404"/>
                      </a:lnTo>
                      <a:lnTo>
                        <a:pt x="447" y="403"/>
                      </a:lnTo>
                      <a:lnTo>
                        <a:pt x="447" y="400"/>
                      </a:lnTo>
                      <a:lnTo>
                        <a:pt x="447" y="398"/>
                      </a:lnTo>
                      <a:lnTo>
                        <a:pt x="448" y="397"/>
                      </a:lnTo>
                      <a:lnTo>
                        <a:pt x="448" y="396"/>
                      </a:lnTo>
                      <a:lnTo>
                        <a:pt x="450" y="395"/>
                      </a:lnTo>
                      <a:lnTo>
                        <a:pt x="451" y="395"/>
                      </a:lnTo>
                      <a:lnTo>
                        <a:pt x="451" y="393"/>
                      </a:lnTo>
                      <a:lnTo>
                        <a:pt x="450" y="391"/>
                      </a:lnTo>
                      <a:lnTo>
                        <a:pt x="450" y="387"/>
                      </a:lnTo>
                      <a:lnTo>
                        <a:pt x="449" y="386"/>
                      </a:lnTo>
                      <a:lnTo>
                        <a:pt x="449" y="384"/>
                      </a:lnTo>
                      <a:lnTo>
                        <a:pt x="448" y="383"/>
                      </a:lnTo>
                      <a:lnTo>
                        <a:pt x="447" y="382"/>
                      </a:lnTo>
                      <a:lnTo>
                        <a:pt x="447" y="381"/>
                      </a:lnTo>
                      <a:lnTo>
                        <a:pt x="447" y="380"/>
                      </a:lnTo>
                      <a:lnTo>
                        <a:pt x="448" y="378"/>
                      </a:lnTo>
                      <a:lnTo>
                        <a:pt x="448" y="377"/>
                      </a:lnTo>
                      <a:lnTo>
                        <a:pt x="449" y="376"/>
                      </a:lnTo>
                      <a:lnTo>
                        <a:pt x="449" y="375"/>
                      </a:lnTo>
                      <a:lnTo>
                        <a:pt x="449" y="373"/>
                      </a:lnTo>
                      <a:lnTo>
                        <a:pt x="450" y="372"/>
                      </a:lnTo>
                      <a:lnTo>
                        <a:pt x="450" y="371"/>
                      </a:lnTo>
                      <a:lnTo>
                        <a:pt x="451" y="370"/>
                      </a:lnTo>
                      <a:lnTo>
                        <a:pt x="451" y="369"/>
                      </a:lnTo>
                      <a:lnTo>
                        <a:pt x="450" y="368"/>
                      </a:lnTo>
                      <a:lnTo>
                        <a:pt x="448" y="365"/>
                      </a:lnTo>
                      <a:lnTo>
                        <a:pt x="447" y="364"/>
                      </a:lnTo>
                      <a:lnTo>
                        <a:pt x="448" y="362"/>
                      </a:lnTo>
                      <a:lnTo>
                        <a:pt x="447" y="361"/>
                      </a:lnTo>
                      <a:lnTo>
                        <a:pt x="446" y="360"/>
                      </a:lnTo>
                      <a:lnTo>
                        <a:pt x="445" y="359"/>
                      </a:lnTo>
                      <a:lnTo>
                        <a:pt x="446" y="359"/>
                      </a:lnTo>
                      <a:lnTo>
                        <a:pt x="447" y="358"/>
                      </a:lnTo>
                      <a:lnTo>
                        <a:pt x="448" y="357"/>
                      </a:lnTo>
                      <a:lnTo>
                        <a:pt x="448" y="356"/>
                      </a:lnTo>
                      <a:lnTo>
                        <a:pt x="446" y="356"/>
                      </a:lnTo>
                      <a:lnTo>
                        <a:pt x="445" y="356"/>
                      </a:lnTo>
                      <a:lnTo>
                        <a:pt x="444" y="356"/>
                      </a:lnTo>
                      <a:lnTo>
                        <a:pt x="443" y="355"/>
                      </a:lnTo>
                      <a:lnTo>
                        <a:pt x="443" y="354"/>
                      </a:lnTo>
                      <a:lnTo>
                        <a:pt x="443" y="353"/>
                      </a:lnTo>
                      <a:lnTo>
                        <a:pt x="442" y="352"/>
                      </a:lnTo>
                      <a:lnTo>
                        <a:pt x="441" y="351"/>
                      </a:lnTo>
                      <a:lnTo>
                        <a:pt x="440" y="351"/>
                      </a:lnTo>
                      <a:lnTo>
                        <a:pt x="439" y="351"/>
                      </a:lnTo>
                      <a:lnTo>
                        <a:pt x="438" y="350"/>
                      </a:lnTo>
                      <a:lnTo>
                        <a:pt x="437" y="349"/>
                      </a:lnTo>
                      <a:lnTo>
                        <a:pt x="436" y="349"/>
                      </a:lnTo>
                      <a:lnTo>
                        <a:pt x="437" y="345"/>
                      </a:lnTo>
                      <a:lnTo>
                        <a:pt x="436" y="344"/>
                      </a:lnTo>
                      <a:lnTo>
                        <a:pt x="435" y="343"/>
                      </a:lnTo>
                      <a:lnTo>
                        <a:pt x="435" y="342"/>
                      </a:lnTo>
                      <a:lnTo>
                        <a:pt x="434" y="342"/>
                      </a:lnTo>
                      <a:lnTo>
                        <a:pt x="432" y="341"/>
                      </a:lnTo>
                      <a:lnTo>
                        <a:pt x="431" y="341"/>
                      </a:lnTo>
                      <a:lnTo>
                        <a:pt x="432" y="340"/>
                      </a:lnTo>
                      <a:lnTo>
                        <a:pt x="433" y="338"/>
                      </a:lnTo>
                      <a:lnTo>
                        <a:pt x="432" y="337"/>
                      </a:lnTo>
                      <a:lnTo>
                        <a:pt x="431" y="336"/>
                      </a:lnTo>
                      <a:lnTo>
                        <a:pt x="430" y="336"/>
                      </a:lnTo>
                      <a:lnTo>
                        <a:pt x="430" y="335"/>
                      </a:lnTo>
                      <a:lnTo>
                        <a:pt x="429" y="335"/>
                      </a:lnTo>
                      <a:lnTo>
                        <a:pt x="427" y="333"/>
                      </a:lnTo>
                      <a:lnTo>
                        <a:pt x="427" y="332"/>
                      </a:lnTo>
                      <a:lnTo>
                        <a:pt x="426" y="332"/>
                      </a:lnTo>
                      <a:lnTo>
                        <a:pt x="426" y="331"/>
                      </a:lnTo>
                      <a:lnTo>
                        <a:pt x="425" y="331"/>
                      </a:lnTo>
                      <a:lnTo>
                        <a:pt x="426" y="330"/>
                      </a:lnTo>
                      <a:lnTo>
                        <a:pt x="426" y="329"/>
                      </a:lnTo>
                      <a:lnTo>
                        <a:pt x="427" y="328"/>
                      </a:lnTo>
                      <a:lnTo>
                        <a:pt x="428" y="328"/>
                      </a:lnTo>
                      <a:lnTo>
                        <a:pt x="427" y="327"/>
                      </a:lnTo>
                      <a:lnTo>
                        <a:pt x="428" y="326"/>
                      </a:lnTo>
                      <a:lnTo>
                        <a:pt x="429" y="325"/>
                      </a:lnTo>
                      <a:lnTo>
                        <a:pt x="430" y="324"/>
                      </a:lnTo>
                      <a:lnTo>
                        <a:pt x="430" y="323"/>
                      </a:lnTo>
                      <a:lnTo>
                        <a:pt x="430" y="322"/>
                      </a:lnTo>
                      <a:lnTo>
                        <a:pt x="431" y="321"/>
                      </a:lnTo>
                      <a:lnTo>
                        <a:pt x="431" y="320"/>
                      </a:lnTo>
                      <a:lnTo>
                        <a:pt x="432" y="319"/>
                      </a:lnTo>
                      <a:lnTo>
                        <a:pt x="431" y="319"/>
                      </a:lnTo>
                      <a:lnTo>
                        <a:pt x="431" y="318"/>
                      </a:lnTo>
                      <a:lnTo>
                        <a:pt x="430" y="317"/>
                      </a:lnTo>
                      <a:lnTo>
                        <a:pt x="429" y="318"/>
                      </a:lnTo>
                      <a:lnTo>
                        <a:pt x="429" y="316"/>
                      </a:lnTo>
                      <a:lnTo>
                        <a:pt x="428" y="316"/>
                      </a:lnTo>
                      <a:lnTo>
                        <a:pt x="427" y="315"/>
                      </a:lnTo>
                      <a:lnTo>
                        <a:pt x="428" y="314"/>
                      </a:lnTo>
                      <a:lnTo>
                        <a:pt x="428" y="313"/>
                      </a:lnTo>
                      <a:lnTo>
                        <a:pt x="428" y="312"/>
                      </a:lnTo>
                      <a:lnTo>
                        <a:pt x="428" y="311"/>
                      </a:lnTo>
                      <a:lnTo>
                        <a:pt x="427" y="310"/>
                      </a:lnTo>
                      <a:lnTo>
                        <a:pt x="427" y="309"/>
                      </a:lnTo>
                      <a:lnTo>
                        <a:pt x="426" y="309"/>
                      </a:lnTo>
                      <a:lnTo>
                        <a:pt x="426" y="308"/>
                      </a:lnTo>
                      <a:lnTo>
                        <a:pt x="426" y="307"/>
                      </a:lnTo>
                      <a:lnTo>
                        <a:pt x="427" y="306"/>
                      </a:lnTo>
                      <a:lnTo>
                        <a:pt x="426" y="306"/>
                      </a:lnTo>
                      <a:lnTo>
                        <a:pt x="425" y="305"/>
                      </a:lnTo>
                      <a:lnTo>
                        <a:pt x="424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3" y="303"/>
                      </a:lnTo>
                      <a:lnTo>
                        <a:pt x="422" y="303"/>
                      </a:lnTo>
                      <a:lnTo>
                        <a:pt x="421" y="302"/>
                      </a:lnTo>
                      <a:lnTo>
                        <a:pt x="420" y="302"/>
                      </a:lnTo>
                      <a:lnTo>
                        <a:pt x="419" y="302"/>
                      </a:lnTo>
                      <a:lnTo>
                        <a:pt x="418" y="302"/>
                      </a:lnTo>
                      <a:lnTo>
                        <a:pt x="418" y="301"/>
                      </a:lnTo>
                      <a:lnTo>
                        <a:pt x="417" y="301"/>
                      </a:lnTo>
                      <a:lnTo>
                        <a:pt x="416" y="301"/>
                      </a:lnTo>
                      <a:lnTo>
                        <a:pt x="415" y="301"/>
                      </a:lnTo>
                      <a:lnTo>
                        <a:pt x="414" y="300"/>
                      </a:lnTo>
                      <a:lnTo>
                        <a:pt x="413" y="300"/>
                      </a:lnTo>
                      <a:lnTo>
                        <a:pt x="413" y="299"/>
                      </a:lnTo>
                      <a:lnTo>
                        <a:pt x="412" y="298"/>
                      </a:lnTo>
                      <a:lnTo>
                        <a:pt x="411" y="298"/>
                      </a:lnTo>
                      <a:lnTo>
                        <a:pt x="411" y="297"/>
                      </a:lnTo>
                      <a:lnTo>
                        <a:pt x="410" y="296"/>
                      </a:lnTo>
                      <a:lnTo>
                        <a:pt x="409" y="296"/>
                      </a:lnTo>
                      <a:lnTo>
                        <a:pt x="409" y="295"/>
                      </a:lnTo>
                      <a:lnTo>
                        <a:pt x="408" y="295"/>
                      </a:lnTo>
                      <a:lnTo>
                        <a:pt x="407" y="295"/>
                      </a:lnTo>
                      <a:lnTo>
                        <a:pt x="407" y="294"/>
                      </a:lnTo>
                      <a:lnTo>
                        <a:pt x="405" y="294"/>
                      </a:lnTo>
                      <a:lnTo>
                        <a:pt x="404" y="293"/>
                      </a:lnTo>
                      <a:lnTo>
                        <a:pt x="403" y="293"/>
                      </a:lnTo>
                      <a:lnTo>
                        <a:pt x="402" y="291"/>
                      </a:lnTo>
                      <a:lnTo>
                        <a:pt x="401" y="290"/>
                      </a:lnTo>
                      <a:lnTo>
                        <a:pt x="400" y="290"/>
                      </a:lnTo>
                      <a:lnTo>
                        <a:pt x="399" y="290"/>
                      </a:lnTo>
                      <a:lnTo>
                        <a:pt x="398" y="290"/>
                      </a:lnTo>
                      <a:lnTo>
                        <a:pt x="397" y="290"/>
                      </a:lnTo>
                      <a:lnTo>
                        <a:pt x="396" y="290"/>
                      </a:lnTo>
                      <a:lnTo>
                        <a:pt x="395" y="290"/>
                      </a:lnTo>
                      <a:lnTo>
                        <a:pt x="394" y="290"/>
                      </a:lnTo>
                      <a:lnTo>
                        <a:pt x="394" y="289"/>
                      </a:lnTo>
                      <a:lnTo>
                        <a:pt x="393" y="289"/>
                      </a:lnTo>
                      <a:lnTo>
                        <a:pt x="391" y="287"/>
                      </a:lnTo>
                      <a:lnTo>
                        <a:pt x="391" y="286"/>
                      </a:lnTo>
                      <a:lnTo>
                        <a:pt x="390" y="286"/>
                      </a:lnTo>
                      <a:lnTo>
                        <a:pt x="389" y="285"/>
                      </a:lnTo>
                      <a:lnTo>
                        <a:pt x="388" y="284"/>
                      </a:lnTo>
                      <a:lnTo>
                        <a:pt x="387" y="283"/>
                      </a:lnTo>
                      <a:lnTo>
                        <a:pt x="386" y="281"/>
                      </a:lnTo>
                      <a:lnTo>
                        <a:pt x="385" y="281"/>
                      </a:lnTo>
                      <a:lnTo>
                        <a:pt x="384" y="279"/>
                      </a:lnTo>
                      <a:lnTo>
                        <a:pt x="384" y="278"/>
                      </a:lnTo>
                      <a:lnTo>
                        <a:pt x="382" y="277"/>
                      </a:lnTo>
                      <a:lnTo>
                        <a:pt x="381" y="276"/>
                      </a:lnTo>
                      <a:lnTo>
                        <a:pt x="380" y="276"/>
                      </a:lnTo>
                      <a:lnTo>
                        <a:pt x="380" y="275"/>
                      </a:lnTo>
                      <a:lnTo>
                        <a:pt x="379" y="275"/>
                      </a:lnTo>
                      <a:lnTo>
                        <a:pt x="378" y="274"/>
                      </a:lnTo>
                      <a:lnTo>
                        <a:pt x="378" y="271"/>
                      </a:lnTo>
                      <a:lnTo>
                        <a:pt x="379" y="270"/>
                      </a:lnTo>
                      <a:lnTo>
                        <a:pt x="380" y="268"/>
                      </a:lnTo>
                      <a:lnTo>
                        <a:pt x="380" y="266"/>
                      </a:lnTo>
                      <a:lnTo>
                        <a:pt x="379" y="266"/>
                      </a:lnTo>
                      <a:lnTo>
                        <a:pt x="379" y="258"/>
                      </a:lnTo>
                      <a:lnTo>
                        <a:pt x="379" y="257"/>
                      </a:lnTo>
                      <a:lnTo>
                        <a:pt x="379" y="248"/>
                      </a:lnTo>
                      <a:lnTo>
                        <a:pt x="378" y="196"/>
                      </a:lnTo>
                      <a:lnTo>
                        <a:pt x="379" y="196"/>
                      </a:lnTo>
                      <a:lnTo>
                        <a:pt x="380" y="196"/>
                      </a:lnTo>
                      <a:lnTo>
                        <a:pt x="381" y="198"/>
                      </a:lnTo>
                      <a:lnTo>
                        <a:pt x="383" y="198"/>
                      </a:lnTo>
                      <a:lnTo>
                        <a:pt x="383" y="197"/>
                      </a:lnTo>
                      <a:lnTo>
                        <a:pt x="384" y="196"/>
                      </a:lnTo>
                      <a:lnTo>
                        <a:pt x="383" y="195"/>
                      </a:lnTo>
                      <a:lnTo>
                        <a:pt x="384" y="195"/>
                      </a:lnTo>
                      <a:lnTo>
                        <a:pt x="386" y="195"/>
                      </a:lnTo>
                      <a:lnTo>
                        <a:pt x="387" y="195"/>
                      </a:lnTo>
                      <a:lnTo>
                        <a:pt x="388" y="196"/>
                      </a:lnTo>
                      <a:lnTo>
                        <a:pt x="389" y="196"/>
                      </a:lnTo>
                      <a:lnTo>
                        <a:pt x="391" y="195"/>
                      </a:lnTo>
                      <a:lnTo>
                        <a:pt x="392" y="193"/>
                      </a:lnTo>
                      <a:lnTo>
                        <a:pt x="393" y="193"/>
                      </a:lnTo>
                      <a:lnTo>
                        <a:pt x="394" y="193"/>
                      </a:lnTo>
                      <a:lnTo>
                        <a:pt x="395" y="194"/>
                      </a:lnTo>
                      <a:lnTo>
                        <a:pt x="397" y="193"/>
                      </a:lnTo>
                      <a:lnTo>
                        <a:pt x="398" y="193"/>
                      </a:lnTo>
                      <a:lnTo>
                        <a:pt x="399" y="192"/>
                      </a:lnTo>
                      <a:lnTo>
                        <a:pt x="401" y="193"/>
                      </a:lnTo>
                      <a:lnTo>
                        <a:pt x="401" y="192"/>
                      </a:lnTo>
                      <a:lnTo>
                        <a:pt x="402" y="192"/>
                      </a:lnTo>
                      <a:lnTo>
                        <a:pt x="403" y="193"/>
                      </a:lnTo>
                      <a:lnTo>
                        <a:pt x="404" y="194"/>
                      </a:lnTo>
                      <a:lnTo>
                        <a:pt x="404" y="193"/>
                      </a:lnTo>
                      <a:lnTo>
                        <a:pt x="405" y="192"/>
                      </a:lnTo>
                      <a:lnTo>
                        <a:pt x="406" y="191"/>
                      </a:lnTo>
                      <a:lnTo>
                        <a:pt x="407" y="190"/>
                      </a:lnTo>
                      <a:lnTo>
                        <a:pt x="408" y="190"/>
                      </a:lnTo>
                      <a:lnTo>
                        <a:pt x="410" y="188"/>
                      </a:lnTo>
                      <a:lnTo>
                        <a:pt x="411" y="189"/>
                      </a:lnTo>
                      <a:lnTo>
                        <a:pt x="412" y="189"/>
                      </a:lnTo>
                      <a:lnTo>
                        <a:pt x="413" y="188"/>
                      </a:lnTo>
                      <a:lnTo>
                        <a:pt x="413" y="186"/>
                      </a:lnTo>
                      <a:lnTo>
                        <a:pt x="414" y="185"/>
                      </a:lnTo>
                      <a:lnTo>
                        <a:pt x="415" y="185"/>
                      </a:lnTo>
                      <a:lnTo>
                        <a:pt x="416" y="185"/>
                      </a:lnTo>
                      <a:lnTo>
                        <a:pt x="416" y="183"/>
                      </a:lnTo>
                      <a:lnTo>
                        <a:pt x="417" y="183"/>
                      </a:lnTo>
                      <a:lnTo>
                        <a:pt x="419" y="183"/>
                      </a:lnTo>
                      <a:lnTo>
                        <a:pt x="420" y="183"/>
                      </a:lnTo>
                      <a:lnTo>
                        <a:pt x="421" y="184"/>
                      </a:lnTo>
                      <a:lnTo>
                        <a:pt x="422" y="186"/>
                      </a:lnTo>
                      <a:lnTo>
                        <a:pt x="423" y="186"/>
                      </a:lnTo>
                      <a:lnTo>
                        <a:pt x="424" y="187"/>
                      </a:lnTo>
                      <a:lnTo>
                        <a:pt x="425" y="187"/>
                      </a:lnTo>
                      <a:lnTo>
                        <a:pt x="425" y="186"/>
                      </a:lnTo>
                      <a:lnTo>
                        <a:pt x="426" y="186"/>
                      </a:lnTo>
                      <a:lnTo>
                        <a:pt x="427" y="185"/>
                      </a:lnTo>
                      <a:lnTo>
                        <a:pt x="427" y="184"/>
                      </a:lnTo>
                      <a:lnTo>
                        <a:pt x="428" y="183"/>
                      </a:lnTo>
                      <a:lnTo>
                        <a:pt x="430" y="182"/>
                      </a:lnTo>
                      <a:lnTo>
                        <a:pt x="430" y="181"/>
                      </a:lnTo>
                      <a:lnTo>
                        <a:pt x="432" y="181"/>
                      </a:lnTo>
                      <a:lnTo>
                        <a:pt x="433" y="181"/>
                      </a:lnTo>
                      <a:lnTo>
                        <a:pt x="433" y="180"/>
                      </a:lnTo>
                      <a:lnTo>
                        <a:pt x="433" y="179"/>
                      </a:lnTo>
                      <a:lnTo>
                        <a:pt x="434" y="178"/>
                      </a:lnTo>
                      <a:lnTo>
                        <a:pt x="435" y="178"/>
                      </a:lnTo>
                      <a:lnTo>
                        <a:pt x="436" y="177"/>
                      </a:lnTo>
                      <a:lnTo>
                        <a:pt x="437" y="176"/>
                      </a:lnTo>
                      <a:lnTo>
                        <a:pt x="439" y="175"/>
                      </a:lnTo>
                      <a:lnTo>
                        <a:pt x="440" y="175"/>
                      </a:lnTo>
                      <a:lnTo>
                        <a:pt x="441" y="176"/>
                      </a:lnTo>
                      <a:lnTo>
                        <a:pt x="441" y="177"/>
                      </a:lnTo>
                      <a:lnTo>
                        <a:pt x="442" y="177"/>
                      </a:lnTo>
                      <a:lnTo>
                        <a:pt x="443" y="178"/>
                      </a:lnTo>
                      <a:lnTo>
                        <a:pt x="444" y="179"/>
                      </a:lnTo>
                      <a:lnTo>
                        <a:pt x="445" y="180"/>
                      </a:lnTo>
                      <a:lnTo>
                        <a:pt x="446" y="181"/>
                      </a:lnTo>
                      <a:lnTo>
                        <a:pt x="447" y="183"/>
                      </a:lnTo>
                      <a:lnTo>
                        <a:pt x="449" y="185"/>
                      </a:lnTo>
                      <a:lnTo>
                        <a:pt x="451" y="186"/>
                      </a:lnTo>
                      <a:lnTo>
                        <a:pt x="452" y="187"/>
                      </a:lnTo>
                      <a:lnTo>
                        <a:pt x="453" y="187"/>
                      </a:lnTo>
                      <a:lnTo>
                        <a:pt x="454" y="186"/>
                      </a:lnTo>
                      <a:lnTo>
                        <a:pt x="454" y="185"/>
                      </a:lnTo>
                      <a:lnTo>
                        <a:pt x="456" y="185"/>
                      </a:lnTo>
                      <a:lnTo>
                        <a:pt x="457" y="185"/>
                      </a:lnTo>
                      <a:lnTo>
                        <a:pt x="458" y="183"/>
                      </a:lnTo>
                      <a:lnTo>
                        <a:pt x="460" y="184"/>
                      </a:lnTo>
                      <a:lnTo>
                        <a:pt x="459" y="185"/>
                      </a:lnTo>
                      <a:lnTo>
                        <a:pt x="460" y="186"/>
                      </a:lnTo>
                      <a:lnTo>
                        <a:pt x="459" y="187"/>
                      </a:lnTo>
                      <a:lnTo>
                        <a:pt x="459" y="188"/>
                      </a:lnTo>
                      <a:lnTo>
                        <a:pt x="460" y="188"/>
                      </a:lnTo>
                      <a:lnTo>
                        <a:pt x="461" y="188"/>
                      </a:lnTo>
                      <a:lnTo>
                        <a:pt x="462" y="187"/>
                      </a:lnTo>
                      <a:lnTo>
                        <a:pt x="463" y="188"/>
                      </a:lnTo>
                      <a:lnTo>
                        <a:pt x="464" y="187"/>
                      </a:lnTo>
                      <a:lnTo>
                        <a:pt x="465" y="188"/>
                      </a:lnTo>
                      <a:lnTo>
                        <a:pt x="468" y="187"/>
                      </a:lnTo>
                      <a:lnTo>
                        <a:pt x="469" y="187"/>
                      </a:lnTo>
                      <a:lnTo>
                        <a:pt x="469" y="186"/>
                      </a:lnTo>
                      <a:lnTo>
                        <a:pt x="469" y="185"/>
                      </a:lnTo>
                      <a:lnTo>
                        <a:pt x="469" y="184"/>
                      </a:lnTo>
                      <a:lnTo>
                        <a:pt x="470" y="183"/>
                      </a:lnTo>
                      <a:lnTo>
                        <a:pt x="471" y="182"/>
                      </a:lnTo>
                      <a:lnTo>
                        <a:pt x="472" y="183"/>
                      </a:lnTo>
                      <a:lnTo>
                        <a:pt x="474" y="183"/>
                      </a:lnTo>
                      <a:lnTo>
                        <a:pt x="475" y="183"/>
                      </a:lnTo>
                      <a:lnTo>
                        <a:pt x="476" y="183"/>
                      </a:lnTo>
                      <a:lnTo>
                        <a:pt x="477" y="184"/>
                      </a:lnTo>
                      <a:lnTo>
                        <a:pt x="478" y="184"/>
                      </a:lnTo>
                      <a:lnTo>
                        <a:pt x="478" y="182"/>
                      </a:lnTo>
                      <a:lnTo>
                        <a:pt x="478" y="181"/>
                      </a:lnTo>
                      <a:lnTo>
                        <a:pt x="477" y="180"/>
                      </a:lnTo>
                      <a:lnTo>
                        <a:pt x="475" y="177"/>
                      </a:lnTo>
                      <a:lnTo>
                        <a:pt x="474" y="176"/>
                      </a:lnTo>
                      <a:lnTo>
                        <a:pt x="473" y="176"/>
                      </a:lnTo>
                      <a:lnTo>
                        <a:pt x="471" y="175"/>
                      </a:lnTo>
                      <a:lnTo>
                        <a:pt x="470" y="174"/>
                      </a:lnTo>
                      <a:lnTo>
                        <a:pt x="470" y="172"/>
                      </a:lnTo>
                      <a:lnTo>
                        <a:pt x="471" y="172"/>
                      </a:lnTo>
                      <a:lnTo>
                        <a:pt x="472" y="171"/>
                      </a:lnTo>
                      <a:lnTo>
                        <a:pt x="473" y="171"/>
                      </a:lnTo>
                      <a:lnTo>
                        <a:pt x="474" y="171"/>
                      </a:lnTo>
                      <a:lnTo>
                        <a:pt x="475" y="169"/>
                      </a:lnTo>
                      <a:lnTo>
                        <a:pt x="475" y="168"/>
                      </a:lnTo>
                      <a:lnTo>
                        <a:pt x="474" y="167"/>
                      </a:lnTo>
                      <a:lnTo>
                        <a:pt x="474" y="166"/>
                      </a:lnTo>
                      <a:lnTo>
                        <a:pt x="473" y="165"/>
                      </a:lnTo>
                      <a:lnTo>
                        <a:pt x="473" y="164"/>
                      </a:lnTo>
                      <a:lnTo>
                        <a:pt x="473" y="163"/>
                      </a:lnTo>
                      <a:lnTo>
                        <a:pt x="473" y="162"/>
                      </a:lnTo>
                      <a:lnTo>
                        <a:pt x="474" y="161"/>
                      </a:lnTo>
                      <a:lnTo>
                        <a:pt x="475" y="161"/>
                      </a:lnTo>
                      <a:lnTo>
                        <a:pt x="476" y="160"/>
                      </a:lnTo>
                      <a:lnTo>
                        <a:pt x="476" y="159"/>
                      </a:lnTo>
                      <a:lnTo>
                        <a:pt x="475" y="158"/>
                      </a:lnTo>
                      <a:lnTo>
                        <a:pt x="474" y="158"/>
                      </a:lnTo>
                      <a:lnTo>
                        <a:pt x="473" y="157"/>
                      </a:lnTo>
                      <a:lnTo>
                        <a:pt x="472" y="156"/>
                      </a:lnTo>
                      <a:lnTo>
                        <a:pt x="470" y="156"/>
                      </a:lnTo>
                      <a:lnTo>
                        <a:pt x="470" y="155"/>
                      </a:lnTo>
                      <a:lnTo>
                        <a:pt x="470" y="154"/>
                      </a:lnTo>
                      <a:lnTo>
                        <a:pt x="470" y="153"/>
                      </a:lnTo>
                      <a:lnTo>
                        <a:pt x="470" y="152"/>
                      </a:lnTo>
                      <a:lnTo>
                        <a:pt x="472" y="152"/>
                      </a:lnTo>
                      <a:lnTo>
                        <a:pt x="473" y="152"/>
                      </a:lnTo>
                      <a:lnTo>
                        <a:pt x="471" y="150"/>
                      </a:lnTo>
                      <a:lnTo>
                        <a:pt x="470" y="150"/>
                      </a:lnTo>
                      <a:lnTo>
                        <a:pt x="468" y="149"/>
                      </a:lnTo>
                      <a:lnTo>
                        <a:pt x="467" y="148"/>
                      </a:lnTo>
                      <a:lnTo>
                        <a:pt x="466" y="148"/>
                      </a:lnTo>
                      <a:lnTo>
                        <a:pt x="468" y="146"/>
                      </a:lnTo>
                      <a:lnTo>
                        <a:pt x="468" y="145"/>
                      </a:lnTo>
                      <a:lnTo>
                        <a:pt x="467" y="144"/>
                      </a:lnTo>
                      <a:lnTo>
                        <a:pt x="466" y="143"/>
                      </a:lnTo>
                      <a:lnTo>
                        <a:pt x="464" y="142"/>
                      </a:lnTo>
                      <a:lnTo>
                        <a:pt x="463" y="141"/>
                      </a:lnTo>
                      <a:lnTo>
                        <a:pt x="461" y="140"/>
                      </a:lnTo>
                      <a:lnTo>
                        <a:pt x="460" y="140"/>
                      </a:lnTo>
                      <a:lnTo>
                        <a:pt x="459" y="140"/>
                      </a:lnTo>
                      <a:lnTo>
                        <a:pt x="458" y="139"/>
                      </a:lnTo>
                      <a:lnTo>
                        <a:pt x="457" y="139"/>
                      </a:lnTo>
                      <a:lnTo>
                        <a:pt x="457" y="138"/>
                      </a:lnTo>
                      <a:lnTo>
                        <a:pt x="455" y="137"/>
                      </a:lnTo>
                      <a:lnTo>
                        <a:pt x="454" y="137"/>
                      </a:lnTo>
                      <a:lnTo>
                        <a:pt x="452" y="137"/>
                      </a:lnTo>
                      <a:lnTo>
                        <a:pt x="451" y="138"/>
                      </a:lnTo>
                      <a:lnTo>
                        <a:pt x="450" y="137"/>
                      </a:lnTo>
                      <a:lnTo>
                        <a:pt x="449" y="137"/>
                      </a:lnTo>
                      <a:lnTo>
                        <a:pt x="448" y="138"/>
                      </a:lnTo>
                      <a:lnTo>
                        <a:pt x="447" y="139"/>
                      </a:lnTo>
                      <a:lnTo>
                        <a:pt x="446" y="141"/>
                      </a:lnTo>
                      <a:lnTo>
                        <a:pt x="445" y="142"/>
                      </a:lnTo>
                      <a:lnTo>
                        <a:pt x="443" y="141"/>
                      </a:lnTo>
                      <a:lnTo>
                        <a:pt x="443" y="140"/>
                      </a:lnTo>
                      <a:lnTo>
                        <a:pt x="443" y="139"/>
                      </a:lnTo>
                      <a:lnTo>
                        <a:pt x="442" y="139"/>
                      </a:lnTo>
                      <a:lnTo>
                        <a:pt x="441" y="139"/>
                      </a:lnTo>
                      <a:lnTo>
                        <a:pt x="439" y="138"/>
                      </a:lnTo>
                      <a:lnTo>
                        <a:pt x="438" y="138"/>
                      </a:lnTo>
                      <a:lnTo>
                        <a:pt x="437" y="138"/>
                      </a:lnTo>
                      <a:lnTo>
                        <a:pt x="435" y="139"/>
                      </a:lnTo>
                      <a:lnTo>
                        <a:pt x="434" y="139"/>
                      </a:lnTo>
                      <a:lnTo>
                        <a:pt x="433" y="140"/>
                      </a:lnTo>
                      <a:lnTo>
                        <a:pt x="432" y="139"/>
                      </a:lnTo>
                      <a:lnTo>
                        <a:pt x="430" y="139"/>
                      </a:lnTo>
                      <a:lnTo>
                        <a:pt x="429" y="140"/>
                      </a:lnTo>
                      <a:lnTo>
                        <a:pt x="427" y="139"/>
                      </a:lnTo>
                      <a:lnTo>
                        <a:pt x="426" y="138"/>
                      </a:lnTo>
                      <a:lnTo>
                        <a:pt x="425" y="137"/>
                      </a:lnTo>
                      <a:lnTo>
                        <a:pt x="423" y="137"/>
                      </a:lnTo>
                      <a:lnTo>
                        <a:pt x="422" y="138"/>
                      </a:lnTo>
                      <a:lnTo>
                        <a:pt x="420" y="138"/>
                      </a:lnTo>
                      <a:lnTo>
                        <a:pt x="419" y="139"/>
                      </a:lnTo>
                      <a:lnTo>
                        <a:pt x="418" y="139"/>
                      </a:lnTo>
                      <a:lnTo>
                        <a:pt x="416" y="141"/>
                      </a:lnTo>
                      <a:lnTo>
                        <a:pt x="415" y="140"/>
                      </a:lnTo>
                      <a:lnTo>
                        <a:pt x="414" y="140"/>
                      </a:lnTo>
                      <a:lnTo>
                        <a:pt x="413" y="139"/>
                      </a:lnTo>
                      <a:lnTo>
                        <a:pt x="414" y="137"/>
                      </a:lnTo>
                      <a:lnTo>
                        <a:pt x="413" y="135"/>
                      </a:lnTo>
                      <a:lnTo>
                        <a:pt x="412" y="136"/>
                      </a:lnTo>
                      <a:lnTo>
                        <a:pt x="411" y="137"/>
                      </a:lnTo>
                      <a:lnTo>
                        <a:pt x="410" y="136"/>
                      </a:lnTo>
                      <a:lnTo>
                        <a:pt x="409" y="136"/>
                      </a:lnTo>
                      <a:lnTo>
                        <a:pt x="407" y="137"/>
                      </a:lnTo>
                      <a:lnTo>
                        <a:pt x="405" y="138"/>
                      </a:lnTo>
                      <a:lnTo>
                        <a:pt x="404" y="140"/>
                      </a:lnTo>
                      <a:lnTo>
                        <a:pt x="404" y="141"/>
                      </a:lnTo>
                      <a:lnTo>
                        <a:pt x="403" y="142"/>
                      </a:lnTo>
                      <a:lnTo>
                        <a:pt x="401" y="142"/>
                      </a:lnTo>
                      <a:lnTo>
                        <a:pt x="400" y="141"/>
                      </a:lnTo>
                      <a:lnTo>
                        <a:pt x="399" y="140"/>
                      </a:lnTo>
                      <a:lnTo>
                        <a:pt x="398" y="97"/>
                      </a:lnTo>
                      <a:lnTo>
                        <a:pt x="398" y="74"/>
                      </a:lnTo>
                      <a:lnTo>
                        <a:pt x="400" y="74"/>
                      </a:lnTo>
                      <a:lnTo>
                        <a:pt x="400" y="75"/>
                      </a:lnTo>
                      <a:lnTo>
                        <a:pt x="401" y="76"/>
                      </a:lnTo>
                      <a:lnTo>
                        <a:pt x="402" y="75"/>
                      </a:lnTo>
                      <a:lnTo>
                        <a:pt x="404" y="75"/>
                      </a:lnTo>
                      <a:lnTo>
                        <a:pt x="405" y="74"/>
                      </a:lnTo>
                      <a:lnTo>
                        <a:pt x="405" y="73"/>
                      </a:lnTo>
                      <a:lnTo>
                        <a:pt x="406" y="73"/>
                      </a:lnTo>
                      <a:lnTo>
                        <a:pt x="408" y="72"/>
                      </a:lnTo>
                      <a:lnTo>
                        <a:pt x="409" y="71"/>
                      </a:lnTo>
                      <a:lnTo>
                        <a:pt x="411" y="71"/>
                      </a:lnTo>
                      <a:lnTo>
                        <a:pt x="412" y="71"/>
                      </a:lnTo>
                      <a:lnTo>
                        <a:pt x="412" y="70"/>
                      </a:lnTo>
                      <a:lnTo>
                        <a:pt x="414" y="71"/>
                      </a:lnTo>
                      <a:lnTo>
                        <a:pt x="416" y="71"/>
                      </a:lnTo>
                      <a:lnTo>
                        <a:pt x="416" y="72"/>
                      </a:lnTo>
                      <a:lnTo>
                        <a:pt x="417" y="71"/>
                      </a:lnTo>
                      <a:lnTo>
                        <a:pt x="418" y="71"/>
                      </a:lnTo>
                      <a:lnTo>
                        <a:pt x="420" y="71"/>
                      </a:lnTo>
                      <a:lnTo>
                        <a:pt x="421" y="71"/>
                      </a:lnTo>
                      <a:lnTo>
                        <a:pt x="421" y="70"/>
                      </a:lnTo>
                      <a:lnTo>
                        <a:pt x="422" y="70"/>
                      </a:lnTo>
                      <a:lnTo>
                        <a:pt x="424" y="68"/>
                      </a:lnTo>
                      <a:lnTo>
                        <a:pt x="426" y="68"/>
                      </a:lnTo>
                      <a:lnTo>
                        <a:pt x="427" y="67"/>
                      </a:lnTo>
                      <a:lnTo>
                        <a:pt x="428" y="67"/>
                      </a:lnTo>
                      <a:lnTo>
                        <a:pt x="429" y="66"/>
                      </a:lnTo>
                      <a:lnTo>
                        <a:pt x="430" y="65"/>
                      </a:lnTo>
                      <a:lnTo>
                        <a:pt x="433" y="66"/>
                      </a:lnTo>
                      <a:lnTo>
                        <a:pt x="434" y="67"/>
                      </a:lnTo>
                      <a:lnTo>
                        <a:pt x="435" y="67"/>
                      </a:lnTo>
                      <a:lnTo>
                        <a:pt x="436" y="68"/>
                      </a:lnTo>
                      <a:lnTo>
                        <a:pt x="437" y="67"/>
                      </a:lnTo>
                      <a:lnTo>
                        <a:pt x="437" y="68"/>
                      </a:lnTo>
                      <a:lnTo>
                        <a:pt x="438" y="68"/>
                      </a:lnTo>
                      <a:lnTo>
                        <a:pt x="438" y="67"/>
                      </a:lnTo>
                      <a:lnTo>
                        <a:pt x="439" y="68"/>
                      </a:lnTo>
                      <a:lnTo>
                        <a:pt x="440" y="68"/>
                      </a:lnTo>
                      <a:lnTo>
                        <a:pt x="441" y="68"/>
                      </a:lnTo>
                      <a:lnTo>
                        <a:pt x="443" y="68"/>
                      </a:lnTo>
                      <a:lnTo>
                        <a:pt x="444" y="69"/>
                      </a:lnTo>
                      <a:lnTo>
                        <a:pt x="445" y="69"/>
                      </a:lnTo>
                      <a:lnTo>
                        <a:pt x="446" y="70"/>
                      </a:lnTo>
                      <a:lnTo>
                        <a:pt x="447" y="71"/>
                      </a:lnTo>
                      <a:lnTo>
                        <a:pt x="447" y="72"/>
                      </a:lnTo>
                      <a:lnTo>
                        <a:pt x="448" y="71"/>
                      </a:lnTo>
                      <a:lnTo>
                        <a:pt x="470" y="70"/>
                      </a:lnTo>
                      <a:lnTo>
                        <a:pt x="489" y="69"/>
                      </a:lnTo>
                      <a:lnTo>
                        <a:pt x="580" y="66"/>
                      </a:lnTo>
                      <a:lnTo>
                        <a:pt x="580" y="65"/>
                      </a:lnTo>
                      <a:lnTo>
                        <a:pt x="580" y="64"/>
                      </a:lnTo>
                      <a:lnTo>
                        <a:pt x="578" y="63"/>
                      </a:lnTo>
                      <a:lnTo>
                        <a:pt x="579" y="62"/>
                      </a:lnTo>
                      <a:lnTo>
                        <a:pt x="578" y="61"/>
                      </a:lnTo>
                      <a:lnTo>
                        <a:pt x="577" y="60"/>
                      </a:lnTo>
                      <a:lnTo>
                        <a:pt x="575" y="60"/>
                      </a:lnTo>
                      <a:lnTo>
                        <a:pt x="575" y="61"/>
                      </a:lnTo>
                      <a:lnTo>
                        <a:pt x="574" y="62"/>
                      </a:lnTo>
                      <a:lnTo>
                        <a:pt x="572" y="62"/>
                      </a:lnTo>
                      <a:lnTo>
                        <a:pt x="571" y="61"/>
                      </a:lnTo>
                      <a:lnTo>
                        <a:pt x="571" y="59"/>
                      </a:lnTo>
                      <a:lnTo>
                        <a:pt x="571" y="58"/>
                      </a:lnTo>
                      <a:lnTo>
                        <a:pt x="572" y="57"/>
                      </a:lnTo>
                      <a:lnTo>
                        <a:pt x="572" y="56"/>
                      </a:lnTo>
                      <a:lnTo>
                        <a:pt x="571" y="56"/>
                      </a:lnTo>
                      <a:lnTo>
                        <a:pt x="568" y="56"/>
                      </a:lnTo>
                      <a:lnTo>
                        <a:pt x="568" y="54"/>
                      </a:lnTo>
                      <a:lnTo>
                        <a:pt x="569" y="54"/>
                      </a:lnTo>
                      <a:lnTo>
                        <a:pt x="569" y="53"/>
                      </a:lnTo>
                      <a:lnTo>
                        <a:pt x="570" y="51"/>
                      </a:lnTo>
                      <a:lnTo>
                        <a:pt x="571" y="46"/>
                      </a:lnTo>
                      <a:lnTo>
                        <a:pt x="572" y="44"/>
                      </a:lnTo>
                      <a:lnTo>
                        <a:pt x="573" y="44"/>
                      </a:lnTo>
                      <a:lnTo>
                        <a:pt x="574" y="43"/>
                      </a:lnTo>
                      <a:lnTo>
                        <a:pt x="575" y="42"/>
                      </a:lnTo>
                      <a:lnTo>
                        <a:pt x="576" y="42"/>
                      </a:lnTo>
                      <a:lnTo>
                        <a:pt x="577" y="41"/>
                      </a:lnTo>
                      <a:lnTo>
                        <a:pt x="577" y="40"/>
                      </a:lnTo>
                      <a:lnTo>
                        <a:pt x="579" y="39"/>
                      </a:lnTo>
                      <a:lnTo>
                        <a:pt x="580" y="40"/>
                      </a:lnTo>
                      <a:lnTo>
                        <a:pt x="582" y="39"/>
                      </a:lnTo>
                      <a:lnTo>
                        <a:pt x="583" y="40"/>
                      </a:lnTo>
                      <a:lnTo>
                        <a:pt x="583" y="41"/>
                      </a:lnTo>
                      <a:lnTo>
                        <a:pt x="584" y="41"/>
                      </a:lnTo>
                      <a:lnTo>
                        <a:pt x="585" y="43"/>
                      </a:lnTo>
                      <a:lnTo>
                        <a:pt x="586" y="44"/>
                      </a:lnTo>
                      <a:lnTo>
                        <a:pt x="587" y="47"/>
                      </a:lnTo>
                      <a:lnTo>
                        <a:pt x="588" y="48"/>
                      </a:lnTo>
                      <a:lnTo>
                        <a:pt x="589" y="48"/>
                      </a:lnTo>
                      <a:lnTo>
                        <a:pt x="590" y="48"/>
                      </a:lnTo>
                      <a:lnTo>
                        <a:pt x="592" y="48"/>
                      </a:lnTo>
                      <a:lnTo>
                        <a:pt x="594" y="49"/>
                      </a:lnTo>
                      <a:lnTo>
                        <a:pt x="597" y="52"/>
                      </a:lnTo>
                      <a:lnTo>
                        <a:pt x="600" y="54"/>
                      </a:lnTo>
                      <a:lnTo>
                        <a:pt x="601" y="55"/>
                      </a:lnTo>
                      <a:lnTo>
                        <a:pt x="604" y="55"/>
                      </a:lnTo>
                      <a:lnTo>
                        <a:pt x="605" y="54"/>
                      </a:lnTo>
                      <a:lnTo>
                        <a:pt x="605" y="53"/>
                      </a:lnTo>
                      <a:lnTo>
                        <a:pt x="606" y="52"/>
                      </a:lnTo>
                      <a:lnTo>
                        <a:pt x="607" y="52"/>
                      </a:lnTo>
                      <a:lnTo>
                        <a:pt x="607" y="51"/>
                      </a:lnTo>
                      <a:lnTo>
                        <a:pt x="607" y="49"/>
                      </a:lnTo>
                      <a:lnTo>
                        <a:pt x="606" y="47"/>
                      </a:lnTo>
                      <a:lnTo>
                        <a:pt x="608" y="47"/>
                      </a:lnTo>
                      <a:lnTo>
                        <a:pt x="610" y="47"/>
                      </a:lnTo>
                      <a:lnTo>
                        <a:pt x="612" y="45"/>
                      </a:lnTo>
                      <a:lnTo>
                        <a:pt x="613" y="44"/>
                      </a:lnTo>
                      <a:lnTo>
                        <a:pt x="615" y="42"/>
                      </a:lnTo>
                      <a:lnTo>
                        <a:pt x="615" y="41"/>
                      </a:lnTo>
                      <a:lnTo>
                        <a:pt x="617" y="40"/>
                      </a:lnTo>
                      <a:lnTo>
                        <a:pt x="618" y="38"/>
                      </a:lnTo>
                      <a:lnTo>
                        <a:pt x="619" y="37"/>
                      </a:lnTo>
                      <a:lnTo>
                        <a:pt x="621" y="33"/>
                      </a:lnTo>
                      <a:lnTo>
                        <a:pt x="622" y="32"/>
                      </a:lnTo>
                      <a:lnTo>
                        <a:pt x="624" y="32"/>
                      </a:lnTo>
                      <a:lnTo>
                        <a:pt x="627" y="33"/>
                      </a:lnTo>
                      <a:lnTo>
                        <a:pt x="630" y="34"/>
                      </a:lnTo>
                      <a:lnTo>
                        <a:pt x="633" y="34"/>
                      </a:lnTo>
                      <a:lnTo>
                        <a:pt x="636" y="34"/>
                      </a:lnTo>
                      <a:lnTo>
                        <a:pt x="638" y="33"/>
                      </a:lnTo>
                      <a:lnTo>
                        <a:pt x="639" y="32"/>
                      </a:lnTo>
                      <a:lnTo>
                        <a:pt x="640" y="30"/>
                      </a:lnTo>
                      <a:lnTo>
                        <a:pt x="642" y="27"/>
                      </a:lnTo>
                      <a:lnTo>
                        <a:pt x="643" y="25"/>
                      </a:lnTo>
                      <a:lnTo>
                        <a:pt x="645" y="24"/>
                      </a:lnTo>
                      <a:lnTo>
                        <a:pt x="645" y="23"/>
                      </a:lnTo>
                      <a:lnTo>
                        <a:pt x="645" y="21"/>
                      </a:lnTo>
                      <a:lnTo>
                        <a:pt x="647" y="19"/>
                      </a:lnTo>
                      <a:lnTo>
                        <a:pt x="649" y="18"/>
                      </a:lnTo>
                      <a:lnTo>
                        <a:pt x="651" y="17"/>
                      </a:lnTo>
                      <a:lnTo>
                        <a:pt x="653" y="15"/>
                      </a:lnTo>
                      <a:lnTo>
                        <a:pt x="655" y="14"/>
                      </a:lnTo>
                      <a:lnTo>
                        <a:pt x="656" y="13"/>
                      </a:lnTo>
                      <a:lnTo>
                        <a:pt x="657" y="12"/>
                      </a:lnTo>
                      <a:lnTo>
                        <a:pt x="657" y="11"/>
                      </a:lnTo>
                      <a:lnTo>
                        <a:pt x="658" y="10"/>
                      </a:lnTo>
                      <a:lnTo>
                        <a:pt x="661" y="9"/>
                      </a:lnTo>
                      <a:lnTo>
                        <a:pt x="663" y="9"/>
                      </a:lnTo>
                      <a:lnTo>
                        <a:pt x="665" y="11"/>
                      </a:lnTo>
                      <a:lnTo>
                        <a:pt x="668" y="13"/>
                      </a:lnTo>
                      <a:lnTo>
                        <a:pt x="668" y="15"/>
                      </a:lnTo>
                      <a:lnTo>
                        <a:pt x="668" y="19"/>
                      </a:lnTo>
                      <a:lnTo>
                        <a:pt x="669" y="23"/>
                      </a:lnTo>
                      <a:lnTo>
                        <a:pt x="669" y="24"/>
                      </a:lnTo>
                      <a:lnTo>
                        <a:pt x="669" y="27"/>
                      </a:lnTo>
                      <a:lnTo>
                        <a:pt x="669" y="28"/>
                      </a:lnTo>
                      <a:lnTo>
                        <a:pt x="670" y="31"/>
                      </a:lnTo>
                      <a:lnTo>
                        <a:pt x="671" y="35"/>
                      </a:lnTo>
                      <a:lnTo>
                        <a:pt x="672" y="38"/>
                      </a:lnTo>
                      <a:lnTo>
                        <a:pt x="673" y="42"/>
                      </a:lnTo>
                      <a:lnTo>
                        <a:pt x="674" y="45"/>
                      </a:lnTo>
                      <a:lnTo>
                        <a:pt x="674" y="46"/>
                      </a:lnTo>
                      <a:lnTo>
                        <a:pt x="675" y="48"/>
                      </a:lnTo>
                      <a:lnTo>
                        <a:pt x="677" y="48"/>
                      </a:lnTo>
                      <a:lnTo>
                        <a:pt x="679" y="49"/>
                      </a:lnTo>
                      <a:lnTo>
                        <a:pt x="680" y="49"/>
                      </a:lnTo>
                      <a:lnTo>
                        <a:pt x="683" y="49"/>
                      </a:lnTo>
                      <a:lnTo>
                        <a:pt x="686" y="49"/>
                      </a:lnTo>
                      <a:lnTo>
                        <a:pt x="688" y="50"/>
                      </a:lnTo>
                      <a:lnTo>
                        <a:pt x="690" y="52"/>
                      </a:lnTo>
                      <a:lnTo>
                        <a:pt x="692" y="55"/>
                      </a:lnTo>
                      <a:lnTo>
                        <a:pt x="693" y="58"/>
                      </a:lnTo>
                      <a:lnTo>
                        <a:pt x="695" y="62"/>
                      </a:lnTo>
                      <a:lnTo>
                        <a:pt x="694" y="64"/>
                      </a:lnTo>
                      <a:lnTo>
                        <a:pt x="695" y="67"/>
                      </a:lnTo>
                      <a:lnTo>
                        <a:pt x="696" y="70"/>
                      </a:lnTo>
                      <a:lnTo>
                        <a:pt x="697" y="71"/>
                      </a:lnTo>
                      <a:lnTo>
                        <a:pt x="697" y="75"/>
                      </a:lnTo>
                      <a:lnTo>
                        <a:pt x="697" y="77"/>
                      </a:lnTo>
                      <a:lnTo>
                        <a:pt x="697" y="81"/>
                      </a:lnTo>
                      <a:lnTo>
                        <a:pt x="697" y="86"/>
                      </a:lnTo>
                      <a:lnTo>
                        <a:pt x="698" y="89"/>
                      </a:lnTo>
                      <a:lnTo>
                        <a:pt x="698" y="92"/>
                      </a:lnTo>
                      <a:lnTo>
                        <a:pt x="697" y="96"/>
                      </a:lnTo>
                      <a:lnTo>
                        <a:pt x="697" y="100"/>
                      </a:lnTo>
                      <a:lnTo>
                        <a:pt x="696" y="104"/>
                      </a:lnTo>
                      <a:lnTo>
                        <a:pt x="696" y="108"/>
                      </a:lnTo>
                      <a:lnTo>
                        <a:pt x="697" y="111"/>
                      </a:lnTo>
                      <a:lnTo>
                        <a:pt x="696" y="114"/>
                      </a:lnTo>
                      <a:lnTo>
                        <a:pt x="697" y="117"/>
                      </a:lnTo>
                      <a:lnTo>
                        <a:pt x="697" y="119"/>
                      </a:lnTo>
                      <a:lnTo>
                        <a:pt x="696" y="121"/>
                      </a:lnTo>
                      <a:lnTo>
                        <a:pt x="721" y="113"/>
                      </a:lnTo>
                      <a:lnTo>
                        <a:pt x="749" y="136"/>
                      </a:lnTo>
                      <a:lnTo>
                        <a:pt x="780" y="161"/>
                      </a:lnTo>
                      <a:lnTo>
                        <a:pt x="791" y="158"/>
                      </a:lnTo>
                      <a:lnTo>
                        <a:pt x="792" y="158"/>
                      </a:lnTo>
                      <a:lnTo>
                        <a:pt x="794" y="158"/>
                      </a:lnTo>
                      <a:lnTo>
                        <a:pt x="794" y="159"/>
                      </a:lnTo>
                      <a:lnTo>
                        <a:pt x="796" y="161"/>
                      </a:lnTo>
                      <a:lnTo>
                        <a:pt x="797" y="162"/>
                      </a:lnTo>
                      <a:lnTo>
                        <a:pt x="798" y="162"/>
                      </a:lnTo>
                      <a:lnTo>
                        <a:pt x="799" y="161"/>
                      </a:lnTo>
                      <a:lnTo>
                        <a:pt x="800" y="161"/>
                      </a:lnTo>
                      <a:lnTo>
                        <a:pt x="801" y="161"/>
                      </a:lnTo>
                      <a:lnTo>
                        <a:pt x="802" y="159"/>
                      </a:lnTo>
                      <a:lnTo>
                        <a:pt x="803" y="159"/>
                      </a:lnTo>
                      <a:lnTo>
                        <a:pt x="805" y="160"/>
                      </a:lnTo>
                      <a:lnTo>
                        <a:pt x="806" y="159"/>
                      </a:lnTo>
                      <a:lnTo>
                        <a:pt x="806" y="158"/>
                      </a:lnTo>
                      <a:lnTo>
                        <a:pt x="806" y="157"/>
                      </a:lnTo>
                      <a:lnTo>
                        <a:pt x="806" y="156"/>
                      </a:lnTo>
                      <a:lnTo>
                        <a:pt x="807" y="155"/>
                      </a:lnTo>
                      <a:lnTo>
                        <a:pt x="808" y="155"/>
                      </a:lnTo>
                      <a:lnTo>
                        <a:pt x="810" y="154"/>
                      </a:lnTo>
                      <a:lnTo>
                        <a:pt x="812" y="156"/>
                      </a:lnTo>
                      <a:lnTo>
                        <a:pt x="814" y="155"/>
                      </a:lnTo>
                      <a:lnTo>
                        <a:pt x="815" y="155"/>
                      </a:lnTo>
                      <a:lnTo>
                        <a:pt x="816" y="155"/>
                      </a:lnTo>
                      <a:lnTo>
                        <a:pt x="817" y="154"/>
                      </a:lnTo>
                      <a:lnTo>
                        <a:pt x="817" y="155"/>
                      </a:lnTo>
                      <a:lnTo>
                        <a:pt x="818" y="154"/>
                      </a:lnTo>
                      <a:lnTo>
                        <a:pt x="818" y="153"/>
                      </a:lnTo>
                      <a:lnTo>
                        <a:pt x="819" y="151"/>
                      </a:lnTo>
                      <a:lnTo>
                        <a:pt x="820" y="150"/>
                      </a:lnTo>
                      <a:lnTo>
                        <a:pt x="821" y="149"/>
                      </a:lnTo>
                      <a:lnTo>
                        <a:pt x="821" y="148"/>
                      </a:lnTo>
                      <a:lnTo>
                        <a:pt x="821" y="147"/>
                      </a:lnTo>
                      <a:lnTo>
                        <a:pt x="822" y="146"/>
                      </a:lnTo>
                      <a:lnTo>
                        <a:pt x="823" y="146"/>
                      </a:lnTo>
                      <a:lnTo>
                        <a:pt x="824" y="146"/>
                      </a:lnTo>
                      <a:lnTo>
                        <a:pt x="825" y="147"/>
                      </a:lnTo>
                      <a:lnTo>
                        <a:pt x="825" y="145"/>
                      </a:lnTo>
                      <a:lnTo>
                        <a:pt x="827" y="144"/>
                      </a:lnTo>
                      <a:lnTo>
                        <a:pt x="827" y="143"/>
                      </a:lnTo>
                      <a:lnTo>
                        <a:pt x="828" y="142"/>
                      </a:lnTo>
                      <a:lnTo>
                        <a:pt x="827" y="141"/>
                      </a:lnTo>
                      <a:lnTo>
                        <a:pt x="829" y="141"/>
                      </a:lnTo>
                      <a:lnTo>
                        <a:pt x="831" y="141"/>
                      </a:lnTo>
                      <a:lnTo>
                        <a:pt x="832" y="140"/>
                      </a:lnTo>
                      <a:lnTo>
                        <a:pt x="833" y="140"/>
                      </a:lnTo>
                      <a:lnTo>
                        <a:pt x="834" y="139"/>
                      </a:lnTo>
                      <a:lnTo>
                        <a:pt x="835" y="139"/>
                      </a:lnTo>
                      <a:lnTo>
                        <a:pt x="836" y="139"/>
                      </a:lnTo>
                      <a:lnTo>
                        <a:pt x="837" y="138"/>
                      </a:lnTo>
                      <a:lnTo>
                        <a:pt x="838" y="138"/>
                      </a:lnTo>
                      <a:lnTo>
                        <a:pt x="839" y="138"/>
                      </a:lnTo>
                      <a:lnTo>
                        <a:pt x="839" y="137"/>
                      </a:lnTo>
                      <a:lnTo>
                        <a:pt x="840" y="136"/>
                      </a:lnTo>
                      <a:lnTo>
                        <a:pt x="841" y="136"/>
                      </a:lnTo>
                      <a:lnTo>
                        <a:pt x="842" y="134"/>
                      </a:lnTo>
                      <a:lnTo>
                        <a:pt x="843" y="134"/>
                      </a:lnTo>
                      <a:lnTo>
                        <a:pt x="844" y="134"/>
                      </a:lnTo>
                      <a:lnTo>
                        <a:pt x="845" y="134"/>
                      </a:lnTo>
                      <a:lnTo>
                        <a:pt x="846" y="134"/>
                      </a:lnTo>
                      <a:lnTo>
                        <a:pt x="847" y="133"/>
                      </a:lnTo>
                      <a:lnTo>
                        <a:pt x="848" y="134"/>
                      </a:lnTo>
                      <a:lnTo>
                        <a:pt x="848" y="135"/>
                      </a:lnTo>
                      <a:lnTo>
                        <a:pt x="849" y="135"/>
                      </a:lnTo>
                      <a:lnTo>
                        <a:pt x="849" y="134"/>
                      </a:lnTo>
                      <a:lnTo>
                        <a:pt x="850" y="133"/>
                      </a:lnTo>
                      <a:lnTo>
                        <a:pt x="852" y="132"/>
                      </a:lnTo>
                      <a:lnTo>
                        <a:pt x="852" y="133"/>
                      </a:lnTo>
                      <a:lnTo>
                        <a:pt x="853" y="134"/>
                      </a:lnTo>
                      <a:lnTo>
                        <a:pt x="854" y="135"/>
                      </a:lnTo>
                      <a:lnTo>
                        <a:pt x="854" y="133"/>
                      </a:lnTo>
                      <a:lnTo>
                        <a:pt x="855" y="133"/>
                      </a:lnTo>
                      <a:lnTo>
                        <a:pt x="856" y="132"/>
                      </a:lnTo>
                      <a:lnTo>
                        <a:pt x="857" y="133"/>
                      </a:lnTo>
                      <a:lnTo>
                        <a:pt x="858" y="133"/>
                      </a:lnTo>
                      <a:lnTo>
                        <a:pt x="859" y="133"/>
                      </a:lnTo>
                      <a:lnTo>
                        <a:pt x="860" y="135"/>
                      </a:lnTo>
                      <a:lnTo>
                        <a:pt x="861" y="134"/>
                      </a:lnTo>
                      <a:lnTo>
                        <a:pt x="862" y="134"/>
                      </a:lnTo>
                      <a:lnTo>
                        <a:pt x="861" y="135"/>
                      </a:lnTo>
                      <a:lnTo>
                        <a:pt x="862" y="136"/>
                      </a:lnTo>
                      <a:lnTo>
                        <a:pt x="864" y="136"/>
                      </a:lnTo>
                      <a:lnTo>
                        <a:pt x="864" y="137"/>
                      </a:lnTo>
                      <a:lnTo>
                        <a:pt x="865" y="138"/>
                      </a:lnTo>
                      <a:lnTo>
                        <a:pt x="864" y="139"/>
                      </a:lnTo>
                      <a:lnTo>
                        <a:pt x="865" y="140"/>
                      </a:lnTo>
                      <a:lnTo>
                        <a:pt x="866" y="141"/>
                      </a:lnTo>
                      <a:lnTo>
                        <a:pt x="867" y="142"/>
                      </a:lnTo>
                      <a:lnTo>
                        <a:pt x="867" y="143"/>
                      </a:lnTo>
                      <a:lnTo>
                        <a:pt x="867" y="144"/>
                      </a:lnTo>
                      <a:lnTo>
                        <a:pt x="867" y="145"/>
                      </a:lnTo>
                      <a:lnTo>
                        <a:pt x="868" y="145"/>
                      </a:lnTo>
                      <a:lnTo>
                        <a:pt x="869" y="145"/>
                      </a:lnTo>
                      <a:lnTo>
                        <a:pt x="868" y="147"/>
                      </a:lnTo>
                      <a:lnTo>
                        <a:pt x="868" y="149"/>
                      </a:lnTo>
                      <a:lnTo>
                        <a:pt x="868" y="150"/>
                      </a:lnTo>
                      <a:lnTo>
                        <a:pt x="867" y="150"/>
                      </a:lnTo>
                      <a:lnTo>
                        <a:pt x="866" y="150"/>
                      </a:lnTo>
                      <a:lnTo>
                        <a:pt x="865" y="151"/>
                      </a:lnTo>
                      <a:lnTo>
                        <a:pt x="866" y="151"/>
                      </a:lnTo>
                      <a:lnTo>
                        <a:pt x="865" y="154"/>
                      </a:lnTo>
                      <a:lnTo>
                        <a:pt x="864" y="154"/>
                      </a:lnTo>
                      <a:lnTo>
                        <a:pt x="864" y="155"/>
                      </a:lnTo>
                      <a:lnTo>
                        <a:pt x="864" y="156"/>
                      </a:lnTo>
                      <a:lnTo>
                        <a:pt x="863" y="157"/>
                      </a:lnTo>
                      <a:lnTo>
                        <a:pt x="862" y="157"/>
                      </a:lnTo>
                      <a:lnTo>
                        <a:pt x="861" y="157"/>
                      </a:lnTo>
                      <a:lnTo>
                        <a:pt x="860" y="158"/>
                      </a:lnTo>
                      <a:lnTo>
                        <a:pt x="860" y="159"/>
                      </a:lnTo>
                      <a:lnTo>
                        <a:pt x="860" y="160"/>
                      </a:lnTo>
                      <a:lnTo>
                        <a:pt x="859" y="161"/>
                      </a:lnTo>
                      <a:lnTo>
                        <a:pt x="858" y="162"/>
                      </a:lnTo>
                      <a:lnTo>
                        <a:pt x="859" y="163"/>
                      </a:lnTo>
                      <a:lnTo>
                        <a:pt x="860" y="163"/>
                      </a:lnTo>
                      <a:lnTo>
                        <a:pt x="861" y="165"/>
                      </a:lnTo>
                      <a:lnTo>
                        <a:pt x="861" y="166"/>
                      </a:lnTo>
                      <a:lnTo>
                        <a:pt x="861" y="167"/>
                      </a:lnTo>
                      <a:lnTo>
                        <a:pt x="862" y="168"/>
                      </a:lnTo>
                      <a:lnTo>
                        <a:pt x="863" y="169"/>
                      </a:lnTo>
                      <a:lnTo>
                        <a:pt x="864" y="170"/>
                      </a:lnTo>
                      <a:lnTo>
                        <a:pt x="865" y="169"/>
                      </a:lnTo>
                      <a:lnTo>
                        <a:pt x="865" y="168"/>
                      </a:lnTo>
                      <a:lnTo>
                        <a:pt x="866" y="168"/>
                      </a:lnTo>
                      <a:lnTo>
                        <a:pt x="867" y="168"/>
                      </a:lnTo>
                      <a:lnTo>
                        <a:pt x="868" y="167"/>
                      </a:lnTo>
                      <a:lnTo>
                        <a:pt x="869" y="167"/>
                      </a:lnTo>
                      <a:lnTo>
                        <a:pt x="870" y="167"/>
                      </a:lnTo>
                      <a:lnTo>
                        <a:pt x="870" y="166"/>
                      </a:lnTo>
                      <a:lnTo>
                        <a:pt x="871" y="166"/>
                      </a:lnTo>
                      <a:lnTo>
                        <a:pt x="873" y="166"/>
                      </a:lnTo>
                      <a:lnTo>
                        <a:pt x="874" y="165"/>
                      </a:lnTo>
                      <a:lnTo>
                        <a:pt x="875" y="164"/>
                      </a:lnTo>
                      <a:lnTo>
                        <a:pt x="876" y="164"/>
                      </a:lnTo>
                      <a:lnTo>
                        <a:pt x="876" y="163"/>
                      </a:lnTo>
                      <a:lnTo>
                        <a:pt x="877" y="161"/>
                      </a:lnTo>
                      <a:lnTo>
                        <a:pt x="878" y="160"/>
                      </a:lnTo>
                      <a:lnTo>
                        <a:pt x="877" y="159"/>
                      </a:lnTo>
                      <a:lnTo>
                        <a:pt x="878" y="158"/>
                      </a:lnTo>
                      <a:lnTo>
                        <a:pt x="879" y="159"/>
                      </a:lnTo>
                      <a:lnTo>
                        <a:pt x="880" y="158"/>
                      </a:lnTo>
                      <a:lnTo>
                        <a:pt x="879" y="157"/>
                      </a:lnTo>
                      <a:lnTo>
                        <a:pt x="880" y="156"/>
                      </a:lnTo>
                      <a:lnTo>
                        <a:pt x="879" y="156"/>
                      </a:lnTo>
                      <a:lnTo>
                        <a:pt x="879" y="155"/>
                      </a:lnTo>
                      <a:lnTo>
                        <a:pt x="879" y="154"/>
                      </a:lnTo>
                      <a:lnTo>
                        <a:pt x="878" y="153"/>
                      </a:lnTo>
                      <a:lnTo>
                        <a:pt x="878" y="152"/>
                      </a:lnTo>
                      <a:lnTo>
                        <a:pt x="879" y="152"/>
                      </a:lnTo>
                      <a:lnTo>
                        <a:pt x="879" y="151"/>
                      </a:lnTo>
                      <a:lnTo>
                        <a:pt x="880" y="149"/>
                      </a:lnTo>
                      <a:lnTo>
                        <a:pt x="881" y="149"/>
                      </a:lnTo>
                      <a:lnTo>
                        <a:pt x="881" y="148"/>
                      </a:lnTo>
                      <a:lnTo>
                        <a:pt x="882" y="147"/>
                      </a:lnTo>
                      <a:lnTo>
                        <a:pt x="883" y="147"/>
                      </a:lnTo>
                      <a:lnTo>
                        <a:pt x="884" y="146"/>
                      </a:lnTo>
                      <a:lnTo>
                        <a:pt x="884" y="145"/>
                      </a:lnTo>
                      <a:lnTo>
                        <a:pt x="885" y="144"/>
                      </a:lnTo>
                      <a:lnTo>
                        <a:pt x="885" y="143"/>
                      </a:lnTo>
                      <a:lnTo>
                        <a:pt x="886" y="142"/>
                      </a:lnTo>
                      <a:lnTo>
                        <a:pt x="887" y="140"/>
                      </a:lnTo>
                      <a:lnTo>
                        <a:pt x="889" y="139"/>
                      </a:lnTo>
                      <a:lnTo>
                        <a:pt x="892" y="139"/>
                      </a:lnTo>
                      <a:lnTo>
                        <a:pt x="893" y="138"/>
                      </a:lnTo>
                      <a:lnTo>
                        <a:pt x="894" y="140"/>
                      </a:lnTo>
                      <a:lnTo>
                        <a:pt x="893" y="140"/>
                      </a:lnTo>
                      <a:lnTo>
                        <a:pt x="894" y="141"/>
                      </a:lnTo>
                      <a:lnTo>
                        <a:pt x="894" y="140"/>
                      </a:lnTo>
                      <a:lnTo>
                        <a:pt x="895" y="141"/>
                      </a:lnTo>
                      <a:lnTo>
                        <a:pt x="896" y="141"/>
                      </a:lnTo>
                      <a:lnTo>
                        <a:pt x="897" y="140"/>
                      </a:lnTo>
                      <a:lnTo>
                        <a:pt x="898" y="140"/>
                      </a:lnTo>
                      <a:lnTo>
                        <a:pt x="900" y="140"/>
                      </a:lnTo>
                      <a:lnTo>
                        <a:pt x="900" y="141"/>
                      </a:lnTo>
                      <a:lnTo>
                        <a:pt x="900" y="142"/>
                      </a:lnTo>
                      <a:lnTo>
                        <a:pt x="901" y="142"/>
                      </a:lnTo>
                      <a:lnTo>
                        <a:pt x="902" y="141"/>
                      </a:lnTo>
                      <a:lnTo>
                        <a:pt x="903" y="139"/>
                      </a:lnTo>
                      <a:lnTo>
                        <a:pt x="904" y="139"/>
                      </a:lnTo>
                      <a:lnTo>
                        <a:pt x="904" y="137"/>
                      </a:lnTo>
                      <a:lnTo>
                        <a:pt x="904" y="135"/>
                      </a:lnTo>
                      <a:lnTo>
                        <a:pt x="905" y="135"/>
                      </a:lnTo>
                      <a:lnTo>
                        <a:pt x="905" y="134"/>
                      </a:lnTo>
                      <a:lnTo>
                        <a:pt x="906" y="132"/>
                      </a:lnTo>
                      <a:lnTo>
                        <a:pt x="906" y="131"/>
                      </a:lnTo>
                      <a:lnTo>
                        <a:pt x="905" y="131"/>
                      </a:lnTo>
                      <a:lnTo>
                        <a:pt x="904" y="131"/>
                      </a:lnTo>
                      <a:lnTo>
                        <a:pt x="904" y="130"/>
                      </a:lnTo>
                      <a:lnTo>
                        <a:pt x="905" y="129"/>
                      </a:lnTo>
                      <a:lnTo>
                        <a:pt x="905" y="128"/>
                      </a:lnTo>
                      <a:lnTo>
                        <a:pt x="905" y="127"/>
                      </a:lnTo>
                      <a:lnTo>
                        <a:pt x="905" y="124"/>
                      </a:lnTo>
                      <a:lnTo>
                        <a:pt x="905" y="123"/>
                      </a:lnTo>
                      <a:lnTo>
                        <a:pt x="906" y="122"/>
                      </a:lnTo>
                      <a:lnTo>
                        <a:pt x="906" y="121"/>
                      </a:lnTo>
                      <a:lnTo>
                        <a:pt x="906" y="120"/>
                      </a:lnTo>
                      <a:lnTo>
                        <a:pt x="905" y="119"/>
                      </a:lnTo>
                      <a:lnTo>
                        <a:pt x="907" y="119"/>
                      </a:lnTo>
                      <a:lnTo>
                        <a:pt x="908" y="119"/>
                      </a:lnTo>
                      <a:lnTo>
                        <a:pt x="909" y="118"/>
                      </a:lnTo>
                      <a:lnTo>
                        <a:pt x="909" y="117"/>
                      </a:lnTo>
                      <a:lnTo>
                        <a:pt x="910" y="116"/>
                      </a:lnTo>
                      <a:lnTo>
                        <a:pt x="911" y="116"/>
                      </a:lnTo>
                      <a:lnTo>
                        <a:pt x="912" y="117"/>
                      </a:lnTo>
                      <a:lnTo>
                        <a:pt x="914" y="117"/>
                      </a:lnTo>
                      <a:lnTo>
                        <a:pt x="914" y="116"/>
                      </a:lnTo>
                      <a:lnTo>
                        <a:pt x="915" y="118"/>
                      </a:lnTo>
                      <a:lnTo>
                        <a:pt x="915" y="119"/>
                      </a:lnTo>
                      <a:lnTo>
                        <a:pt x="915" y="120"/>
                      </a:lnTo>
                      <a:lnTo>
                        <a:pt x="916" y="120"/>
                      </a:lnTo>
                      <a:lnTo>
                        <a:pt x="917" y="120"/>
                      </a:lnTo>
                      <a:lnTo>
                        <a:pt x="920" y="120"/>
                      </a:lnTo>
                      <a:lnTo>
                        <a:pt x="920" y="119"/>
                      </a:lnTo>
                      <a:lnTo>
                        <a:pt x="921" y="119"/>
                      </a:lnTo>
                      <a:lnTo>
                        <a:pt x="923" y="116"/>
                      </a:lnTo>
                      <a:lnTo>
                        <a:pt x="925" y="114"/>
                      </a:lnTo>
                      <a:lnTo>
                        <a:pt x="926" y="112"/>
                      </a:lnTo>
                      <a:lnTo>
                        <a:pt x="926" y="111"/>
                      </a:lnTo>
                      <a:lnTo>
                        <a:pt x="925" y="109"/>
                      </a:lnTo>
                      <a:lnTo>
                        <a:pt x="926" y="108"/>
                      </a:lnTo>
                      <a:lnTo>
                        <a:pt x="927" y="108"/>
                      </a:lnTo>
                      <a:lnTo>
                        <a:pt x="928" y="108"/>
                      </a:lnTo>
                      <a:lnTo>
                        <a:pt x="928" y="109"/>
                      </a:lnTo>
                      <a:lnTo>
                        <a:pt x="929" y="110"/>
                      </a:lnTo>
                      <a:lnTo>
                        <a:pt x="930" y="109"/>
                      </a:lnTo>
                      <a:lnTo>
                        <a:pt x="931" y="109"/>
                      </a:lnTo>
                      <a:lnTo>
                        <a:pt x="931" y="108"/>
                      </a:lnTo>
                      <a:lnTo>
                        <a:pt x="931" y="107"/>
                      </a:lnTo>
                      <a:lnTo>
                        <a:pt x="932" y="107"/>
                      </a:lnTo>
                      <a:lnTo>
                        <a:pt x="932" y="106"/>
                      </a:lnTo>
                      <a:lnTo>
                        <a:pt x="933" y="105"/>
                      </a:lnTo>
                      <a:lnTo>
                        <a:pt x="934" y="106"/>
                      </a:lnTo>
                      <a:lnTo>
                        <a:pt x="934" y="107"/>
                      </a:lnTo>
                      <a:lnTo>
                        <a:pt x="934" y="108"/>
                      </a:lnTo>
                      <a:lnTo>
                        <a:pt x="935" y="108"/>
                      </a:lnTo>
                      <a:lnTo>
                        <a:pt x="936" y="107"/>
                      </a:lnTo>
                      <a:lnTo>
                        <a:pt x="938" y="104"/>
                      </a:lnTo>
                      <a:lnTo>
                        <a:pt x="937" y="104"/>
                      </a:lnTo>
                      <a:lnTo>
                        <a:pt x="938" y="103"/>
                      </a:lnTo>
                      <a:lnTo>
                        <a:pt x="939" y="102"/>
                      </a:lnTo>
                      <a:lnTo>
                        <a:pt x="940" y="102"/>
                      </a:lnTo>
                      <a:lnTo>
                        <a:pt x="941" y="101"/>
                      </a:lnTo>
                      <a:lnTo>
                        <a:pt x="941" y="100"/>
                      </a:lnTo>
                      <a:lnTo>
                        <a:pt x="942" y="99"/>
                      </a:lnTo>
                      <a:lnTo>
                        <a:pt x="943" y="99"/>
                      </a:lnTo>
                      <a:lnTo>
                        <a:pt x="945" y="102"/>
                      </a:lnTo>
                      <a:lnTo>
                        <a:pt x="944" y="102"/>
                      </a:lnTo>
                      <a:lnTo>
                        <a:pt x="944" y="104"/>
                      </a:lnTo>
                      <a:lnTo>
                        <a:pt x="946" y="105"/>
                      </a:lnTo>
                      <a:lnTo>
                        <a:pt x="946" y="106"/>
                      </a:lnTo>
                      <a:lnTo>
                        <a:pt x="947" y="107"/>
                      </a:lnTo>
                      <a:lnTo>
                        <a:pt x="948" y="108"/>
                      </a:lnTo>
                      <a:lnTo>
                        <a:pt x="949" y="108"/>
                      </a:lnTo>
                      <a:lnTo>
                        <a:pt x="950" y="107"/>
                      </a:lnTo>
                      <a:lnTo>
                        <a:pt x="951" y="107"/>
                      </a:lnTo>
                      <a:lnTo>
                        <a:pt x="952" y="106"/>
                      </a:lnTo>
                      <a:lnTo>
                        <a:pt x="953" y="105"/>
                      </a:lnTo>
                      <a:lnTo>
                        <a:pt x="953" y="103"/>
                      </a:lnTo>
                      <a:lnTo>
                        <a:pt x="954" y="102"/>
                      </a:lnTo>
                      <a:lnTo>
                        <a:pt x="954" y="101"/>
                      </a:lnTo>
                      <a:lnTo>
                        <a:pt x="956" y="102"/>
                      </a:lnTo>
                      <a:lnTo>
                        <a:pt x="957" y="101"/>
                      </a:lnTo>
                      <a:lnTo>
                        <a:pt x="958" y="101"/>
                      </a:lnTo>
                      <a:lnTo>
                        <a:pt x="959" y="101"/>
                      </a:lnTo>
                      <a:lnTo>
                        <a:pt x="959" y="100"/>
                      </a:lnTo>
                      <a:lnTo>
                        <a:pt x="960" y="99"/>
                      </a:lnTo>
                      <a:lnTo>
                        <a:pt x="961" y="98"/>
                      </a:lnTo>
                      <a:lnTo>
                        <a:pt x="962" y="97"/>
                      </a:lnTo>
                      <a:lnTo>
                        <a:pt x="964" y="96"/>
                      </a:lnTo>
                      <a:lnTo>
                        <a:pt x="965" y="96"/>
                      </a:lnTo>
                      <a:lnTo>
                        <a:pt x="966" y="96"/>
                      </a:lnTo>
                      <a:lnTo>
                        <a:pt x="967" y="95"/>
                      </a:lnTo>
                      <a:lnTo>
                        <a:pt x="968" y="94"/>
                      </a:lnTo>
                      <a:lnTo>
                        <a:pt x="967" y="94"/>
                      </a:lnTo>
                      <a:lnTo>
                        <a:pt x="967" y="93"/>
                      </a:lnTo>
                      <a:lnTo>
                        <a:pt x="967" y="92"/>
                      </a:lnTo>
                      <a:lnTo>
                        <a:pt x="968" y="91"/>
                      </a:lnTo>
                      <a:lnTo>
                        <a:pt x="968" y="90"/>
                      </a:lnTo>
                      <a:lnTo>
                        <a:pt x="969" y="89"/>
                      </a:lnTo>
                      <a:lnTo>
                        <a:pt x="969" y="88"/>
                      </a:lnTo>
                      <a:lnTo>
                        <a:pt x="970" y="87"/>
                      </a:lnTo>
                      <a:lnTo>
                        <a:pt x="972" y="87"/>
                      </a:lnTo>
                      <a:lnTo>
                        <a:pt x="973" y="87"/>
                      </a:lnTo>
                      <a:lnTo>
                        <a:pt x="973" y="86"/>
                      </a:lnTo>
                      <a:lnTo>
                        <a:pt x="973" y="85"/>
                      </a:lnTo>
                      <a:lnTo>
                        <a:pt x="974" y="85"/>
                      </a:lnTo>
                      <a:lnTo>
                        <a:pt x="976" y="85"/>
                      </a:lnTo>
                      <a:lnTo>
                        <a:pt x="977" y="84"/>
                      </a:lnTo>
                      <a:lnTo>
                        <a:pt x="978" y="83"/>
                      </a:lnTo>
                      <a:lnTo>
                        <a:pt x="978" y="82"/>
                      </a:lnTo>
                      <a:lnTo>
                        <a:pt x="981" y="81"/>
                      </a:lnTo>
                      <a:lnTo>
                        <a:pt x="982" y="81"/>
                      </a:lnTo>
                      <a:lnTo>
                        <a:pt x="983" y="81"/>
                      </a:lnTo>
                      <a:lnTo>
                        <a:pt x="984" y="80"/>
                      </a:lnTo>
                      <a:lnTo>
                        <a:pt x="984" y="79"/>
                      </a:lnTo>
                      <a:lnTo>
                        <a:pt x="985" y="79"/>
                      </a:lnTo>
                      <a:lnTo>
                        <a:pt x="986" y="78"/>
                      </a:lnTo>
                      <a:lnTo>
                        <a:pt x="986" y="77"/>
                      </a:lnTo>
                      <a:lnTo>
                        <a:pt x="987" y="76"/>
                      </a:lnTo>
                      <a:lnTo>
                        <a:pt x="988" y="76"/>
                      </a:lnTo>
                      <a:lnTo>
                        <a:pt x="989" y="76"/>
                      </a:lnTo>
                      <a:lnTo>
                        <a:pt x="990" y="76"/>
                      </a:lnTo>
                      <a:lnTo>
                        <a:pt x="991" y="76"/>
                      </a:lnTo>
                      <a:lnTo>
                        <a:pt x="992" y="77"/>
                      </a:lnTo>
                      <a:lnTo>
                        <a:pt x="992" y="78"/>
                      </a:lnTo>
                      <a:lnTo>
                        <a:pt x="992" y="79"/>
                      </a:lnTo>
                      <a:lnTo>
                        <a:pt x="991" y="80"/>
                      </a:lnTo>
                      <a:lnTo>
                        <a:pt x="990" y="81"/>
                      </a:lnTo>
                      <a:lnTo>
                        <a:pt x="989" y="82"/>
                      </a:lnTo>
                      <a:lnTo>
                        <a:pt x="989" y="83"/>
                      </a:lnTo>
                      <a:lnTo>
                        <a:pt x="989" y="84"/>
                      </a:lnTo>
                      <a:lnTo>
                        <a:pt x="988" y="84"/>
                      </a:lnTo>
                      <a:lnTo>
                        <a:pt x="988" y="85"/>
                      </a:lnTo>
                      <a:lnTo>
                        <a:pt x="988" y="86"/>
                      </a:lnTo>
                      <a:lnTo>
                        <a:pt x="987" y="86"/>
                      </a:lnTo>
                      <a:lnTo>
                        <a:pt x="987" y="87"/>
                      </a:lnTo>
                      <a:lnTo>
                        <a:pt x="987" y="88"/>
                      </a:lnTo>
                      <a:lnTo>
                        <a:pt x="987" y="89"/>
                      </a:lnTo>
                      <a:lnTo>
                        <a:pt x="987" y="90"/>
                      </a:lnTo>
                      <a:lnTo>
                        <a:pt x="988" y="90"/>
                      </a:lnTo>
                      <a:lnTo>
                        <a:pt x="989" y="90"/>
                      </a:lnTo>
                      <a:lnTo>
                        <a:pt x="991" y="90"/>
                      </a:lnTo>
                      <a:lnTo>
                        <a:pt x="991" y="91"/>
                      </a:lnTo>
                      <a:lnTo>
                        <a:pt x="993" y="92"/>
                      </a:lnTo>
                      <a:lnTo>
                        <a:pt x="994" y="93"/>
                      </a:lnTo>
                      <a:lnTo>
                        <a:pt x="994" y="92"/>
                      </a:lnTo>
                      <a:lnTo>
                        <a:pt x="993" y="91"/>
                      </a:lnTo>
                      <a:lnTo>
                        <a:pt x="994" y="90"/>
                      </a:lnTo>
                      <a:lnTo>
                        <a:pt x="994" y="89"/>
                      </a:lnTo>
                      <a:lnTo>
                        <a:pt x="995" y="89"/>
                      </a:lnTo>
                      <a:lnTo>
                        <a:pt x="995" y="88"/>
                      </a:lnTo>
                      <a:lnTo>
                        <a:pt x="994" y="87"/>
                      </a:lnTo>
                      <a:lnTo>
                        <a:pt x="995" y="85"/>
                      </a:lnTo>
                      <a:lnTo>
                        <a:pt x="996" y="85"/>
                      </a:lnTo>
                      <a:lnTo>
                        <a:pt x="996" y="84"/>
                      </a:lnTo>
                      <a:lnTo>
                        <a:pt x="996" y="83"/>
                      </a:lnTo>
                      <a:lnTo>
                        <a:pt x="997" y="83"/>
                      </a:lnTo>
                      <a:lnTo>
                        <a:pt x="997" y="82"/>
                      </a:lnTo>
                      <a:lnTo>
                        <a:pt x="999" y="81"/>
                      </a:lnTo>
                      <a:lnTo>
                        <a:pt x="1000" y="80"/>
                      </a:lnTo>
                      <a:lnTo>
                        <a:pt x="1001" y="80"/>
                      </a:lnTo>
                      <a:lnTo>
                        <a:pt x="1001" y="79"/>
                      </a:lnTo>
                      <a:lnTo>
                        <a:pt x="1002" y="78"/>
                      </a:lnTo>
                      <a:lnTo>
                        <a:pt x="1003" y="77"/>
                      </a:lnTo>
                      <a:lnTo>
                        <a:pt x="1004" y="77"/>
                      </a:lnTo>
                      <a:lnTo>
                        <a:pt x="1006" y="77"/>
                      </a:lnTo>
                      <a:lnTo>
                        <a:pt x="1007" y="77"/>
                      </a:lnTo>
                      <a:lnTo>
                        <a:pt x="1008" y="76"/>
                      </a:lnTo>
                      <a:lnTo>
                        <a:pt x="1009" y="76"/>
                      </a:lnTo>
                      <a:lnTo>
                        <a:pt x="1009" y="75"/>
                      </a:lnTo>
                      <a:lnTo>
                        <a:pt x="1009" y="74"/>
                      </a:lnTo>
                      <a:lnTo>
                        <a:pt x="1010" y="73"/>
                      </a:lnTo>
                      <a:lnTo>
                        <a:pt x="1010" y="72"/>
                      </a:lnTo>
                      <a:lnTo>
                        <a:pt x="1011" y="72"/>
                      </a:lnTo>
                      <a:lnTo>
                        <a:pt x="1011" y="71"/>
                      </a:lnTo>
                      <a:lnTo>
                        <a:pt x="1012" y="70"/>
                      </a:lnTo>
                      <a:lnTo>
                        <a:pt x="1013" y="70"/>
                      </a:lnTo>
                      <a:lnTo>
                        <a:pt x="1014" y="70"/>
                      </a:lnTo>
                      <a:lnTo>
                        <a:pt x="1015" y="70"/>
                      </a:lnTo>
                      <a:lnTo>
                        <a:pt x="1016" y="70"/>
                      </a:lnTo>
                      <a:lnTo>
                        <a:pt x="1017" y="69"/>
                      </a:lnTo>
                      <a:lnTo>
                        <a:pt x="1018" y="69"/>
                      </a:lnTo>
                      <a:lnTo>
                        <a:pt x="1018" y="68"/>
                      </a:lnTo>
                      <a:lnTo>
                        <a:pt x="1018" y="67"/>
                      </a:lnTo>
                      <a:lnTo>
                        <a:pt x="1020" y="66"/>
                      </a:lnTo>
                      <a:lnTo>
                        <a:pt x="1020" y="63"/>
                      </a:lnTo>
                      <a:lnTo>
                        <a:pt x="1022" y="62"/>
                      </a:lnTo>
                      <a:lnTo>
                        <a:pt x="1023" y="60"/>
                      </a:lnTo>
                      <a:lnTo>
                        <a:pt x="1023" y="59"/>
                      </a:lnTo>
                      <a:lnTo>
                        <a:pt x="1023" y="58"/>
                      </a:lnTo>
                      <a:lnTo>
                        <a:pt x="1023" y="57"/>
                      </a:lnTo>
                      <a:lnTo>
                        <a:pt x="1023" y="56"/>
                      </a:lnTo>
                      <a:lnTo>
                        <a:pt x="1022" y="55"/>
                      </a:lnTo>
                      <a:lnTo>
                        <a:pt x="1023" y="54"/>
                      </a:lnTo>
                      <a:lnTo>
                        <a:pt x="1023" y="53"/>
                      </a:lnTo>
                      <a:lnTo>
                        <a:pt x="1022" y="52"/>
                      </a:lnTo>
                      <a:lnTo>
                        <a:pt x="1021" y="51"/>
                      </a:lnTo>
                      <a:lnTo>
                        <a:pt x="1022" y="50"/>
                      </a:lnTo>
                      <a:lnTo>
                        <a:pt x="1023" y="48"/>
                      </a:lnTo>
                      <a:lnTo>
                        <a:pt x="1023" y="47"/>
                      </a:lnTo>
                      <a:lnTo>
                        <a:pt x="1023" y="46"/>
                      </a:lnTo>
                      <a:lnTo>
                        <a:pt x="1024" y="45"/>
                      </a:lnTo>
                      <a:lnTo>
                        <a:pt x="1023" y="44"/>
                      </a:lnTo>
                      <a:lnTo>
                        <a:pt x="1024" y="44"/>
                      </a:lnTo>
                      <a:lnTo>
                        <a:pt x="1024" y="43"/>
                      </a:lnTo>
                      <a:lnTo>
                        <a:pt x="1024" y="42"/>
                      </a:lnTo>
                      <a:lnTo>
                        <a:pt x="1023" y="42"/>
                      </a:lnTo>
                      <a:lnTo>
                        <a:pt x="1022" y="41"/>
                      </a:lnTo>
                      <a:lnTo>
                        <a:pt x="1022" y="40"/>
                      </a:lnTo>
                      <a:lnTo>
                        <a:pt x="1023" y="38"/>
                      </a:lnTo>
                      <a:lnTo>
                        <a:pt x="1023" y="36"/>
                      </a:lnTo>
                      <a:lnTo>
                        <a:pt x="1023" y="35"/>
                      </a:lnTo>
                      <a:lnTo>
                        <a:pt x="1023" y="34"/>
                      </a:lnTo>
                      <a:lnTo>
                        <a:pt x="1023" y="33"/>
                      </a:lnTo>
                      <a:lnTo>
                        <a:pt x="1024" y="33"/>
                      </a:lnTo>
                      <a:lnTo>
                        <a:pt x="1025" y="33"/>
                      </a:lnTo>
                      <a:lnTo>
                        <a:pt x="1025" y="32"/>
                      </a:lnTo>
                      <a:lnTo>
                        <a:pt x="1026" y="32"/>
                      </a:lnTo>
                      <a:lnTo>
                        <a:pt x="1028" y="31"/>
                      </a:lnTo>
                      <a:lnTo>
                        <a:pt x="1028" y="30"/>
                      </a:lnTo>
                      <a:lnTo>
                        <a:pt x="1029" y="30"/>
                      </a:lnTo>
                      <a:lnTo>
                        <a:pt x="1030" y="28"/>
                      </a:lnTo>
                      <a:lnTo>
                        <a:pt x="1031" y="28"/>
                      </a:lnTo>
                      <a:lnTo>
                        <a:pt x="1032" y="27"/>
                      </a:lnTo>
                      <a:lnTo>
                        <a:pt x="1033" y="27"/>
                      </a:lnTo>
                      <a:lnTo>
                        <a:pt x="1034" y="27"/>
                      </a:lnTo>
                      <a:lnTo>
                        <a:pt x="1035" y="27"/>
                      </a:lnTo>
                      <a:lnTo>
                        <a:pt x="1036" y="27"/>
                      </a:lnTo>
                      <a:lnTo>
                        <a:pt x="1037" y="27"/>
                      </a:lnTo>
                      <a:lnTo>
                        <a:pt x="1038" y="27"/>
                      </a:lnTo>
                      <a:lnTo>
                        <a:pt x="1039" y="27"/>
                      </a:lnTo>
                      <a:lnTo>
                        <a:pt x="1040" y="27"/>
                      </a:lnTo>
                      <a:lnTo>
                        <a:pt x="1041" y="26"/>
                      </a:lnTo>
                      <a:lnTo>
                        <a:pt x="1041" y="27"/>
                      </a:lnTo>
                      <a:lnTo>
                        <a:pt x="1042" y="27"/>
                      </a:lnTo>
                      <a:lnTo>
                        <a:pt x="1043" y="28"/>
                      </a:lnTo>
                      <a:lnTo>
                        <a:pt x="1044" y="28"/>
                      </a:lnTo>
                      <a:lnTo>
                        <a:pt x="1045" y="28"/>
                      </a:lnTo>
                      <a:lnTo>
                        <a:pt x="1046" y="28"/>
                      </a:lnTo>
                      <a:lnTo>
                        <a:pt x="1046" y="29"/>
                      </a:lnTo>
                      <a:lnTo>
                        <a:pt x="1047" y="29"/>
                      </a:lnTo>
                      <a:lnTo>
                        <a:pt x="1048" y="29"/>
                      </a:lnTo>
                      <a:lnTo>
                        <a:pt x="1049" y="27"/>
                      </a:lnTo>
                      <a:lnTo>
                        <a:pt x="1049" y="26"/>
                      </a:lnTo>
                      <a:lnTo>
                        <a:pt x="1050" y="26"/>
                      </a:lnTo>
                      <a:lnTo>
                        <a:pt x="1051" y="27"/>
                      </a:lnTo>
                      <a:lnTo>
                        <a:pt x="1052" y="27"/>
                      </a:lnTo>
                      <a:lnTo>
                        <a:pt x="1053" y="27"/>
                      </a:lnTo>
                      <a:lnTo>
                        <a:pt x="1054" y="27"/>
                      </a:lnTo>
                      <a:lnTo>
                        <a:pt x="1054" y="26"/>
                      </a:lnTo>
                      <a:lnTo>
                        <a:pt x="1055" y="25"/>
                      </a:lnTo>
                      <a:lnTo>
                        <a:pt x="1056" y="25"/>
                      </a:lnTo>
                      <a:lnTo>
                        <a:pt x="1056" y="26"/>
                      </a:lnTo>
                      <a:lnTo>
                        <a:pt x="1058" y="25"/>
                      </a:lnTo>
                      <a:lnTo>
                        <a:pt x="1058" y="24"/>
                      </a:lnTo>
                      <a:lnTo>
                        <a:pt x="1059" y="23"/>
                      </a:lnTo>
                      <a:lnTo>
                        <a:pt x="1060" y="22"/>
                      </a:lnTo>
                      <a:lnTo>
                        <a:pt x="1062" y="20"/>
                      </a:lnTo>
                      <a:lnTo>
                        <a:pt x="1063" y="21"/>
                      </a:lnTo>
                      <a:lnTo>
                        <a:pt x="1063" y="22"/>
                      </a:lnTo>
                      <a:lnTo>
                        <a:pt x="1063" y="23"/>
                      </a:lnTo>
                      <a:lnTo>
                        <a:pt x="1065" y="23"/>
                      </a:lnTo>
                      <a:lnTo>
                        <a:pt x="1066" y="23"/>
                      </a:lnTo>
                      <a:lnTo>
                        <a:pt x="1066" y="22"/>
                      </a:lnTo>
                      <a:lnTo>
                        <a:pt x="1066" y="19"/>
                      </a:lnTo>
                      <a:lnTo>
                        <a:pt x="1066" y="18"/>
                      </a:lnTo>
                      <a:lnTo>
                        <a:pt x="1067" y="18"/>
                      </a:lnTo>
                      <a:lnTo>
                        <a:pt x="1068" y="18"/>
                      </a:lnTo>
                      <a:lnTo>
                        <a:pt x="1069" y="18"/>
                      </a:lnTo>
                      <a:lnTo>
                        <a:pt x="1069" y="17"/>
                      </a:lnTo>
                      <a:lnTo>
                        <a:pt x="1070" y="16"/>
                      </a:lnTo>
                      <a:lnTo>
                        <a:pt x="1071" y="15"/>
                      </a:lnTo>
                      <a:lnTo>
                        <a:pt x="1071" y="14"/>
                      </a:lnTo>
                      <a:lnTo>
                        <a:pt x="1072" y="14"/>
                      </a:lnTo>
                      <a:lnTo>
                        <a:pt x="1073" y="13"/>
                      </a:lnTo>
                      <a:lnTo>
                        <a:pt x="1074" y="13"/>
                      </a:lnTo>
                      <a:lnTo>
                        <a:pt x="1075" y="13"/>
                      </a:lnTo>
                      <a:lnTo>
                        <a:pt x="1076" y="12"/>
                      </a:lnTo>
                      <a:lnTo>
                        <a:pt x="1077" y="11"/>
                      </a:lnTo>
                      <a:lnTo>
                        <a:pt x="1079" y="12"/>
                      </a:lnTo>
                      <a:lnTo>
                        <a:pt x="1080" y="11"/>
                      </a:lnTo>
                      <a:lnTo>
                        <a:pt x="1081" y="12"/>
                      </a:lnTo>
                      <a:lnTo>
                        <a:pt x="1082" y="12"/>
                      </a:lnTo>
                      <a:lnTo>
                        <a:pt x="1083" y="13"/>
                      </a:lnTo>
                      <a:lnTo>
                        <a:pt x="1084" y="13"/>
                      </a:lnTo>
                      <a:lnTo>
                        <a:pt x="1085" y="13"/>
                      </a:lnTo>
                      <a:lnTo>
                        <a:pt x="1085" y="12"/>
                      </a:lnTo>
                      <a:lnTo>
                        <a:pt x="1087" y="12"/>
                      </a:lnTo>
                      <a:lnTo>
                        <a:pt x="1087" y="11"/>
                      </a:lnTo>
                      <a:lnTo>
                        <a:pt x="1087" y="10"/>
                      </a:lnTo>
                      <a:lnTo>
                        <a:pt x="1088" y="11"/>
                      </a:lnTo>
                      <a:lnTo>
                        <a:pt x="1089" y="12"/>
                      </a:lnTo>
                      <a:lnTo>
                        <a:pt x="1090" y="12"/>
                      </a:lnTo>
                      <a:lnTo>
                        <a:pt x="1091" y="12"/>
                      </a:lnTo>
                      <a:lnTo>
                        <a:pt x="1092" y="11"/>
                      </a:lnTo>
                      <a:lnTo>
                        <a:pt x="1093" y="11"/>
                      </a:lnTo>
                      <a:lnTo>
                        <a:pt x="1094" y="10"/>
                      </a:lnTo>
                      <a:lnTo>
                        <a:pt x="1095" y="9"/>
                      </a:lnTo>
                      <a:lnTo>
                        <a:pt x="1095" y="8"/>
                      </a:lnTo>
                      <a:lnTo>
                        <a:pt x="1096" y="7"/>
                      </a:lnTo>
                      <a:lnTo>
                        <a:pt x="1096" y="6"/>
                      </a:lnTo>
                      <a:lnTo>
                        <a:pt x="1095" y="5"/>
                      </a:lnTo>
                      <a:lnTo>
                        <a:pt x="1095" y="4"/>
                      </a:lnTo>
                      <a:lnTo>
                        <a:pt x="1096" y="4"/>
                      </a:lnTo>
                      <a:lnTo>
                        <a:pt x="1098" y="3"/>
                      </a:lnTo>
                      <a:lnTo>
                        <a:pt x="1097" y="2"/>
                      </a:lnTo>
                      <a:lnTo>
                        <a:pt x="1097" y="0"/>
                      </a:lnTo>
                      <a:lnTo>
                        <a:pt x="1098" y="1"/>
                      </a:lnTo>
                      <a:lnTo>
                        <a:pt x="1100" y="3"/>
                      </a:lnTo>
                      <a:lnTo>
                        <a:pt x="1101" y="5"/>
                      </a:lnTo>
                      <a:lnTo>
                        <a:pt x="1102" y="6"/>
                      </a:lnTo>
                      <a:lnTo>
                        <a:pt x="1103" y="6"/>
                      </a:lnTo>
                      <a:lnTo>
                        <a:pt x="1106" y="7"/>
                      </a:lnTo>
                      <a:lnTo>
                        <a:pt x="1107" y="8"/>
                      </a:lnTo>
                      <a:lnTo>
                        <a:pt x="1108" y="9"/>
                      </a:lnTo>
                      <a:lnTo>
                        <a:pt x="1109" y="9"/>
                      </a:lnTo>
                      <a:lnTo>
                        <a:pt x="1110" y="9"/>
                      </a:lnTo>
                      <a:lnTo>
                        <a:pt x="1111" y="9"/>
                      </a:lnTo>
                      <a:lnTo>
                        <a:pt x="1115" y="7"/>
                      </a:lnTo>
                      <a:lnTo>
                        <a:pt x="1118" y="7"/>
                      </a:lnTo>
                      <a:lnTo>
                        <a:pt x="1120" y="6"/>
                      </a:lnTo>
                      <a:lnTo>
                        <a:pt x="1121" y="6"/>
                      </a:lnTo>
                      <a:lnTo>
                        <a:pt x="1123" y="6"/>
                      </a:lnTo>
                      <a:lnTo>
                        <a:pt x="1124" y="7"/>
                      </a:lnTo>
                      <a:lnTo>
                        <a:pt x="1125" y="7"/>
                      </a:lnTo>
                      <a:lnTo>
                        <a:pt x="1126" y="8"/>
                      </a:lnTo>
                      <a:lnTo>
                        <a:pt x="1125" y="11"/>
                      </a:lnTo>
                      <a:lnTo>
                        <a:pt x="1126" y="12"/>
                      </a:lnTo>
                      <a:lnTo>
                        <a:pt x="1126" y="13"/>
                      </a:lnTo>
                      <a:lnTo>
                        <a:pt x="1127" y="14"/>
                      </a:lnTo>
                      <a:lnTo>
                        <a:pt x="1128" y="15"/>
                      </a:lnTo>
                      <a:lnTo>
                        <a:pt x="1129" y="18"/>
                      </a:lnTo>
                      <a:lnTo>
                        <a:pt x="1130" y="18"/>
                      </a:lnTo>
                      <a:lnTo>
                        <a:pt x="1131" y="19"/>
                      </a:lnTo>
                      <a:lnTo>
                        <a:pt x="1132" y="20"/>
                      </a:lnTo>
                      <a:lnTo>
                        <a:pt x="1133" y="21"/>
                      </a:lnTo>
                      <a:lnTo>
                        <a:pt x="1136" y="22"/>
                      </a:lnTo>
                      <a:lnTo>
                        <a:pt x="1137" y="23"/>
                      </a:lnTo>
                      <a:lnTo>
                        <a:pt x="1138" y="23"/>
                      </a:lnTo>
                      <a:lnTo>
                        <a:pt x="1139" y="23"/>
                      </a:lnTo>
                      <a:lnTo>
                        <a:pt x="1140" y="23"/>
                      </a:lnTo>
                      <a:lnTo>
                        <a:pt x="1141" y="23"/>
                      </a:lnTo>
                      <a:lnTo>
                        <a:pt x="1142" y="23"/>
                      </a:lnTo>
                      <a:lnTo>
                        <a:pt x="1143" y="23"/>
                      </a:lnTo>
                      <a:lnTo>
                        <a:pt x="1143" y="22"/>
                      </a:lnTo>
                      <a:lnTo>
                        <a:pt x="1144" y="22"/>
                      </a:lnTo>
                      <a:lnTo>
                        <a:pt x="1146" y="21"/>
                      </a:lnTo>
                      <a:lnTo>
                        <a:pt x="1147" y="22"/>
                      </a:lnTo>
                      <a:lnTo>
                        <a:pt x="1148" y="22"/>
                      </a:lnTo>
                      <a:lnTo>
                        <a:pt x="1149" y="22"/>
                      </a:lnTo>
                      <a:lnTo>
                        <a:pt x="1153" y="22"/>
                      </a:lnTo>
                      <a:lnTo>
                        <a:pt x="1155" y="23"/>
                      </a:lnTo>
                      <a:lnTo>
                        <a:pt x="1157" y="23"/>
                      </a:lnTo>
                      <a:lnTo>
                        <a:pt x="1158" y="23"/>
                      </a:lnTo>
                      <a:lnTo>
                        <a:pt x="1159" y="24"/>
                      </a:lnTo>
                      <a:lnTo>
                        <a:pt x="1160" y="25"/>
                      </a:lnTo>
                      <a:lnTo>
                        <a:pt x="1161" y="25"/>
                      </a:lnTo>
                      <a:lnTo>
                        <a:pt x="1162" y="26"/>
                      </a:lnTo>
                      <a:lnTo>
                        <a:pt x="1164" y="26"/>
                      </a:lnTo>
                      <a:lnTo>
                        <a:pt x="1167" y="27"/>
                      </a:lnTo>
                      <a:lnTo>
                        <a:pt x="1169" y="28"/>
                      </a:lnTo>
                      <a:lnTo>
                        <a:pt x="1170" y="29"/>
                      </a:lnTo>
                      <a:lnTo>
                        <a:pt x="1171" y="30"/>
                      </a:lnTo>
                      <a:lnTo>
                        <a:pt x="1172" y="31"/>
                      </a:lnTo>
                      <a:lnTo>
                        <a:pt x="1172" y="32"/>
                      </a:lnTo>
                      <a:lnTo>
                        <a:pt x="1172" y="33"/>
                      </a:lnTo>
                      <a:lnTo>
                        <a:pt x="1172" y="35"/>
                      </a:lnTo>
                      <a:lnTo>
                        <a:pt x="1172" y="36"/>
                      </a:lnTo>
                      <a:lnTo>
                        <a:pt x="1171" y="38"/>
                      </a:lnTo>
                      <a:lnTo>
                        <a:pt x="1170" y="40"/>
                      </a:lnTo>
                      <a:lnTo>
                        <a:pt x="1169" y="42"/>
                      </a:lnTo>
                      <a:lnTo>
                        <a:pt x="1169" y="43"/>
                      </a:lnTo>
                      <a:lnTo>
                        <a:pt x="1168" y="44"/>
                      </a:lnTo>
                      <a:lnTo>
                        <a:pt x="1169" y="45"/>
                      </a:lnTo>
                      <a:lnTo>
                        <a:pt x="1169" y="48"/>
                      </a:lnTo>
                      <a:lnTo>
                        <a:pt x="1169" y="49"/>
                      </a:lnTo>
                      <a:lnTo>
                        <a:pt x="1170" y="50"/>
                      </a:lnTo>
                      <a:lnTo>
                        <a:pt x="1170" y="53"/>
                      </a:lnTo>
                      <a:lnTo>
                        <a:pt x="1170" y="54"/>
                      </a:lnTo>
                      <a:lnTo>
                        <a:pt x="1169" y="55"/>
                      </a:lnTo>
                      <a:lnTo>
                        <a:pt x="1169" y="56"/>
                      </a:lnTo>
                      <a:lnTo>
                        <a:pt x="1168" y="57"/>
                      </a:lnTo>
                      <a:lnTo>
                        <a:pt x="1167" y="57"/>
                      </a:lnTo>
                      <a:lnTo>
                        <a:pt x="1166" y="58"/>
                      </a:lnTo>
                      <a:lnTo>
                        <a:pt x="1165" y="59"/>
                      </a:lnTo>
                      <a:lnTo>
                        <a:pt x="1163" y="61"/>
                      </a:lnTo>
                      <a:lnTo>
                        <a:pt x="1162" y="62"/>
                      </a:lnTo>
                      <a:lnTo>
                        <a:pt x="1161" y="63"/>
                      </a:lnTo>
                      <a:lnTo>
                        <a:pt x="1161" y="64"/>
                      </a:lnTo>
                      <a:lnTo>
                        <a:pt x="1160" y="65"/>
                      </a:lnTo>
                      <a:lnTo>
                        <a:pt x="1160" y="66"/>
                      </a:lnTo>
                      <a:lnTo>
                        <a:pt x="1161" y="67"/>
                      </a:lnTo>
                      <a:lnTo>
                        <a:pt x="1161" y="68"/>
                      </a:lnTo>
                      <a:lnTo>
                        <a:pt x="1162" y="68"/>
                      </a:lnTo>
                      <a:lnTo>
                        <a:pt x="1163" y="69"/>
                      </a:lnTo>
                      <a:lnTo>
                        <a:pt x="1166" y="72"/>
                      </a:lnTo>
                      <a:lnTo>
                        <a:pt x="1167" y="73"/>
                      </a:lnTo>
                      <a:lnTo>
                        <a:pt x="1167" y="74"/>
                      </a:lnTo>
                      <a:lnTo>
                        <a:pt x="1167" y="76"/>
                      </a:lnTo>
                      <a:lnTo>
                        <a:pt x="1168" y="77"/>
                      </a:lnTo>
                      <a:lnTo>
                        <a:pt x="1170" y="78"/>
                      </a:lnTo>
                      <a:lnTo>
                        <a:pt x="1171" y="78"/>
                      </a:lnTo>
                      <a:lnTo>
                        <a:pt x="1172" y="80"/>
                      </a:lnTo>
                      <a:lnTo>
                        <a:pt x="1173" y="80"/>
                      </a:lnTo>
                      <a:lnTo>
                        <a:pt x="1175" y="81"/>
                      </a:lnTo>
                      <a:lnTo>
                        <a:pt x="1176" y="81"/>
                      </a:lnTo>
                      <a:lnTo>
                        <a:pt x="1177" y="82"/>
                      </a:lnTo>
                      <a:lnTo>
                        <a:pt x="1178" y="83"/>
                      </a:lnTo>
                      <a:lnTo>
                        <a:pt x="1178" y="85"/>
                      </a:lnTo>
                      <a:lnTo>
                        <a:pt x="1179" y="86"/>
                      </a:lnTo>
                      <a:lnTo>
                        <a:pt x="1179" y="87"/>
                      </a:lnTo>
                      <a:lnTo>
                        <a:pt x="1179" y="90"/>
                      </a:lnTo>
                      <a:lnTo>
                        <a:pt x="1180" y="91"/>
                      </a:lnTo>
                      <a:lnTo>
                        <a:pt x="1181" y="92"/>
                      </a:lnTo>
                      <a:lnTo>
                        <a:pt x="1181" y="93"/>
                      </a:lnTo>
                      <a:lnTo>
                        <a:pt x="1181" y="94"/>
                      </a:lnTo>
                      <a:lnTo>
                        <a:pt x="1182" y="95"/>
                      </a:lnTo>
                      <a:lnTo>
                        <a:pt x="1182" y="97"/>
                      </a:lnTo>
                      <a:lnTo>
                        <a:pt x="1182" y="99"/>
                      </a:lnTo>
                      <a:lnTo>
                        <a:pt x="1184" y="104"/>
                      </a:lnTo>
                      <a:lnTo>
                        <a:pt x="1186" y="108"/>
                      </a:lnTo>
                      <a:lnTo>
                        <a:pt x="1186" y="109"/>
                      </a:lnTo>
                      <a:lnTo>
                        <a:pt x="1187" y="113"/>
                      </a:lnTo>
                      <a:lnTo>
                        <a:pt x="1188" y="115"/>
                      </a:lnTo>
                      <a:lnTo>
                        <a:pt x="1189" y="118"/>
                      </a:lnTo>
                      <a:lnTo>
                        <a:pt x="1190" y="119"/>
                      </a:lnTo>
                      <a:lnTo>
                        <a:pt x="1193" y="119"/>
                      </a:lnTo>
                      <a:lnTo>
                        <a:pt x="1194" y="118"/>
                      </a:lnTo>
                      <a:lnTo>
                        <a:pt x="1196" y="119"/>
                      </a:lnTo>
                      <a:lnTo>
                        <a:pt x="1195" y="120"/>
                      </a:lnTo>
                      <a:lnTo>
                        <a:pt x="1195" y="122"/>
                      </a:lnTo>
                      <a:lnTo>
                        <a:pt x="1195" y="123"/>
                      </a:lnTo>
                      <a:lnTo>
                        <a:pt x="1195" y="125"/>
                      </a:lnTo>
                      <a:lnTo>
                        <a:pt x="1195" y="126"/>
                      </a:lnTo>
                      <a:lnTo>
                        <a:pt x="1196" y="127"/>
                      </a:lnTo>
                      <a:lnTo>
                        <a:pt x="1197" y="128"/>
                      </a:lnTo>
                      <a:lnTo>
                        <a:pt x="1197" y="129"/>
                      </a:lnTo>
                      <a:lnTo>
                        <a:pt x="1198" y="129"/>
                      </a:lnTo>
                      <a:lnTo>
                        <a:pt x="1198" y="130"/>
                      </a:lnTo>
                      <a:lnTo>
                        <a:pt x="1199" y="131"/>
                      </a:lnTo>
                      <a:lnTo>
                        <a:pt x="1199" y="132"/>
                      </a:lnTo>
                      <a:lnTo>
                        <a:pt x="1198" y="133"/>
                      </a:lnTo>
                      <a:lnTo>
                        <a:pt x="1198" y="134"/>
                      </a:lnTo>
                      <a:lnTo>
                        <a:pt x="1196" y="135"/>
                      </a:lnTo>
                      <a:lnTo>
                        <a:pt x="1196" y="136"/>
                      </a:lnTo>
                      <a:lnTo>
                        <a:pt x="1195" y="138"/>
                      </a:lnTo>
                      <a:lnTo>
                        <a:pt x="1194" y="140"/>
                      </a:lnTo>
                      <a:lnTo>
                        <a:pt x="1194" y="141"/>
                      </a:lnTo>
                      <a:lnTo>
                        <a:pt x="1194" y="142"/>
                      </a:lnTo>
                      <a:lnTo>
                        <a:pt x="1194" y="143"/>
                      </a:lnTo>
                      <a:lnTo>
                        <a:pt x="1194" y="144"/>
                      </a:lnTo>
                      <a:lnTo>
                        <a:pt x="1196" y="145"/>
                      </a:lnTo>
                      <a:lnTo>
                        <a:pt x="1197" y="146"/>
                      </a:lnTo>
                      <a:lnTo>
                        <a:pt x="1197" y="148"/>
                      </a:lnTo>
                      <a:lnTo>
                        <a:pt x="1197" y="150"/>
                      </a:lnTo>
                      <a:lnTo>
                        <a:pt x="1197" y="151"/>
                      </a:lnTo>
                      <a:lnTo>
                        <a:pt x="1195" y="152"/>
                      </a:lnTo>
                      <a:lnTo>
                        <a:pt x="1192" y="154"/>
                      </a:lnTo>
                      <a:lnTo>
                        <a:pt x="1191" y="155"/>
                      </a:lnTo>
                      <a:lnTo>
                        <a:pt x="1190" y="157"/>
                      </a:lnTo>
                      <a:lnTo>
                        <a:pt x="1190" y="158"/>
                      </a:lnTo>
                      <a:lnTo>
                        <a:pt x="1189" y="159"/>
                      </a:lnTo>
                      <a:lnTo>
                        <a:pt x="1188" y="161"/>
                      </a:lnTo>
                      <a:lnTo>
                        <a:pt x="1189" y="164"/>
                      </a:lnTo>
                      <a:lnTo>
                        <a:pt x="1190" y="166"/>
                      </a:lnTo>
                      <a:lnTo>
                        <a:pt x="1190" y="167"/>
                      </a:lnTo>
                      <a:lnTo>
                        <a:pt x="1190" y="169"/>
                      </a:lnTo>
                      <a:lnTo>
                        <a:pt x="1191" y="170"/>
                      </a:lnTo>
                      <a:lnTo>
                        <a:pt x="1191" y="171"/>
                      </a:lnTo>
                      <a:lnTo>
                        <a:pt x="1190" y="172"/>
                      </a:lnTo>
                      <a:lnTo>
                        <a:pt x="1190" y="174"/>
                      </a:lnTo>
                      <a:lnTo>
                        <a:pt x="1190" y="175"/>
                      </a:lnTo>
                      <a:lnTo>
                        <a:pt x="1189" y="177"/>
                      </a:lnTo>
                      <a:lnTo>
                        <a:pt x="1189" y="178"/>
                      </a:lnTo>
                      <a:lnTo>
                        <a:pt x="1189" y="179"/>
                      </a:lnTo>
                      <a:lnTo>
                        <a:pt x="1189" y="180"/>
                      </a:lnTo>
                      <a:lnTo>
                        <a:pt x="1190" y="181"/>
                      </a:lnTo>
                      <a:lnTo>
                        <a:pt x="1190" y="184"/>
                      </a:lnTo>
                      <a:lnTo>
                        <a:pt x="1191" y="185"/>
                      </a:lnTo>
                      <a:lnTo>
                        <a:pt x="1192" y="186"/>
                      </a:lnTo>
                      <a:lnTo>
                        <a:pt x="1193" y="185"/>
                      </a:lnTo>
                      <a:lnTo>
                        <a:pt x="1194" y="184"/>
                      </a:lnTo>
                      <a:lnTo>
                        <a:pt x="1196" y="187"/>
                      </a:lnTo>
                      <a:lnTo>
                        <a:pt x="1197" y="188"/>
                      </a:lnTo>
                      <a:lnTo>
                        <a:pt x="1197" y="189"/>
                      </a:lnTo>
                      <a:lnTo>
                        <a:pt x="1197" y="190"/>
                      </a:lnTo>
                      <a:lnTo>
                        <a:pt x="1197" y="191"/>
                      </a:lnTo>
                      <a:lnTo>
                        <a:pt x="1198" y="191"/>
                      </a:lnTo>
                      <a:lnTo>
                        <a:pt x="1198" y="192"/>
                      </a:lnTo>
                      <a:lnTo>
                        <a:pt x="1198" y="193"/>
                      </a:lnTo>
                      <a:lnTo>
                        <a:pt x="1197" y="194"/>
                      </a:lnTo>
                      <a:lnTo>
                        <a:pt x="1197" y="195"/>
                      </a:lnTo>
                      <a:lnTo>
                        <a:pt x="1197" y="196"/>
                      </a:lnTo>
                      <a:lnTo>
                        <a:pt x="1196" y="197"/>
                      </a:lnTo>
                      <a:lnTo>
                        <a:pt x="1197" y="199"/>
                      </a:lnTo>
                      <a:lnTo>
                        <a:pt x="1197" y="202"/>
                      </a:lnTo>
                      <a:lnTo>
                        <a:pt x="1196" y="203"/>
                      </a:lnTo>
                      <a:lnTo>
                        <a:pt x="1196" y="204"/>
                      </a:lnTo>
                      <a:lnTo>
                        <a:pt x="1197" y="204"/>
                      </a:lnTo>
                      <a:lnTo>
                        <a:pt x="1197" y="205"/>
                      </a:lnTo>
                      <a:lnTo>
                        <a:pt x="1198" y="206"/>
                      </a:lnTo>
                      <a:lnTo>
                        <a:pt x="1198" y="208"/>
                      </a:lnTo>
                      <a:lnTo>
                        <a:pt x="1198" y="210"/>
                      </a:lnTo>
                      <a:lnTo>
                        <a:pt x="1198" y="211"/>
                      </a:lnTo>
                      <a:lnTo>
                        <a:pt x="1199" y="211"/>
                      </a:lnTo>
                      <a:lnTo>
                        <a:pt x="1200" y="212"/>
                      </a:lnTo>
                      <a:lnTo>
                        <a:pt x="1200" y="213"/>
                      </a:lnTo>
                      <a:lnTo>
                        <a:pt x="1201" y="215"/>
                      </a:lnTo>
                      <a:lnTo>
                        <a:pt x="1201" y="216"/>
                      </a:lnTo>
                      <a:lnTo>
                        <a:pt x="1201" y="218"/>
                      </a:lnTo>
                      <a:lnTo>
                        <a:pt x="1200" y="218"/>
                      </a:lnTo>
                      <a:lnTo>
                        <a:pt x="1200" y="219"/>
                      </a:lnTo>
                      <a:lnTo>
                        <a:pt x="1201" y="220"/>
                      </a:lnTo>
                      <a:lnTo>
                        <a:pt x="1201" y="221"/>
                      </a:lnTo>
                      <a:lnTo>
                        <a:pt x="1201" y="222"/>
                      </a:lnTo>
                      <a:lnTo>
                        <a:pt x="1202" y="224"/>
                      </a:lnTo>
                      <a:lnTo>
                        <a:pt x="1204" y="225"/>
                      </a:lnTo>
                      <a:lnTo>
                        <a:pt x="1205" y="225"/>
                      </a:lnTo>
                      <a:lnTo>
                        <a:pt x="1206" y="226"/>
                      </a:lnTo>
                      <a:lnTo>
                        <a:pt x="1207" y="226"/>
                      </a:lnTo>
                      <a:lnTo>
                        <a:pt x="1207" y="227"/>
                      </a:lnTo>
                      <a:lnTo>
                        <a:pt x="1208" y="227"/>
                      </a:lnTo>
                      <a:lnTo>
                        <a:pt x="1209" y="228"/>
                      </a:lnTo>
                      <a:lnTo>
                        <a:pt x="1210" y="230"/>
                      </a:lnTo>
                      <a:lnTo>
                        <a:pt x="1211" y="232"/>
                      </a:lnTo>
                      <a:lnTo>
                        <a:pt x="1212" y="233"/>
                      </a:lnTo>
                      <a:lnTo>
                        <a:pt x="1212" y="234"/>
                      </a:lnTo>
                      <a:lnTo>
                        <a:pt x="1212" y="235"/>
                      </a:lnTo>
                      <a:lnTo>
                        <a:pt x="1212" y="238"/>
                      </a:lnTo>
                      <a:lnTo>
                        <a:pt x="1211" y="238"/>
                      </a:lnTo>
                      <a:lnTo>
                        <a:pt x="1212" y="239"/>
                      </a:lnTo>
                      <a:lnTo>
                        <a:pt x="1213" y="240"/>
                      </a:lnTo>
                      <a:lnTo>
                        <a:pt x="1212" y="242"/>
                      </a:lnTo>
                      <a:lnTo>
                        <a:pt x="1213" y="243"/>
                      </a:lnTo>
                      <a:lnTo>
                        <a:pt x="1214" y="244"/>
                      </a:lnTo>
                      <a:lnTo>
                        <a:pt x="1215" y="244"/>
                      </a:lnTo>
                      <a:lnTo>
                        <a:pt x="1215" y="245"/>
                      </a:lnTo>
                      <a:lnTo>
                        <a:pt x="1215" y="246"/>
                      </a:lnTo>
                      <a:lnTo>
                        <a:pt x="1216" y="247"/>
                      </a:lnTo>
                      <a:lnTo>
                        <a:pt x="1217" y="247"/>
                      </a:lnTo>
                      <a:lnTo>
                        <a:pt x="1217" y="248"/>
                      </a:lnTo>
                      <a:lnTo>
                        <a:pt x="1218" y="248"/>
                      </a:lnTo>
                      <a:lnTo>
                        <a:pt x="1219" y="249"/>
                      </a:lnTo>
                      <a:lnTo>
                        <a:pt x="1220" y="249"/>
                      </a:lnTo>
                      <a:lnTo>
                        <a:pt x="1220" y="250"/>
                      </a:lnTo>
                      <a:lnTo>
                        <a:pt x="1221" y="250"/>
                      </a:lnTo>
                      <a:lnTo>
                        <a:pt x="1220" y="251"/>
                      </a:lnTo>
                      <a:lnTo>
                        <a:pt x="1220" y="253"/>
                      </a:lnTo>
                      <a:lnTo>
                        <a:pt x="1220" y="254"/>
                      </a:lnTo>
                      <a:lnTo>
                        <a:pt x="1220" y="255"/>
                      </a:lnTo>
                      <a:lnTo>
                        <a:pt x="1220" y="256"/>
                      </a:lnTo>
                      <a:lnTo>
                        <a:pt x="1220" y="257"/>
                      </a:lnTo>
                      <a:lnTo>
                        <a:pt x="1220" y="258"/>
                      </a:lnTo>
                      <a:lnTo>
                        <a:pt x="1221" y="258"/>
                      </a:lnTo>
                      <a:lnTo>
                        <a:pt x="1220" y="260"/>
                      </a:lnTo>
                      <a:lnTo>
                        <a:pt x="1220" y="261"/>
                      </a:lnTo>
                      <a:lnTo>
                        <a:pt x="1220" y="262"/>
                      </a:lnTo>
                      <a:lnTo>
                        <a:pt x="1220" y="263"/>
                      </a:lnTo>
                      <a:lnTo>
                        <a:pt x="1221" y="263"/>
                      </a:lnTo>
                      <a:lnTo>
                        <a:pt x="1221" y="264"/>
                      </a:lnTo>
                      <a:lnTo>
                        <a:pt x="1222" y="264"/>
                      </a:lnTo>
                      <a:lnTo>
                        <a:pt x="1223" y="264"/>
                      </a:lnTo>
                      <a:lnTo>
                        <a:pt x="1224" y="264"/>
                      </a:lnTo>
                      <a:lnTo>
                        <a:pt x="1226" y="265"/>
                      </a:lnTo>
                      <a:lnTo>
                        <a:pt x="1227" y="266"/>
                      </a:lnTo>
                      <a:lnTo>
                        <a:pt x="1226" y="266"/>
                      </a:lnTo>
                      <a:lnTo>
                        <a:pt x="1226" y="269"/>
                      </a:lnTo>
                      <a:lnTo>
                        <a:pt x="1225" y="270"/>
                      </a:lnTo>
                      <a:lnTo>
                        <a:pt x="1225" y="271"/>
                      </a:lnTo>
                      <a:lnTo>
                        <a:pt x="1225" y="272"/>
                      </a:lnTo>
                      <a:lnTo>
                        <a:pt x="1224" y="272"/>
                      </a:lnTo>
                      <a:lnTo>
                        <a:pt x="1224" y="273"/>
                      </a:lnTo>
                      <a:lnTo>
                        <a:pt x="1224" y="274"/>
                      </a:lnTo>
                      <a:lnTo>
                        <a:pt x="1223" y="274"/>
                      </a:lnTo>
                      <a:lnTo>
                        <a:pt x="1222" y="276"/>
                      </a:lnTo>
                      <a:lnTo>
                        <a:pt x="1221" y="276"/>
                      </a:lnTo>
                      <a:lnTo>
                        <a:pt x="1220" y="277"/>
                      </a:lnTo>
                      <a:lnTo>
                        <a:pt x="1219" y="278"/>
                      </a:lnTo>
                      <a:lnTo>
                        <a:pt x="1217" y="279"/>
                      </a:lnTo>
                      <a:lnTo>
                        <a:pt x="1217" y="280"/>
                      </a:lnTo>
                      <a:lnTo>
                        <a:pt x="1218" y="280"/>
                      </a:lnTo>
                      <a:lnTo>
                        <a:pt x="1217" y="281"/>
                      </a:lnTo>
                      <a:lnTo>
                        <a:pt x="1216" y="281"/>
                      </a:lnTo>
                      <a:lnTo>
                        <a:pt x="1216" y="282"/>
                      </a:lnTo>
                      <a:lnTo>
                        <a:pt x="1216" y="283"/>
                      </a:lnTo>
                      <a:lnTo>
                        <a:pt x="1215" y="284"/>
                      </a:lnTo>
                      <a:lnTo>
                        <a:pt x="1214" y="284"/>
                      </a:lnTo>
                      <a:lnTo>
                        <a:pt x="1214" y="285"/>
                      </a:lnTo>
                      <a:lnTo>
                        <a:pt x="1214" y="287"/>
                      </a:lnTo>
                      <a:lnTo>
                        <a:pt x="1213" y="287"/>
                      </a:lnTo>
                      <a:lnTo>
                        <a:pt x="1214" y="288"/>
                      </a:lnTo>
                      <a:lnTo>
                        <a:pt x="1213" y="289"/>
                      </a:lnTo>
                      <a:lnTo>
                        <a:pt x="1213" y="290"/>
                      </a:lnTo>
                      <a:lnTo>
                        <a:pt x="1214" y="291"/>
                      </a:lnTo>
                      <a:lnTo>
                        <a:pt x="1214" y="292"/>
                      </a:lnTo>
                      <a:lnTo>
                        <a:pt x="1214" y="293"/>
                      </a:lnTo>
                      <a:lnTo>
                        <a:pt x="1215" y="293"/>
                      </a:lnTo>
                      <a:lnTo>
                        <a:pt x="1216" y="294"/>
                      </a:lnTo>
                      <a:lnTo>
                        <a:pt x="1215" y="295"/>
                      </a:lnTo>
                      <a:lnTo>
                        <a:pt x="1214" y="296"/>
                      </a:lnTo>
                      <a:lnTo>
                        <a:pt x="1215" y="296"/>
                      </a:lnTo>
                      <a:lnTo>
                        <a:pt x="1216" y="297"/>
                      </a:lnTo>
                      <a:lnTo>
                        <a:pt x="1216" y="298"/>
                      </a:lnTo>
                      <a:lnTo>
                        <a:pt x="1216" y="299"/>
                      </a:lnTo>
                      <a:lnTo>
                        <a:pt x="1215" y="299"/>
                      </a:lnTo>
                      <a:lnTo>
                        <a:pt x="1214" y="300"/>
                      </a:lnTo>
                      <a:lnTo>
                        <a:pt x="1213" y="300"/>
                      </a:lnTo>
                      <a:lnTo>
                        <a:pt x="1212" y="300"/>
                      </a:lnTo>
                      <a:lnTo>
                        <a:pt x="1211" y="300"/>
                      </a:lnTo>
                      <a:lnTo>
                        <a:pt x="1211" y="301"/>
                      </a:lnTo>
                      <a:lnTo>
                        <a:pt x="1210" y="302"/>
                      </a:lnTo>
                      <a:lnTo>
                        <a:pt x="1210" y="301"/>
                      </a:lnTo>
                      <a:lnTo>
                        <a:pt x="1209" y="302"/>
                      </a:lnTo>
                      <a:lnTo>
                        <a:pt x="1208" y="302"/>
                      </a:lnTo>
                      <a:lnTo>
                        <a:pt x="1207" y="302"/>
                      </a:lnTo>
                      <a:lnTo>
                        <a:pt x="1207" y="303"/>
                      </a:lnTo>
                      <a:lnTo>
                        <a:pt x="1207" y="304"/>
                      </a:lnTo>
                      <a:lnTo>
                        <a:pt x="1208" y="304"/>
                      </a:lnTo>
                      <a:lnTo>
                        <a:pt x="1208" y="305"/>
                      </a:lnTo>
                      <a:lnTo>
                        <a:pt x="1207" y="306"/>
                      </a:lnTo>
                      <a:lnTo>
                        <a:pt x="1207" y="305"/>
                      </a:lnTo>
                      <a:lnTo>
                        <a:pt x="1206" y="305"/>
                      </a:lnTo>
                      <a:lnTo>
                        <a:pt x="1205" y="305"/>
                      </a:lnTo>
                      <a:lnTo>
                        <a:pt x="1205" y="307"/>
                      </a:lnTo>
                      <a:lnTo>
                        <a:pt x="1203" y="307"/>
                      </a:lnTo>
                      <a:lnTo>
                        <a:pt x="1203" y="306"/>
                      </a:lnTo>
                      <a:lnTo>
                        <a:pt x="1202" y="305"/>
                      </a:lnTo>
                      <a:lnTo>
                        <a:pt x="1201" y="305"/>
                      </a:lnTo>
                      <a:lnTo>
                        <a:pt x="1201" y="304"/>
                      </a:lnTo>
                      <a:lnTo>
                        <a:pt x="1200" y="304"/>
                      </a:lnTo>
                      <a:lnTo>
                        <a:pt x="1198" y="304"/>
                      </a:lnTo>
                      <a:lnTo>
                        <a:pt x="1197" y="303"/>
                      </a:lnTo>
                      <a:lnTo>
                        <a:pt x="1196" y="304"/>
                      </a:lnTo>
                      <a:lnTo>
                        <a:pt x="1196" y="303"/>
                      </a:lnTo>
                      <a:lnTo>
                        <a:pt x="1194" y="303"/>
                      </a:lnTo>
                      <a:lnTo>
                        <a:pt x="1194" y="304"/>
                      </a:lnTo>
                      <a:lnTo>
                        <a:pt x="1194" y="305"/>
                      </a:lnTo>
                      <a:lnTo>
                        <a:pt x="1193" y="305"/>
                      </a:lnTo>
                      <a:lnTo>
                        <a:pt x="1192" y="306"/>
                      </a:lnTo>
                      <a:lnTo>
                        <a:pt x="1193" y="307"/>
                      </a:lnTo>
                      <a:lnTo>
                        <a:pt x="1192" y="308"/>
                      </a:lnTo>
                      <a:lnTo>
                        <a:pt x="1193" y="308"/>
                      </a:lnTo>
                      <a:lnTo>
                        <a:pt x="1193" y="309"/>
                      </a:lnTo>
                      <a:lnTo>
                        <a:pt x="1194" y="310"/>
                      </a:lnTo>
                      <a:lnTo>
                        <a:pt x="1193" y="310"/>
                      </a:lnTo>
                      <a:lnTo>
                        <a:pt x="1192" y="311"/>
                      </a:lnTo>
                      <a:lnTo>
                        <a:pt x="1193" y="312"/>
                      </a:lnTo>
                      <a:lnTo>
                        <a:pt x="1193" y="313"/>
                      </a:lnTo>
                      <a:lnTo>
                        <a:pt x="1194" y="314"/>
                      </a:lnTo>
                      <a:lnTo>
                        <a:pt x="1195" y="314"/>
                      </a:lnTo>
                      <a:lnTo>
                        <a:pt x="1196" y="314"/>
                      </a:lnTo>
                      <a:lnTo>
                        <a:pt x="1197" y="314"/>
                      </a:lnTo>
                      <a:lnTo>
                        <a:pt x="1197" y="315"/>
                      </a:lnTo>
                      <a:lnTo>
                        <a:pt x="1198" y="315"/>
                      </a:lnTo>
                      <a:lnTo>
                        <a:pt x="1199" y="316"/>
                      </a:lnTo>
                      <a:lnTo>
                        <a:pt x="1199" y="315"/>
                      </a:lnTo>
                      <a:lnTo>
                        <a:pt x="1200" y="315"/>
                      </a:lnTo>
                      <a:lnTo>
                        <a:pt x="1201" y="316"/>
                      </a:lnTo>
                      <a:lnTo>
                        <a:pt x="1202" y="316"/>
                      </a:lnTo>
                      <a:lnTo>
                        <a:pt x="1204" y="317"/>
                      </a:lnTo>
                      <a:lnTo>
                        <a:pt x="1205" y="318"/>
                      </a:lnTo>
                      <a:lnTo>
                        <a:pt x="1207" y="319"/>
                      </a:lnTo>
                      <a:lnTo>
                        <a:pt x="1206" y="319"/>
                      </a:lnTo>
                      <a:lnTo>
                        <a:pt x="1207" y="320"/>
                      </a:lnTo>
                      <a:lnTo>
                        <a:pt x="1207" y="321"/>
                      </a:lnTo>
                      <a:lnTo>
                        <a:pt x="1207" y="322"/>
                      </a:lnTo>
                      <a:lnTo>
                        <a:pt x="1208" y="322"/>
                      </a:lnTo>
                      <a:lnTo>
                        <a:pt x="1208" y="323"/>
                      </a:lnTo>
                      <a:lnTo>
                        <a:pt x="1209" y="323"/>
                      </a:lnTo>
                      <a:lnTo>
                        <a:pt x="1210" y="324"/>
                      </a:lnTo>
                      <a:lnTo>
                        <a:pt x="1210" y="325"/>
                      </a:lnTo>
                      <a:lnTo>
                        <a:pt x="1211" y="326"/>
                      </a:lnTo>
                      <a:lnTo>
                        <a:pt x="1212" y="327"/>
                      </a:lnTo>
                      <a:lnTo>
                        <a:pt x="1213" y="327"/>
                      </a:lnTo>
                      <a:lnTo>
                        <a:pt x="1213" y="328"/>
                      </a:lnTo>
                      <a:lnTo>
                        <a:pt x="1215" y="329"/>
                      </a:lnTo>
                      <a:lnTo>
                        <a:pt x="1215" y="330"/>
                      </a:lnTo>
                      <a:lnTo>
                        <a:pt x="1216" y="330"/>
                      </a:lnTo>
                      <a:lnTo>
                        <a:pt x="1217" y="330"/>
                      </a:lnTo>
                      <a:lnTo>
                        <a:pt x="1218" y="331"/>
                      </a:lnTo>
                      <a:lnTo>
                        <a:pt x="1218" y="332"/>
                      </a:lnTo>
                      <a:lnTo>
                        <a:pt x="1219" y="332"/>
                      </a:lnTo>
                      <a:lnTo>
                        <a:pt x="1219" y="333"/>
                      </a:lnTo>
                      <a:lnTo>
                        <a:pt x="1221" y="333"/>
                      </a:lnTo>
                      <a:lnTo>
                        <a:pt x="1223" y="333"/>
                      </a:lnTo>
                      <a:lnTo>
                        <a:pt x="1224" y="334"/>
                      </a:lnTo>
                      <a:lnTo>
                        <a:pt x="1225" y="334"/>
                      </a:lnTo>
                      <a:lnTo>
                        <a:pt x="1226" y="336"/>
                      </a:lnTo>
                      <a:lnTo>
                        <a:pt x="1229" y="336"/>
                      </a:lnTo>
                      <a:lnTo>
                        <a:pt x="1229" y="337"/>
                      </a:lnTo>
                      <a:lnTo>
                        <a:pt x="1230" y="337"/>
                      </a:lnTo>
                      <a:lnTo>
                        <a:pt x="1230" y="338"/>
                      </a:lnTo>
                      <a:lnTo>
                        <a:pt x="1232" y="339"/>
                      </a:lnTo>
                      <a:lnTo>
                        <a:pt x="1233" y="339"/>
                      </a:lnTo>
                      <a:lnTo>
                        <a:pt x="1234" y="339"/>
                      </a:lnTo>
                      <a:lnTo>
                        <a:pt x="1234" y="340"/>
                      </a:lnTo>
                      <a:lnTo>
                        <a:pt x="1235" y="342"/>
                      </a:lnTo>
                      <a:lnTo>
                        <a:pt x="1235" y="343"/>
                      </a:lnTo>
                      <a:lnTo>
                        <a:pt x="1234" y="343"/>
                      </a:lnTo>
                      <a:lnTo>
                        <a:pt x="1235" y="344"/>
                      </a:lnTo>
                      <a:lnTo>
                        <a:pt x="1236" y="344"/>
                      </a:lnTo>
                      <a:lnTo>
                        <a:pt x="1236" y="345"/>
                      </a:lnTo>
                      <a:lnTo>
                        <a:pt x="1238" y="346"/>
                      </a:lnTo>
                      <a:lnTo>
                        <a:pt x="1240" y="346"/>
                      </a:lnTo>
                      <a:lnTo>
                        <a:pt x="1241" y="346"/>
                      </a:lnTo>
                      <a:lnTo>
                        <a:pt x="1242" y="347"/>
                      </a:lnTo>
                      <a:lnTo>
                        <a:pt x="1243" y="348"/>
                      </a:lnTo>
                      <a:lnTo>
                        <a:pt x="1245" y="350"/>
                      </a:lnTo>
                      <a:lnTo>
                        <a:pt x="1246" y="351"/>
                      </a:lnTo>
                      <a:lnTo>
                        <a:pt x="1248" y="356"/>
                      </a:lnTo>
                      <a:lnTo>
                        <a:pt x="1249" y="358"/>
                      </a:lnTo>
                      <a:lnTo>
                        <a:pt x="1251" y="361"/>
                      </a:lnTo>
                      <a:lnTo>
                        <a:pt x="1252" y="363"/>
                      </a:lnTo>
                      <a:lnTo>
                        <a:pt x="1252" y="364"/>
                      </a:lnTo>
                      <a:lnTo>
                        <a:pt x="1253" y="366"/>
                      </a:lnTo>
                      <a:lnTo>
                        <a:pt x="1253" y="367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7" y="372"/>
                      </a:lnTo>
                      <a:lnTo>
                        <a:pt x="1257" y="375"/>
                      </a:lnTo>
                      <a:lnTo>
                        <a:pt x="1258" y="376"/>
                      </a:lnTo>
                      <a:lnTo>
                        <a:pt x="1258" y="377"/>
                      </a:lnTo>
                      <a:lnTo>
                        <a:pt x="1261" y="377"/>
                      </a:lnTo>
                      <a:lnTo>
                        <a:pt x="1264" y="377"/>
                      </a:lnTo>
                      <a:lnTo>
                        <a:pt x="1265" y="377"/>
                      </a:lnTo>
                      <a:lnTo>
                        <a:pt x="1266" y="377"/>
                      </a:lnTo>
                      <a:lnTo>
                        <a:pt x="1267" y="377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2" y="375"/>
                      </a:lnTo>
                      <a:lnTo>
                        <a:pt x="1273" y="375"/>
                      </a:lnTo>
                      <a:lnTo>
                        <a:pt x="1275" y="376"/>
                      </a:lnTo>
                      <a:lnTo>
                        <a:pt x="1277" y="377"/>
                      </a:ln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8"/>
                      </a:lnTo>
                      <a:lnTo>
                        <a:pt x="1281" y="379"/>
                      </a:lnTo>
                      <a:lnTo>
                        <a:pt x="1282" y="379"/>
                      </a:lnTo>
                      <a:lnTo>
                        <a:pt x="1284" y="380"/>
                      </a:lnTo>
                      <a:lnTo>
                        <a:pt x="1285" y="380"/>
                      </a:lnTo>
                      <a:lnTo>
                        <a:pt x="1287" y="380"/>
                      </a:lnTo>
                      <a:lnTo>
                        <a:pt x="1290" y="382"/>
                      </a:lnTo>
                      <a:lnTo>
                        <a:pt x="1292" y="383"/>
                      </a:lnTo>
                      <a:lnTo>
                        <a:pt x="1293" y="385"/>
                      </a:lnTo>
                      <a:lnTo>
                        <a:pt x="1295" y="387"/>
                      </a:lnTo>
                      <a:lnTo>
                        <a:pt x="1297" y="390"/>
                      </a:lnTo>
                      <a:lnTo>
                        <a:pt x="1300" y="393"/>
                      </a:lnTo>
                      <a:lnTo>
                        <a:pt x="1301" y="393"/>
                      </a:lnTo>
                      <a:lnTo>
                        <a:pt x="1301" y="394"/>
                      </a:lnTo>
                      <a:lnTo>
                        <a:pt x="1302" y="395"/>
                      </a:lnTo>
                      <a:lnTo>
                        <a:pt x="1303" y="395"/>
                      </a:lnTo>
                      <a:lnTo>
                        <a:pt x="1304" y="395"/>
                      </a:lnTo>
                      <a:lnTo>
                        <a:pt x="1304" y="394"/>
                      </a:lnTo>
                      <a:lnTo>
                        <a:pt x="1304" y="393"/>
                      </a:lnTo>
                      <a:lnTo>
                        <a:pt x="1305" y="392"/>
                      </a:lnTo>
                      <a:lnTo>
                        <a:pt x="1305" y="391"/>
                      </a:lnTo>
                      <a:lnTo>
                        <a:pt x="1304" y="390"/>
                      </a:lnTo>
                      <a:lnTo>
                        <a:pt x="1303" y="389"/>
                      </a:lnTo>
                      <a:lnTo>
                        <a:pt x="1302" y="388"/>
                      </a:lnTo>
                      <a:lnTo>
                        <a:pt x="1300" y="388"/>
                      </a:lnTo>
                      <a:lnTo>
                        <a:pt x="1300" y="387"/>
                      </a:lnTo>
                      <a:lnTo>
                        <a:pt x="1299" y="386"/>
                      </a:lnTo>
                      <a:lnTo>
                        <a:pt x="1298" y="385"/>
                      </a:lnTo>
                      <a:lnTo>
                        <a:pt x="1298" y="384"/>
                      </a:lnTo>
                      <a:lnTo>
                        <a:pt x="1298" y="382"/>
                      </a:lnTo>
                      <a:lnTo>
                        <a:pt x="1297" y="381"/>
                      </a:lnTo>
                      <a:lnTo>
                        <a:pt x="1297" y="380"/>
                      </a:lnTo>
                      <a:lnTo>
                        <a:pt x="1296" y="380"/>
                      </a:lnTo>
                      <a:lnTo>
                        <a:pt x="1293" y="380"/>
                      </a:lnTo>
                      <a:lnTo>
                        <a:pt x="1293" y="379"/>
                      </a:lnTo>
                      <a:lnTo>
                        <a:pt x="1292" y="378"/>
                      </a:lnTo>
                      <a:lnTo>
                        <a:pt x="1291" y="377"/>
                      </a:lnTo>
                      <a:lnTo>
                        <a:pt x="1290" y="378"/>
                      </a:lnTo>
                      <a:lnTo>
                        <a:pt x="1289" y="377"/>
                      </a:lnTo>
                      <a:lnTo>
                        <a:pt x="1289" y="376"/>
                      </a:lnTo>
                      <a:lnTo>
                        <a:pt x="1289" y="375"/>
                      </a:lnTo>
                      <a:lnTo>
                        <a:pt x="1291" y="373"/>
                      </a:lnTo>
                      <a:lnTo>
                        <a:pt x="1292" y="373"/>
                      </a:lnTo>
                      <a:lnTo>
                        <a:pt x="1292" y="372"/>
                      </a:lnTo>
                      <a:lnTo>
                        <a:pt x="1292" y="370"/>
                      </a:lnTo>
                      <a:lnTo>
                        <a:pt x="1291" y="369"/>
                      </a:lnTo>
                      <a:lnTo>
                        <a:pt x="1289" y="367"/>
                      </a:lnTo>
                      <a:lnTo>
                        <a:pt x="1288" y="367"/>
                      </a:lnTo>
                      <a:lnTo>
                        <a:pt x="1287" y="366"/>
                      </a:lnTo>
                      <a:lnTo>
                        <a:pt x="1290" y="364"/>
                      </a:lnTo>
                      <a:lnTo>
                        <a:pt x="1290" y="363"/>
                      </a:lnTo>
                      <a:lnTo>
                        <a:pt x="1290" y="361"/>
                      </a:lnTo>
                      <a:lnTo>
                        <a:pt x="1291" y="358"/>
                      </a:lnTo>
                      <a:lnTo>
                        <a:pt x="1291" y="357"/>
                      </a:lnTo>
                      <a:lnTo>
                        <a:pt x="1292" y="356"/>
                      </a:lnTo>
                      <a:lnTo>
                        <a:pt x="1292" y="355"/>
                      </a:lnTo>
                      <a:lnTo>
                        <a:pt x="1293" y="354"/>
                      </a:lnTo>
                      <a:lnTo>
                        <a:pt x="1293" y="353"/>
                      </a:lnTo>
                      <a:lnTo>
                        <a:pt x="1292" y="352"/>
                      </a:lnTo>
                      <a:lnTo>
                        <a:pt x="1293" y="351"/>
                      </a:lnTo>
                      <a:lnTo>
                        <a:pt x="1294" y="350"/>
                      </a:lnTo>
                      <a:lnTo>
                        <a:pt x="1294" y="349"/>
                      </a:lnTo>
                      <a:lnTo>
                        <a:pt x="1293" y="348"/>
                      </a:lnTo>
                      <a:lnTo>
                        <a:pt x="1293" y="347"/>
                      </a:lnTo>
                      <a:lnTo>
                        <a:pt x="1293" y="346"/>
                      </a:lnTo>
                      <a:lnTo>
                        <a:pt x="1294" y="345"/>
                      </a:lnTo>
                      <a:lnTo>
                        <a:pt x="1293" y="345"/>
                      </a:lnTo>
                      <a:lnTo>
                        <a:pt x="1293" y="344"/>
                      </a:lnTo>
                      <a:lnTo>
                        <a:pt x="1293" y="343"/>
                      </a:lnTo>
                      <a:lnTo>
                        <a:pt x="1294" y="343"/>
                      </a:lnTo>
                      <a:lnTo>
                        <a:pt x="1295" y="343"/>
                      </a:lnTo>
                      <a:lnTo>
                        <a:pt x="1296" y="342"/>
                      </a:lnTo>
                      <a:lnTo>
                        <a:pt x="1296" y="341"/>
                      </a:lnTo>
                      <a:lnTo>
                        <a:pt x="1297" y="339"/>
                      </a:lnTo>
                      <a:lnTo>
                        <a:pt x="1296" y="337"/>
                      </a:lnTo>
                      <a:lnTo>
                        <a:pt x="1295" y="336"/>
                      </a:lnTo>
                      <a:lnTo>
                        <a:pt x="1294" y="335"/>
                      </a:lnTo>
                      <a:lnTo>
                        <a:pt x="1295" y="334"/>
                      </a:lnTo>
                      <a:lnTo>
                        <a:pt x="1293" y="334"/>
                      </a:lnTo>
                      <a:lnTo>
                        <a:pt x="1292" y="333"/>
                      </a:lnTo>
                      <a:lnTo>
                        <a:pt x="1292" y="332"/>
                      </a:lnTo>
                      <a:lnTo>
                        <a:pt x="1293" y="330"/>
                      </a:lnTo>
                      <a:lnTo>
                        <a:pt x="1292" y="329"/>
                      </a:lnTo>
                      <a:lnTo>
                        <a:pt x="1292" y="328"/>
                      </a:lnTo>
                      <a:lnTo>
                        <a:pt x="1292" y="327"/>
                      </a:lnTo>
                      <a:lnTo>
                        <a:pt x="1293" y="326"/>
                      </a:lnTo>
                      <a:lnTo>
                        <a:pt x="1293" y="325"/>
                      </a:lnTo>
                      <a:lnTo>
                        <a:pt x="1295" y="324"/>
                      </a:lnTo>
                      <a:lnTo>
                        <a:pt x="1295" y="323"/>
                      </a:lnTo>
                      <a:lnTo>
                        <a:pt x="1295" y="322"/>
                      </a:lnTo>
                      <a:lnTo>
                        <a:pt x="1295" y="321"/>
                      </a:lnTo>
                      <a:lnTo>
                        <a:pt x="1296" y="320"/>
                      </a:lnTo>
                      <a:lnTo>
                        <a:pt x="1296" y="319"/>
                      </a:lnTo>
                      <a:lnTo>
                        <a:pt x="1296" y="318"/>
                      </a:lnTo>
                      <a:lnTo>
                        <a:pt x="1295" y="316"/>
                      </a:lnTo>
                      <a:lnTo>
                        <a:pt x="1295" y="315"/>
                      </a:lnTo>
                      <a:lnTo>
                        <a:pt x="1295" y="314"/>
                      </a:lnTo>
                      <a:lnTo>
                        <a:pt x="1296" y="312"/>
                      </a:lnTo>
                      <a:lnTo>
                        <a:pt x="1297" y="310"/>
                      </a:lnTo>
                      <a:lnTo>
                        <a:pt x="1297" y="309"/>
                      </a:lnTo>
                      <a:lnTo>
                        <a:pt x="1298" y="309"/>
                      </a:lnTo>
                      <a:lnTo>
                        <a:pt x="1299" y="308"/>
                      </a:lnTo>
                      <a:lnTo>
                        <a:pt x="1300" y="308"/>
                      </a:lnTo>
                      <a:lnTo>
                        <a:pt x="1301" y="307"/>
                      </a:lnTo>
                      <a:lnTo>
                        <a:pt x="1302" y="306"/>
                      </a:lnTo>
                      <a:lnTo>
                        <a:pt x="1303" y="305"/>
                      </a:lnTo>
                      <a:lnTo>
                        <a:pt x="1304" y="304"/>
                      </a:lnTo>
                      <a:lnTo>
                        <a:pt x="1304" y="302"/>
                      </a:lnTo>
                      <a:lnTo>
                        <a:pt x="1305" y="300"/>
                      </a:lnTo>
                      <a:lnTo>
                        <a:pt x="1306" y="299"/>
                      </a:lnTo>
                      <a:lnTo>
                        <a:pt x="1307" y="299"/>
                      </a:lnTo>
                      <a:lnTo>
                        <a:pt x="1308" y="299"/>
                      </a:lnTo>
                      <a:lnTo>
                        <a:pt x="1309" y="299"/>
                      </a:lnTo>
                      <a:lnTo>
                        <a:pt x="1308" y="298"/>
                      </a:lnTo>
                      <a:lnTo>
                        <a:pt x="1309" y="297"/>
                      </a:lnTo>
                      <a:lnTo>
                        <a:pt x="1311" y="296"/>
                      </a:lnTo>
                      <a:lnTo>
                        <a:pt x="1313" y="295"/>
                      </a:lnTo>
                      <a:lnTo>
                        <a:pt x="1315" y="294"/>
                      </a:lnTo>
                      <a:lnTo>
                        <a:pt x="1316" y="293"/>
                      </a:lnTo>
                      <a:lnTo>
                        <a:pt x="1318" y="293"/>
                      </a:lnTo>
                      <a:lnTo>
                        <a:pt x="1319" y="293"/>
                      </a:lnTo>
                      <a:lnTo>
                        <a:pt x="1320" y="293"/>
                      </a:lnTo>
                      <a:lnTo>
                        <a:pt x="1321" y="292"/>
                      </a:lnTo>
                      <a:lnTo>
                        <a:pt x="1322" y="292"/>
                      </a:lnTo>
                      <a:lnTo>
                        <a:pt x="1323" y="291"/>
                      </a:lnTo>
                      <a:lnTo>
                        <a:pt x="1324" y="290"/>
                      </a:lnTo>
                      <a:lnTo>
                        <a:pt x="1325" y="291"/>
                      </a:lnTo>
                      <a:lnTo>
                        <a:pt x="1327" y="290"/>
                      </a:lnTo>
                      <a:lnTo>
                        <a:pt x="1328" y="290"/>
                      </a:lnTo>
                      <a:lnTo>
                        <a:pt x="1329" y="290"/>
                      </a:lnTo>
                      <a:lnTo>
                        <a:pt x="1330" y="289"/>
                      </a:lnTo>
                      <a:lnTo>
                        <a:pt x="1331" y="289"/>
                      </a:lnTo>
                      <a:lnTo>
                        <a:pt x="1331" y="287"/>
                      </a:lnTo>
                      <a:lnTo>
                        <a:pt x="1332" y="286"/>
                      </a:lnTo>
                      <a:lnTo>
                        <a:pt x="1331" y="285"/>
                      </a:lnTo>
                      <a:lnTo>
                        <a:pt x="1331" y="283"/>
                      </a:lnTo>
                      <a:lnTo>
                        <a:pt x="1333" y="282"/>
                      </a:lnTo>
                      <a:lnTo>
                        <a:pt x="1334" y="283"/>
                      </a:lnTo>
                      <a:lnTo>
                        <a:pt x="1335" y="283"/>
                      </a:lnTo>
                      <a:lnTo>
                        <a:pt x="1336" y="283"/>
                      </a:lnTo>
                      <a:lnTo>
                        <a:pt x="1337" y="284"/>
                      </a:lnTo>
                      <a:lnTo>
                        <a:pt x="1338" y="284"/>
                      </a:lnTo>
                      <a:lnTo>
                        <a:pt x="1338" y="283"/>
                      </a:lnTo>
                      <a:lnTo>
                        <a:pt x="1339" y="283"/>
                      </a:lnTo>
                      <a:lnTo>
                        <a:pt x="1341" y="282"/>
                      </a:lnTo>
                      <a:lnTo>
                        <a:pt x="1342" y="283"/>
                      </a:lnTo>
                      <a:lnTo>
                        <a:pt x="1343" y="283"/>
                      </a:lnTo>
                      <a:lnTo>
                        <a:pt x="1344" y="283"/>
                      </a:lnTo>
                      <a:lnTo>
                        <a:pt x="1345" y="283"/>
                      </a:lnTo>
                      <a:lnTo>
                        <a:pt x="1346" y="283"/>
                      </a:lnTo>
                      <a:lnTo>
                        <a:pt x="1347" y="283"/>
                      </a:lnTo>
                      <a:lnTo>
                        <a:pt x="1348" y="284"/>
                      </a:lnTo>
                      <a:lnTo>
                        <a:pt x="1349" y="285"/>
                      </a:lnTo>
                      <a:lnTo>
                        <a:pt x="1349" y="286"/>
                      </a:lnTo>
                      <a:lnTo>
                        <a:pt x="1350" y="287"/>
                      </a:lnTo>
                      <a:lnTo>
                        <a:pt x="1351" y="288"/>
                      </a:lnTo>
                      <a:lnTo>
                        <a:pt x="1352" y="287"/>
                      </a:lnTo>
                      <a:lnTo>
                        <a:pt x="1353" y="288"/>
                      </a:lnTo>
                      <a:lnTo>
                        <a:pt x="1354" y="288"/>
                      </a:lnTo>
                      <a:lnTo>
                        <a:pt x="1355" y="289"/>
                      </a:lnTo>
                      <a:lnTo>
                        <a:pt x="1358" y="289"/>
                      </a:lnTo>
                      <a:lnTo>
                        <a:pt x="1359" y="289"/>
                      </a:lnTo>
                      <a:lnTo>
                        <a:pt x="1360" y="288"/>
                      </a:lnTo>
                      <a:lnTo>
                        <a:pt x="1361" y="289"/>
                      </a:lnTo>
                      <a:lnTo>
                        <a:pt x="1362" y="289"/>
                      </a:lnTo>
                      <a:lnTo>
                        <a:pt x="1363" y="288"/>
                      </a:lnTo>
                      <a:lnTo>
                        <a:pt x="1364" y="288"/>
                      </a:lnTo>
                      <a:lnTo>
                        <a:pt x="1364" y="290"/>
                      </a:lnTo>
                      <a:lnTo>
                        <a:pt x="1364" y="291"/>
                      </a:lnTo>
                      <a:lnTo>
                        <a:pt x="1364" y="292"/>
                      </a:lnTo>
                      <a:lnTo>
                        <a:pt x="1364" y="294"/>
                      </a:lnTo>
                      <a:lnTo>
                        <a:pt x="1365" y="294"/>
                      </a:lnTo>
                      <a:lnTo>
                        <a:pt x="1365" y="295"/>
                      </a:lnTo>
                      <a:lnTo>
                        <a:pt x="1366" y="296"/>
                      </a:lnTo>
                      <a:lnTo>
                        <a:pt x="1366" y="297"/>
                      </a:lnTo>
                      <a:lnTo>
                        <a:pt x="1367" y="297"/>
                      </a:lnTo>
                      <a:lnTo>
                        <a:pt x="1368" y="298"/>
                      </a:lnTo>
                      <a:lnTo>
                        <a:pt x="1369" y="298"/>
                      </a:lnTo>
                      <a:lnTo>
                        <a:pt x="1370" y="297"/>
                      </a:lnTo>
                      <a:lnTo>
                        <a:pt x="1371" y="298"/>
                      </a:lnTo>
                      <a:lnTo>
                        <a:pt x="1371" y="299"/>
                      </a:lnTo>
                      <a:lnTo>
                        <a:pt x="1371" y="301"/>
                      </a:lnTo>
                      <a:lnTo>
                        <a:pt x="1372" y="302"/>
                      </a:lnTo>
                      <a:lnTo>
                        <a:pt x="1373" y="302"/>
                      </a:lnTo>
                      <a:lnTo>
                        <a:pt x="1374" y="302"/>
                      </a:lnTo>
                      <a:lnTo>
                        <a:pt x="1375" y="302"/>
                      </a:lnTo>
                      <a:lnTo>
                        <a:pt x="1377" y="303"/>
                      </a:lnTo>
                      <a:lnTo>
                        <a:pt x="1377" y="304"/>
                      </a:lnTo>
                      <a:lnTo>
                        <a:pt x="1377" y="305"/>
                      </a:lnTo>
                      <a:lnTo>
                        <a:pt x="1377" y="306"/>
                      </a:lnTo>
                      <a:lnTo>
                        <a:pt x="1377" y="307"/>
                      </a:lnTo>
                      <a:lnTo>
                        <a:pt x="1377" y="308"/>
                      </a:lnTo>
                      <a:lnTo>
                        <a:pt x="1378" y="308"/>
                      </a:lnTo>
                      <a:lnTo>
                        <a:pt x="1379" y="308"/>
                      </a:lnTo>
                      <a:lnTo>
                        <a:pt x="1379" y="309"/>
                      </a:lnTo>
                      <a:lnTo>
                        <a:pt x="1380" y="309"/>
                      </a:lnTo>
                      <a:lnTo>
                        <a:pt x="1381" y="310"/>
                      </a:lnTo>
                      <a:lnTo>
                        <a:pt x="1380" y="311"/>
                      </a:lnTo>
                      <a:lnTo>
                        <a:pt x="1379" y="312"/>
                      </a:lnTo>
                      <a:lnTo>
                        <a:pt x="1379" y="313"/>
                      </a:lnTo>
                      <a:lnTo>
                        <a:pt x="1380" y="313"/>
                      </a:lnTo>
                      <a:lnTo>
                        <a:pt x="1381" y="313"/>
                      </a:lnTo>
                      <a:lnTo>
                        <a:pt x="1381" y="315"/>
                      </a:lnTo>
                      <a:lnTo>
                        <a:pt x="1382" y="316"/>
                      </a:lnTo>
                      <a:lnTo>
                        <a:pt x="1381" y="317"/>
                      </a:lnTo>
                      <a:lnTo>
                        <a:pt x="1381" y="318"/>
                      </a:lnTo>
                      <a:lnTo>
                        <a:pt x="1382" y="319"/>
                      </a:lnTo>
                      <a:lnTo>
                        <a:pt x="1382" y="320"/>
                      </a:lnTo>
                      <a:lnTo>
                        <a:pt x="1383" y="320"/>
                      </a:lnTo>
                      <a:lnTo>
                        <a:pt x="1384" y="320"/>
                      </a:lnTo>
                      <a:lnTo>
                        <a:pt x="1385" y="320"/>
                      </a:lnTo>
                      <a:lnTo>
                        <a:pt x="1386" y="321"/>
                      </a:lnTo>
                      <a:lnTo>
                        <a:pt x="1387" y="320"/>
                      </a:lnTo>
                      <a:lnTo>
                        <a:pt x="1388" y="321"/>
                      </a:lnTo>
                      <a:lnTo>
                        <a:pt x="1389" y="321"/>
                      </a:lnTo>
                      <a:lnTo>
                        <a:pt x="1390" y="321"/>
                      </a:lnTo>
                      <a:lnTo>
                        <a:pt x="1391" y="322"/>
                      </a:lnTo>
                      <a:lnTo>
                        <a:pt x="1390" y="323"/>
                      </a:lnTo>
                      <a:lnTo>
                        <a:pt x="1391" y="323"/>
                      </a:lnTo>
                      <a:lnTo>
                        <a:pt x="1392" y="323"/>
                      </a:lnTo>
                      <a:lnTo>
                        <a:pt x="1392" y="322"/>
                      </a:lnTo>
                      <a:lnTo>
                        <a:pt x="1394" y="322"/>
                      </a:lnTo>
                      <a:lnTo>
                        <a:pt x="1395" y="321"/>
                      </a:lnTo>
                      <a:lnTo>
                        <a:pt x="1396" y="321"/>
                      </a:lnTo>
                      <a:lnTo>
                        <a:pt x="1396" y="320"/>
                      </a:lnTo>
                      <a:lnTo>
                        <a:pt x="1397" y="320"/>
                      </a:lnTo>
                      <a:lnTo>
                        <a:pt x="1399" y="321"/>
                      </a:lnTo>
                      <a:lnTo>
                        <a:pt x="1399" y="320"/>
                      </a:lnTo>
                      <a:lnTo>
                        <a:pt x="1399" y="319"/>
                      </a:lnTo>
                      <a:lnTo>
                        <a:pt x="1400" y="319"/>
                      </a:lnTo>
                      <a:lnTo>
                        <a:pt x="1401" y="320"/>
                      </a:lnTo>
                      <a:lnTo>
                        <a:pt x="1402" y="320"/>
                      </a:lnTo>
                      <a:lnTo>
                        <a:pt x="1403" y="320"/>
                      </a:lnTo>
                      <a:lnTo>
                        <a:pt x="1403" y="321"/>
                      </a:lnTo>
                      <a:lnTo>
                        <a:pt x="1404" y="321"/>
                      </a:lnTo>
                      <a:lnTo>
                        <a:pt x="1405" y="321"/>
                      </a:lnTo>
                      <a:lnTo>
                        <a:pt x="1406" y="321"/>
                      </a:lnTo>
                      <a:lnTo>
                        <a:pt x="1407" y="320"/>
                      </a:lnTo>
                      <a:lnTo>
                        <a:pt x="1408" y="319"/>
                      </a:lnTo>
                      <a:lnTo>
                        <a:pt x="1409" y="318"/>
                      </a:lnTo>
                      <a:lnTo>
                        <a:pt x="1407" y="317"/>
                      </a:lnTo>
                      <a:lnTo>
                        <a:pt x="1408" y="316"/>
                      </a:lnTo>
                      <a:lnTo>
                        <a:pt x="1409" y="316"/>
                      </a:lnTo>
                      <a:lnTo>
                        <a:pt x="1410" y="315"/>
                      </a:lnTo>
                      <a:lnTo>
                        <a:pt x="1409" y="314"/>
                      </a:lnTo>
                      <a:lnTo>
                        <a:pt x="1410" y="313"/>
                      </a:lnTo>
                      <a:lnTo>
                        <a:pt x="1409" y="312"/>
                      </a:lnTo>
                      <a:lnTo>
                        <a:pt x="1410" y="312"/>
                      </a:lnTo>
                      <a:lnTo>
                        <a:pt x="1411" y="311"/>
                      </a:lnTo>
                      <a:lnTo>
                        <a:pt x="1413" y="310"/>
                      </a:lnTo>
                      <a:lnTo>
                        <a:pt x="1414" y="311"/>
                      </a:lnTo>
                      <a:lnTo>
                        <a:pt x="1415" y="311"/>
                      </a:lnTo>
                      <a:lnTo>
                        <a:pt x="1416" y="311"/>
                      </a:lnTo>
                      <a:lnTo>
                        <a:pt x="1417" y="311"/>
                      </a:lnTo>
                      <a:lnTo>
                        <a:pt x="1418" y="310"/>
                      </a:lnTo>
                      <a:lnTo>
                        <a:pt x="1419" y="309"/>
                      </a:lnTo>
                      <a:lnTo>
                        <a:pt x="1420" y="309"/>
                      </a:lnTo>
                      <a:lnTo>
                        <a:pt x="1421" y="309"/>
                      </a:lnTo>
                      <a:lnTo>
                        <a:pt x="1422" y="309"/>
                      </a:lnTo>
                      <a:lnTo>
                        <a:pt x="1422" y="308"/>
                      </a:lnTo>
                      <a:lnTo>
                        <a:pt x="1425" y="308"/>
                      </a:lnTo>
                      <a:lnTo>
                        <a:pt x="1426" y="308"/>
                      </a:lnTo>
                      <a:lnTo>
                        <a:pt x="1426" y="307"/>
                      </a:lnTo>
                      <a:lnTo>
                        <a:pt x="1429" y="305"/>
                      </a:lnTo>
                      <a:lnTo>
                        <a:pt x="1430" y="306"/>
                      </a:lnTo>
                      <a:lnTo>
                        <a:pt x="1430" y="304"/>
                      </a:lnTo>
                      <a:lnTo>
                        <a:pt x="1430" y="303"/>
                      </a:lnTo>
                      <a:lnTo>
                        <a:pt x="1430" y="302"/>
                      </a:lnTo>
                      <a:lnTo>
                        <a:pt x="1430" y="301"/>
                      </a:lnTo>
                      <a:lnTo>
                        <a:pt x="1430" y="300"/>
                      </a:lnTo>
                      <a:lnTo>
                        <a:pt x="1429" y="299"/>
                      </a:lnTo>
                      <a:lnTo>
                        <a:pt x="1429" y="298"/>
                      </a:lnTo>
                      <a:lnTo>
                        <a:pt x="1429" y="297"/>
                      </a:lnTo>
                      <a:lnTo>
                        <a:pt x="1428" y="297"/>
                      </a:lnTo>
                      <a:lnTo>
                        <a:pt x="1427" y="296"/>
                      </a:lnTo>
                      <a:lnTo>
                        <a:pt x="1426" y="295"/>
                      </a:lnTo>
                      <a:lnTo>
                        <a:pt x="1425" y="295"/>
                      </a:lnTo>
                      <a:lnTo>
                        <a:pt x="1424" y="293"/>
                      </a:lnTo>
                      <a:lnTo>
                        <a:pt x="1423" y="292"/>
                      </a:lnTo>
                      <a:lnTo>
                        <a:pt x="1423" y="291"/>
                      </a:lnTo>
                      <a:lnTo>
                        <a:pt x="1422" y="292"/>
                      </a:lnTo>
                      <a:lnTo>
                        <a:pt x="1421" y="291"/>
                      </a:lnTo>
                      <a:lnTo>
                        <a:pt x="1422" y="290"/>
                      </a:lnTo>
                      <a:lnTo>
                        <a:pt x="1422" y="289"/>
                      </a:lnTo>
                      <a:lnTo>
                        <a:pt x="1422" y="288"/>
                      </a:lnTo>
                      <a:lnTo>
                        <a:pt x="1420" y="288"/>
                      </a:lnTo>
                      <a:lnTo>
                        <a:pt x="1420" y="287"/>
                      </a:lnTo>
                      <a:lnTo>
                        <a:pt x="1420" y="285"/>
                      </a:lnTo>
                      <a:lnTo>
                        <a:pt x="1420" y="284"/>
                      </a:lnTo>
                      <a:lnTo>
                        <a:pt x="1420" y="283"/>
                      </a:lnTo>
                      <a:lnTo>
                        <a:pt x="1421" y="283"/>
                      </a:lnTo>
                      <a:lnTo>
                        <a:pt x="1421" y="282"/>
                      </a:lnTo>
                      <a:lnTo>
                        <a:pt x="1421" y="281"/>
                      </a:lnTo>
                      <a:lnTo>
                        <a:pt x="1422" y="280"/>
                      </a:lnTo>
                      <a:lnTo>
                        <a:pt x="1422" y="279"/>
                      </a:lnTo>
                      <a:lnTo>
                        <a:pt x="1422" y="278"/>
                      </a:lnTo>
                      <a:lnTo>
                        <a:pt x="1424" y="277"/>
                      </a:lnTo>
                      <a:lnTo>
                        <a:pt x="1425" y="277"/>
                      </a:lnTo>
                      <a:lnTo>
                        <a:pt x="1426" y="276"/>
                      </a:lnTo>
                      <a:lnTo>
                        <a:pt x="1426" y="275"/>
                      </a:lnTo>
                      <a:lnTo>
                        <a:pt x="1426" y="274"/>
                      </a:lnTo>
                      <a:lnTo>
                        <a:pt x="1426" y="273"/>
                      </a:lnTo>
                      <a:lnTo>
                        <a:pt x="1425" y="273"/>
                      </a:lnTo>
                      <a:lnTo>
                        <a:pt x="1426" y="272"/>
                      </a:lnTo>
                      <a:lnTo>
                        <a:pt x="1427" y="271"/>
                      </a:lnTo>
                      <a:lnTo>
                        <a:pt x="1427" y="270"/>
                      </a:lnTo>
                      <a:lnTo>
                        <a:pt x="1428" y="270"/>
                      </a:lnTo>
                      <a:lnTo>
                        <a:pt x="1428" y="269"/>
                      </a:lnTo>
                      <a:lnTo>
                        <a:pt x="1429" y="268"/>
                      </a:lnTo>
                      <a:lnTo>
                        <a:pt x="1429" y="266"/>
                      </a:lnTo>
                      <a:lnTo>
                        <a:pt x="1428" y="265"/>
                      </a:lnTo>
                      <a:lnTo>
                        <a:pt x="1429" y="265"/>
                      </a:lnTo>
                      <a:lnTo>
                        <a:pt x="1429" y="264"/>
                      </a:lnTo>
                      <a:lnTo>
                        <a:pt x="1430" y="264"/>
                      </a:lnTo>
                      <a:lnTo>
                        <a:pt x="1430" y="262"/>
                      </a:lnTo>
                      <a:lnTo>
                        <a:pt x="1431" y="261"/>
                      </a:lnTo>
                      <a:lnTo>
                        <a:pt x="1432" y="261"/>
                      </a:lnTo>
                      <a:lnTo>
                        <a:pt x="1431" y="260"/>
                      </a:lnTo>
                      <a:lnTo>
                        <a:pt x="1431" y="259"/>
                      </a:lnTo>
                      <a:lnTo>
                        <a:pt x="1430" y="258"/>
                      </a:lnTo>
                      <a:lnTo>
                        <a:pt x="1431" y="257"/>
                      </a:lnTo>
                      <a:lnTo>
                        <a:pt x="1431" y="254"/>
                      </a:lnTo>
                      <a:lnTo>
                        <a:pt x="1431" y="253"/>
                      </a:lnTo>
                      <a:lnTo>
                        <a:pt x="1431" y="252"/>
                      </a:lnTo>
                      <a:lnTo>
                        <a:pt x="1431" y="251"/>
                      </a:lnTo>
                      <a:lnTo>
                        <a:pt x="1432" y="252"/>
                      </a:lnTo>
                      <a:lnTo>
                        <a:pt x="1433" y="251"/>
                      </a:lnTo>
                      <a:lnTo>
                        <a:pt x="1434" y="250"/>
                      </a:lnTo>
                      <a:lnTo>
                        <a:pt x="1434" y="249"/>
                      </a:lnTo>
                      <a:lnTo>
                        <a:pt x="1435" y="248"/>
                      </a:lnTo>
                      <a:lnTo>
                        <a:pt x="1436" y="248"/>
                      </a:lnTo>
                      <a:lnTo>
                        <a:pt x="1438" y="245"/>
                      </a:lnTo>
                      <a:lnTo>
                        <a:pt x="1439" y="245"/>
                      </a:lnTo>
                      <a:lnTo>
                        <a:pt x="1439" y="244"/>
                      </a:lnTo>
                      <a:lnTo>
                        <a:pt x="1438" y="243"/>
                      </a:lnTo>
                      <a:lnTo>
                        <a:pt x="1439" y="243"/>
                      </a:lnTo>
                      <a:lnTo>
                        <a:pt x="1438" y="242"/>
                      </a:lnTo>
                      <a:lnTo>
                        <a:pt x="1438" y="241"/>
                      </a:lnTo>
                      <a:lnTo>
                        <a:pt x="1439" y="240"/>
                      </a:lnTo>
                      <a:lnTo>
                        <a:pt x="1439" y="239"/>
                      </a:lnTo>
                      <a:lnTo>
                        <a:pt x="1439" y="238"/>
                      </a:lnTo>
                      <a:lnTo>
                        <a:pt x="1440" y="237"/>
                      </a:lnTo>
                      <a:lnTo>
                        <a:pt x="1441" y="236"/>
                      </a:lnTo>
                      <a:lnTo>
                        <a:pt x="1441" y="235"/>
                      </a:lnTo>
                      <a:lnTo>
                        <a:pt x="1441" y="234"/>
                      </a:lnTo>
                      <a:lnTo>
                        <a:pt x="1442" y="233"/>
                      </a:lnTo>
                      <a:lnTo>
                        <a:pt x="1443" y="231"/>
                      </a:lnTo>
                      <a:lnTo>
                        <a:pt x="1443" y="230"/>
                      </a:lnTo>
                      <a:lnTo>
                        <a:pt x="1444" y="230"/>
                      </a:lnTo>
                      <a:lnTo>
                        <a:pt x="1445" y="229"/>
                      </a:lnTo>
                      <a:lnTo>
                        <a:pt x="1446" y="228"/>
                      </a:lnTo>
                      <a:lnTo>
                        <a:pt x="1447" y="228"/>
                      </a:lnTo>
                      <a:lnTo>
                        <a:pt x="1448" y="227"/>
                      </a:lnTo>
                      <a:lnTo>
                        <a:pt x="1448" y="226"/>
                      </a:lnTo>
                      <a:lnTo>
                        <a:pt x="1448" y="225"/>
                      </a:lnTo>
                      <a:lnTo>
                        <a:pt x="1448" y="223"/>
                      </a:lnTo>
                      <a:lnTo>
                        <a:pt x="1449" y="222"/>
                      </a:lnTo>
                      <a:lnTo>
                        <a:pt x="1450" y="222"/>
                      </a:lnTo>
                      <a:lnTo>
                        <a:pt x="1449" y="221"/>
                      </a:lnTo>
                      <a:lnTo>
                        <a:pt x="1448" y="220"/>
                      </a:lnTo>
                      <a:lnTo>
                        <a:pt x="1448" y="219"/>
                      </a:lnTo>
                      <a:lnTo>
                        <a:pt x="1450" y="217"/>
                      </a:lnTo>
                      <a:lnTo>
                        <a:pt x="1450" y="216"/>
                      </a:lnTo>
                      <a:lnTo>
                        <a:pt x="1451" y="216"/>
                      </a:lnTo>
                      <a:lnTo>
                        <a:pt x="1453" y="215"/>
                      </a:lnTo>
                      <a:lnTo>
                        <a:pt x="1454" y="215"/>
                      </a:lnTo>
                      <a:lnTo>
                        <a:pt x="1455" y="214"/>
                      </a:lnTo>
                      <a:lnTo>
                        <a:pt x="1457" y="213"/>
                      </a:lnTo>
                      <a:lnTo>
                        <a:pt x="1457" y="212"/>
                      </a:lnTo>
                      <a:lnTo>
                        <a:pt x="1457" y="211"/>
                      </a:lnTo>
                      <a:lnTo>
                        <a:pt x="1458" y="207"/>
                      </a:lnTo>
                      <a:lnTo>
                        <a:pt x="1458" y="206"/>
                      </a:lnTo>
                      <a:lnTo>
                        <a:pt x="1458" y="204"/>
                      </a:lnTo>
                      <a:lnTo>
                        <a:pt x="1459" y="203"/>
                      </a:lnTo>
                      <a:lnTo>
                        <a:pt x="1524" y="203"/>
                      </a:lnTo>
                      <a:lnTo>
                        <a:pt x="1550" y="203"/>
                      </a:lnTo>
                      <a:lnTo>
                        <a:pt x="1582" y="20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7" name="Freeform 545"/>
                <p:cNvSpPr>
                  <a:spLocks/>
                </p:cNvSpPr>
                <p:nvPr/>
              </p:nvSpPr>
              <p:spPr bwMode="auto">
                <a:xfrm>
                  <a:off x="1673225" y="2846388"/>
                  <a:ext cx="1235075" cy="1174750"/>
                </a:xfrm>
                <a:custGeom>
                  <a:avLst/>
                  <a:gdLst>
                    <a:gd name="T0" fmla="*/ 2147483646 w 1200"/>
                    <a:gd name="T1" fmla="*/ 2147483646 h 1142"/>
                    <a:gd name="T2" fmla="*/ 2147483646 w 1200"/>
                    <a:gd name="T3" fmla="*/ 2147483646 h 1142"/>
                    <a:gd name="T4" fmla="*/ 2147483646 w 1200"/>
                    <a:gd name="T5" fmla="*/ 2147483646 h 1142"/>
                    <a:gd name="T6" fmla="*/ 2147483646 w 1200"/>
                    <a:gd name="T7" fmla="*/ 2147483646 h 1142"/>
                    <a:gd name="T8" fmla="*/ 2147483646 w 1200"/>
                    <a:gd name="T9" fmla="*/ 2147483646 h 1142"/>
                    <a:gd name="T10" fmla="*/ 2147483646 w 1200"/>
                    <a:gd name="T11" fmla="*/ 2147483646 h 1142"/>
                    <a:gd name="T12" fmla="*/ 2147483646 w 1200"/>
                    <a:gd name="T13" fmla="*/ 2147483646 h 1142"/>
                    <a:gd name="T14" fmla="*/ 2147483646 w 1200"/>
                    <a:gd name="T15" fmla="*/ 2147483646 h 1142"/>
                    <a:gd name="T16" fmla="*/ 2147483646 w 1200"/>
                    <a:gd name="T17" fmla="*/ 2147483646 h 1142"/>
                    <a:gd name="T18" fmla="*/ 2147483646 w 1200"/>
                    <a:gd name="T19" fmla="*/ 2147483646 h 1142"/>
                    <a:gd name="T20" fmla="*/ 2147483646 w 1200"/>
                    <a:gd name="T21" fmla="*/ 2147483646 h 1142"/>
                    <a:gd name="T22" fmla="*/ 2147483646 w 1200"/>
                    <a:gd name="T23" fmla="*/ 2147483646 h 1142"/>
                    <a:gd name="T24" fmla="*/ 2147483646 w 1200"/>
                    <a:gd name="T25" fmla="*/ 2147483646 h 1142"/>
                    <a:gd name="T26" fmla="*/ 2147483646 w 1200"/>
                    <a:gd name="T27" fmla="*/ 2147483646 h 1142"/>
                    <a:gd name="T28" fmla="*/ 2147483646 w 1200"/>
                    <a:gd name="T29" fmla="*/ 2147483646 h 1142"/>
                    <a:gd name="T30" fmla="*/ 2147483646 w 1200"/>
                    <a:gd name="T31" fmla="*/ 2147483646 h 1142"/>
                    <a:gd name="T32" fmla="*/ 2147483646 w 1200"/>
                    <a:gd name="T33" fmla="*/ 2147483646 h 1142"/>
                    <a:gd name="T34" fmla="*/ 2147483646 w 1200"/>
                    <a:gd name="T35" fmla="*/ 2147483646 h 1142"/>
                    <a:gd name="T36" fmla="*/ 2147483646 w 1200"/>
                    <a:gd name="T37" fmla="*/ 2147483646 h 1142"/>
                    <a:gd name="T38" fmla="*/ 2147483646 w 1200"/>
                    <a:gd name="T39" fmla="*/ 2147483646 h 1142"/>
                    <a:gd name="T40" fmla="*/ 2147483646 w 1200"/>
                    <a:gd name="T41" fmla="*/ 2147483646 h 1142"/>
                    <a:gd name="T42" fmla="*/ 2147483646 w 1200"/>
                    <a:gd name="T43" fmla="*/ 2147483646 h 1142"/>
                    <a:gd name="T44" fmla="*/ 2147483646 w 1200"/>
                    <a:gd name="T45" fmla="*/ 2147483646 h 1142"/>
                    <a:gd name="T46" fmla="*/ 2147483646 w 1200"/>
                    <a:gd name="T47" fmla="*/ 2147483646 h 1142"/>
                    <a:gd name="T48" fmla="*/ 2147483646 w 1200"/>
                    <a:gd name="T49" fmla="*/ 2147483646 h 1142"/>
                    <a:gd name="T50" fmla="*/ 2147483646 w 1200"/>
                    <a:gd name="T51" fmla="*/ 2147483646 h 1142"/>
                    <a:gd name="T52" fmla="*/ 2147483646 w 1200"/>
                    <a:gd name="T53" fmla="*/ 2147483646 h 1142"/>
                    <a:gd name="T54" fmla="*/ 2147483646 w 1200"/>
                    <a:gd name="T55" fmla="*/ 2147483646 h 1142"/>
                    <a:gd name="T56" fmla="*/ 2147483646 w 1200"/>
                    <a:gd name="T57" fmla="*/ 2147483646 h 1142"/>
                    <a:gd name="T58" fmla="*/ 2147483646 w 1200"/>
                    <a:gd name="T59" fmla="*/ 2147483646 h 1142"/>
                    <a:gd name="T60" fmla="*/ 2147483646 w 1200"/>
                    <a:gd name="T61" fmla="*/ 2147483646 h 1142"/>
                    <a:gd name="T62" fmla="*/ 2147483646 w 1200"/>
                    <a:gd name="T63" fmla="*/ 2147483646 h 1142"/>
                    <a:gd name="T64" fmla="*/ 2147483646 w 1200"/>
                    <a:gd name="T65" fmla="*/ 2147483646 h 1142"/>
                    <a:gd name="T66" fmla="*/ 2147483646 w 1200"/>
                    <a:gd name="T67" fmla="*/ 2147483646 h 1142"/>
                    <a:gd name="T68" fmla="*/ 2147483646 w 1200"/>
                    <a:gd name="T69" fmla="*/ 2147483646 h 1142"/>
                    <a:gd name="T70" fmla="*/ 2147483646 w 1200"/>
                    <a:gd name="T71" fmla="*/ 2147483646 h 1142"/>
                    <a:gd name="T72" fmla="*/ 2147483646 w 1200"/>
                    <a:gd name="T73" fmla="*/ 2147483646 h 1142"/>
                    <a:gd name="T74" fmla="*/ 2147483646 w 1200"/>
                    <a:gd name="T75" fmla="*/ 2147483646 h 1142"/>
                    <a:gd name="T76" fmla="*/ 2147483646 w 1200"/>
                    <a:gd name="T77" fmla="*/ 2147483646 h 1142"/>
                    <a:gd name="T78" fmla="*/ 2147483646 w 1200"/>
                    <a:gd name="T79" fmla="*/ 2147483646 h 1142"/>
                    <a:gd name="T80" fmla="*/ 2147483646 w 1200"/>
                    <a:gd name="T81" fmla="*/ 2147483646 h 1142"/>
                    <a:gd name="T82" fmla="*/ 2147483646 w 1200"/>
                    <a:gd name="T83" fmla="*/ 2147483646 h 1142"/>
                    <a:gd name="T84" fmla="*/ 2147483646 w 1200"/>
                    <a:gd name="T85" fmla="*/ 2147483646 h 1142"/>
                    <a:gd name="T86" fmla="*/ 2147483646 w 1200"/>
                    <a:gd name="T87" fmla="*/ 2147483646 h 1142"/>
                    <a:gd name="T88" fmla="*/ 2147483646 w 1200"/>
                    <a:gd name="T89" fmla="*/ 2147483646 h 1142"/>
                    <a:gd name="T90" fmla="*/ 2147483646 w 1200"/>
                    <a:gd name="T91" fmla="*/ 2147483646 h 1142"/>
                    <a:gd name="T92" fmla="*/ 2147483646 w 1200"/>
                    <a:gd name="T93" fmla="*/ 2147483646 h 1142"/>
                    <a:gd name="T94" fmla="*/ 2147483646 w 1200"/>
                    <a:gd name="T95" fmla="*/ 2147483646 h 1142"/>
                    <a:gd name="T96" fmla="*/ 2147483646 w 1200"/>
                    <a:gd name="T97" fmla="*/ 2147483646 h 1142"/>
                    <a:gd name="T98" fmla="*/ 2147483646 w 1200"/>
                    <a:gd name="T99" fmla="*/ 2147483646 h 1142"/>
                    <a:gd name="T100" fmla="*/ 2147483646 w 1200"/>
                    <a:gd name="T101" fmla="*/ 2147483646 h 1142"/>
                    <a:gd name="T102" fmla="*/ 2147483646 w 1200"/>
                    <a:gd name="T103" fmla="*/ 2147483646 h 1142"/>
                    <a:gd name="T104" fmla="*/ 2147483646 w 1200"/>
                    <a:gd name="T105" fmla="*/ 2147483646 h 1142"/>
                    <a:gd name="T106" fmla="*/ 2147483646 w 1200"/>
                    <a:gd name="T107" fmla="*/ 2147483646 h 1142"/>
                    <a:gd name="T108" fmla="*/ 2147483646 w 1200"/>
                    <a:gd name="T109" fmla="*/ 2147483646 h 1142"/>
                    <a:gd name="T110" fmla="*/ 2147483646 w 1200"/>
                    <a:gd name="T111" fmla="*/ 2147483646 h 1142"/>
                    <a:gd name="T112" fmla="*/ 2147483646 w 1200"/>
                    <a:gd name="T113" fmla="*/ 2147483646 h 1142"/>
                    <a:gd name="T114" fmla="*/ 2147483646 w 1200"/>
                    <a:gd name="T115" fmla="*/ 2147483646 h 1142"/>
                    <a:gd name="T116" fmla="*/ 2147483646 w 1200"/>
                    <a:gd name="T117" fmla="*/ 2147483646 h 1142"/>
                    <a:gd name="T118" fmla="*/ 2147483646 w 1200"/>
                    <a:gd name="T119" fmla="*/ 2147483646 h 1142"/>
                    <a:gd name="T120" fmla="*/ 2147483646 w 1200"/>
                    <a:gd name="T121" fmla="*/ 2147483646 h 1142"/>
                    <a:gd name="T122" fmla="*/ 2147483646 w 1200"/>
                    <a:gd name="T123" fmla="*/ 2147483646 h 1142"/>
                    <a:gd name="T124" fmla="*/ 2147483646 w 1200"/>
                    <a:gd name="T125" fmla="*/ 2147483646 h 114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200"/>
                    <a:gd name="T190" fmla="*/ 0 h 1142"/>
                    <a:gd name="T191" fmla="*/ 1200 w 1200"/>
                    <a:gd name="T192" fmla="*/ 1142 h 114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200" h="1142">
                      <a:moveTo>
                        <a:pt x="5" y="153"/>
                      </a:moveTo>
                      <a:lnTo>
                        <a:pt x="13" y="153"/>
                      </a:lnTo>
                      <a:lnTo>
                        <a:pt x="128" y="152"/>
                      </a:lnTo>
                      <a:lnTo>
                        <a:pt x="172" y="152"/>
                      </a:lnTo>
                      <a:lnTo>
                        <a:pt x="225" y="153"/>
                      </a:lnTo>
                      <a:lnTo>
                        <a:pt x="264" y="153"/>
                      </a:lnTo>
                      <a:lnTo>
                        <a:pt x="331" y="153"/>
                      </a:lnTo>
                      <a:lnTo>
                        <a:pt x="336" y="153"/>
                      </a:lnTo>
                      <a:lnTo>
                        <a:pt x="338" y="152"/>
                      </a:lnTo>
                      <a:lnTo>
                        <a:pt x="339" y="152"/>
                      </a:lnTo>
                      <a:lnTo>
                        <a:pt x="342" y="151"/>
                      </a:lnTo>
                      <a:lnTo>
                        <a:pt x="342" y="150"/>
                      </a:lnTo>
                      <a:lnTo>
                        <a:pt x="343" y="150"/>
                      </a:lnTo>
                      <a:lnTo>
                        <a:pt x="344" y="148"/>
                      </a:lnTo>
                      <a:lnTo>
                        <a:pt x="345" y="148"/>
                      </a:lnTo>
                      <a:lnTo>
                        <a:pt x="345" y="147"/>
                      </a:lnTo>
                      <a:lnTo>
                        <a:pt x="346" y="146"/>
                      </a:lnTo>
                      <a:lnTo>
                        <a:pt x="347" y="146"/>
                      </a:lnTo>
                      <a:lnTo>
                        <a:pt x="348" y="145"/>
                      </a:lnTo>
                      <a:lnTo>
                        <a:pt x="349" y="145"/>
                      </a:lnTo>
                      <a:lnTo>
                        <a:pt x="349" y="144"/>
                      </a:lnTo>
                      <a:lnTo>
                        <a:pt x="348" y="143"/>
                      </a:lnTo>
                      <a:lnTo>
                        <a:pt x="346" y="143"/>
                      </a:lnTo>
                      <a:lnTo>
                        <a:pt x="345" y="143"/>
                      </a:lnTo>
                      <a:lnTo>
                        <a:pt x="344" y="143"/>
                      </a:lnTo>
                      <a:lnTo>
                        <a:pt x="343" y="143"/>
                      </a:lnTo>
                      <a:lnTo>
                        <a:pt x="342" y="143"/>
                      </a:lnTo>
                      <a:lnTo>
                        <a:pt x="341" y="144"/>
                      </a:lnTo>
                      <a:lnTo>
                        <a:pt x="340" y="145"/>
                      </a:lnTo>
                      <a:lnTo>
                        <a:pt x="338" y="144"/>
                      </a:lnTo>
                      <a:lnTo>
                        <a:pt x="338" y="143"/>
                      </a:lnTo>
                      <a:lnTo>
                        <a:pt x="337" y="143"/>
                      </a:lnTo>
                      <a:lnTo>
                        <a:pt x="337" y="142"/>
                      </a:lnTo>
                      <a:lnTo>
                        <a:pt x="338" y="141"/>
                      </a:lnTo>
                      <a:lnTo>
                        <a:pt x="339" y="140"/>
                      </a:lnTo>
                      <a:lnTo>
                        <a:pt x="340" y="136"/>
                      </a:lnTo>
                      <a:lnTo>
                        <a:pt x="341" y="135"/>
                      </a:lnTo>
                      <a:lnTo>
                        <a:pt x="341" y="134"/>
                      </a:lnTo>
                      <a:lnTo>
                        <a:pt x="341" y="133"/>
                      </a:lnTo>
                      <a:lnTo>
                        <a:pt x="342" y="132"/>
                      </a:lnTo>
                      <a:lnTo>
                        <a:pt x="342" y="131"/>
                      </a:lnTo>
                      <a:lnTo>
                        <a:pt x="342" y="130"/>
                      </a:lnTo>
                      <a:lnTo>
                        <a:pt x="341" y="130"/>
                      </a:lnTo>
                      <a:lnTo>
                        <a:pt x="341" y="129"/>
                      </a:lnTo>
                      <a:lnTo>
                        <a:pt x="340" y="129"/>
                      </a:lnTo>
                      <a:lnTo>
                        <a:pt x="340" y="128"/>
                      </a:lnTo>
                      <a:lnTo>
                        <a:pt x="340" y="127"/>
                      </a:lnTo>
                      <a:lnTo>
                        <a:pt x="341" y="126"/>
                      </a:lnTo>
                      <a:lnTo>
                        <a:pt x="341" y="125"/>
                      </a:lnTo>
                      <a:lnTo>
                        <a:pt x="340" y="124"/>
                      </a:lnTo>
                      <a:lnTo>
                        <a:pt x="340" y="123"/>
                      </a:lnTo>
                      <a:lnTo>
                        <a:pt x="339" y="122"/>
                      </a:lnTo>
                      <a:lnTo>
                        <a:pt x="339" y="121"/>
                      </a:lnTo>
                      <a:lnTo>
                        <a:pt x="341" y="118"/>
                      </a:lnTo>
                      <a:lnTo>
                        <a:pt x="342" y="116"/>
                      </a:lnTo>
                      <a:lnTo>
                        <a:pt x="342" y="115"/>
                      </a:lnTo>
                      <a:lnTo>
                        <a:pt x="343" y="115"/>
                      </a:lnTo>
                      <a:lnTo>
                        <a:pt x="344" y="114"/>
                      </a:lnTo>
                      <a:lnTo>
                        <a:pt x="345" y="112"/>
                      </a:lnTo>
                      <a:lnTo>
                        <a:pt x="346" y="110"/>
                      </a:lnTo>
                      <a:lnTo>
                        <a:pt x="346" y="109"/>
                      </a:lnTo>
                      <a:lnTo>
                        <a:pt x="346" y="108"/>
                      </a:lnTo>
                      <a:lnTo>
                        <a:pt x="347" y="108"/>
                      </a:lnTo>
                      <a:lnTo>
                        <a:pt x="347" y="106"/>
                      </a:lnTo>
                      <a:lnTo>
                        <a:pt x="347" y="105"/>
                      </a:lnTo>
                      <a:lnTo>
                        <a:pt x="348" y="104"/>
                      </a:lnTo>
                      <a:lnTo>
                        <a:pt x="349" y="104"/>
                      </a:lnTo>
                      <a:lnTo>
                        <a:pt x="350" y="104"/>
                      </a:lnTo>
                      <a:lnTo>
                        <a:pt x="350" y="103"/>
                      </a:lnTo>
                      <a:lnTo>
                        <a:pt x="350" y="102"/>
                      </a:lnTo>
                      <a:lnTo>
                        <a:pt x="350" y="101"/>
                      </a:lnTo>
                      <a:lnTo>
                        <a:pt x="350" y="100"/>
                      </a:lnTo>
                      <a:lnTo>
                        <a:pt x="349" y="100"/>
                      </a:lnTo>
                      <a:lnTo>
                        <a:pt x="349" y="99"/>
                      </a:lnTo>
                      <a:lnTo>
                        <a:pt x="349" y="98"/>
                      </a:lnTo>
                      <a:lnTo>
                        <a:pt x="350" y="97"/>
                      </a:lnTo>
                      <a:lnTo>
                        <a:pt x="350" y="96"/>
                      </a:lnTo>
                      <a:lnTo>
                        <a:pt x="350" y="95"/>
                      </a:lnTo>
                      <a:lnTo>
                        <a:pt x="350" y="93"/>
                      </a:lnTo>
                      <a:lnTo>
                        <a:pt x="350" y="92"/>
                      </a:lnTo>
                      <a:lnTo>
                        <a:pt x="351" y="91"/>
                      </a:lnTo>
                      <a:lnTo>
                        <a:pt x="350" y="89"/>
                      </a:lnTo>
                      <a:lnTo>
                        <a:pt x="350" y="88"/>
                      </a:lnTo>
                      <a:lnTo>
                        <a:pt x="350" y="87"/>
                      </a:lnTo>
                      <a:lnTo>
                        <a:pt x="350" y="85"/>
                      </a:lnTo>
                      <a:lnTo>
                        <a:pt x="351" y="85"/>
                      </a:lnTo>
                      <a:lnTo>
                        <a:pt x="352" y="84"/>
                      </a:lnTo>
                      <a:lnTo>
                        <a:pt x="353" y="83"/>
                      </a:lnTo>
                      <a:lnTo>
                        <a:pt x="353" y="82"/>
                      </a:lnTo>
                      <a:lnTo>
                        <a:pt x="353" y="81"/>
                      </a:lnTo>
                      <a:lnTo>
                        <a:pt x="353" y="80"/>
                      </a:lnTo>
                      <a:lnTo>
                        <a:pt x="353" y="79"/>
                      </a:lnTo>
                      <a:lnTo>
                        <a:pt x="354" y="78"/>
                      </a:lnTo>
                      <a:lnTo>
                        <a:pt x="353" y="77"/>
                      </a:lnTo>
                      <a:lnTo>
                        <a:pt x="350" y="71"/>
                      </a:lnTo>
                      <a:lnTo>
                        <a:pt x="349" y="70"/>
                      </a:lnTo>
                      <a:lnTo>
                        <a:pt x="349" y="68"/>
                      </a:lnTo>
                      <a:lnTo>
                        <a:pt x="349" y="66"/>
                      </a:lnTo>
                      <a:lnTo>
                        <a:pt x="349" y="65"/>
                      </a:lnTo>
                      <a:lnTo>
                        <a:pt x="347" y="64"/>
                      </a:lnTo>
                      <a:lnTo>
                        <a:pt x="346" y="63"/>
                      </a:lnTo>
                      <a:lnTo>
                        <a:pt x="345" y="61"/>
                      </a:lnTo>
                      <a:lnTo>
                        <a:pt x="344" y="59"/>
                      </a:lnTo>
                      <a:lnTo>
                        <a:pt x="344" y="58"/>
                      </a:lnTo>
                      <a:lnTo>
                        <a:pt x="344" y="55"/>
                      </a:lnTo>
                      <a:lnTo>
                        <a:pt x="343" y="53"/>
                      </a:lnTo>
                      <a:lnTo>
                        <a:pt x="343" y="52"/>
                      </a:lnTo>
                      <a:lnTo>
                        <a:pt x="343" y="51"/>
                      </a:lnTo>
                      <a:lnTo>
                        <a:pt x="344" y="51"/>
                      </a:lnTo>
                      <a:lnTo>
                        <a:pt x="345" y="50"/>
                      </a:lnTo>
                      <a:lnTo>
                        <a:pt x="345" y="49"/>
                      </a:lnTo>
                      <a:lnTo>
                        <a:pt x="348" y="49"/>
                      </a:lnTo>
                      <a:lnTo>
                        <a:pt x="349" y="48"/>
                      </a:lnTo>
                      <a:lnTo>
                        <a:pt x="351" y="47"/>
                      </a:lnTo>
                      <a:lnTo>
                        <a:pt x="352" y="46"/>
                      </a:lnTo>
                      <a:lnTo>
                        <a:pt x="353" y="45"/>
                      </a:lnTo>
                      <a:lnTo>
                        <a:pt x="353" y="44"/>
                      </a:lnTo>
                      <a:lnTo>
                        <a:pt x="354" y="42"/>
                      </a:lnTo>
                      <a:lnTo>
                        <a:pt x="354" y="39"/>
                      </a:lnTo>
                      <a:lnTo>
                        <a:pt x="354" y="38"/>
                      </a:lnTo>
                      <a:lnTo>
                        <a:pt x="355" y="37"/>
                      </a:lnTo>
                      <a:lnTo>
                        <a:pt x="357" y="35"/>
                      </a:lnTo>
                      <a:lnTo>
                        <a:pt x="359" y="33"/>
                      </a:lnTo>
                      <a:lnTo>
                        <a:pt x="361" y="30"/>
                      </a:lnTo>
                      <a:lnTo>
                        <a:pt x="362" y="30"/>
                      </a:lnTo>
                      <a:lnTo>
                        <a:pt x="363" y="29"/>
                      </a:lnTo>
                      <a:lnTo>
                        <a:pt x="363" y="28"/>
                      </a:lnTo>
                      <a:lnTo>
                        <a:pt x="363" y="27"/>
                      </a:lnTo>
                      <a:lnTo>
                        <a:pt x="363" y="26"/>
                      </a:lnTo>
                      <a:lnTo>
                        <a:pt x="361" y="22"/>
                      </a:lnTo>
                      <a:lnTo>
                        <a:pt x="361" y="21"/>
                      </a:lnTo>
                      <a:lnTo>
                        <a:pt x="361" y="19"/>
                      </a:lnTo>
                      <a:lnTo>
                        <a:pt x="362" y="16"/>
                      </a:lnTo>
                      <a:lnTo>
                        <a:pt x="362" y="15"/>
                      </a:lnTo>
                      <a:lnTo>
                        <a:pt x="362" y="13"/>
                      </a:lnTo>
                      <a:lnTo>
                        <a:pt x="362" y="12"/>
                      </a:lnTo>
                      <a:lnTo>
                        <a:pt x="363" y="10"/>
                      </a:lnTo>
                      <a:lnTo>
                        <a:pt x="366" y="5"/>
                      </a:lnTo>
                      <a:lnTo>
                        <a:pt x="367" y="4"/>
                      </a:lnTo>
                      <a:lnTo>
                        <a:pt x="369" y="3"/>
                      </a:lnTo>
                      <a:lnTo>
                        <a:pt x="369" y="2"/>
                      </a:lnTo>
                      <a:lnTo>
                        <a:pt x="370" y="1"/>
                      </a:lnTo>
                      <a:lnTo>
                        <a:pt x="370" y="0"/>
                      </a:lnTo>
                      <a:lnTo>
                        <a:pt x="371" y="1"/>
                      </a:lnTo>
                      <a:lnTo>
                        <a:pt x="372" y="1"/>
                      </a:lnTo>
                      <a:lnTo>
                        <a:pt x="375" y="3"/>
                      </a:lnTo>
                      <a:lnTo>
                        <a:pt x="376" y="4"/>
                      </a:lnTo>
                      <a:lnTo>
                        <a:pt x="378" y="5"/>
                      </a:lnTo>
                      <a:lnTo>
                        <a:pt x="379" y="8"/>
                      </a:lnTo>
                      <a:lnTo>
                        <a:pt x="380" y="11"/>
                      </a:lnTo>
                      <a:lnTo>
                        <a:pt x="381" y="12"/>
                      </a:lnTo>
                      <a:lnTo>
                        <a:pt x="382" y="14"/>
                      </a:lnTo>
                      <a:lnTo>
                        <a:pt x="384" y="15"/>
                      </a:lnTo>
                      <a:lnTo>
                        <a:pt x="385" y="17"/>
                      </a:lnTo>
                      <a:lnTo>
                        <a:pt x="386" y="18"/>
                      </a:lnTo>
                      <a:lnTo>
                        <a:pt x="387" y="20"/>
                      </a:lnTo>
                      <a:lnTo>
                        <a:pt x="387" y="21"/>
                      </a:lnTo>
                      <a:lnTo>
                        <a:pt x="388" y="22"/>
                      </a:lnTo>
                      <a:lnTo>
                        <a:pt x="389" y="25"/>
                      </a:lnTo>
                      <a:lnTo>
                        <a:pt x="390" y="27"/>
                      </a:lnTo>
                      <a:lnTo>
                        <a:pt x="390" y="29"/>
                      </a:lnTo>
                      <a:lnTo>
                        <a:pt x="390" y="32"/>
                      </a:lnTo>
                      <a:lnTo>
                        <a:pt x="391" y="33"/>
                      </a:lnTo>
                      <a:lnTo>
                        <a:pt x="392" y="33"/>
                      </a:lnTo>
                      <a:lnTo>
                        <a:pt x="393" y="33"/>
                      </a:lnTo>
                      <a:lnTo>
                        <a:pt x="394" y="34"/>
                      </a:lnTo>
                      <a:lnTo>
                        <a:pt x="395" y="34"/>
                      </a:lnTo>
                      <a:lnTo>
                        <a:pt x="395" y="35"/>
                      </a:lnTo>
                      <a:lnTo>
                        <a:pt x="396" y="39"/>
                      </a:lnTo>
                      <a:lnTo>
                        <a:pt x="396" y="41"/>
                      </a:lnTo>
                      <a:lnTo>
                        <a:pt x="397" y="43"/>
                      </a:lnTo>
                      <a:lnTo>
                        <a:pt x="397" y="46"/>
                      </a:lnTo>
                      <a:lnTo>
                        <a:pt x="397" y="47"/>
                      </a:lnTo>
                      <a:lnTo>
                        <a:pt x="397" y="48"/>
                      </a:lnTo>
                      <a:lnTo>
                        <a:pt x="398" y="50"/>
                      </a:lnTo>
                      <a:lnTo>
                        <a:pt x="399" y="52"/>
                      </a:lnTo>
                      <a:lnTo>
                        <a:pt x="401" y="54"/>
                      </a:lnTo>
                      <a:lnTo>
                        <a:pt x="401" y="57"/>
                      </a:lnTo>
                      <a:lnTo>
                        <a:pt x="402" y="58"/>
                      </a:lnTo>
                      <a:lnTo>
                        <a:pt x="402" y="60"/>
                      </a:lnTo>
                      <a:lnTo>
                        <a:pt x="402" y="62"/>
                      </a:lnTo>
                      <a:lnTo>
                        <a:pt x="402" y="64"/>
                      </a:lnTo>
                      <a:lnTo>
                        <a:pt x="402" y="65"/>
                      </a:lnTo>
                      <a:lnTo>
                        <a:pt x="402" y="66"/>
                      </a:lnTo>
                      <a:lnTo>
                        <a:pt x="402" y="67"/>
                      </a:lnTo>
                      <a:lnTo>
                        <a:pt x="403" y="68"/>
                      </a:lnTo>
                      <a:lnTo>
                        <a:pt x="404" y="69"/>
                      </a:lnTo>
                      <a:lnTo>
                        <a:pt x="405" y="70"/>
                      </a:lnTo>
                      <a:lnTo>
                        <a:pt x="406" y="72"/>
                      </a:lnTo>
                      <a:lnTo>
                        <a:pt x="407" y="75"/>
                      </a:lnTo>
                      <a:lnTo>
                        <a:pt x="410" y="77"/>
                      </a:lnTo>
                      <a:lnTo>
                        <a:pt x="412" y="79"/>
                      </a:lnTo>
                      <a:lnTo>
                        <a:pt x="413" y="79"/>
                      </a:lnTo>
                      <a:lnTo>
                        <a:pt x="413" y="80"/>
                      </a:lnTo>
                      <a:lnTo>
                        <a:pt x="413" y="82"/>
                      </a:lnTo>
                      <a:lnTo>
                        <a:pt x="413" y="84"/>
                      </a:lnTo>
                      <a:lnTo>
                        <a:pt x="413" y="85"/>
                      </a:lnTo>
                      <a:lnTo>
                        <a:pt x="414" y="85"/>
                      </a:lnTo>
                      <a:lnTo>
                        <a:pt x="414" y="86"/>
                      </a:lnTo>
                      <a:lnTo>
                        <a:pt x="414" y="87"/>
                      </a:lnTo>
                      <a:lnTo>
                        <a:pt x="415" y="87"/>
                      </a:lnTo>
                      <a:lnTo>
                        <a:pt x="416" y="87"/>
                      </a:lnTo>
                      <a:lnTo>
                        <a:pt x="417" y="87"/>
                      </a:lnTo>
                      <a:lnTo>
                        <a:pt x="418" y="87"/>
                      </a:lnTo>
                      <a:lnTo>
                        <a:pt x="418" y="88"/>
                      </a:lnTo>
                      <a:lnTo>
                        <a:pt x="419" y="88"/>
                      </a:lnTo>
                      <a:lnTo>
                        <a:pt x="420" y="89"/>
                      </a:lnTo>
                      <a:lnTo>
                        <a:pt x="421" y="91"/>
                      </a:lnTo>
                      <a:lnTo>
                        <a:pt x="422" y="92"/>
                      </a:lnTo>
                      <a:lnTo>
                        <a:pt x="422" y="93"/>
                      </a:lnTo>
                      <a:lnTo>
                        <a:pt x="421" y="94"/>
                      </a:lnTo>
                      <a:lnTo>
                        <a:pt x="420" y="97"/>
                      </a:lnTo>
                      <a:lnTo>
                        <a:pt x="419" y="98"/>
                      </a:lnTo>
                      <a:lnTo>
                        <a:pt x="419" y="99"/>
                      </a:lnTo>
                      <a:lnTo>
                        <a:pt x="419" y="100"/>
                      </a:lnTo>
                      <a:lnTo>
                        <a:pt x="419" y="101"/>
                      </a:lnTo>
                      <a:lnTo>
                        <a:pt x="418" y="102"/>
                      </a:lnTo>
                      <a:lnTo>
                        <a:pt x="418" y="103"/>
                      </a:lnTo>
                      <a:lnTo>
                        <a:pt x="418" y="104"/>
                      </a:lnTo>
                      <a:lnTo>
                        <a:pt x="418" y="105"/>
                      </a:lnTo>
                      <a:lnTo>
                        <a:pt x="419" y="107"/>
                      </a:lnTo>
                      <a:lnTo>
                        <a:pt x="419" y="108"/>
                      </a:lnTo>
                      <a:lnTo>
                        <a:pt x="419" y="109"/>
                      </a:lnTo>
                      <a:lnTo>
                        <a:pt x="419" y="110"/>
                      </a:lnTo>
                      <a:lnTo>
                        <a:pt x="417" y="112"/>
                      </a:lnTo>
                      <a:lnTo>
                        <a:pt x="417" y="113"/>
                      </a:lnTo>
                      <a:lnTo>
                        <a:pt x="417" y="114"/>
                      </a:lnTo>
                      <a:lnTo>
                        <a:pt x="417" y="115"/>
                      </a:lnTo>
                      <a:lnTo>
                        <a:pt x="418" y="116"/>
                      </a:lnTo>
                      <a:lnTo>
                        <a:pt x="419" y="117"/>
                      </a:lnTo>
                      <a:lnTo>
                        <a:pt x="419" y="118"/>
                      </a:lnTo>
                      <a:lnTo>
                        <a:pt x="420" y="119"/>
                      </a:lnTo>
                      <a:lnTo>
                        <a:pt x="420" y="120"/>
                      </a:lnTo>
                      <a:lnTo>
                        <a:pt x="420" y="121"/>
                      </a:lnTo>
                      <a:lnTo>
                        <a:pt x="419" y="121"/>
                      </a:lnTo>
                      <a:lnTo>
                        <a:pt x="419" y="122"/>
                      </a:lnTo>
                      <a:lnTo>
                        <a:pt x="420" y="122"/>
                      </a:lnTo>
                      <a:lnTo>
                        <a:pt x="421" y="123"/>
                      </a:lnTo>
                      <a:lnTo>
                        <a:pt x="422" y="124"/>
                      </a:lnTo>
                      <a:lnTo>
                        <a:pt x="422" y="125"/>
                      </a:lnTo>
                      <a:lnTo>
                        <a:pt x="422" y="127"/>
                      </a:lnTo>
                      <a:lnTo>
                        <a:pt x="421" y="127"/>
                      </a:lnTo>
                      <a:lnTo>
                        <a:pt x="420" y="128"/>
                      </a:lnTo>
                      <a:lnTo>
                        <a:pt x="421" y="129"/>
                      </a:lnTo>
                      <a:lnTo>
                        <a:pt x="421" y="130"/>
                      </a:lnTo>
                      <a:lnTo>
                        <a:pt x="421" y="131"/>
                      </a:lnTo>
                      <a:lnTo>
                        <a:pt x="422" y="131"/>
                      </a:lnTo>
                      <a:lnTo>
                        <a:pt x="423" y="132"/>
                      </a:lnTo>
                      <a:lnTo>
                        <a:pt x="423" y="133"/>
                      </a:lnTo>
                      <a:lnTo>
                        <a:pt x="423" y="135"/>
                      </a:lnTo>
                      <a:lnTo>
                        <a:pt x="423" y="137"/>
                      </a:lnTo>
                      <a:lnTo>
                        <a:pt x="423" y="138"/>
                      </a:lnTo>
                      <a:lnTo>
                        <a:pt x="425" y="139"/>
                      </a:lnTo>
                      <a:lnTo>
                        <a:pt x="425" y="140"/>
                      </a:lnTo>
                      <a:lnTo>
                        <a:pt x="425" y="141"/>
                      </a:lnTo>
                      <a:lnTo>
                        <a:pt x="426" y="142"/>
                      </a:lnTo>
                      <a:lnTo>
                        <a:pt x="426" y="144"/>
                      </a:lnTo>
                      <a:lnTo>
                        <a:pt x="426" y="145"/>
                      </a:lnTo>
                      <a:lnTo>
                        <a:pt x="426" y="148"/>
                      </a:lnTo>
                      <a:lnTo>
                        <a:pt x="426" y="149"/>
                      </a:lnTo>
                      <a:lnTo>
                        <a:pt x="427" y="150"/>
                      </a:lnTo>
                      <a:lnTo>
                        <a:pt x="428" y="150"/>
                      </a:lnTo>
                      <a:lnTo>
                        <a:pt x="430" y="150"/>
                      </a:lnTo>
                      <a:lnTo>
                        <a:pt x="432" y="149"/>
                      </a:lnTo>
                      <a:lnTo>
                        <a:pt x="433" y="148"/>
                      </a:lnTo>
                      <a:lnTo>
                        <a:pt x="434" y="149"/>
                      </a:lnTo>
                      <a:lnTo>
                        <a:pt x="435" y="149"/>
                      </a:lnTo>
                      <a:lnTo>
                        <a:pt x="435" y="150"/>
                      </a:lnTo>
                      <a:lnTo>
                        <a:pt x="438" y="151"/>
                      </a:lnTo>
                      <a:lnTo>
                        <a:pt x="439" y="152"/>
                      </a:lnTo>
                      <a:lnTo>
                        <a:pt x="440" y="153"/>
                      </a:lnTo>
                      <a:lnTo>
                        <a:pt x="441" y="153"/>
                      </a:lnTo>
                      <a:lnTo>
                        <a:pt x="443" y="152"/>
                      </a:lnTo>
                      <a:lnTo>
                        <a:pt x="444" y="152"/>
                      </a:lnTo>
                      <a:lnTo>
                        <a:pt x="444" y="153"/>
                      </a:lnTo>
                      <a:lnTo>
                        <a:pt x="445" y="153"/>
                      </a:lnTo>
                      <a:lnTo>
                        <a:pt x="445" y="154"/>
                      </a:lnTo>
                      <a:lnTo>
                        <a:pt x="445" y="155"/>
                      </a:lnTo>
                      <a:lnTo>
                        <a:pt x="445" y="157"/>
                      </a:lnTo>
                      <a:lnTo>
                        <a:pt x="445" y="158"/>
                      </a:lnTo>
                      <a:lnTo>
                        <a:pt x="444" y="159"/>
                      </a:lnTo>
                      <a:lnTo>
                        <a:pt x="444" y="160"/>
                      </a:lnTo>
                      <a:lnTo>
                        <a:pt x="445" y="160"/>
                      </a:lnTo>
                      <a:lnTo>
                        <a:pt x="445" y="161"/>
                      </a:lnTo>
                      <a:lnTo>
                        <a:pt x="446" y="161"/>
                      </a:lnTo>
                      <a:lnTo>
                        <a:pt x="448" y="163"/>
                      </a:lnTo>
                      <a:lnTo>
                        <a:pt x="449" y="163"/>
                      </a:lnTo>
                      <a:lnTo>
                        <a:pt x="450" y="163"/>
                      </a:lnTo>
                      <a:lnTo>
                        <a:pt x="451" y="163"/>
                      </a:lnTo>
                      <a:lnTo>
                        <a:pt x="452" y="163"/>
                      </a:lnTo>
                      <a:lnTo>
                        <a:pt x="455" y="163"/>
                      </a:lnTo>
                      <a:lnTo>
                        <a:pt x="456" y="163"/>
                      </a:lnTo>
                      <a:lnTo>
                        <a:pt x="456" y="164"/>
                      </a:lnTo>
                      <a:lnTo>
                        <a:pt x="456" y="165"/>
                      </a:lnTo>
                      <a:lnTo>
                        <a:pt x="457" y="166"/>
                      </a:lnTo>
                      <a:lnTo>
                        <a:pt x="458" y="167"/>
                      </a:lnTo>
                      <a:lnTo>
                        <a:pt x="459" y="167"/>
                      </a:lnTo>
                      <a:lnTo>
                        <a:pt x="461" y="166"/>
                      </a:lnTo>
                      <a:lnTo>
                        <a:pt x="463" y="165"/>
                      </a:lnTo>
                      <a:lnTo>
                        <a:pt x="463" y="166"/>
                      </a:lnTo>
                      <a:lnTo>
                        <a:pt x="465" y="166"/>
                      </a:lnTo>
                      <a:lnTo>
                        <a:pt x="466" y="167"/>
                      </a:lnTo>
                      <a:lnTo>
                        <a:pt x="467" y="167"/>
                      </a:lnTo>
                      <a:lnTo>
                        <a:pt x="468" y="168"/>
                      </a:lnTo>
                      <a:lnTo>
                        <a:pt x="470" y="169"/>
                      </a:lnTo>
                      <a:lnTo>
                        <a:pt x="472" y="172"/>
                      </a:lnTo>
                      <a:lnTo>
                        <a:pt x="472" y="173"/>
                      </a:lnTo>
                      <a:lnTo>
                        <a:pt x="473" y="174"/>
                      </a:lnTo>
                      <a:lnTo>
                        <a:pt x="474" y="175"/>
                      </a:lnTo>
                      <a:lnTo>
                        <a:pt x="475" y="176"/>
                      </a:lnTo>
                      <a:lnTo>
                        <a:pt x="477" y="177"/>
                      </a:lnTo>
                      <a:lnTo>
                        <a:pt x="478" y="177"/>
                      </a:lnTo>
                      <a:lnTo>
                        <a:pt x="479" y="177"/>
                      </a:lnTo>
                      <a:lnTo>
                        <a:pt x="479" y="178"/>
                      </a:lnTo>
                      <a:lnTo>
                        <a:pt x="479" y="179"/>
                      </a:lnTo>
                      <a:lnTo>
                        <a:pt x="479" y="180"/>
                      </a:lnTo>
                      <a:lnTo>
                        <a:pt x="480" y="180"/>
                      </a:lnTo>
                      <a:lnTo>
                        <a:pt x="480" y="181"/>
                      </a:lnTo>
                      <a:lnTo>
                        <a:pt x="481" y="182"/>
                      </a:lnTo>
                      <a:lnTo>
                        <a:pt x="482" y="182"/>
                      </a:lnTo>
                      <a:lnTo>
                        <a:pt x="482" y="183"/>
                      </a:lnTo>
                      <a:lnTo>
                        <a:pt x="482" y="184"/>
                      </a:lnTo>
                      <a:lnTo>
                        <a:pt x="484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4" y="188"/>
                      </a:lnTo>
                      <a:lnTo>
                        <a:pt x="484" y="189"/>
                      </a:lnTo>
                      <a:lnTo>
                        <a:pt x="483" y="189"/>
                      </a:lnTo>
                      <a:lnTo>
                        <a:pt x="482" y="190"/>
                      </a:lnTo>
                      <a:lnTo>
                        <a:pt x="482" y="191"/>
                      </a:lnTo>
                      <a:lnTo>
                        <a:pt x="483" y="191"/>
                      </a:lnTo>
                      <a:lnTo>
                        <a:pt x="483" y="192"/>
                      </a:lnTo>
                      <a:lnTo>
                        <a:pt x="483" y="193"/>
                      </a:lnTo>
                      <a:lnTo>
                        <a:pt x="482" y="194"/>
                      </a:lnTo>
                      <a:lnTo>
                        <a:pt x="482" y="195"/>
                      </a:lnTo>
                      <a:lnTo>
                        <a:pt x="483" y="195"/>
                      </a:lnTo>
                      <a:lnTo>
                        <a:pt x="483" y="196"/>
                      </a:lnTo>
                      <a:lnTo>
                        <a:pt x="484" y="196"/>
                      </a:lnTo>
                      <a:lnTo>
                        <a:pt x="484" y="197"/>
                      </a:lnTo>
                      <a:lnTo>
                        <a:pt x="485" y="197"/>
                      </a:lnTo>
                      <a:lnTo>
                        <a:pt x="485" y="198"/>
                      </a:lnTo>
                      <a:lnTo>
                        <a:pt x="486" y="199"/>
                      </a:lnTo>
                      <a:lnTo>
                        <a:pt x="488" y="199"/>
                      </a:lnTo>
                      <a:lnTo>
                        <a:pt x="488" y="200"/>
                      </a:lnTo>
                      <a:lnTo>
                        <a:pt x="489" y="200"/>
                      </a:lnTo>
                      <a:lnTo>
                        <a:pt x="490" y="200"/>
                      </a:lnTo>
                      <a:lnTo>
                        <a:pt x="491" y="200"/>
                      </a:lnTo>
                      <a:lnTo>
                        <a:pt x="492" y="199"/>
                      </a:lnTo>
                      <a:lnTo>
                        <a:pt x="493" y="199"/>
                      </a:lnTo>
                      <a:lnTo>
                        <a:pt x="494" y="199"/>
                      </a:lnTo>
                      <a:lnTo>
                        <a:pt x="495" y="200"/>
                      </a:lnTo>
                      <a:lnTo>
                        <a:pt x="497" y="200"/>
                      </a:lnTo>
                      <a:lnTo>
                        <a:pt x="498" y="201"/>
                      </a:lnTo>
                      <a:lnTo>
                        <a:pt x="500" y="201"/>
                      </a:lnTo>
                      <a:lnTo>
                        <a:pt x="501" y="201"/>
                      </a:lnTo>
                      <a:lnTo>
                        <a:pt x="502" y="201"/>
                      </a:lnTo>
                      <a:lnTo>
                        <a:pt x="503" y="200"/>
                      </a:lnTo>
                      <a:lnTo>
                        <a:pt x="504" y="201"/>
                      </a:lnTo>
                      <a:lnTo>
                        <a:pt x="505" y="201"/>
                      </a:lnTo>
                      <a:lnTo>
                        <a:pt x="506" y="202"/>
                      </a:lnTo>
                      <a:lnTo>
                        <a:pt x="507" y="202"/>
                      </a:lnTo>
                      <a:lnTo>
                        <a:pt x="508" y="203"/>
                      </a:lnTo>
                      <a:lnTo>
                        <a:pt x="509" y="204"/>
                      </a:lnTo>
                      <a:lnTo>
                        <a:pt x="509" y="206"/>
                      </a:lnTo>
                      <a:lnTo>
                        <a:pt x="510" y="206"/>
                      </a:lnTo>
                      <a:lnTo>
                        <a:pt x="511" y="207"/>
                      </a:lnTo>
                      <a:lnTo>
                        <a:pt x="511" y="210"/>
                      </a:lnTo>
                      <a:lnTo>
                        <a:pt x="512" y="210"/>
                      </a:lnTo>
                      <a:lnTo>
                        <a:pt x="512" y="211"/>
                      </a:lnTo>
                      <a:lnTo>
                        <a:pt x="512" y="212"/>
                      </a:lnTo>
                      <a:lnTo>
                        <a:pt x="512" y="213"/>
                      </a:lnTo>
                      <a:lnTo>
                        <a:pt x="512" y="215"/>
                      </a:lnTo>
                      <a:lnTo>
                        <a:pt x="513" y="216"/>
                      </a:lnTo>
                      <a:lnTo>
                        <a:pt x="513" y="217"/>
                      </a:lnTo>
                      <a:lnTo>
                        <a:pt x="512" y="217"/>
                      </a:lnTo>
                      <a:lnTo>
                        <a:pt x="513" y="218"/>
                      </a:lnTo>
                      <a:lnTo>
                        <a:pt x="513" y="219"/>
                      </a:lnTo>
                      <a:lnTo>
                        <a:pt x="514" y="219"/>
                      </a:lnTo>
                      <a:lnTo>
                        <a:pt x="515" y="219"/>
                      </a:lnTo>
                      <a:lnTo>
                        <a:pt x="516" y="218"/>
                      </a:lnTo>
                      <a:lnTo>
                        <a:pt x="517" y="217"/>
                      </a:lnTo>
                      <a:lnTo>
                        <a:pt x="518" y="217"/>
                      </a:lnTo>
                      <a:lnTo>
                        <a:pt x="518" y="216"/>
                      </a:lnTo>
                      <a:lnTo>
                        <a:pt x="519" y="216"/>
                      </a:lnTo>
                      <a:lnTo>
                        <a:pt x="520" y="216"/>
                      </a:lnTo>
                      <a:lnTo>
                        <a:pt x="521" y="215"/>
                      </a:lnTo>
                      <a:lnTo>
                        <a:pt x="522" y="215"/>
                      </a:lnTo>
                      <a:lnTo>
                        <a:pt x="523" y="215"/>
                      </a:lnTo>
                      <a:lnTo>
                        <a:pt x="565" y="219"/>
                      </a:lnTo>
                      <a:lnTo>
                        <a:pt x="577" y="221"/>
                      </a:lnTo>
                      <a:lnTo>
                        <a:pt x="616" y="225"/>
                      </a:lnTo>
                      <a:lnTo>
                        <a:pt x="699" y="233"/>
                      </a:lnTo>
                      <a:lnTo>
                        <a:pt x="739" y="238"/>
                      </a:lnTo>
                      <a:lnTo>
                        <a:pt x="793" y="243"/>
                      </a:lnTo>
                      <a:lnTo>
                        <a:pt x="847" y="249"/>
                      </a:lnTo>
                      <a:lnTo>
                        <a:pt x="895" y="254"/>
                      </a:lnTo>
                      <a:lnTo>
                        <a:pt x="949" y="260"/>
                      </a:lnTo>
                      <a:lnTo>
                        <a:pt x="987" y="264"/>
                      </a:lnTo>
                      <a:lnTo>
                        <a:pt x="1014" y="267"/>
                      </a:lnTo>
                      <a:lnTo>
                        <a:pt x="1087" y="276"/>
                      </a:lnTo>
                      <a:lnTo>
                        <a:pt x="1135" y="281"/>
                      </a:lnTo>
                      <a:lnTo>
                        <a:pt x="1171" y="285"/>
                      </a:lnTo>
                      <a:lnTo>
                        <a:pt x="1200" y="288"/>
                      </a:lnTo>
                      <a:lnTo>
                        <a:pt x="1199" y="289"/>
                      </a:lnTo>
                      <a:lnTo>
                        <a:pt x="1200" y="289"/>
                      </a:lnTo>
                      <a:lnTo>
                        <a:pt x="1200" y="290"/>
                      </a:lnTo>
                      <a:lnTo>
                        <a:pt x="1199" y="290"/>
                      </a:lnTo>
                      <a:lnTo>
                        <a:pt x="1198" y="291"/>
                      </a:lnTo>
                      <a:lnTo>
                        <a:pt x="1196" y="293"/>
                      </a:lnTo>
                      <a:lnTo>
                        <a:pt x="1195" y="295"/>
                      </a:lnTo>
                      <a:lnTo>
                        <a:pt x="1195" y="296"/>
                      </a:lnTo>
                      <a:lnTo>
                        <a:pt x="1195" y="297"/>
                      </a:lnTo>
                      <a:lnTo>
                        <a:pt x="1195" y="298"/>
                      </a:lnTo>
                      <a:lnTo>
                        <a:pt x="1194" y="299"/>
                      </a:lnTo>
                      <a:lnTo>
                        <a:pt x="1194" y="300"/>
                      </a:lnTo>
                      <a:lnTo>
                        <a:pt x="1193" y="301"/>
                      </a:lnTo>
                      <a:lnTo>
                        <a:pt x="1194" y="302"/>
                      </a:lnTo>
                      <a:lnTo>
                        <a:pt x="1193" y="303"/>
                      </a:lnTo>
                      <a:lnTo>
                        <a:pt x="1192" y="303"/>
                      </a:lnTo>
                      <a:lnTo>
                        <a:pt x="1192" y="304"/>
                      </a:lnTo>
                      <a:lnTo>
                        <a:pt x="1192" y="305"/>
                      </a:lnTo>
                      <a:lnTo>
                        <a:pt x="1192" y="306"/>
                      </a:lnTo>
                      <a:lnTo>
                        <a:pt x="1191" y="308"/>
                      </a:lnTo>
                      <a:lnTo>
                        <a:pt x="1190" y="309"/>
                      </a:lnTo>
                      <a:lnTo>
                        <a:pt x="1188" y="310"/>
                      </a:lnTo>
                      <a:lnTo>
                        <a:pt x="1187" y="311"/>
                      </a:lnTo>
                      <a:lnTo>
                        <a:pt x="1185" y="312"/>
                      </a:lnTo>
                      <a:lnTo>
                        <a:pt x="1185" y="313"/>
                      </a:lnTo>
                      <a:lnTo>
                        <a:pt x="1185" y="314"/>
                      </a:lnTo>
                      <a:lnTo>
                        <a:pt x="1184" y="315"/>
                      </a:lnTo>
                      <a:lnTo>
                        <a:pt x="1183" y="315"/>
                      </a:lnTo>
                      <a:lnTo>
                        <a:pt x="1183" y="316"/>
                      </a:lnTo>
                      <a:lnTo>
                        <a:pt x="1182" y="317"/>
                      </a:lnTo>
                      <a:lnTo>
                        <a:pt x="1181" y="318"/>
                      </a:lnTo>
                      <a:lnTo>
                        <a:pt x="1180" y="320"/>
                      </a:lnTo>
                      <a:lnTo>
                        <a:pt x="1180" y="321"/>
                      </a:lnTo>
                      <a:lnTo>
                        <a:pt x="1180" y="322"/>
                      </a:lnTo>
                      <a:lnTo>
                        <a:pt x="1181" y="323"/>
                      </a:lnTo>
                      <a:lnTo>
                        <a:pt x="1182" y="327"/>
                      </a:lnTo>
                      <a:lnTo>
                        <a:pt x="1181" y="329"/>
                      </a:lnTo>
                      <a:lnTo>
                        <a:pt x="1180" y="330"/>
                      </a:lnTo>
                      <a:lnTo>
                        <a:pt x="1180" y="331"/>
                      </a:lnTo>
                      <a:lnTo>
                        <a:pt x="1180" y="332"/>
                      </a:lnTo>
                      <a:lnTo>
                        <a:pt x="1179" y="334"/>
                      </a:lnTo>
                      <a:lnTo>
                        <a:pt x="1178" y="337"/>
                      </a:lnTo>
                      <a:lnTo>
                        <a:pt x="1177" y="339"/>
                      </a:lnTo>
                      <a:lnTo>
                        <a:pt x="1177" y="340"/>
                      </a:lnTo>
                      <a:lnTo>
                        <a:pt x="1177" y="341"/>
                      </a:lnTo>
                      <a:lnTo>
                        <a:pt x="1177" y="342"/>
                      </a:lnTo>
                      <a:lnTo>
                        <a:pt x="1175" y="343"/>
                      </a:lnTo>
                      <a:lnTo>
                        <a:pt x="1175" y="344"/>
                      </a:lnTo>
                      <a:lnTo>
                        <a:pt x="1174" y="345"/>
                      </a:lnTo>
                      <a:lnTo>
                        <a:pt x="1173" y="346"/>
                      </a:lnTo>
                      <a:lnTo>
                        <a:pt x="1172" y="346"/>
                      </a:lnTo>
                      <a:lnTo>
                        <a:pt x="1171" y="347"/>
                      </a:lnTo>
                      <a:lnTo>
                        <a:pt x="1171" y="348"/>
                      </a:lnTo>
                      <a:lnTo>
                        <a:pt x="1171" y="350"/>
                      </a:lnTo>
                      <a:lnTo>
                        <a:pt x="1170" y="353"/>
                      </a:lnTo>
                      <a:lnTo>
                        <a:pt x="1170" y="354"/>
                      </a:lnTo>
                      <a:lnTo>
                        <a:pt x="1170" y="355"/>
                      </a:lnTo>
                      <a:lnTo>
                        <a:pt x="1170" y="356"/>
                      </a:lnTo>
                      <a:lnTo>
                        <a:pt x="1169" y="356"/>
                      </a:lnTo>
                      <a:lnTo>
                        <a:pt x="1168" y="356"/>
                      </a:lnTo>
                      <a:lnTo>
                        <a:pt x="1167" y="356"/>
                      </a:lnTo>
                      <a:lnTo>
                        <a:pt x="1167" y="357"/>
                      </a:lnTo>
                      <a:lnTo>
                        <a:pt x="1166" y="357"/>
                      </a:lnTo>
                      <a:lnTo>
                        <a:pt x="1166" y="358"/>
                      </a:lnTo>
                      <a:lnTo>
                        <a:pt x="1167" y="359"/>
                      </a:lnTo>
                      <a:lnTo>
                        <a:pt x="1166" y="361"/>
                      </a:lnTo>
                      <a:lnTo>
                        <a:pt x="1166" y="362"/>
                      </a:lnTo>
                      <a:lnTo>
                        <a:pt x="1166" y="363"/>
                      </a:lnTo>
                      <a:lnTo>
                        <a:pt x="1166" y="364"/>
                      </a:lnTo>
                      <a:lnTo>
                        <a:pt x="1165" y="364"/>
                      </a:lnTo>
                      <a:lnTo>
                        <a:pt x="1164" y="365"/>
                      </a:lnTo>
                      <a:lnTo>
                        <a:pt x="1164" y="366"/>
                      </a:lnTo>
                      <a:lnTo>
                        <a:pt x="1164" y="367"/>
                      </a:lnTo>
                      <a:lnTo>
                        <a:pt x="1164" y="368"/>
                      </a:lnTo>
                      <a:lnTo>
                        <a:pt x="1163" y="368"/>
                      </a:lnTo>
                      <a:lnTo>
                        <a:pt x="1162" y="368"/>
                      </a:lnTo>
                      <a:lnTo>
                        <a:pt x="1161" y="368"/>
                      </a:lnTo>
                      <a:lnTo>
                        <a:pt x="1160" y="369"/>
                      </a:lnTo>
                      <a:lnTo>
                        <a:pt x="1160" y="370"/>
                      </a:lnTo>
                      <a:lnTo>
                        <a:pt x="1159" y="370"/>
                      </a:lnTo>
                      <a:lnTo>
                        <a:pt x="1159" y="371"/>
                      </a:lnTo>
                      <a:lnTo>
                        <a:pt x="1158" y="372"/>
                      </a:lnTo>
                      <a:lnTo>
                        <a:pt x="1157" y="372"/>
                      </a:lnTo>
                      <a:lnTo>
                        <a:pt x="1157" y="373"/>
                      </a:lnTo>
                      <a:lnTo>
                        <a:pt x="1157" y="374"/>
                      </a:lnTo>
                      <a:lnTo>
                        <a:pt x="1157" y="375"/>
                      </a:lnTo>
                      <a:lnTo>
                        <a:pt x="1158" y="375"/>
                      </a:lnTo>
                      <a:lnTo>
                        <a:pt x="1158" y="376"/>
                      </a:lnTo>
                      <a:lnTo>
                        <a:pt x="1158" y="377"/>
                      </a:lnTo>
                      <a:lnTo>
                        <a:pt x="1158" y="378"/>
                      </a:lnTo>
                      <a:lnTo>
                        <a:pt x="1159" y="378"/>
                      </a:lnTo>
                      <a:lnTo>
                        <a:pt x="1159" y="379"/>
                      </a:lnTo>
                      <a:lnTo>
                        <a:pt x="1159" y="380"/>
                      </a:lnTo>
                      <a:lnTo>
                        <a:pt x="1159" y="381"/>
                      </a:lnTo>
                      <a:lnTo>
                        <a:pt x="1160" y="382"/>
                      </a:lnTo>
                      <a:lnTo>
                        <a:pt x="1160" y="383"/>
                      </a:lnTo>
                      <a:lnTo>
                        <a:pt x="1159" y="384"/>
                      </a:lnTo>
                      <a:lnTo>
                        <a:pt x="1159" y="385"/>
                      </a:lnTo>
                      <a:lnTo>
                        <a:pt x="1158" y="385"/>
                      </a:lnTo>
                      <a:lnTo>
                        <a:pt x="1158" y="386"/>
                      </a:lnTo>
                      <a:lnTo>
                        <a:pt x="1158" y="388"/>
                      </a:lnTo>
                      <a:lnTo>
                        <a:pt x="1157" y="388"/>
                      </a:lnTo>
                      <a:lnTo>
                        <a:pt x="1156" y="388"/>
                      </a:lnTo>
                      <a:lnTo>
                        <a:pt x="1155" y="389"/>
                      </a:lnTo>
                      <a:lnTo>
                        <a:pt x="1155" y="390"/>
                      </a:lnTo>
                      <a:lnTo>
                        <a:pt x="1155" y="391"/>
                      </a:lnTo>
                      <a:lnTo>
                        <a:pt x="1154" y="392"/>
                      </a:lnTo>
                      <a:lnTo>
                        <a:pt x="1154" y="394"/>
                      </a:lnTo>
                      <a:lnTo>
                        <a:pt x="1155" y="394"/>
                      </a:lnTo>
                      <a:lnTo>
                        <a:pt x="1155" y="395"/>
                      </a:lnTo>
                      <a:lnTo>
                        <a:pt x="1156" y="395"/>
                      </a:lnTo>
                      <a:lnTo>
                        <a:pt x="1156" y="396"/>
                      </a:lnTo>
                      <a:lnTo>
                        <a:pt x="1156" y="397"/>
                      </a:lnTo>
                      <a:lnTo>
                        <a:pt x="1156" y="398"/>
                      </a:lnTo>
                      <a:lnTo>
                        <a:pt x="1155" y="399"/>
                      </a:lnTo>
                      <a:lnTo>
                        <a:pt x="1154" y="400"/>
                      </a:lnTo>
                      <a:lnTo>
                        <a:pt x="1153" y="401"/>
                      </a:lnTo>
                      <a:lnTo>
                        <a:pt x="1153" y="402"/>
                      </a:lnTo>
                      <a:lnTo>
                        <a:pt x="1153" y="403"/>
                      </a:lnTo>
                      <a:lnTo>
                        <a:pt x="1153" y="404"/>
                      </a:lnTo>
                      <a:lnTo>
                        <a:pt x="1154" y="405"/>
                      </a:lnTo>
                      <a:lnTo>
                        <a:pt x="1153" y="407"/>
                      </a:lnTo>
                      <a:lnTo>
                        <a:pt x="1154" y="408"/>
                      </a:lnTo>
                      <a:lnTo>
                        <a:pt x="1154" y="409"/>
                      </a:lnTo>
                      <a:lnTo>
                        <a:pt x="1154" y="410"/>
                      </a:lnTo>
                      <a:lnTo>
                        <a:pt x="1154" y="411"/>
                      </a:lnTo>
                      <a:lnTo>
                        <a:pt x="1154" y="412"/>
                      </a:lnTo>
                      <a:lnTo>
                        <a:pt x="1154" y="413"/>
                      </a:lnTo>
                      <a:lnTo>
                        <a:pt x="1155" y="413"/>
                      </a:lnTo>
                      <a:lnTo>
                        <a:pt x="1155" y="416"/>
                      </a:lnTo>
                      <a:lnTo>
                        <a:pt x="1154" y="416"/>
                      </a:lnTo>
                      <a:lnTo>
                        <a:pt x="1154" y="417"/>
                      </a:lnTo>
                      <a:lnTo>
                        <a:pt x="1154" y="418"/>
                      </a:lnTo>
                      <a:lnTo>
                        <a:pt x="1152" y="418"/>
                      </a:lnTo>
                      <a:lnTo>
                        <a:pt x="1152" y="419"/>
                      </a:lnTo>
                      <a:lnTo>
                        <a:pt x="1151" y="421"/>
                      </a:lnTo>
                      <a:lnTo>
                        <a:pt x="1150" y="422"/>
                      </a:lnTo>
                      <a:lnTo>
                        <a:pt x="1149" y="422"/>
                      </a:lnTo>
                      <a:lnTo>
                        <a:pt x="1149" y="423"/>
                      </a:lnTo>
                      <a:lnTo>
                        <a:pt x="1149" y="424"/>
                      </a:lnTo>
                      <a:lnTo>
                        <a:pt x="1148" y="426"/>
                      </a:lnTo>
                      <a:lnTo>
                        <a:pt x="1149" y="428"/>
                      </a:lnTo>
                      <a:lnTo>
                        <a:pt x="1149" y="429"/>
                      </a:lnTo>
                      <a:lnTo>
                        <a:pt x="1149" y="430"/>
                      </a:lnTo>
                      <a:lnTo>
                        <a:pt x="1149" y="431"/>
                      </a:lnTo>
                      <a:lnTo>
                        <a:pt x="1149" y="434"/>
                      </a:lnTo>
                      <a:lnTo>
                        <a:pt x="1149" y="435"/>
                      </a:lnTo>
                      <a:lnTo>
                        <a:pt x="1148" y="436"/>
                      </a:lnTo>
                      <a:lnTo>
                        <a:pt x="1148" y="438"/>
                      </a:lnTo>
                      <a:lnTo>
                        <a:pt x="1147" y="439"/>
                      </a:lnTo>
                      <a:lnTo>
                        <a:pt x="1147" y="440"/>
                      </a:lnTo>
                      <a:lnTo>
                        <a:pt x="1144" y="440"/>
                      </a:lnTo>
                      <a:lnTo>
                        <a:pt x="1144" y="441"/>
                      </a:lnTo>
                      <a:lnTo>
                        <a:pt x="1143" y="443"/>
                      </a:lnTo>
                      <a:lnTo>
                        <a:pt x="1143" y="444"/>
                      </a:lnTo>
                      <a:lnTo>
                        <a:pt x="1143" y="446"/>
                      </a:lnTo>
                      <a:lnTo>
                        <a:pt x="1142" y="447"/>
                      </a:lnTo>
                      <a:lnTo>
                        <a:pt x="1141" y="448"/>
                      </a:lnTo>
                      <a:lnTo>
                        <a:pt x="1141" y="449"/>
                      </a:lnTo>
                      <a:lnTo>
                        <a:pt x="1141" y="451"/>
                      </a:lnTo>
                      <a:lnTo>
                        <a:pt x="1141" y="452"/>
                      </a:lnTo>
                      <a:lnTo>
                        <a:pt x="1140" y="454"/>
                      </a:lnTo>
                      <a:lnTo>
                        <a:pt x="1140" y="455"/>
                      </a:lnTo>
                      <a:lnTo>
                        <a:pt x="1139" y="456"/>
                      </a:lnTo>
                      <a:lnTo>
                        <a:pt x="1139" y="457"/>
                      </a:lnTo>
                      <a:lnTo>
                        <a:pt x="1140" y="458"/>
                      </a:lnTo>
                      <a:lnTo>
                        <a:pt x="1139" y="461"/>
                      </a:lnTo>
                      <a:lnTo>
                        <a:pt x="1140" y="461"/>
                      </a:lnTo>
                      <a:lnTo>
                        <a:pt x="1140" y="462"/>
                      </a:lnTo>
                      <a:lnTo>
                        <a:pt x="1140" y="463"/>
                      </a:lnTo>
                      <a:lnTo>
                        <a:pt x="1139" y="464"/>
                      </a:lnTo>
                      <a:lnTo>
                        <a:pt x="1139" y="465"/>
                      </a:lnTo>
                      <a:lnTo>
                        <a:pt x="1140" y="466"/>
                      </a:lnTo>
                      <a:lnTo>
                        <a:pt x="1140" y="467"/>
                      </a:lnTo>
                      <a:lnTo>
                        <a:pt x="1141" y="468"/>
                      </a:lnTo>
                      <a:lnTo>
                        <a:pt x="1141" y="469"/>
                      </a:lnTo>
                      <a:lnTo>
                        <a:pt x="1142" y="470"/>
                      </a:lnTo>
                      <a:lnTo>
                        <a:pt x="1143" y="470"/>
                      </a:lnTo>
                      <a:lnTo>
                        <a:pt x="1144" y="470"/>
                      </a:lnTo>
                      <a:lnTo>
                        <a:pt x="1145" y="470"/>
                      </a:lnTo>
                      <a:lnTo>
                        <a:pt x="1146" y="470"/>
                      </a:lnTo>
                      <a:lnTo>
                        <a:pt x="1147" y="470"/>
                      </a:lnTo>
                      <a:lnTo>
                        <a:pt x="1147" y="471"/>
                      </a:lnTo>
                      <a:lnTo>
                        <a:pt x="1148" y="471"/>
                      </a:lnTo>
                      <a:lnTo>
                        <a:pt x="1148" y="472"/>
                      </a:lnTo>
                      <a:lnTo>
                        <a:pt x="1147" y="472"/>
                      </a:lnTo>
                      <a:lnTo>
                        <a:pt x="1147" y="474"/>
                      </a:lnTo>
                      <a:lnTo>
                        <a:pt x="1147" y="475"/>
                      </a:lnTo>
                      <a:lnTo>
                        <a:pt x="1147" y="476"/>
                      </a:lnTo>
                      <a:lnTo>
                        <a:pt x="1147" y="478"/>
                      </a:lnTo>
                      <a:lnTo>
                        <a:pt x="1147" y="479"/>
                      </a:lnTo>
                      <a:lnTo>
                        <a:pt x="1147" y="480"/>
                      </a:lnTo>
                      <a:lnTo>
                        <a:pt x="1146" y="481"/>
                      </a:lnTo>
                      <a:lnTo>
                        <a:pt x="1145" y="482"/>
                      </a:lnTo>
                      <a:lnTo>
                        <a:pt x="1144" y="482"/>
                      </a:lnTo>
                      <a:lnTo>
                        <a:pt x="1143" y="482"/>
                      </a:lnTo>
                      <a:lnTo>
                        <a:pt x="1143" y="483"/>
                      </a:lnTo>
                      <a:lnTo>
                        <a:pt x="1142" y="483"/>
                      </a:lnTo>
                      <a:lnTo>
                        <a:pt x="1141" y="485"/>
                      </a:lnTo>
                      <a:lnTo>
                        <a:pt x="1140" y="485"/>
                      </a:lnTo>
                      <a:lnTo>
                        <a:pt x="1140" y="486"/>
                      </a:lnTo>
                      <a:lnTo>
                        <a:pt x="1141" y="488"/>
                      </a:lnTo>
                      <a:lnTo>
                        <a:pt x="1142" y="489"/>
                      </a:lnTo>
                      <a:lnTo>
                        <a:pt x="1142" y="492"/>
                      </a:lnTo>
                      <a:lnTo>
                        <a:pt x="1142" y="493"/>
                      </a:lnTo>
                      <a:lnTo>
                        <a:pt x="1143" y="494"/>
                      </a:lnTo>
                      <a:lnTo>
                        <a:pt x="1143" y="496"/>
                      </a:lnTo>
                      <a:lnTo>
                        <a:pt x="1143" y="497"/>
                      </a:lnTo>
                      <a:lnTo>
                        <a:pt x="1143" y="498"/>
                      </a:lnTo>
                      <a:lnTo>
                        <a:pt x="1143" y="499"/>
                      </a:lnTo>
                      <a:lnTo>
                        <a:pt x="1144" y="499"/>
                      </a:lnTo>
                      <a:lnTo>
                        <a:pt x="1144" y="500"/>
                      </a:lnTo>
                      <a:lnTo>
                        <a:pt x="1145" y="500"/>
                      </a:lnTo>
                      <a:lnTo>
                        <a:pt x="1146" y="500"/>
                      </a:lnTo>
                      <a:lnTo>
                        <a:pt x="1147" y="501"/>
                      </a:lnTo>
                      <a:lnTo>
                        <a:pt x="1148" y="501"/>
                      </a:lnTo>
                      <a:lnTo>
                        <a:pt x="1148" y="502"/>
                      </a:lnTo>
                      <a:lnTo>
                        <a:pt x="1148" y="503"/>
                      </a:lnTo>
                      <a:lnTo>
                        <a:pt x="1148" y="504"/>
                      </a:lnTo>
                      <a:lnTo>
                        <a:pt x="1147" y="504"/>
                      </a:lnTo>
                      <a:lnTo>
                        <a:pt x="1146" y="505"/>
                      </a:lnTo>
                      <a:lnTo>
                        <a:pt x="1145" y="506"/>
                      </a:lnTo>
                      <a:lnTo>
                        <a:pt x="1145" y="507"/>
                      </a:lnTo>
                      <a:lnTo>
                        <a:pt x="1146" y="508"/>
                      </a:lnTo>
                      <a:lnTo>
                        <a:pt x="1146" y="509"/>
                      </a:lnTo>
                      <a:lnTo>
                        <a:pt x="1146" y="510"/>
                      </a:lnTo>
                      <a:lnTo>
                        <a:pt x="1146" y="511"/>
                      </a:lnTo>
                      <a:lnTo>
                        <a:pt x="1145" y="512"/>
                      </a:lnTo>
                      <a:lnTo>
                        <a:pt x="1144" y="512"/>
                      </a:lnTo>
                      <a:lnTo>
                        <a:pt x="1144" y="513"/>
                      </a:lnTo>
                      <a:lnTo>
                        <a:pt x="1143" y="513"/>
                      </a:lnTo>
                      <a:lnTo>
                        <a:pt x="1143" y="514"/>
                      </a:lnTo>
                      <a:lnTo>
                        <a:pt x="1143" y="515"/>
                      </a:lnTo>
                      <a:lnTo>
                        <a:pt x="1143" y="516"/>
                      </a:lnTo>
                      <a:lnTo>
                        <a:pt x="1144" y="516"/>
                      </a:lnTo>
                      <a:lnTo>
                        <a:pt x="1143" y="517"/>
                      </a:lnTo>
                      <a:lnTo>
                        <a:pt x="1143" y="518"/>
                      </a:lnTo>
                      <a:lnTo>
                        <a:pt x="1143" y="519"/>
                      </a:lnTo>
                      <a:lnTo>
                        <a:pt x="1143" y="520"/>
                      </a:lnTo>
                      <a:lnTo>
                        <a:pt x="1144" y="520"/>
                      </a:lnTo>
                      <a:lnTo>
                        <a:pt x="1144" y="521"/>
                      </a:lnTo>
                      <a:lnTo>
                        <a:pt x="1144" y="522"/>
                      </a:lnTo>
                      <a:lnTo>
                        <a:pt x="1144" y="523"/>
                      </a:lnTo>
                      <a:lnTo>
                        <a:pt x="1144" y="524"/>
                      </a:lnTo>
                      <a:lnTo>
                        <a:pt x="1144" y="525"/>
                      </a:lnTo>
                      <a:lnTo>
                        <a:pt x="1144" y="526"/>
                      </a:lnTo>
                      <a:lnTo>
                        <a:pt x="1143" y="526"/>
                      </a:lnTo>
                      <a:lnTo>
                        <a:pt x="1143" y="527"/>
                      </a:lnTo>
                      <a:lnTo>
                        <a:pt x="1143" y="528"/>
                      </a:lnTo>
                      <a:lnTo>
                        <a:pt x="1144" y="528"/>
                      </a:lnTo>
                      <a:lnTo>
                        <a:pt x="1144" y="529"/>
                      </a:lnTo>
                      <a:lnTo>
                        <a:pt x="1143" y="530"/>
                      </a:lnTo>
                      <a:lnTo>
                        <a:pt x="1143" y="531"/>
                      </a:lnTo>
                      <a:lnTo>
                        <a:pt x="1143" y="532"/>
                      </a:lnTo>
                      <a:lnTo>
                        <a:pt x="1143" y="534"/>
                      </a:lnTo>
                      <a:lnTo>
                        <a:pt x="1142" y="535"/>
                      </a:lnTo>
                      <a:lnTo>
                        <a:pt x="1142" y="537"/>
                      </a:lnTo>
                      <a:lnTo>
                        <a:pt x="1143" y="537"/>
                      </a:lnTo>
                      <a:lnTo>
                        <a:pt x="1144" y="537"/>
                      </a:lnTo>
                      <a:lnTo>
                        <a:pt x="1145" y="537"/>
                      </a:lnTo>
                      <a:lnTo>
                        <a:pt x="1146" y="538"/>
                      </a:lnTo>
                      <a:lnTo>
                        <a:pt x="1146" y="539"/>
                      </a:lnTo>
                      <a:lnTo>
                        <a:pt x="1145" y="540"/>
                      </a:lnTo>
                      <a:lnTo>
                        <a:pt x="1145" y="541"/>
                      </a:lnTo>
                      <a:lnTo>
                        <a:pt x="1146" y="541"/>
                      </a:lnTo>
                      <a:lnTo>
                        <a:pt x="1147" y="543"/>
                      </a:lnTo>
                      <a:lnTo>
                        <a:pt x="1148" y="543"/>
                      </a:lnTo>
                      <a:lnTo>
                        <a:pt x="1148" y="544"/>
                      </a:lnTo>
                      <a:lnTo>
                        <a:pt x="1147" y="545"/>
                      </a:lnTo>
                      <a:lnTo>
                        <a:pt x="1146" y="545"/>
                      </a:lnTo>
                      <a:lnTo>
                        <a:pt x="1145" y="546"/>
                      </a:lnTo>
                      <a:lnTo>
                        <a:pt x="1146" y="547"/>
                      </a:lnTo>
                      <a:lnTo>
                        <a:pt x="1146" y="548"/>
                      </a:lnTo>
                      <a:lnTo>
                        <a:pt x="1147" y="549"/>
                      </a:lnTo>
                      <a:lnTo>
                        <a:pt x="1146" y="549"/>
                      </a:lnTo>
                      <a:lnTo>
                        <a:pt x="1146" y="550"/>
                      </a:lnTo>
                      <a:lnTo>
                        <a:pt x="1146" y="551"/>
                      </a:lnTo>
                      <a:lnTo>
                        <a:pt x="1146" y="552"/>
                      </a:lnTo>
                      <a:lnTo>
                        <a:pt x="1147" y="553"/>
                      </a:lnTo>
                      <a:lnTo>
                        <a:pt x="1147" y="554"/>
                      </a:lnTo>
                      <a:lnTo>
                        <a:pt x="1147" y="555"/>
                      </a:lnTo>
                      <a:lnTo>
                        <a:pt x="1147" y="556"/>
                      </a:lnTo>
                      <a:lnTo>
                        <a:pt x="1147" y="557"/>
                      </a:lnTo>
                      <a:lnTo>
                        <a:pt x="1147" y="558"/>
                      </a:lnTo>
                      <a:lnTo>
                        <a:pt x="1147" y="559"/>
                      </a:lnTo>
                      <a:lnTo>
                        <a:pt x="1148" y="559"/>
                      </a:lnTo>
                      <a:lnTo>
                        <a:pt x="1148" y="560"/>
                      </a:lnTo>
                      <a:lnTo>
                        <a:pt x="1148" y="561"/>
                      </a:lnTo>
                      <a:lnTo>
                        <a:pt x="1148" y="562"/>
                      </a:lnTo>
                      <a:lnTo>
                        <a:pt x="1147" y="563"/>
                      </a:lnTo>
                      <a:lnTo>
                        <a:pt x="1146" y="562"/>
                      </a:lnTo>
                      <a:lnTo>
                        <a:pt x="1145" y="562"/>
                      </a:lnTo>
                      <a:lnTo>
                        <a:pt x="1144" y="563"/>
                      </a:lnTo>
                      <a:lnTo>
                        <a:pt x="1144" y="564"/>
                      </a:lnTo>
                      <a:lnTo>
                        <a:pt x="1145" y="564"/>
                      </a:lnTo>
                      <a:lnTo>
                        <a:pt x="1145" y="565"/>
                      </a:lnTo>
                      <a:lnTo>
                        <a:pt x="1145" y="566"/>
                      </a:lnTo>
                      <a:lnTo>
                        <a:pt x="1144" y="566"/>
                      </a:lnTo>
                      <a:lnTo>
                        <a:pt x="1144" y="567"/>
                      </a:lnTo>
                      <a:lnTo>
                        <a:pt x="1143" y="568"/>
                      </a:lnTo>
                      <a:lnTo>
                        <a:pt x="1143" y="570"/>
                      </a:lnTo>
                      <a:lnTo>
                        <a:pt x="1143" y="571"/>
                      </a:lnTo>
                      <a:lnTo>
                        <a:pt x="1141" y="572"/>
                      </a:lnTo>
                      <a:lnTo>
                        <a:pt x="1140" y="574"/>
                      </a:lnTo>
                      <a:lnTo>
                        <a:pt x="1140" y="575"/>
                      </a:lnTo>
                      <a:lnTo>
                        <a:pt x="1141" y="575"/>
                      </a:lnTo>
                      <a:lnTo>
                        <a:pt x="1142" y="575"/>
                      </a:lnTo>
                      <a:lnTo>
                        <a:pt x="1142" y="576"/>
                      </a:lnTo>
                      <a:lnTo>
                        <a:pt x="1142" y="577"/>
                      </a:lnTo>
                      <a:lnTo>
                        <a:pt x="1142" y="578"/>
                      </a:lnTo>
                      <a:lnTo>
                        <a:pt x="1141" y="577"/>
                      </a:lnTo>
                      <a:lnTo>
                        <a:pt x="1140" y="577"/>
                      </a:lnTo>
                      <a:lnTo>
                        <a:pt x="1139" y="577"/>
                      </a:lnTo>
                      <a:lnTo>
                        <a:pt x="1138" y="577"/>
                      </a:lnTo>
                      <a:lnTo>
                        <a:pt x="1138" y="578"/>
                      </a:lnTo>
                      <a:lnTo>
                        <a:pt x="1138" y="579"/>
                      </a:lnTo>
                      <a:lnTo>
                        <a:pt x="1139" y="580"/>
                      </a:lnTo>
                      <a:lnTo>
                        <a:pt x="1139" y="581"/>
                      </a:lnTo>
                      <a:lnTo>
                        <a:pt x="1138" y="582"/>
                      </a:lnTo>
                      <a:lnTo>
                        <a:pt x="1139" y="583"/>
                      </a:lnTo>
                      <a:lnTo>
                        <a:pt x="1140" y="583"/>
                      </a:lnTo>
                      <a:lnTo>
                        <a:pt x="1141" y="583"/>
                      </a:lnTo>
                      <a:lnTo>
                        <a:pt x="1142" y="583"/>
                      </a:lnTo>
                      <a:lnTo>
                        <a:pt x="1143" y="583"/>
                      </a:lnTo>
                      <a:lnTo>
                        <a:pt x="1144" y="583"/>
                      </a:lnTo>
                      <a:lnTo>
                        <a:pt x="1144" y="584"/>
                      </a:lnTo>
                      <a:lnTo>
                        <a:pt x="1143" y="585"/>
                      </a:lnTo>
                      <a:lnTo>
                        <a:pt x="1143" y="586"/>
                      </a:lnTo>
                      <a:lnTo>
                        <a:pt x="1144" y="588"/>
                      </a:lnTo>
                      <a:lnTo>
                        <a:pt x="1144" y="589"/>
                      </a:lnTo>
                      <a:lnTo>
                        <a:pt x="1145" y="589"/>
                      </a:lnTo>
                      <a:lnTo>
                        <a:pt x="1146" y="589"/>
                      </a:lnTo>
                      <a:lnTo>
                        <a:pt x="1145" y="589"/>
                      </a:lnTo>
                      <a:lnTo>
                        <a:pt x="1145" y="590"/>
                      </a:lnTo>
                      <a:lnTo>
                        <a:pt x="1145" y="591"/>
                      </a:lnTo>
                      <a:lnTo>
                        <a:pt x="1146" y="591"/>
                      </a:lnTo>
                      <a:lnTo>
                        <a:pt x="1146" y="592"/>
                      </a:lnTo>
                      <a:lnTo>
                        <a:pt x="1146" y="594"/>
                      </a:lnTo>
                      <a:lnTo>
                        <a:pt x="1146" y="595"/>
                      </a:lnTo>
                      <a:lnTo>
                        <a:pt x="1145" y="595"/>
                      </a:lnTo>
                      <a:lnTo>
                        <a:pt x="1145" y="596"/>
                      </a:lnTo>
                      <a:lnTo>
                        <a:pt x="1147" y="596"/>
                      </a:lnTo>
                      <a:lnTo>
                        <a:pt x="1147" y="597"/>
                      </a:lnTo>
                      <a:lnTo>
                        <a:pt x="1147" y="598"/>
                      </a:lnTo>
                      <a:lnTo>
                        <a:pt x="1146" y="598"/>
                      </a:lnTo>
                      <a:lnTo>
                        <a:pt x="1146" y="599"/>
                      </a:lnTo>
                      <a:lnTo>
                        <a:pt x="1145" y="600"/>
                      </a:lnTo>
                      <a:lnTo>
                        <a:pt x="1146" y="601"/>
                      </a:lnTo>
                      <a:lnTo>
                        <a:pt x="1147" y="601"/>
                      </a:lnTo>
                      <a:lnTo>
                        <a:pt x="1148" y="600"/>
                      </a:lnTo>
                      <a:lnTo>
                        <a:pt x="1148" y="599"/>
                      </a:lnTo>
                      <a:lnTo>
                        <a:pt x="1149" y="599"/>
                      </a:lnTo>
                      <a:lnTo>
                        <a:pt x="1150" y="599"/>
                      </a:lnTo>
                      <a:lnTo>
                        <a:pt x="1150" y="600"/>
                      </a:lnTo>
                      <a:lnTo>
                        <a:pt x="1149" y="601"/>
                      </a:lnTo>
                      <a:lnTo>
                        <a:pt x="1148" y="601"/>
                      </a:lnTo>
                      <a:lnTo>
                        <a:pt x="1148" y="602"/>
                      </a:lnTo>
                      <a:lnTo>
                        <a:pt x="1150" y="603"/>
                      </a:lnTo>
                      <a:lnTo>
                        <a:pt x="1152" y="604"/>
                      </a:lnTo>
                      <a:lnTo>
                        <a:pt x="1154" y="604"/>
                      </a:lnTo>
                      <a:lnTo>
                        <a:pt x="1155" y="604"/>
                      </a:lnTo>
                      <a:lnTo>
                        <a:pt x="1156" y="603"/>
                      </a:lnTo>
                      <a:lnTo>
                        <a:pt x="1157" y="604"/>
                      </a:lnTo>
                      <a:lnTo>
                        <a:pt x="1157" y="606"/>
                      </a:lnTo>
                      <a:lnTo>
                        <a:pt x="1158" y="607"/>
                      </a:lnTo>
                      <a:lnTo>
                        <a:pt x="1158" y="608"/>
                      </a:lnTo>
                      <a:lnTo>
                        <a:pt x="1158" y="609"/>
                      </a:lnTo>
                      <a:lnTo>
                        <a:pt x="1157" y="610"/>
                      </a:lnTo>
                      <a:lnTo>
                        <a:pt x="1157" y="611"/>
                      </a:lnTo>
                      <a:lnTo>
                        <a:pt x="1156" y="612"/>
                      </a:lnTo>
                      <a:lnTo>
                        <a:pt x="1156" y="614"/>
                      </a:lnTo>
                      <a:lnTo>
                        <a:pt x="1155" y="614"/>
                      </a:lnTo>
                      <a:lnTo>
                        <a:pt x="1155" y="615"/>
                      </a:lnTo>
                      <a:lnTo>
                        <a:pt x="1155" y="617"/>
                      </a:lnTo>
                      <a:lnTo>
                        <a:pt x="1155" y="618"/>
                      </a:lnTo>
                      <a:lnTo>
                        <a:pt x="1155" y="619"/>
                      </a:lnTo>
                      <a:lnTo>
                        <a:pt x="1154" y="619"/>
                      </a:lnTo>
                      <a:lnTo>
                        <a:pt x="1153" y="619"/>
                      </a:lnTo>
                      <a:lnTo>
                        <a:pt x="1152" y="620"/>
                      </a:lnTo>
                      <a:lnTo>
                        <a:pt x="1152" y="621"/>
                      </a:lnTo>
                      <a:lnTo>
                        <a:pt x="1151" y="621"/>
                      </a:lnTo>
                      <a:lnTo>
                        <a:pt x="1150" y="620"/>
                      </a:lnTo>
                      <a:lnTo>
                        <a:pt x="1149" y="620"/>
                      </a:lnTo>
                      <a:lnTo>
                        <a:pt x="1148" y="621"/>
                      </a:lnTo>
                      <a:lnTo>
                        <a:pt x="1149" y="623"/>
                      </a:lnTo>
                      <a:lnTo>
                        <a:pt x="1150" y="624"/>
                      </a:lnTo>
                      <a:lnTo>
                        <a:pt x="1150" y="625"/>
                      </a:lnTo>
                      <a:lnTo>
                        <a:pt x="1150" y="626"/>
                      </a:lnTo>
                      <a:lnTo>
                        <a:pt x="1149" y="626"/>
                      </a:lnTo>
                      <a:lnTo>
                        <a:pt x="1148" y="626"/>
                      </a:lnTo>
                      <a:lnTo>
                        <a:pt x="1147" y="626"/>
                      </a:lnTo>
                      <a:lnTo>
                        <a:pt x="1146" y="626"/>
                      </a:lnTo>
                      <a:lnTo>
                        <a:pt x="1146" y="627"/>
                      </a:lnTo>
                      <a:lnTo>
                        <a:pt x="1146" y="628"/>
                      </a:lnTo>
                      <a:lnTo>
                        <a:pt x="1147" y="629"/>
                      </a:lnTo>
                      <a:lnTo>
                        <a:pt x="1147" y="630"/>
                      </a:lnTo>
                      <a:lnTo>
                        <a:pt x="1148" y="631"/>
                      </a:lnTo>
                      <a:lnTo>
                        <a:pt x="1148" y="632"/>
                      </a:lnTo>
                      <a:lnTo>
                        <a:pt x="1148" y="633"/>
                      </a:lnTo>
                      <a:lnTo>
                        <a:pt x="1148" y="634"/>
                      </a:lnTo>
                      <a:lnTo>
                        <a:pt x="1147" y="635"/>
                      </a:lnTo>
                      <a:lnTo>
                        <a:pt x="1147" y="636"/>
                      </a:lnTo>
                      <a:lnTo>
                        <a:pt x="1147" y="637"/>
                      </a:lnTo>
                      <a:lnTo>
                        <a:pt x="1147" y="638"/>
                      </a:lnTo>
                      <a:lnTo>
                        <a:pt x="1147" y="639"/>
                      </a:lnTo>
                      <a:lnTo>
                        <a:pt x="1146" y="641"/>
                      </a:lnTo>
                      <a:lnTo>
                        <a:pt x="1147" y="642"/>
                      </a:lnTo>
                      <a:lnTo>
                        <a:pt x="1148" y="642"/>
                      </a:lnTo>
                      <a:lnTo>
                        <a:pt x="1148" y="643"/>
                      </a:lnTo>
                      <a:lnTo>
                        <a:pt x="1148" y="644"/>
                      </a:lnTo>
                      <a:lnTo>
                        <a:pt x="1148" y="645"/>
                      </a:lnTo>
                      <a:lnTo>
                        <a:pt x="1148" y="647"/>
                      </a:lnTo>
                      <a:lnTo>
                        <a:pt x="1147" y="647"/>
                      </a:lnTo>
                      <a:lnTo>
                        <a:pt x="1147" y="648"/>
                      </a:lnTo>
                      <a:lnTo>
                        <a:pt x="1146" y="649"/>
                      </a:lnTo>
                      <a:lnTo>
                        <a:pt x="1145" y="650"/>
                      </a:lnTo>
                      <a:lnTo>
                        <a:pt x="1146" y="650"/>
                      </a:lnTo>
                      <a:lnTo>
                        <a:pt x="1145" y="653"/>
                      </a:lnTo>
                      <a:lnTo>
                        <a:pt x="1145" y="654"/>
                      </a:lnTo>
                      <a:lnTo>
                        <a:pt x="1144" y="655"/>
                      </a:lnTo>
                      <a:lnTo>
                        <a:pt x="1143" y="656"/>
                      </a:lnTo>
                      <a:lnTo>
                        <a:pt x="1142" y="657"/>
                      </a:lnTo>
                      <a:lnTo>
                        <a:pt x="1141" y="658"/>
                      </a:lnTo>
                      <a:lnTo>
                        <a:pt x="1140" y="659"/>
                      </a:lnTo>
                      <a:lnTo>
                        <a:pt x="1139" y="660"/>
                      </a:lnTo>
                      <a:lnTo>
                        <a:pt x="1139" y="661"/>
                      </a:lnTo>
                      <a:lnTo>
                        <a:pt x="1138" y="662"/>
                      </a:lnTo>
                      <a:lnTo>
                        <a:pt x="1139" y="664"/>
                      </a:lnTo>
                      <a:lnTo>
                        <a:pt x="1139" y="666"/>
                      </a:lnTo>
                      <a:lnTo>
                        <a:pt x="1139" y="667"/>
                      </a:lnTo>
                      <a:lnTo>
                        <a:pt x="1138" y="667"/>
                      </a:lnTo>
                      <a:lnTo>
                        <a:pt x="1137" y="667"/>
                      </a:lnTo>
                      <a:lnTo>
                        <a:pt x="1136" y="668"/>
                      </a:lnTo>
                      <a:lnTo>
                        <a:pt x="1136" y="670"/>
                      </a:lnTo>
                      <a:lnTo>
                        <a:pt x="1135" y="670"/>
                      </a:lnTo>
                      <a:lnTo>
                        <a:pt x="1135" y="671"/>
                      </a:lnTo>
                      <a:lnTo>
                        <a:pt x="1133" y="672"/>
                      </a:lnTo>
                      <a:lnTo>
                        <a:pt x="1132" y="672"/>
                      </a:lnTo>
                      <a:lnTo>
                        <a:pt x="1132" y="673"/>
                      </a:lnTo>
                      <a:lnTo>
                        <a:pt x="1131" y="673"/>
                      </a:lnTo>
                      <a:lnTo>
                        <a:pt x="1130" y="673"/>
                      </a:lnTo>
                      <a:lnTo>
                        <a:pt x="1129" y="675"/>
                      </a:lnTo>
                      <a:lnTo>
                        <a:pt x="1128" y="675"/>
                      </a:lnTo>
                      <a:lnTo>
                        <a:pt x="1128" y="676"/>
                      </a:lnTo>
                      <a:lnTo>
                        <a:pt x="1128" y="678"/>
                      </a:lnTo>
                      <a:lnTo>
                        <a:pt x="1128" y="680"/>
                      </a:lnTo>
                      <a:lnTo>
                        <a:pt x="1127" y="681"/>
                      </a:lnTo>
                      <a:lnTo>
                        <a:pt x="1127" y="682"/>
                      </a:lnTo>
                      <a:lnTo>
                        <a:pt x="1127" y="683"/>
                      </a:lnTo>
                      <a:lnTo>
                        <a:pt x="1126" y="684"/>
                      </a:lnTo>
                      <a:lnTo>
                        <a:pt x="1126" y="685"/>
                      </a:lnTo>
                      <a:lnTo>
                        <a:pt x="1125" y="688"/>
                      </a:lnTo>
                      <a:lnTo>
                        <a:pt x="1125" y="690"/>
                      </a:lnTo>
                      <a:lnTo>
                        <a:pt x="1124" y="691"/>
                      </a:lnTo>
                      <a:lnTo>
                        <a:pt x="1123" y="692"/>
                      </a:lnTo>
                      <a:lnTo>
                        <a:pt x="1123" y="693"/>
                      </a:lnTo>
                      <a:lnTo>
                        <a:pt x="1122" y="693"/>
                      </a:lnTo>
                      <a:lnTo>
                        <a:pt x="1122" y="694"/>
                      </a:lnTo>
                      <a:lnTo>
                        <a:pt x="1121" y="695"/>
                      </a:lnTo>
                      <a:lnTo>
                        <a:pt x="1120" y="694"/>
                      </a:lnTo>
                      <a:lnTo>
                        <a:pt x="1119" y="695"/>
                      </a:lnTo>
                      <a:lnTo>
                        <a:pt x="1118" y="695"/>
                      </a:lnTo>
                      <a:lnTo>
                        <a:pt x="1117" y="695"/>
                      </a:lnTo>
                      <a:lnTo>
                        <a:pt x="1116" y="696"/>
                      </a:lnTo>
                      <a:lnTo>
                        <a:pt x="1116" y="697"/>
                      </a:lnTo>
                      <a:lnTo>
                        <a:pt x="1117" y="698"/>
                      </a:lnTo>
                      <a:lnTo>
                        <a:pt x="1117" y="699"/>
                      </a:lnTo>
                      <a:lnTo>
                        <a:pt x="1118" y="700"/>
                      </a:lnTo>
                      <a:lnTo>
                        <a:pt x="1118" y="701"/>
                      </a:lnTo>
                      <a:lnTo>
                        <a:pt x="1118" y="702"/>
                      </a:lnTo>
                      <a:lnTo>
                        <a:pt x="1117" y="703"/>
                      </a:lnTo>
                      <a:lnTo>
                        <a:pt x="1118" y="704"/>
                      </a:lnTo>
                      <a:lnTo>
                        <a:pt x="1118" y="705"/>
                      </a:lnTo>
                      <a:lnTo>
                        <a:pt x="1117" y="706"/>
                      </a:lnTo>
                      <a:lnTo>
                        <a:pt x="1117" y="707"/>
                      </a:lnTo>
                      <a:lnTo>
                        <a:pt x="1118" y="708"/>
                      </a:lnTo>
                      <a:lnTo>
                        <a:pt x="1118" y="709"/>
                      </a:lnTo>
                      <a:lnTo>
                        <a:pt x="1119" y="710"/>
                      </a:lnTo>
                      <a:lnTo>
                        <a:pt x="1119" y="711"/>
                      </a:lnTo>
                      <a:lnTo>
                        <a:pt x="1119" y="713"/>
                      </a:lnTo>
                      <a:lnTo>
                        <a:pt x="1118" y="714"/>
                      </a:lnTo>
                      <a:lnTo>
                        <a:pt x="1118" y="715"/>
                      </a:lnTo>
                      <a:lnTo>
                        <a:pt x="1118" y="716"/>
                      </a:lnTo>
                      <a:lnTo>
                        <a:pt x="1118" y="717"/>
                      </a:lnTo>
                      <a:lnTo>
                        <a:pt x="1118" y="718"/>
                      </a:lnTo>
                      <a:lnTo>
                        <a:pt x="1118" y="719"/>
                      </a:lnTo>
                      <a:lnTo>
                        <a:pt x="1117" y="719"/>
                      </a:lnTo>
                      <a:lnTo>
                        <a:pt x="1116" y="720"/>
                      </a:lnTo>
                      <a:lnTo>
                        <a:pt x="1116" y="721"/>
                      </a:lnTo>
                      <a:lnTo>
                        <a:pt x="1116" y="722"/>
                      </a:lnTo>
                      <a:lnTo>
                        <a:pt x="1116" y="723"/>
                      </a:lnTo>
                      <a:lnTo>
                        <a:pt x="1117" y="724"/>
                      </a:lnTo>
                      <a:lnTo>
                        <a:pt x="1117" y="725"/>
                      </a:lnTo>
                      <a:lnTo>
                        <a:pt x="1117" y="726"/>
                      </a:lnTo>
                      <a:lnTo>
                        <a:pt x="1117" y="727"/>
                      </a:lnTo>
                      <a:lnTo>
                        <a:pt x="1117" y="728"/>
                      </a:lnTo>
                      <a:lnTo>
                        <a:pt x="1117" y="729"/>
                      </a:lnTo>
                      <a:lnTo>
                        <a:pt x="1118" y="731"/>
                      </a:lnTo>
                      <a:lnTo>
                        <a:pt x="1118" y="732"/>
                      </a:lnTo>
                      <a:lnTo>
                        <a:pt x="1119" y="732"/>
                      </a:lnTo>
                      <a:lnTo>
                        <a:pt x="1119" y="733"/>
                      </a:lnTo>
                      <a:lnTo>
                        <a:pt x="1119" y="734"/>
                      </a:lnTo>
                      <a:lnTo>
                        <a:pt x="1118" y="734"/>
                      </a:lnTo>
                      <a:lnTo>
                        <a:pt x="1118" y="736"/>
                      </a:lnTo>
                      <a:lnTo>
                        <a:pt x="1117" y="737"/>
                      </a:lnTo>
                      <a:lnTo>
                        <a:pt x="1115" y="738"/>
                      </a:lnTo>
                      <a:lnTo>
                        <a:pt x="1114" y="738"/>
                      </a:lnTo>
                      <a:lnTo>
                        <a:pt x="1112" y="738"/>
                      </a:lnTo>
                      <a:lnTo>
                        <a:pt x="1111" y="737"/>
                      </a:lnTo>
                      <a:lnTo>
                        <a:pt x="1111" y="736"/>
                      </a:lnTo>
                      <a:lnTo>
                        <a:pt x="1110" y="736"/>
                      </a:lnTo>
                      <a:lnTo>
                        <a:pt x="1110" y="737"/>
                      </a:lnTo>
                      <a:lnTo>
                        <a:pt x="1109" y="737"/>
                      </a:lnTo>
                      <a:lnTo>
                        <a:pt x="1109" y="738"/>
                      </a:lnTo>
                      <a:lnTo>
                        <a:pt x="1110" y="740"/>
                      </a:lnTo>
                      <a:lnTo>
                        <a:pt x="1110" y="741"/>
                      </a:lnTo>
                      <a:lnTo>
                        <a:pt x="1110" y="742"/>
                      </a:lnTo>
                      <a:lnTo>
                        <a:pt x="1110" y="743"/>
                      </a:lnTo>
                      <a:lnTo>
                        <a:pt x="1108" y="744"/>
                      </a:lnTo>
                      <a:lnTo>
                        <a:pt x="1108" y="745"/>
                      </a:lnTo>
                      <a:lnTo>
                        <a:pt x="1108" y="746"/>
                      </a:lnTo>
                      <a:lnTo>
                        <a:pt x="1107" y="746"/>
                      </a:lnTo>
                      <a:lnTo>
                        <a:pt x="1107" y="747"/>
                      </a:lnTo>
                      <a:lnTo>
                        <a:pt x="1106" y="748"/>
                      </a:lnTo>
                      <a:lnTo>
                        <a:pt x="1105" y="750"/>
                      </a:lnTo>
                      <a:lnTo>
                        <a:pt x="1105" y="751"/>
                      </a:lnTo>
                      <a:lnTo>
                        <a:pt x="1104" y="752"/>
                      </a:lnTo>
                      <a:lnTo>
                        <a:pt x="1104" y="753"/>
                      </a:lnTo>
                      <a:lnTo>
                        <a:pt x="1103" y="754"/>
                      </a:lnTo>
                      <a:lnTo>
                        <a:pt x="1103" y="755"/>
                      </a:lnTo>
                      <a:lnTo>
                        <a:pt x="1103" y="756"/>
                      </a:lnTo>
                      <a:lnTo>
                        <a:pt x="1103" y="757"/>
                      </a:lnTo>
                      <a:lnTo>
                        <a:pt x="1103" y="759"/>
                      </a:lnTo>
                      <a:lnTo>
                        <a:pt x="1103" y="760"/>
                      </a:lnTo>
                      <a:lnTo>
                        <a:pt x="1103" y="761"/>
                      </a:lnTo>
                      <a:lnTo>
                        <a:pt x="1102" y="762"/>
                      </a:lnTo>
                      <a:lnTo>
                        <a:pt x="1101" y="762"/>
                      </a:lnTo>
                      <a:lnTo>
                        <a:pt x="1101" y="763"/>
                      </a:lnTo>
                      <a:lnTo>
                        <a:pt x="1101" y="764"/>
                      </a:lnTo>
                      <a:lnTo>
                        <a:pt x="1101" y="766"/>
                      </a:lnTo>
                      <a:lnTo>
                        <a:pt x="1101" y="767"/>
                      </a:lnTo>
                      <a:lnTo>
                        <a:pt x="1100" y="767"/>
                      </a:lnTo>
                      <a:lnTo>
                        <a:pt x="1100" y="768"/>
                      </a:lnTo>
                      <a:lnTo>
                        <a:pt x="1100" y="769"/>
                      </a:lnTo>
                      <a:lnTo>
                        <a:pt x="1101" y="770"/>
                      </a:lnTo>
                      <a:lnTo>
                        <a:pt x="1101" y="771"/>
                      </a:lnTo>
                      <a:lnTo>
                        <a:pt x="1101" y="772"/>
                      </a:lnTo>
                      <a:lnTo>
                        <a:pt x="1101" y="773"/>
                      </a:lnTo>
                      <a:lnTo>
                        <a:pt x="1102" y="773"/>
                      </a:lnTo>
                      <a:lnTo>
                        <a:pt x="1102" y="774"/>
                      </a:lnTo>
                      <a:lnTo>
                        <a:pt x="1103" y="775"/>
                      </a:lnTo>
                      <a:lnTo>
                        <a:pt x="1102" y="777"/>
                      </a:lnTo>
                      <a:lnTo>
                        <a:pt x="1103" y="779"/>
                      </a:lnTo>
                      <a:lnTo>
                        <a:pt x="1103" y="780"/>
                      </a:lnTo>
                      <a:lnTo>
                        <a:pt x="1103" y="781"/>
                      </a:lnTo>
                      <a:lnTo>
                        <a:pt x="1102" y="782"/>
                      </a:lnTo>
                      <a:lnTo>
                        <a:pt x="1100" y="784"/>
                      </a:lnTo>
                      <a:lnTo>
                        <a:pt x="1099" y="785"/>
                      </a:lnTo>
                      <a:lnTo>
                        <a:pt x="1099" y="786"/>
                      </a:lnTo>
                      <a:lnTo>
                        <a:pt x="1100" y="786"/>
                      </a:lnTo>
                      <a:lnTo>
                        <a:pt x="1100" y="787"/>
                      </a:lnTo>
                      <a:lnTo>
                        <a:pt x="1100" y="788"/>
                      </a:lnTo>
                      <a:lnTo>
                        <a:pt x="1100" y="789"/>
                      </a:lnTo>
                      <a:lnTo>
                        <a:pt x="1099" y="791"/>
                      </a:lnTo>
                      <a:lnTo>
                        <a:pt x="1098" y="791"/>
                      </a:lnTo>
                      <a:lnTo>
                        <a:pt x="1098" y="793"/>
                      </a:lnTo>
                      <a:lnTo>
                        <a:pt x="1097" y="793"/>
                      </a:lnTo>
                      <a:lnTo>
                        <a:pt x="1097" y="794"/>
                      </a:lnTo>
                      <a:lnTo>
                        <a:pt x="1096" y="794"/>
                      </a:lnTo>
                      <a:lnTo>
                        <a:pt x="1096" y="795"/>
                      </a:lnTo>
                      <a:lnTo>
                        <a:pt x="1095" y="796"/>
                      </a:lnTo>
                      <a:lnTo>
                        <a:pt x="1096" y="798"/>
                      </a:lnTo>
                      <a:lnTo>
                        <a:pt x="1096" y="799"/>
                      </a:lnTo>
                      <a:lnTo>
                        <a:pt x="1095" y="800"/>
                      </a:lnTo>
                      <a:lnTo>
                        <a:pt x="1094" y="800"/>
                      </a:lnTo>
                      <a:lnTo>
                        <a:pt x="1094" y="801"/>
                      </a:lnTo>
                      <a:lnTo>
                        <a:pt x="1093" y="802"/>
                      </a:lnTo>
                      <a:lnTo>
                        <a:pt x="1093" y="803"/>
                      </a:lnTo>
                      <a:lnTo>
                        <a:pt x="1093" y="804"/>
                      </a:lnTo>
                      <a:lnTo>
                        <a:pt x="1093" y="805"/>
                      </a:lnTo>
                      <a:lnTo>
                        <a:pt x="1093" y="806"/>
                      </a:lnTo>
                      <a:lnTo>
                        <a:pt x="1094" y="807"/>
                      </a:lnTo>
                      <a:lnTo>
                        <a:pt x="1094" y="808"/>
                      </a:lnTo>
                      <a:lnTo>
                        <a:pt x="1093" y="808"/>
                      </a:lnTo>
                      <a:lnTo>
                        <a:pt x="1093" y="809"/>
                      </a:lnTo>
                      <a:lnTo>
                        <a:pt x="1092" y="809"/>
                      </a:lnTo>
                      <a:lnTo>
                        <a:pt x="1091" y="810"/>
                      </a:lnTo>
                      <a:lnTo>
                        <a:pt x="1090" y="810"/>
                      </a:lnTo>
                      <a:lnTo>
                        <a:pt x="1090" y="811"/>
                      </a:lnTo>
                      <a:lnTo>
                        <a:pt x="1089" y="812"/>
                      </a:lnTo>
                      <a:lnTo>
                        <a:pt x="1089" y="813"/>
                      </a:lnTo>
                      <a:lnTo>
                        <a:pt x="1089" y="814"/>
                      </a:lnTo>
                      <a:lnTo>
                        <a:pt x="1089" y="815"/>
                      </a:lnTo>
                      <a:lnTo>
                        <a:pt x="1088" y="816"/>
                      </a:lnTo>
                      <a:lnTo>
                        <a:pt x="1088" y="818"/>
                      </a:lnTo>
                      <a:lnTo>
                        <a:pt x="1089" y="819"/>
                      </a:lnTo>
                      <a:lnTo>
                        <a:pt x="1089" y="820"/>
                      </a:lnTo>
                      <a:lnTo>
                        <a:pt x="1089" y="821"/>
                      </a:lnTo>
                      <a:lnTo>
                        <a:pt x="1088" y="821"/>
                      </a:lnTo>
                      <a:lnTo>
                        <a:pt x="1087" y="821"/>
                      </a:lnTo>
                      <a:lnTo>
                        <a:pt x="1086" y="822"/>
                      </a:lnTo>
                      <a:lnTo>
                        <a:pt x="1085" y="822"/>
                      </a:lnTo>
                      <a:lnTo>
                        <a:pt x="1084" y="823"/>
                      </a:lnTo>
                      <a:lnTo>
                        <a:pt x="1082" y="825"/>
                      </a:lnTo>
                      <a:lnTo>
                        <a:pt x="1082" y="826"/>
                      </a:lnTo>
                      <a:lnTo>
                        <a:pt x="1082" y="827"/>
                      </a:lnTo>
                      <a:lnTo>
                        <a:pt x="1081" y="828"/>
                      </a:lnTo>
                      <a:lnTo>
                        <a:pt x="1079" y="828"/>
                      </a:lnTo>
                      <a:lnTo>
                        <a:pt x="1079" y="829"/>
                      </a:lnTo>
                      <a:lnTo>
                        <a:pt x="1078" y="829"/>
                      </a:lnTo>
                      <a:lnTo>
                        <a:pt x="1077" y="829"/>
                      </a:lnTo>
                      <a:lnTo>
                        <a:pt x="1076" y="830"/>
                      </a:lnTo>
                      <a:lnTo>
                        <a:pt x="1075" y="830"/>
                      </a:lnTo>
                      <a:lnTo>
                        <a:pt x="1075" y="831"/>
                      </a:lnTo>
                      <a:lnTo>
                        <a:pt x="1073" y="832"/>
                      </a:lnTo>
                      <a:lnTo>
                        <a:pt x="1072" y="832"/>
                      </a:lnTo>
                      <a:lnTo>
                        <a:pt x="1072" y="833"/>
                      </a:lnTo>
                      <a:lnTo>
                        <a:pt x="1071" y="832"/>
                      </a:lnTo>
                      <a:lnTo>
                        <a:pt x="1069" y="833"/>
                      </a:lnTo>
                      <a:lnTo>
                        <a:pt x="1068" y="833"/>
                      </a:lnTo>
                      <a:lnTo>
                        <a:pt x="1067" y="832"/>
                      </a:lnTo>
                      <a:lnTo>
                        <a:pt x="1067" y="831"/>
                      </a:lnTo>
                      <a:lnTo>
                        <a:pt x="1066" y="829"/>
                      </a:lnTo>
                      <a:lnTo>
                        <a:pt x="1067" y="828"/>
                      </a:lnTo>
                      <a:lnTo>
                        <a:pt x="1066" y="827"/>
                      </a:lnTo>
                      <a:lnTo>
                        <a:pt x="1066" y="826"/>
                      </a:lnTo>
                      <a:lnTo>
                        <a:pt x="1065" y="826"/>
                      </a:lnTo>
                      <a:lnTo>
                        <a:pt x="1064" y="825"/>
                      </a:lnTo>
                      <a:lnTo>
                        <a:pt x="1063" y="825"/>
                      </a:lnTo>
                      <a:lnTo>
                        <a:pt x="1062" y="827"/>
                      </a:lnTo>
                      <a:lnTo>
                        <a:pt x="1061" y="828"/>
                      </a:lnTo>
                      <a:lnTo>
                        <a:pt x="1059" y="829"/>
                      </a:lnTo>
                      <a:lnTo>
                        <a:pt x="1058" y="829"/>
                      </a:lnTo>
                      <a:lnTo>
                        <a:pt x="1057" y="829"/>
                      </a:lnTo>
                      <a:lnTo>
                        <a:pt x="1056" y="828"/>
                      </a:lnTo>
                      <a:lnTo>
                        <a:pt x="1055" y="828"/>
                      </a:lnTo>
                      <a:lnTo>
                        <a:pt x="1054" y="828"/>
                      </a:lnTo>
                      <a:lnTo>
                        <a:pt x="1053" y="829"/>
                      </a:lnTo>
                      <a:lnTo>
                        <a:pt x="1052" y="831"/>
                      </a:lnTo>
                      <a:lnTo>
                        <a:pt x="1051" y="831"/>
                      </a:lnTo>
                      <a:lnTo>
                        <a:pt x="1050" y="832"/>
                      </a:lnTo>
                      <a:lnTo>
                        <a:pt x="1049" y="833"/>
                      </a:lnTo>
                      <a:lnTo>
                        <a:pt x="1048" y="834"/>
                      </a:lnTo>
                      <a:lnTo>
                        <a:pt x="1047" y="834"/>
                      </a:lnTo>
                      <a:lnTo>
                        <a:pt x="1046" y="833"/>
                      </a:lnTo>
                      <a:lnTo>
                        <a:pt x="1045" y="833"/>
                      </a:lnTo>
                      <a:lnTo>
                        <a:pt x="1044" y="833"/>
                      </a:lnTo>
                      <a:lnTo>
                        <a:pt x="1043" y="834"/>
                      </a:lnTo>
                      <a:lnTo>
                        <a:pt x="1042" y="834"/>
                      </a:lnTo>
                      <a:lnTo>
                        <a:pt x="1042" y="835"/>
                      </a:lnTo>
                      <a:lnTo>
                        <a:pt x="1041" y="836"/>
                      </a:lnTo>
                      <a:lnTo>
                        <a:pt x="1041" y="837"/>
                      </a:lnTo>
                      <a:lnTo>
                        <a:pt x="1041" y="838"/>
                      </a:lnTo>
                      <a:lnTo>
                        <a:pt x="1040" y="838"/>
                      </a:lnTo>
                      <a:lnTo>
                        <a:pt x="1040" y="839"/>
                      </a:lnTo>
                      <a:lnTo>
                        <a:pt x="1038" y="839"/>
                      </a:lnTo>
                      <a:lnTo>
                        <a:pt x="1037" y="840"/>
                      </a:lnTo>
                      <a:lnTo>
                        <a:pt x="1036" y="842"/>
                      </a:lnTo>
                      <a:lnTo>
                        <a:pt x="1035" y="843"/>
                      </a:lnTo>
                      <a:lnTo>
                        <a:pt x="1035" y="844"/>
                      </a:lnTo>
                      <a:lnTo>
                        <a:pt x="1034" y="844"/>
                      </a:lnTo>
                      <a:lnTo>
                        <a:pt x="1033" y="844"/>
                      </a:lnTo>
                      <a:lnTo>
                        <a:pt x="1032" y="844"/>
                      </a:lnTo>
                      <a:lnTo>
                        <a:pt x="1031" y="845"/>
                      </a:lnTo>
                      <a:lnTo>
                        <a:pt x="1029" y="846"/>
                      </a:lnTo>
                      <a:lnTo>
                        <a:pt x="1029" y="847"/>
                      </a:lnTo>
                      <a:lnTo>
                        <a:pt x="1029" y="849"/>
                      </a:lnTo>
                      <a:lnTo>
                        <a:pt x="1028" y="850"/>
                      </a:lnTo>
                      <a:lnTo>
                        <a:pt x="1028" y="852"/>
                      </a:lnTo>
                      <a:lnTo>
                        <a:pt x="1028" y="853"/>
                      </a:lnTo>
                      <a:lnTo>
                        <a:pt x="1028" y="854"/>
                      </a:lnTo>
                      <a:lnTo>
                        <a:pt x="1029" y="854"/>
                      </a:lnTo>
                      <a:lnTo>
                        <a:pt x="1030" y="854"/>
                      </a:lnTo>
                      <a:lnTo>
                        <a:pt x="1030" y="855"/>
                      </a:lnTo>
                      <a:lnTo>
                        <a:pt x="1029" y="855"/>
                      </a:lnTo>
                      <a:lnTo>
                        <a:pt x="1028" y="856"/>
                      </a:lnTo>
                      <a:lnTo>
                        <a:pt x="1027" y="857"/>
                      </a:lnTo>
                      <a:lnTo>
                        <a:pt x="1026" y="857"/>
                      </a:lnTo>
                      <a:lnTo>
                        <a:pt x="1026" y="858"/>
                      </a:lnTo>
                      <a:lnTo>
                        <a:pt x="1025" y="859"/>
                      </a:lnTo>
                      <a:lnTo>
                        <a:pt x="1025" y="860"/>
                      </a:lnTo>
                      <a:lnTo>
                        <a:pt x="1025" y="862"/>
                      </a:lnTo>
                      <a:lnTo>
                        <a:pt x="1025" y="863"/>
                      </a:lnTo>
                      <a:lnTo>
                        <a:pt x="1026" y="864"/>
                      </a:lnTo>
                      <a:lnTo>
                        <a:pt x="1027" y="864"/>
                      </a:lnTo>
                      <a:lnTo>
                        <a:pt x="1027" y="865"/>
                      </a:lnTo>
                      <a:lnTo>
                        <a:pt x="1027" y="866"/>
                      </a:lnTo>
                      <a:lnTo>
                        <a:pt x="1026" y="867"/>
                      </a:lnTo>
                      <a:lnTo>
                        <a:pt x="1025" y="868"/>
                      </a:lnTo>
                      <a:lnTo>
                        <a:pt x="1024" y="869"/>
                      </a:lnTo>
                      <a:lnTo>
                        <a:pt x="1024" y="870"/>
                      </a:lnTo>
                      <a:lnTo>
                        <a:pt x="1024" y="871"/>
                      </a:lnTo>
                      <a:lnTo>
                        <a:pt x="1024" y="872"/>
                      </a:lnTo>
                      <a:lnTo>
                        <a:pt x="1023" y="874"/>
                      </a:lnTo>
                      <a:lnTo>
                        <a:pt x="1022" y="875"/>
                      </a:lnTo>
                      <a:lnTo>
                        <a:pt x="1023" y="876"/>
                      </a:lnTo>
                      <a:lnTo>
                        <a:pt x="1023" y="877"/>
                      </a:lnTo>
                      <a:lnTo>
                        <a:pt x="1023" y="878"/>
                      </a:lnTo>
                      <a:lnTo>
                        <a:pt x="1023" y="879"/>
                      </a:lnTo>
                      <a:lnTo>
                        <a:pt x="1022" y="879"/>
                      </a:lnTo>
                      <a:lnTo>
                        <a:pt x="1021" y="879"/>
                      </a:lnTo>
                      <a:lnTo>
                        <a:pt x="1020" y="880"/>
                      </a:lnTo>
                      <a:lnTo>
                        <a:pt x="1020" y="881"/>
                      </a:lnTo>
                      <a:lnTo>
                        <a:pt x="1019" y="881"/>
                      </a:lnTo>
                      <a:lnTo>
                        <a:pt x="1019" y="882"/>
                      </a:lnTo>
                      <a:lnTo>
                        <a:pt x="1020" y="883"/>
                      </a:lnTo>
                      <a:lnTo>
                        <a:pt x="1020" y="884"/>
                      </a:lnTo>
                      <a:lnTo>
                        <a:pt x="1020" y="885"/>
                      </a:lnTo>
                      <a:lnTo>
                        <a:pt x="1019" y="885"/>
                      </a:lnTo>
                      <a:lnTo>
                        <a:pt x="1018" y="885"/>
                      </a:lnTo>
                      <a:lnTo>
                        <a:pt x="1017" y="885"/>
                      </a:lnTo>
                      <a:lnTo>
                        <a:pt x="1017" y="884"/>
                      </a:lnTo>
                      <a:lnTo>
                        <a:pt x="1017" y="883"/>
                      </a:lnTo>
                      <a:lnTo>
                        <a:pt x="1016" y="882"/>
                      </a:lnTo>
                      <a:lnTo>
                        <a:pt x="1016" y="883"/>
                      </a:lnTo>
                      <a:lnTo>
                        <a:pt x="1015" y="883"/>
                      </a:lnTo>
                      <a:lnTo>
                        <a:pt x="1015" y="884"/>
                      </a:lnTo>
                      <a:lnTo>
                        <a:pt x="1015" y="885"/>
                      </a:lnTo>
                      <a:lnTo>
                        <a:pt x="1017" y="891"/>
                      </a:lnTo>
                      <a:lnTo>
                        <a:pt x="1017" y="892"/>
                      </a:lnTo>
                      <a:lnTo>
                        <a:pt x="1017" y="894"/>
                      </a:lnTo>
                      <a:lnTo>
                        <a:pt x="1016" y="895"/>
                      </a:lnTo>
                      <a:lnTo>
                        <a:pt x="1012" y="900"/>
                      </a:lnTo>
                      <a:lnTo>
                        <a:pt x="1012" y="901"/>
                      </a:lnTo>
                      <a:lnTo>
                        <a:pt x="1012" y="902"/>
                      </a:lnTo>
                      <a:lnTo>
                        <a:pt x="1012" y="903"/>
                      </a:lnTo>
                      <a:lnTo>
                        <a:pt x="1011" y="903"/>
                      </a:lnTo>
                      <a:lnTo>
                        <a:pt x="1010" y="903"/>
                      </a:lnTo>
                      <a:lnTo>
                        <a:pt x="1010" y="904"/>
                      </a:lnTo>
                      <a:lnTo>
                        <a:pt x="1008" y="905"/>
                      </a:lnTo>
                      <a:lnTo>
                        <a:pt x="1007" y="907"/>
                      </a:lnTo>
                      <a:lnTo>
                        <a:pt x="1006" y="909"/>
                      </a:lnTo>
                      <a:lnTo>
                        <a:pt x="1005" y="910"/>
                      </a:lnTo>
                      <a:lnTo>
                        <a:pt x="1004" y="910"/>
                      </a:lnTo>
                      <a:lnTo>
                        <a:pt x="1004" y="911"/>
                      </a:lnTo>
                      <a:lnTo>
                        <a:pt x="1004" y="912"/>
                      </a:lnTo>
                      <a:lnTo>
                        <a:pt x="1004" y="913"/>
                      </a:lnTo>
                      <a:lnTo>
                        <a:pt x="1003" y="913"/>
                      </a:lnTo>
                      <a:lnTo>
                        <a:pt x="1003" y="914"/>
                      </a:lnTo>
                      <a:lnTo>
                        <a:pt x="1002" y="914"/>
                      </a:lnTo>
                      <a:lnTo>
                        <a:pt x="1002" y="913"/>
                      </a:lnTo>
                      <a:lnTo>
                        <a:pt x="1001" y="912"/>
                      </a:lnTo>
                      <a:lnTo>
                        <a:pt x="1000" y="912"/>
                      </a:lnTo>
                      <a:lnTo>
                        <a:pt x="998" y="911"/>
                      </a:lnTo>
                      <a:lnTo>
                        <a:pt x="996" y="911"/>
                      </a:lnTo>
                      <a:lnTo>
                        <a:pt x="996" y="912"/>
                      </a:lnTo>
                      <a:lnTo>
                        <a:pt x="996" y="913"/>
                      </a:lnTo>
                      <a:lnTo>
                        <a:pt x="996" y="914"/>
                      </a:lnTo>
                      <a:lnTo>
                        <a:pt x="995" y="914"/>
                      </a:lnTo>
                      <a:lnTo>
                        <a:pt x="994" y="914"/>
                      </a:lnTo>
                      <a:lnTo>
                        <a:pt x="993" y="914"/>
                      </a:lnTo>
                      <a:lnTo>
                        <a:pt x="993" y="915"/>
                      </a:lnTo>
                      <a:lnTo>
                        <a:pt x="992" y="916"/>
                      </a:lnTo>
                      <a:lnTo>
                        <a:pt x="991" y="917"/>
                      </a:lnTo>
                      <a:lnTo>
                        <a:pt x="991" y="918"/>
                      </a:lnTo>
                      <a:lnTo>
                        <a:pt x="990" y="918"/>
                      </a:lnTo>
                      <a:lnTo>
                        <a:pt x="990" y="919"/>
                      </a:lnTo>
                      <a:lnTo>
                        <a:pt x="989" y="919"/>
                      </a:lnTo>
                      <a:lnTo>
                        <a:pt x="988" y="919"/>
                      </a:lnTo>
                      <a:lnTo>
                        <a:pt x="987" y="919"/>
                      </a:lnTo>
                      <a:lnTo>
                        <a:pt x="986" y="919"/>
                      </a:lnTo>
                      <a:lnTo>
                        <a:pt x="985" y="919"/>
                      </a:lnTo>
                      <a:lnTo>
                        <a:pt x="984" y="919"/>
                      </a:lnTo>
                      <a:lnTo>
                        <a:pt x="984" y="918"/>
                      </a:lnTo>
                      <a:lnTo>
                        <a:pt x="983" y="918"/>
                      </a:lnTo>
                      <a:lnTo>
                        <a:pt x="982" y="918"/>
                      </a:lnTo>
                      <a:lnTo>
                        <a:pt x="981" y="919"/>
                      </a:lnTo>
                      <a:lnTo>
                        <a:pt x="980" y="919"/>
                      </a:lnTo>
                      <a:lnTo>
                        <a:pt x="980" y="918"/>
                      </a:lnTo>
                      <a:lnTo>
                        <a:pt x="979" y="918"/>
                      </a:lnTo>
                      <a:lnTo>
                        <a:pt x="978" y="919"/>
                      </a:lnTo>
                      <a:lnTo>
                        <a:pt x="977" y="919"/>
                      </a:lnTo>
                      <a:lnTo>
                        <a:pt x="976" y="919"/>
                      </a:lnTo>
                      <a:lnTo>
                        <a:pt x="975" y="919"/>
                      </a:lnTo>
                      <a:lnTo>
                        <a:pt x="973" y="918"/>
                      </a:lnTo>
                      <a:lnTo>
                        <a:pt x="972" y="918"/>
                      </a:lnTo>
                      <a:lnTo>
                        <a:pt x="971" y="918"/>
                      </a:lnTo>
                      <a:lnTo>
                        <a:pt x="970" y="918"/>
                      </a:lnTo>
                      <a:lnTo>
                        <a:pt x="969" y="918"/>
                      </a:lnTo>
                      <a:lnTo>
                        <a:pt x="968" y="918"/>
                      </a:lnTo>
                      <a:lnTo>
                        <a:pt x="967" y="918"/>
                      </a:lnTo>
                      <a:lnTo>
                        <a:pt x="966" y="918"/>
                      </a:lnTo>
                      <a:lnTo>
                        <a:pt x="965" y="919"/>
                      </a:lnTo>
                      <a:lnTo>
                        <a:pt x="965" y="920"/>
                      </a:lnTo>
                      <a:lnTo>
                        <a:pt x="965" y="921"/>
                      </a:lnTo>
                      <a:lnTo>
                        <a:pt x="964" y="922"/>
                      </a:lnTo>
                      <a:lnTo>
                        <a:pt x="964" y="923"/>
                      </a:lnTo>
                      <a:lnTo>
                        <a:pt x="963" y="924"/>
                      </a:lnTo>
                      <a:lnTo>
                        <a:pt x="962" y="925"/>
                      </a:lnTo>
                      <a:lnTo>
                        <a:pt x="961" y="926"/>
                      </a:lnTo>
                      <a:lnTo>
                        <a:pt x="961" y="927"/>
                      </a:lnTo>
                      <a:lnTo>
                        <a:pt x="961" y="928"/>
                      </a:lnTo>
                      <a:lnTo>
                        <a:pt x="960" y="929"/>
                      </a:lnTo>
                      <a:lnTo>
                        <a:pt x="959" y="930"/>
                      </a:lnTo>
                      <a:lnTo>
                        <a:pt x="958" y="931"/>
                      </a:lnTo>
                      <a:lnTo>
                        <a:pt x="958" y="933"/>
                      </a:lnTo>
                      <a:lnTo>
                        <a:pt x="957" y="933"/>
                      </a:lnTo>
                      <a:lnTo>
                        <a:pt x="957" y="934"/>
                      </a:lnTo>
                      <a:lnTo>
                        <a:pt x="957" y="935"/>
                      </a:lnTo>
                      <a:lnTo>
                        <a:pt x="957" y="937"/>
                      </a:lnTo>
                      <a:lnTo>
                        <a:pt x="956" y="937"/>
                      </a:lnTo>
                      <a:lnTo>
                        <a:pt x="955" y="938"/>
                      </a:lnTo>
                      <a:lnTo>
                        <a:pt x="954" y="938"/>
                      </a:lnTo>
                      <a:lnTo>
                        <a:pt x="953" y="938"/>
                      </a:lnTo>
                      <a:lnTo>
                        <a:pt x="952" y="939"/>
                      </a:lnTo>
                      <a:lnTo>
                        <a:pt x="952" y="940"/>
                      </a:lnTo>
                      <a:lnTo>
                        <a:pt x="951" y="940"/>
                      </a:lnTo>
                      <a:lnTo>
                        <a:pt x="950" y="939"/>
                      </a:lnTo>
                      <a:lnTo>
                        <a:pt x="949" y="939"/>
                      </a:lnTo>
                      <a:lnTo>
                        <a:pt x="948" y="940"/>
                      </a:lnTo>
                      <a:lnTo>
                        <a:pt x="947" y="940"/>
                      </a:lnTo>
                      <a:lnTo>
                        <a:pt x="946" y="940"/>
                      </a:lnTo>
                      <a:lnTo>
                        <a:pt x="945" y="941"/>
                      </a:lnTo>
                      <a:lnTo>
                        <a:pt x="944" y="941"/>
                      </a:lnTo>
                      <a:lnTo>
                        <a:pt x="943" y="942"/>
                      </a:lnTo>
                      <a:lnTo>
                        <a:pt x="942" y="942"/>
                      </a:lnTo>
                      <a:lnTo>
                        <a:pt x="941" y="942"/>
                      </a:lnTo>
                      <a:lnTo>
                        <a:pt x="941" y="943"/>
                      </a:lnTo>
                      <a:lnTo>
                        <a:pt x="940" y="943"/>
                      </a:lnTo>
                      <a:lnTo>
                        <a:pt x="939" y="944"/>
                      </a:lnTo>
                      <a:lnTo>
                        <a:pt x="938" y="944"/>
                      </a:lnTo>
                      <a:lnTo>
                        <a:pt x="938" y="943"/>
                      </a:lnTo>
                      <a:lnTo>
                        <a:pt x="937" y="943"/>
                      </a:lnTo>
                      <a:lnTo>
                        <a:pt x="936" y="943"/>
                      </a:lnTo>
                      <a:lnTo>
                        <a:pt x="936" y="944"/>
                      </a:lnTo>
                      <a:lnTo>
                        <a:pt x="936" y="945"/>
                      </a:lnTo>
                      <a:lnTo>
                        <a:pt x="935" y="946"/>
                      </a:lnTo>
                      <a:lnTo>
                        <a:pt x="934" y="946"/>
                      </a:lnTo>
                      <a:lnTo>
                        <a:pt x="934" y="947"/>
                      </a:lnTo>
                      <a:lnTo>
                        <a:pt x="934" y="948"/>
                      </a:lnTo>
                      <a:lnTo>
                        <a:pt x="933" y="948"/>
                      </a:lnTo>
                      <a:lnTo>
                        <a:pt x="933" y="949"/>
                      </a:lnTo>
                      <a:lnTo>
                        <a:pt x="934" y="950"/>
                      </a:lnTo>
                      <a:lnTo>
                        <a:pt x="934" y="951"/>
                      </a:lnTo>
                      <a:lnTo>
                        <a:pt x="934" y="952"/>
                      </a:lnTo>
                      <a:lnTo>
                        <a:pt x="933" y="952"/>
                      </a:lnTo>
                      <a:lnTo>
                        <a:pt x="933" y="953"/>
                      </a:lnTo>
                      <a:lnTo>
                        <a:pt x="932" y="952"/>
                      </a:lnTo>
                      <a:lnTo>
                        <a:pt x="931" y="953"/>
                      </a:lnTo>
                      <a:lnTo>
                        <a:pt x="932" y="954"/>
                      </a:lnTo>
                      <a:lnTo>
                        <a:pt x="932" y="955"/>
                      </a:lnTo>
                      <a:lnTo>
                        <a:pt x="933" y="955"/>
                      </a:lnTo>
                      <a:lnTo>
                        <a:pt x="934" y="956"/>
                      </a:lnTo>
                      <a:lnTo>
                        <a:pt x="933" y="956"/>
                      </a:lnTo>
                      <a:lnTo>
                        <a:pt x="933" y="957"/>
                      </a:lnTo>
                      <a:lnTo>
                        <a:pt x="932" y="957"/>
                      </a:lnTo>
                      <a:lnTo>
                        <a:pt x="932" y="956"/>
                      </a:lnTo>
                      <a:lnTo>
                        <a:pt x="931" y="955"/>
                      </a:lnTo>
                      <a:lnTo>
                        <a:pt x="930" y="955"/>
                      </a:lnTo>
                      <a:lnTo>
                        <a:pt x="930" y="956"/>
                      </a:lnTo>
                      <a:lnTo>
                        <a:pt x="930" y="957"/>
                      </a:lnTo>
                      <a:lnTo>
                        <a:pt x="929" y="957"/>
                      </a:lnTo>
                      <a:lnTo>
                        <a:pt x="927" y="957"/>
                      </a:lnTo>
                      <a:lnTo>
                        <a:pt x="926" y="958"/>
                      </a:lnTo>
                      <a:lnTo>
                        <a:pt x="926" y="959"/>
                      </a:lnTo>
                      <a:lnTo>
                        <a:pt x="925" y="959"/>
                      </a:lnTo>
                      <a:lnTo>
                        <a:pt x="925" y="958"/>
                      </a:lnTo>
                      <a:lnTo>
                        <a:pt x="924" y="958"/>
                      </a:lnTo>
                      <a:lnTo>
                        <a:pt x="923" y="958"/>
                      </a:lnTo>
                      <a:lnTo>
                        <a:pt x="922" y="958"/>
                      </a:lnTo>
                      <a:lnTo>
                        <a:pt x="921" y="958"/>
                      </a:lnTo>
                      <a:lnTo>
                        <a:pt x="921" y="959"/>
                      </a:lnTo>
                      <a:lnTo>
                        <a:pt x="920" y="959"/>
                      </a:lnTo>
                      <a:lnTo>
                        <a:pt x="920" y="960"/>
                      </a:lnTo>
                      <a:lnTo>
                        <a:pt x="919" y="960"/>
                      </a:lnTo>
                      <a:lnTo>
                        <a:pt x="919" y="961"/>
                      </a:lnTo>
                      <a:lnTo>
                        <a:pt x="919" y="962"/>
                      </a:lnTo>
                      <a:lnTo>
                        <a:pt x="919" y="963"/>
                      </a:lnTo>
                      <a:lnTo>
                        <a:pt x="919" y="964"/>
                      </a:lnTo>
                      <a:lnTo>
                        <a:pt x="918" y="965"/>
                      </a:lnTo>
                      <a:lnTo>
                        <a:pt x="918" y="966"/>
                      </a:lnTo>
                      <a:lnTo>
                        <a:pt x="919" y="966"/>
                      </a:lnTo>
                      <a:lnTo>
                        <a:pt x="918" y="967"/>
                      </a:lnTo>
                      <a:lnTo>
                        <a:pt x="919" y="967"/>
                      </a:lnTo>
                      <a:lnTo>
                        <a:pt x="919" y="968"/>
                      </a:lnTo>
                      <a:lnTo>
                        <a:pt x="920" y="968"/>
                      </a:lnTo>
                      <a:lnTo>
                        <a:pt x="919" y="969"/>
                      </a:lnTo>
                      <a:lnTo>
                        <a:pt x="918" y="970"/>
                      </a:lnTo>
                      <a:lnTo>
                        <a:pt x="920" y="972"/>
                      </a:lnTo>
                      <a:lnTo>
                        <a:pt x="922" y="971"/>
                      </a:lnTo>
                      <a:lnTo>
                        <a:pt x="923" y="972"/>
                      </a:lnTo>
                      <a:lnTo>
                        <a:pt x="923" y="973"/>
                      </a:lnTo>
                      <a:lnTo>
                        <a:pt x="923" y="974"/>
                      </a:lnTo>
                      <a:lnTo>
                        <a:pt x="923" y="975"/>
                      </a:lnTo>
                      <a:lnTo>
                        <a:pt x="924" y="975"/>
                      </a:lnTo>
                      <a:lnTo>
                        <a:pt x="925" y="975"/>
                      </a:lnTo>
                      <a:lnTo>
                        <a:pt x="925" y="976"/>
                      </a:lnTo>
                      <a:lnTo>
                        <a:pt x="926" y="976"/>
                      </a:lnTo>
                      <a:lnTo>
                        <a:pt x="925" y="977"/>
                      </a:lnTo>
                      <a:lnTo>
                        <a:pt x="925" y="978"/>
                      </a:lnTo>
                      <a:lnTo>
                        <a:pt x="925" y="977"/>
                      </a:lnTo>
                      <a:lnTo>
                        <a:pt x="926" y="977"/>
                      </a:lnTo>
                      <a:lnTo>
                        <a:pt x="927" y="977"/>
                      </a:lnTo>
                      <a:lnTo>
                        <a:pt x="927" y="978"/>
                      </a:lnTo>
                      <a:lnTo>
                        <a:pt x="926" y="978"/>
                      </a:lnTo>
                      <a:lnTo>
                        <a:pt x="926" y="979"/>
                      </a:lnTo>
                      <a:lnTo>
                        <a:pt x="927" y="979"/>
                      </a:lnTo>
                      <a:lnTo>
                        <a:pt x="926" y="979"/>
                      </a:lnTo>
                      <a:lnTo>
                        <a:pt x="927" y="980"/>
                      </a:lnTo>
                      <a:lnTo>
                        <a:pt x="926" y="981"/>
                      </a:lnTo>
                      <a:lnTo>
                        <a:pt x="926" y="982"/>
                      </a:lnTo>
                      <a:lnTo>
                        <a:pt x="925" y="982"/>
                      </a:lnTo>
                      <a:lnTo>
                        <a:pt x="924" y="982"/>
                      </a:lnTo>
                      <a:lnTo>
                        <a:pt x="924" y="981"/>
                      </a:lnTo>
                      <a:lnTo>
                        <a:pt x="923" y="981"/>
                      </a:lnTo>
                      <a:lnTo>
                        <a:pt x="923" y="982"/>
                      </a:lnTo>
                      <a:lnTo>
                        <a:pt x="923" y="983"/>
                      </a:lnTo>
                      <a:lnTo>
                        <a:pt x="924" y="983"/>
                      </a:lnTo>
                      <a:lnTo>
                        <a:pt x="924" y="984"/>
                      </a:lnTo>
                      <a:lnTo>
                        <a:pt x="924" y="985"/>
                      </a:lnTo>
                      <a:lnTo>
                        <a:pt x="923" y="985"/>
                      </a:lnTo>
                      <a:lnTo>
                        <a:pt x="923" y="987"/>
                      </a:lnTo>
                      <a:lnTo>
                        <a:pt x="923" y="986"/>
                      </a:lnTo>
                      <a:lnTo>
                        <a:pt x="922" y="986"/>
                      </a:lnTo>
                      <a:lnTo>
                        <a:pt x="922" y="987"/>
                      </a:lnTo>
                      <a:lnTo>
                        <a:pt x="922" y="988"/>
                      </a:lnTo>
                      <a:lnTo>
                        <a:pt x="921" y="988"/>
                      </a:lnTo>
                      <a:lnTo>
                        <a:pt x="920" y="986"/>
                      </a:lnTo>
                      <a:lnTo>
                        <a:pt x="920" y="987"/>
                      </a:lnTo>
                      <a:lnTo>
                        <a:pt x="920" y="988"/>
                      </a:lnTo>
                      <a:lnTo>
                        <a:pt x="921" y="989"/>
                      </a:lnTo>
                      <a:lnTo>
                        <a:pt x="920" y="989"/>
                      </a:lnTo>
                      <a:lnTo>
                        <a:pt x="920" y="988"/>
                      </a:lnTo>
                      <a:lnTo>
                        <a:pt x="919" y="988"/>
                      </a:lnTo>
                      <a:lnTo>
                        <a:pt x="919" y="989"/>
                      </a:lnTo>
                      <a:lnTo>
                        <a:pt x="920" y="990"/>
                      </a:lnTo>
                      <a:lnTo>
                        <a:pt x="919" y="990"/>
                      </a:lnTo>
                      <a:lnTo>
                        <a:pt x="918" y="990"/>
                      </a:lnTo>
                      <a:lnTo>
                        <a:pt x="917" y="990"/>
                      </a:lnTo>
                      <a:lnTo>
                        <a:pt x="917" y="988"/>
                      </a:lnTo>
                      <a:lnTo>
                        <a:pt x="916" y="988"/>
                      </a:lnTo>
                      <a:lnTo>
                        <a:pt x="916" y="989"/>
                      </a:lnTo>
                      <a:lnTo>
                        <a:pt x="916" y="990"/>
                      </a:lnTo>
                      <a:lnTo>
                        <a:pt x="916" y="991"/>
                      </a:lnTo>
                      <a:lnTo>
                        <a:pt x="915" y="991"/>
                      </a:lnTo>
                      <a:lnTo>
                        <a:pt x="914" y="990"/>
                      </a:lnTo>
                      <a:lnTo>
                        <a:pt x="913" y="990"/>
                      </a:lnTo>
                      <a:lnTo>
                        <a:pt x="912" y="990"/>
                      </a:lnTo>
                      <a:lnTo>
                        <a:pt x="913" y="991"/>
                      </a:lnTo>
                      <a:lnTo>
                        <a:pt x="912" y="992"/>
                      </a:lnTo>
                      <a:lnTo>
                        <a:pt x="913" y="993"/>
                      </a:lnTo>
                      <a:lnTo>
                        <a:pt x="914" y="993"/>
                      </a:lnTo>
                      <a:lnTo>
                        <a:pt x="914" y="994"/>
                      </a:lnTo>
                      <a:lnTo>
                        <a:pt x="915" y="995"/>
                      </a:lnTo>
                      <a:lnTo>
                        <a:pt x="915" y="996"/>
                      </a:lnTo>
                      <a:lnTo>
                        <a:pt x="914" y="996"/>
                      </a:lnTo>
                      <a:lnTo>
                        <a:pt x="913" y="996"/>
                      </a:lnTo>
                      <a:lnTo>
                        <a:pt x="913" y="995"/>
                      </a:lnTo>
                      <a:lnTo>
                        <a:pt x="912" y="995"/>
                      </a:lnTo>
                      <a:lnTo>
                        <a:pt x="912" y="994"/>
                      </a:lnTo>
                      <a:lnTo>
                        <a:pt x="912" y="995"/>
                      </a:lnTo>
                      <a:lnTo>
                        <a:pt x="911" y="995"/>
                      </a:lnTo>
                      <a:lnTo>
                        <a:pt x="912" y="996"/>
                      </a:lnTo>
                      <a:lnTo>
                        <a:pt x="912" y="997"/>
                      </a:lnTo>
                      <a:lnTo>
                        <a:pt x="911" y="997"/>
                      </a:lnTo>
                      <a:lnTo>
                        <a:pt x="911" y="998"/>
                      </a:lnTo>
                      <a:lnTo>
                        <a:pt x="910" y="998"/>
                      </a:lnTo>
                      <a:lnTo>
                        <a:pt x="909" y="998"/>
                      </a:lnTo>
                      <a:lnTo>
                        <a:pt x="909" y="999"/>
                      </a:lnTo>
                      <a:lnTo>
                        <a:pt x="910" y="999"/>
                      </a:lnTo>
                      <a:lnTo>
                        <a:pt x="911" y="999"/>
                      </a:lnTo>
                      <a:lnTo>
                        <a:pt x="910" y="999"/>
                      </a:lnTo>
                      <a:lnTo>
                        <a:pt x="910" y="1000"/>
                      </a:lnTo>
                      <a:lnTo>
                        <a:pt x="910" y="1001"/>
                      </a:lnTo>
                      <a:lnTo>
                        <a:pt x="910" y="1002"/>
                      </a:lnTo>
                      <a:lnTo>
                        <a:pt x="910" y="1003"/>
                      </a:lnTo>
                      <a:lnTo>
                        <a:pt x="909" y="1002"/>
                      </a:lnTo>
                      <a:lnTo>
                        <a:pt x="908" y="1003"/>
                      </a:lnTo>
                      <a:lnTo>
                        <a:pt x="907" y="1003"/>
                      </a:lnTo>
                      <a:lnTo>
                        <a:pt x="907" y="1004"/>
                      </a:lnTo>
                      <a:lnTo>
                        <a:pt x="907" y="1005"/>
                      </a:lnTo>
                      <a:lnTo>
                        <a:pt x="907" y="1006"/>
                      </a:lnTo>
                      <a:lnTo>
                        <a:pt x="906" y="1006"/>
                      </a:lnTo>
                      <a:lnTo>
                        <a:pt x="906" y="1007"/>
                      </a:lnTo>
                      <a:lnTo>
                        <a:pt x="905" y="1007"/>
                      </a:lnTo>
                      <a:lnTo>
                        <a:pt x="905" y="1006"/>
                      </a:lnTo>
                      <a:lnTo>
                        <a:pt x="904" y="1006"/>
                      </a:lnTo>
                      <a:lnTo>
                        <a:pt x="904" y="1007"/>
                      </a:lnTo>
                      <a:lnTo>
                        <a:pt x="903" y="1008"/>
                      </a:lnTo>
                      <a:lnTo>
                        <a:pt x="903" y="1009"/>
                      </a:lnTo>
                      <a:lnTo>
                        <a:pt x="902" y="1009"/>
                      </a:lnTo>
                      <a:lnTo>
                        <a:pt x="901" y="1009"/>
                      </a:lnTo>
                      <a:lnTo>
                        <a:pt x="900" y="1009"/>
                      </a:lnTo>
                      <a:lnTo>
                        <a:pt x="899" y="1009"/>
                      </a:lnTo>
                      <a:lnTo>
                        <a:pt x="899" y="1010"/>
                      </a:lnTo>
                      <a:lnTo>
                        <a:pt x="898" y="1010"/>
                      </a:lnTo>
                      <a:lnTo>
                        <a:pt x="897" y="1009"/>
                      </a:lnTo>
                      <a:lnTo>
                        <a:pt x="897" y="1010"/>
                      </a:lnTo>
                      <a:lnTo>
                        <a:pt x="896" y="1010"/>
                      </a:lnTo>
                      <a:lnTo>
                        <a:pt x="897" y="1011"/>
                      </a:lnTo>
                      <a:lnTo>
                        <a:pt x="896" y="1011"/>
                      </a:lnTo>
                      <a:lnTo>
                        <a:pt x="895" y="1011"/>
                      </a:lnTo>
                      <a:lnTo>
                        <a:pt x="895" y="1012"/>
                      </a:lnTo>
                      <a:lnTo>
                        <a:pt x="895" y="1013"/>
                      </a:lnTo>
                      <a:lnTo>
                        <a:pt x="894" y="1013"/>
                      </a:lnTo>
                      <a:lnTo>
                        <a:pt x="893" y="1014"/>
                      </a:lnTo>
                      <a:lnTo>
                        <a:pt x="892" y="1014"/>
                      </a:lnTo>
                      <a:lnTo>
                        <a:pt x="892" y="1013"/>
                      </a:lnTo>
                      <a:lnTo>
                        <a:pt x="893" y="1013"/>
                      </a:lnTo>
                      <a:lnTo>
                        <a:pt x="893" y="1012"/>
                      </a:lnTo>
                      <a:lnTo>
                        <a:pt x="892" y="1012"/>
                      </a:lnTo>
                      <a:lnTo>
                        <a:pt x="892" y="1013"/>
                      </a:lnTo>
                      <a:lnTo>
                        <a:pt x="891" y="1013"/>
                      </a:lnTo>
                      <a:lnTo>
                        <a:pt x="892" y="1014"/>
                      </a:lnTo>
                      <a:lnTo>
                        <a:pt x="892" y="1015"/>
                      </a:lnTo>
                      <a:lnTo>
                        <a:pt x="892" y="1016"/>
                      </a:lnTo>
                      <a:lnTo>
                        <a:pt x="891" y="1016"/>
                      </a:lnTo>
                      <a:lnTo>
                        <a:pt x="890" y="1016"/>
                      </a:lnTo>
                      <a:lnTo>
                        <a:pt x="890" y="1017"/>
                      </a:lnTo>
                      <a:lnTo>
                        <a:pt x="891" y="1017"/>
                      </a:lnTo>
                      <a:lnTo>
                        <a:pt x="891" y="1018"/>
                      </a:lnTo>
                      <a:lnTo>
                        <a:pt x="890" y="1018"/>
                      </a:lnTo>
                      <a:lnTo>
                        <a:pt x="890" y="1017"/>
                      </a:lnTo>
                      <a:lnTo>
                        <a:pt x="889" y="1017"/>
                      </a:lnTo>
                      <a:lnTo>
                        <a:pt x="890" y="1017"/>
                      </a:lnTo>
                      <a:lnTo>
                        <a:pt x="890" y="1018"/>
                      </a:lnTo>
                      <a:lnTo>
                        <a:pt x="889" y="1018"/>
                      </a:lnTo>
                      <a:lnTo>
                        <a:pt x="888" y="1018"/>
                      </a:lnTo>
                      <a:lnTo>
                        <a:pt x="889" y="1018"/>
                      </a:lnTo>
                      <a:lnTo>
                        <a:pt x="889" y="1019"/>
                      </a:lnTo>
                      <a:lnTo>
                        <a:pt x="888" y="1019"/>
                      </a:lnTo>
                      <a:lnTo>
                        <a:pt x="887" y="1018"/>
                      </a:lnTo>
                      <a:lnTo>
                        <a:pt x="886" y="1019"/>
                      </a:lnTo>
                      <a:lnTo>
                        <a:pt x="886" y="1018"/>
                      </a:lnTo>
                      <a:lnTo>
                        <a:pt x="885" y="1018"/>
                      </a:lnTo>
                      <a:lnTo>
                        <a:pt x="884" y="1018"/>
                      </a:lnTo>
                      <a:lnTo>
                        <a:pt x="883" y="1018"/>
                      </a:lnTo>
                      <a:lnTo>
                        <a:pt x="884" y="1019"/>
                      </a:lnTo>
                      <a:lnTo>
                        <a:pt x="883" y="1019"/>
                      </a:lnTo>
                      <a:lnTo>
                        <a:pt x="883" y="1020"/>
                      </a:lnTo>
                      <a:lnTo>
                        <a:pt x="884" y="1020"/>
                      </a:lnTo>
                      <a:lnTo>
                        <a:pt x="883" y="1020"/>
                      </a:lnTo>
                      <a:lnTo>
                        <a:pt x="883" y="1021"/>
                      </a:lnTo>
                      <a:lnTo>
                        <a:pt x="883" y="1022"/>
                      </a:lnTo>
                      <a:lnTo>
                        <a:pt x="882" y="1022"/>
                      </a:lnTo>
                      <a:lnTo>
                        <a:pt x="882" y="1023"/>
                      </a:lnTo>
                      <a:lnTo>
                        <a:pt x="881" y="1023"/>
                      </a:lnTo>
                      <a:lnTo>
                        <a:pt x="881" y="1024"/>
                      </a:lnTo>
                      <a:lnTo>
                        <a:pt x="881" y="1025"/>
                      </a:lnTo>
                      <a:lnTo>
                        <a:pt x="881" y="1026"/>
                      </a:lnTo>
                      <a:lnTo>
                        <a:pt x="881" y="1027"/>
                      </a:lnTo>
                      <a:lnTo>
                        <a:pt x="880" y="1027"/>
                      </a:lnTo>
                      <a:lnTo>
                        <a:pt x="880" y="1028"/>
                      </a:lnTo>
                      <a:lnTo>
                        <a:pt x="880" y="1029"/>
                      </a:lnTo>
                      <a:lnTo>
                        <a:pt x="879" y="1029"/>
                      </a:lnTo>
                      <a:lnTo>
                        <a:pt x="879" y="1028"/>
                      </a:lnTo>
                      <a:lnTo>
                        <a:pt x="879" y="1030"/>
                      </a:lnTo>
                      <a:lnTo>
                        <a:pt x="879" y="1031"/>
                      </a:lnTo>
                      <a:lnTo>
                        <a:pt x="879" y="1032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4"/>
                      </a:lnTo>
                      <a:lnTo>
                        <a:pt x="878" y="1034"/>
                      </a:lnTo>
                      <a:lnTo>
                        <a:pt x="879" y="1034"/>
                      </a:lnTo>
                      <a:lnTo>
                        <a:pt x="878" y="1035"/>
                      </a:lnTo>
                      <a:lnTo>
                        <a:pt x="878" y="1034"/>
                      </a:lnTo>
                      <a:lnTo>
                        <a:pt x="878" y="1035"/>
                      </a:lnTo>
                      <a:lnTo>
                        <a:pt x="878" y="1036"/>
                      </a:lnTo>
                      <a:lnTo>
                        <a:pt x="877" y="1035"/>
                      </a:lnTo>
                      <a:lnTo>
                        <a:pt x="877" y="1036"/>
                      </a:lnTo>
                      <a:lnTo>
                        <a:pt x="877" y="1037"/>
                      </a:lnTo>
                      <a:lnTo>
                        <a:pt x="877" y="1038"/>
                      </a:lnTo>
                      <a:lnTo>
                        <a:pt x="877" y="1037"/>
                      </a:lnTo>
                      <a:lnTo>
                        <a:pt x="878" y="1037"/>
                      </a:lnTo>
                      <a:lnTo>
                        <a:pt x="878" y="1038"/>
                      </a:lnTo>
                      <a:lnTo>
                        <a:pt x="877" y="1038"/>
                      </a:lnTo>
                      <a:lnTo>
                        <a:pt x="877" y="1039"/>
                      </a:lnTo>
                      <a:lnTo>
                        <a:pt x="878" y="1038"/>
                      </a:lnTo>
                      <a:lnTo>
                        <a:pt x="878" y="1039"/>
                      </a:lnTo>
                      <a:lnTo>
                        <a:pt x="878" y="1040"/>
                      </a:lnTo>
                      <a:lnTo>
                        <a:pt x="878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6" y="1041"/>
                      </a:lnTo>
                      <a:lnTo>
                        <a:pt x="876" y="1042"/>
                      </a:lnTo>
                      <a:lnTo>
                        <a:pt x="875" y="1041"/>
                      </a:lnTo>
                      <a:lnTo>
                        <a:pt x="875" y="1042"/>
                      </a:lnTo>
                      <a:lnTo>
                        <a:pt x="875" y="1043"/>
                      </a:lnTo>
                      <a:lnTo>
                        <a:pt x="874" y="1043"/>
                      </a:lnTo>
                      <a:lnTo>
                        <a:pt x="874" y="1044"/>
                      </a:lnTo>
                      <a:lnTo>
                        <a:pt x="873" y="1043"/>
                      </a:lnTo>
                      <a:lnTo>
                        <a:pt x="873" y="1044"/>
                      </a:lnTo>
                      <a:lnTo>
                        <a:pt x="872" y="1044"/>
                      </a:lnTo>
                      <a:lnTo>
                        <a:pt x="872" y="1045"/>
                      </a:lnTo>
                      <a:lnTo>
                        <a:pt x="872" y="1046"/>
                      </a:lnTo>
                      <a:lnTo>
                        <a:pt x="871" y="1047"/>
                      </a:lnTo>
                      <a:lnTo>
                        <a:pt x="870" y="1047"/>
                      </a:lnTo>
                      <a:lnTo>
                        <a:pt x="871" y="1048"/>
                      </a:lnTo>
                      <a:lnTo>
                        <a:pt x="870" y="1049"/>
                      </a:lnTo>
                      <a:lnTo>
                        <a:pt x="869" y="1049"/>
                      </a:lnTo>
                      <a:lnTo>
                        <a:pt x="869" y="1050"/>
                      </a:lnTo>
                      <a:lnTo>
                        <a:pt x="868" y="1050"/>
                      </a:lnTo>
                      <a:lnTo>
                        <a:pt x="868" y="1051"/>
                      </a:lnTo>
                      <a:lnTo>
                        <a:pt x="868" y="1052"/>
                      </a:lnTo>
                      <a:lnTo>
                        <a:pt x="867" y="1053"/>
                      </a:lnTo>
                      <a:lnTo>
                        <a:pt x="867" y="1054"/>
                      </a:lnTo>
                      <a:lnTo>
                        <a:pt x="867" y="1055"/>
                      </a:lnTo>
                      <a:lnTo>
                        <a:pt x="866" y="1055"/>
                      </a:lnTo>
                      <a:lnTo>
                        <a:pt x="866" y="1057"/>
                      </a:lnTo>
                      <a:lnTo>
                        <a:pt x="865" y="1058"/>
                      </a:lnTo>
                      <a:lnTo>
                        <a:pt x="865" y="1059"/>
                      </a:lnTo>
                      <a:lnTo>
                        <a:pt x="864" y="1059"/>
                      </a:lnTo>
                      <a:lnTo>
                        <a:pt x="863" y="1059"/>
                      </a:lnTo>
                      <a:lnTo>
                        <a:pt x="863" y="1060"/>
                      </a:lnTo>
                      <a:lnTo>
                        <a:pt x="863" y="1061"/>
                      </a:lnTo>
                      <a:lnTo>
                        <a:pt x="863" y="1062"/>
                      </a:lnTo>
                      <a:lnTo>
                        <a:pt x="862" y="1062"/>
                      </a:lnTo>
                      <a:lnTo>
                        <a:pt x="862" y="1063"/>
                      </a:lnTo>
                      <a:lnTo>
                        <a:pt x="861" y="1063"/>
                      </a:lnTo>
                      <a:lnTo>
                        <a:pt x="861" y="1064"/>
                      </a:lnTo>
                      <a:lnTo>
                        <a:pt x="862" y="1065"/>
                      </a:lnTo>
                      <a:lnTo>
                        <a:pt x="861" y="1065"/>
                      </a:lnTo>
                      <a:lnTo>
                        <a:pt x="862" y="1065"/>
                      </a:lnTo>
                      <a:lnTo>
                        <a:pt x="861" y="1066"/>
                      </a:lnTo>
                      <a:lnTo>
                        <a:pt x="861" y="1067"/>
                      </a:lnTo>
                      <a:lnTo>
                        <a:pt x="862" y="1067"/>
                      </a:lnTo>
                      <a:lnTo>
                        <a:pt x="862" y="1068"/>
                      </a:lnTo>
                      <a:lnTo>
                        <a:pt x="863" y="1068"/>
                      </a:lnTo>
                      <a:lnTo>
                        <a:pt x="862" y="1069"/>
                      </a:lnTo>
                      <a:lnTo>
                        <a:pt x="863" y="1069"/>
                      </a:lnTo>
                      <a:lnTo>
                        <a:pt x="862" y="1069"/>
                      </a:lnTo>
                      <a:lnTo>
                        <a:pt x="862" y="1070"/>
                      </a:lnTo>
                      <a:lnTo>
                        <a:pt x="863" y="1070"/>
                      </a:lnTo>
                      <a:lnTo>
                        <a:pt x="863" y="1071"/>
                      </a:lnTo>
                      <a:lnTo>
                        <a:pt x="862" y="1071"/>
                      </a:lnTo>
                      <a:lnTo>
                        <a:pt x="863" y="1072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4"/>
                      </a:lnTo>
                      <a:lnTo>
                        <a:pt x="861" y="1073"/>
                      </a:lnTo>
                      <a:lnTo>
                        <a:pt x="861" y="1074"/>
                      </a:lnTo>
                      <a:lnTo>
                        <a:pt x="862" y="1074"/>
                      </a:lnTo>
                      <a:lnTo>
                        <a:pt x="861" y="1075"/>
                      </a:lnTo>
                      <a:lnTo>
                        <a:pt x="861" y="1076"/>
                      </a:lnTo>
                      <a:lnTo>
                        <a:pt x="860" y="1075"/>
                      </a:lnTo>
                      <a:lnTo>
                        <a:pt x="860" y="1076"/>
                      </a:lnTo>
                      <a:lnTo>
                        <a:pt x="860" y="1077"/>
                      </a:lnTo>
                      <a:lnTo>
                        <a:pt x="859" y="1077"/>
                      </a:lnTo>
                      <a:lnTo>
                        <a:pt x="860" y="1078"/>
                      </a:lnTo>
                      <a:lnTo>
                        <a:pt x="859" y="1077"/>
                      </a:lnTo>
                      <a:lnTo>
                        <a:pt x="859" y="1078"/>
                      </a:lnTo>
                      <a:lnTo>
                        <a:pt x="859" y="1079"/>
                      </a:lnTo>
                      <a:lnTo>
                        <a:pt x="860" y="1079"/>
                      </a:lnTo>
                      <a:lnTo>
                        <a:pt x="860" y="1080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59" y="1082"/>
                      </a:lnTo>
                      <a:lnTo>
                        <a:pt x="859" y="1083"/>
                      </a:lnTo>
                      <a:lnTo>
                        <a:pt x="858" y="1083"/>
                      </a:lnTo>
                      <a:lnTo>
                        <a:pt x="858" y="1084"/>
                      </a:lnTo>
                      <a:lnTo>
                        <a:pt x="858" y="1085"/>
                      </a:lnTo>
                      <a:lnTo>
                        <a:pt x="858" y="1086"/>
                      </a:lnTo>
                      <a:lnTo>
                        <a:pt x="858" y="1087"/>
                      </a:lnTo>
                      <a:lnTo>
                        <a:pt x="857" y="1087"/>
                      </a:lnTo>
                      <a:lnTo>
                        <a:pt x="858" y="1087"/>
                      </a:lnTo>
                      <a:lnTo>
                        <a:pt x="857" y="1088"/>
                      </a:lnTo>
                      <a:lnTo>
                        <a:pt x="858" y="1088"/>
                      </a:lnTo>
                      <a:lnTo>
                        <a:pt x="857" y="1088"/>
                      </a:lnTo>
                      <a:lnTo>
                        <a:pt x="857" y="1089"/>
                      </a:lnTo>
                      <a:lnTo>
                        <a:pt x="858" y="1089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1"/>
                      </a:lnTo>
                      <a:lnTo>
                        <a:pt x="858" y="1092"/>
                      </a:lnTo>
                      <a:lnTo>
                        <a:pt x="858" y="1093"/>
                      </a:lnTo>
                      <a:lnTo>
                        <a:pt x="858" y="1094"/>
                      </a:lnTo>
                      <a:lnTo>
                        <a:pt x="857" y="1095"/>
                      </a:lnTo>
                      <a:lnTo>
                        <a:pt x="858" y="1095"/>
                      </a:lnTo>
                      <a:lnTo>
                        <a:pt x="857" y="1095"/>
                      </a:lnTo>
                      <a:lnTo>
                        <a:pt x="857" y="1096"/>
                      </a:lnTo>
                      <a:lnTo>
                        <a:pt x="857" y="1097"/>
                      </a:lnTo>
                      <a:lnTo>
                        <a:pt x="856" y="1097"/>
                      </a:lnTo>
                      <a:lnTo>
                        <a:pt x="857" y="1098"/>
                      </a:lnTo>
                      <a:lnTo>
                        <a:pt x="856" y="1098"/>
                      </a:lnTo>
                      <a:lnTo>
                        <a:pt x="857" y="1099"/>
                      </a:lnTo>
                      <a:lnTo>
                        <a:pt x="856" y="1099"/>
                      </a:lnTo>
                      <a:lnTo>
                        <a:pt x="856" y="1100"/>
                      </a:lnTo>
                      <a:lnTo>
                        <a:pt x="856" y="1101"/>
                      </a:lnTo>
                      <a:lnTo>
                        <a:pt x="857" y="1101"/>
                      </a:lnTo>
                      <a:lnTo>
                        <a:pt x="857" y="1100"/>
                      </a:lnTo>
                      <a:lnTo>
                        <a:pt x="857" y="1101"/>
                      </a:lnTo>
                      <a:lnTo>
                        <a:pt x="857" y="1102"/>
                      </a:lnTo>
                      <a:lnTo>
                        <a:pt x="857" y="1103"/>
                      </a:lnTo>
                      <a:lnTo>
                        <a:pt x="857" y="1104"/>
                      </a:lnTo>
                      <a:lnTo>
                        <a:pt x="857" y="1105"/>
                      </a:lnTo>
                      <a:lnTo>
                        <a:pt x="857" y="1106"/>
                      </a:lnTo>
                      <a:lnTo>
                        <a:pt x="858" y="1107"/>
                      </a:lnTo>
                      <a:lnTo>
                        <a:pt x="857" y="1107"/>
                      </a:lnTo>
                      <a:lnTo>
                        <a:pt x="858" y="1107"/>
                      </a:lnTo>
                      <a:lnTo>
                        <a:pt x="858" y="1108"/>
                      </a:lnTo>
                      <a:lnTo>
                        <a:pt x="859" y="1108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1" y="1109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2" y="1111"/>
                      </a:lnTo>
                      <a:lnTo>
                        <a:pt x="862" y="1112"/>
                      </a:lnTo>
                      <a:lnTo>
                        <a:pt x="863" y="1111"/>
                      </a:lnTo>
                      <a:lnTo>
                        <a:pt x="863" y="1112"/>
                      </a:lnTo>
                      <a:lnTo>
                        <a:pt x="864" y="1112"/>
                      </a:lnTo>
                      <a:lnTo>
                        <a:pt x="863" y="1113"/>
                      </a:lnTo>
                      <a:lnTo>
                        <a:pt x="864" y="1113"/>
                      </a:lnTo>
                      <a:lnTo>
                        <a:pt x="864" y="1114"/>
                      </a:lnTo>
                      <a:lnTo>
                        <a:pt x="865" y="1114"/>
                      </a:lnTo>
                      <a:lnTo>
                        <a:pt x="865" y="1115"/>
                      </a:lnTo>
                      <a:lnTo>
                        <a:pt x="865" y="1116"/>
                      </a:lnTo>
                      <a:lnTo>
                        <a:pt x="865" y="1117"/>
                      </a:lnTo>
                      <a:lnTo>
                        <a:pt x="865" y="1118"/>
                      </a:lnTo>
                      <a:lnTo>
                        <a:pt x="866" y="1118"/>
                      </a:lnTo>
                      <a:lnTo>
                        <a:pt x="866" y="1119"/>
                      </a:lnTo>
                      <a:lnTo>
                        <a:pt x="866" y="1120"/>
                      </a:lnTo>
                      <a:lnTo>
                        <a:pt x="867" y="1120"/>
                      </a:lnTo>
                      <a:lnTo>
                        <a:pt x="867" y="1121"/>
                      </a:lnTo>
                      <a:lnTo>
                        <a:pt x="867" y="1122"/>
                      </a:lnTo>
                      <a:lnTo>
                        <a:pt x="867" y="1123"/>
                      </a:lnTo>
                      <a:lnTo>
                        <a:pt x="867" y="1124"/>
                      </a:lnTo>
                      <a:lnTo>
                        <a:pt x="866" y="1124"/>
                      </a:lnTo>
                      <a:lnTo>
                        <a:pt x="867" y="1125"/>
                      </a:lnTo>
                      <a:lnTo>
                        <a:pt x="867" y="1126"/>
                      </a:lnTo>
                      <a:lnTo>
                        <a:pt x="868" y="1126"/>
                      </a:lnTo>
                      <a:lnTo>
                        <a:pt x="867" y="1126"/>
                      </a:lnTo>
                      <a:lnTo>
                        <a:pt x="868" y="1127"/>
                      </a:lnTo>
                      <a:lnTo>
                        <a:pt x="868" y="1128"/>
                      </a:lnTo>
                      <a:lnTo>
                        <a:pt x="867" y="1128"/>
                      </a:lnTo>
                      <a:lnTo>
                        <a:pt x="867" y="1129"/>
                      </a:lnTo>
                      <a:lnTo>
                        <a:pt x="868" y="1130"/>
                      </a:lnTo>
                      <a:lnTo>
                        <a:pt x="869" y="1130"/>
                      </a:lnTo>
                      <a:lnTo>
                        <a:pt x="869" y="1131"/>
                      </a:lnTo>
                      <a:lnTo>
                        <a:pt x="870" y="1131"/>
                      </a:lnTo>
                      <a:lnTo>
                        <a:pt x="871" y="1132"/>
                      </a:lnTo>
                      <a:lnTo>
                        <a:pt x="871" y="1133"/>
                      </a:lnTo>
                      <a:lnTo>
                        <a:pt x="872" y="1134"/>
                      </a:lnTo>
                      <a:lnTo>
                        <a:pt x="873" y="1135"/>
                      </a:lnTo>
                      <a:lnTo>
                        <a:pt x="873" y="1137"/>
                      </a:lnTo>
                      <a:lnTo>
                        <a:pt x="873" y="1138"/>
                      </a:lnTo>
                      <a:lnTo>
                        <a:pt x="873" y="1139"/>
                      </a:lnTo>
                      <a:lnTo>
                        <a:pt x="873" y="1140"/>
                      </a:lnTo>
                      <a:lnTo>
                        <a:pt x="873" y="1141"/>
                      </a:lnTo>
                      <a:lnTo>
                        <a:pt x="873" y="1142"/>
                      </a:lnTo>
                      <a:lnTo>
                        <a:pt x="862" y="1142"/>
                      </a:lnTo>
                      <a:lnTo>
                        <a:pt x="861" y="1142"/>
                      </a:lnTo>
                      <a:lnTo>
                        <a:pt x="861" y="1141"/>
                      </a:lnTo>
                      <a:lnTo>
                        <a:pt x="860" y="1140"/>
                      </a:lnTo>
                      <a:lnTo>
                        <a:pt x="859" y="1140"/>
                      </a:lnTo>
                      <a:lnTo>
                        <a:pt x="858" y="1139"/>
                      </a:lnTo>
                      <a:lnTo>
                        <a:pt x="857" y="1139"/>
                      </a:lnTo>
                      <a:lnTo>
                        <a:pt x="856" y="1138"/>
                      </a:lnTo>
                      <a:lnTo>
                        <a:pt x="851" y="1137"/>
                      </a:lnTo>
                      <a:lnTo>
                        <a:pt x="850" y="1137"/>
                      </a:lnTo>
                      <a:lnTo>
                        <a:pt x="849" y="1137"/>
                      </a:lnTo>
                      <a:lnTo>
                        <a:pt x="848" y="1137"/>
                      </a:lnTo>
                      <a:lnTo>
                        <a:pt x="847" y="1137"/>
                      </a:lnTo>
                      <a:lnTo>
                        <a:pt x="847" y="1138"/>
                      </a:lnTo>
                      <a:lnTo>
                        <a:pt x="846" y="1138"/>
                      </a:lnTo>
                      <a:lnTo>
                        <a:pt x="845" y="1138"/>
                      </a:lnTo>
                      <a:lnTo>
                        <a:pt x="844" y="1138"/>
                      </a:lnTo>
                      <a:lnTo>
                        <a:pt x="843" y="1138"/>
                      </a:lnTo>
                      <a:lnTo>
                        <a:pt x="842" y="1138"/>
                      </a:lnTo>
                      <a:lnTo>
                        <a:pt x="840" y="1137"/>
                      </a:lnTo>
                      <a:lnTo>
                        <a:pt x="840" y="1136"/>
                      </a:lnTo>
                      <a:lnTo>
                        <a:pt x="839" y="1136"/>
                      </a:lnTo>
                      <a:lnTo>
                        <a:pt x="838" y="1136"/>
                      </a:lnTo>
                      <a:lnTo>
                        <a:pt x="838" y="1135"/>
                      </a:lnTo>
                      <a:lnTo>
                        <a:pt x="837" y="1135"/>
                      </a:lnTo>
                      <a:lnTo>
                        <a:pt x="837" y="1136"/>
                      </a:lnTo>
                      <a:lnTo>
                        <a:pt x="837" y="1135"/>
                      </a:lnTo>
                      <a:lnTo>
                        <a:pt x="836" y="1135"/>
                      </a:lnTo>
                      <a:lnTo>
                        <a:pt x="836" y="1136"/>
                      </a:lnTo>
                      <a:lnTo>
                        <a:pt x="835" y="1136"/>
                      </a:lnTo>
                      <a:lnTo>
                        <a:pt x="835" y="1137"/>
                      </a:lnTo>
                      <a:lnTo>
                        <a:pt x="834" y="1136"/>
                      </a:lnTo>
                      <a:lnTo>
                        <a:pt x="834" y="1137"/>
                      </a:lnTo>
                      <a:lnTo>
                        <a:pt x="834" y="1138"/>
                      </a:lnTo>
                      <a:lnTo>
                        <a:pt x="834" y="1139"/>
                      </a:lnTo>
                      <a:lnTo>
                        <a:pt x="833" y="1139"/>
                      </a:lnTo>
                      <a:lnTo>
                        <a:pt x="833" y="1140"/>
                      </a:lnTo>
                      <a:lnTo>
                        <a:pt x="832" y="1141"/>
                      </a:lnTo>
                      <a:lnTo>
                        <a:pt x="832" y="1140"/>
                      </a:lnTo>
                      <a:lnTo>
                        <a:pt x="832" y="1141"/>
                      </a:lnTo>
                      <a:lnTo>
                        <a:pt x="831" y="1141"/>
                      </a:lnTo>
                      <a:lnTo>
                        <a:pt x="830" y="1140"/>
                      </a:lnTo>
                      <a:lnTo>
                        <a:pt x="829" y="1140"/>
                      </a:lnTo>
                      <a:lnTo>
                        <a:pt x="829" y="1139"/>
                      </a:lnTo>
                      <a:lnTo>
                        <a:pt x="828" y="1139"/>
                      </a:lnTo>
                      <a:lnTo>
                        <a:pt x="827" y="1139"/>
                      </a:lnTo>
                      <a:lnTo>
                        <a:pt x="825" y="1138"/>
                      </a:lnTo>
                      <a:lnTo>
                        <a:pt x="824" y="1138"/>
                      </a:lnTo>
                      <a:lnTo>
                        <a:pt x="824" y="1137"/>
                      </a:lnTo>
                      <a:lnTo>
                        <a:pt x="823" y="1137"/>
                      </a:lnTo>
                      <a:lnTo>
                        <a:pt x="822" y="1138"/>
                      </a:lnTo>
                      <a:lnTo>
                        <a:pt x="822" y="1137"/>
                      </a:lnTo>
                      <a:lnTo>
                        <a:pt x="821" y="1137"/>
                      </a:lnTo>
                      <a:lnTo>
                        <a:pt x="821" y="1138"/>
                      </a:lnTo>
                      <a:lnTo>
                        <a:pt x="821" y="1137"/>
                      </a:lnTo>
                      <a:lnTo>
                        <a:pt x="820" y="1136"/>
                      </a:lnTo>
                      <a:lnTo>
                        <a:pt x="819" y="1136"/>
                      </a:lnTo>
                      <a:lnTo>
                        <a:pt x="819" y="1135"/>
                      </a:lnTo>
                      <a:lnTo>
                        <a:pt x="819" y="1134"/>
                      </a:lnTo>
                      <a:lnTo>
                        <a:pt x="818" y="1134"/>
                      </a:lnTo>
                      <a:lnTo>
                        <a:pt x="817" y="1134"/>
                      </a:lnTo>
                      <a:lnTo>
                        <a:pt x="816" y="1134"/>
                      </a:lnTo>
                      <a:lnTo>
                        <a:pt x="815" y="1134"/>
                      </a:lnTo>
                      <a:lnTo>
                        <a:pt x="815" y="1133"/>
                      </a:lnTo>
                      <a:lnTo>
                        <a:pt x="814" y="1134"/>
                      </a:lnTo>
                      <a:lnTo>
                        <a:pt x="813" y="1134"/>
                      </a:lnTo>
                      <a:lnTo>
                        <a:pt x="813" y="1135"/>
                      </a:lnTo>
                      <a:lnTo>
                        <a:pt x="812" y="1135"/>
                      </a:lnTo>
                      <a:lnTo>
                        <a:pt x="811" y="1136"/>
                      </a:lnTo>
                      <a:lnTo>
                        <a:pt x="810" y="1136"/>
                      </a:lnTo>
                      <a:lnTo>
                        <a:pt x="811" y="1137"/>
                      </a:lnTo>
                      <a:lnTo>
                        <a:pt x="810" y="1137"/>
                      </a:lnTo>
                      <a:lnTo>
                        <a:pt x="810" y="1136"/>
                      </a:lnTo>
                      <a:lnTo>
                        <a:pt x="809" y="1136"/>
                      </a:lnTo>
                      <a:lnTo>
                        <a:pt x="808" y="1136"/>
                      </a:lnTo>
                      <a:lnTo>
                        <a:pt x="808" y="1135"/>
                      </a:lnTo>
                      <a:lnTo>
                        <a:pt x="807" y="1136"/>
                      </a:lnTo>
                      <a:lnTo>
                        <a:pt x="807" y="1135"/>
                      </a:lnTo>
                      <a:lnTo>
                        <a:pt x="806" y="1135"/>
                      </a:lnTo>
                      <a:lnTo>
                        <a:pt x="805" y="1135"/>
                      </a:lnTo>
                      <a:lnTo>
                        <a:pt x="804" y="1135"/>
                      </a:lnTo>
                      <a:lnTo>
                        <a:pt x="803" y="1135"/>
                      </a:lnTo>
                      <a:lnTo>
                        <a:pt x="802" y="1136"/>
                      </a:lnTo>
                      <a:lnTo>
                        <a:pt x="802" y="1135"/>
                      </a:lnTo>
                      <a:lnTo>
                        <a:pt x="801" y="1135"/>
                      </a:lnTo>
                      <a:lnTo>
                        <a:pt x="801" y="1134"/>
                      </a:lnTo>
                      <a:lnTo>
                        <a:pt x="801" y="1133"/>
                      </a:lnTo>
                      <a:lnTo>
                        <a:pt x="800" y="1133"/>
                      </a:lnTo>
                      <a:lnTo>
                        <a:pt x="799" y="1133"/>
                      </a:lnTo>
                      <a:lnTo>
                        <a:pt x="799" y="1132"/>
                      </a:lnTo>
                      <a:lnTo>
                        <a:pt x="798" y="1132"/>
                      </a:lnTo>
                      <a:lnTo>
                        <a:pt x="798" y="1131"/>
                      </a:lnTo>
                      <a:lnTo>
                        <a:pt x="799" y="1131"/>
                      </a:lnTo>
                      <a:lnTo>
                        <a:pt x="798" y="1131"/>
                      </a:lnTo>
                      <a:lnTo>
                        <a:pt x="797" y="1131"/>
                      </a:lnTo>
                      <a:lnTo>
                        <a:pt x="797" y="1130"/>
                      </a:lnTo>
                      <a:lnTo>
                        <a:pt x="797" y="1129"/>
                      </a:lnTo>
                      <a:lnTo>
                        <a:pt x="796" y="1129"/>
                      </a:lnTo>
                      <a:lnTo>
                        <a:pt x="796" y="1130"/>
                      </a:lnTo>
                      <a:lnTo>
                        <a:pt x="796" y="1129"/>
                      </a:lnTo>
                      <a:lnTo>
                        <a:pt x="796" y="1128"/>
                      </a:lnTo>
                      <a:lnTo>
                        <a:pt x="796" y="1129"/>
                      </a:lnTo>
                      <a:lnTo>
                        <a:pt x="795" y="1129"/>
                      </a:lnTo>
                      <a:lnTo>
                        <a:pt x="795" y="1128"/>
                      </a:lnTo>
                      <a:lnTo>
                        <a:pt x="794" y="1127"/>
                      </a:lnTo>
                      <a:lnTo>
                        <a:pt x="793" y="1127"/>
                      </a:lnTo>
                      <a:lnTo>
                        <a:pt x="793" y="1126"/>
                      </a:lnTo>
                      <a:lnTo>
                        <a:pt x="792" y="1127"/>
                      </a:lnTo>
                      <a:lnTo>
                        <a:pt x="791" y="1126"/>
                      </a:lnTo>
                      <a:lnTo>
                        <a:pt x="790" y="1125"/>
                      </a:lnTo>
                      <a:lnTo>
                        <a:pt x="789" y="1126"/>
                      </a:lnTo>
                      <a:lnTo>
                        <a:pt x="790" y="1126"/>
                      </a:lnTo>
                      <a:lnTo>
                        <a:pt x="789" y="1126"/>
                      </a:lnTo>
                      <a:lnTo>
                        <a:pt x="788" y="1126"/>
                      </a:lnTo>
                      <a:lnTo>
                        <a:pt x="787" y="1127"/>
                      </a:lnTo>
                      <a:lnTo>
                        <a:pt x="787" y="1126"/>
                      </a:lnTo>
                      <a:lnTo>
                        <a:pt x="786" y="1126"/>
                      </a:lnTo>
                      <a:lnTo>
                        <a:pt x="785" y="1126"/>
                      </a:lnTo>
                      <a:lnTo>
                        <a:pt x="785" y="1127"/>
                      </a:lnTo>
                      <a:lnTo>
                        <a:pt x="785" y="1126"/>
                      </a:lnTo>
                      <a:lnTo>
                        <a:pt x="784" y="1126"/>
                      </a:lnTo>
                      <a:lnTo>
                        <a:pt x="785" y="1126"/>
                      </a:lnTo>
                      <a:lnTo>
                        <a:pt x="785" y="1125"/>
                      </a:lnTo>
                      <a:lnTo>
                        <a:pt x="784" y="1125"/>
                      </a:lnTo>
                      <a:lnTo>
                        <a:pt x="785" y="1124"/>
                      </a:lnTo>
                      <a:lnTo>
                        <a:pt x="784" y="1123"/>
                      </a:lnTo>
                      <a:lnTo>
                        <a:pt x="785" y="1123"/>
                      </a:lnTo>
                      <a:lnTo>
                        <a:pt x="784" y="1123"/>
                      </a:lnTo>
                      <a:lnTo>
                        <a:pt x="784" y="1122"/>
                      </a:lnTo>
                      <a:lnTo>
                        <a:pt x="784" y="1121"/>
                      </a:lnTo>
                      <a:lnTo>
                        <a:pt x="785" y="1121"/>
                      </a:lnTo>
                      <a:lnTo>
                        <a:pt x="785" y="1120"/>
                      </a:lnTo>
                      <a:lnTo>
                        <a:pt x="786" y="1119"/>
                      </a:lnTo>
                      <a:lnTo>
                        <a:pt x="786" y="1118"/>
                      </a:lnTo>
                      <a:lnTo>
                        <a:pt x="786" y="1117"/>
                      </a:lnTo>
                      <a:lnTo>
                        <a:pt x="787" y="1117"/>
                      </a:lnTo>
                      <a:lnTo>
                        <a:pt x="787" y="1116"/>
                      </a:lnTo>
                      <a:lnTo>
                        <a:pt x="788" y="1116"/>
                      </a:lnTo>
                      <a:lnTo>
                        <a:pt x="788" y="1115"/>
                      </a:lnTo>
                      <a:lnTo>
                        <a:pt x="789" y="1115"/>
                      </a:lnTo>
                      <a:lnTo>
                        <a:pt x="789" y="1114"/>
                      </a:lnTo>
                      <a:lnTo>
                        <a:pt x="789" y="1113"/>
                      </a:lnTo>
                      <a:lnTo>
                        <a:pt x="790" y="1113"/>
                      </a:lnTo>
                      <a:lnTo>
                        <a:pt x="790" y="1112"/>
                      </a:lnTo>
                      <a:lnTo>
                        <a:pt x="791" y="1111"/>
                      </a:lnTo>
                      <a:lnTo>
                        <a:pt x="791" y="1110"/>
                      </a:lnTo>
                      <a:lnTo>
                        <a:pt x="791" y="1109"/>
                      </a:lnTo>
                      <a:lnTo>
                        <a:pt x="792" y="1108"/>
                      </a:lnTo>
                      <a:lnTo>
                        <a:pt x="793" y="1107"/>
                      </a:lnTo>
                      <a:lnTo>
                        <a:pt x="794" y="1106"/>
                      </a:lnTo>
                      <a:lnTo>
                        <a:pt x="795" y="1104"/>
                      </a:lnTo>
                      <a:lnTo>
                        <a:pt x="796" y="1103"/>
                      </a:lnTo>
                      <a:lnTo>
                        <a:pt x="797" y="1103"/>
                      </a:lnTo>
                      <a:lnTo>
                        <a:pt x="797" y="1102"/>
                      </a:lnTo>
                      <a:lnTo>
                        <a:pt x="798" y="1102"/>
                      </a:lnTo>
                      <a:lnTo>
                        <a:pt x="799" y="1102"/>
                      </a:lnTo>
                      <a:lnTo>
                        <a:pt x="800" y="1101"/>
                      </a:lnTo>
                      <a:lnTo>
                        <a:pt x="801" y="1100"/>
                      </a:lnTo>
                      <a:lnTo>
                        <a:pt x="801" y="1101"/>
                      </a:lnTo>
                      <a:lnTo>
                        <a:pt x="802" y="1101"/>
                      </a:lnTo>
                      <a:lnTo>
                        <a:pt x="803" y="1101"/>
                      </a:lnTo>
                      <a:lnTo>
                        <a:pt x="804" y="1101"/>
                      </a:lnTo>
                      <a:lnTo>
                        <a:pt x="805" y="1101"/>
                      </a:lnTo>
                      <a:lnTo>
                        <a:pt x="806" y="1101"/>
                      </a:lnTo>
                      <a:lnTo>
                        <a:pt x="807" y="1100"/>
                      </a:lnTo>
                      <a:lnTo>
                        <a:pt x="808" y="1100"/>
                      </a:lnTo>
                      <a:lnTo>
                        <a:pt x="809" y="1100"/>
                      </a:lnTo>
                      <a:lnTo>
                        <a:pt x="809" y="1101"/>
                      </a:lnTo>
                      <a:lnTo>
                        <a:pt x="810" y="1100"/>
                      </a:lnTo>
                      <a:lnTo>
                        <a:pt x="812" y="1083"/>
                      </a:lnTo>
                      <a:lnTo>
                        <a:pt x="814" y="1057"/>
                      </a:lnTo>
                      <a:lnTo>
                        <a:pt x="813" y="1056"/>
                      </a:lnTo>
                      <a:lnTo>
                        <a:pt x="813" y="1055"/>
                      </a:lnTo>
                      <a:lnTo>
                        <a:pt x="812" y="1054"/>
                      </a:lnTo>
                      <a:lnTo>
                        <a:pt x="811" y="1054"/>
                      </a:lnTo>
                      <a:lnTo>
                        <a:pt x="810" y="1054"/>
                      </a:lnTo>
                      <a:lnTo>
                        <a:pt x="809" y="1054"/>
                      </a:lnTo>
                      <a:lnTo>
                        <a:pt x="808" y="1055"/>
                      </a:lnTo>
                      <a:lnTo>
                        <a:pt x="807" y="1055"/>
                      </a:lnTo>
                      <a:lnTo>
                        <a:pt x="806" y="1055"/>
                      </a:lnTo>
                      <a:lnTo>
                        <a:pt x="806" y="1056"/>
                      </a:lnTo>
                      <a:lnTo>
                        <a:pt x="806" y="1057"/>
                      </a:lnTo>
                      <a:lnTo>
                        <a:pt x="805" y="1057"/>
                      </a:lnTo>
                      <a:lnTo>
                        <a:pt x="805" y="1058"/>
                      </a:lnTo>
                      <a:lnTo>
                        <a:pt x="805" y="1059"/>
                      </a:lnTo>
                      <a:lnTo>
                        <a:pt x="804" y="1059"/>
                      </a:lnTo>
                      <a:lnTo>
                        <a:pt x="803" y="1060"/>
                      </a:lnTo>
                      <a:lnTo>
                        <a:pt x="802" y="1060"/>
                      </a:lnTo>
                      <a:lnTo>
                        <a:pt x="801" y="1060"/>
                      </a:lnTo>
                      <a:lnTo>
                        <a:pt x="800" y="1061"/>
                      </a:lnTo>
                      <a:lnTo>
                        <a:pt x="799" y="1063"/>
                      </a:lnTo>
                      <a:lnTo>
                        <a:pt x="799" y="1064"/>
                      </a:lnTo>
                      <a:lnTo>
                        <a:pt x="798" y="1064"/>
                      </a:lnTo>
                      <a:lnTo>
                        <a:pt x="798" y="1065"/>
                      </a:lnTo>
                      <a:lnTo>
                        <a:pt x="798" y="1066"/>
                      </a:lnTo>
                      <a:lnTo>
                        <a:pt x="799" y="1066"/>
                      </a:lnTo>
                      <a:lnTo>
                        <a:pt x="799" y="1067"/>
                      </a:lnTo>
                      <a:lnTo>
                        <a:pt x="798" y="1067"/>
                      </a:lnTo>
                      <a:lnTo>
                        <a:pt x="797" y="1068"/>
                      </a:lnTo>
                      <a:lnTo>
                        <a:pt x="796" y="1068"/>
                      </a:lnTo>
                      <a:lnTo>
                        <a:pt x="795" y="1068"/>
                      </a:lnTo>
                      <a:lnTo>
                        <a:pt x="794" y="1069"/>
                      </a:lnTo>
                      <a:lnTo>
                        <a:pt x="793" y="1070"/>
                      </a:lnTo>
                      <a:lnTo>
                        <a:pt x="793" y="1071"/>
                      </a:lnTo>
                      <a:lnTo>
                        <a:pt x="792" y="1071"/>
                      </a:lnTo>
                      <a:lnTo>
                        <a:pt x="791" y="1072"/>
                      </a:lnTo>
                      <a:lnTo>
                        <a:pt x="790" y="1073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89" y="1075"/>
                      </a:lnTo>
                      <a:lnTo>
                        <a:pt x="788" y="1075"/>
                      </a:lnTo>
                      <a:lnTo>
                        <a:pt x="788" y="1076"/>
                      </a:lnTo>
                      <a:lnTo>
                        <a:pt x="787" y="1076"/>
                      </a:lnTo>
                      <a:lnTo>
                        <a:pt x="787" y="1077"/>
                      </a:lnTo>
                      <a:lnTo>
                        <a:pt x="786" y="1078"/>
                      </a:lnTo>
                      <a:lnTo>
                        <a:pt x="786" y="1077"/>
                      </a:lnTo>
                      <a:lnTo>
                        <a:pt x="785" y="1078"/>
                      </a:lnTo>
                      <a:lnTo>
                        <a:pt x="784" y="1078"/>
                      </a:lnTo>
                      <a:lnTo>
                        <a:pt x="784" y="1079"/>
                      </a:lnTo>
                      <a:lnTo>
                        <a:pt x="783" y="1079"/>
                      </a:lnTo>
                      <a:lnTo>
                        <a:pt x="782" y="1079"/>
                      </a:lnTo>
                      <a:lnTo>
                        <a:pt x="782" y="1078"/>
                      </a:lnTo>
                      <a:lnTo>
                        <a:pt x="781" y="1078"/>
                      </a:lnTo>
                      <a:lnTo>
                        <a:pt x="781" y="1079"/>
                      </a:lnTo>
                      <a:lnTo>
                        <a:pt x="780" y="1079"/>
                      </a:lnTo>
                      <a:lnTo>
                        <a:pt x="779" y="1079"/>
                      </a:lnTo>
                      <a:lnTo>
                        <a:pt x="778" y="1080"/>
                      </a:lnTo>
                      <a:lnTo>
                        <a:pt x="777" y="1080"/>
                      </a:lnTo>
                      <a:lnTo>
                        <a:pt x="777" y="1081"/>
                      </a:lnTo>
                      <a:lnTo>
                        <a:pt x="777" y="1082"/>
                      </a:lnTo>
                      <a:lnTo>
                        <a:pt x="776" y="1082"/>
                      </a:lnTo>
                      <a:lnTo>
                        <a:pt x="775" y="1083"/>
                      </a:lnTo>
                      <a:lnTo>
                        <a:pt x="775" y="1084"/>
                      </a:lnTo>
                      <a:lnTo>
                        <a:pt x="776" y="1084"/>
                      </a:lnTo>
                      <a:lnTo>
                        <a:pt x="775" y="1085"/>
                      </a:lnTo>
                      <a:lnTo>
                        <a:pt x="776" y="1085"/>
                      </a:lnTo>
                      <a:lnTo>
                        <a:pt x="776" y="1086"/>
                      </a:lnTo>
                      <a:lnTo>
                        <a:pt x="776" y="1087"/>
                      </a:lnTo>
                      <a:lnTo>
                        <a:pt x="776" y="1088"/>
                      </a:lnTo>
                      <a:lnTo>
                        <a:pt x="775" y="1089"/>
                      </a:lnTo>
                      <a:lnTo>
                        <a:pt x="775" y="1090"/>
                      </a:lnTo>
                      <a:lnTo>
                        <a:pt x="774" y="1090"/>
                      </a:lnTo>
                      <a:lnTo>
                        <a:pt x="773" y="1091"/>
                      </a:lnTo>
                      <a:lnTo>
                        <a:pt x="773" y="1092"/>
                      </a:lnTo>
                      <a:lnTo>
                        <a:pt x="773" y="1093"/>
                      </a:lnTo>
                      <a:lnTo>
                        <a:pt x="773" y="1094"/>
                      </a:lnTo>
                      <a:lnTo>
                        <a:pt x="772" y="1094"/>
                      </a:lnTo>
                      <a:lnTo>
                        <a:pt x="771" y="1093"/>
                      </a:lnTo>
                      <a:lnTo>
                        <a:pt x="770" y="1093"/>
                      </a:lnTo>
                      <a:lnTo>
                        <a:pt x="769" y="1093"/>
                      </a:lnTo>
                      <a:lnTo>
                        <a:pt x="769" y="1094"/>
                      </a:lnTo>
                      <a:lnTo>
                        <a:pt x="768" y="1094"/>
                      </a:lnTo>
                      <a:lnTo>
                        <a:pt x="768" y="1093"/>
                      </a:lnTo>
                      <a:lnTo>
                        <a:pt x="768" y="1094"/>
                      </a:lnTo>
                      <a:lnTo>
                        <a:pt x="767" y="1093"/>
                      </a:lnTo>
                      <a:lnTo>
                        <a:pt x="767" y="1094"/>
                      </a:lnTo>
                      <a:lnTo>
                        <a:pt x="767" y="1093"/>
                      </a:lnTo>
                      <a:lnTo>
                        <a:pt x="766" y="1093"/>
                      </a:lnTo>
                      <a:lnTo>
                        <a:pt x="765" y="1093"/>
                      </a:lnTo>
                      <a:lnTo>
                        <a:pt x="765" y="1092"/>
                      </a:lnTo>
                      <a:lnTo>
                        <a:pt x="764" y="1092"/>
                      </a:lnTo>
                      <a:lnTo>
                        <a:pt x="764" y="1093"/>
                      </a:lnTo>
                      <a:lnTo>
                        <a:pt x="764" y="1092"/>
                      </a:lnTo>
                      <a:lnTo>
                        <a:pt x="763" y="1092"/>
                      </a:lnTo>
                      <a:lnTo>
                        <a:pt x="762" y="1092"/>
                      </a:lnTo>
                      <a:lnTo>
                        <a:pt x="761" y="1092"/>
                      </a:lnTo>
                      <a:lnTo>
                        <a:pt x="761" y="1093"/>
                      </a:lnTo>
                      <a:lnTo>
                        <a:pt x="760" y="1093"/>
                      </a:lnTo>
                      <a:lnTo>
                        <a:pt x="759" y="1093"/>
                      </a:lnTo>
                      <a:lnTo>
                        <a:pt x="759" y="1094"/>
                      </a:lnTo>
                      <a:lnTo>
                        <a:pt x="758" y="1094"/>
                      </a:lnTo>
                      <a:lnTo>
                        <a:pt x="757" y="1094"/>
                      </a:lnTo>
                      <a:lnTo>
                        <a:pt x="756" y="1095"/>
                      </a:lnTo>
                      <a:lnTo>
                        <a:pt x="755" y="1095"/>
                      </a:lnTo>
                      <a:lnTo>
                        <a:pt x="755" y="1096"/>
                      </a:lnTo>
                      <a:lnTo>
                        <a:pt x="754" y="1096"/>
                      </a:lnTo>
                      <a:lnTo>
                        <a:pt x="753" y="1097"/>
                      </a:lnTo>
                      <a:lnTo>
                        <a:pt x="752" y="1097"/>
                      </a:lnTo>
                      <a:lnTo>
                        <a:pt x="751" y="1097"/>
                      </a:lnTo>
                      <a:lnTo>
                        <a:pt x="750" y="1098"/>
                      </a:lnTo>
                      <a:lnTo>
                        <a:pt x="749" y="1098"/>
                      </a:lnTo>
                      <a:lnTo>
                        <a:pt x="748" y="1098"/>
                      </a:lnTo>
                      <a:lnTo>
                        <a:pt x="747" y="1098"/>
                      </a:lnTo>
                      <a:lnTo>
                        <a:pt x="747" y="1097"/>
                      </a:lnTo>
                      <a:lnTo>
                        <a:pt x="747" y="1098"/>
                      </a:lnTo>
                      <a:lnTo>
                        <a:pt x="746" y="1098"/>
                      </a:lnTo>
                      <a:lnTo>
                        <a:pt x="746" y="1097"/>
                      </a:lnTo>
                      <a:lnTo>
                        <a:pt x="745" y="1097"/>
                      </a:lnTo>
                      <a:lnTo>
                        <a:pt x="744" y="1096"/>
                      </a:lnTo>
                      <a:lnTo>
                        <a:pt x="744" y="1097"/>
                      </a:lnTo>
                      <a:lnTo>
                        <a:pt x="744" y="1096"/>
                      </a:lnTo>
                      <a:lnTo>
                        <a:pt x="743" y="1096"/>
                      </a:lnTo>
                      <a:lnTo>
                        <a:pt x="743" y="1095"/>
                      </a:lnTo>
                      <a:lnTo>
                        <a:pt x="742" y="1095"/>
                      </a:lnTo>
                      <a:lnTo>
                        <a:pt x="741" y="1095"/>
                      </a:lnTo>
                      <a:lnTo>
                        <a:pt x="741" y="1094"/>
                      </a:lnTo>
                      <a:lnTo>
                        <a:pt x="742" y="1094"/>
                      </a:lnTo>
                      <a:lnTo>
                        <a:pt x="742" y="1093"/>
                      </a:lnTo>
                      <a:lnTo>
                        <a:pt x="742" y="1092"/>
                      </a:lnTo>
                      <a:lnTo>
                        <a:pt x="743" y="1092"/>
                      </a:lnTo>
                      <a:lnTo>
                        <a:pt x="742" y="1092"/>
                      </a:lnTo>
                      <a:lnTo>
                        <a:pt x="742" y="1091"/>
                      </a:lnTo>
                      <a:lnTo>
                        <a:pt x="742" y="1090"/>
                      </a:lnTo>
                      <a:lnTo>
                        <a:pt x="742" y="1089"/>
                      </a:lnTo>
                      <a:lnTo>
                        <a:pt x="742" y="1088"/>
                      </a:lnTo>
                      <a:lnTo>
                        <a:pt x="741" y="1088"/>
                      </a:lnTo>
                      <a:lnTo>
                        <a:pt x="741" y="1087"/>
                      </a:lnTo>
                      <a:lnTo>
                        <a:pt x="740" y="1088"/>
                      </a:lnTo>
                      <a:lnTo>
                        <a:pt x="740" y="1087"/>
                      </a:lnTo>
                      <a:lnTo>
                        <a:pt x="740" y="1086"/>
                      </a:lnTo>
                      <a:lnTo>
                        <a:pt x="739" y="1086"/>
                      </a:lnTo>
                      <a:lnTo>
                        <a:pt x="739" y="1085"/>
                      </a:lnTo>
                      <a:lnTo>
                        <a:pt x="738" y="1084"/>
                      </a:lnTo>
                      <a:lnTo>
                        <a:pt x="737" y="1084"/>
                      </a:lnTo>
                      <a:lnTo>
                        <a:pt x="736" y="1084"/>
                      </a:lnTo>
                      <a:lnTo>
                        <a:pt x="735" y="1084"/>
                      </a:lnTo>
                      <a:lnTo>
                        <a:pt x="734" y="1083"/>
                      </a:lnTo>
                      <a:lnTo>
                        <a:pt x="733" y="1083"/>
                      </a:lnTo>
                      <a:lnTo>
                        <a:pt x="733" y="1082"/>
                      </a:lnTo>
                      <a:lnTo>
                        <a:pt x="732" y="1082"/>
                      </a:lnTo>
                      <a:lnTo>
                        <a:pt x="733" y="1081"/>
                      </a:lnTo>
                      <a:lnTo>
                        <a:pt x="732" y="1081"/>
                      </a:lnTo>
                      <a:lnTo>
                        <a:pt x="733" y="1081"/>
                      </a:lnTo>
                      <a:lnTo>
                        <a:pt x="733" y="1080"/>
                      </a:lnTo>
                      <a:lnTo>
                        <a:pt x="732" y="1080"/>
                      </a:lnTo>
                      <a:lnTo>
                        <a:pt x="732" y="1079"/>
                      </a:lnTo>
                      <a:lnTo>
                        <a:pt x="731" y="1079"/>
                      </a:lnTo>
                      <a:lnTo>
                        <a:pt x="731" y="1078"/>
                      </a:lnTo>
                      <a:lnTo>
                        <a:pt x="730" y="1078"/>
                      </a:lnTo>
                      <a:lnTo>
                        <a:pt x="729" y="1078"/>
                      </a:lnTo>
                      <a:lnTo>
                        <a:pt x="728" y="1078"/>
                      </a:lnTo>
                      <a:lnTo>
                        <a:pt x="727" y="1078"/>
                      </a:lnTo>
                      <a:lnTo>
                        <a:pt x="726" y="1078"/>
                      </a:lnTo>
                      <a:lnTo>
                        <a:pt x="725" y="1078"/>
                      </a:lnTo>
                      <a:lnTo>
                        <a:pt x="725" y="1079"/>
                      </a:lnTo>
                      <a:lnTo>
                        <a:pt x="725" y="1078"/>
                      </a:lnTo>
                      <a:lnTo>
                        <a:pt x="724" y="1078"/>
                      </a:lnTo>
                      <a:lnTo>
                        <a:pt x="723" y="1078"/>
                      </a:lnTo>
                      <a:lnTo>
                        <a:pt x="724" y="1077"/>
                      </a:lnTo>
                      <a:lnTo>
                        <a:pt x="723" y="1077"/>
                      </a:lnTo>
                      <a:lnTo>
                        <a:pt x="722" y="1077"/>
                      </a:lnTo>
                      <a:lnTo>
                        <a:pt x="722" y="1076"/>
                      </a:lnTo>
                      <a:lnTo>
                        <a:pt x="721" y="1077"/>
                      </a:lnTo>
                      <a:lnTo>
                        <a:pt x="721" y="1078"/>
                      </a:lnTo>
                      <a:lnTo>
                        <a:pt x="720" y="1078"/>
                      </a:lnTo>
                      <a:lnTo>
                        <a:pt x="719" y="1078"/>
                      </a:lnTo>
                      <a:lnTo>
                        <a:pt x="718" y="1079"/>
                      </a:lnTo>
                      <a:lnTo>
                        <a:pt x="718" y="1078"/>
                      </a:lnTo>
                      <a:lnTo>
                        <a:pt x="718" y="1079"/>
                      </a:lnTo>
                      <a:lnTo>
                        <a:pt x="717" y="1079"/>
                      </a:lnTo>
                      <a:lnTo>
                        <a:pt x="716" y="1079"/>
                      </a:lnTo>
                      <a:lnTo>
                        <a:pt x="715" y="1079"/>
                      </a:lnTo>
                      <a:lnTo>
                        <a:pt x="715" y="1078"/>
                      </a:lnTo>
                      <a:lnTo>
                        <a:pt x="715" y="1079"/>
                      </a:lnTo>
                      <a:lnTo>
                        <a:pt x="714" y="1079"/>
                      </a:lnTo>
                      <a:lnTo>
                        <a:pt x="713" y="1080"/>
                      </a:lnTo>
                      <a:lnTo>
                        <a:pt x="712" y="1080"/>
                      </a:lnTo>
                      <a:lnTo>
                        <a:pt x="711" y="1080"/>
                      </a:lnTo>
                      <a:lnTo>
                        <a:pt x="710" y="1080"/>
                      </a:lnTo>
                      <a:lnTo>
                        <a:pt x="710" y="1079"/>
                      </a:lnTo>
                      <a:lnTo>
                        <a:pt x="710" y="1080"/>
                      </a:lnTo>
                      <a:lnTo>
                        <a:pt x="709" y="1080"/>
                      </a:lnTo>
                      <a:lnTo>
                        <a:pt x="709" y="1081"/>
                      </a:lnTo>
                      <a:lnTo>
                        <a:pt x="708" y="1081"/>
                      </a:lnTo>
                      <a:lnTo>
                        <a:pt x="707" y="1081"/>
                      </a:lnTo>
                      <a:lnTo>
                        <a:pt x="706" y="1081"/>
                      </a:lnTo>
                      <a:lnTo>
                        <a:pt x="706" y="1082"/>
                      </a:lnTo>
                      <a:lnTo>
                        <a:pt x="705" y="1081"/>
                      </a:lnTo>
                      <a:lnTo>
                        <a:pt x="705" y="1082"/>
                      </a:lnTo>
                      <a:lnTo>
                        <a:pt x="704" y="1082"/>
                      </a:lnTo>
                      <a:lnTo>
                        <a:pt x="704" y="1083"/>
                      </a:lnTo>
                      <a:lnTo>
                        <a:pt x="704" y="1084"/>
                      </a:lnTo>
                      <a:lnTo>
                        <a:pt x="704" y="1085"/>
                      </a:lnTo>
                      <a:lnTo>
                        <a:pt x="704" y="1086"/>
                      </a:lnTo>
                      <a:lnTo>
                        <a:pt x="703" y="1086"/>
                      </a:lnTo>
                      <a:lnTo>
                        <a:pt x="702" y="1087"/>
                      </a:lnTo>
                      <a:lnTo>
                        <a:pt x="701" y="1087"/>
                      </a:lnTo>
                      <a:lnTo>
                        <a:pt x="701" y="1088"/>
                      </a:lnTo>
                      <a:lnTo>
                        <a:pt x="700" y="1088"/>
                      </a:lnTo>
                      <a:lnTo>
                        <a:pt x="699" y="1088"/>
                      </a:lnTo>
                      <a:lnTo>
                        <a:pt x="698" y="1089"/>
                      </a:lnTo>
                      <a:lnTo>
                        <a:pt x="697" y="1089"/>
                      </a:lnTo>
                      <a:lnTo>
                        <a:pt x="697" y="1090"/>
                      </a:lnTo>
                      <a:lnTo>
                        <a:pt x="697" y="1091"/>
                      </a:lnTo>
                      <a:lnTo>
                        <a:pt x="696" y="1091"/>
                      </a:lnTo>
                      <a:lnTo>
                        <a:pt x="694" y="1091"/>
                      </a:lnTo>
                      <a:lnTo>
                        <a:pt x="694" y="1092"/>
                      </a:lnTo>
                      <a:lnTo>
                        <a:pt x="693" y="1092"/>
                      </a:lnTo>
                      <a:lnTo>
                        <a:pt x="692" y="1091"/>
                      </a:lnTo>
                      <a:lnTo>
                        <a:pt x="691" y="1091"/>
                      </a:lnTo>
                      <a:lnTo>
                        <a:pt x="690" y="1092"/>
                      </a:lnTo>
                      <a:lnTo>
                        <a:pt x="689" y="1091"/>
                      </a:lnTo>
                      <a:lnTo>
                        <a:pt x="689" y="1090"/>
                      </a:lnTo>
                      <a:lnTo>
                        <a:pt x="688" y="1090"/>
                      </a:lnTo>
                      <a:lnTo>
                        <a:pt x="687" y="1090"/>
                      </a:lnTo>
                      <a:lnTo>
                        <a:pt x="686" y="1090"/>
                      </a:lnTo>
                      <a:lnTo>
                        <a:pt x="685" y="1090"/>
                      </a:lnTo>
                      <a:lnTo>
                        <a:pt x="685" y="1091"/>
                      </a:lnTo>
                      <a:lnTo>
                        <a:pt x="684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1" y="1092"/>
                      </a:lnTo>
                      <a:lnTo>
                        <a:pt x="680" y="1092"/>
                      </a:lnTo>
                      <a:lnTo>
                        <a:pt x="680" y="1093"/>
                      </a:lnTo>
                      <a:lnTo>
                        <a:pt x="679" y="1093"/>
                      </a:lnTo>
                      <a:lnTo>
                        <a:pt x="679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7" y="1092"/>
                      </a:lnTo>
                      <a:lnTo>
                        <a:pt x="678" y="1093"/>
                      </a:lnTo>
                      <a:lnTo>
                        <a:pt x="677" y="1093"/>
                      </a:lnTo>
                      <a:lnTo>
                        <a:pt x="676" y="1093"/>
                      </a:lnTo>
                      <a:lnTo>
                        <a:pt x="675" y="1093"/>
                      </a:lnTo>
                      <a:lnTo>
                        <a:pt x="674" y="1093"/>
                      </a:lnTo>
                      <a:lnTo>
                        <a:pt x="673" y="1093"/>
                      </a:lnTo>
                      <a:lnTo>
                        <a:pt x="672" y="1093"/>
                      </a:lnTo>
                      <a:lnTo>
                        <a:pt x="672" y="1092"/>
                      </a:lnTo>
                      <a:lnTo>
                        <a:pt x="671" y="1092"/>
                      </a:lnTo>
                      <a:lnTo>
                        <a:pt x="670" y="1092"/>
                      </a:lnTo>
                      <a:lnTo>
                        <a:pt x="670" y="1093"/>
                      </a:lnTo>
                      <a:lnTo>
                        <a:pt x="669" y="1092"/>
                      </a:lnTo>
                      <a:lnTo>
                        <a:pt x="670" y="1092"/>
                      </a:lnTo>
                      <a:lnTo>
                        <a:pt x="669" y="1092"/>
                      </a:lnTo>
                      <a:lnTo>
                        <a:pt x="668" y="1092"/>
                      </a:lnTo>
                      <a:lnTo>
                        <a:pt x="668" y="1093"/>
                      </a:lnTo>
                      <a:lnTo>
                        <a:pt x="667" y="1093"/>
                      </a:lnTo>
                      <a:lnTo>
                        <a:pt x="667" y="1094"/>
                      </a:lnTo>
                      <a:lnTo>
                        <a:pt x="666" y="1094"/>
                      </a:lnTo>
                      <a:lnTo>
                        <a:pt x="665" y="1094"/>
                      </a:lnTo>
                      <a:lnTo>
                        <a:pt x="665" y="1093"/>
                      </a:lnTo>
                      <a:lnTo>
                        <a:pt x="664" y="1093"/>
                      </a:lnTo>
                      <a:lnTo>
                        <a:pt x="663" y="1093"/>
                      </a:lnTo>
                      <a:lnTo>
                        <a:pt x="662" y="1093"/>
                      </a:lnTo>
                      <a:lnTo>
                        <a:pt x="662" y="1092"/>
                      </a:lnTo>
                      <a:lnTo>
                        <a:pt x="661" y="1092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0" y="1092"/>
                      </a:lnTo>
                      <a:lnTo>
                        <a:pt x="660" y="1091"/>
                      </a:lnTo>
                      <a:lnTo>
                        <a:pt x="659" y="1091"/>
                      </a:lnTo>
                      <a:lnTo>
                        <a:pt x="659" y="1090"/>
                      </a:lnTo>
                      <a:lnTo>
                        <a:pt x="658" y="1090"/>
                      </a:lnTo>
                      <a:lnTo>
                        <a:pt x="657" y="1090"/>
                      </a:lnTo>
                      <a:lnTo>
                        <a:pt x="656" y="1090"/>
                      </a:lnTo>
                      <a:lnTo>
                        <a:pt x="656" y="1089"/>
                      </a:lnTo>
                      <a:lnTo>
                        <a:pt x="657" y="1089"/>
                      </a:lnTo>
                      <a:lnTo>
                        <a:pt x="657" y="1090"/>
                      </a:lnTo>
                      <a:lnTo>
                        <a:pt x="657" y="1089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4" y="1089"/>
                      </a:lnTo>
                      <a:lnTo>
                        <a:pt x="654" y="1088"/>
                      </a:lnTo>
                      <a:lnTo>
                        <a:pt x="654" y="1087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3" y="1085"/>
                      </a:lnTo>
                      <a:lnTo>
                        <a:pt x="652" y="1085"/>
                      </a:lnTo>
                      <a:lnTo>
                        <a:pt x="653" y="1085"/>
                      </a:lnTo>
                      <a:lnTo>
                        <a:pt x="652" y="1084"/>
                      </a:lnTo>
                      <a:lnTo>
                        <a:pt x="652" y="1085"/>
                      </a:lnTo>
                      <a:lnTo>
                        <a:pt x="651" y="1085"/>
                      </a:lnTo>
                      <a:lnTo>
                        <a:pt x="651" y="1084"/>
                      </a:lnTo>
                      <a:lnTo>
                        <a:pt x="650" y="1084"/>
                      </a:lnTo>
                      <a:lnTo>
                        <a:pt x="651" y="1083"/>
                      </a:lnTo>
                      <a:lnTo>
                        <a:pt x="650" y="1083"/>
                      </a:lnTo>
                      <a:lnTo>
                        <a:pt x="649" y="1083"/>
                      </a:lnTo>
                      <a:lnTo>
                        <a:pt x="650" y="1082"/>
                      </a:lnTo>
                      <a:lnTo>
                        <a:pt x="649" y="1082"/>
                      </a:lnTo>
                      <a:lnTo>
                        <a:pt x="648" y="1082"/>
                      </a:lnTo>
                      <a:lnTo>
                        <a:pt x="648" y="1083"/>
                      </a:lnTo>
                      <a:lnTo>
                        <a:pt x="647" y="1082"/>
                      </a:lnTo>
                      <a:lnTo>
                        <a:pt x="646" y="1083"/>
                      </a:lnTo>
                      <a:lnTo>
                        <a:pt x="647" y="1083"/>
                      </a:lnTo>
                      <a:lnTo>
                        <a:pt x="646" y="1083"/>
                      </a:lnTo>
                      <a:lnTo>
                        <a:pt x="645" y="1083"/>
                      </a:lnTo>
                      <a:lnTo>
                        <a:pt x="645" y="1082"/>
                      </a:lnTo>
                      <a:lnTo>
                        <a:pt x="645" y="1083"/>
                      </a:lnTo>
                      <a:lnTo>
                        <a:pt x="644" y="1083"/>
                      </a:lnTo>
                      <a:lnTo>
                        <a:pt x="644" y="1082"/>
                      </a:lnTo>
                      <a:lnTo>
                        <a:pt x="644" y="1081"/>
                      </a:lnTo>
                      <a:lnTo>
                        <a:pt x="643" y="1080"/>
                      </a:lnTo>
                      <a:lnTo>
                        <a:pt x="642" y="1080"/>
                      </a:lnTo>
                      <a:lnTo>
                        <a:pt x="642" y="1079"/>
                      </a:lnTo>
                      <a:lnTo>
                        <a:pt x="641" y="1079"/>
                      </a:lnTo>
                      <a:lnTo>
                        <a:pt x="641" y="1080"/>
                      </a:lnTo>
                      <a:lnTo>
                        <a:pt x="641" y="1079"/>
                      </a:lnTo>
                      <a:lnTo>
                        <a:pt x="640" y="1079"/>
                      </a:lnTo>
                      <a:lnTo>
                        <a:pt x="640" y="1080"/>
                      </a:lnTo>
                      <a:lnTo>
                        <a:pt x="640" y="1079"/>
                      </a:lnTo>
                      <a:lnTo>
                        <a:pt x="639" y="1079"/>
                      </a:lnTo>
                      <a:lnTo>
                        <a:pt x="638" y="1079"/>
                      </a:lnTo>
                      <a:lnTo>
                        <a:pt x="637" y="1079"/>
                      </a:lnTo>
                      <a:lnTo>
                        <a:pt x="637" y="1078"/>
                      </a:lnTo>
                      <a:lnTo>
                        <a:pt x="636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4" y="1077"/>
                      </a:lnTo>
                      <a:lnTo>
                        <a:pt x="633" y="1077"/>
                      </a:lnTo>
                      <a:lnTo>
                        <a:pt x="633" y="1076"/>
                      </a:lnTo>
                      <a:lnTo>
                        <a:pt x="632" y="1076"/>
                      </a:lnTo>
                      <a:lnTo>
                        <a:pt x="632" y="1075"/>
                      </a:lnTo>
                      <a:lnTo>
                        <a:pt x="631" y="1076"/>
                      </a:lnTo>
                      <a:lnTo>
                        <a:pt x="631" y="1075"/>
                      </a:lnTo>
                      <a:lnTo>
                        <a:pt x="630" y="1075"/>
                      </a:lnTo>
                      <a:lnTo>
                        <a:pt x="630" y="1076"/>
                      </a:lnTo>
                      <a:lnTo>
                        <a:pt x="630" y="1075"/>
                      </a:lnTo>
                      <a:lnTo>
                        <a:pt x="629" y="1076"/>
                      </a:lnTo>
                      <a:lnTo>
                        <a:pt x="629" y="1075"/>
                      </a:lnTo>
                      <a:lnTo>
                        <a:pt x="629" y="1076"/>
                      </a:lnTo>
                      <a:lnTo>
                        <a:pt x="628" y="1076"/>
                      </a:lnTo>
                      <a:lnTo>
                        <a:pt x="629" y="1075"/>
                      </a:lnTo>
                      <a:lnTo>
                        <a:pt x="628" y="1075"/>
                      </a:lnTo>
                      <a:lnTo>
                        <a:pt x="627" y="1075"/>
                      </a:lnTo>
                      <a:lnTo>
                        <a:pt x="627" y="1074"/>
                      </a:lnTo>
                      <a:lnTo>
                        <a:pt x="626" y="1074"/>
                      </a:lnTo>
                      <a:lnTo>
                        <a:pt x="625" y="1074"/>
                      </a:lnTo>
                      <a:lnTo>
                        <a:pt x="625" y="1073"/>
                      </a:lnTo>
                      <a:lnTo>
                        <a:pt x="624" y="1073"/>
                      </a:lnTo>
                      <a:lnTo>
                        <a:pt x="625" y="1073"/>
                      </a:lnTo>
                      <a:lnTo>
                        <a:pt x="624" y="1072"/>
                      </a:lnTo>
                      <a:lnTo>
                        <a:pt x="623" y="1072"/>
                      </a:lnTo>
                      <a:lnTo>
                        <a:pt x="623" y="1071"/>
                      </a:lnTo>
                      <a:lnTo>
                        <a:pt x="624" y="1072"/>
                      </a:lnTo>
                      <a:lnTo>
                        <a:pt x="624" y="1071"/>
                      </a:lnTo>
                      <a:lnTo>
                        <a:pt x="623" y="1071"/>
                      </a:lnTo>
                      <a:lnTo>
                        <a:pt x="622" y="1071"/>
                      </a:lnTo>
                      <a:lnTo>
                        <a:pt x="622" y="1070"/>
                      </a:lnTo>
                      <a:lnTo>
                        <a:pt x="621" y="1070"/>
                      </a:lnTo>
                      <a:lnTo>
                        <a:pt x="621" y="1069"/>
                      </a:lnTo>
                      <a:lnTo>
                        <a:pt x="621" y="1068"/>
                      </a:lnTo>
                      <a:lnTo>
                        <a:pt x="621" y="1069"/>
                      </a:lnTo>
                      <a:lnTo>
                        <a:pt x="620" y="1069"/>
                      </a:lnTo>
                      <a:lnTo>
                        <a:pt x="620" y="1068"/>
                      </a:lnTo>
                      <a:lnTo>
                        <a:pt x="621" y="1067"/>
                      </a:lnTo>
                      <a:lnTo>
                        <a:pt x="620" y="1067"/>
                      </a:lnTo>
                      <a:lnTo>
                        <a:pt x="621" y="1067"/>
                      </a:lnTo>
                      <a:lnTo>
                        <a:pt x="620" y="1066"/>
                      </a:lnTo>
                      <a:lnTo>
                        <a:pt x="621" y="1066"/>
                      </a:lnTo>
                      <a:lnTo>
                        <a:pt x="621" y="1065"/>
                      </a:lnTo>
                      <a:lnTo>
                        <a:pt x="620" y="1065"/>
                      </a:lnTo>
                      <a:lnTo>
                        <a:pt x="621" y="1064"/>
                      </a:lnTo>
                      <a:lnTo>
                        <a:pt x="620" y="1064"/>
                      </a:lnTo>
                      <a:lnTo>
                        <a:pt x="621" y="1064"/>
                      </a:lnTo>
                      <a:lnTo>
                        <a:pt x="621" y="1063"/>
                      </a:lnTo>
                      <a:lnTo>
                        <a:pt x="620" y="1063"/>
                      </a:lnTo>
                      <a:lnTo>
                        <a:pt x="620" y="1064"/>
                      </a:lnTo>
                      <a:lnTo>
                        <a:pt x="620" y="1063"/>
                      </a:lnTo>
                      <a:lnTo>
                        <a:pt x="619" y="1063"/>
                      </a:lnTo>
                      <a:lnTo>
                        <a:pt x="618" y="1062"/>
                      </a:lnTo>
                      <a:lnTo>
                        <a:pt x="617" y="1062"/>
                      </a:lnTo>
                      <a:lnTo>
                        <a:pt x="618" y="1063"/>
                      </a:lnTo>
                      <a:lnTo>
                        <a:pt x="617" y="1063"/>
                      </a:lnTo>
                      <a:lnTo>
                        <a:pt x="616" y="1062"/>
                      </a:lnTo>
                      <a:lnTo>
                        <a:pt x="616" y="1061"/>
                      </a:lnTo>
                      <a:lnTo>
                        <a:pt x="615" y="1061"/>
                      </a:lnTo>
                      <a:lnTo>
                        <a:pt x="615" y="1060"/>
                      </a:lnTo>
                      <a:lnTo>
                        <a:pt x="615" y="1061"/>
                      </a:lnTo>
                      <a:lnTo>
                        <a:pt x="615" y="1062"/>
                      </a:lnTo>
                      <a:lnTo>
                        <a:pt x="614" y="1062"/>
                      </a:lnTo>
                      <a:lnTo>
                        <a:pt x="614" y="1061"/>
                      </a:lnTo>
                      <a:lnTo>
                        <a:pt x="613" y="1061"/>
                      </a:lnTo>
                      <a:lnTo>
                        <a:pt x="614" y="1060"/>
                      </a:lnTo>
                      <a:lnTo>
                        <a:pt x="613" y="1060"/>
                      </a:lnTo>
                      <a:lnTo>
                        <a:pt x="612" y="1061"/>
                      </a:lnTo>
                      <a:lnTo>
                        <a:pt x="612" y="1060"/>
                      </a:lnTo>
                      <a:lnTo>
                        <a:pt x="611" y="1060"/>
                      </a:lnTo>
                      <a:lnTo>
                        <a:pt x="611" y="1061"/>
                      </a:lnTo>
                      <a:lnTo>
                        <a:pt x="610" y="1061"/>
                      </a:lnTo>
                      <a:lnTo>
                        <a:pt x="610" y="1060"/>
                      </a:lnTo>
                      <a:lnTo>
                        <a:pt x="609" y="1061"/>
                      </a:lnTo>
                      <a:lnTo>
                        <a:pt x="608" y="1061"/>
                      </a:lnTo>
                      <a:lnTo>
                        <a:pt x="608" y="1060"/>
                      </a:lnTo>
                      <a:lnTo>
                        <a:pt x="608" y="1059"/>
                      </a:lnTo>
                      <a:lnTo>
                        <a:pt x="607" y="1060"/>
                      </a:lnTo>
                      <a:lnTo>
                        <a:pt x="607" y="1061"/>
                      </a:lnTo>
                      <a:lnTo>
                        <a:pt x="606" y="1060"/>
                      </a:lnTo>
                      <a:lnTo>
                        <a:pt x="606" y="1059"/>
                      </a:lnTo>
                      <a:lnTo>
                        <a:pt x="605" y="1059"/>
                      </a:lnTo>
                      <a:lnTo>
                        <a:pt x="604" y="1059"/>
                      </a:lnTo>
                      <a:lnTo>
                        <a:pt x="603" y="1058"/>
                      </a:lnTo>
                      <a:lnTo>
                        <a:pt x="602" y="1058"/>
                      </a:lnTo>
                      <a:lnTo>
                        <a:pt x="602" y="1059"/>
                      </a:lnTo>
                      <a:lnTo>
                        <a:pt x="601" y="1059"/>
                      </a:lnTo>
                      <a:lnTo>
                        <a:pt x="601" y="1058"/>
                      </a:lnTo>
                      <a:lnTo>
                        <a:pt x="601" y="1057"/>
                      </a:lnTo>
                      <a:lnTo>
                        <a:pt x="600" y="1058"/>
                      </a:lnTo>
                      <a:lnTo>
                        <a:pt x="601" y="1058"/>
                      </a:lnTo>
                      <a:lnTo>
                        <a:pt x="600" y="1059"/>
                      </a:lnTo>
                      <a:lnTo>
                        <a:pt x="600" y="1058"/>
                      </a:lnTo>
                      <a:lnTo>
                        <a:pt x="599" y="1057"/>
                      </a:lnTo>
                      <a:lnTo>
                        <a:pt x="598" y="1056"/>
                      </a:lnTo>
                      <a:lnTo>
                        <a:pt x="599" y="1055"/>
                      </a:lnTo>
                      <a:lnTo>
                        <a:pt x="598" y="1055"/>
                      </a:lnTo>
                      <a:lnTo>
                        <a:pt x="597" y="1055"/>
                      </a:lnTo>
                      <a:lnTo>
                        <a:pt x="596" y="1056"/>
                      </a:lnTo>
                      <a:lnTo>
                        <a:pt x="596" y="1055"/>
                      </a:lnTo>
                      <a:lnTo>
                        <a:pt x="596" y="1054"/>
                      </a:lnTo>
                      <a:lnTo>
                        <a:pt x="595" y="1054"/>
                      </a:lnTo>
                      <a:lnTo>
                        <a:pt x="595" y="1055"/>
                      </a:lnTo>
                      <a:lnTo>
                        <a:pt x="594" y="1055"/>
                      </a:lnTo>
                      <a:lnTo>
                        <a:pt x="594" y="1054"/>
                      </a:lnTo>
                      <a:lnTo>
                        <a:pt x="594" y="1053"/>
                      </a:lnTo>
                      <a:lnTo>
                        <a:pt x="593" y="1053"/>
                      </a:lnTo>
                      <a:lnTo>
                        <a:pt x="592" y="1052"/>
                      </a:lnTo>
                      <a:lnTo>
                        <a:pt x="591" y="1052"/>
                      </a:lnTo>
                      <a:lnTo>
                        <a:pt x="591" y="1053"/>
                      </a:lnTo>
                      <a:lnTo>
                        <a:pt x="590" y="1053"/>
                      </a:lnTo>
                      <a:lnTo>
                        <a:pt x="589" y="1053"/>
                      </a:lnTo>
                      <a:lnTo>
                        <a:pt x="590" y="1052"/>
                      </a:lnTo>
                      <a:lnTo>
                        <a:pt x="589" y="1052"/>
                      </a:lnTo>
                      <a:lnTo>
                        <a:pt x="589" y="1053"/>
                      </a:lnTo>
                      <a:lnTo>
                        <a:pt x="589" y="1052"/>
                      </a:lnTo>
                      <a:lnTo>
                        <a:pt x="590" y="1052"/>
                      </a:lnTo>
                      <a:lnTo>
                        <a:pt x="590" y="1051"/>
                      </a:lnTo>
                      <a:lnTo>
                        <a:pt x="589" y="1051"/>
                      </a:lnTo>
                      <a:lnTo>
                        <a:pt x="588" y="1051"/>
                      </a:lnTo>
                      <a:lnTo>
                        <a:pt x="587" y="1051"/>
                      </a:lnTo>
                      <a:lnTo>
                        <a:pt x="586" y="1050"/>
                      </a:lnTo>
                      <a:lnTo>
                        <a:pt x="586" y="1051"/>
                      </a:lnTo>
                      <a:lnTo>
                        <a:pt x="586" y="1052"/>
                      </a:lnTo>
                      <a:lnTo>
                        <a:pt x="585" y="1053"/>
                      </a:lnTo>
                      <a:lnTo>
                        <a:pt x="584" y="1052"/>
                      </a:lnTo>
                      <a:lnTo>
                        <a:pt x="584" y="1051"/>
                      </a:lnTo>
                      <a:lnTo>
                        <a:pt x="583" y="1050"/>
                      </a:lnTo>
                      <a:lnTo>
                        <a:pt x="584" y="1050"/>
                      </a:lnTo>
                      <a:lnTo>
                        <a:pt x="583" y="1049"/>
                      </a:lnTo>
                      <a:lnTo>
                        <a:pt x="582" y="1050"/>
                      </a:lnTo>
                      <a:lnTo>
                        <a:pt x="581" y="1050"/>
                      </a:lnTo>
                      <a:lnTo>
                        <a:pt x="581" y="1049"/>
                      </a:lnTo>
                      <a:lnTo>
                        <a:pt x="580" y="1049"/>
                      </a:lnTo>
                      <a:lnTo>
                        <a:pt x="580" y="1050"/>
                      </a:lnTo>
                      <a:lnTo>
                        <a:pt x="579" y="1050"/>
                      </a:lnTo>
                      <a:lnTo>
                        <a:pt x="580" y="1049"/>
                      </a:lnTo>
                      <a:lnTo>
                        <a:pt x="580" y="1048"/>
                      </a:lnTo>
                      <a:lnTo>
                        <a:pt x="579" y="1048"/>
                      </a:lnTo>
                      <a:lnTo>
                        <a:pt x="579" y="1049"/>
                      </a:lnTo>
                      <a:lnTo>
                        <a:pt x="578" y="1049"/>
                      </a:lnTo>
                      <a:lnTo>
                        <a:pt x="578" y="1048"/>
                      </a:lnTo>
                      <a:lnTo>
                        <a:pt x="578" y="1047"/>
                      </a:lnTo>
                      <a:lnTo>
                        <a:pt x="578" y="1046"/>
                      </a:lnTo>
                      <a:lnTo>
                        <a:pt x="577" y="1046"/>
                      </a:lnTo>
                      <a:lnTo>
                        <a:pt x="577" y="1045"/>
                      </a:lnTo>
                      <a:lnTo>
                        <a:pt x="578" y="1045"/>
                      </a:lnTo>
                      <a:lnTo>
                        <a:pt x="578" y="1044"/>
                      </a:lnTo>
                      <a:lnTo>
                        <a:pt x="577" y="1043"/>
                      </a:lnTo>
                      <a:lnTo>
                        <a:pt x="576" y="1043"/>
                      </a:lnTo>
                      <a:lnTo>
                        <a:pt x="576" y="1042"/>
                      </a:lnTo>
                      <a:lnTo>
                        <a:pt x="575" y="1042"/>
                      </a:lnTo>
                      <a:lnTo>
                        <a:pt x="575" y="1041"/>
                      </a:lnTo>
                      <a:lnTo>
                        <a:pt x="574" y="1041"/>
                      </a:lnTo>
                      <a:lnTo>
                        <a:pt x="574" y="1042"/>
                      </a:lnTo>
                      <a:lnTo>
                        <a:pt x="574" y="1043"/>
                      </a:lnTo>
                      <a:lnTo>
                        <a:pt x="573" y="1042"/>
                      </a:lnTo>
                      <a:lnTo>
                        <a:pt x="573" y="1041"/>
                      </a:lnTo>
                      <a:lnTo>
                        <a:pt x="572" y="1041"/>
                      </a:lnTo>
                      <a:lnTo>
                        <a:pt x="571" y="1041"/>
                      </a:lnTo>
                      <a:lnTo>
                        <a:pt x="570" y="1042"/>
                      </a:lnTo>
                      <a:lnTo>
                        <a:pt x="569" y="1041"/>
                      </a:lnTo>
                      <a:lnTo>
                        <a:pt x="568" y="1041"/>
                      </a:lnTo>
                      <a:lnTo>
                        <a:pt x="567" y="1040"/>
                      </a:lnTo>
                      <a:lnTo>
                        <a:pt x="567" y="1041"/>
                      </a:lnTo>
                      <a:lnTo>
                        <a:pt x="566" y="1041"/>
                      </a:lnTo>
                      <a:lnTo>
                        <a:pt x="566" y="1042"/>
                      </a:lnTo>
                      <a:lnTo>
                        <a:pt x="565" y="1042"/>
                      </a:lnTo>
                      <a:lnTo>
                        <a:pt x="565" y="1043"/>
                      </a:lnTo>
                      <a:lnTo>
                        <a:pt x="564" y="1043"/>
                      </a:lnTo>
                      <a:lnTo>
                        <a:pt x="564" y="1042"/>
                      </a:lnTo>
                      <a:lnTo>
                        <a:pt x="563" y="1042"/>
                      </a:lnTo>
                      <a:lnTo>
                        <a:pt x="562" y="1043"/>
                      </a:lnTo>
                      <a:lnTo>
                        <a:pt x="562" y="1042"/>
                      </a:lnTo>
                      <a:lnTo>
                        <a:pt x="561" y="1043"/>
                      </a:lnTo>
                      <a:lnTo>
                        <a:pt x="560" y="1043"/>
                      </a:lnTo>
                      <a:lnTo>
                        <a:pt x="560" y="1044"/>
                      </a:lnTo>
                      <a:lnTo>
                        <a:pt x="560" y="1045"/>
                      </a:lnTo>
                      <a:lnTo>
                        <a:pt x="559" y="1045"/>
                      </a:lnTo>
                      <a:lnTo>
                        <a:pt x="559" y="1044"/>
                      </a:lnTo>
                      <a:lnTo>
                        <a:pt x="558" y="1044"/>
                      </a:lnTo>
                      <a:lnTo>
                        <a:pt x="558" y="1045"/>
                      </a:lnTo>
                      <a:lnTo>
                        <a:pt x="557" y="1045"/>
                      </a:lnTo>
                      <a:lnTo>
                        <a:pt x="557" y="1046"/>
                      </a:lnTo>
                      <a:lnTo>
                        <a:pt x="558" y="1046"/>
                      </a:lnTo>
                      <a:lnTo>
                        <a:pt x="558" y="1047"/>
                      </a:lnTo>
                      <a:lnTo>
                        <a:pt x="557" y="1046"/>
                      </a:lnTo>
                      <a:lnTo>
                        <a:pt x="556" y="1046"/>
                      </a:lnTo>
                      <a:lnTo>
                        <a:pt x="556" y="1047"/>
                      </a:lnTo>
                      <a:lnTo>
                        <a:pt x="555" y="1047"/>
                      </a:lnTo>
                      <a:lnTo>
                        <a:pt x="555" y="1046"/>
                      </a:lnTo>
                      <a:lnTo>
                        <a:pt x="553" y="1046"/>
                      </a:lnTo>
                      <a:lnTo>
                        <a:pt x="553" y="1047"/>
                      </a:lnTo>
                      <a:lnTo>
                        <a:pt x="552" y="1047"/>
                      </a:lnTo>
                      <a:lnTo>
                        <a:pt x="552" y="1048"/>
                      </a:lnTo>
                      <a:lnTo>
                        <a:pt x="553" y="1048"/>
                      </a:lnTo>
                      <a:lnTo>
                        <a:pt x="552" y="1048"/>
                      </a:lnTo>
                      <a:lnTo>
                        <a:pt x="551" y="1048"/>
                      </a:lnTo>
                      <a:lnTo>
                        <a:pt x="551" y="1049"/>
                      </a:lnTo>
                      <a:lnTo>
                        <a:pt x="550" y="1048"/>
                      </a:lnTo>
                      <a:lnTo>
                        <a:pt x="550" y="1049"/>
                      </a:lnTo>
                      <a:lnTo>
                        <a:pt x="550" y="1050"/>
                      </a:lnTo>
                      <a:lnTo>
                        <a:pt x="550" y="1051"/>
                      </a:lnTo>
                      <a:lnTo>
                        <a:pt x="549" y="1051"/>
                      </a:lnTo>
                      <a:lnTo>
                        <a:pt x="548" y="1052"/>
                      </a:lnTo>
                      <a:lnTo>
                        <a:pt x="547" y="1051"/>
                      </a:lnTo>
                      <a:lnTo>
                        <a:pt x="546" y="1051"/>
                      </a:lnTo>
                      <a:lnTo>
                        <a:pt x="546" y="1052"/>
                      </a:lnTo>
                      <a:lnTo>
                        <a:pt x="546" y="1053"/>
                      </a:lnTo>
                      <a:lnTo>
                        <a:pt x="545" y="1053"/>
                      </a:lnTo>
                      <a:lnTo>
                        <a:pt x="545" y="1052"/>
                      </a:lnTo>
                      <a:lnTo>
                        <a:pt x="545" y="1053"/>
                      </a:lnTo>
                      <a:lnTo>
                        <a:pt x="544" y="1053"/>
                      </a:lnTo>
                      <a:lnTo>
                        <a:pt x="544" y="1052"/>
                      </a:lnTo>
                      <a:lnTo>
                        <a:pt x="543" y="1052"/>
                      </a:lnTo>
                      <a:lnTo>
                        <a:pt x="543" y="1051"/>
                      </a:lnTo>
                      <a:lnTo>
                        <a:pt x="544" y="1051"/>
                      </a:lnTo>
                      <a:lnTo>
                        <a:pt x="543" y="1051"/>
                      </a:lnTo>
                      <a:lnTo>
                        <a:pt x="543" y="1050"/>
                      </a:lnTo>
                      <a:lnTo>
                        <a:pt x="542" y="1050"/>
                      </a:lnTo>
                      <a:lnTo>
                        <a:pt x="542" y="1051"/>
                      </a:lnTo>
                      <a:lnTo>
                        <a:pt x="542" y="1052"/>
                      </a:lnTo>
                      <a:lnTo>
                        <a:pt x="541" y="1052"/>
                      </a:lnTo>
                      <a:lnTo>
                        <a:pt x="540" y="1053"/>
                      </a:lnTo>
                      <a:lnTo>
                        <a:pt x="539" y="1054"/>
                      </a:lnTo>
                      <a:lnTo>
                        <a:pt x="538" y="1054"/>
                      </a:lnTo>
                      <a:lnTo>
                        <a:pt x="537" y="1055"/>
                      </a:lnTo>
                      <a:lnTo>
                        <a:pt x="537" y="1056"/>
                      </a:lnTo>
                      <a:lnTo>
                        <a:pt x="536" y="1055"/>
                      </a:lnTo>
                      <a:lnTo>
                        <a:pt x="535" y="1056"/>
                      </a:lnTo>
                      <a:lnTo>
                        <a:pt x="534" y="1056"/>
                      </a:lnTo>
                      <a:lnTo>
                        <a:pt x="534" y="1057"/>
                      </a:lnTo>
                      <a:lnTo>
                        <a:pt x="533" y="1057"/>
                      </a:lnTo>
                      <a:lnTo>
                        <a:pt x="533" y="1056"/>
                      </a:lnTo>
                      <a:lnTo>
                        <a:pt x="533" y="1055"/>
                      </a:lnTo>
                      <a:lnTo>
                        <a:pt x="532" y="1055"/>
                      </a:lnTo>
                      <a:lnTo>
                        <a:pt x="531" y="1055"/>
                      </a:lnTo>
                      <a:lnTo>
                        <a:pt x="531" y="1054"/>
                      </a:lnTo>
                      <a:lnTo>
                        <a:pt x="531" y="1055"/>
                      </a:lnTo>
                      <a:lnTo>
                        <a:pt x="530" y="1055"/>
                      </a:lnTo>
                      <a:lnTo>
                        <a:pt x="530" y="1054"/>
                      </a:lnTo>
                      <a:lnTo>
                        <a:pt x="529" y="1054"/>
                      </a:lnTo>
                      <a:lnTo>
                        <a:pt x="528" y="1054"/>
                      </a:lnTo>
                      <a:lnTo>
                        <a:pt x="528" y="1053"/>
                      </a:lnTo>
                      <a:lnTo>
                        <a:pt x="528" y="1052"/>
                      </a:lnTo>
                      <a:lnTo>
                        <a:pt x="527" y="1053"/>
                      </a:lnTo>
                      <a:lnTo>
                        <a:pt x="526" y="1053"/>
                      </a:lnTo>
                      <a:lnTo>
                        <a:pt x="527" y="1054"/>
                      </a:lnTo>
                      <a:lnTo>
                        <a:pt x="526" y="1055"/>
                      </a:lnTo>
                      <a:lnTo>
                        <a:pt x="525" y="1055"/>
                      </a:lnTo>
                      <a:lnTo>
                        <a:pt x="525" y="1056"/>
                      </a:lnTo>
                      <a:lnTo>
                        <a:pt x="525" y="1055"/>
                      </a:lnTo>
                      <a:lnTo>
                        <a:pt x="524" y="1055"/>
                      </a:lnTo>
                      <a:lnTo>
                        <a:pt x="523" y="1055"/>
                      </a:lnTo>
                      <a:lnTo>
                        <a:pt x="523" y="1056"/>
                      </a:lnTo>
                      <a:lnTo>
                        <a:pt x="521" y="1055"/>
                      </a:lnTo>
                      <a:lnTo>
                        <a:pt x="520" y="1055"/>
                      </a:lnTo>
                      <a:lnTo>
                        <a:pt x="520" y="1056"/>
                      </a:lnTo>
                      <a:lnTo>
                        <a:pt x="520" y="1057"/>
                      </a:lnTo>
                      <a:lnTo>
                        <a:pt x="519" y="1056"/>
                      </a:lnTo>
                      <a:lnTo>
                        <a:pt x="518" y="1057"/>
                      </a:lnTo>
                      <a:lnTo>
                        <a:pt x="517" y="1056"/>
                      </a:lnTo>
                      <a:lnTo>
                        <a:pt x="516" y="1057"/>
                      </a:lnTo>
                      <a:lnTo>
                        <a:pt x="516" y="1056"/>
                      </a:lnTo>
                      <a:lnTo>
                        <a:pt x="515" y="1056"/>
                      </a:lnTo>
                      <a:lnTo>
                        <a:pt x="515" y="1057"/>
                      </a:lnTo>
                      <a:lnTo>
                        <a:pt x="514" y="1057"/>
                      </a:lnTo>
                      <a:lnTo>
                        <a:pt x="513" y="1056"/>
                      </a:lnTo>
                      <a:lnTo>
                        <a:pt x="513" y="1055"/>
                      </a:lnTo>
                      <a:lnTo>
                        <a:pt x="513" y="1056"/>
                      </a:lnTo>
                      <a:lnTo>
                        <a:pt x="513" y="1057"/>
                      </a:lnTo>
                      <a:lnTo>
                        <a:pt x="512" y="1056"/>
                      </a:lnTo>
                      <a:lnTo>
                        <a:pt x="511" y="1056"/>
                      </a:lnTo>
                      <a:lnTo>
                        <a:pt x="512" y="1057"/>
                      </a:lnTo>
                      <a:lnTo>
                        <a:pt x="511" y="1057"/>
                      </a:lnTo>
                      <a:lnTo>
                        <a:pt x="510" y="1057"/>
                      </a:lnTo>
                      <a:lnTo>
                        <a:pt x="510" y="1056"/>
                      </a:lnTo>
                      <a:lnTo>
                        <a:pt x="509" y="1055"/>
                      </a:lnTo>
                      <a:lnTo>
                        <a:pt x="508" y="1056"/>
                      </a:lnTo>
                      <a:lnTo>
                        <a:pt x="508" y="1055"/>
                      </a:lnTo>
                      <a:lnTo>
                        <a:pt x="507" y="1055"/>
                      </a:lnTo>
                      <a:lnTo>
                        <a:pt x="506" y="1055"/>
                      </a:lnTo>
                      <a:lnTo>
                        <a:pt x="506" y="1054"/>
                      </a:lnTo>
                      <a:lnTo>
                        <a:pt x="505" y="1054"/>
                      </a:lnTo>
                      <a:lnTo>
                        <a:pt x="504" y="1054"/>
                      </a:lnTo>
                      <a:lnTo>
                        <a:pt x="504" y="1055"/>
                      </a:lnTo>
                      <a:lnTo>
                        <a:pt x="504" y="1056"/>
                      </a:lnTo>
                      <a:lnTo>
                        <a:pt x="503" y="1056"/>
                      </a:lnTo>
                      <a:lnTo>
                        <a:pt x="502" y="1056"/>
                      </a:lnTo>
                      <a:lnTo>
                        <a:pt x="501" y="1056"/>
                      </a:lnTo>
                      <a:lnTo>
                        <a:pt x="502" y="1057"/>
                      </a:lnTo>
                      <a:lnTo>
                        <a:pt x="501" y="1057"/>
                      </a:lnTo>
                      <a:lnTo>
                        <a:pt x="500" y="1057"/>
                      </a:lnTo>
                      <a:lnTo>
                        <a:pt x="500" y="1058"/>
                      </a:lnTo>
                      <a:lnTo>
                        <a:pt x="501" y="1058"/>
                      </a:lnTo>
                      <a:lnTo>
                        <a:pt x="501" y="1059"/>
                      </a:lnTo>
                      <a:lnTo>
                        <a:pt x="501" y="1060"/>
                      </a:lnTo>
                      <a:lnTo>
                        <a:pt x="500" y="1060"/>
                      </a:lnTo>
                      <a:lnTo>
                        <a:pt x="499" y="1060"/>
                      </a:lnTo>
                      <a:lnTo>
                        <a:pt x="499" y="1061"/>
                      </a:lnTo>
                      <a:lnTo>
                        <a:pt x="498" y="1061"/>
                      </a:lnTo>
                      <a:lnTo>
                        <a:pt x="499" y="1062"/>
                      </a:lnTo>
                      <a:lnTo>
                        <a:pt x="498" y="1063"/>
                      </a:lnTo>
                      <a:lnTo>
                        <a:pt x="497" y="1062"/>
                      </a:lnTo>
                      <a:lnTo>
                        <a:pt x="495" y="1063"/>
                      </a:lnTo>
                      <a:lnTo>
                        <a:pt x="494" y="1062"/>
                      </a:lnTo>
                      <a:lnTo>
                        <a:pt x="494" y="1063"/>
                      </a:lnTo>
                      <a:lnTo>
                        <a:pt x="494" y="1064"/>
                      </a:lnTo>
                      <a:lnTo>
                        <a:pt x="494" y="1065"/>
                      </a:lnTo>
                      <a:lnTo>
                        <a:pt x="493" y="1065"/>
                      </a:lnTo>
                      <a:lnTo>
                        <a:pt x="493" y="1066"/>
                      </a:lnTo>
                      <a:lnTo>
                        <a:pt x="494" y="1066"/>
                      </a:lnTo>
                      <a:lnTo>
                        <a:pt x="495" y="1066"/>
                      </a:lnTo>
                      <a:lnTo>
                        <a:pt x="495" y="1067"/>
                      </a:lnTo>
                      <a:lnTo>
                        <a:pt x="495" y="1068"/>
                      </a:lnTo>
                      <a:lnTo>
                        <a:pt x="494" y="1068"/>
                      </a:lnTo>
                      <a:lnTo>
                        <a:pt x="494" y="1067"/>
                      </a:lnTo>
                      <a:lnTo>
                        <a:pt x="493" y="1067"/>
                      </a:lnTo>
                      <a:lnTo>
                        <a:pt x="493" y="1068"/>
                      </a:lnTo>
                      <a:lnTo>
                        <a:pt x="494" y="1069"/>
                      </a:lnTo>
                      <a:lnTo>
                        <a:pt x="494" y="1070"/>
                      </a:lnTo>
                      <a:lnTo>
                        <a:pt x="492" y="1070"/>
                      </a:lnTo>
                      <a:lnTo>
                        <a:pt x="492" y="1071"/>
                      </a:lnTo>
                      <a:lnTo>
                        <a:pt x="492" y="1072"/>
                      </a:lnTo>
                      <a:lnTo>
                        <a:pt x="492" y="1073"/>
                      </a:lnTo>
                      <a:lnTo>
                        <a:pt x="491" y="1072"/>
                      </a:lnTo>
                      <a:lnTo>
                        <a:pt x="490" y="1073"/>
                      </a:lnTo>
                      <a:lnTo>
                        <a:pt x="490" y="1074"/>
                      </a:lnTo>
                      <a:lnTo>
                        <a:pt x="491" y="1075"/>
                      </a:lnTo>
                      <a:lnTo>
                        <a:pt x="490" y="1076"/>
                      </a:lnTo>
                      <a:lnTo>
                        <a:pt x="489" y="1077"/>
                      </a:lnTo>
                      <a:lnTo>
                        <a:pt x="489" y="1078"/>
                      </a:lnTo>
                      <a:lnTo>
                        <a:pt x="489" y="1077"/>
                      </a:lnTo>
                      <a:lnTo>
                        <a:pt x="488" y="1078"/>
                      </a:lnTo>
                      <a:lnTo>
                        <a:pt x="487" y="1078"/>
                      </a:lnTo>
                      <a:lnTo>
                        <a:pt x="486" y="1078"/>
                      </a:lnTo>
                      <a:lnTo>
                        <a:pt x="486" y="1077"/>
                      </a:lnTo>
                      <a:lnTo>
                        <a:pt x="485" y="1078"/>
                      </a:lnTo>
                      <a:lnTo>
                        <a:pt x="484" y="1078"/>
                      </a:lnTo>
                      <a:lnTo>
                        <a:pt x="483" y="1079"/>
                      </a:lnTo>
                      <a:lnTo>
                        <a:pt x="482" y="1079"/>
                      </a:lnTo>
                      <a:lnTo>
                        <a:pt x="482" y="1080"/>
                      </a:lnTo>
                      <a:lnTo>
                        <a:pt x="482" y="1081"/>
                      </a:lnTo>
                      <a:lnTo>
                        <a:pt x="480" y="1082"/>
                      </a:lnTo>
                      <a:lnTo>
                        <a:pt x="479" y="1082"/>
                      </a:lnTo>
                      <a:lnTo>
                        <a:pt x="478" y="1082"/>
                      </a:lnTo>
                      <a:lnTo>
                        <a:pt x="479" y="1083"/>
                      </a:lnTo>
                      <a:lnTo>
                        <a:pt x="479" y="1084"/>
                      </a:lnTo>
                      <a:lnTo>
                        <a:pt x="478" y="1085"/>
                      </a:lnTo>
                      <a:lnTo>
                        <a:pt x="478" y="1086"/>
                      </a:lnTo>
                      <a:lnTo>
                        <a:pt x="479" y="1086"/>
                      </a:lnTo>
                      <a:lnTo>
                        <a:pt x="480" y="1085"/>
                      </a:lnTo>
                      <a:lnTo>
                        <a:pt x="481" y="1085"/>
                      </a:lnTo>
                      <a:lnTo>
                        <a:pt x="480" y="1086"/>
                      </a:lnTo>
                      <a:lnTo>
                        <a:pt x="480" y="1087"/>
                      </a:lnTo>
                      <a:lnTo>
                        <a:pt x="479" y="1088"/>
                      </a:lnTo>
                      <a:lnTo>
                        <a:pt x="478" y="1089"/>
                      </a:lnTo>
                      <a:lnTo>
                        <a:pt x="478" y="1090"/>
                      </a:lnTo>
                      <a:lnTo>
                        <a:pt x="478" y="1091"/>
                      </a:lnTo>
                      <a:lnTo>
                        <a:pt x="476" y="1092"/>
                      </a:lnTo>
                      <a:lnTo>
                        <a:pt x="475" y="1092"/>
                      </a:lnTo>
                      <a:lnTo>
                        <a:pt x="475" y="1093"/>
                      </a:lnTo>
                      <a:lnTo>
                        <a:pt x="474" y="1093"/>
                      </a:lnTo>
                      <a:lnTo>
                        <a:pt x="474" y="1094"/>
                      </a:lnTo>
                      <a:lnTo>
                        <a:pt x="473" y="1094"/>
                      </a:lnTo>
                      <a:lnTo>
                        <a:pt x="472" y="1095"/>
                      </a:lnTo>
                      <a:lnTo>
                        <a:pt x="472" y="1096"/>
                      </a:lnTo>
                      <a:lnTo>
                        <a:pt x="472" y="1097"/>
                      </a:lnTo>
                      <a:lnTo>
                        <a:pt x="472" y="1098"/>
                      </a:lnTo>
                      <a:lnTo>
                        <a:pt x="471" y="1098"/>
                      </a:lnTo>
                      <a:lnTo>
                        <a:pt x="470" y="1098"/>
                      </a:lnTo>
                      <a:lnTo>
                        <a:pt x="470" y="1099"/>
                      </a:lnTo>
                      <a:lnTo>
                        <a:pt x="469" y="1099"/>
                      </a:lnTo>
                      <a:lnTo>
                        <a:pt x="468" y="1099"/>
                      </a:lnTo>
                      <a:lnTo>
                        <a:pt x="468" y="1100"/>
                      </a:lnTo>
                      <a:lnTo>
                        <a:pt x="467" y="1100"/>
                      </a:lnTo>
                      <a:lnTo>
                        <a:pt x="466" y="1101"/>
                      </a:lnTo>
                      <a:lnTo>
                        <a:pt x="466" y="1102"/>
                      </a:lnTo>
                      <a:lnTo>
                        <a:pt x="466" y="1103"/>
                      </a:lnTo>
                      <a:lnTo>
                        <a:pt x="465" y="1103"/>
                      </a:lnTo>
                      <a:lnTo>
                        <a:pt x="465" y="1102"/>
                      </a:lnTo>
                      <a:lnTo>
                        <a:pt x="464" y="1103"/>
                      </a:lnTo>
                      <a:lnTo>
                        <a:pt x="465" y="1103"/>
                      </a:lnTo>
                      <a:lnTo>
                        <a:pt x="464" y="1103"/>
                      </a:lnTo>
                      <a:lnTo>
                        <a:pt x="463" y="1103"/>
                      </a:lnTo>
                      <a:lnTo>
                        <a:pt x="462" y="1102"/>
                      </a:lnTo>
                      <a:lnTo>
                        <a:pt x="461" y="1102"/>
                      </a:lnTo>
                      <a:lnTo>
                        <a:pt x="461" y="1103"/>
                      </a:lnTo>
                      <a:lnTo>
                        <a:pt x="460" y="1103"/>
                      </a:lnTo>
                      <a:lnTo>
                        <a:pt x="458" y="1103"/>
                      </a:lnTo>
                      <a:lnTo>
                        <a:pt x="457" y="1104"/>
                      </a:lnTo>
                      <a:lnTo>
                        <a:pt x="455" y="1104"/>
                      </a:lnTo>
                      <a:lnTo>
                        <a:pt x="454" y="1104"/>
                      </a:lnTo>
                      <a:lnTo>
                        <a:pt x="453" y="1103"/>
                      </a:lnTo>
                      <a:lnTo>
                        <a:pt x="453" y="1104"/>
                      </a:lnTo>
                      <a:lnTo>
                        <a:pt x="452" y="1104"/>
                      </a:lnTo>
                      <a:lnTo>
                        <a:pt x="452" y="1105"/>
                      </a:lnTo>
                      <a:lnTo>
                        <a:pt x="451" y="1105"/>
                      </a:lnTo>
                      <a:lnTo>
                        <a:pt x="451" y="1104"/>
                      </a:lnTo>
                      <a:lnTo>
                        <a:pt x="450" y="1105"/>
                      </a:lnTo>
                      <a:lnTo>
                        <a:pt x="451" y="1105"/>
                      </a:lnTo>
                      <a:lnTo>
                        <a:pt x="451" y="1106"/>
                      </a:lnTo>
                      <a:lnTo>
                        <a:pt x="452" y="1106"/>
                      </a:lnTo>
                      <a:lnTo>
                        <a:pt x="453" y="1106"/>
                      </a:lnTo>
                      <a:lnTo>
                        <a:pt x="450" y="1106"/>
                      </a:lnTo>
                      <a:lnTo>
                        <a:pt x="450" y="1107"/>
                      </a:lnTo>
                      <a:lnTo>
                        <a:pt x="449" y="1107"/>
                      </a:lnTo>
                      <a:lnTo>
                        <a:pt x="448" y="1107"/>
                      </a:lnTo>
                      <a:lnTo>
                        <a:pt x="447" y="1106"/>
                      </a:lnTo>
                      <a:lnTo>
                        <a:pt x="447" y="1107"/>
                      </a:lnTo>
                      <a:lnTo>
                        <a:pt x="446" y="1107"/>
                      </a:lnTo>
                      <a:lnTo>
                        <a:pt x="447" y="1107"/>
                      </a:lnTo>
                      <a:lnTo>
                        <a:pt x="447" y="1106"/>
                      </a:lnTo>
                      <a:lnTo>
                        <a:pt x="446" y="1106"/>
                      </a:lnTo>
                      <a:lnTo>
                        <a:pt x="446" y="1107"/>
                      </a:lnTo>
                      <a:lnTo>
                        <a:pt x="445" y="1106"/>
                      </a:lnTo>
                      <a:lnTo>
                        <a:pt x="444" y="1107"/>
                      </a:lnTo>
                      <a:lnTo>
                        <a:pt x="443" y="1108"/>
                      </a:lnTo>
                      <a:lnTo>
                        <a:pt x="442" y="1108"/>
                      </a:lnTo>
                      <a:lnTo>
                        <a:pt x="441" y="1108"/>
                      </a:lnTo>
                      <a:lnTo>
                        <a:pt x="441" y="1109"/>
                      </a:lnTo>
                      <a:lnTo>
                        <a:pt x="440" y="1109"/>
                      </a:lnTo>
                      <a:lnTo>
                        <a:pt x="439" y="1109"/>
                      </a:lnTo>
                      <a:lnTo>
                        <a:pt x="439" y="1108"/>
                      </a:lnTo>
                      <a:lnTo>
                        <a:pt x="438" y="1108"/>
                      </a:lnTo>
                      <a:lnTo>
                        <a:pt x="437" y="1108"/>
                      </a:lnTo>
                      <a:lnTo>
                        <a:pt x="437" y="1109"/>
                      </a:lnTo>
                      <a:lnTo>
                        <a:pt x="437" y="1110"/>
                      </a:lnTo>
                      <a:lnTo>
                        <a:pt x="436" y="1110"/>
                      </a:lnTo>
                      <a:lnTo>
                        <a:pt x="436" y="1109"/>
                      </a:lnTo>
                      <a:lnTo>
                        <a:pt x="435" y="1110"/>
                      </a:lnTo>
                      <a:lnTo>
                        <a:pt x="435" y="1111"/>
                      </a:lnTo>
                      <a:lnTo>
                        <a:pt x="434" y="1111"/>
                      </a:lnTo>
                      <a:lnTo>
                        <a:pt x="433" y="1111"/>
                      </a:lnTo>
                      <a:lnTo>
                        <a:pt x="432" y="1112"/>
                      </a:lnTo>
                      <a:lnTo>
                        <a:pt x="431" y="1113"/>
                      </a:lnTo>
                      <a:lnTo>
                        <a:pt x="431" y="1115"/>
                      </a:lnTo>
                      <a:lnTo>
                        <a:pt x="430" y="1116"/>
                      </a:lnTo>
                      <a:lnTo>
                        <a:pt x="429" y="1116"/>
                      </a:lnTo>
                      <a:lnTo>
                        <a:pt x="429" y="1115"/>
                      </a:lnTo>
                      <a:lnTo>
                        <a:pt x="429" y="1114"/>
                      </a:lnTo>
                      <a:lnTo>
                        <a:pt x="428" y="1114"/>
                      </a:lnTo>
                      <a:lnTo>
                        <a:pt x="427" y="1113"/>
                      </a:lnTo>
                      <a:lnTo>
                        <a:pt x="427" y="1112"/>
                      </a:lnTo>
                      <a:lnTo>
                        <a:pt x="428" y="1111"/>
                      </a:lnTo>
                      <a:lnTo>
                        <a:pt x="427" y="1111"/>
                      </a:lnTo>
                      <a:lnTo>
                        <a:pt x="426" y="1111"/>
                      </a:lnTo>
                      <a:lnTo>
                        <a:pt x="425" y="1111"/>
                      </a:lnTo>
                      <a:lnTo>
                        <a:pt x="424" y="1112"/>
                      </a:lnTo>
                      <a:lnTo>
                        <a:pt x="423" y="1111"/>
                      </a:lnTo>
                      <a:lnTo>
                        <a:pt x="422" y="1111"/>
                      </a:lnTo>
                      <a:lnTo>
                        <a:pt x="422" y="1110"/>
                      </a:lnTo>
                      <a:lnTo>
                        <a:pt x="422" y="1109"/>
                      </a:lnTo>
                      <a:lnTo>
                        <a:pt x="421" y="1108"/>
                      </a:lnTo>
                      <a:lnTo>
                        <a:pt x="420" y="1108"/>
                      </a:lnTo>
                      <a:lnTo>
                        <a:pt x="420" y="1107"/>
                      </a:lnTo>
                      <a:lnTo>
                        <a:pt x="419" y="1106"/>
                      </a:lnTo>
                      <a:lnTo>
                        <a:pt x="418" y="1106"/>
                      </a:lnTo>
                      <a:lnTo>
                        <a:pt x="418" y="1105"/>
                      </a:lnTo>
                      <a:lnTo>
                        <a:pt x="417" y="1105"/>
                      </a:lnTo>
                      <a:lnTo>
                        <a:pt x="415" y="1105"/>
                      </a:lnTo>
                      <a:lnTo>
                        <a:pt x="414" y="1104"/>
                      </a:lnTo>
                      <a:lnTo>
                        <a:pt x="414" y="1103"/>
                      </a:lnTo>
                      <a:lnTo>
                        <a:pt x="414" y="1102"/>
                      </a:lnTo>
                      <a:lnTo>
                        <a:pt x="415" y="1103"/>
                      </a:lnTo>
                      <a:lnTo>
                        <a:pt x="415" y="1102"/>
                      </a:lnTo>
                      <a:lnTo>
                        <a:pt x="414" y="1102"/>
                      </a:lnTo>
                      <a:lnTo>
                        <a:pt x="414" y="1101"/>
                      </a:lnTo>
                      <a:lnTo>
                        <a:pt x="413" y="1100"/>
                      </a:lnTo>
                      <a:lnTo>
                        <a:pt x="414" y="1100"/>
                      </a:lnTo>
                      <a:lnTo>
                        <a:pt x="414" y="1099"/>
                      </a:lnTo>
                      <a:lnTo>
                        <a:pt x="413" y="1099"/>
                      </a:lnTo>
                      <a:lnTo>
                        <a:pt x="413" y="1098"/>
                      </a:lnTo>
                      <a:lnTo>
                        <a:pt x="413" y="1097"/>
                      </a:lnTo>
                      <a:lnTo>
                        <a:pt x="411" y="1096"/>
                      </a:lnTo>
                      <a:lnTo>
                        <a:pt x="411" y="1097"/>
                      </a:lnTo>
                      <a:lnTo>
                        <a:pt x="410" y="1097"/>
                      </a:lnTo>
                      <a:lnTo>
                        <a:pt x="409" y="1097"/>
                      </a:lnTo>
                      <a:lnTo>
                        <a:pt x="408" y="1097"/>
                      </a:lnTo>
                      <a:lnTo>
                        <a:pt x="408" y="1096"/>
                      </a:lnTo>
                      <a:lnTo>
                        <a:pt x="407" y="1096"/>
                      </a:lnTo>
                      <a:lnTo>
                        <a:pt x="407" y="1095"/>
                      </a:lnTo>
                      <a:lnTo>
                        <a:pt x="407" y="1094"/>
                      </a:lnTo>
                      <a:lnTo>
                        <a:pt x="407" y="1093"/>
                      </a:lnTo>
                      <a:lnTo>
                        <a:pt x="407" y="1092"/>
                      </a:lnTo>
                      <a:lnTo>
                        <a:pt x="408" y="1092"/>
                      </a:lnTo>
                      <a:lnTo>
                        <a:pt x="408" y="1091"/>
                      </a:lnTo>
                      <a:lnTo>
                        <a:pt x="408" y="1090"/>
                      </a:lnTo>
                      <a:lnTo>
                        <a:pt x="407" y="1090"/>
                      </a:lnTo>
                      <a:lnTo>
                        <a:pt x="408" y="1089"/>
                      </a:lnTo>
                      <a:lnTo>
                        <a:pt x="407" y="1089"/>
                      </a:lnTo>
                      <a:lnTo>
                        <a:pt x="407" y="1088"/>
                      </a:lnTo>
                      <a:lnTo>
                        <a:pt x="406" y="1088"/>
                      </a:lnTo>
                      <a:lnTo>
                        <a:pt x="407" y="1087"/>
                      </a:lnTo>
                      <a:lnTo>
                        <a:pt x="407" y="1086"/>
                      </a:lnTo>
                      <a:lnTo>
                        <a:pt x="406" y="1086"/>
                      </a:lnTo>
                      <a:lnTo>
                        <a:pt x="406" y="1085"/>
                      </a:lnTo>
                      <a:lnTo>
                        <a:pt x="405" y="1084"/>
                      </a:lnTo>
                      <a:lnTo>
                        <a:pt x="405" y="1083"/>
                      </a:lnTo>
                      <a:lnTo>
                        <a:pt x="406" y="1083"/>
                      </a:lnTo>
                      <a:lnTo>
                        <a:pt x="405" y="1083"/>
                      </a:lnTo>
                      <a:lnTo>
                        <a:pt x="405" y="1082"/>
                      </a:lnTo>
                      <a:lnTo>
                        <a:pt x="405" y="1081"/>
                      </a:lnTo>
                      <a:lnTo>
                        <a:pt x="404" y="1080"/>
                      </a:lnTo>
                      <a:lnTo>
                        <a:pt x="405" y="1079"/>
                      </a:lnTo>
                      <a:lnTo>
                        <a:pt x="404" y="1079"/>
                      </a:lnTo>
                      <a:lnTo>
                        <a:pt x="404" y="1077"/>
                      </a:lnTo>
                      <a:lnTo>
                        <a:pt x="403" y="1076"/>
                      </a:lnTo>
                      <a:lnTo>
                        <a:pt x="402" y="1076"/>
                      </a:lnTo>
                      <a:lnTo>
                        <a:pt x="401" y="1077"/>
                      </a:lnTo>
                      <a:lnTo>
                        <a:pt x="401" y="1079"/>
                      </a:lnTo>
                      <a:lnTo>
                        <a:pt x="400" y="1079"/>
                      </a:lnTo>
                      <a:lnTo>
                        <a:pt x="387" y="1067"/>
                      </a:lnTo>
                      <a:lnTo>
                        <a:pt x="378" y="1073"/>
                      </a:lnTo>
                      <a:lnTo>
                        <a:pt x="377" y="1074"/>
                      </a:lnTo>
                      <a:lnTo>
                        <a:pt x="376" y="1074"/>
                      </a:lnTo>
                      <a:lnTo>
                        <a:pt x="375" y="1074"/>
                      </a:lnTo>
                      <a:lnTo>
                        <a:pt x="375" y="1073"/>
                      </a:lnTo>
                      <a:lnTo>
                        <a:pt x="374" y="1072"/>
                      </a:lnTo>
                      <a:lnTo>
                        <a:pt x="373" y="1072"/>
                      </a:lnTo>
                      <a:lnTo>
                        <a:pt x="372" y="1072"/>
                      </a:lnTo>
                      <a:lnTo>
                        <a:pt x="371" y="1072"/>
                      </a:lnTo>
                      <a:lnTo>
                        <a:pt x="371" y="1071"/>
                      </a:lnTo>
                      <a:lnTo>
                        <a:pt x="370" y="1071"/>
                      </a:lnTo>
                      <a:lnTo>
                        <a:pt x="371" y="1070"/>
                      </a:lnTo>
                      <a:lnTo>
                        <a:pt x="370" y="1070"/>
                      </a:lnTo>
                      <a:lnTo>
                        <a:pt x="370" y="1068"/>
                      </a:lnTo>
                      <a:lnTo>
                        <a:pt x="369" y="1068"/>
                      </a:lnTo>
                      <a:lnTo>
                        <a:pt x="369" y="1067"/>
                      </a:lnTo>
                      <a:lnTo>
                        <a:pt x="368" y="1067"/>
                      </a:lnTo>
                      <a:lnTo>
                        <a:pt x="367" y="1068"/>
                      </a:lnTo>
                      <a:lnTo>
                        <a:pt x="366" y="1068"/>
                      </a:lnTo>
                      <a:lnTo>
                        <a:pt x="365" y="1068"/>
                      </a:lnTo>
                      <a:lnTo>
                        <a:pt x="364" y="1067"/>
                      </a:lnTo>
                      <a:lnTo>
                        <a:pt x="363" y="1067"/>
                      </a:lnTo>
                      <a:lnTo>
                        <a:pt x="363" y="1066"/>
                      </a:lnTo>
                      <a:lnTo>
                        <a:pt x="363" y="1065"/>
                      </a:lnTo>
                      <a:lnTo>
                        <a:pt x="363" y="1063"/>
                      </a:lnTo>
                      <a:lnTo>
                        <a:pt x="362" y="1063"/>
                      </a:lnTo>
                      <a:lnTo>
                        <a:pt x="361" y="1063"/>
                      </a:lnTo>
                      <a:lnTo>
                        <a:pt x="360" y="1063"/>
                      </a:lnTo>
                      <a:lnTo>
                        <a:pt x="360" y="1062"/>
                      </a:lnTo>
                      <a:lnTo>
                        <a:pt x="360" y="1060"/>
                      </a:lnTo>
                      <a:lnTo>
                        <a:pt x="359" y="1060"/>
                      </a:lnTo>
                      <a:lnTo>
                        <a:pt x="358" y="1061"/>
                      </a:lnTo>
                      <a:lnTo>
                        <a:pt x="357" y="1061"/>
                      </a:lnTo>
                      <a:lnTo>
                        <a:pt x="356" y="1061"/>
                      </a:lnTo>
                      <a:lnTo>
                        <a:pt x="355" y="1060"/>
                      </a:lnTo>
                      <a:lnTo>
                        <a:pt x="355" y="1059"/>
                      </a:lnTo>
                      <a:lnTo>
                        <a:pt x="355" y="1058"/>
                      </a:lnTo>
                      <a:lnTo>
                        <a:pt x="355" y="1057"/>
                      </a:lnTo>
                      <a:lnTo>
                        <a:pt x="354" y="1057"/>
                      </a:lnTo>
                      <a:lnTo>
                        <a:pt x="353" y="1057"/>
                      </a:lnTo>
                      <a:lnTo>
                        <a:pt x="352" y="1057"/>
                      </a:lnTo>
                      <a:lnTo>
                        <a:pt x="352" y="1056"/>
                      </a:lnTo>
                      <a:lnTo>
                        <a:pt x="351" y="1056"/>
                      </a:lnTo>
                      <a:lnTo>
                        <a:pt x="350" y="1056"/>
                      </a:lnTo>
                      <a:lnTo>
                        <a:pt x="350" y="1057"/>
                      </a:lnTo>
                      <a:lnTo>
                        <a:pt x="349" y="1057"/>
                      </a:lnTo>
                      <a:lnTo>
                        <a:pt x="349" y="1056"/>
                      </a:lnTo>
                      <a:lnTo>
                        <a:pt x="348" y="1056"/>
                      </a:lnTo>
                      <a:lnTo>
                        <a:pt x="348" y="1055"/>
                      </a:lnTo>
                      <a:lnTo>
                        <a:pt x="349" y="1055"/>
                      </a:lnTo>
                      <a:lnTo>
                        <a:pt x="348" y="1054"/>
                      </a:lnTo>
                      <a:lnTo>
                        <a:pt x="347" y="1053"/>
                      </a:lnTo>
                      <a:lnTo>
                        <a:pt x="347" y="1052"/>
                      </a:lnTo>
                      <a:lnTo>
                        <a:pt x="347" y="1051"/>
                      </a:lnTo>
                      <a:lnTo>
                        <a:pt x="346" y="1051"/>
                      </a:lnTo>
                      <a:lnTo>
                        <a:pt x="345" y="1051"/>
                      </a:lnTo>
                      <a:lnTo>
                        <a:pt x="345" y="1050"/>
                      </a:lnTo>
                      <a:lnTo>
                        <a:pt x="346" y="1050"/>
                      </a:lnTo>
                      <a:lnTo>
                        <a:pt x="345" y="1049"/>
                      </a:lnTo>
                      <a:lnTo>
                        <a:pt x="345" y="1048"/>
                      </a:lnTo>
                      <a:lnTo>
                        <a:pt x="344" y="1047"/>
                      </a:lnTo>
                      <a:lnTo>
                        <a:pt x="343" y="1047"/>
                      </a:lnTo>
                      <a:lnTo>
                        <a:pt x="343" y="1046"/>
                      </a:lnTo>
                      <a:lnTo>
                        <a:pt x="342" y="1046"/>
                      </a:lnTo>
                      <a:lnTo>
                        <a:pt x="342" y="1045"/>
                      </a:lnTo>
                      <a:lnTo>
                        <a:pt x="341" y="1045"/>
                      </a:lnTo>
                      <a:lnTo>
                        <a:pt x="341" y="1044"/>
                      </a:lnTo>
                      <a:lnTo>
                        <a:pt x="340" y="1044"/>
                      </a:lnTo>
                      <a:lnTo>
                        <a:pt x="340" y="1043"/>
                      </a:lnTo>
                      <a:lnTo>
                        <a:pt x="340" y="1042"/>
                      </a:lnTo>
                      <a:lnTo>
                        <a:pt x="339" y="1042"/>
                      </a:lnTo>
                      <a:lnTo>
                        <a:pt x="339" y="1041"/>
                      </a:lnTo>
                      <a:lnTo>
                        <a:pt x="339" y="1042"/>
                      </a:lnTo>
                      <a:lnTo>
                        <a:pt x="338" y="1042"/>
                      </a:lnTo>
                      <a:lnTo>
                        <a:pt x="339" y="1041"/>
                      </a:lnTo>
                      <a:lnTo>
                        <a:pt x="338" y="1040"/>
                      </a:lnTo>
                      <a:lnTo>
                        <a:pt x="337" y="1040"/>
                      </a:lnTo>
                      <a:lnTo>
                        <a:pt x="336" y="1039"/>
                      </a:lnTo>
                      <a:lnTo>
                        <a:pt x="335" y="1039"/>
                      </a:lnTo>
                      <a:lnTo>
                        <a:pt x="335" y="1038"/>
                      </a:lnTo>
                      <a:lnTo>
                        <a:pt x="335" y="1035"/>
                      </a:lnTo>
                      <a:lnTo>
                        <a:pt x="335" y="1034"/>
                      </a:lnTo>
                      <a:lnTo>
                        <a:pt x="335" y="1033"/>
                      </a:lnTo>
                      <a:lnTo>
                        <a:pt x="336" y="1032"/>
                      </a:lnTo>
                      <a:lnTo>
                        <a:pt x="336" y="1031"/>
                      </a:lnTo>
                      <a:lnTo>
                        <a:pt x="336" y="1030"/>
                      </a:lnTo>
                      <a:lnTo>
                        <a:pt x="335" y="1030"/>
                      </a:lnTo>
                      <a:lnTo>
                        <a:pt x="334" y="1031"/>
                      </a:lnTo>
                      <a:lnTo>
                        <a:pt x="333" y="1031"/>
                      </a:lnTo>
                      <a:lnTo>
                        <a:pt x="332" y="1031"/>
                      </a:lnTo>
                      <a:lnTo>
                        <a:pt x="332" y="1030"/>
                      </a:lnTo>
                      <a:lnTo>
                        <a:pt x="332" y="1029"/>
                      </a:lnTo>
                      <a:lnTo>
                        <a:pt x="332" y="1028"/>
                      </a:lnTo>
                      <a:lnTo>
                        <a:pt x="331" y="1028"/>
                      </a:lnTo>
                      <a:lnTo>
                        <a:pt x="331" y="1027"/>
                      </a:lnTo>
                      <a:lnTo>
                        <a:pt x="332" y="1027"/>
                      </a:lnTo>
                      <a:lnTo>
                        <a:pt x="332" y="1026"/>
                      </a:lnTo>
                      <a:lnTo>
                        <a:pt x="332" y="1025"/>
                      </a:lnTo>
                      <a:lnTo>
                        <a:pt x="333" y="1025"/>
                      </a:lnTo>
                      <a:lnTo>
                        <a:pt x="333" y="1024"/>
                      </a:lnTo>
                      <a:lnTo>
                        <a:pt x="332" y="1024"/>
                      </a:lnTo>
                      <a:lnTo>
                        <a:pt x="331" y="1024"/>
                      </a:lnTo>
                      <a:lnTo>
                        <a:pt x="331" y="1023"/>
                      </a:lnTo>
                      <a:lnTo>
                        <a:pt x="332" y="1023"/>
                      </a:lnTo>
                      <a:lnTo>
                        <a:pt x="333" y="1023"/>
                      </a:lnTo>
                      <a:lnTo>
                        <a:pt x="333" y="1022"/>
                      </a:lnTo>
                      <a:lnTo>
                        <a:pt x="332" y="1022"/>
                      </a:lnTo>
                      <a:lnTo>
                        <a:pt x="331" y="1022"/>
                      </a:lnTo>
                      <a:lnTo>
                        <a:pt x="332" y="1021"/>
                      </a:lnTo>
                      <a:lnTo>
                        <a:pt x="331" y="1020"/>
                      </a:lnTo>
                      <a:lnTo>
                        <a:pt x="332" y="1019"/>
                      </a:lnTo>
                      <a:lnTo>
                        <a:pt x="333" y="1018"/>
                      </a:lnTo>
                      <a:lnTo>
                        <a:pt x="332" y="1018"/>
                      </a:lnTo>
                      <a:lnTo>
                        <a:pt x="331" y="1018"/>
                      </a:lnTo>
                      <a:lnTo>
                        <a:pt x="330" y="1017"/>
                      </a:lnTo>
                      <a:lnTo>
                        <a:pt x="330" y="1016"/>
                      </a:lnTo>
                      <a:lnTo>
                        <a:pt x="329" y="1016"/>
                      </a:lnTo>
                      <a:lnTo>
                        <a:pt x="329" y="1015"/>
                      </a:lnTo>
                      <a:lnTo>
                        <a:pt x="329" y="1014"/>
                      </a:lnTo>
                      <a:lnTo>
                        <a:pt x="329" y="1013"/>
                      </a:lnTo>
                      <a:lnTo>
                        <a:pt x="329" y="1012"/>
                      </a:lnTo>
                      <a:lnTo>
                        <a:pt x="328" y="1013"/>
                      </a:lnTo>
                      <a:lnTo>
                        <a:pt x="328" y="1012"/>
                      </a:lnTo>
                      <a:lnTo>
                        <a:pt x="327" y="1012"/>
                      </a:lnTo>
                      <a:lnTo>
                        <a:pt x="328" y="1011"/>
                      </a:lnTo>
                      <a:lnTo>
                        <a:pt x="327" y="1010"/>
                      </a:lnTo>
                      <a:lnTo>
                        <a:pt x="328" y="1010"/>
                      </a:lnTo>
                      <a:lnTo>
                        <a:pt x="329" y="1009"/>
                      </a:lnTo>
                      <a:lnTo>
                        <a:pt x="329" y="1008"/>
                      </a:lnTo>
                      <a:lnTo>
                        <a:pt x="328" y="1008"/>
                      </a:lnTo>
                      <a:lnTo>
                        <a:pt x="328" y="1007"/>
                      </a:lnTo>
                      <a:lnTo>
                        <a:pt x="328" y="1006"/>
                      </a:lnTo>
                      <a:lnTo>
                        <a:pt x="329" y="1006"/>
                      </a:lnTo>
                      <a:lnTo>
                        <a:pt x="328" y="1005"/>
                      </a:lnTo>
                      <a:lnTo>
                        <a:pt x="329" y="1005"/>
                      </a:lnTo>
                      <a:lnTo>
                        <a:pt x="329" y="1004"/>
                      </a:lnTo>
                      <a:lnTo>
                        <a:pt x="328" y="1004"/>
                      </a:lnTo>
                      <a:lnTo>
                        <a:pt x="329" y="1004"/>
                      </a:lnTo>
                      <a:lnTo>
                        <a:pt x="329" y="1003"/>
                      </a:lnTo>
                      <a:lnTo>
                        <a:pt x="328" y="1003"/>
                      </a:lnTo>
                      <a:lnTo>
                        <a:pt x="329" y="1003"/>
                      </a:lnTo>
                      <a:lnTo>
                        <a:pt x="329" y="1002"/>
                      </a:lnTo>
                      <a:lnTo>
                        <a:pt x="328" y="1001"/>
                      </a:lnTo>
                      <a:lnTo>
                        <a:pt x="327" y="1001"/>
                      </a:lnTo>
                      <a:lnTo>
                        <a:pt x="327" y="999"/>
                      </a:lnTo>
                      <a:lnTo>
                        <a:pt x="327" y="998"/>
                      </a:lnTo>
                      <a:lnTo>
                        <a:pt x="328" y="998"/>
                      </a:lnTo>
                      <a:lnTo>
                        <a:pt x="328" y="997"/>
                      </a:lnTo>
                      <a:lnTo>
                        <a:pt x="329" y="997"/>
                      </a:lnTo>
                      <a:lnTo>
                        <a:pt x="329" y="996"/>
                      </a:lnTo>
                      <a:lnTo>
                        <a:pt x="329" y="995"/>
                      </a:lnTo>
                      <a:lnTo>
                        <a:pt x="328" y="993"/>
                      </a:lnTo>
                      <a:lnTo>
                        <a:pt x="328" y="992"/>
                      </a:lnTo>
                      <a:lnTo>
                        <a:pt x="328" y="991"/>
                      </a:lnTo>
                      <a:lnTo>
                        <a:pt x="328" y="989"/>
                      </a:lnTo>
                      <a:lnTo>
                        <a:pt x="328" y="988"/>
                      </a:lnTo>
                      <a:lnTo>
                        <a:pt x="328" y="987"/>
                      </a:lnTo>
                      <a:lnTo>
                        <a:pt x="329" y="984"/>
                      </a:lnTo>
                      <a:lnTo>
                        <a:pt x="329" y="982"/>
                      </a:lnTo>
                      <a:lnTo>
                        <a:pt x="330" y="979"/>
                      </a:lnTo>
                      <a:lnTo>
                        <a:pt x="332" y="976"/>
                      </a:lnTo>
                      <a:lnTo>
                        <a:pt x="332" y="975"/>
                      </a:lnTo>
                      <a:lnTo>
                        <a:pt x="333" y="974"/>
                      </a:lnTo>
                      <a:lnTo>
                        <a:pt x="336" y="973"/>
                      </a:lnTo>
                      <a:lnTo>
                        <a:pt x="336" y="972"/>
                      </a:lnTo>
                      <a:lnTo>
                        <a:pt x="337" y="971"/>
                      </a:lnTo>
                      <a:lnTo>
                        <a:pt x="340" y="969"/>
                      </a:lnTo>
                      <a:lnTo>
                        <a:pt x="341" y="968"/>
                      </a:lnTo>
                      <a:lnTo>
                        <a:pt x="342" y="965"/>
                      </a:lnTo>
                      <a:lnTo>
                        <a:pt x="342" y="964"/>
                      </a:lnTo>
                      <a:lnTo>
                        <a:pt x="341" y="961"/>
                      </a:lnTo>
                      <a:lnTo>
                        <a:pt x="340" y="960"/>
                      </a:lnTo>
                      <a:lnTo>
                        <a:pt x="340" y="959"/>
                      </a:lnTo>
                      <a:lnTo>
                        <a:pt x="340" y="958"/>
                      </a:lnTo>
                      <a:lnTo>
                        <a:pt x="340" y="957"/>
                      </a:lnTo>
                      <a:lnTo>
                        <a:pt x="341" y="956"/>
                      </a:lnTo>
                      <a:lnTo>
                        <a:pt x="341" y="955"/>
                      </a:lnTo>
                      <a:lnTo>
                        <a:pt x="341" y="954"/>
                      </a:lnTo>
                      <a:lnTo>
                        <a:pt x="342" y="954"/>
                      </a:lnTo>
                      <a:lnTo>
                        <a:pt x="343" y="953"/>
                      </a:lnTo>
                      <a:lnTo>
                        <a:pt x="344" y="953"/>
                      </a:lnTo>
                      <a:lnTo>
                        <a:pt x="345" y="953"/>
                      </a:lnTo>
                      <a:lnTo>
                        <a:pt x="345" y="952"/>
                      </a:lnTo>
                      <a:lnTo>
                        <a:pt x="345" y="949"/>
                      </a:lnTo>
                      <a:lnTo>
                        <a:pt x="345" y="948"/>
                      </a:lnTo>
                      <a:lnTo>
                        <a:pt x="346" y="946"/>
                      </a:lnTo>
                      <a:lnTo>
                        <a:pt x="344" y="944"/>
                      </a:lnTo>
                      <a:lnTo>
                        <a:pt x="344" y="941"/>
                      </a:lnTo>
                      <a:lnTo>
                        <a:pt x="343" y="941"/>
                      </a:lnTo>
                      <a:lnTo>
                        <a:pt x="343" y="942"/>
                      </a:lnTo>
                      <a:lnTo>
                        <a:pt x="342" y="942"/>
                      </a:lnTo>
                      <a:lnTo>
                        <a:pt x="341" y="942"/>
                      </a:lnTo>
                      <a:lnTo>
                        <a:pt x="340" y="942"/>
                      </a:lnTo>
                      <a:lnTo>
                        <a:pt x="339" y="942"/>
                      </a:lnTo>
                      <a:lnTo>
                        <a:pt x="337" y="941"/>
                      </a:lnTo>
                      <a:lnTo>
                        <a:pt x="336" y="942"/>
                      </a:lnTo>
                      <a:lnTo>
                        <a:pt x="336" y="943"/>
                      </a:lnTo>
                      <a:lnTo>
                        <a:pt x="336" y="945"/>
                      </a:lnTo>
                      <a:lnTo>
                        <a:pt x="335" y="946"/>
                      </a:lnTo>
                      <a:lnTo>
                        <a:pt x="333" y="947"/>
                      </a:lnTo>
                      <a:lnTo>
                        <a:pt x="332" y="947"/>
                      </a:lnTo>
                      <a:lnTo>
                        <a:pt x="296" y="945"/>
                      </a:lnTo>
                      <a:lnTo>
                        <a:pt x="226" y="942"/>
                      </a:lnTo>
                      <a:lnTo>
                        <a:pt x="219" y="942"/>
                      </a:lnTo>
                      <a:lnTo>
                        <a:pt x="190" y="941"/>
                      </a:lnTo>
                      <a:lnTo>
                        <a:pt x="168" y="941"/>
                      </a:lnTo>
                      <a:lnTo>
                        <a:pt x="154" y="941"/>
                      </a:lnTo>
                      <a:lnTo>
                        <a:pt x="148" y="869"/>
                      </a:lnTo>
                      <a:lnTo>
                        <a:pt x="147" y="857"/>
                      </a:lnTo>
                      <a:lnTo>
                        <a:pt x="121" y="826"/>
                      </a:lnTo>
                      <a:lnTo>
                        <a:pt x="117" y="822"/>
                      </a:lnTo>
                      <a:lnTo>
                        <a:pt x="114" y="818"/>
                      </a:lnTo>
                      <a:lnTo>
                        <a:pt x="121" y="817"/>
                      </a:lnTo>
                      <a:lnTo>
                        <a:pt x="147" y="817"/>
                      </a:lnTo>
                      <a:lnTo>
                        <a:pt x="144" y="767"/>
                      </a:lnTo>
                      <a:lnTo>
                        <a:pt x="143" y="767"/>
                      </a:lnTo>
                      <a:lnTo>
                        <a:pt x="142" y="767"/>
                      </a:lnTo>
                      <a:lnTo>
                        <a:pt x="140" y="766"/>
                      </a:lnTo>
                      <a:lnTo>
                        <a:pt x="139" y="766"/>
                      </a:lnTo>
                      <a:lnTo>
                        <a:pt x="139" y="765"/>
                      </a:lnTo>
                      <a:lnTo>
                        <a:pt x="138" y="764"/>
                      </a:lnTo>
                      <a:lnTo>
                        <a:pt x="138" y="762"/>
                      </a:lnTo>
                      <a:lnTo>
                        <a:pt x="138" y="761"/>
                      </a:lnTo>
                      <a:lnTo>
                        <a:pt x="138" y="760"/>
                      </a:lnTo>
                      <a:lnTo>
                        <a:pt x="138" y="759"/>
                      </a:lnTo>
                      <a:lnTo>
                        <a:pt x="137" y="759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6"/>
                      </a:lnTo>
                      <a:lnTo>
                        <a:pt x="137" y="755"/>
                      </a:lnTo>
                      <a:lnTo>
                        <a:pt x="136" y="755"/>
                      </a:lnTo>
                      <a:lnTo>
                        <a:pt x="136" y="754"/>
                      </a:lnTo>
                      <a:lnTo>
                        <a:pt x="134" y="753"/>
                      </a:lnTo>
                      <a:lnTo>
                        <a:pt x="134" y="752"/>
                      </a:lnTo>
                      <a:lnTo>
                        <a:pt x="134" y="753"/>
                      </a:lnTo>
                      <a:lnTo>
                        <a:pt x="135" y="752"/>
                      </a:lnTo>
                      <a:lnTo>
                        <a:pt x="134" y="751"/>
                      </a:lnTo>
                      <a:lnTo>
                        <a:pt x="135" y="751"/>
                      </a:lnTo>
                      <a:lnTo>
                        <a:pt x="134" y="751"/>
                      </a:lnTo>
                      <a:lnTo>
                        <a:pt x="134" y="750"/>
                      </a:lnTo>
                      <a:lnTo>
                        <a:pt x="133" y="750"/>
                      </a:lnTo>
                      <a:lnTo>
                        <a:pt x="133" y="749"/>
                      </a:lnTo>
                      <a:lnTo>
                        <a:pt x="132" y="748"/>
                      </a:lnTo>
                      <a:lnTo>
                        <a:pt x="132" y="747"/>
                      </a:lnTo>
                      <a:lnTo>
                        <a:pt x="131" y="747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4"/>
                      </a:lnTo>
                      <a:lnTo>
                        <a:pt x="130" y="744"/>
                      </a:lnTo>
                      <a:lnTo>
                        <a:pt x="130" y="743"/>
                      </a:lnTo>
                      <a:lnTo>
                        <a:pt x="131" y="742"/>
                      </a:lnTo>
                      <a:lnTo>
                        <a:pt x="130" y="742"/>
                      </a:lnTo>
                      <a:lnTo>
                        <a:pt x="131" y="741"/>
                      </a:lnTo>
                      <a:lnTo>
                        <a:pt x="131" y="742"/>
                      </a:lnTo>
                      <a:lnTo>
                        <a:pt x="131" y="741"/>
                      </a:lnTo>
                      <a:lnTo>
                        <a:pt x="131" y="740"/>
                      </a:lnTo>
                      <a:lnTo>
                        <a:pt x="130" y="740"/>
                      </a:lnTo>
                      <a:lnTo>
                        <a:pt x="130" y="739"/>
                      </a:lnTo>
                      <a:lnTo>
                        <a:pt x="129" y="739"/>
                      </a:lnTo>
                      <a:lnTo>
                        <a:pt x="129" y="738"/>
                      </a:lnTo>
                      <a:lnTo>
                        <a:pt x="129" y="739"/>
                      </a:lnTo>
                      <a:lnTo>
                        <a:pt x="128" y="738"/>
                      </a:lnTo>
                      <a:lnTo>
                        <a:pt x="128" y="737"/>
                      </a:lnTo>
                      <a:lnTo>
                        <a:pt x="127" y="736"/>
                      </a:lnTo>
                      <a:lnTo>
                        <a:pt x="126" y="735"/>
                      </a:lnTo>
                      <a:lnTo>
                        <a:pt x="127" y="735"/>
                      </a:lnTo>
                      <a:lnTo>
                        <a:pt x="126" y="735"/>
                      </a:lnTo>
                      <a:lnTo>
                        <a:pt x="126" y="734"/>
                      </a:lnTo>
                      <a:lnTo>
                        <a:pt x="125" y="734"/>
                      </a:lnTo>
                      <a:lnTo>
                        <a:pt x="125" y="733"/>
                      </a:lnTo>
                      <a:lnTo>
                        <a:pt x="125" y="732"/>
                      </a:lnTo>
                      <a:lnTo>
                        <a:pt x="124" y="732"/>
                      </a:lnTo>
                      <a:lnTo>
                        <a:pt x="124" y="731"/>
                      </a:lnTo>
                      <a:lnTo>
                        <a:pt x="124" y="730"/>
                      </a:lnTo>
                      <a:lnTo>
                        <a:pt x="124" y="729"/>
                      </a:lnTo>
                      <a:lnTo>
                        <a:pt x="124" y="728"/>
                      </a:lnTo>
                      <a:lnTo>
                        <a:pt x="125" y="728"/>
                      </a:lnTo>
                      <a:lnTo>
                        <a:pt x="125" y="727"/>
                      </a:lnTo>
                      <a:lnTo>
                        <a:pt x="125" y="726"/>
                      </a:lnTo>
                      <a:lnTo>
                        <a:pt x="124" y="726"/>
                      </a:lnTo>
                      <a:lnTo>
                        <a:pt x="124" y="725"/>
                      </a:lnTo>
                      <a:lnTo>
                        <a:pt x="123" y="724"/>
                      </a:lnTo>
                      <a:lnTo>
                        <a:pt x="124" y="723"/>
                      </a:lnTo>
                      <a:lnTo>
                        <a:pt x="123" y="722"/>
                      </a:lnTo>
                      <a:lnTo>
                        <a:pt x="123" y="721"/>
                      </a:lnTo>
                      <a:lnTo>
                        <a:pt x="122" y="721"/>
                      </a:lnTo>
                      <a:lnTo>
                        <a:pt x="121" y="721"/>
                      </a:lnTo>
                      <a:lnTo>
                        <a:pt x="122" y="720"/>
                      </a:lnTo>
                      <a:lnTo>
                        <a:pt x="122" y="719"/>
                      </a:lnTo>
                      <a:lnTo>
                        <a:pt x="122" y="718"/>
                      </a:lnTo>
                      <a:lnTo>
                        <a:pt x="123" y="718"/>
                      </a:lnTo>
                      <a:lnTo>
                        <a:pt x="123" y="717"/>
                      </a:lnTo>
                      <a:lnTo>
                        <a:pt x="122" y="715"/>
                      </a:lnTo>
                      <a:lnTo>
                        <a:pt x="123" y="715"/>
                      </a:lnTo>
                      <a:lnTo>
                        <a:pt x="123" y="714"/>
                      </a:lnTo>
                      <a:lnTo>
                        <a:pt x="122" y="714"/>
                      </a:lnTo>
                      <a:lnTo>
                        <a:pt x="122" y="713"/>
                      </a:lnTo>
                      <a:lnTo>
                        <a:pt x="123" y="713"/>
                      </a:lnTo>
                      <a:lnTo>
                        <a:pt x="123" y="712"/>
                      </a:lnTo>
                      <a:lnTo>
                        <a:pt x="122" y="712"/>
                      </a:lnTo>
                      <a:lnTo>
                        <a:pt x="122" y="711"/>
                      </a:lnTo>
                      <a:lnTo>
                        <a:pt x="123" y="711"/>
                      </a:lnTo>
                      <a:lnTo>
                        <a:pt x="124" y="711"/>
                      </a:lnTo>
                      <a:lnTo>
                        <a:pt x="125" y="711"/>
                      </a:lnTo>
                      <a:lnTo>
                        <a:pt x="125" y="710"/>
                      </a:lnTo>
                      <a:lnTo>
                        <a:pt x="126" y="710"/>
                      </a:lnTo>
                      <a:lnTo>
                        <a:pt x="126" y="709"/>
                      </a:lnTo>
                      <a:lnTo>
                        <a:pt x="127" y="709"/>
                      </a:lnTo>
                      <a:lnTo>
                        <a:pt x="127" y="708"/>
                      </a:lnTo>
                      <a:lnTo>
                        <a:pt x="128" y="708"/>
                      </a:lnTo>
                      <a:lnTo>
                        <a:pt x="128" y="707"/>
                      </a:lnTo>
                      <a:lnTo>
                        <a:pt x="128" y="706"/>
                      </a:lnTo>
                      <a:lnTo>
                        <a:pt x="129" y="706"/>
                      </a:lnTo>
                      <a:lnTo>
                        <a:pt x="129" y="705"/>
                      </a:lnTo>
                      <a:lnTo>
                        <a:pt x="130" y="704"/>
                      </a:lnTo>
                      <a:lnTo>
                        <a:pt x="130" y="703"/>
                      </a:lnTo>
                      <a:lnTo>
                        <a:pt x="131" y="702"/>
                      </a:lnTo>
                      <a:lnTo>
                        <a:pt x="130" y="702"/>
                      </a:lnTo>
                      <a:lnTo>
                        <a:pt x="130" y="701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2" y="700"/>
                      </a:lnTo>
                      <a:lnTo>
                        <a:pt x="132" y="699"/>
                      </a:lnTo>
                      <a:lnTo>
                        <a:pt x="131" y="699"/>
                      </a:lnTo>
                      <a:lnTo>
                        <a:pt x="129" y="699"/>
                      </a:lnTo>
                      <a:lnTo>
                        <a:pt x="129" y="698"/>
                      </a:lnTo>
                      <a:lnTo>
                        <a:pt x="128" y="697"/>
                      </a:lnTo>
                      <a:lnTo>
                        <a:pt x="129" y="697"/>
                      </a:lnTo>
                      <a:lnTo>
                        <a:pt x="129" y="696"/>
                      </a:lnTo>
                      <a:lnTo>
                        <a:pt x="130" y="696"/>
                      </a:lnTo>
                      <a:lnTo>
                        <a:pt x="129" y="696"/>
                      </a:lnTo>
                      <a:lnTo>
                        <a:pt x="129" y="695"/>
                      </a:lnTo>
                      <a:lnTo>
                        <a:pt x="128" y="694"/>
                      </a:lnTo>
                      <a:lnTo>
                        <a:pt x="128" y="695"/>
                      </a:lnTo>
                      <a:lnTo>
                        <a:pt x="127" y="695"/>
                      </a:lnTo>
                      <a:lnTo>
                        <a:pt x="126" y="694"/>
                      </a:lnTo>
                      <a:lnTo>
                        <a:pt x="126" y="695"/>
                      </a:lnTo>
                      <a:lnTo>
                        <a:pt x="125" y="695"/>
                      </a:lnTo>
                      <a:lnTo>
                        <a:pt x="125" y="693"/>
                      </a:lnTo>
                      <a:lnTo>
                        <a:pt x="125" y="692"/>
                      </a:lnTo>
                      <a:lnTo>
                        <a:pt x="125" y="691"/>
                      </a:lnTo>
                      <a:lnTo>
                        <a:pt x="125" y="690"/>
                      </a:lnTo>
                      <a:lnTo>
                        <a:pt x="125" y="689"/>
                      </a:lnTo>
                      <a:lnTo>
                        <a:pt x="124" y="689"/>
                      </a:lnTo>
                      <a:lnTo>
                        <a:pt x="124" y="690"/>
                      </a:lnTo>
                      <a:lnTo>
                        <a:pt x="123" y="690"/>
                      </a:lnTo>
                      <a:lnTo>
                        <a:pt x="123" y="689"/>
                      </a:lnTo>
                      <a:lnTo>
                        <a:pt x="123" y="688"/>
                      </a:lnTo>
                      <a:lnTo>
                        <a:pt x="124" y="688"/>
                      </a:lnTo>
                      <a:lnTo>
                        <a:pt x="124" y="687"/>
                      </a:lnTo>
                      <a:lnTo>
                        <a:pt x="125" y="686"/>
                      </a:lnTo>
                      <a:lnTo>
                        <a:pt x="124" y="685"/>
                      </a:lnTo>
                      <a:lnTo>
                        <a:pt x="124" y="686"/>
                      </a:lnTo>
                      <a:lnTo>
                        <a:pt x="123" y="685"/>
                      </a:lnTo>
                      <a:lnTo>
                        <a:pt x="122" y="685"/>
                      </a:lnTo>
                      <a:lnTo>
                        <a:pt x="122" y="686"/>
                      </a:lnTo>
                      <a:lnTo>
                        <a:pt x="121" y="686"/>
                      </a:lnTo>
                      <a:lnTo>
                        <a:pt x="121" y="685"/>
                      </a:lnTo>
                      <a:lnTo>
                        <a:pt x="122" y="685"/>
                      </a:lnTo>
                      <a:lnTo>
                        <a:pt x="122" y="684"/>
                      </a:lnTo>
                      <a:lnTo>
                        <a:pt x="123" y="683"/>
                      </a:lnTo>
                      <a:lnTo>
                        <a:pt x="122" y="683"/>
                      </a:lnTo>
                      <a:lnTo>
                        <a:pt x="121" y="683"/>
                      </a:lnTo>
                      <a:lnTo>
                        <a:pt x="121" y="682"/>
                      </a:lnTo>
                      <a:lnTo>
                        <a:pt x="122" y="682"/>
                      </a:lnTo>
                      <a:lnTo>
                        <a:pt x="123" y="682"/>
                      </a:lnTo>
                      <a:lnTo>
                        <a:pt x="123" y="683"/>
                      </a:lnTo>
                      <a:lnTo>
                        <a:pt x="123" y="682"/>
                      </a:lnTo>
                      <a:lnTo>
                        <a:pt x="124" y="682"/>
                      </a:lnTo>
                      <a:lnTo>
                        <a:pt x="124" y="681"/>
                      </a:lnTo>
                      <a:lnTo>
                        <a:pt x="123" y="681"/>
                      </a:lnTo>
                      <a:lnTo>
                        <a:pt x="122" y="680"/>
                      </a:lnTo>
                      <a:lnTo>
                        <a:pt x="123" y="680"/>
                      </a:lnTo>
                      <a:lnTo>
                        <a:pt x="124" y="680"/>
                      </a:lnTo>
                      <a:lnTo>
                        <a:pt x="124" y="679"/>
                      </a:lnTo>
                      <a:lnTo>
                        <a:pt x="123" y="679"/>
                      </a:lnTo>
                      <a:lnTo>
                        <a:pt x="122" y="679"/>
                      </a:lnTo>
                      <a:lnTo>
                        <a:pt x="121" y="679"/>
                      </a:lnTo>
                      <a:lnTo>
                        <a:pt x="120" y="679"/>
                      </a:lnTo>
                      <a:lnTo>
                        <a:pt x="119" y="679"/>
                      </a:lnTo>
                      <a:lnTo>
                        <a:pt x="118" y="679"/>
                      </a:lnTo>
                      <a:lnTo>
                        <a:pt x="117" y="679"/>
                      </a:lnTo>
                      <a:lnTo>
                        <a:pt x="118" y="678"/>
                      </a:lnTo>
                      <a:lnTo>
                        <a:pt x="118" y="677"/>
                      </a:lnTo>
                      <a:lnTo>
                        <a:pt x="117" y="677"/>
                      </a:lnTo>
                      <a:lnTo>
                        <a:pt x="116" y="677"/>
                      </a:lnTo>
                      <a:lnTo>
                        <a:pt x="115" y="677"/>
                      </a:lnTo>
                      <a:lnTo>
                        <a:pt x="115" y="678"/>
                      </a:lnTo>
                      <a:lnTo>
                        <a:pt x="114" y="677"/>
                      </a:lnTo>
                      <a:lnTo>
                        <a:pt x="113" y="677"/>
                      </a:lnTo>
                      <a:lnTo>
                        <a:pt x="113" y="676"/>
                      </a:lnTo>
                      <a:lnTo>
                        <a:pt x="112" y="675"/>
                      </a:lnTo>
                      <a:lnTo>
                        <a:pt x="112" y="674"/>
                      </a:lnTo>
                      <a:lnTo>
                        <a:pt x="111" y="674"/>
                      </a:lnTo>
                      <a:lnTo>
                        <a:pt x="110" y="674"/>
                      </a:lnTo>
                      <a:lnTo>
                        <a:pt x="110" y="675"/>
                      </a:lnTo>
                      <a:lnTo>
                        <a:pt x="109" y="675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2"/>
                      </a:lnTo>
                      <a:lnTo>
                        <a:pt x="108" y="672"/>
                      </a:lnTo>
                      <a:lnTo>
                        <a:pt x="107" y="671"/>
                      </a:lnTo>
                      <a:lnTo>
                        <a:pt x="107" y="672"/>
                      </a:lnTo>
                      <a:lnTo>
                        <a:pt x="106" y="672"/>
                      </a:lnTo>
                      <a:lnTo>
                        <a:pt x="105" y="673"/>
                      </a:lnTo>
                      <a:lnTo>
                        <a:pt x="105" y="674"/>
                      </a:lnTo>
                      <a:lnTo>
                        <a:pt x="104" y="673"/>
                      </a:lnTo>
                      <a:lnTo>
                        <a:pt x="104" y="674"/>
                      </a:lnTo>
                      <a:lnTo>
                        <a:pt x="104" y="673"/>
                      </a:lnTo>
                      <a:lnTo>
                        <a:pt x="103" y="672"/>
                      </a:lnTo>
                      <a:lnTo>
                        <a:pt x="102" y="672"/>
                      </a:lnTo>
                      <a:lnTo>
                        <a:pt x="101" y="671"/>
                      </a:lnTo>
                      <a:lnTo>
                        <a:pt x="101" y="670"/>
                      </a:lnTo>
                      <a:lnTo>
                        <a:pt x="101" y="669"/>
                      </a:lnTo>
                      <a:lnTo>
                        <a:pt x="100" y="670"/>
                      </a:lnTo>
                      <a:lnTo>
                        <a:pt x="100" y="671"/>
                      </a:lnTo>
                      <a:lnTo>
                        <a:pt x="99" y="670"/>
                      </a:lnTo>
                      <a:lnTo>
                        <a:pt x="99" y="669"/>
                      </a:lnTo>
                      <a:lnTo>
                        <a:pt x="98" y="669"/>
                      </a:lnTo>
                      <a:lnTo>
                        <a:pt x="98" y="668"/>
                      </a:lnTo>
                      <a:lnTo>
                        <a:pt x="98" y="667"/>
                      </a:lnTo>
                      <a:lnTo>
                        <a:pt x="99" y="667"/>
                      </a:lnTo>
                      <a:lnTo>
                        <a:pt x="99" y="666"/>
                      </a:lnTo>
                      <a:lnTo>
                        <a:pt x="100" y="666"/>
                      </a:lnTo>
                      <a:lnTo>
                        <a:pt x="100" y="665"/>
                      </a:lnTo>
                      <a:lnTo>
                        <a:pt x="99" y="665"/>
                      </a:lnTo>
                      <a:lnTo>
                        <a:pt x="100" y="665"/>
                      </a:lnTo>
                      <a:lnTo>
                        <a:pt x="100" y="664"/>
                      </a:lnTo>
                      <a:lnTo>
                        <a:pt x="101" y="663"/>
                      </a:lnTo>
                      <a:lnTo>
                        <a:pt x="101" y="662"/>
                      </a:lnTo>
                      <a:lnTo>
                        <a:pt x="101" y="661"/>
                      </a:lnTo>
                      <a:lnTo>
                        <a:pt x="102" y="661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3" y="659"/>
                      </a:lnTo>
                      <a:lnTo>
                        <a:pt x="104" y="659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7"/>
                      </a:lnTo>
                      <a:lnTo>
                        <a:pt x="106" y="657"/>
                      </a:lnTo>
                      <a:lnTo>
                        <a:pt x="106" y="656"/>
                      </a:lnTo>
                      <a:lnTo>
                        <a:pt x="107" y="656"/>
                      </a:lnTo>
                      <a:lnTo>
                        <a:pt x="108" y="656"/>
                      </a:lnTo>
                      <a:lnTo>
                        <a:pt x="109" y="655"/>
                      </a:lnTo>
                      <a:lnTo>
                        <a:pt x="109" y="656"/>
                      </a:lnTo>
                      <a:lnTo>
                        <a:pt x="110" y="656"/>
                      </a:lnTo>
                      <a:lnTo>
                        <a:pt x="111" y="656"/>
                      </a:lnTo>
                      <a:lnTo>
                        <a:pt x="111" y="655"/>
                      </a:lnTo>
                      <a:lnTo>
                        <a:pt x="112" y="655"/>
                      </a:lnTo>
                      <a:lnTo>
                        <a:pt x="113" y="655"/>
                      </a:lnTo>
                      <a:lnTo>
                        <a:pt x="113" y="654"/>
                      </a:lnTo>
                      <a:lnTo>
                        <a:pt x="114" y="654"/>
                      </a:lnTo>
                      <a:lnTo>
                        <a:pt x="115" y="654"/>
                      </a:lnTo>
                      <a:lnTo>
                        <a:pt x="114" y="654"/>
                      </a:lnTo>
                      <a:lnTo>
                        <a:pt x="115" y="653"/>
                      </a:lnTo>
                      <a:lnTo>
                        <a:pt x="115" y="652"/>
                      </a:lnTo>
                      <a:lnTo>
                        <a:pt x="116" y="652"/>
                      </a:lnTo>
                      <a:lnTo>
                        <a:pt x="117" y="652"/>
                      </a:lnTo>
                      <a:lnTo>
                        <a:pt x="117" y="651"/>
                      </a:lnTo>
                      <a:lnTo>
                        <a:pt x="117" y="650"/>
                      </a:lnTo>
                      <a:lnTo>
                        <a:pt x="118" y="650"/>
                      </a:lnTo>
                      <a:lnTo>
                        <a:pt x="119" y="649"/>
                      </a:lnTo>
                      <a:lnTo>
                        <a:pt x="120" y="648"/>
                      </a:lnTo>
                      <a:lnTo>
                        <a:pt x="121" y="648"/>
                      </a:lnTo>
                      <a:lnTo>
                        <a:pt x="122" y="648"/>
                      </a:lnTo>
                      <a:lnTo>
                        <a:pt x="122" y="647"/>
                      </a:lnTo>
                      <a:lnTo>
                        <a:pt x="123" y="647"/>
                      </a:lnTo>
                      <a:lnTo>
                        <a:pt x="124" y="647"/>
                      </a:lnTo>
                      <a:lnTo>
                        <a:pt x="125" y="648"/>
                      </a:lnTo>
                      <a:lnTo>
                        <a:pt x="126" y="647"/>
                      </a:lnTo>
                      <a:lnTo>
                        <a:pt x="127" y="647"/>
                      </a:lnTo>
                      <a:lnTo>
                        <a:pt x="127" y="646"/>
                      </a:lnTo>
                      <a:lnTo>
                        <a:pt x="128" y="646"/>
                      </a:lnTo>
                      <a:lnTo>
                        <a:pt x="129" y="645"/>
                      </a:lnTo>
                      <a:lnTo>
                        <a:pt x="129" y="644"/>
                      </a:lnTo>
                      <a:lnTo>
                        <a:pt x="130" y="644"/>
                      </a:lnTo>
                      <a:lnTo>
                        <a:pt x="131" y="643"/>
                      </a:lnTo>
                      <a:lnTo>
                        <a:pt x="132" y="643"/>
                      </a:lnTo>
                      <a:lnTo>
                        <a:pt x="132" y="642"/>
                      </a:lnTo>
                      <a:lnTo>
                        <a:pt x="132" y="641"/>
                      </a:lnTo>
                      <a:lnTo>
                        <a:pt x="133" y="641"/>
                      </a:lnTo>
                      <a:lnTo>
                        <a:pt x="132" y="641"/>
                      </a:lnTo>
                      <a:lnTo>
                        <a:pt x="133" y="640"/>
                      </a:lnTo>
                      <a:lnTo>
                        <a:pt x="132" y="640"/>
                      </a:lnTo>
                      <a:lnTo>
                        <a:pt x="133" y="639"/>
                      </a:lnTo>
                      <a:lnTo>
                        <a:pt x="133" y="638"/>
                      </a:lnTo>
                      <a:lnTo>
                        <a:pt x="133" y="637"/>
                      </a:lnTo>
                      <a:lnTo>
                        <a:pt x="133" y="636"/>
                      </a:lnTo>
                      <a:lnTo>
                        <a:pt x="133" y="635"/>
                      </a:lnTo>
                      <a:lnTo>
                        <a:pt x="133" y="634"/>
                      </a:lnTo>
                      <a:lnTo>
                        <a:pt x="134" y="633"/>
                      </a:lnTo>
                      <a:lnTo>
                        <a:pt x="133" y="633"/>
                      </a:lnTo>
                      <a:lnTo>
                        <a:pt x="133" y="632"/>
                      </a:lnTo>
                      <a:lnTo>
                        <a:pt x="134" y="632"/>
                      </a:lnTo>
                      <a:lnTo>
                        <a:pt x="134" y="631"/>
                      </a:lnTo>
                      <a:lnTo>
                        <a:pt x="133" y="630"/>
                      </a:lnTo>
                      <a:lnTo>
                        <a:pt x="133" y="629"/>
                      </a:lnTo>
                      <a:lnTo>
                        <a:pt x="134" y="629"/>
                      </a:lnTo>
                      <a:lnTo>
                        <a:pt x="134" y="628"/>
                      </a:lnTo>
                      <a:lnTo>
                        <a:pt x="134" y="627"/>
                      </a:lnTo>
                      <a:lnTo>
                        <a:pt x="135" y="626"/>
                      </a:lnTo>
                      <a:lnTo>
                        <a:pt x="136" y="626"/>
                      </a:lnTo>
                      <a:lnTo>
                        <a:pt x="135" y="625"/>
                      </a:lnTo>
                      <a:lnTo>
                        <a:pt x="136" y="624"/>
                      </a:lnTo>
                      <a:lnTo>
                        <a:pt x="137" y="624"/>
                      </a:lnTo>
                      <a:lnTo>
                        <a:pt x="137" y="623"/>
                      </a:lnTo>
                      <a:lnTo>
                        <a:pt x="138" y="622"/>
                      </a:lnTo>
                      <a:lnTo>
                        <a:pt x="138" y="621"/>
                      </a:lnTo>
                      <a:lnTo>
                        <a:pt x="138" y="620"/>
                      </a:lnTo>
                      <a:lnTo>
                        <a:pt x="138" y="619"/>
                      </a:lnTo>
                      <a:lnTo>
                        <a:pt x="139" y="618"/>
                      </a:lnTo>
                      <a:lnTo>
                        <a:pt x="139" y="617"/>
                      </a:lnTo>
                      <a:lnTo>
                        <a:pt x="140" y="617"/>
                      </a:lnTo>
                      <a:lnTo>
                        <a:pt x="140" y="616"/>
                      </a:lnTo>
                      <a:lnTo>
                        <a:pt x="140" y="615"/>
                      </a:lnTo>
                      <a:lnTo>
                        <a:pt x="140" y="614"/>
                      </a:lnTo>
                      <a:lnTo>
                        <a:pt x="141" y="614"/>
                      </a:lnTo>
                      <a:lnTo>
                        <a:pt x="142" y="613"/>
                      </a:lnTo>
                      <a:lnTo>
                        <a:pt x="143" y="613"/>
                      </a:lnTo>
                      <a:lnTo>
                        <a:pt x="142" y="613"/>
                      </a:lnTo>
                      <a:lnTo>
                        <a:pt x="143" y="612"/>
                      </a:lnTo>
                      <a:lnTo>
                        <a:pt x="143" y="611"/>
                      </a:lnTo>
                      <a:lnTo>
                        <a:pt x="144" y="611"/>
                      </a:lnTo>
                      <a:lnTo>
                        <a:pt x="144" y="610"/>
                      </a:lnTo>
                      <a:lnTo>
                        <a:pt x="143" y="610"/>
                      </a:lnTo>
                      <a:lnTo>
                        <a:pt x="143" y="609"/>
                      </a:lnTo>
                      <a:lnTo>
                        <a:pt x="143" y="608"/>
                      </a:lnTo>
                      <a:lnTo>
                        <a:pt x="143" y="607"/>
                      </a:lnTo>
                      <a:lnTo>
                        <a:pt x="143" y="606"/>
                      </a:lnTo>
                      <a:lnTo>
                        <a:pt x="142" y="606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4"/>
                      </a:lnTo>
                      <a:lnTo>
                        <a:pt x="143" y="604"/>
                      </a:lnTo>
                      <a:lnTo>
                        <a:pt x="144" y="604"/>
                      </a:lnTo>
                      <a:lnTo>
                        <a:pt x="144" y="603"/>
                      </a:lnTo>
                      <a:lnTo>
                        <a:pt x="145" y="603"/>
                      </a:lnTo>
                      <a:lnTo>
                        <a:pt x="145" y="602"/>
                      </a:lnTo>
                      <a:lnTo>
                        <a:pt x="146" y="601"/>
                      </a:lnTo>
                      <a:lnTo>
                        <a:pt x="146" y="600"/>
                      </a:lnTo>
                      <a:lnTo>
                        <a:pt x="147" y="600"/>
                      </a:lnTo>
                      <a:lnTo>
                        <a:pt x="147" y="599"/>
                      </a:lnTo>
                      <a:lnTo>
                        <a:pt x="148" y="599"/>
                      </a:lnTo>
                      <a:lnTo>
                        <a:pt x="149" y="599"/>
                      </a:lnTo>
                      <a:lnTo>
                        <a:pt x="149" y="598"/>
                      </a:lnTo>
                      <a:lnTo>
                        <a:pt x="150" y="598"/>
                      </a:lnTo>
                      <a:lnTo>
                        <a:pt x="150" y="597"/>
                      </a:lnTo>
                      <a:lnTo>
                        <a:pt x="150" y="596"/>
                      </a:lnTo>
                      <a:lnTo>
                        <a:pt x="151" y="595"/>
                      </a:lnTo>
                      <a:lnTo>
                        <a:pt x="151" y="594"/>
                      </a:lnTo>
                      <a:lnTo>
                        <a:pt x="152" y="593"/>
                      </a:lnTo>
                      <a:lnTo>
                        <a:pt x="152" y="592"/>
                      </a:lnTo>
                      <a:lnTo>
                        <a:pt x="153" y="592"/>
                      </a:lnTo>
                      <a:lnTo>
                        <a:pt x="154" y="592"/>
                      </a:lnTo>
                      <a:lnTo>
                        <a:pt x="155" y="592"/>
                      </a:lnTo>
                      <a:lnTo>
                        <a:pt x="156" y="592"/>
                      </a:lnTo>
                      <a:lnTo>
                        <a:pt x="157" y="592"/>
                      </a:lnTo>
                      <a:lnTo>
                        <a:pt x="158" y="592"/>
                      </a:lnTo>
                      <a:lnTo>
                        <a:pt x="158" y="591"/>
                      </a:lnTo>
                      <a:lnTo>
                        <a:pt x="159" y="591"/>
                      </a:lnTo>
                      <a:lnTo>
                        <a:pt x="160" y="591"/>
                      </a:lnTo>
                      <a:lnTo>
                        <a:pt x="160" y="590"/>
                      </a:lnTo>
                      <a:lnTo>
                        <a:pt x="161" y="588"/>
                      </a:lnTo>
                      <a:lnTo>
                        <a:pt x="161" y="587"/>
                      </a:lnTo>
                      <a:lnTo>
                        <a:pt x="161" y="586"/>
                      </a:lnTo>
                      <a:lnTo>
                        <a:pt x="163" y="585"/>
                      </a:lnTo>
                      <a:lnTo>
                        <a:pt x="163" y="584"/>
                      </a:lnTo>
                      <a:lnTo>
                        <a:pt x="164" y="583"/>
                      </a:lnTo>
                      <a:lnTo>
                        <a:pt x="164" y="582"/>
                      </a:lnTo>
                      <a:lnTo>
                        <a:pt x="163" y="578"/>
                      </a:lnTo>
                      <a:lnTo>
                        <a:pt x="163" y="577"/>
                      </a:lnTo>
                      <a:lnTo>
                        <a:pt x="163" y="576"/>
                      </a:lnTo>
                      <a:lnTo>
                        <a:pt x="164" y="574"/>
                      </a:lnTo>
                      <a:lnTo>
                        <a:pt x="164" y="572"/>
                      </a:lnTo>
                      <a:lnTo>
                        <a:pt x="164" y="571"/>
                      </a:lnTo>
                      <a:lnTo>
                        <a:pt x="164" y="570"/>
                      </a:lnTo>
                      <a:lnTo>
                        <a:pt x="163" y="568"/>
                      </a:lnTo>
                      <a:lnTo>
                        <a:pt x="162" y="568"/>
                      </a:lnTo>
                      <a:lnTo>
                        <a:pt x="162" y="567"/>
                      </a:lnTo>
                      <a:lnTo>
                        <a:pt x="163" y="565"/>
                      </a:lnTo>
                      <a:lnTo>
                        <a:pt x="164" y="564"/>
                      </a:lnTo>
                      <a:lnTo>
                        <a:pt x="164" y="563"/>
                      </a:lnTo>
                      <a:lnTo>
                        <a:pt x="164" y="562"/>
                      </a:lnTo>
                      <a:lnTo>
                        <a:pt x="164" y="561"/>
                      </a:lnTo>
                      <a:lnTo>
                        <a:pt x="164" y="560"/>
                      </a:lnTo>
                      <a:lnTo>
                        <a:pt x="164" y="559"/>
                      </a:lnTo>
                      <a:lnTo>
                        <a:pt x="165" y="558"/>
                      </a:lnTo>
                      <a:lnTo>
                        <a:pt x="166" y="557"/>
                      </a:lnTo>
                      <a:lnTo>
                        <a:pt x="166" y="556"/>
                      </a:lnTo>
                      <a:lnTo>
                        <a:pt x="165" y="555"/>
                      </a:lnTo>
                      <a:lnTo>
                        <a:pt x="165" y="554"/>
                      </a:lnTo>
                      <a:lnTo>
                        <a:pt x="166" y="554"/>
                      </a:lnTo>
                      <a:lnTo>
                        <a:pt x="167" y="553"/>
                      </a:lnTo>
                      <a:lnTo>
                        <a:pt x="168" y="553"/>
                      </a:lnTo>
                      <a:lnTo>
                        <a:pt x="169" y="552"/>
                      </a:lnTo>
                      <a:lnTo>
                        <a:pt x="169" y="551"/>
                      </a:lnTo>
                      <a:lnTo>
                        <a:pt x="169" y="550"/>
                      </a:lnTo>
                      <a:lnTo>
                        <a:pt x="169" y="549"/>
                      </a:lnTo>
                      <a:lnTo>
                        <a:pt x="170" y="548"/>
                      </a:lnTo>
                      <a:lnTo>
                        <a:pt x="171" y="547"/>
                      </a:lnTo>
                      <a:lnTo>
                        <a:pt x="172" y="546"/>
                      </a:lnTo>
                      <a:lnTo>
                        <a:pt x="173" y="546"/>
                      </a:lnTo>
                      <a:lnTo>
                        <a:pt x="174" y="546"/>
                      </a:lnTo>
                      <a:lnTo>
                        <a:pt x="175" y="546"/>
                      </a:lnTo>
                      <a:lnTo>
                        <a:pt x="175" y="545"/>
                      </a:lnTo>
                      <a:lnTo>
                        <a:pt x="176" y="544"/>
                      </a:lnTo>
                      <a:lnTo>
                        <a:pt x="176" y="543"/>
                      </a:lnTo>
                      <a:lnTo>
                        <a:pt x="177" y="542"/>
                      </a:lnTo>
                      <a:lnTo>
                        <a:pt x="179" y="542"/>
                      </a:lnTo>
                      <a:lnTo>
                        <a:pt x="179" y="541"/>
                      </a:lnTo>
                      <a:lnTo>
                        <a:pt x="180" y="541"/>
                      </a:lnTo>
                      <a:lnTo>
                        <a:pt x="180" y="540"/>
                      </a:lnTo>
                      <a:lnTo>
                        <a:pt x="181" y="540"/>
                      </a:lnTo>
                      <a:lnTo>
                        <a:pt x="182" y="540"/>
                      </a:lnTo>
                      <a:lnTo>
                        <a:pt x="183" y="540"/>
                      </a:lnTo>
                      <a:lnTo>
                        <a:pt x="184" y="540"/>
                      </a:lnTo>
                      <a:lnTo>
                        <a:pt x="186" y="541"/>
                      </a:lnTo>
                      <a:lnTo>
                        <a:pt x="186" y="540"/>
                      </a:lnTo>
                      <a:lnTo>
                        <a:pt x="187" y="540"/>
                      </a:lnTo>
                      <a:lnTo>
                        <a:pt x="188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9" y="536"/>
                      </a:lnTo>
                      <a:lnTo>
                        <a:pt x="188" y="536"/>
                      </a:lnTo>
                      <a:lnTo>
                        <a:pt x="188" y="535"/>
                      </a:lnTo>
                      <a:lnTo>
                        <a:pt x="189" y="533"/>
                      </a:lnTo>
                      <a:lnTo>
                        <a:pt x="189" y="532"/>
                      </a:lnTo>
                      <a:lnTo>
                        <a:pt x="190" y="532"/>
                      </a:lnTo>
                      <a:lnTo>
                        <a:pt x="190" y="531"/>
                      </a:lnTo>
                      <a:lnTo>
                        <a:pt x="191" y="531"/>
                      </a:lnTo>
                      <a:lnTo>
                        <a:pt x="191" y="530"/>
                      </a:lnTo>
                      <a:lnTo>
                        <a:pt x="191" y="529"/>
                      </a:lnTo>
                      <a:lnTo>
                        <a:pt x="192" y="529"/>
                      </a:lnTo>
                      <a:lnTo>
                        <a:pt x="192" y="528"/>
                      </a:lnTo>
                      <a:lnTo>
                        <a:pt x="193" y="528"/>
                      </a:lnTo>
                      <a:lnTo>
                        <a:pt x="193" y="527"/>
                      </a:lnTo>
                      <a:lnTo>
                        <a:pt x="194" y="527"/>
                      </a:lnTo>
                      <a:lnTo>
                        <a:pt x="194" y="526"/>
                      </a:lnTo>
                      <a:lnTo>
                        <a:pt x="195" y="526"/>
                      </a:lnTo>
                      <a:lnTo>
                        <a:pt x="184" y="516"/>
                      </a:lnTo>
                      <a:lnTo>
                        <a:pt x="183" y="516"/>
                      </a:lnTo>
                      <a:lnTo>
                        <a:pt x="183" y="515"/>
                      </a:lnTo>
                      <a:lnTo>
                        <a:pt x="183" y="514"/>
                      </a:lnTo>
                      <a:lnTo>
                        <a:pt x="182" y="513"/>
                      </a:lnTo>
                      <a:lnTo>
                        <a:pt x="182" y="512"/>
                      </a:lnTo>
                      <a:lnTo>
                        <a:pt x="182" y="511"/>
                      </a:lnTo>
                      <a:lnTo>
                        <a:pt x="181" y="509"/>
                      </a:lnTo>
                      <a:lnTo>
                        <a:pt x="182" y="508"/>
                      </a:lnTo>
                      <a:lnTo>
                        <a:pt x="182" y="507"/>
                      </a:lnTo>
                      <a:lnTo>
                        <a:pt x="182" y="505"/>
                      </a:lnTo>
                      <a:lnTo>
                        <a:pt x="182" y="503"/>
                      </a:lnTo>
                      <a:lnTo>
                        <a:pt x="182" y="502"/>
                      </a:lnTo>
                      <a:lnTo>
                        <a:pt x="181" y="500"/>
                      </a:lnTo>
                      <a:lnTo>
                        <a:pt x="180" y="500"/>
                      </a:lnTo>
                      <a:lnTo>
                        <a:pt x="180" y="499"/>
                      </a:lnTo>
                      <a:lnTo>
                        <a:pt x="180" y="498"/>
                      </a:lnTo>
                      <a:lnTo>
                        <a:pt x="179" y="498"/>
                      </a:lnTo>
                      <a:lnTo>
                        <a:pt x="178" y="498"/>
                      </a:lnTo>
                      <a:lnTo>
                        <a:pt x="177" y="497"/>
                      </a:lnTo>
                      <a:lnTo>
                        <a:pt x="177" y="496"/>
                      </a:lnTo>
                      <a:lnTo>
                        <a:pt x="176" y="496"/>
                      </a:lnTo>
                      <a:lnTo>
                        <a:pt x="176" y="495"/>
                      </a:lnTo>
                      <a:lnTo>
                        <a:pt x="175" y="494"/>
                      </a:lnTo>
                      <a:lnTo>
                        <a:pt x="175" y="493"/>
                      </a:lnTo>
                      <a:lnTo>
                        <a:pt x="174" y="493"/>
                      </a:lnTo>
                      <a:lnTo>
                        <a:pt x="174" y="492"/>
                      </a:lnTo>
                      <a:lnTo>
                        <a:pt x="175" y="491"/>
                      </a:lnTo>
                      <a:lnTo>
                        <a:pt x="175" y="490"/>
                      </a:lnTo>
                      <a:lnTo>
                        <a:pt x="175" y="489"/>
                      </a:lnTo>
                      <a:lnTo>
                        <a:pt x="174" y="489"/>
                      </a:lnTo>
                      <a:lnTo>
                        <a:pt x="175" y="489"/>
                      </a:lnTo>
                      <a:lnTo>
                        <a:pt x="175" y="488"/>
                      </a:lnTo>
                      <a:lnTo>
                        <a:pt x="175" y="487"/>
                      </a:lnTo>
                      <a:lnTo>
                        <a:pt x="175" y="486"/>
                      </a:lnTo>
                      <a:lnTo>
                        <a:pt x="174" y="486"/>
                      </a:lnTo>
                      <a:lnTo>
                        <a:pt x="173" y="485"/>
                      </a:lnTo>
                      <a:lnTo>
                        <a:pt x="174" y="485"/>
                      </a:lnTo>
                      <a:lnTo>
                        <a:pt x="174" y="484"/>
                      </a:lnTo>
                      <a:lnTo>
                        <a:pt x="174" y="483"/>
                      </a:lnTo>
                      <a:lnTo>
                        <a:pt x="173" y="483"/>
                      </a:lnTo>
                      <a:lnTo>
                        <a:pt x="173" y="482"/>
                      </a:lnTo>
                      <a:lnTo>
                        <a:pt x="174" y="481"/>
                      </a:lnTo>
                      <a:lnTo>
                        <a:pt x="173" y="481"/>
                      </a:lnTo>
                      <a:lnTo>
                        <a:pt x="173" y="480"/>
                      </a:lnTo>
                      <a:lnTo>
                        <a:pt x="172" y="480"/>
                      </a:lnTo>
                      <a:lnTo>
                        <a:pt x="172" y="479"/>
                      </a:lnTo>
                      <a:lnTo>
                        <a:pt x="171" y="479"/>
                      </a:lnTo>
                      <a:lnTo>
                        <a:pt x="171" y="478"/>
                      </a:lnTo>
                      <a:lnTo>
                        <a:pt x="170" y="478"/>
                      </a:lnTo>
                      <a:lnTo>
                        <a:pt x="170" y="479"/>
                      </a:lnTo>
                      <a:lnTo>
                        <a:pt x="169" y="479"/>
                      </a:lnTo>
                      <a:lnTo>
                        <a:pt x="168" y="479"/>
                      </a:lnTo>
                      <a:lnTo>
                        <a:pt x="168" y="478"/>
                      </a:lnTo>
                      <a:lnTo>
                        <a:pt x="167" y="478"/>
                      </a:lnTo>
                      <a:lnTo>
                        <a:pt x="167" y="479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5" y="478"/>
                      </a:lnTo>
                      <a:lnTo>
                        <a:pt x="164" y="478"/>
                      </a:lnTo>
                      <a:lnTo>
                        <a:pt x="164" y="477"/>
                      </a:lnTo>
                      <a:lnTo>
                        <a:pt x="164" y="476"/>
                      </a:lnTo>
                      <a:lnTo>
                        <a:pt x="163" y="476"/>
                      </a:lnTo>
                      <a:lnTo>
                        <a:pt x="164" y="475"/>
                      </a:lnTo>
                      <a:lnTo>
                        <a:pt x="163" y="475"/>
                      </a:lnTo>
                      <a:lnTo>
                        <a:pt x="162" y="475"/>
                      </a:lnTo>
                      <a:lnTo>
                        <a:pt x="163" y="474"/>
                      </a:lnTo>
                      <a:lnTo>
                        <a:pt x="162" y="474"/>
                      </a:lnTo>
                      <a:lnTo>
                        <a:pt x="162" y="475"/>
                      </a:lnTo>
                      <a:lnTo>
                        <a:pt x="162" y="474"/>
                      </a:lnTo>
                      <a:lnTo>
                        <a:pt x="162" y="473"/>
                      </a:lnTo>
                      <a:lnTo>
                        <a:pt x="161" y="472"/>
                      </a:lnTo>
                      <a:lnTo>
                        <a:pt x="161" y="473"/>
                      </a:lnTo>
                      <a:lnTo>
                        <a:pt x="161" y="472"/>
                      </a:lnTo>
                      <a:lnTo>
                        <a:pt x="162" y="472"/>
                      </a:lnTo>
                      <a:lnTo>
                        <a:pt x="161" y="471"/>
                      </a:lnTo>
                      <a:lnTo>
                        <a:pt x="162" y="471"/>
                      </a:lnTo>
                      <a:lnTo>
                        <a:pt x="162" y="470"/>
                      </a:lnTo>
                      <a:lnTo>
                        <a:pt x="161" y="470"/>
                      </a:lnTo>
                      <a:lnTo>
                        <a:pt x="162" y="469"/>
                      </a:lnTo>
                      <a:lnTo>
                        <a:pt x="161" y="469"/>
                      </a:lnTo>
                      <a:lnTo>
                        <a:pt x="161" y="468"/>
                      </a:lnTo>
                      <a:lnTo>
                        <a:pt x="162" y="469"/>
                      </a:lnTo>
                      <a:lnTo>
                        <a:pt x="162" y="468"/>
                      </a:lnTo>
                      <a:lnTo>
                        <a:pt x="161" y="468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5"/>
                      </a:lnTo>
                      <a:lnTo>
                        <a:pt x="160" y="465"/>
                      </a:lnTo>
                      <a:lnTo>
                        <a:pt x="160" y="464"/>
                      </a:lnTo>
                      <a:lnTo>
                        <a:pt x="161" y="463"/>
                      </a:lnTo>
                      <a:lnTo>
                        <a:pt x="160" y="463"/>
                      </a:lnTo>
                      <a:lnTo>
                        <a:pt x="160" y="462"/>
                      </a:lnTo>
                      <a:lnTo>
                        <a:pt x="160" y="461"/>
                      </a:lnTo>
                      <a:lnTo>
                        <a:pt x="160" y="460"/>
                      </a:lnTo>
                      <a:lnTo>
                        <a:pt x="159" y="459"/>
                      </a:lnTo>
                      <a:lnTo>
                        <a:pt x="160" y="459"/>
                      </a:lnTo>
                      <a:lnTo>
                        <a:pt x="160" y="458"/>
                      </a:lnTo>
                      <a:lnTo>
                        <a:pt x="160" y="457"/>
                      </a:lnTo>
                      <a:lnTo>
                        <a:pt x="159" y="457"/>
                      </a:lnTo>
                      <a:lnTo>
                        <a:pt x="159" y="456"/>
                      </a:lnTo>
                      <a:lnTo>
                        <a:pt x="160" y="456"/>
                      </a:lnTo>
                      <a:lnTo>
                        <a:pt x="159" y="455"/>
                      </a:lnTo>
                      <a:lnTo>
                        <a:pt x="160" y="455"/>
                      </a:lnTo>
                      <a:lnTo>
                        <a:pt x="160" y="454"/>
                      </a:lnTo>
                      <a:lnTo>
                        <a:pt x="160" y="453"/>
                      </a:lnTo>
                      <a:lnTo>
                        <a:pt x="160" y="452"/>
                      </a:lnTo>
                      <a:lnTo>
                        <a:pt x="160" y="451"/>
                      </a:lnTo>
                      <a:lnTo>
                        <a:pt x="160" y="450"/>
                      </a:lnTo>
                      <a:lnTo>
                        <a:pt x="160" y="449"/>
                      </a:lnTo>
                      <a:lnTo>
                        <a:pt x="160" y="448"/>
                      </a:lnTo>
                      <a:lnTo>
                        <a:pt x="160" y="447"/>
                      </a:lnTo>
                      <a:lnTo>
                        <a:pt x="160" y="446"/>
                      </a:lnTo>
                      <a:lnTo>
                        <a:pt x="161" y="446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5"/>
                      </a:lnTo>
                      <a:lnTo>
                        <a:pt x="162" y="444"/>
                      </a:lnTo>
                      <a:lnTo>
                        <a:pt x="163" y="444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3" y="443"/>
                      </a:lnTo>
                      <a:lnTo>
                        <a:pt x="164" y="443"/>
                      </a:lnTo>
                      <a:lnTo>
                        <a:pt x="164" y="442"/>
                      </a:lnTo>
                      <a:lnTo>
                        <a:pt x="165" y="442"/>
                      </a:lnTo>
                      <a:lnTo>
                        <a:pt x="166" y="441"/>
                      </a:lnTo>
                      <a:lnTo>
                        <a:pt x="167" y="440"/>
                      </a:lnTo>
                      <a:lnTo>
                        <a:pt x="166" y="440"/>
                      </a:lnTo>
                      <a:lnTo>
                        <a:pt x="167" y="440"/>
                      </a:lnTo>
                      <a:lnTo>
                        <a:pt x="168" y="439"/>
                      </a:lnTo>
                      <a:lnTo>
                        <a:pt x="168" y="438"/>
                      </a:lnTo>
                      <a:lnTo>
                        <a:pt x="169" y="438"/>
                      </a:lnTo>
                      <a:lnTo>
                        <a:pt x="169" y="437"/>
                      </a:lnTo>
                      <a:lnTo>
                        <a:pt x="168" y="437"/>
                      </a:lnTo>
                      <a:lnTo>
                        <a:pt x="169" y="437"/>
                      </a:lnTo>
                      <a:lnTo>
                        <a:pt x="169" y="436"/>
                      </a:lnTo>
                      <a:lnTo>
                        <a:pt x="170" y="437"/>
                      </a:lnTo>
                      <a:lnTo>
                        <a:pt x="170" y="436"/>
                      </a:lnTo>
                      <a:lnTo>
                        <a:pt x="171" y="435"/>
                      </a:lnTo>
                      <a:lnTo>
                        <a:pt x="172" y="435"/>
                      </a:lnTo>
                      <a:lnTo>
                        <a:pt x="173" y="434"/>
                      </a:lnTo>
                      <a:lnTo>
                        <a:pt x="174" y="434"/>
                      </a:lnTo>
                      <a:lnTo>
                        <a:pt x="174" y="433"/>
                      </a:lnTo>
                      <a:lnTo>
                        <a:pt x="174" y="432"/>
                      </a:lnTo>
                      <a:lnTo>
                        <a:pt x="174" y="431"/>
                      </a:lnTo>
                      <a:lnTo>
                        <a:pt x="176" y="431"/>
                      </a:lnTo>
                      <a:lnTo>
                        <a:pt x="176" y="430"/>
                      </a:lnTo>
                      <a:lnTo>
                        <a:pt x="177" y="430"/>
                      </a:lnTo>
                      <a:lnTo>
                        <a:pt x="178" y="430"/>
                      </a:lnTo>
                      <a:lnTo>
                        <a:pt x="178" y="429"/>
                      </a:lnTo>
                      <a:lnTo>
                        <a:pt x="179" y="429"/>
                      </a:lnTo>
                      <a:lnTo>
                        <a:pt x="180" y="428"/>
                      </a:lnTo>
                      <a:lnTo>
                        <a:pt x="180" y="427"/>
                      </a:lnTo>
                      <a:lnTo>
                        <a:pt x="180" y="426"/>
                      </a:lnTo>
                      <a:lnTo>
                        <a:pt x="180" y="425"/>
                      </a:lnTo>
                      <a:lnTo>
                        <a:pt x="180" y="424"/>
                      </a:lnTo>
                      <a:lnTo>
                        <a:pt x="180" y="422"/>
                      </a:lnTo>
                      <a:lnTo>
                        <a:pt x="180" y="421"/>
                      </a:lnTo>
                      <a:lnTo>
                        <a:pt x="181" y="421"/>
                      </a:lnTo>
                      <a:lnTo>
                        <a:pt x="181" y="420"/>
                      </a:lnTo>
                      <a:lnTo>
                        <a:pt x="180" y="419"/>
                      </a:lnTo>
                      <a:lnTo>
                        <a:pt x="180" y="418"/>
                      </a:lnTo>
                      <a:lnTo>
                        <a:pt x="180" y="417"/>
                      </a:lnTo>
                      <a:lnTo>
                        <a:pt x="179" y="417"/>
                      </a:lnTo>
                      <a:lnTo>
                        <a:pt x="177" y="416"/>
                      </a:lnTo>
                      <a:lnTo>
                        <a:pt x="176" y="415"/>
                      </a:lnTo>
                      <a:lnTo>
                        <a:pt x="176" y="414"/>
                      </a:lnTo>
                      <a:lnTo>
                        <a:pt x="176" y="413"/>
                      </a:lnTo>
                      <a:lnTo>
                        <a:pt x="175" y="412"/>
                      </a:lnTo>
                      <a:lnTo>
                        <a:pt x="175" y="411"/>
                      </a:lnTo>
                      <a:lnTo>
                        <a:pt x="175" y="410"/>
                      </a:lnTo>
                      <a:lnTo>
                        <a:pt x="174" y="410"/>
                      </a:lnTo>
                      <a:lnTo>
                        <a:pt x="174" y="409"/>
                      </a:lnTo>
                      <a:lnTo>
                        <a:pt x="174" y="408"/>
                      </a:lnTo>
                      <a:lnTo>
                        <a:pt x="174" y="407"/>
                      </a:lnTo>
                      <a:lnTo>
                        <a:pt x="174" y="406"/>
                      </a:lnTo>
                      <a:lnTo>
                        <a:pt x="174" y="405"/>
                      </a:lnTo>
                      <a:lnTo>
                        <a:pt x="175" y="405"/>
                      </a:lnTo>
                      <a:lnTo>
                        <a:pt x="176" y="405"/>
                      </a:lnTo>
                      <a:lnTo>
                        <a:pt x="176" y="404"/>
                      </a:lnTo>
                      <a:lnTo>
                        <a:pt x="175" y="404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3" y="402"/>
                      </a:lnTo>
                      <a:lnTo>
                        <a:pt x="173" y="401"/>
                      </a:lnTo>
                      <a:lnTo>
                        <a:pt x="172" y="401"/>
                      </a:lnTo>
                      <a:lnTo>
                        <a:pt x="172" y="400"/>
                      </a:lnTo>
                      <a:lnTo>
                        <a:pt x="173" y="400"/>
                      </a:lnTo>
                      <a:lnTo>
                        <a:pt x="174" y="400"/>
                      </a:lnTo>
                      <a:lnTo>
                        <a:pt x="173" y="399"/>
                      </a:lnTo>
                      <a:lnTo>
                        <a:pt x="174" y="399"/>
                      </a:lnTo>
                      <a:lnTo>
                        <a:pt x="174" y="398"/>
                      </a:lnTo>
                      <a:lnTo>
                        <a:pt x="174" y="397"/>
                      </a:lnTo>
                      <a:lnTo>
                        <a:pt x="173" y="396"/>
                      </a:lnTo>
                      <a:lnTo>
                        <a:pt x="173" y="397"/>
                      </a:lnTo>
                      <a:lnTo>
                        <a:pt x="172" y="397"/>
                      </a:lnTo>
                      <a:lnTo>
                        <a:pt x="171" y="397"/>
                      </a:lnTo>
                      <a:lnTo>
                        <a:pt x="170" y="397"/>
                      </a:lnTo>
                      <a:lnTo>
                        <a:pt x="170" y="398"/>
                      </a:lnTo>
                      <a:lnTo>
                        <a:pt x="169" y="398"/>
                      </a:lnTo>
                      <a:lnTo>
                        <a:pt x="168" y="397"/>
                      </a:lnTo>
                      <a:lnTo>
                        <a:pt x="167" y="397"/>
                      </a:lnTo>
                      <a:lnTo>
                        <a:pt x="166" y="398"/>
                      </a:lnTo>
                      <a:lnTo>
                        <a:pt x="166" y="397"/>
                      </a:lnTo>
                      <a:lnTo>
                        <a:pt x="165" y="397"/>
                      </a:lnTo>
                      <a:lnTo>
                        <a:pt x="164" y="395"/>
                      </a:lnTo>
                      <a:lnTo>
                        <a:pt x="163" y="395"/>
                      </a:lnTo>
                      <a:lnTo>
                        <a:pt x="163" y="394"/>
                      </a:lnTo>
                      <a:lnTo>
                        <a:pt x="162" y="395"/>
                      </a:lnTo>
                      <a:lnTo>
                        <a:pt x="163" y="396"/>
                      </a:lnTo>
                      <a:lnTo>
                        <a:pt x="162" y="396"/>
                      </a:lnTo>
                      <a:lnTo>
                        <a:pt x="161" y="396"/>
                      </a:lnTo>
                      <a:lnTo>
                        <a:pt x="161" y="395"/>
                      </a:lnTo>
                      <a:lnTo>
                        <a:pt x="160" y="395"/>
                      </a:lnTo>
                      <a:lnTo>
                        <a:pt x="159" y="396"/>
                      </a:lnTo>
                      <a:lnTo>
                        <a:pt x="158" y="395"/>
                      </a:lnTo>
                      <a:lnTo>
                        <a:pt x="157" y="395"/>
                      </a:lnTo>
                      <a:lnTo>
                        <a:pt x="156" y="395"/>
                      </a:lnTo>
                      <a:lnTo>
                        <a:pt x="155" y="394"/>
                      </a:lnTo>
                      <a:lnTo>
                        <a:pt x="154" y="395"/>
                      </a:lnTo>
                      <a:lnTo>
                        <a:pt x="153" y="395"/>
                      </a:lnTo>
                      <a:lnTo>
                        <a:pt x="152" y="396"/>
                      </a:lnTo>
                      <a:lnTo>
                        <a:pt x="151" y="396"/>
                      </a:lnTo>
                      <a:lnTo>
                        <a:pt x="150" y="396"/>
                      </a:lnTo>
                      <a:lnTo>
                        <a:pt x="148" y="395"/>
                      </a:lnTo>
                      <a:lnTo>
                        <a:pt x="147" y="394"/>
                      </a:lnTo>
                      <a:lnTo>
                        <a:pt x="146" y="394"/>
                      </a:lnTo>
                      <a:lnTo>
                        <a:pt x="144" y="394"/>
                      </a:lnTo>
                      <a:lnTo>
                        <a:pt x="144" y="395"/>
                      </a:lnTo>
                      <a:lnTo>
                        <a:pt x="143" y="394"/>
                      </a:lnTo>
                      <a:lnTo>
                        <a:pt x="143" y="393"/>
                      </a:lnTo>
                      <a:lnTo>
                        <a:pt x="143" y="392"/>
                      </a:lnTo>
                      <a:lnTo>
                        <a:pt x="143" y="391"/>
                      </a:lnTo>
                      <a:lnTo>
                        <a:pt x="142" y="391"/>
                      </a:lnTo>
                      <a:lnTo>
                        <a:pt x="141" y="391"/>
                      </a:lnTo>
                      <a:lnTo>
                        <a:pt x="140" y="390"/>
                      </a:lnTo>
                      <a:lnTo>
                        <a:pt x="140" y="391"/>
                      </a:lnTo>
                      <a:lnTo>
                        <a:pt x="139" y="391"/>
                      </a:lnTo>
                      <a:lnTo>
                        <a:pt x="138" y="391"/>
                      </a:lnTo>
                      <a:lnTo>
                        <a:pt x="138" y="392"/>
                      </a:lnTo>
                      <a:lnTo>
                        <a:pt x="137" y="393"/>
                      </a:lnTo>
                      <a:lnTo>
                        <a:pt x="136" y="392"/>
                      </a:lnTo>
                      <a:lnTo>
                        <a:pt x="136" y="393"/>
                      </a:lnTo>
                      <a:lnTo>
                        <a:pt x="136" y="394"/>
                      </a:lnTo>
                      <a:lnTo>
                        <a:pt x="136" y="395"/>
                      </a:lnTo>
                      <a:lnTo>
                        <a:pt x="136" y="396"/>
                      </a:lnTo>
                      <a:lnTo>
                        <a:pt x="135" y="396"/>
                      </a:lnTo>
                      <a:lnTo>
                        <a:pt x="135" y="395"/>
                      </a:lnTo>
                      <a:lnTo>
                        <a:pt x="134" y="395"/>
                      </a:lnTo>
                      <a:lnTo>
                        <a:pt x="133" y="395"/>
                      </a:lnTo>
                      <a:lnTo>
                        <a:pt x="133" y="394"/>
                      </a:lnTo>
                      <a:lnTo>
                        <a:pt x="132" y="394"/>
                      </a:lnTo>
                      <a:lnTo>
                        <a:pt x="131" y="394"/>
                      </a:lnTo>
                      <a:lnTo>
                        <a:pt x="130" y="393"/>
                      </a:lnTo>
                      <a:lnTo>
                        <a:pt x="130" y="392"/>
                      </a:lnTo>
                      <a:lnTo>
                        <a:pt x="129" y="392"/>
                      </a:lnTo>
                      <a:lnTo>
                        <a:pt x="129" y="391"/>
                      </a:lnTo>
                      <a:lnTo>
                        <a:pt x="129" y="390"/>
                      </a:lnTo>
                      <a:lnTo>
                        <a:pt x="129" y="389"/>
                      </a:lnTo>
                      <a:lnTo>
                        <a:pt x="128" y="389"/>
                      </a:lnTo>
                      <a:lnTo>
                        <a:pt x="127" y="388"/>
                      </a:lnTo>
                      <a:lnTo>
                        <a:pt x="126" y="389"/>
                      </a:lnTo>
                      <a:lnTo>
                        <a:pt x="125" y="389"/>
                      </a:lnTo>
                      <a:lnTo>
                        <a:pt x="125" y="388"/>
                      </a:lnTo>
                      <a:lnTo>
                        <a:pt x="125" y="387"/>
                      </a:lnTo>
                      <a:lnTo>
                        <a:pt x="126" y="387"/>
                      </a:lnTo>
                      <a:lnTo>
                        <a:pt x="126" y="386"/>
                      </a:lnTo>
                      <a:lnTo>
                        <a:pt x="125" y="385"/>
                      </a:lnTo>
                      <a:lnTo>
                        <a:pt x="125" y="384"/>
                      </a:lnTo>
                      <a:lnTo>
                        <a:pt x="124" y="383"/>
                      </a:lnTo>
                      <a:lnTo>
                        <a:pt x="67" y="384"/>
                      </a:lnTo>
                      <a:lnTo>
                        <a:pt x="22" y="383"/>
                      </a:lnTo>
                      <a:lnTo>
                        <a:pt x="9" y="383"/>
                      </a:lnTo>
                      <a:lnTo>
                        <a:pt x="10" y="383"/>
                      </a:lnTo>
                      <a:lnTo>
                        <a:pt x="11" y="382"/>
                      </a:lnTo>
                      <a:lnTo>
                        <a:pt x="11" y="383"/>
                      </a:lnTo>
                      <a:lnTo>
                        <a:pt x="12" y="382"/>
                      </a:lnTo>
                      <a:lnTo>
                        <a:pt x="12" y="381"/>
                      </a:lnTo>
                      <a:lnTo>
                        <a:pt x="12" y="380"/>
                      </a:lnTo>
                      <a:lnTo>
                        <a:pt x="13" y="379"/>
                      </a:lnTo>
                      <a:lnTo>
                        <a:pt x="12" y="379"/>
                      </a:lnTo>
                      <a:lnTo>
                        <a:pt x="12" y="378"/>
                      </a:lnTo>
                      <a:lnTo>
                        <a:pt x="13" y="378"/>
                      </a:lnTo>
                      <a:lnTo>
                        <a:pt x="12" y="378"/>
                      </a:lnTo>
                      <a:lnTo>
                        <a:pt x="13" y="377"/>
                      </a:lnTo>
                      <a:lnTo>
                        <a:pt x="13" y="376"/>
                      </a:lnTo>
                      <a:lnTo>
                        <a:pt x="13" y="375"/>
                      </a:lnTo>
                      <a:lnTo>
                        <a:pt x="12" y="375"/>
                      </a:lnTo>
                      <a:lnTo>
                        <a:pt x="13" y="374"/>
                      </a:lnTo>
                      <a:lnTo>
                        <a:pt x="13" y="373"/>
                      </a:lnTo>
                      <a:lnTo>
                        <a:pt x="12" y="373"/>
                      </a:lnTo>
                      <a:lnTo>
                        <a:pt x="12" y="372"/>
                      </a:lnTo>
                      <a:lnTo>
                        <a:pt x="12" y="370"/>
                      </a:lnTo>
                      <a:lnTo>
                        <a:pt x="12" y="368"/>
                      </a:lnTo>
                      <a:lnTo>
                        <a:pt x="13" y="368"/>
                      </a:lnTo>
                      <a:lnTo>
                        <a:pt x="14" y="368"/>
                      </a:lnTo>
                      <a:lnTo>
                        <a:pt x="14" y="367"/>
                      </a:lnTo>
                      <a:lnTo>
                        <a:pt x="13" y="366"/>
                      </a:lnTo>
                      <a:lnTo>
                        <a:pt x="14" y="366"/>
                      </a:lnTo>
                      <a:lnTo>
                        <a:pt x="14" y="365"/>
                      </a:lnTo>
                      <a:lnTo>
                        <a:pt x="14" y="363"/>
                      </a:lnTo>
                      <a:lnTo>
                        <a:pt x="14" y="362"/>
                      </a:lnTo>
                      <a:lnTo>
                        <a:pt x="15" y="362"/>
                      </a:lnTo>
                      <a:lnTo>
                        <a:pt x="15" y="363"/>
                      </a:lnTo>
                      <a:lnTo>
                        <a:pt x="16" y="364"/>
                      </a:lnTo>
                      <a:lnTo>
                        <a:pt x="17" y="364"/>
                      </a:lnTo>
                      <a:lnTo>
                        <a:pt x="17" y="363"/>
                      </a:lnTo>
                      <a:lnTo>
                        <a:pt x="17" y="362"/>
                      </a:lnTo>
                      <a:lnTo>
                        <a:pt x="17" y="361"/>
                      </a:lnTo>
                      <a:lnTo>
                        <a:pt x="17" y="360"/>
                      </a:lnTo>
                      <a:lnTo>
                        <a:pt x="16" y="360"/>
                      </a:lnTo>
                      <a:lnTo>
                        <a:pt x="16" y="359"/>
                      </a:lnTo>
                      <a:lnTo>
                        <a:pt x="17" y="358"/>
                      </a:lnTo>
                      <a:lnTo>
                        <a:pt x="16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7" y="356"/>
                      </a:lnTo>
                      <a:lnTo>
                        <a:pt x="17" y="355"/>
                      </a:lnTo>
                      <a:lnTo>
                        <a:pt x="16" y="354"/>
                      </a:lnTo>
                      <a:lnTo>
                        <a:pt x="15" y="354"/>
                      </a:lnTo>
                      <a:lnTo>
                        <a:pt x="15" y="353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6" y="350"/>
                      </a:lnTo>
                      <a:lnTo>
                        <a:pt x="17" y="349"/>
                      </a:lnTo>
                      <a:lnTo>
                        <a:pt x="16" y="348"/>
                      </a:lnTo>
                      <a:lnTo>
                        <a:pt x="17" y="348"/>
                      </a:lnTo>
                      <a:lnTo>
                        <a:pt x="17" y="347"/>
                      </a:lnTo>
                      <a:lnTo>
                        <a:pt x="16" y="346"/>
                      </a:lnTo>
                      <a:lnTo>
                        <a:pt x="16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2"/>
                      </a:lnTo>
                      <a:lnTo>
                        <a:pt x="17" y="342"/>
                      </a:lnTo>
                      <a:lnTo>
                        <a:pt x="17" y="341"/>
                      </a:lnTo>
                      <a:lnTo>
                        <a:pt x="16" y="340"/>
                      </a:lnTo>
                      <a:lnTo>
                        <a:pt x="17" y="339"/>
                      </a:lnTo>
                      <a:lnTo>
                        <a:pt x="18" y="338"/>
                      </a:lnTo>
                      <a:lnTo>
                        <a:pt x="18" y="337"/>
                      </a:lnTo>
                      <a:lnTo>
                        <a:pt x="18" y="336"/>
                      </a:lnTo>
                      <a:lnTo>
                        <a:pt x="17" y="336"/>
                      </a:lnTo>
                      <a:lnTo>
                        <a:pt x="17" y="335"/>
                      </a:lnTo>
                      <a:lnTo>
                        <a:pt x="16" y="334"/>
                      </a:lnTo>
                      <a:lnTo>
                        <a:pt x="17" y="332"/>
                      </a:lnTo>
                      <a:lnTo>
                        <a:pt x="16" y="332"/>
                      </a:lnTo>
                      <a:lnTo>
                        <a:pt x="16" y="331"/>
                      </a:lnTo>
                      <a:lnTo>
                        <a:pt x="17" y="330"/>
                      </a:lnTo>
                      <a:lnTo>
                        <a:pt x="17" y="329"/>
                      </a:lnTo>
                      <a:lnTo>
                        <a:pt x="17" y="328"/>
                      </a:lnTo>
                      <a:lnTo>
                        <a:pt x="17" y="327"/>
                      </a:lnTo>
                      <a:lnTo>
                        <a:pt x="18" y="327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7" y="324"/>
                      </a:lnTo>
                      <a:lnTo>
                        <a:pt x="17" y="323"/>
                      </a:lnTo>
                      <a:lnTo>
                        <a:pt x="17" y="322"/>
                      </a:lnTo>
                      <a:lnTo>
                        <a:pt x="16" y="322"/>
                      </a:lnTo>
                      <a:lnTo>
                        <a:pt x="16" y="321"/>
                      </a:lnTo>
                      <a:lnTo>
                        <a:pt x="15" y="320"/>
                      </a:lnTo>
                      <a:lnTo>
                        <a:pt x="14" y="319"/>
                      </a:lnTo>
                      <a:lnTo>
                        <a:pt x="14" y="318"/>
                      </a:lnTo>
                      <a:lnTo>
                        <a:pt x="14" y="317"/>
                      </a:lnTo>
                      <a:lnTo>
                        <a:pt x="13" y="316"/>
                      </a:lnTo>
                      <a:lnTo>
                        <a:pt x="13" y="315"/>
                      </a:lnTo>
                      <a:lnTo>
                        <a:pt x="12" y="314"/>
                      </a:lnTo>
                      <a:lnTo>
                        <a:pt x="11" y="314"/>
                      </a:lnTo>
                      <a:lnTo>
                        <a:pt x="10" y="314"/>
                      </a:lnTo>
                      <a:lnTo>
                        <a:pt x="10" y="313"/>
                      </a:lnTo>
                      <a:lnTo>
                        <a:pt x="9" y="313"/>
                      </a:lnTo>
                      <a:lnTo>
                        <a:pt x="9" y="312"/>
                      </a:lnTo>
                      <a:lnTo>
                        <a:pt x="10" y="311"/>
                      </a:lnTo>
                      <a:lnTo>
                        <a:pt x="9" y="310"/>
                      </a:lnTo>
                      <a:lnTo>
                        <a:pt x="9" y="309"/>
                      </a:lnTo>
                      <a:lnTo>
                        <a:pt x="8" y="308"/>
                      </a:lnTo>
                      <a:lnTo>
                        <a:pt x="7" y="307"/>
                      </a:lnTo>
                      <a:lnTo>
                        <a:pt x="6" y="306"/>
                      </a:lnTo>
                      <a:lnTo>
                        <a:pt x="6" y="305"/>
                      </a:lnTo>
                      <a:lnTo>
                        <a:pt x="6" y="304"/>
                      </a:lnTo>
                      <a:lnTo>
                        <a:pt x="6" y="303"/>
                      </a:lnTo>
                      <a:lnTo>
                        <a:pt x="7" y="303"/>
                      </a:lnTo>
                      <a:lnTo>
                        <a:pt x="7" y="301"/>
                      </a:lnTo>
                      <a:lnTo>
                        <a:pt x="8" y="301"/>
                      </a:lnTo>
                      <a:lnTo>
                        <a:pt x="8" y="300"/>
                      </a:lnTo>
                      <a:lnTo>
                        <a:pt x="9" y="300"/>
                      </a:lnTo>
                      <a:lnTo>
                        <a:pt x="8" y="300"/>
                      </a:lnTo>
                      <a:lnTo>
                        <a:pt x="8" y="299"/>
                      </a:lnTo>
                      <a:lnTo>
                        <a:pt x="8" y="298"/>
                      </a:lnTo>
                      <a:lnTo>
                        <a:pt x="7" y="297"/>
                      </a:lnTo>
                      <a:lnTo>
                        <a:pt x="6" y="297"/>
                      </a:lnTo>
                      <a:lnTo>
                        <a:pt x="5" y="297"/>
                      </a:lnTo>
                      <a:lnTo>
                        <a:pt x="4" y="297"/>
                      </a:lnTo>
                      <a:lnTo>
                        <a:pt x="3" y="296"/>
                      </a:lnTo>
                      <a:lnTo>
                        <a:pt x="4" y="295"/>
                      </a:lnTo>
                      <a:lnTo>
                        <a:pt x="4" y="294"/>
                      </a:lnTo>
                      <a:lnTo>
                        <a:pt x="4" y="293"/>
                      </a:lnTo>
                      <a:lnTo>
                        <a:pt x="5" y="292"/>
                      </a:lnTo>
                      <a:lnTo>
                        <a:pt x="4" y="292"/>
                      </a:lnTo>
                      <a:lnTo>
                        <a:pt x="5" y="291"/>
                      </a:lnTo>
                      <a:lnTo>
                        <a:pt x="5" y="290"/>
                      </a:lnTo>
                      <a:lnTo>
                        <a:pt x="6" y="290"/>
                      </a:lnTo>
                      <a:lnTo>
                        <a:pt x="5" y="289"/>
                      </a:lnTo>
                      <a:lnTo>
                        <a:pt x="6" y="288"/>
                      </a:lnTo>
                      <a:lnTo>
                        <a:pt x="6" y="287"/>
                      </a:lnTo>
                      <a:lnTo>
                        <a:pt x="5" y="286"/>
                      </a:lnTo>
                      <a:lnTo>
                        <a:pt x="6" y="285"/>
                      </a:lnTo>
                      <a:lnTo>
                        <a:pt x="7" y="284"/>
                      </a:lnTo>
                      <a:lnTo>
                        <a:pt x="8" y="284"/>
                      </a:lnTo>
                      <a:lnTo>
                        <a:pt x="9" y="283"/>
                      </a:lnTo>
                      <a:lnTo>
                        <a:pt x="9" y="281"/>
                      </a:lnTo>
                      <a:lnTo>
                        <a:pt x="10" y="280"/>
                      </a:lnTo>
                      <a:lnTo>
                        <a:pt x="10" y="279"/>
                      </a:lnTo>
                      <a:lnTo>
                        <a:pt x="11" y="278"/>
                      </a:lnTo>
                      <a:lnTo>
                        <a:pt x="11" y="277"/>
                      </a:lnTo>
                      <a:lnTo>
                        <a:pt x="11" y="276"/>
                      </a:lnTo>
                      <a:lnTo>
                        <a:pt x="10" y="276"/>
                      </a:lnTo>
                      <a:lnTo>
                        <a:pt x="10" y="275"/>
                      </a:lnTo>
                      <a:lnTo>
                        <a:pt x="11" y="274"/>
                      </a:lnTo>
                      <a:lnTo>
                        <a:pt x="12" y="274"/>
                      </a:lnTo>
                      <a:lnTo>
                        <a:pt x="11" y="273"/>
                      </a:lnTo>
                      <a:lnTo>
                        <a:pt x="11" y="272"/>
                      </a:lnTo>
                      <a:lnTo>
                        <a:pt x="12" y="272"/>
                      </a:lnTo>
                      <a:lnTo>
                        <a:pt x="11" y="271"/>
                      </a:lnTo>
                      <a:lnTo>
                        <a:pt x="11" y="270"/>
                      </a:lnTo>
                      <a:lnTo>
                        <a:pt x="12" y="269"/>
                      </a:lnTo>
                      <a:lnTo>
                        <a:pt x="13" y="268"/>
                      </a:lnTo>
                      <a:lnTo>
                        <a:pt x="13" y="267"/>
                      </a:lnTo>
                      <a:lnTo>
                        <a:pt x="13" y="266"/>
                      </a:lnTo>
                      <a:lnTo>
                        <a:pt x="13" y="265"/>
                      </a:lnTo>
                      <a:lnTo>
                        <a:pt x="13" y="264"/>
                      </a:lnTo>
                      <a:lnTo>
                        <a:pt x="12" y="263"/>
                      </a:lnTo>
                      <a:lnTo>
                        <a:pt x="12" y="262"/>
                      </a:lnTo>
                      <a:lnTo>
                        <a:pt x="12" y="261"/>
                      </a:lnTo>
                      <a:lnTo>
                        <a:pt x="11" y="261"/>
                      </a:lnTo>
                      <a:lnTo>
                        <a:pt x="11" y="260"/>
                      </a:lnTo>
                      <a:lnTo>
                        <a:pt x="11" y="259"/>
                      </a:lnTo>
                      <a:lnTo>
                        <a:pt x="11" y="258"/>
                      </a:lnTo>
                      <a:lnTo>
                        <a:pt x="10" y="258"/>
                      </a:lnTo>
                      <a:lnTo>
                        <a:pt x="10" y="257"/>
                      </a:lnTo>
                      <a:lnTo>
                        <a:pt x="9" y="257"/>
                      </a:lnTo>
                      <a:lnTo>
                        <a:pt x="10" y="256"/>
                      </a:lnTo>
                      <a:lnTo>
                        <a:pt x="10" y="255"/>
                      </a:lnTo>
                      <a:lnTo>
                        <a:pt x="10" y="254"/>
                      </a:lnTo>
                      <a:lnTo>
                        <a:pt x="10" y="253"/>
                      </a:lnTo>
                      <a:lnTo>
                        <a:pt x="11" y="252"/>
                      </a:lnTo>
                      <a:lnTo>
                        <a:pt x="10" y="252"/>
                      </a:lnTo>
                      <a:lnTo>
                        <a:pt x="8" y="251"/>
                      </a:lnTo>
                      <a:lnTo>
                        <a:pt x="7" y="251"/>
                      </a:lnTo>
                      <a:lnTo>
                        <a:pt x="6" y="250"/>
                      </a:lnTo>
                      <a:lnTo>
                        <a:pt x="7" y="249"/>
                      </a:lnTo>
                      <a:lnTo>
                        <a:pt x="8" y="249"/>
                      </a:lnTo>
                      <a:lnTo>
                        <a:pt x="9" y="249"/>
                      </a:lnTo>
                      <a:lnTo>
                        <a:pt x="10" y="249"/>
                      </a:lnTo>
                      <a:lnTo>
                        <a:pt x="11" y="249"/>
                      </a:lnTo>
                      <a:lnTo>
                        <a:pt x="11" y="248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4" y="246"/>
                      </a:lnTo>
                      <a:lnTo>
                        <a:pt x="14" y="244"/>
                      </a:lnTo>
                      <a:lnTo>
                        <a:pt x="13" y="244"/>
                      </a:lnTo>
                      <a:lnTo>
                        <a:pt x="14" y="243"/>
                      </a:lnTo>
                      <a:lnTo>
                        <a:pt x="15" y="243"/>
                      </a:lnTo>
                      <a:lnTo>
                        <a:pt x="15" y="242"/>
                      </a:lnTo>
                      <a:lnTo>
                        <a:pt x="16" y="241"/>
                      </a:lnTo>
                      <a:lnTo>
                        <a:pt x="16" y="240"/>
                      </a:lnTo>
                      <a:lnTo>
                        <a:pt x="15" y="240"/>
                      </a:lnTo>
                      <a:lnTo>
                        <a:pt x="14" y="240"/>
                      </a:lnTo>
                      <a:lnTo>
                        <a:pt x="14" y="239"/>
                      </a:lnTo>
                      <a:lnTo>
                        <a:pt x="14" y="238"/>
                      </a:lnTo>
                      <a:lnTo>
                        <a:pt x="14" y="237"/>
                      </a:lnTo>
                      <a:lnTo>
                        <a:pt x="14" y="236"/>
                      </a:lnTo>
                      <a:lnTo>
                        <a:pt x="14" y="235"/>
                      </a:lnTo>
                      <a:lnTo>
                        <a:pt x="14" y="234"/>
                      </a:lnTo>
                      <a:lnTo>
                        <a:pt x="13" y="234"/>
                      </a:lnTo>
                      <a:lnTo>
                        <a:pt x="13" y="232"/>
                      </a:lnTo>
                      <a:lnTo>
                        <a:pt x="13" y="231"/>
                      </a:lnTo>
                      <a:lnTo>
                        <a:pt x="12" y="231"/>
                      </a:lnTo>
                      <a:lnTo>
                        <a:pt x="13" y="230"/>
                      </a:lnTo>
                      <a:lnTo>
                        <a:pt x="11" y="230"/>
                      </a:lnTo>
                      <a:lnTo>
                        <a:pt x="10" y="230"/>
                      </a:lnTo>
                      <a:lnTo>
                        <a:pt x="10" y="229"/>
                      </a:lnTo>
                      <a:lnTo>
                        <a:pt x="9" y="229"/>
                      </a:lnTo>
                      <a:lnTo>
                        <a:pt x="9" y="228"/>
                      </a:lnTo>
                      <a:lnTo>
                        <a:pt x="10" y="227"/>
                      </a:lnTo>
                      <a:lnTo>
                        <a:pt x="11" y="227"/>
                      </a:lnTo>
                      <a:lnTo>
                        <a:pt x="10" y="226"/>
                      </a:lnTo>
                      <a:lnTo>
                        <a:pt x="9" y="226"/>
                      </a:lnTo>
                      <a:lnTo>
                        <a:pt x="8" y="226"/>
                      </a:lnTo>
                      <a:lnTo>
                        <a:pt x="7" y="225"/>
                      </a:lnTo>
                      <a:lnTo>
                        <a:pt x="7" y="224"/>
                      </a:lnTo>
                      <a:lnTo>
                        <a:pt x="6" y="224"/>
                      </a:lnTo>
                      <a:lnTo>
                        <a:pt x="6" y="223"/>
                      </a:lnTo>
                      <a:lnTo>
                        <a:pt x="5" y="222"/>
                      </a:lnTo>
                      <a:lnTo>
                        <a:pt x="6" y="222"/>
                      </a:lnTo>
                      <a:lnTo>
                        <a:pt x="6" y="221"/>
                      </a:lnTo>
                      <a:lnTo>
                        <a:pt x="7" y="221"/>
                      </a:lnTo>
                      <a:lnTo>
                        <a:pt x="7" y="220"/>
                      </a:lnTo>
                      <a:lnTo>
                        <a:pt x="8" y="220"/>
                      </a:lnTo>
                      <a:lnTo>
                        <a:pt x="8" y="218"/>
                      </a:lnTo>
                      <a:lnTo>
                        <a:pt x="7" y="217"/>
                      </a:lnTo>
                      <a:lnTo>
                        <a:pt x="7" y="216"/>
                      </a:lnTo>
                      <a:lnTo>
                        <a:pt x="8" y="215"/>
                      </a:lnTo>
                      <a:lnTo>
                        <a:pt x="7" y="214"/>
                      </a:lnTo>
                      <a:lnTo>
                        <a:pt x="6" y="213"/>
                      </a:lnTo>
                      <a:lnTo>
                        <a:pt x="4" y="213"/>
                      </a:lnTo>
                      <a:lnTo>
                        <a:pt x="3" y="213"/>
                      </a:lnTo>
                      <a:lnTo>
                        <a:pt x="2" y="212"/>
                      </a:lnTo>
                      <a:lnTo>
                        <a:pt x="1" y="212"/>
                      </a:lnTo>
                      <a:lnTo>
                        <a:pt x="0" y="212"/>
                      </a:lnTo>
                      <a:lnTo>
                        <a:pt x="0" y="211"/>
                      </a:lnTo>
                      <a:lnTo>
                        <a:pt x="1" y="210"/>
                      </a:lnTo>
                      <a:lnTo>
                        <a:pt x="1" y="208"/>
                      </a:lnTo>
                      <a:lnTo>
                        <a:pt x="2" y="208"/>
                      </a:lnTo>
                      <a:lnTo>
                        <a:pt x="2" y="207"/>
                      </a:lnTo>
                      <a:lnTo>
                        <a:pt x="2" y="206"/>
                      </a:lnTo>
                      <a:lnTo>
                        <a:pt x="2" y="205"/>
                      </a:lnTo>
                      <a:lnTo>
                        <a:pt x="2" y="204"/>
                      </a:lnTo>
                      <a:lnTo>
                        <a:pt x="2" y="203"/>
                      </a:lnTo>
                      <a:lnTo>
                        <a:pt x="1" y="204"/>
                      </a:lnTo>
                      <a:lnTo>
                        <a:pt x="0" y="204"/>
                      </a:lnTo>
                      <a:lnTo>
                        <a:pt x="0" y="203"/>
                      </a:lnTo>
                      <a:lnTo>
                        <a:pt x="0" y="202"/>
                      </a:lnTo>
                      <a:lnTo>
                        <a:pt x="0" y="201"/>
                      </a:lnTo>
                      <a:lnTo>
                        <a:pt x="1" y="201"/>
                      </a:lnTo>
                      <a:lnTo>
                        <a:pt x="3" y="201"/>
                      </a:lnTo>
                      <a:lnTo>
                        <a:pt x="4" y="201"/>
                      </a:lnTo>
                      <a:lnTo>
                        <a:pt x="4" y="200"/>
                      </a:lnTo>
                      <a:lnTo>
                        <a:pt x="5" y="199"/>
                      </a:lnTo>
                      <a:lnTo>
                        <a:pt x="6" y="199"/>
                      </a:lnTo>
                      <a:lnTo>
                        <a:pt x="7" y="199"/>
                      </a:lnTo>
                      <a:lnTo>
                        <a:pt x="8" y="200"/>
                      </a:lnTo>
                      <a:lnTo>
                        <a:pt x="9" y="200"/>
                      </a:lnTo>
                      <a:lnTo>
                        <a:pt x="10" y="200"/>
                      </a:lnTo>
                      <a:lnTo>
                        <a:pt x="11" y="200"/>
                      </a:lnTo>
                      <a:lnTo>
                        <a:pt x="11" y="199"/>
                      </a:lnTo>
                      <a:lnTo>
                        <a:pt x="11" y="198"/>
                      </a:lnTo>
                      <a:lnTo>
                        <a:pt x="11" y="196"/>
                      </a:lnTo>
                      <a:lnTo>
                        <a:pt x="11" y="195"/>
                      </a:lnTo>
                      <a:lnTo>
                        <a:pt x="11" y="194"/>
                      </a:lnTo>
                      <a:lnTo>
                        <a:pt x="11" y="193"/>
                      </a:lnTo>
                      <a:lnTo>
                        <a:pt x="10" y="192"/>
                      </a:lnTo>
                      <a:lnTo>
                        <a:pt x="10" y="191"/>
                      </a:lnTo>
                      <a:lnTo>
                        <a:pt x="9" y="190"/>
                      </a:lnTo>
                      <a:lnTo>
                        <a:pt x="9" y="189"/>
                      </a:lnTo>
                      <a:lnTo>
                        <a:pt x="8" y="189"/>
                      </a:lnTo>
                      <a:lnTo>
                        <a:pt x="8" y="188"/>
                      </a:lnTo>
                      <a:lnTo>
                        <a:pt x="7" y="186"/>
                      </a:lnTo>
                      <a:lnTo>
                        <a:pt x="8" y="185"/>
                      </a:lnTo>
                      <a:lnTo>
                        <a:pt x="8" y="184"/>
                      </a:lnTo>
                      <a:lnTo>
                        <a:pt x="8" y="183"/>
                      </a:lnTo>
                      <a:lnTo>
                        <a:pt x="9" y="181"/>
                      </a:lnTo>
                      <a:lnTo>
                        <a:pt x="9" y="180"/>
                      </a:lnTo>
                      <a:lnTo>
                        <a:pt x="9" y="179"/>
                      </a:lnTo>
                      <a:lnTo>
                        <a:pt x="10" y="179"/>
                      </a:lnTo>
                      <a:lnTo>
                        <a:pt x="10" y="178"/>
                      </a:lnTo>
                      <a:lnTo>
                        <a:pt x="11" y="176"/>
                      </a:lnTo>
                      <a:lnTo>
                        <a:pt x="11" y="175"/>
                      </a:lnTo>
                      <a:lnTo>
                        <a:pt x="11" y="174"/>
                      </a:lnTo>
                      <a:lnTo>
                        <a:pt x="12" y="173"/>
                      </a:lnTo>
                      <a:lnTo>
                        <a:pt x="12" y="172"/>
                      </a:lnTo>
                      <a:lnTo>
                        <a:pt x="12" y="171"/>
                      </a:lnTo>
                      <a:lnTo>
                        <a:pt x="13" y="170"/>
                      </a:lnTo>
                      <a:lnTo>
                        <a:pt x="14" y="169"/>
                      </a:lnTo>
                      <a:lnTo>
                        <a:pt x="14" y="168"/>
                      </a:lnTo>
                      <a:lnTo>
                        <a:pt x="15" y="167"/>
                      </a:lnTo>
                      <a:lnTo>
                        <a:pt x="16" y="167"/>
                      </a:lnTo>
                      <a:lnTo>
                        <a:pt x="17" y="165"/>
                      </a:lnTo>
                      <a:lnTo>
                        <a:pt x="16" y="165"/>
                      </a:lnTo>
                      <a:lnTo>
                        <a:pt x="15" y="164"/>
                      </a:lnTo>
                      <a:lnTo>
                        <a:pt x="14" y="162"/>
                      </a:lnTo>
                      <a:lnTo>
                        <a:pt x="14" y="161"/>
                      </a:lnTo>
                      <a:lnTo>
                        <a:pt x="13" y="161"/>
                      </a:lnTo>
                      <a:lnTo>
                        <a:pt x="12" y="160"/>
                      </a:lnTo>
                      <a:lnTo>
                        <a:pt x="12" y="159"/>
                      </a:lnTo>
                      <a:lnTo>
                        <a:pt x="12" y="158"/>
                      </a:lnTo>
                      <a:lnTo>
                        <a:pt x="12" y="157"/>
                      </a:lnTo>
                      <a:lnTo>
                        <a:pt x="11" y="156"/>
                      </a:lnTo>
                      <a:lnTo>
                        <a:pt x="11" y="155"/>
                      </a:lnTo>
                      <a:lnTo>
                        <a:pt x="10" y="155"/>
                      </a:lnTo>
                      <a:lnTo>
                        <a:pt x="9" y="155"/>
                      </a:lnTo>
                      <a:lnTo>
                        <a:pt x="8" y="154"/>
                      </a:lnTo>
                      <a:lnTo>
                        <a:pt x="7" y="154"/>
                      </a:lnTo>
                      <a:lnTo>
                        <a:pt x="6" y="153"/>
                      </a:lnTo>
                      <a:lnTo>
                        <a:pt x="5" y="15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8" name="Freeform 547"/>
                <p:cNvSpPr>
                  <a:spLocks noEditPoints="1"/>
                </p:cNvSpPr>
                <p:nvPr/>
              </p:nvSpPr>
              <p:spPr bwMode="auto">
                <a:xfrm>
                  <a:off x="2546350" y="4224338"/>
                  <a:ext cx="898525" cy="619125"/>
                </a:xfrm>
                <a:custGeom>
                  <a:avLst/>
                  <a:gdLst>
                    <a:gd name="T0" fmla="*/ 2147483646 w 873"/>
                    <a:gd name="T1" fmla="*/ 2147483646 h 602"/>
                    <a:gd name="T2" fmla="*/ 2147483646 w 873"/>
                    <a:gd name="T3" fmla="*/ 2147483646 h 602"/>
                    <a:gd name="T4" fmla="*/ 2147483646 w 873"/>
                    <a:gd name="T5" fmla="*/ 2147483646 h 602"/>
                    <a:gd name="T6" fmla="*/ 2147483646 w 873"/>
                    <a:gd name="T7" fmla="*/ 2147483646 h 602"/>
                    <a:gd name="T8" fmla="*/ 2147483646 w 873"/>
                    <a:gd name="T9" fmla="*/ 2147483646 h 602"/>
                    <a:gd name="T10" fmla="*/ 2147483646 w 873"/>
                    <a:gd name="T11" fmla="*/ 2147483646 h 602"/>
                    <a:gd name="T12" fmla="*/ 2147483646 w 873"/>
                    <a:gd name="T13" fmla="*/ 2147483646 h 602"/>
                    <a:gd name="T14" fmla="*/ 2147483646 w 873"/>
                    <a:gd name="T15" fmla="*/ 2147483646 h 602"/>
                    <a:gd name="T16" fmla="*/ 2147483646 w 873"/>
                    <a:gd name="T17" fmla="*/ 2147483646 h 602"/>
                    <a:gd name="T18" fmla="*/ 2147483646 w 873"/>
                    <a:gd name="T19" fmla="*/ 2147483646 h 602"/>
                    <a:gd name="T20" fmla="*/ 2147483646 w 873"/>
                    <a:gd name="T21" fmla="*/ 2147483646 h 602"/>
                    <a:gd name="T22" fmla="*/ 2147483646 w 873"/>
                    <a:gd name="T23" fmla="*/ 2147483646 h 602"/>
                    <a:gd name="T24" fmla="*/ 2147483646 w 873"/>
                    <a:gd name="T25" fmla="*/ 2147483646 h 602"/>
                    <a:gd name="T26" fmla="*/ 2147483646 w 873"/>
                    <a:gd name="T27" fmla="*/ 2147483646 h 602"/>
                    <a:gd name="T28" fmla="*/ 2147483646 w 873"/>
                    <a:gd name="T29" fmla="*/ 2147483646 h 602"/>
                    <a:gd name="T30" fmla="*/ 2147483646 w 873"/>
                    <a:gd name="T31" fmla="*/ 2147483646 h 602"/>
                    <a:gd name="T32" fmla="*/ 2147483646 w 873"/>
                    <a:gd name="T33" fmla="*/ 2147483646 h 602"/>
                    <a:gd name="T34" fmla="*/ 2147483646 w 873"/>
                    <a:gd name="T35" fmla="*/ 2147483646 h 602"/>
                    <a:gd name="T36" fmla="*/ 2147483646 w 873"/>
                    <a:gd name="T37" fmla="*/ 2147483646 h 602"/>
                    <a:gd name="T38" fmla="*/ 2147483646 w 873"/>
                    <a:gd name="T39" fmla="*/ 2147483646 h 602"/>
                    <a:gd name="T40" fmla="*/ 2147483646 w 873"/>
                    <a:gd name="T41" fmla="*/ 2147483646 h 602"/>
                    <a:gd name="T42" fmla="*/ 2147483646 w 873"/>
                    <a:gd name="T43" fmla="*/ 2147483646 h 602"/>
                    <a:gd name="T44" fmla="*/ 2147483646 w 873"/>
                    <a:gd name="T45" fmla="*/ 2147483646 h 602"/>
                    <a:gd name="T46" fmla="*/ 2147483646 w 873"/>
                    <a:gd name="T47" fmla="*/ 2147483646 h 602"/>
                    <a:gd name="T48" fmla="*/ 2147483646 w 873"/>
                    <a:gd name="T49" fmla="*/ 2147483646 h 602"/>
                    <a:gd name="T50" fmla="*/ 2147483646 w 873"/>
                    <a:gd name="T51" fmla="*/ 2147483646 h 602"/>
                    <a:gd name="T52" fmla="*/ 2147483646 w 873"/>
                    <a:gd name="T53" fmla="*/ 2147483646 h 602"/>
                    <a:gd name="T54" fmla="*/ 2147483646 w 873"/>
                    <a:gd name="T55" fmla="*/ 2147483646 h 602"/>
                    <a:gd name="T56" fmla="*/ 2147483646 w 873"/>
                    <a:gd name="T57" fmla="*/ 2147483646 h 602"/>
                    <a:gd name="T58" fmla="*/ 2147483646 w 873"/>
                    <a:gd name="T59" fmla="*/ 2147483646 h 602"/>
                    <a:gd name="T60" fmla="*/ 2147483646 w 873"/>
                    <a:gd name="T61" fmla="*/ 2147483646 h 602"/>
                    <a:gd name="T62" fmla="*/ 2147483646 w 873"/>
                    <a:gd name="T63" fmla="*/ 2147483646 h 602"/>
                    <a:gd name="T64" fmla="*/ 2147483646 w 873"/>
                    <a:gd name="T65" fmla="*/ 2147483646 h 602"/>
                    <a:gd name="T66" fmla="*/ 2147483646 w 873"/>
                    <a:gd name="T67" fmla="*/ 2147483646 h 602"/>
                    <a:gd name="T68" fmla="*/ 2147483646 w 873"/>
                    <a:gd name="T69" fmla="*/ 2147483646 h 602"/>
                    <a:gd name="T70" fmla="*/ 2147483646 w 873"/>
                    <a:gd name="T71" fmla="*/ 2147483646 h 602"/>
                    <a:gd name="T72" fmla="*/ 2147483646 w 873"/>
                    <a:gd name="T73" fmla="*/ 2147483646 h 602"/>
                    <a:gd name="T74" fmla="*/ 2147483646 w 873"/>
                    <a:gd name="T75" fmla="*/ 2147483646 h 602"/>
                    <a:gd name="T76" fmla="*/ 2147483646 w 873"/>
                    <a:gd name="T77" fmla="*/ 2147483646 h 602"/>
                    <a:gd name="T78" fmla="*/ 2147483646 w 873"/>
                    <a:gd name="T79" fmla="*/ 2147483646 h 602"/>
                    <a:gd name="T80" fmla="*/ 2147483646 w 873"/>
                    <a:gd name="T81" fmla="*/ 2147483646 h 602"/>
                    <a:gd name="T82" fmla="*/ 2147483646 w 873"/>
                    <a:gd name="T83" fmla="*/ 2147483646 h 602"/>
                    <a:gd name="T84" fmla="*/ 2147483646 w 873"/>
                    <a:gd name="T85" fmla="*/ 2147483646 h 602"/>
                    <a:gd name="T86" fmla="*/ 2147483646 w 873"/>
                    <a:gd name="T87" fmla="*/ 2147483646 h 602"/>
                    <a:gd name="T88" fmla="*/ 2147483646 w 873"/>
                    <a:gd name="T89" fmla="*/ 2147483646 h 602"/>
                    <a:gd name="T90" fmla="*/ 2147483646 w 873"/>
                    <a:gd name="T91" fmla="*/ 2147483646 h 602"/>
                    <a:gd name="T92" fmla="*/ 2147483646 w 873"/>
                    <a:gd name="T93" fmla="*/ 2147483646 h 602"/>
                    <a:gd name="T94" fmla="*/ 2147483646 w 873"/>
                    <a:gd name="T95" fmla="*/ 2147483646 h 602"/>
                    <a:gd name="T96" fmla="*/ 2147483646 w 873"/>
                    <a:gd name="T97" fmla="*/ 2147483646 h 602"/>
                    <a:gd name="T98" fmla="*/ 2147483646 w 873"/>
                    <a:gd name="T99" fmla="*/ 2147483646 h 602"/>
                    <a:gd name="T100" fmla="*/ 2147483646 w 873"/>
                    <a:gd name="T101" fmla="*/ 2147483646 h 602"/>
                    <a:gd name="T102" fmla="*/ 2147483646 w 873"/>
                    <a:gd name="T103" fmla="*/ 2147483646 h 602"/>
                    <a:gd name="T104" fmla="*/ 2147483646 w 873"/>
                    <a:gd name="T105" fmla="*/ 2147483646 h 602"/>
                    <a:gd name="T106" fmla="*/ 2147483646 w 873"/>
                    <a:gd name="T107" fmla="*/ 2147483646 h 602"/>
                    <a:gd name="T108" fmla="*/ 2147483646 w 873"/>
                    <a:gd name="T109" fmla="*/ 2147483646 h 602"/>
                    <a:gd name="T110" fmla="*/ 2147483646 w 873"/>
                    <a:gd name="T111" fmla="*/ 2147483646 h 602"/>
                    <a:gd name="T112" fmla="*/ 2147483646 w 873"/>
                    <a:gd name="T113" fmla="*/ 2147483646 h 602"/>
                    <a:gd name="T114" fmla="*/ 2147483646 w 873"/>
                    <a:gd name="T115" fmla="*/ 2147483646 h 602"/>
                    <a:gd name="T116" fmla="*/ 2147483646 w 873"/>
                    <a:gd name="T117" fmla="*/ 2147483646 h 602"/>
                    <a:gd name="T118" fmla="*/ 2147483646 w 873"/>
                    <a:gd name="T119" fmla="*/ 2147483646 h 602"/>
                    <a:gd name="T120" fmla="*/ 2147483646 w 873"/>
                    <a:gd name="T121" fmla="*/ 2147483646 h 602"/>
                    <a:gd name="T122" fmla="*/ 2147483646 w 873"/>
                    <a:gd name="T123" fmla="*/ 2147483646 h 602"/>
                    <a:gd name="T124" fmla="*/ 2147483646 w 873"/>
                    <a:gd name="T125" fmla="*/ 2147483646 h 60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873"/>
                    <a:gd name="T190" fmla="*/ 0 h 602"/>
                    <a:gd name="T191" fmla="*/ 873 w 873"/>
                    <a:gd name="T192" fmla="*/ 602 h 60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873" h="602">
                      <a:moveTo>
                        <a:pt x="222" y="29"/>
                      </a:moveTo>
                      <a:lnTo>
                        <a:pt x="222" y="28"/>
                      </a:lnTo>
                      <a:lnTo>
                        <a:pt x="224" y="26"/>
                      </a:lnTo>
                      <a:lnTo>
                        <a:pt x="224" y="25"/>
                      </a:lnTo>
                      <a:lnTo>
                        <a:pt x="225" y="24"/>
                      </a:lnTo>
                      <a:lnTo>
                        <a:pt x="226" y="24"/>
                      </a:lnTo>
                      <a:lnTo>
                        <a:pt x="227" y="24"/>
                      </a:lnTo>
                      <a:lnTo>
                        <a:pt x="229" y="22"/>
                      </a:lnTo>
                      <a:lnTo>
                        <a:pt x="230" y="22"/>
                      </a:lnTo>
                      <a:lnTo>
                        <a:pt x="231" y="21"/>
                      </a:lnTo>
                      <a:lnTo>
                        <a:pt x="231" y="20"/>
                      </a:lnTo>
                      <a:lnTo>
                        <a:pt x="233" y="20"/>
                      </a:lnTo>
                      <a:lnTo>
                        <a:pt x="234" y="20"/>
                      </a:lnTo>
                      <a:lnTo>
                        <a:pt x="235" y="20"/>
                      </a:lnTo>
                      <a:lnTo>
                        <a:pt x="236" y="19"/>
                      </a:lnTo>
                      <a:lnTo>
                        <a:pt x="237" y="18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9" y="17"/>
                      </a:lnTo>
                      <a:lnTo>
                        <a:pt x="241" y="16"/>
                      </a:lnTo>
                      <a:lnTo>
                        <a:pt x="242" y="16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5" y="14"/>
                      </a:lnTo>
                      <a:lnTo>
                        <a:pt x="249" y="14"/>
                      </a:lnTo>
                      <a:lnTo>
                        <a:pt x="252" y="13"/>
                      </a:lnTo>
                      <a:lnTo>
                        <a:pt x="254" y="13"/>
                      </a:lnTo>
                      <a:lnTo>
                        <a:pt x="256" y="12"/>
                      </a:lnTo>
                      <a:lnTo>
                        <a:pt x="257" y="12"/>
                      </a:lnTo>
                      <a:lnTo>
                        <a:pt x="258" y="12"/>
                      </a:lnTo>
                      <a:lnTo>
                        <a:pt x="258" y="11"/>
                      </a:lnTo>
                      <a:lnTo>
                        <a:pt x="259" y="9"/>
                      </a:lnTo>
                      <a:lnTo>
                        <a:pt x="260" y="8"/>
                      </a:lnTo>
                      <a:lnTo>
                        <a:pt x="261" y="7"/>
                      </a:lnTo>
                      <a:lnTo>
                        <a:pt x="262" y="7"/>
                      </a:lnTo>
                      <a:lnTo>
                        <a:pt x="263" y="7"/>
                      </a:lnTo>
                      <a:lnTo>
                        <a:pt x="263" y="6"/>
                      </a:lnTo>
                      <a:lnTo>
                        <a:pt x="264" y="5"/>
                      </a:lnTo>
                      <a:lnTo>
                        <a:pt x="264" y="4"/>
                      </a:lnTo>
                      <a:lnTo>
                        <a:pt x="265" y="3"/>
                      </a:lnTo>
                      <a:lnTo>
                        <a:pt x="266" y="2"/>
                      </a:lnTo>
                      <a:lnTo>
                        <a:pt x="267" y="3"/>
                      </a:lnTo>
                      <a:lnTo>
                        <a:pt x="269" y="2"/>
                      </a:lnTo>
                      <a:lnTo>
                        <a:pt x="271" y="1"/>
                      </a:lnTo>
                      <a:lnTo>
                        <a:pt x="272" y="1"/>
                      </a:lnTo>
                      <a:lnTo>
                        <a:pt x="273" y="1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7" y="0"/>
                      </a:lnTo>
                      <a:lnTo>
                        <a:pt x="278" y="0"/>
                      </a:lnTo>
                      <a:lnTo>
                        <a:pt x="279" y="1"/>
                      </a:lnTo>
                      <a:lnTo>
                        <a:pt x="281" y="2"/>
                      </a:lnTo>
                      <a:lnTo>
                        <a:pt x="284" y="4"/>
                      </a:lnTo>
                      <a:lnTo>
                        <a:pt x="284" y="5"/>
                      </a:lnTo>
                      <a:lnTo>
                        <a:pt x="285" y="6"/>
                      </a:lnTo>
                      <a:lnTo>
                        <a:pt x="286" y="7"/>
                      </a:lnTo>
                      <a:lnTo>
                        <a:pt x="287" y="8"/>
                      </a:lnTo>
                      <a:lnTo>
                        <a:pt x="288" y="9"/>
                      </a:lnTo>
                      <a:lnTo>
                        <a:pt x="289" y="10"/>
                      </a:lnTo>
                      <a:lnTo>
                        <a:pt x="290" y="10"/>
                      </a:lnTo>
                      <a:lnTo>
                        <a:pt x="291" y="10"/>
                      </a:lnTo>
                      <a:lnTo>
                        <a:pt x="292" y="10"/>
                      </a:lnTo>
                      <a:lnTo>
                        <a:pt x="293" y="10"/>
                      </a:lnTo>
                      <a:lnTo>
                        <a:pt x="294" y="10"/>
                      </a:lnTo>
                      <a:lnTo>
                        <a:pt x="298" y="11"/>
                      </a:lnTo>
                      <a:lnTo>
                        <a:pt x="299" y="11"/>
                      </a:lnTo>
                      <a:lnTo>
                        <a:pt x="301" y="10"/>
                      </a:lnTo>
                      <a:lnTo>
                        <a:pt x="302" y="10"/>
                      </a:lnTo>
                      <a:lnTo>
                        <a:pt x="303" y="10"/>
                      </a:lnTo>
                      <a:lnTo>
                        <a:pt x="305" y="11"/>
                      </a:lnTo>
                      <a:lnTo>
                        <a:pt x="306" y="12"/>
                      </a:lnTo>
                      <a:lnTo>
                        <a:pt x="307" y="12"/>
                      </a:lnTo>
                      <a:lnTo>
                        <a:pt x="309" y="12"/>
                      </a:lnTo>
                      <a:lnTo>
                        <a:pt x="312" y="12"/>
                      </a:lnTo>
                      <a:lnTo>
                        <a:pt x="313" y="12"/>
                      </a:lnTo>
                      <a:lnTo>
                        <a:pt x="314" y="13"/>
                      </a:lnTo>
                      <a:lnTo>
                        <a:pt x="315" y="13"/>
                      </a:lnTo>
                      <a:lnTo>
                        <a:pt x="316" y="15"/>
                      </a:lnTo>
                      <a:lnTo>
                        <a:pt x="318" y="16"/>
                      </a:lnTo>
                      <a:lnTo>
                        <a:pt x="320" y="17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5" y="17"/>
                      </a:lnTo>
                      <a:lnTo>
                        <a:pt x="327" y="17"/>
                      </a:lnTo>
                      <a:lnTo>
                        <a:pt x="328" y="18"/>
                      </a:lnTo>
                      <a:lnTo>
                        <a:pt x="329" y="18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4" y="21"/>
                      </a:lnTo>
                      <a:lnTo>
                        <a:pt x="336" y="21"/>
                      </a:lnTo>
                      <a:lnTo>
                        <a:pt x="337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39" y="19"/>
                      </a:lnTo>
                      <a:lnTo>
                        <a:pt x="342" y="20"/>
                      </a:lnTo>
                      <a:lnTo>
                        <a:pt x="344" y="19"/>
                      </a:lnTo>
                      <a:lnTo>
                        <a:pt x="347" y="19"/>
                      </a:lnTo>
                      <a:lnTo>
                        <a:pt x="349" y="19"/>
                      </a:lnTo>
                      <a:lnTo>
                        <a:pt x="351" y="20"/>
                      </a:lnTo>
                      <a:lnTo>
                        <a:pt x="353" y="20"/>
                      </a:lnTo>
                      <a:lnTo>
                        <a:pt x="354" y="20"/>
                      </a:lnTo>
                      <a:lnTo>
                        <a:pt x="355" y="21"/>
                      </a:lnTo>
                      <a:lnTo>
                        <a:pt x="357" y="20"/>
                      </a:lnTo>
                      <a:lnTo>
                        <a:pt x="359" y="21"/>
                      </a:lnTo>
                      <a:lnTo>
                        <a:pt x="360" y="20"/>
                      </a:lnTo>
                      <a:lnTo>
                        <a:pt x="362" y="19"/>
                      </a:lnTo>
                      <a:lnTo>
                        <a:pt x="364" y="19"/>
                      </a:lnTo>
                      <a:lnTo>
                        <a:pt x="366" y="19"/>
                      </a:lnTo>
                      <a:lnTo>
                        <a:pt x="367" y="19"/>
                      </a:lnTo>
                      <a:lnTo>
                        <a:pt x="367" y="18"/>
                      </a:lnTo>
                      <a:lnTo>
                        <a:pt x="368" y="19"/>
                      </a:lnTo>
                      <a:lnTo>
                        <a:pt x="371" y="19"/>
                      </a:lnTo>
                      <a:lnTo>
                        <a:pt x="372" y="20"/>
                      </a:lnTo>
                      <a:lnTo>
                        <a:pt x="372" y="21"/>
                      </a:lnTo>
                      <a:lnTo>
                        <a:pt x="373" y="23"/>
                      </a:lnTo>
                      <a:lnTo>
                        <a:pt x="373" y="24"/>
                      </a:lnTo>
                      <a:lnTo>
                        <a:pt x="374" y="25"/>
                      </a:lnTo>
                      <a:lnTo>
                        <a:pt x="375" y="26"/>
                      </a:lnTo>
                      <a:lnTo>
                        <a:pt x="376" y="26"/>
                      </a:lnTo>
                      <a:lnTo>
                        <a:pt x="377" y="27"/>
                      </a:lnTo>
                      <a:lnTo>
                        <a:pt x="378" y="27"/>
                      </a:lnTo>
                      <a:lnTo>
                        <a:pt x="380" y="28"/>
                      </a:lnTo>
                      <a:lnTo>
                        <a:pt x="382" y="28"/>
                      </a:lnTo>
                      <a:lnTo>
                        <a:pt x="385" y="28"/>
                      </a:lnTo>
                      <a:lnTo>
                        <a:pt x="386" y="28"/>
                      </a:lnTo>
                      <a:lnTo>
                        <a:pt x="388" y="28"/>
                      </a:lnTo>
                      <a:lnTo>
                        <a:pt x="389" y="27"/>
                      </a:lnTo>
                      <a:lnTo>
                        <a:pt x="391" y="26"/>
                      </a:lnTo>
                      <a:lnTo>
                        <a:pt x="392" y="26"/>
                      </a:lnTo>
                      <a:lnTo>
                        <a:pt x="394" y="26"/>
                      </a:lnTo>
                      <a:lnTo>
                        <a:pt x="395" y="26"/>
                      </a:lnTo>
                      <a:lnTo>
                        <a:pt x="396" y="27"/>
                      </a:lnTo>
                      <a:lnTo>
                        <a:pt x="397" y="27"/>
                      </a:lnTo>
                      <a:lnTo>
                        <a:pt x="397" y="28"/>
                      </a:lnTo>
                      <a:lnTo>
                        <a:pt x="397" y="30"/>
                      </a:lnTo>
                      <a:lnTo>
                        <a:pt x="396" y="31"/>
                      </a:lnTo>
                      <a:lnTo>
                        <a:pt x="395" y="31"/>
                      </a:lnTo>
                      <a:lnTo>
                        <a:pt x="394" y="30"/>
                      </a:lnTo>
                      <a:lnTo>
                        <a:pt x="393" y="30"/>
                      </a:lnTo>
                      <a:lnTo>
                        <a:pt x="392" y="31"/>
                      </a:lnTo>
                      <a:lnTo>
                        <a:pt x="392" y="32"/>
                      </a:lnTo>
                      <a:lnTo>
                        <a:pt x="392" y="34"/>
                      </a:lnTo>
                      <a:lnTo>
                        <a:pt x="390" y="36"/>
                      </a:lnTo>
                      <a:lnTo>
                        <a:pt x="390" y="38"/>
                      </a:lnTo>
                      <a:lnTo>
                        <a:pt x="390" y="41"/>
                      </a:lnTo>
                      <a:lnTo>
                        <a:pt x="390" y="42"/>
                      </a:lnTo>
                      <a:lnTo>
                        <a:pt x="390" y="45"/>
                      </a:lnTo>
                      <a:lnTo>
                        <a:pt x="390" y="48"/>
                      </a:lnTo>
                      <a:lnTo>
                        <a:pt x="392" y="50"/>
                      </a:lnTo>
                      <a:lnTo>
                        <a:pt x="392" y="51"/>
                      </a:lnTo>
                      <a:lnTo>
                        <a:pt x="393" y="53"/>
                      </a:lnTo>
                      <a:lnTo>
                        <a:pt x="393" y="54"/>
                      </a:lnTo>
                      <a:lnTo>
                        <a:pt x="394" y="55"/>
                      </a:lnTo>
                      <a:lnTo>
                        <a:pt x="394" y="56"/>
                      </a:lnTo>
                      <a:lnTo>
                        <a:pt x="394" y="58"/>
                      </a:lnTo>
                      <a:lnTo>
                        <a:pt x="394" y="59"/>
                      </a:lnTo>
                      <a:lnTo>
                        <a:pt x="395" y="59"/>
                      </a:lnTo>
                      <a:lnTo>
                        <a:pt x="395" y="60"/>
                      </a:lnTo>
                      <a:lnTo>
                        <a:pt x="396" y="61"/>
                      </a:lnTo>
                      <a:lnTo>
                        <a:pt x="396" y="62"/>
                      </a:lnTo>
                      <a:lnTo>
                        <a:pt x="397" y="63"/>
                      </a:lnTo>
                      <a:lnTo>
                        <a:pt x="398" y="63"/>
                      </a:lnTo>
                      <a:lnTo>
                        <a:pt x="399" y="63"/>
                      </a:lnTo>
                      <a:lnTo>
                        <a:pt x="400" y="63"/>
                      </a:lnTo>
                      <a:lnTo>
                        <a:pt x="401" y="64"/>
                      </a:lnTo>
                      <a:lnTo>
                        <a:pt x="402" y="64"/>
                      </a:lnTo>
                      <a:lnTo>
                        <a:pt x="402" y="63"/>
                      </a:lnTo>
                      <a:lnTo>
                        <a:pt x="403" y="63"/>
                      </a:lnTo>
                      <a:lnTo>
                        <a:pt x="404" y="62"/>
                      </a:lnTo>
                      <a:lnTo>
                        <a:pt x="406" y="61"/>
                      </a:lnTo>
                      <a:lnTo>
                        <a:pt x="407" y="60"/>
                      </a:lnTo>
                      <a:lnTo>
                        <a:pt x="408" y="60"/>
                      </a:lnTo>
                      <a:lnTo>
                        <a:pt x="408" y="59"/>
                      </a:lnTo>
                      <a:lnTo>
                        <a:pt x="409" y="58"/>
                      </a:lnTo>
                      <a:lnTo>
                        <a:pt x="409" y="57"/>
                      </a:lnTo>
                      <a:lnTo>
                        <a:pt x="410" y="56"/>
                      </a:lnTo>
                      <a:lnTo>
                        <a:pt x="411" y="54"/>
                      </a:lnTo>
                      <a:lnTo>
                        <a:pt x="411" y="53"/>
                      </a:lnTo>
                      <a:lnTo>
                        <a:pt x="412" y="51"/>
                      </a:lnTo>
                      <a:lnTo>
                        <a:pt x="413" y="50"/>
                      </a:lnTo>
                      <a:lnTo>
                        <a:pt x="413" y="49"/>
                      </a:lnTo>
                      <a:lnTo>
                        <a:pt x="414" y="48"/>
                      </a:lnTo>
                      <a:lnTo>
                        <a:pt x="415" y="48"/>
                      </a:lnTo>
                      <a:lnTo>
                        <a:pt x="417" y="48"/>
                      </a:lnTo>
                      <a:lnTo>
                        <a:pt x="418" y="48"/>
                      </a:lnTo>
                      <a:lnTo>
                        <a:pt x="419" y="48"/>
                      </a:lnTo>
                      <a:lnTo>
                        <a:pt x="420" y="49"/>
                      </a:lnTo>
                      <a:lnTo>
                        <a:pt x="421" y="49"/>
                      </a:lnTo>
                      <a:lnTo>
                        <a:pt x="422" y="50"/>
                      </a:lnTo>
                      <a:lnTo>
                        <a:pt x="423" y="54"/>
                      </a:lnTo>
                      <a:lnTo>
                        <a:pt x="423" y="60"/>
                      </a:lnTo>
                      <a:lnTo>
                        <a:pt x="423" y="61"/>
                      </a:lnTo>
                      <a:lnTo>
                        <a:pt x="423" y="62"/>
                      </a:lnTo>
                      <a:lnTo>
                        <a:pt x="423" y="64"/>
                      </a:lnTo>
                      <a:lnTo>
                        <a:pt x="423" y="65"/>
                      </a:lnTo>
                      <a:lnTo>
                        <a:pt x="423" y="67"/>
                      </a:lnTo>
                      <a:lnTo>
                        <a:pt x="422" y="69"/>
                      </a:lnTo>
                      <a:lnTo>
                        <a:pt x="422" y="70"/>
                      </a:lnTo>
                      <a:lnTo>
                        <a:pt x="422" y="71"/>
                      </a:lnTo>
                      <a:lnTo>
                        <a:pt x="422" y="73"/>
                      </a:lnTo>
                      <a:lnTo>
                        <a:pt x="422" y="74"/>
                      </a:lnTo>
                      <a:lnTo>
                        <a:pt x="422" y="75"/>
                      </a:lnTo>
                      <a:lnTo>
                        <a:pt x="423" y="76"/>
                      </a:lnTo>
                      <a:lnTo>
                        <a:pt x="425" y="77"/>
                      </a:lnTo>
                      <a:lnTo>
                        <a:pt x="426" y="78"/>
                      </a:lnTo>
                      <a:lnTo>
                        <a:pt x="427" y="78"/>
                      </a:lnTo>
                      <a:lnTo>
                        <a:pt x="428" y="79"/>
                      </a:lnTo>
                      <a:lnTo>
                        <a:pt x="429" y="79"/>
                      </a:lnTo>
                      <a:lnTo>
                        <a:pt x="430" y="79"/>
                      </a:lnTo>
                      <a:lnTo>
                        <a:pt x="430" y="78"/>
                      </a:lnTo>
                      <a:lnTo>
                        <a:pt x="431" y="77"/>
                      </a:lnTo>
                      <a:lnTo>
                        <a:pt x="432" y="76"/>
                      </a:lnTo>
                      <a:lnTo>
                        <a:pt x="432" y="75"/>
                      </a:lnTo>
                      <a:lnTo>
                        <a:pt x="432" y="73"/>
                      </a:lnTo>
                      <a:lnTo>
                        <a:pt x="431" y="72"/>
                      </a:lnTo>
                      <a:lnTo>
                        <a:pt x="431" y="71"/>
                      </a:lnTo>
                      <a:lnTo>
                        <a:pt x="431" y="70"/>
                      </a:lnTo>
                      <a:lnTo>
                        <a:pt x="431" y="69"/>
                      </a:lnTo>
                      <a:lnTo>
                        <a:pt x="432" y="66"/>
                      </a:lnTo>
                      <a:lnTo>
                        <a:pt x="431" y="65"/>
                      </a:lnTo>
                      <a:lnTo>
                        <a:pt x="431" y="64"/>
                      </a:lnTo>
                      <a:lnTo>
                        <a:pt x="430" y="64"/>
                      </a:lnTo>
                      <a:lnTo>
                        <a:pt x="431" y="63"/>
                      </a:lnTo>
                      <a:lnTo>
                        <a:pt x="431" y="62"/>
                      </a:lnTo>
                      <a:lnTo>
                        <a:pt x="431" y="61"/>
                      </a:lnTo>
                      <a:lnTo>
                        <a:pt x="432" y="60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4" y="56"/>
                      </a:lnTo>
                      <a:lnTo>
                        <a:pt x="435" y="56"/>
                      </a:lnTo>
                      <a:lnTo>
                        <a:pt x="435" y="55"/>
                      </a:lnTo>
                      <a:lnTo>
                        <a:pt x="434" y="54"/>
                      </a:lnTo>
                      <a:lnTo>
                        <a:pt x="434" y="53"/>
                      </a:lnTo>
                      <a:lnTo>
                        <a:pt x="434" y="52"/>
                      </a:lnTo>
                      <a:lnTo>
                        <a:pt x="435" y="52"/>
                      </a:lnTo>
                      <a:lnTo>
                        <a:pt x="436" y="51"/>
                      </a:lnTo>
                      <a:lnTo>
                        <a:pt x="438" y="50"/>
                      </a:lnTo>
                      <a:lnTo>
                        <a:pt x="439" y="50"/>
                      </a:lnTo>
                      <a:lnTo>
                        <a:pt x="442" y="51"/>
                      </a:lnTo>
                      <a:lnTo>
                        <a:pt x="443" y="51"/>
                      </a:lnTo>
                      <a:lnTo>
                        <a:pt x="444" y="50"/>
                      </a:lnTo>
                      <a:lnTo>
                        <a:pt x="445" y="50"/>
                      </a:lnTo>
                      <a:lnTo>
                        <a:pt x="446" y="50"/>
                      </a:lnTo>
                      <a:lnTo>
                        <a:pt x="447" y="49"/>
                      </a:lnTo>
                      <a:lnTo>
                        <a:pt x="447" y="50"/>
                      </a:lnTo>
                      <a:lnTo>
                        <a:pt x="448" y="50"/>
                      </a:lnTo>
                      <a:lnTo>
                        <a:pt x="450" y="51"/>
                      </a:lnTo>
                      <a:lnTo>
                        <a:pt x="451" y="51"/>
                      </a:lnTo>
                      <a:lnTo>
                        <a:pt x="453" y="51"/>
                      </a:lnTo>
                      <a:lnTo>
                        <a:pt x="454" y="52"/>
                      </a:lnTo>
                      <a:lnTo>
                        <a:pt x="455" y="52"/>
                      </a:lnTo>
                      <a:lnTo>
                        <a:pt x="456" y="52"/>
                      </a:lnTo>
                      <a:lnTo>
                        <a:pt x="457" y="51"/>
                      </a:lnTo>
                      <a:lnTo>
                        <a:pt x="459" y="50"/>
                      </a:lnTo>
                      <a:lnTo>
                        <a:pt x="460" y="49"/>
                      </a:lnTo>
                      <a:lnTo>
                        <a:pt x="461" y="49"/>
                      </a:lnTo>
                      <a:lnTo>
                        <a:pt x="462" y="49"/>
                      </a:lnTo>
                      <a:lnTo>
                        <a:pt x="463" y="49"/>
                      </a:lnTo>
                      <a:lnTo>
                        <a:pt x="465" y="49"/>
                      </a:lnTo>
                      <a:lnTo>
                        <a:pt x="466" y="49"/>
                      </a:lnTo>
                      <a:lnTo>
                        <a:pt x="467" y="49"/>
                      </a:lnTo>
                      <a:lnTo>
                        <a:pt x="469" y="50"/>
                      </a:lnTo>
                      <a:lnTo>
                        <a:pt x="471" y="50"/>
                      </a:lnTo>
                      <a:lnTo>
                        <a:pt x="472" y="50"/>
                      </a:lnTo>
                      <a:lnTo>
                        <a:pt x="473" y="50"/>
                      </a:lnTo>
                      <a:lnTo>
                        <a:pt x="474" y="49"/>
                      </a:lnTo>
                      <a:lnTo>
                        <a:pt x="475" y="49"/>
                      </a:lnTo>
                      <a:lnTo>
                        <a:pt x="476" y="48"/>
                      </a:lnTo>
                      <a:lnTo>
                        <a:pt x="480" y="48"/>
                      </a:lnTo>
                      <a:lnTo>
                        <a:pt x="481" y="49"/>
                      </a:lnTo>
                      <a:lnTo>
                        <a:pt x="482" y="49"/>
                      </a:lnTo>
                      <a:lnTo>
                        <a:pt x="483" y="49"/>
                      </a:lnTo>
                      <a:lnTo>
                        <a:pt x="484" y="49"/>
                      </a:lnTo>
                      <a:lnTo>
                        <a:pt x="485" y="49"/>
                      </a:lnTo>
                      <a:lnTo>
                        <a:pt x="486" y="49"/>
                      </a:lnTo>
                      <a:lnTo>
                        <a:pt x="486" y="48"/>
                      </a:lnTo>
                      <a:lnTo>
                        <a:pt x="487" y="49"/>
                      </a:lnTo>
                      <a:lnTo>
                        <a:pt x="487" y="48"/>
                      </a:lnTo>
                      <a:lnTo>
                        <a:pt x="488" y="49"/>
                      </a:lnTo>
                      <a:lnTo>
                        <a:pt x="489" y="49"/>
                      </a:lnTo>
                      <a:lnTo>
                        <a:pt x="490" y="50"/>
                      </a:lnTo>
                      <a:lnTo>
                        <a:pt x="491" y="50"/>
                      </a:lnTo>
                      <a:lnTo>
                        <a:pt x="491" y="51"/>
                      </a:lnTo>
                      <a:lnTo>
                        <a:pt x="492" y="52"/>
                      </a:lnTo>
                      <a:lnTo>
                        <a:pt x="493" y="52"/>
                      </a:lnTo>
                      <a:lnTo>
                        <a:pt x="494" y="52"/>
                      </a:lnTo>
                      <a:lnTo>
                        <a:pt x="496" y="52"/>
                      </a:lnTo>
                      <a:lnTo>
                        <a:pt x="496" y="51"/>
                      </a:lnTo>
                      <a:lnTo>
                        <a:pt x="497" y="51"/>
                      </a:lnTo>
                      <a:lnTo>
                        <a:pt x="498" y="51"/>
                      </a:lnTo>
                      <a:lnTo>
                        <a:pt x="498" y="50"/>
                      </a:lnTo>
                      <a:lnTo>
                        <a:pt x="498" y="49"/>
                      </a:lnTo>
                      <a:lnTo>
                        <a:pt x="497" y="48"/>
                      </a:lnTo>
                      <a:lnTo>
                        <a:pt x="496" y="46"/>
                      </a:lnTo>
                      <a:lnTo>
                        <a:pt x="495" y="46"/>
                      </a:lnTo>
                      <a:lnTo>
                        <a:pt x="495" y="45"/>
                      </a:lnTo>
                      <a:lnTo>
                        <a:pt x="496" y="43"/>
                      </a:lnTo>
                      <a:lnTo>
                        <a:pt x="496" y="42"/>
                      </a:lnTo>
                      <a:lnTo>
                        <a:pt x="496" y="41"/>
                      </a:lnTo>
                      <a:lnTo>
                        <a:pt x="497" y="40"/>
                      </a:lnTo>
                      <a:lnTo>
                        <a:pt x="498" y="40"/>
                      </a:lnTo>
                      <a:lnTo>
                        <a:pt x="499" y="41"/>
                      </a:lnTo>
                      <a:lnTo>
                        <a:pt x="500" y="41"/>
                      </a:lnTo>
                      <a:lnTo>
                        <a:pt x="500" y="42"/>
                      </a:lnTo>
                      <a:lnTo>
                        <a:pt x="501" y="42"/>
                      </a:lnTo>
                      <a:lnTo>
                        <a:pt x="501" y="43"/>
                      </a:lnTo>
                      <a:lnTo>
                        <a:pt x="501" y="44"/>
                      </a:lnTo>
                      <a:lnTo>
                        <a:pt x="502" y="45"/>
                      </a:lnTo>
                      <a:lnTo>
                        <a:pt x="502" y="47"/>
                      </a:lnTo>
                      <a:lnTo>
                        <a:pt x="502" y="48"/>
                      </a:lnTo>
                      <a:lnTo>
                        <a:pt x="503" y="49"/>
                      </a:lnTo>
                      <a:lnTo>
                        <a:pt x="504" y="49"/>
                      </a:lnTo>
                      <a:lnTo>
                        <a:pt x="505" y="50"/>
                      </a:lnTo>
                      <a:lnTo>
                        <a:pt x="505" y="51"/>
                      </a:lnTo>
                      <a:lnTo>
                        <a:pt x="506" y="51"/>
                      </a:lnTo>
                      <a:lnTo>
                        <a:pt x="507" y="52"/>
                      </a:lnTo>
                      <a:lnTo>
                        <a:pt x="508" y="53"/>
                      </a:lnTo>
                      <a:lnTo>
                        <a:pt x="509" y="54"/>
                      </a:lnTo>
                      <a:lnTo>
                        <a:pt x="510" y="54"/>
                      </a:lnTo>
                      <a:lnTo>
                        <a:pt x="511" y="54"/>
                      </a:lnTo>
                      <a:lnTo>
                        <a:pt x="512" y="54"/>
                      </a:lnTo>
                      <a:lnTo>
                        <a:pt x="513" y="54"/>
                      </a:lnTo>
                      <a:lnTo>
                        <a:pt x="514" y="53"/>
                      </a:lnTo>
                      <a:lnTo>
                        <a:pt x="515" y="53"/>
                      </a:lnTo>
                      <a:lnTo>
                        <a:pt x="515" y="52"/>
                      </a:lnTo>
                      <a:lnTo>
                        <a:pt x="516" y="51"/>
                      </a:lnTo>
                      <a:lnTo>
                        <a:pt x="517" y="51"/>
                      </a:lnTo>
                      <a:lnTo>
                        <a:pt x="518" y="51"/>
                      </a:lnTo>
                      <a:lnTo>
                        <a:pt x="519" y="50"/>
                      </a:lnTo>
                      <a:lnTo>
                        <a:pt x="520" y="50"/>
                      </a:lnTo>
                      <a:lnTo>
                        <a:pt x="520" y="49"/>
                      </a:lnTo>
                      <a:lnTo>
                        <a:pt x="521" y="47"/>
                      </a:lnTo>
                      <a:lnTo>
                        <a:pt x="521" y="44"/>
                      </a:lnTo>
                      <a:lnTo>
                        <a:pt x="522" y="43"/>
                      </a:lnTo>
                      <a:lnTo>
                        <a:pt x="523" y="43"/>
                      </a:lnTo>
                      <a:lnTo>
                        <a:pt x="525" y="44"/>
                      </a:lnTo>
                      <a:lnTo>
                        <a:pt x="525" y="45"/>
                      </a:lnTo>
                      <a:lnTo>
                        <a:pt x="526" y="45"/>
                      </a:lnTo>
                      <a:lnTo>
                        <a:pt x="526" y="46"/>
                      </a:lnTo>
                      <a:lnTo>
                        <a:pt x="526" y="48"/>
                      </a:lnTo>
                      <a:lnTo>
                        <a:pt x="526" y="49"/>
                      </a:lnTo>
                      <a:lnTo>
                        <a:pt x="526" y="51"/>
                      </a:lnTo>
                      <a:lnTo>
                        <a:pt x="527" y="51"/>
                      </a:lnTo>
                      <a:lnTo>
                        <a:pt x="528" y="51"/>
                      </a:lnTo>
                      <a:lnTo>
                        <a:pt x="529" y="52"/>
                      </a:lnTo>
                      <a:lnTo>
                        <a:pt x="530" y="53"/>
                      </a:lnTo>
                      <a:lnTo>
                        <a:pt x="531" y="52"/>
                      </a:lnTo>
                      <a:lnTo>
                        <a:pt x="532" y="51"/>
                      </a:lnTo>
                      <a:lnTo>
                        <a:pt x="532" y="50"/>
                      </a:lnTo>
                      <a:lnTo>
                        <a:pt x="533" y="48"/>
                      </a:lnTo>
                      <a:lnTo>
                        <a:pt x="533" y="47"/>
                      </a:lnTo>
                      <a:lnTo>
                        <a:pt x="533" y="46"/>
                      </a:lnTo>
                      <a:lnTo>
                        <a:pt x="534" y="46"/>
                      </a:lnTo>
                      <a:lnTo>
                        <a:pt x="534" y="45"/>
                      </a:lnTo>
                      <a:lnTo>
                        <a:pt x="534" y="44"/>
                      </a:lnTo>
                      <a:lnTo>
                        <a:pt x="533" y="44"/>
                      </a:lnTo>
                      <a:lnTo>
                        <a:pt x="533" y="43"/>
                      </a:lnTo>
                      <a:lnTo>
                        <a:pt x="533" y="42"/>
                      </a:lnTo>
                      <a:lnTo>
                        <a:pt x="533" y="41"/>
                      </a:lnTo>
                      <a:lnTo>
                        <a:pt x="534" y="40"/>
                      </a:lnTo>
                      <a:lnTo>
                        <a:pt x="535" y="39"/>
                      </a:lnTo>
                      <a:lnTo>
                        <a:pt x="536" y="39"/>
                      </a:lnTo>
                      <a:lnTo>
                        <a:pt x="537" y="39"/>
                      </a:lnTo>
                      <a:lnTo>
                        <a:pt x="537" y="40"/>
                      </a:lnTo>
                      <a:lnTo>
                        <a:pt x="538" y="39"/>
                      </a:lnTo>
                      <a:lnTo>
                        <a:pt x="540" y="38"/>
                      </a:lnTo>
                      <a:lnTo>
                        <a:pt x="544" y="39"/>
                      </a:lnTo>
                      <a:lnTo>
                        <a:pt x="545" y="39"/>
                      </a:lnTo>
                      <a:lnTo>
                        <a:pt x="545" y="40"/>
                      </a:lnTo>
                      <a:lnTo>
                        <a:pt x="546" y="40"/>
                      </a:lnTo>
                      <a:lnTo>
                        <a:pt x="547" y="39"/>
                      </a:lnTo>
                      <a:lnTo>
                        <a:pt x="548" y="39"/>
                      </a:lnTo>
                      <a:lnTo>
                        <a:pt x="549" y="38"/>
                      </a:lnTo>
                      <a:lnTo>
                        <a:pt x="550" y="39"/>
                      </a:lnTo>
                      <a:lnTo>
                        <a:pt x="551" y="39"/>
                      </a:lnTo>
                      <a:lnTo>
                        <a:pt x="552" y="40"/>
                      </a:lnTo>
                      <a:lnTo>
                        <a:pt x="553" y="41"/>
                      </a:lnTo>
                      <a:lnTo>
                        <a:pt x="553" y="42"/>
                      </a:lnTo>
                      <a:lnTo>
                        <a:pt x="553" y="43"/>
                      </a:lnTo>
                      <a:lnTo>
                        <a:pt x="555" y="45"/>
                      </a:lnTo>
                      <a:lnTo>
                        <a:pt x="556" y="46"/>
                      </a:lnTo>
                      <a:lnTo>
                        <a:pt x="557" y="47"/>
                      </a:lnTo>
                      <a:lnTo>
                        <a:pt x="557" y="46"/>
                      </a:lnTo>
                      <a:lnTo>
                        <a:pt x="558" y="46"/>
                      </a:lnTo>
                      <a:lnTo>
                        <a:pt x="559" y="46"/>
                      </a:lnTo>
                      <a:lnTo>
                        <a:pt x="559" y="45"/>
                      </a:lnTo>
                      <a:lnTo>
                        <a:pt x="560" y="45"/>
                      </a:lnTo>
                      <a:lnTo>
                        <a:pt x="561" y="44"/>
                      </a:lnTo>
                      <a:lnTo>
                        <a:pt x="561" y="43"/>
                      </a:lnTo>
                      <a:lnTo>
                        <a:pt x="561" y="42"/>
                      </a:lnTo>
                      <a:lnTo>
                        <a:pt x="562" y="42"/>
                      </a:lnTo>
                      <a:lnTo>
                        <a:pt x="562" y="41"/>
                      </a:lnTo>
                      <a:lnTo>
                        <a:pt x="563" y="41"/>
                      </a:lnTo>
                      <a:lnTo>
                        <a:pt x="565" y="42"/>
                      </a:lnTo>
                      <a:lnTo>
                        <a:pt x="566" y="41"/>
                      </a:lnTo>
                      <a:lnTo>
                        <a:pt x="567" y="40"/>
                      </a:lnTo>
                      <a:lnTo>
                        <a:pt x="568" y="41"/>
                      </a:lnTo>
                      <a:lnTo>
                        <a:pt x="570" y="41"/>
                      </a:lnTo>
                      <a:lnTo>
                        <a:pt x="570" y="40"/>
                      </a:lnTo>
                      <a:lnTo>
                        <a:pt x="571" y="39"/>
                      </a:lnTo>
                      <a:lnTo>
                        <a:pt x="572" y="39"/>
                      </a:lnTo>
                      <a:lnTo>
                        <a:pt x="573" y="39"/>
                      </a:lnTo>
                      <a:lnTo>
                        <a:pt x="574" y="38"/>
                      </a:lnTo>
                      <a:lnTo>
                        <a:pt x="574" y="39"/>
                      </a:lnTo>
                      <a:lnTo>
                        <a:pt x="575" y="39"/>
                      </a:lnTo>
                      <a:lnTo>
                        <a:pt x="575" y="40"/>
                      </a:lnTo>
                      <a:lnTo>
                        <a:pt x="575" y="41"/>
                      </a:lnTo>
                      <a:lnTo>
                        <a:pt x="576" y="42"/>
                      </a:lnTo>
                      <a:lnTo>
                        <a:pt x="577" y="43"/>
                      </a:lnTo>
                      <a:lnTo>
                        <a:pt x="577" y="44"/>
                      </a:lnTo>
                      <a:lnTo>
                        <a:pt x="578" y="44"/>
                      </a:lnTo>
                      <a:lnTo>
                        <a:pt x="578" y="45"/>
                      </a:lnTo>
                      <a:lnTo>
                        <a:pt x="577" y="45"/>
                      </a:lnTo>
                      <a:lnTo>
                        <a:pt x="576" y="46"/>
                      </a:lnTo>
                      <a:lnTo>
                        <a:pt x="576" y="48"/>
                      </a:lnTo>
                      <a:lnTo>
                        <a:pt x="577" y="49"/>
                      </a:lnTo>
                      <a:lnTo>
                        <a:pt x="578" y="50"/>
                      </a:lnTo>
                      <a:lnTo>
                        <a:pt x="579" y="50"/>
                      </a:lnTo>
                      <a:lnTo>
                        <a:pt x="579" y="52"/>
                      </a:lnTo>
                      <a:lnTo>
                        <a:pt x="580" y="52"/>
                      </a:lnTo>
                      <a:lnTo>
                        <a:pt x="581" y="52"/>
                      </a:lnTo>
                      <a:lnTo>
                        <a:pt x="582" y="52"/>
                      </a:lnTo>
                      <a:lnTo>
                        <a:pt x="583" y="54"/>
                      </a:lnTo>
                      <a:lnTo>
                        <a:pt x="584" y="55"/>
                      </a:lnTo>
                      <a:lnTo>
                        <a:pt x="585" y="55"/>
                      </a:lnTo>
                      <a:lnTo>
                        <a:pt x="586" y="56"/>
                      </a:lnTo>
                      <a:lnTo>
                        <a:pt x="587" y="56"/>
                      </a:lnTo>
                      <a:lnTo>
                        <a:pt x="588" y="57"/>
                      </a:lnTo>
                      <a:lnTo>
                        <a:pt x="589" y="58"/>
                      </a:lnTo>
                      <a:lnTo>
                        <a:pt x="589" y="59"/>
                      </a:lnTo>
                      <a:lnTo>
                        <a:pt x="590" y="60"/>
                      </a:lnTo>
                      <a:lnTo>
                        <a:pt x="591" y="60"/>
                      </a:lnTo>
                      <a:lnTo>
                        <a:pt x="593" y="61"/>
                      </a:lnTo>
                      <a:lnTo>
                        <a:pt x="593" y="62"/>
                      </a:lnTo>
                      <a:lnTo>
                        <a:pt x="593" y="64"/>
                      </a:lnTo>
                      <a:lnTo>
                        <a:pt x="593" y="65"/>
                      </a:lnTo>
                      <a:lnTo>
                        <a:pt x="594" y="65"/>
                      </a:lnTo>
                      <a:lnTo>
                        <a:pt x="595" y="66"/>
                      </a:lnTo>
                      <a:lnTo>
                        <a:pt x="595" y="68"/>
                      </a:lnTo>
                      <a:lnTo>
                        <a:pt x="595" y="69"/>
                      </a:lnTo>
                      <a:lnTo>
                        <a:pt x="594" y="70"/>
                      </a:lnTo>
                      <a:lnTo>
                        <a:pt x="594" y="71"/>
                      </a:lnTo>
                      <a:lnTo>
                        <a:pt x="594" y="72"/>
                      </a:lnTo>
                      <a:lnTo>
                        <a:pt x="593" y="72"/>
                      </a:lnTo>
                      <a:lnTo>
                        <a:pt x="593" y="73"/>
                      </a:lnTo>
                      <a:lnTo>
                        <a:pt x="592" y="73"/>
                      </a:lnTo>
                      <a:lnTo>
                        <a:pt x="592" y="74"/>
                      </a:lnTo>
                      <a:lnTo>
                        <a:pt x="591" y="74"/>
                      </a:lnTo>
                      <a:lnTo>
                        <a:pt x="591" y="75"/>
                      </a:lnTo>
                      <a:lnTo>
                        <a:pt x="590" y="75"/>
                      </a:lnTo>
                      <a:lnTo>
                        <a:pt x="590" y="76"/>
                      </a:lnTo>
                      <a:lnTo>
                        <a:pt x="590" y="77"/>
                      </a:lnTo>
                      <a:lnTo>
                        <a:pt x="589" y="78"/>
                      </a:lnTo>
                      <a:lnTo>
                        <a:pt x="589" y="77"/>
                      </a:lnTo>
                      <a:lnTo>
                        <a:pt x="589" y="78"/>
                      </a:lnTo>
                      <a:lnTo>
                        <a:pt x="589" y="79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8" y="81"/>
                      </a:lnTo>
                      <a:lnTo>
                        <a:pt x="588" y="82"/>
                      </a:lnTo>
                      <a:lnTo>
                        <a:pt x="588" y="83"/>
                      </a:lnTo>
                      <a:lnTo>
                        <a:pt x="588" y="84"/>
                      </a:lnTo>
                      <a:lnTo>
                        <a:pt x="588" y="85"/>
                      </a:lnTo>
                      <a:lnTo>
                        <a:pt x="588" y="86"/>
                      </a:lnTo>
                      <a:lnTo>
                        <a:pt x="588" y="87"/>
                      </a:lnTo>
                      <a:lnTo>
                        <a:pt x="588" y="88"/>
                      </a:lnTo>
                      <a:lnTo>
                        <a:pt x="588" y="89"/>
                      </a:lnTo>
                      <a:lnTo>
                        <a:pt x="587" y="89"/>
                      </a:lnTo>
                      <a:lnTo>
                        <a:pt x="588" y="89"/>
                      </a:lnTo>
                      <a:lnTo>
                        <a:pt x="587" y="90"/>
                      </a:lnTo>
                      <a:lnTo>
                        <a:pt x="588" y="90"/>
                      </a:lnTo>
                      <a:lnTo>
                        <a:pt x="588" y="91"/>
                      </a:lnTo>
                      <a:lnTo>
                        <a:pt x="587" y="91"/>
                      </a:lnTo>
                      <a:lnTo>
                        <a:pt x="588" y="92"/>
                      </a:lnTo>
                      <a:lnTo>
                        <a:pt x="587" y="92"/>
                      </a:lnTo>
                      <a:lnTo>
                        <a:pt x="588" y="92"/>
                      </a:lnTo>
                      <a:lnTo>
                        <a:pt x="588" y="93"/>
                      </a:lnTo>
                      <a:lnTo>
                        <a:pt x="589" y="93"/>
                      </a:lnTo>
                      <a:lnTo>
                        <a:pt x="589" y="94"/>
                      </a:lnTo>
                      <a:lnTo>
                        <a:pt x="590" y="94"/>
                      </a:lnTo>
                      <a:lnTo>
                        <a:pt x="591" y="94"/>
                      </a:lnTo>
                      <a:lnTo>
                        <a:pt x="591" y="95"/>
                      </a:lnTo>
                      <a:lnTo>
                        <a:pt x="592" y="95"/>
                      </a:lnTo>
                      <a:lnTo>
                        <a:pt x="592" y="96"/>
                      </a:lnTo>
                      <a:lnTo>
                        <a:pt x="593" y="96"/>
                      </a:lnTo>
                      <a:lnTo>
                        <a:pt x="594" y="96"/>
                      </a:lnTo>
                      <a:lnTo>
                        <a:pt x="594" y="97"/>
                      </a:lnTo>
                      <a:lnTo>
                        <a:pt x="595" y="97"/>
                      </a:lnTo>
                      <a:lnTo>
                        <a:pt x="595" y="98"/>
                      </a:lnTo>
                      <a:lnTo>
                        <a:pt x="596" y="98"/>
                      </a:lnTo>
                      <a:lnTo>
                        <a:pt x="597" y="99"/>
                      </a:lnTo>
                      <a:lnTo>
                        <a:pt x="598" y="99"/>
                      </a:lnTo>
                      <a:lnTo>
                        <a:pt x="599" y="100"/>
                      </a:lnTo>
                      <a:lnTo>
                        <a:pt x="600" y="100"/>
                      </a:lnTo>
                      <a:lnTo>
                        <a:pt x="601" y="100"/>
                      </a:lnTo>
                      <a:lnTo>
                        <a:pt x="601" y="101"/>
                      </a:lnTo>
                      <a:lnTo>
                        <a:pt x="601" y="102"/>
                      </a:lnTo>
                      <a:lnTo>
                        <a:pt x="602" y="102"/>
                      </a:lnTo>
                      <a:lnTo>
                        <a:pt x="602" y="103"/>
                      </a:lnTo>
                      <a:lnTo>
                        <a:pt x="602" y="104"/>
                      </a:lnTo>
                      <a:lnTo>
                        <a:pt x="602" y="105"/>
                      </a:lnTo>
                      <a:lnTo>
                        <a:pt x="601" y="105"/>
                      </a:lnTo>
                      <a:lnTo>
                        <a:pt x="602" y="106"/>
                      </a:lnTo>
                      <a:lnTo>
                        <a:pt x="602" y="107"/>
                      </a:lnTo>
                      <a:lnTo>
                        <a:pt x="602" y="108"/>
                      </a:lnTo>
                      <a:lnTo>
                        <a:pt x="603" y="108"/>
                      </a:lnTo>
                      <a:lnTo>
                        <a:pt x="603" y="109"/>
                      </a:lnTo>
                      <a:lnTo>
                        <a:pt x="603" y="110"/>
                      </a:lnTo>
                      <a:lnTo>
                        <a:pt x="603" y="111"/>
                      </a:lnTo>
                      <a:lnTo>
                        <a:pt x="604" y="111"/>
                      </a:lnTo>
                      <a:lnTo>
                        <a:pt x="604" y="112"/>
                      </a:lnTo>
                      <a:lnTo>
                        <a:pt x="604" y="113"/>
                      </a:lnTo>
                      <a:lnTo>
                        <a:pt x="605" y="114"/>
                      </a:lnTo>
                      <a:lnTo>
                        <a:pt x="605" y="115"/>
                      </a:lnTo>
                      <a:lnTo>
                        <a:pt x="605" y="116"/>
                      </a:lnTo>
                      <a:lnTo>
                        <a:pt x="604" y="116"/>
                      </a:lnTo>
                      <a:lnTo>
                        <a:pt x="604" y="117"/>
                      </a:lnTo>
                      <a:lnTo>
                        <a:pt x="604" y="118"/>
                      </a:lnTo>
                      <a:lnTo>
                        <a:pt x="604" y="119"/>
                      </a:lnTo>
                      <a:lnTo>
                        <a:pt x="603" y="119"/>
                      </a:lnTo>
                      <a:lnTo>
                        <a:pt x="603" y="120"/>
                      </a:lnTo>
                      <a:lnTo>
                        <a:pt x="602" y="121"/>
                      </a:lnTo>
                      <a:lnTo>
                        <a:pt x="601" y="120"/>
                      </a:lnTo>
                      <a:lnTo>
                        <a:pt x="600" y="120"/>
                      </a:lnTo>
                      <a:lnTo>
                        <a:pt x="599" y="120"/>
                      </a:lnTo>
                      <a:lnTo>
                        <a:pt x="598" y="120"/>
                      </a:lnTo>
                      <a:lnTo>
                        <a:pt x="598" y="119"/>
                      </a:lnTo>
                      <a:lnTo>
                        <a:pt x="598" y="120"/>
                      </a:lnTo>
                      <a:lnTo>
                        <a:pt x="597" y="120"/>
                      </a:lnTo>
                      <a:lnTo>
                        <a:pt x="597" y="121"/>
                      </a:lnTo>
                      <a:lnTo>
                        <a:pt x="596" y="122"/>
                      </a:lnTo>
                      <a:lnTo>
                        <a:pt x="596" y="123"/>
                      </a:lnTo>
                      <a:lnTo>
                        <a:pt x="597" y="123"/>
                      </a:lnTo>
                      <a:lnTo>
                        <a:pt x="596" y="123"/>
                      </a:lnTo>
                      <a:lnTo>
                        <a:pt x="596" y="124"/>
                      </a:lnTo>
                      <a:lnTo>
                        <a:pt x="596" y="125"/>
                      </a:lnTo>
                      <a:lnTo>
                        <a:pt x="595" y="125"/>
                      </a:lnTo>
                      <a:lnTo>
                        <a:pt x="595" y="126"/>
                      </a:lnTo>
                      <a:lnTo>
                        <a:pt x="595" y="127"/>
                      </a:lnTo>
                      <a:lnTo>
                        <a:pt x="594" y="127"/>
                      </a:lnTo>
                      <a:lnTo>
                        <a:pt x="593" y="127"/>
                      </a:lnTo>
                      <a:lnTo>
                        <a:pt x="592" y="129"/>
                      </a:lnTo>
                      <a:lnTo>
                        <a:pt x="591" y="129"/>
                      </a:lnTo>
                      <a:lnTo>
                        <a:pt x="591" y="130"/>
                      </a:lnTo>
                      <a:lnTo>
                        <a:pt x="592" y="131"/>
                      </a:lnTo>
                      <a:lnTo>
                        <a:pt x="592" y="132"/>
                      </a:lnTo>
                      <a:lnTo>
                        <a:pt x="590" y="135"/>
                      </a:lnTo>
                      <a:lnTo>
                        <a:pt x="589" y="138"/>
                      </a:lnTo>
                      <a:lnTo>
                        <a:pt x="590" y="141"/>
                      </a:lnTo>
                      <a:lnTo>
                        <a:pt x="592" y="143"/>
                      </a:lnTo>
                      <a:lnTo>
                        <a:pt x="594" y="143"/>
                      </a:lnTo>
                      <a:lnTo>
                        <a:pt x="593" y="145"/>
                      </a:lnTo>
                      <a:lnTo>
                        <a:pt x="594" y="145"/>
                      </a:lnTo>
                      <a:lnTo>
                        <a:pt x="594" y="146"/>
                      </a:lnTo>
                      <a:lnTo>
                        <a:pt x="595" y="146"/>
                      </a:lnTo>
                      <a:lnTo>
                        <a:pt x="595" y="147"/>
                      </a:lnTo>
                      <a:lnTo>
                        <a:pt x="596" y="147"/>
                      </a:lnTo>
                      <a:lnTo>
                        <a:pt x="596" y="148"/>
                      </a:lnTo>
                      <a:lnTo>
                        <a:pt x="597" y="148"/>
                      </a:lnTo>
                      <a:lnTo>
                        <a:pt x="597" y="149"/>
                      </a:lnTo>
                      <a:lnTo>
                        <a:pt x="598" y="149"/>
                      </a:lnTo>
                      <a:lnTo>
                        <a:pt x="598" y="150"/>
                      </a:lnTo>
                      <a:lnTo>
                        <a:pt x="597" y="150"/>
                      </a:lnTo>
                      <a:lnTo>
                        <a:pt x="597" y="151"/>
                      </a:lnTo>
                      <a:lnTo>
                        <a:pt x="597" y="152"/>
                      </a:lnTo>
                      <a:lnTo>
                        <a:pt x="596" y="152"/>
                      </a:lnTo>
                      <a:lnTo>
                        <a:pt x="596" y="153"/>
                      </a:lnTo>
                      <a:lnTo>
                        <a:pt x="596" y="154"/>
                      </a:lnTo>
                      <a:lnTo>
                        <a:pt x="597" y="155"/>
                      </a:lnTo>
                      <a:lnTo>
                        <a:pt x="597" y="156"/>
                      </a:lnTo>
                      <a:lnTo>
                        <a:pt x="597" y="157"/>
                      </a:lnTo>
                      <a:lnTo>
                        <a:pt x="597" y="159"/>
                      </a:lnTo>
                      <a:lnTo>
                        <a:pt x="597" y="161"/>
                      </a:lnTo>
                      <a:lnTo>
                        <a:pt x="598" y="161"/>
                      </a:lnTo>
                      <a:lnTo>
                        <a:pt x="598" y="162"/>
                      </a:lnTo>
                      <a:lnTo>
                        <a:pt x="599" y="162"/>
                      </a:lnTo>
                      <a:lnTo>
                        <a:pt x="599" y="163"/>
                      </a:lnTo>
                      <a:lnTo>
                        <a:pt x="600" y="163"/>
                      </a:lnTo>
                      <a:lnTo>
                        <a:pt x="599" y="163"/>
                      </a:lnTo>
                      <a:lnTo>
                        <a:pt x="598" y="164"/>
                      </a:lnTo>
                      <a:lnTo>
                        <a:pt x="598" y="165"/>
                      </a:lnTo>
                      <a:lnTo>
                        <a:pt x="597" y="165"/>
                      </a:lnTo>
                      <a:lnTo>
                        <a:pt x="598" y="166"/>
                      </a:lnTo>
                      <a:lnTo>
                        <a:pt x="598" y="167"/>
                      </a:lnTo>
                      <a:lnTo>
                        <a:pt x="599" y="167"/>
                      </a:lnTo>
                      <a:lnTo>
                        <a:pt x="599" y="168"/>
                      </a:lnTo>
                      <a:lnTo>
                        <a:pt x="598" y="169"/>
                      </a:lnTo>
                      <a:lnTo>
                        <a:pt x="598" y="170"/>
                      </a:lnTo>
                      <a:lnTo>
                        <a:pt x="598" y="171"/>
                      </a:lnTo>
                      <a:lnTo>
                        <a:pt x="599" y="171"/>
                      </a:lnTo>
                      <a:lnTo>
                        <a:pt x="599" y="172"/>
                      </a:lnTo>
                      <a:lnTo>
                        <a:pt x="600" y="173"/>
                      </a:lnTo>
                      <a:lnTo>
                        <a:pt x="600" y="174"/>
                      </a:lnTo>
                      <a:lnTo>
                        <a:pt x="601" y="174"/>
                      </a:lnTo>
                      <a:lnTo>
                        <a:pt x="602" y="174"/>
                      </a:lnTo>
                      <a:lnTo>
                        <a:pt x="603" y="174"/>
                      </a:lnTo>
                      <a:lnTo>
                        <a:pt x="604" y="174"/>
                      </a:lnTo>
                      <a:lnTo>
                        <a:pt x="603" y="174"/>
                      </a:lnTo>
                      <a:lnTo>
                        <a:pt x="603" y="175"/>
                      </a:lnTo>
                      <a:lnTo>
                        <a:pt x="603" y="176"/>
                      </a:lnTo>
                      <a:lnTo>
                        <a:pt x="602" y="176"/>
                      </a:lnTo>
                      <a:lnTo>
                        <a:pt x="602" y="177"/>
                      </a:lnTo>
                      <a:lnTo>
                        <a:pt x="603" y="177"/>
                      </a:lnTo>
                      <a:lnTo>
                        <a:pt x="604" y="178"/>
                      </a:lnTo>
                      <a:lnTo>
                        <a:pt x="604" y="179"/>
                      </a:lnTo>
                      <a:lnTo>
                        <a:pt x="605" y="179"/>
                      </a:lnTo>
                      <a:lnTo>
                        <a:pt x="604" y="179"/>
                      </a:lnTo>
                      <a:lnTo>
                        <a:pt x="605" y="180"/>
                      </a:lnTo>
                      <a:lnTo>
                        <a:pt x="605" y="181"/>
                      </a:lnTo>
                      <a:lnTo>
                        <a:pt x="605" y="182"/>
                      </a:lnTo>
                      <a:lnTo>
                        <a:pt x="605" y="183"/>
                      </a:lnTo>
                      <a:lnTo>
                        <a:pt x="606" y="184"/>
                      </a:lnTo>
                      <a:lnTo>
                        <a:pt x="606" y="185"/>
                      </a:lnTo>
                      <a:lnTo>
                        <a:pt x="606" y="186"/>
                      </a:lnTo>
                      <a:lnTo>
                        <a:pt x="607" y="186"/>
                      </a:lnTo>
                      <a:lnTo>
                        <a:pt x="607" y="187"/>
                      </a:lnTo>
                      <a:lnTo>
                        <a:pt x="606" y="187"/>
                      </a:lnTo>
                      <a:lnTo>
                        <a:pt x="607" y="187"/>
                      </a:lnTo>
                      <a:lnTo>
                        <a:pt x="607" y="188"/>
                      </a:lnTo>
                      <a:lnTo>
                        <a:pt x="608" y="189"/>
                      </a:lnTo>
                      <a:lnTo>
                        <a:pt x="608" y="190"/>
                      </a:lnTo>
                      <a:lnTo>
                        <a:pt x="609" y="190"/>
                      </a:lnTo>
                      <a:lnTo>
                        <a:pt x="609" y="189"/>
                      </a:lnTo>
                      <a:lnTo>
                        <a:pt x="609" y="190"/>
                      </a:lnTo>
                      <a:lnTo>
                        <a:pt x="609" y="191"/>
                      </a:lnTo>
                      <a:lnTo>
                        <a:pt x="608" y="191"/>
                      </a:lnTo>
                      <a:lnTo>
                        <a:pt x="608" y="192"/>
                      </a:lnTo>
                      <a:lnTo>
                        <a:pt x="608" y="193"/>
                      </a:lnTo>
                      <a:lnTo>
                        <a:pt x="608" y="194"/>
                      </a:lnTo>
                      <a:lnTo>
                        <a:pt x="607" y="194"/>
                      </a:lnTo>
                      <a:lnTo>
                        <a:pt x="607" y="195"/>
                      </a:lnTo>
                      <a:lnTo>
                        <a:pt x="607" y="196"/>
                      </a:lnTo>
                      <a:lnTo>
                        <a:pt x="608" y="196"/>
                      </a:lnTo>
                      <a:lnTo>
                        <a:pt x="607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0" y="197"/>
                      </a:lnTo>
                      <a:lnTo>
                        <a:pt x="611" y="197"/>
                      </a:lnTo>
                      <a:lnTo>
                        <a:pt x="612" y="197"/>
                      </a:lnTo>
                      <a:lnTo>
                        <a:pt x="612" y="198"/>
                      </a:lnTo>
                      <a:lnTo>
                        <a:pt x="613" y="198"/>
                      </a:lnTo>
                      <a:lnTo>
                        <a:pt x="613" y="197"/>
                      </a:lnTo>
                      <a:lnTo>
                        <a:pt x="613" y="198"/>
                      </a:lnTo>
                      <a:lnTo>
                        <a:pt x="614" y="198"/>
                      </a:lnTo>
                      <a:lnTo>
                        <a:pt x="615" y="198"/>
                      </a:lnTo>
                      <a:lnTo>
                        <a:pt x="616" y="198"/>
                      </a:lnTo>
                      <a:lnTo>
                        <a:pt x="617" y="198"/>
                      </a:lnTo>
                      <a:lnTo>
                        <a:pt x="618" y="198"/>
                      </a:lnTo>
                      <a:lnTo>
                        <a:pt x="618" y="197"/>
                      </a:lnTo>
                      <a:lnTo>
                        <a:pt x="619" y="197"/>
                      </a:lnTo>
                      <a:lnTo>
                        <a:pt x="620" y="196"/>
                      </a:lnTo>
                      <a:lnTo>
                        <a:pt x="621" y="196"/>
                      </a:lnTo>
                      <a:lnTo>
                        <a:pt x="621" y="195"/>
                      </a:lnTo>
                      <a:lnTo>
                        <a:pt x="622" y="195"/>
                      </a:lnTo>
                      <a:lnTo>
                        <a:pt x="623" y="195"/>
                      </a:lnTo>
                      <a:lnTo>
                        <a:pt x="624" y="195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5" y="193"/>
                      </a:lnTo>
                      <a:lnTo>
                        <a:pt x="626" y="193"/>
                      </a:lnTo>
                      <a:lnTo>
                        <a:pt x="628" y="193"/>
                      </a:lnTo>
                      <a:lnTo>
                        <a:pt x="629" y="193"/>
                      </a:lnTo>
                      <a:lnTo>
                        <a:pt x="629" y="194"/>
                      </a:lnTo>
                      <a:lnTo>
                        <a:pt x="630" y="193"/>
                      </a:lnTo>
                      <a:lnTo>
                        <a:pt x="631" y="193"/>
                      </a:lnTo>
                      <a:lnTo>
                        <a:pt x="632" y="192"/>
                      </a:lnTo>
                      <a:lnTo>
                        <a:pt x="632" y="193"/>
                      </a:lnTo>
                      <a:lnTo>
                        <a:pt x="632" y="194"/>
                      </a:lnTo>
                      <a:lnTo>
                        <a:pt x="633" y="195"/>
                      </a:lnTo>
                      <a:lnTo>
                        <a:pt x="634" y="195"/>
                      </a:lnTo>
                      <a:lnTo>
                        <a:pt x="634" y="196"/>
                      </a:lnTo>
                      <a:lnTo>
                        <a:pt x="635" y="196"/>
                      </a:lnTo>
                      <a:lnTo>
                        <a:pt x="636" y="196"/>
                      </a:lnTo>
                      <a:lnTo>
                        <a:pt x="637" y="197"/>
                      </a:lnTo>
                      <a:lnTo>
                        <a:pt x="637" y="198"/>
                      </a:lnTo>
                      <a:lnTo>
                        <a:pt x="638" y="197"/>
                      </a:lnTo>
                      <a:lnTo>
                        <a:pt x="638" y="196"/>
                      </a:lnTo>
                      <a:lnTo>
                        <a:pt x="639" y="195"/>
                      </a:lnTo>
                      <a:lnTo>
                        <a:pt x="640" y="195"/>
                      </a:lnTo>
                      <a:lnTo>
                        <a:pt x="641" y="195"/>
                      </a:lnTo>
                      <a:lnTo>
                        <a:pt x="641" y="194"/>
                      </a:lnTo>
                      <a:lnTo>
                        <a:pt x="641" y="193"/>
                      </a:lnTo>
                      <a:lnTo>
                        <a:pt x="642" y="193"/>
                      </a:lnTo>
                      <a:lnTo>
                        <a:pt x="642" y="194"/>
                      </a:lnTo>
                      <a:lnTo>
                        <a:pt x="643" y="194"/>
                      </a:lnTo>
                      <a:lnTo>
                        <a:pt x="644" y="195"/>
                      </a:lnTo>
                      <a:lnTo>
                        <a:pt x="643" y="195"/>
                      </a:lnTo>
                      <a:lnTo>
                        <a:pt x="643" y="196"/>
                      </a:lnTo>
                      <a:lnTo>
                        <a:pt x="643" y="197"/>
                      </a:lnTo>
                      <a:lnTo>
                        <a:pt x="644" y="197"/>
                      </a:lnTo>
                      <a:lnTo>
                        <a:pt x="644" y="198"/>
                      </a:lnTo>
                      <a:lnTo>
                        <a:pt x="644" y="199"/>
                      </a:lnTo>
                      <a:lnTo>
                        <a:pt x="645" y="199"/>
                      </a:lnTo>
                      <a:lnTo>
                        <a:pt x="645" y="200"/>
                      </a:lnTo>
                      <a:lnTo>
                        <a:pt x="646" y="200"/>
                      </a:lnTo>
                      <a:lnTo>
                        <a:pt x="645" y="200"/>
                      </a:lnTo>
                      <a:lnTo>
                        <a:pt x="645" y="201"/>
                      </a:lnTo>
                      <a:lnTo>
                        <a:pt x="646" y="201"/>
                      </a:lnTo>
                      <a:lnTo>
                        <a:pt x="645" y="201"/>
                      </a:lnTo>
                      <a:lnTo>
                        <a:pt x="645" y="202"/>
                      </a:lnTo>
                      <a:lnTo>
                        <a:pt x="646" y="202"/>
                      </a:lnTo>
                      <a:lnTo>
                        <a:pt x="647" y="203"/>
                      </a:lnTo>
                      <a:lnTo>
                        <a:pt x="647" y="202"/>
                      </a:lnTo>
                      <a:lnTo>
                        <a:pt x="648" y="202"/>
                      </a:lnTo>
                      <a:lnTo>
                        <a:pt x="649" y="202"/>
                      </a:lnTo>
                      <a:lnTo>
                        <a:pt x="650" y="201"/>
                      </a:lnTo>
                      <a:lnTo>
                        <a:pt x="650" y="202"/>
                      </a:lnTo>
                      <a:lnTo>
                        <a:pt x="651" y="202"/>
                      </a:lnTo>
                      <a:lnTo>
                        <a:pt x="651" y="203"/>
                      </a:lnTo>
                      <a:lnTo>
                        <a:pt x="652" y="203"/>
                      </a:lnTo>
                      <a:lnTo>
                        <a:pt x="653" y="203"/>
                      </a:lnTo>
                      <a:lnTo>
                        <a:pt x="653" y="204"/>
                      </a:lnTo>
                      <a:lnTo>
                        <a:pt x="654" y="203"/>
                      </a:lnTo>
                      <a:lnTo>
                        <a:pt x="655" y="204"/>
                      </a:lnTo>
                      <a:lnTo>
                        <a:pt x="655" y="205"/>
                      </a:lnTo>
                      <a:lnTo>
                        <a:pt x="655" y="206"/>
                      </a:lnTo>
                      <a:lnTo>
                        <a:pt x="656" y="206"/>
                      </a:lnTo>
                      <a:lnTo>
                        <a:pt x="656" y="207"/>
                      </a:lnTo>
                      <a:lnTo>
                        <a:pt x="655" y="207"/>
                      </a:lnTo>
                      <a:lnTo>
                        <a:pt x="656" y="207"/>
                      </a:lnTo>
                      <a:lnTo>
                        <a:pt x="656" y="208"/>
                      </a:lnTo>
                      <a:lnTo>
                        <a:pt x="655" y="208"/>
                      </a:lnTo>
                      <a:lnTo>
                        <a:pt x="655" y="209"/>
                      </a:lnTo>
                      <a:lnTo>
                        <a:pt x="654" y="210"/>
                      </a:lnTo>
                      <a:lnTo>
                        <a:pt x="655" y="211"/>
                      </a:lnTo>
                      <a:lnTo>
                        <a:pt x="654" y="211"/>
                      </a:lnTo>
                      <a:lnTo>
                        <a:pt x="654" y="212"/>
                      </a:lnTo>
                      <a:lnTo>
                        <a:pt x="654" y="213"/>
                      </a:lnTo>
                      <a:lnTo>
                        <a:pt x="655" y="213"/>
                      </a:lnTo>
                      <a:lnTo>
                        <a:pt x="655" y="214"/>
                      </a:lnTo>
                      <a:lnTo>
                        <a:pt x="656" y="214"/>
                      </a:lnTo>
                      <a:lnTo>
                        <a:pt x="656" y="215"/>
                      </a:lnTo>
                      <a:lnTo>
                        <a:pt x="656" y="216"/>
                      </a:lnTo>
                      <a:lnTo>
                        <a:pt x="655" y="216"/>
                      </a:lnTo>
                      <a:lnTo>
                        <a:pt x="655" y="217"/>
                      </a:lnTo>
                      <a:lnTo>
                        <a:pt x="654" y="217"/>
                      </a:lnTo>
                      <a:lnTo>
                        <a:pt x="654" y="218"/>
                      </a:lnTo>
                      <a:lnTo>
                        <a:pt x="654" y="219"/>
                      </a:lnTo>
                      <a:lnTo>
                        <a:pt x="653" y="220"/>
                      </a:lnTo>
                      <a:lnTo>
                        <a:pt x="654" y="221"/>
                      </a:lnTo>
                      <a:lnTo>
                        <a:pt x="653" y="221"/>
                      </a:lnTo>
                      <a:lnTo>
                        <a:pt x="652" y="222"/>
                      </a:lnTo>
                      <a:lnTo>
                        <a:pt x="652" y="223"/>
                      </a:lnTo>
                      <a:lnTo>
                        <a:pt x="651" y="223"/>
                      </a:lnTo>
                      <a:lnTo>
                        <a:pt x="650" y="223"/>
                      </a:lnTo>
                      <a:lnTo>
                        <a:pt x="650" y="224"/>
                      </a:lnTo>
                      <a:lnTo>
                        <a:pt x="650" y="225"/>
                      </a:lnTo>
                      <a:lnTo>
                        <a:pt x="649" y="225"/>
                      </a:lnTo>
                      <a:lnTo>
                        <a:pt x="649" y="226"/>
                      </a:lnTo>
                      <a:lnTo>
                        <a:pt x="648" y="226"/>
                      </a:lnTo>
                      <a:lnTo>
                        <a:pt x="649" y="226"/>
                      </a:lnTo>
                      <a:lnTo>
                        <a:pt x="648" y="227"/>
                      </a:lnTo>
                      <a:lnTo>
                        <a:pt x="648" y="228"/>
                      </a:lnTo>
                      <a:lnTo>
                        <a:pt x="647" y="228"/>
                      </a:lnTo>
                      <a:lnTo>
                        <a:pt x="646" y="228"/>
                      </a:lnTo>
                      <a:lnTo>
                        <a:pt x="645" y="228"/>
                      </a:lnTo>
                      <a:lnTo>
                        <a:pt x="644" y="227"/>
                      </a:lnTo>
                      <a:lnTo>
                        <a:pt x="643" y="227"/>
                      </a:lnTo>
                      <a:lnTo>
                        <a:pt x="643" y="228"/>
                      </a:lnTo>
                      <a:lnTo>
                        <a:pt x="642" y="228"/>
                      </a:lnTo>
                      <a:lnTo>
                        <a:pt x="643" y="229"/>
                      </a:lnTo>
                      <a:lnTo>
                        <a:pt x="642" y="229"/>
                      </a:lnTo>
                      <a:lnTo>
                        <a:pt x="642" y="230"/>
                      </a:lnTo>
                      <a:lnTo>
                        <a:pt x="642" y="231"/>
                      </a:lnTo>
                      <a:lnTo>
                        <a:pt x="642" y="232"/>
                      </a:lnTo>
                      <a:lnTo>
                        <a:pt x="642" y="233"/>
                      </a:lnTo>
                      <a:lnTo>
                        <a:pt x="641" y="234"/>
                      </a:lnTo>
                      <a:lnTo>
                        <a:pt x="642" y="235"/>
                      </a:lnTo>
                      <a:lnTo>
                        <a:pt x="642" y="237"/>
                      </a:lnTo>
                      <a:lnTo>
                        <a:pt x="641" y="237"/>
                      </a:lnTo>
                      <a:lnTo>
                        <a:pt x="640" y="237"/>
                      </a:lnTo>
                      <a:lnTo>
                        <a:pt x="639" y="238"/>
                      </a:lnTo>
                      <a:lnTo>
                        <a:pt x="639" y="239"/>
                      </a:lnTo>
                      <a:lnTo>
                        <a:pt x="637" y="241"/>
                      </a:lnTo>
                      <a:lnTo>
                        <a:pt x="637" y="242"/>
                      </a:lnTo>
                      <a:lnTo>
                        <a:pt x="636" y="242"/>
                      </a:lnTo>
                      <a:lnTo>
                        <a:pt x="635" y="243"/>
                      </a:lnTo>
                      <a:lnTo>
                        <a:pt x="635" y="244"/>
                      </a:lnTo>
                      <a:lnTo>
                        <a:pt x="635" y="245"/>
                      </a:lnTo>
                      <a:lnTo>
                        <a:pt x="636" y="245"/>
                      </a:lnTo>
                      <a:lnTo>
                        <a:pt x="637" y="245"/>
                      </a:lnTo>
                      <a:lnTo>
                        <a:pt x="637" y="246"/>
                      </a:lnTo>
                      <a:lnTo>
                        <a:pt x="638" y="247"/>
                      </a:lnTo>
                      <a:lnTo>
                        <a:pt x="638" y="248"/>
                      </a:lnTo>
                      <a:lnTo>
                        <a:pt x="638" y="249"/>
                      </a:lnTo>
                      <a:lnTo>
                        <a:pt x="639" y="249"/>
                      </a:lnTo>
                      <a:lnTo>
                        <a:pt x="638" y="249"/>
                      </a:lnTo>
                      <a:lnTo>
                        <a:pt x="638" y="250"/>
                      </a:lnTo>
                      <a:lnTo>
                        <a:pt x="637" y="250"/>
                      </a:lnTo>
                      <a:lnTo>
                        <a:pt x="637" y="251"/>
                      </a:lnTo>
                      <a:lnTo>
                        <a:pt x="636" y="251"/>
                      </a:lnTo>
                      <a:lnTo>
                        <a:pt x="636" y="252"/>
                      </a:lnTo>
                      <a:lnTo>
                        <a:pt x="637" y="253"/>
                      </a:lnTo>
                      <a:lnTo>
                        <a:pt x="636" y="254"/>
                      </a:lnTo>
                      <a:lnTo>
                        <a:pt x="637" y="255"/>
                      </a:lnTo>
                      <a:lnTo>
                        <a:pt x="638" y="255"/>
                      </a:lnTo>
                      <a:lnTo>
                        <a:pt x="637" y="256"/>
                      </a:lnTo>
                      <a:lnTo>
                        <a:pt x="638" y="257"/>
                      </a:lnTo>
                      <a:lnTo>
                        <a:pt x="638" y="258"/>
                      </a:lnTo>
                      <a:lnTo>
                        <a:pt x="638" y="259"/>
                      </a:lnTo>
                      <a:lnTo>
                        <a:pt x="639" y="259"/>
                      </a:lnTo>
                      <a:lnTo>
                        <a:pt x="639" y="260"/>
                      </a:lnTo>
                      <a:lnTo>
                        <a:pt x="640" y="261"/>
                      </a:lnTo>
                      <a:lnTo>
                        <a:pt x="641" y="261"/>
                      </a:lnTo>
                      <a:lnTo>
                        <a:pt x="641" y="262"/>
                      </a:lnTo>
                      <a:lnTo>
                        <a:pt x="641" y="263"/>
                      </a:lnTo>
                      <a:lnTo>
                        <a:pt x="640" y="263"/>
                      </a:lnTo>
                      <a:lnTo>
                        <a:pt x="639" y="263"/>
                      </a:lnTo>
                      <a:lnTo>
                        <a:pt x="638" y="262"/>
                      </a:lnTo>
                      <a:lnTo>
                        <a:pt x="637" y="262"/>
                      </a:lnTo>
                      <a:lnTo>
                        <a:pt x="637" y="263"/>
                      </a:lnTo>
                      <a:lnTo>
                        <a:pt x="636" y="263"/>
                      </a:lnTo>
                      <a:lnTo>
                        <a:pt x="636" y="264"/>
                      </a:lnTo>
                      <a:lnTo>
                        <a:pt x="635" y="263"/>
                      </a:lnTo>
                      <a:lnTo>
                        <a:pt x="634" y="263"/>
                      </a:lnTo>
                      <a:lnTo>
                        <a:pt x="634" y="264"/>
                      </a:lnTo>
                      <a:lnTo>
                        <a:pt x="633" y="265"/>
                      </a:lnTo>
                      <a:lnTo>
                        <a:pt x="634" y="265"/>
                      </a:lnTo>
                      <a:lnTo>
                        <a:pt x="634" y="266"/>
                      </a:lnTo>
                      <a:lnTo>
                        <a:pt x="634" y="267"/>
                      </a:lnTo>
                      <a:lnTo>
                        <a:pt x="635" y="267"/>
                      </a:lnTo>
                      <a:lnTo>
                        <a:pt x="636" y="268"/>
                      </a:lnTo>
                      <a:lnTo>
                        <a:pt x="635" y="269"/>
                      </a:lnTo>
                      <a:lnTo>
                        <a:pt x="634" y="269"/>
                      </a:lnTo>
                      <a:lnTo>
                        <a:pt x="633" y="269"/>
                      </a:lnTo>
                      <a:lnTo>
                        <a:pt x="632" y="269"/>
                      </a:lnTo>
                      <a:lnTo>
                        <a:pt x="631" y="269"/>
                      </a:lnTo>
                      <a:lnTo>
                        <a:pt x="630" y="269"/>
                      </a:lnTo>
                      <a:lnTo>
                        <a:pt x="629" y="269"/>
                      </a:lnTo>
                      <a:lnTo>
                        <a:pt x="630" y="269"/>
                      </a:lnTo>
                      <a:lnTo>
                        <a:pt x="630" y="270"/>
                      </a:lnTo>
                      <a:lnTo>
                        <a:pt x="631" y="271"/>
                      </a:lnTo>
                      <a:lnTo>
                        <a:pt x="632" y="271"/>
                      </a:lnTo>
                      <a:lnTo>
                        <a:pt x="633" y="271"/>
                      </a:lnTo>
                      <a:lnTo>
                        <a:pt x="634" y="271"/>
                      </a:lnTo>
                      <a:lnTo>
                        <a:pt x="635" y="271"/>
                      </a:lnTo>
                      <a:lnTo>
                        <a:pt x="636" y="271"/>
                      </a:lnTo>
                      <a:lnTo>
                        <a:pt x="637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8" y="273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6"/>
                      </a:lnTo>
                      <a:lnTo>
                        <a:pt x="641" y="276"/>
                      </a:lnTo>
                      <a:lnTo>
                        <a:pt x="640" y="277"/>
                      </a:lnTo>
                      <a:lnTo>
                        <a:pt x="640" y="278"/>
                      </a:lnTo>
                      <a:lnTo>
                        <a:pt x="639" y="278"/>
                      </a:lnTo>
                      <a:lnTo>
                        <a:pt x="638" y="278"/>
                      </a:lnTo>
                      <a:lnTo>
                        <a:pt x="637" y="278"/>
                      </a:lnTo>
                      <a:lnTo>
                        <a:pt x="637" y="279"/>
                      </a:lnTo>
                      <a:lnTo>
                        <a:pt x="636" y="280"/>
                      </a:lnTo>
                      <a:lnTo>
                        <a:pt x="635" y="280"/>
                      </a:lnTo>
                      <a:lnTo>
                        <a:pt x="634" y="280"/>
                      </a:lnTo>
                      <a:lnTo>
                        <a:pt x="633" y="280"/>
                      </a:lnTo>
                      <a:lnTo>
                        <a:pt x="634" y="280"/>
                      </a:lnTo>
                      <a:lnTo>
                        <a:pt x="634" y="281"/>
                      </a:lnTo>
                      <a:lnTo>
                        <a:pt x="632" y="283"/>
                      </a:lnTo>
                      <a:lnTo>
                        <a:pt x="632" y="284"/>
                      </a:lnTo>
                      <a:lnTo>
                        <a:pt x="633" y="285"/>
                      </a:lnTo>
                      <a:lnTo>
                        <a:pt x="632" y="285"/>
                      </a:lnTo>
                      <a:lnTo>
                        <a:pt x="631" y="286"/>
                      </a:lnTo>
                      <a:lnTo>
                        <a:pt x="631" y="287"/>
                      </a:lnTo>
                      <a:lnTo>
                        <a:pt x="630" y="287"/>
                      </a:lnTo>
                      <a:lnTo>
                        <a:pt x="629" y="288"/>
                      </a:lnTo>
                      <a:lnTo>
                        <a:pt x="629" y="289"/>
                      </a:lnTo>
                      <a:lnTo>
                        <a:pt x="629" y="290"/>
                      </a:lnTo>
                      <a:lnTo>
                        <a:pt x="630" y="290"/>
                      </a:lnTo>
                      <a:lnTo>
                        <a:pt x="630" y="291"/>
                      </a:lnTo>
                      <a:lnTo>
                        <a:pt x="629" y="291"/>
                      </a:lnTo>
                      <a:lnTo>
                        <a:pt x="629" y="292"/>
                      </a:lnTo>
                      <a:lnTo>
                        <a:pt x="629" y="293"/>
                      </a:lnTo>
                      <a:lnTo>
                        <a:pt x="628" y="293"/>
                      </a:lnTo>
                      <a:lnTo>
                        <a:pt x="627" y="293"/>
                      </a:lnTo>
                      <a:lnTo>
                        <a:pt x="627" y="294"/>
                      </a:lnTo>
                      <a:lnTo>
                        <a:pt x="628" y="294"/>
                      </a:lnTo>
                      <a:lnTo>
                        <a:pt x="628" y="295"/>
                      </a:lnTo>
                      <a:lnTo>
                        <a:pt x="629" y="295"/>
                      </a:lnTo>
                      <a:lnTo>
                        <a:pt x="630" y="295"/>
                      </a:lnTo>
                      <a:lnTo>
                        <a:pt x="630" y="296"/>
                      </a:lnTo>
                      <a:lnTo>
                        <a:pt x="630" y="297"/>
                      </a:lnTo>
                      <a:lnTo>
                        <a:pt x="630" y="298"/>
                      </a:lnTo>
                      <a:lnTo>
                        <a:pt x="631" y="298"/>
                      </a:lnTo>
                      <a:lnTo>
                        <a:pt x="630" y="299"/>
                      </a:lnTo>
                      <a:lnTo>
                        <a:pt x="631" y="299"/>
                      </a:lnTo>
                      <a:lnTo>
                        <a:pt x="631" y="300"/>
                      </a:lnTo>
                      <a:lnTo>
                        <a:pt x="632" y="300"/>
                      </a:lnTo>
                      <a:lnTo>
                        <a:pt x="633" y="300"/>
                      </a:lnTo>
                      <a:lnTo>
                        <a:pt x="633" y="301"/>
                      </a:lnTo>
                      <a:lnTo>
                        <a:pt x="632" y="302"/>
                      </a:lnTo>
                      <a:lnTo>
                        <a:pt x="632" y="303"/>
                      </a:lnTo>
                      <a:lnTo>
                        <a:pt x="632" y="304"/>
                      </a:lnTo>
                      <a:lnTo>
                        <a:pt x="632" y="305"/>
                      </a:lnTo>
                      <a:lnTo>
                        <a:pt x="632" y="306"/>
                      </a:lnTo>
                      <a:lnTo>
                        <a:pt x="633" y="306"/>
                      </a:lnTo>
                      <a:lnTo>
                        <a:pt x="633" y="307"/>
                      </a:lnTo>
                      <a:lnTo>
                        <a:pt x="634" y="307"/>
                      </a:lnTo>
                      <a:lnTo>
                        <a:pt x="635" y="307"/>
                      </a:lnTo>
                      <a:lnTo>
                        <a:pt x="635" y="308"/>
                      </a:lnTo>
                      <a:lnTo>
                        <a:pt x="636" y="308"/>
                      </a:lnTo>
                      <a:lnTo>
                        <a:pt x="637" y="308"/>
                      </a:lnTo>
                      <a:lnTo>
                        <a:pt x="638" y="308"/>
                      </a:lnTo>
                      <a:lnTo>
                        <a:pt x="638" y="309"/>
                      </a:lnTo>
                      <a:lnTo>
                        <a:pt x="638" y="308"/>
                      </a:lnTo>
                      <a:lnTo>
                        <a:pt x="639" y="308"/>
                      </a:lnTo>
                      <a:lnTo>
                        <a:pt x="640" y="308"/>
                      </a:lnTo>
                      <a:lnTo>
                        <a:pt x="641" y="309"/>
                      </a:lnTo>
                      <a:lnTo>
                        <a:pt x="640" y="309"/>
                      </a:lnTo>
                      <a:lnTo>
                        <a:pt x="641" y="310"/>
                      </a:lnTo>
                      <a:lnTo>
                        <a:pt x="641" y="309"/>
                      </a:lnTo>
                      <a:lnTo>
                        <a:pt x="642" y="309"/>
                      </a:lnTo>
                      <a:lnTo>
                        <a:pt x="643" y="311"/>
                      </a:lnTo>
                      <a:lnTo>
                        <a:pt x="643" y="312"/>
                      </a:lnTo>
                      <a:lnTo>
                        <a:pt x="644" y="312"/>
                      </a:lnTo>
                      <a:lnTo>
                        <a:pt x="645" y="312"/>
                      </a:lnTo>
                      <a:lnTo>
                        <a:pt x="644" y="314"/>
                      </a:lnTo>
                      <a:lnTo>
                        <a:pt x="643" y="315"/>
                      </a:lnTo>
                      <a:lnTo>
                        <a:pt x="647" y="316"/>
                      </a:lnTo>
                      <a:lnTo>
                        <a:pt x="647" y="317"/>
                      </a:lnTo>
                      <a:lnTo>
                        <a:pt x="648" y="317"/>
                      </a:lnTo>
                      <a:lnTo>
                        <a:pt x="649" y="318"/>
                      </a:lnTo>
                      <a:lnTo>
                        <a:pt x="650" y="318"/>
                      </a:lnTo>
                      <a:lnTo>
                        <a:pt x="651" y="318"/>
                      </a:lnTo>
                      <a:lnTo>
                        <a:pt x="652" y="318"/>
                      </a:lnTo>
                      <a:lnTo>
                        <a:pt x="652" y="319"/>
                      </a:lnTo>
                      <a:lnTo>
                        <a:pt x="653" y="320"/>
                      </a:lnTo>
                      <a:lnTo>
                        <a:pt x="654" y="321"/>
                      </a:lnTo>
                      <a:lnTo>
                        <a:pt x="655" y="321"/>
                      </a:lnTo>
                      <a:lnTo>
                        <a:pt x="656" y="320"/>
                      </a:lnTo>
                      <a:lnTo>
                        <a:pt x="656" y="321"/>
                      </a:lnTo>
                      <a:lnTo>
                        <a:pt x="656" y="322"/>
                      </a:lnTo>
                      <a:lnTo>
                        <a:pt x="655" y="322"/>
                      </a:lnTo>
                      <a:lnTo>
                        <a:pt x="655" y="323"/>
                      </a:lnTo>
                      <a:lnTo>
                        <a:pt x="654" y="323"/>
                      </a:lnTo>
                      <a:lnTo>
                        <a:pt x="653" y="324"/>
                      </a:lnTo>
                      <a:lnTo>
                        <a:pt x="654" y="325"/>
                      </a:lnTo>
                      <a:lnTo>
                        <a:pt x="655" y="325"/>
                      </a:lnTo>
                      <a:lnTo>
                        <a:pt x="655" y="326"/>
                      </a:lnTo>
                      <a:lnTo>
                        <a:pt x="654" y="326"/>
                      </a:lnTo>
                      <a:lnTo>
                        <a:pt x="654" y="327"/>
                      </a:lnTo>
                      <a:lnTo>
                        <a:pt x="655" y="328"/>
                      </a:lnTo>
                      <a:lnTo>
                        <a:pt x="655" y="329"/>
                      </a:lnTo>
                      <a:lnTo>
                        <a:pt x="654" y="329"/>
                      </a:lnTo>
                      <a:lnTo>
                        <a:pt x="653" y="330"/>
                      </a:lnTo>
                      <a:lnTo>
                        <a:pt x="654" y="331"/>
                      </a:lnTo>
                      <a:lnTo>
                        <a:pt x="655" y="331"/>
                      </a:lnTo>
                      <a:lnTo>
                        <a:pt x="656" y="332"/>
                      </a:lnTo>
                      <a:lnTo>
                        <a:pt x="656" y="333"/>
                      </a:lnTo>
                      <a:lnTo>
                        <a:pt x="656" y="334"/>
                      </a:lnTo>
                      <a:lnTo>
                        <a:pt x="655" y="335"/>
                      </a:lnTo>
                      <a:lnTo>
                        <a:pt x="655" y="334"/>
                      </a:lnTo>
                      <a:lnTo>
                        <a:pt x="654" y="333"/>
                      </a:lnTo>
                      <a:lnTo>
                        <a:pt x="654" y="334"/>
                      </a:lnTo>
                      <a:lnTo>
                        <a:pt x="653" y="334"/>
                      </a:lnTo>
                      <a:lnTo>
                        <a:pt x="653" y="333"/>
                      </a:lnTo>
                      <a:lnTo>
                        <a:pt x="652" y="334"/>
                      </a:lnTo>
                      <a:lnTo>
                        <a:pt x="651" y="334"/>
                      </a:lnTo>
                      <a:lnTo>
                        <a:pt x="650" y="334"/>
                      </a:lnTo>
                      <a:lnTo>
                        <a:pt x="649" y="335"/>
                      </a:lnTo>
                      <a:lnTo>
                        <a:pt x="649" y="334"/>
                      </a:lnTo>
                      <a:lnTo>
                        <a:pt x="648" y="335"/>
                      </a:lnTo>
                      <a:lnTo>
                        <a:pt x="648" y="336"/>
                      </a:lnTo>
                      <a:lnTo>
                        <a:pt x="648" y="337"/>
                      </a:lnTo>
                      <a:lnTo>
                        <a:pt x="648" y="338"/>
                      </a:lnTo>
                      <a:lnTo>
                        <a:pt x="648" y="337"/>
                      </a:lnTo>
                      <a:lnTo>
                        <a:pt x="649" y="337"/>
                      </a:lnTo>
                      <a:lnTo>
                        <a:pt x="649" y="338"/>
                      </a:lnTo>
                      <a:lnTo>
                        <a:pt x="650" y="338"/>
                      </a:lnTo>
                      <a:lnTo>
                        <a:pt x="649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9" y="340"/>
                      </a:lnTo>
                      <a:lnTo>
                        <a:pt x="650" y="340"/>
                      </a:lnTo>
                      <a:lnTo>
                        <a:pt x="651" y="340"/>
                      </a:lnTo>
                      <a:lnTo>
                        <a:pt x="651" y="341"/>
                      </a:lnTo>
                      <a:lnTo>
                        <a:pt x="652" y="341"/>
                      </a:lnTo>
                      <a:lnTo>
                        <a:pt x="653" y="341"/>
                      </a:lnTo>
                      <a:lnTo>
                        <a:pt x="654" y="342"/>
                      </a:lnTo>
                      <a:lnTo>
                        <a:pt x="655" y="342"/>
                      </a:lnTo>
                      <a:lnTo>
                        <a:pt x="656" y="342"/>
                      </a:lnTo>
                      <a:lnTo>
                        <a:pt x="657" y="343"/>
                      </a:lnTo>
                      <a:lnTo>
                        <a:pt x="658" y="343"/>
                      </a:lnTo>
                      <a:lnTo>
                        <a:pt x="658" y="344"/>
                      </a:lnTo>
                      <a:lnTo>
                        <a:pt x="659" y="344"/>
                      </a:lnTo>
                      <a:lnTo>
                        <a:pt x="660" y="344"/>
                      </a:lnTo>
                      <a:lnTo>
                        <a:pt x="661" y="345"/>
                      </a:lnTo>
                      <a:lnTo>
                        <a:pt x="661" y="344"/>
                      </a:lnTo>
                      <a:lnTo>
                        <a:pt x="661" y="345"/>
                      </a:lnTo>
                      <a:lnTo>
                        <a:pt x="660" y="345"/>
                      </a:lnTo>
                      <a:lnTo>
                        <a:pt x="660" y="346"/>
                      </a:lnTo>
                      <a:lnTo>
                        <a:pt x="659" y="347"/>
                      </a:lnTo>
                      <a:lnTo>
                        <a:pt x="658" y="347"/>
                      </a:lnTo>
                      <a:lnTo>
                        <a:pt x="658" y="348"/>
                      </a:lnTo>
                      <a:lnTo>
                        <a:pt x="657" y="348"/>
                      </a:lnTo>
                      <a:lnTo>
                        <a:pt x="657" y="350"/>
                      </a:lnTo>
                      <a:lnTo>
                        <a:pt x="656" y="351"/>
                      </a:lnTo>
                      <a:lnTo>
                        <a:pt x="656" y="352"/>
                      </a:lnTo>
                      <a:lnTo>
                        <a:pt x="657" y="352"/>
                      </a:lnTo>
                      <a:lnTo>
                        <a:pt x="656" y="353"/>
                      </a:lnTo>
                      <a:lnTo>
                        <a:pt x="656" y="354"/>
                      </a:lnTo>
                      <a:lnTo>
                        <a:pt x="656" y="355"/>
                      </a:lnTo>
                      <a:lnTo>
                        <a:pt x="655" y="355"/>
                      </a:lnTo>
                      <a:lnTo>
                        <a:pt x="655" y="356"/>
                      </a:lnTo>
                      <a:lnTo>
                        <a:pt x="656" y="356"/>
                      </a:lnTo>
                      <a:lnTo>
                        <a:pt x="656" y="357"/>
                      </a:lnTo>
                      <a:lnTo>
                        <a:pt x="657" y="358"/>
                      </a:lnTo>
                      <a:lnTo>
                        <a:pt x="657" y="359"/>
                      </a:lnTo>
                      <a:lnTo>
                        <a:pt x="658" y="359"/>
                      </a:lnTo>
                      <a:lnTo>
                        <a:pt x="659" y="360"/>
                      </a:lnTo>
                      <a:lnTo>
                        <a:pt x="660" y="359"/>
                      </a:lnTo>
                      <a:lnTo>
                        <a:pt x="662" y="358"/>
                      </a:lnTo>
                      <a:lnTo>
                        <a:pt x="662" y="359"/>
                      </a:lnTo>
                      <a:lnTo>
                        <a:pt x="663" y="359"/>
                      </a:lnTo>
                      <a:lnTo>
                        <a:pt x="664" y="359"/>
                      </a:lnTo>
                      <a:lnTo>
                        <a:pt x="664" y="358"/>
                      </a:lnTo>
                      <a:lnTo>
                        <a:pt x="665" y="358"/>
                      </a:lnTo>
                      <a:lnTo>
                        <a:pt x="666" y="357"/>
                      </a:lnTo>
                      <a:lnTo>
                        <a:pt x="667" y="357"/>
                      </a:lnTo>
                      <a:lnTo>
                        <a:pt x="667" y="358"/>
                      </a:lnTo>
                      <a:lnTo>
                        <a:pt x="667" y="359"/>
                      </a:lnTo>
                      <a:lnTo>
                        <a:pt x="668" y="359"/>
                      </a:lnTo>
                      <a:lnTo>
                        <a:pt x="669" y="359"/>
                      </a:lnTo>
                      <a:lnTo>
                        <a:pt x="670" y="358"/>
                      </a:lnTo>
                      <a:lnTo>
                        <a:pt x="671" y="358"/>
                      </a:lnTo>
                      <a:lnTo>
                        <a:pt x="672" y="358"/>
                      </a:lnTo>
                      <a:lnTo>
                        <a:pt x="673" y="357"/>
                      </a:lnTo>
                      <a:lnTo>
                        <a:pt x="674" y="357"/>
                      </a:lnTo>
                      <a:lnTo>
                        <a:pt x="675" y="357"/>
                      </a:lnTo>
                      <a:lnTo>
                        <a:pt x="676" y="357"/>
                      </a:lnTo>
                      <a:lnTo>
                        <a:pt x="677" y="357"/>
                      </a:lnTo>
                      <a:lnTo>
                        <a:pt x="678" y="357"/>
                      </a:lnTo>
                      <a:lnTo>
                        <a:pt x="678" y="356"/>
                      </a:lnTo>
                      <a:lnTo>
                        <a:pt x="679" y="357"/>
                      </a:lnTo>
                      <a:lnTo>
                        <a:pt x="679" y="358"/>
                      </a:lnTo>
                      <a:lnTo>
                        <a:pt x="678" y="359"/>
                      </a:lnTo>
                      <a:lnTo>
                        <a:pt x="679" y="359"/>
                      </a:lnTo>
                      <a:lnTo>
                        <a:pt x="679" y="360"/>
                      </a:lnTo>
                      <a:lnTo>
                        <a:pt x="679" y="361"/>
                      </a:lnTo>
                      <a:lnTo>
                        <a:pt x="678" y="361"/>
                      </a:lnTo>
                      <a:lnTo>
                        <a:pt x="678" y="362"/>
                      </a:lnTo>
                      <a:lnTo>
                        <a:pt x="677" y="362"/>
                      </a:lnTo>
                      <a:lnTo>
                        <a:pt x="677" y="363"/>
                      </a:lnTo>
                      <a:lnTo>
                        <a:pt x="678" y="363"/>
                      </a:lnTo>
                      <a:lnTo>
                        <a:pt x="679" y="363"/>
                      </a:lnTo>
                      <a:lnTo>
                        <a:pt x="680" y="362"/>
                      </a:lnTo>
                      <a:lnTo>
                        <a:pt x="681" y="362"/>
                      </a:lnTo>
                      <a:lnTo>
                        <a:pt x="682" y="362"/>
                      </a:lnTo>
                      <a:lnTo>
                        <a:pt x="683" y="361"/>
                      </a:lnTo>
                      <a:lnTo>
                        <a:pt x="684" y="361"/>
                      </a:lnTo>
                      <a:lnTo>
                        <a:pt x="685" y="361"/>
                      </a:lnTo>
                      <a:lnTo>
                        <a:pt x="686" y="361"/>
                      </a:lnTo>
                      <a:lnTo>
                        <a:pt x="687" y="361"/>
                      </a:lnTo>
                      <a:lnTo>
                        <a:pt x="688" y="361"/>
                      </a:lnTo>
                      <a:lnTo>
                        <a:pt x="689" y="361"/>
                      </a:lnTo>
                      <a:lnTo>
                        <a:pt x="690" y="360"/>
                      </a:lnTo>
                      <a:lnTo>
                        <a:pt x="690" y="361"/>
                      </a:lnTo>
                      <a:lnTo>
                        <a:pt x="691" y="361"/>
                      </a:lnTo>
                      <a:lnTo>
                        <a:pt x="692" y="360"/>
                      </a:lnTo>
                      <a:lnTo>
                        <a:pt x="693" y="360"/>
                      </a:lnTo>
                      <a:lnTo>
                        <a:pt x="693" y="359"/>
                      </a:lnTo>
                      <a:lnTo>
                        <a:pt x="694" y="359"/>
                      </a:lnTo>
                      <a:lnTo>
                        <a:pt x="695" y="359"/>
                      </a:lnTo>
                      <a:lnTo>
                        <a:pt x="696" y="358"/>
                      </a:lnTo>
                      <a:lnTo>
                        <a:pt x="697" y="357"/>
                      </a:lnTo>
                      <a:lnTo>
                        <a:pt x="698" y="357"/>
                      </a:lnTo>
                      <a:lnTo>
                        <a:pt x="699" y="357"/>
                      </a:lnTo>
                      <a:lnTo>
                        <a:pt x="700" y="356"/>
                      </a:lnTo>
                      <a:lnTo>
                        <a:pt x="700" y="355"/>
                      </a:lnTo>
                      <a:lnTo>
                        <a:pt x="702" y="354"/>
                      </a:lnTo>
                      <a:lnTo>
                        <a:pt x="702" y="355"/>
                      </a:lnTo>
                      <a:lnTo>
                        <a:pt x="702" y="356"/>
                      </a:lnTo>
                      <a:lnTo>
                        <a:pt x="703" y="356"/>
                      </a:lnTo>
                      <a:lnTo>
                        <a:pt x="703" y="357"/>
                      </a:lnTo>
                      <a:lnTo>
                        <a:pt x="703" y="358"/>
                      </a:lnTo>
                      <a:lnTo>
                        <a:pt x="703" y="359"/>
                      </a:lnTo>
                      <a:lnTo>
                        <a:pt x="703" y="360"/>
                      </a:lnTo>
                      <a:lnTo>
                        <a:pt x="703" y="361"/>
                      </a:lnTo>
                      <a:lnTo>
                        <a:pt x="704" y="361"/>
                      </a:lnTo>
                      <a:lnTo>
                        <a:pt x="704" y="360"/>
                      </a:lnTo>
                      <a:lnTo>
                        <a:pt x="705" y="360"/>
                      </a:lnTo>
                      <a:lnTo>
                        <a:pt x="706" y="360"/>
                      </a:lnTo>
                      <a:lnTo>
                        <a:pt x="706" y="359"/>
                      </a:lnTo>
                      <a:lnTo>
                        <a:pt x="706" y="358"/>
                      </a:lnTo>
                      <a:lnTo>
                        <a:pt x="707" y="358"/>
                      </a:lnTo>
                      <a:lnTo>
                        <a:pt x="707" y="357"/>
                      </a:lnTo>
                      <a:lnTo>
                        <a:pt x="708" y="356"/>
                      </a:lnTo>
                      <a:lnTo>
                        <a:pt x="709" y="356"/>
                      </a:lnTo>
                      <a:lnTo>
                        <a:pt x="709" y="357"/>
                      </a:lnTo>
                      <a:lnTo>
                        <a:pt x="710" y="357"/>
                      </a:lnTo>
                      <a:lnTo>
                        <a:pt x="710" y="356"/>
                      </a:lnTo>
                      <a:lnTo>
                        <a:pt x="711" y="357"/>
                      </a:lnTo>
                      <a:lnTo>
                        <a:pt x="711" y="356"/>
                      </a:lnTo>
                      <a:lnTo>
                        <a:pt x="711" y="357"/>
                      </a:lnTo>
                      <a:lnTo>
                        <a:pt x="712" y="357"/>
                      </a:lnTo>
                      <a:lnTo>
                        <a:pt x="712" y="358"/>
                      </a:lnTo>
                      <a:lnTo>
                        <a:pt x="712" y="359"/>
                      </a:lnTo>
                      <a:lnTo>
                        <a:pt x="713" y="359"/>
                      </a:lnTo>
                      <a:lnTo>
                        <a:pt x="713" y="360"/>
                      </a:lnTo>
                      <a:lnTo>
                        <a:pt x="714" y="359"/>
                      </a:lnTo>
                      <a:lnTo>
                        <a:pt x="715" y="358"/>
                      </a:lnTo>
                      <a:lnTo>
                        <a:pt x="715" y="357"/>
                      </a:lnTo>
                      <a:lnTo>
                        <a:pt x="715" y="354"/>
                      </a:lnTo>
                      <a:lnTo>
                        <a:pt x="716" y="354"/>
                      </a:lnTo>
                      <a:lnTo>
                        <a:pt x="717" y="354"/>
                      </a:lnTo>
                      <a:lnTo>
                        <a:pt x="717" y="353"/>
                      </a:lnTo>
                      <a:lnTo>
                        <a:pt x="718" y="353"/>
                      </a:lnTo>
                      <a:lnTo>
                        <a:pt x="718" y="354"/>
                      </a:lnTo>
                      <a:lnTo>
                        <a:pt x="718" y="355"/>
                      </a:lnTo>
                      <a:lnTo>
                        <a:pt x="719" y="355"/>
                      </a:lnTo>
                      <a:lnTo>
                        <a:pt x="720" y="356"/>
                      </a:lnTo>
                      <a:lnTo>
                        <a:pt x="721" y="356"/>
                      </a:lnTo>
                      <a:lnTo>
                        <a:pt x="721" y="355"/>
                      </a:lnTo>
                      <a:lnTo>
                        <a:pt x="720" y="355"/>
                      </a:lnTo>
                      <a:lnTo>
                        <a:pt x="720" y="354"/>
                      </a:lnTo>
                      <a:lnTo>
                        <a:pt x="719" y="354"/>
                      </a:lnTo>
                      <a:lnTo>
                        <a:pt x="719" y="353"/>
                      </a:lnTo>
                      <a:lnTo>
                        <a:pt x="720" y="352"/>
                      </a:lnTo>
                      <a:lnTo>
                        <a:pt x="721" y="352"/>
                      </a:lnTo>
                      <a:lnTo>
                        <a:pt x="721" y="351"/>
                      </a:lnTo>
                      <a:lnTo>
                        <a:pt x="721" y="350"/>
                      </a:lnTo>
                      <a:lnTo>
                        <a:pt x="721" y="349"/>
                      </a:lnTo>
                      <a:lnTo>
                        <a:pt x="721" y="347"/>
                      </a:lnTo>
                      <a:lnTo>
                        <a:pt x="720" y="347"/>
                      </a:lnTo>
                      <a:lnTo>
                        <a:pt x="720" y="346"/>
                      </a:lnTo>
                      <a:lnTo>
                        <a:pt x="720" y="345"/>
                      </a:lnTo>
                      <a:lnTo>
                        <a:pt x="719" y="345"/>
                      </a:lnTo>
                      <a:lnTo>
                        <a:pt x="718" y="345"/>
                      </a:lnTo>
                      <a:lnTo>
                        <a:pt x="717" y="345"/>
                      </a:lnTo>
                      <a:lnTo>
                        <a:pt x="717" y="346"/>
                      </a:lnTo>
                      <a:lnTo>
                        <a:pt x="716" y="346"/>
                      </a:lnTo>
                      <a:lnTo>
                        <a:pt x="715" y="346"/>
                      </a:lnTo>
                      <a:lnTo>
                        <a:pt x="714" y="347"/>
                      </a:lnTo>
                      <a:lnTo>
                        <a:pt x="713" y="347"/>
                      </a:lnTo>
                      <a:lnTo>
                        <a:pt x="712" y="346"/>
                      </a:lnTo>
                      <a:lnTo>
                        <a:pt x="712" y="345"/>
                      </a:lnTo>
                      <a:lnTo>
                        <a:pt x="711" y="345"/>
                      </a:lnTo>
                      <a:lnTo>
                        <a:pt x="712" y="344"/>
                      </a:lnTo>
                      <a:lnTo>
                        <a:pt x="712" y="343"/>
                      </a:lnTo>
                      <a:lnTo>
                        <a:pt x="712" y="342"/>
                      </a:lnTo>
                      <a:lnTo>
                        <a:pt x="713" y="342"/>
                      </a:lnTo>
                      <a:lnTo>
                        <a:pt x="714" y="342"/>
                      </a:lnTo>
                      <a:lnTo>
                        <a:pt x="715" y="342"/>
                      </a:lnTo>
                      <a:lnTo>
                        <a:pt x="716" y="341"/>
                      </a:lnTo>
                      <a:lnTo>
                        <a:pt x="717" y="341"/>
                      </a:lnTo>
                      <a:lnTo>
                        <a:pt x="718" y="341"/>
                      </a:lnTo>
                      <a:lnTo>
                        <a:pt x="718" y="340"/>
                      </a:lnTo>
                      <a:lnTo>
                        <a:pt x="719" y="340"/>
                      </a:lnTo>
                      <a:lnTo>
                        <a:pt x="720" y="340"/>
                      </a:lnTo>
                      <a:lnTo>
                        <a:pt x="721" y="339"/>
                      </a:lnTo>
                      <a:lnTo>
                        <a:pt x="722" y="339"/>
                      </a:lnTo>
                      <a:lnTo>
                        <a:pt x="723" y="339"/>
                      </a:lnTo>
                      <a:lnTo>
                        <a:pt x="724" y="339"/>
                      </a:lnTo>
                      <a:lnTo>
                        <a:pt x="724" y="338"/>
                      </a:lnTo>
                      <a:lnTo>
                        <a:pt x="724" y="337"/>
                      </a:lnTo>
                      <a:lnTo>
                        <a:pt x="723" y="337"/>
                      </a:lnTo>
                      <a:lnTo>
                        <a:pt x="722" y="335"/>
                      </a:lnTo>
                      <a:lnTo>
                        <a:pt x="721" y="335"/>
                      </a:lnTo>
                      <a:lnTo>
                        <a:pt x="721" y="334"/>
                      </a:lnTo>
                      <a:lnTo>
                        <a:pt x="721" y="333"/>
                      </a:lnTo>
                      <a:lnTo>
                        <a:pt x="721" y="332"/>
                      </a:lnTo>
                      <a:lnTo>
                        <a:pt x="722" y="332"/>
                      </a:lnTo>
                      <a:lnTo>
                        <a:pt x="721" y="332"/>
                      </a:lnTo>
                      <a:lnTo>
                        <a:pt x="722" y="331"/>
                      </a:lnTo>
                      <a:lnTo>
                        <a:pt x="723" y="331"/>
                      </a:lnTo>
                      <a:lnTo>
                        <a:pt x="723" y="330"/>
                      </a:lnTo>
                      <a:lnTo>
                        <a:pt x="723" y="331"/>
                      </a:lnTo>
                      <a:lnTo>
                        <a:pt x="724" y="331"/>
                      </a:lnTo>
                      <a:lnTo>
                        <a:pt x="725" y="331"/>
                      </a:lnTo>
                      <a:lnTo>
                        <a:pt x="726" y="330"/>
                      </a:lnTo>
                      <a:lnTo>
                        <a:pt x="727" y="330"/>
                      </a:lnTo>
                      <a:lnTo>
                        <a:pt x="727" y="331"/>
                      </a:lnTo>
                      <a:lnTo>
                        <a:pt x="728" y="331"/>
                      </a:lnTo>
                      <a:lnTo>
                        <a:pt x="728" y="332"/>
                      </a:lnTo>
                      <a:lnTo>
                        <a:pt x="728" y="333"/>
                      </a:lnTo>
                      <a:lnTo>
                        <a:pt x="728" y="334"/>
                      </a:lnTo>
                      <a:lnTo>
                        <a:pt x="727" y="334"/>
                      </a:lnTo>
                      <a:lnTo>
                        <a:pt x="727" y="335"/>
                      </a:lnTo>
                      <a:lnTo>
                        <a:pt x="726" y="336"/>
                      </a:lnTo>
                      <a:lnTo>
                        <a:pt x="727" y="336"/>
                      </a:lnTo>
                      <a:lnTo>
                        <a:pt x="726" y="336"/>
                      </a:lnTo>
                      <a:lnTo>
                        <a:pt x="726" y="337"/>
                      </a:lnTo>
                      <a:lnTo>
                        <a:pt x="726" y="338"/>
                      </a:lnTo>
                      <a:lnTo>
                        <a:pt x="727" y="338"/>
                      </a:lnTo>
                      <a:lnTo>
                        <a:pt x="727" y="339"/>
                      </a:lnTo>
                      <a:lnTo>
                        <a:pt x="728" y="338"/>
                      </a:lnTo>
                      <a:lnTo>
                        <a:pt x="729" y="338"/>
                      </a:lnTo>
                      <a:lnTo>
                        <a:pt x="731" y="338"/>
                      </a:lnTo>
                      <a:lnTo>
                        <a:pt x="732" y="338"/>
                      </a:lnTo>
                      <a:lnTo>
                        <a:pt x="733" y="336"/>
                      </a:lnTo>
                      <a:lnTo>
                        <a:pt x="734" y="336"/>
                      </a:lnTo>
                      <a:lnTo>
                        <a:pt x="735" y="336"/>
                      </a:lnTo>
                      <a:lnTo>
                        <a:pt x="735" y="335"/>
                      </a:lnTo>
                      <a:lnTo>
                        <a:pt x="736" y="334"/>
                      </a:lnTo>
                      <a:lnTo>
                        <a:pt x="736" y="335"/>
                      </a:lnTo>
                      <a:lnTo>
                        <a:pt x="738" y="335"/>
                      </a:lnTo>
                      <a:lnTo>
                        <a:pt x="738" y="337"/>
                      </a:lnTo>
                      <a:lnTo>
                        <a:pt x="737" y="338"/>
                      </a:lnTo>
                      <a:lnTo>
                        <a:pt x="736" y="338"/>
                      </a:lnTo>
                      <a:lnTo>
                        <a:pt x="735" y="339"/>
                      </a:lnTo>
                      <a:lnTo>
                        <a:pt x="735" y="340"/>
                      </a:lnTo>
                      <a:lnTo>
                        <a:pt x="736" y="340"/>
                      </a:lnTo>
                      <a:lnTo>
                        <a:pt x="737" y="340"/>
                      </a:lnTo>
                      <a:lnTo>
                        <a:pt x="738" y="340"/>
                      </a:lnTo>
                      <a:lnTo>
                        <a:pt x="739" y="340"/>
                      </a:lnTo>
                      <a:lnTo>
                        <a:pt x="740" y="340"/>
                      </a:lnTo>
                      <a:lnTo>
                        <a:pt x="740" y="339"/>
                      </a:lnTo>
                      <a:lnTo>
                        <a:pt x="741" y="339"/>
                      </a:lnTo>
                      <a:lnTo>
                        <a:pt x="742" y="339"/>
                      </a:lnTo>
                      <a:lnTo>
                        <a:pt x="742" y="338"/>
                      </a:lnTo>
                      <a:lnTo>
                        <a:pt x="743" y="338"/>
                      </a:lnTo>
                      <a:lnTo>
                        <a:pt x="743" y="337"/>
                      </a:lnTo>
                      <a:lnTo>
                        <a:pt x="744" y="337"/>
                      </a:lnTo>
                      <a:lnTo>
                        <a:pt x="744" y="338"/>
                      </a:lnTo>
                      <a:lnTo>
                        <a:pt x="745" y="337"/>
                      </a:lnTo>
                      <a:lnTo>
                        <a:pt x="745" y="336"/>
                      </a:lnTo>
                      <a:lnTo>
                        <a:pt x="746" y="336"/>
                      </a:lnTo>
                      <a:lnTo>
                        <a:pt x="746" y="335"/>
                      </a:lnTo>
                      <a:lnTo>
                        <a:pt x="746" y="334"/>
                      </a:lnTo>
                      <a:lnTo>
                        <a:pt x="748" y="335"/>
                      </a:lnTo>
                      <a:lnTo>
                        <a:pt x="748" y="336"/>
                      </a:lnTo>
                      <a:lnTo>
                        <a:pt x="749" y="336"/>
                      </a:lnTo>
                      <a:lnTo>
                        <a:pt x="750" y="336"/>
                      </a:lnTo>
                      <a:lnTo>
                        <a:pt x="750" y="337"/>
                      </a:lnTo>
                      <a:lnTo>
                        <a:pt x="751" y="337"/>
                      </a:lnTo>
                      <a:lnTo>
                        <a:pt x="751" y="338"/>
                      </a:lnTo>
                      <a:lnTo>
                        <a:pt x="752" y="338"/>
                      </a:lnTo>
                      <a:lnTo>
                        <a:pt x="752" y="339"/>
                      </a:lnTo>
                      <a:lnTo>
                        <a:pt x="752" y="340"/>
                      </a:lnTo>
                      <a:lnTo>
                        <a:pt x="752" y="341"/>
                      </a:lnTo>
                      <a:lnTo>
                        <a:pt x="753" y="341"/>
                      </a:lnTo>
                      <a:lnTo>
                        <a:pt x="754" y="341"/>
                      </a:lnTo>
                      <a:lnTo>
                        <a:pt x="755" y="341"/>
                      </a:lnTo>
                      <a:lnTo>
                        <a:pt x="755" y="340"/>
                      </a:lnTo>
                      <a:lnTo>
                        <a:pt x="756" y="340"/>
                      </a:lnTo>
                      <a:lnTo>
                        <a:pt x="757" y="340"/>
                      </a:lnTo>
                      <a:lnTo>
                        <a:pt x="758" y="339"/>
                      </a:lnTo>
                      <a:lnTo>
                        <a:pt x="760" y="338"/>
                      </a:lnTo>
                      <a:lnTo>
                        <a:pt x="761" y="338"/>
                      </a:lnTo>
                      <a:lnTo>
                        <a:pt x="763" y="338"/>
                      </a:lnTo>
                      <a:lnTo>
                        <a:pt x="764" y="338"/>
                      </a:lnTo>
                      <a:lnTo>
                        <a:pt x="765" y="338"/>
                      </a:lnTo>
                      <a:lnTo>
                        <a:pt x="766" y="338"/>
                      </a:lnTo>
                      <a:lnTo>
                        <a:pt x="767" y="337"/>
                      </a:lnTo>
                      <a:lnTo>
                        <a:pt x="767" y="336"/>
                      </a:lnTo>
                      <a:lnTo>
                        <a:pt x="768" y="336"/>
                      </a:lnTo>
                      <a:lnTo>
                        <a:pt x="767" y="335"/>
                      </a:lnTo>
                      <a:lnTo>
                        <a:pt x="768" y="335"/>
                      </a:lnTo>
                      <a:lnTo>
                        <a:pt x="769" y="335"/>
                      </a:lnTo>
                      <a:lnTo>
                        <a:pt x="769" y="334"/>
                      </a:lnTo>
                      <a:lnTo>
                        <a:pt x="770" y="334"/>
                      </a:lnTo>
                      <a:lnTo>
                        <a:pt x="771" y="333"/>
                      </a:lnTo>
                      <a:lnTo>
                        <a:pt x="772" y="333"/>
                      </a:lnTo>
                      <a:lnTo>
                        <a:pt x="773" y="333"/>
                      </a:lnTo>
                      <a:lnTo>
                        <a:pt x="774" y="333"/>
                      </a:lnTo>
                      <a:lnTo>
                        <a:pt x="774" y="332"/>
                      </a:lnTo>
                      <a:lnTo>
                        <a:pt x="775" y="332"/>
                      </a:lnTo>
                      <a:lnTo>
                        <a:pt x="776" y="332"/>
                      </a:lnTo>
                      <a:lnTo>
                        <a:pt x="776" y="331"/>
                      </a:lnTo>
                      <a:lnTo>
                        <a:pt x="777" y="331"/>
                      </a:lnTo>
                      <a:lnTo>
                        <a:pt x="777" y="330"/>
                      </a:lnTo>
                      <a:lnTo>
                        <a:pt x="777" y="329"/>
                      </a:lnTo>
                      <a:lnTo>
                        <a:pt x="778" y="329"/>
                      </a:lnTo>
                      <a:lnTo>
                        <a:pt x="778" y="328"/>
                      </a:lnTo>
                      <a:lnTo>
                        <a:pt x="779" y="328"/>
                      </a:lnTo>
                      <a:lnTo>
                        <a:pt x="780" y="327"/>
                      </a:lnTo>
                      <a:lnTo>
                        <a:pt x="781" y="327"/>
                      </a:lnTo>
                      <a:lnTo>
                        <a:pt x="782" y="327"/>
                      </a:lnTo>
                      <a:lnTo>
                        <a:pt x="783" y="327"/>
                      </a:lnTo>
                      <a:lnTo>
                        <a:pt x="784" y="326"/>
                      </a:lnTo>
                      <a:lnTo>
                        <a:pt x="785" y="326"/>
                      </a:lnTo>
                      <a:lnTo>
                        <a:pt x="787" y="326"/>
                      </a:lnTo>
                      <a:lnTo>
                        <a:pt x="788" y="325"/>
                      </a:lnTo>
                      <a:lnTo>
                        <a:pt x="790" y="325"/>
                      </a:lnTo>
                      <a:lnTo>
                        <a:pt x="791" y="324"/>
                      </a:lnTo>
                      <a:lnTo>
                        <a:pt x="791" y="325"/>
                      </a:lnTo>
                      <a:lnTo>
                        <a:pt x="793" y="325"/>
                      </a:lnTo>
                      <a:lnTo>
                        <a:pt x="794" y="325"/>
                      </a:lnTo>
                      <a:lnTo>
                        <a:pt x="795" y="325"/>
                      </a:lnTo>
                      <a:lnTo>
                        <a:pt x="796" y="325"/>
                      </a:lnTo>
                      <a:lnTo>
                        <a:pt x="797" y="326"/>
                      </a:lnTo>
                      <a:lnTo>
                        <a:pt x="798" y="325"/>
                      </a:lnTo>
                      <a:lnTo>
                        <a:pt x="799" y="324"/>
                      </a:lnTo>
                      <a:lnTo>
                        <a:pt x="800" y="324"/>
                      </a:lnTo>
                      <a:lnTo>
                        <a:pt x="801" y="324"/>
                      </a:lnTo>
                      <a:lnTo>
                        <a:pt x="802" y="324"/>
                      </a:lnTo>
                      <a:lnTo>
                        <a:pt x="803" y="324"/>
                      </a:lnTo>
                      <a:lnTo>
                        <a:pt x="804" y="324"/>
                      </a:lnTo>
                      <a:lnTo>
                        <a:pt x="804" y="323"/>
                      </a:lnTo>
                      <a:lnTo>
                        <a:pt x="805" y="323"/>
                      </a:lnTo>
                      <a:lnTo>
                        <a:pt x="805" y="322"/>
                      </a:lnTo>
                      <a:lnTo>
                        <a:pt x="806" y="322"/>
                      </a:lnTo>
                      <a:lnTo>
                        <a:pt x="807" y="322"/>
                      </a:lnTo>
                      <a:lnTo>
                        <a:pt x="808" y="322"/>
                      </a:lnTo>
                      <a:lnTo>
                        <a:pt x="809" y="322"/>
                      </a:lnTo>
                      <a:lnTo>
                        <a:pt x="810" y="322"/>
                      </a:lnTo>
                      <a:lnTo>
                        <a:pt x="810" y="323"/>
                      </a:lnTo>
                      <a:lnTo>
                        <a:pt x="811" y="322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20"/>
                      </a:lnTo>
                      <a:lnTo>
                        <a:pt x="814" y="321"/>
                      </a:lnTo>
                      <a:lnTo>
                        <a:pt x="815" y="321"/>
                      </a:lnTo>
                      <a:lnTo>
                        <a:pt x="816" y="321"/>
                      </a:lnTo>
                      <a:lnTo>
                        <a:pt x="817" y="322"/>
                      </a:lnTo>
                      <a:lnTo>
                        <a:pt x="818" y="322"/>
                      </a:lnTo>
                      <a:lnTo>
                        <a:pt x="819" y="322"/>
                      </a:lnTo>
                      <a:lnTo>
                        <a:pt x="819" y="323"/>
                      </a:lnTo>
                      <a:lnTo>
                        <a:pt x="820" y="323"/>
                      </a:lnTo>
                      <a:lnTo>
                        <a:pt x="820" y="324"/>
                      </a:lnTo>
                      <a:lnTo>
                        <a:pt x="820" y="325"/>
                      </a:lnTo>
                      <a:lnTo>
                        <a:pt x="820" y="326"/>
                      </a:lnTo>
                      <a:lnTo>
                        <a:pt x="821" y="326"/>
                      </a:lnTo>
                      <a:lnTo>
                        <a:pt x="821" y="327"/>
                      </a:lnTo>
                      <a:lnTo>
                        <a:pt x="821" y="328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1" y="330"/>
                      </a:lnTo>
                      <a:lnTo>
                        <a:pt x="821" y="331"/>
                      </a:lnTo>
                      <a:lnTo>
                        <a:pt x="822" y="331"/>
                      </a:lnTo>
                      <a:lnTo>
                        <a:pt x="821" y="332"/>
                      </a:lnTo>
                      <a:lnTo>
                        <a:pt x="821" y="333"/>
                      </a:lnTo>
                      <a:lnTo>
                        <a:pt x="822" y="333"/>
                      </a:lnTo>
                      <a:lnTo>
                        <a:pt x="823" y="333"/>
                      </a:lnTo>
                      <a:lnTo>
                        <a:pt x="823" y="334"/>
                      </a:lnTo>
                      <a:lnTo>
                        <a:pt x="824" y="334"/>
                      </a:lnTo>
                      <a:lnTo>
                        <a:pt x="824" y="335"/>
                      </a:lnTo>
                      <a:lnTo>
                        <a:pt x="825" y="335"/>
                      </a:lnTo>
                      <a:lnTo>
                        <a:pt x="825" y="336"/>
                      </a:lnTo>
                      <a:lnTo>
                        <a:pt x="824" y="336"/>
                      </a:lnTo>
                      <a:lnTo>
                        <a:pt x="824" y="337"/>
                      </a:lnTo>
                      <a:lnTo>
                        <a:pt x="824" y="338"/>
                      </a:lnTo>
                      <a:lnTo>
                        <a:pt x="825" y="337"/>
                      </a:lnTo>
                      <a:lnTo>
                        <a:pt x="826" y="337"/>
                      </a:lnTo>
                      <a:lnTo>
                        <a:pt x="827" y="338"/>
                      </a:lnTo>
                      <a:lnTo>
                        <a:pt x="827" y="337"/>
                      </a:lnTo>
                      <a:lnTo>
                        <a:pt x="828" y="338"/>
                      </a:lnTo>
                      <a:lnTo>
                        <a:pt x="827" y="339"/>
                      </a:lnTo>
                      <a:lnTo>
                        <a:pt x="827" y="340"/>
                      </a:lnTo>
                      <a:lnTo>
                        <a:pt x="827" y="341"/>
                      </a:lnTo>
                      <a:lnTo>
                        <a:pt x="827" y="342"/>
                      </a:lnTo>
                      <a:lnTo>
                        <a:pt x="827" y="343"/>
                      </a:lnTo>
                      <a:lnTo>
                        <a:pt x="828" y="343"/>
                      </a:lnTo>
                      <a:lnTo>
                        <a:pt x="829" y="343"/>
                      </a:lnTo>
                      <a:lnTo>
                        <a:pt x="829" y="344"/>
                      </a:lnTo>
                      <a:lnTo>
                        <a:pt x="830" y="344"/>
                      </a:lnTo>
                      <a:lnTo>
                        <a:pt x="831" y="344"/>
                      </a:lnTo>
                      <a:lnTo>
                        <a:pt x="832" y="344"/>
                      </a:lnTo>
                      <a:lnTo>
                        <a:pt x="832" y="345"/>
                      </a:lnTo>
                      <a:lnTo>
                        <a:pt x="833" y="346"/>
                      </a:lnTo>
                      <a:lnTo>
                        <a:pt x="833" y="345"/>
                      </a:lnTo>
                      <a:lnTo>
                        <a:pt x="833" y="344"/>
                      </a:lnTo>
                      <a:lnTo>
                        <a:pt x="834" y="343"/>
                      </a:lnTo>
                      <a:lnTo>
                        <a:pt x="834" y="344"/>
                      </a:lnTo>
                      <a:lnTo>
                        <a:pt x="835" y="344"/>
                      </a:lnTo>
                      <a:lnTo>
                        <a:pt x="836" y="344"/>
                      </a:lnTo>
                      <a:lnTo>
                        <a:pt x="837" y="345"/>
                      </a:lnTo>
                      <a:lnTo>
                        <a:pt x="838" y="345"/>
                      </a:lnTo>
                      <a:lnTo>
                        <a:pt x="838" y="346"/>
                      </a:lnTo>
                      <a:lnTo>
                        <a:pt x="837" y="346"/>
                      </a:lnTo>
                      <a:lnTo>
                        <a:pt x="837" y="347"/>
                      </a:lnTo>
                      <a:lnTo>
                        <a:pt x="837" y="348"/>
                      </a:lnTo>
                      <a:lnTo>
                        <a:pt x="837" y="347"/>
                      </a:lnTo>
                      <a:lnTo>
                        <a:pt x="838" y="347"/>
                      </a:lnTo>
                      <a:lnTo>
                        <a:pt x="839" y="347"/>
                      </a:lnTo>
                      <a:lnTo>
                        <a:pt x="839" y="348"/>
                      </a:lnTo>
                      <a:lnTo>
                        <a:pt x="840" y="348"/>
                      </a:lnTo>
                      <a:lnTo>
                        <a:pt x="841" y="347"/>
                      </a:lnTo>
                      <a:lnTo>
                        <a:pt x="841" y="346"/>
                      </a:lnTo>
                      <a:lnTo>
                        <a:pt x="842" y="345"/>
                      </a:lnTo>
                      <a:lnTo>
                        <a:pt x="842" y="344"/>
                      </a:lnTo>
                      <a:lnTo>
                        <a:pt x="843" y="345"/>
                      </a:lnTo>
                      <a:lnTo>
                        <a:pt x="844" y="346"/>
                      </a:lnTo>
                      <a:lnTo>
                        <a:pt x="844" y="345"/>
                      </a:lnTo>
                      <a:lnTo>
                        <a:pt x="845" y="345"/>
                      </a:lnTo>
                      <a:lnTo>
                        <a:pt x="846" y="345"/>
                      </a:lnTo>
                      <a:lnTo>
                        <a:pt x="847" y="345"/>
                      </a:lnTo>
                      <a:lnTo>
                        <a:pt x="847" y="344"/>
                      </a:lnTo>
                      <a:lnTo>
                        <a:pt x="848" y="344"/>
                      </a:lnTo>
                      <a:lnTo>
                        <a:pt x="849" y="345"/>
                      </a:lnTo>
                      <a:lnTo>
                        <a:pt x="850" y="345"/>
                      </a:lnTo>
                      <a:lnTo>
                        <a:pt x="851" y="345"/>
                      </a:lnTo>
                      <a:lnTo>
                        <a:pt x="850" y="345"/>
                      </a:lnTo>
                      <a:lnTo>
                        <a:pt x="850" y="344"/>
                      </a:lnTo>
                      <a:lnTo>
                        <a:pt x="850" y="343"/>
                      </a:lnTo>
                      <a:lnTo>
                        <a:pt x="851" y="343"/>
                      </a:lnTo>
                      <a:lnTo>
                        <a:pt x="851" y="342"/>
                      </a:lnTo>
                      <a:lnTo>
                        <a:pt x="852" y="342"/>
                      </a:lnTo>
                      <a:lnTo>
                        <a:pt x="854" y="343"/>
                      </a:lnTo>
                      <a:lnTo>
                        <a:pt x="855" y="343"/>
                      </a:lnTo>
                      <a:lnTo>
                        <a:pt x="854" y="343"/>
                      </a:lnTo>
                      <a:lnTo>
                        <a:pt x="854" y="344"/>
                      </a:lnTo>
                      <a:lnTo>
                        <a:pt x="854" y="345"/>
                      </a:lnTo>
                      <a:lnTo>
                        <a:pt x="854" y="346"/>
                      </a:lnTo>
                      <a:lnTo>
                        <a:pt x="855" y="347"/>
                      </a:lnTo>
                      <a:lnTo>
                        <a:pt x="855" y="346"/>
                      </a:lnTo>
                      <a:lnTo>
                        <a:pt x="856" y="346"/>
                      </a:lnTo>
                      <a:lnTo>
                        <a:pt x="855" y="345"/>
                      </a:lnTo>
                      <a:lnTo>
                        <a:pt x="856" y="345"/>
                      </a:lnTo>
                      <a:lnTo>
                        <a:pt x="856" y="344"/>
                      </a:lnTo>
                      <a:lnTo>
                        <a:pt x="857" y="344"/>
                      </a:lnTo>
                      <a:lnTo>
                        <a:pt x="858" y="344"/>
                      </a:lnTo>
                      <a:lnTo>
                        <a:pt x="858" y="345"/>
                      </a:lnTo>
                      <a:lnTo>
                        <a:pt x="859" y="345"/>
                      </a:lnTo>
                      <a:lnTo>
                        <a:pt x="860" y="345"/>
                      </a:lnTo>
                      <a:lnTo>
                        <a:pt x="861" y="345"/>
                      </a:lnTo>
                      <a:lnTo>
                        <a:pt x="861" y="346"/>
                      </a:lnTo>
                      <a:lnTo>
                        <a:pt x="862" y="347"/>
                      </a:lnTo>
                      <a:lnTo>
                        <a:pt x="862" y="346"/>
                      </a:lnTo>
                      <a:lnTo>
                        <a:pt x="863" y="346"/>
                      </a:lnTo>
                      <a:lnTo>
                        <a:pt x="864" y="347"/>
                      </a:lnTo>
                      <a:lnTo>
                        <a:pt x="865" y="347"/>
                      </a:lnTo>
                      <a:lnTo>
                        <a:pt x="866" y="347"/>
                      </a:lnTo>
                      <a:lnTo>
                        <a:pt x="867" y="347"/>
                      </a:lnTo>
                      <a:lnTo>
                        <a:pt x="868" y="347"/>
                      </a:lnTo>
                      <a:lnTo>
                        <a:pt x="868" y="348"/>
                      </a:lnTo>
                      <a:lnTo>
                        <a:pt x="869" y="348"/>
                      </a:lnTo>
                      <a:lnTo>
                        <a:pt x="870" y="348"/>
                      </a:lnTo>
                      <a:lnTo>
                        <a:pt x="869" y="349"/>
                      </a:lnTo>
                      <a:lnTo>
                        <a:pt x="870" y="349"/>
                      </a:lnTo>
                      <a:lnTo>
                        <a:pt x="869" y="349"/>
                      </a:lnTo>
                      <a:lnTo>
                        <a:pt x="870" y="350"/>
                      </a:lnTo>
                      <a:lnTo>
                        <a:pt x="871" y="350"/>
                      </a:lnTo>
                      <a:lnTo>
                        <a:pt x="871" y="351"/>
                      </a:lnTo>
                      <a:lnTo>
                        <a:pt x="870" y="351"/>
                      </a:lnTo>
                      <a:lnTo>
                        <a:pt x="870" y="352"/>
                      </a:lnTo>
                      <a:lnTo>
                        <a:pt x="871" y="352"/>
                      </a:lnTo>
                      <a:lnTo>
                        <a:pt x="872" y="353"/>
                      </a:lnTo>
                      <a:lnTo>
                        <a:pt x="872" y="354"/>
                      </a:lnTo>
                      <a:lnTo>
                        <a:pt x="873" y="354"/>
                      </a:lnTo>
                      <a:lnTo>
                        <a:pt x="872" y="355"/>
                      </a:lnTo>
                      <a:lnTo>
                        <a:pt x="873" y="355"/>
                      </a:lnTo>
                      <a:lnTo>
                        <a:pt x="872" y="356"/>
                      </a:lnTo>
                      <a:lnTo>
                        <a:pt x="871" y="357"/>
                      </a:lnTo>
                      <a:lnTo>
                        <a:pt x="871" y="358"/>
                      </a:lnTo>
                      <a:lnTo>
                        <a:pt x="870" y="359"/>
                      </a:lnTo>
                      <a:lnTo>
                        <a:pt x="868" y="359"/>
                      </a:lnTo>
                      <a:lnTo>
                        <a:pt x="869" y="360"/>
                      </a:lnTo>
                      <a:lnTo>
                        <a:pt x="868" y="361"/>
                      </a:lnTo>
                      <a:lnTo>
                        <a:pt x="867" y="360"/>
                      </a:lnTo>
                      <a:lnTo>
                        <a:pt x="866" y="361"/>
                      </a:lnTo>
                      <a:lnTo>
                        <a:pt x="865" y="361"/>
                      </a:lnTo>
                      <a:lnTo>
                        <a:pt x="865" y="362"/>
                      </a:lnTo>
                      <a:lnTo>
                        <a:pt x="864" y="362"/>
                      </a:lnTo>
                      <a:lnTo>
                        <a:pt x="865" y="363"/>
                      </a:lnTo>
                      <a:lnTo>
                        <a:pt x="864" y="363"/>
                      </a:lnTo>
                      <a:lnTo>
                        <a:pt x="863" y="363"/>
                      </a:lnTo>
                      <a:lnTo>
                        <a:pt x="863" y="364"/>
                      </a:lnTo>
                      <a:lnTo>
                        <a:pt x="862" y="364"/>
                      </a:lnTo>
                      <a:lnTo>
                        <a:pt x="863" y="365"/>
                      </a:lnTo>
                      <a:lnTo>
                        <a:pt x="863" y="366"/>
                      </a:lnTo>
                      <a:lnTo>
                        <a:pt x="862" y="366"/>
                      </a:lnTo>
                      <a:lnTo>
                        <a:pt x="863" y="366"/>
                      </a:lnTo>
                      <a:lnTo>
                        <a:pt x="864" y="366"/>
                      </a:lnTo>
                      <a:lnTo>
                        <a:pt x="864" y="367"/>
                      </a:lnTo>
                      <a:lnTo>
                        <a:pt x="864" y="368"/>
                      </a:lnTo>
                      <a:lnTo>
                        <a:pt x="862" y="368"/>
                      </a:lnTo>
                      <a:lnTo>
                        <a:pt x="861" y="369"/>
                      </a:lnTo>
                      <a:lnTo>
                        <a:pt x="861" y="370"/>
                      </a:lnTo>
                      <a:lnTo>
                        <a:pt x="859" y="371"/>
                      </a:lnTo>
                      <a:lnTo>
                        <a:pt x="859" y="370"/>
                      </a:lnTo>
                      <a:lnTo>
                        <a:pt x="858" y="370"/>
                      </a:lnTo>
                      <a:lnTo>
                        <a:pt x="857" y="370"/>
                      </a:lnTo>
                      <a:lnTo>
                        <a:pt x="856" y="371"/>
                      </a:lnTo>
                      <a:lnTo>
                        <a:pt x="856" y="372"/>
                      </a:lnTo>
                      <a:lnTo>
                        <a:pt x="855" y="372"/>
                      </a:lnTo>
                      <a:lnTo>
                        <a:pt x="856" y="372"/>
                      </a:lnTo>
                      <a:lnTo>
                        <a:pt x="856" y="371"/>
                      </a:lnTo>
                      <a:lnTo>
                        <a:pt x="855" y="371"/>
                      </a:lnTo>
                      <a:lnTo>
                        <a:pt x="854" y="371"/>
                      </a:lnTo>
                      <a:lnTo>
                        <a:pt x="853" y="371"/>
                      </a:lnTo>
                      <a:lnTo>
                        <a:pt x="852" y="372"/>
                      </a:lnTo>
                      <a:lnTo>
                        <a:pt x="851" y="372"/>
                      </a:lnTo>
                      <a:lnTo>
                        <a:pt x="850" y="372"/>
                      </a:lnTo>
                      <a:lnTo>
                        <a:pt x="849" y="372"/>
                      </a:lnTo>
                      <a:lnTo>
                        <a:pt x="848" y="372"/>
                      </a:lnTo>
                      <a:lnTo>
                        <a:pt x="848" y="371"/>
                      </a:lnTo>
                      <a:lnTo>
                        <a:pt x="847" y="371"/>
                      </a:lnTo>
                      <a:lnTo>
                        <a:pt x="846" y="371"/>
                      </a:lnTo>
                      <a:lnTo>
                        <a:pt x="845" y="371"/>
                      </a:lnTo>
                      <a:lnTo>
                        <a:pt x="845" y="372"/>
                      </a:lnTo>
                      <a:lnTo>
                        <a:pt x="844" y="372"/>
                      </a:lnTo>
                      <a:lnTo>
                        <a:pt x="844" y="373"/>
                      </a:lnTo>
                      <a:lnTo>
                        <a:pt x="843" y="373"/>
                      </a:lnTo>
                      <a:lnTo>
                        <a:pt x="842" y="374"/>
                      </a:lnTo>
                      <a:lnTo>
                        <a:pt x="841" y="374"/>
                      </a:lnTo>
                      <a:lnTo>
                        <a:pt x="841" y="373"/>
                      </a:lnTo>
                      <a:lnTo>
                        <a:pt x="840" y="373"/>
                      </a:lnTo>
                      <a:lnTo>
                        <a:pt x="840" y="372"/>
                      </a:lnTo>
                      <a:lnTo>
                        <a:pt x="840" y="371"/>
                      </a:lnTo>
                      <a:lnTo>
                        <a:pt x="840" y="370"/>
                      </a:lnTo>
                      <a:lnTo>
                        <a:pt x="839" y="370"/>
                      </a:lnTo>
                      <a:lnTo>
                        <a:pt x="838" y="370"/>
                      </a:lnTo>
                      <a:lnTo>
                        <a:pt x="837" y="371"/>
                      </a:lnTo>
                      <a:lnTo>
                        <a:pt x="836" y="372"/>
                      </a:lnTo>
                      <a:lnTo>
                        <a:pt x="835" y="372"/>
                      </a:lnTo>
                      <a:lnTo>
                        <a:pt x="834" y="372"/>
                      </a:lnTo>
                      <a:lnTo>
                        <a:pt x="833" y="373"/>
                      </a:lnTo>
                      <a:lnTo>
                        <a:pt x="834" y="373"/>
                      </a:lnTo>
                      <a:lnTo>
                        <a:pt x="834" y="374"/>
                      </a:lnTo>
                      <a:lnTo>
                        <a:pt x="832" y="374"/>
                      </a:lnTo>
                      <a:lnTo>
                        <a:pt x="832" y="373"/>
                      </a:lnTo>
                      <a:lnTo>
                        <a:pt x="831" y="373"/>
                      </a:lnTo>
                      <a:lnTo>
                        <a:pt x="830" y="373"/>
                      </a:lnTo>
                      <a:lnTo>
                        <a:pt x="829" y="373"/>
                      </a:lnTo>
                      <a:lnTo>
                        <a:pt x="828" y="373"/>
                      </a:lnTo>
                      <a:lnTo>
                        <a:pt x="827" y="373"/>
                      </a:lnTo>
                      <a:lnTo>
                        <a:pt x="827" y="374"/>
                      </a:lnTo>
                      <a:lnTo>
                        <a:pt x="826" y="374"/>
                      </a:lnTo>
                      <a:lnTo>
                        <a:pt x="825" y="375"/>
                      </a:lnTo>
                      <a:lnTo>
                        <a:pt x="824" y="376"/>
                      </a:lnTo>
                      <a:lnTo>
                        <a:pt x="823" y="376"/>
                      </a:lnTo>
                      <a:lnTo>
                        <a:pt x="822" y="377"/>
                      </a:lnTo>
                      <a:lnTo>
                        <a:pt x="821" y="377"/>
                      </a:lnTo>
                      <a:lnTo>
                        <a:pt x="821" y="376"/>
                      </a:lnTo>
                      <a:lnTo>
                        <a:pt x="820" y="377"/>
                      </a:lnTo>
                      <a:lnTo>
                        <a:pt x="819" y="377"/>
                      </a:lnTo>
                      <a:lnTo>
                        <a:pt x="819" y="378"/>
                      </a:lnTo>
                      <a:lnTo>
                        <a:pt x="818" y="377"/>
                      </a:lnTo>
                      <a:lnTo>
                        <a:pt x="818" y="378"/>
                      </a:lnTo>
                      <a:lnTo>
                        <a:pt x="817" y="377"/>
                      </a:lnTo>
                      <a:lnTo>
                        <a:pt x="816" y="377"/>
                      </a:lnTo>
                      <a:lnTo>
                        <a:pt x="815" y="378"/>
                      </a:lnTo>
                      <a:lnTo>
                        <a:pt x="814" y="378"/>
                      </a:lnTo>
                      <a:lnTo>
                        <a:pt x="813" y="378"/>
                      </a:lnTo>
                      <a:lnTo>
                        <a:pt x="813" y="379"/>
                      </a:lnTo>
                      <a:lnTo>
                        <a:pt x="813" y="380"/>
                      </a:lnTo>
                      <a:lnTo>
                        <a:pt x="813" y="381"/>
                      </a:lnTo>
                      <a:lnTo>
                        <a:pt x="812" y="381"/>
                      </a:lnTo>
                      <a:lnTo>
                        <a:pt x="812" y="382"/>
                      </a:lnTo>
                      <a:lnTo>
                        <a:pt x="812" y="381"/>
                      </a:lnTo>
                      <a:lnTo>
                        <a:pt x="811" y="382"/>
                      </a:lnTo>
                      <a:lnTo>
                        <a:pt x="810" y="382"/>
                      </a:lnTo>
                      <a:lnTo>
                        <a:pt x="810" y="381"/>
                      </a:lnTo>
                      <a:lnTo>
                        <a:pt x="809" y="381"/>
                      </a:lnTo>
                      <a:lnTo>
                        <a:pt x="809" y="382"/>
                      </a:lnTo>
                      <a:lnTo>
                        <a:pt x="809" y="381"/>
                      </a:lnTo>
                      <a:lnTo>
                        <a:pt x="808" y="381"/>
                      </a:lnTo>
                      <a:lnTo>
                        <a:pt x="808" y="382"/>
                      </a:lnTo>
                      <a:lnTo>
                        <a:pt x="808" y="383"/>
                      </a:lnTo>
                      <a:lnTo>
                        <a:pt x="807" y="383"/>
                      </a:lnTo>
                      <a:lnTo>
                        <a:pt x="807" y="384"/>
                      </a:lnTo>
                      <a:lnTo>
                        <a:pt x="808" y="384"/>
                      </a:lnTo>
                      <a:lnTo>
                        <a:pt x="808" y="385"/>
                      </a:lnTo>
                      <a:lnTo>
                        <a:pt x="807" y="386"/>
                      </a:lnTo>
                      <a:lnTo>
                        <a:pt x="808" y="386"/>
                      </a:lnTo>
                      <a:lnTo>
                        <a:pt x="807" y="386"/>
                      </a:lnTo>
                      <a:lnTo>
                        <a:pt x="807" y="387"/>
                      </a:lnTo>
                      <a:lnTo>
                        <a:pt x="807" y="388"/>
                      </a:lnTo>
                      <a:lnTo>
                        <a:pt x="807" y="389"/>
                      </a:lnTo>
                      <a:lnTo>
                        <a:pt x="806" y="389"/>
                      </a:lnTo>
                      <a:lnTo>
                        <a:pt x="806" y="390"/>
                      </a:lnTo>
                      <a:lnTo>
                        <a:pt x="805" y="391"/>
                      </a:lnTo>
                      <a:lnTo>
                        <a:pt x="806" y="391"/>
                      </a:lnTo>
                      <a:lnTo>
                        <a:pt x="805" y="391"/>
                      </a:lnTo>
                      <a:lnTo>
                        <a:pt x="805" y="392"/>
                      </a:lnTo>
                      <a:lnTo>
                        <a:pt x="805" y="393"/>
                      </a:lnTo>
                      <a:lnTo>
                        <a:pt x="805" y="394"/>
                      </a:lnTo>
                      <a:lnTo>
                        <a:pt x="806" y="394"/>
                      </a:lnTo>
                      <a:lnTo>
                        <a:pt x="805" y="395"/>
                      </a:lnTo>
                      <a:lnTo>
                        <a:pt x="805" y="396"/>
                      </a:lnTo>
                      <a:lnTo>
                        <a:pt x="805" y="397"/>
                      </a:lnTo>
                      <a:lnTo>
                        <a:pt x="804" y="397"/>
                      </a:lnTo>
                      <a:lnTo>
                        <a:pt x="804" y="398"/>
                      </a:lnTo>
                      <a:lnTo>
                        <a:pt x="804" y="399"/>
                      </a:lnTo>
                      <a:lnTo>
                        <a:pt x="804" y="400"/>
                      </a:lnTo>
                      <a:lnTo>
                        <a:pt x="803" y="400"/>
                      </a:lnTo>
                      <a:lnTo>
                        <a:pt x="803" y="401"/>
                      </a:lnTo>
                      <a:lnTo>
                        <a:pt x="801" y="401"/>
                      </a:lnTo>
                      <a:lnTo>
                        <a:pt x="800" y="401"/>
                      </a:lnTo>
                      <a:lnTo>
                        <a:pt x="800" y="402"/>
                      </a:lnTo>
                      <a:lnTo>
                        <a:pt x="799" y="402"/>
                      </a:lnTo>
                      <a:lnTo>
                        <a:pt x="798" y="402"/>
                      </a:lnTo>
                      <a:lnTo>
                        <a:pt x="798" y="403"/>
                      </a:lnTo>
                      <a:lnTo>
                        <a:pt x="798" y="404"/>
                      </a:lnTo>
                      <a:lnTo>
                        <a:pt x="797" y="404"/>
                      </a:lnTo>
                      <a:lnTo>
                        <a:pt x="797" y="405"/>
                      </a:lnTo>
                      <a:lnTo>
                        <a:pt x="797" y="406"/>
                      </a:lnTo>
                      <a:lnTo>
                        <a:pt x="797" y="407"/>
                      </a:lnTo>
                      <a:lnTo>
                        <a:pt x="797" y="408"/>
                      </a:lnTo>
                      <a:lnTo>
                        <a:pt x="798" y="409"/>
                      </a:lnTo>
                      <a:lnTo>
                        <a:pt x="799" y="409"/>
                      </a:lnTo>
                      <a:lnTo>
                        <a:pt x="800" y="409"/>
                      </a:lnTo>
                      <a:lnTo>
                        <a:pt x="800" y="410"/>
                      </a:lnTo>
                      <a:lnTo>
                        <a:pt x="801" y="410"/>
                      </a:lnTo>
                      <a:lnTo>
                        <a:pt x="801" y="411"/>
                      </a:lnTo>
                      <a:lnTo>
                        <a:pt x="801" y="412"/>
                      </a:lnTo>
                      <a:lnTo>
                        <a:pt x="802" y="412"/>
                      </a:lnTo>
                      <a:lnTo>
                        <a:pt x="802" y="413"/>
                      </a:lnTo>
                      <a:lnTo>
                        <a:pt x="802" y="414"/>
                      </a:lnTo>
                      <a:lnTo>
                        <a:pt x="803" y="414"/>
                      </a:lnTo>
                      <a:lnTo>
                        <a:pt x="804" y="413"/>
                      </a:lnTo>
                      <a:lnTo>
                        <a:pt x="804" y="414"/>
                      </a:lnTo>
                      <a:lnTo>
                        <a:pt x="806" y="415"/>
                      </a:lnTo>
                      <a:lnTo>
                        <a:pt x="805" y="416"/>
                      </a:lnTo>
                      <a:lnTo>
                        <a:pt x="806" y="417"/>
                      </a:lnTo>
                      <a:lnTo>
                        <a:pt x="806" y="418"/>
                      </a:lnTo>
                      <a:lnTo>
                        <a:pt x="806" y="419"/>
                      </a:lnTo>
                      <a:lnTo>
                        <a:pt x="806" y="420"/>
                      </a:lnTo>
                      <a:lnTo>
                        <a:pt x="808" y="420"/>
                      </a:lnTo>
                      <a:lnTo>
                        <a:pt x="808" y="421"/>
                      </a:lnTo>
                      <a:lnTo>
                        <a:pt x="808" y="422"/>
                      </a:lnTo>
                      <a:lnTo>
                        <a:pt x="809" y="422"/>
                      </a:lnTo>
                      <a:lnTo>
                        <a:pt x="810" y="423"/>
                      </a:lnTo>
                      <a:lnTo>
                        <a:pt x="811" y="423"/>
                      </a:lnTo>
                      <a:lnTo>
                        <a:pt x="810" y="423"/>
                      </a:lnTo>
                      <a:lnTo>
                        <a:pt x="809" y="423"/>
                      </a:lnTo>
                      <a:lnTo>
                        <a:pt x="808" y="423"/>
                      </a:lnTo>
                      <a:lnTo>
                        <a:pt x="807" y="423"/>
                      </a:lnTo>
                      <a:lnTo>
                        <a:pt x="806" y="423"/>
                      </a:lnTo>
                      <a:lnTo>
                        <a:pt x="805" y="424"/>
                      </a:lnTo>
                      <a:lnTo>
                        <a:pt x="805" y="423"/>
                      </a:lnTo>
                      <a:lnTo>
                        <a:pt x="804" y="423"/>
                      </a:lnTo>
                      <a:lnTo>
                        <a:pt x="803" y="423"/>
                      </a:lnTo>
                      <a:lnTo>
                        <a:pt x="803" y="424"/>
                      </a:lnTo>
                      <a:lnTo>
                        <a:pt x="801" y="424"/>
                      </a:lnTo>
                      <a:lnTo>
                        <a:pt x="801" y="425"/>
                      </a:lnTo>
                      <a:lnTo>
                        <a:pt x="800" y="424"/>
                      </a:lnTo>
                      <a:lnTo>
                        <a:pt x="799" y="424"/>
                      </a:lnTo>
                      <a:lnTo>
                        <a:pt x="799" y="423"/>
                      </a:lnTo>
                      <a:lnTo>
                        <a:pt x="800" y="423"/>
                      </a:lnTo>
                      <a:lnTo>
                        <a:pt x="800" y="422"/>
                      </a:lnTo>
                      <a:lnTo>
                        <a:pt x="799" y="422"/>
                      </a:lnTo>
                      <a:lnTo>
                        <a:pt x="799" y="421"/>
                      </a:lnTo>
                      <a:lnTo>
                        <a:pt x="797" y="421"/>
                      </a:lnTo>
                      <a:lnTo>
                        <a:pt x="796" y="421"/>
                      </a:lnTo>
                      <a:lnTo>
                        <a:pt x="795" y="422"/>
                      </a:lnTo>
                      <a:lnTo>
                        <a:pt x="795" y="421"/>
                      </a:lnTo>
                      <a:lnTo>
                        <a:pt x="795" y="420"/>
                      </a:lnTo>
                      <a:lnTo>
                        <a:pt x="796" y="420"/>
                      </a:lnTo>
                      <a:lnTo>
                        <a:pt x="796" y="419"/>
                      </a:lnTo>
                      <a:lnTo>
                        <a:pt x="795" y="418"/>
                      </a:lnTo>
                      <a:lnTo>
                        <a:pt x="795" y="419"/>
                      </a:lnTo>
                      <a:lnTo>
                        <a:pt x="795" y="418"/>
                      </a:lnTo>
                      <a:lnTo>
                        <a:pt x="793" y="418"/>
                      </a:lnTo>
                      <a:lnTo>
                        <a:pt x="793" y="419"/>
                      </a:lnTo>
                      <a:lnTo>
                        <a:pt x="792" y="419"/>
                      </a:lnTo>
                      <a:lnTo>
                        <a:pt x="792" y="420"/>
                      </a:lnTo>
                      <a:lnTo>
                        <a:pt x="791" y="420"/>
                      </a:lnTo>
                      <a:lnTo>
                        <a:pt x="790" y="420"/>
                      </a:lnTo>
                      <a:lnTo>
                        <a:pt x="789" y="421"/>
                      </a:lnTo>
                      <a:lnTo>
                        <a:pt x="789" y="422"/>
                      </a:lnTo>
                      <a:lnTo>
                        <a:pt x="788" y="422"/>
                      </a:lnTo>
                      <a:lnTo>
                        <a:pt x="788" y="423"/>
                      </a:lnTo>
                      <a:lnTo>
                        <a:pt x="787" y="423"/>
                      </a:lnTo>
                      <a:lnTo>
                        <a:pt x="787" y="424"/>
                      </a:lnTo>
                      <a:lnTo>
                        <a:pt x="786" y="424"/>
                      </a:lnTo>
                      <a:lnTo>
                        <a:pt x="785" y="424"/>
                      </a:lnTo>
                      <a:lnTo>
                        <a:pt x="783" y="425"/>
                      </a:lnTo>
                      <a:lnTo>
                        <a:pt x="783" y="426"/>
                      </a:lnTo>
                      <a:lnTo>
                        <a:pt x="782" y="426"/>
                      </a:lnTo>
                      <a:lnTo>
                        <a:pt x="782" y="425"/>
                      </a:lnTo>
                      <a:lnTo>
                        <a:pt x="781" y="425"/>
                      </a:lnTo>
                      <a:lnTo>
                        <a:pt x="780" y="426"/>
                      </a:lnTo>
                      <a:lnTo>
                        <a:pt x="779" y="426"/>
                      </a:lnTo>
                      <a:lnTo>
                        <a:pt x="779" y="425"/>
                      </a:lnTo>
                      <a:lnTo>
                        <a:pt x="778" y="425"/>
                      </a:lnTo>
                      <a:lnTo>
                        <a:pt x="778" y="426"/>
                      </a:lnTo>
                      <a:lnTo>
                        <a:pt x="777" y="426"/>
                      </a:lnTo>
                      <a:lnTo>
                        <a:pt x="778" y="427"/>
                      </a:lnTo>
                      <a:lnTo>
                        <a:pt x="777" y="427"/>
                      </a:lnTo>
                      <a:lnTo>
                        <a:pt x="777" y="428"/>
                      </a:lnTo>
                      <a:lnTo>
                        <a:pt x="778" y="430"/>
                      </a:lnTo>
                      <a:lnTo>
                        <a:pt x="779" y="429"/>
                      </a:lnTo>
                      <a:lnTo>
                        <a:pt x="780" y="429"/>
                      </a:lnTo>
                      <a:lnTo>
                        <a:pt x="780" y="430"/>
                      </a:lnTo>
                      <a:lnTo>
                        <a:pt x="781" y="430"/>
                      </a:lnTo>
                      <a:lnTo>
                        <a:pt x="782" y="430"/>
                      </a:lnTo>
                      <a:lnTo>
                        <a:pt x="781" y="430"/>
                      </a:lnTo>
                      <a:lnTo>
                        <a:pt x="780" y="430"/>
                      </a:lnTo>
                      <a:lnTo>
                        <a:pt x="780" y="431"/>
                      </a:lnTo>
                      <a:lnTo>
                        <a:pt x="779" y="430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7" y="431"/>
                      </a:lnTo>
                      <a:lnTo>
                        <a:pt x="776" y="432"/>
                      </a:lnTo>
                      <a:lnTo>
                        <a:pt x="776" y="433"/>
                      </a:lnTo>
                      <a:lnTo>
                        <a:pt x="775" y="434"/>
                      </a:lnTo>
                      <a:lnTo>
                        <a:pt x="775" y="435"/>
                      </a:lnTo>
                      <a:lnTo>
                        <a:pt x="775" y="436"/>
                      </a:lnTo>
                      <a:lnTo>
                        <a:pt x="774" y="436"/>
                      </a:lnTo>
                      <a:lnTo>
                        <a:pt x="774" y="435"/>
                      </a:lnTo>
                      <a:lnTo>
                        <a:pt x="775" y="435"/>
                      </a:lnTo>
                      <a:lnTo>
                        <a:pt x="775" y="434"/>
                      </a:lnTo>
                      <a:lnTo>
                        <a:pt x="774" y="433"/>
                      </a:lnTo>
                      <a:lnTo>
                        <a:pt x="773" y="433"/>
                      </a:lnTo>
                      <a:lnTo>
                        <a:pt x="772" y="433"/>
                      </a:lnTo>
                      <a:lnTo>
                        <a:pt x="771" y="434"/>
                      </a:lnTo>
                      <a:lnTo>
                        <a:pt x="772" y="434"/>
                      </a:lnTo>
                      <a:lnTo>
                        <a:pt x="772" y="435"/>
                      </a:lnTo>
                      <a:lnTo>
                        <a:pt x="772" y="436"/>
                      </a:lnTo>
                      <a:lnTo>
                        <a:pt x="771" y="436"/>
                      </a:lnTo>
                      <a:lnTo>
                        <a:pt x="771" y="435"/>
                      </a:lnTo>
                      <a:lnTo>
                        <a:pt x="770" y="435"/>
                      </a:lnTo>
                      <a:lnTo>
                        <a:pt x="770" y="434"/>
                      </a:lnTo>
                      <a:lnTo>
                        <a:pt x="769" y="435"/>
                      </a:lnTo>
                      <a:lnTo>
                        <a:pt x="769" y="434"/>
                      </a:lnTo>
                      <a:lnTo>
                        <a:pt x="770" y="434"/>
                      </a:lnTo>
                      <a:lnTo>
                        <a:pt x="769" y="434"/>
                      </a:lnTo>
                      <a:lnTo>
                        <a:pt x="769" y="433"/>
                      </a:lnTo>
                      <a:lnTo>
                        <a:pt x="768" y="433"/>
                      </a:lnTo>
                      <a:lnTo>
                        <a:pt x="767" y="433"/>
                      </a:lnTo>
                      <a:lnTo>
                        <a:pt x="767" y="432"/>
                      </a:lnTo>
                      <a:lnTo>
                        <a:pt x="766" y="433"/>
                      </a:lnTo>
                      <a:lnTo>
                        <a:pt x="766" y="434"/>
                      </a:lnTo>
                      <a:lnTo>
                        <a:pt x="767" y="435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8"/>
                      </a:lnTo>
                      <a:lnTo>
                        <a:pt x="766" y="438"/>
                      </a:lnTo>
                      <a:lnTo>
                        <a:pt x="766" y="437"/>
                      </a:lnTo>
                      <a:lnTo>
                        <a:pt x="765" y="438"/>
                      </a:lnTo>
                      <a:lnTo>
                        <a:pt x="765" y="437"/>
                      </a:lnTo>
                      <a:lnTo>
                        <a:pt x="764" y="437"/>
                      </a:lnTo>
                      <a:lnTo>
                        <a:pt x="764" y="436"/>
                      </a:lnTo>
                      <a:lnTo>
                        <a:pt x="764" y="435"/>
                      </a:lnTo>
                      <a:lnTo>
                        <a:pt x="763" y="435"/>
                      </a:lnTo>
                      <a:lnTo>
                        <a:pt x="762" y="435"/>
                      </a:lnTo>
                      <a:lnTo>
                        <a:pt x="762" y="436"/>
                      </a:lnTo>
                      <a:lnTo>
                        <a:pt x="761" y="436"/>
                      </a:lnTo>
                      <a:lnTo>
                        <a:pt x="760" y="437"/>
                      </a:lnTo>
                      <a:lnTo>
                        <a:pt x="760" y="438"/>
                      </a:lnTo>
                      <a:lnTo>
                        <a:pt x="761" y="438"/>
                      </a:lnTo>
                      <a:lnTo>
                        <a:pt x="761" y="439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2" y="441"/>
                      </a:lnTo>
                      <a:lnTo>
                        <a:pt x="762" y="442"/>
                      </a:lnTo>
                      <a:lnTo>
                        <a:pt x="761" y="441"/>
                      </a:lnTo>
                      <a:lnTo>
                        <a:pt x="761" y="442"/>
                      </a:lnTo>
                      <a:lnTo>
                        <a:pt x="761" y="441"/>
                      </a:lnTo>
                      <a:lnTo>
                        <a:pt x="760" y="442"/>
                      </a:lnTo>
                      <a:lnTo>
                        <a:pt x="760" y="441"/>
                      </a:lnTo>
                      <a:lnTo>
                        <a:pt x="759" y="441"/>
                      </a:lnTo>
                      <a:lnTo>
                        <a:pt x="759" y="442"/>
                      </a:lnTo>
                      <a:lnTo>
                        <a:pt x="758" y="442"/>
                      </a:lnTo>
                      <a:lnTo>
                        <a:pt x="757" y="442"/>
                      </a:lnTo>
                      <a:lnTo>
                        <a:pt x="756" y="443"/>
                      </a:lnTo>
                      <a:lnTo>
                        <a:pt x="757" y="442"/>
                      </a:lnTo>
                      <a:lnTo>
                        <a:pt x="756" y="442"/>
                      </a:lnTo>
                      <a:lnTo>
                        <a:pt x="756" y="441"/>
                      </a:lnTo>
                      <a:lnTo>
                        <a:pt x="755" y="442"/>
                      </a:lnTo>
                      <a:lnTo>
                        <a:pt x="755" y="441"/>
                      </a:lnTo>
                      <a:lnTo>
                        <a:pt x="755" y="440"/>
                      </a:lnTo>
                      <a:lnTo>
                        <a:pt x="754" y="440"/>
                      </a:lnTo>
                      <a:lnTo>
                        <a:pt x="753" y="440"/>
                      </a:lnTo>
                      <a:lnTo>
                        <a:pt x="752" y="440"/>
                      </a:lnTo>
                      <a:lnTo>
                        <a:pt x="751" y="440"/>
                      </a:lnTo>
                      <a:lnTo>
                        <a:pt x="750" y="441"/>
                      </a:lnTo>
                      <a:lnTo>
                        <a:pt x="749" y="442"/>
                      </a:lnTo>
                      <a:lnTo>
                        <a:pt x="748" y="444"/>
                      </a:lnTo>
                      <a:lnTo>
                        <a:pt x="747" y="445"/>
                      </a:lnTo>
                      <a:lnTo>
                        <a:pt x="746" y="445"/>
                      </a:lnTo>
                      <a:lnTo>
                        <a:pt x="745" y="445"/>
                      </a:lnTo>
                      <a:lnTo>
                        <a:pt x="745" y="444"/>
                      </a:lnTo>
                      <a:lnTo>
                        <a:pt x="744" y="445"/>
                      </a:lnTo>
                      <a:lnTo>
                        <a:pt x="743" y="445"/>
                      </a:lnTo>
                      <a:lnTo>
                        <a:pt x="743" y="444"/>
                      </a:lnTo>
                      <a:lnTo>
                        <a:pt x="742" y="444"/>
                      </a:lnTo>
                      <a:lnTo>
                        <a:pt x="741" y="446"/>
                      </a:lnTo>
                      <a:lnTo>
                        <a:pt x="740" y="447"/>
                      </a:lnTo>
                      <a:lnTo>
                        <a:pt x="740" y="448"/>
                      </a:lnTo>
                      <a:lnTo>
                        <a:pt x="739" y="449"/>
                      </a:lnTo>
                      <a:lnTo>
                        <a:pt x="739" y="450"/>
                      </a:lnTo>
                      <a:lnTo>
                        <a:pt x="739" y="451"/>
                      </a:lnTo>
                      <a:lnTo>
                        <a:pt x="739" y="453"/>
                      </a:lnTo>
                      <a:lnTo>
                        <a:pt x="740" y="453"/>
                      </a:lnTo>
                      <a:lnTo>
                        <a:pt x="740" y="454"/>
                      </a:lnTo>
                      <a:lnTo>
                        <a:pt x="740" y="455"/>
                      </a:lnTo>
                      <a:lnTo>
                        <a:pt x="741" y="455"/>
                      </a:lnTo>
                      <a:lnTo>
                        <a:pt x="742" y="455"/>
                      </a:lnTo>
                      <a:lnTo>
                        <a:pt x="742" y="456"/>
                      </a:lnTo>
                      <a:lnTo>
                        <a:pt x="741" y="457"/>
                      </a:lnTo>
                      <a:lnTo>
                        <a:pt x="741" y="458"/>
                      </a:lnTo>
                      <a:lnTo>
                        <a:pt x="740" y="458"/>
                      </a:lnTo>
                      <a:lnTo>
                        <a:pt x="741" y="458"/>
                      </a:lnTo>
                      <a:lnTo>
                        <a:pt x="741" y="459"/>
                      </a:lnTo>
                      <a:lnTo>
                        <a:pt x="741" y="460"/>
                      </a:lnTo>
                      <a:lnTo>
                        <a:pt x="742" y="461"/>
                      </a:lnTo>
                      <a:lnTo>
                        <a:pt x="741" y="461"/>
                      </a:lnTo>
                      <a:lnTo>
                        <a:pt x="742" y="462"/>
                      </a:lnTo>
                      <a:lnTo>
                        <a:pt x="741" y="462"/>
                      </a:lnTo>
                      <a:lnTo>
                        <a:pt x="741" y="463"/>
                      </a:lnTo>
                      <a:lnTo>
                        <a:pt x="741" y="464"/>
                      </a:lnTo>
                      <a:lnTo>
                        <a:pt x="740" y="464"/>
                      </a:lnTo>
                      <a:lnTo>
                        <a:pt x="740" y="465"/>
                      </a:lnTo>
                      <a:lnTo>
                        <a:pt x="739" y="465"/>
                      </a:lnTo>
                      <a:lnTo>
                        <a:pt x="739" y="466"/>
                      </a:lnTo>
                      <a:lnTo>
                        <a:pt x="738" y="466"/>
                      </a:lnTo>
                      <a:lnTo>
                        <a:pt x="737" y="465"/>
                      </a:lnTo>
                      <a:lnTo>
                        <a:pt x="737" y="466"/>
                      </a:lnTo>
                      <a:lnTo>
                        <a:pt x="736" y="466"/>
                      </a:lnTo>
                      <a:lnTo>
                        <a:pt x="736" y="465"/>
                      </a:lnTo>
                      <a:lnTo>
                        <a:pt x="735" y="464"/>
                      </a:lnTo>
                      <a:lnTo>
                        <a:pt x="734" y="464"/>
                      </a:lnTo>
                      <a:lnTo>
                        <a:pt x="734" y="465"/>
                      </a:lnTo>
                      <a:lnTo>
                        <a:pt x="733" y="465"/>
                      </a:lnTo>
                      <a:lnTo>
                        <a:pt x="732" y="465"/>
                      </a:lnTo>
                      <a:lnTo>
                        <a:pt x="732" y="466"/>
                      </a:lnTo>
                      <a:lnTo>
                        <a:pt x="731" y="466"/>
                      </a:lnTo>
                      <a:lnTo>
                        <a:pt x="730" y="466"/>
                      </a:lnTo>
                      <a:lnTo>
                        <a:pt x="730" y="465"/>
                      </a:lnTo>
                      <a:lnTo>
                        <a:pt x="729" y="465"/>
                      </a:lnTo>
                      <a:lnTo>
                        <a:pt x="728" y="465"/>
                      </a:lnTo>
                      <a:lnTo>
                        <a:pt x="727" y="465"/>
                      </a:lnTo>
                      <a:lnTo>
                        <a:pt x="728" y="464"/>
                      </a:lnTo>
                      <a:lnTo>
                        <a:pt x="728" y="463"/>
                      </a:lnTo>
                      <a:lnTo>
                        <a:pt x="727" y="463"/>
                      </a:lnTo>
                      <a:lnTo>
                        <a:pt x="726" y="463"/>
                      </a:lnTo>
                      <a:lnTo>
                        <a:pt x="726" y="462"/>
                      </a:lnTo>
                      <a:lnTo>
                        <a:pt x="726" y="461"/>
                      </a:lnTo>
                      <a:lnTo>
                        <a:pt x="723" y="461"/>
                      </a:lnTo>
                      <a:lnTo>
                        <a:pt x="722" y="461"/>
                      </a:lnTo>
                      <a:lnTo>
                        <a:pt x="721" y="461"/>
                      </a:lnTo>
                      <a:lnTo>
                        <a:pt x="720" y="461"/>
                      </a:lnTo>
                      <a:lnTo>
                        <a:pt x="719" y="461"/>
                      </a:lnTo>
                      <a:lnTo>
                        <a:pt x="719" y="460"/>
                      </a:lnTo>
                      <a:lnTo>
                        <a:pt x="720" y="460"/>
                      </a:lnTo>
                      <a:lnTo>
                        <a:pt x="719" y="459"/>
                      </a:lnTo>
                      <a:lnTo>
                        <a:pt x="718" y="459"/>
                      </a:lnTo>
                      <a:lnTo>
                        <a:pt x="718" y="458"/>
                      </a:lnTo>
                      <a:lnTo>
                        <a:pt x="717" y="459"/>
                      </a:lnTo>
                      <a:lnTo>
                        <a:pt x="717" y="458"/>
                      </a:lnTo>
                      <a:lnTo>
                        <a:pt x="716" y="458"/>
                      </a:lnTo>
                      <a:lnTo>
                        <a:pt x="716" y="459"/>
                      </a:lnTo>
                      <a:lnTo>
                        <a:pt x="715" y="459"/>
                      </a:lnTo>
                      <a:lnTo>
                        <a:pt x="716" y="458"/>
                      </a:lnTo>
                      <a:lnTo>
                        <a:pt x="715" y="458"/>
                      </a:lnTo>
                      <a:lnTo>
                        <a:pt x="714" y="458"/>
                      </a:lnTo>
                      <a:lnTo>
                        <a:pt x="713" y="458"/>
                      </a:lnTo>
                      <a:lnTo>
                        <a:pt x="712" y="457"/>
                      </a:lnTo>
                      <a:lnTo>
                        <a:pt x="712" y="458"/>
                      </a:lnTo>
                      <a:lnTo>
                        <a:pt x="712" y="457"/>
                      </a:lnTo>
                      <a:lnTo>
                        <a:pt x="711" y="457"/>
                      </a:lnTo>
                      <a:lnTo>
                        <a:pt x="710" y="457"/>
                      </a:lnTo>
                      <a:lnTo>
                        <a:pt x="709" y="457"/>
                      </a:lnTo>
                      <a:lnTo>
                        <a:pt x="708" y="456"/>
                      </a:lnTo>
                      <a:lnTo>
                        <a:pt x="707" y="457"/>
                      </a:lnTo>
                      <a:lnTo>
                        <a:pt x="706" y="456"/>
                      </a:lnTo>
                      <a:lnTo>
                        <a:pt x="707" y="456"/>
                      </a:lnTo>
                      <a:lnTo>
                        <a:pt x="706" y="456"/>
                      </a:lnTo>
                      <a:lnTo>
                        <a:pt x="705" y="456"/>
                      </a:lnTo>
                      <a:lnTo>
                        <a:pt x="704" y="456"/>
                      </a:lnTo>
                      <a:lnTo>
                        <a:pt x="703" y="456"/>
                      </a:lnTo>
                      <a:lnTo>
                        <a:pt x="702" y="456"/>
                      </a:lnTo>
                      <a:lnTo>
                        <a:pt x="703" y="456"/>
                      </a:lnTo>
                      <a:lnTo>
                        <a:pt x="703" y="455"/>
                      </a:lnTo>
                      <a:lnTo>
                        <a:pt x="702" y="455"/>
                      </a:lnTo>
                      <a:lnTo>
                        <a:pt x="701" y="455"/>
                      </a:lnTo>
                      <a:lnTo>
                        <a:pt x="699" y="455"/>
                      </a:lnTo>
                      <a:lnTo>
                        <a:pt x="696" y="455"/>
                      </a:lnTo>
                      <a:lnTo>
                        <a:pt x="695" y="455"/>
                      </a:lnTo>
                      <a:lnTo>
                        <a:pt x="694" y="455"/>
                      </a:lnTo>
                      <a:lnTo>
                        <a:pt x="693" y="455"/>
                      </a:lnTo>
                      <a:lnTo>
                        <a:pt x="688" y="456"/>
                      </a:lnTo>
                      <a:lnTo>
                        <a:pt x="685" y="457"/>
                      </a:lnTo>
                      <a:lnTo>
                        <a:pt x="684" y="457"/>
                      </a:lnTo>
                      <a:lnTo>
                        <a:pt x="684" y="458"/>
                      </a:lnTo>
                      <a:lnTo>
                        <a:pt x="683" y="458"/>
                      </a:lnTo>
                      <a:lnTo>
                        <a:pt x="681" y="458"/>
                      </a:lnTo>
                      <a:lnTo>
                        <a:pt x="680" y="458"/>
                      </a:lnTo>
                      <a:lnTo>
                        <a:pt x="679" y="459"/>
                      </a:lnTo>
                      <a:lnTo>
                        <a:pt x="679" y="460"/>
                      </a:lnTo>
                      <a:lnTo>
                        <a:pt x="679" y="461"/>
                      </a:lnTo>
                      <a:lnTo>
                        <a:pt x="678" y="461"/>
                      </a:lnTo>
                      <a:lnTo>
                        <a:pt x="678" y="460"/>
                      </a:lnTo>
                      <a:lnTo>
                        <a:pt x="679" y="460"/>
                      </a:lnTo>
                      <a:lnTo>
                        <a:pt x="678" y="459"/>
                      </a:lnTo>
                      <a:lnTo>
                        <a:pt x="677" y="459"/>
                      </a:lnTo>
                      <a:lnTo>
                        <a:pt x="676" y="459"/>
                      </a:lnTo>
                      <a:lnTo>
                        <a:pt x="674" y="459"/>
                      </a:lnTo>
                      <a:lnTo>
                        <a:pt x="671" y="461"/>
                      </a:lnTo>
                      <a:lnTo>
                        <a:pt x="670" y="462"/>
                      </a:lnTo>
                      <a:lnTo>
                        <a:pt x="670" y="463"/>
                      </a:lnTo>
                      <a:lnTo>
                        <a:pt x="669" y="463"/>
                      </a:lnTo>
                      <a:lnTo>
                        <a:pt x="670" y="463"/>
                      </a:lnTo>
                      <a:lnTo>
                        <a:pt x="671" y="463"/>
                      </a:lnTo>
                      <a:lnTo>
                        <a:pt x="670" y="463"/>
                      </a:lnTo>
                      <a:lnTo>
                        <a:pt x="669" y="464"/>
                      </a:lnTo>
                      <a:lnTo>
                        <a:pt x="669" y="465"/>
                      </a:lnTo>
                      <a:lnTo>
                        <a:pt x="669" y="466"/>
                      </a:lnTo>
                      <a:lnTo>
                        <a:pt x="668" y="466"/>
                      </a:lnTo>
                      <a:lnTo>
                        <a:pt x="668" y="467"/>
                      </a:lnTo>
                      <a:lnTo>
                        <a:pt x="668" y="468"/>
                      </a:lnTo>
                      <a:lnTo>
                        <a:pt x="667" y="468"/>
                      </a:lnTo>
                      <a:lnTo>
                        <a:pt x="666" y="468"/>
                      </a:lnTo>
                      <a:lnTo>
                        <a:pt x="666" y="469"/>
                      </a:lnTo>
                      <a:lnTo>
                        <a:pt x="665" y="469"/>
                      </a:lnTo>
                      <a:lnTo>
                        <a:pt x="664" y="470"/>
                      </a:lnTo>
                      <a:lnTo>
                        <a:pt x="665" y="471"/>
                      </a:lnTo>
                      <a:lnTo>
                        <a:pt x="666" y="471"/>
                      </a:lnTo>
                      <a:lnTo>
                        <a:pt x="666" y="472"/>
                      </a:lnTo>
                      <a:lnTo>
                        <a:pt x="665" y="472"/>
                      </a:lnTo>
                      <a:lnTo>
                        <a:pt x="665" y="473"/>
                      </a:lnTo>
                      <a:lnTo>
                        <a:pt x="664" y="473"/>
                      </a:lnTo>
                      <a:lnTo>
                        <a:pt x="664" y="474"/>
                      </a:lnTo>
                      <a:lnTo>
                        <a:pt x="663" y="475"/>
                      </a:lnTo>
                      <a:lnTo>
                        <a:pt x="664" y="475"/>
                      </a:lnTo>
                      <a:lnTo>
                        <a:pt x="663" y="475"/>
                      </a:lnTo>
                      <a:lnTo>
                        <a:pt x="663" y="476"/>
                      </a:lnTo>
                      <a:lnTo>
                        <a:pt x="664" y="476"/>
                      </a:lnTo>
                      <a:lnTo>
                        <a:pt x="664" y="477"/>
                      </a:lnTo>
                      <a:lnTo>
                        <a:pt x="663" y="476"/>
                      </a:lnTo>
                      <a:lnTo>
                        <a:pt x="662" y="477"/>
                      </a:lnTo>
                      <a:lnTo>
                        <a:pt x="661" y="477"/>
                      </a:lnTo>
                      <a:lnTo>
                        <a:pt x="662" y="477"/>
                      </a:lnTo>
                      <a:lnTo>
                        <a:pt x="662" y="476"/>
                      </a:lnTo>
                      <a:lnTo>
                        <a:pt x="661" y="476"/>
                      </a:lnTo>
                      <a:lnTo>
                        <a:pt x="660" y="476"/>
                      </a:lnTo>
                      <a:lnTo>
                        <a:pt x="658" y="476"/>
                      </a:lnTo>
                      <a:lnTo>
                        <a:pt x="657" y="476"/>
                      </a:lnTo>
                      <a:lnTo>
                        <a:pt x="657" y="477"/>
                      </a:lnTo>
                      <a:lnTo>
                        <a:pt x="656" y="477"/>
                      </a:lnTo>
                      <a:lnTo>
                        <a:pt x="655" y="477"/>
                      </a:lnTo>
                      <a:lnTo>
                        <a:pt x="655" y="478"/>
                      </a:lnTo>
                      <a:lnTo>
                        <a:pt x="656" y="478"/>
                      </a:lnTo>
                      <a:lnTo>
                        <a:pt x="655" y="478"/>
                      </a:lnTo>
                      <a:lnTo>
                        <a:pt x="655" y="479"/>
                      </a:lnTo>
                      <a:lnTo>
                        <a:pt x="654" y="479"/>
                      </a:lnTo>
                      <a:lnTo>
                        <a:pt x="654" y="480"/>
                      </a:lnTo>
                      <a:lnTo>
                        <a:pt x="654" y="481"/>
                      </a:lnTo>
                      <a:lnTo>
                        <a:pt x="653" y="481"/>
                      </a:lnTo>
                      <a:lnTo>
                        <a:pt x="653" y="480"/>
                      </a:lnTo>
                      <a:lnTo>
                        <a:pt x="654" y="480"/>
                      </a:lnTo>
                      <a:lnTo>
                        <a:pt x="653" y="480"/>
                      </a:lnTo>
                      <a:lnTo>
                        <a:pt x="654" y="479"/>
                      </a:lnTo>
                      <a:lnTo>
                        <a:pt x="653" y="479"/>
                      </a:lnTo>
                      <a:lnTo>
                        <a:pt x="653" y="478"/>
                      </a:lnTo>
                      <a:lnTo>
                        <a:pt x="652" y="478"/>
                      </a:lnTo>
                      <a:lnTo>
                        <a:pt x="651" y="479"/>
                      </a:lnTo>
                      <a:lnTo>
                        <a:pt x="651" y="478"/>
                      </a:lnTo>
                      <a:lnTo>
                        <a:pt x="650" y="478"/>
                      </a:lnTo>
                      <a:lnTo>
                        <a:pt x="650" y="479"/>
                      </a:lnTo>
                      <a:lnTo>
                        <a:pt x="650" y="478"/>
                      </a:lnTo>
                      <a:lnTo>
                        <a:pt x="650" y="477"/>
                      </a:lnTo>
                      <a:lnTo>
                        <a:pt x="650" y="476"/>
                      </a:lnTo>
                      <a:lnTo>
                        <a:pt x="651" y="476"/>
                      </a:lnTo>
                      <a:lnTo>
                        <a:pt x="652" y="476"/>
                      </a:lnTo>
                      <a:lnTo>
                        <a:pt x="652" y="475"/>
                      </a:lnTo>
                      <a:lnTo>
                        <a:pt x="651" y="474"/>
                      </a:lnTo>
                      <a:lnTo>
                        <a:pt x="650" y="473"/>
                      </a:lnTo>
                      <a:lnTo>
                        <a:pt x="649" y="473"/>
                      </a:lnTo>
                      <a:lnTo>
                        <a:pt x="648" y="473"/>
                      </a:lnTo>
                      <a:lnTo>
                        <a:pt x="647" y="473"/>
                      </a:lnTo>
                      <a:lnTo>
                        <a:pt x="646" y="473"/>
                      </a:lnTo>
                      <a:lnTo>
                        <a:pt x="646" y="474"/>
                      </a:lnTo>
                      <a:lnTo>
                        <a:pt x="646" y="473"/>
                      </a:lnTo>
                      <a:lnTo>
                        <a:pt x="645" y="472"/>
                      </a:lnTo>
                      <a:lnTo>
                        <a:pt x="645" y="473"/>
                      </a:lnTo>
                      <a:lnTo>
                        <a:pt x="644" y="473"/>
                      </a:lnTo>
                      <a:lnTo>
                        <a:pt x="645" y="473"/>
                      </a:lnTo>
                      <a:lnTo>
                        <a:pt x="645" y="474"/>
                      </a:lnTo>
                      <a:lnTo>
                        <a:pt x="645" y="475"/>
                      </a:lnTo>
                      <a:lnTo>
                        <a:pt x="644" y="475"/>
                      </a:lnTo>
                      <a:lnTo>
                        <a:pt x="644" y="476"/>
                      </a:lnTo>
                      <a:lnTo>
                        <a:pt x="643" y="477"/>
                      </a:lnTo>
                      <a:lnTo>
                        <a:pt x="644" y="477"/>
                      </a:lnTo>
                      <a:lnTo>
                        <a:pt x="644" y="478"/>
                      </a:lnTo>
                      <a:lnTo>
                        <a:pt x="644" y="477"/>
                      </a:lnTo>
                      <a:lnTo>
                        <a:pt x="643" y="478"/>
                      </a:lnTo>
                      <a:lnTo>
                        <a:pt x="642" y="479"/>
                      </a:lnTo>
                      <a:lnTo>
                        <a:pt x="642" y="478"/>
                      </a:lnTo>
                      <a:lnTo>
                        <a:pt x="642" y="477"/>
                      </a:lnTo>
                      <a:lnTo>
                        <a:pt x="641" y="477"/>
                      </a:lnTo>
                      <a:lnTo>
                        <a:pt x="640" y="477"/>
                      </a:lnTo>
                      <a:lnTo>
                        <a:pt x="636" y="478"/>
                      </a:lnTo>
                      <a:lnTo>
                        <a:pt x="633" y="479"/>
                      </a:lnTo>
                      <a:lnTo>
                        <a:pt x="631" y="479"/>
                      </a:lnTo>
                      <a:lnTo>
                        <a:pt x="625" y="482"/>
                      </a:lnTo>
                      <a:lnTo>
                        <a:pt x="622" y="483"/>
                      </a:lnTo>
                      <a:lnTo>
                        <a:pt x="619" y="484"/>
                      </a:lnTo>
                      <a:lnTo>
                        <a:pt x="617" y="485"/>
                      </a:lnTo>
                      <a:lnTo>
                        <a:pt x="615" y="486"/>
                      </a:lnTo>
                      <a:lnTo>
                        <a:pt x="611" y="488"/>
                      </a:lnTo>
                      <a:lnTo>
                        <a:pt x="610" y="489"/>
                      </a:lnTo>
                      <a:lnTo>
                        <a:pt x="608" y="490"/>
                      </a:lnTo>
                      <a:lnTo>
                        <a:pt x="606" y="491"/>
                      </a:lnTo>
                      <a:lnTo>
                        <a:pt x="603" y="492"/>
                      </a:lnTo>
                      <a:lnTo>
                        <a:pt x="603" y="493"/>
                      </a:lnTo>
                      <a:lnTo>
                        <a:pt x="602" y="493"/>
                      </a:lnTo>
                      <a:lnTo>
                        <a:pt x="602" y="494"/>
                      </a:lnTo>
                      <a:lnTo>
                        <a:pt x="601" y="494"/>
                      </a:lnTo>
                      <a:lnTo>
                        <a:pt x="598" y="495"/>
                      </a:lnTo>
                      <a:lnTo>
                        <a:pt x="596" y="496"/>
                      </a:lnTo>
                      <a:lnTo>
                        <a:pt x="594" y="497"/>
                      </a:lnTo>
                      <a:lnTo>
                        <a:pt x="593" y="498"/>
                      </a:lnTo>
                      <a:lnTo>
                        <a:pt x="590" y="499"/>
                      </a:lnTo>
                      <a:lnTo>
                        <a:pt x="588" y="501"/>
                      </a:lnTo>
                      <a:lnTo>
                        <a:pt x="585" y="503"/>
                      </a:lnTo>
                      <a:lnTo>
                        <a:pt x="583" y="504"/>
                      </a:lnTo>
                      <a:lnTo>
                        <a:pt x="582" y="505"/>
                      </a:lnTo>
                      <a:lnTo>
                        <a:pt x="582" y="506"/>
                      </a:lnTo>
                      <a:lnTo>
                        <a:pt x="581" y="506"/>
                      </a:lnTo>
                      <a:lnTo>
                        <a:pt x="581" y="507"/>
                      </a:lnTo>
                      <a:lnTo>
                        <a:pt x="581" y="508"/>
                      </a:lnTo>
                      <a:lnTo>
                        <a:pt x="581" y="509"/>
                      </a:lnTo>
                      <a:lnTo>
                        <a:pt x="580" y="509"/>
                      </a:lnTo>
                      <a:lnTo>
                        <a:pt x="580" y="510"/>
                      </a:lnTo>
                      <a:lnTo>
                        <a:pt x="580" y="511"/>
                      </a:lnTo>
                      <a:lnTo>
                        <a:pt x="579" y="511"/>
                      </a:lnTo>
                      <a:lnTo>
                        <a:pt x="579" y="512"/>
                      </a:lnTo>
                      <a:lnTo>
                        <a:pt x="579" y="513"/>
                      </a:lnTo>
                      <a:lnTo>
                        <a:pt x="579" y="514"/>
                      </a:lnTo>
                      <a:lnTo>
                        <a:pt x="580" y="514"/>
                      </a:lnTo>
                      <a:lnTo>
                        <a:pt x="579" y="514"/>
                      </a:lnTo>
                      <a:lnTo>
                        <a:pt x="580" y="515"/>
                      </a:lnTo>
                      <a:lnTo>
                        <a:pt x="579" y="515"/>
                      </a:lnTo>
                      <a:lnTo>
                        <a:pt x="578" y="515"/>
                      </a:lnTo>
                      <a:lnTo>
                        <a:pt x="578" y="516"/>
                      </a:lnTo>
                      <a:lnTo>
                        <a:pt x="577" y="516"/>
                      </a:lnTo>
                      <a:lnTo>
                        <a:pt x="576" y="516"/>
                      </a:lnTo>
                      <a:lnTo>
                        <a:pt x="576" y="517"/>
                      </a:lnTo>
                      <a:lnTo>
                        <a:pt x="575" y="517"/>
                      </a:lnTo>
                      <a:lnTo>
                        <a:pt x="574" y="517"/>
                      </a:lnTo>
                      <a:lnTo>
                        <a:pt x="573" y="518"/>
                      </a:lnTo>
                      <a:lnTo>
                        <a:pt x="572" y="518"/>
                      </a:lnTo>
                      <a:lnTo>
                        <a:pt x="572" y="519"/>
                      </a:lnTo>
                      <a:lnTo>
                        <a:pt x="569" y="520"/>
                      </a:lnTo>
                      <a:lnTo>
                        <a:pt x="567" y="521"/>
                      </a:lnTo>
                      <a:lnTo>
                        <a:pt x="565" y="522"/>
                      </a:lnTo>
                      <a:lnTo>
                        <a:pt x="565" y="523"/>
                      </a:lnTo>
                      <a:lnTo>
                        <a:pt x="563" y="524"/>
                      </a:lnTo>
                      <a:lnTo>
                        <a:pt x="562" y="525"/>
                      </a:lnTo>
                      <a:lnTo>
                        <a:pt x="562" y="526"/>
                      </a:lnTo>
                      <a:lnTo>
                        <a:pt x="561" y="526"/>
                      </a:lnTo>
                      <a:lnTo>
                        <a:pt x="560" y="526"/>
                      </a:lnTo>
                      <a:lnTo>
                        <a:pt x="559" y="527"/>
                      </a:lnTo>
                      <a:lnTo>
                        <a:pt x="558" y="528"/>
                      </a:lnTo>
                      <a:lnTo>
                        <a:pt x="558" y="529"/>
                      </a:lnTo>
                      <a:lnTo>
                        <a:pt x="557" y="530"/>
                      </a:lnTo>
                      <a:lnTo>
                        <a:pt x="557" y="529"/>
                      </a:lnTo>
                      <a:lnTo>
                        <a:pt x="556" y="530"/>
                      </a:lnTo>
                      <a:lnTo>
                        <a:pt x="555" y="530"/>
                      </a:lnTo>
                      <a:lnTo>
                        <a:pt x="554" y="530"/>
                      </a:lnTo>
                      <a:lnTo>
                        <a:pt x="554" y="531"/>
                      </a:lnTo>
                      <a:lnTo>
                        <a:pt x="552" y="531"/>
                      </a:lnTo>
                      <a:lnTo>
                        <a:pt x="551" y="532"/>
                      </a:lnTo>
                      <a:lnTo>
                        <a:pt x="551" y="533"/>
                      </a:lnTo>
                      <a:lnTo>
                        <a:pt x="547" y="534"/>
                      </a:lnTo>
                      <a:lnTo>
                        <a:pt x="544" y="536"/>
                      </a:lnTo>
                      <a:lnTo>
                        <a:pt x="541" y="538"/>
                      </a:lnTo>
                      <a:lnTo>
                        <a:pt x="540" y="538"/>
                      </a:lnTo>
                      <a:lnTo>
                        <a:pt x="538" y="540"/>
                      </a:lnTo>
                      <a:lnTo>
                        <a:pt x="537" y="540"/>
                      </a:lnTo>
                      <a:lnTo>
                        <a:pt x="536" y="541"/>
                      </a:lnTo>
                      <a:lnTo>
                        <a:pt x="534" y="542"/>
                      </a:lnTo>
                      <a:lnTo>
                        <a:pt x="531" y="543"/>
                      </a:lnTo>
                      <a:lnTo>
                        <a:pt x="527" y="545"/>
                      </a:lnTo>
                      <a:lnTo>
                        <a:pt x="525" y="546"/>
                      </a:lnTo>
                      <a:lnTo>
                        <a:pt x="524" y="547"/>
                      </a:lnTo>
                      <a:lnTo>
                        <a:pt x="523" y="547"/>
                      </a:lnTo>
                      <a:lnTo>
                        <a:pt x="522" y="548"/>
                      </a:lnTo>
                      <a:lnTo>
                        <a:pt x="518" y="550"/>
                      </a:lnTo>
                      <a:lnTo>
                        <a:pt x="517" y="551"/>
                      </a:lnTo>
                      <a:lnTo>
                        <a:pt x="516" y="551"/>
                      </a:lnTo>
                      <a:lnTo>
                        <a:pt x="514" y="552"/>
                      </a:lnTo>
                      <a:lnTo>
                        <a:pt x="512" y="554"/>
                      </a:lnTo>
                      <a:lnTo>
                        <a:pt x="511" y="555"/>
                      </a:lnTo>
                      <a:lnTo>
                        <a:pt x="510" y="556"/>
                      </a:lnTo>
                      <a:lnTo>
                        <a:pt x="509" y="557"/>
                      </a:lnTo>
                      <a:lnTo>
                        <a:pt x="504" y="560"/>
                      </a:lnTo>
                      <a:lnTo>
                        <a:pt x="502" y="562"/>
                      </a:lnTo>
                      <a:lnTo>
                        <a:pt x="498" y="565"/>
                      </a:lnTo>
                      <a:lnTo>
                        <a:pt x="495" y="568"/>
                      </a:lnTo>
                      <a:lnTo>
                        <a:pt x="492" y="571"/>
                      </a:lnTo>
                      <a:lnTo>
                        <a:pt x="491" y="572"/>
                      </a:lnTo>
                      <a:lnTo>
                        <a:pt x="490" y="573"/>
                      </a:lnTo>
                      <a:lnTo>
                        <a:pt x="490" y="574"/>
                      </a:lnTo>
                      <a:lnTo>
                        <a:pt x="490" y="575"/>
                      </a:lnTo>
                      <a:lnTo>
                        <a:pt x="490" y="576"/>
                      </a:lnTo>
                      <a:lnTo>
                        <a:pt x="489" y="576"/>
                      </a:lnTo>
                      <a:lnTo>
                        <a:pt x="488" y="576"/>
                      </a:lnTo>
                      <a:lnTo>
                        <a:pt x="488" y="577"/>
                      </a:lnTo>
                      <a:lnTo>
                        <a:pt x="488" y="578"/>
                      </a:lnTo>
                      <a:lnTo>
                        <a:pt x="489" y="579"/>
                      </a:lnTo>
                      <a:lnTo>
                        <a:pt x="489" y="580"/>
                      </a:lnTo>
                      <a:lnTo>
                        <a:pt x="488" y="580"/>
                      </a:lnTo>
                      <a:lnTo>
                        <a:pt x="488" y="581"/>
                      </a:lnTo>
                      <a:lnTo>
                        <a:pt x="489" y="581"/>
                      </a:lnTo>
                      <a:lnTo>
                        <a:pt x="489" y="582"/>
                      </a:lnTo>
                      <a:lnTo>
                        <a:pt x="488" y="582"/>
                      </a:lnTo>
                      <a:lnTo>
                        <a:pt x="487" y="582"/>
                      </a:lnTo>
                      <a:lnTo>
                        <a:pt x="487" y="583"/>
                      </a:lnTo>
                      <a:lnTo>
                        <a:pt x="487" y="584"/>
                      </a:lnTo>
                      <a:lnTo>
                        <a:pt x="486" y="584"/>
                      </a:lnTo>
                      <a:lnTo>
                        <a:pt x="486" y="585"/>
                      </a:lnTo>
                      <a:lnTo>
                        <a:pt x="486" y="586"/>
                      </a:lnTo>
                      <a:lnTo>
                        <a:pt x="486" y="587"/>
                      </a:lnTo>
                      <a:lnTo>
                        <a:pt x="487" y="587"/>
                      </a:lnTo>
                      <a:lnTo>
                        <a:pt x="487" y="588"/>
                      </a:lnTo>
                      <a:lnTo>
                        <a:pt x="486" y="587"/>
                      </a:lnTo>
                      <a:lnTo>
                        <a:pt x="485" y="587"/>
                      </a:lnTo>
                      <a:lnTo>
                        <a:pt x="484" y="587"/>
                      </a:lnTo>
                      <a:lnTo>
                        <a:pt x="483" y="588"/>
                      </a:lnTo>
                      <a:lnTo>
                        <a:pt x="482" y="589"/>
                      </a:lnTo>
                      <a:lnTo>
                        <a:pt x="480" y="590"/>
                      </a:lnTo>
                      <a:lnTo>
                        <a:pt x="480" y="591"/>
                      </a:lnTo>
                      <a:lnTo>
                        <a:pt x="478" y="592"/>
                      </a:lnTo>
                      <a:lnTo>
                        <a:pt x="478" y="593"/>
                      </a:lnTo>
                      <a:lnTo>
                        <a:pt x="477" y="593"/>
                      </a:lnTo>
                      <a:lnTo>
                        <a:pt x="474" y="595"/>
                      </a:lnTo>
                      <a:lnTo>
                        <a:pt x="473" y="596"/>
                      </a:lnTo>
                      <a:lnTo>
                        <a:pt x="472" y="597"/>
                      </a:lnTo>
                      <a:lnTo>
                        <a:pt x="469" y="600"/>
                      </a:lnTo>
                      <a:lnTo>
                        <a:pt x="467" y="602"/>
                      </a:lnTo>
                      <a:lnTo>
                        <a:pt x="467" y="601"/>
                      </a:lnTo>
                      <a:lnTo>
                        <a:pt x="467" y="600"/>
                      </a:lnTo>
                      <a:lnTo>
                        <a:pt x="468" y="599"/>
                      </a:lnTo>
                      <a:lnTo>
                        <a:pt x="470" y="598"/>
                      </a:lnTo>
                      <a:lnTo>
                        <a:pt x="472" y="597"/>
                      </a:lnTo>
                      <a:lnTo>
                        <a:pt x="472" y="595"/>
                      </a:lnTo>
                      <a:lnTo>
                        <a:pt x="474" y="594"/>
                      </a:lnTo>
                      <a:lnTo>
                        <a:pt x="475" y="594"/>
                      </a:lnTo>
                      <a:lnTo>
                        <a:pt x="475" y="593"/>
                      </a:lnTo>
                      <a:lnTo>
                        <a:pt x="475" y="592"/>
                      </a:lnTo>
                      <a:lnTo>
                        <a:pt x="474" y="592"/>
                      </a:lnTo>
                      <a:lnTo>
                        <a:pt x="473" y="592"/>
                      </a:lnTo>
                      <a:lnTo>
                        <a:pt x="473" y="593"/>
                      </a:lnTo>
                      <a:lnTo>
                        <a:pt x="472" y="593"/>
                      </a:lnTo>
                      <a:lnTo>
                        <a:pt x="472" y="592"/>
                      </a:lnTo>
                      <a:lnTo>
                        <a:pt x="472" y="593"/>
                      </a:lnTo>
                      <a:lnTo>
                        <a:pt x="472" y="594"/>
                      </a:lnTo>
                      <a:lnTo>
                        <a:pt x="471" y="594"/>
                      </a:lnTo>
                      <a:lnTo>
                        <a:pt x="470" y="594"/>
                      </a:lnTo>
                      <a:lnTo>
                        <a:pt x="469" y="595"/>
                      </a:lnTo>
                      <a:lnTo>
                        <a:pt x="469" y="594"/>
                      </a:lnTo>
                      <a:lnTo>
                        <a:pt x="468" y="594"/>
                      </a:lnTo>
                      <a:lnTo>
                        <a:pt x="467" y="594"/>
                      </a:lnTo>
                      <a:lnTo>
                        <a:pt x="467" y="595"/>
                      </a:lnTo>
                      <a:lnTo>
                        <a:pt x="466" y="595"/>
                      </a:lnTo>
                      <a:lnTo>
                        <a:pt x="466" y="594"/>
                      </a:lnTo>
                      <a:lnTo>
                        <a:pt x="465" y="594"/>
                      </a:lnTo>
                      <a:lnTo>
                        <a:pt x="465" y="593"/>
                      </a:lnTo>
                      <a:lnTo>
                        <a:pt x="464" y="593"/>
                      </a:lnTo>
                      <a:lnTo>
                        <a:pt x="463" y="592"/>
                      </a:lnTo>
                      <a:lnTo>
                        <a:pt x="462" y="591"/>
                      </a:lnTo>
                      <a:lnTo>
                        <a:pt x="462" y="590"/>
                      </a:lnTo>
                      <a:lnTo>
                        <a:pt x="461" y="590"/>
                      </a:lnTo>
                      <a:lnTo>
                        <a:pt x="460" y="590"/>
                      </a:lnTo>
                      <a:lnTo>
                        <a:pt x="460" y="589"/>
                      </a:lnTo>
                      <a:lnTo>
                        <a:pt x="459" y="589"/>
                      </a:lnTo>
                      <a:lnTo>
                        <a:pt x="459" y="588"/>
                      </a:lnTo>
                      <a:lnTo>
                        <a:pt x="460" y="588"/>
                      </a:lnTo>
                      <a:lnTo>
                        <a:pt x="461" y="587"/>
                      </a:lnTo>
                      <a:lnTo>
                        <a:pt x="461" y="586"/>
                      </a:lnTo>
                      <a:lnTo>
                        <a:pt x="462" y="586"/>
                      </a:lnTo>
                      <a:lnTo>
                        <a:pt x="462" y="585"/>
                      </a:lnTo>
                      <a:lnTo>
                        <a:pt x="462" y="584"/>
                      </a:lnTo>
                      <a:lnTo>
                        <a:pt x="463" y="584"/>
                      </a:lnTo>
                      <a:lnTo>
                        <a:pt x="463" y="583"/>
                      </a:lnTo>
                      <a:lnTo>
                        <a:pt x="463" y="584"/>
                      </a:lnTo>
                      <a:lnTo>
                        <a:pt x="462" y="583"/>
                      </a:lnTo>
                      <a:lnTo>
                        <a:pt x="461" y="582"/>
                      </a:lnTo>
                      <a:lnTo>
                        <a:pt x="460" y="581"/>
                      </a:lnTo>
                      <a:lnTo>
                        <a:pt x="460" y="580"/>
                      </a:lnTo>
                      <a:lnTo>
                        <a:pt x="460" y="579"/>
                      </a:lnTo>
                      <a:lnTo>
                        <a:pt x="459" y="578"/>
                      </a:lnTo>
                      <a:lnTo>
                        <a:pt x="459" y="577"/>
                      </a:lnTo>
                      <a:lnTo>
                        <a:pt x="458" y="577"/>
                      </a:lnTo>
                      <a:lnTo>
                        <a:pt x="458" y="576"/>
                      </a:lnTo>
                      <a:lnTo>
                        <a:pt x="459" y="576"/>
                      </a:lnTo>
                      <a:lnTo>
                        <a:pt x="458" y="576"/>
                      </a:lnTo>
                      <a:lnTo>
                        <a:pt x="458" y="575"/>
                      </a:lnTo>
                      <a:lnTo>
                        <a:pt x="459" y="575"/>
                      </a:lnTo>
                      <a:lnTo>
                        <a:pt x="459" y="574"/>
                      </a:lnTo>
                      <a:lnTo>
                        <a:pt x="458" y="573"/>
                      </a:lnTo>
                      <a:lnTo>
                        <a:pt x="458" y="572"/>
                      </a:lnTo>
                      <a:lnTo>
                        <a:pt x="459" y="572"/>
                      </a:lnTo>
                      <a:lnTo>
                        <a:pt x="459" y="571"/>
                      </a:lnTo>
                      <a:lnTo>
                        <a:pt x="458" y="570"/>
                      </a:lnTo>
                      <a:lnTo>
                        <a:pt x="457" y="570"/>
                      </a:lnTo>
                      <a:lnTo>
                        <a:pt x="457" y="569"/>
                      </a:lnTo>
                      <a:lnTo>
                        <a:pt x="458" y="569"/>
                      </a:lnTo>
                      <a:lnTo>
                        <a:pt x="458" y="568"/>
                      </a:lnTo>
                      <a:lnTo>
                        <a:pt x="457" y="569"/>
                      </a:lnTo>
                      <a:lnTo>
                        <a:pt x="457" y="568"/>
                      </a:lnTo>
                      <a:lnTo>
                        <a:pt x="457" y="567"/>
                      </a:lnTo>
                      <a:lnTo>
                        <a:pt x="457" y="566"/>
                      </a:lnTo>
                      <a:lnTo>
                        <a:pt x="456" y="566"/>
                      </a:lnTo>
                      <a:lnTo>
                        <a:pt x="456" y="565"/>
                      </a:lnTo>
                      <a:lnTo>
                        <a:pt x="455" y="565"/>
                      </a:lnTo>
                      <a:lnTo>
                        <a:pt x="455" y="566"/>
                      </a:lnTo>
                      <a:lnTo>
                        <a:pt x="455" y="567"/>
                      </a:lnTo>
                      <a:lnTo>
                        <a:pt x="454" y="567"/>
                      </a:lnTo>
                      <a:lnTo>
                        <a:pt x="454" y="566"/>
                      </a:lnTo>
                      <a:lnTo>
                        <a:pt x="454" y="567"/>
                      </a:lnTo>
                      <a:lnTo>
                        <a:pt x="453" y="568"/>
                      </a:lnTo>
                      <a:lnTo>
                        <a:pt x="453" y="569"/>
                      </a:lnTo>
                      <a:lnTo>
                        <a:pt x="453" y="570"/>
                      </a:lnTo>
                      <a:lnTo>
                        <a:pt x="452" y="571"/>
                      </a:lnTo>
                      <a:lnTo>
                        <a:pt x="451" y="571"/>
                      </a:lnTo>
                      <a:lnTo>
                        <a:pt x="451" y="570"/>
                      </a:lnTo>
                      <a:lnTo>
                        <a:pt x="451" y="571"/>
                      </a:lnTo>
                      <a:lnTo>
                        <a:pt x="450" y="571"/>
                      </a:lnTo>
                      <a:lnTo>
                        <a:pt x="450" y="572"/>
                      </a:lnTo>
                      <a:lnTo>
                        <a:pt x="449" y="572"/>
                      </a:lnTo>
                      <a:lnTo>
                        <a:pt x="448" y="573"/>
                      </a:lnTo>
                      <a:lnTo>
                        <a:pt x="448" y="572"/>
                      </a:lnTo>
                      <a:lnTo>
                        <a:pt x="448" y="571"/>
                      </a:lnTo>
                      <a:lnTo>
                        <a:pt x="447" y="571"/>
                      </a:lnTo>
                      <a:lnTo>
                        <a:pt x="446" y="571"/>
                      </a:lnTo>
                      <a:lnTo>
                        <a:pt x="446" y="570"/>
                      </a:lnTo>
                      <a:lnTo>
                        <a:pt x="446" y="571"/>
                      </a:lnTo>
                      <a:lnTo>
                        <a:pt x="445" y="571"/>
                      </a:lnTo>
                      <a:lnTo>
                        <a:pt x="445" y="570"/>
                      </a:lnTo>
                      <a:lnTo>
                        <a:pt x="446" y="570"/>
                      </a:lnTo>
                      <a:lnTo>
                        <a:pt x="445" y="569"/>
                      </a:lnTo>
                      <a:lnTo>
                        <a:pt x="445" y="568"/>
                      </a:lnTo>
                      <a:lnTo>
                        <a:pt x="444" y="568"/>
                      </a:lnTo>
                      <a:lnTo>
                        <a:pt x="444" y="567"/>
                      </a:lnTo>
                      <a:lnTo>
                        <a:pt x="443" y="567"/>
                      </a:lnTo>
                      <a:lnTo>
                        <a:pt x="443" y="566"/>
                      </a:lnTo>
                      <a:lnTo>
                        <a:pt x="442" y="565"/>
                      </a:lnTo>
                      <a:lnTo>
                        <a:pt x="441" y="565"/>
                      </a:lnTo>
                      <a:lnTo>
                        <a:pt x="441" y="564"/>
                      </a:lnTo>
                      <a:lnTo>
                        <a:pt x="440" y="564"/>
                      </a:lnTo>
                      <a:lnTo>
                        <a:pt x="440" y="565"/>
                      </a:lnTo>
                      <a:lnTo>
                        <a:pt x="439" y="565"/>
                      </a:lnTo>
                      <a:lnTo>
                        <a:pt x="438" y="565"/>
                      </a:lnTo>
                      <a:lnTo>
                        <a:pt x="437" y="566"/>
                      </a:lnTo>
                      <a:lnTo>
                        <a:pt x="436" y="566"/>
                      </a:lnTo>
                      <a:lnTo>
                        <a:pt x="435" y="566"/>
                      </a:lnTo>
                      <a:lnTo>
                        <a:pt x="435" y="567"/>
                      </a:lnTo>
                      <a:lnTo>
                        <a:pt x="434" y="567"/>
                      </a:lnTo>
                      <a:lnTo>
                        <a:pt x="434" y="568"/>
                      </a:lnTo>
                      <a:lnTo>
                        <a:pt x="433" y="569"/>
                      </a:lnTo>
                      <a:lnTo>
                        <a:pt x="433" y="570"/>
                      </a:lnTo>
                      <a:lnTo>
                        <a:pt x="432" y="570"/>
                      </a:lnTo>
                      <a:lnTo>
                        <a:pt x="432" y="571"/>
                      </a:lnTo>
                      <a:lnTo>
                        <a:pt x="433" y="571"/>
                      </a:lnTo>
                      <a:lnTo>
                        <a:pt x="432" y="571"/>
                      </a:lnTo>
                      <a:lnTo>
                        <a:pt x="432" y="572"/>
                      </a:lnTo>
                      <a:lnTo>
                        <a:pt x="431" y="572"/>
                      </a:lnTo>
                      <a:lnTo>
                        <a:pt x="430" y="573"/>
                      </a:lnTo>
                      <a:lnTo>
                        <a:pt x="430" y="574"/>
                      </a:lnTo>
                      <a:lnTo>
                        <a:pt x="430" y="575"/>
                      </a:lnTo>
                      <a:lnTo>
                        <a:pt x="429" y="575"/>
                      </a:lnTo>
                      <a:lnTo>
                        <a:pt x="428" y="576"/>
                      </a:lnTo>
                      <a:lnTo>
                        <a:pt x="427" y="576"/>
                      </a:lnTo>
                      <a:lnTo>
                        <a:pt x="425" y="574"/>
                      </a:lnTo>
                      <a:lnTo>
                        <a:pt x="425" y="573"/>
                      </a:lnTo>
                      <a:lnTo>
                        <a:pt x="425" y="572"/>
                      </a:lnTo>
                      <a:lnTo>
                        <a:pt x="425" y="571"/>
                      </a:lnTo>
                      <a:lnTo>
                        <a:pt x="424" y="571"/>
                      </a:lnTo>
                      <a:lnTo>
                        <a:pt x="424" y="570"/>
                      </a:lnTo>
                      <a:lnTo>
                        <a:pt x="423" y="571"/>
                      </a:lnTo>
                      <a:lnTo>
                        <a:pt x="423" y="570"/>
                      </a:lnTo>
                      <a:lnTo>
                        <a:pt x="423" y="569"/>
                      </a:lnTo>
                      <a:lnTo>
                        <a:pt x="423" y="568"/>
                      </a:lnTo>
                      <a:lnTo>
                        <a:pt x="423" y="567"/>
                      </a:lnTo>
                      <a:lnTo>
                        <a:pt x="422" y="567"/>
                      </a:lnTo>
                      <a:lnTo>
                        <a:pt x="422" y="566"/>
                      </a:lnTo>
                      <a:lnTo>
                        <a:pt x="422" y="565"/>
                      </a:lnTo>
                      <a:lnTo>
                        <a:pt x="422" y="564"/>
                      </a:lnTo>
                      <a:lnTo>
                        <a:pt x="423" y="565"/>
                      </a:lnTo>
                      <a:lnTo>
                        <a:pt x="423" y="564"/>
                      </a:lnTo>
                      <a:lnTo>
                        <a:pt x="424" y="564"/>
                      </a:lnTo>
                      <a:lnTo>
                        <a:pt x="424" y="563"/>
                      </a:lnTo>
                      <a:lnTo>
                        <a:pt x="425" y="563"/>
                      </a:lnTo>
                      <a:lnTo>
                        <a:pt x="425" y="562"/>
                      </a:lnTo>
                      <a:lnTo>
                        <a:pt x="425" y="561"/>
                      </a:lnTo>
                      <a:lnTo>
                        <a:pt x="425" y="560"/>
                      </a:lnTo>
                      <a:lnTo>
                        <a:pt x="426" y="560"/>
                      </a:lnTo>
                      <a:lnTo>
                        <a:pt x="425" y="559"/>
                      </a:lnTo>
                      <a:lnTo>
                        <a:pt x="426" y="559"/>
                      </a:lnTo>
                      <a:lnTo>
                        <a:pt x="426" y="558"/>
                      </a:lnTo>
                      <a:lnTo>
                        <a:pt x="425" y="558"/>
                      </a:lnTo>
                      <a:lnTo>
                        <a:pt x="425" y="557"/>
                      </a:lnTo>
                      <a:lnTo>
                        <a:pt x="426" y="557"/>
                      </a:lnTo>
                      <a:lnTo>
                        <a:pt x="426" y="556"/>
                      </a:lnTo>
                      <a:lnTo>
                        <a:pt x="426" y="555"/>
                      </a:lnTo>
                      <a:lnTo>
                        <a:pt x="425" y="555"/>
                      </a:lnTo>
                      <a:lnTo>
                        <a:pt x="425" y="554"/>
                      </a:lnTo>
                      <a:lnTo>
                        <a:pt x="426" y="554"/>
                      </a:lnTo>
                      <a:lnTo>
                        <a:pt x="426" y="555"/>
                      </a:lnTo>
                      <a:lnTo>
                        <a:pt x="427" y="555"/>
                      </a:lnTo>
                      <a:lnTo>
                        <a:pt x="427" y="554"/>
                      </a:lnTo>
                      <a:lnTo>
                        <a:pt x="427" y="553"/>
                      </a:lnTo>
                      <a:lnTo>
                        <a:pt x="428" y="553"/>
                      </a:lnTo>
                      <a:lnTo>
                        <a:pt x="428" y="552"/>
                      </a:lnTo>
                      <a:lnTo>
                        <a:pt x="428" y="551"/>
                      </a:lnTo>
                      <a:lnTo>
                        <a:pt x="426" y="551"/>
                      </a:lnTo>
                      <a:lnTo>
                        <a:pt x="426" y="550"/>
                      </a:lnTo>
                      <a:lnTo>
                        <a:pt x="426" y="549"/>
                      </a:lnTo>
                      <a:lnTo>
                        <a:pt x="426" y="548"/>
                      </a:lnTo>
                      <a:lnTo>
                        <a:pt x="427" y="548"/>
                      </a:lnTo>
                      <a:lnTo>
                        <a:pt x="427" y="547"/>
                      </a:lnTo>
                      <a:lnTo>
                        <a:pt x="428" y="547"/>
                      </a:lnTo>
                      <a:lnTo>
                        <a:pt x="427" y="546"/>
                      </a:lnTo>
                      <a:lnTo>
                        <a:pt x="428" y="545"/>
                      </a:lnTo>
                      <a:lnTo>
                        <a:pt x="429" y="544"/>
                      </a:lnTo>
                      <a:lnTo>
                        <a:pt x="430" y="543"/>
                      </a:lnTo>
                      <a:lnTo>
                        <a:pt x="431" y="542"/>
                      </a:lnTo>
                      <a:lnTo>
                        <a:pt x="432" y="542"/>
                      </a:lnTo>
                      <a:lnTo>
                        <a:pt x="432" y="541"/>
                      </a:lnTo>
                      <a:lnTo>
                        <a:pt x="433" y="541"/>
                      </a:lnTo>
                      <a:lnTo>
                        <a:pt x="433" y="540"/>
                      </a:lnTo>
                      <a:lnTo>
                        <a:pt x="433" y="539"/>
                      </a:lnTo>
                      <a:lnTo>
                        <a:pt x="433" y="538"/>
                      </a:lnTo>
                      <a:lnTo>
                        <a:pt x="434" y="538"/>
                      </a:lnTo>
                      <a:lnTo>
                        <a:pt x="433" y="538"/>
                      </a:lnTo>
                      <a:lnTo>
                        <a:pt x="433" y="537"/>
                      </a:lnTo>
                      <a:lnTo>
                        <a:pt x="433" y="538"/>
                      </a:lnTo>
                      <a:lnTo>
                        <a:pt x="432" y="537"/>
                      </a:lnTo>
                      <a:lnTo>
                        <a:pt x="431" y="538"/>
                      </a:lnTo>
                      <a:lnTo>
                        <a:pt x="431" y="537"/>
                      </a:lnTo>
                      <a:lnTo>
                        <a:pt x="430" y="536"/>
                      </a:lnTo>
                      <a:lnTo>
                        <a:pt x="430" y="535"/>
                      </a:lnTo>
                      <a:lnTo>
                        <a:pt x="429" y="535"/>
                      </a:lnTo>
                      <a:lnTo>
                        <a:pt x="429" y="534"/>
                      </a:lnTo>
                      <a:lnTo>
                        <a:pt x="428" y="535"/>
                      </a:lnTo>
                      <a:lnTo>
                        <a:pt x="428" y="534"/>
                      </a:lnTo>
                      <a:lnTo>
                        <a:pt x="427" y="533"/>
                      </a:lnTo>
                      <a:lnTo>
                        <a:pt x="428" y="533"/>
                      </a:lnTo>
                      <a:lnTo>
                        <a:pt x="427" y="533"/>
                      </a:lnTo>
                      <a:lnTo>
                        <a:pt x="427" y="532"/>
                      </a:lnTo>
                      <a:lnTo>
                        <a:pt x="426" y="532"/>
                      </a:lnTo>
                      <a:lnTo>
                        <a:pt x="426" y="530"/>
                      </a:lnTo>
                      <a:lnTo>
                        <a:pt x="426" y="531"/>
                      </a:lnTo>
                      <a:lnTo>
                        <a:pt x="425" y="531"/>
                      </a:lnTo>
                      <a:lnTo>
                        <a:pt x="425" y="530"/>
                      </a:lnTo>
                      <a:lnTo>
                        <a:pt x="424" y="530"/>
                      </a:lnTo>
                      <a:lnTo>
                        <a:pt x="423" y="530"/>
                      </a:lnTo>
                      <a:lnTo>
                        <a:pt x="422" y="531"/>
                      </a:lnTo>
                      <a:lnTo>
                        <a:pt x="422" y="530"/>
                      </a:lnTo>
                      <a:lnTo>
                        <a:pt x="421" y="530"/>
                      </a:lnTo>
                      <a:lnTo>
                        <a:pt x="421" y="531"/>
                      </a:lnTo>
                      <a:lnTo>
                        <a:pt x="420" y="531"/>
                      </a:lnTo>
                      <a:lnTo>
                        <a:pt x="421" y="531"/>
                      </a:lnTo>
                      <a:lnTo>
                        <a:pt x="421" y="532"/>
                      </a:lnTo>
                      <a:lnTo>
                        <a:pt x="420" y="532"/>
                      </a:lnTo>
                      <a:lnTo>
                        <a:pt x="419" y="532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7" y="533"/>
                      </a:lnTo>
                      <a:lnTo>
                        <a:pt x="417" y="532"/>
                      </a:lnTo>
                      <a:lnTo>
                        <a:pt x="418" y="533"/>
                      </a:lnTo>
                      <a:lnTo>
                        <a:pt x="418" y="532"/>
                      </a:lnTo>
                      <a:lnTo>
                        <a:pt x="417" y="532"/>
                      </a:lnTo>
                      <a:lnTo>
                        <a:pt x="418" y="531"/>
                      </a:lnTo>
                      <a:lnTo>
                        <a:pt x="417" y="531"/>
                      </a:lnTo>
                      <a:lnTo>
                        <a:pt x="418" y="530"/>
                      </a:lnTo>
                      <a:lnTo>
                        <a:pt x="417" y="530"/>
                      </a:lnTo>
                      <a:lnTo>
                        <a:pt x="417" y="529"/>
                      </a:lnTo>
                      <a:lnTo>
                        <a:pt x="416" y="529"/>
                      </a:lnTo>
                      <a:lnTo>
                        <a:pt x="416" y="530"/>
                      </a:lnTo>
                      <a:lnTo>
                        <a:pt x="416" y="531"/>
                      </a:lnTo>
                      <a:lnTo>
                        <a:pt x="416" y="532"/>
                      </a:lnTo>
                      <a:lnTo>
                        <a:pt x="415" y="531"/>
                      </a:lnTo>
                      <a:lnTo>
                        <a:pt x="415" y="530"/>
                      </a:lnTo>
                      <a:lnTo>
                        <a:pt x="414" y="531"/>
                      </a:lnTo>
                      <a:lnTo>
                        <a:pt x="414" y="530"/>
                      </a:lnTo>
                      <a:lnTo>
                        <a:pt x="413" y="530"/>
                      </a:lnTo>
                      <a:lnTo>
                        <a:pt x="413" y="531"/>
                      </a:lnTo>
                      <a:lnTo>
                        <a:pt x="412" y="531"/>
                      </a:lnTo>
                      <a:lnTo>
                        <a:pt x="412" y="530"/>
                      </a:lnTo>
                      <a:lnTo>
                        <a:pt x="411" y="531"/>
                      </a:lnTo>
                      <a:lnTo>
                        <a:pt x="410" y="531"/>
                      </a:lnTo>
                      <a:lnTo>
                        <a:pt x="410" y="530"/>
                      </a:lnTo>
                      <a:lnTo>
                        <a:pt x="409" y="530"/>
                      </a:lnTo>
                      <a:lnTo>
                        <a:pt x="409" y="531"/>
                      </a:lnTo>
                      <a:lnTo>
                        <a:pt x="408" y="531"/>
                      </a:lnTo>
                      <a:lnTo>
                        <a:pt x="407" y="531"/>
                      </a:lnTo>
                      <a:lnTo>
                        <a:pt x="407" y="530"/>
                      </a:lnTo>
                      <a:lnTo>
                        <a:pt x="406" y="529"/>
                      </a:lnTo>
                      <a:lnTo>
                        <a:pt x="405" y="529"/>
                      </a:lnTo>
                      <a:lnTo>
                        <a:pt x="404" y="529"/>
                      </a:lnTo>
                      <a:lnTo>
                        <a:pt x="404" y="528"/>
                      </a:lnTo>
                      <a:lnTo>
                        <a:pt x="404" y="527"/>
                      </a:lnTo>
                      <a:lnTo>
                        <a:pt x="403" y="527"/>
                      </a:lnTo>
                      <a:lnTo>
                        <a:pt x="402" y="528"/>
                      </a:lnTo>
                      <a:lnTo>
                        <a:pt x="401" y="528"/>
                      </a:lnTo>
                      <a:lnTo>
                        <a:pt x="401" y="527"/>
                      </a:lnTo>
                      <a:lnTo>
                        <a:pt x="400" y="527"/>
                      </a:lnTo>
                      <a:lnTo>
                        <a:pt x="400" y="528"/>
                      </a:lnTo>
                      <a:lnTo>
                        <a:pt x="401" y="528"/>
                      </a:lnTo>
                      <a:lnTo>
                        <a:pt x="401" y="529"/>
                      </a:lnTo>
                      <a:lnTo>
                        <a:pt x="400" y="529"/>
                      </a:lnTo>
                      <a:lnTo>
                        <a:pt x="400" y="528"/>
                      </a:lnTo>
                      <a:lnTo>
                        <a:pt x="399" y="528"/>
                      </a:lnTo>
                      <a:lnTo>
                        <a:pt x="398" y="528"/>
                      </a:lnTo>
                      <a:lnTo>
                        <a:pt x="397" y="528"/>
                      </a:lnTo>
                      <a:lnTo>
                        <a:pt x="395" y="528"/>
                      </a:lnTo>
                      <a:lnTo>
                        <a:pt x="395" y="529"/>
                      </a:lnTo>
                      <a:lnTo>
                        <a:pt x="394" y="529"/>
                      </a:lnTo>
                      <a:lnTo>
                        <a:pt x="394" y="528"/>
                      </a:lnTo>
                      <a:lnTo>
                        <a:pt x="393" y="528"/>
                      </a:lnTo>
                      <a:lnTo>
                        <a:pt x="392" y="528"/>
                      </a:lnTo>
                      <a:lnTo>
                        <a:pt x="391" y="528"/>
                      </a:lnTo>
                      <a:lnTo>
                        <a:pt x="390" y="529"/>
                      </a:lnTo>
                      <a:lnTo>
                        <a:pt x="390" y="528"/>
                      </a:lnTo>
                      <a:lnTo>
                        <a:pt x="389" y="528"/>
                      </a:lnTo>
                      <a:lnTo>
                        <a:pt x="389" y="527"/>
                      </a:lnTo>
                      <a:lnTo>
                        <a:pt x="388" y="527"/>
                      </a:lnTo>
                      <a:lnTo>
                        <a:pt x="387" y="527"/>
                      </a:lnTo>
                      <a:lnTo>
                        <a:pt x="387" y="526"/>
                      </a:lnTo>
                      <a:lnTo>
                        <a:pt x="386" y="526"/>
                      </a:lnTo>
                      <a:lnTo>
                        <a:pt x="385" y="526"/>
                      </a:lnTo>
                      <a:lnTo>
                        <a:pt x="386" y="525"/>
                      </a:lnTo>
                      <a:lnTo>
                        <a:pt x="386" y="524"/>
                      </a:lnTo>
                      <a:lnTo>
                        <a:pt x="387" y="524"/>
                      </a:lnTo>
                      <a:lnTo>
                        <a:pt x="386" y="523"/>
                      </a:lnTo>
                      <a:lnTo>
                        <a:pt x="385" y="524"/>
                      </a:lnTo>
                      <a:lnTo>
                        <a:pt x="384" y="524"/>
                      </a:lnTo>
                      <a:lnTo>
                        <a:pt x="384" y="523"/>
                      </a:lnTo>
                      <a:lnTo>
                        <a:pt x="383" y="523"/>
                      </a:lnTo>
                      <a:lnTo>
                        <a:pt x="382" y="524"/>
                      </a:lnTo>
                      <a:lnTo>
                        <a:pt x="383" y="524"/>
                      </a:lnTo>
                      <a:lnTo>
                        <a:pt x="383" y="525"/>
                      </a:lnTo>
                      <a:lnTo>
                        <a:pt x="382" y="525"/>
                      </a:lnTo>
                      <a:lnTo>
                        <a:pt x="383" y="526"/>
                      </a:lnTo>
                      <a:lnTo>
                        <a:pt x="382" y="527"/>
                      </a:lnTo>
                      <a:lnTo>
                        <a:pt x="381" y="528"/>
                      </a:lnTo>
                      <a:lnTo>
                        <a:pt x="380" y="528"/>
                      </a:lnTo>
                      <a:lnTo>
                        <a:pt x="379" y="528"/>
                      </a:lnTo>
                      <a:lnTo>
                        <a:pt x="379" y="527"/>
                      </a:lnTo>
                      <a:lnTo>
                        <a:pt x="378" y="527"/>
                      </a:lnTo>
                      <a:lnTo>
                        <a:pt x="378" y="528"/>
                      </a:lnTo>
                      <a:lnTo>
                        <a:pt x="377" y="528"/>
                      </a:lnTo>
                      <a:lnTo>
                        <a:pt x="377" y="527"/>
                      </a:lnTo>
                      <a:lnTo>
                        <a:pt x="376" y="527"/>
                      </a:lnTo>
                      <a:lnTo>
                        <a:pt x="376" y="528"/>
                      </a:lnTo>
                      <a:lnTo>
                        <a:pt x="375" y="528"/>
                      </a:lnTo>
                      <a:lnTo>
                        <a:pt x="374" y="528"/>
                      </a:lnTo>
                      <a:lnTo>
                        <a:pt x="373" y="527"/>
                      </a:lnTo>
                      <a:lnTo>
                        <a:pt x="372" y="527"/>
                      </a:lnTo>
                      <a:lnTo>
                        <a:pt x="371" y="526"/>
                      </a:lnTo>
                      <a:lnTo>
                        <a:pt x="370" y="527"/>
                      </a:lnTo>
                      <a:lnTo>
                        <a:pt x="369" y="526"/>
                      </a:lnTo>
                      <a:lnTo>
                        <a:pt x="368" y="526"/>
                      </a:lnTo>
                      <a:lnTo>
                        <a:pt x="368" y="527"/>
                      </a:lnTo>
                      <a:lnTo>
                        <a:pt x="367" y="527"/>
                      </a:lnTo>
                      <a:lnTo>
                        <a:pt x="366" y="528"/>
                      </a:lnTo>
                      <a:lnTo>
                        <a:pt x="366" y="529"/>
                      </a:lnTo>
                      <a:lnTo>
                        <a:pt x="365" y="529"/>
                      </a:lnTo>
                      <a:lnTo>
                        <a:pt x="363" y="529"/>
                      </a:lnTo>
                      <a:lnTo>
                        <a:pt x="363" y="528"/>
                      </a:lnTo>
                      <a:lnTo>
                        <a:pt x="361" y="528"/>
                      </a:lnTo>
                      <a:lnTo>
                        <a:pt x="360" y="528"/>
                      </a:lnTo>
                      <a:lnTo>
                        <a:pt x="359" y="528"/>
                      </a:lnTo>
                      <a:lnTo>
                        <a:pt x="358" y="527"/>
                      </a:lnTo>
                      <a:lnTo>
                        <a:pt x="358" y="526"/>
                      </a:lnTo>
                      <a:lnTo>
                        <a:pt x="357" y="526"/>
                      </a:lnTo>
                      <a:lnTo>
                        <a:pt x="357" y="525"/>
                      </a:lnTo>
                      <a:lnTo>
                        <a:pt x="356" y="525"/>
                      </a:lnTo>
                      <a:lnTo>
                        <a:pt x="356" y="524"/>
                      </a:lnTo>
                      <a:lnTo>
                        <a:pt x="357" y="524"/>
                      </a:lnTo>
                      <a:lnTo>
                        <a:pt x="358" y="524"/>
                      </a:lnTo>
                      <a:lnTo>
                        <a:pt x="358" y="523"/>
                      </a:lnTo>
                      <a:lnTo>
                        <a:pt x="357" y="523"/>
                      </a:lnTo>
                      <a:lnTo>
                        <a:pt x="357" y="522"/>
                      </a:lnTo>
                      <a:lnTo>
                        <a:pt x="356" y="522"/>
                      </a:lnTo>
                      <a:lnTo>
                        <a:pt x="356" y="521"/>
                      </a:lnTo>
                      <a:lnTo>
                        <a:pt x="357" y="521"/>
                      </a:lnTo>
                      <a:lnTo>
                        <a:pt x="357" y="520"/>
                      </a:lnTo>
                      <a:lnTo>
                        <a:pt x="356" y="519"/>
                      </a:lnTo>
                      <a:lnTo>
                        <a:pt x="357" y="519"/>
                      </a:lnTo>
                      <a:lnTo>
                        <a:pt x="357" y="518"/>
                      </a:lnTo>
                      <a:lnTo>
                        <a:pt x="358" y="518"/>
                      </a:lnTo>
                      <a:lnTo>
                        <a:pt x="357" y="517"/>
                      </a:lnTo>
                      <a:lnTo>
                        <a:pt x="356" y="516"/>
                      </a:lnTo>
                      <a:lnTo>
                        <a:pt x="357" y="516"/>
                      </a:lnTo>
                      <a:lnTo>
                        <a:pt x="357" y="515"/>
                      </a:lnTo>
                      <a:lnTo>
                        <a:pt x="357" y="514"/>
                      </a:lnTo>
                      <a:lnTo>
                        <a:pt x="357" y="513"/>
                      </a:lnTo>
                      <a:lnTo>
                        <a:pt x="357" y="512"/>
                      </a:lnTo>
                      <a:lnTo>
                        <a:pt x="358" y="513"/>
                      </a:lnTo>
                      <a:lnTo>
                        <a:pt x="358" y="512"/>
                      </a:lnTo>
                      <a:lnTo>
                        <a:pt x="358" y="513"/>
                      </a:lnTo>
                      <a:lnTo>
                        <a:pt x="359" y="513"/>
                      </a:lnTo>
                      <a:lnTo>
                        <a:pt x="359" y="512"/>
                      </a:lnTo>
                      <a:lnTo>
                        <a:pt x="360" y="512"/>
                      </a:lnTo>
                      <a:lnTo>
                        <a:pt x="360" y="511"/>
                      </a:lnTo>
                      <a:lnTo>
                        <a:pt x="360" y="510"/>
                      </a:lnTo>
                      <a:lnTo>
                        <a:pt x="360" y="509"/>
                      </a:lnTo>
                      <a:lnTo>
                        <a:pt x="360" y="508"/>
                      </a:lnTo>
                      <a:lnTo>
                        <a:pt x="359" y="508"/>
                      </a:lnTo>
                      <a:lnTo>
                        <a:pt x="359" y="507"/>
                      </a:lnTo>
                      <a:lnTo>
                        <a:pt x="360" y="507"/>
                      </a:lnTo>
                      <a:lnTo>
                        <a:pt x="362" y="507"/>
                      </a:lnTo>
                      <a:lnTo>
                        <a:pt x="361" y="506"/>
                      </a:lnTo>
                      <a:lnTo>
                        <a:pt x="362" y="506"/>
                      </a:lnTo>
                      <a:lnTo>
                        <a:pt x="361" y="506"/>
                      </a:lnTo>
                      <a:lnTo>
                        <a:pt x="362" y="505"/>
                      </a:lnTo>
                      <a:lnTo>
                        <a:pt x="363" y="505"/>
                      </a:lnTo>
                      <a:lnTo>
                        <a:pt x="363" y="504"/>
                      </a:lnTo>
                      <a:lnTo>
                        <a:pt x="364" y="505"/>
                      </a:lnTo>
                      <a:lnTo>
                        <a:pt x="364" y="504"/>
                      </a:lnTo>
                      <a:lnTo>
                        <a:pt x="364" y="503"/>
                      </a:lnTo>
                      <a:lnTo>
                        <a:pt x="364" y="502"/>
                      </a:lnTo>
                      <a:lnTo>
                        <a:pt x="364" y="501"/>
                      </a:lnTo>
                      <a:lnTo>
                        <a:pt x="364" y="500"/>
                      </a:lnTo>
                      <a:lnTo>
                        <a:pt x="365" y="499"/>
                      </a:lnTo>
                      <a:lnTo>
                        <a:pt x="366" y="498"/>
                      </a:lnTo>
                      <a:lnTo>
                        <a:pt x="365" y="498"/>
                      </a:lnTo>
                      <a:lnTo>
                        <a:pt x="365" y="497"/>
                      </a:lnTo>
                      <a:lnTo>
                        <a:pt x="365" y="498"/>
                      </a:lnTo>
                      <a:lnTo>
                        <a:pt x="364" y="498"/>
                      </a:lnTo>
                      <a:lnTo>
                        <a:pt x="364" y="497"/>
                      </a:lnTo>
                      <a:lnTo>
                        <a:pt x="365" y="496"/>
                      </a:lnTo>
                      <a:lnTo>
                        <a:pt x="365" y="495"/>
                      </a:lnTo>
                      <a:lnTo>
                        <a:pt x="366" y="495"/>
                      </a:lnTo>
                      <a:lnTo>
                        <a:pt x="366" y="494"/>
                      </a:lnTo>
                      <a:lnTo>
                        <a:pt x="367" y="493"/>
                      </a:lnTo>
                      <a:lnTo>
                        <a:pt x="368" y="492"/>
                      </a:lnTo>
                      <a:lnTo>
                        <a:pt x="369" y="492"/>
                      </a:lnTo>
                      <a:lnTo>
                        <a:pt x="370" y="491"/>
                      </a:lnTo>
                      <a:lnTo>
                        <a:pt x="369" y="491"/>
                      </a:lnTo>
                      <a:lnTo>
                        <a:pt x="368" y="491"/>
                      </a:lnTo>
                      <a:lnTo>
                        <a:pt x="367" y="491"/>
                      </a:lnTo>
                      <a:lnTo>
                        <a:pt x="367" y="490"/>
                      </a:lnTo>
                      <a:lnTo>
                        <a:pt x="366" y="490"/>
                      </a:lnTo>
                      <a:lnTo>
                        <a:pt x="365" y="490"/>
                      </a:lnTo>
                      <a:lnTo>
                        <a:pt x="365" y="489"/>
                      </a:lnTo>
                      <a:lnTo>
                        <a:pt x="365" y="488"/>
                      </a:lnTo>
                      <a:lnTo>
                        <a:pt x="364" y="488"/>
                      </a:lnTo>
                      <a:lnTo>
                        <a:pt x="363" y="487"/>
                      </a:lnTo>
                      <a:lnTo>
                        <a:pt x="362" y="487"/>
                      </a:lnTo>
                      <a:lnTo>
                        <a:pt x="361" y="486"/>
                      </a:lnTo>
                      <a:lnTo>
                        <a:pt x="362" y="486"/>
                      </a:lnTo>
                      <a:lnTo>
                        <a:pt x="361" y="486"/>
                      </a:lnTo>
                      <a:lnTo>
                        <a:pt x="361" y="485"/>
                      </a:lnTo>
                      <a:lnTo>
                        <a:pt x="360" y="485"/>
                      </a:lnTo>
                      <a:lnTo>
                        <a:pt x="361" y="485"/>
                      </a:lnTo>
                      <a:lnTo>
                        <a:pt x="360" y="484"/>
                      </a:lnTo>
                      <a:lnTo>
                        <a:pt x="361" y="484"/>
                      </a:lnTo>
                      <a:lnTo>
                        <a:pt x="360" y="484"/>
                      </a:lnTo>
                      <a:lnTo>
                        <a:pt x="360" y="483"/>
                      </a:lnTo>
                      <a:lnTo>
                        <a:pt x="361" y="483"/>
                      </a:lnTo>
                      <a:lnTo>
                        <a:pt x="360" y="482"/>
                      </a:lnTo>
                      <a:lnTo>
                        <a:pt x="360" y="481"/>
                      </a:lnTo>
                      <a:lnTo>
                        <a:pt x="360" y="480"/>
                      </a:lnTo>
                      <a:lnTo>
                        <a:pt x="359" y="480"/>
                      </a:lnTo>
                      <a:lnTo>
                        <a:pt x="359" y="479"/>
                      </a:lnTo>
                      <a:lnTo>
                        <a:pt x="358" y="479"/>
                      </a:lnTo>
                      <a:lnTo>
                        <a:pt x="357" y="478"/>
                      </a:lnTo>
                      <a:lnTo>
                        <a:pt x="356" y="477"/>
                      </a:lnTo>
                      <a:lnTo>
                        <a:pt x="356" y="476"/>
                      </a:lnTo>
                      <a:lnTo>
                        <a:pt x="357" y="476"/>
                      </a:lnTo>
                      <a:lnTo>
                        <a:pt x="357" y="475"/>
                      </a:lnTo>
                      <a:lnTo>
                        <a:pt x="357" y="474"/>
                      </a:lnTo>
                      <a:lnTo>
                        <a:pt x="357" y="472"/>
                      </a:lnTo>
                      <a:lnTo>
                        <a:pt x="357" y="471"/>
                      </a:lnTo>
                      <a:lnTo>
                        <a:pt x="358" y="470"/>
                      </a:lnTo>
                      <a:lnTo>
                        <a:pt x="358" y="469"/>
                      </a:lnTo>
                      <a:lnTo>
                        <a:pt x="358" y="468"/>
                      </a:lnTo>
                      <a:lnTo>
                        <a:pt x="358" y="469"/>
                      </a:lnTo>
                      <a:lnTo>
                        <a:pt x="357" y="469"/>
                      </a:lnTo>
                      <a:lnTo>
                        <a:pt x="357" y="468"/>
                      </a:lnTo>
                      <a:lnTo>
                        <a:pt x="356" y="468"/>
                      </a:lnTo>
                      <a:lnTo>
                        <a:pt x="356" y="467"/>
                      </a:lnTo>
                      <a:lnTo>
                        <a:pt x="355" y="467"/>
                      </a:lnTo>
                      <a:lnTo>
                        <a:pt x="356" y="467"/>
                      </a:lnTo>
                      <a:lnTo>
                        <a:pt x="356" y="466"/>
                      </a:lnTo>
                      <a:lnTo>
                        <a:pt x="355" y="466"/>
                      </a:lnTo>
                      <a:lnTo>
                        <a:pt x="354" y="466"/>
                      </a:lnTo>
                      <a:lnTo>
                        <a:pt x="353" y="466"/>
                      </a:lnTo>
                      <a:lnTo>
                        <a:pt x="352" y="465"/>
                      </a:lnTo>
                      <a:lnTo>
                        <a:pt x="351" y="465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0" y="463"/>
                      </a:lnTo>
                      <a:lnTo>
                        <a:pt x="349" y="463"/>
                      </a:lnTo>
                      <a:lnTo>
                        <a:pt x="349" y="462"/>
                      </a:lnTo>
                      <a:lnTo>
                        <a:pt x="350" y="462"/>
                      </a:lnTo>
                      <a:lnTo>
                        <a:pt x="349" y="462"/>
                      </a:lnTo>
                      <a:lnTo>
                        <a:pt x="349" y="461"/>
                      </a:lnTo>
                      <a:lnTo>
                        <a:pt x="350" y="461"/>
                      </a:lnTo>
                      <a:lnTo>
                        <a:pt x="349" y="461"/>
                      </a:lnTo>
                      <a:lnTo>
                        <a:pt x="349" y="460"/>
                      </a:lnTo>
                      <a:lnTo>
                        <a:pt x="349" y="459"/>
                      </a:lnTo>
                      <a:lnTo>
                        <a:pt x="348" y="459"/>
                      </a:lnTo>
                      <a:lnTo>
                        <a:pt x="347" y="458"/>
                      </a:lnTo>
                      <a:lnTo>
                        <a:pt x="346" y="457"/>
                      </a:lnTo>
                      <a:lnTo>
                        <a:pt x="347" y="457"/>
                      </a:lnTo>
                      <a:lnTo>
                        <a:pt x="347" y="456"/>
                      </a:lnTo>
                      <a:lnTo>
                        <a:pt x="346" y="456"/>
                      </a:lnTo>
                      <a:lnTo>
                        <a:pt x="345" y="456"/>
                      </a:lnTo>
                      <a:lnTo>
                        <a:pt x="346" y="455"/>
                      </a:lnTo>
                      <a:lnTo>
                        <a:pt x="345" y="455"/>
                      </a:lnTo>
                      <a:lnTo>
                        <a:pt x="345" y="456"/>
                      </a:lnTo>
                      <a:lnTo>
                        <a:pt x="344" y="456"/>
                      </a:lnTo>
                      <a:lnTo>
                        <a:pt x="344" y="455"/>
                      </a:lnTo>
                      <a:lnTo>
                        <a:pt x="344" y="454"/>
                      </a:lnTo>
                      <a:lnTo>
                        <a:pt x="345" y="454"/>
                      </a:lnTo>
                      <a:lnTo>
                        <a:pt x="344" y="454"/>
                      </a:lnTo>
                      <a:lnTo>
                        <a:pt x="345" y="453"/>
                      </a:lnTo>
                      <a:lnTo>
                        <a:pt x="344" y="453"/>
                      </a:lnTo>
                      <a:lnTo>
                        <a:pt x="344" y="452"/>
                      </a:lnTo>
                      <a:lnTo>
                        <a:pt x="343" y="452"/>
                      </a:lnTo>
                      <a:lnTo>
                        <a:pt x="344" y="451"/>
                      </a:lnTo>
                      <a:lnTo>
                        <a:pt x="344" y="450"/>
                      </a:lnTo>
                      <a:lnTo>
                        <a:pt x="343" y="450"/>
                      </a:lnTo>
                      <a:lnTo>
                        <a:pt x="343" y="449"/>
                      </a:lnTo>
                      <a:lnTo>
                        <a:pt x="343" y="450"/>
                      </a:lnTo>
                      <a:lnTo>
                        <a:pt x="342" y="450"/>
                      </a:lnTo>
                      <a:lnTo>
                        <a:pt x="342" y="449"/>
                      </a:lnTo>
                      <a:lnTo>
                        <a:pt x="343" y="449"/>
                      </a:lnTo>
                      <a:lnTo>
                        <a:pt x="344" y="449"/>
                      </a:lnTo>
                      <a:lnTo>
                        <a:pt x="343" y="448"/>
                      </a:lnTo>
                      <a:lnTo>
                        <a:pt x="343" y="447"/>
                      </a:lnTo>
                      <a:lnTo>
                        <a:pt x="342" y="447"/>
                      </a:lnTo>
                      <a:lnTo>
                        <a:pt x="341" y="446"/>
                      </a:lnTo>
                      <a:lnTo>
                        <a:pt x="342" y="446"/>
                      </a:lnTo>
                      <a:lnTo>
                        <a:pt x="343" y="446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2" y="444"/>
                      </a:lnTo>
                      <a:lnTo>
                        <a:pt x="341" y="444"/>
                      </a:lnTo>
                      <a:lnTo>
                        <a:pt x="341" y="445"/>
                      </a:lnTo>
                      <a:lnTo>
                        <a:pt x="340" y="445"/>
                      </a:lnTo>
                      <a:lnTo>
                        <a:pt x="339" y="445"/>
                      </a:lnTo>
                      <a:lnTo>
                        <a:pt x="339" y="444"/>
                      </a:lnTo>
                      <a:lnTo>
                        <a:pt x="338" y="444"/>
                      </a:lnTo>
                      <a:lnTo>
                        <a:pt x="339" y="444"/>
                      </a:lnTo>
                      <a:lnTo>
                        <a:pt x="338" y="443"/>
                      </a:lnTo>
                      <a:lnTo>
                        <a:pt x="338" y="442"/>
                      </a:lnTo>
                      <a:lnTo>
                        <a:pt x="337" y="442"/>
                      </a:lnTo>
                      <a:lnTo>
                        <a:pt x="337" y="441"/>
                      </a:lnTo>
                      <a:lnTo>
                        <a:pt x="337" y="440"/>
                      </a:lnTo>
                      <a:lnTo>
                        <a:pt x="337" y="439"/>
                      </a:lnTo>
                      <a:lnTo>
                        <a:pt x="336" y="440"/>
                      </a:lnTo>
                      <a:lnTo>
                        <a:pt x="336" y="441"/>
                      </a:lnTo>
                      <a:lnTo>
                        <a:pt x="335" y="440"/>
                      </a:lnTo>
                      <a:lnTo>
                        <a:pt x="335" y="439"/>
                      </a:lnTo>
                      <a:lnTo>
                        <a:pt x="334" y="438"/>
                      </a:lnTo>
                      <a:lnTo>
                        <a:pt x="335" y="437"/>
                      </a:lnTo>
                      <a:lnTo>
                        <a:pt x="334" y="437"/>
                      </a:lnTo>
                      <a:lnTo>
                        <a:pt x="334" y="436"/>
                      </a:lnTo>
                      <a:lnTo>
                        <a:pt x="335" y="436"/>
                      </a:lnTo>
                      <a:lnTo>
                        <a:pt x="334" y="435"/>
                      </a:lnTo>
                      <a:lnTo>
                        <a:pt x="335" y="435"/>
                      </a:lnTo>
                      <a:lnTo>
                        <a:pt x="336" y="436"/>
                      </a:lnTo>
                      <a:lnTo>
                        <a:pt x="336" y="435"/>
                      </a:lnTo>
                      <a:lnTo>
                        <a:pt x="335" y="435"/>
                      </a:lnTo>
                      <a:lnTo>
                        <a:pt x="335" y="434"/>
                      </a:lnTo>
                      <a:lnTo>
                        <a:pt x="336" y="434"/>
                      </a:lnTo>
                      <a:lnTo>
                        <a:pt x="337" y="434"/>
                      </a:lnTo>
                      <a:lnTo>
                        <a:pt x="338" y="434"/>
                      </a:lnTo>
                      <a:lnTo>
                        <a:pt x="338" y="433"/>
                      </a:lnTo>
                      <a:lnTo>
                        <a:pt x="339" y="433"/>
                      </a:lnTo>
                      <a:lnTo>
                        <a:pt x="339" y="432"/>
                      </a:lnTo>
                      <a:lnTo>
                        <a:pt x="339" y="431"/>
                      </a:lnTo>
                      <a:lnTo>
                        <a:pt x="339" y="430"/>
                      </a:lnTo>
                      <a:lnTo>
                        <a:pt x="338" y="429"/>
                      </a:lnTo>
                      <a:lnTo>
                        <a:pt x="338" y="428"/>
                      </a:lnTo>
                      <a:lnTo>
                        <a:pt x="339" y="428"/>
                      </a:lnTo>
                      <a:lnTo>
                        <a:pt x="339" y="427"/>
                      </a:lnTo>
                      <a:lnTo>
                        <a:pt x="338" y="427"/>
                      </a:lnTo>
                      <a:lnTo>
                        <a:pt x="338" y="426"/>
                      </a:lnTo>
                      <a:lnTo>
                        <a:pt x="339" y="426"/>
                      </a:lnTo>
                      <a:lnTo>
                        <a:pt x="339" y="425"/>
                      </a:lnTo>
                      <a:lnTo>
                        <a:pt x="339" y="424"/>
                      </a:lnTo>
                      <a:lnTo>
                        <a:pt x="340" y="425"/>
                      </a:lnTo>
                      <a:lnTo>
                        <a:pt x="341" y="425"/>
                      </a:lnTo>
                      <a:lnTo>
                        <a:pt x="341" y="424"/>
                      </a:lnTo>
                      <a:lnTo>
                        <a:pt x="340" y="424"/>
                      </a:lnTo>
                      <a:lnTo>
                        <a:pt x="340" y="423"/>
                      </a:lnTo>
                      <a:lnTo>
                        <a:pt x="340" y="422"/>
                      </a:lnTo>
                      <a:lnTo>
                        <a:pt x="341" y="422"/>
                      </a:lnTo>
                      <a:lnTo>
                        <a:pt x="341" y="421"/>
                      </a:lnTo>
                      <a:lnTo>
                        <a:pt x="340" y="421"/>
                      </a:lnTo>
                      <a:lnTo>
                        <a:pt x="340" y="420"/>
                      </a:lnTo>
                      <a:lnTo>
                        <a:pt x="339" y="419"/>
                      </a:lnTo>
                      <a:lnTo>
                        <a:pt x="340" y="419"/>
                      </a:lnTo>
                      <a:lnTo>
                        <a:pt x="339" y="419"/>
                      </a:lnTo>
                      <a:lnTo>
                        <a:pt x="338" y="419"/>
                      </a:lnTo>
                      <a:lnTo>
                        <a:pt x="338" y="418"/>
                      </a:lnTo>
                      <a:lnTo>
                        <a:pt x="338" y="417"/>
                      </a:lnTo>
                      <a:lnTo>
                        <a:pt x="337" y="417"/>
                      </a:lnTo>
                      <a:lnTo>
                        <a:pt x="337" y="416"/>
                      </a:lnTo>
                      <a:lnTo>
                        <a:pt x="336" y="415"/>
                      </a:lnTo>
                      <a:lnTo>
                        <a:pt x="336" y="414"/>
                      </a:lnTo>
                      <a:lnTo>
                        <a:pt x="335" y="414"/>
                      </a:lnTo>
                      <a:lnTo>
                        <a:pt x="336" y="413"/>
                      </a:lnTo>
                      <a:lnTo>
                        <a:pt x="336" y="412"/>
                      </a:lnTo>
                      <a:lnTo>
                        <a:pt x="335" y="412"/>
                      </a:lnTo>
                      <a:lnTo>
                        <a:pt x="335" y="411"/>
                      </a:lnTo>
                      <a:lnTo>
                        <a:pt x="334" y="411"/>
                      </a:lnTo>
                      <a:lnTo>
                        <a:pt x="335" y="409"/>
                      </a:lnTo>
                      <a:lnTo>
                        <a:pt x="336" y="409"/>
                      </a:lnTo>
                      <a:lnTo>
                        <a:pt x="336" y="408"/>
                      </a:lnTo>
                      <a:lnTo>
                        <a:pt x="337" y="407"/>
                      </a:lnTo>
                      <a:lnTo>
                        <a:pt x="336" y="406"/>
                      </a:lnTo>
                      <a:lnTo>
                        <a:pt x="337" y="405"/>
                      </a:lnTo>
                      <a:lnTo>
                        <a:pt x="337" y="404"/>
                      </a:lnTo>
                      <a:lnTo>
                        <a:pt x="336" y="404"/>
                      </a:lnTo>
                      <a:lnTo>
                        <a:pt x="337" y="404"/>
                      </a:lnTo>
                      <a:lnTo>
                        <a:pt x="337" y="403"/>
                      </a:lnTo>
                      <a:lnTo>
                        <a:pt x="336" y="402"/>
                      </a:lnTo>
                      <a:lnTo>
                        <a:pt x="335" y="402"/>
                      </a:lnTo>
                      <a:lnTo>
                        <a:pt x="334" y="401"/>
                      </a:lnTo>
                      <a:lnTo>
                        <a:pt x="334" y="400"/>
                      </a:lnTo>
                      <a:lnTo>
                        <a:pt x="335" y="400"/>
                      </a:lnTo>
                      <a:lnTo>
                        <a:pt x="336" y="400"/>
                      </a:lnTo>
                      <a:lnTo>
                        <a:pt x="336" y="399"/>
                      </a:lnTo>
                      <a:lnTo>
                        <a:pt x="335" y="399"/>
                      </a:lnTo>
                      <a:lnTo>
                        <a:pt x="335" y="398"/>
                      </a:lnTo>
                      <a:lnTo>
                        <a:pt x="336" y="398"/>
                      </a:lnTo>
                      <a:lnTo>
                        <a:pt x="336" y="397"/>
                      </a:lnTo>
                      <a:lnTo>
                        <a:pt x="336" y="396"/>
                      </a:lnTo>
                      <a:lnTo>
                        <a:pt x="337" y="397"/>
                      </a:lnTo>
                      <a:lnTo>
                        <a:pt x="338" y="397"/>
                      </a:lnTo>
                      <a:lnTo>
                        <a:pt x="337" y="396"/>
                      </a:lnTo>
                      <a:lnTo>
                        <a:pt x="337" y="395"/>
                      </a:lnTo>
                      <a:lnTo>
                        <a:pt x="338" y="395"/>
                      </a:lnTo>
                      <a:lnTo>
                        <a:pt x="337" y="394"/>
                      </a:lnTo>
                      <a:lnTo>
                        <a:pt x="338" y="394"/>
                      </a:lnTo>
                      <a:lnTo>
                        <a:pt x="338" y="393"/>
                      </a:lnTo>
                      <a:lnTo>
                        <a:pt x="339" y="393"/>
                      </a:lnTo>
                      <a:lnTo>
                        <a:pt x="340" y="393"/>
                      </a:lnTo>
                      <a:lnTo>
                        <a:pt x="341" y="393"/>
                      </a:lnTo>
                      <a:lnTo>
                        <a:pt x="341" y="392"/>
                      </a:lnTo>
                      <a:lnTo>
                        <a:pt x="340" y="392"/>
                      </a:lnTo>
                      <a:lnTo>
                        <a:pt x="339" y="392"/>
                      </a:lnTo>
                      <a:lnTo>
                        <a:pt x="340" y="391"/>
                      </a:lnTo>
                      <a:lnTo>
                        <a:pt x="340" y="390"/>
                      </a:lnTo>
                      <a:lnTo>
                        <a:pt x="339" y="391"/>
                      </a:lnTo>
                      <a:lnTo>
                        <a:pt x="339" y="390"/>
                      </a:lnTo>
                      <a:lnTo>
                        <a:pt x="339" y="389"/>
                      </a:lnTo>
                      <a:lnTo>
                        <a:pt x="338" y="390"/>
                      </a:lnTo>
                      <a:lnTo>
                        <a:pt x="338" y="389"/>
                      </a:lnTo>
                      <a:lnTo>
                        <a:pt x="338" y="388"/>
                      </a:lnTo>
                      <a:lnTo>
                        <a:pt x="337" y="388"/>
                      </a:lnTo>
                      <a:lnTo>
                        <a:pt x="336" y="388"/>
                      </a:lnTo>
                      <a:lnTo>
                        <a:pt x="336" y="387"/>
                      </a:lnTo>
                      <a:lnTo>
                        <a:pt x="337" y="387"/>
                      </a:lnTo>
                      <a:lnTo>
                        <a:pt x="338" y="387"/>
                      </a:lnTo>
                      <a:lnTo>
                        <a:pt x="339" y="387"/>
                      </a:lnTo>
                      <a:lnTo>
                        <a:pt x="339" y="388"/>
                      </a:lnTo>
                      <a:lnTo>
                        <a:pt x="339" y="387"/>
                      </a:lnTo>
                      <a:lnTo>
                        <a:pt x="338" y="386"/>
                      </a:lnTo>
                      <a:lnTo>
                        <a:pt x="339" y="385"/>
                      </a:lnTo>
                      <a:lnTo>
                        <a:pt x="338" y="385"/>
                      </a:lnTo>
                      <a:lnTo>
                        <a:pt x="338" y="384"/>
                      </a:lnTo>
                      <a:lnTo>
                        <a:pt x="337" y="384"/>
                      </a:lnTo>
                      <a:lnTo>
                        <a:pt x="337" y="383"/>
                      </a:lnTo>
                      <a:lnTo>
                        <a:pt x="336" y="384"/>
                      </a:lnTo>
                      <a:lnTo>
                        <a:pt x="335" y="384"/>
                      </a:lnTo>
                      <a:lnTo>
                        <a:pt x="335" y="383"/>
                      </a:lnTo>
                      <a:lnTo>
                        <a:pt x="335" y="382"/>
                      </a:lnTo>
                      <a:lnTo>
                        <a:pt x="335" y="383"/>
                      </a:lnTo>
                      <a:lnTo>
                        <a:pt x="336" y="383"/>
                      </a:lnTo>
                      <a:lnTo>
                        <a:pt x="336" y="382"/>
                      </a:lnTo>
                      <a:lnTo>
                        <a:pt x="336" y="381"/>
                      </a:lnTo>
                      <a:lnTo>
                        <a:pt x="336" y="380"/>
                      </a:lnTo>
                      <a:lnTo>
                        <a:pt x="336" y="379"/>
                      </a:lnTo>
                      <a:lnTo>
                        <a:pt x="336" y="378"/>
                      </a:lnTo>
                      <a:lnTo>
                        <a:pt x="336" y="377"/>
                      </a:lnTo>
                      <a:lnTo>
                        <a:pt x="336" y="376"/>
                      </a:lnTo>
                      <a:lnTo>
                        <a:pt x="336" y="375"/>
                      </a:lnTo>
                      <a:lnTo>
                        <a:pt x="336" y="374"/>
                      </a:lnTo>
                      <a:lnTo>
                        <a:pt x="335" y="374"/>
                      </a:lnTo>
                      <a:lnTo>
                        <a:pt x="335" y="373"/>
                      </a:lnTo>
                      <a:lnTo>
                        <a:pt x="335" y="372"/>
                      </a:lnTo>
                      <a:lnTo>
                        <a:pt x="335" y="371"/>
                      </a:lnTo>
                      <a:lnTo>
                        <a:pt x="334" y="371"/>
                      </a:lnTo>
                      <a:lnTo>
                        <a:pt x="334" y="370"/>
                      </a:lnTo>
                      <a:lnTo>
                        <a:pt x="334" y="369"/>
                      </a:lnTo>
                      <a:lnTo>
                        <a:pt x="334" y="368"/>
                      </a:lnTo>
                      <a:lnTo>
                        <a:pt x="334" y="367"/>
                      </a:lnTo>
                      <a:lnTo>
                        <a:pt x="333" y="366"/>
                      </a:lnTo>
                      <a:lnTo>
                        <a:pt x="333" y="365"/>
                      </a:lnTo>
                      <a:lnTo>
                        <a:pt x="332" y="364"/>
                      </a:lnTo>
                      <a:lnTo>
                        <a:pt x="332" y="363"/>
                      </a:lnTo>
                      <a:lnTo>
                        <a:pt x="331" y="363"/>
                      </a:lnTo>
                      <a:lnTo>
                        <a:pt x="330" y="363"/>
                      </a:lnTo>
                      <a:lnTo>
                        <a:pt x="330" y="362"/>
                      </a:lnTo>
                      <a:lnTo>
                        <a:pt x="329" y="362"/>
                      </a:lnTo>
                      <a:lnTo>
                        <a:pt x="329" y="361"/>
                      </a:lnTo>
                      <a:lnTo>
                        <a:pt x="328" y="361"/>
                      </a:lnTo>
                      <a:lnTo>
                        <a:pt x="327" y="361"/>
                      </a:lnTo>
                      <a:lnTo>
                        <a:pt x="327" y="360"/>
                      </a:lnTo>
                      <a:lnTo>
                        <a:pt x="327" y="359"/>
                      </a:lnTo>
                      <a:lnTo>
                        <a:pt x="328" y="358"/>
                      </a:lnTo>
                      <a:lnTo>
                        <a:pt x="328" y="357"/>
                      </a:lnTo>
                      <a:lnTo>
                        <a:pt x="327" y="357"/>
                      </a:lnTo>
                      <a:lnTo>
                        <a:pt x="327" y="356"/>
                      </a:lnTo>
                      <a:lnTo>
                        <a:pt x="326" y="356"/>
                      </a:lnTo>
                      <a:lnTo>
                        <a:pt x="325" y="356"/>
                      </a:lnTo>
                      <a:lnTo>
                        <a:pt x="324" y="356"/>
                      </a:lnTo>
                      <a:lnTo>
                        <a:pt x="323" y="356"/>
                      </a:lnTo>
                      <a:lnTo>
                        <a:pt x="322" y="356"/>
                      </a:lnTo>
                      <a:lnTo>
                        <a:pt x="321" y="355"/>
                      </a:lnTo>
                      <a:lnTo>
                        <a:pt x="320" y="355"/>
                      </a:lnTo>
                      <a:lnTo>
                        <a:pt x="320" y="354"/>
                      </a:lnTo>
                      <a:lnTo>
                        <a:pt x="320" y="353"/>
                      </a:lnTo>
                      <a:lnTo>
                        <a:pt x="319" y="353"/>
                      </a:lnTo>
                      <a:lnTo>
                        <a:pt x="318" y="353"/>
                      </a:lnTo>
                      <a:lnTo>
                        <a:pt x="318" y="352"/>
                      </a:lnTo>
                      <a:lnTo>
                        <a:pt x="317" y="352"/>
                      </a:lnTo>
                      <a:lnTo>
                        <a:pt x="316" y="352"/>
                      </a:lnTo>
                      <a:lnTo>
                        <a:pt x="315" y="352"/>
                      </a:lnTo>
                      <a:lnTo>
                        <a:pt x="314" y="352"/>
                      </a:lnTo>
                      <a:lnTo>
                        <a:pt x="313" y="351"/>
                      </a:lnTo>
                      <a:lnTo>
                        <a:pt x="312" y="351"/>
                      </a:lnTo>
                      <a:lnTo>
                        <a:pt x="311" y="350"/>
                      </a:lnTo>
                      <a:lnTo>
                        <a:pt x="310" y="350"/>
                      </a:lnTo>
                      <a:lnTo>
                        <a:pt x="310" y="348"/>
                      </a:lnTo>
                      <a:lnTo>
                        <a:pt x="310" y="347"/>
                      </a:lnTo>
                      <a:lnTo>
                        <a:pt x="311" y="346"/>
                      </a:lnTo>
                      <a:lnTo>
                        <a:pt x="311" y="345"/>
                      </a:lnTo>
                      <a:lnTo>
                        <a:pt x="312" y="345"/>
                      </a:lnTo>
                      <a:lnTo>
                        <a:pt x="312" y="344"/>
                      </a:lnTo>
                      <a:lnTo>
                        <a:pt x="311" y="344"/>
                      </a:lnTo>
                      <a:lnTo>
                        <a:pt x="310" y="343"/>
                      </a:lnTo>
                      <a:lnTo>
                        <a:pt x="309" y="343"/>
                      </a:lnTo>
                      <a:lnTo>
                        <a:pt x="309" y="342"/>
                      </a:lnTo>
                      <a:lnTo>
                        <a:pt x="308" y="342"/>
                      </a:lnTo>
                      <a:lnTo>
                        <a:pt x="307" y="342"/>
                      </a:lnTo>
                      <a:lnTo>
                        <a:pt x="306" y="341"/>
                      </a:lnTo>
                      <a:lnTo>
                        <a:pt x="305" y="340"/>
                      </a:lnTo>
                      <a:lnTo>
                        <a:pt x="305" y="339"/>
                      </a:lnTo>
                      <a:lnTo>
                        <a:pt x="306" y="338"/>
                      </a:lnTo>
                      <a:lnTo>
                        <a:pt x="306" y="337"/>
                      </a:lnTo>
                      <a:lnTo>
                        <a:pt x="306" y="336"/>
                      </a:lnTo>
                      <a:lnTo>
                        <a:pt x="306" y="335"/>
                      </a:lnTo>
                      <a:lnTo>
                        <a:pt x="305" y="334"/>
                      </a:lnTo>
                      <a:lnTo>
                        <a:pt x="305" y="333"/>
                      </a:lnTo>
                      <a:lnTo>
                        <a:pt x="304" y="333"/>
                      </a:lnTo>
                      <a:lnTo>
                        <a:pt x="303" y="333"/>
                      </a:lnTo>
                      <a:lnTo>
                        <a:pt x="303" y="334"/>
                      </a:lnTo>
                      <a:lnTo>
                        <a:pt x="303" y="335"/>
                      </a:lnTo>
                      <a:lnTo>
                        <a:pt x="303" y="336"/>
                      </a:lnTo>
                      <a:lnTo>
                        <a:pt x="302" y="336"/>
                      </a:lnTo>
                      <a:lnTo>
                        <a:pt x="301" y="335"/>
                      </a:lnTo>
                      <a:lnTo>
                        <a:pt x="301" y="334"/>
                      </a:lnTo>
                      <a:lnTo>
                        <a:pt x="300" y="334"/>
                      </a:lnTo>
                      <a:lnTo>
                        <a:pt x="299" y="334"/>
                      </a:lnTo>
                      <a:lnTo>
                        <a:pt x="298" y="333"/>
                      </a:lnTo>
                      <a:lnTo>
                        <a:pt x="297" y="335"/>
                      </a:lnTo>
                      <a:lnTo>
                        <a:pt x="296" y="335"/>
                      </a:lnTo>
                      <a:lnTo>
                        <a:pt x="296" y="336"/>
                      </a:lnTo>
                      <a:lnTo>
                        <a:pt x="295" y="336"/>
                      </a:lnTo>
                      <a:lnTo>
                        <a:pt x="295" y="335"/>
                      </a:lnTo>
                      <a:lnTo>
                        <a:pt x="293" y="335"/>
                      </a:lnTo>
                      <a:lnTo>
                        <a:pt x="292" y="336"/>
                      </a:lnTo>
                      <a:lnTo>
                        <a:pt x="291" y="337"/>
                      </a:lnTo>
                      <a:lnTo>
                        <a:pt x="290" y="337"/>
                      </a:lnTo>
                      <a:lnTo>
                        <a:pt x="289" y="337"/>
                      </a:lnTo>
                      <a:lnTo>
                        <a:pt x="288" y="336"/>
                      </a:lnTo>
                      <a:lnTo>
                        <a:pt x="287" y="336"/>
                      </a:lnTo>
                      <a:lnTo>
                        <a:pt x="286" y="337"/>
                      </a:lnTo>
                      <a:lnTo>
                        <a:pt x="285" y="337"/>
                      </a:lnTo>
                      <a:lnTo>
                        <a:pt x="284" y="338"/>
                      </a:lnTo>
                      <a:lnTo>
                        <a:pt x="283" y="337"/>
                      </a:lnTo>
                      <a:lnTo>
                        <a:pt x="282" y="338"/>
                      </a:lnTo>
                      <a:lnTo>
                        <a:pt x="281" y="337"/>
                      </a:lnTo>
                      <a:lnTo>
                        <a:pt x="280" y="337"/>
                      </a:lnTo>
                      <a:lnTo>
                        <a:pt x="279" y="337"/>
                      </a:lnTo>
                      <a:lnTo>
                        <a:pt x="278" y="337"/>
                      </a:lnTo>
                      <a:lnTo>
                        <a:pt x="278" y="336"/>
                      </a:lnTo>
                      <a:lnTo>
                        <a:pt x="277" y="336"/>
                      </a:lnTo>
                      <a:lnTo>
                        <a:pt x="276" y="335"/>
                      </a:lnTo>
                      <a:lnTo>
                        <a:pt x="275" y="335"/>
                      </a:lnTo>
                      <a:lnTo>
                        <a:pt x="274" y="335"/>
                      </a:lnTo>
                      <a:lnTo>
                        <a:pt x="273" y="335"/>
                      </a:lnTo>
                      <a:lnTo>
                        <a:pt x="273" y="336"/>
                      </a:lnTo>
                      <a:lnTo>
                        <a:pt x="272" y="336"/>
                      </a:lnTo>
                      <a:lnTo>
                        <a:pt x="271" y="337"/>
                      </a:lnTo>
                      <a:lnTo>
                        <a:pt x="270" y="336"/>
                      </a:lnTo>
                      <a:lnTo>
                        <a:pt x="269" y="336"/>
                      </a:lnTo>
                      <a:lnTo>
                        <a:pt x="269" y="335"/>
                      </a:lnTo>
                      <a:lnTo>
                        <a:pt x="267" y="333"/>
                      </a:lnTo>
                      <a:lnTo>
                        <a:pt x="266" y="332"/>
                      </a:lnTo>
                      <a:lnTo>
                        <a:pt x="265" y="331"/>
                      </a:lnTo>
                      <a:lnTo>
                        <a:pt x="265" y="332"/>
                      </a:lnTo>
                      <a:lnTo>
                        <a:pt x="264" y="331"/>
                      </a:lnTo>
                      <a:lnTo>
                        <a:pt x="262" y="332"/>
                      </a:lnTo>
                      <a:lnTo>
                        <a:pt x="262" y="333"/>
                      </a:lnTo>
                      <a:lnTo>
                        <a:pt x="262" y="334"/>
                      </a:lnTo>
                      <a:lnTo>
                        <a:pt x="261" y="335"/>
                      </a:lnTo>
                      <a:lnTo>
                        <a:pt x="260" y="336"/>
                      </a:lnTo>
                      <a:lnTo>
                        <a:pt x="259" y="335"/>
                      </a:lnTo>
                      <a:lnTo>
                        <a:pt x="258" y="335"/>
                      </a:lnTo>
                      <a:lnTo>
                        <a:pt x="257" y="335"/>
                      </a:lnTo>
                      <a:lnTo>
                        <a:pt x="255" y="334"/>
                      </a:lnTo>
                      <a:lnTo>
                        <a:pt x="254" y="334"/>
                      </a:lnTo>
                      <a:lnTo>
                        <a:pt x="254" y="335"/>
                      </a:lnTo>
                      <a:lnTo>
                        <a:pt x="253" y="335"/>
                      </a:lnTo>
                      <a:lnTo>
                        <a:pt x="252" y="335"/>
                      </a:lnTo>
                      <a:lnTo>
                        <a:pt x="251" y="334"/>
                      </a:lnTo>
                      <a:lnTo>
                        <a:pt x="251" y="332"/>
                      </a:lnTo>
                      <a:lnTo>
                        <a:pt x="250" y="331"/>
                      </a:lnTo>
                      <a:lnTo>
                        <a:pt x="248" y="331"/>
                      </a:lnTo>
                      <a:lnTo>
                        <a:pt x="247" y="330"/>
                      </a:lnTo>
                      <a:lnTo>
                        <a:pt x="246" y="330"/>
                      </a:lnTo>
                      <a:lnTo>
                        <a:pt x="245" y="331"/>
                      </a:lnTo>
                      <a:lnTo>
                        <a:pt x="243" y="332"/>
                      </a:lnTo>
                      <a:lnTo>
                        <a:pt x="242" y="331"/>
                      </a:lnTo>
                      <a:lnTo>
                        <a:pt x="240" y="330"/>
                      </a:lnTo>
                      <a:lnTo>
                        <a:pt x="240" y="329"/>
                      </a:lnTo>
                      <a:lnTo>
                        <a:pt x="239" y="329"/>
                      </a:lnTo>
                      <a:lnTo>
                        <a:pt x="238" y="329"/>
                      </a:lnTo>
                      <a:lnTo>
                        <a:pt x="237" y="329"/>
                      </a:lnTo>
                      <a:lnTo>
                        <a:pt x="236" y="330"/>
                      </a:lnTo>
                      <a:lnTo>
                        <a:pt x="235" y="331"/>
                      </a:lnTo>
                      <a:lnTo>
                        <a:pt x="234" y="334"/>
                      </a:lnTo>
                      <a:lnTo>
                        <a:pt x="233" y="334"/>
                      </a:lnTo>
                      <a:lnTo>
                        <a:pt x="233" y="335"/>
                      </a:lnTo>
                      <a:lnTo>
                        <a:pt x="231" y="335"/>
                      </a:lnTo>
                      <a:lnTo>
                        <a:pt x="231" y="336"/>
                      </a:lnTo>
                      <a:lnTo>
                        <a:pt x="230" y="336"/>
                      </a:lnTo>
                      <a:lnTo>
                        <a:pt x="230" y="335"/>
                      </a:lnTo>
                      <a:lnTo>
                        <a:pt x="229" y="335"/>
                      </a:lnTo>
                      <a:lnTo>
                        <a:pt x="229" y="334"/>
                      </a:lnTo>
                      <a:lnTo>
                        <a:pt x="228" y="334"/>
                      </a:lnTo>
                      <a:lnTo>
                        <a:pt x="227" y="334"/>
                      </a:lnTo>
                      <a:lnTo>
                        <a:pt x="226" y="334"/>
                      </a:lnTo>
                      <a:lnTo>
                        <a:pt x="225" y="334"/>
                      </a:lnTo>
                      <a:lnTo>
                        <a:pt x="224" y="334"/>
                      </a:lnTo>
                      <a:lnTo>
                        <a:pt x="224" y="333"/>
                      </a:lnTo>
                      <a:lnTo>
                        <a:pt x="224" y="332"/>
                      </a:lnTo>
                      <a:lnTo>
                        <a:pt x="224" y="331"/>
                      </a:lnTo>
                      <a:lnTo>
                        <a:pt x="225" y="330"/>
                      </a:lnTo>
                      <a:lnTo>
                        <a:pt x="225" y="329"/>
                      </a:lnTo>
                      <a:lnTo>
                        <a:pt x="225" y="328"/>
                      </a:lnTo>
                      <a:lnTo>
                        <a:pt x="225" y="327"/>
                      </a:lnTo>
                      <a:lnTo>
                        <a:pt x="224" y="327"/>
                      </a:lnTo>
                      <a:lnTo>
                        <a:pt x="223" y="326"/>
                      </a:lnTo>
                      <a:lnTo>
                        <a:pt x="222" y="325"/>
                      </a:lnTo>
                      <a:lnTo>
                        <a:pt x="222" y="324"/>
                      </a:lnTo>
                      <a:lnTo>
                        <a:pt x="221" y="324"/>
                      </a:lnTo>
                      <a:lnTo>
                        <a:pt x="221" y="322"/>
                      </a:lnTo>
                      <a:lnTo>
                        <a:pt x="221" y="321"/>
                      </a:lnTo>
                      <a:lnTo>
                        <a:pt x="220" y="320"/>
                      </a:lnTo>
                      <a:lnTo>
                        <a:pt x="219" y="319"/>
                      </a:lnTo>
                      <a:lnTo>
                        <a:pt x="218" y="318"/>
                      </a:lnTo>
                      <a:lnTo>
                        <a:pt x="217" y="317"/>
                      </a:lnTo>
                      <a:lnTo>
                        <a:pt x="216" y="317"/>
                      </a:lnTo>
                      <a:lnTo>
                        <a:pt x="214" y="317"/>
                      </a:lnTo>
                      <a:lnTo>
                        <a:pt x="213" y="317"/>
                      </a:lnTo>
                      <a:lnTo>
                        <a:pt x="212" y="318"/>
                      </a:lnTo>
                      <a:lnTo>
                        <a:pt x="211" y="318"/>
                      </a:lnTo>
                      <a:lnTo>
                        <a:pt x="210" y="317"/>
                      </a:lnTo>
                      <a:lnTo>
                        <a:pt x="210" y="316"/>
                      </a:lnTo>
                      <a:lnTo>
                        <a:pt x="209" y="316"/>
                      </a:lnTo>
                      <a:lnTo>
                        <a:pt x="208" y="315"/>
                      </a:lnTo>
                      <a:lnTo>
                        <a:pt x="207" y="315"/>
                      </a:lnTo>
                      <a:lnTo>
                        <a:pt x="206" y="316"/>
                      </a:lnTo>
                      <a:lnTo>
                        <a:pt x="205" y="316"/>
                      </a:lnTo>
                      <a:lnTo>
                        <a:pt x="201" y="314"/>
                      </a:lnTo>
                      <a:lnTo>
                        <a:pt x="200" y="313"/>
                      </a:lnTo>
                      <a:lnTo>
                        <a:pt x="199" y="313"/>
                      </a:lnTo>
                      <a:lnTo>
                        <a:pt x="198" y="313"/>
                      </a:lnTo>
                      <a:lnTo>
                        <a:pt x="197" y="312"/>
                      </a:lnTo>
                      <a:lnTo>
                        <a:pt x="196" y="312"/>
                      </a:lnTo>
                      <a:lnTo>
                        <a:pt x="194" y="312"/>
                      </a:lnTo>
                      <a:lnTo>
                        <a:pt x="193" y="312"/>
                      </a:lnTo>
                      <a:lnTo>
                        <a:pt x="191" y="311"/>
                      </a:lnTo>
                      <a:lnTo>
                        <a:pt x="190" y="311"/>
                      </a:lnTo>
                      <a:lnTo>
                        <a:pt x="189" y="309"/>
                      </a:lnTo>
                      <a:lnTo>
                        <a:pt x="188" y="309"/>
                      </a:lnTo>
                      <a:lnTo>
                        <a:pt x="188" y="308"/>
                      </a:lnTo>
                      <a:lnTo>
                        <a:pt x="187" y="308"/>
                      </a:lnTo>
                      <a:lnTo>
                        <a:pt x="186" y="308"/>
                      </a:lnTo>
                      <a:lnTo>
                        <a:pt x="185" y="308"/>
                      </a:lnTo>
                      <a:lnTo>
                        <a:pt x="184" y="307"/>
                      </a:lnTo>
                      <a:lnTo>
                        <a:pt x="183" y="306"/>
                      </a:lnTo>
                      <a:lnTo>
                        <a:pt x="183" y="305"/>
                      </a:lnTo>
                      <a:lnTo>
                        <a:pt x="183" y="304"/>
                      </a:lnTo>
                      <a:lnTo>
                        <a:pt x="182" y="303"/>
                      </a:lnTo>
                      <a:lnTo>
                        <a:pt x="181" y="302"/>
                      </a:lnTo>
                      <a:lnTo>
                        <a:pt x="180" y="301"/>
                      </a:lnTo>
                      <a:lnTo>
                        <a:pt x="179" y="301"/>
                      </a:lnTo>
                      <a:lnTo>
                        <a:pt x="177" y="302"/>
                      </a:lnTo>
                      <a:lnTo>
                        <a:pt x="176" y="302"/>
                      </a:lnTo>
                      <a:lnTo>
                        <a:pt x="174" y="301"/>
                      </a:lnTo>
                      <a:lnTo>
                        <a:pt x="173" y="301"/>
                      </a:lnTo>
                      <a:lnTo>
                        <a:pt x="172" y="300"/>
                      </a:lnTo>
                      <a:lnTo>
                        <a:pt x="171" y="300"/>
                      </a:lnTo>
                      <a:lnTo>
                        <a:pt x="170" y="300"/>
                      </a:lnTo>
                      <a:lnTo>
                        <a:pt x="169" y="300"/>
                      </a:lnTo>
                      <a:lnTo>
                        <a:pt x="169" y="301"/>
                      </a:lnTo>
                      <a:lnTo>
                        <a:pt x="168" y="301"/>
                      </a:lnTo>
                      <a:lnTo>
                        <a:pt x="167" y="301"/>
                      </a:lnTo>
                      <a:lnTo>
                        <a:pt x="166" y="300"/>
                      </a:lnTo>
                      <a:lnTo>
                        <a:pt x="165" y="300"/>
                      </a:lnTo>
                      <a:lnTo>
                        <a:pt x="165" y="299"/>
                      </a:lnTo>
                      <a:lnTo>
                        <a:pt x="164" y="299"/>
                      </a:lnTo>
                      <a:lnTo>
                        <a:pt x="163" y="299"/>
                      </a:lnTo>
                      <a:lnTo>
                        <a:pt x="162" y="299"/>
                      </a:lnTo>
                      <a:lnTo>
                        <a:pt x="161" y="301"/>
                      </a:lnTo>
                      <a:lnTo>
                        <a:pt x="160" y="301"/>
                      </a:lnTo>
                      <a:lnTo>
                        <a:pt x="159" y="302"/>
                      </a:lnTo>
                      <a:lnTo>
                        <a:pt x="157" y="303"/>
                      </a:lnTo>
                      <a:lnTo>
                        <a:pt x="156" y="303"/>
                      </a:lnTo>
                      <a:lnTo>
                        <a:pt x="156" y="302"/>
                      </a:lnTo>
                      <a:lnTo>
                        <a:pt x="155" y="302"/>
                      </a:lnTo>
                      <a:lnTo>
                        <a:pt x="154" y="302"/>
                      </a:lnTo>
                      <a:lnTo>
                        <a:pt x="153" y="302"/>
                      </a:lnTo>
                      <a:lnTo>
                        <a:pt x="152" y="303"/>
                      </a:lnTo>
                      <a:lnTo>
                        <a:pt x="151" y="303"/>
                      </a:lnTo>
                      <a:lnTo>
                        <a:pt x="150" y="302"/>
                      </a:lnTo>
                      <a:lnTo>
                        <a:pt x="149" y="302"/>
                      </a:lnTo>
                      <a:lnTo>
                        <a:pt x="148" y="301"/>
                      </a:lnTo>
                      <a:lnTo>
                        <a:pt x="146" y="299"/>
                      </a:lnTo>
                      <a:lnTo>
                        <a:pt x="145" y="299"/>
                      </a:lnTo>
                      <a:lnTo>
                        <a:pt x="145" y="298"/>
                      </a:lnTo>
                      <a:lnTo>
                        <a:pt x="145" y="299"/>
                      </a:lnTo>
                      <a:lnTo>
                        <a:pt x="143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9" y="299"/>
                      </a:lnTo>
                      <a:lnTo>
                        <a:pt x="138" y="299"/>
                      </a:lnTo>
                      <a:lnTo>
                        <a:pt x="137" y="299"/>
                      </a:lnTo>
                      <a:lnTo>
                        <a:pt x="136" y="299"/>
                      </a:lnTo>
                      <a:lnTo>
                        <a:pt x="135" y="298"/>
                      </a:lnTo>
                      <a:lnTo>
                        <a:pt x="135" y="297"/>
                      </a:lnTo>
                      <a:lnTo>
                        <a:pt x="135" y="294"/>
                      </a:lnTo>
                      <a:lnTo>
                        <a:pt x="134" y="294"/>
                      </a:lnTo>
                      <a:lnTo>
                        <a:pt x="133" y="294"/>
                      </a:lnTo>
                      <a:lnTo>
                        <a:pt x="131" y="293"/>
                      </a:lnTo>
                      <a:lnTo>
                        <a:pt x="130" y="293"/>
                      </a:lnTo>
                      <a:lnTo>
                        <a:pt x="130" y="294"/>
                      </a:lnTo>
                      <a:lnTo>
                        <a:pt x="129" y="294"/>
                      </a:lnTo>
                      <a:lnTo>
                        <a:pt x="127" y="294"/>
                      </a:lnTo>
                      <a:lnTo>
                        <a:pt x="126" y="294"/>
                      </a:lnTo>
                      <a:lnTo>
                        <a:pt x="125" y="294"/>
                      </a:lnTo>
                      <a:lnTo>
                        <a:pt x="124" y="295"/>
                      </a:lnTo>
                      <a:lnTo>
                        <a:pt x="123" y="295"/>
                      </a:lnTo>
                      <a:lnTo>
                        <a:pt x="122" y="294"/>
                      </a:lnTo>
                      <a:lnTo>
                        <a:pt x="121" y="294"/>
                      </a:lnTo>
                      <a:lnTo>
                        <a:pt x="120" y="292"/>
                      </a:lnTo>
                      <a:lnTo>
                        <a:pt x="119" y="292"/>
                      </a:lnTo>
                      <a:lnTo>
                        <a:pt x="119" y="291"/>
                      </a:lnTo>
                      <a:lnTo>
                        <a:pt x="118" y="291"/>
                      </a:lnTo>
                      <a:lnTo>
                        <a:pt x="117" y="290"/>
                      </a:lnTo>
                      <a:lnTo>
                        <a:pt x="116" y="288"/>
                      </a:lnTo>
                      <a:lnTo>
                        <a:pt x="115" y="288"/>
                      </a:lnTo>
                      <a:lnTo>
                        <a:pt x="115" y="287"/>
                      </a:lnTo>
                      <a:lnTo>
                        <a:pt x="113" y="287"/>
                      </a:lnTo>
                      <a:lnTo>
                        <a:pt x="110" y="285"/>
                      </a:lnTo>
                      <a:lnTo>
                        <a:pt x="109" y="285"/>
                      </a:lnTo>
                      <a:lnTo>
                        <a:pt x="108" y="284"/>
                      </a:lnTo>
                      <a:lnTo>
                        <a:pt x="106" y="284"/>
                      </a:lnTo>
                      <a:lnTo>
                        <a:pt x="104" y="284"/>
                      </a:lnTo>
                      <a:lnTo>
                        <a:pt x="103" y="284"/>
                      </a:lnTo>
                      <a:lnTo>
                        <a:pt x="103" y="283"/>
                      </a:lnTo>
                      <a:lnTo>
                        <a:pt x="101" y="282"/>
                      </a:lnTo>
                      <a:lnTo>
                        <a:pt x="100" y="282"/>
                      </a:lnTo>
                      <a:lnTo>
                        <a:pt x="99" y="281"/>
                      </a:lnTo>
                      <a:lnTo>
                        <a:pt x="98" y="281"/>
                      </a:lnTo>
                      <a:lnTo>
                        <a:pt x="97" y="281"/>
                      </a:lnTo>
                      <a:lnTo>
                        <a:pt x="96" y="282"/>
                      </a:lnTo>
                      <a:lnTo>
                        <a:pt x="96" y="283"/>
                      </a:lnTo>
                      <a:lnTo>
                        <a:pt x="95" y="284"/>
                      </a:lnTo>
                      <a:lnTo>
                        <a:pt x="94" y="286"/>
                      </a:lnTo>
                      <a:lnTo>
                        <a:pt x="94" y="287"/>
                      </a:lnTo>
                      <a:lnTo>
                        <a:pt x="93" y="288"/>
                      </a:lnTo>
                      <a:lnTo>
                        <a:pt x="93" y="290"/>
                      </a:lnTo>
                      <a:lnTo>
                        <a:pt x="93" y="291"/>
                      </a:lnTo>
                      <a:lnTo>
                        <a:pt x="93" y="292"/>
                      </a:lnTo>
                      <a:lnTo>
                        <a:pt x="93" y="293"/>
                      </a:lnTo>
                      <a:lnTo>
                        <a:pt x="93" y="294"/>
                      </a:lnTo>
                      <a:lnTo>
                        <a:pt x="93" y="295"/>
                      </a:lnTo>
                      <a:lnTo>
                        <a:pt x="91" y="295"/>
                      </a:lnTo>
                      <a:lnTo>
                        <a:pt x="90" y="296"/>
                      </a:lnTo>
                      <a:lnTo>
                        <a:pt x="89" y="296"/>
                      </a:lnTo>
                      <a:lnTo>
                        <a:pt x="88" y="297"/>
                      </a:lnTo>
                      <a:lnTo>
                        <a:pt x="87" y="297"/>
                      </a:lnTo>
                      <a:lnTo>
                        <a:pt x="87" y="298"/>
                      </a:lnTo>
                      <a:lnTo>
                        <a:pt x="86" y="297"/>
                      </a:lnTo>
                      <a:lnTo>
                        <a:pt x="86" y="295"/>
                      </a:lnTo>
                      <a:lnTo>
                        <a:pt x="86" y="294"/>
                      </a:lnTo>
                      <a:lnTo>
                        <a:pt x="86" y="293"/>
                      </a:lnTo>
                      <a:lnTo>
                        <a:pt x="86" y="292"/>
                      </a:lnTo>
                      <a:lnTo>
                        <a:pt x="85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0" y="292"/>
                      </a:lnTo>
                      <a:lnTo>
                        <a:pt x="79" y="293"/>
                      </a:lnTo>
                      <a:lnTo>
                        <a:pt x="78" y="293"/>
                      </a:lnTo>
                      <a:lnTo>
                        <a:pt x="77" y="292"/>
                      </a:lnTo>
                      <a:lnTo>
                        <a:pt x="76" y="292"/>
                      </a:lnTo>
                      <a:lnTo>
                        <a:pt x="75" y="292"/>
                      </a:lnTo>
                      <a:lnTo>
                        <a:pt x="74" y="292"/>
                      </a:lnTo>
                      <a:lnTo>
                        <a:pt x="72" y="292"/>
                      </a:lnTo>
                      <a:lnTo>
                        <a:pt x="71" y="291"/>
                      </a:lnTo>
                      <a:lnTo>
                        <a:pt x="69" y="290"/>
                      </a:lnTo>
                      <a:lnTo>
                        <a:pt x="68" y="290"/>
                      </a:lnTo>
                      <a:lnTo>
                        <a:pt x="66" y="289"/>
                      </a:lnTo>
                      <a:lnTo>
                        <a:pt x="65" y="289"/>
                      </a:lnTo>
                      <a:lnTo>
                        <a:pt x="64" y="290"/>
                      </a:lnTo>
                      <a:lnTo>
                        <a:pt x="63" y="290"/>
                      </a:lnTo>
                      <a:lnTo>
                        <a:pt x="61" y="292"/>
                      </a:lnTo>
                      <a:lnTo>
                        <a:pt x="60" y="292"/>
                      </a:lnTo>
                      <a:lnTo>
                        <a:pt x="59" y="292"/>
                      </a:lnTo>
                      <a:lnTo>
                        <a:pt x="57" y="290"/>
                      </a:lnTo>
                      <a:lnTo>
                        <a:pt x="56" y="290"/>
                      </a:lnTo>
                      <a:lnTo>
                        <a:pt x="55" y="289"/>
                      </a:lnTo>
                      <a:lnTo>
                        <a:pt x="55" y="288"/>
                      </a:lnTo>
                      <a:lnTo>
                        <a:pt x="53" y="287"/>
                      </a:lnTo>
                      <a:lnTo>
                        <a:pt x="53" y="286"/>
                      </a:lnTo>
                      <a:lnTo>
                        <a:pt x="53" y="285"/>
                      </a:lnTo>
                      <a:lnTo>
                        <a:pt x="52" y="284"/>
                      </a:lnTo>
                      <a:lnTo>
                        <a:pt x="51" y="284"/>
                      </a:lnTo>
                      <a:lnTo>
                        <a:pt x="50" y="285"/>
                      </a:lnTo>
                      <a:lnTo>
                        <a:pt x="49" y="285"/>
                      </a:lnTo>
                      <a:lnTo>
                        <a:pt x="48" y="286"/>
                      </a:lnTo>
                      <a:lnTo>
                        <a:pt x="47" y="287"/>
                      </a:lnTo>
                      <a:lnTo>
                        <a:pt x="46" y="287"/>
                      </a:lnTo>
                      <a:lnTo>
                        <a:pt x="44" y="289"/>
                      </a:lnTo>
                      <a:lnTo>
                        <a:pt x="41" y="290"/>
                      </a:lnTo>
                      <a:lnTo>
                        <a:pt x="40" y="290"/>
                      </a:lnTo>
                      <a:lnTo>
                        <a:pt x="39" y="290"/>
                      </a:lnTo>
                      <a:lnTo>
                        <a:pt x="38" y="290"/>
                      </a:lnTo>
                      <a:lnTo>
                        <a:pt x="37" y="290"/>
                      </a:lnTo>
                      <a:lnTo>
                        <a:pt x="35" y="288"/>
                      </a:lnTo>
                      <a:lnTo>
                        <a:pt x="34" y="288"/>
                      </a:lnTo>
                      <a:lnTo>
                        <a:pt x="32" y="287"/>
                      </a:lnTo>
                      <a:lnTo>
                        <a:pt x="30" y="287"/>
                      </a:lnTo>
                      <a:lnTo>
                        <a:pt x="29" y="286"/>
                      </a:lnTo>
                      <a:lnTo>
                        <a:pt x="28" y="287"/>
                      </a:lnTo>
                      <a:lnTo>
                        <a:pt x="26" y="287"/>
                      </a:lnTo>
                      <a:lnTo>
                        <a:pt x="26" y="288"/>
                      </a:lnTo>
                      <a:lnTo>
                        <a:pt x="25" y="288"/>
                      </a:lnTo>
                      <a:lnTo>
                        <a:pt x="24" y="287"/>
                      </a:lnTo>
                      <a:lnTo>
                        <a:pt x="22" y="285"/>
                      </a:lnTo>
                      <a:lnTo>
                        <a:pt x="20" y="284"/>
                      </a:lnTo>
                      <a:lnTo>
                        <a:pt x="19" y="283"/>
                      </a:lnTo>
                      <a:lnTo>
                        <a:pt x="18" y="283"/>
                      </a:lnTo>
                      <a:lnTo>
                        <a:pt x="17" y="283"/>
                      </a:lnTo>
                      <a:lnTo>
                        <a:pt x="14" y="283"/>
                      </a:lnTo>
                      <a:lnTo>
                        <a:pt x="12" y="284"/>
                      </a:lnTo>
                      <a:lnTo>
                        <a:pt x="11" y="285"/>
                      </a:lnTo>
                      <a:lnTo>
                        <a:pt x="10" y="286"/>
                      </a:lnTo>
                      <a:lnTo>
                        <a:pt x="9" y="286"/>
                      </a:lnTo>
                      <a:lnTo>
                        <a:pt x="8" y="287"/>
                      </a:lnTo>
                      <a:lnTo>
                        <a:pt x="7" y="288"/>
                      </a:lnTo>
                      <a:lnTo>
                        <a:pt x="6" y="288"/>
                      </a:lnTo>
                      <a:lnTo>
                        <a:pt x="6" y="289"/>
                      </a:lnTo>
                      <a:lnTo>
                        <a:pt x="5" y="289"/>
                      </a:lnTo>
                      <a:lnTo>
                        <a:pt x="4" y="290"/>
                      </a:lnTo>
                      <a:lnTo>
                        <a:pt x="3" y="290"/>
                      </a:lnTo>
                      <a:lnTo>
                        <a:pt x="2" y="292"/>
                      </a:lnTo>
                      <a:lnTo>
                        <a:pt x="2" y="290"/>
                      </a:lnTo>
                      <a:lnTo>
                        <a:pt x="1" y="290"/>
                      </a:lnTo>
                      <a:lnTo>
                        <a:pt x="1" y="288"/>
                      </a:lnTo>
                      <a:lnTo>
                        <a:pt x="0" y="288"/>
                      </a:lnTo>
                      <a:lnTo>
                        <a:pt x="0" y="287"/>
                      </a:lnTo>
                      <a:lnTo>
                        <a:pt x="0" y="286"/>
                      </a:lnTo>
                      <a:lnTo>
                        <a:pt x="0" y="285"/>
                      </a:lnTo>
                      <a:lnTo>
                        <a:pt x="1" y="284"/>
                      </a:lnTo>
                      <a:lnTo>
                        <a:pt x="2" y="282"/>
                      </a:lnTo>
                      <a:lnTo>
                        <a:pt x="4" y="280"/>
                      </a:lnTo>
                      <a:lnTo>
                        <a:pt x="5" y="279"/>
                      </a:lnTo>
                      <a:lnTo>
                        <a:pt x="7" y="278"/>
                      </a:lnTo>
                      <a:lnTo>
                        <a:pt x="9" y="278"/>
                      </a:lnTo>
                      <a:lnTo>
                        <a:pt x="10" y="278"/>
                      </a:lnTo>
                      <a:lnTo>
                        <a:pt x="10" y="277"/>
                      </a:lnTo>
                      <a:lnTo>
                        <a:pt x="11" y="277"/>
                      </a:lnTo>
                      <a:lnTo>
                        <a:pt x="11" y="275"/>
                      </a:lnTo>
                      <a:lnTo>
                        <a:pt x="12" y="274"/>
                      </a:lnTo>
                      <a:lnTo>
                        <a:pt x="17" y="273"/>
                      </a:lnTo>
                      <a:lnTo>
                        <a:pt x="20" y="272"/>
                      </a:lnTo>
                      <a:lnTo>
                        <a:pt x="21" y="272"/>
                      </a:lnTo>
                      <a:lnTo>
                        <a:pt x="22" y="271"/>
                      </a:lnTo>
                      <a:lnTo>
                        <a:pt x="25" y="270"/>
                      </a:lnTo>
                      <a:lnTo>
                        <a:pt x="26" y="269"/>
                      </a:lnTo>
                      <a:lnTo>
                        <a:pt x="27" y="268"/>
                      </a:lnTo>
                      <a:lnTo>
                        <a:pt x="27" y="267"/>
                      </a:lnTo>
                      <a:lnTo>
                        <a:pt x="28" y="266"/>
                      </a:lnTo>
                      <a:lnTo>
                        <a:pt x="29" y="266"/>
                      </a:lnTo>
                      <a:lnTo>
                        <a:pt x="30" y="265"/>
                      </a:lnTo>
                      <a:lnTo>
                        <a:pt x="31" y="264"/>
                      </a:lnTo>
                      <a:lnTo>
                        <a:pt x="32" y="263"/>
                      </a:lnTo>
                      <a:lnTo>
                        <a:pt x="33" y="263"/>
                      </a:lnTo>
                      <a:lnTo>
                        <a:pt x="34" y="262"/>
                      </a:lnTo>
                      <a:lnTo>
                        <a:pt x="35" y="261"/>
                      </a:lnTo>
                      <a:lnTo>
                        <a:pt x="37" y="260"/>
                      </a:lnTo>
                      <a:lnTo>
                        <a:pt x="39" y="259"/>
                      </a:lnTo>
                      <a:lnTo>
                        <a:pt x="40" y="258"/>
                      </a:lnTo>
                      <a:lnTo>
                        <a:pt x="41" y="258"/>
                      </a:lnTo>
                      <a:lnTo>
                        <a:pt x="42" y="257"/>
                      </a:lnTo>
                      <a:lnTo>
                        <a:pt x="43" y="257"/>
                      </a:lnTo>
                      <a:lnTo>
                        <a:pt x="44" y="257"/>
                      </a:lnTo>
                      <a:lnTo>
                        <a:pt x="45" y="256"/>
                      </a:lnTo>
                      <a:lnTo>
                        <a:pt x="46" y="256"/>
                      </a:lnTo>
                      <a:lnTo>
                        <a:pt x="47" y="256"/>
                      </a:lnTo>
                      <a:lnTo>
                        <a:pt x="48" y="255"/>
                      </a:lnTo>
                      <a:lnTo>
                        <a:pt x="48" y="254"/>
                      </a:lnTo>
                      <a:lnTo>
                        <a:pt x="49" y="254"/>
                      </a:lnTo>
                      <a:lnTo>
                        <a:pt x="52" y="253"/>
                      </a:lnTo>
                      <a:lnTo>
                        <a:pt x="53" y="251"/>
                      </a:lnTo>
                      <a:lnTo>
                        <a:pt x="54" y="251"/>
                      </a:lnTo>
                      <a:lnTo>
                        <a:pt x="55" y="251"/>
                      </a:lnTo>
                      <a:lnTo>
                        <a:pt x="57" y="250"/>
                      </a:lnTo>
                      <a:lnTo>
                        <a:pt x="59" y="249"/>
                      </a:lnTo>
                      <a:lnTo>
                        <a:pt x="60" y="249"/>
                      </a:lnTo>
                      <a:lnTo>
                        <a:pt x="61" y="248"/>
                      </a:lnTo>
                      <a:lnTo>
                        <a:pt x="61" y="249"/>
                      </a:lnTo>
                      <a:lnTo>
                        <a:pt x="63" y="248"/>
                      </a:lnTo>
                      <a:lnTo>
                        <a:pt x="63" y="247"/>
                      </a:lnTo>
                      <a:lnTo>
                        <a:pt x="64" y="246"/>
                      </a:lnTo>
                      <a:lnTo>
                        <a:pt x="66" y="244"/>
                      </a:lnTo>
                      <a:lnTo>
                        <a:pt x="67" y="244"/>
                      </a:lnTo>
                      <a:lnTo>
                        <a:pt x="68" y="243"/>
                      </a:lnTo>
                      <a:lnTo>
                        <a:pt x="69" y="242"/>
                      </a:lnTo>
                      <a:lnTo>
                        <a:pt x="70" y="241"/>
                      </a:lnTo>
                      <a:lnTo>
                        <a:pt x="71" y="240"/>
                      </a:lnTo>
                      <a:lnTo>
                        <a:pt x="72" y="238"/>
                      </a:lnTo>
                      <a:lnTo>
                        <a:pt x="73" y="237"/>
                      </a:lnTo>
                      <a:lnTo>
                        <a:pt x="75" y="236"/>
                      </a:lnTo>
                      <a:lnTo>
                        <a:pt x="75" y="235"/>
                      </a:lnTo>
                      <a:lnTo>
                        <a:pt x="77" y="234"/>
                      </a:lnTo>
                      <a:lnTo>
                        <a:pt x="78" y="232"/>
                      </a:lnTo>
                      <a:lnTo>
                        <a:pt x="78" y="230"/>
                      </a:lnTo>
                      <a:lnTo>
                        <a:pt x="79" y="228"/>
                      </a:lnTo>
                      <a:lnTo>
                        <a:pt x="80" y="226"/>
                      </a:lnTo>
                      <a:lnTo>
                        <a:pt x="80" y="225"/>
                      </a:lnTo>
                      <a:lnTo>
                        <a:pt x="81" y="222"/>
                      </a:lnTo>
                      <a:lnTo>
                        <a:pt x="81" y="221"/>
                      </a:lnTo>
                      <a:lnTo>
                        <a:pt x="82" y="220"/>
                      </a:lnTo>
                      <a:lnTo>
                        <a:pt x="83" y="219"/>
                      </a:lnTo>
                      <a:lnTo>
                        <a:pt x="84" y="218"/>
                      </a:lnTo>
                      <a:lnTo>
                        <a:pt x="85" y="217"/>
                      </a:lnTo>
                      <a:lnTo>
                        <a:pt x="86" y="217"/>
                      </a:lnTo>
                      <a:lnTo>
                        <a:pt x="87" y="216"/>
                      </a:lnTo>
                      <a:lnTo>
                        <a:pt x="88" y="215"/>
                      </a:lnTo>
                      <a:lnTo>
                        <a:pt x="89" y="214"/>
                      </a:lnTo>
                      <a:lnTo>
                        <a:pt x="90" y="213"/>
                      </a:lnTo>
                      <a:lnTo>
                        <a:pt x="92" y="211"/>
                      </a:lnTo>
                      <a:lnTo>
                        <a:pt x="94" y="210"/>
                      </a:lnTo>
                      <a:lnTo>
                        <a:pt x="95" y="208"/>
                      </a:lnTo>
                      <a:lnTo>
                        <a:pt x="95" y="207"/>
                      </a:lnTo>
                      <a:lnTo>
                        <a:pt x="95" y="206"/>
                      </a:lnTo>
                      <a:lnTo>
                        <a:pt x="96" y="204"/>
                      </a:lnTo>
                      <a:lnTo>
                        <a:pt x="97" y="202"/>
                      </a:lnTo>
                      <a:lnTo>
                        <a:pt x="98" y="202"/>
                      </a:lnTo>
                      <a:lnTo>
                        <a:pt x="99" y="201"/>
                      </a:lnTo>
                      <a:lnTo>
                        <a:pt x="100" y="200"/>
                      </a:lnTo>
                      <a:lnTo>
                        <a:pt x="101" y="200"/>
                      </a:lnTo>
                      <a:lnTo>
                        <a:pt x="102" y="200"/>
                      </a:lnTo>
                      <a:lnTo>
                        <a:pt x="103" y="200"/>
                      </a:lnTo>
                      <a:lnTo>
                        <a:pt x="104" y="199"/>
                      </a:lnTo>
                      <a:lnTo>
                        <a:pt x="104" y="198"/>
                      </a:lnTo>
                      <a:lnTo>
                        <a:pt x="106" y="197"/>
                      </a:lnTo>
                      <a:lnTo>
                        <a:pt x="106" y="196"/>
                      </a:lnTo>
                      <a:lnTo>
                        <a:pt x="107" y="195"/>
                      </a:lnTo>
                      <a:lnTo>
                        <a:pt x="108" y="192"/>
                      </a:lnTo>
                      <a:lnTo>
                        <a:pt x="109" y="191"/>
                      </a:lnTo>
                      <a:lnTo>
                        <a:pt x="109" y="190"/>
                      </a:lnTo>
                      <a:lnTo>
                        <a:pt x="109" y="189"/>
                      </a:lnTo>
                      <a:lnTo>
                        <a:pt x="109" y="188"/>
                      </a:lnTo>
                      <a:lnTo>
                        <a:pt x="108" y="187"/>
                      </a:lnTo>
                      <a:lnTo>
                        <a:pt x="108" y="186"/>
                      </a:lnTo>
                      <a:lnTo>
                        <a:pt x="107" y="184"/>
                      </a:lnTo>
                      <a:lnTo>
                        <a:pt x="106" y="183"/>
                      </a:lnTo>
                      <a:lnTo>
                        <a:pt x="105" y="182"/>
                      </a:lnTo>
                      <a:lnTo>
                        <a:pt x="105" y="181"/>
                      </a:lnTo>
                      <a:lnTo>
                        <a:pt x="104" y="181"/>
                      </a:lnTo>
                      <a:lnTo>
                        <a:pt x="104" y="180"/>
                      </a:lnTo>
                      <a:lnTo>
                        <a:pt x="104" y="179"/>
                      </a:lnTo>
                      <a:lnTo>
                        <a:pt x="105" y="178"/>
                      </a:lnTo>
                      <a:lnTo>
                        <a:pt x="106" y="177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09" y="174"/>
                      </a:lnTo>
                      <a:lnTo>
                        <a:pt x="111" y="174"/>
                      </a:lnTo>
                      <a:lnTo>
                        <a:pt x="111" y="175"/>
                      </a:lnTo>
                      <a:lnTo>
                        <a:pt x="113" y="175"/>
                      </a:lnTo>
                      <a:lnTo>
                        <a:pt x="115" y="176"/>
                      </a:lnTo>
                      <a:lnTo>
                        <a:pt x="118" y="174"/>
                      </a:lnTo>
                      <a:lnTo>
                        <a:pt x="119" y="172"/>
                      </a:lnTo>
                      <a:lnTo>
                        <a:pt x="120" y="171"/>
                      </a:lnTo>
                      <a:lnTo>
                        <a:pt x="121" y="171"/>
                      </a:lnTo>
                      <a:lnTo>
                        <a:pt x="121" y="170"/>
                      </a:lnTo>
                      <a:lnTo>
                        <a:pt x="122" y="170"/>
                      </a:lnTo>
                      <a:lnTo>
                        <a:pt x="123" y="168"/>
                      </a:lnTo>
                      <a:lnTo>
                        <a:pt x="123" y="166"/>
                      </a:lnTo>
                      <a:lnTo>
                        <a:pt x="123" y="165"/>
                      </a:lnTo>
                      <a:lnTo>
                        <a:pt x="124" y="164"/>
                      </a:lnTo>
                      <a:lnTo>
                        <a:pt x="125" y="162"/>
                      </a:lnTo>
                      <a:lnTo>
                        <a:pt x="127" y="160"/>
                      </a:lnTo>
                      <a:lnTo>
                        <a:pt x="129" y="159"/>
                      </a:lnTo>
                      <a:lnTo>
                        <a:pt x="129" y="158"/>
                      </a:lnTo>
                      <a:lnTo>
                        <a:pt x="129" y="157"/>
                      </a:lnTo>
                      <a:lnTo>
                        <a:pt x="129" y="155"/>
                      </a:lnTo>
                      <a:lnTo>
                        <a:pt x="130" y="152"/>
                      </a:lnTo>
                      <a:lnTo>
                        <a:pt x="130" y="150"/>
                      </a:lnTo>
                      <a:lnTo>
                        <a:pt x="130" y="149"/>
                      </a:lnTo>
                      <a:lnTo>
                        <a:pt x="130" y="148"/>
                      </a:lnTo>
                      <a:lnTo>
                        <a:pt x="130" y="147"/>
                      </a:lnTo>
                      <a:lnTo>
                        <a:pt x="130" y="146"/>
                      </a:lnTo>
                      <a:lnTo>
                        <a:pt x="129" y="144"/>
                      </a:lnTo>
                      <a:lnTo>
                        <a:pt x="128" y="142"/>
                      </a:lnTo>
                      <a:lnTo>
                        <a:pt x="129" y="141"/>
                      </a:lnTo>
                      <a:lnTo>
                        <a:pt x="129" y="137"/>
                      </a:lnTo>
                      <a:lnTo>
                        <a:pt x="129" y="136"/>
                      </a:lnTo>
                      <a:lnTo>
                        <a:pt x="130" y="135"/>
                      </a:lnTo>
                      <a:lnTo>
                        <a:pt x="131" y="135"/>
                      </a:lnTo>
                      <a:lnTo>
                        <a:pt x="132" y="136"/>
                      </a:lnTo>
                      <a:lnTo>
                        <a:pt x="134" y="135"/>
                      </a:lnTo>
                      <a:lnTo>
                        <a:pt x="135" y="135"/>
                      </a:lnTo>
                      <a:lnTo>
                        <a:pt x="136" y="134"/>
                      </a:lnTo>
                      <a:lnTo>
                        <a:pt x="136" y="133"/>
                      </a:lnTo>
                      <a:lnTo>
                        <a:pt x="137" y="133"/>
                      </a:lnTo>
                      <a:lnTo>
                        <a:pt x="138" y="133"/>
                      </a:lnTo>
                      <a:lnTo>
                        <a:pt x="138" y="132"/>
                      </a:lnTo>
                      <a:lnTo>
                        <a:pt x="139" y="130"/>
                      </a:lnTo>
                      <a:lnTo>
                        <a:pt x="140" y="129"/>
                      </a:lnTo>
                      <a:lnTo>
                        <a:pt x="140" y="127"/>
                      </a:lnTo>
                      <a:lnTo>
                        <a:pt x="140" y="126"/>
                      </a:lnTo>
                      <a:lnTo>
                        <a:pt x="141" y="124"/>
                      </a:lnTo>
                      <a:lnTo>
                        <a:pt x="142" y="123"/>
                      </a:lnTo>
                      <a:lnTo>
                        <a:pt x="143" y="123"/>
                      </a:lnTo>
                      <a:lnTo>
                        <a:pt x="143" y="122"/>
                      </a:lnTo>
                      <a:lnTo>
                        <a:pt x="145" y="120"/>
                      </a:lnTo>
                      <a:lnTo>
                        <a:pt x="146" y="119"/>
                      </a:lnTo>
                      <a:lnTo>
                        <a:pt x="147" y="119"/>
                      </a:lnTo>
                      <a:lnTo>
                        <a:pt x="148" y="119"/>
                      </a:lnTo>
                      <a:lnTo>
                        <a:pt x="149" y="120"/>
                      </a:lnTo>
                      <a:lnTo>
                        <a:pt x="151" y="119"/>
                      </a:lnTo>
                      <a:lnTo>
                        <a:pt x="152" y="119"/>
                      </a:lnTo>
                      <a:lnTo>
                        <a:pt x="153" y="118"/>
                      </a:lnTo>
                      <a:lnTo>
                        <a:pt x="154" y="118"/>
                      </a:lnTo>
                      <a:lnTo>
                        <a:pt x="155" y="117"/>
                      </a:lnTo>
                      <a:lnTo>
                        <a:pt x="155" y="116"/>
                      </a:lnTo>
                      <a:lnTo>
                        <a:pt x="156" y="115"/>
                      </a:lnTo>
                      <a:lnTo>
                        <a:pt x="156" y="113"/>
                      </a:lnTo>
                      <a:lnTo>
                        <a:pt x="156" y="112"/>
                      </a:lnTo>
                      <a:lnTo>
                        <a:pt x="156" y="111"/>
                      </a:lnTo>
                      <a:lnTo>
                        <a:pt x="156" y="110"/>
                      </a:lnTo>
                      <a:lnTo>
                        <a:pt x="155" y="109"/>
                      </a:lnTo>
                      <a:lnTo>
                        <a:pt x="155" y="108"/>
                      </a:lnTo>
                      <a:lnTo>
                        <a:pt x="155" y="105"/>
                      </a:lnTo>
                      <a:lnTo>
                        <a:pt x="155" y="104"/>
                      </a:lnTo>
                      <a:lnTo>
                        <a:pt x="156" y="101"/>
                      </a:lnTo>
                      <a:lnTo>
                        <a:pt x="156" y="100"/>
                      </a:lnTo>
                      <a:lnTo>
                        <a:pt x="156" y="99"/>
                      </a:lnTo>
                      <a:lnTo>
                        <a:pt x="155" y="97"/>
                      </a:lnTo>
                      <a:lnTo>
                        <a:pt x="155" y="96"/>
                      </a:lnTo>
                      <a:lnTo>
                        <a:pt x="156" y="93"/>
                      </a:lnTo>
                      <a:lnTo>
                        <a:pt x="156" y="92"/>
                      </a:lnTo>
                      <a:lnTo>
                        <a:pt x="158" y="90"/>
                      </a:lnTo>
                      <a:lnTo>
                        <a:pt x="158" y="87"/>
                      </a:lnTo>
                      <a:lnTo>
                        <a:pt x="160" y="85"/>
                      </a:lnTo>
                      <a:lnTo>
                        <a:pt x="161" y="83"/>
                      </a:lnTo>
                      <a:lnTo>
                        <a:pt x="162" y="83"/>
                      </a:lnTo>
                      <a:lnTo>
                        <a:pt x="166" y="80"/>
                      </a:lnTo>
                      <a:lnTo>
                        <a:pt x="167" y="80"/>
                      </a:lnTo>
                      <a:lnTo>
                        <a:pt x="168" y="79"/>
                      </a:lnTo>
                      <a:lnTo>
                        <a:pt x="169" y="78"/>
                      </a:lnTo>
                      <a:lnTo>
                        <a:pt x="170" y="77"/>
                      </a:lnTo>
                      <a:lnTo>
                        <a:pt x="170" y="75"/>
                      </a:lnTo>
                      <a:lnTo>
                        <a:pt x="173" y="71"/>
                      </a:lnTo>
                      <a:lnTo>
                        <a:pt x="174" y="70"/>
                      </a:lnTo>
                      <a:lnTo>
                        <a:pt x="175" y="69"/>
                      </a:lnTo>
                      <a:lnTo>
                        <a:pt x="176" y="68"/>
                      </a:lnTo>
                      <a:lnTo>
                        <a:pt x="178" y="67"/>
                      </a:lnTo>
                      <a:lnTo>
                        <a:pt x="179" y="66"/>
                      </a:lnTo>
                      <a:lnTo>
                        <a:pt x="180" y="65"/>
                      </a:lnTo>
                      <a:lnTo>
                        <a:pt x="183" y="60"/>
                      </a:lnTo>
                      <a:lnTo>
                        <a:pt x="184" y="59"/>
                      </a:lnTo>
                      <a:lnTo>
                        <a:pt x="185" y="57"/>
                      </a:lnTo>
                      <a:lnTo>
                        <a:pt x="186" y="56"/>
                      </a:lnTo>
                      <a:lnTo>
                        <a:pt x="189" y="54"/>
                      </a:lnTo>
                      <a:lnTo>
                        <a:pt x="190" y="54"/>
                      </a:lnTo>
                      <a:lnTo>
                        <a:pt x="191" y="53"/>
                      </a:lnTo>
                      <a:lnTo>
                        <a:pt x="197" y="52"/>
                      </a:lnTo>
                      <a:lnTo>
                        <a:pt x="201" y="52"/>
                      </a:lnTo>
                      <a:lnTo>
                        <a:pt x="203" y="52"/>
                      </a:lnTo>
                      <a:lnTo>
                        <a:pt x="205" y="51"/>
                      </a:lnTo>
                      <a:lnTo>
                        <a:pt x="206" y="51"/>
                      </a:lnTo>
                      <a:lnTo>
                        <a:pt x="207" y="51"/>
                      </a:lnTo>
                      <a:lnTo>
                        <a:pt x="208" y="50"/>
                      </a:lnTo>
                      <a:lnTo>
                        <a:pt x="211" y="49"/>
                      </a:lnTo>
                      <a:lnTo>
                        <a:pt x="213" y="47"/>
                      </a:lnTo>
                      <a:lnTo>
                        <a:pt x="214" y="46"/>
                      </a:lnTo>
                      <a:lnTo>
                        <a:pt x="215" y="45"/>
                      </a:lnTo>
                      <a:lnTo>
                        <a:pt x="216" y="43"/>
                      </a:lnTo>
                      <a:lnTo>
                        <a:pt x="216" y="41"/>
                      </a:lnTo>
                      <a:lnTo>
                        <a:pt x="218" y="37"/>
                      </a:lnTo>
                      <a:lnTo>
                        <a:pt x="219" y="36"/>
                      </a:lnTo>
                      <a:lnTo>
                        <a:pt x="220" y="33"/>
                      </a:lnTo>
                      <a:lnTo>
                        <a:pt x="221" y="31"/>
                      </a:lnTo>
                      <a:lnTo>
                        <a:pt x="222" y="30"/>
                      </a:lnTo>
                      <a:lnTo>
                        <a:pt x="222" y="29"/>
                      </a:lnTo>
                      <a:close/>
                      <a:moveTo>
                        <a:pt x="664" y="474"/>
                      </a:moveTo>
                      <a:lnTo>
                        <a:pt x="664" y="474"/>
                      </a:lnTo>
                      <a:lnTo>
                        <a:pt x="664" y="475"/>
                      </a:lnTo>
                      <a:lnTo>
                        <a:pt x="664" y="474"/>
                      </a:lnTo>
                      <a:close/>
                      <a:moveTo>
                        <a:pt x="811" y="422"/>
                      </a:moveTo>
                      <a:lnTo>
                        <a:pt x="811" y="422"/>
                      </a:lnTo>
                      <a:lnTo>
                        <a:pt x="812" y="422"/>
                      </a:lnTo>
                      <a:lnTo>
                        <a:pt x="811" y="422"/>
                      </a:lnTo>
                      <a:close/>
                      <a:moveTo>
                        <a:pt x="793" y="423"/>
                      </a:moveTo>
                      <a:lnTo>
                        <a:pt x="793" y="423"/>
                      </a:lnTo>
                      <a:lnTo>
                        <a:pt x="793" y="422"/>
                      </a:lnTo>
                      <a:lnTo>
                        <a:pt x="794" y="422"/>
                      </a:lnTo>
                      <a:lnTo>
                        <a:pt x="794" y="423"/>
                      </a:lnTo>
                      <a:lnTo>
                        <a:pt x="793" y="423"/>
                      </a:lnTo>
                      <a:close/>
                      <a:moveTo>
                        <a:pt x="789" y="423"/>
                      </a:moveTo>
                      <a:lnTo>
                        <a:pt x="789" y="423"/>
                      </a:lnTo>
                      <a:lnTo>
                        <a:pt x="790" y="423"/>
                      </a:lnTo>
                      <a:lnTo>
                        <a:pt x="789" y="423"/>
                      </a:lnTo>
                      <a:close/>
                      <a:moveTo>
                        <a:pt x="790" y="423"/>
                      </a:moveTo>
                      <a:lnTo>
                        <a:pt x="790" y="423"/>
                      </a:lnTo>
                      <a:close/>
                      <a:moveTo>
                        <a:pt x="798" y="426"/>
                      </a:moveTo>
                      <a:lnTo>
                        <a:pt x="798" y="425"/>
                      </a:lnTo>
                      <a:lnTo>
                        <a:pt x="798" y="426"/>
                      </a:lnTo>
                      <a:close/>
                      <a:moveTo>
                        <a:pt x="798" y="427"/>
                      </a:moveTo>
                      <a:lnTo>
                        <a:pt x="798" y="428"/>
                      </a:lnTo>
                      <a:lnTo>
                        <a:pt x="797" y="428"/>
                      </a:lnTo>
                      <a:lnTo>
                        <a:pt x="798" y="428"/>
                      </a:lnTo>
                      <a:lnTo>
                        <a:pt x="797" y="427"/>
                      </a:lnTo>
                      <a:lnTo>
                        <a:pt x="798" y="427"/>
                      </a:lnTo>
                      <a:close/>
                      <a:moveTo>
                        <a:pt x="793" y="428"/>
                      </a:moveTo>
                      <a:lnTo>
                        <a:pt x="792" y="428"/>
                      </a:lnTo>
                      <a:lnTo>
                        <a:pt x="793" y="428"/>
                      </a:lnTo>
                      <a:close/>
                      <a:moveTo>
                        <a:pt x="773" y="433"/>
                      </a:moveTo>
                      <a:lnTo>
                        <a:pt x="773" y="434"/>
                      </a:lnTo>
                      <a:lnTo>
                        <a:pt x="773" y="433"/>
                      </a:lnTo>
                      <a:close/>
                      <a:moveTo>
                        <a:pt x="775" y="440"/>
                      </a:moveTo>
                      <a:lnTo>
                        <a:pt x="775" y="441"/>
                      </a:lnTo>
                      <a:lnTo>
                        <a:pt x="775" y="440"/>
                      </a:lnTo>
                      <a:lnTo>
                        <a:pt x="774" y="440"/>
                      </a:lnTo>
                      <a:lnTo>
                        <a:pt x="775" y="439"/>
                      </a:lnTo>
                      <a:lnTo>
                        <a:pt x="775" y="438"/>
                      </a:lnTo>
                      <a:lnTo>
                        <a:pt x="774" y="438"/>
                      </a:lnTo>
                      <a:lnTo>
                        <a:pt x="775" y="438"/>
                      </a:lnTo>
                      <a:lnTo>
                        <a:pt x="775" y="437"/>
                      </a:lnTo>
                      <a:lnTo>
                        <a:pt x="775" y="438"/>
                      </a:lnTo>
                      <a:lnTo>
                        <a:pt x="776" y="438"/>
                      </a:lnTo>
                      <a:lnTo>
                        <a:pt x="777" y="438"/>
                      </a:lnTo>
                      <a:lnTo>
                        <a:pt x="777" y="437"/>
                      </a:lnTo>
                      <a:lnTo>
                        <a:pt x="778" y="437"/>
                      </a:lnTo>
                      <a:lnTo>
                        <a:pt x="778" y="438"/>
                      </a:lnTo>
                      <a:lnTo>
                        <a:pt x="779" y="438"/>
                      </a:lnTo>
                      <a:lnTo>
                        <a:pt x="778" y="439"/>
                      </a:lnTo>
                      <a:lnTo>
                        <a:pt x="777" y="439"/>
                      </a:lnTo>
                      <a:lnTo>
                        <a:pt x="777" y="440"/>
                      </a:lnTo>
                      <a:lnTo>
                        <a:pt x="776" y="440"/>
                      </a:lnTo>
                      <a:lnTo>
                        <a:pt x="775" y="440"/>
                      </a:lnTo>
                      <a:close/>
                      <a:moveTo>
                        <a:pt x="761" y="438"/>
                      </a:moveTo>
                      <a:lnTo>
                        <a:pt x="762" y="438"/>
                      </a:lnTo>
                      <a:lnTo>
                        <a:pt x="761" y="438"/>
                      </a:lnTo>
                      <a:close/>
                      <a:moveTo>
                        <a:pt x="767" y="440"/>
                      </a:moveTo>
                      <a:lnTo>
                        <a:pt x="767" y="440"/>
                      </a:lnTo>
                      <a:lnTo>
                        <a:pt x="768" y="440"/>
                      </a:lnTo>
                      <a:lnTo>
                        <a:pt x="768" y="441"/>
                      </a:lnTo>
                      <a:lnTo>
                        <a:pt x="767" y="441"/>
                      </a:lnTo>
                      <a:lnTo>
                        <a:pt x="766" y="441"/>
                      </a:lnTo>
                      <a:lnTo>
                        <a:pt x="766" y="440"/>
                      </a:lnTo>
                      <a:lnTo>
                        <a:pt x="767" y="440"/>
                      </a:lnTo>
                      <a:close/>
                      <a:moveTo>
                        <a:pt x="756" y="459"/>
                      </a:moveTo>
                      <a:lnTo>
                        <a:pt x="756" y="459"/>
                      </a:lnTo>
                      <a:lnTo>
                        <a:pt x="755" y="459"/>
                      </a:lnTo>
                      <a:lnTo>
                        <a:pt x="755" y="460"/>
                      </a:lnTo>
                      <a:lnTo>
                        <a:pt x="756" y="461"/>
                      </a:lnTo>
                      <a:lnTo>
                        <a:pt x="756" y="460"/>
                      </a:lnTo>
                      <a:lnTo>
                        <a:pt x="757" y="461"/>
                      </a:lnTo>
                      <a:lnTo>
                        <a:pt x="757" y="462"/>
                      </a:lnTo>
                      <a:lnTo>
                        <a:pt x="758" y="462"/>
                      </a:lnTo>
                      <a:lnTo>
                        <a:pt x="757" y="462"/>
                      </a:lnTo>
                      <a:lnTo>
                        <a:pt x="757" y="463"/>
                      </a:lnTo>
                      <a:lnTo>
                        <a:pt x="757" y="464"/>
                      </a:lnTo>
                      <a:lnTo>
                        <a:pt x="756" y="465"/>
                      </a:lnTo>
                      <a:lnTo>
                        <a:pt x="756" y="466"/>
                      </a:lnTo>
                      <a:lnTo>
                        <a:pt x="757" y="465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6" y="467"/>
                      </a:lnTo>
                      <a:lnTo>
                        <a:pt x="755" y="467"/>
                      </a:lnTo>
                      <a:lnTo>
                        <a:pt x="756" y="467"/>
                      </a:lnTo>
                      <a:lnTo>
                        <a:pt x="756" y="468"/>
                      </a:lnTo>
                      <a:lnTo>
                        <a:pt x="756" y="469"/>
                      </a:lnTo>
                      <a:lnTo>
                        <a:pt x="757" y="468"/>
                      </a:lnTo>
                      <a:lnTo>
                        <a:pt x="757" y="469"/>
                      </a:lnTo>
                      <a:lnTo>
                        <a:pt x="756" y="469"/>
                      </a:lnTo>
                      <a:lnTo>
                        <a:pt x="756" y="468"/>
                      </a:lnTo>
                      <a:lnTo>
                        <a:pt x="755" y="469"/>
                      </a:lnTo>
                      <a:lnTo>
                        <a:pt x="755" y="468"/>
                      </a:lnTo>
                      <a:lnTo>
                        <a:pt x="754" y="468"/>
                      </a:lnTo>
                      <a:lnTo>
                        <a:pt x="753" y="468"/>
                      </a:lnTo>
                      <a:lnTo>
                        <a:pt x="753" y="469"/>
                      </a:lnTo>
                      <a:lnTo>
                        <a:pt x="752" y="469"/>
                      </a:lnTo>
                      <a:lnTo>
                        <a:pt x="751" y="469"/>
                      </a:lnTo>
                      <a:lnTo>
                        <a:pt x="751" y="470"/>
                      </a:lnTo>
                      <a:lnTo>
                        <a:pt x="751" y="471"/>
                      </a:lnTo>
                      <a:lnTo>
                        <a:pt x="751" y="472"/>
                      </a:lnTo>
                      <a:lnTo>
                        <a:pt x="753" y="472"/>
                      </a:lnTo>
                      <a:lnTo>
                        <a:pt x="753" y="473"/>
                      </a:lnTo>
                      <a:lnTo>
                        <a:pt x="753" y="472"/>
                      </a:lnTo>
                      <a:lnTo>
                        <a:pt x="752" y="473"/>
                      </a:lnTo>
                      <a:lnTo>
                        <a:pt x="752" y="474"/>
                      </a:lnTo>
                      <a:lnTo>
                        <a:pt x="753" y="474"/>
                      </a:lnTo>
                      <a:lnTo>
                        <a:pt x="754" y="474"/>
                      </a:lnTo>
                      <a:lnTo>
                        <a:pt x="754" y="475"/>
                      </a:lnTo>
                      <a:lnTo>
                        <a:pt x="755" y="475"/>
                      </a:lnTo>
                      <a:lnTo>
                        <a:pt x="755" y="474"/>
                      </a:lnTo>
                      <a:lnTo>
                        <a:pt x="756" y="475"/>
                      </a:lnTo>
                      <a:lnTo>
                        <a:pt x="757" y="475"/>
                      </a:lnTo>
                      <a:lnTo>
                        <a:pt x="757" y="476"/>
                      </a:lnTo>
                      <a:lnTo>
                        <a:pt x="756" y="476"/>
                      </a:lnTo>
                      <a:lnTo>
                        <a:pt x="755" y="476"/>
                      </a:lnTo>
                      <a:lnTo>
                        <a:pt x="755" y="477"/>
                      </a:lnTo>
                      <a:lnTo>
                        <a:pt x="756" y="477"/>
                      </a:lnTo>
                      <a:lnTo>
                        <a:pt x="755" y="477"/>
                      </a:lnTo>
                      <a:lnTo>
                        <a:pt x="755" y="478"/>
                      </a:lnTo>
                      <a:lnTo>
                        <a:pt x="756" y="478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80"/>
                      </a:lnTo>
                      <a:lnTo>
                        <a:pt x="755" y="481"/>
                      </a:lnTo>
                      <a:lnTo>
                        <a:pt x="754" y="482"/>
                      </a:lnTo>
                      <a:lnTo>
                        <a:pt x="753" y="482"/>
                      </a:lnTo>
                      <a:lnTo>
                        <a:pt x="752" y="481"/>
                      </a:lnTo>
                      <a:lnTo>
                        <a:pt x="751" y="480"/>
                      </a:lnTo>
                      <a:lnTo>
                        <a:pt x="751" y="479"/>
                      </a:lnTo>
                      <a:lnTo>
                        <a:pt x="750" y="479"/>
                      </a:lnTo>
                      <a:lnTo>
                        <a:pt x="751" y="478"/>
                      </a:lnTo>
                      <a:lnTo>
                        <a:pt x="751" y="477"/>
                      </a:lnTo>
                      <a:lnTo>
                        <a:pt x="751" y="476"/>
                      </a:lnTo>
                      <a:lnTo>
                        <a:pt x="750" y="476"/>
                      </a:lnTo>
                      <a:lnTo>
                        <a:pt x="749" y="476"/>
                      </a:lnTo>
                      <a:lnTo>
                        <a:pt x="749" y="475"/>
                      </a:lnTo>
                      <a:lnTo>
                        <a:pt x="749" y="476"/>
                      </a:lnTo>
                      <a:lnTo>
                        <a:pt x="748" y="476"/>
                      </a:lnTo>
                      <a:lnTo>
                        <a:pt x="747" y="476"/>
                      </a:lnTo>
                      <a:lnTo>
                        <a:pt x="746" y="476"/>
                      </a:lnTo>
                      <a:lnTo>
                        <a:pt x="746" y="477"/>
                      </a:lnTo>
                      <a:lnTo>
                        <a:pt x="745" y="477"/>
                      </a:lnTo>
                      <a:lnTo>
                        <a:pt x="745" y="476"/>
                      </a:lnTo>
                      <a:lnTo>
                        <a:pt x="744" y="476"/>
                      </a:lnTo>
                      <a:lnTo>
                        <a:pt x="744" y="477"/>
                      </a:lnTo>
                      <a:lnTo>
                        <a:pt x="743" y="477"/>
                      </a:lnTo>
                      <a:lnTo>
                        <a:pt x="742" y="477"/>
                      </a:lnTo>
                      <a:lnTo>
                        <a:pt x="740" y="477"/>
                      </a:lnTo>
                      <a:lnTo>
                        <a:pt x="739" y="477"/>
                      </a:lnTo>
                      <a:lnTo>
                        <a:pt x="739" y="478"/>
                      </a:lnTo>
                      <a:lnTo>
                        <a:pt x="737" y="477"/>
                      </a:lnTo>
                      <a:lnTo>
                        <a:pt x="737" y="478"/>
                      </a:lnTo>
                      <a:lnTo>
                        <a:pt x="736" y="477"/>
                      </a:lnTo>
                      <a:lnTo>
                        <a:pt x="735" y="477"/>
                      </a:lnTo>
                      <a:lnTo>
                        <a:pt x="735" y="476"/>
                      </a:lnTo>
                      <a:lnTo>
                        <a:pt x="735" y="475"/>
                      </a:lnTo>
                      <a:lnTo>
                        <a:pt x="734" y="475"/>
                      </a:lnTo>
                      <a:lnTo>
                        <a:pt x="734" y="474"/>
                      </a:lnTo>
                      <a:lnTo>
                        <a:pt x="734" y="473"/>
                      </a:lnTo>
                      <a:lnTo>
                        <a:pt x="734" y="472"/>
                      </a:lnTo>
                      <a:lnTo>
                        <a:pt x="735" y="471"/>
                      </a:lnTo>
                      <a:lnTo>
                        <a:pt x="736" y="471"/>
                      </a:lnTo>
                      <a:lnTo>
                        <a:pt x="736" y="470"/>
                      </a:lnTo>
                      <a:lnTo>
                        <a:pt x="737" y="470"/>
                      </a:lnTo>
                      <a:lnTo>
                        <a:pt x="738" y="469"/>
                      </a:lnTo>
                      <a:lnTo>
                        <a:pt x="737" y="469"/>
                      </a:lnTo>
                      <a:lnTo>
                        <a:pt x="738" y="469"/>
                      </a:lnTo>
                      <a:lnTo>
                        <a:pt x="739" y="469"/>
                      </a:lnTo>
                      <a:lnTo>
                        <a:pt x="739" y="468"/>
                      </a:lnTo>
                      <a:lnTo>
                        <a:pt x="740" y="468"/>
                      </a:lnTo>
                      <a:lnTo>
                        <a:pt x="741" y="467"/>
                      </a:lnTo>
                      <a:lnTo>
                        <a:pt x="741" y="466"/>
                      </a:lnTo>
                      <a:lnTo>
                        <a:pt x="742" y="466"/>
                      </a:lnTo>
                      <a:lnTo>
                        <a:pt x="743" y="465"/>
                      </a:lnTo>
                      <a:lnTo>
                        <a:pt x="744" y="465"/>
                      </a:lnTo>
                      <a:lnTo>
                        <a:pt x="744" y="464"/>
                      </a:lnTo>
                      <a:lnTo>
                        <a:pt x="744" y="463"/>
                      </a:lnTo>
                      <a:lnTo>
                        <a:pt x="745" y="462"/>
                      </a:lnTo>
                      <a:lnTo>
                        <a:pt x="745" y="461"/>
                      </a:lnTo>
                      <a:lnTo>
                        <a:pt x="746" y="461"/>
                      </a:lnTo>
                      <a:lnTo>
                        <a:pt x="746" y="460"/>
                      </a:lnTo>
                      <a:lnTo>
                        <a:pt x="746" y="459"/>
                      </a:lnTo>
                      <a:lnTo>
                        <a:pt x="747" y="458"/>
                      </a:lnTo>
                      <a:lnTo>
                        <a:pt x="747" y="457"/>
                      </a:lnTo>
                      <a:lnTo>
                        <a:pt x="747" y="456"/>
                      </a:lnTo>
                      <a:lnTo>
                        <a:pt x="748" y="456"/>
                      </a:lnTo>
                      <a:lnTo>
                        <a:pt x="748" y="455"/>
                      </a:lnTo>
                      <a:lnTo>
                        <a:pt x="749" y="455"/>
                      </a:lnTo>
                      <a:lnTo>
                        <a:pt x="749" y="456"/>
                      </a:lnTo>
                      <a:lnTo>
                        <a:pt x="750" y="456"/>
                      </a:lnTo>
                      <a:lnTo>
                        <a:pt x="751" y="456"/>
                      </a:lnTo>
                      <a:lnTo>
                        <a:pt x="751" y="457"/>
                      </a:lnTo>
                      <a:lnTo>
                        <a:pt x="752" y="457"/>
                      </a:lnTo>
                      <a:lnTo>
                        <a:pt x="753" y="457"/>
                      </a:lnTo>
                      <a:lnTo>
                        <a:pt x="754" y="457"/>
                      </a:lnTo>
                      <a:lnTo>
                        <a:pt x="754" y="458"/>
                      </a:lnTo>
                      <a:lnTo>
                        <a:pt x="755" y="458"/>
                      </a:lnTo>
                      <a:lnTo>
                        <a:pt x="756" y="459"/>
                      </a:lnTo>
                      <a:close/>
                      <a:moveTo>
                        <a:pt x="778" y="460"/>
                      </a:moveTo>
                      <a:lnTo>
                        <a:pt x="778" y="460"/>
                      </a:lnTo>
                      <a:lnTo>
                        <a:pt x="779" y="461"/>
                      </a:lnTo>
                      <a:lnTo>
                        <a:pt x="778" y="461"/>
                      </a:lnTo>
                      <a:lnTo>
                        <a:pt x="779" y="461"/>
                      </a:lnTo>
                      <a:lnTo>
                        <a:pt x="779" y="462"/>
                      </a:lnTo>
                      <a:lnTo>
                        <a:pt x="779" y="463"/>
                      </a:lnTo>
                      <a:lnTo>
                        <a:pt x="778" y="463"/>
                      </a:lnTo>
                      <a:lnTo>
                        <a:pt x="778" y="462"/>
                      </a:lnTo>
                      <a:lnTo>
                        <a:pt x="778" y="461"/>
                      </a:lnTo>
                      <a:lnTo>
                        <a:pt x="778" y="460"/>
                      </a:lnTo>
                      <a:close/>
                      <a:moveTo>
                        <a:pt x="777" y="460"/>
                      </a:moveTo>
                      <a:lnTo>
                        <a:pt x="777" y="460"/>
                      </a:lnTo>
                      <a:close/>
                      <a:moveTo>
                        <a:pt x="765" y="465"/>
                      </a:moveTo>
                      <a:lnTo>
                        <a:pt x="765" y="464"/>
                      </a:lnTo>
                      <a:lnTo>
                        <a:pt x="766" y="464"/>
                      </a:lnTo>
                      <a:lnTo>
                        <a:pt x="767" y="464"/>
                      </a:lnTo>
                      <a:lnTo>
                        <a:pt x="766" y="465"/>
                      </a:lnTo>
                      <a:lnTo>
                        <a:pt x="767" y="465"/>
                      </a:lnTo>
                      <a:lnTo>
                        <a:pt x="768" y="466"/>
                      </a:lnTo>
                      <a:lnTo>
                        <a:pt x="769" y="466"/>
                      </a:lnTo>
                      <a:lnTo>
                        <a:pt x="768" y="466"/>
                      </a:lnTo>
                      <a:lnTo>
                        <a:pt x="768" y="467"/>
                      </a:lnTo>
                      <a:lnTo>
                        <a:pt x="767" y="466"/>
                      </a:lnTo>
                      <a:lnTo>
                        <a:pt x="766" y="467"/>
                      </a:lnTo>
                      <a:lnTo>
                        <a:pt x="765" y="467"/>
                      </a:lnTo>
                      <a:lnTo>
                        <a:pt x="765" y="466"/>
                      </a:lnTo>
                      <a:lnTo>
                        <a:pt x="764" y="466"/>
                      </a:lnTo>
                      <a:lnTo>
                        <a:pt x="764" y="465"/>
                      </a:lnTo>
                      <a:lnTo>
                        <a:pt x="765" y="465"/>
                      </a:lnTo>
                      <a:close/>
                      <a:moveTo>
                        <a:pt x="765" y="468"/>
                      </a:moveTo>
                      <a:lnTo>
                        <a:pt x="764" y="468"/>
                      </a:lnTo>
                      <a:lnTo>
                        <a:pt x="765" y="468"/>
                      </a:lnTo>
                      <a:close/>
                      <a:moveTo>
                        <a:pt x="753" y="474"/>
                      </a:moveTo>
                      <a:lnTo>
                        <a:pt x="753" y="473"/>
                      </a:lnTo>
                      <a:lnTo>
                        <a:pt x="753" y="474"/>
                      </a:lnTo>
                      <a:close/>
                      <a:moveTo>
                        <a:pt x="754" y="442"/>
                      </a:moveTo>
                      <a:lnTo>
                        <a:pt x="754" y="442"/>
                      </a:lnTo>
                      <a:lnTo>
                        <a:pt x="755" y="442"/>
                      </a:lnTo>
                      <a:lnTo>
                        <a:pt x="754" y="443"/>
                      </a:lnTo>
                      <a:lnTo>
                        <a:pt x="753" y="443"/>
                      </a:lnTo>
                      <a:lnTo>
                        <a:pt x="753" y="442"/>
                      </a:lnTo>
                      <a:lnTo>
                        <a:pt x="754" y="442"/>
                      </a:lnTo>
                      <a:close/>
                      <a:moveTo>
                        <a:pt x="712" y="459"/>
                      </a:moveTo>
                      <a:lnTo>
                        <a:pt x="712" y="459"/>
                      </a:lnTo>
                      <a:close/>
                      <a:moveTo>
                        <a:pt x="711" y="459"/>
                      </a:moveTo>
                      <a:lnTo>
                        <a:pt x="711" y="459"/>
                      </a:lnTo>
                      <a:close/>
                      <a:moveTo>
                        <a:pt x="710" y="460"/>
                      </a:moveTo>
                      <a:lnTo>
                        <a:pt x="711" y="460"/>
                      </a:lnTo>
                      <a:lnTo>
                        <a:pt x="711" y="461"/>
                      </a:lnTo>
                      <a:lnTo>
                        <a:pt x="710" y="461"/>
                      </a:lnTo>
                      <a:lnTo>
                        <a:pt x="710" y="460"/>
                      </a:lnTo>
                      <a:close/>
                      <a:moveTo>
                        <a:pt x="729" y="467"/>
                      </a:moveTo>
                      <a:lnTo>
                        <a:pt x="729" y="467"/>
                      </a:lnTo>
                      <a:lnTo>
                        <a:pt x="728" y="468"/>
                      </a:lnTo>
                      <a:lnTo>
                        <a:pt x="728" y="467"/>
                      </a:lnTo>
                      <a:lnTo>
                        <a:pt x="729" y="467"/>
                      </a:lnTo>
                      <a:close/>
                      <a:moveTo>
                        <a:pt x="703" y="466"/>
                      </a:moveTo>
                      <a:lnTo>
                        <a:pt x="703" y="466"/>
                      </a:lnTo>
                      <a:lnTo>
                        <a:pt x="703" y="465"/>
                      </a:lnTo>
                      <a:lnTo>
                        <a:pt x="704" y="466"/>
                      </a:lnTo>
                      <a:lnTo>
                        <a:pt x="703" y="466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9" name="Freeform 577"/>
                <p:cNvSpPr>
                  <a:spLocks/>
                </p:cNvSpPr>
                <p:nvPr/>
              </p:nvSpPr>
              <p:spPr bwMode="auto">
                <a:xfrm>
                  <a:off x="2843213" y="2646363"/>
                  <a:ext cx="549275" cy="908050"/>
                </a:xfrm>
                <a:custGeom>
                  <a:avLst/>
                  <a:gdLst>
                    <a:gd name="T0" fmla="*/ 2147483646 w 533"/>
                    <a:gd name="T1" fmla="*/ 2147483646 h 882"/>
                    <a:gd name="T2" fmla="*/ 2147483646 w 533"/>
                    <a:gd name="T3" fmla="*/ 2147483646 h 882"/>
                    <a:gd name="T4" fmla="*/ 2147483646 w 533"/>
                    <a:gd name="T5" fmla="*/ 2147483646 h 882"/>
                    <a:gd name="T6" fmla="*/ 2147483646 w 533"/>
                    <a:gd name="T7" fmla="*/ 2147483646 h 882"/>
                    <a:gd name="T8" fmla="*/ 2147483646 w 533"/>
                    <a:gd name="T9" fmla="*/ 2147483646 h 882"/>
                    <a:gd name="T10" fmla="*/ 2147483646 w 533"/>
                    <a:gd name="T11" fmla="*/ 2147483646 h 882"/>
                    <a:gd name="T12" fmla="*/ 2147483646 w 533"/>
                    <a:gd name="T13" fmla="*/ 2147483646 h 882"/>
                    <a:gd name="T14" fmla="*/ 2147483646 w 533"/>
                    <a:gd name="T15" fmla="*/ 2147483646 h 882"/>
                    <a:gd name="T16" fmla="*/ 2147483646 w 533"/>
                    <a:gd name="T17" fmla="*/ 2147483646 h 882"/>
                    <a:gd name="T18" fmla="*/ 2147483646 w 533"/>
                    <a:gd name="T19" fmla="*/ 2147483646 h 882"/>
                    <a:gd name="T20" fmla="*/ 2147483646 w 533"/>
                    <a:gd name="T21" fmla="*/ 2147483646 h 882"/>
                    <a:gd name="T22" fmla="*/ 2147483646 w 533"/>
                    <a:gd name="T23" fmla="*/ 2147483646 h 882"/>
                    <a:gd name="T24" fmla="*/ 2147483646 w 533"/>
                    <a:gd name="T25" fmla="*/ 2147483646 h 882"/>
                    <a:gd name="T26" fmla="*/ 2147483646 w 533"/>
                    <a:gd name="T27" fmla="*/ 2147483646 h 882"/>
                    <a:gd name="T28" fmla="*/ 2147483646 w 533"/>
                    <a:gd name="T29" fmla="*/ 2147483646 h 882"/>
                    <a:gd name="T30" fmla="*/ 2147483646 w 533"/>
                    <a:gd name="T31" fmla="*/ 2147483646 h 882"/>
                    <a:gd name="T32" fmla="*/ 2147483646 w 533"/>
                    <a:gd name="T33" fmla="*/ 2147483646 h 882"/>
                    <a:gd name="T34" fmla="*/ 2147483646 w 533"/>
                    <a:gd name="T35" fmla="*/ 2147483646 h 882"/>
                    <a:gd name="T36" fmla="*/ 2147483646 w 533"/>
                    <a:gd name="T37" fmla="*/ 2147483646 h 882"/>
                    <a:gd name="T38" fmla="*/ 2147483646 w 533"/>
                    <a:gd name="T39" fmla="*/ 2147483646 h 882"/>
                    <a:gd name="T40" fmla="*/ 2147483646 w 533"/>
                    <a:gd name="T41" fmla="*/ 2147483646 h 882"/>
                    <a:gd name="T42" fmla="*/ 2147483646 w 533"/>
                    <a:gd name="T43" fmla="*/ 2147483646 h 882"/>
                    <a:gd name="T44" fmla="*/ 2147483646 w 533"/>
                    <a:gd name="T45" fmla="*/ 2147483646 h 882"/>
                    <a:gd name="T46" fmla="*/ 2147483646 w 533"/>
                    <a:gd name="T47" fmla="*/ 2147483646 h 882"/>
                    <a:gd name="T48" fmla="*/ 2147483646 w 533"/>
                    <a:gd name="T49" fmla="*/ 2147483646 h 882"/>
                    <a:gd name="T50" fmla="*/ 2147483646 w 533"/>
                    <a:gd name="T51" fmla="*/ 2147483646 h 882"/>
                    <a:gd name="T52" fmla="*/ 2147483646 w 533"/>
                    <a:gd name="T53" fmla="*/ 2147483646 h 882"/>
                    <a:gd name="T54" fmla="*/ 2147483646 w 533"/>
                    <a:gd name="T55" fmla="*/ 2147483646 h 882"/>
                    <a:gd name="T56" fmla="*/ 2147483646 w 533"/>
                    <a:gd name="T57" fmla="*/ 2147483646 h 882"/>
                    <a:gd name="T58" fmla="*/ 2147483646 w 533"/>
                    <a:gd name="T59" fmla="*/ 2147483646 h 882"/>
                    <a:gd name="T60" fmla="*/ 2147483646 w 533"/>
                    <a:gd name="T61" fmla="*/ 2147483646 h 882"/>
                    <a:gd name="T62" fmla="*/ 2147483646 w 533"/>
                    <a:gd name="T63" fmla="*/ 2147483646 h 882"/>
                    <a:gd name="T64" fmla="*/ 2147483646 w 533"/>
                    <a:gd name="T65" fmla="*/ 2147483646 h 882"/>
                    <a:gd name="T66" fmla="*/ 2147483646 w 533"/>
                    <a:gd name="T67" fmla="*/ 2147483646 h 882"/>
                    <a:gd name="T68" fmla="*/ 2147483646 w 533"/>
                    <a:gd name="T69" fmla="*/ 2147483646 h 882"/>
                    <a:gd name="T70" fmla="*/ 2147483646 w 533"/>
                    <a:gd name="T71" fmla="*/ 2147483646 h 882"/>
                    <a:gd name="T72" fmla="*/ 2147483646 w 533"/>
                    <a:gd name="T73" fmla="*/ 2147483646 h 882"/>
                    <a:gd name="T74" fmla="*/ 2147483646 w 533"/>
                    <a:gd name="T75" fmla="*/ 2147483646 h 882"/>
                    <a:gd name="T76" fmla="*/ 2147483646 w 533"/>
                    <a:gd name="T77" fmla="*/ 2147483646 h 882"/>
                    <a:gd name="T78" fmla="*/ 2147483646 w 533"/>
                    <a:gd name="T79" fmla="*/ 2147483646 h 882"/>
                    <a:gd name="T80" fmla="*/ 2147483646 w 533"/>
                    <a:gd name="T81" fmla="*/ 2147483646 h 882"/>
                    <a:gd name="T82" fmla="*/ 2147483646 w 533"/>
                    <a:gd name="T83" fmla="*/ 2147483646 h 882"/>
                    <a:gd name="T84" fmla="*/ 2147483646 w 533"/>
                    <a:gd name="T85" fmla="*/ 2147483646 h 882"/>
                    <a:gd name="T86" fmla="*/ 2147483646 w 533"/>
                    <a:gd name="T87" fmla="*/ 2147483646 h 882"/>
                    <a:gd name="T88" fmla="*/ 2147483646 w 533"/>
                    <a:gd name="T89" fmla="*/ 2147483646 h 882"/>
                    <a:gd name="T90" fmla="*/ 2147483646 w 533"/>
                    <a:gd name="T91" fmla="*/ 2147483646 h 882"/>
                    <a:gd name="T92" fmla="*/ 2147483646 w 533"/>
                    <a:gd name="T93" fmla="*/ 2147483646 h 882"/>
                    <a:gd name="T94" fmla="*/ 2147483646 w 533"/>
                    <a:gd name="T95" fmla="*/ 2147483646 h 882"/>
                    <a:gd name="T96" fmla="*/ 2147483646 w 533"/>
                    <a:gd name="T97" fmla="*/ 2147483646 h 882"/>
                    <a:gd name="T98" fmla="*/ 2147483646 w 533"/>
                    <a:gd name="T99" fmla="*/ 2147483646 h 882"/>
                    <a:gd name="T100" fmla="*/ 2147483646 w 533"/>
                    <a:gd name="T101" fmla="*/ 2147483646 h 882"/>
                    <a:gd name="T102" fmla="*/ 2147483646 w 533"/>
                    <a:gd name="T103" fmla="*/ 2147483646 h 882"/>
                    <a:gd name="T104" fmla="*/ 2147483646 w 533"/>
                    <a:gd name="T105" fmla="*/ 2147483646 h 882"/>
                    <a:gd name="T106" fmla="*/ 2147483646 w 533"/>
                    <a:gd name="T107" fmla="*/ 2147483646 h 882"/>
                    <a:gd name="T108" fmla="*/ 2147483646 w 533"/>
                    <a:gd name="T109" fmla="*/ 2147483646 h 882"/>
                    <a:gd name="T110" fmla="*/ 2147483646 w 533"/>
                    <a:gd name="T111" fmla="*/ 2147483646 h 882"/>
                    <a:gd name="T112" fmla="*/ 2147483646 w 533"/>
                    <a:gd name="T113" fmla="*/ 2147483646 h 882"/>
                    <a:gd name="T114" fmla="*/ 2147483646 w 533"/>
                    <a:gd name="T115" fmla="*/ 2147483646 h 882"/>
                    <a:gd name="T116" fmla="*/ 2147483646 w 533"/>
                    <a:gd name="T117" fmla="*/ 2147483646 h 882"/>
                    <a:gd name="T118" fmla="*/ 2147483646 w 533"/>
                    <a:gd name="T119" fmla="*/ 2147483646 h 882"/>
                    <a:gd name="T120" fmla="*/ 2147483646 w 533"/>
                    <a:gd name="T121" fmla="*/ 2147483646 h 882"/>
                    <a:gd name="T122" fmla="*/ 2147483646 w 533"/>
                    <a:gd name="T123" fmla="*/ 2147483646 h 882"/>
                    <a:gd name="T124" fmla="*/ 2147483646 w 533"/>
                    <a:gd name="T125" fmla="*/ 2147483646 h 88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33"/>
                    <a:gd name="T190" fmla="*/ 0 h 882"/>
                    <a:gd name="T191" fmla="*/ 533 w 533"/>
                    <a:gd name="T192" fmla="*/ 882 h 88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33" h="882">
                      <a:moveTo>
                        <a:pt x="62" y="482"/>
                      </a:moveTo>
                      <a:lnTo>
                        <a:pt x="62" y="482"/>
                      </a:lnTo>
                      <a:lnTo>
                        <a:pt x="63" y="481"/>
                      </a:lnTo>
                      <a:lnTo>
                        <a:pt x="63" y="480"/>
                      </a:lnTo>
                      <a:lnTo>
                        <a:pt x="63" y="479"/>
                      </a:lnTo>
                      <a:lnTo>
                        <a:pt x="64" y="478"/>
                      </a:lnTo>
                      <a:lnTo>
                        <a:pt x="64" y="477"/>
                      </a:lnTo>
                      <a:lnTo>
                        <a:pt x="65" y="475"/>
                      </a:lnTo>
                      <a:lnTo>
                        <a:pt x="65" y="474"/>
                      </a:lnTo>
                      <a:lnTo>
                        <a:pt x="65" y="473"/>
                      </a:lnTo>
                      <a:lnTo>
                        <a:pt x="66" y="472"/>
                      </a:lnTo>
                      <a:lnTo>
                        <a:pt x="67" y="471"/>
                      </a:lnTo>
                      <a:lnTo>
                        <a:pt x="69" y="469"/>
                      </a:lnTo>
                      <a:lnTo>
                        <a:pt x="69" y="468"/>
                      </a:lnTo>
                      <a:lnTo>
                        <a:pt x="70" y="468"/>
                      </a:lnTo>
                      <a:lnTo>
                        <a:pt x="70" y="467"/>
                      </a:lnTo>
                      <a:lnTo>
                        <a:pt x="70" y="466"/>
                      </a:lnTo>
                      <a:lnTo>
                        <a:pt x="70" y="465"/>
                      </a:lnTo>
                      <a:lnTo>
                        <a:pt x="71" y="464"/>
                      </a:lnTo>
                      <a:lnTo>
                        <a:pt x="71" y="463"/>
                      </a:lnTo>
                      <a:lnTo>
                        <a:pt x="71" y="462"/>
                      </a:lnTo>
                      <a:lnTo>
                        <a:pt x="71" y="461"/>
                      </a:lnTo>
                      <a:lnTo>
                        <a:pt x="71" y="460"/>
                      </a:lnTo>
                      <a:lnTo>
                        <a:pt x="72" y="460"/>
                      </a:lnTo>
                      <a:lnTo>
                        <a:pt x="73" y="459"/>
                      </a:lnTo>
                      <a:lnTo>
                        <a:pt x="73" y="458"/>
                      </a:lnTo>
                      <a:lnTo>
                        <a:pt x="74" y="458"/>
                      </a:lnTo>
                      <a:lnTo>
                        <a:pt x="75" y="457"/>
                      </a:lnTo>
                      <a:lnTo>
                        <a:pt x="75" y="456"/>
                      </a:lnTo>
                      <a:lnTo>
                        <a:pt x="75" y="455"/>
                      </a:lnTo>
                      <a:lnTo>
                        <a:pt x="75" y="454"/>
                      </a:lnTo>
                      <a:lnTo>
                        <a:pt x="76" y="454"/>
                      </a:lnTo>
                      <a:lnTo>
                        <a:pt x="76" y="453"/>
                      </a:lnTo>
                      <a:lnTo>
                        <a:pt x="77" y="452"/>
                      </a:lnTo>
                      <a:lnTo>
                        <a:pt x="77" y="450"/>
                      </a:lnTo>
                      <a:lnTo>
                        <a:pt x="75" y="448"/>
                      </a:lnTo>
                      <a:lnTo>
                        <a:pt x="75" y="447"/>
                      </a:lnTo>
                      <a:lnTo>
                        <a:pt x="76" y="447"/>
                      </a:lnTo>
                      <a:lnTo>
                        <a:pt x="76" y="446"/>
                      </a:lnTo>
                      <a:lnTo>
                        <a:pt x="76" y="445"/>
                      </a:lnTo>
                      <a:lnTo>
                        <a:pt x="76" y="444"/>
                      </a:lnTo>
                      <a:lnTo>
                        <a:pt x="77" y="442"/>
                      </a:lnTo>
                      <a:lnTo>
                        <a:pt x="77" y="441"/>
                      </a:lnTo>
                      <a:lnTo>
                        <a:pt x="77" y="440"/>
                      </a:lnTo>
                      <a:lnTo>
                        <a:pt x="78" y="438"/>
                      </a:lnTo>
                      <a:lnTo>
                        <a:pt x="79" y="438"/>
                      </a:lnTo>
                      <a:lnTo>
                        <a:pt x="80" y="437"/>
                      </a:lnTo>
                      <a:lnTo>
                        <a:pt x="81" y="435"/>
                      </a:lnTo>
                      <a:lnTo>
                        <a:pt x="81" y="434"/>
                      </a:lnTo>
                      <a:lnTo>
                        <a:pt x="82" y="434"/>
                      </a:lnTo>
                      <a:lnTo>
                        <a:pt x="82" y="431"/>
                      </a:lnTo>
                      <a:lnTo>
                        <a:pt x="81" y="430"/>
                      </a:lnTo>
                      <a:lnTo>
                        <a:pt x="82" y="427"/>
                      </a:lnTo>
                      <a:lnTo>
                        <a:pt x="83" y="426"/>
                      </a:lnTo>
                      <a:lnTo>
                        <a:pt x="83" y="425"/>
                      </a:lnTo>
                      <a:lnTo>
                        <a:pt x="85" y="424"/>
                      </a:lnTo>
                      <a:lnTo>
                        <a:pt x="86" y="424"/>
                      </a:lnTo>
                      <a:lnTo>
                        <a:pt x="87" y="423"/>
                      </a:lnTo>
                      <a:lnTo>
                        <a:pt x="87" y="422"/>
                      </a:lnTo>
                      <a:lnTo>
                        <a:pt x="88" y="420"/>
                      </a:lnTo>
                      <a:lnTo>
                        <a:pt x="88" y="419"/>
                      </a:lnTo>
                      <a:lnTo>
                        <a:pt x="89" y="419"/>
                      </a:lnTo>
                      <a:lnTo>
                        <a:pt x="90" y="419"/>
                      </a:lnTo>
                      <a:lnTo>
                        <a:pt x="91" y="419"/>
                      </a:lnTo>
                      <a:lnTo>
                        <a:pt x="92" y="419"/>
                      </a:lnTo>
                      <a:lnTo>
                        <a:pt x="92" y="418"/>
                      </a:lnTo>
                      <a:lnTo>
                        <a:pt x="93" y="416"/>
                      </a:lnTo>
                      <a:lnTo>
                        <a:pt x="94" y="416"/>
                      </a:lnTo>
                      <a:lnTo>
                        <a:pt x="95" y="415"/>
                      </a:lnTo>
                      <a:lnTo>
                        <a:pt x="96" y="415"/>
                      </a:lnTo>
                      <a:lnTo>
                        <a:pt x="97" y="414"/>
                      </a:lnTo>
                      <a:lnTo>
                        <a:pt x="98" y="413"/>
                      </a:lnTo>
                      <a:lnTo>
                        <a:pt x="98" y="412"/>
                      </a:lnTo>
                      <a:lnTo>
                        <a:pt x="97" y="412"/>
                      </a:lnTo>
                      <a:lnTo>
                        <a:pt x="97" y="411"/>
                      </a:lnTo>
                      <a:lnTo>
                        <a:pt x="98" y="411"/>
                      </a:lnTo>
                      <a:lnTo>
                        <a:pt x="99" y="410"/>
                      </a:lnTo>
                      <a:lnTo>
                        <a:pt x="100" y="408"/>
                      </a:lnTo>
                      <a:lnTo>
                        <a:pt x="102" y="406"/>
                      </a:lnTo>
                      <a:lnTo>
                        <a:pt x="103" y="405"/>
                      </a:lnTo>
                      <a:lnTo>
                        <a:pt x="103" y="404"/>
                      </a:lnTo>
                      <a:lnTo>
                        <a:pt x="104" y="403"/>
                      </a:lnTo>
                      <a:lnTo>
                        <a:pt x="104" y="402"/>
                      </a:lnTo>
                      <a:lnTo>
                        <a:pt x="104" y="400"/>
                      </a:lnTo>
                      <a:lnTo>
                        <a:pt x="104" y="399"/>
                      </a:lnTo>
                      <a:lnTo>
                        <a:pt x="105" y="398"/>
                      </a:lnTo>
                      <a:lnTo>
                        <a:pt x="106" y="398"/>
                      </a:lnTo>
                      <a:lnTo>
                        <a:pt x="108" y="396"/>
                      </a:lnTo>
                      <a:lnTo>
                        <a:pt x="108" y="395"/>
                      </a:lnTo>
                      <a:lnTo>
                        <a:pt x="109" y="395"/>
                      </a:lnTo>
                      <a:lnTo>
                        <a:pt x="110" y="394"/>
                      </a:lnTo>
                      <a:lnTo>
                        <a:pt x="112" y="392"/>
                      </a:lnTo>
                      <a:lnTo>
                        <a:pt x="113" y="390"/>
                      </a:lnTo>
                      <a:lnTo>
                        <a:pt x="113" y="389"/>
                      </a:lnTo>
                      <a:lnTo>
                        <a:pt x="115" y="388"/>
                      </a:lnTo>
                      <a:lnTo>
                        <a:pt x="115" y="387"/>
                      </a:lnTo>
                      <a:lnTo>
                        <a:pt x="116" y="386"/>
                      </a:lnTo>
                      <a:lnTo>
                        <a:pt x="117" y="386"/>
                      </a:lnTo>
                      <a:lnTo>
                        <a:pt x="119" y="384"/>
                      </a:lnTo>
                      <a:lnTo>
                        <a:pt x="120" y="383"/>
                      </a:lnTo>
                      <a:lnTo>
                        <a:pt x="121" y="383"/>
                      </a:lnTo>
                      <a:lnTo>
                        <a:pt x="122" y="381"/>
                      </a:lnTo>
                      <a:lnTo>
                        <a:pt x="127" y="380"/>
                      </a:lnTo>
                      <a:lnTo>
                        <a:pt x="128" y="381"/>
                      </a:lnTo>
                      <a:lnTo>
                        <a:pt x="130" y="380"/>
                      </a:lnTo>
                      <a:lnTo>
                        <a:pt x="131" y="380"/>
                      </a:lnTo>
                      <a:lnTo>
                        <a:pt x="132" y="380"/>
                      </a:lnTo>
                      <a:lnTo>
                        <a:pt x="133" y="378"/>
                      </a:lnTo>
                      <a:lnTo>
                        <a:pt x="134" y="377"/>
                      </a:lnTo>
                      <a:lnTo>
                        <a:pt x="135" y="376"/>
                      </a:lnTo>
                      <a:lnTo>
                        <a:pt x="137" y="373"/>
                      </a:lnTo>
                      <a:lnTo>
                        <a:pt x="137" y="372"/>
                      </a:lnTo>
                      <a:lnTo>
                        <a:pt x="138" y="371"/>
                      </a:lnTo>
                      <a:lnTo>
                        <a:pt x="139" y="371"/>
                      </a:lnTo>
                      <a:lnTo>
                        <a:pt x="141" y="368"/>
                      </a:lnTo>
                      <a:lnTo>
                        <a:pt x="142" y="366"/>
                      </a:lnTo>
                      <a:lnTo>
                        <a:pt x="143" y="365"/>
                      </a:lnTo>
                      <a:lnTo>
                        <a:pt x="144" y="364"/>
                      </a:lnTo>
                      <a:lnTo>
                        <a:pt x="144" y="363"/>
                      </a:lnTo>
                      <a:lnTo>
                        <a:pt x="144" y="362"/>
                      </a:lnTo>
                      <a:lnTo>
                        <a:pt x="146" y="360"/>
                      </a:lnTo>
                      <a:lnTo>
                        <a:pt x="146" y="359"/>
                      </a:lnTo>
                      <a:lnTo>
                        <a:pt x="147" y="359"/>
                      </a:lnTo>
                      <a:lnTo>
                        <a:pt x="147" y="357"/>
                      </a:lnTo>
                      <a:lnTo>
                        <a:pt x="149" y="355"/>
                      </a:lnTo>
                      <a:lnTo>
                        <a:pt x="151" y="354"/>
                      </a:lnTo>
                      <a:lnTo>
                        <a:pt x="152" y="354"/>
                      </a:lnTo>
                      <a:lnTo>
                        <a:pt x="153" y="353"/>
                      </a:lnTo>
                      <a:lnTo>
                        <a:pt x="153" y="351"/>
                      </a:lnTo>
                      <a:lnTo>
                        <a:pt x="154" y="351"/>
                      </a:lnTo>
                      <a:lnTo>
                        <a:pt x="153" y="350"/>
                      </a:lnTo>
                      <a:lnTo>
                        <a:pt x="154" y="348"/>
                      </a:lnTo>
                      <a:lnTo>
                        <a:pt x="154" y="347"/>
                      </a:lnTo>
                      <a:lnTo>
                        <a:pt x="154" y="346"/>
                      </a:lnTo>
                      <a:lnTo>
                        <a:pt x="155" y="344"/>
                      </a:lnTo>
                      <a:lnTo>
                        <a:pt x="155" y="343"/>
                      </a:lnTo>
                      <a:lnTo>
                        <a:pt x="156" y="341"/>
                      </a:lnTo>
                      <a:lnTo>
                        <a:pt x="159" y="337"/>
                      </a:lnTo>
                      <a:lnTo>
                        <a:pt x="161" y="336"/>
                      </a:lnTo>
                      <a:lnTo>
                        <a:pt x="163" y="335"/>
                      </a:lnTo>
                      <a:lnTo>
                        <a:pt x="165" y="335"/>
                      </a:lnTo>
                      <a:lnTo>
                        <a:pt x="165" y="334"/>
                      </a:lnTo>
                      <a:lnTo>
                        <a:pt x="166" y="333"/>
                      </a:lnTo>
                      <a:lnTo>
                        <a:pt x="167" y="331"/>
                      </a:lnTo>
                      <a:lnTo>
                        <a:pt x="168" y="328"/>
                      </a:lnTo>
                      <a:lnTo>
                        <a:pt x="169" y="325"/>
                      </a:lnTo>
                      <a:lnTo>
                        <a:pt x="170" y="323"/>
                      </a:lnTo>
                      <a:lnTo>
                        <a:pt x="170" y="322"/>
                      </a:lnTo>
                      <a:lnTo>
                        <a:pt x="170" y="320"/>
                      </a:lnTo>
                      <a:lnTo>
                        <a:pt x="172" y="318"/>
                      </a:lnTo>
                      <a:lnTo>
                        <a:pt x="172" y="316"/>
                      </a:lnTo>
                      <a:lnTo>
                        <a:pt x="173" y="315"/>
                      </a:lnTo>
                      <a:lnTo>
                        <a:pt x="174" y="314"/>
                      </a:lnTo>
                      <a:lnTo>
                        <a:pt x="175" y="312"/>
                      </a:lnTo>
                      <a:lnTo>
                        <a:pt x="176" y="308"/>
                      </a:lnTo>
                      <a:lnTo>
                        <a:pt x="175" y="307"/>
                      </a:lnTo>
                      <a:lnTo>
                        <a:pt x="175" y="306"/>
                      </a:lnTo>
                      <a:lnTo>
                        <a:pt x="176" y="305"/>
                      </a:lnTo>
                      <a:lnTo>
                        <a:pt x="176" y="304"/>
                      </a:lnTo>
                      <a:lnTo>
                        <a:pt x="176" y="303"/>
                      </a:lnTo>
                      <a:lnTo>
                        <a:pt x="177" y="302"/>
                      </a:lnTo>
                      <a:lnTo>
                        <a:pt x="178" y="301"/>
                      </a:lnTo>
                      <a:lnTo>
                        <a:pt x="179" y="300"/>
                      </a:lnTo>
                      <a:lnTo>
                        <a:pt x="179" y="299"/>
                      </a:lnTo>
                      <a:lnTo>
                        <a:pt x="179" y="298"/>
                      </a:lnTo>
                      <a:lnTo>
                        <a:pt x="179" y="296"/>
                      </a:lnTo>
                      <a:lnTo>
                        <a:pt x="179" y="295"/>
                      </a:lnTo>
                      <a:lnTo>
                        <a:pt x="179" y="292"/>
                      </a:lnTo>
                      <a:lnTo>
                        <a:pt x="179" y="291"/>
                      </a:lnTo>
                      <a:lnTo>
                        <a:pt x="179" y="290"/>
                      </a:lnTo>
                      <a:lnTo>
                        <a:pt x="180" y="289"/>
                      </a:lnTo>
                      <a:lnTo>
                        <a:pt x="180" y="288"/>
                      </a:lnTo>
                      <a:lnTo>
                        <a:pt x="181" y="285"/>
                      </a:lnTo>
                      <a:lnTo>
                        <a:pt x="181" y="283"/>
                      </a:lnTo>
                      <a:lnTo>
                        <a:pt x="180" y="281"/>
                      </a:lnTo>
                      <a:lnTo>
                        <a:pt x="181" y="279"/>
                      </a:lnTo>
                      <a:lnTo>
                        <a:pt x="180" y="278"/>
                      </a:lnTo>
                      <a:lnTo>
                        <a:pt x="181" y="278"/>
                      </a:lnTo>
                      <a:lnTo>
                        <a:pt x="181" y="276"/>
                      </a:lnTo>
                      <a:lnTo>
                        <a:pt x="183" y="274"/>
                      </a:lnTo>
                      <a:lnTo>
                        <a:pt x="183" y="273"/>
                      </a:lnTo>
                      <a:lnTo>
                        <a:pt x="182" y="272"/>
                      </a:lnTo>
                      <a:lnTo>
                        <a:pt x="181" y="271"/>
                      </a:lnTo>
                      <a:lnTo>
                        <a:pt x="179" y="271"/>
                      </a:lnTo>
                      <a:lnTo>
                        <a:pt x="178" y="270"/>
                      </a:lnTo>
                      <a:lnTo>
                        <a:pt x="175" y="268"/>
                      </a:lnTo>
                      <a:lnTo>
                        <a:pt x="174" y="267"/>
                      </a:lnTo>
                      <a:lnTo>
                        <a:pt x="173" y="266"/>
                      </a:lnTo>
                      <a:lnTo>
                        <a:pt x="170" y="264"/>
                      </a:lnTo>
                      <a:lnTo>
                        <a:pt x="169" y="262"/>
                      </a:lnTo>
                      <a:lnTo>
                        <a:pt x="168" y="262"/>
                      </a:lnTo>
                      <a:lnTo>
                        <a:pt x="168" y="261"/>
                      </a:lnTo>
                      <a:lnTo>
                        <a:pt x="165" y="259"/>
                      </a:lnTo>
                      <a:lnTo>
                        <a:pt x="164" y="259"/>
                      </a:lnTo>
                      <a:lnTo>
                        <a:pt x="164" y="258"/>
                      </a:lnTo>
                      <a:lnTo>
                        <a:pt x="163" y="257"/>
                      </a:lnTo>
                      <a:lnTo>
                        <a:pt x="163" y="256"/>
                      </a:lnTo>
                      <a:lnTo>
                        <a:pt x="163" y="255"/>
                      </a:lnTo>
                      <a:lnTo>
                        <a:pt x="162" y="254"/>
                      </a:lnTo>
                      <a:lnTo>
                        <a:pt x="161" y="252"/>
                      </a:lnTo>
                      <a:lnTo>
                        <a:pt x="160" y="249"/>
                      </a:lnTo>
                      <a:lnTo>
                        <a:pt x="159" y="247"/>
                      </a:lnTo>
                      <a:lnTo>
                        <a:pt x="159" y="246"/>
                      </a:lnTo>
                      <a:lnTo>
                        <a:pt x="159" y="244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5" y="234"/>
                      </a:lnTo>
                      <a:lnTo>
                        <a:pt x="166" y="233"/>
                      </a:lnTo>
                      <a:lnTo>
                        <a:pt x="167" y="232"/>
                      </a:lnTo>
                      <a:lnTo>
                        <a:pt x="168" y="231"/>
                      </a:lnTo>
                      <a:lnTo>
                        <a:pt x="169" y="229"/>
                      </a:lnTo>
                      <a:lnTo>
                        <a:pt x="170" y="229"/>
                      </a:lnTo>
                      <a:lnTo>
                        <a:pt x="171" y="227"/>
                      </a:lnTo>
                      <a:lnTo>
                        <a:pt x="172" y="226"/>
                      </a:lnTo>
                      <a:lnTo>
                        <a:pt x="173" y="224"/>
                      </a:lnTo>
                      <a:lnTo>
                        <a:pt x="175" y="223"/>
                      </a:lnTo>
                      <a:lnTo>
                        <a:pt x="176" y="222"/>
                      </a:lnTo>
                      <a:lnTo>
                        <a:pt x="178" y="219"/>
                      </a:lnTo>
                      <a:lnTo>
                        <a:pt x="178" y="218"/>
                      </a:lnTo>
                      <a:lnTo>
                        <a:pt x="178" y="217"/>
                      </a:lnTo>
                      <a:lnTo>
                        <a:pt x="179" y="216"/>
                      </a:lnTo>
                      <a:lnTo>
                        <a:pt x="180" y="214"/>
                      </a:lnTo>
                      <a:lnTo>
                        <a:pt x="181" y="213"/>
                      </a:lnTo>
                      <a:lnTo>
                        <a:pt x="181" y="212"/>
                      </a:lnTo>
                      <a:lnTo>
                        <a:pt x="181" y="211"/>
                      </a:lnTo>
                      <a:lnTo>
                        <a:pt x="181" y="208"/>
                      </a:lnTo>
                      <a:lnTo>
                        <a:pt x="180" y="202"/>
                      </a:lnTo>
                      <a:lnTo>
                        <a:pt x="181" y="198"/>
                      </a:lnTo>
                      <a:lnTo>
                        <a:pt x="181" y="196"/>
                      </a:lnTo>
                      <a:lnTo>
                        <a:pt x="181" y="194"/>
                      </a:lnTo>
                      <a:lnTo>
                        <a:pt x="181" y="192"/>
                      </a:lnTo>
                      <a:lnTo>
                        <a:pt x="181" y="191"/>
                      </a:lnTo>
                      <a:lnTo>
                        <a:pt x="180" y="190"/>
                      </a:lnTo>
                      <a:lnTo>
                        <a:pt x="180" y="188"/>
                      </a:lnTo>
                      <a:lnTo>
                        <a:pt x="179" y="186"/>
                      </a:lnTo>
                      <a:lnTo>
                        <a:pt x="179" y="185"/>
                      </a:lnTo>
                      <a:lnTo>
                        <a:pt x="179" y="184"/>
                      </a:lnTo>
                      <a:lnTo>
                        <a:pt x="179" y="181"/>
                      </a:lnTo>
                      <a:lnTo>
                        <a:pt x="179" y="180"/>
                      </a:lnTo>
                      <a:lnTo>
                        <a:pt x="181" y="179"/>
                      </a:lnTo>
                      <a:lnTo>
                        <a:pt x="182" y="179"/>
                      </a:lnTo>
                      <a:lnTo>
                        <a:pt x="182" y="178"/>
                      </a:lnTo>
                      <a:lnTo>
                        <a:pt x="183" y="177"/>
                      </a:lnTo>
                      <a:lnTo>
                        <a:pt x="184" y="177"/>
                      </a:lnTo>
                      <a:lnTo>
                        <a:pt x="185" y="177"/>
                      </a:lnTo>
                      <a:lnTo>
                        <a:pt x="186" y="177"/>
                      </a:lnTo>
                      <a:lnTo>
                        <a:pt x="190" y="175"/>
                      </a:lnTo>
                      <a:lnTo>
                        <a:pt x="191" y="173"/>
                      </a:lnTo>
                      <a:lnTo>
                        <a:pt x="193" y="172"/>
                      </a:lnTo>
                      <a:lnTo>
                        <a:pt x="195" y="171"/>
                      </a:lnTo>
                      <a:lnTo>
                        <a:pt x="198" y="170"/>
                      </a:lnTo>
                      <a:lnTo>
                        <a:pt x="199" y="168"/>
                      </a:lnTo>
                      <a:lnTo>
                        <a:pt x="200" y="167"/>
                      </a:lnTo>
                      <a:lnTo>
                        <a:pt x="200" y="166"/>
                      </a:lnTo>
                      <a:lnTo>
                        <a:pt x="201" y="166"/>
                      </a:lnTo>
                      <a:lnTo>
                        <a:pt x="202" y="166"/>
                      </a:lnTo>
                      <a:lnTo>
                        <a:pt x="204" y="166"/>
                      </a:lnTo>
                      <a:lnTo>
                        <a:pt x="205" y="166"/>
                      </a:lnTo>
                      <a:lnTo>
                        <a:pt x="206" y="166"/>
                      </a:lnTo>
                      <a:lnTo>
                        <a:pt x="208" y="165"/>
                      </a:lnTo>
                      <a:lnTo>
                        <a:pt x="209" y="165"/>
                      </a:lnTo>
                      <a:lnTo>
                        <a:pt x="210" y="165"/>
                      </a:lnTo>
                      <a:lnTo>
                        <a:pt x="211" y="164"/>
                      </a:lnTo>
                      <a:lnTo>
                        <a:pt x="212" y="164"/>
                      </a:lnTo>
                      <a:lnTo>
                        <a:pt x="213" y="164"/>
                      </a:lnTo>
                      <a:lnTo>
                        <a:pt x="218" y="164"/>
                      </a:lnTo>
                      <a:lnTo>
                        <a:pt x="219" y="164"/>
                      </a:lnTo>
                      <a:lnTo>
                        <a:pt x="220" y="164"/>
                      </a:lnTo>
                      <a:lnTo>
                        <a:pt x="221" y="164"/>
                      </a:lnTo>
                      <a:lnTo>
                        <a:pt x="222" y="164"/>
                      </a:lnTo>
                      <a:lnTo>
                        <a:pt x="224" y="163"/>
                      </a:lnTo>
                      <a:lnTo>
                        <a:pt x="226" y="163"/>
                      </a:lnTo>
                      <a:lnTo>
                        <a:pt x="227" y="162"/>
                      </a:lnTo>
                      <a:lnTo>
                        <a:pt x="228" y="161"/>
                      </a:lnTo>
                      <a:lnTo>
                        <a:pt x="229" y="159"/>
                      </a:lnTo>
                      <a:lnTo>
                        <a:pt x="230" y="159"/>
                      </a:lnTo>
                      <a:lnTo>
                        <a:pt x="230" y="158"/>
                      </a:lnTo>
                      <a:lnTo>
                        <a:pt x="231" y="158"/>
                      </a:lnTo>
                      <a:lnTo>
                        <a:pt x="235" y="158"/>
                      </a:lnTo>
                      <a:lnTo>
                        <a:pt x="236" y="157"/>
                      </a:lnTo>
                      <a:lnTo>
                        <a:pt x="237" y="157"/>
                      </a:lnTo>
                      <a:lnTo>
                        <a:pt x="238" y="156"/>
                      </a:lnTo>
                      <a:lnTo>
                        <a:pt x="239" y="154"/>
                      </a:lnTo>
                      <a:lnTo>
                        <a:pt x="240" y="153"/>
                      </a:lnTo>
                      <a:lnTo>
                        <a:pt x="240" y="150"/>
                      </a:lnTo>
                      <a:lnTo>
                        <a:pt x="240" y="149"/>
                      </a:lnTo>
                      <a:lnTo>
                        <a:pt x="239" y="147"/>
                      </a:lnTo>
                      <a:lnTo>
                        <a:pt x="238" y="146"/>
                      </a:lnTo>
                      <a:lnTo>
                        <a:pt x="239" y="144"/>
                      </a:lnTo>
                      <a:lnTo>
                        <a:pt x="239" y="143"/>
                      </a:lnTo>
                      <a:lnTo>
                        <a:pt x="241" y="141"/>
                      </a:lnTo>
                      <a:lnTo>
                        <a:pt x="241" y="140"/>
                      </a:lnTo>
                      <a:lnTo>
                        <a:pt x="241" y="139"/>
                      </a:lnTo>
                      <a:lnTo>
                        <a:pt x="242" y="138"/>
                      </a:lnTo>
                      <a:lnTo>
                        <a:pt x="242" y="137"/>
                      </a:lnTo>
                      <a:lnTo>
                        <a:pt x="243" y="136"/>
                      </a:lnTo>
                      <a:lnTo>
                        <a:pt x="244" y="135"/>
                      </a:lnTo>
                      <a:lnTo>
                        <a:pt x="244" y="134"/>
                      </a:lnTo>
                      <a:lnTo>
                        <a:pt x="245" y="133"/>
                      </a:lnTo>
                      <a:lnTo>
                        <a:pt x="247" y="132"/>
                      </a:lnTo>
                      <a:lnTo>
                        <a:pt x="249" y="131"/>
                      </a:lnTo>
                      <a:lnTo>
                        <a:pt x="250" y="130"/>
                      </a:lnTo>
                      <a:lnTo>
                        <a:pt x="251" y="129"/>
                      </a:lnTo>
                      <a:lnTo>
                        <a:pt x="252" y="129"/>
                      </a:lnTo>
                      <a:lnTo>
                        <a:pt x="252" y="128"/>
                      </a:lnTo>
                      <a:lnTo>
                        <a:pt x="253" y="128"/>
                      </a:lnTo>
                      <a:lnTo>
                        <a:pt x="254" y="127"/>
                      </a:lnTo>
                      <a:lnTo>
                        <a:pt x="254" y="126"/>
                      </a:lnTo>
                      <a:lnTo>
                        <a:pt x="255" y="125"/>
                      </a:lnTo>
                      <a:lnTo>
                        <a:pt x="256" y="124"/>
                      </a:lnTo>
                      <a:lnTo>
                        <a:pt x="257" y="124"/>
                      </a:lnTo>
                      <a:lnTo>
                        <a:pt x="260" y="124"/>
                      </a:lnTo>
                      <a:lnTo>
                        <a:pt x="262" y="124"/>
                      </a:lnTo>
                      <a:lnTo>
                        <a:pt x="263" y="124"/>
                      </a:lnTo>
                      <a:lnTo>
                        <a:pt x="265" y="125"/>
                      </a:lnTo>
                      <a:lnTo>
                        <a:pt x="267" y="127"/>
                      </a:lnTo>
                      <a:lnTo>
                        <a:pt x="269" y="127"/>
                      </a:lnTo>
                      <a:lnTo>
                        <a:pt x="269" y="126"/>
                      </a:lnTo>
                      <a:lnTo>
                        <a:pt x="270" y="125"/>
                      </a:lnTo>
                      <a:lnTo>
                        <a:pt x="270" y="124"/>
                      </a:lnTo>
                      <a:lnTo>
                        <a:pt x="270" y="123"/>
                      </a:lnTo>
                      <a:lnTo>
                        <a:pt x="269" y="122"/>
                      </a:lnTo>
                      <a:lnTo>
                        <a:pt x="269" y="121"/>
                      </a:lnTo>
                      <a:lnTo>
                        <a:pt x="267" y="120"/>
                      </a:lnTo>
                      <a:lnTo>
                        <a:pt x="266" y="120"/>
                      </a:lnTo>
                      <a:lnTo>
                        <a:pt x="266" y="119"/>
                      </a:lnTo>
                      <a:lnTo>
                        <a:pt x="266" y="118"/>
                      </a:lnTo>
                      <a:lnTo>
                        <a:pt x="266" y="117"/>
                      </a:lnTo>
                      <a:lnTo>
                        <a:pt x="266" y="115"/>
                      </a:lnTo>
                      <a:lnTo>
                        <a:pt x="265" y="113"/>
                      </a:lnTo>
                      <a:lnTo>
                        <a:pt x="265" y="112"/>
                      </a:lnTo>
                      <a:lnTo>
                        <a:pt x="265" y="110"/>
                      </a:lnTo>
                      <a:lnTo>
                        <a:pt x="264" y="108"/>
                      </a:lnTo>
                      <a:lnTo>
                        <a:pt x="264" y="107"/>
                      </a:lnTo>
                      <a:lnTo>
                        <a:pt x="264" y="106"/>
                      </a:lnTo>
                      <a:lnTo>
                        <a:pt x="265" y="105"/>
                      </a:lnTo>
                      <a:lnTo>
                        <a:pt x="266" y="104"/>
                      </a:lnTo>
                      <a:lnTo>
                        <a:pt x="267" y="104"/>
                      </a:lnTo>
                      <a:lnTo>
                        <a:pt x="268" y="103"/>
                      </a:lnTo>
                      <a:lnTo>
                        <a:pt x="269" y="103"/>
                      </a:lnTo>
                      <a:lnTo>
                        <a:pt x="270" y="103"/>
                      </a:lnTo>
                      <a:lnTo>
                        <a:pt x="272" y="103"/>
                      </a:lnTo>
                      <a:lnTo>
                        <a:pt x="275" y="102"/>
                      </a:lnTo>
                      <a:lnTo>
                        <a:pt x="276" y="102"/>
                      </a:lnTo>
                      <a:lnTo>
                        <a:pt x="278" y="101"/>
                      </a:lnTo>
                      <a:lnTo>
                        <a:pt x="279" y="100"/>
                      </a:lnTo>
                      <a:lnTo>
                        <a:pt x="279" y="99"/>
                      </a:lnTo>
                      <a:lnTo>
                        <a:pt x="280" y="98"/>
                      </a:lnTo>
                      <a:lnTo>
                        <a:pt x="281" y="97"/>
                      </a:lnTo>
                      <a:lnTo>
                        <a:pt x="280" y="95"/>
                      </a:lnTo>
                      <a:lnTo>
                        <a:pt x="279" y="93"/>
                      </a:lnTo>
                      <a:lnTo>
                        <a:pt x="278" y="92"/>
                      </a:lnTo>
                      <a:lnTo>
                        <a:pt x="276" y="92"/>
                      </a:lnTo>
                      <a:lnTo>
                        <a:pt x="275" y="91"/>
                      </a:lnTo>
                      <a:lnTo>
                        <a:pt x="275" y="90"/>
                      </a:lnTo>
                      <a:lnTo>
                        <a:pt x="276" y="88"/>
                      </a:lnTo>
                      <a:lnTo>
                        <a:pt x="277" y="86"/>
                      </a:lnTo>
                      <a:lnTo>
                        <a:pt x="278" y="85"/>
                      </a:lnTo>
                      <a:lnTo>
                        <a:pt x="280" y="85"/>
                      </a:lnTo>
                      <a:lnTo>
                        <a:pt x="284" y="84"/>
                      </a:lnTo>
                      <a:lnTo>
                        <a:pt x="286" y="84"/>
                      </a:lnTo>
                      <a:lnTo>
                        <a:pt x="287" y="83"/>
                      </a:lnTo>
                      <a:lnTo>
                        <a:pt x="287" y="82"/>
                      </a:lnTo>
                      <a:lnTo>
                        <a:pt x="287" y="81"/>
                      </a:lnTo>
                      <a:lnTo>
                        <a:pt x="287" y="80"/>
                      </a:lnTo>
                      <a:lnTo>
                        <a:pt x="286" y="79"/>
                      </a:lnTo>
                      <a:lnTo>
                        <a:pt x="286" y="78"/>
                      </a:lnTo>
                      <a:lnTo>
                        <a:pt x="285" y="77"/>
                      </a:lnTo>
                      <a:lnTo>
                        <a:pt x="284" y="76"/>
                      </a:lnTo>
                      <a:lnTo>
                        <a:pt x="283" y="74"/>
                      </a:lnTo>
                      <a:lnTo>
                        <a:pt x="282" y="73"/>
                      </a:lnTo>
                      <a:lnTo>
                        <a:pt x="281" y="72"/>
                      </a:lnTo>
                      <a:lnTo>
                        <a:pt x="281" y="71"/>
                      </a:lnTo>
                      <a:lnTo>
                        <a:pt x="280" y="68"/>
                      </a:lnTo>
                      <a:lnTo>
                        <a:pt x="280" y="66"/>
                      </a:lnTo>
                      <a:lnTo>
                        <a:pt x="280" y="65"/>
                      </a:lnTo>
                      <a:lnTo>
                        <a:pt x="280" y="63"/>
                      </a:lnTo>
                      <a:lnTo>
                        <a:pt x="281" y="62"/>
                      </a:lnTo>
                      <a:lnTo>
                        <a:pt x="281" y="61"/>
                      </a:lnTo>
                      <a:lnTo>
                        <a:pt x="282" y="60"/>
                      </a:lnTo>
                      <a:lnTo>
                        <a:pt x="283" y="59"/>
                      </a:lnTo>
                      <a:lnTo>
                        <a:pt x="284" y="59"/>
                      </a:lnTo>
                      <a:lnTo>
                        <a:pt x="285" y="59"/>
                      </a:lnTo>
                      <a:lnTo>
                        <a:pt x="287" y="60"/>
                      </a:lnTo>
                      <a:lnTo>
                        <a:pt x="289" y="60"/>
                      </a:lnTo>
                      <a:lnTo>
                        <a:pt x="291" y="59"/>
                      </a:lnTo>
                      <a:lnTo>
                        <a:pt x="293" y="58"/>
                      </a:lnTo>
                      <a:lnTo>
                        <a:pt x="294" y="58"/>
                      </a:lnTo>
                      <a:lnTo>
                        <a:pt x="295" y="57"/>
                      </a:lnTo>
                      <a:lnTo>
                        <a:pt x="296" y="55"/>
                      </a:lnTo>
                      <a:lnTo>
                        <a:pt x="297" y="52"/>
                      </a:lnTo>
                      <a:lnTo>
                        <a:pt x="298" y="51"/>
                      </a:lnTo>
                      <a:lnTo>
                        <a:pt x="297" y="50"/>
                      </a:lnTo>
                      <a:lnTo>
                        <a:pt x="297" y="49"/>
                      </a:lnTo>
                      <a:lnTo>
                        <a:pt x="295" y="47"/>
                      </a:lnTo>
                      <a:lnTo>
                        <a:pt x="294" y="47"/>
                      </a:lnTo>
                      <a:lnTo>
                        <a:pt x="293" y="46"/>
                      </a:lnTo>
                      <a:lnTo>
                        <a:pt x="291" y="44"/>
                      </a:lnTo>
                      <a:lnTo>
                        <a:pt x="289" y="42"/>
                      </a:lnTo>
                      <a:lnTo>
                        <a:pt x="288" y="41"/>
                      </a:lnTo>
                      <a:lnTo>
                        <a:pt x="287" y="41"/>
                      </a:lnTo>
                      <a:lnTo>
                        <a:pt x="284" y="41"/>
                      </a:lnTo>
                      <a:lnTo>
                        <a:pt x="283" y="40"/>
                      </a:lnTo>
                      <a:lnTo>
                        <a:pt x="282" y="40"/>
                      </a:lnTo>
                      <a:lnTo>
                        <a:pt x="281" y="39"/>
                      </a:lnTo>
                      <a:lnTo>
                        <a:pt x="280" y="38"/>
                      </a:lnTo>
                      <a:lnTo>
                        <a:pt x="278" y="35"/>
                      </a:lnTo>
                      <a:lnTo>
                        <a:pt x="279" y="35"/>
                      </a:lnTo>
                      <a:lnTo>
                        <a:pt x="279" y="34"/>
                      </a:lnTo>
                      <a:lnTo>
                        <a:pt x="279" y="33"/>
                      </a:lnTo>
                      <a:lnTo>
                        <a:pt x="277" y="32"/>
                      </a:lnTo>
                      <a:lnTo>
                        <a:pt x="277" y="31"/>
                      </a:lnTo>
                      <a:lnTo>
                        <a:pt x="277" y="29"/>
                      </a:lnTo>
                      <a:lnTo>
                        <a:pt x="276" y="28"/>
                      </a:lnTo>
                      <a:lnTo>
                        <a:pt x="276" y="27"/>
                      </a:lnTo>
                      <a:lnTo>
                        <a:pt x="275" y="27"/>
                      </a:lnTo>
                      <a:lnTo>
                        <a:pt x="274" y="26"/>
                      </a:lnTo>
                      <a:lnTo>
                        <a:pt x="272" y="26"/>
                      </a:lnTo>
                      <a:lnTo>
                        <a:pt x="271" y="26"/>
                      </a:lnTo>
                      <a:lnTo>
                        <a:pt x="268" y="25"/>
                      </a:lnTo>
                      <a:lnTo>
                        <a:pt x="267" y="25"/>
                      </a:lnTo>
                      <a:lnTo>
                        <a:pt x="266" y="25"/>
                      </a:lnTo>
                      <a:lnTo>
                        <a:pt x="266" y="23"/>
                      </a:lnTo>
                      <a:lnTo>
                        <a:pt x="265" y="23"/>
                      </a:lnTo>
                      <a:lnTo>
                        <a:pt x="264" y="23"/>
                      </a:lnTo>
                      <a:lnTo>
                        <a:pt x="259" y="24"/>
                      </a:lnTo>
                      <a:lnTo>
                        <a:pt x="252" y="25"/>
                      </a:lnTo>
                      <a:lnTo>
                        <a:pt x="250" y="25"/>
                      </a:lnTo>
                      <a:lnTo>
                        <a:pt x="248" y="25"/>
                      </a:lnTo>
                      <a:lnTo>
                        <a:pt x="247" y="24"/>
                      </a:lnTo>
                      <a:lnTo>
                        <a:pt x="246" y="24"/>
                      </a:lnTo>
                      <a:lnTo>
                        <a:pt x="245" y="21"/>
                      </a:lnTo>
                      <a:lnTo>
                        <a:pt x="244" y="21"/>
                      </a:lnTo>
                      <a:lnTo>
                        <a:pt x="241" y="20"/>
                      </a:lnTo>
                      <a:lnTo>
                        <a:pt x="240" y="20"/>
                      </a:lnTo>
                      <a:lnTo>
                        <a:pt x="238" y="20"/>
                      </a:lnTo>
                      <a:lnTo>
                        <a:pt x="237" y="20"/>
                      </a:lnTo>
                      <a:lnTo>
                        <a:pt x="237" y="19"/>
                      </a:lnTo>
                      <a:lnTo>
                        <a:pt x="236" y="20"/>
                      </a:lnTo>
                      <a:lnTo>
                        <a:pt x="235" y="19"/>
                      </a:lnTo>
                      <a:lnTo>
                        <a:pt x="234" y="19"/>
                      </a:lnTo>
                      <a:lnTo>
                        <a:pt x="233" y="18"/>
                      </a:lnTo>
                      <a:lnTo>
                        <a:pt x="233" y="17"/>
                      </a:lnTo>
                      <a:lnTo>
                        <a:pt x="233" y="16"/>
                      </a:lnTo>
                      <a:lnTo>
                        <a:pt x="235" y="17"/>
                      </a:lnTo>
                      <a:lnTo>
                        <a:pt x="236" y="17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8" y="16"/>
                      </a:lnTo>
                      <a:lnTo>
                        <a:pt x="239" y="15"/>
                      </a:lnTo>
                      <a:lnTo>
                        <a:pt x="239" y="14"/>
                      </a:lnTo>
                      <a:lnTo>
                        <a:pt x="240" y="13"/>
                      </a:lnTo>
                      <a:lnTo>
                        <a:pt x="241" y="12"/>
                      </a:lnTo>
                      <a:lnTo>
                        <a:pt x="243" y="13"/>
                      </a:lnTo>
                      <a:lnTo>
                        <a:pt x="244" y="13"/>
                      </a:lnTo>
                      <a:lnTo>
                        <a:pt x="245" y="14"/>
                      </a:lnTo>
                      <a:lnTo>
                        <a:pt x="246" y="14"/>
                      </a:lnTo>
                      <a:lnTo>
                        <a:pt x="246" y="15"/>
                      </a:lnTo>
                      <a:lnTo>
                        <a:pt x="247" y="16"/>
                      </a:lnTo>
                      <a:lnTo>
                        <a:pt x="248" y="16"/>
                      </a:lnTo>
                      <a:lnTo>
                        <a:pt x="249" y="16"/>
                      </a:lnTo>
                      <a:lnTo>
                        <a:pt x="250" y="16"/>
                      </a:lnTo>
                      <a:lnTo>
                        <a:pt x="250" y="15"/>
                      </a:lnTo>
                      <a:lnTo>
                        <a:pt x="251" y="14"/>
                      </a:lnTo>
                      <a:lnTo>
                        <a:pt x="253" y="11"/>
                      </a:lnTo>
                      <a:lnTo>
                        <a:pt x="253" y="10"/>
                      </a:lnTo>
                      <a:lnTo>
                        <a:pt x="253" y="9"/>
                      </a:lnTo>
                      <a:lnTo>
                        <a:pt x="253" y="8"/>
                      </a:lnTo>
                      <a:lnTo>
                        <a:pt x="254" y="7"/>
                      </a:lnTo>
                      <a:lnTo>
                        <a:pt x="254" y="5"/>
                      </a:lnTo>
                      <a:lnTo>
                        <a:pt x="255" y="5"/>
                      </a:lnTo>
                      <a:lnTo>
                        <a:pt x="256" y="4"/>
                      </a:lnTo>
                      <a:lnTo>
                        <a:pt x="257" y="3"/>
                      </a:lnTo>
                      <a:lnTo>
                        <a:pt x="257" y="2"/>
                      </a:lnTo>
                      <a:lnTo>
                        <a:pt x="258" y="2"/>
                      </a:lnTo>
                      <a:lnTo>
                        <a:pt x="258" y="1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1" y="2"/>
                      </a:lnTo>
                      <a:lnTo>
                        <a:pt x="262" y="2"/>
                      </a:lnTo>
                      <a:lnTo>
                        <a:pt x="264" y="1"/>
                      </a:lnTo>
                      <a:lnTo>
                        <a:pt x="265" y="1"/>
                      </a:lnTo>
                      <a:lnTo>
                        <a:pt x="267" y="1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4" y="0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8" y="2"/>
                      </a:lnTo>
                      <a:lnTo>
                        <a:pt x="279" y="3"/>
                      </a:lnTo>
                      <a:lnTo>
                        <a:pt x="280" y="4"/>
                      </a:lnTo>
                      <a:lnTo>
                        <a:pt x="282" y="4"/>
                      </a:lnTo>
                      <a:lnTo>
                        <a:pt x="283" y="4"/>
                      </a:lnTo>
                      <a:lnTo>
                        <a:pt x="284" y="5"/>
                      </a:lnTo>
                      <a:lnTo>
                        <a:pt x="285" y="5"/>
                      </a:lnTo>
                      <a:lnTo>
                        <a:pt x="287" y="6"/>
                      </a:lnTo>
                      <a:lnTo>
                        <a:pt x="289" y="7"/>
                      </a:lnTo>
                      <a:lnTo>
                        <a:pt x="290" y="8"/>
                      </a:lnTo>
                      <a:lnTo>
                        <a:pt x="292" y="9"/>
                      </a:lnTo>
                      <a:lnTo>
                        <a:pt x="293" y="9"/>
                      </a:lnTo>
                      <a:lnTo>
                        <a:pt x="293" y="10"/>
                      </a:lnTo>
                      <a:lnTo>
                        <a:pt x="295" y="11"/>
                      </a:lnTo>
                      <a:lnTo>
                        <a:pt x="298" y="11"/>
                      </a:lnTo>
                      <a:lnTo>
                        <a:pt x="302" y="12"/>
                      </a:lnTo>
                      <a:lnTo>
                        <a:pt x="305" y="13"/>
                      </a:lnTo>
                      <a:lnTo>
                        <a:pt x="306" y="13"/>
                      </a:lnTo>
                      <a:lnTo>
                        <a:pt x="308" y="12"/>
                      </a:lnTo>
                      <a:lnTo>
                        <a:pt x="309" y="12"/>
                      </a:lnTo>
                      <a:lnTo>
                        <a:pt x="310" y="10"/>
                      </a:lnTo>
                      <a:lnTo>
                        <a:pt x="311" y="10"/>
                      </a:lnTo>
                      <a:lnTo>
                        <a:pt x="312" y="9"/>
                      </a:lnTo>
                      <a:lnTo>
                        <a:pt x="313" y="9"/>
                      </a:lnTo>
                      <a:lnTo>
                        <a:pt x="314" y="9"/>
                      </a:lnTo>
                      <a:lnTo>
                        <a:pt x="315" y="9"/>
                      </a:lnTo>
                      <a:lnTo>
                        <a:pt x="318" y="10"/>
                      </a:lnTo>
                      <a:lnTo>
                        <a:pt x="320" y="10"/>
                      </a:lnTo>
                      <a:lnTo>
                        <a:pt x="321" y="10"/>
                      </a:lnTo>
                      <a:lnTo>
                        <a:pt x="322" y="11"/>
                      </a:lnTo>
                      <a:lnTo>
                        <a:pt x="323" y="11"/>
                      </a:lnTo>
                      <a:lnTo>
                        <a:pt x="326" y="13"/>
                      </a:lnTo>
                      <a:lnTo>
                        <a:pt x="327" y="14"/>
                      </a:lnTo>
                      <a:lnTo>
                        <a:pt x="327" y="15"/>
                      </a:lnTo>
                      <a:lnTo>
                        <a:pt x="328" y="17"/>
                      </a:lnTo>
                      <a:lnTo>
                        <a:pt x="328" y="19"/>
                      </a:lnTo>
                      <a:lnTo>
                        <a:pt x="327" y="20"/>
                      </a:lnTo>
                      <a:lnTo>
                        <a:pt x="328" y="21"/>
                      </a:lnTo>
                      <a:lnTo>
                        <a:pt x="327" y="21"/>
                      </a:lnTo>
                      <a:lnTo>
                        <a:pt x="328" y="22"/>
                      </a:lnTo>
                      <a:lnTo>
                        <a:pt x="329" y="23"/>
                      </a:lnTo>
                      <a:lnTo>
                        <a:pt x="330" y="25"/>
                      </a:lnTo>
                      <a:lnTo>
                        <a:pt x="331" y="26"/>
                      </a:lnTo>
                      <a:lnTo>
                        <a:pt x="332" y="26"/>
                      </a:lnTo>
                      <a:lnTo>
                        <a:pt x="334" y="26"/>
                      </a:lnTo>
                      <a:lnTo>
                        <a:pt x="335" y="26"/>
                      </a:lnTo>
                      <a:lnTo>
                        <a:pt x="336" y="26"/>
                      </a:lnTo>
                      <a:lnTo>
                        <a:pt x="337" y="26"/>
                      </a:lnTo>
                      <a:lnTo>
                        <a:pt x="338" y="26"/>
                      </a:lnTo>
                      <a:lnTo>
                        <a:pt x="339" y="26"/>
                      </a:lnTo>
                      <a:lnTo>
                        <a:pt x="340" y="26"/>
                      </a:lnTo>
                      <a:lnTo>
                        <a:pt x="341" y="26"/>
                      </a:lnTo>
                      <a:lnTo>
                        <a:pt x="342" y="27"/>
                      </a:lnTo>
                      <a:lnTo>
                        <a:pt x="343" y="28"/>
                      </a:lnTo>
                      <a:lnTo>
                        <a:pt x="346" y="30"/>
                      </a:lnTo>
                      <a:lnTo>
                        <a:pt x="347" y="30"/>
                      </a:lnTo>
                      <a:lnTo>
                        <a:pt x="348" y="30"/>
                      </a:lnTo>
                      <a:lnTo>
                        <a:pt x="349" y="31"/>
                      </a:lnTo>
                      <a:lnTo>
                        <a:pt x="350" y="33"/>
                      </a:lnTo>
                      <a:lnTo>
                        <a:pt x="351" y="33"/>
                      </a:lnTo>
                      <a:lnTo>
                        <a:pt x="353" y="35"/>
                      </a:lnTo>
                      <a:lnTo>
                        <a:pt x="354" y="35"/>
                      </a:lnTo>
                      <a:lnTo>
                        <a:pt x="355" y="36"/>
                      </a:lnTo>
                      <a:lnTo>
                        <a:pt x="357" y="37"/>
                      </a:lnTo>
                      <a:lnTo>
                        <a:pt x="358" y="37"/>
                      </a:lnTo>
                      <a:lnTo>
                        <a:pt x="358" y="36"/>
                      </a:lnTo>
                      <a:lnTo>
                        <a:pt x="359" y="36"/>
                      </a:lnTo>
                      <a:lnTo>
                        <a:pt x="360" y="36"/>
                      </a:lnTo>
                      <a:lnTo>
                        <a:pt x="361" y="37"/>
                      </a:lnTo>
                      <a:lnTo>
                        <a:pt x="362" y="38"/>
                      </a:lnTo>
                      <a:lnTo>
                        <a:pt x="363" y="39"/>
                      </a:lnTo>
                      <a:lnTo>
                        <a:pt x="363" y="40"/>
                      </a:lnTo>
                      <a:lnTo>
                        <a:pt x="364" y="41"/>
                      </a:lnTo>
                      <a:lnTo>
                        <a:pt x="366" y="43"/>
                      </a:lnTo>
                      <a:lnTo>
                        <a:pt x="367" y="45"/>
                      </a:lnTo>
                      <a:lnTo>
                        <a:pt x="367" y="47"/>
                      </a:lnTo>
                      <a:lnTo>
                        <a:pt x="367" y="50"/>
                      </a:lnTo>
                      <a:lnTo>
                        <a:pt x="367" y="52"/>
                      </a:lnTo>
                      <a:lnTo>
                        <a:pt x="367" y="53"/>
                      </a:lnTo>
                      <a:lnTo>
                        <a:pt x="368" y="55"/>
                      </a:lnTo>
                      <a:lnTo>
                        <a:pt x="368" y="57"/>
                      </a:lnTo>
                      <a:lnTo>
                        <a:pt x="367" y="60"/>
                      </a:lnTo>
                      <a:lnTo>
                        <a:pt x="366" y="62"/>
                      </a:lnTo>
                      <a:lnTo>
                        <a:pt x="366" y="63"/>
                      </a:lnTo>
                      <a:lnTo>
                        <a:pt x="365" y="64"/>
                      </a:lnTo>
                      <a:lnTo>
                        <a:pt x="365" y="65"/>
                      </a:lnTo>
                      <a:lnTo>
                        <a:pt x="365" y="66"/>
                      </a:lnTo>
                      <a:lnTo>
                        <a:pt x="366" y="67"/>
                      </a:lnTo>
                      <a:lnTo>
                        <a:pt x="368" y="69"/>
                      </a:lnTo>
                      <a:lnTo>
                        <a:pt x="368" y="70"/>
                      </a:lnTo>
                      <a:lnTo>
                        <a:pt x="368" y="71"/>
                      </a:lnTo>
                      <a:lnTo>
                        <a:pt x="369" y="72"/>
                      </a:lnTo>
                      <a:lnTo>
                        <a:pt x="370" y="73"/>
                      </a:lnTo>
                      <a:lnTo>
                        <a:pt x="370" y="74"/>
                      </a:lnTo>
                      <a:lnTo>
                        <a:pt x="371" y="76"/>
                      </a:lnTo>
                      <a:lnTo>
                        <a:pt x="371" y="78"/>
                      </a:lnTo>
                      <a:lnTo>
                        <a:pt x="372" y="79"/>
                      </a:lnTo>
                      <a:lnTo>
                        <a:pt x="372" y="80"/>
                      </a:lnTo>
                      <a:lnTo>
                        <a:pt x="372" y="81"/>
                      </a:lnTo>
                      <a:lnTo>
                        <a:pt x="372" y="82"/>
                      </a:lnTo>
                      <a:lnTo>
                        <a:pt x="372" y="85"/>
                      </a:lnTo>
                      <a:lnTo>
                        <a:pt x="372" y="86"/>
                      </a:lnTo>
                      <a:lnTo>
                        <a:pt x="371" y="88"/>
                      </a:lnTo>
                      <a:lnTo>
                        <a:pt x="370" y="90"/>
                      </a:lnTo>
                      <a:lnTo>
                        <a:pt x="370" y="91"/>
                      </a:lnTo>
                      <a:lnTo>
                        <a:pt x="370" y="92"/>
                      </a:lnTo>
                      <a:lnTo>
                        <a:pt x="370" y="93"/>
                      </a:lnTo>
                      <a:lnTo>
                        <a:pt x="370" y="95"/>
                      </a:lnTo>
                      <a:lnTo>
                        <a:pt x="371" y="96"/>
                      </a:lnTo>
                      <a:lnTo>
                        <a:pt x="371" y="97"/>
                      </a:lnTo>
                      <a:lnTo>
                        <a:pt x="371" y="98"/>
                      </a:lnTo>
                      <a:lnTo>
                        <a:pt x="371" y="101"/>
                      </a:lnTo>
                      <a:lnTo>
                        <a:pt x="371" y="103"/>
                      </a:lnTo>
                      <a:lnTo>
                        <a:pt x="371" y="105"/>
                      </a:lnTo>
                      <a:lnTo>
                        <a:pt x="371" y="107"/>
                      </a:lnTo>
                      <a:lnTo>
                        <a:pt x="371" y="111"/>
                      </a:lnTo>
                      <a:lnTo>
                        <a:pt x="372" y="112"/>
                      </a:lnTo>
                      <a:lnTo>
                        <a:pt x="374" y="116"/>
                      </a:lnTo>
                      <a:lnTo>
                        <a:pt x="374" y="117"/>
                      </a:lnTo>
                      <a:lnTo>
                        <a:pt x="375" y="118"/>
                      </a:lnTo>
                      <a:lnTo>
                        <a:pt x="376" y="120"/>
                      </a:lnTo>
                      <a:lnTo>
                        <a:pt x="376" y="121"/>
                      </a:lnTo>
                      <a:lnTo>
                        <a:pt x="376" y="122"/>
                      </a:lnTo>
                      <a:lnTo>
                        <a:pt x="376" y="123"/>
                      </a:lnTo>
                      <a:lnTo>
                        <a:pt x="374" y="126"/>
                      </a:lnTo>
                      <a:lnTo>
                        <a:pt x="372" y="128"/>
                      </a:lnTo>
                      <a:lnTo>
                        <a:pt x="372" y="129"/>
                      </a:lnTo>
                      <a:lnTo>
                        <a:pt x="372" y="130"/>
                      </a:lnTo>
                      <a:lnTo>
                        <a:pt x="372" y="131"/>
                      </a:lnTo>
                      <a:lnTo>
                        <a:pt x="372" y="133"/>
                      </a:lnTo>
                      <a:lnTo>
                        <a:pt x="372" y="134"/>
                      </a:lnTo>
                      <a:lnTo>
                        <a:pt x="371" y="136"/>
                      </a:lnTo>
                      <a:lnTo>
                        <a:pt x="370" y="138"/>
                      </a:lnTo>
                      <a:lnTo>
                        <a:pt x="369" y="139"/>
                      </a:lnTo>
                      <a:lnTo>
                        <a:pt x="369" y="140"/>
                      </a:lnTo>
                      <a:lnTo>
                        <a:pt x="371" y="143"/>
                      </a:lnTo>
                      <a:lnTo>
                        <a:pt x="371" y="145"/>
                      </a:lnTo>
                      <a:lnTo>
                        <a:pt x="370" y="146"/>
                      </a:lnTo>
                      <a:lnTo>
                        <a:pt x="369" y="147"/>
                      </a:lnTo>
                      <a:lnTo>
                        <a:pt x="368" y="148"/>
                      </a:lnTo>
                      <a:lnTo>
                        <a:pt x="368" y="150"/>
                      </a:lnTo>
                      <a:lnTo>
                        <a:pt x="367" y="151"/>
                      </a:lnTo>
                      <a:lnTo>
                        <a:pt x="366" y="152"/>
                      </a:lnTo>
                      <a:lnTo>
                        <a:pt x="365" y="154"/>
                      </a:lnTo>
                      <a:lnTo>
                        <a:pt x="365" y="155"/>
                      </a:lnTo>
                      <a:lnTo>
                        <a:pt x="366" y="157"/>
                      </a:lnTo>
                      <a:lnTo>
                        <a:pt x="365" y="158"/>
                      </a:lnTo>
                      <a:lnTo>
                        <a:pt x="365" y="159"/>
                      </a:lnTo>
                      <a:lnTo>
                        <a:pt x="364" y="159"/>
                      </a:lnTo>
                      <a:lnTo>
                        <a:pt x="363" y="161"/>
                      </a:lnTo>
                      <a:lnTo>
                        <a:pt x="362" y="163"/>
                      </a:lnTo>
                      <a:lnTo>
                        <a:pt x="361" y="164"/>
                      </a:lnTo>
                      <a:lnTo>
                        <a:pt x="362" y="165"/>
                      </a:lnTo>
                      <a:lnTo>
                        <a:pt x="362" y="166"/>
                      </a:lnTo>
                      <a:lnTo>
                        <a:pt x="361" y="167"/>
                      </a:lnTo>
                      <a:lnTo>
                        <a:pt x="361" y="170"/>
                      </a:lnTo>
                      <a:lnTo>
                        <a:pt x="361" y="171"/>
                      </a:lnTo>
                      <a:lnTo>
                        <a:pt x="362" y="172"/>
                      </a:lnTo>
                      <a:lnTo>
                        <a:pt x="361" y="173"/>
                      </a:lnTo>
                      <a:lnTo>
                        <a:pt x="361" y="174"/>
                      </a:lnTo>
                      <a:lnTo>
                        <a:pt x="359" y="176"/>
                      </a:lnTo>
                      <a:lnTo>
                        <a:pt x="359" y="177"/>
                      </a:lnTo>
                      <a:lnTo>
                        <a:pt x="358" y="178"/>
                      </a:lnTo>
                      <a:lnTo>
                        <a:pt x="358" y="180"/>
                      </a:lnTo>
                      <a:lnTo>
                        <a:pt x="358" y="181"/>
                      </a:lnTo>
                      <a:lnTo>
                        <a:pt x="358" y="182"/>
                      </a:lnTo>
                      <a:lnTo>
                        <a:pt x="359" y="182"/>
                      </a:lnTo>
                      <a:lnTo>
                        <a:pt x="360" y="185"/>
                      </a:lnTo>
                      <a:lnTo>
                        <a:pt x="360" y="186"/>
                      </a:lnTo>
                      <a:lnTo>
                        <a:pt x="360" y="188"/>
                      </a:lnTo>
                      <a:lnTo>
                        <a:pt x="359" y="189"/>
                      </a:lnTo>
                      <a:lnTo>
                        <a:pt x="359" y="190"/>
                      </a:lnTo>
                      <a:lnTo>
                        <a:pt x="358" y="191"/>
                      </a:lnTo>
                      <a:lnTo>
                        <a:pt x="357" y="192"/>
                      </a:lnTo>
                      <a:lnTo>
                        <a:pt x="357" y="193"/>
                      </a:lnTo>
                      <a:lnTo>
                        <a:pt x="357" y="194"/>
                      </a:lnTo>
                      <a:lnTo>
                        <a:pt x="357" y="195"/>
                      </a:lnTo>
                      <a:lnTo>
                        <a:pt x="357" y="196"/>
                      </a:lnTo>
                      <a:lnTo>
                        <a:pt x="357" y="197"/>
                      </a:lnTo>
                      <a:lnTo>
                        <a:pt x="355" y="198"/>
                      </a:lnTo>
                      <a:lnTo>
                        <a:pt x="353" y="199"/>
                      </a:lnTo>
                      <a:lnTo>
                        <a:pt x="352" y="200"/>
                      </a:lnTo>
                      <a:lnTo>
                        <a:pt x="351" y="200"/>
                      </a:lnTo>
                      <a:lnTo>
                        <a:pt x="351" y="201"/>
                      </a:lnTo>
                      <a:lnTo>
                        <a:pt x="350" y="202"/>
                      </a:lnTo>
                      <a:lnTo>
                        <a:pt x="350" y="203"/>
                      </a:lnTo>
                      <a:lnTo>
                        <a:pt x="350" y="204"/>
                      </a:lnTo>
                      <a:lnTo>
                        <a:pt x="348" y="206"/>
                      </a:lnTo>
                      <a:lnTo>
                        <a:pt x="347" y="207"/>
                      </a:lnTo>
                      <a:lnTo>
                        <a:pt x="346" y="209"/>
                      </a:lnTo>
                      <a:lnTo>
                        <a:pt x="346" y="210"/>
                      </a:lnTo>
                      <a:lnTo>
                        <a:pt x="346" y="211"/>
                      </a:lnTo>
                      <a:lnTo>
                        <a:pt x="345" y="211"/>
                      </a:lnTo>
                      <a:lnTo>
                        <a:pt x="345" y="212"/>
                      </a:lnTo>
                      <a:lnTo>
                        <a:pt x="344" y="213"/>
                      </a:lnTo>
                      <a:lnTo>
                        <a:pt x="343" y="213"/>
                      </a:lnTo>
                      <a:lnTo>
                        <a:pt x="342" y="213"/>
                      </a:lnTo>
                      <a:lnTo>
                        <a:pt x="341" y="213"/>
                      </a:lnTo>
                      <a:lnTo>
                        <a:pt x="339" y="212"/>
                      </a:lnTo>
                      <a:lnTo>
                        <a:pt x="338" y="212"/>
                      </a:lnTo>
                      <a:lnTo>
                        <a:pt x="337" y="212"/>
                      </a:lnTo>
                      <a:lnTo>
                        <a:pt x="335" y="213"/>
                      </a:lnTo>
                      <a:lnTo>
                        <a:pt x="334" y="214"/>
                      </a:lnTo>
                      <a:lnTo>
                        <a:pt x="333" y="214"/>
                      </a:lnTo>
                      <a:lnTo>
                        <a:pt x="333" y="215"/>
                      </a:lnTo>
                      <a:lnTo>
                        <a:pt x="333" y="216"/>
                      </a:lnTo>
                      <a:lnTo>
                        <a:pt x="333" y="218"/>
                      </a:lnTo>
                      <a:lnTo>
                        <a:pt x="333" y="219"/>
                      </a:lnTo>
                      <a:lnTo>
                        <a:pt x="334" y="220"/>
                      </a:lnTo>
                      <a:lnTo>
                        <a:pt x="335" y="220"/>
                      </a:lnTo>
                      <a:lnTo>
                        <a:pt x="335" y="221"/>
                      </a:lnTo>
                      <a:lnTo>
                        <a:pt x="337" y="221"/>
                      </a:lnTo>
                      <a:lnTo>
                        <a:pt x="339" y="222"/>
                      </a:lnTo>
                      <a:lnTo>
                        <a:pt x="340" y="224"/>
                      </a:lnTo>
                      <a:lnTo>
                        <a:pt x="341" y="225"/>
                      </a:lnTo>
                      <a:lnTo>
                        <a:pt x="341" y="226"/>
                      </a:lnTo>
                      <a:lnTo>
                        <a:pt x="342" y="228"/>
                      </a:lnTo>
                      <a:lnTo>
                        <a:pt x="342" y="229"/>
                      </a:lnTo>
                      <a:lnTo>
                        <a:pt x="343" y="229"/>
                      </a:lnTo>
                      <a:lnTo>
                        <a:pt x="343" y="230"/>
                      </a:lnTo>
                      <a:lnTo>
                        <a:pt x="344" y="230"/>
                      </a:lnTo>
                      <a:lnTo>
                        <a:pt x="345" y="229"/>
                      </a:lnTo>
                      <a:lnTo>
                        <a:pt x="346" y="229"/>
                      </a:lnTo>
                      <a:lnTo>
                        <a:pt x="346" y="228"/>
                      </a:lnTo>
                      <a:lnTo>
                        <a:pt x="347" y="227"/>
                      </a:lnTo>
                      <a:lnTo>
                        <a:pt x="348" y="227"/>
                      </a:lnTo>
                      <a:lnTo>
                        <a:pt x="348" y="226"/>
                      </a:lnTo>
                      <a:lnTo>
                        <a:pt x="349" y="226"/>
                      </a:lnTo>
                      <a:lnTo>
                        <a:pt x="350" y="226"/>
                      </a:lnTo>
                      <a:lnTo>
                        <a:pt x="351" y="226"/>
                      </a:lnTo>
                      <a:lnTo>
                        <a:pt x="352" y="226"/>
                      </a:lnTo>
                      <a:lnTo>
                        <a:pt x="353" y="226"/>
                      </a:lnTo>
                      <a:lnTo>
                        <a:pt x="355" y="226"/>
                      </a:lnTo>
                      <a:lnTo>
                        <a:pt x="356" y="227"/>
                      </a:lnTo>
                      <a:lnTo>
                        <a:pt x="356" y="228"/>
                      </a:lnTo>
                      <a:lnTo>
                        <a:pt x="358" y="229"/>
                      </a:lnTo>
                      <a:lnTo>
                        <a:pt x="359" y="230"/>
                      </a:lnTo>
                      <a:lnTo>
                        <a:pt x="360" y="231"/>
                      </a:lnTo>
                      <a:lnTo>
                        <a:pt x="360" y="233"/>
                      </a:lnTo>
                      <a:lnTo>
                        <a:pt x="361" y="234"/>
                      </a:lnTo>
                      <a:lnTo>
                        <a:pt x="361" y="235"/>
                      </a:lnTo>
                      <a:lnTo>
                        <a:pt x="360" y="237"/>
                      </a:lnTo>
                      <a:lnTo>
                        <a:pt x="359" y="238"/>
                      </a:lnTo>
                      <a:lnTo>
                        <a:pt x="356" y="240"/>
                      </a:lnTo>
                      <a:lnTo>
                        <a:pt x="355" y="240"/>
                      </a:lnTo>
                      <a:lnTo>
                        <a:pt x="354" y="240"/>
                      </a:lnTo>
                      <a:lnTo>
                        <a:pt x="352" y="241"/>
                      </a:lnTo>
                      <a:lnTo>
                        <a:pt x="351" y="241"/>
                      </a:lnTo>
                      <a:lnTo>
                        <a:pt x="350" y="242"/>
                      </a:lnTo>
                      <a:lnTo>
                        <a:pt x="349" y="243"/>
                      </a:lnTo>
                      <a:lnTo>
                        <a:pt x="349" y="244"/>
                      </a:lnTo>
                      <a:lnTo>
                        <a:pt x="349" y="245"/>
                      </a:lnTo>
                      <a:lnTo>
                        <a:pt x="350" y="245"/>
                      </a:lnTo>
                      <a:lnTo>
                        <a:pt x="351" y="245"/>
                      </a:lnTo>
                      <a:lnTo>
                        <a:pt x="351" y="246"/>
                      </a:lnTo>
                      <a:lnTo>
                        <a:pt x="352" y="245"/>
                      </a:lnTo>
                      <a:lnTo>
                        <a:pt x="353" y="245"/>
                      </a:lnTo>
                      <a:lnTo>
                        <a:pt x="354" y="244"/>
                      </a:lnTo>
                      <a:lnTo>
                        <a:pt x="355" y="244"/>
                      </a:lnTo>
                      <a:lnTo>
                        <a:pt x="356" y="244"/>
                      </a:lnTo>
                      <a:lnTo>
                        <a:pt x="358" y="245"/>
                      </a:lnTo>
                      <a:lnTo>
                        <a:pt x="358" y="246"/>
                      </a:lnTo>
                      <a:lnTo>
                        <a:pt x="358" y="247"/>
                      </a:lnTo>
                      <a:lnTo>
                        <a:pt x="358" y="248"/>
                      </a:lnTo>
                      <a:lnTo>
                        <a:pt x="358" y="249"/>
                      </a:lnTo>
                      <a:lnTo>
                        <a:pt x="360" y="250"/>
                      </a:lnTo>
                      <a:lnTo>
                        <a:pt x="360" y="251"/>
                      </a:lnTo>
                      <a:lnTo>
                        <a:pt x="360" y="253"/>
                      </a:lnTo>
                      <a:lnTo>
                        <a:pt x="360" y="254"/>
                      </a:lnTo>
                      <a:lnTo>
                        <a:pt x="360" y="255"/>
                      </a:lnTo>
                      <a:lnTo>
                        <a:pt x="361" y="255"/>
                      </a:lnTo>
                      <a:lnTo>
                        <a:pt x="361" y="254"/>
                      </a:lnTo>
                      <a:lnTo>
                        <a:pt x="362" y="254"/>
                      </a:lnTo>
                      <a:lnTo>
                        <a:pt x="363" y="254"/>
                      </a:lnTo>
                      <a:lnTo>
                        <a:pt x="364" y="254"/>
                      </a:lnTo>
                      <a:lnTo>
                        <a:pt x="365" y="255"/>
                      </a:lnTo>
                      <a:lnTo>
                        <a:pt x="366" y="255"/>
                      </a:lnTo>
                      <a:lnTo>
                        <a:pt x="366" y="256"/>
                      </a:lnTo>
                      <a:lnTo>
                        <a:pt x="365" y="257"/>
                      </a:lnTo>
                      <a:lnTo>
                        <a:pt x="364" y="257"/>
                      </a:lnTo>
                      <a:lnTo>
                        <a:pt x="364" y="258"/>
                      </a:lnTo>
                      <a:lnTo>
                        <a:pt x="365" y="258"/>
                      </a:lnTo>
                      <a:lnTo>
                        <a:pt x="366" y="258"/>
                      </a:lnTo>
                      <a:lnTo>
                        <a:pt x="366" y="259"/>
                      </a:lnTo>
                      <a:lnTo>
                        <a:pt x="367" y="259"/>
                      </a:lnTo>
                      <a:lnTo>
                        <a:pt x="368" y="259"/>
                      </a:lnTo>
                      <a:lnTo>
                        <a:pt x="368" y="260"/>
                      </a:lnTo>
                      <a:lnTo>
                        <a:pt x="368" y="261"/>
                      </a:lnTo>
                      <a:lnTo>
                        <a:pt x="367" y="261"/>
                      </a:lnTo>
                      <a:lnTo>
                        <a:pt x="370" y="262"/>
                      </a:lnTo>
                      <a:lnTo>
                        <a:pt x="370" y="263"/>
                      </a:lnTo>
                      <a:lnTo>
                        <a:pt x="370" y="264"/>
                      </a:lnTo>
                      <a:lnTo>
                        <a:pt x="370" y="265"/>
                      </a:lnTo>
                      <a:lnTo>
                        <a:pt x="369" y="266"/>
                      </a:lnTo>
                      <a:lnTo>
                        <a:pt x="369" y="268"/>
                      </a:lnTo>
                      <a:lnTo>
                        <a:pt x="370" y="269"/>
                      </a:lnTo>
                      <a:lnTo>
                        <a:pt x="371" y="269"/>
                      </a:lnTo>
                      <a:lnTo>
                        <a:pt x="372" y="268"/>
                      </a:lnTo>
                      <a:lnTo>
                        <a:pt x="373" y="268"/>
                      </a:lnTo>
                      <a:lnTo>
                        <a:pt x="373" y="267"/>
                      </a:lnTo>
                      <a:lnTo>
                        <a:pt x="372" y="267"/>
                      </a:lnTo>
                      <a:lnTo>
                        <a:pt x="371" y="266"/>
                      </a:lnTo>
                      <a:lnTo>
                        <a:pt x="371" y="265"/>
                      </a:lnTo>
                      <a:lnTo>
                        <a:pt x="372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4" y="267"/>
                      </a:lnTo>
                      <a:lnTo>
                        <a:pt x="375" y="268"/>
                      </a:lnTo>
                      <a:lnTo>
                        <a:pt x="376" y="269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5" y="270"/>
                      </a:lnTo>
                      <a:lnTo>
                        <a:pt x="374" y="270"/>
                      </a:lnTo>
                      <a:lnTo>
                        <a:pt x="375" y="271"/>
                      </a:lnTo>
                      <a:lnTo>
                        <a:pt x="375" y="272"/>
                      </a:lnTo>
                      <a:lnTo>
                        <a:pt x="376" y="272"/>
                      </a:lnTo>
                      <a:lnTo>
                        <a:pt x="377" y="273"/>
                      </a:lnTo>
                      <a:lnTo>
                        <a:pt x="378" y="273"/>
                      </a:lnTo>
                      <a:lnTo>
                        <a:pt x="378" y="274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7" y="275"/>
                      </a:lnTo>
                      <a:lnTo>
                        <a:pt x="377" y="276"/>
                      </a:lnTo>
                      <a:lnTo>
                        <a:pt x="376" y="276"/>
                      </a:lnTo>
                      <a:lnTo>
                        <a:pt x="376" y="277"/>
                      </a:lnTo>
                      <a:lnTo>
                        <a:pt x="377" y="277"/>
                      </a:lnTo>
                      <a:lnTo>
                        <a:pt x="377" y="278"/>
                      </a:lnTo>
                      <a:lnTo>
                        <a:pt x="378" y="277"/>
                      </a:lnTo>
                      <a:lnTo>
                        <a:pt x="379" y="277"/>
                      </a:lnTo>
                      <a:lnTo>
                        <a:pt x="380" y="278"/>
                      </a:lnTo>
                      <a:lnTo>
                        <a:pt x="380" y="277"/>
                      </a:lnTo>
                      <a:lnTo>
                        <a:pt x="381" y="277"/>
                      </a:lnTo>
                      <a:lnTo>
                        <a:pt x="381" y="278"/>
                      </a:lnTo>
                      <a:lnTo>
                        <a:pt x="381" y="279"/>
                      </a:lnTo>
                      <a:lnTo>
                        <a:pt x="381" y="278"/>
                      </a:lnTo>
                      <a:lnTo>
                        <a:pt x="382" y="278"/>
                      </a:lnTo>
                      <a:lnTo>
                        <a:pt x="382" y="279"/>
                      </a:lnTo>
                      <a:lnTo>
                        <a:pt x="382" y="280"/>
                      </a:lnTo>
                      <a:lnTo>
                        <a:pt x="381" y="280"/>
                      </a:lnTo>
                      <a:lnTo>
                        <a:pt x="381" y="281"/>
                      </a:lnTo>
                      <a:lnTo>
                        <a:pt x="382" y="280"/>
                      </a:lnTo>
                      <a:lnTo>
                        <a:pt x="383" y="280"/>
                      </a:lnTo>
                      <a:lnTo>
                        <a:pt x="384" y="280"/>
                      </a:lnTo>
                      <a:lnTo>
                        <a:pt x="383" y="281"/>
                      </a:lnTo>
                      <a:lnTo>
                        <a:pt x="382" y="281"/>
                      </a:lnTo>
                      <a:lnTo>
                        <a:pt x="383" y="281"/>
                      </a:lnTo>
                      <a:lnTo>
                        <a:pt x="383" y="282"/>
                      </a:lnTo>
                      <a:lnTo>
                        <a:pt x="384" y="283"/>
                      </a:lnTo>
                      <a:lnTo>
                        <a:pt x="383" y="283"/>
                      </a:lnTo>
                      <a:lnTo>
                        <a:pt x="383" y="284"/>
                      </a:lnTo>
                      <a:lnTo>
                        <a:pt x="384" y="284"/>
                      </a:lnTo>
                      <a:lnTo>
                        <a:pt x="384" y="285"/>
                      </a:lnTo>
                      <a:lnTo>
                        <a:pt x="383" y="285"/>
                      </a:lnTo>
                      <a:lnTo>
                        <a:pt x="384" y="285"/>
                      </a:lnTo>
                      <a:lnTo>
                        <a:pt x="384" y="286"/>
                      </a:lnTo>
                      <a:lnTo>
                        <a:pt x="383" y="286"/>
                      </a:lnTo>
                      <a:lnTo>
                        <a:pt x="384" y="287"/>
                      </a:lnTo>
                      <a:lnTo>
                        <a:pt x="384" y="286"/>
                      </a:lnTo>
                      <a:lnTo>
                        <a:pt x="384" y="287"/>
                      </a:lnTo>
                      <a:lnTo>
                        <a:pt x="385" y="287"/>
                      </a:lnTo>
                      <a:lnTo>
                        <a:pt x="384" y="287"/>
                      </a:lnTo>
                      <a:lnTo>
                        <a:pt x="385" y="288"/>
                      </a:lnTo>
                      <a:lnTo>
                        <a:pt x="386" y="288"/>
                      </a:lnTo>
                      <a:lnTo>
                        <a:pt x="386" y="289"/>
                      </a:lnTo>
                      <a:lnTo>
                        <a:pt x="387" y="289"/>
                      </a:lnTo>
                      <a:lnTo>
                        <a:pt x="388" y="289"/>
                      </a:lnTo>
                      <a:lnTo>
                        <a:pt x="388" y="290"/>
                      </a:lnTo>
                      <a:lnTo>
                        <a:pt x="389" y="290"/>
                      </a:lnTo>
                      <a:lnTo>
                        <a:pt x="389" y="291"/>
                      </a:lnTo>
                      <a:lnTo>
                        <a:pt x="390" y="291"/>
                      </a:lnTo>
                      <a:lnTo>
                        <a:pt x="390" y="292"/>
                      </a:lnTo>
                      <a:lnTo>
                        <a:pt x="390" y="293"/>
                      </a:lnTo>
                      <a:lnTo>
                        <a:pt x="391" y="293"/>
                      </a:lnTo>
                      <a:lnTo>
                        <a:pt x="392" y="294"/>
                      </a:lnTo>
                      <a:lnTo>
                        <a:pt x="392" y="295"/>
                      </a:lnTo>
                      <a:lnTo>
                        <a:pt x="393" y="296"/>
                      </a:lnTo>
                      <a:lnTo>
                        <a:pt x="393" y="295"/>
                      </a:lnTo>
                      <a:lnTo>
                        <a:pt x="393" y="296"/>
                      </a:lnTo>
                      <a:lnTo>
                        <a:pt x="394" y="295"/>
                      </a:lnTo>
                      <a:lnTo>
                        <a:pt x="394" y="296"/>
                      </a:lnTo>
                      <a:lnTo>
                        <a:pt x="393" y="297"/>
                      </a:lnTo>
                      <a:lnTo>
                        <a:pt x="394" y="298"/>
                      </a:lnTo>
                      <a:lnTo>
                        <a:pt x="394" y="299"/>
                      </a:lnTo>
                      <a:lnTo>
                        <a:pt x="395" y="298"/>
                      </a:lnTo>
                      <a:lnTo>
                        <a:pt x="395" y="299"/>
                      </a:lnTo>
                      <a:lnTo>
                        <a:pt x="396" y="299"/>
                      </a:lnTo>
                      <a:lnTo>
                        <a:pt x="396" y="300"/>
                      </a:lnTo>
                      <a:lnTo>
                        <a:pt x="397" y="300"/>
                      </a:lnTo>
                      <a:lnTo>
                        <a:pt x="397" y="301"/>
                      </a:lnTo>
                      <a:lnTo>
                        <a:pt x="396" y="302"/>
                      </a:lnTo>
                      <a:lnTo>
                        <a:pt x="397" y="302"/>
                      </a:lnTo>
                      <a:lnTo>
                        <a:pt x="398" y="302"/>
                      </a:lnTo>
                      <a:lnTo>
                        <a:pt x="398" y="303"/>
                      </a:lnTo>
                      <a:lnTo>
                        <a:pt x="397" y="303"/>
                      </a:lnTo>
                      <a:lnTo>
                        <a:pt x="398" y="303"/>
                      </a:lnTo>
                      <a:lnTo>
                        <a:pt x="397" y="304"/>
                      </a:lnTo>
                      <a:lnTo>
                        <a:pt x="398" y="305"/>
                      </a:lnTo>
                      <a:lnTo>
                        <a:pt x="397" y="306"/>
                      </a:lnTo>
                      <a:lnTo>
                        <a:pt x="399" y="306"/>
                      </a:lnTo>
                      <a:lnTo>
                        <a:pt x="400" y="306"/>
                      </a:lnTo>
                      <a:lnTo>
                        <a:pt x="400" y="307"/>
                      </a:lnTo>
                      <a:lnTo>
                        <a:pt x="401" y="307"/>
                      </a:lnTo>
                      <a:lnTo>
                        <a:pt x="402" y="308"/>
                      </a:lnTo>
                      <a:lnTo>
                        <a:pt x="402" y="309"/>
                      </a:lnTo>
                      <a:lnTo>
                        <a:pt x="402" y="310"/>
                      </a:lnTo>
                      <a:lnTo>
                        <a:pt x="402" y="311"/>
                      </a:lnTo>
                      <a:lnTo>
                        <a:pt x="403" y="311"/>
                      </a:lnTo>
                      <a:lnTo>
                        <a:pt x="402" y="312"/>
                      </a:lnTo>
                      <a:lnTo>
                        <a:pt x="403" y="312"/>
                      </a:lnTo>
                      <a:lnTo>
                        <a:pt x="403" y="313"/>
                      </a:lnTo>
                      <a:lnTo>
                        <a:pt x="404" y="313"/>
                      </a:lnTo>
                      <a:lnTo>
                        <a:pt x="405" y="313"/>
                      </a:lnTo>
                      <a:lnTo>
                        <a:pt x="406" y="314"/>
                      </a:lnTo>
                      <a:lnTo>
                        <a:pt x="407" y="314"/>
                      </a:lnTo>
                      <a:lnTo>
                        <a:pt x="408" y="314"/>
                      </a:lnTo>
                      <a:lnTo>
                        <a:pt x="408" y="315"/>
                      </a:lnTo>
                      <a:lnTo>
                        <a:pt x="408" y="314"/>
                      </a:lnTo>
                      <a:lnTo>
                        <a:pt x="409" y="314"/>
                      </a:lnTo>
                      <a:lnTo>
                        <a:pt x="409" y="313"/>
                      </a:lnTo>
                      <a:lnTo>
                        <a:pt x="410" y="313"/>
                      </a:lnTo>
                      <a:lnTo>
                        <a:pt x="411" y="313"/>
                      </a:lnTo>
                      <a:lnTo>
                        <a:pt x="411" y="312"/>
                      </a:lnTo>
                      <a:lnTo>
                        <a:pt x="412" y="312"/>
                      </a:lnTo>
                      <a:lnTo>
                        <a:pt x="412" y="311"/>
                      </a:lnTo>
                      <a:lnTo>
                        <a:pt x="413" y="311"/>
                      </a:lnTo>
                      <a:lnTo>
                        <a:pt x="413" y="310"/>
                      </a:lnTo>
                      <a:lnTo>
                        <a:pt x="413" y="309"/>
                      </a:lnTo>
                      <a:lnTo>
                        <a:pt x="414" y="309"/>
                      </a:lnTo>
                      <a:lnTo>
                        <a:pt x="414" y="308"/>
                      </a:lnTo>
                      <a:lnTo>
                        <a:pt x="415" y="308"/>
                      </a:lnTo>
                      <a:lnTo>
                        <a:pt x="416" y="307"/>
                      </a:lnTo>
                      <a:lnTo>
                        <a:pt x="416" y="308"/>
                      </a:lnTo>
                      <a:lnTo>
                        <a:pt x="417" y="308"/>
                      </a:lnTo>
                      <a:lnTo>
                        <a:pt x="417" y="307"/>
                      </a:lnTo>
                      <a:lnTo>
                        <a:pt x="416" y="307"/>
                      </a:lnTo>
                      <a:lnTo>
                        <a:pt x="417" y="306"/>
                      </a:lnTo>
                      <a:lnTo>
                        <a:pt x="418" y="306"/>
                      </a:lnTo>
                      <a:lnTo>
                        <a:pt x="418" y="307"/>
                      </a:lnTo>
                      <a:lnTo>
                        <a:pt x="419" y="307"/>
                      </a:lnTo>
                      <a:lnTo>
                        <a:pt x="420" y="306"/>
                      </a:lnTo>
                      <a:lnTo>
                        <a:pt x="421" y="306"/>
                      </a:lnTo>
                      <a:lnTo>
                        <a:pt x="421" y="305"/>
                      </a:lnTo>
                      <a:lnTo>
                        <a:pt x="421" y="304"/>
                      </a:lnTo>
                      <a:lnTo>
                        <a:pt x="422" y="304"/>
                      </a:lnTo>
                      <a:lnTo>
                        <a:pt x="422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4" y="304"/>
                      </a:lnTo>
                      <a:lnTo>
                        <a:pt x="425" y="305"/>
                      </a:lnTo>
                      <a:lnTo>
                        <a:pt x="426" y="305"/>
                      </a:lnTo>
                      <a:lnTo>
                        <a:pt x="427" y="305"/>
                      </a:lnTo>
                      <a:lnTo>
                        <a:pt x="427" y="304"/>
                      </a:lnTo>
                      <a:lnTo>
                        <a:pt x="428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31" y="304"/>
                      </a:lnTo>
                      <a:lnTo>
                        <a:pt x="431" y="303"/>
                      </a:lnTo>
                      <a:lnTo>
                        <a:pt x="432" y="303"/>
                      </a:lnTo>
                      <a:lnTo>
                        <a:pt x="433" y="303"/>
                      </a:lnTo>
                      <a:lnTo>
                        <a:pt x="433" y="302"/>
                      </a:lnTo>
                      <a:lnTo>
                        <a:pt x="433" y="303"/>
                      </a:lnTo>
                      <a:lnTo>
                        <a:pt x="434" y="302"/>
                      </a:lnTo>
                      <a:lnTo>
                        <a:pt x="434" y="301"/>
                      </a:lnTo>
                      <a:lnTo>
                        <a:pt x="435" y="301"/>
                      </a:lnTo>
                      <a:lnTo>
                        <a:pt x="435" y="302"/>
                      </a:lnTo>
                      <a:lnTo>
                        <a:pt x="436" y="301"/>
                      </a:lnTo>
                      <a:lnTo>
                        <a:pt x="437" y="301"/>
                      </a:lnTo>
                      <a:lnTo>
                        <a:pt x="438" y="301"/>
                      </a:lnTo>
                      <a:lnTo>
                        <a:pt x="439" y="300"/>
                      </a:lnTo>
                      <a:lnTo>
                        <a:pt x="439" y="301"/>
                      </a:lnTo>
                      <a:lnTo>
                        <a:pt x="439" y="300"/>
                      </a:lnTo>
                      <a:lnTo>
                        <a:pt x="440" y="300"/>
                      </a:lnTo>
                      <a:lnTo>
                        <a:pt x="440" y="301"/>
                      </a:lnTo>
                      <a:lnTo>
                        <a:pt x="441" y="301"/>
                      </a:lnTo>
                      <a:lnTo>
                        <a:pt x="442" y="301"/>
                      </a:lnTo>
                      <a:lnTo>
                        <a:pt x="443" y="301"/>
                      </a:lnTo>
                      <a:lnTo>
                        <a:pt x="444" y="300"/>
                      </a:lnTo>
                      <a:lnTo>
                        <a:pt x="445" y="300"/>
                      </a:lnTo>
                      <a:lnTo>
                        <a:pt x="446" y="300"/>
                      </a:lnTo>
                      <a:lnTo>
                        <a:pt x="447" y="300"/>
                      </a:lnTo>
                      <a:lnTo>
                        <a:pt x="448" y="300"/>
                      </a:lnTo>
                      <a:lnTo>
                        <a:pt x="449" y="299"/>
                      </a:lnTo>
                      <a:lnTo>
                        <a:pt x="450" y="300"/>
                      </a:lnTo>
                      <a:lnTo>
                        <a:pt x="450" y="299"/>
                      </a:lnTo>
                      <a:lnTo>
                        <a:pt x="451" y="300"/>
                      </a:lnTo>
                      <a:lnTo>
                        <a:pt x="452" y="301"/>
                      </a:lnTo>
                      <a:lnTo>
                        <a:pt x="453" y="301"/>
                      </a:lnTo>
                      <a:lnTo>
                        <a:pt x="453" y="302"/>
                      </a:lnTo>
                      <a:lnTo>
                        <a:pt x="454" y="302"/>
                      </a:lnTo>
                      <a:lnTo>
                        <a:pt x="455" y="302"/>
                      </a:lnTo>
                      <a:lnTo>
                        <a:pt x="455" y="303"/>
                      </a:lnTo>
                      <a:lnTo>
                        <a:pt x="455" y="304"/>
                      </a:lnTo>
                      <a:lnTo>
                        <a:pt x="455" y="305"/>
                      </a:lnTo>
                      <a:lnTo>
                        <a:pt x="456" y="306"/>
                      </a:lnTo>
                      <a:lnTo>
                        <a:pt x="457" y="305"/>
                      </a:lnTo>
                      <a:lnTo>
                        <a:pt x="457" y="306"/>
                      </a:lnTo>
                      <a:lnTo>
                        <a:pt x="458" y="306"/>
                      </a:lnTo>
                      <a:lnTo>
                        <a:pt x="459" y="307"/>
                      </a:lnTo>
                      <a:lnTo>
                        <a:pt x="460" y="307"/>
                      </a:lnTo>
                      <a:lnTo>
                        <a:pt x="460" y="308"/>
                      </a:lnTo>
                      <a:lnTo>
                        <a:pt x="461" y="308"/>
                      </a:lnTo>
                      <a:lnTo>
                        <a:pt x="461" y="309"/>
                      </a:lnTo>
                      <a:lnTo>
                        <a:pt x="462" y="309"/>
                      </a:lnTo>
                      <a:lnTo>
                        <a:pt x="462" y="311"/>
                      </a:lnTo>
                      <a:lnTo>
                        <a:pt x="462" y="312"/>
                      </a:lnTo>
                      <a:lnTo>
                        <a:pt x="463" y="313"/>
                      </a:lnTo>
                      <a:lnTo>
                        <a:pt x="463" y="315"/>
                      </a:lnTo>
                      <a:lnTo>
                        <a:pt x="463" y="316"/>
                      </a:lnTo>
                      <a:lnTo>
                        <a:pt x="463" y="317"/>
                      </a:lnTo>
                      <a:lnTo>
                        <a:pt x="463" y="318"/>
                      </a:lnTo>
                      <a:lnTo>
                        <a:pt x="464" y="318"/>
                      </a:lnTo>
                      <a:lnTo>
                        <a:pt x="464" y="319"/>
                      </a:lnTo>
                      <a:lnTo>
                        <a:pt x="464" y="320"/>
                      </a:lnTo>
                      <a:lnTo>
                        <a:pt x="463" y="321"/>
                      </a:lnTo>
                      <a:lnTo>
                        <a:pt x="462" y="321"/>
                      </a:lnTo>
                      <a:lnTo>
                        <a:pt x="461" y="322"/>
                      </a:lnTo>
                      <a:lnTo>
                        <a:pt x="461" y="323"/>
                      </a:lnTo>
                      <a:lnTo>
                        <a:pt x="461" y="324"/>
                      </a:lnTo>
                      <a:lnTo>
                        <a:pt x="460" y="325"/>
                      </a:lnTo>
                      <a:lnTo>
                        <a:pt x="459" y="327"/>
                      </a:lnTo>
                      <a:lnTo>
                        <a:pt x="459" y="328"/>
                      </a:lnTo>
                      <a:lnTo>
                        <a:pt x="459" y="329"/>
                      </a:lnTo>
                      <a:lnTo>
                        <a:pt x="458" y="329"/>
                      </a:lnTo>
                      <a:lnTo>
                        <a:pt x="458" y="330"/>
                      </a:lnTo>
                      <a:lnTo>
                        <a:pt x="459" y="330"/>
                      </a:lnTo>
                      <a:lnTo>
                        <a:pt x="459" y="331"/>
                      </a:lnTo>
                      <a:lnTo>
                        <a:pt x="460" y="331"/>
                      </a:lnTo>
                      <a:lnTo>
                        <a:pt x="461" y="332"/>
                      </a:lnTo>
                      <a:lnTo>
                        <a:pt x="461" y="333"/>
                      </a:lnTo>
                      <a:lnTo>
                        <a:pt x="460" y="334"/>
                      </a:lnTo>
                      <a:lnTo>
                        <a:pt x="459" y="334"/>
                      </a:lnTo>
                      <a:lnTo>
                        <a:pt x="459" y="336"/>
                      </a:lnTo>
                      <a:lnTo>
                        <a:pt x="459" y="337"/>
                      </a:lnTo>
                      <a:lnTo>
                        <a:pt x="459" y="338"/>
                      </a:lnTo>
                      <a:lnTo>
                        <a:pt x="459" y="339"/>
                      </a:lnTo>
                      <a:lnTo>
                        <a:pt x="459" y="340"/>
                      </a:lnTo>
                      <a:lnTo>
                        <a:pt x="458" y="340"/>
                      </a:lnTo>
                      <a:lnTo>
                        <a:pt x="458" y="341"/>
                      </a:lnTo>
                      <a:lnTo>
                        <a:pt x="458" y="342"/>
                      </a:lnTo>
                      <a:lnTo>
                        <a:pt x="457" y="342"/>
                      </a:lnTo>
                      <a:lnTo>
                        <a:pt x="456" y="343"/>
                      </a:lnTo>
                      <a:lnTo>
                        <a:pt x="455" y="344"/>
                      </a:lnTo>
                      <a:lnTo>
                        <a:pt x="455" y="345"/>
                      </a:lnTo>
                      <a:lnTo>
                        <a:pt x="454" y="345"/>
                      </a:lnTo>
                      <a:lnTo>
                        <a:pt x="453" y="345"/>
                      </a:lnTo>
                      <a:lnTo>
                        <a:pt x="452" y="345"/>
                      </a:lnTo>
                      <a:lnTo>
                        <a:pt x="451" y="345"/>
                      </a:lnTo>
                      <a:lnTo>
                        <a:pt x="450" y="345"/>
                      </a:lnTo>
                      <a:lnTo>
                        <a:pt x="449" y="345"/>
                      </a:lnTo>
                      <a:lnTo>
                        <a:pt x="448" y="345"/>
                      </a:lnTo>
                      <a:lnTo>
                        <a:pt x="447" y="345"/>
                      </a:lnTo>
                      <a:lnTo>
                        <a:pt x="446" y="344"/>
                      </a:lnTo>
                      <a:lnTo>
                        <a:pt x="445" y="344"/>
                      </a:lnTo>
                      <a:lnTo>
                        <a:pt x="444" y="344"/>
                      </a:lnTo>
                      <a:lnTo>
                        <a:pt x="443" y="345"/>
                      </a:lnTo>
                      <a:lnTo>
                        <a:pt x="441" y="345"/>
                      </a:lnTo>
                      <a:lnTo>
                        <a:pt x="440" y="345"/>
                      </a:lnTo>
                      <a:lnTo>
                        <a:pt x="440" y="346"/>
                      </a:lnTo>
                      <a:lnTo>
                        <a:pt x="439" y="347"/>
                      </a:lnTo>
                      <a:lnTo>
                        <a:pt x="438" y="347"/>
                      </a:lnTo>
                      <a:lnTo>
                        <a:pt x="437" y="347"/>
                      </a:lnTo>
                      <a:lnTo>
                        <a:pt x="437" y="348"/>
                      </a:lnTo>
                      <a:lnTo>
                        <a:pt x="436" y="348"/>
                      </a:lnTo>
                      <a:lnTo>
                        <a:pt x="436" y="349"/>
                      </a:lnTo>
                      <a:lnTo>
                        <a:pt x="435" y="350"/>
                      </a:lnTo>
                      <a:lnTo>
                        <a:pt x="434" y="350"/>
                      </a:lnTo>
                      <a:lnTo>
                        <a:pt x="434" y="349"/>
                      </a:lnTo>
                      <a:lnTo>
                        <a:pt x="433" y="349"/>
                      </a:lnTo>
                      <a:lnTo>
                        <a:pt x="432" y="349"/>
                      </a:lnTo>
                      <a:lnTo>
                        <a:pt x="431" y="349"/>
                      </a:lnTo>
                      <a:lnTo>
                        <a:pt x="430" y="349"/>
                      </a:lnTo>
                      <a:lnTo>
                        <a:pt x="430" y="348"/>
                      </a:lnTo>
                      <a:lnTo>
                        <a:pt x="429" y="348"/>
                      </a:lnTo>
                      <a:lnTo>
                        <a:pt x="429" y="349"/>
                      </a:lnTo>
                      <a:lnTo>
                        <a:pt x="429" y="350"/>
                      </a:lnTo>
                      <a:lnTo>
                        <a:pt x="428" y="350"/>
                      </a:lnTo>
                      <a:lnTo>
                        <a:pt x="429" y="350"/>
                      </a:lnTo>
                      <a:lnTo>
                        <a:pt x="429" y="351"/>
                      </a:lnTo>
                      <a:lnTo>
                        <a:pt x="428" y="352"/>
                      </a:lnTo>
                      <a:lnTo>
                        <a:pt x="427" y="351"/>
                      </a:lnTo>
                      <a:lnTo>
                        <a:pt x="427" y="352"/>
                      </a:lnTo>
                      <a:lnTo>
                        <a:pt x="428" y="353"/>
                      </a:lnTo>
                      <a:lnTo>
                        <a:pt x="427" y="354"/>
                      </a:lnTo>
                      <a:lnTo>
                        <a:pt x="428" y="355"/>
                      </a:lnTo>
                      <a:lnTo>
                        <a:pt x="427" y="356"/>
                      </a:lnTo>
                      <a:lnTo>
                        <a:pt x="428" y="356"/>
                      </a:lnTo>
                      <a:lnTo>
                        <a:pt x="427" y="357"/>
                      </a:lnTo>
                      <a:lnTo>
                        <a:pt x="426" y="358"/>
                      </a:lnTo>
                      <a:lnTo>
                        <a:pt x="425" y="359"/>
                      </a:lnTo>
                      <a:lnTo>
                        <a:pt x="425" y="358"/>
                      </a:lnTo>
                      <a:lnTo>
                        <a:pt x="425" y="359"/>
                      </a:lnTo>
                      <a:lnTo>
                        <a:pt x="424" y="359"/>
                      </a:lnTo>
                      <a:lnTo>
                        <a:pt x="424" y="358"/>
                      </a:lnTo>
                      <a:lnTo>
                        <a:pt x="423" y="358"/>
                      </a:lnTo>
                      <a:lnTo>
                        <a:pt x="423" y="359"/>
                      </a:lnTo>
                      <a:lnTo>
                        <a:pt x="422" y="359"/>
                      </a:lnTo>
                      <a:lnTo>
                        <a:pt x="422" y="360"/>
                      </a:lnTo>
                      <a:lnTo>
                        <a:pt x="422" y="361"/>
                      </a:lnTo>
                      <a:lnTo>
                        <a:pt x="422" y="362"/>
                      </a:lnTo>
                      <a:lnTo>
                        <a:pt x="422" y="363"/>
                      </a:lnTo>
                      <a:lnTo>
                        <a:pt x="421" y="363"/>
                      </a:lnTo>
                      <a:lnTo>
                        <a:pt x="422" y="364"/>
                      </a:lnTo>
                      <a:lnTo>
                        <a:pt x="421" y="364"/>
                      </a:lnTo>
                      <a:lnTo>
                        <a:pt x="422" y="365"/>
                      </a:lnTo>
                      <a:lnTo>
                        <a:pt x="421" y="365"/>
                      </a:lnTo>
                      <a:lnTo>
                        <a:pt x="421" y="366"/>
                      </a:lnTo>
                      <a:lnTo>
                        <a:pt x="420" y="366"/>
                      </a:lnTo>
                      <a:lnTo>
                        <a:pt x="421" y="367"/>
                      </a:lnTo>
                      <a:lnTo>
                        <a:pt x="420" y="367"/>
                      </a:lnTo>
                      <a:lnTo>
                        <a:pt x="420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8" y="368"/>
                      </a:lnTo>
                      <a:lnTo>
                        <a:pt x="419" y="368"/>
                      </a:lnTo>
                      <a:lnTo>
                        <a:pt x="419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7" y="369"/>
                      </a:lnTo>
                      <a:lnTo>
                        <a:pt x="417" y="370"/>
                      </a:lnTo>
                      <a:lnTo>
                        <a:pt x="416" y="369"/>
                      </a:lnTo>
                      <a:lnTo>
                        <a:pt x="416" y="370"/>
                      </a:lnTo>
                      <a:lnTo>
                        <a:pt x="416" y="371"/>
                      </a:lnTo>
                      <a:lnTo>
                        <a:pt x="415" y="371"/>
                      </a:lnTo>
                      <a:lnTo>
                        <a:pt x="415" y="370"/>
                      </a:lnTo>
                      <a:lnTo>
                        <a:pt x="415" y="371"/>
                      </a:lnTo>
                      <a:lnTo>
                        <a:pt x="414" y="371"/>
                      </a:lnTo>
                      <a:lnTo>
                        <a:pt x="415" y="371"/>
                      </a:lnTo>
                      <a:lnTo>
                        <a:pt x="415" y="372"/>
                      </a:lnTo>
                      <a:lnTo>
                        <a:pt x="415" y="371"/>
                      </a:lnTo>
                      <a:lnTo>
                        <a:pt x="416" y="371"/>
                      </a:lnTo>
                      <a:lnTo>
                        <a:pt x="416" y="372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5" y="374"/>
                      </a:lnTo>
                      <a:lnTo>
                        <a:pt x="414" y="375"/>
                      </a:lnTo>
                      <a:lnTo>
                        <a:pt x="415" y="375"/>
                      </a:lnTo>
                      <a:lnTo>
                        <a:pt x="414" y="375"/>
                      </a:lnTo>
                      <a:lnTo>
                        <a:pt x="414" y="376"/>
                      </a:lnTo>
                      <a:lnTo>
                        <a:pt x="415" y="376"/>
                      </a:lnTo>
                      <a:lnTo>
                        <a:pt x="414" y="376"/>
                      </a:lnTo>
                      <a:lnTo>
                        <a:pt x="414" y="377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6" y="378"/>
                      </a:lnTo>
                      <a:lnTo>
                        <a:pt x="416" y="379"/>
                      </a:lnTo>
                      <a:lnTo>
                        <a:pt x="417" y="379"/>
                      </a:lnTo>
                      <a:lnTo>
                        <a:pt x="417" y="380"/>
                      </a:lnTo>
                      <a:lnTo>
                        <a:pt x="417" y="381"/>
                      </a:lnTo>
                      <a:lnTo>
                        <a:pt x="416" y="381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4" y="385"/>
                      </a:lnTo>
                      <a:lnTo>
                        <a:pt x="413" y="385"/>
                      </a:lnTo>
                      <a:lnTo>
                        <a:pt x="412" y="385"/>
                      </a:lnTo>
                      <a:lnTo>
                        <a:pt x="413" y="386"/>
                      </a:lnTo>
                      <a:lnTo>
                        <a:pt x="413" y="387"/>
                      </a:lnTo>
                      <a:lnTo>
                        <a:pt x="413" y="388"/>
                      </a:lnTo>
                      <a:lnTo>
                        <a:pt x="413" y="389"/>
                      </a:lnTo>
                      <a:lnTo>
                        <a:pt x="414" y="389"/>
                      </a:lnTo>
                      <a:lnTo>
                        <a:pt x="414" y="390"/>
                      </a:lnTo>
                      <a:lnTo>
                        <a:pt x="415" y="390"/>
                      </a:lnTo>
                      <a:lnTo>
                        <a:pt x="415" y="391"/>
                      </a:lnTo>
                      <a:lnTo>
                        <a:pt x="414" y="391"/>
                      </a:lnTo>
                      <a:lnTo>
                        <a:pt x="415" y="392"/>
                      </a:lnTo>
                      <a:lnTo>
                        <a:pt x="414" y="392"/>
                      </a:lnTo>
                      <a:lnTo>
                        <a:pt x="414" y="393"/>
                      </a:lnTo>
                      <a:lnTo>
                        <a:pt x="415" y="394"/>
                      </a:lnTo>
                      <a:lnTo>
                        <a:pt x="414" y="394"/>
                      </a:lnTo>
                      <a:lnTo>
                        <a:pt x="415" y="394"/>
                      </a:lnTo>
                      <a:lnTo>
                        <a:pt x="414" y="395"/>
                      </a:lnTo>
                      <a:lnTo>
                        <a:pt x="413" y="395"/>
                      </a:lnTo>
                      <a:lnTo>
                        <a:pt x="414" y="396"/>
                      </a:lnTo>
                      <a:lnTo>
                        <a:pt x="414" y="397"/>
                      </a:lnTo>
                      <a:lnTo>
                        <a:pt x="413" y="397"/>
                      </a:lnTo>
                      <a:lnTo>
                        <a:pt x="413" y="398"/>
                      </a:lnTo>
                      <a:lnTo>
                        <a:pt x="413" y="399"/>
                      </a:lnTo>
                      <a:lnTo>
                        <a:pt x="412" y="399"/>
                      </a:lnTo>
                      <a:lnTo>
                        <a:pt x="411" y="399"/>
                      </a:lnTo>
                      <a:lnTo>
                        <a:pt x="410" y="399"/>
                      </a:lnTo>
                      <a:lnTo>
                        <a:pt x="409" y="400"/>
                      </a:lnTo>
                      <a:lnTo>
                        <a:pt x="408" y="400"/>
                      </a:lnTo>
                      <a:lnTo>
                        <a:pt x="407" y="399"/>
                      </a:lnTo>
                      <a:lnTo>
                        <a:pt x="406" y="400"/>
                      </a:lnTo>
                      <a:lnTo>
                        <a:pt x="405" y="400"/>
                      </a:lnTo>
                      <a:lnTo>
                        <a:pt x="405" y="401"/>
                      </a:lnTo>
                      <a:lnTo>
                        <a:pt x="406" y="402"/>
                      </a:lnTo>
                      <a:lnTo>
                        <a:pt x="405" y="402"/>
                      </a:lnTo>
                      <a:lnTo>
                        <a:pt x="406" y="402"/>
                      </a:lnTo>
                      <a:lnTo>
                        <a:pt x="405" y="403"/>
                      </a:lnTo>
                      <a:lnTo>
                        <a:pt x="406" y="403"/>
                      </a:lnTo>
                      <a:lnTo>
                        <a:pt x="407" y="403"/>
                      </a:lnTo>
                      <a:lnTo>
                        <a:pt x="407" y="404"/>
                      </a:lnTo>
                      <a:lnTo>
                        <a:pt x="407" y="405"/>
                      </a:lnTo>
                      <a:lnTo>
                        <a:pt x="406" y="405"/>
                      </a:lnTo>
                      <a:lnTo>
                        <a:pt x="406" y="406"/>
                      </a:lnTo>
                      <a:lnTo>
                        <a:pt x="405" y="406"/>
                      </a:lnTo>
                      <a:lnTo>
                        <a:pt x="404" y="406"/>
                      </a:lnTo>
                      <a:lnTo>
                        <a:pt x="404" y="407"/>
                      </a:lnTo>
                      <a:lnTo>
                        <a:pt x="404" y="408"/>
                      </a:lnTo>
                      <a:lnTo>
                        <a:pt x="403" y="408"/>
                      </a:lnTo>
                      <a:lnTo>
                        <a:pt x="402" y="408"/>
                      </a:lnTo>
                      <a:lnTo>
                        <a:pt x="402" y="409"/>
                      </a:lnTo>
                      <a:lnTo>
                        <a:pt x="402" y="410"/>
                      </a:lnTo>
                      <a:lnTo>
                        <a:pt x="402" y="411"/>
                      </a:lnTo>
                      <a:lnTo>
                        <a:pt x="401" y="411"/>
                      </a:lnTo>
                      <a:lnTo>
                        <a:pt x="401" y="412"/>
                      </a:lnTo>
                      <a:lnTo>
                        <a:pt x="400" y="412"/>
                      </a:lnTo>
                      <a:lnTo>
                        <a:pt x="400" y="411"/>
                      </a:lnTo>
                      <a:lnTo>
                        <a:pt x="400" y="412"/>
                      </a:lnTo>
                      <a:lnTo>
                        <a:pt x="400" y="413"/>
                      </a:lnTo>
                      <a:lnTo>
                        <a:pt x="399" y="413"/>
                      </a:lnTo>
                      <a:lnTo>
                        <a:pt x="399" y="414"/>
                      </a:lnTo>
                      <a:lnTo>
                        <a:pt x="398" y="414"/>
                      </a:lnTo>
                      <a:lnTo>
                        <a:pt x="397" y="414"/>
                      </a:lnTo>
                      <a:lnTo>
                        <a:pt x="396" y="414"/>
                      </a:lnTo>
                      <a:lnTo>
                        <a:pt x="397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9" y="416"/>
                      </a:lnTo>
                      <a:lnTo>
                        <a:pt x="398" y="416"/>
                      </a:lnTo>
                      <a:lnTo>
                        <a:pt x="398" y="417"/>
                      </a:lnTo>
                      <a:lnTo>
                        <a:pt x="397" y="418"/>
                      </a:lnTo>
                      <a:lnTo>
                        <a:pt x="397" y="419"/>
                      </a:lnTo>
                      <a:lnTo>
                        <a:pt x="396" y="419"/>
                      </a:lnTo>
                      <a:lnTo>
                        <a:pt x="396" y="420"/>
                      </a:lnTo>
                      <a:lnTo>
                        <a:pt x="397" y="420"/>
                      </a:lnTo>
                      <a:lnTo>
                        <a:pt x="398" y="421"/>
                      </a:lnTo>
                      <a:lnTo>
                        <a:pt x="398" y="420"/>
                      </a:lnTo>
                      <a:lnTo>
                        <a:pt x="399" y="420"/>
                      </a:lnTo>
                      <a:lnTo>
                        <a:pt x="399" y="421"/>
                      </a:lnTo>
                      <a:lnTo>
                        <a:pt x="400" y="421"/>
                      </a:lnTo>
                      <a:lnTo>
                        <a:pt x="401" y="421"/>
                      </a:lnTo>
                      <a:lnTo>
                        <a:pt x="402" y="421"/>
                      </a:lnTo>
                      <a:lnTo>
                        <a:pt x="402" y="422"/>
                      </a:lnTo>
                      <a:lnTo>
                        <a:pt x="403" y="422"/>
                      </a:lnTo>
                      <a:lnTo>
                        <a:pt x="403" y="421"/>
                      </a:lnTo>
                      <a:lnTo>
                        <a:pt x="404" y="421"/>
                      </a:lnTo>
                      <a:lnTo>
                        <a:pt x="406" y="422"/>
                      </a:lnTo>
                      <a:lnTo>
                        <a:pt x="407" y="422"/>
                      </a:lnTo>
                      <a:lnTo>
                        <a:pt x="408" y="421"/>
                      </a:lnTo>
                      <a:lnTo>
                        <a:pt x="409" y="421"/>
                      </a:lnTo>
                      <a:lnTo>
                        <a:pt x="410" y="421"/>
                      </a:lnTo>
                      <a:lnTo>
                        <a:pt x="411" y="421"/>
                      </a:lnTo>
                      <a:lnTo>
                        <a:pt x="412" y="422"/>
                      </a:lnTo>
                      <a:lnTo>
                        <a:pt x="412" y="423"/>
                      </a:lnTo>
                      <a:lnTo>
                        <a:pt x="411" y="423"/>
                      </a:lnTo>
                      <a:lnTo>
                        <a:pt x="410" y="423"/>
                      </a:lnTo>
                      <a:lnTo>
                        <a:pt x="410" y="424"/>
                      </a:lnTo>
                      <a:lnTo>
                        <a:pt x="411" y="424"/>
                      </a:lnTo>
                      <a:lnTo>
                        <a:pt x="411" y="425"/>
                      </a:lnTo>
                      <a:lnTo>
                        <a:pt x="410" y="425"/>
                      </a:lnTo>
                      <a:lnTo>
                        <a:pt x="410" y="426"/>
                      </a:lnTo>
                      <a:lnTo>
                        <a:pt x="411" y="426"/>
                      </a:lnTo>
                      <a:lnTo>
                        <a:pt x="411" y="427"/>
                      </a:lnTo>
                      <a:lnTo>
                        <a:pt x="410" y="427"/>
                      </a:lnTo>
                      <a:lnTo>
                        <a:pt x="410" y="428"/>
                      </a:lnTo>
                      <a:lnTo>
                        <a:pt x="411" y="428"/>
                      </a:lnTo>
                      <a:lnTo>
                        <a:pt x="412" y="428"/>
                      </a:lnTo>
                      <a:lnTo>
                        <a:pt x="413" y="428"/>
                      </a:lnTo>
                      <a:lnTo>
                        <a:pt x="413" y="427"/>
                      </a:lnTo>
                      <a:lnTo>
                        <a:pt x="414" y="427"/>
                      </a:lnTo>
                      <a:lnTo>
                        <a:pt x="415" y="428"/>
                      </a:lnTo>
                      <a:lnTo>
                        <a:pt x="414" y="429"/>
                      </a:lnTo>
                      <a:lnTo>
                        <a:pt x="415" y="429"/>
                      </a:lnTo>
                      <a:lnTo>
                        <a:pt x="416" y="429"/>
                      </a:lnTo>
                      <a:lnTo>
                        <a:pt x="416" y="430"/>
                      </a:lnTo>
                      <a:lnTo>
                        <a:pt x="417" y="430"/>
                      </a:lnTo>
                      <a:lnTo>
                        <a:pt x="418" y="430"/>
                      </a:lnTo>
                      <a:lnTo>
                        <a:pt x="418" y="431"/>
                      </a:lnTo>
                      <a:lnTo>
                        <a:pt x="418" y="432"/>
                      </a:lnTo>
                      <a:lnTo>
                        <a:pt x="419" y="432"/>
                      </a:lnTo>
                      <a:lnTo>
                        <a:pt x="418" y="434"/>
                      </a:lnTo>
                      <a:lnTo>
                        <a:pt x="418" y="435"/>
                      </a:lnTo>
                      <a:lnTo>
                        <a:pt x="419" y="435"/>
                      </a:lnTo>
                      <a:lnTo>
                        <a:pt x="420" y="435"/>
                      </a:lnTo>
                      <a:lnTo>
                        <a:pt x="421" y="435"/>
                      </a:lnTo>
                      <a:lnTo>
                        <a:pt x="421" y="436"/>
                      </a:lnTo>
                      <a:lnTo>
                        <a:pt x="421" y="437"/>
                      </a:lnTo>
                      <a:lnTo>
                        <a:pt x="421" y="438"/>
                      </a:lnTo>
                      <a:lnTo>
                        <a:pt x="420" y="440"/>
                      </a:lnTo>
                      <a:lnTo>
                        <a:pt x="421" y="441"/>
                      </a:lnTo>
                      <a:lnTo>
                        <a:pt x="421" y="442"/>
                      </a:lnTo>
                      <a:lnTo>
                        <a:pt x="421" y="443"/>
                      </a:lnTo>
                      <a:lnTo>
                        <a:pt x="420" y="443"/>
                      </a:lnTo>
                      <a:lnTo>
                        <a:pt x="420" y="444"/>
                      </a:lnTo>
                      <a:lnTo>
                        <a:pt x="418" y="444"/>
                      </a:lnTo>
                      <a:lnTo>
                        <a:pt x="418" y="445"/>
                      </a:lnTo>
                      <a:lnTo>
                        <a:pt x="418" y="446"/>
                      </a:lnTo>
                      <a:lnTo>
                        <a:pt x="418" y="447"/>
                      </a:lnTo>
                      <a:lnTo>
                        <a:pt x="419" y="447"/>
                      </a:lnTo>
                      <a:lnTo>
                        <a:pt x="420" y="447"/>
                      </a:lnTo>
                      <a:lnTo>
                        <a:pt x="421" y="447"/>
                      </a:lnTo>
                      <a:lnTo>
                        <a:pt x="422" y="447"/>
                      </a:lnTo>
                      <a:lnTo>
                        <a:pt x="422" y="448"/>
                      </a:lnTo>
                      <a:lnTo>
                        <a:pt x="422" y="449"/>
                      </a:lnTo>
                      <a:lnTo>
                        <a:pt x="423" y="451"/>
                      </a:lnTo>
                      <a:lnTo>
                        <a:pt x="424" y="451"/>
                      </a:lnTo>
                      <a:lnTo>
                        <a:pt x="424" y="452"/>
                      </a:lnTo>
                      <a:lnTo>
                        <a:pt x="425" y="453"/>
                      </a:lnTo>
                      <a:lnTo>
                        <a:pt x="426" y="454"/>
                      </a:lnTo>
                      <a:lnTo>
                        <a:pt x="427" y="455"/>
                      </a:lnTo>
                      <a:lnTo>
                        <a:pt x="427" y="456"/>
                      </a:lnTo>
                      <a:lnTo>
                        <a:pt x="426" y="458"/>
                      </a:lnTo>
                      <a:lnTo>
                        <a:pt x="427" y="459"/>
                      </a:lnTo>
                      <a:lnTo>
                        <a:pt x="428" y="459"/>
                      </a:lnTo>
                      <a:lnTo>
                        <a:pt x="429" y="459"/>
                      </a:lnTo>
                      <a:lnTo>
                        <a:pt x="429" y="458"/>
                      </a:lnTo>
                      <a:lnTo>
                        <a:pt x="430" y="457"/>
                      </a:lnTo>
                      <a:lnTo>
                        <a:pt x="431" y="457"/>
                      </a:lnTo>
                      <a:lnTo>
                        <a:pt x="432" y="458"/>
                      </a:lnTo>
                      <a:lnTo>
                        <a:pt x="433" y="458"/>
                      </a:lnTo>
                      <a:lnTo>
                        <a:pt x="435" y="457"/>
                      </a:lnTo>
                      <a:lnTo>
                        <a:pt x="436" y="457"/>
                      </a:lnTo>
                      <a:lnTo>
                        <a:pt x="437" y="458"/>
                      </a:lnTo>
                      <a:lnTo>
                        <a:pt x="438" y="459"/>
                      </a:lnTo>
                      <a:lnTo>
                        <a:pt x="439" y="459"/>
                      </a:lnTo>
                      <a:lnTo>
                        <a:pt x="440" y="460"/>
                      </a:lnTo>
                      <a:lnTo>
                        <a:pt x="439" y="460"/>
                      </a:lnTo>
                      <a:lnTo>
                        <a:pt x="438" y="461"/>
                      </a:lnTo>
                      <a:lnTo>
                        <a:pt x="438" y="463"/>
                      </a:lnTo>
                      <a:lnTo>
                        <a:pt x="439" y="464"/>
                      </a:lnTo>
                      <a:lnTo>
                        <a:pt x="439" y="465"/>
                      </a:lnTo>
                      <a:lnTo>
                        <a:pt x="440" y="465"/>
                      </a:lnTo>
                      <a:lnTo>
                        <a:pt x="442" y="465"/>
                      </a:lnTo>
                      <a:lnTo>
                        <a:pt x="443" y="466"/>
                      </a:lnTo>
                      <a:lnTo>
                        <a:pt x="443" y="467"/>
                      </a:lnTo>
                      <a:lnTo>
                        <a:pt x="444" y="468"/>
                      </a:lnTo>
                      <a:lnTo>
                        <a:pt x="445" y="467"/>
                      </a:lnTo>
                      <a:lnTo>
                        <a:pt x="446" y="467"/>
                      </a:lnTo>
                      <a:lnTo>
                        <a:pt x="447" y="467"/>
                      </a:lnTo>
                      <a:lnTo>
                        <a:pt x="447" y="468"/>
                      </a:lnTo>
                      <a:lnTo>
                        <a:pt x="447" y="469"/>
                      </a:lnTo>
                      <a:lnTo>
                        <a:pt x="446" y="470"/>
                      </a:lnTo>
                      <a:lnTo>
                        <a:pt x="445" y="470"/>
                      </a:lnTo>
                      <a:lnTo>
                        <a:pt x="445" y="471"/>
                      </a:lnTo>
                      <a:lnTo>
                        <a:pt x="445" y="472"/>
                      </a:lnTo>
                      <a:lnTo>
                        <a:pt x="446" y="472"/>
                      </a:lnTo>
                      <a:lnTo>
                        <a:pt x="447" y="473"/>
                      </a:lnTo>
                      <a:lnTo>
                        <a:pt x="447" y="474"/>
                      </a:lnTo>
                      <a:lnTo>
                        <a:pt x="449" y="475"/>
                      </a:lnTo>
                      <a:lnTo>
                        <a:pt x="449" y="476"/>
                      </a:lnTo>
                      <a:lnTo>
                        <a:pt x="446" y="477"/>
                      </a:lnTo>
                      <a:lnTo>
                        <a:pt x="446" y="478"/>
                      </a:lnTo>
                      <a:lnTo>
                        <a:pt x="445" y="478"/>
                      </a:lnTo>
                      <a:lnTo>
                        <a:pt x="444" y="478"/>
                      </a:lnTo>
                      <a:lnTo>
                        <a:pt x="443" y="478"/>
                      </a:lnTo>
                      <a:lnTo>
                        <a:pt x="443" y="479"/>
                      </a:lnTo>
                      <a:lnTo>
                        <a:pt x="443" y="480"/>
                      </a:lnTo>
                      <a:lnTo>
                        <a:pt x="443" y="481"/>
                      </a:lnTo>
                      <a:lnTo>
                        <a:pt x="442" y="483"/>
                      </a:lnTo>
                      <a:lnTo>
                        <a:pt x="442" y="485"/>
                      </a:lnTo>
                      <a:lnTo>
                        <a:pt x="441" y="485"/>
                      </a:lnTo>
                      <a:lnTo>
                        <a:pt x="441" y="486"/>
                      </a:lnTo>
                      <a:lnTo>
                        <a:pt x="440" y="487"/>
                      </a:lnTo>
                      <a:lnTo>
                        <a:pt x="438" y="488"/>
                      </a:lnTo>
                      <a:lnTo>
                        <a:pt x="436" y="489"/>
                      </a:lnTo>
                      <a:lnTo>
                        <a:pt x="437" y="490"/>
                      </a:lnTo>
                      <a:lnTo>
                        <a:pt x="436" y="491"/>
                      </a:lnTo>
                      <a:lnTo>
                        <a:pt x="437" y="491"/>
                      </a:lnTo>
                      <a:lnTo>
                        <a:pt x="437" y="492"/>
                      </a:lnTo>
                      <a:lnTo>
                        <a:pt x="437" y="493"/>
                      </a:lnTo>
                      <a:lnTo>
                        <a:pt x="437" y="494"/>
                      </a:lnTo>
                      <a:lnTo>
                        <a:pt x="437" y="495"/>
                      </a:lnTo>
                      <a:lnTo>
                        <a:pt x="438" y="495"/>
                      </a:lnTo>
                      <a:lnTo>
                        <a:pt x="439" y="495"/>
                      </a:lnTo>
                      <a:lnTo>
                        <a:pt x="441" y="495"/>
                      </a:lnTo>
                      <a:lnTo>
                        <a:pt x="442" y="495"/>
                      </a:lnTo>
                      <a:lnTo>
                        <a:pt x="442" y="496"/>
                      </a:lnTo>
                      <a:lnTo>
                        <a:pt x="443" y="496"/>
                      </a:lnTo>
                      <a:lnTo>
                        <a:pt x="444" y="497"/>
                      </a:lnTo>
                      <a:lnTo>
                        <a:pt x="445" y="498"/>
                      </a:lnTo>
                      <a:lnTo>
                        <a:pt x="444" y="499"/>
                      </a:lnTo>
                      <a:lnTo>
                        <a:pt x="443" y="501"/>
                      </a:lnTo>
                      <a:lnTo>
                        <a:pt x="444" y="502"/>
                      </a:lnTo>
                      <a:lnTo>
                        <a:pt x="445" y="502"/>
                      </a:lnTo>
                      <a:lnTo>
                        <a:pt x="447" y="502"/>
                      </a:lnTo>
                      <a:lnTo>
                        <a:pt x="448" y="502"/>
                      </a:lnTo>
                      <a:lnTo>
                        <a:pt x="449" y="502"/>
                      </a:lnTo>
                      <a:lnTo>
                        <a:pt x="450" y="501"/>
                      </a:lnTo>
                      <a:lnTo>
                        <a:pt x="451" y="501"/>
                      </a:lnTo>
                      <a:lnTo>
                        <a:pt x="451" y="502"/>
                      </a:lnTo>
                      <a:lnTo>
                        <a:pt x="451" y="503"/>
                      </a:lnTo>
                      <a:lnTo>
                        <a:pt x="451" y="504"/>
                      </a:lnTo>
                      <a:lnTo>
                        <a:pt x="452" y="505"/>
                      </a:lnTo>
                      <a:lnTo>
                        <a:pt x="452" y="506"/>
                      </a:lnTo>
                      <a:lnTo>
                        <a:pt x="452" y="507"/>
                      </a:lnTo>
                      <a:lnTo>
                        <a:pt x="453" y="507"/>
                      </a:lnTo>
                      <a:lnTo>
                        <a:pt x="453" y="508"/>
                      </a:lnTo>
                      <a:lnTo>
                        <a:pt x="452" y="508"/>
                      </a:lnTo>
                      <a:lnTo>
                        <a:pt x="452" y="509"/>
                      </a:lnTo>
                      <a:lnTo>
                        <a:pt x="453" y="510"/>
                      </a:lnTo>
                      <a:lnTo>
                        <a:pt x="454" y="510"/>
                      </a:lnTo>
                      <a:lnTo>
                        <a:pt x="454" y="512"/>
                      </a:lnTo>
                      <a:lnTo>
                        <a:pt x="454" y="513"/>
                      </a:lnTo>
                      <a:lnTo>
                        <a:pt x="453" y="515"/>
                      </a:lnTo>
                      <a:lnTo>
                        <a:pt x="454" y="516"/>
                      </a:lnTo>
                      <a:lnTo>
                        <a:pt x="454" y="517"/>
                      </a:lnTo>
                      <a:lnTo>
                        <a:pt x="453" y="518"/>
                      </a:lnTo>
                      <a:lnTo>
                        <a:pt x="453" y="519"/>
                      </a:lnTo>
                      <a:lnTo>
                        <a:pt x="454" y="520"/>
                      </a:lnTo>
                      <a:lnTo>
                        <a:pt x="453" y="521"/>
                      </a:lnTo>
                      <a:lnTo>
                        <a:pt x="453" y="522"/>
                      </a:lnTo>
                      <a:lnTo>
                        <a:pt x="454" y="523"/>
                      </a:lnTo>
                      <a:lnTo>
                        <a:pt x="454" y="524"/>
                      </a:lnTo>
                      <a:lnTo>
                        <a:pt x="455" y="525"/>
                      </a:lnTo>
                      <a:lnTo>
                        <a:pt x="455" y="527"/>
                      </a:lnTo>
                      <a:lnTo>
                        <a:pt x="455" y="528"/>
                      </a:lnTo>
                      <a:lnTo>
                        <a:pt x="455" y="529"/>
                      </a:lnTo>
                      <a:lnTo>
                        <a:pt x="456" y="530"/>
                      </a:lnTo>
                      <a:lnTo>
                        <a:pt x="456" y="531"/>
                      </a:lnTo>
                      <a:lnTo>
                        <a:pt x="456" y="532"/>
                      </a:lnTo>
                      <a:lnTo>
                        <a:pt x="457" y="532"/>
                      </a:lnTo>
                      <a:lnTo>
                        <a:pt x="458" y="532"/>
                      </a:lnTo>
                      <a:lnTo>
                        <a:pt x="459" y="533"/>
                      </a:lnTo>
                      <a:lnTo>
                        <a:pt x="460" y="535"/>
                      </a:lnTo>
                      <a:lnTo>
                        <a:pt x="461" y="535"/>
                      </a:lnTo>
                      <a:lnTo>
                        <a:pt x="462" y="536"/>
                      </a:lnTo>
                      <a:lnTo>
                        <a:pt x="462" y="537"/>
                      </a:lnTo>
                      <a:lnTo>
                        <a:pt x="463" y="540"/>
                      </a:lnTo>
                      <a:lnTo>
                        <a:pt x="463" y="541"/>
                      </a:lnTo>
                      <a:lnTo>
                        <a:pt x="464" y="542"/>
                      </a:lnTo>
                      <a:lnTo>
                        <a:pt x="465" y="542"/>
                      </a:lnTo>
                      <a:lnTo>
                        <a:pt x="466" y="543"/>
                      </a:lnTo>
                      <a:lnTo>
                        <a:pt x="467" y="543"/>
                      </a:lnTo>
                      <a:lnTo>
                        <a:pt x="468" y="544"/>
                      </a:lnTo>
                      <a:lnTo>
                        <a:pt x="468" y="543"/>
                      </a:lnTo>
                      <a:lnTo>
                        <a:pt x="469" y="543"/>
                      </a:lnTo>
                      <a:lnTo>
                        <a:pt x="470" y="543"/>
                      </a:lnTo>
                      <a:lnTo>
                        <a:pt x="472" y="543"/>
                      </a:lnTo>
                      <a:lnTo>
                        <a:pt x="473" y="544"/>
                      </a:lnTo>
                      <a:lnTo>
                        <a:pt x="474" y="544"/>
                      </a:lnTo>
                      <a:lnTo>
                        <a:pt x="477" y="543"/>
                      </a:lnTo>
                      <a:lnTo>
                        <a:pt x="478" y="543"/>
                      </a:lnTo>
                      <a:lnTo>
                        <a:pt x="480" y="543"/>
                      </a:lnTo>
                      <a:lnTo>
                        <a:pt x="481" y="544"/>
                      </a:lnTo>
                      <a:lnTo>
                        <a:pt x="482" y="545"/>
                      </a:lnTo>
                      <a:lnTo>
                        <a:pt x="483" y="546"/>
                      </a:lnTo>
                      <a:lnTo>
                        <a:pt x="483" y="547"/>
                      </a:lnTo>
                      <a:lnTo>
                        <a:pt x="484" y="548"/>
                      </a:lnTo>
                      <a:lnTo>
                        <a:pt x="485" y="548"/>
                      </a:lnTo>
                      <a:lnTo>
                        <a:pt x="486" y="548"/>
                      </a:lnTo>
                      <a:lnTo>
                        <a:pt x="487" y="548"/>
                      </a:lnTo>
                      <a:lnTo>
                        <a:pt x="488" y="548"/>
                      </a:lnTo>
                      <a:lnTo>
                        <a:pt x="490" y="548"/>
                      </a:lnTo>
                      <a:lnTo>
                        <a:pt x="491" y="548"/>
                      </a:lnTo>
                      <a:lnTo>
                        <a:pt x="492" y="548"/>
                      </a:lnTo>
                      <a:lnTo>
                        <a:pt x="494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7" y="545"/>
                      </a:lnTo>
                      <a:lnTo>
                        <a:pt x="498" y="545"/>
                      </a:lnTo>
                      <a:lnTo>
                        <a:pt x="499" y="545"/>
                      </a:lnTo>
                      <a:lnTo>
                        <a:pt x="499" y="546"/>
                      </a:lnTo>
                      <a:lnTo>
                        <a:pt x="499" y="547"/>
                      </a:lnTo>
                      <a:lnTo>
                        <a:pt x="500" y="548"/>
                      </a:lnTo>
                      <a:lnTo>
                        <a:pt x="500" y="550"/>
                      </a:lnTo>
                      <a:lnTo>
                        <a:pt x="500" y="551"/>
                      </a:lnTo>
                      <a:lnTo>
                        <a:pt x="500" y="552"/>
                      </a:lnTo>
                      <a:lnTo>
                        <a:pt x="500" y="553"/>
                      </a:lnTo>
                      <a:lnTo>
                        <a:pt x="501" y="554"/>
                      </a:lnTo>
                      <a:lnTo>
                        <a:pt x="502" y="553"/>
                      </a:lnTo>
                      <a:lnTo>
                        <a:pt x="504" y="553"/>
                      </a:lnTo>
                      <a:lnTo>
                        <a:pt x="507" y="555"/>
                      </a:lnTo>
                      <a:lnTo>
                        <a:pt x="508" y="554"/>
                      </a:lnTo>
                      <a:lnTo>
                        <a:pt x="509" y="554"/>
                      </a:lnTo>
                      <a:lnTo>
                        <a:pt x="512" y="553"/>
                      </a:lnTo>
                      <a:lnTo>
                        <a:pt x="514" y="553"/>
                      </a:lnTo>
                      <a:lnTo>
                        <a:pt x="516" y="554"/>
                      </a:lnTo>
                      <a:lnTo>
                        <a:pt x="517" y="555"/>
                      </a:lnTo>
                      <a:lnTo>
                        <a:pt x="518" y="556"/>
                      </a:lnTo>
                      <a:lnTo>
                        <a:pt x="523" y="557"/>
                      </a:lnTo>
                      <a:lnTo>
                        <a:pt x="526" y="555"/>
                      </a:lnTo>
                      <a:lnTo>
                        <a:pt x="528" y="554"/>
                      </a:lnTo>
                      <a:lnTo>
                        <a:pt x="529" y="553"/>
                      </a:lnTo>
                      <a:lnTo>
                        <a:pt x="530" y="551"/>
                      </a:lnTo>
                      <a:lnTo>
                        <a:pt x="530" y="550"/>
                      </a:lnTo>
                      <a:lnTo>
                        <a:pt x="530" y="549"/>
                      </a:lnTo>
                      <a:lnTo>
                        <a:pt x="529" y="548"/>
                      </a:lnTo>
                      <a:lnTo>
                        <a:pt x="529" y="547"/>
                      </a:lnTo>
                      <a:lnTo>
                        <a:pt x="530" y="546"/>
                      </a:lnTo>
                      <a:lnTo>
                        <a:pt x="530" y="545"/>
                      </a:lnTo>
                      <a:lnTo>
                        <a:pt x="531" y="545"/>
                      </a:lnTo>
                      <a:lnTo>
                        <a:pt x="531" y="546"/>
                      </a:lnTo>
                      <a:lnTo>
                        <a:pt x="531" y="547"/>
                      </a:lnTo>
                      <a:lnTo>
                        <a:pt x="532" y="547"/>
                      </a:lnTo>
                      <a:lnTo>
                        <a:pt x="533" y="547"/>
                      </a:lnTo>
                      <a:lnTo>
                        <a:pt x="533" y="548"/>
                      </a:lnTo>
                      <a:lnTo>
                        <a:pt x="532" y="549"/>
                      </a:lnTo>
                      <a:lnTo>
                        <a:pt x="533" y="550"/>
                      </a:lnTo>
                      <a:lnTo>
                        <a:pt x="533" y="552"/>
                      </a:lnTo>
                      <a:lnTo>
                        <a:pt x="533" y="554"/>
                      </a:lnTo>
                      <a:lnTo>
                        <a:pt x="533" y="556"/>
                      </a:lnTo>
                      <a:lnTo>
                        <a:pt x="533" y="557"/>
                      </a:lnTo>
                      <a:lnTo>
                        <a:pt x="532" y="558"/>
                      </a:lnTo>
                      <a:lnTo>
                        <a:pt x="531" y="559"/>
                      </a:lnTo>
                      <a:lnTo>
                        <a:pt x="530" y="560"/>
                      </a:lnTo>
                      <a:lnTo>
                        <a:pt x="530" y="562"/>
                      </a:lnTo>
                      <a:lnTo>
                        <a:pt x="528" y="565"/>
                      </a:lnTo>
                      <a:lnTo>
                        <a:pt x="527" y="565"/>
                      </a:lnTo>
                      <a:lnTo>
                        <a:pt x="527" y="566"/>
                      </a:lnTo>
                      <a:lnTo>
                        <a:pt x="524" y="566"/>
                      </a:lnTo>
                      <a:lnTo>
                        <a:pt x="522" y="566"/>
                      </a:lnTo>
                      <a:lnTo>
                        <a:pt x="520" y="566"/>
                      </a:lnTo>
                      <a:lnTo>
                        <a:pt x="519" y="567"/>
                      </a:lnTo>
                      <a:lnTo>
                        <a:pt x="518" y="568"/>
                      </a:lnTo>
                      <a:lnTo>
                        <a:pt x="518" y="569"/>
                      </a:lnTo>
                      <a:lnTo>
                        <a:pt x="518" y="570"/>
                      </a:lnTo>
                      <a:lnTo>
                        <a:pt x="518" y="571"/>
                      </a:lnTo>
                      <a:lnTo>
                        <a:pt x="519" y="571"/>
                      </a:lnTo>
                      <a:lnTo>
                        <a:pt x="519" y="572"/>
                      </a:lnTo>
                      <a:lnTo>
                        <a:pt x="518" y="574"/>
                      </a:lnTo>
                      <a:lnTo>
                        <a:pt x="517" y="575"/>
                      </a:lnTo>
                      <a:lnTo>
                        <a:pt x="516" y="574"/>
                      </a:lnTo>
                      <a:lnTo>
                        <a:pt x="514" y="574"/>
                      </a:lnTo>
                      <a:lnTo>
                        <a:pt x="512" y="575"/>
                      </a:lnTo>
                      <a:lnTo>
                        <a:pt x="511" y="576"/>
                      </a:lnTo>
                      <a:lnTo>
                        <a:pt x="510" y="576"/>
                      </a:lnTo>
                      <a:lnTo>
                        <a:pt x="510" y="577"/>
                      </a:lnTo>
                      <a:lnTo>
                        <a:pt x="510" y="578"/>
                      </a:lnTo>
                      <a:lnTo>
                        <a:pt x="507" y="579"/>
                      </a:lnTo>
                      <a:lnTo>
                        <a:pt x="505" y="580"/>
                      </a:lnTo>
                      <a:lnTo>
                        <a:pt x="505" y="581"/>
                      </a:lnTo>
                      <a:lnTo>
                        <a:pt x="504" y="581"/>
                      </a:lnTo>
                      <a:lnTo>
                        <a:pt x="503" y="582"/>
                      </a:lnTo>
                      <a:lnTo>
                        <a:pt x="503" y="583"/>
                      </a:lnTo>
                      <a:lnTo>
                        <a:pt x="502" y="583"/>
                      </a:lnTo>
                      <a:lnTo>
                        <a:pt x="501" y="583"/>
                      </a:lnTo>
                      <a:lnTo>
                        <a:pt x="500" y="584"/>
                      </a:lnTo>
                      <a:lnTo>
                        <a:pt x="500" y="583"/>
                      </a:lnTo>
                      <a:lnTo>
                        <a:pt x="498" y="583"/>
                      </a:lnTo>
                      <a:lnTo>
                        <a:pt x="498" y="584"/>
                      </a:lnTo>
                      <a:lnTo>
                        <a:pt x="497" y="584"/>
                      </a:lnTo>
                      <a:lnTo>
                        <a:pt x="497" y="585"/>
                      </a:lnTo>
                      <a:lnTo>
                        <a:pt x="497" y="586"/>
                      </a:lnTo>
                      <a:lnTo>
                        <a:pt x="497" y="587"/>
                      </a:lnTo>
                      <a:lnTo>
                        <a:pt x="496" y="587"/>
                      </a:lnTo>
                      <a:lnTo>
                        <a:pt x="494" y="587"/>
                      </a:lnTo>
                      <a:lnTo>
                        <a:pt x="493" y="587"/>
                      </a:lnTo>
                      <a:lnTo>
                        <a:pt x="493" y="589"/>
                      </a:lnTo>
                      <a:lnTo>
                        <a:pt x="493" y="590"/>
                      </a:lnTo>
                      <a:lnTo>
                        <a:pt x="492" y="590"/>
                      </a:lnTo>
                      <a:lnTo>
                        <a:pt x="491" y="590"/>
                      </a:lnTo>
                      <a:lnTo>
                        <a:pt x="489" y="590"/>
                      </a:lnTo>
                      <a:lnTo>
                        <a:pt x="488" y="591"/>
                      </a:lnTo>
                      <a:lnTo>
                        <a:pt x="486" y="592"/>
                      </a:lnTo>
                      <a:lnTo>
                        <a:pt x="485" y="592"/>
                      </a:lnTo>
                      <a:lnTo>
                        <a:pt x="483" y="592"/>
                      </a:lnTo>
                      <a:lnTo>
                        <a:pt x="482" y="591"/>
                      </a:lnTo>
                      <a:lnTo>
                        <a:pt x="481" y="591"/>
                      </a:lnTo>
                      <a:lnTo>
                        <a:pt x="480" y="592"/>
                      </a:lnTo>
                      <a:lnTo>
                        <a:pt x="479" y="592"/>
                      </a:lnTo>
                      <a:lnTo>
                        <a:pt x="479" y="593"/>
                      </a:lnTo>
                      <a:lnTo>
                        <a:pt x="478" y="593"/>
                      </a:lnTo>
                      <a:lnTo>
                        <a:pt x="478" y="594"/>
                      </a:lnTo>
                      <a:lnTo>
                        <a:pt x="477" y="594"/>
                      </a:lnTo>
                      <a:lnTo>
                        <a:pt x="477" y="595"/>
                      </a:lnTo>
                      <a:lnTo>
                        <a:pt x="478" y="595"/>
                      </a:lnTo>
                      <a:lnTo>
                        <a:pt x="478" y="596"/>
                      </a:lnTo>
                      <a:lnTo>
                        <a:pt x="479" y="598"/>
                      </a:lnTo>
                      <a:lnTo>
                        <a:pt x="479" y="599"/>
                      </a:lnTo>
                      <a:lnTo>
                        <a:pt x="477" y="601"/>
                      </a:lnTo>
                      <a:lnTo>
                        <a:pt x="476" y="602"/>
                      </a:lnTo>
                      <a:lnTo>
                        <a:pt x="475" y="602"/>
                      </a:lnTo>
                      <a:lnTo>
                        <a:pt x="474" y="602"/>
                      </a:lnTo>
                      <a:lnTo>
                        <a:pt x="473" y="603"/>
                      </a:lnTo>
                      <a:lnTo>
                        <a:pt x="471" y="604"/>
                      </a:lnTo>
                      <a:lnTo>
                        <a:pt x="470" y="604"/>
                      </a:lnTo>
                      <a:lnTo>
                        <a:pt x="470" y="605"/>
                      </a:lnTo>
                      <a:lnTo>
                        <a:pt x="470" y="606"/>
                      </a:lnTo>
                      <a:lnTo>
                        <a:pt x="471" y="607"/>
                      </a:lnTo>
                      <a:lnTo>
                        <a:pt x="472" y="607"/>
                      </a:lnTo>
                      <a:lnTo>
                        <a:pt x="472" y="608"/>
                      </a:lnTo>
                      <a:lnTo>
                        <a:pt x="473" y="608"/>
                      </a:lnTo>
                      <a:lnTo>
                        <a:pt x="474" y="608"/>
                      </a:lnTo>
                      <a:lnTo>
                        <a:pt x="475" y="608"/>
                      </a:lnTo>
                      <a:lnTo>
                        <a:pt x="474" y="610"/>
                      </a:lnTo>
                      <a:lnTo>
                        <a:pt x="471" y="611"/>
                      </a:lnTo>
                      <a:lnTo>
                        <a:pt x="470" y="612"/>
                      </a:lnTo>
                      <a:lnTo>
                        <a:pt x="469" y="611"/>
                      </a:lnTo>
                      <a:lnTo>
                        <a:pt x="468" y="612"/>
                      </a:lnTo>
                      <a:lnTo>
                        <a:pt x="468" y="613"/>
                      </a:lnTo>
                      <a:lnTo>
                        <a:pt x="466" y="615"/>
                      </a:lnTo>
                      <a:lnTo>
                        <a:pt x="466" y="616"/>
                      </a:lnTo>
                      <a:lnTo>
                        <a:pt x="466" y="617"/>
                      </a:lnTo>
                      <a:lnTo>
                        <a:pt x="466" y="618"/>
                      </a:lnTo>
                      <a:lnTo>
                        <a:pt x="467" y="619"/>
                      </a:lnTo>
                      <a:lnTo>
                        <a:pt x="468" y="620"/>
                      </a:lnTo>
                      <a:lnTo>
                        <a:pt x="467" y="621"/>
                      </a:lnTo>
                      <a:lnTo>
                        <a:pt x="466" y="621"/>
                      </a:lnTo>
                      <a:lnTo>
                        <a:pt x="465" y="622"/>
                      </a:lnTo>
                      <a:lnTo>
                        <a:pt x="463" y="622"/>
                      </a:lnTo>
                      <a:lnTo>
                        <a:pt x="461" y="622"/>
                      </a:lnTo>
                      <a:lnTo>
                        <a:pt x="460" y="621"/>
                      </a:lnTo>
                      <a:lnTo>
                        <a:pt x="459" y="622"/>
                      </a:lnTo>
                      <a:lnTo>
                        <a:pt x="458" y="623"/>
                      </a:lnTo>
                      <a:lnTo>
                        <a:pt x="458" y="624"/>
                      </a:lnTo>
                      <a:lnTo>
                        <a:pt x="458" y="625"/>
                      </a:lnTo>
                      <a:lnTo>
                        <a:pt x="457" y="625"/>
                      </a:lnTo>
                      <a:lnTo>
                        <a:pt x="456" y="625"/>
                      </a:lnTo>
                      <a:lnTo>
                        <a:pt x="455" y="625"/>
                      </a:lnTo>
                      <a:lnTo>
                        <a:pt x="454" y="626"/>
                      </a:lnTo>
                      <a:lnTo>
                        <a:pt x="453" y="627"/>
                      </a:lnTo>
                      <a:lnTo>
                        <a:pt x="453" y="626"/>
                      </a:lnTo>
                      <a:lnTo>
                        <a:pt x="452" y="627"/>
                      </a:lnTo>
                      <a:lnTo>
                        <a:pt x="451" y="627"/>
                      </a:lnTo>
                      <a:lnTo>
                        <a:pt x="450" y="628"/>
                      </a:lnTo>
                      <a:lnTo>
                        <a:pt x="449" y="628"/>
                      </a:lnTo>
                      <a:lnTo>
                        <a:pt x="448" y="629"/>
                      </a:lnTo>
                      <a:lnTo>
                        <a:pt x="448" y="630"/>
                      </a:lnTo>
                      <a:lnTo>
                        <a:pt x="447" y="630"/>
                      </a:lnTo>
                      <a:lnTo>
                        <a:pt x="446" y="631"/>
                      </a:lnTo>
                      <a:lnTo>
                        <a:pt x="445" y="632"/>
                      </a:lnTo>
                      <a:lnTo>
                        <a:pt x="444" y="633"/>
                      </a:lnTo>
                      <a:lnTo>
                        <a:pt x="444" y="634"/>
                      </a:lnTo>
                      <a:lnTo>
                        <a:pt x="443" y="635"/>
                      </a:lnTo>
                      <a:lnTo>
                        <a:pt x="444" y="636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8"/>
                      </a:lnTo>
                      <a:lnTo>
                        <a:pt x="444" y="638"/>
                      </a:lnTo>
                      <a:lnTo>
                        <a:pt x="445" y="638"/>
                      </a:lnTo>
                      <a:lnTo>
                        <a:pt x="445" y="639"/>
                      </a:lnTo>
                      <a:lnTo>
                        <a:pt x="445" y="640"/>
                      </a:lnTo>
                      <a:lnTo>
                        <a:pt x="445" y="641"/>
                      </a:lnTo>
                      <a:lnTo>
                        <a:pt x="446" y="642"/>
                      </a:lnTo>
                      <a:lnTo>
                        <a:pt x="446" y="643"/>
                      </a:lnTo>
                      <a:lnTo>
                        <a:pt x="445" y="644"/>
                      </a:lnTo>
                      <a:lnTo>
                        <a:pt x="444" y="646"/>
                      </a:lnTo>
                      <a:lnTo>
                        <a:pt x="443" y="646"/>
                      </a:lnTo>
                      <a:lnTo>
                        <a:pt x="442" y="647"/>
                      </a:lnTo>
                      <a:lnTo>
                        <a:pt x="441" y="647"/>
                      </a:lnTo>
                      <a:lnTo>
                        <a:pt x="440" y="647"/>
                      </a:lnTo>
                      <a:lnTo>
                        <a:pt x="440" y="648"/>
                      </a:lnTo>
                      <a:lnTo>
                        <a:pt x="440" y="649"/>
                      </a:lnTo>
                      <a:lnTo>
                        <a:pt x="439" y="649"/>
                      </a:lnTo>
                      <a:lnTo>
                        <a:pt x="438" y="649"/>
                      </a:lnTo>
                      <a:lnTo>
                        <a:pt x="438" y="648"/>
                      </a:lnTo>
                      <a:lnTo>
                        <a:pt x="437" y="649"/>
                      </a:lnTo>
                      <a:lnTo>
                        <a:pt x="438" y="650"/>
                      </a:lnTo>
                      <a:lnTo>
                        <a:pt x="437" y="651"/>
                      </a:lnTo>
                      <a:lnTo>
                        <a:pt x="436" y="652"/>
                      </a:lnTo>
                      <a:lnTo>
                        <a:pt x="435" y="652"/>
                      </a:lnTo>
                      <a:lnTo>
                        <a:pt x="435" y="653"/>
                      </a:lnTo>
                      <a:lnTo>
                        <a:pt x="434" y="654"/>
                      </a:lnTo>
                      <a:lnTo>
                        <a:pt x="433" y="655"/>
                      </a:lnTo>
                      <a:lnTo>
                        <a:pt x="432" y="655"/>
                      </a:lnTo>
                      <a:lnTo>
                        <a:pt x="432" y="656"/>
                      </a:lnTo>
                      <a:lnTo>
                        <a:pt x="431" y="656"/>
                      </a:lnTo>
                      <a:lnTo>
                        <a:pt x="432" y="657"/>
                      </a:lnTo>
                      <a:lnTo>
                        <a:pt x="432" y="658"/>
                      </a:lnTo>
                      <a:lnTo>
                        <a:pt x="431" y="658"/>
                      </a:lnTo>
                      <a:lnTo>
                        <a:pt x="430" y="658"/>
                      </a:lnTo>
                      <a:lnTo>
                        <a:pt x="430" y="659"/>
                      </a:lnTo>
                      <a:lnTo>
                        <a:pt x="430" y="660"/>
                      </a:lnTo>
                      <a:lnTo>
                        <a:pt x="431" y="661"/>
                      </a:lnTo>
                      <a:lnTo>
                        <a:pt x="432" y="662"/>
                      </a:lnTo>
                      <a:lnTo>
                        <a:pt x="432" y="664"/>
                      </a:lnTo>
                      <a:lnTo>
                        <a:pt x="432" y="665"/>
                      </a:lnTo>
                      <a:lnTo>
                        <a:pt x="433" y="666"/>
                      </a:lnTo>
                      <a:lnTo>
                        <a:pt x="434" y="667"/>
                      </a:lnTo>
                      <a:lnTo>
                        <a:pt x="436" y="668"/>
                      </a:lnTo>
                      <a:lnTo>
                        <a:pt x="437" y="668"/>
                      </a:lnTo>
                      <a:lnTo>
                        <a:pt x="438" y="669"/>
                      </a:lnTo>
                      <a:lnTo>
                        <a:pt x="438" y="672"/>
                      </a:lnTo>
                      <a:lnTo>
                        <a:pt x="438" y="673"/>
                      </a:lnTo>
                      <a:lnTo>
                        <a:pt x="439" y="673"/>
                      </a:lnTo>
                      <a:lnTo>
                        <a:pt x="440" y="673"/>
                      </a:lnTo>
                      <a:lnTo>
                        <a:pt x="440" y="675"/>
                      </a:lnTo>
                      <a:lnTo>
                        <a:pt x="440" y="676"/>
                      </a:lnTo>
                      <a:lnTo>
                        <a:pt x="439" y="677"/>
                      </a:lnTo>
                      <a:lnTo>
                        <a:pt x="439" y="678"/>
                      </a:lnTo>
                      <a:lnTo>
                        <a:pt x="440" y="680"/>
                      </a:lnTo>
                      <a:lnTo>
                        <a:pt x="441" y="681"/>
                      </a:lnTo>
                      <a:lnTo>
                        <a:pt x="442" y="682"/>
                      </a:lnTo>
                      <a:lnTo>
                        <a:pt x="443" y="682"/>
                      </a:lnTo>
                      <a:lnTo>
                        <a:pt x="444" y="683"/>
                      </a:lnTo>
                      <a:lnTo>
                        <a:pt x="444" y="684"/>
                      </a:lnTo>
                      <a:lnTo>
                        <a:pt x="445" y="684"/>
                      </a:lnTo>
                      <a:lnTo>
                        <a:pt x="446" y="684"/>
                      </a:lnTo>
                      <a:lnTo>
                        <a:pt x="448" y="684"/>
                      </a:lnTo>
                      <a:lnTo>
                        <a:pt x="449" y="685"/>
                      </a:lnTo>
                      <a:lnTo>
                        <a:pt x="450" y="685"/>
                      </a:lnTo>
                      <a:lnTo>
                        <a:pt x="450" y="686"/>
                      </a:lnTo>
                      <a:lnTo>
                        <a:pt x="450" y="687"/>
                      </a:lnTo>
                      <a:lnTo>
                        <a:pt x="451" y="687"/>
                      </a:lnTo>
                      <a:lnTo>
                        <a:pt x="452" y="687"/>
                      </a:lnTo>
                      <a:lnTo>
                        <a:pt x="453" y="686"/>
                      </a:lnTo>
                      <a:lnTo>
                        <a:pt x="454" y="686"/>
                      </a:lnTo>
                      <a:lnTo>
                        <a:pt x="455" y="686"/>
                      </a:lnTo>
                      <a:lnTo>
                        <a:pt x="456" y="687"/>
                      </a:lnTo>
                      <a:lnTo>
                        <a:pt x="458" y="688"/>
                      </a:lnTo>
                      <a:lnTo>
                        <a:pt x="459" y="687"/>
                      </a:lnTo>
                      <a:lnTo>
                        <a:pt x="461" y="687"/>
                      </a:lnTo>
                      <a:lnTo>
                        <a:pt x="462" y="688"/>
                      </a:lnTo>
                      <a:lnTo>
                        <a:pt x="464" y="689"/>
                      </a:lnTo>
                      <a:lnTo>
                        <a:pt x="465" y="689"/>
                      </a:lnTo>
                      <a:lnTo>
                        <a:pt x="466" y="690"/>
                      </a:lnTo>
                      <a:lnTo>
                        <a:pt x="467" y="690"/>
                      </a:lnTo>
                      <a:lnTo>
                        <a:pt x="468" y="691"/>
                      </a:lnTo>
                      <a:lnTo>
                        <a:pt x="469" y="691"/>
                      </a:lnTo>
                      <a:lnTo>
                        <a:pt x="470" y="691"/>
                      </a:lnTo>
                      <a:lnTo>
                        <a:pt x="470" y="692"/>
                      </a:lnTo>
                      <a:lnTo>
                        <a:pt x="471" y="692"/>
                      </a:lnTo>
                      <a:lnTo>
                        <a:pt x="471" y="693"/>
                      </a:lnTo>
                      <a:lnTo>
                        <a:pt x="471" y="694"/>
                      </a:lnTo>
                      <a:lnTo>
                        <a:pt x="472" y="695"/>
                      </a:lnTo>
                      <a:lnTo>
                        <a:pt x="473" y="695"/>
                      </a:lnTo>
                      <a:lnTo>
                        <a:pt x="474" y="695"/>
                      </a:lnTo>
                      <a:lnTo>
                        <a:pt x="476" y="695"/>
                      </a:lnTo>
                      <a:lnTo>
                        <a:pt x="477" y="696"/>
                      </a:lnTo>
                      <a:lnTo>
                        <a:pt x="478" y="696"/>
                      </a:lnTo>
                      <a:lnTo>
                        <a:pt x="479" y="696"/>
                      </a:lnTo>
                      <a:lnTo>
                        <a:pt x="480" y="696"/>
                      </a:lnTo>
                      <a:lnTo>
                        <a:pt x="482" y="696"/>
                      </a:lnTo>
                      <a:lnTo>
                        <a:pt x="482" y="697"/>
                      </a:lnTo>
                      <a:lnTo>
                        <a:pt x="483" y="697"/>
                      </a:lnTo>
                      <a:lnTo>
                        <a:pt x="484" y="697"/>
                      </a:lnTo>
                      <a:lnTo>
                        <a:pt x="484" y="698"/>
                      </a:lnTo>
                      <a:lnTo>
                        <a:pt x="484" y="699"/>
                      </a:lnTo>
                      <a:lnTo>
                        <a:pt x="485" y="699"/>
                      </a:lnTo>
                      <a:lnTo>
                        <a:pt x="484" y="700"/>
                      </a:lnTo>
                      <a:lnTo>
                        <a:pt x="483" y="700"/>
                      </a:lnTo>
                      <a:lnTo>
                        <a:pt x="482" y="700"/>
                      </a:lnTo>
                      <a:lnTo>
                        <a:pt x="481" y="700"/>
                      </a:lnTo>
                      <a:lnTo>
                        <a:pt x="480" y="700"/>
                      </a:lnTo>
                      <a:lnTo>
                        <a:pt x="479" y="700"/>
                      </a:lnTo>
                      <a:lnTo>
                        <a:pt x="478" y="701"/>
                      </a:lnTo>
                      <a:lnTo>
                        <a:pt x="477" y="701"/>
                      </a:lnTo>
                      <a:lnTo>
                        <a:pt x="476" y="701"/>
                      </a:lnTo>
                      <a:lnTo>
                        <a:pt x="475" y="700"/>
                      </a:lnTo>
                      <a:lnTo>
                        <a:pt x="474" y="700"/>
                      </a:lnTo>
                      <a:lnTo>
                        <a:pt x="474" y="701"/>
                      </a:lnTo>
                      <a:lnTo>
                        <a:pt x="473" y="701"/>
                      </a:lnTo>
                      <a:lnTo>
                        <a:pt x="473" y="700"/>
                      </a:lnTo>
                      <a:lnTo>
                        <a:pt x="472" y="700"/>
                      </a:lnTo>
                      <a:lnTo>
                        <a:pt x="471" y="700"/>
                      </a:lnTo>
                      <a:lnTo>
                        <a:pt x="470" y="699"/>
                      </a:lnTo>
                      <a:lnTo>
                        <a:pt x="467" y="697"/>
                      </a:lnTo>
                      <a:lnTo>
                        <a:pt x="466" y="697"/>
                      </a:lnTo>
                      <a:lnTo>
                        <a:pt x="465" y="697"/>
                      </a:lnTo>
                      <a:lnTo>
                        <a:pt x="464" y="697"/>
                      </a:lnTo>
                      <a:lnTo>
                        <a:pt x="463" y="697"/>
                      </a:lnTo>
                      <a:lnTo>
                        <a:pt x="462" y="697"/>
                      </a:lnTo>
                      <a:lnTo>
                        <a:pt x="461" y="697"/>
                      </a:lnTo>
                      <a:lnTo>
                        <a:pt x="460" y="697"/>
                      </a:lnTo>
                      <a:lnTo>
                        <a:pt x="460" y="698"/>
                      </a:lnTo>
                      <a:lnTo>
                        <a:pt x="460" y="699"/>
                      </a:lnTo>
                      <a:lnTo>
                        <a:pt x="462" y="700"/>
                      </a:lnTo>
                      <a:lnTo>
                        <a:pt x="462" y="701"/>
                      </a:lnTo>
                      <a:lnTo>
                        <a:pt x="462" y="702"/>
                      </a:lnTo>
                      <a:lnTo>
                        <a:pt x="462" y="703"/>
                      </a:lnTo>
                      <a:lnTo>
                        <a:pt x="462" y="704"/>
                      </a:lnTo>
                      <a:lnTo>
                        <a:pt x="461" y="705"/>
                      </a:lnTo>
                      <a:lnTo>
                        <a:pt x="460" y="706"/>
                      </a:lnTo>
                      <a:lnTo>
                        <a:pt x="459" y="707"/>
                      </a:lnTo>
                      <a:lnTo>
                        <a:pt x="459" y="708"/>
                      </a:lnTo>
                      <a:lnTo>
                        <a:pt x="458" y="708"/>
                      </a:lnTo>
                      <a:lnTo>
                        <a:pt x="456" y="709"/>
                      </a:lnTo>
                      <a:lnTo>
                        <a:pt x="454" y="709"/>
                      </a:lnTo>
                      <a:lnTo>
                        <a:pt x="454" y="710"/>
                      </a:lnTo>
                      <a:lnTo>
                        <a:pt x="454" y="711"/>
                      </a:lnTo>
                      <a:lnTo>
                        <a:pt x="455" y="710"/>
                      </a:lnTo>
                      <a:lnTo>
                        <a:pt x="456" y="710"/>
                      </a:lnTo>
                      <a:lnTo>
                        <a:pt x="457" y="710"/>
                      </a:lnTo>
                      <a:lnTo>
                        <a:pt x="457" y="711"/>
                      </a:lnTo>
                      <a:lnTo>
                        <a:pt x="458" y="712"/>
                      </a:lnTo>
                      <a:lnTo>
                        <a:pt x="459" y="712"/>
                      </a:lnTo>
                      <a:lnTo>
                        <a:pt x="459" y="713"/>
                      </a:lnTo>
                      <a:lnTo>
                        <a:pt x="458" y="713"/>
                      </a:lnTo>
                      <a:lnTo>
                        <a:pt x="457" y="713"/>
                      </a:lnTo>
                      <a:lnTo>
                        <a:pt x="457" y="714"/>
                      </a:lnTo>
                      <a:lnTo>
                        <a:pt x="458" y="715"/>
                      </a:lnTo>
                      <a:lnTo>
                        <a:pt x="458" y="716"/>
                      </a:lnTo>
                      <a:lnTo>
                        <a:pt x="457" y="716"/>
                      </a:lnTo>
                      <a:lnTo>
                        <a:pt x="457" y="717"/>
                      </a:lnTo>
                      <a:lnTo>
                        <a:pt x="456" y="717"/>
                      </a:lnTo>
                      <a:lnTo>
                        <a:pt x="455" y="717"/>
                      </a:lnTo>
                      <a:lnTo>
                        <a:pt x="455" y="718"/>
                      </a:lnTo>
                      <a:lnTo>
                        <a:pt x="456" y="718"/>
                      </a:lnTo>
                      <a:lnTo>
                        <a:pt x="456" y="719"/>
                      </a:lnTo>
                      <a:lnTo>
                        <a:pt x="455" y="719"/>
                      </a:lnTo>
                      <a:lnTo>
                        <a:pt x="454" y="718"/>
                      </a:lnTo>
                      <a:lnTo>
                        <a:pt x="453" y="719"/>
                      </a:lnTo>
                      <a:lnTo>
                        <a:pt x="453" y="720"/>
                      </a:lnTo>
                      <a:lnTo>
                        <a:pt x="453" y="722"/>
                      </a:lnTo>
                      <a:lnTo>
                        <a:pt x="454" y="724"/>
                      </a:lnTo>
                      <a:lnTo>
                        <a:pt x="454" y="723"/>
                      </a:lnTo>
                      <a:lnTo>
                        <a:pt x="455" y="723"/>
                      </a:lnTo>
                      <a:lnTo>
                        <a:pt x="456" y="724"/>
                      </a:lnTo>
                      <a:lnTo>
                        <a:pt x="457" y="725"/>
                      </a:lnTo>
                      <a:lnTo>
                        <a:pt x="458" y="725"/>
                      </a:lnTo>
                      <a:lnTo>
                        <a:pt x="459" y="726"/>
                      </a:lnTo>
                      <a:lnTo>
                        <a:pt x="460" y="725"/>
                      </a:lnTo>
                      <a:lnTo>
                        <a:pt x="461" y="725"/>
                      </a:lnTo>
                      <a:lnTo>
                        <a:pt x="462" y="724"/>
                      </a:lnTo>
                      <a:lnTo>
                        <a:pt x="463" y="725"/>
                      </a:lnTo>
                      <a:lnTo>
                        <a:pt x="464" y="725"/>
                      </a:lnTo>
                      <a:lnTo>
                        <a:pt x="465" y="726"/>
                      </a:lnTo>
                      <a:lnTo>
                        <a:pt x="466" y="726"/>
                      </a:lnTo>
                      <a:lnTo>
                        <a:pt x="467" y="727"/>
                      </a:lnTo>
                      <a:lnTo>
                        <a:pt x="468" y="726"/>
                      </a:lnTo>
                      <a:lnTo>
                        <a:pt x="469" y="726"/>
                      </a:lnTo>
                      <a:lnTo>
                        <a:pt x="470" y="726"/>
                      </a:lnTo>
                      <a:lnTo>
                        <a:pt x="471" y="725"/>
                      </a:lnTo>
                      <a:lnTo>
                        <a:pt x="472" y="725"/>
                      </a:lnTo>
                      <a:lnTo>
                        <a:pt x="473" y="725"/>
                      </a:lnTo>
                      <a:lnTo>
                        <a:pt x="473" y="726"/>
                      </a:lnTo>
                      <a:lnTo>
                        <a:pt x="474" y="727"/>
                      </a:lnTo>
                      <a:lnTo>
                        <a:pt x="473" y="728"/>
                      </a:lnTo>
                      <a:lnTo>
                        <a:pt x="471" y="730"/>
                      </a:lnTo>
                      <a:lnTo>
                        <a:pt x="470" y="730"/>
                      </a:lnTo>
                      <a:lnTo>
                        <a:pt x="469" y="730"/>
                      </a:lnTo>
                      <a:lnTo>
                        <a:pt x="468" y="730"/>
                      </a:lnTo>
                      <a:lnTo>
                        <a:pt x="467" y="731"/>
                      </a:lnTo>
                      <a:lnTo>
                        <a:pt x="466" y="731"/>
                      </a:lnTo>
                      <a:lnTo>
                        <a:pt x="464" y="731"/>
                      </a:lnTo>
                      <a:lnTo>
                        <a:pt x="462" y="731"/>
                      </a:lnTo>
                      <a:lnTo>
                        <a:pt x="461" y="731"/>
                      </a:lnTo>
                      <a:lnTo>
                        <a:pt x="459" y="731"/>
                      </a:lnTo>
                      <a:lnTo>
                        <a:pt x="458" y="732"/>
                      </a:lnTo>
                      <a:lnTo>
                        <a:pt x="457" y="732"/>
                      </a:lnTo>
                      <a:lnTo>
                        <a:pt x="455" y="733"/>
                      </a:lnTo>
                      <a:lnTo>
                        <a:pt x="455" y="734"/>
                      </a:lnTo>
                      <a:lnTo>
                        <a:pt x="454" y="734"/>
                      </a:lnTo>
                      <a:lnTo>
                        <a:pt x="454" y="735"/>
                      </a:lnTo>
                      <a:lnTo>
                        <a:pt x="453" y="735"/>
                      </a:lnTo>
                      <a:lnTo>
                        <a:pt x="452" y="736"/>
                      </a:lnTo>
                      <a:lnTo>
                        <a:pt x="452" y="737"/>
                      </a:lnTo>
                      <a:lnTo>
                        <a:pt x="450" y="739"/>
                      </a:lnTo>
                      <a:lnTo>
                        <a:pt x="449" y="740"/>
                      </a:lnTo>
                      <a:lnTo>
                        <a:pt x="450" y="740"/>
                      </a:lnTo>
                      <a:lnTo>
                        <a:pt x="450" y="741"/>
                      </a:lnTo>
                      <a:lnTo>
                        <a:pt x="451" y="741"/>
                      </a:lnTo>
                      <a:lnTo>
                        <a:pt x="451" y="742"/>
                      </a:lnTo>
                      <a:lnTo>
                        <a:pt x="451" y="743"/>
                      </a:lnTo>
                      <a:lnTo>
                        <a:pt x="450" y="743"/>
                      </a:lnTo>
                      <a:lnTo>
                        <a:pt x="450" y="744"/>
                      </a:lnTo>
                      <a:lnTo>
                        <a:pt x="451" y="744"/>
                      </a:lnTo>
                      <a:lnTo>
                        <a:pt x="451" y="745"/>
                      </a:lnTo>
                      <a:lnTo>
                        <a:pt x="450" y="745"/>
                      </a:lnTo>
                      <a:lnTo>
                        <a:pt x="450" y="746"/>
                      </a:lnTo>
                      <a:lnTo>
                        <a:pt x="451" y="746"/>
                      </a:lnTo>
                      <a:lnTo>
                        <a:pt x="452" y="746"/>
                      </a:lnTo>
                      <a:lnTo>
                        <a:pt x="452" y="747"/>
                      </a:lnTo>
                      <a:lnTo>
                        <a:pt x="452" y="748"/>
                      </a:lnTo>
                      <a:lnTo>
                        <a:pt x="452" y="749"/>
                      </a:lnTo>
                      <a:lnTo>
                        <a:pt x="452" y="750"/>
                      </a:lnTo>
                      <a:lnTo>
                        <a:pt x="451" y="751"/>
                      </a:lnTo>
                      <a:lnTo>
                        <a:pt x="451" y="752"/>
                      </a:lnTo>
                      <a:lnTo>
                        <a:pt x="451" y="753"/>
                      </a:lnTo>
                      <a:lnTo>
                        <a:pt x="450" y="753"/>
                      </a:lnTo>
                      <a:lnTo>
                        <a:pt x="450" y="754"/>
                      </a:lnTo>
                      <a:lnTo>
                        <a:pt x="450" y="755"/>
                      </a:lnTo>
                      <a:lnTo>
                        <a:pt x="450" y="756"/>
                      </a:lnTo>
                      <a:lnTo>
                        <a:pt x="449" y="756"/>
                      </a:lnTo>
                      <a:lnTo>
                        <a:pt x="450" y="757"/>
                      </a:lnTo>
                      <a:lnTo>
                        <a:pt x="451" y="757"/>
                      </a:lnTo>
                      <a:lnTo>
                        <a:pt x="452" y="757"/>
                      </a:lnTo>
                      <a:lnTo>
                        <a:pt x="451" y="759"/>
                      </a:lnTo>
                      <a:lnTo>
                        <a:pt x="452" y="759"/>
                      </a:lnTo>
                      <a:lnTo>
                        <a:pt x="452" y="760"/>
                      </a:lnTo>
                      <a:lnTo>
                        <a:pt x="451" y="762"/>
                      </a:lnTo>
                      <a:lnTo>
                        <a:pt x="450" y="762"/>
                      </a:lnTo>
                      <a:lnTo>
                        <a:pt x="450" y="763"/>
                      </a:lnTo>
                      <a:lnTo>
                        <a:pt x="451" y="763"/>
                      </a:lnTo>
                      <a:lnTo>
                        <a:pt x="451" y="764"/>
                      </a:lnTo>
                      <a:lnTo>
                        <a:pt x="451" y="765"/>
                      </a:lnTo>
                      <a:lnTo>
                        <a:pt x="450" y="766"/>
                      </a:lnTo>
                      <a:lnTo>
                        <a:pt x="451" y="767"/>
                      </a:lnTo>
                      <a:lnTo>
                        <a:pt x="452" y="767"/>
                      </a:lnTo>
                      <a:lnTo>
                        <a:pt x="453" y="768"/>
                      </a:lnTo>
                      <a:lnTo>
                        <a:pt x="454" y="768"/>
                      </a:lnTo>
                      <a:lnTo>
                        <a:pt x="455" y="768"/>
                      </a:lnTo>
                      <a:lnTo>
                        <a:pt x="455" y="769"/>
                      </a:lnTo>
                      <a:lnTo>
                        <a:pt x="454" y="769"/>
                      </a:lnTo>
                      <a:lnTo>
                        <a:pt x="453" y="769"/>
                      </a:lnTo>
                      <a:lnTo>
                        <a:pt x="453" y="770"/>
                      </a:lnTo>
                      <a:lnTo>
                        <a:pt x="452" y="770"/>
                      </a:lnTo>
                      <a:lnTo>
                        <a:pt x="453" y="771"/>
                      </a:lnTo>
                      <a:lnTo>
                        <a:pt x="452" y="771"/>
                      </a:lnTo>
                      <a:lnTo>
                        <a:pt x="452" y="772"/>
                      </a:lnTo>
                      <a:lnTo>
                        <a:pt x="453" y="772"/>
                      </a:lnTo>
                      <a:lnTo>
                        <a:pt x="454" y="772"/>
                      </a:lnTo>
                      <a:lnTo>
                        <a:pt x="455" y="774"/>
                      </a:lnTo>
                      <a:lnTo>
                        <a:pt x="456" y="774"/>
                      </a:lnTo>
                      <a:lnTo>
                        <a:pt x="458" y="775"/>
                      </a:lnTo>
                      <a:lnTo>
                        <a:pt x="459" y="777"/>
                      </a:lnTo>
                      <a:lnTo>
                        <a:pt x="458" y="777"/>
                      </a:lnTo>
                      <a:lnTo>
                        <a:pt x="458" y="778"/>
                      </a:lnTo>
                      <a:lnTo>
                        <a:pt x="458" y="779"/>
                      </a:lnTo>
                      <a:lnTo>
                        <a:pt x="457" y="779"/>
                      </a:lnTo>
                      <a:lnTo>
                        <a:pt x="457" y="780"/>
                      </a:lnTo>
                      <a:lnTo>
                        <a:pt x="457" y="781"/>
                      </a:lnTo>
                      <a:lnTo>
                        <a:pt x="458" y="781"/>
                      </a:lnTo>
                      <a:lnTo>
                        <a:pt x="459" y="780"/>
                      </a:lnTo>
                      <a:lnTo>
                        <a:pt x="460" y="780"/>
                      </a:lnTo>
                      <a:lnTo>
                        <a:pt x="461" y="780"/>
                      </a:lnTo>
                      <a:lnTo>
                        <a:pt x="461" y="781"/>
                      </a:lnTo>
                      <a:lnTo>
                        <a:pt x="462" y="782"/>
                      </a:lnTo>
                      <a:lnTo>
                        <a:pt x="462" y="783"/>
                      </a:lnTo>
                      <a:lnTo>
                        <a:pt x="462" y="784"/>
                      </a:lnTo>
                      <a:lnTo>
                        <a:pt x="462" y="785"/>
                      </a:lnTo>
                      <a:lnTo>
                        <a:pt x="462" y="786"/>
                      </a:lnTo>
                      <a:lnTo>
                        <a:pt x="461" y="787"/>
                      </a:lnTo>
                      <a:lnTo>
                        <a:pt x="462" y="788"/>
                      </a:lnTo>
                      <a:lnTo>
                        <a:pt x="461" y="789"/>
                      </a:lnTo>
                      <a:lnTo>
                        <a:pt x="462" y="790"/>
                      </a:lnTo>
                      <a:lnTo>
                        <a:pt x="463" y="790"/>
                      </a:lnTo>
                      <a:lnTo>
                        <a:pt x="464" y="790"/>
                      </a:lnTo>
                      <a:lnTo>
                        <a:pt x="465" y="790"/>
                      </a:lnTo>
                      <a:lnTo>
                        <a:pt x="466" y="789"/>
                      </a:lnTo>
                      <a:lnTo>
                        <a:pt x="468" y="788"/>
                      </a:lnTo>
                      <a:lnTo>
                        <a:pt x="470" y="788"/>
                      </a:lnTo>
                      <a:lnTo>
                        <a:pt x="471" y="788"/>
                      </a:lnTo>
                      <a:lnTo>
                        <a:pt x="472" y="788"/>
                      </a:lnTo>
                      <a:lnTo>
                        <a:pt x="472" y="789"/>
                      </a:lnTo>
                      <a:lnTo>
                        <a:pt x="471" y="790"/>
                      </a:lnTo>
                      <a:lnTo>
                        <a:pt x="472" y="791"/>
                      </a:lnTo>
                      <a:lnTo>
                        <a:pt x="472" y="792"/>
                      </a:lnTo>
                      <a:lnTo>
                        <a:pt x="472" y="793"/>
                      </a:lnTo>
                      <a:lnTo>
                        <a:pt x="471" y="793"/>
                      </a:lnTo>
                      <a:lnTo>
                        <a:pt x="470" y="794"/>
                      </a:lnTo>
                      <a:lnTo>
                        <a:pt x="469" y="794"/>
                      </a:lnTo>
                      <a:lnTo>
                        <a:pt x="467" y="793"/>
                      </a:lnTo>
                      <a:lnTo>
                        <a:pt x="464" y="794"/>
                      </a:lnTo>
                      <a:lnTo>
                        <a:pt x="462" y="795"/>
                      </a:lnTo>
                      <a:lnTo>
                        <a:pt x="461" y="795"/>
                      </a:lnTo>
                      <a:lnTo>
                        <a:pt x="460" y="795"/>
                      </a:lnTo>
                      <a:lnTo>
                        <a:pt x="460" y="796"/>
                      </a:lnTo>
                      <a:lnTo>
                        <a:pt x="460" y="797"/>
                      </a:lnTo>
                      <a:lnTo>
                        <a:pt x="459" y="798"/>
                      </a:lnTo>
                      <a:lnTo>
                        <a:pt x="458" y="798"/>
                      </a:lnTo>
                      <a:lnTo>
                        <a:pt x="458" y="799"/>
                      </a:lnTo>
                      <a:lnTo>
                        <a:pt x="459" y="799"/>
                      </a:lnTo>
                      <a:lnTo>
                        <a:pt x="459" y="800"/>
                      </a:lnTo>
                      <a:lnTo>
                        <a:pt x="458" y="800"/>
                      </a:lnTo>
                      <a:lnTo>
                        <a:pt x="458" y="802"/>
                      </a:lnTo>
                      <a:lnTo>
                        <a:pt x="457" y="803"/>
                      </a:lnTo>
                      <a:lnTo>
                        <a:pt x="457" y="804"/>
                      </a:lnTo>
                      <a:lnTo>
                        <a:pt x="458" y="804"/>
                      </a:lnTo>
                      <a:lnTo>
                        <a:pt x="459" y="804"/>
                      </a:lnTo>
                      <a:lnTo>
                        <a:pt x="459" y="805"/>
                      </a:lnTo>
                      <a:lnTo>
                        <a:pt x="460" y="805"/>
                      </a:lnTo>
                      <a:lnTo>
                        <a:pt x="460" y="806"/>
                      </a:lnTo>
                      <a:lnTo>
                        <a:pt x="460" y="807"/>
                      </a:lnTo>
                      <a:lnTo>
                        <a:pt x="459" y="807"/>
                      </a:lnTo>
                      <a:lnTo>
                        <a:pt x="458" y="808"/>
                      </a:lnTo>
                      <a:lnTo>
                        <a:pt x="457" y="808"/>
                      </a:lnTo>
                      <a:lnTo>
                        <a:pt x="457" y="809"/>
                      </a:lnTo>
                      <a:lnTo>
                        <a:pt x="456" y="809"/>
                      </a:lnTo>
                      <a:lnTo>
                        <a:pt x="456" y="810"/>
                      </a:lnTo>
                      <a:lnTo>
                        <a:pt x="457" y="811"/>
                      </a:lnTo>
                      <a:lnTo>
                        <a:pt x="458" y="811"/>
                      </a:lnTo>
                      <a:lnTo>
                        <a:pt x="459" y="812"/>
                      </a:lnTo>
                      <a:lnTo>
                        <a:pt x="459" y="813"/>
                      </a:lnTo>
                      <a:lnTo>
                        <a:pt x="459" y="815"/>
                      </a:lnTo>
                      <a:lnTo>
                        <a:pt x="458" y="815"/>
                      </a:lnTo>
                      <a:lnTo>
                        <a:pt x="457" y="816"/>
                      </a:lnTo>
                      <a:lnTo>
                        <a:pt x="458" y="817"/>
                      </a:lnTo>
                      <a:lnTo>
                        <a:pt x="458" y="818"/>
                      </a:lnTo>
                      <a:lnTo>
                        <a:pt x="458" y="819"/>
                      </a:lnTo>
                      <a:lnTo>
                        <a:pt x="457" y="819"/>
                      </a:lnTo>
                      <a:lnTo>
                        <a:pt x="457" y="820"/>
                      </a:lnTo>
                      <a:lnTo>
                        <a:pt x="457" y="821"/>
                      </a:lnTo>
                      <a:lnTo>
                        <a:pt x="457" y="822"/>
                      </a:lnTo>
                      <a:lnTo>
                        <a:pt x="458" y="823"/>
                      </a:lnTo>
                      <a:lnTo>
                        <a:pt x="458" y="824"/>
                      </a:lnTo>
                      <a:lnTo>
                        <a:pt x="458" y="825"/>
                      </a:lnTo>
                      <a:lnTo>
                        <a:pt x="457" y="827"/>
                      </a:lnTo>
                      <a:lnTo>
                        <a:pt x="455" y="828"/>
                      </a:lnTo>
                      <a:lnTo>
                        <a:pt x="456" y="829"/>
                      </a:lnTo>
                      <a:lnTo>
                        <a:pt x="456" y="830"/>
                      </a:lnTo>
                      <a:lnTo>
                        <a:pt x="455" y="831"/>
                      </a:lnTo>
                      <a:lnTo>
                        <a:pt x="455" y="832"/>
                      </a:lnTo>
                      <a:lnTo>
                        <a:pt x="454" y="833"/>
                      </a:lnTo>
                      <a:lnTo>
                        <a:pt x="455" y="833"/>
                      </a:lnTo>
                      <a:lnTo>
                        <a:pt x="455" y="834"/>
                      </a:lnTo>
                      <a:lnTo>
                        <a:pt x="454" y="835"/>
                      </a:lnTo>
                      <a:lnTo>
                        <a:pt x="454" y="836"/>
                      </a:lnTo>
                      <a:lnTo>
                        <a:pt x="453" y="837"/>
                      </a:lnTo>
                      <a:lnTo>
                        <a:pt x="454" y="837"/>
                      </a:lnTo>
                      <a:lnTo>
                        <a:pt x="455" y="837"/>
                      </a:lnTo>
                      <a:lnTo>
                        <a:pt x="456" y="836"/>
                      </a:lnTo>
                      <a:lnTo>
                        <a:pt x="457" y="836"/>
                      </a:lnTo>
                      <a:lnTo>
                        <a:pt x="457" y="835"/>
                      </a:lnTo>
                      <a:lnTo>
                        <a:pt x="458" y="836"/>
                      </a:lnTo>
                      <a:lnTo>
                        <a:pt x="459" y="836"/>
                      </a:lnTo>
                      <a:lnTo>
                        <a:pt x="461" y="837"/>
                      </a:lnTo>
                      <a:lnTo>
                        <a:pt x="462" y="837"/>
                      </a:lnTo>
                      <a:lnTo>
                        <a:pt x="463" y="836"/>
                      </a:lnTo>
                      <a:lnTo>
                        <a:pt x="464" y="835"/>
                      </a:lnTo>
                      <a:lnTo>
                        <a:pt x="466" y="835"/>
                      </a:lnTo>
                      <a:lnTo>
                        <a:pt x="467" y="835"/>
                      </a:lnTo>
                      <a:lnTo>
                        <a:pt x="468" y="835"/>
                      </a:lnTo>
                      <a:lnTo>
                        <a:pt x="469" y="835"/>
                      </a:lnTo>
                      <a:lnTo>
                        <a:pt x="471" y="834"/>
                      </a:lnTo>
                      <a:lnTo>
                        <a:pt x="472" y="834"/>
                      </a:lnTo>
                      <a:lnTo>
                        <a:pt x="473" y="835"/>
                      </a:lnTo>
                      <a:lnTo>
                        <a:pt x="473" y="836"/>
                      </a:lnTo>
                      <a:lnTo>
                        <a:pt x="472" y="836"/>
                      </a:lnTo>
                      <a:lnTo>
                        <a:pt x="471" y="836"/>
                      </a:lnTo>
                      <a:lnTo>
                        <a:pt x="470" y="837"/>
                      </a:lnTo>
                      <a:lnTo>
                        <a:pt x="469" y="837"/>
                      </a:lnTo>
                      <a:lnTo>
                        <a:pt x="468" y="837"/>
                      </a:lnTo>
                      <a:lnTo>
                        <a:pt x="468" y="836"/>
                      </a:lnTo>
                      <a:lnTo>
                        <a:pt x="467" y="837"/>
                      </a:lnTo>
                      <a:lnTo>
                        <a:pt x="466" y="837"/>
                      </a:lnTo>
                      <a:lnTo>
                        <a:pt x="466" y="838"/>
                      </a:lnTo>
                      <a:lnTo>
                        <a:pt x="465" y="838"/>
                      </a:lnTo>
                      <a:lnTo>
                        <a:pt x="465" y="839"/>
                      </a:lnTo>
                      <a:lnTo>
                        <a:pt x="463" y="839"/>
                      </a:lnTo>
                      <a:lnTo>
                        <a:pt x="461" y="839"/>
                      </a:lnTo>
                      <a:lnTo>
                        <a:pt x="460" y="839"/>
                      </a:lnTo>
                      <a:lnTo>
                        <a:pt x="458" y="839"/>
                      </a:lnTo>
                      <a:lnTo>
                        <a:pt x="457" y="839"/>
                      </a:lnTo>
                      <a:lnTo>
                        <a:pt x="456" y="839"/>
                      </a:lnTo>
                      <a:lnTo>
                        <a:pt x="456" y="840"/>
                      </a:lnTo>
                      <a:lnTo>
                        <a:pt x="456" y="839"/>
                      </a:lnTo>
                      <a:lnTo>
                        <a:pt x="455" y="839"/>
                      </a:lnTo>
                      <a:lnTo>
                        <a:pt x="455" y="840"/>
                      </a:lnTo>
                      <a:lnTo>
                        <a:pt x="454" y="840"/>
                      </a:lnTo>
                      <a:lnTo>
                        <a:pt x="453" y="840"/>
                      </a:lnTo>
                      <a:lnTo>
                        <a:pt x="452" y="840"/>
                      </a:lnTo>
                      <a:lnTo>
                        <a:pt x="451" y="840"/>
                      </a:lnTo>
                      <a:lnTo>
                        <a:pt x="450" y="840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8" y="841"/>
                      </a:lnTo>
                      <a:lnTo>
                        <a:pt x="447" y="841"/>
                      </a:lnTo>
                      <a:lnTo>
                        <a:pt x="446" y="841"/>
                      </a:lnTo>
                      <a:lnTo>
                        <a:pt x="446" y="840"/>
                      </a:lnTo>
                      <a:lnTo>
                        <a:pt x="446" y="839"/>
                      </a:lnTo>
                      <a:lnTo>
                        <a:pt x="447" y="839"/>
                      </a:lnTo>
                      <a:lnTo>
                        <a:pt x="446" y="839"/>
                      </a:lnTo>
                      <a:lnTo>
                        <a:pt x="446" y="838"/>
                      </a:lnTo>
                      <a:lnTo>
                        <a:pt x="446" y="837"/>
                      </a:lnTo>
                      <a:lnTo>
                        <a:pt x="447" y="837"/>
                      </a:lnTo>
                      <a:lnTo>
                        <a:pt x="446" y="836"/>
                      </a:lnTo>
                      <a:lnTo>
                        <a:pt x="447" y="835"/>
                      </a:lnTo>
                      <a:lnTo>
                        <a:pt x="447" y="834"/>
                      </a:lnTo>
                      <a:lnTo>
                        <a:pt x="447" y="833"/>
                      </a:lnTo>
                      <a:lnTo>
                        <a:pt x="448" y="832"/>
                      </a:lnTo>
                      <a:lnTo>
                        <a:pt x="447" y="832"/>
                      </a:lnTo>
                      <a:lnTo>
                        <a:pt x="447" y="831"/>
                      </a:lnTo>
                      <a:lnTo>
                        <a:pt x="447" y="830"/>
                      </a:lnTo>
                      <a:lnTo>
                        <a:pt x="448" y="830"/>
                      </a:lnTo>
                      <a:lnTo>
                        <a:pt x="447" y="830"/>
                      </a:lnTo>
                      <a:lnTo>
                        <a:pt x="448" y="829"/>
                      </a:lnTo>
                      <a:lnTo>
                        <a:pt x="447" y="829"/>
                      </a:lnTo>
                      <a:lnTo>
                        <a:pt x="447" y="828"/>
                      </a:lnTo>
                      <a:lnTo>
                        <a:pt x="447" y="827"/>
                      </a:lnTo>
                      <a:lnTo>
                        <a:pt x="447" y="826"/>
                      </a:lnTo>
                      <a:lnTo>
                        <a:pt x="446" y="826"/>
                      </a:lnTo>
                      <a:lnTo>
                        <a:pt x="445" y="826"/>
                      </a:lnTo>
                      <a:lnTo>
                        <a:pt x="444" y="826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3" y="824"/>
                      </a:lnTo>
                      <a:lnTo>
                        <a:pt x="443" y="823"/>
                      </a:lnTo>
                      <a:lnTo>
                        <a:pt x="437" y="834"/>
                      </a:lnTo>
                      <a:lnTo>
                        <a:pt x="436" y="836"/>
                      </a:lnTo>
                      <a:lnTo>
                        <a:pt x="424" y="835"/>
                      </a:lnTo>
                      <a:lnTo>
                        <a:pt x="422" y="834"/>
                      </a:lnTo>
                      <a:lnTo>
                        <a:pt x="401" y="839"/>
                      </a:lnTo>
                      <a:lnTo>
                        <a:pt x="400" y="839"/>
                      </a:lnTo>
                      <a:lnTo>
                        <a:pt x="400" y="840"/>
                      </a:lnTo>
                      <a:lnTo>
                        <a:pt x="399" y="840"/>
                      </a:lnTo>
                      <a:lnTo>
                        <a:pt x="399" y="841"/>
                      </a:lnTo>
                      <a:lnTo>
                        <a:pt x="398" y="842"/>
                      </a:lnTo>
                      <a:lnTo>
                        <a:pt x="397" y="842"/>
                      </a:lnTo>
                      <a:lnTo>
                        <a:pt x="397" y="843"/>
                      </a:lnTo>
                      <a:lnTo>
                        <a:pt x="397" y="844"/>
                      </a:lnTo>
                      <a:lnTo>
                        <a:pt x="396" y="844"/>
                      </a:lnTo>
                      <a:lnTo>
                        <a:pt x="396" y="845"/>
                      </a:lnTo>
                      <a:lnTo>
                        <a:pt x="394" y="845"/>
                      </a:lnTo>
                      <a:lnTo>
                        <a:pt x="394" y="844"/>
                      </a:lnTo>
                      <a:lnTo>
                        <a:pt x="394" y="845"/>
                      </a:lnTo>
                      <a:lnTo>
                        <a:pt x="393" y="844"/>
                      </a:lnTo>
                      <a:lnTo>
                        <a:pt x="394" y="843"/>
                      </a:lnTo>
                      <a:lnTo>
                        <a:pt x="393" y="843"/>
                      </a:lnTo>
                      <a:lnTo>
                        <a:pt x="392" y="843"/>
                      </a:lnTo>
                      <a:lnTo>
                        <a:pt x="392" y="844"/>
                      </a:lnTo>
                      <a:lnTo>
                        <a:pt x="391" y="844"/>
                      </a:lnTo>
                      <a:lnTo>
                        <a:pt x="391" y="845"/>
                      </a:lnTo>
                      <a:lnTo>
                        <a:pt x="390" y="845"/>
                      </a:lnTo>
                      <a:lnTo>
                        <a:pt x="390" y="846"/>
                      </a:lnTo>
                      <a:lnTo>
                        <a:pt x="389" y="846"/>
                      </a:lnTo>
                      <a:lnTo>
                        <a:pt x="388" y="847"/>
                      </a:lnTo>
                      <a:lnTo>
                        <a:pt x="388" y="848"/>
                      </a:lnTo>
                      <a:lnTo>
                        <a:pt x="387" y="848"/>
                      </a:lnTo>
                      <a:lnTo>
                        <a:pt x="386" y="848"/>
                      </a:lnTo>
                      <a:lnTo>
                        <a:pt x="386" y="849"/>
                      </a:lnTo>
                      <a:lnTo>
                        <a:pt x="385" y="849"/>
                      </a:lnTo>
                      <a:lnTo>
                        <a:pt x="384" y="849"/>
                      </a:lnTo>
                      <a:lnTo>
                        <a:pt x="384" y="850"/>
                      </a:lnTo>
                      <a:lnTo>
                        <a:pt x="383" y="850"/>
                      </a:lnTo>
                      <a:lnTo>
                        <a:pt x="383" y="851"/>
                      </a:lnTo>
                      <a:lnTo>
                        <a:pt x="382" y="851"/>
                      </a:lnTo>
                      <a:lnTo>
                        <a:pt x="382" y="850"/>
                      </a:lnTo>
                      <a:lnTo>
                        <a:pt x="381" y="850"/>
                      </a:lnTo>
                      <a:lnTo>
                        <a:pt x="380" y="850"/>
                      </a:lnTo>
                      <a:lnTo>
                        <a:pt x="380" y="851"/>
                      </a:lnTo>
                      <a:lnTo>
                        <a:pt x="380" y="852"/>
                      </a:lnTo>
                      <a:lnTo>
                        <a:pt x="379" y="852"/>
                      </a:lnTo>
                      <a:lnTo>
                        <a:pt x="378" y="852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6" y="853"/>
                      </a:lnTo>
                      <a:lnTo>
                        <a:pt x="376" y="852"/>
                      </a:lnTo>
                      <a:lnTo>
                        <a:pt x="376" y="853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4" y="854"/>
                      </a:lnTo>
                      <a:lnTo>
                        <a:pt x="373" y="853"/>
                      </a:lnTo>
                      <a:lnTo>
                        <a:pt x="373" y="854"/>
                      </a:lnTo>
                      <a:lnTo>
                        <a:pt x="372" y="854"/>
                      </a:lnTo>
                      <a:lnTo>
                        <a:pt x="372" y="855"/>
                      </a:lnTo>
                      <a:lnTo>
                        <a:pt x="372" y="856"/>
                      </a:lnTo>
                      <a:lnTo>
                        <a:pt x="371" y="856"/>
                      </a:lnTo>
                      <a:lnTo>
                        <a:pt x="371" y="855"/>
                      </a:lnTo>
                      <a:lnTo>
                        <a:pt x="370" y="855"/>
                      </a:lnTo>
                      <a:lnTo>
                        <a:pt x="369" y="856"/>
                      </a:lnTo>
                      <a:lnTo>
                        <a:pt x="369" y="855"/>
                      </a:lnTo>
                      <a:lnTo>
                        <a:pt x="368" y="855"/>
                      </a:lnTo>
                      <a:lnTo>
                        <a:pt x="367" y="855"/>
                      </a:lnTo>
                      <a:lnTo>
                        <a:pt x="366" y="856"/>
                      </a:lnTo>
                      <a:lnTo>
                        <a:pt x="366" y="857"/>
                      </a:lnTo>
                      <a:lnTo>
                        <a:pt x="366" y="858"/>
                      </a:lnTo>
                      <a:lnTo>
                        <a:pt x="365" y="858"/>
                      </a:lnTo>
                      <a:lnTo>
                        <a:pt x="364" y="858"/>
                      </a:lnTo>
                      <a:lnTo>
                        <a:pt x="363" y="858"/>
                      </a:lnTo>
                      <a:lnTo>
                        <a:pt x="362" y="858"/>
                      </a:lnTo>
                      <a:lnTo>
                        <a:pt x="361" y="858"/>
                      </a:lnTo>
                      <a:lnTo>
                        <a:pt x="361" y="857"/>
                      </a:lnTo>
                      <a:lnTo>
                        <a:pt x="362" y="857"/>
                      </a:lnTo>
                      <a:lnTo>
                        <a:pt x="362" y="856"/>
                      </a:lnTo>
                      <a:lnTo>
                        <a:pt x="361" y="856"/>
                      </a:lnTo>
                      <a:lnTo>
                        <a:pt x="360" y="856"/>
                      </a:lnTo>
                      <a:lnTo>
                        <a:pt x="358" y="856"/>
                      </a:lnTo>
                      <a:lnTo>
                        <a:pt x="357" y="856"/>
                      </a:lnTo>
                      <a:lnTo>
                        <a:pt x="356" y="857"/>
                      </a:lnTo>
                      <a:lnTo>
                        <a:pt x="355" y="857"/>
                      </a:lnTo>
                      <a:lnTo>
                        <a:pt x="355" y="858"/>
                      </a:lnTo>
                      <a:lnTo>
                        <a:pt x="354" y="858"/>
                      </a:lnTo>
                      <a:lnTo>
                        <a:pt x="354" y="859"/>
                      </a:lnTo>
                      <a:lnTo>
                        <a:pt x="354" y="860"/>
                      </a:lnTo>
                      <a:lnTo>
                        <a:pt x="353" y="860"/>
                      </a:lnTo>
                      <a:lnTo>
                        <a:pt x="352" y="861"/>
                      </a:lnTo>
                      <a:lnTo>
                        <a:pt x="352" y="862"/>
                      </a:lnTo>
                      <a:lnTo>
                        <a:pt x="351" y="862"/>
                      </a:lnTo>
                      <a:lnTo>
                        <a:pt x="351" y="863"/>
                      </a:lnTo>
                      <a:lnTo>
                        <a:pt x="350" y="863"/>
                      </a:lnTo>
                      <a:lnTo>
                        <a:pt x="350" y="862"/>
                      </a:lnTo>
                      <a:lnTo>
                        <a:pt x="349" y="861"/>
                      </a:lnTo>
                      <a:lnTo>
                        <a:pt x="349" y="862"/>
                      </a:lnTo>
                      <a:lnTo>
                        <a:pt x="349" y="861"/>
                      </a:lnTo>
                      <a:lnTo>
                        <a:pt x="348" y="862"/>
                      </a:lnTo>
                      <a:lnTo>
                        <a:pt x="347" y="862"/>
                      </a:lnTo>
                      <a:lnTo>
                        <a:pt x="346" y="862"/>
                      </a:lnTo>
                      <a:lnTo>
                        <a:pt x="345" y="861"/>
                      </a:lnTo>
                      <a:lnTo>
                        <a:pt x="344" y="861"/>
                      </a:lnTo>
                      <a:lnTo>
                        <a:pt x="343" y="861"/>
                      </a:lnTo>
                      <a:lnTo>
                        <a:pt x="342" y="859"/>
                      </a:lnTo>
                      <a:lnTo>
                        <a:pt x="341" y="859"/>
                      </a:lnTo>
                      <a:lnTo>
                        <a:pt x="340" y="860"/>
                      </a:lnTo>
                      <a:lnTo>
                        <a:pt x="339" y="861"/>
                      </a:lnTo>
                      <a:lnTo>
                        <a:pt x="339" y="862"/>
                      </a:lnTo>
                      <a:lnTo>
                        <a:pt x="337" y="863"/>
                      </a:lnTo>
                      <a:lnTo>
                        <a:pt x="336" y="863"/>
                      </a:lnTo>
                      <a:lnTo>
                        <a:pt x="336" y="864"/>
                      </a:lnTo>
                      <a:lnTo>
                        <a:pt x="336" y="865"/>
                      </a:lnTo>
                      <a:lnTo>
                        <a:pt x="335" y="865"/>
                      </a:lnTo>
                      <a:lnTo>
                        <a:pt x="335" y="864"/>
                      </a:lnTo>
                      <a:lnTo>
                        <a:pt x="335" y="863"/>
                      </a:lnTo>
                      <a:lnTo>
                        <a:pt x="335" y="862"/>
                      </a:lnTo>
                      <a:lnTo>
                        <a:pt x="333" y="861"/>
                      </a:lnTo>
                      <a:lnTo>
                        <a:pt x="333" y="860"/>
                      </a:lnTo>
                      <a:lnTo>
                        <a:pt x="334" y="859"/>
                      </a:lnTo>
                      <a:lnTo>
                        <a:pt x="335" y="859"/>
                      </a:lnTo>
                      <a:lnTo>
                        <a:pt x="335" y="858"/>
                      </a:lnTo>
                      <a:lnTo>
                        <a:pt x="334" y="857"/>
                      </a:lnTo>
                      <a:lnTo>
                        <a:pt x="332" y="858"/>
                      </a:lnTo>
                      <a:lnTo>
                        <a:pt x="331" y="858"/>
                      </a:lnTo>
                      <a:lnTo>
                        <a:pt x="330" y="857"/>
                      </a:lnTo>
                      <a:lnTo>
                        <a:pt x="330" y="856"/>
                      </a:lnTo>
                      <a:lnTo>
                        <a:pt x="330" y="855"/>
                      </a:lnTo>
                      <a:lnTo>
                        <a:pt x="331" y="854"/>
                      </a:lnTo>
                      <a:lnTo>
                        <a:pt x="331" y="853"/>
                      </a:lnTo>
                      <a:lnTo>
                        <a:pt x="330" y="853"/>
                      </a:lnTo>
                      <a:lnTo>
                        <a:pt x="329" y="853"/>
                      </a:lnTo>
                      <a:lnTo>
                        <a:pt x="329" y="854"/>
                      </a:lnTo>
                      <a:lnTo>
                        <a:pt x="328" y="854"/>
                      </a:lnTo>
                      <a:lnTo>
                        <a:pt x="327" y="854"/>
                      </a:lnTo>
                      <a:lnTo>
                        <a:pt x="327" y="853"/>
                      </a:lnTo>
                      <a:lnTo>
                        <a:pt x="326" y="853"/>
                      </a:lnTo>
                      <a:lnTo>
                        <a:pt x="325" y="853"/>
                      </a:lnTo>
                      <a:lnTo>
                        <a:pt x="324" y="854"/>
                      </a:lnTo>
                      <a:lnTo>
                        <a:pt x="322" y="853"/>
                      </a:lnTo>
                      <a:lnTo>
                        <a:pt x="322" y="852"/>
                      </a:lnTo>
                      <a:lnTo>
                        <a:pt x="322" y="850"/>
                      </a:lnTo>
                      <a:lnTo>
                        <a:pt x="322" y="849"/>
                      </a:lnTo>
                      <a:lnTo>
                        <a:pt x="322" y="848"/>
                      </a:lnTo>
                      <a:lnTo>
                        <a:pt x="323" y="847"/>
                      </a:lnTo>
                      <a:lnTo>
                        <a:pt x="323" y="846"/>
                      </a:lnTo>
                      <a:lnTo>
                        <a:pt x="322" y="846"/>
                      </a:lnTo>
                      <a:lnTo>
                        <a:pt x="322" y="845"/>
                      </a:lnTo>
                      <a:lnTo>
                        <a:pt x="321" y="845"/>
                      </a:lnTo>
                      <a:lnTo>
                        <a:pt x="320" y="845"/>
                      </a:lnTo>
                      <a:lnTo>
                        <a:pt x="319" y="844"/>
                      </a:lnTo>
                      <a:lnTo>
                        <a:pt x="318" y="844"/>
                      </a:lnTo>
                      <a:lnTo>
                        <a:pt x="317" y="844"/>
                      </a:lnTo>
                      <a:lnTo>
                        <a:pt x="316" y="844"/>
                      </a:lnTo>
                      <a:lnTo>
                        <a:pt x="315" y="843"/>
                      </a:lnTo>
                      <a:lnTo>
                        <a:pt x="315" y="844"/>
                      </a:lnTo>
                      <a:lnTo>
                        <a:pt x="315" y="845"/>
                      </a:lnTo>
                      <a:lnTo>
                        <a:pt x="314" y="845"/>
                      </a:lnTo>
                      <a:lnTo>
                        <a:pt x="314" y="846"/>
                      </a:lnTo>
                      <a:lnTo>
                        <a:pt x="313" y="847"/>
                      </a:lnTo>
                      <a:lnTo>
                        <a:pt x="314" y="847"/>
                      </a:lnTo>
                      <a:lnTo>
                        <a:pt x="314" y="848"/>
                      </a:lnTo>
                      <a:lnTo>
                        <a:pt x="313" y="848"/>
                      </a:lnTo>
                      <a:lnTo>
                        <a:pt x="313" y="849"/>
                      </a:lnTo>
                      <a:lnTo>
                        <a:pt x="312" y="849"/>
                      </a:lnTo>
                      <a:lnTo>
                        <a:pt x="311" y="850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3" y="851"/>
                      </a:lnTo>
                      <a:lnTo>
                        <a:pt x="313" y="852"/>
                      </a:lnTo>
                      <a:lnTo>
                        <a:pt x="312" y="852"/>
                      </a:lnTo>
                      <a:lnTo>
                        <a:pt x="312" y="853"/>
                      </a:lnTo>
                      <a:lnTo>
                        <a:pt x="312" y="854"/>
                      </a:lnTo>
                      <a:lnTo>
                        <a:pt x="312" y="855"/>
                      </a:lnTo>
                      <a:lnTo>
                        <a:pt x="311" y="854"/>
                      </a:lnTo>
                      <a:lnTo>
                        <a:pt x="311" y="855"/>
                      </a:lnTo>
                      <a:lnTo>
                        <a:pt x="312" y="855"/>
                      </a:lnTo>
                      <a:lnTo>
                        <a:pt x="311" y="855"/>
                      </a:lnTo>
                      <a:lnTo>
                        <a:pt x="311" y="856"/>
                      </a:lnTo>
                      <a:lnTo>
                        <a:pt x="312" y="856"/>
                      </a:lnTo>
                      <a:lnTo>
                        <a:pt x="313" y="856"/>
                      </a:lnTo>
                      <a:lnTo>
                        <a:pt x="312" y="856"/>
                      </a:lnTo>
                      <a:lnTo>
                        <a:pt x="313" y="857"/>
                      </a:lnTo>
                      <a:lnTo>
                        <a:pt x="312" y="857"/>
                      </a:lnTo>
                      <a:lnTo>
                        <a:pt x="313" y="858"/>
                      </a:lnTo>
                      <a:lnTo>
                        <a:pt x="313" y="859"/>
                      </a:lnTo>
                      <a:lnTo>
                        <a:pt x="314" y="861"/>
                      </a:lnTo>
                      <a:lnTo>
                        <a:pt x="313" y="861"/>
                      </a:lnTo>
                      <a:lnTo>
                        <a:pt x="313" y="862"/>
                      </a:lnTo>
                      <a:lnTo>
                        <a:pt x="312" y="862"/>
                      </a:lnTo>
                      <a:lnTo>
                        <a:pt x="312" y="863"/>
                      </a:lnTo>
                      <a:lnTo>
                        <a:pt x="312" y="864"/>
                      </a:lnTo>
                      <a:lnTo>
                        <a:pt x="311" y="864"/>
                      </a:lnTo>
                      <a:lnTo>
                        <a:pt x="311" y="865"/>
                      </a:lnTo>
                      <a:lnTo>
                        <a:pt x="312" y="865"/>
                      </a:lnTo>
                      <a:lnTo>
                        <a:pt x="312" y="866"/>
                      </a:lnTo>
                      <a:lnTo>
                        <a:pt x="312" y="867"/>
                      </a:lnTo>
                      <a:lnTo>
                        <a:pt x="312" y="868"/>
                      </a:lnTo>
                      <a:lnTo>
                        <a:pt x="312" y="869"/>
                      </a:lnTo>
                      <a:lnTo>
                        <a:pt x="312" y="870"/>
                      </a:lnTo>
                      <a:lnTo>
                        <a:pt x="313" y="870"/>
                      </a:lnTo>
                      <a:lnTo>
                        <a:pt x="313" y="871"/>
                      </a:lnTo>
                      <a:lnTo>
                        <a:pt x="314" y="871"/>
                      </a:lnTo>
                      <a:lnTo>
                        <a:pt x="315" y="872"/>
                      </a:lnTo>
                      <a:lnTo>
                        <a:pt x="315" y="873"/>
                      </a:lnTo>
                      <a:lnTo>
                        <a:pt x="314" y="873"/>
                      </a:lnTo>
                      <a:lnTo>
                        <a:pt x="314" y="874"/>
                      </a:lnTo>
                      <a:lnTo>
                        <a:pt x="313" y="874"/>
                      </a:lnTo>
                      <a:lnTo>
                        <a:pt x="313" y="875"/>
                      </a:lnTo>
                      <a:lnTo>
                        <a:pt x="313" y="876"/>
                      </a:lnTo>
                      <a:lnTo>
                        <a:pt x="312" y="876"/>
                      </a:lnTo>
                      <a:lnTo>
                        <a:pt x="311" y="876"/>
                      </a:lnTo>
                      <a:lnTo>
                        <a:pt x="311" y="877"/>
                      </a:lnTo>
                      <a:lnTo>
                        <a:pt x="311" y="878"/>
                      </a:lnTo>
                      <a:lnTo>
                        <a:pt x="310" y="878"/>
                      </a:lnTo>
                      <a:lnTo>
                        <a:pt x="310" y="879"/>
                      </a:lnTo>
                      <a:lnTo>
                        <a:pt x="309" y="879"/>
                      </a:lnTo>
                      <a:lnTo>
                        <a:pt x="309" y="880"/>
                      </a:lnTo>
                      <a:lnTo>
                        <a:pt x="309" y="882"/>
                      </a:lnTo>
                      <a:lnTo>
                        <a:pt x="297" y="867"/>
                      </a:lnTo>
                      <a:lnTo>
                        <a:pt x="297" y="866"/>
                      </a:lnTo>
                      <a:lnTo>
                        <a:pt x="296" y="866"/>
                      </a:lnTo>
                      <a:lnTo>
                        <a:pt x="296" y="865"/>
                      </a:lnTo>
                      <a:lnTo>
                        <a:pt x="295" y="865"/>
                      </a:lnTo>
                      <a:lnTo>
                        <a:pt x="295" y="864"/>
                      </a:lnTo>
                      <a:lnTo>
                        <a:pt x="294" y="864"/>
                      </a:lnTo>
                      <a:lnTo>
                        <a:pt x="292" y="865"/>
                      </a:lnTo>
                      <a:lnTo>
                        <a:pt x="292" y="864"/>
                      </a:lnTo>
                      <a:lnTo>
                        <a:pt x="291" y="864"/>
                      </a:lnTo>
                      <a:lnTo>
                        <a:pt x="290" y="864"/>
                      </a:lnTo>
                      <a:lnTo>
                        <a:pt x="290" y="865"/>
                      </a:lnTo>
                      <a:lnTo>
                        <a:pt x="289" y="865"/>
                      </a:lnTo>
                      <a:lnTo>
                        <a:pt x="288" y="865"/>
                      </a:lnTo>
                      <a:lnTo>
                        <a:pt x="288" y="864"/>
                      </a:lnTo>
                      <a:lnTo>
                        <a:pt x="287" y="864"/>
                      </a:lnTo>
                      <a:lnTo>
                        <a:pt x="287" y="863"/>
                      </a:lnTo>
                      <a:lnTo>
                        <a:pt x="287" y="864"/>
                      </a:lnTo>
                      <a:lnTo>
                        <a:pt x="286" y="864"/>
                      </a:lnTo>
                      <a:lnTo>
                        <a:pt x="286" y="863"/>
                      </a:lnTo>
                      <a:lnTo>
                        <a:pt x="286" y="862"/>
                      </a:lnTo>
                      <a:lnTo>
                        <a:pt x="285" y="862"/>
                      </a:lnTo>
                      <a:lnTo>
                        <a:pt x="284" y="862"/>
                      </a:lnTo>
                      <a:lnTo>
                        <a:pt x="284" y="861"/>
                      </a:lnTo>
                      <a:lnTo>
                        <a:pt x="284" y="862"/>
                      </a:lnTo>
                      <a:lnTo>
                        <a:pt x="283" y="861"/>
                      </a:lnTo>
                      <a:lnTo>
                        <a:pt x="283" y="862"/>
                      </a:lnTo>
                      <a:lnTo>
                        <a:pt x="282" y="862"/>
                      </a:lnTo>
                      <a:lnTo>
                        <a:pt x="282" y="863"/>
                      </a:lnTo>
                      <a:lnTo>
                        <a:pt x="281" y="863"/>
                      </a:lnTo>
                      <a:lnTo>
                        <a:pt x="280" y="863"/>
                      </a:lnTo>
                      <a:lnTo>
                        <a:pt x="280" y="864"/>
                      </a:lnTo>
                      <a:lnTo>
                        <a:pt x="280" y="863"/>
                      </a:lnTo>
                      <a:lnTo>
                        <a:pt x="279" y="863"/>
                      </a:lnTo>
                      <a:lnTo>
                        <a:pt x="279" y="862"/>
                      </a:lnTo>
                      <a:lnTo>
                        <a:pt x="279" y="861"/>
                      </a:lnTo>
                      <a:lnTo>
                        <a:pt x="278" y="860"/>
                      </a:lnTo>
                      <a:lnTo>
                        <a:pt x="278" y="859"/>
                      </a:lnTo>
                      <a:lnTo>
                        <a:pt x="277" y="859"/>
                      </a:lnTo>
                      <a:lnTo>
                        <a:pt x="275" y="859"/>
                      </a:lnTo>
                      <a:lnTo>
                        <a:pt x="274" y="859"/>
                      </a:lnTo>
                      <a:lnTo>
                        <a:pt x="273" y="859"/>
                      </a:lnTo>
                      <a:lnTo>
                        <a:pt x="273" y="858"/>
                      </a:lnTo>
                      <a:lnTo>
                        <a:pt x="274" y="858"/>
                      </a:lnTo>
                      <a:lnTo>
                        <a:pt x="273" y="858"/>
                      </a:lnTo>
                      <a:lnTo>
                        <a:pt x="273" y="857"/>
                      </a:lnTo>
                      <a:lnTo>
                        <a:pt x="271" y="857"/>
                      </a:lnTo>
                      <a:lnTo>
                        <a:pt x="271" y="856"/>
                      </a:lnTo>
                      <a:lnTo>
                        <a:pt x="271" y="855"/>
                      </a:lnTo>
                      <a:lnTo>
                        <a:pt x="270" y="855"/>
                      </a:lnTo>
                      <a:lnTo>
                        <a:pt x="269" y="855"/>
                      </a:lnTo>
                      <a:lnTo>
                        <a:pt x="269" y="856"/>
                      </a:lnTo>
                      <a:lnTo>
                        <a:pt x="269" y="857"/>
                      </a:lnTo>
                      <a:lnTo>
                        <a:pt x="269" y="858"/>
                      </a:lnTo>
                      <a:lnTo>
                        <a:pt x="269" y="859"/>
                      </a:lnTo>
                      <a:lnTo>
                        <a:pt x="269" y="858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60"/>
                      </a:lnTo>
                      <a:lnTo>
                        <a:pt x="267" y="860"/>
                      </a:lnTo>
                      <a:lnTo>
                        <a:pt x="266" y="860"/>
                      </a:lnTo>
                      <a:lnTo>
                        <a:pt x="265" y="860"/>
                      </a:lnTo>
                      <a:lnTo>
                        <a:pt x="264" y="860"/>
                      </a:lnTo>
                      <a:lnTo>
                        <a:pt x="264" y="861"/>
                      </a:lnTo>
                      <a:lnTo>
                        <a:pt x="262" y="861"/>
                      </a:lnTo>
                      <a:lnTo>
                        <a:pt x="262" y="862"/>
                      </a:lnTo>
                      <a:lnTo>
                        <a:pt x="261" y="861"/>
                      </a:lnTo>
                      <a:lnTo>
                        <a:pt x="261" y="862"/>
                      </a:lnTo>
                      <a:lnTo>
                        <a:pt x="260" y="861"/>
                      </a:lnTo>
                      <a:lnTo>
                        <a:pt x="260" y="862"/>
                      </a:lnTo>
                      <a:lnTo>
                        <a:pt x="260" y="861"/>
                      </a:lnTo>
                      <a:lnTo>
                        <a:pt x="259" y="861"/>
                      </a:lnTo>
                      <a:lnTo>
                        <a:pt x="259" y="860"/>
                      </a:lnTo>
                      <a:lnTo>
                        <a:pt x="260" y="860"/>
                      </a:lnTo>
                      <a:lnTo>
                        <a:pt x="260" y="859"/>
                      </a:lnTo>
                      <a:lnTo>
                        <a:pt x="261" y="859"/>
                      </a:lnTo>
                      <a:lnTo>
                        <a:pt x="260" y="857"/>
                      </a:lnTo>
                      <a:lnTo>
                        <a:pt x="261" y="856"/>
                      </a:lnTo>
                      <a:lnTo>
                        <a:pt x="260" y="855"/>
                      </a:lnTo>
                      <a:lnTo>
                        <a:pt x="259" y="855"/>
                      </a:lnTo>
                      <a:lnTo>
                        <a:pt x="259" y="854"/>
                      </a:lnTo>
                      <a:lnTo>
                        <a:pt x="260" y="854"/>
                      </a:lnTo>
                      <a:lnTo>
                        <a:pt x="261" y="852"/>
                      </a:lnTo>
                      <a:lnTo>
                        <a:pt x="260" y="851"/>
                      </a:lnTo>
                      <a:lnTo>
                        <a:pt x="260" y="850"/>
                      </a:lnTo>
                      <a:lnTo>
                        <a:pt x="260" y="849"/>
                      </a:lnTo>
                      <a:lnTo>
                        <a:pt x="260" y="848"/>
                      </a:lnTo>
                      <a:lnTo>
                        <a:pt x="261" y="848"/>
                      </a:lnTo>
                      <a:lnTo>
                        <a:pt x="261" y="847"/>
                      </a:lnTo>
                      <a:lnTo>
                        <a:pt x="261" y="846"/>
                      </a:lnTo>
                      <a:lnTo>
                        <a:pt x="262" y="846"/>
                      </a:lnTo>
                      <a:lnTo>
                        <a:pt x="262" y="845"/>
                      </a:lnTo>
                      <a:lnTo>
                        <a:pt x="261" y="846"/>
                      </a:lnTo>
                      <a:lnTo>
                        <a:pt x="260" y="845"/>
                      </a:lnTo>
                      <a:lnTo>
                        <a:pt x="260" y="846"/>
                      </a:lnTo>
                      <a:lnTo>
                        <a:pt x="259" y="845"/>
                      </a:lnTo>
                      <a:lnTo>
                        <a:pt x="260" y="845"/>
                      </a:lnTo>
                      <a:lnTo>
                        <a:pt x="259" y="845"/>
                      </a:lnTo>
                      <a:lnTo>
                        <a:pt x="258" y="845"/>
                      </a:lnTo>
                      <a:lnTo>
                        <a:pt x="258" y="846"/>
                      </a:lnTo>
                      <a:lnTo>
                        <a:pt x="257" y="846"/>
                      </a:lnTo>
                      <a:lnTo>
                        <a:pt x="257" y="847"/>
                      </a:lnTo>
                      <a:lnTo>
                        <a:pt x="256" y="847"/>
                      </a:lnTo>
                      <a:lnTo>
                        <a:pt x="255" y="847"/>
                      </a:lnTo>
                      <a:lnTo>
                        <a:pt x="254" y="847"/>
                      </a:lnTo>
                      <a:lnTo>
                        <a:pt x="254" y="846"/>
                      </a:lnTo>
                      <a:lnTo>
                        <a:pt x="253" y="846"/>
                      </a:lnTo>
                      <a:lnTo>
                        <a:pt x="253" y="847"/>
                      </a:lnTo>
                      <a:lnTo>
                        <a:pt x="252" y="848"/>
                      </a:lnTo>
                      <a:lnTo>
                        <a:pt x="252" y="849"/>
                      </a:lnTo>
                      <a:lnTo>
                        <a:pt x="251" y="849"/>
                      </a:lnTo>
                      <a:lnTo>
                        <a:pt x="250" y="849"/>
                      </a:lnTo>
                      <a:lnTo>
                        <a:pt x="250" y="850"/>
                      </a:lnTo>
                      <a:lnTo>
                        <a:pt x="249" y="850"/>
                      </a:lnTo>
                      <a:lnTo>
                        <a:pt x="248" y="850"/>
                      </a:lnTo>
                      <a:lnTo>
                        <a:pt x="249" y="850"/>
                      </a:lnTo>
                      <a:lnTo>
                        <a:pt x="249" y="849"/>
                      </a:lnTo>
                      <a:lnTo>
                        <a:pt x="248" y="849"/>
                      </a:lnTo>
                      <a:lnTo>
                        <a:pt x="248" y="850"/>
                      </a:lnTo>
                      <a:lnTo>
                        <a:pt x="247" y="850"/>
                      </a:lnTo>
                      <a:lnTo>
                        <a:pt x="247" y="851"/>
                      </a:lnTo>
                      <a:lnTo>
                        <a:pt x="245" y="852"/>
                      </a:lnTo>
                      <a:lnTo>
                        <a:pt x="245" y="853"/>
                      </a:lnTo>
                      <a:lnTo>
                        <a:pt x="244" y="853"/>
                      </a:lnTo>
                      <a:lnTo>
                        <a:pt x="244" y="852"/>
                      </a:lnTo>
                      <a:lnTo>
                        <a:pt x="243" y="852"/>
                      </a:lnTo>
                      <a:lnTo>
                        <a:pt x="242" y="852"/>
                      </a:lnTo>
                      <a:lnTo>
                        <a:pt x="242" y="853"/>
                      </a:lnTo>
                      <a:lnTo>
                        <a:pt x="241" y="853"/>
                      </a:lnTo>
                      <a:lnTo>
                        <a:pt x="242" y="853"/>
                      </a:lnTo>
                      <a:lnTo>
                        <a:pt x="242" y="854"/>
                      </a:lnTo>
                      <a:lnTo>
                        <a:pt x="241" y="854"/>
                      </a:lnTo>
                      <a:lnTo>
                        <a:pt x="241" y="853"/>
                      </a:lnTo>
                      <a:lnTo>
                        <a:pt x="240" y="853"/>
                      </a:lnTo>
                      <a:lnTo>
                        <a:pt x="240" y="854"/>
                      </a:lnTo>
                      <a:lnTo>
                        <a:pt x="240" y="853"/>
                      </a:lnTo>
                      <a:lnTo>
                        <a:pt x="239" y="854"/>
                      </a:lnTo>
                      <a:lnTo>
                        <a:pt x="238" y="854"/>
                      </a:lnTo>
                      <a:lnTo>
                        <a:pt x="238" y="855"/>
                      </a:lnTo>
                      <a:lnTo>
                        <a:pt x="237" y="855"/>
                      </a:lnTo>
                      <a:lnTo>
                        <a:pt x="237" y="856"/>
                      </a:lnTo>
                      <a:lnTo>
                        <a:pt x="237" y="855"/>
                      </a:lnTo>
                      <a:lnTo>
                        <a:pt x="236" y="855"/>
                      </a:lnTo>
                      <a:lnTo>
                        <a:pt x="236" y="856"/>
                      </a:lnTo>
                      <a:lnTo>
                        <a:pt x="235" y="856"/>
                      </a:lnTo>
                      <a:lnTo>
                        <a:pt x="234" y="856"/>
                      </a:lnTo>
                      <a:lnTo>
                        <a:pt x="233" y="856"/>
                      </a:lnTo>
                      <a:lnTo>
                        <a:pt x="232" y="856"/>
                      </a:lnTo>
                      <a:lnTo>
                        <a:pt x="232" y="857"/>
                      </a:lnTo>
                      <a:lnTo>
                        <a:pt x="231" y="857"/>
                      </a:lnTo>
                      <a:lnTo>
                        <a:pt x="232" y="858"/>
                      </a:lnTo>
                      <a:lnTo>
                        <a:pt x="231" y="858"/>
                      </a:lnTo>
                      <a:lnTo>
                        <a:pt x="230" y="857"/>
                      </a:lnTo>
                      <a:lnTo>
                        <a:pt x="229" y="857"/>
                      </a:lnTo>
                      <a:lnTo>
                        <a:pt x="229" y="856"/>
                      </a:lnTo>
                      <a:lnTo>
                        <a:pt x="229" y="855"/>
                      </a:lnTo>
                      <a:lnTo>
                        <a:pt x="230" y="855"/>
                      </a:lnTo>
                      <a:lnTo>
                        <a:pt x="229" y="854"/>
                      </a:lnTo>
                      <a:lnTo>
                        <a:pt x="230" y="853"/>
                      </a:lnTo>
                      <a:lnTo>
                        <a:pt x="229" y="853"/>
                      </a:lnTo>
                      <a:lnTo>
                        <a:pt x="228" y="853"/>
                      </a:lnTo>
                      <a:lnTo>
                        <a:pt x="229" y="852"/>
                      </a:lnTo>
                      <a:lnTo>
                        <a:pt x="228" y="852"/>
                      </a:lnTo>
                      <a:lnTo>
                        <a:pt x="228" y="851"/>
                      </a:lnTo>
                      <a:lnTo>
                        <a:pt x="228" y="850"/>
                      </a:lnTo>
                      <a:lnTo>
                        <a:pt x="228" y="849"/>
                      </a:lnTo>
                      <a:lnTo>
                        <a:pt x="228" y="848"/>
                      </a:lnTo>
                      <a:lnTo>
                        <a:pt x="228" y="847"/>
                      </a:lnTo>
                      <a:lnTo>
                        <a:pt x="228" y="846"/>
                      </a:lnTo>
                      <a:lnTo>
                        <a:pt x="228" y="845"/>
                      </a:lnTo>
                      <a:lnTo>
                        <a:pt x="229" y="845"/>
                      </a:lnTo>
                      <a:lnTo>
                        <a:pt x="228" y="845"/>
                      </a:lnTo>
                      <a:lnTo>
                        <a:pt x="228" y="844"/>
                      </a:lnTo>
                      <a:lnTo>
                        <a:pt x="229" y="844"/>
                      </a:lnTo>
                      <a:lnTo>
                        <a:pt x="229" y="843"/>
                      </a:lnTo>
                      <a:lnTo>
                        <a:pt x="229" y="841"/>
                      </a:lnTo>
                      <a:lnTo>
                        <a:pt x="228" y="841"/>
                      </a:lnTo>
                      <a:lnTo>
                        <a:pt x="228" y="842"/>
                      </a:lnTo>
                      <a:lnTo>
                        <a:pt x="227" y="842"/>
                      </a:lnTo>
                      <a:lnTo>
                        <a:pt x="226" y="841"/>
                      </a:lnTo>
                      <a:lnTo>
                        <a:pt x="225" y="841"/>
                      </a:lnTo>
                      <a:lnTo>
                        <a:pt x="225" y="840"/>
                      </a:lnTo>
                      <a:lnTo>
                        <a:pt x="225" y="841"/>
                      </a:lnTo>
                      <a:lnTo>
                        <a:pt x="224" y="841"/>
                      </a:lnTo>
                      <a:lnTo>
                        <a:pt x="223" y="842"/>
                      </a:lnTo>
                      <a:lnTo>
                        <a:pt x="224" y="842"/>
                      </a:lnTo>
                      <a:lnTo>
                        <a:pt x="223" y="842"/>
                      </a:lnTo>
                      <a:lnTo>
                        <a:pt x="223" y="843"/>
                      </a:lnTo>
                      <a:lnTo>
                        <a:pt x="223" y="844"/>
                      </a:lnTo>
                      <a:lnTo>
                        <a:pt x="223" y="845"/>
                      </a:lnTo>
                      <a:lnTo>
                        <a:pt x="222" y="846"/>
                      </a:lnTo>
                      <a:lnTo>
                        <a:pt x="222" y="847"/>
                      </a:lnTo>
                      <a:lnTo>
                        <a:pt x="221" y="847"/>
                      </a:lnTo>
                      <a:lnTo>
                        <a:pt x="220" y="847"/>
                      </a:lnTo>
                      <a:lnTo>
                        <a:pt x="220" y="848"/>
                      </a:lnTo>
                      <a:lnTo>
                        <a:pt x="220" y="850"/>
                      </a:lnTo>
                      <a:lnTo>
                        <a:pt x="220" y="851"/>
                      </a:lnTo>
                      <a:lnTo>
                        <a:pt x="220" y="852"/>
                      </a:lnTo>
                      <a:lnTo>
                        <a:pt x="219" y="853"/>
                      </a:lnTo>
                      <a:lnTo>
                        <a:pt x="220" y="853"/>
                      </a:lnTo>
                      <a:lnTo>
                        <a:pt x="219" y="854"/>
                      </a:lnTo>
                      <a:lnTo>
                        <a:pt x="220" y="854"/>
                      </a:lnTo>
                      <a:lnTo>
                        <a:pt x="219" y="854"/>
                      </a:lnTo>
                      <a:lnTo>
                        <a:pt x="219" y="855"/>
                      </a:lnTo>
                      <a:lnTo>
                        <a:pt x="219" y="856"/>
                      </a:lnTo>
                      <a:lnTo>
                        <a:pt x="220" y="856"/>
                      </a:lnTo>
                      <a:lnTo>
                        <a:pt x="219" y="856"/>
                      </a:lnTo>
                      <a:lnTo>
                        <a:pt x="219" y="858"/>
                      </a:lnTo>
                      <a:lnTo>
                        <a:pt x="218" y="859"/>
                      </a:lnTo>
                      <a:lnTo>
                        <a:pt x="217" y="859"/>
                      </a:lnTo>
                      <a:lnTo>
                        <a:pt x="216" y="860"/>
                      </a:lnTo>
                      <a:lnTo>
                        <a:pt x="216" y="859"/>
                      </a:lnTo>
                      <a:lnTo>
                        <a:pt x="215" y="858"/>
                      </a:lnTo>
                      <a:lnTo>
                        <a:pt x="215" y="857"/>
                      </a:lnTo>
                      <a:lnTo>
                        <a:pt x="215" y="856"/>
                      </a:lnTo>
                      <a:lnTo>
                        <a:pt x="215" y="855"/>
                      </a:lnTo>
                      <a:lnTo>
                        <a:pt x="216" y="854"/>
                      </a:lnTo>
                      <a:lnTo>
                        <a:pt x="216" y="853"/>
                      </a:lnTo>
                      <a:lnTo>
                        <a:pt x="215" y="852"/>
                      </a:lnTo>
                      <a:lnTo>
                        <a:pt x="215" y="851"/>
                      </a:lnTo>
                      <a:lnTo>
                        <a:pt x="216" y="851"/>
                      </a:lnTo>
                      <a:lnTo>
                        <a:pt x="216" y="850"/>
                      </a:lnTo>
                      <a:lnTo>
                        <a:pt x="217" y="849"/>
                      </a:lnTo>
                      <a:lnTo>
                        <a:pt x="217" y="848"/>
                      </a:lnTo>
                      <a:lnTo>
                        <a:pt x="218" y="847"/>
                      </a:lnTo>
                      <a:lnTo>
                        <a:pt x="217" y="847"/>
                      </a:lnTo>
                      <a:lnTo>
                        <a:pt x="218" y="846"/>
                      </a:lnTo>
                      <a:lnTo>
                        <a:pt x="217" y="846"/>
                      </a:lnTo>
                      <a:lnTo>
                        <a:pt x="217" y="845"/>
                      </a:lnTo>
                      <a:lnTo>
                        <a:pt x="218" y="845"/>
                      </a:lnTo>
                      <a:lnTo>
                        <a:pt x="218" y="844"/>
                      </a:lnTo>
                      <a:lnTo>
                        <a:pt x="217" y="844"/>
                      </a:lnTo>
                      <a:lnTo>
                        <a:pt x="217" y="843"/>
                      </a:lnTo>
                      <a:lnTo>
                        <a:pt x="216" y="843"/>
                      </a:lnTo>
                      <a:lnTo>
                        <a:pt x="216" y="842"/>
                      </a:lnTo>
                      <a:lnTo>
                        <a:pt x="217" y="842"/>
                      </a:lnTo>
                      <a:lnTo>
                        <a:pt x="216" y="842"/>
                      </a:lnTo>
                      <a:lnTo>
                        <a:pt x="217" y="841"/>
                      </a:lnTo>
                      <a:lnTo>
                        <a:pt x="218" y="841"/>
                      </a:lnTo>
                      <a:lnTo>
                        <a:pt x="218" y="840"/>
                      </a:lnTo>
                      <a:lnTo>
                        <a:pt x="218" y="839"/>
                      </a:lnTo>
                      <a:lnTo>
                        <a:pt x="217" y="839"/>
                      </a:lnTo>
                      <a:lnTo>
                        <a:pt x="218" y="838"/>
                      </a:lnTo>
                      <a:lnTo>
                        <a:pt x="217" y="838"/>
                      </a:lnTo>
                      <a:lnTo>
                        <a:pt x="218" y="838"/>
                      </a:lnTo>
                      <a:lnTo>
                        <a:pt x="217" y="837"/>
                      </a:lnTo>
                      <a:lnTo>
                        <a:pt x="216" y="837"/>
                      </a:lnTo>
                      <a:lnTo>
                        <a:pt x="217" y="837"/>
                      </a:lnTo>
                      <a:lnTo>
                        <a:pt x="216" y="836"/>
                      </a:lnTo>
                      <a:lnTo>
                        <a:pt x="217" y="836"/>
                      </a:lnTo>
                      <a:lnTo>
                        <a:pt x="216" y="836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5" y="834"/>
                      </a:lnTo>
                      <a:lnTo>
                        <a:pt x="216" y="834"/>
                      </a:lnTo>
                      <a:lnTo>
                        <a:pt x="216" y="833"/>
                      </a:lnTo>
                      <a:lnTo>
                        <a:pt x="216" y="832"/>
                      </a:lnTo>
                      <a:lnTo>
                        <a:pt x="215" y="832"/>
                      </a:lnTo>
                      <a:lnTo>
                        <a:pt x="214" y="832"/>
                      </a:lnTo>
                      <a:lnTo>
                        <a:pt x="213" y="832"/>
                      </a:lnTo>
                      <a:lnTo>
                        <a:pt x="213" y="831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2" y="829"/>
                      </a:lnTo>
                      <a:lnTo>
                        <a:pt x="212" y="828"/>
                      </a:lnTo>
                      <a:lnTo>
                        <a:pt x="212" y="827"/>
                      </a:lnTo>
                      <a:lnTo>
                        <a:pt x="211" y="827"/>
                      </a:lnTo>
                      <a:lnTo>
                        <a:pt x="210" y="827"/>
                      </a:lnTo>
                      <a:lnTo>
                        <a:pt x="210" y="826"/>
                      </a:lnTo>
                      <a:lnTo>
                        <a:pt x="209" y="826"/>
                      </a:lnTo>
                      <a:lnTo>
                        <a:pt x="209" y="825"/>
                      </a:lnTo>
                      <a:lnTo>
                        <a:pt x="208" y="825"/>
                      </a:lnTo>
                      <a:lnTo>
                        <a:pt x="207" y="825"/>
                      </a:lnTo>
                      <a:lnTo>
                        <a:pt x="207" y="826"/>
                      </a:lnTo>
                      <a:lnTo>
                        <a:pt x="207" y="825"/>
                      </a:lnTo>
                      <a:lnTo>
                        <a:pt x="206" y="825"/>
                      </a:lnTo>
                      <a:lnTo>
                        <a:pt x="205" y="826"/>
                      </a:lnTo>
                      <a:lnTo>
                        <a:pt x="205" y="825"/>
                      </a:lnTo>
                      <a:lnTo>
                        <a:pt x="205" y="826"/>
                      </a:lnTo>
                      <a:lnTo>
                        <a:pt x="204" y="826"/>
                      </a:lnTo>
                      <a:lnTo>
                        <a:pt x="204" y="825"/>
                      </a:lnTo>
                      <a:lnTo>
                        <a:pt x="203" y="825"/>
                      </a:lnTo>
                      <a:lnTo>
                        <a:pt x="203" y="824"/>
                      </a:lnTo>
                      <a:lnTo>
                        <a:pt x="202" y="823"/>
                      </a:lnTo>
                      <a:lnTo>
                        <a:pt x="203" y="823"/>
                      </a:lnTo>
                      <a:lnTo>
                        <a:pt x="202" y="823"/>
                      </a:lnTo>
                      <a:lnTo>
                        <a:pt x="203" y="822"/>
                      </a:lnTo>
                      <a:lnTo>
                        <a:pt x="202" y="822"/>
                      </a:lnTo>
                      <a:lnTo>
                        <a:pt x="203" y="822"/>
                      </a:lnTo>
                      <a:lnTo>
                        <a:pt x="203" y="821"/>
                      </a:lnTo>
                      <a:lnTo>
                        <a:pt x="203" y="820"/>
                      </a:lnTo>
                      <a:lnTo>
                        <a:pt x="202" y="820"/>
                      </a:lnTo>
                      <a:lnTo>
                        <a:pt x="202" y="819"/>
                      </a:lnTo>
                      <a:lnTo>
                        <a:pt x="203" y="819"/>
                      </a:lnTo>
                      <a:lnTo>
                        <a:pt x="203" y="818"/>
                      </a:lnTo>
                      <a:lnTo>
                        <a:pt x="202" y="818"/>
                      </a:lnTo>
                      <a:lnTo>
                        <a:pt x="202" y="817"/>
                      </a:lnTo>
                      <a:lnTo>
                        <a:pt x="202" y="816"/>
                      </a:lnTo>
                      <a:lnTo>
                        <a:pt x="201" y="816"/>
                      </a:lnTo>
                      <a:lnTo>
                        <a:pt x="201" y="815"/>
                      </a:lnTo>
                      <a:lnTo>
                        <a:pt x="200" y="815"/>
                      </a:lnTo>
                      <a:lnTo>
                        <a:pt x="200" y="814"/>
                      </a:lnTo>
                      <a:lnTo>
                        <a:pt x="199" y="814"/>
                      </a:lnTo>
                      <a:lnTo>
                        <a:pt x="199" y="813"/>
                      </a:lnTo>
                      <a:lnTo>
                        <a:pt x="198" y="813"/>
                      </a:lnTo>
                      <a:lnTo>
                        <a:pt x="198" y="812"/>
                      </a:lnTo>
                      <a:lnTo>
                        <a:pt x="198" y="813"/>
                      </a:lnTo>
                      <a:lnTo>
                        <a:pt x="197" y="813"/>
                      </a:lnTo>
                      <a:lnTo>
                        <a:pt x="197" y="812"/>
                      </a:lnTo>
                      <a:lnTo>
                        <a:pt x="196" y="812"/>
                      </a:lnTo>
                      <a:lnTo>
                        <a:pt x="196" y="811"/>
                      </a:lnTo>
                      <a:lnTo>
                        <a:pt x="195" y="811"/>
                      </a:lnTo>
                      <a:lnTo>
                        <a:pt x="195" y="810"/>
                      </a:lnTo>
                      <a:lnTo>
                        <a:pt x="195" y="809"/>
                      </a:lnTo>
                      <a:lnTo>
                        <a:pt x="194" y="809"/>
                      </a:lnTo>
                      <a:lnTo>
                        <a:pt x="194" y="808"/>
                      </a:lnTo>
                      <a:lnTo>
                        <a:pt x="193" y="808"/>
                      </a:lnTo>
                      <a:lnTo>
                        <a:pt x="192" y="808"/>
                      </a:lnTo>
                      <a:lnTo>
                        <a:pt x="192" y="807"/>
                      </a:lnTo>
                      <a:lnTo>
                        <a:pt x="192" y="806"/>
                      </a:lnTo>
                      <a:lnTo>
                        <a:pt x="192" y="805"/>
                      </a:lnTo>
                      <a:lnTo>
                        <a:pt x="192" y="804"/>
                      </a:lnTo>
                      <a:lnTo>
                        <a:pt x="191" y="804"/>
                      </a:lnTo>
                      <a:lnTo>
                        <a:pt x="190" y="804"/>
                      </a:lnTo>
                      <a:lnTo>
                        <a:pt x="189" y="804"/>
                      </a:lnTo>
                      <a:lnTo>
                        <a:pt x="190" y="805"/>
                      </a:lnTo>
                      <a:lnTo>
                        <a:pt x="189" y="805"/>
                      </a:lnTo>
                      <a:lnTo>
                        <a:pt x="188" y="805"/>
                      </a:lnTo>
                      <a:lnTo>
                        <a:pt x="178" y="819"/>
                      </a:lnTo>
                      <a:lnTo>
                        <a:pt x="177" y="818"/>
                      </a:lnTo>
                      <a:lnTo>
                        <a:pt x="176" y="818"/>
                      </a:lnTo>
                      <a:lnTo>
                        <a:pt x="176" y="817"/>
                      </a:lnTo>
                      <a:lnTo>
                        <a:pt x="175" y="817"/>
                      </a:lnTo>
                      <a:lnTo>
                        <a:pt x="175" y="816"/>
                      </a:lnTo>
                      <a:lnTo>
                        <a:pt x="174" y="815"/>
                      </a:lnTo>
                      <a:lnTo>
                        <a:pt x="174" y="814"/>
                      </a:lnTo>
                      <a:lnTo>
                        <a:pt x="173" y="814"/>
                      </a:lnTo>
                      <a:lnTo>
                        <a:pt x="172" y="813"/>
                      </a:lnTo>
                      <a:lnTo>
                        <a:pt x="171" y="813"/>
                      </a:lnTo>
                      <a:lnTo>
                        <a:pt x="171" y="814"/>
                      </a:lnTo>
                      <a:lnTo>
                        <a:pt x="170" y="814"/>
                      </a:lnTo>
                      <a:lnTo>
                        <a:pt x="169" y="813"/>
                      </a:lnTo>
                      <a:lnTo>
                        <a:pt x="168" y="813"/>
                      </a:lnTo>
                      <a:lnTo>
                        <a:pt x="167" y="813"/>
                      </a:lnTo>
                      <a:lnTo>
                        <a:pt x="167" y="812"/>
                      </a:lnTo>
                      <a:lnTo>
                        <a:pt x="166" y="812"/>
                      </a:lnTo>
                      <a:lnTo>
                        <a:pt x="166" y="811"/>
                      </a:lnTo>
                      <a:lnTo>
                        <a:pt x="167" y="811"/>
                      </a:lnTo>
                      <a:lnTo>
                        <a:pt x="167" y="810"/>
                      </a:lnTo>
                      <a:lnTo>
                        <a:pt x="168" y="810"/>
                      </a:lnTo>
                      <a:lnTo>
                        <a:pt x="168" y="809"/>
                      </a:lnTo>
                      <a:lnTo>
                        <a:pt x="168" y="808"/>
                      </a:lnTo>
                      <a:lnTo>
                        <a:pt x="168" y="807"/>
                      </a:lnTo>
                      <a:lnTo>
                        <a:pt x="169" y="807"/>
                      </a:lnTo>
                      <a:lnTo>
                        <a:pt x="167" y="807"/>
                      </a:lnTo>
                      <a:lnTo>
                        <a:pt x="166" y="806"/>
                      </a:lnTo>
                      <a:lnTo>
                        <a:pt x="165" y="806"/>
                      </a:lnTo>
                      <a:lnTo>
                        <a:pt x="164" y="801"/>
                      </a:lnTo>
                      <a:lnTo>
                        <a:pt x="163" y="801"/>
                      </a:lnTo>
                      <a:lnTo>
                        <a:pt x="162" y="802"/>
                      </a:lnTo>
                      <a:lnTo>
                        <a:pt x="161" y="802"/>
                      </a:lnTo>
                      <a:lnTo>
                        <a:pt x="161" y="803"/>
                      </a:lnTo>
                      <a:lnTo>
                        <a:pt x="161" y="804"/>
                      </a:lnTo>
                      <a:lnTo>
                        <a:pt x="160" y="804"/>
                      </a:lnTo>
                      <a:lnTo>
                        <a:pt x="159" y="805"/>
                      </a:lnTo>
                      <a:lnTo>
                        <a:pt x="158" y="805"/>
                      </a:lnTo>
                      <a:lnTo>
                        <a:pt x="158" y="806"/>
                      </a:lnTo>
                      <a:lnTo>
                        <a:pt x="157" y="806"/>
                      </a:lnTo>
                      <a:lnTo>
                        <a:pt x="156" y="807"/>
                      </a:lnTo>
                      <a:lnTo>
                        <a:pt x="155" y="808"/>
                      </a:lnTo>
                      <a:lnTo>
                        <a:pt x="154" y="809"/>
                      </a:lnTo>
                      <a:lnTo>
                        <a:pt x="153" y="809"/>
                      </a:lnTo>
                      <a:lnTo>
                        <a:pt x="152" y="809"/>
                      </a:lnTo>
                      <a:lnTo>
                        <a:pt x="152" y="810"/>
                      </a:lnTo>
                      <a:lnTo>
                        <a:pt x="151" y="810"/>
                      </a:lnTo>
                      <a:lnTo>
                        <a:pt x="151" y="811"/>
                      </a:lnTo>
                      <a:lnTo>
                        <a:pt x="150" y="811"/>
                      </a:lnTo>
                      <a:lnTo>
                        <a:pt x="150" y="812"/>
                      </a:lnTo>
                      <a:lnTo>
                        <a:pt x="150" y="813"/>
                      </a:lnTo>
                      <a:lnTo>
                        <a:pt x="149" y="814"/>
                      </a:lnTo>
                      <a:lnTo>
                        <a:pt x="149" y="815"/>
                      </a:lnTo>
                      <a:lnTo>
                        <a:pt x="149" y="816"/>
                      </a:lnTo>
                      <a:lnTo>
                        <a:pt x="148" y="816"/>
                      </a:lnTo>
                      <a:lnTo>
                        <a:pt x="147" y="817"/>
                      </a:lnTo>
                      <a:lnTo>
                        <a:pt x="146" y="819"/>
                      </a:lnTo>
                      <a:lnTo>
                        <a:pt x="147" y="820"/>
                      </a:lnTo>
                      <a:lnTo>
                        <a:pt x="146" y="820"/>
                      </a:lnTo>
                      <a:lnTo>
                        <a:pt x="146" y="821"/>
                      </a:lnTo>
                      <a:lnTo>
                        <a:pt x="145" y="822"/>
                      </a:lnTo>
                      <a:lnTo>
                        <a:pt x="144" y="823"/>
                      </a:lnTo>
                      <a:lnTo>
                        <a:pt x="144" y="824"/>
                      </a:lnTo>
                      <a:lnTo>
                        <a:pt x="143" y="825"/>
                      </a:lnTo>
                      <a:lnTo>
                        <a:pt x="142" y="825"/>
                      </a:lnTo>
                      <a:lnTo>
                        <a:pt x="142" y="826"/>
                      </a:lnTo>
                      <a:lnTo>
                        <a:pt x="141" y="827"/>
                      </a:lnTo>
                      <a:lnTo>
                        <a:pt x="141" y="828"/>
                      </a:lnTo>
                      <a:lnTo>
                        <a:pt x="140" y="828"/>
                      </a:lnTo>
                      <a:lnTo>
                        <a:pt x="140" y="829"/>
                      </a:lnTo>
                      <a:lnTo>
                        <a:pt x="139" y="829"/>
                      </a:lnTo>
                      <a:lnTo>
                        <a:pt x="139" y="830"/>
                      </a:lnTo>
                      <a:lnTo>
                        <a:pt x="139" y="831"/>
                      </a:lnTo>
                      <a:lnTo>
                        <a:pt x="138" y="831"/>
                      </a:lnTo>
                      <a:lnTo>
                        <a:pt x="138" y="832"/>
                      </a:lnTo>
                      <a:lnTo>
                        <a:pt x="138" y="833"/>
                      </a:lnTo>
                      <a:lnTo>
                        <a:pt x="138" y="834"/>
                      </a:lnTo>
                      <a:lnTo>
                        <a:pt x="139" y="834"/>
                      </a:lnTo>
                      <a:lnTo>
                        <a:pt x="139" y="835"/>
                      </a:lnTo>
                      <a:lnTo>
                        <a:pt x="139" y="836"/>
                      </a:lnTo>
                      <a:lnTo>
                        <a:pt x="138" y="837"/>
                      </a:lnTo>
                      <a:lnTo>
                        <a:pt x="137" y="838"/>
                      </a:lnTo>
                      <a:lnTo>
                        <a:pt x="138" y="839"/>
                      </a:lnTo>
                      <a:lnTo>
                        <a:pt x="138" y="840"/>
                      </a:lnTo>
                      <a:lnTo>
                        <a:pt x="138" y="841"/>
                      </a:lnTo>
                      <a:lnTo>
                        <a:pt x="138" y="842"/>
                      </a:lnTo>
                      <a:lnTo>
                        <a:pt x="138" y="843"/>
                      </a:lnTo>
                      <a:lnTo>
                        <a:pt x="138" y="844"/>
                      </a:lnTo>
                      <a:lnTo>
                        <a:pt x="138" y="846"/>
                      </a:lnTo>
                      <a:lnTo>
                        <a:pt x="139" y="846"/>
                      </a:lnTo>
                      <a:lnTo>
                        <a:pt x="139" y="848"/>
                      </a:lnTo>
                      <a:lnTo>
                        <a:pt x="138" y="849"/>
                      </a:lnTo>
                      <a:lnTo>
                        <a:pt x="137" y="849"/>
                      </a:lnTo>
                      <a:lnTo>
                        <a:pt x="135" y="850"/>
                      </a:lnTo>
                      <a:lnTo>
                        <a:pt x="122" y="842"/>
                      </a:lnTo>
                      <a:lnTo>
                        <a:pt x="81" y="815"/>
                      </a:lnTo>
                      <a:lnTo>
                        <a:pt x="81" y="814"/>
                      </a:lnTo>
                      <a:lnTo>
                        <a:pt x="80" y="814"/>
                      </a:lnTo>
                      <a:lnTo>
                        <a:pt x="79" y="814"/>
                      </a:lnTo>
                      <a:lnTo>
                        <a:pt x="78" y="813"/>
                      </a:lnTo>
                      <a:lnTo>
                        <a:pt x="77" y="814"/>
                      </a:lnTo>
                      <a:lnTo>
                        <a:pt x="76" y="813"/>
                      </a:lnTo>
                      <a:lnTo>
                        <a:pt x="75" y="813"/>
                      </a:lnTo>
                      <a:lnTo>
                        <a:pt x="75" y="812"/>
                      </a:lnTo>
                      <a:lnTo>
                        <a:pt x="74" y="812"/>
                      </a:lnTo>
                      <a:lnTo>
                        <a:pt x="74" y="811"/>
                      </a:lnTo>
                      <a:lnTo>
                        <a:pt x="74" y="812"/>
                      </a:lnTo>
                      <a:lnTo>
                        <a:pt x="73" y="812"/>
                      </a:lnTo>
                      <a:lnTo>
                        <a:pt x="72" y="812"/>
                      </a:lnTo>
                      <a:lnTo>
                        <a:pt x="72" y="811"/>
                      </a:lnTo>
                      <a:lnTo>
                        <a:pt x="71" y="811"/>
                      </a:lnTo>
                      <a:lnTo>
                        <a:pt x="71" y="810"/>
                      </a:lnTo>
                      <a:lnTo>
                        <a:pt x="70" y="810"/>
                      </a:lnTo>
                      <a:lnTo>
                        <a:pt x="69" y="810"/>
                      </a:lnTo>
                      <a:lnTo>
                        <a:pt x="68" y="811"/>
                      </a:lnTo>
                      <a:lnTo>
                        <a:pt x="67" y="810"/>
                      </a:lnTo>
                      <a:lnTo>
                        <a:pt x="67" y="809"/>
                      </a:lnTo>
                      <a:lnTo>
                        <a:pt x="66" y="809"/>
                      </a:lnTo>
                      <a:lnTo>
                        <a:pt x="65" y="809"/>
                      </a:lnTo>
                      <a:lnTo>
                        <a:pt x="64" y="808"/>
                      </a:lnTo>
                      <a:lnTo>
                        <a:pt x="64" y="807"/>
                      </a:lnTo>
                      <a:lnTo>
                        <a:pt x="63" y="807"/>
                      </a:lnTo>
                      <a:lnTo>
                        <a:pt x="62" y="807"/>
                      </a:lnTo>
                      <a:lnTo>
                        <a:pt x="61" y="807"/>
                      </a:lnTo>
                      <a:lnTo>
                        <a:pt x="61" y="808"/>
                      </a:lnTo>
                      <a:lnTo>
                        <a:pt x="60" y="807"/>
                      </a:lnTo>
                      <a:lnTo>
                        <a:pt x="59" y="807"/>
                      </a:lnTo>
                      <a:lnTo>
                        <a:pt x="58" y="807"/>
                      </a:lnTo>
                      <a:lnTo>
                        <a:pt x="57" y="807"/>
                      </a:lnTo>
                      <a:lnTo>
                        <a:pt x="57" y="806"/>
                      </a:lnTo>
                      <a:lnTo>
                        <a:pt x="56" y="806"/>
                      </a:lnTo>
                      <a:lnTo>
                        <a:pt x="55" y="805"/>
                      </a:lnTo>
                      <a:lnTo>
                        <a:pt x="55" y="806"/>
                      </a:lnTo>
                      <a:lnTo>
                        <a:pt x="54" y="806"/>
                      </a:lnTo>
                      <a:lnTo>
                        <a:pt x="54" y="805"/>
                      </a:lnTo>
                      <a:lnTo>
                        <a:pt x="53" y="805"/>
                      </a:lnTo>
                      <a:lnTo>
                        <a:pt x="53" y="806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1" y="804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49" y="803"/>
                      </a:lnTo>
                      <a:lnTo>
                        <a:pt x="49" y="802"/>
                      </a:lnTo>
                      <a:lnTo>
                        <a:pt x="49" y="801"/>
                      </a:lnTo>
                      <a:lnTo>
                        <a:pt x="49" y="802"/>
                      </a:lnTo>
                      <a:lnTo>
                        <a:pt x="48" y="801"/>
                      </a:lnTo>
                      <a:lnTo>
                        <a:pt x="47" y="801"/>
                      </a:lnTo>
                      <a:lnTo>
                        <a:pt x="46" y="801"/>
                      </a:lnTo>
                      <a:lnTo>
                        <a:pt x="46" y="800"/>
                      </a:lnTo>
                      <a:lnTo>
                        <a:pt x="45" y="800"/>
                      </a:lnTo>
                      <a:lnTo>
                        <a:pt x="45" y="799"/>
                      </a:lnTo>
                      <a:lnTo>
                        <a:pt x="44" y="799"/>
                      </a:lnTo>
                      <a:lnTo>
                        <a:pt x="44" y="800"/>
                      </a:lnTo>
                      <a:lnTo>
                        <a:pt x="43" y="799"/>
                      </a:lnTo>
                      <a:lnTo>
                        <a:pt x="42" y="799"/>
                      </a:lnTo>
                      <a:lnTo>
                        <a:pt x="42" y="798"/>
                      </a:lnTo>
                      <a:lnTo>
                        <a:pt x="41" y="798"/>
                      </a:lnTo>
                      <a:lnTo>
                        <a:pt x="41" y="797"/>
                      </a:lnTo>
                      <a:lnTo>
                        <a:pt x="41" y="796"/>
                      </a:lnTo>
                      <a:lnTo>
                        <a:pt x="41" y="795"/>
                      </a:lnTo>
                      <a:lnTo>
                        <a:pt x="40" y="795"/>
                      </a:lnTo>
                      <a:lnTo>
                        <a:pt x="40" y="794"/>
                      </a:lnTo>
                      <a:lnTo>
                        <a:pt x="41" y="793"/>
                      </a:lnTo>
                      <a:lnTo>
                        <a:pt x="41" y="792"/>
                      </a:lnTo>
                      <a:lnTo>
                        <a:pt x="41" y="791"/>
                      </a:lnTo>
                      <a:lnTo>
                        <a:pt x="41" y="790"/>
                      </a:lnTo>
                      <a:lnTo>
                        <a:pt x="42" y="790"/>
                      </a:lnTo>
                      <a:lnTo>
                        <a:pt x="42" y="789"/>
                      </a:lnTo>
                      <a:lnTo>
                        <a:pt x="41" y="789"/>
                      </a:lnTo>
                      <a:lnTo>
                        <a:pt x="42" y="789"/>
                      </a:lnTo>
                      <a:lnTo>
                        <a:pt x="42" y="788"/>
                      </a:lnTo>
                      <a:lnTo>
                        <a:pt x="42" y="789"/>
                      </a:lnTo>
                      <a:lnTo>
                        <a:pt x="43" y="788"/>
                      </a:lnTo>
                      <a:lnTo>
                        <a:pt x="43" y="787"/>
                      </a:lnTo>
                      <a:lnTo>
                        <a:pt x="43" y="786"/>
                      </a:lnTo>
                      <a:lnTo>
                        <a:pt x="43" y="785"/>
                      </a:lnTo>
                      <a:lnTo>
                        <a:pt x="42" y="785"/>
                      </a:lnTo>
                      <a:lnTo>
                        <a:pt x="42" y="784"/>
                      </a:lnTo>
                      <a:lnTo>
                        <a:pt x="42" y="783"/>
                      </a:lnTo>
                      <a:lnTo>
                        <a:pt x="42" y="782"/>
                      </a:lnTo>
                      <a:lnTo>
                        <a:pt x="43" y="782"/>
                      </a:lnTo>
                      <a:lnTo>
                        <a:pt x="42" y="782"/>
                      </a:lnTo>
                      <a:lnTo>
                        <a:pt x="42" y="783"/>
                      </a:lnTo>
                      <a:lnTo>
                        <a:pt x="43" y="783"/>
                      </a:lnTo>
                      <a:lnTo>
                        <a:pt x="43" y="782"/>
                      </a:lnTo>
                      <a:lnTo>
                        <a:pt x="43" y="783"/>
                      </a:lnTo>
                      <a:lnTo>
                        <a:pt x="44" y="783"/>
                      </a:lnTo>
                      <a:lnTo>
                        <a:pt x="44" y="782"/>
                      </a:lnTo>
                      <a:lnTo>
                        <a:pt x="45" y="783"/>
                      </a:lnTo>
                      <a:lnTo>
                        <a:pt x="45" y="782"/>
                      </a:lnTo>
                      <a:lnTo>
                        <a:pt x="46" y="781"/>
                      </a:lnTo>
                      <a:lnTo>
                        <a:pt x="46" y="780"/>
                      </a:lnTo>
                      <a:lnTo>
                        <a:pt x="45" y="780"/>
                      </a:lnTo>
                      <a:lnTo>
                        <a:pt x="45" y="779"/>
                      </a:lnTo>
                      <a:lnTo>
                        <a:pt x="46" y="779"/>
                      </a:lnTo>
                      <a:lnTo>
                        <a:pt x="46" y="778"/>
                      </a:lnTo>
                      <a:lnTo>
                        <a:pt x="47" y="778"/>
                      </a:lnTo>
                      <a:lnTo>
                        <a:pt x="47" y="777"/>
                      </a:lnTo>
                      <a:lnTo>
                        <a:pt x="47" y="776"/>
                      </a:lnTo>
                      <a:lnTo>
                        <a:pt x="47" y="777"/>
                      </a:lnTo>
                      <a:lnTo>
                        <a:pt x="48" y="777"/>
                      </a:lnTo>
                      <a:lnTo>
                        <a:pt x="49" y="777"/>
                      </a:lnTo>
                      <a:lnTo>
                        <a:pt x="49" y="776"/>
                      </a:lnTo>
                      <a:lnTo>
                        <a:pt x="48" y="775"/>
                      </a:lnTo>
                      <a:lnTo>
                        <a:pt x="48" y="774"/>
                      </a:lnTo>
                      <a:lnTo>
                        <a:pt x="48" y="773"/>
                      </a:lnTo>
                      <a:lnTo>
                        <a:pt x="49" y="772"/>
                      </a:lnTo>
                      <a:lnTo>
                        <a:pt x="50" y="773"/>
                      </a:lnTo>
                      <a:lnTo>
                        <a:pt x="50" y="772"/>
                      </a:lnTo>
                      <a:lnTo>
                        <a:pt x="51" y="771"/>
                      </a:lnTo>
                      <a:lnTo>
                        <a:pt x="52" y="771"/>
                      </a:lnTo>
                      <a:lnTo>
                        <a:pt x="52" y="770"/>
                      </a:lnTo>
                      <a:lnTo>
                        <a:pt x="53" y="770"/>
                      </a:lnTo>
                      <a:lnTo>
                        <a:pt x="54" y="770"/>
                      </a:lnTo>
                      <a:lnTo>
                        <a:pt x="53" y="770"/>
                      </a:lnTo>
                      <a:lnTo>
                        <a:pt x="53" y="769"/>
                      </a:lnTo>
                      <a:lnTo>
                        <a:pt x="52" y="769"/>
                      </a:lnTo>
                      <a:lnTo>
                        <a:pt x="52" y="770"/>
                      </a:lnTo>
                      <a:lnTo>
                        <a:pt x="52" y="769"/>
                      </a:lnTo>
                      <a:lnTo>
                        <a:pt x="51" y="769"/>
                      </a:lnTo>
                      <a:lnTo>
                        <a:pt x="52" y="769"/>
                      </a:lnTo>
                      <a:lnTo>
                        <a:pt x="51" y="768"/>
                      </a:lnTo>
                      <a:lnTo>
                        <a:pt x="50" y="768"/>
                      </a:lnTo>
                      <a:lnTo>
                        <a:pt x="50" y="767"/>
                      </a:lnTo>
                      <a:lnTo>
                        <a:pt x="51" y="765"/>
                      </a:lnTo>
                      <a:lnTo>
                        <a:pt x="51" y="764"/>
                      </a:lnTo>
                      <a:lnTo>
                        <a:pt x="51" y="763"/>
                      </a:lnTo>
                      <a:lnTo>
                        <a:pt x="51" y="762"/>
                      </a:lnTo>
                      <a:lnTo>
                        <a:pt x="52" y="762"/>
                      </a:lnTo>
                      <a:lnTo>
                        <a:pt x="52" y="761"/>
                      </a:lnTo>
                      <a:lnTo>
                        <a:pt x="53" y="761"/>
                      </a:lnTo>
                      <a:lnTo>
                        <a:pt x="53" y="760"/>
                      </a:lnTo>
                      <a:lnTo>
                        <a:pt x="53" y="759"/>
                      </a:lnTo>
                      <a:lnTo>
                        <a:pt x="54" y="759"/>
                      </a:lnTo>
                      <a:lnTo>
                        <a:pt x="55" y="759"/>
                      </a:lnTo>
                      <a:lnTo>
                        <a:pt x="55" y="758"/>
                      </a:lnTo>
                      <a:lnTo>
                        <a:pt x="55" y="757"/>
                      </a:lnTo>
                      <a:lnTo>
                        <a:pt x="57" y="757"/>
                      </a:lnTo>
                      <a:lnTo>
                        <a:pt x="58" y="756"/>
                      </a:lnTo>
                      <a:lnTo>
                        <a:pt x="58" y="755"/>
                      </a:lnTo>
                      <a:lnTo>
                        <a:pt x="59" y="754"/>
                      </a:lnTo>
                      <a:lnTo>
                        <a:pt x="60" y="753"/>
                      </a:lnTo>
                      <a:lnTo>
                        <a:pt x="59" y="753"/>
                      </a:lnTo>
                      <a:lnTo>
                        <a:pt x="58" y="753"/>
                      </a:lnTo>
                      <a:lnTo>
                        <a:pt x="58" y="754"/>
                      </a:lnTo>
                      <a:lnTo>
                        <a:pt x="57" y="754"/>
                      </a:lnTo>
                      <a:lnTo>
                        <a:pt x="56" y="754"/>
                      </a:lnTo>
                      <a:lnTo>
                        <a:pt x="56" y="755"/>
                      </a:lnTo>
                      <a:lnTo>
                        <a:pt x="56" y="756"/>
                      </a:lnTo>
                      <a:lnTo>
                        <a:pt x="55" y="756"/>
                      </a:lnTo>
                      <a:lnTo>
                        <a:pt x="55" y="755"/>
                      </a:lnTo>
                      <a:lnTo>
                        <a:pt x="54" y="754"/>
                      </a:lnTo>
                      <a:lnTo>
                        <a:pt x="54" y="755"/>
                      </a:lnTo>
                      <a:lnTo>
                        <a:pt x="55" y="755"/>
                      </a:lnTo>
                      <a:lnTo>
                        <a:pt x="55" y="756"/>
                      </a:lnTo>
                      <a:lnTo>
                        <a:pt x="55" y="757"/>
                      </a:lnTo>
                      <a:lnTo>
                        <a:pt x="54" y="756"/>
                      </a:lnTo>
                      <a:lnTo>
                        <a:pt x="52" y="757"/>
                      </a:lnTo>
                      <a:lnTo>
                        <a:pt x="53" y="757"/>
                      </a:lnTo>
                      <a:lnTo>
                        <a:pt x="53" y="758"/>
                      </a:lnTo>
                      <a:lnTo>
                        <a:pt x="52" y="758"/>
                      </a:lnTo>
                      <a:lnTo>
                        <a:pt x="51" y="758"/>
                      </a:lnTo>
                      <a:lnTo>
                        <a:pt x="50" y="758"/>
                      </a:lnTo>
                      <a:lnTo>
                        <a:pt x="50" y="759"/>
                      </a:lnTo>
                      <a:lnTo>
                        <a:pt x="48" y="759"/>
                      </a:lnTo>
                      <a:lnTo>
                        <a:pt x="47" y="761"/>
                      </a:lnTo>
                      <a:lnTo>
                        <a:pt x="46" y="761"/>
                      </a:lnTo>
                      <a:lnTo>
                        <a:pt x="45" y="761"/>
                      </a:lnTo>
                      <a:lnTo>
                        <a:pt x="44" y="762"/>
                      </a:lnTo>
                      <a:lnTo>
                        <a:pt x="43" y="762"/>
                      </a:lnTo>
                      <a:lnTo>
                        <a:pt x="42" y="763"/>
                      </a:lnTo>
                      <a:lnTo>
                        <a:pt x="41" y="763"/>
                      </a:lnTo>
                      <a:lnTo>
                        <a:pt x="40" y="764"/>
                      </a:lnTo>
                      <a:lnTo>
                        <a:pt x="41" y="764"/>
                      </a:lnTo>
                      <a:lnTo>
                        <a:pt x="41" y="765"/>
                      </a:lnTo>
                      <a:lnTo>
                        <a:pt x="40" y="765"/>
                      </a:lnTo>
                      <a:lnTo>
                        <a:pt x="40" y="764"/>
                      </a:lnTo>
                      <a:lnTo>
                        <a:pt x="39" y="765"/>
                      </a:lnTo>
                      <a:lnTo>
                        <a:pt x="39" y="766"/>
                      </a:lnTo>
                      <a:lnTo>
                        <a:pt x="39" y="767"/>
                      </a:lnTo>
                      <a:lnTo>
                        <a:pt x="38" y="766"/>
                      </a:lnTo>
                      <a:lnTo>
                        <a:pt x="38" y="767"/>
                      </a:lnTo>
                      <a:lnTo>
                        <a:pt x="37" y="767"/>
                      </a:lnTo>
                      <a:lnTo>
                        <a:pt x="36" y="767"/>
                      </a:lnTo>
                      <a:lnTo>
                        <a:pt x="36" y="768"/>
                      </a:lnTo>
                      <a:lnTo>
                        <a:pt x="36" y="769"/>
                      </a:lnTo>
                      <a:lnTo>
                        <a:pt x="36" y="768"/>
                      </a:lnTo>
                      <a:lnTo>
                        <a:pt x="35" y="769"/>
                      </a:lnTo>
                      <a:lnTo>
                        <a:pt x="36" y="770"/>
                      </a:lnTo>
                      <a:lnTo>
                        <a:pt x="35" y="770"/>
                      </a:lnTo>
                      <a:lnTo>
                        <a:pt x="35" y="771"/>
                      </a:lnTo>
                      <a:lnTo>
                        <a:pt x="34" y="771"/>
                      </a:lnTo>
                      <a:lnTo>
                        <a:pt x="33" y="772"/>
                      </a:lnTo>
                      <a:lnTo>
                        <a:pt x="32" y="773"/>
                      </a:lnTo>
                      <a:lnTo>
                        <a:pt x="33" y="774"/>
                      </a:lnTo>
                      <a:lnTo>
                        <a:pt x="33" y="775"/>
                      </a:lnTo>
                      <a:lnTo>
                        <a:pt x="32" y="775"/>
                      </a:lnTo>
                      <a:lnTo>
                        <a:pt x="31" y="775"/>
                      </a:lnTo>
                      <a:lnTo>
                        <a:pt x="30" y="776"/>
                      </a:lnTo>
                      <a:lnTo>
                        <a:pt x="30" y="777"/>
                      </a:lnTo>
                      <a:lnTo>
                        <a:pt x="31" y="778"/>
                      </a:lnTo>
                      <a:lnTo>
                        <a:pt x="30" y="778"/>
                      </a:lnTo>
                      <a:lnTo>
                        <a:pt x="29" y="777"/>
                      </a:lnTo>
                      <a:lnTo>
                        <a:pt x="28" y="778"/>
                      </a:lnTo>
                      <a:lnTo>
                        <a:pt x="27" y="778"/>
                      </a:lnTo>
                      <a:lnTo>
                        <a:pt x="27" y="779"/>
                      </a:lnTo>
                      <a:lnTo>
                        <a:pt x="28" y="779"/>
                      </a:lnTo>
                      <a:lnTo>
                        <a:pt x="28" y="778"/>
                      </a:lnTo>
                      <a:lnTo>
                        <a:pt x="29" y="778"/>
                      </a:lnTo>
                      <a:lnTo>
                        <a:pt x="29" y="779"/>
                      </a:lnTo>
                      <a:lnTo>
                        <a:pt x="28" y="779"/>
                      </a:lnTo>
                      <a:lnTo>
                        <a:pt x="28" y="780"/>
                      </a:lnTo>
                      <a:lnTo>
                        <a:pt x="28" y="781"/>
                      </a:lnTo>
                      <a:lnTo>
                        <a:pt x="28" y="782"/>
                      </a:lnTo>
                      <a:lnTo>
                        <a:pt x="28" y="783"/>
                      </a:lnTo>
                      <a:lnTo>
                        <a:pt x="27" y="783"/>
                      </a:lnTo>
                      <a:lnTo>
                        <a:pt x="26" y="783"/>
                      </a:lnTo>
                      <a:lnTo>
                        <a:pt x="25" y="783"/>
                      </a:lnTo>
                      <a:lnTo>
                        <a:pt x="25" y="784"/>
                      </a:lnTo>
                      <a:lnTo>
                        <a:pt x="24" y="784"/>
                      </a:lnTo>
                      <a:lnTo>
                        <a:pt x="23" y="784"/>
                      </a:lnTo>
                      <a:lnTo>
                        <a:pt x="23" y="785"/>
                      </a:lnTo>
                      <a:lnTo>
                        <a:pt x="24" y="785"/>
                      </a:lnTo>
                      <a:lnTo>
                        <a:pt x="25" y="786"/>
                      </a:lnTo>
                      <a:lnTo>
                        <a:pt x="25" y="787"/>
                      </a:lnTo>
                      <a:lnTo>
                        <a:pt x="24" y="787"/>
                      </a:lnTo>
                      <a:lnTo>
                        <a:pt x="23" y="787"/>
                      </a:lnTo>
                      <a:lnTo>
                        <a:pt x="23" y="788"/>
                      </a:lnTo>
                      <a:lnTo>
                        <a:pt x="22" y="788"/>
                      </a:lnTo>
                      <a:lnTo>
                        <a:pt x="23" y="789"/>
                      </a:lnTo>
                      <a:lnTo>
                        <a:pt x="24" y="789"/>
                      </a:lnTo>
                      <a:lnTo>
                        <a:pt x="23" y="790"/>
                      </a:lnTo>
                      <a:lnTo>
                        <a:pt x="23" y="791"/>
                      </a:lnTo>
                      <a:lnTo>
                        <a:pt x="22" y="791"/>
                      </a:lnTo>
                      <a:lnTo>
                        <a:pt x="22" y="792"/>
                      </a:lnTo>
                      <a:lnTo>
                        <a:pt x="21" y="792"/>
                      </a:lnTo>
                      <a:lnTo>
                        <a:pt x="21" y="793"/>
                      </a:lnTo>
                      <a:lnTo>
                        <a:pt x="22" y="794"/>
                      </a:lnTo>
                      <a:lnTo>
                        <a:pt x="22" y="795"/>
                      </a:lnTo>
                      <a:lnTo>
                        <a:pt x="21" y="795"/>
                      </a:lnTo>
                      <a:lnTo>
                        <a:pt x="21" y="796"/>
                      </a:lnTo>
                      <a:lnTo>
                        <a:pt x="21" y="797"/>
                      </a:lnTo>
                      <a:lnTo>
                        <a:pt x="21" y="798"/>
                      </a:lnTo>
                      <a:lnTo>
                        <a:pt x="20" y="799"/>
                      </a:lnTo>
                      <a:lnTo>
                        <a:pt x="19" y="800"/>
                      </a:lnTo>
                      <a:lnTo>
                        <a:pt x="19" y="798"/>
                      </a:lnTo>
                      <a:lnTo>
                        <a:pt x="18" y="797"/>
                      </a:lnTo>
                      <a:lnTo>
                        <a:pt x="17" y="798"/>
                      </a:lnTo>
                      <a:lnTo>
                        <a:pt x="16" y="798"/>
                      </a:lnTo>
                      <a:lnTo>
                        <a:pt x="14" y="798"/>
                      </a:lnTo>
                      <a:lnTo>
                        <a:pt x="12" y="797"/>
                      </a:lnTo>
                      <a:lnTo>
                        <a:pt x="10" y="796"/>
                      </a:lnTo>
                      <a:lnTo>
                        <a:pt x="10" y="795"/>
                      </a:lnTo>
                      <a:lnTo>
                        <a:pt x="11" y="795"/>
                      </a:lnTo>
                      <a:lnTo>
                        <a:pt x="12" y="794"/>
                      </a:lnTo>
                      <a:lnTo>
                        <a:pt x="12" y="793"/>
                      </a:lnTo>
                      <a:lnTo>
                        <a:pt x="11" y="793"/>
                      </a:lnTo>
                      <a:lnTo>
                        <a:pt x="10" y="793"/>
                      </a:lnTo>
                      <a:lnTo>
                        <a:pt x="10" y="794"/>
                      </a:lnTo>
                      <a:lnTo>
                        <a:pt x="9" y="795"/>
                      </a:lnTo>
                      <a:lnTo>
                        <a:pt x="8" y="795"/>
                      </a:lnTo>
                      <a:lnTo>
                        <a:pt x="7" y="794"/>
                      </a:lnTo>
                      <a:lnTo>
                        <a:pt x="8" y="793"/>
                      </a:lnTo>
                      <a:lnTo>
                        <a:pt x="8" y="792"/>
                      </a:lnTo>
                      <a:lnTo>
                        <a:pt x="9" y="792"/>
                      </a:lnTo>
                      <a:lnTo>
                        <a:pt x="9" y="791"/>
                      </a:lnTo>
                      <a:lnTo>
                        <a:pt x="9" y="790"/>
                      </a:lnTo>
                      <a:lnTo>
                        <a:pt x="7" y="790"/>
                      </a:lnTo>
                      <a:lnTo>
                        <a:pt x="7" y="789"/>
                      </a:lnTo>
                      <a:lnTo>
                        <a:pt x="8" y="789"/>
                      </a:lnTo>
                      <a:lnTo>
                        <a:pt x="8" y="788"/>
                      </a:lnTo>
                      <a:lnTo>
                        <a:pt x="8" y="786"/>
                      </a:lnTo>
                      <a:lnTo>
                        <a:pt x="8" y="785"/>
                      </a:lnTo>
                      <a:lnTo>
                        <a:pt x="7" y="785"/>
                      </a:lnTo>
                      <a:lnTo>
                        <a:pt x="7" y="784"/>
                      </a:lnTo>
                      <a:lnTo>
                        <a:pt x="7" y="783"/>
                      </a:lnTo>
                      <a:lnTo>
                        <a:pt x="8" y="783"/>
                      </a:lnTo>
                      <a:lnTo>
                        <a:pt x="7" y="783"/>
                      </a:lnTo>
                      <a:lnTo>
                        <a:pt x="6" y="783"/>
                      </a:lnTo>
                      <a:lnTo>
                        <a:pt x="6" y="782"/>
                      </a:lnTo>
                      <a:lnTo>
                        <a:pt x="5" y="780"/>
                      </a:lnTo>
                      <a:lnTo>
                        <a:pt x="5" y="779"/>
                      </a:lnTo>
                      <a:lnTo>
                        <a:pt x="6" y="778"/>
                      </a:lnTo>
                      <a:lnTo>
                        <a:pt x="6" y="777"/>
                      </a:lnTo>
                      <a:lnTo>
                        <a:pt x="5" y="777"/>
                      </a:lnTo>
                      <a:lnTo>
                        <a:pt x="4" y="777"/>
                      </a:lnTo>
                      <a:lnTo>
                        <a:pt x="3" y="777"/>
                      </a:lnTo>
                      <a:lnTo>
                        <a:pt x="2" y="777"/>
                      </a:lnTo>
                      <a:lnTo>
                        <a:pt x="1" y="777"/>
                      </a:lnTo>
                      <a:lnTo>
                        <a:pt x="0" y="776"/>
                      </a:lnTo>
                      <a:lnTo>
                        <a:pt x="1" y="775"/>
                      </a:lnTo>
                      <a:lnTo>
                        <a:pt x="1" y="774"/>
                      </a:lnTo>
                      <a:lnTo>
                        <a:pt x="0" y="773"/>
                      </a:lnTo>
                      <a:lnTo>
                        <a:pt x="0" y="772"/>
                      </a:lnTo>
                      <a:lnTo>
                        <a:pt x="0" y="771"/>
                      </a:lnTo>
                      <a:lnTo>
                        <a:pt x="1" y="771"/>
                      </a:lnTo>
                      <a:lnTo>
                        <a:pt x="2" y="771"/>
                      </a:lnTo>
                      <a:lnTo>
                        <a:pt x="3" y="771"/>
                      </a:lnTo>
                      <a:lnTo>
                        <a:pt x="4" y="772"/>
                      </a:lnTo>
                      <a:lnTo>
                        <a:pt x="4" y="771"/>
                      </a:lnTo>
                      <a:lnTo>
                        <a:pt x="4" y="770"/>
                      </a:lnTo>
                      <a:lnTo>
                        <a:pt x="4" y="769"/>
                      </a:lnTo>
                      <a:lnTo>
                        <a:pt x="3" y="769"/>
                      </a:lnTo>
                      <a:lnTo>
                        <a:pt x="2" y="769"/>
                      </a:lnTo>
                      <a:lnTo>
                        <a:pt x="2" y="768"/>
                      </a:lnTo>
                      <a:lnTo>
                        <a:pt x="3" y="766"/>
                      </a:lnTo>
                      <a:lnTo>
                        <a:pt x="5" y="765"/>
                      </a:lnTo>
                      <a:lnTo>
                        <a:pt x="5" y="764"/>
                      </a:lnTo>
                      <a:lnTo>
                        <a:pt x="5" y="762"/>
                      </a:lnTo>
                      <a:lnTo>
                        <a:pt x="6" y="761"/>
                      </a:lnTo>
                      <a:lnTo>
                        <a:pt x="6" y="760"/>
                      </a:lnTo>
                      <a:lnTo>
                        <a:pt x="7" y="760"/>
                      </a:lnTo>
                      <a:lnTo>
                        <a:pt x="7" y="759"/>
                      </a:lnTo>
                      <a:lnTo>
                        <a:pt x="7" y="758"/>
                      </a:lnTo>
                      <a:lnTo>
                        <a:pt x="6" y="758"/>
                      </a:lnTo>
                      <a:lnTo>
                        <a:pt x="6" y="757"/>
                      </a:lnTo>
                      <a:lnTo>
                        <a:pt x="7" y="756"/>
                      </a:lnTo>
                      <a:lnTo>
                        <a:pt x="8" y="756"/>
                      </a:lnTo>
                      <a:lnTo>
                        <a:pt x="9" y="757"/>
                      </a:lnTo>
                      <a:lnTo>
                        <a:pt x="10" y="756"/>
                      </a:lnTo>
                      <a:lnTo>
                        <a:pt x="10" y="755"/>
                      </a:lnTo>
                      <a:lnTo>
                        <a:pt x="10" y="754"/>
                      </a:lnTo>
                      <a:lnTo>
                        <a:pt x="10" y="753"/>
                      </a:lnTo>
                      <a:lnTo>
                        <a:pt x="9" y="753"/>
                      </a:lnTo>
                      <a:lnTo>
                        <a:pt x="9" y="752"/>
                      </a:lnTo>
                      <a:lnTo>
                        <a:pt x="9" y="751"/>
                      </a:lnTo>
                      <a:lnTo>
                        <a:pt x="9" y="750"/>
                      </a:lnTo>
                      <a:lnTo>
                        <a:pt x="9" y="749"/>
                      </a:lnTo>
                      <a:lnTo>
                        <a:pt x="9" y="748"/>
                      </a:lnTo>
                      <a:lnTo>
                        <a:pt x="9" y="747"/>
                      </a:lnTo>
                      <a:lnTo>
                        <a:pt x="8" y="746"/>
                      </a:lnTo>
                      <a:lnTo>
                        <a:pt x="8" y="745"/>
                      </a:lnTo>
                      <a:lnTo>
                        <a:pt x="8" y="744"/>
                      </a:lnTo>
                      <a:lnTo>
                        <a:pt x="8" y="743"/>
                      </a:lnTo>
                      <a:lnTo>
                        <a:pt x="9" y="743"/>
                      </a:lnTo>
                      <a:lnTo>
                        <a:pt x="8" y="742"/>
                      </a:lnTo>
                      <a:lnTo>
                        <a:pt x="8" y="741"/>
                      </a:lnTo>
                      <a:lnTo>
                        <a:pt x="7" y="740"/>
                      </a:lnTo>
                      <a:lnTo>
                        <a:pt x="8" y="739"/>
                      </a:lnTo>
                      <a:lnTo>
                        <a:pt x="9" y="739"/>
                      </a:lnTo>
                      <a:lnTo>
                        <a:pt x="10" y="738"/>
                      </a:lnTo>
                      <a:lnTo>
                        <a:pt x="10" y="737"/>
                      </a:lnTo>
                      <a:lnTo>
                        <a:pt x="9" y="737"/>
                      </a:lnTo>
                      <a:lnTo>
                        <a:pt x="8" y="735"/>
                      </a:lnTo>
                      <a:lnTo>
                        <a:pt x="7" y="735"/>
                      </a:lnTo>
                      <a:lnTo>
                        <a:pt x="7" y="734"/>
                      </a:lnTo>
                      <a:lnTo>
                        <a:pt x="8" y="733"/>
                      </a:lnTo>
                      <a:lnTo>
                        <a:pt x="8" y="732"/>
                      </a:lnTo>
                      <a:lnTo>
                        <a:pt x="7" y="731"/>
                      </a:lnTo>
                      <a:lnTo>
                        <a:pt x="6" y="731"/>
                      </a:lnTo>
                      <a:lnTo>
                        <a:pt x="5" y="731"/>
                      </a:lnTo>
                      <a:lnTo>
                        <a:pt x="4" y="731"/>
                      </a:lnTo>
                      <a:lnTo>
                        <a:pt x="4" y="729"/>
                      </a:lnTo>
                      <a:lnTo>
                        <a:pt x="5" y="728"/>
                      </a:lnTo>
                      <a:lnTo>
                        <a:pt x="5" y="726"/>
                      </a:lnTo>
                      <a:lnTo>
                        <a:pt x="5" y="725"/>
                      </a:lnTo>
                      <a:lnTo>
                        <a:pt x="5" y="724"/>
                      </a:lnTo>
                      <a:lnTo>
                        <a:pt x="6" y="723"/>
                      </a:lnTo>
                      <a:lnTo>
                        <a:pt x="6" y="722"/>
                      </a:lnTo>
                      <a:lnTo>
                        <a:pt x="5" y="722"/>
                      </a:lnTo>
                      <a:lnTo>
                        <a:pt x="5" y="721"/>
                      </a:lnTo>
                      <a:lnTo>
                        <a:pt x="5" y="720"/>
                      </a:lnTo>
                      <a:lnTo>
                        <a:pt x="6" y="720"/>
                      </a:lnTo>
                      <a:lnTo>
                        <a:pt x="6" y="719"/>
                      </a:lnTo>
                      <a:lnTo>
                        <a:pt x="6" y="718"/>
                      </a:lnTo>
                      <a:lnTo>
                        <a:pt x="6" y="717"/>
                      </a:lnTo>
                      <a:lnTo>
                        <a:pt x="6" y="716"/>
                      </a:lnTo>
                      <a:lnTo>
                        <a:pt x="6" y="715"/>
                      </a:lnTo>
                      <a:lnTo>
                        <a:pt x="6" y="714"/>
                      </a:lnTo>
                      <a:lnTo>
                        <a:pt x="5" y="714"/>
                      </a:lnTo>
                      <a:lnTo>
                        <a:pt x="5" y="713"/>
                      </a:lnTo>
                      <a:lnTo>
                        <a:pt x="5" y="712"/>
                      </a:lnTo>
                      <a:lnTo>
                        <a:pt x="5" y="711"/>
                      </a:lnTo>
                      <a:lnTo>
                        <a:pt x="6" y="710"/>
                      </a:lnTo>
                      <a:lnTo>
                        <a:pt x="5" y="710"/>
                      </a:lnTo>
                      <a:lnTo>
                        <a:pt x="5" y="709"/>
                      </a:lnTo>
                      <a:lnTo>
                        <a:pt x="5" y="708"/>
                      </a:lnTo>
                      <a:lnTo>
                        <a:pt x="5" y="707"/>
                      </a:lnTo>
                      <a:lnTo>
                        <a:pt x="6" y="707"/>
                      </a:lnTo>
                      <a:lnTo>
                        <a:pt x="6" y="706"/>
                      </a:lnTo>
                      <a:lnTo>
                        <a:pt x="7" y="706"/>
                      </a:lnTo>
                      <a:lnTo>
                        <a:pt x="8" y="705"/>
                      </a:lnTo>
                      <a:lnTo>
                        <a:pt x="8" y="704"/>
                      </a:lnTo>
                      <a:lnTo>
                        <a:pt x="8" y="703"/>
                      </a:lnTo>
                      <a:lnTo>
                        <a:pt x="8" y="702"/>
                      </a:lnTo>
                      <a:lnTo>
                        <a:pt x="7" y="701"/>
                      </a:lnTo>
                      <a:lnTo>
                        <a:pt x="7" y="700"/>
                      </a:lnTo>
                      <a:lnTo>
                        <a:pt x="8" y="699"/>
                      </a:lnTo>
                      <a:lnTo>
                        <a:pt x="9" y="698"/>
                      </a:lnTo>
                      <a:lnTo>
                        <a:pt x="10" y="698"/>
                      </a:lnTo>
                      <a:lnTo>
                        <a:pt x="10" y="697"/>
                      </a:lnTo>
                      <a:lnTo>
                        <a:pt x="10" y="696"/>
                      </a:lnTo>
                      <a:lnTo>
                        <a:pt x="10" y="695"/>
                      </a:lnTo>
                      <a:lnTo>
                        <a:pt x="9" y="695"/>
                      </a:lnTo>
                      <a:lnTo>
                        <a:pt x="8" y="694"/>
                      </a:lnTo>
                      <a:lnTo>
                        <a:pt x="7" y="694"/>
                      </a:lnTo>
                      <a:lnTo>
                        <a:pt x="6" y="694"/>
                      </a:lnTo>
                      <a:lnTo>
                        <a:pt x="6" y="693"/>
                      </a:lnTo>
                      <a:lnTo>
                        <a:pt x="5" y="693"/>
                      </a:lnTo>
                      <a:lnTo>
                        <a:pt x="5" y="692"/>
                      </a:lnTo>
                      <a:lnTo>
                        <a:pt x="5" y="691"/>
                      </a:lnTo>
                      <a:lnTo>
                        <a:pt x="5" y="690"/>
                      </a:lnTo>
                      <a:lnTo>
                        <a:pt x="5" y="688"/>
                      </a:lnTo>
                      <a:lnTo>
                        <a:pt x="4" y="687"/>
                      </a:lnTo>
                      <a:lnTo>
                        <a:pt x="4" y="686"/>
                      </a:lnTo>
                      <a:lnTo>
                        <a:pt x="4" y="683"/>
                      </a:lnTo>
                      <a:lnTo>
                        <a:pt x="3" y="682"/>
                      </a:lnTo>
                      <a:lnTo>
                        <a:pt x="2" y="680"/>
                      </a:lnTo>
                      <a:lnTo>
                        <a:pt x="2" y="679"/>
                      </a:lnTo>
                      <a:lnTo>
                        <a:pt x="3" y="679"/>
                      </a:lnTo>
                      <a:lnTo>
                        <a:pt x="4" y="677"/>
                      </a:lnTo>
                      <a:lnTo>
                        <a:pt x="5" y="677"/>
                      </a:lnTo>
                      <a:lnTo>
                        <a:pt x="5" y="676"/>
                      </a:lnTo>
                      <a:lnTo>
                        <a:pt x="6" y="676"/>
                      </a:lnTo>
                      <a:lnTo>
                        <a:pt x="7" y="676"/>
                      </a:lnTo>
                      <a:lnTo>
                        <a:pt x="8" y="675"/>
                      </a:lnTo>
                      <a:lnTo>
                        <a:pt x="9" y="674"/>
                      </a:lnTo>
                      <a:lnTo>
                        <a:pt x="9" y="673"/>
                      </a:lnTo>
                      <a:lnTo>
                        <a:pt x="9" y="672"/>
                      </a:lnTo>
                      <a:lnTo>
                        <a:pt x="9" y="670"/>
                      </a:lnTo>
                      <a:lnTo>
                        <a:pt x="9" y="669"/>
                      </a:lnTo>
                      <a:lnTo>
                        <a:pt x="9" y="668"/>
                      </a:lnTo>
                      <a:lnTo>
                        <a:pt x="9" y="666"/>
                      </a:lnTo>
                      <a:lnTo>
                        <a:pt x="10" y="666"/>
                      </a:lnTo>
                      <a:lnTo>
                        <a:pt x="10" y="665"/>
                      </a:lnTo>
                      <a:lnTo>
                        <a:pt x="9" y="665"/>
                      </a:lnTo>
                      <a:lnTo>
                        <a:pt x="9" y="664"/>
                      </a:lnTo>
                      <a:lnTo>
                        <a:pt x="8" y="664"/>
                      </a:lnTo>
                      <a:lnTo>
                        <a:pt x="7" y="664"/>
                      </a:lnTo>
                      <a:lnTo>
                        <a:pt x="6" y="664"/>
                      </a:lnTo>
                      <a:lnTo>
                        <a:pt x="5" y="664"/>
                      </a:lnTo>
                      <a:lnTo>
                        <a:pt x="4" y="664"/>
                      </a:lnTo>
                      <a:lnTo>
                        <a:pt x="3" y="663"/>
                      </a:lnTo>
                      <a:lnTo>
                        <a:pt x="3" y="662"/>
                      </a:lnTo>
                      <a:lnTo>
                        <a:pt x="2" y="661"/>
                      </a:lnTo>
                      <a:lnTo>
                        <a:pt x="2" y="660"/>
                      </a:lnTo>
                      <a:lnTo>
                        <a:pt x="1" y="659"/>
                      </a:lnTo>
                      <a:lnTo>
                        <a:pt x="1" y="658"/>
                      </a:lnTo>
                      <a:lnTo>
                        <a:pt x="2" y="657"/>
                      </a:lnTo>
                      <a:lnTo>
                        <a:pt x="2" y="656"/>
                      </a:lnTo>
                      <a:lnTo>
                        <a:pt x="2" y="655"/>
                      </a:lnTo>
                      <a:lnTo>
                        <a:pt x="1" y="655"/>
                      </a:lnTo>
                      <a:lnTo>
                        <a:pt x="2" y="652"/>
                      </a:lnTo>
                      <a:lnTo>
                        <a:pt x="1" y="651"/>
                      </a:lnTo>
                      <a:lnTo>
                        <a:pt x="1" y="650"/>
                      </a:lnTo>
                      <a:lnTo>
                        <a:pt x="2" y="649"/>
                      </a:lnTo>
                      <a:lnTo>
                        <a:pt x="2" y="648"/>
                      </a:lnTo>
                      <a:lnTo>
                        <a:pt x="3" y="646"/>
                      </a:lnTo>
                      <a:lnTo>
                        <a:pt x="3" y="645"/>
                      </a:lnTo>
                      <a:lnTo>
                        <a:pt x="3" y="643"/>
                      </a:lnTo>
                      <a:lnTo>
                        <a:pt x="3" y="642"/>
                      </a:lnTo>
                      <a:lnTo>
                        <a:pt x="4" y="641"/>
                      </a:lnTo>
                      <a:lnTo>
                        <a:pt x="5" y="640"/>
                      </a:lnTo>
                      <a:lnTo>
                        <a:pt x="5" y="638"/>
                      </a:lnTo>
                      <a:lnTo>
                        <a:pt x="5" y="637"/>
                      </a:lnTo>
                      <a:lnTo>
                        <a:pt x="6" y="635"/>
                      </a:lnTo>
                      <a:lnTo>
                        <a:pt x="6" y="634"/>
                      </a:lnTo>
                      <a:lnTo>
                        <a:pt x="9" y="634"/>
                      </a:lnTo>
                      <a:lnTo>
                        <a:pt x="9" y="633"/>
                      </a:lnTo>
                      <a:lnTo>
                        <a:pt x="10" y="632"/>
                      </a:lnTo>
                      <a:lnTo>
                        <a:pt x="10" y="630"/>
                      </a:lnTo>
                      <a:lnTo>
                        <a:pt x="11" y="629"/>
                      </a:lnTo>
                      <a:lnTo>
                        <a:pt x="11" y="628"/>
                      </a:lnTo>
                      <a:lnTo>
                        <a:pt x="11" y="625"/>
                      </a:lnTo>
                      <a:lnTo>
                        <a:pt x="11" y="624"/>
                      </a:lnTo>
                      <a:lnTo>
                        <a:pt x="11" y="623"/>
                      </a:lnTo>
                      <a:lnTo>
                        <a:pt x="11" y="622"/>
                      </a:lnTo>
                      <a:lnTo>
                        <a:pt x="10" y="620"/>
                      </a:lnTo>
                      <a:lnTo>
                        <a:pt x="11" y="618"/>
                      </a:lnTo>
                      <a:lnTo>
                        <a:pt x="11" y="617"/>
                      </a:lnTo>
                      <a:lnTo>
                        <a:pt x="11" y="616"/>
                      </a:lnTo>
                      <a:lnTo>
                        <a:pt x="12" y="616"/>
                      </a:lnTo>
                      <a:lnTo>
                        <a:pt x="13" y="615"/>
                      </a:lnTo>
                      <a:lnTo>
                        <a:pt x="14" y="613"/>
                      </a:lnTo>
                      <a:lnTo>
                        <a:pt x="14" y="612"/>
                      </a:lnTo>
                      <a:lnTo>
                        <a:pt x="16" y="612"/>
                      </a:lnTo>
                      <a:lnTo>
                        <a:pt x="16" y="611"/>
                      </a:lnTo>
                      <a:lnTo>
                        <a:pt x="16" y="610"/>
                      </a:lnTo>
                      <a:lnTo>
                        <a:pt x="17" y="610"/>
                      </a:lnTo>
                      <a:lnTo>
                        <a:pt x="17" y="607"/>
                      </a:lnTo>
                      <a:lnTo>
                        <a:pt x="16" y="607"/>
                      </a:lnTo>
                      <a:lnTo>
                        <a:pt x="16" y="606"/>
                      </a:lnTo>
                      <a:lnTo>
                        <a:pt x="16" y="605"/>
                      </a:lnTo>
                      <a:lnTo>
                        <a:pt x="16" y="604"/>
                      </a:lnTo>
                      <a:lnTo>
                        <a:pt x="16" y="603"/>
                      </a:lnTo>
                      <a:lnTo>
                        <a:pt x="16" y="602"/>
                      </a:lnTo>
                      <a:lnTo>
                        <a:pt x="15" y="601"/>
                      </a:lnTo>
                      <a:lnTo>
                        <a:pt x="16" y="599"/>
                      </a:lnTo>
                      <a:lnTo>
                        <a:pt x="15" y="598"/>
                      </a:lnTo>
                      <a:lnTo>
                        <a:pt x="15" y="597"/>
                      </a:lnTo>
                      <a:lnTo>
                        <a:pt x="15" y="596"/>
                      </a:lnTo>
                      <a:lnTo>
                        <a:pt x="15" y="595"/>
                      </a:lnTo>
                      <a:lnTo>
                        <a:pt x="16" y="594"/>
                      </a:lnTo>
                      <a:lnTo>
                        <a:pt x="17" y="593"/>
                      </a:lnTo>
                      <a:lnTo>
                        <a:pt x="18" y="592"/>
                      </a:lnTo>
                      <a:lnTo>
                        <a:pt x="18" y="591"/>
                      </a:lnTo>
                      <a:lnTo>
                        <a:pt x="18" y="590"/>
                      </a:lnTo>
                      <a:lnTo>
                        <a:pt x="18" y="589"/>
                      </a:lnTo>
                      <a:lnTo>
                        <a:pt x="17" y="589"/>
                      </a:lnTo>
                      <a:lnTo>
                        <a:pt x="17" y="588"/>
                      </a:lnTo>
                      <a:lnTo>
                        <a:pt x="16" y="588"/>
                      </a:lnTo>
                      <a:lnTo>
                        <a:pt x="16" y="586"/>
                      </a:lnTo>
                      <a:lnTo>
                        <a:pt x="17" y="585"/>
                      </a:lnTo>
                      <a:lnTo>
                        <a:pt x="17" y="584"/>
                      </a:lnTo>
                      <a:lnTo>
                        <a:pt x="17" y="583"/>
                      </a:lnTo>
                      <a:lnTo>
                        <a:pt x="18" y="582"/>
                      </a:lnTo>
                      <a:lnTo>
                        <a:pt x="19" y="582"/>
                      </a:lnTo>
                      <a:lnTo>
                        <a:pt x="20" y="582"/>
                      </a:lnTo>
                      <a:lnTo>
                        <a:pt x="20" y="580"/>
                      </a:lnTo>
                      <a:lnTo>
                        <a:pt x="20" y="579"/>
                      </a:lnTo>
                      <a:lnTo>
                        <a:pt x="21" y="579"/>
                      </a:lnTo>
                      <a:lnTo>
                        <a:pt x="21" y="578"/>
                      </a:lnTo>
                      <a:lnTo>
                        <a:pt x="22" y="577"/>
                      </a:lnTo>
                      <a:lnTo>
                        <a:pt x="22" y="576"/>
                      </a:lnTo>
                      <a:lnTo>
                        <a:pt x="21" y="575"/>
                      </a:lnTo>
                      <a:lnTo>
                        <a:pt x="21" y="574"/>
                      </a:lnTo>
                      <a:lnTo>
                        <a:pt x="21" y="573"/>
                      </a:lnTo>
                      <a:lnTo>
                        <a:pt x="21" y="572"/>
                      </a:lnTo>
                      <a:lnTo>
                        <a:pt x="20" y="572"/>
                      </a:lnTo>
                      <a:lnTo>
                        <a:pt x="20" y="571"/>
                      </a:lnTo>
                      <a:lnTo>
                        <a:pt x="20" y="570"/>
                      </a:lnTo>
                      <a:lnTo>
                        <a:pt x="20" y="569"/>
                      </a:lnTo>
                      <a:lnTo>
                        <a:pt x="19" y="569"/>
                      </a:lnTo>
                      <a:lnTo>
                        <a:pt x="19" y="568"/>
                      </a:lnTo>
                      <a:lnTo>
                        <a:pt x="19" y="567"/>
                      </a:lnTo>
                      <a:lnTo>
                        <a:pt x="19" y="566"/>
                      </a:lnTo>
                      <a:lnTo>
                        <a:pt x="20" y="566"/>
                      </a:lnTo>
                      <a:lnTo>
                        <a:pt x="21" y="565"/>
                      </a:lnTo>
                      <a:lnTo>
                        <a:pt x="21" y="564"/>
                      </a:lnTo>
                      <a:lnTo>
                        <a:pt x="22" y="564"/>
                      </a:lnTo>
                      <a:lnTo>
                        <a:pt x="22" y="563"/>
                      </a:lnTo>
                      <a:lnTo>
                        <a:pt x="23" y="562"/>
                      </a:lnTo>
                      <a:lnTo>
                        <a:pt x="24" y="562"/>
                      </a:lnTo>
                      <a:lnTo>
                        <a:pt x="25" y="562"/>
                      </a:lnTo>
                      <a:lnTo>
                        <a:pt x="26" y="562"/>
                      </a:lnTo>
                      <a:lnTo>
                        <a:pt x="26" y="561"/>
                      </a:lnTo>
                      <a:lnTo>
                        <a:pt x="26" y="560"/>
                      </a:lnTo>
                      <a:lnTo>
                        <a:pt x="26" y="559"/>
                      </a:lnTo>
                      <a:lnTo>
                        <a:pt x="27" y="558"/>
                      </a:lnTo>
                      <a:lnTo>
                        <a:pt x="28" y="558"/>
                      </a:lnTo>
                      <a:lnTo>
                        <a:pt x="28" y="557"/>
                      </a:lnTo>
                      <a:lnTo>
                        <a:pt x="28" y="556"/>
                      </a:lnTo>
                      <a:lnTo>
                        <a:pt x="28" y="555"/>
                      </a:lnTo>
                      <a:lnTo>
                        <a:pt x="29" y="553"/>
                      </a:lnTo>
                      <a:lnTo>
                        <a:pt x="28" y="552"/>
                      </a:lnTo>
                      <a:lnTo>
                        <a:pt x="28" y="551"/>
                      </a:lnTo>
                      <a:lnTo>
                        <a:pt x="29" y="551"/>
                      </a:lnTo>
                      <a:lnTo>
                        <a:pt x="29" y="550"/>
                      </a:lnTo>
                      <a:lnTo>
                        <a:pt x="30" y="550"/>
                      </a:lnTo>
                      <a:lnTo>
                        <a:pt x="31" y="550"/>
                      </a:lnTo>
                      <a:lnTo>
                        <a:pt x="32" y="550"/>
                      </a:lnTo>
                      <a:lnTo>
                        <a:pt x="32" y="549"/>
                      </a:lnTo>
                      <a:lnTo>
                        <a:pt x="32" y="548"/>
                      </a:lnTo>
                      <a:lnTo>
                        <a:pt x="32" y="547"/>
                      </a:lnTo>
                      <a:lnTo>
                        <a:pt x="33" y="544"/>
                      </a:lnTo>
                      <a:lnTo>
                        <a:pt x="33" y="542"/>
                      </a:lnTo>
                      <a:lnTo>
                        <a:pt x="33" y="541"/>
                      </a:lnTo>
                      <a:lnTo>
                        <a:pt x="34" y="540"/>
                      </a:lnTo>
                      <a:lnTo>
                        <a:pt x="35" y="540"/>
                      </a:lnTo>
                      <a:lnTo>
                        <a:pt x="36" y="539"/>
                      </a:lnTo>
                      <a:lnTo>
                        <a:pt x="37" y="538"/>
                      </a:lnTo>
                      <a:lnTo>
                        <a:pt x="37" y="537"/>
                      </a:lnTo>
                      <a:lnTo>
                        <a:pt x="39" y="536"/>
                      </a:lnTo>
                      <a:lnTo>
                        <a:pt x="39" y="535"/>
                      </a:lnTo>
                      <a:lnTo>
                        <a:pt x="39" y="534"/>
                      </a:lnTo>
                      <a:lnTo>
                        <a:pt x="39" y="533"/>
                      </a:lnTo>
                      <a:lnTo>
                        <a:pt x="40" y="531"/>
                      </a:lnTo>
                      <a:lnTo>
                        <a:pt x="41" y="528"/>
                      </a:lnTo>
                      <a:lnTo>
                        <a:pt x="42" y="526"/>
                      </a:lnTo>
                      <a:lnTo>
                        <a:pt x="42" y="525"/>
                      </a:lnTo>
                      <a:lnTo>
                        <a:pt x="42" y="524"/>
                      </a:lnTo>
                      <a:lnTo>
                        <a:pt x="43" y="523"/>
                      </a:lnTo>
                      <a:lnTo>
                        <a:pt x="44" y="521"/>
                      </a:lnTo>
                      <a:lnTo>
                        <a:pt x="43" y="517"/>
                      </a:lnTo>
                      <a:lnTo>
                        <a:pt x="42" y="516"/>
                      </a:lnTo>
                      <a:lnTo>
                        <a:pt x="42" y="515"/>
                      </a:lnTo>
                      <a:lnTo>
                        <a:pt x="42" y="514"/>
                      </a:lnTo>
                      <a:lnTo>
                        <a:pt x="43" y="512"/>
                      </a:lnTo>
                      <a:lnTo>
                        <a:pt x="44" y="511"/>
                      </a:lnTo>
                      <a:lnTo>
                        <a:pt x="45" y="510"/>
                      </a:lnTo>
                      <a:lnTo>
                        <a:pt x="45" y="509"/>
                      </a:lnTo>
                      <a:lnTo>
                        <a:pt x="46" y="509"/>
                      </a:lnTo>
                      <a:lnTo>
                        <a:pt x="47" y="508"/>
                      </a:lnTo>
                      <a:lnTo>
                        <a:pt x="47" y="507"/>
                      </a:lnTo>
                      <a:lnTo>
                        <a:pt x="47" y="506"/>
                      </a:lnTo>
                      <a:lnTo>
                        <a:pt x="49" y="505"/>
                      </a:lnTo>
                      <a:lnTo>
                        <a:pt x="50" y="504"/>
                      </a:lnTo>
                      <a:lnTo>
                        <a:pt x="52" y="503"/>
                      </a:lnTo>
                      <a:lnTo>
                        <a:pt x="53" y="502"/>
                      </a:lnTo>
                      <a:lnTo>
                        <a:pt x="54" y="500"/>
                      </a:lnTo>
                      <a:lnTo>
                        <a:pt x="54" y="499"/>
                      </a:lnTo>
                      <a:lnTo>
                        <a:pt x="54" y="498"/>
                      </a:lnTo>
                      <a:lnTo>
                        <a:pt x="54" y="497"/>
                      </a:lnTo>
                      <a:lnTo>
                        <a:pt x="55" y="497"/>
                      </a:lnTo>
                      <a:lnTo>
                        <a:pt x="56" y="496"/>
                      </a:lnTo>
                      <a:lnTo>
                        <a:pt x="55" y="495"/>
                      </a:lnTo>
                      <a:lnTo>
                        <a:pt x="56" y="494"/>
                      </a:lnTo>
                      <a:lnTo>
                        <a:pt x="56" y="493"/>
                      </a:lnTo>
                      <a:lnTo>
                        <a:pt x="57" y="492"/>
                      </a:lnTo>
                      <a:lnTo>
                        <a:pt x="57" y="491"/>
                      </a:lnTo>
                      <a:lnTo>
                        <a:pt x="57" y="490"/>
                      </a:lnTo>
                      <a:lnTo>
                        <a:pt x="57" y="489"/>
                      </a:lnTo>
                      <a:lnTo>
                        <a:pt x="58" y="487"/>
                      </a:lnTo>
                      <a:lnTo>
                        <a:pt x="60" y="485"/>
                      </a:lnTo>
                      <a:lnTo>
                        <a:pt x="61" y="484"/>
                      </a:lnTo>
                      <a:lnTo>
                        <a:pt x="62" y="484"/>
                      </a:lnTo>
                      <a:lnTo>
                        <a:pt x="62" y="483"/>
                      </a:lnTo>
                      <a:lnTo>
                        <a:pt x="61" y="483"/>
                      </a:lnTo>
                      <a:lnTo>
                        <a:pt x="62" y="482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20" name="Freeform 580"/>
                <p:cNvSpPr>
                  <a:spLocks/>
                </p:cNvSpPr>
                <p:nvPr/>
              </p:nvSpPr>
              <p:spPr bwMode="auto">
                <a:xfrm>
                  <a:off x="1311275" y="1492250"/>
                  <a:ext cx="661988" cy="731838"/>
                </a:xfrm>
                <a:custGeom>
                  <a:avLst/>
                  <a:gdLst>
                    <a:gd name="T0" fmla="*/ 2147483646 w 644"/>
                    <a:gd name="T1" fmla="*/ 2147483646 h 712"/>
                    <a:gd name="T2" fmla="*/ 2147483646 w 644"/>
                    <a:gd name="T3" fmla="*/ 2147483646 h 712"/>
                    <a:gd name="T4" fmla="*/ 2147483646 w 644"/>
                    <a:gd name="T5" fmla="*/ 2147483646 h 712"/>
                    <a:gd name="T6" fmla="*/ 2147483646 w 644"/>
                    <a:gd name="T7" fmla="*/ 2147483646 h 712"/>
                    <a:gd name="T8" fmla="*/ 2147483646 w 644"/>
                    <a:gd name="T9" fmla="*/ 2147483646 h 712"/>
                    <a:gd name="T10" fmla="*/ 2147483646 w 644"/>
                    <a:gd name="T11" fmla="*/ 2147483646 h 712"/>
                    <a:gd name="T12" fmla="*/ 2147483646 w 644"/>
                    <a:gd name="T13" fmla="*/ 2147483646 h 712"/>
                    <a:gd name="T14" fmla="*/ 2147483646 w 644"/>
                    <a:gd name="T15" fmla="*/ 2147483646 h 712"/>
                    <a:gd name="T16" fmla="*/ 2147483646 w 644"/>
                    <a:gd name="T17" fmla="*/ 2147483646 h 712"/>
                    <a:gd name="T18" fmla="*/ 2147483646 w 644"/>
                    <a:gd name="T19" fmla="*/ 2147483646 h 712"/>
                    <a:gd name="T20" fmla="*/ 2147483646 w 644"/>
                    <a:gd name="T21" fmla="*/ 2147483646 h 712"/>
                    <a:gd name="T22" fmla="*/ 2147483646 w 644"/>
                    <a:gd name="T23" fmla="*/ 2147483646 h 712"/>
                    <a:gd name="T24" fmla="*/ 2147483646 w 644"/>
                    <a:gd name="T25" fmla="*/ 2147483646 h 712"/>
                    <a:gd name="T26" fmla="*/ 2147483646 w 644"/>
                    <a:gd name="T27" fmla="*/ 2147483646 h 712"/>
                    <a:gd name="T28" fmla="*/ 2147483646 w 644"/>
                    <a:gd name="T29" fmla="*/ 2147483646 h 712"/>
                    <a:gd name="T30" fmla="*/ 2147483646 w 644"/>
                    <a:gd name="T31" fmla="*/ 2147483646 h 712"/>
                    <a:gd name="T32" fmla="*/ 2147483646 w 644"/>
                    <a:gd name="T33" fmla="*/ 2147483646 h 712"/>
                    <a:gd name="T34" fmla="*/ 2147483646 w 644"/>
                    <a:gd name="T35" fmla="*/ 2147483646 h 712"/>
                    <a:gd name="T36" fmla="*/ 2147483646 w 644"/>
                    <a:gd name="T37" fmla="*/ 2147483646 h 712"/>
                    <a:gd name="T38" fmla="*/ 2147483646 w 644"/>
                    <a:gd name="T39" fmla="*/ 2147483646 h 712"/>
                    <a:gd name="T40" fmla="*/ 2147483646 w 644"/>
                    <a:gd name="T41" fmla="*/ 2147483646 h 712"/>
                    <a:gd name="T42" fmla="*/ 2147483646 w 644"/>
                    <a:gd name="T43" fmla="*/ 2147483646 h 712"/>
                    <a:gd name="T44" fmla="*/ 2147483646 w 644"/>
                    <a:gd name="T45" fmla="*/ 2147483646 h 712"/>
                    <a:gd name="T46" fmla="*/ 2147483646 w 644"/>
                    <a:gd name="T47" fmla="*/ 2147483646 h 712"/>
                    <a:gd name="T48" fmla="*/ 2147483646 w 644"/>
                    <a:gd name="T49" fmla="*/ 2147483646 h 712"/>
                    <a:gd name="T50" fmla="*/ 2147483646 w 644"/>
                    <a:gd name="T51" fmla="*/ 2147483646 h 712"/>
                    <a:gd name="T52" fmla="*/ 2147483646 w 644"/>
                    <a:gd name="T53" fmla="*/ 2147483646 h 712"/>
                    <a:gd name="T54" fmla="*/ 2147483646 w 644"/>
                    <a:gd name="T55" fmla="*/ 2147483646 h 712"/>
                    <a:gd name="T56" fmla="*/ 2147483646 w 644"/>
                    <a:gd name="T57" fmla="*/ 2147483646 h 712"/>
                    <a:gd name="T58" fmla="*/ 2147483646 w 644"/>
                    <a:gd name="T59" fmla="*/ 2147483646 h 712"/>
                    <a:gd name="T60" fmla="*/ 2147483646 w 644"/>
                    <a:gd name="T61" fmla="*/ 2147483646 h 712"/>
                    <a:gd name="T62" fmla="*/ 2147483646 w 644"/>
                    <a:gd name="T63" fmla="*/ 2147483646 h 712"/>
                    <a:gd name="T64" fmla="*/ 2147483646 w 644"/>
                    <a:gd name="T65" fmla="*/ 2147483646 h 712"/>
                    <a:gd name="T66" fmla="*/ 2147483646 w 644"/>
                    <a:gd name="T67" fmla="*/ 2147483646 h 712"/>
                    <a:gd name="T68" fmla="*/ 2147483646 w 644"/>
                    <a:gd name="T69" fmla="*/ 2147483646 h 712"/>
                    <a:gd name="T70" fmla="*/ 2147483646 w 644"/>
                    <a:gd name="T71" fmla="*/ 2147483646 h 712"/>
                    <a:gd name="T72" fmla="*/ 2147483646 w 644"/>
                    <a:gd name="T73" fmla="*/ 2147483646 h 712"/>
                    <a:gd name="T74" fmla="*/ 2147483646 w 644"/>
                    <a:gd name="T75" fmla="*/ 2147483646 h 712"/>
                    <a:gd name="T76" fmla="*/ 2147483646 w 644"/>
                    <a:gd name="T77" fmla="*/ 2147483646 h 712"/>
                    <a:gd name="T78" fmla="*/ 2147483646 w 644"/>
                    <a:gd name="T79" fmla="*/ 2147483646 h 712"/>
                    <a:gd name="T80" fmla="*/ 2147483646 w 644"/>
                    <a:gd name="T81" fmla="*/ 2147483646 h 712"/>
                    <a:gd name="T82" fmla="*/ 2147483646 w 644"/>
                    <a:gd name="T83" fmla="*/ 2147483646 h 712"/>
                    <a:gd name="T84" fmla="*/ 2147483646 w 644"/>
                    <a:gd name="T85" fmla="*/ 2147483646 h 712"/>
                    <a:gd name="T86" fmla="*/ 2147483646 w 644"/>
                    <a:gd name="T87" fmla="*/ 2147483646 h 712"/>
                    <a:gd name="T88" fmla="*/ 2147483646 w 644"/>
                    <a:gd name="T89" fmla="*/ 2147483646 h 712"/>
                    <a:gd name="T90" fmla="*/ 2147483646 w 644"/>
                    <a:gd name="T91" fmla="*/ 2147483646 h 712"/>
                    <a:gd name="T92" fmla="*/ 2147483646 w 644"/>
                    <a:gd name="T93" fmla="*/ 2147483646 h 712"/>
                    <a:gd name="T94" fmla="*/ 2147483646 w 644"/>
                    <a:gd name="T95" fmla="*/ 2147483646 h 712"/>
                    <a:gd name="T96" fmla="*/ 2147483646 w 644"/>
                    <a:gd name="T97" fmla="*/ 2147483646 h 712"/>
                    <a:gd name="T98" fmla="*/ 2147483646 w 644"/>
                    <a:gd name="T99" fmla="*/ 2147483646 h 712"/>
                    <a:gd name="T100" fmla="*/ 2147483646 w 644"/>
                    <a:gd name="T101" fmla="*/ 2147483646 h 712"/>
                    <a:gd name="T102" fmla="*/ 2147483646 w 644"/>
                    <a:gd name="T103" fmla="*/ 2147483646 h 712"/>
                    <a:gd name="T104" fmla="*/ 2147483646 w 644"/>
                    <a:gd name="T105" fmla="*/ 2147483646 h 712"/>
                    <a:gd name="T106" fmla="*/ 2147483646 w 644"/>
                    <a:gd name="T107" fmla="*/ 2147483646 h 712"/>
                    <a:gd name="T108" fmla="*/ 2147483646 w 644"/>
                    <a:gd name="T109" fmla="*/ 2147483646 h 712"/>
                    <a:gd name="T110" fmla="*/ 2147483646 w 644"/>
                    <a:gd name="T111" fmla="*/ 2147483646 h 712"/>
                    <a:gd name="T112" fmla="*/ 2147483646 w 644"/>
                    <a:gd name="T113" fmla="*/ 2147483646 h 712"/>
                    <a:gd name="T114" fmla="*/ 2147483646 w 644"/>
                    <a:gd name="T115" fmla="*/ 2147483646 h 712"/>
                    <a:gd name="T116" fmla="*/ 2147483646 w 644"/>
                    <a:gd name="T117" fmla="*/ 2147483646 h 712"/>
                    <a:gd name="T118" fmla="*/ 2147483646 w 644"/>
                    <a:gd name="T119" fmla="*/ 2147483646 h 712"/>
                    <a:gd name="T120" fmla="*/ 2147483646 w 644"/>
                    <a:gd name="T121" fmla="*/ 2147483646 h 712"/>
                    <a:gd name="T122" fmla="*/ 2147483646 w 644"/>
                    <a:gd name="T123" fmla="*/ 2147483646 h 712"/>
                    <a:gd name="T124" fmla="*/ 2147483646 w 644"/>
                    <a:gd name="T125" fmla="*/ 2147483646 h 71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44"/>
                    <a:gd name="T190" fmla="*/ 0 h 712"/>
                    <a:gd name="T191" fmla="*/ 644 w 644"/>
                    <a:gd name="T192" fmla="*/ 712 h 71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44" h="712">
                      <a:moveTo>
                        <a:pt x="643" y="520"/>
                      </a:moveTo>
                      <a:lnTo>
                        <a:pt x="611" y="520"/>
                      </a:lnTo>
                      <a:lnTo>
                        <a:pt x="585" y="520"/>
                      </a:lnTo>
                      <a:lnTo>
                        <a:pt x="520" y="520"/>
                      </a:lnTo>
                      <a:lnTo>
                        <a:pt x="519" y="521"/>
                      </a:lnTo>
                      <a:lnTo>
                        <a:pt x="519" y="523"/>
                      </a:lnTo>
                      <a:lnTo>
                        <a:pt x="519" y="524"/>
                      </a:lnTo>
                      <a:lnTo>
                        <a:pt x="518" y="528"/>
                      </a:lnTo>
                      <a:lnTo>
                        <a:pt x="518" y="529"/>
                      </a:lnTo>
                      <a:lnTo>
                        <a:pt x="518" y="530"/>
                      </a:lnTo>
                      <a:lnTo>
                        <a:pt x="516" y="531"/>
                      </a:lnTo>
                      <a:lnTo>
                        <a:pt x="515" y="532"/>
                      </a:lnTo>
                      <a:lnTo>
                        <a:pt x="514" y="532"/>
                      </a:lnTo>
                      <a:lnTo>
                        <a:pt x="512" y="533"/>
                      </a:lnTo>
                      <a:lnTo>
                        <a:pt x="511" y="533"/>
                      </a:lnTo>
                      <a:lnTo>
                        <a:pt x="511" y="534"/>
                      </a:lnTo>
                      <a:lnTo>
                        <a:pt x="509" y="536"/>
                      </a:lnTo>
                      <a:lnTo>
                        <a:pt x="509" y="537"/>
                      </a:lnTo>
                      <a:lnTo>
                        <a:pt x="510" y="538"/>
                      </a:lnTo>
                      <a:lnTo>
                        <a:pt x="511" y="539"/>
                      </a:lnTo>
                      <a:lnTo>
                        <a:pt x="510" y="539"/>
                      </a:lnTo>
                      <a:lnTo>
                        <a:pt x="509" y="540"/>
                      </a:lnTo>
                      <a:lnTo>
                        <a:pt x="509" y="542"/>
                      </a:lnTo>
                      <a:lnTo>
                        <a:pt x="509" y="543"/>
                      </a:lnTo>
                      <a:lnTo>
                        <a:pt x="509" y="544"/>
                      </a:lnTo>
                      <a:lnTo>
                        <a:pt x="508" y="545"/>
                      </a:lnTo>
                      <a:lnTo>
                        <a:pt x="507" y="545"/>
                      </a:lnTo>
                      <a:lnTo>
                        <a:pt x="506" y="546"/>
                      </a:lnTo>
                      <a:lnTo>
                        <a:pt x="505" y="547"/>
                      </a:lnTo>
                      <a:lnTo>
                        <a:pt x="504" y="547"/>
                      </a:lnTo>
                      <a:lnTo>
                        <a:pt x="504" y="548"/>
                      </a:lnTo>
                      <a:lnTo>
                        <a:pt x="503" y="550"/>
                      </a:lnTo>
                      <a:lnTo>
                        <a:pt x="502" y="551"/>
                      </a:lnTo>
                      <a:lnTo>
                        <a:pt x="502" y="552"/>
                      </a:lnTo>
                      <a:lnTo>
                        <a:pt x="502" y="553"/>
                      </a:lnTo>
                      <a:lnTo>
                        <a:pt x="501" y="554"/>
                      </a:lnTo>
                      <a:lnTo>
                        <a:pt x="500" y="555"/>
                      </a:lnTo>
                      <a:lnTo>
                        <a:pt x="500" y="556"/>
                      </a:lnTo>
                      <a:lnTo>
                        <a:pt x="500" y="557"/>
                      </a:lnTo>
                      <a:lnTo>
                        <a:pt x="499" y="558"/>
                      </a:lnTo>
                      <a:lnTo>
                        <a:pt x="499" y="559"/>
                      </a:lnTo>
                      <a:lnTo>
                        <a:pt x="500" y="560"/>
                      </a:lnTo>
                      <a:lnTo>
                        <a:pt x="499" y="560"/>
                      </a:lnTo>
                      <a:lnTo>
                        <a:pt x="500" y="561"/>
                      </a:lnTo>
                      <a:lnTo>
                        <a:pt x="500" y="562"/>
                      </a:lnTo>
                      <a:lnTo>
                        <a:pt x="499" y="562"/>
                      </a:lnTo>
                      <a:lnTo>
                        <a:pt x="497" y="565"/>
                      </a:lnTo>
                      <a:lnTo>
                        <a:pt x="496" y="565"/>
                      </a:lnTo>
                      <a:lnTo>
                        <a:pt x="495" y="566"/>
                      </a:lnTo>
                      <a:lnTo>
                        <a:pt x="495" y="567"/>
                      </a:lnTo>
                      <a:lnTo>
                        <a:pt x="494" y="568"/>
                      </a:lnTo>
                      <a:lnTo>
                        <a:pt x="493" y="569"/>
                      </a:lnTo>
                      <a:lnTo>
                        <a:pt x="492" y="568"/>
                      </a:lnTo>
                      <a:lnTo>
                        <a:pt x="492" y="569"/>
                      </a:lnTo>
                      <a:lnTo>
                        <a:pt x="492" y="570"/>
                      </a:lnTo>
                      <a:lnTo>
                        <a:pt x="492" y="571"/>
                      </a:lnTo>
                      <a:lnTo>
                        <a:pt x="492" y="574"/>
                      </a:lnTo>
                      <a:lnTo>
                        <a:pt x="491" y="575"/>
                      </a:lnTo>
                      <a:lnTo>
                        <a:pt x="492" y="576"/>
                      </a:lnTo>
                      <a:lnTo>
                        <a:pt x="492" y="577"/>
                      </a:lnTo>
                      <a:lnTo>
                        <a:pt x="493" y="578"/>
                      </a:lnTo>
                      <a:lnTo>
                        <a:pt x="492" y="578"/>
                      </a:lnTo>
                      <a:lnTo>
                        <a:pt x="491" y="579"/>
                      </a:lnTo>
                      <a:lnTo>
                        <a:pt x="491" y="581"/>
                      </a:lnTo>
                      <a:lnTo>
                        <a:pt x="490" y="581"/>
                      </a:lnTo>
                      <a:lnTo>
                        <a:pt x="490" y="582"/>
                      </a:lnTo>
                      <a:lnTo>
                        <a:pt x="489" y="582"/>
                      </a:lnTo>
                      <a:lnTo>
                        <a:pt x="490" y="583"/>
                      </a:lnTo>
                      <a:lnTo>
                        <a:pt x="490" y="585"/>
                      </a:lnTo>
                      <a:lnTo>
                        <a:pt x="489" y="586"/>
                      </a:lnTo>
                      <a:lnTo>
                        <a:pt x="489" y="587"/>
                      </a:lnTo>
                      <a:lnTo>
                        <a:pt x="488" y="587"/>
                      </a:lnTo>
                      <a:lnTo>
                        <a:pt x="488" y="588"/>
                      </a:lnTo>
                      <a:lnTo>
                        <a:pt x="487" y="589"/>
                      </a:lnTo>
                      <a:lnTo>
                        <a:pt x="486" y="590"/>
                      </a:lnTo>
                      <a:lnTo>
                        <a:pt x="487" y="590"/>
                      </a:lnTo>
                      <a:lnTo>
                        <a:pt x="487" y="591"/>
                      </a:lnTo>
                      <a:lnTo>
                        <a:pt x="487" y="592"/>
                      </a:lnTo>
                      <a:lnTo>
                        <a:pt x="487" y="593"/>
                      </a:lnTo>
                      <a:lnTo>
                        <a:pt x="486" y="594"/>
                      </a:lnTo>
                      <a:lnTo>
                        <a:pt x="485" y="594"/>
                      </a:lnTo>
                      <a:lnTo>
                        <a:pt x="483" y="595"/>
                      </a:lnTo>
                      <a:lnTo>
                        <a:pt x="483" y="596"/>
                      </a:lnTo>
                      <a:lnTo>
                        <a:pt x="483" y="597"/>
                      </a:lnTo>
                      <a:lnTo>
                        <a:pt x="482" y="598"/>
                      </a:lnTo>
                      <a:lnTo>
                        <a:pt x="482" y="599"/>
                      </a:lnTo>
                      <a:lnTo>
                        <a:pt x="482" y="600"/>
                      </a:lnTo>
                      <a:lnTo>
                        <a:pt x="481" y="600"/>
                      </a:lnTo>
                      <a:lnTo>
                        <a:pt x="481" y="601"/>
                      </a:lnTo>
                      <a:lnTo>
                        <a:pt x="481" y="602"/>
                      </a:lnTo>
                      <a:lnTo>
                        <a:pt x="481" y="604"/>
                      </a:lnTo>
                      <a:lnTo>
                        <a:pt x="481" y="605"/>
                      </a:lnTo>
                      <a:lnTo>
                        <a:pt x="483" y="605"/>
                      </a:lnTo>
                      <a:lnTo>
                        <a:pt x="483" y="606"/>
                      </a:lnTo>
                      <a:lnTo>
                        <a:pt x="483" y="607"/>
                      </a:lnTo>
                      <a:lnTo>
                        <a:pt x="482" y="608"/>
                      </a:lnTo>
                      <a:lnTo>
                        <a:pt x="483" y="609"/>
                      </a:lnTo>
                      <a:lnTo>
                        <a:pt x="484" y="608"/>
                      </a:lnTo>
                      <a:lnTo>
                        <a:pt x="484" y="609"/>
                      </a:lnTo>
                      <a:lnTo>
                        <a:pt x="485" y="610"/>
                      </a:lnTo>
                      <a:lnTo>
                        <a:pt x="486" y="612"/>
                      </a:lnTo>
                      <a:lnTo>
                        <a:pt x="487" y="612"/>
                      </a:lnTo>
                      <a:lnTo>
                        <a:pt x="488" y="613"/>
                      </a:lnTo>
                      <a:lnTo>
                        <a:pt x="489" y="614"/>
                      </a:lnTo>
                      <a:lnTo>
                        <a:pt x="490" y="614"/>
                      </a:lnTo>
                      <a:lnTo>
                        <a:pt x="490" y="615"/>
                      </a:lnTo>
                      <a:lnTo>
                        <a:pt x="490" y="616"/>
                      </a:lnTo>
                      <a:lnTo>
                        <a:pt x="491" y="617"/>
                      </a:lnTo>
                      <a:lnTo>
                        <a:pt x="491" y="618"/>
                      </a:lnTo>
                      <a:lnTo>
                        <a:pt x="491" y="619"/>
                      </a:lnTo>
                      <a:lnTo>
                        <a:pt x="491" y="620"/>
                      </a:lnTo>
                      <a:lnTo>
                        <a:pt x="491" y="621"/>
                      </a:lnTo>
                      <a:lnTo>
                        <a:pt x="491" y="623"/>
                      </a:lnTo>
                      <a:lnTo>
                        <a:pt x="490" y="622"/>
                      </a:lnTo>
                      <a:lnTo>
                        <a:pt x="487" y="624"/>
                      </a:lnTo>
                      <a:lnTo>
                        <a:pt x="487" y="625"/>
                      </a:lnTo>
                      <a:lnTo>
                        <a:pt x="486" y="625"/>
                      </a:lnTo>
                      <a:lnTo>
                        <a:pt x="483" y="625"/>
                      </a:lnTo>
                      <a:lnTo>
                        <a:pt x="483" y="626"/>
                      </a:lnTo>
                      <a:lnTo>
                        <a:pt x="482" y="626"/>
                      </a:lnTo>
                      <a:lnTo>
                        <a:pt x="481" y="626"/>
                      </a:lnTo>
                      <a:lnTo>
                        <a:pt x="480" y="626"/>
                      </a:lnTo>
                      <a:lnTo>
                        <a:pt x="479" y="627"/>
                      </a:lnTo>
                      <a:lnTo>
                        <a:pt x="478" y="628"/>
                      </a:lnTo>
                      <a:lnTo>
                        <a:pt x="477" y="628"/>
                      </a:lnTo>
                      <a:lnTo>
                        <a:pt x="476" y="628"/>
                      </a:lnTo>
                      <a:lnTo>
                        <a:pt x="475" y="628"/>
                      </a:lnTo>
                      <a:lnTo>
                        <a:pt x="474" y="627"/>
                      </a:lnTo>
                      <a:lnTo>
                        <a:pt x="472" y="628"/>
                      </a:lnTo>
                      <a:lnTo>
                        <a:pt x="471" y="629"/>
                      </a:lnTo>
                      <a:lnTo>
                        <a:pt x="470" y="629"/>
                      </a:lnTo>
                      <a:lnTo>
                        <a:pt x="471" y="630"/>
                      </a:lnTo>
                      <a:lnTo>
                        <a:pt x="470" y="631"/>
                      </a:lnTo>
                      <a:lnTo>
                        <a:pt x="471" y="632"/>
                      </a:lnTo>
                      <a:lnTo>
                        <a:pt x="470" y="633"/>
                      </a:lnTo>
                      <a:lnTo>
                        <a:pt x="469" y="633"/>
                      </a:lnTo>
                      <a:lnTo>
                        <a:pt x="468" y="634"/>
                      </a:lnTo>
                      <a:lnTo>
                        <a:pt x="470" y="635"/>
                      </a:lnTo>
                      <a:lnTo>
                        <a:pt x="469" y="636"/>
                      </a:lnTo>
                      <a:lnTo>
                        <a:pt x="468" y="637"/>
                      </a:lnTo>
                      <a:lnTo>
                        <a:pt x="467" y="638"/>
                      </a:lnTo>
                      <a:lnTo>
                        <a:pt x="466" y="638"/>
                      </a:lnTo>
                      <a:lnTo>
                        <a:pt x="465" y="638"/>
                      </a:lnTo>
                      <a:lnTo>
                        <a:pt x="464" y="638"/>
                      </a:lnTo>
                      <a:lnTo>
                        <a:pt x="464" y="637"/>
                      </a:lnTo>
                      <a:lnTo>
                        <a:pt x="463" y="637"/>
                      </a:lnTo>
                      <a:lnTo>
                        <a:pt x="462" y="637"/>
                      </a:lnTo>
                      <a:lnTo>
                        <a:pt x="461" y="636"/>
                      </a:lnTo>
                      <a:lnTo>
                        <a:pt x="460" y="636"/>
                      </a:lnTo>
                      <a:lnTo>
                        <a:pt x="460" y="637"/>
                      </a:lnTo>
                      <a:lnTo>
                        <a:pt x="460" y="638"/>
                      </a:lnTo>
                      <a:lnTo>
                        <a:pt x="458" y="637"/>
                      </a:lnTo>
                      <a:lnTo>
                        <a:pt x="457" y="637"/>
                      </a:lnTo>
                      <a:lnTo>
                        <a:pt x="457" y="638"/>
                      </a:lnTo>
                      <a:lnTo>
                        <a:pt x="456" y="638"/>
                      </a:lnTo>
                      <a:lnTo>
                        <a:pt x="455" y="639"/>
                      </a:lnTo>
                      <a:lnTo>
                        <a:pt x="453" y="639"/>
                      </a:lnTo>
                      <a:lnTo>
                        <a:pt x="453" y="640"/>
                      </a:lnTo>
                      <a:lnTo>
                        <a:pt x="452" y="640"/>
                      </a:lnTo>
                      <a:lnTo>
                        <a:pt x="451" y="640"/>
                      </a:lnTo>
                      <a:lnTo>
                        <a:pt x="452" y="639"/>
                      </a:lnTo>
                      <a:lnTo>
                        <a:pt x="451" y="638"/>
                      </a:lnTo>
                      <a:lnTo>
                        <a:pt x="450" y="638"/>
                      </a:lnTo>
                      <a:lnTo>
                        <a:pt x="449" y="638"/>
                      </a:lnTo>
                      <a:lnTo>
                        <a:pt x="448" y="637"/>
                      </a:lnTo>
                      <a:lnTo>
                        <a:pt x="447" y="638"/>
                      </a:lnTo>
                      <a:lnTo>
                        <a:pt x="446" y="637"/>
                      </a:lnTo>
                      <a:lnTo>
                        <a:pt x="445" y="637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6"/>
                      </a:lnTo>
                      <a:lnTo>
                        <a:pt x="442" y="635"/>
                      </a:lnTo>
                      <a:lnTo>
                        <a:pt x="442" y="634"/>
                      </a:lnTo>
                      <a:lnTo>
                        <a:pt x="443" y="633"/>
                      </a:lnTo>
                      <a:lnTo>
                        <a:pt x="442" y="632"/>
                      </a:lnTo>
                      <a:lnTo>
                        <a:pt x="442" y="630"/>
                      </a:lnTo>
                      <a:lnTo>
                        <a:pt x="441" y="630"/>
                      </a:lnTo>
                      <a:lnTo>
                        <a:pt x="440" y="630"/>
                      </a:lnTo>
                      <a:lnTo>
                        <a:pt x="440" y="629"/>
                      </a:lnTo>
                      <a:lnTo>
                        <a:pt x="441" y="628"/>
                      </a:lnTo>
                      <a:lnTo>
                        <a:pt x="442" y="627"/>
                      </a:lnTo>
                      <a:lnTo>
                        <a:pt x="441" y="626"/>
                      </a:lnTo>
                      <a:lnTo>
                        <a:pt x="440" y="626"/>
                      </a:lnTo>
                      <a:lnTo>
                        <a:pt x="440" y="625"/>
                      </a:lnTo>
                      <a:lnTo>
                        <a:pt x="439" y="625"/>
                      </a:lnTo>
                      <a:lnTo>
                        <a:pt x="438" y="625"/>
                      </a:lnTo>
                      <a:lnTo>
                        <a:pt x="438" y="624"/>
                      </a:lnTo>
                      <a:lnTo>
                        <a:pt x="438" y="623"/>
                      </a:lnTo>
                      <a:lnTo>
                        <a:pt x="438" y="622"/>
                      </a:lnTo>
                      <a:lnTo>
                        <a:pt x="438" y="621"/>
                      </a:lnTo>
                      <a:lnTo>
                        <a:pt x="438" y="620"/>
                      </a:lnTo>
                      <a:lnTo>
                        <a:pt x="436" y="619"/>
                      </a:lnTo>
                      <a:lnTo>
                        <a:pt x="435" y="619"/>
                      </a:lnTo>
                      <a:lnTo>
                        <a:pt x="434" y="619"/>
                      </a:lnTo>
                      <a:lnTo>
                        <a:pt x="433" y="619"/>
                      </a:lnTo>
                      <a:lnTo>
                        <a:pt x="432" y="618"/>
                      </a:lnTo>
                      <a:lnTo>
                        <a:pt x="432" y="616"/>
                      </a:lnTo>
                      <a:lnTo>
                        <a:pt x="432" y="615"/>
                      </a:lnTo>
                      <a:lnTo>
                        <a:pt x="431" y="614"/>
                      </a:lnTo>
                      <a:lnTo>
                        <a:pt x="430" y="615"/>
                      </a:lnTo>
                      <a:lnTo>
                        <a:pt x="429" y="615"/>
                      </a:lnTo>
                      <a:lnTo>
                        <a:pt x="428" y="614"/>
                      </a:lnTo>
                      <a:lnTo>
                        <a:pt x="427" y="614"/>
                      </a:lnTo>
                      <a:lnTo>
                        <a:pt x="427" y="613"/>
                      </a:lnTo>
                      <a:lnTo>
                        <a:pt x="426" y="612"/>
                      </a:lnTo>
                      <a:lnTo>
                        <a:pt x="426" y="611"/>
                      </a:lnTo>
                      <a:lnTo>
                        <a:pt x="425" y="611"/>
                      </a:lnTo>
                      <a:lnTo>
                        <a:pt x="425" y="609"/>
                      </a:lnTo>
                      <a:lnTo>
                        <a:pt x="425" y="608"/>
                      </a:lnTo>
                      <a:lnTo>
                        <a:pt x="425" y="607"/>
                      </a:lnTo>
                      <a:lnTo>
                        <a:pt x="425" y="605"/>
                      </a:lnTo>
                      <a:lnTo>
                        <a:pt x="424" y="605"/>
                      </a:lnTo>
                      <a:lnTo>
                        <a:pt x="423" y="606"/>
                      </a:lnTo>
                      <a:lnTo>
                        <a:pt x="422" y="606"/>
                      </a:lnTo>
                      <a:lnTo>
                        <a:pt x="421" y="605"/>
                      </a:lnTo>
                      <a:lnTo>
                        <a:pt x="420" y="606"/>
                      </a:lnTo>
                      <a:lnTo>
                        <a:pt x="419" y="606"/>
                      </a:lnTo>
                      <a:lnTo>
                        <a:pt x="416" y="606"/>
                      </a:lnTo>
                      <a:lnTo>
                        <a:pt x="415" y="605"/>
                      </a:lnTo>
                      <a:lnTo>
                        <a:pt x="414" y="605"/>
                      </a:lnTo>
                      <a:lnTo>
                        <a:pt x="413" y="604"/>
                      </a:lnTo>
                      <a:lnTo>
                        <a:pt x="412" y="605"/>
                      </a:lnTo>
                      <a:lnTo>
                        <a:pt x="411" y="604"/>
                      </a:lnTo>
                      <a:lnTo>
                        <a:pt x="410" y="603"/>
                      </a:lnTo>
                      <a:lnTo>
                        <a:pt x="410" y="602"/>
                      </a:lnTo>
                      <a:lnTo>
                        <a:pt x="409" y="601"/>
                      </a:lnTo>
                      <a:lnTo>
                        <a:pt x="408" y="600"/>
                      </a:lnTo>
                      <a:lnTo>
                        <a:pt x="407" y="600"/>
                      </a:lnTo>
                      <a:lnTo>
                        <a:pt x="406" y="600"/>
                      </a:lnTo>
                      <a:lnTo>
                        <a:pt x="405" y="600"/>
                      </a:lnTo>
                      <a:lnTo>
                        <a:pt x="404" y="600"/>
                      </a:lnTo>
                      <a:lnTo>
                        <a:pt x="403" y="600"/>
                      </a:lnTo>
                      <a:lnTo>
                        <a:pt x="402" y="599"/>
                      </a:lnTo>
                      <a:lnTo>
                        <a:pt x="400" y="600"/>
                      </a:lnTo>
                      <a:lnTo>
                        <a:pt x="399" y="600"/>
                      </a:lnTo>
                      <a:lnTo>
                        <a:pt x="399" y="601"/>
                      </a:lnTo>
                      <a:lnTo>
                        <a:pt x="398" y="601"/>
                      </a:lnTo>
                      <a:lnTo>
                        <a:pt x="397" y="600"/>
                      </a:lnTo>
                      <a:lnTo>
                        <a:pt x="396" y="600"/>
                      </a:lnTo>
                      <a:lnTo>
                        <a:pt x="395" y="600"/>
                      </a:lnTo>
                      <a:lnTo>
                        <a:pt x="394" y="599"/>
                      </a:lnTo>
                      <a:lnTo>
                        <a:pt x="392" y="600"/>
                      </a:lnTo>
                      <a:lnTo>
                        <a:pt x="392" y="602"/>
                      </a:lnTo>
                      <a:lnTo>
                        <a:pt x="393" y="603"/>
                      </a:lnTo>
                      <a:lnTo>
                        <a:pt x="392" y="604"/>
                      </a:lnTo>
                      <a:lnTo>
                        <a:pt x="392" y="606"/>
                      </a:lnTo>
                      <a:lnTo>
                        <a:pt x="391" y="606"/>
                      </a:lnTo>
                      <a:lnTo>
                        <a:pt x="390" y="607"/>
                      </a:lnTo>
                      <a:lnTo>
                        <a:pt x="389" y="607"/>
                      </a:lnTo>
                      <a:lnTo>
                        <a:pt x="388" y="607"/>
                      </a:lnTo>
                      <a:lnTo>
                        <a:pt x="386" y="608"/>
                      </a:lnTo>
                      <a:lnTo>
                        <a:pt x="385" y="607"/>
                      </a:lnTo>
                      <a:lnTo>
                        <a:pt x="384" y="608"/>
                      </a:lnTo>
                      <a:lnTo>
                        <a:pt x="383" y="609"/>
                      </a:lnTo>
                      <a:lnTo>
                        <a:pt x="382" y="609"/>
                      </a:lnTo>
                      <a:lnTo>
                        <a:pt x="381" y="610"/>
                      </a:lnTo>
                      <a:lnTo>
                        <a:pt x="380" y="610"/>
                      </a:lnTo>
                      <a:lnTo>
                        <a:pt x="379" y="610"/>
                      </a:lnTo>
                      <a:lnTo>
                        <a:pt x="377" y="610"/>
                      </a:lnTo>
                      <a:lnTo>
                        <a:pt x="376" y="611"/>
                      </a:lnTo>
                      <a:lnTo>
                        <a:pt x="374" y="612"/>
                      </a:lnTo>
                      <a:lnTo>
                        <a:pt x="372" y="613"/>
                      </a:lnTo>
                      <a:lnTo>
                        <a:pt x="370" y="614"/>
                      </a:lnTo>
                      <a:lnTo>
                        <a:pt x="369" y="615"/>
                      </a:lnTo>
                      <a:lnTo>
                        <a:pt x="370" y="616"/>
                      </a:lnTo>
                      <a:lnTo>
                        <a:pt x="369" y="616"/>
                      </a:lnTo>
                      <a:lnTo>
                        <a:pt x="368" y="616"/>
                      </a:lnTo>
                      <a:lnTo>
                        <a:pt x="367" y="616"/>
                      </a:lnTo>
                      <a:lnTo>
                        <a:pt x="366" y="617"/>
                      </a:lnTo>
                      <a:lnTo>
                        <a:pt x="365" y="619"/>
                      </a:lnTo>
                      <a:lnTo>
                        <a:pt x="365" y="621"/>
                      </a:lnTo>
                      <a:lnTo>
                        <a:pt x="364" y="622"/>
                      </a:lnTo>
                      <a:lnTo>
                        <a:pt x="363" y="623"/>
                      </a:lnTo>
                      <a:lnTo>
                        <a:pt x="362" y="624"/>
                      </a:lnTo>
                      <a:lnTo>
                        <a:pt x="361" y="625"/>
                      </a:lnTo>
                      <a:lnTo>
                        <a:pt x="360" y="625"/>
                      </a:lnTo>
                      <a:lnTo>
                        <a:pt x="359" y="626"/>
                      </a:lnTo>
                      <a:lnTo>
                        <a:pt x="358" y="626"/>
                      </a:lnTo>
                      <a:lnTo>
                        <a:pt x="358" y="627"/>
                      </a:lnTo>
                      <a:lnTo>
                        <a:pt x="357" y="629"/>
                      </a:lnTo>
                      <a:lnTo>
                        <a:pt x="356" y="631"/>
                      </a:lnTo>
                      <a:lnTo>
                        <a:pt x="356" y="632"/>
                      </a:lnTo>
                      <a:lnTo>
                        <a:pt x="356" y="633"/>
                      </a:lnTo>
                      <a:lnTo>
                        <a:pt x="357" y="635"/>
                      </a:lnTo>
                      <a:lnTo>
                        <a:pt x="357" y="636"/>
                      </a:lnTo>
                      <a:lnTo>
                        <a:pt x="357" y="637"/>
                      </a:lnTo>
                      <a:lnTo>
                        <a:pt x="356" y="638"/>
                      </a:lnTo>
                      <a:lnTo>
                        <a:pt x="356" y="639"/>
                      </a:lnTo>
                      <a:lnTo>
                        <a:pt x="356" y="640"/>
                      </a:lnTo>
                      <a:lnTo>
                        <a:pt x="356" y="641"/>
                      </a:lnTo>
                      <a:lnTo>
                        <a:pt x="354" y="642"/>
                      </a:lnTo>
                      <a:lnTo>
                        <a:pt x="354" y="643"/>
                      </a:lnTo>
                      <a:lnTo>
                        <a:pt x="353" y="644"/>
                      </a:lnTo>
                      <a:lnTo>
                        <a:pt x="353" y="645"/>
                      </a:lnTo>
                      <a:lnTo>
                        <a:pt x="353" y="646"/>
                      </a:lnTo>
                      <a:lnTo>
                        <a:pt x="354" y="647"/>
                      </a:lnTo>
                      <a:lnTo>
                        <a:pt x="353" y="649"/>
                      </a:lnTo>
                      <a:lnTo>
                        <a:pt x="353" y="650"/>
                      </a:lnTo>
                      <a:lnTo>
                        <a:pt x="354" y="651"/>
                      </a:lnTo>
                      <a:lnTo>
                        <a:pt x="356" y="651"/>
                      </a:lnTo>
                      <a:lnTo>
                        <a:pt x="355" y="652"/>
                      </a:lnTo>
                      <a:lnTo>
                        <a:pt x="356" y="653"/>
                      </a:lnTo>
                      <a:lnTo>
                        <a:pt x="357" y="654"/>
                      </a:lnTo>
                      <a:lnTo>
                        <a:pt x="358" y="656"/>
                      </a:lnTo>
                      <a:lnTo>
                        <a:pt x="357" y="658"/>
                      </a:lnTo>
                      <a:lnTo>
                        <a:pt x="357" y="659"/>
                      </a:lnTo>
                      <a:lnTo>
                        <a:pt x="356" y="660"/>
                      </a:lnTo>
                      <a:lnTo>
                        <a:pt x="355" y="660"/>
                      </a:lnTo>
                      <a:lnTo>
                        <a:pt x="354" y="660"/>
                      </a:lnTo>
                      <a:lnTo>
                        <a:pt x="354" y="661"/>
                      </a:lnTo>
                      <a:lnTo>
                        <a:pt x="354" y="662"/>
                      </a:lnTo>
                      <a:lnTo>
                        <a:pt x="355" y="662"/>
                      </a:lnTo>
                      <a:lnTo>
                        <a:pt x="354" y="663"/>
                      </a:lnTo>
                      <a:lnTo>
                        <a:pt x="354" y="664"/>
                      </a:lnTo>
                      <a:lnTo>
                        <a:pt x="354" y="665"/>
                      </a:lnTo>
                      <a:lnTo>
                        <a:pt x="355" y="666"/>
                      </a:lnTo>
                      <a:lnTo>
                        <a:pt x="355" y="667"/>
                      </a:lnTo>
                      <a:lnTo>
                        <a:pt x="354" y="668"/>
                      </a:lnTo>
                      <a:lnTo>
                        <a:pt x="353" y="669"/>
                      </a:lnTo>
                      <a:lnTo>
                        <a:pt x="354" y="670"/>
                      </a:lnTo>
                      <a:lnTo>
                        <a:pt x="354" y="671"/>
                      </a:lnTo>
                      <a:lnTo>
                        <a:pt x="353" y="672"/>
                      </a:lnTo>
                      <a:lnTo>
                        <a:pt x="353" y="673"/>
                      </a:lnTo>
                      <a:lnTo>
                        <a:pt x="352" y="674"/>
                      </a:lnTo>
                      <a:lnTo>
                        <a:pt x="352" y="675"/>
                      </a:lnTo>
                      <a:lnTo>
                        <a:pt x="351" y="678"/>
                      </a:lnTo>
                      <a:lnTo>
                        <a:pt x="351" y="680"/>
                      </a:lnTo>
                      <a:lnTo>
                        <a:pt x="351" y="681"/>
                      </a:lnTo>
                      <a:lnTo>
                        <a:pt x="348" y="683"/>
                      </a:lnTo>
                      <a:lnTo>
                        <a:pt x="349" y="684"/>
                      </a:lnTo>
                      <a:lnTo>
                        <a:pt x="350" y="684"/>
                      </a:lnTo>
                      <a:lnTo>
                        <a:pt x="352" y="686"/>
                      </a:lnTo>
                      <a:lnTo>
                        <a:pt x="353" y="687"/>
                      </a:lnTo>
                      <a:lnTo>
                        <a:pt x="353" y="689"/>
                      </a:lnTo>
                      <a:lnTo>
                        <a:pt x="353" y="690"/>
                      </a:lnTo>
                      <a:lnTo>
                        <a:pt x="352" y="690"/>
                      </a:lnTo>
                      <a:lnTo>
                        <a:pt x="350" y="692"/>
                      </a:lnTo>
                      <a:lnTo>
                        <a:pt x="350" y="693"/>
                      </a:lnTo>
                      <a:lnTo>
                        <a:pt x="350" y="694"/>
                      </a:lnTo>
                      <a:lnTo>
                        <a:pt x="351" y="695"/>
                      </a:lnTo>
                      <a:lnTo>
                        <a:pt x="352" y="694"/>
                      </a:lnTo>
                      <a:lnTo>
                        <a:pt x="353" y="695"/>
                      </a:lnTo>
                      <a:lnTo>
                        <a:pt x="354" y="696"/>
                      </a:lnTo>
                      <a:lnTo>
                        <a:pt x="354" y="697"/>
                      </a:lnTo>
                      <a:lnTo>
                        <a:pt x="357" y="697"/>
                      </a:lnTo>
                      <a:lnTo>
                        <a:pt x="358" y="697"/>
                      </a:lnTo>
                      <a:lnTo>
                        <a:pt x="358" y="698"/>
                      </a:lnTo>
                      <a:lnTo>
                        <a:pt x="359" y="699"/>
                      </a:lnTo>
                      <a:lnTo>
                        <a:pt x="359" y="701"/>
                      </a:lnTo>
                      <a:lnTo>
                        <a:pt x="359" y="702"/>
                      </a:lnTo>
                      <a:lnTo>
                        <a:pt x="360" y="703"/>
                      </a:lnTo>
                      <a:lnTo>
                        <a:pt x="361" y="704"/>
                      </a:lnTo>
                      <a:lnTo>
                        <a:pt x="361" y="705"/>
                      </a:lnTo>
                      <a:lnTo>
                        <a:pt x="363" y="705"/>
                      </a:lnTo>
                      <a:lnTo>
                        <a:pt x="364" y="706"/>
                      </a:lnTo>
                      <a:lnTo>
                        <a:pt x="365" y="707"/>
                      </a:lnTo>
                      <a:lnTo>
                        <a:pt x="366" y="708"/>
                      </a:lnTo>
                      <a:lnTo>
                        <a:pt x="366" y="709"/>
                      </a:lnTo>
                      <a:lnTo>
                        <a:pt x="365" y="710"/>
                      </a:lnTo>
                      <a:lnTo>
                        <a:pt x="365" y="711"/>
                      </a:lnTo>
                      <a:lnTo>
                        <a:pt x="365" y="712"/>
                      </a:lnTo>
                      <a:lnTo>
                        <a:pt x="364" y="712"/>
                      </a:lnTo>
                      <a:lnTo>
                        <a:pt x="363" y="712"/>
                      </a:lnTo>
                      <a:lnTo>
                        <a:pt x="362" y="711"/>
                      </a:lnTo>
                      <a:lnTo>
                        <a:pt x="362" y="710"/>
                      </a:lnTo>
                      <a:lnTo>
                        <a:pt x="361" y="710"/>
                      </a:lnTo>
                      <a:lnTo>
                        <a:pt x="358" y="707"/>
                      </a:lnTo>
                      <a:lnTo>
                        <a:pt x="356" y="704"/>
                      </a:lnTo>
                      <a:lnTo>
                        <a:pt x="354" y="702"/>
                      </a:lnTo>
                      <a:lnTo>
                        <a:pt x="353" y="700"/>
                      </a:lnTo>
                      <a:lnTo>
                        <a:pt x="351" y="699"/>
                      </a:lnTo>
                      <a:lnTo>
                        <a:pt x="348" y="697"/>
                      </a:lnTo>
                      <a:lnTo>
                        <a:pt x="346" y="697"/>
                      </a:lnTo>
                      <a:lnTo>
                        <a:pt x="345" y="697"/>
                      </a:lnTo>
                      <a:lnTo>
                        <a:pt x="343" y="696"/>
                      </a:lnTo>
                      <a:lnTo>
                        <a:pt x="342" y="696"/>
                      </a:lnTo>
                      <a:lnTo>
                        <a:pt x="341" y="695"/>
                      </a:lnTo>
                      <a:lnTo>
                        <a:pt x="340" y="695"/>
                      </a:lnTo>
                      <a:lnTo>
                        <a:pt x="339" y="695"/>
                      </a:lnTo>
                      <a:lnTo>
                        <a:pt x="338" y="694"/>
                      </a:lnTo>
                      <a:lnTo>
                        <a:pt x="336" y="693"/>
                      </a:lnTo>
                      <a:lnTo>
                        <a:pt x="334" y="692"/>
                      </a:lnTo>
                      <a:lnTo>
                        <a:pt x="333" y="692"/>
                      </a:lnTo>
                      <a:lnTo>
                        <a:pt x="331" y="692"/>
                      </a:lnTo>
                      <a:lnTo>
                        <a:pt x="330" y="692"/>
                      </a:lnTo>
                      <a:lnTo>
                        <a:pt x="328" y="694"/>
                      </a:lnTo>
                      <a:lnTo>
                        <a:pt x="327" y="694"/>
                      </a:lnTo>
                      <a:lnTo>
                        <a:pt x="326" y="694"/>
                      </a:lnTo>
                      <a:lnTo>
                        <a:pt x="325" y="694"/>
                      </a:lnTo>
                      <a:lnTo>
                        <a:pt x="322" y="694"/>
                      </a:lnTo>
                      <a:lnTo>
                        <a:pt x="319" y="694"/>
                      </a:lnTo>
                      <a:lnTo>
                        <a:pt x="319" y="693"/>
                      </a:lnTo>
                      <a:lnTo>
                        <a:pt x="318" y="692"/>
                      </a:lnTo>
                      <a:lnTo>
                        <a:pt x="318" y="689"/>
                      </a:lnTo>
                      <a:lnTo>
                        <a:pt x="317" y="687"/>
                      </a:lnTo>
                      <a:lnTo>
                        <a:pt x="316" y="686"/>
                      </a:lnTo>
                      <a:lnTo>
                        <a:pt x="314" y="684"/>
                      </a:lnTo>
                      <a:lnTo>
                        <a:pt x="314" y="683"/>
                      </a:lnTo>
                      <a:lnTo>
                        <a:pt x="313" y="681"/>
                      </a:lnTo>
                      <a:lnTo>
                        <a:pt x="313" y="680"/>
                      </a:lnTo>
                      <a:lnTo>
                        <a:pt x="312" y="678"/>
                      </a:lnTo>
                      <a:lnTo>
                        <a:pt x="310" y="675"/>
                      </a:lnTo>
                      <a:lnTo>
                        <a:pt x="309" y="673"/>
                      </a:lnTo>
                      <a:lnTo>
                        <a:pt x="307" y="668"/>
                      </a:lnTo>
                      <a:lnTo>
                        <a:pt x="306" y="667"/>
                      </a:lnTo>
                      <a:lnTo>
                        <a:pt x="304" y="665"/>
                      </a:lnTo>
                      <a:lnTo>
                        <a:pt x="303" y="664"/>
                      </a:lnTo>
                      <a:lnTo>
                        <a:pt x="302" y="663"/>
                      </a:lnTo>
                      <a:lnTo>
                        <a:pt x="301" y="663"/>
                      </a:lnTo>
                      <a:lnTo>
                        <a:pt x="299" y="663"/>
                      </a:lnTo>
                      <a:lnTo>
                        <a:pt x="297" y="662"/>
                      </a:lnTo>
                      <a:lnTo>
                        <a:pt x="297" y="661"/>
                      </a:lnTo>
                      <a:lnTo>
                        <a:pt x="296" y="661"/>
                      </a:lnTo>
                      <a:lnTo>
                        <a:pt x="295" y="660"/>
                      </a:lnTo>
                      <a:lnTo>
                        <a:pt x="296" y="660"/>
                      </a:lnTo>
                      <a:lnTo>
                        <a:pt x="296" y="659"/>
                      </a:lnTo>
                      <a:lnTo>
                        <a:pt x="295" y="657"/>
                      </a:lnTo>
                      <a:lnTo>
                        <a:pt x="295" y="656"/>
                      </a:lnTo>
                      <a:lnTo>
                        <a:pt x="294" y="656"/>
                      </a:lnTo>
                      <a:lnTo>
                        <a:pt x="293" y="656"/>
                      </a:lnTo>
                      <a:lnTo>
                        <a:pt x="291" y="655"/>
                      </a:lnTo>
                      <a:lnTo>
                        <a:pt x="291" y="654"/>
                      </a:lnTo>
                      <a:lnTo>
                        <a:pt x="290" y="654"/>
                      </a:lnTo>
                      <a:lnTo>
                        <a:pt x="290" y="653"/>
                      </a:lnTo>
                      <a:lnTo>
                        <a:pt x="287" y="653"/>
                      </a:lnTo>
                      <a:lnTo>
                        <a:pt x="286" y="651"/>
                      </a:lnTo>
                      <a:lnTo>
                        <a:pt x="285" y="651"/>
                      </a:lnTo>
                      <a:lnTo>
                        <a:pt x="284" y="650"/>
                      </a:lnTo>
                      <a:lnTo>
                        <a:pt x="282" y="650"/>
                      </a:lnTo>
                      <a:lnTo>
                        <a:pt x="280" y="650"/>
                      </a:lnTo>
                      <a:lnTo>
                        <a:pt x="280" y="649"/>
                      </a:lnTo>
                      <a:lnTo>
                        <a:pt x="279" y="649"/>
                      </a:lnTo>
                      <a:lnTo>
                        <a:pt x="279" y="648"/>
                      </a:lnTo>
                      <a:lnTo>
                        <a:pt x="278" y="647"/>
                      </a:lnTo>
                      <a:lnTo>
                        <a:pt x="277" y="647"/>
                      </a:lnTo>
                      <a:lnTo>
                        <a:pt x="276" y="647"/>
                      </a:lnTo>
                      <a:lnTo>
                        <a:pt x="276" y="646"/>
                      </a:lnTo>
                      <a:lnTo>
                        <a:pt x="274" y="645"/>
                      </a:lnTo>
                      <a:lnTo>
                        <a:pt x="274" y="644"/>
                      </a:lnTo>
                      <a:lnTo>
                        <a:pt x="273" y="644"/>
                      </a:lnTo>
                      <a:lnTo>
                        <a:pt x="272" y="643"/>
                      </a:lnTo>
                      <a:lnTo>
                        <a:pt x="271" y="642"/>
                      </a:lnTo>
                      <a:lnTo>
                        <a:pt x="271" y="641"/>
                      </a:lnTo>
                      <a:lnTo>
                        <a:pt x="270" y="640"/>
                      </a:lnTo>
                      <a:lnTo>
                        <a:pt x="269" y="640"/>
                      </a:lnTo>
                      <a:lnTo>
                        <a:pt x="269" y="639"/>
                      </a:lnTo>
                      <a:lnTo>
                        <a:pt x="268" y="639"/>
                      </a:lnTo>
                      <a:lnTo>
                        <a:pt x="268" y="638"/>
                      </a:lnTo>
                      <a:lnTo>
                        <a:pt x="268" y="637"/>
                      </a:lnTo>
                      <a:lnTo>
                        <a:pt x="267" y="636"/>
                      </a:lnTo>
                      <a:lnTo>
                        <a:pt x="268" y="636"/>
                      </a:lnTo>
                      <a:lnTo>
                        <a:pt x="266" y="635"/>
                      </a:lnTo>
                      <a:lnTo>
                        <a:pt x="265" y="634"/>
                      </a:lnTo>
                      <a:lnTo>
                        <a:pt x="263" y="633"/>
                      </a:lnTo>
                      <a:lnTo>
                        <a:pt x="262" y="633"/>
                      </a:lnTo>
                      <a:lnTo>
                        <a:pt x="261" y="632"/>
                      </a:lnTo>
                      <a:lnTo>
                        <a:pt x="260" y="632"/>
                      </a:lnTo>
                      <a:lnTo>
                        <a:pt x="260" y="633"/>
                      </a:lnTo>
                      <a:lnTo>
                        <a:pt x="259" y="632"/>
                      </a:lnTo>
                      <a:lnTo>
                        <a:pt x="258" y="632"/>
                      </a:lnTo>
                      <a:lnTo>
                        <a:pt x="258" y="631"/>
                      </a:lnTo>
                      <a:lnTo>
                        <a:pt x="257" y="631"/>
                      </a:lnTo>
                      <a:lnTo>
                        <a:pt x="256" y="631"/>
                      </a:lnTo>
                      <a:lnTo>
                        <a:pt x="255" y="631"/>
                      </a:lnTo>
                      <a:lnTo>
                        <a:pt x="254" y="630"/>
                      </a:lnTo>
                      <a:lnTo>
                        <a:pt x="254" y="629"/>
                      </a:lnTo>
                      <a:lnTo>
                        <a:pt x="253" y="628"/>
                      </a:lnTo>
                      <a:lnTo>
                        <a:pt x="254" y="627"/>
                      </a:lnTo>
                      <a:lnTo>
                        <a:pt x="255" y="627"/>
                      </a:lnTo>
                      <a:lnTo>
                        <a:pt x="254" y="626"/>
                      </a:lnTo>
                      <a:lnTo>
                        <a:pt x="254" y="625"/>
                      </a:lnTo>
                      <a:lnTo>
                        <a:pt x="253" y="625"/>
                      </a:lnTo>
                      <a:lnTo>
                        <a:pt x="254" y="624"/>
                      </a:lnTo>
                      <a:lnTo>
                        <a:pt x="253" y="623"/>
                      </a:lnTo>
                      <a:lnTo>
                        <a:pt x="254" y="622"/>
                      </a:lnTo>
                      <a:lnTo>
                        <a:pt x="255" y="622"/>
                      </a:lnTo>
                      <a:lnTo>
                        <a:pt x="255" y="621"/>
                      </a:lnTo>
                      <a:lnTo>
                        <a:pt x="255" y="620"/>
                      </a:lnTo>
                      <a:lnTo>
                        <a:pt x="257" y="620"/>
                      </a:lnTo>
                      <a:lnTo>
                        <a:pt x="257" y="621"/>
                      </a:lnTo>
                      <a:lnTo>
                        <a:pt x="258" y="620"/>
                      </a:lnTo>
                      <a:lnTo>
                        <a:pt x="259" y="621"/>
                      </a:lnTo>
                      <a:lnTo>
                        <a:pt x="261" y="621"/>
                      </a:lnTo>
                      <a:lnTo>
                        <a:pt x="262" y="621"/>
                      </a:lnTo>
                      <a:lnTo>
                        <a:pt x="262" y="622"/>
                      </a:lnTo>
                      <a:lnTo>
                        <a:pt x="263" y="622"/>
                      </a:lnTo>
                      <a:lnTo>
                        <a:pt x="264" y="623"/>
                      </a:lnTo>
                      <a:lnTo>
                        <a:pt x="264" y="624"/>
                      </a:lnTo>
                      <a:lnTo>
                        <a:pt x="266" y="624"/>
                      </a:lnTo>
                      <a:lnTo>
                        <a:pt x="266" y="622"/>
                      </a:lnTo>
                      <a:lnTo>
                        <a:pt x="267" y="622"/>
                      </a:lnTo>
                      <a:lnTo>
                        <a:pt x="268" y="622"/>
                      </a:lnTo>
                      <a:lnTo>
                        <a:pt x="268" y="623"/>
                      </a:lnTo>
                      <a:lnTo>
                        <a:pt x="269" y="622"/>
                      </a:lnTo>
                      <a:lnTo>
                        <a:pt x="269" y="621"/>
                      </a:lnTo>
                      <a:lnTo>
                        <a:pt x="268" y="621"/>
                      </a:lnTo>
                      <a:lnTo>
                        <a:pt x="268" y="620"/>
                      </a:lnTo>
                      <a:lnTo>
                        <a:pt x="268" y="619"/>
                      </a:lnTo>
                      <a:lnTo>
                        <a:pt x="269" y="619"/>
                      </a:lnTo>
                      <a:lnTo>
                        <a:pt x="270" y="619"/>
                      </a:lnTo>
                      <a:lnTo>
                        <a:pt x="271" y="618"/>
                      </a:lnTo>
                      <a:lnTo>
                        <a:pt x="271" y="619"/>
                      </a:lnTo>
                      <a:lnTo>
                        <a:pt x="272" y="618"/>
                      </a:lnTo>
                      <a:lnTo>
                        <a:pt x="272" y="617"/>
                      </a:lnTo>
                      <a:lnTo>
                        <a:pt x="273" y="617"/>
                      </a:lnTo>
                      <a:lnTo>
                        <a:pt x="274" y="617"/>
                      </a:lnTo>
                      <a:lnTo>
                        <a:pt x="275" y="617"/>
                      </a:lnTo>
                      <a:lnTo>
                        <a:pt x="276" y="616"/>
                      </a:lnTo>
                      <a:lnTo>
                        <a:pt x="277" y="616"/>
                      </a:lnTo>
                      <a:lnTo>
                        <a:pt x="277" y="615"/>
                      </a:lnTo>
                      <a:lnTo>
                        <a:pt x="277" y="614"/>
                      </a:lnTo>
                      <a:lnTo>
                        <a:pt x="276" y="613"/>
                      </a:lnTo>
                      <a:lnTo>
                        <a:pt x="275" y="613"/>
                      </a:lnTo>
                      <a:lnTo>
                        <a:pt x="276" y="612"/>
                      </a:lnTo>
                      <a:lnTo>
                        <a:pt x="277" y="611"/>
                      </a:lnTo>
                      <a:lnTo>
                        <a:pt x="276" y="610"/>
                      </a:lnTo>
                      <a:lnTo>
                        <a:pt x="275" y="610"/>
                      </a:lnTo>
                      <a:lnTo>
                        <a:pt x="275" y="609"/>
                      </a:lnTo>
                      <a:lnTo>
                        <a:pt x="275" y="608"/>
                      </a:lnTo>
                      <a:lnTo>
                        <a:pt x="274" y="607"/>
                      </a:lnTo>
                      <a:lnTo>
                        <a:pt x="274" y="606"/>
                      </a:lnTo>
                      <a:lnTo>
                        <a:pt x="275" y="605"/>
                      </a:lnTo>
                      <a:lnTo>
                        <a:pt x="274" y="604"/>
                      </a:lnTo>
                      <a:lnTo>
                        <a:pt x="275" y="604"/>
                      </a:lnTo>
                      <a:lnTo>
                        <a:pt x="275" y="602"/>
                      </a:lnTo>
                      <a:lnTo>
                        <a:pt x="275" y="601"/>
                      </a:lnTo>
                      <a:lnTo>
                        <a:pt x="276" y="601"/>
                      </a:lnTo>
                      <a:lnTo>
                        <a:pt x="277" y="600"/>
                      </a:lnTo>
                      <a:lnTo>
                        <a:pt x="277" y="599"/>
                      </a:lnTo>
                      <a:lnTo>
                        <a:pt x="277" y="598"/>
                      </a:lnTo>
                      <a:lnTo>
                        <a:pt x="278" y="598"/>
                      </a:lnTo>
                      <a:lnTo>
                        <a:pt x="279" y="597"/>
                      </a:lnTo>
                      <a:lnTo>
                        <a:pt x="278" y="597"/>
                      </a:lnTo>
                      <a:lnTo>
                        <a:pt x="278" y="596"/>
                      </a:lnTo>
                      <a:lnTo>
                        <a:pt x="280" y="595"/>
                      </a:lnTo>
                      <a:lnTo>
                        <a:pt x="281" y="594"/>
                      </a:lnTo>
                      <a:lnTo>
                        <a:pt x="282" y="593"/>
                      </a:lnTo>
                      <a:lnTo>
                        <a:pt x="283" y="593"/>
                      </a:lnTo>
                      <a:lnTo>
                        <a:pt x="284" y="591"/>
                      </a:lnTo>
                      <a:lnTo>
                        <a:pt x="285" y="591"/>
                      </a:lnTo>
                      <a:lnTo>
                        <a:pt x="285" y="590"/>
                      </a:lnTo>
                      <a:lnTo>
                        <a:pt x="285" y="589"/>
                      </a:lnTo>
                      <a:lnTo>
                        <a:pt x="286" y="589"/>
                      </a:lnTo>
                      <a:lnTo>
                        <a:pt x="286" y="588"/>
                      </a:lnTo>
                      <a:lnTo>
                        <a:pt x="286" y="587"/>
                      </a:lnTo>
                      <a:lnTo>
                        <a:pt x="287" y="586"/>
                      </a:lnTo>
                      <a:lnTo>
                        <a:pt x="287" y="583"/>
                      </a:lnTo>
                      <a:lnTo>
                        <a:pt x="288" y="583"/>
                      </a:lnTo>
                      <a:lnTo>
                        <a:pt x="287" y="582"/>
                      </a:lnTo>
                      <a:lnTo>
                        <a:pt x="285" y="581"/>
                      </a:lnTo>
                      <a:lnTo>
                        <a:pt x="284" y="581"/>
                      </a:lnTo>
                      <a:lnTo>
                        <a:pt x="283" y="581"/>
                      </a:lnTo>
                      <a:lnTo>
                        <a:pt x="282" y="581"/>
                      </a:lnTo>
                      <a:lnTo>
                        <a:pt x="282" y="580"/>
                      </a:lnTo>
                      <a:lnTo>
                        <a:pt x="281" y="580"/>
                      </a:lnTo>
                      <a:lnTo>
                        <a:pt x="281" y="579"/>
                      </a:lnTo>
                      <a:lnTo>
                        <a:pt x="281" y="578"/>
                      </a:lnTo>
                      <a:lnTo>
                        <a:pt x="281" y="577"/>
                      </a:lnTo>
                      <a:lnTo>
                        <a:pt x="282" y="575"/>
                      </a:lnTo>
                      <a:lnTo>
                        <a:pt x="281" y="575"/>
                      </a:lnTo>
                      <a:lnTo>
                        <a:pt x="281" y="574"/>
                      </a:lnTo>
                      <a:lnTo>
                        <a:pt x="281" y="573"/>
                      </a:lnTo>
                      <a:lnTo>
                        <a:pt x="281" y="572"/>
                      </a:lnTo>
                      <a:lnTo>
                        <a:pt x="281" y="571"/>
                      </a:lnTo>
                      <a:lnTo>
                        <a:pt x="281" y="570"/>
                      </a:lnTo>
                      <a:lnTo>
                        <a:pt x="281" y="568"/>
                      </a:lnTo>
                      <a:lnTo>
                        <a:pt x="282" y="567"/>
                      </a:lnTo>
                      <a:lnTo>
                        <a:pt x="281" y="567"/>
                      </a:lnTo>
                      <a:lnTo>
                        <a:pt x="281" y="566"/>
                      </a:lnTo>
                      <a:lnTo>
                        <a:pt x="280" y="566"/>
                      </a:lnTo>
                      <a:lnTo>
                        <a:pt x="279" y="565"/>
                      </a:lnTo>
                      <a:lnTo>
                        <a:pt x="278" y="565"/>
                      </a:lnTo>
                      <a:lnTo>
                        <a:pt x="278" y="564"/>
                      </a:lnTo>
                      <a:lnTo>
                        <a:pt x="277" y="564"/>
                      </a:lnTo>
                      <a:lnTo>
                        <a:pt x="276" y="563"/>
                      </a:lnTo>
                      <a:lnTo>
                        <a:pt x="276" y="562"/>
                      </a:lnTo>
                      <a:lnTo>
                        <a:pt x="276" y="561"/>
                      </a:lnTo>
                      <a:lnTo>
                        <a:pt x="275" y="561"/>
                      </a:lnTo>
                      <a:lnTo>
                        <a:pt x="274" y="560"/>
                      </a:lnTo>
                      <a:lnTo>
                        <a:pt x="273" y="559"/>
                      </a:lnTo>
                      <a:lnTo>
                        <a:pt x="274" y="557"/>
                      </a:lnTo>
                      <a:lnTo>
                        <a:pt x="273" y="556"/>
                      </a:lnTo>
                      <a:lnTo>
                        <a:pt x="272" y="555"/>
                      </a:lnTo>
                      <a:lnTo>
                        <a:pt x="273" y="555"/>
                      </a:lnTo>
                      <a:lnTo>
                        <a:pt x="273" y="552"/>
                      </a:lnTo>
                      <a:lnTo>
                        <a:pt x="273" y="551"/>
                      </a:lnTo>
                      <a:lnTo>
                        <a:pt x="273" y="550"/>
                      </a:lnTo>
                      <a:lnTo>
                        <a:pt x="272" y="549"/>
                      </a:lnTo>
                      <a:lnTo>
                        <a:pt x="271" y="547"/>
                      </a:lnTo>
                      <a:lnTo>
                        <a:pt x="270" y="545"/>
                      </a:lnTo>
                      <a:lnTo>
                        <a:pt x="269" y="544"/>
                      </a:lnTo>
                      <a:lnTo>
                        <a:pt x="268" y="544"/>
                      </a:lnTo>
                      <a:lnTo>
                        <a:pt x="268" y="543"/>
                      </a:lnTo>
                      <a:lnTo>
                        <a:pt x="267" y="543"/>
                      </a:lnTo>
                      <a:lnTo>
                        <a:pt x="266" y="542"/>
                      </a:lnTo>
                      <a:lnTo>
                        <a:pt x="265" y="542"/>
                      </a:lnTo>
                      <a:lnTo>
                        <a:pt x="263" y="541"/>
                      </a:lnTo>
                      <a:lnTo>
                        <a:pt x="262" y="539"/>
                      </a:lnTo>
                      <a:lnTo>
                        <a:pt x="262" y="538"/>
                      </a:lnTo>
                      <a:lnTo>
                        <a:pt x="262" y="537"/>
                      </a:lnTo>
                      <a:lnTo>
                        <a:pt x="261" y="536"/>
                      </a:lnTo>
                      <a:lnTo>
                        <a:pt x="261" y="535"/>
                      </a:lnTo>
                      <a:lnTo>
                        <a:pt x="262" y="535"/>
                      </a:lnTo>
                      <a:lnTo>
                        <a:pt x="262" y="533"/>
                      </a:lnTo>
                      <a:lnTo>
                        <a:pt x="262" y="532"/>
                      </a:lnTo>
                      <a:lnTo>
                        <a:pt x="261" y="530"/>
                      </a:lnTo>
                      <a:lnTo>
                        <a:pt x="261" y="529"/>
                      </a:lnTo>
                      <a:lnTo>
                        <a:pt x="260" y="528"/>
                      </a:lnTo>
                      <a:lnTo>
                        <a:pt x="259" y="528"/>
                      </a:lnTo>
                      <a:lnTo>
                        <a:pt x="259" y="527"/>
                      </a:lnTo>
                      <a:lnTo>
                        <a:pt x="259" y="525"/>
                      </a:lnTo>
                      <a:lnTo>
                        <a:pt x="259" y="523"/>
                      </a:lnTo>
                      <a:lnTo>
                        <a:pt x="258" y="522"/>
                      </a:lnTo>
                      <a:lnTo>
                        <a:pt x="258" y="521"/>
                      </a:lnTo>
                      <a:lnTo>
                        <a:pt x="257" y="521"/>
                      </a:lnTo>
                      <a:lnTo>
                        <a:pt x="257" y="520"/>
                      </a:lnTo>
                      <a:lnTo>
                        <a:pt x="258" y="519"/>
                      </a:lnTo>
                      <a:lnTo>
                        <a:pt x="258" y="516"/>
                      </a:lnTo>
                      <a:lnTo>
                        <a:pt x="257" y="514"/>
                      </a:lnTo>
                      <a:lnTo>
                        <a:pt x="258" y="513"/>
                      </a:lnTo>
                      <a:lnTo>
                        <a:pt x="258" y="512"/>
                      </a:lnTo>
                      <a:lnTo>
                        <a:pt x="258" y="511"/>
                      </a:lnTo>
                      <a:lnTo>
                        <a:pt x="259" y="510"/>
                      </a:lnTo>
                      <a:lnTo>
                        <a:pt x="259" y="509"/>
                      </a:lnTo>
                      <a:lnTo>
                        <a:pt x="259" y="508"/>
                      </a:lnTo>
                      <a:lnTo>
                        <a:pt x="258" y="508"/>
                      </a:lnTo>
                      <a:lnTo>
                        <a:pt x="258" y="507"/>
                      </a:lnTo>
                      <a:lnTo>
                        <a:pt x="258" y="506"/>
                      </a:lnTo>
                      <a:lnTo>
                        <a:pt x="258" y="505"/>
                      </a:lnTo>
                      <a:lnTo>
                        <a:pt x="257" y="504"/>
                      </a:lnTo>
                      <a:lnTo>
                        <a:pt x="255" y="501"/>
                      </a:lnTo>
                      <a:lnTo>
                        <a:pt x="254" y="502"/>
                      </a:lnTo>
                      <a:lnTo>
                        <a:pt x="253" y="503"/>
                      </a:lnTo>
                      <a:lnTo>
                        <a:pt x="252" y="502"/>
                      </a:lnTo>
                      <a:lnTo>
                        <a:pt x="251" y="501"/>
                      </a:lnTo>
                      <a:lnTo>
                        <a:pt x="251" y="498"/>
                      </a:lnTo>
                      <a:lnTo>
                        <a:pt x="250" y="497"/>
                      </a:lnTo>
                      <a:lnTo>
                        <a:pt x="250" y="496"/>
                      </a:lnTo>
                      <a:lnTo>
                        <a:pt x="250" y="495"/>
                      </a:lnTo>
                      <a:lnTo>
                        <a:pt x="250" y="494"/>
                      </a:lnTo>
                      <a:lnTo>
                        <a:pt x="251" y="492"/>
                      </a:lnTo>
                      <a:lnTo>
                        <a:pt x="251" y="491"/>
                      </a:lnTo>
                      <a:lnTo>
                        <a:pt x="251" y="489"/>
                      </a:lnTo>
                      <a:lnTo>
                        <a:pt x="252" y="488"/>
                      </a:lnTo>
                      <a:lnTo>
                        <a:pt x="252" y="487"/>
                      </a:lnTo>
                      <a:lnTo>
                        <a:pt x="251" y="486"/>
                      </a:lnTo>
                      <a:lnTo>
                        <a:pt x="251" y="484"/>
                      </a:lnTo>
                      <a:lnTo>
                        <a:pt x="251" y="483"/>
                      </a:lnTo>
                      <a:lnTo>
                        <a:pt x="250" y="481"/>
                      </a:lnTo>
                      <a:lnTo>
                        <a:pt x="249" y="478"/>
                      </a:lnTo>
                      <a:lnTo>
                        <a:pt x="250" y="476"/>
                      </a:lnTo>
                      <a:lnTo>
                        <a:pt x="251" y="475"/>
                      </a:lnTo>
                      <a:lnTo>
                        <a:pt x="251" y="474"/>
                      </a:lnTo>
                      <a:lnTo>
                        <a:pt x="252" y="472"/>
                      </a:lnTo>
                      <a:lnTo>
                        <a:pt x="253" y="471"/>
                      </a:lnTo>
                      <a:lnTo>
                        <a:pt x="256" y="469"/>
                      </a:lnTo>
                      <a:lnTo>
                        <a:pt x="258" y="468"/>
                      </a:lnTo>
                      <a:lnTo>
                        <a:pt x="258" y="467"/>
                      </a:lnTo>
                      <a:lnTo>
                        <a:pt x="258" y="465"/>
                      </a:lnTo>
                      <a:lnTo>
                        <a:pt x="258" y="463"/>
                      </a:lnTo>
                      <a:lnTo>
                        <a:pt x="257" y="462"/>
                      </a:lnTo>
                      <a:lnTo>
                        <a:pt x="255" y="461"/>
                      </a:lnTo>
                      <a:lnTo>
                        <a:pt x="255" y="460"/>
                      </a:lnTo>
                      <a:lnTo>
                        <a:pt x="255" y="459"/>
                      </a:lnTo>
                      <a:lnTo>
                        <a:pt x="255" y="458"/>
                      </a:lnTo>
                      <a:lnTo>
                        <a:pt x="255" y="457"/>
                      </a:lnTo>
                      <a:lnTo>
                        <a:pt x="256" y="455"/>
                      </a:lnTo>
                      <a:lnTo>
                        <a:pt x="257" y="453"/>
                      </a:lnTo>
                      <a:lnTo>
                        <a:pt x="257" y="452"/>
                      </a:lnTo>
                      <a:lnTo>
                        <a:pt x="259" y="451"/>
                      </a:lnTo>
                      <a:lnTo>
                        <a:pt x="259" y="450"/>
                      </a:lnTo>
                      <a:lnTo>
                        <a:pt x="260" y="449"/>
                      </a:lnTo>
                      <a:lnTo>
                        <a:pt x="260" y="448"/>
                      </a:lnTo>
                      <a:lnTo>
                        <a:pt x="259" y="447"/>
                      </a:lnTo>
                      <a:lnTo>
                        <a:pt x="259" y="446"/>
                      </a:lnTo>
                      <a:lnTo>
                        <a:pt x="258" y="446"/>
                      </a:lnTo>
                      <a:lnTo>
                        <a:pt x="258" y="445"/>
                      </a:lnTo>
                      <a:lnTo>
                        <a:pt x="257" y="444"/>
                      </a:lnTo>
                      <a:lnTo>
                        <a:pt x="256" y="443"/>
                      </a:lnTo>
                      <a:lnTo>
                        <a:pt x="256" y="442"/>
                      </a:lnTo>
                      <a:lnTo>
                        <a:pt x="256" y="440"/>
                      </a:lnTo>
                      <a:lnTo>
                        <a:pt x="256" y="439"/>
                      </a:lnTo>
                      <a:lnTo>
                        <a:pt x="256" y="437"/>
                      </a:lnTo>
                      <a:lnTo>
                        <a:pt x="257" y="436"/>
                      </a:lnTo>
                      <a:lnTo>
                        <a:pt x="255" y="435"/>
                      </a:lnTo>
                      <a:lnTo>
                        <a:pt x="254" y="436"/>
                      </a:lnTo>
                      <a:lnTo>
                        <a:pt x="251" y="436"/>
                      </a:lnTo>
                      <a:lnTo>
                        <a:pt x="250" y="435"/>
                      </a:lnTo>
                      <a:lnTo>
                        <a:pt x="249" y="432"/>
                      </a:lnTo>
                      <a:lnTo>
                        <a:pt x="248" y="430"/>
                      </a:lnTo>
                      <a:lnTo>
                        <a:pt x="247" y="426"/>
                      </a:lnTo>
                      <a:lnTo>
                        <a:pt x="247" y="425"/>
                      </a:lnTo>
                      <a:lnTo>
                        <a:pt x="245" y="421"/>
                      </a:lnTo>
                      <a:lnTo>
                        <a:pt x="243" y="416"/>
                      </a:lnTo>
                      <a:lnTo>
                        <a:pt x="243" y="414"/>
                      </a:lnTo>
                      <a:lnTo>
                        <a:pt x="243" y="412"/>
                      </a:lnTo>
                      <a:lnTo>
                        <a:pt x="242" y="411"/>
                      </a:lnTo>
                      <a:lnTo>
                        <a:pt x="242" y="410"/>
                      </a:lnTo>
                      <a:lnTo>
                        <a:pt x="242" y="409"/>
                      </a:lnTo>
                      <a:lnTo>
                        <a:pt x="241" y="408"/>
                      </a:lnTo>
                      <a:lnTo>
                        <a:pt x="240" y="407"/>
                      </a:lnTo>
                      <a:lnTo>
                        <a:pt x="240" y="404"/>
                      </a:lnTo>
                      <a:lnTo>
                        <a:pt x="240" y="403"/>
                      </a:lnTo>
                      <a:lnTo>
                        <a:pt x="239" y="402"/>
                      </a:lnTo>
                      <a:lnTo>
                        <a:pt x="239" y="400"/>
                      </a:lnTo>
                      <a:lnTo>
                        <a:pt x="238" y="399"/>
                      </a:lnTo>
                      <a:lnTo>
                        <a:pt x="237" y="398"/>
                      </a:lnTo>
                      <a:lnTo>
                        <a:pt x="236" y="398"/>
                      </a:lnTo>
                      <a:lnTo>
                        <a:pt x="234" y="397"/>
                      </a:lnTo>
                      <a:lnTo>
                        <a:pt x="233" y="397"/>
                      </a:lnTo>
                      <a:lnTo>
                        <a:pt x="232" y="395"/>
                      </a:lnTo>
                      <a:lnTo>
                        <a:pt x="231" y="395"/>
                      </a:lnTo>
                      <a:lnTo>
                        <a:pt x="229" y="394"/>
                      </a:lnTo>
                      <a:lnTo>
                        <a:pt x="228" y="393"/>
                      </a:lnTo>
                      <a:lnTo>
                        <a:pt x="228" y="391"/>
                      </a:lnTo>
                      <a:lnTo>
                        <a:pt x="228" y="390"/>
                      </a:lnTo>
                      <a:lnTo>
                        <a:pt x="227" y="389"/>
                      </a:lnTo>
                      <a:lnTo>
                        <a:pt x="224" y="386"/>
                      </a:lnTo>
                      <a:lnTo>
                        <a:pt x="223" y="385"/>
                      </a:lnTo>
                      <a:lnTo>
                        <a:pt x="222" y="385"/>
                      </a:lnTo>
                      <a:lnTo>
                        <a:pt x="222" y="384"/>
                      </a:lnTo>
                      <a:lnTo>
                        <a:pt x="221" y="383"/>
                      </a:lnTo>
                      <a:lnTo>
                        <a:pt x="221" y="382"/>
                      </a:lnTo>
                      <a:lnTo>
                        <a:pt x="222" y="381"/>
                      </a:lnTo>
                      <a:lnTo>
                        <a:pt x="222" y="380"/>
                      </a:lnTo>
                      <a:lnTo>
                        <a:pt x="223" y="379"/>
                      </a:lnTo>
                      <a:lnTo>
                        <a:pt x="224" y="378"/>
                      </a:lnTo>
                      <a:lnTo>
                        <a:pt x="226" y="376"/>
                      </a:lnTo>
                      <a:lnTo>
                        <a:pt x="227" y="375"/>
                      </a:lnTo>
                      <a:lnTo>
                        <a:pt x="228" y="374"/>
                      </a:lnTo>
                      <a:lnTo>
                        <a:pt x="229" y="374"/>
                      </a:lnTo>
                      <a:lnTo>
                        <a:pt x="230" y="373"/>
                      </a:lnTo>
                      <a:lnTo>
                        <a:pt x="230" y="372"/>
                      </a:lnTo>
                      <a:lnTo>
                        <a:pt x="231" y="371"/>
                      </a:lnTo>
                      <a:lnTo>
                        <a:pt x="231" y="370"/>
                      </a:lnTo>
                      <a:lnTo>
                        <a:pt x="231" y="367"/>
                      </a:lnTo>
                      <a:lnTo>
                        <a:pt x="230" y="366"/>
                      </a:lnTo>
                      <a:lnTo>
                        <a:pt x="230" y="365"/>
                      </a:lnTo>
                      <a:lnTo>
                        <a:pt x="230" y="362"/>
                      </a:lnTo>
                      <a:lnTo>
                        <a:pt x="229" y="361"/>
                      </a:lnTo>
                      <a:lnTo>
                        <a:pt x="230" y="360"/>
                      </a:lnTo>
                      <a:lnTo>
                        <a:pt x="230" y="359"/>
                      </a:lnTo>
                      <a:lnTo>
                        <a:pt x="231" y="357"/>
                      </a:lnTo>
                      <a:lnTo>
                        <a:pt x="232" y="355"/>
                      </a:lnTo>
                      <a:lnTo>
                        <a:pt x="233" y="353"/>
                      </a:lnTo>
                      <a:lnTo>
                        <a:pt x="233" y="352"/>
                      </a:lnTo>
                      <a:lnTo>
                        <a:pt x="233" y="350"/>
                      </a:lnTo>
                      <a:lnTo>
                        <a:pt x="233" y="349"/>
                      </a:lnTo>
                      <a:lnTo>
                        <a:pt x="233" y="348"/>
                      </a:lnTo>
                      <a:lnTo>
                        <a:pt x="232" y="347"/>
                      </a:lnTo>
                      <a:lnTo>
                        <a:pt x="231" y="346"/>
                      </a:lnTo>
                      <a:lnTo>
                        <a:pt x="230" y="345"/>
                      </a:lnTo>
                      <a:lnTo>
                        <a:pt x="228" y="344"/>
                      </a:lnTo>
                      <a:lnTo>
                        <a:pt x="225" y="343"/>
                      </a:lnTo>
                      <a:lnTo>
                        <a:pt x="223" y="343"/>
                      </a:lnTo>
                      <a:lnTo>
                        <a:pt x="222" y="342"/>
                      </a:lnTo>
                      <a:lnTo>
                        <a:pt x="221" y="342"/>
                      </a:lnTo>
                      <a:lnTo>
                        <a:pt x="220" y="341"/>
                      </a:lnTo>
                      <a:lnTo>
                        <a:pt x="219" y="340"/>
                      </a:lnTo>
                      <a:lnTo>
                        <a:pt x="218" y="340"/>
                      </a:lnTo>
                      <a:lnTo>
                        <a:pt x="216" y="340"/>
                      </a:lnTo>
                      <a:lnTo>
                        <a:pt x="214" y="339"/>
                      </a:lnTo>
                      <a:lnTo>
                        <a:pt x="210" y="339"/>
                      </a:lnTo>
                      <a:lnTo>
                        <a:pt x="209" y="339"/>
                      </a:lnTo>
                      <a:lnTo>
                        <a:pt x="208" y="339"/>
                      </a:lnTo>
                      <a:lnTo>
                        <a:pt x="207" y="338"/>
                      </a:lnTo>
                      <a:lnTo>
                        <a:pt x="205" y="339"/>
                      </a:lnTo>
                      <a:lnTo>
                        <a:pt x="204" y="339"/>
                      </a:lnTo>
                      <a:lnTo>
                        <a:pt x="204" y="340"/>
                      </a:lnTo>
                      <a:lnTo>
                        <a:pt x="203" y="340"/>
                      </a:lnTo>
                      <a:lnTo>
                        <a:pt x="202" y="340"/>
                      </a:lnTo>
                      <a:lnTo>
                        <a:pt x="201" y="340"/>
                      </a:lnTo>
                      <a:lnTo>
                        <a:pt x="200" y="340"/>
                      </a:lnTo>
                      <a:lnTo>
                        <a:pt x="199" y="340"/>
                      </a:lnTo>
                      <a:lnTo>
                        <a:pt x="198" y="340"/>
                      </a:lnTo>
                      <a:lnTo>
                        <a:pt x="197" y="339"/>
                      </a:lnTo>
                      <a:lnTo>
                        <a:pt x="194" y="338"/>
                      </a:lnTo>
                      <a:lnTo>
                        <a:pt x="193" y="337"/>
                      </a:lnTo>
                      <a:lnTo>
                        <a:pt x="192" y="336"/>
                      </a:lnTo>
                      <a:lnTo>
                        <a:pt x="191" y="335"/>
                      </a:lnTo>
                      <a:lnTo>
                        <a:pt x="190" y="335"/>
                      </a:lnTo>
                      <a:lnTo>
                        <a:pt x="189" y="332"/>
                      </a:lnTo>
                      <a:lnTo>
                        <a:pt x="188" y="331"/>
                      </a:lnTo>
                      <a:lnTo>
                        <a:pt x="187" y="330"/>
                      </a:lnTo>
                      <a:lnTo>
                        <a:pt x="187" y="329"/>
                      </a:lnTo>
                      <a:lnTo>
                        <a:pt x="186" y="328"/>
                      </a:lnTo>
                      <a:lnTo>
                        <a:pt x="187" y="325"/>
                      </a:lnTo>
                      <a:lnTo>
                        <a:pt x="186" y="324"/>
                      </a:lnTo>
                      <a:lnTo>
                        <a:pt x="185" y="324"/>
                      </a:lnTo>
                      <a:lnTo>
                        <a:pt x="184" y="323"/>
                      </a:lnTo>
                      <a:lnTo>
                        <a:pt x="182" y="323"/>
                      </a:lnTo>
                      <a:lnTo>
                        <a:pt x="181" y="323"/>
                      </a:lnTo>
                      <a:lnTo>
                        <a:pt x="179" y="324"/>
                      </a:lnTo>
                      <a:lnTo>
                        <a:pt x="176" y="324"/>
                      </a:lnTo>
                      <a:lnTo>
                        <a:pt x="172" y="326"/>
                      </a:lnTo>
                      <a:lnTo>
                        <a:pt x="171" y="326"/>
                      </a:lnTo>
                      <a:lnTo>
                        <a:pt x="170" y="326"/>
                      </a:lnTo>
                      <a:lnTo>
                        <a:pt x="169" y="326"/>
                      </a:lnTo>
                      <a:lnTo>
                        <a:pt x="168" y="325"/>
                      </a:lnTo>
                      <a:lnTo>
                        <a:pt x="167" y="324"/>
                      </a:lnTo>
                      <a:lnTo>
                        <a:pt x="164" y="323"/>
                      </a:lnTo>
                      <a:lnTo>
                        <a:pt x="163" y="323"/>
                      </a:lnTo>
                      <a:lnTo>
                        <a:pt x="162" y="322"/>
                      </a:lnTo>
                      <a:lnTo>
                        <a:pt x="161" y="320"/>
                      </a:lnTo>
                      <a:lnTo>
                        <a:pt x="159" y="318"/>
                      </a:lnTo>
                      <a:lnTo>
                        <a:pt x="158" y="317"/>
                      </a:lnTo>
                      <a:lnTo>
                        <a:pt x="158" y="316"/>
                      </a:lnTo>
                      <a:lnTo>
                        <a:pt x="159" y="315"/>
                      </a:lnTo>
                      <a:lnTo>
                        <a:pt x="159" y="314"/>
                      </a:lnTo>
                      <a:lnTo>
                        <a:pt x="160" y="313"/>
                      </a:lnTo>
                      <a:lnTo>
                        <a:pt x="160" y="312"/>
                      </a:lnTo>
                      <a:lnTo>
                        <a:pt x="160" y="310"/>
                      </a:lnTo>
                      <a:lnTo>
                        <a:pt x="160" y="308"/>
                      </a:lnTo>
                      <a:lnTo>
                        <a:pt x="159" y="307"/>
                      </a:lnTo>
                      <a:lnTo>
                        <a:pt x="158" y="306"/>
                      </a:lnTo>
                      <a:lnTo>
                        <a:pt x="159" y="304"/>
                      </a:lnTo>
                      <a:lnTo>
                        <a:pt x="160" y="302"/>
                      </a:lnTo>
                      <a:lnTo>
                        <a:pt x="160" y="301"/>
                      </a:lnTo>
                      <a:lnTo>
                        <a:pt x="159" y="299"/>
                      </a:lnTo>
                      <a:lnTo>
                        <a:pt x="158" y="297"/>
                      </a:lnTo>
                      <a:lnTo>
                        <a:pt x="157" y="297"/>
                      </a:lnTo>
                      <a:lnTo>
                        <a:pt x="156" y="297"/>
                      </a:lnTo>
                      <a:lnTo>
                        <a:pt x="153" y="296"/>
                      </a:lnTo>
                      <a:lnTo>
                        <a:pt x="152" y="297"/>
                      </a:lnTo>
                      <a:lnTo>
                        <a:pt x="148" y="297"/>
                      </a:lnTo>
                      <a:lnTo>
                        <a:pt x="145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7" y="300"/>
                      </a:lnTo>
                      <a:lnTo>
                        <a:pt x="136" y="300"/>
                      </a:lnTo>
                      <a:lnTo>
                        <a:pt x="133" y="301"/>
                      </a:lnTo>
                      <a:lnTo>
                        <a:pt x="129" y="302"/>
                      </a:lnTo>
                      <a:lnTo>
                        <a:pt x="125" y="303"/>
                      </a:lnTo>
                      <a:lnTo>
                        <a:pt x="122" y="303"/>
                      </a:lnTo>
                      <a:lnTo>
                        <a:pt x="119" y="303"/>
                      </a:lnTo>
                      <a:lnTo>
                        <a:pt x="118" y="302"/>
                      </a:lnTo>
                      <a:lnTo>
                        <a:pt x="116" y="302"/>
                      </a:lnTo>
                      <a:lnTo>
                        <a:pt x="114" y="301"/>
                      </a:lnTo>
                      <a:lnTo>
                        <a:pt x="111" y="300"/>
                      </a:lnTo>
                      <a:lnTo>
                        <a:pt x="108" y="299"/>
                      </a:lnTo>
                      <a:lnTo>
                        <a:pt x="105" y="298"/>
                      </a:lnTo>
                      <a:lnTo>
                        <a:pt x="102" y="297"/>
                      </a:lnTo>
                      <a:lnTo>
                        <a:pt x="100" y="296"/>
                      </a:lnTo>
                      <a:lnTo>
                        <a:pt x="97" y="295"/>
                      </a:lnTo>
                      <a:lnTo>
                        <a:pt x="96" y="295"/>
                      </a:lnTo>
                      <a:lnTo>
                        <a:pt x="95" y="295"/>
                      </a:lnTo>
                      <a:lnTo>
                        <a:pt x="95" y="294"/>
                      </a:lnTo>
                      <a:lnTo>
                        <a:pt x="93" y="294"/>
                      </a:lnTo>
                      <a:lnTo>
                        <a:pt x="92" y="294"/>
                      </a:lnTo>
                      <a:lnTo>
                        <a:pt x="91" y="293"/>
                      </a:lnTo>
                      <a:lnTo>
                        <a:pt x="90" y="293"/>
                      </a:lnTo>
                      <a:lnTo>
                        <a:pt x="89" y="293"/>
                      </a:lnTo>
                      <a:lnTo>
                        <a:pt x="89" y="294"/>
                      </a:lnTo>
                      <a:lnTo>
                        <a:pt x="88" y="294"/>
                      </a:lnTo>
                      <a:lnTo>
                        <a:pt x="87" y="294"/>
                      </a:lnTo>
                      <a:lnTo>
                        <a:pt x="87" y="293"/>
                      </a:lnTo>
                      <a:lnTo>
                        <a:pt x="86" y="292"/>
                      </a:lnTo>
                      <a:lnTo>
                        <a:pt x="86" y="291"/>
                      </a:lnTo>
                      <a:lnTo>
                        <a:pt x="85" y="291"/>
                      </a:lnTo>
                      <a:lnTo>
                        <a:pt x="84" y="291"/>
                      </a:lnTo>
                      <a:lnTo>
                        <a:pt x="84" y="290"/>
                      </a:lnTo>
                      <a:lnTo>
                        <a:pt x="84" y="289"/>
                      </a:lnTo>
                      <a:lnTo>
                        <a:pt x="85" y="289"/>
                      </a:lnTo>
                      <a:lnTo>
                        <a:pt x="85" y="288"/>
                      </a:lnTo>
                      <a:lnTo>
                        <a:pt x="86" y="288"/>
                      </a:lnTo>
                      <a:lnTo>
                        <a:pt x="85" y="287"/>
                      </a:lnTo>
                      <a:lnTo>
                        <a:pt x="85" y="286"/>
                      </a:lnTo>
                      <a:lnTo>
                        <a:pt x="86" y="285"/>
                      </a:lnTo>
                      <a:lnTo>
                        <a:pt x="86" y="284"/>
                      </a:lnTo>
                      <a:lnTo>
                        <a:pt x="86" y="283"/>
                      </a:lnTo>
                      <a:lnTo>
                        <a:pt x="87" y="283"/>
                      </a:lnTo>
                      <a:lnTo>
                        <a:pt x="88" y="283"/>
                      </a:lnTo>
                      <a:lnTo>
                        <a:pt x="88" y="281"/>
                      </a:lnTo>
                      <a:lnTo>
                        <a:pt x="89" y="280"/>
                      </a:lnTo>
                      <a:lnTo>
                        <a:pt x="90" y="280"/>
                      </a:lnTo>
                      <a:lnTo>
                        <a:pt x="90" y="279"/>
                      </a:lnTo>
                      <a:lnTo>
                        <a:pt x="89" y="279"/>
                      </a:lnTo>
                      <a:lnTo>
                        <a:pt x="89" y="278"/>
                      </a:lnTo>
                      <a:lnTo>
                        <a:pt x="90" y="278"/>
                      </a:lnTo>
                      <a:lnTo>
                        <a:pt x="90" y="277"/>
                      </a:lnTo>
                      <a:lnTo>
                        <a:pt x="91" y="277"/>
                      </a:lnTo>
                      <a:lnTo>
                        <a:pt x="92" y="276"/>
                      </a:lnTo>
                      <a:lnTo>
                        <a:pt x="92" y="275"/>
                      </a:lnTo>
                      <a:lnTo>
                        <a:pt x="92" y="274"/>
                      </a:lnTo>
                      <a:lnTo>
                        <a:pt x="91" y="273"/>
                      </a:lnTo>
                      <a:lnTo>
                        <a:pt x="92" y="273"/>
                      </a:lnTo>
                      <a:lnTo>
                        <a:pt x="92" y="272"/>
                      </a:lnTo>
                      <a:lnTo>
                        <a:pt x="92" y="271"/>
                      </a:lnTo>
                      <a:lnTo>
                        <a:pt x="90" y="270"/>
                      </a:lnTo>
                      <a:lnTo>
                        <a:pt x="90" y="269"/>
                      </a:lnTo>
                      <a:lnTo>
                        <a:pt x="91" y="269"/>
                      </a:lnTo>
                      <a:lnTo>
                        <a:pt x="92" y="268"/>
                      </a:lnTo>
                      <a:lnTo>
                        <a:pt x="92" y="267"/>
                      </a:lnTo>
                      <a:lnTo>
                        <a:pt x="91" y="266"/>
                      </a:lnTo>
                      <a:lnTo>
                        <a:pt x="90" y="266"/>
                      </a:lnTo>
                      <a:lnTo>
                        <a:pt x="91" y="264"/>
                      </a:lnTo>
                      <a:lnTo>
                        <a:pt x="91" y="263"/>
                      </a:lnTo>
                      <a:lnTo>
                        <a:pt x="90" y="262"/>
                      </a:lnTo>
                      <a:lnTo>
                        <a:pt x="89" y="262"/>
                      </a:lnTo>
                      <a:lnTo>
                        <a:pt x="89" y="261"/>
                      </a:lnTo>
                      <a:lnTo>
                        <a:pt x="89" y="260"/>
                      </a:lnTo>
                      <a:lnTo>
                        <a:pt x="89" y="259"/>
                      </a:lnTo>
                      <a:lnTo>
                        <a:pt x="89" y="258"/>
                      </a:lnTo>
                      <a:lnTo>
                        <a:pt x="88" y="257"/>
                      </a:lnTo>
                      <a:lnTo>
                        <a:pt x="87" y="257"/>
                      </a:lnTo>
                      <a:lnTo>
                        <a:pt x="86" y="257"/>
                      </a:lnTo>
                      <a:lnTo>
                        <a:pt x="85" y="256"/>
                      </a:lnTo>
                      <a:lnTo>
                        <a:pt x="85" y="255"/>
                      </a:lnTo>
                      <a:lnTo>
                        <a:pt x="84" y="255"/>
                      </a:lnTo>
                      <a:lnTo>
                        <a:pt x="83" y="253"/>
                      </a:lnTo>
                      <a:lnTo>
                        <a:pt x="83" y="252"/>
                      </a:lnTo>
                      <a:lnTo>
                        <a:pt x="83" y="248"/>
                      </a:lnTo>
                      <a:lnTo>
                        <a:pt x="83" y="246"/>
                      </a:lnTo>
                      <a:lnTo>
                        <a:pt x="82" y="245"/>
                      </a:lnTo>
                      <a:lnTo>
                        <a:pt x="80" y="245"/>
                      </a:lnTo>
                      <a:lnTo>
                        <a:pt x="79" y="244"/>
                      </a:lnTo>
                      <a:lnTo>
                        <a:pt x="78" y="243"/>
                      </a:lnTo>
                      <a:lnTo>
                        <a:pt x="77" y="241"/>
                      </a:lnTo>
                      <a:lnTo>
                        <a:pt x="77" y="240"/>
                      </a:lnTo>
                      <a:lnTo>
                        <a:pt x="76" y="239"/>
                      </a:lnTo>
                      <a:lnTo>
                        <a:pt x="75" y="238"/>
                      </a:lnTo>
                      <a:lnTo>
                        <a:pt x="73" y="236"/>
                      </a:lnTo>
                      <a:lnTo>
                        <a:pt x="72" y="234"/>
                      </a:lnTo>
                      <a:lnTo>
                        <a:pt x="71" y="233"/>
                      </a:lnTo>
                      <a:lnTo>
                        <a:pt x="71" y="232"/>
                      </a:lnTo>
                      <a:lnTo>
                        <a:pt x="70" y="232"/>
                      </a:lnTo>
                      <a:lnTo>
                        <a:pt x="69" y="231"/>
                      </a:lnTo>
                      <a:lnTo>
                        <a:pt x="68" y="230"/>
                      </a:lnTo>
                      <a:lnTo>
                        <a:pt x="66" y="230"/>
                      </a:lnTo>
                      <a:lnTo>
                        <a:pt x="65" y="228"/>
                      </a:lnTo>
                      <a:lnTo>
                        <a:pt x="65" y="227"/>
                      </a:lnTo>
                      <a:lnTo>
                        <a:pt x="65" y="226"/>
                      </a:lnTo>
                      <a:lnTo>
                        <a:pt x="66" y="225"/>
                      </a:lnTo>
                      <a:lnTo>
                        <a:pt x="66" y="224"/>
                      </a:lnTo>
                      <a:lnTo>
                        <a:pt x="67" y="222"/>
                      </a:lnTo>
                      <a:lnTo>
                        <a:pt x="68" y="220"/>
                      </a:lnTo>
                      <a:lnTo>
                        <a:pt x="67" y="219"/>
                      </a:lnTo>
                      <a:lnTo>
                        <a:pt x="67" y="218"/>
                      </a:lnTo>
                      <a:lnTo>
                        <a:pt x="67" y="216"/>
                      </a:lnTo>
                      <a:lnTo>
                        <a:pt x="67" y="215"/>
                      </a:lnTo>
                      <a:lnTo>
                        <a:pt x="67" y="214"/>
                      </a:lnTo>
                      <a:lnTo>
                        <a:pt x="64" y="208"/>
                      </a:lnTo>
                      <a:lnTo>
                        <a:pt x="64" y="207"/>
                      </a:lnTo>
                      <a:lnTo>
                        <a:pt x="64" y="205"/>
                      </a:lnTo>
                      <a:lnTo>
                        <a:pt x="65" y="201"/>
                      </a:lnTo>
                      <a:lnTo>
                        <a:pt x="65" y="200"/>
                      </a:lnTo>
                      <a:lnTo>
                        <a:pt x="65" y="199"/>
                      </a:lnTo>
                      <a:lnTo>
                        <a:pt x="63" y="198"/>
                      </a:lnTo>
                      <a:lnTo>
                        <a:pt x="62" y="197"/>
                      </a:lnTo>
                      <a:lnTo>
                        <a:pt x="63" y="196"/>
                      </a:lnTo>
                      <a:lnTo>
                        <a:pt x="63" y="195"/>
                      </a:lnTo>
                      <a:lnTo>
                        <a:pt x="64" y="194"/>
                      </a:lnTo>
                      <a:lnTo>
                        <a:pt x="68" y="190"/>
                      </a:lnTo>
                      <a:lnTo>
                        <a:pt x="69" y="189"/>
                      </a:lnTo>
                      <a:lnTo>
                        <a:pt x="70" y="188"/>
                      </a:lnTo>
                      <a:lnTo>
                        <a:pt x="70" y="186"/>
                      </a:lnTo>
                      <a:lnTo>
                        <a:pt x="70" y="185"/>
                      </a:lnTo>
                      <a:lnTo>
                        <a:pt x="70" y="183"/>
                      </a:lnTo>
                      <a:lnTo>
                        <a:pt x="70" y="182"/>
                      </a:lnTo>
                      <a:lnTo>
                        <a:pt x="70" y="181"/>
                      </a:lnTo>
                      <a:lnTo>
                        <a:pt x="69" y="179"/>
                      </a:lnTo>
                      <a:lnTo>
                        <a:pt x="68" y="178"/>
                      </a:lnTo>
                      <a:lnTo>
                        <a:pt x="64" y="175"/>
                      </a:lnTo>
                      <a:lnTo>
                        <a:pt x="63" y="174"/>
                      </a:lnTo>
                      <a:lnTo>
                        <a:pt x="63" y="173"/>
                      </a:lnTo>
                      <a:lnTo>
                        <a:pt x="62" y="172"/>
                      </a:lnTo>
                      <a:lnTo>
                        <a:pt x="60" y="171"/>
                      </a:lnTo>
                      <a:lnTo>
                        <a:pt x="59" y="170"/>
                      </a:lnTo>
                      <a:lnTo>
                        <a:pt x="59" y="169"/>
                      </a:lnTo>
                      <a:lnTo>
                        <a:pt x="59" y="168"/>
                      </a:lnTo>
                      <a:lnTo>
                        <a:pt x="59" y="167"/>
                      </a:lnTo>
                      <a:lnTo>
                        <a:pt x="55" y="165"/>
                      </a:lnTo>
                      <a:lnTo>
                        <a:pt x="54" y="165"/>
                      </a:lnTo>
                      <a:lnTo>
                        <a:pt x="54" y="164"/>
                      </a:lnTo>
                      <a:lnTo>
                        <a:pt x="53" y="164"/>
                      </a:lnTo>
                      <a:lnTo>
                        <a:pt x="52" y="163"/>
                      </a:lnTo>
                      <a:lnTo>
                        <a:pt x="51" y="163"/>
                      </a:lnTo>
                      <a:lnTo>
                        <a:pt x="50" y="162"/>
                      </a:lnTo>
                      <a:lnTo>
                        <a:pt x="49" y="162"/>
                      </a:lnTo>
                      <a:lnTo>
                        <a:pt x="48" y="161"/>
                      </a:lnTo>
                      <a:lnTo>
                        <a:pt x="47" y="161"/>
                      </a:lnTo>
                      <a:lnTo>
                        <a:pt x="46" y="160"/>
                      </a:lnTo>
                      <a:lnTo>
                        <a:pt x="44" y="159"/>
                      </a:lnTo>
                      <a:lnTo>
                        <a:pt x="42" y="159"/>
                      </a:lnTo>
                      <a:lnTo>
                        <a:pt x="40" y="159"/>
                      </a:lnTo>
                      <a:lnTo>
                        <a:pt x="39" y="159"/>
                      </a:lnTo>
                      <a:lnTo>
                        <a:pt x="38" y="159"/>
                      </a:lnTo>
                      <a:lnTo>
                        <a:pt x="37" y="158"/>
                      </a:lnTo>
                      <a:lnTo>
                        <a:pt x="36" y="157"/>
                      </a:lnTo>
                      <a:lnTo>
                        <a:pt x="35" y="155"/>
                      </a:lnTo>
                      <a:lnTo>
                        <a:pt x="33" y="153"/>
                      </a:lnTo>
                      <a:lnTo>
                        <a:pt x="30" y="151"/>
                      </a:lnTo>
                      <a:lnTo>
                        <a:pt x="29" y="150"/>
                      </a:lnTo>
                      <a:lnTo>
                        <a:pt x="28" y="149"/>
                      </a:lnTo>
                      <a:lnTo>
                        <a:pt x="27" y="144"/>
                      </a:lnTo>
                      <a:lnTo>
                        <a:pt x="25" y="143"/>
                      </a:lnTo>
                      <a:lnTo>
                        <a:pt x="25" y="142"/>
                      </a:lnTo>
                      <a:lnTo>
                        <a:pt x="23" y="142"/>
                      </a:lnTo>
                      <a:lnTo>
                        <a:pt x="22" y="141"/>
                      </a:lnTo>
                      <a:lnTo>
                        <a:pt x="22" y="140"/>
                      </a:lnTo>
                      <a:lnTo>
                        <a:pt x="21" y="139"/>
                      </a:lnTo>
                      <a:lnTo>
                        <a:pt x="20" y="138"/>
                      </a:lnTo>
                      <a:lnTo>
                        <a:pt x="19" y="137"/>
                      </a:lnTo>
                      <a:lnTo>
                        <a:pt x="17" y="136"/>
                      </a:lnTo>
                      <a:lnTo>
                        <a:pt x="17" y="135"/>
                      </a:lnTo>
                      <a:lnTo>
                        <a:pt x="16" y="135"/>
                      </a:lnTo>
                      <a:lnTo>
                        <a:pt x="16" y="132"/>
                      </a:lnTo>
                      <a:lnTo>
                        <a:pt x="15" y="132"/>
                      </a:lnTo>
                      <a:lnTo>
                        <a:pt x="15" y="131"/>
                      </a:lnTo>
                      <a:lnTo>
                        <a:pt x="13" y="130"/>
                      </a:lnTo>
                      <a:lnTo>
                        <a:pt x="13" y="129"/>
                      </a:lnTo>
                      <a:lnTo>
                        <a:pt x="12" y="128"/>
                      </a:lnTo>
                      <a:lnTo>
                        <a:pt x="12" y="126"/>
                      </a:lnTo>
                      <a:lnTo>
                        <a:pt x="11" y="124"/>
                      </a:lnTo>
                      <a:lnTo>
                        <a:pt x="10" y="124"/>
                      </a:lnTo>
                      <a:lnTo>
                        <a:pt x="8" y="123"/>
                      </a:lnTo>
                      <a:lnTo>
                        <a:pt x="5" y="121"/>
                      </a:lnTo>
                      <a:lnTo>
                        <a:pt x="3" y="120"/>
                      </a:lnTo>
                      <a:lnTo>
                        <a:pt x="2" y="119"/>
                      </a:lnTo>
                      <a:lnTo>
                        <a:pt x="2" y="118"/>
                      </a:lnTo>
                      <a:lnTo>
                        <a:pt x="1" y="115"/>
                      </a:lnTo>
                      <a:lnTo>
                        <a:pt x="1" y="114"/>
                      </a:lnTo>
                      <a:lnTo>
                        <a:pt x="0" y="112"/>
                      </a:lnTo>
                      <a:lnTo>
                        <a:pt x="1" y="110"/>
                      </a:lnTo>
                      <a:lnTo>
                        <a:pt x="2" y="109"/>
                      </a:lnTo>
                      <a:lnTo>
                        <a:pt x="3" y="108"/>
                      </a:lnTo>
                      <a:lnTo>
                        <a:pt x="4" y="107"/>
                      </a:lnTo>
                      <a:lnTo>
                        <a:pt x="5" y="107"/>
                      </a:lnTo>
                      <a:lnTo>
                        <a:pt x="7" y="108"/>
                      </a:lnTo>
                      <a:lnTo>
                        <a:pt x="8" y="108"/>
                      </a:lnTo>
                      <a:lnTo>
                        <a:pt x="11" y="110"/>
                      </a:lnTo>
                      <a:lnTo>
                        <a:pt x="14" y="111"/>
                      </a:lnTo>
                      <a:lnTo>
                        <a:pt x="16" y="112"/>
                      </a:lnTo>
                      <a:lnTo>
                        <a:pt x="19" y="115"/>
                      </a:lnTo>
                      <a:lnTo>
                        <a:pt x="20" y="119"/>
                      </a:lnTo>
                      <a:lnTo>
                        <a:pt x="21" y="122"/>
                      </a:lnTo>
                      <a:lnTo>
                        <a:pt x="22" y="122"/>
                      </a:lnTo>
                      <a:lnTo>
                        <a:pt x="22" y="123"/>
                      </a:lnTo>
                      <a:lnTo>
                        <a:pt x="24" y="123"/>
                      </a:lnTo>
                      <a:lnTo>
                        <a:pt x="26" y="125"/>
                      </a:lnTo>
                      <a:lnTo>
                        <a:pt x="29" y="126"/>
                      </a:lnTo>
                      <a:lnTo>
                        <a:pt x="30" y="125"/>
                      </a:lnTo>
                      <a:lnTo>
                        <a:pt x="31" y="125"/>
                      </a:lnTo>
                      <a:lnTo>
                        <a:pt x="33" y="124"/>
                      </a:lnTo>
                      <a:lnTo>
                        <a:pt x="34" y="124"/>
                      </a:lnTo>
                      <a:lnTo>
                        <a:pt x="34" y="125"/>
                      </a:lnTo>
                      <a:lnTo>
                        <a:pt x="36" y="125"/>
                      </a:lnTo>
                      <a:lnTo>
                        <a:pt x="39" y="124"/>
                      </a:lnTo>
                      <a:lnTo>
                        <a:pt x="40" y="124"/>
                      </a:lnTo>
                      <a:lnTo>
                        <a:pt x="41" y="123"/>
                      </a:lnTo>
                      <a:lnTo>
                        <a:pt x="42" y="123"/>
                      </a:lnTo>
                      <a:lnTo>
                        <a:pt x="43" y="122"/>
                      </a:lnTo>
                      <a:lnTo>
                        <a:pt x="46" y="122"/>
                      </a:lnTo>
                      <a:lnTo>
                        <a:pt x="48" y="122"/>
                      </a:lnTo>
                      <a:lnTo>
                        <a:pt x="54" y="123"/>
                      </a:lnTo>
                      <a:lnTo>
                        <a:pt x="56" y="122"/>
                      </a:lnTo>
                      <a:lnTo>
                        <a:pt x="57" y="122"/>
                      </a:lnTo>
                      <a:lnTo>
                        <a:pt x="58" y="121"/>
                      </a:lnTo>
                      <a:lnTo>
                        <a:pt x="60" y="121"/>
                      </a:lnTo>
                      <a:lnTo>
                        <a:pt x="60" y="122"/>
                      </a:lnTo>
                      <a:lnTo>
                        <a:pt x="61" y="123"/>
                      </a:lnTo>
                      <a:lnTo>
                        <a:pt x="62" y="123"/>
                      </a:lnTo>
                      <a:lnTo>
                        <a:pt x="63" y="122"/>
                      </a:lnTo>
                      <a:lnTo>
                        <a:pt x="64" y="123"/>
                      </a:lnTo>
                      <a:lnTo>
                        <a:pt x="65" y="123"/>
                      </a:lnTo>
                      <a:lnTo>
                        <a:pt x="66" y="124"/>
                      </a:lnTo>
                      <a:lnTo>
                        <a:pt x="67" y="124"/>
                      </a:lnTo>
                      <a:lnTo>
                        <a:pt x="69" y="124"/>
                      </a:lnTo>
                      <a:lnTo>
                        <a:pt x="70" y="123"/>
                      </a:lnTo>
                      <a:lnTo>
                        <a:pt x="71" y="123"/>
                      </a:lnTo>
                      <a:lnTo>
                        <a:pt x="71" y="122"/>
                      </a:lnTo>
                      <a:lnTo>
                        <a:pt x="72" y="122"/>
                      </a:lnTo>
                      <a:lnTo>
                        <a:pt x="72" y="123"/>
                      </a:lnTo>
                      <a:lnTo>
                        <a:pt x="73" y="123"/>
                      </a:lnTo>
                      <a:lnTo>
                        <a:pt x="73" y="124"/>
                      </a:lnTo>
                      <a:lnTo>
                        <a:pt x="74" y="124"/>
                      </a:lnTo>
                      <a:lnTo>
                        <a:pt x="75" y="124"/>
                      </a:lnTo>
                      <a:lnTo>
                        <a:pt x="76" y="125"/>
                      </a:lnTo>
                      <a:lnTo>
                        <a:pt x="77" y="126"/>
                      </a:lnTo>
                      <a:lnTo>
                        <a:pt x="78" y="126"/>
                      </a:lnTo>
                      <a:lnTo>
                        <a:pt x="78" y="127"/>
                      </a:lnTo>
                      <a:lnTo>
                        <a:pt x="79" y="128"/>
                      </a:lnTo>
                      <a:lnTo>
                        <a:pt x="79" y="129"/>
                      </a:lnTo>
                      <a:lnTo>
                        <a:pt x="79" y="130"/>
                      </a:lnTo>
                      <a:lnTo>
                        <a:pt x="80" y="131"/>
                      </a:lnTo>
                      <a:lnTo>
                        <a:pt x="79" y="132"/>
                      </a:lnTo>
                      <a:lnTo>
                        <a:pt x="79" y="133"/>
                      </a:lnTo>
                      <a:lnTo>
                        <a:pt x="80" y="133"/>
                      </a:lnTo>
                      <a:lnTo>
                        <a:pt x="82" y="136"/>
                      </a:lnTo>
                      <a:lnTo>
                        <a:pt x="83" y="137"/>
                      </a:lnTo>
                      <a:lnTo>
                        <a:pt x="84" y="140"/>
                      </a:lnTo>
                      <a:lnTo>
                        <a:pt x="84" y="141"/>
                      </a:lnTo>
                      <a:lnTo>
                        <a:pt x="85" y="141"/>
                      </a:lnTo>
                      <a:lnTo>
                        <a:pt x="86" y="141"/>
                      </a:lnTo>
                      <a:lnTo>
                        <a:pt x="86" y="142"/>
                      </a:lnTo>
                      <a:lnTo>
                        <a:pt x="90" y="142"/>
                      </a:lnTo>
                      <a:lnTo>
                        <a:pt x="90" y="143"/>
                      </a:lnTo>
                      <a:lnTo>
                        <a:pt x="90" y="145"/>
                      </a:lnTo>
                      <a:lnTo>
                        <a:pt x="91" y="145"/>
                      </a:lnTo>
                      <a:lnTo>
                        <a:pt x="91" y="146"/>
                      </a:lnTo>
                      <a:lnTo>
                        <a:pt x="92" y="146"/>
                      </a:lnTo>
                      <a:lnTo>
                        <a:pt x="93" y="146"/>
                      </a:lnTo>
                      <a:lnTo>
                        <a:pt x="93" y="147"/>
                      </a:lnTo>
                      <a:lnTo>
                        <a:pt x="93" y="148"/>
                      </a:lnTo>
                      <a:lnTo>
                        <a:pt x="94" y="148"/>
                      </a:lnTo>
                      <a:lnTo>
                        <a:pt x="94" y="149"/>
                      </a:lnTo>
                      <a:lnTo>
                        <a:pt x="94" y="148"/>
                      </a:lnTo>
                      <a:lnTo>
                        <a:pt x="94" y="147"/>
                      </a:lnTo>
                      <a:lnTo>
                        <a:pt x="95" y="147"/>
                      </a:lnTo>
                      <a:lnTo>
                        <a:pt x="96" y="146"/>
                      </a:lnTo>
                      <a:lnTo>
                        <a:pt x="97" y="145"/>
                      </a:lnTo>
                      <a:lnTo>
                        <a:pt x="97" y="144"/>
                      </a:lnTo>
                      <a:lnTo>
                        <a:pt x="98" y="143"/>
                      </a:lnTo>
                      <a:lnTo>
                        <a:pt x="99" y="143"/>
                      </a:lnTo>
                      <a:lnTo>
                        <a:pt x="100" y="142"/>
                      </a:lnTo>
                      <a:lnTo>
                        <a:pt x="101" y="142"/>
                      </a:lnTo>
                      <a:lnTo>
                        <a:pt x="102" y="142"/>
                      </a:lnTo>
                      <a:lnTo>
                        <a:pt x="103" y="142"/>
                      </a:lnTo>
                      <a:lnTo>
                        <a:pt x="104" y="141"/>
                      </a:lnTo>
                      <a:lnTo>
                        <a:pt x="105" y="141"/>
                      </a:lnTo>
                      <a:lnTo>
                        <a:pt x="105" y="140"/>
                      </a:lnTo>
                      <a:lnTo>
                        <a:pt x="106" y="141"/>
                      </a:lnTo>
                      <a:lnTo>
                        <a:pt x="106" y="140"/>
                      </a:lnTo>
                      <a:lnTo>
                        <a:pt x="107" y="141"/>
                      </a:lnTo>
                      <a:lnTo>
                        <a:pt x="108" y="141"/>
                      </a:lnTo>
                      <a:lnTo>
                        <a:pt x="109" y="141"/>
                      </a:lnTo>
                      <a:lnTo>
                        <a:pt x="110" y="141"/>
                      </a:lnTo>
                      <a:lnTo>
                        <a:pt x="111" y="141"/>
                      </a:lnTo>
                      <a:lnTo>
                        <a:pt x="112" y="142"/>
                      </a:lnTo>
                      <a:lnTo>
                        <a:pt x="113" y="142"/>
                      </a:lnTo>
                      <a:lnTo>
                        <a:pt x="114" y="142"/>
                      </a:lnTo>
                      <a:lnTo>
                        <a:pt x="115" y="141"/>
                      </a:lnTo>
                      <a:lnTo>
                        <a:pt x="116" y="141"/>
                      </a:lnTo>
                      <a:lnTo>
                        <a:pt x="118" y="142"/>
                      </a:lnTo>
                      <a:lnTo>
                        <a:pt x="118" y="143"/>
                      </a:lnTo>
                      <a:lnTo>
                        <a:pt x="118" y="144"/>
                      </a:lnTo>
                      <a:lnTo>
                        <a:pt x="119" y="144"/>
                      </a:lnTo>
                      <a:lnTo>
                        <a:pt x="120" y="144"/>
                      </a:lnTo>
                      <a:lnTo>
                        <a:pt x="121" y="145"/>
                      </a:lnTo>
                      <a:lnTo>
                        <a:pt x="121" y="144"/>
                      </a:lnTo>
                      <a:lnTo>
                        <a:pt x="122" y="144"/>
                      </a:lnTo>
                      <a:lnTo>
                        <a:pt x="123" y="144"/>
                      </a:lnTo>
                      <a:lnTo>
                        <a:pt x="124" y="144"/>
                      </a:lnTo>
                      <a:lnTo>
                        <a:pt x="125" y="144"/>
                      </a:lnTo>
                      <a:lnTo>
                        <a:pt x="126" y="143"/>
                      </a:lnTo>
                      <a:lnTo>
                        <a:pt x="127" y="143"/>
                      </a:lnTo>
                      <a:lnTo>
                        <a:pt x="126" y="143"/>
                      </a:lnTo>
                      <a:lnTo>
                        <a:pt x="125" y="143"/>
                      </a:lnTo>
                      <a:lnTo>
                        <a:pt x="125" y="142"/>
                      </a:lnTo>
                      <a:lnTo>
                        <a:pt x="124" y="141"/>
                      </a:lnTo>
                      <a:lnTo>
                        <a:pt x="124" y="142"/>
                      </a:lnTo>
                      <a:lnTo>
                        <a:pt x="123" y="141"/>
                      </a:lnTo>
                      <a:lnTo>
                        <a:pt x="122" y="140"/>
                      </a:lnTo>
                      <a:lnTo>
                        <a:pt x="123" y="139"/>
                      </a:lnTo>
                      <a:lnTo>
                        <a:pt x="123" y="138"/>
                      </a:lnTo>
                      <a:lnTo>
                        <a:pt x="123" y="137"/>
                      </a:lnTo>
                      <a:lnTo>
                        <a:pt x="123" y="136"/>
                      </a:lnTo>
                      <a:lnTo>
                        <a:pt x="124" y="136"/>
                      </a:lnTo>
                      <a:lnTo>
                        <a:pt x="124" y="135"/>
                      </a:lnTo>
                      <a:lnTo>
                        <a:pt x="124" y="134"/>
                      </a:lnTo>
                      <a:lnTo>
                        <a:pt x="124" y="133"/>
                      </a:lnTo>
                      <a:lnTo>
                        <a:pt x="125" y="133"/>
                      </a:lnTo>
                      <a:lnTo>
                        <a:pt x="126" y="134"/>
                      </a:lnTo>
                      <a:lnTo>
                        <a:pt x="127" y="134"/>
                      </a:lnTo>
                      <a:lnTo>
                        <a:pt x="128" y="134"/>
                      </a:lnTo>
                      <a:lnTo>
                        <a:pt x="128" y="135"/>
                      </a:lnTo>
                      <a:lnTo>
                        <a:pt x="129" y="137"/>
                      </a:lnTo>
                      <a:lnTo>
                        <a:pt x="131" y="139"/>
                      </a:lnTo>
                      <a:lnTo>
                        <a:pt x="132" y="140"/>
                      </a:lnTo>
                      <a:lnTo>
                        <a:pt x="133" y="141"/>
                      </a:lnTo>
                      <a:lnTo>
                        <a:pt x="134" y="141"/>
                      </a:lnTo>
                      <a:lnTo>
                        <a:pt x="134" y="142"/>
                      </a:lnTo>
                      <a:lnTo>
                        <a:pt x="135" y="143"/>
                      </a:lnTo>
                      <a:lnTo>
                        <a:pt x="134" y="144"/>
                      </a:lnTo>
                      <a:lnTo>
                        <a:pt x="134" y="145"/>
                      </a:lnTo>
                      <a:lnTo>
                        <a:pt x="135" y="145"/>
                      </a:lnTo>
                      <a:lnTo>
                        <a:pt x="135" y="146"/>
                      </a:lnTo>
                      <a:lnTo>
                        <a:pt x="134" y="146"/>
                      </a:lnTo>
                      <a:lnTo>
                        <a:pt x="135" y="147"/>
                      </a:lnTo>
                      <a:lnTo>
                        <a:pt x="135" y="146"/>
                      </a:lnTo>
                      <a:lnTo>
                        <a:pt x="136" y="147"/>
                      </a:lnTo>
                      <a:lnTo>
                        <a:pt x="137" y="146"/>
                      </a:lnTo>
                      <a:lnTo>
                        <a:pt x="138" y="146"/>
                      </a:lnTo>
                      <a:lnTo>
                        <a:pt x="138" y="147"/>
                      </a:lnTo>
                      <a:lnTo>
                        <a:pt x="138" y="148"/>
                      </a:lnTo>
                      <a:lnTo>
                        <a:pt x="139" y="148"/>
                      </a:lnTo>
                      <a:lnTo>
                        <a:pt x="139" y="149"/>
                      </a:lnTo>
                      <a:lnTo>
                        <a:pt x="140" y="148"/>
                      </a:lnTo>
                      <a:lnTo>
                        <a:pt x="141" y="149"/>
                      </a:lnTo>
                      <a:lnTo>
                        <a:pt x="142" y="149"/>
                      </a:lnTo>
                      <a:lnTo>
                        <a:pt x="142" y="150"/>
                      </a:lnTo>
                      <a:lnTo>
                        <a:pt x="143" y="150"/>
                      </a:lnTo>
                      <a:lnTo>
                        <a:pt x="144" y="150"/>
                      </a:lnTo>
                      <a:lnTo>
                        <a:pt x="144" y="151"/>
                      </a:lnTo>
                      <a:lnTo>
                        <a:pt x="145" y="151"/>
                      </a:lnTo>
                      <a:lnTo>
                        <a:pt x="145" y="150"/>
                      </a:lnTo>
                      <a:lnTo>
                        <a:pt x="144" y="149"/>
                      </a:lnTo>
                      <a:lnTo>
                        <a:pt x="144" y="148"/>
                      </a:lnTo>
                      <a:lnTo>
                        <a:pt x="145" y="148"/>
                      </a:lnTo>
                      <a:lnTo>
                        <a:pt x="145" y="147"/>
                      </a:lnTo>
                      <a:lnTo>
                        <a:pt x="145" y="148"/>
                      </a:lnTo>
                      <a:lnTo>
                        <a:pt x="146" y="147"/>
                      </a:lnTo>
                      <a:lnTo>
                        <a:pt x="148" y="148"/>
                      </a:lnTo>
                      <a:lnTo>
                        <a:pt x="148" y="149"/>
                      </a:lnTo>
                      <a:lnTo>
                        <a:pt x="149" y="149"/>
                      </a:lnTo>
                      <a:lnTo>
                        <a:pt x="150" y="149"/>
                      </a:lnTo>
                      <a:lnTo>
                        <a:pt x="150" y="148"/>
                      </a:lnTo>
                      <a:lnTo>
                        <a:pt x="151" y="149"/>
                      </a:lnTo>
                      <a:lnTo>
                        <a:pt x="151" y="148"/>
                      </a:lnTo>
                      <a:lnTo>
                        <a:pt x="151" y="147"/>
                      </a:lnTo>
                      <a:lnTo>
                        <a:pt x="151" y="146"/>
                      </a:lnTo>
                      <a:lnTo>
                        <a:pt x="152" y="145"/>
                      </a:lnTo>
                      <a:lnTo>
                        <a:pt x="153" y="145"/>
                      </a:lnTo>
                      <a:lnTo>
                        <a:pt x="154" y="144"/>
                      </a:lnTo>
                      <a:lnTo>
                        <a:pt x="154" y="143"/>
                      </a:lnTo>
                      <a:lnTo>
                        <a:pt x="153" y="143"/>
                      </a:lnTo>
                      <a:lnTo>
                        <a:pt x="153" y="142"/>
                      </a:lnTo>
                      <a:lnTo>
                        <a:pt x="153" y="141"/>
                      </a:lnTo>
                      <a:lnTo>
                        <a:pt x="152" y="141"/>
                      </a:lnTo>
                      <a:lnTo>
                        <a:pt x="151" y="141"/>
                      </a:lnTo>
                      <a:lnTo>
                        <a:pt x="150" y="141"/>
                      </a:lnTo>
                      <a:lnTo>
                        <a:pt x="151" y="140"/>
                      </a:lnTo>
                      <a:lnTo>
                        <a:pt x="150" y="139"/>
                      </a:lnTo>
                      <a:lnTo>
                        <a:pt x="149" y="139"/>
                      </a:lnTo>
                      <a:lnTo>
                        <a:pt x="150" y="138"/>
                      </a:lnTo>
                      <a:lnTo>
                        <a:pt x="151" y="138"/>
                      </a:lnTo>
                      <a:lnTo>
                        <a:pt x="152" y="137"/>
                      </a:lnTo>
                      <a:lnTo>
                        <a:pt x="153" y="137"/>
                      </a:lnTo>
                      <a:lnTo>
                        <a:pt x="155" y="137"/>
                      </a:lnTo>
                      <a:lnTo>
                        <a:pt x="156" y="136"/>
                      </a:lnTo>
                      <a:lnTo>
                        <a:pt x="157" y="137"/>
                      </a:lnTo>
                      <a:lnTo>
                        <a:pt x="158" y="137"/>
                      </a:lnTo>
                      <a:lnTo>
                        <a:pt x="159" y="138"/>
                      </a:lnTo>
                      <a:lnTo>
                        <a:pt x="160" y="138"/>
                      </a:lnTo>
                      <a:lnTo>
                        <a:pt x="161" y="138"/>
                      </a:lnTo>
                      <a:lnTo>
                        <a:pt x="162" y="139"/>
                      </a:lnTo>
                      <a:lnTo>
                        <a:pt x="163" y="138"/>
                      </a:lnTo>
                      <a:lnTo>
                        <a:pt x="164" y="138"/>
                      </a:lnTo>
                      <a:lnTo>
                        <a:pt x="165" y="138"/>
                      </a:lnTo>
                      <a:lnTo>
                        <a:pt x="164" y="137"/>
                      </a:lnTo>
                      <a:lnTo>
                        <a:pt x="164" y="136"/>
                      </a:lnTo>
                      <a:lnTo>
                        <a:pt x="165" y="136"/>
                      </a:lnTo>
                      <a:lnTo>
                        <a:pt x="166" y="137"/>
                      </a:lnTo>
                      <a:lnTo>
                        <a:pt x="167" y="137"/>
                      </a:lnTo>
                      <a:lnTo>
                        <a:pt x="168" y="138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70" y="138"/>
                      </a:lnTo>
                      <a:lnTo>
                        <a:pt x="171" y="138"/>
                      </a:lnTo>
                      <a:lnTo>
                        <a:pt x="171" y="139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6" y="140"/>
                      </a:lnTo>
                      <a:lnTo>
                        <a:pt x="175" y="141"/>
                      </a:lnTo>
                      <a:lnTo>
                        <a:pt x="175" y="142"/>
                      </a:lnTo>
                      <a:lnTo>
                        <a:pt x="174" y="144"/>
                      </a:lnTo>
                      <a:lnTo>
                        <a:pt x="174" y="145"/>
                      </a:lnTo>
                      <a:lnTo>
                        <a:pt x="174" y="146"/>
                      </a:lnTo>
                      <a:lnTo>
                        <a:pt x="173" y="146"/>
                      </a:lnTo>
                      <a:lnTo>
                        <a:pt x="173" y="147"/>
                      </a:lnTo>
                      <a:lnTo>
                        <a:pt x="173" y="148"/>
                      </a:lnTo>
                      <a:lnTo>
                        <a:pt x="173" y="149"/>
                      </a:lnTo>
                      <a:lnTo>
                        <a:pt x="173" y="150"/>
                      </a:lnTo>
                      <a:lnTo>
                        <a:pt x="174" y="150"/>
                      </a:lnTo>
                      <a:lnTo>
                        <a:pt x="174" y="151"/>
                      </a:lnTo>
                      <a:lnTo>
                        <a:pt x="174" y="152"/>
                      </a:lnTo>
                      <a:lnTo>
                        <a:pt x="175" y="152"/>
                      </a:lnTo>
                      <a:lnTo>
                        <a:pt x="175" y="153"/>
                      </a:lnTo>
                      <a:lnTo>
                        <a:pt x="176" y="153"/>
                      </a:lnTo>
                      <a:lnTo>
                        <a:pt x="177" y="153"/>
                      </a:lnTo>
                      <a:lnTo>
                        <a:pt x="178" y="153"/>
                      </a:lnTo>
                      <a:lnTo>
                        <a:pt x="179" y="153"/>
                      </a:lnTo>
                      <a:lnTo>
                        <a:pt x="180" y="154"/>
                      </a:lnTo>
                      <a:lnTo>
                        <a:pt x="181" y="154"/>
                      </a:lnTo>
                      <a:lnTo>
                        <a:pt x="182" y="154"/>
                      </a:lnTo>
                      <a:lnTo>
                        <a:pt x="183" y="154"/>
                      </a:lnTo>
                      <a:lnTo>
                        <a:pt x="184" y="154"/>
                      </a:lnTo>
                      <a:lnTo>
                        <a:pt x="185" y="154"/>
                      </a:lnTo>
                      <a:lnTo>
                        <a:pt x="186" y="154"/>
                      </a:lnTo>
                      <a:lnTo>
                        <a:pt x="186" y="155"/>
                      </a:lnTo>
                      <a:lnTo>
                        <a:pt x="187" y="155"/>
                      </a:lnTo>
                      <a:lnTo>
                        <a:pt x="188" y="156"/>
                      </a:lnTo>
                      <a:lnTo>
                        <a:pt x="189" y="157"/>
                      </a:lnTo>
                      <a:lnTo>
                        <a:pt x="189" y="158"/>
                      </a:lnTo>
                      <a:lnTo>
                        <a:pt x="190" y="158"/>
                      </a:lnTo>
                      <a:lnTo>
                        <a:pt x="191" y="159"/>
                      </a:lnTo>
                      <a:lnTo>
                        <a:pt x="191" y="160"/>
                      </a:lnTo>
                      <a:lnTo>
                        <a:pt x="192" y="160"/>
                      </a:lnTo>
                      <a:lnTo>
                        <a:pt x="192" y="161"/>
                      </a:lnTo>
                      <a:lnTo>
                        <a:pt x="192" y="162"/>
                      </a:lnTo>
                      <a:lnTo>
                        <a:pt x="192" y="164"/>
                      </a:lnTo>
                      <a:lnTo>
                        <a:pt x="191" y="165"/>
                      </a:lnTo>
                      <a:lnTo>
                        <a:pt x="190" y="165"/>
                      </a:lnTo>
                      <a:lnTo>
                        <a:pt x="190" y="166"/>
                      </a:lnTo>
                      <a:lnTo>
                        <a:pt x="192" y="167"/>
                      </a:lnTo>
                      <a:lnTo>
                        <a:pt x="193" y="168"/>
                      </a:lnTo>
                      <a:lnTo>
                        <a:pt x="195" y="168"/>
                      </a:lnTo>
                      <a:lnTo>
                        <a:pt x="195" y="169"/>
                      </a:lnTo>
                      <a:lnTo>
                        <a:pt x="195" y="170"/>
                      </a:lnTo>
                      <a:lnTo>
                        <a:pt x="196" y="170"/>
                      </a:lnTo>
                      <a:lnTo>
                        <a:pt x="197" y="170"/>
                      </a:lnTo>
                      <a:lnTo>
                        <a:pt x="197" y="171"/>
                      </a:lnTo>
                      <a:lnTo>
                        <a:pt x="198" y="173"/>
                      </a:lnTo>
                      <a:lnTo>
                        <a:pt x="199" y="173"/>
                      </a:lnTo>
                      <a:lnTo>
                        <a:pt x="199" y="174"/>
                      </a:lnTo>
                      <a:lnTo>
                        <a:pt x="200" y="174"/>
                      </a:lnTo>
                      <a:lnTo>
                        <a:pt x="201" y="174"/>
                      </a:lnTo>
                      <a:lnTo>
                        <a:pt x="202" y="174"/>
                      </a:lnTo>
                      <a:lnTo>
                        <a:pt x="203" y="174"/>
                      </a:lnTo>
                      <a:lnTo>
                        <a:pt x="204" y="174"/>
                      </a:lnTo>
                      <a:lnTo>
                        <a:pt x="204" y="173"/>
                      </a:lnTo>
                      <a:lnTo>
                        <a:pt x="205" y="173"/>
                      </a:lnTo>
                      <a:lnTo>
                        <a:pt x="205" y="172"/>
                      </a:lnTo>
                      <a:lnTo>
                        <a:pt x="206" y="171"/>
                      </a:lnTo>
                      <a:lnTo>
                        <a:pt x="206" y="170"/>
                      </a:lnTo>
                      <a:lnTo>
                        <a:pt x="207" y="170"/>
                      </a:lnTo>
                      <a:lnTo>
                        <a:pt x="207" y="168"/>
                      </a:lnTo>
                      <a:lnTo>
                        <a:pt x="207" y="167"/>
                      </a:lnTo>
                      <a:lnTo>
                        <a:pt x="208" y="168"/>
                      </a:lnTo>
                      <a:lnTo>
                        <a:pt x="209" y="167"/>
                      </a:lnTo>
                      <a:lnTo>
                        <a:pt x="210" y="167"/>
                      </a:lnTo>
                      <a:lnTo>
                        <a:pt x="211" y="166"/>
                      </a:lnTo>
                      <a:lnTo>
                        <a:pt x="212" y="165"/>
                      </a:lnTo>
                      <a:lnTo>
                        <a:pt x="214" y="163"/>
                      </a:lnTo>
                      <a:lnTo>
                        <a:pt x="215" y="163"/>
                      </a:lnTo>
                      <a:lnTo>
                        <a:pt x="215" y="162"/>
                      </a:lnTo>
                      <a:lnTo>
                        <a:pt x="216" y="162"/>
                      </a:lnTo>
                      <a:lnTo>
                        <a:pt x="216" y="161"/>
                      </a:lnTo>
                      <a:lnTo>
                        <a:pt x="217" y="161"/>
                      </a:lnTo>
                      <a:lnTo>
                        <a:pt x="218" y="161"/>
                      </a:lnTo>
                      <a:lnTo>
                        <a:pt x="219" y="161"/>
                      </a:lnTo>
                      <a:lnTo>
                        <a:pt x="220" y="161"/>
                      </a:lnTo>
                      <a:lnTo>
                        <a:pt x="220" y="162"/>
                      </a:lnTo>
                      <a:lnTo>
                        <a:pt x="221" y="163"/>
                      </a:lnTo>
                      <a:lnTo>
                        <a:pt x="222" y="163"/>
                      </a:lnTo>
                      <a:lnTo>
                        <a:pt x="222" y="165"/>
                      </a:lnTo>
                      <a:lnTo>
                        <a:pt x="223" y="165"/>
                      </a:lnTo>
                      <a:lnTo>
                        <a:pt x="223" y="166"/>
                      </a:lnTo>
                      <a:lnTo>
                        <a:pt x="224" y="166"/>
                      </a:lnTo>
                      <a:lnTo>
                        <a:pt x="225" y="167"/>
                      </a:lnTo>
                      <a:lnTo>
                        <a:pt x="226" y="167"/>
                      </a:lnTo>
                      <a:lnTo>
                        <a:pt x="226" y="166"/>
                      </a:lnTo>
                      <a:lnTo>
                        <a:pt x="227" y="166"/>
                      </a:lnTo>
                      <a:lnTo>
                        <a:pt x="227" y="165"/>
                      </a:lnTo>
                      <a:lnTo>
                        <a:pt x="228" y="164"/>
                      </a:lnTo>
                      <a:lnTo>
                        <a:pt x="227" y="162"/>
                      </a:lnTo>
                      <a:lnTo>
                        <a:pt x="227" y="161"/>
                      </a:lnTo>
                      <a:lnTo>
                        <a:pt x="227" y="160"/>
                      </a:lnTo>
                      <a:lnTo>
                        <a:pt x="227" y="159"/>
                      </a:lnTo>
                      <a:lnTo>
                        <a:pt x="227" y="158"/>
                      </a:lnTo>
                      <a:lnTo>
                        <a:pt x="227" y="157"/>
                      </a:lnTo>
                      <a:lnTo>
                        <a:pt x="227" y="156"/>
                      </a:lnTo>
                      <a:lnTo>
                        <a:pt x="226" y="156"/>
                      </a:lnTo>
                      <a:lnTo>
                        <a:pt x="226" y="155"/>
                      </a:lnTo>
                      <a:lnTo>
                        <a:pt x="227" y="155"/>
                      </a:lnTo>
                      <a:lnTo>
                        <a:pt x="228" y="154"/>
                      </a:lnTo>
                      <a:lnTo>
                        <a:pt x="226" y="153"/>
                      </a:lnTo>
                      <a:lnTo>
                        <a:pt x="226" y="152"/>
                      </a:lnTo>
                      <a:lnTo>
                        <a:pt x="225" y="152"/>
                      </a:lnTo>
                      <a:lnTo>
                        <a:pt x="224" y="151"/>
                      </a:lnTo>
                      <a:lnTo>
                        <a:pt x="223" y="151"/>
                      </a:lnTo>
                      <a:lnTo>
                        <a:pt x="223" y="150"/>
                      </a:lnTo>
                      <a:lnTo>
                        <a:pt x="224" y="150"/>
                      </a:lnTo>
                      <a:lnTo>
                        <a:pt x="225" y="149"/>
                      </a:lnTo>
                      <a:lnTo>
                        <a:pt x="225" y="148"/>
                      </a:lnTo>
                      <a:lnTo>
                        <a:pt x="223" y="147"/>
                      </a:lnTo>
                      <a:lnTo>
                        <a:pt x="223" y="146"/>
                      </a:lnTo>
                      <a:lnTo>
                        <a:pt x="222" y="145"/>
                      </a:lnTo>
                      <a:lnTo>
                        <a:pt x="221" y="145"/>
                      </a:lnTo>
                      <a:lnTo>
                        <a:pt x="221" y="144"/>
                      </a:lnTo>
                      <a:lnTo>
                        <a:pt x="221" y="143"/>
                      </a:lnTo>
                      <a:lnTo>
                        <a:pt x="222" y="142"/>
                      </a:lnTo>
                      <a:lnTo>
                        <a:pt x="222" y="141"/>
                      </a:lnTo>
                      <a:lnTo>
                        <a:pt x="222" y="140"/>
                      </a:lnTo>
                      <a:lnTo>
                        <a:pt x="224" y="139"/>
                      </a:lnTo>
                      <a:lnTo>
                        <a:pt x="225" y="139"/>
                      </a:lnTo>
                      <a:lnTo>
                        <a:pt x="225" y="137"/>
                      </a:lnTo>
                      <a:lnTo>
                        <a:pt x="226" y="136"/>
                      </a:lnTo>
                      <a:lnTo>
                        <a:pt x="225" y="136"/>
                      </a:lnTo>
                      <a:lnTo>
                        <a:pt x="224" y="135"/>
                      </a:lnTo>
                      <a:lnTo>
                        <a:pt x="224" y="134"/>
                      </a:lnTo>
                      <a:lnTo>
                        <a:pt x="224" y="133"/>
                      </a:lnTo>
                      <a:lnTo>
                        <a:pt x="223" y="133"/>
                      </a:lnTo>
                      <a:lnTo>
                        <a:pt x="224" y="132"/>
                      </a:lnTo>
                      <a:lnTo>
                        <a:pt x="225" y="131"/>
                      </a:lnTo>
                      <a:lnTo>
                        <a:pt x="226" y="131"/>
                      </a:lnTo>
                      <a:lnTo>
                        <a:pt x="225" y="131"/>
                      </a:lnTo>
                      <a:lnTo>
                        <a:pt x="225" y="130"/>
                      </a:lnTo>
                      <a:lnTo>
                        <a:pt x="226" y="130"/>
                      </a:lnTo>
                      <a:lnTo>
                        <a:pt x="227" y="130"/>
                      </a:lnTo>
                      <a:lnTo>
                        <a:pt x="227" y="129"/>
                      </a:lnTo>
                      <a:lnTo>
                        <a:pt x="229" y="130"/>
                      </a:lnTo>
                      <a:lnTo>
                        <a:pt x="230" y="130"/>
                      </a:lnTo>
                      <a:lnTo>
                        <a:pt x="231" y="130"/>
                      </a:lnTo>
                      <a:lnTo>
                        <a:pt x="232" y="130"/>
                      </a:lnTo>
                      <a:lnTo>
                        <a:pt x="233" y="129"/>
                      </a:lnTo>
                      <a:lnTo>
                        <a:pt x="234" y="130"/>
                      </a:lnTo>
                      <a:lnTo>
                        <a:pt x="235" y="130"/>
                      </a:lnTo>
                      <a:lnTo>
                        <a:pt x="236" y="130"/>
                      </a:lnTo>
                      <a:lnTo>
                        <a:pt x="236" y="129"/>
                      </a:lnTo>
                      <a:lnTo>
                        <a:pt x="237" y="129"/>
                      </a:lnTo>
                      <a:lnTo>
                        <a:pt x="238" y="129"/>
                      </a:lnTo>
                      <a:lnTo>
                        <a:pt x="239" y="129"/>
                      </a:lnTo>
                      <a:lnTo>
                        <a:pt x="240" y="129"/>
                      </a:lnTo>
                      <a:lnTo>
                        <a:pt x="241" y="129"/>
                      </a:lnTo>
                      <a:lnTo>
                        <a:pt x="242" y="130"/>
                      </a:lnTo>
                      <a:lnTo>
                        <a:pt x="243" y="130"/>
                      </a:lnTo>
                      <a:lnTo>
                        <a:pt x="244" y="131"/>
                      </a:lnTo>
                      <a:lnTo>
                        <a:pt x="245" y="132"/>
                      </a:lnTo>
                      <a:lnTo>
                        <a:pt x="246" y="131"/>
                      </a:lnTo>
                      <a:lnTo>
                        <a:pt x="247" y="131"/>
                      </a:lnTo>
                      <a:lnTo>
                        <a:pt x="246" y="131"/>
                      </a:lnTo>
                      <a:lnTo>
                        <a:pt x="246" y="130"/>
                      </a:lnTo>
                      <a:lnTo>
                        <a:pt x="246" y="129"/>
                      </a:lnTo>
                      <a:lnTo>
                        <a:pt x="247" y="129"/>
                      </a:lnTo>
                      <a:lnTo>
                        <a:pt x="249" y="129"/>
                      </a:lnTo>
                      <a:lnTo>
                        <a:pt x="249" y="128"/>
                      </a:lnTo>
                      <a:lnTo>
                        <a:pt x="248" y="127"/>
                      </a:lnTo>
                      <a:lnTo>
                        <a:pt x="248" y="126"/>
                      </a:lnTo>
                      <a:lnTo>
                        <a:pt x="248" y="125"/>
                      </a:lnTo>
                      <a:lnTo>
                        <a:pt x="247" y="125"/>
                      </a:lnTo>
                      <a:lnTo>
                        <a:pt x="246" y="125"/>
                      </a:lnTo>
                      <a:lnTo>
                        <a:pt x="247" y="125"/>
                      </a:lnTo>
                      <a:lnTo>
                        <a:pt x="247" y="124"/>
                      </a:lnTo>
                      <a:lnTo>
                        <a:pt x="247" y="123"/>
                      </a:lnTo>
                      <a:lnTo>
                        <a:pt x="248" y="123"/>
                      </a:lnTo>
                      <a:lnTo>
                        <a:pt x="247" y="123"/>
                      </a:lnTo>
                      <a:lnTo>
                        <a:pt x="247" y="122"/>
                      </a:lnTo>
                      <a:lnTo>
                        <a:pt x="248" y="122"/>
                      </a:lnTo>
                      <a:lnTo>
                        <a:pt x="249" y="121"/>
                      </a:lnTo>
                      <a:lnTo>
                        <a:pt x="250" y="121"/>
                      </a:lnTo>
                      <a:lnTo>
                        <a:pt x="250" y="120"/>
                      </a:lnTo>
                      <a:lnTo>
                        <a:pt x="249" y="119"/>
                      </a:lnTo>
                      <a:lnTo>
                        <a:pt x="250" y="119"/>
                      </a:lnTo>
                      <a:lnTo>
                        <a:pt x="251" y="120"/>
                      </a:lnTo>
                      <a:lnTo>
                        <a:pt x="252" y="120"/>
                      </a:lnTo>
                      <a:lnTo>
                        <a:pt x="252" y="119"/>
                      </a:lnTo>
                      <a:lnTo>
                        <a:pt x="252" y="118"/>
                      </a:lnTo>
                      <a:lnTo>
                        <a:pt x="253" y="118"/>
                      </a:lnTo>
                      <a:lnTo>
                        <a:pt x="254" y="119"/>
                      </a:lnTo>
                      <a:lnTo>
                        <a:pt x="255" y="119"/>
                      </a:lnTo>
                      <a:lnTo>
                        <a:pt x="256" y="119"/>
                      </a:lnTo>
                      <a:lnTo>
                        <a:pt x="257" y="118"/>
                      </a:lnTo>
                      <a:lnTo>
                        <a:pt x="257" y="117"/>
                      </a:lnTo>
                      <a:lnTo>
                        <a:pt x="258" y="117"/>
                      </a:lnTo>
                      <a:lnTo>
                        <a:pt x="257" y="117"/>
                      </a:lnTo>
                      <a:lnTo>
                        <a:pt x="257" y="116"/>
                      </a:lnTo>
                      <a:lnTo>
                        <a:pt x="256" y="116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8" y="115"/>
                      </a:lnTo>
                      <a:lnTo>
                        <a:pt x="259" y="115"/>
                      </a:lnTo>
                      <a:lnTo>
                        <a:pt x="259" y="114"/>
                      </a:lnTo>
                      <a:lnTo>
                        <a:pt x="260" y="114"/>
                      </a:lnTo>
                      <a:lnTo>
                        <a:pt x="261" y="114"/>
                      </a:lnTo>
                      <a:lnTo>
                        <a:pt x="262" y="114"/>
                      </a:lnTo>
                      <a:lnTo>
                        <a:pt x="263" y="115"/>
                      </a:lnTo>
                      <a:lnTo>
                        <a:pt x="264" y="115"/>
                      </a:lnTo>
                      <a:lnTo>
                        <a:pt x="265" y="115"/>
                      </a:lnTo>
                      <a:lnTo>
                        <a:pt x="266" y="116"/>
                      </a:lnTo>
                      <a:lnTo>
                        <a:pt x="267" y="116"/>
                      </a:lnTo>
                      <a:lnTo>
                        <a:pt x="268" y="116"/>
                      </a:lnTo>
                      <a:lnTo>
                        <a:pt x="268" y="117"/>
                      </a:lnTo>
                      <a:lnTo>
                        <a:pt x="269" y="117"/>
                      </a:lnTo>
                      <a:lnTo>
                        <a:pt x="270" y="118"/>
                      </a:lnTo>
                      <a:lnTo>
                        <a:pt x="270" y="119"/>
                      </a:lnTo>
                      <a:lnTo>
                        <a:pt x="271" y="119"/>
                      </a:lnTo>
                      <a:lnTo>
                        <a:pt x="272" y="118"/>
                      </a:lnTo>
                      <a:lnTo>
                        <a:pt x="273" y="119"/>
                      </a:lnTo>
                      <a:lnTo>
                        <a:pt x="274" y="119"/>
                      </a:lnTo>
                      <a:lnTo>
                        <a:pt x="275" y="118"/>
                      </a:lnTo>
                      <a:lnTo>
                        <a:pt x="276" y="119"/>
                      </a:lnTo>
                      <a:lnTo>
                        <a:pt x="277" y="119"/>
                      </a:lnTo>
                      <a:lnTo>
                        <a:pt x="278" y="119"/>
                      </a:lnTo>
                      <a:lnTo>
                        <a:pt x="279" y="120"/>
                      </a:lnTo>
                      <a:lnTo>
                        <a:pt x="280" y="119"/>
                      </a:lnTo>
                      <a:lnTo>
                        <a:pt x="280" y="120"/>
                      </a:lnTo>
                      <a:lnTo>
                        <a:pt x="280" y="121"/>
                      </a:lnTo>
                      <a:lnTo>
                        <a:pt x="281" y="121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2"/>
                      </a:lnTo>
                      <a:lnTo>
                        <a:pt x="284" y="121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6" y="123"/>
                      </a:lnTo>
                      <a:lnTo>
                        <a:pt x="288" y="123"/>
                      </a:lnTo>
                      <a:lnTo>
                        <a:pt x="289" y="123"/>
                      </a:lnTo>
                      <a:lnTo>
                        <a:pt x="289" y="124"/>
                      </a:lnTo>
                      <a:lnTo>
                        <a:pt x="291" y="125"/>
                      </a:lnTo>
                      <a:lnTo>
                        <a:pt x="291" y="124"/>
                      </a:lnTo>
                      <a:lnTo>
                        <a:pt x="292" y="124"/>
                      </a:lnTo>
                      <a:lnTo>
                        <a:pt x="293" y="124"/>
                      </a:lnTo>
                      <a:lnTo>
                        <a:pt x="295" y="124"/>
                      </a:lnTo>
                      <a:lnTo>
                        <a:pt x="295" y="123"/>
                      </a:lnTo>
                      <a:lnTo>
                        <a:pt x="294" y="123"/>
                      </a:lnTo>
                      <a:lnTo>
                        <a:pt x="295" y="122"/>
                      </a:lnTo>
                      <a:lnTo>
                        <a:pt x="294" y="122"/>
                      </a:lnTo>
                      <a:lnTo>
                        <a:pt x="294" y="121"/>
                      </a:lnTo>
                      <a:lnTo>
                        <a:pt x="295" y="121"/>
                      </a:lnTo>
                      <a:lnTo>
                        <a:pt x="296" y="121"/>
                      </a:lnTo>
                      <a:lnTo>
                        <a:pt x="296" y="120"/>
                      </a:lnTo>
                      <a:lnTo>
                        <a:pt x="296" y="119"/>
                      </a:lnTo>
                      <a:lnTo>
                        <a:pt x="297" y="119"/>
                      </a:lnTo>
                      <a:lnTo>
                        <a:pt x="297" y="120"/>
                      </a:lnTo>
                      <a:lnTo>
                        <a:pt x="298" y="120"/>
                      </a:lnTo>
                      <a:lnTo>
                        <a:pt x="299" y="120"/>
                      </a:lnTo>
                      <a:lnTo>
                        <a:pt x="299" y="119"/>
                      </a:lnTo>
                      <a:lnTo>
                        <a:pt x="298" y="119"/>
                      </a:lnTo>
                      <a:lnTo>
                        <a:pt x="298" y="118"/>
                      </a:lnTo>
                      <a:lnTo>
                        <a:pt x="298" y="117"/>
                      </a:lnTo>
                      <a:lnTo>
                        <a:pt x="299" y="116"/>
                      </a:lnTo>
                      <a:lnTo>
                        <a:pt x="300" y="116"/>
                      </a:lnTo>
                      <a:lnTo>
                        <a:pt x="301" y="117"/>
                      </a:lnTo>
                      <a:lnTo>
                        <a:pt x="302" y="117"/>
                      </a:lnTo>
                      <a:lnTo>
                        <a:pt x="302" y="116"/>
                      </a:lnTo>
                      <a:lnTo>
                        <a:pt x="303" y="116"/>
                      </a:lnTo>
                      <a:lnTo>
                        <a:pt x="303" y="117"/>
                      </a:lnTo>
                      <a:lnTo>
                        <a:pt x="304" y="117"/>
                      </a:lnTo>
                      <a:lnTo>
                        <a:pt x="304" y="116"/>
                      </a:lnTo>
                      <a:lnTo>
                        <a:pt x="305" y="117"/>
                      </a:lnTo>
                      <a:lnTo>
                        <a:pt x="306" y="116"/>
                      </a:lnTo>
                      <a:lnTo>
                        <a:pt x="306" y="115"/>
                      </a:lnTo>
                      <a:lnTo>
                        <a:pt x="307" y="116"/>
                      </a:lnTo>
                      <a:lnTo>
                        <a:pt x="308" y="115"/>
                      </a:lnTo>
                      <a:lnTo>
                        <a:pt x="309" y="114"/>
                      </a:lnTo>
                      <a:lnTo>
                        <a:pt x="309" y="115"/>
                      </a:lnTo>
                      <a:lnTo>
                        <a:pt x="309" y="116"/>
                      </a:lnTo>
                      <a:lnTo>
                        <a:pt x="310" y="117"/>
                      </a:lnTo>
                      <a:lnTo>
                        <a:pt x="311" y="118"/>
                      </a:lnTo>
                      <a:lnTo>
                        <a:pt x="312" y="119"/>
                      </a:lnTo>
                      <a:lnTo>
                        <a:pt x="312" y="120"/>
                      </a:lnTo>
                      <a:lnTo>
                        <a:pt x="312" y="121"/>
                      </a:lnTo>
                      <a:lnTo>
                        <a:pt x="313" y="121"/>
                      </a:lnTo>
                      <a:lnTo>
                        <a:pt x="314" y="122"/>
                      </a:lnTo>
                      <a:lnTo>
                        <a:pt x="315" y="122"/>
                      </a:lnTo>
                      <a:lnTo>
                        <a:pt x="315" y="121"/>
                      </a:lnTo>
                      <a:lnTo>
                        <a:pt x="314" y="121"/>
                      </a:lnTo>
                      <a:lnTo>
                        <a:pt x="315" y="120"/>
                      </a:lnTo>
                      <a:lnTo>
                        <a:pt x="315" y="119"/>
                      </a:lnTo>
                      <a:lnTo>
                        <a:pt x="315" y="118"/>
                      </a:lnTo>
                      <a:lnTo>
                        <a:pt x="315" y="117"/>
                      </a:lnTo>
                      <a:lnTo>
                        <a:pt x="316" y="117"/>
                      </a:lnTo>
                      <a:lnTo>
                        <a:pt x="315" y="117"/>
                      </a:lnTo>
                      <a:lnTo>
                        <a:pt x="315" y="116"/>
                      </a:lnTo>
                      <a:lnTo>
                        <a:pt x="316" y="116"/>
                      </a:lnTo>
                      <a:lnTo>
                        <a:pt x="317" y="116"/>
                      </a:lnTo>
                      <a:lnTo>
                        <a:pt x="318" y="116"/>
                      </a:lnTo>
                      <a:lnTo>
                        <a:pt x="319" y="116"/>
                      </a:lnTo>
                      <a:lnTo>
                        <a:pt x="319" y="117"/>
                      </a:lnTo>
                      <a:lnTo>
                        <a:pt x="320" y="116"/>
                      </a:lnTo>
                      <a:lnTo>
                        <a:pt x="321" y="117"/>
                      </a:lnTo>
                      <a:lnTo>
                        <a:pt x="321" y="116"/>
                      </a:lnTo>
                      <a:lnTo>
                        <a:pt x="320" y="115"/>
                      </a:lnTo>
                      <a:lnTo>
                        <a:pt x="321" y="115"/>
                      </a:lnTo>
                      <a:lnTo>
                        <a:pt x="322" y="115"/>
                      </a:lnTo>
                      <a:lnTo>
                        <a:pt x="323" y="115"/>
                      </a:lnTo>
                      <a:lnTo>
                        <a:pt x="324" y="115"/>
                      </a:lnTo>
                      <a:lnTo>
                        <a:pt x="324" y="116"/>
                      </a:lnTo>
                      <a:lnTo>
                        <a:pt x="325" y="116"/>
                      </a:lnTo>
                      <a:lnTo>
                        <a:pt x="326" y="116"/>
                      </a:lnTo>
                      <a:lnTo>
                        <a:pt x="326" y="115"/>
                      </a:lnTo>
                      <a:lnTo>
                        <a:pt x="327" y="115"/>
                      </a:lnTo>
                      <a:lnTo>
                        <a:pt x="327" y="114"/>
                      </a:lnTo>
                      <a:lnTo>
                        <a:pt x="327" y="113"/>
                      </a:lnTo>
                      <a:lnTo>
                        <a:pt x="326" y="112"/>
                      </a:lnTo>
                      <a:lnTo>
                        <a:pt x="327" y="112"/>
                      </a:lnTo>
                      <a:lnTo>
                        <a:pt x="328" y="111"/>
                      </a:lnTo>
                      <a:lnTo>
                        <a:pt x="328" y="110"/>
                      </a:lnTo>
                      <a:lnTo>
                        <a:pt x="329" y="110"/>
                      </a:lnTo>
                      <a:lnTo>
                        <a:pt x="329" y="109"/>
                      </a:lnTo>
                      <a:lnTo>
                        <a:pt x="328" y="109"/>
                      </a:lnTo>
                      <a:lnTo>
                        <a:pt x="329" y="109"/>
                      </a:lnTo>
                      <a:lnTo>
                        <a:pt x="330" y="109"/>
                      </a:lnTo>
                      <a:lnTo>
                        <a:pt x="330" y="108"/>
                      </a:lnTo>
                      <a:lnTo>
                        <a:pt x="330" y="109"/>
                      </a:lnTo>
                      <a:lnTo>
                        <a:pt x="332" y="109"/>
                      </a:lnTo>
                      <a:lnTo>
                        <a:pt x="332" y="108"/>
                      </a:lnTo>
                      <a:lnTo>
                        <a:pt x="331" y="107"/>
                      </a:lnTo>
                      <a:lnTo>
                        <a:pt x="332" y="107"/>
                      </a:lnTo>
                      <a:lnTo>
                        <a:pt x="333" y="107"/>
                      </a:lnTo>
                      <a:lnTo>
                        <a:pt x="334" y="106"/>
                      </a:lnTo>
                      <a:lnTo>
                        <a:pt x="335" y="106"/>
                      </a:lnTo>
                      <a:lnTo>
                        <a:pt x="336" y="105"/>
                      </a:lnTo>
                      <a:lnTo>
                        <a:pt x="337" y="104"/>
                      </a:lnTo>
                      <a:lnTo>
                        <a:pt x="337" y="105"/>
                      </a:lnTo>
                      <a:lnTo>
                        <a:pt x="337" y="106"/>
                      </a:lnTo>
                      <a:lnTo>
                        <a:pt x="336" y="106"/>
                      </a:lnTo>
                      <a:lnTo>
                        <a:pt x="336" y="107"/>
                      </a:lnTo>
                      <a:lnTo>
                        <a:pt x="337" y="107"/>
                      </a:lnTo>
                      <a:lnTo>
                        <a:pt x="338" y="107"/>
                      </a:lnTo>
                      <a:lnTo>
                        <a:pt x="338" y="106"/>
                      </a:lnTo>
                      <a:lnTo>
                        <a:pt x="339" y="106"/>
                      </a:lnTo>
                      <a:lnTo>
                        <a:pt x="340" y="106"/>
                      </a:lnTo>
                      <a:lnTo>
                        <a:pt x="341" y="106"/>
                      </a:lnTo>
                      <a:lnTo>
                        <a:pt x="342" y="106"/>
                      </a:lnTo>
                      <a:lnTo>
                        <a:pt x="342" y="105"/>
                      </a:lnTo>
                      <a:lnTo>
                        <a:pt x="343" y="105"/>
                      </a:lnTo>
                      <a:lnTo>
                        <a:pt x="344" y="105"/>
                      </a:lnTo>
                      <a:lnTo>
                        <a:pt x="344" y="106"/>
                      </a:lnTo>
                      <a:lnTo>
                        <a:pt x="345" y="106"/>
                      </a:lnTo>
                      <a:lnTo>
                        <a:pt x="345" y="107"/>
                      </a:lnTo>
                      <a:lnTo>
                        <a:pt x="346" y="108"/>
                      </a:lnTo>
                      <a:lnTo>
                        <a:pt x="347" y="107"/>
                      </a:lnTo>
                      <a:lnTo>
                        <a:pt x="347" y="106"/>
                      </a:lnTo>
                      <a:lnTo>
                        <a:pt x="348" y="106"/>
                      </a:lnTo>
                      <a:lnTo>
                        <a:pt x="349" y="105"/>
                      </a:lnTo>
                      <a:lnTo>
                        <a:pt x="350" y="106"/>
                      </a:lnTo>
                      <a:lnTo>
                        <a:pt x="350" y="107"/>
                      </a:lnTo>
                      <a:lnTo>
                        <a:pt x="351" y="107"/>
                      </a:lnTo>
                      <a:lnTo>
                        <a:pt x="352" y="107"/>
                      </a:lnTo>
                      <a:lnTo>
                        <a:pt x="353" y="107"/>
                      </a:lnTo>
                      <a:lnTo>
                        <a:pt x="353" y="106"/>
                      </a:lnTo>
                      <a:lnTo>
                        <a:pt x="354" y="106"/>
                      </a:lnTo>
                      <a:lnTo>
                        <a:pt x="355" y="106"/>
                      </a:lnTo>
                      <a:lnTo>
                        <a:pt x="355" y="105"/>
                      </a:lnTo>
                      <a:lnTo>
                        <a:pt x="357" y="104"/>
                      </a:lnTo>
                      <a:lnTo>
                        <a:pt x="358" y="103"/>
                      </a:lnTo>
                      <a:lnTo>
                        <a:pt x="358" y="102"/>
                      </a:lnTo>
                      <a:lnTo>
                        <a:pt x="359" y="102"/>
                      </a:lnTo>
                      <a:lnTo>
                        <a:pt x="358" y="102"/>
                      </a:lnTo>
                      <a:lnTo>
                        <a:pt x="359" y="101"/>
                      </a:lnTo>
                      <a:lnTo>
                        <a:pt x="359" y="100"/>
                      </a:lnTo>
                      <a:lnTo>
                        <a:pt x="360" y="100"/>
                      </a:lnTo>
                      <a:lnTo>
                        <a:pt x="360" y="99"/>
                      </a:lnTo>
                      <a:lnTo>
                        <a:pt x="359" y="98"/>
                      </a:lnTo>
                      <a:lnTo>
                        <a:pt x="359" y="97"/>
                      </a:lnTo>
                      <a:lnTo>
                        <a:pt x="358" y="97"/>
                      </a:lnTo>
                      <a:lnTo>
                        <a:pt x="358" y="96"/>
                      </a:lnTo>
                      <a:lnTo>
                        <a:pt x="359" y="96"/>
                      </a:lnTo>
                      <a:lnTo>
                        <a:pt x="359" y="95"/>
                      </a:lnTo>
                      <a:lnTo>
                        <a:pt x="359" y="94"/>
                      </a:lnTo>
                      <a:lnTo>
                        <a:pt x="359" y="93"/>
                      </a:lnTo>
                      <a:lnTo>
                        <a:pt x="359" y="92"/>
                      </a:lnTo>
                      <a:lnTo>
                        <a:pt x="360" y="92"/>
                      </a:lnTo>
                      <a:lnTo>
                        <a:pt x="359" y="91"/>
                      </a:lnTo>
                      <a:lnTo>
                        <a:pt x="360" y="90"/>
                      </a:lnTo>
                      <a:lnTo>
                        <a:pt x="361" y="90"/>
                      </a:lnTo>
                      <a:lnTo>
                        <a:pt x="362" y="90"/>
                      </a:lnTo>
                      <a:lnTo>
                        <a:pt x="363" y="90"/>
                      </a:lnTo>
                      <a:lnTo>
                        <a:pt x="363" y="89"/>
                      </a:lnTo>
                      <a:lnTo>
                        <a:pt x="364" y="89"/>
                      </a:lnTo>
                      <a:lnTo>
                        <a:pt x="364" y="88"/>
                      </a:lnTo>
                      <a:lnTo>
                        <a:pt x="365" y="88"/>
                      </a:lnTo>
                      <a:lnTo>
                        <a:pt x="365" y="87"/>
                      </a:lnTo>
                      <a:lnTo>
                        <a:pt x="366" y="87"/>
                      </a:lnTo>
                      <a:lnTo>
                        <a:pt x="367" y="87"/>
                      </a:lnTo>
                      <a:lnTo>
                        <a:pt x="368" y="87"/>
                      </a:lnTo>
                      <a:lnTo>
                        <a:pt x="368" y="88"/>
                      </a:lnTo>
                      <a:lnTo>
                        <a:pt x="367" y="88"/>
                      </a:lnTo>
                      <a:lnTo>
                        <a:pt x="368" y="88"/>
                      </a:lnTo>
                      <a:lnTo>
                        <a:pt x="369" y="88"/>
                      </a:lnTo>
                      <a:lnTo>
                        <a:pt x="370" y="87"/>
                      </a:lnTo>
                      <a:lnTo>
                        <a:pt x="370" y="88"/>
                      </a:lnTo>
                      <a:lnTo>
                        <a:pt x="370" y="87"/>
                      </a:lnTo>
                      <a:lnTo>
                        <a:pt x="371" y="88"/>
                      </a:lnTo>
                      <a:lnTo>
                        <a:pt x="372" y="88"/>
                      </a:lnTo>
                      <a:lnTo>
                        <a:pt x="373" y="88"/>
                      </a:lnTo>
                      <a:lnTo>
                        <a:pt x="374" y="88"/>
                      </a:lnTo>
                      <a:lnTo>
                        <a:pt x="375" y="88"/>
                      </a:lnTo>
                      <a:lnTo>
                        <a:pt x="376" y="88"/>
                      </a:lnTo>
                      <a:lnTo>
                        <a:pt x="377" y="89"/>
                      </a:lnTo>
                      <a:lnTo>
                        <a:pt x="378" y="89"/>
                      </a:lnTo>
                      <a:lnTo>
                        <a:pt x="379" y="89"/>
                      </a:lnTo>
                      <a:lnTo>
                        <a:pt x="379" y="88"/>
                      </a:lnTo>
                      <a:lnTo>
                        <a:pt x="380" y="88"/>
                      </a:lnTo>
                      <a:lnTo>
                        <a:pt x="381" y="88"/>
                      </a:lnTo>
                      <a:lnTo>
                        <a:pt x="381" y="87"/>
                      </a:lnTo>
                      <a:lnTo>
                        <a:pt x="380" y="87"/>
                      </a:lnTo>
                      <a:lnTo>
                        <a:pt x="380" y="86"/>
                      </a:lnTo>
                      <a:lnTo>
                        <a:pt x="381" y="86"/>
                      </a:lnTo>
                      <a:lnTo>
                        <a:pt x="381" y="85"/>
                      </a:lnTo>
                      <a:lnTo>
                        <a:pt x="382" y="85"/>
                      </a:lnTo>
                      <a:lnTo>
                        <a:pt x="382" y="84"/>
                      </a:lnTo>
                      <a:lnTo>
                        <a:pt x="383" y="85"/>
                      </a:lnTo>
                      <a:lnTo>
                        <a:pt x="384" y="85"/>
                      </a:lnTo>
                      <a:lnTo>
                        <a:pt x="384" y="84"/>
                      </a:lnTo>
                      <a:lnTo>
                        <a:pt x="385" y="84"/>
                      </a:lnTo>
                      <a:lnTo>
                        <a:pt x="385" y="83"/>
                      </a:lnTo>
                      <a:lnTo>
                        <a:pt x="385" y="82"/>
                      </a:lnTo>
                      <a:lnTo>
                        <a:pt x="384" y="83"/>
                      </a:lnTo>
                      <a:lnTo>
                        <a:pt x="383" y="82"/>
                      </a:lnTo>
                      <a:lnTo>
                        <a:pt x="383" y="81"/>
                      </a:lnTo>
                      <a:lnTo>
                        <a:pt x="382" y="81"/>
                      </a:lnTo>
                      <a:lnTo>
                        <a:pt x="382" y="80"/>
                      </a:lnTo>
                      <a:lnTo>
                        <a:pt x="381" y="80"/>
                      </a:lnTo>
                      <a:lnTo>
                        <a:pt x="380" y="80"/>
                      </a:lnTo>
                      <a:lnTo>
                        <a:pt x="380" y="79"/>
                      </a:lnTo>
                      <a:lnTo>
                        <a:pt x="380" y="78"/>
                      </a:lnTo>
                      <a:lnTo>
                        <a:pt x="380" y="77"/>
                      </a:lnTo>
                      <a:lnTo>
                        <a:pt x="381" y="77"/>
                      </a:lnTo>
                      <a:lnTo>
                        <a:pt x="382" y="77"/>
                      </a:lnTo>
                      <a:lnTo>
                        <a:pt x="382" y="76"/>
                      </a:lnTo>
                      <a:lnTo>
                        <a:pt x="383" y="76"/>
                      </a:lnTo>
                      <a:lnTo>
                        <a:pt x="383" y="77"/>
                      </a:lnTo>
                      <a:lnTo>
                        <a:pt x="383" y="76"/>
                      </a:lnTo>
                      <a:lnTo>
                        <a:pt x="384" y="77"/>
                      </a:lnTo>
                      <a:lnTo>
                        <a:pt x="384" y="76"/>
                      </a:lnTo>
                      <a:lnTo>
                        <a:pt x="385" y="76"/>
                      </a:lnTo>
                      <a:lnTo>
                        <a:pt x="385" y="77"/>
                      </a:lnTo>
                      <a:lnTo>
                        <a:pt x="386" y="77"/>
                      </a:lnTo>
                      <a:lnTo>
                        <a:pt x="386" y="76"/>
                      </a:lnTo>
                      <a:lnTo>
                        <a:pt x="387" y="76"/>
                      </a:lnTo>
                      <a:lnTo>
                        <a:pt x="388" y="76"/>
                      </a:lnTo>
                      <a:lnTo>
                        <a:pt x="388" y="77"/>
                      </a:lnTo>
                      <a:lnTo>
                        <a:pt x="388" y="78"/>
                      </a:lnTo>
                      <a:lnTo>
                        <a:pt x="388" y="77"/>
                      </a:lnTo>
                      <a:lnTo>
                        <a:pt x="389" y="77"/>
                      </a:lnTo>
                      <a:lnTo>
                        <a:pt x="391" y="77"/>
                      </a:lnTo>
                      <a:lnTo>
                        <a:pt x="391" y="78"/>
                      </a:lnTo>
                      <a:lnTo>
                        <a:pt x="392" y="78"/>
                      </a:lnTo>
                      <a:lnTo>
                        <a:pt x="391" y="77"/>
                      </a:lnTo>
                      <a:lnTo>
                        <a:pt x="392" y="77"/>
                      </a:lnTo>
                      <a:lnTo>
                        <a:pt x="394" y="79"/>
                      </a:lnTo>
                      <a:lnTo>
                        <a:pt x="394" y="78"/>
                      </a:lnTo>
                      <a:lnTo>
                        <a:pt x="395" y="78"/>
                      </a:lnTo>
                      <a:lnTo>
                        <a:pt x="395" y="79"/>
                      </a:lnTo>
                      <a:lnTo>
                        <a:pt x="396" y="79"/>
                      </a:lnTo>
                      <a:lnTo>
                        <a:pt x="397" y="80"/>
                      </a:lnTo>
                      <a:lnTo>
                        <a:pt x="398" y="80"/>
                      </a:lnTo>
                      <a:lnTo>
                        <a:pt x="398" y="81"/>
                      </a:lnTo>
                      <a:lnTo>
                        <a:pt x="399" y="81"/>
                      </a:lnTo>
                      <a:lnTo>
                        <a:pt x="399" y="82"/>
                      </a:lnTo>
                      <a:lnTo>
                        <a:pt x="400" y="81"/>
                      </a:lnTo>
                      <a:lnTo>
                        <a:pt x="401" y="81"/>
                      </a:lnTo>
                      <a:lnTo>
                        <a:pt x="401" y="80"/>
                      </a:lnTo>
                      <a:lnTo>
                        <a:pt x="402" y="80"/>
                      </a:lnTo>
                      <a:lnTo>
                        <a:pt x="403" y="79"/>
                      </a:lnTo>
                      <a:lnTo>
                        <a:pt x="404" y="79"/>
                      </a:lnTo>
                      <a:lnTo>
                        <a:pt x="405" y="78"/>
                      </a:lnTo>
                      <a:lnTo>
                        <a:pt x="406" y="78"/>
                      </a:lnTo>
                      <a:lnTo>
                        <a:pt x="407" y="78"/>
                      </a:lnTo>
                      <a:lnTo>
                        <a:pt x="408" y="78"/>
                      </a:lnTo>
                      <a:lnTo>
                        <a:pt x="410" y="78"/>
                      </a:lnTo>
                      <a:lnTo>
                        <a:pt x="411" y="78"/>
                      </a:lnTo>
                      <a:lnTo>
                        <a:pt x="412" y="78"/>
                      </a:lnTo>
                      <a:lnTo>
                        <a:pt x="413" y="78"/>
                      </a:lnTo>
                      <a:lnTo>
                        <a:pt x="413" y="79"/>
                      </a:lnTo>
                      <a:lnTo>
                        <a:pt x="414" y="78"/>
                      </a:lnTo>
                      <a:lnTo>
                        <a:pt x="415" y="78"/>
                      </a:lnTo>
                      <a:lnTo>
                        <a:pt x="416" y="78"/>
                      </a:lnTo>
                      <a:lnTo>
                        <a:pt x="416" y="77"/>
                      </a:lnTo>
                      <a:lnTo>
                        <a:pt x="417" y="76"/>
                      </a:lnTo>
                      <a:lnTo>
                        <a:pt x="419" y="76"/>
                      </a:lnTo>
                      <a:lnTo>
                        <a:pt x="420" y="75"/>
                      </a:lnTo>
                      <a:lnTo>
                        <a:pt x="420" y="74"/>
                      </a:lnTo>
                      <a:lnTo>
                        <a:pt x="420" y="73"/>
                      </a:lnTo>
                      <a:lnTo>
                        <a:pt x="420" y="72"/>
                      </a:lnTo>
                      <a:lnTo>
                        <a:pt x="421" y="72"/>
                      </a:lnTo>
                      <a:lnTo>
                        <a:pt x="422" y="72"/>
                      </a:lnTo>
                      <a:lnTo>
                        <a:pt x="422" y="71"/>
                      </a:lnTo>
                      <a:lnTo>
                        <a:pt x="423" y="71"/>
                      </a:lnTo>
                      <a:lnTo>
                        <a:pt x="422" y="70"/>
                      </a:lnTo>
                      <a:lnTo>
                        <a:pt x="421" y="70"/>
                      </a:lnTo>
                      <a:lnTo>
                        <a:pt x="422" y="69"/>
                      </a:lnTo>
                      <a:lnTo>
                        <a:pt x="423" y="68"/>
                      </a:lnTo>
                      <a:lnTo>
                        <a:pt x="422" y="68"/>
                      </a:lnTo>
                      <a:lnTo>
                        <a:pt x="422" y="67"/>
                      </a:lnTo>
                      <a:lnTo>
                        <a:pt x="422" y="66"/>
                      </a:lnTo>
                      <a:lnTo>
                        <a:pt x="421" y="66"/>
                      </a:lnTo>
                      <a:lnTo>
                        <a:pt x="421" y="65"/>
                      </a:lnTo>
                      <a:lnTo>
                        <a:pt x="421" y="64"/>
                      </a:lnTo>
                      <a:lnTo>
                        <a:pt x="422" y="64"/>
                      </a:lnTo>
                      <a:lnTo>
                        <a:pt x="423" y="64"/>
                      </a:lnTo>
                      <a:lnTo>
                        <a:pt x="423" y="63"/>
                      </a:lnTo>
                      <a:lnTo>
                        <a:pt x="424" y="63"/>
                      </a:lnTo>
                      <a:lnTo>
                        <a:pt x="425" y="63"/>
                      </a:lnTo>
                      <a:lnTo>
                        <a:pt x="425" y="62"/>
                      </a:lnTo>
                      <a:lnTo>
                        <a:pt x="425" y="61"/>
                      </a:lnTo>
                      <a:lnTo>
                        <a:pt x="425" y="60"/>
                      </a:lnTo>
                      <a:lnTo>
                        <a:pt x="425" y="59"/>
                      </a:lnTo>
                      <a:lnTo>
                        <a:pt x="426" y="58"/>
                      </a:lnTo>
                      <a:lnTo>
                        <a:pt x="427" y="58"/>
                      </a:lnTo>
                      <a:lnTo>
                        <a:pt x="428" y="58"/>
                      </a:lnTo>
                      <a:lnTo>
                        <a:pt x="429" y="58"/>
                      </a:lnTo>
                      <a:lnTo>
                        <a:pt x="430" y="59"/>
                      </a:lnTo>
                      <a:lnTo>
                        <a:pt x="431" y="59"/>
                      </a:lnTo>
                      <a:lnTo>
                        <a:pt x="432" y="59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5" y="57"/>
                      </a:lnTo>
                      <a:lnTo>
                        <a:pt x="436" y="56"/>
                      </a:lnTo>
                      <a:lnTo>
                        <a:pt x="436" y="55"/>
                      </a:lnTo>
                      <a:lnTo>
                        <a:pt x="436" y="54"/>
                      </a:lnTo>
                      <a:lnTo>
                        <a:pt x="437" y="54"/>
                      </a:lnTo>
                      <a:lnTo>
                        <a:pt x="438" y="54"/>
                      </a:lnTo>
                      <a:lnTo>
                        <a:pt x="440" y="54"/>
                      </a:lnTo>
                      <a:lnTo>
                        <a:pt x="441" y="54"/>
                      </a:lnTo>
                      <a:lnTo>
                        <a:pt x="441" y="53"/>
                      </a:lnTo>
                      <a:lnTo>
                        <a:pt x="442" y="54"/>
                      </a:lnTo>
                      <a:lnTo>
                        <a:pt x="443" y="53"/>
                      </a:lnTo>
                      <a:lnTo>
                        <a:pt x="444" y="52"/>
                      </a:lnTo>
                      <a:lnTo>
                        <a:pt x="445" y="52"/>
                      </a:lnTo>
                      <a:lnTo>
                        <a:pt x="446" y="51"/>
                      </a:lnTo>
                      <a:lnTo>
                        <a:pt x="445" y="51"/>
                      </a:lnTo>
                      <a:lnTo>
                        <a:pt x="445" y="50"/>
                      </a:lnTo>
                      <a:lnTo>
                        <a:pt x="446" y="49"/>
                      </a:lnTo>
                      <a:lnTo>
                        <a:pt x="447" y="48"/>
                      </a:lnTo>
                      <a:lnTo>
                        <a:pt x="448" y="48"/>
                      </a:lnTo>
                      <a:lnTo>
                        <a:pt x="449" y="47"/>
                      </a:lnTo>
                      <a:lnTo>
                        <a:pt x="449" y="46"/>
                      </a:lnTo>
                      <a:lnTo>
                        <a:pt x="450" y="46"/>
                      </a:lnTo>
                      <a:lnTo>
                        <a:pt x="451" y="45"/>
                      </a:lnTo>
                      <a:lnTo>
                        <a:pt x="452" y="44"/>
                      </a:lnTo>
                      <a:lnTo>
                        <a:pt x="452" y="43"/>
                      </a:lnTo>
                      <a:lnTo>
                        <a:pt x="453" y="42"/>
                      </a:lnTo>
                      <a:lnTo>
                        <a:pt x="454" y="42"/>
                      </a:lnTo>
                      <a:lnTo>
                        <a:pt x="454" y="41"/>
                      </a:lnTo>
                      <a:lnTo>
                        <a:pt x="453" y="41"/>
                      </a:lnTo>
                      <a:lnTo>
                        <a:pt x="453" y="40"/>
                      </a:lnTo>
                      <a:lnTo>
                        <a:pt x="454" y="40"/>
                      </a:lnTo>
                      <a:lnTo>
                        <a:pt x="455" y="40"/>
                      </a:lnTo>
                      <a:lnTo>
                        <a:pt x="456" y="40"/>
                      </a:lnTo>
                      <a:lnTo>
                        <a:pt x="456" y="39"/>
                      </a:lnTo>
                      <a:lnTo>
                        <a:pt x="456" y="38"/>
                      </a:lnTo>
                      <a:lnTo>
                        <a:pt x="457" y="37"/>
                      </a:lnTo>
                      <a:lnTo>
                        <a:pt x="458" y="36"/>
                      </a:lnTo>
                      <a:lnTo>
                        <a:pt x="459" y="36"/>
                      </a:lnTo>
                      <a:lnTo>
                        <a:pt x="460" y="36"/>
                      </a:lnTo>
                      <a:lnTo>
                        <a:pt x="460" y="34"/>
                      </a:lnTo>
                      <a:lnTo>
                        <a:pt x="461" y="33"/>
                      </a:lnTo>
                      <a:lnTo>
                        <a:pt x="460" y="31"/>
                      </a:lnTo>
                      <a:lnTo>
                        <a:pt x="460" y="30"/>
                      </a:lnTo>
                      <a:lnTo>
                        <a:pt x="459" y="29"/>
                      </a:lnTo>
                      <a:lnTo>
                        <a:pt x="459" y="28"/>
                      </a:lnTo>
                      <a:lnTo>
                        <a:pt x="458" y="28"/>
                      </a:lnTo>
                      <a:lnTo>
                        <a:pt x="457" y="28"/>
                      </a:lnTo>
                      <a:lnTo>
                        <a:pt x="457" y="27"/>
                      </a:lnTo>
                      <a:lnTo>
                        <a:pt x="457" y="26"/>
                      </a:lnTo>
                      <a:lnTo>
                        <a:pt x="456" y="26"/>
                      </a:lnTo>
                      <a:lnTo>
                        <a:pt x="456" y="25"/>
                      </a:lnTo>
                      <a:lnTo>
                        <a:pt x="456" y="24"/>
                      </a:lnTo>
                      <a:lnTo>
                        <a:pt x="455" y="23"/>
                      </a:lnTo>
                      <a:lnTo>
                        <a:pt x="454" y="23"/>
                      </a:lnTo>
                      <a:lnTo>
                        <a:pt x="454" y="22"/>
                      </a:lnTo>
                      <a:lnTo>
                        <a:pt x="454" y="21"/>
                      </a:lnTo>
                      <a:lnTo>
                        <a:pt x="454" y="20"/>
                      </a:lnTo>
                      <a:lnTo>
                        <a:pt x="454" y="19"/>
                      </a:lnTo>
                      <a:lnTo>
                        <a:pt x="454" y="18"/>
                      </a:lnTo>
                      <a:lnTo>
                        <a:pt x="454" y="17"/>
                      </a:lnTo>
                      <a:lnTo>
                        <a:pt x="454" y="16"/>
                      </a:lnTo>
                      <a:lnTo>
                        <a:pt x="453" y="16"/>
                      </a:lnTo>
                      <a:lnTo>
                        <a:pt x="453" y="17"/>
                      </a:lnTo>
                      <a:lnTo>
                        <a:pt x="453" y="16"/>
                      </a:lnTo>
                      <a:lnTo>
                        <a:pt x="453" y="15"/>
                      </a:lnTo>
                      <a:lnTo>
                        <a:pt x="453" y="14"/>
                      </a:lnTo>
                      <a:lnTo>
                        <a:pt x="453" y="13"/>
                      </a:lnTo>
                      <a:lnTo>
                        <a:pt x="453" y="12"/>
                      </a:lnTo>
                      <a:lnTo>
                        <a:pt x="452" y="11"/>
                      </a:lnTo>
                      <a:lnTo>
                        <a:pt x="451" y="11"/>
                      </a:lnTo>
                      <a:lnTo>
                        <a:pt x="451" y="10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49" y="8"/>
                      </a:lnTo>
                      <a:lnTo>
                        <a:pt x="448" y="8"/>
                      </a:lnTo>
                      <a:lnTo>
                        <a:pt x="447" y="8"/>
                      </a:lnTo>
                      <a:lnTo>
                        <a:pt x="446" y="8"/>
                      </a:lnTo>
                      <a:lnTo>
                        <a:pt x="445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5" y="6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8" y="5"/>
                      </a:lnTo>
                      <a:lnTo>
                        <a:pt x="450" y="4"/>
                      </a:lnTo>
                      <a:lnTo>
                        <a:pt x="451" y="4"/>
                      </a:lnTo>
                      <a:lnTo>
                        <a:pt x="452" y="5"/>
                      </a:lnTo>
                      <a:lnTo>
                        <a:pt x="453" y="5"/>
                      </a:lnTo>
                      <a:lnTo>
                        <a:pt x="454" y="5"/>
                      </a:lnTo>
                      <a:lnTo>
                        <a:pt x="455" y="6"/>
                      </a:lnTo>
                      <a:lnTo>
                        <a:pt x="456" y="6"/>
                      </a:lnTo>
                      <a:lnTo>
                        <a:pt x="457" y="6"/>
                      </a:lnTo>
                      <a:lnTo>
                        <a:pt x="458" y="6"/>
                      </a:lnTo>
                      <a:lnTo>
                        <a:pt x="459" y="6"/>
                      </a:lnTo>
                      <a:lnTo>
                        <a:pt x="459" y="5"/>
                      </a:lnTo>
                      <a:lnTo>
                        <a:pt x="460" y="6"/>
                      </a:lnTo>
                      <a:lnTo>
                        <a:pt x="460" y="7"/>
                      </a:lnTo>
                      <a:lnTo>
                        <a:pt x="461" y="8"/>
                      </a:lnTo>
                      <a:lnTo>
                        <a:pt x="462" y="8"/>
                      </a:lnTo>
                      <a:lnTo>
                        <a:pt x="465" y="8"/>
                      </a:lnTo>
                      <a:lnTo>
                        <a:pt x="465" y="7"/>
                      </a:lnTo>
                      <a:lnTo>
                        <a:pt x="466" y="7"/>
                      </a:lnTo>
                      <a:lnTo>
                        <a:pt x="467" y="7"/>
                      </a:lnTo>
                      <a:lnTo>
                        <a:pt x="468" y="7"/>
                      </a:lnTo>
                      <a:lnTo>
                        <a:pt x="469" y="7"/>
                      </a:lnTo>
                      <a:lnTo>
                        <a:pt x="470" y="7"/>
                      </a:lnTo>
                      <a:lnTo>
                        <a:pt x="472" y="7"/>
                      </a:lnTo>
                      <a:lnTo>
                        <a:pt x="473" y="8"/>
                      </a:lnTo>
                      <a:lnTo>
                        <a:pt x="473" y="7"/>
                      </a:lnTo>
                      <a:lnTo>
                        <a:pt x="473" y="8"/>
                      </a:lnTo>
                      <a:lnTo>
                        <a:pt x="474" y="8"/>
                      </a:lnTo>
                      <a:lnTo>
                        <a:pt x="475" y="7"/>
                      </a:lnTo>
                      <a:lnTo>
                        <a:pt x="475" y="8"/>
                      </a:lnTo>
                      <a:lnTo>
                        <a:pt x="475" y="9"/>
                      </a:lnTo>
                      <a:lnTo>
                        <a:pt x="477" y="10"/>
                      </a:lnTo>
                      <a:lnTo>
                        <a:pt x="477" y="9"/>
                      </a:lnTo>
                      <a:lnTo>
                        <a:pt x="478" y="9"/>
                      </a:lnTo>
                      <a:lnTo>
                        <a:pt x="478" y="8"/>
                      </a:lnTo>
                      <a:lnTo>
                        <a:pt x="478" y="7"/>
                      </a:lnTo>
                      <a:lnTo>
                        <a:pt x="479" y="6"/>
                      </a:lnTo>
                      <a:lnTo>
                        <a:pt x="480" y="7"/>
                      </a:lnTo>
                      <a:lnTo>
                        <a:pt x="481" y="6"/>
                      </a:lnTo>
                      <a:lnTo>
                        <a:pt x="482" y="6"/>
                      </a:lnTo>
                      <a:lnTo>
                        <a:pt x="482" y="5"/>
                      </a:lnTo>
                      <a:lnTo>
                        <a:pt x="483" y="5"/>
                      </a:lnTo>
                      <a:lnTo>
                        <a:pt x="483" y="6"/>
                      </a:lnTo>
                      <a:lnTo>
                        <a:pt x="484" y="6"/>
                      </a:lnTo>
                      <a:lnTo>
                        <a:pt x="484" y="7"/>
                      </a:lnTo>
                      <a:lnTo>
                        <a:pt x="485" y="7"/>
                      </a:lnTo>
                      <a:lnTo>
                        <a:pt x="486" y="7"/>
                      </a:lnTo>
                      <a:lnTo>
                        <a:pt x="487" y="7"/>
                      </a:lnTo>
                      <a:lnTo>
                        <a:pt x="488" y="7"/>
                      </a:lnTo>
                      <a:lnTo>
                        <a:pt x="489" y="7"/>
                      </a:lnTo>
                      <a:lnTo>
                        <a:pt x="490" y="7"/>
                      </a:lnTo>
                      <a:lnTo>
                        <a:pt x="490" y="6"/>
                      </a:lnTo>
                      <a:lnTo>
                        <a:pt x="491" y="5"/>
                      </a:lnTo>
                      <a:lnTo>
                        <a:pt x="492" y="5"/>
                      </a:lnTo>
                      <a:lnTo>
                        <a:pt x="493" y="5"/>
                      </a:lnTo>
                      <a:lnTo>
                        <a:pt x="494" y="4"/>
                      </a:lnTo>
                      <a:lnTo>
                        <a:pt x="495" y="4"/>
                      </a:lnTo>
                      <a:lnTo>
                        <a:pt x="495" y="3"/>
                      </a:lnTo>
                      <a:lnTo>
                        <a:pt x="495" y="2"/>
                      </a:lnTo>
                      <a:lnTo>
                        <a:pt x="496" y="2"/>
                      </a:lnTo>
                      <a:lnTo>
                        <a:pt x="497" y="2"/>
                      </a:lnTo>
                      <a:lnTo>
                        <a:pt x="498" y="1"/>
                      </a:lnTo>
                      <a:lnTo>
                        <a:pt x="499" y="1"/>
                      </a:lnTo>
                      <a:lnTo>
                        <a:pt x="500" y="1"/>
                      </a:lnTo>
                      <a:lnTo>
                        <a:pt x="501" y="0"/>
                      </a:lnTo>
                      <a:lnTo>
                        <a:pt x="502" y="1"/>
                      </a:lnTo>
                      <a:lnTo>
                        <a:pt x="503" y="2"/>
                      </a:lnTo>
                      <a:lnTo>
                        <a:pt x="503" y="3"/>
                      </a:lnTo>
                      <a:lnTo>
                        <a:pt x="503" y="4"/>
                      </a:lnTo>
                      <a:lnTo>
                        <a:pt x="504" y="4"/>
                      </a:lnTo>
                      <a:lnTo>
                        <a:pt x="505" y="4"/>
                      </a:lnTo>
                      <a:lnTo>
                        <a:pt x="505" y="5"/>
                      </a:lnTo>
                      <a:lnTo>
                        <a:pt x="506" y="4"/>
                      </a:lnTo>
                      <a:lnTo>
                        <a:pt x="507" y="4"/>
                      </a:lnTo>
                      <a:lnTo>
                        <a:pt x="509" y="3"/>
                      </a:lnTo>
                      <a:lnTo>
                        <a:pt x="509" y="4"/>
                      </a:lnTo>
                      <a:lnTo>
                        <a:pt x="510" y="5"/>
                      </a:lnTo>
                      <a:lnTo>
                        <a:pt x="510" y="6"/>
                      </a:lnTo>
                      <a:lnTo>
                        <a:pt x="511" y="7"/>
                      </a:lnTo>
                      <a:lnTo>
                        <a:pt x="512" y="8"/>
                      </a:lnTo>
                      <a:lnTo>
                        <a:pt x="513" y="10"/>
                      </a:lnTo>
                      <a:lnTo>
                        <a:pt x="513" y="11"/>
                      </a:lnTo>
                      <a:lnTo>
                        <a:pt x="513" y="12"/>
                      </a:lnTo>
                      <a:lnTo>
                        <a:pt x="513" y="13"/>
                      </a:lnTo>
                      <a:lnTo>
                        <a:pt x="514" y="14"/>
                      </a:lnTo>
                      <a:lnTo>
                        <a:pt x="515" y="14"/>
                      </a:lnTo>
                      <a:lnTo>
                        <a:pt x="516" y="14"/>
                      </a:lnTo>
                      <a:lnTo>
                        <a:pt x="517" y="15"/>
                      </a:lnTo>
                      <a:lnTo>
                        <a:pt x="518" y="16"/>
                      </a:lnTo>
                      <a:lnTo>
                        <a:pt x="517" y="16"/>
                      </a:lnTo>
                      <a:lnTo>
                        <a:pt x="518" y="16"/>
                      </a:lnTo>
                      <a:lnTo>
                        <a:pt x="518" y="17"/>
                      </a:lnTo>
                      <a:lnTo>
                        <a:pt x="519" y="17"/>
                      </a:lnTo>
                      <a:lnTo>
                        <a:pt x="521" y="18"/>
                      </a:lnTo>
                      <a:lnTo>
                        <a:pt x="521" y="19"/>
                      </a:lnTo>
                      <a:lnTo>
                        <a:pt x="522" y="19"/>
                      </a:lnTo>
                      <a:lnTo>
                        <a:pt x="523" y="19"/>
                      </a:lnTo>
                      <a:lnTo>
                        <a:pt x="524" y="19"/>
                      </a:lnTo>
                      <a:lnTo>
                        <a:pt x="524" y="20"/>
                      </a:lnTo>
                      <a:lnTo>
                        <a:pt x="524" y="21"/>
                      </a:lnTo>
                      <a:lnTo>
                        <a:pt x="523" y="22"/>
                      </a:lnTo>
                      <a:lnTo>
                        <a:pt x="524" y="23"/>
                      </a:lnTo>
                      <a:lnTo>
                        <a:pt x="524" y="24"/>
                      </a:lnTo>
                      <a:lnTo>
                        <a:pt x="524" y="25"/>
                      </a:lnTo>
                      <a:lnTo>
                        <a:pt x="524" y="26"/>
                      </a:lnTo>
                      <a:lnTo>
                        <a:pt x="524" y="27"/>
                      </a:lnTo>
                      <a:lnTo>
                        <a:pt x="525" y="30"/>
                      </a:lnTo>
                      <a:lnTo>
                        <a:pt x="525" y="31"/>
                      </a:lnTo>
                      <a:lnTo>
                        <a:pt x="524" y="32"/>
                      </a:lnTo>
                      <a:lnTo>
                        <a:pt x="525" y="33"/>
                      </a:lnTo>
                      <a:lnTo>
                        <a:pt x="525" y="34"/>
                      </a:lnTo>
                      <a:lnTo>
                        <a:pt x="525" y="35"/>
                      </a:lnTo>
                      <a:lnTo>
                        <a:pt x="524" y="36"/>
                      </a:lnTo>
                      <a:lnTo>
                        <a:pt x="524" y="37"/>
                      </a:lnTo>
                      <a:lnTo>
                        <a:pt x="523" y="38"/>
                      </a:lnTo>
                      <a:lnTo>
                        <a:pt x="523" y="39"/>
                      </a:lnTo>
                      <a:lnTo>
                        <a:pt x="522" y="40"/>
                      </a:lnTo>
                      <a:lnTo>
                        <a:pt x="523" y="41"/>
                      </a:lnTo>
                      <a:lnTo>
                        <a:pt x="522" y="43"/>
                      </a:lnTo>
                      <a:lnTo>
                        <a:pt x="522" y="45"/>
                      </a:lnTo>
                      <a:lnTo>
                        <a:pt x="522" y="46"/>
                      </a:lnTo>
                      <a:lnTo>
                        <a:pt x="521" y="46"/>
                      </a:lnTo>
                      <a:lnTo>
                        <a:pt x="521" y="47"/>
                      </a:lnTo>
                      <a:lnTo>
                        <a:pt x="520" y="48"/>
                      </a:lnTo>
                      <a:lnTo>
                        <a:pt x="521" y="48"/>
                      </a:lnTo>
                      <a:lnTo>
                        <a:pt x="520" y="49"/>
                      </a:lnTo>
                      <a:lnTo>
                        <a:pt x="520" y="50"/>
                      </a:lnTo>
                      <a:lnTo>
                        <a:pt x="520" y="51"/>
                      </a:lnTo>
                      <a:lnTo>
                        <a:pt x="521" y="51"/>
                      </a:lnTo>
                      <a:lnTo>
                        <a:pt x="521" y="52"/>
                      </a:lnTo>
                      <a:lnTo>
                        <a:pt x="521" y="53"/>
                      </a:lnTo>
                      <a:lnTo>
                        <a:pt x="521" y="54"/>
                      </a:lnTo>
                      <a:lnTo>
                        <a:pt x="521" y="55"/>
                      </a:lnTo>
                      <a:lnTo>
                        <a:pt x="520" y="56"/>
                      </a:lnTo>
                      <a:lnTo>
                        <a:pt x="520" y="57"/>
                      </a:lnTo>
                      <a:lnTo>
                        <a:pt x="519" y="57"/>
                      </a:lnTo>
                      <a:lnTo>
                        <a:pt x="519" y="58"/>
                      </a:lnTo>
                      <a:lnTo>
                        <a:pt x="520" y="58"/>
                      </a:lnTo>
                      <a:lnTo>
                        <a:pt x="521" y="59"/>
                      </a:lnTo>
                      <a:lnTo>
                        <a:pt x="520" y="60"/>
                      </a:lnTo>
                      <a:lnTo>
                        <a:pt x="519" y="60"/>
                      </a:lnTo>
                      <a:lnTo>
                        <a:pt x="518" y="62"/>
                      </a:lnTo>
                      <a:lnTo>
                        <a:pt x="517" y="62"/>
                      </a:lnTo>
                      <a:lnTo>
                        <a:pt x="517" y="63"/>
                      </a:lnTo>
                      <a:lnTo>
                        <a:pt x="515" y="65"/>
                      </a:lnTo>
                      <a:lnTo>
                        <a:pt x="516" y="66"/>
                      </a:lnTo>
                      <a:lnTo>
                        <a:pt x="516" y="67"/>
                      </a:lnTo>
                      <a:lnTo>
                        <a:pt x="515" y="67"/>
                      </a:lnTo>
                      <a:lnTo>
                        <a:pt x="516" y="68"/>
                      </a:lnTo>
                      <a:lnTo>
                        <a:pt x="516" y="69"/>
                      </a:lnTo>
                      <a:lnTo>
                        <a:pt x="515" y="69"/>
                      </a:lnTo>
                      <a:lnTo>
                        <a:pt x="514" y="69"/>
                      </a:lnTo>
                      <a:lnTo>
                        <a:pt x="514" y="70"/>
                      </a:lnTo>
                      <a:lnTo>
                        <a:pt x="513" y="70"/>
                      </a:lnTo>
                      <a:lnTo>
                        <a:pt x="512" y="69"/>
                      </a:lnTo>
                      <a:lnTo>
                        <a:pt x="512" y="70"/>
                      </a:lnTo>
                      <a:lnTo>
                        <a:pt x="511" y="70"/>
                      </a:lnTo>
                      <a:lnTo>
                        <a:pt x="510" y="70"/>
                      </a:lnTo>
                      <a:lnTo>
                        <a:pt x="509" y="71"/>
                      </a:lnTo>
                      <a:lnTo>
                        <a:pt x="510" y="72"/>
                      </a:lnTo>
                      <a:lnTo>
                        <a:pt x="510" y="73"/>
                      </a:lnTo>
                      <a:lnTo>
                        <a:pt x="509" y="73"/>
                      </a:lnTo>
                      <a:lnTo>
                        <a:pt x="508" y="73"/>
                      </a:lnTo>
                      <a:lnTo>
                        <a:pt x="509" y="74"/>
                      </a:lnTo>
                      <a:lnTo>
                        <a:pt x="508" y="74"/>
                      </a:lnTo>
                      <a:lnTo>
                        <a:pt x="507" y="73"/>
                      </a:lnTo>
                      <a:lnTo>
                        <a:pt x="506" y="74"/>
                      </a:lnTo>
                      <a:lnTo>
                        <a:pt x="506" y="75"/>
                      </a:lnTo>
                      <a:lnTo>
                        <a:pt x="507" y="76"/>
                      </a:lnTo>
                      <a:lnTo>
                        <a:pt x="506" y="77"/>
                      </a:lnTo>
                      <a:lnTo>
                        <a:pt x="506" y="78"/>
                      </a:lnTo>
                      <a:lnTo>
                        <a:pt x="506" y="79"/>
                      </a:lnTo>
                      <a:lnTo>
                        <a:pt x="507" y="80"/>
                      </a:lnTo>
                      <a:lnTo>
                        <a:pt x="509" y="79"/>
                      </a:lnTo>
                      <a:lnTo>
                        <a:pt x="509" y="80"/>
                      </a:lnTo>
                      <a:lnTo>
                        <a:pt x="510" y="80"/>
                      </a:lnTo>
                      <a:lnTo>
                        <a:pt x="513" y="80"/>
                      </a:lnTo>
                      <a:lnTo>
                        <a:pt x="513" y="79"/>
                      </a:lnTo>
                      <a:lnTo>
                        <a:pt x="512" y="78"/>
                      </a:lnTo>
                      <a:lnTo>
                        <a:pt x="513" y="78"/>
                      </a:lnTo>
                      <a:lnTo>
                        <a:pt x="514" y="77"/>
                      </a:lnTo>
                      <a:lnTo>
                        <a:pt x="514" y="78"/>
                      </a:lnTo>
                      <a:lnTo>
                        <a:pt x="514" y="79"/>
                      </a:lnTo>
                      <a:lnTo>
                        <a:pt x="515" y="79"/>
                      </a:lnTo>
                      <a:lnTo>
                        <a:pt x="516" y="78"/>
                      </a:lnTo>
                      <a:lnTo>
                        <a:pt x="517" y="79"/>
                      </a:lnTo>
                      <a:lnTo>
                        <a:pt x="516" y="79"/>
                      </a:lnTo>
                      <a:lnTo>
                        <a:pt x="516" y="80"/>
                      </a:lnTo>
                      <a:lnTo>
                        <a:pt x="516" y="81"/>
                      </a:lnTo>
                      <a:lnTo>
                        <a:pt x="517" y="80"/>
                      </a:lnTo>
                      <a:lnTo>
                        <a:pt x="518" y="80"/>
                      </a:lnTo>
                      <a:lnTo>
                        <a:pt x="519" y="81"/>
                      </a:lnTo>
                      <a:lnTo>
                        <a:pt x="519" y="80"/>
                      </a:lnTo>
                      <a:lnTo>
                        <a:pt x="519" y="81"/>
                      </a:lnTo>
                      <a:lnTo>
                        <a:pt x="520" y="81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2" y="81"/>
                      </a:lnTo>
                      <a:lnTo>
                        <a:pt x="523" y="80"/>
                      </a:lnTo>
                      <a:lnTo>
                        <a:pt x="524" y="80"/>
                      </a:lnTo>
                      <a:lnTo>
                        <a:pt x="524" y="81"/>
                      </a:lnTo>
                      <a:lnTo>
                        <a:pt x="525" y="82"/>
                      </a:lnTo>
                      <a:lnTo>
                        <a:pt x="526" y="82"/>
                      </a:lnTo>
                      <a:lnTo>
                        <a:pt x="527" y="82"/>
                      </a:lnTo>
                      <a:lnTo>
                        <a:pt x="527" y="80"/>
                      </a:lnTo>
                      <a:lnTo>
                        <a:pt x="528" y="80"/>
                      </a:lnTo>
                      <a:lnTo>
                        <a:pt x="529" y="80"/>
                      </a:lnTo>
                      <a:lnTo>
                        <a:pt x="529" y="81"/>
                      </a:lnTo>
                      <a:lnTo>
                        <a:pt x="531" y="81"/>
                      </a:lnTo>
                      <a:lnTo>
                        <a:pt x="532" y="81"/>
                      </a:lnTo>
                      <a:lnTo>
                        <a:pt x="532" y="82"/>
                      </a:lnTo>
                      <a:lnTo>
                        <a:pt x="532" y="83"/>
                      </a:lnTo>
                      <a:lnTo>
                        <a:pt x="533" y="83"/>
                      </a:lnTo>
                      <a:lnTo>
                        <a:pt x="534" y="83"/>
                      </a:lnTo>
                      <a:lnTo>
                        <a:pt x="533" y="84"/>
                      </a:lnTo>
                      <a:lnTo>
                        <a:pt x="534" y="84"/>
                      </a:lnTo>
                      <a:lnTo>
                        <a:pt x="534" y="85"/>
                      </a:lnTo>
                      <a:lnTo>
                        <a:pt x="535" y="84"/>
                      </a:lnTo>
                      <a:lnTo>
                        <a:pt x="535" y="83"/>
                      </a:lnTo>
                      <a:lnTo>
                        <a:pt x="536" y="83"/>
                      </a:lnTo>
                      <a:lnTo>
                        <a:pt x="537" y="83"/>
                      </a:lnTo>
                      <a:lnTo>
                        <a:pt x="538" y="82"/>
                      </a:lnTo>
                      <a:lnTo>
                        <a:pt x="538" y="83"/>
                      </a:lnTo>
                      <a:lnTo>
                        <a:pt x="539" y="83"/>
                      </a:lnTo>
                      <a:lnTo>
                        <a:pt x="539" y="84"/>
                      </a:lnTo>
                      <a:lnTo>
                        <a:pt x="538" y="84"/>
                      </a:lnTo>
                      <a:lnTo>
                        <a:pt x="538" y="85"/>
                      </a:lnTo>
                      <a:lnTo>
                        <a:pt x="539" y="85"/>
                      </a:lnTo>
                      <a:lnTo>
                        <a:pt x="540" y="85"/>
                      </a:lnTo>
                      <a:lnTo>
                        <a:pt x="541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3" y="86"/>
                      </a:lnTo>
                      <a:lnTo>
                        <a:pt x="544" y="86"/>
                      </a:lnTo>
                      <a:lnTo>
                        <a:pt x="545" y="85"/>
                      </a:lnTo>
                      <a:lnTo>
                        <a:pt x="545" y="84"/>
                      </a:lnTo>
                      <a:lnTo>
                        <a:pt x="546" y="84"/>
                      </a:lnTo>
                      <a:lnTo>
                        <a:pt x="546" y="83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6" y="86"/>
                      </a:lnTo>
                      <a:lnTo>
                        <a:pt x="547" y="85"/>
                      </a:lnTo>
                      <a:lnTo>
                        <a:pt x="548" y="86"/>
                      </a:lnTo>
                      <a:lnTo>
                        <a:pt x="549" y="87"/>
                      </a:lnTo>
                      <a:lnTo>
                        <a:pt x="550" y="87"/>
                      </a:lnTo>
                      <a:lnTo>
                        <a:pt x="550" y="88"/>
                      </a:lnTo>
                      <a:lnTo>
                        <a:pt x="551" y="88"/>
                      </a:lnTo>
                      <a:lnTo>
                        <a:pt x="552" y="88"/>
                      </a:lnTo>
                      <a:lnTo>
                        <a:pt x="553" y="88"/>
                      </a:lnTo>
                      <a:lnTo>
                        <a:pt x="553" y="89"/>
                      </a:lnTo>
                      <a:lnTo>
                        <a:pt x="554" y="89"/>
                      </a:lnTo>
                      <a:lnTo>
                        <a:pt x="554" y="90"/>
                      </a:lnTo>
                      <a:lnTo>
                        <a:pt x="554" y="91"/>
                      </a:lnTo>
                      <a:lnTo>
                        <a:pt x="555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2"/>
                      </a:lnTo>
                      <a:lnTo>
                        <a:pt x="559" y="93"/>
                      </a:lnTo>
                      <a:lnTo>
                        <a:pt x="560" y="93"/>
                      </a:lnTo>
                      <a:lnTo>
                        <a:pt x="559" y="93"/>
                      </a:lnTo>
                      <a:lnTo>
                        <a:pt x="559" y="94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58" y="97"/>
                      </a:lnTo>
                      <a:lnTo>
                        <a:pt x="557" y="97"/>
                      </a:lnTo>
                      <a:lnTo>
                        <a:pt x="557" y="98"/>
                      </a:lnTo>
                      <a:lnTo>
                        <a:pt x="556" y="99"/>
                      </a:lnTo>
                      <a:lnTo>
                        <a:pt x="556" y="100"/>
                      </a:lnTo>
                      <a:lnTo>
                        <a:pt x="555" y="100"/>
                      </a:lnTo>
                      <a:lnTo>
                        <a:pt x="554" y="101"/>
                      </a:lnTo>
                      <a:lnTo>
                        <a:pt x="554" y="102"/>
                      </a:lnTo>
                      <a:lnTo>
                        <a:pt x="553" y="102"/>
                      </a:lnTo>
                      <a:lnTo>
                        <a:pt x="554" y="103"/>
                      </a:lnTo>
                      <a:lnTo>
                        <a:pt x="553" y="103"/>
                      </a:lnTo>
                      <a:lnTo>
                        <a:pt x="553" y="104"/>
                      </a:lnTo>
                      <a:lnTo>
                        <a:pt x="554" y="104"/>
                      </a:lnTo>
                      <a:lnTo>
                        <a:pt x="555" y="103"/>
                      </a:lnTo>
                      <a:lnTo>
                        <a:pt x="555" y="104"/>
                      </a:lnTo>
                      <a:lnTo>
                        <a:pt x="556" y="104"/>
                      </a:lnTo>
                      <a:lnTo>
                        <a:pt x="555" y="104"/>
                      </a:lnTo>
                      <a:lnTo>
                        <a:pt x="553" y="108"/>
                      </a:lnTo>
                      <a:lnTo>
                        <a:pt x="553" y="110"/>
                      </a:lnTo>
                      <a:lnTo>
                        <a:pt x="553" y="111"/>
                      </a:lnTo>
                      <a:lnTo>
                        <a:pt x="554" y="111"/>
                      </a:lnTo>
                      <a:lnTo>
                        <a:pt x="554" y="112"/>
                      </a:lnTo>
                      <a:lnTo>
                        <a:pt x="554" y="113"/>
                      </a:lnTo>
                      <a:lnTo>
                        <a:pt x="554" y="114"/>
                      </a:lnTo>
                      <a:lnTo>
                        <a:pt x="555" y="114"/>
                      </a:lnTo>
                      <a:lnTo>
                        <a:pt x="555" y="115"/>
                      </a:lnTo>
                      <a:lnTo>
                        <a:pt x="556" y="115"/>
                      </a:lnTo>
                      <a:lnTo>
                        <a:pt x="557" y="116"/>
                      </a:lnTo>
                      <a:lnTo>
                        <a:pt x="558" y="116"/>
                      </a:lnTo>
                      <a:lnTo>
                        <a:pt x="559" y="117"/>
                      </a:lnTo>
                      <a:lnTo>
                        <a:pt x="561" y="117"/>
                      </a:lnTo>
                      <a:lnTo>
                        <a:pt x="561" y="116"/>
                      </a:lnTo>
                      <a:lnTo>
                        <a:pt x="563" y="117"/>
                      </a:lnTo>
                      <a:lnTo>
                        <a:pt x="564" y="117"/>
                      </a:lnTo>
                      <a:lnTo>
                        <a:pt x="565" y="118"/>
                      </a:lnTo>
                      <a:lnTo>
                        <a:pt x="565" y="119"/>
                      </a:lnTo>
                      <a:lnTo>
                        <a:pt x="564" y="120"/>
                      </a:lnTo>
                      <a:lnTo>
                        <a:pt x="564" y="121"/>
                      </a:lnTo>
                      <a:lnTo>
                        <a:pt x="563" y="122"/>
                      </a:lnTo>
                      <a:lnTo>
                        <a:pt x="563" y="123"/>
                      </a:lnTo>
                      <a:lnTo>
                        <a:pt x="562" y="123"/>
                      </a:lnTo>
                      <a:lnTo>
                        <a:pt x="562" y="124"/>
                      </a:lnTo>
                      <a:lnTo>
                        <a:pt x="563" y="124"/>
                      </a:lnTo>
                      <a:lnTo>
                        <a:pt x="563" y="125"/>
                      </a:lnTo>
                      <a:lnTo>
                        <a:pt x="564" y="126"/>
                      </a:lnTo>
                      <a:lnTo>
                        <a:pt x="565" y="126"/>
                      </a:lnTo>
                      <a:lnTo>
                        <a:pt x="566" y="126"/>
                      </a:lnTo>
                      <a:lnTo>
                        <a:pt x="565" y="126"/>
                      </a:lnTo>
                      <a:lnTo>
                        <a:pt x="566" y="127"/>
                      </a:lnTo>
                      <a:lnTo>
                        <a:pt x="566" y="128"/>
                      </a:lnTo>
                      <a:lnTo>
                        <a:pt x="567" y="128"/>
                      </a:lnTo>
                      <a:lnTo>
                        <a:pt x="568" y="129"/>
                      </a:lnTo>
                      <a:lnTo>
                        <a:pt x="568" y="130"/>
                      </a:lnTo>
                      <a:lnTo>
                        <a:pt x="567" y="130"/>
                      </a:lnTo>
                      <a:lnTo>
                        <a:pt x="566" y="130"/>
                      </a:lnTo>
                      <a:lnTo>
                        <a:pt x="567" y="130"/>
                      </a:lnTo>
                      <a:lnTo>
                        <a:pt x="567" y="131"/>
                      </a:lnTo>
                      <a:lnTo>
                        <a:pt x="568" y="130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8" y="132"/>
                      </a:lnTo>
                      <a:lnTo>
                        <a:pt x="569" y="132"/>
                      </a:lnTo>
                      <a:lnTo>
                        <a:pt x="570" y="131"/>
                      </a:lnTo>
                      <a:lnTo>
                        <a:pt x="570" y="132"/>
                      </a:lnTo>
                      <a:lnTo>
                        <a:pt x="570" y="133"/>
                      </a:lnTo>
                      <a:lnTo>
                        <a:pt x="569" y="133"/>
                      </a:lnTo>
                      <a:lnTo>
                        <a:pt x="569" y="134"/>
                      </a:lnTo>
                      <a:lnTo>
                        <a:pt x="569" y="135"/>
                      </a:lnTo>
                      <a:lnTo>
                        <a:pt x="570" y="135"/>
                      </a:lnTo>
                      <a:lnTo>
                        <a:pt x="571" y="135"/>
                      </a:lnTo>
                      <a:lnTo>
                        <a:pt x="572" y="134"/>
                      </a:lnTo>
                      <a:lnTo>
                        <a:pt x="573" y="134"/>
                      </a:lnTo>
                      <a:lnTo>
                        <a:pt x="575" y="135"/>
                      </a:lnTo>
                      <a:lnTo>
                        <a:pt x="576" y="136"/>
                      </a:lnTo>
                      <a:lnTo>
                        <a:pt x="576" y="137"/>
                      </a:lnTo>
                      <a:lnTo>
                        <a:pt x="576" y="138"/>
                      </a:lnTo>
                      <a:lnTo>
                        <a:pt x="575" y="138"/>
                      </a:lnTo>
                      <a:lnTo>
                        <a:pt x="576" y="139"/>
                      </a:lnTo>
                      <a:lnTo>
                        <a:pt x="575" y="139"/>
                      </a:lnTo>
                      <a:lnTo>
                        <a:pt x="575" y="140"/>
                      </a:lnTo>
                      <a:lnTo>
                        <a:pt x="574" y="139"/>
                      </a:lnTo>
                      <a:lnTo>
                        <a:pt x="574" y="140"/>
                      </a:lnTo>
                      <a:lnTo>
                        <a:pt x="573" y="140"/>
                      </a:lnTo>
                      <a:lnTo>
                        <a:pt x="572" y="140"/>
                      </a:lnTo>
                      <a:lnTo>
                        <a:pt x="571" y="140"/>
                      </a:lnTo>
                      <a:lnTo>
                        <a:pt x="571" y="141"/>
                      </a:lnTo>
                      <a:lnTo>
                        <a:pt x="571" y="142"/>
                      </a:lnTo>
                      <a:lnTo>
                        <a:pt x="571" y="143"/>
                      </a:lnTo>
                      <a:lnTo>
                        <a:pt x="570" y="142"/>
                      </a:lnTo>
                      <a:lnTo>
                        <a:pt x="570" y="143"/>
                      </a:lnTo>
                      <a:lnTo>
                        <a:pt x="569" y="143"/>
                      </a:lnTo>
                      <a:lnTo>
                        <a:pt x="568" y="143"/>
                      </a:lnTo>
                      <a:lnTo>
                        <a:pt x="568" y="144"/>
                      </a:lnTo>
                      <a:lnTo>
                        <a:pt x="568" y="145"/>
                      </a:lnTo>
                      <a:lnTo>
                        <a:pt x="568" y="146"/>
                      </a:lnTo>
                      <a:lnTo>
                        <a:pt x="569" y="146"/>
                      </a:lnTo>
                      <a:lnTo>
                        <a:pt x="568" y="147"/>
                      </a:lnTo>
                      <a:lnTo>
                        <a:pt x="569" y="148"/>
                      </a:lnTo>
                      <a:lnTo>
                        <a:pt x="569" y="149"/>
                      </a:lnTo>
                      <a:lnTo>
                        <a:pt x="570" y="149"/>
                      </a:lnTo>
                      <a:lnTo>
                        <a:pt x="570" y="151"/>
                      </a:lnTo>
                      <a:lnTo>
                        <a:pt x="569" y="151"/>
                      </a:lnTo>
                      <a:lnTo>
                        <a:pt x="569" y="150"/>
                      </a:lnTo>
                      <a:lnTo>
                        <a:pt x="568" y="151"/>
                      </a:lnTo>
                      <a:lnTo>
                        <a:pt x="568" y="152"/>
                      </a:lnTo>
                      <a:lnTo>
                        <a:pt x="568" y="153"/>
                      </a:lnTo>
                      <a:lnTo>
                        <a:pt x="567" y="153"/>
                      </a:lnTo>
                      <a:lnTo>
                        <a:pt x="567" y="152"/>
                      </a:lnTo>
                      <a:lnTo>
                        <a:pt x="566" y="152"/>
                      </a:lnTo>
                      <a:lnTo>
                        <a:pt x="565" y="153"/>
                      </a:lnTo>
                      <a:lnTo>
                        <a:pt x="564" y="154"/>
                      </a:lnTo>
                      <a:lnTo>
                        <a:pt x="564" y="153"/>
                      </a:lnTo>
                      <a:lnTo>
                        <a:pt x="563" y="153"/>
                      </a:lnTo>
                      <a:lnTo>
                        <a:pt x="563" y="154"/>
                      </a:lnTo>
                      <a:lnTo>
                        <a:pt x="562" y="154"/>
                      </a:lnTo>
                      <a:lnTo>
                        <a:pt x="561" y="154"/>
                      </a:lnTo>
                      <a:lnTo>
                        <a:pt x="560" y="154"/>
                      </a:lnTo>
                      <a:lnTo>
                        <a:pt x="560" y="155"/>
                      </a:lnTo>
                      <a:lnTo>
                        <a:pt x="560" y="156"/>
                      </a:lnTo>
                      <a:lnTo>
                        <a:pt x="559" y="156"/>
                      </a:lnTo>
                      <a:lnTo>
                        <a:pt x="559" y="157"/>
                      </a:lnTo>
                      <a:lnTo>
                        <a:pt x="558" y="157"/>
                      </a:lnTo>
                      <a:lnTo>
                        <a:pt x="559" y="157"/>
                      </a:lnTo>
                      <a:lnTo>
                        <a:pt x="560" y="157"/>
                      </a:lnTo>
                      <a:lnTo>
                        <a:pt x="560" y="158"/>
                      </a:lnTo>
                      <a:lnTo>
                        <a:pt x="559" y="158"/>
                      </a:lnTo>
                      <a:lnTo>
                        <a:pt x="560" y="158"/>
                      </a:lnTo>
                      <a:lnTo>
                        <a:pt x="560" y="159"/>
                      </a:lnTo>
                      <a:lnTo>
                        <a:pt x="560" y="160"/>
                      </a:lnTo>
                      <a:lnTo>
                        <a:pt x="560" y="161"/>
                      </a:lnTo>
                      <a:lnTo>
                        <a:pt x="561" y="161"/>
                      </a:lnTo>
                      <a:lnTo>
                        <a:pt x="560" y="162"/>
                      </a:lnTo>
                      <a:lnTo>
                        <a:pt x="559" y="163"/>
                      </a:lnTo>
                      <a:lnTo>
                        <a:pt x="558" y="163"/>
                      </a:lnTo>
                      <a:lnTo>
                        <a:pt x="558" y="164"/>
                      </a:lnTo>
                      <a:lnTo>
                        <a:pt x="557" y="164"/>
                      </a:lnTo>
                      <a:lnTo>
                        <a:pt x="556" y="164"/>
                      </a:lnTo>
                      <a:lnTo>
                        <a:pt x="555" y="165"/>
                      </a:lnTo>
                      <a:lnTo>
                        <a:pt x="554" y="165"/>
                      </a:lnTo>
                      <a:lnTo>
                        <a:pt x="554" y="166"/>
                      </a:lnTo>
                      <a:lnTo>
                        <a:pt x="554" y="167"/>
                      </a:lnTo>
                      <a:lnTo>
                        <a:pt x="553" y="167"/>
                      </a:lnTo>
                      <a:lnTo>
                        <a:pt x="552" y="167"/>
                      </a:lnTo>
                      <a:lnTo>
                        <a:pt x="551" y="167"/>
                      </a:lnTo>
                      <a:lnTo>
                        <a:pt x="551" y="168"/>
                      </a:lnTo>
                      <a:lnTo>
                        <a:pt x="550" y="168"/>
                      </a:lnTo>
                      <a:lnTo>
                        <a:pt x="550" y="169"/>
                      </a:lnTo>
                      <a:lnTo>
                        <a:pt x="550" y="170"/>
                      </a:lnTo>
                      <a:lnTo>
                        <a:pt x="549" y="170"/>
                      </a:lnTo>
                      <a:lnTo>
                        <a:pt x="549" y="171"/>
                      </a:lnTo>
                      <a:lnTo>
                        <a:pt x="548" y="171"/>
                      </a:lnTo>
                      <a:lnTo>
                        <a:pt x="547" y="171"/>
                      </a:lnTo>
                      <a:lnTo>
                        <a:pt x="546" y="171"/>
                      </a:lnTo>
                      <a:lnTo>
                        <a:pt x="545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3" y="172"/>
                      </a:lnTo>
                      <a:lnTo>
                        <a:pt x="541" y="173"/>
                      </a:lnTo>
                      <a:lnTo>
                        <a:pt x="540" y="173"/>
                      </a:lnTo>
                      <a:lnTo>
                        <a:pt x="540" y="174"/>
                      </a:lnTo>
                      <a:lnTo>
                        <a:pt x="539" y="175"/>
                      </a:lnTo>
                      <a:lnTo>
                        <a:pt x="538" y="176"/>
                      </a:lnTo>
                      <a:lnTo>
                        <a:pt x="539" y="176"/>
                      </a:lnTo>
                      <a:lnTo>
                        <a:pt x="538" y="177"/>
                      </a:lnTo>
                      <a:lnTo>
                        <a:pt x="539" y="178"/>
                      </a:lnTo>
                      <a:lnTo>
                        <a:pt x="540" y="178"/>
                      </a:lnTo>
                      <a:lnTo>
                        <a:pt x="541" y="178"/>
                      </a:lnTo>
                      <a:lnTo>
                        <a:pt x="541" y="179"/>
                      </a:lnTo>
                      <a:lnTo>
                        <a:pt x="542" y="180"/>
                      </a:lnTo>
                      <a:lnTo>
                        <a:pt x="542" y="181"/>
                      </a:lnTo>
                      <a:lnTo>
                        <a:pt x="543" y="181"/>
                      </a:lnTo>
                      <a:lnTo>
                        <a:pt x="544" y="181"/>
                      </a:lnTo>
                      <a:lnTo>
                        <a:pt x="545" y="182"/>
                      </a:lnTo>
                      <a:lnTo>
                        <a:pt x="545" y="183"/>
                      </a:lnTo>
                      <a:lnTo>
                        <a:pt x="546" y="184"/>
                      </a:lnTo>
                      <a:lnTo>
                        <a:pt x="545" y="184"/>
                      </a:lnTo>
                      <a:lnTo>
                        <a:pt x="544" y="185"/>
                      </a:lnTo>
                      <a:lnTo>
                        <a:pt x="543" y="185"/>
                      </a:lnTo>
                      <a:lnTo>
                        <a:pt x="543" y="186"/>
                      </a:lnTo>
                      <a:lnTo>
                        <a:pt x="544" y="186"/>
                      </a:lnTo>
                      <a:lnTo>
                        <a:pt x="545" y="186"/>
                      </a:lnTo>
                      <a:lnTo>
                        <a:pt x="545" y="187"/>
                      </a:lnTo>
                      <a:lnTo>
                        <a:pt x="544" y="187"/>
                      </a:lnTo>
                      <a:lnTo>
                        <a:pt x="544" y="186"/>
                      </a:lnTo>
                      <a:lnTo>
                        <a:pt x="543" y="187"/>
                      </a:lnTo>
                      <a:lnTo>
                        <a:pt x="542" y="188"/>
                      </a:lnTo>
                      <a:lnTo>
                        <a:pt x="542" y="189"/>
                      </a:lnTo>
                      <a:lnTo>
                        <a:pt x="541" y="189"/>
                      </a:lnTo>
                      <a:lnTo>
                        <a:pt x="541" y="190"/>
                      </a:lnTo>
                      <a:lnTo>
                        <a:pt x="541" y="191"/>
                      </a:lnTo>
                      <a:lnTo>
                        <a:pt x="542" y="191"/>
                      </a:lnTo>
                      <a:lnTo>
                        <a:pt x="543" y="191"/>
                      </a:lnTo>
                      <a:lnTo>
                        <a:pt x="544" y="191"/>
                      </a:lnTo>
                      <a:lnTo>
                        <a:pt x="544" y="192"/>
                      </a:lnTo>
                      <a:lnTo>
                        <a:pt x="543" y="193"/>
                      </a:lnTo>
                      <a:lnTo>
                        <a:pt x="544" y="194"/>
                      </a:lnTo>
                      <a:lnTo>
                        <a:pt x="544" y="195"/>
                      </a:lnTo>
                      <a:lnTo>
                        <a:pt x="545" y="196"/>
                      </a:lnTo>
                      <a:lnTo>
                        <a:pt x="545" y="197"/>
                      </a:lnTo>
                      <a:lnTo>
                        <a:pt x="545" y="198"/>
                      </a:lnTo>
                      <a:lnTo>
                        <a:pt x="545" y="199"/>
                      </a:lnTo>
                      <a:lnTo>
                        <a:pt x="544" y="199"/>
                      </a:lnTo>
                      <a:lnTo>
                        <a:pt x="543" y="198"/>
                      </a:lnTo>
                      <a:lnTo>
                        <a:pt x="542" y="198"/>
                      </a:lnTo>
                      <a:lnTo>
                        <a:pt x="542" y="199"/>
                      </a:lnTo>
                      <a:lnTo>
                        <a:pt x="543" y="201"/>
                      </a:lnTo>
                      <a:lnTo>
                        <a:pt x="542" y="202"/>
                      </a:lnTo>
                      <a:lnTo>
                        <a:pt x="541" y="202"/>
                      </a:lnTo>
                      <a:lnTo>
                        <a:pt x="541" y="203"/>
                      </a:lnTo>
                      <a:lnTo>
                        <a:pt x="540" y="204"/>
                      </a:lnTo>
                      <a:lnTo>
                        <a:pt x="540" y="205"/>
                      </a:lnTo>
                      <a:lnTo>
                        <a:pt x="539" y="207"/>
                      </a:lnTo>
                      <a:lnTo>
                        <a:pt x="538" y="206"/>
                      </a:lnTo>
                      <a:lnTo>
                        <a:pt x="538" y="207"/>
                      </a:lnTo>
                      <a:lnTo>
                        <a:pt x="537" y="208"/>
                      </a:lnTo>
                      <a:lnTo>
                        <a:pt x="537" y="209"/>
                      </a:lnTo>
                      <a:lnTo>
                        <a:pt x="537" y="210"/>
                      </a:lnTo>
                      <a:lnTo>
                        <a:pt x="536" y="210"/>
                      </a:lnTo>
                      <a:lnTo>
                        <a:pt x="536" y="211"/>
                      </a:lnTo>
                      <a:lnTo>
                        <a:pt x="538" y="211"/>
                      </a:lnTo>
                      <a:lnTo>
                        <a:pt x="538" y="212"/>
                      </a:lnTo>
                      <a:lnTo>
                        <a:pt x="536" y="212"/>
                      </a:lnTo>
                      <a:lnTo>
                        <a:pt x="536" y="213"/>
                      </a:lnTo>
                      <a:lnTo>
                        <a:pt x="534" y="213"/>
                      </a:lnTo>
                      <a:lnTo>
                        <a:pt x="534" y="214"/>
                      </a:lnTo>
                      <a:lnTo>
                        <a:pt x="533" y="215"/>
                      </a:lnTo>
                      <a:lnTo>
                        <a:pt x="533" y="216"/>
                      </a:lnTo>
                      <a:lnTo>
                        <a:pt x="534" y="218"/>
                      </a:lnTo>
                      <a:lnTo>
                        <a:pt x="535" y="218"/>
                      </a:lnTo>
                      <a:lnTo>
                        <a:pt x="535" y="219"/>
                      </a:lnTo>
                      <a:lnTo>
                        <a:pt x="535" y="220"/>
                      </a:lnTo>
                      <a:lnTo>
                        <a:pt x="534" y="220"/>
                      </a:lnTo>
                      <a:lnTo>
                        <a:pt x="533" y="220"/>
                      </a:lnTo>
                      <a:lnTo>
                        <a:pt x="534" y="220"/>
                      </a:lnTo>
                      <a:lnTo>
                        <a:pt x="534" y="221"/>
                      </a:lnTo>
                      <a:lnTo>
                        <a:pt x="533" y="221"/>
                      </a:lnTo>
                      <a:lnTo>
                        <a:pt x="533" y="222"/>
                      </a:lnTo>
                      <a:lnTo>
                        <a:pt x="534" y="222"/>
                      </a:lnTo>
                      <a:lnTo>
                        <a:pt x="534" y="223"/>
                      </a:lnTo>
                      <a:lnTo>
                        <a:pt x="534" y="224"/>
                      </a:lnTo>
                      <a:lnTo>
                        <a:pt x="533" y="224"/>
                      </a:lnTo>
                      <a:lnTo>
                        <a:pt x="533" y="223"/>
                      </a:lnTo>
                      <a:lnTo>
                        <a:pt x="532" y="224"/>
                      </a:lnTo>
                      <a:lnTo>
                        <a:pt x="531" y="224"/>
                      </a:lnTo>
                      <a:lnTo>
                        <a:pt x="531" y="225"/>
                      </a:lnTo>
                      <a:lnTo>
                        <a:pt x="531" y="226"/>
                      </a:lnTo>
                      <a:lnTo>
                        <a:pt x="530" y="226"/>
                      </a:lnTo>
                      <a:lnTo>
                        <a:pt x="529" y="227"/>
                      </a:lnTo>
                      <a:lnTo>
                        <a:pt x="529" y="228"/>
                      </a:lnTo>
                      <a:lnTo>
                        <a:pt x="529" y="230"/>
                      </a:lnTo>
                      <a:lnTo>
                        <a:pt x="529" y="231"/>
                      </a:lnTo>
                      <a:lnTo>
                        <a:pt x="529" y="232"/>
                      </a:lnTo>
                      <a:lnTo>
                        <a:pt x="528" y="232"/>
                      </a:lnTo>
                      <a:lnTo>
                        <a:pt x="528" y="233"/>
                      </a:lnTo>
                      <a:lnTo>
                        <a:pt x="528" y="234"/>
                      </a:lnTo>
                      <a:lnTo>
                        <a:pt x="530" y="235"/>
                      </a:lnTo>
                      <a:lnTo>
                        <a:pt x="530" y="236"/>
                      </a:lnTo>
                      <a:lnTo>
                        <a:pt x="529" y="236"/>
                      </a:lnTo>
                      <a:lnTo>
                        <a:pt x="529" y="237"/>
                      </a:lnTo>
                      <a:lnTo>
                        <a:pt x="528" y="238"/>
                      </a:lnTo>
                      <a:lnTo>
                        <a:pt x="528" y="239"/>
                      </a:lnTo>
                      <a:lnTo>
                        <a:pt x="528" y="240"/>
                      </a:lnTo>
                      <a:lnTo>
                        <a:pt x="527" y="241"/>
                      </a:lnTo>
                      <a:lnTo>
                        <a:pt x="526" y="242"/>
                      </a:lnTo>
                      <a:lnTo>
                        <a:pt x="526" y="243"/>
                      </a:lnTo>
                      <a:lnTo>
                        <a:pt x="526" y="244"/>
                      </a:lnTo>
                      <a:lnTo>
                        <a:pt x="526" y="245"/>
                      </a:lnTo>
                      <a:lnTo>
                        <a:pt x="526" y="246"/>
                      </a:lnTo>
                      <a:lnTo>
                        <a:pt x="525" y="247"/>
                      </a:lnTo>
                      <a:lnTo>
                        <a:pt x="526" y="248"/>
                      </a:lnTo>
                      <a:lnTo>
                        <a:pt x="526" y="249"/>
                      </a:lnTo>
                      <a:lnTo>
                        <a:pt x="525" y="249"/>
                      </a:lnTo>
                      <a:lnTo>
                        <a:pt x="526" y="250"/>
                      </a:lnTo>
                      <a:lnTo>
                        <a:pt x="526" y="251"/>
                      </a:lnTo>
                      <a:lnTo>
                        <a:pt x="525" y="251"/>
                      </a:lnTo>
                      <a:lnTo>
                        <a:pt x="525" y="252"/>
                      </a:lnTo>
                      <a:lnTo>
                        <a:pt x="525" y="255"/>
                      </a:lnTo>
                      <a:lnTo>
                        <a:pt x="525" y="256"/>
                      </a:lnTo>
                      <a:lnTo>
                        <a:pt x="525" y="258"/>
                      </a:lnTo>
                      <a:lnTo>
                        <a:pt x="525" y="260"/>
                      </a:lnTo>
                      <a:lnTo>
                        <a:pt x="525" y="261"/>
                      </a:lnTo>
                      <a:lnTo>
                        <a:pt x="525" y="262"/>
                      </a:lnTo>
                      <a:lnTo>
                        <a:pt x="525" y="263"/>
                      </a:lnTo>
                      <a:lnTo>
                        <a:pt x="525" y="264"/>
                      </a:lnTo>
                      <a:lnTo>
                        <a:pt x="525" y="265"/>
                      </a:lnTo>
                      <a:lnTo>
                        <a:pt x="525" y="266"/>
                      </a:lnTo>
                      <a:lnTo>
                        <a:pt x="525" y="267"/>
                      </a:lnTo>
                      <a:lnTo>
                        <a:pt x="525" y="268"/>
                      </a:lnTo>
                      <a:lnTo>
                        <a:pt x="525" y="269"/>
                      </a:lnTo>
                      <a:lnTo>
                        <a:pt x="526" y="269"/>
                      </a:lnTo>
                      <a:lnTo>
                        <a:pt x="527" y="270"/>
                      </a:lnTo>
                      <a:lnTo>
                        <a:pt x="527" y="271"/>
                      </a:lnTo>
                      <a:lnTo>
                        <a:pt x="527" y="272"/>
                      </a:lnTo>
                      <a:lnTo>
                        <a:pt x="527" y="273"/>
                      </a:lnTo>
                      <a:lnTo>
                        <a:pt x="527" y="274"/>
                      </a:lnTo>
                      <a:lnTo>
                        <a:pt x="528" y="274"/>
                      </a:lnTo>
                      <a:lnTo>
                        <a:pt x="528" y="275"/>
                      </a:lnTo>
                      <a:lnTo>
                        <a:pt x="529" y="276"/>
                      </a:lnTo>
                      <a:lnTo>
                        <a:pt x="528" y="276"/>
                      </a:lnTo>
                      <a:lnTo>
                        <a:pt x="527" y="277"/>
                      </a:lnTo>
                      <a:lnTo>
                        <a:pt x="527" y="278"/>
                      </a:lnTo>
                      <a:lnTo>
                        <a:pt x="528" y="278"/>
                      </a:lnTo>
                      <a:lnTo>
                        <a:pt x="529" y="278"/>
                      </a:lnTo>
                      <a:lnTo>
                        <a:pt x="530" y="278"/>
                      </a:lnTo>
                      <a:lnTo>
                        <a:pt x="531" y="279"/>
                      </a:lnTo>
                      <a:lnTo>
                        <a:pt x="531" y="280"/>
                      </a:lnTo>
                      <a:lnTo>
                        <a:pt x="532" y="280"/>
                      </a:lnTo>
                      <a:lnTo>
                        <a:pt x="531" y="281"/>
                      </a:lnTo>
                      <a:lnTo>
                        <a:pt x="531" y="282"/>
                      </a:lnTo>
                      <a:lnTo>
                        <a:pt x="532" y="283"/>
                      </a:lnTo>
                      <a:lnTo>
                        <a:pt x="533" y="284"/>
                      </a:lnTo>
                      <a:lnTo>
                        <a:pt x="533" y="285"/>
                      </a:lnTo>
                      <a:lnTo>
                        <a:pt x="533" y="286"/>
                      </a:lnTo>
                      <a:lnTo>
                        <a:pt x="533" y="287"/>
                      </a:lnTo>
                      <a:lnTo>
                        <a:pt x="534" y="287"/>
                      </a:lnTo>
                      <a:lnTo>
                        <a:pt x="534" y="288"/>
                      </a:lnTo>
                      <a:lnTo>
                        <a:pt x="535" y="289"/>
                      </a:lnTo>
                      <a:lnTo>
                        <a:pt x="535" y="290"/>
                      </a:lnTo>
                      <a:lnTo>
                        <a:pt x="536" y="291"/>
                      </a:lnTo>
                      <a:lnTo>
                        <a:pt x="536" y="292"/>
                      </a:lnTo>
                      <a:lnTo>
                        <a:pt x="535" y="292"/>
                      </a:lnTo>
                      <a:lnTo>
                        <a:pt x="535" y="293"/>
                      </a:lnTo>
                      <a:lnTo>
                        <a:pt x="535" y="294"/>
                      </a:lnTo>
                      <a:lnTo>
                        <a:pt x="536" y="295"/>
                      </a:lnTo>
                      <a:lnTo>
                        <a:pt x="535" y="295"/>
                      </a:lnTo>
                      <a:lnTo>
                        <a:pt x="535" y="296"/>
                      </a:lnTo>
                      <a:lnTo>
                        <a:pt x="535" y="297"/>
                      </a:lnTo>
                      <a:lnTo>
                        <a:pt x="534" y="298"/>
                      </a:lnTo>
                      <a:lnTo>
                        <a:pt x="534" y="299"/>
                      </a:lnTo>
                      <a:lnTo>
                        <a:pt x="534" y="300"/>
                      </a:lnTo>
                      <a:lnTo>
                        <a:pt x="535" y="301"/>
                      </a:lnTo>
                      <a:lnTo>
                        <a:pt x="535" y="302"/>
                      </a:lnTo>
                      <a:lnTo>
                        <a:pt x="536" y="302"/>
                      </a:lnTo>
                      <a:lnTo>
                        <a:pt x="537" y="302"/>
                      </a:lnTo>
                      <a:lnTo>
                        <a:pt x="538" y="302"/>
                      </a:lnTo>
                      <a:lnTo>
                        <a:pt x="538" y="303"/>
                      </a:lnTo>
                      <a:lnTo>
                        <a:pt x="540" y="304"/>
                      </a:lnTo>
                      <a:lnTo>
                        <a:pt x="540" y="305"/>
                      </a:lnTo>
                      <a:lnTo>
                        <a:pt x="541" y="305"/>
                      </a:lnTo>
                      <a:lnTo>
                        <a:pt x="541" y="306"/>
                      </a:lnTo>
                      <a:lnTo>
                        <a:pt x="542" y="306"/>
                      </a:lnTo>
                      <a:lnTo>
                        <a:pt x="542" y="305"/>
                      </a:lnTo>
                      <a:lnTo>
                        <a:pt x="543" y="305"/>
                      </a:lnTo>
                      <a:lnTo>
                        <a:pt x="543" y="306"/>
                      </a:lnTo>
                      <a:lnTo>
                        <a:pt x="544" y="306"/>
                      </a:lnTo>
                      <a:lnTo>
                        <a:pt x="544" y="307"/>
                      </a:lnTo>
                      <a:lnTo>
                        <a:pt x="545" y="307"/>
                      </a:lnTo>
                      <a:lnTo>
                        <a:pt x="545" y="308"/>
                      </a:lnTo>
                      <a:lnTo>
                        <a:pt x="546" y="308"/>
                      </a:lnTo>
                      <a:lnTo>
                        <a:pt x="547" y="309"/>
                      </a:lnTo>
                      <a:lnTo>
                        <a:pt x="547" y="310"/>
                      </a:lnTo>
                      <a:lnTo>
                        <a:pt x="548" y="309"/>
                      </a:lnTo>
                      <a:lnTo>
                        <a:pt x="549" y="309"/>
                      </a:lnTo>
                      <a:lnTo>
                        <a:pt x="550" y="309"/>
                      </a:lnTo>
                      <a:lnTo>
                        <a:pt x="551" y="309"/>
                      </a:lnTo>
                      <a:lnTo>
                        <a:pt x="552" y="309"/>
                      </a:lnTo>
                      <a:lnTo>
                        <a:pt x="553" y="309"/>
                      </a:lnTo>
                      <a:lnTo>
                        <a:pt x="554" y="310"/>
                      </a:lnTo>
                      <a:lnTo>
                        <a:pt x="554" y="311"/>
                      </a:lnTo>
                      <a:lnTo>
                        <a:pt x="554" y="312"/>
                      </a:lnTo>
                      <a:lnTo>
                        <a:pt x="554" y="313"/>
                      </a:lnTo>
                      <a:lnTo>
                        <a:pt x="554" y="314"/>
                      </a:lnTo>
                      <a:lnTo>
                        <a:pt x="554" y="315"/>
                      </a:lnTo>
                      <a:lnTo>
                        <a:pt x="553" y="316"/>
                      </a:lnTo>
                      <a:lnTo>
                        <a:pt x="554" y="317"/>
                      </a:lnTo>
                      <a:lnTo>
                        <a:pt x="554" y="318"/>
                      </a:lnTo>
                      <a:lnTo>
                        <a:pt x="553" y="318"/>
                      </a:lnTo>
                      <a:lnTo>
                        <a:pt x="554" y="318"/>
                      </a:lnTo>
                      <a:lnTo>
                        <a:pt x="554" y="319"/>
                      </a:lnTo>
                      <a:lnTo>
                        <a:pt x="553" y="319"/>
                      </a:lnTo>
                      <a:lnTo>
                        <a:pt x="553" y="320"/>
                      </a:lnTo>
                      <a:lnTo>
                        <a:pt x="552" y="321"/>
                      </a:lnTo>
                      <a:lnTo>
                        <a:pt x="553" y="321"/>
                      </a:lnTo>
                      <a:lnTo>
                        <a:pt x="552" y="321"/>
                      </a:lnTo>
                      <a:lnTo>
                        <a:pt x="552" y="322"/>
                      </a:lnTo>
                      <a:lnTo>
                        <a:pt x="553" y="323"/>
                      </a:lnTo>
                      <a:lnTo>
                        <a:pt x="552" y="323"/>
                      </a:lnTo>
                      <a:lnTo>
                        <a:pt x="552" y="324"/>
                      </a:lnTo>
                      <a:lnTo>
                        <a:pt x="553" y="324"/>
                      </a:lnTo>
                      <a:lnTo>
                        <a:pt x="553" y="325"/>
                      </a:lnTo>
                      <a:lnTo>
                        <a:pt x="554" y="325"/>
                      </a:lnTo>
                      <a:lnTo>
                        <a:pt x="554" y="326"/>
                      </a:lnTo>
                      <a:lnTo>
                        <a:pt x="554" y="327"/>
                      </a:lnTo>
                      <a:lnTo>
                        <a:pt x="554" y="328"/>
                      </a:lnTo>
                      <a:lnTo>
                        <a:pt x="554" y="329"/>
                      </a:lnTo>
                      <a:lnTo>
                        <a:pt x="553" y="330"/>
                      </a:lnTo>
                      <a:lnTo>
                        <a:pt x="553" y="331"/>
                      </a:lnTo>
                      <a:lnTo>
                        <a:pt x="552" y="331"/>
                      </a:lnTo>
                      <a:lnTo>
                        <a:pt x="552" y="332"/>
                      </a:lnTo>
                      <a:lnTo>
                        <a:pt x="552" y="333"/>
                      </a:lnTo>
                      <a:lnTo>
                        <a:pt x="553" y="334"/>
                      </a:lnTo>
                      <a:lnTo>
                        <a:pt x="553" y="335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4" y="337"/>
                      </a:lnTo>
                      <a:lnTo>
                        <a:pt x="553" y="337"/>
                      </a:lnTo>
                      <a:lnTo>
                        <a:pt x="553" y="338"/>
                      </a:lnTo>
                      <a:lnTo>
                        <a:pt x="553" y="339"/>
                      </a:lnTo>
                      <a:lnTo>
                        <a:pt x="553" y="340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2" y="342"/>
                      </a:lnTo>
                      <a:lnTo>
                        <a:pt x="553" y="343"/>
                      </a:lnTo>
                      <a:lnTo>
                        <a:pt x="552" y="343"/>
                      </a:lnTo>
                      <a:lnTo>
                        <a:pt x="552" y="344"/>
                      </a:lnTo>
                      <a:lnTo>
                        <a:pt x="552" y="345"/>
                      </a:lnTo>
                      <a:lnTo>
                        <a:pt x="551" y="345"/>
                      </a:lnTo>
                      <a:lnTo>
                        <a:pt x="551" y="346"/>
                      </a:lnTo>
                      <a:lnTo>
                        <a:pt x="551" y="347"/>
                      </a:lnTo>
                      <a:lnTo>
                        <a:pt x="550" y="347"/>
                      </a:lnTo>
                      <a:lnTo>
                        <a:pt x="551" y="348"/>
                      </a:lnTo>
                      <a:lnTo>
                        <a:pt x="550" y="348"/>
                      </a:lnTo>
                      <a:lnTo>
                        <a:pt x="550" y="349"/>
                      </a:lnTo>
                      <a:lnTo>
                        <a:pt x="550" y="350"/>
                      </a:lnTo>
                      <a:lnTo>
                        <a:pt x="551" y="351"/>
                      </a:lnTo>
                      <a:lnTo>
                        <a:pt x="551" y="352"/>
                      </a:lnTo>
                      <a:lnTo>
                        <a:pt x="551" y="353"/>
                      </a:lnTo>
                      <a:lnTo>
                        <a:pt x="551" y="354"/>
                      </a:lnTo>
                      <a:lnTo>
                        <a:pt x="553" y="354"/>
                      </a:lnTo>
                      <a:lnTo>
                        <a:pt x="553" y="355"/>
                      </a:lnTo>
                      <a:lnTo>
                        <a:pt x="553" y="354"/>
                      </a:lnTo>
                      <a:lnTo>
                        <a:pt x="554" y="355"/>
                      </a:lnTo>
                      <a:lnTo>
                        <a:pt x="555" y="354"/>
                      </a:lnTo>
                      <a:lnTo>
                        <a:pt x="557" y="354"/>
                      </a:lnTo>
                      <a:lnTo>
                        <a:pt x="558" y="355"/>
                      </a:lnTo>
                      <a:lnTo>
                        <a:pt x="559" y="356"/>
                      </a:lnTo>
                      <a:lnTo>
                        <a:pt x="560" y="355"/>
                      </a:lnTo>
                      <a:lnTo>
                        <a:pt x="560" y="354"/>
                      </a:lnTo>
                      <a:lnTo>
                        <a:pt x="560" y="353"/>
                      </a:lnTo>
                      <a:lnTo>
                        <a:pt x="561" y="353"/>
                      </a:lnTo>
                      <a:lnTo>
                        <a:pt x="561" y="354"/>
                      </a:lnTo>
                      <a:lnTo>
                        <a:pt x="562" y="355"/>
                      </a:lnTo>
                      <a:lnTo>
                        <a:pt x="562" y="356"/>
                      </a:lnTo>
                      <a:lnTo>
                        <a:pt x="561" y="357"/>
                      </a:lnTo>
                      <a:lnTo>
                        <a:pt x="561" y="358"/>
                      </a:lnTo>
                      <a:lnTo>
                        <a:pt x="561" y="359"/>
                      </a:lnTo>
                      <a:lnTo>
                        <a:pt x="560" y="358"/>
                      </a:lnTo>
                      <a:lnTo>
                        <a:pt x="560" y="359"/>
                      </a:lnTo>
                      <a:lnTo>
                        <a:pt x="559" y="359"/>
                      </a:lnTo>
                      <a:lnTo>
                        <a:pt x="558" y="360"/>
                      </a:lnTo>
                      <a:lnTo>
                        <a:pt x="559" y="361"/>
                      </a:lnTo>
                      <a:lnTo>
                        <a:pt x="558" y="361"/>
                      </a:lnTo>
                      <a:lnTo>
                        <a:pt x="558" y="362"/>
                      </a:lnTo>
                      <a:lnTo>
                        <a:pt x="557" y="364"/>
                      </a:lnTo>
                      <a:lnTo>
                        <a:pt x="558" y="365"/>
                      </a:lnTo>
                      <a:lnTo>
                        <a:pt x="559" y="364"/>
                      </a:lnTo>
                      <a:lnTo>
                        <a:pt x="560" y="364"/>
                      </a:lnTo>
                      <a:lnTo>
                        <a:pt x="560" y="365"/>
                      </a:lnTo>
                      <a:lnTo>
                        <a:pt x="561" y="366"/>
                      </a:lnTo>
                      <a:lnTo>
                        <a:pt x="560" y="366"/>
                      </a:lnTo>
                      <a:lnTo>
                        <a:pt x="561" y="366"/>
                      </a:lnTo>
                      <a:lnTo>
                        <a:pt x="562" y="366"/>
                      </a:lnTo>
                      <a:lnTo>
                        <a:pt x="563" y="366"/>
                      </a:lnTo>
                      <a:lnTo>
                        <a:pt x="564" y="366"/>
                      </a:lnTo>
                      <a:lnTo>
                        <a:pt x="564" y="367"/>
                      </a:lnTo>
                      <a:lnTo>
                        <a:pt x="565" y="368"/>
                      </a:lnTo>
                      <a:lnTo>
                        <a:pt x="565" y="369"/>
                      </a:lnTo>
                      <a:lnTo>
                        <a:pt x="565" y="368"/>
                      </a:lnTo>
                      <a:lnTo>
                        <a:pt x="566" y="368"/>
                      </a:lnTo>
                      <a:lnTo>
                        <a:pt x="567" y="368"/>
                      </a:lnTo>
                      <a:lnTo>
                        <a:pt x="568" y="368"/>
                      </a:lnTo>
                      <a:lnTo>
                        <a:pt x="569" y="367"/>
                      </a:lnTo>
                      <a:lnTo>
                        <a:pt x="570" y="367"/>
                      </a:lnTo>
                      <a:lnTo>
                        <a:pt x="571" y="367"/>
                      </a:lnTo>
                      <a:lnTo>
                        <a:pt x="572" y="367"/>
                      </a:lnTo>
                      <a:lnTo>
                        <a:pt x="572" y="368"/>
                      </a:lnTo>
                      <a:lnTo>
                        <a:pt x="572" y="367"/>
                      </a:lnTo>
                      <a:lnTo>
                        <a:pt x="573" y="367"/>
                      </a:lnTo>
                      <a:lnTo>
                        <a:pt x="573" y="368"/>
                      </a:lnTo>
                      <a:lnTo>
                        <a:pt x="574" y="368"/>
                      </a:lnTo>
                      <a:lnTo>
                        <a:pt x="575" y="369"/>
                      </a:lnTo>
                      <a:lnTo>
                        <a:pt x="574" y="369"/>
                      </a:lnTo>
                      <a:lnTo>
                        <a:pt x="575" y="370"/>
                      </a:lnTo>
                      <a:lnTo>
                        <a:pt x="575" y="371"/>
                      </a:lnTo>
                      <a:lnTo>
                        <a:pt x="576" y="372"/>
                      </a:lnTo>
                      <a:lnTo>
                        <a:pt x="577" y="372"/>
                      </a:lnTo>
                      <a:lnTo>
                        <a:pt x="577" y="374"/>
                      </a:lnTo>
                      <a:lnTo>
                        <a:pt x="577" y="373"/>
                      </a:lnTo>
                      <a:lnTo>
                        <a:pt x="578" y="373"/>
                      </a:lnTo>
                      <a:lnTo>
                        <a:pt x="579" y="373"/>
                      </a:lnTo>
                      <a:lnTo>
                        <a:pt x="579" y="374"/>
                      </a:lnTo>
                      <a:lnTo>
                        <a:pt x="579" y="375"/>
                      </a:lnTo>
                      <a:lnTo>
                        <a:pt x="578" y="375"/>
                      </a:lnTo>
                      <a:lnTo>
                        <a:pt x="579" y="376"/>
                      </a:lnTo>
                      <a:lnTo>
                        <a:pt x="579" y="377"/>
                      </a:lnTo>
                      <a:lnTo>
                        <a:pt x="580" y="377"/>
                      </a:lnTo>
                      <a:lnTo>
                        <a:pt x="580" y="378"/>
                      </a:lnTo>
                      <a:lnTo>
                        <a:pt x="581" y="379"/>
                      </a:lnTo>
                      <a:lnTo>
                        <a:pt x="582" y="379"/>
                      </a:lnTo>
                      <a:lnTo>
                        <a:pt x="584" y="379"/>
                      </a:lnTo>
                      <a:lnTo>
                        <a:pt x="584" y="380"/>
                      </a:lnTo>
                      <a:lnTo>
                        <a:pt x="585" y="381"/>
                      </a:lnTo>
                      <a:lnTo>
                        <a:pt x="586" y="382"/>
                      </a:lnTo>
                      <a:lnTo>
                        <a:pt x="586" y="383"/>
                      </a:lnTo>
                      <a:lnTo>
                        <a:pt x="585" y="384"/>
                      </a:lnTo>
                      <a:lnTo>
                        <a:pt x="586" y="384"/>
                      </a:lnTo>
                      <a:lnTo>
                        <a:pt x="586" y="385"/>
                      </a:lnTo>
                      <a:lnTo>
                        <a:pt x="587" y="385"/>
                      </a:lnTo>
                      <a:lnTo>
                        <a:pt x="587" y="386"/>
                      </a:lnTo>
                      <a:lnTo>
                        <a:pt x="589" y="385"/>
                      </a:lnTo>
                      <a:lnTo>
                        <a:pt x="590" y="386"/>
                      </a:lnTo>
                      <a:lnTo>
                        <a:pt x="589" y="387"/>
                      </a:lnTo>
                      <a:lnTo>
                        <a:pt x="590" y="387"/>
                      </a:lnTo>
                      <a:lnTo>
                        <a:pt x="591" y="388"/>
                      </a:lnTo>
                      <a:lnTo>
                        <a:pt x="591" y="389"/>
                      </a:lnTo>
                      <a:lnTo>
                        <a:pt x="591" y="390"/>
                      </a:lnTo>
                      <a:lnTo>
                        <a:pt x="592" y="390"/>
                      </a:lnTo>
                      <a:lnTo>
                        <a:pt x="593" y="390"/>
                      </a:lnTo>
                      <a:lnTo>
                        <a:pt x="593" y="391"/>
                      </a:lnTo>
                      <a:lnTo>
                        <a:pt x="593" y="390"/>
                      </a:lnTo>
                      <a:lnTo>
                        <a:pt x="593" y="389"/>
                      </a:lnTo>
                      <a:lnTo>
                        <a:pt x="594" y="389"/>
                      </a:lnTo>
                      <a:lnTo>
                        <a:pt x="595" y="389"/>
                      </a:lnTo>
                      <a:lnTo>
                        <a:pt x="596" y="389"/>
                      </a:lnTo>
                      <a:lnTo>
                        <a:pt x="596" y="390"/>
                      </a:lnTo>
                      <a:lnTo>
                        <a:pt x="597" y="390"/>
                      </a:lnTo>
                      <a:lnTo>
                        <a:pt x="596" y="390"/>
                      </a:lnTo>
                      <a:lnTo>
                        <a:pt x="597" y="391"/>
                      </a:lnTo>
                      <a:lnTo>
                        <a:pt x="597" y="393"/>
                      </a:lnTo>
                      <a:lnTo>
                        <a:pt x="597" y="394"/>
                      </a:lnTo>
                      <a:lnTo>
                        <a:pt x="597" y="395"/>
                      </a:lnTo>
                      <a:lnTo>
                        <a:pt x="598" y="395"/>
                      </a:lnTo>
                      <a:lnTo>
                        <a:pt x="599" y="395"/>
                      </a:lnTo>
                      <a:lnTo>
                        <a:pt x="600" y="395"/>
                      </a:lnTo>
                      <a:lnTo>
                        <a:pt x="601" y="396"/>
                      </a:lnTo>
                      <a:lnTo>
                        <a:pt x="601" y="397"/>
                      </a:lnTo>
                      <a:lnTo>
                        <a:pt x="601" y="398"/>
                      </a:lnTo>
                      <a:lnTo>
                        <a:pt x="602" y="398"/>
                      </a:lnTo>
                      <a:lnTo>
                        <a:pt x="602" y="399"/>
                      </a:lnTo>
                      <a:lnTo>
                        <a:pt x="603" y="400"/>
                      </a:lnTo>
                      <a:lnTo>
                        <a:pt x="602" y="400"/>
                      </a:lnTo>
                      <a:lnTo>
                        <a:pt x="602" y="401"/>
                      </a:lnTo>
                      <a:lnTo>
                        <a:pt x="603" y="401"/>
                      </a:lnTo>
                      <a:lnTo>
                        <a:pt x="604" y="402"/>
                      </a:lnTo>
                      <a:lnTo>
                        <a:pt x="605" y="403"/>
                      </a:lnTo>
                      <a:lnTo>
                        <a:pt x="606" y="403"/>
                      </a:lnTo>
                      <a:lnTo>
                        <a:pt x="607" y="403"/>
                      </a:lnTo>
                      <a:lnTo>
                        <a:pt x="608" y="404"/>
                      </a:lnTo>
                      <a:lnTo>
                        <a:pt x="609" y="404"/>
                      </a:lnTo>
                      <a:lnTo>
                        <a:pt x="610" y="404"/>
                      </a:lnTo>
                      <a:lnTo>
                        <a:pt x="611" y="404"/>
                      </a:lnTo>
                      <a:lnTo>
                        <a:pt x="612" y="404"/>
                      </a:lnTo>
                      <a:lnTo>
                        <a:pt x="612" y="405"/>
                      </a:lnTo>
                      <a:lnTo>
                        <a:pt x="613" y="405"/>
                      </a:lnTo>
                      <a:lnTo>
                        <a:pt x="613" y="406"/>
                      </a:lnTo>
                      <a:lnTo>
                        <a:pt x="614" y="406"/>
                      </a:lnTo>
                      <a:lnTo>
                        <a:pt x="615" y="406"/>
                      </a:lnTo>
                      <a:lnTo>
                        <a:pt x="615" y="407"/>
                      </a:lnTo>
                      <a:lnTo>
                        <a:pt x="616" y="407"/>
                      </a:lnTo>
                      <a:lnTo>
                        <a:pt x="617" y="407"/>
                      </a:lnTo>
                      <a:lnTo>
                        <a:pt x="618" y="407"/>
                      </a:lnTo>
                      <a:lnTo>
                        <a:pt x="619" y="407"/>
                      </a:lnTo>
                      <a:lnTo>
                        <a:pt x="619" y="408"/>
                      </a:lnTo>
                      <a:lnTo>
                        <a:pt x="620" y="408"/>
                      </a:lnTo>
                      <a:lnTo>
                        <a:pt x="620" y="407"/>
                      </a:lnTo>
                      <a:lnTo>
                        <a:pt x="621" y="407"/>
                      </a:lnTo>
                      <a:lnTo>
                        <a:pt x="622" y="407"/>
                      </a:lnTo>
                      <a:lnTo>
                        <a:pt x="623" y="408"/>
                      </a:lnTo>
                      <a:lnTo>
                        <a:pt x="624" y="409"/>
                      </a:lnTo>
                      <a:lnTo>
                        <a:pt x="625" y="409"/>
                      </a:lnTo>
                      <a:lnTo>
                        <a:pt x="625" y="408"/>
                      </a:lnTo>
                      <a:lnTo>
                        <a:pt x="626" y="408"/>
                      </a:lnTo>
                      <a:lnTo>
                        <a:pt x="626" y="409"/>
                      </a:lnTo>
                      <a:lnTo>
                        <a:pt x="627" y="409"/>
                      </a:lnTo>
                      <a:lnTo>
                        <a:pt x="627" y="410"/>
                      </a:lnTo>
                      <a:lnTo>
                        <a:pt x="628" y="409"/>
                      </a:lnTo>
                      <a:lnTo>
                        <a:pt x="629" y="409"/>
                      </a:lnTo>
                      <a:lnTo>
                        <a:pt x="630" y="409"/>
                      </a:lnTo>
                      <a:lnTo>
                        <a:pt x="631" y="410"/>
                      </a:lnTo>
                      <a:lnTo>
                        <a:pt x="632" y="409"/>
                      </a:lnTo>
                      <a:lnTo>
                        <a:pt x="632" y="410"/>
                      </a:lnTo>
                      <a:lnTo>
                        <a:pt x="633" y="409"/>
                      </a:lnTo>
                      <a:lnTo>
                        <a:pt x="633" y="410"/>
                      </a:lnTo>
                      <a:lnTo>
                        <a:pt x="634" y="411"/>
                      </a:lnTo>
                      <a:lnTo>
                        <a:pt x="635" y="412"/>
                      </a:lnTo>
                      <a:lnTo>
                        <a:pt x="635" y="411"/>
                      </a:lnTo>
                      <a:lnTo>
                        <a:pt x="636" y="411"/>
                      </a:lnTo>
                      <a:lnTo>
                        <a:pt x="637" y="411"/>
                      </a:lnTo>
                      <a:lnTo>
                        <a:pt x="638" y="411"/>
                      </a:lnTo>
                      <a:lnTo>
                        <a:pt x="638" y="410"/>
                      </a:lnTo>
                      <a:lnTo>
                        <a:pt x="639" y="410"/>
                      </a:lnTo>
                      <a:lnTo>
                        <a:pt x="640" y="410"/>
                      </a:lnTo>
                      <a:lnTo>
                        <a:pt x="641" y="410"/>
                      </a:lnTo>
                      <a:lnTo>
                        <a:pt x="641" y="411"/>
                      </a:lnTo>
                      <a:lnTo>
                        <a:pt x="641" y="412"/>
                      </a:lnTo>
                      <a:lnTo>
                        <a:pt x="641" y="413"/>
                      </a:lnTo>
                      <a:lnTo>
                        <a:pt x="641" y="414"/>
                      </a:lnTo>
                      <a:lnTo>
                        <a:pt x="643" y="414"/>
                      </a:lnTo>
                      <a:lnTo>
                        <a:pt x="644" y="415"/>
                      </a:lnTo>
                      <a:lnTo>
                        <a:pt x="644" y="416"/>
                      </a:lnTo>
                      <a:lnTo>
                        <a:pt x="644" y="417"/>
                      </a:lnTo>
                      <a:lnTo>
                        <a:pt x="643" y="417"/>
                      </a:lnTo>
                      <a:lnTo>
                        <a:pt x="642" y="417"/>
                      </a:lnTo>
                      <a:lnTo>
                        <a:pt x="643" y="418"/>
                      </a:lnTo>
                      <a:lnTo>
                        <a:pt x="642" y="418"/>
                      </a:lnTo>
                      <a:lnTo>
                        <a:pt x="642" y="419"/>
                      </a:lnTo>
                      <a:lnTo>
                        <a:pt x="643" y="419"/>
                      </a:lnTo>
                      <a:lnTo>
                        <a:pt x="643" y="420"/>
                      </a:lnTo>
                      <a:lnTo>
                        <a:pt x="643" y="52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321" name="Group 877"/>
                <p:cNvGrpSpPr>
                  <a:grpSpLocks/>
                </p:cNvGrpSpPr>
                <p:nvPr/>
              </p:nvGrpSpPr>
              <p:grpSpPr bwMode="auto">
                <a:xfrm>
                  <a:off x="2771775" y="2216150"/>
                  <a:ext cx="2092325" cy="2443163"/>
                  <a:chOff x="3377" y="787"/>
                  <a:chExt cx="2034" cy="2376"/>
                </a:xfrm>
                <a:grpFill/>
              </p:grpSpPr>
              <p:sp>
                <p:nvSpPr>
                  <p:cNvPr id="324" name="Freeform 677"/>
                  <p:cNvSpPr>
                    <a:spLocks/>
                  </p:cNvSpPr>
                  <p:nvPr/>
                </p:nvSpPr>
                <p:spPr bwMode="auto">
                  <a:xfrm>
                    <a:off x="4011" y="313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5" name="Rectangle 678"/>
                  <p:cNvSpPr>
                    <a:spLocks noChangeArrowheads="1"/>
                  </p:cNvSpPr>
                  <p:nvPr/>
                </p:nvSpPr>
                <p:spPr bwMode="auto">
                  <a:xfrm>
                    <a:off x="4002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26" name="Freeform 679"/>
                  <p:cNvSpPr>
                    <a:spLocks/>
                  </p:cNvSpPr>
                  <p:nvPr/>
                </p:nvSpPr>
                <p:spPr bwMode="auto">
                  <a:xfrm>
                    <a:off x="4004" y="313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7" name="Freeform 680"/>
                  <p:cNvSpPr>
                    <a:spLocks/>
                  </p:cNvSpPr>
                  <p:nvPr/>
                </p:nvSpPr>
                <p:spPr bwMode="auto">
                  <a:xfrm>
                    <a:off x="4017" y="313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8" name="Freeform 681"/>
                  <p:cNvSpPr>
                    <a:spLocks/>
                  </p:cNvSpPr>
                  <p:nvPr/>
                </p:nvSpPr>
                <p:spPr bwMode="auto">
                  <a:xfrm>
                    <a:off x="4019" y="313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0 w 1"/>
                      <a:gd name="T19" fmla="*/ 1 h 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1"/>
                      <a:gd name="T32" fmla="*/ 1 w 1"/>
                      <a:gd name="T33" fmla="*/ 1 h 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9" name="Freeform 682"/>
                  <p:cNvSpPr>
                    <a:spLocks/>
                  </p:cNvSpPr>
                  <p:nvPr/>
                </p:nvSpPr>
                <p:spPr bwMode="auto">
                  <a:xfrm>
                    <a:off x="4010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0" name="Rectangle 683"/>
                  <p:cNvSpPr>
                    <a:spLocks noChangeArrowheads="1"/>
                  </p:cNvSpPr>
                  <p:nvPr/>
                </p:nvSpPr>
                <p:spPr bwMode="auto">
                  <a:xfrm>
                    <a:off x="4019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31" name="Freeform 684"/>
                  <p:cNvSpPr>
                    <a:spLocks/>
                  </p:cNvSpPr>
                  <p:nvPr/>
                </p:nvSpPr>
                <p:spPr bwMode="auto">
                  <a:xfrm>
                    <a:off x="4012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2" name="Freeform 685"/>
                  <p:cNvSpPr>
                    <a:spLocks/>
                  </p:cNvSpPr>
                  <p:nvPr/>
                </p:nvSpPr>
                <p:spPr bwMode="auto">
                  <a:xfrm>
                    <a:off x="4004" y="3138"/>
                    <a:ext cx="28" cy="14"/>
                  </a:xfrm>
                  <a:custGeom>
                    <a:avLst/>
                    <a:gdLst>
                      <a:gd name="T0" fmla="*/ 13 w 28"/>
                      <a:gd name="T1" fmla="*/ 1 h 14"/>
                      <a:gd name="T2" fmla="*/ 15 w 28"/>
                      <a:gd name="T3" fmla="*/ 0 h 14"/>
                      <a:gd name="T4" fmla="*/ 17 w 28"/>
                      <a:gd name="T5" fmla="*/ 0 h 14"/>
                      <a:gd name="T6" fmla="*/ 18 w 28"/>
                      <a:gd name="T7" fmla="*/ 1 h 14"/>
                      <a:gd name="T8" fmla="*/ 19 w 28"/>
                      <a:gd name="T9" fmla="*/ 2 h 14"/>
                      <a:gd name="T10" fmla="*/ 19 w 28"/>
                      <a:gd name="T11" fmla="*/ 2 h 14"/>
                      <a:gd name="T12" fmla="*/ 18 w 28"/>
                      <a:gd name="T13" fmla="*/ 2 h 14"/>
                      <a:gd name="T14" fmla="*/ 17 w 28"/>
                      <a:gd name="T15" fmla="*/ 3 h 14"/>
                      <a:gd name="T16" fmla="*/ 18 w 28"/>
                      <a:gd name="T17" fmla="*/ 3 h 14"/>
                      <a:gd name="T18" fmla="*/ 20 w 28"/>
                      <a:gd name="T19" fmla="*/ 4 h 14"/>
                      <a:gd name="T20" fmla="*/ 21 w 28"/>
                      <a:gd name="T21" fmla="*/ 4 h 14"/>
                      <a:gd name="T22" fmla="*/ 21 w 28"/>
                      <a:gd name="T23" fmla="*/ 6 h 14"/>
                      <a:gd name="T24" fmla="*/ 22 w 28"/>
                      <a:gd name="T25" fmla="*/ 6 h 14"/>
                      <a:gd name="T26" fmla="*/ 23 w 28"/>
                      <a:gd name="T27" fmla="*/ 6 h 14"/>
                      <a:gd name="T28" fmla="*/ 25 w 28"/>
                      <a:gd name="T29" fmla="*/ 5 h 14"/>
                      <a:gd name="T30" fmla="*/ 24 w 28"/>
                      <a:gd name="T31" fmla="*/ 6 h 14"/>
                      <a:gd name="T32" fmla="*/ 24 w 28"/>
                      <a:gd name="T33" fmla="*/ 7 h 14"/>
                      <a:gd name="T34" fmla="*/ 24 w 28"/>
                      <a:gd name="T35" fmla="*/ 8 h 14"/>
                      <a:gd name="T36" fmla="*/ 26 w 28"/>
                      <a:gd name="T37" fmla="*/ 8 h 14"/>
                      <a:gd name="T38" fmla="*/ 26 w 28"/>
                      <a:gd name="T39" fmla="*/ 9 h 14"/>
                      <a:gd name="T40" fmla="*/ 28 w 28"/>
                      <a:gd name="T41" fmla="*/ 10 h 14"/>
                      <a:gd name="T42" fmla="*/ 28 w 28"/>
                      <a:gd name="T43" fmla="*/ 11 h 14"/>
                      <a:gd name="T44" fmla="*/ 26 w 28"/>
                      <a:gd name="T45" fmla="*/ 11 h 14"/>
                      <a:gd name="T46" fmla="*/ 24 w 28"/>
                      <a:gd name="T47" fmla="*/ 12 h 14"/>
                      <a:gd name="T48" fmla="*/ 25 w 28"/>
                      <a:gd name="T49" fmla="*/ 10 h 14"/>
                      <a:gd name="T50" fmla="*/ 22 w 28"/>
                      <a:gd name="T51" fmla="*/ 10 h 14"/>
                      <a:gd name="T52" fmla="*/ 20 w 28"/>
                      <a:gd name="T53" fmla="*/ 11 h 14"/>
                      <a:gd name="T54" fmla="*/ 20 w 28"/>
                      <a:gd name="T55" fmla="*/ 10 h 14"/>
                      <a:gd name="T56" fmla="*/ 19 w 28"/>
                      <a:gd name="T57" fmla="*/ 11 h 14"/>
                      <a:gd name="T58" fmla="*/ 18 w 28"/>
                      <a:gd name="T59" fmla="*/ 13 h 14"/>
                      <a:gd name="T60" fmla="*/ 17 w 28"/>
                      <a:gd name="T61" fmla="*/ 12 h 14"/>
                      <a:gd name="T62" fmla="*/ 15 w 28"/>
                      <a:gd name="T63" fmla="*/ 12 h 14"/>
                      <a:gd name="T64" fmla="*/ 13 w 28"/>
                      <a:gd name="T65" fmla="*/ 12 h 14"/>
                      <a:gd name="T66" fmla="*/ 12 w 28"/>
                      <a:gd name="T67" fmla="*/ 12 h 14"/>
                      <a:gd name="T68" fmla="*/ 12 w 28"/>
                      <a:gd name="T69" fmla="*/ 11 h 14"/>
                      <a:gd name="T70" fmla="*/ 10 w 28"/>
                      <a:gd name="T71" fmla="*/ 11 h 14"/>
                      <a:gd name="T72" fmla="*/ 11 w 28"/>
                      <a:gd name="T73" fmla="*/ 10 h 14"/>
                      <a:gd name="T74" fmla="*/ 9 w 28"/>
                      <a:gd name="T75" fmla="*/ 9 h 14"/>
                      <a:gd name="T76" fmla="*/ 8 w 28"/>
                      <a:gd name="T77" fmla="*/ 9 h 14"/>
                      <a:gd name="T78" fmla="*/ 6 w 28"/>
                      <a:gd name="T79" fmla="*/ 10 h 14"/>
                      <a:gd name="T80" fmla="*/ 4 w 28"/>
                      <a:gd name="T81" fmla="*/ 13 h 14"/>
                      <a:gd name="T82" fmla="*/ 3 w 28"/>
                      <a:gd name="T83" fmla="*/ 14 h 14"/>
                      <a:gd name="T84" fmla="*/ 3 w 28"/>
                      <a:gd name="T85" fmla="*/ 13 h 14"/>
                      <a:gd name="T86" fmla="*/ 3 w 28"/>
                      <a:gd name="T87" fmla="*/ 12 h 14"/>
                      <a:gd name="T88" fmla="*/ 4 w 28"/>
                      <a:gd name="T89" fmla="*/ 10 h 14"/>
                      <a:gd name="T90" fmla="*/ 3 w 28"/>
                      <a:gd name="T91" fmla="*/ 9 h 14"/>
                      <a:gd name="T92" fmla="*/ 2 w 28"/>
                      <a:gd name="T93" fmla="*/ 9 h 14"/>
                      <a:gd name="T94" fmla="*/ 1 w 28"/>
                      <a:gd name="T95" fmla="*/ 9 h 14"/>
                      <a:gd name="T96" fmla="*/ 1 w 28"/>
                      <a:gd name="T97" fmla="*/ 8 h 14"/>
                      <a:gd name="T98" fmla="*/ 2 w 28"/>
                      <a:gd name="T99" fmla="*/ 7 h 14"/>
                      <a:gd name="T100" fmla="*/ 3 w 28"/>
                      <a:gd name="T101" fmla="*/ 7 h 14"/>
                      <a:gd name="T102" fmla="*/ 6 w 28"/>
                      <a:gd name="T103" fmla="*/ 6 h 14"/>
                      <a:gd name="T104" fmla="*/ 6 w 28"/>
                      <a:gd name="T105" fmla="*/ 5 h 14"/>
                      <a:gd name="T106" fmla="*/ 7 w 28"/>
                      <a:gd name="T107" fmla="*/ 4 h 14"/>
                      <a:gd name="T108" fmla="*/ 9 w 28"/>
                      <a:gd name="T109" fmla="*/ 3 h 14"/>
                      <a:gd name="T110" fmla="*/ 9 w 28"/>
                      <a:gd name="T111" fmla="*/ 4 h 14"/>
                      <a:gd name="T112" fmla="*/ 10 w 28"/>
                      <a:gd name="T113" fmla="*/ 5 h 14"/>
                      <a:gd name="T114" fmla="*/ 10 w 28"/>
                      <a:gd name="T115" fmla="*/ 4 h 14"/>
                      <a:gd name="T116" fmla="*/ 12 w 28"/>
                      <a:gd name="T117" fmla="*/ 3 h 14"/>
                      <a:gd name="T118" fmla="*/ 13 w 28"/>
                      <a:gd name="T119" fmla="*/ 2 h 1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28"/>
                      <a:gd name="T181" fmla="*/ 0 h 14"/>
                      <a:gd name="T182" fmla="*/ 28 w 28"/>
                      <a:gd name="T183" fmla="*/ 14 h 1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28" h="14">
                        <a:moveTo>
                          <a:pt x="13" y="1"/>
                        </a:moveTo>
                        <a:lnTo>
                          <a:pt x="13" y="1"/>
                        </a:lnTo>
                        <a:lnTo>
                          <a:pt x="14" y="1"/>
                        </a:lnTo>
                        <a:lnTo>
                          <a:pt x="15" y="1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9" y="2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7" y="2"/>
                        </a:lnTo>
                        <a:lnTo>
                          <a:pt x="17" y="3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8" y="3"/>
                        </a:lnTo>
                        <a:lnTo>
                          <a:pt x="18" y="4"/>
                        </a:lnTo>
                        <a:lnTo>
                          <a:pt x="19" y="4"/>
                        </a:lnTo>
                        <a:lnTo>
                          <a:pt x="20" y="4"/>
                        </a:lnTo>
                        <a:lnTo>
                          <a:pt x="21" y="4"/>
                        </a:lnTo>
                        <a:lnTo>
                          <a:pt x="21" y="5"/>
                        </a:lnTo>
                        <a:lnTo>
                          <a:pt x="21" y="6"/>
                        </a:lnTo>
                        <a:lnTo>
                          <a:pt x="22" y="7"/>
                        </a:lnTo>
                        <a:lnTo>
                          <a:pt x="22" y="6"/>
                        </a:lnTo>
                        <a:lnTo>
                          <a:pt x="23" y="6"/>
                        </a:lnTo>
                        <a:lnTo>
                          <a:pt x="23" y="5"/>
                        </a:lnTo>
                        <a:lnTo>
                          <a:pt x="24" y="5"/>
                        </a:lnTo>
                        <a:lnTo>
                          <a:pt x="25" y="5"/>
                        </a:lnTo>
                        <a:lnTo>
                          <a:pt x="25" y="4"/>
                        </a:lnTo>
                        <a:lnTo>
                          <a:pt x="25" y="5"/>
                        </a:lnTo>
                        <a:lnTo>
                          <a:pt x="24" y="6"/>
                        </a:lnTo>
                        <a:lnTo>
                          <a:pt x="24" y="7"/>
                        </a:lnTo>
                        <a:lnTo>
                          <a:pt x="24" y="8"/>
                        </a:lnTo>
                        <a:lnTo>
                          <a:pt x="24" y="9"/>
                        </a:lnTo>
                        <a:lnTo>
                          <a:pt x="24" y="8"/>
                        </a:lnTo>
                        <a:lnTo>
                          <a:pt x="25" y="8"/>
                        </a:lnTo>
                        <a:lnTo>
                          <a:pt x="26" y="8"/>
                        </a:lnTo>
                        <a:lnTo>
                          <a:pt x="26" y="9"/>
                        </a:lnTo>
                        <a:lnTo>
                          <a:pt x="27" y="9"/>
                        </a:lnTo>
                        <a:lnTo>
                          <a:pt x="28" y="9"/>
                        </a:lnTo>
                        <a:lnTo>
                          <a:pt x="28" y="10"/>
                        </a:lnTo>
                        <a:lnTo>
                          <a:pt x="28" y="11"/>
                        </a:lnTo>
                        <a:lnTo>
                          <a:pt x="27" y="11"/>
                        </a:lnTo>
                        <a:lnTo>
                          <a:pt x="26" y="11"/>
                        </a:lnTo>
                        <a:lnTo>
                          <a:pt x="25" y="12"/>
                        </a:lnTo>
                        <a:lnTo>
                          <a:pt x="25" y="11"/>
                        </a:lnTo>
                        <a:lnTo>
                          <a:pt x="24" y="12"/>
                        </a:lnTo>
                        <a:lnTo>
                          <a:pt x="24" y="11"/>
                        </a:lnTo>
                        <a:lnTo>
                          <a:pt x="25" y="11"/>
                        </a:lnTo>
                        <a:lnTo>
                          <a:pt x="25" y="10"/>
                        </a:lnTo>
                        <a:lnTo>
                          <a:pt x="24" y="10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21" y="10"/>
                        </a:lnTo>
                        <a:lnTo>
                          <a:pt x="20" y="11"/>
                        </a:lnTo>
                        <a:lnTo>
                          <a:pt x="21" y="11"/>
                        </a:lnTo>
                        <a:lnTo>
                          <a:pt x="20" y="11"/>
                        </a:lnTo>
                        <a:lnTo>
                          <a:pt x="20" y="10"/>
                        </a:lnTo>
                        <a:lnTo>
                          <a:pt x="19" y="10"/>
                        </a:lnTo>
                        <a:lnTo>
                          <a:pt x="19" y="11"/>
                        </a:lnTo>
                        <a:lnTo>
                          <a:pt x="18" y="11"/>
                        </a:lnTo>
                        <a:lnTo>
                          <a:pt x="19" y="11"/>
                        </a:lnTo>
                        <a:lnTo>
                          <a:pt x="19" y="12"/>
                        </a:lnTo>
                        <a:lnTo>
                          <a:pt x="18" y="12"/>
                        </a:lnTo>
                        <a:lnTo>
                          <a:pt x="18" y="13"/>
                        </a:lnTo>
                        <a:lnTo>
                          <a:pt x="18" y="12"/>
                        </a:lnTo>
                        <a:lnTo>
                          <a:pt x="17" y="12"/>
                        </a:lnTo>
                        <a:lnTo>
                          <a:pt x="17" y="11"/>
                        </a:lnTo>
                        <a:lnTo>
                          <a:pt x="16" y="12"/>
                        </a:lnTo>
                        <a:lnTo>
                          <a:pt x="16" y="11"/>
                        </a:lnTo>
                        <a:lnTo>
                          <a:pt x="15" y="12"/>
                        </a:lnTo>
                        <a:lnTo>
                          <a:pt x="14" y="12"/>
                        </a:lnTo>
                        <a:lnTo>
                          <a:pt x="13" y="12"/>
                        </a:lnTo>
                        <a:lnTo>
                          <a:pt x="12" y="12"/>
                        </a:lnTo>
                        <a:lnTo>
                          <a:pt x="12" y="11"/>
                        </a:lnTo>
                        <a:lnTo>
                          <a:pt x="11" y="11"/>
                        </a:lnTo>
                        <a:lnTo>
                          <a:pt x="10" y="11"/>
                        </a:lnTo>
                        <a:lnTo>
                          <a:pt x="11" y="11"/>
                        </a:lnTo>
                        <a:lnTo>
                          <a:pt x="11" y="10"/>
                        </a:lnTo>
                        <a:lnTo>
                          <a:pt x="10" y="9"/>
                        </a:lnTo>
                        <a:lnTo>
                          <a:pt x="9" y="9"/>
                        </a:lnTo>
                        <a:lnTo>
                          <a:pt x="8" y="9"/>
                        </a:lnTo>
                        <a:lnTo>
                          <a:pt x="7" y="9"/>
                        </a:lnTo>
                        <a:lnTo>
                          <a:pt x="6" y="10"/>
                        </a:lnTo>
                        <a:lnTo>
                          <a:pt x="5" y="11"/>
                        </a:lnTo>
                        <a:lnTo>
                          <a:pt x="5" y="12"/>
                        </a:ln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4" y="14"/>
                        </a:lnTo>
                        <a:lnTo>
                          <a:pt x="4" y="13"/>
                        </a:lnTo>
                        <a:lnTo>
                          <a:pt x="3" y="14"/>
                        </a:lnTo>
                        <a:lnTo>
                          <a:pt x="3" y="13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3" y="12"/>
                        </a:lnTo>
                        <a:lnTo>
                          <a:pt x="3" y="11"/>
                        </a:lnTo>
                        <a:lnTo>
                          <a:pt x="4" y="10"/>
                        </a:lnTo>
                        <a:lnTo>
                          <a:pt x="4" y="9"/>
                        </a:lnTo>
                        <a:lnTo>
                          <a:pt x="3" y="9"/>
                        </a:lnTo>
                        <a:lnTo>
                          <a:pt x="2" y="10"/>
                        </a:lnTo>
                        <a:lnTo>
                          <a:pt x="2" y="9"/>
                        </a:lnTo>
                        <a:lnTo>
                          <a:pt x="2" y="8"/>
                        </a:lnTo>
                        <a:lnTo>
                          <a:pt x="2" y="9"/>
                        </a:lnTo>
                        <a:lnTo>
                          <a:pt x="1" y="9"/>
                        </a:lnTo>
                        <a:lnTo>
                          <a:pt x="1" y="8"/>
                        </a:lnTo>
                        <a:lnTo>
                          <a:pt x="0" y="8"/>
                        </a:lnTo>
                        <a:lnTo>
                          <a:pt x="1" y="8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3" y="7"/>
                        </a:lnTo>
                        <a:lnTo>
                          <a:pt x="4" y="7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6" y="6"/>
                        </a:lnTo>
                        <a:lnTo>
                          <a:pt x="6" y="5"/>
                        </a:lnTo>
                        <a:lnTo>
                          <a:pt x="6" y="4"/>
                        </a:lnTo>
                        <a:lnTo>
                          <a:pt x="7" y="4"/>
                        </a:lnTo>
                        <a:lnTo>
                          <a:pt x="7" y="5"/>
                        </a:lnTo>
                        <a:lnTo>
                          <a:pt x="7" y="4"/>
                        </a:lnTo>
                        <a:lnTo>
                          <a:pt x="8" y="3"/>
                        </a:lnTo>
                        <a:lnTo>
                          <a:pt x="9" y="3"/>
                        </a:lnTo>
                        <a:lnTo>
                          <a:pt x="9" y="2"/>
                        </a:lnTo>
                        <a:lnTo>
                          <a:pt x="9" y="3"/>
                        </a:lnTo>
                        <a:lnTo>
                          <a:pt x="9" y="4"/>
                        </a:lnTo>
                        <a:lnTo>
                          <a:pt x="9" y="5"/>
                        </a:lnTo>
                        <a:lnTo>
                          <a:pt x="10" y="5"/>
                        </a:lnTo>
                        <a:lnTo>
                          <a:pt x="10" y="4"/>
                        </a:lnTo>
                        <a:lnTo>
                          <a:pt x="11" y="4"/>
                        </a:lnTo>
                        <a:lnTo>
                          <a:pt x="11" y="3"/>
                        </a:lnTo>
                        <a:lnTo>
                          <a:pt x="12" y="3"/>
                        </a:lnTo>
                        <a:lnTo>
                          <a:pt x="13" y="3"/>
                        </a:lnTo>
                        <a:lnTo>
                          <a:pt x="13" y="2"/>
                        </a:lnTo>
                        <a:lnTo>
                          <a:pt x="14" y="2"/>
                        </a:lnTo>
                        <a:lnTo>
                          <a:pt x="1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3" name="Freeform 686"/>
                  <p:cNvSpPr>
                    <a:spLocks/>
                  </p:cNvSpPr>
                  <p:nvPr/>
                </p:nvSpPr>
                <p:spPr bwMode="auto">
                  <a:xfrm>
                    <a:off x="4019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4" name="Freeform 687"/>
                  <p:cNvSpPr>
                    <a:spLocks/>
                  </p:cNvSpPr>
                  <p:nvPr/>
                </p:nvSpPr>
                <p:spPr bwMode="auto">
                  <a:xfrm>
                    <a:off x="4031" y="31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5" name="Freeform 688"/>
                  <p:cNvSpPr>
                    <a:spLocks/>
                  </p:cNvSpPr>
                  <p:nvPr/>
                </p:nvSpPr>
                <p:spPr bwMode="auto">
                  <a:xfrm>
                    <a:off x="4010" y="314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6" name="Rectangle 689"/>
                  <p:cNvSpPr>
                    <a:spLocks noChangeArrowheads="1"/>
                  </p:cNvSpPr>
                  <p:nvPr/>
                </p:nvSpPr>
                <p:spPr bwMode="auto">
                  <a:xfrm>
                    <a:off x="4006" y="3150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37" name="Freeform 690"/>
                  <p:cNvSpPr>
                    <a:spLocks/>
                  </p:cNvSpPr>
                  <p:nvPr/>
                </p:nvSpPr>
                <p:spPr bwMode="auto">
                  <a:xfrm>
                    <a:off x="4025" y="315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1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1 h 2"/>
                      <a:gd name="T18" fmla="*/ 1 w 1"/>
                      <a:gd name="T19" fmla="*/ 0 h 2"/>
                      <a:gd name="T20" fmla="*/ 1 w 1"/>
                      <a:gd name="T21" fmla="*/ 1 h 2"/>
                      <a:gd name="T22" fmla="*/ 1 w 1"/>
                      <a:gd name="T23" fmla="*/ 1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0 w 1"/>
                      <a:gd name="T29" fmla="*/ 1 h 2"/>
                      <a:gd name="T30" fmla="*/ 0 w 1"/>
                      <a:gd name="T31" fmla="*/ 2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1"/>
                      <a:gd name="T49" fmla="*/ 0 h 2"/>
                      <a:gd name="T50" fmla="*/ 1 w 1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8" name="Freeform 691"/>
                  <p:cNvSpPr>
                    <a:spLocks/>
                  </p:cNvSpPr>
                  <p:nvPr/>
                </p:nvSpPr>
                <p:spPr bwMode="auto">
                  <a:xfrm>
                    <a:off x="4052" y="3124"/>
                    <a:ext cx="5" cy="3"/>
                  </a:xfrm>
                  <a:custGeom>
                    <a:avLst/>
                    <a:gdLst>
                      <a:gd name="T0" fmla="*/ 3 w 5"/>
                      <a:gd name="T1" fmla="*/ 3 h 3"/>
                      <a:gd name="T2" fmla="*/ 3 w 5"/>
                      <a:gd name="T3" fmla="*/ 3 h 3"/>
                      <a:gd name="T4" fmla="*/ 2 w 5"/>
                      <a:gd name="T5" fmla="*/ 3 h 3"/>
                      <a:gd name="T6" fmla="*/ 2 w 5"/>
                      <a:gd name="T7" fmla="*/ 3 h 3"/>
                      <a:gd name="T8" fmla="*/ 2 w 5"/>
                      <a:gd name="T9" fmla="*/ 3 h 3"/>
                      <a:gd name="T10" fmla="*/ 1 w 5"/>
                      <a:gd name="T11" fmla="*/ 3 h 3"/>
                      <a:gd name="T12" fmla="*/ 1 w 5"/>
                      <a:gd name="T13" fmla="*/ 3 h 3"/>
                      <a:gd name="T14" fmla="*/ 0 w 5"/>
                      <a:gd name="T15" fmla="*/ 3 h 3"/>
                      <a:gd name="T16" fmla="*/ 0 w 5"/>
                      <a:gd name="T17" fmla="*/ 3 h 3"/>
                      <a:gd name="T18" fmla="*/ 0 w 5"/>
                      <a:gd name="T19" fmla="*/ 3 h 3"/>
                      <a:gd name="T20" fmla="*/ 1 w 5"/>
                      <a:gd name="T21" fmla="*/ 3 h 3"/>
                      <a:gd name="T22" fmla="*/ 1 w 5"/>
                      <a:gd name="T23" fmla="*/ 2 h 3"/>
                      <a:gd name="T24" fmla="*/ 0 w 5"/>
                      <a:gd name="T25" fmla="*/ 2 h 3"/>
                      <a:gd name="T26" fmla="*/ 0 w 5"/>
                      <a:gd name="T27" fmla="*/ 2 h 3"/>
                      <a:gd name="T28" fmla="*/ 0 w 5"/>
                      <a:gd name="T29" fmla="*/ 1 h 3"/>
                      <a:gd name="T30" fmla="*/ 0 w 5"/>
                      <a:gd name="T31" fmla="*/ 1 h 3"/>
                      <a:gd name="T32" fmla="*/ 0 w 5"/>
                      <a:gd name="T33" fmla="*/ 1 h 3"/>
                      <a:gd name="T34" fmla="*/ 0 w 5"/>
                      <a:gd name="T35" fmla="*/ 1 h 3"/>
                      <a:gd name="T36" fmla="*/ 0 w 5"/>
                      <a:gd name="T37" fmla="*/ 1 h 3"/>
                      <a:gd name="T38" fmla="*/ 1 w 5"/>
                      <a:gd name="T39" fmla="*/ 1 h 3"/>
                      <a:gd name="T40" fmla="*/ 1 w 5"/>
                      <a:gd name="T41" fmla="*/ 1 h 3"/>
                      <a:gd name="T42" fmla="*/ 1 w 5"/>
                      <a:gd name="T43" fmla="*/ 1 h 3"/>
                      <a:gd name="T44" fmla="*/ 1 w 5"/>
                      <a:gd name="T45" fmla="*/ 1 h 3"/>
                      <a:gd name="T46" fmla="*/ 2 w 5"/>
                      <a:gd name="T47" fmla="*/ 1 h 3"/>
                      <a:gd name="T48" fmla="*/ 2 w 5"/>
                      <a:gd name="T49" fmla="*/ 1 h 3"/>
                      <a:gd name="T50" fmla="*/ 2 w 5"/>
                      <a:gd name="T51" fmla="*/ 1 h 3"/>
                      <a:gd name="T52" fmla="*/ 2 w 5"/>
                      <a:gd name="T53" fmla="*/ 0 h 3"/>
                      <a:gd name="T54" fmla="*/ 3 w 5"/>
                      <a:gd name="T55" fmla="*/ 1 h 3"/>
                      <a:gd name="T56" fmla="*/ 3 w 5"/>
                      <a:gd name="T57" fmla="*/ 1 h 3"/>
                      <a:gd name="T58" fmla="*/ 3 w 5"/>
                      <a:gd name="T59" fmla="*/ 0 h 3"/>
                      <a:gd name="T60" fmla="*/ 3 w 5"/>
                      <a:gd name="T61" fmla="*/ 0 h 3"/>
                      <a:gd name="T62" fmla="*/ 4 w 5"/>
                      <a:gd name="T63" fmla="*/ 0 h 3"/>
                      <a:gd name="T64" fmla="*/ 4 w 5"/>
                      <a:gd name="T65" fmla="*/ 0 h 3"/>
                      <a:gd name="T66" fmla="*/ 5 w 5"/>
                      <a:gd name="T67" fmla="*/ 0 h 3"/>
                      <a:gd name="T68" fmla="*/ 4 w 5"/>
                      <a:gd name="T69" fmla="*/ 1 h 3"/>
                      <a:gd name="T70" fmla="*/ 4 w 5"/>
                      <a:gd name="T71" fmla="*/ 1 h 3"/>
                      <a:gd name="T72" fmla="*/ 3 w 5"/>
                      <a:gd name="T73" fmla="*/ 2 h 3"/>
                      <a:gd name="T74" fmla="*/ 4 w 5"/>
                      <a:gd name="T75" fmla="*/ 2 h 3"/>
                      <a:gd name="T76" fmla="*/ 4 w 5"/>
                      <a:gd name="T77" fmla="*/ 2 h 3"/>
                      <a:gd name="T78" fmla="*/ 4 w 5"/>
                      <a:gd name="T79" fmla="*/ 2 h 3"/>
                      <a:gd name="T80" fmla="*/ 4 w 5"/>
                      <a:gd name="T81" fmla="*/ 2 h 3"/>
                      <a:gd name="T82" fmla="*/ 4 w 5"/>
                      <a:gd name="T83" fmla="*/ 3 h 3"/>
                      <a:gd name="T84" fmla="*/ 3 w 5"/>
                      <a:gd name="T85" fmla="*/ 3 h 3"/>
                      <a:gd name="T86" fmla="*/ 3 w 5"/>
                      <a:gd name="T87" fmla="*/ 3 h 3"/>
                      <a:gd name="T88" fmla="*/ 3 w 5"/>
                      <a:gd name="T89" fmla="*/ 3 h 3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5"/>
                      <a:gd name="T136" fmla="*/ 0 h 3"/>
                      <a:gd name="T137" fmla="*/ 5 w 5"/>
                      <a:gd name="T138" fmla="*/ 3 h 3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5" h="3">
                        <a:moveTo>
                          <a:pt x="3" y="3"/>
                        </a:move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9" name="Freeform 692"/>
                  <p:cNvSpPr>
                    <a:spLocks/>
                  </p:cNvSpPr>
                  <p:nvPr/>
                </p:nvSpPr>
                <p:spPr bwMode="auto">
                  <a:xfrm>
                    <a:off x="4051" y="31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0" name="Freeform 693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1" name="Freeform 694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2" name="Freeform 695"/>
                  <p:cNvSpPr>
                    <a:spLocks/>
                  </p:cNvSpPr>
                  <p:nvPr/>
                </p:nvSpPr>
                <p:spPr bwMode="auto">
                  <a:xfrm>
                    <a:off x="4043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3" name="Freeform 696"/>
                  <p:cNvSpPr>
                    <a:spLocks/>
                  </p:cNvSpPr>
                  <p:nvPr/>
                </p:nvSpPr>
                <p:spPr bwMode="auto">
                  <a:xfrm>
                    <a:off x="4048" y="312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4" name="Freeform 697"/>
                  <p:cNvSpPr>
                    <a:spLocks/>
                  </p:cNvSpPr>
                  <p:nvPr/>
                </p:nvSpPr>
                <p:spPr bwMode="auto">
                  <a:xfrm>
                    <a:off x="4051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5" name="Freeform 698"/>
                  <p:cNvSpPr>
                    <a:spLocks/>
                  </p:cNvSpPr>
                  <p:nvPr/>
                </p:nvSpPr>
                <p:spPr bwMode="auto">
                  <a:xfrm>
                    <a:off x="4050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6" name="Freeform 699"/>
                  <p:cNvSpPr>
                    <a:spLocks/>
                  </p:cNvSpPr>
                  <p:nvPr/>
                </p:nvSpPr>
                <p:spPr bwMode="auto">
                  <a:xfrm>
                    <a:off x="4039" y="312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7" name="Freeform 700"/>
                  <p:cNvSpPr>
                    <a:spLocks/>
                  </p:cNvSpPr>
                  <p:nvPr/>
                </p:nvSpPr>
                <p:spPr bwMode="auto">
                  <a:xfrm>
                    <a:off x="4049" y="313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  <a:gd name="T6" fmla="*/ 1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0 h 2"/>
                      <a:gd name="T22" fmla="*/ 1 w 2"/>
                      <a:gd name="T23" fmla="*/ 0 h 2"/>
                      <a:gd name="T24" fmla="*/ 1 w 2"/>
                      <a:gd name="T25" fmla="*/ 0 h 2"/>
                      <a:gd name="T26" fmla="*/ 2 w 2"/>
                      <a:gd name="T27" fmla="*/ 0 h 2"/>
                      <a:gd name="T28" fmla="*/ 2 w 2"/>
                      <a:gd name="T29" fmla="*/ 0 h 2"/>
                      <a:gd name="T30" fmla="*/ 1 w 2"/>
                      <a:gd name="T31" fmla="*/ 1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2"/>
                      <a:gd name="T50" fmla="*/ 2 w 2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2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8" name="Freeform 701"/>
                  <p:cNvSpPr>
                    <a:spLocks/>
                  </p:cNvSpPr>
                  <p:nvPr/>
                </p:nvSpPr>
                <p:spPr bwMode="auto">
                  <a:xfrm>
                    <a:off x="4051" y="313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9" name="Line 702"/>
                  <p:cNvSpPr>
                    <a:spLocks noChangeShapeType="1"/>
                  </p:cNvSpPr>
                  <p:nvPr/>
                </p:nvSpPr>
                <p:spPr bwMode="auto">
                  <a:xfrm>
                    <a:off x="4051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0" name="Freeform 703"/>
                  <p:cNvSpPr>
                    <a:spLocks/>
                  </p:cNvSpPr>
                  <p:nvPr/>
                </p:nvSpPr>
                <p:spPr bwMode="auto">
                  <a:xfrm>
                    <a:off x="4038" y="3130"/>
                    <a:ext cx="2" cy="2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1 h 2"/>
                      <a:gd name="T4" fmla="*/ 2 w 2"/>
                      <a:gd name="T5" fmla="*/ 1 h 2"/>
                      <a:gd name="T6" fmla="*/ 1 w 2"/>
                      <a:gd name="T7" fmla="*/ 2 h 2"/>
                      <a:gd name="T8" fmla="*/ 1 w 2"/>
                      <a:gd name="T9" fmla="*/ 2 h 2"/>
                      <a:gd name="T10" fmla="*/ 1 w 2"/>
                      <a:gd name="T11" fmla="*/ 1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0 w 2"/>
                      <a:gd name="T19" fmla="*/ 1 h 2"/>
                      <a:gd name="T20" fmla="*/ 0 w 2"/>
                      <a:gd name="T21" fmla="*/ 1 h 2"/>
                      <a:gd name="T22" fmla="*/ 1 w 2"/>
                      <a:gd name="T23" fmla="*/ 1 h 2"/>
                      <a:gd name="T24" fmla="*/ 2 w 2"/>
                      <a:gd name="T25" fmla="*/ 0 h 2"/>
                      <a:gd name="T26" fmla="*/ 2 w 2"/>
                      <a:gd name="T27" fmla="*/ 1 h 2"/>
                      <a:gd name="T28" fmla="*/ 2 w 2"/>
                      <a:gd name="T29" fmla="*/ 1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1" name="Freeform 704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2" name="Freeform 705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3" name="Freeform 706"/>
                  <p:cNvSpPr>
                    <a:spLocks/>
                  </p:cNvSpPr>
                  <p:nvPr/>
                </p:nvSpPr>
                <p:spPr bwMode="auto">
                  <a:xfrm>
                    <a:off x="4048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4" name="Rectangle 707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313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55" name="Freeform 708"/>
                  <p:cNvSpPr>
                    <a:spLocks/>
                  </p:cNvSpPr>
                  <p:nvPr/>
                </p:nvSpPr>
                <p:spPr bwMode="auto">
                  <a:xfrm>
                    <a:off x="4047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6" name="Freeform 709"/>
                  <p:cNvSpPr>
                    <a:spLocks/>
                  </p:cNvSpPr>
                  <p:nvPr/>
                </p:nvSpPr>
                <p:spPr bwMode="auto">
                  <a:xfrm>
                    <a:off x="4030" y="313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7" name="Rectangle 710"/>
                  <p:cNvSpPr>
                    <a:spLocks noChangeArrowheads="1"/>
                  </p:cNvSpPr>
                  <p:nvPr/>
                </p:nvSpPr>
                <p:spPr bwMode="auto">
                  <a:xfrm>
                    <a:off x="4029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58" name="Freeform 711"/>
                  <p:cNvSpPr>
                    <a:spLocks/>
                  </p:cNvSpPr>
                  <p:nvPr/>
                </p:nvSpPr>
                <p:spPr bwMode="auto">
                  <a:xfrm>
                    <a:off x="3992" y="313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9" name="Freeform 712"/>
                  <p:cNvSpPr>
                    <a:spLocks/>
                  </p:cNvSpPr>
                  <p:nvPr/>
                </p:nvSpPr>
                <p:spPr bwMode="auto">
                  <a:xfrm>
                    <a:off x="3990" y="3131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0" name="Rectangle 713"/>
                  <p:cNvSpPr>
                    <a:spLocks noChangeArrowheads="1"/>
                  </p:cNvSpPr>
                  <p:nvPr/>
                </p:nvSpPr>
                <p:spPr bwMode="auto">
                  <a:xfrm>
                    <a:off x="3988" y="3131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61" name="Freeform 714"/>
                  <p:cNvSpPr>
                    <a:spLocks/>
                  </p:cNvSpPr>
                  <p:nvPr/>
                </p:nvSpPr>
                <p:spPr bwMode="auto">
                  <a:xfrm>
                    <a:off x="3988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0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2" name="Freeform 715"/>
                  <p:cNvSpPr>
                    <a:spLocks/>
                  </p:cNvSpPr>
                  <p:nvPr/>
                </p:nvSpPr>
                <p:spPr bwMode="auto">
                  <a:xfrm>
                    <a:off x="3983" y="31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3" name="Freeform 716"/>
                  <p:cNvSpPr>
                    <a:spLocks/>
                  </p:cNvSpPr>
                  <p:nvPr/>
                </p:nvSpPr>
                <p:spPr bwMode="auto">
                  <a:xfrm>
                    <a:off x="3982" y="313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4" name="Line 717"/>
                  <p:cNvSpPr>
                    <a:spLocks noChangeShapeType="1"/>
                  </p:cNvSpPr>
                  <p:nvPr/>
                </p:nvSpPr>
                <p:spPr bwMode="auto">
                  <a:xfrm>
                    <a:off x="3978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5" name="Freeform 718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6" name="Freeform 719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7" name="Freeform 720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8" name="Freeform 721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9" name="Freeform 722"/>
                  <p:cNvSpPr>
                    <a:spLocks/>
                  </p:cNvSpPr>
                  <p:nvPr/>
                </p:nvSpPr>
                <p:spPr bwMode="auto">
                  <a:xfrm>
                    <a:off x="3980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0" name="Freeform 723"/>
                  <p:cNvSpPr>
                    <a:spLocks/>
                  </p:cNvSpPr>
                  <p:nvPr/>
                </p:nvSpPr>
                <p:spPr bwMode="auto">
                  <a:xfrm>
                    <a:off x="3984" y="313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1" name="Freeform 724"/>
                  <p:cNvSpPr>
                    <a:spLocks/>
                  </p:cNvSpPr>
                  <p:nvPr/>
                </p:nvSpPr>
                <p:spPr bwMode="auto">
                  <a:xfrm>
                    <a:off x="3976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2" name="Rectangle 725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35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3" name="Rectangle 726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4" name="Freeform 727"/>
                  <p:cNvSpPr>
                    <a:spLocks/>
                  </p:cNvSpPr>
                  <p:nvPr/>
                </p:nvSpPr>
                <p:spPr bwMode="auto">
                  <a:xfrm>
                    <a:off x="3976" y="313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5" name="Rectangle 728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6" name="Rectangle 729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7" name="Rectangle 730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8" name="Freeform 731"/>
                  <p:cNvSpPr>
                    <a:spLocks/>
                  </p:cNvSpPr>
                  <p:nvPr/>
                </p:nvSpPr>
                <p:spPr bwMode="auto">
                  <a:xfrm>
                    <a:off x="3976" y="313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9" name="Freeform 732"/>
                  <p:cNvSpPr>
                    <a:spLocks/>
                  </p:cNvSpPr>
                  <p:nvPr/>
                </p:nvSpPr>
                <p:spPr bwMode="auto">
                  <a:xfrm>
                    <a:off x="3974" y="314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0 h 1"/>
                      <a:gd name="T22" fmla="*/ 1 w 1"/>
                      <a:gd name="T23" fmla="*/ 0 h 1"/>
                      <a:gd name="T24" fmla="*/ 0 w 1"/>
                      <a:gd name="T25" fmla="*/ 1 h 1"/>
                      <a:gd name="T26" fmla="*/ 0 w 1"/>
                      <a:gd name="T27" fmla="*/ 1 h 1"/>
                      <a:gd name="T28" fmla="*/ 0 w 1"/>
                      <a:gd name="T29" fmla="*/ 1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0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4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81" name="Freeform 734"/>
                  <p:cNvSpPr>
                    <a:spLocks/>
                  </p:cNvSpPr>
                  <p:nvPr/>
                </p:nvSpPr>
                <p:spPr bwMode="auto">
                  <a:xfrm>
                    <a:off x="3975" y="314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2" name="Freeform 735"/>
                  <p:cNvSpPr>
                    <a:spLocks/>
                  </p:cNvSpPr>
                  <p:nvPr/>
                </p:nvSpPr>
                <p:spPr bwMode="auto">
                  <a:xfrm>
                    <a:off x="3977" y="314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0 h 1"/>
                      <a:gd name="T5" fmla="*/ 0 h 1"/>
                      <a:gd name="T6" fmla="*/ 1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3" name="Freeform 736"/>
                  <p:cNvSpPr>
                    <a:spLocks/>
                  </p:cNvSpPr>
                  <p:nvPr/>
                </p:nvSpPr>
                <p:spPr bwMode="auto">
                  <a:xfrm>
                    <a:off x="3985" y="314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4" name="Freeform 737"/>
                  <p:cNvSpPr>
                    <a:spLocks/>
                  </p:cNvSpPr>
                  <p:nvPr/>
                </p:nvSpPr>
                <p:spPr bwMode="auto">
                  <a:xfrm>
                    <a:off x="3984" y="314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1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5" name="Freeform 738"/>
                  <p:cNvSpPr>
                    <a:spLocks/>
                  </p:cNvSpPr>
                  <p:nvPr/>
                </p:nvSpPr>
                <p:spPr bwMode="auto">
                  <a:xfrm>
                    <a:off x="3980" y="3147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2 w 4"/>
                      <a:gd name="T9" fmla="*/ 1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3 w 4"/>
                      <a:gd name="T15" fmla="*/ 0 h 2"/>
                      <a:gd name="T16" fmla="*/ 4 w 4"/>
                      <a:gd name="T17" fmla="*/ 0 h 2"/>
                      <a:gd name="T18" fmla="*/ 4 w 4"/>
                      <a:gd name="T19" fmla="*/ 0 h 2"/>
                      <a:gd name="T20" fmla="*/ 4 w 4"/>
                      <a:gd name="T21" fmla="*/ 0 h 2"/>
                      <a:gd name="T22" fmla="*/ 4 w 4"/>
                      <a:gd name="T23" fmla="*/ 0 h 2"/>
                      <a:gd name="T24" fmla="*/ 4 w 4"/>
                      <a:gd name="T25" fmla="*/ 0 h 2"/>
                      <a:gd name="T26" fmla="*/ 4 w 4"/>
                      <a:gd name="T27" fmla="*/ 0 h 2"/>
                      <a:gd name="T28" fmla="*/ 4 w 4"/>
                      <a:gd name="T29" fmla="*/ 1 h 2"/>
                      <a:gd name="T30" fmla="*/ 4 w 4"/>
                      <a:gd name="T31" fmla="*/ 1 h 2"/>
                      <a:gd name="T32" fmla="*/ 3 w 4"/>
                      <a:gd name="T33" fmla="*/ 1 h 2"/>
                      <a:gd name="T34" fmla="*/ 3 w 4"/>
                      <a:gd name="T35" fmla="*/ 1 h 2"/>
                      <a:gd name="T36" fmla="*/ 3 w 4"/>
                      <a:gd name="T37" fmla="*/ 1 h 2"/>
                      <a:gd name="T38" fmla="*/ 3 w 4"/>
                      <a:gd name="T39" fmla="*/ 2 h 2"/>
                      <a:gd name="T40" fmla="*/ 2 w 4"/>
                      <a:gd name="T41" fmla="*/ 2 h 2"/>
                      <a:gd name="T42" fmla="*/ 2 w 4"/>
                      <a:gd name="T43" fmla="*/ 2 h 2"/>
                      <a:gd name="T44" fmla="*/ 2 w 4"/>
                      <a:gd name="T45" fmla="*/ 2 h 2"/>
                      <a:gd name="T46" fmla="*/ 1 w 4"/>
                      <a:gd name="T47" fmla="*/ 2 h 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4"/>
                      <a:gd name="T73" fmla="*/ 0 h 2"/>
                      <a:gd name="T74" fmla="*/ 4 w 4"/>
                      <a:gd name="T75" fmla="*/ 2 h 2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6" name="Freeform 739"/>
                  <p:cNvSpPr>
                    <a:spLocks/>
                  </p:cNvSpPr>
                  <p:nvPr/>
                </p:nvSpPr>
                <p:spPr bwMode="auto">
                  <a:xfrm>
                    <a:off x="3972" y="314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7" name="Freeform 740"/>
                  <p:cNvSpPr>
                    <a:spLocks/>
                  </p:cNvSpPr>
                  <p:nvPr/>
                </p:nvSpPr>
                <p:spPr bwMode="auto">
                  <a:xfrm>
                    <a:off x="3984" y="314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8" name="Rectangle 741"/>
                  <p:cNvSpPr>
                    <a:spLocks noChangeArrowheads="1"/>
                  </p:cNvSpPr>
                  <p:nvPr/>
                </p:nvSpPr>
                <p:spPr bwMode="auto">
                  <a:xfrm>
                    <a:off x="3973" y="314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89" name="Rectangle 742"/>
                  <p:cNvSpPr>
                    <a:spLocks noChangeArrowheads="1"/>
                  </p:cNvSpPr>
                  <p:nvPr/>
                </p:nvSpPr>
                <p:spPr bwMode="auto">
                  <a:xfrm>
                    <a:off x="3987" y="3149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90" name="Freeform 743"/>
                  <p:cNvSpPr>
                    <a:spLocks/>
                  </p:cNvSpPr>
                  <p:nvPr/>
                </p:nvSpPr>
                <p:spPr bwMode="auto">
                  <a:xfrm>
                    <a:off x="3978" y="314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w 1"/>
                      <a:gd name="T8" fmla="*/ 0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1" name="Freeform 744"/>
                  <p:cNvSpPr>
                    <a:spLocks/>
                  </p:cNvSpPr>
                  <p:nvPr/>
                </p:nvSpPr>
                <p:spPr bwMode="auto">
                  <a:xfrm>
                    <a:off x="3975" y="315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2" name="Freeform 745"/>
                  <p:cNvSpPr>
                    <a:spLocks/>
                  </p:cNvSpPr>
                  <p:nvPr/>
                </p:nvSpPr>
                <p:spPr bwMode="auto">
                  <a:xfrm>
                    <a:off x="3985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3" name="Freeform 746"/>
                  <p:cNvSpPr>
                    <a:spLocks/>
                  </p:cNvSpPr>
                  <p:nvPr/>
                </p:nvSpPr>
                <p:spPr bwMode="auto">
                  <a:xfrm>
                    <a:off x="3979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4" name="Freeform 747"/>
                  <p:cNvSpPr>
                    <a:spLocks/>
                  </p:cNvSpPr>
                  <p:nvPr/>
                </p:nvSpPr>
                <p:spPr bwMode="auto">
                  <a:xfrm>
                    <a:off x="3984" y="316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5" name="Freeform 748"/>
                  <p:cNvSpPr>
                    <a:spLocks/>
                  </p:cNvSpPr>
                  <p:nvPr/>
                </p:nvSpPr>
                <p:spPr bwMode="auto">
                  <a:xfrm>
                    <a:off x="3974" y="31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6" name="Freeform 749"/>
                  <p:cNvSpPr>
                    <a:spLocks/>
                  </p:cNvSpPr>
                  <p:nvPr/>
                </p:nvSpPr>
                <p:spPr bwMode="auto">
                  <a:xfrm>
                    <a:off x="4131" y="311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1 h 2"/>
                      <a:gd name="T4" fmla="*/ 1 w 1"/>
                      <a:gd name="T5" fmla="*/ 1 h 2"/>
                      <a:gd name="T6" fmla="*/ 1 w 1"/>
                      <a:gd name="T7" fmla="*/ 1 h 2"/>
                      <a:gd name="T8" fmla="*/ 1 w 1"/>
                      <a:gd name="T9" fmla="*/ 2 h 2"/>
                      <a:gd name="T10" fmla="*/ 1 w 1"/>
                      <a:gd name="T11" fmla="*/ 2 h 2"/>
                      <a:gd name="T12" fmla="*/ 1 w 1"/>
                      <a:gd name="T13" fmla="*/ 2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1 w 1"/>
                      <a:gd name="T21" fmla="*/ 2 h 2"/>
                      <a:gd name="T22" fmla="*/ 1 w 1"/>
                      <a:gd name="T23" fmla="*/ 2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1 w 1"/>
                      <a:gd name="T29" fmla="*/ 1 h 2"/>
                      <a:gd name="T30" fmla="*/ 1 w 1"/>
                      <a:gd name="T31" fmla="*/ 0 h 2"/>
                      <a:gd name="T32" fmla="*/ 1 w 1"/>
                      <a:gd name="T33" fmla="*/ 0 h 2"/>
                      <a:gd name="T34" fmla="*/ 1 w 1"/>
                      <a:gd name="T35" fmla="*/ 0 h 2"/>
                      <a:gd name="T36" fmla="*/ 1 w 1"/>
                      <a:gd name="T37" fmla="*/ 0 h 2"/>
                      <a:gd name="T38" fmla="*/ 1 w 1"/>
                      <a:gd name="T39" fmla="*/ 0 h 2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1"/>
                      <a:gd name="T61" fmla="*/ 0 h 2"/>
                      <a:gd name="T62" fmla="*/ 1 w 1"/>
                      <a:gd name="T63" fmla="*/ 2 h 2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1" h="2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7" name="Freeform 750"/>
                  <p:cNvSpPr>
                    <a:spLocks/>
                  </p:cNvSpPr>
                  <p:nvPr/>
                </p:nvSpPr>
                <p:spPr bwMode="auto">
                  <a:xfrm>
                    <a:off x="4132" y="31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8" name="Freeform 751"/>
                  <p:cNvSpPr>
                    <a:spLocks/>
                  </p:cNvSpPr>
                  <p:nvPr/>
                </p:nvSpPr>
                <p:spPr bwMode="auto">
                  <a:xfrm>
                    <a:off x="4130" y="31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1 h 1"/>
                      <a:gd name="T20" fmla="*/ 1 w 1"/>
                      <a:gd name="T21" fmla="*/ 1 h 1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"/>
                      <a:gd name="T34" fmla="*/ 0 h 1"/>
                      <a:gd name="T35" fmla="*/ 1 w 1"/>
                      <a:gd name="T36" fmla="*/ 1 h 1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9" name="Freeform 752"/>
                  <p:cNvSpPr>
                    <a:spLocks/>
                  </p:cNvSpPr>
                  <p:nvPr/>
                </p:nvSpPr>
                <p:spPr bwMode="auto">
                  <a:xfrm>
                    <a:off x="4131" y="312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0" name="Rectangle 753"/>
                  <p:cNvSpPr>
                    <a:spLocks noChangeArrowheads="1"/>
                  </p:cNvSpPr>
                  <p:nvPr/>
                </p:nvSpPr>
                <p:spPr bwMode="auto">
                  <a:xfrm>
                    <a:off x="4131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01" name="Freeform 754"/>
                  <p:cNvSpPr>
                    <a:spLocks/>
                  </p:cNvSpPr>
                  <p:nvPr/>
                </p:nvSpPr>
                <p:spPr bwMode="auto">
                  <a:xfrm>
                    <a:off x="4131" y="312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2" name="Freeform 755"/>
                  <p:cNvSpPr>
                    <a:spLocks/>
                  </p:cNvSpPr>
                  <p:nvPr/>
                </p:nvSpPr>
                <p:spPr bwMode="auto">
                  <a:xfrm>
                    <a:off x="4148" y="314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3" name="Freeform 756"/>
                  <p:cNvSpPr>
                    <a:spLocks/>
                  </p:cNvSpPr>
                  <p:nvPr/>
                </p:nvSpPr>
                <p:spPr bwMode="auto">
                  <a:xfrm>
                    <a:off x="4147" y="314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4" name="Rectangle 757"/>
                  <p:cNvSpPr>
                    <a:spLocks noChangeArrowheads="1"/>
                  </p:cNvSpPr>
                  <p:nvPr/>
                </p:nvSpPr>
                <p:spPr bwMode="auto">
                  <a:xfrm>
                    <a:off x="4146" y="314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05" name="Freeform 758"/>
                  <p:cNvSpPr>
                    <a:spLocks/>
                  </p:cNvSpPr>
                  <p:nvPr/>
                </p:nvSpPr>
                <p:spPr bwMode="auto">
                  <a:xfrm>
                    <a:off x="4129" y="31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6" name="Freeform 759"/>
                  <p:cNvSpPr>
                    <a:spLocks/>
                  </p:cNvSpPr>
                  <p:nvPr/>
                </p:nvSpPr>
                <p:spPr bwMode="auto">
                  <a:xfrm>
                    <a:off x="4128" y="3125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7" name="Freeform 760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8" name="Freeform 761"/>
                  <p:cNvSpPr>
                    <a:spLocks/>
                  </p:cNvSpPr>
                  <p:nvPr/>
                </p:nvSpPr>
                <p:spPr bwMode="auto">
                  <a:xfrm>
                    <a:off x="4128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9" name="Rectangle 762"/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31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10" name="Freeform 763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"/>
                      <a:gd name="T22" fmla="*/ 0 h 1"/>
                      <a:gd name="T23" fmla="*/ 1 w 1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1" name="Freeform 764"/>
                  <p:cNvSpPr>
                    <a:spLocks/>
                  </p:cNvSpPr>
                  <p:nvPr/>
                </p:nvSpPr>
                <p:spPr bwMode="auto">
                  <a:xfrm>
                    <a:off x="4135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2" name="Freeform 765"/>
                  <p:cNvSpPr>
                    <a:spLocks/>
                  </p:cNvSpPr>
                  <p:nvPr/>
                </p:nvSpPr>
                <p:spPr bwMode="auto">
                  <a:xfrm>
                    <a:off x="4133" y="313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3" name="Freeform 766"/>
                  <p:cNvSpPr>
                    <a:spLocks/>
                  </p:cNvSpPr>
                  <p:nvPr/>
                </p:nvSpPr>
                <p:spPr bwMode="auto">
                  <a:xfrm>
                    <a:off x="4131" y="313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0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4" name="Freeform 767"/>
                  <p:cNvSpPr>
                    <a:spLocks/>
                  </p:cNvSpPr>
                  <p:nvPr/>
                </p:nvSpPr>
                <p:spPr bwMode="auto">
                  <a:xfrm>
                    <a:off x="4057" y="312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5" name="Freeform 768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6" name="Freeform 769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2"/>
                  </a:xfrm>
                  <a:custGeom>
                    <a:avLst/>
                    <a:gdLst>
                      <a:gd name="T0" fmla="*/ 1 h 2"/>
                      <a:gd name="T1" fmla="*/ 2 h 2"/>
                      <a:gd name="T2" fmla="*/ 1 h 2"/>
                      <a:gd name="T3" fmla="*/ 1 h 2"/>
                      <a:gd name="T4" fmla="*/ 1 h 2"/>
                      <a:gd name="T5" fmla="*/ 1 h 2"/>
                      <a:gd name="T6" fmla="*/ 1 h 2"/>
                      <a:gd name="T7" fmla="*/ 1 h 2"/>
                      <a:gd name="T8" fmla="*/ 0 h 2"/>
                      <a:gd name="T9" fmla="*/ 0 h 2"/>
                      <a:gd name="T10" fmla="*/ 1 h 2"/>
                      <a:gd name="T11" fmla="*/ 1 h 2"/>
                      <a:gd name="T12" fmla="*/ 1 h 2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h 2"/>
                      <a:gd name="T27" fmla="*/ 2 h 2"/>
                    </a:gdLst>
                    <a:ahLst/>
                    <a:cxnLst>
                      <a:cxn ang="T13">
                        <a:pos x="0" y="T0"/>
                      </a:cxn>
                      <a:cxn ang="T14">
                        <a:pos x="0" y="T1"/>
                      </a:cxn>
                      <a:cxn ang="T15">
                        <a:pos x="0" y="T2"/>
                      </a:cxn>
                      <a:cxn ang="T16">
                        <a:pos x="0" y="T3"/>
                      </a:cxn>
                      <a:cxn ang="T17">
                        <a:pos x="0" y="T4"/>
                      </a:cxn>
                      <a:cxn ang="T18">
                        <a:pos x="0" y="T5"/>
                      </a:cxn>
                      <a:cxn ang="T19">
                        <a:pos x="0" y="T6"/>
                      </a:cxn>
                      <a:cxn ang="T20">
                        <a:pos x="0" y="T7"/>
                      </a:cxn>
                      <a:cxn ang="T21">
                        <a:pos x="0" y="T8"/>
                      </a:cxn>
                      <a:cxn ang="T22">
                        <a:pos x="0" y="T9"/>
                      </a:cxn>
                      <a:cxn ang="T23">
                        <a:pos x="0" y="T10"/>
                      </a:cxn>
                      <a:cxn ang="T24">
                        <a:pos x="0" y="T11"/>
                      </a:cxn>
                      <a:cxn ang="T25">
                        <a:pos x="0" y="T12"/>
                      </a:cxn>
                    </a:cxnLst>
                    <a:rect l="0" t="T26" r="0" b="T27"/>
                    <a:pathLst>
                      <a:path h="2">
                        <a:moveTo>
                          <a:pt x="0" y="1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7" name="Freeform 770"/>
                  <p:cNvSpPr>
                    <a:spLocks/>
                  </p:cNvSpPr>
                  <p:nvPr/>
                </p:nvSpPr>
                <p:spPr bwMode="auto">
                  <a:xfrm>
                    <a:off x="4237" y="314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8" name="Freeform 771"/>
                  <p:cNvSpPr>
                    <a:spLocks/>
                  </p:cNvSpPr>
                  <p:nvPr/>
                </p:nvSpPr>
                <p:spPr bwMode="auto">
                  <a:xfrm>
                    <a:off x="4235" y="3149"/>
                    <a:ext cx="3" cy="3"/>
                  </a:xfrm>
                  <a:custGeom>
                    <a:avLst/>
                    <a:gdLst>
                      <a:gd name="T0" fmla="*/ 1 w 3"/>
                      <a:gd name="T1" fmla="*/ 2 h 3"/>
                      <a:gd name="T2" fmla="*/ 1 w 3"/>
                      <a:gd name="T3" fmla="*/ 1 h 3"/>
                      <a:gd name="T4" fmla="*/ 2 w 3"/>
                      <a:gd name="T5" fmla="*/ 1 h 3"/>
                      <a:gd name="T6" fmla="*/ 3 w 3"/>
                      <a:gd name="T7" fmla="*/ 1 h 3"/>
                      <a:gd name="T8" fmla="*/ 3 w 3"/>
                      <a:gd name="T9" fmla="*/ 0 h 3"/>
                      <a:gd name="T10" fmla="*/ 3 w 3"/>
                      <a:gd name="T11" fmla="*/ 0 h 3"/>
                      <a:gd name="T12" fmla="*/ 3 w 3"/>
                      <a:gd name="T13" fmla="*/ 1 h 3"/>
                      <a:gd name="T14" fmla="*/ 3 w 3"/>
                      <a:gd name="T15" fmla="*/ 1 h 3"/>
                      <a:gd name="T16" fmla="*/ 3 w 3"/>
                      <a:gd name="T17" fmla="*/ 2 h 3"/>
                      <a:gd name="T18" fmla="*/ 3 w 3"/>
                      <a:gd name="T19" fmla="*/ 2 h 3"/>
                      <a:gd name="T20" fmla="*/ 3 w 3"/>
                      <a:gd name="T21" fmla="*/ 2 h 3"/>
                      <a:gd name="T22" fmla="*/ 3 w 3"/>
                      <a:gd name="T23" fmla="*/ 2 h 3"/>
                      <a:gd name="T24" fmla="*/ 2 w 3"/>
                      <a:gd name="T25" fmla="*/ 3 h 3"/>
                      <a:gd name="T26" fmla="*/ 2 w 3"/>
                      <a:gd name="T27" fmla="*/ 3 h 3"/>
                      <a:gd name="T28" fmla="*/ 2 w 3"/>
                      <a:gd name="T29" fmla="*/ 3 h 3"/>
                      <a:gd name="T30" fmla="*/ 1 w 3"/>
                      <a:gd name="T31" fmla="*/ 3 h 3"/>
                      <a:gd name="T32" fmla="*/ 1 w 3"/>
                      <a:gd name="T33" fmla="*/ 3 h 3"/>
                      <a:gd name="T34" fmla="*/ 1 w 3"/>
                      <a:gd name="T35" fmla="*/ 3 h 3"/>
                      <a:gd name="T36" fmla="*/ 0 w 3"/>
                      <a:gd name="T37" fmla="*/ 3 h 3"/>
                      <a:gd name="T38" fmla="*/ 0 w 3"/>
                      <a:gd name="T39" fmla="*/ 3 h 3"/>
                      <a:gd name="T40" fmla="*/ 0 w 3"/>
                      <a:gd name="T41" fmla="*/ 2 h 3"/>
                      <a:gd name="T42" fmla="*/ 0 w 3"/>
                      <a:gd name="T43" fmla="*/ 3 h 3"/>
                      <a:gd name="T44" fmla="*/ 1 w 3"/>
                      <a:gd name="T45" fmla="*/ 3 h 3"/>
                      <a:gd name="T46" fmla="*/ 1 w 3"/>
                      <a:gd name="T47" fmla="*/ 2 h 3"/>
                      <a:gd name="T48" fmla="*/ 1 w 3"/>
                      <a:gd name="T49" fmla="*/ 2 h 3"/>
                      <a:gd name="T50" fmla="*/ 1 w 3"/>
                      <a:gd name="T51" fmla="*/ 2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9" name="Freeform 772"/>
                  <p:cNvSpPr>
                    <a:spLocks/>
                  </p:cNvSpPr>
                  <p:nvPr/>
                </p:nvSpPr>
                <p:spPr bwMode="auto">
                  <a:xfrm>
                    <a:off x="4084" y="314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1 h 1"/>
                      <a:gd name="T5" fmla="*/ 1 h 1"/>
                      <a:gd name="T6" fmla="*/ 1 h 1"/>
                      <a:gd name="T7" fmla="*/ 0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0" name="Freeform 773"/>
                  <p:cNvSpPr>
                    <a:spLocks/>
                  </p:cNvSpPr>
                  <p:nvPr/>
                </p:nvSpPr>
                <p:spPr bwMode="auto">
                  <a:xfrm>
                    <a:off x="4003" y="312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1" name="Rectangle 774"/>
                  <p:cNvSpPr>
                    <a:spLocks noChangeArrowheads="1"/>
                  </p:cNvSpPr>
                  <p:nvPr/>
                </p:nvSpPr>
                <p:spPr bwMode="auto">
                  <a:xfrm>
                    <a:off x="4014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22" name="Freeform 775"/>
                  <p:cNvSpPr>
                    <a:spLocks/>
                  </p:cNvSpPr>
                  <p:nvPr/>
                </p:nvSpPr>
                <p:spPr bwMode="auto">
                  <a:xfrm>
                    <a:off x="4013" y="312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3" name="Freeform 776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4" name="Freeform 777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5" name="Freeform 778"/>
                  <p:cNvSpPr>
                    <a:spLocks noEditPoints="1"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7 h 359"/>
                      <a:gd name="T4" fmla="*/ 218 w 247"/>
                      <a:gd name="T5" fmla="*/ 192 h 359"/>
                      <a:gd name="T6" fmla="*/ 187 w 247"/>
                      <a:gd name="T7" fmla="*/ 217 h 359"/>
                      <a:gd name="T8" fmla="*/ 177 w 247"/>
                      <a:gd name="T9" fmla="*/ 223 h 359"/>
                      <a:gd name="T10" fmla="*/ 176 w 247"/>
                      <a:gd name="T11" fmla="*/ 233 h 359"/>
                      <a:gd name="T12" fmla="*/ 170 w 247"/>
                      <a:gd name="T13" fmla="*/ 253 h 359"/>
                      <a:gd name="T14" fmla="*/ 162 w 247"/>
                      <a:gd name="T15" fmla="*/ 261 h 359"/>
                      <a:gd name="T16" fmla="*/ 159 w 247"/>
                      <a:gd name="T17" fmla="*/ 255 h 359"/>
                      <a:gd name="T18" fmla="*/ 158 w 247"/>
                      <a:gd name="T19" fmla="*/ 254 h 359"/>
                      <a:gd name="T20" fmla="*/ 153 w 247"/>
                      <a:gd name="T21" fmla="*/ 260 h 359"/>
                      <a:gd name="T22" fmla="*/ 162 w 247"/>
                      <a:gd name="T23" fmla="*/ 263 h 359"/>
                      <a:gd name="T24" fmla="*/ 146 w 247"/>
                      <a:gd name="T25" fmla="*/ 291 h 359"/>
                      <a:gd name="T26" fmla="*/ 140 w 247"/>
                      <a:gd name="T27" fmla="*/ 293 h 359"/>
                      <a:gd name="T28" fmla="*/ 135 w 247"/>
                      <a:gd name="T29" fmla="*/ 296 h 359"/>
                      <a:gd name="T30" fmla="*/ 136 w 247"/>
                      <a:gd name="T31" fmla="*/ 297 h 359"/>
                      <a:gd name="T32" fmla="*/ 131 w 247"/>
                      <a:gd name="T33" fmla="*/ 303 h 359"/>
                      <a:gd name="T34" fmla="*/ 121 w 247"/>
                      <a:gd name="T35" fmla="*/ 307 h 359"/>
                      <a:gd name="T36" fmla="*/ 113 w 247"/>
                      <a:gd name="T37" fmla="*/ 313 h 359"/>
                      <a:gd name="T38" fmla="*/ 103 w 247"/>
                      <a:gd name="T39" fmla="*/ 322 h 359"/>
                      <a:gd name="T40" fmla="*/ 82 w 247"/>
                      <a:gd name="T41" fmla="*/ 357 h 359"/>
                      <a:gd name="T42" fmla="*/ 73 w 247"/>
                      <a:gd name="T43" fmla="*/ 350 h 359"/>
                      <a:gd name="T44" fmla="*/ 63 w 247"/>
                      <a:gd name="T45" fmla="*/ 350 h 359"/>
                      <a:gd name="T46" fmla="*/ 55 w 247"/>
                      <a:gd name="T47" fmla="*/ 348 h 359"/>
                      <a:gd name="T48" fmla="*/ 45 w 247"/>
                      <a:gd name="T49" fmla="*/ 343 h 359"/>
                      <a:gd name="T50" fmla="*/ 32 w 247"/>
                      <a:gd name="T51" fmla="*/ 340 h 359"/>
                      <a:gd name="T52" fmla="*/ 18 w 247"/>
                      <a:gd name="T53" fmla="*/ 333 h 359"/>
                      <a:gd name="T54" fmla="*/ 10 w 247"/>
                      <a:gd name="T55" fmla="*/ 329 h 359"/>
                      <a:gd name="T56" fmla="*/ 14 w 247"/>
                      <a:gd name="T57" fmla="*/ 317 h 359"/>
                      <a:gd name="T58" fmla="*/ 12 w 247"/>
                      <a:gd name="T59" fmla="*/ 303 h 359"/>
                      <a:gd name="T60" fmla="*/ 6 w 247"/>
                      <a:gd name="T61" fmla="*/ 296 h 359"/>
                      <a:gd name="T62" fmla="*/ 2 w 247"/>
                      <a:gd name="T63" fmla="*/ 288 h 359"/>
                      <a:gd name="T64" fmla="*/ 8 w 247"/>
                      <a:gd name="T65" fmla="*/ 279 h 359"/>
                      <a:gd name="T66" fmla="*/ 10 w 247"/>
                      <a:gd name="T67" fmla="*/ 267 h 359"/>
                      <a:gd name="T68" fmla="*/ 8 w 247"/>
                      <a:gd name="T69" fmla="*/ 252 h 359"/>
                      <a:gd name="T70" fmla="*/ 13 w 247"/>
                      <a:gd name="T71" fmla="*/ 243 h 359"/>
                      <a:gd name="T72" fmla="*/ 52 w 247"/>
                      <a:gd name="T73" fmla="*/ 236 h 359"/>
                      <a:gd name="T74" fmla="*/ 62 w 247"/>
                      <a:gd name="T75" fmla="*/ 224 h 359"/>
                      <a:gd name="T76" fmla="*/ 72 w 247"/>
                      <a:gd name="T77" fmla="*/ 210 h 359"/>
                      <a:gd name="T78" fmla="*/ 81 w 247"/>
                      <a:gd name="T79" fmla="*/ 193 h 359"/>
                      <a:gd name="T80" fmla="*/ 92 w 247"/>
                      <a:gd name="T81" fmla="*/ 175 h 359"/>
                      <a:gd name="T82" fmla="*/ 107 w 247"/>
                      <a:gd name="T83" fmla="*/ 163 h 359"/>
                      <a:gd name="T84" fmla="*/ 112 w 247"/>
                      <a:gd name="T85" fmla="*/ 147 h 359"/>
                      <a:gd name="T86" fmla="*/ 112 w 247"/>
                      <a:gd name="T87" fmla="*/ 137 h 359"/>
                      <a:gd name="T88" fmla="*/ 108 w 247"/>
                      <a:gd name="T89" fmla="*/ 125 h 359"/>
                      <a:gd name="T90" fmla="*/ 100 w 247"/>
                      <a:gd name="T91" fmla="*/ 116 h 359"/>
                      <a:gd name="T92" fmla="*/ 98 w 247"/>
                      <a:gd name="T93" fmla="*/ 105 h 359"/>
                      <a:gd name="T94" fmla="*/ 87 w 247"/>
                      <a:gd name="T95" fmla="*/ 97 h 359"/>
                      <a:gd name="T96" fmla="*/ 99 w 247"/>
                      <a:gd name="T97" fmla="*/ 95 h 359"/>
                      <a:gd name="T98" fmla="*/ 113 w 247"/>
                      <a:gd name="T99" fmla="*/ 79 h 359"/>
                      <a:gd name="T100" fmla="*/ 96 w 247"/>
                      <a:gd name="T101" fmla="*/ 51 h 359"/>
                      <a:gd name="T102" fmla="*/ 101 w 247"/>
                      <a:gd name="T103" fmla="*/ 37 h 359"/>
                      <a:gd name="T104" fmla="*/ 112 w 247"/>
                      <a:gd name="T105" fmla="*/ 24 h 359"/>
                      <a:gd name="T106" fmla="*/ 122 w 247"/>
                      <a:gd name="T107" fmla="*/ 21 h 359"/>
                      <a:gd name="T108" fmla="*/ 140 w 247"/>
                      <a:gd name="T109" fmla="*/ 25 h 359"/>
                      <a:gd name="T110" fmla="*/ 141 w 247"/>
                      <a:gd name="T111" fmla="*/ 7 h 359"/>
                      <a:gd name="T112" fmla="*/ 156 w 247"/>
                      <a:gd name="T113" fmla="*/ 10 h 359"/>
                      <a:gd name="T114" fmla="*/ 172 w 247"/>
                      <a:gd name="T115" fmla="*/ 4 h 359"/>
                      <a:gd name="T116" fmla="*/ 195 w 247"/>
                      <a:gd name="T117" fmla="*/ 13 h 359"/>
                      <a:gd name="T118" fmla="*/ 163 w 247"/>
                      <a:gd name="T119" fmla="*/ 262 h 359"/>
                      <a:gd name="T120" fmla="*/ 147 w 247"/>
                      <a:gd name="T121" fmla="*/ 290 h 359"/>
                      <a:gd name="T122" fmla="*/ 136 w 247"/>
                      <a:gd name="T123" fmla="*/ 296 h 359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247"/>
                      <a:gd name="T187" fmla="*/ 0 h 359"/>
                      <a:gd name="T188" fmla="*/ 247 w 247"/>
                      <a:gd name="T189" fmla="*/ 359 h 359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  <a:close/>
                        <a:moveTo>
                          <a:pt x="108" y="321"/>
                        </a:moveTo>
                        <a:lnTo>
                          <a:pt x="108" y="321"/>
                        </a:lnTo>
                        <a:close/>
                        <a:moveTo>
                          <a:pt x="162" y="259"/>
                        </a:moveTo>
                        <a:lnTo>
                          <a:pt x="162" y="259"/>
                        </a:lnTo>
                        <a:close/>
                        <a:moveTo>
                          <a:pt x="162" y="260"/>
                        </a:moveTo>
                        <a:lnTo>
                          <a:pt x="162" y="260"/>
                        </a:lnTo>
                        <a:lnTo>
                          <a:pt x="163" y="260"/>
                        </a:lnTo>
                        <a:lnTo>
                          <a:pt x="162" y="260"/>
                        </a:lnTo>
                        <a:close/>
                        <a:moveTo>
                          <a:pt x="163" y="261"/>
                        </a:move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63" y="261"/>
                        </a:moveTo>
                        <a:lnTo>
                          <a:pt x="163" y="261"/>
                        </a:ln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59" y="261"/>
                        </a:moveTo>
                        <a:lnTo>
                          <a:pt x="159" y="261"/>
                        </a:lnTo>
                        <a:close/>
                        <a:moveTo>
                          <a:pt x="159" y="262"/>
                        </a:moveTo>
                        <a:lnTo>
                          <a:pt x="159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58" y="262"/>
                        </a:moveTo>
                        <a:lnTo>
                          <a:pt x="158" y="262"/>
                        </a:lnTo>
                        <a:lnTo>
                          <a:pt x="158" y="261"/>
                        </a:lnTo>
                        <a:lnTo>
                          <a:pt x="158" y="262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1" y="266"/>
                        </a:moveTo>
                        <a:lnTo>
                          <a:pt x="161" y="265"/>
                        </a:lnTo>
                        <a:lnTo>
                          <a:pt x="161" y="266"/>
                        </a:lnTo>
                        <a:close/>
                        <a:moveTo>
                          <a:pt x="161" y="266"/>
                        </a:moveTo>
                        <a:lnTo>
                          <a:pt x="161" y="266"/>
                        </a:lnTo>
                        <a:close/>
                        <a:moveTo>
                          <a:pt x="162" y="267"/>
                        </a:moveTo>
                        <a:lnTo>
                          <a:pt x="161" y="267"/>
                        </a:lnTo>
                        <a:lnTo>
                          <a:pt x="162" y="267"/>
                        </a:lnTo>
                        <a:close/>
                        <a:moveTo>
                          <a:pt x="160" y="268"/>
                        </a:moveTo>
                        <a:lnTo>
                          <a:pt x="159" y="268"/>
                        </a:lnTo>
                        <a:lnTo>
                          <a:pt x="160" y="268"/>
                        </a:lnTo>
                        <a:close/>
                        <a:moveTo>
                          <a:pt x="158" y="272"/>
                        </a:moveTo>
                        <a:lnTo>
                          <a:pt x="158" y="272"/>
                        </a:lnTo>
                        <a:close/>
                        <a:moveTo>
                          <a:pt x="152" y="283"/>
                        </a:moveTo>
                        <a:lnTo>
                          <a:pt x="152" y="283"/>
                        </a:lnTo>
                        <a:close/>
                        <a:moveTo>
                          <a:pt x="148" y="290"/>
                        </a:moveTo>
                        <a:lnTo>
                          <a:pt x="147" y="290"/>
                        </a:lnTo>
                        <a:lnTo>
                          <a:pt x="148" y="290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2" y="294"/>
                        </a:moveTo>
                        <a:lnTo>
                          <a:pt x="142" y="294"/>
                        </a:lnTo>
                        <a:close/>
                        <a:moveTo>
                          <a:pt x="142" y="294"/>
                        </a:moveTo>
                        <a:lnTo>
                          <a:pt x="143" y="294"/>
                        </a:lnTo>
                        <a:lnTo>
                          <a:pt x="142" y="294"/>
                        </a:lnTo>
                        <a:close/>
                        <a:moveTo>
                          <a:pt x="139" y="296"/>
                        </a:moveTo>
                        <a:lnTo>
                          <a:pt x="139" y="296"/>
                        </a:lnTo>
                        <a:close/>
                        <a:moveTo>
                          <a:pt x="136" y="296"/>
                        </a:moveTo>
                        <a:lnTo>
                          <a:pt x="136" y="296"/>
                        </a:lnTo>
                        <a:close/>
                        <a:moveTo>
                          <a:pt x="120" y="308"/>
                        </a:moveTo>
                        <a:lnTo>
                          <a:pt x="120" y="307"/>
                        </a:lnTo>
                        <a:lnTo>
                          <a:pt x="121" y="307"/>
                        </a:lnTo>
                        <a:lnTo>
                          <a:pt x="120" y="308"/>
                        </a:lnTo>
                        <a:close/>
                        <a:moveTo>
                          <a:pt x="125" y="310"/>
                        </a:moveTo>
                        <a:lnTo>
                          <a:pt x="125" y="310"/>
                        </a:lnTo>
                        <a:close/>
                        <a:moveTo>
                          <a:pt x="113" y="312"/>
                        </a:move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close/>
                        <a:moveTo>
                          <a:pt x="112" y="313"/>
                        </a:moveTo>
                        <a:lnTo>
                          <a:pt x="112" y="313"/>
                        </a:lnTo>
                        <a:close/>
                        <a:moveTo>
                          <a:pt x="112" y="314"/>
                        </a:moveTo>
                        <a:lnTo>
                          <a:pt x="112" y="3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6" name="Freeform 779"/>
                  <p:cNvSpPr>
                    <a:spLocks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3 h 359"/>
                      <a:gd name="T4" fmla="*/ 217 w 247"/>
                      <a:gd name="T5" fmla="*/ 196 h 359"/>
                      <a:gd name="T6" fmla="*/ 190 w 247"/>
                      <a:gd name="T7" fmla="*/ 211 h 359"/>
                      <a:gd name="T8" fmla="*/ 180 w 247"/>
                      <a:gd name="T9" fmla="*/ 223 h 359"/>
                      <a:gd name="T10" fmla="*/ 179 w 247"/>
                      <a:gd name="T11" fmla="*/ 230 h 359"/>
                      <a:gd name="T12" fmla="*/ 174 w 247"/>
                      <a:gd name="T13" fmla="*/ 245 h 359"/>
                      <a:gd name="T14" fmla="*/ 165 w 247"/>
                      <a:gd name="T15" fmla="*/ 257 h 359"/>
                      <a:gd name="T16" fmla="*/ 159 w 247"/>
                      <a:gd name="T17" fmla="*/ 261 h 359"/>
                      <a:gd name="T18" fmla="*/ 160 w 247"/>
                      <a:gd name="T19" fmla="*/ 254 h 359"/>
                      <a:gd name="T20" fmla="*/ 156 w 247"/>
                      <a:gd name="T21" fmla="*/ 256 h 359"/>
                      <a:gd name="T22" fmla="*/ 156 w 247"/>
                      <a:gd name="T23" fmla="*/ 262 h 359"/>
                      <a:gd name="T24" fmla="*/ 161 w 247"/>
                      <a:gd name="T25" fmla="*/ 265 h 359"/>
                      <a:gd name="T26" fmla="*/ 146 w 247"/>
                      <a:gd name="T27" fmla="*/ 291 h 359"/>
                      <a:gd name="T28" fmla="*/ 140 w 247"/>
                      <a:gd name="T29" fmla="*/ 293 h 359"/>
                      <a:gd name="T30" fmla="*/ 136 w 247"/>
                      <a:gd name="T31" fmla="*/ 296 h 359"/>
                      <a:gd name="T32" fmla="*/ 133 w 247"/>
                      <a:gd name="T33" fmla="*/ 297 h 359"/>
                      <a:gd name="T34" fmla="*/ 132 w 247"/>
                      <a:gd name="T35" fmla="*/ 303 h 359"/>
                      <a:gd name="T36" fmla="*/ 122 w 247"/>
                      <a:gd name="T37" fmla="*/ 313 h 359"/>
                      <a:gd name="T38" fmla="*/ 116 w 247"/>
                      <a:gd name="T39" fmla="*/ 311 h 359"/>
                      <a:gd name="T40" fmla="*/ 109 w 247"/>
                      <a:gd name="T41" fmla="*/ 313 h 359"/>
                      <a:gd name="T42" fmla="*/ 95 w 247"/>
                      <a:gd name="T43" fmla="*/ 342 h 359"/>
                      <a:gd name="T44" fmla="*/ 80 w 247"/>
                      <a:gd name="T45" fmla="*/ 354 h 359"/>
                      <a:gd name="T46" fmla="*/ 71 w 247"/>
                      <a:gd name="T47" fmla="*/ 348 h 359"/>
                      <a:gd name="T48" fmla="*/ 62 w 247"/>
                      <a:gd name="T49" fmla="*/ 350 h 359"/>
                      <a:gd name="T50" fmla="*/ 54 w 247"/>
                      <a:gd name="T51" fmla="*/ 348 h 359"/>
                      <a:gd name="T52" fmla="*/ 44 w 247"/>
                      <a:gd name="T53" fmla="*/ 343 h 359"/>
                      <a:gd name="T54" fmla="*/ 32 w 247"/>
                      <a:gd name="T55" fmla="*/ 340 h 359"/>
                      <a:gd name="T56" fmla="*/ 19 w 247"/>
                      <a:gd name="T57" fmla="*/ 334 h 359"/>
                      <a:gd name="T58" fmla="*/ 12 w 247"/>
                      <a:gd name="T59" fmla="*/ 329 h 359"/>
                      <a:gd name="T60" fmla="*/ 13 w 247"/>
                      <a:gd name="T61" fmla="*/ 320 h 359"/>
                      <a:gd name="T62" fmla="*/ 15 w 247"/>
                      <a:gd name="T63" fmla="*/ 304 h 359"/>
                      <a:gd name="T64" fmla="*/ 11 w 247"/>
                      <a:gd name="T65" fmla="*/ 296 h 359"/>
                      <a:gd name="T66" fmla="*/ 0 w 247"/>
                      <a:gd name="T67" fmla="*/ 290 h 359"/>
                      <a:gd name="T68" fmla="*/ 5 w 247"/>
                      <a:gd name="T69" fmla="*/ 283 h 359"/>
                      <a:gd name="T70" fmla="*/ 4 w 247"/>
                      <a:gd name="T71" fmla="*/ 275 h 359"/>
                      <a:gd name="T72" fmla="*/ 11 w 247"/>
                      <a:gd name="T73" fmla="*/ 262 h 359"/>
                      <a:gd name="T74" fmla="*/ 8 w 247"/>
                      <a:gd name="T75" fmla="*/ 247 h 359"/>
                      <a:gd name="T76" fmla="*/ 15 w 247"/>
                      <a:gd name="T77" fmla="*/ 242 h 359"/>
                      <a:gd name="T78" fmla="*/ 54 w 247"/>
                      <a:gd name="T79" fmla="*/ 236 h 359"/>
                      <a:gd name="T80" fmla="*/ 62 w 247"/>
                      <a:gd name="T81" fmla="*/ 223 h 359"/>
                      <a:gd name="T82" fmla="*/ 72 w 247"/>
                      <a:gd name="T83" fmla="*/ 210 h 359"/>
                      <a:gd name="T84" fmla="*/ 81 w 247"/>
                      <a:gd name="T85" fmla="*/ 194 h 359"/>
                      <a:gd name="T86" fmla="*/ 90 w 247"/>
                      <a:gd name="T87" fmla="*/ 178 h 359"/>
                      <a:gd name="T88" fmla="*/ 105 w 247"/>
                      <a:gd name="T89" fmla="*/ 165 h 359"/>
                      <a:gd name="T90" fmla="*/ 109 w 247"/>
                      <a:gd name="T91" fmla="*/ 152 h 359"/>
                      <a:gd name="T92" fmla="*/ 111 w 247"/>
                      <a:gd name="T93" fmla="*/ 140 h 359"/>
                      <a:gd name="T94" fmla="*/ 111 w 247"/>
                      <a:gd name="T95" fmla="*/ 130 h 359"/>
                      <a:gd name="T96" fmla="*/ 104 w 247"/>
                      <a:gd name="T97" fmla="*/ 121 h 359"/>
                      <a:gd name="T98" fmla="*/ 103 w 247"/>
                      <a:gd name="T99" fmla="*/ 110 h 359"/>
                      <a:gd name="T100" fmla="*/ 96 w 247"/>
                      <a:gd name="T101" fmla="*/ 100 h 359"/>
                      <a:gd name="T102" fmla="*/ 85 w 247"/>
                      <a:gd name="T103" fmla="*/ 94 h 359"/>
                      <a:gd name="T104" fmla="*/ 115 w 247"/>
                      <a:gd name="T105" fmla="*/ 95 h 359"/>
                      <a:gd name="T106" fmla="*/ 111 w 247"/>
                      <a:gd name="T107" fmla="*/ 77 h 359"/>
                      <a:gd name="T108" fmla="*/ 96 w 247"/>
                      <a:gd name="T109" fmla="*/ 50 h 359"/>
                      <a:gd name="T110" fmla="*/ 101 w 247"/>
                      <a:gd name="T111" fmla="*/ 37 h 359"/>
                      <a:gd name="T112" fmla="*/ 112 w 247"/>
                      <a:gd name="T113" fmla="*/ 24 h 359"/>
                      <a:gd name="T114" fmla="*/ 121 w 247"/>
                      <a:gd name="T115" fmla="*/ 23 h 359"/>
                      <a:gd name="T116" fmla="*/ 134 w 247"/>
                      <a:gd name="T117" fmla="*/ 24 h 359"/>
                      <a:gd name="T118" fmla="*/ 137 w 247"/>
                      <a:gd name="T119" fmla="*/ 4 h 359"/>
                      <a:gd name="T120" fmla="*/ 149 w 247"/>
                      <a:gd name="T121" fmla="*/ 11 h 359"/>
                      <a:gd name="T122" fmla="*/ 165 w 247"/>
                      <a:gd name="T123" fmla="*/ 2 h 359"/>
                      <a:gd name="T124" fmla="*/ 184 w 247"/>
                      <a:gd name="T125" fmla="*/ 6 h 359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247"/>
                      <a:gd name="T190" fmla="*/ 0 h 359"/>
                      <a:gd name="T191" fmla="*/ 247 w 247"/>
                      <a:gd name="T192" fmla="*/ 359 h 359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7" name="Freeform 780"/>
                  <p:cNvSpPr>
                    <a:spLocks/>
                  </p:cNvSpPr>
                  <p:nvPr/>
                </p:nvSpPr>
                <p:spPr bwMode="auto">
                  <a:xfrm>
                    <a:off x="4383" y="29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8" name="Freeform 781"/>
                  <p:cNvSpPr>
                    <a:spLocks/>
                  </p:cNvSpPr>
                  <p:nvPr/>
                </p:nvSpPr>
                <p:spPr bwMode="auto">
                  <a:xfrm>
                    <a:off x="4437" y="288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9" name="Freeform 782"/>
                  <p:cNvSpPr>
                    <a:spLocks/>
                  </p:cNvSpPr>
                  <p:nvPr/>
                </p:nvSpPr>
                <p:spPr bwMode="auto">
                  <a:xfrm>
                    <a:off x="4437" y="288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0 w 1"/>
                      <a:gd name="T4" fmla="*/ 1 w 1"/>
                      <a:gd name="T5" fmla="*/ 1 w 1"/>
                      <a:gd name="T6" fmla="*/ 0 w 1"/>
                      <a:gd name="T7" fmla="*/ 0 w 1"/>
                      <a:gd name="T8" fmla="*/ 0 w 1"/>
                      <a:gd name="T9" fmla="*/ 0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0" name="Freeform 783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1" name="Freeform 784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2" name="Freeform 785"/>
                  <p:cNvSpPr>
                    <a:spLocks/>
                  </p:cNvSpPr>
                  <p:nvPr/>
                </p:nvSpPr>
                <p:spPr bwMode="auto">
                  <a:xfrm>
                    <a:off x="4434" y="288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3" name="Rectangle 786"/>
                  <p:cNvSpPr>
                    <a:spLocks noChangeArrowheads="1"/>
                  </p:cNvSpPr>
                  <p:nvPr/>
                </p:nvSpPr>
                <p:spPr bwMode="auto">
                  <a:xfrm>
                    <a:off x="4434" y="288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34" name="Line 787"/>
                  <p:cNvSpPr>
                    <a:spLocks noChangeShapeType="1"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5" name="Freeform 788"/>
                  <p:cNvSpPr>
                    <a:spLocks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6" name="Freeform 789"/>
                  <p:cNvSpPr>
                    <a:spLocks/>
                  </p:cNvSpPr>
                  <p:nvPr/>
                </p:nvSpPr>
                <p:spPr bwMode="auto">
                  <a:xfrm>
                    <a:off x="4433" y="288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7" name="Freeform 790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8" name="Freeform 791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9" name="Freeform 792"/>
                  <p:cNvSpPr>
                    <a:spLocks/>
                  </p:cNvSpPr>
                  <p:nvPr/>
                </p:nvSpPr>
                <p:spPr bwMode="auto">
                  <a:xfrm>
                    <a:off x="4436" y="288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0 60000 65536"/>
                      <a:gd name="T4" fmla="*/ 0 60000 65536"/>
                      <a:gd name="T5" fmla="*/ 0 60000 65536"/>
                      <a:gd name="T6" fmla="*/ 0 h 1"/>
                      <a:gd name="T7" fmla="*/ 1 h 1"/>
                    </a:gdLst>
                    <a:ahLst/>
                    <a:cxnLst>
                      <a:cxn ang="T3">
                        <a:pos x="0" y="T0"/>
                      </a:cxn>
                      <a:cxn ang="T4">
                        <a:pos x="0" y="T1"/>
                      </a:cxn>
                      <a:cxn ang="T5">
                        <a:pos x="0" y="T2"/>
                      </a:cxn>
                    </a:cxnLst>
                    <a:rect l="0" t="T6" r="0" b="T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0" name="Freeform 793"/>
                  <p:cNvSpPr>
                    <a:spLocks/>
                  </p:cNvSpPr>
                  <p:nvPr/>
                </p:nvSpPr>
                <p:spPr bwMode="auto">
                  <a:xfrm>
                    <a:off x="4436" y="289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1" name="Freeform 794"/>
                  <p:cNvSpPr>
                    <a:spLocks/>
                  </p:cNvSpPr>
                  <p:nvPr/>
                </p:nvSpPr>
                <p:spPr bwMode="auto">
                  <a:xfrm>
                    <a:off x="4436" y="289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2" name="Freeform 795"/>
                  <p:cNvSpPr>
                    <a:spLocks/>
                  </p:cNvSpPr>
                  <p:nvPr/>
                </p:nvSpPr>
                <p:spPr bwMode="auto">
                  <a:xfrm>
                    <a:off x="4434" y="289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3" name="Freeform 796"/>
                  <p:cNvSpPr>
                    <a:spLocks/>
                  </p:cNvSpPr>
                  <p:nvPr/>
                </p:nvSpPr>
                <p:spPr bwMode="auto">
                  <a:xfrm>
                    <a:off x="4433" y="289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4" name="Freeform 797"/>
                  <p:cNvSpPr>
                    <a:spLocks/>
                  </p:cNvSpPr>
                  <p:nvPr/>
                </p:nvSpPr>
                <p:spPr bwMode="auto">
                  <a:xfrm>
                    <a:off x="4427" y="290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5" name="Freeform 798"/>
                  <p:cNvSpPr>
                    <a:spLocks/>
                  </p:cNvSpPr>
                  <p:nvPr/>
                </p:nvSpPr>
                <p:spPr bwMode="auto">
                  <a:xfrm>
                    <a:off x="4422" y="291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6" name="Freeform 799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7" name="Rectangle 800"/>
                  <p:cNvSpPr>
                    <a:spLocks noChangeArrowheads="1"/>
                  </p:cNvSpPr>
                  <p:nvPr/>
                </p:nvSpPr>
                <p:spPr bwMode="auto">
                  <a:xfrm>
                    <a:off x="4423" y="291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48" name="Freeform 801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9" name="Freeform 802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0" name="Freeform 803"/>
                  <p:cNvSpPr>
                    <a:spLocks/>
                  </p:cNvSpPr>
                  <p:nvPr/>
                </p:nvSpPr>
                <p:spPr bwMode="auto">
                  <a:xfrm>
                    <a:off x="4423" y="291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1" name="Freeform 804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2" name="Freeform 805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3" name="Freeform 806"/>
                  <p:cNvSpPr>
                    <a:spLocks/>
                  </p:cNvSpPr>
                  <p:nvPr/>
                </p:nvSpPr>
                <p:spPr bwMode="auto">
                  <a:xfrm>
                    <a:off x="4414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4" name="Freeform 807"/>
                  <p:cNvSpPr>
                    <a:spLocks/>
                  </p:cNvSpPr>
                  <p:nvPr/>
                </p:nvSpPr>
                <p:spPr bwMode="auto">
                  <a:xfrm>
                    <a:off x="4411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5" name="Freeform 808"/>
                  <p:cNvSpPr>
                    <a:spLocks/>
                  </p:cNvSpPr>
                  <p:nvPr/>
                </p:nvSpPr>
                <p:spPr bwMode="auto">
                  <a:xfrm>
                    <a:off x="4395" y="29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6" name="Line 809"/>
                  <p:cNvSpPr>
                    <a:spLocks noChangeShapeType="1"/>
                  </p:cNvSpPr>
                  <p:nvPr/>
                </p:nvSpPr>
                <p:spPr bwMode="auto">
                  <a:xfrm>
                    <a:off x="4400" y="2934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7" name="Freeform 810"/>
                  <p:cNvSpPr>
                    <a:spLocks/>
                  </p:cNvSpPr>
                  <p:nvPr/>
                </p:nvSpPr>
                <p:spPr bwMode="auto">
                  <a:xfrm>
                    <a:off x="4387" y="293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8" name="Rectangle 811"/>
                  <p:cNvSpPr>
                    <a:spLocks noChangeArrowheads="1"/>
                  </p:cNvSpPr>
                  <p:nvPr/>
                </p:nvSpPr>
                <p:spPr bwMode="auto">
                  <a:xfrm>
                    <a:off x="4387" y="293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59" name="Freeform 812"/>
                  <p:cNvSpPr>
                    <a:spLocks/>
                  </p:cNvSpPr>
                  <p:nvPr/>
                </p:nvSpPr>
                <p:spPr bwMode="auto">
                  <a:xfrm>
                    <a:off x="4387" y="29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0" name="Freeform 813"/>
                  <p:cNvSpPr>
                    <a:spLocks noEditPoints="1"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  <a:close/>
                        <a:moveTo>
                          <a:pt x="659" y="1020"/>
                        </a:move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9" y="1020"/>
                        </a:lnTo>
                        <a:close/>
                        <a:moveTo>
                          <a:pt x="658" y="1021"/>
                        </a:moveTo>
                        <a:lnTo>
                          <a:pt x="658" y="1021"/>
                        </a:lnTo>
                        <a:lnTo>
                          <a:pt x="658" y="1020"/>
                        </a:lnTo>
                        <a:lnTo>
                          <a:pt x="659" y="1020"/>
                        </a:lnTo>
                        <a:lnTo>
                          <a:pt x="659" y="1021"/>
                        </a:lnTo>
                        <a:lnTo>
                          <a:pt x="658" y="1021"/>
                        </a:lnTo>
                        <a:close/>
                        <a:moveTo>
                          <a:pt x="735" y="831"/>
                        </a:moveTo>
                        <a:lnTo>
                          <a:pt x="735" y="831"/>
                        </a:lnTo>
                        <a:lnTo>
                          <a:pt x="735" y="830"/>
                        </a:lnTo>
                        <a:lnTo>
                          <a:pt x="735" y="831"/>
                        </a:lnTo>
                        <a:close/>
                        <a:moveTo>
                          <a:pt x="734" y="831"/>
                        </a:move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1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1" name="Freeform 814"/>
                  <p:cNvSpPr>
                    <a:spLocks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2" name="Freeform 815"/>
                  <p:cNvSpPr>
                    <a:spLocks/>
                  </p:cNvSpPr>
                  <p:nvPr/>
                </p:nvSpPr>
                <p:spPr bwMode="auto">
                  <a:xfrm>
                    <a:off x="4536" y="265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0 h 1"/>
                      <a:gd name="T5" fmla="*/ 0 h 1"/>
                      <a:gd name="T6" fmla="*/ 1 h 1"/>
                      <a:gd name="T7" fmla="*/ 1 h 1"/>
                      <a:gd name="T8" fmla="*/ 1 h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h 1"/>
                      <a:gd name="T19" fmla="*/ 1 h 1"/>
                    </a:gdLst>
                    <a:ahLst/>
                    <a:cxnLst>
                      <a:cxn ang="T9">
                        <a:pos x="0" y="T0"/>
                      </a:cxn>
                      <a:cxn ang="T10">
                        <a:pos x="0" y="T1"/>
                      </a:cxn>
                      <a:cxn ang="T11">
                        <a:pos x="0" y="T2"/>
                      </a:cxn>
                      <a:cxn ang="T12">
                        <a:pos x="0" y="T3"/>
                      </a:cxn>
                      <a:cxn ang="T13">
                        <a:pos x="0" y="T4"/>
                      </a:cxn>
                      <a:cxn ang="T14">
                        <a:pos x="0" y="T5"/>
                      </a:cxn>
                      <a:cxn ang="T15">
                        <a:pos x="0" y="T6"/>
                      </a:cxn>
                      <a:cxn ang="T16">
                        <a:pos x="0" y="T7"/>
                      </a:cxn>
                      <a:cxn ang="T17">
                        <a:pos x="0" y="T8"/>
                      </a:cxn>
                    </a:cxnLst>
                    <a:rect l="0" t="T18" r="0" b="T1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3" name="Freeform 816"/>
                  <p:cNvSpPr>
                    <a:spLocks/>
                  </p:cNvSpPr>
                  <p:nvPr/>
                </p:nvSpPr>
                <p:spPr bwMode="auto">
                  <a:xfrm>
                    <a:off x="4535" y="265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4" name="Rectangle 817"/>
                  <p:cNvSpPr>
                    <a:spLocks noChangeArrowheads="1"/>
                  </p:cNvSpPr>
                  <p:nvPr/>
                </p:nvSpPr>
                <p:spPr bwMode="auto">
                  <a:xfrm>
                    <a:off x="4612" y="246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5" name="Rectangle 818"/>
                  <p:cNvSpPr>
                    <a:spLocks noChangeArrowheads="1"/>
                  </p:cNvSpPr>
                  <p:nvPr/>
                </p:nvSpPr>
                <p:spPr bwMode="auto">
                  <a:xfrm>
                    <a:off x="4611" y="246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6" name="Freeform 819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7" name="Freeform 820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8" name="Freeform 821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9" name="Freeform 822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0" name="Freeform 823"/>
                  <p:cNvSpPr>
                    <a:spLocks noEditPoints="1"/>
                  </p:cNvSpPr>
                  <p:nvPr/>
                </p:nvSpPr>
                <p:spPr bwMode="auto">
                  <a:xfrm>
                    <a:off x="4442" y="1224"/>
                    <a:ext cx="969" cy="536"/>
                  </a:xfrm>
                  <a:custGeom>
                    <a:avLst/>
                    <a:gdLst>
                      <a:gd name="T0" fmla="*/ 338 w 969"/>
                      <a:gd name="T1" fmla="*/ 351 h 536"/>
                      <a:gd name="T2" fmla="*/ 369 w 969"/>
                      <a:gd name="T3" fmla="*/ 342 h 536"/>
                      <a:gd name="T4" fmla="*/ 408 w 969"/>
                      <a:gd name="T5" fmla="*/ 321 h 536"/>
                      <a:gd name="T6" fmla="*/ 445 w 969"/>
                      <a:gd name="T7" fmla="*/ 311 h 536"/>
                      <a:gd name="T8" fmla="*/ 457 w 969"/>
                      <a:gd name="T9" fmla="*/ 334 h 536"/>
                      <a:gd name="T10" fmla="*/ 444 w 969"/>
                      <a:gd name="T11" fmla="*/ 355 h 536"/>
                      <a:gd name="T12" fmla="*/ 431 w 969"/>
                      <a:gd name="T13" fmla="*/ 371 h 536"/>
                      <a:gd name="T14" fmla="*/ 433 w 969"/>
                      <a:gd name="T15" fmla="*/ 381 h 536"/>
                      <a:gd name="T16" fmla="*/ 444 w 969"/>
                      <a:gd name="T17" fmla="*/ 404 h 536"/>
                      <a:gd name="T18" fmla="*/ 468 w 969"/>
                      <a:gd name="T19" fmla="*/ 414 h 536"/>
                      <a:gd name="T20" fmla="*/ 496 w 969"/>
                      <a:gd name="T21" fmla="*/ 393 h 536"/>
                      <a:gd name="T22" fmla="*/ 517 w 969"/>
                      <a:gd name="T23" fmla="*/ 378 h 536"/>
                      <a:gd name="T24" fmla="*/ 544 w 969"/>
                      <a:gd name="T25" fmla="*/ 374 h 536"/>
                      <a:gd name="T26" fmla="*/ 567 w 969"/>
                      <a:gd name="T27" fmla="*/ 378 h 536"/>
                      <a:gd name="T28" fmla="*/ 600 w 969"/>
                      <a:gd name="T29" fmla="*/ 372 h 536"/>
                      <a:gd name="T30" fmla="*/ 612 w 969"/>
                      <a:gd name="T31" fmla="*/ 361 h 536"/>
                      <a:gd name="T32" fmla="*/ 634 w 969"/>
                      <a:gd name="T33" fmla="*/ 347 h 536"/>
                      <a:gd name="T34" fmla="*/ 663 w 969"/>
                      <a:gd name="T35" fmla="*/ 350 h 536"/>
                      <a:gd name="T36" fmla="*/ 684 w 969"/>
                      <a:gd name="T37" fmla="*/ 369 h 536"/>
                      <a:gd name="T38" fmla="*/ 683 w 969"/>
                      <a:gd name="T39" fmla="*/ 403 h 536"/>
                      <a:gd name="T40" fmla="*/ 666 w 969"/>
                      <a:gd name="T41" fmla="*/ 449 h 536"/>
                      <a:gd name="T42" fmla="*/ 650 w 969"/>
                      <a:gd name="T43" fmla="*/ 483 h 536"/>
                      <a:gd name="T44" fmla="*/ 635 w 969"/>
                      <a:gd name="T45" fmla="*/ 505 h 536"/>
                      <a:gd name="T46" fmla="*/ 606 w 969"/>
                      <a:gd name="T47" fmla="*/ 495 h 536"/>
                      <a:gd name="T48" fmla="*/ 589 w 969"/>
                      <a:gd name="T49" fmla="*/ 498 h 536"/>
                      <a:gd name="T50" fmla="*/ 576 w 969"/>
                      <a:gd name="T51" fmla="*/ 495 h 536"/>
                      <a:gd name="T52" fmla="*/ 557 w 969"/>
                      <a:gd name="T53" fmla="*/ 496 h 536"/>
                      <a:gd name="T54" fmla="*/ 530 w 969"/>
                      <a:gd name="T55" fmla="*/ 510 h 536"/>
                      <a:gd name="T56" fmla="*/ 521 w 969"/>
                      <a:gd name="T57" fmla="*/ 521 h 536"/>
                      <a:gd name="T58" fmla="*/ 502 w 969"/>
                      <a:gd name="T59" fmla="*/ 526 h 536"/>
                      <a:gd name="T60" fmla="*/ 457 w 969"/>
                      <a:gd name="T61" fmla="*/ 525 h 536"/>
                      <a:gd name="T62" fmla="*/ 433 w 969"/>
                      <a:gd name="T63" fmla="*/ 520 h 536"/>
                      <a:gd name="T64" fmla="*/ 408 w 969"/>
                      <a:gd name="T65" fmla="*/ 495 h 536"/>
                      <a:gd name="T66" fmla="*/ 374 w 969"/>
                      <a:gd name="T67" fmla="*/ 473 h 536"/>
                      <a:gd name="T68" fmla="*/ 347 w 969"/>
                      <a:gd name="T69" fmla="*/ 495 h 536"/>
                      <a:gd name="T70" fmla="*/ 315 w 969"/>
                      <a:gd name="T71" fmla="*/ 498 h 536"/>
                      <a:gd name="T72" fmla="*/ 297 w 969"/>
                      <a:gd name="T73" fmla="*/ 464 h 536"/>
                      <a:gd name="T74" fmla="*/ 253 w 969"/>
                      <a:gd name="T75" fmla="*/ 449 h 536"/>
                      <a:gd name="T76" fmla="*/ 217 w 969"/>
                      <a:gd name="T77" fmla="*/ 424 h 536"/>
                      <a:gd name="T78" fmla="*/ 184 w 969"/>
                      <a:gd name="T79" fmla="*/ 425 h 536"/>
                      <a:gd name="T80" fmla="*/ 152 w 969"/>
                      <a:gd name="T81" fmla="*/ 453 h 536"/>
                      <a:gd name="T82" fmla="*/ 106 w 969"/>
                      <a:gd name="T83" fmla="*/ 478 h 536"/>
                      <a:gd name="T84" fmla="*/ 70 w 969"/>
                      <a:gd name="T85" fmla="*/ 503 h 536"/>
                      <a:gd name="T86" fmla="*/ 66 w 969"/>
                      <a:gd name="T87" fmla="*/ 479 h 536"/>
                      <a:gd name="T88" fmla="*/ 53 w 969"/>
                      <a:gd name="T89" fmla="*/ 459 h 536"/>
                      <a:gd name="T90" fmla="*/ 35 w 969"/>
                      <a:gd name="T91" fmla="*/ 430 h 536"/>
                      <a:gd name="T92" fmla="*/ 21 w 969"/>
                      <a:gd name="T93" fmla="*/ 415 h 536"/>
                      <a:gd name="T94" fmla="*/ 13 w 969"/>
                      <a:gd name="T95" fmla="*/ 408 h 536"/>
                      <a:gd name="T96" fmla="*/ 34 w 969"/>
                      <a:gd name="T97" fmla="*/ 390 h 536"/>
                      <a:gd name="T98" fmla="*/ 51 w 969"/>
                      <a:gd name="T99" fmla="*/ 380 h 536"/>
                      <a:gd name="T100" fmla="*/ 72 w 969"/>
                      <a:gd name="T101" fmla="*/ 366 h 536"/>
                      <a:gd name="T102" fmla="*/ 90 w 969"/>
                      <a:gd name="T103" fmla="*/ 331 h 536"/>
                      <a:gd name="T104" fmla="*/ 95 w 969"/>
                      <a:gd name="T105" fmla="*/ 275 h 536"/>
                      <a:gd name="T106" fmla="*/ 153 w 969"/>
                      <a:gd name="T107" fmla="*/ 283 h 536"/>
                      <a:gd name="T108" fmla="*/ 208 w 969"/>
                      <a:gd name="T109" fmla="*/ 301 h 536"/>
                      <a:gd name="T110" fmla="*/ 223 w 969"/>
                      <a:gd name="T111" fmla="*/ 324 h 536"/>
                      <a:gd name="T112" fmla="*/ 241 w 969"/>
                      <a:gd name="T113" fmla="*/ 347 h 536"/>
                      <a:gd name="T114" fmla="*/ 260 w 969"/>
                      <a:gd name="T115" fmla="*/ 337 h 536"/>
                      <a:gd name="T116" fmla="*/ 280 w 969"/>
                      <a:gd name="T117" fmla="*/ 328 h 536"/>
                      <a:gd name="T118" fmla="*/ 296 w 969"/>
                      <a:gd name="T119" fmla="*/ 342 h 536"/>
                      <a:gd name="T120" fmla="*/ 965 w 969"/>
                      <a:gd name="T121" fmla="*/ 3 h 536"/>
                      <a:gd name="T122" fmla="*/ 961 w 969"/>
                      <a:gd name="T123" fmla="*/ 7 h 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969"/>
                      <a:gd name="T187" fmla="*/ 0 h 536"/>
                      <a:gd name="T188" fmla="*/ 969 w 969"/>
                      <a:gd name="T189" fmla="*/ 536 h 53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969" h="536">
                        <a:moveTo>
                          <a:pt x="307" y="341"/>
                        </a:moveTo>
                        <a:lnTo>
                          <a:pt x="307" y="341"/>
                        </a:lnTo>
                        <a:lnTo>
                          <a:pt x="308" y="342"/>
                        </a:lnTo>
                        <a:lnTo>
                          <a:pt x="309" y="342"/>
                        </a:lnTo>
                        <a:lnTo>
                          <a:pt x="310" y="342"/>
                        </a:lnTo>
                        <a:lnTo>
                          <a:pt x="311" y="342"/>
                        </a:lnTo>
                        <a:lnTo>
                          <a:pt x="311" y="341"/>
                        </a:lnTo>
                        <a:lnTo>
                          <a:pt x="312" y="341"/>
                        </a:lnTo>
                        <a:lnTo>
                          <a:pt x="313" y="341"/>
                        </a:lnTo>
                        <a:lnTo>
                          <a:pt x="314" y="341"/>
                        </a:lnTo>
                        <a:lnTo>
                          <a:pt x="314" y="340"/>
                        </a:lnTo>
                        <a:lnTo>
                          <a:pt x="315" y="340"/>
                        </a:lnTo>
                        <a:lnTo>
                          <a:pt x="316" y="340"/>
                        </a:lnTo>
                        <a:lnTo>
                          <a:pt x="318" y="340"/>
                        </a:lnTo>
                        <a:lnTo>
                          <a:pt x="319" y="340"/>
                        </a:lnTo>
                        <a:lnTo>
                          <a:pt x="320" y="341"/>
                        </a:lnTo>
                        <a:lnTo>
                          <a:pt x="320" y="342"/>
                        </a:lnTo>
                        <a:lnTo>
                          <a:pt x="320" y="343"/>
                        </a:lnTo>
                        <a:lnTo>
                          <a:pt x="321" y="343"/>
                        </a:lnTo>
                        <a:lnTo>
                          <a:pt x="322" y="343"/>
                        </a:lnTo>
                        <a:lnTo>
                          <a:pt x="323" y="343"/>
                        </a:lnTo>
                        <a:lnTo>
                          <a:pt x="324" y="344"/>
                        </a:lnTo>
                        <a:lnTo>
                          <a:pt x="324" y="345"/>
                        </a:lnTo>
                        <a:lnTo>
                          <a:pt x="323" y="345"/>
                        </a:lnTo>
                        <a:lnTo>
                          <a:pt x="323" y="346"/>
                        </a:lnTo>
                        <a:lnTo>
                          <a:pt x="323" y="347"/>
                        </a:lnTo>
                        <a:lnTo>
                          <a:pt x="322" y="348"/>
                        </a:lnTo>
                        <a:lnTo>
                          <a:pt x="322" y="349"/>
                        </a:lnTo>
                        <a:lnTo>
                          <a:pt x="323" y="348"/>
                        </a:lnTo>
                        <a:lnTo>
                          <a:pt x="323" y="349"/>
                        </a:lnTo>
                        <a:lnTo>
                          <a:pt x="324" y="349"/>
                        </a:lnTo>
                        <a:lnTo>
                          <a:pt x="324" y="350"/>
                        </a:lnTo>
                        <a:lnTo>
                          <a:pt x="325" y="350"/>
                        </a:lnTo>
                        <a:lnTo>
                          <a:pt x="326" y="351"/>
                        </a:lnTo>
                        <a:lnTo>
                          <a:pt x="333" y="353"/>
                        </a:lnTo>
                        <a:lnTo>
                          <a:pt x="334" y="353"/>
                        </a:lnTo>
                        <a:lnTo>
                          <a:pt x="335" y="353"/>
                        </a:lnTo>
                        <a:lnTo>
                          <a:pt x="336" y="353"/>
                        </a:lnTo>
                        <a:lnTo>
                          <a:pt x="337" y="351"/>
                        </a:lnTo>
                        <a:lnTo>
                          <a:pt x="338" y="351"/>
                        </a:lnTo>
                        <a:lnTo>
                          <a:pt x="340" y="353"/>
                        </a:lnTo>
                        <a:lnTo>
                          <a:pt x="341" y="352"/>
                        </a:lnTo>
                        <a:lnTo>
                          <a:pt x="342" y="353"/>
                        </a:lnTo>
                        <a:lnTo>
                          <a:pt x="343" y="353"/>
                        </a:lnTo>
                        <a:lnTo>
                          <a:pt x="342" y="353"/>
                        </a:lnTo>
                        <a:lnTo>
                          <a:pt x="343" y="354"/>
                        </a:lnTo>
                        <a:lnTo>
                          <a:pt x="344" y="355"/>
                        </a:lnTo>
                        <a:lnTo>
                          <a:pt x="345" y="355"/>
                        </a:lnTo>
                        <a:lnTo>
                          <a:pt x="346" y="355"/>
                        </a:lnTo>
                        <a:lnTo>
                          <a:pt x="347" y="356"/>
                        </a:lnTo>
                        <a:lnTo>
                          <a:pt x="348" y="355"/>
                        </a:lnTo>
                        <a:lnTo>
                          <a:pt x="348" y="354"/>
                        </a:lnTo>
                        <a:lnTo>
                          <a:pt x="347" y="353"/>
                        </a:lnTo>
                        <a:lnTo>
                          <a:pt x="348" y="352"/>
                        </a:lnTo>
                        <a:lnTo>
                          <a:pt x="347" y="351"/>
                        </a:lnTo>
                        <a:lnTo>
                          <a:pt x="348" y="351"/>
                        </a:lnTo>
                        <a:lnTo>
                          <a:pt x="348" y="350"/>
                        </a:lnTo>
                        <a:lnTo>
                          <a:pt x="349" y="350"/>
                        </a:lnTo>
                        <a:lnTo>
                          <a:pt x="350" y="350"/>
                        </a:lnTo>
                        <a:lnTo>
                          <a:pt x="351" y="350"/>
                        </a:lnTo>
                        <a:lnTo>
                          <a:pt x="352" y="351"/>
                        </a:lnTo>
                        <a:lnTo>
                          <a:pt x="353" y="351"/>
                        </a:lnTo>
                        <a:lnTo>
                          <a:pt x="354" y="350"/>
                        </a:lnTo>
                        <a:lnTo>
                          <a:pt x="355" y="350"/>
                        </a:lnTo>
                        <a:lnTo>
                          <a:pt x="356" y="351"/>
                        </a:lnTo>
                        <a:lnTo>
                          <a:pt x="357" y="350"/>
                        </a:lnTo>
                        <a:lnTo>
                          <a:pt x="357" y="351"/>
                        </a:lnTo>
                        <a:lnTo>
                          <a:pt x="358" y="351"/>
                        </a:lnTo>
                        <a:lnTo>
                          <a:pt x="359" y="351"/>
                        </a:lnTo>
                        <a:lnTo>
                          <a:pt x="360" y="350"/>
                        </a:lnTo>
                        <a:lnTo>
                          <a:pt x="361" y="350"/>
                        </a:lnTo>
                        <a:lnTo>
                          <a:pt x="362" y="348"/>
                        </a:lnTo>
                        <a:lnTo>
                          <a:pt x="364" y="347"/>
                        </a:lnTo>
                        <a:lnTo>
                          <a:pt x="364" y="346"/>
                        </a:lnTo>
                        <a:lnTo>
                          <a:pt x="364" y="345"/>
                        </a:lnTo>
                        <a:lnTo>
                          <a:pt x="365" y="345"/>
                        </a:lnTo>
                        <a:lnTo>
                          <a:pt x="366" y="345"/>
                        </a:lnTo>
                        <a:lnTo>
                          <a:pt x="367" y="346"/>
                        </a:lnTo>
                        <a:lnTo>
                          <a:pt x="367" y="345"/>
                        </a:lnTo>
                        <a:lnTo>
                          <a:pt x="366" y="344"/>
                        </a:lnTo>
                        <a:lnTo>
                          <a:pt x="366" y="343"/>
                        </a:lnTo>
                        <a:lnTo>
                          <a:pt x="369" y="342"/>
                        </a:lnTo>
                        <a:lnTo>
                          <a:pt x="369" y="341"/>
                        </a:lnTo>
                        <a:lnTo>
                          <a:pt x="370" y="340"/>
                        </a:lnTo>
                        <a:lnTo>
                          <a:pt x="371" y="339"/>
                        </a:lnTo>
                        <a:lnTo>
                          <a:pt x="373" y="339"/>
                        </a:lnTo>
                        <a:lnTo>
                          <a:pt x="374" y="339"/>
                        </a:lnTo>
                        <a:lnTo>
                          <a:pt x="375" y="339"/>
                        </a:lnTo>
                        <a:lnTo>
                          <a:pt x="376" y="339"/>
                        </a:lnTo>
                        <a:lnTo>
                          <a:pt x="377" y="339"/>
                        </a:lnTo>
                        <a:lnTo>
                          <a:pt x="377" y="338"/>
                        </a:lnTo>
                        <a:lnTo>
                          <a:pt x="378" y="337"/>
                        </a:lnTo>
                        <a:lnTo>
                          <a:pt x="379" y="338"/>
                        </a:lnTo>
                        <a:lnTo>
                          <a:pt x="380" y="339"/>
                        </a:lnTo>
                        <a:lnTo>
                          <a:pt x="381" y="338"/>
                        </a:lnTo>
                        <a:lnTo>
                          <a:pt x="382" y="339"/>
                        </a:lnTo>
                        <a:lnTo>
                          <a:pt x="382" y="338"/>
                        </a:lnTo>
                        <a:lnTo>
                          <a:pt x="382" y="337"/>
                        </a:lnTo>
                        <a:lnTo>
                          <a:pt x="383" y="337"/>
                        </a:lnTo>
                        <a:lnTo>
                          <a:pt x="383" y="336"/>
                        </a:lnTo>
                        <a:lnTo>
                          <a:pt x="384" y="335"/>
                        </a:lnTo>
                        <a:lnTo>
                          <a:pt x="385" y="334"/>
                        </a:lnTo>
                        <a:lnTo>
                          <a:pt x="385" y="333"/>
                        </a:lnTo>
                        <a:lnTo>
                          <a:pt x="386" y="334"/>
                        </a:lnTo>
                        <a:lnTo>
                          <a:pt x="386" y="333"/>
                        </a:lnTo>
                        <a:lnTo>
                          <a:pt x="387" y="333"/>
                        </a:lnTo>
                        <a:lnTo>
                          <a:pt x="389" y="332"/>
                        </a:lnTo>
                        <a:lnTo>
                          <a:pt x="390" y="332"/>
                        </a:lnTo>
                        <a:lnTo>
                          <a:pt x="390" y="331"/>
                        </a:lnTo>
                        <a:lnTo>
                          <a:pt x="390" y="330"/>
                        </a:lnTo>
                        <a:lnTo>
                          <a:pt x="390" y="329"/>
                        </a:lnTo>
                        <a:lnTo>
                          <a:pt x="391" y="329"/>
                        </a:lnTo>
                        <a:lnTo>
                          <a:pt x="392" y="328"/>
                        </a:lnTo>
                        <a:lnTo>
                          <a:pt x="393" y="329"/>
                        </a:lnTo>
                        <a:lnTo>
                          <a:pt x="394" y="329"/>
                        </a:lnTo>
                        <a:lnTo>
                          <a:pt x="395" y="329"/>
                        </a:lnTo>
                        <a:lnTo>
                          <a:pt x="396" y="329"/>
                        </a:lnTo>
                        <a:lnTo>
                          <a:pt x="397" y="329"/>
                        </a:lnTo>
                        <a:lnTo>
                          <a:pt x="397" y="328"/>
                        </a:lnTo>
                        <a:lnTo>
                          <a:pt x="398" y="328"/>
                        </a:lnTo>
                        <a:lnTo>
                          <a:pt x="397" y="327"/>
                        </a:lnTo>
                        <a:lnTo>
                          <a:pt x="401" y="326"/>
                        </a:lnTo>
                        <a:lnTo>
                          <a:pt x="404" y="325"/>
                        </a:lnTo>
                        <a:lnTo>
                          <a:pt x="405" y="325"/>
                        </a:lnTo>
                        <a:lnTo>
                          <a:pt x="406" y="324"/>
                        </a:lnTo>
                        <a:lnTo>
                          <a:pt x="407" y="323"/>
                        </a:lnTo>
                        <a:lnTo>
                          <a:pt x="407" y="322"/>
                        </a:lnTo>
                        <a:lnTo>
                          <a:pt x="408" y="321"/>
                        </a:lnTo>
                        <a:lnTo>
                          <a:pt x="408" y="320"/>
                        </a:lnTo>
                        <a:lnTo>
                          <a:pt x="409" y="320"/>
                        </a:lnTo>
                        <a:lnTo>
                          <a:pt x="408" y="319"/>
                        </a:lnTo>
                        <a:lnTo>
                          <a:pt x="409" y="319"/>
                        </a:lnTo>
                        <a:lnTo>
                          <a:pt x="410" y="318"/>
                        </a:lnTo>
                        <a:lnTo>
                          <a:pt x="411" y="318"/>
                        </a:lnTo>
                        <a:lnTo>
                          <a:pt x="411" y="317"/>
                        </a:lnTo>
                        <a:lnTo>
                          <a:pt x="412" y="316"/>
                        </a:lnTo>
                        <a:lnTo>
                          <a:pt x="411" y="315"/>
                        </a:lnTo>
                        <a:lnTo>
                          <a:pt x="411" y="314"/>
                        </a:lnTo>
                        <a:lnTo>
                          <a:pt x="411" y="313"/>
                        </a:lnTo>
                        <a:lnTo>
                          <a:pt x="412" y="313"/>
                        </a:lnTo>
                        <a:lnTo>
                          <a:pt x="413" y="313"/>
                        </a:lnTo>
                        <a:lnTo>
                          <a:pt x="416" y="314"/>
                        </a:lnTo>
                        <a:lnTo>
                          <a:pt x="417" y="313"/>
                        </a:lnTo>
                        <a:lnTo>
                          <a:pt x="418" y="313"/>
                        </a:lnTo>
                        <a:lnTo>
                          <a:pt x="419" y="313"/>
                        </a:lnTo>
                        <a:lnTo>
                          <a:pt x="419" y="314"/>
                        </a:lnTo>
                        <a:lnTo>
                          <a:pt x="420" y="313"/>
                        </a:lnTo>
                        <a:lnTo>
                          <a:pt x="421" y="314"/>
                        </a:lnTo>
                        <a:lnTo>
                          <a:pt x="423" y="313"/>
                        </a:lnTo>
                        <a:lnTo>
                          <a:pt x="424" y="313"/>
                        </a:lnTo>
                        <a:lnTo>
                          <a:pt x="425" y="313"/>
                        </a:lnTo>
                        <a:lnTo>
                          <a:pt x="426" y="312"/>
                        </a:lnTo>
                        <a:lnTo>
                          <a:pt x="426" y="310"/>
                        </a:lnTo>
                        <a:lnTo>
                          <a:pt x="427" y="309"/>
                        </a:lnTo>
                        <a:lnTo>
                          <a:pt x="429" y="307"/>
                        </a:lnTo>
                        <a:lnTo>
                          <a:pt x="430" y="308"/>
                        </a:lnTo>
                        <a:lnTo>
                          <a:pt x="431" y="308"/>
                        </a:lnTo>
                        <a:lnTo>
                          <a:pt x="431" y="307"/>
                        </a:lnTo>
                        <a:lnTo>
                          <a:pt x="433" y="308"/>
                        </a:lnTo>
                        <a:lnTo>
                          <a:pt x="433" y="307"/>
                        </a:lnTo>
                        <a:lnTo>
                          <a:pt x="434" y="306"/>
                        </a:lnTo>
                        <a:lnTo>
                          <a:pt x="435" y="306"/>
                        </a:lnTo>
                        <a:lnTo>
                          <a:pt x="436" y="306"/>
                        </a:lnTo>
                        <a:lnTo>
                          <a:pt x="437" y="306"/>
                        </a:lnTo>
                        <a:lnTo>
                          <a:pt x="438" y="306"/>
                        </a:lnTo>
                        <a:lnTo>
                          <a:pt x="439" y="307"/>
                        </a:lnTo>
                        <a:lnTo>
                          <a:pt x="440" y="308"/>
                        </a:lnTo>
                        <a:lnTo>
                          <a:pt x="441" y="309"/>
                        </a:lnTo>
                        <a:lnTo>
                          <a:pt x="442" y="309"/>
                        </a:lnTo>
                        <a:lnTo>
                          <a:pt x="444" y="311"/>
                        </a:lnTo>
                        <a:lnTo>
                          <a:pt x="445" y="311"/>
                        </a:lnTo>
                        <a:lnTo>
                          <a:pt x="445" y="312"/>
                        </a:lnTo>
                        <a:lnTo>
                          <a:pt x="445" y="313"/>
                        </a:lnTo>
                        <a:lnTo>
                          <a:pt x="446" y="314"/>
                        </a:lnTo>
                        <a:lnTo>
                          <a:pt x="446" y="315"/>
                        </a:lnTo>
                        <a:lnTo>
                          <a:pt x="447" y="314"/>
                        </a:lnTo>
                        <a:lnTo>
                          <a:pt x="448" y="314"/>
                        </a:lnTo>
                        <a:lnTo>
                          <a:pt x="448" y="315"/>
                        </a:lnTo>
                        <a:lnTo>
                          <a:pt x="448" y="316"/>
                        </a:lnTo>
                        <a:lnTo>
                          <a:pt x="449" y="315"/>
                        </a:lnTo>
                        <a:lnTo>
                          <a:pt x="450" y="316"/>
                        </a:lnTo>
                        <a:lnTo>
                          <a:pt x="451" y="316"/>
                        </a:lnTo>
                        <a:lnTo>
                          <a:pt x="451" y="317"/>
                        </a:lnTo>
                        <a:lnTo>
                          <a:pt x="452" y="317"/>
                        </a:lnTo>
                        <a:lnTo>
                          <a:pt x="453" y="317"/>
                        </a:lnTo>
                        <a:lnTo>
                          <a:pt x="454" y="317"/>
                        </a:lnTo>
                        <a:lnTo>
                          <a:pt x="454" y="318"/>
                        </a:lnTo>
                        <a:lnTo>
                          <a:pt x="455" y="319"/>
                        </a:lnTo>
                        <a:lnTo>
                          <a:pt x="455" y="320"/>
                        </a:lnTo>
                        <a:lnTo>
                          <a:pt x="455" y="321"/>
                        </a:lnTo>
                        <a:lnTo>
                          <a:pt x="456" y="320"/>
                        </a:lnTo>
                        <a:lnTo>
                          <a:pt x="457" y="320"/>
                        </a:lnTo>
                        <a:lnTo>
                          <a:pt x="459" y="321"/>
                        </a:lnTo>
                        <a:lnTo>
                          <a:pt x="458" y="322"/>
                        </a:lnTo>
                        <a:lnTo>
                          <a:pt x="459" y="322"/>
                        </a:lnTo>
                        <a:lnTo>
                          <a:pt x="459" y="323"/>
                        </a:lnTo>
                        <a:lnTo>
                          <a:pt x="460" y="323"/>
                        </a:lnTo>
                        <a:lnTo>
                          <a:pt x="461" y="323"/>
                        </a:lnTo>
                        <a:lnTo>
                          <a:pt x="460" y="324"/>
                        </a:lnTo>
                        <a:lnTo>
                          <a:pt x="459" y="325"/>
                        </a:lnTo>
                        <a:lnTo>
                          <a:pt x="460" y="325"/>
                        </a:lnTo>
                        <a:lnTo>
                          <a:pt x="460" y="326"/>
                        </a:lnTo>
                        <a:lnTo>
                          <a:pt x="459" y="326"/>
                        </a:lnTo>
                        <a:lnTo>
                          <a:pt x="460" y="327"/>
                        </a:lnTo>
                        <a:lnTo>
                          <a:pt x="460" y="328"/>
                        </a:lnTo>
                        <a:lnTo>
                          <a:pt x="461" y="329"/>
                        </a:lnTo>
                        <a:lnTo>
                          <a:pt x="462" y="329"/>
                        </a:lnTo>
                        <a:lnTo>
                          <a:pt x="462" y="330"/>
                        </a:lnTo>
                        <a:lnTo>
                          <a:pt x="462" y="331"/>
                        </a:lnTo>
                        <a:lnTo>
                          <a:pt x="463" y="331"/>
                        </a:lnTo>
                        <a:lnTo>
                          <a:pt x="463" y="332"/>
                        </a:lnTo>
                        <a:lnTo>
                          <a:pt x="462" y="332"/>
                        </a:lnTo>
                        <a:lnTo>
                          <a:pt x="461" y="333"/>
                        </a:lnTo>
                        <a:lnTo>
                          <a:pt x="460" y="332"/>
                        </a:lnTo>
                        <a:lnTo>
                          <a:pt x="459" y="333"/>
                        </a:lnTo>
                        <a:lnTo>
                          <a:pt x="458" y="333"/>
                        </a:lnTo>
                        <a:lnTo>
                          <a:pt x="457" y="333"/>
                        </a:lnTo>
                        <a:lnTo>
                          <a:pt x="457" y="334"/>
                        </a:lnTo>
                        <a:lnTo>
                          <a:pt x="455" y="333"/>
                        </a:lnTo>
                        <a:lnTo>
                          <a:pt x="454" y="334"/>
                        </a:lnTo>
                        <a:lnTo>
                          <a:pt x="453" y="334"/>
                        </a:lnTo>
                        <a:lnTo>
                          <a:pt x="452" y="334"/>
                        </a:lnTo>
                        <a:lnTo>
                          <a:pt x="451" y="335"/>
                        </a:lnTo>
                        <a:lnTo>
                          <a:pt x="450" y="336"/>
                        </a:lnTo>
                        <a:lnTo>
                          <a:pt x="449" y="336"/>
                        </a:lnTo>
                        <a:lnTo>
                          <a:pt x="448" y="336"/>
                        </a:lnTo>
                        <a:lnTo>
                          <a:pt x="447" y="337"/>
                        </a:lnTo>
                        <a:lnTo>
                          <a:pt x="447" y="338"/>
                        </a:lnTo>
                        <a:lnTo>
                          <a:pt x="446" y="338"/>
                        </a:lnTo>
                        <a:lnTo>
                          <a:pt x="445" y="339"/>
                        </a:lnTo>
                        <a:lnTo>
                          <a:pt x="444" y="339"/>
                        </a:lnTo>
                        <a:lnTo>
                          <a:pt x="443" y="340"/>
                        </a:lnTo>
                        <a:lnTo>
                          <a:pt x="444" y="340"/>
                        </a:lnTo>
                        <a:lnTo>
                          <a:pt x="444" y="341"/>
                        </a:lnTo>
                        <a:lnTo>
                          <a:pt x="442" y="341"/>
                        </a:lnTo>
                        <a:lnTo>
                          <a:pt x="442" y="342"/>
                        </a:lnTo>
                        <a:lnTo>
                          <a:pt x="441" y="342"/>
                        </a:lnTo>
                        <a:lnTo>
                          <a:pt x="441" y="343"/>
                        </a:lnTo>
                        <a:lnTo>
                          <a:pt x="441" y="344"/>
                        </a:lnTo>
                        <a:lnTo>
                          <a:pt x="441" y="345"/>
                        </a:lnTo>
                        <a:lnTo>
                          <a:pt x="440" y="345"/>
                        </a:lnTo>
                        <a:lnTo>
                          <a:pt x="439" y="345"/>
                        </a:lnTo>
                        <a:lnTo>
                          <a:pt x="439" y="346"/>
                        </a:lnTo>
                        <a:lnTo>
                          <a:pt x="439" y="347"/>
                        </a:lnTo>
                        <a:lnTo>
                          <a:pt x="440" y="347"/>
                        </a:lnTo>
                        <a:lnTo>
                          <a:pt x="440" y="348"/>
                        </a:lnTo>
                        <a:lnTo>
                          <a:pt x="441" y="348"/>
                        </a:lnTo>
                        <a:lnTo>
                          <a:pt x="441" y="349"/>
                        </a:lnTo>
                        <a:lnTo>
                          <a:pt x="442" y="350"/>
                        </a:lnTo>
                        <a:lnTo>
                          <a:pt x="441" y="350"/>
                        </a:lnTo>
                        <a:lnTo>
                          <a:pt x="442" y="352"/>
                        </a:lnTo>
                        <a:lnTo>
                          <a:pt x="444" y="353"/>
                        </a:lnTo>
                        <a:lnTo>
                          <a:pt x="444" y="354"/>
                        </a:lnTo>
                        <a:lnTo>
                          <a:pt x="444" y="355"/>
                        </a:lnTo>
                        <a:lnTo>
                          <a:pt x="444" y="356"/>
                        </a:lnTo>
                        <a:lnTo>
                          <a:pt x="445" y="357"/>
                        </a:lnTo>
                        <a:lnTo>
                          <a:pt x="445" y="358"/>
                        </a:lnTo>
                        <a:lnTo>
                          <a:pt x="445" y="359"/>
                        </a:lnTo>
                        <a:lnTo>
                          <a:pt x="444" y="360"/>
                        </a:lnTo>
                        <a:lnTo>
                          <a:pt x="443" y="361"/>
                        </a:lnTo>
                        <a:lnTo>
                          <a:pt x="443" y="362"/>
                        </a:lnTo>
                        <a:lnTo>
                          <a:pt x="442" y="363"/>
                        </a:lnTo>
                        <a:lnTo>
                          <a:pt x="441" y="363"/>
                        </a:lnTo>
                        <a:lnTo>
                          <a:pt x="441" y="364"/>
                        </a:lnTo>
                        <a:lnTo>
                          <a:pt x="441" y="363"/>
                        </a:lnTo>
                        <a:lnTo>
                          <a:pt x="440" y="362"/>
                        </a:lnTo>
                        <a:lnTo>
                          <a:pt x="439" y="362"/>
                        </a:lnTo>
                        <a:lnTo>
                          <a:pt x="438" y="363"/>
                        </a:lnTo>
                        <a:lnTo>
                          <a:pt x="437" y="364"/>
                        </a:lnTo>
                        <a:lnTo>
                          <a:pt x="436" y="363"/>
                        </a:lnTo>
                        <a:lnTo>
                          <a:pt x="435" y="363"/>
                        </a:lnTo>
                        <a:lnTo>
                          <a:pt x="435" y="364"/>
                        </a:lnTo>
                        <a:lnTo>
                          <a:pt x="434" y="364"/>
                        </a:lnTo>
                        <a:lnTo>
                          <a:pt x="433" y="365"/>
                        </a:lnTo>
                        <a:lnTo>
                          <a:pt x="434" y="365"/>
                        </a:lnTo>
                        <a:lnTo>
                          <a:pt x="435" y="365"/>
                        </a:lnTo>
                        <a:lnTo>
                          <a:pt x="435" y="366"/>
                        </a:lnTo>
                        <a:lnTo>
                          <a:pt x="435" y="367"/>
                        </a:lnTo>
                        <a:lnTo>
                          <a:pt x="436" y="367"/>
                        </a:lnTo>
                        <a:lnTo>
                          <a:pt x="435" y="368"/>
                        </a:lnTo>
                        <a:lnTo>
                          <a:pt x="434" y="367"/>
                        </a:lnTo>
                        <a:lnTo>
                          <a:pt x="433" y="368"/>
                        </a:lnTo>
                        <a:lnTo>
                          <a:pt x="433" y="369"/>
                        </a:lnTo>
                        <a:lnTo>
                          <a:pt x="433" y="370"/>
                        </a:lnTo>
                        <a:lnTo>
                          <a:pt x="433" y="371"/>
                        </a:lnTo>
                        <a:lnTo>
                          <a:pt x="432" y="371"/>
                        </a:lnTo>
                        <a:lnTo>
                          <a:pt x="431" y="371"/>
                        </a:lnTo>
                        <a:lnTo>
                          <a:pt x="431" y="372"/>
                        </a:lnTo>
                        <a:lnTo>
                          <a:pt x="430" y="372"/>
                        </a:lnTo>
                        <a:lnTo>
                          <a:pt x="430" y="373"/>
                        </a:lnTo>
                        <a:lnTo>
                          <a:pt x="429" y="373"/>
                        </a:lnTo>
                        <a:lnTo>
                          <a:pt x="428" y="373"/>
                        </a:lnTo>
                        <a:lnTo>
                          <a:pt x="427" y="373"/>
                        </a:lnTo>
                        <a:lnTo>
                          <a:pt x="426" y="373"/>
                        </a:lnTo>
                        <a:lnTo>
                          <a:pt x="425" y="373"/>
                        </a:lnTo>
                        <a:lnTo>
                          <a:pt x="425" y="374"/>
                        </a:lnTo>
                        <a:lnTo>
                          <a:pt x="426" y="374"/>
                        </a:lnTo>
                        <a:lnTo>
                          <a:pt x="426" y="375"/>
                        </a:lnTo>
                        <a:lnTo>
                          <a:pt x="426" y="376"/>
                        </a:lnTo>
                        <a:lnTo>
                          <a:pt x="425" y="376"/>
                        </a:lnTo>
                        <a:lnTo>
                          <a:pt x="425" y="377"/>
                        </a:lnTo>
                        <a:lnTo>
                          <a:pt x="424" y="377"/>
                        </a:lnTo>
                        <a:lnTo>
                          <a:pt x="423" y="377"/>
                        </a:lnTo>
                        <a:lnTo>
                          <a:pt x="422" y="377"/>
                        </a:lnTo>
                        <a:lnTo>
                          <a:pt x="422" y="378"/>
                        </a:lnTo>
                        <a:lnTo>
                          <a:pt x="421" y="379"/>
                        </a:lnTo>
                        <a:lnTo>
                          <a:pt x="420" y="380"/>
                        </a:lnTo>
                        <a:lnTo>
                          <a:pt x="421" y="380"/>
                        </a:lnTo>
                        <a:lnTo>
                          <a:pt x="422" y="380"/>
                        </a:lnTo>
                        <a:lnTo>
                          <a:pt x="422" y="381"/>
                        </a:lnTo>
                        <a:lnTo>
                          <a:pt x="423" y="380"/>
                        </a:lnTo>
                        <a:lnTo>
                          <a:pt x="424" y="380"/>
                        </a:lnTo>
                        <a:lnTo>
                          <a:pt x="425" y="380"/>
                        </a:lnTo>
                        <a:lnTo>
                          <a:pt x="426" y="380"/>
                        </a:lnTo>
                        <a:lnTo>
                          <a:pt x="427" y="380"/>
                        </a:lnTo>
                        <a:lnTo>
                          <a:pt x="428" y="380"/>
                        </a:lnTo>
                        <a:lnTo>
                          <a:pt x="429" y="381"/>
                        </a:lnTo>
                        <a:lnTo>
                          <a:pt x="430" y="381"/>
                        </a:lnTo>
                        <a:lnTo>
                          <a:pt x="430" y="380"/>
                        </a:lnTo>
                        <a:lnTo>
                          <a:pt x="431" y="381"/>
                        </a:lnTo>
                        <a:lnTo>
                          <a:pt x="432" y="381"/>
                        </a:lnTo>
                        <a:lnTo>
                          <a:pt x="433" y="381"/>
                        </a:lnTo>
                        <a:lnTo>
                          <a:pt x="434" y="381"/>
                        </a:lnTo>
                        <a:lnTo>
                          <a:pt x="435" y="381"/>
                        </a:lnTo>
                        <a:lnTo>
                          <a:pt x="435" y="380"/>
                        </a:lnTo>
                        <a:lnTo>
                          <a:pt x="436" y="380"/>
                        </a:lnTo>
                        <a:lnTo>
                          <a:pt x="436" y="379"/>
                        </a:lnTo>
                        <a:lnTo>
                          <a:pt x="437" y="380"/>
                        </a:lnTo>
                        <a:lnTo>
                          <a:pt x="438" y="380"/>
                        </a:lnTo>
                        <a:lnTo>
                          <a:pt x="438" y="381"/>
                        </a:lnTo>
                        <a:lnTo>
                          <a:pt x="438" y="382"/>
                        </a:lnTo>
                        <a:lnTo>
                          <a:pt x="437" y="383"/>
                        </a:lnTo>
                        <a:lnTo>
                          <a:pt x="438" y="383"/>
                        </a:lnTo>
                        <a:lnTo>
                          <a:pt x="438" y="384"/>
                        </a:lnTo>
                        <a:lnTo>
                          <a:pt x="439" y="384"/>
                        </a:lnTo>
                        <a:lnTo>
                          <a:pt x="440" y="384"/>
                        </a:lnTo>
                        <a:lnTo>
                          <a:pt x="441" y="385"/>
                        </a:lnTo>
                        <a:lnTo>
                          <a:pt x="441" y="386"/>
                        </a:lnTo>
                        <a:lnTo>
                          <a:pt x="442" y="387"/>
                        </a:lnTo>
                        <a:lnTo>
                          <a:pt x="442" y="388"/>
                        </a:lnTo>
                        <a:lnTo>
                          <a:pt x="442" y="389"/>
                        </a:lnTo>
                        <a:lnTo>
                          <a:pt x="441" y="390"/>
                        </a:lnTo>
                        <a:lnTo>
                          <a:pt x="440" y="390"/>
                        </a:lnTo>
                        <a:lnTo>
                          <a:pt x="440" y="392"/>
                        </a:lnTo>
                        <a:lnTo>
                          <a:pt x="441" y="393"/>
                        </a:lnTo>
                        <a:lnTo>
                          <a:pt x="442" y="394"/>
                        </a:lnTo>
                        <a:lnTo>
                          <a:pt x="441" y="396"/>
                        </a:lnTo>
                        <a:lnTo>
                          <a:pt x="441" y="397"/>
                        </a:lnTo>
                        <a:lnTo>
                          <a:pt x="441" y="398"/>
                        </a:lnTo>
                        <a:lnTo>
                          <a:pt x="440" y="399"/>
                        </a:lnTo>
                        <a:lnTo>
                          <a:pt x="440" y="400"/>
                        </a:lnTo>
                        <a:lnTo>
                          <a:pt x="440" y="401"/>
                        </a:lnTo>
                        <a:lnTo>
                          <a:pt x="440" y="402"/>
                        </a:lnTo>
                        <a:lnTo>
                          <a:pt x="439" y="402"/>
                        </a:lnTo>
                        <a:lnTo>
                          <a:pt x="439" y="403"/>
                        </a:lnTo>
                        <a:lnTo>
                          <a:pt x="440" y="404"/>
                        </a:lnTo>
                        <a:lnTo>
                          <a:pt x="441" y="404"/>
                        </a:lnTo>
                        <a:lnTo>
                          <a:pt x="442" y="404"/>
                        </a:lnTo>
                        <a:lnTo>
                          <a:pt x="443" y="404"/>
                        </a:lnTo>
                        <a:lnTo>
                          <a:pt x="444" y="404"/>
                        </a:lnTo>
                        <a:lnTo>
                          <a:pt x="444" y="405"/>
                        </a:lnTo>
                        <a:lnTo>
                          <a:pt x="442" y="406"/>
                        </a:lnTo>
                        <a:lnTo>
                          <a:pt x="442" y="407"/>
                        </a:lnTo>
                        <a:lnTo>
                          <a:pt x="441" y="407"/>
                        </a:lnTo>
                        <a:lnTo>
                          <a:pt x="441" y="408"/>
                        </a:lnTo>
                        <a:lnTo>
                          <a:pt x="441" y="409"/>
                        </a:lnTo>
                        <a:lnTo>
                          <a:pt x="441" y="410"/>
                        </a:lnTo>
                        <a:lnTo>
                          <a:pt x="440" y="411"/>
                        </a:lnTo>
                        <a:lnTo>
                          <a:pt x="441" y="411"/>
                        </a:lnTo>
                        <a:lnTo>
                          <a:pt x="442" y="411"/>
                        </a:lnTo>
                        <a:lnTo>
                          <a:pt x="443" y="411"/>
                        </a:lnTo>
                        <a:lnTo>
                          <a:pt x="444" y="411"/>
                        </a:lnTo>
                        <a:lnTo>
                          <a:pt x="445" y="411"/>
                        </a:lnTo>
                        <a:lnTo>
                          <a:pt x="446" y="411"/>
                        </a:lnTo>
                        <a:lnTo>
                          <a:pt x="447" y="410"/>
                        </a:lnTo>
                        <a:lnTo>
                          <a:pt x="448" y="411"/>
                        </a:lnTo>
                        <a:lnTo>
                          <a:pt x="447" y="412"/>
                        </a:lnTo>
                        <a:lnTo>
                          <a:pt x="447" y="414"/>
                        </a:lnTo>
                        <a:lnTo>
                          <a:pt x="447" y="415"/>
                        </a:lnTo>
                        <a:lnTo>
                          <a:pt x="449" y="415"/>
                        </a:lnTo>
                        <a:lnTo>
                          <a:pt x="450" y="415"/>
                        </a:lnTo>
                        <a:lnTo>
                          <a:pt x="451" y="415"/>
                        </a:lnTo>
                        <a:lnTo>
                          <a:pt x="452" y="416"/>
                        </a:lnTo>
                        <a:lnTo>
                          <a:pt x="452" y="417"/>
                        </a:lnTo>
                        <a:lnTo>
                          <a:pt x="452" y="418"/>
                        </a:lnTo>
                        <a:lnTo>
                          <a:pt x="453" y="418"/>
                        </a:lnTo>
                        <a:lnTo>
                          <a:pt x="454" y="419"/>
                        </a:lnTo>
                        <a:lnTo>
                          <a:pt x="455" y="418"/>
                        </a:lnTo>
                        <a:lnTo>
                          <a:pt x="455" y="419"/>
                        </a:lnTo>
                        <a:lnTo>
                          <a:pt x="456" y="419"/>
                        </a:lnTo>
                        <a:lnTo>
                          <a:pt x="457" y="419"/>
                        </a:lnTo>
                        <a:lnTo>
                          <a:pt x="460" y="419"/>
                        </a:lnTo>
                        <a:lnTo>
                          <a:pt x="461" y="417"/>
                        </a:lnTo>
                        <a:lnTo>
                          <a:pt x="463" y="417"/>
                        </a:lnTo>
                        <a:lnTo>
                          <a:pt x="464" y="416"/>
                        </a:lnTo>
                        <a:lnTo>
                          <a:pt x="466" y="414"/>
                        </a:lnTo>
                        <a:lnTo>
                          <a:pt x="467" y="414"/>
                        </a:lnTo>
                        <a:lnTo>
                          <a:pt x="468" y="414"/>
                        </a:lnTo>
                        <a:lnTo>
                          <a:pt x="469" y="413"/>
                        </a:lnTo>
                        <a:lnTo>
                          <a:pt x="470" y="412"/>
                        </a:lnTo>
                        <a:lnTo>
                          <a:pt x="471" y="412"/>
                        </a:lnTo>
                        <a:lnTo>
                          <a:pt x="473" y="412"/>
                        </a:lnTo>
                        <a:lnTo>
                          <a:pt x="474" y="411"/>
                        </a:lnTo>
                        <a:lnTo>
                          <a:pt x="475" y="411"/>
                        </a:lnTo>
                        <a:lnTo>
                          <a:pt x="476" y="410"/>
                        </a:lnTo>
                        <a:lnTo>
                          <a:pt x="477" y="410"/>
                        </a:lnTo>
                        <a:lnTo>
                          <a:pt x="480" y="411"/>
                        </a:lnTo>
                        <a:lnTo>
                          <a:pt x="481" y="411"/>
                        </a:lnTo>
                        <a:lnTo>
                          <a:pt x="482" y="410"/>
                        </a:lnTo>
                        <a:lnTo>
                          <a:pt x="482" y="409"/>
                        </a:lnTo>
                        <a:lnTo>
                          <a:pt x="483" y="409"/>
                        </a:lnTo>
                        <a:lnTo>
                          <a:pt x="484" y="409"/>
                        </a:lnTo>
                        <a:lnTo>
                          <a:pt x="485" y="409"/>
                        </a:lnTo>
                        <a:lnTo>
                          <a:pt x="485" y="408"/>
                        </a:lnTo>
                        <a:lnTo>
                          <a:pt x="484" y="407"/>
                        </a:lnTo>
                        <a:lnTo>
                          <a:pt x="485" y="407"/>
                        </a:lnTo>
                        <a:lnTo>
                          <a:pt x="487" y="408"/>
                        </a:lnTo>
                        <a:lnTo>
                          <a:pt x="487" y="407"/>
                        </a:lnTo>
                        <a:lnTo>
                          <a:pt x="488" y="408"/>
                        </a:lnTo>
                        <a:lnTo>
                          <a:pt x="488" y="407"/>
                        </a:lnTo>
                        <a:lnTo>
                          <a:pt x="488" y="406"/>
                        </a:lnTo>
                        <a:lnTo>
                          <a:pt x="488" y="405"/>
                        </a:lnTo>
                        <a:lnTo>
                          <a:pt x="489" y="405"/>
                        </a:lnTo>
                        <a:lnTo>
                          <a:pt x="490" y="405"/>
                        </a:lnTo>
                        <a:lnTo>
                          <a:pt x="492" y="404"/>
                        </a:lnTo>
                        <a:lnTo>
                          <a:pt x="493" y="404"/>
                        </a:lnTo>
                        <a:lnTo>
                          <a:pt x="494" y="404"/>
                        </a:lnTo>
                        <a:lnTo>
                          <a:pt x="495" y="404"/>
                        </a:lnTo>
                        <a:lnTo>
                          <a:pt x="495" y="403"/>
                        </a:lnTo>
                        <a:lnTo>
                          <a:pt x="495" y="402"/>
                        </a:lnTo>
                        <a:lnTo>
                          <a:pt x="494" y="402"/>
                        </a:lnTo>
                        <a:lnTo>
                          <a:pt x="493" y="402"/>
                        </a:lnTo>
                        <a:lnTo>
                          <a:pt x="493" y="401"/>
                        </a:lnTo>
                        <a:lnTo>
                          <a:pt x="493" y="400"/>
                        </a:lnTo>
                        <a:lnTo>
                          <a:pt x="492" y="400"/>
                        </a:lnTo>
                        <a:lnTo>
                          <a:pt x="492" y="399"/>
                        </a:lnTo>
                        <a:lnTo>
                          <a:pt x="493" y="398"/>
                        </a:lnTo>
                        <a:lnTo>
                          <a:pt x="494" y="398"/>
                        </a:lnTo>
                        <a:lnTo>
                          <a:pt x="495" y="398"/>
                        </a:lnTo>
                        <a:lnTo>
                          <a:pt x="495" y="397"/>
                        </a:lnTo>
                        <a:lnTo>
                          <a:pt x="495" y="396"/>
                        </a:lnTo>
                        <a:lnTo>
                          <a:pt x="495" y="394"/>
                        </a:lnTo>
                        <a:lnTo>
                          <a:pt x="496" y="394"/>
                        </a:lnTo>
                        <a:lnTo>
                          <a:pt x="496" y="393"/>
                        </a:lnTo>
                        <a:lnTo>
                          <a:pt x="496" y="391"/>
                        </a:lnTo>
                        <a:lnTo>
                          <a:pt x="496" y="390"/>
                        </a:lnTo>
                        <a:lnTo>
                          <a:pt x="497" y="389"/>
                        </a:lnTo>
                        <a:lnTo>
                          <a:pt x="497" y="388"/>
                        </a:lnTo>
                        <a:lnTo>
                          <a:pt x="497" y="387"/>
                        </a:lnTo>
                        <a:lnTo>
                          <a:pt x="498" y="386"/>
                        </a:lnTo>
                        <a:lnTo>
                          <a:pt x="500" y="388"/>
                        </a:lnTo>
                        <a:lnTo>
                          <a:pt x="501" y="388"/>
                        </a:lnTo>
                        <a:lnTo>
                          <a:pt x="502" y="388"/>
                        </a:lnTo>
                        <a:lnTo>
                          <a:pt x="502" y="387"/>
                        </a:lnTo>
                        <a:lnTo>
                          <a:pt x="501" y="387"/>
                        </a:lnTo>
                        <a:lnTo>
                          <a:pt x="502" y="386"/>
                        </a:lnTo>
                        <a:lnTo>
                          <a:pt x="502" y="385"/>
                        </a:lnTo>
                        <a:lnTo>
                          <a:pt x="502" y="384"/>
                        </a:lnTo>
                        <a:lnTo>
                          <a:pt x="502" y="383"/>
                        </a:lnTo>
                        <a:lnTo>
                          <a:pt x="503" y="382"/>
                        </a:lnTo>
                        <a:lnTo>
                          <a:pt x="504" y="382"/>
                        </a:lnTo>
                        <a:lnTo>
                          <a:pt x="506" y="382"/>
                        </a:lnTo>
                        <a:lnTo>
                          <a:pt x="506" y="383"/>
                        </a:lnTo>
                        <a:lnTo>
                          <a:pt x="508" y="384"/>
                        </a:lnTo>
                        <a:lnTo>
                          <a:pt x="510" y="385"/>
                        </a:lnTo>
                        <a:lnTo>
                          <a:pt x="511" y="384"/>
                        </a:lnTo>
                        <a:lnTo>
                          <a:pt x="512" y="386"/>
                        </a:lnTo>
                        <a:lnTo>
                          <a:pt x="512" y="385"/>
                        </a:lnTo>
                        <a:lnTo>
                          <a:pt x="513" y="385"/>
                        </a:lnTo>
                        <a:lnTo>
                          <a:pt x="514" y="385"/>
                        </a:lnTo>
                        <a:lnTo>
                          <a:pt x="515" y="385"/>
                        </a:lnTo>
                        <a:lnTo>
                          <a:pt x="516" y="385"/>
                        </a:lnTo>
                        <a:lnTo>
                          <a:pt x="515" y="384"/>
                        </a:lnTo>
                        <a:lnTo>
                          <a:pt x="516" y="384"/>
                        </a:lnTo>
                        <a:lnTo>
                          <a:pt x="517" y="383"/>
                        </a:lnTo>
                        <a:lnTo>
                          <a:pt x="517" y="382"/>
                        </a:lnTo>
                        <a:lnTo>
                          <a:pt x="517" y="381"/>
                        </a:lnTo>
                        <a:lnTo>
                          <a:pt x="516" y="381"/>
                        </a:lnTo>
                        <a:lnTo>
                          <a:pt x="517" y="381"/>
                        </a:lnTo>
                        <a:lnTo>
                          <a:pt x="517" y="380"/>
                        </a:lnTo>
                        <a:lnTo>
                          <a:pt x="518" y="379"/>
                        </a:lnTo>
                        <a:lnTo>
                          <a:pt x="517" y="378"/>
                        </a:lnTo>
                        <a:lnTo>
                          <a:pt x="517" y="377"/>
                        </a:lnTo>
                        <a:lnTo>
                          <a:pt x="517" y="376"/>
                        </a:lnTo>
                        <a:lnTo>
                          <a:pt x="518" y="376"/>
                        </a:lnTo>
                        <a:lnTo>
                          <a:pt x="518" y="375"/>
                        </a:lnTo>
                        <a:lnTo>
                          <a:pt x="519" y="374"/>
                        </a:lnTo>
                        <a:lnTo>
                          <a:pt x="520" y="375"/>
                        </a:lnTo>
                        <a:lnTo>
                          <a:pt x="521" y="375"/>
                        </a:lnTo>
                        <a:lnTo>
                          <a:pt x="521" y="374"/>
                        </a:lnTo>
                        <a:lnTo>
                          <a:pt x="522" y="374"/>
                        </a:lnTo>
                        <a:lnTo>
                          <a:pt x="523" y="375"/>
                        </a:lnTo>
                        <a:lnTo>
                          <a:pt x="524" y="375"/>
                        </a:lnTo>
                        <a:lnTo>
                          <a:pt x="524" y="374"/>
                        </a:lnTo>
                        <a:lnTo>
                          <a:pt x="525" y="374"/>
                        </a:lnTo>
                        <a:lnTo>
                          <a:pt x="527" y="375"/>
                        </a:lnTo>
                        <a:lnTo>
                          <a:pt x="528" y="375"/>
                        </a:lnTo>
                        <a:lnTo>
                          <a:pt x="529" y="375"/>
                        </a:lnTo>
                        <a:lnTo>
                          <a:pt x="530" y="375"/>
                        </a:lnTo>
                        <a:lnTo>
                          <a:pt x="531" y="375"/>
                        </a:lnTo>
                        <a:lnTo>
                          <a:pt x="532" y="376"/>
                        </a:lnTo>
                        <a:lnTo>
                          <a:pt x="533" y="377"/>
                        </a:lnTo>
                        <a:lnTo>
                          <a:pt x="534" y="378"/>
                        </a:lnTo>
                        <a:lnTo>
                          <a:pt x="535" y="378"/>
                        </a:lnTo>
                        <a:lnTo>
                          <a:pt x="535" y="377"/>
                        </a:lnTo>
                        <a:lnTo>
                          <a:pt x="534" y="376"/>
                        </a:lnTo>
                        <a:lnTo>
                          <a:pt x="535" y="376"/>
                        </a:lnTo>
                        <a:lnTo>
                          <a:pt x="536" y="375"/>
                        </a:lnTo>
                        <a:lnTo>
                          <a:pt x="537" y="374"/>
                        </a:lnTo>
                        <a:lnTo>
                          <a:pt x="537" y="373"/>
                        </a:lnTo>
                        <a:lnTo>
                          <a:pt x="538" y="373"/>
                        </a:lnTo>
                        <a:lnTo>
                          <a:pt x="539" y="372"/>
                        </a:lnTo>
                        <a:lnTo>
                          <a:pt x="540" y="372"/>
                        </a:lnTo>
                        <a:lnTo>
                          <a:pt x="541" y="372"/>
                        </a:lnTo>
                        <a:lnTo>
                          <a:pt x="541" y="373"/>
                        </a:lnTo>
                        <a:lnTo>
                          <a:pt x="542" y="373"/>
                        </a:lnTo>
                        <a:lnTo>
                          <a:pt x="541" y="374"/>
                        </a:lnTo>
                        <a:lnTo>
                          <a:pt x="541" y="375"/>
                        </a:lnTo>
                        <a:lnTo>
                          <a:pt x="542" y="374"/>
                        </a:lnTo>
                        <a:lnTo>
                          <a:pt x="543" y="375"/>
                        </a:lnTo>
                        <a:lnTo>
                          <a:pt x="544" y="374"/>
                        </a:lnTo>
                        <a:lnTo>
                          <a:pt x="545" y="374"/>
                        </a:lnTo>
                        <a:lnTo>
                          <a:pt x="545" y="375"/>
                        </a:lnTo>
                        <a:lnTo>
                          <a:pt x="545" y="376"/>
                        </a:lnTo>
                        <a:lnTo>
                          <a:pt x="546" y="377"/>
                        </a:lnTo>
                        <a:lnTo>
                          <a:pt x="546" y="378"/>
                        </a:lnTo>
                        <a:lnTo>
                          <a:pt x="547" y="378"/>
                        </a:lnTo>
                        <a:lnTo>
                          <a:pt x="547" y="377"/>
                        </a:lnTo>
                        <a:lnTo>
                          <a:pt x="548" y="376"/>
                        </a:lnTo>
                        <a:lnTo>
                          <a:pt x="549" y="376"/>
                        </a:lnTo>
                        <a:lnTo>
                          <a:pt x="549" y="375"/>
                        </a:lnTo>
                        <a:lnTo>
                          <a:pt x="550" y="375"/>
                        </a:lnTo>
                        <a:lnTo>
                          <a:pt x="551" y="375"/>
                        </a:lnTo>
                        <a:lnTo>
                          <a:pt x="552" y="375"/>
                        </a:lnTo>
                        <a:lnTo>
                          <a:pt x="553" y="375"/>
                        </a:lnTo>
                        <a:lnTo>
                          <a:pt x="555" y="375"/>
                        </a:lnTo>
                        <a:lnTo>
                          <a:pt x="556" y="376"/>
                        </a:lnTo>
                        <a:lnTo>
                          <a:pt x="556" y="377"/>
                        </a:lnTo>
                        <a:lnTo>
                          <a:pt x="556" y="378"/>
                        </a:lnTo>
                        <a:lnTo>
                          <a:pt x="557" y="378"/>
                        </a:lnTo>
                        <a:lnTo>
                          <a:pt x="558" y="377"/>
                        </a:lnTo>
                        <a:lnTo>
                          <a:pt x="559" y="378"/>
                        </a:lnTo>
                        <a:lnTo>
                          <a:pt x="559" y="379"/>
                        </a:lnTo>
                        <a:lnTo>
                          <a:pt x="560" y="379"/>
                        </a:lnTo>
                        <a:lnTo>
                          <a:pt x="561" y="379"/>
                        </a:lnTo>
                        <a:lnTo>
                          <a:pt x="561" y="380"/>
                        </a:lnTo>
                        <a:lnTo>
                          <a:pt x="562" y="380"/>
                        </a:lnTo>
                        <a:lnTo>
                          <a:pt x="563" y="380"/>
                        </a:lnTo>
                        <a:lnTo>
                          <a:pt x="563" y="379"/>
                        </a:lnTo>
                        <a:lnTo>
                          <a:pt x="563" y="378"/>
                        </a:lnTo>
                        <a:lnTo>
                          <a:pt x="565" y="378"/>
                        </a:lnTo>
                        <a:lnTo>
                          <a:pt x="565" y="377"/>
                        </a:lnTo>
                        <a:lnTo>
                          <a:pt x="566" y="377"/>
                        </a:lnTo>
                        <a:lnTo>
                          <a:pt x="566" y="378"/>
                        </a:lnTo>
                        <a:lnTo>
                          <a:pt x="567" y="377"/>
                        </a:lnTo>
                        <a:lnTo>
                          <a:pt x="567" y="378"/>
                        </a:lnTo>
                        <a:lnTo>
                          <a:pt x="568" y="378"/>
                        </a:lnTo>
                        <a:lnTo>
                          <a:pt x="569" y="378"/>
                        </a:lnTo>
                        <a:lnTo>
                          <a:pt x="570" y="378"/>
                        </a:lnTo>
                        <a:lnTo>
                          <a:pt x="572" y="379"/>
                        </a:lnTo>
                        <a:lnTo>
                          <a:pt x="573" y="379"/>
                        </a:lnTo>
                        <a:lnTo>
                          <a:pt x="573" y="378"/>
                        </a:lnTo>
                        <a:lnTo>
                          <a:pt x="574" y="378"/>
                        </a:lnTo>
                        <a:lnTo>
                          <a:pt x="574" y="377"/>
                        </a:lnTo>
                        <a:lnTo>
                          <a:pt x="575" y="377"/>
                        </a:lnTo>
                        <a:lnTo>
                          <a:pt x="575" y="376"/>
                        </a:lnTo>
                        <a:lnTo>
                          <a:pt x="575" y="375"/>
                        </a:lnTo>
                        <a:lnTo>
                          <a:pt x="576" y="374"/>
                        </a:lnTo>
                        <a:lnTo>
                          <a:pt x="577" y="375"/>
                        </a:lnTo>
                        <a:lnTo>
                          <a:pt x="578" y="374"/>
                        </a:lnTo>
                        <a:lnTo>
                          <a:pt x="578" y="375"/>
                        </a:lnTo>
                        <a:lnTo>
                          <a:pt x="579" y="375"/>
                        </a:lnTo>
                        <a:lnTo>
                          <a:pt x="580" y="375"/>
                        </a:lnTo>
                        <a:lnTo>
                          <a:pt x="581" y="375"/>
                        </a:lnTo>
                        <a:lnTo>
                          <a:pt x="582" y="375"/>
                        </a:lnTo>
                        <a:lnTo>
                          <a:pt x="583" y="375"/>
                        </a:lnTo>
                        <a:lnTo>
                          <a:pt x="583" y="374"/>
                        </a:lnTo>
                        <a:lnTo>
                          <a:pt x="585" y="375"/>
                        </a:lnTo>
                        <a:lnTo>
                          <a:pt x="586" y="375"/>
                        </a:lnTo>
                        <a:lnTo>
                          <a:pt x="586" y="374"/>
                        </a:lnTo>
                        <a:lnTo>
                          <a:pt x="587" y="374"/>
                        </a:lnTo>
                        <a:lnTo>
                          <a:pt x="588" y="373"/>
                        </a:lnTo>
                        <a:lnTo>
                          <a:pt x="589" y="373"/>
                        </a:lnTo>
                        <a:lnTo>
                          <a:pt x="589" y="374"/>
                        </a:lnTo>
                        <a:lnTo>
                          <a:pt x="590" y="373"/>
                        </a:lnTo>
                        <a:lnTo>
                          <a:pt x="590" y="372"/>
                        </a:lnTo>
                        <a:lnTo>
                          <a:pt x="591" y="372"/>
                        </a:lnTo>
                        <a:lnTo>
                          <a:pt x="592" y="372"/>
                        </a:lnTo>
                        <a:lnTo>
                          <a:pt x="593" y="372"/>
                        </a:lnTo>
                        <a:lnTo>
                          <a:pt x="593" y="371"/>
                        </a:lnTo>
                        <a:lnTo>
                          <a:pt x="594" y="371"/>
                        </a:lnTo>
                        <a:lnTo>
                          <a:pt x="595" y="371"/>
                        </a:lnTo>
                        <a:lnTo>
                          <a:pt x="595" y="372"/>
                        </a:lnTo>
                        <a:lnTo>
                          <a:pt x="596" y="372"/>
                        </a:lnTo>
                        <a:lnTo>
                          <a:pt x="597" y="372"/>
                        </a:lnTo>
                        <a:lnTo>
                          <a:pt x="598" y="372"/>
                        </a:lnTo>
                        <a:lnTo>
                          <a:pt x="599" y="372"/>
                        </a:lnTo>
                        <a:lnTo>
                          <a:pt x="600" y="372"/>
                        </a:lnTo>
                        <a:lnTo>
                          <a:pt x="601" y="371"/>
                        </a:lnTo>
                        <a:lnTo>
                          <a:pt x="601" y="370"/>
                        </a:lnTo>
                        <a:lnTo>
                          <a:pt x="602" y="370"/>
                        </a:lnTo>
                        <a:lnTo>
                          <a:pt x="603" y="369"/>
                        </a:lnTo>
                        <a:lnTo>
                          <a:pt x="604" y="368"/>
                        </a:lnTo>
                        <a:lnTo>
                          <a:pt x="605" y="368"/>
                        </a:lnTo>
                        <a:lnTo>
                          <a:pt x="606" y="368"/>
                        </a:lnTo>
                        <a:lnTo>
                          <a:pt x="607" y="368"/>
                        </a:lnTo>
                        <a:lnTo>
                          <a:pt x="608" y="368"/>
                        </a:lnTo>
                        <a:lnTo>
                          <a:pt x="608" y="369"/>
                        </a:lnTo>
                        <a:lnTo>
                          <a:pt x="609" y="369"/>
                        </a:lnTo>
                        <a:lnTo>
                          <a:pt x="610" y="369"/>
                        </a:lnTo>
                        <a:lnTo>
                          <a:pt x="611" y="369"/>
                        </a:lnTo>
                        <a:lnTo>
                          <a:pt x="612" y="369"/>
                        </a:lnTo>
                        <a:lnTo>
                          <a:pt x="612" y="368"/>
                        </a:lnTo>
                        <a:lnTo>
                          <a:pt x="613" y="368"/>
                        </a:lnTo>
                        <a:lnTo>
                          <a:pt x="614" y="368"/>
                        </a:lnTo>
                        <a:lnTo>
                          <a:pt x="614" y="367"/>
                        </a:lnTo>
                        <a:lnTo>
                          <a:pt x="613" y="366"/>
                        </a:lnTo>
                        <a:lnTo>
                          <a:pt x="612" y="366"/>
                        </a:lnTo>
                        <a:lnTo>
                          <a:pt x="613" y="365"/>
                        </a:lnTo>
                        <a:lnTo>
                          <a:pt x="614" y="365"/>
                        </a:lnTo>
                        <a:lnTo>
                          <a:pt x="614" y="364"/>
                        </a:lnTo>
                        <a:lnTo>
                          <a:pt x="615" y="364"/>
                        </a:lnTo>
                        <a:lnTo>
                          <a:pt x="614" y="363"/>
                        </a:lnTo>
                        <a:lnTo>
                          <a:pt x="614" y="362"/>
                        </a:lnTo>
                        <a:lnTo>
                          <a:pt x="613" y="362"/>
                        </a:lnTo>
                        <a:lnTo>
                          <a:pt x="612" y="362"/>
                        </a:lnTo>
                        <a:lnTo>
                          <a:pt x="612" y="361"/>
                        </a:lnTo>
                        <a:lnTo>
                          <a:pt x="613" y="359"/>
                        </a:lnTo>
                        <a:lnTo>
                          <a:pt x="614" y="358"/>
                        </a:lnTo>
                        <a:lnTo>
                          <a:pt x="614" y="357"/>
                        </a:lnTo>
                        <a:lnTo>
                          <a:pt x="615" y="356"/>
                        </a:lnTo>
                        <a:lnTo>
                          <a:pt x="615" y="355"/>
                        </a:lnTo>
                        <a:lnTo>
                          <a:pt x="616" y="354"/>
                        </a:lnTo>
                        <a:lnTo>
                          <a:pt x="616" y="353"/>
                        </a:lnTo>
                        <a:lnTo>
                          <a:pt x="616" y="352"/>
                        </a:lnTo>
                        <a:lnTo>
                          <a:pt x="616" y="350"/>
                        </a:lnTo>
                        <a:lnTo>
                          <a:pt x="617" y="348"/>
                        </a:lnTo>
                        <a:lnTo>
                          <a:pt x="618" y="348"/>
                        </a:lnTo>
                        <a:lnTo>
                          <a:pt x="619" y="347"/>
                        </a:lnTo>
                        <a:lnTo>
                          <a:pt x="620" y="348"/>
                        </a:lnTo>
                        <a:lnTo>
                          <a:pt x="621" y="348"/>
                        </a:lnTo>
                        <a:lnTo>
                          <a:pt x="622" y="348"/>
                        </a:lnTo>
                        <a:lnTo>
                          <a:pt x="622" y="349"/>
                        </a:lnTo>
                        <a:lnTo>
                          <a:pt x="623" y="349"/>
                        </a:lnTo>
                        <a:lnTo>
                          <a:pt x="623" y="350"/>
                        </a:lnTo>
                        <a:lnTo>
                          <a:pt x="624" y="351"/>
                        </a:lnTo>
                        <a:lnTo>
                          <a:pt x="625" y="351"/>
                        </a:lnTo>
                        <a:lnTo>
                          <a:pt x="626" y="351"/>
                        </a:lnTo>
                        <a:lnTo>
                          <a:pt x="626" y="350"/>
                        </a:lnTo>
                        <a:lnTo>
                          <a:pt x="627" y="350"/>
                        </a:lnTo>
                        <a:lnTo>
                          <a:pt x="628" y="350"/>
                        </a:lnTo>
                        <a:lnTo>
                          <a:pt x="629" y="349"/>
                        </a:lnTo>
                        <a:lnTo>
                          <a:pt x="630" y="349"/>
                        </a:lnTo>
                        <a:lnTo>
                          <a:pt x="630" y="348"/>
                        </a:lnTo>
                        <a:lnTo>
                          <a:pt x="631" y="348"/>
                        </a:lnTo>
                        <a:lnTo>
                          <a:pt x="632" y="348"/>
                        </a:lnTo>
                        <a:lnTo>
                          <a:pt x="633" y="348"/>
                        </a:lnTo>
                        <a:lnTo>
                          <a:pt x="633" y="347"/>
                        </a:lnTo>
                        <a:lnTo>
                          <a:pt x="633" y="346"/>
                        </a:lnTo>
                        <a:lnTo>
                          <a:pt x="633" y="347"/>
                        </a:lnTo>
                        <a:lnTo>
                          <a:pt x="634" y="347"/>
                        </a:lnTo>
                        <a:lnTo>
                          <a:pt x="635" y="346"/>
                        </a:lnTo>
                        <a:lnTo>
                          <a:pt x="634" y="346"/>
                        </a:lnTo>
                        <a:lnTo>
                          <a:pt x="634" y="345"/>
                        </a:lnTo>
                        <a:lnTo>
                          <a:pt x="635" y="345"/>
                        </a:lnTo>
                        <a:lnTo>
                          <a:pt x="635" y="346"/>
                        </a:lnTo>
                        <a:lnTo>
                          <a:pt x="636" y="346"/>
                        </a:lnTo>
                        <a:lnTo>
                          <a:pt x="636" y="345"/>
                        </a:lnTo>
                        <a:lnTo>
                          <a:pt x="637" y="345"/>
                        </a:lnTo>
                        <a:lnTo>
                          <a:pt x="637" y="346"/>
                        </a:lnTo>
                        <a:lnTo>
                          <a:pt x="638" y="345"/>
                        </a:lnTo>
                        <a:lnTo>
                          <a:pt x="639" y="345"/>
                        </a:lnTo>
                        <a:lnTo>
                          <a:pt x="640" y="344"/>
                        </a:lnTo>
                        <a:lnTo>
                          <a:pt x="641" y="344"/>
                        </a:lnTo>
                        <a:lnTo>
                          <a:pt x="644" y="343"/>
                        </a:lnTo>
                        <a:lnTo>
                          <a:pt x="645" y="343"/>
                        </a:lnTo>
                        <a:lnTo>
                          <a:pt x="647" y="344"/>
                        </a:lnTo>
                        <a:lnTo>
                          <a:pt x="648" y="345"/>
                        </a:lnTo>
                        <a:lnTo>
                          <a:pt x="649" y="345"/>
                        </a:lnTo>
                        <a:lnTo>
                          <a:pt x="649" y="346"/>
                        </a:lnTo>
                        <a:lnTo>
                          <a:pt x="650" y="346"/>
                        </a:lnTo>
                        <a:lnTo>
                          <a:pt x="651" y="346"/>
                        </a:lnTo>
                        <a:lnTo>
                          <a:pt x="651" y="345"/>
                        </a:lnTo>
                        <a:lnTo>
                          <a:pt x="652" y="345"/>
                        </a:lnTo>
                        <a:lnTo>
                          <a:pt x="652" y="346"/>
                        </a:lnTo>
                        <a:lnTo>
                          <a:pt x="653" y="346"/>
                        </a:lnTo>
                        <a:lnTo>
                          <a:pt x="654" y="346"/>
                        </a:lnTo>
                        <a:lnTo>
                          <a:pt x="655" y="346"/>
                        </a:lnTo>
                        <a:lnTo>
                          <a:pt x="655" y="347"/>
                        </a:lnTo>
                        <a:lnTo>
                          <a:pt x="656" y="347"/>
                        </a:lnTo>
                        <a:lnTo>
                          <a:pt x="657" y="348"/>
                        </a:lnTo>
                        <a:lnTo>
                          <a:pt x="659" y="348"/>
                        </a:lnTo>
                        <a:lnTo>
                          <a:pt x="660" y="348"/>
                        </a:lnTo>
                        <a:lnTo>
                          <a:pt x="661" y="347"/>
                        </a:lnTo>
                        <a:lnTo>
                          <a:pt x="662" y="348"/>
                        </a:lnTo>
                        <a:lnTo>
                          <a:pt x="663" y="349"/>
                        </a:lnTo>
                        <a:lnTo>
                          <a:pt x="663" y="350"/>
                        </a:lnTo>
                        <a:lnTo>
                          <a:pt x="664" y="350"/>
                        </a:lnTo>
                        <a:lnTo>
                          <a:pt x="665" y="351"/>
                        </a:lnTo>
                        <a:lnTo>
                          <a:pt x="666" y="351"/>
                        </a:lnTo>
                        <a:lnTo>
                          <a:pt x="667" y="352"/>
                        </a:lnTo>
                        <a:lnTo>
                          <a:pt x="667" y="353"/>
                        </a:lnTo>
                        <a:lnTo>
                          <a:pt x="668" y="354"/>
                        </a:lnTo>
                        <a:lnTo>
                          <a:pt x="669" y="355"/>
                        </a:lnTo>
                        <a:lnTo>
                          <a:pt x="670" y="355"/>
                        </a:lnTo>
                        <a:lnTo>
                          <a:pt x="670" y="356"/>
                        </a:lnTo>
                        <a:lnTo>
                          <a:pt x="670" y="357"/>
                        </a:lnTo>
                        <a:lnTo>
                          <a:pt x="669" y="359"/>
                        </a:lnTo>
                        <a:lnTo>
                          <a:pt x="670" y="359"/>
                        </a:lnTo>
                        <a:lnTo>
                          <a:pt x="670" y="360"/>
                        </a:lnTo>
                        <a:lnTo>
                          <a:pt x="670" y="361"/>
                        </a:lnTo>
                        <a:lnTo>
                          <a:pt x="671" y="361"/>
                        </a:lnTo>
                        <a:lnTo>
                          <a:pt x="671" y="362"/>
                        </a:lnTo>
                        <a:lnTo>
                          <a:pt x="672" y="364"/>
                        </a:lnTo>
                        <a:lnTo>
                          <a:pt x="673" y="364"/>
                        </a:lnTo>
                        <a:lnTo>
                          <a:pt x="674" y="363"/>
                        </a:lnTo>
                        <a:lnTo>
                          <a:pt x="675" y="363"/>
                        </a:lnTo>
                        <a:lnTo>
                          <a:pt x="676" y="364"/>
                        </a:lnTo>
                        <a:lnTo>
                          <a:pt x="676" y="365"/>
                        </a:lnTo>
                        <a:lnTo>
                          <a:pt x="677" y="365"/>
                        </a:lnTo>
                        <a:lnTo>
                          <a:pt x="678" y="365"/>
                        </a:lnTo>
                        <a:lnTo>
                          <a:pt x="678" y="366"/>
                        </a:lnTo>
                        <a:lnTo>
                          <a:pt x="679" y="366"/>
                        </a:lnTo>
                        <a:lnTo>
                          <a:pt x="679" y="365"/>
                        </a:lnTo>
                        <a:lnTo>
                          <a:pt x="680" y="365"/>
                        </a:lnTo>
                        <a:lnTo>
                          <a:pt x="681" y="366"/>
                        </a:lnTo>
                        <a:lnTo>
                          <a:pt x="681" y="367"/>
                        </a:lnTo>
                        <a:lnTo>
                          <a:pt x="682" y="366"/>
                        </a:lnTo>
                        <a:lnTo>
                          <a:pt x="683" y="366"/>
                        </a:lnTo>
                        <a:lnTo>
                          <a:pt x="684" y="366"/>
                        </a:lnTo>
                        <a:lnTo>
                          <a:pt x="685" y="367"/>
                        </a:lnTo>
                        <a:lnTo>
                          <a:pt x="684" y="368"/>
                        </a:lnTo>
                        <a:lnTo>
                          <a:pt x="684" y="367"/>
                        </a:lnTo>
                        <a:lnTo>
                          <a:pt x="684" y="368"/>
                        </a:lnTo>
                        <a:lnTo>
                          <a:pt x="684" y="369"/>
                        </a:lnTo>
                        <a:lnTo>
                          <a:pt x="685" y="369"/>
                        </a:lnTo>
                        <a:lnTo>
                          <a:pt x="685" y="370"/>
                        </a:lnTo>
                        <a:lnTo>
                          <a:pt x="686" y="371"/>
                        </a:lnTo>
                        <a:lnTo>
                          <a:pt x="685" y="372"/>
                        </a:lnTo>
                        <a:lnTo>
                          <a:pt x="686" y="373"/>
                        </a:lnTo>
                        <a:lnTo>
                          <a:pt x="686" y="374"/>
                        </a:lnTo>
                        <a:lnTo>
                          <a:pt x="687" y="375"/>
                        </a:lnTo>
                        <a:lnTo>
                          <a:pt x="687" y="376"/>
                        </a:lnTo>
                        <a:lnTo>
                          <a:pt x="686" y="377"/>
                        </a:lnTo>
                        <a:lnTo>
                          <a:pt x="685" y="378"/>
                        </a:lnTo>
                        <a:lnTo>
                          <a:pt x="684" y="380"/>
                        </a:lnTo>
                        <a:lnTo>
                          <a:pt x="684" y="381"/>
                        </a:lnTo>
                        <a:lnTo>
                          <a:pt x="684" y="382"/>
                        </a:lnTo>
                        <a:lnTo>
                          <a:pt x="683" y="381"/>
                        </a:lnTo>
                        <a:lnTo>
                          <a:pt x="683" y="382"/>
                        </a:lnTo>
                        <a:lnTo>
                          <a:pt x="682" y="382"/>
                        </a:lnTo>
                        <a:lnTo>
                          <a:pt x="683" y="383"/>
                        </a:lnTo>
                        <a:lnTo>
                          <a:pt x="684" y="383"/>
                        </a:lnTo>
                        <a:lnTo>
                          <a:pt x="684" y="384"/>
                        </a:lnTo>
                        <a:lnTo>
                          <a:pt x="684" y="385"/>
                        </a:lnTo>
                        <a:lnTo>
                          <a:pt x="684" y="386"/>
                        </a:lnTo>
                        <a:lnTo>
                          <a:pt x="684" y="387"/>
                        </a:lnTo>
                        <a:lnTo>
                          <a:pt x="684" y="388"/>
                        </a:lnTo>
                        <a:lnTo>
                          <a:pt x="684" y="389"/>
                        </a:lnTo>
                        <a:lnTo>
                          <a:pt x="684" y="390"/>
                        </a:lnTo>
                        <a:lnTo>
                          <a:pt x="682" y="393"/>
                        </a:lnTo>
                        <a:lnTo>
                          <a:pt x="682" y="394"/>
                        </a:lnTo>
                        <a:lnTo>
                          <a:pt x="682" y="395"/>
                        </a:lnTo>
                        <a:lnTo>
                          <a:pt x="681" y="395"/>
                        </a:lnTo>
                        <a:lnTo>
                          <a:pt x="681" y="396"/>
                        </a:lnTo>
                        <a:lnTo>
                          <a:pt x="682" y="397"/>
                        </a:lnTo>
                        <a:lnTo>
                          <a:pt x="681" y="398"/>
                        </a:lnTo>
                        <a:lnTo>
                          <a:pt x="682" y="399"/>
                        </a:lnTo>
                        <a:lnTo>
                          <a:pt x="682" y="398"/>
                        </a:lnTo>
                        <a:lnTo>
                          <a:pt x="682" y="399"/>
                        </a:lnTo>
                        <a:lnTo>
                          <a:pt x="682" y="400"/>
                        </a:lnTo>
                        <a:lnTo>
                          <a:pt x="682" y="401"/>
                        </a:lnTo>
                        <a:lnTo>
                          <a:pt x="682" y="402"/>
                        </a:lnTo>
                        <a:lnTo>
                          <a:pt x="683" y="403"/>
                        </a:lnTo>
                        <a:lnTo>
                          <a:pt x="683" y="404"/>
                        </a:lnTo>
                        <a:lnTo>
                          <a:pt x="683" y="405"/>
                        </a:lnTo>
                        <a:lnTo>
                          <a:pt x="683" y="406"/>
                        </a:lnTo>
                        <a:lnTo>
                          <a:pt x="683" y="407"/>
                        </a:lnTo>
                        <a:lnTo>
                          <a:pt x="683" y="408"/>
                        </a:lnTo>
                        <a:lnTo>
                          <a:pt x="683" y="409"/>
                        </a:lnTo>
                        <a:lnTo>
                          <a:pt x="682" y="410"/>
                        </a:lnTo>
                        <a:lnTo>
                          <a:pt x="682" y="411"/>
                        </a:lnTo>
                        <a:lnTo>
                          <a:pt x="682" y="412"/>
                        </a:lnTo>
                        <a:lnTo>
                          <a:pt x="681" y="413"/>
                        </a:lnTo>
                        <a:lnTo>
                          <a:pt x="680" y="414"/>
                        </a:lnTo>
                        <a:lnTo>
                          <a:pt x="680" y="415"/>
                        </a:lnTo>
                        <a:lnTo>
                          <a:pt x="680" y="416"/>
                        </a:lnTo>
                        <a:lnTo>
                          <a:pt x="680" y="417"/>
                        </a:lnTo>
                        <a:lnTo>
                          <a:pt x="679" y="418"/>
                        </a:lnTo>
                        <a:lnTo>
                          <a:pt x="678" y="418"/>
                        </a:lnTo>
                        <a:lnTo>
                          <a:pt x="677" y="419"/>
                        </a:lnTo>
                        <a:lnTo>
                          <a:pt x="678" y="420"/>
                        </a:lnTo>
                        <a:lnTo>
                          <a:pt x="675" y="425"/>
                        </a:lnTo>
                        <a:lnTo>
                          <a:pt x="675" y="426"/>
                        </a:lnTo>
                        <a:lnTo>
                          <a:pt x="674" y="427"/>
                        </a:lnTo>
                        <a:lnTo>
                          <a:pt x="673" y="428"/>
                        </a:lnTo>
                        <a:lnTo>
                          <a:pt x="673" y="429"/>
                        </a:lnTo>
                        <a:lnTo>
                          <a:pt x="672" y="430"/>
                        </a:lnTo>
                        <a:lnTo>
                          <a:pt x="671" y="432"/>
                        </a:lnTo>
                        <a:lnTo>
                          <a:pt x="670" y="434"/>
                        </a:lnTo>
                        <a:lnTo>
                          <a:pt x="670" y="435"/>
                        </a:lnTo>
                        <a:lnTo>
                          <a:pt x="670" y="436"/>
                        </a:lnTo>
                        <a:lnTo>
                          <a:pt x="670" y="437"/>
                        </a:lnTo>
                        <a:lnTo>
                          <a:pt x="670" y="438"/>
                        </a:lnTo>
                        <a:lnTo>
                          <a:pt x="669" y="438"/>
                        </a:lnTo>
                        <a:lnTo>
                          <a:pt x="670" y="438"/>
                        </a:lnTo>
                        <a:lnTo>
                          <a:pt x="669" y="439"/>
                        </a:lnTo>
                        <a:lnTo>
                          <a:pt x="668" y="440"/>
                        </a:lnTo>
                        <a:lnTo>
                          <a:pt x="667" y="441"/>
                        </a:lnTo>
                        <a:lnTo>
                          <a:pt x="667" y="442"/>
                        </a:lnTo>
                        <a:lnTo>
                          <a:pt x="667" y="443"/>
                        </a:lnTo>
                        <a:lnTo>
                          <a:pt x="666" y="444"/>
                        </a:lnTo>
                        <a:lnTo>
                          <a:pt x="666" y="446"/>
                        </a:lnTo>
                        <a:lnTo>
                          <a:pt x="667" y="446"/>
                        </a:lnTo>
                        <a:lnTo>
                          <a:pt x="666" y="448"/>
                        </a:lnTo>
                        <a:lnTo>
                          <a:pt x="666" y="449"/>
                        </a:lnTo>
                        <a:lnTo>
                          <a:pt x="666" y="450"/>
                        </a:lnTo>
                        <a:lnTo>
                          <a:pt x="666" y="451"/>
                        </a:lnTo>
                        <a:lnTo>
                          <a:pt x="667" y="451"/>
                        </a:lnTo>
                        <a:lnTo>
                          <a:pt x="667" y="452"/>
                        </a:lnTo>
                        <a:lnTo>
                          <a:pt x="666" y="452"/>
                        </a:lnTo>
                        <a:lnTo>
                          <a:pt x="665" y="452"/>
                        </a:lnTo>
                        <a:lnTo>
                          <a:pt x="665" y="453"/>
                        </a:lnTo>
                        <a:lnTo>
                          <a:pt x="664" y="453"/>
                        </a:lnTo>
                        <a:lnTo>
                          <a:pt x="665" y="453"/>
                        </a:lnTo>
                        <a:lnTo>
                          <a:pt x="663" y="457"/>
                        </a:lnTo>
                        <a:lnTo>
                          <a:pt x="662" y="460"/>
                        </a:lnTo>
                        <a:lnTo>
                          <a:pt x="661" y="462"/>
                        </a:lnTo>
                        <a:lnTo>
                          <a:pt x="661" y="463"/>
                        </a:lnTo>
                        <a:lnTo>
                          <a:pt x="660" y="463"/>
                        </a:lnTo>
                        <a:lnTo>
                          <a:pt x="660" y="465"/>
                        </a:lnTo>
                        <a:lnTo>
                          <a:pt x="659" y="466"/>
                        </a:lnTo>
                        <a:lnTo>
                          <a:pt x="659" y="467"/>
                        </a:lnTo>
                        <a:lnTo>
                          <a:pt x="659" y="468"/>
                        </a:lnTo>
                        <a:lnTo>
                          <a:pt x="658" y="469"/>
                        </a:lnTo>
                        <a:lnTo>
                          <a:pt x="658" y="470"/>
                        </a:lnTo>
                        <a:lnTo>
                          <a:pt x="659" y="471"/>
                        </a:lnTo>
                        <a:lnTo>
                          <a:pt x="658" y="472"/>
                        </a:lnTo>
                        <a:lnTo>
                          <a:pt x="658" y="473"/>
                        </a:lnTo>
                        <a:lnTo>
                          <a:pt x="657" y="473"/>
                        </a:lnTo>
                        <a:lnTo>
                          <a:pt x="656" y="473"/>
                        </a:lnTo>
                        <a:lnTo>
                          <a:pt x="655" y="474"/>
                        </a:lnTo>
                        <a:lnTo>
                          <a:pt x="654" y="475"/>
                        </a:lnTo>
                        <a:lnTo>
                          <a:pt x="654" y="476"/>
                        </a:lnTo>
                        <a:lnTo>
                          <a:pt x="654" y="477"/>
                        </a:lnTo>
                        <a:lnTo>
                          <a:pt x="653" y="477"/>
                        </a:lnTo>
                        <a:lnTo>
                          <a:pt x="653" y="478"/>
                        </a:lnTo>
                        <a:lnTo>
                          <a:pt x="653" y="479"/>
                        </a:lnTo>
                        <a:lnTo>
                          <a:pt x="652" y="479"/>
                        </a:lnTo>
                        <a:lnTo>
                          <a:pt x="651" y="480"/>
                        </a:lnTo>
                        <a:lnTo>
                          <a:pt x="650" y="482"/>
                        </a:lnTo>
                        <a:lnTo>
                          <a:pt x="650" y="483"/>
                        </a:lnTo>
                        <a:lnTo>
                          <a:pt x="650" y="484"/>
                        </a:lnTo>
                        <a:lnTo>
                          <a:pt x="649" y="485"/>
                        </a:lnTo>
                        <a:lnTo>
                          <a:pt x="649" y="486"/>
                        </a:lnTo>
                        <a:lnTo>
                          <a:pt x="648" y="486"/>
                        </a:lnTo>
                        <a:lnTo>
                          <a:pt x="648" y="485"/>
                        </a:lnTo>
                        <a:lnTo>
                          <a:pt x="647" y="485"/>
                        </a:lnTo>
                        <a:lnTo>
                          <a:pt x="647" y="486"/>
                        </a:lnTo>
                        <a:lnTo>
                          <a:pt x="648" y="486"/>
                        </a:lnTo>
                        <a:lnTo>
                          <a:pt x="648" y="487"/>
                        </a:lnTo>
                        <a:lnTo>
                          <a:pt x="649" y="487"/>
                        </a:lnTo>
                        <a:lnTo>
                          <a:pt x="649" y="488"/>
                        </a:lnTo>
                        <a:lnTo>
                          <a:pt x="649" y="489"/>
                        </a:lnTo>
                        <a:lnTo>
                          <a:pt x="648" y="489"/>
                        </a:lnTo>
                        <a:lnTo>
                          <a:pt x="648" y="490"/>
                        </a:lnTo>
                        <a:lnTo>
                          <a:pt x="648" y="491"/>
                        </a:lnTo>
                        <a:lnTo>
                          <a:pt x="648" y="492"/>
                        </a:lnTo>
                        <a:lnTo>
                          <a:pt x="647" y="493"/>
                        </a:lnTo>
                        <a:lnTo>
                          <a:pt x="646" y="494"/>
                        </a:lnTo>
                        <a:lnTo>
                          <a:pt x="646" y="495"/>
                        </a:lnTo>
                        <a:lnTo>
                          <a:pt x="646" y="496"/>
                        </a:lnTo>
                        <a:lnTo>
                          <a:pt x="645" y="497"/>
                        </a:lnTo>
                        <a:lnTo>
                          <a:pt x="644" y="497"/>
                        </a:lnTo>
                        <a:lnTo>
                          <a:pt x="644" y="498"/>
                        </a:lnTo>
                        <a:lnTo>
                          <a:pt x="643" y="500"/>
                        </a:lnTo>
                        <a:lnTo>
                          <a:pt x="642" y="501"/>
                        </a:lnTo>
                        <a:lnTo>
                          <a:pt x="642" y="502"/>
                        </a:lnTo>
                        <a:lnTo>
                          <a:pt x="642" y="503"/>
                        </a:lnTo>
                        <a:lnTo>
                          <a:pt x="642" y="504"/>
                        </a:lnTo>
                        <a:lnTo>
                          <a:pt x="641" y="505"/>
                        </a:lnTo>
                        <a:lnTo>
                          <a:pt x="641" y="507"/>
                        </a:lnTo>
                        <a:lnTo>
                          <a:pt x="640" y="508"/>
                        </a:lnTo>
                        <a:lnTo>
                          <a:pt x="640" y="509"/>
                        </a:lnTo>
                        <a:lnTo>
                          <a:pt x="639" y="508"/>
                        </a:lnTo>
                        <a:lnTo>
                          <a:pt x="638" y="506"/>
                        </a:lnTo>
                        <a:lnTo>
                          <a:pt x="637" y="506"/>
                        </a:lnTo>
                        <a:lnTo>
                          <a:pt x="636" y="506"/>
                        </a:lnTo>
                        <a:lnTo>
                          <a:pt x="635" y="505"/>
                        </a:lnTo>
                        <a:lnTo>
                          <a:pt x="634" y="506"/>
                        </a:lnTo>
                        <a:lnTo>
                          <a:pt x="634" y="505"/>
                        </a:lnTo>
                        <a:lnTo>
                          <a:pt x="633" y="505"/>
                        </a:lnTo>
                        <a:lnTo>
                          <a:pt x="632" y="505"/>
                        </a:lnTo>
                        <a:lnTo>
                          <a:pt x="632" y="504"/>
                        </a:lnTo>
                        <a:lnTo>
                          <a:pt x="630" y="504"/>
                        </a:lnTo>
                        <a:lnTo>
                          <a:pt x="630" y="505"/>
                        </a:lnTo>
                        <a:lnTo>
                          <a:pt x="629" y="504"/>
                        </a:lnTo>
                        <a:lnTo>
                          <a:pt x="628" y="503"/>
                        </a:lnTo>
                        <a:lnTo>
                          <a:pt x="627" y="503"/>
                        </a:lnTo>
                        <a:lnTo>
                          <a:pt x="626" y="503"/>
                        </a:lnTo>
                        <a:lnTo>
                          <a:pt x="620" y="501"/>
                        </a:lnTo>
                        <a:lnTo>
                          <a:pt x="615" y="499"/>
                        </a:lnTo>
                        <a:lnTo>
                          <a:pt x="615" y="498"/>
                        </a:lnTo>
                        <a:lnTo>
                          <a:pt x="614" y="498"/>
                        </a:lnTo>
                        <a:lnTo>
                          <a:pt x="614" y="497"/>
                        </a:lnTo>
                        <a:lnTo>
                          <a:pt x="613" y="497"/>
                        </a:lnTo>
                        <a:lnTo>
                          <a:pt x="612" y="497"/>
                        </a:lnTo>
                        <a:lnTo>
                          <a:pt x="611" y="497"/>
                        </a:lnTo>
                        <a:lnTo>
                          <a:pt x="610" y="497"/>
                        </a:lnTo>
                        <a:lnTo>
                          <a:pt x="609" y="497"/>
                        </a:lnTo>
                        <a:lnTo>
                          <a:pt x="609" y="496"/>
                        </a:lnTo>
                        <a:lnTo>
                          <a:pt x="608" y="496"/>
                        </a:lnTo>
                        <a:lnTo>
                          <a:pt x="608" y="495"/>
                        </a:lnTo>
                        <a:lnTo>
                          <a:pt x="609" y="494"/>
                        </a:lnTo>
                        <a:lnTo>
                          <a:pt x="608" y="494"/>
                        </a:lnTo>
                        <a:lnTo>
                          <a:pt x="607" y="494"/>
                        </a:lnTo>
                        <a:lnTo>
                          <a:pt x="607" y="495"/>
                        </a:lnTo>
                        <a:lnTo>
                          <a:pt x="606" y="495"/>
                        </a:lnTo>
                        <a:lnTo>
                          <a:pt x="605" y="495"/>
                        </a:lnTo>
                        <a:lnTo>
                          <a:pt x="605" y="494"/>
                        </a:lnTo>
                        <a:lnTo>
                          <a:pt x="604" y="494"/>
                        </a:lnTo>
                        <a:lnTo>
                          <a:pt x="604" y="493"/>
                        </a:lnTo>
                        <a:lnTo>
                          <a:pt x="603" y="493"/>
                        </a:lnTo>
                        <a:lnTo>
                          <a:pt x="603" y="494"/>
                        </a:lnTo>
                        <a:lnTo>
                          <a:pt x="602" y="494"/>
                        </a:lnTo>
                        <a:lnTo>
                          <a:pt x="601" y="494"/>
                        </a:lnTo>
                        <a:lnTo>
                          <a:pt x="601" y="493"/>
                        </a:lnTo>
                        <a:lnTo>
                          <a:pt x="600" y="494"/>
                        </a:lnTo>
                        <a:lnTo>
                          <a:pt x="599" y="494"/>
                        </a:lnTo>
                        <a:lnTo>
                          <a:pt x="598" y="494"/>
                        </a:lnTo>
                        <a:lnTo>
                          <a:pt x="598" y="495"/>
                        </a:lnTo>
                        <a:lnTo>
                          <a:pt x="597" y="495"/>
                        </a:lnTo>
                        <a:lnTo>
                          <a:pt x="596" y="495"/>
                        </a:lnTo>
                        <a:lnTo>
                          <a:pt x="596" y="496"/>
                        </a:lnTo>
                        <a:lnTo>
                          <a:pt x="595" y="496"/>
                        </a:lnTo>
                        <a:lnTo>
                          <a:pt x="595" y="497"/>
                        </a:lnTo>
                        <a:lnTo>
                          <a:pt x="594" y="497"/>
                        </a:lnTo>
                        <a:lnTo>
                          <a:pt x="593" y="497"/>
                        </a:lnTo>
                        <a:lnTo>
                          <a:pt x="592" y="497"/>
                        </a:lnTo>
                        <a:lnTo>
                          <a:pt x="591" y="497"/>
                        </a:lnTo>
                        <a:lnTo>
                          <a:pt x="592" y="498"/>
                        </a:lnTo>
                        <a:lnTo>
                          <a:pt x="591" y="498"/>
                        </a:lnTo>
                        <a:lnTo>
                          <a:pt x="590" y="499"/>
                        </a:lnTo>
                        <a:lnTo>
                          <a:pt x="590" y="498"/>
                        </a:lnTo>
                        <a:lnTo>
                          <a:pt x="589" y="498"/>
                        </a:lnTo>
                        <a:lnTo>
                          <a:pt x="588" y="498"/>
                        </a:lnTo>
                        <a:lnTo>
                          <a:pt x="588" y="499"/>
                        </a:lnTo>
                        <a:lnTo>
                          <a:pt x="587" y="500"/>
                        </a:lnTo>
                        <a:lnTo>
                          <a:pt x="586" y="500"/>
                        </a:lnTo>
                        <a:lnTo>
                          <a:pt x="586" y="499"/>
                        </a:lnTo>
                        <a:lnTo>
                          <a:pt x="585" y="499"/>
                        </a:lnTo>
                        <a:lnTo>
                          <a:pt x="584" y="500"/>
                        </a:lnTo>
                        <a:lnTo>
                          <a:pt x="583" y="500"/>
                        </a:lnTo>
                        <a:lnTo>
                          <a:pt x="582" y="500"/>
                        </a:lnTo>
                        <a:lnTo>
                          <a:pt x="581" y="500"/>
                        </a:lnTo>
                        <a:lnTo>
                          <a:pt x="580" y="500"/>
                        </a:lnTo>
                        <a:lnTo>
                          <a:pt x="579" y="501"/>
                        </a:lnTo>
                        <a:lnTo>
                          <a:pt x="578" y="501"/>
                        </a:lnTo>
                        <a:lnTo>
                          <a:pt x="577" y="501"/>
                        </a:lnTo>
                        <a:lnTo>
                          <a:pt x="577" y="500"/>
                        </a:lnTo>
                        <a:lnTo>
                          <a:pt x="577" y="499"/>
                        </a:lnTo>
                        <a:lnTo>
                          <a:pt x="576" y="499"/>
                        </a:lnTo>
                        <a:lnTo>
                          <a:pt x="575" y="499"/>
                        </a:lnTo>
                        <a:lnTo>
                          <a:pt x="575" y="498"/>
                        </a:lnTo>
                        <a:lnTo>
                          <a:pt x="576" y="498"/>
                        </a:lnTo>
                        <a:lnTo>
                          <a:pt x="575" y="498"/>
                        </a:lnTo>
                        <a:lnTo>
                          <a:pt x="575" y="497"/>
                        </a:lnTo>
                        <a:lnTo>
                          <a:pt x="576" y="496"/>
                        </a:lnTo>
                        <a:lnTo>
                          <a:pt x="576" y="495"/>
                        </a:lnTo>
                        <a:lnTo>
                          <a:pt x="575" y="493"/>
                        </a:lnTo>
                        <a:lnTo>
                          <a:pt x="574" y="493"/>
                        </a:lnTo>
                        <a:lnTo>
                          <a:pt x="574" y="494"/>
                        </a:lnTo>
                        <a:lnTo>
                          <a:pt x="573" y="494"/>
                        </a:lnTo>
                        <a:lnTo>
                          <a:pt x="572" y="494"/>
                        </a:lnTo>
                        <a:lnTo>
                          <a:pt x="571" y="494"/>
                        </a:lnTo>
                        <a:lnTo>
                          <a:pt x="571" y="495"/>
                        </a:lnTo>
                        <a:lnTo>
                          <a:pt x="570" y="495"/>
                        </a:lnTo>
                        <a:lnTo>
                          <a:pt x="569" y="495"/>
                        </a:lnTo>
                        <a:lnTo>
                          <a:pt x="569" y="494"/>
                        </a:lnTo>
                        <a:lnTo>
                          <a:pt x="568" y="494"/>
                        </a:lnTo>
                        <a:lnTo>
                          <a:pt x="567" y="493"/>
                        </a:lnTo>
                        <a:lnTo>
                          <a:pt x="566" y="493"/>
                        </a:lnTo>
                        <a:lnTo>
                          <a:pt x="565" y="493"/>
                        </a:lnTo>
                        <a:lnTo>
                          <a:pt x="564" y="493"/>
                        </a:lnTo>
                        <a:lnTo>
                          <a:pt x="564" y="492"/>
                        </a:lnTo>
                        <a:lnTo>
                          <a:pt x="563" y="493"/>
                        </a:lnTo>
                        <a:lnTo>
                          <a:pt x="562" y="493"/>
                        </a:lnTo>
                        <a:lnTo>
                          <a:pt x="562" y="494"/>
                        </a:lnTo>
                        <a:lnTo>
                          <a:pt x="561" y="495"/>
                        </a:lnTo>
                        <a:lnTo>
                          <a:pt x="560" y="495"/>
                        </a:lnTo>
                        <a:lnTo>
                          <a:pt x="559" y="495"/>
                        </a:lnTo>
                        <a:lnTo>
                          <a:pt x="559" y="496"/>
                        </a:lnTo>
                        <a:lnTo>
                          <a:pt x="558" y="496"/>
                        </a:lnTo>
                        <a:lnTo>
                          <a:pt x="557" y="496"/>
                        </a:lnTo>
                        <a:lnTo>
                          <a:pt x="556" y="496"/>
                        </a:lnTo>
                        <a:lnTo>
                          <a:pt x="556" y="497"/>
                        </a:lnTo>
                        <a:lnTo>
                          <a:pt x="556" y="496"/>
                        </a:lnTo>
                        <a:lnTo>
                          <a:pt x="555" y="497"/>
                        </a:lnTo>
                        <a:lnTo>
                          <a:pt x="554" y="497"/>
                        </a:lnTo>
                        <a:lnTo>
                          <a:pt x="553" y="497"/>
                        </a:lnTo>
                        <a:lnTo>
                          <a:pt x="552" y="497"/>
                        </a:lnTo>
                        <a:lnTo>
                          <a:pt x="551" y="497"/>
                        </a:lnTo>
                        <a:lnTo>
                          <a:pt x="550" y="497"/>
                        </a:lnTo>
                        <a:lnTo>
                          <a:pt x="549" y="496"/>
                        </a:lnTo>
                        <a:lnTo>
                          <a:pt x="548" y="497"/>
                        </a:lnTo>
                        <a:lnTo>
                          <a:pt x="547" y="497"/>
                        </a:lnTo>
                        <a:lnTo>
                          <a:pt x="546" y="497"/>
                        </a:lnTo>
                        <a:lnTo>
                          <a:pt x="544" y="499"/>
                        </a:lnTo>
                        <a:lnTo>
                          <a:pt x="543" y="500"/>
                        </a:lnTo>
                        <a:lnTo>
                          <a:pt x="541" y="500"/>
                        </a:lnTo>
                        <a:lnTo>
                          <a:pt x="540" y="500"/>
                        </a:lnTo>
                        <a:lnTo>
                          <a:pt x="539" y="501"/>
                        </a:lnTo>
                        <a:lnTo>
                          <a:pt x="539" y="502"/>
                        </a:lnTo>
                        <a:lnTo>
                          <a:pt x="539" y="503"/>
                        </a:lnTo>
                        <a:lnTo>
                          <a:pt x="540" y="504"/>
                        </a:lnTo>
                        <a:lnTo>
                          <a:pt x="541" y="505"/>
                        </a:lnTo>
                        <a:lnTo>
                          <a:pt x="541" y="506"/>
                        </a:lnTo>
                        <a:lnTo>
                          <a:pt x="540" y="506"/>
                        </a:lnTo>
                        <a:lnTo>
                          <a:pt x="540" y="507"/>
                        </a:lnTo>
                        <a:lnTo>
                          <a:pt x="538" y="509"/>
                        </a:lnTo>
                        <a:lnTo>
                          <a:pt x="537" y="509"/>
                        </a:lnTo>
                        <a:lnTo>
                          <a:pt x="536" y="509"/>
                        </a:lnTo>
                        <a:lnTo>
                          <a:pt x="535" y="509"/>
                        </a:lnTo>
                        <a:lnTo>
                          <a:pt x="534" y="509"/>
                        </a:lnTo>
                        <a:lnTo>
                          <a:pt x="533" y="509"/>
                        </a:lnTo>
                        <a:lnTo>
                          <a:pt x="532" y="509"/>
                        </a:lnTo>
                        <a:lnTo>
                          <a:pt x="531" y="509"/>
                        </a:lnTo>
                        <a:lnTo>
                          <a:pt x="530" y="510"/>
                        </a:lnTo>
                        <a:lnTo>
                          <a:pt x="530" y="511"/>
                        </a:lnTo>
                        <a:lnTo>
                          <a:pt x="530" y="512"/>
                        </a:lnTo>
                        <a:lnTo>
                          <a:pt x="529" y="512"/>
                        </a:lnTo>
                        <a:lnTo>
                          <a:pt x="528" y="512"/>
                        </a:lnTo>
                        <a:lnTo>
                          <a:pt x="528" y="513"/>
                        </a:lnTo>
                        <a:lnTo>
                          <a:pt x="527" y="515"/>
                        </a:lnTo>
                        <a:lnTo>
                          <a:pt x="526" y="515"/>
                        </a:lnTo>
                        <a:lnTo>
                          <a:pt x="526" y="514"/>
                        </a:lnTo>
                        <a:lnTo>
                          <a:pt x="525" y="514"/>
                        </a:lnTo>
                        <a:lnTo>
                          <a:pt x="524" y="514"/>
                        </a:lnTo>
                        <a:lnTo>
                          <a:pt x="523" y="514"/>
                        </a:lnTo>
                        <a:lnTo>
                          <a:pt x="523" y="515"/>
                        </a:lnTo>
                        <a:lnTo>
                          <a:pt x="524" y="516"/>
                        </a:lnTo>
                        <a:lnTo>
                          <a:pt x="523" y="517"/>
                        </a:lnTo>
                        <a:lnTo>
                          <a:pt x="524" y="517"/>
                        </a:lnTo>
                        <a:lnTo>
                          <a:pt x="524" y="518"/>
                        </a:lnTo>
                        <a:lnTo>
                          <a:pt x="525" y="519"/>
                        </a:lnTo>
                        <a:lnTo>
                          <a:pt x="526" y="521"/>
                        </a:lnTo>
                        <a:lnTo>
                          <a:pt x="527" y="522"/>
                        </a:lnTo>
                        <a:lnTo>
                          <a:pt x="526" y="522"/>
                        </a:lnTo>
                        <a:lnTo>
                          <a:pt x="525" y="522"/>
                        </a:lnTo>
                        <a:lnTo>
                          <a:pt x="525" y="523"/>
                        </a:lnTo>
                        <a:lnTo>
                          <a:pt x="524" y="523"/>
                        </a:lnTo>
                        <a:lnTo>
                          <a:pt x="524" y="522"/>
                        </a:lnTo>
                        <a:lnTo>
                          <a:pt x="524" y="523"/>
                        </a:lnTo>
                        <a:lnTo>
                          <a:pt x="523" y="523"/>
                        </a:lnTo>
                        <a:lnTo>
                          <a:pt x="523" y="522"/>
                        </a:lnTo>
                        <a:lnTo>
                          <a:pt x="522" y="522"/>
                        </a:lnTo>
                        <a:lnTo>
                          <a:pt x="522" y="521"/>
                        </a:lnTo>
                        <a:lnTo>
                          <a:pt x="521" y="521"/>
                        </a:lnTo>
                        <a:lnTo>
                          <a:pt x="520" y="522"/>
                        </a:lnTo>
                        <a:lnTo>
                          <a:pt x="520" y="521"/>
                        </a:lnTo>
                        <a:lnTo>
                          <a:pt x="519" y="522"/>
                        </a:lnTo>
                        <a:lnTo>
                          <a:pt x="518" y="522"/>
                        </a:lnTo>
                        <a:lnTo>
                          <a:pt x="518" y="521"/>
                        </a:lnTo>
                        <a:lnTo>
                          <a:pt x="518" y="522"/>
                        </a:lnTo>
                        <a:lnTo>
                          <a:pt x="517" y="522"/>
                        </a:lnTo>
                        <a:lnTo>
                          <a:pt x="517" y="523"/>
                        </a:lnTo>
                        <a:lnTo>
                          <a:pt x="516" y="523"/>
                        </a:lnTo>
                        <a:lnTo>
                          <a:pt x="516" y="524"/>
                        </a:lnTo>
                        <a:lnTo>
                          <a:pt x="515" y="524"/>
                        </a:lnTo>
                        <a:lnTo>
                          <a:pt x="514" y="524"/>
                        </a:lnTo>
                        <a:lnTo>
                          <a:pt x="513" y="524"/>
                        </a:lnTo>
                        <a:lnTo>
                          <a:pt x="514" y="525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2" y="526"/>
                        </a:lnTo>
                        <a:lnTo>
                          <a:pt x="512" y="525"/>
                        </a:lnTo>
                        <a:lnTo>
                          <a:pt x="511" y="525"/>
                        </a:lnTo>
                        <a:lnTo>
                          <a:pt x="510" y="525"/>
                        </a:lnTo>
                        <a:lnTo>
                          <a:pt x="510" y="526"/>
                        </a:lnTo>
                        <a:lnTo>
                          <a:pt x="509" y="526"/>
                        </a:lnTo>
                        <a:lnTo>
                          <a:pt x="509" y="525"/>
                        </a:lnTo>
                        <a:lnTo>
                          <a:pt x="508" y="525"/>
                        </a:lnTo>
                        <a:lnTo>
                          <a:pt x="507" y="525"/>
                        </a:lnTo>
                        <a:lnTo>
                          <a:pt x="507" y="526"/>
                        </a:lnTo>
                        <a:lnTo>
                          <a:pt x="506" y="526"/>
                        </a:lnTo>
                        <a:lnTo>
                          <a:pt x="506" y="525"/>
                        </a:lnTo>
                        <a:lnTo>
                          <a:pt x="506" y="524"/>
                        </a:lnTo>
                        <a:lnTo>
                          <a:pt x="505" y="524"/>
                        </a:lnTo>
                        <a:lnTo>
                          <a:pt x="504" y="524"/>
                        </a:lnTo>
                        <a:lnTo>
                          <a:pt x="504" y="525"/>
                        </a:lnTo>
                        <a:lnTo>
                          <a:pt x="503" y="525"/>
                        </a:lnTo>
                        <a:lnTo>
                          <a:pt x="503" y="526"/>
                        </a:lnTo>
                        <a:lnTo>
                          <a:pt x="502" y="526"/>
                        </a:lnTo>
                        <a:lnTo>
                          <a:pt x="501" y="526"/>
                        </a:lnTo>
                        <a:lnTo>
                          <a:pt x="500" y="527"/>
                        </a:lnTo>
                        <a:lnTo>
                          <a:pt x="500" y="526"/>
                        </a:lnTo>
                        <a:lnTo>
                          <a:pt x="500" y="527"/>
                        </a:lnTo>
                        <a:lnTo>
                          <a:pt x="499" y="527"/>
                        </a:lnTo>
                        <a:lnTo>
                          <a:pt x="498" y="528"/>
                        </a:lnTo>
                        <a:lnTo>
                          <a:pt x="498" y="529"/>
                        </a:lnTo>
                        <a:lnTo>
                          <a:pt x="497" y="529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3"/>
                        </a:lnTo>
                        <a:lnTo>
                          <a:pt x="485" y="534"/>
                        </a:lnTo>
                        <a:lnTo>
                          <a:pt x="485" y="533"/>
                        </a:lnTo>
                        <a:lnTo>
                          <a:pt x="484" y="533"/>
                        </a:lnTo>
                        <a:lnTo>
                          <a:pt x="484" y="534"/>
                        </a:lnTo>
                        <a:lnTo>
                          <a:pt x="484" y="533"/>
                        </a:lnTo>
                        <a:lnTo>
                          <a:pt x="483" y="533"/>
                        </a:lnTo>
                        <a:lnTo>
                          <a:pt x="483" y="532"/>
                        </a:lnTo>
                        <a:lnTo>
                          <a:pt x="482" y="532"/>
                        </a:lnTo>
                        <a:lnTo>
                          <a:pt x="481" y="531"/>
                        </a:lnTo>
                        <a:lnTo>
                          <a:pt x="481" y="530"/>
                        </a:lnTo>
                        <a:lnTo>
                          <a:pt x="478" y="527"/>
                        </a:lnTo>
                        <a:lnTo>
                          <a:pt x="471" y="526"/>
                        </a:lnTo>
                        <a:lnTo>
                          <a:pt x="467" y="528"/>
                        </a:lnTo>
                        <a:lnTo>
                          <a:pt x="463" y="527"/>
                        </a:lnTo>
                        <a:lnTo>
                          <a:pt x="462" y="526"/>
                        </a:lnTo>
                        <a:lnTo>
                          <a:pt x="462" y="525"/>
                        </a:lnTo>
                        <a:lnTo>
                          <a:pt x="461" y="525"/>
                        </a:lnTo>
                        <a:lnTo>
                          <a:pt x="460" y="524"/>
                        </a:lnTo>
                        <a:lnTo>
                          <a:pt x="459" y="524"/>
                        </a:lnTo>
                        <a:lnTo>
                          <a:pt x="459" y="525"/>
                        </a:lnTo>
                        <a:lnTo>
                          <a:pt x="458" y="525"/>
                        </a:lnTo>
                        <a:lnTo>
                          <a:pt x="457" y="525"/>
                        </a:lnTo>
                        <a:lnTo>
                          <a:pt x="456" y="525"/>
                        </a:lnTo>
                        <a:lnTo>
                          <a:pt x="455" y="526"/>
                        </a:lnTo>
                        <a:lnTo>
                          <a:pt x="454" y="527"/>
                        </a:lnTo>
                        <a:lnTo>
                          <a:pt x="454" y="528"/>
                        </a:lnTo>
                        <a:lnTo>
                          <a:pt x="454" y="529"/>
                        </a:lnTo>
                        <a:lnTo>
                          <a:pt x="453" y="529"/>
                        </a:lnTo>
                        <a:lnTo>
                          <a:pt x="453" y="530"/>
                        </a:lnTo>
                        <a:lnTo>
                          <a:pt x="454" y="530"/>
                        </a:lnTo>
                        <a:lnTo>
                          <a:pt x="454" y="531"/>
                        </a:lnTo>
                        <a:lnTo>
                          <a:pt x="453" y="532"/>
                        </a:lnTo>
                        <a:lnTo>
                          <a:pt x="452" y="532"/>
                        </a:lnTo>
                        <a:lnTo>
                          <a:pt x="452" y="533"/>
                        </a:lnTo>
                        <a:lnTo>
                          <a:pt x="452" y="534"/>
                        </a:lnTo>
                        <a:lnTo>
                          <a:pt x="452" y="535"/>
                        </a:lnTo>
                        <a:lnTo>
                          <a:pt x="451" y="535"/>
                        </a:lnTo>
                        <a:lnTo>
                          <a:pt x="451" y="536"/>
                        </a:lnTo>
                        <a:lnTo>
                          <a:pt x="450" y="535"/>
                        </a:lnTo>
                        <a:lnTo>
                          <a:pt x="449" y="534"/>
                        </a:lnTo>
                        <a:lnTo>
                          <a:pt x="448" y="533"/>
                        </a:lnTo>
                        <a:lnTo>
                          <a:pt x="447" y="532"/>
                        </a:lnTo>
                        <a:lnTo>
                          <a:pt x="445" y="531"/>
                        </a:lnTo>
                        <a:lnTo>
                          <a:pt x="445" y="530"/>
                        </a:lnTo>
                        <a:lnTo>
                          <a:pt x="444" y="527"/>
                        </a:lnTo>
                        <a:lnTo>
                          <a:pt x="443" y="527"/>
                        </a:lnTo>
                        <a:lnTo>
                          <a:pt x="442" y="527"/>
                        </a:lnTo>
                        <a:lnTo>
                          <a:pt x="441" y="527"/>
                        </a:lnTo>
                        <a:lnTo>
                          <a:pt x="441" y="526"/>
                        </a:lnTo>
                        <a:lnTo>
                          <a:pt x="440" y="526"/>
                        </a:lnTo>
                        <a:lnTo>
                          <a:pt x="440" y="527"/>
                        </a:lnTo>
                        <a:lnTo>
                          <a:pt x="440" y="526"/>
                        </a:lnTo>
                        <a:lnTo>
                          <a:pt x="440" y="525"/>
                        </a:lnTo>
                        <a:lnTo>
                          <a:pt x="440" y="524"/>
                        </a:lnTo>
                        <a:lnTo>
                          <a:pt x="440" y="523"/>
                        </a:lnTo>
                        <a:lnTo>
                          <a:pt x="440" y="522"/>
                        </a:lnTo>
                        <a:lnTo>
                          <a:pt x="439" y="522"/>
                        </a:lnTo>
                        <a:lnTo>
                          <a:pt x="438" y="520"/>
                        </a:lnTo>
                        <a:lnTo>
                          <a:pt x="437" y="519"/>
                        </a:lnTo>
                        <a:lnTo>
                          <a:pt x="436" y="519"/>
                        </a:lnTo>
                        <a:lnTo>
                          <a:pt x="435" y="518"/>
                        </a:lnTo>
                        <a:lnTo>
                          <a:pt x="433" y="519"/>
                        </a:lnTo>
                        <a:lnTo>
                          <a:pt x="433" y="520"/>
                        </a:lnTo>
                        <a:lnTo>
                          <a:pt x="432" y="521"/>
                        </a:lnTo>
                        <a:lnTo>
                          <a:pt x="431" y="521"/>
                        </a:lnTo>
                        <a:lnTo>
                          <a:pt x="430" y="521"/>
                        </a:lnTo>
                        <a:lnTo>
                          <a:pt x="429" y="521"/>
                        </a:lnTo>
                        <a:lnTo>
                          <a:pt x="429" y="520"/>
                        </a:lnTo>
                        <a:lnTo>
                          <a:pt x="429" y="519"/>
                        </a:lnTo>
                        <a:lnTo>
                          <a:pt x="430" y="518"/>
                        </a:lnTo>
                        <a:lnTo>
                          <a:pt x="430" y="517"/>
                        </a:lnTo>
                        <a:lnTo>
                          <a:pt x="426" y="514"/>
                        </a:lnTo>
                        <a:lnTo>
                          <a:pt x="426" y="515"/>
                        </a:lnTo>
                        <a:lnTo>
                          <a:pt x="425" y="515"/>
                        </a:lnTo>
                        <a:lnTo>
                          <a:pt x="424" y="515"/>
                        </a:lnTo>
                        <a:lnTo>
                          <a:pt x="423" y="516"/>
                        </a:lnTo>
                        <a:lnTo>
                          <a:pt x="423" y="517"/>
                        </a:lnTo>
                        <a:lnTo>
                          <a:pt x="423" y="516"/>
                        </a:lnTo>
                        <a:lnTo>
                          <a:pt x="423" y="515"/>
                        </a:lnTo>
                        <a:lnTo>
                          <a:pt x="423" y="513"/>
                        </a:lnTo>
                        <a:lnTo>
                          <a:pt x="422" y="512"/>
                        </a:lnTo>
                        <a:lnTo>
                          <a:pt x="422" y="511"/>
                        </a:lnTo>
                        <a:lnTo>
                          <a:pt x="422" y="510"/>
                        </a:lnTo>
                        <a:lnTo>
                          <a:pt x="421" y="509"/>
                        </a:lnTo>
                        <a:lnTo>
                          <a:pt x="420" y="508"/>
                        </a:lnTo>
                        <a:lnTo>
                          <a:pt x="420" y="507"/>
                        </a:lnTo>
                        <a:lnTo>
                          <a:pt x="419" y="507"/>
                        </a:lnTo>
                        <a:lnTo>
                          <a:pt x="418" y="506"/>
                        </a:lnTo>
                        <a:lnTo>
                          <a:pt x="418" y="505"/>
                        </a:lnTo>
                        <a:lnTo>
                          <a:pt x="417" y="503"/>
                        </a:lnTo>
                        <a:lnTo>
                          <a:pt x="416" y="503"/>
                        </a:lnTo>
                        <a:lnTo>
                          <a:pt x="416" y="502"/>
                        </a:lnTo>
                        <a:lnTo>
                          <a:pt x="416" y="501"/>
                        </a:lnTo>
                        <a:lnTo>
                          <a:pt x="415" y="500"/>
                        </a:lnTo>
                        <a:lnTo>
                          <a:pt x="414" y="500"/>
                        </a:lnTo>
                        <a:lnTo>
                          <a:pt x="414" y="499"/>
                        </a:lnTo>
                        <a:lnTo>
                          <a:pt x="414" y="498"/>
                        </a:lnTo>
                        <a:lnTo>
                          <a:pt x="413" y="498"/>
                        </a:lnTo>
                        <a:lnTo>
                          <a:pt x="410" y="496"/>
                        </a:lnTo>
                        <a:lnTo>
                          <a:pt x="408" y="495"/>
                        </a:lnTo>
                        <a:lnTo>
                          <a:pt x="407" y="494"/>
                        </a:lnTo>
                        <a:lnTo>
                          <a:pt x="405" y="493"/>
                        </a:lnTo>
                        <a:lnTo>
                          <a:pt x="404" y="492"/>
                        </a:lnTo>
                        <a:lnTo>
                          <a:pt x="404" y="491"/>
                        </a:lnTo>
                        <a:lnTo>
                          <a:pt x="403" y="491"/>
                        </a:lnTo>
                        <a:lnTo>
                          <a:pt x="401" y="491"/>
                        </a:lnTo>
                        <a:lnTo>
                          <a:pt x="400" y="491"/>
                        </a:lnTo>
                        <a:lnTo>
                          <a:pt x="399" y="490"/>
                        </a:lnTo>
                        <a:lnTo>
                          <a:pt x="399" y="489"/>
                        </a:lnTo>
                        <a:lnTo>
                          <a:pt x="398" y="488"/>
                        </a:lnTo>
                        <a:lnTo>
                          <a:pt x="398" y="487"/>
                        </a:lnTo>
                        <a:lnTo>
                          <a:pt x="399" y="485"/>
                        </a:lnTo>
                        <a:lnTo>
                          <a:pt x="398" y="484"/>
                        </a:lnTo>
                        <a:lnTo>
                          <a:pt x="397" y="484"/>
                        </a:lnTo>
                        <a:lnTo>
                          <a:pt x="396" y="484"/>
                        </a:lnTo>
                        <a:lnTo>
                          <a:pt x="394" y="483"/>
                        </a:lnTo>
                        <a:lnTo>
                          <a:pt x="393" y="483"/>
                        </a:lnTo>
                        <a:lnTo>
                          <a:pt x="392" y="483"/>
                        </a:lnTo>
                        <a:lnTo>
                          <a:pt x="392" y="484"/>
                        </a:lnTo>
                        <a:lnTo>
                          <a:pt x="391" y="484"/>
                        </a:lnTo>
                        <a:lnTo>
                          <a:pt x="389" y="483"/>
                        </a:lnTo>
                        <a:lnTo>
                          <a:pt x="388" y="484"/>
                        </a:lnTo>
                        <a:lnTo>
                          <a:pt x="387" y="484"/>
                        </a:lnTo>
                        <a:lnTo>
                          <a:pt x="386" y="485"/>
                        </a:lnTo>
                        <a:lnTo>
                          <a:pt x="385" y="486"/>
                        </a:lnTo>
                        <a:lnTo>
                          <a:pt x="384" y="488"/>
                        </a:lnTo>
                        <a:lnTo>
                          <a:pt x="383" y="488"/>
                        </a:lnTo>
                        <a:lnTo>
                          <a:pt x="382" y="488"/>
                        </a:lnTo>
                        <a:lnTo>
                          <a:pt x="382" y="487"/>
                        </a:lnTo>
                        <a:lnTo>
                          <a:pt x="380" y="486"/>
                        </a:lnTo>
                        <a:lnTo>
                          <a:pt x="381" y="485"/>
                        </a:lnTo>
                        <a:lnTo>
                          <a:pt x="381" y="484"/>
                        </a:lnTo>
                        <a:lnTo>
                          <a:pt x="380" y="484"/>
                        </a:lnTo>
                        <a:lnTo>
                          <a:pt x="378" y="485"/>
                        </a:lnTo>
                        <a:lnTo>
                          <a:pt x="378" y="484"/>
                        </a:lnTo>
                        <a:lnTo>
                          <a:pt x="377" y="484"/>
                        </a:lnTo>
                        <a:lnTo>
                          <a:pt x="376" y="484"/>
                        </a:lnTo>
                        <a:lnTo>
                          <a:pt x="377" y="483"/>
                        </a:lnTo>
                        <a:lnTo>
                          <a:pt x="378" y="483"/>
                        </a:lnTo>
                        <a:lnTo>
                          <a:pt x="378" y="482"/>
                        </a:lnTo>
                        <a:lnTo>
                          <a:pt x="378" y="481"/>
                        </a:lnTo>
                        <a:lnTo>
                          <a:pt x="377" y="479"/>
                        </a:lnTo>
                        <a:lnTo>
                          <a:pt x="377" y="478"/>
                        </a:lnTo>
                        <a:lnTo>
                          <a:pt x="376" y="477"/>
                        </a:lnTo>
                        <a:lnTo>
                          <a:pt x="376" y="476"/>
                        </a:lnTo>
                        <a:lnTo>
                          <a:pt x="375" y="476"/>
                        </a:lnTo>
                        <a:lnTo>
                          <a:pt x="375" y="475"/>
                        </a:lnTo>
                        <a:lnTo>
                          <a:pt x="375" y="474"/>
                        </a:lnTo>
                        <a:lnTo>
                          <a:pt x="374" y="473"/>
                        </a:lnTo>
                        <a:lnTo>
                          <a:pt x="374" y="472"/>
                        </a:lnTo>
                        <a:lnTo>
                          <a:pt x="373" y="472"/>
                        </a:lnTo>
                        <a:lnTo>
                          <a:pt x="373" y="470"/>
                        </a:lnTo>
                        <a:lnTo>
                          <a:pt x="372" y="469"/>
                        </a:lnTo>
                        <a:lnTo>
                          <a:pt x="372" y="468"/>
                        </a:lnTo>
                        <a:lnTo>
                          <a:pt x="371" y="468"/>
                        </a:lnTo>
                        <a:lnTo>
                          <a:pt x="371" y="469"/>
                        </a:lnTo>
                        <a:lnTo>
                          <a:pt x="370" y="469"/>
                        </a:lnTo>
                        <a:lnTo>
                          <a:pt x="369" y="470"/>
                        </a:lnTo>
                        <a:lnTo>
                          <a:pt x="368" y="470"/>
                        </a:lnTo>
                        <a:lnTo>
                          <a:pt x="367" y="471"/>
                        </a:lnTo>
                        <a:lnTo>
                          <a:pt x="366" y="471"/>
                        </a:lnTo>
                        <a:lnTo>
                          <a:pt x="365" y="471"/>
                        </a:lnTo>
                        <a:lnTo>
                          <a:pt x="364" y="471"/>
                        </a:lnTo>
                        <a:lnTo>
                          <a:pt x="364" y="472"/>
                        </a:lnTo>
                        <a:lnTo>
                          <a:pt x="365" y="472"/>
                        </a:lnTo>
                        <a:lnTo>
                          <a:pt x="365" y="473"/>
                        </a:lnTo>
                        <a:lnTo>
                          <a:pt x="365" y="474"/>
                        </a:lnTo>
                        <a:lnTo>
                          <a:pt x="364" y="475"/>
                        </a:lnTo>
                        <a:lnTo>
                          <a:pt x="364" y="476"/>
                        </a:lnTo>
                        <a:lnTo>
                          <a:pt x="363" y="479"/>
                        </a:lnTo>
                        <a:lnTo>
                          <a:pt x="362" y="481"/>
                        </a:lnTo>
                        <a:lnTo>
                          <a:pt x="362" y="482"/>
                        </a:lnTo>
                        <a:lnTo>
                          <a:pt x="361" y="482"/>
                        </a:lnTo>
                        <a:lnTo>
                          <a:pt x="361" y="483"/>
                        </a:lnTo>
                        <a:lnTo>
                          <a:pt x="359" y="484"/>
                        </a:lnTo>
                        <a:lnTo>
                          <a:pt x="358" y="484"/>
                        </a:lnTo>
                        <a:lnTo>
                          <a:pt x="358" y="485"/>
                        </a:lnTo>
                        <a:lnTo>
                          <a:pt x="358" y="486"/>
                        </a:lnTo>
                        <a:lnTo>
                          <a:pt x="358" y="487"/>
                        </a:lnTo>
                        <a:lnTo>
                          <a:pt x="357" y="487"/>
                        </a:lnTo>
                        <a:lnTo>
                          <a:pt x="356" y="487"/>
                        </a:lnTo>
                        <a:lnTo>
                          <a:pt x="355" y="487"/>
                        </a:lnTo>
                        <a:lnTo>
                          <a:pt x="355" y="488"/>
                        </a:lnTo>
                        <a:lnTo>
                          <a:pt x="353" y="489"/>
                        </a:lnTo>
                        <a:lnTo>
                          <a:pt x="352" y="490"/>
                        </a:lnTo>
                        <a:lnTo>
                          <a:pt x="351" y="491"/>
                        </a:lnTo>
                        <a:lnTo>
                          <a:pt x="351" y="492"/>
                        </a:lnTo>
                        <a:lnTo>
                          <a:pt x="350" y="492"/>
                        </a:lnTo>
                        <a:lnTo>
                          <a:pt x="350" y="493"/>
                        </a:lnTo>
                        <a:lnTo>
                          <a:pt x="349" y="494"/>
                        </a:lnTo>
                        <a:lnTo>
                          <a:pt x="348" y="495"/>
                        </a:lnTo>
                        <a:lnTo>
                          <a:pt x="347" y="495"/>
                        </a:lnTo>
                        <a:lnTo>
                          <a:pt x="347" y="496"/>
                        </a:lnTo>
                        <a:lnTo>
                          <a:pt x="347" y="497"/>
                        </a:lnTo>
                        <a:lnTo>
                          <a:pt x="346" y="498"/>
                        </a:lnTo>
                        <a:lnTo>
                          <a:pt x="345" y="498"/>
                        </a:lnTo>
                        <a:lnTo>
                          <a:pt x="344" y="498"/>
                        </a:lnTo>
                        <a:lnTo>
                          <a:pt x="343" y="498"/>
                        </a:lnTo>
                        <a:lnTo>
                          <a:pt x="341" y="498"/>
                        </a:lnTo>
                        <a:lnTo>
                          <a:pt x="341" y="499"/>
                        </a:lnTo>
                        <a:lnTo>
                          <a:pt x="339" y="499"/>
                        </a:lnTo>
                        <a:lnTo>
                          <a:pt x="338" y="499"/>
                        </a:lnTo>
                        <a:lnTo>
                          <a:pt x="337" y="499"/>
                        </a:lnTo>
                        <a:lnTo>
                          <a:pt x="336" y="499"/>
                        </a:lnTo>
                        <a:lnTo>
                          <a:pt x="335" y="499"/>
                        </a:lnTo>
                        <a:lnTo>
                          <a:pt x="334" y="499"/>
                        </a:lnTo>
                        <a:lnTo>
                          <a:pt x="333" y="500"/>
                        </a:lnTo>
                        <a:lnTo>
                          <a:pt x="332" y="501"/>
                        </a:lnTo>
                        <a:lnTo>
                          <a:pt x="331" y="502"/>
                        </a:lnTo>
                        <a:lnTo>
                          <a:pt x="330" y="502"/>
                        </a:lnTo>
                        <a:lnTo>
                          <a:pt x="329" y="503"/>
                        </a:lnTo>
                        <a:lnTo>
                          <a:pt x="328" y="504"/>
                        </a:lnTo>
                        <a:lnTo>
                          <a:pt x="327" y="505"/>
                        </a:lnTo>
                        <a:lnTo>
                          <a:pt x="327" y="506"/>
                        </a:lnTo>
                        <a:lnTo>
                          <a:pt x="327" y="507"/>
                        </a:lnTo>
                        <a:lnTo>
                          <a:pt x="327" y="508"/>
                        </a:lnTo>
                        <a:lnTo>
                          <a:pt x="326" y="509"/>
                        </a:lnTo>
                        <a:lnTo>
                          <a:pt x="325" y="510"/>
                        </a:lnTo>
                        <a:lnTo>
                          <a:pt x="324" y="510"/>
                        </a:lnTo>
                        <a:lnTo>
                          <a:pt x="324" y="511"/>
                        </a:lnTo>
                        <a:lnTo>
                          <a:pt x="322" y="511"/>
                        </a:lnTo>
                        <a:lnTo>
                          <a:pt x="320" y="512"/>
                        </a:lnTo>
                        <a:lnTo>
                          <a:pt x="320" y="513"/>
                        </a:lnTo>
                        <a:lnTo>
                          <a:pt x="318" y="514"/>
                        </a:lnTo>
                        <a:lnTo>
                          <a:pt x="318" y="513"/>
                        </a:lnTo>
                        <a:lnTo>
                          <a:pt x="317" y="509"/>
                        </a:lnTo>
                        <a:lnTo>
                          <a:pt x="314" y="502"/>
                        </a:lnTo>
                        <a:lnTo>
                          <a:pt x="314" y="501"/>
                        </a:lnTo>
                        <a:lnTo>
                          <a:pt x="314" y="500"/>
                        </a:lnTo>
                        <a:lnTo>
                          <a:pt x="313" y="499"/>
                        </a:lnTo>
                        <a:lnTo>
                          <a:pt x="314" y="498"/>
                        </a:lnTo>
                        <a:lnTo>
                          <a:pt x="314" y="499"/>
                        </a:lnTo>
                        <a:lnTo>
                          <a:pt x="315" y="498"/>
                        </a:lnTo>
                        <a:lnTo>
                          <a:pt x="315" y="497"/>
                        </a:lnTo>
                        <a:lnTo>
                          <a:pt x="314" y="496"/>
                        </a:lnTo>
                        <a:lnTo>
                          <a:pt x="313" y="495"/>
                        </a:lnTo>
                        <a:lnTo>
                          <a:pt x="313" y="494"/>
                        </a:lnTo>
                        <a:lnTo>
                          <a:pt x="312" y="494"/>
                        </a:lnTo>
                        <a:lnTo>
                          <a:pt x="312" y="493"/>
                        </a:lnTo>
                        <a:lnTo>
                          <a:pt x="311" y="493"/>
                        </a:lnTo>
                        <a:lnTo>
                          <a:pt x="311" y="491"/>
                        </a:lnTo>
                        <a:lnTo>
                          <a:pt x="311" y="490"/>
                        </a:lnTo>
                        <a:lnTo>
                          <a:pt x="312" y="489"/>
                        </a:lnTo>
                        <a:lnTo>
                          <a:pt x="313" y="489"/>
                        </a:lnTo>
                        <a:lnTo>
                          <a:pt x="313" y="488"/>
                        </a:lnTo>
                        <a:lnTo>
                          <a:pt x="312" y="488"/>
                        </a:lnTo>
                        <a:lnTo>
                          <a:pt x="312" y="487"/>
                        </a:lnTo>
                        <a:lnTo>
                          <a:pt x="311" y="486"/>
                        </a:lnTo>
                        <a:lnTo>
                          <a:pt x="312" y="485"/>
                        </a:lnTo>
                        <a:lnTo>
                          <a:pt x="314" y="484"/>
                        </a:lnTo>
                        <a:lnTo>
                          <a:pt x="315" y="483"/>
                        </a:lnTo>
                        <a:lnTo>
                          <a:pt x="315" y="482"/>
                        </a:lnTo>
                        <a:lnTo>
                          <a:pt x="315" y="480"/>
                        </a:lnTo>
                        <a:lnTo>
                          <a:pt x="314" y="479"/>
                        </a:lnTo>
                        <a:lnTo>
                          <a:pt x="313" y="478"/>
                        </a:lnTo>
                        <a:lnTo>
                          <a:pt x="313" y="477"/>
                        </a:lnTo>
                        <a:lnTo>
                          <a:pt x="312" y="477"/>
                        </a:lnTo>
                        <a:lnTo>
                          <a:pt x="312" y="476"/>
                        </a:lnTo>
                        <a:lnTo>
                          <a:pt x="311" y="476"/>
                        </a:lnTo>
                        <a:lnTo>
                          <a:pt x="310" y="476"/>
                        </a:lnTo>
                        <a:lnTo>
                          <a:pt x="310" y="477"/>
                        </a:lnTo>
                        <a:lnTo>
                          <a:pt x="308" y="477"/>
                        </a:lnTo>
                        <a:lnTo>
                          <a:pt x="306" y="479"/>
                        </a:lnTo>
                        <a:lnTo>
                          <a:pt x="304" y="480"/>
                        </a:lnTo>
                        <a:lnTo>
                          <a:pt x="303" y="481"/>
                        </a:lnTo>
                        <a:lnTo>
                          <a:pt x="302" y="481"/>
                        </a:lnTo>
                        <a:lnTo>
                          <a:pt x="300" y="480"/>
                        </a:lnTo>
                        <a:lnTo>
                          <a:pt x="299" y="479"/>
                        </a:lnTo>
                        <a:lnTo>
                          <a:pt x="297" y="477"/>
                        </a:lnTo>
                        <a:lnTo>
                          <a:pt x="295" y="476"/>
                        </a:lnTo>
                        <a:lnTo>
                          <a:pt x="295" y="475"/>
                        </a:lnTo>
                        <a:lnTo>
                          <a:pt x="294" y="473"/>
                        </a:lnTo>
                        <a:lnTo>
                          <a:pt x="293" y="473"/>
                        </a:lnTo>
                        <a:lnTo>
                          <a:pt x="293" y="472"/>
                        </a:lnTo>
                        <a:lnTo>
                          <a:pt x="293" y="471"/>
                        </a:lnTo>
                        <a:lnTo>
                          <a:pt x="292" y="470"/>
                        </a:lnTo>
                        <a:lnTo>
                          <a:pt x="292" y="469"/>
                        </a:lnTo>
                        <a:lnTo>
                          <a:pt x="293" y="468"/>
                        </a:lnTo>
                        <a:lnTo>
                          <a:pt x="294" y="467"/>
                        </a:lnTo>
                        <a:lnTo>
                          <a:pt x="296" y="466"/>
                        </a:lnTo>
                        <a:lnTo>
                          <a:pt x="297" y="465"/>
                        </a:lnTo>
                        <a:lnTo>
                          <a:pt x="297" y="464"/>
                        </a:lnTo>
                        <a:lnTo>
                          <a:pt x="298" y="462"/>
                        </a:lnTo>
                        <a:lnTo>
                          <a:pt x="298" y="461"/>
                        </a:lnTo>
                        <a:lnTo>
                          <a:pt x="297" y="460"/>
                        </a:lnTo>
                        <a:lnTo>
                          <a:pt x="295" y="458"/>
                        </a:lnTo>
                        <a:lnTo>
                          <a:pt x="294" y="457"/>
                        </a:lnTo>
                        <a:lnTo>
                          <a:pt x="291" y="456"/>
                        </a:lnTo>
                        <a:lnTo>
                          <a:pt x="290" y="456"/>
                        </a:lnTo>
                        <a:lnTo>
                          <a:pt x="289" y="456"/>
                        </a:lnTo>
                        <a:lnTo>
                          <a:pt x="288" y="457"/>
                        </a:lnTo>
                        <a:lnTo>
                          <a:pt x="287" y="457"/>
                        </a:lnTo>
                        <a:lnTo>
                          <a:pt x="286" y="459"/>
                        </a:lnTo>
                        <a:lnTo>
                          <a:pt x="285" y="460"/>
                        </a:lnTo>
                        <a:lnTo>
                          <a:pt x="284" y="462"/>
                        </a:lnTo>
                        <a:lnTo>
                          <a:pt x="284" y="463"/>
                        </a:lnTo>
                        <a:lnTo>
                          <a:pt x="283" y="466"/>
                        </a:lnTo>
                        <a:lnTo>
                          <a:pt x="283" y="467"/>
                        </a:lnTo>
                        <a:lnTo>
                          <a:pt x="283" y="469"/>
                        </a:lnTo>
                        <a:lnTo>
                          <a:pt x="282" y="470"/>
                        </a:lnTo>
                        <a:lnTo>
                          <a:pt x="281" y="472"/>
                        </a:lnTo>
                        <a:lnTo>
                          <a:pt x="280" y="472"/>
                        </a:lnTo>
                        <a:lnTo>
                          <a:pt x="280" y="473"/>
                        </a:lnTo>
                        <a:lnTo>
                          <a:pt x="279" y="472"/>
                        </a:lnTo>
                        <a:lnTo>
                          <a:pt x="278" y="472"/>
                        </a:lnTo>
                        <a:lnTo>
                          <a:pt x="277" y="471"/>
                        </a:lnTo>
                        <a:lnTo>
                          <a:pt x="276" y="470"/>
                        </a:lnTo>
                        <a:lnTo>
                          <a:pt x="275" y="469"/>
                        </a:lnTo>
                        <a:lnTo>
                          <a:pt x="275" y="468"/>
                        </a:lnTo>
                        <a:lnTo>
                          <a:pt x="274" y="466"/>
                        </a:lnTo>
                        <a:lnTo>
                          <a:pt x="274" y="465"/>
                        </a:lnTo>
                        <a:lnTo>
                          <a:pt x="275" y="463"/>
                        </a:lnTo>
                        <a:lnTo>
                          <a:pt x="274" y="462"/>
                        </a:lnTo>
                        <a:lnTo>
                          <a:pt x="274" y="460"/>
                        </a:lnTo>
                        <a:lnTo>
                          <a:pt x="274" y="459"/>
                        </a:lnTo>
                        <a:lnTo>
                          <a:pt x="273" y="458"/>
                        </a:lnTo>
                        <a:lnTo>
                          <a:pt x="273" y="457"/>
                        </a:lnTo>
                        <a:lnTo>
                          <a:pt x="271" y="457"/>
                        </a:lnTo>
                        <a:lnTo>
                          <a:pt x="270" y="456"/>
                        </a:lnTo>
                        <a:lnTo>
                          <a:pt x="270" y="455"/>
                        </a:lnTo>
                        <a:lnTo>
                          <a:pt x="269" y="455"/>
                        </a:lnTo>
                        <a:lnTo>
                          <a:pt x="268" y="454"/>
                        </a:lnTo>
                        <a:lnTo>
                          <a:pt x="268" y="453"/>
                        </a:lnTo>
                        <a:lnTo>
                          <a:pt x="267" y="453"/>
                        </a:lnTo>
                        <a:lnTo>
                          <a:pt x="267" y="452"/>
                        </a:lnTo>
                        <a:lnTo>
                          <a:pt x="266" y="451"/>
                        </a:lnTo>
                        <a:lnTo>
                          <a:pt x="264" y="450"/>
                        </a:lnTo>
                        <a:lnTo>
                          <a:pt x="264" y="449"/>
                        </a:lnTo>
                        <a:lnTo>
                          <a:pt x="263" y="449"/>
                        </a:lnTo>
                        <a:lnTo>
                          <a:pt x="261" y="449"/>
                        </a:lnTo>
                        <a:lnTo>
                          <a:pt x="259" y="448"/>
                        </a:lnTo>
                        <a:lnTo>
                          <a:pt x="257" y="448"/>
                        </a:lnTo>
                        <a:lnTo>
                          <a:pt x="256" y="449"/>
                        </a:lnTo>
                        <a:lnTo>
                          <a:pt x="254" y="449"/>
                        </a:lnTo>
                        <a:lnTo>
                          <a:pt x="253" y="449"/>
                        </a:lnTo>
                        <a:lnTo>
                          <a:pt x="252" y="449"/>
                        </a:lnTo>
                        <a:lnTo>
                          <a:pt x="251" y="449"/>
                        </a:lnTo>
                        <a:lnTo>
                          <a:pt x="250" y="449"/>
                        </a:lnTo>
                        <a:lnTo>
                          <a:pt x="250" y="450"/>
                        </a:lnTo>
                        <a:lnTo>
                          <a:pt x="249" y="450"/>
                        </a:lnTo>
                        <a:lnTo>
                          <a:pt x="249" y="449"/>
                        </a:lnTo>
                        <a:lnTo>
                          <a:pt x="247" y="448"/>
                        </a:lnTo>
                        <a:lnTo>
                          <a:pt x="246" y="448"/>
                        </a:lnTo>
                        <a:lnTo>
                          <a:pt x="245" y="446"/>
                        </a:lnTo>
                        <a:lnTo>
                          <a:pt x="245" y="445"/>
                        </a:lnTo>
                        <a:lnTo>
                          <a:pt x="244" y="444"/>
                        </a:lnTo>
                        <a:lnTo>
                          <a:pt x="243" y="444"/>
                        </a:lnTo>
                        <a:lnTo>
                          <a:pt x="242" y="443"/>
                        </a:lnTo>
                        <a:lnTo>
                          <a:pt x="241" y="442"/>
                        </a:lnTo>
                        <a:lnTo>
                          <a:pt x="241" y="441"/>
                        </a:lnTo>
                        <a:lnTo>
                          <a:pt x="240" y="441"/>
                        </a:lnTo>
                        <a:lnTo>
                          <a:pt x="239" y="441"/>
                        </a:lnTo>
                        <a:lnTo>
                          <a:pt x="238" y="440"/>
                        </a:lnTo>
                        <a:lnTo>
                          <a:pt x="234" y="439"/>
                        </a:lnTo>
                        <a:lnTo>
                          <a:pt x="232" y="438"/>
                        </a:lnTo>
                        <a:lnTo>
                          <a:pt x="231" y="438"/>
                        </a:lnTo>
                        <a:lnTo>
                          <a:pt x="229" y="437"/>
                        </a:lnTo>
                        <a:lnTo>
                          <a:pt x="228" y="437"/>
                        </a:lnTo>
                        <a:lnTo>
                          <a:pt x="228" y="436"/>
                        </a:lnTo>
                        <a:lnTo>
                          <a:pt x="227" y="435"/>
                        </a:lnTo>
                        <a:lnTo>
                          <a:pt x="227" y="436"/>
                        </a:lnTo>
                        <a:lnTo>
                          <a:pt x="226" y="436"/>
                        </a:lnTo>
                        <a:lnTo>
                          <a:pt x="225" y="436"/>
                        </a:lnTo>
                        <a:lnTo>
                          <a:pt x="224" y="437"/>
                        </a:lnTo>
                        <a:lnTo>
                          <a:pt x="222" y="436"/>
                        </a:lnTo>
                        <a:lnTo>
                          <a:pt x="221" y="436"/>
                        </a:lnTo>
                        <a:lnTo>
                          <a:pt x="220" y="436"/>
                        </a:lnTo>
                        <a:lnTo>
                          <a:pt x="220" y="434"/>
                        </a:lnTo>
                        <a:lnTo>
                          <a:pt x="219" y="433"/>
                        </a:lnTo>
                        <a:lnTo>
                          <a:pt x="219" y="432"/>
                        </a:lnTo>
                        <a:lnTo>
                          <a:pt x="219" y="431"/>
                        </a:lnTo>
                        <a:lnTo>
                          <a:pt x="219" y="430"/>
                        </a:lnTo>
                        <a:lnTo>
                          <a:pt x="219" y="429"/>
                        </a:lnTo>
                        <a:lnTo>
                          <a:pt x="220" y="429"/>
                        </a:lnTo>
                        <a:lnTo>
                          <a:pt x="220" y="428"/>
                        </a:lnTo>
                        <a:lnTo>
                          <a:pt x="219" y="427"/>
                        </a:lnTo>
                        <a:lnTo>
                          <a:pt x="219" y="426"/>
                        </a:lnTo>
                        <a:lnTo>
                          <a:pt x="218" y="426"/>
                        </a:lnTo>
                        <a:lnTo>
                          <a:pt x="218" y="425"/>
                        </a:lnTo>
                        <a:lnTo>
                          <a:pt x="217" y="424"/>
                        </a:lnTo>
                        <a:lnTo>
                          <a:pt x="217" y="423"/>
                        </a:lnTo>
                        <a:lnTo>
                          <a:pt x="217" y="422"/>
                        </a:lnTo>
                        <a:lnTo>
                          <a:pt x="216" y="421"/>
                        </a:lnTo>
                        <a:lnTo>
                          <a:pt x="216" y="420"/>
                        </a:lnTo>
                        <a:lnTo>
                          <a:pt x="215" y="419"/>
                        </a:lnTo>
                        <a:lnTo>
                          <a:pt x="214" y="419"/>
                        </a:lnTo>
                        <a:lnTo>
                          <a:pt x="213" y="419"/>
                        </a:lnTo>
                        <a:lnTo>
                          <a:pt x="212" y="419"/>
                        </a:lnTo>
                        <a:lnTo>
                          <a:pt x="211" y="419"/>
                        </a:lnTo>
                        <a:lnTo>
                          <a:pt x="210" y="419"/>
                        </a:lnTo>
                        <a:lnTo>
                          <a:pt x="209" y="418"/>
                        </a:lnTo>
                        <a:lnTo>
                          <a:pt x="209" y="417"/>
                        </a:lnTo>
                        <a:lnTo>
                          <a:pt x="208" y="417"/>
                        </a:lnTo>
                        <a:lnTo>
                          <a:pt x="207" y="416"/>
                        </a:lnTo>
                        <a:lnTo>
                          <a:pt x="206" y="416"/>
                        </a:lnTo>
                        <a:lnTo>
                          <a:pt x="204" y="416"/>
                        </a:lnTo>
                        <a:lnTo>
                          <a:pt x="203" y="416"/>
                        </a:lnTo>
                        <a:lnTo>
                          <a:pt x="202" y="417"/>
                        </a:lnTo>
                        <a:lnTo>
                          <a:pt x="201" y="418"/>
                        </a:lnTo>
                        <a:lnTo>
                          <a:pt x="200" y="418"/>
                        </a:lnTo>
                        <a:lnTo>
                          <a:pt x="199" y="418"/>
                        </a:lnTo>
                        <a:lnTo>
                          <a:pt x="198" y="418"/>
                        </a:lnTo>
                        <a:lnTo>
                          <a:pt x="198" y="419"/>
                        </a:lnTo>
                        <a:lnTo>
                          <a:pt x="198" y="420"/>
                        </a:lnTo>
                        <a:lnTo>
                          <a:pt x="196" y="421"/>
                        </a:lnTo>
                        <a:lnTo>
                          <a:pt x="195" y="421"/>
                        </a:lnTo>
                        <a:lnTo>
                          <a:pt x="194" y="421"/>
                        </a:lnTo>
                        <a:lnTo>
                          <a:pt x="193" y="421"/>
                        </a:lnTo>
                        <a:lnTo>
                          <a:pt x="192" y="421"/>
                        </a:lnTo>
                        <a:lnTo>
                          <a:pt x="191" y="422"/>
                        </a:lnTo>
                        <a:lnTo>
                          <a:pt x="190" y="422"/>
                        </a:lnTo>
                        <a:lnTo>
                          <a:pt x="190" y="423"/>
                        </a:lnTo>
                        <a:lnTo>
                          <a:pt x="189" y="423"/>
                        </a:lnTo>
                        <a:lnTo>
                          <a:pt x="187" y="423"/>
                        </a:lnTo>
                        <a:lnTo>
                          <a:pt x="187" y="424"/>
                        </a:lnTo>
                        <a:lnTo>
                          <a:pt x="186" y="424"/>
                        </a:lnTo>
                        <a:lnTo>
                          <a:pt x="185" y="425"/>
                        </a:lnTo>
                        <a:lnTo>
                          <a:pt x="184" y="425"/>
                        </a:lnTo>
                        <a:lnTo>
                          <a:pt x="183" y="426"/>
                        </a:lnTo>
                        <a:lnTo>
                          <a:pt x="182" y="426"/>
                        </a:lnTo>
                        <a:lnTo>
                          <a:pt x="180" y="426"/>
                        </a:lnTo>
                        <a:lnTo>
                          <a:pt x="179" y="426"/>
                        </a:lnTo>
                        <a:lnTo>
                          <a:pt x="178" y="426"/>
                        </a:lnTo>
                        <a:lnTo>
                          <a:pt x="177" y="426"/>
                        </a:lnTo>
                        <a:lnTo>
                          <a:pt x="176" y="426"/>
                        </a:lnTo>
                        <a:lnTo>
                          <a:pt x="174" y="426"/>
                        </a:lnTo>
                        <a:lnTo>
                          <a:pt x="173" y="426"/>
                        </a:lnTo>
                        <a:lnTo>
                          <a:pt x="173" y="428"/>
                        </a:lnTo>
                        <a:lnTo>
                          <a:pt x="174" y="431"/>
                        </a:lnTo>
                        <a:lnTo>
                          <a:pt x="174" y="433"/>
                        </a:lnTo>
                        <a:lnTo>
                          <a:pt x="174" y="434"/>
                        </a:lnTo>
                        <a:lnTo>
                          <a:pt x="174" y="435"/>
                        </a:lnTo>
                        <a:lnTo>
                          <a:pt x="174" y="436"/>
                        </a:lnTo>
                        <a:lnTo>
                          <a:pt x="174" y="438"/>
                        </a:lnTo>
                        <a:lnTo>
                          <a:pt x="174" y="439"/>
                        </a:lnTo>
                        <a:lnTo>
                          <a:pt x="172" y="440"/>
                        </a:lnTo>
                        <a:lnTo>
                          <a:pt x="171" y="440"/>
                        </a:lnTo>
                        <a:lnTo>
                          <a:pt x="170" y="440"/>
                        </a:lnTo>
                        <a:lnTo>
                          <a:pt x="169" y="440"/>
                        </a:lnTo>
                        <a:lnTo>
                          <a:pt x="167" y="440"/>
                        </a:lnTo>
                        <a:lnTo>
                          <a:pt x="166" y="439"/>
                        </a:lnTo>
                        <a:lnTo>
                          <a:pt x="166" y="440"/>
                        </a:lnTo>
                        <a:lnTo>
                          <a:pt x="165" y="440"/>
                        </a:lnTo>
                        <a:lnTo>
                          <a:pt x="164" y="440"/>
                        </a:lnTo>
                        <a:lnTo>
                          <a:pt x="163" y="441"/>
                        </a:lnTo>
                        <a:lnTo>
                          <a:pt x="162" y="441"/>
                        </a:lnTo>
                        <a:lnTo>
                          <a:pt x="160" y="441"/>
                        </a:lnTo>
                        <a:lnTo>
                          <a:pt x="159" y="441"/>
                        </a:lnTo>
                        <a:lnTo>
                          <a:pt x="158" y="440"/>
                        </a:lnTo>
                        <a:lnTo>
                          <a:pt x="156" y="441"/>
                        </a:lnTo>
                        <a:lnTo>
                          <a:pt x="155" y="441"/>
                        </a:lnTo>
                        <a:lnTo>
                          <a:pt x="153" y="441"/>
                        </a:lnTo>
                        <a:lnTo>
                          <a:pt x="152" y="441"/>
                        </a:lnTo>
                        <a:lnTo>
                          <a:pt x="151" y="441"/>
                        </a:lnTo>
                        <a:lnTo>
                          <a:pt x="150" y="442"/>
                        </a:lnTo>
                        <a:lnTo>
                          <a:pt x="150" y="443"/>
                        </a:lnTo>
                        <a:lnTo>
                          <a:pt x="150" y="444"/>
                        </a:lnTo>
                        <a:lnTo>
                          <a:pt x="150" y="447"/>
                        </a:lnTo>
                        <a:lnTo>
                          <a:pt x="151" y="448"/>
                        </a:lnTo>
                        <a:lnTo>
                          <a:pt x="152" y="449"/>
                        </a:lnTo>
                        <a:lnTo>
                          <a:pt x="152" y="450"/>
                        </a:lnTo>
                        <a:lnTo>
                          <a:pt x="152" y="452"/>
                        </a:lnTo>
                        <a:lnTo>
                          <a:pt x="152" y="453"/>
                        </a:lnTo>
                        <a:lnTo>
                          <a:pt x="151" y="454"/>
                        </a:lnTo>
                        <a:lnTo>
                          <a:pt x="150" y="456"/>
                        </a:lnTo>
                        <a:lnTo>
                          <a:pt x="149" y="457"/>
                        </a:lnTo>
                        <a:lnTo>
                          <a:pt x="148" y="457"/>
                        </a:lnTo>
                        <a:lnTo>
                          <a:pt x="148" y="459"/>
                        </a:lnTo>
                        <a:lnTo>
                          <a:pt x="146" y="459"/>
                        </a:lnTo>
                        <a:lnTo>
                          <a:pt x="146" y="460"/>
                        </a:lnTo>
                        <a:lnTo>
                          <a:pt x="145" y="462"/>
                        </a:lnTo>
                        <a:lnTo>
                          <a:pt x="144" y="463"/>
                        </a:lnTo>
                        <a:lnTo>
                          <a:pt x="142" y="464"/>
                        </a:lnTo>
                        <a:lnTo>
                          <a:pt x="141" y="465"/>
                        </a:lnTo>
                        <a:lnTo>
                          <a:pt x="140" y="465"/>
                        </a:lnTo>
                        <a:lnTo>
                          <a:pt x="139" y="465"/>
                        </a:lnTo>
                        <a:lnTo>
                          <a:pt x="138" y="465"/>
                        </a:lnTo>
                        <a:lnTo>
                          <a:pt x="136" y="465"/>
                        </a:lnTo>
                        <a:lnTo>
                          <a:pt x="134" y="465"/>
                        </a:lnTo>
                        <a:lnTo>
                          <a:pt x="134" y="464"/>
                        </a:lnTo>
                        <a:lnTo>
                          <a:pt x="131" y="465"/>
                        </a:lnTo>
                        <a:lnTo>
                          <a:pt x="130" y="466"/>
                        </a:lnTo>
                        <a:lnTo>
                          <a:pt x="128" y="467"/>
                        </a:lnTo>
                        <a:lnTo>
                          <a:pt x="127" y="467"/>
                        </a:lnTo>
                        <a:lnTo>
                          <a:pt x="127" y="468"/>
                        </a:lnTo>
                        <a:lnTo>
                          <a:pt x="126" y="468"/>
                        </a:lnTo>
                        <a:lnTo>
                          <a:pt x="125" y="468"/>
                        </a:lnTo>
                        <a:lnTo>
                          <a:pt x="125" y="469"/>
                        </a:lnTo>
                        <a:lnTo>
                          <a:pt x="124" y="469"/>
                        </a:lnTo>
                        <a:lnTo>
                          <a:pt x="123" y="468"/>
                        </a:lnTo>
                        <a:lnTo>
                          <a:pt x="121" y="468"/>
                        </a:lnTo>
                        <a:lnTo>
                          <a:pt x="120" y="468"/>
                        </a:lnTo>
                        <a:lnTo>
                          <a:pt x="120" y="467"/>
                        </a:lnTo>
                        <a:lnTo>
                          <a:pt x="120" y="466"/>
                        </a:lnTo>
                        <a:lnTo>
                          <a:pt x="119" y="466"/>
                        </a:lnTo>
                        <a:lnTo>
                          <a:pt x="118" y="464"/>
                        </a:lnTo>
                        <a:lnTo>
                          <a:pt x="116" y="463"/>
                        </a:lnTo>
                        <a:lnTo>
                          <a:pt x="116" y="462"/>
                        </a:lnTo>
                        <a:lnTo>
                          <a:pt x="114" y="462"/>
                        </a:lnTo>
                        <a:lnTo>
                          <a:pt x="113" y="462"/>
                        </a:lnTo>
                        <a:lnTo>
                          <a:pt x="112" y="462"/>
                        </a:lnTo>
                        <a:lnTo>
                          <a:pt x="111" y="463"/>
                        </a:lnTo>
                        <a:lnTo>
                          <a:pt x="110" y="464"/>
                        </a:lnTo>
                        <a:lnTo>
                          <a:pt x="109" y="465"/>
                        </a:lnTo>
                        <a:lnTo>
                          <a:pt x="108" y="468"/>
                        </a:lnTo>
                        <a:lnTo>
                          <a:pt x="107" y="471"/>
                        </a:lnTo>
                        <a:lnTo>
                          <a:pt x="107" y="472"/>
                        </a:lnTo>
                        <a:lnTo>
                          <a:pt x="107" y="474"/>
                        </a:lnTo>
                        <a:lnTo>
                          <a:pt x="107" y="475"/>
                        </a:lnTo>
                        <a:lnTo>
                          <a:pt x="107" y="476"/>
                        </a:lnTo>
                        <a:lnTo>
                          <a:pt x="106" y="478"/>
                        </a:lnTo>
                        <a:lnTo>
                          <a:pt x="106" y="479"/>
                        </a:lnTo>
                        <a:lnTo>
                          <a:pt x="106" y="480"/>
                        </a:lnTo>
                        <a:lnTo>
                          <a:pt x="105" y="481"/>
                        </a:lnTo>
                        <a:lnTo>
                          <a:pt x="105" y="482"/>
                        </a:lnTo>
                        <a:lnTo>
                          <a:pt x="105" y="483"/>
                        </a:lnTo>
                        <a:lnTo>
                          <a:pt x="105" y="484"/>
                        </a:lnTo>
                        <a:lnTo>
                          <a:pt x="104" y="484"/>
                        </a:lnTo>
                        <a:lnTo>
                          <a:pt x="104" y="485"/>
                        </a:lnTo>
                        <a:lnTo>
                          <a:pt x="103" y="486"/>
                        </a:lnTo>
                        <a:lnTo>
                          <a:pt x="102" y="488"/>
                        </a:lnTo>
                        <a:lnTo>
                          <a:pt x="102" y="489"/>
                        </a:lnTo>
                        <a:lnTo>
                          <a:pt x="101" y="490"/>
                        </a:lnTo>
                        <a:lnTo>
                          <a:pt x="101" y="491"/>
                        </a:lnTo>
                        <a:lnTo>
                          <a:pt x="101" y="492"/>
                        </a:lnTo>
                        <a:lnTo>
                          <a:pt x="101" y="493"/>
                        </a:lnTo>
                        <a:lnTo>
                          <a:pt x="100" y="494"/>
                        </a:lnTo>
                        <a:lnTo>
                          <a:pt x="99" y="495"/>
                        </a:lnTo>
                        <a:lnTo>
                          <a:pt x="98" y="495"/>
                        </a:lnTo>
                        <a:lnTo>
                          <a:pt x="96" y="494"/>
                        </a:lnTo>
                        <a:lnTo>
                          <a:pt x="95" y="494"/>
                        </a:lnTo>
                        <a:lnTo>
                          <a:pt x="94" y="493"/>
                        </a:lnTo>
                        <a:lnTo>
                          <a:pt x="93" y="492"/>
                        </a:lnTo>
                        <a:lnTo>
                          <a:pt x="92" y="491"/>
                        </a:lnTo>
                        <a:lnTo>
                          <a:pt x="91" y="492"/>
                        </a:lnTo>
                        <a:lnTo>
                          <a:pt x="88" y="496"/>
                        </a:lnTo>
                        <a:lnTo>
                          <a:pt x="88" y="497"/>
                        </a:lnTo>
                        <a:lnTo>
                          <a:pt x="87" y="497"/>
                        </a:lnTo>
                        <a:lnTo>
                          <a:pt x="87" y="498"/>
                        </a:lnTo>
                        <a:lnTo>
                          <a:pt x="86" y="498"/>
                        </a:lnTo>
                        <a:lnTo>
                          <a:pt x="85" y="497"/>
                        </a:lnTo>
                        <a:lnTo>
                          <a:pt x="84" y="497"/>
                        </a:lnTo>
                        <a:lnTo>
                          <a:pt x="83" y="497"/>
                        </a:lnTo>
                        <a:lnTo>
                          <a:pt x="83" y="496"/>
                        </a:lnTo>
                        <a:lnTo>
                          <a:pt x="82" y="496"/>
                        </a:lnTo>
                        <a:lnTo>
                          <a:pt x="81" y="497"/>
                        </a:lnTo>
                        <a:lnTo>
                          <a:pt x="80" y="497"/>
                        </a:lnTo>
                        <a:lnTo>
                          <a:pt x="79" y="498"/>
                        </a:lnTo>
                        <a:lnTo>
                          <a:pt x="79" y="499"/>
                        </a:lnTo>
                        <a:lnTo>
                          <a:pt x="79" y="500"/>
                        </a:lnTo>
                        <a:lnTo>
                          <a:pt x="78" y="500"/>
                        </a:lnTo>
                        <a:lnTo>
                          <a:pt x="77" y="501"/>
                        </a:lnTo>
                        <a:lnTo>
                          <a:pt x="76" y="502"/>
                        </a:lnTo>
                        <a:lnTo>
                          <a:pt x="75" y="502"/>
                        </a:lnTo>
                        <a:lnTo>
                          <a:pt x="74" y="502"/>
                        </a:lnTo>
                        <a:lnTo>
                          <a:pt x="73" y="502"/>
                        </a:lnTo>
                        <a:lnTo>
                          <a:pt x="72" y="503"/>
                        </a:lnTo>
                        <a:lnTo>
                          <a:pt x="71" y="503"/>
                        </a:lnTo>
                        <a:lnTo>
                          <a:pt x="70" y="503"/>
                        </a:lnTo>
                        <a:lnTo>
                          <a:pt x="69" y="503"/>
                        </a:lnTo>
                        <a:lnTo>
                          <a:pt x="67" y="502"/>
                        </a:lnTo>
                        <a:lnTo>
                          <a:pt x="64" y="501"/>
                        </a:lnTo>
                        <a:lnTo>
                          <a:pt x="62" y="500"/>
                        </a:lnTo>
                        <a:lnTo>
                          <a:pt x="61" y="499"/>
                        </a:lnTo>
                        <a:lnTo>
                          <a:pt x="61" y="498"/>
                        </a:lnTo>
                        <a:lnTo>
                          <a:pt x="60" y="498"/>
                        </a:lnTo>
                        <a:lnTo>
                          <a:pt x="58" y="498"/>
                        </a:lnTo>
                        <a:lnTo>
                          <a:pt x="57" y="498"/>
                        </a:lnTo>
                        <a:lnTo>
                          <a:pt x="56" y="498"/>
                        </a:lnTo>
                        <a:lnTo>
                          <a:pt x="55" y="498"/>
                        </a:lnTo>
                        <a:lnTo>
                          <a:pt x="56" y="498"/>
                        </a:lnTo>
                        <a:lnTo>
                          <a:pt x="57" y="496"/>
                        </a:lnTo>
                        <a:lnTo>
                          <a:pt x="56" y="496"/>
                        </a:lnTo>
                        <a:lnTo>
                          <a:pt x="56" y="495"/>
                        </a:lnTo>
                        <a:lnTo>
                          <a:pt x="56" y="494"/>
                        </a:lnTo>
                        <a:lnTo>
                          <a:pt x="57" y="494"/>
                        </a:lnTo>
                        <a:lnTo>
                          <a:pt x="58" y="494"/>
                        </a:lnTo>
                        <a:lnTo>
                          <a:pt x="58" y="493"/>
                        </a:lnTo>
                        <a:lnTo>
                          <a:pt x="59" y="491"/>
                        </a:lnTo>
                        <a:lnTo>
                          <a:pt x="58" y="490"/>
                        </a:lnTo>
                        <a:lnTo>
                          <a:pt x="58" y="489"/>
                        </a:lnTo>
                        <a:lnTo>
                          <a:pt x="59" y="488"/>
                        </a:lnTo>
                        <a:lnTo>
                          <a:pt x="59" y="487"/>
                        </a:lnTo>
                        <a:lnTo>
                          <a:pt x="59" y="486"/>
                        </a:lnTo>
                        <a:lnTo>
                          <a:pt x="59" y="485"/>
                        </a:lnTo>
                        <a:lnTo>
                          <a:pt x="58" y="484"/>
                        </a:lnTo>
                        <a:lnTo>
                          <a:pt x="58" y="483"/>
                        </a:lnTo>
                        <a:lnTo>
                          <a:pt x="59" y="483"/>
                        </a:lnTo>
                        <a:lnTo>
                          <a:pt x="59" y="482"/>
                        </a:lnTo>
                        <a:lnTo>
                          <a:pt x="60" y="482"/>
                        </a:lnTo>
                        <a:lnTo>
                          <a:pt x="61" y="483"/>
                        </a:lnTo>
                        <a:lnTo>
                          <a:pt x="62" y="483"/>
                        </a:lnTo>
                        <a:lnTo>
                          <a:pt x="63" y="482"/>
                        </a:lnTo>
                        <a:lnTo>
                          <a:pt x="63" y="481"/>
                        </a:lnTo>
                        <a:lnTo>
                          <a:pt x="64" y="481"/>
                        </a:lnTo>
                        <a:lnTo>
                          <a:pt x="65" y="481"/>
                        </a:lnTo>
                        <a:lnTo>
                          <a:pt x="65" y="480"/>
                        </a:lnTo>
                        <a:lnTo>
                          <a:pt x="66" y="479"/>
                        </a:lnTo>
                        <a:lnTo>
                          <a:pt x="65" y="479"/>
                        </a:lnTo>
                        <a:lnTo>
                          <a:pt x="65" y="478"/>
                        </a:lnTo>
                        <a:lnTo>
                          <a:pt x="65" y="477"/>
                        </a:lnTo>
                        <a:lnTo>
                          <a:pt x="65" y="476"/>
                        </a:lnTo>
                        <a:lnTo>
                          <a:pt x="66" y="474"/>
                        </a:lnTo>
                        <a:lnTo>
                          <a:pt x="66" y="473"/>
                        </a:lnTo>
                        <a:lnTo>
                          <a:pt x="67" y="472"/>
                        </a:lnTo>
                        <a:lnTo>
                          <a:pt x="68" y="471"/>
                        </a:lnTo>
                        <a:lnTo>
                          <a:pt x="68" y="470"/>
                        </a:lnTo>
                        <a:lnTo>
                          <a:pt x="68" y="469"/>
                        </a:lnTo>
                        <a:lnTo>
                          <a:pt x="68" y="468"/>
                        </a:lnTo>
                        <a:lnTo>
                          <a:pt x="67" y="467"/>
                        </a:lnTo>
                        <a:lnTo>
                          <a:pt x="66" y="466"/>
                        </a:lnTo>
                        <a:lnTo>
                          <a:pt x="65" y="466"/>
                        </a:lnTo>
                        <a:lnTo>
                          <a:pt x="64" y="466"/>
                        </a:lnTo>
                        <a:lnTo>
                          <a:pt x="63" y="465"/>
                        </a:lnTo>
                        <a:lnTo>
                          <a:pt x="62" y="464"/>
                        </a:lnTo>
                        <a:lnTo>
                          <a:pt x="61" y="464"/>
                        </a:lnTo>
                        <a:lnTo>
                          <a:pt x="60" y="463"/>
                        </a:lnTo>
                        <a:lnTo>
                          <a:pt x="59" y="463"/>
                        </a:lnTo>
                        <a:lnTo>
                          <a:pt x="59" y="462"/>
                        </a:lnTo>
                        <a:lnTo>
                          <a:pt x="59" y="461"/>
                        </a:lnTo>
                        <a:lnTo>
                          <a:pt x="58" y="462"/>
                        </a:lnTo>
                        <a:lnTo>
                          <a:pt x="58" y="461"/>
                        </a:lnTo>
                        <a:lnTo>
                          <a:pt x="57" y="461"/>
                        </a:lnTo>
                        <a:lnTo>
                          <a:pt x="56" y="461"/>
                        </a:lnTo>
                        <a:lnTo>
                          <a:pt x="55" y="460"/>
                        </a:lnTo>
                        <a:lnTo>
                          <a:pt x="54" y="460"/>
                        </a:lnTo>
                        <a:lnTo>
                          <a:pt x="54" y="459"/>
                        </a:lnTo>
                        <a:lnTo>
                          <a:pt x="53" y="459"/>
                        </a:lnTo>
                        <a:lnTo>
                          <a:pt x="53" y="458"/>
                        </a:lnTo>
                        <a:lnTo>
                          <a:pt x="53" y="457"/>
                        </a:lnTo>
                        <a:lnTo>
                          <a:pt x="53" y="456"/>
                        </a:lnTo>
                        <a:lnTo>
                          <a:pt x="52" y="456"/>
                        </a:lnTo>
                        <a:lnTo>
                          <a:pt x="53" y="455"/>
                        </a:lnTo>
                        <a:lnTo>
                          <a:pt x="52" y="454"/>
                        </a:lnTo>
                        <a:lnTo>
                          <a:pt x="53" y="454"/>
                        </a:lnTo>
                        <a:lnTo>
                          <a:pt x="52" y="453"/>
                        </a:lnTo>
                        <a:lnTo>
                          <a:pt x="52" y="452"/>
                        </a:lnTo>
                        <a:lnTo>
                          <a:pt x="52" y="451"/>
                        </a:lnTo>
                        <a:lnTo>
                          <a:pt x="52" y="450"/>
                        </a:lnTo>
                        <a:lnTo>
                          <a:pt x="51" y="450"/>
                        </a:lnTo>
                        <a:lnTo>
                          <a:pt x="51" y="449"/>
                        </a:lnTo>
                        <a:lnTo>
                          <a:pt x="51" y="448"/>
                        </a:lnTo>
                        <a:lnTo>
                          <a:pt x="50" y="447"/>
                        </a:lnTo>
                        <a:lnTo>
                          <a:pt x="50" y="445"/>
                        </a:lnTo>
                        <a:lnTo>
                          <a:pt x="50" y="444"/>
                        </a:lnTo>
                        <a:lnTo>
                          <a:pt x="49" y="443"/>
                        </a:lnTo>
                        <a:lnTo>
                          <a:pt x="49" y="442"/>
                        </a:lnTo>
                        <a:lnTo>
                          <a:pt x="49" y="441"/>
                        </a:lnTo>
                        <a:lnTo>
                          <a:pt x="49" y="440"/>
                        </a:lnTo>
                        <a:lnTo>
                          <a:pt x="48" y="440"/>
                        </a:lnTo>
                        <a:lnTo>
                          <a:pt x="48" y="439"/>
                        </a:lnTo>
                        <a:lnTo>
                          <a:pt x="47" y="438"/>
                        </a:lnTo>
                        <a:lnTo>
                          <a:pt x="47" y="437"/>
                        </a:lnTo>
                        <a:lnTo>
                          <a:pt x="46" y="436"/>
                        </a:lnTo>
                        <a:lnTo>
                          <a:pt x="47" y="435"/>
                        </a:lnTo>
                        <a:lnTo>
                          <a:pt x="46" y="435"/>
                        </a:lnTo>
                        <a:lnTo>
                          <a:pt x="46" y="434"/>
                        </a:lnTo>
                        <a:lnTo>
                          <a:pt x="45" y="434"/>
                        </a:lnTo>
                        <a:lnTo>
                          <a:pt x="45" y="433"/>
                        </a:lnTo>
                        <a:lnTo>
                          <a:pt x="44" y="432"/>
                        </a:lnTo>
                        <a:lnTo>
                          <a:pt x="44" y="431"/>
                        </a:lnTo>
                        <a:lnTo>
                          <a:pt x="43" y="431"/>
                        </a:lnTo>
                        <a:lnTo>
                          <a:pt x="42" y="432"/>
                        </a:lnTo>
                        <a:lnTo>
                          <a:pt x="41" y="432"/>
                        </a:lnTo>
                        <a:lnTo>
                          <a:pt x="40" y="431"/>
                        </a:lnTo>
                        <a:lnTo>
                          <a:pt x="40" y="430"/>
                        </a:lnTo>
                        <a:lnTo>
                          <a:pt x="39" y="430"/>
                        </a:lnTo>
                        <a:lnTo>
                          <a:pt x="39" y="429"/>
                        </a:lnTo>
                        <a:lnTo>
                          <a:pt x="38" y="429"/>
                        </a:lnTo>
                        <a:lnTo>
                          <a:pt x="37" y="430"/>
                        </a:lnTo>
                        <a:lnTo>
                          <a:pt x="36" y="430"/>
                        </a:lnTo>
                        <a:lnTo>
                          <a:pt x="35" y="430"/>
                        </a:lnTo>
                        <a:lnTo>
                          <a:pt x="34" y="431"/>
                        </a:lnTo>
                        <a:lnTo>
                          <a:pt x="33" y="431"/>
                        </a:lnTo>
                        <a:lnTo>
                          <a:pt x="33" y="430"/>
                        </a:lnTo>
                        <a:lnTo>
                          <a:pt x="33" y="429"/>
                        </a:lnTo>
                        <a:lnTo>
                          <a:pt x="33" y="428"/>
                        </a:lnTo>
                        <a:lnTo>
                          <a:pt x="34" y="427"/>
                        </a:lnTo>
                        <a:lnTo>
                          <a:pt x="33" y="426"/>
                        </a:lnTo>
                        <a:lnTo>
                          <a:pt x="33" y="425"/>
                        </a:lnTo>
                        <a:lnTo>
                          <a:pt x="32" y="424"/>
                        </a:lnTo>
                        <a:lnTo>
                          <a:pt x="31" y="425"/>
                        </a:lnTo>
                        <a:lnTo>
                          <a:pt x="30" y="425"/>
                        </a:lnTo>
                        <a:lnTo>
                          <a:pt x="30" y="424"/>
                        </a:lnTo>
                        <a:lnTo>
                          <a:pt x="29" y="424"/>
                        </a:lnTo>
                        <a:lnTo>
                          <a:pt x="28" y="424"/>
                        </a:lnTo>
                        <a:lnTo>
                          <a:pt x="28" y="425"/>
                        </a:lnTo>
                        <a:lnTo>
                          <a:pt x="28" y="424"/>
                        </a:lnTo>
                        <a:lnTo>
                          <a:pt x="27" y="424"/>
                        </a:lnTo>
                        <a:lnTo>
                          <a:pt x="26" y="424"/>
                        </a:lnTo>
                        <a:lnTo>
                          <a:pt x="26" y="423"/>
                        </a:lnTo>
                        <a:lnTo>
                          <a:pt x="25" y="422"/>
                        </a:lnTo>
                        <a:lnTo>
                          <a:pt x="24" y="422"/>
                        </a:lnTo>
                        <a:lnTo>
                          <a:pt x="25" y="421"/>
                        </a:lnTo>
                        <a:lnTo>
                          <a:pt x="24" y="420"/>
                        </a:lnTo>
                        <a:lnTo>
                          <a:pt x="23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4" y="415"/>
                        </a:lnTo>
                        <a:lnTo>
                          <a:pt x="23" y="415"/>
                        </a:lnTo>
                        <a:lnTo>
                          <a:pt x="22" y="415"/>
                        </a:lnTo>
                        <a:lnTo>
                          <a:pt x="21" y="415"/>
                        </a:lnTo>
                        <a:lnTo>
                          <a:pt x="20" y="415"/>
                        </a:lnTo>
                        <a:lnTo>
                          <a:pt x="19" y="415"/>
                        </a:lnTo>
                        <a:lnTo>
                          <a:pt x="18" y="415"/>
                        </a:lnTo>
                        <a:lnTo>
                          <a:pt x="17" y="415"/>
                        </a:lnTo>
                        <a:lnTo>
                          <a:pt x="16" y="415"/>
                        </a:lnTo>
                        <a:lnTo>
                          <a:pt x="15" y="415"/>
                        </a:lnTo>
                        <a:lnTo>
                          <a:pt x="15" y="414"/>
                        </a:lnTo>
                        <a:lnTo>
                          <a:pt x="14" y="414"/>
                        </a:lnTo>
                        <a:lnTo>
                          <a:pt x="13" y="414"/>
                        </a:lnTo>
                        <a:lnTo>
                          <a:pt x="12" y="415"/>
                        </a:lnTo>
                        <a:lnTo>
                          <a:pt x="12" y="416"/>
                        </a:lnTo>
                        <a:lnTo>
                          <a:pt x="11" y="416"/>
                        </a:lnTo>
                        <a:lnTo>
                          <a:pt x="10" y="415"/>
                        </a:lnTo>
                        <a:lnTo>
                          <a:pt x="9" y="416"/>
                        </a:lnTo>
                        <a:lnTo>
                          <a:pt x="8" y="416"/>
                        </a:lnTo>
                        <a:lnTo>
                          <a:pt x="8" y="417"/>
                        </a:lnTo>
                        <a:lnTo>
                          <a:pt x="7" y="417"/>
                        </a:lnTo>
                        <a:lnTo>
                          <a:pt x="6" y="417"/>
                        </a:lnTo>
                        <a:lnTo>
                          <a:pt x="5" y="416"/>
                        </a:lnTo>
                        <a:lnTo>
                          <a:pt x="4" y="416"/>
                        </a:lnTo>
                        <a:lnTo>
                          <a:pt x="3" y="416"/>
                        </a:lnTo>
                        <a:lnTo>
                          <a:pt x="2" y="416"/>
                        </a:lnTo>
                        <a:lnTo>
                          <a:pt x="2" y="415"/>
                        </a:lnTo>
                        <a:lnTo>
                          <a:pt x="1" y="415"/>
                        </a:lnTo>
                        <a:lnTo>
                          <a:pt x="0" y="414"/>
                        </a:lnTo>
                        <a:lnTo>
                          <a:pt x="0" y="413"/>
                        </a:lnTo>
                        <a:lnTo>
                          <a:pt x="1" y="413"/>
                        </a:lnTo>
                        <a:lnTo>
                          <a:pt x="2" y="413"/>
                        </a:lnTo>
                        <a:lnTo>
                          <a:pt x="3" y="413"/>
                        </a:lnTo>
                        <a:lnTo>
                          <a:pt x="4" y="412"/>
                        </a:lnTo>
                        <a:lnTo>
                          <a:pt x="5" y="412"/>
                        </a:lnTo>
                        <a:lnTo>
                          <a:pt x="6" y="411"/>
                        </a:lnTo>
                        <a:lnTo>
                          <a:pt x="6" y="410"/>
                        </a:lnTo>
                        <a:lnTo>
                          <a:pt x="7" y="409"/>
                        </a:lnTo>
                        <a:lnTo>
                          <a:pt x="8" y="409"/>
                        </a:lnTo>
                        <a:lnTo>
                          <a:pt x="9" y="409"/>
                        </a:lnTo>
                        <a:lnTo>
                          <a:pt x="10" y="409"/>
                        </a:lnTo>
                        <a:lnTo>
                          <a:pt x="11" y="409"/>
                        </a:lnTo>
                        <a:lnTo>
                          <a:pt x="12" y="409"/>
                        </a:lnTo>
                        <a:lnTo>
                          <a:pt x="13" y="408"/>
                        </a:lnTo>
                        <a:lnTo>
                          <a:pt x="14" y="408"/>
                        </a:lnTo>
                        <a:lnTo>
                          <a:pt x="15" y="408"/>
                        </a:lnTo>
                        <a:lnTo>
                          <a:pt x="16" y="407"/>
                        </a:lnTo>
                        <a:lnTo>
                          <a:pt x="16" y="405"/>
                        </a:lnTo>
                        <a:lnTo>
                          <a:pt x="16" y="404"/>
                        </a:lnTo>
                        <a:lnTo>
                          <a:pt x="15" y="404"/>
                        </a:lnTo>
                        <a:lnTo>
                          <a:pt x="15" y="403"/>
                        </a:lnTo>
                        <a:lnTo>
                          <a:pt x="16" y="403"/>
                        </a:lnTo>
                        <a:lnTo>
                          <a:pt x="17" y="403"/>
                        </a:lnTo>
                        <a:lnTo>
                          <a:pt x="17" y="402"/>
                        </a:lnTo>
                        <a:lnTo>
                          <a:pt x="19" y="403"/>
                        </a:lnTo>
                        <a:lnTo>
                          <a:pt x="19" y="402"/>
                        </a:lnTo>
                        <a:lnTo>
                          <a:pt x="20" y="402"/>
                        </a:lnTo>
                        <a:lnTo>
                          <a:pt x="21" y="401"/>
                        </a:lnTo>
                        <a:lnTo>
                          <a:pt x="21" y="400"/>
                        </a:lnTo>
                        <a:lnTo>
                          <a:pt x="22" y="399"/>
                        </a:lnTo>
                        <a:lnTo>
                          <a:pt x="22" y="398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4" y="397"/>
                        </a:lnTo>
                        <a:lnTo>
                          <a:pt x="25" y="398"/>
                        </a:lnTo>
                        <a:lnTo>
                          <a:pt x="25" y="397"/>
                        </a:lnTo>
                        <a:lnTo>
                          <a:pt x="26" y="397"/>
                        </a:lnTo>
                        <a:lnTo>
                          <a:pt x="27" y="397"/>
                        </a:lnTo>
                        <a:lnTo>
                          <a:pt x="27" y="396"/>
                        </a:lnTo>
                        <a:lnTo>
                          <a:pt x="28" y="396"/>
                        </a:lnTo>
                        <a:lnTo>
                          <a:pt x="29" y="395"/>
                        </a:lnTo>
                        <a:lnTo>
                          <a:pt x="30" y="394"/>
                        </a:lnTo>
                        <a:lnTo>
                          <a:pt x="30" y="392"/>
                        </a:lnTo>
                        <a:lnTo>
                          <a:pt x="30" y="391"/>
                        </a:lnTo>
                        <a:lnTo>
                          <a:pt x="32" y="391"/>
                        </a:lnTo>
                        <a:lnTo>
                          <a:pt x="33" y="392"/>
                        </a:lnTo>
                        <a:lnTo>
                          <a:pt x="33" y="391"/>
                        </a:lnTo>
                        <a:lnTo>
                          <a:pt x="33" y="390"/>
                        </a:lnTo>
                        <a:lnTo>
                          <a:pt x="34" y="390"/>
                        </a:lnTo>
                        <a:lnTo>
                          <a:pt x="34" y="389"/>
                        </a:lnTo>
                        <a:lnTo>
                          <a:pt x="34" y="388"/>
                        </a:lnTo>
                        <a:lnTo>
                          <a:pt x="34" y="387"/>
                        </a:lnTo>
                        <a:lnTo>
                          <a:pt x="35" y="387"/>
                        </a:lnTo>
                        <a:lnTo>
                          <a:pt x="36" y="387"/>
                        </a:lnTo>
                        <a:lnTo>
                          <a:pt x="37" y="386"/>
                        </a:lnTo>
                        <a:lnTo>
                          <a:pt x="38" y="386"/>
                        </a:lnTo>
                        <a:lnTo>
                          <a:pt x="39" y="386"/>
                        </a:lnTo>
                        <a:lnTo>
                          <a:pt x="39" y="385"/>
                        </a:lnTo>
                        <a:lnTo>
                          <a:pt x="39" y="384"/>
                        </a:lnTo>
                        <a:lnTo>
                          <a:pt x="40" y="384"/>
                        </a:lnTo>
                        <a:lnTo>
                          <a:pt x="41" y="384"/>
                        </a:lnTo>
                        <a:lnTo>
                          <a:pt x="42" y="385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3" y="387"/>
                        </a:lnTo>
                        <a:lnTo>
                          <a:pt x="44" y="387"/>
                        </a:lnTo>
                        <a:lnTo>
                          <a:pt x="44" y="388"/>
                        </a:lnTo>
                        <a:lnTo>
                          <a:pt x="45" y="388"/>
                        </a:lnTo>
                        <a:lnTo>
                          <a:pt x="45" y="389"/>
                        </a:lnTo>
                        <a:lnTo>
                          <a:pt x="46" y="389"/>
                        </a:lnTo>
                        <a:lnTo>
                          <a:pt x="46" y="390"/>
                        </a:lnTo>
                        <a:lnTo>
                          <a:pt x="47" y="390"/>
                        </a:lnTo>
                        <a:lnTo>
                          <a:pt x="47" y="389"/>
                        </a:lnTo>
                        <a:lnTo>
                          <a:pt x="48" y="389"/>
                        </a:lnTo>
                        <a:lnTo>
                          <a:pt x="48" y="388"/>
                        </a:lnTo>
                        <a:lnTo>
                          <a:pt x="49" y="388"/>
                        </a:lnTo>
                        <a:lnTo>
                          <a:pt x="49" y="387"/>
                        </a:lnTo>
                        <a:lnTo>
                          <a:pt x="49" y="386"/>
                        </a:lnTo>
                        <a:lnTo>
                          <a:pt x="49" y="385"/>
                        </a:lnTo>
                        <a:lnTo>
                          <a:pt x="49" y="384"/>
                        </a:lnTo>
                        <a:lnTo>
                          <a:pt x="50" y="384"/>
                        </a:lnTo>
                        <a:lnTo>
                          <a:pt x="51" y="383"/>
                        </a:lnTo>
                        <a:lnTo>
                          <a:pt x="50" y="383"/>
                        </a:lnTo>
                        <a:lnTo>
                          <a:pt x="50" y="382"/>
                        </a:lnTo>
                        <a:lnTo>
                          <a:pt x="50" y="381"/>
                        </a:lnTo>
                        <a:lnTo>
                          <a:pt x="51" y="380"/>
                        </a:lnTo>
                        <a:lnTo>
                          <a:pt x="52" y="381"/>
                        </a:lnTo>
                        <a:lnTo>
                          <a:pt x="53" y="381"/>
                        </a:lnTo>
                        <a:lnTo>
                          <a:pt x="54" y="382"/>
                        </a:lnTo>
                        <a:lnTo>
                          <a:pt x="54" y="383"/>
                        </a:lnTo>
                        <a:lnTo>
                          <a:pt x="55" y="383"/>
                        </a:lnTo>
                        <a:lnTo>
                          <a:pt x="56" y="384"/>
                        </a:lnTo>
                        <a:lnTo>
                          <a:pt x="57" y="383"/>
                        </a:lnTo>
                        <a:lnTo>
                          <a:pt x="58" y="382"/>
                        </a:lnTo>
                        <a:lnTo>
                          <a:pt x="58" y="381"/>
                        </a:lnTo>
                        <a:lnTo>
                          <a:pt x="58" y="379"/>
                        </a:lnTo>
                        <a:lnTo>
                          <a:pt x="58" y="378"/>
                        </a:lnTo>
                        <a:lnTo>
                          <a:pt x="58" y="377"/>
                        </a:lnTo>
                        <a:lnTo>
                          <a:pt x="60" y="378"/>
                        </a:lnTo>
                        <a:lnTo>
                          <a:pt x="61" y="378"/>
                        </a:lnTo>
                        <a:lnTo>
                          <a:pt x="61" y="377"/>
                        </a:lnTo>
                        <a:lnTo>
                          <a:pt x="62" y="376"/>
                        </a:lnTo>
                        <a:lnTo>
                          <a:pt x="63" y="376"/>
                        </a:lnTo>
                        <a:lnTo>
                          <a:pt x="63" y="375"/>
                        </a:lnTo>
                        <a:lnTo>
                          <a:pt x="63" y="374"/>
                        </a:lnTo>
                        <a:lnTo>
                          <a:pt x="63" y="373"/>
                        </a:lnTo>
                        <a:lnTo>
                          <a:pt x="62" y="372"/>
                        </a:lnTo>
                        <a:lnTo>
                          <a:pt x="63" y="371"/>
                        </a:lnTo>
                        <a:lnTo>
                          <a:pt x="64" y="370"/>
                        </a:lnTo>
                        <a:lnTo>
                          <a:pt x="65" y="370"/>
                        </a:lnTo>
                        <a:lnTo>
                          <a:pt x="67" y="370"/>
                        </a:lnTo>
                        <a:lnTo>
                          <a:pt x="67" y="369"/>
                        </a:lnTo>
                        <a:lnTo>
                          <a:pt x="68" y="368"/>
                        </a:lnTo>
                        <a:lnTo>
                          <a:pt x="69" y="368"/>
                        </a:lnTo>
                        <a:lnTo>
                          <a:pt x="70" y="368"/>
                        </a:lnTo>
                        <a:lnTo>
                          <a:pt x="71" y="368"/>
                        </a:lnTo>
                        <a:lnTo>
                          <a:pt x="71" y="367"/>
                        </a:lnTo>
                        <a:lnTo>
                          <a:pt x="72" y="366"/>
                        </a:lnTo>
                        <a:lnTo>
                          <a:pt x="73" y="365"/>
                        </a:lnTo>
                        <a:lnTo>
                          <a:pt x="74" y="365"/>
                        </a:lnTo>
                        <a:lnTo>
                          <a:pt x="75" y="364"/>
                        </a:lnTo>
                        <a:lnTo>
                          <a:pt x="75" y="363"/>
                        </a:lnTo>
                        <a:lnTo>
                          <a:pt x="75" y="362"/>
                        </a:lnTo>
                        <a:lnTo>
                          <a:pt x="76" y="362"/>
                        </a:lnTo>
                        <a:lnTo>
                          <a:pt x="77" y="362"/>
                        </a:lnTo>
                        <a:lnTo>
                          <a:pt x="78" y="362"/>
                        </a:lnTo>
                        <a:lnTo>
                          <a:pt x="78" y="361"/>
                        </a:lnTo>
                        <a:lnTo>
                          <a:pt x="79" y="360"/>
                        </a:lnTo>
                        <a:lnTo>
                          <a:pt x="80" y="360"/>
                        </a:lnTo>
                        <a:lnTo>
                          <a:pt x="81" y="361"/>
                        </a:lnTo>
                        <a:lnTo>
                          <a:pt x="82" y="361"/>
                        </a:lnTo>
                        <a:lnTo>
                          <a:pt x="82" y="362"/>
                        </a:lnTo>
                        <a:lnTo>
                          <a:pt x="82" y="361"/>
                        </a:lnTo>
                        <a:lnTo>
                          <a:pt x="83" y="361"/>
                        </a:lnTo>
                        <a:lnTo>
                          <a:pt x="84" y="361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3" y="357"/>
                        </a:lnTo>
                        <a:lnTo>
                          <a:pt x="82" y="357"/>
                        </a:lnTo>
                        <a:lnTo>
                          <a:pt x="83" y="356"/>
                        </a:lnTo>
                        <a:lnTo>
                          <a:pt x="83" y="355"/>
                        </a:lnTo>
                        <a:lnTo>
                          <a:pt x="83" y="354"/>
                        </a:lnTo>
                        <a:lnTo>
                          <a:pt x="85" y="350"/>
                        </a:lnTo>
                        <a:lnTo>
                          <a:pt x="86" y="349"/>
                        </a:lnTo>
                        <a:lnTo>
                          <a:pt x="87" y="346"/>
                        </a:lnTo>
                        <a:lnTo>
                          <a:pt x="90" y="343"/>
                        </a:lnTo>
                        <a:lnTo>
                          <a:pt x="90" y="342"/>
                        </a:lnTo>
                        <a:lnTo>
                          <a:pt x="89" y="341"/>
                        </a:lnTo>
                        <a:lnTo>
                          <a:pt x="90" y="340"/>
                        </a:lnTo>
                        <a:lnTo>
                          <a:pt x="91" y="339"/>
                        </a:lnTo>
                        <a:lnTo>
                          <a:pt x="91" y="338"/>
                        </a:lnTo>
                        <a:lnTo>
                          <a:pt x="90" y="337"/>
                        </a:lnTo>
                        <a:lnTo>
                          <a:pt x="90" y="336"/>
                        </a:lnTo>
                        <a:lnTo>
                          <a:pt x="89" y="336"/>
                        </a:lnTo>
                        <a:lnTo>
                          <a:pt x="88" y="334"/>
                        </a:lnTo>
                        <a:lnTo>
                          <a:pt x="88" y="333"/>
                        </a:lnTo>
                        <a:lnTo>
                          <a:pt x="89" y="333"/>
                        </a:lnTo>
                        <a:lnTo>
                          <a:pt x="89" y="332"/>
                        </a:lnTo>
                        <a:lnTo>
                          <a:pt x="90" y="331"/>
                        </a:lnTo>
                        <a:lnTo>
                          <a:pt x="91" y="330"/>
                        </a:lnTo>
                        <a:lnTo>
                          <a:pt x="92" y="330"/>
                        </a:lnTo>
                        <a:lnTo>
                          <a:pt x="93" y="328"/>
                        </a:lnTo>
                        <a:lnTo>
                          <a:pt x="93" y="327"/>
                        </a:lnTo>
                        <a:lnTo>
                          <a:pt x="93" y="325"/>
                        </a:lnTo>
                        <a:lnTo>
                          <a:pt x="93" y="324"/>
                        </a:lnTo>
                        <a:lnTo>
                          <a:pt x="92" y="324"/>
                        </a:lnTo>
                        <a:lnTo>
                          <a:pt x="91" y="323"/>
                        </a:lnTo>
                        <a:lnTo>
                          <a:pt x="90" y="323"/>
                        </a:lnTo>
                        <a:lnTo>
                          <a:pt x="89" y="322"/>
                        </a:lnTo>
                        <a:lnTo>
                          <a:pt x="88" y="322"/>
                        </a:lnTo>
                        <a:lnTo>
                          <a:pt x="87" y="321"/>
                        </a:lnTo>
                        <a:lnTo>
                          <a:pt x="86" y="321"/>
                        </a:lnTo>
                        <a:lnTo>
                          <a:pt x="84" y="321"/>
                        </a:lnTo>
                        <a:lnTo>
                          <a:pt x="83" y="321"/>
                        </a:lnTo>
                        <a:lnTo>
                          <a:pt x="80" y="321"/>
                        </a:lnTo>
                        <a:lnTo>
                          <a:pt x="79" y="321"/>
                        </a:lnTo>
                        <a:lnTo>
                          <a:pt x="78" y="320"/>
                        </a:lnTo>
                        <a:lnTo>
                          <a:pt x="77" y="318"/>
                        </a:lnTo>
                        <a:lnTo>
                          <a:pt x="77" y="317"/>
                        </a:lnTo>
                        <a:lnTo>
                          <a:pt x="77" y="316"/>
                        </a:lnTo>
                        <a:lnTo>
                          <a:pt x="77" y="315"/>
                        </a:lnTo>
                        <a:lnTo>
                          <a:pt x="78" y="312"/>
                        </a:lnTo>
                        <a:lnTo>
                          <a:pt x="80" y="309"/>
                        </a:lnTo>
                        <a:lnTo>
                          <a:pt x="81" y="308"/>
                        </a:lnTo>
                        <a:lnTo>
                          <a:pt x="81" y="305"/>
                        </a:lnTo>
                        <a:lnTo>
                          <a:pt x="81" y="303"/>
                        </a:lnTo>
                        <a:lnTo>
                          <a:pt x="81" y="302"/>
                        </a:lnTo>
                        <a:lnTo>
                          <a:pt x="78" y="298"/>
                        </a:lnTo>
                        <a:lnTo>
                          <a:pt x="77" y="296"/>
                        </a:lnTo>
                        <a:lnTo>
                          <a:pt x="76" y="294"/>
                        </a:lnTo>
                        <a:lnTo>
                          <a:pt x="76" y="293"/>
                        </a:lnTo>
                        <a:lnTo>
                          <a:pt x="76" y="292"/>
                        </a:lnTo>
                        <a:lnTo>
                          <a:pt x="75" y="290"/>
                        </a:lnTo>
                        <a:lnTo>
                          <a:pt x="75" y="288"/>
                        </a:lnTo>
                        <a:lnTo>
                          <a:pt x="76" y="287"/>
                        </a:lnTo>
                        <a:lnTo>
                          <a:pt x="77" y="287"/>
                        </a:lnTo>
                        <a:lnTo>
                          <a:pt x="80" y="287"/>
                        </a:lnTo>
                        <a:lnTo>
                          <a:pt x="81" y="286"/>
                        </a:lnTo>
                        <a:lnTo>
                          <a:pt x="82" y="286"/>
                        </a:lnTo>
                        <a:lnTo>
                          <a:pt x="82" y="284"/>
                        </a:lnTo>
                        <a:lnTo>
                          <a:pt x="83" y="283"/>
                        </a:lnTo>
                        <a:lnTo>
                          <a:pt x="84" y="283"/>
                        </a:lnTo>
                        <a:lnTo>
                          <a:pt x="86" y="283"/>
                        </a:lnTo>
                        <a:lnTo>
                          <a:pt x="87" y="283"/>
                        </a:lnTo>
                        <a:lnTo>
                          <a:pt x="88" y="283"/>
                        </a:lnTo>
                        <a:lnTo>
                          <a:pt x="89" y="282"/>
                        </a:lnTo>
                        <a:lnTo>
                          <a:pt x="91" y="281"/>
                        </a:lnTo>
                        <a:lnTo>
                          <a:pt x="92" y="280"/>
                        </a:lnTo>
                        <a:lnTo>
                          <a:pt x="93" y="277"/>
                        </a:lnTo>
                        <a:lnTo>
                          <a:pt x="95" y="275"/>
                        </a:lnTo>
                        <a:lnTo>
                          <a:pt x="96" y="274"/>
                        </a:lnTo>
                        <a:lnTo>
                          <a:pt x="97" y="274"/>
                        </a:lnTo>
                        <a:lnTo>
                          <a:pt x="97" y="273"/>
                        </a:lnTo>
                        <a:lnTo>
                          <a:pt x="99" y="275"/>
                        </a:lnTo>
                        <a:lnTo>
                          <a:pt x="101" y="276"/>
                        </a:lnTo>
                        <a:lnTo>
                          <a:pt x="103" y="276"/>
                        </a:lnTo>
                        <a:lnTo>
                          <a:pt x="104" y="277"/>
                        </a:lnTo>
                        <a:lnTo>
                          <a:pt x="105" y="277"/>
                        </a:lnTo>
                        <a:lnTo>
                          <a:pt x="106" y="278"/>
                        </a:lnTo>
                        <a:lnTo>
                          <a:pt x="107" y="279"/>
                        </a:lnTo>
                        <a:lnTo>
                          <a:pt x="109" y="280"/>
                        </a:lnTo>
                        <a:lnTo>
                          <a:pt x="109" y="281"/>
                        </a:lnTo>
                        <a:lnTo>
                          <a:pt x="110" y="281"/>
                        </a:lnTo>
                        <a:lnTo>
                          <a:pt x="112" y="280"/>
                        </a:lnTo>
                        <a:lnTo>
                          <a:pt x="113" y="280"/>
                        </a:lnTo>
                        <a:lnTo>
                          <a:pt x="114" y="277"/>
                        </a:lnTo>
                        <a:lnTo>
                          <a:pt x="115" y="277"/>
                        </a:lnTo>
                        <a:lnTo>
                          <a:pt x="117" y="275"/>
                        </a:lnTo>
                        <a:lnTo>
                          <a:pt x="118" y="274"/>
                        </a:lnTo>
                        <a:lnTo>
                          <a:pt x="119" y="274"/>
                        </a:lnTo>
                        <a:lnTo>
                          <a:pt x="120" y="275"/>
                        </a:lnTo>
                        <a:lnTo>
                          <a:pt x="121" y="275"/>
                        </a:lnTo>
                        <a:lnTo>
                          <a:pt x="124" y="275"/>
                        </a:lnTo>
                        <a:lnTo>
                          <a:pt x="125" y="276"/>
                        </a:lnTo>
                        <a:lnTo>
                          <a:pt x="126" y="277"/>
                        </a:lnTo>
                        <a:lnTo>
                          <a:pt x="126" y="278"/>
                        </a:lnTo>
                        <a:lnTo>
                          <a:pt x="127" y="279"/>
                        </a:lnTo>
                        <a:lnTo>
                          <a:pt x="128" y="280"/>
                        </a:lnTo>
                        <a:lnTo>
                          <a:pt x="129" y="281"/>
                        </a:lnTo>
                        <a:lnTo>
                          <a:pt x="129" y="282"/>
                        </a:lnTo>
                        <a:lnTo>
                          <a:pt x="130" y="283"/>
                        </a:lnTo>
                        <a:lnTo>
                          <a:pt x="131" y="284"/>
                        </a:lnTo>
                        <a:lnTo>
                          <a:pt x="132" y="285"/>
                        </a:lnTo>
                        <a:lnTo>
                          <a:pt x="133" y="285"/>
                        </a:lnTo>
                        <a:lnTo>
                          <a:pt x="134" y="284"/>
                        </a:lnTo>
                        <a:lnTo>
                          <a:pt x="136" y="283"/>
                        </a:lnTo>
                        <a:lnTo>
                          <a:pt x="137" y="283"/>
                        </a:lnTo>
                        <a:lnTo>
                          <a:pt x="138" y="283"/>
                        </a:lnTo>
                        <a:lnTo>
                          <a:pt x="139" y="282"/>
                        </a:lnTo>
                        <a:lnTo>
                          <a:pt x="141" y="283"/>
                        </a:lnTo>
                        <a:lnTo>
                          <a:pt x="143" y="282"/>
                        </a:lnTo>
                        <a:lnTo>
                          <a:pt x="144" y="282"/>
                        </a:lnTo>
                        <a:lnTo>
                          <a:pt x="144" y="283"/>
                        </a:lnTo>
                        <a:lnTo>
                          <a:pt x="145" y="283"/>
                        </a:lnTo>
                        <a:lnTo>
                          <a:pt x="147" y="284"/>
                        </a:lnTo>
                        <a:lnTo>
                          <a:pt x="147" y="285"/>
                        </a:lnTo>
                        <a:lnTo>
                          <a:pt x="148" y="285"/>
                        </a:lnTo>
                        <a:lnTo>
                          <a:pt x="150" y="285"/>
                        </a:lnTo>
                        <a:lnTo>
                          <a:pt x="150" y="286"/>
                        </a:lnTo>
                        <a:lnTo>
                          <a:pt x="151" y="285"/>
                        </a:lnTo>
                        <a:lnTo>
                          <a:pt x="152" y="283"/>
                        </a:lnTo>
                        <a:lnTo>
                          <a:pt x="153" y="283"/>
                        </a:lnTo>
                        <a:lnTo>
                          <a:pt x="154" y="283"/>
                        </a:lnTo>
                        <a:lnTo>
                          <a:pt x="156" y="283"/>
                        </a:lnTo>
                        <a:lnTo>
                          <a:pt x="157" y="283"/>
                        </a:lnTo>
                        <a:lnTo>
                          <a:pt x="159" y="283"/>
                        </a:lnTo>
                        <a:lnTo>
                          <a:pt x="160" y="282"/>
                        </a:lnTo>
                        <a:lnTo>
                          <a:pt x="160" y="283"/>
                        </a:lnTo>
                        <a:lnTo>
                          <a:pt x="161" y="283"/>
                        </a:lnTo>
                        <a:lnTo>
                          <a:pt x="162" y="283"/>
                        </a:lnTo>
                        <a:lnTo>
                          <a:pt x="163" y="283"/>
                        </a:lnTo>
                        <a:lnTo>
                          <a:pt x="164" y="282"/>
                        </a:lnTo>
                        <a:lnTo>
                          <a:pt x="165" y="282"/>
                        </a:lnTo>
                        <a:lnTo>
                          <a:pt x="166" y="282"/>
                        </a:lnTo>
                        <a:lnTo>
                          <a:pt x="167" y="282"/>
                        </a:lnTo>
                        <a:lnTo>
                          <a:pt x="169" y="283"/>
                        </a:lnTo>
                        <a:lnTo>
                          <a:pt x="170" y="283"/>
                        </a:lnTo>
                        <a:lnTo>
                          <a:pt x="171" y="283"/>
                        </a:lnTo>
                        <a:lnTo>
                          <a:pt x="172" y="283"/>
                        </a:lnTo>
                        <a:lnTo>
                          <a:pt x="173" y="283"/>
                        </a:lnTo>
                        <a:lnTo>
                          <a:pt x="174" y="283"/>
                        </a:lnTo>
                        <a:lnTo>
                          <a:pt x="176" y="282"/>
                        </a:lnTo>
                        <a:lnTo>
                          <a:pt x="177" y="282"/>
                        </a:lnTo>
                        <a:lnTo>
                          <a:pt x="179" y="283"/>
                        </a:lnTo>
                        <a:lnTo>
                          <a:pt x="180" y="283"/>
                        </a:lnTo>
                        <a:lnTo>
                          <a:pt x="181" y="282"/>
                        </a:lnTo>
                        <a:lnTo>
                          <a:pt x="184" y="283"/>
                        </a:lnTo>
                        <a:lnTo>
                          <a:pt x="184" y="282"/>
                        </a:lnTo>
                        <a:lnTo>
                          <a:pt x="185" y="282"/>
                        </a:lnTo>
                        <a:lnTo>
                          <a:pt x="186" y="282"/>
                        </a:lnTo>
                        <a:lnTo>
                          <a:pt x="186" y="283"/>
                        </a:lnTo>
                        <a:lnTo>
                          <a:pt x="187" y="283"/>
                        </a:lnTo>
                        <a:lnTo>
                          <a:pt x="187" y="284"/>
                        </a:lnTo>
                        <a:lnTo>
                          <a:pt x="188" y="284"/>
                        </a:lnTo>
                        <a:lnTo>
                          <a:pt x="189" y="285"/>
                        </a:lnTo>
                        <a:lnTo>
                          <a:pt x="192" y="286"/>
                        </a:lnTo>
                        <a:lnTo>
                          <a:pt x="193" y="288"/>
                        </a:lnTo>
                        <a:lnTo>
                          <a:pt x="195" y="290"/>
                        </a:lnTo>
                        <a:lnTo>
                          <a:pt x="196" y="291"/>
                        </a:lnTo>
                        <a:lnTo>
                          <a:pt x="197" y="292"/>
                        </a:lnTo>
                        <a:lnTo>
                          <a:pt x="198" y="292"/>
                        </a:lnTo>
                        <a:lnTo>
                          <a:pt x="199" y="293"/>
                        </a:lnTo>
                        <a:lnTo>
                          <a:pt x="199" y="294"/>
                        </a:lnTo>
                        <a:lnTo>
                          <a:pt x="201" y="295"/>
                        </a:lnTo>
                        <a:lnTo>
                          <a:pt x="202" y="296"/>
                        </a:lnTo>
                        <a:lnTo>
                          <a:pt x="203" y="297"/>
                        </a:lnTo>
                        <a:lnTo>
                          <a:pt x="204" y="299"/>
                        </a:lnTo>
                        <a:lnTo>
                          <a:pt x="207" y="300"/>
                        </a:lnTo>
                        <a:lnTo>
                          <a:pt x="208" y="301"/>
                        </a:lnTo>
                        <a:lnTo>
                          <a:pt x="209" y="301"/>
                        </a:lnTo>
                        <a:lnTo>
                          <a:pt x="210" y="301"/>
                        </a:lnTo>
                        <a:lnTo>
                          <a:pt x="210" y="302"/>
                        </a:lnTo>
                        <a:lnTo>
                          <a:pt x="211" y="302"/>
                        </a:lnTo>
                        <a:lnTo>
                          <a:pt x="211" y="303"/>
                        </a:lnTo>
                        <a:lnTo>
                          <a:pt x="212" y="303"/>
                        </a:lnTo>
                        <a:lnTo>
                          <a:pt x="213" y="303"/>
                        </a:lnTo>
                        <a:lnTo>
                          <a:pt x="214" y="304"/>
                        </a:lnTo>
                        <a:lnTo>
                          <a:pt x="215" y="305"/>
                        </a:lnTo>
                        <a:lnTo>
                          <a:pt x="216" y="306"/>
                        </a:lnTo>
                        <a:lnTo>
                          <a:pt x="216" y="307"/>
                        </a:lnTo>
                        <a:lnTo>
                          <a:pt x="217" y="307"/>
                        </a:lnTo>
                        <a:lnTo>
                          <a:pt x="217" y="308"/>
                        </a:lnTo>
                        <a:lnTo>
                          <a:pt x="218" y="309"/>
                        </a:lnTo>
                        <a:lnTo>
                          <a:pt x="219" y="309"/>
                        </a:lnTo>
                        <a:lnTo>
                          <a:pt x="220" y="310"/>
                        </a:lnTo>
                        <a:lnTo>
                          <a:pt x="220" y="311"/>
                        </a:lnTo>
                        <a:lnTo>
                          <a:pt x="220" y="312"/>
                        </a:lnTo>
                        <a:lnTo>
                          <a:pt x="221" y="312"/>
                        </a:lnTo>
                        <a:lnTo>
                          <a:pt x="220" y="313"/>
                        </a:lnTo>
                        <a:lnTo>
                          <a:pt x="221" y="314"/>
                        </a:lnTo>
                        <a:lnTo>
                          <a:pt x="222" y="315"/>
                        </a:lnTo>
                        <a:lnTo>
                          <a:pt x="222" y="316"/>
                        </a:lnTo>
                        <a:lnTo>
                          <a:pt x="222" y="317"/>
                        </a:lnTo>
                        <a:lnTo>
                          <a:pt x="223" y="317"/>
                        </a:lnTo>
                        <a:lnTo>
                          <a:pt x="224" y="318"/>
                        </a:lnTo>
                        <a:lnTo>
                          <a:pt x="223" y="318"/>
                        </a:lnTo>
                        <a:lnTo>
                          <a:pt x="222" y="319"/>
                        </a:lnTo>
                        <a:lnTo>
                          <a:pt x="221" y="320"/>
                        </a:lnTo>
                        <a:lnTo>
                          <a:pt x="221" y="322"/>
                        </a:lnTo>
                        <a:lnTo>
                          <a:pt x="220" y="323"/>
                        </a:lnTo>
                        <a:lnTo>
                          <a:pt x="221" y="324"/>
                        </a:lnTo>
                        <a:lnTo>
                          <a:pt x="222" y="324"/>
                        </a:lnTo>
                        <a:lnTo>
                          <a:pt x="222" y="325"/>
                        </a:lnTo>
                        <a:lnTo>
                          <a:pt x="223" y="324"/>
                        </a:lnTo>
                        <a:lnTo>
                          <a:pt x="224" y="325"/>
                        </a:lnTo>
                        <a:lnTo>
                          <a:pt x="225" y="325"/>
                        </a:lnTo>
                        <a:lnTo>
                          <a:pt x="226" y="326"/>
                        </a:lnTo>
                        <a:lnTo>
                          <a:pt x="226" y="327"/>
                        </a:lnTo>
                        <a:lnTo>
                          <a:pt x="227" y="327"/>
                        </a:lnTo>
                        <a:lnTo>
                          <a:pt x="227" y="328"/>
                        </a:lnTo>
                        <a:lnTo>
                          <a:pt x="227" y="329"/>
                        </a:lnTo>
                        <a:lnTo>
                          <a:pt x="228" y="328"/>
                        </a:lnTo>
                        <a:lnTo>
                          <a:pt x="229" y="328"/>
                        </a:lnTo>
                        <a:lnTo>
                          <a:pt x="230" y="328"/>
                        </a:lnTo>
                        <a:lnTo>
                          <a:pt x="231" y="328"/>
                        </a:lnTo>
                        <a:lnTo>
                          <a:pt x="231" y="329"/>
                        </a:lnTo>
                        <a:lnTo>
                          <a:pt x="232" y="329"/>
                        </a:lnTo>
                        <a:lnTo>
                          <a:pt x="233" y="329"/>
                        </a:lnTo>
                        <a:lnTo>
                          <a:pt x="233" y="330"/>
                        </a:lnTo>
                        <a:lnTo>
                          <a:pt x="234" y="330"/>
                        </a:lnTo>
                        <a:lnTo>
                          <a:pt x="234" y="331"/>
                        </a:lnTo>
                        <a:lnTo>
                          <a:pt x="235" y="331"/>
                        </a:lnTo>
                        <a:lnTo>
                          <a:pt x="236" y="331"/>
                        </a:lnTo>
                        <a:lnTo>
                          <a:pt x="237" y="332"/>
                        </a:lnTo>
                        <a:lnTo>
                          <a:pt x="238" y="332"/>
                        </a:lnTo>
                        <a:lnTo>
                          <a:pt x="238" y="333"/>
                        </a:lnTo>
                        <a:lnTo>
                          <a:pt x="239" y="334"/>
                        </a:lnTo>
                        <a:lnTo>
                          <a:pt x="239" y="335"/>
                        </a:lnTo>
                        <a:lnTo>
                          <a:pt x="240" y="336"/>
                        </a:lnTo>
                        <a:lnTo>
                          <a:pt x="241" y="336"/>
                        </a:lnTo>
                        <a:lnTo>
                          <a:pt x="241" y="337"/>
                        </a:lnTo>
                        <a:lnTo>
                          <a:pt x="241" y="338"/>
                        </a:lnTo>
                        <a:lnTo>
                          <a:pt x="241" y="339"/>
                        </a:lnTo>
                        <a:lnTo>
                          <a:pt x="241" y="340"/>
                        </a:lnTo>
                        <a:lnTo>
                          <a:pt x="242" y="341"/>
                        </a:lnTo>
                        <a:lnTo>
                          <a:pt x="242" y="342"/>
                        </a:lnTo>
                        <a:lnTo>
                          <a:pt x="242" y="343"/>
                        </a:lnTo>
                        <a:lnTo>
                          <a:pt x="242" y="344"/>
                        </a:lnTo>
                        <a:lnTo>
                          <a:pt x="242" y="345"/>
                        </a:lnTo>
                        <a:lnTo>
                          <a:pt x="241" y="346"/>
                        </a:lnTo>
                        <a:lnTo>
                          <a:pt x="241" y="347"/>
                        </a:lnTo>
                        <a:lnTo>
                          <a:pt x="242" y="347"/>
                        </a:lnTo>
                        <a:lnTo>
                          <a:pt x="242" y="346"/>
                        </a:lnTo>
                        <a:lnTo>
                          <a:pt x="244" y="345"/>
                        </a:lnTo>
                        <a:lnTo>
                          <a:pt x="245" y="345"/>
                        </a:lnTo>
                        <a:lnTo>
                          <a:pt x="245" y="344"/>
                        </a:lnTo>
                        <a:lnTo>
                          <a:pt x="245" y="343"/>
                        </a:lnTo>
                        <a:lnTo>
                          <a:pt x="246" y="343"/>
                        </a:lnTo>
                        <a:lnTo>
                          <a:pt x="247" y="344"/>
                        </a:lnTo>
                        <a:lnTo>
                          <a:pt x="248" y="344"/>
                        </a:lnTo>
                        <a:lnTo>
                          <a:pt x="249" y="344"/>
                        </a:lnTo>
                        <a:lnTo>
                          <a:pt x="249" y="343"/>
                        </a:lnTo>
                        <a:lnTo>
                          <a:pt x="250" y="343"/>
                        </a:lnTo>
                        <a:lnTo>
                          <a:pt x="250" y="344"/>
                        </a:lnTo>
                        <a:lnTo>
                          <a:pt x="251" y="345"/>
                        </a:lnTo>
                        <a:lnTo>
                          <a:pt x="251" y="346"/>
                        </a:lnTo>
                        <a:lnTo>
                          <a:pt x="252" y="346"/>
                        </a:lnTo>
                        <a:lnTo>
                          <a:pt x="252" y="347"/>
                        </a:lnTo>
                        <a:lnTo>
                          <a:pt x="253" y="347"/>
                        </a:lnTo>
                        <a:lnTo>
                          <a:pt x="254" y="347"/>
                        </a:lnTo>
                        <a:lnTo>
                          <a:pt x="255" y="347"/>
                        </a:lnTo>
                        <a:lnTo>
                          <a:pt x="255" y="346"/>
                        </a:lnTo>
                        <a:lnTo>
                          <a:pt x="255" y="345"/>
                        </a:lnTo>
                        <a:lnTo>
                          <a:pt x="256" y="345"/>
                        </a:lnTo>
                        <a:lnTo>
                          <a:pt x="256" y="344"/>
                        </a:lnTo>
                        <a:lnTo>
                          <a:pt x="257" y="343"/>
                        </a:lnTo>
                        <a:lnTo>
                          <a:pt x="258" y="342"/>
                        </a:lnTo>
                        <a:lnTo>
                          <a:pt x="257" y="341"/>
                        </a:lnTo>
                        <a:lnTo>
                          <a:pt x="257" y="340"/>
                        </a:lnTo>
                        <a:lnTo>
                          <a:pt x="258" y="339"/>
                        </a:lnTo>
                        <a:lnTo>
                          <a:pt x="258" y="338"/>
                        </a:lnTo>
                        <a:lnTo>
                          <a:pt x="259" y="338"/>
                        </a:lnTo>
                        <a:lnTo>
                          <a:pt x="260" y="338"/>
                        </a:lnTo>
                        <a:lnTo>
                          <a:pt x="261" y="338"/>
                        </a:lnTo>
                        <a:lnTo>
                          <a:pt x="260" y="337"/>
                        </a:lnTo>
                        <a:lnTo>
                          <a:pt x="261" y="337"/>
                        </a:lnTo>
                        <a:lnTo>
                          <a:pt x="262" y="337"/>
                        </a:lnTo>
                        <a:lnTo>
                          <a:pt x="263" y="338"/>
                        </a:lnTo>
                        <a:lnTo>
                          <a:pt x="264" y="338"/>
                        </a:lnTo>
                        <a:lnTo>
                          <a:pt x="264" y="337"/>
                        </a:lnTo>
                        <a:lnTo>
                          <a:pt x="264" y="336"/>
                        </a:lnTo>
                        <a:lnTo>
                          <a:pt x="264" y="335"/>
                        </a:lnTo>
                        <a:lnTo>
                          <a:pt x="265" y="335"/>
                        </a:lnTo>
                        <a:lnTo>
                          <a:pt x="265" y="334"/>
                        </a:lnTo>
                        <a:lnTo>
                          <a:pt x="266" y="334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8" y="335"/>
                        </a:lnTo>
                        <a:lnTo>
                          <a:pt x="269" y="335"/>
                        </a:lnTo>
                        <a:lnTo>
                          <a:pt x="270" y="335"/>
                        </a:lnTo>
                        <a:lnTo>
                          <a:pt x="271" y="335"/>
                        </a:lnTo>
                        <a:lnTo>
                          <a:pt x="271" y="334"/>
                        </a:lnTo>
                        <a:lnTo>
                          <a:pt x="271" y="333"/>
                        </a:lnTo>
                        <a:lnTo>
                          <a:pt x="272" y="332"/>
                        </a:lnTo>
                        <a:lnTo>
                          <a:pt x="271" y="332"/>
                        </a:lnTo>
                        <a:lnTo>
                          <a:pt x="271" y="331"/>
                        </a:lnTo>
                        <a:lnTo>
                          <a:pt x="271" y="330"/>
                        </a:lnTo>
                        <a:lnTo>
                          <a:pt x="271" y="329"/>
                        </a:lnTo>
                        <a:lnTo>
                          <a:pt x="272" y="330"/>
                        </a:lnTo>
                        <a:lnTo>
                          <a:pt x="273" y="330"/>
                        </a:lnTo>
                        <a:lnTo>
                          <a:pt x="274" y="330"/>
                        </a:lnTo>
                        <a:lnTo>
                          <a:pt x="274" y="331"/>
                        </a:lnTo>
                        <a:lnTo>
                          <a:pt x="275" y="330"/>
                        </a:lnTo>
                        <a:lnTo>
                          <a:pt x="276" y="330"/>
                        </a:lnTo>
                        <a:lnTo>
                          <a:pt x="277" y="329"/>
                        </a:lnTo>
                        <a:lnTo>
                          <a:pt x="278" y="329"/>
                        </a:lnTo>
                        <a:lnTo>
                          <a:pt x="278" y="330"/>
                        </a:lnTo>
                        <a:lnTo>
                          <a:pt x="279" y="330"/>
                        </a:lnTo>
                        <a:lnTo>
                          <a:pt x="279" y="329"/>
                        </a:lnTo>
                        <a:lnTo>
                          <a:pt x="280" y="328"/>
                        </a:lnTo>
                        <a:lnTo>
                          <a:pt x="280" y="327"/>
                        </a:lnTo>
                        <a:lnTo>
                          <a:pt x="281" y="327"/>
                        </a:lnTo>
                        <a:lnTo>
                          <a:pt x="282" y="327"/>
                        </a:lnTo>
                        <a:lnTo>
                          <a:pt x="282" y="326"/>
                        </a:lnTo>
                        <a:lnTo>
                          <a:pt x="283" y="326"/>
                        </a:lnTo>
                        <a:lnTo>
                          <a:pt x="284" y="327"/>
                        </a:lnTo>
                        <a:lnTo>
                          <a:pt x="285" y="328"/>
                        </a:lnTo>
                        <a:lnTo>
                          <a:pt x="286" y="329"/>
                        </a:lnTo>
                        <a:lnTo>
                          <a:pt x="286" y="330"/>
                        </a:lnTo>
                        <a:lnTo>
                          <a:pt x="287" y="331"/>
                        </a:lnTo>
                        <a:lnTo>
                          <a:pt x="288" y="331"/>
                        </a:lnTo>
                        <a:lnTo>
                          <a:pt x="288" y="332"/>
                        </a:lnTo>
                        <a:lnTo>
                          <a:pt x="289" y="332"/>
                        </a:lnTo>
                        <a:lnTo>
                          <a:pt x="289" y="333"/>
                        </a:lnTo>
                        <a:lnTo>
                          <a:pt x="289" y="334"/>
                        </a:lnTo>
                        <a:lnTo>
                          <a:pt x="291" y="335"/>
                        </a:lnTo>
                        <a:lnTo>
                          <a:pt x="291" y="336"/>
                        </a:lnTo>
                        <a:lnTo>
                          <a:pt x="291" y="337"/>
                        </a:lnTo>
                        <a:lnTo>
                          <a:pt x="292" y="337"/>
                        </a:lnTo>
                        <a:lnTo>
                          <a:pt x="292" y="338"/>
                        </a:lnTo>
                        <a:lnTo>
                          <a:pt x="293" y="338"/>
                        </a:lnTo>
                        <a:lnTo>
                          <a:pt x="293" y="339"/>
                        </a:lnTo>
                        <a:lnTo>
                          <a:pt x="293" y="340"/>
                        </a:lnTo>
                        <a:lnTo>
                          <a:pt x="294" y="340"/>
                        </a:lnTo>
                        <a:lnTo>
                          <a:pt x="294" y="341"/>
                        </a:lnTo>
                        <a:lnTo>
                          <a:pt x="294" y="342"/>
                        </a:lnTo>
                        <a:lnTo>
                          <a:pt x="295" y="342"/>
                        </a:lnTo>
                        <a:lnTo>
                          <a:pt x="295" y="341"/>
                        </a:lnTo>
                        <a:lnTo>
                          <a:pt x="296" y="341"/>
                        </a:lnTo>
                        <a:lnTo>
                          <a:pt x="296" y="342"/>
                        </a:lnTo>
                        <a:lnTo>
                          <a:pt x="297" y="342"/>
                        </a:lnTo>
                        <a:lnTo>
                          <a:pt x="299" y="342"/>
                        </a:lnTo>
                        <a:lnTo>
                          <a:pt x="300" y="342"/>
                        </a:lnTo>
                        <a:lnTo>
                          <a:pt x="300" y="341"/>
                        </a:lnTo>
                        <a:lnTo>
                          <a:pt x="300" y="342"/>
                        </a:lnTo>
                        <a:lnTo>
                          <a:pt x="301" y="343"/>
                        </a:lnTo>
                        <a:lnTo>
                          <a:pt x="302" y="342"/>
                        </a:lnTo>
                        <a:lnTo>
                          <a:pt x="303" y="342"/>
                        </a:lnTo>
                        <a:lnTo>
                          <a:pt x="304" y="343"/>
                        </a:lnTo>
                        <a:lnTo>
                          <a:pt x="304" y="342"/>
                        </a:lnTo>
                        <a:lnTo>
                          <a:pt x="304" y="341"/>
                        </a:lnTo>
                        <a:lnTo>
                          <a:pt x="305" y="341"/>
                        </a:lnTo>
                        <a:lnTo>
                          <a:pt x="306" y="341"/>
                        </a:lnTo>
                        <a:lnTo>
                          <a:pt x="306" y="340"/>
                        </a:lnTo>
                        <a:lnTo>
                          <a:pt x="307" y="341"/>
                        </a:lnTo>
                        <a:close/>
                        <a:moveTo>
                          <a:pt x="968" y="1"/>
                        </a:move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9" y="1"/>
                        </a:lnTo>
                        <a:lnTo>
                          <a:pt x="969" y="0"/>
                        </a:lnTo>
                        <a:lnTo>
                          <a:pt x="969" y="1"/>
                        </a:lnTo>
                        <a:lnTo>
                          <a:pt x="968" y="1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7" y="1"/>
                        </a:lnTo>
                        <a:lnTo>
                          <a:pt x="968" y="1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5" y="3"/>
                        </a:moveTo>
                        <a:lnTo>
                          <a:pt x="965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7" y="2"/>
                        </a:lnTo>
                        <a:lnTo>
                          <a:pt x="967" y="3"/>
                        </a:lnTo>
                        <a:lnTo>
                          <a:pt x="967" y="4"/>
                        </a:lnTo>
                        <a:lnTo>
                          <a:pt x="968" y="5"/>
                        </a:lnTo>
                        <a:lnTo>
                          <a:pt x="967" y="5"/>
                        </a:lnTo>
                        <a:lnTo>
                          <a:pt x="966" y="5"/>
                        </a:lnTo>
                        <a:lnTo>
                          <a:pt x="965" y="6"/>
                        </a:lnTo>
                        <a:lnTo>
                          <a:pt x="964" y="6"/>
                        </a:lnTo>
                        <a:lnTo>
                          <a:pt x="964" y="7"/>
                        </a:lnTo>
                        <a:lnTo>
                          <a:pt x="964" y="6"/>
                        </a:lnTo>
                        <a:lnTo>
                          <a:pt x="963" y="6"/>
                        </a:lnTo>
                        <a:lnTo>
                          <a:pt x="962" y="6"/>
                        </a:lnTo>
                        <a:lnTo>
                          <a:pt x="961" y="6"/>
                        </a:lnTo>
                        <a:lnTo>
                          <a:pt x="961" y="7"/>
                        </a:lnTo>
                        <a:lnTo>
                          <a:pt x="960" y="7"/>
                        </a:lnTo>
                        <a:lnTo>
                          <a:pt x="959" y="6"/>
                        </a:lnTo>
                        <a:lnTo>
                          <a:pt x="960" y="6"/>
                        </a:lnTo>
                        <a:lnTo>
                          <a:pt x="961" y="6"/>
                        </a:lnTo>
                        <a:lnTo>
                          <a:pt x="961" y="5"/>
                        </a:lnTo>
                        <a:lnTo>
                          <a:pt x="962" y="5"/>
                        </a:lnTo>
                        <a:lnTo>
                          <a:pt x="961" y="5"/>
                        </a:lnTo>
                        <a:lnTo>
                          <a:pt x="962" y="4"/>
                        </a:lnTo>
                        <a:lnTo>
                          <a:pt x="963" y="4"/>
                        </a:lnTo>
                        <a:lnTo>
                          <a:pt x="964" y="4"/>
                        </a:lnTo>
                        <a:lnTo>
                          <a:pt x="964" y="3"/>
                        </a:lnTo>
                        <a:lnTo>
                          <a:pt x="965" y="3"/>
                        </a:lnTo>
                        <a:close/>
                        <a:moveTo>
                          <a:pt x="962" y="4"/>
                        </a:moveTo>
                        <a:lnTo>
                          <a:pt x="962" y="4"/>
                        </a:lnTo>
                        <a:close/>
                        <a:moveTo>
                          <a:pt x="966" y="6"/>
                        </a:moveTo>
                        <a:lnTo>
                          <a:pt x="967" y="6"/>
                        </a:lnTo>
                        <a:lnTo>
                          <a:pt x="966" y="6"/>
                        </a:lnTo>
                        <a:close/>
                        <a:moveTo>
                          <a:pt x="965" y="6"/>
                        </a:moveTo>
                        <a:lnTo>
                          <a:pt x="965" y="7"/>
                        </a:lnTo>
                        <a:lnTo>
                          <a:pt x="964" y="6"/>
                        </a:lnTo>
                        <a:lnTo>
                          <a:pt x="965" y="6"/>
                        </a:lnTo>
                        <a:close/>
                        <a:moveTo>
                          <a:pt x="962" y="6"/>
                        </a:moveTo>
                        <a:lnTo>
                          <a:pt x="962" y="6"/>
                        </a:lnTo>
                        <a:close/>
                        <a:moveTo>
                          <a:pt x="963" y="6"/>
                        </a:moveTo>
                        <a:lnTo>
                          <a:pt x="963" y="7"/>
                        </a:lnTo>
                        <a:lnTo>
                          <a:pt x="963" y="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1" name="Freeform 824"/>
                  <p:cNvSpPr>
                    <a:spLocks/>
                  </p:cNvSpPr>
                  <p:nvPr/>
                </p:nvSpPr>
                <p:spPr bwMode="auto">
                  <a:xfrm>
                    <a:off x="4442" y="1497"/>
                    <a:ext cx="687" cy="263"/>
                  </a:xfrm>
                  <a:custGeom>
                    <a:avLst/>
                    <a:gdLst>
                      <a:gd name="T0" fmla="*/ 336 w 687"/>
                      <a:gd name="T1" fmla="*/ 80 h 263"/>
                      <a:gd name="T2" fmla="*/ 366 w 687"/>
                      <a:gd name="T3" fmla="*/ 72 h 263"/>
                      <a:gd name="T4" fmla="*/ 397 w 687"/>
                      <a:gd name="T5" fmla="*/ 54 h 263"/>
                      <a:gd name="T6" fmla="*/ 434 w 687"/>
                      <a:gd name="T7" fmla="*/ 33 h 263"/>
                      <a:gd name="T8" fmla="*/ 462 w 687"/>
                      <a:gd name="T9" fmla="*/ 56 h 263"/>
                      <a:gd name="T10" fmla="*/ 439 w 687"/>
                      <a:gd name="T11" fmla="*/ 74 h 263"/>
                      <a:gd name="T12" fmla="*/ 435 w 687"/>
                      <a:gd name="T13" fmla="*/ 92 h 263"/>
                      <a:gd name="T14" fmla="*/ 421 w 687"/>
                      <a:gd name="T15" fmla="*/ 106 h 263"/>
                      <a:gd name="T16" fmla="*/ 441 w 687"/>
                      <a:gd name="T17" fmla="*/ 113 h 263"/>
                      <a:gd name="T18" fmla="*/ 449 w 687"/>
                      <a:gd name="T19" fmla="*/ 142 h 263"/>
                      <a:gd name="T20" fmla="*/ 487 w 687"/>
                      <a:gd name="T21" fmla="*/ 135 h 263"/>
                      <a:gd name="T22" fmla="*/ 503 w 687"/>
                      <a:gd name="T23" fmla="*/ 109 h 263"/>
                      <a:gd name="T24" fmla="*/ 525 w 687"/>
                      <a:gd name="T25" fmla="*/ 101 h 263"/>
                      <a:gd name="T26" fmla="*/ 549 w 687"/>
                      <a:gd name="T27" fmla="*/ 103 h 263"/>
                      <a:gd name="T28" fmla="*/ 574 w 687"/>
                      <a:gd name="T29" fmla="*/ 104 h 263"/>
                      <a:gd name="T30" fmla="*/ 606 w 687"/>
                      <a:gd name="T31" fmla="*/ 95 h 263"/>
                      <a:gd name="T32" fmla="*/ 615 w 687"/>
                      <a:gd name="T33" fmla="*/ 83 h 263"/>
                      <a:gd name="T34" fmla="*/ 634 w 687"/>
                      <a:gd name="T35" fmla="*/ 73 h 263"/>
                      <a:gd name="T36" fmla="*/ 664 w 687"/>
                      <a:gd name="T37" fmla="*/ 77 h 263"/>
                      <a:gd name="T38" fmla="*/ 684 w 687"/>
                      <a:gd name="T39" fmla="*/ 95 h 263"/>
                      <a:gd name="T40" fmla="*/ 682 w 687"/>
                      <a:gd name="T41" fmla="*/ 125 h 263"/>
                      <a:gd name="T42" fmla="*/ 666 w 687"/>
                      <a:gd name="T43" fmla="*/ 173 h 263"/>
                      <a:gd name="T44" fmla="*/ 654 w 687"/>
                      <a:gd name="T45" fmla="*/ 202 h 263"/>
                      <a:gd name="T46" fmla="*/ 642 w 687"/>
                      <a:gd name="T47" fmla="*/ 231 h 263"/>
                      <a:gd name="T48" fmla="*/ 608 w 687"/>
                      <a:gd name="T49" fmla="*/ 222 h 263"/>
                      <a:gd name="T50" fmla="*/ 595 w 687"/>
                      <a:gd name="T51" fmla="*/ 223 h 263"/>
                      <a:gd name="T52" fmla="*/ 579 w 687"/>
                      <a:gd name="T53" fmla="*/ 228 h 263"/>
                      <a:gd name="T54" fmla="*/ 567 w 687"/>
                      <a:gd name="T55" fmla="*/ 220 h 263"/>
                      <a:gd name="T56" fmla="*/ 539 w 687"/>
                      <a:gd name="T57" fmla="*/ 228 h 263"/>
                      <a:gd name="T58" fmla="*/ 525 w 687"/>
                      <a:gd name="T59" fmla="*/ 246 h 263"/>
                      <a:gd name="T60" fmla="*/ 514 w 687"/>
                      <a:gd name="T61" fmla="*/ 252 h 263"/>
                      <a:gd name="T62" fmla="*/ 485 w 687"/>
                      <a:gd name="T63" fmla="*/ 260 h 263"/>
                      <a:gd name="T64" fmla="*/ 452 w 687"/>
                      <a:gd name="T65" fmla="*/ 260 h 263"/>
                      <a:gd name="T66" fmla="*/ 426 w 687"/>
                      <a:gd name="T67" fmla="*/ 242 h 263"/>
                      <a:gd name="T68" fmla="*/ 398 w 687"/>
                      <a:gd name="T69" fmla="*/ 214 h 263"/>
                      <a:gd name="T70" fmla="*/ 370 w 687"/>
                      <a:gd name="T71" fmla="*/ 196 h 263"/>
                      <a:gd name="T72" fmla="*/ 346 w 687"/>
                      <a:gd name="T73" fmla="*/ 225 h 263"/>
                      <a:gd name="T74" fmla="*/ 314 w 687"/>
                      <a:gd name="T75" fmla="*/ 223 h 263"/>
                      <a:gd name="T76" fmla="*/ 297 w 687"/>
                      <a:gd name="T77" fmla="*/ 192 h 263"/>
                      <a:gd name="T78" fmla="*/ 259 w 687"/>
                      <a:gd name="T79" fmla="*/ 175 h 263"/>
                      <a:gd name="T80" fmla="*/ 220 w 687"/>
                      <a:gd name="T81" fmla="*/ 156 h 263"/>
                      <a:gd name="T82" fmla="*/ 190 w 687"/>
                      <a:gd name="T83" fmla="*/ 149 h 263"/>
                      <a:gd name="T84" fmla="*/ 153 w 687"/>
                      <a:gd name="T85" fmla="*/ 168 h 263"/>
                      <a:gd name="T86" fmla="*/ 116 w 687"/>
                      <a:gd name="T87" fmla="*/ 190 h 263"/>
                      <a:gd name="T88" fmla="*/ 84 w 687"/>
                      <a:gd name="T89" fmla="*/ 224 h 263"/>
                      <a:gd name="T90" fmla="*/ 59 w 687"/>
                      <a:gd name="T91" fmla="*/ 213 h 263"/>
                      <a:gd name="T92" fmla="*/ 63 w 687"/>
                      <a:gd name="T93" fmla="*/ 192 h 263"/>
                      <a:gd name="T94" fmla="*/ 48 w 687"/>
                      <a:gd name="T95" fmla="*/ 166 h 263"/>
                      <a:gd name="T96" fmla="*/ 28 w 687"/>
                      <a:gd name="T97" fmla="*/ 151 h 263"/>
                      <a:gd name="T98" fmla="*/ 8 w 687"/>
                      <a:gd name="T99" fmla="*/ 144 h 263"/>
                      <a:gd name="T100" fmla="*/ 21 w 687"/>
                      <a:gd name="T101" fmla="*/ 128 h 263"/>
                      <a:gd name="T102" fmla="*/ 42 w 687"/>
                      <a:gd name="T103" fmla="*/ 112 h 263"/>
                      <a:gd name="T104" fmla="*/ 58 w 687"/>
                      <a:gd name="T105" fmla="*/ 109 h 263"/>
                      <a:gd name="T106" fmla="*/ 78 w 687"/>
                      <a:gd name="T107" fmla="*/ 89 h 263"/>
                      <a:gd name="T108" fmla="*/ 92 w 687"/>
                      <a:gd name="T109" fmla="*/ 51 h 263"/>
                      <a:gd name="T110" fmla="*/ 101 w 687"/>
                      <a:gd name="T111" fmla="*/ 3 h 263"/>
                      <a:gd name="T112" fmla="*/ 156 w 687"/>
                      <a:gd name="T113" fmla="*/ 10 h 263"/>
                      <a:gd name="T114" fmla="*/ 208 w 687"/>
                      <a:gd name="T115" fmla="*/ 28 h 263"/>
                      <a:gd name="T116" fmla="*/ 222 w 687"/>
                      <a:gd name="T117" fmla="*/ 52 h 263"/>
                      <a:gd name="T118" fmla="*/ 242 w 687"/>
                      <a:gd name="T119" fmla="*/ 71 h 263"/>
                      <a:gd name="T120" fmla="*/ 259 w 687"/>
                      <a:gd name="T121" fmla="*/ 65 h 263"/>
                      <a:gd name="T122" fmla="*/ 274 w 687"/>
                      <a:gd name="T123" fmla="*/ 57 h 263"/>
                      <a:gd name="T124" fmla="*/ 293 w 687"/>
                      <a:gd name="T125" fmla="*/ 66 h 263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87"/>
                      <a:gd name="T190" fmla="*/ 0 h 263"/>
                      <a:gd name="T191" fmla="*/ 687 w 687"/>
                      <a:gd name="T192" fmla="*/ 263 h 263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87" h="263">
                        <a:moveTo>
                          <a:pt x="307" y="68"/>
                        </a:moveTo>
                        <a:lnTo>
                          <a:pt x="307" y="68"/>
                        </a:lnTo>
                        <a:lnTo>
                          <a:pt x="308" y="69"/>
                        </a:lnTo>
                        <a:lnTo>
                          <a:pt x="309" y="69"/>
                        </a:lnTo>
                        <a:lnTo>
                          <a:pt x="310" y="69"/>
                        </a:lnTo>
                        <a:lnTo>
                          <a:pt x="311" y="69"/>
                        </a:lnTo>
                        <a:lnTo>
                          <a:pt x="311" y="68"/>
                        </a:lnTo>
                        <a:lnTo>
                          <a:pt x="312" y="68"/>
                        </a:lnTo>
                        <a:lnTo>
                          <a:pt x="313" y="68"/>
                        </a:lnTo>
                        <a:lnTo>
                          <a:pt x="314" y="68"/>
                        </a:lnTo>
                        <a:lnTo>
                          <a:pt x="314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8"/>
                        </a:lnTo>
                        <a:lnTo>
                          <a:pt x="320" y="69"/>
                        </a:lnTo>
                        <a:lnTo>
                          <a:pt x="320" y="70"/>
                        </a:lnTo>
                        <a:lnTo>
                          <a:pt x="321" y="70"/>
                        </a:lnTo>
                        <a:lnTo>
                          <a:pt x="322" y="70"/>
                        </a:lnTo>
                        <a:lnTo>
                          <a:pt x="323" y="70"/>
                        </a:lnTo>
                        <a:lnTo>
                          <a:pt x="324" y="71"/>
                        </a:lnTo>
                        <a:lnTo>
                          <a:pt x="324" y="72"/>
                        </a:lnTo>
                        <a:lnTo>
                          <a:pt x="323" y="72"/>
                        </a:lnTo>
                        <a:lnTo>
                          <a:pt x="323" y="73"/>
                        </a:lnTo>
                        <a:lnTo>
                          <a:pt x="323" y="74"/>
                        </a:lnTo>
                        <a:lnTo>
                          <a:pt x="322" y="75"/>
                        </a:lnTo>
                        <a:lnTo>
                          <a:pt x="322" y="76"/>
                        </a:lnTo>
                        <a:lnTo>
                          <a:pt x="323" y="75"/>
                        </a:lnTo>
                        <a:lnTo>
                          <a:pt x="323" y="76"/>
                        </a:lnTo>
                        <a:lnTo>
                          <a:pt x="324" y="76"/>
                        </a:lnTo>
                        <a:lnTo>
                          <a:pt x="324" y="77"/>
                        </a:lnTo>
                        <a:lnTo>
                          <a:pt x="325" y="77"/>
                        </a:lnTo>
                        <a:lnTo>
                          <a:pt x="326" y="78"/>
                        </a:lnTo>
                        <a:lnTo>
                          <a:pt x="333" y="80"/>
                        </a:lnTo>
                        <a:lnTo>
                          <a:pt x="334" y="80"/>
                        </a:lnTo>
                        <a:lnTo>
                          <a:pt x="335" y="80"/>
                        </a:lnTo>
                        <a:lnTo>
                          <a:pt x="336" y="80"/>
                        </a:lnTo>
                        <a:lnTo>
                          <a:pt x="337" y="78"/>
                        </a:lnTo>
                        <a:lnTo>
                          <a:pt x="338" y="78"/>
                        </a:lnTo>
                        <a:lnTo>
                          <a:pt x="340" y="80"/>
                        </a:lnTo>
                        <a:lnTo>
                          <a:pt x="341" y="79"/>
                        </a:lnTo>
                        <a:lnTo>
                          <a:pt x="342" y="80"/>
                        </a:lnTo>
                        <a:lnTo>
                          <a:pt x="343" y="80"/>
                        </a:lnTo>
                        <a:lnTo>
                          <a:pt x="342" y="80"/>
                        </a:lnTo>
                        <a:lnTo>
                          <a:pt x="343" y="81"/>
                        </a:lnTo>
                        <a:lnTo>
                          <a:pt x="344" y="82"/>
                        </a:lnTo>
                        <a:lnTo>
                          <a:pt x="345" y="82"/>
                        </a:lnTo>
                        <a:lnTo>
                          <a:pt x="346" y="82"/>
                        </a:lnTo>
                        <a:lnTo>
                          <a:pt x="347" y="83"/>
                        </a:lnTo>
                        <a:lnTo>
                          <a:pt x="348" y="82"/>
                        </a:lnTo>
                        <a:lnTo>
                          <a:pt x="348" y="81"/>
                        </a:lnTo>
                        <a:lnTo>
                          <a:pt x="347" y="80"/>
                        </a:lnTo>
                        <a:lnTo>
                          <a:pt x="348" y="79"/>
                        </a:lnTo>
                        <a:lnTo>
                          <a:pt x="347" y="78"/>
                        </a:lnTo>
                        <a:lnTo>
                          <a:pt x="348" y="78"/>
                        </a:lnTo>
                        <a:lnTo>
                          <a:pt x="348" y="77"/>
                        </a:lnTo>
                        <a:lnTo>
                          <a:pt x="349" y="77"/>
                        </a:lnTo>
                        <a:lnTo>
                          <a:pt x="350" y="77"/>
                        </a:lnTo>
                        <a:lnTo>
                          <a:pt x="351" y="77"/>
                        </a:lnTo>
                        <a:lnTo>
                          <a:pt x="352" y="78"/>
                        </a:lnTo>
                        <a:lnTo>
                          <a:pt x="353" y="78"/>
                        </a:lnTo>
                        <a:lnTo>
                          <a:pt x="354" y="77"/>
                        </a:lnTo>
                        <a:lnTo>
                          <a:pt x="355" y="77"/>
                        </a:lnTo>
                        <a:lnTo>
                          <a:pt x="356" y="78"/>
                        </a:lnTo>
                        <a:lnTo>
                          <a:pt x="357" y="77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8"/>
                        </a:lnTo>
                        <a:lnTo>
                          <a:pt x="360" y="77"/>
                        </a:lnTo>
                        <a:lnTo>
                          <a:pt x="361" y="77"/>
                        </a:lnTo>
                        <a:lnTo>
                          <a:pt x="362" y="75"/>
                        </a:lnTo>
                        <a:lnTo>
                          <a:pt x="364" y="74"/>
                        </a:lnTo>
                        <a:lnTo>
                          <a:pt x="364" y="73"/>
                        </a:lnTo>
                        <a:lnTo>
                          <a:pt x="364" y="72"/>
                        </a:lnTo>
                        <a:lnTo>
                          <a:pt x="365" y="72"/>
                        </a:lnTo>
                        <a:lnTo>
                          <a:pt x="366" y="72"/>
                        </a:lnTo>
                        <a:lnTo>
                          <a:pt x="367" y="73"/>
                        </a:lnTo>
                        <a:lnTo>
                          <a:pt x="367" y="72"/>
                        </a:lnTo>
                        <a:lnTo>
                          <a:pt x="366" y="71"/>
                        </a:lnTo>
                        <a:lnTo>
                          <a:pt x="366" y="70"/>
                        </a:lnTo>
                        <a:lnTo>
                          <a:pt x="369" y="69"/>
                        </a:lnTo>
                        <a:lnTo>
                          <a:pt x="369" y="68"/>
                        </a:lnTo>
                        <a:lnTo>
                          <a:pt x="370" y="67"/>
                        </a:lnTo>
                        <a:lnTo>
                          <a:pt x="371" y="66"/>
                        </a:lnTo>
                        <a:lnTo>
                          <a:pt x="373" y="66"/>
                        </a:lnTo>
                        <a:lnTo>
                          <a:pt x="374" y="66"/>
                        </a:lnTo>
                        <a:lnTo>
                          <a:pt x="375" y="66"/>
                        </a:lnTo>
                        <a:lnTo>
                          <a:pt x="376" y="66"/>
                        </a:lnTo>
                        <a:lnTo>
                          <a:pt x="377" y="66"/>
                        </a:lnTo>
                        <a:lnTo>
                          <a:pt x="377" y="65"/>
                        </a:lnTo>
                        <a:lnTo>
                          <a:pt x="378" y="64"/>
                        </a:lnTo>
                        <a:lnTo>
                          <a:pt x="379" y="65"/>
                        </a:lnTo>
                        <a:lnTo>
                          <a:pt x="380" y="66"/>
                        </a:lnTo>
                        <a:lnTo>
                          <a:pt x="381" y="65"/>
                        </a:lnTo>
                        <a:lnTo>
                          <a:pt x="382" y="66"/>
                        </a:lnTo>
                        <a:lnTo>
                          <a:pt x="382" y="65"/>
                        </a:lnTo>
                        <a:lnTo>
                          <a:pt x="382" y="64"/>
                        </a:lnTo>
                        <a:lnTo>
                          <a:pt x="383" y="64"/>
                        </a:lnTo>
                        <a:lnTo>
                          <a:pt x="383" y="63"/>
                        </a:lnTo>
                        <a:lnTo>
                          <a:pt x="384" y="62"/>
                        </a:lnTo>
                        <a:lnTo>
                          <a:pt x="385" y="61"/>
                        </a:lnTo>
                        <a:lnTo>
                          <a:pt x="385" y="60"/>
                        </a:lnTo>
                        <a:lnTo>
                          <a:pt x="386" y="61"/>
                        </a:lnTo>
                        <a:lnTo>
                          <a:pt x="386" y="60"/>
                        </a:lnTo>
                        <a:lnTo>
                          <a:pt x="387" y="60"/>
                        </a:lnTo>
                        <a:lnTo>
                          <a:pt x="389" y="59"/>
                        </a:lnTo>
                        <a:lnTo>
                          <a:pt x="390" y="59"/>
                        </a:lnTo>
                        <a:lnTo>
                          <a:pt x="390" y="58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2" y="55"/>
                        </a:lnTo>
                        <a:lnTo>
                          <a:pt x="393" y="56"/>
                        </a:lnTo>
                        <a:lnTo>
                          <a:pt x="394" y="56"/>
                        </a:lnTo>
                        <a:lnTo>
                          <a:pt x="395" y="56"/>
                        </a:lnTo>
                        <a:lnTo>
                          <a:pt x="396" y="56"/>
                        </a:lnTo>
                        <a:lnTo>
                          <a:pt x="397" y="56"/>
                        </a:lnTo>
                        <a:lnTo>
                          <a:pt x="397" y="55"/>
                        </a:lnTo>
                        <a:lnTo>
                          <a:pt x="398" y="55"/>
                        </a:lnTo>
                        <a:lnTo>
                          <a:pt x="397" y="54"/>
                        </a:lnTo>
                        <a:lnTo>
                          <a:pt x="401" y="53"/>
                        </a:lnTo>
                        <a:lnTo>
                          <a:pt x="404" y="52"/>
                        </a:lnTo>
                        <a:lnTo>
                          <a:pt x="405" y="52"/>
                        </a:lnTo>
                        <a:lnTo>
                          <a:pt x="406" y="51"/>
                        </a:lnTo>
                        <a:lnTo>
                          <a:pt x="407" y="50"/>
                        </a:lnTo>
                        <a:lnTo>
                          <a:pt x="407" y="49"/>
                        </a:lnTo>
                        <a:lnTo>
                          <a:pt x="408" y="48"/>
                        </a:lnTo>
                        <a:lnTo>
                          <a:pt x="408" y="47"/>
                        </a:lnTo>
                        <a:lnTo>
                          <a:pt x="409" y="47"/>
                        </a:lnTo>
                        <a:lnTo>
                          <a:pt x="408" y="46"/>
                        </a:lnTo>
                        <a:lnTo>
                          <a:pt x="409" y="46"/>
                        </a:lnTo>
                        <a:lnTo>
                          <a:pt x="410" y="45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2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40"/>
                        </a:lnTo>
                        <a:lnTo>
                          <a:pt x="416" y="41"/>
                        </a:lnTo>
                        <a:lnTo>
                          <a:pt x="417" y="40"/>
                        </a:lnTo>
                        <a:lnTo>
                          <a:pt x="418" y="40"/>
                        </a:lnTo>
                        <a:lnTo>
                          <a:pt x="419" y="40"/>
                        </a:lnTo>
                        <a:lnTo>
                          <a:pt x="419" y="41"/>
                        </a:lnTo>
                        <a:lnTo>
                          <a:pt x="420" y="40"/>
                        </a:lnTo>
                        <a:lnTo>
                          <a:pt x="421" y="41"/>
                        </a:lnTo>
                        <a:lnTo>
                          <a:pt x="423" y="40"/>
                        </a:lnTo>
                        <a:lnTo>
                          <a:pt x="424" y="40"/>
                        </a:lnTo>
                        <a:lnTo>
                          <a:pt x="425" y="40"/>
                        </a:lnTo>
                        <a:lnTo>
                          <a:pt x="426" y="39"/>
                        </a:lnTo>
                        <a:lnTo>
                          <a:pt x="426" y="37"/>
                        </a:lnTo>
                        <a:lnTo>
                          <a:pt x="427" y="36"/>
                        </a:lnTo>
                        <a:lnTo>
                          <a:pt x="429" y="34"/>
                        </a:lnTo>
                        <a:lnTo>
                          <a:pt x="430" y="35"/>
                        </a:lnTo>
                        <a:lnTo>
                          <a:pt x="431" y="35"/>
                        </a:lnTo>
                        <a:lnTo>
                          <a:pt x="431" y="34"/>
                        </a:lnTo>
                        <a:lnTo>
                          <a:pt x="433" y="35"/>
                        </a:lnTo>
                        <a:lnTo>
                          <a:pt x="433" y="34"/>
                        </a:lnTo>
                        <a:lnTo>
                          <a:pt x="434" y="33"/>
                        </a:lnTo>
                        <a:lnTo>
                          <a:pt x="435" y="33"/>
                        </a:lnTo>
                        <a:lnTo>
                          <a:pt x="436" y="33"/>
                        </a:lnTo>
                        <a:lnTo>
                          <a:pt x="437" y="33"/>
                        </a:lnTo>
                        <a:lnTo>
                          <a:pt x="438" y="33"/>
                        </a:lnTo>
                        <a:lnTo>
                          <a:pt x="439" y="34"/>
                        </a:lnTo>
                        <a:lnTo>
                          <a:pt x="440" y="35"/>
                        </a:lnTo>
                        <a:lnTo>
                          <a:pt x="441" y="36"/>
                        </a:lnTo>
                        <a:lnTo>
                          <a:pt x="442" y="36"/>
                        </a:lnTo>
                        <a:lnTo>
                          <a:pt x="444" y="38"/>
                        </a:lnTo>
                        <a:lnTo>
                          <a:pt x="445" y="38"/>
                        </a:lnTo>
                        <a:lnTo>
                          <a:pt x="445" y="39"/>
                        </a:lnTo>
                        <a:lnTo>
                          <a:pt x="445" y="40"/>
                        </a:lnTo>
                        <a:lnTo>
                          <a:pt x="446" y="41"/>
                        </a:lnTo>
                        <a:lnTo>
                          <a:pt x="446" y="42"/>
                        </a:lnTo>
                        <a:lnTo>
                          <a:pt x="447" y="41"/>
                        </a:lnTo>
                        <a:lnTo>
                          <a:pt x="448" y="41"/>
                        </a:lnTo>
                        <a:lnTo>
                          <a:pt x="448" y="42"/>
                        </a:lnTo>
                        <a:lnTo>
                          <a:pt x="448" y="43"/>
                        </a:lnTo>
                        <a:lnTo>
                          <a:pt x="449" y="42"/>
                        </a:lnTo>
                        <a:lnTo>
                          <a:pt x="450" y="43"/>
                        </a:lnTo>
                        <a:lnTo>
                          <a:pt x="451" y="43"/>
                        </a:lnTo>
                        <a:lnTo>
                          <a:pt x="451" y="44"/>
                        </a:lnTo>
                        <a:lnTo>
                          <a:pt x="452" y="44"/>
                        </a:lnTo>
                        <a:lnTo>
                          <a:pt x="453" y="44"/>
                        </a:lnTo>
                        <a:lnTo>
                          <a:pt x="454" y="44"/>
                        </a:lnTo>
                        <a:lnTo>
                          <a:pt x="454" y="45"/>
                        </a:lnTo>
                        <a:lnTo>
                          <a:pt x="455" y="46"/>
                        </a:lnTo>
                        <a:lnTo>
                          <a:pt x="455" y="47"/>
                        </a:lnTo>
                        <a:lnTo>
                          <a:pt x="455" y="48"/>
                        </a:lnTo>
                        <a:lnTo>
                          <a:pt x="456" y="47"/>
                        </a:lnTo>
                        <a:lnTo>
                          <a:pt x="457" y="47"/>
                        </a:lnTo>
                        <a:lnTo>
                          <a:pt x="459" y="48"/>
                        </a:lnTo>
                        <a:lnTo>
                          <a:pt x="458" y="49"/>
                        </a:lnTo>
                        <a:lnTo>
                          <a:pt x="459" y="49"/>
                        </a:lnTo>
                        <a:lnTo>
                          <a:pt x="459" y="50"/>
                        </a:lnTo>
                        <a:lnTo>
                          <a:pt x="460" y="50"/>
                        </a:lnTo>
                        <a:lnTo>
                          <a:pt x="461" y="50"/>
                        </a:lnTo>
                        <a:lnTo>
                          <a:pt x="460" y="51"/>
                        </a:lnTo>
                        <a:lnTo>
                          <a:pt x="459" y="52"/>
                        </a:lnTo>
                        <a:lnTo>
                          <a:pt x="460" y="52"/>
                        </a:lnTo>
                        <a:lnTo>
                          <a:pt x="460" y="53"/>
                        </a:lnTo>
                        <a:lnTo>
                          <a:pt x="459" y="53"/>
                        </a:lnTo>
                        <a:lnTo>
                          <a:pt x="460" y="54"/>
                        </a:lnTo>
                        <a:lnTo>
                          <a:pt x="460" y="55"/>
                        </a:lnTo>
                        <a:lnTo>
                          <a:pt x="461" y="56"/>
                        </a:lnTo>
                        <a:lnTo>
                          <a:pt x="462" y="56"/>
                        </a:lnTo>
                        <a:lnTo>
                          <a:pt x="462" y="57"/>
                        </a:lnTo>
                        <a:lnTo>
                          <a:pt x="462" y="58"/>
                        </a:lnTo>
                        <a:lnTo>
                          <a:pt x="463" y="58"/>
                        </a:lnTo>
                        <a:lnTo>
                          <a:pt x="463" y="59"/>
                        </a:lnTo>
                        <a:lnTo>
                          <a:pt x="462" y="59"/>
                        </a:lnTo>
                        <a:lnTo>
                          <a:pt x="461" y="60"/>
                        </a:lnTo>
                        <a:lnTo>
                          <a:pt x="460" y="59"/>
                        </a:lnTo>
                        <a:lnTo>
                          <a:pt x="459" y="60"/>
                        </a:lnTo>
                        <a:lnTo>
                          <a:pt x="458" y="60"/>
                        </a:lnTo>
                        <a:lnTo>
                          <a:pt x="457" y="60"/>
                        </a:lnTo>
                        <a:lnTo>
                          <a:pt x="457" y="61"/>
                        </a:lnTo>
                        <a:lnTo>
                          <a:pt x="455" y="60"/>
                        </a:lnTo>
                        <a:lnTo>
                          <a:pt x="454" y="61"/>
                        </a:lnTo>
                        <a:lnTo>
                          <a:pt x="453" y="61"/>
                        </a:lnTo>
                        <a:lnTo>
                          <a:pt x="452" y="61"/>
                        </a:lnTo>
                        <a:lnTo>
                          <a:pt x="451" y="62"/>
                        </a:lnTo>
                        <a:lnTo>
                          <a:pt x="450" y="63"/>
                        </a:lnTo>
                        <a:lnTo>
                          <a:pt x="449" y="63"/>
                        </a:lnTo>
                        <a:lnTo>
                          <a:pt x="448" y="63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6" y="65"/>
                        </a:lnTo>
                        <a:lnTo>
                          <a:pt x="445" y="66"/>
                        </a:lnTo>
                        <a:lnTo>
                          <a:pt x="444" y="66"/>
                        </a:lnTo>
                        <a:lnTo>
                          <a:pt x="443" y="67"/>
                        </a:lnTo>
                        <a:lnTo>
                          <a:pt x="444" y="67"/>
                        </a:lnTo>
                        <a:lnTo>
                          <a:pt x="444" y="68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1" y="69"/>
                        </a:lnTo>
                        <a:lnTo>
                          <a:pt x="441" y="70"/>
                        </a:lnTo>
                        <a:lnTo>
                          <a:pt x="441" y="71"/>
                        </a:lnTo>
                        <a:lnTo>
                          <a:pt x="441" y="72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9" y="73"/>
                        </a:lnTo>
                        <a:lnTo>
                          <a:pt x="439" y="74"/>
                        </a:lnTo>
                        <a:lnTo>
                          <a:pt x="440" y="74"/>
                        </a:lnTo>
                        <a:lnTo>
                          <a:pt x="440" y="75"/>
                        </a:lnTo>
                        <a:lnTo>
                          <a:pt x="441" y="75"/>
                        </a:lnTo>
                        <a:lnTo>
                          <a:pt x="441" y="76"/>
                        </a:lnTo>
                        <a:lnTo>
                          <a:pt x="442" y="77"/>
                        </a:lnTo>
                        <a:lnTo>
                          <a:pt x="441" y="77"/>
                        </a:lnTo>
                        <a:lnTo>
                          <a:pt x="442" y="79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4" y="83"/>
                        </a:lnTo>
                        <a:lnTo>
                          <a:pt x="445" y="84"/>
                        </a:lnTo>
                        <a:lnTo>
                          <a:pt x="445" y="85"/>
                        </a:lnTo>
                        <a:lnTo>
                          <a:pt x="445" y="86"/>
                        </a:lnTo>
                        <a:lnTo>
                          <a:pt x="444" y="87"/>
                        </a:lnTo>
                        <a:lnTo>
                          <a:pt x="443" y="88"/>
                        </a:lnTo>
                        <a:lnTo>
                          <a:pt x="443" y="89"/>
                        </a:lnTo>
                        <a:lnTo>
                          <a:pt x="442" y="90"/>
                        </a:lnTo>
                        <a:lnTo>
                          <a:pt x="441" y="90"/>
                        </a:lnTo>
                        <a:lnTo>
                          <a:pt x="441" y="91"/>
                        </a:lnTo>
                        <a:lnTo>
                          <a:pt x="441" y="90"/>
                        </a:lnTo>
                        <a:lnTo>
                          <a:pt x="440" y="89"/>
                        </a:lnTo>
                        <a:lnTo>
                          <a:pt x="439" y="89"/>
                        </a:lnTo>
                        <a:lnTo>
                          <a:pt x="438" y="90"/>
                        </a:lnTo>
                        <a:lnTo>
                          <a:pt x="437" y="91"/>
                        </a:lnTo>
                        <a:lnTo>
                          <a:pt x="436" y="90"/>
                        </a:lnTo>
                        <a:lnTo>
                          <a:pt x="435" y="90"/>
                        </a:lnTo>
                        <a:lnTo>
                          <a:pt x="435" y="91"/>
                        </a:lnTo>
                        <a:lnTo>
                          <a:pt x="434" y="91"/>
                        </a:lnTo>
                        <a:lnTo>
                          <a:pt x="433" y="92"/>
                        </a:lnTo>
                        <a:lnTo>
                          <a:pt x="434" y="92"/>
                        </a:lnTo>
                        <a:lnTo>
                          <a:pt x="435" y="92"/>
                        </a:lnTo>
                        <a:lnTo>
                          <a:pt x="435" y="93"/>
                        </a:lnTo>
                        <a:lnTo>
                          <a:pt x="435" y="94"/>
                        </a:lnTo>
                        <a:lnTo>
                          <a:pt x="436" y="94"/>
                        </a:lnTo>
                        <a:lnTo>
                          <a:pt x="435" y="95"/>
                        </a:lnTo>
                        <a:lnTo>
                          <a:pt x="434" y="94"/>
                        </a:lnTo>
                        <a:lnTo>
                          <a:pt x="433" y="95"/>
                        </a:lnTo>
                        <a:lnTo>
                          <a:pt x="433" y="96"/>
                        </a:lnTo>
                        <a:lnTo>
                          <a:pt x="433" y="97"/>
                        </a:lnTo>
                        <a:lnTo>
                          <a:pt x="433" y="98"/>
                        </a:lnTo>
                        <a:lnTo>
                          <a:pt x="432" y="98"/>
                        </a:lnTo>
                        <a:lnTo>
                          <a:pt x="431" y="98"/>
                        </a:lnTo>
                        <a:lnTo>
                          <a:pt x="431" y="99"/>
                        </a:lnTo>
                        <a:lnTo>
                          <a:pt x="430" y="99"/>
                        </a:lnTo>
                        <a:lnTo>
                          <a:pt x="430" y="100"/>
                        </a:lnTo>
                        <a:lnTo>
                          <a:pt x="429" y="100"/>
                        </a:lnTo>
                        <a:lnTo>
                          <a:pt x="428" y="100"/>
                        </a:lnTo>
                        <a:lnTo>
                          <a:pt x="427" y="100"/>
                        </a:lnTo>
                        <a:lnTo>
                          <a:pt x="426" y="100"/>
                        </a:lnTo>
                        <a:lnTo>
                          <a:pt x="425" y="100"/>
                        </a:lnTo>
                        <a:lnTo>
                          <a:pt x="425" y="101"/>
                        </a:lnTo>
                        <a:lnTo>
                          <a:pt x="426" y="101"/>
                        </a:lnTo>
                        <a:lnTo>
                          <a:pt x="426" y="102"/>
                        </a:lnTo>
                        <a:lnTo>
                          <a:pt x="426" y="103"/>
                        </a:lnTo>
                        <a:lnTo>
                          <a:pt x="425" y="103"/>
                        </a:lnTo>
                        <a:lnTo>
                          <a:pt x="425" y="104"/>
                        </a:lnTo>
                        <a:lnTo>
                          <a:pt x="424" y="104"/>
                        </a:lnTo>
                        <a:lnTo>
                          <a:pt x="423" y="104"/>
                        </a:lnTo>
                        <a:lnTo>
                          <a:pt x="422" y="104"/>
                        </a:lnTo>
                        <a:lnTo>
                          <a:pt x="422" y="105"/>
                        </a:lnTo>
                        <a:lnTo>
                          <a:pt x="421" y="106"/>
                        </a:lnTo>
                        <a:lnTo>
                          <a:pt x="420" y="107"/>
                        </a:lnTo>
                        <a:lnTo>
                          <a:pt x="421" y="107"/>
                        </a:lnTo>
                        <a:lnTo>
                          <a:pt x="422" y="107"/>
                        </a:lnTo>
                        <a:lnTo>
                          <a:pt x="422" y="108"/>
                        </a:lnTo>
                        <a:lnTo>
                          <a:pt x="423" y="107"/>
                        </a:lnTo>
                        <a:lnTo>
                          <a:pt x="424" y="107"/>
                        </a:lnTo>
                        <a:lnTo>
                          <a:pt x="425" y="107"/>
                        </a:lnTo>
                        <a:lnTo>
                          <a:pt x="426" y="107"/>
                        </a:lnTo>
                        <a:lnTo>
                          <a:pt x="427" y="107"/>
                        </a:lnTo>
                        <a:lnTo>
                          <a:pt x="428" y="107"/>
                        </a:lnTo>
                        <a:lnTo>
                          <a:pt x="429" y="108"/>
                        </a:lnTo>
                        <a:lnTo>
                          <a:pt x="430" y="108"/>
                        </a:lnTo>
                        <a:lnTo>
                          <a:pt x="430" y="107"/>
                        </a:lnTo>
                        <a:lnTo>
                          <a:pt x="431" y="108"/>
                        </a:lnTo>
                        <a:lnTo>
                          <a:pt x="432" y="108"/>
                        </a:lnTo>
                        <a:lnTo>
                          <a:pt x="433" y="108"/>
                        </a:lnTo>
                        <a:lnTo>
                          <a:pt x="434" y="108"/>
                        </a:lnTo>
                        <a:lnTo>
                          <a:pt x="435" y="108"/>
                        </a:lnTo>
                        <a:lnTo>
                          <a:pt x="435" y="107"/>
                        </a:lnTo>
                        <a:lnTo>
                          <a:pt x="436" y="107"/>
                        </a:lnTo>
                        <a:lnTo>
                          <a:pt x="436" y="106"/>
                        </a:lnTo>
                        <a:lnTo>
                          <a:pt x="437" y="107"/>
                        </a:lnTo>
                        <a:lnTo>
                          <a:pt x="438" y="107"/>
                        </a:lnTo>
                        <a:lnTo>
                          <a:pt x="438" y="108"/>
                        </a:lnTo>
                        <a:lnTo>
                          <a:pt x="438" y="109"/>
                        </a:lnTo>
                        <a:lnTo>
                          <a:pt x="437" y="110"/>
                        </a:lnTo>
                        <a:lnTo>
                          <a:pt x="438" y="110"/>
                        </a:lnTo>
                        <a:lnTo>
                          <a:pt x="438" y="111"/>
                        </a:lnTo>
                        <a:lnTo>
                          <a:pt x="439" y="111"/>
                        </a:lnTo>
                        <a:lnTo>
                          <a:pt x="440" y="111"/>
                        </a:lnTo>
                        <a:lnTo>
                          <a:pt x="441" y="112"/>
                        </a:lnTo>
                        <a:lnTo>
                          <a:pt x="441" y="113"/>
                        </a:lnTo>
                        <a:lnTo>
                          <a:pt x="442" y="114"/>
                        </a:lnTo>
                        <a:lnTo>
                          <a:pt x="442" y="115"/>
                        </a:lnTo>
                        <a:lnTo>
                          <a:pt x="442" y="116"/>
                        </a:lnTo>
                        <a:lnTo>
                          <a:pt x="441" y="117"/>
                        </a:lnTo>
                        <a:lnTo>
                          <a:pt x="440" y="117"/>
                        </a:lnTo>
                        <a:lnTo>
                          <a:pt x="440" y="119"/>
                        </a:lnTo>
                        <a:lnTo>
                          <a:pt x="441" y="120"/>
                        </a:lnTo>
                        <a:lnTo>
                          <a:pt x="442" y="121"/>
                        </a:lnTo>
                        <a:lnTo>
                          <a:pt x="441" y="123"/>
                        </a:lnTo>
                        <a:lnTo>
                          <a:pt x="441" y="124"/>
                        </a:lnTo>
                        <a:lnTo>
                          <a:pt x="441" y="125"/>
                        </a:lnTo>
                        <a:lnTo>
                          <a:pt x="440" y="126"/>
                        </a:lnTo>
                        <a:lnTo>
                          <a:pt x="440" y="127"/>
                        </a:lnTo>
                        <a:lnTo>
                          <a:pt x="440" y="128"/>
                        </a:lnTo>
                        <a:lnTo>
                          <a:pt x="440" y="129"/>
                        </a:lnTo>
                        <a:lnTo>
                          <a:pt x="439" y="129"/>
                        </a:lnTo>
                        <a:lnTo>
                          <a:pt x="439" y="130"/>
                        </a:lnTo>
                        <a:lnTo>
                          <a:pt x="440" y="131"/>
                        </a:lnTo>
                        <a:lnTo>
                          <a:pt x="441" y="131"/>
                        </a:lnTo>
                        <a:lnTo>
                          <a:pt x="442" y="131"/>
                        </a:lnTo>
                        <a:lnTo>
                          <a:pt x="443" y="131"/>
                        </a:lnTo>
                        <a:lnTo>
                          <a:pt x="444" y="131"/>
                        </a:lnTo>
                        <a:lnTo>
                          <a:pt x="444" y="132"/>
                        </a:lnTo>
                        <a:lnTo>
                          <a:pt x="442" y="133"/>
                        </a:lnTo>
                        <a:lnTo>
                          <a:pt x="442" y="134"/>
                        </a:lnTo>
                        <a:lnTo>
                          <a:pt x="441" y="134"/>
                        </a:lnTo>
                        <a:lnTo>
                          <a:pt x="441" y="135"/>
                        </a:lnTo>
                        <a:lnTo>
                          <a:pt x="441" y="136"/>
                        </a:lnTo>
                        <a:lnTo>
                          <a:pt x="441" y="137"/>
                        </a:lnTo>
                        <a:lnTo>
                          <a:pt x="440" y="138"/>
                        </a:lnTo>
                        <a:lnTo>
                          <a:pt x="441" y="138"/>
                        </a:lnTo>
                        <a:lnTo>
                          <a:pt x="442" y="138"/>
                        </a:lnTo>
                        <a:lnTo>
                          <a:pt x="443" y="138"/>
                        </a:lnTo>
                        <a:lnTo>
                          <a:pt x="444" y="138"/>
                        </a:lnTo>
                        <a:lnTo>
                          <a:pt x="445" y="138"/>
                        </a:lnTo>
                        <a:lnTo>
                          <a:pt x="446" y="138"/>
                        </a:lnTo>
                        <a:lnTo>
                          <a:pt x="447" y="137"/>
                        </a:lnTo>
                        <a:lnTo>
                          <a:pt x="448" y="138"/>
                        </a:lnTo>
                        <a:lnTo>
                          <a:pt x="447" y="139"/>
                        </a:lnTo>
                        <a:lnTo>
                          <a:pt x="447" y="141"/>
                        </a:lnTo>
                        <a:lnTo>
                          <a:pt x="447" y="142"/>
                        </a:lnTo>
                        <a:lnTo>
                          <a:pt x="449" y="142"/>
                        </a:lnTo>
                        <a:lnTo>
                          <a:pt x="450" y="142"/>
                        </a:lnTo>
                        <a:lnTo>
                          <a:pt x="451" y="142"/>
                        </a:lnTo>
                        <a:lnTo>
                          <a:pt x="452" y="143"/>
                        </a:lnTo>
                        <a:lnTo>
                          <a:pt x="452" y="144"/>
                        </a:lnTo>
                        <a:lnTo>
                          <a:pt x="452" y="145"/>
                        </a:lnTo>
                        <a:lnTo>
                          <a:pt x="453" y="145"/>
                        </a:lnTo>
                        <a:lnTo>
                          <a:pt x="454" y="146"/>
                        </a:lnTo>
                        <a:lnTo>
                          <a:pt x="455" y="145"/>
                        </a:lnTo>
                        <a:lnTo>
                          <a:pt x="455" y="146"/>
                        </a:lnTo>
                        <a:lnTo>
                          <a:pt x="456" y="146"/>
                        </a:lnTo>
                        <a:lnTo>
                          <a:pt x="457" y="146"/>
                        </a:lnTo>
                        <a:lnTo>
                          <a:pt x="460" y="146"/>
                        </a:lnTo>
                        <a:lnTo>
                          <a:pt x="461" y="144"/>
                        </a:lnTo>
                        <a:lnTo>
                          <a:pt x="463" y="144"/>
                        </a:lnTo>
                        <a:lnTo>
                          <a:pt x="464" y="143"/>
                        </a:lnTo>
                        <a:lnTo>
                          <a:pt x="466" y="141"/>
                        </a:lnTo>
                        <a:lnTo>
                          <a:pt x="467" y="141"/>
                        </a:lnTo>
                        <a:lnTo>
                          <a:pt x="468" y="141"/>
                        </a:lnTo>
                        <a:lnTo>
                          <a:pt x="469" y="140"/>
                        </a:lnTo>
                        <a:lnTo>
                          <a:pt x="470" y="139"/>
                        </a:lnTo>
                        <a:lnTo>
                          <a:pt x="471" y="139"/>
                        </a:lnTo>
                        <a:lnTo>
                          <a:pt x="473" y="139"/>
                        </a:lnTo>
                        <a:lnTo>
                          <a:pt x="474" y="138"/>
                        </a:lnTo>
                        <a:lnTo>
                          <a:pt x="475" y="138"/>
                        </a:lnTo>
                        <a:lnTo>
                          <a:pt x="476" y="137"/>
                        </a:lnTo>
                        <a:lnTo>
                          <a:pt x="477" y="137"/>
                        </a:lnTo>
                        <a:lnTo>
                          <a:pt x="480" y="138"/>
                        </a:lnTo>
                        <a:lnTo>
                          <a:pt x="481" y="138"/>
                        </a:lnTo>
                        <a:lnTo>
                          <a:pt x="482" y="137"/>
                        </a:lnTo>
                        <a:lnTo>
                          <a:pt x="482" y="136"/>
                        </a:lnTo>
                        <a:lnTo>
                          <a:pt x="483" y="136"/>
                        </a:lnTo>
                        <a:lnTo>
                          <a:pt x="484" y="136"/>
                        </a:lnTo>
                        <a:lnTo>
                          <a:pt x="485" y="136"/>
                        </a:lnTo>
                        <a:lnTo>
                          <a:pt x="485" y="135"/>
                        </a:lnTo>
                        <a:lnTo>
                          <a:pt x="484" y="134"/>
                        </a:lnTo>
                        <a:lnTo>
                          <a:pt x="485" y="134"/>
                        </a:lnTo>
                        <a:lnTo>
                          <a:pt x="487" y="135"/>
                        </a:lnTo>
                        <a:lnTo>
                          <a:pt x="487" y="134"/>
                        </a:lnTo>
                        <a:lnTo>
                          <a:pt x="488" y="135"/>
                        </a:lnTo>
                        <a:lnTo>
                          <a:pt x="488" y="134"/>
                        </a:lnTo>
                        <a:lnTo>
                          <a:pt x="488" y="133"/>
                        </a:lnTo>
                        <a:lnTo>
                          <a:pt x="488" y="132"/>
                        </a:lnTo>
                        <a:lnTo>
                          <a:pt x="489" y="132"/>
                        </a:lnTo>
                        <a:lnTo>
                          <a:pt x="490" y="132"/>
                        </a:lnTo>
                        <a:lnTo>
                          <a:pt x="492" y="131"/>
                        </a:lnTo>
                        <a:lnTo>
                          <a:pt x="493" y="131"/>
                        </a:lnTo>
                        <a:lnTo>
                          <a:pt x="494" y="131"/>
                        </a:lnTo>
                        <a:lnTo>
                          <a:pt x="495" y="131"/>
                        </a:lnTo>
                        <a:lnTo>
                          <a:pt x="495" y="130"/>
                        </a:lnTo>
                        <a:lnTo>
                          <a:pt x="495" y="129"/>
                        </a:lnTo>
                        <a:lnTo>
                          <a:pt x="494" y="129"/>
                        </a:lnTo>
                        <a:lnTo>
                          <a:pt x="493" y="129"/>
                        </a:lnTo>
                        <a:lnTo>
                          <a:pt x="493" y="128"/>
                        </a:lnTo>
                        <a:lnTo>
                          <a:pt x="493" y="127"/>
                        </a:lnTo>
                        <a:lnTo>
                          <a:pt x="492" y="127"/>
                        </a:lnTo>
                        <a:lnTo>
                          <a:pt x="492" y="126"/>
                        </a:lnTo>
                        <a:lnTo>
                          <a:pt x="493" y="125"/>
                        </a:lnTo>
                        <a:lnTo>
                          <a:pt x="494" y="125"/>
                        </a:lnTo>
                        <a:lnTo>
                          <a:pt x="495" y="125"/>
                        </a:lnTo>
                        <a:lnTo>
                          <a:pt x="495" y="124"/>
                        </a:lnTo>
                        <a:lnTo>
                          <a:pt x="495" y="123"/>
                        </a:lnTo>
                        <a:lnTo>
                          <a:pt x="495" y="121"/>
                        </a:lnTo>
                        <a:lnTo>
                          <a:pt x="496" y="121"/>
                        </a:lnTo>
                        <a:lnTo>
                          <a:pt x="496" y="120"/>
                        </a:lnTo>
                        <a:lnTo>
                          <a:pt x="496" y="118"/>
                        </a:lnTo>
                        <a:lnTo>
                          <a:pt x="496" y="117"/>
                        </a:lnTo>
                        <a:lnTo>
                          <a:pt x="497" y="116"/>
                        </a:lnTo>
                        <a:lnTo>
                          <a:pt x="497" y="115"/>
                        </a:lnTo>
                        <a:lnTo>
                          <a:pt x="497" y="114"/>
                        </a:lnTo>
                        <a:lnTo>
                          <a:pt x="498" y="113"/>
                        </a:lnTo>
                        <a:lnTo>
                          <a:pt x="500" y="115"/>
                        </a:lnTo>
                        <a:lnTo>
                          <a:pt x="501" y="115"/>
                        </a:lnTo>
                        <a:lnTo>
                          <a:pt x="502" y="115"/>
                        </a:lnTo>
                        <a:lnTo>
                          <a:pt x="502" y="114"/>
                        </a:lnTo>
                        <a:lnTo>
                          <a:pt x="501" y="114"/>
                        </a:lnTo>
                        <a:lnTo>
                          <a:pt x="502" y="113"/>
                        </a:lnTo>
                        <a:lnTo>
                          <a:pt x="502" y="112"/>
                        </a:lnTo>
                        <a:lnTo>
                          <a:pt x="502" y="111"/>
                        </a:lnTo>
                        <a:lnTo>
                          <a:pt x="502" y="110"/>
                        </a:lnTo>
                        <a:lnTo>
                          <a:pt x="503" y="109"/>
                        </a:lnTo>
                        <a:lnTo>
                          <a:pt x="504" y="109"/>
                        </a:lnTo>
                        <a:lnTo>
                          <a:pt x="506" y="109"/>
                        </a:lnTo>
                        <a:lnTo>
                          <a:pt x="506" y="110"/>
                        </a:lnTo>
                        <a:lnTo>
                          <a:pt x="508" y="111"/>
                        </a:lnTo>
                        <a:lnTo>
                          <a:pt x="510" y="112"/>
                        </a:lnTo>
                        <a:lnTo>
                          <a:pt x="511" y="111"/>
                        </a:lnTo>
                        <a:lnTo>
                          <a:pt x="512" y="113"/>
                        </a:lnTo>
                        <a:lnTo>
                          <a:pt x="512" y="112"/>
                        </a:lnTo>
                        <a:lnTo>
                          <a:pt x="513" y="112"/>
                        </a:lnTo>
                        <a:lnTo>
                          <a:pt x="514" y="112"/>
                        </a:lnTo>
                        <a:lnTo>
                          <a:pt x="515" y="112"/>
                        </a:lnTo>
                        <a:lnTo>
                          <a:pt x="516" y="112"/>
                        </a:lnTo>
                        <a:lnTo>
                          <a:pt x="515" y="111"/>
                        </a:lnTo>
                        <a:lnTo>
                          <a:pt x="516" y="111"/>
                        </a:lnTo>
                        <a:lnTo>
                          <a:pt x="517" y="110"/>
                        </a:lnTo>
                        <a:lnTo>
                          <a:pt x="517" y="109"/>
                        </a:lnTo>
                        <a:lnTo>
                          <a:pt x="517" y="108"/>
                        </a:lnTo>
                        <a:lnTo>
                          <a:pt x="516" y="108"/>
                        </a:lnTo>
                        <a:lnTo>
                          <a:pt x="517" y="108"/>
                        </a:lnTo>
                        <a:lnTo>
                          <a:pt x="517" y="107"/>
                        </a:lnTo>
                        <a:lnTo>
                          <a:pt x="518" y="106"/>
                        </a:lnTo>
                        <a:lnTo>
                          <a:pt x="517" y="105"/>
                        </a:lnTo>
                        <a:lnTo>
                          <a:pt x="517" y="104"/>
                        </a:lnTo>
                        <a:lnTo>
                          <a:pt x="517" y="103"/>
                        </a:lnTo>
                        <a:lnTo>
                          <a:pt x="518" y="103"/>
                        </a:lnTo>
                        <a:lnTo>
                          <a:pt x="518" y="102"/>
                        </a:lnTo>
                        <a:lnTo>
                          <a:pt x="519" y="101"/>
                        </a:lnTo>
                        <a:lnTo>
                          <a:pt x="520" y="102"/>
                        </a:lnTo>
                        <a:lnTo>
                          <a:pt x="521" y="102"/>
                        </a:lnTo>
                        <a:lnTo>
                          <a:pt x="521" y="101"/>
                        </a:lnTo>
                        <a:lnTo>
                          <a:pt x="522" y="101"/>
                        </a:lnTo>
                        <a:lnTo>
                          <a:pt x="523" y="102"/>
                        </a:lnTo>
                        <a:lnTo>
                          <a:pt x="524" y="102"/>
                        </a:lnTo>
                        <a:lnTo>
                          <a:pt x="524" y="101"/>
                        </a:lnTo>
                        <a:lnTo>
                          <a:pt x="525" y="101"/>
                        </a:lnTo>
                        <a:lnTo>
                          <a:pt x="527" y="102"/>
                        </a:lnTo>
                        <a:lnTo>
                          <a:pt x="528" y="102"/>
                        </a:lnTo>
                        <a:lnTo>
                          <a:pt x="529" y="102"/>
                        </a:lnTo>
                        <a:lnTo>
                          <a:pt x="530" y="102"/>
                        </a:lnTo>
                        <a:lnTo>
                          <a:pt x="531" y="102"/>
                        </a:lnTo>
                        <a:lnTo>
                          <a:pt x="532" y="103"/>
                        </a:lnTo>
                        <a:lnTo>
                          <a:pt x="533" y="104"/>
                        </a:lnTo>
                        <a:lnTo>
                          <a:pt x="534" y="105"/>
                        </a:lnTo>
                        <a:lnTo>
                          <a:pt x="535" y="105"/>
                        </a:lnTo>
                        <a:lnTo>
                          <a:pt x="535" y="104"/>
                        </a:lnTo>
                        <a:lnTo>
                          <a:pt x="534" y="103"/>
                        </a:lnTo>
                        <a:lnTo>
                          <a:pt x="535" y="103"/>
                        </a:lnTo>
                        <a:lnTo>
                          <a:pt x="536" y="102"/>
                        </a:lnTo>
                        <a:lnTo>
                          <a:pt x="537" y="101"/>
                        </a:lnTo>
                        <a:lnTo>
                          <a:pt x="537" y="100"/>
                        </a:lnTo>
                        <a:lnTo>
                          <a:pt x="538" y="100"/>
                        </a:lnTo>
                        <a:lnTo>
                          <a:pt x="539" y="99"/>
                        </a:lnTo>
                        <a:lnTo>
                          <a:pt x="540" y="99"/>
                        </a:lnTo>
                        <a:lnTo>
                          <a:pt x="541" y="99"/>
                        </a:lnTo>
                        <a:lnTo>
                          <a:pt x="541" y="100"/>
                        </a:lnTo>
                        <a:lnTo>
                          <a:pt x="542" y="100"/>
                        </a:lnTo>
                        <a:lnTo>
                          <a:pt x="541" y="101"/>
                        </a:lnTo>
                        <a:lnTo>
                          <a:pt x="541" y="102"/>
                        </a:lnTo>
                        <a:lnTo>
                          <a:pt x="542" y="101"/>
                        </a:lnTo>
                        <a:lnTo>
                          <a:pt x="543" y="102"/>
                        </a:lnTo>
                        <a:lnTo>
                          <a:pt x="544" y="101"/>
                        </a:lnTo>
                        <a:lnTo>
                          <a:pt x="545" y="101"/>
                        </a:lnTo>
                        <a:lnTo>
                          <a:pt x="545" y="102"/>
                        </a:lnTo>
                        <a:lnTo>
                          <a:pt x="545" y="103"/>
                        </a:lnTo>
                        <a:lnTo>
                          <a:pt x="546" y="104"/>
                        </a:lnTo>
                        <a:lnTo>
                          <a:pt x="546" y="105"/>
                        </a:lnTo>
                        <a:lnTo>
                          <a:pt x="547" y="105"/>
                        </a:lnTo>
                        <a:lnTo>
                          <a:pt x="547" y="104"/>
                        </a:lnTo>
                        <a:lnTo>
                          <a:pt x="548" y="103"/>
                        </a:lnTo>
                        <a:lnTo>
                          <a:pt x="549" y="103"/>
                        </a:lnTo>
                        <a:lnTo>
                          <a:pt x="549" y="102"/>
                        </a:lnTo>
                        <a:lnTo>
                          <a:pt x="550" y="102"/>
                        </a:lnTo>
                        <a:lnTo>
                          <a:pt x="551" y="102"/>
                        </a:lnTo>
                        <a:lnTo>
                          <a:pt x="552" y="102"/>
                        </a:lnTo>
                        <a:lnTo>
                          <a:pt x="553" y="102"/>
                        </a:lnTo>
                        <a:lnTo>
                          <a:pt x="555" y="102"/>
                        </a:lnTo>
                        <a:lnTo>
                          <a:pt x="556" y="103"/>
                        </a:lnTo>
                        <a:lnTo>
                          <a:pt x="556" y="104"/>
                        </a:lnTo>
                        <a:lnTo>
                          <a:pt x="556" y="105"/>
                        </a:lnTo>
                        <a:lnTo>
                          <a:pt x="557" y="105"/>
                        </a:lnTo>
                        <a:lnTo>
                          <a:pt x="558" y="104"/>
                        </a:lnTo>
                        <a:lnTo>
                          <a:pt x="559" y="105"/>
                        </a:lnTo>
                        <a:lnTo>
                          <a:pt x="559" y="106"/>
                        </a:lnTo>
                        <a:lnTo>
                          <a:pt x="560" y="106"/>
                        </a:lnTo>
                        <a:lnTo>
                          <a:pt x="561" y="106"/>
                        </a:lnTo>
                        <a:lnTo>
                          <a:pt x="561" y="107"/>
                        </a:lnTo>
                        <a:lnTo>
                          <a:pt x="562" y="107"/>
                        </a:lnTo>
                        <a:lnTo>
                          <a:pt x="563" y="107"/>
                        </a:lnTo>
                        <a:lnTo>
                          <a:pt x="563" y="106"/>
                        </a:lnTo>
                        <a:lnTo>
                          <a:pt x="563" y="105"/>
                        </a:lnTo>
                        <a:lnTo>
                          <a:pt x="565" y="105"/>
                        </a:lnTo>
                        <a:lnTo>
                          <a:pt x="565" y="104"/>
                        </a:lnTo>
                        <a:lnTo>
                          <a:pt x="566" y="104"/>
                        </a:lnTo>
                        <a:lnTo>
                          <a:pt x="566" y="105"/>
                        </a:lnTo>
                        <a:lnTo>
                          <a:pt x="567" y="104"/>
                        </a:lnTo>
                        <a:lnTo>
                          <a:pt x="567" y="105"/>
                        </a:lnTo>
                        <a:lnTo>
                          <a:pt x="568" y="105"/>
                        </a:lnTo>
                        <a:lnTo>
                          <a:pt x="569" y="105"/>
                        </a:lnTo>
                        <a:lnTo>
                          <a:pt x="570" y="105"/>
                        </a:lnTo>
                        <a:lnTo>
                          <a:pt x="572" y="106"/>
                        </a:lnTo>
                        <a:lnTo>
                          <a:pt x="573" y="106"/>
                        </a:lnTo>
                        <a:lnTo>
                          <a:pt x="573" y="105"/>
                        </a:lnTo>
                        <a:lnTo>
                          <a:pt x="574" y="105"/>
                        </a:lnTo>
                        <a:lnTo>
                          <a:pt x="574" y="104"/>
                        </a:lnTo>
                        <a:lnTo>
                          <a:pt x="575" y="104"/>
                        </a:lnTo>
                        <a:lnTo>
                          <a:pt x="575" y="103"/>
                        </a:lnTo>
                        <a:lnTo>
                          <a:pt x="575" y="102"/>
                        </a:lnTo>
                        <a:lnTo>
                          <a:pt x="576" y="101"/>
                        </a:lnTo>
                        <a:lnTo>
                          <a:pt x="577" y="102"/>
                        </a:lnTo>
                        <a:lnTo>
                          <a:pt x="578" y="101"/>
                        </a:lnTo>
                        <a:lnTo>
                          <a:pt x="578" y="102"/>
                        </a:lnTo>
                        <a:lnTo>
                          <a:pt x="579" y="102"/>
                        </a:lnTo>
                        <a:lnTo>
                          <a:pt x="580" y="102"/>
                        </a:lnTo>
                        <a:lnTo>
                          <a:pt x="581" y="102"/>
                        </a:lnTo>
                        <a:lnTo>
                          <a:pt x="582" y="102"/>
                        </a:lnTo>
                        <a:lnTo>
                          <a:pt x="583" y="102"/>
                        </a:lnTo>
                        <a:lnTo>
                          <a:pt x="583" y="101"/>
                        </a:lnTo>
                        <a:lnTo>
                          <a:pt x="585" y="102"/>
                        </a:lnTo>
                        <a:lnTo>
                          <a:pt x="586" y="102"/>
                        </a:lnTo>
                        <a:lnTo>
                          <a:pt x="586" y="101"/>
                        </a:lnTo>
                        <a:lnTo>
                          <a:pt x="587" y="101"/>
                        </a:lnTo>
                        <a:lnTo>
                          <a:pt x="588" y="100"/>
                        </a:lnTo>
                        <a:lnTo>
                          <a:pt x="589" y="100"/>
                        </a:lnTo>
                        <a:lnTo>
                          <a:pt x="589" y="101"/>
                        </a:lnTo>
                        <a:lnTo>
                          <a:pt x="590" y="100"/>
                        </a:lnTo>
                        <a:lnTo>
                          <a:pt x="590" y="99"/>
                        </a:lnTo>
                        <a:lnTo>
                          <a:pt x="591" y="99"/>
                        </a:lnTo>
                        <a:lnTo>
                          <a:pt x="592" y="99"/>
                        </a:lnTo>
                        <a:lnTo>
                          <a:pt x="593" y="99"/>
                        </a:lnTo>
                        <a:lnTo>
                          <a:pt x="593" y="98"/>
                        </a:lnTo>
                        <a:lnTo>
                          <a:pt x="594" y="98"/>
                        </a:lnTo>
                        <a:lnTo>
                          <a:pt x="595" y="98"/>
                        </a:lnTo>
                        <a:lnTo>
                          <a:pt x="595" y="99"/>
                        </a:lnTo>
                        <a:lnTo>
                          <a:pt x="596" y="99"/>
                        </a:lnTo>
                        <a:lnTo>
                          <a:pt x="597" y="99"/>
                        </a:lnTo>
                        <a:lnTo>
                          <a:pt x="598" y="99"/>
                        </a:lnTo>
                        <a:lnTo>
                          <a:pt x="599" y="99"/>
                        </a:lnTo>
                        <a:lnTo>
                          <a:pt x="600" y="99"/>
                        </a:lnTo>
                        <a:lnTo>
                          <a:pt x="601" y="98"/>
                        </a:lnTo>
                        <a:lnTo>
                          <a:pt x="601" y="97"/>
                        </a:lnTo>
                        <a:lnTo>
                          <a:pt x="602" y="97"/>
                        </a:lnTo>
                        <a:lnTo>
                          <a:pt x="603" y="96"/>
                        </a:lnTo>
                        <a:lnTo>
                          <a:pt x="604" y="95"/>
                        </a:lnTo>
                        <a:lnTo>
                          <a:pt x="605" y="95"/>
                        </a:lnTo>
                        <a:lnTo>
                          <a:pt x="606" y="95"/>
                        </a:lnTo>
                        <a:lnTo>
                          <a:pt x="607" y="95"/>
                        </a:lnTo>
                        <a:lnTo>
                          <a:pt x="608" y="95"/>
                        </a:lnTo>
                        <a:lnTo>
                          <a:pt x="608" y="96"/>
                        </a:lnTo>
                        <a:lnTo>
                          <a:pt x="609" y="96"/>
                        </a:lnTo>
                        <a:lnTo>
                          <a:pt x="610" y="96"/>
                        </a:lnTo>
                        <a:lnTo>
                          <a:pt x="611" y="96"/>
                        </a:lnTo>
                        <a:lnTo>
                          <a:pt x="612" y="96"/>
                        </a:lnTo>
                        <a:lnTo>
                          <a:pt x="612" y="95"/>
                        </a:lnTo>
                        <a:lnTo>
                          <a:pt x="613" y="95"/>
                        </a:lnTo>
                        <a:lnTo>
                          <a:pt x="614" y="95"/>
                        </a:lnTo>
                        <a:lnTo>
                          <a:pt x="614" y="94"/>
                        </a:lnTo>
                        <a:lnTo>
                          <a:pt x="613" y="93"/>
                        </a:lnTo>
                        <a:lnTo>
                          <a:pt x="612" y="93"/>
                        </a:lnTo>
                        <a:lnTo>
                          <a:pt x="613" y="92"/>
                        </a:lnTo>
                        <a:lnTo>
                          <a:pt x="614" y="92"/>
                        </a:lnTo>
                        <a:lnTo>
                          <a:pt x="614" y="91"/>
                        </a:lnTo>
                        <a:lnTo>
                          <a:pt x="615" y="91"/>
                        </a:lnTo>
                        <a:lnTo>
                          <a:pt x="614" y="90"/>
                        </a:lnTo>
                        <a:lnTo>
                          <a:pt x="614" y="89"/>
                        </a:lnTo>
                        <a:lnTo>
                          <a:pt x="613" y="89"/>
                        </a:lnTo>
                        <a:lnTo>
                          <a:pt x="612" y="89"/>
                        </a:lnTo>
                        <a:lnTo>
                          <a:pt x="612" y="88"/>
                        </a:lnTo>
                        <a:lnTo>
                          <a:pt x="613" y="86"/>
                        </a:lnTo>
                        <a:lnTo>
                          <a:pt x="614" y="85"/>
                        </a:lnTo>
                        <a:lnTo>
                          <a:pt x="614" y="84"/>
                        </a:lnTo>
                        <a:lnTo>
                          <a:pt x="615" y="83"/>
                        </a:lnTo>
                        <a:lnTo>
                          <a:pt x="615" y="82"/>
                        </a:lnTo>
                        <a:lnTo>
                          <a:pt x="616" y="81"/>
                        </a:lnTo>
                        <a:lnTo>
                          <a:pt x="616" y="80"/>
                        </a:lnTo>
                        <a:lnTo>
                          <a:pt x="616" y="79"/>
                        </a:lnTo>
                        <a:lnTo>
                          <a:pt x="616" y="77"/>
                        </a:lnTo>
                        <a:lnTo>
                          <a:pt x="617" y="75"/>
                        </a:lnTo>
                        <a:lnTo>
                          <a:pt x="618" y="75"/>
                        </a:lnTo>
                        <a:lnTo>
                          <a:pt x="619" y="74"/>
                        </a:lnTo>
                        <a:lnTo>
                          <a:pt x="620" y="75"/>
                        </a:lnTo>
                        <a:lnTo>
                          <a:pt x="621" y="75"/>
                        </a:lnTo>
                        <a:lnTo>
                          <a:pt x="622" y="75"/>
                        </a:lnTo>
                        <a:lnTo>
                          <a:pt x="622" y="76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5" y="78"/>
                        </a:lnTo>
                        <a:lnTo>
                          <a:pt x="626" y="78"/>
                        </a:lnTo>
                        <a:lnTo>
                          <a:pt x="626" y="77"/>
                        </a:lnTo>
                        <a:lnTo>
                          <a:pt x="627" y="77"/>
                        </a:lnTo>
                        <a:lnTo>
                          <a:pt x="628" y="77"/>
                        </a:lnTo>
                        <a:lnTo>
                          <a:pt x="629" y="76"/>
                        </a:lnTo>
                        <a:lnTo>
                          <a:pt x="630" y="76"/>
                        </a:lnTo>
                        <a:lnTo>
                          <a:pt x="630" y="75"/>
                        </a:lnTo>
                        <a:lnTo>
                          <a:pt x="631" y="75"/>
                        </a:lnTo>
                        <a:lnTo>
                          <a:pt x="632" y="75"/>
                        </a:lnTo>
                        <a:lnTo>
                          <a:pt x="633" y="75"/>
                        </a:lnTo>
                        <a:lnTo>
                          <a:pt x="633" y="74"/>
                        </a:lnTo>
                        <a:lnTo>
                          <a:pt x="633" y="73"/>
                        </a:lnTo>
                        <a:lnTo>
                          <a:pt x="633" y="74"/>
                        </a:lnTo>
                        <a:lnTo>
                          <a:pt x="634" y="74"/>
                        </a:lnTo>
                        <a:lnTo>
                          <a:pt x="635" y="73"/>
                        </a:lnTo>
                        <a:lnTo>
                          <a:pt x="634" y="73"/>
                        </a:lnTo>
                        <a:lnTo>
                          <a:pt x="634" y="72"/>
                        </a:lnTo>
                        <a:lnTo>
                          <a:pt x="635" y="72"/>
                        </a:lnTo>
                        <a:lnTo>
                          <a:pt x="635" y="73"/>
                        </a:lnTo>
                        <a:lnTo>
                          <a:pt x="636" y="73"/>
                        </a:lnTo>
                        <a:lnTo>
                          <a:pt x="636" y="72"/>
                        </a:lnTo>
                        <a:lnTo>
                          <a:pt x="637" y="72"/>
                        </a:lnTo>
                        <a:lnTo>
                          <a:pt x="637" y="73"/>
                        </a:lnTo>
                        <a:lnTo>
                          <a:pt x="638" y="72"/>
                        </a:lnTo>
                        <a:lnTo>
                          <a:pt x="639" y="72"/>
                        </a:lnTo>
                        <a:lnTo>
                          <a:pt x="640" y="71"/>
                        </a:lnTo>
                        <a:lnTo>
                          <a:pt x="641" y="71"/>
                        </a:lnTo>
                        <a:lnTo>
                          <a:pt x="644" y="70"/>
                        </a:lnTo>
                        <a:lnTo>
                          <a:pt x="645" y="70"/>
                        </a:lnTo>
                        <a:lnTo>
                          <a:pt x="647" y="71"/>
                        </a:lnTo>
                        <a:lnTo>
                          <a:pt x="648" y="72"/>
                        </a:lnTo>
                        <a:lnTo>
                          <a:pt x="649" y="72"/>
                        </a:lnTo>
                        <a:lnTo>
                          <a:pt x="649" y="73"/>
                        </a:lnTo>
                        <a:lnTo>
                          <a:pt x="650" y="73"/>
                        </a:lnTo>
                        <a:lnTo>
                          <a:pt x="651" y="73"/>
                        </a:lnTo>
                        <a:lnTo>
                          <a:pt x="651" y="72"/>
                        </a:lnTo>
                        <a:lnTo>
                          <a:pt x="652" y="72"/>
                        </a:lnTo>
                        <a:lnTo>
                          <a:pt x="652" y="73"/>
                        </a:lnTo>
                        <a:lnTo>
                          <a:pt x="653" y="73"/>
                        </a:lnTo>
                        <a:lnTo>
                          <a:pt x="654" y="73"/>
                        </a:lnTo>
                        <a:lnTo>
                          <a:pt x="655" y="73"/>
                        </a:lnTo>
                        <a:lnTo>
                          <a:pt x="655" y="74"/>
                        </a:lnTo>
                        <a:lnTo>
                          <a:pt x="656" y="74"/>
                        </a:lnTo>
                        <a:lnTo>
                          <a:pt x="657" y="75"/>
                        </a:lnTo>
                        <a:lnTo>
                          <a:pt x="659" y="75"/>
                        </a:lnTo>
                        <a:lnTo>
                          <a:pt x="660" y="75"/>
                        </a:lnTo>
                        <a:lnTo>
                          <a:pt x="661" y="74"/>
                        </a:lnTo>
                        <a:lnTo>
                          <a:pt x="662" y="75"/>
                        </a:lnTo>
                        <a:lnTo>
                          <a:pt x="663" y="76"/>
                        </a:lnTo>
                        <a:lnTo>
                          <a:pt x="663" y="77"/>
                        </a:lnTo>
                        <a:lnTo>
                          <a:pt x="664" y="77"/>
                        </a:lnTo>
                        <a:lnTo>
                          <a:pt x="665" y="78"/>
                        </a:lnTo>
                        <a:lnTo>
                          <a:pt x="666" y="78"/>
                        </a:lnTo>
                        <a:lnTo>
                          <a:pt x="667" y="79"/>
                        </a:lnTo>
                        <a:lnTo>
                          <a:pt x="667" y="80"/>
                        </a:lnTo>
                        <a:lnTo>
                          <a:pt x="668" y="81"/>
                        </a:lnTo>
                        <a:lnTo>
                          <a:pt x="669" y="82"/>
                        </a:lnTo>
                        <a:lnTo>
                          <a:pt x="670" y="82"/>
                        </a:lnTo>
                        <a:lnTo>
                          <a:pt x="670" y="83"/>
                        </a:lnTo>
                        <a:lnTo>
                          <a:pt x="670" y="84"/>
                        </a:lnTo>
                        <a:lnTo>
                          <a:pt x="669" y="86"/>
                        </a:lnTo>
                        <a:lnTo>
                          <a:pt x="670" y="86"/>
                        </a:lnTo>
                        <a:lnTo>
                          <a:pt x="670" y="87"/>
                        </a:lnTo>
                        <a:lnTo>
                          <a:pt x="670" y="88"/>
                        </a:lnTo>
                        <a:lnTo>
                          <a:pt x="671" y="88"/>
                        </a:lnTo>
                        <a:lnTo>
                          <a:pt x="671" y="89"/>
                        </a:lnTo>
                        <a:lnTo>
                          <a:pt x="672" y="91"/>
                        </a:lnTo>
                        <a:lnTo>
                          <a:pt x="673" y="91"/>
                        </a:lnTo>
                        <a:lnTo>
                          <a:pt x="674" y="90"/>
                        </a:lnTo>
                        <a:lnTo>
                          <a:pt x="675" y="90"/>
                        </a:lnTo>
                        <a:lnTo>
                          <a:pt x="676" y="91"/>
                        </a:lnTo>
                        <a:lnTo>
                          <a:pt x="676" y="92"/>
                        </a:lnTo>
                        <a:lnTo>
                          <a:pt x="677" y="92"/>
                        </a:lnTo>
                        <a:lnTo>
                          <a:pt x="678" y="92"/>
                        </a:lnTo>
                        <a:lnTo>
                          <a:pt x="678" y="93"/>
                        </a:lnTo>
                        <a:lnTo>
                          <a:pt x="679" y="93"/>
                        </a:lnTo>
                        <a:lnTo>
                          <a:pt x="679" y="92"/>
                        </a:lnTo>
                        <a:lnTo>
                          <a:pt x="680" y="92"/>
                        </a:lnTo>
                        <a:lnTo>
                          <a:pt x="681" y="93"/>
                        </a:lnTo>
                        <a:lnTo>
                          <a:pt x="681" y="94"/>
                        </a:lnTo>
                        <a:lnTo>
                          <a:pt x="682" y="93"/>
                        </a:lnTo>
                        <a:lnTo>
                          <a:pt x="683" y="93"/>
                        </a:lnTo>
                        <a:lnTo>
                          <a:pt x="684" y="93"/>
                        </a:lnTo>
                        <a:lnTo>
                          <a:pt x="685" y="94"/>
                        </a:lnTo>
                        <a:lnTo>
                          <a:pt x="684" y="95"/>
                        </a:lnTo>
                        <a:lnTo>
                          <a:pt x="684" y="94"/>
                        </a:lnTo>
                        <a:lnTo>
                          <a:pt x="684" y="95"/>
                        </a:lnTo>
                        <a:lnTo>
                          <a:pt x="684" y="96"/>
                        </a:lnTo>
                        <a:lnTo>
                          <a:pt x="685" y="96"/>
                        </a:lnTo>
                        <a:lnTo>
                          <a:pt x="685" y="97"/>
                        </a:lnTo>
                        <a:lnTo>
                          <a:pt x="686" y="98"/>
                        </a:lnTo>
                        <a:lnTo>
                          <a:pt x="685" y="99"/>
                        </a:lnTo>
                        <a:lnTo>
                          <a:pt x="686" y="100"/>
                        </a:lnTo>
                        <a:lnTo>
                          <a:pt x="686" y="101"/>
                        </a:lnTo>
                        <a:lnTo>
                          <a:pt x="687" y="102"/>
                        </a:lnTo>
                        <a:lnTo>
                          <a:pt x="687" y="103"/>
                        </a:lnTo>
                        <a:lnTo>
                          <a:pt x="686" y="104"/>
                        </a:lnTo>
                        <a:lnTo>
                          <a:pt x="685" y="105"/>
                        </a:lnTo>
                        <a:lnTo>
                          <a:pt x="684" y="107"/>
                        </a:lnTo>
                        <a:lnTo>
                          <a:pt x="684" y="108"/>
                        </a:lnTo>
                        <a:lnTo>
                          <a:pt x="684" y="109"/>
                        </a:lnTo>
                        <a:lnTo>
                          <a:pt x="683" y="108"/>
                        </a:lnTo>
                        <a:lnTo>
                          <a:pt x="683" y="109"/>
                        </a:lnTo>
                        <a:lnTo>
                          <a:pt x="682" y="109"/>
                        </a:lnTo>
                        <a:lnTo>
                          <a:pt x="683" y="110"/>
                        </a:lnTo>
                        <a:lnTo>
                          <a:pt x="684" y="110"/>
                        </a:lnTo>
                        <a:lnTo>
                          <a:pt x="684" y="111"/>
                        </a:lnTo>
                        <a:lnTo>
                          <a:pt x="684" y="112"/>
                        </a:lnTo>
                        <a:lnTo>
                          <a:pt x="684" y="113"/>
                        </a:lnTo>
                        <a:lnTo>
                          <a:pt x="684" y="114"/>
                        </a:lnTo>
                        <a:lnTo>
                          <a:pt x="684" y="115"/>
                        </a:lnTo>
                        <a:lnTo>
                          <a:pt x="684" y="116"/>
                        </a:lnTo>
                        <a:lnTo>
                          <a:pt x="684" y="117"/>
                        </a:lnTo>
                        <a:lnTo>
                          <a:pt x="682" y="120"/>
                        </a:lnTo>
                        <a:lnTo>
                          <a:pt x="682" y="121"/>
                        </a:lnTo>
                        <a:lnTo>
                          <a:pt x="682" y="122"/>
                        </a:lnTo>
                        <a:lnTo>
                          <a:pt x="681" y="122"/>
                        </a:lnTo>
                        <a:lnTo>
                          <a:pt x="681" y="123"/>
                        </a:lnTo>
                        <a:lnTo>
                          <a:pt x="682" y="124"/>
                        </a:lnTo>
                        <a:lnTo>
                          <a:pt x="681" y="125"/>
                        </a:lnTo>
                        <a:lnTo>
                          <a:pt x="682" y="126"/>
                        </a:lnTo>
                        <a:lnTo>
                          <a:pt x="682" y="125"/>
                        </a:lnTo>
                        <a:lnTo>
                          <a:pt x="682" y="126"/>
                        </a:lnTo>
                        <a:lnTo>
                          <a:pt x="682" y="127"/>
                        </a:lnTo>
                        <a:lnTo>
                          <a:pt x="682" y="128"/>
                        </a:lnTo>
                        <a:lnTo>
                          <a:pt x="682" y="129"/>
                        </a:lnTo>
                        <a:lnTo>
                          <a:pt x="683" y="130"/>
                        </a:lnTo>
                        <a:lnTo>
                          <a:pt x="683" y="131"/>
                        </a:lnTo>
                        <a:lnTo>
                          <a:pt x="683" y="132"/>
                        </a:lnTo>
                        <a:lnTo>
                          <a:pt x="683" y="133"/>
                        </a:lnTo>
                        <a:lnTo>
                          <a:pt x="683" y="134"/>
                        </a:lnTo>
                        <a:lnTo>
                          <a:pt x="683" y="135"/>
                        </a:lnTo>
                        <a:lnTo>
                          <a:pt x="683" y="136"/>
                        </a:lnTo>
                        <a:lnTo>
                          <a:pt x="682" y="137"/>
                        </a:lnTo>
                        <a:lnTo>
                          <a:pt x="682" y="138"/>
                        </a:lnTo>
                        <a:lnTo>
                          <a:pt x="682" y="139"/>
                        </a:lnTo>
                        <a:lnTo>
                          <a:pt x="681" y="140"/>
                        </a:lnTo>
                        <a:lnTo>
                          <a:pt x="680" y="141"/>
                        </a:lnTo>
                        <a:lnTo>
                          <a:pt x="680" y="142"/>
                        </a:lnTo>
                        <a:lnTo>
                          <a:pt x="680" y="143"/>
                        </a:lnTo>
                        <a:lnTo>
                          <a:pt x="680" y="144"/>
                        </a:lnTo>
                        <a:lnTo>
                          <a:pt x="679" y="145"/>
                        </a:lnTo>
                        <a:lnTo>
                          <a:pt x="678" y="145"/>
                        </a:lnTo>
                        <a:lnTo>
                          <a:pt x="677" y="146"/>
                        </a:lnTo>
                        <a:lnTo>
                          <a:pt x="678" y="147"/>
                        </a:lnTo>
                        <a:lnTo>
                          <a:pt x="675" y="152"/>
                        </a:lnTo>
                        <a:lnTo>
                          <a:pt x="675" y="153"/>
                        </a:lnTo>
                        <a:lnTo>
                          <a:pt x="674" y="154"/>
                        </a:lnTo>
                        <a:lnTo>
                          <a:pt x="673" y="155"/>
                        </a:lnTo>
                        <a:lnTo>
                          <a:pt x="673" y="156"/>
                        </a:lnTo>
                        <a:lnTo>
                          <a:pt x="672" y="157"/>
                        </a:lnTo>
                        <a:lnTo>
                          <a:pt x="671" y="159"/>
                        </a:lnTo>
                        <a:lnTo>
                          <a:pt x="670" y="161"/>
                        </a:lnTo>
                        <a:lnTo>
                          <a:pt x="670" y="162"/>
                        </a:lnTo>
                        <a:lnTo>
                          <a:pt x="670" y="163"/>
                        </a:lnTo>
                        <a:lnTo>
                          <a:pt x="670" y="164"/>
                        </a:lnTo>
                        <a:lnTo>
                          <a:pt x="670" y="165"/>
                        </a:lnTo>
                        <a:lnTo>
                          <a:pt x="669" y="165"/>
                        </a:lnTo>
                        <a:lnTo>
                          <a:pt x="670" y="165"/>
                        </a:lnTo>
                        <a:lnTo>
                          <a:pt x="669" y="166"/>
                        </a:lnTo>
                        <a:lnTo>
                          <a:pt x="668" y="167"/>
                        </a:lnTo>
                        <a:lnTo>
                          <a:pt x="667" y="168"/>
                        </a:lnTo>
                        <a:lnTo>
                          <a:pt x="667" y="169"/>
                        </a:lnTo>
                        <a:lnTo>
                          <a:pt x="667" y="170"/>
                        </a:lnTo>
                        <a:lnTo>
                          <a:pt x="666" y="171"/>
                        </a:lnTo>
                        <a:lnTo>
                          <a:pt x="666" y="173"/>
                        </a:lnTo>
                        <a:lnTo>
                          <a:pt x="667" y="173"/>
                        </a:lnTo>
                        <a:lnTo>
                          <a:pt x="666" y="175"/>
                        </a:lnTo>
                        <a:lnTo>
                          <a:pt x="666" y="176"/>
                        </a:lnTo>
                        <a:lnTo>
                          <a:pt x="666" y="177"/>
                        </a:lnTo>
                        <a:lnTo>
                          <a:pt x="666" y="178"/>
                        </a:lnTo>
                        <a:lnTo>
                          <a:pt x="667" y="178"/>
                        </a:lnTo>
                        <a:lnTo>
                          <a:pt x="667" y="179"/>
                        </a:lnTo>
                        <a:lnTo>
                          <a:pt x="666" y="179"/>
                        </a:lnTo>
                        <a:lnTo>
                          <a:pt x="665" y="179"/>
                        </a:lnTo>
                        <a:lnTo>
                          <a:pt x="665" y="180"/>
                        </a:lnTo>
                        <a:lnTo>
                          <a:pt x="664" y="180"/>
                        </a:lnTo>
                        <a:lnTo>
                          <a:pt x="665" y="180"/>
                        </a:lnTo>
                        <a:lnTo>
                          <a:pt x="663" y="184"/>
                        </a:lnTo>
                        <a:lnTo>
                          <a:pt x="662" y="187"/>
                        </a:lnTo>
                        <a:lnTo>
                          <a:pt x="661" y="189"/>
                        </a:lnTo>
                        <a:lnTo>
                          <a:pt x="661" y="190"/>
                        </a:lnTo>
                        <a:lnTo>
                          <a:pt x="660" y="190"/>
                        </a:lnTo>
                        <a:lnTo>
                          <a:pt x="660" y="192"/>
                        </a:lnTo>
                        <a:lnTo>
                          <a:pt x="659" y="193"/>
                        </a:lnTo>
                        <a:lnTo>
                          <a:pt x="659" y="194"/>
                        </a:lnTo>
                        <a:lnTo>
                          <a:pt x="659" y="195"/>
                        </a:lnTo>
                        <a:lnTo>
                          <a:pt x="658" y="196"/>
                        </a:lnTo>
                        <a:lnTo>
                          <a:pt x="658" y="197"/>
                        </a:lnTo>
                        <a:lnTo>
                          <a:pt x="659" y="198"/>
                        </a:lnTo>
                        <a:lnTo>
                          <a:pt x="658" y="199"/>
                        </a:lnTo>
                        <a:lnTo>
                          <a:pt x="658" y="200"/>
                        </a:lnTo>
                        <a:lnTo>
                          <a:pt x="657" y="200"/>
                        </a:lnTo>
                        <a:lnTo>
                          <a:pt x="656" y="200"/>
                        </a:lnTo>
                        <a:lnTo>
                          <a:pt x="655" y="201"/>
                        </a:lnTo>
                        <a:lnTo>
                          <a:pt x="654" y="202"/>
                        </a:lnTo>
                        <a:lnTo>
                          <a:pt x="654" y="203"/>
                        </a:lnTo>
                        <a:lnTo>
                          <a:pt x="654" y="204"/>
                        </a:lnTo>
                        <a:lnTo>
                          <a:pt x="653" y="204"/>
                        </a:lnTo>
                        <a:lnTo>
                          <a:pt x="653" y="205"/>
                        </a:lnTo>
                        <a:lnTo>
                          <a:pt x="653" y="206"/>
                        </a:lnTo>
                        <a:lnTo>
                          <a:pt x="652" y="206"/>
                        </a:lnTo>
                        <a:lnTo>
                          <a:pt x="651" y="207"/>
                        </a:lnTo>
                        <a:lnTo>
                          <a:pt x="650" y="209"/>
                        </a:lnTo>
                        <a:lnTo>
                          <a:pt x="650" y="210"/>
                        </a:lnTo>
                        <a:lnTo>
                          <a:pt x="650" y="211"/>
                        </a:lnTo>
                        <a:lnTo>
                          <a:pt x="649" y="212"/>
                        </a:lnTo>
                        <a:lnTo>
                          <a:pt x="649" y="213"/>
                        </a:lnTo>
                        <a:lnTo>
                          <a:pt x="648" y="213"/>
                        </a:lnTo>
                        <a:lnTo>
                          <a:pt x="648" y="212"/>
                        </a:lnTo>
                        <a:lnTo>
                          <a:pt x="647" y="212"/>
                        </a:lnTo>
                        <a:lnTo>
                          <a:pt x="647" y="213"/>
                        </a:lnTo>
                        <a:lnTo>
                          <a:pt x="648" y="213"/>
                        </a:lnTo>
                        <a:lnTo>
                          <a:pt x="648" y="214"/>
                        </a:lnTo>
                        <a:lnTo>
                          <a:pt x="649" y="214"/>
                        </a:lnTo>
                        <a:lnTo>
                          <a:pt x="649" y="215"/>
                        </a:lnTo>
                        <a:lnTo>
                          <a:pt x="649" y="216"/>
                        </a:lnTo>
                        <a:lnTo>
                          <a:pt x="648" y="216"/>
                        </a:lnTo>
                        <a:lnTo>
                          <a:pt x="648" y="217"/>
                        </a:lnTo>
                        <a:lnTo>
                          <a:pt x="648" y="218"/>
                        </a:lnTo>
                        <a:lnTo>
                          <a:pt x="648" y="219"/>
                        </a:lnTo>
                        <a:lnTo>
                          <a:pt x="647" y="220"/>
                        </a:lnTo>
                        <a:lnTo>
                          <a:pt x="646" y="221"/>
                        </a:lnTo>
                        <a:lnTo>
                          <a:pt x="646" y="222"/>
                        </a:lnTo>
                        <a:lnTo>
                          <a:pt x="646" y="223"/>
                        </a:lnTo>
                        <a:lnTo>
                          <a:pt x="645" y="224"/>
                        </a:lnTo>
                        <a:lnTo>
                          <a:pt x="644" y="224"/>
                        </a:lnTo>
                        <a:lnTo>
                          <a:pt x="644" y="225"/>
                        </a:lnTo>
                        <a:lnTo>
                          <a:pt x="643" y="227"/>
                        </a:lnTo>
                        <a:lnTo>
                          <a:pt x="642" y="228"/>
                        </a:lnTo>
                        <a:lnTo>
                          <a:pt x="642" y="229"/>
                        </a:lnTo>
                        <a:lnTo>
                          <a:pt x="642" y="230"/>
                        </a:lnTo>
                        <a:lnTo>
                          <a:pt x="642" y="231"/>
                        </a:lnTo>
                        <a:lnTo>
                          <a:pt x="641" y="232"/>
                        </a:lnTo>
                        <a:lnTo>
                          <a:pt x="641" y="234"/>
                        </a:lnTo>
                        <a:lnTo>
                          <a:pt x="640" y="235"/>
                        </a:lnTo>
                        <a:lnTo>
                          <a:pt x="640" y="236"/>
                        </a:lnTo>
                        <a:lnTo>
                          <a:pt x="639" y="235"/>
                        </a:lnTo>
                        <a:lnTo>
                          <a:pt x="638" y="233"/>
                        </a:lnTo>
                        <a:lnTo>
                          <a:pt x="637" y="233"/>
                        </a:lnTo>
                        <a:lnTo>
                          <a:pt x="636" y="233"/>
                        </a:lnTo>
                        <a:lnTo>
                          <a:pt x="635" y="232"/>
                        </a:lnTo>
                        <a:lnTo>
                          <a:pt x="634" y="233"/>
                        </a:lnTo>
                        <a:lnTo>
                          <a:pt x="634" y="232"/>
                        </a:lnTo>
                        <a:lnTo>
                          <a:pt x="633" y="232"/>
                        </a:lnTo>
                        <a:lnTo>
                          <a:pt x="632" y="232"/>
                        </a:lnTo>
                        <a:lnTo>
                          <a:pt x="632" y="231"/>
                        </a:lnTo>
                        <a:lnTo>
                          <a:pt x="630" y="231"/>
                        </a:lnTo>
                        <a:lnTo>
                          <a:pt x="630" y="232"/>
                        </a:lnTo>
                        <a:lnTo>
                          <a:pt x="629" y="231"/>
                        </a:lnTo>
                        <a:lnTo>
                          <a:pt x="628" y="230"/>
                        </a:lnTo>
                        <a:lnTo>
                          <a:pt x="627" y="230"/>
                        </a:lnTo>
                        <a:lnTo>
                          <a:pt x="626" y="230"/>
                        </a:lnTo>
                        <a:lnTo>
                          <a:pt x="620" y="228"/>
                        </a:lnTo>
                        <a:lnTo>
                          <a:pt x="615" y="226"/>
                        </a:lnTo>
                        <a:lnTo>
                          <a:pt x="615" y="225"/>
                        </a:lnTo>
                        <a:lnTo>
                          <a:pt x="614" y="225"/>
                        </a:lnTo>
                        <a:lnTo>
                          <a:pt x="614" y="224"/>
                        </a:lnTo>
                        <a:lnTo>
                          <a:pt x="613" y="224"/>
                        </a:lnTo>
                        <a:lnTo>
                          <a:pt x="612" y="224"/>
                        </a:lnTo>
                        <a:lnTo>
                          <a:pt x="611" y="224"/>
                        </a:lnTo>
                        <a:lnTo>
                          <a:pt x="610" y="224"/>
                        </a:lnTo>
                        <a:lnTo>
                          <a:pt x="609" y="224"/>
                        </a:lnTo>
                        <a:lnTo>
                          <a:pt x="609" y="223"/>
                        </a:lnTo>
                        <a:lnTo>
                          <a:pt x="608" y="223"/>
                        </a:lnTo>
                        <a:lnTo>
                          <a:pt x="608" y="222"/>
                        </a:lnTo>
                        <a:lnTo>
                          <a:pt x="609" y="221"/>
                        </a:lnTo>
                        <a:lnTo>
                          <a:pt x="608" y="221"/>
                        </a:lnTo>
                        <a:lnTo>
                          <a:pt x="607" y="221"/>
                        </a:lnTo>
                        <a:lnTo>
                          <a:pt x="607" y="222"/>
                        </a:lnTo>
                        <a:lnTo>
                          <a:pt x="606" y="222"/>
                        </a:lnTo>
                        <a:lnTo>
                          <a:pt x="605" y="222"/>
                        </a:lnTo>
                        <a:lnTo>
                          <a:pt x="605" y="221"/>
                        </a:lnTo>
                        <a:lnTo>
                          <a:pt x="604" y="221"/>
                        </a:lnTo>
                        <a:lnTo>
                          <a:pt x="604" y="220"/>
                        </a:lnTo>
                        <a:lnTo>
                          <a:pt x="603" y="220"/>
                        </a:lnTo>
                        <a:lnTo>
                          <a:pt x="603" y="221"/>
                        </a:lnTo>
                        <a:lnTo>
                          <a:pt x="602" y="221"/>
                        </a:lnTo>
                        <a:lnTo>
                          <a:pt x="601" y="221"/>
                        </a:lnTo>
                        <a:lnTo>
                          <a:pt x="601" y="220"/>
                        </a:lnTo>
                        <a:lnTo>
                          <a:pt x="600" y="221"/>
                        </a:lnTo>
                        <a:lnTo>
                          <a:pt x="599" y="221"/>
                        </a:lnTo>
                        <a:lnTo>
                          <a:pt x="598" y="221"/>
                        </a:lnTo>
                        <a:lnTo>
                          <a:pt x="598" y="222"/>
                        </a:lnTo>
                        <a:lnTo>
                          <a:pt x="597" y="222"/>
                        </a:lnTo>
                        <a:lnTo>
                          <a:pt x="596" y="222"/>
                        </a:lnTo>
                        <a:lnTo>
                          <a:pt x="596" y="223"/>
                        </a:lnTo>
                        <a:lnTo>
                          <a:pt x="595" y="223"/>
                        </a:lnTo>
                        <a:lnTo>
                          <a:pt x="595" y="224"/>
                        </a:lnTo>
                        <a:lnTo>
                          <a:pt x="594" y="224"/>
                        </a:lnTo>
                        <a:lnTo>
                          <a:pt x="593" y="224"/>
                        </a:lnTo>
                        <a:lnTo>
                          <a:pt x="592" y="224"/>
                        </a:lnTo>
                        <a:lnTo>
                          <a:pt x="591" y="224"/>
                        </a:lnTo>
                        <a:lnTo>
                          <a:pt x="592" y="225"/>
                        </a:lnTo>
                        <a:lnTo>
                          <a:pt x="591" y="225"/>
                        </a:lnTo>
                        <a:lnTo>
                          <a:pt x="590" y="226"/>
                        </a:lnTo>
                        <a:lnTo>
                          <a:pt x="590" y="225"/>
                        </a:lnTo>
                        <a:lnTo>
                          <a:pt x="589" y="225"/>
                        </a:lnTo>
                        <a:lnTo>
                          <a:pt x="588" y="225"/>
                        </a:lnTo>
                        <a:lnTo>
                          <a:pt x="588" y="226"/>
                        </a:lnTo>
                        <a:lnTo>
                          <a:pt x="587" y="227"/>
                        </a:lnTo>
                        <a:lnTo>
                          <a:pt x="586" y="227"/>
                        </a:lnTo>
                        <a:lnTo>
                          <a:pt x="586" y="226"/>
                        </a:lnTo>
                        <a:lnTo>
                          <a:pt x="585" y="226"/>
                        </a:lnTo>
                        <a:lnTo>
                          <a:pt x="584" y="227"/>
                        </a:lnTo>
                        <a:lnTo>
                          <a:pt x="583" y="227"/>
                        </a:lnTo>
                        <a:lnTo>
                          <a:pt x="582" y="227"/>
                        </a:lnTo>
                        <a:lnTo>
                          <a:pt x="581" y="227"/>
                        </a:lnTo>
                        <a:lnTo>
                          <a:pt x="580" y="227"/>
                        </a:lnTo>
                        <a:lnTo>
                          <a:pt x="579" y="228"/>
                        </a:lnTo>
                        <a:lnTo>
                          <a:pt x="578" y="228"/>
                        </a:lnTo>
                        <a:lnTo>
                          <a:pt x="577" y="228"/>
                        </a:lnTo>
                        <a:lnTo>
                          <a:pt x="577" y="227"/>
                        </a:lnTo>
                        <a:lnTo>
                          <a:pt x="577" y="226"/>
                        </a:lnTo>
                        <a:lnTo>
                          <a:pt x="576" y="226"/>
                        </a:lnTo>
                        <a:lnTo>
                          <a:pt x="575" y="226"/>
                        </a:lnTo>
                        <a:lnTo>
                          <a:pt x="575" y="225"/>
                        </a:lnTo>
                        <a:lnTo>
                          <a:pt x="576" y="225"/>
                        </a:lnTo>
                        <a:lnTo>
                          <a:pt x="575" y="225"/>
                        </a:lnTo>
                        <a:lnTo>
                          <a:pt x="575" y="224"/>
                        </a:lnTo>
                        <a:lnTo>
                          <a:pt x="576" y="223"/>
                        </a:lnTo>
                        <a:lnTo>
                          <a:pt x="576" y="222"/>
                        </a:lnTo>
                        <a:lnTo>
                          <a:pt x="575" y="220"/>
                        </a:lnTo>
                        <a:lnTo>
                          <a:pt x="574" y="220"/>
                        </a:lnTo>
                        <a:lnTo>
                          <a:pt x="574" y="221"/>
                        </a:lnTo>
                        <a:lnTo>
                          <a:pt x="573" y="221"/>
                        </a:lnTo>
                        <a:lnTo>
                          <a:pt x="572" y="221"/>
                        </a:lnTo>
                        <a:lnTo>
                          <a:pt x="571" y="221"/>
                        </a:lnTo>
                        <a:lnTo>
                          <a:pt x="571" y="222"/>
                        </a:lnTo>
                        <a:lnTo>
                          <a:pt x="570" y="222"/>
                        </a:lnTo>
                        <a:lnTo>
                          <a:pt x="569" y="222"/>
                        </a:lnTo>
                        <a:lnTo>
                          <a:pt x="569" y="221"/>
                        </a:lnTo>
                        <a:lnTo>
                          <a:pt x="568" y="221"/>
                        </a:lnTo>
                        <a:lnTo>
                          <a:pt x="567" y="220"/>
                        </a:lnTo>
                        <a:lnTo>
                          <a:pt x="566" y="220"/>
                        </a:lnTo>
                        <a:lnTo>
                          <a:pt x="565" y="220"/>
                        </a:lnTo>
                        <a:lnTo>
                          <a:pt x="564" y="220"/>
                        </a:lnTo>
                        <a:lnTo>
                          <a:pt x="564" y="219"/>
                        </a:lnTo>
                        <a:lnTo>
                          <a:pt x="563" y="220"/>
                        </a:lnTo>
                        <a:lnTo>
                          <a:pt x="562" y="220"/>
                        </a:lnTo>
                        <a:lnTo>
                          <a:pt x="562" y="221"/>
                        </a:lnTo>
                        <a:lnTo>
                          <a:pt x="561" y="222"/>
                        </a:lnTo>
                        <a:lnTo>
                          <a:pt x="560" y="222"/>
                        </a:lnTo>
                        <a:lnTo>
                          <a:pt x="559" y="222"/>
                        </a:lnTo>
                        <a:lnTo>
                          <a:pt x="559" y="223"/>
                        </a:lnTo>
                        <a:lnTo>
                          <a:pt x="558" y="223"/>
                        </a:lnTo>
                        <a:lnTo>
                          <a:pt x="557" y="223"/>
                        </a:lnTo>
                        <a:lnTo>
                          <a:pt x="556" y="223"/>
                        </a:lnTo>
                        <a:lnTo>
                          <a:pt x="556" y="224"/>
                        </a:lnTo>
                        <a:lnTo>
                          <a:pt x="556" y="223"/>
                        </a:lnTo>
                        <a:lnTo>
                          <a:pt x="555" y="224"/>
                        </a:lnTo>
                        <a:lnTo>
                          <a:pt x="554" y="224"/>
                        </a:lnTo>
                        <a:lnTo>
                          <a:pt x="553" y="224"/>
                        </a:lnTo>
                        <a:lnTo>
                          <a:pt x="552" y="224"/>
                        </a:lnTo>
                        <a:lnTo>
                          <a:pt x="551" y="224"/>
                        </a:lnTo>
                        <a:lnTo>
                          <a:pt x="550" y="224"/>
                        </a:lnTo>
                        <a:lnTo>
                          <a:pt x="549" y="223"/>
                        </a:lnTo>
                        <a:lnTo>
                          <a:pt x="548" y="224"/>
                        </a:lnTo>
                        <a:lnTo>
                          <a:pt x="547" y="224"/>
                        </a:lnTo>
                        <a:lnTo>
                          <a:pt x="546" y="224"/>
                        </a:lnTo>
                        <a:lnTo>
                          <a:pt x="544" y="226"/>
                        </a:lnTo>
                        <a:lnTo>
                          <a:pt x="543" y="227"/>
                        </a:lnTo>
                        <a:lnTo>
                          <a:pt x="541" y="227"/>
                        </a:lnTo>
                        <a:lnTo>
                          <a:pt x="540" y="227"/>
                        </a:lnTo>
                        <a:lnTo>
                          <a:pt x="539" y="228"/>
                        </a:lnTo>
                        <a:lnTo>
                          <a:pt x="539" y="229"/>
                        </a:lnTo>
                        <a:lnTo>
                          <a:pt x="539" y="230"/>
                        </a:lnTo>
                        <a:lnTo>
                          <a:pt x="540" y="231"/>
                        </a:lnTo>
                        <a:lnTo>
                          <a:pt x="541" y="232"/>
                        </a:lnTo>
                        <a:lnTo>
                          <a:pt x="541" y="233"/>
                        </a:lnTo>
                        <a:lnTo>
                          <a:pt x="540" y="233"/>
                        </a:lnTo>
                        <a:lnTo>
                          <a:pt x="540" y="234"/>
                        </a:lnTo>
                        <a:lnTo>
                          <a:pt x="538" y="236"/>
                        </a:lnTo>
                        <a:lnTo>
                          <a:pt x="537" y="236"/>
                        </a:lnTo>
                        <a:lnTo>
                          <a:pt x="536" y="236"/>
                        </a:lnTo>
                        <a:lnTo>
                          <a:pt x="535" y="236"/>
                        </a:lnTo>
                        <a:lnTo>
                          <a:pt x="534" y="236"/>
                        </a:lnTo>
                        <a:lnTo>
                          <a:pt x="533" y="236"/>
                        </a:lnTo>
                        <a:lnTo>
                          <a:pt x="532" y="236"/>
                        </a:lnTo>
                        <a:lnTo>
                          <a:pt x="531" y="236"/>
                        </a:lnTo>
                        <a:lnTo>
                          <a:pt x="530" y="237"/>
                        </a:lnTo>
                        <a:lnTo>
                          <a:pt x="530" y="238"/>
                        </a:lnTo>
                        <a:lnTo>
                          <a:pt x="530" y="239"/>
                        </a:lnTo>
                        <a:lnTo>
                          <a:pt x="529" y="239"/>
                        </a:lnTo>
                        <a:lnTo>
                          <a:pt x="528" y="239"/>
                        </a:lnTo>
                        <a:lnTo>
                          <a:pt x="528" y="240"/>
                        </a:lnTo>
                        <a:lnTo>
                          <a:pt x="527" y="242"/>
                        </a:lnTo>
                        <a:lnTo>
                          <a:pt x="526" y="242"/>
                        </a:lnTo>
                        <a:lnTo>
                          <a:pt x="526" y="241"/>
                        </a:lnTo>
                        <a:lnTo>
                          <a:pt x="525" y="241"/>
                        </a:lnTo>
                        <a:lnTo>
                          <a:pt x="524" y="241"/>
                        </a:lnTo>
                        <a:lnTo>
                          <a:pt x="523" y="241"/>
                        </a:lnTo>
                        <a:lnTo>
                          <a:pt x="523" y="242"/>
                        </a:lnTo>
                        <a:lnTo>
                          <a:pt x="524" y="243"/>
                        </a:lnTo>
                        <a:lnTo>
                          <a:pt x="523" y="244"/>
                        </a:lnTo>
                        <a:lnTo>
                          <a:pt x="524" y="244"/>
                        </a:lnTo>
                        <a:lnTo>
                          <a:pt x="524" y="245"/>
                        </a:lnTo>
                        <a:lnTo>
                          <a:pt x="525" y="246"/>
                        </a:lnTo>
                        <a:lnTo>
                          <a:pt x="526" y="248"/>
                        </a:lnTo>
                        <a:lnTo>
                          <a:pt x="527" y="249"/>
                        </a:lnTo>
                        <a:lnTo>
                          <a:pt x="526" y="249"/>
                        </a:lnTo>
                        <a:lnTo>
                          <a:pt x="525" y="249"/>
                        </a:lnTo>
                        <a:lnTo>
                          <a:pt x="525" y="250"/>
                        </a:lnTo>
                        <a:lnTo>
                          <a:pt x="524" y="250"/>
                        </a:lnTo>
                        <a:lnTo>
                          <a:pt x="524" y="249"/>
                        </a:lnTo>
                        <a:lnTo>
                          <a:pt x="524" y="250"/>
                        </a:lnTo>
                        <a:lnTo>
                          <a:pt x="523" y="250"/>
                        </a:lnTo>
                        <a:lnTo>
                          <a:pt x="523" y="249"/>
                        </a:lnTo>
                        <a:lnTo>
                          <a:pt x="522" y="249"/>
                        </a:lnTo>
                        <a:lnTo>
                          <a:pt x="522" y="248"/>
                        </a:lnTo>
                        <a:lnTo>
                          <a:pt x="521" y="248"/>
                        </a:lnTo>
                        <a:lnTo>
                          <a:pt x="520" y="249"/>
                        </a:lnTo>
                        <a:lnTo>
                          <a:pt x="520" y="248"/>
                        </a:lnTo>
                        <a:lnTo>
                          <a:pt x="519" y="249"/>
                        </a:lnTo>
                        <a:lnTo>
                          <a:pt x="518" y="249"/>
                        </a:lnTo>
                        <a:lnTo>
                          <a:pt x="518" y="248"/>
                        </a:lnTo>
                        <a:lnTo>
                          <a:pt x="518" y="249"/>
                        </a:lnTo>
                        <a:lnTo>
                          <a:pt x="517" y="249"/>
                        </a:lnTo>
                        <a:lnTo>
                          <a:pt x="517" y="250"/>
                        </a:lnTo>
                        <a:lnTo>
                          <a:pt x="516" y="250"/>
                        </a:lnTo>
                        <a:lnTo>
                          <a:pt x="516" y="251"/>
                        </a:lnTo>
                        <a:lnTo>
                          <a:pt x="515" y="251"/>
                        </a:lnTo>
                        <a:lnTo>
                          <a:pt x="514" y="251"/>
                        </a:lnTo>
                        <a:lnTo>
                          <a:pt x="513" y="251"/>
                        </a:lnTo>
                        <a:lnTo>
                          <a:pt x="514" y="252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2" y="253"/>
                        </a:lnTo>
                        <a:lnTo>
                          <a:pt x="512" y="252"/>
                        </a:lnTo>
                        <a:lnTo>
                          <a:pt x="511" y="252"/>
                        </a:lnTo>
                        <a:lnTo>
                          <a:pt x="510" y="252"/>
                        </a:lnTo>
                        <a:lnTo>
                          <a:pt x="510" y="253"/>
                        </a:lnTo>
                        <a:lnTo>
                          <a:pt x="509" y="253"/>
                        </a:lnTo>
                        <a:lnTo>
                          <a:pt x="509" y="252"/>
                        </a:lnTo>
                        <a:lnTo>
                          <a:pt x="508" y="252"/>
                        </a:lnTo>
                        <a:lnTo>
                          <a:pt x="507" y="252"/>
                        </a:lnTo>
                        <a:lnTo>
                          <a:pt x="507" y="253"/>
                        </a:lnTo>
                        <a:lnTo>
                          <a:pt x="506" y="253"/>
                        </a:lnTo>
                        <a:lnTo>
                          <a:pt x="506" y="252"/>
                        </a:lnTo>
                        <a:lnTo>
                          <a:pt x="506" y="251"/>
                        </a:lnTo>
                        <a:lnTo>
                          <a:pt x="505" y="251"/>
                        </a:lnTo>
                        <a:lnTo>
                          <a:pt x="504" y="251"/>
                        </a:lnTo>
                        <a:lnTo>
                          <a:pt x="504" y="252"/>
                        </a:lnTo>
                        <a:lnTo>
                          <a:pt x="503" y="252"/>
                        </a:lnTo>
                        <a:lnTo>
                          <a:pt x="503" y="253"/>
                        </a:lnTo>
                        <a:lnTo>
                          <a:pt x="502" y="253"/>
                        </a:lnTo>
                        <a:lnTo>
                          <a:pt x="501" y="253"/>
                        </a:lnTo>
                        <a:lnTo>
                          <a:pt x="500" y="254"/>
                        </a:lnTo>
                        <a:lnTo>
                          <a:pt x="500" y="253"/>
                        </a:lnTo>
                        <a:lnTo>
                          <a:pt x="500" y="254"/>
                        </a:lnTo>
                        <a:lnTo>
                          <a:pt x="499" y="254"/>
                        </a:lnTo>
                        <a:lnTo>
                          <a:pt x="498" y="255"/>
                        </a:lnTo>
                        <a:lnTo>
                          <a:pt x="498" y="256"/>
                        </a:lnTo>
                        <a:lnTo>
                          <a:pt x="497" y="256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60"/>
                        </a:lnTo>
                        <a:lnTo>
                          <a:pt x="485" y="261"/>
                        </a:lnTo>
                        <a:lnTo>
                          <a:pt x="485" y="260"/>
                        </a:lnTo>
                        <a:lnTo>
                          <a:pt x="484" y="260"/>
                        </a:lnTo>
                        <a:lnTo>
                          <a:pt x="484" y="261"/>
                        </a:lnTo>
                        <a:lnTo>
                          <a:pt x="484" y="260"/>
                        </a:lnTo>
                        <a:lnTo>
                          <a:pt x="483" y="260"/>
                        </a:lnTo>
                        <a:lnTo>
                          <a:pt x="483" y="259"/>
                        </a:lnTo>
                        <a:lnTo>
                          <a:pt x="482" y="259"/>
                        </a:lnTo>
                        <a:lnTo>
                          <a:pt x="481" y="258"/>
                        </a:lnTo>
                        <a:lnTo>
                          <a:pt x="481" y="257"/>
                        </a:lnTo>
                        <a:lnTo>
                          <a:pt x="478" y="254"/>
                        </a:lnTo>
                        <a:lnTo>
                          <a:pt x="471" y="253"/>
                        </a:lnTo>
                        <a:lnTo>
                          <a:pt x="467" y="255"/>
                        </a:lnTo>
                        <a:lnTo>
                          <a:pt x="463" y="254"/>
                        </a:lnTo>
                        <a:lnTo>
                          <a:pt x="462" y="253"/>
                        </a:lnTo>
                        <a:lnTo>
                          <a:pt x="462" y="252"/>
                        </a:lnTo>
                        <a:lnTo>
                          <a:pt x="461" y="252"/>
                        </a:lnTo>
                        <a:lnTo>
                          <a:pt x="460" y="251"/>
                        </a:lnTo>
                        <a:lnTo>
                          <a:pt x="459" y="251"/>
                        </a:lnTo>
                        <a:lnTo>
                          <a:pt x="459" y="252"/>
                        </a:lnTo>
                        <a:lnTo>
                          <a:pt x="458" y="252"/>
                        </a:lnTo>
                        <a:lnTo>
                          <a:pt x="457" y="252"/>
                        </a:lnTo>
                        <a:lnTo>
                          <a:pt x="456" y="252"/>
                        </a:lnTo>
                        <a:lnTo>
                          <a:pt x="455" y="253"/>
                        </a:lnTo>
                        <a:lnTo>
                          <a:pt x="454" y="254"/>
                        </a:lnTo>
                        <a:lnTo>
                          <a:pt x="454" y="255"/>
                        </a:lnTo>
                        <a:lnTo>
                          <a:pt x="454" y="256"/>
                        </a:lnTo>
                        <a:lnTo>
                          <a:pt x="453" y="256"/>
                        </a:lnTo>
                        <a:lnTo>
                          <a:pt x="453" y="257"/>
                        </a:lnTo>
                        <a:lnTo>
                          <a:pt x="454" y="257"/>
                        </a:lnTo>
                        <a:lnTo>
                          <a:pt x="454" y="258"/>
                        </a:lnTo>
                        <a:lnTo>
                          <a:pt x="453" y="259"/>
                        </a:lnTo>
                        <a:lnTo>
                          <a:pt x="452" y="259"/>
                        </a:lnTo>
                        <a:lnTo>
                          <a:pt x="452" y="260"/>
                        </a:lnTo>
                        <a:lnTo>
                          <a:pt x="452" y="261"/>
                        </a:lnTo>
                        <a:lnTo>
                          <a:pt x="452" y="262"/>
                        </a:lnTo>
                        <a:lnTo>
                          <a:pt x="451" y="262"/>
                        </a:lnTo>
                        <a:lnTo>
                          <a:pt x="451" y="263"/>
                        </a:lnTo>
                        <a:lnTo>
                          <a:pt x="450" y="262"/>
                        </a:lnTo>
                        <a:lnTo>
                          <a:pt x="449" y="261"/>
                        </a:lnTo>
                        <a:lnTo>
                          <a:pt x="448" y="260"/>
                        </a:lnTo>
                        <a:lnTo>
                          <a:pt x="447" y="259"/>
                        </a:lnTo>
                        <a:lnTo>
                          <a:pt x="445" y="258"/>
                        </a:lnTo>
                        <a:lnTo>
                          <a:pt x="445" y="257"/>
                        </a:lnTo>
                        <a:lnTo>
                          <a:pt x="444" y="254"/>
                        </a:lnTo>
                        <a:lnTo>
                          <a:pt x="443" y="254"/>
                        </a:lnTo>
                        <a:lnTo>
                          <a:pt x="442" y="254"/>
                        </a:lnTo>
                        <a:lnTo>
                          <a:pt x="441" y="254"/>
                        </a:lnTo>
                        <a:lnTo>
                          <a:pt x="441" y="253"/>
                        </a:lnTo>
                        <a:lnTo>
                          <a:pt x="440" y="253"/>
                        </a:lnTo>
                        <a:lnTo>
                          <a:pt x="440" y="254"/>
                        </a:lnTo>
                        <a:lnTo>
                          <a:pt x="440" y="253"/>
                        </a:lnTo>
                        <a:lnTo>
                          <a:pt x="440" y="252"/>
                        </a:lnTo>
                        <a:lnTo>
                          <a:pt x="440" y="251"/>
                        </a:lnTo>
                        <a:lnTo>
                          <a:pt x="440" y="250"/>
                        </a:lnTo>
                        <a:lnTo>
                          <a:pt x="440" y="249"/>
                        </a:lnTo>
                        <a:lnTo>
                          <a:pt x="439" y="249"/>
                        </a:lnTo>
                        <a:lnTo>
                          <a:pt x="438" y="247"/>
                        </a:lnTo>
                        <a:lnTo>
                          <a:pt x="437" y="246"/>
                        </a:lnTo>
                        <a:lnTo>
                          <a:pt x="436" y="246"/>
                        </a:lnTo>
                        <a:lnTo>
                          <a:pt x="435" y="245"/>
                        </a:lnTo>
                        <a:lnTo>
                          <a:pt x="433" y="246"/>
                        </a:lnTo>
                        <a:lnTo>
                          <a:pt x="433" y="247"/>
                        </a:lnTo>
                        <a:lnTo>
                          <a:pt x="432" y="248"/>
                        </a:lnTo>
                        <a:lnTo>
                          <a:pt x="431" y="248"/>
                        </a:lnTo>
                        <a:lnTo>
                          <a:pt x="430" y="248"/>
                        </a:lnTo>
                        <a:lnTo>
                          <a:pt x="429" y="248"/>
                        </a:lnTo>
                        <a:lnTo>
                          <a:pt x="429" y="247"/>
                        </a:lnTo>
                        <a:lnTo>
                          <a:pt x="429" y="246"/>
                        </a:lnTo>
                        <a:lnTo>
                          <a:pt x="430" y="245"/>
                        </a:lnTo>
                        <a:lnTo>
                          <a:pt x="430" y="244"/>
                        </a:lnTo>
                        <a:lnTo>
                          <a:pt x="426" y="241"/>
                        </a:lnTo>
                        <a:lnTo>
                          <a:pt x="426" y="242"/>
                        </a:lnTo>
                        <a:lnTo>
                          <a:pt x="425" y="242"/>
                        </a:lnTo>
                        <a:lnTo>
                          <a:pt x="424" y="242"/>
                        </a:lnTo>
                        <a:lnTo>
                          <a:pt x="423" y="243"/>
                        </a:lnTo>
                        <a:lnTo>
                          <a:pt x="423" y="244"/>
                        </a:lnTo>
                        <a:lnTo>
                          <a:pt x="423" y="243"/>
                        </a:lnTo>
                        <a:lnTo>
                          <a:pt x="423" y="242"/>
                        </a:lnTo>
                        <a:lnTo>
                          <a:pt x="423" y="240"/>
                        </a:lnTo>
                        <a:lnTo>
                          <a:pt x="422" y="239"/>
                        </a:lnTo>
                        <a:lnTo>
                          <a:pt x="422" y="238"/>
                        </a:lnTo>
                        <a:lnTo>
                          <a:pt x="422" y="237"/>
                        </a:lnTo>
                        <a:lnTo>
                          <a:pt x="421" y="236"/>
                        </a:lnTo>
                        <a:lnTo>
                          <a:pt x="420" y="235"/>
                        </a:lnTo>
                        <a:lnTo>
                          <a:pt x="420" y="234"/>
                        </a:lnTo>
                        <a:lnTo>
                          <a:pt x="419" y="234"/>
                        </a:lnTo>
                        <a:lnTo>
                          <a:pt x="418" y="233"/>
                        </a:lnTo>
                        <a:lnTo>
                          <a:pt x="418" y="232"/>
                        </a:lnTo>
                        <a:lnTo>
                          <a:pt x="417" y="230"/>
                        </a:lnTo>
                        <a:lnTo>
                          <a:pt x="416" y="230"/>
                        </a:lnTo>
                        <a:lnTo>
                          <a:pt x="416" y="229"/>
                        </a:lnTo>
                        <a:lnTo>
                          <a:pt x="416" y="228"/>
                        </a:lnTo>
                        <a:lnTo>
                          <a:pt x="415" y="227"/>
                        </a:lnTo>
                        <a:lnTo>
                          <a:pt x="414" y="227"/>
                        </a:lnTo>
                        <a:lnTo>
                          <a:pt x="414" y="226"/>
                        </a:lnTo>
                        <a:lnTo>
                          <a:pt x="414" y="225"/>
                        </a:lnTo>
                        <a:lnTo>
                          <a:pt x="413" y="225"/>
                        </a:lnTo>
                        <a:lnTo>
                          <a:pt x="410" y="223"/>
                        </a:lnTo>
                        <a:lnTo>
                          <a:pt x="408" y="222"/>
                        </a:lnTo>
                        <a:lnTo>
                          <a:pt x="407" y="221"/>
                        </a:lnTo>
                        <a:lnTo>
                          <a:pt x="405" y="220"/>
                        </a:lnTo>
                        <a:lnTo>
                          <a:pt x="404" y="219"/>
                        </a:lnTo>
                        <a:lnTo>
                          <a:pt x="404" y="218"/>
                        </a:lnTo>
                        <a:lnTo>
                          <a:pt x="403" y="218"/>
                        </a:lnTo>
                        <a:lnTo>
                          <a:pt x="401" y="218"/>
                        </a:lnTo>
                        <a:lnTo>
                          <a:pt x="400" y="218"/>
                        </a:lnTo>
                        <a:lnTo>
                          <a:pt x="399" y="217"/>
                        </a:lnTo>
                        <a:lnTo>
                          <a:pt x="399" y="216"/>
                        </a:lnTo>
                        <a:lnTo>
                          <a:pt x="398" y="215"/>
                        </a:lnTo>
                        <a:lnTo>
                          <a:pt x="398" y="214"/>
                        </a:lnTo>
                        <a:lnTo>
                          <a:pt x="399" y="212"/>
                        </a:lnTo>
                        <a:lnTo>
                          <a:pt x="398" y="211"/>
                        </a:lnTo>
                        <a:lnTo>
                          <a:pt x="397" y="211"/>
                        </a:lnTo>
                        <a:lnTo>
                          <a:pt x="396" y="211"/>
                        </a:lnTo>
                        <a:lnTo>
                          <a:pt x="394" y="210"/>
                        </a:lnTo>
                        <a:lnTo>
                          <a:pt x="393" y="210"/>
                        </a:lnTo>
                        <a:lnTo>
                          <a:pt x="392" y="210"/>
                        </a:lnTo>
                        <a:lnTo>
                          <a:pt x="392" y="211"/>
                        </a:lnTo>
                        <a:lnTo>
                          <a:pt x="391" y="211"/>
                        </a:lnTo>
                        <a:lnTo>
                          <a:pt x="389" y="210"/>
                        </a:lnTo>
                        <a:lnTo>
                          <a:pt x="388" y="211"/>
                        </a:lnTo>
                        <a:lnTo>
                          <a:pt x="387" y="211"/>
                        </a:lnTo>
                        <a:lnTo>
                          <a:pt x="386" y="212"/>
                        </a:lnTo>
                        <a:lnTo>
                          <a:pt x="385" y="213"/>
                        </a:lnTo>
                        <a:lnTo>
                          <a:pt x="384" y="215"/>
                        </a:lnTo>
                        <a:lnTo>
                          <a:pt x="383" y="215"/>
                        </a:lnTo>
                        <a:lnTo>
                          <a:pt x="382" y="215"/>
                        </a:lnTo>
                        <a:lnTo>
                          <a:pt x="382" y="214"/>
                        </a:lnTo>
                        <a:lnTo>
                          <a:pt x="380" y="213"/>
                        </a:lnTo>
                        <a:lnTo>
                          <a:pt x="381" y="212"/>
                        </a:lnTo>
                        <a:lnTo>
                          <a:pt x="381" y="211"/>
                        </a:lnTo>
                        <a:lnTo>
                          <a:pt x="380" y="211"/>
                        </a:lnTo>
                        <a:lnTo>
                          <a:pt x="378" y="212"/>
                        </a:lnTo>
                        <a:lnTo>
                          <a:pt x="378" y="211"/>
                        </a:lnTo>
                        <a:lnTo>
                          <a:pt x="377" y="211"/>
                        </a:lnTo>
                        <a:lnTo>
                          <a:pt x="376" y="211"/>
                        </a:lnTo>
                        <a:lnTo>
                          <a:pt x="377" y="210"/>
                        </a:lnTo>
                        <a:lnTo>
                          <a:pt x="378" y="210"/>
                        </a:lnTo>
                        <a:lnTo>
                          <a:pt x="378" y="209"/>
                        </a:lnTo>
                        <a:lnTo>
                          <a:pt x="378" y="208"/>
                        </a:lnTo>
                        <a:lnTo>
                          <a:pt x="377" y="206"/>
                        </a:lnTo>
                        <a:lnTo>
                          <a:pt x="377" y="205"/>
                        </a:lnTo>
                        <a:lnTo>
                          <a:pt x="376" y="204"/>
                        </a:lnTo>
                        <a:lnTo>
                          <a:pt x="376" y="203"/>
                        </a:lnTo>
                        <a:lnTo>
                          <a:pt x="375" y="203"/>
                        </a:lnTo>
                        <a:lnTo>
                          <a:pt x="375" y="202"/>
                        </a:lnTo>
                        <a:lnTo>
                          <a:pt x="375" y="201"/>
                        </a:lnTo>
                        <a:lnTo>
                          <a:pt x="374" y="200"/>
                        </a:lnTo>
                        <a:lnTo>
                          <a:pt x="374" y="199"/>
                        </a:lnTo>
                        <a:lnTo>
                          <a:pt x="373" y="199"/>
                        </a:lnTo>
                        <a:lnTo>
                          <a:pt x="373" y="197"/>
                        </a:lnTo>
                        <a:lnTo>
                          <a:pt x="372" y="196"/>
                        </a:lnTo>
                        <a:lnTo>
                          <a:pt x="372" y="195"/>
                        </a:lnTo>
                        <a:lnTo>
                          <a:pt x="371" y="195"/>
                        </a:lnTo>
                        <a:lnTo>
                          <a:pt x="371" y="196"/>
                        </a:lnTo>
                        <a:lnTo>
                          <a:pt x="370" y="196"/>
                        </a:lnTo>
                        <a:lnTo>
                          <a:pt x="369" y="197"/>
                        </a:lnTo>
                        <a:lnTo>
                          <a:pt x="368" y="197"/>
                        </a:lnTo>
                        <a:lnTo>
                          <a:pt x="367" y="198"/>
                        </a:lnTo>
                        <a:lnTo>
                          <a:pt x="366" y="198"/>
                        </a:lnTo>
                        <a:lnTo>
                          <a:pt x="365" y="198"/>
                        </a:lnTo>
                        <a:lnTo>
                          <a:pt x="364" y="198"/>
                        </a:lnTo>
                        <a:lnTo>
                          <a:pt x="364" y="199"/>
                        </a:lnTo>
                        <a:lnTo>
                          <a:pt x="365" y="199"/>
                        </a:lnTo>
                        <a:lnTo>
                          <a:pt x="365" y="200"/>
                        </a:lnTo>
                        <a:lnTo>
                          <a:pt x="365" y="201"/>
                        </a:lnTo>
                        <a:lnTo>
                          <a:pt x="364" y="202"/>
                        </a:lnTo>
                        <a:lnTo>
                          <a:pt x="364" y="203"/>
                        </a:lnTo>
                        <a:lnTo>
                          <a:pt x="363" y="206"/>
                        </a:lnTo>
                        <a:lnTo>
                          <a:pt x="362" y="208"/>
                        </a:lnTo>
                        <a:lnTo>
                          <a:pt x="362" y="209"/>
                        </a:lnTo>
                        <a:lnTo>
                          <a:pt x="361" y="209"/>
                        </a:lnTo>
                        <a:lnTo>
                          <a:pt x="361" y="210"/>
                        </a:lnTo>
                        <a:lnTo>
                          <a:pt x="359" y="211"/>
                        </a:lnTo>
                        <a:lnTo>
                          <a:pt x="358" y="211"/>
                        </a:lnTo>
                        <a:lnTo>
                          <a:pt x="358" y="212"/>
                        </a:lnTo>
                        <a:lnTo>
                          <a:pt x="358" y="213"/>
                        </a:lnTo>
                        <a:lnTo>
                          <a:pt x="358" y="214"/>
                        </a:lnTo>
                        <a:lnTo>
                          <a:pt x="357" y="214"/>
                        </a:lnTo>
                        <a:lnTo>
                          <a:pt x="356" y="214"/>
                        </a:lnTo>
                        <a:lnTo>
                          <a:pt x="355" y="214"/>
                        </a:lnTo>
                        <a:lnTo>
                          <a:pt x="355" y="215"/>
                        </a:lnTo>
                        <a:lnTo>
                          <a:pt x="353" y="216"/>
                        </a:lnTo>
                        <a:lnTo>
                          <a:pt x="352" y="217"/>
                        </a:lnTo>
                        <a:lnTo>
                          <a:pt x="351" y="218"/>
                        </a:lnTo>
                        <a:lnTo>
                          <a:pt x="351" y="219"/>
                        </a:lnTo>
                        <a:lnTo>
                          <a:pt x="350" y="219"/>
                        </a:lnTo>
                        <a:lnTo>
                          <a:pt x="350" y="220"/>
                        </a:lnTo>
                        <a:lnTo>
                          <a:pt x="349" y="221"/>
                        </a:lnTo>
                        <a:lnTo>
                          <a:pt x="348" y="222"/>
                        </a:lnTo>
                        <a:lnTo>
                          <a:pt x="347" y="222"/>
                        </a:lnTo>
                        <a:lnTo>
                          <a:pt x="347" y="223"/>
                        </a:lnTo>
                        <a:lnTo>
                          <a:pt x="347" y="224"/>
                        </a:lnTo>
                        <a:lnTo>
                          <a:pt x="346" y="225"/>
                        </a:lnTo>
                        <a:lnTo>
                          <a:pt x="345" y="225"/>
                        </a:lnTo>
                        <a:lnTo>
                          <a:pt x="344" y="225"/>
                        </a:lnTo>
                        <a:lnTo>
                          <a:pt x="343" y="225"/>
                        </a:lnTo>
                        <a:lnTo>
                          <a:pt x="341" y="225"/>
                        </a:lnTo>
                        <a:lnTo>
                          <a:pt x="341" y="226"/>
                        </a:lnTo>
                        <a:lnTo>
                          <a:pt x="339" y="226"/>
                        </a:lnTo>
                        <a:lnTo>
                          <a:pt x="338" y="226"/>
                        </a:lnTo>
                        <a:lnTo>
                          <a:pt x="337" y="226"/>
                        </a:lnTo>
                        <a:lnTo>
                          <a:pt x="336" y="226"/>
                        </a:lnTo>
                        <a:lnTo>
                          <a:pt x="335" y="226"/>
                        </a:lnTo>
                        <a:lnTo>
                          <a:pt x="334" y="226"/>
                        </a:lnTo>
                        <a:lnTo>
                          <a:pt x="333" y="227"/>
                        </a:lnTo>
                        <a:lnTo>
                          <a:pt x="332" y="228"/>
                        </a:lnTo>
                        <a:lnTo>
                          <a:pt x="331" y="229"/>
                        </a:lnTo>
                        <a:lnTo>
                          <a:pt x="330" y="229"/>
                        </a:lnTo>
                        <a:lnTo>
                          <a:pt x="329" y="230"/>
                        </a:lnTo>
                        <a:lnTo>
                          <a:pt x="328" y="231"/>
                        </a:lnTo>
                        <a:lnTo>
                          <a:pt x="327" y="232"/>
                        </a:lnTo>
                        <a:lnTo>
                          <a:pt x="327" y="233"/>
                        </a:lnTo>
                        <a:lnTo>
                          <a:pt x="327" y="234"/>
                        </a:lnTo>
                        <a:lnTo>
                          <a:pt x="327" y="235"/>
                        </a:lnTo>
                        <a:lnTo>
                          <a:pt x="326" y="236"/>
                        </a:lnTo>
                        <a:lnTo>
                          <a:pt x="325" y="237"/>
                        </a:lnTo>
                        <a:lnTo>
                          <a:pt x="324" y="237"/>
                        </a:lnTo>
                        <a:lnTo>
                          <a:pt x="324" y="238"/>
                        </a:lnTo>
                        <a:lnTo>
                          <a:pt x="322" y="238"/>
                        </a:lnTo>
                        <a:lnTo>
                          <a:pt x="320" y="239"/>
                        </a:lnTo>
                        <a:lnTo>
                          <a:pt x="320" y="240"/>
                        </a:lnTo>
                        <a:lnTo>
                          <a:pt x="318" y="241"/>
                        </a:lnTo>
                        <a:lnTo>
                          <a:pt x="318" y="240"/>
                        </a:lnTo>
                        <a:lnTo>
                          <a:pt x="317" y="236"/>
                        </a:lnTo>
                        <a:lnTo>
                          <a:pt x="314" y="229"/>
                        </a:lnTo>
                        <a:lnTo>
                          <a:pt x="314" y="228"/>
                        </a:lnTo>
                        <a:lnTo>
                          <a:pt x="314" y="227"/>
                        </a:lnTo>
                        <a:lnTo>
                          <a:pt x="313" y="226"/>
                        </a:lnTo>
                        <a:lnTo>
                          <a:pt x="314" y="225"/>
                        </a:lnTo>
                        <a:lnTo>
                          <a:pt x="314" y="226"/>
                        </a:lnTo>
                        <a:lnTo>
                          <a:pt x="315" y="225"/>
                        </a:lnTo>
                        <a:lnTo>
                          <a:pt x="315" y="224"/>
                        </a:lnTo>
                        <a:lnTo>
                          <a:pt x="314" y="223"/>
                        </a:lnTo>
                        <a:lnTo>
                          <a:pt x="313" y="222"/>
                        </a:lnTo>
                        <a:lnTo>
                          <a:pt x="313" y="221"/>
                        </a:lnTo>
                        <a:lnTo>
                          <a:pt x="312" y="221"/>
                        </a:lnTo>
                        <a:lnTo>
                          <a:pt x="312" y="220"/>
                        </a:lnTo>
                        <a:lnTo>
                          <a:pt x="311" y="220"/>
                        </a:lnTo>
                        <a:lnTo>
                          <a:pt x="311" y="218"/>
                        </a:lnTo>
                        <a:lnTo>
                          <a:pt x="311" y="217"/>
                        </a:lnTo>
                        <a:lnTo>
                          <a:pt x="312" y="216"/>
                        </a:lnTo>
                        <a:lnTo>
                          <a:pt x="313" y="216"/>
                        </a:lnTo>
                        <a:lnTo>
                          <a:pt x="313" y="215"/>
                        </a:lnTo>
                        <a:lnTo>
                          <a:pt x="312" y="215"/>
                        </a:lnTo>
                        <a:lnTo>
                          <a:pt x="312" y="214"/>
                        </a:lnTo>
                        <a:lnTo>
                          <a:pt x="311" y="213"/>
                        </a:lnTo>
                        <a:lnTo>
                          <a:pt x="312" y="212"/>
                        </a:lnTo>
                        <a:lnTo>
                          <a:pt x="314" y="211"/>
                        </a:lnTo>
                        <a:lnTo>
                          <a:pt x="315" y="210"/>
                        </a:lnTo>
                        <a:lnTo>
                          <a:pt x="315" y="209"/>
                        </a:lnTo>
                        <a:lnTo>
                          <a:pt x="315" y="207"/>
                        </a:lnTo>
                        <a:lnTo>
                          <a:pt x="314" y="206"/>
                        </a:lnTo>
                        <a:lnTo>
                          <a:pt x="313" y="205"/>
                        </a:lnTo>
                        <a:lnTo>
                          <a:pt x="313" y="204"/>
                        </a:lnTo>
                        <a:lnTo>
                          <a:pt x="312" y="204"/>
                        </a:lnTo>
                        <a:lnTo>
                          <a:pt x="312" y="203"/>
                        </a:lnTo>
                        <a:lnTo>
                          <a:pt x="311" y="203"/>
                        </a:lnTo>
                        <a:lnTo>
                          <a:pt x="310" y="203"/>
                        </a:lnTo>
                        <a:lnTo>
                          <a:pt x="310" y="204"/>
                        </a:lnTo>
                        <a:lnTo>
                          <a:pt x="308" y="204"/>
                        </a:lnTo>
                        <a:lnTo>
                          <a:pt x="306" y="206"/>
                        </a:lnTo>
                        <a:lnTo>
                          <a:pt x="304" y="207"/>
                        </a:lnTo>
                        <a:lnTo>
                          <a:pt x="303" y="208"/>
                        </a:lnTo>
                        <a:lnTo>
                          <a:pt x="302" y="208"/>
                        </a:lnTo>
                        <a:lnTo>
                          <a:pt x="300" y="207"/>
                        </a:lnTo>
                        <a:lnTo>
                          <a:pt x="299" y="206"/>
                        </a:lnTo>
                        <a:lnTo>
                          <a:pt x="297" y="204"/>
                        </a:lnTo>
                        <a:lnTo>
                          <a:pt x="295" y="203"/>
                        </a:lnTo>
                        <a:lnTo>
                          <a:pt x="295" y="202"/>
                        </a:lnTo>
                        <a:lnTo>
                          <a:pt x="294" y="200"/>
                        </a:lnTo>
                        <a:lnTo>
                          <a:pt x="293" y="200"/>
                        </a:lnTo>
                        <a:lnTo>
                          <a:pt x="293" y="199"/>
                        </a:lnTo>
                        <a:lnTo>
                          <a:pt x="293" y="198"/>
                        </a:lnTo>
                        <a:lnTo>
                          <a:pt x="292" y="197"/>
                        </a:lnTo>
                        <a:lnTo>
                          <a:pt x="292" y="196"/>
                        </a:lnTo>
                        <a:lnTo>
                          <a:pt x="293" y="195"/>
                        </a:lnTo>
                        <a:lnTo>
                          <a:pt x="294" y="194"/>
                        </a:lnTo>
                        <a:lnTo>
                          <a:pt x="296" y="193"/>
                        </a:lnTo>
                        <a:lnTo>
                          <a:pt x="297" y="192"/>
                        </a:lnTo>
                        <a:lnTo>
                          <a:pt x="297" y="191"/>
                        </a:lnTo>
                        <a:lnTo>
                          <a:pt x="298" y="189"/>
                        </a:lnTo>
                        <a:lnTo>
                          <a:pt x="298" y="188"/>
                        </a:lnTo>
                        <a:lnTo>
                          <a:pt x="297" y="187"/>
                        </a:lnTo>
                        <a:lnTo>
                          <a:pt x="295" y="185"/>
                        </a:lnTo>
                        <a:lnTo>
                          <a:pt x="294" y="184"/>
                        </a:lnTo>
                        <a:lnTo>
                          <a:pt x="291" y="183"/>
                        </a:lnTo>
                        <a:lnTo>
                          <a:pt x="290" y="183"/>
                        </a:lnTo>
                        <a:lnTo>
                          <a:pt x="289" y="183"/>
                        </a:lnTo>
                        <a:lnTo>
                          <a:pt x="288" y="184"/>
                        </a:lnTo>
                        <a:lnTo>
                          <a:pt x="287" y="184"/>
                        </a:lnTo>
                        <a:lnTo>
                          <a:pt x="286" y="186"/>
                        </a:lnTo>
                        <a:lnTo>
                          <a:pt x="285" y="187"/>
                        </a:lnTo>
                        <a:lnTo>
                          <a:pt x="284" y="189"/>
                        </a:lnTo>
                        <a:lnTo>
                          <a:pt x="284" y="190"/>
                        </a:lnTo>
                        <a:lnTo>
                          <a:pt x="283" y="193"/>
                        </a:lnTo>
                        <a:lnTo>
                          <a:pt x="283" y="194"/>
                        </a:lnTo>
                        <a:lnTo>
                          <a:pt x="283" y="196"/>
                        </a:lnTo>
                        <a:lnTo>
                          <a:pt x="282" y="197"/>
                        </a:lnTo>
                        <a:lnTo>
                          <a:pt x="281" y="199"/>
                        </a:lnTo>
                        <a:lnTo>
                          <a:pt x="280" y="199"/>
                        </a:lnTo>
                        <a:lnTo>
                          <a:pt x="280" y="200"/>
                        </a:lnTo>
                        <a:lnTo>
                          <a:pt x="279" y="199"/>
                        </a:lnTo>
                        <a:lnTo>
                          <a:pt x="278" y="199"/>
                        </a:lnTo>
                        <a:lnTo>
                          <a:pt x="277" y="198"/>
                        </a:lnTo>
                        <a:lnTo>
                          <a:pt x="276" y="197"/>
                        </a:lnTo>
                        <a:lnTo>
                          <a:pt x="275" y="196"/>
                        </a:lnTo>
                        <a:lnTo>
                          <a:pt x="275" y="195"/>
                        </a:lnTo>
                        <a:lnTo>
                          <a:pt x="274" y="193"/>
                        </a:lnTo>
                        <a:lnTo>
                          <a:pt x="274" y="192"/>
                        </a:lnTo>
                        <a:lnTo>
                          <a:pt x="275" y="190"/>
                        </a:lnTo>
                        <a:lnTo>
                          <a:pt x="274" y="189"/>
                        </a:lnTo>
                        <a:lnTo>
                          <a:pt x="274" y="187"/>
                        </a:lnTo>
                        <a:lnTo>
                          <a:pt x="274" y="186"/>
                        </a:lnTo>
                        <a:lnTo>
                          <a:pt x="273" y="185"/>
                        </a:lnTo>
                        <a:lnTo>
                          <a:pt x="273" y="184"/>
                        </a:lnTo>
                        <a:lnTo>
                          <a:pt x="271" y="184"/>
                        </a:lnTo>
                        <a:lnTo>
                          <a:pt x="270" y="183"/>
                        </a:lnTo>
                        <a:lnTo>
                          <a:pt x="270" y="182"/>
                        </a:lnTo>
                        <a:lnTo>
                          <a:pt x="269" y="182"/>
                        </a:lnTo>
                        <a:lnTo>
                          <a:pt x="268" y="181"/>
                        </a:lnTo>
                        <a:lnTo>
                          <a:pt x="268" y="180"/>
                        </a:lnTo>
                        <a:lnTo>
                          <a:pt x="267" y="180"/>
                        </a:lnTo>
                        <a:lnTo>
                          <a:pt x="267" y="179"/>
                        </a:lnTo>
                        <a:lnTo>
                          <a:pt x="266" y="178"/>
                        </a:lnTo>
                        <a:lnTo>
                          <a:pt x="264" y="177"/>
                        </a:lnTo>
                        <a:lnTo>
                          <a:pt x="264" y="176"/>
                        </a:lnTo>
                        <a:lnTo>
                          <a:pt x="263" y="176"/>
                        </a:lnTo>
                        <a:lnTo>
                          <a:pt x="261" y="176"/>
                        </a:lnTo>
                        <a:lnTo>
                          <a:pt x="259" y="175"/>
                        </a:lnTo>
                        <a:lnTo>
                          <a:pt x="257" y="175"/>
                        </a:lnTo>
                        <a:lnTo>
                          <a:pt x="256" y="176"/>
                        </a:lnTo>
                        <a:lnTo>
                          <a:pt x="254" y="176"/>
                        </a:lnTo>
                        <a:lnTo>
                          <a:pt x="253" y="176"/>
                        </a:lnTo>
                        <a:lnTo>
                          <a:pt x="252" y="176"/>
                        </a:lnTo>
                        <a:lnTo>
                          <a:pt x="251" y="176"/>
                        </a:lnTo>
                        <a:lnTo>
                          <a:pt x="250" y="176"/>
                        </a:lnTo>
                        <a:lnTo>
                          <a:pt x="250" y="177"/>
                        </a:lnTo>
                        <a:lnTo>
                          <a:pt x="249" y="177"/>
                        </a:lnTo>
                        <a:lnTo>
                          <a:pt x="249" y="176"/>
                        </a:lnTo>
                        <a:lnTo>
                          <a:pt x="247" y="175"/>
                        </a:lnTo>
                        <a:lnTo>
                          <a:pt x="246" y="175"/>
                        </a:lnTo>
                        <a:lnTo>
                          <a:pt x="245" y="173"/>
                        </a:lnTo>
                        <a:lnTo>
                          <a:pt x="245" y="172"/>
                        </a:lnTo>
                        <a:lnTo>
                          <a:pt x="244" y="171"/>
                        </a:lnTo>
                        <a:lnTo>
                          <a:pt x="243" y="171"/>
                        </a:lnTo>
                        <a:lnTo>
                          <a:pt x="242" y="170"/>
                        </a:lnTo>
                        <a:lnTo>
                          <a:pt x="241" y="169"/>
                        </a:lnTo>
                        <a:lnTo>
                          <a:pt x="241" y="168"/>
                        </a:lnTo>
                        <a:lnTo>
                          <a:pt x="240" y="168"/>
                        </a:lnTo>
                        <a:lnTo>
                          <a:pt x="239" y="168"/>
                        </a:lnTo>
                        <a:lnTo>
                          <a:pt x="238" y="167"/>
                        </a:lnTo>
                        <a:lnTo>
                          <a:pt x="234" y="166"/>
                        </a:lnTo>
                        <a:lnTo>
                          <a:pt x="232" y="165"/>
                        </a:lnTo>
                        <a:lnTo>
                          <a:pt x="231" y="165"/>
                        </a:lnTo>
                        <a:lnTo>
                          <a:pt x="229" y="164"/>
                        </a:lnTo>
                        <a:lnTo>
                          <a:pt x="228" y="164"/>
                        </a:lnTo>
                        <a:lnTo>
                          <a:pt x="228" y="163"/>
                        </a:lnTo>
                        <a:lnTo>
                          <a:pt x="227" y="162"/>
                        </a:lnTo>
                        <a:lnTo>
                          <a:pt x="227" y="163"/>
                        </a:lnTo>
                        <a:lnTo>
                          <a:pt x="226" y="163"/>
                        </a:lnTo>
                        <a:lnTo>
                          <a:pt x="225" y="163"/>
                        </a:lnTo>
                        <a:lnTo>
                          <a:pt x="224" y="164"/>
                        </a:lnTo>
                        <a:lnTo>
                          <a:pt x="222" y="163"/>
                        </a:lnTo>
                        <a:lnTo>
                          <a:pt x="221" y="163"/>
                        </a:lnTo>
                        <a:lnTo>
                          <a:pt x="220" y="163"/>
                        </a:lnTo>
                        <a:lnTo>
                          <a:pt x="220" y="161"/>
                        </a:lnTo>
                        <a:lnTo>
                          <a:pt x="219" y="160"/>
                        </a:lnTo>
                        <a:lnTo>
                          <a:pt x="219" y="159"/>
                        </a:lnTo>
                        <a:lnTo>
                          <a:pt x="219" y="158"/>
                        </a:lnTo>
                        <a:lnTo>
                          <a:pt x="219" y="157"/>
                        </a:lnTo>
                        <a:lnTo>
                          <a:pt x="219" y="156"/>
                        </a:lnTo>
                        <a:lnTo>
                          <a:pt x="220" y="156"/>
                        </a:lnTo>
                        <a:lnTo>
                          <a:pt x="220" y="155"/>
                        </a:lnTo>
                        <a:lnTo>
                          <a:pt x="219" y="154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2"/>
                        </a:lnTo>
                        <a:lnTo>
                          <a:pt x="217" y="151"/>
                        </a:lnTo>
                        <a:lnTo>
                          <a:pt x="217" y="150"/>
                        </a:lnTo>
                        <a:lnTo>
                          <a:pt x="217" y="149"/>
                        </a:lnTo>
                        <a:lnTo>
                          <a:pt x="216" y="148"/>
                        </a:lnTo>
                        <a:lnTo>
                          <a:pt x="216" y="147"/>
                        </a:lnTo>
                        <a:lnTo>
                          <a:pt x="215" y="146"/>
                        </a:lnTo>
                        <a:lnTo>
                          <a:pt x="214" y="146"/>
                        </a:lnTo>
                        <a:lnTo>
                          <a:pt x="213" y="146"/>
                        </a:lnTo>
                        <a:lnTo>
                          <a:pt x="212" y="146"/>
                        </a:lnTo>
                        <a:lnTo>
                          <a:pt x="211" y="146"/>
                        </a:lnTo>
                        <a:lnTo>
                          <a:pt x="210" y="146"/>
                        </a:lnTo>
                        <a:lnTo>
                          <a:pt x="209" y="145"/>
                        </a:lnTo>
                        <a:lnTo>
                          <a:pt x="209" y="144"/>
                        </a:lnTo>
                        <a:lnTo>
                          <a:pt x="208" y="144"/>
                        </a:lnTo>
                        <a:lnTo>
                          <a:pt x="207" y="143"/>
                        </a:lnTo>
                        <a:lnTo>
                          <a:pt x="206" y="143"/>
                        </a:lnTo>
                        <a:lnTo>
                          <a:pt x="204" y="143"/>
                        </a:lnTo>
                        <a:lnTo>
                          <a:pt x="203" y="143"/>
                        </a:lnTo>
                        <a:lnTo>
                          <a:pt x="202" y="144"/>
                        </a:lnTo>
                        <a:lnTo>
                          <a:pt x="201" y="145"/>
                        </a:lnTo>
                        <a:lnTo>
                          <a:pt x="200" y="145"/>
                        </a:lnTo>
                        <a:lnTo>
                          <a:pt x="199" y="145"/>
                        </a:lnTo>
                        <a:lnTo>
                          <a:pt x="198" y="145"/>
                        </a:lnTo>
                        <a:lnTo>
                          <a:pt x="198" y="146"/>
                        </a:lnTo>
                        <a:lnTo>
                          <a:pt x="198" y="147"/>
                        </a:lnTo>
                        <a:lnTo>
                          <a:pt x="196" y="148"/>
                        </a:lnTo>
                        <a:lnTo>
                          <a:pt x="195" y="148"/>
                        </a:lnTo>
                        <a:lnTo>
                          <a:pt x="194" y="148"/>
                        </a:lnTo>
                        <a:lnTo>
                          <a:pt x="193" y="148"/>
                        </a:lnTo>
                        <a:lnTo>
                          <a:pt x="192" y="148"/>
                        </a:lnTo>
                        <a:lnTo>
                          <a:pt x="191" y="149"/>
                        </a:lnTo>
                        <a:lnTo>
                          <a:pt x="190" y="149"/>
                        </a:lnTo>
                        <a:lnTo>
                          <a:pt x="190" y="150"/>
                        </a:lnTo>
                        <a:lnTo>
                          <a:pt x="189" y="150"/>
                        </a:lnTo>
                        <a:lnTo>
                          <a:pt x="187" y="150"/>
                        </a:lnTo>
                        <a:lnTo>
                          <a:pt x="187" y="151"/>
                        </a:lnTo>
                        <a:lnTo>
                          <a:pt x="186" y="151"/>
                        </a:lnTo>
                        <a:lnTo>
                          <a:pt x="185" y="152"/>
                        </a:lnTo>
                        <a:lnTo>
                          <a:pt x="184" y="152"/>
                        </a:lnTo>
                        <a:lnTo>
                          <a:pt x="183" y="153"/>
                        </a:lnTo>
                        <a:lnTo>
                          <a:pt x="182" y="153"/>
                        </a:lnTo>
                        <a:lnTo>
                          <a:pt x="180" y="153"/>
                        </a:lnTo>
                        <a:lnTo>
                          <a:pt x="179" y="153"/>
                        </a:lnTo>
                        <a:lnTo>
                          <a:pt x="178" y="153"/>
                        </a:lnTo>
                        <a:lnTo>
                          <a:pt x="177" y="153"/>
                        </a:lnTo>
                        <a:lnTo>
                          <a:pt x="176" y="153"/>
                        </a:lnTo>
                        <a:lnTo>
                          <a:pt x="174" y="153"/>
                        </a:lnTo>
                        <a:lnTo>
                          <a:pt x="173" y="153"/>
                        </a:lnTo>
                        <a:lnTo>
                          <a:pt x="173" y="155"/>
                        </a:lnTo>
                        <a:lnTo>
                          <a:pt x="174" y="158"/>
                        </a:lnTo>
                        <a:lnTo>
                          <a:pt x="174" y="160"/>
                        </a:lnTo>
                        <a:lnTo>
                          <a:pt x="174" y="161"/>
                        </a:lnTo>
                        <a:lnTo>
                          <a:pt x="174" y="162"/>
                        </a:lnTo>
                        <a:lnTo>
                          <a:pt x="174" y="163"/>
                        </a:lnTo>
                        <a:lnTo>
                          <a:pt x="174" y="165"/>
                        </a:lnTo>
                        <a:lnTo>
                          <a:pt x="174" y="166"/>
                        </a:lnTo>
                        <a:lnTo>
                          <a:pt x="172" y="167"/>
                        </a:lnTo>
                        <a:lnTo>
                          <a:pt x="171" y="167"/>
                        </a:lnTo>
                        <a:lnTo>
                          <a:pt x="170" y="167"/>
                        </a:lnTo>
                        <a:lnTo>
                          <a:pt x="169" y="167"/>
                        </a:lnTo>
                        <a:lnTo>
                          <a:pt x="167" y="167"/>
                        </a:lnTo>
                        <a:lnTo>
                          <a:pt x="166" y="166"/>
                        </a:lnTo>
                        <a:lnTo>
                          <a:pt x="166" y="167"/>
                        </a:lnTo>
                        <a:lnTo>
                          <a:pt x="165" y="167"/>
                        </a:lnTo>
                        <a:lnTo>
                          <a:pt x="164" y="167"/>
                        </a:lnTo>
                        <a:lnTo>
                          <a:pt x="163" y="168"/>
                        </a:lnTo>
                        <a:lnTo>
                          <a:pt x="162" y="168"/>
                        </a:lnTo>
                        <a:lnTo>
                          <a:pt x="160" y="168"/>
                        </a:lnTo>
                        <a:lnTo>
                          <a:pt x="159" y="168"/>
                        </a:lnTo>
                        <a:lnTo>
                          <a:pt x="158" y="167"/>
                        </a:lnTo>
                        <a:lnTo>
                          <a:pt x="156" y="168"/>
                        </a:lnTo>
                        <a:lnTo>
                          <a:pt x="155" y="168"/>
                        </a:lnTo>
                        <a:lnTo>
                          <a:pt x="153" y="168"/>
                        </a:lnTo>
                        <a:lnTo>
                          <a:pt x="152" y="168"/>
                        </a:lnTo>
                        <a:lnTo>
                          <a:pt x="151" y="168"/>
                        </a:lnTo>
                        <a:lnTo>
                          <a:pt x="150" y="169"/>
                        </a:lnTo>
                        <a:lnTo>
                          <a:pt x="150" y="170"/>
                        </a:lnTo>
                        <a:lnTo>
                          <a:pt x="150" y="171"/>
                        </a:lnTo>
                        <a:lnTo>
                          <a:pt x="150" y="174"/>
                        </a:lnTo>
                        <a:lnTo>
                          <a:pt x="151" y="175"/>
                        </a:lnTo>
                        <a:lnTo>
                          <a:pt x="152" y="176"/>
                        </a:lnTo>
                        <a:lnTo>
                          <a:pt x="152" y="177"/>
                        </a:lnTo>
                        <a:lnTo>
                          <a:pt x="152" y="179"/>
                        </a:lnTo>
                        <a:lnTo>
                          <a:pt x="152" y="180"/>
                        </a:lnTo>
                        <a:lnTo>
                          <a:pt x="151" y="181"/>
                        </a:lnTo>
                        <a:lnTo>
                          <a:pt x="150" y="183"/>
                        </a:lnTo>
                        <a:lnTo>
                          <a:pt x="149" y="184"/>
                        </a:lnTo>
                        <a:lnTo>
                          <a:pt x="148" y="184"/>
                        </a:lnTo>
                        <a:lnTo>
                          <a:pt x="148" y="186"/>
                        </a:lnTo>
                        <a:lnTo>
                          <a:pt x="146" y="186"/>
                        </a:lnTo>
                        <a:lnTo>
                          <a:pt x="146" y="187"/>
                        </a:lnTo>
                        <a:lnTo>
                          <a:pt x="145" y="189"/>
                        </a:lnTo>
                        <a:lnTo>
                          <a:pt x="144" y="190"/>
                        </a:lnTo>
                        <a:lnTo>
                          <a:pt x="142" y="191"/>
                        </a:lnTo>
                        <a:lnTo>
                          <a:pt x="141" y="192"/>
                        </a:lnTo>
                        <a:lnTo>
                          <a:pt x="140" y="192"/>
                        </a:lnTo>
                        <a:lnTo>
                          <a:pt x="139" y="192"/>
                        </a:lnTo>
                        <a:lnTo>
                          <a:pt x="138" y="192"/>
                        </a:lnTo>
                        <a:lnTo>
                          <a:pt x="136" y="192"/>
                        </a:lnTo>
                        <a:lnTo>
                          <a:pt x="134" y="192"/>
                        </a:lnTo>
                        <a:lnTo>
                          <a:pt x="134" y="191"/>
                        </a:lnTo>
                        <a:lnTo>
                          <a:pt x="131" y="192"/>
                        </a:lnTo>
                        <a:lnTo>
                          <a:pt x="130" y="193"/>
                        </a:lnTo>
                        <a:lnTo>
                          <a:pt x="128" y="194"/>
                        </a:lnTo>
                        <a:lnTo>
                          <a:pt x="127" y="194"/>
                        </a:lnTo>
                        <a:lnTo>
                          <a:pt x="127" y="195"/>
                        </a:lnTo>
                        <a:lnTo>
                          <a:pt x="126" y="195"/>
                        </a:lnTo>
                        <a:lnTo>
                          <a:pt x="125" y="195"/>
                        </a:lnTo>
                        <a:lnTo>
                          <a:pt x="125" y="196"/>
                        </a:lnTo>
                        <a:lnTo>
                          <a:pt x="124" y="196"/>
                        </a:lnTo>
                        <a:lnTo>
                          <a:pt x="123" y="195"/>
                        </a:lnTo>
                        <a:lnTo>
                          <a:pt x="121" y="195"/>
                        </a:lnTo>
                        <a:lnTo>
                          <a:pt x="120" y="195"/>
                        </a:lnTo>
                        <a:lnTo>
                          <a:pt x="120" y="194"/>
                        </a:lnTo>
                        <a:lnTo>
                          <a:pt x="120" y="193"/>
                        </a:lnTo>
                        <a:lnTo>
                          <a:pt x="119" y="193"/>
                        </a:lnTo>
                        <a:lnTo>
                          <a:pt x="118" y="191"/>
                        </a:lnTo>
                        <a:lnTo>
                          <a:pt x="116" y="190"/>
                        </a:lnTo>
                        <a:lnTo>
                          <a:pt x="116" y="189"/>
                        </a:lnTo>
                        <a:lnTo>
                          <a:pt x="114" y="189"/>
                        </a:lnTo>
                        <a:lnTo>
                          <a:pt x="113" y="189"/>
                        </a:lnTo>
                        <a:lnTo>
                          <a:pt x="112" y="189"/>
                        </a:lnTo>
                        <a:lnTo>
                          <a:pt x="111" y="190"/>
                        </a:lnTo>
                        <a:lnTo>
                          <a:pt x="110" y="191"/>
                        </a:lnTo>
                        <a:lnTo>
                          <a:pt x="109" y="192"/>
                        </a:lnTo>
                        <a:lnTo>
                          <a:pt x="108" y="195"/>
                        </a:lnTo>
                        <a:lnTo>
                          <a:pt x="107" y="198"/>
                        </a:lnTo>
                        <a:lnTo>
                          <a:pt x="107" y="199"/>
                        </a:lnTo>
                        <a:lnTo>
                          <a:pt x="107" y="201"/>
                        </a:lnTo>
                        <a:lnTo>
                          <a:pt x="107" y="202"/>
                        </a:lnTo>
                        <a:lnTo>
                          <a:pt x="107" y="203"/>
                        </a:lnTo>
                        <a:lnTo>
                          <a:pt x="106" y="205"/>
                        </a:lnTo>
                        <a:lnTo>
                          <a:pt x="106" y="206"/>
                        </a:lnTo>
                        <a:lnTo>
                          <a:pt x="106" y="207"/>
                        </a:lnTo>
                        <a:lnTo>
                          <a:pt x="105" y="208"/>
                        </a:lnTo>
                        <a:lnTo>
                          <a:pt x="105" y="209"/>
                        </a:lnTo>
                        <a:lnTo>
                          <a:pt x="105" y="210"/>
                        </a:lnTo>
                        <a:lnTo>
                          <a:pt x="105" y="211"/>
                        </a:lnTo>
                        <a:lnTo>
                          <a:pt x="104" y="211"/>
                        </a:lnTo>
                        <a:lnTo>
                          <a:pt x="104" y="212"/>
                        </a:lnTo>
                        <a:lnTo>
                          <a:pt x="103" y="213"/>
                        </a:lnTo>
                        <a:lnTo>
                          <a:pt x="102" y="215"/>
                        </a:lnTo>
                        <a:lnTo>
                          <a:pt x="102" y="216"/>
                        </a:lnTo>
                        <a:lnTo>
                          <a:pt x="101" y="217"/>
                        </a:lnTo>
                        <a:lnTo>
                          <a:pt x="101" y="218"/>
                        </a:lnTo>
                        <a:lnTo>
                          <a:pt x="101" y="219"/>
                        </a:lnTo>
                        <a:lnTo>
                          <a:pt x="101" y="220"/>
                        </a:lnTo>
                        <a:lnTo>
                          <a:pt x="100" y="221"/>
                        </a:lnTo>
                        <a:lnTo>
                          <a:pt x="99" y="222"/>
                        </a:lnTo>
                        <a:lnTo>
                          <a:pt x="98" y="222"/>
                        </a:lnTo>
                        <a:lnTo>
                          <a:pt x="96" y="221"/>
                        </a:lnTo>
                        <a:lnTo>
                          <a:pt x="95" y="221"/>
                        </a:lnTo>
                        <a:lnTo>
                          <a:pt x="94" y="220"/>
                        </a:lnTo>
                        <a:lnTo>
                          <a:pt x="93" y="219"/>
                        </a:lnTo>
                        <a:lnTo>
                          <a:pt x="92" y="218"/>
                        </a:lnTo>
                        <a:lnTo>
                          <a:pt x="91" y="219"/>
                        </a:lnTo>
                        <a:lnTo>
                          <a:pt x="88" y="223"/>
                        </a:lnTo>
                        <a:lnTo>
                          <a:pt x="88" y="224"/>
                        </a:lnTo>
                        <a:lnTo>
                          <a:pt x="87" y="224"/>
                        </a:lnTo>
                        <a:lnTo>
                          <a:pt x="87" y="225"/>
                        </a:lnTo>
                        <a:lnTo>
                          <a:pt x="86" y="225"/>
                        </a:lnTo>
                        <a:lnTo>
                          <a:pt x="85" y="224"/>
                        </a:lnTo>
                        <a:lnTo>
                          <a:pt x="84" y="224"/>
                        </a:lnTo>
                        <a:lnTo>
                          <a:pt x="83" y="224"/>
                        </a:lnTo>
                        <a:lnTo>
                          <a:pt x="83" y="223"/>
                        </a:lnTo>
                        <a:lnTo>
                          <a:pt x="82" y="223"/>
                        </a:lnTo>
                        <a:lnTo>
                          <a:pt x="81" y="224"/>
                        </a:lnTo>
                        <a:lnTo>
                          <a:pt x="80" y="224"/>
                        </a:lnTo>
                        <a:lnTo>
                          <a:pt x="79" y="225"/>
                        </a:lnTo>
                        <a:lnTo>
                          <a:pt x="79" y="226"/>
                        </a:lnTo>
                        <a:lnTo>
                          <a:pt x="79" y="227"/>
                        </a:lnTo>
                        <a:lnTo>
                          <a:pt x="78" y="227"/>
                        </a:lnTo>
                        <a:lnTo>
                          <a:pt x="77" y="228"/>
                        </a:lnTo>
                        <a:lnTo>
                          <a:pt x="76" y="229"/>
                        </a:lnTo>
                        <a:lnTo>
                          <a:pt x="75" y="229"/>
                        </a:lnTo>
                        <a:lnTo>
                          <a:pt x="74" y="229"/>
                        </a:lnTo>
                        <a:lnTo>
                          <a:pt x="73" y="229"/>
                        </a:lnTo>
                        <a:lnTo>
                          <a:pt x="72" y="230"/>
                        </a:lnTo>
                        <a:lnTo>
                          <a:pt x="71" y="230"/>
                        </a:lnTo>
                        <a:lnTo>
                          <a:pt x="70" y="230"/>
                        </a:lnTo>
                        <a:lnTo>
                          <a:pt x="69" y="230"/>
                        </a:lnTo>
                        <a:lnTo>
                          <a:pt x="67" y="229"/>
                        </a:lnTo>
                        <a:lnTo>
                          <a:pt x="64" y="228"/>
                        </a:lnTo>
                        <a:lnTo>
                          <a:pt x="62" y="227"/>
                        </a:lnTo>
                        <a:lnTo>
                          <a:pt x="61" y="226"/>
                        </a:lnTo>
                        <a:lnTo>
                          <a:pt x="61" y="225"/>
                        </a:lnTo>
                        <a:lnTo>
                          <a:pt x="60" y="225"/>
                        </a:lnTo>
                        <a:lnTo>
                          <a:pt x="58" y="225"/>
                        </a:lnTo>
                        <a:lnTo>
                          <a:pt x="57" y="225"/>
                        </a:lnTo>
                        <a:lnTo>
                          <a:pt x="56" y="225"/>
                        </a:lnTo>
                        <a:lnTo>
                          <a:pt x="55" y="225"/>
                        </a:lnTo>
                        <a:lnTo>
                          <a:pt x="56" y="225"/>
                        </a:lnTo>
                        <a:lnTo>
                          <a:pt x="57" y="223"/>
                        </a:lnTo>
                        <a:lnTo>
                          <a:pt x="56" y="223"/>
                        </a:lnTo>
                        <a:lnTo>
                          <a:pt x="56" y="222"/>
                        </a:lnTo>
                        <a:lnTo>
                          <a:pt x="56" y="221"/>
                        </a:lnTo>
                        <a:lnTo>
                          <a:pt x="57" y="221"/>
                        </a:lnTo>
                        <a:lnTo>
                          <a:pt x="58" y="221"/>
                        </a:lnTo>
                        <a:lnTo>
                          <a:pt x="58" y="220"/>
                        </a:lnTo>
                        <a:lnTo>
                          <a:pt x="59" y="218"/>
                        </a:lnTo>
                        <a:lnTo>
                          <a:pt x="58" y="217"/>
                        </a:lnTo>
                        <a:lnTo>
                          <a:pt x="58" y="216"/>
                        </a:lnTo>
                        <a:lnTo>
                          <a:pt x="59" y="215"/>
                        </a:lnTo>
                        <a:lnTo>
                          <a:pt x="59" y="214"/>
                        </a:lnTo>
                        <a:lnTo>
                          <a:pt x="59" y="213"/>
                        </a:lnTo>
                        <a:lnTo>
                          <a:pt x="59" y="212"/>
                        </a:lnTo>
                        <a:lnTo>
                          <a:pt x="58" y="211"/>
                        </a:lnTo>
                        <a:lnTo>
                          <a:pt x="58" y="210"/>
                        </a:lnTo>
                        <a:lnTo>
                          <a:pt x="59" y="210"/>
                        </a:lnTo>
                        <a:lnTo>
                          <a:pt x="59" y="209"/>
                        </a:lnTo>
                        <a:lnTo>
                          <a:pt x="60" y="209"/>
                        </a:lnTo>
                        <a:lnTo>
                          <a:pt x="61" y="210"/>
                        </a:lnTo>
                        <a:lnTo>
                          <a:pt x="62" y="210"/>
                        </a:lnTo>
                        <a:lnTo>
                          <a:pt x="63" y="209"/>
                        </a:lnTo>
                        <a:lnTo>
                          <a:pt x="63" y="208"/>
                        </a:lnTo>
                        <a:lnTo>
                          <a:pt x="64" y="208"/>
                        </a:lnTo>
                        <a:lnTo>
                          <a:pt x="65" y="208"/>
                        </a:lnTo>
                        <a:lnTo>
                          <a:pt x="65" y="207"/>
                        </a:lnTo>
                        <a:lnTo>
                          <a:pt x="66" y="206"/>
                        </a:lnTo>
                        <a:lnTo>
                          <a:pt x="65" y="206"/>
                        </a:lnTo>
                        <a:lnTo>
                          <a:pt x="65" y="205"/>
                        </a:lnTo>
                        <a:lnTo>
                          <a:pt x="65" y="204"/>
                        </a:lnTo>
                        <a:lnTo>
                          <a:pt x="65" y="203"/>
                        </a:lnTo>
                        <a:lnTo>
                          <a:pt x="66" y="201"/>
                        </a:lnTo>
                        <a:lnTo>
                          <a:pt x="66" y="200"/>
                        </a:lnTo>
                        <a:lnTo>
                          <a:pt x="67" y="199"/>
                        </a:lnTo>
                        <a:lnTo>
                          <a:pt x="68" y="198"/>
                        </a:lnTo>
                        <a:lnTo>
                          <a:pt x="68" y="197"/>
                        </a:lnTo>
                        <a:lnTo>
                          <a:pt x="68" y="196"/>
                        </a:lnTo>
                        <a:lnTo>
                          <a:pt x="68" y="195"/>
                        </a:lnTo>
                        <a:lnTo>
                          <a:pt x="67" y="194"/>
                        </a:lnTo>
                        <a:lnTo>
                          <a:pt x="66" y="193"/>
                        </a:lnTo>
                        <a:lnTo>
                          <a:pt x="65" y="193"/>
                        </a:lnTo>
                        <a:lnTo>
                          <a:pt x="64" y="193"/>
                        </a:lnTo>
                        <a:lnTo>
                          <a:pt x="63" y="192"/>
                        </a:lnTo>
                        <a:lnTo>
                          <a:pt x="62" y="191"/>
                        </a:lnTo>
                        <a:lnTo>
                          <a:pt x="61" y="191"/>
                        </a:lnTo>
                        <a:lnTo>
                          <a:pt x="60" y="190"/>
                        </a:lnTo>
                        <a:lnTo>
                          <a:pt x="59" y="190"/>
                        </a:lnTo>
                        <a:lnTo>
                          <a:pt x="59" y="189"/>
                        </a:lnTo>
                        <a:lnTo>
                          <a:pt x="59" y="188"/>
                        </a:lnTo>
                        <a:lnTo>
                          <a:pt x="58" y="189"/>
                        </a:lnTo>
                        <a:lnTo>
                          <a:pt x="58" y="188"/>
                        </a:lnTo>
                        <a:lnTo>
                          <a:pt x="57" y="188"/>
                        </a:lnTo>
                        <a:lnTo>
                          <a:pt x="56" y="188"/>
                        </a:lnTo>
                        <a:lnTo>
                          <a:pt x="55" y="187"/>
                        </a:lnTo>
                        <a:lnTo>
                          <a:pt x="54" y="187"/>
                        </a:lnTo>
                        <a:lnTo>
                          <a:pt x="54" y="186"/>
                        </a:lnTo>
                        <a:lnTo>
                          <a:pt x="53" y="186"/>
                        </a:lnTo>
                        <a:lnTo>
                          <a:pt x="53" y="185"/>
                        </a:lnTo>
                        <a:lnTo>
                          <a:pt x="53" y="184"/>
                        </a:lnTo>
                        <a:lnTo>
                          <a:pt x="53" y="183"/>
                        </a:lnTo>
                        <a:lnTo>
                          <a:pt x="52" y="183"/>
                        </a:lnTo>
                        <a:lnTo>
                          <a:pt x="53" y="182"/>
                        </a:lnTo>
                        <a:lnTo>
                          <a:pt x="52" y="181"/>
                        </a:lnTo>
                        <a:lnTo>
                          <a:pt x="53" y="181"/>
                        </a:lnTo>
                        <a:lnTo>
                          <a:pt x="52" y="180"/>
                        </a:lnTo>
                        <a:lnTo>
                          <a:pt x="52" y="179"/>
                        </a:lnTo>
                        <a:lnTo>
                          <a:pt x="52" y="178"/>
                        </a:lnTo>
                        <a:lnTo>
                          <a:pt x="52" y="177"/>
                        </a:lnTo>
                        <a:lnTo>
                          <a:pt x="51" y="177"/>
                        </a:lnTo>
                        <a:lnTo>
                          <a:pt x="51" y="176"/>
                        </a:lnTo>
                        <a:lnTo>
                          <a:pt x="51" y="175"/>
                        </a:lnTo>
                        <a:lnTo>
                          <a:pt x="50" y="174"/>
                        </a:lnTo>
                        <a:lnTo>
                          <a:pt x="50" y="172"/>
                        </a:lnTo>
                        <a:lnTo>
                          <a:pt x="50" y="171"/>
                        </a:lnTo>
                        <a:lnTo>
                          <a:pt x="49" y="170"/>
                        </a:lnTo>
                        <a:lnTo>
                          <a:pt x="49" y="169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7"/>
                        </a:lnTo>
                        <a:lnTo>
                          <a:pt x="48" y="166"/>
                        </a:lnTo>
                        <a:lnTo>
                          <a:pt x="47" y="165"/>
                        </a:lnTo>
                        <a:lnTo>
                          <a:pt x="47" y="164"/>
                        </a:lnTo>
                        <a:lnTo>
                          <a:pt x="46" y="163"/>
                        </a:lnTo>
                        <a:lnTo>
                          <a:pt x="47" y="162"/>
                        </a:lnTo>
                        <a:lnTo>
                          <a:pt x="46" y="162"/>
                        </a:lnTo>
                        <a:lnTo>
                          <a:pt x="46" y="161"/>
                        </a:lnTo>
                        <a:lnTo>
                          <a:pt x="45" y="161"/>
                        </a:lnTo>
                        <a:lnTo>
                          <a:pt x="45" y="160"/>
                        </a:lnTo>
                        <a:lnTo>
                          <a:pt x="44" y="159"/>
                        </a:lnTo>
                        <a:lnTo>
                          <a:pt x="44" y="158"/>
                        </a:lnTo>
                        <a:lnTo>
                          <a:pt x="43" y="158"/>
                        </a:lnTo>
                        <a:lnTo>
                          <a:pt x="42" y="159"/>
                        </a:lnTo>
                        <a:lnTo>
                          <a:pt x="41" y="159"/>
                        </a:lnTo>
                        <a:lnTo>
                          <a:pt x="40" y="158"/>
                        </a:lnTo>
                        <a:lnTo>
                          <a:pt x="40" y="157"/>
                        </a:lnTo>
                        <a:lnTo>
                          <a:pt x="39" y="157"/>
                        </a:lnTo>
                        <a:lnTo>
                          <a:pt x="39" y="156"/>
                        </a:lnTo>
                        <a:lnTo>
                          <a:pt x="38" y="156"/>
                        </a:lnTo>
                        <a:lnTo>
                          <a:pt x="37" y="157"/>
                        </a:lnTo>
                        <a:lnTo>
                          <a:pt x="36" y="157"/>
                        </a:lnTo>
                        <a:lnTo>
                          <a:pt x="35" y="157"/>
                        </a:lnTo>
                        <a:lnTo>
                          <a:pt x="34" y="158"/>
                        </a:lnTo>
                        <a:lnTo>
                          <a:pt x="33" y="158"/>
                        </a:lnTo>
                        <a:lnTo>
                          <a:pt x="33" y="157"/>
                        </a:lnTo>
                        <a:lnTo>
                          <a:pt x="33" y="156"/>
                        </a:lnTo>
                        <a:lnTo>
                          <a:pt x="33" y="155"/>
                        </a:lnTo>
                        <a:lnTo>
                          <a:pt x="34" y="154"/>
                        </a:lnTo>
                        <a:lnTo>
                          <a:pt x="33" y="153"/>
                        </a:lnTo>
                        <a:lnTo>
                          <a:pt x="33" y="152"/>
                        </a:lnTo>
                        <a:lnTo>
                          <a:pt x="32" y="151"/>
                        </a:lnTo>
                        <a:lnTo>
                          <a:pt x="31" y="152"/>
                        </a:lnTo>
                        <a:lnTo>
                          <a:pt x="30" y="152"/>
                        </a:lnTo>
                        <a:lnTo>
                          <a:pt x="30" y="151"/>
                        </a:lnTo>
                        <a:lnTo>
                          <a:pt x="29" y="151"/>
                        </a:lnTo>
                        <a:lnTo>
                          <a:pt x="28" y="151"/>
                        </a:lnTo>
                        <a:lnTo>
                          <a:pt x="28" y="152"/>
                        </a:lnTo>
                        <a:lnTo>
                          <a:pt x="28" y="151"/>
                        </a:lnTo>
                        <a:lnTo>
                          <a:pt x="27" y="151"/>
                        </a:lnTo>
                        <a:lnTo>
                          <a:pt x="26" y="151"/>
                        </a:lnTo>
                        <a:lnTo>
                          <a:pt x="26" y="150"/>
                        </a:lnTo>
                        <a:lnTo>
                          <a:pt x="25" y="149"/>
                        </a:lnTo>
                        <a:lnTo>
                          <a:pt x="24" y="149"/>
                        </a:lnTo>
                        <a:lnTo>
                          <a:pt x="25" y="148"/>
                        </a:lnTo>
                        <a:lnTo>
                          <a:pt x="24" y="147"/>
                        </a:lnTo>
                        <a:lnTo>
                          <a:pt x="23" y="147"/>
                        </a:lnTo>
                        <a:lnTo>
                          <a:pt x="23" y="146"/>
                        </a:lnTo>
                        <a:lnTo>
                          <a:pt x="23" y="145"/>
                        </a:lnTo>
                        <a:lnTo>
                          <a:pt x="24" y="144"/>
                        </a:lnTo>
                        <a:lnTo>
                          <a:pt x="25" y="143"/>
                        </a:lnTo>
                        <a:lnTo>
                          <a:pt x="25" y="142"/>
                        </a:lnTo>
                        <a:lnTo>
                          <a:pt x="24" y="142"/>
                        </a:lnTo>
                        <a:lnTo>
                          <a:pt x="23" y="142"/>
                        </a:lnTo>
                        <a:lnTo>
                          <a:pt x="22" y="142"/>
                        </a:lnTo>
                        <a:lnTo>
                          <a:pt x="21" y="142"/>
                        </a:lnTo>
                        <a:lnTo>
                          <a:pt x="20" y="142"/>
                        </a:lnTo>
                        <a:lnTo>
                          <a:pt x="19" y="142"/>
                        </a:lnTo>
                        <a:lnTo>
                          <a:pt x="18" y="142"/>
                        </a:lnTo>
                        <a:lnTo>
                          <a:pt x="17" y="142"/>
                        </a:lnTo>
                        <a:lnTo>
                          <a:pt x="16" y="142"/>
                        </a:lnTo>
                        <a:lnTo>
                          <a:pt x="15" y="142"/>
                        </a:lnTo>
                        <a:lnTo>
                          <a:pt x="15" y="141"/>
                        </a:lnTo>
                        <a:lnTo>
                          <a:pt x="14" y="141"/>
                        </a:lnTo>
                        <a:lnTo>
                          <a:pt x="13" y="141"/>
                        </a:lnTo>
                        <a:lnTo>
                          <a:pt x="12" y="142"/>
                        </a:lnTo>
                        <a:lnTo>
                          <a:pt x="12" y="143"/>
                        </a:lnTo>
                        <a:lnTo>
                          <a:pt x="11" y="143"/>
                        </a:lnTo>
                        <a:lnTo>
                          <a:pt x="10" y="142"/>
                        </a:lnTo>
                        <a:lnTo>
                          <a:pt x="9" y="143"/>
                        </a:lnTo>
                        <a:lnTo>
                          <a:pt x="8" y="143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6" y="144"/>
                        </a:lnTo>
                        <a:lnTo>
                          <a:pt x="5" y="143"/>
                        </a:lnTo>
                        <a:lnTo>
                          <a:pt x="4" y="143"/>
                        </a:lnTo>
                        <a:lnTo>
                          <a:pt x="3" y="143"/>
                        </a:lnTo>
                        <a:lnTo>
                          <a:pt x="2" y="143"/>
                        </a:lnTo>
                        <a:lnTo>
                          <a:pt x="2" y="142"/>
                        </a:lnTo>
                        <a:lnTo>
                          <a:pt x="1" y="142"/>
                        </a:lnTo>
                        <a:lnTo>
                          <a:pt x="0" y="141"/>
                        </a:lnTo>
                        <a:lnTo>
                          <a:pt x="0" y="140"/>
                        </a:lnTo>
                        <a:lnTo>
                          <a:pt x="1" y="140"/>
                        </a:lnTo>
                        <a:lnTo>
                          <a:pt x="2" y="140"/>
                        </a:lnTo>
                        <a:lnTo>
                          <a:pt x="3" y="140"/>
                        </a:lnTo>
                        <a:lnTo>
                          <a:pt x="4" y="139"/>
                        </a:lnTo>
                        <a:lnTo>
                          <a:pt x="5" y="139"/>
                        </a:lnTo>
                        <a:lnTo>
                          <a:pt x="6" y="138"/>
                        </a:lnTo>
                        <a:lnTo>
                          <a:pt x="6" y="137"/>
                        </a:lnTo>
                        <a:lnTo>
                          <a:pt x="7" y="136"/>
                        </a:lnTo>
                        <a:lnTo>
                          <a:pt x="8" y="136"/>
                        </a:lnTo>
                        <a:lnTo>
                          <a:pt x="9" y="136"/>
                        </a:lnTo>
                        <a:lnTo>
                          <a:pt x="10" y="136"/>
                        </a:lnTo>
                        <a:lnTo>
                          <a:pt x="11" y="136"/>
                        </a:lnTo>
                        <a:lnTo>
                          <a:pt x="12" y="136"/>
                        </a:lnTo>
                        <a:lnTo>
                          <a:pt x="13" y="135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6" y="134"/>
                        </a:lnTo>
                        <a:lnTo>
                          <a:pt x="16" y="132"/>
                        </a:lnTo>
                        <a:lnTo>
                          <a:pt x="16" y="131"/>
                        </a:lnTo>
                        <a:lnTo>
                          <a:pt x="15" y="131"/>
                        </a:lnTo>
                        <a:lnTo>
                          <a:pt x="15" y="130"/>
                        </a:lnTo>
                        <a:lnTo>
                          <a:pt x="16" y="130"/>
                        </a:lnTo>
                        <a:lnTo>
                          <a:pt x="17" y="130"/>
                        </a:lnTo>
                        <a:lnTo>
                          <a:pt x="17" y="129"/>
                        </a:lnTo>
                        <a:lnTo>
                          <a:pt x="19" y="130"/>
                        </a:lnTo>
                        <a:lnTo>
                          <a:pt x="19" y="129"/>
                        </a:lnTo>
                        <a:lnTo>
                          <a:pt x="20" y="129"/>
                        </a:lnTo>
                        <a:lnTo>
                          <a:pt x="21" y="128"/>
                        </a:lnTo>
                        <a:lnTo>
                          <a:pt x="21" y="127"/>
                        </a:lnTo>
                        <a:lnTo>
                          <a:pt x="22" y="126"/>
                        </a:lnTo>
                        <a:lnTo>
                          <a:pt x="22" y="125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5" y="125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3"/>
                        </a:lnTo>
                        <a:lnTo>
                          <a:pt x="28" y="123"/>
                        </a:lnTo>
                        <a:lnTo>
                          <a:pt x="29" y="122"/>
                        </a:lnTo>
                        <a:lnTo>
                          <a:pt x="30" y="121"/>
                        </a:lnTo>
                        <a:lnTo>
                          <a:pt x="30" y="119"/>
                        </a:lnTo>
                        <a:lnTo>
                          <a:pt x="30" y="118"/>
                        </a:lnTo>
                        <a:lnTo>
                          <a:pt x="32" y="118"/>
                        </a:lnTo>
                        <a:lnTo>
                          <a:pt x="33" y="119"/>
                        </a:lnTo>
                        <a:lnTo>
                          <a:pt x="33" y="118"/>
                        </a:lnTo>
                        <a:lnTo>
                          <a:pt x="33" y="117"/>
                        </a:lnTo>
                        <a:lnTo>
                          <a:pt x="34" y="117"/>
                        </a:lnTo>
                        <a:lnTo>
                          <a:pt x="34" y="116"/>
                        </a:lnTo>
                        <a:lnTo>
                          <a:pt x="34" y="115"/>
                        </a:lnTo>
                        <a:lnTo>
                          <a:pt x="34" y="114"/>
                        </a:lnTo>
                        <a:lnTo>
                          <a:pt x="35" y="114"/>
                        </a:lnTo>
                        <a:lnTo>
                          <a:pt x="36" y="114"/>
                        </a:lnTo>
                        <a:lnTo>
                          <a:pt x="37" y="113"/>
                        </a:lnTo>
                        <a:lnTo>
                          <a:pt x="38" y="113"/>
                        </a:lnTo>
                        <a:lnTo>
                          <a:pt x="39" y="113"/>
                        </a:lnTo>
                        <a:lnTo>
                          <a:pt x="39" y="112"/>
                        </a:lnTo>
                        <a:lnTo>
                          <a:pt x="39" y="111"/>
                        </a:lnTo>
                        <a:lnTo>
                          <a:pt x="40" y="111"/>
                        </a:lnTo>
                        <a:lnTo>
                          <a:pt x="41" y="111"/>
                        </a:lnTo>
                        <a:lnTo>
                          <a:pt x="42" y="112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3" y="114"/>
                        </a:lnTo>
                        <a:lnTo>
                          <a:pt x="44" y="114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6"/>
                        </a:lnTo>
                        <a:lnTo>
                          <a:pt x="46" y="116"/>
                        </a:lnTo>
                        <a:lnTo>
                          <a:pt x="46" y="117"/>
                        </a:lnTo>
                        <a:lnTo>
                          <a:pt x="47" y="117"/>
                        </a:lnTo>
                        <a:lnTo>
                          <a:pt x="47" y="116"/>
                        </a:lnTo>
                        <a:lnTo>
                          <a:pt x="48" y="116"/>
                        </a:lnTo>
                        <a:lnTo>
                          <a:pt x="48" y="115"/>
                        </a:lnTo>
                        <a:lnTo>
                          <a:pt x="49" y="115"/>
                        </a:lnTo>
                        <a:lnTo>
                          <a:pt x="49" y="114"/>
                        </a:lnTo>
                        <a:lnTo>
                          <a:pt x="49" y="113"/>
                        </a:lnTo>
                        <a:lnTo>
                          <a:pt x="49" y="112"/>
                        </a:lnTo>
                        <a:lnTo>
                          <a:pt x="49" y="111"/>
                        </a:lnTo>
                        <a:lnTo>
                          <a:pt x="50" y="111"/>
                        </a:lnTo>
                        <a:lnTo>
                          <a:pt x="51" y="110"/>
                        </a:lnTo>
                        <a:lnTo>
                          <a:pt x="50" y="110"/>
                        </a:lnTo>
                        <a:lnTo>
                          <a:pt x="50" y="109"/>
                        </a:lnTo>
                        <a:lnTo>
                          <a:pt x="50" y="108"/>
                        </a:lnTo>
                        <a:lnTo>
                          <a:pt x="51" y="107"/>
                        </a:lnTo>
                        <a:lnTo>
                          <a:pt x="52" y="108"/>
                        </a:lnTo>
                        <a:lnTo>
                          <a:pt x="53" y="108"/>
                        </a:lnTo>
                        <a:lnTo>
                          <a:pt x="54" y="109"/>
                        </a:lnTo>
                        <a:lnTo>
                          <a:pt x="54" y="110"/>
                        </a:lnTo>
                        <a:lnTo>
                          <a:pt x="55" y="110"/>
                        </a:lnTo>
                        <a:lnTo>
                          <a:pt x="56" y="111"/>
                        </a:lnTo>
                        <a:lnTo>
                          <a:pt x="57" y="110"/>
                        </a:lnTo>
                        <a:lnTo>
                          <a:pt x="58" y="109"/>
                        </a:lnTo>
                        <a:lnTo>
                          <a:pt x="58" y="108"/>
                        </a:lnTo>
                        <a:lnTo>
                          <a:pt x="58" y="106"/>
                        </a:lnTo>
                        <a:lnTo>
                          <a:pt x="58" y="105"/>
                        </a:lnTo>
                        <a:lnTo>
                          <a:pt x="58" y="104"/>
                        </a:lnTo>
                        <a:lnTo>
                          <a:pt x="60" y="105"/>
                        </a:lnTo>
                        <a:lnTo>
                          <a:pt x="61" y="105"/>
                        </a:lnTo>
                        <a:lnTo>
                          <a:pt x="61" y="104"/>
                        </a:lnTo>
                        <a:lnTo>
                          <a:pt x="62" y="103"/>
                        </a:lnTo>
                        <a:lnTo>
                          <a:pt x="63" y="103"/>
                        </a:lnTo>
                        <a:lnTo>
                          <a:pt x="63" y="102"/>
                        </a:lnTo>
                        <a:lnTo>
                          <a:pt x="63" y="101"/>
                        </a:lnTo>
                        <a:lnTo>
                          <a:pt x="63" y="100"/>
                        </a:lnTo>
                        <a:lnTo>
                          <a:pt x="62" y="99"/>
                        </a:lnTo>
                        <a:lnTo>
                          <a:pt x="63" y="98"/>
                        </a:lnTo>
                        <a:lnTo>
                          <a:pt x="64" y="97"/>
                        </a:lnTo>
                        <a:lnTo>
                          <a:pt x="65" y="97"/>
                        </a:lnTo>
                        <a:lnTo>
                          <a:pt x="67" y="97"/>
                        </a:lnTo>
                        <a:lnTo>
                          <a:pt x="67" y="96"/>
                        </a:lnTo>
                        <a:lnTo>
                          <a:pt x="68" y="95"/>
                        </a:lnTo>
                        <a:lnTo>
                          <a:pt x="69" y="95"/>
                        </a:lnTo>
                        <a:lnTo>
                          <a:pt x="70" y="95"/>
                        </a:lnTo>
                        <a:lnTo>
                          <a:pt x="71" y="95"/>
                        </a:lnTo>
                        <a:lnTo>
                          <a:pt x="71" y="94"/>
                        </a:lnTo>
                        <a:lnTo>
                          <a:pt x="72" y="93"/>
                        </a:lnTo>
                        <a:lnTo>
                          <a:pt x="73" y="92"/>
                        </a:lnTo>
                        <a:lnTo>
                          <a:pt x="74" y="92"/>
                        </a:lnTo>
                        <a:lnTo>
                          <a:pt x="75" y="91"/>
                        </a:lnTo>
                        <a:lnTo>
                          <a:pt x="75" y="90"/>
                        </a:lnTo>
                        <a:lnTo>
                          <a:pt x="75" y="89"/>
                        </a:lnTo>
                        <a:lnTo>
                          <a:pt x="76" y="89"/>
                        </a:lnTo>
                        <a:lnTo>
                          <a:pt x="77" y="89"/>
                        </a:lnTo>
                        <a:lnTo>
                          <a:pt x="78" y="89"/>
                        </a:lnTo>
                        <a:lnTo>
                          <a:pt x="78" y="88"/>
                        </a:lnTo>
                        <a:lnTo>
                          <a:pt x="79" y="87"/>
                        </a:lnTo>
                        <a:lnTo>
                          <a:pt x="80" y="87"/>
                        </a:lnTo>
                        <a:lnTo>
                          <a:pt x="81" y="88"/>
                        </a:lnTo>
                        <a:lnTo>
                          <a:pt x="82" y="88"/>
                        </a:lnTo>
                        <a:lnTo>
                          <a:pt x="82" y="89"/>
                        </a:lnTo>
                        <a:lnTo>
                          <a:pt x="82" y="88"/>
                        </a:lnTo>
                        <a:lnTo>
                          <a:pt x="83" y="88"/>
                        </a:lnTo>
                        <a:lnTo>
                          <a:pt x="84" y="88"/>
                        </a:lnTo>
                        <a:lnTo>
                          <a:pt x="84" y="86"/>
                        </a:lnTo>
                        <a:lnTo>
                          <a:pt x="83" y="85"/>
                        </a:lnTo>
                        <a:lnTo>
                          <a:pt x="83" y="84"/>
                        </a:lnTo>
                        <a:lnTo>
                          <a:pt x="82" y="84"/>
                        </a:lnTo>
                        <a:lnTo>
                          <a:pt x="83" y="83"/>
                        </a:lnTo>
                        <a:lnTo>
                          <a:pt x="83" y="82"/>
                        </a:lnTo>
                        <a:lnTo>
                          <a:pt x="83" y="81"/>
                        </a:lnTo>
                        <a:lnTo>
                          <a:pt x="85" y="77"/>
                        </a:lnTo>
                        <a:lnTo>
                          <a:pt x="86" y="76"/>
                        </a:lnTo>
                        <a:lnTo>
                          <a:pt x="87" y="73"/>
                        </a:lnTo>
                        <a:lnTo>
                          <a:pt x="90" y="70"/>
                        </a:lnTo>
                        <a:lnTo>
                          <a:pt x="90" y="69"/>
                        </a:lnTo>
                        <a:lnTo>
                          <a:pt x="89" y="68"/>
                        </a:lnTo>
                        <a:lnTo>
                          <a:pt x="90" y="67"/>
                        </a:lnTo>
                        <a:lnTo>
                          <a:pt x="91" y="66"/>
                        </a:lnTo>
                        <a:lnTo>
                          <a:pt x="91" y="65"/>
                        </a:lnTo>
                        <a:lnTo>
                          <a:pt x="90" y="64"/>
                        </a:lnTo>
                        <a:lnTo>
                          <a:pt x="90" y="63"/>
                        </a:lnTo>
                        <a:lnTo>
                          <a:pt x="89" y="63"/>
                        </a:lnTo>
                        <a:lnTo>
                          <a:pt x="88" y="61"/>
                        </a:lnTo>
                        <a:lnTo>
                          <a:pt x="88" y="60"/>
                        </a:lnTo>
                        <a:lnTo>
                          <a:pt x="89" y="60"/>
                        </a:lnTo>
                        <a:lnTo>
                          <a:pt x="89" y="59"/>
                        </a:lnTo>
                        <a:lnTo>
                          <a:pt x="90" y="58"/>
                        </a:lnTo>
                        <a:lnTo>
                          <a:pt x="91" y="57"/>
                        </a:lnTo>
                        <a:lnTo>
                          <a:pt x="92" y="57"/>
                        </a:lnTo>
                        <a:lnTo>
                          <a:pt x="93" y="55"/>
                        </a:lnTo>
                        <a:lnTo>
                          <a:pt x="93" y="54"/>
                        </a:lnTo>
                        <a:lnTo>
                          <a:pt x="93" y="52"/>
                        </a:lnTo>
                        <a:lnTo>
                          <a:pt x="93" y="51"/>
                        </a:lnTo>
                        <a:lnTo>
                          <a:pt x="92" y="51"/>
                        </a:lnTo>
                        <a:lnTo>
                          <a:pt x="91" y="50"/>
                        </a:lnTo>
                        <a:lnTo>
                          <a:pt x="90" y="50"/>
                        </a:lnTo>
                        <a:lnTo>
                          <a:pt x="89" y="49"/>
                        </a:lnTo>
                        <a:lnTo>
                          <a:pt x="88" y="49"/>
                        </a:lnTo>
                        <a:lnTo>
                          <a:pt x="87" y="48"/>
                        </a:lnTo>
                        <a:lnTo>
                          <a:pt x="86" y="48"/>
                        </a:lnTo>
                        <a:lnTo>
                          <a:pt x="84" y="48"/>
                        </a:lnTo>
                        <a:lnTo>
                          <a:pt x="83" y="48"/>
                        </a:lnTo>
                        <a:lnTo>
                          <a:pt x="80" y="48"/>
                        </a:lnTo>
                        <a:lnTo>
                          <a:pt x="79" y="48"/>
                        </a:lnTo>
                        <a:lnTo>
                          <a:pt x="78" y="47"/>
                        </a:lnTo>
                        <a:lnTo>
                          <a:pt x="77" y="45"/>
                        </a:lnTo>
                        <a:lnTo>
                          <a:pt x="77" y="44"/>
                        </a:lnTo>
                        <a:lnTo>
                          <a:pt x="77" y="43"/>
                        </a:lnTo>
                        <a:lnTo>
                          <a:pt x="77" y="42"/>
                        </a:lnTo>
                        <a:lnTo>
                          <a:pt x="78" y="39"/>
                        </a:lnTo>
                        <a:lnTo>
                          <a:pt x="80" y="36"/>
                        </a:lnTo>
                        <a:lnTo>
                          <a:pt x="81" y="35"/>
                        </a:lnTo>
                        <a:lnTo>
                          <a:pt x="81" y="32"/>
                        </a:lnTo>
                        <a:lnTo>
                          <a:pt x="81" y="30"/>
                        </a:lnTo>
                        <a:lnTo>
                          <a:pt x="81" y="29"/>
                        </a:lnTo>
                        <a:lnTo>
                          <a:pt x="78" y="25"/>
                        </a:lnTo>
                        <a:lnTo>
                          <a:pt x="77" y="23"/>
                        </a:lnTo>
                        <a:lnTo>
                          <a:pt x="76" y="21"/>
                        </a:lnTo>
                        <a:lnTo>
                          <a:pt x="76" y="20"/>
                        </a:lnTo>
                        <a:lnTo>
                          <a:pt x="76" y="19"/>
                        </a:lnTo>
                        <a:lnTo>
                          <a:pt x="75" y="17"/>
                        </a:lnTo>
                        <a:lnTo>
                          <a:pt x="75" y="15"/>
                        </a:lnTo>
                        <a:lnTo>
                          <a:pt x="76" y="14"/>
                        </a:lnTo>
                        <a:lnTo>
                          <a:pt x="77" y="14"/>
                        </a:lnTo>
                        <a:lnTo>
                          <a:pt x="80" y="14"/>
                        </a:lnTo>
                        <a:lnTo>
                          <a:pt x="81" y="13"/>
                        </a:lnTo>
                        <a:lnTo>
                          <a:pt x="82" y="13"/>
                        </a:lnTo>
                        <a:lnTo>
                          <a:pt x="82" y="11"/>
                        </a:lnTo>
                        <a:lnTo>
                          <a:pt x="83" y="10"/>
                        </a:lnTo>
                        <a:lnTo>
                          <a:pt x="84" y="10"/>
                        </a:lnTo>
                        <a:lnTo>
                          <a:pt x="86" y="10"/>
                        </a:lnTo>
                        <a:lnTo>
                          <a:pt x="87" y="10"/>
                        </a:lnTo>
                        <a:lnTo>
                          <a:pt x="88" y="10"/>
                        </a:lnTo>
                        <a:lnTo>
                          <a:pt x="89" y="9"/>
                        </a:lnTo>
                        <a:lnTo>
                          <a:pt x="91" y="8"/>
                        </a:lnTo>
                        <a:lnTo>
                          <a:pt x="92" y="7"/>
                        </a:lnTo>
                        <a:lnTo>
                          <a:pt x="93" y="4"/>
                        </a:lnTo>
                        <a:lnTo>
                          <a:pt x="95" y="2"/>
                        </a:lnTo>
                        <a:lnTo>
                          <a:pt x="96" y="1"/>
                        </a:lnTo>
                        <a:lnTo>
                          <a:pt x="97" y="1"/>
                        </a:lnTo>
                        <a:lnTo>
                          <a:pt x="97" y="0"/>
                        </a:lnTo>
                        <a:lnTo>
                          <a:pt x="99" y="2"/>
                        </a:lnTo>
                        <a:lnTo>
                          <a:pt x="101" y="3"/>
                        </a:lnTo>
                        <a:lnTo>
                          <a:pt x="103" y="3"/>
                        </a:lnTo>
                        <a:lnTo>
                          <a:pt x="104" y="4"/>
                        </a:lnTo>
                        <a:lnTo>
                          <a:pt x="105" y="4"/>
                        </a:lnTo>
                        <a:lnTo>
                          <a:pt x="106" y="5"/>
                        </a:lnTo>
                        <a:lnTo>
                          <a:pt x="107" y="6"/>
                        </a:lnTo>
                        <a:lnTo>
                          <a:pt x="109" y="7"/>
                        </a:lnTo>
                        <a:lnTo>
                          <a:pt x="109" y="8"/>
                        </a:lnTo>
                        <a:lnTo>
                          <a:pt x="110" y="8"/>
                        </a:lnTo>
                        <a:lnTo>
                          <a:pt x="112" y="7"/>
                        </a:lnTo>
                        <a:lnTo>
                          <a:pt x="113" y="7"/>
                        </a:lnTo>
                        <a:lnTo>
                          <a:pt x="114" y="4"/>
                        </a:lnTo>
                        <a:lnTo>
                          <a:pt x="115" y="4"/>
                        </a:lnTo>
                        <a:lnTo>
                          <a:pt x="117" y="2"/>
                        </a:lnTo>
                        <a:lnTo>
                          <a:pt x="118" y="1"/>
                        </a:lnTo>
                        <a:lnTo>
                          <a:pt x="119" y="1"/>
                        </a:lnTo>
                        <a:lnTo>
                          <a:pt x="120" y="2"/>
                        </a:lnTo>
                        <a:lnTo>
                          <a:pt x="121" y="2"/>
                        </a:lnTo>
                        <a:lnTo>
                          <a:pt x="124" y="2"/>
                        </a:lnTo>
                        <a:lnTo>
                          <a:pt x="125" y="3"/>
                        </a:lnTo>
                        <a:lnTo>
                          <a:pt x="126" y="4"/>
                        </a:lnTo>
                        <a:lnTo>
                          <a:pt x="126" y="5"/>
                        </a:lnTo>
                        <a:lnTo>
                          <a:pt x="127" y="6"/>
                        </a:lnTo>
                        <a:lnTo>
                          <a:pt x="128" y="7"/>
                        </a:lnTo>
                        <a:lnTo>
                          <a:pt x="129" y="8"/>
                        </a:lnTo>
                        <a:lnTo>
                          <a:pt x="129" y="9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2" y="12"/>
                        </a:lnTo>
                        <a:lnTo>
                          <a:pt x="133" y="12"/>
                        </a:lnTo>
                        <a:lnTo>
                          <a:pt x="134" y="11"/>
                        </a:lnTo>
                        <a:lnTo>
                          <a:pt x="136" y="10"/>
                        </a:lnTo>
                        <a:lnTo>
                          <a:pt x="137" y="10"/>
                        </a:lnTo>
                        <a:lnTo>
                          <a:pt x="138" y="10"/>
                        </a:lnTo>
                        <a:lnTo>
                          <a:pt x="139" y="9"/>
                        </a:lnTo>
                        <a:lnTo>
                          <a:pt x="141" y="10"/>
                        </a:lnTo>
                        <a:lnTo>
                          <a:pt x="143" y="9"/>
                        </a:lnTo>
                        <a:lnTo>
                          <a:pt x="144" y="9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7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50" y="12"/>
                        </a:lnTo>
                        <a:lnTo>
                          <a:pt x="150" y="13"/>
                        </a:lnTo>
                        <a:lnTo>
                          <a:pt x="151" y="12"/>
                        </a:lnTo>
                        <a:lnTo>
                          <a:pt x="152" y="10"/>
                        </a:lnTo>
                        <a:lnTo>
                          <a:pt x="153" y="10"/>
                        </a:lnTo>
                        <a:lnTo>
                          <a:pt x="154" y="10"/>
                        </a:lnTo>
                        <a:lnTo>
                          <a:pt x="156" y="10"/>
                        </a:lnTo>
                        <a:lnTo>
                          <a:pt x="157" y="10"/>
                        </a:lnTo>
                        <a:lnTo>
                          <a:pt x="159" y="10"/>
                        </a:lnTo>
                        <a:lnTo>
                          <a:pt x="160" y="9"/>
                        </a:lnTo>
                        <a:lnTo>
                          <a:pt x="160" y="10"/>
                        </a:lnTo>
                        <a:lnTo>
                          <a:pt x="161" y="10"/>
                        </a:lnTo>
                        <a:lnTo>
                          <a:pt x="162" y="10"/>
                        </a:lnTo>
                        <a:lnTo>
                          <a:pt x="163" y="10"/>
                        </a:lnTo>
                        <a:lnTo>
                          <a:pt x="164" y="9"/>
                        </a:lnTo>
                        <a:lnTo>
                          <a:pt x="165" y="9"/>
                        </a:lnTo>
                        <a:lnTo>
                          <a:pt x="166" y="9"/>
                        </a:lnTo>
                        <a:lnTo>
                          <a:pt x="167" y="9"/>
                        </a:lnTo>
                        <a:lnTo>
                          <a:pt x="169" y="10"/>
                        </a:lnTo>
                        <a:lnTo>
                          <a:pt x="170" y="10"/>
                        </a:lnTo>
                        <a:lnTo>
                          <a:pt x="171" y="10"/>
                        </a:lnTo>
                        <a:lnTo>
                          <a:pt x="172" y="10"/>
                        </a:lnTo>
                        <a:lnTo>
                          <a:pt x="173" y="10"/>
                        </a:lnTo>
                        <a:lnTo>
                          <a:pt x="174" y="10"/>
                        </a:lnTo>
                        <a:lnTo>
                          <a:pt x="176" y="9"/>
                        </a:lnTo>
                        <a:lnTo>
                          <a:pt x="177" y="9"/>
                        </a:lnTo>
                        <a:lnTo>
                          <a:pt x="179" y="10"/>
                        </a:lnTo>
                        <a:lnTo>
                          <a:pt x="180" y="10"/>
                        </a:lnTo>
                        <a:lnTo>
                          <a:pt x="181" y="9"/>
                        </a:lnTo>
                        <a:lnTo>
                          <a:pt x="184" y="10"/>
                        </a:lnTo>
                        <a:lnTo>
                          <a:pt x="184" y="9"/>
                        </a:lnTo>
                        <a:lnTo>
                          <a:pt x="185" y="9"/>
                        </a:lnTo>
                        <a:lnTo>
                          <a:pt x="186" y="9"/>
                        </a:lnTo>
                        <a:lnTo>
                          <a:pt x="186" y="10"/>
                        </a:lnTo>
                        <a:lnTo>
                          <a:pt x="187" y="10"/>
                        </a:lnTo>
                        <a:lnTo>
                          <a:pt x="187" y="11"/>
                        </a:lnTo>
                        <a:lnTo>
                          <a:pt x="188" y="11"/>
                        </a:lnTo>
                        <a:lnTo>
                          <a:pt x="189" y="12"/>
                        </a:lnTo>
                        <a:lnTo>
                          <a:pt x="192" y="13"/>
                        </a:lnTo>
                        <a:lnTo>
                          <a:pt x="193" y="15"/>
                        </a:lnTo>
                        <a:lnTo>
                          <a:pt x="195" y="17"/>
                        </a:lnTo>
                        <a:lnTo>
                          <a:pt x="196" y="18"/>
                        </a:lnTo>
                        <a:lnTo>
                          <a:pt x="197" y="19"/>
                        </a:lnTo>
                        <a:lnTo>
                          <a:pt x="198" y="19"/>
                        </a:lnTo>
                        <a:lnTo>
                          <a:pt x="199" y="20"/>
                        </a:lnTo>
                        <a:lnTo>
                          <a:pt x="199" y="21"/>
                        </a:lnTo>
                        <a:lnTo>
                          <a:pt x="201" y="22"/>
                        </a:lnTo>
                        <a:lnTo>
                          <a:pt x="202" y="23"/>
                        </a:lnTo>
                        <a:lnTo>
                          <a:pt x="203" y="24"/>
                        </a:lnTo>
                        <a:lnTo>
                          <a:pt x="204" y="26"/>
                        </a:lnTo>
                        <a:lnTo>
                          <a:pt x="207" y="27"/>
                        </a:lnTo>
                        <a:lnTo>
                          <a:pt x="208" y="28"/>
                        </a:lnTo>
                        <a:lnTo>
                          <a:pt x="209" y="28"/>
                        </a:lnTo>
                        <a:lnTo>
                          <a:pt x="210" y="28"/>
                        </a:lnTo>
                        <a:lnTo>
                          <a:pt x="210" y="29"/>
                        </a:lnTo>
                        <a:lnTo>
                          <a:pt x="211" y="29"/>
                        </a:lnTo>
                        <a:lnTo>
                          <a:pt x="211" y="30"/>
                        </a:lnTo>
                        <a:lnTo>
                          <a:pt x="212" y="30"/>
                        </a:lnTo>
                        <a:lnTo>
                          <a:pt x="213" y="30"/>
                        </a:lnTo>
                        <a:lnTo>
                          <a:pt x="214" y="31"/>
                        </a:lnTo>
                        <a:lnTo>
                          <a:pt x="215" y="32"/>
                        </a:lnTo>
                        <a:lnTo>
                          <a:pt x="216" y="33"/>
                        </a:lnTo>
                        <a:lnTo>
                          <a:pt x="216" y="34"/>
                        </a:lnTo>
                        <a:lnTo>
                          <a:pt x="217" y="34"/>
                        </a:lnTo>
                        <a:lnTo>
                          <a:pt x="217" y="35"/>
                        </a:lnTo>
                        <a:lnTo>
                          <a:pt x="218" y="36"/>
                        </a:lnTo>
                        <a:lnTo>
                          <a:pt x="219" y="36"/>
                        </a:lnTo>
                        <a:lnTo>
                          <a:pt x="220" y="37"/>
                        </a:lnTo>
                        <a:lnTo>
                          <a:pt x="220" y="38"/>
                        </a:lnTo>
                        <a:lnTo>
                          <a:pt x="220" y="39"/>
                        </a:lnTo>
                        <a:lnTo>
                          <a:pt x="221" y="39"/>
                        </a:lnTo>
                        <a:lnTo>
                          <a:pt x="220" y="40"/>
                        </a:lnTo>
                        <a:lnTo>
                          <a:pt x="221" y="41"/>
                        </a:lnTo>
                        <a:lnTo>
                          <a:pt x="222" y="42"/>
                        </a:lnTo>
                        <a:lnTo>
                          <a:pt x="222" y="43"/>
                        </a:lnTo>
                        <a:lnTo>
                          <a:pt x="222" y="44"/>
                        </a:lnTo>
                        <a:lnTo>
                          <a:pt x="223" y="44"/>
                        </a:lnTo>
                        <a:lnTo>
                          <a:pt x="224" y="45"/>
                        </a:lnTo>
                        <a:lnTo>
                          <a:pt x="223" y="45"/>
                        </a:lnTo>
                        <a:lnTo>
                          <a:pt x="222" y="46"/>
                        </a:lnTo>
                        <a:lnTo>
                          <a:pt x="221" y="47"/>
                        </a:lnTo>
                        <a:lnTo>
                          <a:pt x="221" y="49"/>
                        </a:lnTo>
                        <a:lnTo>
                          <a:pt x="220" y="50"/>
                        </a:lnTo>
                        <a:lnTo>
                          <a:pt x="221" y="51"/>
                        </a:lnTo>
                        <a:lnTo>
                          <a:pt x="222" y="51"/>
                        </a:lnTo>
                        <a:lnTo>
                          <a:pt x="222" y="52"/>
                        </a:lnTo>
                        <a:lnTo>
                          <a:pt x="223" y="51"/>
                        </a:lnTo>
                        <a:lnTo>
                          <a:pt x="224" y="52"/>
                        </a:lnTo>
                        <a:lnTo>
                          <a:pt x="225" y="52"/>
                        </a:lnTo>
                        <a:lnTo>
                          <a:pt x="226" y="53"/>
                        </a:lnTo>
                        <a:lnTo>
                          <a:pt x="226" y="54"/>
                        </a:lnTo>
                        <a:lnTo>
                          <a:pt x="227" y="54"/>
                        </a:lnTo>
                        <a:lnTo>
                          <a:pt x="227" y="55"/>
                        </a:lnTo>
                        <a:lnTo>
                          <a:pt x="227" y="56"/>
                        </a:lnTo>
                        <a:lnTo>
                          <a:pt x="228" y="55"/>
                        </a:lnTo>
                        <a:lnTo>
                          <a:pt x="229" y="55"/>
                        </a:lnTo>
                        <a:lnTo>
                          <a:pt x="230" y="55"/>
                        </a:lnTo>
                        <a:lnTo>
                          <a:pt x="231" y="55"/>
                        </a:lnTo>
                        <a:lnTo>
                          <a:pt x="231" y="56"/>
                        </a:lnTo>
                        <a:lnTo>
                          <a:pt x="232" y="56"/>
                        </a:lnTo>
                        <a:lnTo>
                          <a:pt x="233" y="56"/>
                        </a:lnTo>
                        <a:lnTo>
                          <a:pt x="233" y="57"/>
                        </a:lnTo>
                        <a:lnTo>
                          <a:pt x="234" y="57"/>
                        </a:lnTo>
                        <a:lnTo>
                          <a:pt x="234" y="58"/>
                        </a:lnTo>
                        <a:lnTo>
                          <a:pt x="235" y="58"/>
                        </a:lnTo>
                        <a:lnTo>
                          <a:pt x="236" y="58"/>
                        </a:lnTo>
                        <a:lnTo>
                          <a:pt x="237" y="59"/>
                        </a:lnTo>
                        <a:lnTo>
                          <a:pt x="238" y="59"/>
                        </a:lnTo>
                        <a:lnTo>
                          <a:pt x="238" y="60"/>
                        </a:lnTo>
                        <a:lnTo>
                          <a:pt x="239" y="61"/>
                        </a:lnTo>
                        <a:lnTo>
                          <a:pt x="239" y="62"/>
                        </a:lnTo>
                        <a:lnTo>
                          <a:pt x="240" y="63"/>
                        </a:lnTo>
                        <a:lnTo>
                          <a:pt x="241" y="63"/>
                        </a:lnTo>
                        <a:lnTo>
                          <a:pt x="241" y="64"/>
                        </a:lnTo>
                        <a:lnTo>
                          <a:pt x="241" y="65"/>
                        </a:lnTo>
                        <a:lnTo>
                          <a:pt x="241" y="66"/>
                        </a:lnTo>
                        <a:lnTo>
                          <a:pt x="241" y="67"/>
                        </a:lnTo>
                        <a:lnTo>
                          <a:pt x="242" y="68"/>
                        </a:lnTo>
                        <a:lnTo>
                          <a:pt x="242" y="69"/>
                        </a:lnTo>
                        <a:lnTo>
                          <a:pt x="242" y="70"/>
                        </a:lnTo>
                        <a:lnTo>
                          <a:pt x="242" y="71"/>
                        </a:lnTo>
                        <a:lnTo>
                          <a:pt x="242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3"/>
                        </a:lnTo>
                        <a:lnTo>
                          <a:pt x="244" y="72"/>
                        </a:lnTo>
                        <a:lnTo>
                          <a:pt x="245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6" y="70"/>
                        </a:lnTo>
                        <a:lnTo>
                          <a:pt x="247" y="71"/>
                        </a:lnTo>
                        <a:lnTo>
                          <a:pt x="248" y="71"/>
                        </a:lnTo>
                        <a:lnTo>
                          <a:pt x="249" y="71"/>
                        </a:lnTo>
                        <a:lnTo>
                          <a:pt x="249" y="70"/>
                        </a:lnTo>
                        <a:lnTo>
                          <a:pt x="250" y="70"/>
                        </a:lnTo>
                        <a:lnTo>
                          <a:pt x="250" y="71"/>
                        </a:lnTo>
                        <a:lnTo>
                          <a:pt x="251" y="72"/>
                        </a:lnTo>
                        <a:lnTo>
                          <a:pt x="251" y="73"/>
                        </a:lnTo>
                        <a:lnTo>
                          <a:pt x="252" y="73"/>
                        </a:lnTo>
                        <a:lnTo>
                          <a:pt x="252" y="74"/>
                        </a:lnTo>
                        <a:lnTo>
                          <a:pt x="253" y="74"/>
                        </a:lnTo>
                        <a:lnTo>
                          <a:pt x="254" y="74"/>
                        </a:lnTo>
                        <a:lnTo>
                          <a:pt x="255" y="74"/>
                        </a:lnTo>
                        <a:lnTo>
                          <a:pt x="255" y="73"/>
                        </a:lnTo>
                        <a:lnTo>
                          <a:pt x="255" y="72"/>
                        </a:lnTo>
                        <a:lnTo>
                          <a:pt x="256" y="72"/>
                        </a:lnTo>
                        <a:lnTo>
                          <a:pt x="256" y="71"/>
                        </a:lnTo>
                        <a:lnTo>
                          <a:pt x="257" y="70"/>
                        </a:lnTo>
                        <a:lnTo>
                          <a:pt x="258" y="69"/>
                        </a:lnTo>
                        <a:lnTo>
                          <a:pt x="257" y="68"/>
                        </a:lnTo>
                        <a:lnTo>
                          <a:pt x="257" y="67"/>
                        </a:lnTo>
                        <a:lnTo>
                          <a:pt x="258" y="66"/>
                        </a:lnTo>
                        <a:lnTo>
                          <a:pt x="258" y="65"/>
                        </a:lnTo>
                        <a:lnTo>
                          <a:pt x="259" y="65"/>
                        </a:lnTo>
                        <a:lnTo>
                          <a:pt x="260" y="65"/>
                        </a:lnTo>
                        <a:lnTo>
                          <a:pt x="261" y="65"/>
                        </a:lnTo>
                        <a:lnTo>
                          <a:pt x="260" y="64"/>
                        </a:lnTo>
                        <a:lnTo>
                          <a:pt x="261" y="64"/>
                        </a:lnTo>
                        <a:lnTo>
                          <a:pt x="262" y="64"/>
                        </a:lnTo>
                        <a:lnTo>
                          <a:pt x="263" y="65"/>
                        </a:lnTo>
                        <a:lnTo>
                          <a:pt x="264" y="65"/>
                        </a:lnTo>
                        <a:lnTo>
                          <a:pt x="264" y="64"/>
                        </a:lnTo>
                        <a:lnTo>
                          <a:pt x="264" y="63"/>
                        </a:lnTo>
                        <a:lnTo>
                          <a:pt x="264" y="62"/>
                        </a:lnTo>
                        <a:lnTo>
                          <a:pt x="265" y="62"/>
                        </a:lnTo>
                        <a:lnTo>
                          <a:pt x="265" y="61"/>
                        </a:lnTo>
                        <a:lnTo>
                          <a:pt x="266" y="61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8" y="62"/>
                        </a:lnTo>
                        <a:lnTo>
                          <a:pt x="269" y="62"/>
                        </a:lnTo>
                        <a:lnTo>
                          <a:pt x="270" y="62"/>
                        </a:lnTo>
                        <a:lnTo>
                          <a:pt x="271" y="62"/>
                        </a:lnTo>
                        <a:lnTo>
                          <a:pt x="271" y="61"/>
                        </a:lnTo>
                        <a:lnTo>
                          <a:pt x="271" y="60"/>
                        </a:lnTo>
                        <a:lnTo>
                          <a:pt x="272" y="59"/>
                        </a:lnTo>
                        <a:lnTo>
                          <a:pt x="271" y="59"/>
                        </a:lnTo>
                        <a:lnTo>
                          <a:pt x="271" y="58"/>
                        </a:lnTo>
                        <a:lnTo>
                          <a:pt x="271" y="57"/>
                        </a:lnTo>
                        <a:lnTo>
                          <a:pt x="271" y="56"/>
                        </a:lnTo>
                        <a:lnTo>
                          <a:pt x="272" y="57"/>
                        </a:lnTo>
                        <a:lnTo>
                          <a:pt x="273" y="57"/>
                        </a:lnTo>
                        <a:lnTo>
                          <a:pt x="274" y="57"/>
                        </a:lnTo>
                        <a:lnTo>
                          <a:pt x="274" y="58"/>
                        </a:lnTo>
                        <a:lnTo>
                          <a:pt x="275" y="57"/>
                        </a:lnTo>
                        <a:lnTo>
                          <a:pt x="276" y="57"/>
                        </a:lnTo>
                        <a:lnTo>
                          <a:pt x="277" y="56"/>
                        </a:lnTo>
                        <a:lnTo>
                          <a:pt x="278" y="56"/>
                        </a:lnTo>
                        <a:lnTo>
                          <a:pt x="278" y="57"/>
                        </a:lnTo>
                        <a:lnTo>
                          <a:pt x="279" y="57"/>
                        </a:lnTo>
                        <a:lnTo>
                          <a:pt x="279" y="56"/>
                        </a:lnTo>
                        <a:lnTo>
                          <a:pt x="280" y="55"/>
                        </a:lnTo>
                        <a:lnTo>
                          <a:pt x="280" y="54"/>
                        </a:lnTo>
                        <a:lnTo>
                          <a:pt x="281" y="54"/>
                        </a:lnTo>
                        <a:lnTo>
                          <a:pt x="282" y="54"/>
                        </a:lnTo>
                        <a:lnTo>
                          <a:pt x="282" y="53"/>
                        </a:lnTo>
                        <a:lnTo>
                          <a:pt x="283" y="53"/>
                        </a:lnTo>
                        <a:lnTo>
                          <a:pt x="284" y="54"/>
                        </a:lnTo>
                        <a:lnTo>
                          <a:pt x="285" y="55"/>
                        </a:lnTo>
                        <a:lnTo>
                          <a:pt x="286" y="56"/>
                        </a:lnTo>
                        <a:lnTo>
                          <a:pt x="286" y="57"/>
                        </a:lnTo>
                        <a:lnTo>
                          <a:pt x="287" y="58"/>
                        </a:lnTo>
                        <a:lnTo>
                          <a:pt x="288" y="58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89" y="60"/>
                        </a:lnTo>
                        <a:lnTo>
                          <a:pt x="289" y="61"/>
                        </a:lnTo>
                        <a:lnTo>
                          <a:pt x="291" y="62"/>
                        </a:lnTo>
                        <a:lnTo>
                          <a:pt x="291" y="63"/>
                        </a:lnTo>
                        <a:lnTo>
                          <a:pt x="291" y="64"/>
                        </a:lnTo>
                        <a:lnTo>
                          <a:pt x="292" y="64"/>
                        </a:lnTo>
                        <a:lnTo>
                          <a:pt x="292" y="65"/>
                        </a:lnTo>
                        <a:lnTo>
                          <a:pt x="293" y="65"/>
                        </a:lnTo>
                        <a:lnTo>
                          <a:pt x="293" y="66"/>
                        </a:lnTo>
                        <a:lnTo>
                          <a:pt x="293" y="67"/>
                        </a:lnTo>
                        <a:lnTo>
                          <a:pt x="294" y="67"/>
                        </a:lnTo>
                        <a:lnTo>
                          <a:pt x="294" y="68"/>
                        </a:lnTo>
                        <a:lnTo>
                          <a:pt x="294" y="69"/>
                        </a:lnTo>
                        <a:lnTo>
                          <a:pt x="295" y="69"/>
                        </a:lnTo>
                        <a:lnTo>
                          <a:pt x="295" y="68"/>
                        </a:lnTo>
                        <a:lnTo>
                          <a:pt x="296" y="68"/>
                        </a:lnTo>
                        <a:lnTo>
                          <a:pt x="296" y="69"/>
                        </a:lnTo>
                        <a:lnTo>
                          <a:pt x="297" y="69"/>
                        </a:lnTo>
                        <a:lnTo>
                          <a:pt x="299" y="69"/>
                        </a:lnTo>
                        <a:lnTo>
                          <a:pt x="300" y="69"/>
                        </a:lnTo>
                        <a:lnTo>
                          <a:pt x="300" y="68"/>
                        </a:lnTo>
                        <a:lnTo>
                          <a:pt x="300" y="69"/>
                        </a:lnTo>
                        <a:lnTo>
                          <a:pt x="301" y="70"/>
                        </a:lnTo>
                        <a:lnTo>
                          <a:pt x="302" y="69"/>
                        </a:lnTo>
                        <a:lnTo>
                          <a:pt x="303" y="69"/>
                        </a:lnTo>
                        <a:lnTo>
                          <a:pt x="304" y="70"/>
                        </a:lnTo>
                        <a:lnTo>
                          <a:pt x="304" y="69"/>
                        </a:lnTo>
                        <a:lnTo>
                          <a:pt x="304" y="68"/>
                        </a:lnTo>
                        <a:lnTo>
                          <a:pt x="305" y="68"/>
                        </a:lnTo>
                        <a:lnTo>
                          <a:pt x="306" y="68"/>
                        </a:lnTo>
                        <a:lnTo>
                          <a:pt x="306" y="67"/>
                        </a:lnTo>
                        <a:lnTo>
                          <a:pt x="307" y="6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2" name="Freeform 825"/>
                  <p:cNvSpPr>
                    <a:spLocks/>
                  </p:cNvSpPr>
                  <p:nvPr/>
                </p:nvSpPr>
                <p:spPr bwMode="auto">
                  <a:xfrm>
                    <a:off x="5410" y="122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0 h 1"/>
                      <a:gd name="T14" fmla="*/ 1 w 1"/>
                      <a:gd name="T15" fmla="*/ 1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1 h 1"/>
                      <a:gd name="T22" fmla="*/ 1 w 1"/>
                      <a:gd name="T23" fmla="*/ 1 h 1"/>
                      <a:gd name="T24" fmla="*/ 1 w 1"/>
                      <a:gd name="T25" fmla="*/ 1 h 1"/>
                      <a:gd name="T26" fmla="*/ 1 w 1"/>
                      <a:gd name="T27" fmla="*/ 1 h 1"/>
                      <a:gd name="T28" fmla="*/ 0 w 1"/>
                      <a:gd name="T29" fmla="*/ 1 h 1"/>
                      <a:gd name="T30" fmla="*/ 0 w 1"/>
                      <a:gd name="T31" fmla="*/ 1 h 1"/>
                      <a:gd name="T32" fmla="*/ 0 w 1"/>
                      <a:gd name="T33" fmla="*/ 1 h 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"/>
                      <a:gd name="T52" fmla="*/ 0 h 1"/>
                      <a:gd name="T53" fmla="*/ 1 w 1"/>
                      <a:gd name="T54" fmla="*/ 1 h 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3" name="Freeform 826"/>
                  <p:cNvSpPr>
                    <a:spLocks/>
                  </p:cNvSpPr>
                  <p:nvPr/>
                </p:nvSpPr>
                <p:spPr bwMode="auto">
                  <a:xfrm>
                    <a:off x="5409" y="12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0 w 1"/>
                      <a:gd name="T11" fmla="*/ 1 h 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0 h 1"/>
                      <a:gd name="T20" fmla="*/ 1 w 1"/>
                      <a:gd name="T21" fmla="*/ 1 h 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4" name="Rectangle 827"/>
                  <p:cNvSpPr>
                    <a:spLocks noChangeArrowheads="1"/>
                  </p:cNvSpPr>
                  <p:nvPr/>
                </p:nvSpPr>
                <p:spPr bwMode="auto">
                  <a:xfrm>
                    <a:off x="5409" y="12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75" name="Freeform 828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6" name="Freeform 829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7" name="Freeform 830"/>
                  <p:cNvSpPr>
                    <a:spLocks/>
                  </p:cNvSpPr>
                  <p:nvPr/>
                </p:nvSpPr>
                <p:spPr bwMode="auto">
                  <a:xfrm>
                    <a:off x="5401" y="1226"/>
                    <a:ext cx="9" cy="5"/>
                  </a:xfrm>
                  <a:custGeom>
                    <a:avLst/>
                    <a:gdLst>
                      <a:gd name="T0" fmla="*/ 6 w 9"/>
                      <a:gd name="T1" fmla="*/ 1 h 5"/>
                      <a:gd name="T2" fmla="*/ 6 w 9"/>
                      <a:gd name="T3" fmla="*/ 1 h 5"/>
                      <a:gd name="T4" fmla="*/ 7 w 9"/>
                      <a:gd name="T5" fmla="*/ 1 h 5"/>
                      <a:gd name="T6" fmla="*/ 7 w 9"/>
                      <a:gd name="T7" fmla="*/ 1 h 5"/>
                      <a:gd name="T8" fmla="*/ 7 w 9"/>
                      <a:gd name="T9" fmla="*/ 1 h 5"/>
                      <a:gd name="T10" fmla="*/ 7 w 9"/>
                      <a:gd name="T11" fmla="*/ 1 h 5"/>
                      <a:gd name="T12" fmla="*/ 7 w 9"/>
                      <a:gd name="T13" fmla="*/ 1 h 5"/>
                      <a:gd name="T14" fmla="*/ 8 w 9"/>
                      <a:gd name="T15" fmla="*/ 0 h 5"/>
                      <a:gd name="T16" fmla="*/ 8 w 9"/>
                      <a:gd name="T17" fmla="*/ 1 h 5"/>
                      <a:gd name="T18" fmla="*/ 8 w 9"/>
                      <a:gd name="T19" fmla="*/ 1 h 5"/>
                      <a:gd name="T20" fmla="*/ 8 w 9"/>
                      <a:gd name="T21" fmla="*/ 2 h 5"/>
                      <a:gd name="T22" fmla="*/ 8 w 9"/>
                      <a:gd name="T23" fmla="*/ 3 h 5"/>
                      <a:gd name="T24" fmla="*/ 8 w 9"/>
                      <a:gd name="T25" fmla="*/ 3 h 5"/>
                      <a:gd name="T26" fmla="*/ 8 w 9"/>
                      <a:gd name="T27" fmla="*/ 3 h 5"/>
                      <a:gd name="T28" fmla="*/ 7 w 9"/>
                      <a:gd name="T29" fmla="*/ 3 h 5"/>
                      <a:gd name="T30" fmla="*/ 7 w 9"/>
                      <a:gd name="T31" fmla="*/ 3 h 5"/>
                      <a:gd name="T32" fmla="*/ 7 w 9"/>
                      <a:gd name="T33" fmla="*/ 3 h 5"/>
                      <a:gd name="T34" fmla="*/ 6 w 9"/>
                      <a:gd name="T35" fmla="*/ 4 h 5"/>
                      <a:gd name="T36" fmla="*/ 6 w 9"/>
                      <a:gd name="T37" fmla="*/ 4 h 5"/>
                      <a:gd name="T38" fmla="*/ 6 w 9"/>
                      <a:gd name="T39" fmla="*/ 4 h 5"/>
                      <a:gd name="T40" fmla="*/ 5 w 9"/>
                      <a:gd name="T41" fmla="*/ 4 h 5"/>
                      <a:gd name="T42" fmla="*/ 5 w 9"/>
                      <a:gd name="T43" fmla="*/ 4 h 5"/>
                      <a:gd name="T44" fmla="*/ 5 w 9"/>
                      <a:gd name="T45" fmla="*/ 4 h 5"/>
                      <a:gd name="T46" fmla="*/ 5 w 9"/>
                      <a:gd name="T47" fmla="*/ 5 h 5"/>
                      <a:gd name="T48" fmla="*/ 5 w 9"/>
                      <a:gd name="T49" fmla="*/ 5 h 5"/>
                      <a:gd name="T50" fmla="*/ 5 w 9"/>
                      <a:gd name="T51" fmla="*/ 5 h 5"/>
                      <a:gd name="T52" fmla="*/ 4 w 9"/>
                      <a:gd name="T53" fmla="*/ 4 h 5"/>
                      <a:gd name="T54" fmla="*/ 3 w 9"/>
                      <a:gd name="T55" fmla="*/ 4 h 5"/>
                      <a:gd name="T56" fmla="*/ 2 w 9"/>
                      <a:gd name="T57" fmla="*/ 4 h 5"/>
                      <a:gd name="T58" fmla="*/ 2 w 9"/>
                      <a:gd name="T59" fmla="*/ 5 h 5"/>
                      <a:gd name="T60" fmla="*/ 1 w 9"/>
                      <a:gd name="T61" fmla="*/ 5 h 5"/>
                      <a:gd name="T62" fmla="*/ 1 w 9"/>
                      <a:gd name="T63" fmla="*/ 5 h 5"/>
                      <a:gd name="T64" fmla="*/ 0 w 9"/>
                      <a:gd name="T65" fmla="*/ 4 h 5"/>
                      <a:gd name="T66" fmla="*/ 0 w 9"/>
                      <a:gd name="T67" fmla="*/ 4 h 5"/>
                      <a:gd name="T68" fmla="*/ 0 w 9"/>
                      <a:gd name="T69" fmla="*/ 4 h 5"/>
                      <a:gd name="T70" fmla="*/ 1 w 9"/>
                      <a:gd name="T71" fmla="*/ 4 h 5"/>
                      <a:gd name="T72" fmla="*/ 1 w 9"/>
                      <a:gd name="T73" fmla="*/ 4 h 5"/>
                      <a:gd name="T74" fmla="*/ 2 w 9"/>
                      <a:gd name="T75" fmla="*/ 4 h 5"/>
                      <a:gd name="T76" fmla="*/ 2 w 9"/>
                      <a:gd name="T77" fmla="*/ 3 h 5"/>
                      <a:gd name="T78" fmla="*/ 3 w 9"/>
                      <a:gd name="T79" fmla="*/ 3 h 5"/>
                      <a:gd name="T80" fmla="*/ 2 w 9"/>
                      <a:gd name="T81" fmla="*/ 3 h 5"/>
                      <a:gd name="T82" fmla="*/ 3 w 9"/>
                      <a:gd name="T83" fmla="*/ 2 h 5"/>
                      <a:gd name="T84" fmla="*/ 3 w 9"/>
                      <a:gd name="T85" fmla="*/ 2 h 5"/>
                      <a:gd name="T86" fmla="*/ 3 w 9"/>
                      <a:gd name="T87" fmla="*/ 2 h 5"/>
                      <a:gd name="T88" fmla="*/ 3 w 9"/>
                      <a:gd name="T89" fmla="*/ 2 h 5"/>
                      <a:gd name="T90" fmla="*/ 3 w 9"/>
                      <a:gd name="T91" fmla="*/ 2 h 5"/>
                      <a:gd name="T92" fmla="*/ 4 w 9"/>
                      <a:gd name="T93" fmla="*/ 2 h 5"/>
                      <a:gd name="T94" fmla="*/ 5 w 9"/>
                      <a:gd name="T95" fmla="*/ 1 h 5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w 9"/>
                      <a:gd name="T145" fmla="*/ 0 h 5"/>
                      <a:gd name="T146" fmla="*/ 9 w 9"/>
                      <a:gd name="T147" fmla="*/ 5 h 5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T144" t="T145" r="T146" b="T147"/>
                    <a:pathLst>
                      <a:path w="9" h="5">
                        <a:moveTo>
                          <a:pt x="6" y="1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8" y="1"/>
                        </a:lnTo>
                        <a:lnTo>
                          <a:pt x="8" y="2"/>
                        </a:lnTo>
                        <a:lnTo>
                          <a:pt x="9" y="3"/>
                        </a:lnTo>
                        <a:lnTo>
                          <a:pt x="8" y="3"/>
                        </a:lnTo>
                        <a:lnTo>
                          <a:pt x="7" y="3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1" y="5"/>
                        </a:lnTo>
                        <a:lnTo>
                          <a:pt x="0" y="4"/>
                        </a:lnTo>
                        <a:lnTo>
                          <a:pt x="1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8" name="Freeform 831"/>
                  <p:cNvSpPr>
                    <a:spLocks/>
                  </p:cNvSpPr>
                  <p:nvPr/>
                </p:nvSpPr>
                <p:spPr bwMode="auto">
                  <a:xfrm>
                    <a:off x="5404" y="122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9" name="Freeform 832"/>
                  <p:cNvSpPr>
                    <a:spLocks/>
                  </p:cNvSpPr>
                  <p:nvPr/>
                </p:nvSpPr>
                <p:spPr bwMode="auto">
                  <a:xfrm>
                    <a:off x="5408" y="123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0" name="Freeform 833"/>
                  <p:cNvSpPr>
                    <a:spLocks/>
                  </p:cNvSpPr>
                  <p:nvPr/>
                </p:nvSpPr>
                <p:spPr bwMode="auto">
                  <a:xfrm>
                    <a:off x="5406" y="123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1" name="Freeform 834"/>
                  <p:cNvSpPr>
                    <a:spLocks/>
                  </p:cNvSpPr>
                  <p:nvPr/>
                </p:nvSpPr>
                <p:spPr bwMode="auto">
                  <a:xfrm>
                    <a:off x="5404" y="123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2" name="Freeform 835"/>
                  <p:cNvSpPr>
                    <a:spLocks/>
                  </p:cNvSpPr>
                  <p:nvPr/>
                </p:nvSpPr>
                <p:spPr bwMode="auto">
                  <a:xfrm>
                    <a:off x="5405" y="123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1 h 1"/>
                      <a:gd name="T3" fmla="*/ 0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3" name="Freeform 836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4" name="Freeform 837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5" name="Freeform 838"/>
                  <p:cNvSpPr>
                    <a:spLocks noEditPoints="1"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405 w 410"/>
                      <a:gd name="T125" fmla="*/ 137 h 2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410"/>
                      <a:gd name="T190" fmla="*/ 0 h 246"/>
                      <a:gd name="T191" fmla="*/ 410 w 410"/>
                      <a:gd name="T192" fmla="*/ 246 h 2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  <a:close/>
                        <a:moveTo>
                          <a:pt x="405" y="137"/>
                        </a:moveTo>
                        <a:lnTo>
                          <a:pt x="405" y="137"/>
                        </a:lnTo>
                        <a:lnTo>
                          <a:pt x="405" y="136"/>
                        </a:lnTo>
                        <a:lnTo>
                          <a:pt x="404" y="135"/>
                        </a:lnTo>
                        <a:lnTo>
                          <a:pt x="404" y="134"/>
                        </a:lnTo>
                        <a:lnTo>
                          <a:pt x="404" y="133"/>
                        </a:lnTo>
                        <a:lnTo>
                          <a:pt x="405" y="133"/>
                        </a:lnTo>
                        <a:lnTo>
                          <a:pt x="406" y="133"/>
                        </a:lnTo>
                        <a:lnTo>
                          <a:pt x="406" y="134"/>
                        </a:lnTo>
                        <a:lnTo>
                          <a:pt x="406" y="135"/>
                        </a:lnTo>
                        <a:lnTo>
                          <a:pt x="405" y="136"/>
                        </a:lnTo>
                        <a:lnTo>
                          <a:pt x="405" y="13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6" name="Freeform 839"/>
                  <p:cNvSpPr>
                    <a:spLocks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410"/>
                      <a:gd name="T187" fmla="*/ 0 h 246"/>
                      <a:gd name="T188" fmla="*/ 410 w 410"/>
                      <a:gd name="T189" fmla="*/ 246 h 24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7" name="Freeform 840"/>
                  <p:cNvSpPr>
                    <a:spLocks/>
                  </p:cNvSpPr>
                  <p:nvPr/>
                </p:nvSpPr>
                <p:spPr bwMode="auto">
                  <a:xfrm>
                    <a:off x="5128" y="1530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1 w 2"/>
                      <a:gd name="T3" fmla="*/ 4 h 4"/>
                      <a:gd name="T4" fmla="*/ 1 w 2"/>
                      <a:gd name="T5" fmla="*/ 3 h 4"/>
                      <a:gd name="T6" fmla="*/ 0 w 2"/>
                      <a:gd name="T7" fmla="*/ 2 h 4"/>
                      <a:gd name="T8" fmla="*/ 0 w 2"/>
                      <a:gd name="T9" fmla="*/ 1 h 4"/>
                      <a:gd name="T10" fmla="*/ 0 w 2"/>
                      <a:gd name="T11" fmla="*/ 0 h 4"/>
                      <a:gd name="T12" fmla="*/ 0 w 2"/>
                      <a:gd name="T13" fmla="*/ 0 h 4"/>
                      <a:gd name="T14" fmla="*/ 1 w 2"/>
                      <a:gd name="T15" fmla="*/ 0 h 4"/>
                      <a:gd name="T16" fmla="*/ 1 w 2"/>
                      <a:gd name="T17" fmla="*/ 0 h 4"/>
                      <a:gd name="T18" fmla="*/ 1 w 2"/>
                      <a:gd name="T19" fmla="*/ 0 h 4"/>
                      <a:gd name="T20" fmla="*/ 1 w 2"/>
                      <a:gd name="T21" fmla="*/ 0 h 4"/>
                      <a:gd name="T22" fmla="*/ 2 w 2"/>
                      <a:gd name="T23" fmla="*/ 0 h 4"/>
                      <a:gd name="T24" fmla="*/ 2 w 2"/>
                      <a:gd name="T25" fmla="*/ 1 h 4"/>
                      <a:gd name="T26" fmla="*/ 2 w 2"/>
                      <a:gd name="T27" fmla="*/ 2 h 4"/>
                      <a:gd name="T28" fmla="*/ 1 w 2"/>
                      <a:gd name="T29" fmla="*/ 3 h 4"/>
                      <a:gd name="T30" fmla="*/ 1 w 2"/>
                      <a:gd name="T31" fmla="*/ 4 h 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4"/>
                      <a:gd name="T50" fmla="*/ 2 w 2"/>
                      <a:gd name="T51" fmla="*/ 4 h 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4">
                        <a:moveTo>
                          <a:pt x="1" y="4"/>
                        </a:move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  <a:lnTo>
                          <a:pt x="1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8" name="Freeform 841"/>
                  <p:cNvSpPr>
                    <a:spLocks noEditPoints="1"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51 w 748"/>
                      <a:gd name="T1" fmla="*/ 325 h 974"/>
                      <a:gd name="T2" fmla="*/ 186 w 748"/>
                      <a:gd name="T3" fmla="*/ 278 h 974"/>
                      <a:gd name="T4" fmla="*/ 203 w 748"/>
                      <a:gd name="T5" fmla="*/ 238 h 974"/>
                      <a:gd name="T6" fmla="*/ 229 w 748"/>
                      <a:gd name="T7" fmla="*/ 208 h 974"/>
                      <a:gd name="T8" fmla="*/ 234 w 748"/>
                      <a:gd name="T9" fmla="*/ 169 h 974"/>
                      <a:gd name="T10" fmla="*/ 275 w 748"/>
                      <a:gd name="T11" fmla="*/ 109 h 974"/>
                      <a:gd name="T12" fmla="*/ 302 w 748"/>
                      <a:gd name="T13" fmla="*/ 12 h 974"/>
                      <a:gd name="T14" fmla="*/ 323 w 748"/>
                      <a:gd name="T15" fmla="*/ 2 h 974"/>
                      <a:gd name="T16" fmla="*/ 325 w 748"/>
                      <a:gd name="T17" fmla="*/ 22 h 974"/>
                      <a:gd name="T18" fmla="*/ 348 w 748"/>
                      <a:gd name="T19" fmla="*/ 27 h 974"/>
                      <a:gd name="T20" fmla="*/ 356 w 748"/>
                      <a:gd name="T21" fmla="*/ 41 h 974"/>
                      <a:gd name="T22" fmla="*/ 356 w 748"/>
                      <a:gd name="T23" fmla="*/ 51 h 974"/>
                      <a:gd name="T24" fmla="*/ 380 w 748"/>
                      <a:gd name="T25" fmla="*/ 39 h 974"/>
                      <a:gd name="T26" fmla="*/ 376 w 748"/>
                      <a:gd name="T27" fmla="*/ 62 h 974"/>
                      <a:gd name="T28" fmla="*/ 397 w 748"/>
                      <a:gd name="T29" fmla="*/ 54 h 974"/>
                      <a:gd name="T30" fmla="*/ 412 w 748"/>
                      <a:gd name="T31" fmla="*/ 59 h 974"/>
                      <a:gd name="T32" fmla="*/ 431 w 748"/>
                      <a:gd name="T33" fmla="*/ 49 h 974"/>
                      <a:gd name="T34" fmla="*/ 423 w 748"/>
                      <a:gd name="T35" fmla="*/ 70 h 974"/>
                      <a:gd name="T36" fmla="*/ 435 w 748"/>
                      <a:gd name="T37" fmla="*/ 80 h 974"/>
                      <a:gd name="T38" fmla="*/ 443 w 748"/>
                      <a:gd name="T39" fmla="*/ 89 h 974"/>
                      <a:gd name="T40" fmla="*/ 460 w 748"/>
                      <a:gd name="T41" fmla="*/ 95 h 974"/>
                      <a:gd name="T42" fmla="*/ 466 w 748"/>
                      <a:gd name="T43" fmla="*/ 110 h 974"/>
                      <a:gd name="T44" fmla="*/ 473 w 748"/>
                      <a:gd name="T45" fmla="*/ 156 h 974"/>
                      <a:gd name="T46" fmla="*/ 504 w 748"/>
                      <a:gd name="T47" fmla="*/ 164 h 974"/>
                      <a:gd name="T48" fmla="*/ 588 w 748"/>
                      <a:gd name="T49" fmla="*/ 158 h 974"/>
                      <a:gd name="T50" fmla="*/ 652 w 748"/>
                      <a:gd name="T51" fmla="*/ 185 h 974"/>
                      <a:gd name="T52" fmla="*/ 703 w 748"/>
                      <a:gd name="T53" fmla="*/ 209 h 974"/>
                      <a:gd name="T54" fmla="*/ 744 w 748"/>
                      <a:gd name="T55" fmla="*/ 244 h 974"/>
                      <a:gd name="T56" fmla="*/ 671 w 748"/>
                      <a:gd name="T57" fmla="*/ 285 h 974"/>
                      <a:gd name="T58" fmla="*/ 627 w 748"/>
                      <a:gd name="T59" fmla="*/ 393 h 974"/>
                      <a:gd name="T60" fmla="*/ 599 w 748"/>
                      <a:gd name="T61" fmla="*/ 519 h 974"/>
                      <a:gd name="T62" fmla="*/ 609 w 748"/>
                      <a:gd name="T63" fmla="*/ 621 h 974"/>
                      <a:gd name="T64" fmla="*/ 498 w 748"/>
                      <a:gd name="T65" fmla="*/ 619 h 974"/>
                      <a:gd name="T66" fmla="*/ 424 w 748"/>
                      <a:gd name="T67" fmla="*/ 674 h 974"/>
                      <a:gd name="T68" fmla="*/ 346 w 748"/>
                      <a:gd name="T69" fmla="*/ 697 h 974"/>
                      <a:gd name="T70" fmla="*/ 324 w 748"/>
                      <a:gd name="T71" fmla="*/ 749 h 974"/>
                      <a:gd name="T72" fmla="*/ 292 w 748"/>
                      <a:gd name="T73" fmla="*/ 811 h 974"/>
                      <a:gd name="T74" fmla="*/ 285 w 748"/>
                      <a:gd name="T75" fmla="*/ 876 h 974"/>
                      <a:gd name="T76" fmla="*/ 285 w 748"/>
                      <a:gd name="T77" fmla="*/ 934 h 974"/>
                      <a:gd name="T78" fmla="*/ 267 w 748"/>
                      <a:gd name="T79" fmla="*/ 969 h 974"/>
                      <a:gd name="T80" fmla="*/ 203 w 748"/>
                      <a:gd name="T81" fmla="*/ 910 h 974"/>
                      <a:gd name="T82" fmla="*/ 183 w 748"/>
                      <a:gd name="T83" fmla="*/ 848 h 974"/>
                      <a:gd name="T84" fmla="*/ 168 w 748"/>
                      <a:gd name="T85" fmla="*/ 830 h 974"/>
                      <a:gd name="T86" fmla="*/ 181 w 748"/>
                      <a:gd name="T87" fmla="*/ 795 h 974"/>
                      <a:gd name="T88" fmla="*/ 192 w 748"/>
                      <a:gd name="T89" fmla="*/ 778 h 974"/>
                      <a:gd name="T90" fmla="*/ 230 w 748"/>
                      <a:gd name="T91" fmla="*/ 736 h 974"/>
                      <a:gd name="T92" fmla="*/ 188 w 748"/>
                      <a:gd name="T93" fmla="*/ 723 h 974"/>
                      <a:gd name="T94" fmla="*/ 158 w 748"/>
                      <a:gd name="T95" fmla="*/ 712 h 974"/>
                      <a:gd name="T96" fmla="*/ 139 w 748"/>
                      <a:gd name="T97" fmla="*/ 684 h 974"/>
                      <a:gd name="T98" fmla="*/ 110 w 748"/>
                      <a:gd name="T99" fmla="*/ 632 h 974"/>
                      <a:gd name="T100" fmla="*/ 134 w 748"/>
                      <a:gd name="T101" fmla="*/ 466 h 974"/>
                      <a:gd name="T102" fmla="*/ 5 w 748"/>
                      <a:gd name="T103" fmla="*/ 435 h 974"/>
                      <a:gd name="T104" fmla="*/ 340 w 748"/>
                      <a:gd name="T105" fmla="*/ 31 h 974"/>
                      <a:gd name="T106" fmla="*/ 469 w 748"/>
                      <a:gd name="T107" fmla="*/ 115 h 974"/>
                      <a:gd name="T108" fmla="*/ 420 w 748"/>
                      <a:gd name="T109" fmla="*/ 33 h 974"/>
                      <a:gd name="T110" fmla="*/ 421 w 748"/>
                      <a:gd name="T111" fmla="*/ 41 h 974"/>
                      <a:gd name="T112" fmla="*/ 416 w 748"/>
                      <a:gd name="T113" fmla="*/ 37 h 974"/>
                      <a:gd name="T114" fmla="*/ 437 w 748"/>
                      <a:gd name="T115" fmla="*/ 54 h 974"/>
                      <a:gd name="T116" fmla="*/ 438 w 748"/>
                      <a:gd name="T117" fmla="*/ 63 h 974"/>
                      <a:gd name="T118" fmla="*/ 443 w 748"/>
                      <a:gd name="T119" fmla="*/ 66 h 974"/>
                      <a:gd name="T120" fmla="*/ 436 w 748"/>
                      <a:gd name="T121" fmla="*/ 76 h 974"/>
                      <a:gd name="T122" fmla="*/ 380 w 748"/>
                      <a:gd name="T123" fmla="*/ 69 h 974"/>
                      <a:gd name="T124" fmla="*/ 458 w 748"/>
                      <a:gd name="T125" fmla="*/ 90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  <a:close/>
                        <a:moveTo>
                          <a:pt x="341" y="29"/>
                        </a:moveTo>
                        <a:lnTo>
                          <a:pt x="340" y="28"/>
                        </a:lnTo>
                        <a:lnTo>
                          <a:pt x="340" y="26"/>
                        </a:lnTo>
                        <a:lnTo>
                          <a:pt x="341" y="26"/>
                        </a:lnTo>
                        <a:lnTo>
                          <a:pt x="341" y="25"/>
                        </a:lnTo>
                        <a:lnTo>
                          <a:pt x="342" y="25"/>
                        </a:lnTo>
                        <a:lnTo>
                          <a:pt x="343" y="25"/>
                        </a:lnTo>
                        <a:lnTo>
                          <a:pt x="343" y="26"/>
                        </a:lnTo>
                        <a:lnTo>
                          <a:pt x="343" y="27"/>
                        </a:lnTo>
                        <a:lnTo>
                          <a:pt x="344" y="27"/>
                        </a:lnTo>
                        <a:lnTo>
                          <a:pt x="344" y="28"/>
                        </a:lnTo>
                        <a:lnTo>
                          <a:pt x="343" y="28"/>
                        </a:lnTo>
                        <a:lnTo>
                          <a:pt x="342" y="28"/>
                        </a:lnTo>
                        <a:lnTo>
                          <a:pt x="343" y="30"/>
                        </a:lnTo>
                        <a:lnTo>
                          <a:pt x="343" y="31"/>
                        </a:lnTo>
                        <a:lnTo>
                          <a:pt x="343" y="29"/>
                        </a:lnTo>
                        <a:lnTo>
                          <a:pt x="344" y="28"/>
                        </a:lnTo>
                        <a:lnTo>
                          <a:pt x="345" y="28"/>
                        </a:lnTo>
                        <a:lnTo>
                          <a:pt x="345" y="27"/>
                        </a:lnTo>
                        <a:lnTo>
                          <a:pt x="344" y="26"/>
                        </a:lnTo>
                        <a:lnTo>
                          <a:pt x="344" y="25"/>
                        </a:lnTo>
                        <a:lnTo>
                          <a:pt x="345" y="25"/>
                        </a:lnTo>
                        <a:lnTo>
                          <a:pt x="345" y="24"/>
                        </a:lnTo>
                        <a:lnTo>
                          <a:pt x="345" y="23"/>
                        </a:lnTo>
                        <a:lnTo>
                          <a:pt x="345" y="22"/>
                        </a:lnTo>
                        <a:lnTo>
                          <a:pt x="345" y="20"/>
                        </a:lnTo>
                        <a:lnTo>
                          <a:pt x="345" y="18"/>
                        </a:lnTo>
                        <a:lnTo>
                          <a:pt x="345" y="17"/>
                        </a:lnTo>
                        <a:lnTo>
                          <a:pt x="346" y="16"/>
                        </a:lnTo>
                        <a:lnTo>
                          <a:pt x="346" y="15"/>
                        </a:lnTo>
                        <a:lnTo>
                          <a:pt x="346" y="14"/>
                        </a:lnTo>
                        <a:lnTo>
                          <a:pt x="346" y="13"/>
                        </a:lnTo>
                        <a:lnTo>
                          <a:pt x="347" y="12"/>
                        </a:lnTo>
                        <a:lnTo>
                          <a:pt x="348" y="13"/>
                        </a:lnTo>
                        <a:lnTo>
                          <a:pt x="348" y="12"/>
                        </a:lnTo>
                        <a:lnTo>
                          <a:pt x="347" y="12"/>
                        </a:lnTo>
                        <a:lnTo>
                          <a:pt x="346" y="12"/>
                        </a:lnTo>
                        <a:lnTo>
                          <a:pt x="346" y="11"/>
                        </a:lnTo>
                        <a:lnTo>
                          <a:pt x="347" y="11"/>
                        </a:lnTo>
                        <a:lnTo>
                          <a:pt x="348" y="11"/>
                        </a:lnTo>
                        <a:lnTo>
                          <a:pt x="348" y="12"/>
                        </a:lnTo>
                        <a:lnTo>
                          <a:pt x="349" y="12"/>
                        </a:lnTo>
                        <a:lnTo>
                          <a:pt x="349" y="13"/>
                        </a:lnTo>
                        <a:lnTo>
                          <a:pt x="349" y="14"/>
                        </a:lnTo>
                        <a:lnTo>
                          <a:pt x="349" y="16"/>
                        </a:lnTo>
                        <a:lnTo>
                          <a:pt x="349" y="17"/>
                        </a:lnTo>
                        <a:lnTo>
                          <a:pt x="348" y="17"/>
                        </a:lnTo>
                        <a:lnTo>
                          <a:pt x="347" y="17"/>
                        </a:lnTo>
                        <a:lnTo>
                          <a:pt x="347" y="18"/>
                        </a:lnTo>
                        <a:lnTo>
                          <a:pt x="346" y="19"/>
                        </a:lnTo>
                        <a:lnTo>
                          <a:pt x="346" y="20"/>
                        </a:lnTo>
                        <a:lnTo>
                          <a:pt x="346" y="21"/>
                        </a:lnTo>
                        <a:lnTo>
                          <a:pt x="346" y="22"/>
                        </a:lnTo>
                        <a:lnTo>
                          <a:pt x="346" y="23"/>
                        </a:lnTo>
                        <a:lnTo>
                          <a:pt x="347" y="23"/>
                        </a:lnTo>
                        <a:lnTo>
                          <a:pt x="347" y="24"/>
                        </a:lnTo>
                        <a:lnTo>
                          <a:pt x="346" y="24"/>
                        </a:lnTo>
                        <a:lnTo>
                          <a:pt x="346" y="25"/>
                        </a:lnTo>
                        <a:lnTo>
                          <a:pt x="347" y="25"/>
                        </a:lnTo>
                        <a:lnTo>
                          <a:pt x="346" y="26"/>
                        </a:lnTo>
                        <a:lnTo>
                          <a:pt x="345" y="27"/>
                        </a:lnTo>
                        <a:lnTo>
                          <a:pt x="345" y="29"/>
                        </a:lnTo>
                        <a:lnTo>
                          <a:pt x="345" y="30"/>
                        </a:lnTo>
                        <a:lnTo>
                          <a:pt x="345" y="31"/>
                        </a:lnTo>
                        <a:lnTo>
                          <a:pt x="346" y="31"/>
                        </a:lnTo>
                        <a:lnTo>
                          <a:pt x="346" y="32"/>
                        </a:lnTo>
                        <a:lnTo>
                          <a:pt x="346" y="33"/>
                        </a:lnTo>
                        <a:lnTo>
                          <a:pt x="346" y="34"/>
                        </a:lnTo>
                        <a:lnTo>
                          <a:pt x="345" y="35"/>
                        </a:lnTo>
                        <a:lnTo>
                          <a:pt x="343" y="36"/>
                        </a:lnTo>
                        <a:lnTo>
                          <a:pt x="341" y="35"/>
                        </a:lnTo>
                        <a:lnTo>
                          <a:pt x="339" y="36"/>
                        </a:lnTo>
                        <a:lnTo>
                          <a:pt x="338" y="36"/>
                        </a:lnTo>
                        <a:lnTo>
                          <a:pt x="338" y="35"/>
                        </a:lnTo>
                        <a:lnTo>
                          <a:pt x="339" y="35"/>
                        </a:lnTo>
                        <a:lnTo>
                          <a:pt x="340" y="35"/>
                        </a:lnTo>
                        <a:lnTo>
                          <a:pt x="341" y="34"/>
                        </a:lnTo>
                        <a:lnTo>
                          <a:pt x="339" y="33"/>
                        </a:lnTo>
                        <a:lnTo>
                          <a:pt x="340" y="32"/>
                        </a:lnTo>
                        <a:lnTo>
                          <a:pt x="341" y="31"/>
                        </a:lnTo>
                        <a:lnTo>
                          <a:pt x="341" y="30"/>
                        </a:lnTo>
                        <a:lnTo>
                          <a:pt x="341" y="29"/>
                        </a:lnTo>
                        <a:close/>
                        <a:moveTo>
                          <a:pt x="341" y="29"/>
                        </a:moveTo>
                        <a:lnTo>
                          <a:pt x="341" y="31"/>
                        </a:lnTo>
                        <a:lnTo>
                          <a:pt x="340" y="31"/>
                        </a:lnTo>
                        <a:lnTo>
                          <a:pt x="340" y="30"/>
                        </a:lnTo>
                        <a:lnTo>
                          <a:pt x="339" y="29"/>
                        </a:lnTo>
                        <a:lnTo>
                          <a:pt x="339" y="28"/>
                        </a:lnTo>
                        <a:lnTo>
                          <a:pt x="340" y="29"/>
                        </a:lnTo>
                        <a:lnTo>
                          <a:pt x="341" y="29"/>
                        </a:lnTo>
                        <a:close/>
                        <a:moveTo>
                          <a:pt x="340" y="25"/>
                        </a:moveTo>
                        <a:lnTo>
                          <a:pt x="339" y="24"/>
                        </a:lnTo>
                        <a:lnTo>
                          <a:pt x="339" y="23"/>
                        </a:lnTo>
                        <a:lnTo>
                          <a:pt x="338" y="21"/>
                        </a:lnTo>
                        <a:lnTo>
                          <a:pt x="339" y="21"/>
                        </a:lnTo>
                        <a:lnTo>
                          <a:pt x="339" y="20"/>
                        </a:lnTo>
                        <a:lnTo>
                          <a:pt x="339" y="19"/>
                        </a:lnTo>
                        <a:lnTo>
                          <a:pt x="340" y="18"/>
                        </a:lnTo>
                        <a:lnTo>
                          <a:pt x="341" y="18"/>
                        </a:lnTo>
                        <a:lnTo>
                          <a:pt x="342" y="19"/>
                        </a:lnTo>
                        <a:lnTo>
                          <a:pt x="342" y="20"/>
                        </a:lnTo>
                        <a:lnTo>
                          <a:pt x="342" y="21"/>
                        </a:lnTo>
                        <a:lnTo>
                          <a:pt x="343" y="21"/>
                        </a:lnTo>
                        <a:lnTo>
                          <a:pt x="343" y="22"/>
                        </a:lnTo>
                        <a:lnTo>
                          <a:pt x="342" y="23"/>
                        </a:lnTo>
                        <a:lnTo>
                          <a:pt x="343" y="23"/>
                        </a:lnTo>
                        <a:lnTo>
                          <a:pt x="342" y="24"/>
                        </a:lnTo>
                        <a:lnTo>
                          <a:pt x="341" y="25"/>
                        </a:lnTo>
                        <a:lnTo>
                          <a:pt x="340" y="25"/>
                        </a:lnTo>
                        <a:close/>
                        <a:moveTo>
                          <a:pt x="350" y="24"/>
                        </a:moveTo>
                        <a:lnTo>
                          <a:pt x="350" y="24"/>
                        </a:lnTo>
                        <a:lnTo>
                          <a:pt x="351" y="23"/>
                        </a:lnTo>
                        <a:lnTo>
                          <a:pt x="351" y="22"/>
                        </a:lnTo>
                        <a:lnTo>
                          <a:pt x="352" y="22"/>
                        </a:lnTo>
                        <a:lnTo>
                          <a:pt x="352" y="21"/>
                        </a:lnTo>
                        <a:lnTo>
                          <a:pt x="352" y="20"/>
                        </a:lnTo>
                        <a:lnTo>
                          <a:pt x="353" y="20"/>
                        </a:lnTo>
                        <a:lnTo>
                          <a:pt x="352" y="20"/>
                        </a:lnTo>
                        <a:lnTo>
                          <a:pt x="352" y="19"/>
                        </a:lnTo>
                        <a:lnTo>
                          <a:pt x="354" y="19"/>
                        </a:lnTo>
                        <a:lnTo>
                          <a:pt x="355" y="19"/>
                        </a:lnTo>
                        <a:lnTo>
                          <a:pt x="355" y="20"/>
                        </a:lnTo>
                        <a:lnTo>
                          <a:pt x="356" y="20"/>
                        </a:lnTo>
                        <a:lnTo>
                          <a:pt x="357" y="21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6" y="23"/>
                        </a:lnTo>
                        <a:lnTo>
                          <a:pt x="355" y="23"/>
                        </a:lnTo>
                        <a:lnTo>
                          <a:pt x="354" y="23"/>
                        </a:lnTo>
                        <a:lnTo>
                          <a:pt x="352" y="23"/>
                        </a:lnTo>
                        <a:lnTo>
                          <a:pt x="350" y="24"/>
                        </a:lnTo>
                        <a:close/>
                        <a:moveTo>
                          <a:pt x="344" y="25"/>
                        </a:moveTo>
                        <a:lnTo>
                          <a:pt x="344" y="24"/>
                        </a:lnTo>
                        <a:lnTo>
                          <a:pt x="345" y="24"/>
                        </a:lnTo>
                        <a:lnTo>
                          <a:pt x="344" y="25"/>
                        </a:lnTo>
                        <a:close/>
                        <a:moveTo>
                          <a:pt x="352" y="27"/>
                        </a:moveTo>
                        <a:lnTo>
                          <a:pt x="353" y="26"/>
                        </a:lnTo>
                        <a:lnTo>
                          <a:pt x="354" y="26"/>
                        </a:lnTo>
                        <a:lnTo>
                          <a:pt x="353" y="26"/>
                        </a:lnTo>
                        <a:lnTo>
                          <a:pt x="353" y="27"/>
                        </a:lnTo>
                        <a:lnTo>
                          <a:pt x="352" y="27"/>
                        </a:lnTo>
                        <a:close/>
                        <a:moveTo>
                          <a:pt x="354" y="29"/>
                        </a:moveTo>
                        <a:lnTo>
                          <a:pt x="353" y="29"/>
                        </a:lnTo>
                        <a:lnTo>
                          <a:pt x="353" y="28"/>
                        </a:lnTo>
                        <a:lnTo>
                          <a:pt x="355" y="28"/>
                        </a:lnTo>
                        <a:lnTo>
                          <a:pt x="355" y="27"/>
                        </a:lnTo>
                        <a:lnTo>
                          <a:pt x="356" y="27"/>
                        </a:lnTo>
                        <a:lnTo>
                          <a:pt x="357" y="27"/>
                        </a:lnTo>
                        <a:lnTo>
                          <a:pt x="356" y="28"/>
                        </a:lnTo>
                        <a:lnTo>
                          <a:pt x="356" y="29"/>
                        </a:lnTo>
                        <a:lnTo>
                          <a:pt x="355" y="29"/>
                        </a:lnTo>
                        <a:lnTo>
                          <a:pt x="354" y="29"/>
                        </a:lnTo>
                        <a:close/>
                        <a:moveTo>
                          <a:pt x="354" y="31"/>
                        </a:moveTo>
                        <a:lnTo>
                          <a:pt x="354" y="30"/>
                        </a:lnTo>
                        <a:lnTo>
                          <a:pt x="354" y="29"/>
                        </a:lnTo>
                        <a:lnTo>
                          <a:pt x="355" y="29"/>
                        </a:lnTo>
                        <a:lnTo>
                          <a:pt x="355" y="30"/>
                        </a:lnTo>
                        <a:lnTo>
                          <a:pt x="355" y="31"/>
                        </a:lnTo>
                        <a:lnTo>
                          <a:pt x="354" y="31"/>
                        </a:lnTo>
                        <a:close/>
                        <a:moveTo>
                          <a:pt x="369" y="44"/>
                        </a:moveTo>
                        <a:lnTo>
                          <a:pt x="369" y="43"/>
                        </a:lnTo>
                        <a:lnTo>
                          <a:pt x="368" y="43"/>
                        </a:lnTo>
                        <a:lnTo>
                          <a:pt x="369" y="42"/>
                        </a:lnTo>
                        <a:lnTo>
                          <a:pt x="368" y="42"/>
                        </a:lnTo>
                        <a:lnTo>
                          <a:pt x="369" y="42"/>
                        </a:lnTo>
                        <a:lnTo>
                          <a:pt x="369" y="41"/>
                        </a:lnTo>
                        <a:lnTo>
                          <a:pt x="370" y="41"/>
                        </a:lnTo>
                        <a:lnTo>
                          <a:pt x="370" y="42"/>
                        </a:lnTo>
                        <a:lnTo>
                          <a:pt x="370" y="43"/>
                        </a:lnTo>
                        <a:lnTo>
                          <a:pt x="369" y="44"/>
                        </a:lnTo>
                        <a:close/>
                        <a:moveTo>
                          <a:pt x="469" y="115"/>
                        </a:moveTo>
                        <a:lnTo>
                          <a:pt x="469" y="115"/>
                        </a:lnTo>
                        <a:lnTo>
                          <a:pt x="470" y="115"/>
                        </a:lnTo>
                        <a:lnTo>
                          <a:pt x="470" y="114"/>
                        </a:lnTo>
                        <a:lnTo>
                          <a:pt x="470" y="113"/>
                        </a:lnTo>
                        <a:lnTo>
                          <a:pt x="470" y="114"/>
                        </a:lnTo>
                        <a:lnTo>
                          <a:pt x="471" y="114"/>
                        </a:lnTo>
                        <a:lnTo>
                          <a:pt x="470" y="115"/>
                        </a:lnTo>
                        <a:lnTo>
                          <a:pt x="469" y="115"/>
                        </a:lnTo>
                        <a:close/>
                        <a:moveTo>
                          <a:pt x="466" y="120"/>
                        </a:moveTo>
                        <a:lnTo>
                          <a:pt x="466" y="120"/>
                        </a:lnTo>
                        <a:lnTo>
                          <a:pt x="467" y="119"/>
                        </a:lnTo>
                        <a:lnTo>
                          <a:pt x="469" y="119"/>
                        </a:lnTo>
                        <a:lnTo>
                          <a:pt x="470" y="118"/>
                        </a:lnTo>
                        <a:lnTo>
                          <a:pt x="470" y="119"/>
                        </a:lnTo>
                        <a:lnTo>
                          <a:pt x="470" y="120"/>
                        </a:lnTo>
                        <a:lnTo>
                          <a:pt x="469" y="120"/>
                        </a:lnTo>
                        <a:lnTo>
                          <a:pt x="468" y="120"/>
                        </a:lnTo>
                        <a:lnTo>
                          <a:pt x="467" y="120"/>
                        </a:lnTo>
                        <a:lnTo>
                          <a:pt x="466" y="120"/>
                        </a:lnTo>
                        <a:close/>
                        <a:moveTo>
                          <a:pt x="467" y="125"/>
                        </a:moveTo>
                        <a:lnTo>
                          <a:pt x="467" y="125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5" y="124"/>
                        </a:lnTo>
                        <a:lnTo>
                          <a:pt x="466" y="124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6" y="123"/>
                        </a:lnTo>
                        <a:lnTo>
                          <a:pt x="467" y="122"/>
                        </a:lnTo>
                        <a:lnTo>
                          <a:pt x="467" y="123"/>
                        </a:lnTo>
                        <a:lnTo>
                          <a:pt x="468" y="123"/>
                        </a:lnTo>
                        <a:lnTo>
                          <a:pt x="467" y="124"/>
                        </a:lnTo>
                        <a:lnTo>
                          <a:pt x="467" y="125"/>
                        </a:lnTo>
                        <a:close/>
                        <a:moveTo>
                          <a:pt x="469" y="126"/>
                        </a:moveTo>
                        <a:lnTo>
                          <a:pt x="469" y="126"/>
                        </a:lnTo>
                        <a:close/>
                        <a:moveTo>
                          <a:pt x="516" y="157"/>
                        </a:moveTo>
                        <a:lnTo>
                          <a:pt x="516" y="157"/>
                        </a:lnTo>
                        <a:lnTo>
                          <a:pt x="516" y="158"/>
                        </a:lnTo>
                        <a:lnTo>
                          <a:pt x="517" y="158"/>
                        </a:lnTo>
                        <a:lnTo>
                          <a:pt x="516" y="158"/>
                        </a:lnTo>
                        <a:lnTo>
                          <a:pt x="515" y="158"/>
                        </a:lnTo>
                        <a:lnTo>
                          <a:pt x="515" y="159"/>
                        </a:lnTo>
                        <a:lnTo>
                          <a:pt x="514" y="159"/>
                        </a:lnTo>
                        <a:lnTo>
                          <a:pt x="515" y="158"/>
                        </a:lnTo>
                        <a:lnTo>
                          <a:pt x="514" y="158"/>
                        </a:lnTo>
                        <a:lnTo>
                          <a:pt x="515" y="158"/>
                        </a:lnTo>
                        <a:lnTo>
                          <a:pt x="515" y="157"/>
                        </a:lnTo>
                        <a:lnTo>
                          <a:pt x="516" y="157"/>
                        </a:lnTo>
                        <a:close/>
                        <a:moveTo>
                          <a:pt x="417" y="34"/>
                        </a:moveTo>
                        <a:lnTo>
                          <a:pt x="417" y="34"/>
                        </a:lnTo>
                        <a:lnTo>
                          <a:pt x="417" y="33"/>
                        </a:lnTo>
                        <a:lnTo>
                          <a:pt x="416" y="33"/>
                        </a:lnTo>
                        <a:lnTo>
                          <a:pt x="416" y="34"/>
                        </a:lnTo>
                        <a:lnTo>
                          <a:pt x="416" y="35"/>
                        </a:lnTo>
                        <a:lnTo>
                          <a:pt x="415" y="35"/>
                        </a:lnTo>
                        <a:lnTo>
                          <a:pt x="414" y="34"/>
                        </a:lnTo>
                        <a:lnTo>
                          <a:pt x="415" y="33"/>
                        </a:lnTo>
                        <a:lnTo>
                          <a:pt x="415" y="32"/>
                        </a:lnTo>
                        <a:lnTo>
                          <a:pt x="416" y="32"/>
                        </a:lnTo>
                        <a:lnTo>
                          <a:pt x="417" y="32"/>
                        </a:lnTo>
                        <a:lnTo>
                          <a:pt x="418" y="32"/>
                        </a:lnTo>
                        <a:lnTo>
                          <a:pt x="418" y="33"/>
                        </a:lnTo>
                        <a:lnTo>
                          <a:pt x="417" y="33"/>
                        </a:lnTo>
                        <a:lnTo>
                          <a:pt x="417" y="34"/>
                        </a:lnTo>
                        <a:close/>
                        <a:moveTo>
                          <a:pt x="426" y="36"/>
                        </a:moveTo>
                        <a:lnTo>
                          <a:pt x="425" y="36"/>
                        </a:lnTo>
                        <a:lnTo>
                          <a:pt x="424" y="36"/>
                        </a:lnTo>
                        <a:lnTo>
                          <a:pt x="425" y="37"/>
                        </a:lnTo>
                        <a:lnTo>
                          <a:pt x="424" y="37"/>
                        </a:lnTo>
                        <a:lnTo>
                          <a:pt x="425" y="37"/>
                        </a:lnTo>
                        <a:lnTo>
                          <a:pt x="426" y="37"/>
                        </a:lnTo>
                        <a:lnTo>
                          <a:pt x="426" y="38"/>
                        </a:lnTo>
                        <a:lnTo>
                          <a:pt x="425" y="39"/>
                        </a:lnTo>
                        <a:lnTo>
                          <a:pt x="424" y="38"/>
                        </a:lnTo>
                        <a:lnTo>
                          <a:pt x="422" y="38"/>
                        </a:lnTo>
                        <a:lnTo>
                          <a:pt x="422" y="37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5"/>
                        </a:lnTo>
                        <a:lnTo>
                          <a:pt x="421" y="35"/>
                        </a:lnTo>
                        <a:lnTo>
                          <a:pt x="421" y="34"/>
                        </a:lnTo>
                        <a:lnTo>
                          <a:pt x="420" y="33"/>
                        </a:lnTo>
                        <a:lnTo>
                          <a:pt x="420" y="32"/>
                        </a:lnTo>
                        <a:lnTo>
                          <a:pt x="421" y="32"/>
                        </a:lnTo>
                        <a:lnTo>
                          <a:pt x="422" y="33"/>
                        </a:lnTo>
                        <a:lnTo>
                          <a:pt x="422" y="32"/>
                        </a:lnTo>
                        <a:lnTo>
                          <a:pt x="421" y="32"/>
                        </a:lnTo>
                        <a:lnTo>
                          <a:pt x="422" y="32"/>
                        </a:lnTo>
                        <a:lnTo>
                          <a:pt x="423" y="32"/>
                        </a:lnTo>
                        <a:lnTo>
                          <a:pt x="424" y="33"/>
                        </a:lnTo>
                        <a:lnTo>
                          <a:pt x="425" y="33"/>
                        </a:lnTo>
                        <a:lnTo>
                          <a:pt x="425" y="34"/>
                        </a:lnTo>
                        <a:lnTo>
                          <a:pt x="425" y="33"/>
                        </a:lnTo>
                        <a:lnTo>
                          <a:pt x="426" y="34"/>
                        </a:lnTo>
                        <a:lnTo>
                          <a:pt x="426" y="35"/>
                        </a:lnTo>
                        <a:lnTo>
                          <a:pt x="426" y="36"/>
                        </a:lnTo>
                        <a:close/>
                        <a:moveTo>
                          <a:pt x="426" y="36"/>
                        </a:moveTo>
                        <a:lnTo>
                          <a:pt x="426" y="36"/>
                        </a:lnTo>
                        <a:lnTo>
                          <a:pt x="427" y="36"/>
                        </a:lnTo>
                        <a:lnTo>
                          <a:pt x="427" y="37"/>
                        </a:lnTo>
                        <a:lnTo>
                          <a:pt x="426" y="37"/>
                        </a:lnTo>
                        <a:lnTo>
                          <a:pt x="426" y="36"/>
                        </a:lnTo>
                        <a:close/>
                        <a:moveTo>
                          <a:pt x="418" y="33"/>
                        </a:moveTo>
                        <a:lnTo>
                          <a:pt x="419" y="33"/>
                        </a:lnTo>
                        <a:lnTo>
                          <a:pt x="420" y="33"/>
                        </a:lnTo>
                        <a:lnTo>
                          <a:pt x="421" y="34"/>
                        </a:lnTo>
                        <a:lnTo>
                          <a:pt x="420" y="35"/>
                        </a:lnTo>
                        <a:lnTo>
                          <a:pt x="419" y="35"/>
                        </a:lnTo>
                        <a:lnTo>
                          <a:pt x="419" y="36"/>
                        </a:lnTo>
                        <a:lnTo>
                          <a:pt x="418" y="35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8" y="35"/>
                        </a:lnTo>
                        <a:lnTo>
                          <a:pt x="419" y="34"/>
                        </a:lnTo>
                        <a:lnTo>
                          <a:pt x="418" y="34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6" y="36"/>
                        </a:lnTo>
                        <a:lnTo>
                          <a:pt x="415" y="35"/>
                        </a:lnTo>
                        <a:lnTo>
                          <a:pt x="416" y="35"/>
                        </a:lnTo>
                        <a:lnTo>
                          <a:pt x="417" y="34"/>
                        </a:lnTo>
                        <a:lnTo>
                          <a:pt x="418" y="33"/>
                        </a:lnTo>
                        <a:close/>
                        <a:moveTo>
                          <a:pt x="427" y="36"/>
                        </a:moveTo>
                        <a:lnTo>
                          <a:pt x="426" y="35"/>
                        </a:lnTo>
                        <a:lnTo>
                          <a:pt x="427" y="35"/>
                        </a:lnTo>
                        <a:lnTo>
                          <a:pt x="427" y="36"/>
                        </a:lnTo>
                        <a:close/>
                        <a:moveTo>
                          <a:pt x="419" y="36"/>
                        </a:moveTo>
                        <a:lnTo>
                          <a:pt x="419" y="35"/>
                        </a:lnTo>
                        <a:lnTo>
                          <a:pt x="420" y="35"/>
                        </a:lnTo>
                        <a:lnTo>
                          <a:pt x="421" y="35"/>
                        </a:lnTo>
                        <a:lnTo>
                          <a:pt x="422" y="35"/>
                        </a:lnTo>
                        <a:lnTo>
                          <a:pt x="422" y="36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7"/>
                        </a:lnTo>
                        <a:lnTo>
                          <a:pt x="422" y="38"/>
                        </a:lnTo>
                        <a:lnTo>
                          <a:pt x="423" y="38"/>
                        </a:lnTo>
                        <a:lnTo>
                          <a:pt x="424" y="39"/>
                        </a:lnTo>
                        <a:lnTo>
                          <a:pt x="423" y="39"/>
                        </a:lnTo>
                        <a:lnTo>
                          <a:pt x="422" y="39"/>
                        </a:lnTo>
                        <a:lnTo>
                          <a:pt x="421" y="38"/>
                        </a:lnTo>
                        <a:lnTo>
                          <a:pt x="422" y="39"/>
                        </a:lnTo>
                        <a:lnTo>
                          <a:pt x="422" y="40"/>
                        </a:lnTo>
                        <a:lnTo>
                          <a:pt x="421" y="40"/>
                        </a:lnTo>
                        <a:lnTo>
                          <a:pt x="420" y="40"/>
                        </a:lnTo>
                        <a:lnTo>
                          <a:pt x="420" y="39"/>
                        </a:lnTo>
                        <a:lnTo>
                          <a:pt x="421" y="39"/>
                        </a:lnTo>
                        <a:lnTo>
                          <a:pt x="420" y="39"/>
                        </a:lnTo>
                        <a:lnTo>
                          <a:pt x="420" y="40"/>
                        </a:lnTo>
                        <a:lnTo>
                          <a:pt x="421" y="40"/>
                        </a:lnTo>
                        <a:lnTo>
                          <a:pt x="423" y="39"/>
                        </a:lnTo>
                        <a:lnTo>
                          <a:pt x="424" y="39"/>
                        </a:lnTo>
                        <a:lnTo>
                          <a:pt x="424" y="40"/>
                        </a:lnTo>
                        <a:lnTo>
                          <a:pt x="423" y="40"/>
                        </a:lnTo>
                        <a:lnTo>
                          <a:pt x="422" y="41"/>
                        </a:lnTo>
                        <a:lnTo>
                          <a:pt x="421" y="42"/>
                        </a:lnTo>
                        <a:lnTo>
                          <a:pt x="421" y="41"/>
                        </a:lnTo>
                        <a:lnTo>
                          <a:pt x="420" y="41"/>
                        </a:lnTo>
                        <a:lnTo>
                          <a:pt x="421" y="41"/>
                        </a:lnTo>
                        <a:lnTo>
                          <a:pt x="420" y="42"/>
                        </a:lnTo>
                        <a:lnTo>
                          <a:pt x="420" y="43"/>
                        </a:lnTo>
                        <a:lnTo>
                          <a:pt x="419" y="43"/>
                        </a:lnTo>
                        <a:lnTo>
                          <a:pt x="419" y="42"/>
                        </a:lnTo>
                        <a:lnTo>
                          <a:pt x="419" y="43"/>
                        </a:lnTo>
                        <a:lnTo>
                          <a:pt x="418" y="43"/>
                        </a:lnTo>
                        <a:lnTo>
                          <a:pt x="418" y="42"/>
                        </a:lnTo>
                        <a:lnTo>
                          <a:pt x="418" y="41"/>
                        </a:lnTo>
                        <a:lnTo>
                          <a:pt x="418" y="40"/>
                        </a:lnTo>
                        <a:lnTo>
                          <a:pt x="419" y="39"/>
                        </a:lnTo>
                        <a:lnTo>
                          <a:pt x="418" y="38"/>
                        </a:lnTo>
                        <a:lnTo>
                          <a:pt x="417" y="38"/>
                        </a:lnTo>
                        <a:lnTo>
                          <a:pt x="417" y="37"/>
                        </a:lnTo>
                        <a:lnTo>
                          <a:pt x="416" y="37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8" y="36"/>
                        </a:lnTo>
                        <a:lnTo>
                          <a:pt x="419" y="36"/>
                        </a:lnTo>
                        <a:close/>
                        <a:moveTo>
                          <a:pt x="429" y="39"/>
                        </a:moveTo>
                        <a:lnTo>
                          <a:pt x="428" y="39"/>
                        </a:lnTo>
                        <a:lnTo>
                          <a:pt x="427" y="38"/>
                        </a:lnTo>
                        <a:lnTo>
                          <a:pt x="428" y="38"/>
                        </a:lnTo>
                        <a:lnTo>
                          <a:pt x="427" y="37"/>
                        </a:lnTo>
                        <a:lnTo>
                          <a:pt x="428" y="37"/>
                        </a:lnTo>
                        <a:lnTo>
                          <a:pt x="428" y="38"/>
                        </a:lnTo>
                        <a:lnTo>
                          <a:pt x="429" y="39"/>
                        </a:lnTo>
                        <a:close/>
                        <a:moveTo>
                          <a:pt x="413" y="37"/>
                        </a:moveTo>
                        <a:lnTo>
                          <a:pt x="414" y="38"/>
                        </a:lnTo>
                        <a:lnTo>
                          <a:pt x="415" y="38"/>
                        </a:lnTo>
                        <a:lnTo>
                          <a:pt x="414" y="38"/>
                        </a:lnTo>
                        <a:lnTo>
                          <a:pt x="414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5" y="39"/>
                        </a:lnTo>
                        <a:lnTo>
                          <a:pt x="414" y="40"/>
                        </a:lnTo>
                        <a:lnTo>
                          <a:pt x="413" y="39"/>
                        </a:lnTo>
                        <a:lnTo>
                          <a:pt x="412" y="39"/>
                        </a:lnTo>
                        <a:lnTo>
                          <a:pt x="411" y="39"/>
                        </a:lnTo>
                        <a:lnTo>
                          <a:pt x="410" y="39"/>
                        </a:lnTo>
                        <a:lnTo>
                          <a:pt x="410" y="38"/>
                        </a:lnTo>
                        <a:lnTo>
                          <a:pt x="411" y="37"/>
                        </a:lnTo>
                        <a:lnTo>
                          <a:pt x="412" y="37"/>
                        </a:lnTo>
                        <a:lnTo>
                          <a:pt x="413" y="37"/>
                        </a:lnTo>
                        <a:close/>
                        <a:moveTo>
                          <a:pt x="418" y="38"/>
                        </a:moveTo>
                        <a:lnTo>
                          <a:pt x="418" y="39"/>
                        </a:lnTo>
                        <a:lnTo>
                          <a:pt x="419" y="39"/>
                        </a:lnTo>
                        <a:lnTo>
                          <a:pt x="418" y="39"/>
                        </a:lnTo>
                        <a:lnTo>
                          <a:pt x="418" y="40"/>
                        </a:lnTo>
                        <a:lnTo>
                          <a:pt x="418" y="41"/>
                        </a:lnTo>
                        <a:lnTo>
                          <a:pt x="418" y="42"/>
                        </a:lnTo>
                        <a:lnTo>
                          <a:pt x="418" y="43"/>
                        </a:lnTo>
                        <a:lnTo>
                          <a:pt x="418" y="44"/>
                        </a:lnTo>
                        <a:lnTo>
                          <a:pt x="417" y="45"/>
                        </a:lnTo>
                        <a:lnTo>
                          <a:pt x="416" y="45"/>
                        </a:lnTo>
                        <a:lnTo>
                          <a:pt x="416" y="44"/>
                        </a:lnTo>
                        <a:lnTo>
                          <a:pt x="417" y="43"/>
                        </a:lnTo>
                        <a:lnTo>
                          <a:pt x="416" y="43"/>
                        </a:lnTo>
                        <a:lnTo>
                          <a:pt x="415" y="43"/>
                        </a:lnTo>
                        <a:lnTo>
                          <a:pt x="415" y="42"/>
                        </a:lnTo>
                        <a:lnTo>
                          <a:pt x="415" y="41"/>
                        </a:lnTo>
                        <a:lnTo>
                          <a:pt x="414" y="40"/>
                        </a:lnTo>
                        <a:lnTo>
                          <a:pt x="415" y="40"/>
                        </a:lnTo>
                        <a:lnTo>
                          <a:pt x="415" y="39"/>
                        </a:lnTo>
                        <a:lnTo>
                          <a:pt x="416" y="40"/>
                        </a:lnTo>
                        <a:lnTo>
                          <a:pt x="417" y="41"/>
                        </a:lnTo>
                        <a:lnTo>
                          <a:pt x="417" y="40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6" y="37"/>
                        </a:lnTo>
                        <a:lnTo>
                          <a:pt x="418" y="38"/>
                        </a:lnTo>
                        <a:close/>
                        <a:moveTo>
                          <a:pt x="408" y="45"/>
                        </a:moveTo>
                        <a:lnTo>
                          <a:pt x="408" y="44"/>
                        </a:lnTo>
                        <a:lnTo>
                          <a:pt x="409" y="44"/>
                        </a:lnTo>
                        <a:lnTo>
                          <a:pt x="408" y="44"/>
                        </a:lnTo>
                        <a:lnTo>
                          <a:pt x="408" y="42"/>
                        </a:lnTo>
                        <a:lnTo>
                          <a:pt x="408" y="41"/>
                        </a:lnTo>
                        <a:lnTo>
                          <a:pt x="408" y="40"/>
                        </a:lnTo>
                        <a:lnTo>
                          <a:pt x="407" y="39"/>
                        </a:lnTo>
                        <a:lnTo>
                          <a:pt x="407" y="37"/>
                        </a:lnTo>
                        <a:lnTo>
                          <a:pt x="408" y="37"/>
                        </a:lnTo>
                        <a:lnTo>
                          <a:pt x="408" y="38"/>
                        </a:lnTo>
                        <a:lnTo>
                          <a:pt x="408" y="39"/>
                        </a:lnTo>
                        <a:lnTo>
                          <a:pt x="409" y="40"/>
                        </a:lnTo>
                        <a:lnTo>
                          <a:pt x="409" y="41"/>
                        </a:lnTo>
                        <a:lnTo>
                          <a:pt x="409" y="42"/>
                        </a:lnTo>
                        <a:lnTo>
                          <a:pt x="409" y="43"/>
                        </a:lnTo>
                        <a:lnTo>
                          <a:pt x="409" y="44"/>
                        </a:lnTo>
                        <a:lnTo>
                          <a:pt x="408" y="45"/>
                        </a:lnTo>
                        <a:close/>
                        <a:moveTo>
                          <a:pt x="426" y="41"/>
                        </a:moveTo>
                        <a:lnTo>
                          <a:pt x="425" y="41"/>
                        </a:lnTo>
                        <a:lnTo>
                          <a:pt x="426" y="40"/>
                        </a:lnTo>
                        <a:lnTo>
                          <a:pt x="426" y="39"/>
                        </a:lnTo>
                        <a:lnTo>
                          <a:pt x="427" y="39"/>
                        </a:lnTo>
                        <a:lnTo>
                          <a:pt x="427" y="40"/>
                        </a:lnTo>
                        <a:lnTo>
                          <a:pt x="426" y="40"/>
                        </a:lnTo>
                        <a:lnTo>
                          <a:pt x="426" y="41"/>
                        </a:lnTo>
                        <a:close/>
                        <a:moveTo>
                          <a:pt x="425" y="40"/>
                        </a:moveTo>
                        <a:lnTo>
                          <a:pt x="425" y="39"/>
                        </a:lnTo>
                        <a:lnTo>
                          <a:pt x="425" y="40"/>
                        </a:lnTo>
                        <a:close/>
                        <a:moveTo>
                          <a:pt x="413" y="45"/>
                        </a:moveTo>
                        <a:lnTo>
                          <a:pt x="412" y="44"/>
                        </a:lnTo>
                        <a:lnTo>
                          <a:pt x="412" y="43"/>
                        </a:lnTo>
                        <a:lnTo>
                          <a:pt x="411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39"/>
                        </a:lnTo>
                        <a:lnTo>
                          <a:pt x="413" y="40"/>
                        </a:lnTo>
                        <a:lnTo>
                          <a:pt x="414" y="40"/>
                        </a:lnTo>
                        <a:lnTo>
                          <a:pt x="414" y="41"/>
                        </a:lnTo>
                        <a:lnTo>
                          <a:pt x="414" y="42"/>
                        </a:lnTo>
                        <a:lnTo>
                          <a:pt x="415" y="42"/>
                        </a:lnTo>
                        <a:lnTo>
                          <a:pt x="415" y="43"/>
                        </a:lnTo>
                        <a:lnTo>
                          <a:pt x="414" y="43"/>
                        </a:lnTo>
                        <a:lnTo>
                          <a:pt x="415" y="43"/>
                        </a:lnTo>
                        <a:lnTo>
                          <a:pt x="416" y="43"/>
                        </a:lnTo>
                        <a:lnTo>
                          <a:pt x="416" y="44"/>
                        </a:lnTo>
                        <a:lnTo>
                          <a:pt x="416" y="45"/>
                        </a:lnTo>
                        <a:lnTo>
                          <a:pt x="415" y="46"/>
                        </a:lnTo>
                        <a:lnTo>
                          <a:pt x="414" y="46"/>
                        </a:lnTo>
                        <a:lnTo>
                          <a:pt x="413" y="45"/>
                        </a:lnTo>
                        <a:close/>
                        <a:moveTo>
                          <a:pt x="412" y="46"/>
                        </a:moveTo>
                        <a:lnTo>
                          <a:pt x="412" y="46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1" y="45"/>
                        </a:lnTo>
                        <a:lnTo>
                          <a:pt x="412" y="45"/>
                        </a:lnTo>
                        <a:lnTo>
                          <a:pt x="412" y="46"/>
                        </a:lnTo>
                        <a:close/>
                        <a:moveTo>
                          <a:pt x="429" y="47"/>
                        </a:moveTo>
                        <a:lnTo>
                          <a:pt x="429" y="47"/>
                        </a:lnTo>
                        <a:lnTo>
                          <a:pt x="431" y="47"/>
                        </a:lnTo>
                        <a:lnTo>
                          <a:pt x="430" y="47"/>
                        </a:lnTo>
                        <a:lnTo>
                          <a:pt x="429" y="47"/>
                        </a:lnTo>
                        <a:close/>
                        <a:moveTo>
                          <a:pt x="427" y="49"/>
                        </a:moveTo>
                        <a:lnTo>
                          <a:pt x="426" y="48"/>
                        </a:lnTo>
                        <a:lnTo>
                          <a:pt x="427" y="48"/>
                        </a:lnTo>
                        <a:lnTo>
                          <a:pt x="427" y="47"/>
                        </a:lnTo>
                        <a:lnTo>
                          <a:pt x="428" y="47"/>
                        </a:lnTo>
                        <a:lnTo>
                          <a:pt x="428" y="48"/>
                        </a:lnTo>
                        <a:lnTo>
                          <a:pt x="427" y="49"/>
                        </a:lnTo>
                        <a:close/>
                        <a:moveTo>
                          <a:pt x="436" y="60"/>
                        </a:moveTo>
                        <a:lnTo>
                          <a:pt x="435" y="60"/>
                        </a:lnTo>
                        <a:lnTo>
                          <a:pt x="435" y="59"/>
                        </a:lnTo>
                        <a:lnTo>
                          <a:pt x="436" y="58"/>
                        </a:lnTo>
                        <a:lnTo>
                          <a:pt x="437" y="56"/>
                        </a:lnTo>
                        <a:lnTo>
                          <a:pt x="437" y="55"/>
                        </a:lnTo>
                        <a:lnTo>
                          <a:pt x="437" y="54"/>
                        </a:lnTo>
                        <a:lnTo>
                          <a:pt x="436" y="54"/>
                        </a:lnTo>
                        <a:lnTo>
                          <a:pt x="436" y="53"/>
                        </a:lnTo>
                        <a:lnTo>
                          <a:pt x="437" y="53"/>
                        </a:lnTo>
                        <a:lnTo>
                          <a:pt x="438" y="53"/>
                        </a:lnTo>
                        <a:lnTo>
                          <a:pt x="439" y="54"/>
                        </a:lnTo>
                        <a:lnTo>
                          <a:pt x="439" y="55"/>
                        </a:lnTo>
                        <a:lnTo>
                          <a:pt x="439" y="56"/>
                        </a:lnTo>
                        <a:lnTo>
                          <a:pt x="440" y="57"/>
                        </a:lnTo>
                        <a:lnTo>
                          <a:pt x="440" y="58"/>
                        </a:lnTo>
                        <a:lnTo>
                          <a:pt x="440" y="59"/>
                        </a:lnTo>
                        <a:lnTo>
                          <a:pt x="439" y="59"/>
                        </a:lnTo>
                        <a:lnTo>
                          <a:pt x="438" y="59"/>
                        </a:lnTo>
                        <a:lnTo>
                          <a:pt x="436" y="59"/>
                        </a:lnTo>
                        <a:lnTo>
                          <a:pt x="436" y="60"/>
                        </a:lnTo>
                        <a:close/>
                        <a:moveTo>
                          <a:pt x="433" y="63"/>
                        </a:moveTo>
                        <a:lnTo>
                          <a:pt x="432" y="63"/>
                        </a:lnTo>
                        <a:lnTo>
                          <a:pt x="431" y="62"/>
                        </a:lnTo>
                        <a:lnTo>
                          <a:pt x="430" y="61"/>
                        </a:lnTo>
                        <a:lnTo>
                          <a:pt x="430" y="60"/>
                        </a:lnTo>
                        <a:lnTo>
                          <a:pt x="431" y="60"/>
                        </a:lnTo>
                        <a:lnTo>
                          <a:pt x="432" y="59"/>
                        </a:lnTo>
                        <a:lnTo>
                          <a:pt x="433" y="59"/>
                        </a:lnTo>
                        <a:lnTo>
                          <a:pt x="433" y="58"/>
                        </a:lnTo>
                        <a:lnTo>
                          <a:pt x="434" y="58"/>
                        </a:lnTo>
                        <a:lnTo>
                          <a:pt x="434" y="57"/>
                        </a:lnTo>
                        <a:lnTo>
                          <a:pt x="434" y="56"/>
                        </a:lnTo>
                        <a:lnTo>
                          <a:pt x="435" y="56"/>
                        </a:lnTo>
                        <a:lnTo>
                          <a:pt x="436" y="55"/>
                        </a:lnTo>
                        <a:lnTo>
                          <a:pt x="437" y="56"/>
                        </a:lnTo>
                        <a:lnTo>
                          <a:pt x="434" y="59"/>
                        </a:lnTo>
                        <a:lnTo>
                          <a:pt x="433" y="60"/>
                        </a:lnTo>
                        <a:lnTo>
                          <a:pt x="432" y="60"/>
                        </a:lnTo>
                        <a:lnTo>
                          <a:pt x="433" y="60"/>
                        </a:lnTo>
                        <a:lnTo>
                          <a:pt x="434" y="60"/>
                        </a:lnTo>
                        <a:lnTo>
                          <a:pt x="435" y="60"/>
                        </a:lnTo>
                        <a:lnTo>
                          <a:pt x="435" y="61"/>
                        </a:lnTo>
                        <a:lnTo>
                          <a:pt x="435" y="62"/>
                        </a:lnTo>
                        <a:lnTo>
                          <a:pt x="434" y="63"/>
                        </a:lnTo>
                        <a:lnTo>
                          <a:pt x="433" y="63"/>
                        </a:lnTo>
                        <a:close/>
                        <a:moveTo>
                          <a:pt x="438" y="65"/>
                        </a:moveTo>
                        <a:lnTo>
                          <a:pt x="438" y="64"/>
                        </a:lnTo>
                        <a:lnTo>
                          <a:pt x="438" y="63"/>
                        </a:lnTo>
                        <a:lnTo>
                          <a:pt x="439" y="62"/>
                        </a:lnTo>
                        <a:lnTo>
                          <a:pt x="440" y="62"/>
                        </a:lnTo>
                        <a:lnTo>
                          <a:pt x="440" y="61"/>
                        </a:lnTo>
                        <a:lnTo>
                          <a:pt x="439" y="61"/>
                        </a:lnTo>
                        <a:lnTo>
                          <a:pt x="440" y="61"/>
                        </a:lnTo>
                        <a:lnTo>
                          <a:pt x="441" y="61"/>
                        </a:lnTo>
                        <a:lnTo>
                          <a:pt x="441" y="62"/>
                        </a:lnTo>
                        <a:lnTo>
                          <a:pt x="442" y="62"/>
                        </a:lnTo>
                        <a:lnTo>
                          <a:pt x="442" y="63"/>
                        </a:lnTo>
                        <a:lnTo>
                          <a:pt x="441" y="63"/>
                        </a:lnTo>
                        <a:lnTo>
                          <a:pt x="440" y="64"/>
                        </a:lnTo>
                        <a:lnTo>
                          <a:pt x="439" y="65"/>
                        </a:lnTo>
                        <a:lnTo>
                          <a:pt x="438" y="65"/>
                        </a:lnTo>
                        <a:close/>
                        <a:moveTo>
                          <a:pt x="444" y="64"/>
                        </a:moveTo>
                        <a:lnTo>
                          <a:pt x="444" y="63"/>
                        </a:lnTo>
                        <a:lnTo>
                          <a:pt x="444" y="64"/>
                        </a:lnTo>
                        <a:close/>
                        <a:moveTo>
                          <a:pt x="442" y="65"/>
                        </a:moveTo>
                        <a:lnTo>
                          <a:pt x="442" y="64"/>
                        </a:lnTo>
                        <a:lnTo>
                          <a:pt x="442" y="63"/>
                        </a:lnTo>
                        <a:lnTo>
                          <a:pt x="443" y="63"/>
                        </a:lnTo>
                        <a:lnTo>
                          <a:pt x="444" y="65"/>
                        </a:lnTo>
                        <a:lnTo>
                          <a:pt x="443" y="65"/>
                        </a:lnTo>
                        <a:lnTo>
                          <a:pt x="443" y="64"/>
                        </a:lnTo>
                        <a:lnTo>
                          <a:pt x="442" y="64"/>
                        </a:lnTo>
                        <a:lnTo>
                          <a:pt x="442" y="65"/>
                        </a:lnTo>
                        <a:close/>
                        <a:moveTo>
                          <a:pt x="431" y="64"/>
                        </a:moveTo>
                        <a:lnTo>
                          <a:pt x="430" y="63"/>
                        </a:lnTo>
                        <a:lnTo>
                          <a:pt x="430" y="62"/>
                        </a:lnTo>
                        <a:lnTo>
                          <a:pt x="431" y="63"/>
                        </a:lnTo>
                        <a:lnTo>
                          <a:pt x="432" y="63"/>
                        </a:lnTo>
                        <a:lnTo>
                          <a:pt x="432" y="64"/>
                        </a:lnTo>
                        <a:lnTo>
                          <a:pt x="431" y="64"/>
                        </a:lnTo>
                        <a:close/>
                        <a:moveTo>
                          <a:pt x="437" y="65"/>
                        </a:moveTo>
                        <a:lnTo>
                          <a:pt x="437" y="64"/>
                        </a:lnTo>
                        <a:lnTo>
                          <a:pt x="437" y="63"/>
                        </a:lnTo>
                        <a:lnTo>
                          <a:pt x="438" y="63"/>
                        </a:lnTo>
                        <a:lnTo>
                          <a:pt x="438" y="64"/>
                        </a:lnTo>
                        <a:lnTo>
                          <a:pt x="437" y="65"/>
                        </a:lnTo>
                        <a:close/>
                        <a:moveTo>
                          <a:pt x="435" y="64"/>
                        </a:moveTo>
                        <a:lnTo>
                          <a:pt x="435" y="64"/>
                        </a:lnTo>
                        <a:lnTo>
                          <a:pt x="436" y="63"/>
                        </a:lnTo>
                        <a:lnTo>
                          <a:pt x="436" y="64"/>
                        </a:lnTo>
                        <a:lnTo>
                          <a:pt x="435" y="64"/>
                        </a:lnTo>
                        <a:close/>
                        <a:moveTo>
                          <a:pt x="447" y="71"/>
                        </a:moveTo>
                        <a:lnTo>
                          <a:pt x="447" y="71"/>
                        </a:lnTo>
                        <a:lnTo>
                          <a:pt x="446" y="71"/>
                        </a:lnTo>
                        <a:lnTo>
                          <a:pt x="445" y="71"/>
                        </a:lnTo>
                        <a:lnTo>
                          <a:pt x="446" y="71"/>
                        </a:lnTo>
                        <a:lnTo>
                          <a:pt x="446" y="72"/>
                        </a:lnTo>
                        <a:lnTo>
                          <a:pt x="445" y="72"/>
                        </a:lnTo>
                        <a:lnTo>
                          <a:pt x="446" y="72"/>
                        </a:lnTo>
                        <a:lnTo>
                          <a:pt x="447" y="73"/>
                        </a:lnTo>
                        <a:lnTo>
                          <a:pt x="446" y="73"/>
                        </a:lnTo>
                        <a:lnTo>
                          <a:pt x="445" y="73"/>
                        </a:lnTo>
                        <a:lnTo>
                          <a:pt x="444" y="73"/>
                        </a:lnTo>
                        <a:lnTo>
                          <a:pt x="444" y="72"/>
                        </a:lnTo>
                        <a:lnTo>
                          <a:pt x="443" y="72"/>
                        </a:lnTo>
                        <a:lnTo>
                          <a:pt x="444" y="72"/>
                        </a:lnTo>
                        <a:lnTo>
                          <a:pt x="444" y="73"/>
                        </a:lnTo>
                        <a:lnTo>
                          <a:pt x="442" y="73"/>
                        </a:lnTo>
                        <a:lnTo>
                          <a:pt x="441" y="73"/>
                        </a:lnTo>
                        <a:lnTo>
                          <a:pt x="440" y="74"/>
                        </a:lnTo>
                        <a:lnTo>
                          <a:pt x="440" y="73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8" y="72"/>
                        </a:lnTo>
                        <a:lnTo>
                          <a:pt x="438" y="71"/>
                        </a:lnTo>
                        <a:lnTo>
                          <a:pt x="438" y="70"/>
                        </a:lnTo>
                        <a:lnTo>
                          <a:pt x="439" y="70"/>
                        </a:lnTo>
                        <a:lnTo>
                          <a:pt x="440" y="70"/>
                        </a:lnTo>
                        <a:lnTo>
                          <a:pt x="441" y="70"/>
                        </a:lnTo>
                        <a:lnTo>
                          <a:pt x="442" y="70"/>
                        </a:lnTo>
                        <a:lnTo>
                          <a:pt x="442" y="69"/>
                        </a:lnTo>
                        <a:lnTo>
                          <a:pt x="443" y="68"/>
                        </a:lnTo>
                        <a:lnTo>
                          <a:pt x="444" y="67"/>
                        </a:lnTo>
                        <a:lnTo>
                          <a:pt x="445" y="68"/>
                        </a:lnTo>
                        <a:lnTo>
                          <a:pt x="444" y="69"/>
                        </a:lnTo>
                        <a:lnTo>
                          <a:pt x="444" y="70"/>
                        </a:lnTo>
                        <a:lnTo>
                          <a:pt x="444" y="71"/>
                        </a:lnTo>
                        <a:lnTo>
                          <a:pt x="444" y="70"/>
                        </a:lnTo>
                        <a:lnTo>
                          <a:pt x="445" y="70"/>
                        </a:lnTo>
                        <a:lnTo>
                          <a:pt x="444" y="69"/>
                        </a:lnTo>
                        <a:lnTo>
                          <a:pt x="445" y="68"/>
                        </a:lnTo>
                        <a:lnTo>
                          <a:pt x="445" y="66"/>
                        </a:lnTo>
                        <a:lnTo>
                          <a:pt x="446" y="67"/>
                        </a:lnTo>
                        <a:lnTo>
                          <a:pt x="445" y="66"/>
                        </a:lnTo>
                        <a:lnTo>
                          <a:pt x="445" y="65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8" y="66"/>
                        </a:lnTo>
                        <a:lnTo>
                          <a:pt x="447" y="66"/>
                        </a:lnTo>
                        <a:lnTo>
                          <a:pt x="448" y="67"/>
                        </a:lnTo>
                        <a:lnTo>
                          <a:pt x="449" y="68"/>
                        </a:lnTo>
                        <a:lnTo>
                          <a:pt x="448" y="68"/>
                        </a:lnTo>
                        <a:lnTo>
                          <a:pt x="449" y="68"/>
                        </a:lnTo>
                        <a:lnTo>
                          <a:pt x="449" y="69"/>
                        </a:lnTo>
                        <a:lnTo>
                          <a:pt x="449" y="70"/>
                        </a:lnTo>
                        <a:lnTo>
                          <a:pt x="450" y="71"/>
                        </a:lnTo>
                        <a:lnTo>
                          <a:pt x="450" y="72"/>
                        </a:lnTo>
                        <a:lnTo>
                          <a:pt x="450" y="73"/>
                        </a:lnTo>
                        <a:lnTo>
                          <a:pt x="449" y="74"/>
                        </a:lnTo>
                        <a:lnTo>
                          <a:pt x="449" y="75"/>
                        </a:lnTo>
                        <a:lnTo>
                          <a:pt x="448" y="75"/>
                        </a:lnTo>
                        <a:lnTo>
                          <a:pt x="448" y="74"/>
                        </a:lnTo>
                        <a:lnTo>
                          <a:pt x="448" y="73"/>
                        </a:lnTo>
                        <a:lnTo>
                          <a:pt x="447" y="73"/>
                        </a:lnTo>
                        <a:lnTo>
                          <a:pt x="447" y="72"/>
                        </a:lnTo>
                        <a:lnTo>
                          <a:pt x="446" y="71"/>
                        </a:lnTo>
                        <a:lnTo>
                          <a:pt x="447" y="71"/>
                        </a:lnTo>
                        <a:close/>
                        <a:moveTo>
                          <a:pt x="442" y="65"/>
                        </a:moveTo>
                        <a:lnTo>
                          <a:pt x="442" y="65"/>
                        </a:lnTo>
                        <a:lnTo>
                          <a:pt x="443" y="65"/>
                        </a:lnTo>
                        <a:lnTo>
                          <a:pt x="443" y="66"/>
                        </a:lnTo>
                        <a:lnTo>
                          <a:pt x="444" y="66"/>
                        </a:lnTo>
                        <a:lnTo>
                          <a:pt x="443" y="66"/>
                        </a:lnTo>
                        <a:lnTo>
                          <a:pt x="442" y="67"/>
                        </a:lnTo>
                        <a:lnTo>
                          <a:pt x="443" y="67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2" y="70"/>
                        </a:lnTo>
                        <a:lnTo>
                          <a:pt x="441" y="70"/>
                        </a:lnTo>
                        <a:lnTo>
                          <a:pt x="440" y="69"/>
                        </a:lnTo>
                        <a:lnTo>
                          <a:pt x="441" y="69"/>
                        </a:lnTo>
                        <a:lnTo>
                          <a:pt x="441" y="68"/>
                        </a:lnTo>
                        <a:lnTo>
                          <a:pt x="440" y="68"/>
                        </a:lnTo>
                        <a:lnTo>
                          <a:pt x="439" y="68"/>
                        </a:lnTo>
                        <a:lnTo>
                          <a:pt x="439" y="67"/>
                        </a:lnTo>
                        <a:lnTo>
                          <a:pt x="439" y="66"/>
                        </a:lnTo>
                        <a:lnTo>
                          <a:pt x="440" y="67"/>
                        </a:lnTo>
                        <a:lnTo>
                          <a:pt x="440" y="66"/>
                        </a:lnTo>
                        <a:lnTo>
                          <a:pt x="439" y="66"/>
                        </a:lnTo>
                        <a:lnTo>
                          <a:pt x="440" y="65"/>
                        </a:lnTo>
                        <a:lnTo>
                          <a:pt x="441" y="65"/>
                        </a:lnTo>
                        <a:lnTo>
                          <a:pt x="442" y="65"/>
                        </a:lnTo>
                        <a:close/>
                        <a:moveTo>
                          <a:pt x="436" y="69"/>
                        </a:moveTo>
                        <a:lnTo>
                          <a:pt x="435" y="69"/>
                        </a:lnTo>
                        <a:lnTo>
                          <a:pt x="435" y="67"/>
                        </a:lnTo>
                        <a:lnTo>
                          <a:pt x="435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7" y="65"/>
                        </a:lnTo>
                        <a:lnTo>
                          <a:pt x="438" y="65"/>
                        </a:lnTo>
                        <a:lnTo>
                          <a:pt x="437" y="66"/>
                        </a:lnTo>
                        <a:lnTo>
                          <a:pt x="437" y="67"/>
                        </a:lnTo>
                        <a:lnTo>
                          <a:pt x="437" y="68"/>
                        </a:lnTo>
                        <a:lnTo>
                          <a:pt x="437" y="69"/>
                        </a:lnTo>
                        <a:lnTo>
                          <a:pt x="438" y="69"/>
                        </a:lnTo>
                        <a:lnTo>
                          <a:pt x="437" y="70"/>
                        </a:lnTo>
                        <a:lnTo>
                          <a:pt x="438" y="71"/>
                        </a:lnTo>
                        <a:lnTo>
                          <a:pt x="438" y="72"/>
                        </a:lnTo>
                        <a:lnTo>
                          <a:pt x="437" y="72"/>
                        </a:lnTo>
                        <a:lnTo>
                          <a:pt x="437" y="73"/>
                        </a:lnTo>
                        <a:lnTo>
                          <a:pt x="438" y="72"/>
                        </a:lnTo>
                        <a:lnTo>
                          <a:pt x="438" y="73"/>
                        </a:lnTo>
                        <a:lnTo>
                          <a:pt x="438" y="74"/>
                        </a:lnTo>
                        <a:lnTo>
                          <a:pt x="439" y="73"/>
                        </a:lnTo>
                        <a:lnTo>
                          <a:pt x="439" y="72"/>
                        </a:lnTo>
                        <a:lnTo>
                          <a:pt x="439" y="74"/>
                        </a:lnTo>
                        <a:lnTo>
                          <a:pt x="438" y="75"/>
                        </a:lnTo>
                        <a:lnTo>
                          <a:pt x="438" y="76"/>
                        </a:lnTo>
                        <a:lnTo>
                          <a:pt x="437" y="75"/>
                        </a:lnTo>
                        <a:lnTo>
                          <a:pt x="436" y="75"/>
                        </a:lnTo>
                        <a:lnTo>
                          <a:pt x="436" y="74"/>
                        </a:lnTo>
                        <a:lnTo>
                          <a:pt x="436" y="73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6" y="71"/>
                        </a:lnTo>
                        <a:lnTo>
                          <a:pt x="436" y="70"/>
                        </a:lnTo>
                        <a:lnTo>
                          <a:pt x="436" y="69"/>
                        </a:lnTo>
                        <a:close/>
                        <a:moveTo>
                          <a:pt x="438" y="70"/>
                        </a:moveTo>
                        <a:lnTo>
                          <a:pt x="438" y="70"/>
                        </a:lnTo>
                        <a:lnTo>
                          <a:pt x="438" y="69"/>
                        </a:lnTo>
                        <a:lnTo>
                          <a:pt x="439" y="69"/>
                        </a:lnTo>
                        <a:lnTo>
                          <a:pt x="438" y="69"/>
                        </a:lnTo>
                        <a:lnTo>
                          <a:pt x="437" y="68"/>
                        </a:lnTo>
                        <a:lnTo>
                          <a:pt x="438" y="67"/>
                        </a:lnTo>
                        <a:lnTo>
                          <a:pt x="439" y="68"/>
                        </a:lnTo>
                        <a:lnTo>
                          <a:pt x="440" y="68"/>
                        </a:lnTo>
                        <a:lnTo>
                          <a:pt x="440" y="69"/>
                        </a:lnTo>
                        <a:lnTo>
                          <a:pt x="441" y="68"/>
                        </a:lnTo>
                        <a:lnTo>
                          <a:pt x="441" y="69"/>
                        </a:lnTo>
                        <a:lnTo>
                          <a:pt x="440" y="69"/>
                        </a:lnTo>
                        <a:lnTo>
                          <a:pt x="438" y="70"/>
                        </a:lnTo>
                        <a:close/>
                        <a:moveTo>
                          <a:pt x="435" y="69"/>
                        </a:moveTo>
                        <a:lnTo>
                          <a:pt x="434" y="69"/>
                        </a:lnTo>
                        <a:lnTo>
                          <a:pt x="434" y="68"/>
                        </a:lnTo>
                        <a:lnTo>
                          <a:pt x="434" y="67"/>
                        </a:lnTo>
                        <a:lnTo>
                          <a:pt x="435" y="68"/>
                        </a:lnTo>
                        <a:lnTo>
                          <a:pt x="435" y="69"/>
                        </a:lnTo>
                        <a:close/>
                        <a:moveTo>
                          <a:pt x="434" y="74"/>
                        </a:moveTo>
                        <a:lnTo>
                          <a:pt x="434" y="74"/>
                        </a:lnTo>
                        <a:lnTo>
                          <a:pt x="434" y="73"/>
                        </a:lnTo>
                        <a:lnTo>
                          <a:pt x="435" y="73"/>
                        </a:lnTo>
                        <a:lnTo>
                          <a:pt x="436" y="73"/>
                        </a:lnTo>
                        <a:lnTo>
                          <a:pt x="436" y="74"/>
                        </a:lnTo>
                        <a:lnTo>
                          <a:pt x="436" y="75"/>
                        </a:lnTo>
                        <a:lnTo>
                          <a:pt x="437" y="76"/>
                        </a:lnTo>
                        <a:lnTo>
                          <a:pt x="437" y="75"/>
                        </a:lnTo>
                        <a:lnTo>
                          <a:pt x="437" y="76"/>
                        </a:lnTo>
                        <a:lnTo>
                          <a:pt x="436" y="76"/>
                        </a:lnTo>
                        <a:lnTo>
                          <a:pt x="436" y="75"/>
                        </a:lnTo>
                        <a:lnTo>
                          <a:pt x="435" y="75"/>
                        </a:lnTo>
                        <a:lnTo>
                          <a:pt x="434" y="74"/>
                        </a:lnTo>
                        <a:close/>
                        <a:moveTo>
                          <a:pt x="441" y="76"/>
                        </a:moveTo>
                        <a:lnTo>
                          <a:pt x="441" y="75"/>
                        </a:lnTo>
                        <a:lnTo>
                          <a:pt x="440" y="75"/>
                        </a:lnTo>
                        <a:lnTo>
                          <a:pt x="440" y="74"/>
                        </a:lnTo>
                        <a:lnTo>
                          <a:pt x="441" y="74"/>
                        </a:lnTo>
                        <a:lnTo>
                          <a:pt x="442" y="74"/>
                        </a:lnTo>
                        <a:lnTo>
                          <a:pt x="442" y="75"/>
                        </a:lnTo>
                        <a:lnTo>
                          <a:pt x="442" y="76"/>
                        </a:lnTo>
                        <a:lnTo>
                          <a:pt x="441" y="76"/>
                        </a:lnTo>
                        <a:close/>
                        <a:moveTo>
                          <a:pt x="439" y="78"/>
                        </a:moveTo>
                        <a:lnTo>
                          <a:pt x="438" y="77"/>
                        </a:lnTo>
                        <a:lnTo>
                          <a:pt x="439" y="77"/>
                        </a:lnTo>
                        <a:lnTo>
                          <a:pt x="440" y="76"/>
                        </a:lnTo>
                        <a:lnTo>
                          <a:pt x="441" y="76"/>
                        </a:lnTo>
                        <a:lnTo>
                          <a:pt x="441" y="77"/>
                        </a:lnTo>
                        <a:lnTo>
                          <a:pt x="440" y="78"/>
                        </a:lnTo>
                        <a:lnTo>
                          <a:pt x="439" y="78"/>
                        </a:lnTo>
                        <a:close/>
                        <a:moveTo>
                          <a:pt x="402" y="48"/>
                        </a:moveTo>
                        <a:lnTo>
                          <a:pt x="402" y="47"/>
                        </a:lnTo>
                        <a:lnTo>
                          <a:pt x="402" y="46"/>
                        </a:lnTo>
                        <a:lnTo>
                          <a:pt x="403" y="45"/>
                        </a:lnTo>
                        <a:lnTo>
                          <a:pt x="403" y="44"/>
                        </a:lnTo>
                        <a:lnTo>
                          <a:pt x="404" y="43"/>
                        </a:lnTo>
                        <a:lnTo>
                          <a:pt x="404" y="42"/>
                        </a:lnTo>
                        <a:lnTo>
                          <a:pt x="404" y="41"/>
                        </a:lnTo>
                        <a:lnTo>
                          <a:pt x="405" y="41"/>
                        </a:lnTo>
                        <a:lnTo>
                          <a:pt x="406" y="41"/>
                        </a:lnTo>
                        <a:lnTo>
                          <a:pt x="406" y="42"/>
                        </a:lnTo>
                        <a:lnTo>
                          <a:pt x="405" y="42"/>
                        </a:lnTo>
                        <a:lnTo>
                          <a:pt x="405" y="43"/>
                        </a:lnTo>
                        <a:lnTo>
                          <a:pt x="404" y="45"/>
                        </a:lnTo>
                        <a:lnTo>
                          <a:pt x="403" y="46"/>
                        </a:lnTo>
                        <a:lnTo>
                          <a:pt x="403" y="47"/>
                        </a:lnTo>
                        <a:lnTo>
                          <a:pt x="402" y="48"/>
                        </a:lnTo>
                        <a:close/>
                        <a:moveTo>
                          <a:pt x="404" y="49"/>
                        </a:moveTo>
                        <a:lnTo>
                          <a:pt x="403" y="48"/>
                        </a:lnTo>
                        <a:lnTo>
                          <a:pt x="403" y="47"/>
                        </a:lnTo>
                        <a:lnTo>
                          <a:pt x="403" y="46"/>
                        </a:lnTo>
                        <a:lnTo>
                          <a:pt x="404" y="46"/>
                        </a:lnTo>
                        <a:lnTo>
                          <a:pt x="404" y="47"/>
                        </a:lnTo>
                        <a:lnTo>
                          <a:pt x="404" y="48"/>
                        </a:lnTo>
                        <a:lnTo>
                          <a:pt x="404" y="49"/>
                        </a:lnTo>
                        <a:close/>
                        <a:moveTo>
                          <a:pt x="377" y="78"/>
                        </a:moveTo>
                        <a:lnTo>
                          <a:pt x="376" y="78"/>
                        </a:lnTo>
                        <a:lnTo>
                          <a:pt x="376" y="77"/>
                        </a:lnTo>
                        <a:lnTo>
                          <a:pt x="375" y="76"/>
                        </a:lnTo>
                        <a:lnTo>
                          <a:pt x="376" y="75"/>
                        </a:lnTo>
                        <a:lnTo>
                          <a:pt x="375" y="75"/>
                        </a:lnTo>
                        <a:lnTo>
                          <a:pt x="376" y="75"/>
                        </a:lnTo>
                        <a:lnTo>
                          <a:pt x="376" y="74"/>
                        </a:lnTo>
                        <a:lnTo>
                          <a:pt x="377" y="71"/>
                        </a:lnTo>
                        <a:lnTo>
                          <a:pt x="377" y="70"/>
                        </a:lnTo>
                        <a:lnTo>
                          <a:pt x="377" y="69"/>
                        </a:lnTo>
                        <a:lnTo>
                          <a:pt x="378" y="69"/>
                        </a:lnTo>
                        <a:lnTo>
                          <a:pt x="378" y="68"/>
                        </a:lnTo>
                        <a:lnTo>
                          <a:pt x="378" y="66"/>
                        </a:lnTo>
                        <a:lnTo>
                          <a:pt x="378" y="65"/>
                        </a:lnTo>
                        <a:lnTo>
                          <a:pt x="379" y="63"/>
                        </a:lnTo>
                        <a:lnTo>
                          <a:pt x="380" y="63"/>
                        </a:lnTo>
                        <a:lnTo>
                          <a:pt x="381" y="63"/>
                        </a:lnTo>
                        <a:lnTo>
                          <a:pt x="382" y="63"/>
                        </a:lnTo>
                        <a:lnTo>
                          <a:pt x="383" y="64"/>
                        </a:lnTo>
                        <a:lnTo>
                          <a:pt x="383" y="65"/>
                        </a:lnTo>
                        <a:lnTo>
                          <a:pt x="384" y="66"/>
                        </a:lnTo>
                        <a:lnTo>
                          <a:pt x="384" y="67"/>
                        </a:lnTo>
                        <a:lnTo>
                          <a:pt x="383" y="68"/>
                        </a:lnTo>
                        <a:lnTo>
                          <a:pt x="382" y="69"/>
                        </a:lnTo>
                        <a:lnTo>
                          <a:pt x="381" y="68"/>
                        </a:lnTo>
                        <a:lnTo>
                          <a:pt x="380" y="68"/>
                        </a:lnTo>
                        <a:lnTo>
                          <a:pt x="379" y="68"/>
                        </a:lnTo>
                        <a:lnTo>
                          <a:pt x="379" y="69"/>
                        </a:lnTo>
                        <a:lnTo>
                          <a:pt x="379" y="70"/>
                        </a:lnTo>
                        <a:lnTo>
                          <a:pt x="380" y="72"/>
                        </a:lnTo>
                        <a:lnTo>
                          <a:pt x="380" y="73"/>
                        </a:lnTo>
                        <a:lnTo>
                          <a:pt x="380" y="74"/>
                        </a:lnTo>
                        <a:lnTo>
                          <a:pt x="379" y="74"/>
                        </a:lnTo>
                        <a:lnTo>
                          <a:pt x="379" y="75"/>
                        </a:lnTo>
                        <a:lnTo>
                          <a:pt x="380" y="76"/>
                        </a:lnTo>
                        <a:lnTo>
                          <a:pt x="378" y="78"/>
                        </a:lnTo>
                        <a:lnTo>
                          <a:pt x="377" y="78"/>
                        </a:lnTo>
                        <a:close/>
                        <a:moveTo>
                          <a:pt x="382" y="77"/>
                        </a:moveTo>
                        <a:lnTo>
                          <a:pt x="382" y="76"/>
                        </a:lnTo>
                        <a:lnTo>
                          <a:pt x="380" y="76"/>
                        </a:lnTo>
                        <a:lnTo>
                          <a:pt x="380" y="75"/>
                        </a:lnTo>
                        <a:lnTo>
                          <a:pt x="380" y="74"/>
                        </a:lnTo>
                        <a:lnTo>
                          <a:pt x="381" y="73"/>
                        </a:lnTo>
                        <a:lnTo>
                          <a:pt x="381" y="72"/>
                        </a:lnTo>
                        <a:lnTo>
                          <a:pt x="380" y="72"/>
                        </a:lnTo>
                        <a:lnTo>
                          <a:pt x="380" y="71"/>
                        </a:lnTo>
                        <a:lnTo>
                          <a:pt x="380" y="70"/>
                        </a:lnTo>
                        <a:lnTo>
                          <a:pt x="380" y="69"/>
                        </a:lnTo>
                        <a:lnTo>
                          <a:pt x="380" y="68"/>
                        </a:lnTo>
                        <a:lnTo>
                          <a:pt x="380" y="69"/>
                        </a:lnTo>
                        <a:lnTo>
                          <a:pt x="382" y="69"/>
                        </a:lnTo>
                        <a:lnTo>
                          <a:pt x="383" y="69"/>
                        </a:lnTo>
                        <a:lnTo>
                          <a:pt x="383" y="70"/>
                        </a:lnTo>
                        <a:lnTo>
                          <a:pt x="383" y="69"/>
                        </a:lnTo>
                        <a:lnTo>
                          <a:pt x="384" y="68"/>
                        </a:lnTo>
                        <a:lnTo>
                          <a:pt x="385" y="67"/>
                        </a:lnTo>
                        <a:lnTo>
                          <a:pt x="386" y="67"/>
                        </a:lnTo>
                        <a:lnTo>
                          <a:pt x="386" y="69"/>
                        </a:lnTo>
                        <a:lnTo>
                          <a:pt x="387" y="70"/>
                        </a:lnTo>
                        <a:lnTo>
                          <a:pt x="387" y="71"/>
                        </a:lnTo>
                        <a:lnTo>
                          <a:pt x="385" y="72"/>
                        </a:lnTo>
                        <a:lnTo>
                          <a:pt x="384" y="73"/>
                        </a:lnTo>
                        <a:lnTo>
                          <a:pt x="384" y="72"/>
                        </a:lnTo>
                        <a:lnTo>
                          <a:pt x="383" y="72"/>
                        </a:lnTo>
                        <a:lnTo>
                          <a:pt x="382" y="73"/>
                        </a:lnTo>
                        <a:lnTo>
                          <a:pt x="382" y="74"/>
                        </a:lnTo>
                        <a:lnTo>
                          <a:pt x="383" y="76"/>
                        </a:lnTo>
                        <a:lnTo>
                          <a:pt x="382" y="77"/>
                        </a:lnTo>
                        <a:close/>
                        <a:moveTo>
                          <a:pt x="328" y="23"/>
                        </a:moveTo>
                        <a:lnTo>
                          <a:pt x="328" y="23"/>
                        </a:lnTo>
                        <a:lnTo>
                          <a:pt x="328" y="22"/>
                        </a:lnTo>
                        <a:lnTo>
                          <a:pt x="329" y="22"/>
                        </a:lnTo>
                        <a:lnTo>
                          <a:pt x="328" y="23"/>
                        </a:lnTo>
                        <a:close/>
                        <a:moveTo>
                          <a:pt x="327" y="13"/>
                        </a:moveTo>
                        <a:lnTo>
                          <a:pt x="326" y="12"/>
                        </a:lnTo>
                        <a:lnTo>
                          <a:pt x="326" y="11"/>
                        </a:lnTo>
                        <a:lnTo>
                          <a:pt x="326" y="10"/>
                        </a:lnTo>
                        <a:lnTo>
                          <a:pt x="326" y="9"/>
                        </a:lnTo>
                        <a:lnTo>
                          <a:pt x="327" y="9"/>
                        </a:lnTo>
                        <a:lnTo>
                          <a:pt x="328" y="9"/>
                        </a:lnTo>
                        <a:lnTo>
                          <a:pt x="328" y="10"/>
                        </a:lnTo>
                        <a:lnTo>
                          <a:pt x="328" y="11"/>
                        </a:lnTo>
                        <a:lnTo>
                          <a:pt x="328" y="12"/>
                        </a:lnTo>
                        <a:lnTo>
                          <a:pt x="327" y="13"/>
                        </a:lnTo>
                        <a:lnTo>
                          <a:pt x="327" y="12"/>
                        </a:lnTo>
                        <a:lnTo>
                          <a:pt x="327" y="13"/>
                        </a:lnTo>
                        <a:close/>
                        <a:moveTo>
                          <a:pt x="329" y="21"/>
                        </a:moveTo>
                        <a:lnTo>
                          <a:pt x="329" y="21"/>
                        </a:lnTo>
                        <a:lnTo>
                          <a:pt x="328" y="19"/>
                        </a:lnTo>
                        <a:lnTo>
                          <a:pt x="328" y="17"/>
                        </a:lnTo>
                        <a:lnTo>
                          <a:pt x="329" y="17"/>
                        </a:lnTo>
                        <a:lnTo>
                          <a:pt x="330" y="17"/>
                        </a:lnTo>
                        <a:lnTo>
                          <a:pt x="330" y="18"/>
                        </a:lnTo>
                        <a:lnTo>
                          <a:pt x="330" y="19"/>
                        </a:lnTo>
                        <a:lnTo>
                          <a:pt x="330" y="20"/>
                        </a:lnTo>
                        <a:lnTo>
                          <a:pt x="329" y="20"/>
                        </a:lnTo>
                        <a:lnTo>
                          <a:pt x="329" y="21"/>
                        </a:lnTo>
                        <a:close/>
                        <a:moveTo>
                          <a:pt x="453" y="92"/>
                        </a:moveTo>
                        <a:lnTo>
                          <a:pt x="453" y="91"/>
                        </a:lnTo>
                        <a:lnTo>
                          <a:pt x="453" y="90"/>
                        </a:lnTo>
                        <a:lnTo>
                          <a:pt x="453" y="89"/>
                        </a:lnTo>
                        <a:lnTo>
                          <a:pt x="454" y="88"/>
                        </a:lnTo>
                        <a:lnTo>
                          <a:pt x="455" y="88"/>
                        </a:lnTo>
                        <a:lnTo>
                          <a:pt x="455" y="87"/>
                        </a:lnTo>
                        <a:lnTo>
                          <a:pt x="456" y="87"/>
                        </a:lnTo>
                        <a:lnTo>
                          <a:pt x="457" y="88"/>
                        </a:lnTo>
                        <a:lnTo>
                          <a:pt x="456" y="89"/>
                        </a:lnTo>
                        <a:lnTo>
                          <a:pt x="455" y="89"/>
                        </a:lnTo>
                        <a:lnTo>
                          <a:pt x="454" y="89"/>
                        </a:lnTo>
                        <a:lnTo>
                          <a:pt x="454" y="90"/>
                        </a:lnTo>
                        <a:lnTo>
                          <a:pt x="454" y="91"/>
                        </a:lnTo>
                        <a:lnTo>
                          <a:pt x="455" y="91"/>
                        </a:lnTo>
                        <a:lnTo>
                          <a:pt x="454" y="91"/>
                        </a:lnTo>
                        <a:lnTo>
                          <a:pt x="454" y="92"/>
                        </a:lnTo>
                        <a:lnTo>
                          <a:pt x="454" y="91"/>
                        </a:lnTo>
                        <a:lnTo>
                          <a:pt x="453" y="91"/>
                        </a:lnTo>
                        <a:lnTo>
                          <a:pt x="453" y="92"/>
                        </a:lnTo>
                        <a:close/>
                        <a:moveTo>
                          <a:pt x="457" y="96"/>
                        </a:moveTo>
                        <a:lnTo>
                          <a:pt x="457" y="96"/>
                        </a:lnTo>
                        <a:lnTo>
                          <a:pt x="456" y="96"/>
                        </a:lnTo>
                        <a:lnTo>
                          <a:pt x="456" y="95"/>
                        </a:lnTo>
                        <a:lnTo>
                          <a:pt x="455" y="95"/>
                        </a:lnTo>
                        <a:lnTo>
                          <a:pt x="455" y="94"/>
                        </a:lnTo>
                        <a:lnTo>
                          <a:pt x="455" y="93"/>
                        </a:lnTo>
                        <a:lnTo>
                          <a:pt x="456" y="91"/>
                        </a:lnTo>
                        <a:lnTo>
                          <a:pt x="456" y="92"/>
                        </a:lnTo>
                        <a:lnTo>
                          <a:pt x="456" y="91"/>
                        </a:lnTo>
                        <a:lnTo>
                          <a:pt x="457" y="91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8" y="91"/>
                        </a:lnTo>
                        <a:lnTo>
                          <a:pt x="457" y="91"/>
                        </a:lnTo>
                        <a:lnTo>
                          <a:pt x="458" y="92"/>
                        </a:lnTo>
                        <a:lnTo>
                          <a:pt x="458" y="93"/>
                        </a:lnTo>
                        <a:lnTo>
                          <a:pt x="458" y="94"/>
                        </a:lnTo>
                        <a:lnTo>
                          <a:pt x="458" y="96"/>
                        </a:lnTo>
                        <a:lnTo>
                          <a:pt x="457" y="96"/>
                        </a:lnTo>
                        <a:close/>
                        <a:moveTo>
                          <a:pt x="453" y="92"/>
                        </a:moveTo>
                        <a:lnTo>
                          <a:pt x="453" y="92"/>
                        </a:lnTo>
                        <a:lnTo>
                          <a:pt x="454" y="92"/>
                        </a:lnTo>
                        <a:lnTo>
                          <a:pt x="454" y="93"/>
                        </a:lnTo>
                        <a:lnTo>
                          <a:pt x="455" y="93"/>
                        </a:lnTo>
                        <a:lnTo>
                          <a:pt x="455" y="94"/>
                        </a:lnTo>
                        <a:lnTo>
                          <a:pt x="454" y="94"/>
                        </a:lnTo>
                        <a:lnTo>
                          <a:pt x="454" y="93"/>
                        </a:lnTo>
                        <a:lnTo>
                          <a:pt x="453" y="93"/>
                        </a:lnTo>
                        <a:lnTo>
                          <a:pt x="453" y="92"/>
                        </a:lnTo>
                        <a:close/>
                        <a:moveTo>
                          <a:pt x="458" y="96"/>
                        </a:moveTo>
                        <a:lnTo>
                          <a:pt x="457" y="96"/>
                        </a:lnTo>
                        <a:lnTo>
                          <a:pt x="458" y="96"/>
                        </a:lnTo>
                        <a:lnTo>
                          <a:pt x="458" y="95"/>
                        </a:lnTo>
                        <a:lnTo>
                          <a:pt x="459" y="94"/>
                        </a:lnTo>
                        <a:lnTo>
                          <a:pt x="458" y="95"/>
                        </a:lnTo>
                        <a:lnTo>
                          <a:pt x="458" y="96"/>
                        </a:lnTo>
                        <a:close/>
                        <a:moveTo>
                          <a:pt x="459" y="99"/>
                        </a:moveTo>
                        <a:lnTo>
                          <a:pt x="459" y="98"/>
                        </a:lnTo>
                        <a:lnTo>
                          <a:pt x="460" y="99"/>
                        </a:lnTo>
                        <a:lnTo>
                          <a:pt x="459" y="99"/>
                        </a:lnTo>
                        <a:close/>
                        <a:moveTo>
                          <a:pt x="459" y="100"/>
                        </a:moveTo>
                        <a:lnTo>
                          <a:pt x="458" y="100"/>
                        </a:lnTo>
                        <a:lnTo>
                          <a:pt x="457" y="100"/>
                        </a:lnTo>
                        <a:lnTo>
                          <a:pt x="457" y="99"/>
                        </a:lnTo>
                        <a:lnTo>
                          <a:pt x="458" y="99"/>
                        </a:lnTo>
                        <a:lnTo>
                          <a:pt x="459" y="99"/>
                        </a:lnTo>
                        <a:lnTo>
                          <a:pt x="459" y="100"/>
                        </a:lnTo>
                        <a:close/>
                        <a:moveTo>
                          <a:pt x="445" y="90"/>
                        </a:moveTo>
                        <a:lnTo>
                          <a:pt x="445" y="90"/>
                        </a:lnTo>
                        <a:lnTo>
                          <a:pt x="444" y="89"/>
                        </a:lnTo>
                        <a:lnTo>
                          <a:pt x="443" y="89"/>
                        </a:lnTo>
                        <a:lnTo>
                          <a:pt x="443" y="88"/>
                        </a:lnTo>
                        <a:lnTo>
                          <a:pt x="443" y="87"/>
                        </a:lnTo>
                        <a:lnTo>
                          <a:pt x="444" y="86"/>
                        </a:lnTo>
                        <a:lnTo>
                          <a:pt x="445" y="86"/>
                        </a:lnTo>
                        <a:lnTo>
                          <a:pt x="446" y="86"/>
                        </a:lnTo>
                        <a:lnTo>
                          <a:pt x="447" y="86"/>
                        </a:lnTo>
                        <a:lnTo>
                          <a:pt x="448" y="86"/>
                        </a:lnTo>
                        <a:lnTo>
                          <a:pt x="448" y="87"/>
                        </a:lnTo>
                        <a:lnTo>
                          <a:pt x="447" y="89"/>
                        </a:lnTo>
                        <a:lnTo>
                          <a:pt x="446" y="89"/>
                        </a:lnTo>
                        <a:lnTo>
                          <a:pt x="445" y="88"/>
                        </a:lnTo>
                        <a:lnTo>
                          <a:pt x="445" y="89"/>
                        </a:lnTo>
                        <a:lnTo>
                          <a:pt x="445" y="90"/>
                        </a:lnTo>
                        <a:close/>
                        <a:moveTo>
                          <a:pt x="451" y="90"/>
                        </a:moveTo>
                        <a:lnTo>
                          <a:pt x="451" y="90"/>
                        </a:lnTo>
                        <a:lnTo>
                          <a:pt x="451" y="89"/>
                        </a:lnTo>
                        <a:lnTo>
                          <a:pt x="451" y="88"/>
                        </a:lnTo>
                        <a:lnTo>
                          <a:pt x="452" y="89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2" y="91"/>
                        </a:lnTo>
                        <a:lnTo>
                          <a:pt x="451" y="90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9" name="Freeform 842"/>
                  <p:cNvSpPr>
                    <a:spLocks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43 w 748"/>
                      <a:gd name="T1" fmla="*/ 332 h 974"/>
                      <a:gd name="T2" fmla="*/ 172 w 748"/>
                      <a:gd name="T3" fmla="*/ 298 h 974"/>
                      <a:gd name="T4" fmla="*/ 192 w 748"/>
                      <a:gd name="T5" fmla="*/ 256 h 974"/>
                      <a:gd name="T6" fmla="*/ 211 w 748"/>
                      <a:gd name="T7" fmla="*/ 233 h 974"/>
                      <a:gd name="T8" fmla="*/ 229 w 748"/>
                      <a:gd name="T9" fmla="*/ 202 h 974"/>
                      <a:gd name="T10" fmla="*/ 231 w 748"/>
                      <a:gd name="T11" fmla="*/ 171 h 974"/>
                      <a:gd name="T12" fmla="*/ 257 w 748"/>
                      <a:gd name="T13" fmla="*/ 132 h 974"/>
                      <a:gd name="T14" fmla="*/ 289 w 748"/>
                      <a:gd name="T15" fmla="*/ 46 h 974"/>
                      <a:gd name="T16" fmla="*/ 308 w 748"/>
                      <a:gd name="T17" fmla="*/ 5 h 974"/>
                      <a:gd name="T18" fmla="*/ 321 w 748"/>
                      <a:gd name="T19" fmla="*/ 10 h 974"/>
                      <a:gd name="T20" fmla="*/ 325 w 748"/>
                      <a:gd name="T21" fmla="*/ 23 h 974"/>
                      <a:gd name="T22" fmla="*/ 338 w 748"/>
                      <a:gd name="T23" fmla="*/ 35 h 974"/>
                      <a:gd name="T24" fmla="*/ 358 w 748"/>
                      <a:gd name="T25" fmla="*/ 33 h 974"/>
                      <a:gd name="T26" fmla="*/ 367 w 748"/>
                      <a:gd name="T27" fmla="*/ 36 h 974"/>
                      <a:gd name="T28" fmla="*/ 366 w 748"/>
                      <a:gd name="T29" fmla="*/ 46 h 974"/>
                      <a:gd name="T30" fmla="*/ 381 w 748"/>
                      <a:gd name="T31" fmla="*/ 44 h 974"/>
                      <a:gd name="T32" fmla="*/ 378 w 748"/>
                      <a:gd name="T33" fmla="*/ 59 h 974"/>
                      <a:gd name="T34" fmla="*/ 393 w 748"/>
                      <a:gd name="T35" fmla="*/ 58 h 974"/>
                      <a:gd name="T36" fmla="*/ 404 w 748"/>
                      <a:gd name="T37" fmla="*/ 53 h 974"/>
                      <a:gd name="T38" fmla="*/ 421 w 748"/>
                      <a:gd name="T39" fmla="*/ 55 h 974"/>
                      <a:gd name="T40" fmla="*/ 429 w 748"/>
                      <a:gd name="T41" fmla="*/ 52 h 974"/>
                      <a:gd name="T42" fmla="*/ 422 w 748"/>
                      <a:gd name="T43" fmla="*/ 70 h 974"/>
                      <a:gd name="T44" fmla="*/ 435 w 748"/>
                      <a:gd name="T45" fmla="*/ 75 h 974"/>
                      <a:gd name="T46" fmla="*/ 434 w 748"/>
                      <a:gd name="T47" fmla="*/ 88 h 974"/>
                      <a:gd name="T48" fmla="*/ 451 w 748"/>
                      <a:gd name="T49" fmla="*/ 82 h 974"/>
                      <a:gd name="T50" fmla="*/ 452 w 748"/>
                      <a:gd name="T51" fmla="*/ 102 h 974"/>
                      <a:gd name="T52" fmla="*/ 466 w 748"/>
                      <a:gd name="T53" fmla="*/ 114 h 974"/>
                      <a:gd name="T54" fmla="*/ 477 w 748"/>
                      <a:gd name="T55" fmla="*/ 153 h 974"/>
                      <a:gd name="T56" fmla="*/ 512 w 748"/>
                      <a:gd name="T57" fmla="*/ 162 h 974"/>
                      <a:gd name="T58" fmla="*/ 574 w 748"/>
                      <a:gd name="T59" fmla="*/ 157 h 974"/>
                      <a:gd name="T60" fmla="*/ 633 w 748"/>
                      <a:gd name="T61" fmla="*/ 178 h 974"/>
                      <a:gd name="T62" fmla="*/ 669 w 748"/>
                      <a:gd name="T63" fmla="*/ 200 h 974"/>
                      <a:gd name="T64" fmla="*/ 701 w 748"/>
                      <a:gd name="T65" fmla="*/ 209 h 974"/>
                      <a:gd name="T66" fmla="*/ 742 w 748"/>
                      <a:gd name="T67" fmla="*/ 225 h 974"/>
                      <a:gd name="T68" fmla="*/ 700 w 748"/>
                      <a:gd name="T69" fmla="*/ 283 h 974"/>
                      <a:gd name="T70" fmla="*/ 638 w 748"/>
                      <a:gd name="T71" fmla="*/ 336 h 974"/>
                      <a:gd name="T72" fmla="*/ 626 w 748"/>
                      <a:gd name="T73" fmla="*/ 435 h 974"/>
                      <a:gd name="T74" fmla="*/ 597 w 748"/>
                      <a:gd name="T75" fmla="*/ 529 h 974"/>
                      <a:gd name="T76" fmla="*/ 611 w 748"/>
                      <a:gd name="T77" fmla="*/ 616 h 974"/>
                      <a:gd name="T78" fmla="*/ 524 w 748"/>
                      <a:gd name="T79" fmla="*/ 615 h 974"/>
                      <a:gd name="T80" fmla="*/ 464 w 748"/>
                      <a:gd name="T81" fmla="*/ 652 h 974"/>
                      <a:gd name="T82" fmla="*/ 396 w 748"/>
                      <a:gd name="T83" fmla="*/ 685 h 974"/>
                      <a:gd name="T84" fmla="*/ 338 w 748"/>
                      <a:gd name="T85" fmla="*/ 705 h 974"/>
                      <a:gd name="T86" fmla="*/ 323 w 748"/>
                      <a:gd name="T87" fmla="*/ 752 h 974"/>
                      <a:gd name="T88" fmla="*/ 296 w 748"/>
                      <a:gd name="T89" fmla="*/ 802 h 974"/>
                      <a:gd name="T90" fmla="*/ 282 w 748"/>
                      <a:gd name="T91" fmla="*/ 851 h 974"/>
                      <a:gd name="T92" fmla="*/ 289 w 748"/>
                      <a:gd name="T93" fmla="*/ 902 h 974"/>
                      <a:gd name="T94" fmla="*/ 283 w 748"/>
                      <a:gd name="T95" fmla="*/ 950 h 974"/>
                      <a:gd name="T96" fmla="*/ 254 w 748"/>
                      <a:gd name="T97" fmla="*/ 967 h 974"/>
                      <a:gd name="T98" fmla="*/ 205 w 748"/>
                      <a:gd name="T99" fmla="*/ 914 h 974"/>
                      <a:gd name="T100" fmla="*/ 187 w 748"/>
                      <a:gd name="T101" fmla="*/ 863 h 974"/>
                      <a:gd name="T102" fmla="*/ 164 w 748"/>
                      <a:gd name="T103" fmla="*/ 839 h 974"/>
                      <a:gd name="T104" fmla="*/ 176 w 748"/>
                      <a:gd name="T105" fmla="*/ 819 h 974"/>
                      <a:gd name="T106" fmla="*/ 183 w 748"/>
                      <a:gd name="T107" fmla="*/ 791 h 974"/>
                      <a:gd name="T108" fmla="*/ 193 w 748"/>
                      <a:gd name="T109" fmla="*/ 777 h 974"/>
                      <a:gd name="T110" fmla="*/ 226 w 748"/>
                      <a:gd name="T111" fmla="*/ 748 h 974"/>
                      <a:gd name="T112" fmla="*/ 200 w 748"/>
                      <a:gd name="T113" fmla="*/ 722 h 974"/>
                      <a:gd name="T114" fmla="*/ 170 w 748"/>
                      <a:gd name="T115" fmla="*/ 731 h 974"/>
                      <a:gd name="T116" fmla="*/ 151 w 748"/>
                      <a:gd name="T117" fmla="*/ 706 h 974"/>
                      <a:gd name="T118" fmla="*/ 137 w 748"/>
                      <a:gd name="T119" fmla="*/ 684 h 974"/>
                      <a:gd name="T120" fmla="*/ 101 w 748"/>
                      <a:gd name="T121" fmla="*/ 633 h 974"/>
                      <a:gd name="T122" fmla="*/ 137 w 748"/>
                      <a:gd name="T123" fmla="*/ 510 h 974"/>
                      <a:gd name="T124" fmla="*/ 56 w 748"/>
                      <a:gd name="T125" fmla="*/ 426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0" name="Freeform 843"/>
                  <p:cNvSpPr>
                    <a:spLocks/>
                  </p:cNvSpPr>
                  <p:nvPr/>
                </p:nvSpPr>
                <p:spPr bwMode="auto">
                  <a:xfrm>
                    <a:off x="4018" y="798"/>
                    <a:ext cx="11" cy="25"/>
                  </a:xfrm>
                  <a:custGeom>
                    <a:avLst/>
                    <a:gdLst>
                      <a:gd name="T0" fmla="*/ 2 w 11"/>
                      <a:gd name="T1" fmla="*/ 17 h 25"/>
                      <a:gd name="T2" fmla="*/ 2 w 11"/>
                      <a:gd name="T3" fmla="*/ 17 h 25"/>
                      <a:gd name="T4" fmla="*/ 2 w 11"/>
                      <a:gd name="T5" fmla="*/ 15 h 25"/>
                      <a:gd name="T6" fmla="*/ 3 w 11"/>
                      <a:gd name="T7" fmla="*/ 14 h 25"/>
                      <a:gd name="T8" fmla="*/ 4 w 11"/>
                      <a:gd name="T9" fmla="*/ 14 h 25"/>
                      <a:gd name="T10" fmla="*/ 5 w 11"/>
                      <a:gd name="T11" fmla="*/ 14 h 25"/>
                      <a:gd name="T12" fmla="*/ 5 w 11"/>
                      <a:gd name="T13" fmla="*/ 16 h 25"/>
                      <a:gd name="T14" fmla="*/ 6 w 11"/>
                      <a:gd name="T15" fmla="*/ 16 h 25"/>
                      <a:gd name="T16" fmla="*/ 5 w 11"/>
                      <a:gd name="T17" fmla="*/ 17 h 25"/>
                      <a:gd name="T18" fmla="*/ 4 w 11"/>
                      <a:gd name="T19" fmla="*/ 17 h 25"/>
                      <a:gd name="T20" fmla="*/ 5 w 11"/>
                      <a:gd name="T21" fmla="*/ 20 h 25"/>
                      <a:gd name="T22" fmla="*/ 5 w 11"/>
                      <a:gd name="T23" fmla="*/ 18 h 25"/>
                      <a:gd name="T24" fmla="*/ 6 w 11"/>
                      <a:gd name="T25" fmla="*/ 17 h 25"/>
                      <a:gd name="T26" fmla="*/ 7 w 11"/>
                      <a:gd name="T27" fmla="*/ 16 h 25"/>
                      <a:gd name="T28" fmla="*/ 6 w 11"/>
                      <a:gd name="T29" fmla="*/ 15 h 25"/>
                      <a:gd name="T30" fmla="*/ 7 w 11"/>
                      <a:gd name="T31" fmla="*/ 14 h 25"/>
                      <a:gd name="T32" fmla="*/ 7 w 11"/>
                      <a:gd name="T33" fmla="*/ 13 h 25"/>
                      <a:gd name="T34" fmla="*/ 7 w 11"/>
                      <a:gd name="T35" fmla="*/ 11 h 25"/>
                      <a:gd name="T36" fmla="*/ 7 w 11"/>
                      <a:gd name="T37" fmla="*/ 7 h 25"/>
                      <a:gd name="T38" fmla="*/ 7 w 11"/>
                      <a:gd name="T39" fmla="*/ 6 h 25"/>
                      <a:gd name="T40" fmla="*/ 8 w 11"/>
                      <a:gd name="T41" fmla="*/ 4 h 25"/>
                      <a:gd name="T42" fmla="*/ 8 w 11"/>
                      <a:gd name="T43" fmla="*/ 2 h 25"/>
                      <a:gd name="T44" fmla="*/ 9 w 11"/>
                      <a:gd name="T45" fmla="*/ 1 h 25"/>
                      <a:gd name="T46" fmla="*/ 10 w 11"/>
                      <a:gd name="T47" fmla="*/ 2 h 25"/>
                      <a:gd name="T48" fmla="*/ 10 w 11"/>
                      <a:gd name="T49" fmla="*/ 1 h 25"/>
                      <a:gd name="T50" fmla="*/ 8 w 11"/>
                      <a:gd name="T51" fmla="*/ 1 h 25"/>
                      <a:gd name="T52" fmla="*/ 8 w 11"/>
                      <a:gd name="T53" fmla="*/ 0 h 25"/>
                      <a:gd name="T54" fmla="*/ 9 w 11"/>
                      <a:gd name="T55" fmla="*/ 0 h 25"/>
                      <a:gd name="T56" fmla="*/ 10 w 11"/>
                      <a:gd name="T57" fmla="*/ 0 h 25"/>
                      <a:gd name="T58" fmla="*/ 11 w 11"/>
                      <a:gd name="T59" fmla="*/ 1 h 25"/>
                      <a:gd name="T60" fmla="*/ 11 w 11"/>
                      <a:gd name="T61" fmla="*/ 2 h 25"/>
                      <a:gd name="T62" fmla="*/ 11 w 11"/>
                      <a:gd name="T63" fmla="*/ 5 h 25"/>
                      <a:gd name="T64" fmla="*/ 10 w 11"/>
                      <a:gd name="T65" fmla="*/ 6 h 25"/>
                      <a:gd name="T66" fmla="*/ 10 w 11"/>
                      <a:gd name="T67" fmla="*/ 6 h 25"/>
                      <a:gd name="T68" fmla="*/ 10 w 11"/>
                      <a:gd name="T69" fmla="*/ 6 h 25"/>
                      <a:gd name="T70" fmla="*/ 9 w 11"/>
                      <a:gd name="T71" fmla="*/ 7 h 25"/>
                      <a:gd name="T72" fmla="*/ 8 w 11"/>
                      <a:gd name="T73" fmla="*/ 8 h 25"/>
                      <a:gd name="T74" fmla="*/ 8 w 11"/>
                      <a:gd name="T75" fmla="*/ 9 h 25"/>
                      <a:gd name="T76" fmla="*/ 8 w 11"/>
                      <a:gd name="T77" fmla="*/ 10 h 25"/>
                      <a:gd name="T78" fmla="*/ 8 w 11"/>
                      <a:gd name="T79" fmla="*/ 11 h 25"/>
                      <a:gd name="T80" fmla="*/ 8 w 11"/>
                      <a:gd name="T81" fmla="*/ 12 h 25"/>
                      <a:gd name="T82" fmla="*/ 9 w 11"/>
                      <a:gd name="T83" fmla="*/ 12 h 25"/>
                      <a:gd name="T84" fmla="*/ 9 w 11"/>
                      <a:gd name="T85" fmla="*/ 13 h 25"/>
                      <a:gd name="T86" fmla="*/ 8 w 11"/>
                      <a:gd name="T87" fmla="*/ 13 h 25"/>
                      <a:gd name="T88" fmla="*/ 9 w 11"/>
                      <a:gd name="T89" fmla="*/ 14 h 25"/>
                      <a:gd name="T90" fmla="*/ 8 w 11"/>
                      <a:gd name="T91" fmla="*/ 15 h 25"/>
                      <a:gd name="T92" fmla="*/ 7 w 11"/>
                      <a:gd name="T93" fmla="*/ 18 h 25"/>
                      <a:gd name="T94" fmla="*/ 7 w 11"/>
                      <a:gd name="T95" fmla="*/ 19 h 25"/>
                      <a:gd name="T96" fmla="*/ 8 w 11"/>
                      <a:gd name="T97" fmla="*/ 20 h 25"/>
                      <a:gd name="T98" fmla="*/ 8 w 11"/>
                      <a:gd name="T99" fmla="*/ 21 h 25"/>
                      <a:gd name="T100" fmla="*/ 8 w 11"/>
                      <a:gd name="T101" fmla="*/ 23 h 25"/>
                      <a:gd name="T102" fmla="*/ 7 w 11"/>
                      <a:gd name="T103" fmla="*/ 24 h 25"/>
                      <a:gd name="T104" fmla="*/ 3 w 11"/>
                      <a:gd name="T105" fmla="*/ 24 h 25"/>
                      <a:gd name="T106" fmla="*/ 1 w 11"/>
                      <a:gd name="T107" fmla="*/ 25 h 25"/>
                      <a:gd name="T108" fmla="*/ 0 w 11"/>
                      <a:gd name="T109" fmla="*/ 25 h 25"/>
                      <a:gd name="T110" fmla="*/ 1 w 11"/>
                      <a:gd name="T111" fmla="*/ 24 h 25"/>
                      <a:gd name="T112" fmla="*/ 3 w 11"/>
                      <a:gd name="T113" fmla="*/ 23 h 25"/>
                      <a:gd name="T114" fmla="*/ 3 w 11"/>
                      <a:gd name="T115" fmla="*/ 23 h 25"/>
                      <a:gd name="T116" fmla="*/ 2 w 11"/>
                      <a:gd name="T117" fmla="*/ 21 h 25"/>
                      <a:gd name="T118" fmla="*/ 2 w 11"/>
                      <a:gd name="T119" fmla="*/ 21 h 25"/>
                      <a:gd name="T120" fmla="*/ 3 w 11"/>
                      <a:gd name="T121" fmla="*/ 20 h 25"/>
                      <a:gd name="T122" fmla="*/ 3 w 11"/>
                      <a:gd name="T123" fmla="*/ 20 h 25"/>
                      <a:gd name="T124" fmla="*/ 3 w 11"/>
                      <a:gd name="T125" fmla="*/ 18 h 25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"/>
                      <a:gd name="T190" fmla="*/ 0 h 25"/>
                      <a:gd name="T191" fmla="*/ 11 w 11"/>
                      <a:gd name="T192" fmla="*/ 25 h 25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" h="25">
                        <a:moveTo>
                          <a:pt x="3" y="18"/>
                        </a:moveTo>
                        <a:lnTo>
                          <a:pt x="2" y="17"/>
                        </a:lnTo>
                        <a:lnTo>
                          <a:pt x="2" y="15"/>
                        </a:lnTo>
                        <a:lnTo>
                          <a:pt x="3" y="15"/>
                        </a:lnTo>
                        <a:lnTo>
                          <a:pt x="3" y="14"/>
                        </a:lnTo>
                        <a:lnTo>
                          <a:pt x="4" y="14"/>
                        </a:lnTo>
                        <a:lnTo>
                          <a:pt x="5" y="14"/>
                        </a:lnTo>
                        <a:lnTo>
                          <a:pt x="5" y="15"/>
                        </a:lnTo>
                        <a:lnTo>
                          <a:pt x="5" y="16"/>
                        </a:lnTo>
                        <a:lnTo>
                          <a:pt x="6" y="16"/>
                        </a:lnTo>
                        <a:lnTo>
                          <a:pt x="6" y="17"/>
                        </a:lnTo>
                        <a:lnTo>
                          <a:pt x="5" y="17"/>
                        </a:lnTo>
                        <a:lnTo>
                          <a:pt x="4" y="17"/>
                        </a:lnTo>
                        <a:lnTo>
                          <a:pt x="5" y="19"/>
                        </a:lnTo>
                        <a:lnTo>
                          <a:pt x="5" y="20"/>
                        </a:lnTo>
                        <a:lnTo>
                          <a:pt x="5" y="18"/>
                        </a:lnTo>
                        <a:lnTo>
                          <a:pt x="6" y="17"/>
                        </a:lnTo>
                        <a:lnTo>
                          <a:pt x="7" y="17"/>
                        </a:lnTo>
                        <a:lnTo>
                          <a:pt x="7" y="16"/>
                        </a:lnTo>
                        <a:lnTo>
                          <a:pt x="6" y="15"/>
                        </a:lnTo>
                        <a:lnTo>
                          <a:pt x="6" y="14"/>
                        </a:lnTo>
                        <a:lnTo>
                          <a:pt x="7" y="14"/>
                        </a:lnTo>
                        <a:lnTo>
                          <a:pt x="7" y="13"/>
                        </a:lnTo>
                        <a:lnTo>
                          <a:pt x="7" y="12"/>
                        </a:lnTo>
                        <a:lnTo>
                          <a:pt x="7" y="11"/>
                        </a:lnTo>
                        <a:lnTo>
                          <a:pt x="7" y="9"/>
                        </a:lnTo>
                        <a:lnTo>
                          <a:pt x="7" y="7"/>
                        </a:lnTo>
                        <a:lnTo>
                          <a:pt x="7" y="6"/>
                        </a:lnTo>
                        <a:lnTo>
                          <a:pt x="8" y="5"/>
                        </a:lnTo>
                        <a:lnTo>
                          <a:pt x="8" y="4"/>
                        </a:lnTo>
                        <a:lnTo>
                          <a:pt x="8" y="3"/>
                        </a:lnTo>
                        <a:lnTo>
                          <a:pt x="8" y="2"/>
                        </a:lnTo>
                        <a:lnTo>
                          <a:pt x="9" y="1"/>
                        </a:lnTo>
                        <a:lnTo>
                          <a:pt x="10" y="2"/>
                        </a:lnTo>
                        <a:lnTo>
                          <a:pt x="10" y="1"/>
                        </a:lnTo>
                        <a:lnTo>
                          <a:pt x="9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9" y="0"/>
                        </a:lnTo>
                        <a:lnTo>
                          <a:pt x="10" y="0"/>
                        </a:lnTo>
                        <a:lnTo>
                          <a:pt x="10" y="1"/>
                        </a:lnTo>
                        <a:lnTo>
                          <a:pt x="11" y="1"/>
                        </a:lnTo>
                        <a:lnTo>
                          <a:pt x="11" y="2"/>
                        </a:lnTo>
                        <a:lnTo>
                          <a:pt x="11" y="3"/>
                        </a:lnTo>
                        <a:lnTo>
                          <a:pt x="11" y="5"/>
                        </a:lnTo>
                        <a:lnTo>
                          <a:pt x="11" y="6"/>
                        </a:lnTo>
                        <a:lnTo>
                          <a:pt x="10" y="6"/>
                        </a:lnTo>
                        <a:lnTo>
                          <a:pt x="9" y="6"/>
                        </a:lnTo>
                        <a:lnTo>
                          <a:pt x="9" y="7"/>
                        </a:lnTo>
                        <a:lnTo>
                          <a:pt x="8" y="8"/>
                        </a:lnTo>
                        <a:lnTo>
                          <a:pt x="8" y="9"/>
                        </a:lnTo>
                        <a:lnTo>
                          <a:pt x="8" y="10"/>
                        </a:lnTo>
                        <a:lnTo>
                          <a:pt x="8" y="11"/>
                        </a:lnTo>
                        <a:lnTo>
                          <a:pt x="8" y="12"/>
                        </a:lnTo>
                        <a:lnTo>
                          <a:pt x="9" y="12"/>
                        </a:lnTo>
                        <a:lnTo>
                          <a:pt x="9" y="13"/>
                        </a:lnTo>
                        <a:lnTo>
                          <a:pt x="8" y="13"/>
                        </a:lnTo>
                        <a:lnTo>
                          <a:pt x="8" y="14"/>
                        </a:lnTo>
                        <a:lnTo>
                          <a:pt x="9" y="14"/>
                        </a:lnTo>
                        <a:lnTo>
                          <a:pt x="8" y="15"/>
                        </a:lnTo>
                        <a:lnTo>
                          <a:pt x="7" y="16"/>
                        </a:lnTo>
                        <a:lnTo>
                          <a:pt x="7" y="18"/>
                        </a:lnTo>
                        <a:lnTo>
                          <a:pt x="7" y="19"/>
                        </a:lnTo>
                        <a:lnTo>
                          <a:pt x="7" y="20"/>
                        </a:lnTo>
                        <a:lnTo>
                          <a:pt x="8" y="20"/>
                        </a:lnTo>
                        <a:lnTo>
                          <a:pt x="8" y="21"/>
                        </a:lnTo>
                        <a:lnTo>
                          <a:pt x="8" y="22"/>
                        </a:lnTo>
                        <a:lnTo>
                          <a:pt x="8" y="23"/>
                        </a:lnTo>
                        <a:lnTo>
                          <a:pt x="7" y="24"/>
                        </a:lnTo>
                        <a:lnTo>
                          <a:pt x="5" y="25"/>
                        </a:lnTo>
                        <a:lnTo>
                          <a:pt x="3" y="24"/>
                        </a:lnTo>
                        <a:lnTo>
                          <a:pt x="1" y="25"/>
                        </a:lnTo>
                        <a:lnTo>
                          <a:pt x="0" y="25"/>
                        </a:lnTo>
                        <a:lnTo>
                          <a:pt x="0" y="24"/>
                        </a:lnTo>
                        <a:lnTo>
                          <a:pt x="1" y="24"/>
                        </a:lnTo>
                        <a:lnTo>
                          <a:pt x="2" y="24"/>
                        </a:lnTo>
                        <a:lnTo>
                          <a:pt x="3" y="23"/>
                        </a:lnTo>
                        <a:lnTo>
                          <a:pt x="1" y="22"/>
                        </a:lnTo>
                        <a:lnTo>
                          <a:pt x="2" y="21"/>
                        </a:lnTo>
                        <a:lnTo>
                          <a:pt x="3" y="20"/>
                        </a:lnTo>
                        <a:lnTo>
                          <a:pt x="3" y="19"/>
                        </a:lnTo>
                        <a:lnTo>
                          <a:pt x="3" y="1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1" name="Freeform 844"/>
                  <p:cNvSpPr>
                    <a:spLocks/>
                  </p:cNvSpPr>
                  <p:nvPr/>
                </p:nvSpPr>
                <p:spPr bwMode="auto">
                  <a:xfrm>
                    <a:off x="4019" y="815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2 w 2"/>
                      <a:gd name="T3" fmla="*/ 3 h 3"/>
                      <a:gd name="T4" fmla="*/ 2 w 2"/>
                      <a:gd name="T5" fmla="*/ 3 h 3"/>
                      <a:gd name="T6" fmla="*/ 1 w 2"/>
                      <a:gd name="T7" fmla="*/ 3 h 3"/>
                      <a:gd name="T8" fmla="*/ 1 w 2"/>
                      <a:gd name="T9" fmla="*/ 2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0 w 2"/>
                      <a:gd name="T15" fmla="*/ 0 h 3"/>
                      <a:gd name="T16" fmla="*/ 0 w 2"/>
                      <a:gd name="T17" fmla="*/ 0 h 3"/>
                      <a:gd name="T18" fmla="*/ 1 w 2"/>
                      <a:gd name="T19" fmla="*/ 1 h 3"/>
                      <a:gd name="T20" fmla="*/ 1 w 2"/>
                      <a:gd name="T21" fmla="*/ 1 h 3"/>
                      <a:gd name="T22" fmla="*/ 2 w 2"/>
                      <a:gd name="T23" fmla="*/ 1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"/>
                      <a:gd name="T37" fmla="*/ 0 h 3"/>
                      <a:gd name="T38" fmla="*/ 2 w 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" h="3">
                        <a:moveTo>
                          <a:pt x="2" y="1"/>
                        </a:move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2" name="Freeform 845"/>
                  <p:cNvSpPr>
                    <a:spLocks/>
                  </p:cNvSpPr>
                  <p:nvPr/>
                </p:nvSpPr>
                <p:spPr bwMode="auto">
                  <a:xfrm>
                    <a:off x="4018" y="805"/>
                    <a:ext cx="5" cy="7"/>
                  </a:xfrm>
                  <a:custGeom>
                    <a:avLst/>
                    <a:gdLst>
                      <a:gd name="T0" fmla="*/ 2 w 5"/>
                      <a:gd name="T1" fmla="*/ 7 h 7"/>
                      <a:gd name="T2" fmla="*/ 1 w 5"/>
                      <a:gd name="T3" fmla="*/ 6 h 7"/>
                      <a:gd name="T4" fmla="*/ 1 w 5"/>
                      <a:gd name="T5" fmla="*/ 5 h 7"/>
                      <a:gd name="T6" fmla="*/ 1 w 5"/>
                      <a:gd name="T7" fmla="*/ 5 h 7"/>
                      <a:gd name="T8" fmla="*/ 0 w 5"/>
                      <a:gd name="T9" fmla="*/ 3 h 7"/>
                      <a:gd name="T10" fmla="*/ 0 w 5"/>
                      <a:gd name="T11" fmla="*/ 3 h 7"/>
                      <a:gd name="T12" fmla="*/ 1 w 5"/>
                      <a:gd name="T13" fmla="*/ 3 h 7"/>
                      <a:gd name="T14" fmla="*/ 1 w 5"/>
                      <a:gd name="T15" fmla="*/ 2 h 7"/>
                      <a:gd name="T16" fmla="*/ 1 w 5"/>
                      <a:gd name="T17" fmla="*/ 2 h 7"/>
                      <a:gd name="T18" fmla="*/ 1 w 5"/>
                      <a:gd name="T19" fmla="*/ 1 h 7"/>
                      <a:gd name="T20" fmla="*/ 2 w 5"/>
                      <a:gd name="T21" fmla="*/ 0 h 7"/>
                      <a:gd name="T22" fmla="*/ 3 w 5"/>
                      <a:gd name="T23" fmla="*/ 0 h 7"/>
                      <a:gd name="T24" fmla="*/ 4 w 5"/>
                      <a:gd name="T25" fmla="*/ 1 h 7"/>
                      <a:gd name="T26" fmla="*/ 4 w 5"/>
                      <a:gd name="T27" fmla="*/ 2 h 7"/>
                      <a:gd name="T28" fmla="*/ 4 w 5"/>
                      <a:gd name="T29" fmla="*/ 3 h 7"/>
                      <a:gd name="T30" fmla="*/ 5 w 5"/>
                      <a:gd name="T31" fmla="*/ 3 h 7"/>
                      <a:gd name="T32" fmla="*/ 5 w 5"/>
                      <a:gd name="T33" fmla="*/ 4 h 7"/>
                      <a:gd name="T34" fmla="*/ 4 w 5"/>
                      <a:gd name="T35" fmla="*/ 5 h 7"/>
                      <a:gd name="T36" fmla="*/ 5 w 5"/>
                      <a:gd name="T37" fmla="*/ 5 h 7"/>
                      <a:gd name="T38" fmla="*/ 4 w 5"/>
                      <a:gd name="T39" fmla="*/ 6 h 7"/>
                      <a:gd name="T40" fmla="*/ 4 w 5"/>
                      <a:gd name="T41" fmla="*/ 6 h 7"/>
                      <a:gd name="T42" fmla="*/ 4 w 5"/>
                      <a:gd name="T43" fmla="*/ 6 h 7"/>
                      <a:gd name="T44" fmla="*/ 3 w 5"/>
                      <a:gd name="T45" fmla="*/ 7 h 7"/>
                      <a:gd name="T46" fmla="*/ 3 w 5"/>
                      <a:gd name="T47" fmla="*/ 7 h 7"/>
                      <a:gd name="T48" fmla="*/ 2 w 5"/>
                      <a:gd name="T49" fmla="*/ 7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5"/>
                      <a:gd name="T76" fmla="*/ 0 h 7"/>
                      <a:gd name="T77" fmla="*/ 5 w 5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5" h="7">
                        <a:moveTo>
                          <a:pt x="2" y="7"/>
                        </a:move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3"/>
                        </a:lnTo>
                        <a:lnTo>
                          <a:pt x="5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4" y="6"/>
                        </a:lnTo>
                        <a:lnTo>
                          <a:pt x="3" y="7"/>
                        </a:lnTo>
                        <a:lnTo>
                          <a:pt x="2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3" name="Freeform 846"/>
                  <p:cNvSpPr>
                    <a:spLocks/>
                  </p:cNvSpPr>
                  <p:nvPr/>
                </p:nvSpPr>
                <p:spPr bwMode="auto">
                  <a:xfrm>
                    <a:off x="4030" y="806"/>
                    <a:ext cx="7" cy="5"/>
                  </a:xfrm>
                  <a:custGeom>
                    <a:avLst/>
                    <a:gdLst>
                      <a:gd name="T0" fmla="*/ 0 w 7"/>
                      <a:gd name="T1" fmla="*/ 5 h 5"/>
                      <a:gd name="T2" fmla="*/ 0 w 7"/>
                      <a:gd name="T3" fmla="*/ 5 h 5"/>
                      <a:gd name="T4" fmla="*/ 0 w 7"/>
                      <a:gd name="T5" fmla="*/ 5 h 5"/>
                      <a:gd name="T6" fmla="*/ 1 w 7"/>
                      <a:gd name="T7" fmla="*/ 4 h 5"/>
                      <a:gd name="T8" fmla="*/ 1 w 7"/>
                      <a:gd name="T9" fmla="*/ 3 h 5"/>
                      <a:gd name="T10" fmla="*/ 2 w 7"/>
                      <a:gd name="T11" fmla="*/ 3 h 5"/>
                      <a:gd name="T12" fmla="*/ 2 w 7"/>
                      <a:gd name="T13" fmla="*/ 2 h 5"/>
                      <a:gd name="T14" fmla="*/ 2 w 7"/>
                      <a:gd name="T15" fmla="*/ 1 h 5"/>
                      <a:gd name="T16" fmla="*/ 2 w 7"/>
                      <a:gd name="T17" fmla="*/ 1 h 5"/>
                      <a:gd name="T18" fmla="*/ 3 w 7"/>
                      <a:gd name="T19" fmla="*/ 1 h 5"/>
                      <a:gd name="T20" fmla="*/ 2 w 7"/>
                      <a:gd name="T21" fmla="*/ 1 h 5"/>
                      <a:gd name="T22" fmla="*/ 2 w 7"/>
                      <a:gd name="T23" fmla="*/ 0 h 5"/>
                      <a:gd name="T24" fmla="*/ 2 w 7"/>
                      <a:gd name="T25" fmla="*/ 0 h 5"/>
                      <a:gd name="T26" fmla="*/ 2 w 7"/>
                      <a:gd name="T27" fmla="*/ 0 h 5"/>
                      <a:gd name="T28" fmla="*/ 4 w 7"/>
                      <a:gd name="T29" fmla="*/ 0 h 5"/>
                      <a:gd name="T30" fmla="*/ 4 w 7"/>
                      <a:gd name="T31" fmla="*/ 0 h 5"/>
                      <a:gd name="T32" fmla="*/ 5 w 7"/>
                      <a:gd name="T33" fmla="*/ 0 h 5"/>
                      <a:gd name="T34" fmla="*/ 5 w 7"/>
                      <a:gd name="T35" fmla="*/ 1 h 5"/>
                      <a:gd name="T36" fmla="*/ 5 w 7"/>
                      <a:gd name="T37" fmla="*/ 1 h 5"/>
                      <a:gd name="T38" fmla="*/ 6 w 7"/>
                      <a:gd name="T39" fmla="*/ 1 h 5"/>
                      <a:gd name="T40" fmla="*/ 7 w 7"/>
                      <a:gd name="T41" fmla="*/ 2 h 5"/>
                      <a:gd name="T42" fmla="*/ 7 w 7"/>
                      <a:gd name="T43" fmla="*/ 2 h 5"/>
                      <a:gd name="T44" fmla="*/ 7 w 7"/>
                      <a:gd name="T45" fmla="*/ 2 h 5"/>
                      <a:gd name="T46" fmla="*/ 7 w 7"/>
                      <a:gd name="T47" fmla="*/ 3 h 5"/>
                      <a:gd name="T48" fmla="*/ 7 w 7"/>
                      <a:gd name="T49" fmla="*/ 4 h 5"/>
                      <a:gd name="T50" fmla="*/ 7 w 7"/>
                      <a:gd name="T51" fmla="*/ 4 h 5"/>
                      <a:gd name="T52" fmla="*/ 7 w 7"/>
                      <a:gd name="T53" fmla="*/ 3 h 5"/>
                      <a:gd name="T54" fmla="*/ 7 w 7"/>
                      <a:gd name="T55" fmla="*/ 3 h 5"/>
                      <a:gd name="T56" fmla="*/ 7 w 7"/>
                      <a:gd name="T57" fmla="*/ 4 h 5"/>
                      <a:gd name="T58" fmla="*/ 6 w 7"/>
                      <a:gd name="T59" fmla="*/ 4 h 5"/>
                      <a:gd name="T60" fmla="*/ 6 w 7"/>
                      <a:gd name="T61" fmla="*/ 4 h 5"/>
                      <a:gd name="T62" fmla="*/ 5 w 7"/>
                      <a:gd name="T63" fmla="*/ 4 h 5"/>
                      <a:gd name="T64" fmla="*/ 5 w 7"/>
                      <a:gd name="T65" fmla="*/ 4 h 5"/>
                      <a:gd name="T66" fmla="*/ 4 w 7"/>
                      <a:gd name="T67" fmla="*/ 4 h 5"/>
                      <a:gd name="T68" fmla="*/ 4 w 7"/>
                      <a:gd name="T69" fmla="*/ 4 h 5"/>
                      <a:gd name="T70" fmla="*/ 2 w 7"/>
                      <a:gd name="T71" fmla="*/ 4 h 5"/>
                      <a:gd name="T72" fmla="*/ 2 w 7"/>
                      <a:gd name="T73" fmla="*/ 4 h 5"/>
                      <a:gd name="T74" fmla="*/ 0 w 7"/>
                      <a:gd name="T75" fmla="*/ 5 h 5"/>
                      <a:gd name="T76" fmla="*/ 0 w 7"/>
                      <a:gd name="T77" fmla="*/ 5 h 5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7"/>
                      <a:gd name="T118" fmla="*/ 0 h 5"/>
                      <a:gd name="T119" fmla="*/ 7 w 7"/>
                      <a:gd name="T120" fmla="*/ 5 h 5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7" h="5">
                        <a:moveTo>
                          <a:pt x="0" y="5"/>
                        </a:moveTo>
                        <a:lnTo>
                          <a:pt x="0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  <a:lnTo>
                          <a:pt x="7" y="2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2" y="4"/>
                        </a:lnTo>
                        <a:lnTo>
                          <a:pt x="0" y="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4" name="Freeform 847"/>
                  <p:cNvSpPr>
                    <a:spLocks/>
                  </p:cNvSpPr>
                  <p:nvPr/>
                </p:nvSpPr>
                <p:spPr bwMode="auto">
                  <a:xfrm>
                    <a:off x="4024" y="81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5" name="Freeform 848"/>
                  <p:cNvSpPr>
                    <a:spLocks/>
                  </p:cNvSpPr>
                  <p:nvPr/>
                </p:nvSpPr>
                <p:spPr bwMode="auto">
                  <a:xfrm>
                    <a:off x="4032" y="813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0 h 1"/>
                      <a:gd name="T4" fmla="*/ 1 w 2"/>
                      <a:gd name="T5" fmla="*/ 0 h 1"/>
                      <a:gd name="T6" fmla="*/ 2 w 2"/>
                      <a:gd name="T7" fmla="*/ 0 h 1"/>
                      <a:gd name="T8" fmla="*/ 1 w 2"/>
                      <a:gd name="T9" fmla="*/ 0 h 1"/>
                      <a:gd name="T10" fmla="*/ 1 w 2"/>
                      <a:gd name="T11" fmla="*/ 1 h 1"/>
                      <a:gd name="T12" fmla="*/ 1 w 2"/>
                      <a:gd name="T13" fmla="*/ 1 h 1"/>
                      <a:gd name="T14" fmla="*/ 0 w 2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"/>
                      <a:gd name="T26" fmla="*/ 2 w 2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6" name="Freeform 849"/>
                  <p:cNvSpPr>
                    <a:spLocks/>
                  </p:cNvSpPr>
                  <p:nvPr/>
                </p:nvSpPr>
                <p:spPr bwMode="auto">
                  <a:xfrm>
                    <a:off x="4033" y="814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1 h 2"/>
                      <a:gd name="T6" fmla="*/ 2 w 4"/>
                      <a:gd name="T7" fmla="*/ 1 h 2"/>
                      <a:gd name="T8" fmla="*/ 2 w 4"/>
                      <a:gd name="T9" fmla="*/ 0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4 w 4"/>
                      <a:gd name="T15" fmla="*/ 0 h 2"/>
                      <a:gd name="T16" fmla="*/ 4 w 4"/>
                      <a:gd name="T17" fmla="*/ 0 h 2"/>
                      <a:gd name="T18" fmla="*/ 3 w 4"/>
                      <a:gd name="T19" fmla="*/ 1 h 2"/>
                      <a:gd name="T20" fmla="*/ 3 w 4"/>
                      <a:gd name="T21" fmla="*/ 1 h 2"/>
                      <a:gd name="T22" fmla="*/ 3 w 4"/>
                      <a:gd name="T23" fmla="*/ 2 h 2"/>
                      <a:gd name="T24" fmla="*/ 3 w 4"/>
                      <a:gd name="T25" fmla="*/ 2 h 2"/>
                      <a:gd name="T26" fmla="*/ 3 w 4"/>
                      <a:gd name="T27" fmla="*/ 2 h 2"/>
                      <a:gd name="T28" fmla="*/ 2 w 4"/>
                      <a:gd name="T29" fmla="*/ 2 h 2"/>
                      <a:gd name="T30" fmla="*/ 2 w 4"/>
                      <a:gd name="T31" fmla="*/ 2 h 2"/>
                      <a:gd name="T32" fmla="*/ 1 w 4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4"/>
                      <a:gd name="T52" fmla="*/ 0 h 2"/>
                      <a:gd name="T53" fmla="*/ 4 w 4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7" name="Freeform 850"/>
                  <p:cNvSpPr>
                    <a:spLocks/>
                  </p:cNvSpPr>
                  <p:nvPr/>
                </p:nvSpPr>
                <p:spPr bwMode="auto">
                  <a:xfrm>
                    <a:off x="4034" y="816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0 w 1"/>
                      <a:gd name="T7" fmla="*/ 0 h 2"/>
                      <a:gd name="T8" fmla="*/ 1 w 1"/>
                      <a:gd name="T9" fmla="*/ 0 h 2"/>
                      <a:gd name="T10" fmla="*/ 1 w 1"/>
                      <a:gd name="T11" fmla="*/ 0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2"/>
                      <a:gd name="T32" fmla="*/ 1 w 1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8" name="Freeform 851"/>
                  <p:cNvSpPr>
                    <a:spLocks/>
                  </p:cNvSpPr>
                  <p:nvPr/>
                </p:nvSpPr>
                <p:spPr bwMode="auto">
                  <a:xfrm>
                    <a:off x="4048" y="82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2 h 3"/>
                      <a:gd name="T4" fmla="*/ 0 w 2"/>
                      <a:gd name="T5" fmla="*/ 2 h 3"/>
                      <a:gd name="T6" fmla="*/ 0 w 2"/>
                      <a:gd name="T7" fmla="*/ 2 h 3"/>
                      <a:gd name="T8" fmla="*/ 1 w 2"/>
                      <a:gd name="T9" fmla="*/ 1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1 w 2"/>
                      <a:gd name="T15" fmla="*/ 1 h 3"/>
                      <a:gd name="T16" fmla="*/ 1 w 2"/>
                      <a:gd name="T17" fmla="*/ 1 h 3"/>
                      <a:gd name="T18" fmla="*/ 1 w 2"/>
                      <a:gd name="T19" fmla="*/ 0 h 3"/>
                      <a:gd name="T20" fmla="*/ 1 w 2"/>
                      <a:gd name="T21" fmla="*/ 0 h 3"/>
                      <a:gd name="T22" fmla="*/ 1 w 2"/>
                      <a:gd name="T23" fmla="*/ 0 h 3"/>
                      <a:gd name="T24" fmla="*/ 2 w 2"/>
                      <a:gd name="T25" fmla="*/ 0 h 3"/>
                      <a:gd name="T26" fmla="*/ 2 w 2"/>
                      <a:gd name="T27" fmla="*/ 0 h 3"/>
                      <a:gd name="T28" fmla="*/ 2 w 2"/>
                      <a:gd name="T29" fmla="*/ 1 h 3"/>
                      <a:gd name="T30" fmla="*/ 2 w 2"/>
                      <a:gd name="T31" fmla="*/ 1 h 3"/>
                      <a:gd name="T32" fmla="*/ 2 w 2"/>
                      <a:gd name="T33" fmla="*/ 2 h 3"/>
                      <a:gd name="T34" fmla="*/ 1 w 2"/>
                      <a:gd name="T35" fmla="*/ 3 h 3"/>
                      <a:gd name="T36" fmla="*/ 1 w 2"/>
                      <a:gd name="T37" fmla="*/ 3 h 3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2"/>
                      <a:gd name="T58" fmla="*/ 0 h 3"/>
                      <a:gd name="T59" fmla="*/ 2 w 2"/>
                      <a:gd name="T60" fmla="*/ 3 h 3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2" h="3">
                        <a:moveTo>
                          <a:pt x="1" y="3"/>
                        </a:move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9" name="Freeform 852"/>
                  <p:cNvSpPr>
                    <a:spLocks/>
                  </p:cNvSpPr>
                  <p:nvPr/>
                </p:nvSpPr>
                <p:spPr bwMode="auto">
                  <a:xfrm>
                    <a:off x="4149" y="900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0 w 2"/>
                      <a:gd name="T5" fmla="*/ 2 h 2"/>
                      <a:gd name="T6" fmla="*/ 0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1 w 2"/>
                      <a:gd name="T13" fmla="*/ 2 h 2"/>
                      <a:gd name="T14" fmla="*/ 1 w 2"/>
                      <a:gd name="T15" fmla="*/ 1 h 2"/>
                      <a:gd name="T16" fmla="*/ 1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1 h 2"/>
                      <a:gd name="T22" fmla="*/ 2 w 2"/>
                      <a:gd name="T23" fmla="*/ 1 h 2"/>
                      <a:gd name="T24" fmla="*/ 2 w 2"/>
                      <a:gd name="T25" fmla="*/ 1 h 2"/>
                      <a:gd name="T26" fmla="*/ 1 w 2"/>
                      <a:gd name="T27" fmla="*/ 2 h 2"/>
                      <a:gd name="T28" fmla="*/ 0 w 2"/>
                      <a:gd name="T29" fmla="*/ 2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0" name="Freeform 853"/>
                  <p:cNvSpPr>
                    <a:spLocks/>
                  </p:cNvSpPr>
                  <p:nvPr/>
                </p:nvSpPr>
                <p:spPr bwMode="auto">
                  <a:xfrm>
                    <a:off x="4146" y="905"/>
                    <a:ext cx="4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3 w 4"/>
                      <a:gd name="T9" fmla="*/ 1 h 2"/>
                      <a:gd name="T10" fmla="*/ 4 w 4"/>
                      <a:gd name="T11" fmla="*/ 0 h 2"/>
                      <a:gd name="T12" fmla="*/ 4 w 4"/>
                      <a:gd name="T13" fmla="*/ 0 h 2"/>
                      <a:gd name="T14" fmla="*/ 4 w 4"/>
                      <a:gd name="T15" fmla="*/ 1 h 2"/>
                      <a:gd name="T16" fmla="*/ 4 w 4"/>
                      <a:gd name="T17" fmla="*/ 2 h 2"/>
                      <a:gd name="T18" fmla="*/ 3 w 4"/>
                      <a:gd name="T19" fmla="*/ 2 h 2"/>
                      <a:gd name="T20" fmla="*/ 2 w 4"/>
                      <a:gd name="T21" fmla="*/ 2 h 2"/>
                      <a:gd name="T22" fmla="*/ 1 w 4"/>
                      <a:gd name="T23" fmla="*/ 2 h 2"/>
                      <a:gd name="T24" fmla="*/ 0 w 4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4"/>
                      <a:gd name="T40" fmla="*/ 0 h 2"/>
                      <a:gd name="T41" fmla="*/ 4 w 4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4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1" name="Freeform 854"/>
                  <p:cNvSpPr>
                    <a:spLocks/>
                  </p:cNvSpPr>
                  <p:nvPr/>
                </p:nvSpPr>
                <p:spPr bwMode="auto">
                  <a:xfrm>
                    <a:off x="4145" y="909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2 w 3"/>
                      <a:gd name="T3" fmla="*/ 3 h 3"/>
                      <a:gd name="T4" fmla="*/ 2 w 3"/>
                      <a:gd name="T5" fmla="*/ 3 h 3"/>
                      <a:gd name="T6" fmla="*/ 2 w 3"/>
                      <a:gd name="T7" fmla="*/ 2 h 3"/>
                      <a:gd name="T8" fmla="*/ 1 w 3"/>
                      <a:gd name="T9" fmla="*/ 2 h 3"/>
                      <a:gd name="T10" fmla="*/ 1 w 3"/>
                      <a:gd name="T11" fmla="*/ 2 h 3"/>
                      <a:gd name="T12" fmla="*/ 0 w 3"/>
                      <a:gd name="T13" fmla="*/ 2 h 3"/>
                      <a:gd name="T14" fmla="*/ 1 w 3"/>
                      <a:gd name="T15" fmla="*/ 2 h 3"/>
                      <a:gd name="T16" fmla="*/ 1 w 3"/>
                      <a:gd name="T17" fmla="*/ 2 h 3"/>
                      <a:gd name="T18" fmla="*/ 1 w 3"/>
                      <a:gd name="T19" fmla="*/ 2 h 3"/>
                      <a:gd name="T20" fmla="*/ 2 w 3"/>
                      <a:gd name="T21" fmla="*/ 2 h 3"/>
                      <a:gd name="T22" fmla="*/ 2 w 3"/>
                      <a:gd name="T23" fmla="*/ 2 h 3"/>
                      <a:gd name="T24" fmla="*/ 2 w 3"/>
                      <a:gd name="T25" fmla="*/ 2 h 3"/>
                      <a:gd name="T26" fmla="*/ 1 w 3"/>
                      <a:gd name="T27" fmla="*/ 2 h 3"/>
                      <a:gd name="T28" fmla="*/ 1 w 3"/>
                      <a:gd name="T29" fmla="*/ 1 h 3"/>
                      <a:gd name="T30" fmla="*/ 1 w 3"/>
                      <a:gd name="T31" fmla="*/ 1 h 3"/>
                      <a:gd name="T32" fmla="*/ 2 w 3"/>
                      <a:gd name="T33" fmla="*/ 0 h 3"/>
                      <a:gd name="T34" fmla="*/ 2 w 3"/>
                      <a:gd name="T35" fmla="*/ 1 h 3"/>
                      <a:gd name="T36" fmla="*/ 3 w 3"/>
                      <a:gd name="T37" fmla="*/ 1 h 3"/>
                      <a:gd name="T38" fmla="*/ 3 w 3"/>
                      <a:gd name="T39" fmla="*/ 1 h 3"/>
                      <a:gd name="T40" fmla="*/ 3 w 3"/>
                      <a:gd name="T41" fmla="*/ 1 h 3"/>
                      <a:gd name="T42" fmla="*/ 2 w 3"/>
                      <a:gd name="T43" fmla="*/ 2 h 3"/>
                      <a:gd name="T44" fmla="*/ 2 w 3"/>
                      <a:gd name="T45" fmla="*/ 2 h 3"/>
                      <a:gd name="T46" fmla="*/ 2 w 3"/>
                      <a:gd name="T47" fmla="*/ 3 h 3"/>
                      <a:gd name="T48" fmla="*/ 2 w 3"/>
                      <a:gd name="T49" fmla="*/ 3 h 3"/>
                      <a:gd name="T50" fmla="*/ 2 w 3"/>
                      <a:gd name="T51" fmla="*/ 3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2" y="3"/>
                        </a:move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2" name="Freeform 855"/>
                  <p:cNvSpPr>
                    <a:spLocks/>
                  </p:cNvSpPr>
                  <p:nvPr/>
                </p:nvSpPr>
                <p:spPr bwMode="auto">
                  <a:xfrm>
                    <a:off x="4149" y="91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  <a:cxn ang="T7">
                        <a:pos x="0" y="0"/>
                      </a:cxn>
                      <a:cxn ang="T8">
                        <a:pos x="0" y="0"/>
                      </a:cxn>
                      <a:cxn ang="T9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3" name="Freeform 856"/>
                  <p:cNvSpPr>
                    <a:spLocks/>
                  </p:cNvSpPr>
                  <p:nvPr/>
                </p:nvSpPr>
                <p:spPr bwMode="auto">
                  <a:xfrm>
                    <a:off x="4194" y="944"/>
                    <a:ext cx="3" cy="2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2 w 3"/>
                      <a:gd name="T3" fmla="*/ 0 h 2"/>
                      <a:gd name="T4" fmla="*/ 2 w 3"/>
                      <a:gd name="T5" fmla="*/ 1 h 2"/>
                      <a:gd name="T6" fmla="*/ 2 w 3"/>
                      <a:gd name="T7" fmla="*/ 1 h 2"/>
                      <a:gd name="T8" fmla="*/ 3 w 3"/>
                      <a:gd name="T9" fmla="*/ 1 h 2"/>
                      <a:gd name="T10" fmla="*/ 2 w 3"/>
                      <a:gd name="T11" fmla="*/ 1 h 2"/>
                      <a:gd name="T12" fmla="*/ 2 w 3"/>
                      <a:gd name="T13" fmla="*/ 1 h 2"/>
                      <a:gd name="T14" fmla="*/ 1 w 3"/>
                      <a:gd name="T15" fmla="*/ 1 h 2"/>
                      <a:gd name="T16" fmla="*/ 1 w 3"/>
                      <a:gd name="T17" fmla="*/ 1 h 2"/>
                      <a:gd name="T18" fmla="*/ 1 w 3"/>
                      <a:gd name="T19" fmla="*/ 2 h 2"/>
                      <a:gd name="T20" fmla="*/ 0 w 3"/>
                      <a:gd name="T21" fmla="*/ 2 h 2"/>
                      <a:gd name="T22" fmla="*/ 1 w 3"/>
                      <a:gd name="T23" fmla="*/ 1 h 2"/>
                      <a:gd name="T24" fmla="*/ 0 w 3"/>
                      <a:gd name="T25" fmla="*/ 1 h 2"/>
                      <a:gd name="T26" fmla="*/ 1 w 3"/>
                      <a:gd name="T27" fmla="*/ 1 h 2"/>
                      <a:gd name="T28" fmla="*/ 1 w 3"/>
                      <a:gd name="T29" fmla="*/ 1 h 2"/>
                      <a:gd name="T30" fmla="*/ 1 w 3"/>
                      <a:gd name="T31" fmla="*/ 0 h 2"/>
                      <a:gd name="T32" fmla="*/ 2 w 3"/>
                      <a:gd name="T33" fmla="*/ 0 h 2"/>
                      <a:gd name="T34" fmla="*/ 2 w 3"/>
                      <a:gd name="T35" fmla="*/ 0 h 2"/>
                      <a:gd name="T36" fmla="*/ 2 w 3"/>
                      <a:gd name="T37" fmla="*/ 0 h 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3"/>
                      <a:gd name="T58" fmla="*/ 0 h 2"/>
                      <a:gd name="T59" fmla="*/ 3 w 3"/>
                      <a:gd name="T60" fmla="*/ 2 h 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3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4" name="Freeform 857"/>
                  <p:cNvSpPr>
                    <a:spLocks/>
                  </p:cNvSpPr>
                  <p:nvPr/>
                </p:nvSpPr>
                <p:spPr bwMode="auto">
                  <a:xfrm>
                    <a:off x="4094" y="819"/>
                    <a:ext cx="4" cy="3"/>
                  </a:xfrm>
                  <a:custGeom>
                    <a:avLst/>
                    <a:gdLst>
                      <a:gd name="T0" fmla="*/ 3 w 4"/>
                      <a:gd name="T1" fmla="*/ 2 h 3"/>
                      <a:gd name="T2" fmla="*/ 3 w 4"/>
                      <a:gd name="T3" fmla="*/ 2 h 3"/>
                      <a:gd name="T4" fmla="*/ 3 w 4"/>
                      <a:gd name="T5" fmla="*/ 1 h 3"/>
                      <a:gd name="T6" fmla="*/ 3 w 4"/>
                      <a:gd name="T7" fmla="*/ 1 h 3"/>
                      <a:gd name="T8" fmla="*/ 2 w 4"/>
                      <a:gd name="T9" fmla="*/ 1 h 3"/>
                      <a:gd name="T10" fmla="*/ 2 w 4"/>
                      <a:gd name="T11" fmla="*/ 2 h 3"/>
                      <a:gd name="T12" fmla="*/ 2 w 4"/>
                      <a:gd name="T13" fmla="*/ 3 h 3"/>
                      <a:gd name="T14" fmla="*/ 2 w 4"/>
                      <a:gd name="T15" fmla="*/ 3 h 3"/>
                      <a:gd name="T16" fmla="*/ 1 w 4"/>
                      <a:gd name="T17" fmla="*/ 3 h 3"/>
                      <a:gd name="T18" fmla="*/ 1 w 4"/>
                      <a:gd name="T19" fmla="*/ 3 h 3"/>
                      <a:gd name="T20" fmla="*/ 1 w 4"/>
                      <a:gd name="T21" fmla="*/ 3 h 3"/>
                      <a:gd name="T22" fmla="*/ 0 w 4"/>
                      <a:gd name="T23" fmla="*/ 2 h 3"/>
                      <a:gd name="T24" fmla="*/ 0 w 4"/>
                      <a:gd name="T25" fmla="*/ 2 h 3"/>
                      <a:gd name="T26" fmla="*/ 0 w 4"/>
                      <a:gd name="T27" fmla="*/ 2 h 3"/>
                      <a:gd name="T28" fmla="*/ 1 w 4"/>
                      <a:gd name="T29" fmla="*/ 1 h 3"/>
                      <a:gd name="T30" fmla="*/ 1 w 4"/>
                      <a:gd name="T31" fmla="*/ 0 h 3"/>
                      <a:gd name="T32" fmla="*/ 2 w 4"/>
                      <a:gd name="T33" fmla="*/ 0 h 3"/>
                      <a:gd name="T34" fmla="*/ 3 w 4"/>
                      <a:gd name="T35" fmla="*/ 0 h 3"/>
                      <a:gd name="T36" fmla="*/ 4 w 4"/>
                      <a:gd name="T37" fmla="*/ 0 h 3"/>
                      <a:gd name="T38" fmla="*/ 4 w 4"/>
                      <a:gd name="T39" fmla="*/ 1 h 3"/>
                      <a:gd name="T40" fmla="*/ 4 w 4"/>
                      <a:gd name="T41" fmla="*/ 1 h 3"/>
                      <a:gd name="T42" fmla="*/ 3 w 4"/>
                      <a:gd name="T43" fmla="*/ 1 h 3"/>
                      <a:gd name="T44" fmla="*/ 3 w 4"/>
                      <a:gd name="T45" fmla="*/ 2 h 3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4"/>
                      <a:gd name="T70" fmla="*/ 0 h 3"/>
                      <a:gd name="T71" fmla="*/ 4 w 4"/>
                      <a:gd name="T72" fmla="*/ 3 h 3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4" h="3">
                        <a:moveTo>
                          <a:pt x="3" y="2"/>
                        </a:moveTo>
                        <a:lnTo>
                          <a:pt x="3" y="2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5" name="Freeform 858"/>
                  <p:cNvSpPr>
                    <a:spLocks/>
                  </p:cNvSpPr>
                  <p:nvPr/>
                </p:nvSpPr>
                <p:spPr bwMode="auto">
                  <a:xfrm>
                    <a:off x="4100" y="819"/>
                    <a:ext cx="6" cy="7"/>
                  </a:xfrm>
                  <a:custGeom>
                    <a:avLst/>
                    <a:gdLst>
                      <a:gd name="T0" fmla="*/ 6 w 6"/>
                      <a:gd name="T1" fmla="*/ 4 h 7"/>
                      <a:gd name="T2" fmla="*/ 5 w 6"/>
                      <a:gd name="T3" fmla="*/ 4 h 7"/>
                      <a:gd name="T4" fmla="*/ 5 w 6"/>
                      <a:gd name="T5" fmla="*/ 4 h 7"/>
                      <a:gd name="T6" fmla="*/ 4 w 6"/>
                      <a:gd name="T7" fmla="*/ 4 h 7"/>
                      <a:gd name="T8" fmla="*/ 5 w 6"/>
                      <a:gd name="T9" fmla="*/ 5 h 7"/>
                      <a:gd name="T10" fmla="*/ 4 w 6"/>
                      <a:gd name="T11" fmla="*/ 5 h 7"/>
                      <a:gd name="T12" fmla="*/ 5 w 6"/>
                      <a:gd name="T13" fmla="*/ 5 h 7"/>
                      <a:gd name="T14" fmla="*/ 5 w 6"/>
                      <a:gd name="T15" fmla="*/ 5 h 7"/>
                      <a:gd name="T16" fmla="*/ 5 w 6"/>
                      <a:gd name="T17" fmla="*/ 5 h 7"/>
                      <a:gd name="T18" fmla="*/ 6 w 6"/>
                      <a:gd name="T19" fmla="*/ 5 h 7"/>
                      <a:gd name="T20" fmla="*/ 6 w 6"/>
                      <a:gd name="T21" fmla="*/ 5 h 7"/>
                      <a:gd name="T22" fmla="*/ 6 w 6"/>
                      <a:gd name="T23" fmla="*/ 6 h 7"/>
                      <a:gd name="T24" fmla="*/ 6 w 6"/>
                      <a:gd name="T25" fmla="*/ 6 h 7"/>
                      <a:gd name="T26" fmla="*/ 6 w 6"/>
                      <a:gd name="T27" fmla="*/ 6 h 7"/>
                      <a:gd name="T28" fmla="*/ 5 w 6"/>
                      <a:gd name="T29" fmla="*/ 7 h 7"/>
                      <a:gd name="T30" fmla="*/ 5 w 6"/>
                      <a:gd name="T31" fmla="*/ 7 h 7"/>
                      <a:gd name="T32" fmla="*/ 4 w 6"/>
                      <a:gd name="T33" fmla="*/ 6 h 7"/>
                      <a:gd name="T34" fmla="*/ 2 w 6"/>
                      <a:gd name="T35" fmla="*/ 6 h 7"/>
                      <a:gd name="T36" fmla="*/ 2 w 6"/>
                      <a:gd name="T37" fmla="*/ 6 h 7"/>
                      <a:gd name="T38" fmla="*/ 2 w 6"/>
                      <a:gd name="T39" fmla="*/ 5 h 7"/>
                      <a:gd name="T40" fmla="*/ 2 w 6"/>
                      <a:gd name="T41" fmla="*/ 5 h 7"/>
                      <a:gd name="T42" fmla="*/ 2 w 6"/>
                      <a:gd name="T43" fmla="*/ 5 h 7"/>
                      <a:gd name="T44" fmla="*/ 3 w 6"/>
                      <a:gd name="T45" fmla="*/ 4 h 7"/>
                      <a:gd name="T46" fmla="*/ 3 w 6"/>
                      <a:gd name="T47" fmla="*/ 4 h 7"/>
                      <a:gd name="T48" fmla="*/ 3 w 6"/>
                      <a:gd name="T49" fmla="*/ 4 h 7"/>
                      <a:gd name="T50" fmla="*/ 2 w 6"/>
                      <a:gd name="T51" fmla="*/ 4 h 7"/>
                      <a:gd name="T52" fmla="*/ 2 w 6"/>
                      <a:gd name="T53" fmla="*/ 4 h 7"/>
                      <a:gd name="T54" fmla="*/ 2 w 6"/>
                      <a:gd name="T55" fmla="*/ 3 h 7"/>
                      <a:gd name="T56" fmla="*/ 2 w 6"/>
                      <a:gd name="T57" fmla="*/ 3 h 7"/>
                      <a:gd name="T58" fmla="*/ 2 w 6"/>
                      <a:gd name="T59" fmla="*/ 3 h 7"/>
                      <a:gd name="T60" fmla="*/ 2 w 6"/>
                      <a:gd name="T61" fmla="*/ 3 h 7"/>
                      <a:gd name="T62" fmla="*/ 1 w 6"/>
                      <a:gd name="T63" fmla="*/ 3 h 7"/>
                      <a:gd name="T64" fmla="*/ 1 w 6"/>
                      <a:gd name="T65" fmla="*/ 2 h 7"/>
                      <a:gd name="T66" fmla="*/ 0 w 6"/>
                      <a:gd name="T67" fmla="*/ 1 h 7"/>
                      <a:gd name="T68" fmla="*/ 0 w 6"/>
                      <a:gd name="T69" fmla="*/ 1 h 7"/>
                      <a:gd name="T70" fmla="*/ 0 w 6"/>
                      <a:gd name="T71" fmla="*/ 1 h 7"/>
                      <a:gd name="T72" fmla="*/ 0 w 6"/>
                      <a:gd name="T73" fmla="*/ 0 h 7"/>
                      <a:gd name="T74" fmla="*/ 0 w 6"/>
                      <a:gd name="T75" fmla="*/ 0 h 7"/>
                      <a:gd name="T76" fmla="*/ 1 w 6"/>
                      <a:gd name="T77" fmla="*/ 0 h 7"/>
                      <a:gd name="T78" fmla="*/ 2 w 6"/>
                      <a:gd name="T79" fmla="*/ 1 h 7"/>
                      <a:gd name="T80" fmla="*/ 2 w 6"/>
                      <a:gd name="T81" fmla="*/ 0 h 7"/>
                      <a:gd name="T82" fmla="*/ 1 w 6"/>
                      <a:gd name="T83" fmla="*/ 0 h 7"/>
                      <a:gd name="T84" fmla="*/ 2 w 6"/>
                      <a:gd name="T85" fmla="*/ 0 h 7"/>
                      <a:gd name="T86" fmla="*/ 2 w 6"/>
                      <a:gd name="T87" fmla="*/ 0 h 7"/>
                      <a:gd name="T88" fmla="*/ 3 w 6"/>
                      <a:gd name="T89" fmla="*/ 0 h 7"/>
                      <a:gd name="T90" fmla="*/ 3 w 6"/>
                      <a:gd name="T91" fmla="*/ 0 h 7"/>
                      <a:gd name="T92" fmla="*/ 4 w 6"/>
                      <a:gd name="T93" fmla="*/ 1 h 7"/>
                      <a:gd name="T94" fmla="*/ 4 w 6"/>
                      <a:gd name="T95" fmla="*/ 1 h 7"/>
                      <a:gd name="T96" fmla="*/ 4 w 6"/>
                      <a:gd name="T97" fmla="*/ 1 h 7"/>
                      <a:gd name="T98" fmla="*/ 4 w 6"/>
                      <a:gd name="T99" fmla="*/ 1 h 7"/>
                      <a:gd name="T100" fmla="*/ 5 w 6"/>
                      <a:gd name="T101" fmla="*/ 1 h 7"/>
                      <a:gd name="T102" fmla="*/ 5 w 6"/>
                      <a:gd name="T103" fmla="*/ 2 h 7"/>
                      <a:gd name="T104" fmla="*/ 5 w 6"/>
                      <a:gd name="T105" fmla="*/ 1 h 7"/>
                      <a:gd name="T106" fmla="*/ 5 w 6"/>
                      <a:gd name="T107" fmla="*/ 1 h 7"/>
                      <a:gd name="T108" fmla="*/ 6 w 6"/>
                      <a:gd name="T109" fmla="*/ 2 h 7"/>
                      <a:gd name="T110" fmla="*/ 6 w 6"/>
                      <a:gd name="T111" fmla="*/ 3 h 7"/>
                      <a:gd name="T112" fmla="*/ 6 w 6"/>
                      <a:gd name="T113" fmla="*/ 4 h 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6"/>
                      <a:gd name="T172" fmla="*/ 0 h 7"/>
                      <a:gd name="T173" fmla="*/ 6 w 6"/>
                      <a:gd name="T174" fmla="*/ 7 h 7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6" h="7">
                        <a:moveTo>
                          <a:pt x="6" y="4"/>
                        </a:move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6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6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6" name="Freeform 859"/>
                  <p:cNvSpPr>
                    <a:spLocks/>
                  </p:cNvSpPr>
                  <p:nvPr/>
                </p:nvSpPr>
                <p:spPr bwMode="auto">
                  <a:xfrm>
                    <a:off x="4106" y="8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w 1"/>
                      <a:gd name="T19" fmla="*/ 1 h 1"/>
                      <a:gd name="T20" fmla="*/ 0 w 1"/>
                      <a:gd name="T21" fmla="*/ 1 h 1"/>
                      <a:gd name="T22" fmla="*/ 0 w 1"/>
                      <a:gd name="T23" fmla="*/ 0 h 1"/>
                      <a:gd name="T24" fmla="*/ 0 w 1"/>
                      <a:gd name="T25" fmla="*/ 0 h 1"/>
                      <a:gd name="T26" fmla="*/ 0 w 1"/>
                      <a:gd name="T27" fmla="*/ 0 h 1"/>
                      <a:gd name="T28" fmla="*/ 0 w 1"/>
                      <a:gd name="T29" fmla="*/ 0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7" name="Freeform 860"/>
                  <p:cNvSpPr>
                    <a:spLocks/>
                  </p:cNvSpPr>
                  <p:nvPr/>
                </p:nvSpPr>
                <p:spPr bwMode="auto">
                  <a:xfrm>
                    <a:off x="4095" y="820"/>
                    <a:ext cx="6" cy="3"/>
                  </a:xfrm>
                  <a:custGeom>
                    <a:avLst/>
                    <a:gdLst>
                      <a:gd name="T0" fmla="*/ 3 w 6"/>
                      <a:gd name="T1" fmla="*/ 0 h 3"/>
                      <a:gd name="T2" fmla="*/ 4 w 6"/>
                      <a:gd name="T3" fmla="*/ 0 h 3"/>
                      <a:gd name="T4" fmla="*/ 4 w 6"/>
                      <a:gd name="T5" fmla="*/ 0 h 3"/>
                      <a:gd name="T6" fmla="*/ 5 w 6"/>
                      <a:gd name="T7" fmla="*/ 0 h 3"/>
                      <a:gd name="T8" fmla="*/ 5 w 6"/>
                      <a:gd name="T9" fmla="*/ 0 h 3"/>
                      <a:gd name="T10" fmla="*/ 6 w 6"/>
                      <a:gd name="T11" fmla="*/ 1 h 3"/>
                      <a:gd name="T12" fmla="*/ 6 w 6"/>
                      <a:gd name="T13" fmla="*/ 1 h 3"/>
                      <a:gd name="T14" fmla="*/ 5 w 6"/>
                      <a:gd name="T15" fmla="*/ 2 h 3"/>
                      <a:gd name="T16" fmla="*/ 5 w 6"/>
                      <a:gd name="T17" fmla="*/ 2 h 3"/>
                      <a:gd name="T18" fmla="*/ 5 w 6"/>
                      <a:gd name="T19" fmla="*/ 2 h 3"/>
                      <a:gd name="T20" fmla="*/ 4 w 6"/>
                      <a:gd name="T21" fmla="*/ 2 h 3"/>
                      <a:gd name="T22" fmla="*/ 4 w 6"/>
                      <a:gd name="T23" fmla="*/ 2 h 3"/>
                      <a:gd name="T24" fmla="*/ 4 w 6"/>
                      <a:gd name="T25" fmla="*/ 3 h 3"/>
                      <a:gd name="T26" fmla="*/ 4 w 6"/>
                      <a:gd name="T27" fmla="*/ 3 h 3"/>
                      <a:gd name="T28" fmla="*/ 4 w 6"/>
                      <a:gd name="T29" fmla="*/ 3 h 3"/>
                      <a:gd name="T30" fmla="*/ 3 w 6"/>
                      <a:gd name="T31" fmla="*/ 2 h 3"/>
                      <a:gd name="T32" fmla="*/ 3 w 6"/>
                      <a:gd name="T33" fmla="*/ 2 h 3"/>
                      <a:gd name="T34" fmla="*/ 2 w 6"/>
                      <a:gd name="T35" fmla="*/ 3 h 3"/>
                      <a:gd name="T36" fmla="*/ 2 w 6"/>
                      <a:gd name="T37" fmla="*/ 2 h 3"/>
                      <a:gd name="T38" fmla="*/ 3 w 6"/>
                      <a:gd name="T39" fmla="*/ 2 h 3"/>
                      <a:gd name="T40" fmla="*/ 3 w 6"/>
                      <a:gd name="T41" fmla="*/ 2 h 3"/>
                      <a:gd name="T42" fmla="*/ 4 w 6"/>
                      <a:gd name="T43" fmla="*/ 1 h 3"/>
                      <a:gd name="T44" fmla="*/ 4 w 6"/>
                      <a:gd name="T45" fmla="*/ 1 h 3"/>
                      <a:gd name="T46" fmla="*/ 3 w 6"/>
                      <a:gd name="T47" fmla="*/ 1 h 3"/>
                      <a:gd name="T48" fmla="*/ 2 w 6"/>
                      <a:gd name="T49" fmla="*/ 2 h 3"/>
                      <a:gd name="T50" fmla="*/ 2 w 6"/>
                      <a:gd name="T51" fmla="*/ 2 h 3"/>
                      <a:gd name="T52" fmla="*/ 2 w 6"/>
                      <a:gd name="T53" fmla="*/ 3 h 3"/>
                      <a:gd name="T54" fmla="*/ 2 w 6"/>
                      <a:gd name="T55" fmla="*/ 3 h 3"/>
                      <a:gd name="T56" fmla="*/ 2 w 6"/>
                      <a:gd name="T57" fmla="*/ 3 h 3"/>
                      <a:gd name="T58" fmla="*/ 1 w 6"/>
                      <a:gd name="T59" fmla="*/ 3 h 3"/>
                      <a:gd name="T60" fmla="*/ 0 w 6"/>
                      <a:gd name="T61" fmla="*/ 2 h 3"/>
                      <a:gd name="T62" fmla="*/ 1 w 6"/>
                      <a:gd name="T63" fmla="*/ 2 h 3"/>
                      <a:gd name="T64" fmla="*/ 2 w 6"/>
                      <a:gd name="T65" fmla="*/ 1 h 3"/>
                      <a:gd name="T66" fmla="*/ 2 w 6"/>
                      <a:gd name="T67" fmla="*/ 1 h 3"/>
                      <a:gd name="T68" fmla="*/ 2 w 6"/>
                      <a:gd name="T69" fmla="*/ 1 h 3"/>
                      <a:gd name="T70" fmla="*/ 2 w 6"/>
                      <a:gd name="T71" fmla="*/ 1 h 3"/>
                      <a:gd name="T72" fmla="*/ 3 w 6"/>
                      <a:gd name="T73" fmla="*/ 0 h 3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6"/>
                      <a:gd name="T112" fmla="*/ 0 h 3"/>
                      <a:gd name="T113" fmla="*/ 6 w 6"/>
                      <a:gd name="T114" fmla="*/ 3 h 3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6" h="3">
                        <a:moveTo>
                          <a:pt x="3" y="0"/>
                        </a:move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1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8" name="Freeform 861"/>
                  <p:cNvSpPr>
                    <a:spLocks/>
                  </p:cNvSpPr>
                  <p:nvPr/>
                </p:nvSpPr>
                <p:spPr bwMode="auto">
                  <a:xfrm>
                    <a:off x="4106" y="8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1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9" name="Freeform 862"/>
                  <p:cNvSpPr>
                    <a:spLocks/>
                  </p:cNvSpPr>
                  <p:nvPr/>
                </p:nvSpPr>
                <p:spPr bwMode="auto">
                  <a:xfrm>
                    <a:off x="4096" y="822"/>
                    <a:ext cx="8" cy="8"/>
                  </a:xfrm>
                  <a:custGeom>
                    <a:avLst/>
                    <a:gdLst>
                      <a:gd name="T0" fmla="*/ 3 w 8"/>
                      <a:gd name="T1" fmla="*/ 0 h 8"/>
                      <a:gd name="T2" fmla="*/ 5 w 8"/>
                      <a:gd name="T3" fmla="*/ 0 h 8"/>
                      <a:gd name="T4" fmla="*/ 6 w 8"/>
                      <a:gd name="T5" fmla="*/ 0 h 8"/>
                      <a:gd name="T6" fmla="*/ 6 w 8"/>
                      <a:gd name="T7" fmla="*/ 1 h 8"/>
                      <a:gd name="T8" fmla="*/ 7 w 8"/>
                      <a:gd name="T9" fmla="*/ 1 h 8"/>
                      <a:gd name="T10" fmla="*/ 7 w 8"/>
                      <a:gd name="T11" fmla="*/ 1 h 8"/>
                      <a:gd name="T12" fmla="*/ 6 w 8"/>
                      <a:gd name="T13" fmla="*/ 2 h 8"/>
                      <a:gd name="T14" fmla="*/ 6 w 8"/>
                      <a:gd name="T15" fmla="*/ 3 h 8"/>
                      <a:gd name="T16" fmla="*/ 7 w 8"/>
                      <a:gd name="T17" fmla="*/ 3 h 8"/>
                      <a:gd name="T18" fmla="*/ 8 w 8"/>
                      <a:gd name="T19" fmla="*/ 4 h 8"/>
                      <a:gd name="T20" fmla="*/ 7 w 8"/>
                      <a:gd name="T21" fmla="*/ 4 h 8"/>
                      <a:gd name="T22" fmla="*/ 5 w 8"/>
                      <a:gd name="T23" fmla="*/ 3 h 8"/>
                      <a:gd name="T24" fmla="*/ 6 w 8"/>
                      <a:gd name="T25" fmla="*/ 4 h 8"/>
                      <a:gd name="T26" fmla="*/ 6 w 8"/>
                      <a:gd name="T27" fmla="*/ 4 h 8"/>
                      <a:gd name="T28" fmla="*/ 5 w 8"/>
                      <a:gd name="T29" fmla="*/ 5 h 8"/>
                      <a:gd name="T30" fmla="*/ 5 w 8"/>
                      <a:gd name="T31" fmla="*/ 5 h 8"/>
                      <a:gd name="T32" fmla="*/ 4 w 8"/>
                      <a:gd name="T33" fmla="*/ 4 h 8"/>
                      <a:gd name="T34" fmla="*/ 4 w 8"/>
                      <a:gd name="T35" fmla="*/ 4 h 8"/>
                      <a:gd name="T36" fmla="*/ 4 w 8"/>
                      <a:gd name="T37" fmla="*/ 4 h 8"/>
                      <a:gd name="T38" fmla="*/ 4 w 8"/>
                      <a:gd name="T39" fmla="*/ 5 h 8"/>
                      <a:gd name="T40" fmla="*/ 7 w 8"/>
                      <a:gd name="T41" fmla="*/ 4 h 8"/>
                      <a:gd name="T42" fmla="*/ 8 w 8"/>
                      <a:gd name="T43" fmla="*/ 5 h 8"/>
                      <a:gd name="T44" fmla="*/ 8 w 8"/>
                      <a:gd name="T45" fmla="*/ 5 h 8"/>
                      <a:gd name="T46" fmla="*/ 7 w 8"/>
                      <a:gd name="T47" fmla="*/ 5 h 8"/>
                      <a:gd name="T48" fmla="*/ 7 w 8"/>
                      <a:gd name="T49" fmla="*/ 5 h 8"/>
                      <a:gd name="T50" fmla="*/ 6 w 8"/>
                      <a:gd name="T51" fmla="*/ 6 h 8"/>
                      <a:gd name="T52" fmla="*/ 5 w 8"/>
                      <a:gd name="T53" fmla="*/ 7 h 8"/>
                      <a:gd name="T54" fmla="*/ 5 w 8"/>
                      <a:gd name="T55" fmla="*/ 7 h 8"/>
                      <a:gd name="T56" fmla="*/ 5 w 8"/>
                      <a:gd name="T57" fmla="*/ 6 h 8"/>
                      <a:gd name="T58" fmla="*/ 5 w 8"/>
                      <a:gd name="T59" fmla="*/ 6 h 8"/>
                      <a:gd name="T60" fmla="*/ 4 w 8"/>
                      <a:gd name="T61" fmla="*/ 6 h 8"/>
                      <a:gd name="T62" fmla="*/ 4 w 8"/>
                      <a:gd name="T63" fmla="*/ 7 h 8"/>
                      <a:gd name="T64" fmla="*/ 4 w 8"/>
                      <a:gd name="T65" fmla="*/ 7 h 8"/>
                      <a:gd name="T66" fmla="*/ 3 w 8"/>
                      <a:gd name="T67" fmla="*/ 8 h 8"/>
                      <a:gd name="T68" fmla="*/ 3 w 8"/>
                      <a:gd name="T69" fmla="*/ 7 h 8"/>
                      <a:gd name="T70" fmla="*/ 3 w 8"/>
                      <a:gd name="T71" fmla="*/ 8 h 8"/>
                      <a:gd name="T72" fmla="*/ 2 w 8"/>
                      <a:gd name="T73" fmla="*/ 7 h 8"/>
                      <a:gd name="T74" fmla="*/ 2 w 8"/>
                      <a:gd name="T75" fmla="*/ 6 h 8"/>
                      <a:gd name="T76" fmla="*/ 2 w 8"/>
                      <a:gd name="T77" fmla="*/ 5 h 8"/>
                      <a:gd name="T78" fmla="*/ 3 w 8"/>
                      <a:gd name="T79" fmla="*/ 4 h 8"/>
                      <a:gd name="T80" fmla="*/ 3 w 8"/>
                      <a:gd name="T81" fmla="*/ 4 h 8"/>
                      <a:gd name="T82" fmla="*/ 2 w 8"/>
                      <a:gd name="T83" fmla="*/ 3 h 8"/>
                      <a:gd name="T84" fmla="*/ 1 w 8"/>
                      <a:gd name="T85" fmla="*/ 3 h 8"/>
                      <a:gd name="T86" fmla="*/ 0 w 8"/>
                      <a:gd name="T87" fmla="*/ 2 h 8"/>
                      <a:gd name="T88" fmla="*/ 1 w 8"/>
                      <a:gd name="T89" fmla="*/ 1 h 8"/>
                      <a:gd name="T90" fmla="*/ 1 w 8"/>
                      <a:gd name="T91" fmla="*/ 1 h 8"/>
                      <a:gd name="T92" fmla="*/ 1 w 8"/>
                      <a:gd name="T93" fmla="*/ 1 h 8"/>
                      <a:gd name="T94" fmla="*/ 2 w 8"/>
                      <a:gd name="T95" fmla="*/ 1 h 8"/>
                      <a:gd name="T96" fmla="*/ 3 w 8"/>
                      <a:gd name="T97" fmla="*/ 1 h 8"/>
                      <a:gd name="T98" fmla="*/ 3 w 8"/>
                      <a:gd name="T99" fmla="*/ 1 h 8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8"/>
                      <a:gd name="T151" fmla="*/ 0 h 8"/>
                      <a:gd name="T152" fmla="*/ 8 w 8"/>
                      <a:gd name="T153" fmla="*/ 8 h 8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8" h="8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0"/>
                        </a:ln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7" y="3"/>
                        </a:lnTo>
                        <a:lnTo>
                          <a:pt x="8" y="4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3"/>
                        </a:lnTo>
                        <a:lnTo>
                          <a:pt x="6" y="4"/>
                        </a:lnTo>
                        <a:lnTo>
                          <a:pt x="6" y="5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7" y="4"/>
                        </a:lnTo>
                        <a:lnTo>
                          <a:pt x="8" y="4"/>
                        </a:lnTo>
                        <a:lnTo>
                          <a:pt x="8" y="5"/>
                        </a:lnTo>
                        <a:lnTo>
                          <a:pt x="7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  <a:lnTo>
                          <a:pt x="3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0" name="Freeform 863"/>
                  <p:cNvSpPr>
                    <a:spLocks/>
                  </p:cNvSpPr>
                  <p:nvPr/>
                </p:nvSpPr>
                <p:spPr bwMode="auto">
                  <a:xfrm>
                    <a:off x="4107" y="82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2 h 2"/>
                      <a:gd name="T4" fmla="*/ 1 w 2"/>
                      <a:gd name="T5" fmla="*/ 2 h 2"/>
                      <a:gd name="T6" fmla="*/ 1 w 2"/>
                      <a:gd name="T7" fmla="*/ 2 h 2"/>
                      <a:gd name="T8" fmla="*/ 0 w 2"/>
                      <a:gd name="T9" fmla="*/ 1 h 2"/>
                      <a:gd name="T10" fmla="*/ 0 w 2"/>
                      <a:gd name="T11" fmla="*/ 1 h 2"/>
                      <a:gd name="T12" fmla="*/ 0 w 2"/>
                      <a:gd name="T13" fmla="*/ 1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1 w 2"/>
                      <a:gd name="T19" fmla="*/ 1 h 2"/>
                      <a:gd name="T20" fmla="*/ 1 w 2"/>
                      <a:gd name="T21" fmla="*/ 1 h 2"/>
                      <a:gd name="T22" fmla="*/ 0 w 2"/>
                      <a:gd name="T23" fmla="*/ 0 h 2"/>
                      <a:gd name="T24" fmla="*/ 1 w 2"/>
                      <a:gd name="T25" fmla="*/ 0 h 2"/>
                      <a:gd name="T26" fmla="*/ 1 w 2"/>
                      <a:gd name="T27" fmla="*/ 0 h 2"/>
                      <a:gd name="T28" fmla="*/ 1 w 2"/>
                      <a:gd name="T29" fmla="*/ 1 h 2"/>
                      <a:gd name="T30" fmla="*/ 1 w 2"/>
                      <a:gd name="T31" fmla="*/ 1 h 2"/>
                      <a:gd name="T32" fmla="*/ 1 w 2"/>
                      <a:gd name="T33" fmla="*/ 1 h 2"/>
                      <a:gd name="T34" fmla="*/ 1 w 2"/>
                      <a:gd name="T35" fmla="*/ 1 h 2"/>
                      <a:gd name="T36" fmla="*/ 1 w 2"/>
                      <a:gd name="T37" fmla="*/ 1 h 2"/>
                      <a:gd name="T38" fmla="*/ 2 w 2"/>
                      <a:gd name="T39" fmla="*/ 2 h 2"/>
                      <a:gd name="T40" fmla="*/ 2 w 2"/>
                      <a:gd name="T41" fmla="*/ 2 h 2"/>
                      <a:gd name="T42" fmla="*/ 2 w 2"/>
                      <a:gd name="T43" fmla="*/ 2 h 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"/>
                      <a:gd name="T67" fmla="*/ 0 h 2"/>
                      <a:gd name="T68" fmla="*/ 2 w 2"/>
                      <a:gd name="T69" fmla="*/ 2 h 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" h="2">
                        <a:moveTo>
                          <a:pt x="2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1" name="Freeform 864"/>
                  <p:cNvSpPr>
                    <a:spLocks/>
                  </p:cNvSpPr>
                  <p:nvPr/>
                </p:nvSpPr>
                <p:spPr bwMode="auto">
                  <a:xfrm>
                    <a:off x="4090" y="824"/>
                    <a:ext cx="5" cy="3"/>
                  </a:xfrm>
                  <a:custGeom>
                    <a:avLst/>
                    <a:gdLst>
                      <a:gd name="T0" fmla="*/ 3 w 5"/>
                      <a:gd name="T1" fmla="*/ 0 h 3"/>
                      <a:gd name="T2" fmla="*/ 4 w 5"/>
                      <a:gd name="T3" fmla="*/ 1 h 3"/>
                      <a:gd name="T4" fmla="*/ 5 w 5"/>
                      <a:gd name="T5" fmla="*/ 1 h 3"/>
                      <a:gd name="T6" fmla="*/ 4 w 5"/>
                      <a:gd name="T7" fmla="*/ 1 h 3"/>
                      <a:gd name="T8" fmla="*/ 4 w 5"/>
                      <a:gd name="T9" fmla="*/ 2 h 3"/>
                      <a:gd name="T10" fmla="*/ 5 w 5"/>
                      <a:gd name="T11" fmla="*/ 2 h 3"/>
                      <a:gd name="T12" fmla="*/ 5 w 5"/>
                      <a:gd name="T13" fmla="*/ 1 h 3"/>
                      <a:gd name="T14" fmla="*/ 5 w 5"/>
                      <a:gd name="T15" fmla="*/ 1 h 3"/>
                      <a:gd name="T16" fmla="*/ 5 w 5"/>
                      <a:gd name="T17" fmla="*/ 1 h 3"/>
                      <a:gd name="T18" fmla="*/ 5 w 5"/>
                      <a:gd name="T19" fmla="*/ 2 h 3"/>
                      <a:gd name="T20" fmla="*/ 5 w 5"/>
                      <a:gd name="T21" fmla="*/ 2 h 3"/>
                      <a:gd name="T22" fmla="*/ 5 w 5"/>
                      <a:gd name="T23" fmla="*/ 2 h 3"/>
                      <a:gd name="T24" fmla="*/ 4 w 5"/>
                      <a:gd name="T25" fmla="*/ 3 h 3"/>
                      <a:gd name="T26" fmla="*/ 3 w 5"/>
                      <a:gd name="T27" fmla="*/ 2 h 3"/>
                      <a:gd name="T28" fmla="*/ 3 w 5"/>
                      <a:gd name="T29" fmla="*/ 2 h 3"/>
                      <a:gd name="T30" fmla="*/ 2 w 5"/>
                      <a:gd name="T31" fmla="*/ 2 h 3"/>
                      <a:gd name="T32" fmla="*/ 1 w 5"/>
                      <a:gd name="T33" fmla="*/ 2 h 3"/>
                      <a:gd name="T34" fmla="*/ 1 w 5"/>
                      <a:gd name="T35" fmla="*/ 2 h 3"/>
                      <a:gd name="T36" fmla="*/ 0 w 5"/>
                      <a:gd name="T37" fmla="*/ 2 h 3"/>
                      <a:gd name="T38" fmla="*/ 0 w 5"/>
                      <a:gd name="T39" fmla="*/ 1 h 3"/>
                      <a:gd name="T40" fmla="*/ 0 w 5"/>
                      <a:gd name="T41" fmla="*/ 1 h 3"/>
                      <a:gd name="T42" fmla="*/ 0 w 5"/>
                      <a:gd name="T43" fmla="*/ 1 h 3"/>
                      <a:gd name="T44" fmla="*/ 1 w 5"/>
                      <a:gd name="T45" fmla="*/ 0 h 3"/>
                      <a:gd name="T46" fmla="*/ 1 w 5"/>
                      <a:gd name="T47" fmla="*/ 0 h 3"/>
                      <a:gd name="T48" fmla="*/ 2 w 5"/>
                      <a:gd name="T49" fmla="*/ 0 h 3"/>
                      <a:gd name="T50" fmla="*/ 3 w 5"/>
                      <a:gd name="T51" fmla="*/ 0 h 3"/>
                      <a:gd name="T52" fmla="*/ 3 w 5"/>
                      <a:gd name="T53" fmla="*/ 0 h 3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"/>
                      <a:gd name="T82" fmla="*/ 0 h 3"/>
                      <a:gd name="T83" fmla="*/ 5 w 5"/>
                      <a:gd name="T84" fmla="*/ 3 h 3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" h="3">
                        <a:moveTo>
                          <a:pt x="3" y="0"/>
                        </a:move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2" name="Freeform 865"/>
                  <p:cNvSpPr>
                    <a:spLocks/>
                  </p:cNvSpPr>
                  <p:nvPr/>
                </p:nvSpPr>
                <p:spPr bwMode="auto">
                  <a:xfrm>
                    <a:off x="4094" y="824"/>
                    <a:ext cx="5" cy="8"/>
                  </a:xfrm>
                  <a:custGeom>
                    <a:avLst/>
                    <a:gdLst>
                      <a:gd name="T0" fmla="*/ 4 w 5"/>
                      <a:gd name="T1" fmla="*/ 1 h 8"/>
                      <a:gd name="T2" fmla="*/ 4 w 5"/>
                      <a:gd name="T3" fmla="*/ 2 h 8"/>
                      <a:gd name="T4" fmla="*/ 5 w 5"/>
                      <a:gd name="T5" fmla="*/ 2 h 8"/>
                      <a:gd name="T6" fmla="*/ 4 w 5"/>
                      <a:gd name="T7" fmla="*/ 2 h 8"/>
                      <a:gd name="T8" fmla="*/ 4 w 5"/>
                      <a:gd name="T9" fmla="*/ 3 h 8"/>
                      <a:gd name="T10" fmla="*/ 4 w 5"/>
                      <a:gd name="T11" fmla="*/ 3 h 8"/>
                      <a:gd name="T12" fmla="*/ 4 w 5"/>
                      <a:gd name="T13" fmla="*/ 3 h 8"/>
                      <a:gd name="T14" fmla="*/ 4 w 5"/>
                      <a:gd name="T15" fmla="*/ 4 h 8"/>
                      <a:gd name="T16" fmla="*/ 4 w 5"/>
                      <a:gd name="T17" fmla="*/ 4 h 8"/>
                      <a:gd name="T18" fmla="*/ 4 w 5"/>
                      <a:gd name="T19" fmla="*/ 4 h 8"/>
                      <a:gd name="T20" fmla="*/ 4 w 5"/>
                      <a:gd name="T21" fmla="*/ 5 h 8"/>
                      <a:gd name="T22" fmla="*/ 4 w 5"/>
                      <a:gd name="T23" fmla="*/ 5 h 8"/>
                      <a:gd name="T24" fmla="*/ 4 w 5"/>
                      <a:gd name="T25" fmla="*/ 6 h 8"/>
                      <a:gd name="T26" fmla="*/ 4 w 5"/>
                      <a:gd name="T27" fmla="*/ 7 h 8"/>
                      <a:gd name="T28" fmla="*/ 3 w 5"/>
                      <a:gd name="T29" fmla="*/ 8 h 8"/>
                      <a:gd name="T30" fmla="*/ 3 w 5"/>
                      <a:gd name="T31" fmla="*/ 8 h 8"/>
                      <a:gd name="T32" fmla="*/ 3 w 5"/>
                      <a:gd name="T33" fmla="*/ 8 h 8"/>
                      <a:gd name="T34" fmla="*/ 2 w 5"/>
                      <a:gd name="T35" fmla="*/ 8 h 8"/>
                      <a:gd name="T36" fmla="*/ 2 w 5"/>
                      <a:gd name="T37" fmla="*/ 8 h 8"/>
                      <a:gd name="T38" fmla="*/ 2 w 5"/>
                      <a:gd name="T39" fmla="*/ 8 h 8"/>
                      <a:gd name="T40" fmla="*/ 2 w 5"/>
                      <a:gd name="T41" fmla="*/ 7 h 8"/>
                      <a:gd name="T42" fmla="*/ 2 w 5"/>
                      <a:gd name="T43" fmla="*/ 7 h 8"/>
                      <a:gd name="T44" fmla="*/ 3 w 5"/>
                      <a:gd name="T45" fmla="*/ 6 h 8"/>
                      <a:gd name="T46" fmla="*/ 3 w 5"/>
                      <a:gd name="T47" fmla="*/ 6 h 8"/>
                      <a:gd name="T48" fmla="*/ 2 w 5"/>
                      <a:gd name="T49" fmla="*/ 6 h 8"/>
                      <a:gd name="T50" fmla="*/ 1 w 5"/>
                      <a:gd name="T51" fmla="*/ 6 h 8"/>
                      <a:gd name="T52" fmla="*/ 1 w 5"/>
                      <a:gd name="T53" fmla="*/ 6 h 8"/>
                      <a:gd name="T54" fmla="*/ 1 w 5"/>
                      <a:gd name="T55" fmla="*/ 5 h 8"/>
                      <a:gd name="T56" fmla="*/ 1 w 5"/>
                      <a:gd name="T57" fmla="*/ 4 h 8"/>
                      <a:gd name="T58" fmla="*/ 0 w 5"/>
                      <a:gd name="T59" fmla="*/ 3 h 8"/>
                      <a:gd name="T60" fmla="*/ 1 w 5"/>
                      <a:gd name="T61" fmla="*/ 3 h 8"/>
                      <a:gd name="T62" fmla="*/ 1 w 5"/>
                      <a:gd name="T63" fmla="*/ 2 h 8"/>
                      <a:gd name="T64" fmla="*/ 1 w 5"/>
                      <a:gd name="T65" fmla="*/ 2 h 8"/>
                      <a:gd name="T66" fmla="*/ 1 w 5"/>
                      <a:gd name="T67" fmla="*/ 2 h 8"/>
                      <a:gd name="T68" fmla="*/ 1 w 5"/>
                      <a:gd name="T69" fmla="*/ 2 h 8"/>
                      <a:gd name="T70" fmla="*/ 2 w 5"/>
                      <a:gd name="T71" fmla="*/ 3 h 8"/>
                      <a:gd name="T72" fmla="*/ 2 w 5"/>
                      <a:gd name="T73" fmla="*/ 3 h 8"/>
                      <a:gd name="T74" fmla="*/ 3 w 5"/>
                      <a:gd name="T75" fmla="*/ 4 h 8"/>
                      <a:gd name="T76" fmla="*/ 3 w 5"/>
                      <a:gd name="T77" fmla="*/ 3 h 8"/>
                      <a:gd name="T78" fmla="*/ 2 w 5"/>
                      <a:gd name="T79" fmla="*/ 3 h 8"/>
                      <a:gd name="T80" fmla="*/ 2 w 5"/>
                      <a:gd name="T81" fmla="*/ 2 h 8"/>
                      <a:gd name="T82" fmla="*/ 2 w 5"/>
                      <a:gd name="T83" fmla="*/ 3 h 8"/>
                      <a:gd name="T84" fmla="*/ 2 w 5"/>
                      <a:gd name="T85" fmla="*/ 2 h 8"/>
                      <a:gd name="T86" fmla="*/ 1 w 5"/>
                      <a:gd name="T87" fmla="*/ 2 h 8"/>
                      <a:gd name="T88" fmla="*/ 1 w 5"/>
                      <a:gd name="T89" fmla="*/ 2 h 8"/>
                      <a:gd name="T90" fmla="*/ 1 w 5"/>
                      <a:gd name="T91" fmla="*/ 1 h 8"/>
                      <a:gd name="T92" fmla="*/ 2 w 5"/>
                      <a:gd name="T93" fmla="*/ 0 h 8"/>
                      <a:gd name="T94" fmla="*/ 2 w 5"/>
                      <a:gd name="T95" fmla="*/ 0 h 8"/>
                      <a:gd name="T96" fmla="*/ 2 w 5"/>
                      <a:gd name="T97" fmla="*/ 0 h 8"/>
                      <a:gd name="T98" fmla="*/ 4 w 5"/>
                      <a:gd name="T99" fmla="*/ 1 h 8"/>
                      <a:gd name="T100" fmla="*/ 4 w 5"/>
                      <a:gd name="T101" fmla="*/ 1 h 8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5"/>
                      <a:gd name="T154" fmla="*/ 0 h 8"/>
                      <a:gd name="T155" fmla="*/ 5 w 5"/>
                      <a:gd name="T156" fmla="*/ 8 h 8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5" h="8">
                        <a:moveTo>
                          <a:pt x="4" y="1"/>
                        </a:move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4" y="6"/>
                        </a:lnTo>
                        <a:lnTo>
                          <a:pt x="4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4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3" name="Freeform 866"/>
                  <p:cNvSpPr>
                    <a:spLocks/>
                  </p:cNvSpPr>
                  <p:nvPr/>
                </p:nvSpPr>
                <p:spPr bwMode="auto">
                  <a:xfrm>
                    <a:off x="4087" y="824"/>
                    <a:ext cx="2" cy="8"/>
                  </a:xfrm>
                  <a:custGeom>
                    <a:avLst/>
                    <a:gdLst>
                      <a:gd name="T0" fmla="*/ 1 w 2"/>
                      <a:gd name="T1" fmla="*/ 8 h 8"/>
                      <a:gd name="T2" fmla="*/ 1 w 2"/>
                      <a:gd name="T3" fmla="*/ 7 h 8"/>
                      <a:gd name="T4" fmla="*/ 1 w 2"/>
                      <a:gd name="T5" fmla="*/ 7 h 8"/>
                      <a:gd name="T6" fmla="*/ 2 w 2"/>
                      <a:gd name="T7" fmla="*/ 7 h 8"/>
                      <a:gd name="T8" fmla="*/ 2 w 2"/>
                      <a:gd name="T9" fmla="*/ 7 h 8"/>
                      <a:gd name="T10" fmla="*/ 1 w 2"/>
                      <a:gd name="T11" fmla="*/ 7 h 8"/>
                      <a:gd name="T12" fmla="*/ 1 w 2"/>
                      <a:gd name="T13" fmla="*/ 5 h 8"/>
                      <a:gd name="T14" fmla="*/ 1 w 2"/>
                      <a:gd name="T15" fmla="*/ 4 h 8"/>
                      <a:gd name="T16" fmla="*/ 1 w 2"/>
                      <a:gd name="T17" fmla="*/ 4 h 8"/>
                      <a:gd name="T18" fmla="*/ 1 w 2"/>
                      <a:gd name="T19" fmla="*/ 3 h 8"/>
                      <a:gd name="T20" fmla="*/ 1 w 2"/>
                      <a:gd name="T21" fmla="*/ 3 h 8"/>
                      <a:gd name="T22" fmla="*/ 0 w 2"/>
                      <a:gd name="T23" fmla="*/ 2 h 8"/>
                      <a:gd name="T24" fmla="*/ 0 w 2"/>
                      <a:gd name="T25" fmla="*/ 2 h 8"/>
                      <a:gd name="T26" fmla="*/ 0 w 2"/>
                      <a:gd name="T27" fmla="*/ 0 h 8"/>
                      <a:gd name="T28" fmla="*/ 1 w 2"/>
                      <a:gd name="T29" fmla="*/ 0 h 8"/>
                      <a:gd name="T30" fmla="*/ 1 w 2"/>
                      <a:gd name="T31" fmla="*/ 0 h 8"/>
                      <a:gd name="T32" fmla="*/ 1 w 2"/>
                      <a:gd name="T33" fmla="*/ 1 h 8"/>
                      <a:gd name="T34" fmla="*/ 1 w 2"/>
                      <a:gd name="T35" fmla="*/ 1 h 8"/>
                      <a:gd name="T36" fmla="*/ 1 w 2"/>
                      <a:gd name="T37" fmla="*/ 2 h 8"/>
                      <a:gd name="T38" fmla="*/ 1 w 2"/>
                      <a:gd name="T39" fmla="*/ 2 h 8"/>
                      <a:gd name="T40" fmla="*/ 1 w 2"/>
                      <a:gd name="T41" fmla="*/ 2 h 8"/>
                      <a:gd name="T42" fmla="*/ 2 w 2"/>
                      <a:gd name="T43" fmla="*/ 3 h 8"/>
                      <a:gd name="T44" fmla="*/ 2 w 2"/>
                      <a:gd name="T45" fmla="*/ 3 h 8"/>
                      <a:gd name="T46" fmla="*/ 2 w 2"/>
                      <a:gd name="T47" fmla="*/ 4 h 8"/>
                      <a:gd name="T48" fmla="*/ 2 w 2"/>
                      <a:gd name="T49" fmla="*/ 5 h 8"/>
                      <a:gd name="T50" fmla="*/ 2 w 2"/>
                      <a:gd name="T51" fmla="*/ 6 h 8"/>
                      <a:gd name="T52" fmla="*/ 2 w 2"/>
                      <a:gd name="T53" fmla="*/ 7 h 8"/>
                      <a:gd name="T54" fmla="*/ 1 w 2"/>
                      <a:gd name="T55" fmla="*/ 8 h 8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"/>
                      <a:gd name="T85" fmla="*/ 0 h 8"/>
                      <a:gd name="T86" fmla="*/ 2 w 2"/>
                      <a:gd name="T87" fmla="*/ 8 h 8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" h="8">
                        <a:moveTo>
                          <a:pt x="1" y="8"/>
                        </a:move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1" y="7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2" y="6"/>
                        </a:lnTo>
                        <a:lnTo>
                          <a:pt x="2" y="7"/>
                        </a:lnTo>
                        <a:lnTo>
                          <a:pt x="1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4" name="Freeform 867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2 h 2"/>
                      <a:gd name="T4" fmla="*/ 1 w 2"/>
                      <a:gd name="T5" fmla="*/ 1 h 2"/>
                      <a:gd name="T6" fmla="*/ 1 w 2"/>
                      <a:gd name="T7" fmla="*/ 0 h 2"/>
                      <a:gd name="T8" fmla="*/ 1 w 2"/>
                      <a:gd name="T9" fmla="*/ 0 h 2"/>
                      <a:gd name="T10" fmla="*/ 1 w 2"/>
                      <a:gd name="T11" fmla="*/ 0 h 2"/>
                      <a:gd name="T12" fmla="*/ 1 w 2"/>
                      <a:gd name="T13" fmla="*/ 0 h 2"/>
                      <a:gd name="T14" fmla="*/ 1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0 h 2"/>
                      <a:gd name="T20" fmla="*/ 2 w 2"/>
                      <a:gd name="T21" fmla="*/ 0 h 2"/>
                      <a:gd name="T22" fmla="*/ 2 w 2"/>
                      <a:gd name="T23" fmla="*/ 1 h 2"/>
                      <a:gd name="T24" fmla="*/ 1 w 2"/>
                      <a:gd name="T25" fmla="*/ 1 h 2"/>
                      <a:gd name="T26" fmla="*/ 1 w 2"/>
                      <a:gd name="T27" fmla="*/ 1 h 2"/>
                      <a:gd name="T28" fmla="*/ 1 w 2"/>
                      <a:gd name="T29" fmla="*/ 1 h 2"/>
                      <a:gd name="T30" fmla="*/ 1 w 2"/>
                      <a:gd name="T31" fmla="*/ 2 h 2"/>
                      <a:gd name="T32" fmla="*/ 1 w 2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"/>
                      <a:gd name="T52" fmla="*/ 0 h 2"/>
                      <a:gd name="T53" fmla="*/ 2 w 2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5" name="Freeform 868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1 h 1"/>
                      <a:gd name="T6" fmla="*/ 1 h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h 1"/>
                      <a:gd name="T15" fmla="*/ 1 h 1"/>
                    </a:gdLst>
                    <a:ahLst/>
                    <a:cxnLst>
                      <a:cxn ang="T7">
                        <a:pos x="0" y="T0"/>
                      </a:cxn>
                      <a:cxn ang="T8">
                        <a:pos x="0" y="T1"/>
                      </a:cxn>
                      <a:cxn ang="T9">
                        <a:pos x="0" y="T2"/>
                      </a:cxn>
                      <a:cxn ang="T10">
                        <a:pos x="0" y="T3"/>
                      </a:cxn>
                      <a:cxn ang="T11">
                        <a:pos x="0" y="T4"/>
                      </a:cxn>
                      <a:cxn ang="T12">
                        <a:pos x="0" y="T5"/>
                      </a:cxn>
                      <a:cxn ang="T13">
                        <a:pos x="0" y="T6"/>
                      </a:cxn>
                    </a:cxnLst>
                    <a:rect l="0" t="T14" r="0" b="T15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6" name="Freeform 869"/>
                  <p:cNvSpPr>
                    <a:spLocks/>
                  </p:cNvSpPr>
                  <p:nvPr/>
                </p:nvSpPr>
                <p:spPr bwMode="auto">
                  <a:xfrm>
                    <a:off x="4091" y="826"/>
                    <a:ext cx="5" cy="7"/>
                  </a:xfrm>
                  <a:custGeom>
                    <a:avLst/>
                    <a:gdLst>
                      <a:gd name="T0" fmla="*/ 2 w 5"/>
                      <a:gd name="T1" fmla="*/ 6 h 7"/>
                      <a:gd name="T2" fmla="*/ 1 w 5"/>
                      <a:gd name="T3" fmla="*/ 5 h 7"/>
                      <a:gd name="T4" fmla="*/ 1 w 5"/>
                      <a:gd name="T5" fmla="*/ 4 h 7"/>
                      <a:gd name="T6" fmla="*/ 1 w 5"/>
                      <a:gd name="T7" fmla="*/ 4 h 7"/>
                      <a:gd name="T8" fmla="*/ 0 w 5"/>
                      <a:gd name="T9" fmla="*/ 4 h 7"/>
                      <a:gd name="T10" fmla="*/ 0 w 5"/>
                      <a:gd name="T11" fmla="*/ 3 h 7"/>
                      <a:gd name="T12" fmla="*/ 0 w 5"/>
                      <a:gd name="T13" fmla="*/ 2 h 7"/>
                      <a:gd name="T14" fmla="*/ 0 w 5"/>
                      <a:gd name="T15" fmla="*/ 2 h 7"/>
                      <a:gd name="T16" fmla="*/ 0 w 5"/>
                      <a:gd name="T17" fmla="*/ 1 h 7"/>
                      <a:gd name="T18" fmla="*/ 0 w 5"/>
                      <a:gd name="T19" fmla="*/ 1 h 7"/>
                      <a:gd name="T20" fmla="*/ 1 w 5"/>
                      <a:gd name="T21" fmla="*/ 1 h 7"/>
                      <a:gd name="T22" fmla="*/ 2 w 5"/>
                      <a:gd name="T23" fmla="*/ 0 h 7"/>
                      <a:gd name="T24" fmla="*/ 2 w 5"/>
                      <a:gd name="T25" fmla="*/ 1 h 7"/>
                      <a:gd name="T26" fmla="*/ 3 w 5"/>
                      <a:gd name="T27" fmla="*/ 1 h 7"/>
                      <a:gd name="T28" fmla="*/ 3 w 5"/>
                      <a:gd name="T29" fmla="*/ 2 h 7"/>
                      <a:gd name="T30" fmla="*/ 3 w 5"/>
                      <a:gd name="T31" fmla="*/ 3 h 7"/>
                      <a:gd name="T32" fmla="*/ 4 w 5"/>
                      <a:gd name="T33" fmla="*/ 3 h 7"/>
                      <a:gd name="T34" fmla="*/ 4 w 5"/>
                      <a:gd name="T35" fmla="*/ 4 h 7"/>
                      <a:gd name="T36" fmla="*/ 3 w 5"/>
                      <a:gd name="T37" fmla="*/ 4 h 7"/>
                      <a:gd name="T38" fmla="*/ 3 w 5"/>
                      <a:gd name="T39" fmla="*/ 4 h 7"/>
                      <a:gd name="T40" fmla="*/ 3 w 5"/>
                      <a:gd name="T41" fmla="*/ 4 h 7"/>
                      <a:gd name="T42" fmla="*/ 3 w 5"/>
                      <a:gd name="T43" fmla="*/ 4 h 7"/>
                      <a:gd name="T44" fmla="*/ 3 w 5"/>
                      <a:gd name="T45" fmla="*/ 4 h 7"/>
                      <a:gd name="T46" fmla="*/ 4 w 5"/>
                      <a:gd name="T47" fmla="*/ 4 h 7"/>
                      <a:gd name="T48" fmla="*/ 4 w 5"/>
                      <a:gd name="T49" fmla="*/ 4 h 7"/>
                      <a:gd name="T50" fmla="*/ 4 w 5"/>
                      <a:gd name="T51" fmla="*/ 4 h 7"/>
                      <a:gd name="T52" fmla="*/ 5 w 5"/>
                      <a:gd name="T53" fmla="*/ 4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5 h 7"/>
                      <a:gd name="T62" fmla="*/ 5 w 5"/>
                      <a:gd name="T63" fmla="*/ 6 h 7"/>
                      <a:gd name="T64" fmla="*/ 5 w 5"/>
                      <a:gd name="T65" fmla="*/ 6 h 7"/>
                      <a:gd name="T66" fmla="*/ 4 w 5"/>
                      <a:gd name="T67" fmla="*/ 7 h 7"/>
                      <a:gd name="T68" fmla="*/ 4 w 5"/>
                      <a:gd name="T69" fmla="*/ 7 h 7"/>
                      <a:gd name="T70" fmla="*/ 3 w 5"/>
                      <a:gd name="T71" fmla="*/ 7 h 7"/>
                      <a:gd name="T72" fmla="*/ 2 w 5"/>
                      <a:gd name="T73" fmla="*/ 6 h 7"/>
                      <a:gd name="T74" fmla="*/ 2 w 5"/>
                      <a:gd name="T75" fmla="*/ 6 h 7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w 5"/>
                      <a:gd name="T115" fmla="*/ 0 h 7"/>
                      <a:gd name="T116" fmla="*/ 5 w 5"/>
                      <a:gd name="T117" fmla="*/ 7 h 7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T114" t="T115" r="T116" b="T117"/>
                    <a:pathLst>
                      <a:path w="5" h="7">
                        <a:moveTo>
                          <a:pt x="2" y="6"/>
                        </a:move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3" y="7"/>
                        </a:lnTo>
                        <a:lnTo>
                          <a:pt x="2" y="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7" name="Freeform 870"/>
                  <p:cNvSpPr>
                    <a:spLocks/>
                  </p:cNvSpPr>
                  <p:nvPr/>
                </p:nvSpPr>
                <p:spPr bwMode="auto">
                  <a:xfrm>
                    <a:off x="4091" y="831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0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2"/>
                      <a:gd name="T29" fmla="*/ 1 w 1"/>
                      <a:gd name="T30" fmla="*/ 2 h 2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8" name="Freeform 871"/>
                  <p:cNvSpPr>
                    <a:spLocks/>
                  </p:cNvSpPr>
                  <p:nvPr/>
                </p:nvSpPr>
                <p:spPr bwMode="auto">
                  <a:xfrm>
                    <a:off x="4109" y="83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2 w 2"/>
                      <a:gd name="T5" fmla="*/ 1 w 2"/>
                      <a:gd name="T6" fmla="*/ 0 w 2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2"/>
                      <a:gd name="T15" fmla="*/ 2 w 2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9" name="Freeform 872"/>
                  <p:cNvSpPr>
                    <a:spLocks/>
                  </p:cNvSpPr>
                  <p:nvPr/>
                </p:nvSpPr>
                <p:spPr bwMode="auto">
                  <a:xfrm>
                    <a:off x="4106" y="834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1 h 2"/>
                      <a:gd name="T4" fmla="*/ 0 w 2"/>
                      <a:gd name="T5" fmla="*/ 1 h 2"/>
                      <a:gd name="T6" fmla="*/ 1 w 2"/>
                      <a:gd name="T7" fmla="*/ 1 h 2"/>
                      <a:gd name="T8" fmla="*/ 1 w 2"/>
                      <a:gd name="T9" fmla="*/ 1 h 2"/>
                      <a:gd name="T10" fmla="*/ 1 w 2"/>
                      <a:gd name="T11" fmla="*/ 0 h 2"/>
                      <a:gd name="T12" fmla="*/ 2 w 2"/>
                      <a:gd name="T13" fmla="*/ 0 h 2"/>
                      <a:gd name="T14" fmla="*/ 2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1 h 2"/>
                      <a:gd name="T20" fmla="*/ 2 w 2"/>
                      <a:gd name="T21" fmla="*/ 1 h 2"/>
                      <a:gd name="T22" fmla="*/ 2 w 2"/>
                      <a:gd name="T23" fmla="*/ 1 h 2"/>
                      <a:gd name="T24" fmla="*/ 1 w 2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"/>
                      <a:gd name="T40" fmla="*/ 0 h 2"/>
                      <a:gd name="T41" fmla="*/ 2 w 2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0" name="Freeform 873"/>
                  <p:cNvSpPr>
                    <a:spLocks/>
                  </p:cNvSpPr>
                  <p:nvPr/>
                </p:nvSpPr>
                <p:spPr bwMode="auto">
                  <a:xfrm>
                    <a:off x="4115" y="840"/>
                    <a:ext cx="5" cy="7"/>
                  </a:xfrm>
                  <a:custGeom>
                    <a:avLst/>
                    <a:gdLst>
                      <a:gd name="T0" fmla="*/ 1 w 5"/>
                      <a:gd name="T1" fmla="*/ 7 h 7"/>
                      <a:gd name="T2" fmla="*/ 0 w 5"/>
                      <a:gd name="T3" fmla="*/ 7 h 7"/>
                      <a:gd name="T4" fmla="*/ 0 w 5"/>
                      <a:gd name="T5" fmla="*/ 7 h 7"/>
                      <a:gd name="T6" fmla="*/ 0 w 5"/>
                      <a:gd name="T7" fmla="*/ 6 h 7"/>
                      <a:gd name="T8" fmla="*/ 0 w 5"/>
                      <a:gd name="T9" fmla="*/ 6 h 7"/>
                      <a:gd name="T10" fmla="*/ 1 w 5"/>
                      <a:gd name="T11" fmla="*/ 5 h 7"/>
                      <a:gd name="T12" fmla="*/ 1 w 5"/>
                      <a:gd name="T13" fmla="*/ 5 h 7"/>
                      <a:gd name="T14" fmla="*/ 1 w 5"/>
                      <a:gd name="T15" fmla="*/ 5 h 7"/>
                      <a:gd name="T16" fmla="*/ 1 w 5"/>
                      <a:gd name="T17" fmla="*/ 5 h 7"/>
                      <a:gd name="T18" fmla="*/ 2 w 5"/>
                      <a:gd name="T19" fmla="*/ 3 h 7"/>
                      <a:gd name="T20" fmla="*/ 2 w 5"/>
                      <a:gd name="T21" fmla="*/ 3 h 7"/>
                      <a:gd name="T22" fmla="*/ 2 w 5"/>
                      <a:gd name="T23" fmla="*/ 2 h 7"/>
                      <a:gd name="T24" fmla="*/ 2 w 5"/>
                      <a:gd name="T25" fmla="*/ 2 h 7"/>
                      <a:gd name="T26" fmla="*/ 2 w 5"/>
                      <a:gd name="T27" fmla="*/ 1 h 7"/>
                      <a:gd name="T28" fmla="*/ 2 w 5"/>
                      <a:gd name="T29" fmla="*/ 1 h 7"/>
                      <a:gd name="T30" fmla="*/ 2 w 5"/>
                      <a:gd name="T31" fmla="*/ 1 h 7"/>
                      <a:gd name="T32" fmla="*/ 1 w 5"/>
                      <a:gd name="T33" fmla="*/ 1 h 7"/>
                      <a:gd name="T34" fmla="*/ 1 w 5"/>
                      <a:gd name="T35" fmla="*/ 0 h 7"/>
                      <a:gd name="T36" fmla="*/ 2 w 5"/>
                      <a:gd name="T37" fmla="*/ 0 h 7"/>
                      <a:gd name="T38" fmla="*/ 2 w 5"/>
                      <a:gd name="T39" fmla="*/ 0 h 7"/>
                      <a:gd name="T40" fmla="*/ 3 w 5"/>
                      <a:gd name="T41" fmla="*/ 0 h 7"/>
                      <a:gd name="T42" fmla="*/ 3 w 5"/>
                      <a:gd name="T43" fmla="*/ 0 h 7"/>
                      <a:gd name="T44" fmla="*/ 4 w 5"/>
                      <a:gd name="T45" fmla="*/ 1 h 7"/>
                      <a:gd name="T46" fmla="*/ 4 w 5"/>
                      <a:gd name="T47" fmla="*/ 2 h 7"/>
                      <a:gd name="T48" fmla="*/ 4 w 5"/>
                      <a:gd name="T49" fmla="*/ 2 h 7"/>
                      <a:gd name="T50" fmla="*/ 4 w 5"/>
                      <a:gd name="T51" fmla="*/ 3 h 7"/>
                      <a:gd name="T52" fmla="*/ 4 w 5"/>
                      <a:gd name="T53" fmla="*/ 3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6 h 7"/>
                      <a:gd name="T62" fmla="*/ 5 w 5"/>
                      <a:gd name="T63" fmla="*/ 6 h 7"/>
                      <a:gd name="T64" fmla="*/ 4 w 5"/>
                      <a:gd name="T65" fmla="*/ 6 h 7"/>
                      <a:gd name="T66" fmla="*/ 4 w 5"/>
                      <a:gd name="T67" fmla="*/ 6 h 7"/>
                      <a:gd name="T68" fmla="*/ 3 w 5"/>
                      <a:gd name="T69" fmla="*/ 6 h 7"/>
                      <a:gd name="T70" fmla="*/ 3 w 5"/>
                      <a:gd name="T71" fmla="*/ 6 h 7"/>
                      <a:gd name="T72" fmla="*/ 1 w 5"/>
                      <a:gd name="T73" fmla="*/ 6 h 7"/>
                      <a:gd name="T74" fmla="*/ 1 w 5"/>
                      <a:gd name="T75" fmla="*/ 7 h 7"/>
                      <a:gd name="T76" fmla="*/ 1 w 5"/>
                      <a:gd name="T77" fmla="*/ 7 h 7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5"/>
                      <a:gd name="T118" fmla="*/ 0 h 7"/>
                      <a:gd name="T119" fmla="*/ 5 w 5"/>
                      <a:gd name="T120" fmla="*/ 7 h 7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5" h="7">
                        <a:moveTo>
                          <a:pt x="1" y="7"/>
                        </a:moveTo>
                        <a:lnTo>
                          <a:pt x="0" y="7"/>
                        </a:lnTo>
                        <a:lnTo>
                          <a:pt x="0" y="6"/>
                        </a:lnTo>
                        <a:lnTo>
                          <a:pt x="1" y="5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6"/>
                        </a:lnTo>
                        <a:lnTo>
                          <a:pt x="1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1" name="Freeform 874"/>
                  <p:cNvSpPr>
                    <a:spLocks/>
                  </p:cNvSpPr>
                  <p:nvPr/>
                </p:nvSpPr>
                <p:spPr bwMode="auto">
                  <a:xfrm>
                    <a:off x="4110" y="842"/>
                    <a:ext cx="7" cy="8"/>
                  </a:xfrm>
                  <a:custGeom>
                    <a:avLst/>
                    <a:gdLst>
                      <a:gd name="T0" fmla="*/ 3 w 7"/>
                      <a:gd name="T1" fmla="*/ 8 h 8"/>
                      <a:gd name="T2" fmla="*/ 2 w 7"/>
                      <a:gd name="T3" fmla="*/ 8 h 8"/>
                      <a:gd name="T4" fmla="*/ 2 w 7"/>
                      <a:gd name="T5" fmla="*/ 8 h 8"/>
                      <a:gd name="T6" fmla="*/ 1 w 7"/>
                      <a:gd name="T7" fmla="*/ 7 h 8"/>
                      <a:gd name="T8" fmla="*/ 1 w 7"/>
                      <a:gd name="T9" fmla="*/ 7 h 8"/>
                      <a:gd name="T10" fmla="*/ 0 w 7"/>
                      <a:gd name="T11" fmla="*/ 6 h 8"/>
                      <a:gd name="T12" fmla="*/ 0 w 7"/>
                      <a:gd name="T13" fmla="*/ 6 h 8"/>
                      <a:gd name="T14" fmla="*/ 0 w 7"/>
                      <a:gd name="T15" fmla="*/ 5 h 8"/>
                      <a:gd name="T16" fmla="*/ 1 w 7"/>
                      <a:gd name="T17" fmla="*/ 5 h 8"/>
                      <a:gd name="T18" fmla="*/ 2 w 7"/>
                      <a:gd name="T19" fmla="*/ 4 h 8"/>
                      <a:gd name="T20" fmla="*/ 3 w 7"/>
                      <a:gd name="T21" fmla="*/ 4 h 8"/>
                      <a:gd name="T22" fmla="*/ 3 w 7"/>
                      <a:gd name="T23" fmla="*/ 3 h 8"/>
                      <a:gd name="T24" fmla="*/ 4 w 7"/>
                      <a:gd name="T25" fmla="*/ 3 h 8"/>
                      <a:gd name="T26" fmla="*/ 4 w 7"/>
                      <a:gd name="T27" fmla="*/ 3 h 8"/>
                      <a:gd name="T28" fmla="*/ 4 w 7"/>
                      <a:gd name="T29" fmla="*/ 2 h 8"/>
                      <a:gd name="T30" fmla="*/ 4 w 7"/>
                      <a:gd name="T31" fmla="*/ 2 h 8"/>
                      <a:gd name="T32" fmla="*/ 4 w 7"/>
                      <a:gd name="T33" fmla="*/ 2 h 8"/>
                      <a:gd name="T34" fmla="*/ 4 w 7"/>
                      <a:gd name="T35" fmla="*/ 2 h 8"/>
                      <a:gd name="T36" fmla="*/ 4 w 7"/>
                      <a:gd name="T37" fmla="*/ 1 h 8"/>
                      <a:gd name="T38" fmla="*/ 5 w 7"/>
                      <a:gd name="T39" fmla="*/ 1 h 8"/>
                      <a:gd name="T40" fmla="*/ 6 w 7"/>
                      <a:gd name="T41" fmla="*/ 0 h 8"/>
                      <a:gd name="T42" fmla="*/ 7 w 7"/>
                      <a:gd name="T43" fmla="*/ 1 h 8"/>
                      <a:gd name="T44" fmla="*/ 7 w 7"/>
                      <a:gd name="T45" fmla="*/ 1 h 8"/>
                      <a:gd name="T46" fmla="*/ 7 w 7"/>
                      <a:gd name="T47" fmla="*/ 1 h 8"/>
                      <a:gd name="T48" fmla="*/ 7 w 7"/>
                      <a:gd name="T49" fmla="*/ 1 h 8"/>
                      <a:gd name="T50" fmla="*/ 4 w 7"/>
                      <a:gd name="T51" fmla="*/ 4 h 8"/>
                      <a:gd name="T52" fmla="*/ 4 w 7"/>
                      <a:gd name="T53" fmla="*/ 4 h 8"/>
                      <a:gd name="T54" fmla="*/ 3 w 7"/>
                      <a:gd name="T55" fmla="*/ 5 h 8"/>
                      <a:gd name="T56" fmla="*/ 3 w 7"/>
                      <a:gd name="T57" fmla="*/ 5 h 8"/>
                      <a:gd name="T58" fmla="*/ 2 w 7"/>
                      <a:gd name="T59" fmla="*/ 5 h 8"/>
                      <a:gd name="T60" fmla="*/ 2 w 7"/>
                      <a:gd name="T61" fmla="*/ 5 h 8"/>
                      <a:gd name="T62" fmla="*/ 2 w 7"/>
                      <a:gd name="T63" fmla="*/ 5 h 8"/>
                      <a:gd name="T64" fmla="*/ 3 w 7"/>
                      <a:gd name="T65" fmla="*/ 5 h 8"/>
                      <a:gd name="T66" fmla="*/ 4 w 7"/>
                      <a:gd name="T67" fmla="*/ 5 h 8"/>
                      <a:gd name="T68" fmla="*/ 4 w 7"/>
                      <a:gd name="T69" fmla="*/ 5 h 8"/>
                      <a:gd name="T70" fmla="*/ 4 w 7"/>
                      <a:gd name="T71" fmla="*/ 5 h 8"/>
                      <a:gd name="T72" fmla="*/ 5 w 7"/>
                      <a:gd name="T73" fmla="*/ 5 h 8"/>
                      <a:gd name="T74" fmla="*/ 5 w 7"/>
                      <a:gd name="T75" fmla="*/ 5 h 8"/>
                      <a:gd name="T76" fmla="*/ 5 w 7"/>
                      <a:gd name="T77" fmla="*/ 5 h 8"/>
                      <a:gd name="T78" fmla="*/ 5 w 7"/>
                      <a:gd name="T79" fmla="*/ 5 h 8"/>
                      <a:gd name="T80" fmla="*/ 5 w 7"/>
                      <a:gd name="T81" fmla="*/ 6 h 8"/>
                      <a:gd name="T82" fmla="*/ 5 w 7"/>
                      <a:gd name="T83" fmla="*/ 6 h 8"/>
                      <a:gd name="T84" fmla="*/ 5 w 7"/>
                      <a:gd name="T85" fmla="*/ 7 h 8"/>
                      <a:gd name="T86" fmla="*/ 4 w 7"/>
                      <a:gd name="T87" fmla="*/ 8 h 8"/>
                      <a:gd name="T88" fmla="*/ 4 w 7"/>
                      <a:gd name="T89" fmla="*/ 8 h 8"/>
                      <a:gd name="T90" fmla="*/ 4 w 7"/>
                      <a:gd name="T91" fmla="*/ 8 h 8"/>
                      <a:gd name="T92" fmla="*/ 3 w 7"/>
                      <a:gd name="T93" fmla="*/ 8 h 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7"/>
                      <a:gd name="T142" fmla="*/ 0 h 8"/>
                      <a:gd name="T143" fmla="*/ 7 w 7"/>
                      <a:gd name="T144" fmla="*/ 8 h 8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7" h="8">
                        <a:moveTo>
                          <a:pt x="3" y="8"/>
                        </a:moveTo>
                        <a:lnTo>
                          <a:pt x="2" y="8"/>
                        </a:lnTo>
                        <a:lnTo>
                          <a:pt x="1" y="7"/>
                        </a:lnTo>
                        <a:lnTo>
                          <a:pt x="0" y="6"/>
                        </a:lnTo>
                        <a:lnTo>
                          <a:pt x="0" y="5"/>
                        </a:lnTo>
                        <a:lnTo>
                          <a:pt x="1" y="5"/>
                        </a:lnTo>
                        <a:lnTo>
                          <a:pt x="2" y="4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2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6" y="0"/>
                        </a:lnTo>
                        <a:lnTo>
                          <a:pt x="7" y="1"/>
                        </a:lnTo>
                        <a:lnTo>
                          <a:pt x="4" y="4"/>
                        </a:lnTo>
                        <a:lnTo>
                          <a:pt x="3" y="5"/>
                        </a:lnTo>
                        <a:lnTo>
                          <a:pt x="2" y="5"/>
                        </a:lnTo>
                        <a:lnTo>
                          <a:pt x="3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5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2" name="Freeform 875"/>
                  <p:cNvSpPr>
                    <a:spLocks/>
                  </p:cNvSpPr>
                  <p:nvPr/>
                </p:nvSpPr>
                <p:spPr bwMode="auto">
                  <a:xfrm>
                    <a:off x="4118" y="848"/>
                    <a:ext cx="4" cy="4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0 w 4"/>
                      <a:gd name="T3" fmla="*/ 3 h 4"/>
                      <a:gd name="T4" fmla="*/ 0 w 4"/>
                      <a:gd name="T5" fmla="*/ 2 h 4"/>
                      <a:gd name="T6" fmla="*/ 0 w 4"/>
                      <a:gd name="T7" fmla="*/ 2 h 4"/>
                      <a:gd name="T8" fmla="*/ 0 w 4"/>
                      <a:gd name="T9" fmla="*/ 2 h 4"/>
                      <a:gd name="T10" fmla="*/ 1 w 4"/>
                      <a:gd name="T11" fmla="*/ 1 h 4"/>
                      <a:gd name="T12" fmla="*/ 2 w 4"/>
                      <a:gd name="T13" fmla="*/ 1 h 4"/>
                      <a:gd name="T14" fmla="*/ 2 w 4"/>
                      <a:gd name="T15" fmla="*/ 0 h 4"/>
                      <a:gd name="T16" fmla="*/ 1 w 4"/>
                      <a:gd name="T17" fmla="*/ 0 h 4"/>
                      <a:gd name="T18" fmla="*/ 2 w 4"/>
                      <a:gd name="T19" fmla="*/ 0 h 4"/>
                      <a:gd name="T20" fmla="*/ 2 w 4"/>
                      <a:gd name="T21" fmla="*/ 0 h 4"/>
                      <a:gd name="T22" fmla="*/ 3 w 4"/>
                      <a:gd name="T23" fmla="*/ 0 h 4"/>
                      <a:gd name="T24" fmla="*/ 3 w 4"/>
                      <a:gd name="T25" fmla="*/ 1 h 4"/>
                      <a:gd name="T26" fmla="*/ 4 w 4"/>
                      <a:gd name="T27" fmla="*/ 1 h 4"/>
                      <a:gd name="T28" fmla="*/ 4 w 4"/>
                      <a:gd name="T29" fmla="*/ 1 h 4"/>
                      <a:gd name="T30" fmla="*/ 4 w 4"/>
                      <a:gd name="T31" fmla="*/ 2 h 4"/>
                      <a:gd name="T32" fmla="*/ 3 w 4"/>
                      <a:gd name="T33" fmla="*/ 2 h 4"/>
                      <a:gd name="T34" fmla="*/ 2 w 4"/>
                      <a:gd name="T35" fmla="*/ 3 h 4"/>
                      <a:gd name="T36" fmla="*/ 1 w 4"/>
                      <a:gd name="T37" fmla="*/ 4 h 4"/>
                      <a:gd name="T38" fmla="*/ 0 w 4"/>
                      <a:gd name="T39" fmla="*/ 4 h 4"/>
                      <a:gd name="T40" fmla="*/ 0 w 4"/>
                      <a:gd name="T41" fmla="*/ 4 h 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4"/>
                      <a:gd name="T64" fmla="*/ 0 h 4"/>
                      <a:gd name="T65" fmla="*/ 4 w 4"/>
                      <a:gd name="T66" fmla="*/ 4 h 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4" h="4">
                        <a:moveTo>
                          <a:pt x="0" y="4"/>
                        </a:move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3" name="Freeform 876"/>
                  <p:cNvSpPr>
                    <a:spLocks/>
                  </p:cNvSpPr>
                  <p:nvPr/>
                </p:nvSpPr>
                <p:spPr bwMode="auto">
                  <a:xfrm>
                    <a:off x="4124" y="850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322" name="Freeform 544"/>
                <p:cNvSpPr>
                  <a:spLocks/>
                </p:cNvSpPr>
                <p:nvPr/>
              </p:nvSpPr>
              <p:spPr bwMode="auto">
                <a:xfrm>
                  <a:off x="2038350" y="3916363"/>
                  <a:ext cx="747713" cy="757237"/>
                </a:xfrm>
                <a:custGeom>
                  <a:avLst/>
                  <a:gdLst>
                    <a:gd name="T0" fmla="*/ 2147483646 w 727"/>
                    <a:gd name="T1" fmla="*/ 2147483646 h 737"/>
                    <a:gd name="T2" fmla="*/ 2147483646 w 727"/>
                    <a:gd name="T3" fmla="*/ 2147483646 h 737"/>
                    <a:gd name="T4" fmla="*/ 2147483646 w 727"/>
                    <a:gd name="T5" fmla="*/ 2147483646 h 737"/>
                    <a:gd name="T6" fmla="*/ 2147483646 w 727"/>
                    <a:gd name="T7" fmla="*/ 2147483646 h 737"/>
                    <a:gd name="T8" fmla="*/ 2147483646 w 727"/>
                    <a:gd name="T9" fmla="*/ 2147483646 h 737"/>
                    <a:gd name="T10" fmla="*/ 2147483646 w 727"/>
                    <a:gd name="T11" fmla="*/ 2147483646 h 737"/>
                    <a:gd name="T12" fmla="*/ 2147483646 w 727"/>
                    <a:gd name="T13" fmla="*/ 2147483646 h 737"/>
                    <a:gd name="T14" fmla="*/ 2147483646 w 727"/>
                    <a:gd name="T15" fmla="*/ 2147483646 h 737"/>
                    <a:gd name="T16" fmla="*/ 2147483646 w 727"/>
                    <a:gd name="T17" fmla="*/ 2147483646 h 737"/>
                    <a:gd name="T18" fmla="*/ 2147483646 w 727"/>
                    <a:gd name="T19" fmla="*/ 2147483646 h 737"/>
                    <a:gd name="T20" fmla="*/ 2147483646 w 727"/>
                    <a:gd name="T21" fmla="*/ 2147483646 h 737"/>
                    <a:gd name="T22" fmla="*/ 2147483646 w 727"/>
                    <a:gd name="T23" fmla="*/ 2147483646 h 737"/>
                    <a:gd name="T24" fmla="*/ 2147483646 w 727"/>
                    <a:gd name="T25" fmla="*/ 2147483646 h 737"/>
                    <a:gd name="T26" fmla="*/ 2147483646 w 727"/>
                    <a:gd name="T27" fmla="*/ 2147483646 h 737"/>
                    <a:gd name="T28" fmla="*/ 2147483646 w 727"/>
                    <a:gd name="T29" fmla="*/ 2147483646 h 737"/>
                    <a:gd name="T30" fmla="*/ 2147483646 w 727"/>
                    <a:gd name="T31" fmla="*/ 2147483646 h 737"/>
                    <a:gd name="T32" fmla="*/ 2147483646 w 727"/>
                    <a:gd name="T33" fmla="*/ 2147483646 h 737"/>
                    <a:gd name="T34" fmla="*/ 2147483646 w 727"/>
                    <a:gd name="T35" fmla="*/ 2147483646 h 737"/>
                    <a:gd name="T36" fmla="*/ 2147483646 w 727"/>
                    <a:gd name="T37" fmla="*/ 2147483646 h 737"/>
                    <a:gd name="T38" fmla="*/ 2147483646 w 727"/>
                    <a:gd name="T39" fmla="*/ 2147483646 h 737"/>
                    <a:gd name="T40" fmla="*/ 2147483646 w 727"/>
                    <a:gd name="T41" fmla="*/ 2147483646 h 737"/>
                    <a:gd name="T42" fmla="*/ 2147483646 w 727"/>
                    <a:gd name="T43" fmla="*/ 2147483646 h 737"/>
                    <a:gd name="T44" fmla="*/ 2147483646 w 727"/>
                    <a:gd name="T45" fmla="*/ 2147483646 h 737"/>
                    <a:gd name="T46" fmla="*/ 2147483646 w 727"/>
                    <a:gd name="T47" fmla="*/ 2147483646 h 737"/>
                    <a:gd name="T48" fmla="*/ 2147483646 w 727"/>
                    <a:gd name="T49" fmla="*/ 2147483646 h 737"/>
                    <a:gd name="T50" fmla="*/ 2147483646 w 727"/>
                    <a:gd name="T51" fmla="*/ 2147483646 h 737"/>
                    <a:gd name="T52" fmla="*/ 2147483646 w 727"/>
                    <a:gd name="T53" fmla="*/ 2147483646 h 737"/>
                    <a:gd name="T54" fmla="*/ 2147483646 w 727"/>
                    <a:gd name="T55" fmla="*/ 2147483646 h 737"/>
                    <a:gd name="T56" fmla="*/ 2147483646 w 727"/>
                    <a:gd name="T57" fmla="*/ 2147483646 h 737"/>
                    <a:gd name="T58" fmla="*/ 2147483646 w 727"/>
                    <a:gd name="T59" fmla="*/ 2147483646 h 737"/>
                    <a:gd name="T60" fmla="*/ 2147483646 w 727"/>
                    <a:gd name="T61" fmla="*/ 2147483646 h 737"/>
                    <a:gd name="T62" fmla="*/ 2147483646 w 727"/>
                    <a:gd name="T63" fmla="*/ 2147483646 h 737"/>
                    <a:gd name="T64" fmla="*/ 2147483646 w 727"/>
                    <a:gd name="T65" fmla="*/ 2147483646 h 737"/>
                    <a:gd name="T66" fmla="*/ 2147483646 w 727"/>
                    <a:gd name="T67" fmla="*/ 2147483646 h 737"/>
                    <a:gd name="T68" fmla="*/ 2147483646 w 727"/>
                    <a:gd name="T69" fmla="*/ 2147483646 h 737"/>
                    <a:gd name="T70" fmla="*/ 2147483646 w 727"/>
                    <a:gd name="T71" fmla="*/ 2147483646 h 737"/>
                    <a:gd name="T72" fmla="*/ 2147483646 w 727"/>
                    <a:gd name="T73" fmla="*/ 2147483646 h 737"/>
                    <a:gd name="T74" fmla="*/ 2147483646 w 727"/>
                    <a:gd name="T75" fmla="*/ 2147483646 h 737"/>
                    <a:gd name="T76" fmla="*/ 2147483646 w 727"/>
                    <a:gd name="T77" fmla="*/ 2147483646 h 737"/>
                    <a:gd name="T78" fmla="*/ 2147483646 w 727"/>
                    <a:gd name="T79" fmla="*/ 2147483646 h 737"/>
                    <a:gd name="T80" fmla="*/ 2147483646 w 727"/>
                    <a:gd name="T81" fmla="*/ 2147483646 h 737"/>
                    <a:gd name="T82" fmla="*/ 2147483646 w 727"/>
                    <a:gd name="T83" fmla="*/ 2147483646 h 737"/>
                    <a:gd name="T84" fmla="*/ 2147483646 w 727"/>
                    <a:gd name="T85" fmla="*/ 2147483646 h 737"/>
                    <a:gd name="T86" fmla="*/ 2147483646 w 727"/>
                    <a:gd name="T87" fmla="*/ 2147483646 h 737"/>
                    <a:gd name="T88" fmla="*/ 2147483646 w 727"/>
                    <a:gd name="T89" fmla="*/ 2147483646 h 737"/>
                    <a:gd name="T90" fmla="*/ 2147483646 w 727"/>
                    <a:gd name="T91" fmla="*/ 2147483646 h 737"/>
                    <a:gd name="T92" fmla="*/ 2147483646 w 727"/>
                    <a:gd name="T93" fmla="*/ 2147483646 h 737"/>
                    <a:gd name="T94" fmla="*/ 2147483646 w 727"/>
                    <a:gd name="T95" fmla="*/ 2147483646 h 737"/>
                    <a:gd name="T96" fmla="*/ 2147483646 w 727"/>
                    <a:gd name="T97" fmla="*/ 2147483646 h 737"/>
                    <a:gd name="T98" fmla="*/ 2147483646 w 727"/>
                    <a:gd name="T99" fmla="*/ 2147483646 h 737"/>
                    <a:gd name="T100" fmla="*/ 2147483646 w 727"/>
                    <a:gd name="T101" fmla="*/ 2147483646 h 737"/>
                    <a:gd name="T102" fmla="*/ 2147483646 w 727"/>
                    <a:gd name="T103" fmla="*/ 2147483646 h 737"/>
                    <a:gd name="T104" fmla="*/ 2147483646 w 727"/>
                    <a:gd name="T105" fmla="*/ 2147483646 h 737"/>
                    <a:gd name="T106" fmla="*/ 2147483646 w 727"/>
                    <a:gd name="T107" fmla="*/ 2147483646 h 737"/>
                    <a:gd name="T108" fmla="*/ 2147483646 w 727"/>
                    <a:gd name="T109" fmla="*/ 2147483646 h 737"/>
                    <a:gd name="T110" fmla="*/ 2147483646 w 727"/>
                    <a:gd name="T111" fmla="*/ 2147483646 h 737"/>
                    <a:gd name="T112" fmla="*/ 2147483646 w 727"/>
                    <a:gd name="T113" fmla="*/ 2147483646 h 737"/>
                    <a:gd name="T114" fmla="*/ 2147483646 w 727"/>
                    <a:gd name="T115" fmla="*/ 2147483646 h 737"/>
                    <a:gd name="T116" fmla="*/ 2147483646 w 727"/>
                    <a:gd name="T117" fmla="*/ 2147483646 h 737"/>
                    <a:gd name="T118" fmla="*/ 2147483646 w 727"/>
                    <a:gd name="T119" fmla="*/ 2147483646 h 737"/>
                    <a:gd name="T120" fmla="*/ 2147483646 w 727"/>
                    <a:gd name="T121" fmla="*/ 2147483646 h 737"/>
                    <a:gd name="T122" fmla="*/ 2147483646 w 727"/>
                    <a:gd name="T123" fmla="*/ 2147483646 h 737"/>
                    <a:gd name="T124" fmla="*/ 2147483646 w 727"/>
                    <a:gd name="T125" fmla="*/ 2147483646 h 73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27"/>
                    <a:gd name="T190" fmla="*/ 0 h 737"/>
                    <a:gd name="T191" fmla="*/ 727 w 727"/>
                    <a:gd name="T192" fmla="*/ 737 h 73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27" h="737">
                      <a:moveTo>
                        <a:pt x="726" y="264"/>
                      </a:moveTo>
                      <a:lnTo>
                        <a:pt x="725" y="264"/>
                      </a:lnTo>
                      <a:lnTo>
                        <a:pt x="724" y="264"/>
                      </a:lnTo>
                      <a:lnTo>
                        <a:pt x="724" y="265"/>
                      </a:lnTo>
                      <a:lnTo>
                        <a:pt x="723" y="265"/>
                      </a:lnTo>
                      <a:lnTo>
                        <a:pt x="723" y="266"/>
                      </a:lnTo>
                      <a:lnTo>
                        <a:pt x="723" y="267"/>
                      </a:lnTo>
                      <a:lnTo>
                        <a:pt x="724" y="270"/>
                      </a:lnTo>
                      <a:lnTo>
                        <a:pt x="726" y="272"/>
                      </a:lnTo>
                      <a:lnTo>
                        <a:pt x="726" y="274"/>
                      </a:lnTo>
                      <a:lnTo>
                        <a:pt x="727" y="275"/>
                      </a:lnTo>
                      <a:lnTo>
                        <a:pt x="726" y="276"/>
                      </a:lnTo>
                      <a:lnTo>
                        <a:pt x="726" y="277"/>
                      </a:lnTo>
                      <a:lnTo>
                        <a:pt x="725" y="277"/>
                      </a:lnTo>
                      <a:lnTo>
                        <a:pt x="724" y="277"/>
                      </a:lnTo>
                      <a:lnTo>
                        <a:pt x="723" y="276"/>
                      </a:lnTo>
                      <a:lnTo>
                        <a:pt x="722" y="276"/>
                      </a:lnTo>
                      <a:lnTo>
                        <a:pt x="721" y="276"/>
                      </a:lnTo>
                      <a:lnTo>
                        <a:pt x="720" y="276"/>
                      </a:lnTo>
                      <a:lnTo>
                        <a:pt x="720" y="277"/>
                      </a:lnTo>
                      <a:lnTo>
                        <a:pt x="720" y="278"/>
                      </a:lnTo>
                      <a:lnTo>
                        <a:pt x="719" y="279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8" y="283"/>
                      </a:lnTo>
                      <a:lnTo>
                        <a:pt x="717" y="285"/>
                      </a:lnTo>
                      <a:lnTo>
                        <a:pt x="716" y="285"/>
                      </a:lnTo>
                      <a:lnTo>
                        <a:pt x="715" y="286"/>
                      </a:lnTo>
                      <a:lnTo>
                        <a:pt x="715" y="287"/>
                      </a:lnTo>
                      <a:lnTo>
                        <a:pt x="714" y="288"/>
                      </a:lnTo>
                      <a:lnTo>
                        <a:pt x="714" y="289"/>
                      </a:lnTo>
                      <a:lnTo>
                        <a:pt x="714" y="290"/>
                      </a:lnTo>
                      <a:lnTo>
                        <a:pt x="714" y="291"/>
                      </a:lnTo>
                      <a:lnTo>
                        <a:pt x="713" y="292"/>
                      </a:lnTo>
                      <a:lnTo>
                        <a:pt x="713" y="293"/>
                      </a:lnTo>
                      <a:lnTo>
                        <a:pt x="715" y="294"/>
                      </a:lnTo>
                      <a:lnTo>
                        <a:pt x="715" y="295"/>
                      </a:lnTo>
                      <a:lnTo>
                        <a:pt x="714" y="297"/>
                      </a:lnTo>
                      <a:lnTo>
                        <a:pt x="714" y="298"/>
                      </a:lnTo>
                      <a:lnTo>
                        <a:pt x="715" y="298"/>
                      </a:lnTo>
                      <a:lnTo>
                        <a:pt x="715" y="300"/>
                      </a:lnTo>
                      <a:lnTo>
                        <a:pt x="715" y="302"/>
                      </a:lnTo>
                      <a:lnTo>
                        <a:pt x="715" y="303"/>
                      </a:lnTo>
                      <a:lnTo>
                        <a:pt x="715" y="305"/>
                      </a:lnTo>
                      <a:lnTo>
                        <a:pt x="715" y="306"/>
                      </a:lnTo>
                      <a:lnTo>
                        <a:pt x="716" y="307"/>
                      </a:lnTo>
                      <a:lnTo>
                        <a:pt x="716" y="309"/>
                      </a:lnTo>
                      <a:lnTo>
                        <a:pt x="717" y="310"/>
                      </a:lnTo>
                      <a:lnTo>
                        <a:pt x="717" y="311"/>
                      </a:lnTo>
                      <a:lnTo>
                        <a:pt x="716" y="312"/>
                      </a:lnTo>
                      <a:lnTo>
                        <a:pt x="715" y="313"/>
                      </a:lnTo>
                      <a:lnTo>
                        <a:pt x="715" y="315"/>
                      </a:lnTo>
                      <a:lnTo>
                        <a:pt x="714" y="316"/>
                      </a:lnTo>
                      <a:lnTo>
                        <a:pt x="715" y="317"/>
                      </a:lnTo>
                      <a:lnTo>
                        <a:pt x="715" y="318"/>
                      </a:lnTo>
                      <a:lnTo>
                        <a:pt x="716" y="319"/>
                      </a:lnTo>
                      <a:lnTo>
                        <a:pt x="716" y="320"/>
                      </a:lnTo>
                      <a:lnTo>
                        <a:pt x="716" y="322"/>
                      </a:lnTo>
                      <a:lnTo>
                        <a:pt x="716" y="323"/>
                      </a:lnTo>
                      <a:lnTo>
                        <a:pt x="715" y="323"/>
                      </a:lnTo>
                      <a:lnTo>
                        <a:pt x="714" y="324"/>
                      </a:lnTo>
                      <a:lnTo>
                        <a:pt x="714" y="325"/>
                      </a:lnTo>
                      <a:lnTo>
                        <a:pt x="715" y="327"/>
                      </a:lnTo>
                      <a:lnTo>
                        <a:pt x="715" y="328"/>
                      </a:lnTo>
                      <a:lnTo>
                        <a:pt x="716" y="329"/>
                      </a:lnTo>
                      <a:lnTo>
                        <a:pt x="716" y="330"/>
                      </a:lnTo>
                      <a:lnTo>
                        <a:pt x="715" y="331"/>
                      </a:lnTo>
                      <a:lnTo>
                        <a:pt x="714" y="333"/>
                      </a:lnTo>
                      <a:lnTo>
                        <a:pt x="713" y="336"/>
                      </a:lnTo>
                      <a:lnTo>
                        <a:pt x="712" y="337"/>
                      </a:lnTo>
                      <a:lnTo>
                        <a:pt x="710" y="341"/>
                      </a:lnTo>
                      <a:lnTo>
                        <a:pt x="710" y="343"/>
                      </a:lnTo>
                      <a:lnTo>
                        <a:pt x="709" y="345"/>
                      </a:lnTo>
                      <a:lnTo>
                        <a:pt x="708" y="346"/>
                      </a:lnTo>
                      <a:lnTo>
                        <a:pt x="707" y="347"/>
                      </a:lnTo>
                      <a:lnTo>
                        <a:pt x="705" y="349"/>
                      </a:lnTo>
                      <a:lnTo>
                        <a:pt x="702" y="350"/>
                      </a:lnTo>
                      <a:lnTo>
                        <a:pt x="701" y="351"/>
                      </a:lnTo>
                      <a:lnTo>
                        <a:pt x="700" y="351"/>
                      </a:lnTo>
                      <a:lnTo>
                        <a:pt x="699" y="351"/>
                      </a:lnTo>
                      <a:lnTo>
                        <a:pt x="697" y="352"/>
                      </a:lnTo>
                      <a:lnTo>
                        <a:pt x="695" y="352"/>
                      </a:lnTo>
                      <a:lnTo>
                        <a:pt x="691" y="352"/>
                      </a:lnTo>
                      <a:lnTo>
                        <a:pt x="685" y="353"/>
                      </a:lnTo>
                      <a:lnTo>
                        <a:pt x="684" y="354"/>
                      </a:lnTo>
                      <a:lnTo>
                        <a:pt x="683" y="354"/>
                      </a:lnTo>
                      <a:lnTo>
                        <a:pt x="680" y="356"/>
                      </a:lnTo>
                      <a:lnTo>
                        <a:pt x="679" y="357"/>
                      </a:lnTo>
                      <a:lnTo>
                        <a:pt x="678" y="359"/>
                      </a:lnTo>
                      <a:lnTo>
                        <a:pt x="677" y="360"/>
                      </a:lnTo>
                      <a:lnTo>
                        <a:pt x="674" y="365"/>
                      </a:lnTo>
                      <a:lnTo>
                        <a:pt x="673" y="366"/>
                      </a:lnTo>
                      <a:lnTo>
                        <a:pt x="672" y="367"/>
                      </a:lnTo>
                      <a:lnTo>
                        <a:pt x="670" y="368"/>
                      </a:lnTo>
                      <a:lnTo>
                        <a:pt x="669" y="369"/>
                      </a:lnTo>
                      <a:lnTo>
                        <a:pt x="668" y="370"/>
                      </a:lnTo>
                      <a:lnTo>
                        <a:pt x="667" y="371"/>
                      </a:lnTo>
                      <a:lnTo>
                        <a:pt x="664" y="375"/>
                      </a:lnTo>
                      <a:lnTo>
                        <a:pt x="664" y="377"/>
                      </a:lnTo>
                      <a:lnTo>
                        <a:pt x="663" y="378"/>
                      </a:lnTo>
                      <a:lnTo>
                        <a:pt x="662" y="379"/>
                      </a:lnTo>
                      <a:lnTo>
                        <a:pt x="661" y="380"/>
                      </a:lnTo>
                      <a:lnTo>
                        <a:pt x="660" y="380"/>
                      </a:lnTo>
                      <a:lnTo>
                        <a:pt x="656" y="383"/>
                      </a:lnTo>
                      <a:lnTo>
                        <a:pt x="655" y="383"/>
                      </a:lnTo>
                      <a:lnTo>
                        <a:pt x="654" y="385"/>
                      </a:lnTo>
                      <a:lnTo>
                        <a:pt x="652" y="387"/>
                      </a:lnTo>
                      <a:lnTo>
                        <a:pt x="652" y="390"/>
                      </a:lnTo>
                      <a:lnTo>
                        <a:pt x="650" y="392"/>
                      </a:lnTo>
                      <a:lnTo>
                        <a:pt x="650" y="393"/>
                      </a:lnTo>
                      <a:lnTo>
                        <a:pt x="649" y="396"/>
                      </a:lnTo>
                      <a:lnTo>
                        <a:pt x="649" y="397"/>
                      </a:lnTo>
                      <a:lnTo>
                        <a:pt x="650" y="399"/>
                      </a:lnTo>
                      <a:lnTo>
                        <a:pt x="650" y="400"/>
                      </a:lnTo>
                      <a:lnTo>
                        <a:pt x="650" y="401"/>
                      </a:lnTo>
                      <a:lnTo>
                        <a:pt x="649" y="404"/>
                      </a:lnTo>
                      <a:lnTo>
                        <a:pt x="649" y="405"/>
                      </a:lnTo>
                      <a:lnTo>
                        <a:pt x="649" y="408"/>
                      </a:lnTo>
                      <a:lnTo>
                        <a:pt x="649" y="409"/>
                      </a:lnTo>
                      <a:lnTo>
                        <a:pt x="650" y="410"/>
                      </a:lnTo>
                      <a:lnTo>
                        <a:pt x="650" y="411"/>
                      </a:lnTo>
                      <a:lnTo>
                        <a:pt x="650" y="412"/>
                      </a:lnTo>
                      <a:lnTo>
                        <a:pt x="650" y="413"/>
                      </a:lnTo>
                      <a:lnTo>
                        <a:pt x="650" y="415"/>
                      </a:lnTo>
                      <a:lnTo>
                        <a:pt x="649" y="416"/>
                      </a:lnTo>
                      <a:lnTo>
                        <a:pt x="649" y="417"/>
                      </a:lnTo>
                      <a:lnTo>
                        <a:pt x="648" y="418"/>
                      </a:lnTo>
                      <a:lnTo>
                        <a:pt x="647" y="418"/>
                      </a:lnTo>
                      <a:lnTo>
                        <a:pt x="646" y="419"/>
                      </a:lnTo>
                      <a:lnTo>
                        <a:pt x="645" y="419"/>
                      </a:lnTo>
                      <a:lnTo>
                        <a:pt x="643" y="420"/>
                      </a:lnTo>
                      <a:lnTo>
                        <a:pt x="642" y="419"/>
                      </a:lnTo>
                      <a:lnTo>
                        <a:pt x="641" y="419"/>
                      </a:lnTo>
                      <a:lnTo>
                        <a:pt x="640" y="419"/>
                      </a:lnTo>
                      <a:lnTo>
                        <a:pt x="639" y="420"/>
                      </a:lnTo>
                      <a:lnTo>
                        <a:pt x="637" y="422"/>
                      </a:lnTo>
                      <a:lnTo>
                        <a:pt x="637" y="423"/>
                      </a:lnTo>
                      <a:lnTo>
                        <a:pt x="636" y="423"/>
                      </a:lnTo>
                      <a:lnTo>
                        <a:pt x="635" y="424"/>
                      </a:lnTo>
                      <a:lnTo>
                        <a:pt x="634" y="426"/>
                      </a:lnTo>
                      <a:lnTo>
                        <a:pt x="634" y="427"/>
                      </a:lnTo>
                      <a:lnTo>
                        <a:pt x="634" y="429"/>
                      </a:lnTo>
                      <a:lnTo>
                        <a:pt x="633" y="430"/>
                      </a:lnTo>
                      <a:lnTo>
                        <a:pt x="632" y="432"/>
                      </a:lnTo>
                      <a:lnTo>
                        <a:pt x="632" y="433"/>
                      </a:lnTo>
                      <a:lnTo>
                        <a:pt x="631" y="433"/>
                      </a:lnTo>
                      <a:lnTo>
                        <a:pt x="630" y="433"/>
                      </a:lnTo>
                      <a:lnTo>
                        <a:pt x="630" y="434"/>
                      </a:lnTo>
                      <a:lnTo>
                        <a:pt x="629" y="435"/>
                      </a:lnTo>
                      <a:lnTo>
                        <a:pt x="628" y="435"/>
                      </a:lnTo>
                      <a:lnTo>
                        <a:pt x="626" y="436"/>
                      </a:lnTo>
                      <a:lnTo>
                        <a:pt x="625" y="435"/>
                      </a:lnTo>
                      <a:lnTo>
                        <a:pt x="624" y="435"/>
                      </a:lnTo>
                      <a:lnTo>
                        <a:pt x="623" y="436"/>
                      </a:lnTo>
                      <a:lnTo>
                        <a:pt x="623" y="437"/>
                      </a:lnTo>
                      <a:lnTo>
                        <a:pt x="623" y="441"/>
                      </a:lnTo>
                      <a:lnTo>
                        <a:pt x="622" y="442"/>
                      </a:lnTo>
                      <a:lnTo>
                        <a:pt x="623" y="444"/>
                      </a:lnTo>
                      <a:lnTo>
                        <a:pt x="624" y="446"/>
                      </a:lnTo>
                      <a:lnTo>
                        <a:pt x="624" y="447"/>
                      </a:lnTo>
                      <a:lnTo>
                        <a:pt x="624" y="448"/>
                      </a:lnTo>
                      <a:lnTo>
                        <a:pt x="624" y="449"/>
                      </a:lnTo>
                      <a:lnTo>
                        <a:pt x="624" y="450"/>
                      </a:lnTo>
                      <a:lnTo>
                        <a:pt x="624" y="452"/>
                      </a:lnTo>
                      <a:lnTo>
                        <a:pt x="623" y="455"/>
                      </a:lnTo>
                      <a:lnTo>
                        <a:pt x="623" y="457"/>
                      </a:lnTo>
                      <a:lnTo>
                        <a:pt x="623" y="458"/>
                      </a:lnTo>
                      <a:lnTo>
                        <a:pt x="623" y="459"/>
                      </a:lnTo>
                      <a:lnTo>
                        <a:pt x="621" y="460"/>
                      </a:lnTo>
                      <a:lnTo>
                        <a:pt x="619" y="462"/>
                      </a:lnTo>
                      <a:lnTo>
                        <a:pt x="618" y="464"/>
                      </a:lnTo>
                      <a:lnTo>
                        <a:pt x="617" y="465"/>
                      </a:lnTo>
                      <a:lnTo>
                        <a:pt x="617" y="466"/>
                      </a:lnTo>
                      <a:lnTo>
                        <a:pt x="617" y="468"/>
                      </a:lnTo>
                      <a:lnTo>
                        <a:pt x="616" y="470"/>
                      </a:lnTo>
                      <a:lnTo>
                        <a:pt x="615" y="470"/>
                      </a:lnTo>
                      <a:lnTo>
                        <a:pt x="615" y="471"/>
                      </a:lnTo>
                      <a:lnTo>
                        <a:pt x="614" y="471"/>
                      </a:lnTo>
                      <a:lnTo>
                        <a:pt x="613" y="472"/>
                      </a:lnTo>
                      <a:lnTo>
                        <a:pt x="612" y="474"/>
                      </a:lnTo>
                      <a:lnTo>
                        <a:pt x="609" y="476"/>
                      </a:lnTo>
                      <a:lnTo>
                        <a:pt x="607" y="475"/>
                      </a:lnTo>
                      <a:lnTo>
                        <a:pt x="605" y="475"/>
                      </a:lnTo>
                      <a:lnTo>
                        <a:pt x="605" y="474"/>
                      </a:lnTo>
                      <a:lnTo>
                        <a:pt x="603" y="474"/>
                      </a:lnTo>
                      <a:lnTo>
                        <a:pt x="602" y="474"/>
                      </a:lnTo>
                      <a:lnTo>
                        <a:pt x="601" y="475"/>
                      </a:lnTo>
                      <a:lnTo>
                        <a:pt x="601" y="476"/>
                      </a:lnTo>
                      <a:lnTo>
                        <a:pt x="600" y="477"/>
                      </a:lnTo>
                      <a:lnTo>
                        <a:pt x="599" y="478"/>
                      </a:lnTo>
                      <a:lnTo>
                        <a:pt x="598" y="479"/>
                      </a:lnTo>
                      <a:lnTo>
                        <a:pt x="598" y="480"/>
                      </a:lnTo>
                      <a:lnTo>
                        <a:pt x="598" y="481"/>
                      </a:lnTo>
                      <a:lnTo>
                        <a:pt x="599" y="481"/>
                      </a:lnTo>
                      <a:lnTo>
                        <a:pt x="599" y="482"/>
                      </a:lnTo>
                      <a:lnTo>
                        <a:pt x="600" y="483"/>
                      </a:lnTo>
                      <a:lnTo>
                        <a:pt x="601" y="484"/>
                      </a:lnTo>
                      <a:lnTo>
                        <a:pt x="602" y="486"/>
                      </a:lnTo>
                      <a:lnTo>
                        <a:pt x="602" y="487"/>
                      </a:lnTo>
                      <a:lnTo>
                        <a:pt x="603" y="488"/>
                      </a:lnTo>
                      <a:lnTo>
                        <a:pt x="603" y="489"/>
                      </a:lnTo>
                      <a:lnTo>
                        <a:pt x="603" y="490"/>
                      </a:lnTo>
                      <a:lnTo>
                        <a:pt x="603" y="491"/>
                      </a:lnTo>
                      <a:lnTo>
                        <a:pt x="602" y="492"/>
                      </a:lnTo>
                      <a:lnTo>
                        <a:pt x="601" y="495"/>
                      </a:lnTo>
                      <a:lnTo>
                        <a:pt x="600" y="496"/>
                      </a:lnTo>
                      <a:lnTo>
                        <a:pt x="600" y="497"/>
                      </a:lnTo>
                      <a:lnTo>
                        <a:pt x="598" y="498"/>
                      </a:lnTo>
                      <a:lnTo>
                        <a:pt x="598" y="499"/>
                      </a:lnTo>
                      <a:lnTo>
                        <a:pt x="597" y="500"/>
                      </a:lnTo>
                      <a:lnTo>
                        <a:pt x="596" y="500"/>
                      </a:lnTo>
                      <a:lnTo>
                        <a:pt x="595" y="500"/>
                      </a:lnTo>
                      <a:lnTo>
                        <a:pt x="594" y="500"/>
                      </a:lnTo>
                      <a:lnTo>
                        <a:pt x="593" y="501"/>
                      </a:lnTo>
                      <a:lnTo>
                        <a:pt x="592" y="502"/>
                      </a:lnTo>
                      <a:lnTo>
                        <a:pt x="591" y="502"/>
                      </a:lnTo>
                      <a:lnTo>
                        <a:pt x="590" y="504"/>
                      </a:lnTo>
                      <a:lnTo>
                        <a:pt x="589" y="506"/>
                      </a:lnTo>
                      <a:lnTo>
                        <a:pt x="589" y="507"/>
                      </a:lnTo>
                      <a:lnTo>
                        <a:pt x="589" y="508"/>
                      </a:lnTo>
                      <a:lnTo>
                        <a:pt x="588" y="510"/>
                      </a:lnTo>
                      <a:lnTo>
                        <a:pt x="586" y="511"/>
                      </a:lnTo>
                      <a:lnTo>
                        <a:pt x="584" y="513"/>
                      </a:lnTo>
                      <a:lnTo>
                        <a:pt x="583" y="514"/>
                      </a:lnTo>
                      <a:lnTo>
                        <a:pt x="582" y="515"/>
                      </a:lnTo>
                      <a:lnTo>
                        <a:pt x="581" y="516"/>
                      </a:lnTo>
                      <a:lnTo>
                        <a:pt x="580" y="517"/>
                      </a:lnTo>
                      <a:lnTo>
                        <a:pt x="579" y="517"/>
                      </a:lnTo>
                      <a:lnTo>
                        <a:pt x="578" y="518"/>
                      </a:lnTo>
                      <a:lnTo>
                        <a:pt x="577" y="519"/>
                      </a:lnTo>
                      <a:lnTo>
                        <a:pt x="576" y="520"/>
                      </a:lnTo>
                      <a:lnTo>
                        <a:pt x="575" y="521"/>
                      </a:lnTo>
                      <a:lnTo>
                        <a:pt x="575" y="522"/>
                      </a:lnTo>
                      <a:lnTo>
                        <a:pt x="574" y="525"/>
                      </a:lnTo>
                      <a:lnTo>
                        <a:pt x="574" y="526"/>
                      </a:lnTo>
                      <a:lnTo>
                        <a:pt x="573" y="528"/>
                      </a:lnTo>
                      <a:lnTo>
                        <a:pt x="572" y="530"/>
                      </a:lnTo>
                      <a:lnTo>
                        <a:pt x="572" y="532"/>
                      </a:lnTo>
                      <a:lnTo>
                        <a:pt x="571" y="534"/>
                      </a:lnTo>
                      <a:lnTo>
                        <a:pt x="569" y="535"/>
                      </a:lnTo>
                      <a:lnTo>
                        <a:pt x="569" y="536"/>
                      </a:lnTo>
                      <a:lnTo>
                        <a:pt x="567" y="537"/>
                      </a:lnTo>
                      <a:lnTo>
                        <a:pt x="566" y="538"/>
                      </a:lnTo>
                      <a:lnTo>
                        <a:pt x="565" y="540"/>
                      </a:lnTo>
                      <a:lnTo>
                        <a:pt x="564" y="541"/>
                      </a:lnTo>
                      <a:lnTo>
                        <a:pt x="563" y="542"/>
                      </a:lnTo>
                      <a:lnTo>
                        <a:pt x="562" y="543"/>
                      </a:lnTo>
                      <a:lnTo>
                        <a:pt x="561" y="544"/>
                      </a:lnTo>
                      <a:lnTo>
                        <a:pt x="560" y="544"/>
                      </a:lnTo>
                      <a:lnTo>
                        <a:pt x="558" y="546"/>
                      </a:lnTo>
                      <a:lnTo>
                        <a:pt x="557" y="547"/>
                      </a:lnTo>
                      <a:lnTo>
                        <a:pt x="557" y="548"/>
                      </a:lnTo>
                      <a:lnTo>
                        <a:pt x="555" y="549"/>
                      </a:lnTo>
                      <a:lnTo>
                        <a:pt x="555" y="548"/>
                      </a:lnTo>
                      <a:lnTo>
                        <a:pt x="554" y="549"/>
                      </a:lnTo>
                      <a:lnTo>
                        <a:pt x="553" y="549"/>
                      </a:lnTo>
                      <a:lnTo>
                        <a:pt x="551" y="550"/>
                      </a:lnTo>
                      <a:lnTo>
                        <a:pt x="549" y="551"/>
                      </a:lnTo>
                      <a:lnTo>
                        <a:pt x="548" y="551"/>
                      </a:lnTo>
                      <a:lnTo>
                        <a:pt x="547" y="551"/>
                      </a:lnTo>
                      <a:lnTo>
                        <a:pt x="546" y="553"/>
                      </a:lnTo>
                      <a:lnTo>
                        <a:pt x="543" y="554"/>
                      </a:lnTo>
                      <a:lnTo>
                        <a:pt x="542" y="554"/>
                      </a:lnTo>
                      <a:lnTo>
                        <a:pt x="542" y="555"/>
                      </a:lnTo>
                      <a:lnTo>
                        <a:pt x="541" y="556"/>
                      </a:lnTo>
                      <a:lnTo>
                        <a:pt x="540" y="556"/>
                      </a:lnTo>
                      <a:lnTo>
                        <a:pt x="539" y="556"/>
                      </a:lnTo>
                      <a:lnTo>
                        <a:pt x="538" y="557"/>
                      </a:lnTo>
                      <a:lnTo>
                        <a:pt x="537" y="557"/>
                      </a:lnTo>
                      <a:lnTo>
                        <a:pt x="536" y="557"/>
                      </a:lnTo>
                      <a:lnTo>
                        <a:pt x="535" y="558"/>
                      </a:lnTo>
                      <a:lnTo>
                        <a:pt x="534" y="558"/>
                      </a:lnTo>
                      <a:lnTo>
                        <a:pt x="533" y="559"/>
                      </a:lnTo>
                      <a:lnTo>
                        <a:pt x="531" y="560"/>
                      </a:lnTo>
                      <a:lnTo>
                        <a:pt x="529" y="561"/>
                      </a:lnTo>
                      <a:lnTo>
                        <a:pt x="528" y="562"/>
                      </a:lnTo>
                      <a:lnTo>
                        <a:pt x="527" y="563"/>
                      </a:lnTo>
                      <a:lnTo>
                        <a:pt x="526" y="563"/>
                      </a:lnTo>
                      <a:lnTo>
                        <a:pt x="525" y="564"/>
                      </a:lnTo>
                      <a:lnTo>
                        <a:pt x="524" y="565"/>
                      </a:lnTo>
                      <a:lnTo>
                        <a:pt x="523" y="566"/>
                      </a:lnTo>
                      <a:lnTo>
                        <a:pt x="522" y="566"/>
                      </a:lnTo>
                      <a:lnTo>
                        <a:pt x="521" y="567"/>
                      </a:lnTo>
                      <a:lnTo>
                        <a:pt x="521" y="568"/>
                      </a:lnTo>
                      <a:lnTo>
                        <a:pt x="520" y="569"/>
                      </a:lnTo>
                      <a:lnTo>
                        <a:pt x="519" y="570"/>
                      </a:lnTo>
                      <a:lnTo>
                        <a:pt x="516" y="571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1" y="573"/>
                      </a:lnTo>
                      <a:lnTo>
                        <a:pt x="506" y="574"/>
                      </a:lnTo>
                      <a:lnTo>
                        <a:pt x="505" y="575"/>
                      </a:lnTo>
                      <a:lnTo>
                        <a:pt x="505" y="577"/>
                      </a:lnTo>
                      <a:lnTo>
                        <a:pt x="504" y="577"/>
                      </a:lnTo>
                      <a:lnTo>
                        <a:pt x="504" y="578"/>
                      </a:lnTo>
                      <a:lnTo>
                        <a:pt x="503" y="578"/>
                      </a:lnTo>
                      <a:lnTo>
                        <a:pt x="501" y="578"/>
                      </a:lnTo>
                      <a:lnTo>
                        <a:pt x="499" y="579"/>
                      </a:lnTo>
                      <a:lnTo>
                        <a:pt x="498" y="580"/>
                      </a:lnTo>
                      <a:lnTo>
                        <a:pt x="496" y="582"/>
                      </a:lnTo>
                      <a:lnTo>
                        <a:pt x="495" y="584"/>
                      </a:lnTo>
                      <a:lnTo>
                        <a:pt x="494" y="585"/>
                      </a:lnTo>
                      <a:lnTo>
                        <a:pt x="494" y="586"/>
                      </a:lnTo>
                      <a:lnTo>
                        <a:pt x="494" y="587"/>
                      </a:lnTo>
                      <a:lnTo>
                        <a:pt x="494" y="588"/>
                      </a:lnTo>
                      <a:lnTo>
                        <a:pt x="493" y="589"/>
                      </a:lnTo>
                      <a:lnTo>
                        <a:pt x="492" y="592"/>
                      </a:lnTo>
                      <a:lnTo>
                        <a:pt x="490" y="593"/>
                      </a:lnTo>
                      <a:lnTo>
                        <a:pt x="490" y="594"/>
                      </a:lnTo>
                      <a:lnTo>
                        <a:pt x="489" y="595"/>
                      </a:lnTo>
                      <a:lnTo>
                        <a:pt x="488" y="595"/>
                      </a:lnTo>
                      <a:lnTo>
                        <a:pt x="486" y="598"/>
                      </a:lnTo>
                      <a:lnTo>
                        <a:pt x="485" y="599"/>
                      </a:lnTo>
                      <a:lnTo>
                        <a:pt x="483" y="599"/>
                      </a:lnTo>
                      <a:lnTo>
                        <a:pt x="482" y="599"/>
                      </a:lnTo>
                      <a:lnTo>
                        <a:pt x="481" y="599"/>
                      </a:lnTo>
                      <a:lnTo>
                        <a:pt x="480" y="599"/>
                      </a:lnTo>
                      <a:lnTo>
                        <a:pt x="476" y="601"/>
                      </a:lnTo>
                      <a:lnTo>
                        <a:pt x="472" y="602"/>
                      </a:lnTo>
                      <a:lnTo>
                        <a:pt x="471" y="603"/>
                      </a:lnTo>
                      <a:lnTo>
                        <a:pt x="469" y="603"/>
                      </a:lnTo>
                      <a:lnTo>
                        <a:pt x="469" y="604"/>
                      </a:lnTo>
                      <a:lnTo>
                        <a:pt x="468" y="605"/>
                      </a:lnTo>
                      <a:lnTo>
                        <a:pt x="467" y="606"/>
                      </a:lnTo>
                      <a:lnTo>
                        <a:pt x="465" y="606"/>
                      </a:lnTo>
                      <a:lnTo>
                        <a:pt x="464" y="606"/>
                      </a:lnTo>
                      <a:lnTo>
                        <a:pt x="464" y="607"/>
                      </a:lnTo>
                      <a:lnTo>
                        <a:pt x="463" y="608"/>
                      </a:lnTo>
                      <a:lnTo>
                        <a:pt x="462" y="608"/>
                      </a:lnTo>
                      <a:lnTo>
                        <a:pt x="461" y="609"/>
                      </a:lnTo>
                      <a:lnTo>
                        <a:pt x="460" y="611"/>
                      </a:lnTo>
                      <a:lnTo>
                        <a:pt x="457" y="612"/>
                      </a:lnTo>
                      <a:lnTo>
                        <a:pt x="456" y="612"/>
                      </a:lnTo>
                      <a:lnTo>
                        <a:pt x="455" y="613"/>
                      </a:lnTo>
                      <a:lnTo>
                        <a:pt x="454" y="613"/>
                      </a:lnTo>
                      <a:lnTo>
                        <a:pt x="452" y="614"/>
                      </a:lnTo>
                      <a:lnTo>
                        <a:pt x="451" y="615"/>
                      </a:lnTo>
                      <a:lnTo>
                        <a:pt x="451" y="616"/>
                      </a:lnTo>
                      <a:lnTo>
                        <a:pt x="450" y="616"/>
                      </a:lnTo>
                      <a:lnTo>
                        <a:pt x="449" y="616"/>
                      </a:lnTo>
                      <a:lnTo>
                        <a:pt x="448" y="618"/>
                      </a:lnTo>
                      <a:lnTo>
                        <a:pt x="446" y="620"/>
                      </a:lnTo>
                      <a:lnTo>
                        <a:pt x="446" y="621"/>
                      </a:lnTo>
                      <a:lnTo>
                        <a:pt x="445" y="621"/>
                      </a:lnTo>
                      <a:lnTo>
                        <a:pt x="443" y="622"/>
                      </a:lnTo>
                      <a:lnTo>
                        <a:pt x="441" y="626"/>
                      </a:lnTo>
                      <a:lnTo>
                        <a:pt x="441" y="627"/>
                      </a:lnTo>
                      <a:lnTo>
                        <a:pt x="441" y="628"/>
                      </a:lnTo>
                      <a:lnTo>
                        <a:pt x="441" y="629"/>
                      </a:lnTo>
                      <a:lnTo>
                        <a:pt x="441" y="630"/>
                      </a:lnTo>
                      <a:lnTo>
                        <a:pt x="441" y="633"/>
                      </a:lnTo>
                      <a:lnTo>
                        <a:pt x="441" y="634"/>
                      </a:lnTo>
                      <a:lnTo>
                        <a:pt x="440" y="637"/>
                      </a:lnTo>
                      <a:lnTo>
                        <a:pt x="440" y="638"/>
                      </a:lnTo>
                      <a:lnTo>
                        <a:pt x="440" y="639"/>
                      </a:lnTo>
                      <a:lnTo>
                        <a:pt x="439" y="640"/>
                      </a:lnTo>
                      <a:lnTo>
                        <a:pt x="438" y="641"/>
                      </a:lnTo>
                      <a:lnTo>
                        <a:pt x="438" y="642"/>
                      </a:lnTo>
                      <a:lnTo>
                        <a:pt x="438" y="643"/>
                      </a:lnTo>
                      <a:lnTo>
                        <a:pt x="436" y="645"/>
                      </a:lnTo>
                      <a:lnTo>
                        <a:pt x="435" y="646"/>
                      </a:lnTo>
                      <a:lnTo>
                        <a:pt x="435" y="647"/>
                      </a:lnTo>
                      <a:lnTo>
                        <a:pt x="434" y="649"/>
                      </a:lnTo>
                      <a:lnTo>
                        <a:pt x="433" y="652"/>
                      </a:lnTo>
                      <a:lnTo>
                        <a:pt x="433" y="654"/>
                      </a:lnTo>
                      <a:lnTo>
                        <a:pt x="432" y="656"/>
                      </a:lnTo>
                      <a:lnTo>
                        <a:pt x="429" y="661"/>
                      </a:lnTo>
                      <a:lnTo>
                        <a:pt x="428" y="662"/>
                      </a:lnTo>
                      <a:lnTo>
                        <a:pt x="427" y="663"/>
                      </a:lnTo>
                      <a:lnTo>
                        <a:pt x="427" y="664"/>
                      </a:lnTo>
                      <a:lnTo>
                        <a:pt x="426" y="664"/>
                      </a:lnTo>
                      <a:lnTo>
                        <a:pt x="426" y="665"/>
                      </a:lnTo>
                      <a:lnTo>
                        <a:pt x="425" y="665"/>
                      </a:lnTo>
                      <a:lnTo>
                        <a:pt x="424" y="665"/>
                      </a:lnTo>
                      <a:lnTo>
                        <a:pt x="423" y="666"/>
                      </a:lnTo>
                      <a:lnTo>
                        <a:pt x="421" y="666"/>
                      </a:lnTo>
                      <a:lnTo>
                        <a:pt x="417" y="668"/>
                      </a:lnTo>
                      <a:lnTo>
                        <a:pt x="415" y="669"/>
                      </a:lnTo>
                      <a:lnTo>
                        <a:pt x="413" y="670"/>
                      </a:lnTo>
                      <a:lnTo>
                        <a:pt x="412" y="671"/>
                      </a:lnTo>
                      <a:lnTo>
                        <a:pt x="410" y="672"/>
                      </a:lnTo>
                      <a:lnTo>
                        <a:pt x="409" y="672"/>
                      </a:lnTo>
                      <a:lnTo>
                        <a:pt x="407" y="672"/>
                      </a:lnTo>
                      <a:lnTo>
                        <a:pt x="407" y="671"/>
                      </a:lnTo>
                      <a:lnTo>
                        <a:pt x="406" y="672"/>
                      </a:lnTo>
                      <a:lnTo>
                        <a:pt x="405" y="673"/>
                      </a:lnTo>
                      <a:lnTo>
                        <a:pt x="404" y="674"/>
                      </a:lnTo>
                      <a:lnTo>
                        <a:pt x="403" y="677"/>
                      </a:lnTo>
                      <a:lnTo>
                        <a:pt x="402" y="679"/>
                      </a:lnTo>
                      <a:lnTo>
                        <a:pt x="402" y="680"/>
                      </a:lnTo>
                      <a:lnTo>
                        <a:pt x="402" y="683"/>
                      </a:lnTo>
                      <a:lnTo>
                        <a:pt x="401" y="684"/>
                      </a:lnTo>
                      <a:lnTo>
                        <a:pt x="401" y="685"/>
                      </a:lnTo>
                      <a:lnTo>
                        <a:pt x="400" y="686"/>
                      </a:lnTo>
                      <a:lnTo>
                        <a:pt x="400" y="688"/>
                      </a:lnTo>
                      <a:lnTo>
                        <a:pt x="400" y="689"/>
                      </a:lnTo>
                      <a:lnTo>
                        <a:pt x="399" y="690"/>
                      </a:lnTo>
                      <a:lnTo>
                        <a:pt x="399" y="691"/>
                      </a:lnTo>
                      <a:lnTo>
                        <a:pt x="399" y="692"/>
                      </a:lnTo>
                      <a:lnTo>
                        <a:pt x="399" y="693"/>
                      </a:lnTo>
                      <a:lnTo>
                        <a:pt x="398" y="694"/>
                      </a:lnTo>
                      <a:lnTo>
                        <a:pt x="397" y="695"/>
                      </a:lnTo>
                      <a:lnTo>
                        <a:pt x="397" y="697"/>
                      </a:lnTo>
                      <a:lnTo>
                        <a:pt x="397" y="700"/>
                      </a:lnTo>
                      <a:lnTo>
                        <a:pt x="397" y="701"/>
                      </a:lnTo>
                      <a:lnTo>
                        <a:pt x="396" y="702"/>
                      </a:lnTo>
                      <a:lnTo>
                        <a:pt x="396" y="703"/>
                      </a:lnTo>
                      <a:lnTo>
                        <a:pt x="395" y="703"/>
                      </a:lnTo>
                      <a:lnTo>
                        <a:pt x="395" y="704"/>
                      </a:lnTo>
                      <a:lnTo>
                        <a:pt x="395" y="705"/>
                      </a:lnTo>
                      <a:lnTo>
                        <a:pt x="394" y="705"/>
                      </a:lnTo>
                      <a:lnTo>
                        <a:pt x="394" y="707"/>
                      </a:lnTo>
                      <a:lnTo>
                        <a:pt x="393" y="709"/>
                      </a:lnTo>
                      <a:lnTo>
                        <a:pt x="393" y="711"/>
                      </a:lnTo>
                      <a:lnTo>
                        <a:pt x="393" y="712"/>
                      </a:lnTo>
                      <a:lnTo>
                        <a:pt x="393" y="713"/>
                      </a:lnTo>
                      <a:lnTo>
                        <a:pt x="393" y="714"/>
                      </a:lnTo>
                      <a:lnTo>
                        <a:pt x="393" y="715"/>
                      </a:lnTo>
                      <a:lnTo>
                        <a:pt x="393" y="716"/>
                      </a:lnTo>
                      <a:lnTo>
                        <a:pt x="393" y="718"/>
                      </a:lnTo>
                      <a:lnTo>
                        <a:pt x="393" y="719"/>
                      </a:lnTo>
                      <a:lnTo>
                        <a:pt x="393" y="720"/>
                      </a:lnTo>
                      <a:lnTo>
                        <a:pt x="391" y="725"/>
                      </a:lnTo>
                      <a:lnTo>
                        <a:pt x="390" y="726"/>
                      </a:lnTo>
                      <a:lnTo>
                        <a:pt x="389" y="727"/>
                      </a:lnTo>
                      <a:lnTo>
                        <a:pt x="389" y="728"/>
                      </a:lnTo>
                      <a:lnTo>
                        <a:pt x="388" y="728"/>
                      </a:lnTo>
                      <a:lnTo>
                        <a:pt x="387" y="729"/>
                      </a:lnTo>
                      <a:lnTo>
                        <a:pt x="386" y="729"/>
                      </a:lnTo>
                      <a:lnTo>
                        <a:pt x="384" y="730"/>
                      </a:lnTo>
                      <a:lnTo>
                        <a:pt x="381" y="732"/>
                      </a:lnTo>
                      <a:lnTo>
                        <a:pt x="380" y="733"/>
                      </a:lnTo>
                      <a:lnTo>
                        <a:pt x="379" y="734"/>
                      </a:lnTo>
                      <a:lnTo>
                        <a:pt x="378" y="735"/>
                      </a:lnTo>
                      <a:lnTo>
                        <a:pt x="376" y="735"/>
                      </a:lnTo>
                      <a:lnTo>
                        <a:pt x="376" y="736"/>
                      </a:lnTo>
                      <a:lnTo>
                        <a:pt x="375" y="736"/>
                      </a:lnTo>
                      <a:lnTo>
                        <a:pt x="374" y="736"/>
                      </a:lnTo>
                      <a:lnTo>
                        <a:pt x="373" y="737"/>
                      </a:lnTo>
                      <a:lnTo>
                        <a:pt x="372" y="737"/>
                      </a:lnTo>
                      <a:lnTo>
                        <a:pt x="372" y="736"/>
                      </a:lnTo>
                      <a:lnTo>
                        <a:pt x="371" y="735"/>
                      </a:lnTo>
                      <a:lnTo>
                        <a:pt x="370" y="734"/>
                      </a:lnTo>
                      <a:lnTo>
                        <a:pt x="370" y="733"/>
                      </a:lnTo>
                      <a:lnTo>
                        <a:pt x="370" y="732"/>
                      </a:lnTo>
                      <a:lnTo>
                        <a:pt x="369" y="732"/>
                      </a:lnTo>
                      <a:lnTo>
                        <a:pt x="369" y="731"/>
                      </a:lnTo>
                      <a:lnTo>
                        <a:pt x="370" y="730"/>
                      </a:lnTo>
                      <a:lnTo>
                        <a:pt x="369" y="730"/>
                      </a:lnTo>
                      <a:lnTo>
                        <a:pt x="368" y="730"/>
                      </a:lnTo>
                      <a:lnTo>
                        <a:pt x="367" y="730"/>
                      </a:lnTo>
                      <a:lnTo>
                        <a:pt x="366" y="730"/>
                      </a:lnTo>
                      <a:lnTo>
                        <a:pt x="366" y="729"/>
                      </a:lnTo>
                      <a:lnTo>
                        <a:pt x="365" y="728"/>
                      </a:lnTo>
                      <a:lnTo>
                        <a:pt x="364" y="728"/>
                      </a:lnTo>
                      <a:lnTo>
                        <a:pt x="363" y="727"/>
                      </a:lnTo>
                      <a:lnTo>
                        <a:pt x="363" y="726"/>
                      </a:lnTo>
                      <a:lnTo>
                        <a:pt x="362" y="725"/>
                      </a:lnTo>
                      <a:lnTo>
                        <a:pt x="361" y="725"/>
                      </a:lnTo>
                      <a:lnTo>
                        <a:pt x="361" y="724"/>
                      </a:lnTo>
                      <a:lnTo>
                        <a:pt x="360" y="723"/>
                      </a:lnTo>
                      <a:lnTo>
                        <a:pt x="360" y="721"/>
                      </a:lnTo>
                      <a:lnTo>
                        <a:pt x="360" y="720"/>
                      </a:lnTo>
                      <a:lnTo>
                        <a:pt x="359" y="720"/>
                      </a:lnTo>
                      <a:lnTo>
                        <a:pt x="359" y="719"/>
                      </a:lnTo>
                      <a:lnTo>
                        <a:pt x="358" y="718"/>
                      </a:lnTo>
                      <a:lnTo>
                        <a:pt x="355" y="718"/>
                      </a:lnTo>
                      <a:lnTo>
                        <a:pt x="354" y="718"/>
                      </a:lnTo>
                      <a:lnTo>
                        <a:pt x="353" y="717"/>
                      </a:lnTo>
                      <a:lnTo>
                        <a:pt x="353" y="716"/>
                      </a:lnTo>
                      <a:lnTo>
                        <a:pt x="352" y="716"/>
                      </a:lnTo>
                      <a:lnTo>
                        <a:pt x="351" y="716"/>
                      </a:lnTo>
                      <a:lnTo>
                        <a:pt x="350" y="715"/>
                      </a:lnTo>
                      <a:lnTo>
                        <a:pt x="349" y="715"/>
                      </a:lnTo>
                      <a:lnTo>
                        <a:pt x="348" y="715"/>
                      </a:lnTo>
                      <a:lnTo>
                        <a:pt x="347" y="715"/>
                      </a:lnTo>
                      <a:lnTo>
                        <a:pt x="346" y="715"/>
                      </a:lnTo>
                      <a:lnTo>
                        <a:pt x="346" y="714"/>
                      </a:lnTo>
                      <a:lnTo>
                        <a:pt x="346" y="713"/>
                      </a:lnTo>
                      <a:lnTo>
                        <a:pt x="345" y="712"/>
                      </a:lnTo>
                      <a:lnTo>
                        <a:pt x="345" y="711"/>
                      </a:lnTo>
                      <a:lnTo>
                        <a:pt x="344" y="711"/>
                      </a:lnTo>
                      <a:lnTo>
                        <a:pt x="344" y="712"/>
                      </a:lnTo>
                      <a:lnTo>
                        <a:pt x="343" y="712"/>
                      </a:lnTo>
                      <a:lnTo>
                        <a:pt x="343" y="713"/>
                      </a:lnTo>
                      <a:lnTo>
                        <a:pt x="342" y="713"/>
                      </a:lnTo>
                      <a:lnTo>
                        <a:pt x="341" y="711"/>
                      </a:lnTo>
                      <a:lnTo>
                        <a:pt x="340" y="710"/>
                      </a:lnTo>
                      <a:lnTo>
                        <a:pt x="339" y="710"/>
                      </a:lnTo>
                      <a:lnTo>
                        <a:pt x="338" y="711"/>
                      </a:lnTo>
                      <a:lnTo>
                        <a:pt x="338" y="709"/>
                      </a:lnTo>
                      <a:lnTo>
                        <a:pt x="337" y="709"/>
                      </a:lnTo>
                      <a:lnTo>
                        <a:pt x="336" y="708"/>
                      </a:lnTo>
                      <a:lnTo>
                        <a:pt x="335" y="709"/>
                      </a:lnTo>
                      <a:lnTo>
                        <a:pt x="335" y="710"/>
                      </a:lnTo>
                      <a:lnTo>
                        <a:pt x="334" y="710"/>
                      </a:lnTo>
                      <a:lnTo>
                        <a:pt x="333" y="711"/>
                      </a:lnTo>
                      <a:lnTo>
                        <a:pt x="333" y="713"/>
                      </a:lnTo>
                      <a:lnTo>
                        <a:pt x="333" y="714"/>
                      </a:lnTo>
                      <a:lnTo>
                        <a:pt x="332" y="713"/>
                      </a:lnTo>
                      <a:lnTo>
                        <a:pt x="332" y="714"/>
                      </a:lnTo>
                      <a:lnTo>
                        <a:pt x="331" y="714"/>
                      </a:lnTo>
                      <a:lnTo>
                        <a:pt x="330" y="714"/>
                      </a:lnTo>
                      <a:lnTo>
                        <a:pt x="329" y="714"/>
                      </a:lnTo>
                      <a:lnTo>
                        <a:pt x="328" y="713"/>
                      </a:lnTo>
                      <a:lnTo>
                        <a:pt x="327" y="713"/>
                      </a:lnTo>
                      <a:lnTo>
                        <a:pt x="327" y="714"/>
                      </a:lnTo>
                      <a:lnTo>
                        <a:pt x="326" y="713"/>
                      </a:lnTo>
                      <a:lnTo>
                        <a:pt x="326" y="714"/>
                      </a:lnTo>
                      <a:lnTo>
                        <a:pt x="325" y="714"/>
                      </a:lnTo>
                      <a:lnTo>
                        <a:pt x="324" y="714"/>
                      </a:lnTo>
                      <a:lnTo>
                        <a:pt x="323" y="715"/>
                      </a:lnTo>
                      <a:lnTo>
                        <a:pt x="322" y="716"/>
                      </a:lnTo>
                      <a:lnTo>
                        <a:pt x="321" y="716"/>
                      </a:lnTo>
                      <a:lnTo>
                        <a:pt x="320" y="715"/>
                      </a:lnTo>
                      <a:lnTo>
                        <a:pt x="319" y="715"/>
                      </a:lnTo>
                      <a:lnTo>
                        <a:pt x="319" y="716"/>
                      </a:lnTo>
                      <a:lnTo>
                        <a:pt x="319" y="717"/>
                      </a:lnTo>
                      <a:lnTo>
                        <a:pt x="319" y="718"/>
                      </a:lnTo>
                      <a:lnTo>
                        <a:pt x="318" y="717"/>
                      </a:lnTo>
                      <a:lnTo>
                        <a:pt x="317" y="718"/>
                      </a:lnTo>
                      <a:lnTo>
                        <a:pt x="317" y="717"/>
                      </a:lnTo>
                      <a:lnTo>
                        <a:pt x="316" y="718"/>
                      </a:lnTo>
                      <a:lnTo>
                        <a:pt x="316" y="717"/>
                      </a:lnTo>
                      <a:lnTo>
                        <a:pt x="316" y="716"/>
                      </a:lnTo>
                      <a:lnTo>
                        <a:pt x="315" y="716"/>
                      </a:lnTo>
                      <a:lnTo>
                        <a:pt x="315" y="717"/>
                      </a:lnTo>
                      <a:lnTo>
                        <a:pt x="314" y="718"/>
                      </a:lnTo>
                      <a:lnTo>
                        <a:pt x="313" y="718"/>
                      </a:lnTo>
                      <a:lnTo>
                        <a:pt x="312" y="718"/>
                      </a:lnTo>
                      <a:lnTo>
                        <a:pt x="312" y="719"/>
                      </a:lnTo>
                      <a:lnTo>
                        <a:pt x="311" y="719"/>
                      </a:lnTo>
                      <a:lnTo>
                        <a:pt x="311" y="720"/>
                      </a:lnTo>
                      <a:lnTo>
                        <a:pt x="311" y="721"/>
                      </a:lnTo>
                      <a:lnTo>
                        <a:pt x="311" y="722"/>
                      </a:lnTo>
                      <a:lnTo>
                        <a:pt x="311" y="723"/>
                      </a:lnTo>
                      <a:lnTo>
                        <a:pt x="310" y="723"/>
                      </a:lnTo>
                      <a:lnTo>
                        <a:pt x="310" y="724"/>
                      </a:lnTo>
                      <a:lnTo>
                        <a:pt x="309" y="723"/>
                      </a:lnTo>
                      <a:lnTo>
                        <a:pt x="308" y="723"/>
                      </a:lnTo>
                      <a:lnTo>
                        <a:pt x="307" y="723"/>
                      </a:lnTo>
                      <a:lnTo>
                        <a:pt x="306" y="723"/>
                      </a:lnTo>
                      <a:lnTo>
                        <a:pt x="306" y="722"/>
                      </a:lnTo>
                      <a:lnTo>
                        <a:pt x="305" y="723"/>
                      </a:lnTo>
                      <a:lnTo>
                        <a:pt x="304" y="723"/>
                      </a:lnTo>
                      <a:lnTo>
                        <a:pt x="304" y="722"/>
                      </a:lnTo>
                      <a:lnTo>
                        <a:pt x="304" y="723"/>
                      </a:lnTo>
                      <a:lnTo>
                        <a:pt x="302" y="724"/>
                      </a:lnTo>
                      <a:lnTo>
                        <a:pt x="301" y="724"/>
                      </a:lnTo>
                      <a:lnTo>
                        <a:pt x="300" y="724"/>
                      </a:lnTo>
                      <a:lnTo>
                        <a:pt x="300" y="725"/>
                      </a:lnTo>
                      <a:lnTo>
                        <a:pt x="299" y="725"/>
                      </a:lnTo>
                      <a:lnTo>
                        <a:pt x="298" y="725"/>
                      </a:lnTo>
                      <a:lnTo>
                        <a:pt x="298" y="726"/>
                      </a:lnTo>
                      <a:lnTo>
                        <a:pt x="297" y="726"/>
                      </a:lnTo>
                      <a:lnTo>
                        <a:pt x="296" y="725"/>
                      </a:lnTo>
                      <a:lnTo>
                        <a:pt x="297" y="725"/>
                      </a:lnTo>
                      <a:lnTo>
                        <a:pt x="296" y="725"/>
                      </a:lnTo>
                      <a:lnTo>
                        <a:pt x="295" y="725"/>
                      </a:lnTo>
                      <a:lnTo>
                        <a:pt x="295" y="724"/>
                      </a:lnTo>
                      <a:lnTo>
                        <a:pt x="294" y="724"/>
                      </a:lnTo>
                      <a:lnTo>
                        <a:pt x="294" y="723"/>
                      </a:lnTo>
                      <a:lnTo>
                        <a:pt x="294" y="724"/>
                      </a:lnTo>
                      <a:lnTo>
                        <a:pt x="293" y="723"/>
                      </a:lnTo>
                      <a:lnTo>
                        <a:pt x="292" y="724"/>
                      </a:lnTo>
                      <a:lnTo>
                        <a:pt x="291" y="724"/>
                      </a:lnTo>
                      <a:lnTo>
                        <a:pt x="291" y="725"/>
                      </a:lnTo>
                      <a:lnTo>
                        <a:pt x="290" y="725"/>
                      </a:lnTo>
                      <a:lnTo>
                        <a:pt x="289" y="726"/>
                      </a:lnTo>
                      <a:lnTo>
                        <a:pt x="289" y="725"/>
                      </a:lnTo>
                      <a:lnTo>
                        <a:pt x="288" y="725"/>
                      </a:lnTo>
                      <a:lnTo>
                        <a:pt x="288" y="726"/>
                      </a:lnTo>
                      <a:lnTo>
                        <a:pt x="287" y="725"/>
                      </a:lnTo>
                      <a:lnTo>
                        <a:pt x="287" y="726"/>
                      </a:lnTo>
                      <a:lnTo>
                        <a:pt x="286" y="726"/>
                      </a:lnTo>
                      <a:lnTo>
                        <a:pt x="286" y="725"/>
                      </a:lnTo>
                      <a:lnTo>
                        <a:pt x="285" y="725"/>
                      </a:lnTo>
                      <a:lnTo>
                        <a:pt x="284" y="725"/>
                      </a:lnTo>
                      <a:lnTo>
                        <a:pt x="284" y="726"/>
                      </a:lnTo>
                      <a:lnTo>
                        <a:pt x="284" y="727"/>
                      </a:lnTo>
                      <a:lnTo>
                        <a:pt x="280" y="727"/>
                      </a:lnTo>
                      <a:lnTo>
                        <a:pt x="279" y="726"/>
                      </a:lnTo>
                      <a:lnTo>
                        <a:pt x="278" y="726"/>
                      </a:lnTo>
                      <a:lnTo>
                        <a:pt x="278" y="725"/>
                      </a:lnTo>
                      <a:lnTo>
                        <a:pt x="277" y="725"/>
                      </a:lnTo>
                      <a:lnTo>
                        <a:pt x="276" y="725"/>
                      </a:lnTo>
                      <a:lnTo>
                        <a:pt x="276" y="724"/>
                      </a:lnTo>
                      <a:lnTo>
                        <a:pt x="275" y="723"/>
                      </a:lnTo>
                      <a:lnTo>
                        <a:pt x="274" y="722"/>
                      </a:lnTo>
                      <a:lnTo>
                        <a:pt x="273" y="722"/>
                      </a:lnTo>
                      <a:lnTo>
                        <a:pt x="272" y="723"/>
                      </a:lnTo>
                      <a:lnTo>
                        <a:pt x="271" y="726"/>
                      </a:lnTo>
                      <a:lnTo>
                        <a:pt x="270" y="726"/>
                      </a:lnTo>
                      <a:lnTo>
                        <a:pt x="269" y="725"/>
                      </a:lnTo>
                      <a:lnTo>
                        <a:pt x="268" y="724"/>
                      </a:lnTo>
                      <a:lnTo>
                        <a:pt x="267" y="724"/>
                      </a:lnTo>
                      <a:lnTo>
                        <a:pt x="267" y="723"/>
                      </a:lnTo>
                      <a:lnTo>
                        <a:pt x="266" y="723"/>
                      </a:lnTo>
                      <a:lnTo>
                        <a:pt x="265" y="723"/>
                      </a:lnTo>
                      <a:lnTo>
                        <a:pt x="264" y="722"/>
                      </a:lnTo>
                      <a:lnTo>
                        <a:pt x="263" y="722"/>
                      </a:lnTo>
                      <a:lnTo>
                        <a:pt x="263" y="721"/>
                      </a:lnTo>
                      <a:lnTo>
                        <a:pt x="263" y="720"/>
                      </a:lnTo>
                      <a:lnTo>
                        <a:pt x="262" y="720"/>
                      </a:lnTo>
                      <a:lnTo>
                        <a:pt x="262" y="718"/>
                      </a:lnTo>
                      <a:lnTo>
                        <a:pt x="261" y="717"/>
                      </a:lnTo>
                      <a:lnTo>
                        <a:pt x="261" y="716"/>
                      </a:lnTo>
                      <a:lnTo>
                        <a:pt x="262" y="712"/>
                      </a:lnTo>
                      <a:lnTo>
                        <a:pt x="261" y="712"/>
                      </a:lnTo>
                      <a:lnTo>
                        <a:pt x="261" y="711"/>
                      </a:lnTo>
                      <a:lnTo>
                        <a:pt x="261" y="710"/>
                      </a:lnTo>
                      <a:lnTo>
                        <a:pt x="261" y="708"/>
                      </a:lnTo>
                      <a:lnTo>
                        <a:pt x="261" y="707"/>
                      </a:lnTo>
                      <a:lnTo>
                        <a:pt x="260" y="707"/>
                      </a:lnTo>
                      <a:lnTo>
                        <a:pt x="261" y="705"/>
                      </a:lnTo>
                      <a:lnTo>
                        <a:pt x="262" y="705"/>
                      </a:lnTo>
                      <a:lnTo>
                        <a:pt x="262" y="704"/>
                      </a:lnTo>
                      <a:lnTo>
                        <a:pt x="262" y="703"/>
                      </a:lnTo>
                      <a:lnTo>
                        <a:pt x="262" y="702"/>
                      </a:lnTo>
                      <a:lnTo>
                        <a:pt x="261" y="701"/>
                      </a:lnTo>
                      <a:lnTo>
                        <a:pt x="261" y="700"/>
                      </a:lnTo>
                      <a:lnTo>
                        <a:pt x="261" y="699"/>
                      </a:lnTo>
                      <a:lnTo>
                        <a:pt x="261" y="698"/>
                      </a:lnTo>
                      <a:lnTo>
                        <a:pt x="262" y="697"/>
                      </a:lnTo>
                      <a:lnTo>
                        <a:pt x="262" y="696"/>
                      </a:lnTo>
                      <a:lnTo>
                        <a:pt x="262" y="695"/>
                      </a:lnTo>
                      <a:lnTo>
                        <a:pt x="261" y="695"/>
                      </a:lnTo>
                      <a:lnTo>
                        <a:pt x="260" y="696"/>
                      </a:lnTo>
                      <a:lnTo>
                        <a:pt x="260" y="695"/>
                      </a:lnTo>
                      <a:lnTo>
                        <a:pt x="259" y="695"/>
                      </a:lnTo>
                      <a:lnTo>
                        <a:pt x="260" y="695"/>
                      </a:lnTo>
                      <a:lnTo>
                        <a:pt x="259" y="694"/>
                      </a:lnTo>
                      <a:lnTo>
                        <a:pt x="260" y="694"/>
                      </a:lnTo>
                      <a:lnTo>
                        <a:pt x="260" y="692"/>
                      </a:lnTo>
                      <a:lnTo>
                        <a:pt x="259" y="692"/>
                      </a:lnTo>
                      <a:lnTo>
                        <a:pt x="259" y="691"/>
                      </a:lnTo>
                      <a:lnTo>
                        <a:pt x="259" y="690"/>
                      </a:lnTo>
                      <a:lnTo>
                        <a:pt x="259" y="689"/>
                      </a:lnTo>
                      <a:lnTo>
                        <a:pt x="258" y="688"/>
                      </a:lnTo>
                      <a:lnTo>
                        <a:pt x="257" y="688"/>
                      </a:lnTo>
                      <a:lnTo>
                        <a:pt x="257" y="687"/>
                      </a:lnTo>
                      <a:lnTo>
                        <a:pt x="255" y="687"/>
                      </a:lnTo>
                      <a:lnTo>
                        <a:pt x="255" y="686"/>
                      </a:lnTo>
                      <a:lnTo>
                        <a:pt x="253" y="686"/>
                      </a:lnTo>
                      <a:lnTo>
                        <a:pt x="252" y="686"/>
                      </a:lnTo>
                      <a:lnTo>
                        <a:pt x="253" y="685"/>
                      </a:lnTo>
                      <a:lnTo>
                        <a:pt x="253" y="684"/>
                      </a:lnTo>
                      <a:lnTo>
                        <a:pt x="253" y="683"/>
                      </a:lnTo>
                      <a:lnTo>
                        <a:pt x="253" y="682"/>
                      </a:lnTo>
                      <a:lnTo>
                        <a:pt x="254" y="681"/>
                      </a:lnTo>
                      <a:lnTo>
                        <a:pt x="253" y="680"/>
                      </a:lnTo>
                      <a:lnTo>
                        <a:pt x="254" y="680"/>
                      </a:lnTo>
                      <a:lnTo>
                        <a:pt x="253" y="678"/>
                      </a:lnTo>
                      <a:lnTo>
                        <a:pt x="253" y="677"/>
                      </a:lnTo>
                      <a:lnTo>
                        <a:pt x="253" y="676"/>
                      </a:lnTo>
                      <a:lnTo>
                        <a:pt x="253" y="675"/>
                      </a:lnTo>
                      <a:lnTo>
                        <a:pt x="252" y="675"/>
                      </a:lnTo>
                      <a:lnTo>
                        <a:pt x="252" y="673"/>
                      </a:lnTo>
                      <a:lnTo>
                        <a:pt x="251" y="671"/>
                      </a:lnTo>
                      <a:lnTo>
                        <a:pt x="251" y="670"/>
                      </a:lnTo>
                      <a:lnTo>
                        <a:pt x="252" y="670"/>
                      </a:lnTo>
                      <a:lnTo>
                        <a:pt x="253" y="668"/>
                      </a:lnTo>
                      <a:lnTo>
                        <a:pt x="252" y="667"/>
                      </a:lnTo>
                      <a:lnTo>
                        <a:pt x="253" y="666"/>
                      </a:lnTo>
                      <a:lnTo>
                        <a:pt x="254" y="665"/>
                      </a:lnTo>
                      <a:lnTo>
                        <a:pt x="255" y="663"/>
                      </a:lnTo>
                      <a:lnTo>
                        <a:pt x="255" y="662"/>
                      </a:lnTo>
                      <a:lnTo>
                        <a:pt x="256" y="661"/>
                      </a:lnTo>
                      <a:lnTo>
                        <a:pt x="256" y="660"/>
                      </a:lnTo>
                      <a:lnTo>
                        <a:pt x="256" y="659"/>
                      </a:lnTo>
                      <a:lnTo>
                        <a:pt x="256" y="658"/>
                      </a:lnTo>
                      <a:lnTo>
                        <a:pt x="255" y="658"/>
                      </a:lnTo>
                      <a:lnTo>
                        <a:pt x="255" y="657"/>
                      </a:lnTo>
                      <a:lnTo>
                        <a:pt x="254" y="656"/>
                      </a:lnTo>
                      <a:lnTo>
                        <a:pt x="253" y="655"/>
                      </a:lnTo>
                      <a:lnTo>
                        <a:pt x="253" y="654"/>
                      </a:lnTo>
                      <a:lnTo>
                        <a:pt x="252" y="654"/>
                      </a:lnTo>
                      <a:lnTo>
                        <a:pt x="252" y="653"/>
                      </a:lnTo>
                      <a:lnTo>
                        <a:pt x="252" y="652"/>
                      </a:lnTo>
                      <a:lnTo>
                        <a:pt x="252" y="650"/>
                      </a:lnTo>
                      <a:lnTo>
                        <a:pt x="252" y="649"/>
                      </a:lnTo>
                      <a:lnTo>
                        <a:pt x="253" y="649"/>
                      </a:lnTo>
                      <a:lnTo>
                        <a:pt x="254" y="648"/>
                      </a:lnTo>
                      <a:lnTo>
                        <a:pt x="255" y="647"/>
                      </a:lnTo>
                      <a:lnTo>
                        <a:pt x="254" y="646"/>
                      </a:lnTo>
                      <a:lnTo>
                        <a:pt x="253" y="645"/>
                      </a:lnTo>
                      <a:lnTo>
                        <a:pt x="254" y="645"/>
                      </a:lnTo>
                      <a:lnTo>
                        <a:pt x="253" y="644"/>
                      </a:lnTo>
                      <a:lnTo>
                        <a:pt x="253" y="643"/>
                      </a:lnTo>
                      <a:lnTo>
                        <a:pt x="254" y="643"/>
                      </a:lnTo>
                      <a:lnTo>
                        <a:pt x="255" y="642"/>
                      </a:lnTo>
                      <a:lnTo>
                        <a:pt x="255" y="641"/>
                      </a:lnTo>
                      <a:lnTo>
                        <a:pt x="255" y="640"/>
                      </a:lnTo>
                      <a:lnTo>
                        <a:pt x="254" y="640"/>
                      </a:lnTo>
                      <a:lnTo>
                        <a:pt x="254" y="639"/>
                      </a:lnTo>
                      <a:lnTo>
                        <a:pt x="253" y="639"/>
                      </a:lnTo>
                      <a:lnTo>
                        <a:pt x="253" y="638"/>
                      </a:lnTo>
                      <a:lnTo>
                        <a:pt x="254" y="638"/>
                      </a:lnTo>
                      <a:lnTo>
                        <a:pt x="254" y="637"/>
                      </a:lnTo>
                      <a:lnTo>
                        <a:pt x="253" y="637"/>
                      </a:lnTo>
                      <a:lnTo>
                        <a:pt x="254" y="637"/>
                      </a:lnTo>
                      <a:lnTo>
                        <a:pt x="253" y="636"/>
                      </a:lnTo>
                      <a:lnTo>
                        <a:pt x="252" y="636"/>
                      </a:lnTo>
                      <a:lnTo>
                        <a:pt x="251" y="635"/>
                      </a:lnTo>
                      <a:lnTo>
                        <a:pt x="250" y="635"/>
                      </a:lnTo>
                      <a:lnTo>
                        <a:pt x="249" y="635"/>
                      </a:lnTo>
                      <a:lnTo>
                        <a:pt x="248" y="636"/>
                      </a:lnTo>
                      <a:lnTo>
                        <a:pt x="248" y="633"/>
                      </a:lnTo>
                      <a:lnTo>
                        <a:pt x="248" y="632"/>
                      </a:lnTo>
                      <a:lnTo>
                        <a:pt x="248" y="630"/>
                      </a:lnTo>
                      <a:lnTo>
                        <a:pt x="247" y="629"/>
                      </a:lnTo>
                      <a:lnTo>
                        <a:pt x="246" y="628"/>
                      </a:lnTo>
                      <a:lnTo>
                        <a:pt x="247" y="628"/>
                      </a:lnTo>
                      <a:lnTo>
                        <a:pt x="247" y="626"/>
                      </a:lnTo>
                      <a:lnTo>
                        <a:pt x="247" y="625"/>
                      </a:lnTo>
                      <a:lnTo>
                        <a:pt x="247" y="624"/>
                      </a:lnTo>
                      <a:lnTo>
                        <a:pt x="246" y="623"/>
                      </a:lnTo>
                      <a:lnTo>
                        <a:pt x="245" y="623"/>
                      </a:lnTo>
                      <a:lnTo>
                        <a:pt x="245" y="622"/>
                      </a:lnTo>
                      <a:lnTo>
                        <a:pt x="244" y="622"/>
                      </a:lnTo>
                      <a:lnTo>
                        <a:pt x="245" y="620"/>
                      </a:lnTo>
                      <a:lnTo>
                        <a:pt x="245" y="619"/>
                      </a:lnTo>
                      <a:lnTo>
                        <a:pt x="246" y="618"/>
                      </a:lnTo>
                      <a:lnTo>
                        <a:pt x="246" y="617"/>
                      </a:lnTo>
                      <a:lnTo>
                        <a:pt x="245" y="616"/>
                      </a:lnTo>
                      <a:lnTo>
                        <a:pt x="245" y="615"/>
                      </a:lnTo>
                      <a:lnTo>
                        <a:pt x="245" y="614"/>
                      </a:lnTo>
                      <a:lnTo>
                        <a:pt x="244" y="614"/>
                      </a:lnTo>
                      <a:lnTo>
                        <a:pt x="244" y="613"/>
                      </a:lnTo>
                      <a:lnTo>
                        <a:pt x="244" y="612"/>
                      </a:lnTo>
                      <a:lnTo>
                        <a:pt x="244" y="611"/>
                      </a:lnTo>
                      <a:lnTo>
                        <a:pt x="244" y="610"/>
                      </a:lnTo>
                      <a:lnTo>
                        <a:pt x="244" y="609"/>
                      </a:lnTo>
                      <a:lnTo>
                        <a:pt x="244" y="608"/>
                      </a:lnTo>
                      <a:lnTo>
                        <a:pt x="244" y="607"/>
                      </a:lnTo>
                      <a:lnTo>
                        <a:pt x="243" y="607"/>
                      </a:lnTo>
                      <a:lnTo>
                        <a:pt x="243" y="606"/>
                      </a:lnTo>
                      <a:lnTo>
                        <a:pt x="243" y="605"/>
                      </a:lnTo>
                      <a:lnTo>
                        <a:pt x="242" y="604"/>
                      </a:lnTo>
                      <a:lnTo>
                        <a:pt x="243" y="603"/>
                      </a:lnTo>
                      <a:lnTo>
                        <a:pt x="243" y="601"/>
                      </a:lnTo>
                      <a:lnTo>
                        <a:pt x="244" y="600"/>
                      </a:lnTo>
                      <a:lnTo>
                        <a:pt x="244" y="599"/>
                      </a:lnTo>
                      <a:lnTo>
                        <a:pt x="243" y="599"/>
                      </a:lnTo>
                      <a:lnTo>
                        <a:pt x="244" y="598"/>
                      </a:lnTo>
                      <a:lnTo>
                        <a:pt x="244" y="597"/>
                      </a:lnTo>
                      <a:lnTo>
                        <a:pt x="245" y="597"/>
                      </a:lnTo>
                      <a:lnTo>
                        <a:pt x="245" y="596"/>
                      </a:lnTo>
                      <a:lnTo>
                        <a:pt x="245" y="595"/>
                      </a:lnTo>
                      <a:lnTo>
                        <a:pt x="246" y="595"/>
                      </a:lnTo>
                      <a:lnTo>
                        <a:pt x="247" y="595"/>
                      </a:lnTo>
                      <a:lnTo>
                        <a:pt x="247" y="594"/>
                      </a:lnTo>
                      <a:lnTo>
                        <a:pt x="247" y="593"/>
                      </a:lnTo>
                      <a:lnTo>
                        <a:pt x="247" y="592"/>
                      </a:lnTo>
                      <a:lnTo>
                        <a:pt x="248" y="592"/>
                      </a:lnTo>
                      <a:lnTo>
                        <a:pt x="248" y="591"/>
                      </a:lnTo>
                      <a:lnTo>
                        <a:pt x="248" y="590"/>
                      </a:lnTo>
                      <a:lnTo>
                        <a:pt x="248" y="589"/>
                      </a:lnTo>
                      <a:lnTo>
                        <a:pt x="248" y="588"/>
                      </a:lnTo>
                      <a:lnTo>
                        <a:pt x="248" y="587"/>
                      </a:lnTo>
                      <a:lnTo>
                        <a:pt x="248" y="586"/>
                      </a:lnTo>
                      <a:lnTo>
                        <a:pt x="248" y="585"/>
                      </a:lnTo>
                      <a:lnTo>
                        <a:pt x="248" y="584"/>
                      </a:lnTo>
                      <a:lnTo>
                        <a:pt x="248" y="583"/>
                      </a:lnTo>
                      <a:lnTo>
                        <a:pt x="247" y="583"/>
                      </a:lnTo>
                      <a:lnTo>
                        <a:pt x="247" y="580"/>
                      </a:lnTo>
                      <a:lnTo>
                        <a:pt x="247" y="579"/>
                      </a:lnTo>
                      <a:lnTo>
                        <a:pt x="245" y="578"/>
                      </a:lnTo>
                      <a:lnTo>
                        <a:pt x="244" y="578"/>
                      </a:lnTo>
                      <a:lnTo>
                        <a:pt x="243" y="577"/>
                      </a:lnTo>
                      <a:lnTo>
                        <a:pt x="243" y="576"/>
                      </a:lnTo>
                      <a:lnTo>
                        <a:pt x="241" y="576"/>
                      </a:lnTo>
                      <a:lnTo>
                        <a:pt x="241" y="575"/>
                      </a:lnTo>
                      <a:lnTo>
                        <a:pt x="240" y="575"/>
                      </a:lnTo>
                      <a:lnTo>
                        <a:pt x="240" y="574"/>
                      </a:lnTo>
                      <a:lnTo>
                        <a:pt x="240" y="573"/>
                      </a:lnTo>
                      <a:lnTo>
                        <a:pt x="239" y="572"/>
                      </a:lnTo>
                      <a:lnTo>
                        <a:pt x="238" y="572"/>
                      </a:lnTo>
                      <a:lnTo>
                        <a:pt x="237" y="570"/>
                      </a:lnTo>
                      <a:lnTo>
                        <a:pt x="236" y="569"/>
                      </a:lnTo>
                      <a:lnTo>
                        <a:pt x="236" y="568"/>
                      </a:lnTo>
                      <a:lnTo>
                        <a:pt x="236" y="567"/>
                      </a:lnTo>
                      <a:lnTo>
                        <a:pt x="235" y="566"/>
                      </a:lnTo>
                      <a:lnTo>
                        <a:pt x="235" y="565"/>
                      </a:lnTo>
                      <a:lnTo>
                        <a:pt x="235" y="564"/>
                      </a:lnTo>
                      <a:lnTo>
                        <a:pt x="235" y="563"/>
                      </a:lnTo>
                      <a:lnTo>
                        <a:pt x="236" y="563"/>
                      </a:lnTo>
                      <a:lnTo>
                        <a:pt x="236" y="562"/>
                      </a:lnTo>
                      <a:lnTo>
                        <a:pt x="237" y="562"/>
                      </a:lnTo>
                      <a:lnTo>
                        <a:pt x="236" y="561"/>
                      </a:lnTo>
                      <a:lnTo>
                        <a:pt x="237" y="561"/>
                      </a:lnTo>
                      <a:lnTo>
                        <a:pt x="237" y="559"/>
                      </a:lnTo>
                      <a:lnTo>
                        <a:pt x="237" y="558"/>
                      </a:lnTo>
                      <a:lnTo>
                        <a:pt x="237" y="557"/>
                      </a:lnTo>
                      <a:lnTo>
                        <a:pt x="236" y="556"/>
                      </a:lnTo>
                      <a:lnTo>
                        <a:pt x="236" y="555"/>
                      </a:lnTo>
                      <a:lnTo>
                        <a:pt x="236" y="554"/>
                      </a:lnTo>
                      <a:lnTo>
                        <a:pt x="235" y="554"/>
                      </a:lnTo>
                      <a:lnTo>
                        <a:pt x="234" y="554"/>
                      </a:lnTo>
                      <a:lnTo>
                        <a:pt x="233" y="554"/>
                      </a:lnTo>
                      <a:lnTo>
                        <a:pt x="232" y="554"/>
                      </a:lnTo>
                      <a:lnTo>
                        <a:pt x="231" y="554"/>
                      </a:lnTo>
                      <a:lnTo>
                        <a:pt x="231" y="553"/>
                      </a:lnTo>
                      <a:lnTo>
                        <a:pt x="230" y="552"/>
                      </a:lnTo>
                      <a:lnTo>
                        <a:pt x="231" y="552"/>
                      </a:lnTo>
                      <a:lnTo>
                        <a:pt x="231" y="551"/>
                      </a:lnTo>
                      <a:lnTo>
                        <a:pt x="230" y="550"/>
                      </a:lnTo>
                      <a:lnTo>
                        <a:pt x="229" y="550"/>
                      </a:lnTo>
                      <a:lnTo>
                        <a:pt x="229" y="549"/>
                      </a:lnTo>
                      <a:lnTo>
                        <a:pt x="228" y="549"/>
                      </a:lnTo>
                      <a:lnTo>
                        <a:pt x="228" y="547"/>
                      </a:lnTo>
                      <a:lnTo>
                        <a:pt x="227" y="546"/>
                      </a:lnTo>
                      <a:lnTo>
                        <a:pt x="227" y="545"/>
                      </a:lnTo>
                      <a:lnTo>
                        <a:pt x="227" y="544"/>
                      </a:lnTo>
                      <a:lnTo>
                        <a:pt x="227" y="543"/>
                      </a:lnTo>
                      <a:lnTo>
                        <a:pt x="226" y="543"/>
                      </a:lnTo>
                      <a:lnTo>
                        <a:pt x="225" y="543"/>
                      </a:lnTo>
                      <a:lnTo>
                        <a:pt x="222" y="543"/>
                      </a:lnTo>
                      <a:lnTo>
                        <a:pt x="221" y="543"/>
                      </a:lnTo>
                      <a:lnTo>
                        <a:pt x="220" y="542"/>
                      </a:lnTo>
                      <a:lnTo>
                        <a:pt x="219" y="542"/>
                      </a:lnTo>
                      <a:lnTo>
                        <a:pt x="218" y="542"/>
                      </a:lnTo>
                      <a:lnTo>
                        <a:pt x="217" y="543"/>
                      </a:lnTo>
                      <a:lnTo>
                        <a:pt x="216" y="544"/>
                      </a:lnTo>
                      <a:lnTo>
                        <a:pt x="216" y="543"/>
                      </a:lnTo>
                      <a:lnTo>
                        <a:pt x="215" y="543"/>
                      </a:lnTo>
                      <a:lnTo>
                        <a:pt x="214" y="543"/>
                      </a:lnTo>
                      <a:lnTo>
                        <a:pt x="213" y="543"/>
                      </a:lnTo>
                      <a:lnTo>
                        <a:pt x="213" y="542"/>
                      </a:lnTo>
                      <a:lnTo>
                        <a:pt x="212" y="542"/>
                      </a:lnTo>
                      <a:lnTo>
                        <a:pt x="211" y="543"/>
                      </a:lnTo>
                      <a:lnTo>
                        <a:pt x="211" y="544"/>
                      </a:lnTo>
                      <a:lnTo>
                        <a:pt x="210" y="544"/>
                      </a:lnTo>
                      <a:lnTo>
                        <a:pt x="210" y="543"/>
                      </a:lnTo>
                      <a:lnTo>
                        <a:pt x="209" y="543"/>
                      </a:lnTo>
                      <a:lnTo>
                        <a:pt x="208" y="543"/>
                      </a:lnTo>
                      <a:lnTo>
                        <a:pt x="208" y="542"/>
                      </a:lnTo>
                      <a:lnTo>
                        <a:pt x="207" y="542"/>
                      </a:lnTo>
                      <a:lnTo>
                        <a:pt x="205" y="542"/>
                      </a:lnTo>
                      <a:lnTo>
                        <a:pt x="204" y="542"/>
                      </a:lnTo>
                      <a:lnTo>
                        <a:pt x="204" y="543"/>
                      </a:lnTo>
                      <a:lnTo>
                        <a:pt x="203" y="543"/>
                      </a:lnTo>
                      <a:lnTo>
                        <a:pt x="203" y="542"/>
                      </a:lnTo>
                      <a:lnTo>
                        <a:pt x="203" y="543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1" y="542"/>
                      </a:lnTo>
                      <a:lnTo>
                        <a:pt x="200" y="542"/>
                      </a:lnTo>
                      <a:lnTo>
                        <a:pt x="200" y="541"/>
                      </a:lnTo>
                      <a:lnTo>
                        <a:pt x="199" y="541"/>
                      </a:lnTo>
                      <a:lnTo>
                        <a:pt x="198" y="541"/>
                      </a:lnTo>
                      <a:lnTo>
                        <a:pt x="198" y="542"/>
                      </a:lnTo>
                      <a:lnTo>
                        <a:pt x="197" y="542"/>
                      </a:lnTo>
                      <a:lnTo>
                        <a:pt x="196" y="542"/>
                      </a:lnTo>
                      <a:lnTo>
                        <a:pt x="195" y="542"/>
                      </a:lnTo>
                      <a:lnTo>
                        <a:pt x="195" y="543"/>
                      </a:lnTo>
                      <a:lnTo>
                        <a:pt x="194" y="542"/>
                      </a:lnTo>
                      <a:lnTo>
                        <a:pt x="193" y="542"/>
                      </a:lnTo>
                      <a:lnTo>
                        <a:pt x="193" y="541"/>
                      </a:lnTo>
                      <a:lnTo>
                        <a:pt x="192" y="541"/>
                      </a:lnTo>
                      <a:lnTo>
                        <a:pt x="191" y="541"/>
                      </a:lnTo>
                      <a:lnTo>
                        <a:pt x="190" y="541"/>
                      </a:lnTo>
                      <a:lnTo>
                        <a:pt x="189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7" y="537"/>
                      </a:lnTo>
                      <a:lnTo>
                        <a:pt x="186" y="537"/>
                      </a:lnTo>
                      <a:lnTo>
                        <a:pt x="185" y="537"/>
                      </a:lnTo>
                      <a:lnTo>
                        <a:pt x="184" y="537"/>
                      </a:lnTo>
                      <a:lnTo>
                        <a:pt x="184" y="536"/>
                      </a:lnTo>
                      <a:lnTo>
                        <a:pt x="183" y="536"/>
                      </a:lnTo>
                      <a:lnTo>
                        <a:pt x="182" y="535"/>
                      </a:lnTo>
                      <a:lnTo>
                        <a:pt x="181" y="534"/>
                      </a:lnTo>
                      <a:lnTo>
                        <a:pt x="180" y="535"/>
                      </a:lnTo>
                      <a:lnTo>
                        <a:pt x="180" y="534"/>
                      </a:lnTo>
                      <a:lnTo>
                        <a:pt x="179" y="534"/>
                      </a:lnTo>
                      <a:lnTo>
                        <a:pt x="179" y="533"/>
                      </a:lnTo>
                      <a:lnTo>
                        <a:pt x="178" y="533"/>
                      </a:lnTo>
                      <a:lnTo>
                        <a:pt x="178" y="532"/>
                      </a:lnTo>
                      <a:lnTo>
                        <a:pt x="178" y="531"/>
                      </a:lnTo>
                      <a:lnTo>
                        <a:pt x="177" y="531"/>
                      </a:lnTo>
                      <a:lnTo>
                        <a:pt x="177" y="530"/>
                      </a:lnTo>
                      <a:lnTo>
                        <a:pt x="176" y="530"/>
                      </a:lnTo>
                      <a:lnTo>
                        <a:pt x="176" y="529"/>
                      </a:lnTo>
                      <a:lnTo>
                        <a:pt x="175" y="529"/>
                      </a:lnTo>
                      <a:lnTo>
                        <a:pt x="175" y="528"/>
                      </a:lnTo>
                      <a:lnTo>
                        <a:pt x="175" y="527"/>
                      </a:lnTo>
                      <a:lnTo>
                        <a:pt x="175" y="526"/>
                      </a:lnTo>
                      <a:lnTo>
                        <a:pt x="175" y="525"/>
                      </a:lnTo>
                      <a:lnTo>
                        <a:pt x="174" y="524"/>
                      </a:lnTo>
                      <a:lnTo>
                        <a:pt x="174" y="523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0"/>
                      </a:lnTo>
                      <a:lnTo>
                        <a:pt x="172" y="520"/>
                      </a:lnTo>
                      <a:lnTo>
                        <a:pt x="171" y="520"/>
                      </a:lnTo>
                      <a:lnTo>
                        <a:pt x="170" y="521"/>
                      </a:lnTo>
                      <a:lnTo>
                        <a:pt x="170" y="520"/>
                      </a:lnTo>
                      <a:lnTo>
                        <a:pt x="169" y="520"/>
                      </a:lnTo>
                      <a:lnTo>
                        <a:pt x="169" y="521"/>
                      </a:lnTo>
                      <a:lnTo>
                        <a:pt x="168" y="520"/>
                      </a:lnTo>
                      <a:lnTo>
                        <a:pt x="168" y="521"/>
                      </a:lnTo>
                      <a:lnTo>
                        <a:pt x="167" y="520"/>
                      </a:lnTo>
                      <a:lnTo>
                        <a:pt x="166" y="520"/>
                      </a:lnTo>
                      <a:lnTo>
                        <a:pt x="165" y="520"/>
                      </a:lnTo>
                      <a:lnTo>
                        <a:pt x="165" y="521"/>
                      </a:lnTo>
                      <a:lnTo>
                        <a:pt x="164" y="521"/>
                      </a:lnTo>
                      <a:lnTo>
                        <a:pt x="163" y="522"/>
                      </a:lnTo>
                      <a:lnTo>
                        <a:pt x="163" y="521"/>
                      </a:lnTo>
                      <a:lnTo>
                        <a:pt x="162" y="522"/>
                      </a:lnTo>
                      <a:lnTo>
                        <a:pt x="161" y="522"/>
                      </a:lnTo>
                      <a:lnTo>
                        <a:pt x="161" y="523"/>
                      </a:lnTo>
                      <a:lnTo>
                        <a:pt x="160" y="524"/>
                      </a:lnTo>
                      <a:lnTo>
                        <a:pt x="160" y="525"/>
                      </a:lnTo>
                      <a:lnTo>
                        <a:pt x="160" y="526"/>
                      </a:lnTo>
                      <a:lnTo>
                        <a:pt x="159" y="527"/>
                      </a:lnTo>
                      <a:lnTo>
                        <a:pt x="158" y="527"/>
                      </a:lnTo>
                      <a:lnTo>
                        <a:pt x="159" y="528"/>
                      </a:lnTo>
                      <a:lnTo>
                        <a:pt x="158" y="529"/>
                      </a:lnTo>
                      <a:lnTo>
                        <a:pt x="157" y="529"/>
                      </a:lnTo>
                      <a:lnTo>
                        <a:pt x="157" y="530"/>
                      </a:lnTo>
                      <a:lnTo>
                        <a:pt x="157" y="531"/>
                      </a:lnTo>
                      <a:lnTo>
                        <a:pt x="157" y="532"/>
                      </a:lnTo>
                      <a:lnTo>
                        <a:pt x="156" y="532"/>
                      </a:lnTo>
                      <a:lnTo>
                        <a:pt x="156" y="533"/>
                      </a:lnTo>
                      <a:lnTo>
                        <a:pt x="155" y="533"/>
                      </a:lnTo>
                      <a:lnTo>
                        <a:pt x="154" y="533"/>
                      </a:lnTo>
                      <a:lnTo>
                        <a:pt x="154" y="534"/>
                      </a:lnTo>
                      <a:lnTo>
                        <a:pt x="153" y="534"/>
                      </a:lnTo>
                      <a:lnTo>
                        <a:pt x="152" y="534"/>
                      </a:lnTo>
                      <a:lnTo>
                        <a:pt x="152" y="535"/>
                      </a:lnTo>
                      <a:lnTo>
                        <a:pt x="151" y="535"/>
                      </a:lnTo>
                      <a:lnTo>
                        <a:pt x="152" y="535"/>
                      </a:lnTo>
                      <a:lnTo>
                        <a:pt x="152" y="536"/>
                      </a:lnTo>
                      <a:lnTo>
                        <a:pt x="151" y="536"/>
                      </a:lnTo>
                      <a:lnTo>
                        <a:pt x="150" y="536"/>
                      </a:lnTo>
                      <a:lnTo>
                        <a:pt x="150" y="537"/>
                      </a:lnTo>
                      <a:lnTo>
                        <a:pt x="149" y="537"/>
                      </a:lnTo>
                      <a:lnTo>
                        <a:pt x="148" y="537"/>
                      </a:lnTo>
                      <a:lnTo>
                        <a:pt x="148" y="538"/>
                      </a:lnTo>
                      <a:lnTo>
                        <a:pt x="149" y="538"/>
                      </a:lnTo>
                      <a:lnTo>
                        <a:pt x="149" y="539"/>
                      </a:lnTo>
                      <a:lnTo>
                        <a:pt x="148" y="539"/>
                      </a:lnTo>
                      <a:lnTo>
                        <a:pt x="147" y="538"/>
                      </a:lnTo>
                      <a:lnTo>
                        <a:pt x="146" y="538"/>
                      </a:lnTo>
                      <a:lnTo>
                        <a:pt x="145" y="537"/>
                      </a:lnTo>
                      <a:lnTo>
                        <a:pt x="144" y="537"/>
                      </a:lnTo>
                      <a:lnTo>
                        <a:pt x="144" y="536"/>
                      </a:lnTo>
                      <a:lnTo>
                        <a:pt x="144" y="535"/>
                      </a:lnTo>
                      <a:lnTo>
                        <a:pt x="144" y="534"/>
                      </a:lnTo>
                      <a:lnTo>
                        <a:pt x="144" y="535"/>
                      </a:lnTo>
                      <a:lnTo>
                        <a:pt x="143" y="535"/>
                      </a:lnTo>
                      <a:lnTo>
                        <a:pt x="143" y="534"/>
                      </a:lnTo>
                      <a:lnTo>
                        <a:pt x="142" y="534"/>
                      </a:lnTo>
                      <a:lnTo>
                        <a:pt x="142" y="535"/>
                      </a:lnTo>
                      <a:lnTo>
                        <a:pt x="143" y="535"/>
                      </a:lnTo>
                      <a:lnTo>
                        <a:pt x="143" y="536"/>
                      </a:lnTo>
                      <a:lnTo>
                        <a:pt x="142" y="536"/>
                      </a:lnTo>
                      <a:lnTo>
                        <a:pt x="142" y="537"/>
                      </a:lnTo>
                      <a:lnTo>
                        <a:pt x="141" y="537"/>
                      </a:lnTo>
                      <a:lnTo>
                        <a:pt x="141" y="538"/>
                      </a:lnTo>
                      <a:lnTo>
                        <a:pt x="140" y="538"/>
                      </a:lnTo>
                      <a:lnTo>
                        <a:pt x="140" y="539"/>
                      </a:lnTo>
                      <a:lnTo>
                        <a:pt x="139" y="538"/>
                      </a:lnTo>
                      <a:lnTo>
                        <a:pt x="139" y="537"/>
                      </a:lnTo>
                      <a:lnTo>
                        <a:pt x="138" y="537"/>
                      </a:lnTo>
                      <a:lnTo>
                        <a:pt x="138" y="536"/>
                      </a:lnTo>
                      <a:lnTo>
                        <a:pt x="137" y="536"/>
                      </a:lnTo>
                      <a:lnTo>
                        <a:pt x="137" y="537"/>
                      </a:lnTo>
                      <a:lnTo>
                        <a:pt x="137" y="536"/>
                      </a:lnTo>
                      <a:lnTo>
                        <a:pt x="136" y="537"/>
                      </a:lnTo>
                      <a:lnTo>
                        <a:pt x="136" y="538"/>
                      </a:lnTo>
                      <a:lnTo>
                        <a:pt x="135" y="538"/>
                      </a:lnTo>
                      <a:lnTo>
                        <a:pt x="134" y="538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6"/>
                      </a:lnTo>
                      <a:lnTo>
                        <a:pt x="133" y="536"/>
                      </a:lnTo>
                      <a:lnTo>
                        <a:pt x="132" y="537"/>
                      </a:lnTo>
                      <a:lnTo>
                        <a:pt x="132" y="538"/>
                      </a:lnTo>
                      <a:lnTo>
                        <a:pt x="132" y="539"/>
                      </a:lnTo>
                      <a:lnTo>
                        <a:pt x="132" y="540"/>
                      </a:lnTo>
                      <a:lnTo>
                        <a:pt x="132" y="541"/>
                      </a:lnTo>
                      <a:lnTo>
                        <a:pt x="131" y="541"/>
                      </a:lnTo>
                      <a:lnTo>
                        <a:pt x="130" y="541"/>
                      </a:lnTo>
                      <a:lnTo>
                        <a:pt x="130" y="542"/>
                      </a:lnTo>
                      <a:lnTo>
                        <a:pt x="129" y="543"/>
                      </a:lnTo>
                      <a:lnTo>
                        <a:pt x="128" y="543"/>
                      </a:lnTo>
                      <a:lnTo>
                        <a:pt x="128" y="542"/>
                      </a:lnTo>
                      <a:lnTo>
                        <a:pt x="127" y="542"/>
                      </a:lnTo>
                      <a:lnTo>
                        <a:pt x="127" y="541"/>
                      </a:lnTo>
                      <a:lnTo>
                        <a:pt x="127" y="542"/>
                      </a:lnTo>
                      <a:lnTo>
                        <a:pt x="126" y="542"/>
                      </a:lnTo>
                      <a:lnTo>
                        <a:pt x="126" y="541"/>
                      </a:lnTo>
                      <a:lnTo>
                        <a:pt x="125" y="541"/>
                      </a:lnTo>
                      <a:lnTo>
                        <a:pt x="125" y="540"/>
                      </a:lnTo>
                      <a:lnTo>
                        <a:pt x="124" y="540"/>
                      </a:lnTo>
                      <a:lnTo>
                        <a:pt x="125" y="540"/>
                      </a:lnTo>
                      <a:lnTo>
                        <a:pt x="125" y="539"/>
                      </a:lnTo>
                      <a:lnTo>
                        <a:pt x="125" y="538"/>
                      </a:lnTo>
                      <a:lnTo>
                        <a:pt x="125" y="537"/>
                      </a:lnTo>
                      <a:lnTo>
                        <a:pt x="124" y="537"/>
                      </a:lnTo>
                      <a:lnTo>
                        <a:pt x="123" y="537"/>
                      </a:lnTo>
                      <a:lnTo>
                        <a:pt x="122" y="538"/>
                      </a:lnTo>
                      <a:lnTo>
                        <a:pt x="122" y="539"/>
                      </a:lnTo>
                      <a:lnTo>
                        <a:pt x="121" y="538"/>
                      </a:lnTo>
                      <a:lnTo>
                        <a:pt x="120" y="538"/>
                      </a:lnTo>
                      <a:lnTo>
                        <a:pt x="120" y="537"/>
                      </a:lnTo>
                      <a:lnTo>
                        <a:pt x="120" y="538"/>
                      </a:lnTo>
                      <a:lnTo>
                        <a:pt x="119" y="537"/>
                      </a:lnTo>
                      <a:lnTo>
                        <a:pt x="118" y="538"/>
                      </a:lnTo>
                      <a:lnTo>
                        <a:pt x="117" y="537"/>
                      </a:lnTo>
                      <a:lnTo>
                        <a:pt x="117" y="536"/>
                      </a:lnTo>
                      <a:lnTo>
                        <a:pt x="116" y="536"/>
                      </a:lnTo>
                      <a:lnTo>
                        <a:pt x="115" y="536"/>
                      </a:lnTo>
                      <a:lnTo>
                        <a:pt x="114" y="536"/>
                      </a:lnTo>
                      <a:lnTo>
                        <a:pt x="114" y="535"/>
                      </a:lnTo>
                      <a:lnTo>
                        <a:pt x="113" y="534"/>
                      </a:lnTo>
                      <a:lnTo>
                        <a:pt x="113" y="535"/>
                      </a:lnTo>
                      <a:lnTo>
                        <a:pt x="112" y="535"/>
                      </a:lnTo>
                      <a:lnTo>
                        <a:pt x="111" y="535"/>
                      </a:lnTo>
                      <a:lnTo>
                        <a:pt x="109" y="535"/>
                      </a:lnTo>
                      <a:lnTo>
                        <a:pt x="108" y="536"/>
                      </a:lnTo>
                      <a:lnTo>
                        <a:pt x="108" y="535"/>
                      </a:lnTo>
                      <a:lnTo>
                        <a:pt x="107" y="535"/>
                      </a:lnTo>
                      <a:lnTo>
                        <a:pt x="107" y="536"/>
                      </a:lnTo>
                      <a:lnTo>
                        <a:pt x="106" y="536"/>
                      </a:lnTo>
                      <a:lnTo>
                        <a:pt x="105" y="536"/>
                      </a:lnTo>
                      <a:lnTo>
                        <a:pt x="105" y="537"/>
                      </a:lnTo>
                      <a:lnTo>
                        <a:pt x="104" y="537"/>
                      </a:lnTo>
                      <a:lnTo>
                        <a:pt x="104" y="536"/>
                      </a:lnTo>
                      <a:lnTo>
                        <a:pt x="103" y="536"/>
                      </a:lnTo>
                      <a:lnTo>
                        <a:pt x="103" y="537"/>
                      </a:lnTo>
                      <a:lnTo>
                        <a:pt x="103" y="536"/>
                      </a:lnTo>
                      <a:lnTo>
                        <a:pt x="102" y="536"/>
                      </a:lnTo>
                      <a:lnTo>
                        <a:pt x="102" y="535"/>
                      </a:lnTo>
                      <a:lnTo>
                        <a:pt x="102" y="534"/>
                      </a:lnTo>
                      <a:lnTo>
                        <a:pt x="101" y="535"/>
                      </a:lnTo>
                      <a:lnTo>
                        <a:pt x="100" y="534"/>
                      </a:lnTo>
                      <a:lnTo>
                        <a:pt x="99" y="534"/>
                      </a:lnTo>
                      <a:lnTo>
                        <a:pt x="99" y="535"/>
                      </a:lnTo>
                      <a:lnTo>
                        <a:pt x="98" y="535"/>
                      </a:lnTo>
                      <a:lnTo>
                        <a:pt x="97" y="534"/>
                      </a:lnTo>
                      <a:lnTo>
                        <a:pt x="97" y="535"/>
                      </a:lnTo>
                      <a:lnTo>
                        <a:pt x="96" y="535"/>
                      </a:lnTo>
                      <a:lnTo>
                        <a:pt x="96" y="534"/>
                      </a:lnTo>
                      <a:lnTo>
                        <a:pt x="96" y="535"/>
                      </a:lnTo>
                      <a:lnTo>
                        <a:pt x="95" y="535"/>
                      </a:lnTo>
                      <a:lnTo>
                        <a:pt x="95" y="534"/>
                      </a:lnTo>
                      <a:lnTo>
                        <a:pt x="94" y="534"/>
                      </a:lnTo>
                      <a:lnTo>
                        <a:pt x="94" y="533"/>
                      </a:lnTo>
                      <a:lnTo>
                        <a:pt x="93" y="532"/>
                      </a:lnTo>
                      <a:lnTo>
                        <a:pt x="93" y="533"/>
                      </a:lnTo>
                      <a:lnTo>
                        <a:pt x="92" y="533"/>
                      </a:lnTo>
                      <a:lnTo>
                        <a:pt x="92" y="534"/>
                      </a:lnTo>
                      <a:lnTo>
                        <a:pt x="91" y="535"/>
                      </a:lnTo>
                      <a:lnTo>
                        <a:pt x="90" y="536"/>
                      </a:lnTo>
                      <a:lnTo>
                        <a:pt x="89" y="536"/>
                      </a:lnTo>
                      <a:lnTo>
                        <a:pt x="88" y="536"/>
                      </a:lnTo>
                      <a:lnTo>
                        <a:pt x="88" y="535"/>
                      </a:lnTo>
                      <a:lnTo>
                        <a:pt x="87" y="535"/>
                      </a:lnTo>
                      <a:lnTo>
                        <a:pt x="86" y="535"/>
                      </a:lnTo>
                      <a:lnTo>
                        <a:pt x="86" y="534"/>
                      </a:lnTo>
                      <a:lnTo>
                        <a:pt x="86" y="535"/>
                      </a:lnTo>
                      <a:lnTo>
                        <a:pt x="85" y="535"/>
                      </a:lnTo>
                      <a:lnTo>
                        <a:pt x="85" y="534"/>
                      </a:lnTo>
                      <a:lnTo>
                        <a:pt x="85" y="533"/>
                      </a:lnTo>
                      <a:lnTo>
                        <a:pt x="84" y="534"/>
                      </a:lnTo>
                      <a:lnTo>
                        <a:pt x="84" y="533"/>
                      </a:lnTo>
                      <a:lnTo>
                        <a:pt x="83" y="534"/>
                      </a:lnTo>
                      <a:lnTo>
                        <a:pt x="82" y="534"/>
                      </a:lnTo>
                      <a:lnTo>
                        <a:pt x="82" y="535"/>
                      </a:lnTo>
                      <a:lnTo>
                        <a:pt x="81" y="535"/>
                      </a:lnTo>
                      <a:lnTo>
                        <a:pt x="82" y="535"/>
                      </a:lnTo>
                      <a:lnTo>
                        <a:pt x="82" y="536"/>
                      </a:lnTo>
                      <a:lnTo>
                        <a:pt x="81" y="536"/>
                      </a:lnTo>
                      <a:lnTo>
                        <a:pt x="81" y="535"/>
                      </a:lnTo>
                      <a:lnTo>
                        <a:pt x="80" y="535"/>
                      </a:lnTo>
                      <a:lnTo>
                        <a:pt x="80" y="534"/>
                      </a:lnTo>
                      <a:lnTo>
                        <a:pt x="79" y="534"/>
                      </a:lnTo>
                      <a:lnTo>
                        <a:pt x="79" y="535"/>
                      </a:lnTo>
                      <a:lnTo>
                        <a:pt x="79" y="534"/>
                      </a:lnTo>
                      <a:lnTo>
                        <a:pt x="78" y="534"/>
                      </a:lnTo>
                      <a:lnTo>
                        <a:pt x="77" y="534"/>
                      </a:lnTo>
                      <a:lnTo>
                        <a:pt x="77" y="535"/>
                      </a:lnTo>
                      <a:lnTo>
                        <a:pt x="77" y="534"/>
                      </a:lnTo>
                      <a:lnTo>
                        <a:pt x="76" y="534"/>
                      </a:lnTo>
                      <a:lnTo>
                        <a:pt x="75" y="534"/>
                      </a:lnTo>
                      <a:lnTo>
                        <a:pt x="75" y="533"/>
                      </a:lnTo>
                      <a:lnTo>
                        <a:pt x="75" y="532"/>
                      </a:lnTo>
                      <a:lnTo>
                        <a:pt x="75" y="531"/>
                      </a:lnTo>
                      <a:lnTo>
                        <a:pt x="74" y="531"/>
                      </a:lnTo>
                      <a:lnTo>
                        <a:pt x="74" y="532"/>
                      </a:lnTo>
                      <a:lnTo>
                        <a:pt x="74" y="531"/>
                      </a:lnTo>
                      <a:lnTo>
                        <a:pt x="73" y="531"/>
                      </a:lnTo>
                      <a:lnTo>
                        <a:pt x="72" y="530"/>
                      </a:lnTo>
                      <a:lnTo>
                        <a:pt x="71" y="531"/>
                      </a:lnTo>
                      <a:lnTo>
                        <a:pt x="71" y="530"/>
                      </a:lnTo>
                      <a:lnTo>
                        <a:pt x="70" y="530"/>
                      </a:lnTo>
                      <a:lnTo>
                        <a:pt x="70" y="531"/>
                      </a:lnTo>
                      <a:lnTo>
                        <a:pt x="70" y="530"/>
                      </a:lnTo>
                      <a:lnTo>
                        <a:pt x="69" y="530"/>
                      </a:lnTo>
                      <a:lnTo>
                        <a:pt x="69" y="529"/>
                      </a:lnTo>
                      <a:lnTo>
                        <a:pt x="68" y="529"/>
                      </a:lnTo>
                      <a:lnTo>
                        <a:pt x="68" y="530"/>
                      </a:lnTo>
                      <a:lnTo>
                        <a:pt x="67" y="529"/>
                      </a:lnTo>
                      <a:lnTo>
                        <a:pt x="67" y="530"/>
                      </a:lnTo>
                      <a:lnTo>
                        <a:pt x="66" y="529"/>
                      </a:lnTo>
                      <a:lnTo>
                        <a:pt x="66" y="530"/>
                      </a:lnTo>
                      <a:lnTo>
                        <a:pt x="65" y="530"/>
                      </a:lnTo>
                      <a:lnTo>
                        <a:pt x="64" y="529"/>
                      </a:lnTo>
                      <a:lnTo>
                        <a:pt x="63" y="529"/>
                      </a:lnTo>
                      <a:lnTo>
                        <a:pt x="62" y="529"/>
                      </a:lnTo>
                      <a:lnTo>
                        <a:pt x="62" y="528"/>
                      </a:lnTo>
                      <a:lnTo>
                        <a:pt x="62" y="527"/>
                      </a:lnTo>
                      <a:lnTo>
                        <a:pt x="61" y="527"/>
                      </a:lnTo>
                      <a:lnTo>
                        <a:pt x="61" y="528"/>
                      </a:lnTo>
                      <a:lnTo>
                        <a:pt x="59" y="529"/>
                      </a:lnTo>
                      <a:lnTo>
                        <a:pt x="58" y="529"/>
                      </a:lnTo>
                      <a:lnTo>
                        <a:pt x="58" y="528"/>
                      </a:lnTo>
                      <a:lnTo>
                        <a:pt x="57" y="528"/>
                      </a:lnTo>
                      <a:lnTo>
                        <a:pt x="56" y="528"/>
                      </a:lnTo>
                      <a:lnTo>
                        <a:pt x="55" y="527"/>
                      </a:lnTo>
                      <a:lnTo>
                        <a:pt x="55" y="526"/>
                      </a:lnTo>
                      <a:lnTo>
                        <a:pt x="55" y="525"/>
                      </a:lnTo>
                      <a:lnTo>
                        <a:pt x="55" y="524"/>
                      </a:lnTo>
                      <a:lnTo>
                        <a:pt x="55" y="525"/>
                      </a:lnTo>
                      <a:lnTo>
                        <a:pt x="54" y="525"/>
                      </a:lnTo>
                      <a:lnTo>
                        <a:pt x="54" y="524"/>
                      </a:lnTo>
                      <a:lnTo>
                        <a:pt x="55" y="524"/>
                      </a:lnTo>
                      <a:lnTo>
                        <a:pt x="54" y="524"/>
                      </a:lnTo>
                      <a:lnTo>
                        <a:pt x="54" y="523"/>
                      </a:lnTo>
                      <a:lnTo>
                        <a:pt x="53" y="523"/>
                      </a:lnTo>
                      <a:lnTo>
                        <a:pt x="53" y="522"/>
                      </a:lnTo>
                      <a:lnTo>
                        <a:pt x="52" y="523"/>
                      </a:lnTo>
                      <a:lnTo>
                        <a:pt x="53" y="522"/>
                      </a:lnTo>
                      <a:lnTo>
                        <a:pt x="52" y="521"/>
                      </a:lnTo>
                      <a:lnTo>
                        <a:pt x="53" y="520"/>
                      </a:lnTo>
                      <a:lnTo>
                        <a:pt x="52" y="520"/>
                      </a:lnTo>
                      <a:lnTo>
                        <a:pt x="51" y="520"/>
                      </a:lnTo>
                      <a:lnTo>
                        <a:pt x="50" y="521"/>
                      </a:lnTo>
                      <a:lnTo>
                        <a:pt x="49" y="521"/>
                      </a:lnTo>
                      <a:lnTo>
                        <a:pt x="48" y="520"/>
                      </a:lnTo>
                      <a:lnTo>
                        <a:pt x="48" y="521"/>
                      </a:lnTo>
                      <a:lnTo>
                        <a:pt x="47" y="520"/>
                      </a:lnTo>
                      <a:lnTo>
                        <a:pt x="46" y="520"/>
                      </a:lnTo>
                      <a:lnTo>
                        <a:pt x="45" y="519"/>
                      </a:lnTo>
                      <a:lnTo>
                        <a:pt x="44" y="519"/>
                      </a:lnTo>
                      <a:lnTo>
                        <a:pt x="43" y="519"/>
                      </a:lnTo>
                      <a:lnTo>
                        <a:pt x="44" y="520"/>
                      </a:lnTo>
                      <a:lnTo>
                        <a:pt x="43" y="520"/>
                      </a:lnTo>
                      <a:lnTo>
                        <a:pt x="42" y="521"/>
                      </a:lnTo>
                      <a:lnTo>
                        <a:pt x="41" y="520"/>
                      </a:lnTo>
                      <a:lnTo>
                        <a:pt x="40" y="520"/>
                      </a:lnTo>
                      <a:lnTo>
                        <a:pt x="40" y="521"/>
                      </a:lnTo>
                      <a:lnTo>
                        <a:pt x="40" y="522"/>
                      </a:lnTo>
                      <a:lnTo>
                        <a:pt x="41" y="522"/>
                      </a:lnTo>
                      <a:lnTo>
                        <a:pt x="40" y="523"/>
                      </a:lnTo>
                      <a:lnTo>
                        <a:pt x="40" y="524"/>
                      </a:lnTo>
                      <a:lnTo>
                        <a:pt x="39" y="524"/>
                      </a:lnTo>
                      <a:lnTo>
                        <a:pt x="38" y="523"/>
                      </a:lnTo>
                      <a:lnTo>
                        <a:pt x="38" y="524"/>
                      </a:lnTo>
                      <a:lnTo>
                        <a:pt x="38" y="523"/>
                      </a:lnTo>
                      <a:lnTo>
                        <a:pt x="37" y="523"/>
                      </a:lnTo>
                      <a:lnTo>
                        <a:pt x="36" y="522"/>
                      </a:lnTo>
                      <a:lnTo>
                        <a:pt x="36" y="523"/>
                      </a:lnTo>
                      <a:lnTo>
                        <a:pt x="35" y="523"/>
                      </a:lnTo>
                      <a:lnTo>
                        <a:pt x="35" y="524"/>
                      </a:lnTo>
                      <a:lnTo>
                        <a:pt x="34" y="524"/>
                      </a:lnTo>
                      <a:lnTo>
                        <a:pt x="34" y="525"/>
                      </a:lnTo>
                      <a:lnTo>
                        <a:pt x="33" y="524"/>
                      </a:lnTo>
                      <a:lnTo>
                        <a:pt x="32" y="524"/>
                      </a:lnTo>
                      <a:lnTo>
                        <a:pt x="32" y="523"/>
                      </a:lnTo>
                      <a:lnTo>
                        <a:pt x="32" y="522"/>
                      </a:lnTo>
                      <a:lnTo>
                        <a:pt x="31" y="522"/>
                      </a:lnTo>
                      <a:lnTo>
                        <a:pt x="30" y="523"/>
                      </a:lnTo>
                      <a:lnTo>
                        <a:pt x="29" y="523"/>
                      </a:lnTo>
                      <a:lnTo>
                        <a:pt x="28" y="523"/>
                      </a:lnTo>
                      <a:lnTo>
                        <a:pt x="28" y="524"/>
                      </a:lnTo>
                      <a:lnTo>
                        <a:pt x="28" y="523"/>
                      </a:lnTo>
                      <a:lnTo>
                        <a:pt x="27" y="523"/>
                      </a:lnTo>
                      <a:lnTo>
                        <a:pt x="26" y="523"/>
                      </a:lnTo>
                      <a:lnTo>
                        <a:pt x="26" y="522"/>
                      </a:lnTo>
                      <a:lnTo>
                        <a:pt x="25" y="522"/>
                      </a:lnTo>
                      <a:lnTo>
                        <a:pt x="24" y="522"/>
                      </a:lnTo>
                      <a:lnTo>
                        <a:pt x="23" y="522"/>
                      </a:lnTo>
                      <a:lnTo>
                        <a:pt x="21" y="522"/>
                      </a:lnTo>
                      <a:lnTo>
                        <a:pt x="21" y="521"/>
                      </a:lnTo>
                      <a:lnTo>
                        <a:pt x="22" y="521"/>
                      </a:lnTo>
                      <a:lnTo>
                        <a:pt x="22" y="520"/>
                      </a:lnTo>
                      <a:lnTo>
                        <a:pt x="21" y="520"/>
                      </a:lnTo>
                      <a:lnTo>
                        <a:pt x="21" y="518"/>
                      </a:lnTo>
                      <a:lnTo>
                        <a:pt x="20" y="518"/>
                      </a:lnTo>
                      <a:lnTo>
                        <a:pt x="19" y="518"/>
                      </a:lnTo>
                      <a:lnTo>
                        <a:pt x="19" y="517"/>
                      </a:lnTo>
                      <a:lnTo>
                        <a:pt x="18" y="517"/>
                      </a:lnTo>
                      <a:lnTo>
                        <a:pt x="18" y="518"/>
                      </a:lnTo>
                      <a:lnTo>
                        <a:pt x="17" y="519"/>
                      </a:lnTo>
                      <a:lnTo>
                        <a:pt x="16" y="519"/>
                      </a:lnTo>
                      <a:lnTo>
                        <a:pt x="16" y="518"/>
                      </a:lnTo>
                      <a:lnTo>
                        <a:pt x="15" y="519"/>
                      </a:lnTo>
                      <a:lnTo>
                        <a:pt x="15" y="517"/>
                      </a:lnTo>
                      <a:lnTo>
                        <a:pt x="16" y="517"/>
                      </a:lnTo>
                      <a:lnTo>
                        <a:pt x="16" y="516"/>
                      </a:lnTo>
                      <a:lnTo>
                        <a:pt x="16" y="515"/>
                      </a:lnTo>
                      <a:lnTo>
                        <a:pt x="15" y="515"/>
                      </a:lnTo>
                      <a:lnTo>
                        <a:pt x="14" y="514"/>
                      </a:lnTo>
                      <a:lnTo>
                        <a:pt x="14" y="513"/>
                      </a:lnTo>
                      <a:lnTo>
                        <a:pt x="14" y="512"/>
                      </a:lnTo>
                      <a:lnTo>
                        <a:pt x="16" y="511"/>
                      </a:lnTo>
                      <a:lnTo>
                        <a:pt x="17" y="511"/>
                      </a:lnTo>
                      <a:lnTo>
                        <a:pt x="18" y="510"/>
                      </a:lnTo>
                      <a:lnTo>
                        <a:pt x="18" y="509"/>
                      </a:lnTo>
                      <a:lnTo>
                        <a:pt x="18" y="507"/>
                      </a:lnTo>
                      <a:lnTo>
                        <a:pt x="18" y="506"/>
                      </a:lnTo>
                      <a:lnTo>
                        <a:pt x="19" y="505"/>
                      </a:lnTo>
                      <a:lnTo>
                        <a:pt x="20" y="504"/>
                      </a:lnTo>
                      <a:lnTo>
                        <a:pt x="20" y="502"/>
                      </a:lnTo>
                      <a:lnTo>
                        <a:pt x="21" y="501"/>
                      </a:lnTo>
                      <a:lnTo>
                        <a:pt x="21" y="500"/>
                      </a:lnTo>
                      <a:lnTo>
                        <a:pt x="20" y="499"/>
                      </a:lnTo>
                      <a:lnTo>
                        <a:pt x="20" y="498"/>
                      </a:lnTo>
                      <a:lnTo>
                        <a:pt x="21" y="498"/>
                      </a:lnTo>
                      <a:lnTo>
                        <a:pt x="21" y="497"/>
                      </a:lnTo>
                      <a:lnTo>
                        <a:pt x="23" y="497"/>
                      </a:lnTo>
                      <a:lnTo>
                        <a:pt x="23" y="496"/>
                      </a:lnTo>
                      <a:lnTo>
                        <a:pt x="21" y="495"/>
                      </a:lnTo>
                      <a:lnTo>
                        <a:pt x="19" y="494"/>
                      </a:lnTo>
                      <a:lnTo>
                        <a:pt x="18" y="493"/>
                      </a:lnTo>
                      <a:lnTo>
                        <a:pt x="17" y="493"/>
                      </a:lnTo>
                      <a:lnTo>
                        <a:pt x="18" y="492"/>
                      </a:lnTo>
                      <a:lnTo>
                        <a:pt x="20" y="492"/>
                      </a:lnTo>
                      <a:lnTo>
                        <a:pt x="21" y="491"/>
                      </a:lnTo>
                      <a:lnTo>
                        <a:pt x="22" y="490"/>
                      </a:lnTo>
                      <a:lnTo>
                        <a:pt x="22" y="489"/>
                      </a:lnTo>
                      <a:lnTo>
                        <a:pt x="23" y="487"/>
                      </a:lnTo>
                      <a:lnTo>
                        <a:pt x="24" y="485"/>
                      </a:lnTo>
                      <a:lnTo>
                        <a:pt x="23" y="484"/>
                      </a:lnTo>
                      <a:lnTo>
                        <a:pt x="22" y="484"/>
                      </a:lnTo>
                      <a:lnTo>
                        <a:pt x="21" y="484"/>
                      </a:lnTo>
                      <a:lnTo>
                        <a:pt x="21" y="483"/>
                      </a:lnTo>
                      <a:lnTo>
                        <a:pt x="20" y="483"/>
                      </a:lnTo>
                      <a:lnTo>
                        <a:pt x="20" y="482"/>
                      </a:lnTo>
                      <a:lnTo>
                        <a:pt x="21" y="481"/>
                      </a:lnTo>
                      <a:lnTo>
                        <a:pt x="23" y="479"/>
                      </a:lnTo>
                      <a:lnTo>
                        <a:pt x="24" y="479"/>
                      </a:lnTo>
                      <a:lnTo>
                        <a:pt x="25" y="478"/>
                      </a:lnTo>
                      <a:lnTo>
                        <a:pt x="26" y="477"/>
                      </a:lnTo>
                      <a:lnTo>
                        <a:pt x="27" y="476"/>
                      </a:lnTo>
                      <a:lnTo>
                        <a:pt x="26" y="476"/>
                      </a:lnTo>
                      <a:lnTo>
                        <a:pt x="26" y="475"/>
                      </a:lnTo>
                      <a:lnTo>
                        <a:pt x="25" y="475"/>
                      </a:lnTo>
                      <a:lnTo>
                        <a:pt x="24" y="474"/>
                      </a:lnTo>
                      <a:lnTo>
                        <a:pt x="22" y="473"/>
                      </a:lnTo>
                      <a:lnTo>
                        <a:pt x="22" y="472"/>
                      </a:lnTo>
                      <a:lnTo>
                        <a:pt x="21" y="470"/>
                      </a:lnTo>
                      <a:lnTo>
                        <a:pt x="21" y="469"/>
                      </a:lnTo>
                      <a:lnTo>
                        <a:pt x="21" y="468"/>
                      </a:lnTo>
                      <a:lnTo>
                        <a:pt x="22" y="467"/>
                      </a:lnTo>
                      <a:lnTo>
                        <a:pt x="24" y="466"/>
                      </a:lnTo>
                      <a:lnTo>
                        <a:pt x="23" y="465"/>
                      </a:lnTo>
                      <a:lnTo>
                        <a:pt x="22" y="464"/>
                      </a:lnTo>
                      <a:lnTo>
                        <a:pt x="20" y="463"/>
                      </a:lnTo>
                      <a:lnTo>
                        <a:pt x="19" y="463"/>
                      </a:lnTo>
                      <a:lnTo>
                        <a:pt x="19" y="462"/>
                      </a:lnTo>
                      <a:lnTo>
                        <a:pt x="18" y="460"/>
                      </a:lnTo>
                      <a:lnTo>
                        <a:pt x="18" y="459"/>
                      </a:lnTo>
                      <a:lnTo>
                        <a:pt x="19" y="458"/>
                      </a:lnTo>
                      <a:lnTo>
                        <a:pt x="19" y="457"/>
                      </a:lnTo>
                      <a:lnTo>
                        <a:pt x="20" y="456"/>
                      </a:lnTo>
                      <a:lnTo>
                        <a:pt x="22" y="455"/>
                      </a:lnTo>
                      <a:lnTo>
                        <a:pt x="22" y="454"/>
                      </a:lnTo>
                      <a:lnTo>
                        <a:pt x="22" y="453"/>
                      </a:lnTo>
                      <a:lnTo>
                        <a:pt x="23" y="452"/>
                      </a:lnTo>
                      <a:lnTo>
                        <a:pt x="22" y="451"/>
                      </a:lnTo>
                      <a:lnTo>
                        <a:pt x="24" y="447"/>
                      </a:lnTo>
                      <a:lnTo>
                        <a:pt x="25" y="445"/>
                      </a:lnTo>
                      <a:lnTo>
                        <a:pt x="27" y="444"/>
                      </a:lnTo>
                      <a:lnTo>
                        <a:pt x="28" y="442"/>
                      </a:lnTo>
                      <a:lnTo>
                        <a:pt x="29" y="441"/>
                      </a:lnTo>
                      <a:lnTo>
                        <a:pt x="29" y="440"/>
                      </a:lnTo>
                      <a:lnTo>
                        <a:pt x="30" y="438"/>
                      </a:lnTo>
                      <a:lnTo>
                        <a:pt x="30" y="437"/>
                      </a:lnTo>
                      <a:lnTo>
                        <a:pt x="28" y="436"/>
                      </a:lnTo>
                      <a:lnTo>
                        <a:pt x="27" y="436"/>
                      </a:lnTo>
                      <a:lnTo>
                        <a:pt x="25" y="435"/>
                      </a:lnTo>
                      <a:lnTo>
                        <a:pt x="24" y="435"/>
                      </a:lnTo>
                      <a:lnTo>
                        <a:pt x="23" y="433"/>
                      </a:lnTo>
                      <a:lnTo>
                        <a:pt x="23" y="432"/>
                      </a:lnTo>
                      <a:lnTo>
                        <a:pt x="24" y="432"/>
                      </a:lnTo>
                      <a:lnTo>
                        <a:pt x="26" y="430"/>
                      </a:lnTo>
                      <a:lnTo>
                        <a:pt x="28" y="429"/>
                      </a:lnTo>
                      <a:lnTo>
                        <a:pt x="29" y="428"/>
                      </a:lnTo>
                      <a:lnTo>
                        <a:pt x="30" y="428"/>
                      </a:lnTo>
                      <a:lnTo>
                        <a:pt x="30" y="427"/>
                      </a:lnTo>
                      <a:lnTo>
                        <a:pt x="30" y="426"/>
                      </a:lnTo>
                      <a:lnTo>
                        <a:pt x="31" y="424"/>
                      </a:lnTo>
                      <a:lnTo>
                        <a:pt x="31" y="423"/>
                      </a:lnTo>
                      <a:lnTo>
                        <a:pt x="30" y="421"/>
                      </a:lnTo>
                      <a:lnTo>
                        <a:pt x="29" y="418"/>
                      </a:lnTo>
                      <a:lnTo>
                        <a:pt x="29" y="417"/>
                      </a:lnTo>
                      <a:lnTo>
                        <a:pt x="30" y="416"/>
                      </a:lnTo>
                      <a:lnTo>
                        <a:pt x="30" y="415"/>
                      </a:lnTo>
                      <a:lnTo>
                        <a:pt x="31" y="414"/>
                      </a:lnTo>
                      <a:lnTo>
                        <a:pt x="31" y="413"/>
                      </a:lnTo>
                      <a:lnTo>
                        <a:pt x="30" y="412"/>
                      </a:lnTo>
                      <a:lnTo>
                        <a:pt x="30" y="411"/>
                      </a:lnTo>
                      <a:lnTo>
                        <a:pt x="29" y="411"/>
                      </a:lnTo>
                      <a:lnTo>
                        <a:pt x="29" y="410"/>
                      </a:lnTo>
                      <a:lnTo>
                        <a:pt x="29" y="409"/>
                      </a:lnTo>
                      <a:lnTo>
                        <a:pt x="29" y="408"/>
                      </a:lnTo>
                      <a:lnTo>
                        <a:pt x="29" y="407"/>
                      </a:lnTo>
                      <a:lnTo>
                        <a:pt x="30" y="407"/>
                      </a:lnTo>
                      <a:lnTo>
                        <a:pt x="31" y="406"/>
                      </a:lnTo>
                      <a:lnTo>
                        <a:pt x="31" y="405"/>
                      </a:lnTo>
                      <a:lnTo>
                        <a:pt x="31" y="404"/>
                      </a:lnTo>
                      <a:lnTo>
                        <a:pt x="32" y="404"/>
                      </a:lnTo>
                      <a:lnTo>
                        <a:pt x="33" y="402"/>
                      </a:lnTo>
                      <a:lnTo>
                        <a:pt x="34" y="401"/>
                      </a:lnTo>
                      <a:lnTo>
                        <a:pt x="34" y="400"/>
                      </a:lnTo>
                      <a:lnTo>
                        <a:pt x="33" y="399"/>
                      </a:lnTo>
                      <a:lnTo>
                        <a:pt x="34" y="398"/>
                      </a:lnTo>
                      <a:lnTo>
                        <a:pt x="34" y="397"/>
                      </a:lnTo>
                      <a:lnTo>
                        <a:pt x="33" y="397"/>
                      </a:lnTo>
                      <a:lnTo>
                        <a:pt x="33" y="396"/>
                      </a:lnTo>
                      <a:lnTo>
                        <a:pt x="32" y="397"/>
                      </a:lnTo>
                      <a:lnTo>
                        <a:pt x="31" y="397"/>
                      </a:lnTo>
                      <a:lnTo>
                        <a:pt x="31" y="398"/>
                      </a:lnTo>
                      <a:lnTo>
                        <a:pt x="30" y="398"/>
                      </a:lnTo>
                      <a:lnTo>
                        <a:pt x="29" y="397"/>
                      </a:lnTo>
                      <a:lnTo>
                        <a:pt x="28" y="396"/>
                      </a:lnTo>
                      <a:lnTo>
                        <a:pt x="28" y="395"/>
                      </a:lnTo>
                      <a:lnTo>
                        <a:pt x="27" y="394"/>
                      </a:lnTo>
                      <a:lnTo>
                        <a:pt x="27" y="393"/>
                      </a:lnTo>
                      <a:lnTo>
                        <a:pt x="26" y="393"/>
                      </a:lnTo>
                      <a:lnTo>
                        <a:pt x="25" y="393"/>
                      </a:lnTo>
                      <a:lnTo>
                        <a:pt x="24" y="393"/>
                      </a:lnTo>
                      <a:lnTo>
                        <a:pt x="23" y="393"/>
                      </a:lnTo>
                      <a:lnTo>
                        <a:pt x="23" y="392"/>
                      </a:lnTo>
                      <a:lnTo>
                        <a:pt x="24" y="391"/>
                      </a:lnTo>
                      <a:lnTo>
                        <a:pt x="26" y="390"/>
                      </a:lnTo>
                      <a:lnTo>
                        <a:pt x="27" y="389"/>
                      </a:lnTo>
                      <a:lnTo>
                        <a:pt x="29" y="387"/>
                      </a:lnTo>
                      <a:lnTo>
                        <a:pt x="30" y="387"/>
                      </a:lnTo>
                      <a:lnTo>
                        <a:pt x="30" y="385"/>
                      </a:lnTo>
                      <a:lnTo>
                        <a:pt x="30" y="384"/>
                      </a:lnTo>
                      <a:lnTo>
                        <a:pt x="28" y="383"/>
                      </a:lnTo>
                      <a:lnTo>
                        <a:pt x="28" y="382"/>
                      </a:lnTo>
                      <a:lnTo>
                        <a:pt x="27" y="381"/>
                      </a:lnTo>
                      <a:lnTo>
                        <a:pt x="26" y="381"/>
                      </a:lnTo>
                      <a:lnTo>
                        <a:pt x="25" y="381"/>
                      </a:lnTo>
                      <a:lnTo>
                        <a:pt x="24" y="381"/>
                      </a:lnTo>
                      <a:lnTo>
                        <a:pt x="23" y="382"/>
                      </a:lnTo>
                      <a:lnTo>
                        <a:pt x="22" y="382"/>
                      </a:lnTo>
                      <a:lnTo>
                        <a:pt x="21" y="382"/>
                      </a:lnTo>
                      <a:lnTo>
                        <a:pt x="20" y="382"/>
                      </a:lnTo>
                      <a:lnTo>
                        <a:pt x="20" y="381"/>
                      </a:lnTo>
                      <a:lnTo>
                        <a:pt x="21" y="378"/>
                      </a:lnTo>
                      <a:lnTo>
                        <a:pt x="22" y="377"/>
                      </a:lnTo>
                      <a:lnTo>
                        <a:pt x="22" y="376"/>
                      </a:lnTo>
                      <a:lnTo>
                        <a:pt x="23" y="376"/>
                      </a:lnTo>
                      <a:lnTo>
                        <a:pt x="24" y="376"/>
                      </a:lnTo>
                      <a:lnTo>
                        <a:pt x="26" y="376"/>
                      </a:lnTo>
                      <a:lnTo>
                        <a:pt x="29" y="377"/>
                      </a:lnTo>
                      <a:lnTo>
                        <a:pt x="30" y="376"/>
                      </a:lnTo>
                      <a:lnTo>
                        <a:pt x="29" y="375"/>
                      </a:lnTo>
                      <a:lnTo>
                        <a:pt x="29" y="373"/>
                      </a:lnTo>
                      <a:lnTo>
                        <a:pt x="28" y="373"/>
                      </a:lnTo>
                      <a:lnTo>
                        <a:pt x="27" y="371"/>
                      </a:lnTo>
                      <a:lnTo>
                        <a:pt x="26" y="370"/>
                      </a:lnTo>
                      <a:lnTo>
                        <a:pt x="25" y="368"/>
                      </a:lnTo>
                      <a:lnTo>
                        <a:pt x="24" y="367"/>
                      </a:lnTo>
                      <a:lnTo>
                        <a:pt x="23" y="367"/>
                      </a:lnTo>
                      <a:lnTo>
                        <a:pt x="23" y="368"/>
                      </a:lnTo>
                      <a:lnTo>
                        <a:pt x="22" y="369"/>
                      </a:lnTo>
                      <a:lnTo>
                        <a:pt x="21" y="371"/>
                      </a:lnTo>
                      <a:lnTo>
                        <a:pt x="21" y="372"/>
                      </a:lnTo>
                      <a:lnTo>
                        <a:pt x="20" y="372"/>
                      </a:lnTo>
                      <a:lnTo>
                        <a:pt x="19" y="372"/>
                      </a:lnTo>
                      <a:lnTo>
                        <a:pt x="18" y="372"/>
                      </a:lnTo>
                      <a:lnTo>
                        <a:pt x="18" y="371"/>
                      </a:lnTo>
                      <a:lnTo>
                        <a:pt x="17" y="371"/>
                      </a:lnTo>
                      <a:lnTo>
                        <a:pt x="17" y="370"/>
                      </a:lnTo>
                      <a:lnTo>
                        <a:pt x="17" y="369"/>
                      </a:lnTo>
                      <a:lnTo>
                        <a:pt x="18" y="368"/>
                      </a:lnTo>
                      <a:lnTo>
                        <a:pt x="19" y="367"/>
                      </a:lnTo>
                      <a:lnTo>
                        <a:pt x="19" y="365"/>
                      </a:lnTo>
                      <a:lnTo>
                        <a:pt x="17" y="364"/>
                      </a:lnTo>
                      <a:lnTo>
                        <a:pt x="16" y="364"/>
                      </a:lnTo>
                      <a:lnTo>
                        <a:pt x="16" y="363"/>
                      </a:lnTo>
                      <a:lnTo>
                        <a:pt x="15" y="362"/>
                      </a:lnTo>
                      <a:lnTo>
                        <a:pt x="15" y="360"/>
                      </a:lnTo>
                      <a:lnTo>
                        <a:pt x="16" y="359"/>
                      </a:lnTo>
                      <a:lnTo>
                        <a:pt x="16" y="358"/>
                      </a:lnTo>
                      <a:lnTo>
                        <a:pt x="17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5" y="354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5" y="350"/>
                      </a:lnTo>
                      <a:lnTo>
                        <a:pt x="15" y="349"/>
                      </a:lnTo>
                      <a:lnTo>
                        <a:pt x="15" y="348"/>
                      </a:lnTo>
                      <a:lnTo>
                        <a:pt x="17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3"/>
                      </a:lnTo>
                      <a:lnTo>
                        <a:pt x="16" y="342"/>
                      </a:lnTo>
                      <a:lnTo>
                        <a:pt x="15" y="341"/>
                      </a:lnTo>
                      <a:lnTo>
                        <a:pt x="14" y="340"/>
                      </a:lnTo>
                      <a:lnTo>
                        <a:pt x="13" y="340"/>
                      </a:lnTo>
                      <a:lnTo>
                        <a:pt x="12" y="339"/>
                      </a:lnTo>
                      <a:lnTo>
                        <a:pt x="10" y="339"/>
                      </a:lnTo>
                      <a:lnTo>
                        <a:pt x="9" y="338"/>
                      </a:lnTo>
                      <a:lnTo>
                        <a:pt x="8" y="336"/>
                      </a:lnTo>
                      <a:lnTo>
                        <a:pt x="8" y="335"/>
                      </a:lnTo>
                      <a:lnTo>
                        <a:pt x="7" y="333"/>
                      </a:lnTo>
                      <a:lnTo>
                        <a:pt x="6" y="331"/>
                      </a:lnTo>
                      <a:lnTo>
                        <a:pt x="7" y="331"/>
                      </a:lnTo>
                      <a:lnTo>
                        <a:pt x="7" y="329"/>
                      </a:lnTo>
                      <a:lnTo>
                        <a:pt x="8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6" y="323"/>
                      </a:lnTo>
                      <a:lnTo>
                        <a:pt x="5" y="323"/>
                      </a:lnTo>
                      <a:lnTo>
                        <a:pt x="4" y="324"/>
                      </a:lnTo>
                      <a:lnTo>
                        <a:pt x="3" y="324"/>
                      </a:lnTo>
                      <a:lnTo>
                        <a:pt x="3" y="326"/>
                      </a:lnTo>
                      <a:lnTo>
                        <a:pt x="2" y="326"/>
                      </a:lnTo>
                      <a:lnTo>
                        <a:pt x="1" y="326"/>
                      </a:lnTo>
                      <a:lnTo>
                        <a:pt x="1" y="325"/>
                      </a:lnTo>
                      <a:lnTo>
                        <a:pt x="0" y="324"/>
                      </a:lnTo>
                      <a:lnTo>
                        <a:pt x="0" y="322"/>
                      </a:lnTo>
                      <a:lnTo>
                        <a:pt x="0" y="321"/>
                      </a:lnTo>
                      <a:lnTo>
                        <a:pt x="1" y="320"/>
                      </a:lnTo>
                      <a:lnTo>
                        <a:pt x="2" y="319"/>
                      </a:lnTo>
                      <a:lnTo>
                        <a:pt x="3" y="319"/>
                      </a:lnTo>
                      <a:lnTo>
                        <a:pt x="4" y="319"/>
                      </a:lnTo>
                      <a:lnTo>
                        <a:pt x="4" y="318"/>
                      </a:lnTo>
                      <a:lnTo>
                        <a:pt x="5" y="318"/>
                      </a:lnTo>
                      <a:lnTo>
                        <a:pt x="4" y="317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2" y="313"/>
                      </a:lnTo>
                      <a:lnTo>
                        <a:pt x="3" y="313"/>
                      </a:lnTo>
                      <a:lnTo>
                        <a:pt x="5" y="313"/>
                      </a:lnTo>
                      <a:lnTo>
                        <a:pt x="5" y="312"/>
                      </a:lnTo>
                      <a:lnTo>
                        <a:pt x="6" y="310"/>
                      </a:lnTo>
                      <a:lnTo>
                        <a:pt x="7" y="309"/>
                      </a:lnTo>
                      <a:lnTo>
                        <a:pt x="8" y="309"/>
                      </a:lnTo>
                      <a:lnTo>
                        <a:pt x="8" y="308"/>
                      </a:lnTo>
                      <a:lnTo>
                        <a:pt x="9" y="308"/>
                      </a:lnTo>
                      <a:lnTo>
                        <a:pt x="11" y="308"/>
                      </a:lnTo>
                      <a:lnTo>
                        <a:pt x="12" y="308"/>
                      </a:lnTo>
                      <a:lnTo>
                        <a:pt x="13" y="307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4" y="304"/>
                      </a:lnTo>
                      <a:lnTo>
                        <a:pt x="14" y="303"/>
                      </a:lnTo>
                      <a:lnTo>
                        <a:pt x="15" y="303"/>
                      </a:lnTo>
                      <a:lnTo>
                        <a:pt x="16" y="303"/>
                      </a:lnTo>
                      <a:lnTo>
                        <a:pt x="17" y="303"/>
                      </a:lnTo>
                      <a:lnTo>
                        <a:pt x="18" y="303"/>
                      </a:lnTo>
                      <a:lnTo>
                        <a:pt x="19" y="303"/>
                      </a:lnTo>
                      <a:lnTo>
                        <a:pt x="20" y="302"/>
                      </a:lnTo>
                      <a:lnTo>
                        <a:pt x="20" y="300"/>
                      </a:lnTo>
                      <a:lnTo>
                        <a:pt x="21" y="300"/>
                      </a:lnTo>
                      <a:lnTo>
                        <a:pt x="22" y="299"/>
                      </a:lnTo>
                      <a:lnTo>
                        <a:pt x="23" y="299"/>
                      </a:lnTo>
                      <a:lnTo>
                        <a:pt x="24" y="300"/>
                      </a:lnTo>
                      <a:lnTo>
                        <a:pt x="26" y="301"/>
                      </a:lnTo>
                      <a:lnTo>
                        <a:pt x="26" y="302"/>
                      </a:lnTo>
                      <a:lnTo>
                        <a:pt x="27" y="302"/>
                      </a:lnTo>
                      <a:lnTo>
                        <a:pt x="27" y="301"/>
                      </a:lnTo>
                      <a:lnTo>
                        <a:pt x="28" y="299"/>
                      </a:lnTo>
                      <a:lnTo>
                        <a:pt x="30" y="297"/>
                      </a:lnTo>
                      <a:lnTo>
                        <a:pt x="31" y="296"/>
                      </a:lnTo>
                      <a:lnTo>
                        <a:pt x="31" y="294"/>
                      </a:lnTo>
                      <a:lnTo>
                        <a:pt x="4" y="271"/>
                      </a:lnTo>
                      <a:lnTo>
                        <a:pt x="17" y="244"/>
                      </a:lnTo>
                      <a:lnTo>
                        <a:pt x="40" y="195"/>
                      </a:lnTo>
                      <a:lnTo>
                        <a:pt x="48" y="195"/>
                      </a:lnTo>
                      <a:lnTo>
                        <a:pt x="48" y="194"/>
                      </a:lnTo>
                      <a:lnTo>
                        <a:pt x="49" y="193"/>
                      </a:lnTo>
                      <a:lnTo>
                        <a:pt x="49" y="192"/>
                      </a:lnTo>
                      <a:lnTo>
                        <a:pt x="49" y="191"/>
                      </a:lnTo>
                      <a:lnTo>
                        <a:pt x="48" y="191"/>
                      </a:lnTo>
                      <a:lnTo>
                        <a:pt x="48" y="190"/>
                      </a:lnTo>
                      <a:lnTo>
                        <a:pt x="48" y="189"/>
                      </a:lnTo>
                      <a:lnTo>
                        <a:pt x="47" y="189"/>
                      </a:lnTo>
                      <a:lnTo>
                        <a:pt x="47" y="181"/>
                      </a:lnTo>
                      <a:lnTo>
                        <a:pt x="42" y="181"/>
                      </a:lnTo>
                      <a:lnTo>
                        <a:pt x="64" y="111"/>
                      </a:lnTo>
                      <a:lnTo>
                        <a:pt x="70" y="111"/>
                      </a:lnTo>
                      <a:lnTo>
                        <a:pt x="74" y="110"/>
                      </a:lnTo>
                      <a:lnTo>
                        <a:pt x="73" y="110"/>
                      </a:lnTo>
                      <a:lnTo>
                        <a:pt x="73" y="109"/>
                      </a:lnTo>
                      <a:lnTo>
                        <a:pt x="72" y="109"/>
                      </a:lnTo>
                      <a:lnTo>
                        <a:pt x="73" y="109"/>
                      </a:lnTo>
                      <a:lnTo>
                        <a:pt x="72" y="108"/>
                      </a:lnTo>
                      <a:lnTo>
                        <a:pt x="72" y="107"/>
                      </a:lnTo>
                      <a:lnTo>
                        <a:pt x="71" y="107"/>
                      </a:lnTo>
                      <a:lnTo>
                        <a:pt x="70" y="107"/>
                      </a:lnTo>
                      <a:lnTo>
                        <a:pt x="69" y="107"/>
                      </a:lnTo>
                      <a:lnTo>
                        <a:pt x="62" y="100"/>
                      </a:lnTo>
                      <a:lnTo>
                        <a:pt x="60" y="91"/>
                      </a:lnTo>
                      <a:lnTo>
                        <a:pt x="58" y="86"/>
                      </a:lnTo>
                      <a:lnTo>
                        <a:pt x="57" y="84"/>
                      </a:lnTo>
                      <a:lnTo>
                        <a:pt x="48" y="67"/>
                      </a:lnTo>
                      <a:lnTo>
                        <a:pt x="52" y="67"/>
                      </a:lnTo>
                      <a:lnTo>
                        <a:pt x="52" y="65"/>
                      </a:lnTo>
                      <a:lnTo>
                        <a:pt x="48" y="62"/>
                      </a:lnTo>
                      <a:lnTo>
                        <a:pt x="49" y="57"/>
                      </a:lnTo>
                      <a:lnTo>
                        <a:pt x="48" y="56"/>
                      </a:lnTo>
                      <a:lnTo>
                        <a:pt x="47" y="56"/>
                      </a:lnTo>
                      <a:lnTo>
                        <a:pt x="47" y="55"/>
                      </a:lnTo>
                      <a:lnTo>
                        <a:pt x="46" y="54"/>
                      </a:lnTo>
                      <a:lnTo>
                        <a:pt x="46" y="53"/>
                      </a:lnTo>
                      <a:lnTo>
                        <a:pt x="45" y="53"/>
                      </a:lnTo>
                      <a:lnTo>
                        <a:pt x="44" y="51"/>
                      </a:lnTo>
                      <a:lnTo>
                        <a:pt x="44" y="50"/>
                      </a:lnTo>
                      <a:lnTo>
                        <a:pt x="43" y="50"/>
                      </a:lnTo>
                      <a:lnTo>
                        <a:pt x="43" y="49"/>
                      </a:lnTo>
                      <a:lnTo>
                        <a:pt x="42" y="48"/>
                      </a:lnTo>
                      <a:lnTo>
                        <a:pt x="42" y="47"/>
                      </a:lnTo>
                      <a:lnTo>
                        <a:pt x="43" y="46"/>
                      </a:lnTo>
                      <a:lnTo>
                        <a:pt x="43" y="45"/>
                      </a:lnTo>
                      <a:lnTo>
                        <a:pt x="43" y="44"/>
                      </a:lnTo>
                      <a:lnTo>
                        <a:pt x="42" y="45"/>
                      </a:lnTo>
                      <a:lnTo>
                        <a:pt x="42" y="44"/>
                      </a:lnTo>
                      <a:lnTo>
                        <a:pt x="43" y="44"/>
                      </a:lnTo>
                      <a:lnTo>
                        <a:pt x="43" y="43"/>
                      </a:lnTo>
                      <a:lnTo>
                        <a:pt x="42" y="43"/>
                      </a:lnTo>
                      <a:lnTo>
                        <a:pt x="42" y="42"/>
                      </a:lnTo>
                      <a:lnTo>
                        <a:pt x="43" y="42"/>
                      </a:lnTo>
                      <a:lnTo>
                        <a:pt x="41" y="42"/>
                      </a:lnTo>
                      <a:lnTo>
                        <a:pt x="41" y="41"/>
                      </a:lnTo>
                      <a:lnTo>
                        <a:pt x="42" y="41"/>
                      </a:lnTo>
                      <a:lnTo>
                        <a:pt x="42" y="40"/>
                      </a:lnTo>
                      <a:lnTo>
                        <a:pt x="41" y="39"/>
                      </a:lnTo>
                      <a:lnTo>
                        <a:pt x="41" y="38"/>
                      </a:lnTo>
                      <a:lnTo>
                        <a:pt x="42" y="38"/>
                      </a:lnTo>
                      <a:lnTo>
                        <a:pt x="42" y="39"/>
                      </a:lnTo>
                      <a:lnTo>
                        <a:pt x="44" y="39"/>
                      </a:lnTo>
                      <a:lnTo>
                        <a:pt x="45" y="39"/>
                      </a:lnTo>
                      <a:lnTo>
                        <a:pt x="46" y="39"/>
                      </a:lnTo>
                      <a:lnTo>
                        <a:pt x="46" y="37"/>
                      </a:lnTo>
                      <a:lnTo>
                        <a:pt x="47" y="36"/>
                      </a:lnTo>
                      <a:lnTo>
                        <a:pt x="48" y="36"/>
                      </a:lnTo>
                      <a:lnTo>
                        <a:pt x="49" y="37"/>
                      </a:lnTo>
                      <a:lnTo>
                        <a:pt x="49" y="39"/>
                      </a:lnTo>
                      <a:lnTo>
                        <a:pt x="50" y="39"/>
                      </a:lnTo>
                      <a:lnTo>
                        <a:pt x="49" y="40"/>
                      </a:lnTo>
                      <a:lnTo>
                        <a:pt x="50" y="41"/>
                      </a:lnTo>
                      <a:lnTo>
                        <a:pt x="50" y="42"/>
                      </a:lnTo>
                      <a:lnTo>
                        <a:pt x="50" y="43"/>
                      </a:lnTo>
                      <a:lnTo>
                        <a:pt x="51" y="43"/>
                      </a:lnTo>
                      <a:lnTo>
                        <a:pt x="50" y="43"/>
                      </a:lnTo>
                      <a:lnTo>
                        <a:pt x="50" y="44"/>
                      </a:lnTo>
                      <a:lnTo>
                        <a:pt x="51" y="45"/>
                      </a:lnTo>
                      <a:lnTo>
                        <a:pt x="51" y="46"/>
                      </a:lnTo>
                      <a:lnTo>
                        <a:pt x="52" y="46"/>
                      </a:lnTo>
                      <a:lnTo>
                        <a:pt x="52" y="47"/>
                      </a:lnTo>
                      <a:lnTo>
                        <a:pt x="51" y="48"/>
                      </a:lnTo>
                      <a:lnTo>
                        <a:pt x="52" y="48"/>
                      </a:lnTo>
                      <a:lnTo>
                        <a:pt x="52" y="49"/>
                      </a:lnTo>
                      <a:lnTo>
                        <a:pt x="53" y="49"/>
                      </a:lnTo>
                      <a:lnTo>
                        <a:pt x="52" y="50"/>
                      </a:lnTo>
                      <a:lnTo>
                        <a:pt x="53" y="50"/>
                      </a:lnTo>
                      <a:lnTo>
                        <a:pt x="53" y="51"/>
                      </a:lnTo>
                      <a:lnTo>
                        <a:pt x="53" y="52"/>
                      </a:lnTo>
                      <a:lnTo>
                        <a:pt x="52" y="52"/>
                      </a:lnTo>
                      <a:lnTo>
                        <a:pt x="52" y="53"/>
                      </a:lnTo>
                      <a:lnTo>
                        <a:pt x="52" y="54"/>
                      </a:lnTo>
                      <a:lnTo>
                        <a:pt x="52" y="55"/>
                      </a:lnTo>
                      <a:lnTo>
                        <a:pt x="52" y="56"/>
                      </a:lnTo>
                      <a:lnTo>
                        <a:pt x="53" y="56"/>
                      </a:lnTo>
                      <a:lnTo>
                        <a:pt x="53" y="57"/>
                      </a:lnTo>
                      <a:lnTo>
                        <a:pt x="54" y="57"/>
                      </a:lnTo>
                      <a:lnTo>
                        <a:pt x="55" y="57"/>
                      </a:lnTo>
                      <a:lnTo>
                        <a:pt x="56" y="57"/>
                      </a:lnTo>
                      <a:lnTo>
                        <a:pt x="56" y="56"/>
                      </a:lnTo>
                      <a:lnTo>
                        <a:pt x="58" y="57"/>
                      </a:lnTo>
                      <a:lnTo>
                        <a:pt x="58" y="58"/>
                      </a:lnTo>
                      <a:lnTo>
                        <a:pt x="58" y="59"/>
                      </a:lnTo>
                      <a:lnTo>
                        <a:pt x="59" y="59"/>
                      </a:lnTo>
                      <a:lnTo>
                        <a:pt x="59" y="60"/>
                      </a:lnTo>
                      <a:lnTo>
                        <a:pt x="58" y="60"/>
                      </a:lnTo>
                      <a:lnTo>
                        <a:pt x="59" y="61"/>
                      </a:lnTo>
                      <a:lnTo>
                        <a:pt x="59" y="62"/>
                      </a:lnTo>
                      <a:lnTo>
                        <a:pt x="60" y="62"/>
                      </a:lnTo>
                      <a:lnTo>
                        <a:pt x="60" y="63"/>
                      </a:lnTo>
                      <a:lnTo>
                        <a:pt x="59" y="62"/>
                      </a:lnTo>
                      <a:lnTo>
                        <a:pt x="59" y="63"/>
                      </a:lnTo>
                      <a:lnTo>
                        <a:pt x="59" y="64"/>
                      </a:lnTo>
                      <a:lnTo>
                        <a:pt x="60" y="65"/>
                      </a:lnTo>
                      <a:lnTo>
                        <a:pt x="62" y="65"/>
                      </a:lnTo>
                      <a:lnTo>
                        <a:pt x="63" y="65"/>
                      </a:lnTo>
                      <a:lnTo>
                        <a:pt x="63" y="66"/>
                      </a:lnTo>
                      <a:lnTo>
                        <a:pt x="64" y="66"/>
                      </a:lnTo>
                      <a:lnTo>
                        <a:pt x="65" y="67"/>
                      </a:lnTo>
                      <a:lnTo>
                        <a:pt x="65" y="68"/>
                      </a:lnTo>
                      <a:lnTo>
                        <a:pt x="66" y="68"/>
                      </a:lnTo>
                      <a:lnTo>
                        <a:pt x="67" y="69"/>
                      </a:lnTo>
                      <a:lnTo>
                        <a:pt x="67" y="70"/>
                      </a:lnTo>
                      <a:lnTo>
                        <a:pt x="67" y="71"/>
                      </a:lnTo>
                      <a:lnTo>
                        <a:pt x="68" y="71"/>
                      </a:lnTo>
                      <a:lnTo>
                        <a:pt x="69" y="72"/>
                      </a:lnTo>
                      <a:lnTo>
                        <a:pt x="70" y="71"/>
                      </a:lnTo>
                      <a:lnTo>
                        <a:pt x="71" y="71"/>
                      </a:lnTo>
                      <a:lnTo>
                        <a:pt x="72" y="71"/>
                      </a:lnTo>
                      <a:lnTo>
                        <a:pt x="73" y="71"/>
                      </a:lnTo>
                      <a:lnTo>
                        <a:pt x="72" y="72"/>
                      </a:lnTo>
                      <a:lnTo>
                        <a:pt x="72" y="73"/>
                      </a:lnTo>
                      <a:lnTo>
                        <a:pt x="73" y="74"/>
                      </a:lnTo>
                      <a:lnTo>
                        <a:pt x="74" y="74"/>
                      </a:lnTo>
                      <a:lnTo>
                        <a:pt x="74" y="75"/>
                      </a:lnTo>
                      <a:lnTo>
                        <a:pt x="74" y="76"/>
                      </a:lnTo>
                      <a:lnTo>
                        <a:pt x="75" y="76"/>
                      </a:lnTo>
                      <a:lnTo>
                        <a:pt x="76" y="75"/>
                      </a:lnTo>
                      <a:lnTo>
                        <a:pt x="76" y="73"/>
                      </a:lnTo>
                      <a:lnTo>
                        <a:pt x="77" y="72"/>
                      </a:lnTo>
                      <a:lnTo>
                        <a:pt x="78" y="71"/>
                      </a:lnTo>
                      <a:lnTo>
                        <a:pt x="79" y="71"/>
                      </a:lnTo>
                      <a:lnTo>
                        <a:pt x="80" y="71"/>
                      </a:lnTo>
                      <a:lnTo>
                        <a:pt x="80" y="70"/>
                      </a:lnTo>
                      <a:lnTo>
                        <a:pt x="81" y="69"/>
                      </a:lnTo>
                      <a:lnTo>
                        <a:pt x="81" y="70"/>
                      </a:lnTo>
                      <a:lnTo>
                        <a:pt x="82" y="70"/>
                      </a:lnTo>
                      <a:lnTo>
                        <a:pt x="82" y="69"/>
                      </a:lnTo>
                      <a:lnTo>
                        <a:pt x="82" y="68"/>
                      </a:lnTo>
                      <a:lnTo>
                        <a:pt x="83" y="68"/>
                      </a:lnTo>
                      <a:lnTo>
                        <a:pt x="84" y="68"/>
                      </a:lnTo>
                      <a:lnTo>
                        <a:pt x="84" y="69"/>
                      </a:lnTo>
                      <a:lnTo>
                        <a:pt x="85" y="69"/>
                      </a:lnTo>
                      <a:lnTo>
                        <a:pt x="86" y="69"/>
                      </a:lnTo>
                      <a:lnTo>
                        <a:pt x="86" y="68"/>
                      </a:lnTo>
                      <a:lnTo>
                        <a:pt x="87" y="68"/>
                      </a:lnTo>
                      <a:lnTo>
                        <a:pt x="88" y="68"/>
                      </a:lnTo>
                      <a:lnTo>
                        <a:pt x="89" y="67"/>
                      </a:lnTo>
                      <a:lnTo>
                        <a:pt x="90" y="66"/>
                      </a:lnTo>
                      <a:lnTo>
                        <a:pt x="91" y="67"/>
                      </a:lnTo>
                      <a:lnTo>
                        <a:pt x="91" y="66"/>
                      </a:lnTo>
                      <a:lnTo>
                        <a:pt x="92" y="66"/>
                      </a:lnTo>
                      <a:lnTo>
                        <a:pt x="92" y="67"/>
                      </a:lnTo>
                      <a:lnTo>
                        <a:pt x="91" y="67"/>
                      </a:lnTo>
                      <a:lnTo>
                        <a:pt x="92" y="67"/>
                      </a:lnTo>
                      <a:lnTo>
                        <a:pt x="92" y="66"/>
                      </a:lnTo>
                      <a:lnTo>
                        <a:pt x="93" y="67"/>
                      </a:lnTo>
                      <a:lnTo>
                        <a:pt x="94" y="67"/>
                      </a:lnTo>
                      <a:lnTo>
                        <a:pt x="95" y="67"/>
                      </a:lnTo>
                      <a:lnTo>
                        <a:pt x="95" y="66"/>
                      </a:lnTo>
                      <a:lnTo>
                        <a:pt x="98" y="66"/>
                      </a:lnTo>
                      <a:lnTo>
                        <a:pt x="97" y="66"/>
                      </a:lnTo>
                      <a:lnTo>
                        <a:pt x="96" y="66"/>
                      </a:lnTo>
                      <a:lnTo>
                        <a:pt x="96" y="65"/>
                      </a:lnTo>
                      <a:lnTo>
                        <a:pt x="95" y="65"/>
                      </a:lnTo>
                      <a:lnTo>
                        <a:pt x="96" y="64"/>
                      </a:lnTo>
                      <a:lnTo>
                        <a:pt x="96" y="65"/>
                      </a:lnTo>
                      <a:lnTo>
                        <a:pt x="97" y="65"/>
                      </a:lnTo>
                      <a:lnTo>
                        <a:pt x="97" y="64"/>
                      </a:lnTo>
                      <a:lnTo>
                        <a:pt x="98" y="64"/>
                      </a:lnTo>
                      <a:lnTo>
                        <a:pt x="98" y="63"/>
                      </a:lnTo>
                      <a:lnTo>
                        <a:pt x="99" y="64"/>
                      </a:lnTo>
                      <a:lnTo>
                        <a:pt x="100" y="64"/>
                      </a:lnTo>
                      <a:lnTo>
                        <a:pt x="102" y="64"/>
                      </a:lnTo>
                      <a:lnTo>
                        <a:pt x="103" y="63"/>
                      </a:lnTo>
                      <a:lnTo>
                        <a:pt x="105" y="63"/>
                      </a:lnTo>
                      <a:lnTo>
                        <a:pt x="106" y="63"/>
                      </a:lnTo>
                      <a:lnTo>
                        <a:pt x="106" y="62"/>
                      </a:lnTo>
                      <a:lnTo>
                        <a:pt x="107" y="62"/>
                      </a:lnTo>
                      <a:lnTo>
                        <a:pt x="108" y="63"/>
                      </a:lnTo>
                      <a:lnTo>
                        <a:pt x="109" y="63"/>
                      </a:lnTo>
                      <a:lnTo>
                        <a:pt x="110" y="63"/>
                      </a:lnTo>
                      <a:lnTo>
                        <a:pt x="109" y="63"/>
                      </a:lnTo>
                      <a:lnTo>
                        <a:pt x="110" y="62"/>
                      </a:lnTo>
                      <a:lnTo>
                        <a:pt x="110" y="63"/>
                      </a:lnTo>
                      <a:lnTo>
                        <a:pt x="111" y="63"/>
                      </a:lnTo>
                      <a:lnTo>
                        <a:pt x="111" y="62"/>
                      </a:lnTo>
                      <a:lnTo>
                        <a:pt x="111" y="61"/>
                      </a:lnTo>
                      <a:lnTo>
                        <a:pt x="112" y="60"/>
                      </a:lnTo>
                      <a:lnTo>
                        <a:pt x="113" y="60"/>
                      </a:lnTo>
                      <a:lnTo>
                        <a:pt x="113" y="59"/>
                      </a:lnTo>
                      <a:lnTo>
                        <a:pt x="114" y="59"/>
                      </a:lnTo>
                      <a:lnTo>
                        <a:pt x="115" y="59"/>
                      </a:lnTo>
                      <a:lnTo>
                        <a:pt x="115" y="58"/>
                      </a:lnTo>
                      <a:lnTo>
                        <a:pt x="116" y="58"/>
                      </a:lnTo>
                      <a:lnTo>
                        <a:pt x="117" y="58"/>
                      </a:lnTo>
                      <a:lnTo>
                        <a:pt x="117" y="57"/>
                      </a:lnTo>
                      <a:lnTo>
                        <a:pt x="117" y="56"/>
                      </a:lnTo>
                      <a:lnTo>
                        <a:pt x="117" y="55"/>
                      </a:lnTo>
                      <a:lnTo>
                        <a:pt x="118" y="54"/>
                      </a:lnTo>
                      <a:lnTo>
                        <a:pt x="119" y="54"/>
                      </a:lnTo>
                      <a:lnTo>
                        <a:pt x="119" y="53"/>
                      </a:lnTo>
                      <a:lnTo>
                        <a:pt x="120" y="53"/>
                      </a:lnTo>
                      <a:lnTo>
                        <a:pt x="120" y="52"/>
                      </a:lnTo>
                      <a:lnTo>
                        <a:pt x="121" y="52"/>
                      </a:lnTo>
                      <a:lnTo>
                        <a:pt x="123" y="51"/>
                      </a:lnTo>
                      <a:lnTo>
                        <a:pt x="123" y="50"/>
                      </a:lnTo>
                      <a:lnTo>
                        <a:pt x="123" y="49"/>
                      </a:lnTo>
                      <a:lnTo>
                        <a:pt x="124" y="48"/>
                      </a:lnTo>
                      <a:lnTo>
                        <a:pt x="125" y="47"/>
                      </a:lnTo>
                      <a:lnTo>
                        <a:pt x="125" y="46"/>
                      </a:lnTo>
                      <a:lnTo>
                        <a:pt x="126" y="45"/>
                      </a:lnTo>
                      <a:lnTo>
                        <a:pt x="125" y="45"/>
                      </a:lnTo>
                      <a:lnTo>
                        <a:pt x="124" y="46"/>
                      </a:lnTo>
                      <a:lnTo>
                        <a:pt x="123" y="46"/>
                      </a:lnTo>
                      <a:lnTo>
                        <a:pt x="123" y="45"/>
                      </a:lnTo>
                      <a:lnTo>
                        <a:pt x="124" y="44"/>
                      </a:lnTo>
                      <a:lnTo>
                        <a:pt x="124" y="43"/>
                      </a:lnTo>
                      <a:lnTo>
                        <a:pt x="123" y="42"/>
                      </a:lnTo>
                      <a:lnTo>
                        <a:pt x="124" y="42"/>
                      </a:lnTo>
                      <a:lnTo>
                        <a:pt x="125" y="42"/>
                      </a:lnTo>
                      <a:lnTo>
                        <a:pt x="127" y="41"/>
                      </a:lnTo>
                      <a:lnTo>
                        <a:pt x="127" y="40"/>
                      </a:lnTo>
                      <a:lnTo>
                        <a:pt x="127" y="39"/>
                      </a:lnTo>
                      <a:lnTo>
                        <a:pt x="128" y="39"/>
                      </a:lnTo>
                      <a:lnTo>
                        <a:pt x="129" y="38"/>
                      </a:lnTo>
                      <a:lnTo>
                        <a:pt x="130" y="38"/>
                      </a:lnTo>
                      <a:lnTo>
                        <a:pt x="131" y="37"/>
                      </a:lnTo>
                      <a:lnTo>
                        <a:pt x="131" y="38"/>
                      </a:lnTo>
                      <a:lnTo>
                        <a:pt x="132" y="38"/>
                      </a:lnTo>
                      <a:lnTo>
                        <a:pt x="133" y="38"/>
                      </a:lnTo>
                      <a:lnTo>
                        <a:pt x="134" y="37"/>
                      </a:lnTo>
                      <a:lnTo>
                        <a:pt x="134" y="38"/>
                      </a:lnTo>
                      <a:lnTo>
                        <a:pt x="134" y="37"/>
                      </a:lnTo>
                      <a:lnTo>
                        <a:pt x="135" y="36"/>
                      </a:lnTo>
                      <a:lnTo>
                        <a:pt x="136" y="35"/>
                      </a:lnTo>
                      <a:lnTo>
                        <a:pt x="135" y="34"/>
                      </a:lnTo>
                      <a:lnTo>
                        <a:pt x="135" y="33"/>
                      </a:lnTo>
                      <a:lnTo>
                        <a:pt x="136" y="32"/>
                      </a:lnTo>
                      <a:lnTo>
                        <a:pt x="137" y="33"/>
                      </a:lnTo>
                      <a:lnTo>
                        <a:pt x="137" y="32"/>
                      </a:lnTo>
                      <a:lnTo>
                        <a:pt x="137" y="31"/>
                      </a:lnTo>
                      <a:lnTo>
                        <a:pt x="137" y="30"/>
                      </a:lnTo>
                      <a:lnTo>
                        <a:pt x="139" y="30"/>
                      </a:lnTo>
                      <a:lnTo>
                        <a:pt x="139" y="29"/>
                      </a:lnTo>
                      <a:lnTo>
                        <a:pt x="138" y="28"/>
                      </a:lnTo>
                      <a:lnTo>
                        <a:pt x="138" y="27"/>
                      </a:lnTo>
                      <a:lnTo>
                        <a:pt x="139" y="27"/>
                      </a:lnTo>
                      <a:lnTo>
                        <a:pt x="139" y="28"/>
                      </a:lnTo>
                      <a:lnTo>
                        <a:pt x="140" y="28"/>
                      </a:lnTo>
                      <a:lnTo>
                        <a:pt x="140" y="27"/>
                      </a:lnTo>
                      <a:lnTo>
                        <a:pt x="140" y="26"/>
                      </a:lnTo>
                      <a:lnTo>
                        <a:pt x="139" y="26"/>
                      </a:lnTo>
                      <a:lnTo>
                        <a:pt x="138" y="26"/>
                      </a:lnTo>
                      <a:lnTo>
                        <a:pt x="138" y="25"/>
                      </a:lnTo>
                      <a:lnTo>
                        <a:pt x="139" y="25"/>
                      </a:lnTo>
                      <a:lnTo>
                        <a:pt x="139" y="24"/>
                      </a:lnTo>
                      <a:lnTo>
                        <a:pt x="139" y="23"/>
                      </a:lnTo>
                      <a:lnTo>
                        <a:pt x="139" y="22"/>
                      </a:lnTo>
                      <a:lnTo>
                        <a:pt x="140" y="23"/>
                      </a:lnTo>
                      <a:lnTo>
                        <a:pt x="142" y="22"/>
                      </a:lnTo>
                      <a:lnTo>
                        <a:pt x="143" y="23"/>
                      </a:lnTo>
                      <a:lnTo>
                        <a:pt x="144" y="22"/>
                      </a:lnTo>
                      <a:lnTo>
                        <a:pt x="143" y="21"/>
                      </a:lnTo>
                      <a:lnTo>
                        <a:pt x="144" y="21"/>
                      </a:lnTo>
                      <a:lnTo>
                        <a:pt x="144" y="20"/>
                      </a:lnTo>
                      <a:lnTo>
                        <a:pt x="145" y="20"/>
                      </a:lnTo>
                      <a:lnTo>
                        <a:pt x="146" y="20"/>
                      </a:lnTo>
                      <a:lnTo>
                        <a:pt x="146" y="19"/>
                      </a:lnTo>
                      <a:lnTo>
                        <a:pt x="146" y="18"/>
                      </a:lnTo>
                      <a:lnTo>
                        <a:pt x="145" y="18"/>
                      </a:lnTo>
                      <a:lnTo>
                        <a:pt x="145" y="17"/>
                      </a:lnTo>
                      <a:lnTo>
                        <a:pt x="146" y="17"/>
                      </a:lnTo>
                      <a:lnTo>
                        <a:pt x="147" y="17"/>
                      </a:lnTo>
                      <a:lnTo>
                        <a:pt x="146" y="16"/>
                      </a:lnTo>
                      <a:lnTo>
                        <a:pt x="147" y="16"/>
                      </a:lnTo>
                      <a:lnTo>
                        <a:pt x="148" y="16"/>
                      </a:lnTo>
                      <a:lnTo>
                        <a:pt x="149" y="16"/>
                      </a:lnTo>
                      <a:lnTo>
                        <a:pt x="149" y="15"/>
                      </a:lnTo>
                      <a:lnTo>
                        <a:pt x="149" y="14"/>
                      </a:lnTo>
                      <a:lnTo>
                        <a:pt x="150" y="14"/>
                      </a:lnTo>
                      <a:lnTo>
                        <a:pt x="151" y="14"/>
                      </a:lnTo>
                      <a:lnTo>
                        <a:pt x="151" y="15"/>
                      </a:lnTo>
                      <a:lnTo>
                        <a:pt x="152" y="15"/>
                      </a:lnTo>
                      <a:lnTo>
                        <a:pt x="153" y="15"/>
                      </a:lnTo>
                      <a:lnTo>
                        <a:pt x="153" y="16"/>
                      </a:lnTo>
                      <a:lnTo>
                        <a:pt x="154" y="15"/>
                      </a:lnTo>
                      <a:lnTo>
                        <a:pt x="155" y="16"/>
                      </a:lnTo>
                      <a:lnTo>
                        <a:pt x="155" y="17"/>
                      </a:lnTo>
                      <a:lnTo>
                        <a:pt x="156" y="17"/>
                      </a:lnTo>
                      <a:lnTo>
                        <a:pt x="157" y="17"/>
                      </a:lnTo>
                      <a:lnTo>
                        <a:pt x="156" y="16"/>
                      </a:lnTo>
                      <a:lnTo>
                        <a:pt x="157" y="16"/>
                      </a:lnTo>
                      <a:lnTo>
                        <a:pt x="158" y="17"/>
                      </a:lnTo>
                      <a:lnTo>
                        <a:pt x="158" y="16"/>
                      </a:lnTo>
                      <a:lnTo>
                        <a:pt x="158" y="15"/>
                      </a:lnTo>
                      <a:lnTo>
                        <a:pt x="158" y="16"/>
                      </a:lnTo>
                      <a:lnTo>
                        <a:pt x="159" y="17"/>
                      </a:lnTo>
                      <a:lnTo>
                        <a:pt x="160" y="17"/>
                      </a:lnTo>
                      <a:lnTo>
                        <a:pt x="160" y="16"/>
                      </a:lnTo>
                      <a:lnTo>
                        <a:pt x="161" y="16"/>
                      </a:lnTo>
                      <a:lnTo>
                        <a:pt x="161" y="17"/>
                      </a:lnTo>
                      <a:lnTo>
                        <a:pt x="162" y="16"/>
                      </a:lnTo>
                      <a:lnTo>
                        <a:pt x="163" y="17"/>
                      </a:lnTo>
                      <a:lnTo>
                        <a:pt x="164" y="16"/>
                      </a:lnTo>
                      <a:lnTo>
                        <a:pt x="165" y="17"/>
                      </a:lnTo>
                      <a:lnTo>
                        <a:pt x="165" y="16"/>
                      </a:lnTo>
                      <a:lnTo>
                        <a:pt x="165" y="15"/>
                      </a:lnTo>
                      <a:lnTo>
                        <a:pt x="166" y="15"/>
                      </a:lnTo>
                      <a:lnTo>
                        <a:pt x="168" y="16"/>
                      </a:lnTo>
                      <a:lnTo>
                        <a:pt x="168" y="15"/>
                      </a:lnTo>
                      <a:lnTo>
                        <a:pt x="169" y="15"/>
                      </a:lnTo>
                      <a:lnTo>
                        <a:pt x="170" y="15"/>
                      </a:lnTo>
                      <a:lnTo>
                        <a:pt x="170" y="16"/>
                      </a:lnTo>
                      <a:lnTo>
                        <a:pt x="170" y="15"/>
                      </a:lnTo>
                      <a:lnTo>
                        <a:pt x="171" y="15"/>
                      </a:lnTo>
                      <a:lnTo>
                        <a:pt x="172" y="14"/>
                      </a:lnTo>
                      <a:lnTo>
                        <a:pt x="171" y="13"/>
                      </a:lnTo>
                      <a:lnTo>
                        <a:pt x="172" y="13"/>
                      </a:lnTo>
                      <a:lnTo>
                        <a:pt x="173" y="12"/>
                      </a:lnTo>
                      <a:lnTo>
                        <a:pt x="173" y="13"/>
                      </a:lnTo>
                      <a:lnTo>
                        <a:pt x="173" y="14"/>
                      </a:lnTo>
                      <a:lnTo>
                        <a:pt x="174" y="14"/>
                      </a:lnTo>
                      <a:lnTo>
                        <a:pt x="175" y="14"/>
                      </a:lnTo>
                      <a:lnTo>
                        <a:pt x="175" y="15"/>
                      </a:lnTo>
                      <a:lnTo>
                        <a:pt x="176" y="15"/>
                      </a:lnTo>
                      <a:lnTo>
                        <a:pt x="176" y="14"/>
                      </a:lnTo>
                      <a:lnTo>
                        <a:pt x="176" y="15"/>
                      </a:lnTo>
                      <a:lnTo>
                        <a:pt x="177" y="15"/>
                      </a:lnTo>
                      <a:lnTo>
                        <a:pt x="178" y="15"/>
                      </a:lnTo>
                      <a:lnTo>
                        <a:pt x="178" y="16"/>
                      </a:lnTo>
                      <a:lnTo>
                        <a:pt x="178" y="17"/>
                      </a:lnTo>
                      <a:lnTo>
                        <a:pt x="179" y="17"/>
                      </a:lnTo>
                      <a:lnTo>
                        <a:pt x="179" y="16"/>
                      </a:lnTo>
                      <a:lnTo>
                        <a:pt x="180" y="16"/>
                      </a:lnTo>
                      <a:lnTo>
                        <a:pt x="181" y="15"/>
                      </a:lnTo>
                      <a:lnTo>
                        <a:pt x="182" y="16"/>
                      </a:lnTo>
                      <a:lnTo>
                        <a:pt x="182" y="15"/>
                      </a:lnTo>
                      <a:lnTo>
                        <a:pt x="183" y="14"/>
                      </a:lnTo>
                      <a:lnTo>
                        <a:pt x="184" y="14"/>
                      </a:lnTo>
                      <a:lnTo>
                        <a:pt x="185" y="13"/>
                      </a:lnTo>
                      <a:lnTo>
                        <a:pt x="186" y="12"/>
                      </a:lnTo>
                      <a:lnTo>
                        <a:pt x="187" y="12"/>
                      </a:lnTo>
                      <a:lnTo>
                        <a:pt x="187" y="11"/>
                      </a:lnTo>
                      <a:lnTo>
                        <a:pt x="187" y="10"/>
                      </a:lnTo>
                      <a:lnTo>
                        <a:pt x="188" y="10"/>
                      </a:lnTo>
                      <a:lnTo>
                        <a:pt x="188" y="11"/>
                      </a:lnTo>
                      <a:lnTo>
                        <a:pt x="189" y="11"/>
                      </a:lnTo>
                      <a:lnTo>
                        <a:pt x="188" y="11"/>
                      </a:lnTo>
                      <a:lnTo>
                        <a:pt x="188" y="12"/>
                      </a:lnTo>
                      <a:lnTo>
                        <a:pt x="189" y="12"/>
                      </a:lnTo>
                      <a:lnTo>
                        <a:pt x="189" y="13"/>
                      </a:lnTo>
                      <a:lnTo>
                        <a:pt x="190" y="13"/>
                      </a:lnTo>
                      <a:lnTo>
                        <a:pt x="190" y="12"/>
                      </a:lnTo>
                      <a:lnTo>
                        <a:pt x="190" y="13"/>
                      </a:lnTo>
                      <a:lnTo>
                        <a:pt x="191" y="13"/>
                      </a:lnTo>
                      <a:lnTo>
                        <a:pt x="191" y="12"/>
                      </a:lnTo>
                      <a:lnTo>
                        <a:pt x="191" y="11"/>
                      </a:lnTo>
                      <a:lnTo>
                        <a:pt x="192" y="11"/>
                      </a:lnTo>
                      <a:lnTo>
                        <a:pt x="193" y="12"/>
                      </a:lnTo>
                      <a:lnTo>
                        <a:pt x="194" y="11"/>
                      </a:lnTo>
                      <a:lnTo>
                        <a:pt x="195" y="11"/>
                      </a:lnTo>
                      <a:lnTo>
                        <a:pt x="195" y="10"/>
                      </a:lnTo>
                      <a:lnTo>
                        <a:pt x="195" y="9"/>
                      </a:lnTo>
                      <a:lnTo>
                        <a:pt x="195" y="8"/>
                      </a:lnTo>
                      <a:lnTo>
                        <a:pt x="196" y="9"/>
                      </a:lnTo>
                      <a:lnTo>
                        <a:pt x="196" y="8"/>
                      </a:lnTo>
                      <a:lnTo>
                        <a:pt x="197" y="8"/>
                      </a:lnTo>
                      <a:lnTo>
                        <a:pt x="198" y="8"/>
                      </a:lnTo>
                      <a:lnTo>
                        <a:pt x="197" y="8"/>
                      </a:lnTo>
                      <a:lnTo>
                        <a:pt x="197" y="7"/>
                      </a:lnTo>
                      <a:lnTo>
                        <a:pt x="198" y="7"/>
                      </a:lnTo>
                      <a:lnTo>
                        <a:pt x="198" y="6"/>
                      </a:lnTo>
                      <a:lnTo>
                        <a:pt x="200" y="6"/>
                      </a:lnTo>
                      <a:lnTo>
                        <a:pt x="200" y="7"/>
                      </a:lnTo>
                      <a:lnTo>
                        <a:pt x="201" y="7"/>
                      </a:lnTo>
                      <a:lnTo>
                        <a:pt x="201" y="6"/>
                      </a:lnTo>
                      <a:lnTo>
                        <a:pt x="202" y="6"/>
                      </a:lnTo>
                      <a:lnTo>
                        <a:pt x="203" y="7"/>
                      </a:lnTo>
                      <a:lnTo>
                        <a:pt x="203" y="6"/>
                      </a:lnTo>
                      <a:lnTo>
                        <a:pt x="202" y="6"/>
                      </a:lnTo>
                      <a:lnTo>
                        <a:pt x="202" y="5"/>
                      </a:lnTo>
                      <a:lnTo>
                        <a:pt x="203" y="5"/>
                      </a:lnTo>
                      <a:lnTo>
                        <a:pt x="203" y="4"/>
                      </a:lnTo>
                      <a:lnTo>
                        <a:pt x="204" y="4"/>
                      </a:lnTo>
                      <a:lnTo>
                        <a:pt x="204" y="5"/>
                      </a:lnTo>
                      <a:lnTo>
                        <a:pt x="205" y="5"/>
                      </a:lnTo>
                      <a:lnTo>
                        <a:pt x="205" y="4"/>
                      </a:lnTo>
                      <a:lnTo>
                        <a:pt x="205" y="3"/>
                      </a:lnTo>
                      <a:lnTo>
                        <a:pt x="206" y="3"/>
                      </a:lnTo>
                      <a:lnTo>
                        <a:pt x="207" y="2"/>
                      </a:lnTo>
                      <a:lnTo>
                        <a:pt x="207" y="3"/>
                      </a:lnTo>
                      <a:lnTo>
                        <a:pt x="208" y="2"/>
                      </a:lnTo>
                      <a:lnTo>
                        <a:pt x="209" y="2"/>
                      </a:lnTo>
                      <a:lnTo>
                        <a:pt x="209" y="3"/>
                      </a:lnTo>
                      <a:lnTo>
                        <a:pt x="210" y="3"/>
                      </a:lnTo>
                      <a:lnTo>
                        <a:pt x="210" y="2"/>
                      </a:lnTo>
                      <a:lnTo>
                        <a:pt x="211" y="2"/>
                      </a:lnTo>
                      <a:lnTo>
                        <a:pt x="211" y="1"/>
                      </a:lnTo>
                      <a:lnTo>
                        <a:pt x="212" y="1"/>
                      </a:lnTo>
                      <a:lnTo>
                        <a:pt x="212" y="0"/>
                      </a:lnTo>
                      <a:lnTo>
                        <a:pt x="213" y="1"/>
                      </a:lnTo>
                      <a:lnTo>
                        <a:pt x="214" y="1"/>
                      </a:lnTo>
                      <a:lnTo>
                        <a:pt x="215" y="2"/>
                      </a:lnTo>
                      <a:lnTo>
                        <a:pt x="216" y="1"/>
                      </a:lnTo>
                      <a:lnTo>
                        <a:pt x="217" y="1"/>
                      </a:lnTo>
                      <a:lnTo>
                        <a:pt x="218" y="1"/>
                      </a:lnTo>
                      <a:lnTo>
                        <a:pt x="218" y="2"/>
                      </a:lnTo>
                      <a:lnTo>
                        <a:pt x="219" y="3"/>
                      </a:lnTo>
                      <a:lnTo>
                        <a:pt x="219" y="2"/>
                      </a:lnTo>
                      <a:lnTo>
                        <a:pt x="219" y="1"/>
                      </a:lnTo>
                      <a:lnTo>
                        <a:pt x="220" y="1"/>
                      </a:lnTo>
                      <a:lnTo>
                        <a:pt x="220" y="2"/>
                      </a:lnTo>
                      <a:lnTo>
                        <a:pt x="221" y="2"/>
                      </a:lnTo>
                      <a:lnTo>
                        <a:pt x="221" y="3"/>
                      </a:lnTo>
                      <a:lnTo>
                        <a:pt x="222" y="3"/>
                      </a:lnTo>
                      <a:lnTo>
                        <a:pt x="223" y="4"/>
                      </a:lnTo>
                      <a:lnTo>
                        <a:pt x="223" y="5"/>
                      </a:lnTo>
                      <a:lnTo>
                        <a:pt x="222" y="5"/>
                      </a:lnTo>
                      <a:lnTo>
                        <a:pt x="222" y="6"/>
                      </a:lnTo>
                      <a:lnTo>
                        <a:pt x="223" y="6"/>
                      </a:lnTo>
                      <a:lnTo>
                        <a:pt x="223" y="7"/>
                      </a:lnTo>
                      <a:lnTo>
                        <a:pt x="223" y="8"/>
                      </a:lnTo>
                      <a:lnTo>
                        <a:pt x="223" y="9"/>
                      </a:lnTo>
                      <a:lnTo>
                        <a:pt x="224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5" y="9"/>
                      </a:lnTo>
                      <a:lnTo>
                        <a:pt x="224" y="10"/>
                      </a:lnTo>
                      <a:lnTo>
                        <a:pt x="225" y="10"/>
                      </a:lnTo>
                      <a:lnTo>
                        <a:pt x="225" y="9"/>
                      </a:lnTo>
                      <a:lnTo>
                        <a:pt x="226" y="9"/>
                      </a:lnTo>
                      <a:lnTo>
                        <a:pt x="226" y="10"/>
                      </a:lnTo>
                      <a:lnTo>
                        <a:pt x="227" y="10"/>
                      </a:lnTo>
                      <a:lnTo>
                        <a:pt x="228" y="9"/>
                      </a:lnTo>
                      <a:lnTo>
                        <a:pt x="229" y="10"/>
                      </a:lnTo>
                      <a:lnTo>
                        <a:pt x="228" y="10"/>
                      </a:lnTo>
                      <a:lnTo>
                        <a:pt x="229" y="11"/>
                      </a:lnTo>
                      <a:lnTo>
                        <a:pt x="229" y="12"/>
                      </a:lnTo>
                      <a:lnTo>
                        <a:pt x="230" y="13"/>
                      </a:lnTo>
                      <a:lnTo>
                        <a:pt x="231" y="12"/>
                      </a:lnTo>
                      <a:lnTo>
                        <a:pt x="231" y="11"/>
                      </a:lnTo>
                      <a:lnTo>
                        <a:pt x="231" y="10"/>
                      </a:lnTo>
                      <a:lnTo>
                        <a:pt x="232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5" y="12"/>
                      </a:lnTo>
                      <a:lnTo>
                        <a:pt x="234" y="12"/>
                      </a:lnTo>
                      <a:lnTo>
                        <a:pt x="234" y="13"/>
                      </a:lnTo>
                      <a:lnTo>
                        <a:pt x="234" y="12"/>
                      </a:lnTo>
                      <a:lnTo>
                        <a:pt x="235" y="12"/>
                      </a:lnTo>
                      <a:lnTo>
                        <a:pt x="234" y="13"/>
                      </a:lnTo>
                      <a:lnTo>
                        <a:pt x="235" y="13"/>
                      </a:lnTo>
                      <a:lnTo>
                        <a:pt x="236" y="13"/>
                      </a:lnTo>
                      <a:lnTo>
                        <a:pt x="236" y="12"/>
                      </a:lnTo>
                      <a:lnTo>
                        <a:pt x="237" y="12"/>
                      </a:lnTo>
                      <a:lnTo>
                        <a:pt x="238" y="13"/>
                      </a:lnTo>
                      <a:lnTo>
                        <a:pt x="239" y="13"/>
                      </a:lnTo>
                      <a:lnTo>
                        <a:pt x="239" y="14"/>
                      </a:lnTo>
                      <a:lnTo>
                        <a:pt x="239" y="15"/>
                      </a:lnTo>
                      <a:lnTo>
                        <a:pt x="240" y="15"/>
                      </a:lnTo>
                      <a:lnTo>
                        <a:pt x="240" y="14"/>
                      </a:lnTo>
                      <a:lnTo>
                        <a:pt x="241" y="14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lnTo>
                        <a:pt x="242" y="15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3" y="16"/>
                      </a:lnTo>
                      <a:lnTo>
                        <a:pt x="244" y="17"/>
                      </a:lnTo>
                      <a:lnTo>
                        <a:pt x="245" y="18"/>
                      </a:lnTo>
                      <a:lnTo>
                        <a:pt x="245" y="19"/>
                      </a:lnTo>
                      <a:lnTo>
                        <a:pt x="246" y="18"/>
                      </a:lnTo>
                      <a:lnTo>
                        <a:pt x="245" y="18"/>
                      </a:lnTo>
                      <a:lnTo>
                        <a:pt x="246" y="17"/>
                      </a:lnTo>
                      <a:lnTo>
                        <a:pt x="246" y="18"/>
                      </a:lnTo>
                      <a:lnTo>
                        <a:pt x="246" y="19"/>
                      </a:lnTo>
                      <a:lnTo>
                        <a:pt x="247" y="19"/>
                      </a:lnTo>
                      <a:lnTo>
                        <a:pt x="247" y="18"/>
                      </a:lnTo>
                      <a:lnTo>
                        <a:pt x="248" y="18"/>
                      </a:lnTo>
                      <a:lnTo>
                        <a:pt x="249" y="19"/>
                      </a:lnTo>
                      <a:lnTo>
                        <a:pt x="250" y="19"/>
                      </a:lnTo>
                      <a:lnTo>
                        <a:pt x="251" y="19"/>
                      </a:lnTo>
                      <a:lnTo>
                        <a:pt x="251" y="20"/>
                      </a:lnTo>
                      <a:lnTo>
                        <a:pt x="252" y="21"/>
                      </a:lnTo>
                      <a:lnTo>
                        <a:pt x="252" y="20"/>
                      </a:lnTo>
                      <a:lnTo>
                        <a:pt x="253" y="19"/>
                      </a:lnTo>
                      <a:lnTo>
                        <a:pt x="253" y="20"/>
                      </a:lnTo>
                      <a:lnTo>
                        <a:pt x="253" y="21"/>
                      </a:lnTo>
                      <a:lnTo>
                        <a:pt x="254" y="21"/>
                      </a:lnTo>
                      <a:lnTo>
                        <a:pt x="255" y="20"/>
                      </a:lnTo>
                      <a:lnTo>
                        <a:pt x="255" y="21"/>
                      </a:lnTo>
                      <a:lnTo>
                        <a:pt x="256" y="21"/>
                      </a:lnTo>
                      <a:lnTo>
                        <a:pt x="256" y="20"/>
                      </a:lnTo>
                      <a:lnTo>
                        <a:pt x="257" y="20"/>
                      </a:lnTo>
                      <a:lnTo>
                        <a:pt x="257" y="21"/>
                      </a:lnTo>
                      <a:lnTo>
                        <a:pt x="258" y="20"/>
                      </a:lnTo>
                      <a:lnTo>
                        <a:pt x="259" y="20"/>
                      </a:lnTo>
                      <a:lnTo>
                        <a:pt x="258" y="21"/>
                      </a:lnTo>
                      <a:lnTo>
                        <a:pt x="259" y="21"/>
                      </a:lnTo>
                      <a:lnTo>
                        <a:pt x="259" y="22"/>
                      </a:lnTo>
                      <a:lnTo>
                        <a:pt x="260" y="22"/>
                      </a:lnTo>
                      <a:lnTo>
                        <a:pt x="260" y="21"/>
                      </a:lnTo>
                      <a:lnTo>
                        <a:pt x="260" y="20"/>
                      </a:lnTo>
                      <a:lnTo>
                        <a:pt x="260" y="21"/>
                      </a:lnTo>
                      <a:lnTo>
                        <a:pt x="261" y="21"/>
                      </a:lnTo>
                      <a:lnTo>
                        <a:pt x="261" y="22"/>
                      </a:lnTo>
                      <a:lnTo>
                        <a:pt x="262" y="23"/>
                      </a:lnTo>
                      <a:lnTo>
                        <a:pt x="263" y="23"/>
                      </a:lnTo>
                      <a:lnTo>
                        <a:pt x="262" y="22"/>
                      </a:lnTo>
                      <a:lnTo>
                        <a:pt x="263" y="22"/>
                      </a:lnTo>
                      <a:lnTo>
                        <a:pt x="264" y="23"/>
                      </a:lnTo>
                      <a:lnTo>
                        <a:pt x="265" y="23"/>
                      </a:lnTo>
                      <a:lnTo>
                        <a:pt x="265" y="24"/>
                      </a:lnTo>
                      <a:lnTo>
                        <a:pt x="265" y="23"/>
                      </a:lnTo>
                      <a:lnTo>
                        <a:pt x="266" y="23"/>
                      </a:lnTo>
                      <a:lnTo>
                        <a:pt x="266" y="24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5" y="25"/>
                      </a:lnTo>
                      <a:lnTo>
                        <a:pt x="266" y="25"/>
                      </a:lnTo>
                      <a:lnTo>
                        <a:pt x="266" y="26"/>
                      </a:lnTo>
                      <a:lnTo>
                        <a:pt x="265" y="26"/>
                      </a:lnTo>
                      <a:lnTo>
                        <a:pt x="266" y="27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5" y="28"/>
                      </a:lnTo>
                      <a:lnTo>
                        <a:pt x="265" y="29"/>
                      </a:lnTo>
                      <a:lnTo>
                        <a:pt x="266" y="29"/>
                      </a:lnTo>
                      <a:lnTo>
                        <a:pt x="266" y="28"/>
                      </a:lnTo>
                      <a:lnTo>
                        <a:pt x="266" y="29"/>
                      </a:lnTo>
                      <a:lnTo>
                        <a:pt x="266" y="30"/>
                      </a:lnTo>
                      <a:lnTo>
                        <a:pt x="267" y="30"/>
                      </a:lnTo>
                      <a:lnTo>
                        <a:pt x="267" y="31"/>
                      </a:lnTo>
                      <a:lnTo>
                        <a:pt x="268" y="31"/>
                      </a:lnTo>
                      <a:lnTo>
                        <a:pt x="269" y="31"/>
                      </a:lnTo>
                      <a:lnTo>
                        <a:pt x="269" y="32"/>
                      </a:lnTo>
                      <a:lnTo>
                        <a:pt x="268" y="31"/>
                      </a:lnTo>
                      <a:lnTo>
                        <a:pt x="268" y="32"/>
                      </a:lnTo>
                      <a:lnTo>
                        <a:pt x="269" y="32"/>
                      </a:lnTo>
                      <a:lnTo>
                        <a:pt x="270" y="33"/>
                      </a:lnTo>
                      <a:lnTo>
                        <a:pt x="269" y="33"/>
                      </a:lnTo>
                      <a:lnTo>
                        <a:pt x="270" y="33"/>
                      </a:lnTo>
                      <a:lnTo>
                        <a:pt x="270" y="34"/>
                      </a:lnTo>
                      <a:lnTo>
                        <a:pt x="271" y="34"/>
                      </a:lnTo>
                      <a:lnTo>
                        <a:pt x="272" y="34"/>
                      </a:lnTo>
                      <a:lnTo>
                        <a:pt x="272" y="35"/>
                      </a:lnTo>
                      <a:lnTo>
                        <a:pt x="273" y="35"/>
                      </a:lnTo>
                      <a:lnTo>
                        <a:pt x="274" y="35"/>
                      </a:lnTo>
                      <a:lnTo>
                        <a:pt x="273" y="36"/>
                      </a:lnTo>
                      <a:lnTo>
                        <a:pt x="274" y="36"/>
                      </a:lnTo>
                      <a:lnTo>
                        <a:pt x="274" y="35"/>
                      </a:lnTo>
                      <a:lnTo>
                        <a:pt x="274" y="36"/>
                      </a:lnTo>
                      <a:lnTo>
                        <a:pt x="275" y="35"/>
                      </a:lnTo>
                      <a:lnTo>
                        <a:pt x="275" y="36"/>
                      </a:lnTo>
                      <a:lnTo>
                        <a:pt x="275" y="35"/>
                      </a:lnTo>
                      <a:lnTo>
                        <a:pt x="276" y="35"/>
                      </a:lnTo>
                      <a:lnTo>
                        <a:pt x="276" y="36"/>
                      </a:lnTo>
                      <a:lnTo>
                        <a:pt x="277" y="35"/>
                      </a:lnTo>
                      <a:lnTo>
                        <a:pt x="277" y="36"/>
                      </a:lnTo>
                      <a:lnTo>
                        <a:pt x="278" y="36"/>
                      </a:lnTo>
                      <a:lnTo>
                        <a:pt x="278" y="37"/>
                      </a:lnTo>
                      <a:lnTo>
                        <a:pt x="279" y="37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81" y="38"/>
                      </a:lnTo>
                      <a:lnTo>
                        <a:pt x="282" y="38"/>
                      </a:lnTo>
                      <a:lnTo>
                        <a:pt x="282" y="39"/>
                      </a:lnTo>
                      <a:lnTo>
                        <a:pt x="283" y="39"/>
                      </a:lnTo>
                      <a:lnTo>
                        <a:pt x="284" y="39"/>
                      </a:lnTo>
                      <a:lnTo>
                        <a:pt x="285" y="39"/>
                      </a:lnTo>
                      <a:lnTo>
                        <a:pt x="285" y="40"/>
                      </a:lnTo>
                      <a:lnTo>
                        <a:pt x="285" y="39"/>
                      </a:lnTo>
                      <a:lnTo>
                        <a:pt x="286" y="39"/>
                      </a:lnTo>
                      <a:lnTo>
                        <a:pt x="286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7" y="40"/>
                      </a:lnTo>
                      <a:lnTo>
                        <a:pt x="288" y="40"/>
                      </a:lnTo>
                      <a:lnTo>
                        <a:pt x="289" y="41"/>
                      </a:lnTo>
                      <a:lnTo>
                        <a:pt x="289" y="42"/>
                      </a:lnTo>
                      <a:lnTo>
                        <a:pt x="289" y="43"/>
                      </a:lnTo>
                      <a:lnTo>
                        <a:pt x="290" y="43"/>
                      </a:lnTo>
                      <a:lnTo>
                        <a:pt x="290" y="42"/>
                      </a:lnTo>
                      <a:lnTo>
                        <a:pt x="290" y="43"/>
                      </a:lnTo>
                      <a:lnTo>
                        <a:pt x="291" y="43"/>
                      </a:lnTo>
                      <a:lnTo>
                        <a:pt x="292" y="43"/>
                      </a:lnTo>
                      <a:lnTo>
                        <a:pt x="291" y="43"/>
                      </a:lnTo>
                      <a:lnTo>
                        <a:pt x="292" y="42"/>
                      </a:lnTo>
                      <a:lnTo>
                        <a:pt x="293" y="43"/>
                      </a:lnTo>
                      <a:lnTo>
                        <a:pt x="293" y="42"/>
                      </a:lnTo>
                      <a:lnTo>
                        <a:pt x="294" y="42"/>
                      </a:lnTo>
                      <a:lnTo>
                        <a:pt x="295" y="42"/>
                      </a:lnTo>
                      <a:lnTo>
                        <a:pt x="294" y="43"/>
                      </a:lnTo>
                      <a:lnTo>
                        <a:pt x="295" y="43"/>
                      </a:lnTo>
                      <a:lnTo>
                        <a:pt x="296" y="43"/>
                      </a:lnTo>
                      <a:lnTo>
                        <a:pt x="295" y="44"/>
                      </a:lnTo>
                      <a:lnTo>
                        <a:pt x="296" y="44"/>
                      </a:lnTo>
                      <a:lnTo>
                        <a:pt x="296" y="45"/>
                      </a:lnTo>
                      <a:lnTo>
                        <a:pt x="297" y="45"/>
                      </a:lnTo>
                      <a:lnTo>
                        <a:pt x="297" y="44"/>
                      </a:lnTo>
                      <a:lnTo>
                        <a:pt x="298" y="45"/>
                      </a:lnTo>
                      <a:lnTo>
                        <a:pt x="297" y="45"/>
                      </a:lnTo>
                      <a:lnTo>
                        <a:pt x="298" y="45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9" y="47"/>
                      </a:lnTo>
                      <a:lnTo>
                        <a:pt x="299" y="48"/>
                      </a:lnTo>
                      <a:lnTo>
                        <a:pt x="299" y="49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2" y="49"/>
                      </a:lnTo>
                      <a:lnTo>
                        <a:pt x="302" y="50"/>
                      </a:lnTo>
                      <a:lnTo>
                        <a:pt x="302" y="49"/>
                      </a:lnTo>
                      <a:lnTo>
                        <a:pt x="301" y="49"/>
                      </a:lnTo>
                      <a:lnTo>
                        <a:pt x="301" y="50"/>
                      </a:lnTo>
                      <a:lnTo>
                        <a:pt x="302" y="50"/>
                      </a:lnTo>
                      <a:lnTo>
                        <a:pt x="303" y="50"/>
                      </a:lnTo>
                      <a:lnTo>
                        <a:pt x="304" y="50"/>
                      </a:lnTo>
                      <a:lnTo>
                        <a:pt x="304" y="51"/>
                      </a:lnTo>
                      <a:lnTo>
                        <a:pt x="305" y="51"/>
                      </a:lnTo>
                      <a:lnTo>
                        <a:pt x="305" y="52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6" y="52"/>
                      </a:lnTo>
                      <a:lnTo>
                        <a:pt x="307" y="52"/>
                      </a:lnTo>
                      <a:lnTo>
                        <a:pt x="307" y="53"/>
                      </a:lnTo>
                      <a:lnTo>
                        <a:pt x="308" y="53"/>
                      </a:lnTo>
                      <a:lnTo>
                        <a:pt x="309" y="53"/>
                      </a:lnTo>
                      <a:lnTo>
                        <a:pt x="310" y="53"/>
                      </a:lnTo>
                      <a:lnTo>
                        <a:pt x="310" y="54"/>
                      </a:lnTo>
                      <a:lnTo>
                        <a:pt x="311" y="54"/>
                      </a:lnTo>
                      <a:lnTo>
                        <a:pt x="312" y="54"/>
                      </a:lnTo>
                      <a:lnTo>
                        <a:pt x="312" y="53"/>
                      </a:lnTo>
                      <a:lnTo>
                        <a:pt x="313" y="53"/>
                      </a:lnTo>
                      <a:lnTo>
                        <a:pt x="313" y="52"/>
                      </a:lnTo>
                      <a:lnTo>
                        <a:pt x="314" y="52"/>
                      </a:lnTo>
                      <a:lnTo>
                        <a:pt x="315" y="52"/>
                      </a:lnTo>
                      <a:lnTo>
                        <a:pt x="314" y="52"/>
                      </a:lnTo>
                      <a:lnTo>
                        <a:pt x="315" y="53"/>
                      </a:lnTo>
                      <a:lnTo>
                        <a:pt x="315" y="52"/>
                      </a:lnTo>
                      <a:lnTo>
                        <a:pt x="316" y="52"/>
                      </a:lnTo>
                      <a:lnTo>
                        <a:pt x="317" y="52"/>
                      </a:lnTo>
                      <a:lnTo>
                        <a:pt x="317" y="53"/>
                      </a:lnTo>
                      <a:lnTo>
                        <a:pt x="318" y="53"/>
                      </a:lnTo>
                      <a:lnTo>
                        <a:pt x="319" y="53"/>
                      </a:lnTo>
                      <a:lnTo>
                        <a:pt x="320" y="53"/>
                      </a:lnTo>
                      <a:lnTo>
                        <a:pt x="321" y="53"/>
                      </a:lnTo>
                      <a:lnTo>
                        <a:pt x="322" y="53"/>
                      </a:lnTo>
                      <a:lnTo>
                        <a:pt x="323" y="53"/>
                      </a:lnTo>
                      <a:lnTo>
                        <a:pt x="322" y="52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4" y="52"/>
                      </a:lnTo>
                      <a:lnTo>
                        <a:pt x="324" y="53"/>
                      </a:lnTo>
                      <a:lnTo>
                        <a:pt x="325" y="53"/>
                      </a:lnTo>
                      <a:lnTo>
                        <a:pt x="325" y="52"/>
                      </a:lnTo>
                      <a:lnTo>
                        <a:pt x="326" y="52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9" y="51"/>
                      </a:lnTo>
                      <a:lnTo>
                        <a:pt x="330" y="51"/>
                      </a:lnTo>
                      <a:lnTo>
                        <a:pt x="330" y="50"/>
                      </a:lnTo>
                      <a:lnTo>
                        <a:pt x="331" y="50"/>
                      </a:lnTo>
                      <a:lnTo>
                        <a:pt x="332" y="50"/>
                      </a:lnTo>
                      <a:lnTo>
                        <a:pt x="333" y="50"/>
                      </a:lnTo>
                      <a:lnTo>
                        <a:pt x="334" y="50"/>
                      </a:lnTo>
                      <a:lnTo>
                        <a:pt x="334" y="51"/>
                      </a:lnTo>
                      <a:lnTo>
                        <a:pt x="335" y="52"/>
                      </a:lnTo>
                      <a:lnTo>
                        <a:pt x="336" y="51"/>
                      </a:lnTo>
                      <a:lnTo>
                        <a:pt x="337" y="51"/>
                      </a:lnTo>
                      <a:lnTo>
                        <a:pt x="338" y="52"/>
                      </a:lnTo>
                      <a:lnTo>
                        <a:pt x="339" y="52"/>
                      </a:lnTo>
                      <a:lnTo>
                        <a:pt x="339" y="51"/>
                      </a:lnTo>
                      <a:lnTo>
                        <a:pt x="341" y="51"/>
                      </a:lnTo>
                      <a:lnTo>
                        <a:pt x="342" y="51"/>
                      </a:lnTo>
                      <a:lnTo>
                        <a:pt x="342" y="50"/>
                      </a:lnTo>
                      <a:lnTo>
                        <a:pt x="342" y="49"/>
                      </a:lnTo>
                      <a:lnTo>
                        <a:pt x="343" y="49"/>
                      </a:lnTo>
                      <a:lnTo>
                        <a:pt x="344" y="48"/>
                      </a:lnTo>
                      <a:lnTo>
                        <a:pt x="345" y="48"/>
                      </a:lnTo>
                      <a:lnTo>
                        <a:pt x="346" y="48"/>
                      </a:lnTo>
                      <a:lnTo>
                        <a:pt x="346" y="47"/>
                      </a:lnTo>
                      <a:lnTo>
                        <a:pt x="347" y="47"/>
                      </a:lnTo>
                      <a:lnTo>
                        <a:pt x="348" y="46"/>
                      </a:lnTo>
                      <a:lnTo>
                        <a:pt x="349" y="46"/>
                      </a:lnTo>
                      <a:lnTo>
                        <a:pt x="349" y="45"/>
                      </a:lnTo>
                      <a:lnTo>
                        <a:pt x="349" y="44"/>
                      </a:lnTo>
                      <a:lnTo>
                        <a:pt x="349" y="43"/>
                      </a:lnTo>
                      <a:lnTo>
                        <a:pt x="349" y="42"/>
                      </a:lnTo>
                      <a:lnTo>
                        <a:pt x="350" y="42"/>
                      </a:lnTo>
                      <a:lnTo>
                        <a:pt x="350" y="41"/>
                      </a:lnTo>
                      <a:lnTo>
                        <a:pt x="351" y="42"/>
                      </a:lnTo>
                      <a:lnTo>
                        <a:pt x="351" y="41"/>
                      </a:lnTo>
                      <a:lnTo>
                        <a:pt x="352" y="41"/>
                      </a:lnTo>
                      <a:lnTo>
                        <a:pt x="353" y="41"/>
                      </a:lnTo>
                      <a:lnTo>
                        <a:pt x="354" y="41"/>
                      </a:lnTo>
                      <a:lnTo>
                        <a:pt x="354" y="40"/>
                      </a:lnTo>
                      <a:lnTo>
                        <a:pt x="355" y="40"/>
                      </a:lnTo>
                      <a:lnTo>
                        <a:pt x="355" y="39"/>
                      </a:lnTo>
                      <a:lnTo>
                        <a:pt x="355" y="40"/>
                      </a:lnTo>
                      <a:lnTo>
                        <a:pt x="356" y="40"/>
                      </a:lnTo>
                      <a:lnTo>
                        <a:pt x="357" y="40"/>
                      </a:lnTo>
                      <a:lnTo>
                        <a:pt x="358" y="40"/>
                      </a:lnTo>
                      <a:lnTo>
                        <a:pt x="359" y="39"/>
                      </a:lnTo>
                      <a:lnTo>
                        <a:pt x="360" y="39"/>
                      </a:lnTo>
                      <a:lnTo>
                        <a:pt x="360" y="38"/>
                      </a:lnTo>
                      <a:lnTo>
                        <a:pt x="360" y="39"/>
                      </a:lnTo>
                      <a:lnTo>
                        <a:pt x="361" y="39"/>
                      </a:lnTo>
                      <a:lnTo>
                        <a:pt x="362" y="39"/>
                      </a:lnTo>
                      <a:lnTo>
                        <a:pt x="363" y="39"/>
                      </a:lnTo>
                      <a:lnTo>
                        <a:pt x="363" y="38"/>
                      </a:lnTo>
                      <a:lnTo>
                        <a:pt x="363" y="39"/>
                      </a:lnTo>
                      <a:lnTo>
                        <a:pt x="364" y="38"/>
                      </a:lnTo>
                      <a:lnTo>
                        <a:pt x="365" y="38"/>
                      </a:lnTo>
                      <a:lnTo>
                        <a:pt x="366" y="38"/>
                      </a:lnTo>
                      <a:lnTo>
                        <a:pt x="366" y="37"/>
                      </a:lnTo>
                      <a:lnTo>
                        <a:pt x="367" y="36"/>
                      </a:lnTo>
                      <a:lnTo>
                        <a:pt x="367" y="37"/>
                      </a:lnTo>
                      <a:lnTo>
                        <a:pt x="368" y="37"/>
                      </a:lnTo>
                      <a:lnTo>
                        <a:pt x="369" y="37"/>
                      </a:lnTo>
                      <a:lnTo>
                        <a:pt x="368" y="38"/>
                      </a:lnTo>
                      <a:lnTo>
                        <a:pt x="369" y="38"/>
                      </a:lnTo>
                      <a:lnTo>
                        <a:pt x="370" y="38"/>
                      </a:lnTo>
                      <a:lnTo>
                        <a:pt x="370" y="39"/>
                      </a:lnTo>
                      <a:lnTo>
                        <a:pt x="370" y="38"/>
                      </a:lnTo>
                      <a:lnTo>
                        <a:pt x="371" y="38"/>
                      </a:lnTo>
                      <a:lnTo>
                        <a:pt x="372" y="38"/>
                      </a:lnTo>
                      <a:lnTo>
                        <a:pt x="373" y="38"/>
                      </a:lnTo>
                      <a:lnTo>
                        <a:pt x="374" y="38"/>
                      </a:lnTo>
                      <a:lnTo>
                        <a:pt x="375" y="38"/>
                      </a:lnTo>
                      <a:lnTo>
                        <a:pt x="376" y="38"/>
                      </a:lnTo>
                      <a:lnTo>
                        <a:pt x="376" y="39"/>
                      </a:lnTo>
                      <a:lnTo>
                        <a:pt x="377" y="39"/>
                      </a:lnTo>
                      <a:lnTo>
                        <a:pt x="377" y="40"/>
                      </a:lnTo>
                      <a:lnTo>
                        <a:pt x="378" y="40"/>
                      </a:lnTo>
                      <a:lnTo>
                        <a:pt x="378" y="41"/>
                      </a:lnTo>
                      <a:lnTo>
                        <a:pt x="377" y="41"/>
                      </a:lnTo>
                      <a:lnTo>
                        <a:pt x="378" y="41"/>
                      </a:lnTo>
                      <a:lnTo>
                        <a:pt x="377" y="42"/>
                      </a:lnTo>
                      <a:lnTo>
                        <a:pt x="378" y="42"/>
                      </a:lnTo>
                      <a:lnTo>
                        <a:pt x="378" y="43"/>
                      </a:lnTo>
                      <a:lnTo>
                        <a:pt x="379" y="43"/>
                      </a:lnTo>
                      <a:lnTo>
                        <a:pt x="380" y="44"/>
                      </a:lnTo>
                      <a:lnTo>
                        <a:pt x="381" y="44"/>
                      </a:lnTo>
                      <a:lnTo>
                        <a:pt x="382" y="44"/>
                      </a:lnTo>
                      <a:lnTo>
                        <a:pt x="383" y="44"/>
                      </a:lnTo>
                      <a:lnTo>
                        <a:pt x="384" y="45"/>
                      </a:lnTo>
                      <a:lnTo>
                        <a:pt x="384" y="46"/>
                      </a:lnTo>
                      <a:lnTo>
                        <a:pt x="385" y="46"/>
                      </a:lnTo>
                      <a:lnTo>
                        <a:pt x="385" y="47"/>
                      </a:lnTo>
                      <a:lnTo>
                        <a:pt x="385" y="48"/>
                      </a:lnTo>
                      <a:lnTo>
                        <a:pt x="386" y="47"/>
                      </a:lnTo>
                      <a:lnTo>
                        <a:pt x="386" y="48"/>
                      </a:lnTo>
                      <a:lnTo>
                        <a:pt x="387" y="48"/>
                      </a:lnTo>
                      <a:lnTo>
                        <a:pt x="387" y="49"/>
                      </a:lnTo>
                      <a:lnTo>
                        <a:pt x="387" y="50"/>
                      </a:lnTo>
                      <a:lnTo>
                        <a:pt x="387" y="51"/>
                      </a:lnTo>
                      <a:lnTo>
                        <a:pt x="387" y="52"/>
                      </a:lnTo>
                      <a:lnTo>
                        <a:pt x="388" y="52"/>
                      </a:lnTo>
                      <a:lnTo>
                        <a:pt x="387" y="52"/>
                      </a:lnTo>
                      <a:lnTo>
                        <a:pt x="387" y="53"/>
                      </a:lnTo>
                      <a:lnTo>
                        <a:pt x="387" y="54"/>
                      </a:lnTo>
                      <a:lnTo>
                        <a:pt x="386" y="54"/>
                      </a:lnTo>
                      <a:lnTo>
                        <a:pt x="386" y="55"/>
                      </a:lnTo>
                      <a:lnTo>
                        <a:pt x="387" y="55"/>
                      </a:lnTo>
                      <a:lnTo>
                        <a:pt x="388" y="55"/>
                      </a:lnTo>
                      <a:lnTo>
                        <a:pt x="388" y="56"/>
                      </a:lnTo>
                      <a:lnTo>
                        <a:pt x="389" y="56"/>
                      </a:lnTo>
                      <a:lnTo>
                        <a:pt x="389" y="57"/>
                      </a:lnTo>
                      <a:lnTo>
                        <a:pt x="389" y="56"/>
                      </a:lnTo>
                      <a:lnTo>
                        <a:pt x="390" y="57"/>
                      </a:lnTo>
                      <a:lnTo>
                        <a:pt x="391" y="57"/>
                      </a:lnTo>
                      <a:lnTo>
                        <a:pt x="391" y="58"/>
                      </a:lnTo>
                      <a:lnTo>
                        <a:pt x="392" y="58"/>
                      </a:lnTo>
                      <a:lnTo>
                        <a:pt x="392" y="57"/>
                      </a:lnTo>
                      <a:lnTo>
                        <a:pt x="392" y="58"/>
                      </a:lnTo>
                      <a:lnTo>
                        <a:pt x="393" y="58"/>
                      </a:lnTo>
                      <a:lnTo>
                        <a:pt x="394" y="58"/>
                      </a:lnTo>
                      <a:lnTo>
                        <a:pt x="395" y="58"/>
                      </a:lnTo>
                      <a:lnTo>
                        <a:pt x="396" y="57"/>
                      </a:lnTo>
                      <a:lnTo>
                        <a:pt x="397" y="57"/>
                      </a:lnTo>
                      <a:lnTo>
                        <a:pt x="398" y="57"/>
                      </a:lnTo>
                      <a:lnTo>
                        <a:pt x="399" y="56"/>
                      </a:lnTo>
                      <a:lnTo>
                        <a:pt x="400" y="56"/>
                      </a:lnTo>
                      <a:lnTo>
                        <a:pt x="400" y="55"/>
                      </a:lnTo>
                      <a:lnTo>
                        <a:pt x="401" y="55"/>
                      </a:lnTo>
                      <a:lnTo>
                        <a:pt x="402" y="54"/>
                      </a:lnTo>
                      <a:lnTo>
                        <a:pt x="403" y="54"/>
                      </a:lnTo>
                      <a:lnTo>
                        <a:pt x="404" y="54"/>
                      </a:lnTo>
                      <a:lnTo>
                        <a:pt x="404" y="53"/>
                      </a:lnTo>
                      <a:lnTo>
                        <a:pt x="405" y="53"/>
                      </a:lnTo>
                      <a:lnTo>
                        <a:pt x="406" y="53"/>
                      </a:lnTo>
                      <a:lnTo>
                        <a:pt x="406" y="52"/>
                      </a:lnTo>
                      <a:lnTo>
                        <a:pt x="407" y="52"/>
                      </a:lnTo>
                      <a:lnTo>
                        <a:pt x="408" y="52"/>
                      </a:lnTo>
                      <a:lnTo>
                        <a:pt x="409" y="52"/>
                      </a:lnTo>
                      <a:lnTo>
                        <a:pt x="409" y="53"/>
                      </a:lnTo>
                      <a:lnTo>
                        <a:pt x="409" y="52"/>
                      </a:lnTo>
                      <a:lnTo>
                        <a:pt x="410" y="52"/>
                      </a:lnTo>
                      <a:lnTo>
                        <a:pt x="410" y="53"/>
                      </a:lnTo>
                      <a:lnTo>
                        <a:pt x="411" y="53"/>
                      </a:lnTo>
                      <a:lnTo>
                        <a:pt x="412" y="53"/>
                      </a:lnTo>
                      <a:lnTo>
                        <a:pt x="412" y="54"/>
                      </a:lnTo>
                      <a:lnTo>
                        <a:pt x="412" y="53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3" y="54"/>
                      </a:lnTo>
                      <a:lnTo>
                        <a:pt x="414" y="54"/>
                      </a:lnTo>
                      <a:lnTo>
                        <a:pt x="414" y="53"/>
                      </a:lnTo>
                      <a:lnTo>
                        <a:pt x="415" y="53"/>
                      </a:lnTo>
                      <a:lnTo>
                        <a:pt x="416" y="53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8" y="53"/>
                      </a:lnTo>
                      <a:lnTo>
                        <a:pt x="418" y="52"/>
                      </a:lnTo>
                      <a:lnTo>
                        <a:pt x="418" y="51"/>
                      </a:lnTo>
                      <a:lnTo>
                        <a:pt x="419" y="50"/>
                      </a:lnTo>
                      <a:lnTo>
                        <a:pt x="420" y="50"/>
                      </a:lnTo>
                      <a:lnTo>
                        <a:pt x="420" y="49"/>
                      </a:lnTo>
                      <a:lnTo>
                        <a:pt x="421" y="48"/>
                      </a:lnTo>
                      <a:lnTo>
                        <a:pt x="421" y="47"/>
                      </a:lnTo>
                      <a:lnTo>
                        <a:pt x="421" y="46"/>
                      </a:lnTo>
                      <a:lnTo>
                        <a:pt x="421" y="45"/>
                      </a:lnTo>
                      <a:lnTo>
                        <a:pt x="420" y="45"/>
                      </a:lnTo>
                      <a:lnTo>
                        <a:pt x="421" y="44"/>
                      </a:lnTo>
                      <a:lnTo>
                        <a:pt x="420" y="44"/>
                      </a:lnTo>
                      <a:lnTo>
                        <a:pt x="420" y="43"/>
                      </a:lnTo>
                      <a:lnTo>
                        <a:pt x="421" y="42"/>
                      </a:lnTo>
                      <a:lnTo>
                        <a:pt x="422" y="42"/>
                      </a:lnTo>
                      <a:lnTo>
                        <a:pt x="422" y="41"/>
                      </a:lnTo>
                      <a:lnTo>
                        <a:pt x="422" y="40"/>
                      </a:lnTo>
                      <a:lnTo>
                        <a:pt x="423" y="40"/>
                      </a:lnTo>
                      <a:lnTo>
                        <a:pt x="424" y="39"/>
                      </a:lnTo>
                      <a:lnTo>
                        <a:pt x="425" y="39"/>
                      </a:lnTo>
                      <a:lnTo>
                        <a:pt x="426" y="39"/>
                      </a:lnTo>
                      <a:lnTo>
                        <a:pt x="426" y="38"/>
                      </a:lnTo>
                      <a:lnTo>
                        <a:pt x="427" y="38"/>
                      </a:lnTo>
                      <a:lnTo>
                        <a:pt x="427" y="39"/>
                      </a:lnTo>
                      <a:lnTo>
                        <a:pt x="428" y="39"/>
                      </a:lnTo>
                      <a:lnTo>
                        <a:pt x="429" y="39"/>
                      </a:lnTo>
                      <a:lnTo>
                        <a:pt x="429" y="38"/>
                      </a:lnTo>
                      <a:lnTo>
                        <a:pt x="430" y="38"/>
                      </a:lnTo>
                      <a:lnTo>
                        <a:pt x="431" y="37"/>
                      </a:lnTo>
                      <a:lnTo>
                        <a:pt x="431" y="38"/>
                      </a:lnTo>
                      <a:lnTo>
                        <a:pt x="432" y="37"/>
                      </a:lnTo>
                      <a:lnTo>
                        <a:pt x="432" y="36"/>
                      </a:lnTo>
                      <a:lnTo>
                        <a:pt x="433" y="36"/>
                      </a:lnTo>
                      <a:lnTo>
                        <a:pt x="433" y="35"/>
                      </a:lnTo>
                      <a:lnTo>
                        <a:pt x="434" y="35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5" y="33"/>
                      </a:lnTo>
                      <a:lnTo>
                        <a:pt x="436" y="32"/>
                      </a:lnTo>
                      <a:lnTo>
                        <a:pt x="437" y="31"/>
                      </a:lnTo>
                      <a:lnTo>
                        <a:pt x="438" y="31"/>
                      </a:lnTo>
                      <a:lnTo>
                        <a:pt x="438" y="30"/>
                      </a:lnTo>
                      <a:lnTo>
                        <a:pt x="439" y="29"/>
                      </a:lnTo>
                      <a:lnTo>
                        <a:pt x="440" y="28"/>
                      </a:lnTo>
                      <a:lnTo>
                        <a:pt x="441" y="28"/>
                      </a:lnTo>
                      <a:lnTo>
                        <a:pt x="442" y="28"/>
                      </a:lnTo>
                      <a:lnTo>
                        <a:pt x="443" y="27"/>
                      </a:lnTo>
                      <a:lnTo>
                        <a:pt x="444" y="27"/>
                      </a:lnTo>
                      <a:lnTo>
                        <a:pt x="444" y="26"/>
                      </a:lnTo>
                      <a:lnTo>
                        <a:pt x="443" y="26"/>
                      </a:lnTo>
                      <a:lnTo>
                        <a:pt x="443" y="25"/>
                      </a:lnTo>
                      <a:lnTo>
                        <a:pt x="443" y="24"/>
                      </a:lnTo>
                      <a:lnTo>
                        <a:pt x="444" y="24"/>
                      </a:lnTo>
                      <a:lnTo>
                        <a:pt x="444" y="23"/>
                      </a:lnTo>
                      <a:lnTo>
                        <a:pt x="445" y="21"/>
                      </a:lnTo>
                      <a:lnTo>
                        <a:pt x="446" y="20"/>
                      </a:lnTo>
                      <a:lnTo>
                        <a:pt x="447" y="20"/>
                      </a:lnTo>
                      <a:lnTo>
                        <a:pt x="448" y="20"/>
                      </a:lnTo>
                      <a:lnTo>
                        <a:pt x="449" y="19"/>
                      </a:lnTo>
                      <a:lnTo>
                        <a:pt x="450" y="19"/>
                      </a:lnTo>
                      <a:lnTo>
                        <a:pt x="450" y="18"/>
                      </a:lnTo>
                      <a:lnTo>
                        <a:pt x="450" y="17"/>
                      </a:lnTo>
                      <a:lnTo>
                        <a:pt x="451" y="17"/>
                      </a:lnTo>
                      <a:lnTo>
                        <a:pt x="451" y="16"/>
                      </a:lnTo>
                      <a:lnTo>
                        <a:pt x="451" y="15"/>
                      </a:lnTo>
                      <a:lnTo>
                        <a:pt x="452" y="15"/>
                      </a:lnTo>
                      <a:lnTo>
                        <a:pt x="453" y="15"/>
                      </a:lnTo>
                      <a:lnTo>
                        <a:pt x="454" y="14"/>
                      </a:lnTo>
                      <a:lnTo>
                        <a:pt x="455" y="14"/>
                      </a:lnTo>
                      <a:lnTo>
                        <a:pt x="456" y="14"/>
                      </a:lnTo>
                      <a:lnTo>
                        <a:pt x="457" y="14"/>
                      </a:lnTo>
                      <a:lnTo>
                        <a:pt x="458" y="15"/>
                      </a:lnTo>
                      <a:lnTo>
                        <a:pt x="458" y="16"/>
                      </a:lnTo>
                      <a:lnTo>
                        <a:pt x="459" y="17"/>
                      </a:lnTo>
                      <a:lnTo>
                        <a:pt x="457" y="43"/>
                      </a:lnTo>
                      <a:lnTo>
                        <a:pt x="455" y="60"/>
                      </a:lnTo>
                      <a:lnTo>
                        <a:pt x="454" y="61"/>
                      </a:lnTo>
                      <a:lnTo>
                        <a:pt x="454" y="60"/>
                      </a:lnTo>
                      <a:lnTo>
                        <a:pt x="453" y="60"/>
                      </a:lnTo>
                      <a:lnTo>
                        <a:pt x="452" y="60"/>
                      </a:lnTo>
                      <a:lnTo>
                        <a:pt x="451" y="61"/>
                      </a:lnTo>
                      <a:lnTo>
                        <a:pt x="450" y="61"/>
                      </a:lnTo>
                      <a:lnTo>
                        <a:pt x="449" y="61"/>
                      </a:lnTo>
                      <a:lnTo>
                        <a:pt x="448" y="61"/>
                      </a:lnTo>
                      <a:lnTo>
                        <a:pt x="447" y="61"/>
                      </a:lnTo>
                      <a:lnTo>
                        <a:pt x="446" y="61"/>
                      </a:lnTo>
                      <a:lnTo>
                        <a:pt x="446" y="60"/>
                      </a:lnTo>
                      <a:lnTo>
                        <a:pt x="445" y="61"/>
                      </a:lnTo>
                      <a:lnTo>
                        <a:pt x="444" y="62"/>
                      </a:lnTo>
                      <a:lnTo>
                        <a:pt x="443" y="62"/>
                      </a:lnTo>
                      <a:lnTo>
                        <a:pt x="442" y="62"/>
                      </a:lnTo>
                      <a:lnTo>
                        <a:pt x="442" y="63"/>
                      </a:lnTo>
                      <a:lnTo>
                        <a:pt x="441" y="63"/>
                      </a:lnTo>
                      <a:lnTo>
                        <a:pt x="440" y="64"/>
                      </a:lnTo>
                      <a:lnTo>
                        <a:pt x="439" y="66"/>
                      </a:lnTo>
                      <a:lnTo>
                        <a:pt x="438" y="67"/>
                      </a:lnTo>
                      <a:lnTo>
                        <a:pt x="437" y="68"/>
                      </a:lnTo>
                      <a:lnTo>
                        <a:pt x="436" y="69"/>
                      </a:lnTo>
                      <a:lnTo>
                        <a:pt x="436" y="70"/>
                      </a:lnTo>
                      <a:lnTo>
                        <a:pt x="436" y="71"/>
                      </a:lnTo>
                      <a:lnTo>
                        <a:pt x="435" y="72"/>
                      </a:lnTo>
                      <a:lnTo>
                        <a:pt x="435" y="73"/>
                      </a:lnTo>
                      <a:lnTo>
                        <a:pt x="434" y="73"/>
                      </a:lnTo>
                      <a:lnTo>
                        <a:pt x="434" y="74"/>
                      </a:lnTo>
                      <a:lnTo>
                        <a:pt x="434" y="75"/>
                      </a:lnTo>
                      <a:lnTo>
                        <a:pt x="433" y="75"/>
                      </a:lnTo>
                      <a:lnTo>
                        <a:pt x="433" y="76"/>
                      </a:lnTo>
                      <a:lnTo>
                        <a:pt x="432" y="76"/>
                      </a:lnTo>
                      <a:lnTo>
                        <a:pt x="432" y="77"/>
                      </a:lnTo>
                      <a:lnTo>
                        <a:pt x="431" y="77"/>
                      </a:lnTo>
                      <a:lnTo>
                        <a:pt x="431" y="78"/>
                      </a:lnTo>
                      <a:lnTo>
                        <a:pt x="431" y="79"/>
                      </a:lnTo>
                      <a:lnTo>
                        <a:pt x="430" y="80"/>
                      </a:lnTo>
                      <a:lnTo>
                        <a:pt x="430" y="81"/>
                      </a:lnTo>
                      <a:lnTo>
                        <a:pt x="429" y="81"/>
                      </a:lnTo>
                      <a:lnTo>
                        <a:pt x="429" y="82"/>
                      </a:lnTo>
                      <a:lnTo>
                        <a:pt x="429" y="83"/>
                      </a:lnTo>
                      <a:lnTo>
                        <a:pt x="430" y="83"/>
                      </a:lnTo>
                      <a:lnTo>
                        <a:pt x="429" y="83"/>
                      </a:lnTo>
                      <a:lnTo>
                        <a:pt x="430" y="84"/>
                      </a:lnTo>
                      <a:lnTo>
                        <a:pt x="429" y="85"/>
                      </a:lnTo>
                      <a:lnTo>
                        <a:pt x="430" y="85"/>
                      </a:lnTo>
                      <a:lnTo>
                        <a:pt x="430" y="86"/>
                      </a:lnTo>
                      <a:lnTo>
                        <a:pt x="429" y="86"/>
                      </a:lnTo>
                      <a:lnTo>
                        <a:pt x="430" y="86"/>
                      </a:lnTo>
                      <a:lnTo>
                        <a:pt x="430" y="87"/>
                      </a:lnTo>
                      <a:lnTo>
                        <a:pt x="430" y="86"/>
                      </a:lnTo>
                      <a:lnTo>
                        <a:pt x="431" y="86"/>
                      </a:lnTo>
                      <a:lnTo>
                        <a:pt x="432" y="86"/>
                      </a:lnTo>
                      <a:lnTo>
                        <a:pt x="432" y="87"/>
                      </a:lnTo>
                      <a:lnTo>
                        <a:pt x="433" y="86"/>
                      </a:lnTo>
                      <a:lnTo>
                        <a:pt x="434" y="86"/>
                      </a:lnTo>
                      <a:lnTo>
                        <a:pt x="435" y="86"/>
                      </a:lnTo>
                      <a:lnTo>
                        <a:pt x="434" y="86"/>
                      </a:lnTo>
                      <a:lnTo>
                        <a:pt x="435" y="85"/>
                      </a:lnTo>
                      <a:lnTo>
                        <a:pt x="436" y="86"/>
                      </a:lnTo>
                      <a:lnTo>
                        <a:pt x="437" y="87"/>
                      </a:lnTo>
                      <a:lnTo>
                        <a:pt x="438" y="86"/>
                      </a:lnTo>
                      <a:lnTo>
                        <a:pt x="438" y="87"/>
                      </a:lnTo>
                      <a:lnTo>
                        <a:pt x="439" y="87"/>
                      </a:lnTo>
                      <a:lnTo>
                        <a:pt x="440" y="88"/>
                      </a:lnTo>
                      <a:lnTo>
                        <a:pt x="440" y="89"/>
                      </a:lnTo>
                      <a:lnTo>
                        <a:pt x="441" y="89"/>
                      </a:lnTo>
                      <a:lnTo>
                        <a:pt x="441" y="88"/>
                      </a:lnTo>
                      <a:lnTo>
                        <a:pt x="441" y="89"/>
                      </a:lnTo>
                      <a:lnTo>
                        <a:pt x="441" y="90"/>
                      </a:lnTo>
                      <a:lnTo>
                        <a:pt x="441" y="89"/>
                      </a:lnTo>
                      <a:lnTo>
                        <a:pt x="442" y="89"/>
                      </a:lnTo>
                      <a:lnTo>
                        <a:pt x="442" y="90"/>
                      </a:lnTo>
                      <a:lnTo>
                        <a:pt x="442" y="91"/>
                      </a:lnTo>
                      <a:lnTo>
                        <a:pt x="443" y="91"/>
                      </a:lnTo>
                      <a:lnTo>
                        <a:pt x="444" y="91"/>
                      </a:lnTo>
                      <a:lnTo>
                        <a:pt x="443" y="91"/>
                      </a:lnTo>
                      <a:lnTo>
                        <a:pt x="443" y="92"/>
                      </a:lnTo>
                      <a:lnTo>
                        <a:pt x="444" y="92"/>
                      </a:lnTo>
                      <a:lnTo>
                        <a:pt x="444" y="93"/>
                      </a:lnTo>
                      <a:lnTo>
                        <a:pt x="445" y="93"/>
                      </a:lnTo>
                      <a:lnTo>
                        <a:pt x="446" y="93"/>
                      </a:lnTo>
                      <a:lnTo>
                        <a:pt x="446" y="94"/>
                      </a:lnTo>
                      <a:lnTo>
                        <a:pt x="446" y="95"/>
                      </a:lnTo>
                      <a:lnTo>
                        <a:pt x="447" y="95"/>
                      </a:lnTo>
                      <a:lnTo>
                        <a:pt x="447" y="96"/>
                      </a:lnTo>
                      <a:lnTo>
                        <a:pt x="448" y="95"/>
                      </a:lnTo>
                      <a:lnTo>
                        <a:pt x="449" y="95"/>
                      </a:lnTo>
                      <a:lnTo>
                        <a:pt x="450" y="95"/>
                      </a:lnTo>
                      <a:lnTo>
                        <a:pt x="451" y="95"/>
                      </a:lnTo>
                      <a:lnTo>
                        <a:pt x="452" y="95"/>
                      </a:lnTo>
                      <a:lnTo>
                        <a:pt x="452" y="96"/>
                      </a:lnTo>
                      <a:lnTo>
                        <a:pt x="453" y="95"/>
                      </a:lnTo>
                      <a:lnTo>
                        <a:pt x="453" y="96"/>
                      </a:lnTo>
                      <a:lnTo>
                        <a:pt x="454" y="96"/>
                      </a:lnTo>
                      <a:lnTo>
                        <a:pt x="455" y="96"/>
                      </a:lnTo>
                      <a:lnTo>
                        <a:pt x="455" y="97"/>
                      </a:lnTo>
                      <a:lnTo>
                        <a:pt x="456" y="97"/>
                      </a:lnTo>
                      <a:lnTo>
                        <a:pt x="455" y="96"/>
                      </a:lnTo>
                      <a:lnTo>
                        <a:pt x="456" y="96"/>
                      </a:lnTo>
                      <a:lnTo>
                        <a:pt x="457" y="95"/>
                      </a:lnTo>
                      <a:lnTo>
                        <a:pt x="458" y="95"/>
                      </a:lnTo>
                      <a:lnTo>
                        <a:pt x="458" y="94"/>
                      </a:lnTo>
                      <a:lnTo>
                        <a:pt x="459" y="94"/>
                      </a:lnTo>
                      <a:lnTo>
                        <a:pt x="460" y="93"/>
                      </a:lnTo>
                      <a:lnTo>
                        <a:pt x="460" y="94"/>
                      </a:lnTo>
                      <a:lnTo>
                        <a:pt x="461" y="94"/>
                      </a:lnTo>
                      <a:lnTo>
                        <a:pt x="462" y="94"/>
                      </a:lnTo>
                      <a:lnTo>
                        <a:pt x="463" y="94"/>
                      </a:lnTo>
                      <a:lnTo>
                        <a:pt x="464" y="94"/>
                      </a:lnTo>
                      <a:lnTo>
                        <a:pt x="464" y="95"/>
                      </a:lnTo>
                      <a:lnTo>
                        <a:pt x="464" y="96"/>
                      </a:lnTo>
                      <a:lnTo>
                        <a:pt x="465" y="96"/>
                      </a:lnTo>
                      <a:lnTo>
                        <a:pt x="466" y="97"/>
                      </a:lnTo>
                      <a:lnTo>
                        <a:pt x="466" y="98"/>
                      </a:lnTo>
                      <a:lnTo>
                        <a:pt x="466" y="97"/>
                      </a:lnTo>
                      <a:lnTo>
                        <a:pt x="467" y="97"/>
                      </a:lnTo>
                      <a:lnTo>
                        <a:pt x="467" y="98"/>
                      </a:lnTo>
                      <a:lnTo>
                        <a:pt x="468" y="97"/>
                      </a:lnTo>
                      <a:lnTo>
                        <a:pt x="469" y="97"/>
                      </a:lnTo>
                      <a:lnTo>
                        <a:pt x="469" y="98"/>
                      </a:lnTo>
                      <a:lnTo>
                        <a:pt x="470" y="98"/>
                      </a:lnTo>
                      <a:lnTo>
                        <a:pt x="472" y="99"/>
                      </a:lnTo>
                      <a:lnTo>
                        <a:pt x="473" y="99"/>
                      </a:lnTo>
                      <a:lnTo>
                        <a:pt x="474" y="99"/>
                      </a:lnTo>
                      <a:lnTo>
                        <a:pt x="474" y="100"/>
                      </a:lnTo>
                      <a:lnTo>
                        <a:pt x="475" y="100"/>
                      </a:lnTo>
                      <a:lnTo>
                        <a:pt x="476" y="101"/>
                      </a:lnTo>
                      <a:lnTo>
                        <a:pt x="477" y="101"/>
                      </a:lnTo>
                      <a:lnTo>
                        <a:pt x="477" y="100"/>
                      </a:lnTo>
                      <a:lnTo>
                        <a:pt x="477" y="101"/>
                      </a:lnTo>
                      <a:lnTo>
                        <a:pt x="478" y="100"/>
                      </a:lnTo>
                      <a:lnTo>
                        <a:pt x="478" y="99"/>
                      </a:lnTo>
                      <a:lnTo>
                        <a:pt x="479" y="99"/>
                      </a:lnTo>
                      <a:lnTo>
                        <a:pt x="479" y="98"/>
                      </a:lnTo>
                      <a:lnTo>
                        <a:pt x="479" y="97"/>
                      </a:lnTo>
                      <a:lnTo>
                        <a:pt x="479" y="96"/>
                      </a:lnTo>
                      <a:lnTo>
                        <a:pt x="480" y="97"/>
                      </a:lnTo>
                      <a:lnTo>
                        <a:pt x="480" y="96"/>
                      </a:lnTo>
                      <a:lnTo>
                        <a:pt x="481" y="96"/>
                      </a:lnTo>
                      <a:lnTo>
                        <a:pt x="481" y="95"/>
                      </a:lnTo>
                      <a:lnTo>
                        <a:pt x="482" y="95"/>
                      </a:lnTo>
                      <a:lnTo>
                        <a:pt x="482" y="96"/>
                      </a:lnTo>
                      <a:lnTo>
                        <a:pt x="482" y="95"/>
                      </a:lnTo>
                      <a:lnTo>
                        <a:pt x="483" y="95"/>
                      </a:lnTo>
                      <a:lnTo>
                        <a:pt x="483" y="96"/>
                      </a:lnTo>
                      <a:lnTo>
                        <a:pt x="484" y="96"/>
                      </a:lnTo>
                      <a:lnTo>
                        <a:pt x="485" y="96"/>
                      </a:lnTo>
                      <a:lnTo>
                        <a:pt x="485" y="97"/>
                      </a:lnTo>
                      <a:lnTo>
                        <a:pt x="487" y="98"/>
                      </a:lnTo>
                      <a:lnTo>
                        <a:pt x="488" y="98"/>
                      </a:lnTo>
                      <a:lnTo>
                        <a:pt x="489" y="98"/>
                      </a:lnTo>
                      <a:lnTo>
                        <a:pt x="490" y="98"/>
                      </a:lnTo>
                      <a:lnTo>
                        <a:pt x="491" y="98"/>
                      </a:lnTo>
                      <a:lnTo>
                        <a:pt x="492" y="98"/>
                      </a:lnTo>
                      <a:lnTo>
                        <a:pt x="492" y="97"/>
                      </a:lnTo>
                      <a:lnTo>
                        <a:pt x="493" y="97"/>
                      </a:lnTo>
                      <a:lnTo>
                        <a:pt x="494" y="97"/>
                      </a:lnTo>
                      <a:lnTo>
                        <a:pt x="495" y="97"/>
                      </a:lnTo>
                      <a:lnTo>
                        <a:pt x="496" y="97"/>
                      </a:lnTo>
                      <a:lnTo>
                        <a:pt x="501" y="98"/>
                      </a:lnTo>
                      <a:lnTo>
                        <a:pt x="502" y="99"/>
                      </a:lnTo>
                      <a:lnTo>
                        <a:pt x="503" y="99"/>
                      </a:lnTo>
                      <a:lnTo>
                        <a:pt x="504" y="100"/>
                      </a:lnTo>
                      <a:lnTo>
                        <a:pt x="505" y="100"/>
                      </a:lnTo>
                      <a:lnTo>
                        <a:pt x="506" y="101"/>
                      </a:lnTo>
                      <a:lnTo>
                        <a:pt x="506" y="102"/>
                      </a:lnTo>
                      <a:lnTo>
                        <a:pt x="507" y="102"/>
                      </a:lnTo>
                      <a:lnTo>
                        <a:pt x="518" y="102"/>
                      </a:lnTo>
                      <a:lnTo>
                        <a:pt x="518" y="104"/>
                      </a:lnTo>
                      <a:lnTo>
                        <a:pt x="517" y="104"/>
                      </a:lnTo>
                      <a:lnTo>
                        <a:pt x="516" y="104"/>
                      </a:lnTo>
                      <a:lnTo>
                        <a:pt x="515" y="104"/>
                      </a:lnTo>
                      <a:lnTo>
                        <a:pt x="513" y="104"/>
                      </a:lnTo>
                      <a:lnTo>
                        <a:pt x="512" y="105"/>
                      </a:lnTo>
                      <a:lnTo>
                        <a:pt x="511" y="105"/>
                      </a:lnTo>
                      <a:lnTo>
                        <a:pt x="511" y="106"/>
                      </a:lnTo>
                      <a:lnTo>
                        <a:pt x="511" y="107"/>
                      </a:lnTo>
                      <a:lnTo>
                        <a:pt x="511" y="110"/>
                      </a:lnTo>
                      <a:lnTo>
                        <a:pt x="512" y="113"/>
                      </a:lnTo>
                      <a:lnTo>
                        <a:pt x="512" y="114"/>
                      </a:lnTo>
                      <a:lnTo>
                        <a:pt x="512" y="115"/>
                      </a:lnTo>
                      <a:lnTo>
                        <a:pt x="513" y="121"/>
                      </a:lnTo>
                      <a:lnTo>
                        <a:pt x="513" y="122"/>
                      </a:lnTo>
                      <a:lnTo>
                        <a:pt x="513" y="123"/>
                      </a:lnTo>
                      <a:lnTo>
                        <a:pt x="513" y="124"/>
                      </a:lnTo>
                      <a:lnTo>
                        <a:pt x="513" y="126"/>
                      </a:lnTo>
                      <a:lnTo>
                        <a:pt x="514" y="127"/>
                      </a:lnTo>
                      <a:lnTo>
                        <a:pt x="514" y="129"/>
                      </a:lnTo>
                      <a:lnTo>
                        <a:pt x="514" y="131"/>
                      </a:lnTo>
                      <a:lnTo>
                        <a:pt x="516" y="133"/>
                      </a:lnTo>
                      <a:lnTo>
                        <a:pt x="517" y="134"/>
                      </a:lnTo>
                      <a:lnTo>
                        <a:pt x="517" y="135"/>
                      </a:lnTo>
                      <a:lnTo>
                        <a:pt x="518" y="135"/>
                      </a:lnTo>
                      <a:lnTo>
                        <a:pt x="519" y="135"/>
                      </a:lnTo>
                      <a:lnTo>
                        <a:pt x="521" y="136"/>
                      </a:lnTo>
                      <a:lnTo>
                        <a:pt x="522" y="135"/>
                      </a:lnTo>
                      <a:lnTo>
                        <a:pt x="522" y="134"/>
                      </a:lnTo>
                      <a:lnTo>
                        <a:pt x="523" y="133"/>
                      </a:lnTo>
                      <a:lnTo>
                        <a:pt x="524" y="132"/>
                      </a:lnTo>
                      <a:lnTo>
                        <a:pt x="526" y="131"/>
                      </a:lnTo>
                      <a:lnTo>
                        <a:pt x="527" y="130"/>
                      </a:lnTo>
                      <a:lnTo>
                        <a:pt x="528" y="130"/>
                      </a:lnTo>
                      <a:lnTo>
                        <a:pt x="529" y="130"/>
                      </a:lnTo>
                      <a:lnTo>
                        <a:pt x="531" y="130"/>
                      </a:lnTo>
                      <a:lnTo>
                        <a:pt x="533" y="131"/>
                      </a:lnTo>
                      <a:lnTo>
                        <a:pt x="537" y="133"/>
                      </a:lnTo>
                      <a:lnTo>
                        <a:pt x="539" y="132"/>
                      </a:lnTo>
                      <a:lnTo>
                        <a:pt x="542" y="132"/>
                      </a:lnTo>
                      <a:lnTo>
                        <a:pt x="543" y="132"/>
                      </a:lnTo>
                      <a:lnTo>
                        <a:pt x="545" y="133"/>
                      </a:lnTo>
                      <a:lnTo>
                        <a:pt x="546" y="133"/>
                      </a:lnTo>
                      <a:lnTo>
                        <a:pt x="547" y="134"/>
                      </a:lnTo>
                      <a:lnTo>
                        <a:pt x="547" y="135"/>
                      </a:lnTo>
                      <a:lnTo>
                        <a:pt x="548" y="136"/>
                      </a:lnTo>
                      <a:lnTo>
                        <a:pt x="548" y="137"/>
                      </a:lnTo>
                      <a:lnTo>
                        <a:pt x="548" y="138"/>
                      </a:lnTo>
                      <a:lnTo>
                        <a:pt x="548" y="139"/>
                      </a:lnTo>
                      <a:lnTo>
                        <a:pt x="547" y="140"/>
                      </a:lnTo>
                      <a:lnTo>
                        <a:pt x="546" y="141"/>
                      </a:lnTo>
                      <a:lnTo>
                        <a:pt x="545" y="141"/>
                      </a:lnTo>
                      <a:lnTo>
                        <a:pt x="544" y="143"/>
                      </a:lnTo>
                      <a:lnTo>
                        <a:pt x="543" y="144"/>
                      </a:lnTo>
                      <a:lnTo>
                        <a:pt x="541" y="144"/>
                      </a:lnTo>
                      <a:lnTo>
                        <a:pt x="540" y="144"/>
                      </a:lnTo>
                      <a:lnTo>
                        <a:pt x="539" y="144"/>
                      </a:lnTo>
                      <a:lnTo>
                        <a:pt x="537" y="144"/>
                      </a:lnTo>
                      <a:lnTo>
                        <a:pt x="536" y="144"/>
                      </a:lnTo>
                      <a:lnTo>
                        <a:pt x="536" y="145"/>
                      </a:lnTo>
                      <a:lnTo>
                        <a:pt x="536" y="146"/>
                      </a:lnTo>
                      <a:lnTo>
                        <a:pt x="536" y="147"/>
                      </a:lnTo>
                      <a:lnTo>
                        <a:pt x="535" y="148"/>
                      </a:lnTo>
                      <a:lnTo>
                        <a:pt x="534" y="149"/>
                      </a:lnTo>
                      <a:lnTo>
                        <a:pt x="533" y="150"/>
                      </a:lnTo>
                      <a:lnTo>
                        <a:pt x="533" y="151"/>
                      </a:lnTo>
                      <a:lnTo>
                        <a:pt x="532" y="152"/>
                      </a:lnTo>
                      <a:lnTo>
                        <a:pt x="532" y="153"/>
                      </a:lnTo>
                      <a:lnTo>
                        <a:pt x="531" y="153"/>
                      </a:lnTo>
                      <a:lnTo>
                        <a:pt x="529" y="153"/>
                      </a:lnTo>
                      <a:lnTo>
                        <a:pt x="529" y="154"/>
                      </a:lnTo>
                      <a:lnTo>
                        <a:pt x="528" y="155"/>
                      </a:lnTo>
                      <a:lnTo>
                        <a:pt x="527" y="156"/>
                      </a:lnTo>
                      <a:lnTo>
                        <a:pt x="527" y="157"/>
                      </a:lnTo>
                      <a:lnTo>
                        <a:pt x="528" y="158"/>
                      </a:lnTo>
                      <a:lnTo>
                        <a:pt x="528" y="160"/>
                      </a:lnTo>
                      <a:lnTo>
                        <a:pt x="529" y="161"/>
                      </a:lnTo>
                      <a:lnTo>
                        <a:pt x="529" y="162"/>
                      </a:lnTo>
                      <a:lnTo>
                        <a:pt x="529" y="163"/>
                      </a:lnTo>
                      <a:lnTo>
                        <a:pt x="529" y="164"/>
                      </a:lnTo>
                      <a:lnTo>
                        <a:pt x="530" y="164"/>
                      </a:lnTo>
                      <a:lnTo>
                        <a:pt x="531" y="164"/>
                      </a:lnTo>
                      <a:lnTo>
                        <a:pt x="531" y="165"/>
                      </a:lnTo>
                      <a:lnTo>
                        <a:pt x="531" y="166"/>
                      </a:lnTo>
                      <a:lnTo>
                        <a:pt x="531" y="167"/>
                      </a:lnTo>
                      <a:lnTo>
                        <a:pt x="532" y="167"/>
                      </a:lnTo>
                      <a:lnTo>
                        <a:pt x="533" y="167"/>
                      </a:lnTo>
                      <a:lnTo>
                        <a:pt x="535" y="167"/>
                      </a:lnTo>
                      <a:lnTo>
                        <a:pt x="536" y="168"/>
                      </a:lnTo>
                      <a:lnTo>
                        <a:pt x="537" y="169"/>
                      </a:lnTo>
                      <a:lnTo>
                        <a:pt x="538" y="169"/>
                      </a:lnTo>
                      <a:lnTo>
                        <a:pt x="538" y="170"/>
                      </a:lnTo>
                      <a:lnTo>
                        <a:pt x="539" y="170"/>
                      </a:lnTo>
                      <a:lnTo>
                        <a:pt x="540" y="170"/>
                      </a:lnTo>
                      <a:lnTo>
                        <a:pt x="541" y="170"/>
                      </a:lnTo>
                      <a:lnTo>
                        <a:pt x="542" y="170"/>
                      </a:lnTo>
                      <a:lnTo>
                        <a:pt x="543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6" y="172"/>
                      </a:lnTo>
                      <a:lnTo>
                        <a:pt x="547" y="173"/>
                      </a:lnTo>
                      <a:lnTo>
                        <a:pt x="548" y="173"/>
                      </a:lnTo>
                      <a:lnTo>
                        <a:pt x="549" y="173"/>
                      </a:lnTo>
                      <a:lnTo>
                        <a:pt x="550" y="173"/>
                      </a:lnTo>
                      <a:lnTo>
                        <a:pt x="551" y="173"/>
                      </a:lnTo>
                      <a:lnTo>
                        <a:pt x="552" y="173"/>
                      </a:lnTo>
                      <a:lnTo>
                        <a:pt x="552" y="172"/>
                      </a:lnTo>
                      <a:lnTo>
                        <a:pt x="553" y="172"/>
                      </a:lnTo>
                      <a:lnTo>
                        <a:pt x="554" y="172"/>
                      </a:lnTo>
                      <a:lnTo>
                        <a:pt x="555" y="172"/>
                      </a:lnTo>
                      <a:lnTo>
                        <a:pt x="556" y="172"/>
                      </a:lnTo>
                      <a:lnTo>
                        <a:pt x="557" y="173"/>
                      </a:lnTo>
                      <a:lnTo>
                        <a:pt x="558" y="173"/>
                      </a:lnTo>
                      <a:lnTo>
                        <a:pt x="559" y="173"/>
                      </a:lnTo>
                      <a:lnTo>
                        <a:pt x="559" y="174"/>
                      </a:lnTo>
                      <a:lnTo>
                        <a:pt x="560" y="174"/>
                      </a:lnTo>
                      <a:lnTo>
                        <a:pt x="560" y="173"/>
                      </a:lnTo>
                      <a:lnTo>
                        <a:pt x="561" y="173"/>
                      </a:lnTo>
                      <a:lnTo>
                        <a:pt x="562" y="173"/>
                      </a:lnTo>
                      <a:lnTo>
                        <a:pt x="563" y="173"/>
                      </a:lnTo>
                      <a:lnTo>
                        <a:pt x="564" y="173"/>
                      </a:lnTo>
                      <a:lnTo>
                        <a:pt x="564" y="172"/>
                      </a:lnTo>
                      <a:lnTo>
                        <a:pt x="565" y="172"/>
                      </a:lnTo>
                      <a:lnTo>
                        <a:pt x="566" y="171"/>
                      </a:lnTo>
                      <a:lnTo>
                        <a:pt x="567" y="171"/>
                      </a:lnTo>
                      <a:lnTo>
                        <a:pt x="568" y="170"/>
                      </a:lnTo>
                      <a:lnTo>
                        <a:pt x="569" y="170"/>
                      </a:lnTo>
                      <a:lnTo>
                        <a:pt x="570" y="170"/>
                      </a:lnTo>
                      <a:lnTo>
                        <a:pt x="570" y="171"/>
                      </a:lnTo>
                      <a:lnTo>
                        <a:pt x="571" y="171"/>
                      </a:lnTo>
                      <a:lnTo>
                        <a:pt x="571" y="172"/>
                      </a:lnTo>
                      <a:lnTo>
                        <a:pt x="572" y="172"/>
                      </a:lnTo>
                      <a:lnTo>
                        <a:pt x="573" y="172"/>
                      </a:lnTo>
                      <a:lnTo>
                        <a:pt x="573" y="173"/>
                      </a:lnTo>
                      <a:lnTo>
                        <a:pt x="574" y="173"/>
                      </a:lnTo>
                      <a:lnTo>
                        <a:pt x="575" y="173"/>
                      </a:lnTo>
                      <a:lnTo>
                        <a:pt x="576" y="173"/>
                      </a:lnTo>
                      <a:lnTo>
                        <a:pt x="577" y="174"/>
                      </a:lnTo>
                      <a:lnTo>
                        <a:pt x="578" y="174"/>
                      </a:lnTo>
                      <a:lnTo>
                        <a:pt x="578" y="175"/>
                      </a:lnTo>
                      <a:lnTo>
                        <a:pt x="579" y="176"/>
                      </a:lnTo>
                      <a:lnTo>
                        <a:pt x="579" y="177"/>
                      </a:lnTo>
                      <a:lnTo>
                        <a:pt x="579" y="178"/>
                      </a:lnTo>
                      <a:lnTo>
                        <a:pt x="580" y="178"/>
                      </a:lnTo>
                      <a:lnTo>
                        <a:pt x="580" y="179"/>
                      </a:lnTo>
                      <a:lnTo>
                        <a:pt x="581" y="179"/>
                      </a:lnTo>
                      <a:lnTo>
                        <a:pt x="581" y="180"/>
                      </a:lnTo>
                      <a:lnTo>
                        <a:pt x="582" y="180"/>
                      </a:lnTo>
                      <a:lnTo>
                        <a:pt x="582" y="181"/>
                      </a:lnTo>
                      <a:lnTo>
                        <a:pt x="583" y="181"/>
                      </a:lnTo>
                      <a:lnTo>
                        <a:pt x="583" y="182"/>
                      </a:lnTo>
                      <a:lnTo>
                        <a:pt x="583" y="183"/>
                      </a:lnTo>
                      <a:lnTo>
                        <a:pt x="584" y="183"/>
                      </a:lnTo>
                      <a:lnTo>
                        <a:pt x="584" y="184"/>
                      </a:lnTo>
                      <a:lnTo>
                        <a:pt x="585" y="184"/>
                      </a:lnTo>
                      <a:lnTo>
                        <a:pt x="584" y="185"/>
                      </a:lnTo>
                      <a:lnTo>
                        <a:pt x="585" y="185"/>
                      </a:lnTo>
                      <a:lnTo>
                        <a:pt x="586" y="185"/>
                      </a:lnTo>
                      <a:lnTo>
                        <a:pt x="585" y="186"/>
                      </a:lnTo>
                      <a:lnTo>
                        <a:pt x="586" y="186"/>
                      </a:lnTo>
                      <a:lnTo>
                        <a:pt x="587" y="186"/>
                      </a:lnTo>
                      <a:lnTo>
                        <a:pt x="587" y="187"/>
                      </a:lnTo>
                      <a:lnTo>
                        <a:pt x="587" y="188"/>
                      </a:lnTo>
                      <a:lnTo>
                        <a:pt x="588" y="188"/>
                      </a:lnTo>
                      <a:lnTo>
                        <a:pt x="589" y="189"/>
                      </a:lnTo>
                      <a:lnTo>
                        <a:pt x="590" y="190"/>
                      </a:lnTo>
                      <a:lnTo>
                        <a:pt x="591" y="190"/>
                      </a:lnTo>
                      <a:lnTo>
                        <a:pt x="591" y="191"/>
                      </a:lnTo>
                      <a:lnTo>
                        <a:pt x="592" y="191"/>
                      </a:lnTo>
                      <a:lnTo>
                        <a:pt x="592" y="190"/>
                      </a:lnTo>
                      <a:lnTo>
                        <a:pt x="593" y="190"/>
                      </a:lnTo>
                      <a:lnTo>
                        <a:pt x="593" y="189"/>
                      </a:lnTo>
                      <a:lnTo>
                        <a:pt x="594" y="189"/>
                      </a:lnTo>
                      <a:lnTo>
                        <a:pt x="594" y="190"/>
                      </a:lnTo>
                      <a:lnTo>
                        <a:pt x="595" y="190"/>
                      </a:lnTo>
                      <a:lnTo>
                        <a:pt x="596" y="190"/>
                      </a:lnTo>
                      <a:lnTo>
                        <a:pt x="597" y="191"/>
                      </a:lnTo>
                      <a:lnTo>
                        <a:pt x="598" y="191"/>
                      </a:lnTo>
                      <a:lnTo>
                        <a:pt x="599" y="191"/>
                      </a:lnTo>
                      <a:lnTo>
                        <a:pt x="600" y="191"/>
                      </a:lnTo>
                      <a:lnTo>
                        <a:pt x="601" y="192"/>
                      </a:lnTo>
                      <a:lnTo>
                        <a:pt x="602" y="192"/>
                      </a:lnTo>
                      <a:lnTo>
                        <a:pt x="603" y="192"/>
                      </a:lnTo>
                      <a:lnTo>
                        <a:pt x="604" y="192"/>
                      </a:lnTo>
                      <a:lnTo>
                        <a:pt x="604" y="193"/>
                      </a:lnTo>
                      <a:lnTo>
                        <a:pt x="605" y="193"/>
                      </a:lnTo>
                      <a:lnTo>
                        <a:pt x="605" y="194"/>
                      </a:lnTo>
                      <a:lnTo>
                        <a:pt x="606" y="194"/>
                      </a:lnTo>
                      <a:lnTo>
                        <a:pt x="606" y="195"/>
                      </a:lnTo>
                      <a:lnTo>
                        <a:pt x="606" y="196"/>
                      </a:lnTo>
                      <a:lnTo>
                        <a:pt x="606" y="195"/>
                      </a:lnTo>
                      <a:lnTo>
                        <a:pt x="607" y="196"/>
                      </a:lnTo>
                      <a:lnTo>
                        <a:pt x="606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8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1" y="198"/>
                      </a:lnTo>
                      <a:lnTo>
                        <a:pt x="611" y="200"/>
                      </a:lnTo>
                      <a:lnTo>
                        <a:pt x="612" y="200"/>
                      </a:lnTo>
                      <a:lnTo>
                        <a:pt x="611" y="200"/>
                      </a:lnTo>
                      <a:lnTo>
                        <a:pt x="611" y="201"/>
                      </a:lnTo>
                      <a:lnTo>
                        <a:pt x="612" y="201"/>
                      </a:lnTo>
                      <a:lnTo>
                        <a:pt x="612" y="202"/>
                      </a:lnTo>
                      <a:lnTo>
                        <a:pt x="612" y="201"/>
                      </a:lnTo>
                      <a:lnTo>
                        <a:pt x="613" y="202"/>
                      </a:lnTo>
                      <a:lnTo>
                        <a:pt x="613" y="203"/>
                      </a:lnTo>
                      <a:lnTo>
                        <a:pt x="614" y="203"/>
                      </a:lnTo>
                      <a:lnTo>
                        <a:pt x="615" y="203"/>
                      </a:lnTo>
                      <a:lnTo>
                        <a:pt x="615" y="204"/>
                      </a:lnTo>
                      <a:lnTo>
                        <a:pt x="615" y="203"/>
                      </a:lnTo>
                      <a:lnTo>
                        <a:pt x="616" y="203"/>
                      </a:lnTo>
                      <a:lnTo>
                        <a:pt x="617" y="203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9" y="204"/>
                      </a:lnTo>
                      <a:lnTo>
                        <a:pt x="619" y="205"/>
                      </a:lnTo>
                      <a:lnTo>
                        <a:pt x="620" y="205"/>
                      </a:lnTo>
                      <a:lnTo>
                        <a:pt x="620" y="206"/>
                      </a:lnTo>
                      <a:lnTo>
                        <a:pt x="620" y="207"/>
                      </a:lnTo>
                      <a:lnTo>
                        <a:pt x="621" y="206"/>
                      </a:lnTo>
                      <a:lnTo>
                        <a:pt x="622" y="206"/>
                      </a:lnTo>
                      <a:lnTo>
                        <a:pt x="623" y="206"/>
                      </a:lnTo>
                      <a:lnTo>
                        <a:pt x="624" y="206"/>
                      </a:lnTo>
                      <a:lnTo>
                        <a:pt x="624" y="207"/>
                      </a:lnTo>
                      <a:lnTo>
                        <a:pt x="624" y="206"/>
                      </a:lnTo>
                      <a:lnTo>
                        <a:pt x="625" y="207"/>
                      </a:lnTo>
                      <a:lnTo>
                        <a:pt x="625" y="206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7" y="206"/>
                      </a:lnTo>
                      <a:lnTo>
                        <a:pt x="628" y="206"/>
                      </a:lnTo>
                      <a:lnTo>
                        <a:pt x="628" y="207"/>
                      </a:lnTo>
                      <a:lnTo>
                        <a:pt x="629" y="207"/>
                      </a:lnTo>
                      <a:lnTo>
                        <a:pt x="629" y="208"/>
                      </a:lnTo>
                      <a:lnTo>
                        <a:pt x="630" y="207"/>
                      </a:lnTo>
                      <a:lnTo>
                        <a:pt x="630" y="208"/>
                      </a:lnTo>
                      <a:lnTo>
                        <a:pt x="631" y="209"/>
                      </a:lnTo>
                      <a:lnTo>
                        <a:pt x="632" y="209"/>
                      </a:lnTo>
                      <a:lnTo>
                        <a:pt x="632" y="210"/>
                      </a:lnTo>
                      <a:lnTo>
                        <a:pt x="633" y="210"/>
                      </a:lnTo>
                      <a:lnTo>
                        <a:pt x="632" y="211"/>
                      </a:lnTo>
                      <a:lnTo>
                        <a:pt x="633" y="211"/>
                      </a:lnTo>
                      <a:lnTo>
                        <a:pt x="633" y="212"/>
                      </a:lnTo>
                      <a:lnTo>
                        <a:pt x="634" y="212"/>
                      </a:lnTo>
                      <a:lnTo>
                        <a:pt x="634" y="213"/>
                      </a:lnTo>
                      <a:lnTo>
                        <a:pt x="635" y="214"/>
                      </a:lnTo>
                      <a:lnTo>
                        <a:pt x="635" y="215"/>
                      </a:lnTo>
                      <a:lnTo>
                        <a:pt x="636" y="215"/>
                      </a:lnTo>
                      <a:lnTo>
                        <a:pt x="636" y="214"/>
                      </a:lnTo>
                      <a:lnTo>
                        <a:pt x="637" y="214"/>
                      </a:lnTo>
                      <a:lnTo>
                        <a:pt x="638" y="215"/>
                      </a:lnTo>
                      <a:lnTo>
                        <a:pt x="637" y="215"/>
                      </a:lnTo>
                      <a:lnTo>
                        <a:pt x="637" y="216"/>
                      </a:lnTo>
                      <a:lnTo>
                        <a:pt x="638" y="216"/>
                      </a:lnTo>
                      <a:lnTo>
                        <a:pt x="638" y="215"/>
                      </a:lnTo>
                      <a:lnTo>
                        <a:pt x="639" y="215"/>
                      </a:lnTo>
                      <a:lnTo>
                        <a:pt x="640" y="215"/>
                      </a:lnTo>
                      <a:lnTo>
                        <a:pt x="640" y="216"/>
                      </a:lnTo>
                      <a:lnTo>
                        <a:pt x="641" y="216"/>
                      </a:lnTo>
                      <a:lnTo>
                        <a:pt x="642" y="217"/>
                      </a:lnTo>
                      <a:lnTo>
                        <a:pt x="642" y="218"/>
                      </a:lnTo>
                      <a:lnTo>
                        <a:pt x="643" y="219"/>
                      </a:lnTo>
                      <a:lnTo>
                        <a:pt x="643" y="218"/>
                      </a:lnTo>
                      <a:lnTo>
                        <a:pt x="644" y="218"/>
                      </a:lnTo>
                      <a:lnTo>
                        <a:pt x="644" y="219"/>
                      </a:lnTo>
                      <a:lnTo>
                        <a:pt x="645" y="220"/>
                      </a:lnTo>
                      <a:lnTo>
                        <a:pt x="646" y="219"/>
                      </a:lnTo>
                      <a:lnTo>
                        <a:pt x="647" y="219"/>
                      </a:lnTo>
                      <a:lnTo>
                        <a:pt x="647" y="220"/>
                      </a:lnTo>
                      <a:lnTo>
                        <a:pt x="647" y="221"/>
                      </a:lnTo>
                      <a:lnTo>
                        <a:pt x="648" y="221"/>
                      </a:lnTo>
                      <a:lnTo>
                        <a:pt x="648" y="222"/>
                      </a:lnTo>
                      <a:lnTo>
                        <a:pt x="649" y="222"/>
                      </a:lnTo>
                      <a:lnTo>
                        <a:pt x="650" y="221"/>
                      </a:lnTo>
                      <a:lnTo>
                        <a:pt x="651" y="222"/>
                      </a:lnTo>
                      <a:lnTo>
                        <a:pt x="650" y="222"/>
                      </a:lnTo>
                      <a:lnTo>
                        <a:pt x="651" y="223"/>
                      </a:lnTo>
                      <a:lnTo>
                        <a:pt x="652" y="223"/>
                      </a:lnTo>
                      <a:lnTo>
                        <a:pt x="653" y="223"/>
                      </a:lnTo>
                      <a:lnTo>
                        <a:pt x="653" y="224"/>
                      </a:lnTo>
                      <a:lnTo>
                        <a:pt x="654" y="224"/>
                      </a:lnTo>
                      <a:lnTo>
                        <a:pt x="655" y="225"/>
                      </a:lnTo>
                      <a:lnTo>
                        <a:pt x="656" y="225"/>
                      </a:lnTo>
                      <a:lnTo>
                        <a:pt x="656" y="224"/>
                      </a:lnTo>
                      <a:lnTo>
                        <a:pt x="657" y="224"/>
                      </a:lnTo>
                      <a:lnTo>
                        <a:pt x="659" y="225"/>
                      </a:lnTo>
                      <a:lnTo>
                        <a:pt x="660" y="225"/>
                      </a:lnTo>
                      <a:lnTo>
                        <a:pt x="660" y="226"/>
                      </a:lnTo>
                      <a:lnTo>
                        <a:pt x="661" y="225"/>
                      </a:lnTo>
                      <a:lnTo>
                        <a:pt x="662" y="224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4" y="225"/>
                      </a:lnTo>
                      <a:lnTo>
                        <a:pt x="665" y="225"/>
                      </a:lnTo>
                      <a:lnTo>
                        <a:pt x="666" y="225"/>
                      </a:lnTo>
                      <a:lnTo>
                        <a:pt x="666" y="226"/>
                      </a:lnTo>
                      <a:lnTo>
                        <a:pt x="667" y="226"/>
                      </a:lnTo>
                      <a:lnTo>
                        <a:pt x="668" y="226"/>
                      </a:lnTo>
                      <a:lnTo>
                        <a:pt x="669" y="226"/>
                      </a:lnTo>
                      <a:lnTo>
                        <a:pt x="669" y="227"/>
                      </a:lnTo>
                      <a:lnTo>
                        <a:pt x="670" y="227"/>
                      </a:lnTo>
                      <a:lnTo>
                        <a:pt x="671" y="227"/>
                      </a:lnTo>
                      <a:lnTo>
                        <a:pt x="671" y="228"/>
                      </a:lnTo>
                      <a:lnTo>
                        <a:pt x="672" y="229"/>
                      </a:lnTo>
                      <a:lnTo>
                        <a:pt x="672" y="228"/>
                      </a:lnTo>
                      <a:lnTo>
                        <a:pt x="673" y="228"/>
                      </a:lnTo>
                      <a:lnTo>
                        <a:pt x="674" y="228"/>
                      </a:lnTo>
                      <a:lnTo>
                        <a:pt x="674" y="229"/>
                      </a:lnTo>
                      <a:lnTo>
                        <a:pt x="675" y="229"/>
                      </a:lnTo>
                      <a:lnTo>
                        <a:pt x="676" y="229"/>
                      </a:lnTo>
                      <a:lnTo>
                        <a:pt x="677" y="229"/>
                      </a:lnTo>
                      <a:lnTo>
                        <a:pt x="677" y="230"/>
                      </a:lnTo>
                      <a:lnTo>
                        <a:pt x="678" y="230"/>
                      </a:lnTo>
                      <a:lnTo>
                        <a:pt x="678" y="229"/>
                      </a:lnTo>
                      <a:lnTo>
                        <a:pt x="679" y="229"/>
                      </a:lnTo>
                      <a:lnTo>
                        <a:pt x="679" y="230"/>
                      </a:lnTo>
                      <a:lnTo>
                        <a:pt x="680" y="230"/>
                      </a:lnTo>
                      <a:lnTo>
                        <a:pt x="680" y="231"/>
                      </a:lnTo>
                      <a:lnTo>
                        <a:pt x="681" y="232"/>
                      </a:lnTo>
                      <a:lnTo>
                        <a:pt x="681" y="233"/>
                      </a:lnTo>
                      <a:lnTo>
                        <a:pt x="683" y="233"/>
                      </a:lnTo>
                      <a:lnTo>
                        <a:pt x="684" y="233"/>
                      </a:lnTo>
                      <a:lnTo>
                        <a:pt x="684" y="234"/>
                      </a:lnTo>
                      <a:lnTo>
                        <a:pt x="684" y="235"/>
                      </a:lnTo>
                      <a:lnTo>
                        <a:pt x="684" y="236"/>
                      </a:lnTo>
                      <a:lnTo>
                        <a:pt x="685" y="235"/>
                      </a:lnTo>
                      <a:lnTo>
                        <a:pt x="686" y="235"/>
                      </a:lnTo>
                      <a:lnTo>
                        <a:pt x="687" y="236"/>
                      </a:lnTo>
                      <a:lnTo>
                        <a:pt x="689" y="235"/>
                      </a:lnTo>
                      <a:lnTo>
                        <a:pt x="690" y="236"/>
                      </a:lnTo>
                      <a:lnTo>
                        <a:pt x="690" y="237"/>
                      </a:lnTo>
                      <a:lnTo>
                        <a:pt x="690" y="238"/>
                      </a:lnTo>
                      <a:lnTo>
                        <a:pt x="691" y="238"/>
                      </a:lnTo>
                      <a:lnTo>
                        <a:pt x="692" y="238"/>
                      </a:lnTo>
                      <a:lnTo>
                        <a:pt x="691" y="239"/>
                      </a:lnTo>
                      <a:lnTo>
                        <a:pt x="692" y="239"/>
                      </a:lnTo>
                      <a:lnTo>
                        <a:pt x="693" y="239"/>
                      </a:lnTo>
                      <a:lnTo>
                        <a:pt x="693" y="240"/>
                      </a:lnTo>
                      <a:lnTo>
                        <a:pt x="695" y="241"/>
                      </a:lnTo>
                      <a:lnTo>
                        <a:pt x="695" y="242"/>
                      </a:lnTo>
                      <a:lnTo>
                        <a:pt x="696" y="241"/>
                      </a:lnTo>
                      <a:lnTo>
                        <a:pt x="697" y="241"/>
                      </a:lnTo>
                      <a:lnTo>
                        <a:pt x="698" y="241"/>
                      </a:lnTo>
                      <a:lnTo>
                        <a:pt x="698" y="240"/>
                      </a:lnTo>
                      <a:lnTo>
                        <a:pt x="699" y="240"/>
                      </a:lnTo>
                      <a:lnTo>
                        <a:pt x="699" y="241"/>
                      </a:lnTo>
                      <a:lnTo>
                        <a:pt x="700" y="241"/>
                      </a:lnTo>
                      <a:lnTo>
                        <a:pt x="702" y="241"/>
                      </a:lnTo>
                      <a:lnTo>
                        <a:pt x="702" y="242"/>
                      </a:lnTo>
                      <a:lnTo>
                        <a:pt x="702" y="243"/>
                      </a:lnTo>
                      <a:lnTo>
                        <a:pt x="703" y="244"/>
                      </a:lnTo>
                      <a:lnTo>
                        <a:pt x="704" y="243"/>
                      </a:lnTo>
                      <a:lnTo>
                        <a:pt x="705" y="244"/>
                      </a:lnTo>
                      <a:lnTo>
                        <a:pt x="706" y="244"/>
                      </a:lnTo>
                      <a:lnTo>
                        <a:pt x="707" y="244"/>
                      </a:lnTo>
                      <a:lnTo>
                        <a:pt x="707" y="245"/>
                      </a:lnTo>
                      <a:lnTo>
                        <a:pt x="708" y="245"/>
                      </a:lnTo>
                      <a:lnTo>
                        <a:pt x="709" y="246"/>
                      </a:lnTo>
                      <a:lnTo>
                        <a:pt x="710" y="246"/>
                      </a:lnTo>
                      <a:lnTo>
                        <a:pt x="711" y="246"/>
                      </a:lnTo>
                      <a:lnTo>
                        <a:pt x="712" y="246"/>
                      </a:lnTo>
                      <a:lnTo>
                        <a:pt x="711" y="247"/>
                      </a:lnTo>
                      <a:lnTo>
                        <a:pt x="712" y="247"/>
                      </a:lnTo>
                      <a:lnTo>
                        <a:pt x="713" y="248"/>
                      </a:lnTo>
                      <a:lnTo>
                        <a:pt x="713" y="249"/>
                      </a:lnTo>
                      <a:lnTo>
                        <a:pt x="714" y="249"/>
                      </a:lnTo>
                      <a:lnTo>
                        <a:pt x="715" y="249"/>
                      </a:lnTo>
                      <a:lnTo>
                        <a:pt x="715" y="250"/>
                      </a:lnTo>
                      <a:lnTo>
                        <a:pt x="716" y="250"/>
                      </a:lnTo>
                      <a:lnTo>
                        <a:pt x="716" y="251"/>
                      </a:lnTo>
                      <a:lnTo>
                        <a:pt x="716" y="252"/>
                      </a:lnTo>
                      <a:lnTo>
                        <a:pt x="717" y="252"/>
                      </a:lnTo>
                      <a:lnTo>
                        <a:pt x="717" y="253"/>
                      </a:lnTo>
                      <a:lnTo>
                        <a:pt x="717" y="254"/>
                      </a:lnTo>
                      <a:lnTo>
                        <a:pt x="718" y="255"/>
                      </a:lnTo>
                      <a:lnTo>
                        <a:pt x="717" y="255"/>
                      </a:lnTo>
                      <a:lnTo>
                        <a:pt x="717" y="256"/>
                      </a:lnTo>
                      <a:lnTo>
                        <a:pt x="716" y="256"/>
                      </a:lnTo>
                      <a:lnTo>
                        <a:pt x="717" y="256"/>
                      </a:lnTo>
                      <a:lnTo>
                        <a:pt x="718" y="257"/>
                      </a:lnTo>
                      <a:lnTo>
                        <a:pt x="718" y="256"/>
                      </a:lnTo>
                      <a:lnTo>
                        <a:pt x="719" y="256"/>
                      </a:lnTo>
                      <a:lnTo>
                        <a:pt x="720" y="257"/>
                      </a:lnTo>
                      <a:lnTo>
                        <a:pt x="719" y="258"/>
                      </a:lnTo>
                      <a:lnTo>
                        <a:pt x="720" y="258"/>
                      </a:lnTo>
                      <a:lnTo>
                        <a:pt x="721" y="258"/>
                      </a:lnTo>
                      <a:lnTo>
                        <a:pt x="721" y="257"/>
                      </a:lnTo>
                      <a:lnTo>
                        <a:pt x="721" y="258"/>
                      </a:lnTo>
                      <a:lnTo>
                        <a:pt x="721" y="259"/>
                      </a:lnTo>
                      <a:lnTo>
                        <a:pt x="721" y="260"/>
                      </a:lnTo>
                      <a:lnTo>
                        <a:pt x="723" y="260"/>
                      </a:lnTo>
                      <a:lnTo>
                        <a:pt x="724" y="261"/>
                      </a:lnTo>
                      <a:lnTo>
                        <a:pt x="724" y="262"/>
                      </a:lnTo>
                      <a:lnTo>
                        <a:pt x="725" y="262"/>
                      </a:lnTo>
                      <a:lnTo>
                        <a:pt x="725" y="263"/>
                      </a:lnTo>
                      <a:lnTo>
                        <a:pt x="726" y="263"/>
                      </a:lnTo>
                      <a:lnTo>
                        <a:pt x="726" y="264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23" name="Freeform 601"/>
                <p:cNvSpPr>
                  <a:spLocks/>
                </p:cNvSpPr>
                <p:nvPr/>
              </p:nvSpPr>
              <p:spPr bwMode="auto">
                <a:xfrm>
                  <a:off x="2420938" y="1598613"/>
                  <a:ext cx="555625" cy="604837"/>
                </a:xfrm>
                <a:custGeom>
                  <a:avLst/>
                  <a:gdLst>
                    <a:gd name="T0" fmla="*/ 2147483646 w 540"/>
                    <a:gd name="T1" fmla="*/ 2147483646 h 589"/>
                    <a:gd name="T2" fmla="*/ 2147483646 w 540"/>
                    <a:gd name="T3" fmla="*/ 2147483646 h 589"/>
                    <a:gd name="T4" fmla="*/ 2147483646 w 540"/>
                    <a:gd name="T5" fmla="*/ 2147483646 h 589"/>
                    <a:gd name="T6" fmla="*/ 2147483646 w 540"/>
                    <a:gd name="T7" fmla="*/ 2147483646 h 589"/>
                    <a:gd name="T8" fmla="*/ 2147483646 w 540"/>
                    <a:gd name="T9" fmla="*/ 2147483646 h 589"/>
                    <a:gd name="T10" fmla="*/ 2147483646 w 540"/>
                    <a:gd name="T11" fmla="*/ 2147483646 h 589"/>
                    <a:gd name="T12" fmla="*/ 2147483646 w 540"/>
                    <a:gd name="T13" fmla="*/ 2147483646 h 589"/>
                    <a:gd name="T14" fmla="*/ 2147483646 w 540"/>
                    <a:gd name="T15" fmla="*/ 2147483646 h 589"/>
                    <a:gd name="T16" fmla="*/ 2147483646 w 540"/>
                    <a:gd name="T17" fmla="*/ 2147483646 h 589"/>
                    <a:gd name="T18" fmla="*/ 2147483646 w 540"/>
                    <a:gd name="T19" fmla="*/ 2147483646 h 589"/>
                    <a:gd name="T20" fmla="*/ 2147483646 w 540"/>
                    <a:gd name="T21" fmla="*/ 2147483646 h 589"/>
                    <a:gd name="T22" fmla="*/ 2147483646 w 540"/>
                    <a:gd name="T23" fmla="*/ 2147483646 h 589"/>
                    <a:gd name="T24" fmla="*/ 2147483646 w 540"/>
                    <a:gd name="T25" fmla="*/ 2147483646 h 589"/>
                    <a:gd name="T26" fmla="*/ 2147483646 w 540"/>
                    <a:gd name="T27" fmla="*/ 2147483646 h 589"/>
                    <a:gd name="T28" fmla="*/ 2147483646 w 540"/>
                    <a:gd name="T29" fmla="*/ 2147483646 h 589"/>
                    <a:gd name="T30" fmla="*/ 2147483646 w 540"/>
                    <a:gd name="T31" fmla="*/ 2147483646 h 589"/>
                    <a:gd name="T32" fmla="*/ 2147483646 w 540"/>
                    <a:gd name="T33" fmla="*/ 2147483646 h 589"/>
                    <a:gd name="T34" fmla="*/ 2147483646 w 540"/>
                    <a:gd name="T35" fmla="*/ 2147483646 h 589"/>
                    <a:gd name="T36" fmla="*/ 2147483646 w 540"/>
                    <a:gd name="T37" fmla="*/ 2147483646 h 589"/>
                    <a:gd name="T38" fmla="*/ 2147483646 w 540"/>
                    <a:gd name="T39" fmla="*/ 2147483646 h 589"/>
                    <a:gd name="T40" fmla="*/ 2147483646 w 540"/>
                    <a:gd name="T41" fmla="*/ 2147483646 h 589"/>
                    <a:gd name="T42" fmla="*/ 2147483646 w 540"/>
                    <a:gd name="T43" fmla="*/ 2147483646 h 589"/>
                    <a:gd name="T44" fmla="*/ 2147483646 w 540"/>
                    <a:gd name="T45" fmla="*/ 2147483646 h 589"/>
                    <a:gd name="T46" fmla="*/ 2147483646 w 540"/>
                    <a:gd name="T47" fmla="*/ 2147483646 h 589"/>
                    <a:gd name="T48" fmla="*/ 2147483646 w 540"/>
                    <a:gd name="T49" fmla="*/ 2147483646 h 589"/>
                    <a:gd name="T50" fmla="*/ 2147483646 w 540"/>
                    <a:gd name="T51" fmla="*/ 2147483646 h 589"/>
                    <a:gd name="T52" fmla="*/ 2147483646 w 540"/>
                    <a:gd name="T53" fmla="*/ 2147483646 h 589"/>
                    <a:gd name="T54" fmla="*/ 2147483646 w 540"/>
                    <a:gd name="T55" fmla="*/ 2147483646 h 589"/>
                    <a:gd name="T56" fmla="*/ 2147483646 w 540"/>
                    <a:gd name="T57" fmla="*/ 2147483646 h 589"/>
                    <a:gd name="T58" fmla="*/ 2147483646 w 540"/>
                    <a:gd name="T59" fmla="*/ 2147483646 h 589"/>
                    <a:gd name="T60" fmla="*/ 2147483646 w 540"/>
                    <a:gd name="T61" fmla="*/ 2147483646 h 589"/>
                    <a:gd name="T62" fmla="*/ 2147483646 w 540"/>
                    <a:gd name="T63" fmla="*/ 2147483646 h 589"/>
                    <a:gd name="T64" fmla="*/ 2147483646 w 540"/>
                    <a:gd name="T65" fmla="*/ 2147483646 h 589"/>
                    <a:gd name="T66" fmla="*/ 2147483646 w 540"/>
                    <a:gd name="T67" fmla="*/ 2147483646 h 589"/>
                    <a:gd name="T68" fmla="*/ 2147483646 w 540"/>
                    <a:gd name="T69" fmla="*/ 2147483646 h 589"/>
                    <a:gd name="T70" fmla="*/ 2147483646 w 540"/>
                    <a:gd name="T71" fmla="*/ 2147483646 h 589"/>
                    <a:gd name="T72" fmla="*/ 2147483646 w 540"/>
                    <a:gd name="T73" fmla="*/ 2147483646 h 589"/>
                    <a:gd name="T74" fmla="*/ 2147483646 w 540"/>
                    <a:gd name="T75" fmla="*/ 2147483646 h 589"/>
                    <a:gd name="T76" fmla="*/ 2147483646 w 540"/>
                    <a:gd name="T77" fmla="*/ 2147483646 h 589"/>
                    <a:gd name="T78" fmla="*/ 2147483646 w 540"/>
                    <a:gd name="T79" fmla="*/ 2147483646 h 589"/>
                    <a:gd name="T80" fmla="*/ 2147483646 w 540"/>
                    <a:gd name="T81" fmla="*/ 2147483646 h 589"/>
                    <a:gd name="T82" fmla="*/ 2147483646 w 540"/>
                    <a:gd name="T83" fmla="*/ 2147483646 h 589"/>
                    <a:gd name="T84" fmla="*/ 2147483646 w 540"/>
                    <a:gd name="T85" fmla="*/ 2147483646 h 589"/>
                    <a:gd name="T86" fmla="*/ 2147483646 w 540"/>
                    <a:gd name="T87" fmla="*/ 2147483646 h 589"/>
                    <a:gd name="T88" fmla="*/ 2147483646 w 540"/>
                    <a:gd name="T89" fmla="*/ 2147483646 h 589"/>
                    <a:gd name="T90" fmla="*/ 2147483646 w 540"/>
                    <a:gd name="T91" fmla="*/ 2147483646 h 589"/>
                    <a:gd name="T92" fmla="*/ 2147483646 w 540"/>
                    <a:gd name="T93" fmla="*/ 2147483646 h 589"/>
                    <a:gd name="T94" fmla="*/ 2147483646 w 540"/>
                    <a:gd name="T95" fmla="*/ 2147483646 h 589"/>
                    <a:gd name="T96" fmla="*/ 2147483646 w 540"/>
                    <a:gd name="T97" fmla="*/ 2147483646 h 589"/>
                    <a:gd name="T98" fmla="*/ 2147483646 w 540"/>
                    <a:gd name="T99" fmla="*/ 2147483646 h 589"/>
                    <a:gd name="T100" fmla="*/ 2147483646 w 540"/>
                    <a:gd name="T101" fmla="*/ 2147483646 h 589"/>
                    <a:gd name="T102" fmla="*/ 2147483646 w 540"/>
                    <a:gd name="T103" fmla="*/ 2147483646 h 589"/>
                    <a:gd name="T104" fmla="*/ 2147483646 w 540"/>
                    <a:gd name="T105" fmla="*/ 2147483646 h 589"/>
                    <a:gd name="T106" fmla="*/ 2147483646 w 540"/>
                    <a:gd name="T107" fmla="*/ 2147483646 h 589"/>
                    <a:gd name="T108" fmla="*/ 2147483646 w 540"/>
                    <a:gd name="T109" fmla="*/ 2147483646 h 589"/>
                    <a:gd name="T110" fmla="*/ 2147483646 w 540"/>
                    <a:gd name="T111" fmla="*/ 2147483646 h 589"/>
                    <a:gd name="T112" fmla="*/ 2147483646 w 540"/>
                    <a:gd name="T113" fmla="*/ 2147483646 h 589"/>
                    <a:gd name="T114" fmla="*/ 2147483646 w 540"/>
                    <a:gd name="T115" fmla="*/ 2147483646 h 589"/>
                    <a:gd name="T116" fmla="*/ 2147483646 w 540"/>
                    <a:gd name="T117" fmla="*/ 2147483646 h 589"/>
                    <a:gd name="T118" fmla="*/ 2147483646 w 540"/>
                    <a:gd name="T119" fmla="*/ 2147483646 h 589"/>
                    <a:gd name="T120" fmla="*/ 2147483646 w 540"/>
                    <a:gd name="T121" fmla="*/ 2147483646 h 589"/>
                    <a:gd name="T122" fmla="*/ 2147483646 w 540"/>
                    <a:gd name="T123" fmla="*/ 2147483646 h 589"/>
                    <a:gd name="T124" fmla="*/ 2147483646 w 540"/>
                    <a:gd name="T125" fmla="*/ 2147483646 h 58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40"/>
                    <a:gd name="T190" fmla="*/ 0 h 589"/>
                    <a:gd name="T191" fmla="*/ 540 w 540"/>
                    <a:gd name="T192" fmla="*/ 589 h 58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40" h="589">
                      <a:moveTo>
                        <a:pt x="515" y="395"/>
                      </a:moveTo>
                      <a:lnTo>
                        <a:pt x="514" y="395"/>
                      </a:lnTo>
                      <a:lnTo>
                        <a:pt x="512" y="394"/>
                      </a:lnTo>
                      <a:lnTo>
                        <a:pt x="511" y="394"/>
                      </a:lnTo>
                      <a:lnTo>
                        <a:pt x="508" y="394"/>
                      </a:lnTo>
                      <a:lnTo>
                        <a:pt x="505" y="394"/>
                      </a:lnTo>
                      <a:lnTo>
                        <a:pt x="504" y="394"/>
                      </a:lnTo>
                      <a:lnTo>
                        <a:pt x="496" y="395"/>
                      </a:lnTo>
                      <a:lnTo>
                        <a:pt x="491" y="396"/>
                      </a:lnTo>
                      <a:lnTo>
                        <a:pt x="489" y="397"/>
                      </a:lnTo>
                      <a:lnTo>
                        <a:pt x="487" y="397"/>
                      </a:lnTo>
                      <a:lnTo>
                        <a:pt x="483" y="400"/>
                      </a:lnTo>
                      <a:lnTo>
                        <a:pt x="482" y="400"/>
                      </a:lnTo>
                      <a:lnTo>
                        <a:pt x="481" y="401"/>
                      </a:lnTo>
                      <a:lnTo>
                        <a:pt x="479" y="402"/>
                      </a:lnTo>
                      <a:lnTo>
                        <a:pt x="478" y="404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8"/>
                      </a:lnTo>
                      <a:lnTo>
                        <a:pt x="475" y="411"/>
                      </a:lnTo>
                      <a:lnTo>
                        <a:pt x="474" y="413"/>
                      </a:lnTo>
                      <a:lnTo>
                        <a:pt x="474" y="414"/>
                      </a:lnTo>
                      <a:lnTo>
                        <a:pt x="474" y="416"/>
                      </a:lnTo>
                      <a:lnTo>
                        <a:pt x="472" y="419"/>
                      </a:lnTo>
                      <a:lnTo>
                        <a:pt x="471" y="421"/>
                      </a:lnTo>
                      <a:lnTo>
                        <a:pt x="470" y="422"/>
                      </a:lnTo>
                      <a:lnTo>
                        <a:pt x="470" y="423"/>
                      </a:lnTo>
                      <a:lnTo>
                        <a:pt x="469" y="425"/>
                      </a:lnTo>
                      <a:lnTo>
                        <a:pt x="468" y="427"/>
                      </a:lnTo>
                      <a:lnTo>
                        <a:pt x="467" y="430"/>
                      </a:lnTo>
                      <a:lnTo>
                        <a:pt x="466" y="431"/>
                      </a:lnTo>
                      <a:lnTo>
                        <a:pt x="465" y="434"/>
                      </a:lnTo>
                      <a:lnTo>
                        <a:pt x="462" y="437"/>
                      </a:lnTo>
                      <a:lnTo>
                        <a:pt x="460" y="440"/>
                      </a:lnTo>
                      <a:lnTo>
                        <a:pt x="459" y="440"/>
                      </a:lnTo>
                      <a:lnTo>
                        <a:pt x="458" y="441"/>
                      </a:lnTo>
                      <a:lnTo>
                        <a:pt x="457" y="441"/>
                      </a:lnTo>
                      <a:lnTo>
                        <a:pt x="456" y="442"/>
                      </a:lnTo>
                      <a:lnTo>
                        <a:pt x="454" y="444"/>
                      </a:lnTo>
                      <a:lnTo>
                        <a:pt x="452" y="446"/>
                      </a:lnTo>
                      <a:lnTo>
                        <a:pt x="451" y="447"/>
                      </a:lnTo>
                      <a:lnTo>
                        <a:pt x="449" y="448"/>
                      </a:lnTo>
                      <a:lnTo>
                        <a:pt x="447" y="450"/>
                      </a:lnTo>
                      <a:lnTo>
                        <a:pt x="444" y="451"/>
                      </a:lnTo>
                      <a:lnTo>
                        <a:pt x="442" y="452"/>
                      </a:lnTo>
                      <a:lnTo>
                        <a:pt x="439" y="453"/>
                      </a:lnTo>
                      <a:lnTo>
                        <a:pt x="425" y="456"/>
                      </a:lnTo>
                      <a:lnTo>
                        <a:pt x="423" y="457"/>
                      </a:lnTo>
                      <a:lnTo>
                        <a:pt x="421" y="458"/>
                      </a:lnTo>
                      <a:lnTo>
                        <a:pt x="419" y="459"/>
                      </a:lnTo>
                      <a:lnTo>
                        <a:pt x="419" y="460"/>
                      </a:lnTo>
                      <a:lnTo>
                        <a:pt x="418" y="461"/>
                      </a:lnTo>
                      <a:lnTo>
                        <a:pt x="417" y="463"/>
                      </a:lnTo>
                      <a:lnTo>
                        <a:pt x="416" y="464"/>
                      </a:lnTo>
                      <a:lnTo>
                        <a:pt x="415" y="465"/>
                      </a:lnTo>
                      <a:lnTo>
                        <a:pt x="412" y="468"/>
                      </a:lnTo>
                      <a:lnTo>
                        <a:pt x="410" y="471"/>
                      </a:lnTo>
                      <a:lnTo>
                        <a:pt x="409" y="471"/>
                      </a:lnTo>
                      <a:lnTo>
                        <a:pt x="408" y="472"/>
                      </a:lnTo>
                      <a:lnTo>
                        <a:pt x="406" y="473"/>
                      </a:lnTo>
                      <a:lnTo>
                        <a:pt x="404" y="473"/>
                      </a:lnTo>
                      <a:lnTo>
                        <a:pt x="402" y="474"/>
                      </a:lnTo>
                      <a:lnTo>
                        <a:pt x="400" y="474"/>
                      </a:lnTo>
                      <a:lnTo>
                        <a:pt x="398" y="474"/>
                      </a:lnTo>
                      <a:lnTo>
                        <a:pt x="396" y="475"/>
                      </a:lnTo>
                      <a:lnTo>
                        <a:pt x="395" y="475"/>
                      </a:lnTo>
                      <a:lnTo>
                        <a:pt x="393" y="475"/>
                      </a:lnTo>
                      <a:lnTo>
                        <a:pt x="393" y="476"/>
                      </a:lnTo>
                      <a:lnTo>
                        <a:pt x="392" y="476"/>
                      </a:lnTo>
                      <a:lnTo>
                        <a:pt x="391" y="478"/>
                      </a:lnTo>
                      <a:lnTo>
                        <a:pt x="390" y="479"/>
                      </a:lnTo>
                      <a:lnTo>
                        <a:pt x="388" y="482"/>
                      </a:lnTo>
                      <a:lnTo>
                        <a:pt x="388" y="483"/>
                      </a:lnTo>
                      <a:lnTo>
                        <a:pt x="385" y="486"/>
                      </a:lnTo>
                      <a:lnTo>
                        <a:pt x="384" y="488"/>
                      </a:lnTo>
                      <a:lnTo>
                        <a:pt x="384" y="489"/>
                      </a:lnTo>
                      <a:lnTo>
                        <a:pt x="383" y="489"/>
                      </a:lnTo>
                      <a:lnTo>
                        <a:pt x="382" y="490"/>
                      </a:lnTo>
                      <a:lnTo>
                        <a:pt x="381" y="490"/>
                      </a:lnTo>
                      <a:lnTo>
                        <a:pt x="380" y="491"/>
                      </a:lnTo>
                      <a:lnTo>
                        <a:pt x="379" y="492"/>
                      </a:lnTo>
                      <a:lnTo>
                        <a:pt x="379" y="494"/>
                      </a:lnTo>
                      <a:lnTo>
                        <a:pt x="378" y="496"/>
                      </a:lnTo>
                      <a:lnTo>
                        <a:pt x="377" y="500"/>
                      </a:lnTo>
                      <a:lnTo>
                        <a:pt x="377" y="501"/>
                      </a:lnTo>
                      <a:lnTo>
                        <a:pt x="376" y="501"/>
                      </a:lnTo>
                      <a:lnTo>
                        <a:pt x="373" y="504"/>
                      </a:lnTo>
                      <a:lnTo>
                        <a:pt x="372" y="505"/>
                      </a:lnTo>
                      <a:lnTo>
                        <a:pt x="371" y="506"/>
                      </a:lnTo>
                      <a:lnTo>
                        <a:pt x="371" y="507"/>
                      </a:lnTo>
                      <a:lnTo>
                        <a:pt x="370" y="508"/>
                      </a:lnTo>
                      <a:lnTo>
                        <a:pt x="370" y="511"/>
                      </a:lnTo>
                      <a:lnTo>
                        <a:pt x="369" y="511"/>
                      </a:lnTo>
                      <a:lnTo>
                        <a:pt x="366" y="515"/>
                      </a:lnTo>
                      <a:lnTo>
                        <a:pt x="366" y="516"/>
                      </a:lnTo>
                      <a:lnTo>
                        <a:pt x="364" y="518"/>
                      </a:lnTo>
                      <a:lnTo>
                        <a:pt x="363" y="519"/>
                      </a:lnTo>
                      <a:lnTo>
                        <a:pt x="362" y="519"/>
                      </a:lnTo>
                      <a:lnTo>
                        <a:pt x="362" y="520"/>
                      </a:lnTo>
                      <a:lnTo>
                        <a:pt x="360" y="520"/>
                      </a:lnTo>
                      <a:lnTo>
                        <a:pt x="360" y="521"/>
                      </a:lnTo>
                      <a:lnTo>
                        <a:pt x="359" y="522"/>
                      </a:lnTo>
                      <a:lnTo>
                        <a:pt x="354" y="527"/>
                      </a:lnTo>
                      <a:lnTo>
                        <a:pt x="351" y="529"/>
                      </a:lnTo>
                      <a:lnTo>
                        <a:pt x="350" y="532"/>
                      </a:lnTo>
                      <a:lnTo>
                        <a:pt x="349" y="533"/>
                      </a:lnTo>
                      <a:lnTo>
                        <a:pt x="347" y="535"/>
                      </a:lnTo>
                      <a:lnTo>
                        <a:pt x="345" y="539"/>
                      </a:lnTo>
                      <a:lnTo>
                        <a:pt x="344" y="541"/>
                      </a:lnTo>
                      <a:lnTo>
                        <a:pt x="343" y="542"/>
                      </a:lnTo>
                      <a:lnTo>
                        <a:pt x="342" y="543"/>
                      </a:lnTo>
                      <a:lnTo>
                        <a:pt x="342" y="544"/>
                      </a:lnTo>
                      <a:lnTo>
                        <a:pt x="341" y="547"/>
                      </a:lnTo>
                      <a:lnTo>
                        <a:pt x="341" y="549"/>
                      </a:lnTo>
                      <a:lnTo>
                        <a:pt x="341" y="550"/>
                      </a:lnTo>
                      <a:lnTo>
                        <a:pt x="341" y="551"/>
                      </a:lnTo>
                      <a:lnTo>
                        <a:pt x="341" y="553"/>
                      </a:lnTo>
                      <a:lnTo>
                        <a:pt x="341" y="554"/>
                      </a:lnTo>
                      <a:lnTo>
                        <a:pt x="340" y="555"/>
                      </a:lnTo>
                      <a:lnTo>
                        <a:pt x="340" y="557"/>
                      </a:lnTo>
                      <a:lnTo>
                        <a:pt x="341" y="563"/>
                      </a:lnTo>
                      <a:lnTo>
                        <a:pt x="341" y="565"/>
                      </a:lnTo>
                      <a:lnTo>
                        <a:pt x="341" y="566"/>
                      </a:lnTo>
                      <a:lnTo>
                        <a:pt x="341" y="567"/>
                      </a:lnTo>
                      <a:lnTo>
                        <a:pt x="341" y="569"/>
                      </a:lnTo>
                      <a:lnTo>
                        <a:pt x="341" y="570"/>
                      </a:lnTo>
                      <a:lnTo>
                        <a:pt x="340" y="572"/>
                      </a:lnTo>
                      <a:lnTo>
                        <a:pt x="339" y="572"/>
                      </a:lnTo>
                      <a:lnTo>
                        <a:pt x="337" y="574"/>
                      </a:lnTo>
                      <a:lnTo>
                        <a:pt x="334" y="577"/>
                      </a:lnTo>
                      <a:lnTo>
                        <a:pt x="331" y="579"/>
                      </a:lnTo>
                      <a:lnTo>
                        <a:pt x="331" y="580"/>
                      </a:lnTo>
                      <a:lnTo>
                        <a:pt x="330" y="580"/>
                      </a:lnTo>
                      <a:lnTo>
                        <a:pt x="328" y="581"/>
                      </a:lnTo>
                      <a:lnTo>
                        <a:pt x="325" y="582"/>
                      </a:lnTo>
                      <a:lnTo>
                        <a:pt x="324" y="582"/>
                      </a:lnTo>
                      <a:lnTo>
                        <a:pt x="320" y="582"/>
                      </a:lnTo>
                      <a:lnTo>
                        <a:pt x="319" y="582"/>
                      </a:lnTo>
                      <a:lnTo>
                        <a:pt x="318" y="582"/>
                      </a:lnTo>
                      <a:lnTo>
                        <a:pt x="317" y="580"/>
                      </a:lnTo>
                      <a:lnTo>
                        <a:pt x="316" y="579"/>
                      </a:lnTo>
                      <a:lnTo>
                        <a:pt x="315" y="578"/>
                      </a:lnTo>
                      <a:lnTo>
                        <a:pt x="314" y="578"/>
                      </a:lnTo>
                      <a:lnTo>
                        <a:pt x="314" y="579"/>
                      </a:lnTo>
                      <a:lnTo>
                        <a:pt x="314" y="580"/>
                      </a:lnTo>
                      <a:lnTo>
                        <a:pt x="313" y="581"/>
                      </a:lnTo>
                      <a:lnTo>
                        <a:pt x="313" y="582"/>
                      </a:lnTo>
                      <a:lnTo>
                        <a:pt x="312" y="582"/>
                      </a:lnTo>
                      <a:lnTo>
                        <a:pt x="311" y="582"/>
                      </a:lnTo>
                      <a:lnTo>
                        <a:pt x="311" y="581"/>
                      </a:lnTo>
                      <a:lnTo>
                        <a:pt x="311" y="580"/>
                      </a:lnTo>
                      <a:lnTo>
                        <a:pt x="311" y="578"/>
                      </a:lnTo>
                      <a:lnTo>
                        <a:pt x="311" y="577"/>
                      </a:lnTo>
                      <a:lnTo>
                        <a:pt x="310" y="577"/>
                      </a:lnTo>
                      <a:lnTo>
                        <a:pt x="309" y="577"/>
                      </a:lnTo>
                      <a:lnTo>
                        <a:pt x="308" y="577"/>
                      </a:lnTo>
                      <a:lnTo>
                        <a:pt x="308" y="578"/>
                      </a:lnTo>
                      <a:lnTo>
                        <a:pt x="308" y="580"/>
                      </a:lnTo>
                      <a:lnTo>
                        <a:pt x="308" y="581"/>
                      </a:lnTo>
                      <a:lnTo>
                        <a:pt x="308" y="582"/>
                      </a:lnTo>
                      <a:lnTo>
                        <a:pt x="307" y="582"/>
                      </a:lnTo>
                      <a:lnTo>
                        <a:pt x="306" y="582"/>
                      </a:lnTo>
                      <a:lnTo>
                        <a:pt x="305" y="582"/>
                      </a:lnTo>
                      <a:lnTo>
                        <a:pt x="304" y="582"/>
                      </a:lnTo>
                      <a:lnTo>
                        <a:pt x="303" y="582"/>
                      </a:lnTo>
                      <a:lnTo>
                        <a:pt x="301" y="582"/>
                      </a:lnTo>
                      <a:lnTo>
                        <a:pt x="300" y="583"/>
                      </a:lnTo>
                      <a:lnTo>
                        <a:pt x="300" y="584"/>
                      </a:lnTo>
                      <a:lnTo>
                        <a:pt x="301" y="585"/>
                      </a:lnTo>
                      <a:lnTo>
                        <a:pt x="302" y="586"/>
                      </a:lnTo>
                      <a:lnTo>
                        <a:pt x="302" y="587"/>
                      </a:lnTo>
                      <a:lnTo>
                        <a:pt x="301" y="588"/>
                      </a:lnTo>
                      <a:lnTo>
                        <a:pt x="301" y="589"/>
                      </a:lnTo>
                      <a:lnTo>
                        <a:pt x="300" y="589"/>
                      </a:lnTo>
                      <a:lnTo>
                        <a:pt x="299" y="589"/>
                      </a:lnTo>
                      <a:lnTo>
                        <a:pt x="298" y="588"/>
                      </a:lnTo>
                      <a:lnTo>
                        <a:pt x="296" y="588"/>
                      </a:lnTo>
                      <a:lnTo>
                        <a:pt x="295" y="587"/>
                      </a:lnTo>
                      <a:lnTo>
                        <a:pt x="295" y="586"/>
                      </a:lnTo>
                      <a:lnTo>
                        <a:pt x="295" y="584"/>
                      </a:lnTo>
                      <a:lnTo>
                        <a:pt x="295" y="583"/>
                      </a:lnTo>
                      <a:lnTo>
                        <a:pt x="295" y="581"/>
                      </a:lnTo>
                      <a:lnTo>
                        <a:pt x="294" y="579"/>
                      </a:lnTo>
                      <a:lnTo>
                        <a:pt x="293" y="579"/>
                      </a:lnTo>
                      <a:lnTo>
                        <a:pt x="292" y="579"/>
                      </a:lnTo>
                      <a:lnTo>
                        <a:pt x="291" y="579"/>
                      </a:lnTo>
                      <a:lnTo>
                        <a:pt x="290" y="578"/>
                      </a:lnTo>
                      <a:lnTo>
                        <a:pt x="289" y="577"/>
                      </a:lnTo>
                      <a:lnTo>
                        <a:pt x="288" y="577"/>
                      </a:lnTo>
                      <a:lnTo>
                        <a:pt x="287" y="577"/>
                      </a:lnTo>
                      <a:lnTo>
                        <a:pt x="285" y="577"/>
                      </a:lnTo>
                      <a:lnTo>
                        <a:pt x="284" y="577"/>
                      </a:lnTo>
                      <a:lnTo>
                        <a:pt x="283" y="577"/>
                      </a:lnTo>
                      <a:lnTo>
                        <a:pt x="281" y="576"/>
                      </a:lnTo>
                      <a:lnTo>
                        <a:pt x="278" y="577"/>
                      </a:lnTo>
                      <a:lnTo>
                        <a:pt x="276" y="576"/>
                      </a:lnTo>
                      <a:lnTo>
                        <a:pt x="275" y="575"/>
                      </a:lnTo>
                      <a:lnTo>
                        <a:pt x="273" y="575"/>
                      </a:lnTo>
                      <a:lnTo>
                        <a:pt x="272" y="575"/>
                      </a:lnTo>
                      <a:lnTo>
                        <a:pt x="271" y="575"/>
                      </a:lnTo>
                      <a:lnTo>
                        <a:pt x="271" y="574"/>
                      </a:lnTo>
                      <a:lnTo>
                        <a:pt x="269" y="570"/>
                      </a:lnTo>
                      <a:lnTo>
                        <a:pt x="269" y="569"/>
                      </a:lnTo>
                      <a:lnTo>
                        <a:pt x="268" y="569"/>
                      </a:lnTo>
                      <a:lnTo>
                        <a:pt x="266" y="568"/>
                      </a:lnTo>
                      <a:lnTo>
                        <a:pt x="265" y="568"/>
                      </a:lnTo>
                      <a:lnTo>
                        <a:pt x="264" y="567"/>
                      </a:lnTo>
                      <a:lnTo>
                        <a:pt x="263" y="567"/>
                      </a:lnTo>
                      <a:lnTo>
                        <a:pt x="262" y="568"/>
                      </a:lnTo>
                      <a:lnTo>
                        <a:pt x="261" y="568"/>
                      </a:lnTo>
                      <a:lnTo>
                        <a:pt x="261" y="567"/>
                      </a:lnTo>
                      <a:lnTo>
                        <a:pt x="261" y="566"/>
                      </a:lnTo>
                      <a:lnTo>
                        <a:pt x="262" y="565"/>
                      </a:lnTo>
                      <a:lnTo>
                        <a:pt x="263" y="564"/>
                      </a:lnTo>
                      <a:lnTo>
                        <a:pt x="262" y="562"/>
                      </a:lnTo>
                      <a:lnTo>
                        <a:pt x="262" y="560"/>
                      </a:lnTo>
                      <a:lnTo>
                        <a:pt x="262" y="559"/>
                      </a:lnTo>
                      <a:lnTo>
                        <a:pt x="262" y="558"/>
                      </a:lnTo>
                      <a:lnTo>
                        <a:pt x="261" y="557"/>
                      </a:lnTo>
                      <a:lnTo>
                        <a:pt x="260" y="557"/>
                      </a:lnTo>
                      <a:lnTo>
                        <a:pt x="260" y="556"/>
                      </a:lnTo>
                      <a:lnTo>
                        <a:pt x="260" y="555"/>
                      </a:lnTo>
                      <a:lnTo>
                        <a:pt x="261" y="554"/>
                      </a:lnTo>
                      <a:lnTo>
                        <a:pt x="262" y="554"/>
                      </a:lnTo>
                      <a:lnTo>
                        <a:pt x="263" y="554"/>
                      </a:lnTo>
                      <a:lnTo>
                        <a:pt x="264" y="554"/>
                      </a:lnTo>
                      <a:lnTo>
                        <a:pt x="264" y="552"/>
                      </a:lnTo>
                      <a:lnTo>
                        <a:pt x="264" y="550"/>
                      </a:lnTo>
                      <a:lnTo>
                        <a:pt x="263" y="549"/>
                      </a:lnTo>
                      <a:lnTo>
                        <a:pt x="262" y="547"/>
                      </a:lnTo>
                      <a:lnTo>
                        <a:pt x="261" y="547"/>
                      </a:lnTo>
                      <a:lnTo>
                        <a:pt x="260" y="546"/>
                      </a:lnTo>
                      <a:lnTo>
                        <a:pt x="260" y="545"/>
                      </a:lnTo>
                      <a:lnTo>
                        <a:pt x="258" y="545"/>
                      </a:lnTo>
                      <a:lnTo>
                        <a:pt x="258" y="546"/>
                      </a:lnTo>
                      <a:lnTo>
                        <a:pt x="257" y="546"/>
                      </a:lnTo>
                      <a:lnTo>
                        <a:pt x="255" y="546"/>
                      </a:lnTo>
                      <a:lnTo>
                        <a:pt x="254" y="547"/>
                      </a:lnTo>
                      <a:lnTo>
                        <a:pt x="252" y="547"/>
                      </a:lnTo>
                      <a:lnTo>
                        <a:pt x="251" y="547"/>
                      </a:lnTo>
                      <a:lnTo>
                        <a:pt x="250" y="547"/>
                      </a:lnTo>
                      <a:lnTo>
                        <a:pt x="249" y="547"/>
                      </a:lnTo>
                      <a:lnTo>
                        <a:pt x="250" y="546"/>
                      </a:lnTo>
                      <a:lnTo>
                        <a:pt x="250" y="545"/>
                      </a:lnTo>
                      <a:lnTo>
                        <a:pt x="251" y="544"/>
                      </a:lnTo>
                      <a:lnTo>
                        <a:pt x="252" y="543"/>
                      </a:lnTo>
                      <a:lnTo>
                        <a:pt x="253" y="543"/>
                      </a:lnTo>
                      <a:lnTo>
                        <a:pt x="252" y="542"/>
                      </a:lnTo>
                      <a:lnTo>
                        <a:pt x="251" y="541"/>
                      </a:lnTo>
                      <a:lnTo>
                        <a:pt x="251" y="540"/>
                      </a:lnTo>
                      <a:lnTo>
                        <a:pt x="252" y="539"/>
                      </a:lnTo>
                      <a:lnTo>
                        <a:pt x="252" y="538"/>
                      </a:lnTo>
                      <a:lnTo>
                        <a:pt x="254" y="536"/>
                      </a:lnTo>
                      <a:lnTo>
                        <a:pt x="254" y="534"/>
                      </a:lnTo>
                      <a:lnTo>
                        <a:pt x="254" y="533"/>
                      </a:lnTo>
                      <a:lnTo>
                        <a:pt x="254" y="532"/>
                      </a:lnTo>
                      <a:lnTo>
                        <a:pt x="254" y="530"/>
                      </a:lnTo>
                      <a:lnTo>
                        <a:pt x="253" y="529"/>
                      </a:lnTo>
                      <a:lnTo>
                        <a:pt x="252" y="527"/>
                      </a:lnTo>
                      <a:lnTo>
                        <a:pt x="253" y="526"/>
                      </a:lnTo>
                      <a:lnTo>
                        <a:pt x="253" y="523"/>
                      </a:lnTo>
                      <a:lnTo>
                        <a:pt x="252" y="522"/>
                      </a:lnTo>
                      <a:lnTo>
                        <a:pt x="252" y="521"/>
                      </a:lnTo>
                      <a:lnTo>
                        <a:pt x="251" y="519"/>
                      </a:lnTo>
                      <a:lnTo>
                        <a:pt x="251" y="518"/>
                      </a:lnTo>
                      <a:lnTo>
                        <a:pt x="250" y="518"/>
                      </a:lnTo>
                      <a:lnTo>
                        <a:pt x="249" y="518"/>
                      </a:lnTo>
                      <a:lnTo>
                        <a:pt x="246" y="518"/>
                      </a:lnTo>
                      <a:lnTo>
                        <a:pt x="245" y="518"/>
                      </a:lnTo>
                      <a:lnTo>
                        <a:pt x="244" y="518"/>
                      </a:lnTo>
                      <a:lnTo>
                        <a:pt x="242" y="520"/>
                      </a:lnTo>
                      <a:lnTo>
                        <a:pt x="240" y="519"/>
                      </a:lnTo>
                      <a:lnTo>
                        <a:pt x="239" y="518"/>
                      </a:lnTo>
                      <a:lnTo>
                        <a:pt x="237" y="515"/>
                      </a:lnTo>
                      <a:lnTo>
                        <a:pt x="236" y="514"/>
                      </a:lnTo>
                      <a:lnTo>
                        <a:pt x="236" y="513"/>
                      </a:lnTo>
                      <a:lnTo>
                        <a:pt x="236" y="512"/>
                      </a:lnTo>
                      <a:lnTo>
                        <a:pt x="235" y="511"/>
                      </a:lnTo>
                      <a:lnTo>
                        <a:pt x="233" y="509"/>
                      </a:lnTo>
                      <a:lnTo>
                        <a:pt x="233" y="508"/>
                      </a:lnTo>
                      <a:lnTo>
                        <a:pt x="234" y="507"/>
                      </a:lnTo>
                      <a:lnTo>
                        <a:pt x="233" y="506"/>
                      </a:lnTo>
                      <a:lnTo>
                        <a:pt x="233" y="505"/>
                      </a:lnTo>
                      <a:lnTo>
                        <a:pt x="232" y="505"/>
                      </a:lnTo>
                      <a:lnTo>
                        <a:pt x="233" y="504"/>
                      </a:lnTo>
                      <a:lnTo>
                        <a:pt x="233" y="503"/>
                      </a:lnTo>
                      <a:lnTo>
                        <a:pt x="234" y="503"/>
                      </a:lnTo>
                      <a:lnTo>
                        <a:pt x="234" y="502"/>
                      </a:lnTo>
                      <a:lnTo>
                        <a:pt x="235" y="501"/>
                      </a:lnTo>
                      <a:lnTo>
                        <a:pt x="235" y="500"/>
                      </a:lnTo>
                      <a:lnTo>
                        <a:pt x="233" y="498"/>
                      </a:lnTo>
                      <a:lnTo>
                        <a:pt x="233" y="497"/>
                      </a:lnTo>
                      <a:lnTo>
                        <a:pt x="233" y="496"/>
                      </a:lnTo>
                      <a:lnTo>
                        <a:pt x="234" y="495"/>
                      </a:lnTo>
                      <a:lnTo>
                        <a:pt x="234" y="494"/>
                      </a:lnTo>
                      <a:lnTo>
                        <a:pt x="235" y="493"/>
                      </a:lnTo>
                      <a:lnTo>
                        <a:pt x="235" y="492"/>
                      </a:lnTo>
                      <a:lnTo>
                        <a:pt x="235" y="490"/>
                      </a:lnTo>
                      <a:lnTo>
                        <a:pt x="234" y="489"/>
                      </a:lnTo>
                      <a:lnTo>
                        <a:pt x="234" y="488"/>
                      </a:lnTo>
                      <a:lnTo>
                        <a:pt x="233" y="488"/>
                      </a:lnTo>
                      <a:lnTo>
                        <a:pt x="232" y="487"/>
                      </a:lnTo>
                      <a:lnTo>
                        <a:pt x="231" y="487"/>
                      </a:lnTo>
                      <a:lnTo>
                        <a:pt x="230" y="487"/>
                      </a:lnTo>
                      <a:lnTo>
                        <a:pt x="229" y="486"/>
                      </a:lnTo>
                      <a:lnTo>
                        <a:pt x="227" y="484"/>
                      </a:lnTo>
                      <a:lnTo>
                        <a:pt x="227" y="483"/>
                      </a:lnTo>
                      <a:lnTo>
                        <a:pt x="227" y="482"/>
                      </a:lnTo>
                      <a:lnTo>
                        <a:pt x="226" y="482"/>
                      </a:lnTo>
                      <a:lnTo>
                        <a:pt x="220" y="477"/>
                      </a:lnTo>
                      <a:lnTo>
                        <a:pt x="218" y="476"/>
                      </a:lnTo>
                      <a:lnTo>
                        <a:pt x="218" y="475"/>
                      </a:lnTo>
                      <a:lnTo>
                        <a:pt x="218" y="474"/>
                      </a:lnTo>
                      <a:lnTo>
                        <a:pt x="217" y="473"/>
                      </a:lnTo>
                      <a:lnTo>
                        <a:pt x="217" y="472"/>
                      </a:lnTo>
                      <a:lnTo>
                        <a:pt x="215" y="472"/>
                      </a:lnTo>
                      <a:lnTo>
                        <a:pt x="214" y="471"/>
                      </a:lnTo>
                      <a:lnTo>
                        <a:pt x="213" y="471"/>
                      </a:lnTo>
                      <a:lnTo>
                        <a:pt x="213" y="472"/>
                      </a:lnTo>
                      <a:lnTo>
                        <a:pt x="212" y="472"/>
                      </a:lnTo>
                      <a:lnTo>
                        <a:pt x="211" y="472"/>
                      </a:lnTo>
                      <a:lnTo>
                        <a:pt x="210" y="472"/>
                      </a:lnTo>
                      <a:lnTo>
                        <a:pt x="209" y="472"/>
                      </a:lnTo>
                      <a:lnTo>
                        <a:pt x="208" y="471"/>
                      </a:lnTo>
                      <a:lnTo>
                        <a:pt x="207" y="469"/>
                      </a:lnTo>
                      <a:lnTo>
                        <a:pt x="207" y="468"/>
                      </a:lnTo>
                      <a:lnTo>
                        <a:pt x="206" y="466"/>
                      </a:lnTo>
                      <a:lnTo>
                        <a:pt x="205" y="464"/>
                      </a:lnTo>
                      <a:lnTo>
                        <a:pt x="205" y="463"/>
                      </a:lnTo>
                      <a:lnTo>
                        <a:pt x="205" y="462"/>
                      </a:lnTo>
                      <a:lnTo>
                        <a:pt x="204" y="461"/>
                      </a:lnTo>
                      <a:lnTo>
                        <a:pt x="204" y="458"/>
                      </a:lnTo>
                      <a:lnTo>
                        <a:pt x="203" y="456"/>
                      </a:lnTo>
                      <a:lnTo>
                        <a:pt x="203" y="455"/>
                      </a:lnTo>
                      <a:lnTo>
                        <a:pt x="204" y="454"/>
                      </a:lnTo>
                      <a:lnTo>
                        <a:pt x="203" y="454"/>
                      </a:lnTo>
                      <a:lnTo>
                        <a:pt x="203" y="453"/>
                      </a:lnTo>
                      <a:lnTo>
                        <a:pt x="203" y="452"/>
                      </a:lnTo>
                      <a:lnTo>
                        <a:pt x="202" y="452"/>
                      </a:lnTo>
                      <a:lnTo>
                        <a:pt x="201" y="452"/>
                      </a:lnTo>
                      <a:lnTo>
                        <a:pt x="200" y="451"/>
                      </a:lnTo>
                      <a:lnTo>
                        <a:pt x="199" y="450"/>
                      </a:lnTo>
                      <a:lnTo>
                        <a:pt x="200" y="448"/>
                      </a:lnTo>
                      <a:lnTo>
                        <a:pt x="200" y="447"/>
                      </a:lnTo>
                      <a:lnTo>
                        <a:pt x="200" y="446"/>
                      </a:lnTo>
                      <a:lnTo>
                        <a:pt x="199" y="446"/>
                      </a:lnTo>
                      <a:lnTo>
                        <a:pt x="198" y="445"/>
                      </a:lnTo>
                      <a:lnTo>
                        <a:pt x="197" y="444"/>
                      </a:lnTo>
                      <a:lnTo>
                        <a:pt x="197" y="443"/>
                      </a:lnTo>
                      <a:lnTo>
                        <a:pt x="197" y="442"/>
                      </a:lnTo>
                      <a:lnTo>
                        <a:pt x="197" y="441"/>
                      </a:lnTo>
                      <a:lnTo>
                        <a:pt x="196" y="441"/>
                      </a:lnTo>
                      <a:lnTo>
                        <a:pt x="196" y="440"/>
                      </a:lnTo>
                      <a:lnTo>
                        <a:pt x="196" y="439"/>
                      </a:lnTo>
                      <a:lnTo>
                        <a:pt x="194" y="438"/>
                      </a:lnTo>
                      <a:lnTo>
                        <a:pt x="193" y="438"/>
                      </a:lnTo>
                      <a:lnTo>
                        <a:pt x="193" y="437"/>
                      </a:lnTo>
                      <a:lnTo>
                        <a:pt x="192" y="436"/>
                      </a:lnTo>
                      <a:lnTo>
                        <a:pt x="191" y="436"/>
                      </a:lnTo>
                      <a:lnTo>
                        <a:pt x="191" y="435"/>
                      </a:lnTo>
                      <a:lnTo>
                        <a:pt x="190" y="433"/>
                      </a:lnTo>
                      <a:lnTo>
                        <a:pt x="190" y="432"/>
                      </a:lnTo>
                      <a:lnTo>
                        <a:pt x="190" y="431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0" y="427"/>
                      </a:lnTo>
                      <a:lnTo>
                        <a:pt x="189" y="426"/>
                      </a:lnTo>
                      <a:lnTo>
                        <a:pt x="188" y="425"/>
                      </a:lnTo>
                      <a:lnTo>
                        <a:pt x="187" y="425"/>
                      </a:lnTo>
                      <a:lnTo>
                        <a:pt x="187" y="424"/>
                      </a:lnTo>
                      <a:lnTo>
                        <a:pt x="186" y="423"/>
                      </a:lnTo>
                      <a:lnTo>
                        <a:pt x="186" y="421"/>
                      </a:lnTo>
                      <a:lnTo>
                        <a:pt x="185" y="419"/>
                      </a:lnTo>
                      <a:lnTo>
                        <a:pt x="184" y="418"/>
                      </a:lnTo>
                      <a:lnTo>
                        <a:pt x="183" y="418"/>
                      </a:lnTo>
                      <a:lnTo>
                        <a:pt x="183" y="417"/>
                      </a:lnTo>
                      <a:lnTo>
                        <a:pt x="182" y="416"/>
                      </a:lnTo>
                      <a:lnTo>
                        <a:pt x="184" y="414"/>
                      </a:lnTo>
                      <a:lnTo>
                        <a:pt x="184" y="413"/>
                      </a:lnTo>
                      <a:lnTo>
                        <a:pt x="184" y="412"/>
                      </a:lnTo>
                      <a:lnTo>
                        <a:pt x="184" y="410"/>
                      </a:lnTo>
                      <a:lnTo>
                        <a:pt x="183" y="409"/>
                      </a:lnTo>
                      <a:lnTo>
                        <a:pt x="184" y="408"/>
                      </a:lnTo>
                      <a:lnTo>
                        <a:pt x="185" y="405"/>
                      </a:lnTo>
                      <a:lnTo>
                        <a:pt x="184" y="405"/>
                      </a:lnTo>
                      <a:lnTo>
                        <a:pt x="183" y="404"/>
                      </a:lnTo>
                      <a:lnTo>
                        <a:pt x="183" y="403"/>
                      </a:lnTo>
                      <a:lnTo>
                        <a:pt x="184" y="402"/>
                      </a:lnTo>
                      <a:lnTo>
                        <a:pt x="184" y="401"/>
                      </a:lnTo>
                      <a:lnTo>
                        <a:pt x="185" y="400"/>
                      </a:lnTo>
                      <a:lnTo>
                        <a:pt x="185" y="399"/>
                      </a:lnTo>
                      <a:lnTo>
                        <a:pt x="185" y="398"/>
                      </a:lnTo>
                      <a:lnTo>
                        <a:pt x="185" y="397"/>
                      </a:lnTo>
                      <a:lnTo>
                        <a:pt x="185" y="395"/>
                      </a:lnTo>
                      <a:lnTo>
                        <a:pt x="185" y="394"/>
                      </a:lnTo>
                      <a:lnTo>
                        <a:pt x="186" y="393"/>
                      </a:lnTo>
                      <a:lnTo>
                        <a:pt x="187" y="391"/>
                      </a:lnTo>
                      <a:lnTo>
                        <a:pt x="188" y="390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9" y="388"/>
                      </a:lnTo>
                      <a:lnTo>
                        <a:pt x="189" y="387"/>
                      </a:lnTo>
                      <a:lnTo>
                        <a:pt x="190" y="386"/>
                      </a:lnTo>
                      <a:lnTo>
                        <a:pt x="190" y="385"/>
                      </a:lnTo>
                      <a:lnTo>
                        <a:pt x="190" y="384"/>
                      </a:lnTo>
                      <a:lnTo>
                        <a:pt x="189" y="384"/>
                      </a:lnTo>
                      <a:lnTo>
                        <a:pt x="189" y="383"/>
                      </a:lnTo>
                      <a:lnTo>
                        <a:pt x="188" y="383"/>
                      </a:lnTo>
                      <a:lnTo>
                        <a:pt x="187" y="383"/>
                      </a:lnTo>
                      <a:lnTo>
                        <a:pt x="186" y="383"/>
                      </a:lnTo>
                      <a:lnTo>
                        <a:pt x="185" y="382"/>
                      </a:lnTo>
                      <a:lnTo>
                        <a:pt x="185" y="381"/>
                      </a:lnTo>
                      <a:lnTo>
                        <a:pt x="185" y="380"/>
                      </a:lnTo>
                      <a:lnTo>
                        <a:pt x="185" y="379"/>
                      </a:lnTo>
                      <a:lnTo>
                        <a:pt x="184" y="379"/>
                      </a:lnTo>
                      <a:lnTo>
                        <a:pt x="183" y="379"/>
                      </a:lnTo>
                      <a:lnTo>
                        <a:pt x="182" y="378"/>
                      </a:lnTo>
                      <a:lnTo>
                        <a:pt x="182" y="377"/>
                      </a:lnTo>
                      <a:lnTo>
                        <a:pt x="181" y="377"/>
                      </a:lnTo>
                      <a:lnTo>
                        <a:pt x="181" y="376"/>
                      </a:lnTo>
                      <a:lnTo>
                        <a:pt x="182" y="376"/>
                      </a:lnTo>
                      <a:lnTo>
                        <a:pt x="181" y="375"/>
                      </a:lnTo>
                      <a:lnTo>
                        <a:pt x="180" y="375"/>
                      </a:lnTo>
                      <a:lnTo>
                        <a:pt x="179" y="375"/>
                      </a:lnTo>
                      <a:lnTo>
                        <a:pt x="179" y="374"/>
                      </a:lnTo>
                      <a:lnTo>
                        <a:pt x="179" y="373"/>
                      </a:lnTo>
                      <a:lnTo>
                        <a:pt x="178" y="373"/>
                      </a:lnTo>
                      <a:lnTo>
                        <a:pt x="176" y="372"/>
                      </a:lnTo>
                      <a:lnTo>
                        <a:pt x="174" y="371"/>
                      </a:lnTo>
                      <a:lnTo>
                        <a:pt x="172" y="369"/>
                      </a:lnTo>
                      <a:lnTo>
                        <a:pt x="172" y="368"/>
                      </a:lnTo>
                      <a:lnTo>
                        <a:pt x="171" y="367"/>
                      </a:lnTo>
                      <a:lnTo>
                        <a:pt x="169" y="365"/>
                      </a:lnTo>
                      <a:lnTo>
                        <a:pt x="168" y="364"/>
                      </a:lnTo>
                      <a:lnTo>
                        <a:pt x="167" y="364"/>
                      </a:lnTo>
                      <a:lnTo>
                        <a:pt x="163" y="362"/>
                      </a:lnTo>
                      <a:lnTo>
                        <a:pt x="163" y="361"/>
                      </a:lnTo>
                      <a:lnTo>
                        <a:pt x="162" y="361"/>
                      </a:lnTo>
                      <a:lnTo>
                        <a:pt x="160" y="360"/>
                      </a:lnTo>
                      <a:lnTo>
                        <a:pt x="159" y="359"/>
                      </a:lnTo>
                      <a:lnTo>
                        <a:pt x="157" y="358"/>
                      </a:lnTo>
                      <a:lnTo>
                        <a:pt x="157" y="357"/>
                      </a:lnTo>
                      <a:lnTo>
                        <a:pt x="157" y="356"/>
                      </a:lnTo>
                      <a:lnTo>
                        <a:pt x="157" y="355"/>
                      </a:lnTo>
                      <a:lnTo>
                        <a:pt x="157" y="353"/>
                      </a:lnTo>
                      <a:lnTo>
                        <a:pt x="157" y="352"/>
                      </a:lnTo>
                      <a:lnTo>
                        <a:pt x="157" y="351"/>
                      </a:lnTo>
                      <a:lnTo>
                        <a:pt x="156" y="351"/>
                      </a:lnTo>
                      <a:lnTo>
                        <a:pt x="156" y="350"/>
                      </a:lnTo>
                      <a:lnTo>
                        <a:pt x="156" y="349"/>
                      </a:lnTo>
                      <a:lnTo>
                        <a:pt x="156" y="348"/>
                      </a:lnTo>
                      <a:lnTo>
                        <a:pt x="156" y="347"/>
                      </a:lnTo>
                      <a:lnTo>
                        <a:pt x="156" y="346"/>
                      </a:lnTo>
                      <a:lnTo>
                        <a:pt x="155" y="346"/>
                      </a:lnTo>
                      <a:lnTo>
                        <a:pt x="155" y="345"/>
                      </a:lnTo>
                      <a:lnTo>
                        <a:pt x="155" y="344"/>
                      </a:lnTo>
                      <a:lnTo>
                        <a:pt x="154" y="343"/>
                      </a:lnTo>
                      <a:lnTo>
                        <a:pt x="153" y="343"/>
                      </a:lnTo>
                      <a:lnTo>
                        <a:pt x="153" y="342"/>
                      </a:lnTo>
                      <a:lnTo>
                        <a:pt x="153" y="339"/>
                      </a:lnTo>
                      <a:lnTo>
                        <a:pt x="153" y="337"/>
                      </a:lnTo>
                      <a:lnTo>
                        <a:pt x="153" y="336"/>
                      </a:lnTo>
                      <a:lnTo>
                        <a:pt x="153" y="335"/>
                      </a:lnTo>
                      <a:lnTo>
                        <a:pt x="154" y="335"/>
                      </a:lnTo>
                      <a:lnTo>
                        <a:pt x="155" y="334"/>
                      </a:lnTo>
                      <a:lnTo>
                        <a:pt x="157" y="335"/>
                      </a:lnTo>
                      <a:lnTo>
                        <a:pt x="158" y="335"/>
                      </a:lnTo>
                      <a:lnTo>
                        <a:pt x="159" y="334"/>
                      </a:lnTo>
                      <a:lnTo>
                        <a:pt x="159" y="332"/>
                      </a:lnTo>
                      <a:lnTo>
                        <a:pt x="159" y="331"/>
                      </a:lnTo>
                      <a:lnTo>
                        <a:pt x="159" y="330"/>
                      </a:lnTo>
                      <a:lnTo>
                        <a:pt x="157" y="329"/>
                      </a:lnTo>
                      <a:lnTo>
                        <a:pt x="157" y="328"/>
                      </a:lnTo>
                      <a:lnTo>
                        <a:pt x="156" y="327"/>
                      </a:lnTo>
                      <a:lnTo>
                        <a:pt x="156" y="326"/>
                      </a:lnTo>
                      <a:lnTo>
                        <a:pt x="156" y="325"/>
                      </a:lnTo>
                      <a:lnTo>
                        <a:pt x="155" y="326"/>
                      </a:lnTo>
                      <a:lnTo>
                        <a:pt x="154" y="326"/>
                      </a:lnTo>
                      <a:lnTo>
                        <a:pt x="152" y="326"/>
                      </a:lnTo>
                      <a:lnTo>
                        <a:pt x="151" y="325"/>
                      </a:lnTo>
                      <a:lnTo>
                        <a:pt x="149" y="327"/>
                      </a:lnTo>
                      <a:lnTo>
                        <a:pt x="148" y="327"/>
                      </a:lnTo>
                      <a:lnTo>
                        <a:pt x="145" y="328"/>
                      </a:lnTo>
                      <a:lnTo>
                        <a:pt x="144" y="328"/>
                      </a:lnTo>
                      <a:lnTo>
                        <a:pt x="143" y="327"/>
                      </a:lnTo>
                      <a:lnTo>
                        <a:pt x="143" y="326"/>
                      </a:lnTo>
                      <a:lnTo>
                        <a:pt x="144" y="325"/>
                      </a:lnTo>
                      <a:lnTo>
                        <a:pt x="145" y="325"/>
                      </a:lnTo>
                      <a:lnTo>
                        <a:pt x="145" y="324"/>
                      </a:lnTo>
                      <a:lnTo>
                        <a:pt x="146" y="323"/>
                      </a:lnTo>
                      <a:lnTo>
                        <a:pt x="145" y="322"/>
                      </a:lnTo>
                      <a:lnTo>
                        <a:pt x="145" y="321"/>
                      </a:lnTo>
                      <a:lnTo>
                        <a:pt x="144" y="321"/>
                      </a:lnTo>
                      <a:lnTo>
                        <a:pt x="142" y="321"/>
                      </a:lnTo>
                      <a:lnTo>
                        <a:pt x="142" y="320"/>
                      </a:lnTo>
                      <a:lnTo>
                        <a:pt x="141" y="319"/>
                      </a:lnTo>
                      <a:lnTo>
                        <a:pt x="141" y="318"/>
                      </a:lnTo>
                      <a:lnTo>
                        <a:pt x="142" y="318"/>
                      </a:lnTo>
                      <a:lnTo>
                        <a:pt x="142" y="317"/>
                      </a:lnTo>
                      <a:lnTo>
                        <a:pt x="144" y="317"/>
                      </a:lnTo>
                      <a:lnTo>
                        <a:pt x="145" y="316"/>
                      </a:lnTo>
                      <a:lnTo>
                        <a:pt x="144" y="314"/>
                      </a:lnTo>
                      <a:lnTo>
                        <a:pt x="143" y="314"/>
                      </a:lnTo>
                      <a:lnTo>
                        <a:pt x="142" y="313"/>
                      </a:lnTo>
                      <a:lnTo>
                        <a:pt x="141" y="313"/>
                      </a:lnTo>
                      <a:lnTo>
                        <a:pt x="141" y="314"/>
                      </a:lnTo>
                      <a:lnTo>
                        <a:pt x="141" y="315"/>
                      </a:lnTo>
                      <a:lnTo>
                        <a:pt x="139" y="314"/>
                      </a:lnTo>
                      <a:lnTo>
                        <a:pt x="139" y="313"/>
                      </a:lnTo>
                      <a:lnTo>
                        <a:pt x="138" y="313"/>
                      </a:lnTo>
                      <a:lnTo>
                        <a:pt x="137" y="313"/>
                      </a:lnTo>
                      <a:lnTo>
                        <a:pt x="136" y="313"/>
                      </a:lnTo>
                      <a:lnTo>
                        <a:pt x="135" y="313"/>
                      </a:lnTo>
                      <a:lnTo>
                        <a:pt x="134" y="314"/>
                      </a:lnTo>
                      <a:lnTo>
                        <a:pt x="133" y="314"/>
                      </a:lnTo>
                      <a:lnTo>
                        <a:pt x="133" y="315"/>
                      </a:lnTo>
                      <a:lnTo>
                        <a:pt x="132" y="315"/>
                      </a:lnTo>
                      <a:lnTo>
                        <a:pt x="131" y="314"/>
                      </a:lnTo>
                      <a:lnTo>
                        <a:pt x="131" y="313"/>
                      </a:lnTo>
                      <a:lnTo>
                        <a:pt x="132" y="313"/>
                      </a:lnTo>
                      <a:lnTo>
                        <a:pt x="132" y="312"/>
                      </a:lnTo>
                      <a:lnTo>
                        <a:pt x="133" y="312"/>
                      </a:lnTo>
                      <a:lnTo>
                        <a:pt x="133" y="311"/>
                      </a:lnTo>
                      <a:lnTo>
                        <a:pt x="133" y="310"/>
                      </a:lnTo>
                      <a:lnTo>
                        <a:pt x="133" y="309"/>
                      </a:lnTo>
                      <a:lnTo>
                        <a:pt x="133" y="308"/>
                      </a:lnTo>
                      <a:lnTo>
                        <a:pt x="133" y="307"/>
                      </a:lnTo>
                      <a:lnTo>
                        <a:pt x="132" y="307"/>
                      </a:lnTo>
                      <a:lnTo>
                        <a:pt x="131" y="308"/>
                      </a:lnTo>
                      <a:lnTo>
                        <a:pt x="131" y="309"/>
                      </a:lnTo>
                      <a:lnTo>
                        <a:pt x="131" y="311"/>
                      </a:lnTo>
                      <a:lnTo>
                        <a:pt x="130" y="311"/>
                      </a:lnTo>
                      <a:lnTo>
                        <a:pt x="129" y="311"/>
                      </a:lnTo>
                      <a:lnTo>
                        <a:pt x="129" y="310"/>
                      </a:lnTo>
                      <a:lnTo>
                        <a:pt x="128" y="309"/>
                      </a:lnTo>
                      <a:lnTo>
                        <a:pt x="126" y="310"/>
                      </a:lnTo>
                      <a:lnTo>
                        <a:pt x="125" y="309"/>
                      </a:lnTo>
                      <a:lnTo>
                        <a:pt x="125" y="308"/>
                      </a:lnTo>
                      <a:lnTo>
                        <a:pt x="126" y="307"/>
                      </a:lnTo>
                      <a:lnTo>
                        <a:pt x="127" y="306"/>
                      </a:lnTo>
                      <a:lnTo>
                        <a:pt x="127" y="305"/>
                      </a:lnTo>
                      <a:lnTo>
                        <a:pt x="126" y="305"/>
                      </a:lnTo>
                      <a:lnTo>
                        <a:pt x="125" y="305"/>
                      </a:lnTo>
                      <a:lnTo>
                        <a:pt x="124" y="305"/>
                      </a:lnTo>
                      <a:lnTo>
                        <a:pt x="125" y="306"/>
                      </a:lnTo>
                      <a:lnTo>
                        <a:pt x="125" y="307"/>
                      </a:lnTo>
                      <a:lnTo>
                        <a:pt x="125" y="308"/>
                      </a:lnTo>
                      <a:lnTo>
                        <a:pt x="124" y="308"/>
                      </a:lnTo>
                      <a:lnTo>
                        <a:pt x="123" y="308"/>
                      </a:lnTo>
                      <a:lnTo>
                        <a:pt x="123" y="309"/>
                      </a:lnTo>
                      <a:lnTo>
                        <a:pt x="122" y="309"/>
                      </a:lnTo>
                      <a:lnTo>
                        <a:pt x="121" y="309"/>
                      </a:lnTo>
                      <a:lnTo>
                        <a:pt x="121" y="308"/>
                      </a:lnTo>
                      <a:lnTo>
                        <a:pt x="120" y="307"/>
                      </a:lnTo>
                      <a:lnTo>
                        <a:pt x="120" y="308"/>
                      </a:lnTo>
                      <a:lnTo>
                        <a:pt x="119" y="308"/>
                      </a:lnTo>
                      <a:lnTo>
                        <a:pt x="118" y="307"/>
                      </a:lnTo>
                      <a:lnTo>
                        <a:pt x="117" y="307"/>
                      </a:lnTo>
                      <a:lnTo>
                        <a:pt x="117" y="306"/>
                      </a:lnTo>
                      <a:lnTo>
                        <a:pt x="116" y="306"/>
                      </a:lnTo>
                      <a:lnTo>
                        <a:pt x="116" y="305"/>
                      </a:lnTo>
                      <a:lnTo>
                        <a:pt x="114" y="305"/>
                      </a:lnTo>
                      <a:lnTo>
                        <a:pt x="113" y="306"/>
                      </a:lnTo>
                      <a:lnTo>
                        <a:pt x="114" y="307"/>
                      </a:lnTo>
                      <a:lnTo>
                        <a:pt x="115" y="307"/>
                      </a:lnTo>
                      <a:lnTo>
                        <a:pt x="115" y="308"/>
                      </a:lnTo>
                      <a:lnTo>
                        <a:pt x="114" y="309"/>
                      </a:lnTo>
                      <a:lnTo>
                        <a:pt x="113" y="308"/>
                      </a:lnTo>
                      <a:lnTo>
                        <a:pt x="112" y="308"/>
                      </a:lnTo>
                      <a:lnTo>
                        <a:pt x="111" y="308"/>
                      </a:lnTo>
                      <a:lnTo>
                        <a:pt x="110" y="308"/>
                      </a:lnTo>
                      <a:lnTo>
                        <a:pt x="110" y="307"/>
                      </a:lnTo>
                      <a:lnTo>
                        <a:pt x="111" y="307"/>
                      </a:lnTo>
                      <a:lnTo>
                        <a:pt x="110" y="307"/>
                      </a:lnTo>
                      <a:lnTo>
                        <a:pt x="109" y="307"/>
                      </a:lnTo>
                      <a:lnTo>
                        <a:pt x="108" y="306"/>
                      </a:lnTo>
                      <a:lnTo>
                        <a:pt x="108" y="307"/>
                      </a:lnTo>
                      <a:lnTo>
                        <a:pt x="107" y="307"/>
                      </a:lnTo>
                      <a:lnTo>
                        <a:pt x="106" y="306"/>
                      </a:lnTo>
                      <a:lnTo>
                        <a:pt x="107" y="305"/>
                      </a:lnTo>
                      <a:lnTo>
                        <a:pt x="107" y="304"/>
                      </a:lnTo>
                      <a:lnTo>
                        <a:pt x="108" y="304"/>
                      </a:lnTo>
                      <a:lnTo>
                        <a:pt x="107" y="303"/>
                      </a:lnTo>
                      <a:lnTo>
                        <a:pt x="106" y="303"/>
                      </a:lnTo>
                      <a:lnTo>
                        <a:pt x="106" y="302"/>
                      </a:lnTo>
                      <a:lnTo>
                        <a:pt x="106" y="301"/>
                      </a:lnTo>
                      <a:lnTo>
                        <a:pt x="105" y="301"/>
                      </a:lnTo>
                      <a:lnTo>
                        <a:pt x="104" y="301"/>
                      </a:lnTo>
                      <a:lnTo>
                        <a:pt x="103" y="301"/>
                      </a:lnTo>
                      <a:lnTo>
                        <a:pt x="103" y="302"/>
                      </a:lnTo>
                      <a:lnTo>
                        <a:pt x="103" y="303"/>
                      </a:lnTo>
                      <a:lnTo>
                        <a:pt x="101" y="304"/>
                      </a:lnTo>
                      <a:lnTo>
                        <a:pt x="101" y="303"/>
                      </a:lnTo>
                      <a:lnTo>
                        <a:pt x="101" y="302"/>
                      </a:lnTo>
                      <a:lnTo>
                        <a:pt x="102" y="302"/>
                      </a:lnTo>
                      <a:lnTo>
                        <a:pt x="102" y="301"/>
                      </a:lnTo>
                      <a:lnTo>
                        <a:pt x="102" y="300"/>
                      </a:lnTo>
                      <a:lnTo>
                        <a:pt x="101" y="300"/>
                      </a:lnTo>
                      <a:lnTo>
                        <a:pt x="100" y="300"/>
                      </a:lnTo>
                      <a:lnTo>
                        <a:pt x="99" y="300"/>
                      </a:lnTo>
                      <a:lnTo>
                        <a:pt x="99" y="299"/>
                      </a:lnTo>
                      <a:lnTo>
                        <a:pt x="98" y="298"/>
                      </a:lnTo>
                      <a:lnTo>
                        <a:pt x="97" y="299"/>
                      </a:lnTo>
                      <a:lnTo>
                        <a:pt x="96" y="299"/>
                      </a:lnTo>
                      <a:lnTo>
                        <a:pt x="95" y="299"/>
                      </a:lnTo>
                      <a:lnTo>
                        <a:pt x="94" y="299"/>
                      </a:lnTo>
                      <a:lnTo>
                        <a:pt x="94" y="298"/>
                      </a:lnTo>
                      <a:lnTo>
                        <a:pt x="94" y="297"/>
                      </a:lnTo>
                      <a:lnTo>
                        <a:pt x="94" y="296"/>
                      </a:lnTo>
                      <a:lnTo>
                        <a:pt x="94" y="295"/>
                      </a:lnTo>
                      <a:lnTo>
                        <a:pt x="93" y="294"/>
                      </a:lnTo>
                      <a:lnTo>
                        <a:pt x="92" y="295"/>
                      </a:lnTo>
                      <a:lnTo>
                        <a:pt x="91" y="295"/>
                      </a:lnTo>
                      <a:lnTo>
                        <a:pt x="92" y="296"/>
                      </a:lnTo>
                      <a:lnTo>
                        <a:pt x="92" y="297"/>
                      </a:lnTo>
                      <a:lnTo>
                        <a:pt x="91" y="297"/>
                      </a:lnTo>
                      <a:lnTo>
                        <a:pt x="90" y="296"/>
                      </a:lnTo>
                      <a:lnTo>
                        <a:pt x="89" y="297"/>
                      </a:lnTo>
                      <a:lnTo>
                        <a:pt x="88" y="297"/>
                      </a:lnTo>
                      <a:lnTo>
                        <a:pt x="87" y="296"/>
                      </a:lnTo>
                      <a:lnTo>
                        <a:pt x="86" y="297"/>
                      </a:lnTo>
                      <a:lnTo>
                        <a:pt x="86" y="298"/>
                      </a:lnTo>
                      <a:lnTo>
                        <a:pt x="85" y="298"/>
                      </a:lnTo>
                      <a:lnTo>
                        <a:pt x="85" y="297"/>
                      </a:lnTo>
                      <a:lnTo>
                        <a:pt x="85" y="296"/>
                      </a:lnTo>
                      <a:lnTo>
                        <a:pt x="85" y="295"/>
                      </a:lnTo>
                      <a:lnTo>
                        <a:pt x="85" y="294"/>
                      </a:lnTo>
                      <a:lnTo>
                        <a:pt x="85" y="293"/>
                      </a:lnTo>
                      <a:lnTo>
                        <a:pt x="84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2" y="290"/>
                      </a:lnTo>
                      <a:lnTo>
                        <a:pt x="82" y="289"/>
                      </a:lnTo>
                      <a:lnTo>
                        <a:pt x="83" y="288"/>
                      </a:lnTo>
                      <a:lnTo>
                        <a:pt x="83" y="287"/>
                      </a:lnTo>
                      <a:lnTo>
                        <a:pt x="82" y="287"/>
                      </a:lnTo>
                      <a:lnTo>
                        <a:pt x="82" y="288"/>
                      </a:lnTo>
                      <a:lnTo>
                        <a:pt x="81" y="287"/>
                      </a:lnTo>
                      <a:lnTo>
                        <a:pt x="80" y="286"/>
                      </a:lnTo>
                      <a:lnTo>
                        <a:pt x="81" y="286"/>
                      </a:lnTo>
                      <a:lnTo>
                        <a:pt x="81" y="285"/>
                      </a:lnTo>
                      <a:lnTo>
                        <a:pt x="80" y="284"/>
                      </a:lnTo>
                      <a:lnTo>
                        <a:pt x="80" y="283"/>
                      </a:lnTo>
                      <a:lnTo>
                        <a:pt x="79" y="283"/>
                      </a:lnTo>
                      <a:lnTo>
                        <a:pt x="79" y="282"/>
                      </a:lnTo>
                      <a:lnTo>
                        <a:pt x="78" y="281"/>
                      </a:lnTo>
                      <a:lnTo>
                        <a:pt x="78" y="282"/>
                      </a:lnTo>
                      <a:lnTo>
                        <a:pt x="77" y="281"/>
                      </a:lnTo>
                      <a:lnTo>
                        <a:pt x="76" y="281"/>
                      </a:lnTo>
                      <a:lnTo>
                        <a:pt x="75" y="281"/>
                      </a:lnTo>
                      <a:lnTo>
                        <a:pt x="75" y="280"/>
                      </a:lnTo>
                      <a:lnTo>
                        <a:pt x="74" y="280"/>
                      </a:lnTo>
                      <a:lnTo>
                        <a:pt x="74" y="281"/>
                      </a:lnTo>
                      <a:lnTo>
                        <a:pt x="74" y="282"/>
                      </a:lnTo>
                      <a:lnTo>
                        <a:pt x="74" y="283"/>
                      </a:lnTo>
                      <a:lnTo>
                        <a:pt x="73" y="282"/>
                      </a:lnTo>
                      <a:lnTo>
                        <a:pt x="73" y="281"/>
                      </a:lnTo>
                      <a:lnTo>
                        <a:pt x="73" y="280"/>
                      </a:lnTo>
                      <a:lnTo>
                        <a:pt x="72" y="280"/>
                      </a:lnTo>
                      <a:lnTo>
                        <a:pt x="71" y="280"/>
                      </a:lnTo>
                      <a:lnTo>
                        <a:pt x="70" y="279"/>
                      </a:lnTo>
                      <a:lnTo>
                        <a:pt x="70" y="278"/>
                      </a:lnTo>
                      <a:lnTo>
                        <a:pt x="69" y="277"/>
                      </a:lnTo>
                      <a:lnTo>
                        <a:pt x="69" y="278"/>
                      </a:lnTo>
                      <a:lnTo>
                        <a:pt x="68" y="278"/>
                      </a:lnTo>
                      <a:lnTo>
                        <a:pt x="68" y="277"/>
                      </a:lnTo>
                      <a:lnTo>
                        <a:pt x="67" y="277"/>
                      </a:lnTo>
                      <a:lnTo>
                        <a:pt x="66" y="277"/>
                      </a:lnTo>
                      <a:lnTo>
                        <a:pt x="66" y="276"/>
                      </a:lnTo>
                      <a:lnTo>
                        <a:pt x="65" y="276"/>
                      </a:lnTo>
                      <a:lnTo>
                        <a:pt x="66" y="275"/>
                      </a:lnTo>
                      <a:lnTo>
                        <a:pt x="65" y="275"/>
                      </a:lnTo>
                      <a:lnTo>
                        <a:pt x="66" y="274"/>
                      </a:lnTo>
                      <a:lnTo>
                        <a:pt x="65" y="274"/>
                      </a:lnTo>
                      <a:lnTo>
                        <a:pt x="64" y="274"/>
                      </a:lnTo>
                      <a:lnTo>
                        <a:pt x="63" y="274"/>
                      </a:lnTo>
                      <a:lnTo>
                        <a:pt x="64" y="273"/>
                      </a:lnTo>
                      <a:lnTo>
                        <a:pt x="64" y="272"/>
                      </a:lnTo>
                      <a:lnTo>
                        <a:pt x="64" y="273"/>
                      </a:lnTo>
                      <a:lnTo>
                        <a:pt x="63" y="273"/>
                      </a:lnTo>
                      <a:lnTo>
                        <a:pt x="63" y="272"/>
                      </a:lnTo>
                      <a:lnTo>
                        <a:pt x="62" y="272"/>
                      </a:lnTo>
                      <a:lnTo>
                        <a:pt x="61" y="272"/>
                      </a:lnTo>
                      <a:lnTo>
                        <a:pt x="61" y="271"/>
                      </a:lnTo>
                      <a:lnTo>
                        <a:pt x="60" y="271"/>
                      </a:lnTo>
                      <a:lnTo>
                        <a:pt x="59" y="270"/>
                      </a:lnTo>
                      <a:lnTo>
                        <a:pt x="58" y="271"/>
                      </a:lnTo>
                      <a:lnTo>
                        <a:pt x="58" y="270"/>
                      </a:lnTo>
                      <a:lnTo>
                        <a:pt x="57" y="271"/>
                      </a:lnTo>
                      <a:lnTo>
                        <a:pt x="57" y="270"/>
                      </a:lnTo>
                      <a:lnTo>
                        <a:pt x="56" y="270"/>
                      </a:lnTo>
                      <a:lnTo>
                        <a:pt x="56" y="269"/>
                      </a:lnTo>
                      <a:lnTo>
                        <a:pt x="55" y="269"/>
                      </a:lnTo>
                      <a:lnTo>
                        <a:pt x="54" y="268"/>
                      </a:lnTo>
                      <a:lnTo>
                        <a:pt x="54" y="269"/>
                      </a:lnTo>
                      <a:lnTo>
                        <a:pt x="53" y="269"/>
                      </a:lnTo>
                      <a:lnTo>
                        <a:pt x="53" y="270"/>
                      </a:lnTo>
                      <a:lnTo>
                        <a:pt x="52" y="270"/>
                      </a:lnTo>
                      <a:lnTo>
                        <a:pt x="52" y="269"/>
                      </a:lnTo>
                      <a:lnTo>
                        <a:pt x="51" y="268"/>
                      </a:lnTo>
                      <a:lnTo>
                        <a:pt x="50" y="269"/>
                      </a:lnTo>
                      <a:lnTo>
                        <a:pt x="49" y="269"/>
                      </a:lnTo>
                      <a:lnTo>
                        <a:pt x="49" y="268"/>
                      </a:lnTo>
                      <a:lnTo>
                        <a:pt x="48" y="269"/>
                      </a:lnTo>
                      <a:lnTo>
                        <a:pt x="47" y="269"/>
                      </a:lnTo>
                      <a:lnTo>
                        <a:pt x="46" y="269"/>
                      </a:lnTo>
                      <a:lnTo>
                        <a:pt x="45" y="268"/>
                      </a:lnTo>
                      <a:lnTo>
                        <a:pt x="45" y="269"/>
                      </a:lnTo>
                      <a:lnTo>
                        <a:pt x="44" y="268"/>
                      </a:lnTo>
                      <a:lnTo>
                        <a:pt x="44" y="269"/>
                      </a:lnTo>
                      <a:lnTo>
                        <a:pt x="43" y="269"/>
                      </a:lnTo>
                      <a:lnTo>
                        <a:pt x="42" y="269"/>
                      </a:lnTo>
                      <a:lnTo>
                        <a:pt x="41" y="270"/>
                      </a:lnTo>
                      <a:lnTo>
                        <a:pt x="41" y="269"/>
                      </a:lnTo>
                      <a:lnTo>
                        <a:pt x="40" y="269"/>
                      </a:lnTo>
                      <a:lnTo>
                        <a:pt x="39" y="269"/>
                      </a:lnTo>
                      <a:lnTo>
                        <a:pt x="38" y="269"/>
                      </a:lnTo>
                      <a:lnTo>
                        <a:pt x="38" y="268"/>
                      </a:lnTo>
                      <a:lnTo>
                        <a:pt x="37" y="268"/>
                      </a:lnTo>
                      <a:lnTo>
                        <a:pt x="37" y="267"/>
                      </a:lnTo>
                      <a:lnTo>
                        <a:pt x="36" y="267"/>
                      </a:lnTo>
                      <a:lnTo>
                        <a:pt x="34" y="267"/>
                      </a:lnTo>
                      <a:lnTo>
                        <a:pt x="33" y="266"/>
                      </a:lnTo>
                      <a:lnTo>
                        <a:pt x="33" y="265"/>
                      </a:lnTo>
                      <a:lnTo>
                        <a:pt x="32" y="265"/>
                      </a:lnTo>
                      <a:lnTo>
                        <a:pt x="32" y="266"/>
                      </a:lnTo>
                      <a:lnTo>
                        <a:pt x="31" y="266"/>
                      </a:lnTo>
                      <a:lnTo>
                        <a:pt x="30" y="266"/>
                      </a:lnTo>
                      <a:lnTo>
                        <a:pt x="30" y="265"/>
                      </a:lnTo>
                      <a:lnTo>
                        <a:pt x="28" y="266"/>
                      </a:lnTo>
                      <a:lnTo>
                        <a:pt x="27" y="266"/>
                      </a:lnTo>
                      <a:lnTo>
                        <a:pt x="26" y="266"/>
                      </a:lnTo>
                      <a:lnTo>
                        <a:pt x="25" y="266"/>
                      </a:lnTo>
                      <a:lnTo>
                        <a:pt x="25" y="267"/>
                      </a:lnTo>
                      <a:lnTo>
                        <a:pt x="24" y="267"/>
                      </a:lnTo>
                      <a:lnTo>
                        <a:pt x="24" y="266"/>
                      </a:lnTo>
                      <a:lnTo>
                        <a:pt x="22" y="267"/>
                      </a:lnTo>
                      <a:lnTo>
                        <a:pt x="21" y="267"/>
                      </a:lnTo>
                      <a:lnTo>
                        <a:pt x="20" y="267"/>
                      </a:lnTo>
                      <a:lnTo>
                        <a:pt x="19" y="266"/>
                      </a:lnTo>
                      <a:lnTo>
                        <a:pt x="18" y="266"/>
                      </a:lnTo>
                      <a:lnTo>
                        <a:pt x="17" y="266"/>
                      </a:lnTo>
                      <a:lnTo>
                        <a:pt x="16" y="266"/>
                      </a:lnTo>
                      <a:lnTo>
                        <a:pt x="15" y="266"/>
                      </a:lnTo>
                      <a:lnTo>
                        <a:pt x="14" y="266"/>
                      </a:lnTo>
                      <a:lnTo>
                        <a:pt x="14" y="265"/>
                      </a:lnTo>
                      <a:lnTo>
                        <a:pt x="13" y="264"/>
                      </a:lnTo>
                      <a:lnTo>
                        <a:pt x="13" y="263"/>
                      </a:lnTo>
                      <a:lnTo>
                        <a:pt x="14" y="263"/>
                      </a:lnTo>
                      <a:lnTo>
                        <a:pt x="13" y="262"/>
                      </a:lnTo>
                      <a:lnTo>
                        <a:pt x="14" y="261"/>
                      </a:lnTo>
                      <a:lnTo>
                        <a:pt x="15" y="261"/>
                      </a:lnTo>
                      <a:lnTo>
                        <a:pt x="15" y="260"/>
                      </a:lnTo>
                      <a:lnTo>
                        <a:pt x="15" y="259"/>
                      </a:lnTo>
                      <a:lnTo>
                        <a:pt x="14" y="259"/>
                      </a:lnTo>
                      <a:lnTo>
                        <a:pt x="13" y="258"/>
                      </a:lnTo>
                      <a:lnTo>
                        <a:pt x="13" y="257"/>
                      </a:lnTo>
                      <a:lnTo>
                        <a:pt x="13" y="256"/>
                      </a:lnTo>
                      <a:lnTo>
                        <a:pt x="13" y="255"/>
                      </a:lnTo>
                      <a:lnTo>
                        <a:pt x="12" y="254"/>
                      </a:lnTo>
                      <a:lnTo>
                        <a:pt x="12" y="253"/>
                      </a:lnTo>
                      <a:lnTo>
                        <a:pt x="12" y="252"/>
                      </a:lnTo>
                      <a:lnTo>
                        <a:pt x="12" y="251"/>
                      </a:lnTo>
                      <a:lnTo>
                        <a:pt x="11" y="251"/>
                      </a:lnTo>
                      <a:lnTo>
                        <a:pt x="11" y="250"/>
                      </a:lnTo>
                      <a:lnTo>
                        <a:pt x="11" y="249"/>
                      </a:lnTo>
                      <a:lnTo>
                        <a:pt x="12" y="249"/>
                      </a:lnTo>
                      <a:lnTo>
                        <a:pt x="12" y="248"/>
                      </a:lnTo>
                      <a:lnTo>
                        <a:pt x="13" y="247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3" y="246"/>
                      </a:lnTo>
                      <a:lnTo>
                        <a:pt x="13" y="245"/>
                      </a:lnTo>
                      <a:lnTo>
                        <a:pt x="12" y="245"/>
                      </a:lnTo>
                      <a:lnTo>
                        <a:pt x="11" y="245"/>
                      </a:lnTo>
                      <a:lnTo>
                        <a:pt x="11" y="244"/>
                      </a:lnTo>
                      <a:lnTo>
                        <a:pt x="12" y="243"/>
                      </a:lnTo>
                      <a:lnTo>
                        <a:pt x="11" y="243"/>
                      </a:lnTo>
                      <a:lnTo>
                        <a:pt x="10" y="242"/>
                      </a:lnTo>
                      <a:lnTo>
                        <a:pt x="9" y="242"/>
                      </a:lnTo>
                      <a:lnTo>
                        <a:pt x="9" y="241"/>
                      </a:lnTo>
                      <a:lnTo>
                        <a:pt x="8" y="240"/>
                      </a:lnTo>
                      <a:lnTo>
                        <a:pt x="7" y="238"/>
                      </a:lnTo>
                      <a:lnTo>
                        <a:pt x="8" y="237"/>
                      </a:lnTo>
                      <a:lnTo>
                        <a:pt x="7" y="236"/>
                      </a:lnTo>
                      <a:lnTo>
                        <a:pt x="7" y="235"/>
                      </a:lnTo>
                      <a:lnTo>
                        <a:pt x="8" y="234"/>
                      </a:lnTo>
                      <a:lnTo>
                        <a:pt x="7" y="234"/>
                      </a:lnTo>
                      <a:lnTo>
                        <a:pt x="7" y="233"/>
                      </a:lnTo>
                      <a:lnTo>
                        <a:pt x="7" y="232"/>
                      </a:lnTo>
                      <a:lnTo>
                        <a:pt x="8" y="231"/>
                      </a:lnTo>
                      <a:lnTo>
                        <a:pt x="7" y="230"/>
                      </a:lnTo>
                      <a:lnTo>
                        <a:pt x="7" y="229"/>
                      </a:lnTo>
                      <a:lnTo>
                        <a:pt x="8" y="229"/>
                      </a:lnTo>
                      <a:lnTo>
                        <a:pt x="8" y="228"/>
                      </a:lnTo>
                      <a:lnTo>
                        <a:pt x="8" y="227"/>
                      </a:lnTo>
                      <a:lnTo>
                        <a:pt x="9" y="226"/>
                      </a:lnTo>
                      <a:lnTo>
                        <a:pt x="10" y="226"/>
                      </a:lnTo>
                      <a:lnTo>
                        <a:pt x="10" y="225"/>
                      </a:lnTo>
                      <a:lnTo>
                        <a:pt x="10" y="224"/>
                      </a:lnTo>
                      <a:lnTo>
                        <a:pt x="11" y="224"/>
                      </a:lnTo>
                      <a:lnTo>
                        <a:pt x="12" y="224"/>
                      </a:lnTo>
                      <a:lnTo>
                        <a:pt x="12" y="223"/>
                      </a:lnTo>
                      <a:lnTo>
                        <a:pt x="12" y="222"/>
                      </a:lnTo>
                      <a:lnTo>
                        <a:pt x="12" y="221"/>
                      </a:lnTo>
                      <a:lnTo>
                        <a:pt x="11" y="221"/>
                      </a:lnTo>
                      <a:lnTo>
                        <a:pt x="11" y="220"/>
                      </a:lnTo>
                      <a:lnTo>
                        <a:pt x="10" y="219"/>
                      </a:lnTo>
                      <a:lnTo>
                        <a:pt x="10" y="218"/>
                      </a:lnTo>
                      <a:lnTo>
                        <a:pt x="9" y="218"/>
                      </a:lnTo>
                      <a:lnTo>
                        <a:pt x="9" y="217"/>
                      </a:lnTo>
                      <a:lnTo>
                        <a:pt x="8" y="217"/>
                      </a:lnTo>
                      <a:lnTo>
                        <a:pt x="8" y="216"/>
                      </a:lnTo>
                      <a:lnTo>
                        <a:pt x="7" y="215"/>
                      </a:lnTo>
                      <a:lnTo>
                        <a:pt x="7" y="214"/>
                      </a:lnTo>
                      <a:lnTo>
                        <a:pt x="7" y="213"/>
                      </a:lnTo>
                      <a:lnTo>
                        <a:pt x="8" y="213"/>
                      </a:lnTo>
                      <a:lnTo>
                        <a:pt x="8" y="212"/>
                      </a:lnTo>
                      <a:lnTo>
                        <a:pt x="8" y="211"/>
                      </a:lnTo>
                      <a:lnTo>
                        <a:pt x="9" y="210"/>
                      </a:lnTo>
                      <a:lnTo>
                        <a:pt x="9" y="209"/>
                      </a:lnTo>
                      <a:lnTo>
                        <a:pt x="8" y="209"/>
                      </a:lnTo>
                      <a:lnTo>
                        <a:pt x="8" y="208"/>
                      </a:lnTo>
                      <a:lnTo>
                        <a:pt x="8" y="207"/>
                      </a:lnTo>
                      <a:lnTo>
                        <a:pt x="7" y="206"/>
                      </a:lnTo>
                      <a:lnTo>
                        <a:pt x="6" y="206"/>
                      </a:lnTo>
                      <a:lnTo>
                        <a:pt x="4" y="203"/>
                      </a:lnTo>
                      <a:lnTo>
                        <a:pt x="2" y="201"/>
                      </a:lnTo>
                      <a:lnTo>
                        <a:pt x="1" y="200"/>
                      </a:lnTo>
                      <a:lnTo>
                        <a:pt x="1" y="199"/>
                      </a:lnTo>
                      <a:lnTo>
                        <a:pt x="0" y="199"/>
                      </a:lnTo>
                      <a:lnTo>
                        <a:pt x="0" y="198"/>
                      </a:lnTo>
                      <a:lnTo>
                        <a:pt x="1" y="197"/>
                      </a:lnTo>
                      <a:lnTo>
                        <a:pt x="9" y="197"/>
                      </a:lnTo>
                      <a:lnTo>
                        <a:pt x="15" y="194"/>
                      </a:lnTo>
                      <a:lnTo>
                        <a:pt x="21" y="196"/>
                      </a:lnTo>
                      <a:lnTo>
                        <a:pt x="21" y="200"/>
                      </a:lnTo>
                      <a:lnTo>
                        <a:pt x="20" y="205"/>
                      </a:lnTo>
                      <a:lnTo>
                        <a:pt x="23" y="209"/>
                      </a:lnTo>
                      <a:lnTo>
                        <a:pt x="30" y="208"/>
                      </a:lnTo>
                      <a:lnTo>
                        <a:pt x="48" y="221"/>
                      </a:lnTo>
                      <a:lnTo>
                        <a:pt x="74" y="225"/>
                      </a:lnTo>
                      <a:lnTo>
                        <a:pt x="95" y="221"/>
                      </a:lnTo>
                      <a:lnTo>
                        <a:pt x="96" y="220"/>
                      </a:lnTo>
                      <a:lnTo>
                        <a:pt x="98" y="220"/>
                      </a:lnTo>
                      <a:lnTo>
                        <a:pt x="98" y="219"/>
                      </a:lnTo>
                      <a:lnTo>
                        <a:pt x="99" y="219"/>
                      </a:lnTo>
                      <a:lnTo>
                        <a:pt x="100" y="219"/>
                      </a:lnTo>
                      <a:lnTo>
                        <a:pt x="101" y="220"/>
                      </a:lnTo>
                      <a:lnTo>
                        <a:pt x="101" y="218"/>
                      </a:lnTo>
                      <a:lnTo>
                        <a:pt x="102" y="218"/>
                      </a:lnTo>
                      <a:lnTo>
                        <a:pt x="102" y="217"/>
                      </a:lnTo>
                      <a:lnTo>
                        <a:pt x="102" y="216"/>
                      </a:lnTo>
                      <a:lnTo>
                        <a:pt x="101" y="216"/>
                      </a:lnTo>
                      <a:lnTo>
                        <a:pt x="102" y="215"/>
                      </a:lnTo>
                      <a:lnTo>
                        <a:pt x="101" y="214"/>
                      </a:lnTo>
                      <a:lnTo>
                        <a:pt x="102" y="214"/>
                      </a:lnTo>
                      <a:lnTo>
                        <a:pt x="103" y="214"/>
                      </a:lnTo>
                      <a:lnTo>
                        <a:pt x="103" y="215"/>
                      </a:lnTo>
                      <a:lnTo>
                        <a:pt x="103" y="214"/>
                      </a:lnTo>
                      <a:lnTo>
                        <a:pt x="104" y="214"/>
                      </a:lnTo>
                      <a:lnTo>
                        <a:pt x="104" y="215"/>
                      </a:lnTo>
                      <a:lnTo>
                        <a:pt x="104" y="216"/>
                      </a:lnTo>
                      <a:lnTo>
                        <a:pt x="105" y="216"/>
                      </a:lnTo>
                      <a:lnTo>
                        <a:pt x="106" y="215"/>
                      </a:lnTo>
                      <a:lnTo>
                        <a:pt x="107" y="215"/>
                      </a:lnTo>
                      <a:lnTo>
                        <a:pt x="106" y="215"/>
                      </a:lnTo>
                      <a:lnTo>
                        <a:pt x="107" y="214"/>
                      </a:lnTo>
                      <a:lnTo>
                        <a:pt x="107" y="213"/>
                      </a:lnTo>
                      <a:lnTo>
                        <a:pt x="107" y="212"/>
                      </a:lnTo>
                      <a:lnTo>
                        <a:pt x="108" y="212"/>
                      </a:lnTo>
                      <a:lnTo>
                        <a:pt x="109" y="212"/>
                      </a:lnTo>
                      <a:lnTo>
                        <a:pt x="109" y="213"/>
                      </a:lnTo>
                      <a:lnTo>
                        <a:pt x="110" y="212"/>
                      </a:lnTo>
                      <a:lnTo>
                        <a:pt x="111" y="213"/>
                      </a:lnTo>
                      <a:lnTo>
                        <a:pt x="112" y="213"/>
                      </a:lnTo>
                      <a:lnTo>
                        <a:pt x="113" y="213"/>
                      </a:lnTo>
                      <a:lnTo>
                        <a:pt x="113" y="212"/>
                      </a:lnTo>
                      <a:lnTo>
                        <a:pt x="114" y="212"/>
                      </a:lnTo>
                      <a:lnTo>
                        <a:pt x="115" y="212"/>
                      </a:lnTo>
                      <a:lnTo>
                        <a:pt x="115" y="211"/>
                      </a:lnTo>
                      <a:lnTo>
                        <a:pt x="114" y="211"/>
                      </a:lnTo>
                      <a:lnTo>
                        <a:pt x="113" y="211"/>
                      </a:lnTo>
                      <a:lnTo>
                        <a:pt x="113" y="210"/>
                      </a:lnTo>
                      <a:lnTo>
                        <a:pt x="113" y="209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5" y="208"/>
                      </a:lnTo>
                      <a:lnTo>
                        <a:pt x="116" y="208"/>
                      </a:lnTo>
                      <a:lnTo>
                        <a:pt x="117" y="207"/>
                      </a:lnTo>
                      <a:lnTo>
                        <a:pt x="118" y="207"/>
                      </a:lnTo>
                      <a:lnTo>
                        <a:pt x="118" y="206"/>
                      </a:lnTo>
                      <a:lnTo>
                        <a:pt x="119" y="206"/>
                      </a:lnTo>
                      <a:lnTo>
                        <a:pt x="120" y="206"/>
                      </a:lnTo>
                      <a:lnTo>
                        <a:pt x="121" y="206"/>
                      </a:lnTo>
                      <a:lnTo>
                        <a:pt x="122" y="206"/>
                      </a:lnTo>
                      <a:lnTo>
                        <a:pt x="123" y="206"/>
                      </a:lnTo>
                      <a:lnTo>
                        <a:pt x="123" y="207"/>
                      </a:lnTo>
                      <a:lnTo>
                        <a:pt x="122" y="207"/>
                      </a:lnTo>
                      <a:lnTo>
                        <a:pt x="122" y="208"/>
                      </a:lnTo>
                      <a:lnTo>
                        <a:pt x="123" y="208"/>
                      </a:lnTo>
                      <a:lnTo>
                        <a:pt x="124" y="208"/>
                      </a:lnTo>
                      <a:lnTo>
                        <a:pt x="124" y="209"/>
                      </a:lnTo>
                      <a:lnTo>
                        <a:pt x="125" y="208"/>
                      </a:lnTo>
                      <a:lnTo>
                        <a:pt x="125" y="209"/>
                      </a:lnTo>
                      <a:lnTo>
                        <a:pt x="124" y="210"/>
                      </a:lnTo>
                      <a:lnTo>
                        <a:pt x="123" y="210"/>
                      </a:lnTo>
                      <a:lnTo>
                        <a:pt x="123" y="211"/>
                      </a:lnTo>
                      <a:lnTo>
                        <a:pt x="124" y="212"/>
                      </a:lnTo>
                      <a:lnTo>
                        <a:pt x="123" y="212"/>
                      </a:lnTo>
                      <a:lnTo>
                        <a:pt x="122" y="212"/>
                      </a:lnTo>
                      <a:lnTo>
                        <a:pt x="122" y="213"/>
                      </a:lnTo>
                      <a:lnTo>
                        <a:pt x="123" y="213"/>
                      </a:lnTo>
                      <a:lnTo>
                        <a:pt x="124" y="213"/>
                      </a:lnTo>
                      <a:lnTo>
                        <a:pt x="125" y="213"/>
                      </a:lnTo>
                      <a:lnTo>
                        <a:pt x="126" y="213"/>
                      </a:lnTo>
                      <a:lnTo>
                        <a:pt x="127" y="213"/>
                      </a:lnTo>
                      <a:lnTo>
                        <a:pt x="128" y="213"/>
                      </a:lnTo>
                      <a:lnTo>
                        <a:pt x="128" y="214"/>
                      </a:lnTo>
                      <a:lnTo>
                        <a:pt x="129" y="215"/>
                      </a:lnTo>
                      <a:lnTo>
                        <a:pt x="129" y="214"/>
                      </a:lnTo>
                      <a:lnTo>
                        <a:pt x="130" y="214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5"/>
                      </a:lnTo>
                      <a:lnTo>
                        <a:pt x="132" y="216"/>
                      </a:lnTo>
                      <a:lnTo>
                        <a:pt x="133" y="216"/>
                      </a:lnTo>
                      <a:lnTo>
                        <a:pt x="134" y="216"/>
                      </a:lnTo>
                      <a:lnTo>
                        <a:pt x="135" y="216"/>
                      </a:lnTo>
                      <a:lnTo>
                        <a:pt x="136" y="216"/>
                      </a:lnTo>
                      <a:lnTo>
                        <a:pt x="136" y="217"/>
                      </a:lnTo>
                      <a:lnTo>
                        <a:pt x="137" y="216"/>
                      </a:lnTo>
                      <a:lnTo>
                        <a:pt x="138" y="216"/>
                      </a:lnTo>
                      <a:lnTo>
                        <a:pt x="139" y="217"/>
                      </a:lnTo>
                      <a:lnTo>
                        <a:pt x="140" y="217"/>
                      </a:lnTo>
                      <a:lnTo>
                        <a:pt x="140" y="218"/>
                      </a:lnTo>
                      <a:lnTo>
                        <a:pt x="141" y="217"/>
                      </a:lnTo>
                      <a:lnTo>
                        <a:pt x="142" y="218"/>
                      </a:lnTo>
                      <a:lnTo>
                        <a:pt x="143" y="219"/>
                      </a:lnTo>
                      <a:lnTo>
                        <a:pt x="144" y="219"/>
                      </a:lnTo>
                      <a:lnTo>
                        <a:pt x="145" y="219"/>
                      </a:lnTo>
                      <a:lnTo>
                        <a:pt x="146" y="219"/>
                      </a:lnTo>
                      <a:lnTo>
                        <a:pt x="147" y="218"/>
                      </a:lnTo>
                      <a:lnTo>
                        <a:pt x="148" y="219"/>
                      </a:lnTo>
                      <a:lnTo>
                        <a:pt x="149" y="219"/>
                      </a:lnTo>
                      <a:lnTo>
                        <a:pt x="150" y="219"/>
                      </a:lnTo>
                      <a:lnTo>
                        <a:pt x="151" y="219"/>
                      </a:lnTo>
                      <a:lnTo>
                        <a:pt x="152" y="219"/>
                      </a:lnTo>
                      <a:lnTo>
                        <a:pt x="153" y="219"/>
                      </a:lnTo>
                      <a:lnTo>
                        <a:pt x="154" y="219"/>
                      </a:lnTo>
                      <a:lnTo>
                        <a:pt x="154" y="218"/>
                      </a:lnTo>
                      <a:lnTo>
                        <a:pt x="153" y="217"/>
                      </a:lnTo>
                      <a:lnTo>
                        <a:pt x="152" y="217"/>
                      </a:lnTo>
                      <a:lnTo>
                        <a:pt x="152" y="216"/>
                      </a:lnTo>
                      <a:lnTo>
                        <a:pt x="153" y="216"/>
                      </a:lnTo>
                      <a:lnTo>
                        <a:pt x="154" y="216"/>
                      </a:lnTo>
                      <a:lnTo>
                        <a:pt x="155" y="217"/>
                      </a:lnTo>
                      <a:lnTo>
                        <a:pt x="156" y="216"/>
                      </a:lnTo>
                      <a:lnTo>
                        <a:pt x="157" y="216"/>
                      </a:lnTo>
                      <a:lnTo>
                        <a:pt x="158" y="215"/>
                      </a:lnTo>
                      <a:lnTo>
                        <a:pt x="159" y="215"/>
                      </a:lnTo>
                      <a:lnTo>
                        <a:pt x="160" y="215"/>
                      </a:lnTo>
                      <a:lnTo>
                        <a:pt x="160" y="214"/>
                      </a:lnTo>
                      <a:lnTo>
                        <a:pt x="161" y="214"/>
                      </a:lnTo>
                      <a:lnTo>
                        <a:pt x="162" y="214"/>
                      </a:lnTo>
                      <a:lnTo>
                        <a:pt x="162" y="213"/>
                      </a:lnTo>
                      <a:lnTo>
                        <a:pt x="163" y="213"/>
                      </a:lnTo>
                      <a:lnTo>
                        <a:pt x="164" y="212"/>
                      </a:lnTo>
                      <a:lnTo>
                        <a:pt x="164" y="211"/>
                      </a:lnTo>
                      <a:lnTo>
                        <a:pt x="164" y="210"/>
                      </a:lnTo>
                      <a:lnTo>
                        <a:pt x="165" y="210"/>
                      </a:lnTo>
                      <a:lnTo>
                        <a:pt x="165" y="209"/>
                      </a:lnTo>
                      <a:lnTo>
                        <a:pt x="166" y="209"/>
                      </a:lnTo>
                      <a:lnTo>
                        <a:pt x="167" y="210"/>
                      </a:lnTo>
                      <a:lnTo>
                        <a:pt x="167" y="211"/>
                      </a:lnTo>
                      <a:lnTo>
                        <a:pt x="168" y="211"/>
                      </a:lnTo>
                      <a:lnTo>
                        <a:pt x="169" y="211"/>
                      </a:lnTo>
                      <a:lnTo>
                        <a:pt x="169" y="212"/>
                      </a:lnTo>
                      <a:lnTo>
                        <a:pt x="169" y="213"/>
                      </a:lnTo>
                      <a:lnTo>
                        <a:pt x="170" y="214"/>
                      </a:lnTo>
                      <a:lnTo>
                        <a:pt x="171" y="214"/>
                      </a:lnTo>
                      <a:lnTo>
                        <a:pt x="172" y="214"/>
                      </a:lnTo>
                      <a:lnTo>
                        <a:pt x="173" y="216"/>
                      </a:lnTo>
                      <a:lnTo>
                        <a:pt x="174" y="216"/>
                      </a:lnTo>
                      <a:lnTo>
                        <a:pt x="175" y="216"/>
                      </a:lnTo>
                      <a:lnTo>
                        <a:pt x="175" y="217"/>
                      </a:lnTo>
                      <a:lnTo>
                        <a:pt x="175" y="218"/>
                      </a:lnTo>
                      <a:lnTo>
                        <a:pt x="176" y="218"/>
                      </a:lnTo>
                      <a:lnTo>
                        <a:pt x="178" y="218"/>
                      </a:lnTo>
                      <a:lnTo>
                        <a:pt x="178" y="219"/>
                      </a:lnTo>
                      <a:lnTo>
                        <a:pt x="178" y="220"/>
                      </a:lnTo>
                      <a:lnTo>
                        <a:pt x="177" y="220"/>
                      </a:lnTo>
                      <a:lnTo>
                        <a:pt x="176" y="221"/>
                      </a:lnTo>
                      <a:lnTo>
                        <a:pt x="175" y="220"/>
                      </a:lnTo>
                      <a:lnTo>
                        <a:pt x="175" y="221"/>
                      </a:lnTo>
                      <a:lnTo>
                        <a:pt x="175" y="222"/>
                      </a:lnTo>
                      <a:lnTo>
                        <a:pt x="175" y="223"/>
                      </a:lnTo>
                      <a:lnTo>
                        <a:pt x="174" y="223"/>
                      </a:lnTo>
                      <a:lnTo>
                        <a:pt x="173" y="223"/>
                      </a:lnTo>
                      <a:lnTo>
                        <a:pt x="173" y="224"/>
                      </a:lnTo>
                      <a:lnTo>
                        <a:pt x="173" y="225"/>
                      </a:lnTo>
                      <a:lnTo>
                        <a:pt x="172" y="226"/>
                      </a:lnTo>
                      <a:lnTo>
                        <a:pt x="172" y="227"/>
                      </a:lnTo>
                      <a:lnTo>
                        <a:pt x="173" y="227"/>
                      </a:lnTo>
                      <a:lnTo>
                        <a:pt x="174" y="227"/>
                      </a:lnTo>
                      <a:lnTo>
                        <a:pt x="175" y="227"/>
                      </a:lnTo>
                      <a:lnTo>
                        <a:pt x="175" y="226"/>
                      </a:lnTo>
                      <a:lnTo>
                        <a:pt x="176" y="226"/>
                      </a:lnTo>
                      <a:lnTo>
                        <a:pt x="177" y="225"/>
                      </a:lnTo>
                      <a:lnTo>
                        <a:pt x="178" y="226"/>
                      </a:lnTo>
                      <a:lnTo>
                        <a:pt x="179" y="226"/>
                      </a:lnTo>
                      <a:lnTo>
                        <a:pt x="179" y="227"/>
                      </a:lnTo>
                      <a:lnTo>
                        <a:pt x="180" y="227"/>
                      </a:lnTo>
                      <a:lnTo>
                        <a:pt x="181" y="226"/>
                      </a:lnTo>
                      <a:lnTo>
                        <a:pt x="182" y="226"/>
                      </a:lnTo>
                      <a:lnTo>
                        <a:pt x="183" y="226"/>
                      </a:lnTo>
                      <a:lnTo>
                        <a:pt x="184" y="226"/>
                      </a:lnTo>
                      <a:lnTo>
                        <a:pt x="185" y="226"/>
                      </a:lnTo>
                      <a:lnTo>
                        <a:pt x="187" y="226"/>
                      </a:lnTo>
                      <a:lnTo>
                        <a:pt x="188" y="225"/>
                      </a:lnTo>
                      <a:lnTo>
                        <a:pt x="190" y="225"/>
                      </a:lnTo>
                      <a:lnTo>
                        <a:pt x="192" y="225"/>
                      </a:lnTo>
                      <a:lnTo>
                        <a:pt x="194" y="225"/>
                      </a:lnTo>
                      <a:lnTo>
                        <a:pt x="194" y="226"/>
                      </a:lnTo>
                      <a:lnTo>
                        <a:pt x="196" y="227"/>
                      </a:lnTo>
                      <a:lnTo>
                        <a:pt x="197" y="228"/>
                      </a:lnTo>
                      <a:lnTo>
                        <a:pt x="198" y="229"/>
                      </a:lnTo>
                      <a:lnTo>
                        <a:pt x="199" y="229"/>
                      </a:lnTo>
                      <a:lnTo>
                        <a:pt x="200" y="229"/>
                      </a:lnTo>
                      <a:lnTo>
                        <a:pt x="200" y="230"/>
                      </a:lnTo>
                      <a:lnTo>
                        <a:pt x="201" y="230"/>
                      </a:lnTo>
                      <a:lnTo>
                        <a:pt x="202" y="230"/>
                      </a:lnTo>
                      <a:lnTo>
                        <a:pt x="203" y="230"/>
                      </a:lnTo>
                      <a:lnTo>
                        <a:pt x="204" y="231"/>
                      </a:lnTo>
                      <a:lnTo>
                        <a:pt x="205" y="231"/>
                      </a:lnTo>
                      <a:lnTo>
                        <a:pt x="206" y="231"/>
                      </a:lnTo>
                      <a:lnTo>
                        <a:pt x="207" y="231"/>
                      </a:lnTo>
                      <a:lnTo>
                        <a:pt x="207" y="230"/>
                      </a:lnTo>
                      <a:lnTo>
                        <a:pt x="207" y="231"/>
                      </a:lnTo>
                      <a:lnTo>
                        <a:pt x="208" y="231"/>
                      </a:lnTo>
                      <a:lnTo>
                        <a:pt x="208" y="230"/>
                      </a:lnTo>
                      <a:lnTo>
                        <a:pt x="209" y="230"/>
                      </a:lnTo>
                      <a:lnTo>
                        <a:pt x="210" y="229"/>
                      </a:lnTo>
                      <a:lnTo>
                        <a:pt x="210" y="228"/>
                      </a:lnTo>
                      <a:lnTo>
                        <a:pt x="211" y="228"/>
                      </a:lnTo>
                      <a:lnTo>
                        <a:pt x="212" y="228"/>
                      </a:lnTo>
                      <a:lnTo>
                        <a:pt x="213" y="229"/>
                      </a:lnTo>
                      <a:lnTo>
                        <a:pt x="213" y="228"/>
                      </a:lnTo>
                      <a:lnTo>
                        <a:pt x="214" y="227"/>
                      </a:lnTo>
                      <a:lnTo>
                        <a:pt x="214" y="226"/>
                      </a:lnTo>
                      <a:lnTo>
                        <a:pt x="215" y="226"/>
                      </a:lnTo>
                      <a:lnTo>
                        <a:pt x="215" y="225"/>
                      </a:lnTo>
                      <a:lnTo>
                        <a:pt x="215" y="224"/>
                      </a:lnTo>
                      <a:lnTo>
                        <a:pt x="215" y="223"/>
                      </a:lnTo>
                      <a:lnTo>
                        <a:pt x="216" y="223"/>
                      </a:lnTo>
                      <a:lnTo>
                        <a:pt x="217" y="222"/>
                      </a:lnTo>
                      <a:lnTo>
                        <a:pt x="217" y="221"/>
                      </a:lnTo>
                      <a:lnTo>
                        <a:pt x="218" y="221"/>
                      </a:lnTo>
                      <a:lnTo>
                        <a:pt x="219" y="221"/>
                      </a:lnTo>
                      <a:lnTo>
                        <a:pt x="219" y="220"/>
                      </a:lnTo>
                      <a:lnTo>
                        <a:pt x="218" y="219"/>
                      </a:lnTo>
                      <a:lnTo>
                        <a:pt x="219" y="219"/>
                      </a:lnTo>
                      <a:lnTo>
                        <a:pt x="220" y="219"/>
                      </a:lnTo>
                      <a:lnTo>
                        <a:pt x="221" y="219"/>
                      </a:lnTo>
                      <a:lnTo>
                        <a:pt x="220" y="219"/>
                      </a:lnTo>
                      <a:lnTo>
                        <a:pt x="220" y="218"/>
                      </a:lnTo>
                      <a:lnTo>
                        <a:pt x="221" y="218"/>
                      </a:lnTo>
                      <a:lnTo>
                        <a:pt x="222" y="218"/>
                      </a:lnTo>
                      <a:lnTo>
                        <a:pt x="224" y="217"/>
                      </a:lnTo>
                      <a:lnTo>
                        <a:pt x="225" y="217"/>
                      </a:lnTo>
                      <a:lnTo>
                        <a:pt x="226" y="217"/>
                      </a:lnTo>
                      <a:lnTo>
                        <a:pt x="226" y="216"/>
                      </a:lnTo>
                      <a:lnTo>
                        <a:pt x="227" y="216"/>
                      </a:lnTo>
                      <a:lnTo>
                        <a:pt x="228" y="216"/>
                      </a:lnTo>
                      <a:lnTo>
                        <a:pt x="228" y="215"/>
                      </a:lnTo>
                      <a:lnTo>
                        <a:pt x="229" y="215"/>
                      </a:lnTo>
                      <a:lnTo>
                        <a:pt x="231" y="215"/>
                      </a:lnTo>
                      <a:lnTo>
                        <a:pt x="231" y="214"/>
                      </a:lnTo>
                      <a:lnTo>
                        <a:pt x="232" y="214"/>
                      </a:lnTo>
                      <a:lnTo>
                        <a:pt x="234" y="214"/>
                      </a:lnTo>
                      <a:lnTo>
                        <a:pt x="234" y="213"/>
                      </a:lnTo>
                      <a:lnTo>
                        <a:pt x="235" y="212"/>
                      </a:lnTo>
                      <a:lnTo>
                        <a:pt x="236" y="212"/>
                      </a:lnTo>
                      <a:lnTo>
                        <a:pt x="237" y="211"/>
                      </a:lnTo>
                      <a:lnTo>
                        <a:pt x="238" y="210"/>
                      </a:lnTo>
                      <a:lnTo>
                        <a:pt x="239" y="210"/>
                      </a:lnTo>
                      <a:lnTo>
                        <a:pt x="239" y="209"/>
                      </a:lnTo>
                      <a:lnTo>
                        <a:pt x="240" y="209"/>
                      </a:lnTo>
                      <a:lnTo>
                        <a:pt x="240" y="208"/>
                      </a:lnTo>
                      <a:lnTo>
                        <a:pt x="240" y="207"/>
                      </a:lnTo>
                      <a:lnTo>
                        <a:pt x="240" y="206"/>
                      </a:lnTo>
                      <a:lnTo>
                        <a:pt x="242" y="205"/>
                      </a:lnTo>
                      <a:lnTo>
                        <a:pt x="242" y="204"/>
                      </a:lnTo>
                      <a:lnTo>
                        <a:pt x="242" y="203"/>
                      </a:lnTo>
                      <a:lnTo>
                        <a:pt x="243" y="203"/>
                      </a:lnTo>
                      <a:lnTo>
                        <a:pt x="243" y="202"/>
                      </a:lnTo>
                      <a:lnTo>
                        <a:pt x="244" y="202"/>
                      </a:lnTo>
                      <a:lnTo>
                        <a:pt x="245" y="202"/>
                      </a:lnTo>
                      <a:lnTo>
                        <a:pt x="246" y="202"/>
                      </a:lnTo>
                      <a:lnTo>
                        <a:pt x="245" y="201"/>
                      </a:lnTo>
                      <a:lnTo>
                        <a:pt x="245" y="200"/>
                      </a:lnTo>
                      <a:lnTo>
                        <a:pt x="245" y="199"/>
                      </a:lnTo>
                      <a:lnTo>
                        <a:pt x="247" y="199"/>
                      </a:lnTo>
                      <a:lnTo>
                        <a:pt x="247" y="200"/>
                      </a:lnTo>
                      <a:lnTo>
                        <a:pt x="247" y="199"/>
                      </a:lnTo>
                      <a:lnTo>
                        <a:pt x="248" y="200"/>
                      </a:lnTo>
                      <a:lnTo>
                        <a:pt x="248" y="198"/>
                      </a:lnTo>
                      <a:lnTo>
                        <a:pt x="249" y="197"/>
                      </a:lnTo>
                      <a:lnTo>
                        <a:pt x="250" y="196"/>
                      </a:lnTo>
                      <a:lnTo>
                        <a:pt x="251" y="196"/>
                      </a:lnTo>
                      <a:lnTo>
                        <a:pt x="251" y="195"/>
                      </a:lnTo>
                      <a:lnTo>
                        <a:pt x="252" y="194"/>
                      </a:lnTo>
                      <a:lnTo>
                        <a:pt x="251" y="194"/>
                      </a:lnTo>
                      <a:lnTo>
                        <a:pt x="251" y="193"/>
                      </a:lnTo>
                      <a:lnTo>
                        <a:pt x="250" y="192"/>
                      </a:lnTo>
                      <a:lnTo>
                        <a:pt x="251" y="192"/>
                      </a:lnTo>
                      <a:lnTo>
                        <a:pt x="252" y="191"/>
                      </a:lnTo>
                      <a:lnTo>
                        <a:pt x="253" y="192"/>
                      </a:lnTo>
                      <a:lnTo>
                        <a:pt x="253" y="191"/>
                      </a:lnTo>
                      <a:lnTo>
                        <a:pt x="254" y="190"/>
                      </a:lnTo>
                      <a:lnTo>
                        <a:pt x="254" y="189"/>
                      </a:lnTo>
                      <a:lnTo>
                        <a:pt x="254" y="188"/>
                      </a:lnTo>
                      <a:lnTo>
                        <a:pt x="254" y="187"/>
                      </a:lnTo>
                      <a:lnTo>
                        <a:pt x="253" y="187"/>
                      </a:lnTo>
                      <a:lnTo>
                        <a:pt x="252" y="186"/>
                      </a:lnTo>
                      <a:lnTo>
                        <a:pt x="252" y="185"/>
                      </a:lnTo>
                      <a:lnTo>
                        <a:pt x="251" y="183"/>
                      </a:lnTo>
                      <a:lnTo>
                        <a:pt x="252" y="182"/>
                      </a:lnTo>
                      <a:lnTo>
                        <a:pt x="253" y="182"/>
                      </a:lnTo>
                      <a:lnTo>
                        <a:pt x="254" y="182"/>
                      </a:lnTo>
                      <a:lnTo>
                        <a:pt x="254" y="181"/>
                      </a:lnTo>
                      <a:lnTo>
                        <a:pt x="254" y="180"/>
                      </a:lnTo>
                      <a:lnTo>
                        <a:pt x="255" y="179"/>
                      </a:lnTo>
                      <a:lnTo>
                        <a:pt x="256" y="178"/>
                      </a:lnTo>
                      <a:lnTo>
                        <a:pt x="256" y="177"/>
                      </a:lnTo>
                      <a:lnTo>
                        <a:pt x="256" y="176"/>
                      </a:lnTo>
                      <a:lnTo>
                        <a:pt x="257" y="175"/>
                      </a:lnTo>
                      <a:lnTo>
                        <a:pt x="257" y="174"/>
                      </a:lnTo>
                      <a:lnTo>
                        <a:pt x="258" y="174"/>
                      </a:lnTo>
                      <a:lnTo>
                        <a:pt x="258" y="173"/>
                      </a:lnTo>
                      <a:lnTo>
                        <a:pt x="259" y="172"/>
                      </a:lnTo>
                      <a:lnTo>
                        <a:pt x="259" y="171"/>
                      </a:lnTo>
                      <a:lnTo>
                        <a:pt x="259" y="170"/>
                      </a:lnTo>
                      <a:lnTo>
                        <a:pt x="259" y="169"/>
                      </a:lnTo>
                      <a:lnTo>
                        <a:pt x="260" y="168"/>
                      </a:lnTo>
                      <a:lnTo>
                        <a:pt x="260" y="167"/>
                      </a:lnTo>
                      <a:lnTo>
                        <a:pt x="261" y="166"/>
                      </a:lnTo>
                      <a:lnTo>
                        <a:pt x="262" y="165"/>
                      </a:lnTo>
                      <a:lnTo>
                        <a:pt x="262" y="164"/>
                      </a:lnTo>
                      <a:lnTo>
                        <a:pt x="263" y="163"/>
                      </a:lnTo>
                      <a:lnTo>
                        <a:pt x="263" y="162"/>
                      </a:lnTo>
                      <a:lnTo>
                        <a:pt x="263" y="161"/>
                      </a:lnTo>
                      <a:lnTo>
                        <a:pt x="264" y="160"/>
                      </a:lnTo>
                      <a:lnTo>
                        <a:pt x="265" y="157"/>
                      </a:lnTo>
                      <a:lnTo>
                        <a:pt x="266" y="157"/>
                      </a:lnTo>
                      <a:lnTo>
                        <a:pt x="267" y="157"/>
                      </a:lnTo>
                      <a:lnTo>
                        <a:pt x="268" y="157"/>
                      </a:lnTo>
                      <a:lnTo>
                        <a:pt x="269" y="157"/>
                      </a:lnTo>
                      <a:lnTo>
                        <a:pt x="269" y="156"/>
                      </a:lnTo>
                      <a:lnTo>
                        <a:pt x="270" y="155"/>
                      </a:lnTo>
                      <a:lnTo>
                        <a:pt x="270" y="154"/>
                      </a:lnTo>
                      <a:lnTo>
                        <a:pt x="269" y="155"/>
                      </a:lnTo>
                      <a:lnTo>
                        <a:pt x="269" y="154"/>
                      </a:lnTo>
                      <a:lnTo>
                        <a:pt x="268" y="154"/>
                      </a:lnTo>
                      <a:lnTo>
                        <a:pt x="269" y="152"/>
                      </a:lnTo>
                      <a:lnTo>
                        <a:pt x="269" y="151"/>
                      </a:lnTo>
                      <a:lnTo>
                        <a:pt x="270" y="150"/>
                      </a:lnTo>
                      <a:lnTo>
                        <a:pt x="270" y="149"/>
                      </a:lnTo>
                      <a:lnTo>
                        <a:pt x="271" y="147"/>
                      </a:lnTo>
                      <a:lnTo>
                        <a:pt x="271" y="146"/>
                      </a:lnTo>
                      <a:lnTo>
                        <a:pt x="272" y="145"/>
                      </a:lnTo>
                      <a:lnTo>
                        <a:pt x="272" y="144"/>
                      </a:lnTo>
                      <a:lnTo>
                        <a:pt x="272" y="143"/>
                      </a:lnTo>
                      <a:lnTo>
                        <a:pt x="273" y="143"/>
                      </a:lnTo>
                      <a:lnTo>
                        <a:pt x="273" y="142"/>
                      </a:lnTo>
                      <a:lnTo>
                        <a:pt x="274" y="141"/>
                      </a:lnTo>
                      <a:lnTo>
                        <a:pt x="275" y="140"/>
                      </a:lnTo>
                      <a:lnTo>
                        <a:pt x="276" y="138"/>
                      </a:lnTo>
                      <a:lnTo>
                        <a:pt x="276" y="137"/>
                      </a:lnTo>
                      <a:lnTo>
                        <a:pt x="274" y="136"/>
                      </a:lnTo>
                      <a:lnTo>
                        <a:pt x="274" y="135"/>
                      </a:lnTo>
                      <a:lnTo>
                        <a:pt x="274" y="134"/>
                      </a:lnTo>
                      <a:lnTo>
                        <a:pt x="275" y="134"/>
                      </a:lnTo>
                      <a:lnTo>
                        <a:pt x="275" y="133"/>
                      </a:lnTo>
                      <a:lnTo>
                        <a:pt x="274" y="133"/>
                      </a:lnTo>
                      <a:lnTo>
                        <a:pt x="273" y="133"/>
                      </a:lnTo>
                      <a:lnTo>
                        <a:pt x="273" y="132"/>
                      </a:lnTo>
                      <a:lnTo>
                        <a:pt x="274" y="131"/>
                      </a:lnTo>
                      <a:lnTo>
                        <a:pt x="275" y="132"/>
                      </a:lnTo>
                      <a:lnTo>
                        <a:pt x="275" y="131"/>
                      </a:lnTo>
                      <a:lnTo>
                        <a:pt x="275" y="130"/>
                      </a:lnTo>
                      <a:lnTo>
                        <a:pt x="276" y="129"/>
                      </a:lnTo>
                      <a:lnTo>
                        <a:pt x="276" y="128"/>
                      </a:lnTo>
                      <a:lnTo>
                        <a:pt x="277" y="128"/>
                      </a:lnTo>
                      <a:lnTo>
                        <a:pt x="278" y="128"/>
                      </a:lnTo>
                      <a:lnTo>
                        <a:pt x="279" y="128"/>
                      </a:lnTo>
                      <a:lnTo>
                        <a:pt x="279" y="127"/>
                      </a:lnTo>
                      <a:lnTo>
                        <a:pt x="278" y="126"/>
                      </a:lnTo>
                      <a:lnTo>
                        <a:pt x="278" y="125"/>
                      </a:lnTo>
                      <a:lnTo>
                        <a:pt x="279" y="124"/>
                      </a:lnTo>
                      <a:lnTo>
                        <a:pt x="280" y="123"/>
                      </a:lnTo>
                      <a:lnTo>
                        <a:pt x="280" y="122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0"/>
                      </a:lnTo>
                      <a:lnTo>
                        <a:pt x="284" y="120"/>
                      </a:lnTo>
                      <a:lnTo>
                        <a:pt x="285" y="120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7" y="120"/>
                      </a:lnTo>
                      <a:lnTo>
                        <a:pt x="288" y="118"/>
                      </a:lnTo>
                      <a:lnTo>
                        <a:pt x="289" y="118"/>
                      </a:lnTo>
                      <a:lnTo>
                        <a:pt x="290" y="116"/>
                      </a:lnTo>
                      <a:lnTo>
                        <a:pt x="291" y="116"/>
                      </a:lnTo>
                      <a:lnTo>
                        <a:pt x="291" y="115"/>
                      </a:lnTo>
                      <a:lnTo>
                        <a:pt x="291" y="114"/>
                      </a:lnTo>
                      <a:lnTo>
                        <a:pt x="292" y="113"/>
                      </a:lnTo>
                      <a:lnTo>
                        <a:pt x="293" y="112"/>
                      </a:lnTo>
                      <a:lnTo>
                        <a:pt x="293" y="111"/>
                      </a:lnTo>
                      <a:lnTo>
                        <a:pt x="294" y="111"/>
                      </a:lnTo>
                      <a:lnTo>
                        <a:pt x="294" y="110"/>
                      </a:lnTo>
                      <a:lnTo>
                        <a:pt x="295" y="109"/>
                      </a:lnTo>
                      <a:lnTo>
                        <a:pt x="296" y="107"/>
                      </a:lnTo>
                      <a:lnTo>
                        <a:pt x="298" y="104"/>
                      </a:lnTo>
                      <a:lnTo>
                        <a:pt x="299" y="101"/>
                      </a:lnTo>
                      <a:lnTo>
                        <a:pt x="300" y="100"/>
                      </a:lnTo>
                      <a:lnTo>
                        <a:pt x="301" y="98"/>
                      </a:lnTo>
                      <a:lnTo>
                        <a:pt x="302" y="98"/>
                      </a:lnTo>
                      <a:lnTo>
                        <a:pt x="302" y="96"/>
                      </a:lnTo>
                      <a:lnTo>
                        <a:pt x="303" y="95"/>
                      </a:lnTo>
                      <a:lnTo>
                        <a:pt x="304" y="94"/>
                      </a:lnTo>
                      <a:lnTo>
                        <a:pt x="304" y="93"/>
                      </a:lnTo>
                      <a:lnTo>
                        <a:pt x="305" y="93"/>
                      </a:lnTo>
                      <a:lnTo>
                        <a:pt x="306" y="93"/>
                      </a:lnTo>
                      <a:lnTo>
                        <a:pt x="307" y="90"/>
                      </a:lnTo>
                      <a:lnTo>
                        <a:pt x="307" y="89"/>
                      </a:lnTo>
                      <a:lnTo>
                        <a:pt x="308" y="88"/>
                      </a:lnTo>
                      <a:lnTo>
                        <a:pt x="309" y="87"/>
                      </a:lnTo>
                      <a:lnTo>
                        <a:pt x="309" y="86"/>
                      </a:lnTo>
                      <a:lnTo>
                        <a:pt x="312" y="84"/>
                      </a:lnTo>
                      <a:lnTo>
                        <a:pt x="312" y="83"/>
                      </a:lnTo>
                      <a:lnTo>
                        <a:pt x="313" y="82"/>
                      </a:lnTo>
                      <a:lnTo>
                        <a:pt x="313" y="81"/>
                      </a:lnTo>
                      <a:lnTo>
                        <a:pt x="313" y="80"/>
                      </a:lnTo>
                      <a:lnTo>
                        <a:pt x="313" y="79"/>
                      </a:lnTo>
                      <a:lnTo>
                        <a:pt x="313" y="78"/>
                      </a:lnTo>
                      <a:lnTo>
                        <a:pt x="313" y="77"/>
                      </a:lnTo>
                      <a:lnTo>
                        <a:pt x="314" y="76"/>
                      </a:lnTo>
                      <a:lnTo>
                        <a:pt x="315" y="75"/>
                      </a:lnTo>
                      <a:lnTo>
                        <a:pt x="315" y="72"/>
                      </a:lnTo>
                      <a:lnTo>
                        <a:pt x="316" y="72"/>
                      </a:lnTo>
                      <a:lnTo>
                        <a:pt x="316" y="71"/>
                      </a:lnTo>
                      <a:lnTo>
                        <a:pt x="317" y="71"/>
                      </a:lnTo>
                      <a:lnTo>
                        <a:pt x="318" y="72"/>
                      </a:lnTo>
                      <a:lnTo>
                        <a:pt x="320" y="72"/>
                      </a:lnTo>
                      <a:lnTo>
                        <a:pt x="320" y="71"/>
                      </a:lnTo>
                      <a:lnTo>
                        <a:pt x="321" y="70"/>
                      </a:lnTo>
                      <a:lnTo>
                        <a:pt x="320" y="67"/>
                      </a:lnTo>
                      <a:lnTo>
                        <a:pt x="321" y="66"/>
                      </a:lnTo>
                      <a:lnTo>
                        <a:pt x="322" y="66"/>
                      </a:lnTo>
                      <a:lnTo>
                        <a:pt x="322" y="65"/>
                      </a:lnTo>
                      <a:lnTo>
                        <a:pt x="323" y="65"/>
                      </a:lnTo>
                      <a:lnTo>
                        <a:pt x="323" y="64"/>
                      </a:lnTo>
                      <a:lnTo>
                        <a:pt x="324" y="65"/>
                      </a:lnTo>
                      <a:lnTo>
                        <a:pt x="324" y="64"/>
                      </a:lnTo>
                      <a:lnTo>
                        <a:pt x="325" y="64"/>
                      </a:lnTo>
                      <a:lnTo>
                        <a:pt x="326" y="64"/>
                      </a:lnTo>
                      <a:lnTo>
                        <a:pt x="327" y="62"/>
                      </a:lnTo>
                      <a:lnTo>
                        <a:pt x="329" y="60"/>
                      </a:lnTo>
                      <a:lnTo>
                        <a:pt x="329" y="59"/>
                      </a:lnTo>
                      <a:lnTo>
                        <a:pt x="330" y="59"/>
                      </a:lnTo>
                      <a:lnTo>
                        <a:pt x="331" y="59"/>
                      </a:lnTo>
                      <a:lnTo>
                        <a:pt x="331" y="58"/>
                      </a:lnTo>
                      <a:lnTo>
                        <a:pt x="332" y="57"/>
                      </a:lnTo>
                      <a:lnTo>
                        <a:pt x="333" y="57"/>
                      </a:lnTo>
                      <a:lnTo>
                        <a:pt x="334" y="56"/>
                      </a:lnTo>
                      <a:lnTo>
                        <a:pt x="335" y="55"/>
                      </a:lnTo>
                      <a:lnTo>
                        <a:pt x="335" y="54"/>
                      </a:lnTo>
                      <a:lnTo>
                        <a:pt x="336" y="52"/>
                      </a:lnTo>
                      <a:lnTo>
                        <a:pt x="336" y="51"/>
                      </a:lnTo>
                      <a:lnTo>
                        <a:pt x="336" y="49"/>
                      </a:lnTo>
                      <a:lnTo>
                        <a:pt x="338" y="47"/>
                      </a:lnTo>
                      <a:lnTo>
                        <a:pt x="339" y="45"/>
                      </a:lnTo>
                      <a:lnTo>
                        <a:pt x="340" y="45"/>
                      </a:lnTo>
                      <a:lnTo>
                        <a:pt x="341" y="44"/>
                      </a:lnTo>
                      <a:lnTo>
                        <a:pt x="343" y="44"/>
                      </a:lnTo>
                      <a:lnTo>
                        <a:pt x="344" y="44"/>
                      </a:lnTo>
                      <a:lnTo>
                        <a:pt x="345" y="44"/>
                      </a:lnTo>
                      <a:lnTo>
                        <a:pt x="345" y="43"/>
                      </a:lnTo>
                      <a:lnTo>
                        <a:pt x="346" y="43"/>
                      </a:lnTo>
                      <a:lnTo>
                        <a:pt x="346" y="42"/>
                      </a:lnTo>
                      <a:lnTo>
                        <a:pt x="349" y="42"/>
                      </a:lnTo>
                      <a:lnTo>
                        <a:pt x="350" y="41"/>
                      </a:lnTo>
                      <a:lnTo>
                        <a:pt x="350" y="40"/>
                      </a:lnTo>
                      <a:lnTo>
                        <a:pt x="351" y="40"/>
                      </a:lnTo>
                      <a:lnTo>
                        <a:pt x="351" y="39"/>
                      </a:lnTo>
                      <a:lnTo>
                        <a:pt x="351" y="38"/>
                      </a:lnTo>
                      <a:lnTo>
                        <a:pt x="351" y="37"/>
                      </a:lnTo>
                      <a:lnTo>
                        <a:pt x="351" y="36"/>
                      </a:lnTo>
                      <a:lnTo>
                        <a:pt x="352" y="36"/>
                      </a:lnTo>
                      <a:lnTo>
                        <a:pt x="353" y="32"/>
                      </a:lnTo>
                      <a:lnTo>
                        <a:pt x="354" y="30"/>
                      </a:lnTo>
                      <a:lnTo>
                        <a:pt x="354" y="29"/>
                      </a:lnTo>
                      <a:lnTo>
                        <a:pt x="355" y="27"/>
                      </a:lnTo>
                      <a:lnTo>
                        <a:pt x="356" y="26"/>
                      </a:lnTo>
                      <a:lnTo>
                        <a:pt x="356" y="25"/>
                      </a:lnTo>
                      <a:lnTo>
                        <a:pt x="356" y="23"/>
                      </a:lnTo>
                      <a:lnTo>
                        <a:pt x="356" y="21"/>
                      </a:lnTo>
                      <a:lnTo>
                        <a:pt x="357" y="20"/>
                      </a:lnTo>
                      <a:lnTo>
                        <a:pt x="357" y="18"/>
                      </a:lnTo>
                      <a:lnTo>
                        <a:pt x="358" y="17"/>
                      </a:lnTo>
                      <a:lnTo>
                        <a:pt x="358" y="15"/>
                      </a:lnTo>
                      <a:lnTo>
                        <a:pt x="358" y="12"/>
                      </a:lnTo>
                      <a:lnTo>
                        <a:pt x="358" y="11"/>
                      </a:lnTo>
                      <a:lnTo>
                        <a:pt x="359" y="10"/>
                      </a:lnTo>
                      <a:lnTo>
                        <a:pt x="359" y="9"/>
                      </a:lnTo>
                      <a:lnTo>
                        <a:pt x="360" y="7"/>
                      </a:lnTo>
                      <a:lnTo>
                        <a:pt x="360" y="6"/>
                      </a:lnTo>
                      <a:lnTo>
                        <a:pt x="360" y="3"/>
                      </a:lnTo>
                      <a:lnTo>
                        <a:pt x="361" y="2"/>
                      </a:lnTo>
                      <a:lnTo>
                        <a:pt x="361" y="1"/>
                      </a:lnTo>
                      <a:lnTo>
                        <a:pt x="362" y="0"/>
                      </a:lnTo>
                      <a:lnTo>
                        <a:pt x="364" y="0"/>
                      </a:lnTo>
                      <a:lnTo>
                        <a:pt x="365" y="0"/>
                      </a:lnTo>
                      <a:lnTo>
                        <a:pt x="367" y="1"/>
                      </a:lnTo>
                      <a:lnTo>
                        <a:pt x="368" y="1"/>
                      </a:lnTo>
                      <a:lnTo>
                        <a:pt x="372" y="5"/>
                      </a:lnTo>
                      <a:lnTo>
                        <a:pt x="375" y="7"/>
                      </a:lnTo>
                      <a:lnTo>
                        <a:pt x="378" y="9"/>
                      </a:lnTo>
                      <a:lnTo>
                        <a:pt x="380" y="12"/>
                      </a:lnTo>
                      <a:lnTo>
                        <a:pt x="383" y="15"/>
                      </a:lnTo>
                      <a:lnTo>
                        <a:pt x="386" y="18"/>
                      </a:lnTo>
                      <a:lnTo>
                        <a:pt x="389" y="21"/>
                      </a:lnTo>
                      <a:lnTo>
                        <a:pt x="390" y="22"/>
                      </a:lnTo>
                      <a:lnTo>
                        <a:pt x="391" y="23"/>
                      </a:lnTo>
                      <a:lnTo>
                        <a:pt x="392" y="24"/>
                      </a:lnTo>
                      <a:lnTo>
                        <a:pt x="393" y="26"/>
                      </a:lnTo>
                      <a:lnTo>
                        <a:pt x="394" y="27"/>
                      </a:lnTo>
                      <a:lnTo>
                        <a:pt x="394" y="28"/>
                      </a:lnTo>
                      <a:lnTo>
                        <a:pt x="396" y="30"/>
                      </a:lnTo>
                      <a:lnTo>
                        <a:pt x="396" y="31"/>
                      </a:lnTo>
                      <a:lnTo>
                        <a:pt x="396" y="32"/>
                      </a:lnTo>
                      <a:lnTo>
                        <a:pt x="397" y="33"/>
                      </a:lnTo>
                      <a:lnTo>
                        <a:pt x="398" y="34"/>
                      </a:lnTo>
                      <a:lnTo>
                        <a:pt x="398" y="35"/>
                      </a:lnTo>
                      <a:lnTo>
                        <a:pt x="399" y="36"/>
                      </a:lnTo>
                      <a:lnTo>
                        <a:pt x="400" y="38"/>
                      </a:lnTo>
                      <a:lnTo>
                        <a:pt x="400" y="39"/>
                      </a:lnTo>
                      <a:lnTo>
                        <a:pt x="400" y="40"/>
                      </a:lnTo>
                      <a:lnTo>
                        <a:pt x="400" y="41"/>
                      </a:lnTo>
                      <a:lnTo>
                        <a:pt x="401" y="41"/>
                      </a:lnTo>
                      <a:lnTo>
                        <a:pt x="401" y="42"/>
                      </a:lnTo>
                      <a:lnTo>
                        <a:pt x="401" y="43"/>
                      </a:lnTo>
                      <a:lnTo>
                        <a:pt x="401" y="45"/>
                      </a:lnTo>
                      <a:lnTo>
                        <a:pt x="401" y="46"/>
                      </a:lnTo>
                      <a:lnTo>
                        <a:pt x="401" y="47"/>
                      </a:lnTo>
                      <a:lnTo>
                        <a:pt x="401" y="48"/>
                      </a:lnTo>
                      <a:lnTo>
                        <a:pt x="401" y="49"/>
                      </a:lnTo>
                      <a:lnTo>
                        <a:pt x="402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1" y="51"/>
                      </a:lnTo>
                      <a:lnTo>
                        <a:pt x="401" y="52"/>
                      </a:lnTo>
                      <a:lnTo>
                        <a:pt x="403" y="53"/>
                      </a:lnTo>
                      <a:lnTo>
                        <a:pt x="404" y="54"/>
                      </a:lnTo>
                      <a:lnTo>
                        <a:pt x="407" y="56"/>
                      </a:lnTo>
                      <a:lnTo>
                        <a:pt x="409" y="56"/>
                      </a:lnTo>
                      <a:lnTo>
                        <a:pt x="410" y="56"/>
                      </a:lnTo>
                      <a:lnTo>
                        <a:pt x="411" y="57"/>
                      </a:lnTo>
                      <a:lnTo>
                        <a:pt x="412" y="57"/>
                      </a:lnTo>
                      <a:lnTo>
                        <a:pt x="411" y="57"/>
                      </a:lnTo>
                      <a:lnTo>
                        <a:pt x="412" y="58"/>
                      </a:lnTo>
                      <a:lnTo>
                        <a:pt x="413" y="59"/>
                      </a:lnTo>
                      <a:lnTo>
                        <a:pt x="412" y="60"/>
                      </a:lnTo>
                      <a:lnTo>
                        <a:pt x="413" y="60"/>
                      </a:lnTo>
                      <a:lnTo>
                        <a:pt x="412" y="61"/>
                      </a:lnTo>
                      <a:lnTo>
                        <a:pt x="413" y="62"/>
                      </a:lnTo>
                      <a:lnTo>
                        <a:pt x="412" y="63"/>
                      </a:lnTo>
                      <a:lnTo>
                        <a:pt x="412" y="64"/>
                      </a:lnTo>
                      <a:lnTo>
                        <a:pt x="412" y="65"/>
                      </a:lnTo>
                      <a:lnTo>
                        <a:pt x="412" y="66"/>
                      </a:lnTo>
                      <a:lnTo>
                        <a:pt x="412" y="67"/>
                      </a:lnTo>
                      <a:lnTo>
                        <a:pt x="412" y="69"/>
                      </a:lnTo>
                      <a:lnTo>
                        <a:pt x="411" y="70"/>
                      </a:lnTo>
                      <a:lnTo>
                        <a:pt x="411" y="72"/>
                      </a:lnTo>
                      <a:lnTo>
                        <a:pt x="411" y="73"/>
                      </a:lnTo>
                      <a:lnTo>
                        <a:pt x="411" y="74"/>
                      </a:lnTo>
                      <a:lnTo>
                        <a:pt x="411" y="75"/>
                      </a:lnTo>
                      <a:lnTo>
                        <a:pt x="411" y="76"/>
                      </a:lnTo>
                      <a:lnTo>
                        <a:pt x="411" y="77"/>
                      </a:lnTo>
                      <a:lnTo>
                        <a:pt x="411" y="78"/>
                      </a:lnTo>
                      <a:lnTo>
                        <a:pt x="411" y="80"/>
                      </a:lnTo>
                      <a:lnTo>
                        <a:pt x="411" y="83"/>
                      </a:lnTo>
                      <a:lnTo>
                        <a:pt x="412" y="86"/>
                      </a:lnTo>
                      <a:lnTo>
                        <a:pt x="412" y="91"/>
                      </a:lnTo>
                      <a:lnTo>
                        <a:pt x="412" y="93"/>
                      </a:lnTo>
                      <a:lnTo>
                        <a:pt x="412" y="94"/>
                      </a:lnTo>
                      <a:lnTo>
                        <a:pt x="412" y="95"/>
                      </a:lnTo>
                      <a:lnTo>
                        <a:pt x="413" y="98"/>
                      </a:lnTo>
                      <a:lnTo>
                        <a:pt x="413" y="99"/>
                      </a:lnTo>
                      <a:lnTo>
                        <a:pt x="413" y="100"/>
                      </a:lnTo>
                      <a:lnTo>
                        <a:pt x="412" y="102"/>
                      </a:lnTo>
                      <a:lnTo>
                        <a:pt x="412" y="103"/>
                      </a:lnTo>
                      <a:lnTo>
                        <a:pt x="411" y="103"/>
                      </a:lnTo>
                      <a:lnTo>
                        <a:pt x="411" y="104"/>
                      </a:lnTo>
                      <a:lnTo>
                        <a:pt x="410" y="104"/>
                      </a:lnTo>
                      <a:lnTo>
                        <a:pt x="411" y="105"/>
                      </a:lnTo>
                      <a:lnTo>
                        <a:pt x="411" y="107"/>
                      </a:lnTo>
                      <a:lnTo>
                        <a:pt x="411" y="108"/>
                      </a:lnTo>
                      <a:lnTo>
                        <a:pt x="411" y="110"/>
                      </a:lnTo>
                      <a:lnTo>
                        <a:pt x="411" y="112"/>
                      </a:lnTo>
                      <a:lnTo>
                        <a:pt x="412" y="113"/>
                      </a:lnTo>
                      <a:lnTo>
                        <a:pt x="413" y="115"/>
                      </a:lnTo>
                      <a:lnTo>
                        <a:pt x="413" y="116"/>
                      </a:lnTo>
                      <a:lnTo>
                        <a:pt x="413" y="118"/>
                      </a:lnTo>
                      <a:lnTo>
                        <a:pt x="414" y="119"/>
                      </a:lnTo>
                      <a:lnTo>
                        <a:pt x="414" y="121"/>
                      </a:lnTo>
                      <a:lnTo>
                        <a:pt x="415" y="122"/>
                      </a:lnTo>
                      <a:lnTo>
                        <a:pt x="415" y="123"/>
                      </a:lnTo>
                      <a:lnTo>
                        <a:pt x="416" y="124"/>
                      </a:lnTo>
                      <a:lnTo>
                        <a:pt x="416" y="125"/>
                      </a:lnTo>
                      <a:lnTo>
                        <a:pt x="416" y="126"/>
                      </a:lnTo>
                      <a:lnTo>
                        <a:pt x="417" y="127"/>
                      </a:lnTo>
                      <a:lnTo>
                        <a:pt x="417" y="128"/>
                      </a:lnTo>
                      <a:lnTo>
                        <a:pt x="418" y="129"/>
                      </a:lnTo>
                      <a:lnTo>
                        <a:pt x="418" y="130"/>
                      </a:lnTo>
                      <a:lnTo>
                        <a:pt x="417" y="131"/>
                      </a:lnTo>
                      <a:lnTo>
                        <a:pt x="417" y="132"/>
                      </a:lnTo>
                      <a:lnTo>
                        <a:pt x="416" y="133"/>
                      </a:lnTo>
                      <a:lnTo>
                        <a:pt x="417" y="135"/>
                      </a:lnTo>
                      <a:lnTo>
                        <a:pt x="416" y="135"/>
                      </a:lnTo>
                      <a:lnTo>
                        <a:pt x="416" y="136"/>
                      </a:lnTo>
                      <a:lnTo>
                        <a:pt x="416" y="137"/>
                      </a:lnTo>
                      <a:lnTo>
                        <a:pt x="417" y="139"/>
                      </a:lnTo>
                      <a:lnTo>
                        <a:pt x="418" y="139"/>
                      </a:lnTo>
                      <a:lnTo>
                        <a:pt x="419" y="141"/>
                      </a:lnTo>
                      <a:lnTo>
                        <a:pt x="419" y="143"/>
                      </a:lnTo>
                      <a:lnTo>
                        <a:pt x="419" y="144"/>
                      </a:lnTo>
                      <a:lnTo>
                        <a:pt x="418" y="144"/>
                      </a:lnTo>
                      <a:lnTo>
                        <a:pt x="418" y="145"/>
                      </a:lnTo>
                      <a:lnTo>
                        <a:pt x="418" y="146"/>
                      </a:lnTo>
                      <a:lnTo>
                        <a:pt x="419" y="147"/>
                      </a:lnTo>
                      <a:lnTo>
                        <a:pt x="419" y="148"/>
                      </a:lnTo>
                      <a:lnTo>
                        <a:pt x="420" y="148"/>
                      </a:lnTo>
                      <a:lnTo>
                        <a:pt x="420" y="149"/>
                      </a:lnTo>
                      <a:lnTo>
                        <a:pt x="421" y="151"/>
                      </a:lnTo>
                      <a:lnTo>
                        <a:pt x="421" y="152"/>
                      </a:lnTo>
                      <a:lnTo>
                        <a:pt x="422" y="154"/>
                      </a:lnTo>
                      <a:lnTo>
                        <a:pt x="421" y="154"/>
                      </a:lnTo>
                      <a:lnTo>
                        <a:pt x="421" y="155"/>
                      </a:lnTo>
                      <a:lnTo>
                        <a:pt x="422" y="156"/>
                      </a:lnTo>
                      <a:lnTo>
                        <a:pt x="422" y="157"/>
                      </a:lnTo>
                      <a:lnTo>
                        <a:pt x="422" y="158"/>
                      </a:lnTo>
                      <a:lnTo>
                        <a:pt x="423" y="159"/>
                      </a:lnTo>
                      <a:lnTo>
                        <a:pt x="424" y="161"/>
                      </a:lnTo>
                      <a:lnTo>
                        <a:pt x="426" y="163"/>
                      </a:lnTo>
                      <a:lnTo>
                        <a:pt x="426" y="165"/>
                      </a:lnTo>
                      <a:lnTo>
                        <a:pt x="426" y="166"/>
                      </a:lnTo>
                      <a:lnTo>
                        <a:pt x="426" y="168"/>
                      </a:lnTo>
                      <a:lnTo>
                        <a:pt x="425" y="168"/>
                      </a:lnTo>
                      <a:lnTo>
                        <a:pt x="426" y="169"/>
                      </a:lnTo>
                      <a:lnTo>
                        <a:pt x="426" y="170"/>
                      </a:lnTo>
                      <a:lnTo>
                        <a:pt x="426" y="171"/>
                      </a:lnTo>
                      <a:lnTo>
                        <a:pt x="426" y="172"/>
                      </a:lnTo>
                      <a:lnTo>
                        <a:pt x="427" y="171"/>
                      </a:lnTo>
                      <a:lnTo>
                        <a:pt x="428" y="171"/>
                      </a:lnTo>
                      <a:lnTo>
                        <a:pt x="430" y="172"/>
                      </a:lnTo>
                      <a:lnTo>
                        <a:pt x="430" y="173"/>
                      </a:lnTo>
                      <a:lnTo>
                        <a:pt x="431" y="173"/>
                      </a:lnTo>
                      <a:lnTo>
                        <a:pt x="430" y="174"/>
                      </a:lnTo>
                      <a:lnTo>
                        <a:pt x="430" y="175"/>
                      </a:lnTo>
                      <a:lnTo>
                        <a:pt x="430" y="176"/>
                      </a:lnTo>
                      <a:lnTo>
                        <a:pt x="430" y="177"/>
                      </a:lnTo>
                      <a:lnTo>
                        <a:pt x="431" y="177"/>
                      </a:lnTo>
                      <a:lnTo>
                        <a:pt x="432" y="178"/>
                      </a:lnTo>
                      <a:lnTo>
                        <a:pt x="433" y="180"/>
                      </a:lnTo>
                      <a:lnTo>
                        <a:pt x="432" y="182"/>
                      </a:lnTo>
                      <a:lnTo>
                        <a:pt x="432" y="184"/>
                      </a:lnTo>
                      <a:lnTo>
                        <a:pt x="433" y="184"/>
                      </a:lnTo>
                      <a:lnTo>
                        <a:pt x="433" y="185"/>
                      </a:lnTo>
                      <a:lnTo>
                        <a:pt x="434" y="185"/>
                      </a:lnTo>
                      <a:lnTo>
                        <a:pt x="435" y="186"/>
                      </a:lnTo>
                      <a:lnTo>
                        <a:pt x="436" y="187"/>
                      </a:lnTo>
                      <a:lnTo>
                        <a:pt x="436" y="188"/>
                      </a:lnTo>
                      <a:lnTo>
                        <a:pt x="436" y="189"/>
                      </a:lnTo>
                      <a:lnTo>
                        <a:pt x="437" y="189"/>
                      </a:lnTo>
                      <a:lnTo>
                        <a:pt x="437" y="190"/>
                      </a:lnTo>
                      <a:lnTo>
                        <a:pt x="437" y="192"/>
                      </a:lnTo>
                      <a:lnTo>
                        <a:pt x="437" y="193"/>
                      </a:lnTo>
                      <a:lnTo>
                        <a:pt x="436" y="194"/>
                      </a:lnTo>
                      <a:lnTo>
                        <a:pt x="437" y="194"/>
                      </a:lnTo>
                      <a:lnTo>
                        <a:pt x="436" y="194"/>
                      </a:lnTo>
                      <a:lnTo>
                        <a:pt x="437" y="195"/>
                      </a:lnTo>
                      <a:lnTo>
                        <a:pt x="437" y="196"/>
                      </a:lnTo>
                      <a:lnTo>
                        <a:pt x="437" y="197"/>
                      </a:lnTo>
                      <a:lnTo>
                        <a:pt x="437" y="198"/>
                      </a:lnTo>
                      <a:lnTo>
                        <a:pt x="438" y="200"/>
                      </a:lnTo>
                      <a:lnTo>
                        <a:pt x="437" y="201"/>
                      </a:lnTo>
                      <a:lnTo>
                        <a:pt x="437" y="202"/>
                      </a:lnTo>
                      <a:lnTo>
                        <a:pt x="437" y="203"/>
                      </a:lnTo>
                      <a:lnTo>
                        <a:pt x="436" y="203"/>
                      </a:lnTo>
                      <a:lnTo>
                        <a:pt x="435" y="203"/>
                      </a:lnTo>
                      <a:lnTo>
                        <a:pt x="435" y="204"/>
                      </a:lnTo>
                      <a:lnTo>
                        <a:pt x="435" y="205"/>
                      </a:lnTo>
                      <a:lnTo>
                        <a:pt x="436" y="204"/>
                      </a:lnTo>
                      <a:lnTo>
                        <a:pt x="437" y="204"/>
                      </a:lnTo>
                      <a:lnTo>
                        <a:pt x="437" y="205"/>
                      </a:lnTo>
                      <a:lnTo>
                        <a:pt x="438" y="204"/>
                      </a:lnTo>
                      <a:lnTo>
                        <a:pt x="439" y="203"/>
                      </a:lnTo>
                      <a:lnTo>
                        <a:pt x="440" y="203"/>
                      </a:lnTo>
                      <a:lnTo>
                        <a:pt x="441" y="203"/>
                      </a:lnTo>
                      <a:lnTo>
                        <a:pt x="442" y="204"/>
                      </a:lnTo>
                      <a:lnTo>
                        <a:pt x="443" y="205"/>
                      </a:lnTo>
                      <a:lnTo>
                        <a:pt x="443" y="206"/>
                      </a:lnTo>
                      <a:lnTo>
                        <a:pt x="443" y="207"/>
                      </a:lnTo>
                      <a:lnTo>
                        <a:pt x="444" y="207"/>
                      </a:lnTo>
                      <a:lnTo>
                        <a:pt x="444" y="208"/>
                      </a:lnTo>
                      <a:lnTo>
                        <a:pt x="444" y="209"/>
                      </a:lnTo>
                      <a:lnTo>
                        <a:pt x="445" y="209"/>
                      </a:lnTo>
                      <a:lnTo>
                        <a:pt x="445" y="210"/>
                      </a:lnTo>
                      <a:lnTo>
                        <a:pt x="445" y="211"/>
                      </a:lnTo>
                      <a:lnTo>
                        <a:pt x="445" y="212"/>
                      </a:lnTo>
                      <a:lnTo>
                        <a:pt x="444" y="213"/>
                      </a:lnTo>
                      <a:lnTo>
                        <a:pt x="445" y="215"/>
                      </a:lnTo>
                      <a:lnTo>
                        <a:pt x="445" y="216"/>
                      </a:lnTo>
                      <a:lnTo>
                        <a:pt x="446" y="216"/>
                      </a:lnTo>
                      <a:lnTo>
                        <a:pt x="446" y="217"/>
                      </a:lnTo>
                      <a:lnTo>
                        <a:pt x="445" y="217"/>
                      </a:lnTo>
                      <a:lnTo>
                        <a:pt x="445" y="218"/>
                      </a:lnTo>
                      <a:lnTo>
                        <a:pt x="446" y="218"/>
                      </a:lnTo>
                      <a:lnTo>
                        <a:pt x="446" y="219"/>
                      </a:lnTo>
                      <a:lnTo>
                        <a:pt x="447" y="219"/>
                      </a:lnTo>
                      <a:lnTo>
                        <a:pt x="447" y="220"/>
                      </a:lnTo>
                      <a:lnTo>
                        <a:pt x="447" y="221"/>
                      </a:lnTo>
                      <a:lnTo>
                        <a:pt x="447" y="222"/>
                      </a:lnTo>
                      <a:lnTo>
                        <a:pt x="447" y="223"/>
                      </a:lnTo>
                      <a:lnTo>
                        <a:pt x="447" y="224"/>
                      </a:lnTo>
                      <a:lnTo>
                        <a:pt x="448" y="225"/>
                      </a:lnTo>
                      <a:lnTo>
                        <a:pt x="449" y="226"/>
                      </a:lnTo>
                      <a:lnTo>
                        <a:pt x="449" y="227"/>
                      </a:lnTo>
                      <a:lnTo>
                        <a:pt x="449" y="228"/>
                      </a:lnTo>
                      <a:lnTo>
                        <a:pt x="449" y="229"/>
                      </a:lnTo>
                      <a:lnTo>
                        <a:pt x="449" y="230"/>
                      </a:lnTo>
                      <a:lnTo>
                        <a:pt x="449" y="231"/>
                      </a:lnTo>
                      <a:lnTo>
                        <a:pt x="449" y="232"/>
                      </a:lnTo>
                      <a:lnTo>
                        <a:pt x="450" y="232"/>
                      </a:lnTo>
                      <a:lnTo>
                        <a:pt x="451" y="232"/>
                      </a:lnTo>
                      <a:lnTo>
                        <a:pt x="451" y="233"/>
                      </a:lnTo>
                      <a:lnTo>
                        <a:pt x="452" y="235"/>
                      </a:lnTo>
                      <a:lnTo>
                        <a:pt x="453" y="236"/>
                      </a:lnTo>
                      <a:lnTo>
                        <a:pt x="453" y="238"/>
                      </a:lnTo>
                      <a:lnTo>
                        <a:pt x="453" y="240"/>
                      </a:lnTo>
                      <a:lnTo>
                        <a:pt x="453" y="241"/>
                      </a:lnTo>
                      <a:lnTo>
                        <a:pt x="452" y="241"/>
                      </a:lnTo>
                      <a:lnTo>
                        <a:pt x="451" y="241"/>
                      </a:lnTo>
                      <a:lnTo>
                        <a:pt x="451" y="242"/>
                      </a:lnTo>
                      <a:lnTo>
                        <a:pt x="453" y="242"/>
                      </a:lnTo>
                      <a:lnTo>
                        <a:pt x="455" y="241"/>
                      </a:lnTo>
                      <a:lnTo>
                        <a:pt x="457" y="240"/>
                      </a:lnTo>
                      <a:lnTo>
                        <a:pt x="464" y="237"/>
                      </a:lnTo>
                      <a:lnTo>
                        <a:pt x="465" y="237"/>
                      </a:lnTo>
                      <a:lnTo>
                        <a:pt x="470" y="236"/>
                      </a:lnTo>
                      <a:lnTo>
                        <a:pt x="471" y="235"/>
                      </a:lnTo>
                      <a:lnTo>
                        <a:pt x="473" y="236"/>
                      </a:lnTo>
                      <a:lnTo>
                        <a:pt x="474" y="236"/>
                      </a:lnTo>
                      <a:lnTo>
                        <a:pt x="475" y="236"/>
                      </a:lnTo>
                      <a:lnTo>
                        <a:pt x="476" y="236"/>
                      </a:lnTo>
                      <a:lnTo>
                        <a:pt x="477" y="236"/>
                      </a:lnTo>
                      <a:lnTo>
                        <a:pt x="478" y="236"/>
                      </a:lnTo>
                      <a:lnTo>
                        <a:pt x="478" y="237"/>
                      </a:lnTo>
                      <a:lnTo>
                        <a:pt x="479" y="237"/>
                      </a:lnTo>
                      <a:lnTo>
                        <a:pt x="479" y="238"/>
                      </a:lnTo>
                      <a:lnTo>
                        <a:pt x="480" y="237"/>
                      </a:lnTo>
                      <a:lnTo>
                        <a:pt x="480" y="238"/>
                      </a:lnTo>
                      <a:lnTo>
                        <a:pt x="481" y="238"/>
                      </a:lnTo>
                      <a:lnTo>
                        <a:pt x="481" y="239"/>
                      </a:lnTo>
                      <a:lnTo>
                        <a:pt x="482" y="240"/>
                      </a:lnTo>
                      <a:lnTo>
                        <a:pt x="482" y="241"/>
                      </a:lnTo>
                      <a:lnTo>
                        <a:pt x="483" y="241"/>
                      </a:lnTo>
                      <a:lnTo>
                        <a:pt x="483" y="242"/>
                      </a:lnTo>
                      <a:lnTo>
                        <a:pt x="485" y="245"/>
                      </a:lnTo>
                      <a:lnTo>
                        <a:pt x="486" y="246"/>
                      </a:lnTo>
                      <a:lnTo>
                        <a:pt x="486" y="247"/>
                      </a:lnTo>
                      <a:lnTo>
                        <a:pt x="487" y="247"/>
                      </a:lnTo>
                      <a:lnTo>
                        <a:pt x="488" y="247"/>
                      </a:lnTo>
                      <a:lnTo>
                        <a:pt x="488" y="248"/>
                      </a:lnTo>
                      <a:lnTo>
                        <a:pt x="489" y="249"/>
                      </a:lnTo>
                      <a:lnTo>
                        <a:pt x="489" y="250"/>
                      </a:lnTo>
                      <a:lnTo>
                        <a:pt x="489" y="251"/>
                      </a:lnTo>
                      <a:lnTo>
                        <a:pt x="490" y="252"/>
                      </a:lnTo>
                      <a:lnTo>
                        <a:pt x="489" y="253"/>
                      </a:lnTo>
                      <a:lnTo>
                        <a:pt x="490" y="254"/>
                      </a:lnTo>
                      <a:lnTo>
                        <a:pt x="490" y="255"/>
                      </a:lnTo>
                      <a:lnTo>
                        <a:pt x="491" y="255"/>
                      </a:lnTo>
                      <a:lnTo>
                        <a:pt x="491" y="256"/>
                      </a:lnTo>
                      <a:lnTo>
                        <a:pt x="492" y="256"/>
                      </a:lnTo>
                      <a:lnTo>
                        <a:pt x="492" y="257"/>
                      </a:lnTo>
                      <a:lnTo>
                        <a:pt x="493" y="257"/>
                      </a:lnTo>
                      <a:lnTo>
                        <a:pt x="493" y="258"/>
                      </a:lnTo>
                      <a:lnTo>
                        <a:pt x="493" y="260"/>
                      </a:lnTo>
                      <a:lnTo>
                        <a:pt x="493" y="261"/>
                      </a:lnTo>
                      <a:lnTo>
                        <a:pt x="494" y="261"/>
                      </a:lnTo>
                      <a:lnTo>
                        <a:pt x="494" y="262"/>
                      </a:lnTo>
                      <a:lnTo>
                        <a:pt x="494" y="263"/>
                      </a:lnTo>
                      <a:lnTo>
                        <a:pt x="495" y="264"/>
                      </a:lnTo>
                      <a:lnTo>
                        <a:pt x="501" y="279"/>
                      </a:lnTo>
                      <a:lnTo>
                        <a:pt x="502" y="279"/>
                      </a:lnTo>
                      <a:lnTo>
                        <a:pt x="504" y="279"/>
                      </a:lnTo>
                      <a:lnTo>
                        <a:pt x="506" y="279"/>
                      </a:lnTo>
                      <a:lnTo>
                        <a:pt x="508" y="278"/>
                      </a:lnTo>
                      <a:lnTo>
                        <a:pt x="509" y="278"/>
                      </a:lnTo>
                      <a:lnTo>
                        <a:pt x="512" y="280"/>
                      </a:lnTo>
                      <a:lnTo>
                        <a:pt x="513" y="280"/>
                      </a:lnTo>
                      <a:lnTo>
                        <a:pt x="515" y="281"/>
                      </a:lnTo>
                      <a:lnTo>
                        <a:pt x="516" y="281"/>
                      </a:lnTo>
                      <a:lnTo>
                        <a:pt x="517" y="281"/>
                      </a:lnTo>
                      <a:lnTo>
                        <a:pt x="519" y="282"/>
                      </a:lnTo>
                      <a:lnTo>
                        <a:pt x="521" y="283"/>
                      </a:lnTo>
                      <a:lnTo>
                        <a:pt x="523" y="283"/>
                      </a:lnTo>
                      <a:lnTo>
                        <a:pt x="524" y="284"/>
                      </a:lnTo>
                      <a:lnTo>
                        <a:pt x="526" y="285"/>
                      </a:lnTo>
                      <a:lnTo>
                        <a:pt x="527" y="286"/>
                      </a:lnTo>
                      <a:lnTo>
                        <a:pt x="528" y="286"/>
                      </a:lnTo>
                      <a:lnTo>
                        <a:pt x="531" y="288"/>
                      </a:lnTo>
                      <a:lnTo>
                        <a:pt x="535" y="291"/>
                      </a:lnTo>
                      <a:lnTo>
                        <a:pt x="536" y="292"/>
                      </a:lnTo>
                      <a:lnTo>
                        <a:pt x="536" y="293"/>
                      </a:lnTo>
                      <a:lnTo>
                        <a:pt x="536" y="294"/>
                      </a:lnTo>
                      <a:lnTo>
                        <a:pt x="535" y="294"/>
                      </a:lnTo>
                      <a:lnTo>
                        <a:pt x="536" y="294"/>
                      </a:lnTo>
                      <a:lnTo>
                        <a:pt x="537" y="295"/>
                      </a:lnTo>
                      <a:lnTo>
                        <a:pt x="537" y="296"/>
                      </a:lnTo>
                      <a:lnTo>
                        <a:pt x="537" y="297"/>
                      </a:lnTo>
                      <a:lnTo>
                        <a:pt x="538" y="299"/>
                      </a:lnTo>
                      <a:lnTo>
                        <a:pt x="538" y="301"/>
                      </a:lnTo>
                      <a:lnTo>
                        <a:pt x="538" y="304"/>
                      </a:lnTo>
                      <a:lnTo>
                        <a:pt x="538" y="308"/>
                      </a:lnTo>
                      <a:lnTo>
                        <a:pt x="539" y="309"/>
                      </a:lnTo>
                      <a:lnTo>
                        <a:pt x="539" y="312"/>
                      </a:lnTo>
                      <a:lnTo>
                        <a:pt x="539" y="313"/>
                      </a:lnTo>
                      <a:lnTo>
                        <a:pt x="539" y="314"/>
                      </a:lnTo>
                      <a:lnTo>
                        <a:pt x="540" y="314"/>
                      </a:lnTo>
                      <a:lnTo>
                        <a:pt x="540" y="315"/>
                      </a:lnTo>
                      <a:lnTo>
                        <a:pt x="539" y="315"/>
                      </a:lnTo>
                      <a:lnTo>
                        <a:pt x="540" y="316"/>
                      </a:lnTo>
                      <a:lnTo>
                        <a:pt x="539" y="316"/>
                      </a:lnTo>
                      <a:lnTo>
                        <a:pt x="539" y="318"/>
                      </a:lnTo>
                      <a:lnTo>
                        <a:pt x="539" y="319"/>
                      </a:lnTo>
                      <a:lnTo>
                        <a:pt x="539" y="320"/>
                      </a:lnTo>
                      <a:lnTo>
                        <a:pt x="539" y="321"/>
                      </a:lnTo>
                      <a:lnTo>
                        <a:pt x="539" y="322"/>
                      </a:lnTo>
                      <a:lnTo>
                        <a:pt x="539" y="323"/>
                      </a:lnTo>
                      <a:lnTo>
                        <a:pt x="539" y="324"/>
                      </a:lnTo>
                      <a:lnTo>
                        <a:pt x="538" y="325"/>
                      </a:lnTo>
                      <a:lnTo>
                        <a:pt x="538" y="326"/>
                      </a:lnTo>
                      <a:lnTo>
                        <a:pt x="538" y="327"/>
                      </a:lnTo>
                      <a:lnTo>
                        <a:pt x="538" y="328"/>
                      </a:lnTo>
                      <a:lnTo>
                        <a:pt x="537" y="329"/>
                      </a:lnTo>
                      <a:lnTo>
                        <a:pt x="537" y="330"/>
                      </a:lnTo>
                      <a:lnTo>
                        <a:pt x="536" y="331"/>
                      </a:lnTo>
                      <a:lnTo>
                        <a:pt x="536" y="332"/>
                      </a:lnTo>
                      <a:lnTo>
                        <a:pt x="536" y="333"/>
                      </a:lnTo>
                      <a:lnTo>
                        <a:pt x="536" y="336"/>
                      </a:lnTo>
                      <a:lnTo>
                        <a:pt x="537" y="339"/>
                      </a:lnTo>
                      <a:lnTo>
                        <a:pt x="537" y="340"/>
                      </a:lnTo>
                      <a:lnTo>
                        <a:pt x="537" y="341"/>
                      </a:lnTo>
                      <a:lnTo>
                        <a:pt x="537" y="342"/>
                      </a:lnTo>
                      <a:lnTo>
                        <a:pt x="537" y="343"/>
                      </a:lnTo>
                      <a:lnTo>
                        <a:pt x="538" y="343"/>
                      </a:lnTo>
                      <a:lnTo>
                        <a:pt x="537" y="344"/>
                      </a:lnTo>
                      <a:lnTo>
                        <a:pt x="537" y="346"/>
                      </a:lnTo>
                      <a:lnTo>
                        <a:pt x="536" y="346"/>
                      </a:lnTo>
                      <a:lnTo>
                        <a:pt x="536" y="347"/>
                      </a:lnTo>
                      <a:lnTo>
                        <a:pt x="536" y="348"/>
                      </a:lnTo>
                      <a:lnTo>
                        <a:pt x="535" y="348"/>
                      </a:lnTo>
                      <a:lnTo>
                        <a:pt x="535" y="349"/>
                      </a:lnTo>
                      <a:lnTo>
                        <a:pt x="535" y="350"/>
                      </a:lnTo>
                      <a:lnTo>
                        <a:pt x="534" y="350"/>
                      </a:lnTo>
                      <a:lnTo>
                        <a:pt x="534" y="351"/>
                      </a:lnTo>
                      <a:lnTo>
                        <a:pt x="533" y="351"/>
                      </a:lnTo>
                      <a:lnTo>
                        <a:pt x="533" y="352"/>
                      </a:lnTo>
                      <a:lnTo>
                        <a:pt x="532" y="352"/>
                      </a:lnTo>
                      <a:lnTo>
                        <a:pt x="532" y="353"/>
                      </a:lnTo>
                      <a:lnTo>
                        <a:pt x="532" y="354"/>
                      </a:lnTo>
                      <a:lnTo>
                        <a:pt x="531" y="360"/>
                      </a:lnTo>
                      <a:lnTo>
                        <a:pt x="532" y="361"/>
                      </a:lnTo>
                      <a:lnTo>
                        <a:pt x="532" y="362"/>
                      </a:lnTo>
                      <a:lnTo>
                        <a:pt x="532" y="363"/>
                      </a:lnTo>
                      <a:lnTo>
                        <a:pt x="532" y="365"/>
                      </a:lnTo>
                      <a:lnTo>
                        <a:pt x="531" y="366"/>
                      </a:lnTo>
                      <a:lnTo>
                        <a:pt x="530" y="367"/>
                      </a:lnTo>
                      <a:lnTo>
                        <a:pt x="529" y="368"/>
                      </a:lnTo>
                      <a:lnTo>
                        <a:pt x="528" y="368"/>
                      </a:lnTo>
                      <a:lnTo>
                        <a:pt x="527" y="370"/>
                      </a:lnTo>
                      <a:lnTo>
                        <a:pt x="526" y="371"/>
                      </a:lnTo>
                      <a:lnTo>
                        <a:pt x="525" y="374"/>
                      </a:lnTo>
                      <a:lnTo>
                        <a:pt x="524" y="376"/>
                      </a:lnTo>
                      <a:lnTo>
                        <a:pt x="523" y="378"/>
                      </a:lnTo>
                      <a:lnTo>
                        <a:pt x="522" y="378"/>
                      </a:lnTo>
                      <a:lnTo>
                        <a:pt x="521" y="379"/>
                      </a:lnTo>
                      <a:lnTo>
                        <a:pt x="520" y="379"/>
                      </a:lnTo>
                      <a:lnTo>
                        <a:pt x="519" y="379"/>
                      </a:lnTo>
                      <a:lnTo>
                        <a:pt x="520" y="379"/>
                      </a:lnTo>
                      <a:lnTo>
                        <a:pt x="520" y="380"/>
                      </a:lnTo>
                      <a:lnTo>
                        <a:pt x="519" y="380"/>
                      </a:lnTo>
                      <a:lnTo>
                        <a:pt x="519" y="381"/>
                      </a:lnTo>
                      <a:lnTo>
                        <a:pt x="520" y="381"/>
                      </a:lnTo>
                      <a:lnTo>
                        <a:pt x="519" y="381"/>
                      </a:lnTo>
                      <a:lnTo>
                        <a:pt x="519" y="382"/>
                      </a:lnTo>
                      <a:lnTo>
                        <a:pt x="519" y="383"/>
                      </a:lnTo>
                      <a:lnTo>
                        <a:pt x="519" y="384"/>
                      </a:lnTo>
                      <a:lnTo>
                        <a:pt x="518" y="384"/>
                      </a:lnTo>
                      <a:lnTo>
                        <a:pt x="518" y="385"/>
                      </a:lnTo>
                      <a:lnTo>
                        <a:pt x="517" y="385"/>
                      </a:lnTo>
                      <a:lnTo>
                        <a:pt x="517" y="386"/>
                      </a:lnTo>
                      <a:lnTo>
                        <a:pt x="516" y="386"/>
                      </a:lnTo>
                      <a:lnTo>
                        <a:pt x="515" y="386"/>
                      </a:lnTo>
                      <a:lnTo>
                        <a:pt x="515" y="388"/>
                      </a:lnTo>
                      <a:lnTo>
                        <a:pt x="515" y="395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302" name="Freeform 480"/>
              <p:cNvSpPr>
                <a:spLocks noEditPoints="1"/>
              </p:cNvSpPr>
              <p:nvPr/>
            </p:nvSpPr>
            <p:spPr bwMode="auto">
              <a:xfrm>
                <a:off x="2452688" y="4902200"/>
                <a:ext cx="534987" cy="366713"/>
              </a:xfrm>
              <a:custGeom>
                <a:avLst/>
                <a:gdLst>
                  <a:gd name="T0" fmla="*/ 2147483646 w 520"/>
                  <a:gd name="T1" fmla="*/ 2147483646 h 357"/>
                  <a:gd name="T2" fmla="*/ 2147483646 w 520"/>
                  <a:gd name="T3" fmla="*/ 2147483646 h 357"/>
                  <a:gd name="T4" fmla="*/ 2147483646 w 520"/>
                  <a:gd name="T5" fmla="*/ 2147483646 h 357"/>
                  <a:gd name="T6" fmla="*/ 2147483646 w 520"/>
                  <a:gd name="T7" fmla="*/ 2147483646 h 357"/>
                  <a:gd name="T8" fmla="*/ 2147483646 w 520"/>
                  <a:gd name="T9" fmla="*/ 2147483646 h 357"/>
                  <a:gd name="T10" fmla="*/ 2147483646 w 520"/>
                  <a:gd name="T11" fmla="*/ 2147483646 h 357"/>
                  <a:gd name="T12" fmla="*/ 2147483646 w 520"/>
                  <a:gd name="T13" fmla="*/ 2147483646 h 357"/>
                  <a:gd name="T14" fmla="*/ 2147483646 w 520"/>
                  <a:gd name="T15" fmla="*/ 2147483646 h 357"/>
                  <a:gd name="T16" fmla="*/ 2147483646 w 520"/>
                  <a:gd name="T17" fmla="*/ 2147483646 h 357"/>
                  <a:gd name="T18" fmla="*/ 2147483646 w 520"/>
                  <a:gd name="T19" fmla="*/ 2147483646 h 357"/>
                  <a:gd name="T20" fmla="*/ 2147483646 w 520"/>
                  <a:gd name="T21" fmla="*/ 2147483646 h 357"/>
                  <a:gd name="T22" fmla="*/ 2147483646 w 520"/>
                  <a:gd name="T23" fmla="*/ 2147483646 h 357"/>
                  <a:gd name="T24" fmla="*/ 2147483646 w 520"/>
                  <a:gd name="T25" fmla="*/ 2147483646 h 357"/>
                  <a:gd name="T26" fmla="*/ 2147483646 w 520"/>
                  <a:gd name="T27" fmla="*/ 2147483646 h 357"/>
                  <a:gd name="T28" fmla="*/ 2147483646 w 520"/>
                  <a:gd name="T29" fmla="*/ 2147483646 h 357"/>
                  <a:gd name="T30" fmla="*/ 2147483646 w 520"/>
                  <a:gd name="T31" fmla="*/ 2147483646 h 357"/>
                  <a:gd name="T32" fmla="*/ 2147483646 w 520"/>
                  <a:gd name="T33" fmla="*/ 2147483646 h 357"/>
                  <a:gd name="T34" fmla="*/ 2147483646 w 520"/>
                  <a:gd name="T35" fmla="*/ 2147483646 h 357"/>
                  <a:gd name="T36" fmla="*/ 2147483646 w 520"/>
                  <a:gd name="T37" fmla="*/ 2147483646 h 357"/>
                  <a:gd name="T38" fmla="*/ 2147483646 w 520"/>
                  <a:gd name="T39" fmla="*/ 2147483646 h 357"/>
                  <a:gd name="T40" fmla="*/ 2147483646 w 520"/>
                  <a:gd name="T41" fmla="*/ 2147483646 h 357"/>
                  <a:gd name="T42" fmla="*/ 2147483646 w 520"/>
                  <a:gd name="T43" fmla="*/ 2147483646 h 357"/>
                  <a:gd name="T44" fmla="*/ 2147483646 w 520"/>
                  <a:gd name="T45" fmla="*/ 2147483646 h 357"/>
                  <a:gd name="T46" fmla="*/ 2147483646 w 520"/>
                  <a:gd name="T47" fmla="*/ 2147483646 h 357"/>
                  <a:gd name="T48" fmla="*/ 2147483646 w 520"/>
                  <a:gd name="T49" fmla="*/ 2147483646 h 357"/>
                  <a:gd name="T50" fmla="*/ 2147483646 w 520"/>
                  <a:gd name="T51" fmla="*/ 2147483646 h 357"/>
                  <a:gd name="T52" fmla="*/ 2147483646 w 520"/>
                  <a:gd name="T53" fmla="*/ 2147483646 h 357"/>
                  <a:gd name="T54" fmla="*/ 2147483646 w 520"/>
                  <a:gd name="T55" fmla="*/ 2147483646 h 357"/>
                  <a:gd name="T56" fmla="*/ 2147483646 w 520"/>
                  <a:gd name="T57" fmla="*/ 2147483646 h 357"/>
                  <a:gd name="T58" fmla="*/ 2147483646 w 520"/>
                  <a:gd name="T59" fmla="*/ 2147483646 h 357"/>
                  <a:gd name="T60" fmla="*/ 2147483646 w 520"/>
                  <a:gd name="T61" fmla="*/ 2147483646 h 357"/>
                  <a:gd name="T62" fmla="*/ 2147483646 w 520"/>
                  <a:gd name="T63" fmla="*/ 2147483646 h 357"/>
                  <a:gd name="T64" fmla="*/ 2147483646 w 520"/>
                  <a:gd name="T65" fmla="*/ 2147483646 h 357"/>
                  <a:gd name="T66" fmla="*/ 2147483646 w 520"/>
                  <a:gd name="T67" fmla="*/ 2147483646 h 357"/>
                  <a:gd name="T68" fmla="*/ 2147483646 w 520"/>
                  <a:gd name="T69" fmla="*/ 2147483646 h 357"/>
                  <a:gd name="T70" fmla="*/ 2147483646 w 520"/>
                  <a:gd name="T71" fmla="*/ 2147483646 h 357"/>
                  <a:gd name="T72" fmla="*/ 2147483646 w 520"/>
                  <a:gd name="T73" fmla="*/ 2147483646 h 357"/>
                  <a:gd name="T74" fmla="*/ 2147483646 w 520"/>
                  <a:gd name="T75" fmla="*/ 2147483646 h 357"/>
                  <a:gd name="T76" fmla="*/ 2147483646 w 520"/>
                  <a:gd name="T77" fmla="*/ 2147483646 h 357"/>
                  <a:gd name="T78" fmla="*/ 2147483646 w 520"/>
                  <a:gd name="T79" fmla="*/ 2147483646 h 357"/>
                  <a:gd name="T80" fmla="*/ 2147483646 w 520"/>
                  <a:gd name="T81" fmla="*/ 2147483646 h 357"/>
                  <a:gd name="T82" fmla="*/ 2147483646 w 520"/>
                  <a:gd name="T83" fmla="*/ 2147483646 h 357"/>
                  <a:gd name="T84" fmla="*/ 2147483646 w 520"/>
                  <a:gd name="T85" fmla="*/ 2147483646 h 357"/>
                  <a:gd name="T86" fmla="*/ 2147483646 w 520"/>
                  <a:gd name="T87" fmla="*/ 2147483646 h 357"/>
                  <a:gd name="T88" fmla="*/ 2147483646 w 520"/>
                  <a:gd name="T89" fmla="*/ 2147483646 h 357"/>
                  <a:gd name="T90" fmla="*/ 2147483646 w 520"/>
                  <a:gd name="T91" fmla="*/ 2147483646 h 357"/>
                  <a:gd name="T92" fmla="*/ 2147483646 w 520"/>
                  <a:gd name="T93" fmla="*/ 2147483646 h 357"/>
                  <a:gd name="T94" fmla="*/ 2147483646 w 520"/>
                  <a:gd name="T95" fmla="*/ 2147483646 h 357"/>
                  <a:gd name="T96" fmla="*/ 2147483646 w 520"/>
                  <a:gd name="T97" fmla="*/ 2147483646 h 357"/>
                  <a:gd name="T98" fmla="*/ 2147483646 w 520"/>
                  <a:gd name="T99" fmla="*/ 2147483646 h 357"/>
                  <a:gd name="T100" fmla="*/ 2147483646 w 520"/>
                  <a:gd name="T101" fmla="*/ 2147483646 h 357"/>
                  <a:gd name="T102" fmla="*/ 2147483646 w 520"/>
                  <a:gd name="T103" fmla="*/ 2147483646 h 357"/>
                  <a:gd name="T104" fmla="*/ 2147483646 w 520"/>
                  <a:gd name="T105" fmla="*/ 2147483646 h 357"/>
                  <a:gd name="T106" fmla="*/ 2147483646 w 520"/>
                  <a:gd name="T107" fmla="*/ 2147483646 h 357"/>
                  <a:gd name="T108" fmla="*/ 2147483646 w 520"/>
                  <a:gd name="T109" fmla="*/ 2147483646 h 357"/>
                  <a:gd name="T110" fmla="*/ 2147483646 w 520"/>
                  <a:gd name="T111" fmla="*/ 2147483646 h 357"/>
                  <a:gd name="T112" fmla="*/ 2147483646 w 520"/>
                  <a:gd name="T113" fmla="*/ 2147483646 h 357"/>
                  <a:gd name="T114" fmla="*/ 2147483646 w 520"/>
                  <a:gd name="T115" fmla="*/ 2147483646 h 357"/>
                  <a:gd name="T116" fmla="*/ 2147483646 w 520"/>
                  <a:gd name="T117" fmla="*/ 2147483646 h 357"/>
                  <a:gd name="T118" fmla="*/ 2147483646 w 520"/>
                  <a:gd name="T119" fmla="*/ 2147483646 h 357"/>
                  <a:gd name="T120" fmla="*/ 2147483646 w 520"/>
                  <a:gd name="T121" fmla="*/ 2147483646 h 357"/>
                  <a:gd name="T122" fmla="*/ 2147483646 w 520"/>
                  <a:gd name="T123" fmla="*/ 2147483646 h 357"/>
                  <a:gd name="T124" fmla="*/ 2147483646 w 520"/>
                  <a:gd name="T125" fmla="*/ 2147483646 h 35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20"/>
                  <a:gd name="T190" fmla="*/ 0 h 357"/>
                  <a:gd name="T191" fmla="*/ 520 w 520"/>
                  <a:gd name="T192" fmla="*/ 357 h 35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20" h="357">
                    <a:moveTo>
                      <a:pt x="372" y="356"/>
                    </a:moveTo>
                    <a:lnTo>
                      <a:pt x="371" y="356"/>
                    </a:lnTo>
                    <a:lnTo>
                      <a:pt x="370" y="357"/>
                    </a:lnTo>
                    <a:lnTo>
                      <a:pt x="370" y="356"/>
                    </a:lnTo>
                    <a:lnTo>
                      <a:pt x="369" y="357"/>
                    </a:lnTo>
                    <a:lnTo>
                      <a:pt x="369" y="356"/>
                    </a:lnTo>
                    <a:lnTo>
                      <a:pt x="370" y="356"/>
                    </a:lnTo>
                    <a:lnTo>
                      <a:pt x="370" y="355"/>
                    </a:lnTo>
                    <a:lnTo>
                      <a:pt x="369" y="355"/>
                    </a:lnTo>
                    <a:lnTo>
                      <a:pt x="369" y="354"/>
                    </a:lnTo>
                    <a:lnTo>
                      <a:pt x="370" y="354"/>
                    </a:lnTo>
                    <a:lnTo>
                      <a:pt x="369" y="353"/>
                    </a:lnTo>
                    <a:lnTo>
                      <a:pt x="368" y="353"/>
                    </a:lnTo>
                    <a:lnTo>
                      <a:pt x="367" y="353"/>
                    </a:lnTo>
                    <a:lnTo>
                      <a:pt x="366" y="353"/>
                    </a:lnTo>
                    <a:lnTo>
                      <a:pt x="366" y="352"/>
                    </a:lnTo>
                    <a:lnTo>
                      <a:pt x="365" y="352"/>
                    </a:lnTo>
                    <a:lnTo>
                      <a:pt x="364" y="352"/>
                    </a:lnTo>
                    <a:lnTo>
                      <a:pt x="363" y="352"/>
                    </a:lnTo>
                    <a:lnTo>
                      <a:pt x="362" y="352"/>
                    </a:lnTo>
                    <a:lnTo>
                      <a:pt x="362" y="351"/>
                    </a:lnTo>
                    <a:lnTo>
                      <a:pt x="361" y="350"/>
                    </a:lnTo>
                    <a:lnTo>
                      <a:pt x="361" y="351"/>
                    </a:lnTo>
                    <a:lnTo>
                      <a:pt x="360" y="350"/>
                    </a:lnTo>
                    <a:lnTo>
                      <a:pt x="360" y="349"/>
                    </a:lnTo>
                    <a:lnTo>
                      <a:pt x="359" y="348"/>
                    </a:lnTo>
                    <a:lnTo>
                      <a:pt x="359" y="347"/>
                    </a:lnTo>
                    <a:lnTo>
                      <a:pt x="360" y="348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9" y="346"/>
                    </a:lnTo>
                    <a:lnTo>
                      <a:pt x="358" y="345"/>
                    </a:lnTo>
                    <a:lnTo>
                      <a:pt x="357" y="345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4" y="343"/>
                    </a:lnTo>
                    <a:lnTo>
                      <a:pt x="353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9" y="342"/>
                    </a:lnTo>
                    <a:lnTo>
                      <a:pt x="349" y="343"/>
                    </a:lnTo>
                    <a:lnTo>
                      <a:pt x="348" y="343"/>
                    </a:lnTo>
                    <a:lnTo>
                      <a:pt x="348" y="344"/>
                    </a:lnTo>
                    <a:lnTo>
                      <a:pt x="346" y="344"/>
                    </a:lnTo>
                    <a:lnTo>
                      <a:pt x="345" y="344"/>
                    </a:lnTo>
                    <a:lnTo>
                      <a:pt x="344" y="344"/>
                    </a:lnTo>
                    <a:lnTo>
                      <a:pt x="344" y="345"/>
                    </a:lnTo>
                    <a:lnTo>
                      <a:pt x="343" y="345"/>
                    </a:lnTo>
                    <a:lnTo>
                      <a:pt x="342" y="345"/>
                    </a:lnTo>
                    <a:lnTo>
                      <a:pt x="341" y="346"/>
                    </a:lnTo>
                    <a:lnTo>
                      <a:pt x="341" y="345"/>
                    </a:lnTo>
                    <a:lnTo>
                      <a:pt x="340" y="346"/>
                    </a:lnTo>
                    <a:lnTo>
                      <a:pt x="339" y="346"/>
                    </a:lnTo>
                    <a:lnTo>
                      <a:pt x="338" y="346"/>
                    </a:lnTo>
                    <a:lnTo>
                      <a:pt x="338" y="347"/>
                    </a:lnTo>
                    <a:lnTo>
                      <a:pt x="337" y="346"/>
                    </a:lnTo>
                    <a:lnTo>
                      <a:pt x="336" y="347"/>
                    </a:lnTo>
                    <a:lnTo>
                      <a:pt x="336" y="346"/>
                    </a:lnTo>
                    <a:lnTo>
                      <a:pt x="336" y="347"/>
                    </a:lnTo>
                    <a:lnTo>
                      <a:pt x="335" y="347"/>
                    </a:lnTo>
                    <a:lnTo>
                      <a:pt x="335" y="348"/>
                    </a:lnTo>
                    <a:lnTo>
                      <a:pt x="335" y="349"/>
                    </a:lnTo>
                    <a:lnTo>
                      <a:pt x="336" y="350"/>
                    </a:lnTo>
                    <a:lnTo>
                      <a:pt x="337" y="351"/>
                    </a:lnTo>
                    <a:lnTo>
                      <a:pt x="337" y="352"/>
                    </a:lnTo>
                    <a:lnTo>
                      <a:pt x="338" y="352"/>
                    </a:lnTo>
                    <a:lnTo>
                      <a:pt x="339" y="353"/>
                    </a:lnTo>
                    <a:lnTo>
                      <a:pt x="340" y="353"/>
                    </a:lnTo>
                    <a:lnTo>
                      <a:pt x="340" y="354"/>
                    </a:lnTo>
                    <a:lnTo>
                      <a:pt x="340" y="355"/>
                    </a:lnTo>
                    <a:lnTo>
                      <a:pt x="341" y="355"/>
                    </a:lnTo>
                    <a:lnTo>
                      <a:pt x="341" y="356"/>
                    </a:lnTo>
                    <a:lnTo>
                      <a:pt x="342" y="357"/>
                    </a:lnTo>
                    <a:lnTo>
                      <a:pt x="341" y="357"/>
                    </a:lnTo>
                    <a:lnTo>
                      <a:pt x="341" y="356"/>
                    </a:lnTo>
                    <a:lnTo>
                      <a:pt x="340" y="356"/>
                    </a:lnTo>
                    <a:lnTo>
                      <a:pt x="339" y="356"/>
                    </a:lnTo>
                    <a:lnTo>
                      <a:pt x="340" y="355"/>
                    </a:lnTo>
                    <a:lnTo>
                      <a:pt x="339" y="355"/>
                    </a:lnTo>
                    <a:lnTo>
                      <a:pt x="340" y="355"/>
                    </a:lnTo>
                    <a:lnTo>
                      <a:pt x="340" y="354"/>
                    </a:lnTo>
                    <a:lnTo>
                      <a:pt x="338" y="354"/>
                    </a:lnTo>
                    <a:lnTo>
                      <a:pt x="339" y="354"/>
                    </a:lnTo>
                    <a:lnTo>
                      <a:pt x="338" y="354"/>
                    </a:lnTo>
                    <a:lnTo>
                      <a:pt x="337" y="354"/>
                    </a:lnTo>
                    <a:lnTo>
                      <a:pt x="337" y="353"/>
                    </a:lnTo>
                    <a:lnTo>
                      <a:pt x="336" y="353"/>
                    </a:lnTo>
                    <a:lnTo>
                      <a:pt x="336" y="352"/>
                    </a:lnTo>
                    <a:lnTo>
                      <a:pt x="335" y="352"/>
                    </a:lnTo>
                    <a:lnTo>
                      <a:pt x="336" y="351"/>
                    </a:lnTo>
                    <a:lnTo>
                      <a:pt x="335" y="351"/>
                    </a:lnTo>
                    <a:lnTo>
                      <a:pt x="334" y="351"/>
                    </a:lnTo>
                    <a:lnTo>
                      <a:pt x="335" y="350"/>
                    </a:lnTo>
                    <a:lnTo>
                      <a:pt x="334" y="350"/>
                    </a:lnTo>
                    <a:lnTo>
                      <a:pt x="334" y="349"/>
                    </a:lnTo>
                    <a:lnTo>
                      <a:pt x="333" y="350"/>
                    </a:lnTo>
                    <a:lnTo>
                      <a:pt x="334" y="350"/>
                    </a:lnTo>
                    <a:lnTo>
                      <a:pt x="333" y="350"/>
                    </a:lnTo>
                    <a:lnTo>
                      <a:pt x="334" y="351"/>
                    </a:lnTo>
                    <a:lnTo>
                      <a:pt x="333" y="351"/>
                    </a:lnTo>
                    <a:lnTo>
                      <a:pt x="333" y="352"/>
                    </a:lnTo>
                    <a:lnTo>
                      <a:pt x="333" y="351"/>
                    </a:lnTo>
                    <a:lnTo>
                      <a:pt x="333" y="350"/>
                    </a:lnTo>
                    <a:lnTo>
                      <a:pt x="332" y="350"/>
                    </a:lnTo>
                    <a:lnTo>
                      <a:pt x="332" y="349"/>
                    </a:lnTo>
                    <a:lnTo>
                      <a:pt x="332" y="348"/>
                    </a:lnTo>
                    <a:lnTo>
                      <a:pt x="332" y="347"/>
                    </a:lnTo>
                    <a:lnTo>
                      <a:pt x="333" y="346"/>
                    </a:lnTo>
                    <a:lnTo>
                      <a:pt x="332" y="346"/>
                    </a:lnTo>
                    <a:lnTo>
                      <a:pt x="332" y="347"/>
                    </a:lnTo>
                    <a:lnTo>
                      <a:pt x="332" y="346"/>
                    </a:lnTo>
                    <a:lnTo>
                      <a:pt x="331" y="346"/>
                    </a:lnTo>
                    <a:lnTo>
                      <a:pt x="330" y="346"/>
                    </a:lnTo>
                    <a:lnTo>
                      <a:pt x="330" y="345"/>
                    </a:lnTo>
                    <a:lnTo>
                      <a:pt x="331" y="345"/>
                    </a:lnTo>
                    <a:lnTo>
                      <a:pt x="332" y="345"/>
                    </a:lnTo>
                    <a:lnTo>
                      <a:pt x="333" y="345"/>
                    </a:lnTo>
                    <a:lnTo>
                      <a:pt x="333" y="344"/>
                    </a:lnTo>
                    <a:lnTo>
                      <a:pt x="332" y="344"/>
                    </a:lnTo>
                    <a:lnTo>
                      <a:pt x="333" y="343"/>
                    </a:lnTo>
                    <a:lnTo>
                      <a:pt x="332" y="343"/>
                    </a:lnTo>
                    <a:lnTo>
                      <a:pt x="332" y="342"/>
                    </a:lnTo>
                    <a:lnTo>
                      <a:pt x="333" y="342"/>
                    </a:lnTo>
                    <a:lnTo>
                      <a:pt x="334" y="342"/>
                    </a:lnTo>
                    <a:lnTo>
                      <a:pt x="334" y="341"/>
                    </a:lnTo>
                    <a:lnTo>
                      <a:pt x="333" y="341"/>
                    </a:lnTo>
                    <a:lnTo>
                      <a:pt x="332" y="341"/>
                    </a:lnTo>
                    <a:lnTo>
                      <a:pt x="333" y="340"/>
                    </a:lnTo>
                    <a:lnTo>
                      <a:pt x="333" y="339"/>
                    </a:lnTo>
                    <a:lnTo>
                      <a:pt x="334" y="339"/>
                    </a:lnTo>
                    <a:lnTo>
                      <a:pt x="334" y="340"/>
                    </a:lnTo>
                    <a:lnTo>
                      <a:pt x="333" y="340"/>
                    </a:lnTo>
                    <a:lnTo>
                      <a:pt x="334" y="340"/>
                    </a:lnTo>
                    <a:lnTo>
                      <a:pt x="335" y="340"/>
                    </a:lnTo>
                    <a:lnTo>
                      <a:pt x="334" y="341"/>
                    </a:lnTo>
                    <a:lnTo>
                      <a:pt x="335" y="341"/>
                    </a:lnTo>
                    <a:lnTo>
                      <a:pt x="336" y="341"/>
                    </a:lnTo>
                    <a:lnTo>
                      <a:pt x="335" y="341"/>
                    </a:lnTo>
                    <a:lnTo>
                      <a:pt x="335" y="342"/>
                    </a:lnTo>
                    <a:lnTo>
                      <a:pt x="336" y="342"/>
                    </a:lnTo>
                    <a:lnTo>
                      <a:pt x="337" y="342"/>
                    </a:lnTo>
                    <a:lnTo>
                      <a:pt x="337" y="343"/>
                    </a:lnTo>
                    <a:lnTo>
                      <a:pt x="336" y="344"/>
                    </a:lnTo>
                    <a:lnTo>
                      <a:pt x="336" y="343"/>
                    </a:lnTo>
                    <a:lnTo>
                      <a:pt x="336" y="344"/>
                    </a:lnTo>
                    <a:lnTo>
                      <a:pt x="335" y="345"/>
                    </a:lnTo>
                    <a:lnTo>
                      <a:pt x="336" y="345"/>
                    </a:lnTo>
                    <a:lnTo>
                      <a:pt x="336" y="344"/>
                    </a:lnTo>
                    <a:lnTo>
                      <a:pt x="337" y="344"/>
                    </a:lnTo>
                    <a:lnTo>
                      <a:pt x="337" y="343"/>
                    </a:lnTo>
                    <a:lnTo>
                      <a:pt x="337" y="344"/>
                    </a:lnTo>
                    <a:lnTo>
                      <a:pt x="337" y="345"/>
                    </a:lnTo>
                    <a:lnTo>
                      <a:pt x="337" y="344"/>
                    </a:lnTo>
                    <a:lnTo>
                      <a:pt x="338" y="344"/>
                    </a:lnTo>
                    <a:lnTo>
                      <a:pt x="338" y="343"/>
                    </a:lnTo>
                    <a:lnTo>
                      <a:pt x="337" y="343"/>
                    </a:lnTo>
                    <a:lnTo>
                      <a:pt x="338" y="342"/>
                    </a:lnTo>
                    <a:lnTo>
                      <a:pt x="338" y="341"/>
                    </a:lnTo>
                    <a:lnTo>
                      <a:pt x="337" y="341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39"/>
                    </a:lnTo>
                    <a:lnTo>
                      <a:pt x="337" y="339"/>
                    </a:lnTo>
                    <a:lnTo>
                      <a:pt x="338" y="338"/>
                    </a:lnTo>
                    <a:lnTo>
                      <a:pt x="337" y="338"/>
                    </a:lnTo>
                    <a:lnTo>
                      <a:pt x="338" y="337"/>
                    </a:lnTo>
                    <a:lnTo>
                      <a:pt x="339" y="337"/>
                    </a:lnTo>
                    <a:lnTo>
                      <a:pt x="338" y="337"/>
                    </a:lnTo>
                    <a:lnTo>
                      <a:pt x="338" y="338"/>
                    </a:lnTo>
                    <a:lnTo>
                      <a:pt x="339" y="338"/>
                    </a:lnTo>
                    <a:lnTo>
                      <a:pt x="339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40" y="339"/>
                    </a:lnTo>
                    <a:lnTo>
                      <a:pt x="341" y="338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2" y="339"/>
                    </a:lnTo>
                    <a:lnTo>
                      <a:pt x="343" y="339"/>
                    </a:lnTo>
                    <a:lnTo>
                      <a:pt x="344" y="339"/>
                    </a:lnTo>
                    <a:lnTo>
                      <a:pt x="344" y="338"/>
                    </a:lnTo>
                    <a:lnTo>
                      <a:pt x="344" y="337"/>
                    </a:lnTo>
                    <a:lnTo>
                      <a:pt x="344" y="338"/>
                    </a:lnTo>
                    <a:lnTo>
                      <a:pt x="345" y="338"/>
                    </a:lnTo>
                    <a:lnTo>
                      <a:pt x="345" y="337"/>
                    </a:lnTo>
                    <a:lnTo>
                      <a:pt x="345" y="336"/>
                    </a:lnTo>
                    <a:lnTo>
                      <a:pt x="346" y="337"/>
                    </a:lnTo>
                    <a:lnTo>
                      <a:pt x="346" y="336"/>
                    </a:lnTo>
                    <a:lnTo>
                      <a:pt x="346" y="335"/>
                    </a:lnTo>
                    <a:lnTo>
                      <a:pt x="346" y="334"/>
                    </a:lnTo>
                    <a:lnTo>
                      <a:pt x="345" y="334"/>
                    </a:lnTo>
                    <a:lnTo>
                      <a:pt x="346" y="333"/>
                    </a:lnTo>
                    <a:lnTo>
                      <a:pt x="346" y="334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8" y="335"/>
                    </a:lnTo>
                    <a:lnTo>
                      <a:pt x="348" y="334"/>
                    </a:lnTo>
                    <a:lnTo>
                      <a:pt x="348" y="333"/>
                    </a:lnTo>
                    <a:lnTo>
                      <a:pt x="349" y="333"/>
                    </a:lnTo>
                    <a:lnTo>
                      <a:pt x="350" y="333"/>
                    </a:lnTo>
                    <a:lnTo>
                      <a:pt x="350" y="332"/>
                    </a:lnTo>
                    <a:lnTo>
                      <a:pt x="350" y="331"/>
                    </a:lnTo>
                    <a:lnTo>
                      <a:pt x="350" y="330"/>
                    </a:lnTo>
                    <a:lnTo>
                      <a:pt x="350" y="329"/>
                    </a:lnTo>
                    <a:lnTo>
                      <a:pt x="351" y="330"/>
                    </a:lnTo>
                    <a:lnTo>
                      <a:pt x="351" y="329"/>
                    </a:lnTo>
                    <a:lnTo>
                      <a:pt x="351" y="328"/>
                    </a:lnTo>
                    <a:lnTo>
                      <a:pt x="352" y="328"/>
                    </a:lnTo>
                    <a:lnTo>
                      <a:pt x="352" y="327"/>
                    </a:lnTo>
                    <a:lnTo>
                      <a:pt x="353" y="327"/>
                    </a:lnTo>
                    <a:lnTo>
                      <a:pt x="352" y="327"/>
                    </a:lnTo>
                    <a:lnTo>
                      <a:pt x="351" y="327"/>
                    </a:lnTo>
                    <a:lnTo>
                      <a:pt x="351" y="328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50" y="327"/>
                    </a:lnTo>
                    <a:lnTo>
                      <a:pt x="349" y="328"/>
                    </a:lnTo>
                    <a:lnTo>
                      <a:pt x="348" y="328"/>
                    </a:lnTo>
                    <a:lnTo>
                      <a:pt x="349" y="328"/>
                    </a:lnTo>
                    <a:lnTo>
                      <a:pt x="348" y="329"/>
                    </a:lnTo>
                    <a:lnTo>
                      <a:pt x="348" y="328"/>
                    </a:lnTo>
                    <a:lnTo>
                      <a:pt x="347" y="328"/>
                    </a:lnTo>
                    <a:lnTo>
                      <a:pt x="347" y="327"/>
                    </a:lnTo>
                    <a:lnTo>
                      <a:pt x="348" y="327"/>
                    </a:lnTo>
                    <a:lnTo>
                      <a:pt x="349" y="327"/>
                    </a:lnTo>
                    <a:lnTo>
                      <a:pt x="350" y="326"/>
                    </a:lnTo>
                    <a:lnTo>
                      <a:pt x="351" y="326"/>
                    </a:lnTo>
                    <a:lnTo>
                      <a:pt x="351" y="325"/>
                    </a:lnTo>
                    <a:lnTo>
                      <a:pt x="352" y="325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3"/>
                    </a:lnTo>
                    <a:lnTo>
                      <a:pt x="353" y="323"/>
                    </a:lnTo>
                    <a:lnTo>
                      <a:pt x="352" y="323"/>
                    </a:lnTo>
                    <a:lnTo>
                      <a:pt x="351" y="323"/>
                    </a:lnTo>
                    <a:lnTo>
                      <a:pt x="351" y="322"/>
                    </a:lnTo>
                    <a:lnTo>
                      <a:pt x="352" y="321"/>
                    </a:lnTo>
                    <a:lnTo>
                      <a:pt x="352" y="320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18"/>
                    </a:lnTo>
                    <a:lnTo>
                      <a:pt x="354" y="318"/>
                    </a:lnTo>
                    <a:lnTo>
                      <a:pt x="354" y="319"/>
                    </a:lnTo>
                    <a:lnTo>
                      <a:pt x="354" y="318"/>
                    </a:lnTo>
                    <a:lnTo>
                      <a:pt x="355" y="318"/>
                    </a:lnTo>
                    <a:lnTo>
                      <a:pt x="354" y="318"/>
                    </a:lnTo>
                    <a:lnTo>
                      <a:pt x="354" y="317"/>
                    </a:lnTo>
                    <a:lnTo>
                      <a:pt x="353" y="316"/>
                    </a:lnTo>
                    <a:lnTo>
                      <a:pt x="352" y="316"/>
                    </a:lnTo>
                    <a:lnTo>
                      <a:pt x="352" y="315"/>
                    </a:lnTo>
                    <a:lnTo>
                      <a:pt x="352" y="314"/>
                    </a:lnTo>
                    <a:lnTo>
                      <a:pt x="352" y="313"/>
                    </a:lnTo>
                    <a:lnTo>
                      <a:pt x="353" y="313"/>
                    </a:lnTo>
                    <a:lnTo>
                      <a:pt x="353" y="312"/>
                    </a:lnTo>
                    <a:lnTo>
                      <a:pt x="352" y="313"/>
                    </a:lnTo>
                    <a:lnTo>
                      <a:pt x="352" y="312"/>
                    </a:lnTo>
                    <a:lnTo>
                      <a:pt x="351" y="312"/>
                    </a:lnTo>
                    <a:lnTo>
                      <a:pt x="352" y="312"/>
                    </a:lnTo>
                    <a:lnTo>
                      <a:pt x="352" y="311"/>
                    </a:lnTo>
                    <a:lnTo>
                      <a:pt x="352" y="310"/>
                    </a:lnTo>
                    <a:lnTo>
                      <a:pt x="353" y="310"/>
                    </a:lnTo>
                    <a:lnTo>
                      <a:pt x="353" y="309"/>
                    </a:lnTo>
                    <a:lnTo>
                      <a:pt x="354" y="309"/>
                    </a:lnTo>
                    <a:lnTo>
                      <a:pt x="353" y="309"/>
                    </a:lnTo>
                    <a:lnTo>
                      <a:pt x="354" y="308"/>
                    </a:lnTo>
                    <a:lnTo>
                      <a:pt x="355" y="308"/>
                    </a:lnTo>
                    <a:lnTo>
                      <a:pt x="355" y="307"/>
                    </a:lnTo>
                    <a:lnTo>
                      <a:pt x="354" y="307"/>
                    </a:lnTo>
                    <a:lnTo>
                      <a:pt x="353" y="308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6"/>
                    </a:lnTo>
                    <a:lnTo>
                      <a:pt x="353" y="307"/>
                    </a:lnTo>
                    <a:lnTo>
                      <a:pt x="352" y="307"/>
                    </a:lnTo>
                    <a:lnTo>
                      <a:pt x="352" y="306"/>
                    </a:lnTo>
                    <a:lnTo>
                      <a:pt x="353" y="306"/>
                    </a:lnTo>
                    <a:lnTo>
                      <a:pt x="353" y="305"/>
                    </a:lnTo>
                    <a:lnTo>
                      <a:pt x="354" y="305"/>
                    </a:lnTo>
                    <a:lnTo>
                      <a:pt x="353" y="305"/>
                    </a:lnTo>
                    <a:lnTo>
                      <a:pt x="353" y="304"/>
                    </a:lnTo>
                    <a:lnTo>
                      <a:pt x="353" y="303"/>
                    </a:lnTo>
                    <a:lnTo>
                      <a:pt x="353" y="302"/>
                    </a:lnTo>
                    <a:lnTo>
                      <a:pt x="352" y="302"/>
                    </a:lnTo>
                    <a:lnTo>
                      <a:pt x="352" y="301"/>
                    </a:lnTo>
                    <a:lnTo>
                      <a:pt x="353" y="300"/>
                    </a:lnTo>
                    <a:lnTo>
                      <a:pt x="353" y="299"/>
                    </a:lnTo>
                    <a:lnTo>
                      <a:pt x="354" y="299"/>
                    </a:lnTo>
                    <a:lnTo>
                      <a:pt x="354" y="298"/>
                    </a:lnTo>
                    <a:lnTo>
                      <a:pt x="354" y="297"/>
                    </a:lnTo>
                    <a:lnTo>
                      <a:pt x="353" y="297"/>
                    </a:lnTo>
                    <a:lnTo>
                      <a:pt x="354" y="297"/>
                    </a:lnTo>
                    <a:lnTo>
                      <a:pt x="353" y="296"/>
                    </a:lnTo>
                    <a:lnTo>
                      <a:pt x="354" y="296"/>
                    </a:lnTo>
                    <a:lnTo>
                      <a:pt x="354" y="295"/>
                    </a:lnTo>
                    <a:lnTo>
                      <a:pt x="355" y="295"/>
                    </a:lnTo>
                    <a:lnTo>
                      <a:pt x="355" y="294"/>
                    </a:lnTo>
                    <a:lnTo>
                      <a:pt x="356" y="295"/>
                    </a:lnTo>
                    <a:lnTo>
                      <a:pt x="357" y="295"/>
                    </a:lnTo>
                    <a:lnTo>
                      <a:pt x="357" y="294"/>
                    </a:lnTo>
                    <a:lnTo>
                      <a:pt x="357" y="293"/>
                    </a:lnTo>
                    <a:lnTo>
                      <a:pt x="356" y="293"/>
                    </a:lnTo>
                    <a:lnTo>
                      <a:pt x="357" y="292"/>
                    </a:lnTo>
                    <a:lnTo>
                      <a:pt x="356" y="292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8" y="291"/>
                    </a:lnTo>
                    <a:lnTo>
                      <a:pt x="358" y="290"/>
                    </a:lnTo>
                    <a:lnTo>
                      <a:pt x="359" y="290"/>
                    </a:lnTo>
                    <a:lnTo>
                      <a:pt x="359" y="291"/>
                    </a:lnTo>
                    <a:lnTo>
                      <a:pt x="358" y="291"/>
                    </a:lnTo>
                    <a:lnTo>
                      <a:pt x="359" y="291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0" y="291"/>
                    </a:lnTo>
                    <a:lnTo>
                      <a:pt x="361" y="291"/>
                    </a:lnTo>
                    <a:lnTo>
                      <a:pt x="361" y="292"/>
                    </a:lnTo>
                    <a:lnTo>
                      <a:pt x="360" y="293"/>
                    </a:lnTo>
                    <a:lnTo>
                      <a:pt x="361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2" y="292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89"/>
                    </a:lnTo>
                    <a:lnTo>
                      <a:pt x="363" y="290"/>
                    </a:lnTo>
                    <a:lnTo>
                      <a:pt x="364" y="290"/>
                    </a:lnTo>
                    <a:lnTo>
                      <a:pt x="365" y="290"/>
                    </a:lnTo>
                    <a:lnTo>
                      <a:pt x="365" y="291"/>
                    </a:lnTo>
                    <a:lnTo>
                      <a:pt x="365" y="290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7" y="289"/>
                    </a:lnTo>
                    <a:lnTo>
                      <a:pt x="368" y="288"/>
                    </a:lnTo>
                    <a:lnTo>
                      <a:pt x="367" y="288"/>
                    </a:lnTo>
                    <a:lnTo>
                      <a:pt x="366" y="288"/>
                    </a:lnTo>
                    <a:lnTo>
                      <a:pt x="365" y="288"/>
                    </a:lnTo>
                    <a:lnTo>
                      <a:pt x="366" y="288"/>
                    </a:lnTo>
                    <a:lnTo>
                      <a:pt x="366" y="287"/>
                    </a:lnTo>
                    <a:lnTo>
                      <a:pt x="365" y="287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7" y="285"/>
                    </a:lnTo>
                    <a:lnTo>
                      <a:pt x="368" y="285"/>
                    </a:lnTo>
                    <a:lnTo>
                      <a:pt x="368" y="284"/>
                    </a:lnTo>
                    <a:lnTo>
                      <a:pt x="368" y="283"/>
                    </a:lnTo>
                    <a:lnTo>
                      <a:pt x="369" y="283"/>
                    </a:lnTo>
                    <a:lnTo>
                      <a:pt x="369" y="282"/>
                    </a:lnTo>
                    <a:lnTo>
                      <a:pt x="370" y="282"/>
                    </a:lnTo>
                    <a:lnTo>
                      <a:pt x="370" y="281"/>
                    </a:lnTo>
                    <a:lnTo>
                      <a:pt x="371" y="281"/>
                    </a:lnTo>
                    <a:lnTo>
                      <a:pt x="371" y="280"/>
                    </a:lnTo>
                    <a:lnTo>
                      <a:pt x="371" y="281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3" y="282"/>
                    </a:lnTo>
                    <a:lnTo>
                      <a:pt x="372" y="281"/>
                    </a:lnTo>
                    <a:lnTo>
                      <a:pt x="373" y="281"/>
                    </a:lnTo>
                    <a:lnTo>
                      <a:pt x="374" y="281"/>
                    </a:lnTo>
                    <a:lnTo>
                      <a:pt x="374" y="282"/>
                    </a:lnTo>
                    <a:lnTo>
                      <a:pt x="374" y="283"/>
                    </a:lnTo>
                    <a:lnTo>
                      <a:pt x="375" y="282"/>
                    </a:lnTo>
                    <a:lnTo>
                      <a:pt x="376" y="282"/>
                    </a:lnTo>
                    <a:lnTo>
                      <a:pt x="377" y="282"/>
                    </a:lnTo>
                    <a:lnTo>
                      <a:pt x="378" y="282"/>
                    </a:lnTo>
                    <a:lnTo>
                      <a:pt x="378" y="283"/>
                    </a:lnTo>
                    <a:lnTo>
                      <a:pt x="379" y="283"/>
                    </a:lnTo>
                    <a:lnTo>
                      <a:pt x="380" y="283"/>
                    </a:lnTo>
                    <a:lnTo>
                      <a:pt x="380" y="282"/>
                    </a:lnTo>
                    <a:lnTo>
                      <a:pt x="379" y="281"/>
                    </a:lnTo>
                    <a:lnTo>
                      <a:pt x="379" y="280"/>
                    </a:lnTo>
                    <a:lnTo>
                      <a:pt x="378" y="280"/>
                    </a:lnTo>
                    <a:lnTo>
                      <a:pt x="378" y="279"/>
                    </a:lnTo>
                    <a:lnTo>
                      <a:pt x="378" y="278"/>
                    </a:lnTo>
                    <a:lnTo>
                      <a:pt x="379" y="278"/>
                    </a:lnTo>
                    <a:lnTo>
                      <a:pt x="378" y="277"/>
                    </a:lnTo>
                    <a:lnTo>
                      <a:pt x="377" y="277"/>
                    </a:lnTo>
                    <a:lnTo>
                      <a:pt x="377" y="276"/>
                    </a:lnTo>
                    <a:lnTo>
                      <a:pt x="377" y="274"/>
                    </a:lnTo>
                    <a:lnTo>
                      <a:pt x="376" y="274"/>
                    </a:lnTo>
                    <a:lnTo>
                      <a:pt x="375" y="274"/>
                    </a:lnTo>
                    <a:lnTo>
                      <a:pt x="375" y="273"/>
                    </a:lnTo>
                    <a:lnTo>
                      <a:pt x="376" y="272"/>
                    </a:lnTo>
                    <a:lnTo>
                      <a:pt x="376" y="271"/>
                    </a:lnTo>
                    <a:lnTo>
                      <a:pt x="377" y="271"/>
                    </a:lnTo>
                    <a:lnTo>
                      <a:pt x="377" y="270"/>
                    </a:lnTo>
                    <a:lnTo>
                      <a:pt x="376" y="270"/>
                    </a:lnTo>
                    <a:lnTo>
                      <a:pt x="376" y="269"/>
                    </a:lnTo>
                    <a:lnTo>
                      <a:pt x="376" y="268"/>
                    </a:lnTo>
                    <a:lnTo>
                      <a:pt x="375" y="269"/>
                    </a:lnTo>
                    <a:lnTo>
                      <a:pt x="374" y="269"/>
                    </a:lnTo>
                    <a:lnTo>
                      <a:pt x="373" y="268"/>
                    </a:lnTo>
                    <a:lnTo>
                      <a:pt x="374" y="267"/>
                    </a:lnTo>
                    <a:lnTo>
                      <a:pt x="374" y="266"/>
                    </a:lnTo>
                    <a:lnTo>
                      <a:pt x="374" y="265"/>
                    </a:lnTo>
                    <a:lnTo>
                      <a:pt x="374" y="264"/>
                    </a:lnTo>
                    <a:lnTo>
                      <a:pt x="374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2" y="267"/>
                    </a:lnTo>
                    <a:lnTo>
                      <a:pt x="372" y="268"/>
                    </a:lnTo>
                    <a:lnTo>
                      <a:pt x="371" y="268"/>
                    </a:lnTo>
                    <a:lnTo>
                      <a:pt x="371" y="267"/>
                    </a:lnTo>
                    <a:lnTo>
                      <a:pt x="371" y="266"/>
                    </a:lnTo>
                    <a:lnTo>
                      <a:pt x="370" y="265"/>
                    </a:lnTo>
                    <a:lnTo>
                      <a:pt x="369" y="265"/>
                    </a:lnTo>
                    <a:lnTo>
                      <a:pt x="369" y="266"/>
                    </a:lnTo>
                    <a:lnTo>
                      <a:pt x="370" y="267"/>
                    </a:lnTo>
                    <a:lnTo>
                      <a:pt x="369" y="267"/>
                    </a:lnTo>
                    <a:lnTo>
                      <a:pt x="369" y="266"/>
                    </a:lnTo>
                    <a:lnTo>
                      <a:pt x="368" y="267"/>
                    </a:lnTo>
                    <a:lnTo>
                      <a:pt x="368" y="268"/>
                    </a:lnTo>
                    <a:lnTo>
                      <a:pt x="367" y="268"/>
                    </a:lnTo>
                    <a:lnTo>
                      <a:pt x="366" y="268"/>
                    </a:lnTo>
                    <a:lnTo>
                      <a:pt x="367" y="267"/>
                    </a:lnTo>
                    <a:lnTo>
                      <a:pt x="366" y="267"/>
                    </a:lnTo>
                    <a:lnTo>
                      <a:pt x="365" y="267"/>
                    </a:lnTo>
                    <a:lnTo>
                      <a:pt x="364" y="266"/>
                    </a:lnTo>
                    <a:lnTo>
                      <a:pt x="365" y="265"/>
                    </a:lnTo>
                    <a:lnTo>
                      <a:pt x="365" y="264"/>
                    </a:lnTo>
                    <a:lnTo>
                      <a:pt x="364" y="264"/>
                    </a:lnTo>
                    <a:lnTo>
                      <a:pt x="364" y="263"/>
                    </a:lnTo>
                    <a:lnTo>
                      <a:pt x="365" y="263"/>
                    </a:lnTo>
                    <a:lnTo>
                      <a:pt x="366" y="263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4" y="262"/>
                    </a:lnTo>
                    <a:lnTo>
                      <a:pt x="363" y="262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3" y="263"/>
                    </a:lnTo>
                    <a:lnTo>
                      <a:pt x="363" y="264"/>
                    </a:lnTo>
                    <a:lnTo>
                      <a:pt x="362" y="264"/>
                    </a:lnTo>
                    <a:lnTo>
                      <a:pt x="361" y="264"/>
                    </a:lnTo>
                    <a:lnTo>
                      <a:pt x="360" y="263"/>
                    </a:lnTo>
                    <a:lnTo>
                      <a:pt x="359" y="263"/>
                    </a:lnTo>
                    <a:lnTo>
                      <a:pt x="358" y="263"/>
                    </a:lnTo>
                    <a:lnTo>
                      <a:pt x="359" y="264"/>
                    </a:lnTo>
                    <a:lnTo>
                      <a:pt x="359" y="265"/>
                    </a:lnTo>
                    <a:lnTo>
                      <a:pt x="358" y="265"/>
                    </a:lnTo>
                    <a:lnTo>
                      <a:pt x="358" y="266"/>
                    </a:lnTo>
                    <a:lnTo>
                      <a:pt x="357" y="266"/>
                    </a:lnTo>
                    <a:lnTo>
                      <a:pt x="357" y="265"/>
                    </a:lnTo>
                    <a:lnTo>
                      <a:pt x="357" y="264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6" y="263"/>
                    </a:lnTo>
                    <a:lnTo>
                      <a:pt x="355" y="263"/>
                    </a:lnTo>
                    <a:lnTo>
                      <a:pt x="355" y="262"/>
                    </a:lnTo>
                    <a:lnTo>
                      <a:pt x="355" y="261"/>
                    </a:lnTo>
                    <a:lnTo>
                      <a:pt x="354" y="261"/>
                    </a:lnTo>
                    <a:lnTo>
                      <a:pt x="354" y="262"/>
                    </a:lnTo>
                    <a:lnTo>
                      <a:pt x="354" y="263"/>
                    </a:lnTo>
                    <a:lnTo>
                      <a:pt x="352" y="263"/>
                    </a:lnTo>
                    <a:lnTo>
                      <a:pt x="351" y="262"/>
                    </a:lnTo>
                    <a:lnTo>
                      <a:pt x="350" y="262"/>
                    </a:lnTo>
                    <a:lnTo>
                      <a:pt x="350" y="263"/>
                    </a:lnTo>
                    <a:lnTo>
                      <a:pt x="350" y="264"/>
                    </a:lnTo>
                    <a:lnTo>
                      <a:pt x="349" y="265"/>
                    </a:lnTo>
                    <a:lnTo>
                      <a:pt x="348" y="265"/>
                    </a:lnTo>
                    <a:lnTo>
                      <a:pt x="347" y="264"/>
                    </a:lnTo>
                    <a:lnTo>
                      <a:pt x="346" y="264"/>
                    </a:lnTo>
                    <a:lnTo>
                      <a:pt x="346" y="265"/>
                    </a:lnTo>
                    <a:lnTo>
                      <a:pt x="345" y="264"/>
                    </a:lnTo>
                    <a:lnTo>
                      <a:pt x="344" y="264"/>
                    </a:lnTo>
                    <a:lnTo>
                      <a:pt x="343" y="265"/>
                    </a:lnTo>
                    <a:lnTo>
                      <a:pt x="342" y="264"/>
                    </a:lnTo>
                    <a:lnTo>
                      <a:pt x="341" y="264"/>
                    </a:lnTo>
                    <a:lnTo>
                      <a:pt x="340" y="263"/>
                    </a:lnTo>
                    <a:lnTo>
                      <a:pt x="341" y="263"/>
                    </a:lnTo>
                    <a:lnTo>
                      <a:pt x="341" y="262"/>
                    </a:lnTo>
                    <a:lnTo>
                      <a:pt x="342" y="262"/>
                    </a:lnTo>
                    <a:lnTo>
                      <a:pt x="342" y="261"/>
                    </a:lnTo>
                    <a:lnTo>
                      <a:pt x="342" y="260"/>
                    </a:lnTo>
                    <a:lnTo>
                      <a:pt x="341" y="259"/>
                    </a:lnTo>
                    <a:lnTo>
                      <a:pt x="340" y="259"/>
                    </a:lnTo>
                    <a:lnTo>
                      <a:pt x="341" y="260"/>
                    </a:lnTo>
                    <a:lnTo>
                      <a:pt x="340" y="260"/>
                    </a:lnTo>
                    <a:lnTo>
                      <a:pt x="339" y="261"/>
                    </a:lnTo>
                    <a:lnTo>
                      <a:pt x="339" y="262"/>
                    </a:lnTo>
                    <a:lnTo>
                      <a:pt x="338" y="262"/>
                    </a:lnTo>
                    <a:lnTo>
                      <a:pt x="337" y="262"/>
                    </a:lnTo>
                    <a:lnTo>
                      <a:pt x="337" y="263"/>
                    </a:lnTo>
                    <a:lnTo>
                      <a:pt x="339" y="264"/>
                    </a:lnTo>
                    <a:lnTo>
                      <a:pt x="339" y="266"/>
                    </a:lnTo>
                    <a:lnTo>
                      <a:pt x="338" y="266"/>
                    </a:lnTo>
                    <a:lnTo>
                      <a:pt x="337" y="266"/>
                    </a:lnTo>
                    <a:lnTo>
                      <a:pt x="337" y="264"/>
                    </a:lnTo>
                    <a:lnTo>
                      <a:pt x="337" y="263"/>
                    </a:lnTo>
                    <a:lnTo>
                      <a:pt x="336" y="261"/>
                    </a:lnTo>
                    <a:lnTo>
                      <a:pt x="335" y="261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3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0" y="262"/>
                    </a:lnTo>
                    <a:lnTo>
                      <a:pt x="330" y="261"/>
                    </a:lnTo>
                    <a:lnTo>
                      <a:pt x="330" y="260"/>
                    </a:lnTo>
                    <a:lnTo>
                      <a:pt x="330" y="259"/>
                    </a:lnTo>
                    <a:lnTo>
                      <a:pt x="330" y="258"/>
                    </a:lnTo>
                    <a:lnTo>
                      <a:pt x="329" y="258"/>
                    </a:lnTo>
                    <a:lnTo>
                      <a:pt x="329" y="259"/>
                    </a:lnTo>
                    <a:lnTo>
                      <a:pt x="328" y="260"/>
                    </a:lnTo>
                    <a:lnTo>
                      <a:pt x="329" y="260"/>
                    </a:lnTo>
                    <a:lnTo>
                      <a:pt x="328" y="261"/>
                    </a:lnTo>
                    <a:lnTo>
                      <a:pt x="327" y="261"/>
                    </a:lnTo>
                    <a:lnTo>
                      <a:pt x="325" y="260"/>
                    </a:lnTo>
                    <a:lnTo>
                      <a:pt x="325" y="259"/>
                    </a:lnTo>
                    <a:lnTo>
                      <a:pt x="324" y="259"/>
                    </a:lnTo>
                    <a:lnTo>
                      <a:pt x="323" y="259"/>
                    </a:lnTo>
                    <a:lnTo>
                      <a:pt x="322" y="259"/>
                    </a:lnTo>
                    <a:lnTo>
                      <a:pt x="321" y="259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0" y="261"/>
                    </a:lnTo>
                    <a:lnTo>
                      <a:pt x="320" y="260"/>
                    </a:lnTo>
                    <a:lnTo>
                      <a:pt x="320" y="259"/>
                    </a:lnTo>
                    <a:lnTo>
                      <a:pt x="320" y="258"/>
                    </a:lnTo>
                    <a:lnTo>
                      <a:pt x="320" y="257"/>
                    </a:lnTo>
                    <a:lnTo>
                      <a:pt x="319" y="257"/>
                    </a:lnTo>
                    <a:lnTo>
                      <a:pt x="318" y="257"/>
                    </a:lnTo>
                    <a:lnTo>
                      <a:pt x="318" y="258"/>
                    </a:lnTo>
                    <a:lnTo>
                      <a:pt x="317" y="259"/>
                    </a:lnTo>
                    <a:lnTo>
                      <a:pt x="316" y="259"/>
                    </a:lnTo>
                    <a:lnTo>
                      <a:pt x="316" y="258"/>
                    </a:lnTo>
                    <a:lnTo>
                      <a:pt x="315" y="258"/>
                    </a:lnTo>
                    <a:lnTo>
                      <a:pt x="313" y="258"/>
                    </a:lnTo>
                    <a:lnTo>
                      <a:pt x="312" y="257"/>
                    </a:lnTo>
                    <a:lnTo>
                      <a:pt x="311" y="257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7" y="255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3" y="255"/>
                    </a:lnTo>
                    <a:lnTo>
                      <a:pt x="303" y="256"/>
                    </a:lnTo>
                    <a:lnTo>
                      <a:pt x="303" y="257"/>
                    </a:lnTo>
                    <a:lnTo>
                      <a:pt x="302" y="256"/>
                    </a:lnTo>
                    <a:lnTo>
                      <a:pt x="301" y="256"/>
                    </a:lnTo>
                    <a:lnTo>
                      <a:pt x="300" y="255"/>
                    </a:lnTo>
                    <a:lnTo>
                      <a:pt x="300" y="254"/>
                    </a:lnTo>
                    <a:lnTo>
                      <a:pt x="299" y="253"/>
                    </a:lnTo>
                    <a:lnTo>
                      <a:pt x="298" y="252"/>
                    </a:lnTo>
                    <a:lnTo>
                      <a:pt x="298" y="251"/>
                    </a:lnTo>
                    <a:lnTo>
                      <a:pt x="297" y="251"/>
                    </a:lnTo>
                    <a:lnTo>
                      <a:pt x="297" y="252"/>
                    </a:lnTo>
                    <a:lnTo>
                      <a:pt x="296" y="252"/>
                    </a:lnTo>
                    <a:lnTo>
                      <a:pt x="295" y="252"/>
                    </a:lnTo>
                    <a:lnTo>
                      <a:pt x="294" y="252"/>
                    </a:lnTo>
                    <a:lnTo>
                      <a:pt x="294" y="251"/>
                    </a:lnTo>
                    <a:lnTo>
                      <a:pt x="294" y="250"/>
                    </a:lnTo>
                    <a:lnTo>
                      <a:pt x="294" y="249"/>
                    </a:lnTo>
                    <a:lnTo>
                      <a:pt x="293" y="248"/>
                    </a:lnTo>
                    <a:lnTo>
                      <a:pt x="292" y="247"/>
                    </a:lnTo>
                    <a:lnTo>
                      <a:pt x="291" y="246"/>
                    </a:lnTo>
                    <a:lnTo>
                      <a:pt x="292" y="245"/>
                    </a:lnTo>
                    <a:lnTo>
                      <a:pt x="291" y="243"/>
                    </a:lnTo>
                    <a:lnTo>
                      <a:pt x="290" y="242"/>
                    </a:lnTo>
                    <a:lnTo>
                      <a:pt x="289" y="241"/>
                    </a:lnTo>
                    <a:lnTo>
                      <a:pt x="289" y="240"/>
                    </a:lnTo>
                    <a:lnTo>
                      <a:pt x="289" y="239"/>
                    </a:lnTo>
                    <a:lnTo>
                      <a:pt x="288" y="239"/>
                    </a:lnTo>
                    <a:lnTo>
                      <a:pt x="287" y="238"/>
                    </a:lnTo>
                    <a:lnTo>
                      <a:pt x="286" y="237"/>
                    </a:lnTo>
                    <a:lnTo>
                      <a:pt x="285" y="237"/>
                    </a:lnTo>
                    <a:lnTo>
                      <a:pt x="284" y="236"/>
                    </a:lnTo>
                    <a:lnTo>
                      <a:pt x="284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3" y="232"/>
                    </a:lnTo>
                    <a:lnTo>
                      <a:pt x="283" y="231"/>
                    </a:lnTo>
                    <a:lnTo>
                      <a:pt x="283" y="230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0"/>
                    </a:lnTo>
                    <a:lnTo>
                      <a:pt x="281" y="229"/>
                    </a:lnTo>
                    <a:lnTo>
                      <a:pt x="281" y="228"/>
                    </a:lnTo>
                    <a:lnTo>
                      <a:pt x="281" y="227"/>
                    </a:lnTo>
                    <a:lnTo>
                      <a:pt x="281" y="226"/>
                    </a:lnTo>
                    <a:lnTo>
                      <a:pt x="281" y="225"/>
                    </a:lnTo>
                    <a:lnTo>
                      <a:pt x="280" y="224"/>
                    </a:lnTo>
                    <a:lnTo>
                      <a:pt x="279" y="225"/>
                    </a:lnTo>
                    <a:lnTo>
                      <a:pt x="278" y="225"/>
                    </a:lnTo>
                    <a:lnTo>
                      <a:pt x="278" y="224"/>
                    </a:lnTo>
                    <a:lnTo>
                      <a:pt x="278" y="223"/>
                    </a:lnTo>
                    <a:lnTo>
                      <a:pt x="278" y="222"/>
                    </a:lnTo>
                    <a:lnTo>
                      <a:pt x="277" y="222"/>
                    </a:lnTo>
                    <a:lnTo>
                      <a:pt x="276" y="223"/>
                    </a:lnTo>
                    <a:lnTo>
                      <a:pt x="274" y="224"/>
                    </a:lnTo>
                    <a:lnTo>
                      <a:pt x="273" y="224"/>
                    </a:lnTo>
                    <a:lnTo>
                      <a:pt x="273" y="223"/>
                    </a:lnTo>
                    <a:lnTo>
                      <a:pt x="274" y="222"/>
                    </a:lnTo>
                    <a:lnTo>
                      <a:pt x="274" y="221"/>
                    </a:lnTo>
                    <a:lnTo>
                      <a:pt x="274" y="220"/>
                    </a:lnTo>
                    <a:lnTo>
                      <a:pt x="273" y="219"/>
                    </a:lnTo>
                    <a:lnTo>
                      <a:pt x="272" y="219"/>
                    </a:lnTo>
                    <a:lnTo>
                      <a:pt x="271" y="219"/>
                    </a:lnTo>
                    <a:lnTo>
                      <a:pt x="271" y="218"/>
                    </a:lnTo>
                    <a:lnTo>
                      <a:pt x="271" y="217"/>
                    </a:lnTo>
                    <a:lnTo>
                      <a:pt x="272" y="217"/>
                    </a:lnTo>
                    <a:lnTo>
                      <a:pt x="273" y="216"/>
                    </a:lnTo>
                    <a:lnTo>
                      <a:pt x="274" y="215"/>
                    </a:lnTo>
                    <a:lnTo>
                      <a:pt x="274" y="214"/>
                    </a:lnTo>
                    <a:lnTo>
                      <a:pt x="272" y="212"/>
                    </a:lnTo>
                    <a:lnTo>
                      <a:pt x="271" y="211"/>
                    </a:lnTo>
                    <a:lnTo>
                      <a:pt x="270" y="211"/>
                    </a:lnTo>
                    <a:lnTo>
                      <a:pt x="270" y="210"/>
                    </a:lnTo>
                    <a:lnTo>
                      <a:pt x="269" y="210"/>
                    </a:lnTo>
                    <a:lnTo>
                      <a:pt x="270" y="209"/>
                    </a:lnTo>
                    <a:lnTo>
                      <a:pt x="269" y="209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69" y="206"/>
                    </a:lnTo>
                    <a:lnTo>
                      <a:pt x="268" y="206"/>
                    </a:lnTo>
                    <a:lnTo>
                      <a:pt x="267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4" y="203"/>
                    </a:lnTo>
                    <a:lnTo>
                      <a:pt x="263" y="203"/>
                    </a:lnTo>
                    <a:lnTo>
                      <a:pt x="263" y="204"/>
                    </a:lnTo>
                    <a:lnTo>
                      <a:pt x="262" y="205"/>
                    </a:lnTo>
                    <a:lnTo>
                      <a:pt x="261" y="204"/>
                    </a:lnTo>
                    <a:lnTo>
                      <a:pt x="261" y="203"/>
                    </a:lnTo>
                    <a:lnTo>
                      <a:pt x="261" y="202"/>
                    </a:lnTo>
                    <a:lnTo>
                      <a:pt x="261" y="201"/>
                    </a:lnTo>
                    <a:lnTo>
                      <a:pt x="261" y="200"/>
                    </a:lnTo>
                    <a:lnTo>
                      <a:pt x="260" y="199"/>
                    </a:lnTo>
                    <a:lnTo>
                      <a:pt x="259" y="199"/>
                    </a:lnTo>
                    <a:lnTo>
                      <a:pt x="258" y="199"/>
                    </a:lnTo>
                    <a:lnTo>
                      <a:pt x="258" y="198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6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6" y="194"/>
                    </a:lnTo>
                    <a:lnTo>
                      <a:pt x="256" y="193"/>
                    </a:lnTo>
                    <a:lnTo>
                      <a:pt x="256" y="192"/>
                    </a:lnTo>
                    <a:lnTo>
                      <a:pt x="256" y="191"/>
                    </a:lnTo>
                    <a:lnTo>
                      <a:pt x="255" y="190"/>
                    </a:lnTo>
                    <a:lnTo>
                      <a:pt x="254" y="190"/>
                    </a:lnTo>
                    <a:lnTo>
                      <a:pt x="253" y="190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51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49" y="187"/>
                    </a:lnTo>
                    <a:lnTo>
                      <a:pt x="247" y="185"/>
                    </a:lnTo>
                    <a:lnTo>
                      <a:pt x="246" y="184"/>
                    </a:lnTo>
                    <a:lnTo>
                      <a:pt x="245" y="184"/>
                    </a:lnTo>
                    <a:lnTo>
                      <a:pt x="244" y="184"/>
                    </a:lnTo>
                    <a:lnTo>
                      <a:pt x="243" y="183"/>
                    </a:lnTo>
                    <a:lnTo>
                      <a:pt x="242" y="184"/>
                    </a:lnTo>
                    <a:lnTo>
                      <a:pt x="241" y="184"/>
                    </a:lnTo>
                    <a:lnTo>
                      <a:pt x="241" y="183"/>
                    </a:lnTo>
                    <a:lnTo>
                      <a:pt x="241" y="182"/>
                    </a:lnTo>
                    <a:lnTo>
                      <a:pt x="240" y="181"/>
                    </a:lnTo>
                    <a:lnTo>
                      <a:pt x="239" y="181"/>
                    </a:lnTo>
                    <a:lnTo>
                      <a:pt x="238" y="181"/>
                    </a:lnTo>
                    <a:lnTo>
                      <a:pt x="238" y="180"/>
                    </a:lnTo>
                    <a:lnTo>
                      <a:pt x="239" y="179"/>
                    </a:lnTo>
                    <a:lnTo>
                      <a:pt x="239" y="178"/>
                    </a:lnTo>
                    <a:lnTo>
                      <a:pt x="238" y="178"/>
                    </a:lnTo>
                    <a:lnTo>
                      <a:pt x="237" y="178"/>
                    </a:lnTo>
                    <a:lnTo>
                      <a:pt x="236" y="178"/>
                    </a:lnTo>
                    <a:lnTo>
                      <a:pt x="235" y="177"/>
                    </a:lnTo>
                    <a:lnTo>
                      <a:pt x="236" y="176"/>
                    </a:lnTo>
                    <a:lnTo>
                      <a:pt x="236" y="175"/>
                    </a:lnTo>
                    <a:lnTo>
                      <a:pt x="235" y="175"/>
                    </a:lnTo>
                    <a:lnTo>
                      <a:pt x="235" y="174"/>
                    </a:lnTo>
                    <a:lnTo>
                      <a:pt x="235" y="173"/>
                    </a:lnTo>
                    <a:lnTo>
                      <a:pt x="235" y="172"/>
                    </a:lnTo>
                    <a:lnTo>
                      <a:pt x="234" y="172"/>
                    </a:lnTo>
                    <a:lnTo>
                      <a:pt x="233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1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0" y="168"/>
                    </a:lnTo>
                    <a:lnTo>
                      <a:pt x="229" y="167"/>
                    </a:lnTo>
                    <a:lnTo>
                      <a:pt x="228" y="167"/>
                    </a:lnTo>
                    <a:lnTo>
                      <a:pt x="227" y="167"/>
                    </a:lnTo>
                    <a:lnTo>
                      <a:pt x="227" y="168"/>
                    </a:lnTo>
                    <a:lnTo>
                      <a:pt x="226" y="168"/>
                    </a:lnTo>
                    <a:lnTo>
                      <a:pt x="226" y="169"/>
                    </a:lnTo>
                    <a:lnTo>
                      <a:pt x="226" y="170"/>
                    </a:lnTo>
                    <a:lnTo>
                      <a:pt x="225" y="170"/>
                    </a:lnTo>
                    <a:lnTo>
                      <a:pt x="224" y="170"/>
                    </a:lnTo>
                    <a:lnTo>
                      <a:pt x="224" y="169"/>
                    </a:lnTo>
                    <a:lnTo>
                      <a:pt x="224" y="168"/>
                    </a:lnTo>
                    <a:lnTo>
                      <a:pt x="224" y="167"/>
                    </a:lnTo>
                    <a:lnTo>
                      <a:pt x="223" y="166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0" y="164"/>
                    </a:lnTo>
                    <a:lnTo>
                      <a:pt x="220" y="163"/>
                    </a:lnTo>
                    <a:lnTo>
                      <a:pt x="220" y="162"/>
                    </a:lnTo>
                    <a:lnTo>
                      <a:pt x="220" y="161"/>
                    </a:lnTo>
                    <a:lnTo>
                      <a:pt x="220" y="160"/>
                    </a:lnTo>
                    <a:lnTo>
                      <a:pt x="219" y="159"/>
                    </a:lnTo>
                    <a:lnTo>
                      <a:pt x="218" y="159"/>
                    </a:lnTo>
                    <a:lnTo>
                      <a:pt x="217" y="159"/>
                    </a:lnTo>
                    <a:lnTo>
                      <a:pt x="216" y="159"/>
                    </a:lnTo>
                    <a:lnTo>
                      <a:pt x="215" y="159"/>
                    </a:lnTo>
                    <a:lnTo>
                      <a:pt x="214" y="159"/>
                    </a:lnTo>
                    <a:lnTo>
                      <a:pt x="213" y="159"/>
                    </a:lnTo>
                    <a:lnTo>
                      <a:pt x="213" y="160"/>
                    </a:lnTo>
                    <a:lnTo>
                      <a:pt x="213" y="161"/>
                    </a:lnTo>
                    <a:lnTo>
                      <a:pt x="212" y="162"/>
                    </a:lnTo>
                    <a:lnTo>
                      <a:pt x="211" y="161"/>
                    </a:lnTo>
                    <a:lnTo>
                      <a:pt x="210" y="160"/>
                    </a:lnTo>
                    <a:lnTo>
                      <a:pt x="210" y="159"/>
                    </a:lnTo>
                    <a:lnTo>
                      <a:pt x="211" y="157"/>
                    </a:lnTo>
                    <a:lnTo>
                      <a:pt x="211" y="156"/>
                    </a:lnTo>
                    <a:lnTo>
                      <a:pt x="211" y="155"/>
                    </a:lnTo>
                    <a:lnTo>
                      <a:pt x="210" y="155"/>
                    </a:lnTo>
                    <a:lnTo>
                      <a:pt x="209" y="156"/>
                    </a:lnTo>
                    <a:lnTo>
                      <a:pt x="208" y="157"/>
                    </a:lnTo>
                    <a:lnTo>
                      <a:pt x="207" y="157"/>
                    </a:lnTo>
                    <a:lnTo>
                      <a:pt x="206" y="157"/>
                    </a:lnTo>
                    <a:lnTo>
                      <a:pt x="206" y="156"/>
                    </a:lnTo>
                    <a:lnTo>
                      <a:pt x="206" y="155"/>
                    </a:lnTo>
                    <a:lnTo>
                      <a:pt x="207" y="154"/>
                    </a:lnTo>
                    <a:lnTo>
                      <a:pt x="207" y="153"/>
                    </a:lnTo>
                    <a:lnTo>
                      <a:pt x="207" y="152"/>
                    </a:lnTo>
                    <a:lnTo>
                      <a:pt x="206" y="151"/>
                    </a:lnTo>
                    <a:lnTo>
                      <a:pt x="205" y="152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3" y="151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199" y="150"/>
                    </a:lnTo>
                    <a:lnTo>
                      <a:pt x="199" y="152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6" y="151"/>
                    </a:lnTo>
                    <a:lnTo>
                      <a:pt x="195" y="151"/>
                    </a:lnTo>
                    <a:lnTo>
                      <a:pt x="195" y="150"/>
                    </a:lnTo>
                    <a:lnTo>
                      <a:pt x="194" y="150"/>
                    </a:lnTo>
                    <a:lnTo>
                      <a:pt x="193" y="150"/>
                    </a:lnTo>
                    <a:lnTo>
                      <a:pt x="192" y="151"/>
                    </a:lnTo>
                    <a:lnTo>
                      <a:pt x="191" y="151"/>
                    </a:lnTo>
                    <a:lnTo>
                      <a:pt x="190" y="151"/>
                    </a:lnTo>
                    <a:lnTo>
                      <a:pt x="190" y="152"/>
                    </a:lnTo>
                    <a:lnTo>
                      <a:pt x="191" y="153"/>
                    </a:lnTo>
                    <a:lnTo>
                      <a:pt x="192" y="154"/>
                    </a:lnTo>
                    <a:lnTo>
                      <a:pt x="192" y="155"/>
                    </a:lnTo>
                    <a:lnTo>
                      <a:pt x="191" y="155"/>
                    </a:lnTo>
                    <a:lnTo>
                      <a:pt x="190" y="154"/>
                    </a:lnTo>
                    <a:lnTo>
                      <a:pt x="189" y="154"/>
                    </a:lnTo>
                    <a:lnTo>
                      <a:pt x="189" y="153"/>
                    </a:lnTo>
                    <a:lnTo>
                      <a:pt x="188" y="153"/>
                    </a:lnTo>
                    <a:lnTo>
                      <a:pt x="187" y="154"/>
                    </a:lnTo>
                    <a:lnTo>
                      <a:pt x="186" y="154"/>
                    </a:lnTo>
                    <a:lnTo>
                      <a:pt x="185" y="154"/>
                    </a:lnTo>
                    <a:lnTo>
                      <a:pt x="185" y="153"/>
                    </a:lnTo>
                    <a:lnTo>
                      <a:pt x="186" y="151"/>
                    </a:lnTo>
                    <a:lnTo>
                      <a:pt x="186" y="150"/>
                    </a:lnTo>
                    <a:lnTo>
                      <a:pt x="186" y="149"/>
                    </a:lnTo>
                    <a:lnTo>
                      <a:pt x="185" y="149"/>
                    </a:lnTo>
                    <a:lnTo>
                      <a:pt x="184" y="149"/>
                    </a:lnTo>
                    <a:lnTo>
                      <a:pt x="183" y="150"/>
                    </a:lnTo>
                    <a:lnTo>
                      <a:pt x="183" y="152"/>
                    </a:lnTo>
                    <a:lnTo>
                      <a:pt x="183" y="153"/>
                    </a:lnTo>
                    <a:lnTo>
                      <a:pt x="182" y="153"/>
                    </a:lnTo>
                    <a:lnTo>
                      <a:pt x="181" y="151"/>
                    </a:lnTo>
                    <a:lnTo>
                      <a:pt x="181" y="150"/>
                    </a:lnTo>
                    <a:lnTo>
                      <a:pt x="181" y="149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8" y="147"/>
                    </a:lnTo>
                    <a:lnTo>
                      <a:pt x="178" y="148"/>
                    </a:lnTo>
                    <a:lnTo>
                      <a:pt x="177" y="148"/>
                    </a:lnTo>
                    <a:lnTo>
                      <a:pt x="176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7" y="146"/>
                    </a:lnTo>
                    <a:lnTo>
                      <a:pt x="178" y="145"/>
                    </a:lnTo>
                    <a:lnTo>
                      <a:pt x="178" y="144"/>
                    </a:lnTo>
                    <a:lnTo>
                      <a:pt x="178" y="143"/>
                    </a:lnTo>
                    <a:lnTo>
                      <a:pt x="176" y="141"/>
                    </a:lnTo>
                    <a:lnTo>
                      <a:pt x="175" y="141"/>
                    </a:lnTo>
                    <a:lnTo>
                      <a:pt x="172" y="141"/>
                    </a:lnTo>
                    <a:lnTo>
                      <a:pt x="172" y="140"/>
                    </a:lnTo>
                    <a:lnTo>
                      <a:pt x="171" y="140"/>
                    </a:lnTo>
                    <a:lnTo>
                      <a:pt x="172" y="140"/>
                    </a:lnTo>
                    <a:lnTo>
                      <a:pt x="172" y="139"/>
                    </a:lnTo>
                    <a:lnTo>
                      <a:pt x="173" y="139"/>
                    </a:lnTo>
                    <a:lnTo>
                      <a:pt x="174" y="139"/>
                    </a:lnTo>
                    <a:lnTo>
                      <a:pt x="175" y="139"/>
                    </a:lnTo>
                    <a:lnTo>
                      <a:pt x="176" y="139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7" y="138"/>
                    </a:lnTo>
                    <a:lnTo>
                      <a:pt x="176" y="137"/>
                    </a:lnTo>
                    <a:lnTo>
                      <a:pt x="175" y="137"/>
                    </a:lnTo>
                    <a:lnTo>
                      <a:pt x="174" y="137"/>
                    </a:lnTo>
                    <a:lnTo>
                      <a:pt x="173" y="138"/>
                    </a:lnTo>
                    <a:lnTo>
                      <a:pt x="171" y="136"/>
                    </a:lnTo>
                    <a:lnTo>
                      <a:pt x="170" y="136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1" y="133"/>
                    </a:lnTo>
                    <a:lnTo>
                      <a:pt x="169" y="134"/>
                    </a:lnTo>
                    <a:lnTo>
                      <a:pt x="168" y="134"/>
                    </a:lnTo>
                    <a:lnTo>
                      <a:pt x="167" y="133"/>
                    </a:lnTo>
                    <a:lnTo>
                      <a:pt x="166" y="133"/>
                    </a:lnTo>
                    <a:lnTo>
                      <a:pt x="165" y="133"/>
                    </a:lnTo>
                    <a:lnTo>
                      <a:pt x="164" y="134"/>
                    </a:lnTo>
                    <a:lnTo>
                      <a:pt x="163" y="134"/>
                    </a:lnTo>
                    <a:lnTo>
                      <a:pt x="162" y="133"/>
                    </a:lnTo>
                    <a:lnTo>
                      <a:pt x="162" y="132"/>
                    </a:lnTo>
                    <a:lnTo>
                      <a:pt x="163" y="131"/>
                    </a:lnTo>
                    <a:lnTo>
                      <a:pt x="163" y="130"/>
                    </a:lnTo>
                    <a:lnTo>
                      <a:pt x="162" y="130"/>
                    </a:lnTo>
                    <a:lnTo>
                      <a:pt x="162" y="129"/>
                    </a:lnTo>
                    <a:lnTo>
                      <a:pt x="161" y="129"/>
                    </a:lnTo>
                    <a:lnTo>
                      <a:pt x="160" y="129"/>
                    </a:lnTo>
                    <a:lnTo>
                      <a:pt x="159" y="130"/>
                    </a:lnTo>
                    <a:lnTo>
                      <a:pt x="157" y="130"/>
                    </a:lnTo>
                    <a:lnTo>
                      <a:pt x="157" y="129"/>
                    </a:lnTo>
                    <a:lnTo>
                      <a:pt x="157" y="128"/>
                    </a:lnTo>
                    <a:lnTo>
                      <a:pt x="158" y="127"/>
                    </a:lnTo>
                    <a:lnTo>
                      <a:pt x="158" y="126"/>
                    </a:lnTo>
                    <a:lnTo>
                      <a:pt x="157" y="126"/>
                    </a:lnTo>
                    <a:lnTo>
                      <a:pt x="156" y="126"/>
                    </a:lnTo>
                    <a:lnTo>
                      <a:pt x="155" y="127"/>
                    </a:lnTo>
                    <a:lnTo>
                      <a:pt x="154" y="131"/>
                    </a:lnTo>
                    <a:lnTo>
                      <a:pt x="153" y="131"/>
                    </a:lnTo>
                    <a:lnTo>
                      <a:pt x="153" y="132"/>
                    </a:lnTo>
                    <a:lnTo>
                      <a:pt x="152" y="132"/>
                    </a:lnTo>
                    <a:lnTo>
                      <a:pt x="152" y="131"/>
                    </a:lnTo>
                    <a:lnTo>
                      <a:pt x="151" y="131"/>
                    </a:lnTo>
                    <a:lnTo>
                      <a:pt x="151" y="129"/>
                    </a:lnTo>
                    <a:lnTo>
                      <a:pt x="150" y="129"/>
                    </a:lnTo>
                    <a:lnTo>
                      <a:pt x="149" y="128"/>
                    </a:lnTo>
                    <a:lnTo>
                      <a:pt x="147" y="128"/>
                    </a:lnTo>
                    <a:lnTo>
                      <a:pt x="147" y="127"/>
                    </a:lnTo>
                    <a:lnTo>
                      <a:pt x="148" y="126"/>
                    </a:lnTo>
                    <a:lnTo>
                      <a:pt x="149" y="126"/>
                    </a:lnTo>
                    <a:lnTo>
                      <a:pt x="150" y="126"/>
                    </a:lnTo>
                    <a:lnTo>
                      <a:pt x="151" y="125"/>
                    </a:lnTo>
                    <a:lnTo>
                      <a:pt x="151" y="124"/>
                    </a:lnTo>
                    <a:lnTo>
                      <a:pt x="149" y="124"/>
                    </a:lnTo>
                    <a:lnTo>
                      <a:pt x="148" y="124"/>
                    </a:lnTo>
                    <a:lnTo>
                      <a:pt x="147" y="124"/>
                    </a:lnTo>
                    <a:lnTo>
                      <a:pt x="146" y="124"/>
                    </a:lnTo>
                    <a:lnTo>
                      <a:pt x="145" y="123"/>
                    </a:lnTo>
                    <a:lnTo>
                      <a:pt x="145" y="124"/>
                    </a:lnTo>
                    <a:lnTo>
                      <a:pt x="144" y="124"/>
                    </a:lnTo>
                    <a:lnTo>
                      <a:pt x="144" y="126"/>
                    </a:lnTo>
                    <a:lnTo>
                      <a:pt x="145" y="128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3" y="129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6"/>
                    </a:lnTo>
                    <a:lnTo>
                      <a:pt x="139" y="127"/>
                    </a:lnTo>
                    <a:lnTo>
                      <a:pt x="139" y="128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7" y="127"/>
                    </a:lnTo>
                    <a:lnTo>
                      <a:pt x="137" y="126"/>
                    </a:lnTo>
                    <a:lnTo>
                      <a:pt x="137" y="123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5" y="124"/>
                    </a:lnTo>
                    <a:lnTo>
                      <a:pt x="136" y="126"/>
                    </a:lnTo>
                    <a:lnTo>
                      <a:pt x="135" y="127"/>
                    </a:lnTo>
                    <a:lnTo>
                      <a:pt x="135" y="126"/>
                    </a:lnTo>
                    <a:lnTo>
                      <a:pt x="133" y="125"/>
                    </a:lnTo>
                    <a:lnTo>
                      <a:pt x="132" y="124"/>
                    </a:lnTo>
                    <a:lnTo>
                      <a:pt x="132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19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1" y="118"/>
                    </a:lnTo>
                    <a:lnTo>
                      <a:pt x="131" y="119"/>
                    </a:lnTo>
                    <a:lnTo>
                      <a:pt x="130" y="120"/>
                    </a:lnTo>
                    <a:lnTo>
                      <a:pt x="128" y="120"/>
                    </a:lnTo>
                    <a:lnTo>
                      <a:pt x="128" y="121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8" y="124"/>
                    </a:lnTo>
                    <a:lnTo>
                      <a:pt x="127" y="124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2"/>
                    </a:lnTo>
                    <a:lnTo>
                      <a:pt x="122" y="121"/>
                    </a:lnTo>
                    <a:lnTo>
                      <a:pt x="122" y="120"/>
                    </a:lnTo>
                    <a:lnTo>
                      <a:pt x="121" y="120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6" y="122"/>
                    </a:lnTo>
                    <a:lnTo>
                      <a:pt x="115" y="123"/>
                    </a:lnTo>
                    <a:lnTo>
                      <a:pt x="114" y="123"/>
                    </a:lnTo>
                    <a:lnTo>
                      <a:pt x="113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1" y="120"/>
                    </a:lnTo>
                    <a:lnTo>
                      <a:pt x="110" y="120"/>
                    </a:lnTo>
                    <a:lnTo>
                      <a:pt x="109" y="120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4"/>
                    </a:lnTo>
                    <a:lnTo>
                      <a:pt x="106" y="123"/>
                    </a:lnTo>
                    <a:lnTo>
                      <a:pt x="106" y="122"/>
                    </a:lnTo>
                    <a:lnTo>
                      <a:pt x="106" y="121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5" y="119"/>
                    </a:lnTo>
                    <a:lnTo>
                      <a:pt x="104" y="119"/>
                    </a:lnTo>
                    <a:lnTo>
                      <a:pt x="104" y="120"/>
                    </a:lnTo>
                    <a:lnTo>
                      <a:pt x="103" y="121"/>
                    </a:lnTo>
                    <a:lnTo>
                      <a:pt x="102" y="121"/>
                    </a:lnTo>
                    <a:lnTo>
                      <a:pt x="101" y="120"/>
                    </a:lnTo>
                    <a:lnTo>
                      <a:pt x="101" y="119"/>
                    </a:lnTo>
                    <a:lnTo>
                      <a:pt x="102" y="117"/>
                    </a:lnTo>
                    <a:lnTo>
                      <a:pt x="101" y="116"/>
                    </a:lnTo>
                    <a:lnTo>
                      <a:pt x="99" y="116"/>
                    </a:lnTo>
                    <a:lnTo>
                      <a:pt x="98" y="115"/>
                    </a:lnTo>
                    <a:lnTo>
                      <a:pt x="97" y="115"/>
                    </a:lnTo>
                    <a:lnTo>
                      <a:pt x="96" y="115"/>
                    </a:lnTo>
                    <a:lnTo>
                      <a:pt x="95" y="116"/>
                    </a:lnTo>
                    <a:lnTo>
                      <a:pt x="94" y="116"/>
                    </a:lnTo>
                    <a:lnTo>
                      <a:pt x="93" y="115"/>
                    </a:lnTo>
                    <a:lnTo>
                      <a:pt x="94" y="114"/>
                    </a:lnTo>
                    <a:lnTo>
                      <a:pt x="94" y="113"/>
                    </a:lnTo>
                    <a:lnTo>
                      <a:pt x="94" y="112"/>
                    </a:lnTo>
                    <a:lnTo>
                      <a:pt x="93" y="111"/>
                    </a:lnTo>
                    <a:lnTo>
                      <a:pt x="92" y="111"/>
                    </a:lnTo>
                    <a:lnTo>
                      <a:pt x="91" y="112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5"/>
                    </a:lnTo>
                    <a:lnTo>
                      <a:pt x="86" y="115"/>
                    </a:lnTo>
                    <a:lnTo>
                      <a:pt x="85" y="114"/>
                    </a:lnTo>
                    <a:lnTo>
                      <a:pt x="85" y="112"/>
                    </a:lnTo>
                    <a:lnTo>
                      <a:pt x="85" y="111"/>
                    </a:lnTo>
                    <a:lnTo>
                      <a:pt x="84" y="110"/>
                    </a:lnTo>
                    <a:lnTo>
                      <a:pt x="83" y="110"/>
                    </a:lnTo>
                    <a:lnTo>
                      <a:pt x="83" y="111"/>
                    </a:lnTo>
                    <a:lnTo>
                      <a:pt x="82" y="112"/>
                    </a:lnTo>
                    <a:lnTo>
                      <a:pt x="82" y="113"/>
                    </a:lnTo>
                    <a:lnTo>
                      <a:pt x="82" y="115"/>
                    </a:lnTo>
                    <a:lnTo>
                      <a:pt x="82" y="116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79" y="116"/>
                    </a:lnTo>
                    <a:lnTo>
                      <a:pt x="79" y="115"/>
                    </a:lnTo>
                    <a:lnTo>
                      <a:pt x="79" y="113"/>
                    </a:lnTo>
                    <a:lnTo>
                      <a:pt x="79" y="112"/>
                    </a:lnTo>
                    <a:lnTo>
                      <a:pt x="80" y="111"/>
                    </a:lnTo>
                    <a:lnTo>
                      <a:pt x="81" y="110"/>
                    </a:lnTo>
                    <a:lnTo>
                      <a:pt x="81" y="109"/>
                    </a:lnTo>
                    <a:lnTo>
                      <a:pt x="80" y="108"/>
                    </a:lnTo>
                    <a:lnTo>
                      <a:pt x="80" y="107"/>
                    </a:lnTo>
                    <a:lnTo>
                      <a:pt x="79" y="107"/>
                    </a:lnTo>
                    <a:lnTo>
                      <a:pt x="78" y="108"/>
                    </a:lnTo>
                    <a:lnTo>
                      <a:pt x="77" y="109"/>
                    </a:lnTo>
                    <a:lnTo>
                      <a:pt x="76" y="109"/>
                    </a:lnTo>
                    <a:lnTo>
                      <a:pt x="75" y="109"/>
                    </a:lnTo>
                    <a:lnTo>
                      <a:pt x="75" y="107"/>
                    </a:lnTo>
                    <a:lnTo>
                      <a:pt x="75" y="106"/>
                    </a:lnTo>
                    <a:lnTo>
                      <a:pt x="76" y="106"/>
                    </a:lnTo>
                    <a:lnTo>
                      <a:pt x="77" y="105"/>
                    </a:lnTo>
                    <a:lnTo>
                      <a:pt x="77" y="104"/>
                    </a:lnTo>
                    <a:lnTo>
                      <a:pt x="78" y="103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1"/>
                    </a:lnTo>
                    <a:lnTo>
                      <a:pt x="75" y="102"/>
                    </a:lnTo>
                    <a:lnTo>
                      <a:pt x="74" y="102"/>
                    </a:lnTo>
                    <a:lnTo>
                      <a:pt x="73" y="102"/>
                    </a:lnTo>
                    <a:lnTo>
                      <a:pt x="73" y="103"/>
                    </a:lnTo>
                    <a:lnTo>
                      <a:pt x="72" y="104"/>
                    </a:lnTo>
                    <a:lnTo>
                      <a:pt x="72" y="105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1" y="110"/>
                    </a:lnTo>
                    <a:lnTo>
                      <a:pt x="69" y="110"/>
                    </a:lnTo>
                    <a:lnTo>
                      <a:pt x="67" y="111"/>
                    </a:lnTo>
                    <a:lnTo>
                      <a:pt x="66" y="111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3" y="108"/>
                    </a:lnTo>
                    <a:lnTo>
                      <a:pt x="63" y="109"/>
                    </a:lnTo>
                    <a:lnTo>
                      <a:pt x="63" y="110"/>
                    </a:lnTo>
                    <a:lnTo>
                      <a:pt x="62" y="111"/>
                    </a:lnTo>
                    <a:lnTo>
                      <a:pt x="62" y="112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57" y="110"/>
                    </a:lnTo>
                    <a:lnTo>
                      <a:pt x="56" y="110"/>
                    </a:lnTo>
                    <a:lnTo>
                      <a:pt x="55" y="111"/>
                    </a:lnTo>
                    <a:lnTo>
                      <a:pt x="54" y="111"/>
                    </a:lnTo>
                    <a:lnTo>
                      <a:pt x="53" y="112"/>
                    </a:lnTo>
                    <a:lnTo>
                      <a:pt x="51" y="113"/>
                    </a:lnTo>
                    <a:lnTo>
                      <a:pt x="50" y="115"/>
                    </a:lnTo>
                    <a:lnTo>
                      <a:pt x="49" y="115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8" y="113"/>
                    </a:lnTo>
                    <a:lnTo>
                      <a:pt x="49" y="112"/>
                    </a:lnTo>
                    <a:lnTo>
                      <a:pt x="50" y="110"/>
                    </a:lnTo>
                    <a:lnTo>
                      <a:pt x="51" y="107"/>
                    </a:lnTo>
                    <a:lnTo>
                      <a:pt x="52" y="107"/>
                    </a:lnTo>
                    <a:lnTo>
                      <a:pt x="52" y="106"/>
                    </a:lnTo>
                    <a:lnTo>
                      <a:pt x="51" y="105"/>
                    </a:lnTo>
                    <a:lnTo>
                      <a:pt x="50" y="104"/>
                    </a:lnTo>
                    <a:lnTo>
                      <a:pt x="49" y="104"/>
                    </a:lnTo>
                    <a:lnTo>
                      <a:pt x="48" y="104"/>
                    </a:lnTo>
                    <a:lnTo>
                      <a:pt x="47" y="104"/>
                    </a:lnTo>
                    <a:lnTo>
                      <a:pt x="46" y="104"/>
                    </a:lnTo>
                    <a:lnTo>
                      <a:pt x="46" y="103"/>
                    </a:lnTo>
                    <a:lnTo>
                      <a:pt x="45" y="102"/>
                    </a:lnTo>
                    <a:lnTo>
                      <a:pt x="45" y="101"/>
                    </a:lnTo>
                    <a:lnTo>
                      <a:pt x="44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2" y="103"/>
                    </a:lnTo>
                    <a:lnTo>
                      <a:pt x="41" y="105"/>
                    </a:lnTo>
                    <a:lnTo>
                      <a:pt x="40" y="106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7"/>
                    </a:lnTo>
                    <a:lnTo>
                      <a:pt x="35" y="107"/>
                    </a:lnTo>
                    <a:lnTo>
                      <a:pt x="34" y="106"/>
                    </a:lnTo>
                    <a:lnTo>
                      <a:pt x="34" y="105"/>
                    </a:lnTo>
                    <a:lnTo>
                      <a:pt x="33" y="105"/>
                    </a:lnTo>
                    <a:lnTo>
                      <a:pt x="32" y="105"/>
                    </a:lnTo>
                    <a:lnTo>
                      <a:pt x="31" y="106"/>
                    </a:lnTo>
                    <a:lnTo>
                      <a:pt x="31" y="107"/>
                    </a:lnTo>
                    <a:lnTo>
                      <a:pt x="31" y="108"/>
                    </a:lnTo>
                    <a:lnTo>
                      <a:pt x="33" y="110"/>
                    </a:lnTo>
                    <a:lnTo>
                      <a:pt x="33" y="111"/>
                    </a:lnTo>
                    <a:lnTo>
                      <a:pt x="33" y="112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0" y="112"/>
                    </a:lnTo>
                    <a:lnTo>
                      <a:pt x="29" y="112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10"/>
                    </a:lnTo>
                    <a:lnTo>
                      <a:pt x="23" y="110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0" y="111"/>
                    </a:lnTo>
                    <a:lnTo>
                      <a:pt x="20" y="112"/>
                    </a:lnTo>
                    <a:lnTo>
                      <a:pt x="19" y="113"/>
                    </a:lnTo>
                    <a:lnTo>
                      <a:pt x="18" y="114"/>
                    </a:lnTo>
                    <a:lnTo>
                      <a:pt x="17" y="113"/>
                    </a:lnTo>
                    <a:lnTo>
                      <a:pt x="18" y="111"/>
                    </a:lnTo>
                    <a:lnTo>
                      <a:pt x="18" y="110"/>
                    </a:lnTo>
                    <a:lnTo>
                      <a:pt x="17" y="109"/>
                    </a:lnTo>
                    <a:lnTo>
                      <a:pt x="17" y="108"/>
                    </a:lnTo>
                    <a:lnTo>
                      <a:pt x="16" y="107"/>
                    </a:lnTo>
                    <a:lnTo>
                      <a:pt x="15" y="107"/>
                    </a:lnTo>
                    <a:lnTo>
                      <a:pt x="14" y="107"/>
                    </a:lnTo>
                    <a:lnTo>
                      <a:pt x="12" y="108"/>
                    </a:lnTo>
                    <a:lnTo>
                      <a:pt x="11" y="109"/>
                    </a:lnTo>
                    <a:lnTo>
                      <a:pt x="10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6" y="105"/>
                    </a:lnTo>
                    <a:lnTo>
                      <a:pt x="5" y="106"/>
                    </a:lnTo>
                    <a:lnTo>
                      <a:pt x="3" y="108"/>
                    </a:lnTo>
                    <a:lnTo>
                      <a:pt x="2" y="108"/>
                    </a:lnTo>
                    <a:lnTo>
                      <a:pt x="1" y="108"/>
                    </a:lnTo>
                    <a:lnTo>
                      <a:pt x="0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5"/>
                    </a:lnTo>
                    <a:lnTo>
                      <a:pt x="2" y="105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3" y="104"/>
                    </a:lnTo>
                    <a:lnTo>
                      <a:pt x="2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100"/>
                    </a:lnTo>
                    <a:lnTo>
                      <a:pt x="3" y="101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6" y="100"/>
                    </a:lnTo>
                    <a:lnTo>
                      <a:pt x="4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5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7"/>
                    </a:lnTo>
                    <a:lnTo>
                      <a:pt x="5" y="97"/>
                    </a:lnTo>
                    <a:lnTo>
                      <a:pt x="4" y="96"/>
                    </a:lnTo>
                    <a:lnTo>
                      <a:pt x="4" y="95"/>
                    </a:lnTo>
                    <a:lnTo>
                      <a:pt x="4" y="94"/>
                    </a:lnTo>
                    <a:lnTo>
                      <a:pt x="5" y="94"/>
                    </a:lnTo>
                    <a:lnTo>
                      <a:pt x="5" y="96"/>
                    </a:lnTo>
                    <a:lnTo>
                      <a:pt x="7" y="97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6" y="92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9" y="92"/>
                    </a:lnTo>
                    <a:lnTo>
                      <a:pt x="8" y="92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9" y="90"/>
                    </a:lnTo>
                    <a:lnTo>
                      <a:pt x="10" y="91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1" y="87"/>
                    </a:lnTo>
                    <a:lnTo>
                      <a:pt x="11" y="86"/>
                    </a:lnTo>
                    <a:lnTo>
                      <a:pt x="12" y="86"/>
                    </a:lnTo>
                    <a:lnTo>
                      <a:pt x="13" y="86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3" y="84"/>
                    </a:lnTo>
                    <a:lnTo>
                      <a:pt x="13" y="83"/>
                    </a:lnTo>
                    <a:lnTo>
                      <a:pt x="14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6" y="81"/>
                    </a:lnTo>
                    <a:lnTo>
                      <a:pt x="17" y="81"/>
                    </a:lnTo>
                    <a:lnTo>
                      <a:pt x="16" y="81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5" y="78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6" y="75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5" y="74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4" y="70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5" y="66"/>
                    </a:lnTo>
                    <a:lnTo>
                      <a:pt x="14" y="65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4" y="64"/>
                    </a:lnTo>
                    <a:lnTo>
                      <a:pt x="14" y="63"/>
                    </a:lnTo>
                    <a:lnTo>
                      <a:pt x="13" y="63"/>
                    </a:lnTo>
                    <a:lnTo>
                      <a:pt x="12" y="63"/>
                    </a:lnTo>
                    <a:lnTo>
                      <a:pt x="12" y="62"/>
                    </a:lnTo>
                    <a:lnTo>
                      <a:pt x="12" y="63"/>
                    </a:lnTo>
                    <a:lnTo>
                      <a:pt x="11" y="63"/>
                    </a:lnTo>
                    <a:lnTo>
                      <a:pt x="10" y="63"/>
                    </a:lnTo>
                    <a:lnTo>
                      <a:pt x="10" y="62"/>
                    </a:lnTo>
                    <a:lnTo>
                      <a:pt x="11" y="62"/>
                    </a:lnTo>
                    <a:lnTo>
                      <a:pt x="11" y="61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11" y="60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7"/>
                    </a:lnTo>
                    <a:lnTo>
                      <a:pt x="13" y="57"/>
                    </a:lnTo>
                    <a:lnTo>
                      <a:pt x="14" y="56"/>
                    </a:lnTo>
                    <a:lnTo>
                      <a:pt x="13" y="56"/>
                    </a:lnTo>
                    <a:lnTo>
                      <a:pt x="12" y="56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3" y="53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2" y="52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2" y="51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13" y="49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3" y="48"/>
                    </a:lnTo>
                    <a:lnTo>
                      <a:pt x="13" y="47"/>
                    </a:lnTo>
                    <a:lnTo>
                      <a:pt x="13" y="46"/>
                    </a:lnTo>
                    <a:lnTo>
                      <a:pt x="13" y="47"/>
                    </a:lnTo>
                    <a:lnTo>
                      <a:pt x="14" y="46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3" y="43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4" y="41"/>
                    </a:lnTo>
                    <a:lnTo>
                      <a:pt x="14" y="40"/>
                    </a:lnTo>
                    <a:lnTo>
                      <a:pt x="13" y="39"/>
                    </a:lnTo>
                    <a:lnTo>
                      <a:pt x="13" y="38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8"/>
                    </a:lnTo>
                    <a:lnTo>
                      <a:pt x="15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7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4"/>
                    </a:lnTo>
                    <a:lnTo>
                      <a:pt x="16" y="33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6" y="33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6" y="27"/>
                    </a:lnTo>
                    <a:lnTo>
                      <a:pt x="16" y="28"/>
                    </a:lnTo>
                    <a:lnTo>
                      <a:pt x="17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17" y="22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19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7"/>
                    </a:lnTo>
                    <a:lnTo>
                      <a:pt x="21" y="16"/>
                    </a:lnTo>
                    <a:lnTo>
                      <a:pt x="22" y="16"/>
                    </a:lnTo>
                    <a:lnTo>
                      <a:pt x="22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6" y="13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7" y="12"/>
                    </a:lnTo>
                    <a:lnTo>
                      <a:pt x="47" y="11"/>
                    </a:lnTo>
                    <a:lnTo>
                      <a:pt x="48" y="12"/>
                    </a:lnTo>
                    <a:lnTo>
                      <a:pt x="48" y="11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51" y="12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2" y="12"/>
                    </a:lnTo>
                    <a:lnTo>
                      <a:pt x="52" y="13"/>
                    </a:lnTo>
                    <a:lnTo>
                      <a:pt x="53" y="13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6" y="13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7" y="13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0" y="18"/>
                    </a:lnTo>
                    <a:lnTo>
                      <a:pt x="61" y="18"/>
                    </a:lnTo>
                    <a:lnTo>
                      <a:pt x="61" y="19"/>
                    </a:lnTo>
                    <a:lnTo>
                      <a:pt x="62" y="19"/>
                    </a:lnTo>
                    <a:lnTo>
                      <a:pt x="61" y="20"/>
                    </a:lnTo>
                    <a:lnTo>
                      <a:pt x="62" y="19"/>
                    </a:lnTo>
                    <a:lnTo>
                      <a:pt x="62" y="20"/>
                    </a:lnTo>
                    <a:lnTo>
                      <a:pt x="63" y="20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6" y="23"/>
                    </a:lnTo>
                    <a:lnTo>
                      <a:pt x="67" y="23"/>
                    </a:lnTo>
                    <a:lnTo>
                      <a:pt x="68" y="24"/>
                    </a:lnTo>
                    <a:lnTo>
                      <a:pt x="68" y="23"/>
                    </a:lnTo>
                    <a:lnTo>
                      <a:pt x="69" y="23"/>
                    </a:lnTo>
                    <a:lnTo>
                      <a:pt x="70" y="23"/>
                    </a:lnTo>
                    <a:lnTo>
                      <a:pt x="70" y="24"/>
                    </a:lnTo>
                    <a:lnTo>
                      <a:pt x="71" y="25"/>
                    </a:lnTo>
                    <a:lnTo>
                      <a:pt x="71" y="26"/>
                    </a:lnTo>
                    <a:lnTo>
                      <a:pt x="72" y="27"/>
                    </a:lnTo>
                    <a:lnTo>
                      <a:pt x="73" y="27"/>
                    </a:lnTo>
                    <a:lnTo>
                      <a:pt x="74" y="27"/>
                    </a:lnTo>
                    <a:lnTo>
                      <a:pt x="75" y="27"/>
                    </a:lnTo>
                    <a:lnTo>
                      <a:pt x="75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7"/>
                    </a:lnTo>
                    <a:lnTo>
                      <a:pt x="79" y="27"/>
                    </a:lnTo>
                    <a:lnTo>
                      <a:pt x="80" y="27"/>
                    </a:lnTo>
                    <a:lnTo>
                      <a:pt x="80" y="26"/>
                    </a:lnTo>
                    <a:lnTo>
                      <a:pt x="81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4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6" y="25"/>
                    </a:lnTo>
                    <a:lnTo>
                      <a:pt x="87" y="25"/>
                    </a:lnTo>
                    <a:lnTo>
                      <a:pt x="87" y="26"/>
                    </a:lnTo>
                    <a:lnTo>
                      <a:pt x="88" y="26"/>
                    </a:lnTo>
                    <a:lnTo>
                      <a:pt x="89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4" y="26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6"/>
                    </a:lnTo>
                    <a:lnTo>
                      <a:pt x="107" y="25"/>
                    </a:lnTo>
                    <a:lnTo>
                      <a:pt x="108" y="25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5" y="27"/>
                    </a:lnTo>
                    <a:lnTo>
                      <a:pt x="116" y="28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1"/>
                    </a:lnTo>
                    <a:lnTo>
                      <a:pt x="120" y="32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2"/>
                    </a:lnTo>
                    <a:lnTo>
                      <a:pt x="124" y="32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2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33"/>
                    </a:lnTo>
                    <a:lnTo>
                      <a:pt x="131" y="33"/>
                    </a:lnTo>
                    <a:lnTo>
                      <a:pt x="131" y="34"/>
                    </a:lnTo>
                    <a:lnTo>
                      <a:pt x="132" y="34"/>
                    </a:lnTo>
                    <a:lnTo>
                      <a:pt x="133" y="34"/>
                    </a:lnTo>
                    <a:lnTo>
                      <a:pt x="134" y="35"/>
                    </a:lnTo>
                    <a:lnTo>
                      <a:pt x="134" y="36"/>
                    </a:lnTo>
                    <a:lnTo>
                      <a:pt x="135" y="36"/>
                    </a:lnTo>
                    <a:lnTo>
                      <a:pt x="136" y="36"/>
                    </a:lnTo>
                    <a:lnTo>
                      <a:pt x="137" y="36"/>
                    </a:lnTo>
                    <a:lnTo>
                      <a:pt x="138" y="36"/>
                    </a:lnTo>
                    <a:lnTo>
                      <a:pt x="139" y="36"/>
                    </a:lnTo>
                    <a:lnTo>
                      <a:pt x="139" y="35"/>
                    </a:lnTo>
                    <a:lnTo>
                      <a:pt x="140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3" y="36"/>
                    </a:lnTo>
                    <a:lnTo>
                      <a:pt x="144" y="36"/>
                    </a:lnTo>
                    <a:lnTo>
                      <a:pt x="145" y="37"/>
                    </a:lnTo>
                    <a:lnTo>
                      <a:pt x="145" y="36"/>
                    </a:lnTo>
                    <a:lnTo>
                      <a:pt x="146" y="36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8" y="37"/>
                    </a:lnTo>
                    <a:lnTo>
                      <a:pt x="149" y="37"/>
                    </a:lnTo>
                    <a:lnTo>
                      <a:pt x="150" y="38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9"/>
                    </a:lnTo>
                    <a:lnTo>
                      <a:pt x="154" y="39"/>
                    </a:lnTo>
                    <a:lnTo>
                      <a:pt x="155" y="39"/>
                    </a:lnTo>
                    <a:lnTo>
                      <a:pt x="155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9" y="39"/>
                    </a:lnTo>
                    <a:lnTo>
                      <a:pt x="160" y="38"/>
                    </a:lnTo>
                    <a:lnTo>
                      <a:pt x="161" y="38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3" y="41"/>
                    </a:lnTo>
                    <a:lnTo>
                      <a:pt x="164" y="41"/>
                    </a:lnTo>
                    <a:lnTo>
                      <a:pt x="165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7" y="41"/>
                    </a:lnTo>
                    <a:lnTo>
                      <a:pt x="169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69" y="45"/>
                    </a:lnTo>
                    <a:lnTo>
                      <a:pt x="169" y="46"/>
                    </a:lnTo>
                    <a:lnTo>
                      <a:pt x="170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1" y="47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3" y="47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9"/>
                    </a:lnTo>
                    <a:lnTo>
                      <a:pt x="175" y="50"/>
                    </a:lnTo>
                    <a:lnTo>
                      <a:pt x="176" y="50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0" y="52"/>
                    </a:lnTo>
                    <a:lnTo>
                      <a:pt x="181" y="52"/>
                    </a:lnTo>
                    <a:lnTo>
                      <a:pt x="181" y="53"/>
                    </a:lnTo>
                    <a:lnTo>
                      <a:pt x="182" y="53"/>
                    </a:lnTo>
                    <a:lnTo>
                      <a:pt x="182" y="52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4" y="54"/>
                    </a:lnTo>
                    <a:lnTo>
                      <a:pt x="185" y="54"/>
                    </a:lnTo>
                    <a:lnTo>
                      <a:pt x="187" y="54"/>
                    </a:lnTo>
                    <a:lnTo>
                      <a:pt x="188" y="54"/>
                    </a:lnTo>
                    <a:lnTo>
                      <a:pt x="189" y="55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5"/>
                    </a:lnTo>
                    <a:lnTo>
                      <a:pt x="192" y="55"/>
                    </a:lnTo>
                    <a:lnTo>
                      <a:pt x="192" y="56"/>
                    </a:lnTo>
                    <a:lnTo>
                      <a:pt x="192" y="55"/>
                    </a:lnTo>
                    <a:lnTo>
                      <a:pt x="195" y="54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8" y="55"/>
                    </a:lnTo>
                    <a:lnTo>
                      <a:pt x="199" y="55"/>
                    </a:lnTo>
                    <a:lnTo>
                      <a:pt x="200" y="55"/>
                    </a:lnTo>
                    <a:lnTo>
                      <a:pt x="201" y="55"/>
                    </a:lnTo>
                    <a:lnTo>
                      <a:pt x="202" y="55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3" y="54"/>
                    </a:lnTo>
                    <a:lnTo>
                      <a:pt x="204" y="54"/>
                    </a:lnTo>
                    <a:lnTo>
                      <a:pt x="205" y="55"/>
                    </a:lnTo>
                    <a:lnTo>
                      <a:pt x="206" y="55"/>
                    </a:lnTo>
                    <a:lnTo>
                      <a:pt x="207" y="55"/>
                    </a:lnTo>
                    <a:lnTo>
                      <a:pt x="208" y="54"/>
                    </a:lnTo>
                    <a:lnTo>
                      <a:pt x="209" y="53"/>
                    </a:lnTo>
                    <a:lnTo>
                      <a:pt x="209" y="52"/>
                    </a:lnTo>
                    <a:lnTo>
                      <a:pt x="210" y="53"/>
                    </a:lnTo>
                    <a:lnTo>
                      <a:pt x="210" y="54"/>
                    </a:lnTo>
                    <a:lnTo>
                      <a:pt x="211" y="54"/>
                    </a:lnTo>
                    <a:lnTo>
                      <a:pt x="211" y="55"/>
                    </a:lnTo>
                    <a:lnTo>
                      <a:pt x="212" y="55"/>
                    </a:lnTo>
                    <a:lnTo>
                      <a:pt x="212" y="56"/>
                    </a:lnTo>
                    <a:lnTo>
                      <a:pt x="213" y="56"/>
                    </a:lnTo>
                    <a:lnTo>
                      <a:pt x="214" y="56"/>
                    </a:lnTo>
                    <a:lnTo>
                      <a:pt x="215" y="56"/>
                    </a:lnTo>
                    <a:lnTo>
                      <a:pt x="216" y="56"/>
                    </a:lnTo>
                    <a:lnTo>
                      <a:pt x="216" y="55"/>
                    </a:lnTo>
                    <a:lnTo>
                      <a:pt x="216" y="56"/>
                    </a:lnTo>
                    <a:lnTo>
                      <a:pt x="217" y="56"/>
                    </a:lnTo>
                    <a:lnTo>
                      <a:pt x="218" y="56"/>
                    </a:lnTo>
                    <a:lnTo>
                      <a:pt x="219" y="56"/>
                    </a:lnTo>
                    <a:lnTo>
                      <a:pt x="220" y="56"/>
                    </a:lnTo>
                    <a:lnTo>
                      <a:pt x="220" y="57"/>
                    </a:lnTo>
                    <a:lnTo>
                      <a:pt x="221" y="56"/>
                    </a:lnTo>
                    <a:lnTo>
                      <a:pt x="222" y="57"/>
                    </a:lnTo>
                    <a:lnTo>
                      <a:pt x="223" y="57"/>
                    </a:lnTo>
                    <a:lnTo>
                      <a:pt x="224" y="56"/>
                    </a:lnTo>
                    <a:lnTo>
                      <a:pt x="225" y="57"/>
                    </a:lnTo>
                    <a:lnTo>
                      <a:pt x="226" y="58"/>
                    </a:lnTo>
                    <a:lnTo>
                      <a:pt x="226" y="59"/>
                    </a:lnTo>
                    <a:lnTo>
                      <a:pt x="225" y="60"/>
                    </a:lnTo>
                    <a:lnTo>
                      <a:pt x="226" y="60"/>
                    </a:lnTo>
                    <a:lnTo>
                      <a:pt x="226" y="61"/>
                    </a:lnTo>
                    <a:lnTo>
                      <a:pt x="227" y="60"/>
                    </a:lnTo>
                    <a:lnTo>
                      <a:pt x="228" y="61"/>
                    </a:lnTo>
                    <a:lnTo>
                      <a:pt x="228" y="62"/>
                    </a:lnTo>
                    <a:lnTo>
                      <a:pt x="229" y="62"/>
                    </a:lnTo>
                    <a:lnTo>
                      <a:pt x="229" y="63"/>
                    </a:lnTo>
                    <a:lnTo>
                      <a:pt x="228" y="63"/>
                    </a:lnTo>
                    <a:lnTo>
                      <a:pt x="229" y="63"/>
                    </a:lnTo>
                    <a:lnTo>
                      <a:pt x="229" y="64"/>
                    </a:lnTo>
                    <a:lnTo>
                      <a:pt x="229" y="65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9"/>
                    </a:lnTo>
                    <a:lnTo>
                      <a:pt x="233" y="70"/>
                    </a:lnTo>
                    <a:lnTo>
                      <a:pt x="232" y="70"/>
                    </a:lnTo>
                    <a:lnTo>
                      <a:pt x="232" y="71"/>
                    </a:lnTo>
                    <a:lnTo>
                      <a:pt x="233" y="70"/>
                    </a:lnTo>
                    <a:lnTo>
                      <a:pt x="234" y="70"/>
                    </a:lnTo>
                    <a:lnTo>
                      <a:pt x="234" y="69"/>
                    </a:lnTo>
                    <a:lnTo>
                      <a:pt x="234" y="68"/>
                    </a:lnTo>
                    <a:lnTo>
                      <a:pt x="234" y="67"/>
                    </a:lnTo>
                    <a:lnTo>
                      <a:pt x="233" y="67"/>
                    </a:lnTo>
                    <a:lnTo>
                      <a:pt x="233" y="66"/>
                    </a:lnTo>
                    <a:lnTo>
                      <a:pt x="234" y="66"/>
                    </a:lnTo>
                    <a:lnTo>
                      <a:pt x="235" y="65"/>
                    </a:lnTo>
                    <a:lnTo>
                      <a:pt x="236" y="65"/>
                    </a:lnTo>
                    <a:lnTo>
                      <a:pt x="237" y="65"/>
                    </a:lnTo>
                    <a:lnTo>
                      <a:pt x="238" y="64"/>
                    </a:lnTo>
                    <a:lnTo>
                      <a:pt x="239" y="64"/>
                    </a:lnTo>
                    <a:lnTo>
                      <a:pt x="240" y="64"/>
                    </a:lnTo>
                    <a:lnTo>
                      <a:pt x="241" y="64"/>
                    </a:lnTo>
                    <a:lnTo>
                      <a:pt x="241" y="65"/>
                    </a:lnTo>
                    <a:lnTo>
                      <a:pt x="242" y="64"/>
                    </a:lnTo>
                    <a:lnTo>
                      <a:pt x="243" y="65"/>
                    </a:lnTo>
                    <a:lnTo>
                      <a:pt x="243" y="64"/>
                    </a:lnTo>
                    <a:lnTo>
                      <a:pt x="243" y="65"/>
                    </a:lnTo>
                    <a:lnTo>
                      <a:pt x="244" y="65"/>
                    </a:lnTo>
                    <a:lnTo>
                      <a:pt x="245" y="64"/>
                    </a:lnTo>
                    <a:lnTo>
                      <a:pt x="245" y="65"/>
                    </a:lnTo>
                    <a:lnTo>
                      <a:pt x="245" y="64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7" y="63"/>
                    </a:lnTo>
                    <a:lnTo>
                      <a:pt x="247" y="62"/>
                    </a:lnTo>
                    <a:lnTo>
                      <a:pt x="248" y="62"/>
                    </a:lnTo>
                    <a:lnTo>
                      <a:pt x="249" y="62"/>
                    </a:lnTo>
                    <a:lnTo>
                      <a:pt x="250" y="62"/>
                    </a:lnTo>
                    <a:lnTo>
                      <a:pt x="250" y="61"/>
                    </a:lnTo>
                    <a:lnTo>
                      <a:pt x="250" y="60"/>
                    </a:lnTo>
                    <a:lnTo>
                      <a:pt x="250" y="59"/>
                    </a:lnTo>
                    <a:lnTo>
                      <a:pt x="251" y="59"/>
                    </a:lnTo>
                    <a:lnTo>
                      <a:pt x="251" y="58"/>
                    </a:lnTo>
                    <a:lnTo>
                      <a:pt x="251" y="57"/>
                    </a:lnTo>
                    <a:lnTo>
                      <a:pt x="251" y="56"/>
                    </a:lnTo>
                    <a:lnTo>
                      <a:pt x="252" y="56"/>
                    </a:lnTo>
                    <a:lnTo>
                      <a:pt x="251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0" y="53"/>
                    </a:lnTo>
                    <a:lnTo>
                      <a:pt x="249" y="53"/>
                    </a:lnTo>
                    <a:lnTo>
                      <a:pt x="249" y="51"/>
                    </a:lnTo>
                    <a:lnTo>
                      <a:pt x="249" y="50"/>
                    </a:lnTo>
                    <a:lnTo>
                      <a:pt x="248" y="50"/>
                    </a:lnTo>
                    <a:lnTo>
                      <a:pt x="248" y="49"/>
                    </a:lnTo>
                    <a:lnTo>
                      <a:pt x="247" y="49"/>
                    </a:lnTo>
                    <a:lnTo>
                      <a:pt x="247" y="48"/>
                    </a:lnTo>
                    <a:lnTo>
                      <a:pt x="247" y="47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8" y="47"/>
                    </a:lnTo>
                    <a:lnTo>
                      <a:pt x="248" y="46"/>
                    </a:lnTo>
                    <a:lnTo>
                      <a:pt x="249" y="46"/>
                    </a:lnTo>
                    <a:lnTo>
                      <a:pt x="248" y="46"/>
                    </a:lnTo>
                    <a:lnTo>
                      <a:pt x="248" y="45"/>
                    </a:lnTo>
                    <a:lnTo>
                      <a:pt x="249" y="45"/>
                    </a:lnTo>
                    <a:lnTo>
                      <a:pt x="249" y="44"/>
                    </a:lnTo>
                    <a:lnTo>
                      <a:pt x="248" y="44"/>
                    </a:lnTo>
                    <a:lnTo>
                      <a:pt x="247" y="44"/>
                    </a:lnTo>
                    <a:lnTo>
                      <a:pt x="247" y="43"/>
                    </a:lnTo>
                    <a:lnTo>
                      <a:pt x="247" y="42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5"/>
                    </a:lnTo>
                    <a:lnTo>
                      <a:pt x="249" y="35"/>
                    </a:lnTo>
                    <a:lnTo>
                      <a:pt x="249" y="34"/>
                    </a:lnTo>
                    <a:lnTo>
                      <a:pt x="250" y="33"/>
                    </a:lnTo>
                    <a:lnTo>
                      <a:pt x="250" y="32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2" y="30"/>
                    </a:lnTo>
                    <a:lnTo>
                      <a:pt x="253" y="30"/>
                    </a:lnTo>
                    <a:lnTo>
                      <a:pt x="253" y="29"/>
                    </a:lnTo>
                    <a:lnTo>
                      <a:pt x="254" y="29"/>
                    </a:lnTo>
                    <a:lnTo>
                      <a:pt x="254" y="28"/>
                    </a:lnTo>
                    <a:lnTo>
                      <a:pt x="255" y="27"/>
                    </a:lnTo>
                    <a:lnTo>
                      <a:pt x="256" y="28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9" y="27"/>
                    </a:lnTo>
                    <a:lnTo>
                      <a:pt x="259" y="26"/>
                    </a:lnTo>
                    <a:lnTo>
                      <a:pt x="260" y="26"/>
                    </a:lnTo>
                    <a:lnTo>
                      <a:pt x="261" y="26"/>
                    </a:lnTo>
                    <a:lnTo>
                      <a:pt x="262" y="26"/>
                    </a:lnTo>
                    <a:lnTo>
                      <a:pt x="263" y="26"/>
                    </a:lnTo>
                    <a:lnTo>
                      <a:pt x="264" y="25"/>
                    </a:lnTo>
                    <a:lnTo>
                      <a:pt x="265" y="26"/>
                    </a:lnTo>
                    <a:lnTo>
                      <a:pt x="265" y="25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6" y="23"/>
                    </a:lnTo>
                    <a:lnTo>
                      <a:pt x="267" y="22"/>
                    </a:lnTo>
                    <a:lnTo>
                      <a:pt x="267" y="21"/>
                    </a:lnTo>
                    <a:lnTo>
                      <a:pt x="268" y="22"/>
                    </a:lnTo>
                    <a:lnTo>
                      <a:pt x="269" y="22"/>
                    </a:lnTo>
                    <a:lnTo>
                      <a:pt x="270" y="23"/>
                    </a:lnTo>
                    <a:lnTo>
                      <a:pt x="275" y="21"/>
                    </a:lnTo>
                    <a:lnTo>
                      <a:pt x="276" y="22"/>
                    </a:lnTo>
                    <a:lnTo>
                      <a:pt x="277" y="23"/>
                    </a:lnTo>
                    <a:lnTo>
                      <a:pt x="277" y="24"/>
                    </a:lnTo>
                    <a:lnTo>
                      <a:pt x="277" y="25"/>
                    </a:lnTo>
                    <a:lnTo>
                      <a:pt x="278" y="25"/>
                    </a:lnTo>
                    <a:lnTo>
                      <a:pt x="279" y="26"/>
                    </a:lnTo>
                    <a:lnTo>
                      <a:pt x="280" y="27"/>
                    </a:lnTo>
                    <a:lnTo>
                      <a:pt x="281" y="27"/>
                    </a:lnTo>
                    <a:lnTo>
                      <a:pt x="281" y="26"/>
                    </a:lnTo>
                    <a:lnTo>
                      <a:pt x="281" y="25"/>
                    </a:lnTo>
                    <a:lnTo>
                      <a:pt x="281" y="24"/>
                    </a:lnTo>
                    <a:lnTo>
                      <a:pt x="280" y="23"/>
                    </a:lnTo>
                    <a:lnTo>
                      <a:pt x="281" y="22"/>
                    </a:lnTo>
                    <a:lnTo>
                      <a:pt x="282" y="22"/>
                    </a:lnTo>
                    <a:lnTo>
                      <a:pt x="283" y="24"/>
                    </a:lnTo>
                    <a:lnTo>
                      <a:pt x="284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4" y="28"/>
                    </a:lnTo>
                    <a:lnTo>
                      <a:pt x="285" y="28"/>
                    </a:lnTo>
                    <a:lnTo>
                      <a:pt x="286" y="27"/>
                    </a:lnTo>
                    <a:lnTo>
                      <a:pt x="286" y="26"/>
                    </a:lnTo>
                    <a:lnTo>
                      <a:pt x="286" y="25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4"/>
                    </a:lnTo>
                    <a:lnTo>
                      <a:pt x="289" y="26"/>
                    </a:lnTo>
                    <a:lnTo>
                      <a:pt x="290" y="27"/>
                    </a:lnTo>
                    <a:lnTo>
                      <a:pt x="291" y="26"/>
                    </a:lnTo>
                    <a:lnTo>
                      <a:pt x="291" y="24"/>
                    </a:lnTo>
                    <a:lnTo>
                      <a:pt x="293" y="23"/>
                    </a:lnTo>
                    <a:lnTo>
                      <a:pt x="295" y="22"/>
                    </a:lnTo>
                    <a:lnTo>
                      <a:pt x="296" y="22"/>
                    </a:lnTo>
                    <a:lnTo>
                      <a:pt x="297" y="22"/>
                    </a:lnTo>
                    <a:lnTo>
                      <a:pt x="298" y="22"/>
                    </a:lnTo>
                    <a:lnTo>
                      <a:pt x="299" y="22"/>
                    </a:lnTo>
                    <a:lnTo>
                      <a:pt x="299" y="23"/>
                    </a:lnTo>
                    <a:lnTo>
                      <a:pt x="299" y="24"/>
                    </a:lnTo>
                    <a:lnTo>
                      <a:pt x="299" y="25"/>
                    </a:lnTo>
                    <a:lnTo>
                      <a:pt x="300" y="25"/>
                    </a:lnTo>
                    <a:lnTo>
                      <a:pt x="302" y="24"/>
                    </a:lnTo>
                    <a:lnTo>
                      <a:pt x="302" y="23"/>
                    </a:lnTo>
                    <a:lnTo>
                      <a:pt x="301" y="21"/>
                    </a:lnTo>
                    <a:lnTo>
                      <a:pt x="301" y="20"/>
                    </a:lnTo>
                    <a:lnTo>
                      <a:pt x="302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09" y="12"/>
                    </a:lnTo>
                    <a:lnTo>
                      <a:pt x="309" y="10"/>
                    </a:lnTo>
                    <a:lnTo>
                      <a:pt x="308" y="10"/>
                    </a:lnTo>
                    <a:lnTo>
                      <a:pt x="309" y="9"/>
                    </a:lnTo>
                    <a:lnTo>
                      <a:pt x="310" y="9"/>
                    </a:lnTo>
                    <a:lnTo>
                      <a:pt x="310" y="8"/>
                    </a:lnTo>
                    <a:lnTo>
                      <a:pt x="310" y="7"/>
                    </a:lnTo>
                    <a:lnTo>
                      <a:pt x="311" y="6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7" y="6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19" y="5"/>
                    </a:lnTo>
                    <a:lnTo>
                      <a:pt x="319" y="4"/>
                    </a:lnTo>
                    <a:lnTo>
                      <a:pt x="318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5" y="2"/>
                    </a:lnTo>
                    <a:lnTo>
                      <a:pt x="317" y="0"/>
                    </a:lnTo>
                    <a:lnTo>
                      <a:pt x="318" y="0"/>
                    </a:lnTo>
                    <a:lnTo>
                      <a:pt x="318" y="1"/>
                    </a:lnTo>
                    <a:lnTo>
                      <a:pt x="319" y="2"/>
                    </a:lnTo>
                    <a:lnTo>
                      <a:pt x="319" y="3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0" y="3"/>
                    </a:lnTo>
                    <a:lnTo>
                      <a:pt x="321" y="3"/>
                    </a:lnTo>
                    <a:lnTo>
                      <a:pt x="323" y="3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6" y="3"/>
                    </a:lnTo>
                    <a:lnTo>
                      <a:pt x="326" y="2"/>
                    </a:lnTo>
                    <a:lnTo>
                      <a:pt x="327" y="2"/>
                    </a:lnTo>
                    <a:lnTo>
                      <a:pt x="327" y="3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3"/>
                    </a:lnTo>
                    <a:lnTo>
                      <a:pt x="329" y="4"/>
                    </a:lnTo>
                    <a:lnTo>
                      <a:pt x="329" y="5"/>
                    </a:lnTo>
                    <a:lnTo>
                      <a:pt x="330" y="6"/>
                    </a:lnTo>
                    <a:lnTo>
                      <a:pt x="330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6"/>
                    </a:lnTo>
                    <a:lnTo>
                      <a:pt x="333" y="7"/>
                    </a:lnTo>
                    <a:lnTo>
                      <a:pt x="335" y="8"/>
                    </a:lnTo>
                    <a:lnTo>
                      <a:pt x="335" y="9"/>
                    </a:lnTo>
                    <a:lnTo>
                      <a:pt x="336" y="9"/>
                    </a:lnTo>
                    <a:lnTo>
                      <a:pt x="336" y="10"/>
                    </a:lnTo>
                    <a:lnTo>
                      <a:pt x="337" y="11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7" y="13"/>
                    </a:lnTo>
                    <a:lnTo>
                      <a:pt x="338" y="14"/>
                    </a:lnTo>
                    <a:lnTo>
                      <a:pt x="339" y="14"/>
                    </a:lnTo>
                    <a:lnTo>
                      <a:pt x="339" y="15"/>
                    </a:lnTo>
                    <a:lnTo>
                      <a:pt x="340" y="14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39" y="14"/>
                    </a:lnTo>
                    <a:lnTo>
                      <a:pt x="340" y="14"/>
                    </a:lnTo>
                    <a:lnTo>
                      <a:pt x="340" y="13"/>
                    </a:lnTo>
                    <a:lnTo>
                      <a:pt x="339" y="12"/>
                    </a:lnTo>
                    <a:lnTo>
                      <a:pt x="340" y="11"/>
                    </a:lnTo>
                    <a:lnTo>
                      <a:pt x="340" y="10"/>
                    </a:lnTo>
                    <a:lnTo>
                      <a:pt x="340" y="9"/>
                    </a:lnTo>
                    <a:lnTo>
                      <a:pt x="341" y="9"/>
                    </a:lnTo>
                    <a:lnTo>
                      <a:pt x="341" y="8"/>
                    </a:lnTo>
                    <a:lnTo>
                      <a:pt x="342" y="8"/>
                    </a:lnTo>
                    <a:lnTo>
                      <a:pt x="342" y="7"/>
                    </a:lnTo>
                    <a:lnTo>
                      <a:pt x="343" y="7"/>
                    </a:lnTo>
                    <a:lnTo>
                      <a:pt x="344" y="7"/>
                    </a:lnTo>
                    <a:lnTo>
                      <a:pt x="345" y="6"/>
                    </a:lnTo>
                    <a:lnTo>
                      <a:pt x="346" y="6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48" y="6"/>
                    </a:lnTo>
                    <a:lnTo>
                      <a:pt x="347" y="6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8" y="4"/>
                    </a:lnTo>
                    <a:lnTo>
                      <a:pt x="348" y="5"/>
                    </a:lnTo>
                    <a:lnTo>
                      <a:pt x="349" y="5"/>
                    </a:lnTo>
                    <a:lnTo>
                      <a:pt x="349" y="6"/>
                    </a:lnTo>
                    <a:lnTo>
                      <a:pt x="350" y="7"/>
                    </a:lnTo>
                    <a:lnTo>
                      <a:pt x="350" y="8"/>
                    </a:lnTo>
                    <a:lnTo>
                      <a:pt x="351" y="7"/>
                    </a:lnTo>
                    <a:lnTo>
                      <a:pt x="352" y="8"/>
                    </a:lnTo>
                    <a:lnTo>
                      <a:pt x="353" y="9"/>
                    </a:lnTo>
                    <a:lnTo>
                      <a:pt x="354" y="9"/>
                    </a:lnTo>
                    <a:lnTo>
                      <a:pt x="354" y="10"/>
                    </a:lnTo>
                    <a:lnTo>
                      <a:pt x="355" y="10"/>
                    </a:lnTo>
                    <a:lnTo>
                      <a:pt x="355" y="9"/>
                    </a:lnTo>
                    <a:lnTo>
                      <a:pt x="355" y="8"/>
                    </a:lnTo>
                    <a:lnTo>
                      <a:pt x="356" y="8"/>
                    </a:lnTo>
                    <a:lnTo>
                      <a:pt x="357" y="7"/>
                    </a:lnTo>
                    <a:lnTo>
                      <a:pt x="357" y="6"/>
                    </a:lnTo>
                    <a:lnTo>
                      <a:pt x="356" y="5"/>
                    </a:lnTo>
                    <a:lnTo>
                      <a:pt x="356" y="6"/>
                    </a:lnTo>
                    <a:lnTo>
                      <a:pt x="355" y="6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6" y="5"/>
                    </a:lnTo>
                    <a:lnTo>
                      <a:pt x="357" y="4"/>
                    </a:lnTo>
                    <a:lnTo>
                      <a:pt x="358" y="4"/>
                    </a:lnTo>
                    <a:lnTo>
                      <a:pt x="358" y="5"/>
                    </a:lnTo>
                    <a:lnTo>
                      <a:pt x="358" y="6"/>
                    </a:lnTo>
                    <a:lnTo>
                      <a:pt x="357" y="7"/>
                    </a:lnTo>
                    <a:lnTo>
                      <a:pt x="357" y="8"/>
                    </a:lnTo>
                    <a:lnTo>
                      <a:pt x="358" y="8"/>
                    </a:lnTo>
                    <a:lnTo>
                      <a:pt x="358" y="7"/>
                    </a:lnTo>
                    <a:lnTo>
                      <a:pt x="359" y="6"/>
                    </a:lnTo>
                    <a:lnTo>
                      <a:pt x="360" y="7"/>
                    </a:lnTo>
                    <a:lnTo>
                      <a:pt x="360" y="9"/>
                    </a:lnTo>
                    <a:lnTo>
                      <a:pt x="360" y="8"/>
                    </a:lnTo>
                    <a:lnTo>
                      <a:pt x="361" y="7"/>
                    </a:lnTo>
                    <a:lnTo>
                      <a:pt x="361" y="8"/>
                    </a:lnTo>
                    <a:lnTo>
                      <a:pt x="362" y="7"/>
                    </a:lnTo>
                    <a:lnTo>
                      <a:pt x="363" y="7"/>
                    </a:lnTo>
                    <a:lnTo>
                      <a:pt x="363" y="6"/>
                    </a:lnTo>
                    <a:lnTo>
                      <a:pt x="363" y="5"/>
                    </a:lnTo>
                    <a:lnTo>
                      <a:pt x="364" y="5"/>
                    </a:lnTo>
                    <a:lnTo>
                      <a:pt x="364" y="7"/>
                    </a:lnTo>
                    <a:lnTo>
                      <a:pt x="365" y="7"/>
                    </a:lnTo>
                    <a:lnTo>
                      <a:pt x="365" y="6"/>
                    </a:lnTo>
                    <a:lnTo>
                      <a:pt x="366" y="6"/>
                    </a:lnTo>
                    <a:lnTo>
                      <a:pt x="367" y="6"/>
                    </a:lnTo>
                    <a:lnTo>
                      <a:pt x="368" y="6"/>
                    </a:lnTo>
                    <a:lnTo>
                      <a:pt x="368" y="5"/>
                    </a:lnTo>
                    <a:lnTo>
                      <a:pt x="369" y="6"/>
                    </a:lnTo>
                    <a:lnTo>
                      <a:pt x="370" y="6"/>
                    </a:lnTo>
                    <a:lnTo>
                      <a:pt x="370" y="7"/>
                    </a:lnTo>
                    <a:lnTo>
                      <a:pt x="371" y="7"/>
                    </a:lnTo>
                    <a:lnTo>
                      <a:pt x="371" y="5"/>
                    </a:lnTo>
                    <a:lnTo>
                      <a:pt x="371" y="4"/>
                    </a:lnTo>
                    <a:lnTo>
                      <a:pt x="372" y="4"/>
                    </a:lnTo>
                    <a:lnTo>
                      <a:pt x="373" y="4"/>
                    </a:lnTo>
                    <a:lnTo>
                      <a:pt x="374" y="4"/>
                    </a:lnTo>
                    <a:lnTo>
                      <a:pt x="375" y="5"/>
                    </a:lnTo>
                    <a:lnTo>
                      <a:pt x="375" y="6"/>
                    </a:lnTo>
                    <a:lnTo>
                      <a:pt x="375" y="7"/>
                    </a:lnTo>
                    <a:lnTo>
                      <a:pt x="374" y="8"/>
                    </a:lnTo>
                    <a:lnTo>
                      <a:pt x="374" y="9"/>
                    </a:lnTo>
                    <a:lnTo>
                      <a:pt x="375" y="9"/>
                    </a:lnTo>
                    <a:lnTo>
                      <a:pt x="375" y="8"/>
                    </a:lnTo>
                    <a:lnTo>
                      <a:pt x="376" y="8"/>
                    </a:lnTo>
                    <a:lnTo>
                      <a:pt x="376" y="7"/>
                    </a:lnTo>
                    <a:lnTo>
                      <a:pt x="376" y="6"/>
                    </a:lnTo>
                    <a:lnTo>
                      <a:pt x="377" y="6"/>
                    </a:lnTo>
                    <a:lnTo>
                      <a:pt x="376" y="6"/>
                    </a:lnTo>
                    <a:lnTo>
                      <a:pt x="376" y="5"/>
                    </a:lnTo>
                    <a:lnTo>
                      <a:pt x="377" y="4"/>
                    </a:lnTo>
                    <a:lnTo>
                      <a:pt x="378" y="5"/>
                    </a:lnTo>
                    <a:lnTo>
                      <a:pt x="377" y="6"/>
                    </a:lnTo>
                    <a:lnTo>
                      <a:pt x="378" y="6"/>
                    </a:lnTo>
                    <a:lnTo>
                      <a:pt x="380" y="6"/>
                    </a:lnTo>
                    <a:lnTo>
                      <a:pt x="381" y="6"/>
                    </a:lnTo>
                    <a:lnTo>
                      <a:pt x="381" y="7"/>
                    </a:lnTo>
                    <a:lnTo>
                      <a:pt x="382" y="6"/>
                    </a:lnTo>
                    <a:lnTo>
                      <a:pt x="384" y="7"/>
                    </a:lnTo>
                    <a:lnTo>
                      <a:pt x="385" y="7"/>
                    </a:lnTo>
                    <a:lnTo>
                      <a:pt x="384" y="8"/>
                    </a:lnTo>
                    <a:lnTo>
                      <a:pt x="384" y="9"/>
                    </a:lnTo>
                    <a:lnTo>
                      <a:pt x="385" y="9"/>
                    </a:lnTo>
                    <a:lnTo>
                      <a:pt x="385" y="10"/>
                    </a:lnTo>
                    <a:lnTo>
                      <a:pt x="386" y="11"/>
                    </a:lnTo>
                    <a:lnTo>
                      <a:pt x="387" y="11"/>
                    </a:lnTo>
                    <a:lnTo>
                      <a:pt x="387" y="10"/>
                    </a:lnTo>
                    <a:lnTo>
                      <a:pt x="387" y="9"/>
                    </a:lnTo>
                    <a:lnTo>
                      <a:pt x="388" y="9"/>
                    </a:lnTo>
                    <a:lnTo>
                      <a:pt x="387" y="10"/>
                    </a:lnTo>
                    <a:lnTo>
                      <a:pt x="387" y="11"/>
                    </a:lnTo>
                    <a:lnTo>
                      <a:pt x="386" y="11"/>
                    </a:lnTo>
                    <a:lnTo>
                      <a:pt x="386" y="12"/>
                    </a:lnTo>
                    <a:lnTo>
                      <a:pt x="387" y="12"/>
                    </a:lnTo>
                    <a:lnTo>
                      <a:pt x="387" y="11"/>
                    </a:lnTo>
                    <a:lnTo>
                      <a:pt x="388" y="11"/>
                    </a:lnTo>
                    <a:lnTo>
                      <a:pt x="388" y="12"/>
                    </a:lnTo>
                    <a:lnTo>
                      <a:pt x="387" y="13"/>
                    </a:lnTo>
                    <a:lnTo>
                      <a:pt x="388" y="14"/>
                    </a:lnTo>
                    <a:lnTo>
                      <a:pt x="389" y="14"/>
                    </a:lnTo>
                    <a:lnTo>
                      <a:pt x="389" y="13"/>
                    </a:lnTo>
                    <a:lnTo>
                      <a:pt x="390" y="13"/>
                    </a:lnTo>
                    <a:lnTo>
                      <a:pt x="390" y="14"/>
                    </a:lnTo>
                    <a:lnTo>
                      <a:pt x="390" y="15"/>
                    </a:lnTo>
                    <a:lnTo>
                      <a:pt x="390" y="16"/>
                    </a:lnTo>
                    <a:lnTo>
                      <a:pt x="391" y="16"/>
                    </a:lnTo>
                    <a:lnTo>
                      <a:pt x="391" y="15"/>
                    </a:lnTo>
                    <a:lnTo>
                      <a:pt x="391" y="14"/>
                    </a:lnTo>
                    <a:lnTo>
                      <a:pt x="392" y="16"/>
                    </a:lnTo>
                    <a:lnTo>
                      <a:pt x="392" y="17"/>
                    </a:lnTo>
                    <a:lnTo>
                      <a:pt x="393" y="17"/>
                    </a:lnTo>
                    <a:lnTo>
                      <a:pt x="393" y="16"/>
                    </a:lnTo>
                    <a:lnTo>
                      <a:pt x="392" y="16"/>
                    </a:lnTo>
                    <a:lnTo>
                      <a:pt x="392" y="15"/>
                    </a:lnTo>
                    <a:lnTo>
                      <a:pt x="393" y="15"/>
                    </a:lnTo>
                    <a:lnTo>
                      <a:pt x="393" y="16"/>
                    </a:lnTo>
                    <a:lnTo>
                      <a:pt x="394" y="17"/>
                    </a:lnTo>
                    <a:lnTo>
                      <a:pt x="395" y="17"/>
                    </a:lnTo>
                    <a:lnTo>
                      <a:pt x="395" y="18"/>
                    </a:lnTo>
                    <a:lnTo>
                      <a:pt x="395" y="19"/>
                    </a:lnTo>
                    <a:lnTo>
                      <a:pt x="396" y="19"/>
                    </a:lnTo>
                    <a:lnTo>
                      <a:pt x="397" y="19"/>
                    </a:lnTo>
                    <a:lnTo>
                      <a:pt x="397" y="20"/>
                    </a:lnTo>
                    <a:lnTo>
                      <a:pt x="396" y="21"/>
                    </a:lnTo>
                    <a:lnTo>
                      <a:pt x="397" y="23"/>
                    </a:lnTo>
                    <a:lnTo>
                      <a:pt x="397" y="22"/>
                    </a:lnTo>
                    <a:lnTo>
                      <a:pt x="398" y="21"/>
                    </a:lnTo>
                    <a:lnTo>
                      <a:pt x="399" y="21"/>
                    </a:lnTo>
                    <a:lnTo>
                      <a:pt x="399" y="22"/>
                    </a:lnTo>
                    <a:lnTo>
                      <a:pt x="400" y="23"/>
                    </a:lnTo>
                    <a:lnTo>
                      <a:pt x="400" y="24"/>
                    </a:lnTo>
                    <a:lnTo>
                      <a:pt x="401" y="23"/>
                    </a:lnTo>
                    <a:lnTo>
                      <a:pt x="401" y="24"/>
                    </a:lnTo>
                    <a:lnTo>
                      <a:pt x="400" y="24"/>
                    </a:lnTo>
                    <a:lnTo>
                      <a:pt x="400" y="25"/>
                    </a:lnTo>
                    <a:lnTo>
                      <a:pt x="401" y="24"/>
                    </a:lnTo>
                    <a:lnTo>
                      <a:pt x="401" y="25"/>
                    </a:lnTo>
                    <a:lnTo>
                      <a:pt x="402" y="25"/>
                    </a:lnTo>
                    <a:lnTo>
                      <a:pt x="401" y="25"/>
                    </a:lnTo>
                    <a:lnTo>
                      <a:pt x="402" y="24"/>
                    </a:lnTo>
                    <a:lnTo>
                      <a:pt x="402" y="25"/>
                    </a:lnTo>
                    <a:lnTo>
                      <a:pt x="403" y="25"/>
                    </a:lnTo>
                    <a:lnTo>
                      <a:pt x="404" y="25"/>
                    </a:lnTo>
                    <a:lnTo>
                      <a:pt x="403" y="25"/>
                    </a:lnTo>
                    <a:lnTo>
                      <a:pt x="404" y="26"/>
                    </a:lnTo>
                    <a:lnTo>
                      <a:pt x="404" y="27"/>
                    </a:lnTo>
                    <a:lnTo>
                      <a:pt x="405" y="26"/>
                    </a:lnTo>
                    <a:lnTo>
                      <a:pt x="405" y="25"/>
                    </a:lnTo>
                    <a:lnTo>
                      <a:pt x="406" y="25"/>
                    </a:lnTo>
                    <a:lnTo>
                      <a:pt x="406" y="26"/>
                    </a:lnTo>
                    <a:lnTo>
                      <a:pt x="406" y="27"/>
                    </a:lnTo>
                    <a:lnTo>
                      <a:pt x="405" y="27"/>
                    </a:lnTo>
                    <a:lnTo>
                      <a:pt x="406" y="27"/>
                    </a:lnTo>
                    <a:lnTo>
                      <a:pt x="406" y="28"/>
                    </a:lnTo>
                    <a:lnTo>
                      <a:pt x="407" y="28"/>
                    </a:lnTo>
                    <a:lnTo>
                      <a:pt x="407" y="27"/>
                    </a:lnTo>
                    <a:lnTo>
                      <a:pt x="407" y="28"/>
                    </a:lnTo>
                    <a:lnTo>
                      <a:pt x="408" y="28"/>
                    </a:lnTo>
                    <a:lnTo>
                      <a:pt x="408" y="29"/>
                    </a:lnTo>
                    <a:lnTo>
                      <a:pt x="408" y="30"/>
                    </a:lnTo>
                    <a:lnTo>
                      <a:pt x="408" y="29"/>
                    </a:lnTo>
                    <a:lnTo>
                      <a:pt x="409" y="29"/>
                    </a:lnTo>
                    <a:lnTo>
                      <a:pt x="409" y="28"/>
                    </a:lnTo>
                    <a:lnTo>
                      <a:pt x="409" y="29"/>
                    </a:lnTo>
                    <a:lnTo>
                      <a:pt x="409" y="30"/>
                    </a:lnTo>
                    <a:lnTo>
                      <a:pt x="410" y="30"/>
                    </a:lnTo>
                    <a:lnTo>
                      <a:pt x="410" y="29"/>
                    </a:lnTo>
                    <a:lnTo>
                      <a:pt x="410" y="28"/>
                    </a:lnTo>
                    <a:lnTo>
                      <a:pt x="411" y="28"/>
                    </a:lnTo>
                    <a:lnTo>
                      <a:pt x="411" y="29"/>
                    </a:lnTo>
                    <a:lnTo>
                      <a:pt x="411" y="30"/>
                    </a:lnTo>
                    <a:lnTo>
                      <a:pt x="412" y="31"/>
                    </a:lnTo>
                    <a:lnTo>
                      <a:pt x="413" y="31"/>
                    </a:lnTo>
                    <a:lnTo>
                      <a:pt x="413" y="30"/>
                    </a:lnTo>
                    <a:lnTo>
                      <a:pt x="413" y="29"/>
                    </a:lnTo>
                    <a:lnTo>
                      <a:pt x="414" y="30"/>
                    </a:lnTo>
                    <a:lnTo>
                      <a:pt x="414" y="29"/>
                    </a:lnTo>
                    <a:lnTo>
                      <a:pt x="414" y="28"/>
                    </a:lnTo>
                    <a:lnTo>
                      <a:pt x="415" y="29"/>
                    </a:lnTo>
                    <a:lnTo>
                      <a:pt x="415" y="30"/>
                    </a:lnTo>
                    <a:lnTo>
                      <a:pt x="415" y="29"/>
                    </a:lnTo>
                    <a:lnTo>
                      <a:pt x="416" y="29"/>
                    </a:lnTo>
                    <a:lnTo>
                      <a:pt x="416" y="30"/>
                    </a:lnTo>
                    <a:lnTo>
                      <a:pt x="417" y="29"/>
                    </a:lnTo>
                    <a:lnTo>
                      <a:pt x="417" y="30"/>
                    </a:lnTo>
                    <a:lnTo>
                      <a:pt x="417" y="29"/>
                    </a:lnTo>
                    <a:lnTo>
                      <a:pt x="418" y="29"/>
                    </a:lnTo>
                    <a:lnTo>
                      <a:pt x="419" y="28"/>
                    </a:lnTo>
                    <a:lnTo>
                      <a:pt x="418" y="28"/>
                    </a:lnTo>
                    <a:lnTo>
                      <a:pt x="418" y="27"/>
                    </a:lnTo>
                    <a:lnTo>
                      <a:pt x="419" y="27"/>
                    </a:lnTo>
                    <a:lnTo>
                      <a:pt x="419" y="26"/>
                    </a:lnTo>
                    <a:lnTo>
                      <a:pt x="420" y="25"/>
                    </a:lnTo>
                    <a:lnTo>
                      <a:pt x="419" y="25"/>
                    </a:lnTo>
                    <a:lnTo>
                      <a:pt x="420" y="25"/>
                    </a:lnTo>
                    <a:lnTo>
                      <a:pt x="420" y="26"/>
                    </a:lnTo>
                    <a:lnTo>
                      <a:pt x="421" y="25"/>
                    </a:lnTo>
                    <a:lnTo>
                      <a:pt x="421" y="24"/>
                    </a:lnTo>
                    <a:lnTo>
                      <a:pt x="422" y="25"/>
                    </a:lnTo>
                    <a:lnTo>
                      <a:pt x="422" y="24"/>
                    </a:lnTo>
                    <a:lnTo>
                      <a:pt x="422" y="23"/>
                    </a:lnTo>
                    <a:lnTo>
                      <a:pt x="423" y="23"/>
                    </a:lnTo>
                    <a:lnTo>
                      <a:pt x="423" y="24"/>
                    </a:lnTo>
                    <a:lnTo>
                      <a:pt x="424" y="24"/>
                    </a:lnTo>
                    <a:lnTo>
                      <a:pt x="424" y="25"/>
                    </a:lnTo>
                    <a:lnTo>
                      <a:pt x="425" y="24"/>
                    </a:lnTo>
                    <a:lnTo>
                      <a:pt x="426" y="24"/>
                    </a:lnTo>
                    <a:lnTo>
                      <a:pt x="426" y="23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7" y="23"/>
                    </a:lnTo>
                    <a:lnTo>
                      <a:pt x="428" y="23"/>
                    </a:lnTo>
                    <a:lnTo>
                      <a:pt x="429" y="24"/>
                    </a:lnTo>
                    <a:lnTo>
                      <a:pt x="429" y="23"/>
                    </a:lnTo>
                    <a:lnTo>
                      <a:pt x="430" y="23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2" y="22"/>
                    </a:lnTo>
                    <a:lnTo>
                      <a:pt x="432" y="21"/>
                    </a:lnTo>
                    <a:lnTo>
                      <a:pt x="433" y="21"/>
                    </a:lnTo>
                    <a:lnTo>
                      <a:pt x="433" y="20"/>
                    </a:lnTo>
                    <a:lnTo>
                      <a:pt x="434" y="21"/>
                    </a:lnTo>
                    <a:lnTo>
                      <a:pt x="434" y="20"/>
                    </a:lnTo>
                    <a:lnTo>
                      <a:pt x="435" y="19"/>
                    </a:lnTo>
                    <a:lnTo>
                      <a:pt x="436" y="19"/>
                    </a:lnTo>
                    <a:lnTo>
                      <a:pt x="437" y="19"/>
                    </a:lnTo>
                    <a:lnTo>
                      <a:pt x="438" y="19"/>
                    </a:lnTo>
                    <a:lnTo>
                      <a:pt x="438" y="18"/>
                    </a:lnTo>
                    <a:lnTo>
                      <a:pt x="439" y="18"/>
                    </a:lnTo>
                    <a:lnTo>
                      <a:pt x="438" y="18"/>
                    </a:lnTo>
                    <a:lnTo>
                      <a:pt x="438" y="17"/>
                    </a:lnTo>
                    <a:lnTo>
                      <a:pt x="438" y="16"/>
                    </a:lnTo>
                    <a:lnTo>
                      <a:pt x="439" y="16"/>
                    </a:lnTo>
                    <a:lnTo>
                      <a:pt x="440" y="16"/>
                    </a:lnTo>
                    <a:lnTo>
                      <a:pt x="441" y="16"/>
                    </a:lnTo>
                    <a:lnTo>
                      <a:pt x="441" y="15"/>
                    </a:lnTo>
                    <a:lnTo>
                      <a:pt x="441" y="14"/>
                    </a:lnTo>
                    <a:lnTo>
                      <a:pt x="442" y="15"/>
                    </a:lnTo>
                    <a:lnTo>
                      <a:pt x="442" y="14"/>
                    </a:lnTo>
                    <a:lnTo>
                      <a:pt x="443" y="14"/>
                    </a:lnTo>
                    <a:lnTo>
                      <a:pt x="443" y="13"/>
                    </a:lnTo>
                    <a:lnTo>
                      <a:pt x="443" y="12"/>
                    </a:lnTo>
                    <a:lnTo>
                      <a:pt x="444" y="12"/>
                    </a:lnTo>
                    <a:lnTo>
                      <a:pt x="444" y="11"/>
                    </a:lnTo>
                    <a:lnTo>
                      <a:pt x="445" y="11"/>
                    </a:lnTo>
                    <a:lnTo>
                      <a:pt x="446" y="11"/>
                    </a:lnTo>
                    <a:lnTo>
                      <a:pt x="446" y="10"/>
                    </a:lnTo>
                    <a:lnTo>
                      <a:pt x="447" y="10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9" y="9"/>
                    </a:lnTo>
                    <a:lnTo>
                      <a:pt x="450" y="9"/>
                    </a:lnTo>
                    <a:lnTo>
                      <a:pt x="450" y="8"/>
                    </a:lnTo>
                    <a:lnTo>
                      <a:pt x="451" y="8"/>
                    </a:lnTo>
                    <a:lnTo>
                      <a:pt x="452" y="9"/>
                    </a:lnTo>
                    <a:lnTo>
                      <a:pt x="453" y="9"/>
                    </a:lnTo>
                    <a:lnTo>
                      <a:pt x="453" y="10"/>
                    </a:lnTo>
                    <a:lnTo>
                      <a:pt x="453" y="9"/>
                    </a:lnTo>
                    <a:lnTo>
                      <a:pt x="454" y="10"/>
                    </a:lnTo>
                    <a:lnTo>
                      <a:pt x="454" y="9"/>
                    </a:lnTo>
                    <a:lnTo>
                      <a:pt x="455" y="9"/>
                    </a:lnTo>
                    <a:lnTo>
                      <a:pt x="455" y="8"/>
                    </a:lnTo>
                    <a:lnTo>
                      <a:pt x="456" y="8"/>
                    </a:lnTo>
                    <a:lnTo>
                      <a:pt x="456" y="9"/>
                    </a:lnTo>
                    <a:lnTo>
                      <a:pt x="457" y="9"/>
                    </a:lnTo>
                    <a:lnTo>
                      <a:pt x="457" y="8"/>
                    </a:lnTo>
                    <a:lnTo>
                      <a:pt x="457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9" y="9"/>
                    </a:lnTo>
                    <a:lnTo>
                      <a:pt x="460" y="9"/>
                    </a:lnTo>
                    <a:lnTo>
                      <a:pt x="461" y="9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61" y="11"/>
                    </a:lnTo>
                    <a:lnTo>
                      <a:pt x="462" y="11"/>
                    </a:lnTo>
                    <a:lnTo>
                      <a:pt x="463" y="11"/>
                    </a:lnTo>
                    <a:lnTo>
                      <a:pt x="463" y="10"/>
                    </a:lnTo>
                    <a:lnTo>
                      <a:pt x="463" y="9"/>
                    </a:lnTo>
                    <a:lnTo>
                      <a:pt x="464" y="9"/>
                    </a:lnTo>
                    <a:lnTo>
                      <a:pt x="465" y="10"/>
                    </a:lnTo>
                    <a:lnTo>
                      <a:pt x="465" y="11"/>
                    </a:lnTo>
                    <a:lnTo>
                      <a:pt x="466" y="10"/>
                    </a:lnTo>
                    <a:lnTo>
                      <a:pt x="466" y="11"/>
                    </a:lnTo>
                    <a:lnTo>
                      <a:pt x="467" y="10"/>
                    </a:lnTo>
                    <a:lnTo>
                      <a:pt x="468" y="10"/>
                    </a:lnTo>
                    <a:lnTo>
                      <a:pt x="469" y="10"/>
                    </a:lnTo>
                    <a:lnTo>
                      <a:pt x="469" y="9"/>
                    </a:lnTo>
                    <a:lnTo>
                      <a:pt x="469" y="8"/>
                    </a:lnTo>
                    <a:lnTo>
                      <a:pt x="470" y="8"/>
                    </a:lnTo>
                    <a:lnTo>
                      <a:pt x="471" y="8"/>
                    </a:lnTo>
                    <a:lnTo>
                      <a:pt x="471" y="9"/>
                    </a:lnTo>
                    <a:lnTo>
                      <a:pt x="472" y="9"/>
                    </a:lnTo>
                    <a:lnTo>
                      <a:pt x="471" y="7"/>
                    </a:lnTo>
                    <a:lnTo>
                      <a:pt x="493" y="9"/>
                    </a:lnTo>
                    <a:lnTo>
                      <a:pt x="498" y="9"/>
                    </a:lnTo>
                    <a:lnTo>
                      <a:pt x="499" y="9"/>
                    </a:lnTo>
                    <a:lnTo>
                      <a:pt x="500" y="9"/>
                    </a:lnTo>
                    <a:lnTo>
                      <a:pt x="500" y="8"/>
                    </a:lnTo>
                    <a:lnTo>
                      <a:pt x="501" y="8"/>
                    </a:lnTo>
                    <a:lnTo>
                      <a:pt x="501" y="7"/>
                    </a:lnTo>
                    <a:lnTo>
                      <a:pt x="502" y="7"/>
                    </a:lnTo>
                    <a:lnTo>
                      <a:pt x="502" y="8"/>
                    </a:lnTo>
                    <a:lnTo>
                      <a:pt x="502" y="9"/>
                    </a:lnTo>
                    <a:lnTo>
                      <a:pt x="503" y="9"/>
                    </a:lnTo>
                    <a:lnTo>
                      <a:pt x="503" y="10"/>
                    </a:lnTo>
                    <a:lnTo>
                      <a:pt x="504" y="10"/>
                    </a:lnTo>
                    <a:lnTo>
                      <a:pt x="505" y="10"/>
                    </a:lnTo>
                    <a:lnTo>
                      <a:pt x="506" y="10"/>
                    </a:lnTo>
                    <a:lnTo>
                      <a:pt x="505" y="12"/>
                    </a:lnTo>
                    <a:lnTo>
                      <a:pt x="505" y="13"/>
                    </a:lnTo>
                    <a:lnTo>
                      <a:pt x="504" y="17"/>
                    </a:lnTo>
                    <a:lnTo>
                      <a:pt x="504" y="19"/>
                    </a:lnTo>
                    <a:lnTo>
                      <a:pt x="505" y="19"/>
                    </a:lnTo>
                    <a:lnTo>
                      <a:pt x="505" y="20"/>
                    </a:lnTo>
                    <a:lnTo>
                      <a:pt x="504" y="22"/>
                    </a:lnTo>
                    <a:lnTo>
                      <a:pt x="504" y="25"/>
                    </a:lnTo>
                    <a:lnTo>
                      <a:pt x="505" y="26"/>
                    </a:lnTo>
                    <a:lnTo>
                      <a:pt x="505" y="28"/>
                    </a:lnTo>
                    <a:lnTo>
                      <a:pt x="506" y="30"/>
                    </a:lnTo>
                    <a:lnTo>
                      <a:pt x="506" y="31"/>
                    </a:lnTo>
                    <a:lnTo>
                      <a:pt x="507" y="32"/>
                    </a:lnTo>
                    <a:lnTo>
                      <a:pt x="508" y="30"/>
                    </a:lnTo>
                    <a:lnTo>
                      <a:pt x="509" y="30"/>
                    </a:lnTo>
                    <a:lnTo>
                      <a:pt x="510" y="30"/>
                    </a:lnTo>
                    <a:lnTo>
                      <a:pt x="511" y="30"/>
                    </a:lnTo>
                    <a:lnTo>
                      <a:pt x="510" y="32"/>
                    </a:lnTo>
                    <a:lnTo>
                      <a:pt x="510" y="33"/>
                    </a:lnTo>
                    <a:lnTo>
                      <a:pt x="510" y="34"/>
                    </a:lnTo>
                    <a:lnTo>
                      <a:pt x="511" y="34"/>
                    </a:lnTo>
                    <a:lnTo>
                      <a:pt x="511" y="35"/>
                    </a:lnTo>
                    <a:lnTo>
                      <a:pt x="511" y="36"/>
                    </a:lnTo>
                    <a:lnTo>
                      <a:pt x="512" y="36"/>
                    </a:lnTo>
                    <a:lnTo>
                      <a:pt x="513" y="36"/>
                    </a:lnTo>
                    <a:lnTo>
                      <a:pt x="514" y="36"/>
                    </a:lnTo>
                    <a:lnTo>
                      <a:pt x="513" y="36"/>
                    </a:lnTo>
                    <a:lnTo>
                      <a:pt x="513" y="37"/>
                    </a:lnTo>
                    <a:lnTo>
                      <a:pt x="513" y="38"/>
                    </a:lnTo>
                    <a:lnTo>
                      <a:pt x="512" y="38"/>
                    </a:lnTo>
                    <a:lnTo>
                      <a:pt x="510" y="41"/>
                    </a:lnTo>
                    <a:lnTo>
                      <a:pt x="508" y="44"/>
                    </a:lnTo>
                    <a:lnTo>
                      <a:pt x="507" y="47"/>
                    </a:lnTo>
                    <a:lnTo>
                      <a:pt x="506" y="48"/>
                    </a:lnTo>
                    <a:lnTo>
                      <a:pt x="506" y="49"/>
                    </a:lnTo>
                    <a:lnTo>
                      <a:pt x="506" y="50"/>
                    </a:lnTo>
                    <a:lnTo>
                      <a:pt x="503" y="53"/>
                    </a:lnTo>
                    <a:lnTo>
                      <a:pt x="502" y="55"/>
                    </a:lnTo>
                    <a:lnTo>
                      <a:pt x="502" y="56"/>
                    </a:lnTo>
                    <a:lnTo>
                      <a:pt x="502" y="57"/>
                    </a:lnTo>
                    <a:lnTo>
                      <a:pt x="502" y="59"/>
                    </a:lnTo>
                    <a:lnTo>
                      <a:pt x="502" y="60"/>
                    </a:lnTo>
                    <a:lnTo>
                      <a:pt x="500" y="62"/>
                    </a:lnTo>
                    <a:lnTo>
                      <a:pt x="499" y="64"/>
                    </a:lnTo>
                    <a:lnTo>
                      <a:pt x="498" y="66"/>
                    </a:lnTo>
                    <a:lnTo>
                      <a:pt x="496" y="69"/>
                    </a:lnTo>
                    <a:lnTo>
                      <a:pt x="495" y="70"/>
                    </a:lnTo>
                    <a:lnTo>
                      <a:pt x="495" y="72"/>
                    </a:lnTo>
                    <a:lnTo>
                      <a:pt x="494" y="72"/>
                    </a:lnTo>
                    <a:lnTo>
                      <a:pt x="494" y="73"/>
                    </a:lnTo>
                    <a:lnTo>
                      <a:pt x="493" y="74"/>
                    </a:lnTo>
                    <a:lnTo>
                      <a:pt x="493" y="75"/>
                    </a:lnTo>
                    <a:lnTo>
                      <a:pt x="493" y="76"/>
                    </a:lnTo>
                    <a:lnTo>
                      <a:pt x="492" y="77"/>
                    </a:lnTo>
                    <a:lnTo>
                      <a:pt x="492" y="78"/>
                    </a:lnTo>
                    <a:lnTo>
                      <a:pt x="492" y="79"/>
                    </a:lnTo>
                    <a:lnTo>
                      <a:pt x="492" y="80"/>
                    </a:lnTo>
                    <a:lnTo>
                      <a:pt x="491" y="82"/>
                    </a:lnTo>
                    <a:lnTo>
                      <a:pt x="491" y="83"/>
                    </a:lnTo>
                    <a:lnTo>
                      <a:pt x="491" y="84"/>
                    </a:lnTo>
                    <a:lnTo>
                      <a:pt x="491" y="85"/>
                    </a:lnTo>
                    <a:lnTo>
                      <a:pt x="492" y="85"/>
                    </a:lnTo>
                    <a:lnTo>
                      <a:pt x="491" y="86"/>
                    </a:lnTo>
                    <a:lnTo>
                      <a:pt x="491" y="87"/>
                    </a:lnTo>
                    <a:lnTo>
                      <a:pt x="491" y="88"/>
                    </a:lnTo>
                    <a:lnTo>
                      <a:pt x="491" y="89"/>
                    </a:lnTo>
                    <a:lnTo>
                      <a:pt x="491" y="91"/>
                    </a:lnTo>
                    <a:lnTo>
                      <a:pt x="492" y="92"/>
                    </a:lnTo>
                    <a:lnTo>
                      <a:pt x="493" y="93"/>
                    </a:lnTo>
                    <a:lnTo>
                      <a:pt x="494" y="92"/>
                    </a:lnTo>
                    <a:lnTo>
                      <a:pt x="495" y="92"/>
                    </a:lnTo>
                    <a:lnTo>
                      <a:pt x="495" y="93"/>
                    </a:lnTo>
                    <a:lnTo>
                      <a:pt x="495" y="94"/>
                    </a:lnTo>
                    <a:lnTo>
                      <a:pt x="496" y="95"/>
                    </a:lnTo>
                    <a:lnTo>
                      <a:pt x="497" y="95"/>
                    </a:lnTo>
                    <a:lnTo>
                      <a:pt x="498" y="95"/>
                    </a:lnTo>
                    <a:lnTo>
                      <a:pt x="498" y="94"/>
                    </a:lnTo>
                    <a:lnTo>
                      <a:pt x="499" y="93"/>
                    </a:lnTo>
                    <a:lnTo>
                      <a:pt x="499" y="94"/>
                    </a:lnTo>
                    <a:lnTo>
                      <a:pt x="499" y="95"/>
                    </a:lnTo>
                    <a:lnTo>
                      <a:pt x="500" y="95"/>
                    </a:lnTo>
                    <a:lnTo>
                      <a:pt x="500" y="96"/>
                    </a:lnTo>
                    <a:lnTo>
                      <a:pt x="499" y="96"/>
                    </a:lnTo>
                    <a:lnTo>
                      <a:pt x="499" y="97"/>
                    </a:lnTo>
                    <a:lnTo>
                      <a:pt x="498" y="98"/>
                    </a:lnTo>
                    <a:lnTo>
                      <a:pt x="498" y="99"/>
                    </a:lnTo>
                    <a:lnTo>
                      <a:pt x="497" y="99"/>
                    </a:lnTo>
                    <a:lnTo>
                      <a:pt x="496" y="99"/>
                    </a:lnTo>
                    <a:lnTo>
                      <a:pt x="495" y="100"/>
                    </a:lnTo>
                    <a:lnTo>
                      <a:pt x="495" y="101"/>
                    </a:lnTo>
                    <a:lnTo>
                      <a:pt x="494" y="102"/>
                    </a:lnTo>
                    <a:lnTo>
                      <a:pt x="494" y="105"/>
                    </a:lnTo>
                    <a:lnTo>
                      <a:pt x="493" y="107"/>
                    </a:lnTo>
                    <a:lnTo>
                      <a:pt x="493" y="108"/>
                    </a:lnTo>
                    <a:lnTo>
                      <a:pt x="493" y="109"/>
                    </a:lnTo>
                    <a:lnTo>
                      <a:pt x="494" y="109"/>
                    </a:lnTo>
                    <a:lnTo>
                      <a:pt x="494" y="110"/>
                    </a:lnTo>
                    <a:lnTo>
                      <a:pt x="495" y="110"/>
                    </a:lnTo>
                    <a:lnTo>
                      <a:pt x="494" y="110"/>
                    </a:lnTo>
                    <a:lnTo>
                      <a:pt x="494" y="112"/>
                    </a:lnTo>
                    <a:lnTo>
                      <a:pt x="494" y="113"/>
                    </a:lnTo>
                    <a:lnTo>
                      <a:pt x="494" y="114"/>
                    </a:lnTo>
                    <a:lnTo>
                      <a:pt x="493" y="114"/>
                    </a:lnTo>
                    <a:lnTo>
                      <a:pt x="493" y="115"/>
                    </a:lnTo>
                    <a:lnTo>
                      <a:pt x="493" y="116"/>
                    </a:lnTo>
                    <a:lnTo>
                      <a:pt x="494" y="116"/>
                    </a:lnTo>
                    <a:lnTo>
                      <a:pt x="494" y="117"/>
                    </a:lnTo>
                    <a:lnTo>
                      <a:pt x="495" y="118"/>
                    </a:lnTo>
                    <a:lnTo>
                      <a:pt x="496" y="118"/>
                    </a:lnTo>
                    <a:lnTo>
                      <a:pt x="496" y="117"/>
                    </a:lnTo>
                    <a:lnTo>
                      <a:pt x="497" y="117"/>
                    </a:lnTo>
                    <a:lnTo>
                      <a:pt x="498" y="117"/>
                    </a:lnTo>
                    <a:lnTo>
                      <a:pt x="498" y="118"/>
                    </a:lnTo>
                    <a:lnTo>
                      <a:pt x="498" y="119"/>
                    </a:lnTo>
                    <a:lnTo>
                      <a:pt x="499" y="119"/>
                    </a:lnTo>
                    <a:lnTo>
                      <a:pt x="499" y="120"/>
                    </a:lnTo>
                    <a:lnTo>
                      <a:pt x="498" y="120"/>
                    </a:lnTo>
                    <a:lnTo>
                      <a:pt x="498" y="121"/>
                    </a:lnTo>
                    <a:lnTo>
                      <a:pt x="498" y="122"/>
                    </a:lnTo>
                    <a:lnTo>
                      <a:pt x="497" y="123"/>
                    </a:lnTo>
                    <a:lnTo>
                      <a:pt x="497" y="124"/>
                    </a:lnTo>
                    <a:lnTo>
                      <a:pt x="496" y="124"/>
                    </a:lnTo>
                    <a:lnTo>
                      <a:pt x="496" y="125"/>
                    </a:lnTo>
                    <a:lnTo>
                      <a:pt x="496" y="126"/>
                    </a:lnTo>
                    <a:lnTo>
                      <a:pt x="497" y="126"/>
                    </a:lnTo>
                    <a:lnTo>
                      <a:pt x="496" y="126"/>
                    </a:lnTo>
                    <a:lnTo>
                      <a:pt x="496" y="127"/>
                    </a:lnTo>
                    <a:lnTo>
                      <a:pt x="495" y="128"/>
                    </a:lnTo>
                    <a:lnTo>
                      <a:pt x="495" y="127"/>
                    </a:lnTo>
                    <a:lnTo>
                      <a:pt x="494" y="128"/>
                    </a:lnTo>
                    <a:lnTo>
                      <a:pt x="495" y="130"/>
                    </a:lnTo>
                    <a:lnTo>
                      <a:pt x="495" y="131"/>
                    </a:lnTo>
                    <a:lnTo>
                      <a:pt x="496" y="132"/>
                    </a:lnTo>
                    <a:lnTo>
                      <a:pt x="497" y="133"/>
                    </a:lnTo>
                    <a:lnTo>
                      <a:pt x="497" y="134"/>
                    </a:lnTo>
                    <a:lnTo>
                      <a:pt x="498" y="134"/>
                    </a:lnTo>
                    <a:lnTo>
                      <a:pt x="499" y="134"/>
                    </a:lnTo>
                    <a:lnTo>
                      <a:pt x="499" y="135"/>
                    </a:lnTo>
                    <a:lnTo>
                      <a:pt x="500" y="135"/>
                    </a:lnTo>
                    <a:lnTo>
                      <a:pt x="501" y="134"/>
                    </a:lnTo>
                    <a:lnTo>
                      <a:pt x="501" y="133"/>
                    </a:lnTo>
                    <a:lnTo>
                      <a:pt x="502" y="133"/>
                    </a:lnTo>
                    <a:lnTo>
                      <a:pt x="502" y="132"/>
                    </a:lnTo>
                    <a:lnTo>
                      <a:pt x="502" y="131"/>
                    </a:lnTo>
                    <a:lnTo>
                      <a:pt x="503" y="131"/>
                    </a:lnTo>
                    <a:lnTo>
                      <a:pt x="504" y="131"/>
                    </a:lnTo>
                    <a:lnTo>
                      <a:pt x="504" y="130"/>
                    </a:lnTo>
                    <a:lnTo>
                      <a:pt x="504" y="131"/>
                    </a:lnTo>
                    <a:lnTo>
                      <a:pt x="505" y="131"/>
                    </a:lnTo>
                    <a:lnTo>
                      <a:pt x="504" y="131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3"/>
                    </a:lnTo>
                    <a:lnTo>
                      <a:pt x="505" y="134"/>
                    </a:lnTo>
                    <a:lnTo>
                      <a:pt x="506" y="134"/>
                    </a:lnTo>
                    <a:lnTo>
                      <a:pt x="507" y="134"/>
                    </a:lnTo>
                    <a:lnTo>
                      <a:pt x="507" y="133"/>
                    </a:lnTo>
                    <a:lnTo>
                      <a:pt x="506" y="133"/>
                    </a:lnTo>
                    <a:lnTo>
                      <a:pt x="507" y="133"/>
                    </a:lnTo>
                    <a:lnTo>
                      <a:pt x="507" y="134"/>
                    </a:lnTo>
                    <a:lnTo>
                      <a:pt x="508" y="134"/>
                    </a:lnTo>
                    <a:lnTo>
                      <a:pt x="507" y="134"/>
                    </a:lnTo>
                    <a:lnTo>
                      <a:pt x="507" y="135"/>
                    </a:lnTo>
                    <a:lnTo>
                      <a:pt x="506" y="135"/>
                    </a:lnTo>
                    <a:lnTo>
                      <a:pt x="506" y="136"/>
                    </a:lnTo>
                    <a:lnTo>
                      <a:pt x="505" y="136"/>
                    </a:lnTo>
                    <a:lnTo>
                      <a:pt x="504" y="137"/>
                    </a:lnTo>
                    <a:lnTo>
                      <a:pt x="504" y="138"/>
                    </a:lnTo>
                    <a:lnTo>
                      <a:pt x="504" y="139"/>
                    </a:lnTo>
                    <a:lnTo>
                      <a:pt x="505" y="139"/>
                    </a:lnTo>
                    <a:lnTo>
                      <a:pt x="505" y="140"/>
                    </a:lnTo>
                    <a:lnTo>
                      <a:pt x="506" y="140"/>
                    </a:lnTo>
                    <a:lnTo>
                      <a:pt x="506" y="141"/>
                    </a:lnTo>
                    <a:lnTo>
                      <a:pt x="505" y="141"/>
                    </a:lnTo>
                    <a:lnTo>
                      <a:pt x="504" y="141"/>
                    </a:lnTo>
                    <a:lnTo>
                      <a:pt x="503" y="141"/>
                    </a:lnTo>
                    <a:lnTo>
                      <a:pt x="503" y="142"/>
                    </a:lnTo>
                    <a:lnTo>
                      <a:pt x="502" y="142"/>
                    </a:lnTo>
                    <a:lnTo>
                      <a:pt x="502" y="141"/>
                    </a:lnTo>
                    <a:lnTo>
                      <a:pt x="503" y="141"/>
                    </a:lnTo>
                    <a:lnTo>
                      <a:pt x="504" y="140"/>
                    </a:lnTo>
                    <a:lnTo>
                      <a:pt x="504" y="139"/>
                    </a:lnTo>
                    <a:lnTo>
                      <a:pt x="503" y="139"/>
                    </a:lnTo>
                    <a:lnTo>
                      <a:pt x="503" y="138"/>
                    </a:lnTo>
                    <a:lnTo>
                      <a:pt x="502" y="138"/>
                    </a:lnTo>
                    <a:lnTo>
                      <a:pt x="501" y="137"/>
                    </a:lnTo>
                    <a:lnTo>
                      <a:pt x="501" y="138"/>
                    </a:lnTo>
                    <a:lnTo>
                      <a:pt x="500" y="138"/>
                    </a:lnTo>
                    <a:lnTo>
                      <a:pt x="499" y="138"/>
                    </a:lnTo>
                    <a:lnTo>
                      <a:pt x="499" y="139"/>
                    </a:lnTo>
                    <a:lnTo>
                      <a:pt x="498" y="139"/>
                    </a:lnTo>
                    <a:lnTo>
                      <a:pt x="497" y="140"/>
                    </a:lnTo>
                    <a:lnTo>
                      <a:pt x="496" y="140"/>
                    </a:lnTo>
                    <a:lnTo>
                      <a:pt x="495" y="141"/>
                    </a:lnTo>
                    <a:lnTo>
                      <a:pt x="494" y="141"/>
                    </a:lnTo>
                    <a:lnTo>
                      <a:pt x="493" y="142"/>
                    </a:lnTo>
                    <a:lnTo>
                      <a:pt x="493" y="143"/>
                    </a:lnTo>
                    <a:lnTo>
                      <a:pt x="493" y="144"/>
                    </a:lnTo>
                    <a:lnTo>
                      <a:pt x="493" y="145"/>
                    </a:lnTo>
                    <a:lnTo>
                      <a:pt x="492" y="145"/>
                    </a:lnTo>
                    <a:lnTo>
                      <a:pt x="492" y="146"/>
                    </a:lnTo>
                    <a:lnTo>
                      <a:pt x="493" y="148"/>
                    </a:lnTo>
                    <a:lnTo>
                      <a:pt x="493" y="150"/>
                    </a:lnTo>
                    <a:lnTo>
                      <a:pt x="494" y="151"/>
                    </a:lnTo>
                    <a:lnTo>
                      <a:pt x="494" y="152"/>
                    </a:lnTo>
                    <a:lnTo>
                      <a:pt x="495" y="152"/>
                    </a:lnTo>
                    <a:lnTo>
                      <a:pt x="495" y="151"/>
                    </a:lnTo>
                    <a:lnTo>
                      <a:pt x="496" y="151"/>
                    </a:lnTo>
                    <a:lnTo>
                      <a:pt x="497" y="151"/>
                    </a:lnTo>
                    <a:lnTo>
                      <a:pt x="497" y="152"/>
                    </a:lnTo>
                    <a:lnTo>
                      <a:pt x="497" y="151"/>
                    </a:lnTo>
                    <a:lnTo>
                      <a:pt x="498" y="151"/>
                    </a:lnTo>
                    <a:lnTo>
                      <a:pt x="498" y="150"/>
                    </a:lnTo>
                    <a:lnTo>
                      <a:pt x="499" y="150"/>
                    </a:lnTo>
                    <a:lnTo>
                      <a:pt x="499" y="151"/>
                    </a:lnTo>
                    <a:lnTo>
                      <a:pt x="499" y="152"/>
                    </a:lnTo>
                    <a:lnTo>
                      <a:pt x="500" y="154"/>
                    </a:lnTo>
                    <a:lnTo>
                      <a:pt x="501" y="154"/>
                    </a:lnTo>
                    <a:lnTo>
                      <a:pt x="500" y="154"/>
                    </a:lnTo>
                    <a:lnTo>
                      <a:pt x="500" y="155"/>
                    </a:lnTo>
                    <a:lnTo>
                      <a:pt x="499" y="155"/>
                    </a:lnTo>
                    <a:lnTo>
                      <a:pt x="499" y="156"/>
                    </a:lnTo>
                    <a:lnTo>
                      <a:pt x="499" y="157"/>
                    </a:lnTo>
                    <a:lnTo>
                      <a:pt x="499" y="158"/>
                    </a:lnTo>
                    <a:lnTo>
                      <a:pt x="500" y="158"/>
                    </a:lnTo>
                    <a:lnTo>
                      <a:pt x="500" y="159"/>
                    </a:lnTo>
                    <a:lnTo>
                      <a:pt x="499" y="158"/>
                    </a:lnTo>
                    <a:lnTo>
                      <a:pt x="499" y="159"/>
                    </a:lnTo>
                    <a:lnTo>
                      <a:pt x="499" y="158"/>
                    </a:lnTo>
                    <a:lnTo>
                      <a:pt x="498" y="158"/>
                    </a:lnTo>
                    <a:lnTo>
                      <a:pt x="498" y="157"/>
                    </a:lnTo>
                    <a:lnTo>
                      <a:pt x="499" y="157"/>
                    </a:lnTo>
                    <a:lnTo>
                      <a:pt x="498" y="157"/>
                    </a:lnTo>
                    <a:lnTo>
                      <a:pt x="497" y="157"/>
                    </a:lnTo>
                    <a:lnTo>
                      <a:pt x="497" y="158"/>
                    </a:lnTo>
                    <a:lnTo>
                      <a:pt x="496" y="159"/>
                    </a:lnTo>
                    <a:lnTo>
                      <a:pt x="496" y="160"/>
                    </a:lnTo>
                    <a:lnTo>
                      <a:pt x="496" y="161"/>
                    </a:lnTo>
                    <a:lnTo>
                      <a:pt x="497" y="161"/>
                    </a:lnTo>
                    <a:lnTo>
                      <a:pt x="496" y="161"/>
                    </a:lnTo>
                    <a:lnTo>
                      <a:pt x="496" y="162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4" y="163"/>
                    </a:lnTo>
                    <a:lnTo>
                      <a:pt x="495" y="164"/>
                    </a:lnTo>
                    <a:lnTo>
                      <a:pt x="494" y="164"/>
                    </a:lnTo>
                    <a:lnTo>
                      <a:pt x="493" y="163"/>
                    </a:lnTo>
                    <a:lnTo>
                      <a:pt x="492" y="163"/>
                    </a:lnTo>
                    <a:lnTo>
                      <a:pt x="491" y="163"/>
                    </a:lnTo>
                    <a:lnTo>
                      <a:pt x="490" y="163"/>
                    </a:lnTo>
                    <a:lnTo>
                      <a:pt x="490" y="164"/>
                    </a:lnTo>
                    <a:lnTo>
                      <a:pt x="490" y="165"/>
                    </a:lnTo>
                    <a:lnTo>
                      <a:pt x="489" y="165"/>
                    </a:lnTo>
                    <a:lnTo>
                      <a:pt x="489" y="166"/>
                    </a:lnTo>
                    <a:lnTo>
                      <a:pt x="488" y="167"/>
                    </a:lnTo>
                    <a:lnTo>
                      <a:pt x="489" y="167"/>
                    </a:lnTo>
                    <a:lnTo>
                      <a:pt x="488" y="167"/>
                    </a:lnTo>
                    <a:lnTo>
                      <a:pt x="488" y="168"/>
                    </a:lnTo>
                    <a:lnTo>
                      <a:pt x="488" y="169"/>
                    </a:lnTo>
                    <a:lnTo>
                      <a:pt x="488" y="170"/>
                    </a:lnTo>
                    <a:lnTo>
                      <a:pt x="488" y="171"/>
                    </a:lnTo>
                    <a:lnTo>
                      <a:pt x="488" y="172"/>
                    </a:lnTo>
                    <a:lnTo>
                      <a:pt x="489" y="172"/>
                    </a:lnTo>
                    <a:lnTo>
                      <a:pt x="489" y="173"/>
                    </a:lnTo>
                    <a:lnTo>
                      <a:pt x="489" y="174"/>
                    </a:lnTo>
                    <a:lnTo>
                      <a:pt x="490" y="175"/>
                    </a:lnTo>
                    <a:lnTo>
                      <a:pt x="490" y="176"/>
                    </a:lnTo>
                    <a:lnTo>
                      <a:pt x="490" y="177"/>
                    </a:lnTo>
                    <a:lnTo>
                      <a:pt x="491" y="178"/>
                    </a:lnTo>
                    <a:lnTo>
                      <a:pt x="492" y="179"/>
                    </a:lnTo>
                    <a:lnTo>
                      <a:pt x="493" y="179"/>
                    </a:lnTo>
                    <a:lnTo>
                      <a:pt x="493" y="180"/>
                    </a:lnTo>
                    <a:lnTo>
                      <a:pt x="494" y="181"/>
                    </a:lnTo>
                    <a:lnTo>
                      <a:pt x="494" y="182"/>
                    </a:lnTo>
                    <a:lnTo>
                      <a:pt x="493" y="182"/>
                    </a:lnTo>
                    <a:lnTo>
                      <a:pt x="493" y="183"/>
                    </a:lnTo>
                    <a:lnTo>
                      <a:pt x="492" y="183"/>
                    </a:lnTo>
                    <a:lnTo>
                      <a:pt x="491" y="183"/>
                    </a:lnTo>
                    <a:lnTo>
                      <a:pt x="491" y="182"/>
                    </a:lnTo>
                    <a:lnTo>
                      <a:pt x="490" y="181"/>
                    </a:lnTo>
                    <a:lnTo>
                      <a:pt x="489" y="182"/>
                    </a:lnTo>
                    <a:lnTo>
                      <a:pt x="488" y="182"/>
                    </a:lnTo>
                    <a:lnTo>
                      <a:pt x="488" y="183"/>
                    </a:lnTo>
                    <a:lnTo>
                      <a:pt x="488" y="184"/>
                    </a:lnTo>
                    <a:lnTo>
                      <a:pt x="488" y="185"/>
                    </a:lnTo>
                    <a:lnTo>
                      <a:pt x="487" y="185"/>
                    </a:lnTo>
                    <a:lnTo>
                      <a:pt x="486" y="185"/>
                    </a:lnTo>
                    <a:lnTo>
                      <a:pt x="485" y="185"/>
                    </a:lnTo>
                    <a:lnTo>
                      <a:pt x="485" y="186"/>
                    </a:lnTo>
                    <a:lnTo>
                      <a:pt x="485" y="187"/>
                    </a:lnTo>
                    <a:lnTo>
                      <a:pt x="486" y="187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7" y="189"/>
                    </a:lnTo>
                    <a:lnTo>
                      <a:pt x="486" y="190"/>
                    </a:lnTo>
                    <a:lnTo>
                      <a:pt x="487" y="190"/>
                    </a:lnTo>
                    <a:lnTo>
                      <a:pt x="488" y="191"/>
                    </a:lnTo>
                    <a:lnTo>
                      <a:pt x="487" y="191"/>
                    </a:lnTo>
                    <a:lnTo>
                      <a:pt x="487" y="192"/>
                    </a:lnTo>
                    <a:lnTo>
                      <a:pt x="486" y="192"/>
                    </a:lnTo>
                    <a:lnTo>
                      <a:pt x="487" y="193"/>
                    </a:lnTo>
                    <a:lnTo>
                      <a:pt x="486" y="194"/>
                    </a:lnTo>
                    <a:lnTo>
                      <a:pt x="486" y="195"/>
                    </a:lnTo>
                    <a:lnTo>
                      <a:pt x="487" y="196"/>
                    </a:lnTo>
                    <a:lnTo>
                      <a:pt x="486" y="196"/>
                    </a:lnTo>
                    <a:lnTo>
                      <a:pt x="487" y="197"/>
                    </a:lnTo>
                    <a:lnTo>
                      <a:pt x="488" y="197"/>
                    </a:lnTo>
                    <a:lnTo>
                      <a:pt x="488" y="198"/>
                    </a:lnTo>
                    <a:lnTo>
                      <a:pt x="488" y="199"/>
                    </a:lnTo>
                    <a:lnTo>
                      <a:pt x="487" y="199"/>
                    </a:lnTo>
                    <a:lnTo>
                      <a:pt x="486" y="199"/>
                    </a:lnTo>
                    <a:lnTo>
                      <a:pt x="486" y="200"/>
                    </a:lnTo>
                    <a:lnTo>
                      <a:pt x="486" y="201"/>
                    </a:lnTo>
                    <a:lnTo>
                      <a:pt x="486" y="202"/>
                    </a:lnTo>
                    <a:lnTo>
                      <a:pt x="487" y="202"/>
                    </a:lnTo>
                    <a:lnTo>
                      <a:pt x="487" y="201"/>
                    </a:lnTo>
                    <a:lnTo>
                      <a:pt x="488" y="201"/>
                    </a:lnTo>
                    <a:lnTo>
                      <a:pt x="487" y="202"/>
                    </a:lnTo>
                    <a:lnTo>
                      <a:pt x="487" y="203"/>
                    </a:lnTo>
                    <a:lnTo>
                      <a:pt x="487" y="204"/>
                    </a:lnTo>
                    <a:lnTo>
                      <a:pt x="487" y="205"/>
                    </a:lnTo>
                    <a:lnTo>
                      <a:pt x="490" y="205"/>
                    </a:lnTo>
                    <a:lnTo>
                      <a:pt x="490" y="207"/>
                    </a:lnTo>
                    <a:lnTo>
                      <a:pt x="491" y="207"/>
                    </a:lnTo>
                    <a:lnTo>
                      <a:pt x="491" y="208"/>
                    </a:lnTo>
                    <a:lnTo>
                      <a:pt x="490" y="208"/>
                    </a:lnTo>
                    <a:lnTo>
                      <a:pt x="489" y="208"/>
                    </a:lnTo>
                    <a:lnTo>
                      <a:pt x="488" y="209"/>
                    </a:lnTo>
                    <a:lnTo>
                      <a:pt x="488" y="210"/>
                    </a:lnTo>
                    <a:lnTo>
                      <a:pt x="488" y="211"/>
                    </a:lnTo>
                    <a:lnTo>
                      <a:pt x="489" y="212"/>
                    </a:lnTo>
                    <a:lnTo>
                      <a:pt x="489" y="211"/>
                    </a:lnTo>
                    <a:lnTo>
                      <a:pt x="490" y="211"/>
                    </a:lnTo>
                    <a:lnTo>
                      <a:pt x="491" y="211"/>
                    </a:lnTo>
                    <a:lnTo>
                      <a:pt x="491" y="212"/>
                    </a:lnTo>
                    <a:lnTo>
                      <a:pt x="491" y="213"/>
                    </a:lnTo>
                    <a:lnTo>
                      <a:pt x="490" y="213"/>
                    </a:lnTo>
                    <a:lnTo>
                      <a:pt x="490" y="214"/>
                    </a:lnTo>
                    <a:lnTo>
                      <a:pt x="489" y="214"/>
                    </a:lnTo>
                    <a:lnTo>
                      <a:pt x="488" y="215"/>
                    </a:lnTo>
                    <a:lnTo>
                      <a:pt x="487" y="216"/>
                    </a:lnTo>
                    <a:lnTo>
                      <a:pt x="486" y="217"/>
                    </a:lnTo>
                    <a:lnTo>
                      <a:pt x="486" y="218"/>
                    </a:lnTo>
                    <a:lnTo>
                      <a:pt x="485" y="219"/>
                    </a:lnTo>
                    <a:lnTo>
                      <a:pt x="486" y="219"/>
                    </a:lnTo>
                    <a:lnTo>
                      <a:pt x="486" y="220"/>
                    </a:lnTo>
                    <a:lnTo>
                      <a:pt x="485" y="221"/>
                    </a:lnTo>
                    <a:lnTo>
                      <a:pt x="484" y="224"/>
                    </a:lnTo>
                    <a:lnTo>
                      <a:pt x="484" y="225"/>
                    </a:lnTo>
                    <a:lnTo>
                      <a:pt x="485" y="225"/>
                    </a:lnTo>
                    <a:lnTo>
                      <a:pt x="485" y="226"/>
                    </a:lnTo>
                    <a:lnTo>
                      <a:pt x="486" y="226"/>
                    </a:lnTo>
                    <a:lnTo>
                      <a:pt x="486" y="225"/>
                    </a:lnTo>
                    <a:lnTo>
                      <a:pt x="486" y="226"/>
                    </a:lnTo>
                    <a:lnTo>
                      <a:pt x="487" y="226"/>
                    </a:lnTo>
                    <a:lnTo>
                      <a:pt x="487" y="227"/>
                    </a:lnTo>
                    <a:lnTo>
                      <a:pt x="486" y="227"/>
                    </a:lnTo>
                    <a:lnTo>
                      <a:pt x="486" y="228"/>
                    </a:lnTo>
                    <a:lnTo>
                      <a:pt x="486" y="229"/>
                    </a:lnTo>
                    <a:lnTo>
                      <a:pt x="486" y="230"/>
                    </a:lnTo>
                    <a:lnTo>
                      <a:pt x="485" y="231"/>
                    </a:lnTo>
                    <a:lnTo>
                      <a:pt x="484" y="231"/>
                    </a:lnTo>
                    <a:lnTo>
                      <a:pt x="484" y="232"/>
                    </a:lnTo>
                    <a:lnTo>
                      <a:pt x="483" y="233"/>
                    </a:lnTo>
                    <a:lnTo>
                      <a:pt x="484" y="233"/>
                    </a:lnTo>
                    <a:lnTo>
                      <a:pt x="483" y="233"/>
                    </a:lnTo>
                    <a:lnTo>
                      <a:pt x="483" y="234"/>
                    </a:lnTo>
                    <a:lnTo>
                      <a:pt x="483" y="235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2" y="236"/>
                    </a:lnTo>
                    <a:lnTo>
                      <a:pt x="482" y="237"/>
                    </a:lnTo>
                    <a:lnTo>
                      <a:pt x="482" y="238"/>
                    </a:lnTo>
                    <a:lnTo>
                      <a:pt x="483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1" y="239"/>
                    </a:lnTo>
                    <a:lnTo>
                      <a:pt x="481" y="240"/>
                    </a:lnTo>
                    <a:lnTo>
                      <a:pt x="480" y="242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5"/>
                    </a:lnTo>
                    <a:lnTo>
                      <a:pt x="479" y="245"/>
                    </a:lnTo>
                    <a:lnTo>
                      <a:pt x="479" y="246"/>
                    </a:lnTo>
                    <a:lnTo>
                      <a:pt x="479" y="247"/>
                    </a:lnTo>
                    <a:lnTo>
                      <a:pt x="479" y="248"/>
                    </a:lnTo>
                    <a:lnTo>
                      <a:pt x="480" y="248"/>
                    </a:lnTo>
                    <a:lnTo>
                      <a:pt x="480" y="247"/>
                    </a:lnTo>
                    <a:lnTo>
                      <a:pt x="481" y="248"/>
                    </a:lnTo>
                    <a:lnTo>
                      <a:pt x="480" y="248"/>
                    </a:lnTo>
                    <a:lnTo>
                      <a:pt x="480" y="249"/>
                    </a:lnTo>
                    <a:lnTo>
                      <a:pt x="479" y="249"/>
                    </a:lnTo>
                    <a:lnTo>
                      <a:pt x="478" y="250"/>
                    </a:lnTo>
                    <a:lnTo>
                      <a:pt x="476" y="252"/>
                    </a:lnTo>
                    <a:lnTo>
                      <a:pt x="475" y="255"/>
                    </a:lnTo>
                    <a:lnTo>
                      <a:pt x="474" y="257"/>
                    </a:lnTo>
                    <a:lnTo>
                      <a:pt x="474" y="258"/>
                    </a:lnTo>
                    <a:lnTo>
                      <a:pt x="474" y="259"/>
                    </a:lnTo>
                    <a:lnTo>
                      <a:pt x="475" y="259"/>
                    </a:lnTo>
                    <a:lnTo>
                      <a:pt x="474" y="259"/>
                    </a:lnTo>
                    <a:lnTo>
                      <a:pt x="473" y="260"/>
                    </a:lnTo>
                    <a:lnTo>
                      <a:pt x="472" y="261"/>
                    </a:lnTo>
                    <a:lnTo>
                      <a:pt x="471" y="264"/>
                    </a:lnTo>
                    <a:lnTo>
                      <a:pt x="470" y="265"/>
                    </a:lnTo>
                    <a:lnTo>
                      <a:pt x="470" y="267"/>
                    </a:lnTo>
                    <a:lnTo>
                      <a:pt x="470" y="268"/>
                    </a:lnTo>
                    <a:lnTo>
                      <a:pt x="469" y="269"/>
                    </a:lnTo>
                    <a:lnTo>
                      <a:pt x="468" y="270"/>
                    </a:lnTo>
                    <a:lnTo>
                      <a:pt x="467" y="271"/>
                    </a:lnTo>
                    <a:lnTo>
                      <a:pt x="467" y="273"/>
                    </a:lnTo>
                    <a:lnTo>
                      <a:pt x="467" y="275"/>
                    </a:lnTo>
                    <a:lnTo>
                      <a:pt x="468" y="275"/>
                    </a:lnTo>
                    <a:lnTo>
                      <a:pt x="469" y="275"/>
                    </a:lnTo>
                    <a:lnTo>
                      <a:pt x="469" y="276"/>
                    </a:lnTo>
                    <a:lnTo>
                      <a:pt x="468" y="276"/>
                    </a:lnTo>
                    <a:lnTo>
                      <a:pt x="468" y="277"/>
                    </a:lnTo>
                    <a:lnTo>
                      <a:pt x="467" y="277"/>
                    </a:lnTo>
                    <a:lnTo>
                      <a:pt x="467" y="278"/>
                    </a:lnTo>
                    <a:lnTo>
                      <a:pt x="467" y="279"/>
                    </a:lnTo>
                    <a:lnTo>
                      <a:pt x="467" y="280"/>
                    </a:lnTo>
                    <a:lnTo>
                      <a:pt x="467" y="279"/>
                    </a:lnTo>
                    <a:lnTo>
                      <a:pt x="465" y="280"/>
                    </a:lnTo>
                    <a:lnTo>
                      <a:pt x="465" y="281"/>
                    </a:lnTo>
                    <a:lnTo>
                      <a:pt x="464" y="281"/>
                    </a:lnTo>
                    <a:lnTo>
                      <a:pt x="464" y="282"/>
                    </a:lnTo>
                    <a:lnTo>
                      <a:pt x="465" y="282"/>
                    </a:lnTo>
                    <a:lnTo>
                      <a:pt x="464" y="283"/>
                    </a:lnTo>
                    <a:lnTo>
                      <a:pt x="464" y="282"/>
                    </a:lnTo>
                    <a:lnTo>
                      <a:pt x="463" y="283"/>
                    </a:lnTo>
                    <a:lnTo>
                      <a:pt x="462" y="284"/>
                    </a:lnTo>
                    <a:lnTo>
                      <a:pt x="462" y="285"/>
                    </a:lnTo>
                    <a:lnTo>
                      <a:pt x="461" y="285"/>
                    </a:lnTo>
                    <a:lnTo>
                      <a:pt x="462" y="286"/>
                    </a:lnTo>
                    <a:lnTo>
                      <a:pt x="461" y="286"/>
                    </a:lnTo>
                    <a:lnTo>
                      <a:pt x="461" y="287"/>
                    </a:lnTo>
                    <a:lnTo>
                      <a:pt x="461" y="286"/>
                    </a:lnTo>
                    <a:lnTo>
                      <a:pt x="460" y="286"/>
                    </a:lnTo>
                    <a:lnTo>
                      <a:pt x="460" y="287"/>
                    </a:lnTo>
                    <a:lnTo>
                      <a:pt x="459" y="287"/>
                    </a:lnTo>
                    <a:lnTo>
                      <a:pt x="458" y="287"/>
                    </a:lnTo>
                    <a:lnTo>
                      <a:pt x="452" y="289"/>
                    </a:lnTo>
                    <a:lnTo>
                      <a:pt x="446" y="292"/>
                    </a:lnTo>
                    <a:lnTo>
                      <a:pt x="433" y="300"/>
                    </a:lnTo>
                    <a:lnTo>
                      <a:pt x="429" y="302"/>
                    </a:lnTo>
                    <a:lnTo>
                      <a:pt x="426" y="304"/>
                    </a:lnTo>
                    <a:lnTo>
                      <a:pt x="425" y="305"/>
                    </a:lnTo>
                    <a:lnTo>
                      <a:pt x="422" y="307"/>
                    </a:lnTo>
                    <a:lnTo>
                      <a:pt x="419" y="309"/>
                    </a:lnTo>
                    <a:lnTo>
                      <a:pt x="415" y="312"/>
                    </a:lnTo>
                    <a:lnTo>
                      <a:pt x="413" y="314"/>
                    </a:lnTo>
                    <a:lnTo>
                      <a:pt x="411" y="315"/>
                    </a:lnTo>
                    <a:lnTo>
                      <a:pt x="411" y="316"/>
                    </a:lnTo>
                    <a:lnTo>
                      <a:pt x="409" y="317"/>
                    </a:lnTo>
                    <a:lnTo>
                      <a:pt x="406" y="319"/>
                    </a:lnTo>
                    <a:lnTo>
                      <a:pt x="401" y="324"/>
                    </a:lnTo>
                    <a:lnTo>
                      <a:pt x="398" y="327"/>
                    </a:lnTo>
                    <a:lnTo>
                      <a:pt x="394" y="331"/>
                    </a:lnTo>
                    <a:lnTo>
                      <a:pt x="393" y="332"/>
                    </a:lnTo>
                    <a:lnTo>
                      <a:pt x="392" y="333"/>
                    </a:lnTo>
                    <a:lnTo>
                      <a:pt x="391" y="334"/>
                    </a:lnTo>
                    <a:lnTo>
                      <a:pt x="390" y="336"/>
                    </a:lnTo>
                    <a:lnTo>
                      <a:pt x="388" y="337"/>
                    </a:lnTo>
                    <a:lnTo>
                      <a:pt x="386" y="340"/>
                    </a:lnTo>
                    <a:lnTo>
                      <a:pt x="384" y="342"/>
                    </a:lnTo>
                    <a:lnTo>
                      <a:pt x="378" y="349"/>
                    </a:lnTo>
                    <a:lnTo>
                      <a:pt x="372" y="355"/>
                    </a:lnTo>
                    <a:lnTo>
                      <a:pt x="372" y="356"/>
                    </a:lnTo>
                    <a:close/>
                    <a:moveTo>
                      <a:pt x="482" y="240"/>
                    </a:moveTo>
                    <a:lnTo>
                      <a:pt x="482" y="240"/>
                    </a:lnTo>
                    <a:lnTo>
                      <a:pt x="482" y="239"/>
                    </a:lnTo>
                    <a:lnTo>
                      <a:pt x="482" y="240"/>
                    </a:lnTo>
                    <a:close/>
                    <a:moveTo>
                      <a:pt x="480" y="249"/>
                    </a:moveTo>
                    <a:lnTo>
                      <a:pt x="480" y="249"/>
                    </a:lnTo>
                    <a:close/>
                    <a:moveTo>
                      <a:pt x="480" y="250"/>
                    </a:moveTo>
                    <a:lnTo>
                      <a:pt x="480" y="249"/>
                    </a:lnTo>
                    <a:lnTo>
                      <a:pt x="480" y="250"/>
                    </a:lnTo>
                    <a:close/>
                    <a:moveTo>
                      <a:pt x="479" y="257"/>
                    </a:moveTo>
                    <a:lnTo>
                      <a:pt x="479" y="257"/>
                    </a:lnTo>
                    <a:lnTo>
                      <a:pt x="480" y="257"/>
                    </a:lnTo>
                    <a:lnTo>
                      <a:pt x="479" y="257"/>
                    </a:lnTo>
                    <a:close/>
                    <a:moveTo>
                      <a:pt x="473" y="270"/>
                    </a:moveTo>
                    <a:lnTo>
                      <a:pt x="473" y="270"/>
                    </a:lnTo>
                    <a:close/>
                    <a:moveTo>
                      <a:pt x="467" y="280"/>
                    </a:moveTo>
                    <a:lnTo>
                      <a:pt x="467" y="280"/>
                    </a:lnTo>
                    <a:close/>
                    <a:moveTo>
                      <a:pt x="502" y="165"/>
                    </a:moveTo>
                    <a:lnTo>
                      <a:pt x="502" y="165"/>
                    </a:lnTo>
                    <a:lnTo>
                      <a:pt x="503" y="165"/>
                    </a:lnTo>
                    <a:lnTo>
                      <a:pt x="504" y="165"/>
                    </a:lnTo>
                    <a:lnTo>
                      <a:pt x="504" y="164"/>
                    </a:lnTo>
                    <a:lnTo>
                      <a:pt x="505" y="164"/>
                    </a:lnTo>
                    <a:lnTo>
                      <a:pt x="506" y="164"/>
                    </a:lnTo>
                    <a:lnTo>
                      <a:pt x="508" y="164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8" y="161"/>
                    </a:lnTo>
                    <a:lnTo>
                      <a:pt x="509" y="160"/>
                    </a:lnTo>
                    <a:lnTo>
                      <a:pt x="510" y="160"/>
                    </a:lnTo>
                    <a:lnTo>
                      <a:pt x="511" y="160"/>
                    </a:lnTo>
                    <a:lnTo>
                      <a:pt x="510" y="161"/>
                    </a:lnTo>
                    <a:lnTo>
                      <a:pt x="510" y="162"/>
                    </a:lnTo>
                    <a:lnTo>
                      <a:pt x="511" y="162"/>
                    </a:lnTo>
                    <a:lnTo>
                      <a:pt x="511" y="163"/>
                    </a:lnTo>
                    <a:lnTo>
                      <a:pt x="511" y="164"/>
                    </a:lnTo>
                    <a:lnTo>
                      <a:pt x="512" y="166"/>
                    </a:lnTo>
                    <a:lnTo>
                      <a:pt x="513" y="166"/>
                    </a:lnTo>
                    <a:lnTo>
                      <a:pt x="514" y="167"/>
                    </a:lnTo>
                    <a:lnTo>
                      <a:pt x="514" y="166"/>
                    </a:lnTo>
                    <a:lnTo>
                      <a:pt x="515" y="166"/>
                    </a:lnTo>
                    <a:lnTo>
                      <a:pt x="515" y="167"/>
                    </a:lnTo>
                    <a:lnTo>
                      <a:pt x="514" y="167"/>
                    </a:lnTo>
                    <a:lnTo>
                      <a:pt x="514" y="168"/>
                    </a:lnTo>
                    <a:lnTo>
                      <a:pt x="513" y="169"/>
                    </a:lnTo>
                    <a:lnTo>
                      <a:pt x="513" y="170"/>
                    </a:lnTo>
                    <a:lnTo>
                      <a:pt x="512" y="171"/>
                    </a:lnTo>
                    <a:lnTo>
                      <a:pt x="511" y="171"/>
                    </a:lnTo>
                    <a:lnTo>
                      <a:pt x="511" y="172"/>
                    </a:lnTo>
                    <a:lnTo>
                      <a:pt x="510" y="173"/>
                    </a:lnTo>
                    <a:lnTo>
                      <a:pt x="509" y="174"/>
                    </a:lnTo>
                    <a:lnTo>
                      <a:pt x="508" y="176"/>
                    </a:lnTo>
                    <a:lnTo>
                      <a:pt x="508" y="177"/>
                    </a:lnTo>
                    <a:lnTo>
                      <a:pt x="507" y="178"/>
                    </a:lnTo>
                    <a:lnTo>
                      <a:pt x="507" y="179"/>
                    </a:lnTo>
                    <a:lnTo>
                      <a:pt x="508" y="180"/>
                    </a:lnTo>
                    <a:lnTo>
                      <a:pt x="509" y="180"/>
                    </a:lnTo>
                    <a:lnTo>
                      <a:pt x="508" y="181"/>
                    </a:lnTo>
                    <a:lnTo>
                      <a:pt x="508" y="182"/>
                    </a:lnTo>
                    <a:lnTo>
                      <a:pt x="507" y="182"/>
                    </a:lnTo>
                    <a:lnTo>
                      <a:pt x="507" y="183"/>
                    </a:lnTo>
                    <a:lnTo>
                      <a:pt x="506" y="183"/>
                    </a:lnTo>
                    <a:lnTo>
                      <a:pt x="506" y="184"/>
                    </a:lnTo>
                    <a:lnTo>
                      <a:pt x="507" y="184"/>
                    </a:lnTo>
                    <a:lnTo>
                      <a:pt x="506" y="184"/>
                    </a:lnTo>
                    <a:lnTo>
                      <a:pt x="506" y="185"/>
                    </a:lnTo>
                    <a:lnTo>
                      <a:pt x="505" y="185"/>
                    </a:lnTo>
                    <a:lnTo>
                      <a:pt x="505" y="186"/>
                    </a:lnTo>
                    <a:lnTo>
                      <a:pt x="504" y="186"/>
                    </a:lnTo>
                    <a:lnTo>
                      <a:pt x="503" y="188"/>
                    </a:lnTo>
                    <a:lnTo>
                      <a:pt x="502" y="190"/>
                    </a:lnTo>
                    <a:lnTo>
                      <a:pt x="501" y="192"/>
                    </a:lnTo>
                    <a:lnTo>
                      <a:pt x="500" y="193"/>
                    </a:lnTo>
                    <a:lnTo>
                      <a:pt x="499" y="194"/>
                    </a:lnTo>
                    <a:lnTo>
                      <a:pt x="499" y="195"/>
                    </a:lnTo>
                    <a:lnTo>
                      <a:pt x="498" y="196"/>
                    </a:lnTo>
                    <a:lnTo>
                      <a:pt x="498" y="197"/>
                    </a:lnTo>
                    <a:lnTo>
                      <a:pt x="499" y="198"/>
                    </a:lnTo>
                    <a:lnTo>
                      <a:pt x="499" y="199"/>
                    </a:lnTo>
                    <a:lnTo>
                      <a:pt x="500" y="198"/>
                    </a:lnTo>
                    <a:lnTo>
                      <a:pt x="500" y="199"/>
                    </a:lnTo>
                    <a:lnTo>
                      <a:pt x="501" y="199"/>
                    </a:lnTo>
                    <a:lnTo>
                      <a:pt x="501" y="200"/>
                    </a:lnTo>
                    <a:lnTo>
                      <a:pt x="500" y="200"/>
                    </a:lnTo>
                    <a:lnTo>
                      <a:pt x="500" y="201"/>
                    </a:lnTo>
                    <a:lnTo>
                      <a:pt x="500" y="202"/>
                    </a:lnTo>
                    <a:lnTo>
                      <a:pt x="499" y="202"/>
                    </a:lnTo>
                    <a:lnTo>
                      <a:pt x="499" y="203"/>
                    </a:lnTo>
                    <a:lnTo>
                      <a:pt x="498" y="203"/>
                    </a:lnTo>
                    <a:lnTo>
                      <a:pt x="498" y="202"/>
                    </a:lnTo>
                    <a:lnTo>
                      <a:pt x="498" y="201"/>
                    </a:lnTo>
                    <a:lnTo>
                      <a:pt x="497" y="201"/>
                    </a:lnTo>
                    <a:lnTo>
                      <a:pt x="496" y="202"/>
                    </a:lnTo>
                    <a:lnTo>
                      <a:pt x="495" y="202"/>
                    </a:lnTo>
                    <a:lnTo>
                      <a:pt x="495" y="203"/>
                    </a:lnTo>
                    <a:lnTo>
                      <a:pt x="495" y="204"/>
                    </a:lnTo>
                    <a:lnTo>
                      <a:pt x="495" y="205"/>
                    </a:lnTo>
                    <a:lnTo>
                      <a:pt x="494" y="206"/>
                    </a:lnTo>
                    <a:lnTo>
                      <a:pt x="493" y="207"/>
                    </a:lnTo>
                    <a:lnTo>
                      <a:pt x="492" y="207"/>
                    </a:lnTo>
                    <a:lnTo>
                      <a:pt x="493" y="206"/>
                    </a:lnTo>
                    <a:lnTo>
                      <a:pt x="492" y="206"/>
                    </a:lnTo>
                    <a:lnTo>
                      <a:pt x="492" y="205"/>
                    </a:lnTo>
                    <a:lnTo>
                      <a:pt x="493" y="204"/>
                    </a:lnTo>
                    <a:lnTo>
                      <a:pt x="493" y="203"/>
                    </a:lnTo>
                    <a:lnTo>
                      <a:pt x="492" y="203"/>
                    </a:lnTo>
                    <a:lnTo>
                      <a:pt x="492" y="202"/>
                    </a:lnTo>
                    <a:lnTo>
                      <a:pt x="493" y="202"/>
                    </a:lnTo>
                    <a:lnTo>
                      <a:pt x="492" y="201"/>
                    </a:lnTo>
                    <a:lnTo>
                      <a:pt x="492" y="200"/>
                    </a:lnTo>
                    <a:lnTo>
                      <a:pt x="492" y="199"/>
                    </a:lnTo>
                    <a:lnTo>
                      <a:pt x="491" y="199"/>
                    </a:lnTo>
                    <a:lnTo>
                      <a:pt x="492" y="198"/>
                    </a:lnTo>
                    <a:lnTo>
                      <a:pt x="493" y="198"/>
                    </a:lnTo>
                    <a:lnTo>
                      <a:pt x="493" y="197"/>
                    </a:lnTo>
                    <a:lnTo>
                      <a:pt x="494" y="197"/>
                    </a:lnTo>
                    <a:lnTo>
                      <a:pt x="493" y="196"/>
                    </a:lnTo>
                    <a:lnTo>
                      <a:pt x="493" y="195"/>
                    </a:lnTo>
                    <a:lnTo>
                      <a:pt x="493" y="194"/>
                    </a:lnTo>
                    <a:lnTo>
                      <a:pt x="494" y="193"/>
                    </a:lnTo>
                    <a:lnTo>
                      <a:pt x="494" y="192"/>
                    </a:lnTo>
                    <a:lnTo>
                      <a:pt x="495" y="192"/>
                    </a:lnTo>
                    <a:lnTo>
                      <a:pt x="494" y="192"/>
                    </a:lnTo>
                    <a:lnTo>
                      <a:pt x="493" y="192"/>
                    </a:lnTo>
                    <a:lnTo>
                      <a:pt x="493" y="191"/>
                    </a:lnTo>
                    <a:lnTo>
                      <a:pt x="493" y="190"/>
                    </a:lnTo>
                    <a:lnTo>
                      <a:pt x="493" y="189"/>
                    </a:lnTo>
                    <a:lnTo>
                      <a:pt x="494" y="189"/>
                    </a:lnTo>
                    <a:lnTo>
                      <a:pt x="494" y="188"/>
                    </a:lnTo>
                    <a:lnTo>
                      <a:pt x="494" y="187"/>
                    </a:lnTo>
                    <a:lnTo>
                      <a:pt x="495" y="187"/>
                    </a:lnTo>
                    <a:lnTo>
                      <a:pt x="496" y="187"/>
                    </a:lnTo>
                    <a:lnTo>
                      <a:pt x="497" y="187"/>
                    </a:lnTo>
                    <a:lnTo>
                      <a:pt x="498" y="187"/>
                    </a:lnTo>
                    <a:lnTo>
                      <a:pt x="498" y="186"/>
                    </a:lnTo>
                    <a:lnTo>
                      <a:pt x="498" y="185"/>
                    </a:lnTo>
                    <a:lnTo>
                      <a:pt x="498" y="184"/>
                    </a:lnTo>
                    <a:lnTo>
                      <a:pt x="498" y="183"/>
                    </a:lnTo>
                    <a:lnTo>
                      <a:pt x="497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2"/>
                    </a:lnTo>
                    <a:lnTo>
                      <a:pt x="495" y="182"/>
                    </a:lnTo>
                    <a:lnTo>
                      <a:pt x="495" y="181"/>
                    </a:lnTo>
                    <a:lnTo>
                      <a:pt x="494" y="181"/>
                    </a:lnTo>
                    <a:lnTo>
                      <a:pt x="495" y="181"/>
                    </a:lnTo>
                    <a:lnTo>
                      <a:pt x="496" y="180"/>
                    </a:lnTo>
                    <a:lnTo>
                      <a:pt x="496" y="179"/>
                    </a:lnTo>
                    <a:lnTo>
                      <a:pt x="497" y="179"/>
                    </a:lnTo>
                    <a:lnTo>
                      <a:pt x="498" y="179"/>
                    </a:lnTo>
                    <a:lnTo>
                      <a:pt x="499" y="179"/>
                    </a:lnTo>
                    <a:lnTo>
                      <a:pt x="499" y="178"/>
                    </a:lnTo>
                    <a:lnTo>
                      <a:pt x="499" y="177"/>
                    </a:lnTo>
                    <a:lnTo>
                      <a:pt x="500" y="177"/>
                    </a:lnTo>
                    <a:lnTo>
                      <a:pt x="500" y="176"/>
                    </a:lnTo>
                    <a:lnTo>
                      <a:pt x="499" y="176"/>
                    </a:lnTo>
                    <a:lnTo>
                      <a:pt x="498" y="175"/>
                    </a:lnTo>
                    <a:lnTo>
                      <a:pt x="499" y="175"/>
                    </a:lnTo>
                    <a:lnTo>
                      <a:pt x="499" y="174"/>
                    </a:lnTo>
                    <a:lnTo>
                      <a:pt x="500" y="173"/>
                    </a:lnTo>
                    <a:lnTo>
                      <a:pt x="499" y="172"/>
                    </a:lnTo>
                    <a:lnTo>
                      <a:pt x="499" y="171"/>
                    </a:lnTo>
                    <a:lnTo>
                      <a:pt x="499" y="170"/>
                    </a:lnTo>
                    <a:lnTo>
                      <a:pt x="498" y="170"/>
                    </a:lnTo>
                    <a:lnTo>
                      <a:pt x="498" y="169"/>
                    </a:lnTo>
                    <a:lnTo>
                      <a:pt x="498" y="168"/>
                    </a:lnTo>
                    <a:lnTo>
                      <a:pt x="499" y="168"/>
                    </a:lnTo>
                    <a:lnTo>
                      <a:pt x="499" y="167"/>
                    </a:lnTo>
                    <a:lnTo>
                      <a:pt x="499" y="168"/>
                    </a:lnTo>
                    <a:lnTo>
                      <a:pt x="500" y="168"/>
                    </a:lnTo>
                    <a:lnTo>
                      <a:pt x="500" y="167"/>
                    </a:lnTo>
                    <a:lnTo>
                      <a:pt x="499" y="166"/>
                    </a:lnTo>
                    <a:lnTo>
                      <a:pt x="498" y="166"/>
                    </a:lnTo>
                    <a:lnTo>
                      <a:pt x="498" y="167"/>
                    </a:lnTo>
                    <a:lnTo>
                      <a:pt x="497" y="167"/>
                    </a:lnTo>
                    <a:lnTo>
                      <a:pt x="498" y="166"/>
                    </a:lnTo>
                    <a:lnTo>
                      <a:pt x="499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501" y="164"/>
                    </a:lnTo>
                    <a:lnTo>
                      <a:pt x="502" y="165"/>
                    </a:lnTo>
                    <a:close/>
                    <a:moveTo>
                      <a:pt x="504" y="163"/>
                    </a:moveTo>
                    <a:lnTo>
                      <a:pt x="504" y="163"/>
                    </a:lnTo>
                    <a:lnTo>
                      <a:pt x="504" y="162"/>
                    </a:lnTo>
                    <a:lnTo>
                      <a:pt x="504" y="163"/>
                    </a:lnTo>
                    <a:close/>
                    <a:moveTo>
                      <a:pt x="515" y="164"/>
                    </a:moveTo>
                    <a:lnTo>
                      <a:pt x="514" y="164"/>
                    </a:lnTo>
                    <a:lnTo>
                      <a:pt x="515" y="164"/>
                    </a:lnTo>
                    <a:close/>
                    <a:moveTo>
                      <a:pt x="516" y="167"/>
                    </a:moveTo>
                    <a:lnTo>
                      <a:pt x="516" y="166"/>
                    </a:lnTo>
                    <a:lnTo>
                      <a:pt x="516" y="167"/>
                    </a:lnTo>
                    <a:close/>
                    <a:moveTo>
                      <a:pt x="495" y="169"/>
                    </a:moveTo>
                    <a:lnTo>
                      <a:pt x="495" y="169"/>
                    </a:lnTo>
                    <a:lnTo>
                      <a:pt x="496" y="168"/>
                    </a:lnTo>
                    <a:lnTo>
                      <a:pt x="495" y="169"/>
                    </a:lnTo>
                    <a:close/>
                    <a:moveTo>
                      <a:pt x="515" y="171"/>
                    </a:moveTo>
                    <a:lnTo>
                      <a:pt x="515" y="171"/>
                    </a:lnTo>
                    <a:close/>
                    <a:moveTo>
                      <a:pt x="515" y="171"/>
                    </a:moveTo>
                    <a:lnTo>
                      <a:pt x="514" y="172"/>
                    </a:lnTo>
                    <a:lnTo>
                      <a:pt x="514" y="171"/>
                    </a:lnTo>
                    <a:lnTo>
                      <a:pt x="515" y="171"/>
                    </a:lnTo>
                    <a:close/>
                    <a:moveTo>
                      <a:pt x="495" y="170"/>
                    </a:moveTo>
                    <a:lnTo>
                      <a:pt x="495" y="170"/>
                    </a:lnTo>
                    <a:close/>
                    <a:moveTo>
                      <a:pt x="496" y="177"/>
                    </a:moveTo>
                    <a:lnTo>
                      <a:pt x="496" y="177"/>
                    </a:lnTo>
                    <a:close/>
                    <a:moveTo>
                      <a:pt x="511" y="184"/>
                    </a:moveTo>
                    <a:lnTo>
                      <a:pt x="511" y="184"/>
                    </a:lnTo>
                    <a:close/>
                    <a:moveTo>
                      <a:pt x="503" y="192"/>
                    </a:moveTo>
                    <a:lnTo>
                      <a:pt x="503" y="192"/>
                    </a:lnTo>
                    <a:lnTo>
                      <a:pt x="503" y="193"/>
                    </a:lnTo>
                    <a:lnTo>
                      <a:pt x="502" y="193"/>
                    </a:lnTo>
                    <a:lnTo>
                      <a:pt x="503" y="192"/>
                    </a:lnTo>
                    <a:close/>
                    <a:moveTo>
                      <a:pt x="493" y="192"/>
                    </a:moveTo>
                    <a:lnTo>
                      <a:pt x="493" y="192"/>
                    </a:lnTo>
                    <a:close/>
                    <a:moveTo>
                      <a:pt x="495" y="207"/>
                    </a:moveTo>
                    <a:lnTo>
                      <a:pt x="495" y="206"/>
                    </a:lnTo>
                    <a:lnTo>
                      <a:pt x="496" y="206"/>
                    </a:lnTo>
                    <a:lnTo>
                      <a:pt x="495" y="207"/>
                    </a:lnTo>
                    <a:close/>
                    <a:moveTo>
                      <a:pt x="495" y="208"/>
                    </a:moveTo>
                    <a:lnTo>
                      <a:pt x="495" y="208"/>
                    </a:lnTo>
                    <a:lnTo>
                      <a:pt x="495" y="207"/>
                    </a:lnTo>
                    <a:lnTo>
                      <a:pt x="496" y="207"/>
                    </a:lnTo>
                    <a:lnTo>
                      <a:pt x="496" y="208"/>
                    </a:lnTo>
                    <a:lnTo>
                      <a:pt x="495" y="208"/>
                    </a:lnTo>
                    <a:close/>
                    <a:moveTo>
                      <a:pt x="498" y="207"/>
                    </a:moveTo>
                    <a:lnTo>
                      <a:pt x="497" y="207"/>
                    </a:lnTo>
                    <a:lnTo>
                      <a:pt x="498" y="207"/>
                    </a:lnTo>
                    <a:close/>
                    <a:moveTo>
                      <a:pt x="505" y="208"/>
                    </a:moveTo>
                    <a:lnTo>
                      <a:pt x="505" y="208"/>
                    </a:lnTo>
                    <a:close/>
                    <a:moveTo>
                      <a:pt x="505" y="208"/>
                    </a:moveTo>
                    <a:lnTo>
                      <a:pt x="505" y="209"/>
                    </a:lnTo>
                    <a:lnTo>
                      <a:pt x="504" y="209"/>
                    </a:lnTo>
                    <a:lnTo>
                      <a:pt x="505" y="209"/>
                    </a:lnTo>
                    <a:lnTo>
                      <a:pt x="505" y="208"/>
                    </a:lnTo>
                    <a:close/>
                    <a:moveTo>
                      <a:pt x="487" y="186"/>
                    </a:moveTo>
                    <a:lnTo>
                      <a:pt x="487" y="186"/>
                    </a:lnTo>
                    <a:close/>
                    <a:moveTo>
                      <a:pt x="491" y="209"/>
                    </a:moveTo>
                    <a:lnTo>
                      <a:pt x="490" y="209"/>
                    </a:lnTo>
                    <a:lnTo>
                      <a:pt x="491" y="208"/>
                    </a:lnTo>
                    <a:lnTo>
                      <a:pt x="491" y="209"/>
                    </a:lnTo>
                    <a:close/>
                    <a:moveTo>
                      <a:pt x="493" y="218"/>
                    </a:move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close/>
                    <a:moveTo>
                      <a:pt x="486" y="222"/>
                    </a:moveTo>
                    <a:lnTo>
                      <a:pt x="486" y="222"/>
                    </a:lnTo>
                    <a:close/>
                    <a:moveTo>
                      <a:pt x="519" y="149"/>
                    </a:moveTo>
                    <a:lnTo>
                      <a:pt x="519" y="149"/>
                    </a:lnTo>
                    <a:lnTo>
                      <a:pt x="519" y="148"/>
                    </a:lnTo>
                    <a:lnTo>
                      <a:pt x="520" y="148"/>
                    </a:lnTo>
                    <a:lnTo>
                      <a:pt x="519" y="149"/>
                    </a:lnTo>
                    <a:close/>
                    <a:moveTo>
                      <a:pt x="517" y="151"/>
                    </a:moveTo>
                    <a:lnTo>
                      <a:pt x="516" y="151"/>
                    </a:lnTo>
                    <a:lnTo>
                      <a:pt x="516" y="150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48"/>
                    </a:lnTo>
                    <a:lnTo>
                      <a:pt x="516" y="148"/>
                    </a:lnTo>
                    <a:lnTo>
                      <a:pt x="516" y="149"/>
                    </a:lnTo>
                    <a:lnTo>
                      <a:pt x="517" y="150"/>
                    </a:lnTo>
                    <a:lnTo>
                      <a:pt x="516" y="150"/>
                    </a:lnTo>
                    <a:lnTo>
                      <a:pt x="517" y="151"/>
                    </a:lnTo>
                    <a:close/>
                    <a:moveTo>
                      <a:pt x="500" y="151"/>
                    </a:moveTo>
                    <a:lnTo>
                      <a:pt x="500" y="151"/>
                    </a:lnTo>
                    <a:lnTo>
                      <a:pt x="500" y="150"/>
                    </a:lnTo>
                    <a:lnTo>
                      <a:pt x="500" y="151"/>
                    </a:lnTo>
                    <a:close/>
                    <a:moveTo>
                      <a:pt x="496" y="163"/>
                    </a:moveTo>
                    <a:lnTo>
                      <a:pt x="496" y="163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2"/>
                    </a:moveTo>
                    <a:lnTo>
                      <a:pt x="515" y="32"/>
                    </a:lnTo>
                    <a:lnTo>
                      <a:pt x="515" y="31"/>
                    </a:lnTo>
                    <a:lnTo>
                      <a:pt x="515" y="32"/>
                    </a:lnTo>
                    <a:close/>
                    <a:moveTo>
                      <a:pt x="514" y="32"/>
                    </a:moveTo>
                    <a:lnTo>
                      <a:pt x="514" y="32"/>
                    </a:lnTo>
                    <a:lnTo>
                      <a:pt x="515" y="32"/>
                    </a:lnTo>
                    <a:lnTo>
                      <a:pt x="514" y="32"/>
                    </a:lnTo>
                    <a:close/>
                    <a:moveTo>
                      <a:pt x="514" y="34"/>
                    </a:moveTo>
                    <a:lnTo>
                      <a:pt x="514" y="34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lnTo>
                      <a:pt x="510" y="52"/>
                    </a:lnTo>
                    <a:lnTo>
                      <a:pt x="509" y="52"/>
                    </a:lnTo>
                    <a:close/>
                    <a:moveTo>
                      <a:pt x="509" y="53"/>
                    </a:moveTo>
                    <a:lnTo>
                      <a:pt x="509" y="53"/>
                    </a:lnTo>
                    <a:close/>
                    <a:moveTo>
                      <a:pt x="509" y="54"/>
                    </a:moveTo>
                    <a:lnTo>
                      <a:pt x="509" y="53"/>
                    </a:lnTo>
                    <a:lnTo>
                      <a:pt x="509" y="54"/>
                    </a:lnTo>
                    <a:close/>
                    <a:moveTo>
                      <a:pt x="503" y="61"/>
                    </a:moveTo>
                    <a:lnTo>
                      <a:pt x="503" y="61"/>
                    </a:lnTo>
                    <a:lnTo>
                      <a:pt x="503" y="60"/>
                    </a:lnTo>
                    <a:lnTo>
                      <a:pt x="503" y="61"/>
                    </a:lnTo>
                    <a:close/>
                    <a:moveTo>
                      <a:pt x="505" y="61"/>
                    </a:moveTo>
                    <a:lnTo>
                      <a:pt x="505" y="61"/>
                    </a:lnTo>
                    <a:lnTo>
                      <a:pt x="504" y="61"/>
                    </a:lnTo>
                    <a:lnTo>
                      <a:pt x="505" y="61"/>
                    </a:lnTo>
                    <a:close/>
                    <a:moveTo>
                      <a:pt x="503" y="62"/>
                    </a:moveTo>
                    <a:lnTo>
                      <a:pt x="503" y="62"/>
                    </a:lnTo>
                    <a:lnTo>
                      <a:pt x="503" y="61"/>
                    </a:lnTo>
                    <a:lnTo>
                      <a:pt x="503" y="62"/>
                    </a:lnTo>
                    <a:close/>
                    <a:moveTo>
                      <a:pt x="492" y="85"/>
                    </a:moveTo>
                    <a:lnTo>
                      <a:pt x="492" y="85"/>
                    </a:lnTo>
                    <a:close/>
                    <a:moveTo>
                      <a:pt x="513" y="138"/>
                    </a:moveTo>
                    <a:lnTo>
                      <a:pt x="513" y="139"/>
                    </a:lnTo>
                    <a:lnTo>
                      <a:pt x="513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07" y="141"/>
                    </a:moveTo>
                    <a:lnTo>
                      <a:pt x="507" y="141"/>
                    </a:lnTo>
                    <a:lnTo>
                      <a:pt x="506" y="141"/>
                    </a:lnTo>
                    <a:lnTo>
                      <a:pt x="506" y="140"/>
                    </a:lnTo>
                    <a:lnTo>
                      <a:pt x="507" y="140"/>
                    </a:lnTo>
                    <a:lnTo>
                      <a:pt x="507" y="141"/>
                    </a:lnTo>
                    <a:close/>
                    <a:moveTo>
                      <a:pt x="500" y="133"/>
                    </a:moveTo>
                    <a:lnTo>
                      <a:pt x="500" y="133"/>
                    </a:lnTo>
                    <a:lnTo>
                      <a:pt x="501" y="133"/>
                    </a:lnTo>
                    <a:lnTo>
                      <a:pt x="500" y="133"/>
                    </a:lnTo>
                    <a:close/>
                    <a:moveTo>
                      <a:pt x="495" y="91"/>
                    </a:moveTo>
                    <a:lnTo>
                      <a:pt x="495" y="90"/>
                    </a:lnTo>
                    <a:lnTo>
                      <a:pt x="495" y="91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3" name="Freeform 573"/>
              <p:cNvSpPr>
                <a:spLocks/>
              </p:cNvSpPr>
              <p:nvPr/>
            </p:nvSpPr>
            <p:spPr bwMode="auto">
              <a:xfrm>
                <a:off x="2554288" y="3421063"/>
                <a:ext cx="788987" cy="771525"/>
              </a:xfrm>
              <a:custGeom>
                <a:avLst/>
                <a:gdLst>
                  <a:gd name="T0" fmla="*/ 2147483646 w 767"/>
                  <a:gd name="T1" fmla="*/ 2147483646 h 749"/>
                  <a:gd name="T2" fmla="*/ 2147483646 w 767"/>
                  <a:gd name="T3" fmla="*/ 2147483646 h 749"/>
                  <a:gd name="T4" fmla="*/ 2147483646 w 767"/>
                  <a:gd name="T5" fmla="*/ 2147483646 h 749"/>
                  <a:gd name="T6" fmla="*/ 2147483646 w 767"/>
                  <a:gd name="T7" fmla="*/ 2147483646 h 749"/>
                  <a:gd name="T8" fmla="*/ 2147483646 w 767"/>
                  <a:gd name="T9" fmla="*/ 2147483646 h 749"/>
                  <a:gd name="T10" fmla="*/ 2147483646 w 767"/>
                  <a:gd name="T11" fmla="*/ 2147483646 h 749"/>
                  <a:gd name="T12" fmla="*/ 2147483646 w 767"/>
                  <a:gd name="T13" fmla="*/ 2147483646 h 749"/>
                  <a:gd name="T14" fmla="*/ 2147483646 w 767"/>
                  <a:gd name="T15" fmla="*/ 2147483646 h 749"/>
                  <a:gd name="T16" fmla="*/ 2147483646 w 767"/>
                  <a:gd name="T17" fmla="*/ 2147483646 h 749"/>
                  <a:gd name="T18" fmla="*/ 2147483646 w 767"/>
                  <a:gd name="T19" fmla="*/ 2147483646 h 749"/>
                  <a:gd name="T20" fmla="*/ 2147483646 w 767"/>
                  <a:gd name="T21" fmla="*/ 2147483646 h 749"/>
                  <a:gd name="T22" fmla="*/ 2147483646 w 767"/>
                  <a:gd name="T23" fmla="*/ 2147483646 h 749"/>
                  <a:gd name="T24" fmla="*/ 2147483646 w 767"/>
                  <a:gd name="T25" fmla="*/ 2147483646 h 749"/>
                  <a:gd name="T26" fmla="*/ 2147483646 w 767"/>
                  <a:gd name="T27" fmla="*/ 2147483646 h 749"/>
                  <a:gd name="T28" fmla="*/ 2147483646 w 767"/>
                  <a:gd name="T29" fmla="*/ 2147483646 h 749"/>
                  <a:gd name="T30" fmla="*/ 2147483646 w 767"/>
                  <a:gd name="T31" fmla="*/ 2147483646 h 749"/>
                  <a:gd name="T32" fmla="*/ 2147483646 w 767"/>
                  <a:gd name="T33" fmla="*/ 2147483646 h 749"/>
                  <a:gd name="T34" fmla="*/ 2147483646 w 767"/>
                  <a:gd name="T35" fmla="*/ 2147483646 h 749"/>
                  <a:gd name="T36" fmla="*/ 2147483646 w 767"/>
                  <a:gd name="T37" fmla="*/ 2147483646 h 749"/>
                  <a:gd name="T38" fmla="*/ 2147483646 w 767"/>
                  <a:gd name="T39" fmla="*/ 2147483646 h 749"/>
                  <a:gd name="T40" fmla="*/ 2147483646 w 767"/>
                  <a:gd name="T41" fmla="*/ 2147483646 h 749"/>
                  <a:gd name="T42" fmla="*/ 2147483646 w 767"/>
                  <a:gd name="T43" fmla="*/ 2147483646 h 749"/>
                  <a:gd name="T44" fmla="*/ 2147483646 w 767"/>
                  <a:gd name="T45" fmla="*/ 2147483646 h 749"/>
                  <a:gd name="T46" fmla="*/ 2147483646 w 767"/>
                  <a:gd name="T47" fmla="*/ 2147483646 h 749"/>
                  <a:gd name="T48" fmla="*/ 2147483646 w 767"/>
                  <a:gd name="T49" fmla="*/ 2147483646 h 749"/>
                  <a:gd name="T50" fmla="*/ 2147483646 w 767"/>
                  <a:gd name="T51" fmla="*/ 2147483646 h 749"/>
                  <a:gd name="T52" fmla="*/ 2147483646 w 767"/>
                  <a:gd name="T53" fmla="*/ 2147483646 h 749"/>
                  <a:gd name="T54" fmla="*/ 2147483646 w 767"/>
                  <a:gd name="T55" fmla="*/ 2147483646 h 749"/>
                  <a:gd name="T56" fmla="*/ 2147483646 w 767"/>
                  <a:gd name="T57" fmla="*/ 2147483646 h 749"/>
                  <a:gd name="T58" fmla="*/ 2147483646 w 767"/>
                  <a:gd name="T59" fmla="*/ 2147483646 h 749"/>
                  <a:gd name="T60" fmla="*/ 2147483646 w 767"/>
                  <a:gd name="T61" fmla="*/ 2147483646 h 749"/>
                  <a:gd name="T62" fmla="*/ 2147483646 w 767"/>
                  <a:gd name="T63" fmla="*/ 2147483646 h 749"/>
                  <a:gd name="T64" fmla="*/ 2147483646 w 767"/>
                  <a:gd name="T65" fmla="*/ 2147483646 h 749"/>
                  <a:gd name="T66" fmla="*/ 2147483646 w 767"/>
                  <a:gd name="T67" fmla="*/ 2147483646 h 749"/>
                  <a:gd name="T68" fmla="*/ 2147483646 w 767"/>
                  <a:gd name="T69" fmla="*/ 2147483646 h 749"/>
                  <a:gd name="T70" fmla="*/ 2147483646 w 767"/>
                  <a:gd name="T71" fmla="*/ 2147483646 h 749"/>
                  <a:gd name="T72" fmla="*/ 2147483646 w 767"/>
                  <a:gd name="T73" fmla="*/ 2147483646 h 749"/>
                  <a:gd name="T74" fmla="*/ 2147483646 w 767"/>
                  <a:gd name="T75" fmla="*/ 2147483646 h 749"/>
                  <a:gd name="T76" fmla="*/ 2147483646 w 767"/>
                  <a:gd name="T77" fmla="*/ 2147483646 h 749"/>
                  <a:gd name="T78" fmla="*/ 2147483646 w 767"/>
                  <a:gd name="T79" fmla="*/ 2147483646 h 749"/>
                  <a:gd name="T80" fmla="*/ 2147483646 w 767"/>
                  <a:gd name="T81" fmla="*/ 2147483646 h 749"/>
                  <a:gd name="T82" fmla="*/ 2147483646 w 767"/>
                  <a:gd name="T83" fmla="*/ 2147483646 h 749"/>
                  <a:gd name="T84" fmla="*/ 2147483646 w 767"/>
                  <a:gd name="T85" fmla="*/ 2147483646 h 749"/>
                  <a:gd name="T86" fmla="*/ 2147483646 w 767"/>
                  <a:gd name="T87" fmla="*/ 2147483646 h 749"/>
                  <a:gd name="T88" fmla="*/ 2147483646 w 767"/>
                  <a:gd name="T89" fmla="*/ 2147483646 h 749"/>
                  <a:gd name="T90" fmla="*/ 2147483646 w 767"/>
                  <a:gd name="T91" fmla="*/ 2147483646 h 749"/>
                  <a:gd name="T92" fmla="*/ 2147483646 w 767"/>
                  <a:gd name="T93" fmla="*/ 2147483646 h 749"/>
                  <a:gd name="T94" fmla="*/ 2147483646 w 767"/>
                  <a:gd name="T95" fmla="*/ 2147483646 h 749"/>
                  <a:gd name="T96" fmla="*/ 2147483646 w 767"/>
                  <a:gd name="T97" fmla="*/ 2147483646 h 749"/>
                  <a:gd name="T98" fmla="*/ 2147483646 w 767"/>
                  <a:gd name="T99" fmla="*/ 2147483646 h 749"/>
                  <a:gd name="T100" fmla="*/ 2147483646 w 767"/>
                  <a:gd name="T101" fmla="*/ 2147483646 h 749"/>
                  <a:gd name="T102" fmla="*/ 2147483646 w 767"/>
                  <a:gd name="T103" fmla="*/ 2147483646 h 749"/>
                  <a:gd name="T104" fmla="*/ 2147483646 w 767"/>
                  <a:gd name="T105" fmla="*/ 2147483646 h 749"/>
                  <a:gd name="T106" fmla="*/ 2147483646 w 767"/>
                  <a:gd name="T107" fmla="*/ 2147483646 h 749"/>
                  <a:gd name="T108" fmla="*/ 2147483646 w 767"/>
                  <a:gd name="T109" fmla="*/ 2147483646 h 749"/>
                  <a:gd name="T110" fmla="*/ 2147483646 w 767"/>
                  <a:gd name="T111" fmla="*/ 2147483646 h 749"/>
                  <a:gd name="T112" fmla="*/ 2147483646 w 767"/>
                  <a:gd name="T113" fmla="*/ 2147483646 h 749"/>
                  <a:gd name="T114" fmla="*/ 2147483646 w 767"/>
                  <a:gd name="T115" fmla="*/ 2147483646 h 749"/>
                  <a:gd name="T116" fmla="*/ 2147483646 w 767"/>
                  <a:gd name="T117" fmla="*/ 2147483646 h 749"/>
                  <a:gd name="T118" fmla="*/ 2147483646 w 767"/>
                  <a:gd name="T119" fmla="*/ 2147483646 h 749"/>
                  <a:gd name="T120" fmla="*/ 2147483646 w 767"/>
                  <a:gd name="T121" fmla="*/ 2147483646 h 749"/>
                  <a:gd name="T122" fmla="*/ 2147483646 w 767"/>
                  <a:gd name="T123" fmla="*/ 2147483646 h 749"/>
                  <a:gd name="T124" fmla="*/ 2147483646 w 767"/>
                  <a:gd name="T125" fmla="*/ 2147483646 h 7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67"/>
                  <a:gd name="T190" fmla="*/ 0 h 749"/>
                  <a:gd name="T191" fmla="*/ 767 w 767"/>
                  <a:gd name="T192" fmla="*/ 749 h 7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67" h="749">
                    <a:moveTo>
                      <a:pt x="301" y="47"/>
                    </a:moveTo>
                    <a:lnTo>
                      <a:pt x="301" y="47"/>
                    </a:lnTo>
                    <a:lnTo>
                      <a:pt x="302" y="46"/>
                    </a:lnTo>
                    <a:lnTo>
                      <a:pt x="303" y="45"/>
                    </a:lnTo>
                    <a:lnTo>
                      <a:pt x="303" y="44"/>
                    </a:lnTo>
                    <a:lnTo>
                      <a:pt x="303" y="43"/>
                    </a:lnTo>
                    <a:lnTo>
                      <a:pt x="303" y="42"/>
                    </a:lnTo>
                    <a:lnTo>
                      <a:pt x="304" y="42"/>
                    </a:lnTo>
                    <a:lnTo>
                      <a:pt x="304" y="41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9"/>
                    </a:lnTo>
                    <a:lnTo>
                      <a:pt x="304" y="38"/>
                    </a:lnTo>
                    <a:lnTo>
                      <a:pt x="305" y="38"/>
                    </a:lnTo>
                    <a:lnTo>
                      <a:pt x="305" y="37"/>
                    </a:lnTo>
                    <a:lnTo>
                      <a:pt x="306" y="36"/>
                    </a:lnTo>
                    <a:lnTo>
                      <a:pt x="305" y="36"/>
                    </a:lnTo>
                    <a:lnTo>
                      <a:pt x="304" y="35"/>
                    </a:lnTo>
                    <a:lnTo>
                      <a:pt x="305" y="35"/>
                    </a:lnTo>
                    <a:lnTo>
                      <a:pt x="305" y="34"/>
                    </a:lnTo>
                    <a:lnTo>
                      <a:pt x="306" y="34"/>
                    </a:lnTo>
                    <a:lnTo>
                      <a:pt x="307" y="34"/>
                    </a:lnTo>
                    <a:lnTo>
                      <a:pt x="307" y="33"/>
                    </a:lnTo>
                    <a:lnTo>
                      <a:pt x="306" y="32"/>
                    </a:lnTo>
                    <a:lnTo>
                      <a:pt x="305" y="32"/>
                    </a:lnTo>
                    <a:lnTo>
                      <a:pt x="305" y="31"/>
                    </a:lnTo>
                    <a:lnTo>
                      <a:pt x="306" y="31"/>
                    </a:lnTo>
                    <a:lnTo>
                      <a:pt x="307" y="31"/>
                    </a:lnTo>
                    <a:lnTo>
                      <a:pt x="307" y="30"/>
                    </a:lnTo>
                    <a:lnTo>
                      <a:pt x="308" y="30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0" y="29"/>
                    </a:lnTo>
                    <a:lnTo>
                      <a:pt x="310" y="28"/>
                    </a:lnTo>
                    <a:lnTo>
                      <a:pt x="310" y="27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1" y="25"/>
                    </a:lnTo>
                    <a:lnTo>
                      <a:pt x="310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5"/>
                    </a:lnTo>
                    <a:lnTo>
                      <a:pt x="310" y="25"/>
                    </a:lnTo>
                    <a:lnTo>
                      <a:pt x="311" y="24"/>
                    </a:lnTo>
                    <a:lnTo>
                      <a:pt x="312" y="25"/>
                    </a:lnTo>
                    <a:lnTo>
                      <a:pt x="313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3" y="22"/>
                    </a:lnTo>
                    <a:lnTo>
                      <a:pt x="314" y="22"/>
                    </a:lnTo>
                    <a:lnTo>
                      <a:pt x="315" y="22"/>
                    </a:lnTo>
                    <a:lnTo>
                      <a:pt x="315" y="21"/>
                    </a:lnTo>
                    <a:lnTo>
                      <a:pt x="314" y="20"/>
                    </a:lnTo>
                    <a:lnTo>
                      <a:pt x="315" y="19"/>
                    </a:lnTo>
                    <a:lnTo>
                      <a:pt x="316" y="18"/>
                    </a:lnTo>
                    <a:lnTo>
                      <a:pt x="317" y="18"/>
                    </a:lnTo>
                    <a:lnTo>
                      <a:pt x="317" y="17"/>
                    </a:lnTo>
                    <a:lnTo>
                      <a:pt x="318" y="17"/>
                    </a:lnTo>
                    <a:lnTo>
                      <a:pt x="317" y="16"/>
                    </a:lnTo>
                    <a:lnTo>
                      <a:pt x="318" y="15"/>
                    </a:lnTo>
                    <a:lnTo>
                      <a:pt x="318" y="16"/>
                    </a:lnTo>
                    <a:lnTo>
                      <a:pt x="318" y="15"/>
                    </a:lnTo>
                    <a:lnTo>
                      <a:pt x="318" y="14"/>
                    </a:lnTo>
                    <a:lnTo>
                      <a:pt x="319" y="14"/>
                    </a:lnTo>
                    <a:lnTo>
                      <a:pt x="320" y="14"/>
                    </a:lnTo>
                    <a:lnTo>
                      <a:pt x="320" y="13"/>
                    </a:lnTo>
                    <a:lnTo>
                      <a:pt x="321" y="14"/>
                    </a:lnTo>
                    <a:lnTo>
                      <a:pt x="321" y="13"/>
                    </a:lnTo>
                    <a:lnTo>
                      <a:pt x="321" y="12"/>
                    </a:lnTo>
                    <a:lnTo>
                      <a:pt x="322" y="11"/>
                    </a:lnTo>
                    <a:lnTo>
                      <a:pt x="322" y="12"/>
                    </a:lnTo>
                    <a:lnTo>
                      <a:pt x="323" y="12"/>
                    </a:lnTo>
                    <a:lnTo>
                      <a:pt x="323" y="11"/>
                    </a:lnTo>
                    <a:lnTo>
                      <a:pt x="322" y="11"/>
                    </a:lnTo>
                    <a:lnTo>
                      <a:pt x="323" y="10"/>
                    </a:lnTo>
                    <a:lnTo>
                      <a:pt x="324" y="10"/>
                    </a:lnTo>
                    <a:lnTo>
                      <a:pt x="325" y="9"/>
                    </a:lnTo>
                    <a:lnTo>
                      <a:pt x="326" y="9"/>
                    </a:lnTo>
                    <a:lnTo>
                      <a:pt x="327" y="8"/>
                    </a:lnTo>
                    <a:lnTo>
                      <a:pt x="328" y="8"/>
                    </a:lnTo>
                    <a:lnTo>
                      <a:pt x="329" y="8"/>
                    </a:lnTo>
                    <a:lnTo>
                      <a:pt x="330" y="6"/>
                    </a:lnTo>
                    <a:lnTo>
                      <a:pt x="332" y="6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5" y="4"/>
                    </a:lnTo>
                    <a:lnTo>
                      <a:pt x="334" y="4"/>
                    </a:lnTo>
                    <a:lnTo>
                      <a:pt x="336" y="3"/>
                    </a:lnTo>
                    <a:lnTo>
                      <a:pt x="337" y="4"/>
                    </a:lnTo>
                    <a:lnTo>
                      <a:pt x="337" y="3"/>
                    </a:lnTo>
                    <a:lnTo>
                      <a:pt x="337" y="2"/>
                    </a:lnTo>
                    <a:lnTo>
                      <a:pt x="336" y="2"/>
                    </a:lnTo>
                    <a:lnTo>
                      <a:pt x="336" y="1"/>
                    </a:lnTo>
                    <a:lnTo>
                      <a:pt x="337" y="2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1" y="1"/>
                    </a:lnTo>
                    <a:lnTo>
                      <a:pt x="340" y="2"/>
                    </a:lnTo>
                    <a:lnTo>
                      <a:pt x="340" y="3"/>
                    </a:lnTo>
                    <a:lnTo>
                      <a:pt x="339" y="4"/>
                    </a:lnTo>
                    <a:lnTo>
                      <a:pt x="337" y="4"/>
                    </a:lnTo>
                    <a:lnTo>
                      <a:pt x="337" y="5"/>
                    </a:lnTo>
                    <a:lnTo>
                      <a:pt x="337" y="6"/>
                    </a:lnTo>
                    <a:lnTo>
                      <a:pt x="336" y="6"/>
                    </a:lnTo>
                    <a:lnTo>
                      <a:pt x="335" y="6"/>
                    </a:lnTo>
                    <a:lnTo>
                      <a:pt x="335" y="7"/>
                    </a:lnTo>
                    <a:lnTo>
                      <a:pt x="335" y="8"/>
                    </a:lnTo>
                    <a:lnTo>
                      <a:pt x="334" y="8"/>
                    </a:lnTo>
                    <a:lnTo>
                      <a:pt x="334" y="9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3" y="11"/>
                    </a:lnTo>
                    <a:lnTo>
                      <a:pt x="333" y="12"/>
                    </a:lnTo>
                    <a:lnTo>
                      <a:pt x="332" y="14"/>
                    </a:lnTo>
                    <a:lnTo>
                      <a:pt x="332" y="15"/>
                    </a:lnTo>
                    <a:lnTo>
                      <a:pt x="333" y="15"/>
                    </a:lnTo>
                    <a:lnTo>
                      <a:pt x="334" y="16"/>
                    </a:lnTo>
                    <a:lnTo>
                      <a:pt x="333" y="16"/>
                    </a:lnTo>
                    <a:lnTo>
                      <a:pt x="334" y="16"/>
                    </a:lnTo>
                    <a:lnTo>
                      <a:pt x="334" y="17"/>
                    </a:lnTo>
                    <a:lnTo>
                      <a:pt x="334" y="16"/>
                    </a:lnTo>
                    <a:lnTo>
                      <a:pt x="335" y="16"/>
                    </a:lnTo>
                    <a:lnTo>
                      <a:pt x="335" y="17"/>
                    </a:lnTo>
                    <a:lnTo>
                      <a:pt x="336" y="17"/>
                    </a:lnTo>
                    <a:lnTo>
                      <a:pt x="335" y="17"/>
                    </a:lnTo>
                    <a:lnTo>
                      <a:pt x="334" y="17"/>
                    </a:lnTo>
                    <a:lnTo>
                      <a:pt x="334" y="18"/>
                    </a:lnTo>
                    <a:lnTo>
                      <a:pt x="333" y="18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1" y="19"/>
                    </a:lnTo>
                    <a:lnTo>
                      <a:pt x="330" y="20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1" y="23"/>
                    </a:lnTo>
                    <a:lnTo>
                      <a:pt x="331" y="24"/>
                    </a:lnTo>
                    <a:lnTo>
                      <a:pt x="330" y="24"/>
                    </a:lnTo>
                    <a:lnTo>
                      <a:pt x="329" y="24"/>
                    </a:lnTo>
                    <a:lnTo>
                      <a:pt x="329" y="23"/>
                    </a:lnTo>
                    <a:lnTo>
                      <a:pt x="329" y="24"/>
                    </a:lnTo>
                    <a:lnTo>
                      <a:pt x="329" y="25"/>
                    </a:lnTo>
                    <a:lnTo>
                      <a:pt x="328" y="25"/>
                    </a:lnTo>
                    <a:lnTo>
                      <a:pt x="328" y="26"/>
                    </a:lnTo>
                    <a:lnTo>
                      <a:pt x="327" y="26"/>
                    </a:lnTo>
                    <a:lnTo>
                      <a:pt x="327" y="27"/>
                    </a:lnTo>
                    <a:lnTo>
                      <a:pt x="328" y="27"/>
                    </a:lnTo>
                    <a:lnTo>
                      <a:pt x="328" y="28"/>
                    </a:lnTo>
                    <a:lnTo>
                      <a:pt x="327" y="29"/>
                    </a:lnTo>
                    <a:lnTo>
                      <a:pt x="327" y="30"/>
                    </a:lnTo>
                    <a:lnTo>
                      <a:pt x="326" y="29"/>
                    </a:lnTo>
                    <a:lnTo>
                      <a:pt x="326" y="30"/>
                    </a:lnTo>
                    <a:lnTo>
                      <a:pt x="325" y="30"/>
                    </a:lnTo>
                    <a:lnTo>
                      <a:pt x="325" y="29"/>
                    </a:lnTo>
                    <a:lnTo>
                      <a:pt x="325" y="30"/>
                    </a:lnTo>
                    <a:lnTo>
                      <a:pt x="324" y="30"/>
                    </a:lnTo>
                    <a:lnTo>
                      <a:pt x="324" y="29"/>
                    </a:lnTo>
                    <a:lnTo>
                      <a:pt x="325" y="29"/>
                    </a:lnTo>
                    <a:lnTo>
                      <a:pt x="324" y="29"/>
                    </a:lnTo>
                    <a:lnTo>
                      <a:pt x="324" y="30"/>
                    </a:lnTo>
                    <a:lnTo>
                      <a:pt x="324" y="31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3"/>
                    </a:lnTo>
                    <a:lnTo>
                      <a:pt x="325" y="34"/>
                    </a:lnTo>
                    <a:lnTo>
                      <a:pt x="325" y="35"/>
                    </a:lnTo>
                    <a:lnTo>
                      <a:pt x="324" y="36"/>
                    </a:lnTo>
                    <a:lnTo>
                      <a:pt x="324" y="35"/>
                    </a:lnTo>
                    <a:lnTo>
                      <a:pt x="324" y="36"/>
                    </a:lnTo>
                    <a:lnTo>
                      <a:pt x="323" y="36"/>
                    </a:lnTo>
                    <a:lnTo>
                      <a:pt x="324" y="36"/>
                    </a:lnTo>
                    <a:lnTo>
                      <a:pt x="324" y="37"/>
                    </a:lnTo>
                    <a:lnTo>
                      <a:pt x="323" y="37"/>
                    </a:lnTo>
                    <a:lnTo>
                      <a:pt x="323" y="38"/>
                    </a:lnTo>
                    <a:lnTo>
                      <a:pt x="323" y="39"/>
                    </a:lnTo>
                    <a:lnTo>
                      <a:pt x="323" y="40"/>
                    </a:lnTo>
                    <a:lnTo>
                      <a:pt x="322" y="41"/>
                    </a:lnTo>
                    <a:lnTo>
                      <a:pt x="322" y="42"/>
                    </a:lnTo>
                    <a:lnTo>
                      <a:pt x="323" y="42"/>
                    </a:lnTo>
                    <a:lnTo>
                      <a:pt x="323" y="43"/>
                    </a:lnTo>
                    <a:lnTo>
                      <a:pt x="323" y="44"/>
                    </a:lnTo>
                    <a:lnTo>
                      <a:pt x="323" y="45"/>
                    </a:lnTo>
                    <a:lnTo>
                      <a:pt x="324" y="45"/>
                    </a:lnTo>
                    <a:lnTo>
                      <a:pt x="324" y="46"/>
                    </a:lnTo>
                    <a:lnTo>
                      <a:pt x="325" y="46"/>
                    </a:lnTo>
                    <a:lnTo>
                      <a:pt x="326" y="47"/>
                    </a:lnTo>
                    <a:lnTo>
                      <a:pt x="326" y="46"/>
                    </a:lnTo>
                    <a:lnTo>
                      <a:pt x="327" y="46"/>
                    </a:lnTo>
                    <a:lnTo>
                      <a:pt x="327" y="47"/>
                    </a:lnTo>
                    <a:lnTo>
                      <a:pt x="328" y="47"/>
                    </a:lnTo>
                    <a:lnTo>
                      <a:pt x="328" y="48"/>
                    </a:lnTo>
                    <a:lnTo>
                      <a:pt x="329" y="48"/>
                    </a:lnTo>
                    <a:lnTo>
                      <a:pt x="330" y="48"/>
                    </a:lnTo>
                    <a:lnTo>
                      <a:pt x="331" y="49"/>
                    </a:lnTo>
                    <a:lnTo>
                      <a:pt x="331" y="48"/>
                    </a:lnTo>
                    <a:lnTo>
                      <a:pt x="331" y="49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3" y="51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5" y="53"/>
                    </a:lnTo>
                    <a:lnTo>
                      <a:pt x="335" y="52"/>
                    </a:lnTo>
                    <a:lnTo>
                      <a:pt x="336" y="52"/>
                    </a:lnTo>
                    <a:lnTo>
                      <a:pt x="336" y="53"/>
                    </a:lnTo>
                    <a:lnTo>
                      <a:pt x="337" y="53"/>
                    </a:lnTo>
                    <a:lnTo>
                      <a:pt x="337" y="52"/>
                    </a:lnTo>
                    <a:lnTo>
                      <a:pt x="338" y="53"/>
                    </a:lnTo>
                    <a:lnTo>
                      <a:pt x="339" y="53"/>
                    </a:lnTo>
                    <a:lnTo>
                      <a:pt x="339" y="54"/>
                    </a:lnTo>
                    <a:lnTo>
                      <a:pt x="340" y="54"/>
                    </a:lnTo>
                    <a:lnTo>
                      <a:pt x="341" y="54"/>
                    </a:lnTo>
                    <a:lnTo>
                      <a:pt x="342" y="54"/>
                    </a:lnTo>
                    <a:lnTo>
                      <a:pt x="343" y="55"/>
                    </a:lnTo>
                    <a:lnTo>
                      <a:pt x="343" y="54"/>
                    </a:lnTo>
                    <a:lnTo>
                      <a:pt x="344" y="54"/>
                    </a:lnTo>
                    <a:lnTo>
                      <a:pt x="345" y="54"/>
                    </a:lnTo>
                    <a:lnTo>
                      <a:pt x="346" y="54"/>
                    </a:lnTo>
                    <a:lnTo>
                      <a:pt x="346" y="55"/>
                    </a:lnTo>
                    <a:lnTo>
                      <a:pt x="347" y="56"/>
                    </a:lnTo>
                    <a:lnTo>
                      <a:pt x="348" y="56"/>
                    </a:lnTo>
                    <a:lnTo>
                      <a:pt x="349" y="56"/>
                    </a:lnTo>
                    <a:lnTo>
                      <a:pt x="349" y="57"/>
                    </a:lnTo>
                    <a:lnTo>
                      <a:pt x="350" y="58"/>
                    </a:lnTo>
                    <a:lnTo>
                      <a:pt x="351" y="57"/>
                    </a:lnTo>
                    <a:lnTo>
                      <a:pt x="352" y="57"/>
                    </a:lnTo>
                    <a:lnTo>
                      <a:pt x="353" y="57"/>
                    </a:lnTo>
                    <a:lnTo>
                      <a:pt x="353" y="58"/>
                    </a:lnTo>
                    <a:lnTo>
                      <a:pt x="354" y="58"/>
                    </a:lnTo>
                    <a:lnTo>
                      <a:pt x="354" y="59"/>
                    </a:lnTo>
                    <a:lnTo>
                      <a:pt x="355" y="59"/>
                    </a:lnTo>
                    <a:lnTo>
                      <a:pt x="356" y="59"/>
                    </a:lnTo>
                    <a:lnTo>
                      <a:pt x="356" y="58"/>
                    </a:lnTo>
                    <a:lnTo>
                      <a:pt x="356" y="59"/>
                    </a:lnTo>
                    <a:lnTo>
                      <a:pt x="357" y="59"/>
                    </a:lnTo>
                    <a:lnTo>
                      <a:pt x="357" y="60"/>
                    </a:lnTo>
                    <a:lnTo>
                      <a:pt x="358" y="60"/>
                    </a:lnTo>
                    <a:lnTo>
                      <a:pt x="359" y="61"/>
                    </a:lnTo>
                    <a:lnTo>
                      <a:pt x="360" y="60"/>
                    </a:lnTo>
                    <a:lnTo>
                      <a:pt x="361" y="61"/>
                    </a:lnTo>
                    <a:lnTo>
                      <a:pt x="362" y="61"/>
                    </a:lnTo>
                    <a:lnTo>
                      <a:pt x="363" y="61"/>
                    </a:lnTo>
                    <a:lnTo>
                      <a:pt x="363" y="62"/>
                    </a:lnTo>
                    <a:lnTo>
                      <a:pt x="404" y="89"/>
                    </a:lnTo>
                    <a:lnTo>
                      <a:pt x="417" y="97"/>
                    </a:lnTo>
                    <a:lnTo>
                      <a:pt x="419" y="96"/>
                    </a:lnTo>
                    <a:lnTo>
                      <a:pt x="420" y="96"/>
                    </a:lnTo>
                    <a:lnTo>
                      <a:pt x="421" y="95"/>
                    </a:lnTo>
                    <a:lnTo>
                      <a:pt x="421" y="93"/>
                    </a:lnTo>
                    <a:lnTo>
                      <a:pt x="420" y="93"/>
                    </a:lnTo>
                    <a:lnTo>
                      <a:pt x="420" y="91"/>
                    </a:lnTo>
                    <a:lnTo>
                      <a:pt x="420" y="90"/>
                    </a:lnTo>
                    <a:lnTo>
                      <a:pt x="420" y="89"/>
                    </a:lnTo>
                    <a:lnTo>
                      <a:pt x="420" y="88"/>
                    </a:lnTo>
                    <a:lnTo>
                      <a:pt x="420" y="87"/>
                    </a:lnTo>
                    <a:lnTo>
                      <a:pt x="420" y="86"/>
                    </a:lnTo>
                    <a:lnTo>
                      <a:pt x="419" y="85"/>
                    </a:lnTo>
                    <a:lnTo>
                      <a:pt x="420" y="84"/>
                    </a:lnTo>
                    <a:lnTo>
                      <a:pt x="421" y="83"/>
                    </a:lnTo>
                    <a:lnTo>
                      <a:pt x="421" y="82"/>
                    </a:lnTo>
                    <a:lnTo>
                      <a:pt x="421" y="81"/>
                    </a:lnTo>
                    <a:lnTo>
                      <a:pt x="420" y="81"/>
                    </a:lnTo>
                    <a:lnTo>
                      <a:pt x="420" y="80"/>
                    </a:lnTo>
                    <a:lnTo>
                      <a:pt x="420" y="79"/>
                    </a:lnTo>
                    <a:lnTo>
                      <a:pt x="420" y="78"/>
                    </a:lnTo>
                    <a:lnTo>
                      <a:pt x="421" y="78"/>
                    </a:lnTo>
                    <a:lnTo>
                      <a:pt x="421" y="77"/>
                    </a:lnTo>
                    <a:lnTo>
                      <a:pt x="421" y="76"/>
                    </a:lnTo>
                    <a:lnTo>
                      <a:pt x="422" y="76"/>
                    </a:lnTo>
                    <a:lnTo>
                      <a:pt x="422" y="75"/>
                    </a:lnTo>
                    <a:lnTo>
                      <a:pt x="423" y="75"/>
                    </a:lnTo>
                    <a:lnTo>
                      <a:pt x="423" y="74"/>
                    </a:lnTo>
                    <a:lnTo>
                      <a:pt x="424" y="73"/>
                    </a:lnTo>
                    <a:lnTo>
                      <a:pt x="424" y="72"/>
                    </a:lnTo>
                    <a:lnTo>
                      <a:pt x="425" y="72"/>
                    </a:lnTo>
                    <a:lnTo>
                      <a:pt x="426" y="71"/>
                    </a:lnTo>
                    <a:lnTo>
                      <a:pt x="426" y="70"/>
                    </a:lnTo>
                    <a:lnTo>
                      <a:pt x="427" y="69"/>
                    </a:lnTo>
                    <a:lnTo>
                      <a:pt x="428" y="68"/>
                    </a:lnTo>
                    <a:lnTo>
                      <a:pt x="428" y="67"/>
                    </a:lnTo>
                    <a:lnTo>
                      <a:pt x="429" y="67"/>
                    </a:lnTo>
                    <a:lnTo>
                      <a:pt x="428" y="66"/>
                    </a:lnTo>
                    <a:lnTo>
                      <a:pt x="429" y="64"/>
                    </a:lnTo>
                    <a:lnTo>
                      <a:pt x="430" y="63"/>
                    </a:lnTo>
                    <a:lnTo>
                      <a:pt x="431" y="63"/>
                    </a:lnTo>
                    <a:lnTo>
                      <a:pt x="431" y="62"/>
                    </a:lnTo>
                    <a:lnTo>
                      <a:pt x="431" y="61"/>
                    </a:lnTo>
                    <a:lnTo>
                      <a:pt x="432" y="60"/>
                    </a:lnTo>
                    <a:lnTo>
                      <a:pt x="432" y="59"/>
                    </a:lnTo>
                    <a:lnTo>
                      <a:pt x="432" y="58"/>
                    </a:lnTo>
                    <a:lnTo>
                      <a:pt x="433" y="58"/>
                    </a:lnTo>
                    <a:lnTo>
                      <a:pt x="433" y="57"/>
                    </a:lnTo>
                    <a:lnTo>
                      <a:pt x="434" y="57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6"/>
                    </a:lnTo>
                    <a:lnTo>
                      <a:pt x="437" y="55"/>
                    </a:lnTo>
                    <a:lnTo>
                      <a:pt x="438" y="54"/>
                    </a:lnTo>
                    <a:lnTo>
                      <a:pt x="439" y="53"/>
                    </a:lnTo>
                    <a:lnTo>
                      <a:pt x="440" y="53"/>
                    </a:lnTo>
                    <a:lnTo>
                      <a:pt x="440" y="52"/>
                    </a:lnTo>
                    <a:lnTo>
                      <a:pt x="441" y="52"/>
                    </a:lnTo>
                    <a:lnTo>
                      <a:pt x="442" y="51"/>
                    </a:lnTo>
                    <a:lnTo>
                      <a:pt x="443" y="51"/>
                    </a:lnTo>
                    <a:lnTo>
                      <a:pt x="443" y="50"/>
                    </a:lnTo>
                    <a:lnTo>
                      <a:pt x="443" y="49"/>
                    </a:lnTo>
                    <a:lnTo>
                      <a:pt x="444" y="49"/>
                    </a:lnTo>
                    <a:lnTo>
                      <a:pt x="445" y="48"/>
                    </a:lnTo>
                    <a:lnTo>
                      <a:pt x="446" y="48"/>
                    </a:lnTo>
                    <a:lnTo>
                      <a:pt x="447" y="53"/>
                    </a:lnTo>
                    <a:lnTo>
                      <a:pt x="448" y="53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0" y="54"/>
                    </a:lnTo>
                    <a:lnTo>
                      <a:pt x="450" y="55"/>
                    </a:lnTo>
                    <a:lnTo>
                      <a:pt x="450" y="56"/>
                    </a:lnTo>
                    <a:lnTo>
                      <a:pt x="450" y="57"/>
                    </a:lnTo>
                    <a:lnTo>
                      <a:pt x="449" y="57"/>
                    </a:lnTo>
                    <a:lnTo>
                      <a:pt x="449" y="58"/>
                    </a:lnTo>
                    <a:lnTo>
                      <a:pt x="448" y="58"/>
                    </a:lnTo>
                    <a:lnTo>
                      <a:pt x="448" y="59"/>
                    </a:lnTo>
                    <a:lnTo>
                      <a:pt x="449" y="59"/>
                    </a:lnTo>
                    <a:lnTo>
                      <a:pt x="449" y="60"/>
                    </a:lnTo>
                    <a:lnTo>
                      <a:pt x="450" y="60"/>
                    </a:lnTo>
                    <a:lnTo>
                      <a:pt x="451" y="60"/>
                    </a:lnTo>
                    <a:lnTo>
                      <a:pt x="452" y="61"/>
                    </a:lnTo>
                    <a:lnTo>
                      <a:pt x="453" y="61"/>
                    </a:lnTo>
                    <a:lnTo>
                      <a:pt x="453" y="60"/>
                    </a:lnTo>
                    <a:lnTo>
                      <a:pt x="454" y="60"/>
                    </a:lnTo>
                    <a:lnTo>
                      <a:pt x="455" y="61"/>
                    </a:lnTo>
                    <a:lnTo>
                      <a:pt x="456" y="61"/>
                    </a:lnTo>
                    <a:lnTo>
                      <a:pt x="456" y="62"/>
                    </a:lnTo>
                    <a:lnTo>
                      <a:pt x="457" y="63"/>
                    </a:lnTo>
                    <a:lnTo>
                      <a:pt x="457" y="64"/>
                    </a:lnTo>
                    <a:lnTo>
                      <a:pt x="458" y="64"/>
                    </a:lnTo>
                    <a:lnTo>
                      <a:pt x="458" y="65"/>
                    </a:lnTo>
                    <a:lnTo>
                      <a:pt x="459" y="65"/>
                    </a:lnTo>
                    <a:lnTo>
                      <a:pt x="460" y="66"/>
                    </a:lnTo>
                    <a:lnTo>
                      <a:pt x="470" y="52"/>
                    </a:lnTo>
                    <a:lnTo>
                      <a:pt x="471" y="52"/>
                    </a:lnTo>
                    <a:lnTo>
                      <a:pt x="472" y="52"/>
                    </a:lnTo>
                    <a:lnTo>
                      <a:pt x="471" y="51"/>
                    </a:lnTo>
                    <a:lnTo>
                      <a:pt x="472" y="51"/>
                    </a:lnTo>
                    <a:lnTo>
                      <a:pt x="473" y="51"/>
                    </a:lnTo>
                    <a:lnTo>
                      <a:pt x="474" y="51"/>
                    </a:lnTo>
                    <a:lnTo>
                      <a:pt x="474" y="52"/>
                    </a:lnTo>
                    <a:lnTo>
                      <a:pt x="474" y="53"/>
                    </a:lnTo>
                    <a:lnTo>
                      <a:pt x="474" y="54"/>
                    </a:lnTo>
                    <a:lnTo>
                      <a:pt x="474" y="55"/>
                    </a:lnTo>
                    <a:lnTo>
                      <a:pt x="475" y="55"/>
                    </a:lnTo>
                    <a:lnTo>
                      <a:pt x="476" y="55"/>
                    </a:lnTo>
                    <a:lnTo>
                      <a:pt x="476" y="56"/>
                    </a:lnTo>
                    <a:lnTo>
                      <a:pt x="477" y="56"/>
                    </a:lnTo>
                    <a:lnTo>
                      <a:pt x="477" y="57"/>
                    </a:lnTo>
                    <a:lnTo>
                      <a:pt x="477" y="58"/>
                    </a:lnTo>
                    <a:lnTo>
                      <a:pt x="478" y="58"/>
                    </a:lnTo>
                    <a:lnTo>
                      <a:pt x="478" y="59"/>
                    </a:lnTo>
                    <a:lnTo>
                      <a:pt x="479" y="59"/>
                    </a:lnTo>
                    <a:lnTo>
                      <a:pt x="479" y="60"/>
                    </a:lnTo>
                    <a:lnTo>
                      <a:pt x="480" y="60"/>
                    </a:lnTo>
                    <a:lnTo>
                      <a:pt x="480" y="59"/>
                    </a:lnTo>
                    <a:lnTo>
                      <a:pt x="480" y="60"/>
                    </a:lnTo>
                    <a:lnTo>
                      <a:pt x="481" y="60"/>
                    </a:lnTo>
                    <a:lnTo>
                      <a:pt x="481" y="61"/>
                    </a:lnTo>
                    <a:lnTo>
                      <a:pt x="482" y="61"/>
                    </a:lnTo>
                    <a:lnTo>
                      <a:pt x="482" y="62"/>
                    </a:lnTo>
                    <a:lnTo>
                      <a:pt x="483" y="62"/>
                    </a:lnTo>
                    <a:lnTo>
                      <a:pt x="483" y="63"/>
                    </a:lnTo>
                    <a:lnTo>
                      <a:pt x="484" y="63"/>
                    </a:lnTo>
                    <a:lnTo>
                      <a:pt x="484" y="64"/>
                    </a:lnTo>
                    <a:lnTo>
                      <a:pt x="484" y="65"/>
                    </a:lnTo>
                    <a:lnTo>
                      <a:pt x="485" y="65"/>
                    </a:lnTo>
                    <a:lnTo>
                      <a:pt x="485" y="66"/>
                    </a:lnTo>
                    <a:lnTo>
                      <a:pt x="484" y="66"/>
                    </a:lnTo>
                    <a:lnTo>
                      <a:pt x="484" y="67"/>
                    </a:lnTo>
                    <a:lnTo>
                      <a:pt x="485" y="67"/>
                    </a:lnTo>
                    <a:lnTo>
                      <a:pt x="485" y="68"/>
                    </a:lnTo>
                    <a:lnTo>
                      <a:pt x="485" y="69"/>
                    </a:lnTo>
                    <a:lnTo>
                      <a:pt x="484" y="69"/>
                    </a:lnTo>
                    <a:lnTo>
                      <a:pt x="485" y="69"/>
                    </a:lnTo>
                    <a:lnTo>
                      <a:pt x="484" y="70"/>
                    </a:lnTo>
                    <a:lnTo>
                      <a:pt x="485" y="70"/>
                    </a:lnTo>
                    <a:lnTo>
                      <a:pt x="484" y="70"/>
                    </a:lnTo>
                    <a:lnTo>
                      <a:pt x="485" y="71"/>
                    </a:lnTo>
                    <a:lnTo>
                      <a:pt x="485" y="72"/>
                    </a:lnTo>
                    <a:lnTo>
                      <a:pt x="486" y="72"/>
                    </a:lnTo>
                    <a:lnTo>
                      <a:pt x="486" y="73"/>
                    </a:lnTo>
                    <a:lnTo>
                      <a:pt x="487" y="73"/>
                    </a:lnTo>
                    <a:lnTo>
                      <a:pt x="487" y="72"/>
                    </a:lnTo>
                    <a:lnTo>
                      <a:pt x="487" y="73"/>
                    </a:lnTo>
                    <a:lnTo>
                      <a:pt x="488" y="72"/>
                    </a:lnTo>
                    <a:lnTo>
                      <a:pt x="489" y="72"/>
                    </a:lnTo>
                    <a:lnTo>
                      <a:pt x="489" y="73"/>
                    </a:lnTo>
                    <a:lnTo>
                      <a:pt x="489" y="72"/>
                    </a:lnTo>
                    <a:lnTo>
                      <a:pt x="490" y="72"/>
                    </a:lnTo>
                    <a:lnTo>
                      <a:pt x="491" y="72"/>
                    </a:lnTo>
                    <a:lnTo>
                      <a:pt x="491" y="73"/>
                    </a:lnTo>
                    <a:lnTo>
                      <a:pt x="492" y="73"/>
                    </a:lnTo>
                    <a:lnTo>
                      <a:pt x="492" y="74"/>
                    </a:lnTo>
                    <a:lnTo>
                      <a:pt x="493" y="74"/>
                    </a:lnTo>
                    <a:lnTo>
                      <a:pt x="494" y="74"/>
                    </a:lnTo>
                    <a:lnTo>
                      <a:pt x="494" y="75"/>
                    </a:lnTo>
                    <a:lnTo>
                      <a:pt x="494" y="76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5" y="78"/>
                    </a:lnTo>
                    <a:lnTo>
                      <a:pt x="495" y="79"/>
                    </a:lnTo>
                    <a:lnTo>
                      <a:pt x="496" y="79"/>
                    </a:lnTo>
                    <a:lnTo>
                      <a:pt x="497" y="79"/>
                    </a:lnTo>
                    <a:lnTo>
                      <a:pt x="498" y="79"/>
                    </a:lnTo>
                    <a:lnTo>
                      <a:pt x="498" y="80"/>
                    </a:lnTo>
                    <a:lnTo>
                      <a:pt x="498" y="81"/>
                    </a:lnTo>
                    <a:lnTo>
                      <a:pt x="497" y="81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3"/>
                    </a:lnTo>
                    <a:lnTo>
                      <a:pt x="499" y="83"/>
                    </a:lnTo>
                    <a:lnTo>
                      <a:pt x="498" y="83"/>
                    </a:lnTo>
                    <a:lnTo>
                      <a:pt x="499" y="84"/>
                    </a:lnTo>
                    <a:lnTo>
                      <a:pt x="498" y="84"/>
                    </a:lnTo>
                    <a:lnTo>
                      <a:pt x="499" y="84"/>
                    </a:lnTo>
                    <a:lnTo>
                      <a:pt x="500" y="85"/>
                    </a:lnTo>
                    <a:lnTo>
                      <a:pt x="499" y="85"/>
                    </a:lnTo>
                    <a:lnTo>
                      <a:pt x="500" y="85"/>
                    </a:lnTo>
                    <a:lnTo>
                      <a:pt x="499" y="86"/>
                    </a:lnTo>
                    <a:lnTo>
                      <a:pt x="500" y="86"/>
                    </a:lnTo>
                    <a:lnTo>
                      <a:pt x="500" y="87"/>
                    </a:lnTo>
                    <a:lnTo>
                      <a:pt x="500" y="88"/>
                    </a:lnTo>
                    <a:lnTo>
                      <a:pt x="499" y="88"/>
                    </a:lnTo>
                    <a:lnTo>
                      <a:pt x="498" y="89"/>
                    </a:lnTo>
                    <a:lnTo>
                      <a:pt x="499" y="89"/>
                    </a:lnTo>
                    <a:lnTo>
                      <a:pt x="498" y="89"/>
                    </a:lnTo>
                    <a:lnTo>
                      <a:pt x="498" y="90"/>
                    </a:lnTo>
                    <a:lnTo>
                      <a:pt x="499" y="90"/>
                    </a:lnTo>
                    <a:lnTo>
                      <a:pt x="499" y="91"/>
                    </a:lnTo>
                    <a:lnTo>
                      <a:pt x="500" y="91"/>
                    </a:lnTo>
                    <a:lnTo>
                      <a:pt x="500" y="92"/>
                    </a:lnTo>
                    <a:lnTo>
                      <a:pt x="499" y="92"/>
                    </a:lnTo>
                    <a:lnTo>
                      <a:pt x="499" y="93"/>
                    </a:lnTo>
                    <a:lnTo>
                      <a:pt x="500" y="93"/>
                    </a:lnTo>
                    <a:lnTo>
                      <a:pt x="499" y="94"/>
                    </a:lnTo>
                    <a:lnTo>
                      <a:pt x="500" y="94"/>
                    </a:lnTo>
                    <a:lnTo>
                      <a:pt x="499" y="95"/>
                    </a:lnTo>
                    <a:lnTo>
                      <a:pt x="499" y="96"/>
                    </a:lnTo>
                    <a:lnTo>
                      <a:pt x="498" y="97"/>
                    </a:lnTo>
                    <a:lnTo>
                      <a:pt x="498" y="98"/>
                    </a:lnTo>
                    <a:lnTo>
                      <a:pt x="497" y="98"/>
                    </a:lnTo>
                    <a:lnTo>
                      <a:pt x="497" y="99"/>
                    </a:lnTo>
                    <a:lnTo>
                      <a:pt x="498" y="100"/>
                    </a:lnTo>
                    <a:lnTo>
                      <a:pt x="498" y="101"/>
                    </a:lnTo>
                    <a:lnTo>
                      <a:pt x="497" y="102"/>
                    </a:lnTo>
                    <a:lnTo>
                      <a:pt x="497" y="103"/>
                    </a:lnTo>
                    <a:lnTo>
                      <a:pt x="497" y="104"/>
                    </a:lnTo>
                    <a:lnTo>
                      <a:pt x="497" y="105"/>
                    </a:lnTo>
                    <a:lnTo>
                      <a:pt x="498" y="106"/>
                    </a:lnTo>
                    <a:lnTo>
                      <a:pt x="498" y="107"/>
                    </a:lnTo>
                    <a:lnTo>
                      <a:pt x="499" y="106"/>
                    </a:lnTo>
                    <a:lnTo>
                      <a:pt x="500" y="106"/>
                    </a:lnTo>
                    <a:lnTo>
                      <a:pt x="501" y="105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1" y="103"/>
                    </a:lnTo>
                    <a:lnTo>
                      <a:pt x="501" y="102"/>
                    </a:lnTo>
                    <a:lnTo>
                      <a:pt x="501" y="101"/>
                    </a:lnTo>
                    <a:lnTo>
                      <a:pt x="502" y="101"/>
                    </a:lnTo>
                    <a:lnTo>
                      <a:pt x="501" y="101"/>
                    </a:lnTo>
                    <a:lnTo>
                      <a:pt x="502" y="100"/>
                    </a:lnTo>
                    <a:lnTo>
                      <a:pt x="501" y="100"/>
                    </a:lnTo>
                    <a:lnTo>
                      <a:pt x="502" y="99"/>
                    </a:lnTo>
                    <a:lnTo>
                      <a:pt x="502" y="98"/>
                    </a:lnTo>
                    <a:lnTo>
                      <a:pt x="502" y="97"/>
                    </a:lnTo>
                    <a:lnTo>
                      <a:pt x="502" y="95"/>
                    </a:lnTo>
                    <a:lnTo>
                      <a:pt x="502" y="94"/>
                    </a:lnTo>
                    <a:lnTo>
                      <a:pt x="503" y="94"/>
                    </a:lnTo>
                    <a:lnTo>
                      <a:pt x="504" y="94"/>
                    </a:lnTo>
                    <a:lnTo>
                      <a:pt x="504" y="93"/>
                    </a:lnTo>
                    <a:lnTo>
                      <a:pt x="505" y="92"/>
                    </a:lnTo>
                    <a:lnTo>
                      <a:pt x="505" y="91"/>
                    </a:lnTo>
                    <a:lnTo>
                      <a:pt x="505" y="90"/>
                    </a:lnTo>
                    <a:lnTo>
                      <a:pt x="505" y="89"/>
                    </a:lnTo>
                    <a:lnTo>
                      <a:pt x="506" y="89"/>
                    </a:lnTo>
                    <a:lnTo>
                      <a:pt x="505" y="89"/>
                    </a:lnTo>
                    <a:lnTo>
                      <a:pt x="506" y="88"/>
                    </a:lnTo>
                    <a:lnTo>
                      <a:pt x="507" y="88"/>
                    </a:lnTo>
                    <a:lnTo>
                      <a:pt x="507" y="87"/>
                    </a:lnTo>
                    <a:lnTo>
                      <a:pt x="507" y="88"/>
                    </a:lnTo>
                    <a:lnTo>
                      <a:pt x="508" y="88"/>
                    </a:lnTo>
                    <a:lnTo>
                      <a:pt x="509" y="89"/>
                    </a:lnTo>
                    <a:lnTo>
                      <a:pt x="510" y="89"/>
                    </a:lnTo>
                    <a:lnTo>
                      <a:pt x="510" y="88"/>
                    </a:lnTo>
                    <a:lnTo>
                      <a:pt x="511" y="88"/>
                    </a:lnTo>
                    <a:lnTo>
                      <a:pt x="511" y="90"/>
                    </a:lnTo>
                    <a:lnTo>
                      <a:pt x="511" y="91"/>
                    </a:lnTo>
                    <a:lnTo>
                      <a:pt x="510" y="91"/>
                    </a:lnTo>
                    <a:lnTo>
                      <a:pt x="510" y="92"/>
                    </a:lnTo>
                    <a:lnTo>
                      <a:pt x="511" y="92"/>
                    </a:lnTo>
                    <a:lnTo>
                      <a:pt x="510" y="92"/>
                    </a:lnTo>
                    <a:lnTo>
                      <a:pt x="510" y="93"/>
                    </a:lnTo>
                    <a:lnTo>
                      <a:pt x="510" y="94"/>
                    </a:lnTo>
                    <a:lnTo>
                      <a:pt x="510" y="95"/>
                    </a:lnTo>
                    <a:lnTo>
                      <a:pt x="510" y="96"/>
                    </a:lnTo>
                    <a:lnTo>
                      <a:pt x="510" y="97"/>
                    </a:lnTo>
                    <a:lnTo>
                      <a:pt x="510" y="98"/>
                    </a:lnTo>
                    <a:lnTo>
                      <a:pt x="510" y="99"/>
                    </a:lnTo>
                    <a:lnTo>
                      <a:pt x="511" y="99"/>
                    </a:lnTo>
                    <a:lnTo>
                      <a:pt x="510" y="100"/>
                    </a:lnTo>
                    <a:lnTo>
                      <a:pt x="511" y="100"/>
                    </a:lnTo>
                    <a:lnTo>
                      <a:pt x="512" y="100"/>
                    </a:lnTo>
                    <a:lnTo>
                      <a:pt x="511" y="101"/>
                    </a:lnTo>
                    <a:lnTo>
                      <a:pt x="512" y="102"/>
                    </a:lnTo>
                    <a:lnTo>
                      <a:pt x="511" y="102"/>
                    </a:lnTo>
                    <a:lnTo>
                      <a:pt x="511" y="103"/>
                    </a:lnTo>
                    <a:lnTo>
                      <a:pt x="511" y="104"/>
                    </a:lnTo>
                    <a:lnTo>
                      <a:pt x="512" y="104"/>
                    </a:lnTo>
                    <a:lnTo>
                      <a:pt x="513" y="105"/>
                    </a:lnTo>
                    <a:lnTo>
                      <a:pt x="514" y="105"/>
                    </a:lnTo>
                    <a:lnTo>
                      <a:pt x="513" y="104"/>
                    </a:lnTo>
                    <a:lnTo>
                      <a:pt x="514" y="104"/>
                    </a:lnTo>
                    <a:lnTo>
                      <a:pt x="514" y="103"/>
                    </a:lnTo>
                    <a:lnTo>
                      <a:pt x="515" y="103"/>
                    </a:lnTo>
                    <a:lnTo>
                      <a:pt x="516" y="103"/>
                    </a:lnTo>
                    <a:lnTo>
                      <a:pt x="517" y="103"/>
                    </a:lnTo>
                    <a:lnTo>
                      <a:pt x="518" y="103"/>
                    </a:lnTo>
                    <a:lnTo>
                      <a:pt x="518" y="102"/>
                    </a:lnTo>
                    <a:lnTo>
                      <a:pt x="519" y="102"/>
                    </a:lnTo>
                    <a:lnTo>
                      <a:pt x="519" y="103"/>
                    </a:lnTo>
                    <a:lnTo>
                      <a:pt x="519" y="102"/>
                    </a:lnTo>
                    <a:lnTo>
                      <a:pt x="520" y="102"/>
                    </a:lnTo>
                    <a:lnTo>
                      <a:pt x="520" y="101"/>
                    </a:lnTo>
                    <a:lnTo>
                      <a:pt x="521" y="101"/>
                    </a:lnTo>
                    <a:lnTo>
                      <a:pt x="522" y="100"/>
                    </a:lnTo>
                    <a:lnTo>
                      <a:pt x="522" y="101"/>
                    </a:lnTo>
                    <a:lnTo>
                      <a:pt x="522" y="100"/>
                    </a:lnTo>
                    <a:lnTo>
                      <a:pt x="523" y="100"/>
                    </a:lnTo>
                    <a:lnTo>
                      <a:pt x="523" y="101"/>
                    </a:lnTo>
                    <a:lnTo>
                      <a:pt x="524" y="101"/>
                    </a:lnTo>
                    <a:lnTo>
                      <a:pt x="524" y="100"/>
                    </a:lnTo>
                    <a:lnTo>
                      <a:pt x="523" y="100"/>
                    </a:lnTo>
                    <a:lnTo>
                      <a:pt x="524" y="100"/>
                    </a:lnTo>
                    <a:lnTo>
                      <a:pt x="524" y="99"/>
                    </a:lnTo>
                    <a:lnTo>
                      <a:pt x="525" y="99"/>
                    </a:lnTo>
                    <a:lnTo>
                      <a:pt x="526" y="99"/>
                    </a:lnTo>
                    <a:lnTo>
                      <a:pt x="526" y="100"/>
                    </a:lnTo>
                    <a:lnTo>
                      <a:pt x="527" y="100"/>
                    </a:lnTo>
                    <a:lnTo>
                      <a:pt x="527" y="99"/>
                    </a:lnTo>
                    <a:lnTo>
                      <a:pt x="529" y="98"/>
                    </a:lnTo>
                    <a:lnTo>
                      <a:pt x="529" y="97"/>
                    </a:lnTo>
                    <a:lnTo>
                      <a:pt x="530" y="97"/>
                    </a:lnTo>
                    <a:lnTo>
                      <a:pt x="530" y="96"/>
                    </a:lnTo>
                    <a:lnTo>
                      <a:pt x="531" y="96"/>
                    </a:lnTo>
                    <a:lnTo>
                      <a:pt x="531" y="97"/>
                    </a:lnTo>
                    <a:lnTo>
                      <a:pt x="530" y="97"/>
                    </a:lnTo>
                    <a:lnTo>
                      <a:pt x="531" y="97"/>
                    </a:lnTo>
                    <a:lnTo>
                      <a:pt x="532" y="97"/>
                    </a:lnTo>
                    <a:lnTo>
                      <a:pt x="532" y="96"/>
                    </a:lnTo>
                    <a:lnTo>
                      <a:pt x="533" y="96"/>
                    </a:lnTo>
                    <a:lnTo>
                      <a:pt x="534" y="96"/>
                    </a:lnTo>
                    <a:lnTo>
                      <a:pt x="534" y="95"/>
                    </a:lnTo>
                    <a:lnTo>
                      <a:pt x="535" y="94"/>
                    </a:lnTo>
                    <a:lnTo>
                      <a:pt x="535" y="93"/>
                    </a:lnTo>
                    <a:lnTo>
                      <a:pt x="536" y="93"/>
                    </a:lnTo>
                    <a:lnTo>
                      <a:pt x="536" y="94"/>
                    </a:lnTo>
                    <a:lnTo>
                      <a:pt x="537" y="94"/>
                    </a:lnTo>
                    <a:lnTo>
                      <a:pt x="538" y="94"/>
                    </a:lnTo>
                    <a:lnTo>
                      <a:pt x="539" y="94"/>
                    </a:lnTo>
                    <a:lnTo>
                      <a:pt x="539" y="93"/>
                    </a:lnTo>
                    <a:lnTo>
                      <a:pt x="540" y="93"/>
                    </a:lnTo>
                    <a:lnTo>
                      <a:pt x="540" y="92"/>
                    </a:lnTo>
                    <a:lnTo>
                      <a:pt x="541" y="92"/>
                    </a:lnTo>
                    <a:lnTo>
                      <a:pt x="542" y="92"/>
                    </a:lnTo>
                    <a:lnTo>
                      <a:pt x="541" y="92"/>
                    </a:lnTo>
                    <a:lnTo>
                      <a:pt x="542" y="93"/>
                    </a:lnTo>
                    <a:lnTo>
                      <a:pt x="542" y="92"/>
                    </a:lnTo>
                    <a:lnTo>
                      <a:pt x="543" y="93"/>
                    </a:lnTo>
                    <a:lnTo>
                      <a:pt x="544" y="92"/>
                    </a:lnTo>
                    <a:lnTo>
                      <a:pt x="544" y="93"/>
                    </a:lnTo>
                    <a:lnTo>
                      <a:pt x="543" y="93"/>
                    </a:lnTo>
                    <a:lnTo>
                      <a:pt x="543" y="94"/>
                    </a:lnTo>
                    <a:lnTo>
                      <a:pt x="543" y="95"/>
                    </a:lnTo>
                    <a:lnTo>
                      <a:pt x="542" y="95"/>
                    </a:lnTo>
                    <a:lnTo>
                      <a:pt x="542" y="96"/>
                    </a:lnTo>
                    <a:lnTo>
                      <a:pt x="542" y="97"/>
                    </a:lnTo>
                    <a:lnTo>
                      <a:pt x="542" y="98"/>
                    </a:lnTo>
                    <a:lnTo>
                      <a:pt x="543" y="99"/>
                    </a:lnTo>
                    <a:lnTo>
                      <a:pt x="542" y="101"/>
                    </a:lnTo>
                    <a:lnTo>
                      <a:pt x="541" y="101"/>
                    </a:lnTo>
                    <a:lnTo>
                      <a:pt x="541" y="102"/>
                    </a:lnTo>
                    <a:lnTo>
                      <a:pt x="542" y="102"/>
                    </a:lnTo>
                    <a:lnTo>
                      <a:pt x="543" y="103"/>
                    </a:lnTo>
                    <a:lnTo>
                      <a:pt x="542" y="104"/>
                    </a:lnTo>
                    <a:lnTo>
                      <a:pt x="543" y="106"/>
                    </a:lnTo>
                    <a:lnTo>
                      <a:pt x="542" y="106"/>
                    </a:lnTo>
                    <a:lnTo>
                      <a:pt x="542" y="107"/>
                    </a:lnTo>
                    <a:lnTo>
                      <a:pt x="541" y="107"/>
                    </a:lnTo>
                    <a:lnTo>
                      <a:pt x="541" y="108"/>
                    </a:lnTo>
                    <a:lnTo>
                      <a:pt x="542" y="108"/>
                    </a:lnTo>
                    <a:lnTo>
                      <a:pt x="542" y="109"/>
                    </a:lnTo>
                    <a:lnTo>
                      <a:pt x="542" y="108"/>
                    </a:lnTo>
                    <a:lnTo>
                      <a:pt x="543" y="109"/>
                    </a:lnTo>
                    <a:lnTo>
                      <a:pt x="543" y="108"/>
                    </a:lnTo>
                    <a:lnTo>
                      <a:pt x="544" y="109"/>
                    </a:lnTo>
                    <a:lnTo>
                      <a:pt x="544" y="108"/>
                    </a:lnTo>
                    <a:lnTo>
                      <a:pt x="546" y="108"/>
                    </a:lnTo>
                    <a:lnTo>
                      <a:pt x="546" y="107"/>
                    </a:lnTo>
                    <a:lnTo>
                      <a:pt x="547" y="107"/>
                    </a:lnTo>
                    <a:lnTo>
                      <a:pt x="548" y="107"/>
                    </a:lnTo>
                    <a:lnTo>
                      <a:pt x="549" y="107"/>
                    </a:lnTo>
                    <a:lnTo>
                      <a:pt x="550" y="107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1" y="106"/>
                    </a:lnTo>
                    <a:lnTo>
                      <a:pt x="551" y="105"/>
                    </a:lnTo>
                    <a:lnTo>
                      <a:pt x="551" y="104"/>
                    </a:lnTo>
                    <a:lnTo>
                      <a:pt x="551" y="103"/>
                    </a:lnTo>
                    <a:lnTo>
                      <a:pt x="551" y="102"/>
                    </a:lnTo>
                    <a:lnTo>
                      <a:pt x="552" y="102"/>
                    </a:lnTo>
                    <a:lnTo>
                      <a:pt x="553" y="102"/>
                    </a:lnTo>
                    <a:lnTo>
                      <a:pt x="553" y="103"/>
                    </a:lnTo>
                    <a:lnTo>
                      <a:pt x="553" y="104"/>
                    </a:lnTo>
                    <a:lnTo>
                      <a:pt x="555" y="104"/>
                    </a:lnTo>
                    <a:lnTo>
                      <a:pt x="555" y="105"/>
                    </a:lnTo>
                    <a:lnTo>
                      <a:pt x="556" y="105"/>
                    </a:lnTo>
                    <a:lnTo>
                      <a:pt x="555" y="105"/>
                    </a:lnTo>
                    <a:lnTo>
                      <a:pt x="555" y="106"/>
                    </a:lnTo>
                    <a:lnTo>
                      <a:pt x="556" y="106"/>
                    </a:lnTo>
                    <a:lnTo>
                      <a:pt x="557" y="106"/>
                    </a:lnTo>
                    <a:lnTo>
                      <a:pt x="559" y="106"/>
                    </a:lnTo>
                    <a:lnTo>
                      <a:pt x="560" y="106"/>
                    </a:lnTo>
                    <a:lnTo>
                      <a:pt x="560" y="107"/>
                    </a:lnTo>
                    <a:lnTo>
                      <a:pt x="561" y="108"/>
                    </a:lnTo>
                    <a:lnTo>
                      <a:pt x="561" y="109"/>
                    </a:lnTo>
                    <a:lnTo>
                      <a:pt x="561" y="110"/>
                    </a:lnTo>
                    <a:lnTo>
                      <a:pt x="562" y="110"/>
                    </a:lnTo>
                    <a:lnTo>
                      <a:pt x="562" y="111"/>
                    </a:lnTo>
                    <a:lnTo>
                      <a:pt x="562" y="110"/>
                    </a:lnTo>
                    <a:lnTo>
                      <a:pt x="563" y="110"/>
                    </a:lnTo>
                    <a:lnTo>
                      <a:pt x="564" y="110"/>
                    </a:lnTo>
                    <a:lnTo>
                      <a:pt x="564" y="109"/>
                    </a:lnTo>
                    <a:lnTo>
                      <a:pt x="565" y="109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6" y="108"/>
                    </a:lnTo>
                    <a:lnTo>
                      <a:pt x="566" y="109"/>
                    </a:lnTo>
                    <a:lnTo>
                      <a:pt x="567" y="109"/>
                    </a:lnTo>
                    <a:lnTo>
                      <a:pt x="568" y="109"/>
                    </a:lnTo>
                    <a:lnTo>
                      <a:pt x="568" y="110"/>
                    </a:lnTo>
                    <a:lnTo>
                      <a:pt x="568" y="111"/>
                    </a:lnTo>
                    <a:lnTo>
                      <a:pt x="569" y="111"/>
                    </a:lnTo>
                    <a:lnTo>
                      <a:pt x="569" y="110"/>
                    </a:lnTo>
                    <a:lnTo>
                      <a:pt x="569" y="111"/>
                    </a:lnTo>
                    <a:lnTo>
                      <a:pt x="570" y="111"/>
                    </a:lnTo>
                    <a:lnTo>
                      <a:pt x="570" y="112"/>
                    </a:lnTo>
                    <a:lnTo>
                      <a:pt x="571" y="112"/>
                    </a:lnTo>
                    <a:lnTo>
                      <a:pt x="572" y="112"/>
                    </a:lnTo>
                    <a:lnTo>
                      <a:pt x="572" y="111"/>
                    </a:lnTo>
                    <a:lnTo>
                      <a:pt x="573" y="111"/>
                    </a:lnTo>
                    <a:lnTo>
                      <a:pt x="574" y="111"/>
                    </a:lnTo>
                    <a:lnTo>
                      <a:pt x="574" y="112"/>
                    </a:lnTo>
                    <a:lnTo>
                      <a:pt x="576" y="111"/>
                    </a:lnTo>
                    <a:lnTo>
                      <a:pt x="577" y="111"/>
                    </a:lnTo>
                    <a:lnTo>
                      <a:pt x="577" y="112"/>
                    </a:lnTo>
                    <a:lnTo>
                      <a:pt x="578" y="112"/>
                    </a:lnTo>
                    <a:lnTo>
                      <a:pt x="578" y="113"/>
                    </a:lnTo>
                    <a:lnTo>
                      <a:pt x="579" y="113"/>
                    </a:lnTo>
                    <a:lnTo>
                      <a:pt x="579" y="114"/>
                    </a:lnTo>
                    <a:lnTo>
                      <a:pt x="591" y="129"/>
                    </a:lnTo>
                    <a:lnTo>
                      <a:pt x="591" y="127"/>
                    </a:lnTo>
                    <a:lnTo>
                      <a:pt x="591" y="126"/>
                    </a:lnTo>
                    <a:lnTo>
                      <a:pt x="592" y="126"/>
                    </a:lnTo>
                    <a:lnTo>
                      <a:pt x="592" y="125"/>
                    </a:lnTo>
                    <a:lnTo>
                      <a:pt x="593" y="125"/>
                    </a:lnTo>
                    <a:lnTo>
                      <a:pt x="593" y="124"/>
                    </a:lnTo>
                    <a:lnTo>
                      <a:pt x="593" y="123"/>
                    </a:lnTo>
                    <a:lnTo>
                      <a:pt x="594" y="123"/>
                    </a:lnTo>
                    <a:lnTo>
                      <a:pt x="595" y="123"/>
                    </a:lnTo>
                    <a:lnTo>
                      <a:pt x="595" y="122"/>
                    </a:lnTo>
                    <a:lnTo>
                      <a:pt x="595" y="121"/>
                    </a:lnTo>
                    <a:lnTo>
                      <a:pt x="596" y="121"/>
                    </a:lnTo>
                    <a:lnTo>
                      <a:pt x="596" y="120"/>
                    </a:lnTo>
                    <a:lnTo>
                      <a:pt x="597" y="120"/>
                    </a:lnTo>
                    <a:lnTo>
                      <a:pt x="597" y="119"/>
                    </a:lnTo>
                    <a:lnTo>
                      <a:pt x="596" y="118"/>
                    </a:lnTo>
                    <a:lnTo>
                      <a:pt x="595" y="118"/>
                    </a:lnTo>
                    <a:lnTo>
                      <a:pt x="595" y="117"/>
                    </a:lnTo>
                    <a:lnTo>
                      <a:pt x="594" y="117"/>
                    </a:lnTo>
                    <a:lnTo>
                      <a:pt x="594" y="116"/>
                    </a:lnTo>
                    <a:lnTo>
                      <a:pt x="594" y="115"/>
                    </a:lnTo>
                    <a:lnTo>
                      <a:pt x="594" y="114"/>
                    </a:lnTo>
                    <a:lnTo>
                      <a:pt x="594" y="113"/>
                    </a:lnTo>
                    <a:lnTo>
                      <a:pt x="594" y="112"/>
                    </a:lnTo>
                    <a:lnTo>
                      <a:pt x="593" y="112"/>
                    </a:lnTo>
                    <a:lnTo>
                      <a:pt x="593" y="111"/>
                    </a:lnTo>
                    <a:lnTo>
                      <a:pt x="594" y="111"/>
                    </a:lnTo>
                    <a:lnTo>
                      <a:pt x="594" y="110"/>
                    </a:lnTo>
                    <a:lnTo>
                      <a:pt x="594" y="109"/>
                    </a:lnTo>
                    <a:lnTo>
                      <a:pt x="595" y="109"/>
                    </a:lnTo>
                    <a:lnTo>
                      <a:pt x="595" y="108"/>
                    </a:lnTo>
                    <a:lnTo>
                      <a:pt x="596" y="108"/>
                    </a:lnTo>
                    <a:lnTo>
                      <a:pt x="595" y="106"/>
                    </a:lnTo>
                    <a:lnTo>
                      <a:pt x="595" y="105"/>
                    </a:lnTo>
                    <a:lnTo>
                      <a:pt x="594" y="104"/>
                    </a:lnTo>
                    <a:lnTo>
                      <a:pt x="595" y="104"/>
                    </a:lnTo>
                    <a:lnTo>
                      <a:pt x="594" y="103"/>
                    </a:lnTo>
                    <a:lnTo>
                      <a:pt x="595" y="103"/>
                    </a:lnTo>
                    <a:lnTo>
                      <a:pt x="594" y="103"/>
                    </a:lnTo>
                    <a:lnTo>
                      <a:pt x="593" y="103"/>
                    </a:lnTo>
                    <a:lnTo>
                      <a:pt x="593" y="102"/>
                    </a:lnTo>
                    <a:lnTo>
                      <a:pt x="594" y="102"/>
                    </a:lnTo>
                    <a:lnTo>
                      <a:pt x="593" y="102"/>
                    </a:lnTo>
                    <a:lnTo>
                      <a:pt x="593" y="101"/>
                    </a:lnTo>
                    <a:lnTo>
                      <a:pt x="594" y="102"/>
                    </a:lnTo>
                    <a:lnTo>
                      <a:pt x="594" y="101"/>
                    </a:lnTo>
                    <a:lnTo>
                      <a:pt x="594" y="100"/>
                    </a:lnTo>
                    <a:lnTo>
                      <a:pt x="594" y="99"/>
                    </a:lnTo>
                    <a:lnTo>
                      <a:pt x="595" y="99"/>
                    </a:lnTo>
                    <a:lnTo>
                      <a:pt x="595" y="98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3" y="97"/>
                    </a:lnTo>
                    <a:lnTo>
                      <a:pt x="594" y="96"/>
                    </a:lnTo>
                    <a:lnTo>
                      <a:pt x="595" y="96"/>
                    </a:lnTo>
                    <a:lnTo>
                      <a:pt x="595" y="95"/>
                    </a:lnTo>
                    <a:lnTo>
                      <a:pt x="596" y="95"/>
                    </a:lnTo>
                    <a:lnTo>
                      <a:pt x="596" y="94"/>
                    </a:lnTo>
                    <a:lnTo>
                      <a:pt x="595" y="94"/>
                    </a:lnTo>
                    <a:lnTo>
                      <a:pt x="596" y="93"/>
                    </a:lnTo>
                    <a:lnTo>
                      <a:pt x="596" y="92"/>
                    </a:lnTo>
                    <a:lnTo>
                      <a:pt x="597" y="92"/>
                    </a:lnTo>
                    <a:lnTo>
                      <a:pt x="597" y="91"/>
                    </a:lnTo>
                    <a:lnTo>
                      <a:pt x="597" y="90"/>
                    </a:lnTo>
                    <a:lnTo>
                      <a:pt x="598" y="91"/>
                    </a:lnTo>
                    <a:lnTo>
                      <a:pt x="599" y="91"/>
                    </a:lnTo>
                    <a:lnTo>
                      <a:pt x="600" y="91"/>
                    </a:lnTo>
                    <a:lnTo>
                      <a:pt x="601" y="91"/>
                    </a:lnTo>
                    <a:lnTo>
                      <a:pt x="602" y="92"/>
                    </a:lnTo>
                    <a:lnTo>
                      <a:pt x="603" y="92"/>
                    </a:lnTo>
                    <a:lnTo>
                      <a:pt x="604" y="92"/>
                    </a:lnTo>
                    <a:lnTo>
                      <a:pt x="604" y="93"/>
                    </a:lnTo>
                    <a:lnTo>
                      <a:pt x="605" y="93"/>
                    </a:lnTo>
                    <a:lnTo>
                      <a:pt x="605" y="94"/>
                    </a:lnTo>
                    <a:lnTo>
                      <a:pt x="604" y="95"/>
                    </a:lnTo>
                    <a:lnTo>
                      <a:pt x="604" y="96"/>
                    </a:lnTo>
                    <a:lnTo>
                      <a:pt x="604" y="97"/>
                    </a:lnTo>
                    <a:lnTo>
                      <a:pt x="604" y="99"/>
                    </a:lnTo>
                    <a:lnTo>
                      <a:pt x="604" y="100"/>
                    </a:lnTo>
                    <a:lnTo>
                      <a:pt x="606" y="101"/>
                    </a:lnTo>
                    <a:lnTo>
                      <a:pt x="607" y="100"/>
                    </a:lnTo>
                    <a:lnTo>
                      <a:pt x="608" y="100"/>
                    </a:lnTo>
                    <a:lnTo>
                      <a:pt x="609" y="100"/>
                    </a:lnTo>
                    <a:lnTo>
                      <a:pt x="609" y="101"/>
                    </a:lnTo>
                    <a:lnTo>
                      <a:pt x="610" y="101"/>
                    </a:lnTo>
                    <a:lnTo>
                      <a:pt x="611" y="101"/>
                    </a:lnTo>
                    <a:lnTo>
                      <a:pt x="611" y="100"/>
                    </a:lnTo>
                    <a:lnTo>
                      <a:pt x="612" y="100"/>
                    </a:lnTo>
                    <a:lnTo>
                      <a:pt x="613" y="100"/>
                    </a:lnTo>
                    <a:lnTo>
                      <a:pt x="613" y="101"/>
                    </a:lnTo>
                    <a:lnTo>
                      <a:pt x="612" y="102"/>
                    </a:lnTo>
                    <a:lnTo>
                      <a:pt x="612" y="103"/>
                    </a:lnTo>
                    <a:lnTo>
                      <a:pt x="612" y="104"/>
                    </a:lnTo>
                    <a:lnTo>
                      <a:pt x="613" y="105"/>
                    </a:lnTo>
                    <a:lnTo>
                      <a:pt x="614" y="105"/>
                    </a:lnTo>
                    <a:lnTo>
                      <a:pt x="616" y="104"/>
                    </a:lnTo>
                    <a:lnTo>
                      <a:pt x="617" y="105"/>
                    </a:lnTo>
                    <a:lnTo>
                      <a:pt x="617" y="106"/>
                    </a:lnTo>
                    <a:lnTo>
                      <a:pt x="616" y="106"/>
                    </a:lnTo>
                    <a:lnTo>
                      <a:pt x="615" y="107"/>
                    </a:lnTo>
                    <a:lnTo>
                      <a:pt x="615" y="108"/>
                    </a:lnTo>
                    <a:lnTo>
                      <a:pt x="617" y="109"/>
                    </a:lnTo>
                    <a:lnTo>
                      <a:pt x="617" y="110"/>
                    </a:lnTo>
                    <a:lnTo>
                      <a:pt x="617" y="111"/>
                    </a:lnTo>
                    <a:lnTo>
                      <a:pt x="617" y="112"/>
                    </a:lnTo>
                    <a:lnTo>
                      <a:pt x="618" y="112"/>
                    </a:lnTo>
                    <a:lnTo>
                      <a:pt x="618" y="111"/>
                    </a:lnTo>
                    <a:lnTo>
                      <a:pt x="618" y="110"/>
                    </a:lnTo>
                    <a:lnTo>
                      <a:pt x="619" y="110"/>
                    </a:lnTo>
                    <a:lnTo>
                      <a:pt x="621" y="109"/>
                    </a:lnTo>
                    <a:lnTo>
                      <a:pt x="621" y="108"/>
                    </a:lnTo>
                    <a:lnTo>
                      <a:pt x="622" y="107"/>
                    </a:lnTo>
                    <a:lnTo>
                      <a:pt x="623" y="106"/>
                    </a:lnTo>
                    <a:lnTo>
                      <a:pt x="624" y="106"/>
                    </a:lnTo>
                    <a:lnTo>
                      <a:pt x="625" y="108"/>
                    </a:lnTo>
                    <a:lnTo>
                      <a:pt x="626" y="108"/>
                    </a:lnTo>
                    <a:lnTo>
                      <a:pt x="627" y="108"/>
                    </a:lnTo>
                    <a:lnTo>
                      <a:pt x="628" y="109"/>
                    </a:lnTo>
                    <a:lnTo>
                      <a:pt x="629" y="109"/>
                    </a:lnTo>
                    <a:lnTo>
                      <a:pt x="630" y="109"/>
                    </a:lnTo>
                    <a:lnTo>
                      <a:pt x="631" y="108"/>
                    </a:lnTo>
                    <a:lnTo>
                      <a:pt x="631" y="109"/>
                    </a:lnTo>
                    <a:lnTo>
                      <a:pt x="631" y="108"/>
                    </a:lnTo>
                    <a:lnTo>
                      <a:pt x="632" y="109"/>
                    </a:lnTo>
                    <a:lnTo>
                      <a:pt x="632" y="110"/>
                    </a:lnTo>
                    <a:lnTo>
                      <a:pt x="633" y="110"/>
                    </a:lnTo>
                    <a:lnTo>
                      <a:pt x="633" y="109"/>
                    </a:lnTo>
                    <a:lnTo>
                      <a:pt x="634" y="109"/>
                    </a:lnTo>
                    <a:lnTo>
                      <a:pt x="634" y="108"/>
                    </a:lnTo>
                    <a:lnTo>
                      <a:pt x="635" y="107"/>
                    </a:lnTo>
                    <a:lnTo>
                      <a:pt x="636" y="107"/>
                    </a:lnTo>
                    <a:lnTo>
                      <a:pt x="636" y="106"/>
                    </a:lnTo>
                    <a:lnTo>
                      <a:pt x="636" y="105"/>
                    </a:lnTo>
                    <a:lnTo>
                      <a:pt x="637" y="105"/>
                    </a:lnTo>
                    <a:lnTo>
                      <a:pt x="637" y="104"/>
                    </a:lnTo>
                    <a:lnTo>
                      <a:pt x="638" y="104"/>
                    </a:lnTo>
                    <a:lnTo>
                      <a:pt x="639" y="103"/>
                    </a:lnTo>
                    <a:lnTo>
                      <a:pt x="640" y="103"/>
                    </a:lnTo>
                    <a:lnTo>
                      <a:pt x="642" y="103"/>
                    </a:lnTo>
                    <a:lnTo>
                      <a:pt x="643" y="103"/>
                    </a:lnTo>
                    <a:lnTo>
                      <a:pt x="644" y="103"/>
                    </a:lnTo>
                    <a:lnTo>
                      <a:pt x="644" y="104"/>
                    </a:lnTo>
                    <a:lnTo>
                      <a:pt x="643" y="104"/>
                    </a:lnTo>
                    <a:lnTo>
                      <a:pt x="643" y="105"/>
                    </a:lnTo>
                    <a:lnTo>
                      <a:pt x="644" y="105"/>
                    </a:lnTo>
                    <a:lnTo>
                      <a:pt x="645" y="105"/>
                    </a:lnTo>
                    <a:lnTo>
                      <a:pt x="646" y="105"/>
                    </a:lnTo>
                    <a:lnTo>
                      <a:pt x="647" y="105"/>
                    </a:lnTo>
                    <a:lnTo>
                      <a:pt x="648" y="105"/>
                    </a:lnTo>
                    <a:lnTo>
                      <a:pt x="648" y="104"/>
                    </a:lnTo>
                    <a:lnTo>
                      <a:pt x="648" y="103"/>
                    </a:lnTo>
                    <a:lnTo>
                      <a:pt x="649" y="102"/>
                    </a:lnTo>
                    <a:lnTo>
                      <a:pt x="650" y="102"/>
                    </a:lnTo>
                    <a:lnTo>
                      <a:pt x="651" y="102"/>
                    </a:lnTo>
                    <a:lnTo>
                      <a:pt x="651" y="103"/>
                    </a:lnTo>
                    <a:lnTo>
                      <a:pt x="652" y="102"/>
                    </a:lnTo>
                    <a:lnTo>
                      <a:pt x="653" y="102"/>
                    </a:lnTo>
                    <a:lnTo>
                      <a:pt x="653" y="103"/>
                    </a:lnTo>
                    <a:lnTo>
                      <a:pt x="654" y="103"/>
                    </a:lnTo>
                    <a:lnTo>
                      <a:pt x="654" y="102"/>
                    </a:lnTo>
                    <a:lnTo>
                      <a:pt x="654" y="101"/>
                    </a:lnTo>
                    <a:lnTo>
                      <a:pt x="655" y="101"/>
                    </a:lnTo>
                    <a:lnTo>
                      <a:pt x="655" y="100"/>
                    </a:lnTo>
                    <a:lnTo>
                      <a:pt x="656" y="101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8" y="100"/>
                    </a:lnTo>
                    <a:lnTo>
                      <a:pt x="658" y="99"/>
                    </a:lnTo>
                    <a:lnTo>
                      <a:pt x="658" y="100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60" y="99"/>
                    </a:lnTo>
                    <a:lnTo>
                      <a:pt x="661" y="99"/>
                    </a:lnTo>
                    <a:lnTo>
                      <a:pt x="662" y="99"/>
                    </a:lnTo>
                    <a:lnTo>
                      <a:pt x="662" y="98"/>
                    </a:lnTo>
                    <a:lnTo>
                      <a:pt x="662" y="97"/>
                    </a:lnTo>
                    <a:lnTo>
                      <a:pt x="663" y="97"/>
                    </a:lnTo>
                    <a:lnTo>
                      <a:pt x="664" y="97"/>
                    </a:lnTo>
                    <a:lnTo>
                      <a:pt x="664" y="98"/>
                    </a:lnTo>
                    <a:lnTo>
                      <a:pt x="665" y="98"/>
                    </a:lnTo>
                    <a:lnTo>
                      <a:pt x="665" y="97"/>
                    </a:lnTo>
                    <a:lnTo>
                      <a:pt x="666" y="97"/>
                    </a:lnTo>
                    <a:lnTo>
                      <a:pt x="666" y="96"/>
                    </a:lnTo>
                    <a:lnTo>
                      <a:pt x="667" y="96"/>
                    </a:lnTo>
                    <a:lnTo>
                      <a:pt x="668" y="96"/>
                    </a:lnTo>
                    <a:lnTo>
                      <a:pt x="668" y="95"/>
                    </a:lnTo>
                    <a:lnTo>
                      <a:pt x="669" y="95"/>
                    </a:lnTo>
                    <a:lnTo>
                      <a:pt x="670" y="95"/>
                    </a:lnTo>
                    <a:lnTo>
                      <a:pt x="670" y="94"/>
                    </a:lnTo>
                    <a:lnTo>
                      <a:pt x="671" y="93"/>
                    </a:lnTo>
                    <a:lnTo>
                      <a:pt x="672" y="93"/>
                    </a:lnTo>
                    <a:lnTo>
                      <a:pt x="672" y="92"/>
                    </a:lnTo>
                    <a:lnTo>
                      <a:pt x="673" y="92"/>
                    </a:lnTo>
                    <a:lnTo>
                      <a:pt x="673" y="91"/>
                    </a:lnTo>
                    <a:lnTo>
                      <a:pt x="674" y="91"/>
                    </a:lnTo>
                    <a:lnTo>
                      <a:pt x="674" y="90"/>
                    </a:lnTo>
                    <a:lnTo>
                      <a:pt x="675" y="90"/>
                    </a:lnTo>
                    <a:lnTo>
                      <a:pt x="676" y="90"/>
                    </a:lnTo>
                    <a:lnTo>
                      <a:pt x="675" y="91"/>
                    </a:lnTo>
                    <a:lnTo>
                      <a:pt x="676" y="92"/>
                    </a:lnTo>
                    <a:lnTo>
                      <a:pt x="676" y="91"/>
                    </a:lnTo>
                    <a:lnTo>
                      <a:pt x="676" y="92"/>
                    </a:lnTo>
                    <a:lnTo>
                      <a:pt x="678" y="92"/>
                    </a:lnTo>
                    <a:lnTo>
                      <a:pt x="678" y="91"/>
                    </a:lnTo>
                    <a:lnTo>
                      <a:pt x="679" y="91"/>
                    </a:lnTo>
                    <a:lnTo>
                      <a:pt x="679" y="90"/>
                    </a:lnTo>
                    <a:lnTo>
                      <a:pt x="679" y="89"/>
                    </a:lnTo>
                    <a:lnTo>
                      <a:pt x="680" y="89"/>
                    </a:lnTo>
                    <a:lnTo>
                      <a:pt x="681" y="88"/>
                    </a:lnTo>
                    <a:lnTo>
                      <a:pt x="681" y="87"/>
                    </a:lnTo>
                    <a:lnTo>
                      <a:pt x="682" y="87"/>
                    </a:lnTo>
                    <a:lnTo>
                      <a:pt x="682" y="86"/>
                    </a:lnTo>
                    <a:lnTo>
                      <a:pt x="683" y="86"/>
                    </a:lnTo>
                    <a:lnTo>
                      <a:pt x="704" y="81"/>
                    </a:lnTo>
                    <a:lnTo>
                      <a:pt x="706" y="82"/>
                    </a:lnTo>
                    <a:lnTo>
                      <a:pt x="718" y="83"/>
                    </a:lnTo>
                    <a:lnTo>
                      <a:pt x="719" y="81"/>
                    </a:lnTo>
                    <a:lnTo>
                      <a:pt x="725" y="70"/>
                    </a:lnTo>
                    <a:lnTo>
                      <a:pt x="725" y="71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6" y="73"/>
                    </a:lnTo>
                    <a:lnTo>
                      <a:pt x="727" y="73"/>
                    </a:lnTo>
                    <a:lnTo>
                      <a:pt x="728" y="73"/>
                    </a:lnTo>
                    <a:lnTo>
                      <a:pt x="729" y="73"/>
                    </a:lnTo>
                    <a:lnTo>
                      <a:pt x="729" y="74"/>
                    </a:lnTo>
                    <a:lnTo>
                      <a:pt x="729" y="75"/>
                    </a:lnTo>
                    <a:lnTo>
                      <a:pt x="729" y="76"/>
                    </a:lnTo>
                    <a:lnTo>
                      <a:pt x="730" y="76"/>
                    </a:lnTo>
                    <a:lnTo>
                      <a:pt x="729" y="77"/>
                    </a:lnTo>
                    <a:lnTo>
                      <a:pt x="730" y="77"/>
                    </a:lnTo>
                    <a:lnTo>
                      <a:pt x="729" y="77"/>
                    </a:lnTo>
                    <a:lnTo>
                      <a:pt x="729" y="78"/>
                    </a:lnTo>
                    <a:lnTo>
                      <a:pt x="729" y="79"/>
                    </a:lnTo>
                    <a:lnTo>
                      <a:pt x="730" y="79"/>
                    </a:lnTo>
                    <a:lnTo>
                      <a:pt x="729" y="80"/>
                    </a:lnTo>
                    <a:lnTo>
                      <a:pt x="729" y="81"/>
                    </a:lnTo>
                    <a:lnTo>
                      <a:pt x="729" y="82"/>
                    </a:lnTo>
                    <a:lnTo>
                      <a:pt x="728" y="83"/>
                    </a:lnTo>
                    <a:lnTo>
                      <a:pt x="729" y="84"/>
                    </a:lnTo>
                    <a:lnTo>
                      <a:pt x="728" y="84"/>
                    </a:lnTo>
                    <a:lnTo>
                      <a:pt x="728" y="85"/>
                    </a:lnTo>
                    <a:lnTo>
                      <a:pt x="728" y="86"/>
                    </a:lnTo>
                    <a:lnTo>
                      <a:pt x="729" y="86"/>
                    </a:lnTo>
                    <a:lnTo>
                      <a:pt x="728" y="86"/>
                    </a:lnTo>
                    <a:lnTo>
                      <a:pt x="728" y="87"/>
                    </a:lnTo>
                    <a:lnTo>
                      <a:pt x="728" y="88"/>
                    </a:lnTo>
                    <a:lnTo>
                      <a:pt x="729" y="88"/>
                    </a:lnTo>
                    <a:lnTo>
                      <a:pt x="730" y="88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2" y="87"/>
                    </a:lnTo>
                    <a:lnTo>
                      <a:pt x="733" y="87"/>
                    </a:lnTo>
                    <a:lnTo>
                      <a:pt x="734" y="87"/>
                    </a:lnTo>
                    <a:lnTo>
                      <a:pt x="735" y="87"/>
                    </a:lnTo>
                    <a:lnTo>
                      <a:pt x="736" y="87"/>
                    </a:lnTo>
                    <a:lnTo>
                      <a:pt x="737" y="87"/>
                    </a:lnTo>
                    <a:lnTo>
                      <a:pt x="737" y="86"/>
                    </a:lnTo>
                    <a:lnTo>
                      <a:pt x="738" y="86"/>
                    </a:lnTo>
                    <a:lnTo>
                      <a:pt x="738" y="87"/>
                    </a:lnTo>
                    <a:lnTo>
                      <a:pt x="738" y="86"/>
                    </a:lnTo>
                    <a:lnTo>
                      <a:pt x="739" y="86"/>
                    </a:lnTo>
                    <a:lnTo>
                      <a:pt x="740" y="86"/>
                    </a:lnTo>
                    <a:lnTo>
                      <a:pt x="742" y="86"/>
                    </a:lnTo>
                    <a:lnTo>
                      <a:pt x="743" y="86"/>
                    </a:lnTo>
                    <a:lnTo>
                      <a:pt x="745" y="86"/>
                    </a:lnTo>
                    <a:lnTo>
                      <a:pt x="747" y="86"/>
                    </a:lnTo>
                    <a:lnTo>
                      <a:pt x="747" y="85"/>
                    </a:lnTo>
                    <a:lnTo>
                      <a:pt x="748" y="85"/>
                    </a:lnTo>
                    <a:lnTo>
                      <a:pt x="748" y="84"/>
                    </a:lnTo>
                    <a:lnTo>
                      <a:pt x="749" y="84"/>
                    </a:lnTo>
                    <a:lnTo>
                      <a:pt x="750" y="83"/>
                    </a:lnTo>
                    <a:lnTo>
                      <a:pt x="750" y="84"/>
                    </a:lnTo>
                    <a:lnTo>
                      <a:pt x="751" y="84"/>
                    </a:lnTo>
                    <a:lnTo>
                      <a:pt x="752" y="84"/>
                    </a:lnTo>
                    <a:lnTo>
                      <a:pt x="753" y="83"/>
                    </a:lnTo>
                    <a:lnTo>
                      <a:pt x="754" y="83"/>
                    </a:lnTo>
                    <a:lnTo>
                      <a:pt x="755" y="83"/>
                    </a:lnTo>
                    <a:lnTo>
                      <a:pt x="755" y="82"/>
                    </a:lnTo>
                    <a:lnTo>
                      <a:pt x="755" y="83"/>
                    </a:lnTo>
                    <a:lnTo>
                      <a:pt x="755" y="84"/>
                    </a:lnTo>
                    <a:lnTo>
                      <a:pt x="754" y="85"/>
                    </a:lnTo>
                    <a:lnTo>
                      <a:pt x="754" y="86"/>
                    </a:lnTo>
                    <a:lnTo>
                      <a:pt x="754" y="87"/>
                    </a:lnTo>
                    <a:lnTo>
                      <a:pt x="752" y="87"/>
                    </a:lnTo>
                    <a:lnTo>
                      <a:pt x="751" y="88"/>
                    </a:lnTo>
                    <a:lnTo>
                      <a:pt x="749" y="88"/>
                    </a:lnTo>
                    <a:lnTo>
                      <a:pt x="749" y="89"/>
                    </a:lnTo>
                    <a:lnTo>
                      <a:pt x="747" y="89"/>
                    </a:lnTo>
                    <a:lnTo>
                      <a:pt x="746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3" y="90"/>
                    </a:lnTo>
                    <a:lnTo>
                      <a:pt x="742" y="89"/>
                    </a:lnTo>
                    <a:lnTo>
                      <a:pt x="742" y="90"/>
                    </a:lnTo>
                    <a:lnTo>
                      <a:pt x="741" y="90"/>
                    </a:lnTo>
                    <a:lnTo>
                      <a:pt x="740" y="90"/>
                    </a:lnTo>
                    <a:lnTo>
                      <a:pt x="739" y="91"/>
                    </a:lnTo>
                    <a:lnTo>
                      <a:pt x="738" y="91"/>
                    </a:lnTo>
                    <a:lnTo>
                      <a:pt x="738" y="92"/>
                    </a:lnTo>
                    <a:lnTo>
                      <a:pt x="738" y="93"/>
                    </a:lnTo>
                    <a:lnTo>
                      <a:pt x="737" y="93"/>
                    </a:lnTo>
                    <a:lnTo>
                      <a:pt x="737" y="94"/>
                    </a:lnTo>
                    <a:lnTo>
                      <a:pt x="736" y="95"/>
                    </a:lnTo>
                    <a:lnTo>
                      <a:pt x="736" y="96"/>
                    </a:lnTo>
                    <a:lnTo>
                      <a:pt x="735" y="96"/>
                    </a:lnTo>
                    <a:lnTo>
                      <a:pt x="735" y="97"/>
                    </a:lnTo>
                    <a:lnTo>
                      <a:pt x="734" y="98"/>
                    </a:lnTo>
                    <a:lnTo>
                      <a:pt x="733" y="99"/>
                    </a:lnTo>
                    <a:lnTo>
                      <a:pt x="733" y="100"/>
                    </a:lnTo>
                    <a:lnTo>
                      <a:pt x="733" y="101"/>
                    </a:lnTo>
                    <a:lnTo>
                      <a:pt x="733" y="102"/>
                    </a:lnTo>
                    <a:lnTo>
                      <a:pt x="734" y="102"/>
                    </a:lnTo>
                    <a:lnTo>
                      <a:pt x="734" y="103"/>
                    </a:lnTo>
                    <a:lnTo>
                      <a:pt x="735" y="103"/>
                    </a:lnTo>
                    <a:lnTo>
                      <a:pt x="735" y="104"/>
                    </a:lnTo>
                    <a:lnTo>
                      <a:pt x="735" y="105"/>
                    </a:lnTo>
                    <a:lnTo>
                      <a:pt x="734" y="106"/>
                    </a:lnTo>
                    <a:lnTo>
                      <a:pt x="733" y="106"/>
                    </a:lnTo>
                    <a:lnTo>
                      <a:pt x="734" y="106"/>
                    </a:lnTo>
                    <a:lnTo>
                      <a:pt x="734" y="107"/>
                    </a:lnTo>
                    <a:lnTo>
                      <a:pt x="734" y="108"/>
                    </a:lnTo>
                    <a:lnTo>
                      <a:pt x="733" y="108"/>
                    </a:lnTo>
                    <a:lnTo>
                      <a:pt x="733" y="109"/>
                    </a:lnTo>
                    <a:lnTo>
                      <a:pt x="734" y="109"/>
                    </a:lnTo>
                    <a:lnTo>
                      <a:pt x="734" y="110"/>
                    </a:lnTo>
                    <a:lnTo>
                      <a:pt x="734" y="111"/>
                    </a:lnTo>
                    <a:lnTo>
                      <a:pt x="733" y="112"/>
                    </a:lnTo>
                    <a:lnTo>
                      <a:pt x="733" y="113"/>
                    </a:lnTo>
                    <a:lnTo>
                      <a:pt x="732" y="114"/>
                    </a:lnTo>
                    <a:lnTo>
                      <a:pt x="732" y="115"/>
                    </a:lnTo>
                    <a:lnTo>
                      <a:pt x="731" y="115"/>
                    </a:lnTo>
                    <a:lnTo>
                      <a:pt x="731" y="116"/>
                    </a:lnTo>
                    <a:lnTo>
                      <a:pt x="732" y="116"/>
                    </a:lnTo>
                    <a:lnTo>
                      <a:pt x="733" y="116"/>
                    </a:lnTo>
                    <a:lnTo>
                      <a:pt x="734" y="116"/>
                    </a:lnTo>
                    <a:lnTo>
                      <a:pt x="734" y="117"/>
                    </a:lnTo>
                    <a:lnTo>
                      <a:pt x="734" y="118"/>
                    </a:lnTo>
                    <a:lnTo>
                      <a:pt x="734" y="119"/>
                    </a:lnTo>
                    <a:lnTo>
                      <a:pt x="732" y="121"/>
                    </a:lnTo>
                    <a:lnTo>
                      <a:pt x="732" y="122"/>
                    </a:lnTo>
                    <a:lnTo>
                      <a:pt x="733" y="122"/>
                    </a:lnTo>
                    <a:lnTo>
                      <a:pt x="734" y="123"/>
                    </a:lnTo>
                    <a:lnTo>
                      <a:pt x="735" y="123"/>
                    </a:lnTo>
                    <a:lnTo>
                      <a:pt x="735" y="124"/>
                    </a:lnTo>
                    <a:lnTo>
                      <a:pt x="735" y="125"/>
                    </a:lnTo>
                    <a:lnTo>
                      <a:pt x="735" y="126"/>
                    </a:lnTo>
                    <a:lnTo>
                      <a:pt x="736" y="126"/>
                    </a:lnTo>
                    <a:lnTo>
                      <a:pt x="737" y="127"/>
                    </a:lnTo>
                    <a:lnTo>
                      <a:pt x="737" y="126"/>
                    </a:lnTo>
                    <a:lnTo>
                      <a:pt x="739" y="126"/>
                    </a:lnTo>
                    <a:lnTo>
                      <a:pt x="740" y="126"/>
                    </a:lnTo>
                    <a:lnTo>
                      <a:pt x="741" y="124"/>
                    </a:lnTo>
                    <a:lnTo>
                      <a:pt x="742" y="124"/>
                    </a:lnTo>
                    <a:lnTo>
                      <a:pt x="743" y="124"/>
                    </a:lnTo>
                    <a:lnTo>
                      <a:pt x="744" y="124"/>
                    </a:lnTo>
                    <a:lnTo>
                      <a:pt x="745" y="124"/>
                    </a:lnTo>
                    <a:lnTo>
                      <a:pt x="747" y="124"/>
                    </a:lnTo>
                    <a:lnTo>
                      <a:pt x="748" y="123"/>
                    </a:lnTo>
                    <a:lnTo>
                      <a:pt x="749" y="123"/>
                    </a:lnTo>
                    <a:lnTo>
                      <a:pt x="750" y="122"/>
                    </a:lnTo>
                    <a:lnTo>
                      <a:pt x="751" y="122"/>
                    </a:lnTo>
                    <a:lnTo>
                      <a:pt x="752" y="121"/>
                    </a:lnTo>
                    <a:lnTo>
                      <a:pt x="753" y="121"/>
                    </a:lnTo>
                    <a:lnTo>
                      <a:pt x="753" y="120"/>
                    </a:lnTo>
                    <a:lnTo>
                      <a:pt x="754" y="121"/>
                    </a:lnTo>
                    <a:lnTo>
                      <a:pt x="755" y="120"/>
                    </a:lnTo>
                    <a:lnTo>
                      <a:pt x="756" y="120"/>
                    </a:lnTo>
                    <a:lnTo>
                      <a:pt x="757" y="119"/>
                    </a:lnTo>
                    <a:lnTo>
                      <a:pt x="758" y="119"/>
                    </a:lnTo>
                    <a:lnTo>
                      <a:pt x="759" y="119"/>
                    </a:lnTo>
                    <a:lnTo>
                      <a:pt x="760" y="120"/>
                    </a:lnTo>
                    <a:lnTo>
                      <a:pt x="760" y="121"/>
                    </a:lnTo>
                    <a:lnTo>
                      <a:pt x="760" y="122"/>
                    </a:lnTo>
                    <a:lnTo>
                      <a:pt x="760" y="123"/>
                    </a:lnTo>
                    <a:lnTo>
                      <a:pt x="760" y="124"/>
                    </a:lnTo>
                    <a:lnTo>
                      <a:pt x="759" y="124"/>
                    </a:lnTo>
                    <a:lnTo>
                      <a:pt x="758" y="125"/>
                    </a:lnTo>
                    <a:lnTo>
                      <a:pt x="757" y="125"/>
                    </a:lnTo>
                    <a:lnTo>
                      <a:pt x="756" y="126"/>
                    </a:lnTo>
                    <a:lnTo>
                      <a:pt x="755" y="126"/>
                    </a:lnTo>
                    <a:lnTo>
                      <a:pt x="754" y="126"/>
                    </a:lnTo>
                    <a:lnTo>
                      <a:pt x="754" y="127"/>
                    </a:lnTo>
                    <a:lnTo>
                      <a:pt x="753" y="128"/>
                    </a:lnTo>
                    <a:lnTo>
                      <a:pt x="752" y="129"/>
                    </a:lnTo>
                    <a:lnTo>
                      <a:pt x="751" y="130"/>
                    </a:lnTo>
                    <a:lnTo>
                      <a:pt x="750" y="130"/>
                    </a:lnTo>
                    <a:lnTo>
                      <a:pt x="750" y="131"/>
                    </a:lnTo>
                    <a:lnTo>
                      <a:pt x="749" y="131"/>
                    </a:lnTo>
                    <a:lnTo>
                      <a:pt x="748" y="131"/>
                    </a:lnTo>
                    <a:lnTo>
                      <a:pt x="746" y="131"/>
                    </a:lnTo>
                    <a:lnTo>
                      <a:pt x="745" y="132"/>
                    </a:lnTo>
                    <a:lnTo>
                      <a:pt x="744" y="132"/>
                    </a:lnTo>
                    <a:lnTo>
                      <a:pt x="742" y="132"/>
                    </a:lnTo>
                    <a:lnTo>
                      <a:pt x="742" y="133"/>
                    </a:lnTo>
                    <a:lnTo>
                      <a:pt x="741" y="133"/>
                    </a:lnTo>
                    <a:lnTo>
                      <a:pt x="741" y="134"/>
                    </a:lnTo>
                    <a:lnTo>
                      <a:pt x="740" y="134"/>
                    </a:lnTo>
                    <a:lnTo>
                      <a:pt x="739" y="135"/>
                    </a:lnTo>
                    <a:lnTo>
                      <a:pt x="739" y="136"/>
                    </a:lnTo>
                    <a:lnTo>
                      <a:pt x="738" y="136"/>
                    </a:lnTo>
                    <a:lnTo>
                      <a:pt x="739" y="136"/>
                    </a:lnTo>
                    <a:lnTo>
                      <a:pt x="740" y="136"/>
                    </a:lnTo>
                    <a:lnTo>
                      <a:pt x="741" y="137"/>
                    </a:lnTo>
                    <a:lnTo>
                      <a:pt x="741" y="138"/>
                    </a:lnTo>
                    <a:lnTo>
                      <a:pt x="741" y="139"/>
                    </a:lnTo>
                    <a:lnTo>
                      <a:pt x="742" y="139"/>
                    </a:lnTo>
                    <a:lnTo>
                      <a:pt x="742" y="140"/>
                    </a:lnTo>
                    <a:lnTo>
                      <a:pt x="741" y="140"/>
                    </a:lnTo>
                    <a:lnTo>
                      <a:pt x="740" y="141"/>
                    </a:lnTo>
                    <a:lnTo>
                      <a:pt x="740" y="142"/>
                    </a:lnTo>
                    <a:lnTo>
                      <a:pt x="740" y="143"/>
                    </a:lnTo>
                    <a:lnTo>
                      <a:pt x="741" y="143"/>
                    </a:lnTo>
                    <a:lnTo>
                      <a:pt x="740" y="145"/>
                    </a:lnTo>
                    <a:lnTo>
                      <a:pt x="738" y="145"/>
                    </a:lnTo>
                    <a:lnTo>
                      <a:pt x="738" y="146"/>
                    </a:lnTo>
                    <a:lnTo>
                      <a:pt x="739" y="147"/>
                    </a:lnTo>
                    <a:lnTo>
                      <a:pt x="738" y="149"/>
                    </a:lnTo>
                    <a:lnTo>
                      <a:pt x="738" y="150"/>
                    </a:lnTo>
                    <a:lnTo>
                      <a:pt x="739" y="150"/>
                    </a:lnTo>
                    <a:lnTo>
                      <a:pt x="740" y="150"/>
                    </a:lnTo>
                    <a:lnTo>
                      <a:pt x="740" y="151"/>
                    </a:lnTo>
                    <a:lnTo>
                      <a:pt x="741" y="151"/>
                    </a:lnTo>
                    <a:lnTo>
                      <a:pt x="742" y="151"/>
                    </a:lnTo>
                    <a:lnTo>
                      <a:pt x="744" y="151"/>
                    </a:lnTo>
                    <a:lnTo>
                      <a:pt x="745" y="152"/>
                    </a:lnTo>
                    <a:lnTo>
                      <a:pt x="746" y="153"/>
                    </a:lnTo>
                    <a:lnTo>
                      <a:pt x="746" y="154"/>
                    </a:lnTo>
                    <a:lnTo>
                      <a:pt x="745" y="154"/>
                    </a:lnTo>
                    <a:lnTo>
                      <a:pt x="744" y="155"/>
                    </a:lnTo>
                    <a:lnTo>
                      <a:pt x="743" y="156"/>
                    </a:lnTo>
                    <a:lnTo>
                      <a:pt x="742" y="156"/>
                    </a:lnTo>
                    <a:lnTo>
                      <a:pt x="740" y="157"/>
                    </a:lnTo>
                    <a:lnTo>
                      <a:pt x="740" y="158"/>
                    </a:lnTo>
                    <a:lnTo>
                      <a:pt x="739" y="158"/>
                    </a:lnTo>
                    <a:lnTo>
                      <a:pt x="737" y="160"/>
                    </a:lnTo>
                    <a:lnTo>
                      <a:pt x="737" y="161"/>
                    </a:lnTo>
                    <a:lnTo>
                      <a:pt x="736" y="161"/>
                    </a:lnTo>
                    <a:lnTo>
                      <a:pt x="736" y="162"/>
                    </a:lnTo>
                    <a:lnTo>
                      <a:pt x="735" y="163"/>
                    </a:lnTo>
                    <a:lnTo>
                      <a:pt x="736" y="164"/>
                    </a:lnTo>
                    <a:lnTo>
                      <a:pt x="737" y="164"/>
                    </a:lnTo>
                    <a:lnTo>
                      <a:pt x="737" y="165"/>
                    </a:lnTo>
                    <a:lnTo>
                      <a:pt x="737" y="166"/>
                    </a:lnTo>
                    <a:lnTo>
                      <a:pt x="736" y="167"/>
                    </a:lnTo>
                    <a:lnTo>
                      <a:pt x="734" y="168"/>
                    </a:lnTo>
                    <a:lnTo>
                      <a:pt x="735" y="169"/>
                    </a:lnTo>
                    <a:lnTo>
                      <a:pt x="736" y="169"/>
                    </a:lnTo>
                    <a:lnTo>
                      <a:pt x="737" y="169"/>
                    </a:lnTo>
                    <a:lnTo>
                      <a:pt x="737" y="170"/>
                    </a:lnTo>
                    <a:lnTo>
                      <a:pt x="738" y="171"/>
                    </a:lnTo>
                    <a:lnTo>
                      <a:pt x="738" y="172"/>
                    </a:lnTo>
                    <a:lnTo>
                      <a:pt x="737" y="172"/>
                    </a:lnTo>
                    <a:lnTo>
                      <a:pt x="735" y="173"/>
                    </a:lnTo>
                    <a:lnTo>
                      <a:pt x="734" y="173"/>
                    </a:lnTo>
                    <a:lnTo>
                      <a:pt x="733" y="173"/>
                    </a:lnTo>
                    <a:lnTo>
                      <a:pt x="732" y="174"/>
                    </a:lnTo>
                    <a:lnTo>
                      <a:pt x="733" y="175"/>
                    </a:lnTo>
                    <a:lnTo>
                      <a:pt x="734" y="175"/>
                    </a:lnTo>
                    <a:lnTo>
                      <a:pt x="734" y="176"/>
                    </a:lnTo>
                    <a:lnTo>
                      <a:pt x="733" y="177"/>
                    </a:lnTo>
                    <a:lnTo>
                      <a:pt x="733" y="178"/>
                    </a:lnTo>
                    <a:lnTo>
                      <a:pt x="735" y="178"/>
                    </a:lnTo>
                    <a:lnTo>
                      <a:pt x="736" y="178"/>
                    </a:lnTo>
                    <a:lnTo>
                      <a:pt x="736" y="179"/>
                    </a:lnTo>
                    <a:lnTo>
                      <a:pt x="737" y="180"/>
                    </a:lnTo>
                    <a:lnTo>
                      <a:pt x="736" y="181"/>
                    </a:lnTo>
                    <a:lnTo>
                      <a:pt x="736" y="182"/>
                    </a:lnTo>
                    <a:lnTo>
                      <a:pt x="735" y="183"/>
                    </a:lnTo>
                    <a:lnTo>
                      <a:pt x="734" y="184"/>
                    </a:lnTo>
                    <a:lnTo>
                      <a:pt x="733" y="186"/>
                    </a:lnTo>
                    <a:lnTo>
                      <a:pt x="733" y="188"/>
                    </a:lnTo>
                    <a:lnTo>
                      <a:pt x="733" y="189"/>
                    </a:lnTo>
                    <a:lnTo>
                      <a:pt x="733" y="190"/>
                    </a:lnTo>
                    <a:lnTo>
                      <a:pt x="734" y="191"/>
                    </a:lnTo>
                    <a:lnTo>
                      <a:pt x="736" y="193"/>
                    </a:lnTo>
                    <a:lnTo>
                      <a:pt x="737" y="193"/>
                    </a:lnTo>
                    <a:lnTo>
                      <a:pt x="737" y="194"/>
                    </a:lnTo>
                    <a:lnTo>
                      <a:pt x="737" y="196"/>
                    </a:lnTo>
                    <a:lnTo>
                      <a:pt x="737" y="197"/>
                    </a:lnTo>
                    <a:lnTo>
                      <a:pt x="738" y="198"/>
                    </a:lnTo>
                    <a:lnTo>
                      <a:pt x="737" y="199"/>
                    </a:lnTo>
                    <a:lnTo>
                      <a:pt x="736" y="201"/>
                    </a:lnTo>
                    <a:lnTo>
                      <a:pt x="735" y="201"/>
                    </a:lnTo>
                    <a:lnTo>
                      <a:pt x="734" y="202"/>
                    </a:lnTo>
                    <a:lnTo>
                      <a:pt x="735" y="202"/>
                    </a:lnTo>
                    <a:lnTo>
                      <a:pt x="736" y="202"/>
                    </a:lnTo>
                    <a:lnTo>
                      <a:pt x="736" y="203"/>
                    </a:lnTo>
                    <a:lnTo>
                      <a:pt x="736" y="204"/>
                    </a:lnTo>
                    <a:lnTo>
                      <a:pt x="735" y="204"/>
                    </a:lnTo>
                    <a:lnTo>
                      <a:pt x="735" y="205"/>
                    </a:lnTo>
                    <a:lnTo>
                      <a:pt x="734" y="206"/>
                    </a:lnTo>
                    <a:lnTo>
                      <a:pt x="733" y="205"/>
                    </a:lnTo>
                    <a:lnTo>
                      <a:pt x="732" y="205"/>
                    </a:lnTo>
                    <a:lnTo>
                      <a:pt x="732" y="206"/>
                    </a:lnTo>
                    <a:lnTo>
                      <a:pt x="732" y="207"/>
                    </a:lnTo>
                    <a:lnTo>
                      <a:pt x="733" y="207"/>
                    </a:lnTo>
                    <a:lnTo>
                      <a:pt x="735" y="208"/>
                    </a:lnTo>
                    <a:lnTo>
                      <a:pt x="736" y="209"/>
                    </a:lnTo>
                    <a:lnTo>
                      <a:pt x="738" y="209"/>
                    </a:lnTo>
                    <a:lnTo>
                      <a:pt x="739" y="210"/>
                    </a:lnTo>
                    <a:lnTo>
                      <a:pt x="738" y="211"/>
                    </a:lnTo>
                    <a:lnTo>
                      <a:pt x="738" y="212"/>
                    </a:lnTo>
                    <a:lnTo>
                      <a:pt x="739" y="212"/>
                    </a:lnTo>
                    <a:lnTo>
                      <a:pt x="740" y="212"/>
                    </a:lnTo>
                    <a:lnTo>
                      <a:pt x="743" y="214"/>
                    </a:lnTo>
                    <a:lnTo>
                      <a:pt x="744" y="213"/>
                    </a:lnTo>
                    <a:lnTo>
                      <a:pt x="745" y="213"/>
                    </a:lnTo>
                    <a:lnTo>
                      <a:pt x="745" y="214"/>
                    </a:lnTo>
                    <a:lnTo>
                      <a:pt x="746" y="214"/>
                    </a:lnTo>
                    <a:lnTo>
                      <a:pt x="747" y="215"/>
                    </a:lnTo>
                    <a:lnTo>
                      <a:pt x="747" y="216"/>
                    </a:lnTo>
                    <a:lnTo>
                      <a:pt x="746" y="217"/>
                    </a:lnTo>
                    <a:lnTo>
                      <a:pt x="747" y="217"/>
                    </a:lnTo>
                    <a:lnTo>
                      <a:pt x="748" y="218"/>
                    </a:lnTo>
                    <a:lnTo>
                      <a:pt x="748" y="219"/>
                    </a:lnTo>
                    <a:lnTo>
                      <a:pt x="749" y="219"/>
                    </a:lnTo>
                    <a:lnTo>
                      <a:pt x="750" y="218"/>
                    </a:lnTo>
                    <a:lnTo>
                      <a:pt x="752" y="218"/>
                    </a:lnTo>
                    <a:lnTo>
                      <a:pt x="753" y="219"/>
                    </a:lnTo>
                    <a:lnTo>
                      <a:pt x="753" y="220"/>
                    </a:lnTo>
                    <a:lnTo>
                      <a:pt x="752" y="221"/>
                    </a:lnTo>
                    <a:lnTo>
                      <a:pt x="752" y="222"/>
                    </a:lnTo>
                    <a:lnTo>
                      <a:pt x="752" y="223"/>
                    </a:lnTo>
                    <a:lnTo>
                      <a:pt x="753" y="224"/>
                    </a:lnTo>
                    <a:lnTo>
                      <a:pt x="754" y="224"/>
                    </a:lnTo>
                    <a:lnTo>
                      <a:pt x="755" y="224"/>
                    </a:lnTo>
                    <a:lnTo>
                      <a:pt x="755" y="225"/>
                    </a:lnTo>
                    <a:lnTo>
                      <a:pt x="756" y="225"/>
                    </a:lnTo>
                    <a:lnTo>
                      <a:pt x="757" y="225"/>
                    </a:lnTo>
                    <a:lnTo>
                      <a:pt x="758" y="225"/>
                    </a:lnTo>
                    <a:lnTo>
                      <a:pt x="758" y="226"/>
                    </a:lnTo>
                    <a:lnTo>
                      <a:pt x="759" y="226"/>
                    </a:lnTo>
                    <a:lnTo>
                      <a:pt x="758" y="227"/>
                    </a:lnTo>
                    <a:lnTo>
                      <a:pt x="758" y="228"/>
                    </a:lnTo>
                    <a:lnTo>
                      <a:pt x="760" y="227"/>
                    </a:lnTo>
                    <a:lnTo>
                      <a:pt x="761" y="228"/>
                    </a:lnTo>
                    <a:lnTo>
                      <a:pt x="761" y="229"/>
                    </a:lnTo>
                    <a:lnTo>
                      <a:pt x="762" y="229"/>
                    </a:lnTo>
                    <a:lnTo>
                      <a:pt x="761" y="230"/>
                    </a:lnTo>
                    <a:lnTo>
                      <a:pt x="762" y="231"/>
                    </a:lnTo>
                    <a:lnTo>
                      <a:pt x="762" y="232"/>
                    </a:lnTo>
                    <a:lnTo>
                      <a:pt x="762" y="233"/>
                    </a:lnTo>
                    <a:lnTo>
                      <a:pt x="763" y="233"/>
                    </a:lnTo>
                    <a:lnTo>
                      <a:pt x="763" y="234"/>
                    </a:lnTo>
                    <a:lnTo>
                      <a:pt x="763" y="235"/>
                    </a:lnTo>
                    <a:lnTo>
                      <a:pt x="764" y="236"/>
                    </a:lnTo>
                    <a:lnTo>
                      <a:pt x="766" y="236"/>
                    </a:lnTo>
                    <a:lnTo>
                      <a:pt x="767" y="236"/>
                    </a:lnTo>
                    <a:lnTo>
                      <a:pt x="767" y="237"/>
                    </a:lnTo>
                    <a:lnTo>
                      <a:pt x="766" y="238"/>
                    </a:lnTo>
                    <a:lnTo>
                      <a:pt x="765" y="239"/>
                    </a:lnTo>
                    <a:lnTo>
                      <a:pt x="764" y="239"/>
                    </a:lnTo>
                    <a:lnTo>
                      <a:pt x="764" y="241"/>
                    </a:lnTo>
                    <a:lnTo>
                      <a:pt x="764" y="242"/>
                    </a:lnTo>
                    <a:lnTo>
                      <a:pt x="763" y="243"/>
                    </a:lnTo>
                    <a:lnTo>
                      <a:pt x="762" y="243"/>
                    </a:lnTo>
                    <a:lnTo>
                      <a:pt x="761" y="244"/>
                    </a:lnTo>
                    <a:lnTo>
                      <a:pt x="759" y="244"/>
                    </a:lnTo>
                    <a:lnTo>
                      <a:pt x="758" y="244"/>
                    </a:lnTo>
                    <a:lnTo>
                      <a:pt x="757" y="244"/>
                    </a:lnTo>
                    <a:lnTo>
                      <a:pt x="756" y="243"/>
                    </a:lnTo>
                    <a:lnTo>
                      <a:pt x="756" y="241"/>
                    </a:lnTo>
                    <a:lnTo>
                      <a:pt x="755" y="241"/>
                    </a:lnTo>
                    <a:lnTo>
                      <a:pt x="755" y="242"/>
                    </a:lnTo>
                    <a:lnTo>
                      <a:pt x="755" y="243"/>
                    </a:lnTo>
                    <a:lnTo>
                      <a:pt x="756" y="243"/>
                    </a:lnTo>
                    <a:lnTo>
                      <a:pt x="756" y="244"/>
                    </a:lnTo>
                    <a:lnTo>
                      <a:pt x="756" y="246"/>
                    </a:lnTo>
                    <a:lnTo>
                      <a:pt x="755" y="246"/>
                    </a:lnTo>
                    <a:lnTo>
                      <a:pt x="755" y="247"/>
                    </a:lnTo>
                    <a:lnTo>
                      <a:pt x="755" y="248"/>
                    </a:lnTo>
                    <a:lnTo>
                      <a:pt x="755" y="249"/>
                    </a:lnTo>
                    <a:lnTo>
                      <a:pt x="756" y="249"/>
                    </a:lnTo>
                    <a:lnTo>
                      <a:pt x="756" y="250"/>
                    </a:lnTo>
                    <a:lnTo>
                      <a:pt x="757" y="251"/>
                    </a:lnTo>
                    <a:lnTo>
                      <a:pt x="756" y="251"/>
                    </a:lnTo>
                    <a:lnTo>
                      <a:pt x="756" y="252"/>
                    </a:lnTo>
                    <a:lnTo>
                      <a:pt x="756" y="253"/>
                    </a:lnTo>
                    <a:lnTo>
                      <a:pt x="757" y="254"/>
                    </a:lnTo>
                    <a:lnTo>
                      <a:pt x="758" y="254"/>
                    </a:lnTo>
                    <a:lnTo>
                      <a:pt x="758" y="255"/>
                    </a:lnTo>
                    <a:lnTo>
                      <a:pt x="758" y="256"/>
                    </a:lnTo>
                    <a:lnTo>
                      <a:pt x="757" y="256"/>
                    </a:lnTo>
                    <a:lnTo>
                      <a:pt x="757" y="255"/>
                    </a:lnTo>
                    <a:lnTo>
                      <a:pt x="756" y="255"/>
                    </a:lnTo>
                    <a:lnTo>
                      <a:pt x="756" y="256"/>
                    </a:lnTo>
                    <a:lnTo>
                      <a:pt x="757" y="257"/>
                    </a:lnTo>
                    <a:lnTo>
                      <a:pt x="756" y="257"/>
                    </a:lnTo>
                    <a:lnTo>
                      <a:pt x="757" y="257"/>
                    </a:lnTo>
                    <a:lnTo>
                      <a:pt x="757" y="258"/>
                    </a:lnTo>
                    <a:lnTo>
                      <a:pt x="756" y="258"/>
                    </a:lnTo>
                    <a:lnTo>
                      <a:pt x="757" y="258"/>
                    </a:lnTo>
                    <a:lnTo>
                      <a:pt x="757" y="259"/>
                    </a:lnTo>
                    <a:lnTo>
                      <a:pt x="757" y="261"/>
                    </a:lnTo>
                    <a:lnTo>
                      <a:pt x="756" y="261"/>
                    </a:lnTo>
                    <a:lnTo>
                      <a:pt x="755" y="261"/>
                    </a:lnTo>
                    <a:lnTo>
                      <a:pt x="755" y="262"/>
                    </a:lnTo>
                    <a:lnTo>
                      <a:pt x="756" y="262"/>
                    </a:lnTo>
                    <a:lnTo>
                      <a:pt x="757" y="263"/>
                    </a:lnTo>
                    <a:lnTo>
                      <a:pt x="757" y="264"/>
                    </a:lnTo>
                    <a:lnTo>
                      <a:pt x="757" y="265"/>
                    </a:lnTo>
                    <a:lnTo>
                      <a:pt x="756" y="265"/>
                    </a:lnTo>
                    <a:lnTo>
                      <a:pt x="756" y="266"/>
                    </a:lnTo>
                    <a:lnTo>
                      <a:pt x="756" y="267"/>
                    </a:lnTo>
                    <a:lnTo>
                      <a:pt x="756" y="268"/>
                    </a:lnTo>
                    <a:lnTo>
                      <a:pt x="755" y="268"/>
                    </a:lnTo>
                    <a:lnTo>
                      <a:pt x="754" y="268"/>
                    </a:lnTo>
                    <a:lnTo>
                      <a:pt x="753" y="268"/>
                    </a:lnTo>
                    <a:lnTo>
                      <a:pt x="752" y="268"/>
                    </a:lnTo>
                    <a:lnTo>
                      <a:pt x="753" y="269"/>
                    </a:lnTo>
                    <a:lnTo>
                      <a:pt x="752" y="270"/>
                    </a:lnTo>
                    <a:lnTo>
                      <a:pt x="752" y="271"/>
                    </a:lnTo>
                    <a:lnTo>
                      <a:pt x="754" y="272"/>
                    </a:lnTo>
                    <a:lnTo>
                      <a:pt x="754" y="273"/>
                    </a:lnTo>
                    <a:lnTo>
                      <a:pt x="754" y="274"/>
                    </a:lnTo>
                    <a:lnTo>
                      <a:pt x="754" y="275"/>
                    </a:lnTo>
                    <a:lnTo>
                      <a:pt x="753" y="275"/>
                    </a:lnTo>
                    <a:lnTo>
                      <a:pt x="753" y="276"/>
                    </a:lnTo>
                    <a:lnTo>
                      <a:pt x="754" y="276"/>
                    </a:lnTo>
                    <a:lnTo>
                      <a:pt x="754" y="277"/>
                    </a:lnTo>
                    <a:lnTo>
                      <a:pt x="753" y="278"/>
                    </a:lnTo>
                    <a:lnTo>
                      <a:pt x="754" y="278"/>
                    </a:lnTo>
                    <a:lnTo>
                      <a:pt x="753" y="279"/>
                    </a:lnTo>
                    <a:lnTo>
                      <a:pt x="753" y="280"/>
                    </a:lnTo>
                    <a:lnTo>
                      <a:pt x="753" y="281"/>
                    </a:lnTo>
                    <a:lnTo>
                      <a:pt x="753" y="282"/>
                    </a:lnTo>
                    <a:lnTo>
                      <a:pt x="752" y="283"/>
                    </a:lnTo>
                    <a:lnTo>
                      <a:pt x="752" y="284"/>
                    </a:lnTo>
                    <a:lnTo>
                      <a:pt x="751" y="284"/>
                    </a:lnTo>
                    <a:lnTo>
                      <a:pt x="751" y="285"/>
                    </a:lnTo>
                    <a:lnTo>
                      <a:pt x="750" y="285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7"/>
                    </a:lnTo>
                    <a:lnTo>
                      <a:pt x="750" y="289"/>
                    </a:lnTo>
                    <a:lnTo>
                      <a:pt x="750" y="290"/>
                    </a:lnTo>
                    <a:lnTo>
                      <a:pt x="749" y="290"/>
                    </a:lnTo>
                    <a:lnTo>
                      <a:pt x="749" y="291"/>
                    </a:lnTo>
                    <a:lnTo>
                      <a:pt x="748" y="291"/>
                    </a:lnTo>
                    <a:lnTo>
                      <a:pt x="748" y="292"/>
                    </a:lnTo>
                    <a:lnTo>
                      <a:pt x="747" y="293"/>
                    </a:lnTo>
                    <a:lnTo>
                      <a:pt x="747" y="294"/>
                    </a:lnTo>
                    <a:lnTo>
                      <a:pt x="746" y="294"/>
                    </a:lnTo>
                    <a:lnTo>
                      <a:pt x="746" y="293"/>
                    </a:lnTo>
                    <a:lnTo>
                      <a:pt x="745" y="293"/>
                    </a:lnTo>
                    <a:lnTo>
                      <a:pt x="745" y="294"/>
                    </a:lnTo>
                    <a:lnTo>
                      <a:pt x="744" y="296"/>
                    </a:lnTo>
                    <a:lnTo>
                      <a:pt x="744" y="297"/>
                    </a:lnTo>
                    <a:lnTo>
                      <a:pt x="743" y="297"/>
                    </a:lnTo>
                    <a:lnTo>
                      <a:pt x="742" y="297"/>
                    </a:lnTo>
                    <a:lnTo>
                      <a:pt x="742" y="296"/>
                    </a:lnTo>
                    <a:lnTo>
                      <a:pt x="741" y="296"/>
                    </a:lnTo>
                    <a:lnTo>
                      <a:pt x="741" y="295"/>
                    </a:lnTo>
                    <a:lnTo>
                      <a:pt x="740" y="295"/>
                    </a:lnTo>
                    <a:lnTo>
                      <a:pt x="739" y="295"/>
                    </a:lnTo>
                    <a:lnTo>
                      <a:pt x="738" y="295"/>
                    </a:lnTo>
                    <a:lnTo>
                      <a:pt x="737" y="294"/>
                    </a:lnTo>
                    <a:lnTo>
                      <a:pt x="737" y="293"/>
                    </a:lnTo>
                    <a:lnTo>
                      <a:pt x="736" y="293"/>
                    </a:lnTo>
                    <a:lnTo>
                      <a:pt x="736" y="294"/>
                    </a:lnTo>
                    <a:lnTo>
                      <a:pt x="736" y="295"/>
                    </a:lnTo>
                    <a:lnTo>
                      <a:pt x="736" y="296"/>
                    </a:lnTo>
                    <a:lnTo>
                      <a:pt x="735" y="297"/>
                    </a:lnTo>
                    <a:lnTo>
                      <a:pt x="733" y="297"/>
                    </a:lnTo>
                    <a:lnTo>
                      <a:pt x="733" y="296"/>
                    </a:lnTo>
                    <a:lnTo>
                      <a:pt x="732" y="296"/>
                    </a:lnTo>
                    <a:lnTo>
                      <a:pt x="731" y="296"/>
                    </a:lnTo>
                    <a:lnTo>
                      <a:pt x="730" y="296"/>
                    </a:lnTo>
                    <a:lnTo>
                      <a:pt x="729" y="294"/>
                    </a:lnTo>
                    <a:lnTo>
                      <a:pt x="728" y="294"/>
                    </a:lnTo>
                    <a:lnTo>
                      <a:pt x="726" y="295"/>
                    </a:lnTo>
                    <a:lnTo>
                      <a:pt x="726" y="294"/>
                    </a:lnTo>
                    <a:lnTo>
                      <a:pt x="725" y="294"/>
                    </a:lnTo>
                    <a:lnTo>
                      <a:pt x="725" y="295"/>
                    </a:lnTo>
                    <a:lnTo>
                      <a:pt x="724" y="294"/>
                    </a:lnTo>
                    <a:lnTo>
                      <a:pt x="723" y="294"/>
                    </a:lnTo>
                    <a:lnTo>
                      <a:pt x="723" y="292"/>
                    </a:lnTo>
                    <a:lnTo>
                      <a:pt x="722" y="292"/>
                    </a:lnTo>
                    <a:lnTo>
                      <a:pt x="721" y="292"/>
                    </a:lnTo>
                    <a:lnTo>
                      <a:pt x="721" y="291"/>
                    </a:lnTo>
                    <a:lnTo>
                      <a:pt x="721" y="290"/>
                    </a:lnTo>
                    <a:lnTo>
                      <a:pt x="721" y="289"/>
                    </a:lnTo>
                    <a:lnTo>
                      <a:pt x="722" y="289"/>
                    </a:lnTo>
                    <a:lnTo>
                      <a:pt x="722" y="288"/>
                    </a:lnTo>
                    <a:lnTo>
                      <a:pt x="723" y="287"/>
                    </a:lnTo>
                    <a:lnTo>
                      <a:pt x="723" y="286"/>
                    </a:lnTo>
                    <a:lnTo>
                      <a:pt x="722" y="286"/>
                    </a:lnTo>
                    <a:lnTo>
                      <a:pt x="721" y="286"/>
                    </a:lnTo>
                    <a:lnTo>
                      <a:pt x="721" y="285"/>
                    </a:lnTo>
                    <a:lnTo>
                      <a:pt x="720" y="285"/>
                    </a:lnTo>
                    <a:lnTo>
                      <a:pt x="721" y="284"/>
                    </a:lnTo>
                    <a:lnTo>
                      <a:pt x="721" y="283"/>
                    </a:lnTo>
                    <a:lnTo>
                      <a:pt x="721" y="282"/>
                    </a:lnTo>
                    <a:lnTo>
                      <a:pt x="720" y="282"/>
                    </a:lnTo>
                    <a:lnTo>
                      <a:pt x="720" y="281"/>
                    </a:lnTo>
                    <a:lnTo>
                      <a:pt x="718" y="280"/>
                    </a:lnTo>
                    <a:lnTo>
                      <a:pt x="718" y="279"/>
                    </a:lnTo>
                    <a:lnTo>
                      <a:pt x="717" y="279"/>
                    </a:lnTo>
                    <a:lnTo>
                      <a:pt x="717" y="280"/>
                    </a:lnTo>
                    <a:lnTo>
                      <a:pt x="717" y="279"/>
                    </a:lnTo>
                    <a:lnTo>
                      <a:pt x="715" y="279"/>
                    </a:lnTo>
                    <a:lnTo>
                      <a:pt x="715" y="277"/>
                    </a:lnTo>
                    <a:lnTo>
                      <a:pt x="714" y="277"/>
                    </a:lnTo>
                    <a:lnTo>
                      <a:pt x="713" y="275"/>
                    </a:lnTo>
                    <a:lnTo>
                      <a:pt x="711" y="275"/>
                    </a:lnTo>
                    <a:lnTo>
                      <a:pt x="710" y="274"/>
                    </a:lnTo>
                    <a:lnTo>
                      <a:pt x="709" y="273"/>
                    </a:lnTo>
                    <a:lnTo>
                      <a:pt x="709" y="272"/>
                    </a:lnTo>
                    <a:lnTo>
                      <a:pt x="708" y="272"/>
                    </a:lnTo>
                    <a:lnTo>
                      <a:pt x="707" y="272"/>
                    </a:lnTo>
                    <a:lnTo>
                      <a:pt x="707" y="271"/>
                    </a:lnTo>
                    <a:lnTo>
                      <a:pt x="707" y="270"/>
                    </a:lnTo>
                    <a:lnTo>
                      <a:pt x="707" y="269"/>
                    </a:lnTo>
                    <a:lnTo>
                      <a:pt x="706" y="269"/>
                    </a:lnTo>
                    <a:lnTo>
                      <a:pt x="705" y="269"/>
                    </a:lnTo>
                    <a:lnTo>
                      <a:pt x="704" y="269"/>
                    </a:lnTo>
                    <a:lnTo>
                      <a:pt x="703" y="269"/>
                    </a:lnTo>
                    <a:lnTo>
                      <a:pt x="703" y="270"/>
                    </a:lnTo>
                    <a:lnTo>
                      <a:pt x="703" y="271"/>
                    </a:lnTo>
                    <a:lnTo>
                      <a:pt x="703" y="272"/>
                    </a:lnTo>
                    <a:lnTo>
                      <a:pt x="702" y="272"/>
                    </a:lnTo>
                    <a:lnTo>
                      <a:pt x="701" y="273"/>
                    </a:lnTo>
                    <a:lnTo>
                      <a:pt x="700" y="273"/>
                    </a:lnTo>
                    <a:lnTo>
                      <a:pt x="699" y="273"/>
                    </a:lnTo>
                    <a:lnTo>
                      <a:pt x="699" y="274"/>
                    </a:lnTo>
                    <a:lnTo>
                      <a:pt x="699" y="275"/>
                    </a:lnTo>
                    <a:lnTo>
                      <a:pt x="698" y="276"/>
                    </a:lnTo>
                    <a:lnTo>
                      <a:pt x="697" y="277"/>
                    </a:lnTo>
                    <a:lnTo>
                      <a:pt x="696" y="277"/>
                    </a:lnTo>
                    <a:lnTo>
                      <a:pt x="696" y="278"/>
                    </a:lnTo>
                    <a:lnTo>
                      <a:pt x="697" y="279"/>
                    </a:lnTo>
                    <a:lnTo>
                      <a:pt x="697" y="280"/>
                    </a:lnTo>
                    <a:lnTo>
                      <a:pt x="697" y="281"/>
                    </a:lnTo>
                    <a:lnTo>
                      <a:pt x="698" y="281"/>
                    </a:lnTo>
                    <a:lnTo>
                      <a:pt x="699" y="282"/>
                    </a:lnTo>
                    <a:lnTo>
                      <a:pt x="700" y="283"/>
                    </a:lnTo>
                    <a:lnTo>
                      <a:pt x="700" y="284"/>
                    </a:lnTo>
                    <a:lnTo>
                      <a:pt x="700" y="285"/>
                    </a:lnTo>
                    <a:lnTo>
                      <a:pt x="700" y="286"/>
                    </a:lnTo>
                    <a:lnTo>
                      <a:pt x="699" y="287"/>
                    </a:lnTo>
                    <a:lnTo>
                      <a:pt x="699" y="288"/>
                    </a:lnTo>
                    <a:lnTo>
                      <a:pt x="698" y="288"/>
                    </a:lnTo>
                    <a:lnTo>
                      <a:pt x="698" y="289"/>
                    </a:lnTo>
                    <a:lnTo>
                      <a:pt x="698" y="290"/>
                    </a:lnTo>
                    <a:lnTo>
                      <a:pt x="698" y="291"/>
                    </a:lnTo>
                    <a:lnTo>
                      <a:pt x="697" y="292"/>
                    </a:lnTo>
                    <a:lnTo>
                      <a:pt x="698" y="293"/>
                    </a:lnTo>
                    <a:lnTo>
                      <a:pt x="698" y="294"/>
                    </a:lnTo>
                    <a:lnTo>
                      <a:pt x="698" y="295"/>
                    </a:lnTo>
                    <a:lnTo>
                      <a:pt x="698" y="296"/>
                    </a:lnTo>
                    <a:lnTo>
                      <a:pt x="699" y="296"/>
                    </a:lnTo>
                    <a:lnTo>
                      <a:pt x="700" y="296"/>
                    </a:lnTo>
                    <a:lnTo>
                      <a:pt x="700" y="297"/>
                    </a:lnTo>
                    <a:lnTo>
                      <a:pt x="700" y="298"/>
                    </a:lnTo>
                    <a:lnTo>
                      <a:pt x="699" y="298"/>
                    </a:lnTo>
                    <a:lnTo>
                      <a:pt x="699" y="299"/>
                    </a:lnTo>
                    <a:lnTo>
                      <a:pt x="698" y="301"/>
                    </a:lnTo>
                    <a:lnTo>
                      <a:pt x="699" y="301"/>
                    </a:lnTo>
                    <a:lnTo>
                      <a:pt x="699" y="302"/>
                    </a:lnTo>
                    <a:lnTo>
                      <a:pt x="699" y="303"/>
                    </a:lnTo>
                    <a:lnTo>
                      <a:pt x="700" y="303"/>
                    </a:lnTo>
                    <a:lnTo>
                      <a:pt x="700" y="304"/>
                    </a:lnTo>
                    <a:lnTo>
                      <a:pt x="701" y="305"/>
                    </a:lnTo>
                    <a:lnTo>
                      <a:pt x="701" y="306"/>
                    </a:lnTo>
                    <a:lnTo>
                      <a:pt x="700" y="306"/>
                    </a:lnTo>
                    <a:lnTo>
                      <a:pt x="700" y="307"/>
                    </a:lnTo>
                    <a:lnTo>
                      <a:pt x="699" y="307"/>
                    </a:lnTo>
                    <a:lnTo>
                      <a:pt x="699" y="306"/>
                    </a:lnTo>
                    <a:lnTo>
                      <a:pt x="698" y="306"/>
                    </a:lnTo>
                    <a:lnTo>
                      <a:pt x="697" y="306"/>
                    </a:lnTo>
                    <a:lnTo>
                      <a:pt x="697" y="307"/>
                    </a:lnTo>
                    <a:lnTo>
                      <a:pt x="696" y="307"/>
                    </a:lnTo>
                    <a:lnTo>
                      <a:pt x="694" y="307"/>
                    </a:lnTo>
                    <a:lnTo>
                      <a:pt x="694" y="308"/>
                    </a:lnTo>
                    <a:lnTo>
                      <a:pt x="693" y="308"/>
                    </a:lnTo>
                    <a:lnTo>
                      <a:pt x="693" y="309"/>
                    </a:lnTo>
                    <a:lnTo>
                      <a:pt x="692" y="308"/>
                    </a:lnTo>
                    <a:lnTo>
                      <a:pt x="691" y="308"/>
                    </a:lnTo>
                    <a:lnTo>
                      <a:pt x="691" y="309"/>
                    </a:lnTo>
                    <a:lnTo>
                      <a:pt x="690" y="309"/>
                    </a:lnTo>
                    <a:lnTo>
                      <a:pt x="690" y="308"/>
                    </a:lnTo>
                    <a:lnTo>
                      <a:pt x="688" y="309"/>
                    </a:lnTo>
                    <a:lnTo>
                      <a:pt x="686" y="308"/>
                    </a:lnTo>
                    <a:lnTo>
                      <a:pt x="685" y="308"/>
                    </a:lnTo>
                    <a:lnTo>
                      <a:pt x="684" y="306"/>
                    </a:lnTo>
                    <a:lnTo>
                      <a:pt x="683" y="305"/>
                    </a:lnTo>
                    <a:lnTo>
                      <a:pt x="681" y="304"/>
                    </a:lnTo>
                    <a:lnTo>
                      <a:pt x="680" y="304"/>
                    </a:lnTo>
                    <a:lnTo>
                      <a:pt x="679" y="303"/>
                    </a:lnTo>
                    <a:lnTo>
                      <a:pt x="678" y="302"/>
                    </a:lnTo>
                    <a:lnTo>
                      <a:pt x="677" y="302"/>
                    </a:lnTo>
                    <a:lnTo>
                      <a:pt x="675" y="302"/>
                    </a:lnTo>
                    <a:lnTo>
                      <a:pt x="674" y="301"/>
                    </a:lnTo>
                    <a:lnTo>
                      <a:pt x="673" y="300"/>
                    </a:lnTo>
                    <a:lnTo>
                      <a:pt x="670" y="300"/>
                    </a:lnTo>
                    <a:lnTo>
                      <a:pt x="669" y="299"/>
                    </a:lnTo>
                    <a:lnTo>
                      <a:pt x="668" y="299"/>
                    </a:lnTo>
                    <a:lnTo>
                      <a:pt x="667" y="298"/>
                    </a:lnTo>
                    <a:lnTo>
                      <a:pt x="665" y="298"/>
                    </a:lnTo>
                    <a:lnTo>
                      <a:pt x="665" y="299"/>
                    </a:lnTo>
                    <a:lnTo>
                      <a:pt x="664" y="299"/>
                    </a:lnTo>
                    <a:lnTo>
                      <a:pt x="664" y="300"/>
                    </a:lnTo>
                    <a:lnTo>
                      <a:pt x="663" y="300"/>
                    </a:lnTo>
                    <a:lnTo>
                      <a:pt x="661" y="301"/>
                    </a:lnTo>
                    <a:lnTo>
                      <a:pt x="660" y="302"/>
                    </a:lnTo>
                    <a:lnTo>
                      <a:pt x="659" y="302"/>
                    </a:lnTo>
                    <a:lnTo>
                      <a:pt x="658" y="302"/>
                    </a:lnTo>
                    <a:lnTo>
                      <a:pt x="658" y="303"/>
                    </a:lnTo>
                    <a:lnTo>
                      <a:pt x="657" y="304"/>
                    </a:lnTo>
                    <a:lnTo>
                      <a:pt x="657" y="305"/>
                    </a:lnTo>
                    <a:lnTo>
                      <a:pt x="658" y="305"/>
                    </a:lnTo>
                    <a:lnTo>
                      <a:pt x="659" y="306"/>
                    </a:lnTo>
                    <a:lnTo>
                      <a:pt x="659" y="307"/>
                    </a:lnTo>
                    <a:lnTo>
                      <a:pt x="660" y="307"/>
                    </a:lnTo>
                    <a:lnTo>
                      <a:pt x="660" y="308"/>
                    </a:lnTo>
                    <a:lnTo>
                      <a:pt x="661" y="309"/>
                    </a:lnTo>
                    <a:lnTo>
                      <a:pt x="660" y="312"/>
                    </a:lnTo>
                    <a:lnTo>
                      <a:pt x="659" y="312"/>
                    </a:lnTo>
                    <a:lnTo>
                      <a:pt x="659" y="313"/>
                    </a:lnTo>
                    <a:lnTo>
                      <a:pt x="658" y="314"/>
                    </a:lnTo>
                    <a:lnTo>
                      <a:pt x="658" y="315"/>
                    </a:lnTo>
                    <a:lnTo>
                      <a:pt x="657" y="316"/>
                    </a:lnTo>
                    <a:lnTo>
                      <a:pt x="656" y="317"/>
                    </a:lnTo>
                    <a:lnTo>
                      <a:pt x="656" y="318"/>
                    </a:lnTo>
                    <a:lnTo>
                      <a:pt x="655" y="319"/>
                    </a:lnTo>
                    <a:lnTo>
                      <a:pt x="655" y="320"/>
                    </a:lnTo>
                    <a:lnTo>
                      <a:pt x="656" y="320"/>
                    </a:lnTo>
                    <a:lnTo>
                      <a:pt x="656" y="321"/>
                    </a:lnTo>
                    <a:lnTo>
                      <a:pt x="655" y="321"/>
                    </a:lnTo>
                    <a:lnTo>
                      <a:pt x="655" y="322"/>
                    </a:lnTo>
                    <a:lnTo>
                      <a:pt x="656" y="323"/>
                    </a:lnTo>
                    <a:lnTo>
                      <a:pt x="656" y="324"/>
                    </a:lnTo>
                    <a:lnTo>
                      <a:pt x="657" y="324"/>
                    </a:lnTo>
                    <a:lnTo>
                      <a:pt x="658" y="323"/>
                    </a:lnTo>
                    <a:lnTo>
                      <a:pt x="658" y="322"/>
                    </a:lnTo>
                    <a:lnTo>
                      <a:pt x="659" y="322"/>
                    </a:lnTo>
                    <a:lnTo>
                      <a:pt x="660" y="322"/>
                    </a:lnTo>
                    <a:lnTo>
                      <a:pt x="660" y="323"/>
                    </a:lnTo>
                    <a:lnTo>
                      <a:pt x="660" y="324"/>
                    </a:lnTo>
                    <a:lnTo>
                      <a:pt x="660" y="326"/>
                    </a:lnTo>
                    <a:lnTo>
                      <a:pt x="660" y="327"/>
                    </a:lnTo>
                    <a:lnTo>
                      <a:pt x="661" y="327"/>
                    </a:lnTo>
                    <a:lnTo>
                      <a:pt x="663" y="330"/>
                    </a:lnTo>
                    <a:lnTo>
                      <a:pt x="664" y="331"/>
                    </a:lnTo>
                    <a:lnTo>
                      <a:pt x="665" y="332"/>
                    </a:lnTo>
                    <a:lnTo>
                      <a:pt x="664" y="334"/>
                    </a:lnTo>
                    <a:lnTo>
                      <a:pt x="662" y="335"/>
                    </a:lnTo>
                    <a:lnTo>
                      <a:pt x="661" y="336"/>
                    </a:lnTo>
                    <a:lnTo>
                      <a:pt x="662" y="336"/>
                    </a:lnTo>
                    <a:lnTo>
                      <a:pt x="663" y="336"/>
                    </a:lnTo>
                    <a:lnTo>
                      <a:pt x="663" y="337"/>
                    </a:lnTo>
                    <a:lnTo>
                      <a:pt x="661" y="338"/>
                    </a:lnTo>
                    <a:lnTo>
                      <a:pt x="661" y="339"/>
                    </a:lnTo>
                    <a:lnTo>
                      <a:pt x="660" y="339"/>
                    </a:lnTo>
                    <a:lnTo>
                      <a:pt x="659" y="339"/>
                    </a:lnTo>
                    <a:lnTo>
                      <a:pt x="659" y="340"/>
                    </a:lnTo>
                    <a:lnTo>
                      <a:pt x="658" y="340"/>
                    </a:lnTo>
                    <a:lnTo>
                      <a:pt x="657" y="341"/>
                    </a:lnTo>
                    <a:lnTo>
                      <a:pt x="656" y="341"/>
                    </a:lnTo>
                    <a:lnTo>
                      <a:pt x="656" y="342"/>
                    </a:lnTo>
                    <a:lnTo>
                      <a:pt x="655" y="344"/>
                    </a:lnTo>
                    <a:lnTo>
                      <a:pt x="654" y="346"/>
                    </a:lnTo>
                    <a:lnTo>
                      <a:pt x="654" y="348"/>
                    </a:lnTo>
                    <a:lnTo>
                      <a:pt x="654" y="349"/>
                    </a:lnTo>
                    <a:lnTo>
                      <a:pt x="653" y="350"/>
                    </a:lnTo>
                    <a:lnTo>
                      <a:pt x="653" y="352"/>
                    </a:lnTo>
                    <a:lnTo>
                      <a:pt x="652" y="355"/>
                    </a:lnTo>
                    <a:lnTo>
                      <a:pt x="652" y="356"/>
                    </a:lnTo>
                    <a:lnTo>
                      <a:pt x="652" y="357"/>
                    </a:lnTo>
                    <a:lnTo>
                      <a:pt x="653" y="358"/>
                    </a:lnTo>
                    <a:lnTo>
                      <a:pt x="655" y="359"/>
                    </a:lnTo>
                    <a:lnTo>
                      <a:pt x="655" y="360"/>
                    </a:lnTo>
                    <a:lnTo>
                      <a:pt x="656" y="360"/>
                    </a:lnTo>
                    <a:lnTo>
                      <a:pt x="657" y="360"/>
                    </a:lnTo>
                    <a:lnTo>
                      <a:pt x="657" y="361"/>
                    </a:lnTo>
                    <a:lnTo>
                      <a:pt x="658" y="361"/>
                    </a:lnTo>
                    <a:lnTo>
                      <a:pt x="658" y="362"/>
                    </a:lnTo>
                    <a:lnTo>
                      <a:pt x="659" y="362"/>
                    </a:lnTo>
                    <a:lnTo>
                      <a:pt x="661" y="363"/>
                    </a:lnTo>
                    <a:lnTo>
                      <a:pt x="661" y="364"/>
                    </a:lnTo>
                    <a:lnTo>
                      <a:pt x="661" y="365"/>
                    </a:lnTo>
                    <a:lnTo>
                      <a:pt x="660" y="365"/>
                    </a:lnTo>
                    <a:lnTo>
                      <a:pt x="661" y="366"/>
                    </a:lnTo>
                    <a:lnTo>
                      <a:pt x="661" y="367"/>
                    </a:lnTo>
                    <a:lnTo>
                      <a:pt x="661" y="369"/>
                    </a:lnTo>
                    <a:lnTo>
                      <a:pt x="660" y="370"/>
                    </a:lnTo>
                    <a:lnTo>
                      <a:pt x="661" y="371"/>
                    </a:lnTo>
                    <a:lnTo>
                      <a:pt x="662" y="373"/>
                    </a:lnTo>
                    <a:lnTo>
                      <a:pt x="662" y="374"/>
                    </a:lnTo>
                    <a:lnTo>
                      <a:pt x="663" y="375"/>
                    </a:lnTo>
                    <a:lnTo>
                      <a:pt x="663" y="376"/>
                    </a:lnTo>
                    <a:lnTo>
                      <a:pt x="663" y="377"/>
                    </a:lnTo>
                    <a:lnTo>
                      <a:pt x="663" y="379"/>
                    </a:lnTo>
                    <a:lnTo>
                      <a:pt x="664" y="380"/>
                    </a:lnTo>
                    <a:lnTo>
                      <a:pt x="664" y="381"/>
                    </a:lnTo>
                    <a:lnTo>
                      <a:pt x="664" y="382"/>
                    </a:lnTo>
                    <a:lnTo>
                      <a:pt x="664" y="383"/>
                    </a:lnTo>
                    <a:lnTo>
                      <a:pt x="663" y="383"/>
                    </a:lnTo>
                    <a:lnTo>
                      <a:pt x="663" y="384"/>
                    </a:lnTo>
                    <a:lnTo>
                      <a:pt x="663" y="385"/>
                    </a:lnTo>
                    <a:lnTo>
                      <a:pt x="663" y="386"/>
                    </a:lnTo>
                    <a:lnTo>
                      <a:pt x="663" y="387"/>
                    </a:lnTo>
                    <a:lnTo>
                      <a:pt x="664" y="387"/>
                    </a:lnTo>
                    <a:lnTo>
                      <a:pt x="664" y="389"/>
                    </a:lnTo>
                    <a:lnTo>
                      <a:pt x="664" y="390"/>
                    </a:lnTo>
                    <a:lnTo>
                      <a:pt x="664" y="391"/>
                    </a:lnTo>
                    <a:lnTo>
                      <a:pt x="663" y="391"/>
                    </a:lnTo>
                    <a:lnTo>
                      <a:pt x="662" y="391"/>
                    </a:lnTo>
                    <a:lnTo>
                      <a:pt x="658" y="392"/>
                    </a:lnTo>
                    <a:lnTo>
                      <a:pt x="656" y="392"/>
                    </a:lnTo>
                    <a:lnTo>
                      <a:pt x="652" y="393"/>
                    </a:lnTo>
                    <a:lnTo>
                      <a:pt x="650" y="393"/>
                    </a:lnTo>
                    <a:lnTo>
                      <a:pt x="648" y="394"/>
                    </a:lnTo>
                    <a:lnTo>
                      <a:pt x="643" y="394"/>
                    </a:lnTo>
                    <a:lnTo>
                      <a:pt x="642" y="395"/>
                    </a:lnTo>
                    <a:lnTo>
                      <a:pt x="641" y="395"/>
                    </a:lnTo>
                    <a:lnTo>
                      <a:pt x="640" y="395"/>
                    </a:lnTo>
                    <a:lnTo>
                      <a:pt x="639" y="395"/>
                    </a:lnTo>
                    <a:lnTo>
                      <a:pt x="638" y="396"/>
                    </a:lnTo>
                    <a:lnTo>
                      <a:pt x="637" y="397"/>
                    </a:lnTo>
                    <a:lnTo>
                      <a:pt x="636" y="397"/>
                    </a:lnTo>
                    <a:lnTo>
                      <a:pt x="635" y="398"/>
                    </a:lnTo>
                    <a:lnTo>
                      <a:pt x="634" y="397"/>
                    </a:lnTo>
                    <a:lnTo>
                      <a:pt x="633" y="397"/>
                    </a:lnTo>
                    <a:lnTo>
                      <a:pt x="632" y="397"/>
                    </a:lnTo>
                    <a:lnTo>
                      <a:pt x="632" y="396"/>
                    </a:lnTo>
                    <a:lnTo>
                      <a:pt x="631" y="396"/>
                    </a:lnTo>
                    <a:lnTo>
                      <a:pt x="630" y="396"/>
                    </a:lnTo>
                    <a:lnTo>
                      <a:pt x="630" y="395"/>
                    </a:lnTo>
                    <a:lnTo>
                      <a:pt x="631" y="395"/>
                    </a:lnTo>
                    <a:lnTo>
                      <a:pt x="631" y="394"/>
                    </a:lnTo>
                    <a:lnTo>
                      <a:pt x="630" y="394"/>
                    </a:lnTo>
                    <a:lnTo>
                      <a:pt x="630" y="393"/>
                    </a:lnTo>
                    <a:lnTo>
                      <a:pt x="630" y="394"/>
                    </a:lnTo>
                    <a:lnTo>
                      <a:pt x="629" y="394"/>
                    </a:lnTo>
                    <a:lnTo>
                      <a:pt x="629" y="395"/>
                    </a:lnTo>
                    <a:lnTo>
                      <a:pt x="628" y="395"/>
                    </a:lnTo>
                    <a:lnTo>
                      <a:pt x="628" y="396"/>
                    </a:lnTo>
                    <a:lnTo>
                      <a:pt x="628" y="395"/>
                    </a:lnTo>
                    <a:lnTo>
                      <a:pt x="627" y="395"/>
                    </a:lnTo>
                    <a:lnTo>
                      <a:pt x="627" y="396"/>
                    </a:lnTo>
                    <a:lnTo>
                      <a:pt x="627" y="397"/>
                    </a:lnTo>
                    <a:lnTo>
                      <a:pt x="627" y="398"/>
                    </a:lnTo>
                    <a:lnTo>
                      <a:pt x="626" y="398"/>
                    </a:lnTo>
                    <a:lnTo>
                      <a:pt x="626" y="399"/>
                    </a:lnTo>
                    <a:lnTo>
                      <a:pt x="626" y="398"/>
                    </a:lnTo>
                    <a:lnTo>
                      <a:pt x="625" y="398"/>
                    </a:lnTo>
                    <a:lnTo>
                      <a:pt x="625" y="399"/>
                    </a:lnTo>
                    <a:lnTo>
                      <a:pt x="624" y="399"/>
                    </a:lnTo>
                    <a:lnTo>
                      <a:pt x="625" y="398"/>
                    </a:lnTo>
                    <a:lnTo>
                      <a:pt x="624" y="398"/>
                    </a:lnTo>
                    <a:lnTo>
                      <a:pt x="624" y="399"/>
                    </a:lnTo>
                    <a:lnTo>
                      <a:pt x="624" y="400"/>
                    </a:lnTo>
                    <a:lnTo>
                      <a:pt x="623" y="399"/>
                    </a:lnTo>
                    <a:lnTo>
                      <a:pt x="623" y="400"/>
                    </a:lnTo>
                    <a:lnTo>
                      <a:pt x="623" y="401"/>
                    </a:lnTo>
                    <a:lnTo>
                      <a:pt x="622" y="401"/>
                    </a:lnTo>
                    <a:lnTo>
                      <a:pt x="622" y="402"/>
                    </a:lnTo>
                    <a:lnTo>
                      <a:pt x="621" y="402"/>
                    </a:lnTo>
                    <a:lnTo>
                      <a:pt x="620" y="402"/>
                    </a:lnTo>
                    <a:lnTo>
                      <a:pt x="619" y="402"/>
                    </a:lnTo>
                    <a:lnTo>
                      <a:pt x="618" y="402"/>
                    </a:lnTo>
                    <a:lnTo>
                      <a:pt x="618" y="403"/>
                    </a:lnTo>
                    <a:lnTo>
                      <a:pt x="618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5" y="402"/>
                    </a:lnTo>
                    <a:lnTo>
                      <a:pt x="616" y="401"/>
                    </a:lnTo>
                    <a:lnTo>
                      <a:pt x="615" y="401"/>
                    </a:lnTo>
                    <a:lnTo>
                      <a:pt x="615" y="402"/>
                    </a:lnTo>
                    <a:lnTo>
                      <a:pt x="615" y="401"/>
                    </a:lnTo>
                    <a:lnTo>
                      <a:pt x="614" y="401"/>
                    </a:lnTo>
                    <a:lnTo>
                      <a:pt x="614" y="402"/>
                    </a:lnTo>
                    <a:lnTo>
                      <a:pt x="613" y="402"/>
                    </a:lnTo>
                    <a:lnTo>
                      <a:pt x="613" y="403"/>
                    </a:lnTo>
                    <a:lnTo>
                      <a:pt x="612" y="403"/>
                    </a:lnTo>
                    <a:lnTo>
                      <a:pt x="612" y="404"/>
                    </a:lnTo>
                    <a:lnTo>
                      <a:pt x="611" y="404"/>
                    </a:lnTo>
                    <a:lnTo>
                      <a:pt x="611" y="403"/>
                    </a:lnTo>
                    <a:lnTo>
                      <a:pt x="610" y="403"/>
                    </a:lnTo>
                    <a:lnTo>
                      <a:pt x="610" y="402"/>
                    </a:lnTo>
                    <a:lnTo>
                      <a:pt x="609" y="402"/>
                    </a:lnTo>
                    <a:lnTo>
                      <a:pt x="609" y="401"/>
                    </a:lnTo>
                    <a:lnTo>
                      <a:pt x="608" y="401"/>
                    </a:lnTo>
                    <a:lnTo>
                      <a:pt x="607" y="401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6" y="399"/>
                    </a:lnTo>
                    <a:lnTo>
                      <a:pt x="606" y="398"/>
                    </a:lnTo>
                    <a:lnTo>
                      <a:pt x="605" y="398"/>
                    </a:lnTo>
                    <a:lnTo>
                      <a:pt x="606" y="398"/>
                    </a:lnTo>
                    <a:lnTo>
                      <a:pt x="606" y="397"/>
                    </a:lnTo>
                    <a:lnTo>
                      <a:pt x="605" y="397"/>
                    </a:lnTo>
                    <a:lnTo>
                      <a:pt x="606" y="397"/>
                    </a:lnTo>
                    <a:lnTo>
                      <a:pt x="605" y="396"/>
                    </a:lnTo>
                    <a:lnTo>
                      <a:pt x="606" y="396"/>
                    </a:lnTo>
                    <a:lnTo>
                      <a:pt x="606" y="395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3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1"/>
                    </a:lnTo>
                    <a:lnTo>
                      <a:pt x="607" y="390"/>
                    </a:lnTo>
                    <a:lnTo>
                      <a:pt x="606" y="390"/>
                    </a:lnTo>
                    <a:lnTo>
                      <a:pt x="606" y="389"/>
                    </a:lnTo>
                    <a:lnTo>
                      <a:pt x="606" y="388"/>
                    </a:lnTo>
                    <a:lnTo>
                      <a:pt x="606" y="387"/>
                    </a:lnTo>
                    <a:lnTo>
                      <a:pt x="607" y="386"/>
                    </a:lnTo>
                    <a:lnTo>
                      <a:pt x="606" y="386"/>
                    </a:lnTo>
                    <a:lnTo>
                      <a:pt x="607" y="386"/>
                    </a:lnTo>
                    <a:lnTo>
                      <a:pt x="607" y="385"/>
                    </a:lnTo>
                    <a:lnTo>
                      <a:pt x="607" y="384"/>
                    </a:lnTo>
                    <a:lnTo>
                      <a:pt x="607" y="383"/>
                    </a:lnTo>
                    <a:lnTo>
                      <a:pt x="607" y="382"/>
                    </a:lnTo>
                    <a:lnTo>
                      <a:pt x="608" y="382"/>
                    </a:lnTo>
                    <a:lnTo>
                      <a:pt x="607" y="382"/>
                    </a:lnTo>
                    <a:lnTo>
                      <a:pt x="608" y="381"/>
                    </a:lnTo>
                    <a:lnTo>
                      <a:pt x="609" y="381"/>
                    </a:lnTo>
                    <a:lnTo>
                      <a:pt x="609" y="380"/>
                    </a:lnTo>
                    <a:lnTo>
                      <a:pt x="609" y="379"/>
                    </a:lnTo>
                    <a:lnTo>
                      <a:pt x="610" y="380"/>
                    </a:lnTo>
                    <a:lnTo>
                      <a:pt x="610" y="379"/>
                    </a:lnTo>
                    <a:lnTo>
                      <a:pt x="610" y="378"/>
                    </a:lnTo>
                    <a:lnTo>
                      <a:pt x="611" y="378"/>
                    </a:lnTo>
                    <a:lnTo>
                      <a:pt x="611" y="377"/>
                    </a:lnTo>
                    <a:lnTo>
                      <a:pt x="612" y="377"/>
                    </a:lnTo>
                    <a:lnTo>
                      <a:pt x="612" y="376"/>
                    </a:lnTo>
                    <a:lnTo>
                      <a:pt x="612" y="375"/>
                    </a:lnTo>
                    <a:lnTo>
                      <a:pt x="612" y="374"/>
                    </a:lnTo>
                    <a:lnTo>
                      <a:pt x="613" y="374"/>
                    </a:lnTo>
                    <a:lnTo>
                      <a:pt x="613" y="373"/>
                    </a:lnTo>
                    <a:lnTo>
                      <a:pt x="614" y="373"/>
                    </a:lnTo>
                    <a:lnTo>
                      <a:pt x="613" y="372"/>
                    </a:lnTo>
                    <a:lnTo>
                      <a:pt x="614" y="372"/>
                    </a:lnTo>
                    <a:lnTo>
                      <a:pt x="613" y="372"/>
                    </a:lnTo>
                    <a:lnTo>
                      <a:pt x="613" y="371"/>
                    </a:lnTo>
                    <a:lnTo>
                      <a:pt x="613" y="370"/>
                    </a:lnTo>
                    <a:lnTo>
                      <a:pt x="613" y="369"/>
                    </a:lnTo>
                    <a:lnTo>
                      <a:pt x="614" y="369"/>
                    </a:lnTo>
                    <a:lnTo>
                      <a:pt x="614" y="368"/>
                    </a:lnTo>
                    <a:lnTo>
                      <a:pt x="613" y="367"/>
                    </a:lnTo>
                    <a:lnTo>
                      <a:pt x="612" y="367"/>
                    </a:lnTo>
                    <a:lnTo>
                      <a:pt x="612" y="366"/>
                    </a:lnTo>
                    <a:lnTo>
                      <a:pt x="613" y="365"/>
                    </a:lnTo>
                    <a:lnTo>
                      <a:pt x="612" y="365"/>
                    </a:lnTo>
                    <a:lnTo>
                      <a:pt x="613" y="364"/>
                    </a:lnTo>
                    <a:lnTo>
                      <a:pt x="612" y="364"/>
                    </a:lnTo>
                    <a:lnTo>
                      <a:pt x="612" y="363"/>
                    </a:lnTo>
                    <a:lnTo>
                      <a:pt x="613" y="363"/>
                    </a:lnTo>
                    <a:lnTo>
                      <a:pt x="612" y="362"/>
                    </a:lnTo>
                    <a:lnTo>
                      <a:pt x="613" y="362"/>
                    </a:lnTo>
                    <a:lnTo>
                      <a:pt x="612" y="361"/>
                    </a:lnTo>
                    <a:lnTo>
                      <a:pt x="612" y="360"/>
                    </a:lnTo>
                    <a:lnTo>
                      <a:pt x="613" y="360"/>
                    </a:lnTo>
                    <a:lnTo>
                      <a:pt x="612" y="360"/>
                    </a:lnTo>
                    <a:lnTo>
                      <a:pt x="613" y="359"/>
                    </a:lnTo>
                    <a:lnTo>
                      <a:pt x="613" y="358"/>
                    </a:lnTo>
                    <a:lnTo>
                      <a:pt x="613" y="357"/>
                    </a:lnTo>
                    <a:lnTo>
                      <a:pt x="614" y="357"/>
                    </a:lnTo>
                    <a:lnTo>
                      <a:pt x="614" y="356"/>
                    </a:lnTo>
                    <a:lnTo>
                      <a:pt x="613" y="357"/>
                    </a:lnTo>
                    <a:lnTo>
                      <a:pt x="613" y="356"/>
                    </a:lnTo>
                    <a:lnTo>
                      <a:pt x="612" y="356"/>
                    </a:lnTo>
                    <a:lnTo>
                      <a:pt x="611" y="355"/>
                    </a:lnTo>
                    <a:lnTo>
                      <a:pt x="610" y="355"/>
                    </a:lnTo>
                    <a:lnTo>
                      <a:pt x="609" y="355"/>
                    </a:lnTo>
                    <a:lnTo>
                      <a:pt x="608" y="355"/>
                    </a:lnTo>
                    <a:lnTo>
                      <a:pt x="608" y="354"/>
                    </a:lnTo>
                    <a:lnTo>
                      <a:pt x="607" y="354"/>
                    </a:lnTo>
                    <a:lnTo>
                      <a:pt x="607" y="353"/>
                    </a:lnTo>
                    <a:lnTo>
                      <a:pt x="606" y="353"/>
                    </a:lnTo>
                    <a:lnTo>
                      <a:pt x="606" y="352"/>
                    </a:lnTo>
                    <a:lnTo>
                      <a:pt x="605" y="351"/>
                    </a:lnTo>
                    <a:lnTo>
                      <a:pt x="605" y="352"/>
                    </a:lnTo>
                    <a:lnTo>
                      <a:pt x="604" y="351"/>
                    </a:lnTo>
                    <a:lnTo>
                      <a:pt x="605" y="346"/>
                    </a:lnTo>
                    <a:lnTo>
                      <a:pt x="597" y="346"/>
                    </a:lnTo>
                    <a:lnTo>
                      <a:pt x="540" y="342"/>
                    </a:lnTo>
                    <a:lnTo>
                      <a:pt x="525" y="341"/>
                    </a:lnTo>
                    <a:lnTo>
                      <a:pt x="524" y="352"/>
                    </a:lnTo>
                    <a:lnTo>
                      <a:pt x="524" y="354"/>
                    </a:lnTo>
                    <a:lnTo>
                      <a:pt x="523" y="354"/>
                    </a:lnTo>
                    <a:lnTo>
                      <a:pt x="522" y="354"/>
                    </a:lnTo>
                    <a:lnTo>
                      <a:pt x="521" y="355"/>
                    </a:lnTo>
                    <a:lnTo>
                      <a:pt x="520" y="355"/>
                    </a:lnTo>
                    <a:lnTo>
                      <a:pt x="520" y="356"/>
                    </a:lnTo>
                    <a:lnTo>
                      <a:pt x="520" y="357"/>
                    </a:lnTo>
                    <a:lnTo>
                      <a:pt x="520" y="358"/>
                    </a:lnTo>
                    <a:lnTo>
                      <a:pt x="519" y="361"/>
                    </a:lnTo>
                    <a:lnTo>
                      <a:pt x="519" y="362"/>
                    </a:lnTo>
                    <a:lnTo>
                      <a:pt x="519" y="363"/>
                    </a:lnTo>
                    <a:lnTo>
                      <a:pt x="520" y="363"/>
                    </a:lnTo>
                    <a:lnTo>
                      <a:pt x="522" y="363"/>
                    </a:lnTo>
                    <a:lnTo>
                      <a:pt x="523" y="364"/>
                    </a:lnTo>
                    <a:lnTo>
                      <a:pt x="523" y="365"/>
                    </a:lnTo>
                    <a:lnTo>
                      <a:pt x="523" y="366"/>
                    </a:lnTo>
                    <a:lnTo>
                      <a:pt x="523" y="367"/>
                    </a:lnTo>
                    <a:lnTo>
                      <a:pt x="522" y="367"/>
                    </a:lnTo>
                    <a:lnTo>
                      <a:pt x="522" y="368"/>
                    </a:lnTo>
                    <a:lnTo>
                      <a:pt x="521" y="369"/>
                    </a:lnTo>
                    <a:lnTo>
                      <a:pt x="520" y="370"/>
                    </a:lnTo>
                    <a:lnTo>
                      <a:pt x="519" y="371"/>
                    </a:lnTo>
                    <a:lnTo>
                      <a:pt x="519" y="372"/>
                    </a:lnTo>
                    <a:lnTo>
                      <a:pt x="518" y="372"/>
                    </a:lnTo>
                    <a:lnTo>
                      <a:pt x="517" y="372"/>
                    </a:lnTo>
                    <a:lnTo>
                      <a:pt x="516" y="373"/>
                    </a:lnTo>
                    <a:lnTo>
                      <a:pt x="515" y="374"/>
                    </a:lnTo>
                    <a:lnTo>
                      <a:pt x="514" y="375"/>
                    </a:lnTo>
                    <a:lnTo>
                      <a:pt x="514" y="376"/>
                    </a:lnTo>
                    <a:lnTo>
                      <a:pt x="514" y="377"/>
                    </a:lnTo>
                    <a:lnTo>
                      <a:pt x="514" y="378"/>
                    </a:lnTo>
                    <a:lnTo>
                      <a:pt x="514" y="379"/>
                    </a:lnTo>
                    <a:lnTo>
                      <a:pt x="515" y="379"/>
                    </a:lnTo>
                    <a:lnTo>
                      <a:pt x="515" y="380"/>
                    </a:lnTo>
                    <a:lnTo>
                      <a:pt x="515" y="381"/>
                    </a:lnTo>
                    <a:lnTo>
                      <a:pt x="515" y="382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4"/>
                    </a:lnTo>
                    <a:lnTo>
                      <a:pt x="515" y="385"/>
                    </a:lnTo>
                    <a:lnTo>
                      <a:pt x="514" y="385"/>
                    </a:lnTo>
                    <a:lnTo>
                      <a:pt x="514" y="386"/>
                    </a:lnTo>
                    <a:lnTo>
                      <a:pt x="515" y="386"/>
                    </a:lnTo>
                    <a:lnTo>
                      <a:pt x="516" y="386"/>
                    </a:lnTo>
                    <a:lnTo>
                      <a:pt x="517" y="387"/>
                    </a:lnTo>
                    <a:lnTo>
                      <a:pt x="517" y="388"/>
                    </a:lnTo>
                    <a:lnTo>
                      <a:pt x="517" y="389"/>
                    </a:lnTo>
                    <a:lnTo>
                      <a:pt x="516" y="389"/>
                    </a:lnTo>
                    <a:lnTo>
                      <a:pt x="516" y="390"/>
                    </a:lnTo>
                    <a:lnTo>
                      <a:pt x="516" y="391"/>
                    </a:lnTo>
                    <a:lnTo>
                      <a:pt x="515" y="392"/>
                    </a:lnTo>
                    <a:lnTo>
                      <a:pt x="515" y="393"/>
                    </a:lnTo>
                    <a:lnTo>
                      <a:pt x="514" y="394"/>
                    </a:lnTo>
                    <a:lnTo>
                      <a:pt x="514" y="395"/>
                    </a:lnTo>
                    <a:lnTo>
                      <a:pt x="514" y="396"/>
                    </a:lnTo>
                    <a:lnTo>
                      <a:pt x="514" y="397"/>
                    </a:lnTo>
                    <a:lnTo>
                      <a:pt x="513" y="397"/>
                    </a:lnTo>
                    <a:lnTo>
                      <a:pt x="513" y="398"/>
                    </a:lnTo>
                    <a:lnTo>
                      <a:pt x="513" y="399"/>
                    </a:lnTo>
                    <a:lnTo>
                      <a:pt x="533" y="400"/>
                    </a:lnTo>
                    <a:lnTo>
                      <a:pt x="539" y="401"/>
                    </a:lnTo>
                    <a:lnTo>
                      <a:pt x="548" y="401"/>
                    </a:lnTo>
                    <a:lnTo>
                      <a:pt x="574" y="403"/>
                    </a:lnTo>
                    <a:lnTo>
                      <a:pt x="612" y="405"/>
                    </a:lnTo>
                    <a:lnTo>
                      <a:pt x="612" y="406"/>
                    </a:lnTo>
                    <a:lnTo>
                      <a:pt x="612" y="407"/>
                    </a:lnTo>
                    <a:lnTo>
                      <a:pt x="611" y="407"/>
                    </a:lnTo>
                    <a:lnTo>
                      <a:pt x="611" y="408"/>
                    </a:lnTo>
                    <a:lnTo>
                      <a:pt x="612" y="407"/>
                    </a:lnTo>
                    <a:lnTo>
                      <a:pt x="612" y="408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10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09" y="409"/>
                    </a:lnTo>
                    <a:lnTo>
                      <a:pt x="609" y="410"/>
                    </a:lnTo>
                    <a:lnTo>
                      <a:pt x="609" y="411"/>
                    </a:lnTo>
                    <a:lnTo>
                      <a:pt x="609" y="412"/>
                    </a:lnTo>
                    <a:lnTo>
                      <a:pt x="609" y="413"/>
                    </a:lnTo>
                    <a:lnTo>
                      <a:pt x="608" y="413"/>
                    </a:lnTo>
                    <a:lnTo>
                      <a:pt x="608" y="414"/>
                    </a:lnTo>
                    <a:lnTo>
                      <a:pt x="607" y="414"/>
                    </a:lnTo>
                    <a:lnTo>
                      <a:pt x="607" y="415"/>
                    </a:lnTo>
                    <a:lnTo>
                      <a:pt x="607" y="416"/>
                    </a:lnTo>
                    <a:lnTo>
                      <a:pt x="608" y="416"/>
                    </a:lnTo>
                    <a:lnTo>
                      <a:pt x="607" y="416"/>
                    </a:lnTo>
                    <a:lnTo>
                      <a:pt x="608" y="417"/>
                    </a:lnTo>
                    <a:lnTo>
                      <a:pt x="607" y="417"/>
                    </a:lnTo>
                    <a:lnTo>
                      <a:pt x="608" y="417"/>
                    </a:lnTo>
                    <a:lnTo>
                      <a:pt x="608" y="418"/>
                    </a:lnTo>
                    <a:lnTo>
                      <a:pt x="609" y="418"/>
                    </a:lnTo>
                    <a:lnTo>
                      <a:pt x="609" y="419"/>
                    </a:lnTo>
                    <a:lnTo>
                      <a:pt x="608" y="419"/>
                    </a:lnTo>
                    <a:lnTo>
                      <a:pt x="608" y="420"/>
                    </a:lnTo>
                    <a:lnTo>
                      <a:pt x="609" y="419"/>
                    </a:lnTo>
                    <a:lnTo>
                      <a:pt x="609" y="420"/>
                    </a:lnTo>
                    <a:lnTo>
                      <a:pt x="609" y="421"/>
                    </a:lnTo>
                    <a:lnTo>
                      <a:pt x="608" y="421"/>
                    </a:lnTo>
                    <a:lnTo>
                      <a:pt x="608" y="422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4"/>
                    </a:lnTo>
                    <a:lnTo>
                      <a:pt x="609" y="425"/>
                    </a:lnTo>
                    <a:lnTo>
                      <a:pt x="609" y="426"/>
                    </a:lnTo>
                    <a:lnTo>
                      <a:pt x="609" y="427"/>
                    </a:lnTo>
                    <a:lnTo>
                      <a:pt x="608" y="426"/>
                    </a:lnTo>
                    <a:lnTo>
                      <a:pt x="608" y="427"/>
                    </a:lnTo>
                    <a:lnTo>
                      <a:pt x="607" y="428"/>
                    </a:lnTo>
                    <a:lnTo>
                      <a:pt x="607" y="429"/>
                    </a:lnTo>
                    <a:lnTo>
                      <a:pt x="606" y="429"/>
                    </a:lnTo>
                    <a:lnTo>
                      <a:pt x="606" y="430"/>
                    </a:lnTo>
                    <a:lnTo>
                      <a:pt x="606" y="431"/>
                    </a:lnTo>
                    <a:lnTo>
                      <a:pt x="606" y="432"/>
                    </a:lnTo>
                    <a:lnTo>
                      <a:pt x="605" y="433"/>
                    </a:lnTo>
                    <a:lnTo>
                      <a:pt x="605" y="434"/>
                    </a:lnTo>
                    <a:lnTo>
                      <a:pt x="604" y="435"/>
                    </a:lnTo>
                    <a:lnTo>
                      <a:pt x="603" y="436"/>
                    </a:lnTo>
                    <a:lnTo>
                      <a:pt x="603" y="437"/>
                    </a:lnTo>
                    <a:lnTo>
                      <a:pt x="602" y="437"/>
                    </a:lnTo>
                    <a:lnTo>
                      <a:pt x="602" y="438"/>
                    </a:lnTo>
                    <a:lnTo>
                      <a:pt x="601" y="438"/>
                    </a:lnTo>
                    <a:lnTo>
                      <a:pt x="601" y="439"/>
                    </a:lnTo>
                    <a:lnTo>
                      <a:pt x="600" y="439"/>
                    </a:lnTo>
                    <a:lnTo>
                      <a:pt x="599" y="440"/>
                    </a:lnTo>
                    <a:lnTo>
                      <a:pt x="598" y="440"/>
                    </a:lnTo>
                    <a:lnTo>
                      <a:pt x="598" y="441"/>
                    </a:lnTo>
                    <a:lnTo>
                      <a:pt x="597" y="442"/>
                    </a:lnTo>
                    <a:lnTo>
                      <a:pt x="598" y="442"/>
                    </a:lnTo>
                    <a:lnTo>
                      <a:pt x="598" y="443"/>
                    </a:lnTo>
                    <a:lnTo>
                      <a:pt x="598" y="444"/>
                    </a:lnTo>
                    <a:lnTo>
                      <a:pt x="597" y="444"/>
                    </a:lnTo>
                    <a:lnTo>
                      <a:pt x="597" y="445"/>
                    </a:lnTo>
                    <a:lnTo>
                      <a:pt x="597" y="446"/>
                    </a:lnTo>
                    <a:lnTo>
                      <a:pt x="596" y="446"/>
                    </a:lnTo>
                    <a:lnTo>
                      <a:pt x="596" y="447"/>
                    </a:lnTo>
                    <a:lnTo>
                      <a:pt x="595" y="447"/>
                    </a:lnTo>
                    <a:lnTo>
                      <a:pt x="595" y="448"/>
                    </a:lnTo>
                    <a:lnTo>
                      <a:pt x="594" y="448"/>
                    </a:lnTo>
                    <a:lnTo>
                      <a:pt x="594" y="449"/>
                    </a:lnTo>
                    <a:lnTo>
                      <a:pt x="594" y="450"/>
                    </a:lnTo>
                    <a:lnTo>
                      <a:pt x="594" y="451"/>
                    </a:lnTo>
                    <a:lnTo>
                      <a:pt x="594" y="452"/>
                    </a:lnTo>
                    <a:lnTo>
                      <a:pt x="593" y="452"/>
                    </a:lnTo>
                    <a:lnTo>
                      <a:pt x="593" y="453"/>
                    </a:lnTo>
                    <a:lnTo>
                      <a:pt x="594" y="453"/>
                    </a:lnTo>
                    <a:lnTo>
                      <a:pt x="594" y="454"/>
                    </a:lnTo>
                    <a:lnTo>
                      <a:pt x="595" y="454"/>
                    </a:lnTo>
                    <a:lnTo>
                      <a:pt x="595" y="455"/>
                    </a:lnTo>
                    <a:lnTo>
                      <a:pt x="595" y="456"/>
                    </a:lnTo>
                    <a:lnTo>
                      <a:pt x="595" y="457"/>
                    </a:lnTo>
                    <a:lnTo>
                      <a:pt x="596" y="457"/>
                    </a:lnTo>
                    <a:lnTo>
                      <a:pt x="596" y="458"/>
                    </a:lnTo>
                    <a:lnTo>
                      <a:pt x="597" y="458"/>
                    </a:lnTo>
                    <a:lnTo>
                      <a:pt x="598" y="458"/>
                    </a:lnTo>
                    <a:lnTo>
                      <a:pt x="599" y="459"/>
                    </a:lnTo>
                    <a:lnTo>
                      <a:pt x="598" y="459"/>
                    </a:lnTo>
                    <a:lnTo>
                      <a:pt x="598" y="460"/>
                    </a:lnTo>
                    <a:lnTo>
                      <a:pt x="598" y="461"/>
                    </a:lnTo>
                    <a:lnTo>
                      <a:pt x="598" y="460"/>
                    </a:lnTo>
                    <a:lnTo>
                      <a:pt x="599" y="460"/>
                    </a:lnTo>
                    <a:lnTo>
                      <a:pt x="600" y="460"/>
                    </a:lnTo>
                    <a:lnTo>
                      <a:pt x="600" y="461"/>
                    </a:lnTo>
                    <a:lnTo>
                      <a:pt x="599" y="461"/>
                    </a:lnTo>
                    <a:lnTo>
                      <a:pt x="600" y="461"/>
                    </a:lnTo>
                    <a:lnTo>
                      <a:pt x="600" y="462"/>
                    </a:lnTo>
                    <a:lnTo>
                      <a:pt x="600" y="461"/>
                    </a:lnTo>
                    <a:lnTo>
                      <a:pt x="601" y="461"/>
                    </a:lnTo>
                    <a:lnTo>
                      <a:pt x="602" y="462"/>
                    </a:lnTo>
                    <a:lnTo>
                      <a:pt x="601" y="462"/>
                    </a:lnTo>
                    <a:lnTo>
                      <a:pt x="602" y="462"/>
                    </a:lnTo>
                    <a:lnTo>
                      <a:pt x="601" y="463"/>
                    </a:lnTo>
                    <a:lnTo>
                      <a:pt x="601" y="464"/>
                    </a:lnTo>
                    <a:lnTo>
                      <a:pt x="602" y="463"/>
                    </a:lnTo>
                    <a:lnTo>
                      <a:pt x="602" y="464"/>
                    </a:lnTo>
                    <a:lnTo>
                      <a:pt x="602" y="463"/>
                    </a:lnTo>
                    <a:lnTo>
                      <a:pt x="603" y="463"/>
                    </a:lnTo>
                    <a:lnTo>
                      <a:pt x="603" y="462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5" y="464"/>
                    </a:lnTo>
                    <a:lnTo>
                      <a:pt x="605" y="465"/>
                    </a:lnTo>
                    <a:lnTo>
                      <a:pt x="606" y="465"/>
                    </a:lnTo>
                    <a:lnTo>
                      <a:pt x="607" y="465"/>
                    </a:lnTo>
                    <a:lnTo>
                      <a:pt x="607" y="464"/>
                    </a:lnTo>
                    <a:lnTo>
                      <a:pt x="607" y="465"/>
                    </a:lnTo>
                    <a:lnTo>
                      <a:pt x="607" y="466"/>
                    </a:lnTo>
                    <a:lnTo>
                      <a:pt x="608" y="466"/>
                    </a:lnTo>
                    <a:lnTo>
                      <a:pt x="608" y="467"/>
                    </a:lnTo>
                    <a:lnTo>
                      <a:pt x="609" y="467"/>
                    </a:lnTo>
                    <a:lnTo>
                      <a:pt x="609" y="468"/>
                    </a:lnTo>
                    <a:lnTo>
                      <a:pt x="610" y="468"/>
                    </a:lnTo>
                    <a:lnTo>
                      <a:pt x="610" y="469"/>
                    </a:lnTo>
                    <a:lnTo>
                      <a:pt x="611" y="469"/>
                    </a:lnTo>
                    <a:lnTo>
                      <a:pt x="611" y="470"/>
                    </a:lnTo>
                    <a:lnTo>
                      <a:pt x="611" y="471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3" y="470"/>
                    </a:lnTo>
                    <a:lnTo>
                      <a:pt x="613" y="471"/>
                    </a:lnTo>
                    <a:lnTo>
                      <a:pt x="612" y="471"/>
                    </a:lnTo>
                    <a:lnTo>
                      <a:pt x="613" y="472"/>
                    </a:lnTo>
                    <a:lnTo>
                      <a:pt x="613" y="471"/>
                    </a:lnTo>
                    <a:lnTo>
                      <a:pt x="613" y="472"/>
                    </a:lnTo>
                    <a:lnTo>
                      <a:pt x="614" y="472"/>
                    </a:lnTo>
                    <a:lnTo>
                      <a:pt x="613" y="472"/>
                    </a:lnTo>
                    <a:lnTo>
                      <a:pt x="613" y="473"/>
                    </a:lnTo>
                    <a:lnTo>
                      <a:pt x="612" y="473"/>
                    </a:lnTo>
                    <a:lnTo>
                      <a:pt x="613" y="473"/>
                    </a:lnTo>
                    <a:lnTo>
                      <a:pt x="614" y="473"/>
                    </a:lnTo>
                    <a:lnTo>
                      <a:pt x="614" y="475"/>
                    </a:lnTo>
                    <a:lnTo>
                      <a:pt x="613" y="475"/>
                    </a:lnTo>
                    <a:lnTo>
                      <a:pt x="613" y="476"/>
                    </a:lnTo>
                    <a:lnTo>
                      <a:pt x="614" y="475"/>
                    </a:lnTo>
                    <a:lnTo>
                      <a:pt x="614" y="476"/>
                    </a:lnTo>
                    <a:lnTo>
                      <a:pt x="616" y="476"/>
                    </a:lnTo>
                    <a:lnTo>
                      <a:pt x="616" y="477"/>
                    </a:lnTo>
                    <a:lnTo>
                      <a:pt x="616" y="478"/>
                    </a:lnTo>
                    <a:lnTo>
                      <a:pt x="616" y="479"/>
                    </a:lnTo>
                    <a:lnTo>
                      <a:pt x="615" y="479"/>
                    </a:lnTo>
                    <a:lnTo>
                      <a:pt x="615" y="480"/>
                    </a:lnTo>
                    <a:lnTo>
                      <a:pt x="614" y="480"/>
                    </a:lnTo>
                    <a:lnTo>
                      <a:pt x="615" y="480"/>
                    </a:lnTo>
                    <a:lnTo>
                      <a:pt x="614" y="481"/>
                    </a:lnTo>
                    <a:lnTo>
                      <a:pt x="615" y="482"/>
                    </a:lnTo>
                    <a:lnTo>
                      <a:pt x="616" y="482"/>
                    </a:lnTo>
                    <a:lnTo>
                      <a:pt x="615" y="482"/>
                    </a:lnTo>
                    <a:lnTo>
                      <a:pt x="615" y="483"/>
                    </a:lnTo>
                    <a:lnTo>
                      <a:pt x="616" y="483"/>
                    </a:lnTo>
                    <a:lnTo>
                      <a:pt x="616" y="484"/>
                    </a:lnTo>
                    <a:lnTo>
                      <a:pt x="616" y="485"/>
                    </a:lnTo>
                    <a:lnTo>
                      <a:pt x="616" y="486"/>
                    </a:lnTo>
                    <a:lnTo>
                      <a:pt x="616" y="487"/>
                    </a:lnTo>
                    <a:lnTo>
                      <a:pt x="617" y="488"/>
                    </a:lnTo>
                    <a:lnTo>
                      <a:pt x="616" y="488"/>
                    </a:lnTo>
                    <a:lnTo>
                      <a:pt x="616" y="489"/>
                    </a:lnTo>
                    <a:lnTo>
                      <a:pt x="617" y="489"/>
                    </a:lnTo>
                    <a:lnTo>
                      <a:pt x="618" y="489"/>
                    </a:lnTo>
                    <a:lnTo>
                      <a:pt x="618" y="488"/>
                    </a:lnTo>
                    <a:lnTo>
                      <a:pt x="618" y="489"/>
                    </a:lnTo>
                    <a:lnTo>
                      <a:pt x="617" y="489"/>
                    </a:lnTo>
                    <a:lnTo>
                      <a:pt x="617" y="490"/>
                    </a:lnTo>
                    <a:lnTo>
                      <a:pt x="617" y="491"/>
                    </a:lnTo>
                    <a:lnTo>
                      <a:pt x="617" y="492"/>
                    </a:lnTo>
                    <a:lnTo>
                      <a:pt x="617" y="493"/>
                    </a:lnTo>
                    <a:lnTo>
                      <a:pt x="616" y="493"/>
                    </a:lnTo>
                    <a:lnTo>
                      <a:pt x="616" y="494"/>
                    </a:lnTo>
                    <a:lnTo>
                      <a:pt x="617" y="494"/>
                    </a:lnTo>
                    <a:lnTo>
                      <a:pt x="617" y="495"/>
                    </a:lnTo>
                    <a:lnTo>
                      <a:pt x="618" y="495"/>
                    </a:lnTo>
                    <a:lnTo>
                      <a:pt x="617" y="495"/>
                    </a:lnTo>
                    <a:lnTo>
                      <a:pt x="617" y="496"/>
                    </a:lnTo>
                    <a:lnTo>
                      <a:pt x="618" y="496"/>
                    </a:lnTo>
                    <a:lnTo>
                      <a:pt x="618" y="497"/>
                    </a:lnTo>
                    <a:lnTo>
                      <a:pt x="617" y="497"/>
                    </a:lnTo>
                    <a:lnTo>
                      <a:pt x="617" y="498"/>
                    </a:lnTo>
                    <a:lnTo>
                      <a:pt x="618" y="497"/>
                    </a:lnTo>
                    <a:lnTo>
                      <a:pt x="619" y="497"/>
                    </a:lnTo>
                    <a:lnTo>
                      <a:pt x="619" y="498"/>
                    </a:lnTo>
                    <a:lnTo>
                      <a:pt x="619" y="499"/>
                    </a:lnTo>
                    <a:lnTo>
                      <a:pt x="620" y="499"/>
                    </a:lnTo>
                    <a:lnTo>
                      <a:pt x="620" y="498"/>
                    </a:lnTo>
                    <a:lnTo>
                      <a:pt x="620" y="499"/>
                    </a:lnTo>
                    <a:lnTo>
                      <a:pt x="621" y="499"/>
                    </a:lnTo>
                    <a:lnTo>
                      <a:pt x="620" y="499"/>
                    </a:lnTo>
                    <a:lnTo>
                      <a:pt x="620" y="500"/>
                    </a:lnTo>
                    <a:lnTo>
                      <a:pt x="619" y="500"/>
                    </a:lnTo>
                    <a:lnTo>
                      <a:pt x="620" y="501"/>
                    </a:lnTo>
                    <a:lnTo>
                      <a:pt x="621" y="501"/>
                    </a:lnTo>
                    <a:lnTo>
                      <a:pt x="621" y="502"/>
                    </a:lnTo>
                    <a:lnTo>
                      <a:pt x="620" y="502"/>
                    </a:lnTo>
                    <a:lnTo>
                      <a:pt x="620" y="503"/>
                    </a:lnTo>
                    <a:lnTo>
                      <a:pt x="621" y="503"/>
                    </a:lnTo>
                    <a:lnTo>
                      <a:pt x="621" y="504"/>
                    </a:lnTo>
                    <a:lnTo>
                      <a:pt x="622" y="504"/>
                    </a:lnTo>
                    <a:lnTo>
                      <a:pt x="622" y="505"/>
                    </a:lnTo>
                    <a:lnTo>
                      <a:pt x="623" y="505"/>
                    </a:lnTo>
                    <a:lnTo>
                      <a:pt x="624" y="505"/>
                    </a:lnTo>
                    <a:lnTo>
                      <a:pt x="624" y="506"/>
                    </a:lnTo>
                    <a:lnTo>
                      <a:pt x="623" y="507"/>
                    </a:lnTo>
                    <a:lnTo>
                      <a:pt x="621" y="507"/>
                    </a:lnTo>
                    <a:lnTo>
                      <a:pt x="622" y="507"/>
                    </a:lnTo>
                    <a:lnTo>
                      <a:pt x="622" y="508"/>
                    </a:lnTo>
                    <a:lnTo>
                      <a:pt x="622" y="509"/>
                    </a:lnTo>
                    <a:lnTo>
                      <a:pt x="622" y="508"/>
                    </a:lnTo>
                    <a:lnTo>
                      <a:pt x="623" y="508"/>
                    </a:lnTo>
                    <a:lnTo>
                      <a:pt x="623" y="509"/>
                    </a:lnTo>
                    <a:lnTo>
                      <a:pt x="622" y="509"/>
                    </a:lnTo>
                    <a:lnTo>
                      <a:pt x="622" y="510"/>
                    </a:lnTo>
                    <a:lnTo>
                      <a:pt x="621" y="510"/>
                    </a:lnTo>
                    <a:lnTo>
                      <a:pt x="621" y="511"/>
                    </a:lnTo>
                    <a:lnTo>
                      <a:pt x="621" y="510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2"/>
                    </a:lnTo>
                    <a:lnTo>
                      <a:pt x="619" y="512"/>
                    </a:lnTo>
                    <a:lnTo>
                      <a:pt x="619" y="511"/>
                    </a:lnTo>
                    <a:lnTo>
                      <a:pt x="619" y="512"/>
                    </a:lnTo>
                    <a:lnTo>
                      <a:pt x="618" y="512"/>
                    </a:lnTo>
                    <a:lnTo>
                      <a:pt x="618" y="511"/>
                    </a:lnTo>
                    <a:lnTo>
                      <a:pt x="617" y="511"/>
                    </a:lnTo>
                    <a:lnTo>
                      <a:pt x="618" y="512"/>
                    </a:lnTo>
                    <a:lnTo>
                      <a:pt x="618" y="513"/>
                    </a:lnTo>
                    <a:lnTo>
                      <a:pt x="618" y="514"/>
                    </a:lnTo>
                    <a:lnTo>
                      <a:pt x="617" y="514"/>
                    </a:lnTo>
                    <a:lnTo>
                      <a:pt x="617" y="513"/>
                    </a:lnTo>
                    <a:lnTo>
                      <a:pt x="617" y="514"/>
                    </a:lnTo>
                    <a:lnTo>
                      <a:pt x="616" y="514"/>
                    </a:lnTo>
                    <a:lnTo>
                      <a:pt x="617" y="514"/>
                    </a:lnTo>
                    <a:lnTo>
                      <a:pt x="617" y="515"/>
                    </a:lnTo>
                    <a:lnTo>
                      <a:pt x="616" y="515"/>
                    </a:lnTo>
                    <a:lnTo>
                      <a:pt x="615" y="515"/>
                    </a:lnTo>
                    <a:lnTo>
                      <a:pt x="615" y="514"/>
                    </a:lnTo>
                    <a:lnTo>
                      <a:pt x="615" y="515"/>
                    </a:lnTo>
                    <a:lnTo>
                      <a:pt x="615" y="516"/>
                    </a:lnTo>
                    <a:lnTo>
                      <a:pt x="614" y="516"/>
                    </a:lnTo>
                    <a:lnTo>
                      <a:pt x="614" y="515"/>
                    </a:lnTo>
                    <a:lnTo>
                      <a:pt x="613" y="515"/>
                    </a:lnTo>
                    <a:lnTo>
                      <a:pt x="613" y="516"/>
                    </a:lnTo>
                    <a:lnTo>
                      <a:pt x="613" y="515"/>
                    </a:lnTo>
                    <a:lnTo>
                      <a:pt x="612" y="516"/>
                    </a:lnTo>
                    <a:lnTo>
                      <a:pt x="613" y="516"/>
                    </a:lnTo>
                    <a:lnTo>
                      <a:pt x="612" y="516"/>
                    </a:lnTo>
                    <a:lnTo>
                      <a:pt x="611" y="516"/>
                    </a:lnTo>
                    <a:lnTo>
                      <a:pt x="611" y="515"/>
                    </a:lnTo>
                    <a:lnTo>
                      <a:pt x="611" y="517"/>
                    </a:lnTo>
                    <a:lnTo>
                      <a:pt x="610" y="517"/>
                    </a:lnTo>
                    <a:lnTo>
                      <a:pt x="609" y="517"/>
                    </a:lnTo>
                    <a:lnTo>
                      <a:pt x="609" y="518"/>
                    </a:lnTo>
                    <a:lnTo>
                      <a:pt x="609" y="519"/>
                    </a:lnTo>
                    <a:lnTo>
                      <a:pt x="608" y="518"/>
                    </a:lnTo>
                    <a:lnTo>
                      <a:pt x="607" y="518"/>
                    </a:lnTo>
                    <a:lnTo>
                      <a:pt x="607" y="519"/>
                    </a:lnTo>
                    <a:lnTo>
                      <a:pt x="608" y="519"/>
                    </a:lnTo>
                    <a:lnTo>
                      <a:pt x="608" y="520"/>
                    </a:lnTo>
                    <a:lnTo>
                      <a:pt x="607" y="520"/>
                    </a:lnTo>
                    <a:lnTo>
                      <a:pt x="607" y="519"/>
                    </a:lnTo>
                    <a:lnTo>
                      <a:pt x="607" y="520"/>
                    </a:lnTo>
                    <a:lnTo>
                      <a:pt x="607" y="521"/>
                    </a:lnTo>
                    <a:lnTo>
                      <a:pt x="607" y="522"/>
                    </a:lnTo>
                    <a:lnTo>
                      <a:pt x="606" y="522"/>
                    </a:lnTo>
                    <a:lnTo>
                      <a:pt x="606" y="521"/>
                    </a:lnTo>
                    <a:lnTo>
                      <a:pt x="605" y="521"/>
                    </a:lnTo>
                    <a:lnTo>
                      <a:pt x="605" y="522"/>
                    </a:lnTo>
                    <a:lnTo>
                      <a:pt x="605" y="523"/>
                    </a:lnTo>
                    <a:lnTo>
                      <a:pt x="604" y="523"/>
                    </a:lnTo>
                    <a:lnTo>
                      <a:pt x="604" y="522"/>
                    </a:lnTo>
                    <a:lnTo>
                      <a:pt x="603" y="522"/>
                    </a:lnTo>
                    <a:lnTo>
                      <a:pt x="603" y="523"/>
                    </a:lnTo>
                    <a:lnTo>
                      <a:pt x="602" y="523"/>
                    </a:lnTo>
                    <a:lnTo>
                      <a:pt x="602" y="522"/>
                    </a:lnTo>
                    <a:lnTo>
                      <a:pt x="602" y="523"/>
                    </a:lnTo>
                    <a:lnTo>
                      <a:pt x="602" y="524"/>
                    </a:lnTo>
                    <a:lnTo>
                      <a:pt x="601" y="524"/>
                    </a:lnTo>
                    <a:lnTo>
                      <a:pt x="601" y="523"/>
                    </a:lnTo>
                    <a:lnTo>
                      <a:pt x="601" y="524"/>
                    </a:lnTo>
                    <a:lnTo>
                      <a:pt x="600" y="524"/>
                    </a:lnTo>
                    <a:lnTo>
                      <a:pt x="599" y="524"/>
                    </a:lnTo>
                    <a:lnTo>
                      <a:pt x="600" y="525"/>
                    </a:lnTo>
                    <a:lnTo>
                      <a:pt x="599" y="525"/>
                    </a:lnTo>
                    <a:lnTo>
                      <a:pt x="600" y="525"/>
                    </a:lnTo>
                    <a:lnTo>
                      <a:pt x="601" y="526"/>
                    </a:lnTo>
                    <a:lnTo>
                      <a:pt x="600" y="526"/>
                    </a:lnTo>
                    <a:lnTo>
                      <a:pt x="599" y="526"/>
                    </a:lnTo>
                    <a:lnTo>
                      <a:pt x="598" y="526"/>
                    </a:lnTo>
                    <a:lnTo>
                      <a:pt x="599" y="527"/>
                    </a:lnTo>
                    <a:lnTo>
                      <a:pt x="600" y="527"/>
                    </a:lnTo>
                    <a:lnTo>
                      <a:pt x="599" y="528"/>
                    </a:lnTo>
                    <a:lnTo>
                      <a:pt x="599" y="527"/>
                    </a:lnTo>
                    <a:lnTo>
                      <a:pt x="598" y="528"/>
                    </a:lnTo>
                    <a:lnTo>
                      <a:pt x="598" y="529"/>
                    </a:lnTo>
                    <a:lnTo>
                      <a:pt x="598" y="530"/>
                    </a:lnTo>
                    <a:lnTo>
                      <a:pt x="598" y="529"/>
                    </a:lnTo>
                    <a:lnTo>
                      <a:pt x="597" y="529"/>
                    </a:lnTo>
                    <a:lnTo>
                      <a:pt x="596" y="530"/>
                    </a:lnTo>
                    <a:lnTo>
                      <a:pt x="596" y="531"/>
                    </a:lnTo>
                    <a:lnTo>
                      <a:pt x="596" y="532"/>
                    </a:lnTo>
                    <a:lnTo>
                      <a:pt x="595" y="532"/>
                    </a:lnTo>
                    <a:lnTo>
                      <a:pt x="595" y="531"/>
                    </a:lnTo>
                    <a:lnTo>
                      <a:pt x="594" y="532"/>
                    </a:lnTo>
                    <a:lnTo>
                      <a:pt x="593" y="532"/>
                    </a:lnTo>
                    <a:lnTo>
                      <a:pt x="594" y="533"/>
                    </a:lnTo>
                    <a:lnTo>
                      <a:pt x="593" y="533"/>
                    </a:lnTo>
                    <a:lnTo>
                      <a:pt x="592" y="533"/>
                    </a:lnTo>
                    <a:lnTo>
                      <a:pt x="592" y="534"/>
                    </a:lnTo>
                    <a:lnTo>
                      <a:pt x="591" y="534"/>
                    </a:lnTo>
                    <a:lnTo>
                      <a:pt x="590" y="535"/>
                    </a:lnTo>
                    <a:lnTo>
                      <a:pt x="591" y="536"/>
                    </a:lnTo>
                    <a:lnTo>
                      <a:pt x="592" y="536"/>
                    </a:lnTo>
                    <a:lnTo>
                      <a:pt x="592" y="537"/>
                    </a:lnTo>
                    <a:lnTo>
                      <a:pt x="592" y="538"/>
                    </a:lnTo>
                    <a:lnTo>
                      <a:pt x="591" y="538"/>
                    </a:lnTo>
                    <a:lnTo>
                      <a:pt x="591" y="539"/>
                    </a:lnTo>
                    <a:lnTo>
                      <a:pt x="591" y="540"/>
                    </a:lnTo>
                    <a:lnTo>
                      <a:pt x="590" y="539"/>
                    </a:lnTo>
                    <a:lnTo>
                      <a:pt x="589" y="540"/>
                    </a:lnTo>
                    <a:lnTo>
                      <a:pt x="589" y="539"/>
                    </a:lnTo>
                    <a:lnTo>
                      <a:pt x="589" y="540"/>
                    </a:lnTo>
                    <a:lnTo>
                      <a:pt x="588" y="540"/>
                    </a:lnTo>
                    <a:lnTo>
                      <a:pt x="589" y="541"/>
                    </a:lnTo>
                    <a:lnTo>
                      <a:pt x="589" y="542"/>
                    </a:lnTo>
                    <a:lnTo>
                      <a:pt x="588" y="542"/>
                    </a:lnTo>
                    <a:lnTo>
                      <a:pt x="587" y="542"/>
                    </a:lnTo>
                    <a:lnTo>
                      <a:pt x="588" y="543"/>
                    </a:lnTo>
                    <a:lnTo>
                      <a:pt x="587" y="543"/>
                    </a:lnTo>
                    <a:lnTo>
                      <a:pt x="586" y="542"/>
                    </a:lnTo>
                    <a:lnTo>
                      <a:pt x="585" y="542"/>
                    </a:lnTo>
                    <a:lnTo>
                      <a:pt x="584" y="542"/>
                    </a:lnTo>
                    <a:lnTo>
                      <a:pt x="584" y="541"/>
                    </a:lnTo>
                    <a:lnTo>
                      <a:pt x="584" y="540"/>
                    </a:lnTo>
                    <a:lnTo>
                      <a:pt x="583" y="540"/>
                    </a:lnTo>
                    <a:lnTo>
                      <a:pt x="582" y="540"/>
                    </a:lnTo>
                    <a:lnTo>
                      <a:pt x="583" y="539"/>
                    </a:lnTo>
                    <a:lnTo>
                      <a:pt x="582" y="539"/>
                    </a:lnTo>
                    <a:lnTo>
                      <a:pt x="582" y="540"/>
                    </a:lnTo>
                    <a:lnTo>
                      <a:pt x="582" y="541"/>
                    </a:lnTo>
                    <a:lnTo>
                      <a:pt x="583" y="541"/>
                    </a:lnTo>
                    <a:lnTo>
                      <a:pt x="582" y="541"/>
                    </a:lnTo>
                    <a:lnTo>
                      <a:pt x="581" y="542"/>
                    </a:lnTo>
                    <a:lnTo>
                      <a:pt x="581" y="543"/>
                    </a:lnTo>
                    <a:lnTo>
                      <a:pt x="582" y="543"/>
                    </a:lnTo>
                    <a:lnTo>
                      <a:pt x="582" y="544"/>
                    </a:lnTo>
                    <a:lnTo>
                      <a:pt x="582" y="545"/>
                    </a:lnTo>
                    <a:lnTo>
                      <a:pt x="581" y="545"/>
                    </a:lnTo>
                    <a:lnTo>
                      <a:pt x="580" y="545"/>
                    </a:lnTo>
                    <a:lnTo>
                      <a:pt x="580" y="546"/>
                    </a:lnTo>
                    <a:lnTo>
                      <a:pt x="579" y="546"/>
                    </a:lnTo>
                    <a:lnTo>
                      <a:pt x="580" y="546"/>
                    </a:lnTo>
                    <a:lnTo>
                      <a:pt x="580" y="547"/>
                    </a:lnTo>
                    <a:lnTo>
                      <a:pt x="581" y="548"/>
                    </a:lnTo>
                    <a:lnTo>
                      <a:pt x="581" y="549"/>
                    </a:lnTo>
                    <a:lnTo>
                      <a:pt x="580" y="549"/>
                    </a:lnTo>
                    <a:lnTo>
                      <a:pt x="580" y="548"/>
                    </a:lnTo>
                    <a:lnTo>
                      <a:pt x="579" y="548"/>
                    </a:lnTo>
                    <a:lnTo>
                      <a:pt x="580" y="549"/>
                    </a:lnTo>
                    <a:lnTo>
                      <a:pt x="580" y="550"/>
                    </a:lnTo>
                    <a:lnTo>
                      <a:pt x="581" y="550"/>
                    </a:lnTo>
                    <a:lnTo>
                      <a:pt x="580" y="550"/>
                    </a:lnTo>
                    <a:lnTo>
                      <a:pt x="580" y="551"/>
                    </a:lnTo>
                    <a:lnTo>
                      <a:pt x="580" y="552"/>
                    </a:lnTo>
                    <a:lnTo>
                      <a:pt x="579" y="552"/>
                    </a:lnTo>
                    <a:lnTo>
                      <a:pt x="578" y="553"/>
                    </a:lnTo>
                    <a:lnTo>
                      <a:pt x="579" y="553"/>
                    </a:lnTo>
                    <a:lnTo>
                      <a:pt x="580" y="553"/>
                    </a:lnTo>
                    <a:lnTo>
                      <a:pt x="581" y="553"/>
                    </a:lnTo>
                    <a:lnTo>
                      <a:pt x="581" y="554"/>
                    </a:lnTo>
                    <a:lnTo>
                      <a:pt x="581" y="555"/>
                    </a:lnTo>
                    <a:lnTo>
                      <a:pt x="582" y="556"/>
                    </a:lnTo>
                    <a:lnTo>
                      <a:pt x="582" y="557"/>
                    </a:lnTo>
                    <a:lnTo>
                      <a:pt x="582" y="558"/>
                    </a:lnTo>
                    <a:lnTo>
                      <a:pt x="582" y="559"/>
                    </a:lnTo>
                    <a:lnTo>
                      <a:pt x="582" y="560"/>
                    </a:lnTo>
                    <a:lnTo>
                      <a:pt x="583" y="561"/>
                    </a:lnTo>
                    <a:lnTo>
                      <a:pt x="584" y="559"/>
                    </a:lnTo>
                    <a:lnTo>
                      <a:pt x="585" y="560"/>
                    </a:lnTo>
                    <a:lnTo>
                      <a:pt x="585" y="561"/>
                    </a:lnTo>
                    <a:lnTo>
                      <a:pt x="585" y="562"/>
                    </a:lnTo>
                    <a:lnTo>
                      <a:pt x="586" y="562"/>
                    </a:lnTo>
                    <a:lnTo>
                      <a:pt x="587" y="562"/>
                    </a:lnTo>
                    <a:lnTo>
                      <a:pt x="588" y="562"/>
                    </a:lnTo>
                    <a:lnTo>
                      <a:pt x="588" y="561"/>
                    </a:lnTo>
                    <a:lnTo>
                      <a:pt x="589" y="561"/>
                    </a:lnTo>
                    <a:lnTo>
                      <a:pt x="591" y="561"/>
                    </a:lnTo>
                    <a:lnTo>
                      <a:pt x="592" y="561"/>
                    </a:lnTo>
                    <a:lnTo>
                      <a:pt x="592" y="560"/>
                    </a:lnTo>
                    <a:lnTo>
                      <a:pt x="593" y="560"/>
                    </a:lnTo>
                    <a:lnTo>
                      <a:pt x="594" y="560"/>
                    </a:lnTo>
                    <a:lnTo>
                      <a:pt x="594" y="561"/>
                    </a:lnTo>
                    <a:lnTo>
                      <a:pt x="595" y="561"/>
                    </a:lnTo>
                    <a:lnTo>
                      <a:pt x="597" y="562"/>
                    </a:lnTo>
                    <a:lnTo>
                      <a:pt x="598" y="562"/>
                    </a:lnTo>
                    <a:lnTo>
                      <a:pt x="599" y="562"/>
                    </a:lnTo>
                    <a:lnTo>
                      <a:pt x="600" y="562"/>
                    </a:lnTo>
                    <a:lnTo>
                      <a:pt x="600" y="563"/>
                    </a:lnTo>
                    <a:lnTo>
                      <a:pt x="601" y="564"/>
                    </a:lnTo>
                    <a:lnTo>
                      <a:pt x="601" y="565"/>
                    </a:lnTo>
                    <a:lnTo>
                      <a:pt x="601" y="566"/>
                    </a:lnTo>
                    <a:lnTo>
                      <a:pt x="603" y="567"/>
                    </a:lnTo>
                    <a:lnTo>
                      <a:pt x="604" y="568"/>
                    </a:lnTo>
                    <a:lnTo>
                      <a:pt x="604" y="569"/>
                    </a:lnTo>
                    <a:lnTo>
                      <a:pt x="604" y="570"/>
                    </a:lnTo>
                    <a:lnTo>
                      <a:pt x="605" y="571"/>
                    </a:lnTo>
                    <a:lnTo>
                      <a:pt x="605" y="572"/>
                    </a:lnTo>
                    <a:lnTo>
                      <a:pt x="605" y="573"/>
                    </a:lnTo>
                    <a:lnTo>
                      <a:pt x="605" y="574"/>
                    </a:lnTo>
                    <a:lnTo>
                      <a:pt x="604" y="574"/>
                    </a:lnTo>
                    <a:lnTo>
                      <a:pt x="604" y="575"/>
                    </a:lnTo>
                    <a:lnTo>
                      <a:pt x="603" y="576"/>
                    </a:lnTo>
                    <a:lnTo>
                      <a:pt x="604" y="576"/>
                    </a:lnTo>
                    <a:lnTo>
                      <a:pt x="603" y="576"/>
                    </a:lnTo>
                    <a:lnTo>
                      <a:pt x="604" y="577"/>
                    </a:lnTo>
                    <a:lnTo>
                      <a:pt x="604" y="578"/>
                    </a:lnTo>
                    <a:lnTo>
                      <a:pt x="603" y="579"/>
                    </a:lnTo>
                    <a:lnTo>
                      <a:pt x="602" y="579"/>
                    </a:lnTo>
                    <a:lnTo>
                      <a:pt x="601" y="579"/>
                    </a:lnTo>
                    <a:lnTo>
                      <a:pt x="601" y="580"/>
                    </a:lnTo>
                    <a:lnTo>
                      <a:pt x="600" y="580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600" y="582"/>
                    </a:lnTo>
                    <a:lnTo>
                      <a:pt x="599" y="582"/>
                    </a:lnTo>
                    <a:lnTo>
                      <a:pt x="599" y="583"/>
                    </a:lnTo>
                    <a:lnTo>
                      <a:pt x="598" y="583"/>
                    </a:lnTo>
                    <a:lnTo>
                      <a:pt x="598" y="584"/>
                    </a:lnTo>
                    <a:lnTo>
                      <a:pt x="597" y="584"/>
                    </a:lnTo>
                    <a:lnTo>
                      <a:pt x="597" y="585"/>
                    </a:lnTo>
                    <a:lnTo>
                      <a:pt x="596" y="585"/>
                    </a:lnTo>
                    <a:lnTo>
                      <a:pt x="596" y="586"/>
                    </a:lnTo>
                    <a:lnTo>
                      <a:pt x="597" y="586"/>
                    </a:lnTo>
                    <a:lnTo>
                      <a:pt x="597" y="587"/>
                    </a:lnTo>
                    <a:lnTo>
                      <a:pt x="597" y="588"/>
                    </a:lnTo>
                    <a:lnTo>
                      <a:pt x="596" y="588"/>
                    </a:lnTo>
                    <a:lnTo>
                      <a:pt x="596" y="589"/>
                    </a:lnTo>
                    <a:lnTo>
                      <a:pt x="595" y="589"/>
                    </a:lnTo>
                    <a:lnTo>
                      <a:pt x="595" y="590"/>
                    </a:lnTo>
                    <a:lnTo>
                      <a:pt x="595" y="591"/>
                    </a:lnTo>
                    <a:lnTo>
                      <a:pt x="594" y="591"/>
                    </a:lnTo>
                    <a:lnTo>
                      <a:pt x="595" y="592"/>
                    </a:lnTo>
                    <a:lnTo>
                      <a:pt x="595" y="593"/>
                    </a:lnTo>
                    <a:lnTo>
                      <a:pt x="594" y="593"/>
                    </a:lnTo>
                    <a:lnTo>
                      <a:pt x="593" y="594"/>
                    </a:lnTo>
                    <a:lnTo>
                      <a:pt x="593" y="595"/>
                    </a:lnTo>
                    <a:lnTo>
                      <a:pt x="594" y="595"/>
                    </a:lnTo>
                    <a:lnTo>
                      <a:pt x="594" y="596"/>
                    </a:lnTo>
                    <a:lnTo>
                      <a:pt x="594" y="597"/>
                    </a:lnTo>
                    <a:lnTo>
                      <a:pt x="594" y="598"/>
                    </a:lnTo>
                    <a:lnTo>
                      <a:pt x="594" y="599"/>
                    </a:lnTo>
                    <a:lnTo>
                      <a:pt x="594" y="600"/>
                    </a:lnTo>
                    <a:lnTo>
                      <a:pt x="594" y="601"/>
                    </a:lnTo>
                    <a:lnTo>
                      <a:pt x="595" y="601"/>
                    </a:lnTo>
                    <a:lnTo>
                      <a:pt x="595" y="602"/>
                    </a:lnTo>
                    <a:lnTo>
                      <a:pt x="595" y="603"/>
                    </a:lnTo>
                    <a:lnTo>
                      <a:pt x="596" y="603"/>
                    </a:lnTo>
                    <a:lnTo>
                      <a:pt x="595" y="603"/>
                    </a:lnTo>
                    <a:lnTo>
                      <a:pt x="595" y="604"/>
                    </a:lnTo>
                    <a:lnTo>
                      <a:pt x="595" y="605"/>
                    </a:lnTo>
                    <a:lnTo>
                      <a:pt x="595" y="606"/>
                    </a:lnTo>
                    <a:lnTo>
                      <a:pt x="596" y="606"/>
                    </a:lnTo>
                    <a:lnTo>
                      <a:pt x="596" y="605"/>
                    </a:lnTo>
                    <a:lnTo>
                      <a:pt x="596" y="606"/>
                    </a:lnTo>
                    <a:lnTo>
                      <a:pt x="596" y="607"/>
                    </a:lnTo>
                    <a:lnTo>
                      <a:pt x="596" y="608"/>
                    </a:lnTo>
                    <a:lnTo>
                      <a:pt x="597" y="608"/>
                    </a:lnTo>
                    <a:lnTo>
                      <a:pt x="598" y="609"/>
                    </a:lnTo>
                    <a:lnTo>
                      <a:pt x="598" y="610"/>
                    </a:lnTo>
                    <a:lnTo>
                      <a:pt x="597" y="610"/>
                    </a:lnTo>
                    <a:lnTo>
                      <a:pt x="597" y="611"/>
                    </a:lnTo>
                    <a:lnTo>
                      <a:pt x="597" y="612"/>
                    </a:lnTo>
                    <a:lnTo>
                      <a:pt x="598" y="613"/>
                    </a:lnTo>
                    <a:lnTo>
                      <a:pt x="599" y="613"/>
                    </a:lnTo>
                    <a:lnTo>
                      <a:pt x="599" y="614"/>
                    </a:lnTo>
                    <a:lnTo>
                      <a:pt x="599" y="615"/>
                    </a:lnTo>
                    <a:lnTo>
                      <a:pt x="598" y="615"/>
                    </a:lnTo>
                    <a:lnTo>
                      <a:pt x="599" y="616"/>
                    </a:lnTo>
                    <a:lnTo>
                      <a:pt x="599" y="617"/>
                    </a:lnTo>
                    <a:lnTo>
                      <a:pt x="600" y="617"/>
                    </a:lnTo>
                    <a:lnTo>
                      <a:pt x="600" y="618"/>
                    </a:lnTo>
                    <a:lnTo>
                      <a:pt x="600" y="619"/>
                    </a:lnTo>
                    <a:lnTo>
                      <a:pt x="599" y="619"/>
                    </a:lnTo>
                    <a:lnTo>
                      <a:pt x="598" y="619"/>
                    </a:lnTo>
                    <a:lnTo>
                      <a:pt x="598" y="620"/>
                    </a:lnTo>
                    <a:lnTo>
                      <a:pt x="597" y="620"/>
                    </a:lnTo>
                    <a:lnTo>
                      <a:pt x="596" y="620"/>
                    </a:lnTo>
                    <a:lnTo>
                      <a:pt x="595" y="620"/>
                    </a:lnTo>
                    <a:lnTo>
                      <a:pt x="595" y="621"/>
                    </a:lnTo>
                    <a:lnTo>
                      <a:pt x="594" y="621"/>
                    </a:lnTo>
                    <a:lnTo>
                      <a:pt x="594" y="622"/>
                    </a:lnTo>
                    <a:lnTo>
                      <a:pt x="593" y="622"/>
                    </a:lnTo>
                    <a:lnTo>
                      <a:pt x="593" y="621"/>
                    </a:lnTo>
                    <a:lnTo>
                      <a:pt x="592" y="621"/>
                    </a:lnTo>
                    <a:lnTo>
                      <a:pt x="592" y="622"/>
                    </a:lnTo>
                    <a:lnTo>
                      <a:pt x="592" y="623"/>
                    </a:lnTo>
                    <a:lnTo>
                      <a:pt x="591" y="624"/>
                    </a:lnTo>
                    <a:lnTo>
                      <a:pt x="590" y="624"/>
                    </a:lnTo>
                    <a:lnTo>
                      <a:pt x="589" y="624"/>
                    </a:lnTo>
                    <a:lnTo>
                      <a:pt x="589" y="625"/>
                    </a:lnTo>
                    <a:lnTo>
                      <a:pt x="589" y="624"/>
                    </a:lnTo>
                    <a:lnTo>
                      <a:pt x="588" y="624"/>
                    </a:lnTo>
                    <a:lnTo>
                      <a:pt x="588" y="625"/>
                    </a:lnTo>
                    <a:lnTo>
                      <a:pt x="588" y="626"/>
                    </a:lnTo>
                    <a:lnTo>
                      <a:pt x="587" y="626"/>
                    </a:lnTo>
                    <a:lnTo>
                      <a:pt x="588" y="626"/>
                    </a:lnTo>
                    <a:lnTo>
                      <a:pt x="588" y="627"/>
                    </a:lnTo>
                    <a:lnTo>
                      <a:pt x="587" y="627"/>
                    </a:lnTo>
                    <a:lnTo>
                      <a:pt x="586" y="627"/>
                    </a:lnTo>
                    <a:lnTo>
                      <a:pt x="585" y="626"/>
                    </a:lnTo>
                    <a:lnTo>
                      <a:pt x="585" y="627"/>
                    </a:lnTo>
                    <a:lnTo>
                      <a:pt x="584" y="628"/>
                    </a:lnTo>
                    <a:lnTo>
                      <a:pt x="585" y="629"/>
                    </a:lnTo>
                    <a:lnTo>
                      <a:pt x="584" y="629"/>
                    </a:lnTo>
                    <a:lnTo>
                      <a:pt x="583" y="628"/>
                    </a:lnTo>
                    <a:lnTo>
                      <a:pt x="582" y="628"/>
                    </a:lnTo>
                    <a:lnTo>
                      <a:pt x="582" y="629"/>
                    </a:lnTo>
                    <a:lnTo>
                      <a:pt x="581" y="630"/>
                    </a:lnTo>
                    <a:lnTo>
                      <a:pt x="580" y="630"/>
                    </a:lnTo>
                    <a:lnTo>
                      <a:pt x="579" y="630"/>
                    </a:lnTo>
                    <a:lnTo>
                      <a:pt x="579" y="631"/>
                    </a:lnTo>
                    <a:lnTo>
                      <a:pt x="578" y="631"/>
                    </a:lnTo>
                    <a:lnTo>
                      <a:pt x="579" y="632"/>
                    </a:lnTo>
                    <a:lnTo>
                      <a:pt x="578" y="632"/>
                    </a:lnTo>
                    <a:lnTo>
                      <a:pt x="577" y="632"/>
                    </a:lnTo>
                    <a:lnTo>
                      <a:pt x="577" y="631"/>
                    </a:lnTo>
                    <a:lnTo>
                      <a:pt x="576" y="632"/>
                    </a:lnTo>
                    <a:lnTo>
                      <a:pt x="575" y="632"/>
                    </a:lnTo>
                    <a:lnTo>
                      <a:pt x="575" y="633"/>
                    </a:lnTo>
                    <a:lnTo>
                      <a:pt x="574" y="634"/>
                    </a:lnTo>
                    <a:lnTo>
                      <a:pt x="574" y="635"/>
                    </a:lnTo>
                    <a:lnTo>
                      <a:pt x="573" y="635"/>
                    </a:lnTo>
                    <a:lnTo>
                      <a:pt x="573" y="634"/>
                    </a:lnTo>
                    <a:lnTo>
                      <a:pt x="573" y="633"/>
                    </a:lnTo>
                    <a:lnTo>
                      <a:pt x="573" y="632"/>
                    </a:lnTo>
                    <a:lnTo>
                      <a:pt x="574" y="632"/>
                    </a:lnTo>
                    <a:lnTo>
                      <a:pt x="574" y="631"/>
                    </a:lnTo>
                    <a:lnTo>
                      <a:pt x="573" y="631"/>
                    </a:lnTo>
                    <a:lnTo>
                      <a:pt x="573" y="632"/>
                    </a:lnTo>
                    <a:lnTo>
                      <a:pt x="572" y="632"/>
                    </a:lnTo>
                    <a:lnTo>
                      <a:pt x="571" y="633"/>
                    </a:lnTo>
                    <a:lnTo>
                      <a:pt x="570" y="632"/>
                    </a:lnTo>
                    <a:lnTo>
                      <a:pt x="570" y="633"/>
                    </a:lnTo>
                    <a:lnTo>
                      <a:pt x="570" y="634"/>
                    </a:lnTo>
                    <a:lnTo>
                      <a:pt x="569" y="634"/>
                    </a:lnTo>
                    <a:lnTo>
                      <a:pt x="568" y="634"/>
                    </a:lnTo>
                    <a:lnTo>
                      <a:pt x="568" y="635"/>
                    </a:lnTo>
                    <a:lnTo>
                      <a:pt x="569" y="635"/>
                    </a:lnTo>
                    <a:lnTo>
                      <a:pt x="568" y="635"/>
                    </a:lnTo>
                    <a:lnTo>
                      <a:pt x="567" y="636"/>
                    </a:lnTo>
                    <a:lnTo>
                      <a:pt x="566" y="636"/>
                    </a:lnTo>
                    <a:lnTo>
                      <a:pt x="566" y="637"/>
                    </a:lnTo>
                    <a:lnTo>
                      <a:pt x="567" y="638"/>
                    </a:lnTo>
                    <a:lnTo>
                      <a:pt x="566" y="638"/>
                    </a:lnTo>
                    <a:lnTo>
                      <a:pt x="565" y="638"/>
                    </a:lnTo>
                    <a:lnTo>
                      <a:pt x="565" y="637"/>
                    </a:lnTo>
                    <a:lnTo>
                      <a:pt x="564" y="638"/>
                    </a:lnTo>
                    <a:lnTo>
                      <a:pt x="565" y="638"/>
                    </a:lnTo>
                    <a:lnTo>
                      <a:pt x="565" y="639"/>
                    </a:lnTo>
                    <a:lnTo>
                      <a:pt x="564" y="639"/>
                    </a:lnTo>
                    <a:lnTo>
                      <a:pt x="563" y="640"/>
                    </a:lnTo>
                    <a:lnTo>
                      <a:pt x="563" y="641"/>
                    </a:lnTo>
                    <a:lnTo>
                      <a:pt x="564" y="642"/>
                    </a:lnTo>
                    <a:lnTo>
                      <a:pt x="564" y="643"/>
                    </a:lnTo>
                    <a:lnTo>
                      <a:pt x="565" y="643"/>
                    </a:lnTo>
                    <a:lnTo>
                      <a:pt x="565" y="644"/>
                    </a:lnTo>
                    <a:lnTo>
                      <a:pt x="564" y="644"/>
                    </a:lnTo>
                    <a:lnTo>
                      <a:pt x="563" y="646"/>
                    </a:lnTo>
                    <a:lnTo>
                      <a:pt x="563" y="645"/>
                    </a:lnTo>
                    <a:lnTo>
                      <a:pt x="561" y="646"/>
                    </a:lnTo>
                    <a:lnTo>
                      <a:pt x="562" y="645"/>
                    </a:lnTo>
                    <a:lnTo>
                      <a:pt x="561" y="645"/>
                    </a:lnTo>
                    <a:lnTo>
                      <a:pt x="560" y="645"/>
                    </a:lnTo>
                    <a:lnTo>
                      <a:pt x="560" y="647"/>
                    </a:lnTo>
                    <a:lnTo>
                      <a:pt x="559" y="648"/>
                    </a:lnTo>
                    <a:lnTo>
                      <a:pt x="558" y="648"/>
                    </a:lnTo>
                    <a:lnTo>
                      <a:pt x="558" y="647"/>
                    </a:lnTo>
                    <a:lnTo>
                      <a:pt x="557" y="648"/>
                    </a:lnTo>
                    <a:lnTo>
                      <a:pt x="556" y="650"/>
                    </a:lnTo>
                    <a:lnTo>
                      <a:pt x="555" y="650"/>
                    </a:lnTo>
                    <a:lnTo>
                      <a:pt x="554" y="648"/>
                    </a:lnTo>
                    <a:lnTo>
                      <a:pt x="553" y="648"/>
                    </a:lnTo>
                    <a:lnTo>
                      <a:pt x="552" y="648"/>
                    </a:lnTo>
                    <a:lnTo>
                      <a:pt x="552" y="649"/>
                    </a:lnTo>
                    <a:lnTo>
                      <a:pt x="553" y="649"/>
                    </a:lnTo>
                    <a:lnTo>
                      <a:pt x="552" y="650"/>
                    </a:lnTo>
                    <a:lnTo>
                      <a:pt x="552" y="649"/>
                    </a:lnTo>
                    <a:lnTo>
                      <a:pt x="551" y="650"/>
                    </a:lnTo>
                    <a:lnTo>
                      <a:pt x="550" y="651"/>
                    </a:lnTo>
                    <a:lnTo>
                      <a:pt x="550" y="652"/>
                    </a:lnTo>
                    <a:lnTo>
                      <a:pt x="551" y="652"/>
                    </a:lnTo>
                    <a:lnTo>
                      <a:pt x="551" y="653"/>
                    </a:lnTo>
                    <a:lnTo>
                      <a:pt x="550" y="653"/>
                    </a:lnTo>
                    <a:lnTo>
                      <a:pt x="549" y="653"/>
                    </a:lnTo>
                    <a:lnTo>
                      <a:pt x="548" y="653"/>
                    </a:lnTo>
                    <a:lnTo>
                      <a:pt x="548" y="654"/>
                    </a:lnTo>
                    <a:lnTo>
                      <a:pt x="547" y="654"/>
                    </a:lnTo>
                    <a:lnTo>
                      <a:pt x="547" y="653"/>
                    </a:lnTo>
                    <a:lnTo>
                      <a:pt x="546" y="653"/>
                    </a:lnTo>
                    <a:lnTo>
                      <a:pt x="546" y="652"/>
                    </a:lnTo>
                    <a:lnTo>
                      <a:pt x="545" y="652"/>
                    </a:lnTo>
                    <a:lnTo>
                      <a:pt x="545" y="651"/>
                    </a:lnTo>
                    <a:lnTo>
                      <a:pt x="544" y="651"/>
                    </a:lnTo>
                    <a:lnTo>
                      <a:pt x="544" y="652"/>
                    </a:lnTo>
                    <a:lnTo>
                      <a:pt x="542" y="652"/>
                    </a:lnTo>
                    <a:lnTo>
                      <a:pt x="542" y="653"/>
                    </a:lnTo>
                    <a:lnTo>
                      <a:pt x="542" y="654"/>
                    </a:lnTo>
                    <a:lnTo>
                      <a:pt x="542" y="655"/>
                    </a:lnTo>
                    <a:lnTo>
                      <a:pt x="542" y="656"/>
                    </a:lnTo>
                    <a:lnTo>
                      <a:pt x="542" y="657"/>
                    </a:lnTo>
                    <a:lnTo>
                      <a:pt x="541" y="657"/>
                    </a:lnTo>
                    <a:lnTo>
                      <a:pt x="540" y="655"/>
                    </a:lnTo>
                    <a:lnTo>
                      <a:pt x="539" y="655"/>
                    </a:lnTo>
                    <a:lnTo>
                      <a:pt x="539" y="656"/>
                    </a:lnTo>
                    <a:lnTo>
                      <a:pt x="539" y="657"/>
                    </a:lnTo>
                    <a:lnTo>
                      <a:pt x="538" y="657"/>
                    </a:lnTo>
                    <a:lnTo>
                      <a:pt x="539" y="657"/>
                    </a:lnTo>
                    <a:lnTo>
                      <a:pt x="539" y="658"/>
                    </a:lnTo>
                    <a:lnTo>
                      <a:pt x="538" y="659"/>
                    </a:lnTo>
                    <a:lnTo>
                      <a:pt x="537" y="659"/>
                    </a:lnTo>
                    <a:lnTo>
                      <a:pt x="537" y="658"/>
                    </a:lnTo>
                    <a:lnTo>
                      <a:pt x="536" y="658"/>
                    </a:lnTo>
                    <a:lnTo>
                      <a:pt x="536" y="659"/>
                    </a:lnTo>
                    <a:lnTo>
                      <a:pt x="535" y="658"/>
                    </a:lnTo>
                    <a:lnTo>
                      <a:pt x="534" y="658"/>
                    </a:lnTo>
                    <a:lnTo>
                      <a:pt x="533" y="658"/>
                    </a:lnTo>
                    <a:lnTo>
                      <a:pt x="532" y="658"/>
                    </a:lnTo>
                    <a:lnTo>
                      <a:pt x="532" y="659"/>
                    </a:lnTo>
                    <a:lnTo>
                      <a:pt x="532" y="660"/>
                    </a:lnTo>
                    <a:lnTo>
                      <a:pt x="531" y="660"/>
                    </a:lnTo>
                    <a:lnTo>
                      <a:pt x="530" y="660"/>
                    </a:lnTo>
                    <a:lnTo>
                      <a:pt x="530" y="661"/>
                    </a:lnTo>
                    <a:lnTo>
                      <a:pt x="529" y="661"/>
                    </a:lnTo>
                    <a:lnTo>
                      <a:pt x="529" y="660"/>
                    </a:lnTo>
                    <a:lnTo>
                      <a:pt x="529" y="659"/>
                    </a:lnTo>
                    <a:lnTo>
                      <a:pt x="529" y="658"/>
                    </a:lnTo>
                    <a:lnTo>
                      <a:pt x="528" y="658"/>
                    </a:lnTo>
                    <a:lnTo>
                      <a:pt x="527" y="658"/>
                    </a:lnTo>
                    <a:lnTo>
                      <a:pt x="527" y="657"/>
                    </a:lnTo>
                    <a:lnTo>
                      <a:pt x="527" y="656"/>
                    </a:lnTo>
                    <a:lnTo>
                      <a:pt x="528" y="656"/>
                    </a:lnTo>
                    <a:lnTo>
                      <a:pt x="527" y="655"/>
                    </a:lnTo>
                    <a:lnTo>
                      <a:pt x="526" y="655"/>
                    </a:lnTo>
                    <a:lnTo>
                      <a:pt x="525" y="656"/>
                    </a:lnTo>
                    <a:lnTo>
                      <a:pt x="524" y="655"/>
                    </a:lnTo>
                    <a:lnTo>
                      <a:pt x="524" y="654"/>
                    </a:lnTo>
                    <a:lnTo>
                      <a:pt x="523" y="654"/>
                    </a:lnTo>
                    <a:lnTo>
                      <a:pt x="523" y="653"/>
                    </a:lnTo>
                    <a:lnTo>
                      <a:pt x="522" y="653"/>
                    </a:lnTo>
                    <a:lnTo>
                      <a:pt x="521" y="653"/>
                    </a:lnTo>
                    <a:lnTo>
                      <a:pt x="521" y="652"/>
                    </a:lnTo>
                    <a:lnTo>
                      <a:pt x="520" y="651"/>
                    </a:lnTo>
                    <a:lnTo>
                      <a:pt x="519" y="651"/>
                    </a:lnTo>
                    <a:lnTo>
                      <a:pt x="519" y="652"/>
                    </a:lnTo>
                    <a:lnTo>
                      <a:pt x="518" y="652"/>
                    </a:lnTo>
                    <a:lnTo>
                      <a:pt x="516" y="652"/>
                    </a:lnTo>
                    <a:lnTo>
                      <a:pt x="515" y="652"/>
                    </a:lnTo>
                    <a:lnTo>
                      <a:pt x="514" y="651"/>
                    </a:lnTo>
                    <a:lnTo>
                      <a:pt x="513" y="651"/>
                    </a:lnTo>
                    <a:lnTo>
                      <a:pt x="513" y="650"/>
                    </a:lnTo>
                    <a:lnTo>
                      <a:pt x="512" y="650"/>
                    </a:lnTo>
                    <a:lnTo>
                      <a:pt x="511" y="650"/>
                    </a:lnTo>
                    <a:lnTo>
                      <a:pt x="511" y="649"/>
                    </a:lnTo>
                    <a:lnTo>
                      <a:pt x="510" y="648"/>
                    </a:lnTo>
                    <a:lnTo>
                      <a:pt x="510" y="647"/>
                    </a:lnTo>
                    <a:lnTo>
                      <a:pt x="510" y="646"/>
                    </a:lnTo>
                    <a:lnTo>
                      <a:pt x="509" y="645"/>
                    </a:lnTo>
                    <a:lnTo>
                      <a:pt x="509" y="646"/>
                    </a:lnTo>
                    <a:lnTo>
                      <a:pt x="508" y="645"/>
                    </a:lnTo>
                    <a:lnTo>
                      <a:pt x="507" y="645"/>
                    </a:lnTo>
                    <a:lnTo>
                      <a:pt x="506" y="644"/>
                    </a:lnTo>
                    <a:lnTo>
                      <a:pt x="506" y="645"/>
                    </a:lnTo>
                    <a:lnTo>
                      <a:pt x="505" y="644"/>
                    </a:lnTo>
                    <a:lnTo>
                      <a:pt x="504" y="644"/>
                    </a:lnTo>
                    <a:lnTo>
                      <a:pt x="503" y="644"/>
                    </a:lnTo>
                    <a:lnTo>
                      <a:pt x="503" y="643"/>
                    </a:lnTo>
                    <a:lnTo>
                      <a:pt x="504" y="642"/>
                    </a:lnTo>
                    <a:lnTo>
                      <a:pt x="501" y="642"/>
                    </a:lnTo>
                    <a:lnTo>
                      <a:pt x="500" y="642"/>
                    </a:lnTo>
                    <a:lnTo>
                      <a:pt x="500" y="641"/>
                    </a:lnTo>
                    <a:lnTo>
                      <a:pt x="500" y="640"/>
                    </a:lnTo>
                    <a:lnTo>
                      <a:pt x="499" y="640"/>
                    </a:lnTo>
                    <a:lnTo>
                      <a:pt x="498" y="640"/>
                    </a:lnTo>
                    <a:lnTo>
                      <a:pt x="498" y="641"/>
                    </a:lnTo>
                    <a:lnTo>
                      <a:pt x="497" y="642"/>
                    </a:lnTo>
                    <a:lnTo>
                      <a:pt x="497" y="643"/>
                    </a:lnTo>
                    <a:lnTo>
                      <a:pt x="495" y="643"/>
                    </a:lnTo>
                    <a:lnTo>
                      <a:pt x="494" y="644"/>
                    </a:lnTo>
                    <a:lnTo>
                      <a:pt x="494" y="645"/>
                    </a:lnTo>
                    <a:lnTo>
                      <a:pt x="495" y="645"/>
                    </a:lnTo>
                    <a:lnTo>
                      <a:pt x="495" y="646"/>
                    </a:lnTo>
                    <a:lnTo>
                      <a:pt x="494" y="646"/>
                    </a:lnTo>
                    <a:lnTo>
                      <a:pt x="493" y="646"/>
                    </a:lnTo>
                    <a:lnTo>
                      <a:pt x="491" y="644"/>
                    </a:lnTo>
                    <a:lnTo>
                      <a:pt x="490" y="644"/>
                    </a:lnTo>
                    <a:lnTo>
                      <a:pt x="489" y="644"/>
                    </a:lnTo>
                    <a:lnTo>
                      <a:pt x="487" y="644"/>
                    </a:lnTo>
                    <a:lnTo>
                      <a:pt x="486" y="644"/>
                    </a:lnTo>
                    <a:lnTo>
                      <a:pt x="485" y="644"/>
                    </a:lnTo>
                    <a:lnTo>
                      <a:pt x="485" y="643"/>
                    </a:lnTo>
                    <a:lnTo>
                      <a:pt x="485" y="642"/>
                    </a:lnTo>
                    <a:lnTo>
                      <a:pt x="484" y="642"/>
                    </a:lnTo>
                    <a:lnTo>
                      <a:pt x="484" y="643"/>
                    </a:lnTo>
                    <a:lnTo>
                      <a:pt x="483" y="643"/>
                    </a:lnTo>
                    <a:lnTo>
                      <a:pt x="482" y="643"/>
                    </a:lnTo>
                    <a:lnTo>
                      <a:pt x="482" y="642"/>
                    </a:lnTo>
                    <a:lnTo>
                      <a:pt x="481" y="642"/>
                    </a:lnTo>
                    <a:lnTo>
                      <a:pt x="480" y="643"/>
                    </a:lnTo>
                    <a:lnTo>
                      <a:pt x="479" y="644"/>
                    </a:lnTo>
                    <a:lnTo>
                      <a:pt x="478" y="644"/>
                    </a:lnTo>
                    <a:lnTo>
                      <a:pt x="477" y="645"/>
                    </a:lnTo>
                    <a:lnTo>
                      <a:pt x="477" y="644"/>
                    </a:lnTo>
                    <a:lnTo>
                      <a:pt x="477" y="643"/>
                    </a:lnTo>
                    <a:lnTo>
                      <a:pt x="477" y="642"/>
                    </a:lnTo>
                    <a:lnTo>
                      <a:pt x="477" y="641"/>
                    </a:lnTo>
                    <a:lnTo>
                      <a:pt x="476" y="641"/>
                    </a:lnTo>
                    <a:lnTo>
                      <a:pt x="475" y="642"/>
                    </a:lnTo>
                    <a:lnTo>
                      <a:pt x="474" y="642"/>
                    </a:lnTo>
                    <a:lnTo>
                      <a:pt x="473" y="641"/>
                    </a:lnTo>
                    <a:lnTo>
                      <a:pt x="472" y="641"/>
                    </a:lnTo>
                    <a:lnTo>
                      <a:pt x="471" y="640"/>
                    </a:lnTo>
                    <a:lnTo>
                      <a:pt x="470" y="640"/>
                    </a:lnTo>
                    <a:lnTo>
                      <a:pt x="471" y="638"/>
                    </a:lnTo>
                    <a:lnTo>
                      <a:pt x="470" y="638"/>
                    </a:lnTo>
                    <a:lnTo>
                      <a:pt x="468" y="638"/>
                    </a:lnTo>
                    <a:lnTo>
                      <a:pt x="467" y="638"/>
                    </a:lnTo>
                    <a:lnTo>
                      <a:pt x="466" y="638"/>
                    </a:lnTo>
                    <a:lnTo>
                      <a:pt x="465" y="638"/>
                    </a:lnTo>
                    <a:lnTo>
                      <a:pt x="463" y="638"/>
                    </a:lnTo>
                    <a:lnTo>
                      <a:pt x="462" y="638"/>
                    </a:lnTo>
                    <a:lnTo>
                      <a:pt x="462" y="639"/>
                    </a:lnTo>
                    <a:lnTo>
                      <a:pt x="461" y="639"/>
                    </a:lnTo>
                    <a:lnTo>
                      <a:pt x="460" y="639"/>
                    </a:lnTo>
                    <a:lnTo>
                      <a:pt x="459" y="639"/>
                    </a:lnTo>
                    <a:lnTo>
                      <a:pt x="459" y="640"/>
                    </a:lnTo>
                    <a:lnTo>
                      <a:pt x="458" y="639"/>
                    </a:lnTo>
                    <a:lnTo>
                      <a:pt x="457" y="639"/>
                    </a:lnTo>
                    <a:lnTo>
                      <a:pt x="457" y="640"/>
                    </a:lnTo>
                    <a:lnTo>
                      <a:pt x="456" y="640"/>
                    </a:lnTo>
                    <a:lnTo>
                      <a:pt x="455" y="639"/>
                    </a:lnTo>
                    <a:lnTo>
                      <a:pt x="453" y="640"/>
                    </a:lnTo>
                    <a:lnTo>
                      <a:pt x="451" y="639"/>
                    </a:lnTo>
                    <a:lnTo>
                      <a:pt x="450" y="639"/>
                    </a:lnTo>
                    <a:lnTo>
                      <a:pt x="448" y="640"/>
                    </a:lnTo>
                    <a:lnTo>
                      <a:pt x="447" y="639"/>
                    </a:lnTo>
                    <a:lnTo>
                      <a:pt x="446" y="640"/>
                    </a:lnTo>
                    <a:lnTo>
                      <a:pt x="445" y="641"/>
                    </a:lnTo>
                    <a:lnTo>
                      <a:pt x="444" y="642"/>
                    </a:lnTo>
                    <a:lnTo>
                      <a:pt x="443" y="642"/>
                    </a:lnTo>
                    <a:lnTo>
                      <a:pt x="443" y="639"/>
                    </a:lnTo>
                    <a:lnTo>
                      <a:pt x="443" y="638"/>
                    </a:lnTo>
                    <a:lnTo>
                      <a:pt x="442" y="638"/>
                    </a:lnTo>
                    <a:lnTo>
                      <a:pt x="440" y="638"/>
                    </a:lnTo>
                    <a:lnTo>
                      <a:pt x="440" y="637"/>
                    </a:lnTo>
                    <a:lnTo>
                      <a:pt x="439" y="637"/>
                    </a:lnTo>
                    <a:lnTo>
                      <a:pt x="438" y="637"/>
                    </a:lnTo>
                    <a:lnTo>
                      <a:pt x="438" y="636"/>
                    </a:lnTo>
                    <a:lnTo>
                      <a:pt x="438" y="635"/>
                    </a:lnTo>
                    <a:lnTo>
                      <a:pt x="437" y="635"/>
                    </a:lnTo>
                    <a:lnTo>
                      <a:pt x="435" y="635"/>
                    </a:lnTo>
                    <a:lnTo>
                      <a:pt x="435" y="634"/>
                    </a:lnTo>
                    <a:lnTo>
                      <a:pt x="434" y="634"/>
                    </a:lnTo>
                    <a:lnTo>
                      <a:pt x="432" y="633"/>
                    </a:lnTo>
                    <a:lnTo>
                      <a:pt x="432" y="634"/>
                    </a:lnTo>
                    <a:lnTo>
                      <a:pt x="431" y="634"/>
                    </a:lnTo>
                    <a:lnTo>
                      <a:pt x="430" y="635"/>
                    </a:lnTo>
                    <a:lnTo>
                      <a:pt x="429" y="636"/>
                    </a:lnTo>
                    <a:lnTo>
                      <a:pt x="428" y="637"/>
                    </a:lnTo>
                    <a:lnTo>
                      <a:pt x="427" y="637"/>
                    </a:lnTo>
                    <a:lnTo>
                      <a:pt x="427" y="638"/>
                    </a:lnTo>
                    <a:lnTo>
                      <a:pt x="427" y="639"/>
                    </a:lnTo>
                    <a:lnTo>
                      <a:pt x="426" y="639"/>
                    </a:lnTo>
                    <a:lnTo>
                      <a:pt x="426" y="640"/>
                    </a:lnTo>
                    <a:lnTo>
                      <a:pt x="425" y="640"/>
                    </a:lnTo>
                    <a:lnTo>
                      <a:pt x="424" y="640"/>
                    </a:lnTo>
                    <a:lnTo>
                      <a:pt x="423" y="639"/>
                    </a:lnTo>
                    <a:lnTo>
                      <a:pt x="422" y="640"/>
                    </a:lnTo>
                    <a:lnTo>
                      <a:pt x="421" y="640"/>
                    </a:lnTo>
                    <a:lnTo>
                      <a:pt x="421" y="641"/>
                    </a:lnTo>
                    <a:lnTo>
                      <a:pt x="421" y="642"/>
                    </a:lnTo>
                    <a:lnTo>
                      <a:pt x="420" y="642"/>
                    </a:lnTo>
                    <a:lnTo>
                      <a:pt x="420" y="643"/>
                    </a:lnTo>
                    <a:lnTo>
                      <a:pt x="419" y="643"/>
                    </a:lnTo>
                    <a:lnTo>
                      <a:pt x="418" y="644"/>
                    </a:lnTo>
                    <a:lnTo>
                      <a:pt x="417" y="644"/>
                    </a:lnTo>
                    <a:lnTo>
                      <a:pt x="417" y="643"/>
                    </a:lnTo>
                    <a:lnTo>
                      <a:pt x="416" y="643"/>
                    </a:lnTo>
                    <a:lnTo>
                      <a:pt x="415" y="642"/>
                    </a:lnTo>
                    <a:lnTo>
                      <a:pt x="415" y="643"/>
                    </a:lnTo>
                    <a:lnTo>
                      <a:pt x="414" y="642"/>
                    </a:lnTo>
                    <a:lnTo>
                      <a:pt x="414" y="641"/>
                    </a:lnTo>
                    <a:lnTo>
                      <a:pt x="415" y="641"/>
                    </a:lnTo>
                    <a:lnTo>
                      <a:pt x="414" y="641"/>
                    </a:lnTo>
                    <a:lnTo>
                      <a:pt x="413" y="641"/>
                    </a:lnTo>
                    <a:lnTo>
                      <a:pt x="413" y="640"/>
                    </a:lnTo>
                    <a:lnTo>
                      <a:pt x="412" y="641"/>
                    </a:lnTo>
                    <a:lnTo>
                      <a:pt x="411" y="642"/>
                    </a:lnTo>
                    <a:lnTo>
                      <a:pt x="410" y="642"/>
                    </a:lnTo>
                    <a:lnTo>
                      <a:pt x="410" y="643"/>
                    </a:lnTo>
                    <a:lnTo>
                      <a:pt x="409" y="643"/>
                    </a:lnTo>
                    <a:lnTo>
                      <a:pt x="409" y="644"/>
                    </a:lnTo>
                    <a:lnTo>
                      <a:pt x="408" y="644"/>
                    </a:lnTo>
                    <a:lnTo>
                      <a:pt x="407" y="644"/>
                    </a:lnTo>
                    <a:lnTo>
                      <a:pt x="406" y="644"/>
                    </a:lnTo>
                    <a:lnTo>
                      <a:pt x="405" y="643"/>
                    </a:lnTo>
                    <a:lnTo>
                      <a:pt x="404" y="643"/>
                    </a:lnTo>
                    <a:lnTo>
                      <a:pt x="404" y="644"/>
                    </a:lnTo>
                    <a:lnTo>
                      <a:pt x="405" y="645"/>
                    </a:lnTo>
                    <a:lnTo>
                      <a:pt x="406" y="646"/>
                    </a:lnTo>
                    <a:lnTo>
                      <a:pt x="406" y="647"/>
                    </a:lnTo>
                    <a:lnTo>
                      <a:pt x="405" y="647"/>
                    </a:lnTo>
                    <a:lnTo>
                      <a:pt x="405" y="648"/>
                    </a:lnTo>
                    <a:lnTo>
                      <a:pt x="404" y="648"/>
                    </a:lnTo>
                    <a:lnTo>
                      <a:pt x="403" y="649"/>
                    </a:lnTo>
                    <a:lnTo>
                      <a:pt x="402" y="650"/>
                    </a:lnTo>
                    <a:lnTo>
                      <a:pt x="401" y="651"/>
                    </a:lnTo>
                    <a:lnTo>
                      <a:pt x="401" y="652"/>
                    </a:lnTo>
                    <a:lnTo>
                      <a:pt x="400" y="653"/>
                    </a:lnTo>
                    <a:lnTo>
                      <a:pt x="400" y="654"/>
                    </a:lnTo>
                    <a:lnTo>
                      <a:pt x="399" y="655"/>
                    </a:lnTo>
                    <a:lnTo>
                      <a:pt x="397" y="655"/>
                    </a:lnTo>
                    <a:lnTo>
                      <a:pt x="396" y="655"/>
                    </a:lnTo>
                    <a:lnTo>
                      <a:pt x="396" y="656"/>
                    </a:lnTo>
                    <a:lnTo>
                      <a:pt x="395" y="657"/>
                    </a:lnTo>
                    <a:lnTo>
                      <a:pt x="395" y="658"/>
                    </a:lnTo>
                    <a:lnTo>
                      <a:pt x="395" y="659"/>
                    </a:lnTo>
                    <a:lnTo>
                      <a:pt x="394" y="659"/>
                    </a:lnTo>
                    <a:lnTo>
                      <a:pt x="393" y="658"/>
                    </a:lnTo>
                    <a:lnTo>
                      <a:pt x="392" y="658"/>
                    </a:lnTo>
                    <a:lnTo>
                      <a:pt x="391" y="658"/>
                    </a:lnTo>
                    <a:lnTo>
                      <a:pt x="391" y="659"/>
                    </a:lnTo>
                    <a:lnTo>
                      <a:pt x="390" y="660"/>
                    </a:lnTo>
                    <a:lnTo>
                      <a:pt x="389" y="662"/>
                    </a:lnTo>
                    <a:lnTo>
                      <a:pt x="388" y="663"/>
                    </a:lnTo>
                    <a:lnTo>
                      <a:pt x="387" y="664"/>
                    </a:lnTo>
                    <a:lnTo>
                      <a:pt x="387" y="665"/>
                    </a:lnTo>
                    <a:lnTo>
                      <a:pt x="386" y="666"/>
                    </a:lnTo>
                    <a:lnTo>
                      <a:pt x="385" y="667"/>
                    </a:lnTo>
                    <a:lnTo>
                      <a:pt x="384" y="667"/>
                    </a:lnTo>
                    <a:lnTo>
                      <a:pt x="383" y="667"/>
                    </a:lnTo>
                    <a:lnTo>
                      <a:pt x="383" y="666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1" y="663"/>
                    </a:lnTo>
                    <a:lnTo>
                      <a:pt x="380" y="662"/>
                    </a:lnTo>
                    <a:lnTo>
                      <a:pt x="379" y="661"/>
                    </a:lnTo>
                    <a:lnTo>
                      <a:pt x="378" y="659"/>
                    </a:lnTo>
                    <a:lnTo>
                      <a:pt x="376" y="657"/>
                    </a:lnTo>
                    <a:lnTo>
                      <a:pt x="375" y="656"/>
                    </a:lnTo>
                    <a:lnTo>
                      <a:pt x="375" y="654"/>
                    </a:lnTo>
                    <a:lnTo>
                      <a:pt x="375" y="653"/>
                    </a:lnTo>
                    <a:lnTo>
                      <a:pt x="376" y="652"/>
                    </a:lnTo>
                    <a:lnTo>
                      <a:pt x="376" y="651"/>
                    </a:lnTo>
                    <a:lnTo>
                      <a:pt x="375" y="651"/>
                    </a:lnTo>
                    <a:lnTo>
                      <a:pt x="375" y="650"/>
                    </a:lnTo>
                    <a:lnTo>
                      <a:pt x="374" y="650"/>
                    </a:lnTo>
                    <a:lnTo>
                      <a:pt x="373" y="650"/>
                    </a:lnTo>
                    <a:lnTo>
                      <a:pt x="371" y="650"/>
                    </a:lnTo>
                    <a:lnTo>
                      <a:pt x="370" y="650"/>
                    </a:lnTo>
                    <a:lnTo>
                      <a:pt x="370" y="651"/>
                    </a:lnTo>
                    <a:lnTo>
                      <a:pt x="370" y="652"/>
                    </a:lnTo>
                    <a:lnTo>
                      <a:pt x="370" y="653"/>
                    </a:lnTo>
                    <a:lnTo>
                      <a:pt x="370" y="654"/>
                    </a:lnTo>
                    <a:lnTo>
                      <a:pt x="369" y="654"/>
                    </a:lnTo>
                    <a:lnTo>
                      <a:pt x="369" y="655"/>
                    </a:lnTo>
                    <a:lnTo>
                      <a:pt x="368" y="655"/>
                    </a:lnTo>
                    <a:lnTo>
                      <a:pt x="367" y="655"/>
                    </a:lnTo>
                    <a:lnTo>
                      <a:pt x="365" y="655"/>
                    </a:lnTo>
                    <a:lnTo>
                      <a:pt x="363" y="655"/>
                    </a:lnTo>
                    <a:lnTo>
                      <a:pt x="360" y="655"/>
                    </a:lnTo>
                    <a:lnTo>
                      <a:pt x="359" y="656"/>
                    </a:lnTo>
                    <a:lnTo>
                      <a:pt x="358" y="657"/>
                    </a:lnTo>
                    <a:lnTo>
                      <a:pt x="359" y="657"/>
                    </a:lnTo>
                    <a:lnTo>
                      <a:pt x="359" y="658"/>
                    </a:lnTo>
                    <a:lnTo>
                      <a:pt x="360" y="659"/>
                    </a:lnTo>
                    <a:lnTo>
                      <a:pt x="360" y="660"/>
                    </a:lnTo>
                    <a:lnTo>
                      <a:pt x="359" y="660"/>
                    </a:lnTo>
                    <a:lnTo>
                      <a:pt x="358" y="660"/>
                    </a:lnTo>
                    <a:lnTo>
                      <a:pt x="357" y="659"/>
                    </a:lnTo>
                    <a:lnTo>
                      <a:pt x="356" y="659"/>
                    </a:lnTo>
                    <a:lnTo>
                      <a:pt x="354" y="659"/>
                    </a:lnTo>
                    <a:lnTo>
                      <a:pt x="353" y="659"/>
                    </a:lnTo>
                    <a:lnTo>
                      <a:pt x="353" y="660"/>
                    </a:lnTo>
                    <a:lnTo>
                      <a:pt x="351" y="661"/>
                    </a:lnTo>
                    <a:lnTo>
                      <a:pt x="350" y="661"/>
                    </a:lnTo>
                    <a:lnTo>
                      <a:pt x="349" y="661"/>
                    </a:lnTo>
                    <a:lnTo>
                      <a:pt x="348" y="661"/>
                    </a:lnTo>
                    <a:lnTo>
                      <a:pt x="347" y="661"/>
                    </a:lnTo>
                    <a:lnTo>
                      <a:pt x="346" y="661"/>
                    </a:lnTo>
                    <a:lnTo>
                      <a:pt x="346" y="662"/>
                    </a:lnTo>
                    <a:lnTo>
                      <a:pt x="345" y="663"/>
                    </a:lnTo>
                    <a:lnTo>
                      <a:pt x="345" y="664"/>
                    </a:lnTo>
                    <a:lnTo>
                      <a:pt x="344" y="664"/>
                    </a:lnTo>
                    <a:lnTo>
                      <a:pt x="343" y="664"/>
                    </a:lnTo>
                    <a:lnTo>
                      <a:pt x="341" y="663"/>
                    </a:lnTo>
                    <a:lnTo>
                      <a:pt x="340" y="663"/>
                    </a:lnTo>
                    <a:lnTo>
                      <a:pt x="338" y="661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5" y="660"/>
                    </a:lnTo>
                    <a:lnTo>
                      <a:pt x="334" y="660"/>
                    </a:lnTo>
                    <a:lnTo>
                      <a:pt x="334" y="661"/>
                    </a:lnTo>
                    <a:lnTo>
                      <a:pt x="333" y="661"/>
                    </a:lnTo>
                    <a:lnTo>
                      <a:pt x="332" y="661"/>
                    </a:lnTo>
                    <a:lnTo>
                      <a:pt x="330" y="661"/>
                    </a:lnTo>
                    <a:lnTo>
                      <a:pt x="329" y="661"/>
                    </a:lnTo>
                    <a:lnTo>
                      <a:pt x="328" y="660"/>
                    </a:lnTo>
                    <a:lnTo>
                      <a:pt x="326" y="660"/>
                    </a:lnTo>
                    <a:lnTo>
                      <a:pt x="325" y="659"/>
                    </a:lnTo>
                    <a:lnTo>
                      <a:pt x="324" y="659"/>
                    </a:lnTo>
                    <a:lnTo>
                      <a:pt x="323" y="658"/>
                    </a:lnTo>
                    <a:lnTo>
                      <a:pt x="322" y="658"/>
                    </a:lnTo>
                    <a:lnTo>
                      <a:pt x="321" y="658"/>
                    </a:lnTo>
                    <a:lnTo>
                      <a:pt x="320" y="659"/>
                    </a:lnTo>
                    <a:lnTo>
                      <a:pt x="319" y="660"/>
                    </a:lnTo>
                    <a:lnTo>
                      <a:pt x="319" y="661"/>
                    </a:lnTo>
                    <a:lnTo>
                      <a:pt x="318" y="662"/>
                    </a:lnTo>
                    <a:lnTo>
                      <a:pt x="318" y="663"/>
                    </a:lnTo>
                    <a:lnTo>
                      <a:pt x="316" y="664"/>
                    </a:lnTo>
                    <a:lnTo>
                      <a:pt x="315" y="665"/>
                    </a:lnTo>
                    <a:lnTo>
                      <a:pt x="314" y="665"/>
                    </a:lnTo>
                    <a:lnTo>
                      <a:pt x="313" y="665"/>
                    </a:lnTo>
                    <a:lnTo>
                      <a:pt x="311" y="665"/>
                    </a:lnTo>
                    <a:lnTo>
                      <a:pt x="308" y="664"/>
                    </a:lnTo>
                    <a:lnTo>
                      <a:pt x="307" y="664"/>
                    </a:lnTo>
                    <a:lnTo>
                      <a:pt x="306" y="664"/>
                    </a:lnTo>
                    <a:lnTo>
                      <a:pt x="305" y="664"/>
                    </a:lnTo>
                    <a:lnTo>
                      <a:pt x="303" y="665"/>
                    </a:lnTo>
                    <a:lnTo>
                      <a:pt x="302" y="665"/>
                    </a:lnTo>
                    <a:lnTo>
                      <a:pt x="300" y="666"/>
                    </a:lnTo>
                    <a:lnTo>
                      <a:pt x="299" y="665"/>
                    </a:lnTo>
                    <a:lnTo>
                      <a:pt x="298" y="665"/>
                    </a:lnTo>
                    <a:lnTo>
                      <a:pt x="297" y="665"/>
                    </a:lnTo>
                    <a:lnTo>
                      <a:pt x="296" y="666"/>
                    </a:lnTo>
                    <a:lnTo>
                      <a:pt x="295" y="666"/>
                    </a:lnTo>
                    <a:lnTo>
                      <a:pt x="294" y="666"/>
                    </a:lnTo>
                    <a:lnTo>
                      <a:pt x="293" y="666"/>
                    </a:lnTo>
                    <a:lnTo>
                      <a:pt x="292" y="666"/>
                    </a:lnTo>
                    <a:lnTo>
                      <a:pt x="291" y="667"/>
                    </a:lnTo>
                    <a:lnTo>
                      <a:pt x="291" y="668"/>
                    </a:lnTo>
                    <a:lnTo>
                      <a:pt x="289" y="669"/>
                    </a:lnTo>
                    <a:lnTo>
                      <a:pt x="288" y="672"/>
                    </a:lnTo>
                    <a:lnTo>
                      <a:pt x="287" y="673"/>
                    </a:lnTo>
                    <a:lnTo>
                      <a:pt x="286" y="675"/>
                    </a:lnTo>
                    <a:lnTo>
                      <a:pt x="286" y="677"/>
                    </a:lnTo>
                    <a:lnTo>
                      <a:pt x="285" y="677"/>
                    </a:lnTo>
                    <a:lnTo>
                      <a:pt x="285" y="678"/>
                    </a:lnTo>
                    <a:lnTo>
                      <a:pt x="284" y="679"/>
                    </a:lnTo>
                    <a:lnTo>
                      <a:pt x="283" y="680"/>
                    </a:lnTo>
                    <a:lnTo>
                      <a:pt x="281" y="680"/>
                    </a:lnTo>
                    <a:lnTo>
                      <a:pt x="280" y="680"/>
                    </a:lnTo>
                    <a:lnTo>
                      <a:pt x="278" y="685"/>
                    </a:lnTo>
                    <a:lnTo>
                      <a:pt x="278" y="686"/>
                    </a:lnTo>
                    <a:lnTo>
                      <a:pt x="277" y="687"/>
                    </a:lnTo>
                    <a:lnTo>
                      <a:pt x="276" y="689"/>
                    </a:lnTo>
                    <a:lnTo>
                      <a:pt x="275" y="689"/>
                    </a:lnTo>
                    <a:lnTo>
                      <a:pt x="274" y="689"/>
                    </a:lnTo>
                    <a:lnTo>
                      <a:pt x="272" y="690"/>
                    </a:lnTo>
                    <a:lnTo>
                      <a:pt x="271" y="690"/>
                    </a:lnTo>
                    <a:lnTo>
                      <a:pt x="271" y="691"/>
                    </a:lnTo>
                    <a:lnTo>
                      <a:pt x="270" y="691"/>
                    </a:lnTo>
                    <a:lnTo>
                      <a:pt x="270" y="692"/>
                    </a:lnTo>
                    <a:lnTo>
                      <a:pt x="270" y="693"/>
                    </a:lnTo>
                    <a:lnTo>
                      <a:pt x="271" y="695"/>
                    </a:lnTo>
                    <a:lnTo>
                      <a:pt x="271" y="696"/>
                    </a:lnTo>
                    <a:lnTo>
                      <a:pt x="271" y="697"/>
                    </a:lnTo>
                    <a:lnTo>
                      <a:pt x="271" y="698"/>
                    </a:lnTo>
                    <a:lnTo>
                      <a:pt x="271" y="699"/>
                    </a:lnTo>
                    <a:lnTo>
                      <a:pt x="271" y="701"/>
                    </a:lnTo>
                    <a:lnTo>
                      <a:pt x="270" y="703"/>
                    </a:lnTo>
                    <a:lnTo>
                      <a:pt x="269" y="705"/>
                    </a:lnTo>
                    <a:lnTo>
                      <a:pt x="268" y="706"/>
                    </a:lnTo>
                    <a:lnTo>
                      <a:pt x="267" y="708"/>
                    </a:lnTo>
                    <a:lnTo>
                      <a:pt x="266" y="709"/>
                    </a:lnTo>
                    <a:lnTo>
                      <a:pt x="265" y="709"/>
                    </a:lnTo>
                    <a:lnTo>
                      <a:pt x="263" y="710"/>
                    </a:lnTo>
                    <a:lnTo>
                      <a:pt x="263" y="711"/>
                    </a:lnTo>
                    <a:lnTo>
                      <a:pt x="262" y="711"/>
                    </a:lnTo>
                    <a:lnTo>
                      <a:pt x="262" y="712"/>
                    </a:lnTo>
                    <a:lnTo>
                      <a:pt x="260" y="712"/>
                    </a:lnTo>
                    <a:lnTo>
                      <a:pt x="259" y="711"/>
                    </a:lnTo>
                    <a:lnTo>
                      <a:pt x="257" y="711"/>
                    </a:lnTo>
                    <a:lnTo>
                      <a:pt x="256" y="711"/>
                    </a:lnTo>
                    <a:lnTo>
                      <a:pt x="255" y="711"/>
                    </a:lnTo>
                    <a:lnTo>
                      <a:pt x="253" y="711"/>
                    </a:lnTo>
                    <a:lnTo>
                      <a:pt x="252" y="711"/>
                    </a:lnTo>
                    <a:lnTo>
                      <a:pt x="252" y="712"/>
                    </a:lnTo>
                    <a:lnTo>
                      <a:pt x="253" y="714"/>
                    </a:lnTo>
                    <a:lnTo>
                      <a:pt x="252" y="715"/>
                    </a:lnTo>
                    <a:lnTo>
                      <a:pt x="250" y="715"/>
                    </a:lnTo>
                    <a:lnTo>
                      <a:pt x="248" y="716"/>
                    </a:lnTo>
                    <a:lnTo>
                      <a:pt x="247" y="716"/>
                    </a:lnTo>
                    <a:lnTo>
                      <a:pt x="246" y="717"/>
                    </a:lnTo>
                    <a:lnTo>
                      <a:pt x="245" y="718"/>
                    </a:lnTo>
                    <a:lnTo>
                      <a:pt x="245" y="719"/>
                    </a:lnTo>
                    <a:lnTo>
                      <a:pt x="245" y="721"/>
                    </a:lnTo>
                    <a:lnTo>
                      <a:pt x="245" y="722"/>
                    </a:lnTo>
                    <a:lnTo>
                      <a:pt x="243" y="723"/>
                    </a:lnTo>
                    <a:lnTo>
                      <a:pt x="242" y="724"/>
                    </a:lnTo>
                    <a:lnTo>
                      <a:pt x="241" y="724"/>
                    </a:lnTo>
                    <a:lnTo>
                      <a:pt x="240" y="724"/>
                    </a:lnTo>
                    <a:lnTo>
                      <a:pt x="240" y="725"/>
                    </a:lnTo>
                    <a:lnTo>
                      <a:pt x="238" y="726"/>
                    </a:lnTo>
                    <a:lnTo>
                      <a:pt x="237" y="727"/>
                    </a:lnTo>
                    <a:lnTo>
                      <a:pt x="237" y="728"/>
                    </a:lnTo>
                    <a:lnTo>
                      <a:pt x="236" y="729"/>
                    </a:lnTo>
                    <a:lnTo>
                      <a:pt x="235" y="731"/>
                    </a:lnTo>
                    <a:lnTo>
                      <a:pt x="235" y="732"/>
                    </a:lnTo>
                    <a:lnTo>
                      <a:pt x="235" y="733"/>
                    </a:lnTo>
                    <a:lnTo>
                      <a:pt x="234" y="734"/>
                    </a:lnTo>
                    <a:lnTo>
                      <a:pt x="234" y="736"/>
                    </a:lnTo>
                    <a:lnTo>
                      <a:pt x="233" y="737"/>
                    </a:lnTo>
                    <a:lnTo>
                      <a:pt x="232" y="738"/>
                    </a:lnTo>
                    <a:lnTo>
                      <a:pt x="231" y="739"/>
                    </a:lnTo>
                    <a:lnTo>
                      <a:pt x="231" y="740"/>
                    </a:lnTo>
                    <a:lnTo>
                      <a:pt x="231" y="741"/>
                    </a:lnTo>
                    <a:lnTo>
                      <a:pt x="232" y="742"/>
                    </a:lnTo>
                    <a:lnTo>
                      <a:pt x="232" y="743"/>
                    </a:lnTo>
                    <a:lnTo>
                      <a:pt x="235" y="744"/>
                    </a:lnTo>
                    <a:lnTo>
                      <a:pt x="235" y="745"/>
                    </a:lnTo>
                    <a:lnTo>
                      <a:pt x="236" y="746"/>
                    </a:lnTo>
                    <a:lnTo>
                      <a:pt x="236" y="747"/>
                    </a:lnTo>
                    <a:lnTo>
                      <a:pt x="236" y="748"/>
                    </a:lnTo>
                    <a:lnTo>
                      <a:pt x="235" y="748"/>
                    </a:lnTo>
                    <a:lnTo>
                      <a:pt x="234" y="749"/>
                    </a:lnTo>
                    <a:lnTo>
                      <a:pt x="233" y="748"/>
                    </a:lnTo>
                    <a:lnTo>
                      <a:pt x="229" y="746"/>
                    </a:lnTo>
                    <a:lnTo>
                      <a:pt x="228" y="746"/>
                    </a:lnTo>
                    <a:lnTo>
                      <a:pt x="226" y="745"/>
                    </a:lnTo>
                    <a:lnTo>
                      <a:pt x="225" y="745"/>
                    </a:lnTo>
                    <a:lnTo>
                      <a:pt x="225" y="744"/>
                    </a:lnTo>
                    <a:lnTo>
                      <a:pt x="224" y="744"/>
                    </a:lnTo>
                    <a:lnTo>
                      <a:pt x="224" y="743"/>
                    </a:lnTo>
                    <a:lnTo>
                      <a:pt x="223" y="743"/>
                    </a:lnTo>
                    <a:lnTo>
                      <a:pt x="223" y="742"/>
                    </a:lnTo>
                    <a:lnTo>
                      <a:pt x="222" y="741"/>
                    </a:lnTo>
                    <a:lnTo>
                      <a:pt x="220" y="741"/>
                    </a:lnTo>
                    <a:lnTo>
                      <a:pt x="220" y="740"/>
                    </a:lnTo>
                    <a:lnTo>
                      <a:pt x="220" y="739"/>
                    </a:lnTo>
                    <a:lnTo>
                      <a:pt x="220" y="738"/>
                    </a:lnTo>
                    <a:lnTo>
                      <a:pt x="220" y="739"/>
                    </a:lnTo>
                    <a:lnTo>
                      <a:pt x="219" y="739"/>
                    </a:lnTo>
                    <a:lnTo>
                      <a:pt x="218" y="739"/>
                    </a:lnTo>
                    <a:lnTo>
                      <a:pt x="219" y="738"/>
                    </a:lnTo>
                    <a:lnTo>
                      <a:pt x="218" y="737"/>
                    </a:lnTo>
                    <a:lnTo>
                      <a:pt x="217" y="737"/>
                    </a:lnTo>
                    <a:lnTo>
                      <a:pt x="217" y="738"/>
                    </a:lnTo>
                    <a:lnTo>
                      <a:pt x="216" y="737"/>
                    </a:lnTo>
                    <a:lnTo>
                      <a:pt x="215" y="737"/>
                    </a:lnTo>
                    <a:lnTo>
                      <a:pt x="216" y="737"/>
                    </a:lnTo>
                    <a:lnTo>
                      <a:pt x="216" y="736"/>
                    </a:lnTo>
                    <a:lnTo>
                      <a:pt x="217" y="736"/>
                    </a:lnTo>
                    <a:lnTo>
                      <a:pt x="216" y="735"/>
                    </a:lnTo>
                    <a:lnTo>
                      <a:pt x="216" y="734"/>
                    </a:lnTo>
                    <a:lnTo>
                      <a:pt x="216" y="733"/>
                    </a:lnTo>
                    <a:lnTo>
                      <a:pt x="215" y="733"/>
                    </a:lnTo>
                    <a:lnTo>
                      <a:pt x="215" y="732"/>
                    </a:lnTo>
                    <a:lnTo>
                      <a:pt x="215" y="731"/>
                    </a:lnTo>
                    <a:lnTo>
                      <a:pt x="214" y="731"/>
                    </a:lnTo>
                    <a:lnTo>
                      <a:pt x="214" y="730"/>
                    </a:lnTo>
                    <a:lnTo>
                      <a:pt x="213" y="730"/>
                    </a:lnTo>
                    <a:lnTo>
                      <a:pt x="212" y="730"/>
                    </a:lnTo>
                    <a:lnTo>
                      <a:pt x="212" y="729"/>
                    </a:lnTo>
                    <a:lnTo>
                      <a:pt x="211" y="728"/>
                    </a:lnTo>
                    <a:lnTo>
                      <a:pt x="210" y="728"/>
                    </a:lnTo>
                    <a:lnTo>
                      <a:pt x="211" y="727"/>
                    </a:lnTo>
                    <a:lnTo>
                      <a:pt x="210" y="727"/>
                    </a:lnTo>
                    <a:lnTo>
                      <a:pt x="209" y="727"/>
                    </a:lnTo>
                    <a:lnTo>
                      <a:pt x="208" y="727"/>
                    </a:lnTo>
                    <a:lnTo>
                      <a:pt x="207" y="726"/>
                    </a:lnTo>
                    <a:lnTo>
                      <a:pt x="206" y="726"/>
                    </a:lnTo>
                    <a:lnTo>
                      <a:pt x="206" y="725"/>
                    </a:lnTo>
                    <a:lnTo>
                      <a:pt x="205" y="725"/>
                    </a:lnTo>
                    <a:lnTo>
                      <a:pt x="204" y="725"/>
                    </a:lnTo>
                    <a:lnTo>
                      <a:pt x="203" y="724"/>
                    </a:lnTo>
                    <a:lnTo>
                      <a:pt x="202" y="725"/>
                    </a:lnTo>
                    <a:lnTo>
                      <a:pt x="201" y="724"/>
                    </a:lnTo>
                    <a:lnTo>
                      <a:pt x="201" y="723"/>
                    </a:lnTo>
                    <a:lnTo>
                      <a:pt x="201" y="722"/>
                    </a:lnTo>
                    <a:lnTo>
                      <a:pt x="199" y="722"/>
                    </a:lnTo>
                    <a:lnTo>
                      <a:pt x="198" y="722"/>
                    </a:lnTo>
                    <a:lnTo>
                      <a:pt x="198" y="721"/>
                    </a:lnTo>
                    <a:lnTo>
                      <a:pt x="197" y="721"/>
                    </a:lnTo>
                    <a:lnTo>
                      <a:pt x="197" y="722"/>
                    </a:lnTo>
                    <a:lnTo>
                      <a:pt x="196" y="722"/>
                    </a:lnTo>
                    <a:lnTo>
                      <a:pt x="195" y="722"/>
                    </a:lnTo>
                    <a:lnTo>
                      <a:pt x="194" y="723"/>
                    </a:lnTo>
                    <a:lnTo>
                      <a:pt x="194" y="722"/>
                    </a:lnTo>
                    <a:lnTo>
                      <a:pt x="192" y="721"/>
                    </a:lnTo>
                    <a:lnTo>
                      <a:pt x="192" y="720"/>
                    </a:lnTo>
                    <a:lnTo>
                      <a:pt x="191" y="720"/>
                    </a:lnTo>
                    <a:lnTo>
                      <a:pt x="190" y="720"/>
                    </a:lnTo>
                    <a:lnTo>
                      <a:pt x="191" y="719"/>
                    </a:lnTo>
                    <a:lnTo>
                      <a:pt x="190" y="719"/>
                    </a:lnTo>
                    <a:lnTo>
                      <a:pt x="189" y="719"/>
                    </a:lnTo>
                    <a:lnTo>
                      <a:pt x="189" y="718"/>
                    </a:lnTo>
                    <a:lnTo>
                      <a:pt x="189" y="717"/>
                    </a:lnTo>
                    <a:lnTo>
                      <a:pt x="188" y="716"/>
                    </a:lnTo>
                    <a:lnTo>
                      <a:pt x="186" y="717"/>
                    </a:lnTo>
                    <a:lnTo>
                      <a:pt x="185" y="716"/>
                    </a:lnTo>
                    <a:lnTo>
                      <a:pt x="184" y="716"/>
                    </a:lnTo>
                    <a:lnTo>
                      <a:pt x="183" y="717"/>
                    </a:lnTo>
                    <a:lnTo>
                      <a:pt x="183" y="716"/>
                    </a:lnTo>
                    <a:lnTo>
                      <a:pt x="183" y="715"/>
                    </a:lnTo>
                    <a:lnTo>
                      <a:pt x="183" y="714"/>
                    </a:lnTo>
                    <a:lnTo>
                      <a:pt x="182" y="714"/>
                    </a:lnTo>
                    <a:lnTo>
                      <a:pt x="180" y="714"/>
                    </a:lnTo>
                    <a:lnTo>
                      <a:pt x="180" y="713"/>
                    </a:lnTo>
                    <a:lnTo>
                      <a:pt x="179" y="712"/>
                    </a:lnTo>
                    <a:lnTo>
                      <a:pt x="179" y="711"/>
                    </a:lnTo>
                    <a:lnTo>
                      <a:pt x="178" y="711"/>
                    </a:lnTo>
                    <a:lnTo>
                      <a:pt x="178" y="710"/>
                    </a:lnTo>
                    <a:lnTo>
                      <a:pt x="177" y="710"/>
                    </a:lnTo>
                    <a:lnTo>
                      <a:pt x="177" y="711"/>
                    </a:lnTo>
                    <a:lnTo>
                      <a:pt x="176" y="711"/>
                    </a:lnTo>
                    <a:lnTo>
                      <a:pt x="176" y="710"/>
                    </a:lnTo>
                    <a:lnTo>
                      <a:pt x="175" y="710"/>
                    </a:lnTo>
                    <a:lnTo>
                      <a:pt x="174" y="710"/>
                    </a:lnTo>
                    <a:lnTo>
                      <a:pt x="173" y="710"/>
                    </a:lnTo>
                    <a:lnTo>
                      <a:pt x="173" y="709"/>
                    </a:lnTo>
                    <a:lnTo>
                      <a:pt x="172" y="709"/>
                    </a:lnTo>
                    <a:lnTo>
                      <a:pt x="171" y="709"/>
                    </a:lnTo>
                    <a:lnTo>
                      <a:pt x="171" y="710"/>
                    </a:lnTo>
                    <a:lnTo>
                      <a:pt x="170" y="709"/>
                    </a:lnTo>
                    <a:lnTo>
                      <a:pt x="170" y="708"/>
                    </a:lnTo>
                    <a:lnTo>
                      <a:pt x="169" y="708"/>
                    </a:lnTo>
                    <a:lnTo>
                      <a:pt x="168" y="708"/>
                    </a:lnTo>
                    <a:lnTo>
                      <a:pt x="168" y="707"/>
                    </a:lnTo>
                    <a:lnTo>
                      <a:pt x="167" y="707"/>
                    </a:lnTo>
                    <a:lnTo>
                      <a:pt x="166" y="707"/>
                    </a:lnTo>
                    <a:lnTo>
                      <a:pt x="165" y="707"/>
                    </a:lnTo>
                    <a:lnTo>
                      <a:pt x="165" y="706"/>
                    </a:lnTo>
                    <a:lnTo>
                      <a:pt x="164" y="706"/>
                    </a:lnTo>
                    <a:lnTo>
                      <a:pt x="163" y="706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1" y="705"/>
                    </a:lnTo>
                    <a:lnTo>
                      <a:pt x="160" y="706"/>
                    </a:lnTo>
                    <a:lnTo>
                      <a:pt x="159" y="707"/>
                    </a:lnTo>
                    <a:lnTo>
                      <a:pt x="159" y="706"/>
                    </a:lnTo>
                    <a:lnTo>
                      <a:pt x="158" y="706"/>
                    </a:lnTo>
                    <a:lnTo>
                      <a:pt x="156" y="705"/>
                    </a:lnTo>
                    <a:lnTo>
                      <a:pt x="155" y="705"/>
                    </a:lnTo>
                    <a:lnTo>
                      <a:pt x="155" y="706"/>
                    </a:lnTo>
                    <a:lnTo>
                      <a:pt x="154" y="706"/>
                    </a:lnTo>
                    <a:lnTo>
                      <a:pt x="153" y="705"/>
                    </a:lnTo>
                    <a:lnTo>
                      <a:pt x="152" y="705"/>
                    </a:lnTo>
                    <a:lnTo>
                      <a:pt x="152" y="704"/>
                    </a:lnTo>
                    <a:lnTo>
                      <a:pt x="151" y="704"/>
                    </a:lnTo>
                    <a:lnTo>
                      <a:pt x="150" y="704"/>
                    </a:lnTo>
                    <a:lnTo>
                      <a:pt x="149" y="703"/>
                    </a:lnTo>
                    <a:lnTo>
                      <a:pt x="150" y="703"/>
                    </a:lnTo>
                    <a:lnTo>
                      <a:pt x="149" y="702"/>
                    </a:lnTo>
                    <a:lnTo>
                      <a:pt x="148" y="703"/>
                    </a:lnTo>
                    <a:lnTo>
                      <a:pt x="147" y="703"/>
                    </a:lnTo>
                    <a:lnTo>
                      <a:pt x="147" y="702"/>
                    </a:lnTo>
                    <a:lnTo>
                      <a:pt x="146" y="702"/>
                    </a:lnTo>
                    <a:lnTo>
                      <a:pt x="146" y="701"/>
                    </a:lnTo>
                    <a:lnTo>
                      <a:pt x="146" y="700"/>
                    </a:lnTo>
                    <a:lnTo>
                      <a:pt x="145" y="700"/>
                    </a:lnTo>
                    <a:lnTo>
                      <a:pt x="144" y="701"/>
                    </a:lnTo>
                    <a:lnTo>
                      <a:pt x="143" y="700"/>
                    </a:lnTo>
                    <a:lnTo>
                      <a:pt x="143" y="699"/>
                    </a:lnTo>
                    <a:lnTo>
                      <a:pt x="142" y="699"/>
                    </a:lnTo>
                    <a:lnTo>
                      <a:pt x="142" y="700"/>
                    </a:lnTo>
                    <a:lnTo>
                      <a:pt x="141" y="699"/>
                    </a:lnTo>
                    <a:lnTo>
                      <a:pt x="141" y="698"/>
                    </a:lnTo>
                    <a:lnTo>
                      <a:pt x="140" y="697"/>
                    </a:lnTo>
                    <a:lnTo>
                      <a:pt x="139" y="697"/>
                    </a:lnTo>
                    <a:lnTo>
                      <a:pt x="139" y="696"/>
                    </a:lnTo>
                    <a:lnTo>
                      <a:pt x="138" y="696"/>
                    </a:lnTo>
                    <a:lnTo>
                      <a:pt x="137" y="696"/>
                    </a:lnTo>
                    <a:lnTo>
                      <a:pt x="137" y="697"/>
                    </a:lnTo>
                    <a:lnTo>
                      <a:pt x="136" y="697"/>
                    </a:lnTo>
                    <a:lnTo>
                      <a:pt x="136" y="696"/>
                    </a:lnTo>
                    <a:lnTo>
                      <a:pt x="137" y="696"/>
                    </a:lnTo>
                    <a:lnTo>
                      <a:pt x="136" y="695"/>
                    </a:lnTo>
                    <a:lnTo>
                      <a:pt x="135" y="695"/>
                    </a:lnTo>
                    <a:lnTo>
                      <a:pt x="135" y="696"/>
                    </a:lnTo>
                    <a:lnTo>
                      <a:pt x="134" y="696"/>
                    </a:lnTo>
                    <a:lnTo>
                      <a:pt x="134" y="695"/>
                    </a:lnTo>
                    <a:lnTo>
                      <a:pt x="133" y="694"/>
                    </a:lnTo>
                    <a:lnTo>
                      <a:pt x="133" y="693"/>
                    </a:lnTo>
                    <a:lnTo>
                      <a:pt x="132" y="693"/>
                    </a:lnTo>
                    <a:lnTo>
                      <a:pt x="132" y="692"/>
                    </a:lnTo>
                    <a:lnTo>
                      <a:pt x="131" y="692"/>
                    </a:lnTo>
                    <a:lnTo>
                      <a:pt x="132" y="691"/>
                    </a:lnTo>
                    <a:lnTo>
                      <a:pt x="131" y="691"/>
                    </a:lnTo>
                    <a:lnTo>
                      <a:pt x="131" y="690"/>
                    </a:lnTo>
                    <a:lnTo>
                      <a:pt x="130" y="690"/>
                    </a:lnTo>
                    <a:lnTo>
                      <a:pt x="129" y="689"/>
                    </a:lnTo>
                    <a:lnTo>
                      <a:pt x="129" y="688"/>
                    </a:lnTo>
                    <a:lnTo>
                      <a:pt x="128" y="689"/>
                    </a:lnTo>
                    <a:lnTo>
                      <a:pt x="128" y="688"/>
                    </a:lnTo>
                    <a:lnTo>
                      <a:pt x="127" y="688"/>
                    </a:lnTo>
                    <a:lnTo>
                      <a:pt x="127" y="687"/>
                    </a:lnTo>
                    <a:lnTo>
                      <a:pt x="126" y="687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4" y="687"/>
                    </a:lnTo>
                    <a:lnTo>
                      <a:pt x="124" y="688"/>
                    </a:lnTo>
                    <a:lnTo>
                      <a:pt x="123" y="687"/>
                    </a:lnTo>
                    <a:lnTo>
                      <a:pt x="123" y="688"/>
                    </a:lnTo>
                    <a:lnTo>
                      <a:pt x="123" y="687"/>
                    </a:lnTo>
                    <a:lnTo>
                      <a:pt x="122" y="687"/>
                    </a:lnTo>
                    <a:lnTo>
                      <a:pt x="121" y="687"/>
                    </a:lnTo>
                    <a:lnTo>
                      <a:pt x="120" y="687"/>
                    </a:lnTo>
                    <a:lnTo>
                      <a:pt x="119" y="688"/>
                    </a:lnTo>
                    <a:lnTo>
                      <a:pt x="119" y="687"/>
                    </a:lnTo>
                    <a:lnTo>
                      <a:pt x="119" y="686"/>
                    </a:lnTo>
                    <a:lnTo>
                      <a:pt x="118" y="686"/>
                    </a:lnTo>
                    <a:lnTo>
                      <a:pt x="118" y="685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6" y="684"/>
                    </a:lnTo>
                    <a:lnTo>
                      <a:pt x="115" y="684"/>
                    </a:lnTo>
                    <a:lnTo>
                      <a:pt x="114" y="684"/>
                    </a:lnTo>
                    <a:lnTo>
                      <a:pt x="114" y="685"/>
                    </a:lnTo>
                    <a:lnTo>
                      <a:pt x="114" y="684"/>
                    </a:lnTo>
                    <a:lnTo>
                      <a:pt x="113" y="684"/>
                    </a:lnTo>
                    <a:lnTo>
                      <a:pt x="112" y="684"/>
                    </a:lnTo>
                    <a:lnTo>
                      <a:pt x="112" y="683"/>
                    </a:lnTo>
                    <a:lnTo>
                      <a:pt x="111" y="682"/>
                    </a:lnTo>
                    <a:lnTo>
                      <a:pt x="111" y="683"/>
                    </a:lnTo>
                    <a:lnTo>
                      <a:pt x="111" y="682"/>
                    </a:lnTo>
                    <a:lnTo>
                      <a:pt x="110" y="682"/>
                    </a:lnTo>
                    <a:lnTo>
                      <a:pt x="110" y="681"/>
                    </a:lnTo>
                    <a:lnTo>
                      <a:pt x="111" y="681"/>
                    </a:lnTo>
                    <a:lnTo>
                      <a:pt x="110" y="681"/>
                    </a:lnTo>
                    <a:lnTo>
                      <a:pt x="110" y="679"/>
                    </a:lnTo>
                    <a:lnTo>
                      <a:pt x="109" y="679"/>
                    </a:lnTo>
                    <a:lnTo>
                      <a:pt x="108" y="679"/>
                    </a:lnTo>
                    <a:lnTo>
                      <a:pt x="108" y="678"/>
                    </a:lnTo>
                    <a:lnTo>
                      <a:pt x="108" y="679"/>
                    </a:lnTo>
                    <a:lnTo>
                      <a:pt x="107" y="678"/>
                    </a:lnTo>
                    <a:lnTo>
                      <a:pt x="108" y="678"/>
                    </a:lnTo>
                    <a:lnTo>
                      <a:pt x="107" y="678"/>
                    </a:lnTo>
                    <a:lnTo>
                      <a:pt x="106" y="678"/>
                    </a:lnTo>
                    <a:lnTo>
                      <a:pt x="105" y="677"/>
                    </a:lnTo>
                    <a:lnTo>
                      <a:pt x="106" y="677"/>
                    </a:lnTo>
                    <a:lnTo>
                      <a:pt x="105" y="676"/>
                    </a:lnTo>
                    <a:lnTo>
                      <a:pt x="105" y="677"/>
                    </a:lnTo>
                    <a:lnTo>
                      <a:pt x="105" y="676"/>
                    </a:lnTo>
                    <a:lnTo>
                      <a:pt x="105" y="675"/>
                    </a:lnTo>
                    <a:lnTo>
                      <a:pt x="104" y="675"/>
                    </a:lnTo>
                    <a:lnTo>
                      <a:pt x="104" y="674"/>
                    </a:lnTo>
                    <a:lnTo>
                      <a:pt x="103" y="674"/>
                    </a:lnTo>
                    <a:lnTo>
                      <a:pt x="103" y="673"/>
                    </a:lnTo>
                    <a:lnTo>
                      <a:pt x="102" y="673"/>
                    </a:lnTo>
                    <a:lnTo>
                      <a:pt x="101" y="673"/>
                    </a:lnTo>
                    <a:lnTo>
                      <a:pt x="100" y="673"/>
                    </a:lnTo>
                    <a:lnTo>
                      <a:pt x="99" y="672"/>
                    </a:lnTo>
                    <a:lnTo>
                      <a:pt x="98" y="672"/>
                    </a:lnTo>
                    <a:lnTo>
                      <a:pt x="97" y="672"/>
                    </a:lnTo>
                    <a:lnTo>
                      <a:pt x="96" y="672"/>
                    </a:lnTo>
                    <a:lnTo>
                      <a:pt x="95" y="671"/>
                    </a:lnTo>
                    <a:lnTo>
                      <a:pt x="94" y="671"/>
                    </a:lnTo>
                    <a:lnTo>
                      <a:pt x="93" y="671"/>
                    </a:lnTo>
                    <a:lnTo>
                      <a:pt x="93" y="670"/>
                    </a:lnTo>
                    <a:lnTo>
                      <a:pt x="92" y="670"/>
                    </a:lnTo>
                    <a:lnTo>
                      <a:pt x="92" y="671"/>
                    </a:lnTo>
                    <a:lnTo>
                      <a:pt x="91" y="671"/>
                    </a:lnTo>
                    <a:lnTo>
                      <a:pt x="91" y="672"/>
                    </a:lnTo>
                    <a:lnTo>
                      <a:pt x="90" y="672"/>
                    </a:lnTo>
                    <a:lnTo>
                      <a:pt x="90" y="671"/>
                    </a:lnTo>
                    <a:lnTo>
                      <a:pt x="89" y="671"/>
                    </a:lnTo>
                    <a:lnTo>
                      <a:pt x="88" y="670"/>
                    </a:lnTo>
                    <a:lnTo>
                      <a:pt x="87" y="669"/>
                    </a:lnTo>
                    <a:lnTo>
                      <a:pt x="86" y="669"/>
                    </a:lnTo>
                    <a:lnTo>
                      <a:pt x="86" y="668"/>
                    </a:lnTo>
                    <a:lnTo>
                      <a:pt x="86" y="667"/>
                    </a:lnTo>
                    <a:lnTo>
                      <a:pt x="85" y="667"/>
                    </a:lnTo>
                    <a:lnTo>
                      <a:pt x="84" y="667"/>
                    </a:lnTo>
                    <a:lnTo>
                      <a:pt x="85" y="666"/>
                    </a:lnTo>
                    <a:lnTo>
                      <a:pt x="84" y="666"/>
                    </a:lnTo>
                    <a:lnTo>
                      <a:pt x="83" y="666"/>
                    </a:lnTo>
                    <a:lnTo>
                      <a:pt x="84" y="665"/>
                    </a:lnTo>
                    <a:lnTo>
                      <a:pt x="83" y="665"/>
                    </a:lnTo>
                    <a:lnTo>
                      <a:pt x="83" y="664"/>
                    </a:lnTo>
                    <a:lnTo>
                      <a:pt x="82" y="664"/>
                    </a:lnTo>
                    <a:lnTo>
                      <a:pt x="82" y="663"/>
                    </a:lnTo>
                    <a:lnTo>
                      <a:pt x="82" y="662"/>
                    </a:lnTo>
                    <a:lnTo>
                      <a:pt x="81" y="662"/>
                    </a:lnTo>
                    <a:lnTo>
                      <a:pt x="81" y="661"/>
                    </a:lnTo>
                    <a:lnTo>
                      <a:pt x="80" y="661"/>
                    </a:lnTo>
                    <a:lnTo>
                      <a:pt x="80" y="660"/>
                    </a:lnTo>
                    <a:lnTo>
                      <a:pt x="79" y="660"/>
                    </a:lnTo>
                    <a:lnTo>
                      <a:pt x="79" y="659"/>
                    </a:lnTo>
                    <a:lnTo>
                      <a:pt x="78" y="659"/>
                    </a:lnTo>
                    <a:lnTo>
                      <a:pt x="78" y="658"/>
                    </a:lnTo>
                    <a:lnTo>
                      <a:pt x="78" y="657"/>
                    </a:lnTo>
                    <a:lnTo>
                      <a:pt x="77" y="656"/>
                    </a:lnTo>
                    <a:lnTo>
                      <a:pt x="77" y="655"/>
                    </a:lnTo>
                    <a:lnTo>
                      <a:pt x="76" y="655"/>
                    </a:lnTo>
                    <a:lnTo>
                      <a:pt x="75" y="654"/>
                    </a:lnTo>
                    <a:lnTo>
                      <a:pt x="74" y="654"/>
                    </a:lnTo>
                    <a:lnTo>
                      <a:pt x="73" y="654"/>
                    </a:lnTo>
                    <a:lnTo>
                      <a:pt x="72" y="654"/>
                    </a:lnTo>
                    <a:lnTo>
                      <a:pt x="72" y="653"/>
                    </a:lnTo>
                    <a:lnTo>
                      <a:pt x="71" y="653"/>
                    </a:lnTo>
                    <a:lnTo>
                      <a:pt x="70" y="653"/>
                    </a:lnTo>
                    <a:lnTo>
                      <a:pt x="70" y="652"/>
                    </a:lnTo>
                    <a:lnTo>
                      <a:pt x="69" y="652"/>
                    </a:lnTo>
                    <a:lnTo>
                      <a:pt x="69" y="651"/>
                    </a:lnTo>
                    <a:lnTo>
                      <a:pt x="68" y="651"/>
                    </a:lnTo>
                    <a:lnTo>
                      <a:pt x="67" y="651"/>
                    </a:lnTo>
                    <a:lnTo>
                      <a:pt x="66" y="652"/>
                    </a:lnTo>
                    <a:lnTo>
                      <a:pt x="65" y="652"/>
                    </a:lnTo>
                    <a:lnTo>
                      <a:pt x="64" y="653"/>
                    </a:lnTo>
                    <a:lnTo>
                      <a:pt x="63" y="653"/>
                    </a:lnTo>
                    <a:lnTo>
                      <a:pt x="63" y="654"/>
                    </a:lnTo>
                    <a:lnTo>
                      <a:pt x="62" y="654"/>
                    </a:lnTo>
                    <a:lnTo>
                      <a:pt x="61" y="654"/>
                    </a:lnTo>
                    <a:lnTo>
                      <a:pt x="60" y="654"/>
                    </a:lnTo>
                    <a:lnTo>
                      <a:pt x="59" y="654"/>
                    </a:lnTo>
                    <a:lnTo>
                      <a:pt x="59" y="655"/>
                    </a:lnTo>
                    <a:lnTo>
                      <a:pt x="58" y="655"/>
                    </a:lnTo>
                    <a:lnTo>
                      <a:pt x="58" y="654"/>
                    </a:lnTo>
                    <a:lnTo>
                      <a:pt x="57" y="654"/>
                    </a:lnTo>
                    <a:lnTo>
                      <a:pt x="56" y="654"/>
                    </a:lnTo>
                    <a:lnTo>
                      <a:pt x="55" y="653"/>
                    </a:lnTo>
                    <a:lnTo>
                      <a:pt x="54" y="653"/>
                    </a:lnTo>
                    <a:lnTo>
                      <a:pt x="53" y="653"/>
                    </a:lnTo>
                    <a:lnTo>
                      <a:pt x="52" y="653"/>
                    </a:lnTo>
                    <a:lnTo>
                      <a:pt x="51" y="653"/>
                    </a:lnTo>
                    <a:lnTo>
                      <a:pt x="51" y="654"/>
                    </a:lnTo>
                    <a:lnTo>
                      <a:pt x="50" y="654"/>
                    </a:lnTo>
                    <a:lnTo>
                      <a:pt x="49" y="654"/>
                    </a:lnTo>
                    <a:lnTo>
                      <a:pt x="48" y="654"/>
                    </a:lnTo>
                    <a:lnTo>
                      <a:pt x="47" y="654"/>
                    </a:lnTo>
                    <a:lnTo>
                      <a:pt x="46" y="654"/>
                    </a:lnTo>
                    <a:lnTo>
                      <a:pt x="45" y="653"/>
                    </a:lnTo>
                    <a:lnTo>
                      <a:pt x="43" y="653"/>
                    </a:lnTo>
                    <a:lnTo>
                      <a:pt x="43" y="652"/>
                    </a:lnTo>
                    <a:lnTo>
                      <a:pt x="42" y="652"/>
                    </a:lnTo>
                    <a:lnTo>
                      <a:pt x="41" y="651"/>
                    </a:lnTo>
                    <a:lnTo>
                      <a:pt x="40" y="651"/>
                    </a:lnTo>
                    <a:lnTo>
                      <a:pt x="39" y="651"/>
                    </a:lnTo>
                    <a:lnTo>
                      <a:pt x="38" y="651"/>
                    </a:lnTo>
                    <a:lnTo>
                      <a:pt x="37" y="651"/>
                    </a:lnTo>
                    <a:lnTo>
                      <a:pt x="37" y="650"/>
                    </a:lnTo>
                    <a:lnTo>
                      <a:pt x="36" y="650"/>
                    </a:lnTo>
                    <a:lnTo>
                      <a:pt x="35" y="649"/>
                    </a:lnTo>
                    <a:lnTo>
                      <a:pt x="34" y="648"/>
                    </a:lnTo>
                    <a:lnTo>
                      <a:pt x="32" y="648"/>
                    </a:lnTo>
                    <a:lnTo>
                      <a:pt x="31" y="648"/>
                    </a:lnTo>
                    <a:lnTo>
                      <a:pt x="30" y="648"/>
                    </a:lnTo>
                    <a:lnTo>
                      <a:pt x="30" y="647"/>
                    </a:lnTo>
                    <a:lnTo>
                      <a:pt x="30" y="646"/>
                    </a:lnTo>
                    <a:lnTo>
                      <a:pt x="30" y="645"/>
                    </a:lnTo>
                    <a:lnTo>
                      <a:pt x="29" y="645"/>
                    </a:lnTo>
                    <a:lnTo>
                      <a:pt x="28" y="645"/>
                    </a:lnTo>
                    <a:lnTo>
                      <a:pt x="28" y="644"/>
                    </a:lnTo>
                    <a:lnTo>
                      <a:pt x="28" y="643"/>
                    </a:lnTo>
                    <a:lnTo>
                      <a:pt x="28" y="642"/>
                    </a:lnTo>
                    <a:lnTo>
                      <a:pt x="27" y="641"/>
                    </a:lnTo>
                    <a:lnTo>
                      <a:pt x="27" y="639"/>
                    </a:lnTo>
                    <a:lnTo>
                      <a:pt x="26" y="638"/>
                    </a:lnTo>
                    <a:lnTo>
                      <a:pt x="26" y="637"/>
                    </a:lnTo>
                    <a:lnTo>
                      <a:pt x="27" y="636"/>
                    </a:lnTo>
                    <a:lnTo>
                      <a:pt x="28" y="635"/>
                    </a:lnTo>
                    <a:lnTo>
                      <a:pt x="28" y="634"/>
                    </a:lnTo>
                    <a:lnTo>
                      <a:pt x="30" y="634"/>
                    </a:lnTo>
                    <a:lnTo>
                      <a:pt x="31" y="634"/>
                    </a:lnTo>
                    <a:lnTo>
                      <a:pt x="31" y="633"/>
                    </a:lnTo>
                    <a:lnTo>
                      <a:pt x="32" y="632"/>
                    </a:lnTo>
                    <a:lnTo>
                      <a:pt x="32" y="631"/>
                    </a:lnTo>
                    <a:lnTo>
                      <a:pt x="33" y="630"/>
                    </a:lnTo>
                    <a:lnTo>
                      <a:pt x="34" y="629"/>
                    </a:lnTo>
                    <a:lnTo>
                      <a:pt x="35" y="628"/>
                    </a:lnTo>
                    <a:lnTo>
                      <a:pt x="35" y="627"/>
                    </a:lnTo>
                    <a:lnTo>
                      <a:pt x="35" y="626"/>
                    </a:lnTo>
                    <a:lnTo>
                      <a:pt x="35" y="625"/>
                    </a:lnTo>
                    <a:lnTo>
                      <a:pt x="36" y="625"/>
                    </a:lnTo>
                    <a:lnTo>
                      <a:pt x="38" y="625"/>
                    </a:lnTo>
                    <a:lnTo>
                      <a:pt x="39" y="625"/>
                    </a:lnTo>
                    <a:lnTo>
                      <a:pt x="40" y="625"/>
                    </a:lnTo>
                    <a:lnTo>
                      <a:pt x="42" y="625"/>
                    </a:lnTo>
                    <a:lnTo>
                      <a:pt x="43" y="624"/>
                    </a:lnTo>
                    <a:lnTo>
                      <a:pt x="44" y="622"/>
                    </a:lnTo>
                    <a:lnTo>
                      <a:pt x="45" y="622"/>
                    </a:lnTo>
                    <a:lnTo>
                      <a:pt x="46" y="621"/>
                    </a:lnTo>
                    <a:lnTo>
                      <a:pt x="47" y="620"/>
                    </a:lnTo>
                    <a:lnTo>
                      <a:pt x="47" y="619"/>
                    </a:lnTo>
                    <a:lnTo>
                      <a:pt x="47" y="618"/>
                    </a:lnTo>
                    <a:lnTo>
                      <a:pt x="47" y="617"/>
                    </a:lnTo>
                    <a:lnTo>
                      <a:pt x="46" y="616"/>
                    </a:lnTo>
                    <a:lnTo>
                      <a:pt x="46" y="615"/>
                    </a:lnTo>
                    <a:lnTo>
                      <a:pt x="45" y="614"/>
                    </a:lnTo>
                    <a:lnTo>
                      <a:pt x="44" y="614"/>
                    </a:lnTo>
                    <a:lnTo>
                      <a:pt x="42" y="613"/>
                    </a:lnTo>
                    <a:lnTo>
                      <a:pt x="41" y="613"/>
                    </a:lnTo>
                    <a:lnTo>
                      <a:pt x="38" y="613"/>
                    </a:lnTo>
                    <a:lnTo>
                      <a:pt x="36" y="614"/>
                    </a:lnTo>
                    <a:lnTo>
                      <a:pt x="32" y="612"/>
                    </a:lnTo>
                    <a:lnTo>
                      <a:pt x="30" y="611"/>
                    </a:lnTo>
                    <a:lnTo>
                      <a:pt x="28" y="611"/>
                    </a:lnTo>
                    <a:lnTo>
                      <a:pt x="27" y="611"/>
                    </a:lnTo>
                    <a:lnTo>
                      <a:pt x="26" y="611"/>
                    </a:lnTo>
                    <a:lnTo>
                      <a:pt x="25" y="612"/>
                    </a:lnTo>
                    <a:lnTo>
                      <a:pt x="23" y="613"/>
                    </a:lnTo>
                    <a:lnTo>
                      <a:pt x="22" y="614"/>
                    </a:lnTo>
                    <a:lnTo>
                      <a:pt x="21" y="615"/>
                    </a:lnTo>
                    <a:lnTo>
                      <a:pt x="21" y="616"/>
                    </a:lnTo>
                    <a:lnTo>
                      <a:pt x="20" y="617"/>
                    </a:lnTo>
                    <a:lnTo>
                      <a:pt x="18" y="616"/>
                    </a:lnTo>
                    <a:lnTo>
                      <a:pt x="17" y="616"/>
                    </a:lnTo>
                    <a:lnTo>
                      <a:pt x="16" y="616"/>
                    </a:lnTo>
                    <a:lnTo>
                      <a:pt x="16" y="615"/>
                    </a:lnTo>
                    <a:lnTo>
                      <a:pt x="15" y="614"/>
                    </a:lnTo>
                    <a:lnTo>
                      <a:pt x="13" y="612"/>
                    </a:lnTo>
                    <a:lnTo>
                      <a:pt x="13" y="610"/>
                    </a:lnTo>
                    <a:lnTo>
                      <a:pt x="13" y="608"/>
                    </a:lnTo>
                    <a:lnTo>
                      <a:pt x="12" y="607"/>
                    </a:lnTo>
                    <a:lnTo>
                      <a:pt x="12" y="605"/>
                    </a:lnTo>
                    <a:lnTo>
                      <a:pt x="12" y="604"/>
                    </a:lnTo>
                    <a:lnTo>
                      <a:pt x="12" y="603"/>
                    </a:lnTo>
                    <a:lnTo>
                      <a:pt x="12" y="602"/>
                    </a:lnTo>
                    <a:lnTo>
                      <a:pt x="11" y="596"/>
                    </a:lnTo>
                    <a:lnTo>
                      <a:pt x="11" y="595"/>
                    </a:lnTo>
                    <a:lnTo>
                      <a:pt x="11" y="594"/>
                    </a:lnTo>
                    <a:lnTo>
                      <a:pt x="10" y="591"/>
                    </a:lnTo>
                    <a:lnTo>
                      <a:pt x="10" y="588"/>
                    </a:lnTo>
                    <a:lnTo>
                      <a:pt x="10" y="587"/>
                    </a:lnTo>
                    <a:lnTo>
                      <a:pt x="10" y="586"/>
                    </a:lnTo>
                    <a:lnTo>
                      <a:pt x="11" y="586"/>
                    </a:lnTo>
                    <a:lnTo>
                      <a:pt x="12" y="585"/>
                    </a:lnTo>
                    <a:lnTo>
                      <a:pt x="14" y="585"/>
                    </a:lnTo>
                    <a:lnTo>
                      <a:pt x="15" y="585"/>
                    </a:lnTo>
                    <a:lnTo>
                      <a:pt x="16" y="585"/>
                    </a:lnTo>
                    <a:lnTo>
                      <a:pt x="17" y="585"/>
                    </a:lnTo>
                    <a:lnTo>
                      <a:pt x="17" y="583"/>
                    </a:lnTo>
                    <a:lnTo>
                      <a:pt x="17" y="582"/>
                    </a:lnTo>
                    <a:lnTo>
                      <a:pt x="17" y="581"/>
                    </a:lnTo>
                    <a:lnTo>
                      <a:pt x="17" y="580"/>
                    </a:lnTo>
                    <a:lnTo>
                      <a:pt x="17" y="579"/>
                    </a:lnTo>
                    <a:lnTo>
                      <a:pt x="17" y="578"/>
                    </a:lnTo>
                    <a:lnTo>
                      <a:pt x="17" y="576"/>
                    </a:lnTo>
                    <a:lnTo>
                      <a:pt x="16" y="575"/>
                    </a:lnTo>
                    <a:lnTo>
                      <a:pt x="15" y="574"/>
                    </a:lnTo>
                    <a:lnTo>
                      <a:pt x="15" y="573"/>
                    </a:lnTo>
                    <a:lnTo>
                      <a:pt x="14" y="572"/>
                    </a:lnTo>
                    <a:lnTo>
                      <a:pt x="13" y="572"/>
                    </a:lnTo>
                    <a:lnTo>
                      <a:pt x="13" y="571"/>
                    </a:lnTo>
                    <a:lnTo>
                      <a:pt x="12" y="571"/>
                    </a:lnTo>
                    <a:lnTo>
                      <a:pt x="11" y="570"/>
                    </a:lnTo>
                    <a:lnTo>
                      <a:pt x="11" y="569"/>
                    </a:lnTo>
                    <a:lnTo>
                      <a:pt x="12" y="569"/>
                    </a:lnTo>
                    <a:lnTo>
                      <a:pt x="12" y="568"/>
                    </a:lnTo>
                    <a:lnTo>
                      <a:pt x="11" y="567"/>
                    </a:lnTo>
                    <a:lnTo>
                      <a:pt x="12" y="567"/>
                    </a:lnTo>
                    <a:lnTo>
                      <a:pt x="11" y="567"/>
                    </a:lnTo>
                    <a:lnTo>
                      <a:pt x="11" y="566"/>
                    </a:lnTo>
                    <a:lnTo>
                      <a:pt x="10" y="565"/>
                    </a:lnTo>
                    <a:lnTo>
                      <a:pt x="11" y="565"/>
                    </a:lnTo>
                    <a:lnTo>
                      <a:pt x="11" y="564"/>
                    </a:lnTo>
                    <a:lnTo>
                      <a:pt x="11" y="563"/>
                    </a:lnTo>
                    <a:lnTo>
                      <a:pt x="11" y="562"/>
                    </a:lnTo>
                    <a:lnTo>
                      <a:pt x="11" y="561"/>
                    </a:lnTo>
                    <a:lnTo>
                      <a:pt x="10" y="561"/>
                    </a:lnTo>
                    <a:lnTo>
                      <a:pt x="10" y="560"/>
                    </a:lnTo>
                    <a:lnTo>
                      <a:pt x="10" y="559"/>
                    </a:lnTo>
                    <a:lnTo>
                      <a:pt x="9" y="559"/>
                    </a:lnTo>
                    <a:lnTo>
                      <a:pt x="9" y="558"/>
                    </a:lnTo>
                    <a:lnTo>
                      <a:pt x="9" y="557"/>
                    </a:lnTo>
                    <a:lnTo>
                      <a:pt x="9" y="556"/>
                    </a:lnTo>
                    <a:lnTo>
                      <a:pt x="9" y="555"/>
                    </a:lnTo>
                    <a:lnTo>
                      <a:pt x="8" y="555"/>
                    </a:lnTo>
                    <a:lnTo>
                      <a:pt x="8" y="554"/>
                    </a:lnTo>
                    <a:lnTo>
                      <a:pt x="7" y="554"/>
                    </a:lnTo>
                    <a:lnTo>
                      <a:pt x="8" y="553"/>
                    </a:lnTo>
                    <a:lnTo>
                      <a:pt x="7" y="553"/>
                    </a:lnTo>
                    <a:lnTo>
                      <a:pt x="7" y="552"/>
                    </a:lnTo>
                    <a:lnTo>
                      <a:pt x="6" y="553"/>
                    </a:lnTo>
                    <a:lnTo>
                      <a:pt x="6" y="552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5" y="550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3" y="549"/>
                    </a:lnTo>
                    <a:lnTo>
                      <a:pt x="2" y="549"/>
                    </a:lnTo>
                    <a:lnTo>
                      <a:pt x="2" y="548"/>
                    </a:lnTo>
                    <a:lnTo>
                      <a:pt x="1" y="548"/>
                    </a:lnTo>
                    <a:lnTo>
                      <a:pt x="2" y="548"/>
                    </a:lnTo>
                    <a:lnTo>
                      <a:pt x="1" y="547"/>
                    </a:lnTo>
                    <a:lnTo>
                      <a:pt x="1" y="546"/>
                    </a:lnTo>
                    <a:lnTo>
                      <a:pt x="1" y="545"/>
                    </a:lnTo>
                    <a:lnTo>
                      <a:pt x="1" y="544"/>
                    </a:lnTo>
                    <a:lnTo>
                      <a:pt x="1" y="543"/>
                    </a:lnTo>
                    <a:lnTo>
                      <a:pt x="1" y="542"/>
                    </a:lnTo>
                    <a:lnTo>
                      <a:pt x="1" y="541"/>
                    </a:lnTo>
                    <a:lnTo>
                      <a:pt x="1" y="542"/>
                    </a:lnTo>
                    <a:lnTo>
                      <a:pt x="0" y="542"/>
                    </a:lnTo>
                    <a:lnTo>
                      <a:pt x="0" y="541"/>
                    </a:lnTo>
                    <a:lnTo>
                      <a:pt x="0" y="540"/>
                    </a:lnTo>
                    <a:lnTo>
                      <a:pt x="1" y="540"/>
                    </a:lnTo>
                    <a:lnTo>
                      <a:pt x="0" y="539"/>
                    </a:lnTo>
                    <a:lnTo>
                      <a:pt x="1" y="539"/>
                    </a:lnTo>
                    <a:lnTo>
                      <a:pt x="0" y="538"/>
                    </a:lnTo>
                    <a:lnTo>
                      <a:pt x="1" y="538"/>
                    </a:lnTo>
                    <a:lnTo>
                      <a:pt x="1" y="537"/>
                    </a:lnTo>
                    <a:lnTo>
                      <a:pt x="1" y="536"/>
                    </a:lnTo>
                    <a:lnTo>
                      <a:pt x="2" y="536"/>
                    </a:lnTo>
                    <a:lnTo>
                      <a:pt x="1" y="536"/>
                    </a:lnTo>
                    <a:lnTo>
                      <a:pt x="2" y="535"/>
                    </a:lnTo>
                    <a:lnTo>
                      <a:pt x="2" y="534"/>
                    </a:lnTo>
                    <a:lnTo>
                      <a:pt x="2" y="533"/>
                    </a:lnTo>
                    <a:lnTo>
                      <a:pt x="1" y="532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0"/>
                    </a:lnTo>
                    <a:lnTo>
                      <a:pt x="1" y="530"/>
                    </a:lnTo>
                    <a:lnTo>
                      <a:pt x="1" y="529"/>
                    </a:lnTo>
                    <a:lnTo>
                      <a:pt x="2" y="529"/>
                    </a:lnTo>
                    <a:lnTo>
                      <a:pt x="1" y="529"/>
                    </a:lnTo>
                    <a:lnTo>
                      <a:pt x="2" y="528"/>
                    </a:lnTo>
                    <a:lnTo>
                      <a:pt x="1" y="528"/>
                    </a:lnTo>
                    <a:lnTo>
                      <a:pt x="2" y="528"/>
                    </a:lnTo>
                    <a:lnTo>
                      <a:pt x="2" y="527"/>
                    </a:lnTo>
                    <a:lnTo>
                      <a:pt x="2" y="526"/>
                    </a:lnTo>
                    <a:lnTo>
                      <a:pt x="2" y="525"/>
                    </a:lnTo>
                    <a:lnTo>
                      <a:pt x="2" y="524"/>
                    </a:lnTo>
                    <a:lnTo>
                      <a:pt x="3" y="524"/>
                    </a:lnTo>
                    <a:lnTo>
                      <a:pt x="3" y="523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4" y="521"/>
                    </a:lnTo>
                    <a:lnTo>
                      <a:pt x="4" y="520"/>
                    </a:lnTo>
                    <a:lnTo>
                      <a:pt x="3" y="520"/>
                    </a:lnTo>
                    <a:lnTo>
                      <a:pt x="3" y="519"/>
                    </a:lnTo>
                    <a:lnTo>
                      <a:pt x="3" y="518"/>
                    </a:lnTo>
                    <a:lnTo>
                      <a:pt x="4" y="519"/>
                    </a:lnTo>
                    <a:lnTo>
                      <a:pt x="3" y="518"/>
                    </a:lnTo>
                    <a:lnTo>
                      <a:pt x="4" y="518"/>
                    </a:lnTo>
                    <a:lnTo>
                      <a:pt x="4" y="517"/>
                    </a:lnTo>
                    <a:lnTo>
                      <a:pt x="4" y="516"/>
                    </a:lnTo>
                    <a:lnTo>
                      <a:pt x="5" y="517"/>
                    </a:lnTo>
                    <a:lnTo>
                      <a:pt x="5" y="516"/>
                    </a:lnTo>
                    <a:lnTo>
                      <a:pt x="6" y="515"/>
                    </a:lnTo>
                    <a:lnTo>
                      <a:pt x="5" y="515"/>
                    </a:lnTo>
                    <a:lnTo>
                      <a:pt x="5" y="514"/>
                    </a:lnTo>
                    <a:lnTo>
                      <a:pt x="6" y="515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7" y="513"/>
                    </a:lnTo>
                    <a:lnTo>
                      <a:pt x="6" y="512"/>
                    </a:lnTo>
                    <a:lnTo>
                      <a:pt x="7" y="512"/>
                    </a:lnTo>
                    <a:lnTo>
                      <a:pt x="7" y="511"/>
                    </a:lnTo>
                    <a:lnTo>
                      <a:pt x="6" y="511"/>
                    </a:lnTo>
                    <a:lnTo>
                      <a:pt x="6" y="510"/>
                    </a:lnTo>
                    <a:lnTo>
                      <a:pt x="7" y="510"/>
                    </a:lnTo>
                    <a:lnTo>
                      <a:pt x="6" y="510"/>
                    </a:lnTo>
                    <a:lnTo>
                      <a:pt x="7" y="509"/>
                    </a:lnTo>
                    <a:lnTo>
                      <a:pt x="6" y="509"/>
                    </a:lnTo>
                    <a:lnTo>
                      <a:pt x="6" y="508"/>
                    </a:lnTo>
                    <a:lnTo>
                      <a:pt x="5" y="508"/>
                    </a:lnTo>
                    <a:lnTo>
                      <a:pt x="5" y="507"/>
                    </a:lnTo>
                    <a:lnTo>
                      <a:pt x="6" y="506"/>
                    </a:lnTo>
                    <a:lnTo>
                      <a:pt x="5" y="506"/>
                    </a:lnTo>
                    <a:lnTo>
                      <a:pt x="6" y="506"/>
                    </a:lnTo>
                    <a:lnTo>
                      <a:pt x="5" y="505"/>
                    </a:lnTo>
                    <a:lnTo>
                      <a:pt x="5" y="504"/>
                    </a:lnTo>
                    <a:lnTo>
                      <a:pt x="6" y="504"/>
                    </a:lnTo>
                    <a:lnTo>
                      <a:pt x="6" y="503"/>
                    </a:lnTo>
                    <a:lnTo>
                      <a:pt x="7" y="503"/>
                    </a:lnTo>
                    <a:lnTo>
                      <a:pt x="7" y="502"/>
                    </a:lnTo>
                    <a:lnTo>
                      <a:pt x="7" y="501"/>
                    </a:lnTo>
                    <a:lnTo>
                      <a:pt x="7" y="500"/>
                    </a:lnTo>
                    <a:lnTo>
                      <a:pt x="8" y="500"/>
                    </a:lnTo>
                    <a:lnTo>
                      <a:pt x="9" y="500"/>
                    </a:lnTo>
                    <a:lnTo>
                      <a:pt x="9" y="499"/>
                    </a:lnTo>
                    <a:lnTo>
                      <a:pt x="10" y="498"/>
                    </a:lnTo>
                    <a:lnTo>
                      <a:pt x="10" y="496"/>
                    </a:lnTo>
                    <a:lnTo>
                      <a:pt x="11" y="496"/>
                    </a:lnTo>
                    <a:lnTo>
                      <a:pt x="11" y="495"/>
                    </a:lnTo>
                    <a:lnTo>
                      <a:pt x="11" y="494"/>
                    </a:lnTo>
                    <a:lnTo>
                      <a:pt x="12" y="493"/>
                    </a:lnTo>
                    <a:lnTo>
                      <a:pt x="12" y="492"/>
                    </a:lnTo>
                    <a:lnTo>
                      <a:pt x="12" y="491"/>
                    </a:lnTo>
                    <a:lnTo>
                      <a:pt x="13" y="491"/>
                    </a:lnTo>
                    <a:lnTo>
                      <a:pt x="13" y="490"/>
                    </a:lnTo>
                    <a:lnTo>
                      <a:pt x="14" y="490"/>
                    </a:lnTo>
                    <a:lnTo>
                      <a:pt x="15" y="489"/>
                    </a:lnTo>
                    <a:lnTo>
                      <a:pt x="14" y="488"/>
                    </a:lnTo>
                    <a:lnTo>
                      <a:pt x="15" y="488"/>
                    </a:lnTo>
                    <a:lnTo>
                      <a:pt x="16" y="487"/>
                    </a:lnTo>
                    <a:lnTo>
                      <a:pt x="16" y="486"/>
                    </a:lnTo>
                    <a:lnTo>
                      <a:pt x="16" y="485"/>
                    </a:lnTo>
                    <a:lnTo>
                      <a:pt x="17" y="485"/>
                    </a:lnTo>
                    <a:lnTo>
                      <a:pt x="17" y="484"/>
                    </a:lnTo>
                    <a:lnTo>
                      <a:pt x="18" y="485"/>
                    </a:lnTo>
                    <a:lnTo>
                      <a:pt x="18" y="484"/>
                    </a:lnTo>
                    <a:lnTo>
                      <a:pt x="19" y="484"/>
                    </a:lnTo>
                    <a:lnTo>
                      <a:pt x="19" y="483"/>
                    </a:lnTo>
                    <a:lnTo>
                      <a:pt x="19" y="482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2" y="482"/>
                    </a:lnTo>
                    <a:lnTo>
                      <a:pt x="22" y="481"/>
                    </a:lnTo>
                    <a:lnTo>
                      <a:pt x="22" y="480"/>
                    </a:lnTo>
                    <a:lnTo>
                      <a:pt x="22" y="479"/>
                    </a:lnTo>
                    <a:lnTo>
                      <a:pt x="21" y="480"/>
                    </a:lnTo>
                    <a:lnTo>
                      <a:pt x="21" y="479"/>
                    </a:lnTo>
                    <a:lnTo>
                      <a:pt x="22" y="479"/>
                    </a:lnTo>
                    <a:lnTo>
                      <a:pt x="22" y="478"/>
                    </a:lnTo>
                    <a:lnTo>
                      <a:pt x="21" y="478"/>
                    </a:lnTo>
                    <a:lnTo>
                      <a:pt x="21" y="479"/>
                    </a:lnTo>
                    <a:lnTo>
                      <a:pt x="21" y="478"/>
                    </a:lnTo>
                    <a:lnTo>
                      <a:pt x="21" y="477"/>
                    </a:lnTo>
                    <a:lnTo>
                      <a:pt x="21" y="476"/>
                    </a:lnTo>
                    <a:lnTo>
                      <a:pt x="22" y="477"/>
                    </a:lnTo>
                    <a:lnTo>
                      <a:pt x="22" y="476"/>
                    </a:lnTo>
                    <a:lnTo>
                      <a:pt x="22" y="475"/>
                    </a:lnTo>
                    <a:lnTo>
                      <a:pt x="22" y="476"/>
                    </a:lnTo>
                    <a:lnTo>
                      <a:pt x="23" y="475"/>
                    </a:lnTo>
                    <a:lnTo>
                      <a:pt x="22" y="475"/>
                    </a:lnTo>
                    <a:lnTo>
                      <a:pt x="23" y="475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3" y="473"/>
                    </a:lnTo>
                    <a:lnTo>
                      <a:pt x="23" y="472"/>
                    </a:lnTo>
                    <a:lnTo>
                      <a:pt x="23" y="471"/>
                    </a:lnTo>
                    <a:lnTo>
                      <a:pt x="23" y="469"/>
                    </a:lnTo>
                    <a:lnTo>
                      <a:pt x="23" y="470"/>
                    </a:lnTo>
                    <a:lnTo>
                      <a:pt x="24" y="470"/>
                    </a:lnTo>
                    <a:lnTo>
                      <a:pt x="24" y="469"/>
                    </a:lnTo>
                    <a:lnTo>
                      <a:pt x="24" y="468"/>
                    </a:lnTo>
                    <a:lnTo>
                      <a:pt x="25" y="468"/>
                    </a:lnTo>
                    <a:lnTo>
                      <a:pt x="25" y="467"/>
                    </a:lnTo>
                    <a:lnTo>
                      <a:pt x="25" y="466"/>
                    </a:lnTo>
                    <a:lnTo>
                      <a:pt x="25" y="465"/>
                    </a:lnTo>
                    <a:lnTo>
                      <a:pt x="25" y="464"/>
                    </a:lnTo>
                    <a:lnTo>
                      <a:pt x="26" y="464"/>
                    </a:lnTo>
                    <a:lnTo>
                      <a:pt x="26" y="463"/>
                    </a:lnTo>
                    <a:lnTo>
                      <a:pt x="27" y="463"/>
                    </a:lnTo>
                    <a:lnTo>
                      <a:pt x="27" y="462"/>
                    </a:lnTo>
                    <a:lnTo>
                      <a:pt x="27" y="461"/>
                    </a:lnTo>
                    <a:lnTo>
                      <a:pt x="28" y="461"/>
                    </a:lnTo>
                    <a:lnTo>
                      <a:pt x="27" y="461"/>
                    </a:lnTo>
                    <a:lnTo>
                      <a:pt x="27" y="460"/>
                    </a:lnTo>
                    <a:lnTo>
                      <a:pt x="28" y="460"/>
                    </a:lnTo>
                    <a:lnTo>
                      <a:pt x="27" y="459"/>
                    </a:lnTo>
                    <a:lnTo>
                      <a:pt x="28" y="459"/>
                    </a:lnTo>
                    <a:lnTo>
                      <a:pt x="29" y="459"/>
                    </a:lnTo>
                    <a:lnTo>
                      <a:pt x="30" y="459"/>
                    </a:lnTo>
                    <a:lnTo>
                      <a:pt x="30" y="460"/>
                    </a:lnTo>
                    <a:lnTo>
                      <a:pt x="31" y="459"/>
                    </a:lnTo>
                    <a:lnTo>
                      <a:pt x="32" y="460"/>
                    </a:lnTo>
                    <a:lnTo>
                      <a:pt x="33" y="460"/>
                    </a:lnTo>
                    <a:lnTo>
                      <a:pt x="33" y="459"/>
                    </a:lnTo>
                    <a:lnTo>
                      <a:pt x="32" y="459"/>
                    </a:lnTo>
                    <a:lnTo>
                      <a:pt x="33" y="459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8"/>
                    </a:lnTo>
                    <a:lnTo>
                      <a:pt x="34" y="458"/>
                    </a:lnTo>
                    <a:lnTo>
                      <a:pt x="34" y="459"/>
                    </a:lnTo>
                    <a:lnTo>
                      <a:pt x="35" y="459"/>
                    </a:lnTo>
                    <a:lnTo>
                      <a:pt x="35" y="458"/>
                    </a:lnTo>
                    <a:lnTo>
                      <a:pt x="34" y="458"/>
                    </a:lnTo>
                    <a:lnTo>
                      <a:pt x="34" y="457"/>
                    </a:lnTo>
                    <a:lnTo>
                      <a:pt x="35" y="457"/>
                    </a:lnTo>
                    <a:lnTo>
                      <a:pt x="36" y="457"/>
                    </a:lnTo>
                    <a:lnTo>
                      <a:pt x="36" y="456"/>
                    </a:lnTo>
                    <a:lnTo>
                      <a:pt x="36" y="455"/>
                    </a:lnTo>
                    <a:lnTo>
                      <a:pt x="35" y="454"/>
                    </a:lnTo>
                    <a:lnTo>
                      <a:pt x="36" y="454"/>
                    </a:lnTo>
                    <a:lnTo>
                      <a:pt x="36" y="453"/>
                    </a:lnTo>
                    <a:lnTo>
                      <a:pt x="37" y="453"/>
                    </a:lnTo>
                    <a:lnTo>
                      <a:pt x="37" y="454"/>
                    </a:lnTo>
                    <a:lnTo>
                      <a:pt x="36" y="454"/>
                    </a:lnTo>
                    <a:lnTo>
                      <a:pt x="36" y="455"/>
                    </a:lnTo>
                    <a:lnTo>
                      <a:pt x="37" y="455"/>
                    </a:lnTo>
                    <a:lnTo>
                      <a:pt x="38" y="454"/>
                    </a:lnTo>
                    <a:lnTo>
                      <a:pt x="39" y="454"/>
                    </a:lnTo>
                    <a:lnTo>
                      <a:pt x="39" y="453"/>
                    </a:lnTo>
                    <a:lnTo>
                      <a:pt x="39" y="452"/>
                    </a:lnTo>
                    <a:lnTo>
                      <a:pt x="40" y="452"/>
                    </a:lnTo>
                    <a:lnTo>
                      <a:pt x="41" y="452"/>
                    </a:lnTo>
                    <a:lnTo>
                      <a:pt x="40" y="451"/>
                    </a:lnTo>
                    <a:lnTo>
                      <a:pt x="41" y="451"/>
                    </a:lnTo>
                    <a:lnTo>
                      <a:pt x="41" y="450"/>
                    </a:lnTo>
                    <a:lnTo>
                      <a:pt x="42" y="451"/>
                    </a:lnTo>
                    <a:lnTo>
                      <a:pt x="43" y="451"/>
                    </a:lnTo>
                    <a:lnTo>
                      <a:pt x="43" y="450"/>
                    </a:lnTo>
                    <a:lnTo>
                      <a:pt x="44" y="450"/>
                    </a:lnTo>
                    <a:lnTo>
                      <a:pt x="45" y="450"/>
                    </a:lnTo>
                    <a:lnTo>
                      <a:pt x="46" y="450"/>
                    </a:lnTo>
                    <a:lnTo>
                      <a:pt x="47" y="450"/>
                    </a:lnTo>
                    <a:lnTo>
                      <a:pt x="47" y="449"/>
                    </a:lnTo>
                    <a:lnTo>
                      <a:pt x="48" y="448"/>
                    </a:lnTo>
                    <a:lnTo>
                      <a:pt x="48" y="447"/>
                    </a:lnTo>
                    <a:lnTo>
                      <a:pt x="49" y="447"/>
                    </a:lnTo>
                    <a:lnTo>
                      <a:pt x="49" y="448"/>
                    </a:lnTo>
                    <a:lnTo>
                      <a:pt x="50" y="448"/>
                    </a:lnTo>
                    <a:lnTo>
                      <a:pt x="50" y="447"/>
                    </a:lnTo>
                    <a:lnTo>
                      <a:pt x="51" y="447"/>
                    </a:lnTo>
                    <a:lnTo>
                      <a:pt x="51" y="446"/>
                    </a:lnTo>
                    <a:lnTo>
                      <a:pt x="51" y="445"/>
                    </a:lnTo>
                    <a:lnTo>
                      <a:pt x="51" y="444"/>
                    </a:lnTo>
                    <a:lnTo>
                      <a:pt x="52" y="444"/>
                    </a:lnTo>
                    <a:lnTo>
                      <a:pt x="53" y="443"/>
                    </a:lnTo>
                    <a:lnTo>
                      <a:pt x="54" y="444"/>
                    </a:lnTo>
                    <a:lnTo>
                      <a:pt x="54" y="443"/>
                    </a:lnTo>
                    <a:lnTo>
                      <a:pt x="54" y="442"/>
                    </a:lnTo>
                    <a:lnTo>
                      <a:pt x="54" y="441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3" y="439"/>
                    </a:lnTo>
                    <a:lnTo>
                      <a:pt x="54" y="439"/>
                    </a:lnTo>
                    <a:lnTo>
                      <a:pt x="55" y="439"/>
                    </a:lnTo>
                    <a:lnTo>
                      <a:pt x="55" y="438"/>
                    </a:lnTo>
                    <a:lnTo>
                      <a:pt x="56" y="438"/>
                    </a:lnTo>
                    <a:lnTo>
                      <a:pt x="56" y="437"/>
                    </a:lnTo>
                    <a:lnTo>
                      <a:pt x="55" y="436"/>
                    </a:lnTo>
                    <a:lnTo>
                      <a:pt x="56" y="436"/>
                    </a:lnTo>
                    <a:lnTo>
                      <a:pt x="56" y="435"/>
                    </a:lnTo>
                    <a:lnTo>
                      <a:pt x="56" y="436"/>
                    </a:lnTo>
                    <a:lnTo>
                      <a:pt x="57" y="436"/>
                    </a:lnTo>
                    <a:lnTo>
                      <a:pt x="57" y="437"/>
                    </a:lnTo>
                    <a:lnTo>
                      <a:pt x="58" y="437"/>
                    </a:lnTo>
                    <a:lnTo>
                      <a:pt x="59" y="437"/>
                    </a:lnTo>
                    <a:lnTo>
                      <a:pt x="59" y="436"/>
                    </a:lnTo>
                    <a:lnTo>
                      <a:pt x="58" y="435"/>
                    </a:lnTo>
                    <a:lnTo>
                      <a:pt x="58" y="434"/>
                    </a:lnTo>
                    <a:lnTo>
                      <a:pt x="57" y="434"/>
                    </a:lnTo>
                    <a:lnTo>
                      <a:pt x="56" y="433"/>
                    </a:lnTo>
                    <a:lnTo>
                      <a:pt x="57" y="432"/>
                    </a:lnTo>
                    <a:lnTo>
                      <a:pt x="56" y="431"/>
                    </a:lnTo>
                    <a:lnTo>
                      <a:pt x="57" y="431"/>
                    </a:lnTo>
                    <a:lnTo>
                      <a:pt x="58" y="431"/>
                    </a:lnTo>
                    <a:lnTo>
                      <a:pt x="59" y="432"/>
                    </a:lnTo>
                    <a:lnTo>
                      <a:pt x="60" y="432"/>
                    </a:lnTo>
                    <a:lnTo>
                      <a:pt x="60" y="431"/>
                    </a:lnTo>
                    <a:lnTo>
                      <a:pt x="60" y="430"/>
                    </a:lnTo>
                    <a:lnTo>
                      <a:pt x="60" y="429"/>
                    </a:lnTo>
                    <a:lnTo>
                      <a:pt x="61" y="429"/>
                    </a:lnTo>
                    <a:lnTo>
                      <a:pt x="61" y="431"/>
                    </a:lnTo>
                    <a:lnTo>
                      <a:pt x="62" y="431"/>
                    </a:lnTo>
                    <a:lnTo>
                      <a:pt x="63" y="431"/>
                    </a:lnTo>
                    <a:lnTo>
                      <a:pt x="64" y="431"/>
                    </a:lnTo>
                    <a:lnTo>
                      <a:pt x="63" y="430"/>
                    </a:lnTo>
                    <a:lnTo>
                      <a:pt x="63" y="429"/>
                    </a:lnTo>
                    <a:lnTo>
                      <a:pt x="64" y="429"/>
                    </a:lnTo>
                    <a:lnTo>
                      <a:pt x="64" y="430"/>
                    </a:lnTo>
                    <a:lnTo>
                      <a:pt x="65" y="430"/>
                    </a:lnTo>
                    <a:lnTo>
                      <a:pt x="64" y="429"/>
                    </a:lnTo>
                    <a:lnTo>
                      <a:pt x="64" y="428"/>
                    </a:lnTo>
                    <a:lnTo>
                      <a:pt x="64" y="427"/>
                    </a:lnTo>
                    <a:lnTo>
                      <a:pt x="65" y="429"/>
                    </a:lnTo>
                    <a:lnTo>
                      <a:pt x="66" y="429"/>
                    </a:lnTo>
                    <a:lnTo>
                      <a:pt x="66" y="428"/>
                    </a:lnTo>
                    <a:lnTo>
                      <a:pt x="66" y="427"/>
                    </a:lnTo>
                    <a:lnTo>
                      <a:pt x="67" y="427"/>
                    </a:lnTo>
                    <a:lnTo>
                      <a:pt x="67" y="428"/>
                    </a:lnTo>
                    <a:lnTo>
                      <a:pt x="67" y="426"/>
                    </a:lnTo>
                    <a:lnTo>
                      <a:pt x="68" y="426"/>
                    </a:lnTo>
                    <a:lnTo>
                      <a:pt x="68" y="425"/>
                    </a:lnTo>
                    <a:lnTo>
                      <a:pt x="68" y="424"/>
                    </a:lnTo>
                    <a:lnTo>
                      <a:pt x="67" y="424"/>
                    </a:lnTo>
                    <a:lnTo>
                      <a:pt x="67" y="423"/>
                    </a:lnTo>
                    <a:lnTo>
                      <a:pt x="67" y="422"/>
                    </a:lnTo>
                    <a:lnTo>
                      <a:pt x="68" y="422"/>
                    </a:lnTo>
                    <a:lnTo>
                      <a:pt x="68" y="423"/>
                    </a:lnTo>
                    <a:lnTo>
                      <a:pt x="69" y="423"/>
                    </a:lnTo>
                    <a:lnTo>
                      <a:pt x="70" y="423"/>
                    </a:lnTo>
                    <a:lnTo>
                      <a:pt x="70" y="422"/>
                    </a:lnTo>
                    <a:lnTo>
                      <a:pt x="71" y="421"/>
                    </a:lnTo>
                    <a:lnTo>
                      <a:pt x="70" y="420"/>
                    </a:lnTo>
                    <a:lnTo>
                      <a:pt x="71" y="420"/>
                    </a:lnTo>
                    <a:lnTo>
                      <a:pt x="70" y="420"/>
                    </a:lnTo>
                    <a:lnTo>
                      <a:pt x="70" y="419"/>
                    </a:lnTo>
                    <a:lnTo>
                      <a:pt x="71" y="419"/>
                    </a:lnTo>
                    <a:lnTo>
                      <a:pt x="71" y="418"/>
                    </a:lnTo>
                    <a:lnTo>
                      <a:pt x="70" y="418"/>
                    </a:lnTo>
                    <a:lnTo>
                      <a:pt x="69" y="418"/>
                    </a:lnTo>
                    <a:lnTo>
                      <a:pt x="69" y="419"/>
                    </a:lnTo>
                    <a:lnTo>
                      <a:pt x="69" y="418"/>
                    </a:lnTo>
                    <a:lnTo>
                      <a:pt x="70" y="417"/>
                    </a:lnTo>
                    <a:lnTo>
                      <a:pt x="69" y="417"/>
                    </a:lnTo>
                    <a:lnTo>
                      <a:pt x="69" y="416"/>
                    </a:lnTo>
                    <a:lnTo>
                      <a:pt x="68" y="416"/>
                    </a:lnTo>
                    <a:lnTo>
                      <a:pt x="67" y="416"/>
                    </a:lnTo>
                    <a:lnTo>
                      <a:pt x="67" y="415"/>
                    </a:lnTo>
                    <a:lnTo>
                      <a:pt x="67" y="414"/>
                    </a:lnTo>
                    <a:lnTo>
                      <a:pt x="67" y="413"/>
                    </a:lnTo>
                    <a:lnTo>
                      <a:pt x="66" y="412"/>
                    </a:lnTo>
                    <a:lnTo>
                      <a:pt x="64" y="413"/>
                    </a:lnTo>
                    <a:lnTo>
                      <a:pt x="62" y="411"/>
                    </a:lnTo>
                    <a:lnTo>
                      <a:pt x="63" y="410"/>
                    </a:lnTo>
                    <a:lnTo>
                      <a:pt x="64" y="409"/>
                    </a:lnTo>
                    <a:lnTo>
                      <a:pt x="63" y="409"/>
                    </a:lnTo>
                    <a:lnTo>
                      <a:pt x="63" y="408"/>
                    </a:lnTo>
                    <a:lnTo>
                      <a:pt x="62" y="408"/>
                    </a:lnTo>
                    <a:lnTo>
                      <a:pt x="63" y="407"/>
                    </a:lnTo>
                    <a:lnTo>
                      <a:pt x="62" y="407"/>
                    </a:lnTo>
                    <a:lnTo>
                      <a:pt x="62" y="406"/>
                    </a:lnTo>
                    <a:lnTo>
                      <a:pt x="63" y="405"/>
                    </a:lnTo>
                    <a:lnTo>
                      <a:pt x="63" y="404"/>
                    </a:lnTo>
                    <a:lnTo>
                      <a:pt x="63" y="403"/>
                    </a:lnTo>
                    <a:lnTo>
                      <a:pt x="63" y="402"/>
                    </a:lnTo>
                    <a:lnTo>
                      <a:pt x="63" y="401"/>
                    </a:lnTo>
                    <a:lnTo>
                      <a:pt x="64" y="401"/>
                    </a:lnTo>
                    <a:lnTo>
                      <a:pt x="64" y="400"/>
                    </a:lnTo>
                    <a:lnTo>
                      <a:pt x="65" y="400"/>
                    </a:lnTo>
                    <a:lnTo>
                      <a:pt x="65" y="399"/>
                    </a:lnTo>
                    <a:lnTo>
                      <a:pt x="66" y="399"/>
                    </a:lnTo>
                    <a:lnTo>
                      <a:pt x="67" y="399"/>
                    </a:lnTo>
                    <a:lnTo>
                      <a:pt x="68" y="399"/>
                    </a:lnTo>
                    <a:lnTo>
                      <a:pt x="69" y="399"/>
                    </a:lnTo>
                    <a:lnTo>
                      <a:pt x="69" y="400"/>
                    </a:lnTo>
                    <a:lnTo>
                      <a:pt x="70" y="400"/>
                    </a:lnTo>
                    <a:lnTo>
                      <a:pt x="70" y="399"/>
                    </a:lnTo>
                    <a:lnTo>
                      <a:pt x="71" y="398"/>
                    </a:lnTo>
                    <a:lnTo>
                      <a:pt x="73" y="398"/>
                    </a:lnTo>
                    <a:lnTo>
                      <a:pt x="74" y="398"/>
                    </a:lnTo>
                    <a:lnTo>
                      <a:pt x="74" y="397"/>
                    </a:lnTo>
                    <a:lnTo>
                      <a:pt x="74" y="396"/>
                    </a:lnTo>
                    <a:lnTo>
                      <a:pt x="75" y="396"/>
                    </a:lnTo>
                    <a:lnTo>
                      <a:pt x="76" y="397"/>
                    </a:lnTo>
                    <a:lnTo>
                      <a:pt x="76" y="398"/>
                    </a:lnTo>
                    <a:lnTo>
                      <a:pt x="77" y="398"/>
                    </a:lnTo>
                    <a:lnTo>
                      <a:pt x="77" y="397"/>
                    </a:lnTo>
                    <a:lnTo>
                      <a:pt x="78" y="397"/>
                    </a:lnTo>
                    <a:lnTo>
                      <a:pt x="77" y="396"/>
                    </a:lnTo>
                    <a:lnTo>
                      <a:pt x="76" y="396"/>
                    </a:lnTo>
                    <a:lnTo>
                      <a:pt x="76" y="395"/>
                    </a:lnTo>
                    <a:lnTo>
                      <a:pt x="75" y="394"/>
                    </a:lnTo>
                    <a:lnTo>
                      <a:pt x="76" y="393"/>
                    </a:lnTo>
                    <a:lnTo>
                      <a:pt x="77" y="394"/>
                    </a:lnTo>
                    <a:lnTo>
                      <a:pt x="77" y="393"/>
                    </a:lnTo>
                    <a:lnTo>
                      <a:pt x="78" y="393"/>
                    </a:lnTo>
                    <a:lnTo>
                      <a:pt x="78" y="392"/>
                    </a:lnTo>
                    <a:lnTo>
                      <a:pt x="78" y="391"/>
                    </a:lnTo>
                    <a:lnTo>
                      <a:pt x="77" y="390"/>
                    </a:lnTo>
                    <a:lnTo>
                      <a:pt x="77" y="389"/>
                    </a:lnTo>
                    <a:lnTo>
                      <a:pt x="78" y="389"/>
                    </a:lnTo>
                    <a:lnTo>
                      <a:pt x="78" y="388"/>
                    </a:lnTo>
                    <a:lnTo>
                      <a:pt x="78" y="387"/>
                    </a:lnTo>
                    <a:lnTo>
                      <a:pt x="79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4"/>
                    </a:lnTo>
                    <a:lnTo>
                      <a:pt x="81" y="384"/>
                    </a:lnTo>
                    <a:lnTo>
                      <a:pt x="82" y="384"/>
                    </a:lnTo>
                    <a:lnTo>
                      <a:pt x="82" y="385"/>
                    </a:lnTo>
                    <a:lnTo>
                      <a:pt x="83" y="385"/>
                    </a:lnTo>
                    <a:lnTo>
                      <a:pt x="84" y="384"/>
                    </a:lnTo>
                    <a:lnTo>
                      <a:pt x="85" y="384"/>
                    </a:lnTo>
                    <a:lnTo>
                      <a:pt x="85" y="383"/>
                    </a:lnTo>
                    <a:lnTo>
                      <a:pt x="86" y="383"/>
                    </a:lnTo>
                    <a:lnTo>
                      <a:pt x="87" y="383"/>
                    </a:lnTo>
                    <a:lnTo>
                      <a:pt x="88" y="382"/>
                    </a:lnTo>
                    <a:lnTo>
                      <a:pt x="89" y="382"/>
                    </a:lnTo>
                    <a:lnTo>
                      <a:pt x="90" y="381"/>
                    </a:lnTo>
                    <a:lnTo>
                      <a:pt x="91" y="381"/>
                    </a:lnTo>
                    <a:lnTo>
                      <a:pt x="92" y="381"/>
                    </a:lnTo>
                    <a:lnTo>
                      <a:pt x="93" y="380"/>
                    </a:lnTo>
                    <a:lnTo>
                      <a:pt x="94" y="380"/>
                    </a:lnTo>
                    <a:lnTo>
                      <a:pt x="95" y="381"/>
                    </a:lnTo>
                    <a:lnTo>
                      <a:pt x="96" y="381"/>
                    </a:lnTo>
                    <a:lnTo>
                      <a:pt x="96" y="380"/>
                    </a:lnTo>
                    <a:lnTo>
                      <a:pt x="97" y="379"/>
                    </a:lnTo>
                    <a:lnTo>
                      <a:pt x="98" y="379"/>
                    </a:lnTo>
                    <a:lnTo>
                      <a:pt x="99" y="379"/>
                    </a:lnTo>
                    <a:lnTo>
                      <a:pt x="100" y="378"/>
                    </a:lnTo>
                    <a:lnTo>
                      <a:pt x="101" y="378"/>
                    </a:lnTo>
                    <a:lnTo>
                      <a:pt x="101" y="376"/>
                    </a:lnTo>
                    <a:lnTo>
                      <a:pt x="101" y="375"/>
                    </a:lnTo>
                    <a:lnTo>
                      <a:pt x="101" y="374"/>
                    </a:lnTo>
                    <a:lnTo>
                      <a:pt x="102" y="374"/>
                    </a:lnTo>
                    <a:lnTo>
                      <a:pt x="102" y="372"/>
                    </a:lnTo>
                    <a:lnTo>
                      <a:pt x="103" y="371"/>
                    </a:lnTo>
                    <a:lnTo>
                      <a:pt x="104" y="370"/>
                    </a:lnTo>
                    <a:lnTo>
                      <a:pt x="105" y="369"/>
                    </a:lnTo>
                    <a:lnTo>
                      <a:pt x="105" y="368"/>
                    </a:lnTo>
                    <a:lnTo>
                      <a:pt x="105" y="367"/>
                    </a:lnTo>
                    <a:lnTo>
                      <a:pt x="106" y="366"/>
                    </a:lnTo>
                    <a:lnTo>
                      <a:pt x="107" y="365"/>
                    </a:lnTo>
                    <a:lnTo>
                      <a:pt x="108" y="364"/>
                    </a:lnTo>
                    <a:lnTo>
                      <a:pt x="108" y="363"/>
                    </a:lnTo>
                    <a:lnTo>
                      <a:pt x="109" y="362"/>
                    </a:lnTo>
                    <a:lnTo>
                      <a:pt x="109" y="361"/>
                    </a:lnTo>
                    <a:lnTo>
                      <a:pt x="109" y="360"/>
                    </a:lnTo>
                    <a:lnTo>
                      <a:pt x="110" y="359"/>
                    </a:lnTo>
                    <a:lnTo>
                      <a:pt x="111" y="359"/>
                    </a:lnTo>
                    <a:lnTo>
                      <a:pt x="112" y="359"/>
                    </a:lnTo>
                    <a:lnTo>
                      <a:pt x="113" y="359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6" y="359"/>
                    </a:lnTo>
                    <a:lnTo>
                      <a:pt x="117" y="359"/>
                    </a:lnTo>
                    <a:lnTo>
                      <a:pt x="119" y="360"/>
                    </a:lnTo>
                    <a:lnTo>
                      <a:pt x="120" y="360"/>
                    </a:lnTo>
                    <a:lnTo>
                      <a:pt x="121" y="360"/>
                    </a:lnTo>
                    <a:lnTo>
                      <a:pt x="122" y="360"/>
                    </a:lnTo>
                    <a:lnTo>
                      <a:pt x="123" y="359"/>
                    </a:lnTo>
                    <a:lnTo>
                      <a:pt x="124" y="359"/>
                    </a:lnTo>
                    <a:lnTo>
                      <a:pt x="124" y="360"/>
                    </a:lnTo>
                    <a:lnTo>
                      <a:pt x="125" y="360"/>
                    </a:lnTo>
                    <a:lnTo>
                      <a:pt x="126" y="359"/>
                    </a:lnTo>
                    <a:lnTo>
                      <a:pt x="127" y="359"/>
                    </a:lnTo>
                    <a:lnTo>
                      <a:pt x="128" y="359"/>
                    </a:lnTo>
                    <a:lnTo>
                      <a:pt x="128" y="360"/>
                    </a:lnTo>
                    <a:lnTo>
                      <a:pt x="129" y="360"/>
                    </a:lnTo>
                    <a:lnTo>
                      <a:pt x="130" y="360"/>
                    </a:lnTo>
                    <a:lnTo>
                      <a:pt x="131" y="360"/>
                    </a:lnTo>
                    <a:lnTo>
                      <a:pt x="132" y="360"/>
                    </a:lnTo>
                    <a:lnTo>
                      <a:pt x="133" y="360"/>
                    </a:lnTo>
                    <a:lnTo>
                      <a:pt x="134" y="360"/>
                    </a:lnTo>
                    <a:lnTo>
                      <a:pt x="134" y="359"/>
                    </a:lnTo>
                    <a:lnTo>
                      <a:pt x="135" y="359"/>
                    </a:lnTo>
                    <a:lnTo>
                      <a:pt x="135" y="358"/>
                    </a:lnTo>
                    <a:lnTo>
                      <a:pt x="136" y="357"/>
                    </a:lnTo>
                    <a:lnTo>
                      <a:pt x="137" y="356"/>
                    </a:lnTo>
                    <a:lnTo>
                      <a:pt x="137" y="355"/>
                    </a:lnTo>
                    <a:lnTo>
                      <a:pt x="138" y="355"/>
                    </a:lnTo>
                    <a:lnTo>
                      <a:pt x="139" y="355"/>
                    </a:lnTo>
                    <a:lnTo>
                      <a:pt x="140" y="355"/>
                    </a:lnTo>
                    <a:lnTo>
                      <a:pt x="140" y="354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2" y="352"/>
                    </a:lnTo>
                    <a:lnTo>
                      <a:pt x="144" y="353"/>
                    </a:lnTo>
                    <a:lnTo>
                      <a:pt x="145" y="353"/>
                    </a:lnTo>
                    <a:lnTo>
                      <a:pt x="146" y="354"/>
                    </a:lnTo>
                    <a:lnTo>
                      <a:pt x="146" y="355"/>
                    </a:lnTo>
                    <a:lnTo>
                      <a:pt x="147" y="355"/>
                    </a:lnTo>
                    <a:lnTo>
                      <a:pt x="147" y="354"/>
                    </a:lnTo>
                    <a:lnTo>
                      <a:pt x="148" y="354"/>
                    </a:lnTo>
                    <a:lnTo>
                      <a:pt x="148" y="353"/>
                    </a:lnTo>
                    <a:lnTo>
                      <a:pt x="148" y="352"/>
                    </a:lnTo>
                    <a:lnTo>
                      <a:pt x="148" y="351"/>
                    </a:lnTo>
                    <a:lnTo>
                      <a:pt x="149" y="351"/>
                    </a:lnTo>
                    <a:lnTo>
                      <a:pt x="150" y="350"/>
                    </a:lnTo>
                    <a:lnTo>
                      <a:pt x="151" y="348"/>
                    </a:lnTo>
                    <a:lnTo>
                      <a:pt x="152" y="346"/>
                    </a:lnTo>
                    <a:lnTo>
                      <a:pt x="154" y="345"/>
                    </a:lnTo>
                    <a:lnTo>
                      <a:pt x="154" y="344"/>
                    </a:lnTo>
                    <a:lnTo>
                      <a:pt x="155" y="344"/>
                    </a:lnTo>
                    <a:lnTo>
                      <a:pt x="156" y="344"/>
                    </a:lnTo>
                    <a:lnTo>
                      <a:pt x="156" y="343"/>
                    </a:lnTo>
                    <a:lnTo>
                      <a:pt x="156" y="342"/>
                    </a:lnTo>
                    <a:lnTo>
                      <a:pt x="156" y="341"/>
                    </a:lnTo>
                    <a:lnTo>
                      <a:pt x="160" y="336"/>
                    </a:lnTo>
                    <a:lnTo>
                      <a:pt x="161" y="335"/>
                    </a:lnTo>
                    <a:lnTo>
                      <a:pt x="161" y="333"/>
                    </a:lnTo>
                    <a:lnTo>
                      <a:pt x="161" y="332"/>
                    </a:lnTo>
                    <a:lnTo>
                      <a:pt x="159" y="326"/>
                    </a:lnTo>
                    <a:lnTo>
                      <a:pt x="159" y="325"/>
                    </a:lnTo>
                    <a:lnTo>
                      <a:pt x="159" y="324"/>
                    </a:lnTo>
                    <a:lnTo>
                      <a:pt x="160" y="324"/>
                    </a:lnTo>
                    <a:lnTo>
                      <a:pt x="160" y="323"/>
                    </a:lnTo>
                    <a:lnTo>
                      <a:pt x="161" y="324"/>
                    </a:lnTo>
                    <a:lnTo>
                      <a:pt x="161" y="325"/>
                    </a:lnTo>
                    <a:lnTo>
                      <a:pt x="161" y="326"/>
                    </a:lnTo>
                    <a:lnTo>
                      <a:pt x="162" y="326"/>
                    </a:lnTo>
                    <a:lnTo>
                      <a:pt x="163" y="326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5" y="320"/>
                    </a:lnTo>
                    <a:lnTo>
                      <a:pt x="166" y="320"/>
                    </a:lnTo>
                    <a:lnTo>
                      <a:pt x="167" y="320"/>
                    </a:lnTo>
                    <a:lnTo>
                      <a:pt x="167" y="319"/>
                    </a:lnTo>
                    <a:lnTo>
                      <a:pt x="167" y="318"/>
                    </a:lnTo>
                    <a:lnTo>
                      <a:pt x="167" y="317"/>
                    </a:lnTo>
                    <a:lnTo>
                      <a:pt x="166" y="316"/>
                    </a:lnTo>
                    <a:lnTo>
                      <a:pt x="167" y="315"/>
                    </a:lnTo>
                    <a:lnTo>
                      <a:pt x="168" y="313"/>
                    </a:lnTo>
                    <a:lnTo>
                      <a:pt x="168" y="312"/>
                    </a:lnTo>
                    <a:lnTo>
                      <a:pt x="168" y="311"/>
                    </a:lnTo>
                    <a:lnTo>
                      <a:pt x="168" y="310"/>
                    </a:lnTo>
                    <a:lnTo>
                      <a:pt x="169" y="309"/>
                    </a:lnTo>
                    <a:lnTo>
                      <a:pt x="170" y="308"/>
                    </a:lnTo>
                    <a:lnTo>
                      <a:pt x="171" y="307"/>
                    </a:lnTo>
                    <a:lnTo>
                      <a:pt x="171" y="306"/>
                    </a:lnTo>
                    <a:lnTo>
                      <a:pt x="171" y="305"/>
                    </a:lnTo>
                    <a:lnTo>
                      <a:pt x="170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9" y="301"/>
                    </a:lnTo>
                    <a:lnTo>
                      <a:pt x="169" y="300"/>
                    </a:lnTo>
                    <a:lnTo>
                      <a:pt x="170" y="299"/>
                    </a:lnTo>
                    <a:lnTo>
                      <a:pt x="170" y="298"/>
                    </a:lnTo>
                    <a:lnTo>
                      <a:pt x="171" y="298"/>
                    </a:lnTo>
                    <a:lnTo>
                      <a:pt x="172" y="297"/>
                    </a:lnTo>
                    <a:lnTo>
                      <a:pt x="173" y="296"/>
                    </a:lnTo>
                    <a:lnTo>
                      <a:pt x="174" y="296"/>
                    </a:lnTo>
                    <a:lnTo>
                      <a:pt x="174" y="295"/>
                    </a:lnTo>
                    <a:lnTo>
                      <a:pt x="173" y="295"/>
                    </a:lnTo>
                    <a:lnTo>
                      <a:pt x="172" y="295"/>
                    </a:lnTo>
                    <a:lnTo>
                      <a:pt x="172" y="294"/>
                    </a:lnTo>
                    <a:lnTo>
                      <a:pt x="172" y="293"/>
                    </a:lnTo>
                    <a:lnTo>
                      <a:pt x="172" y="291"/>
                    </a:lnTo>
                    <a:lnTo>
                      <a:pt x="173" y="290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5" y="286"/>
                    </a:lnTo>
                    <a:lnTo>
                      <a:pt x="176" y="285"/>
                    </a:lnTo>
                    <a:lnTo>
                      <a:pt x="177" y="285"/>
                    </a:lnTo>
                    <a:lnTo>
                      <a:pt x="178" y="285"/>
                    </a:lnTo>
                    <a:lnTo>
                      <a:pt x="179" y="285"/>
                    </a:lnTo>
                    <a:lnTo>
                      <a:pt x="179" y="284"/>
                    </a:lnTo>
                    <a:lnTo>
                      <a:pt x="180" y="283"/>
                    </a:lnTo>
                    <a:lnTo>
                      <a:pt x="181" y="281"/>
                    </a:lnTo>
                    <a:lnTo>
                      <a:pt x="182" y="280"/>
                    </a:lnTo>
                    <a:lnTo>
                      <a:pt x="184" y="280"/>
                    </a:lnTo>
                    <a:lnTo>
                      <a:pt x="184" y="279"/>
                    </a:lnTo>
                    <a:lnTo>
                      <a:pt x="185" y="279"/>
                    </a:lnTo>
                    <a:lnTo>
                      <a:pt x="185" y="278"/>
                    </a:lnTo>
                    <a:lnTo>
                      <a:pt x="185" y="277"/>
                    </a:lnTo>
                    <a:lnTo>
                      <a:pt x="186" y="276"/>
                    </a:lnTo>
                    <a:lnTo>
                      <a:pt x="186" y="275"/>
                    </a:lnTo>
                    <a:lnTo>
                      <a:pt x="187" y="275"/>
                    </a:lnTo>
                    <a:lnTo>
                      <a:pt x="188" y="274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5"/>
                    </a:lnTo>
                    <a:lnTo>
                      <a:pt x="192" y="275"/>
                    </a:lnTo>
                    <a:lnTo>
                      <a:pt x="193" y="274"/>
                    </a:lnTo>
                    <a:lnTo>
                      <a:pt x="194" y="273"/>
                    </a:lnTo>
                    <a:lnTo>
                      <a:pt x="195" y="272"/>
                    </a:lnTo>
                    <a:lnTo>
                      <a:pt x="196" y="272"/>
                    </a:lnTo>
                    <a:lnTo>
                      <a:pt x="197" y="270"/>
                    </a:lnTo>
                    <a:lnTo>
                      <a:pt x="198" y="269"/>
                    </a:lnTo>
                    <a:lnTo>
                      <a:pt x="199" y="269"/>
                    </a:lnTo>
                    <a:lnTo>
                      <a:pt x="200" y="269"/>
                    </a:lnTo>
                    <a:lnTo>
                      <a:pt x="201" y="270"/>
                    </a:lnTo>
                    <a:lnTo>
                      <a:pt x="202" y="270"/>
                    </a:lnTo>
                    <a:lnTo>
                      <a:pt x="203" y="270"/>
                    </a:lnTo>
                    <a:lnTo>
                      <a:pt x="205" y="269"/>
                    </a:lnTo>
                    <a:lnTo>
                      <a:pt x="206" y="268"/>
                    </a:lnTo>
                    <a:lnTo>
                      <a:pt x="207" y="266"/>
                    </a:lnTo>
                    <a:lnTo>
                      <a:pt x="208" y="266"/>
                    </a:lnTo>
                    <a:lnTo>
                      <a:pt x="209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11" y="269"/>
                    </a:lnTo>
                    <a:lnTo>
                      <a:pt x="210" y="270"/>
                    </a:lnTo>
                    <a:lnTo>
                      <a:pt x="211" y="272"/>
                    </a:lnTo>
                    <a:lnTo>
                      <a:pt x="211" y="273"/>
                    </a:lnTo>
                    <a:lnTo>
                      <a:pt x="212" y="274"/>
                    </a:lnTo>
                    <a:lnTo>
                      <a:pt x="213" y="274"/>
                    </a:lnTo>
                    <a:lnTo>
                      <a:pt x="215" y="273"/>
                    </a:lnTo>
                    <a:lnTo>
                      <a:pt x="216" y="274"/>
                    </a:lnTo>
                    <a:lnTo>
                      <a:pt x="216" y="273"/>
                    </a:lnTo>
                    <a:lnTo>
                      <a:pt x="217" y="273"/>
                    </a:lnTo>
                    <a:lnTo>
                      <a:pt x="219" y="272"/>
                    </a:lnTo>
                    <a:lnTo>
                      <a:pt x="219" y="271"/>
                    </a:lnTo>
                    <a:lnTo>
                      <a:pt x="220" y="271"/>
                    </a:lnTo>
                    <a:lnTo>
                      <a:pt x="221" y="270"/>
                    </a:lnTo>
                    <a:lnTo>
                      <a:pt x="222" y="270"/>
                    </a:lnTo>
                    <a:lnTo>
                      <a:pt x="223" y="270"/>
                    </a:lnTo>
                    <a:lnTo>
                      <a:pt x="223" y="269"/>
                    </a:lnTo>
                    <a:lnTo>
                      <a:pt x="225" y="269"/>
                    </a:lnTo>
                    <a:lnTo>
                      <a:pt x="226" y="268"/>
                    </a:lnTo>
                    <a:lnTo>
                      <a:pt x="226" y="267"/>
                    </a:lnTo>
                    <a:lnTo>
                      <a:pt x="226" y="266"/>
                    </a:lnTo>
                    <a:lnTo>
                      <a:pt x="228" y="264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1" y="262"/>
                    </a:lnTo>
                    <a:lnTo>
                      <a:pt x="232" y="262"/>
                    </a:lnTo>
                    <a:lnTo>
                      <a:pt x="233" y="262"/>
                    </a:lnTo>
                    <a:lnTo>
                      <a:pt x="233" y="261"/>
                    </a:lnTo>
                    <a:lnTo>
                      <a:pt x="233" y="260"/>
                    </a:lnTo>
                    <a:lnTo>
                      <a:pt x="232" y="259"/>
                    </a:lnTo>
                    <a:lnTo>
                      <a:pt x="232" y="257"/>
                    </a:lnTo>
                    <a:lnTo>
                      <a:pt x="233" y="256"/>
                    </a:lnTo>
                    <a:lnTo>
                      <a:pt x="233" y="255"/>
                    </a:lnTo>
                    <a:lnTo>
                      <a:pt x="233" y="254"/>
                    </a:lnTo>
                    <a:lnTo>
                      <a:pt x="233" y="253"/>
                    </a:lnTo>
                    <a:lnTo>
                      <a:pt x="234" y="252"/>
                    </a:lnTo>
                    <a:lnTo>
                      <a:pt x="234" y="251"/>
                    </a:lnTo>
                    <a:lnTo>
                      <a:pt x="235" y="251"/>
                    </a:lnTo>
                    <a:lnTo>
                      <a:pt x="236" y="250"/>
                    </a:lnTo>
                    <a:lnTo>
                      <a:pt x="237" y="250"/>
                    </a:lnTo>
                    <a:lnTo>
                      <a:pt x="237" y="249"/>
                    </a:lnTo>
                    <a:lnTo>
                      <a:pt x="238" y="249"/>
                    </a:lnTo>
                    <a:lnTo>
                      <a:pt x="238" y="248"/>
                    </a:lnTo>
                    <a:lnTo>
                      <a:pt x="237" y="247"/>
                    </a:lnTo>
                    <a:lnTo>
                      <a:pt x="237" y="246"/>
                    </a:lnTo>
                    <a:lnTo>
                      <a:pt x="237" y="245"/>
                    </a:lnTo>
                    <a:lnTo>
                      <a:pt x="237" y="244"/>
                    </a:lnTo>
                    <a:lnTo>
                      <a:pt x="237" y="243"/>
                    </a:lnTo>
                    <a:lnTo>
                      <a:pt x="238" y="242"/>
                    </a:lnTo>
                    <a:lnTo>
                      <a:pt x="238" y="241"/>
                    </a:lnTo>
                    <a:lnTo>
                      <a:pt x="239" y="241"/>
                    </a:lnTo>
                    <a:lnTo>
                      <a:pt x="240" y="240"/>
                    </a:lnTo>
                    <a:lnTo>
                      <a:pt x="240" y="239"/>
                    </a:lnTo>
                    <a:lnTo>
                      <a:pt x="239" y="237"/>
                    </a:lnTo>
                    <a:lnTo>
                      <a:pt x="240" y="236"/>
                    </a:lnTo>
                    <a:lnTo>
                      <a:pt x="240" y="235"/>
                    </a:lnTo>
                    <a:lnTo>
                      <a:pt x="241" y="235"/>
                    </a:lnTo>
                    <a:lnTo>
                      <a:pt x="241" y="234"/>
                    </a:lnTo>
                    <a:lnTo>
                      <a:pt x="242" y="234"/>
                    </a:lnTo>
                    <a:lnTo>
                      <a:pt x="242" y="232"/>
                    </a:lnTo>
                    <a:lnTo>
                      <a:pt x="243" y="232"/>
                    </a:lnTo>
                    <a:lnTo>
                      <a:pt x="244" y="230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4" y="227"/>
                    </a:lnTo>
                    <a:lnTo>
                      <a:pt x="243" y="227"/>
                    </a:lnTo>
                    <a:lnTo>
                      <a:pt x="243" y="226"/>
                    </a:lnTo>
                    <a:lnTo>
                      <a:pt x="244" y="225"/>
                    </a:lnTo>
                    <a:lnTo>
                      <a:pt x="246" y="223"/>
                    </a:lnTo>
                    <a:lnTo>
                      <a:pt x="247" y="222"/>
                    </a:lnTo>
                    <a:lnTo>
                      <a:pt x="247" y="221"/>
                    </a:lnTo>
                    <a:lnTo>
                      <a:pt x="247" y="220"/>
                    </a:lnTo>
                    <a:lnTo>
                      <a:pt x="246" y="218"/>
                    </a:lnTo>
                    <a:lnTo>
                      <a:pt x="247" y="216"/>
                    </a:lnTo>
                    <a:lnTo>
                      <a:pt x="246" y="215"/>
                    </a:lnTo>
                    <a:lnTo>
                      <a:pt x="246" y="214"/>
                    </a:lnTo>
                    <a:lnTo>
                      <a:pt x="245" y="214"/>
                    </a:lnTo>
                    <a:lnTo>
                      <a:pt x="245" y="213"/>
                    </a:lnTo>
                    <a:lnTo>
                      <a:pt x="245" y="212"/>
                    </a:lnTo>
                    <a:lnTo>
                      <a:pt x="245" y="211"/>
                    </a:lnTo>
                    <a:lnTo>
                      <a:pt x="244" y="210"/>
                    </a:lnTo>
                    <a:lnTo>
                      <a:pt x="244" y="209"/>
                    </a:lnTo>
                    <a:lnTo>
                      <a:pt x="244" y="208"/>
                    </a:lnTo>
                    <a:lnTo>
                      <a:pt x="245" y="208"/>
                    </a:lnTo>
                    <a:lnTo>
                      <a:pt x="245" y="207"/>
                    </a:lnTo>
                    <a:lnTo>
                      <a:pt x="245" y="205"/>
                    </a:lnTo>
                    <a:lnTo>
                      <a:pt x="245" y="204"/>
                    </a:lnTo>
                    <a:lnTo>
                      <a:pt x="245" y="203"/>
                    </a:lnTo>
                    <a:lnTo>
                      <a:pt x="246" y="203"/>
                    </a:lnTo>
                    <a:lnTo>
                      <a:pt x="247" y="202"/>
                    </a:lnTo>
                    <a:lnTo>
                      <a:pt x="247" y="201"/>
                    </a:lnTo>
                    <a:lnTo>
                      <a:pt x="247" y="200"/>
                    </a:lnTo>
                    <a:lnTo>
                      <a:pt x="247" y="198"/>
                    </a:lnTo>
                    <a:lnTo>
                      <a:pt x="247" y="197"/>
                    </a:lnTo>
                    <a:lnTo>
                      <a:pt x="247" y="196"/>
                    </a:lnTo>
                    <a:lnTo>
                      <a:pt x="247" y="195"/>
                    </a:lnTo>
                    <a:lnTo>
                      <a:pt x="248" y="194"/>
                    </a:lnTo>
                    <a:lnTo>
                      <a:pt x="248" y="193"/>
                    </a:lnTo>
                    <a:lnTo>
                      <a:pt x="249" y="192"/>
                    </a:lnTo>
                    <a:lnTo>
                      <a:pt x="249" y="191"/>
                    </a:lnTo>
                    <a:lnTo>
                      <a:pt x="250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52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4" y="184"/>
                    </a:lnTo>
                    <a:lnTo>
                      <a:pt x="254" y="183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3" y="179"/>
                    </a:lnTo>
                    <a:lnTo>
                      <a:pt x="253" y="178"/>
                    </a:lnTo>
                    <a:lnTo>
                      <a:pt x="254" y="178"/>
                    </a:lnTo>
                    <a:lnTo>
                      <a:pt x="254" y="177"/>
                    </a:lnTo>
                    <a:lnTo>
                      <a:pt x="255" y="177"/>
                    </a:lnTo>
                    <a:lnTo>
                      <a:pt x="255" y="178"/>
                    </a:lnTo>
                    <a:lnTo>
                      <a:pt x="256" y="179"/>
                    </a:lnTo>
                    <a:lnTo>
                      <a:pt x="258" y="179"/>
                    </a:lnTo>
                    <a:lnTo>
                      <a:pt x="259" y="179"/>
                    </a:lnTo>
                    <a:lnTo>
                      <a:pt x="261" y="178"/>
                    </a:lnTo>
                    <a:lnTo>
                      <a:pt x="262" y="177"/>
                    </a:lnTo>
                    <a:lnTo>
                      <a:pt x="262" y="175"/>
                    </a:lnTo>
                    <a:lnTo>
                      <a:pt x="263" y="175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3"/>
                    </a:lnTo>
                    <a:lnTo>
                      <a:pt x="262" y="172"/>
                    </a:lnTo>
                    <a:lnTo>
                      <a:pt x="261" y="170"/>
                    </a:lnTo>
                    <a:lnTo>
                      <a:pt x="261" y="169"/>
                    </a:lnTo>
                    <a:lnTo>
                      <a:pt x="261" y="168"/>
                    </a:lnTo>
                    <a:lnTo>
                      <a:pt x="261" y="167"/>
                    </a:lnTo>
                    <a:lnTo>
                      <a:pt x="261" y="166"/>
                    </a:lnTo>
                    <a:lnTo>
                      <a:pt x="261" y="165"/>
                    </a:lnTo>
                    <a:lnTo>
                      <a:pt x="260" y="164"/>
                    </a:lnTo>
                    <a:lnTo>
                      <a:pt x="260" y="163"/>
                    </a:lnTo>
                    <a:lnTo>
                      <a:pt x="260" y="162"/>
                    </a:lnTo>
                    <a:lnTo>
                      <a:pt x="260" y="161"/>
                    </a:lnTo>
                    <a:lnTo>
                      <a:pt x="261" y="160"/>
                    </a:lnTo>
                    <a:lnTo>
                      <a:pt x="262" y="160"/>
                    </a:lnTo>
                    <a:lnTo>
                      <a:pt x="262" y="159"/>
                    </a:lnTo>
                    <a:lnTo>
                      <a:pt x="262" y="158"/>
                    </a:lnTo>
                    <a:lnTo>
                      <a:pt x="262" y="157"/>
                    </a:lnTo>
                    <a:lnTo>
                      <a:pt x="262" y="156"/>
                    </a:lnTo>
                    <a:lnTo>
                      <a:pt x="262" y="155"/>
                    </a:lnTo>
                    <a:lnTo>
                      <a:pt x="263" y="154"/>
                    </a:lnTo>
                    <a:lnTo>
                      <a:pt x="263" y="152"/>
                    </a:lnTo>
                    <a:lnTo>
                      <a:pt x="263" y="151"/>
                    </a:lnTo>
                    <a:lnTo>
                      <a:pt x="262" y="150"/>
                    </a:lnTo>
                    <a:lnTo>
                      <a:pt x="262" y="149"/>
                    </a:lnTo>
                    <a:lnTo>
                      <a:pt x="261" y="148"/>
                    </a:lnTo>
                    <a:lnTo>
                      <a:pt x="261" y="147"/>
                    </a:lnTo>
                    <a:lnTo>
                      <a:pt x="262" y="146"/>
                    </a:lnTo>
                    <a:lnTo>
                      <a:pt x="262" y="145"/>
                    </a:lnTo>
                    <a:lnTo>
                      <a:pt x="261" y="144"/>
                    </a:lnTo>
                    <a:lnTo>
                      <a:pt x="262" y="143"/>
                    </a:lnTo>
                    <a:lnTo>
                      <a:pt x="262" y="142"/>
                    </a:lnTo>
                    <a:lnTo>
                      <a:pt x="262" y="141"/>
                    </a:lnTo>
                    <a:lnTo>
                      <a:pt x="261" y="140"/>
                    </a:lnTo>
                    <a:lnTo>
                      <a:pt x="261" y="139"/>
                    </a:lnTo>
                    <a:lnTo>
                      <a:pt x="260" y="138"/>
                    </a:lnTo>
                    <a:lnTo>
                      <a:pt x="260" y="137"/>
                    </a:lnTo>
                    <a:lnTo>
                      <a:pt x="261" y="136"/>
                    </a:lnTo>
                    <a:lnTo>
                      <a:pt x="262" y="136"/>
                    </a:lnTo>
                    <a:lnTo>
                      <a:pt x="263" y="136"/>
                    </a:lnTo>
                    <a:lnTo>
                      <a:pt x="264" y="135"/>
                    </a:lnTo>
                    <a:lnTo>
                      <a:pt x="265" y="136"/>
                    </a:lnTo>
                    <a:lnTo>
                      <a:pt x="266" y="135"/>
                    </a:lnTo>
                    <a:lnTo>
                      <a:pt x="266" y="134"/>
                    </a:lnTo>
                    <a:lnTo>
                      <a:pt x="267" y="134"/>
                    </a:lnTo>
                    <a:lnTo>
                      <a:pt x="267" y="133"/>
                    </a:lnTo>
                    <a:lnTo>
                      <a:pt x="268" y="132"/>
                    </a:lnTo>
                    <a:lnTo>
                      <a:pt x="269" y="131"/>
                    </a:lnTo>
                    <a:lnTo>
                      <a:pt x="269" y="129"/>
                    </a:lnTo>
                    <a:lnTo>
                      <a:pt x="270" y="126"/>
                    </a:lnTo>
                    <a:lnTo>
                      <a:pt x="270" y="125"/>
                    </a:lnTo>
                    <a:lnTo>
                      <a:pt x="271" y="124"/>
                    </a:lnTo>
                    <a:lnTo>
                      <a:pt x="271" y="123"/>
                    </a:lnTo>
                    <a:lnTo>
                      <a:pt x="271" y="122"/>
                    </a:lnTo>
                    <a:lnTo>
                      <a:pt x="272" y="121"/>
                    </a:lnTo>
                    <a:lnTo>
                      <a:pt x="272" y="119"/>
                    </a:lnTo>
                    <a:lnTo>
                      <a:pt x="272" y="117"/>
                    </a:lnTo>
                    <a:lnTo>
                      <a:pt x="272" y="116"/>
                    </a:lnTo>
                    <a:lnTo>
                      <a:pt x="273" y="116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6" y="114"/>
                    </a:lnTo>
                    <a:lnTo>
                      <a:pt x="276" y="113"/>
                    </a:lnTo>
                    <a:lnTo>
                      <a:pt x="277" y="113"/>
                    </a:lnTo>
                    <a:lnTo>
                      <a:pt x="279" y="112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0" y="109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8"/>
                    </a:lnTo>
                    <a:lnTo>
                      <a:pt x="283" y="107"/>
                    </a:lnTo>
                    <a:lnTo>
                      <a:pt x="283" y="105"/>
                    </a:lnTo>
                    <a:lnTo>
                      <a:pt x="282" y="103"/>
                    </a:lnTo>
                    <a:lnTo>
                      <a:pt x="283" y="102"/>
                    </a:lnTo>
                    <a:lnTo>
                      <a:pt x="283" y="101"/>
                    </a:lnTo>
                    <a:lnTo>
                      <a:pt x="284" y="100"/>
                    </a:lnTo>
                    <a:lnTo>
                      <a:pt x="285" y="99"/>
                    </a:lnTo>
                    <a:lnTo>
                      <a:pt x="286" y="98"/>
                    </a:lnTo>
                    <a:lnTo>
                      <a:pt x="287" y="97"/>
                    </a:lnTo>
                    <a:lnTo>
                      <a:pt x="288" y="96"/>
                    </a:lnTo>
                    <a:lnTo>
                      <a:pt x="289" y="95"/>
                    </a:lnTo>
                    <a:lnTo>
                      <a:pt x="289" y="94"/>
                    </a:lnTo>
                    <a:lnTo>
                      <a:pt x="290" y="91"/>
                    </a:lnTo>
                    <a:lnTo>
                      <a:pt x="289" y="91"/>
                    </a:lnTo>
                    <a:lnTo>
                      <a:pt x="290" y="90"/>
                    </a:lnTo>
                    <a:lnTo>
                      <a:pt x="291" y="89"/>
                    </a:lnTo>
                    <a:lnTo>
                      <a:pt x="291" y="88"/>
                    </a:lnTo>
                    <a:lnTo>
                      <a:pt x="292" y="88"/>
                    </a:lnTo>
                    <a:lnTo>
                      <a:pt x="292" y="86"/>
                    </a:lnTo>
                    <a:lnTo>
                      <a:pt x="292" y="85"/>
                    </a:lnTo>
                    <a:lnTo>
                      <a:pt x="292" y="84"/>
                    </a:lnTo>
                    <a:lnTo>
                      <a:pt x="292" y="83"/>
                    </a:lnTo>
                    <a:lnTo>
                      <a:pt x="291" y="83"/>
                    </a:lnTo>
                    <a:lnTo>
                      <a:pt x="290" y="82"/>
                    </a:lnTo>
                    <a:lnTo>
                      <a:pt x="291" y="80"/>
                    </a:lnTo>
                    <a:lnTo>
                      <a:pt x="291" y="79"/>
                    </a:lnTo>
                    <a:lnTo>
                      <a:pt x="291" y="78"/>
                    </a:lnTo>
                    <a:lnTo>
                      <a:pt x="291" y="77"/>
                    </a:lnTo>
                    <a:lnTo>
                      <a:pt x="291" y="76"/>
                    </a:lnTo>
                    <a:lnTo>
                      <a:pt x="292" y="75"/>
                    </a:lnTo>
                    <a:lnTo>
                      <a:pt x="292" y="74"/>
                    </a:lnTo>
                    <a:lnTo>
                      <a:pt x="292" y="73"/>
                    </a:lnTo>
                    <a:lnTo>
                      <a:pt x="292" y="72"/>
                    </a:lnTo>
                    <a:lnTo>
                      <a:pt x="291" y="71"/>
                    </a:lnTo>
                    <a:lnTo>
                      <a:pt x="291" y="70"/>
                    </a:lnTo>
                    <a:lnTo>
                      <a:pt x="290" y="69"/>
                    </a:lnTo>
                    <a:lnTo>
                      <a:pt x="290" y="68"/>
                    </a:lnTo>
                    <a:lnTo>
                      <a:pt x="290" y="67"/>
                    </a:lnTo>
                    <a:lnTo>
                      <a:pt x="291" y="67"/>
                    </a:lnTo>
                    <a:lnTo>
                      <a:pt x="292" y="67"/>
                    </a:lnTo>
                    <a:lnTo>
                      <a:pt x="293" y="67"/>
                    </a:lnTo>
                    <a:lnTo>
                      <a:pt x="294" y="67"/>
                    </a:lnTo>
                    <a:lnTo>
                      <a:pt x="294" y="66"/>
                    </a:lnTo>
                    <a:lnTo>
                      <a:pt x="294" y="65"/>
                    </a:lnTo>
                    <a:lnTo>
                      <a:pt x="293" y="64"/>
                    </a:lnTo>
                    <a:lnTo>
                      <a:pt x="292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2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299" y="56"/>
                    </a:lnTo>
                    <a:lnTo>
                      <a:pt x="299" y="55"/>
                    </a:lnTo>
                    <a:lnTo>
                      <a:pt x="300" y="55"/>
                    </a:lnTo>
                    <a:lnTo>
                      <a:pt x="300" y="53"/>
                    </a:lnTo>
                    <a:lnTo>
                      <a:pt x="301" y="52"/>
                    </a:lnTo>
                    <a:lnTo>
                      <a:pt x="301" y="51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2" y="48"/>
                    </a:lnTo>
                    <a:lnTo>
                      <a:pt x="301" y="47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4" name="Freeform 601"/>
              <p:cNvSpPr>
                <a:spLocks/>
              </p:cNvSpPr>
              <p:nvPr/>
            </p:nvSpPr>
            <p:spPr bwMode="auto">
              <a:xfrm>
                <a:off x="2420938" y="1598613"/>
                <a:ext cx="555625" cy="604837"/>
              </a:xfrm>
              <a:custGeom>
                <a:avLst/>
                <a:gdLst>
                  <a:gd name="T0" fmla="*/ 2147483646 w 540"/>
                  <a:gd name="T1" fmla="*/ 2147483646 h 589"/>
                  <a:gd name="T2" fmla="*/ 2147483646 w 540"/>
                  <a:gd name="T3" fmla="*/ 2147483646 h 589"/>
                  <a:gd name="T4" fmla="*/ 2147483646 w 540"/>
                  <a:gd name="T5" fmla="*/ 2147483646 h 589"/>
                  <a:gd name="T6" fmla="*/ 2147483646 w 540"/>
                  <a:gd name="T7" fmla="*/ 2147483646 h 589"/>
                  <a:gd name="T8" fmla="*/ 2147483646 w 540"/>
                  <a:gd name="T9" fmla="*/ 2147483646 h 589"/>
                  <a:gd name="T10" fmla="*/ 2147483646 w 540"/>
                  <a:gd name="T11" fmla="*/ 2147483646 h 589"/>
                  <a:gd name="T12" fmla="*/ 2147483646 w 540"/>
                  <a:gd name="T13" fmla="*/ 2147483646 h 589"/>
                  <a:gd name="T14" fmla="*/ 2147483646 w 540"/>
                  <a:gd name="T15" fmla="*/ 2147483646 h 589"/>
                  <a:gd name="T16" fmla="*/ 2147483646 w 540"/>
                  <a:gd name="T17" fmla="*/ 2147483646 h 589"/>
                  <a:gd name="T18" fmla="*/ 2147483646 w 540"/>
                  <a:gd name="T19" fmla="*/ 2147483646 h 589"/>
                  <a:gd name="T20" fmla="*/ 2147483646 w 540"/>
                  <a:gd name="T21" fmla="*/ 2147483646 h 589"/>
                  <a:gd name="T22" fmla="*/ 2147483646 w 540"/>
                  <a:gd name="T23" fmla="*/ 2147483646 h 589"/>
                  <a:gd name="T24" fmla="*/ 2147483646 w 540"/>
                  <a:gd name="T25" fmla="*/ 2147483646 h 589"/>
                  <a:gd name="T26" fmla="*/ 2147483646 w 540"/>
                  <a:gd name="T27" fmla="*/ 2147483646 h 589"/>
                  <a:gd name="T28" fmla="*/ 2147483646 w 540"/>
                  <a:gd name="T29" fmla="*/ 2147483646 h 589"/>
                  <a:gd name="T30" fmla="*/ 2147483646 w 540"/>
                  <a:gd name="T31" fmla="*/ 2147483646 h 589"/>
                  <a:gd name="T32" fmla="*/ 2147483646 w 540"/>
                  <a:gd name="T33" fmla="*/ 2147483646 h 589"/>
                  <a:gd name="T34" fmla="*/ 2147483646 w 540"/>
                  <a:gd name="T35" fmla="*/ 2147483646 h 589"/>
                  <a:gd name="T36" fmla="*/ 2147483646 w 540"/>
                  <a:gd name="T37" fmla="*/ 2147483646 h 589"/>
                  <a:gd name="T38" fmla="*/ 2147483646 w 540"/>
                  <a:gd name="T39" fmla="*/ 2147483646 h 589"/>
                  <a:gd name="T40" fmla="*/ 2147483646 w 540"/>
                  <a:gd name="T41" fmla="*/ 2147483646 h 589"/>
                  <a:gd name="T42" fmla="*/ 2147483646 w 540"/>
                  <a:gd name="T43" fmla="*/ 2147483646 h 589"/>
                  <a:gd name="T44" fmla="*/ 2147483646 w 540"/>
                  <a:gd name="T45" fmla="*/ 2147483646 h 589"/>
                  <a:gd name="T46" fmla="*/ 2147483646 w 540"/>
                  <a:gd name="T47" fmla="*/ 2147483646 h 589"/>
                  <a:gd name="T48" fmla="*/ 2147483646 w 540"/>
                  <a:gd name="T49" fmla="*/ 2147483646 h 589"/>
                  <a:gd name="T50" fmla="*/ 2147483646 w 540"/>
                  <a:gd name="T51" fmla="*/ 2147483646 h 589"/>
                  <a:gd name="T52" fmla="*/ 2147483646 w 540"/>
                  <a:gd name="T53" fmla="*/ 2147483646 h 589"/>
                  <a:gd name="T54" fmla="*/ 2147483646 w 540"/>
                  <a:gd name="T55" fmla="*/ 2147483646 h 589"/>
                  <a:gd name="T56" fmla="*/ 2147483646 w 540"/>
                  <a:gd name="T57" fmla="*/ 2147483646 h 589"/>
                  <a:gd name="T58" fmla="*/ 2147483646 w 540"/>
                  <a:gd name="T59" fmla="*/ 2147483646 h 589"/>
                  <a:gd name="T60" fmla="*/ 2147483646 w 540"/>
                  <a:gd name="T61" fmla="*/ 2147483646 h 589"/>
                  <a:gd name="T62" fmla="*/ 2147483646 w 540"/>
                  <a:gd name="T63" fmla="*/ 2147483646 h 589"/>
                  <a:gd name="T64" fmla="*/ 2147483646 w 540"/>
                  <a:gd name="T65" fmla="*/ 2147483646 h 589"/>
                  <a:gd name="T66" fmla="*/ 2147483646 w 540"/>
                  <a:gd name="T67" fmla="*/ 2147483646 h 589"/>
                  <a:gd name="T68" fmla="*/ 2147483646 w 540"/>
                  <a:gd name="T69" fmla="*/ 2147483646 h 589"/>
                  <a:gd name="T70" fmla="*/ 2147483646 w 540"/>
                  <a:gd name="T71" fmla="*/ 2147483646 h 589"/>
                  <a:gd name="T72" fmla="*/ 2147483646 w 540"/>
                  <a:gd name="T73" fmla="*/ 2147483646 h 589"/>
                  <a:gd name="T74" fmla="*/ 2147483646 w 540"/>
                  <a:gd name="T75" fmla="*/ 2147483646 h 589"/>
                  <a:gd name="T76" fmla="*/ 2147483646 w 540"/>
                  <a:gd name="T77" fmla="*/ 2147483646 h 589"/>
                  <a:gd name="T78" fmla="*/ 2147483646 w 540"/>
                  <a:gd name="T79" fmla="*/ 2147483646 h 589"/>
                  <a:gd name="T80" fmla="*/ 2147483646 w 540"/>
                  <a:gd name="T81" fmla="*/ 2147483646 h 589"/>
                  <a:gd name="T82" fmla="*/ 2147483646 w 540"/>
                  <a:gd name="T83" fmla="*/ 2147483646 h 589"/>
                  <a:gd name="T84" fmla="*/ 2147483646 w 540"/>
                  <a:gd name="T85" fmla="*/ 2147483646 h 589"/>
                  <a:gd name="T86" fmla="*/ 2147483646 w 540"/>
                  <a:gd name="T87" fmla="*/ 2147483646 h 589"/>
                  <a:gd name="T88" fmla="*/ 2147483646 w 540"/>
                  <a:gd name="T89" fmla="*/ 2147483646 h 589"/>
                  <a:gd name="T90" fmla="*/ 2147483646 w 540"/>
                  <a:gd name="T91" fmla="*/ 2147483646 h 589"/>
                  <a:gd name="T92" fmla="*/ 2147483646 w 540"/>
                  <a:gd name="T93" fmla="*/ 2147483646 h 589"/>
                  <a:gd name="T94" fmla="*/ 2147483646 w 540"/>
                  <a:gd name="T95" fmla="*/ 2147483646 h 589"/>
                  <a:gd name="T96" fmla="*/ 2147483646 w 540"/>
                  <a:gd name="T97" fmla="*/ 2147483646 h 589"/>
                  <a:gd name="T98" fmla="*/ 2147483646 w 540"/>
                  <a:gd name="T99" fmla="*/ 2147483646 h 589"/>
                  <a:gd name="T100" fmla="*/ 2147483646 w 540"/>
                  <a:gd name="T101" fmla="*/ 2147483646 h 589"/>
                  <a:gd name="T102" fmla="*/ 2147483646 w 540"/>
                  <a:gd name="T103" fmla="*/ 2147483646 h 589"/>
                  <a:gd name="T104" fmla="*/ 2147483646 w 540"/>
                  <a:gd name="T105" fmla="*/ 2147483646 h 589"/>
                  <a:gd name="T106" fmla="*/ 2147483646 w 540"/>
                  <a:gd name="T107" fmla="*/ 2147483646 h 589"/>
                  <a:gd name="T108" fmla="*/ 2147483646 w 540"/>
                  <a:gd name="T109" fmla="*/ 2147483646 h 589"/>
                  <a:gd name="T110" fmla="*/ 2147483646 w 540"/>
                  <a:gd name="T111" fmla="*/ 2147483646 h 589"/>
                  <a:gd name="T112" fmla="*/ 2147483646 w 540"/>
                  <a:gd name="T113" fmla="*/ 2147483646 h 589"/>
                  <a:gd name="T114" fmla="*/ 2147483646 w 540"/>
                  <a:gd name="T115" fmla="*/ 2147483646 h 589"/>
                  <a:gd name="T116" fmla="*/ 2147483646 w 540"/>
                  <a:gd name="T117" fmla="*/ 2147483646 h 589"/>
                  <a:gd name="T118" fmla="*/ 2147483646 w 540"/>
                  <a:gd name="T119" fmla="*/ 2147483646 h 589"/>
                  <a:gd name="T120" fmla="*/ 2147483646 w 540"/>
                  <a:gd name="T121" fmla="*/ 2147483646 h 589"/>
                  <a:gd name="T122" fmla="*/ 2147483646 w 540"/>
                  <a:gd name="T123" fmla="*/ 2147483646 h 589"/>
                  <a:gd name="T124" fmla="*/ 2147483646 w 540"/>
                  <a:gd name="T125" fmla="*/ 2147483646 h 58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40"/>
                  <a:gd name="T190" fmla="*/ 0 h 589"/>
                  <a:gd name="T191" fmla="*/ 540 w 540"/>
                  <a:gd name="T192" fmla="*/ 589 h 58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40" h="589">
                    <a:moveTo>
                      <a:pt x="515" y="395"/>
                    </a:moveTo>
                    <a:lnTo>
                      <a:pt x="514" y="395"/>
                    </a:lnTo>
                    <a:lnTo>
                      <a:pt x="512" y="394"/>
                    </a:lnTo>
                    <a:lnTo>
                      <a:pt x="511" y="394"/>
                    </a:lnTo>
                    <a:lnTo>
                      <a:pt x="508" y="394"/>
                    </a:lnTo>
                    <a:lnTo>
                      <a:pt x="505" y="394"/>
                    </a:lnTo>
                    <a:lnTo>
                      <a:pt x="504" y="394"/>
                    </a:lnTo>
                    <a:lnTo>
                      <a:pt x="496" y="395"/>
                    </a:lnTo>
                    <a:lnTo>
                      <a:pt x="491" y="396"/>
                    </a:lnTo>
                    <a:lnTo>
                      <a:pt x="489" y="397"/>
                    </a:lnTo>
                    <a:lnTo>
                      <a:pt x="487" y="397"/>
                    </a:lnTo>
                    <a:lnTo>
                      <a:pt x="483" y="400"/>
                    </a:lnTo>
                    <a:lnTo>
                      <a:pt x="482" y="400"/>
                    </a:lnTo>
                    <a:lnTo>
                      <a:pt x="481" y="401"/>
                    </a:lnTo>
                    <a:lnTo>
                      <a:pt x="479" y="402"/>
                    </a:lnTo>
                    <a:lnTo>
                      <a:pt x="478" y="404"/>
                    </a:lnTo>
                    <a:lnTo>
                      <a:pt x="476" y="406"/>
                    </a:lnTo>
                    <a:lnTo>
                      <a:pt x="476" y="407"/>
                    </a:lnTo>
                    <a:lnTo>
                      <a:pt x="475" y="408"/>
                    </a:lnTo>
                    <a:lnTo>
                      <a:pt x="475" y="411"/>
                    </a:lnTo>
                    <a:lnTo>
                      <a:pt x="474" y="413"/>
                    </a:lnTo>
                    <a:lnTo>
                      <a:pt x="474" y="414"/>
                    </a:lnTo>
                    <a:lnTo>
                      <a:pt x="474" y="416"/>
                    </a:lnTo>
                    <a:lnTo>
                      <a:pt x="472" y="419"/>
                    </a:lnTo>
                    <a:lnTo>
                      <a:pt x="471" y="421"/>
                    </a:lnTo>
                    <a:lnTo>
                      <a:pt x="470" y="422"/>
                    </a:lnTo>
                    <a:lnTo>
                      <a:pt x="470" y="423"/>
                    </a:lnTo>
                    <a:lnTo>
                      <a:pt x="469" y="425"/>
                    </a:lnTo>
                    <a:lnTo>
                      <a:pt x="468" y="427"/>
                    </a:lnTo>
                    <a:lnTo>
                      <a:pt x="467" y="430"/>
                    </a:lnTo>
                    <a:lnTo>
                      <a:pt x="466" y="431"/>
                    </a:lnTo>
                    <a:lnTo>
                      <a:pt x="465" y="434"/>
                    </a:lnTo>
                    <a:lnTo>
                      <a:pt x="462" y="437"/>
                    </a:lnTo>
                    <a:lnTo>
                      <a:pt x="460" y="440"/>
                    </a:lnTo>
                    <a:lnTo>
                      <a:pt x="459" y="440"/>
                    </a:lnTo>
                    <a:lnTo>
                      <a:pt x="458" y="441"/>
                    </a:lnTo>
                    <a:lnTo>
                      <a:pt x="457" y="441"/>
                    </a:lnTo>
                    <a:lnTo>
                      <a:pt x="456" y="442"/>
                    </a:lnTo>
                    <a:lnTo>
                      <a:pt x="454" y="444"/>
                    </a:lnTo>
                    <a:lnTo>
                      <a:pt x="452" y="446"/>
                    </a:lnTo>
                    <a:lnTo>
                      <a:pt x="451" y="447"/>
                    </a:lnTo>
                    <a:lnTo>
                      <a:pt x="449" y="448"/>
                    </a:lnTo>
                    <a:lnTo>
                      <a:pt x="447" y="450"/>
                    </a:lnTo>
                    <a:lnTo>
                      <a:pt x="444" y="451"/>
                    </a:lnTo>
                    <a:lnTo>
                      <a:pt x="442" y="452"/>
                    </a:lnTo>
                    <a:lnTo>
                      <a:pt x="439" y="453"/>
                    </a:lnTo>
                    <a:lnTo>
                      <a:pt x="425" y="456"/>
                    </a:lnTo>
                    <a:lnTo>
                      <a:pt x="423" y="457"/>
                    </a:lnTo>
                    <a:lnTo>
                      <a:pt x="421" y="458"/>
                    </a:lnTo>
                    <a:lnTo>
                      <a:pt x="419" y="459"/>
                    </a:lnTo>
                    <a:lnTo>
                      <a:pt x="419" y="460"/>
                    </a:lnTo>
                    <a:lnTo>
                      <a:pt x="418" y="461"/>
                    </a:lnTo>
                    <a:lnTo>
                      <a:pt x="417" y="463"/>
                    </a:lnTo>
                    <a:lnTo>
                      <a:pt x="416" y="464"/>
                    </a:lnTo>
                    <a:lnTo>
                      <a:pt x="415" y="465"/>
                    </a:lnTo>
                    <a:lnTo>
                      <a:pt x="412" y="468"/>
                    </a:lnTo>
                    <a:lnTo>
                      <a:pt x="410" y="471"/>
                    </a:lnTo>
                    <a:lnTo>
                      <a:pt x="409" y="471"/>
                    </a:lnTo>
                    <a:lnTo>
                      <a:pt x="408" y="472"/>
                    </a:lnTo>
                    <a:lnTo>
                      <a:pt x="406" y="473"/>
                    </a:lnTo>
                    <a:lnTo>
                      <a:pt x="404" y="473"/>
                    </a:lnTo>
                    <a:lnTo>
                      <a:pt x="402" y="474"/>
                    </a:lnTo>
                    <a:lnTo>
                      <a:pt x="400" y="474"/>
                    </a:lnTo>
                    <a:lnTo>
                      <a:pt x="398" y="474"/>
                    </a:lnTo>
                    <a:lnTo>
                      <a:pt x="396" y="475"/>
                    </a:lnTo>
                    <a:lnTo>
                      <a:pt x="395" y="475"/>
                    </a:lnTo>
                    <a:lnTo>
                      <a:pt x="393" y="475"/>
                    </a:lnTo>
                    <a:lnTo>
                      <a:pt x="393" y="476"/>
                    </a:lnTo>
                    <a:lnTo>
                      <a:pt x="392" y="476"/>
                    </a:lnTo>
                    <a:lnTo>
                      <a:pt x="391" y="478"/>
                    </a:lnTo>
                    <a:lnTo>
                      <a:pt x="390" y="479"/>
                    </a:lnTo>
                    <a:lnTo>
                      <a:pt x="388" y="482"/>
                    </a:lnTo>
                    <a:lnTo>
                      <a:pt x="388" y="483"/>
                    </a:lnTo>
                    <a:lnTo>
                      <a:pt x="385" y="486"/>
                    </a:lnTo>
                    <a:lnTo>
                      <a:pt x="384" y="488"/>
                    </a:lnTo>
                    <a:lnTo>
                      <a:pt x="384" y="489"/>
                    </a:lnTo>
                    <a:lnTo>
                      <a:pt x="383" y="489"/>
                    </a:lnTo>
                    <a:lnTo>
                      <a:pt x="382" y="490"/>
                    </a:lnTo>
                    <a:lnTo>
                      <a:pt x="381" y="490"/>
                    </a:lnTo>
                    <a:lnTo>
                      <a:pt x="380" y="491"/>
                    </a:lnTo>
                    <a:lnTo>
                      <a:pt x="379" y="492"/>
                    </a:lnTo>
                    <a:lnTo>
                      <a:pt x="379" y="494"/>
                    </a:lnTo>
                    <a:lnTo>
                      <a:pt x="378" y="496"/>
                    </a:lnTo>
                    <a:lnTo>
                      <a:pt x="377" y="500"/>
                    </a:lnTo>
                    <a:lnTo>
                      <a:pt x="377" y="501"/>
                    </a:lnTo>
                    <a:lnTo>
                      <a:pt x="376" y="501"/>
                    </a:lnTo>
                    <a:lnTo>
                      <a:pt x="373" y="504"/>
                    </a:lnTo>
                    <a:lnTo>
                      <a:pt x="372" y="505"/>
                    </a:lnTo>
                    <a:lnTo>
                      <a:pt x="371" y="506"/>
                    </a:lnTo>
                    <a:lnTo>
                      <a:pt x="371" y="507"/>
                    </a:lnTo>
                    <a:lnTo>
                      <a:pt x="370" y="508"/>
                    </a:lnTo>
                    <a:lnTo>
                      <a:pt x="370" y="511"/>
                    </a:lnTo>
                    <a:lnTo>
                      <a:pt x="369" y="511"/>
                    </a:lnTo>
                    <a:lnTo>
                      <a:pt x="366" y="515"/>
                    </a:lnTo>
                    <a:lnTo>
                      <a:pt x="366" y="516"/>
                    </a:lnTo>
                    <a:lnTo>
                      <a:pt x="364" y="518"/>
                    </a:lnTo>
                    <a:lnTo>
                      <a:pt x="363" y="519"/>
                    </a:lnTo>
                    <a:lnTo>
                      <a:pt x="362" y="519"/>
                    </a:lnTo>
                    <a:lnTo>
                      <a:pt x="362" y="520"/>
                    </a:lnTo>
                    <a:lnTo>
                      <a:pt x="360" y="520"/>
                    </a:lnTo>
                    <a:lnTo>
                      <a:pt x="360" y="521"/>
                    </a:lnTo>
                    <a:lnTo>
                      <a:pt x="359" y="522"/>
                    </a:lnTo>
                    <a:lnTo>
                      <a:pt x="354" y="527"/>
                    </a:lnTo>
                    <a:lnTo>
                      <a:pt x="351" y="529"/>
                    </a:lnTo>
                    <a:lnTo>
                      <a:pt x="350" y="532"/>
                    </a:lnTo>
                    <a:lnTo>
                      <a:pt x="349" y="533"/>
                    </a:lnTo>
                    <a:lnTo>
                      <a:pt x="347" y="535"/>
                    </a:lnTo>
                    <a:lnTo>
                      <a:pt x="345" y="539"/>
                    </a:lnTo>
                    <a:lnTo>
                      <a:pt x="344" y="541"/>
                    </a:lnTo>
                    <a:lnTo>
                      <a:pt x="343" y="542"/>
                    </a:lnTo>
                    <a:lnTo>
                      <a:pt x="342" y="543"/>
                    </a:lnTo>
                    <a:lnTo>
                      <a:pt x="342" y="544"/>
                    </a:lnTo>
                    <a:lnTo>
                      <a:pt x="341" y="547"/>
                    </a:lnTo>
                    <a:lnTo>
                      <a:pt x="341" y="549"/>
                    </a:lnTo>
                    <a:lnTo>
                      <a:pt x="341" y="550"/>
                    </a:lnTo>
                    <a:lnTo>
                      <a:pt x="341" y="551"/>
                    </a:lnTo>
                    <a:lnTo>
                      <a:pt x="341" y="553"/>
                    </a:lnTo>
                    <a:lnTo>
                      <a:pt x="341" y="554"/>
                    </a:lnTo>
                    <a:lnTo>
                      <a:pt x="340" y="555"/>
                    </a:lnTo>
                    <a:lnTo>
                      <a:pt x="340" y="557"/>
                    </a:lnTo>
                    <a:lnTo>
                      <a:pt x="341" y="563"/>
                    </a:lnTo>
                    <a:lnTo>
                      <a:pt x="341" y="565"/>
                    </a:lnTo>
                    <a:lnTo>
                      <a:pt x="341" y="566"/>
                    </a:lnTo>
                    <a:lnTo>
                      <a:pt x="341" y="567"/>
                    </a:lnTo>
                    <a:lnTo>
                      <a:pt x="341" y="569"/>
                    </a:lnTo>
                    <a:lnTo>
                      <a:pt x="341" y="570"/>
                    </a:lnTo>
                    <a:lnTo>
                      <a:pt x="340" y="572"/>
                    </a:lnTo>
                    <a:lnTo>
                      <a:pt x="339" y="572"/>
                    </a:lnTo>
                    <a:lnTo>
                      <a:pt x="337" y="574"/>
                    </a:lnTo>
                    <a:lnTo>
                      <a:pt x="334" y="577"/>
                    </a:lnTo>
                    <a:lnTo>
                      <a:pt x="331" y="579"/>
                    </a:lnTo>
                    <a:lnTo>
                      <a:pt x="331" y="580"/>
                    </a:lnTo>
                    <a:lnTo>
                      <a:pt x="330" y="580"/>
                    </a:lnTo>
                    <a:lnTo>
                      <a:pt x="328" y="581"/>
                    </a:lnTo>
                    <a:lnTo>
                      <a:pt x="325" y="582"/>
                    </a:lnTo>
                    <a:lnTo>
                      <a:pt x="324" y="582"/>
                    </a:lnTo>
                    <a:lnTo>
                      <a:pt x="320" y="582"/>
                    </a:lnTo>
                    <a:lnTo>
                      <a:pt x="319" y="582"/>
                    </a:lnTo>
                    <a:lnTo>
                      <a:pt x="318" y="582"/>
                    </a:lnTo>
                    <a:lnTo>
                      <a:pt x="317" y="580"/>
                    </a:lnTo>
                    <a:lnTo>
                      <a:pt x="316" y="579"/>
                    </a:lnTo>
                    <a:lnTo>
                      <a:pt x="315" y="578"/>
                    </a:lnTo>
                    <a:lnTo>
                      <a:pt x="314" y="578"/>
                    </a:lnTo>
                    <a:lnTo>
                      <a:pt x="314" y="579"/>
                    </a:lnTo>
                    <a:lnTo>
                      <a:pt x="314" y="580"/>
                    </a:lnTo>
                    <a:lnTo>
                      <a:pt x="313" y="581"/>
                    </a:lnTo>
                    <a:lnTo>
                      <a:pt x="313" y="582"/>
                    </a:lnTo>
                    <a:lnTo>
                      <a:pt x="312" y="582"/>
                    </a:lnTo>
                    <a:lnTo>
                      <a:pt x="311" y="582"/>
                    </a:lnTo>
                    <a:lnTo>
                      <a:pt x="311" y="581"/>
                    </a:lnTo>
                    <a:lnTo>
                      <a:pt x="311" y="580"/>
                    </a:lnTo>
                    <a:lnTo>
                      <a:pt x="311" y="578"/>
                    </a:lnTo>
                    <a:lnTo>
                      <a:pt x="311" y="577"/>
                    </a:lnTo>
                    <a:lnTo>
                      <a:pt x="310" y="577"/>
                    </a:lnTo>
                    <a:lnTo>
                      <a:pt x="309" y="577"/>
                    </a:lnTo>
                    <a:lnTo>
                      <a:pt x="308" y="577"/>
                    </a:lnTo>
                    <a:lnTo>
                      <a:pt x="308" y="578"/>
                    </a:lnTo>
                    <a:lnTo>
                      <a:pt x="308" y="580"/>
                    </a:lnTo>
                    <a:lnTo>
                      <a:pt x="308" y="581"/>
                    </a:lnTo>
                    <a:lnTo>
                      <a:pt x="308" y="582"/>
                    </a:lnTo>
                    <a:lnTo>
                      <a:pt x="307" y="582"/>
                    </a:lnTo>
                    <a:lnTo>
                      <a:pt x="306" y="582"/>
                    </a:lnTo>
                    <a:lnTo>
                      <a:pt x="305" y="582"/>
                    </a:lnTo>
                    <a:lnTo>
                      <a:pt x="304" y="582"/>
                    </a:lnTo>
                    <a:lnTo>
                      <a:pt x="303" y="582"/>
                    </a:lnTo>
                    <a:lnTo>
                      <a:pt x="301" y="582"/>
                    </a:lnTo>
                    <a:lnTo>
                      <a:pt x="300" y="583"/>
                    </a:lnTo>
                    <a:lnTo>
                      <a:pt x="300" y="584"/>
                    </a:lnTo>
                    <a:lnTo>
                      <a:pt x="301" y="585"/>
                    </a:lnTo>
                    <a:lnTo>
                      <a:pt x="302" y="586"/>
                    </a:lnTo>
                    <a:lnTo>
                      <a:pt x="302" y="587"/>
                    </a:lnTo>
                    <a:lnTo>
                      <a:pt x="301" y="588"/>
                    </a:lnTo>
                    <a:lnTo>
                      <a:pt x="301" y="589"/>
                    </a:lnTo>
                    <a:lnTo>
                      <a:pt x="300" y="589"/>
                    </a:lnTo>
                    <a:lnTo>
                      <a:pt x="299" y="589"/>
                    </a:lnTo>
                    <a:lnTo>
                      <a:pt x="298" y="588"/>
                    </a:lnTo>
                    <a:lnTo>
                      <a:pt x="296" y="588"/>
                    </a:lnTo>
                    <a:lnTo>
                      <a:pt x="295" y="587"/>
                    </a:lnTo>
                    <a:lnTo>
                      <a:pt x="295" y="586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5" y="581"/>
                    </a:lnTo>
                    <a:lnTo>
                      <a:pt x="294" y="579"/>
                    </a:lnTo>
                    <a:lnTo>
                      <a:pt x="293" y="579"/>
                    </a:lnTo>
                    <a:lnTo>
                      <a:pt x="292" y="579"/>
                    </a:lnTo>
                    <a:lnTo>
                      <a:pt x="291" y="579"/>
                    </a:lnTo>
                    <a:lnTo>
                      <a:pt x="290" y="578"/>
                    </a:lnTo>
                    <a:lnTo>
                      <a:pt x="289" y="577"/>
                    </a:lnTo>
                    <a:lnTo>
                      <a:pt x="288" y="577"/>
                    </a:lnTo>
                    <a:lnTo>
                      <a:pt x="287" y="577"/>
                    </a:lnTo>
                    <a:lnTo>
                      <a:pt x="285" y="577"/>
                    </a:lnTo>
                    <a:lnTo>
                      <a:pt x="284" y="577"/>
                    </a:lnTo>
                    <a:lnTo>
                      <a:pt x="283" y="577"/>
                    </a:lnTo>
                    <a:lnTo>
                      <a:pt x="281" y="576"/>
                    </a:lnTo>
                    <a:lnTo>
                      <a:pt x="278" y="577"/>
                    </a:lnTo>
                    <a:lnTo>
                      <a:pt x="276" y="576"/>
                    </a:lnTo>
                    <a:lnTo>
                      <a:pt x="275" y="575"/>
                    </a:lnTo>
                    <a:lnTo>
                      <a:pt x="273" y="575"/>
                    </a:lnTo>
                    <a:lnTo>
                      <a:pt x="272" y="575"/>
                    </a:lnTo>
                    <a:lnTo>
                      <a:pt x="271" y="575"/>
                    </a:lnTo>
                    <a:lnTo>
                      <a:pt x="271" y="574"/>
                    </a:lnTo>
                    <a:lnTo>
                      <a:pt x="269" y="570"/>
                    </a:lnTo>
                    <a:lnTo>
                      <a:pt x="269" y="569"/>
                    </a:lnTo>
                    <a:lnTo>
                      <a:pt x="268" y="569"/>
                    </a:lnTo>
                    <a:lnTo>
                      <a:pt x="266" y="568"/>
                    </a:lnTo>
                    <a:lnTo>
                      <a:pt x="265" y="568"/>
                    </a:lnTo>
                    <a:lnTo>
                      <a:pt x="264" y="567"/>
                    </a:lnTo>
                    <a:lnTo>
                      <a:pt x="263" y="567"/>
                    </a:lnTo>
                    <a:lnTo>
                      <a:pt x="262" y="568"/>
                    </a:lnTo>
                    <a:lnTo>
                      <a:pt x="261" y="568"/>
                    </a:lnTo>
                    <a:lnTo>
                      <a:pt x="261" y="567"/>
                    </a:lnTo>
                    <a:lnTo>
                      <a:pt x="261" y="566"/>
                    </a:lnTo>
                    <a:lnTo>
                      <a:pt x="262" y="565"/>
                    </a:lnTo>
                    <a:lnTo>
                      <a:pt x="263" y="564"/>
                    </a:lnTo>
                    <a:lnTo>
                      <a:pt x="262" y="562"/>
                    </a:lnTo>
                    <a:lnTo>
                      <a:pt x="262" y="560"/>
                    </a:lnTo>
                    <a:lnTo>
                      <a:pt x="262" y="559"/>
                    </a:lnTo>
                    <a:lnTo>
                      <a:pt x="262" y="558"/>
                    </a:lnTo>
                    <a:lnTo>
                      <a:pt x="261" y="557"/>
                    </a:lnTo>
                    <a:lnTo>
                      <a:pt x="260" y="557"/>
                    </a:lnTo>
                    <a:lnTo>
                      <a:pt x="260" y="556"/>
                    </a:lnTo>
                    <a:lnTo>
                      <a:pt x="260" y="555"/>
                    </a:lnTo>
                    <a:lnTo>
                      <a:pt x="261" y="554"/>
                    </a:lnTo>
                    <a:lnTo>
                      <a:pt x="262" y="554"/>
                    </a:lnTo>
                    <a:lnTo>
                      <a:pt x="263" y="554"/>
                    </a:lnTo>
                    <a:lnTo>
                      <a:pt x="264" y="554"/>
                    </a:lnTo>
                    <a:lnTo>
                      <a:pt x="264" y="552"/>
                    </a:lnTo>
                    <a:lnTo>
                      <a:pt x="264" y="550"/>
                    </a:lnTo>
                    <a:lnTo>
                      <a:pt x="263" y="549"/>
                    </a:lnTo>
                    <a:lnTo>
                      <a:pt x="262" y="547"/>
                    </a:lnTo>
                    <a:lnTo>
                      <a:pt x="261" y="547"/>
                    </a:lnTo>
                    <a:lnTo>
                      <a:pt x="260" y="546"/>
                    </a:lnTo>
                    <a:lnTo>
                      <a:pt x="260" y="545"/>
                    </a:lnTo>
                    <a:lnTo>
                      <a:pt x="258" y="545"/>
                    </a:lnTo>
                    <a:lnTo>
                      <a:pt x="258" y="546"/>
                    </a:lnTo>
                    <a:lnTo>
                      <a:pt x="257" y="546"/>
                    </a:lnTo>
                    <a:lnTo>
                      <a:pt x="255" y="546"/>
                    </a:lnTo>
                    <a:lnTo>
                      <a:pt x="254" y="547"/>
                    </a:lnTo>
                    <a:lnTo>
                      <a:pt x="252" y="547"/>
                    </a:lnTo>
                    <a:lnTo>
                      <a:pt x="251" y="547"/>
                    </a:lnTo>
                    <a:lnTo>
                      <a:pt x="250" y="547"/>
                    </a:lnTo>
                    <a:lnTo>
                      <a:pt x="249" y="547"/>
                    </a:lnTo>
                    <a:lnTo>
                      <a:pt x="250" y="546"/>
                    </a:lnTo>
                    <a:lnTo>
                      <a:pt x="250" y="545"/>
                    </a:lnTo>
                    <a:lnTo>
                      <a:pt x="251" y="544"/>
                    </a:lnTo>
                    <a:lnTo>
                      <a:pt x="252" y="543"/>
                    </a:lnTo>
                    <a:lnTo>
                      <a:pt x="253" y="543"/>
                    </a:lnTo>
                    <a:lnTo>
                      <a:pt x="252" y="542"/>
                    </a:lnTo>
                    <a:lnTo>
                      <a:pt x="251" y="541"/>
                    </a:lnTo>
                    <a:lnTo>
                      <a:pt x="251" y="540"/>
                    </a:lnTo>
                    <a:lnTo>
                      <a:pt x="252" y="539"/>
                    </a:lnTo>
                    <a:lnTo>
                      <a:pt x="252" y="538"/>
                    </a:lnTo>
                    <a:lnTo>
                      <a:pt x="254" y="536"/>
                    </a:lnTo>
                    <a:lnTo>
                      <a:pt x="254" y="534"/>
                    </a:lnTo>
                    <a:lnTo>
                      <a:pt x="254" y="533"/>
                    </a:lnTo>
                    <a:lnTo>
                      <a:pt x="254" y="532"/>
                    </a:lnTo>
                    <a:lnTo>
                      <a:pt x="254" y="530"/>
                    </a:lnTo>
                    <a:lnTo>
                      <a:pt x="253" y="529"/>
                    </a:lnTo>
                    <a:lnTo>
                      <a:pt x="252" y="527"/>
                    </a:lnTo>
                    <a:lnTo>
                      <a:pt x="253" y="526"/>
                    </a:lnTo>
                    <a:lnTo>
                      <a:pt x="253" y="523"/>
                    </a:lnTo>
                    <a:lnTo>
                      <a:pt x="252" y="522"/>
                    </a:lnTo>
                    <a:lnTo>
                      <a:pt x="252" y="521"/>
                    </a:lnTo>
                    <a:lnTo>
                      <a:pt x="251" y="519"/>
                    </a:lnTo>
                    <a:lnTo>
                      <a:pt x="251" y="518"/>
                    </a:lnTo>
                    <a:lnTo>
                      <a:pt x="250" y="518"/>
                    </a:lnTo>
                    <a:lnTo>
                      <a:pt x="249" y="518"/>
                    </a:lnTo>
                    <a:lnTo>
                      <a:pt x="246" y="518"/>
                    </a:lnTo>
                    <a:lnTo>
                      <a:pt x="245" y="518"/>
                    </a:lnTo>
                    <a:lnTo>
                      <a:pt x="244" y="518"/>
                    </a:lnTo>
                    <a:lnTo>
                      <a:pt x="242" y="520"/>
                    </a:lnTo>
                    <a:lnTo>
                      <a:pt x="240" y="519"/>
                    </a:lnTo>
                    <a:lnTo>
                      <a:pt x="239" y="518"/>
                    </a:lnTo>
                    <a:lnTo>
                      <a:pt x="237" y="515"/>
                    </a:lnTo>
                    <a:lnTo>
                      <a:pt x="236" y="514"/>
                    </a:lnTo>
                    <a:lnTo>
                      <a:pt x="236" y="513"/>
                    </a:lnTo>
                    <a:lnTo>
                      <a:pt x="236" y="512"/>
                    </a:lnTo>
                    <a:lnTo>
                      <a:pt x="235" y="511"/>
                    </a:lnTo>
                    <a:lnTo>
                      <a:pt x="233" y="509"/>
                    </a:lnTo>
                    <a:lnTo>
                      <a:pt x="233" y="508"/>
                    </a:lnTo>
                    <a:lnTo>
                      <a:pt x="234" y="507"/>
                    </a:lnTo>
                    <a:lnTo>
                      <a:pt x="233" y="506"/>
                    </a:lnTo>
                    <a:lnTo>
                      <a:pt x="233" y="505"/>
                    </a:lnTo>
                    <a:lnTo>
                      <a:pt x="232" y="505"/>
                    </a:lnTo>
                    <a:lnTo>
                      <a:pt x="233" y="504"/>
                    </a:lnTo>
                    <a:lnTo>
                      <a:pt x="233" y="503"/>
                    </a:lnTo>
                    <a:lnTo>
                      <a:pt x="234" y="503"/>
                    </a:lnTo>
                    <a:lnTo>
                      <a:pt x="234" y="502"/>
                    </a:lnTo>
                    <a:lnTo>
                      <a:pt x="235" y="501"/>
                    </a:lnTo>
                    <a:lnTo>
                      <a:pt x="235" y="500"/>
                    </a:lnTo>
                    <a:lnTo>
                      <a:pt x="233" y="498"/>
                    </a:lnTo>
                    <a:lnTo>
                      <a:pt x="233" y="497"/>
                    </a:lnTo>
                    <a:lnTo>
                      <a:pt x="233" y="496"/>
                    </a:lnTo>
                    <a:lnTo>
                      <a:pt x="234" y="495"/>
                    </a:lnTo>
                    <a:lnTo>
                      <a:pt x="234" y="494"/>
                    </a:lnTo>
                    <a:lnTo>
                      <a:pt x="235" y="493"/>
                    </a:lnTo>
                    <a:lnTo>
                      <a:pt x="235" y="492"/>
                    </a:lnTo>
                    <a:lnTo>
                      <a:pt x="235" y="490"/>
                    </a:lnTo>
                    <a:lnTo>
                      <a:pt x="234" y="489"/>
                    </a:lnTo>
                    <a:lnTo>
                      <a:pt x="234" y="488"/>
                    </a:lnTo>
                    <a:lnTo>
                      <a:pt x="233" y="488"/>
                    </a:lnTo>
                    <a:lnTo>
                      <a:pt x="232" y="487"/>
                    </a:lnTo>
                    <a:lnTo>
                      <a:pt x="231" y="487"/>
                    </a:lnTo>
                    <a:lnTo>
                      <a:pt x="230" y="487"/>
                    </a:lnTo>
                    <a:lnTo>
                      <a:pt x="229" y="486"/>
                    </a:lnTo>
                    <a:lnTo>
                      <a:pt x="227" y="484"/>
                    </a:lnTo>
                    <a:lnTo>
                      <a:pt x="227" y="483"/>
                    </a:lnTo>
                    <a:lnTo>
                      <a:pt x="227" y="482"/>
                    </a:lnTo>
                    <a:lnTo>
                      <a:pt x="226" y="482"/>
                    </a:lnTo>
                    <a:lnTo>
                      <a:pt x="220" y="477"/>
                    </a:lnTo>
                    <a:lnTo>
                      <a:pt x="218" y="476"/>
                    </a:lnTo>
                    <a:lnTo>
                      <a:pt x="218" y="475"/>
                    </a:lnTo>
                    <a:lnTo>
                      <a:pt x="218" y="474"/>
                    </a:lnTo>
                    <a:lnTo>
                      <a:pt x="217" y="473"/>
                    </a:lnTo>
                    <a:lnTo>
                      <a:pt x="217" y="472"/>
                    </a:lnTo>
                    <a:lnTo>
                      <a:pt x="215" y="472"/>
                    </a:lnTo>
                    <a:lnTo>
                      <a:pt x="214" y="471"/>
                    </a:lnTo>
                    <a:lnTo>
                      <a:pt x="213" y="471"/>
                    </a:lnTo>
                    <a:lnTo>
                      <a:pt x="213" y="472"/>
                    </a:lnTo>
                    <a:lnTo>
                      <a:pt x="212" y="472"/>
                    </a:lnTo>
                    <a:lnTo>
                      <a:pt x="211" y="472"/>
                    </a:lnTo>
                    <a:lnTo>
                      <a:pt x="210" y="472"/>
                    </a:lnTo>
                    <a:lnTo>
                      <a:pt x="209" y="472"/>
                    </a:lnTo>
                    <a:lnTo>
                      <a:pt x="208" y="471"/>
                    </a:lnTo>
                    <a:lnTo>
                      <a:pt x="207" y="469"/>
                    </a:lnTo>
                    <a:lnTo>
                      <a:pt x="207" y="468"/>
                    </a:lnTo>
                    <a:lnTo>
                      <a:pt x="206" y="466"/>
                    </a:lnTo>
                    <a:lnTo>
                      <a:pt x="205" y="464"/>
                    </a:lnTo>
                    <a:lnTo>
                      <a:pt x="205" y="463"/>
                    </a:lnTo>
                    <a:lnTo>
                      <a:pt x="205" y="462"/>
                    </a:lnTo>
                    <a:lnTo>
                      <a:pt x="204" y="461"/>
                    </a:lnTo>
                    <a:lnTo>
                      <a:pt x="204" y="458"/>
                    </a:lnTo>
                    <a:lnTo>
                      <a:pt x="203" y="456"/>
                    </a:lnTo>
                    <a:lnTo>
                      <a:pt x="203" y="455"/>
                    </a:lnTo>
                    <a:lnTo>
                      <a:pt x="204" y="454"/>
                    </a:lnTo>
                    <a:lnTo>
                      <a:pt x="203" y="454"/>
                    </a:lnTo>
                    <a:lnTo>
                      <a:pt x="203" y="453"/>
                    </a:lnTo>
                    <a:lnTo>
                      <a:pt x="203" y="452"/>
                    </a:lnTo>
                    <a:lnTo>
                      <a:pt x="202" y="452"/>
                    </a:lnTo>
                    <a:lnTo>
                      <a:pt x="201" y="452"/>
                    </a:lnTo>
                    <a:lnTo>
                      <a:pt x="200" y="451"/>
                    </a:lnTo>
                    <a:lnTo>
                      <a:pt x="199" y="450"/>
                    </a:lnTo>
                    <a:lnTo>
                      <a:pt x="200" y="448"/>
                    </a:lnTo>
                    <a:lnTo>
                      <a:pt x="200" y="447"/>
                    </a:lnTo>
                    <a:lnTo>
                      <a:pt x="200" y="446"/>
                    </a:lnTo>
                    <a:lnTo>
                      <a:pt x="199" y="446"/>
                    </a:lnTo>
                    <a:lnTo>
                      <a:pt x="198" y="445"/>
                    </a:lnTo>
                    <a:lnTo>
                      <a:pt x="197" y="444"/>
                    </a:lnTo>
                    <a:lnTo>
                      <a:pt x="197" y="443"/>
                    </a:lnTo>
                    <a:lnTo>
                      <a:pt x="197" y="442"/>
                    </a:lnTo>
                    <a:lnTo>
                      <a:pt x="197" y="441"/>
                    </a:lnTo>
                    <a:lnTo>
                      <a:pt x="196" y="441"/>
                    </a:lnTo>
                    <a:lnTo>
                      <a:pt x="196" y="440"/>
                    </a:lnTo>
                    <a:lnTo>
                      <a:pt x="196" y="439"/>
                    </a:lnTo>
                    <a:lnTo>
                      <a:pt x="194" y="438"/>
                    </a:lnTo>
                    <a:lnTo>
                      <a:pt x="193" y="438"/>
                    </a:lnTo>
                    <a:lnTo>
                      <a:pt x="193" y="437"/>
                    </a:lnTo>
                    <a:lnTo>
                      <a:pt x="192" y="436"/>
                    </a:lnTo>
                    <a:lnTo>
                      <a:pt x="191" y="436"/>
                    </a:lnTo>
                    <a:lnTo>
                      <a:pt x="191" y="435"/>
                    </a:lnTo>
                    <a:lnTo>
                      <a:pt x="190" y="433"/>
                    </a:lnTo>
                    <a:lnTo>
                      <a:pt x="190" y="432"/>
                    </a:lnTo>
                    <a:lnTo>
                      <a:pt x="190" y="431"/>
                    </a:lnTo>
                    <a:lnTo>
                      <a:pt x="191" y="429"/>
                    </a:lnTo>
                    <a:lnTo>
                      <a:pt x="191" y="428"/>
                    </a:lnTo>
                    <a:lnTo>
                      <a:pt x="190" y="427"/>
                    </a:lnTo>
                    <a:lnTo>
                      <a:pt x="189" y="426"/>
                    </a:lnTo>
                    <a:lnTo>
                      <a:pt x="188" y="425"/>
                    </a:lnTo>
                    <a:lnTo>
                      <a:pt x="187" y="425"/>
                    </a:lnTo>
                    <a:lnTo>
                      <a:pt x="187" y="424"/>
                    </a:lnTo>
                    <a:lnTo>
                      <a:pt x="186" y="423"/>
                    </a:lnTo>
                    <a:lnTo>
                      <a:pt x="186" y="421"/>
                    </a:lnTo>
                    <a:lnTo>
                      <a:pt x="185" y="419"/>
                    </a:lnTo>
                    <a:lnTo>
                      <a:pt x="184" y="418"/>
                    </a:lnTo>
                    <a:lnTo>
                      <a:pt x="183" y="418"/>
                    </a:lnTo>
                    <a:lnTo>
                      <a:pt x="183" y="417"/>
                    </a:lnTo>
                    <a:lnTo>
                      <a:pt x="182" y="416"/>
                    </a:lnTo>
                    <a:lnTo>
                      <a:pt x="184" y="414"/>
                    </a:lnTo>
                    <a:lnTo>
                      <a:pt x="184" y="413"/>
                    </a:lnTo>
                    <a:lnTo>
                      <a:pt x="184" y="412"/>
                    </a:lnTo>
                    <a:lnTo>
                      <a:pt x="184" y="410"/>
                    </a:lnTo>
                    <a:lnTo>
                      <a:pt x="183" y="409"/>
                    </a:lnTo>
                    <a:lnTo>
                      <a:pt x="184" y="408"/>
                    </a:lnTo>
                    <a:lnTo>
                      <a:pt x="185" y="405"/>
                    </a:lnTo>
                    <a:lnTo>
                      <a:pt x="184" y="405"/>
                    </a:lnTo>
                    <a:lnTo>
                      <a:pt x="183" y="404"/>
                    </a:lnTo>
                    <a:lnTo>
                      <a:pt x="183" y="403"/>
                    </a:lnTo>
                    <a:lnTo>
                      <a:pt x="184" y="402"/>
                    </a:lnTo>
                    <a:lnTo>
                      <a:pt x="184" y="401"/>
                    </a:lnTo>
                    <a:lnTo>
                      <a:pt x="185" y="400"/>
                    </a:lnTo>
                    <a:lnTo>
                      <a:pt x="185" y="399"/>
                    </a:lnTo>
                    <a:lnTo>
                      <a:pt x="185" y="398"/>
                    </a:lnTo>
                    <a:lnTo>
                      <a:pt x="185" y="397"/>
                    </a:lnTo>
                    <a:lnTo>
                      <a:pt x="185" y="395"/>
                    </a:lnTo>
                    <a:lnTo>
                      <a:pt x="185" y="394"/>
                    </a:lnTo>
                    <a:lnTo>
                      <a:pt x="186" y="393"/>
                    </a:lnTo>
                    <a:lnTo>
                      <a:pt x="187" y="391"/>
                    </a:lnTo>
                    <a:lnTo>
                      <a:pt x="188" y="390"/>
                    </a:lnTo>
                    <a:lnTo>
                      <a:pt x="189" y="390"/>
                    </a:lnTo>
                    <a:lnTo>
                      <a:pt x="189" y="389"/>
                    </a:lnTo>
                    <a:lnTo>
                      <a:pt x="189" y="388"/>
                    </a:lnTo>
                    <a:lnTo>
                      <a:pt x="189" y="387"/>
                    </a:lnTo>
                    <a:lnTo>
                      <a:pt x="190" y="386"/>
                    </a:lnTo>
                    <a:lnTo>
                      <a:pt x="190" y="385"/>
                    </a:lnTo>
                    <a:lnTo>
                      <a:pt x="190" y="384"/>
                    </a:lnTo>
                    <a:lnTo>
                      <a:pt x="189" y="384"/>
                    </a:lnTo>
                    <a:lnTo>
                      <a:pt x="189" y="383"/>
                    </a:lnTo>
                    <a:lnTo>
                      <a:pt x="188" y="383"/>
                    </a:lnTo>
                    <a:lnTo>
                      <a:pt x="187" y="383"/>
                    </a:lnTo>
                    <a:lnTo>
                      <a:pt x="186" y="383"/>
                    </a:lnTo>
                    <a:lnTo>
                      <a:pt x="185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5" y="379"/>
                    </a:lnTo>
                    <a:lnTo>
                      <a:pt x="184" y="379"/>
                    </a:lnTo>
                    <a:lnTo>
                      <a:pt x="183" y="379"/>
                    </a:lnTo>
                    <a:lnTo>
                      <a:pt x="182" y="378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1" y="376"/>
                    </a:lnTo>
                    <a:lnTo>
                      <a:pt x="182" y="376"/>
                    </a:lnTo>
                    <a:lnTo>
                      <a:pt x="181" y="375"/>
                    </a:lnTo>
                    <a:lnTo>
                      <a:pt x="180" y="375"/>
                    </a:lnTo>
                    <a:lnTo>
                      <a:pt x="179" y="375"/>
                    </a:lnTo>
                    <a:lnTo>
                      <a:pt x="179" y="374"/>
                    </a:lnTo>
                    <a:lnTo>
                      <a:pt x="179" y="373"/>
                    </a:lnTo>
                    <a:lnTo>
                      <a:pt x="178" y="373"/>
                    </a:lnTo>
                    <a:lnTo>
                      <a:pt x="176" y="372"/>
                    </a:lnTo>
                    <a:lnTo>
                      <a:pt x="174" y="371"/>
                    </a:lnTo>
                    <a:lnTo>
                      <a:pt x="172" y="369"/>
                    </a:lnTo>
                    <a:lnTo>
                      <a:pt x="172" y="368"/>
                    </a:lnTo>
                    <a:lnTo>
                      <a:pt x="171" y="367"/>
                    </a:lnTo>
                    <a:lnTo>
                      <a:pt x="169" y="365"/>
                    </a:lnTo>
                    <a:lnTo>
                      <a:pt x="168" y="364"/>
                    </a:lnTo>
                    <a:lnTo>
                      <a:pt x="167" y="364"/>
                    </a:lnTo>
                    <a:lnTo>
                      <a:pt x="163" y="362"/>
                    </a:lnTo>
                    <a:lnTo>
                      <a:pt x="163" y="361"/>
                    </a:lnTo>
                    <a:lnTo>
                      <a:pt x="162" y="361"/>
                    </a:lnTo>
                    <a:lnTo>
                      <a:pt x="160" y="360"/>
                    </a:lnTo>
                    <a:lnTo>
                      <a:pt x="159" y="359"/>
                    </a:lnTo>
                    <a:lnTo>
                      <a:pt x="157" y="358"/>
                    </a:lnTo>
                    <a:lnTo>
                      <a:pt x="157" y="357"/>
                    </a:lnTo>
                    <a:lnTo>
                      <a:pt x="157" y="356"/>
                    </a:lnTo>
                    <a:lnTo>
                      <a:pt x="157" y="355"/>
                    </a:lnTo>
                    <a:lnTo>
                      <a:pt x="157" y="353"/>
                    </a:lnTo>
                    <a:lnTo>
                      <a:pt x="157" y="352"/>
                    </a:lnTo>
                    <a:lnTo>
                      <a:pt x="157" y="351"/>
                    </a:lnTo>
                    <a:lnTo>
                      <a:pt x="156" y="351"/>
                    </a:lnTo>
                    <a:lnTo>
                      <a:pt x="156" y="350"/>
                    </a:lnTo>
                    <a:lnTo>
                      <a:pt x="156" y="349"/>
                    </a:lnTo>
                    <a:lnTo>
                      <a:pt x="156" y="348"/>
                    </a:lnTo>
                    <a:lnTo>
                      <a:pt x="156" y="347"/>
                    </a:lnTo>
                    <a:lnTo>
                      <a:pt x="156" y="346"/>
                    </a:lnTo>
                    <a:lnTo>
                      <a:pt x="155" y="346"/>
                    </a:lnTo>
                    <a:lnTo>
                      <a:pt x="155" y="345"/>
                    </a:lnTo>
                    <a:lnTo>
                      <a:pt x="155" y="344"/>
                    </a:lnTo>
                    <a:lnTo>
                      <a:pt x="154" y="343"/>
                    </a:lnTo>
                    <a:lnTo>
                      <a:pt x="153" y="343"/>
                    </a:lnTo>
                    <a:lnTo>
                      <a:pt x="153" y="342"/>
                    </a:lnTo>
                    <a:lnTo>
                      <a:pt x="153" y="339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5"/>
                    </a:lnTo>
                    <a:lnTo>
                      <a:pt x="154" y="335"/>
                    </a:lnTo>
                    <a:lnTo>
                      <a:pt x="155" y="334"/>
                    </a:lnTo>
                    <a:lnTo>
                      <a:pt x="157" y="335"/>
                    </a:lnTo>
                    <a:lnTo>
                      <a:pt x="158" y="335"/>
                    </a:lnTo>
                    <a:lnTo>
                      <a:pt x="159" y="334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9" y="330"/>
                    </a:lnTo>
                    <a:lnTo>
                      <a:pt x="157" y="329"/>
                    </a:lnTo>
                    <a:lnTo>
                      <a:pt x="157" y="328"/>
                    </a:lnTo>
                    <a:lnTo>
                      <a:pt x="156" y="327"/>
                    </a:lnTo>
                    <a:lnTo>
                      <a:pt x="156" y="326"/>
                    </a:lnTo>
                    <a:lnTo>
                      <a:pt x="156" y="325"/>
                    </a:lnTo>
                    <a:lnTo>
                      <a:pt x="155" y="326"/>
                    </a:lnTo>
                    <a:lnTo>
                      <a:pt x="154" y="326"/>
                    </a:lnTo>
                    <a:lnTo>
                      <a:pt x="152" y="326"/>
                    </a:lnTo>
                    <a:lnTo>
                      <a:pt x="151" y="325"/>
                    </a:lnTo>
                    <a:lnTo>
                      <a:pt x="149" y="327"/>
                    </a:lnTo>
                    <a:lnTo>
                      <a:pt x="148" y="327"/>
                    </a:lnTo>
                    <a:lnTo>
                      <a:pt x="145" y="328"/>
                    </a:lnTo>
                    <a:lnTo>
                      <a:pt x="144" y="328"/>
                    </a:lnTo>
                    <a:lnTo>
                      <a:pt x="143" y="327"/>
                    </a:lnTo>
                    <a:lnTo>
                      <a:pt x="143" y="326"/>
                    </a:lnTo>
                    <a:lnTo>
                      <a:pt x="144" y="325"/>
                    </a:lnTo>
                    <a:lnTo>
                      <a:pt x="145" y="325"/>
                    </a:lnTo>
                    <a:lnTo>
                      <a:pt x="145" y="324"/>
                    </a:lnTo>
                    <a:lnTo>
                      <a:pt x="146" y="323"/>
                    </a:lnTo>
                    <a:lnTo>
                      <a:pt x="145" y="322"/>
                    </a:lnTo>
                    <a:lnTo>
                      <a:pt x="145" y="321"/>
                    </a:lnTo>
                    <a:lnTo>
                      <a:pt x="144" y="321"/>
                    </a:lnTo>
                    <a:lnTo>
                      <a:pt x="142" y="321"/>
                    </a:lnTo>
                    <a:lnTo>
                      <a:pt x="142" y="320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2" y="318"/>
                    </a:lnTo>
                    <a:lnTo>
                      <a:pt x="142" y="317"/>
                    </a:lnTo>
                    <a:lnTo>
                      <a:pt x="144" y="317"/>
                    </a:lnTo>
                    <a:lnTo>
                      <a:pt x="145" y="316"/>
                    </a:lnTo>
                    <a:lnTo>
                      <a:pt x="144" y="314"/>
                    </a:lnTo>
                    <a:lnTo>
                      <a:pt x="143" y="314"/>
                    </a:lnTo>
                    <a:lnTo>
                      <a:pt x="142" y="313"/>
                    </a:lnTo>
                    <a:lnTo>
                      <a:pt x="141" y="313"/>
                    </a:lnTo>
                    <a:lnTo>
                      <a:pt x="141" y="314"/>
                    </a:lnTo>
                    <a:lnTo>
                      <a:pt x="141" y="315"/>
                    </a:lnTo>
                    <a:lnTo>
                      <a:pt x="139" y="314"/>
                    </a:lnTo>
                    <a:lnTo>
                      <a:pt x="139" y="313"/>
                    </a:lnTo>
                    <a:lnTo>
                      <a:pt x="138" y="313"/>
                    </a:lnTo>
                    <a:lnTo>
                      <a:pt x="137" y="313"/>
                    </a:lnTo>
                    <a:lnTo>
                      <a:pt x="136" y="313"/>
                    </a:lnTo>
                    <a:lnTo>
                      <a:pt x="135" y="313"/>
                    </a:lnTo>
                    <a:lnTo>
                      <a:pt x="134" y="314"/>
                    </a:lnTo>
                    <a:lnTo>
                      <a:pt x="133" y="314"/>
                    </a:lnTo>
                    <a:lnTo>
                      <a:pt x="133" y="315"/>
                    </a:lnTo>
                    <a:lnTo>
                      <a:pt x="132" y="315"/>
                    </a:lnTo>
                    <a:lnTo>
                      <a:pt x="131" y="314"/>
                    </a:lnTo>
                    <a:lnTo>
                      <a:pt x="131" y="313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3" y="312"/>
                    </a:lnTo>
                    <a:lnTo>
                      <a:pt x="133" y="311"/>
                    </a:lnTo>
                    <a:lnTo>
                      <a:pt x="133" y="310"/>
                    </a:lnTo>
                    <a:lnTo>
                      <a:pt x="133" y="309"/>
                    </a:lnTo>
                    <a:lnTo>
                      <a:pt x="133" y="308"/>
                    </a:lnTo>
                    <a:lnTo>
                      <a:pt x="133" y="307"/>
                    </a:lnTo>
                    <a:lnTo>
                      <a:pt x="132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1"/>
                    </a:lnTo>
                    <a:lnTo>
                      <a:pt x="130" y="311"/>
                    </a:lnTo>
                    <a:lnTo>
                      <a:pt x="129" y="311"/>
                    </a:lnTo>
                    <a:lnTo>
                      <a:pt x="129" y="310"/>
                    </a:lnTo>
                    <a:lnTo>
                      <a:pt x="128" y="309"/>
                    </a:lnTo>
                    <a:lnTo>
                      <a:pt x="126" y="310"/>
                    </a:lnTo>
                    <a:lnTo>
                      <a:pt x="125" y="309"/>
                    </a:lnTo>
                    <a:lnTo>
                      <a:pt x="125" y="308"/>
                    </a:lnTo>
                    <a:lnTo>
                      <a:pt x="126" y="307"/>
                    </a:lnTo>
                    <a:lnTo>
                      <a:pt x="127" y="306"/>
                    </a:lnTo>
                    <a:lnTo>
                      <a:pt x="127" y="305"/>
                    </a:lnTo>
                    <a:lnTo>
                      <a:pt x="126" y="305"/>
                    </a:lnTo>
                    <a:lnTo>
                      <a:pt x="125" y="305"/>
                    </a:lnTo>
                    <a:lnTo>
                      <a:pt x="124" y="305"/>
                    </a:lnTo>
                    <a:lnTo>
                      <a:pt x="125" y="306"/>
                    </a:lnTo>
                    <a:lnTo>
                      <a:pt x="125" y="307"/>
                    </a:lnTo>
                    <a:lnTo>
                      <a:pt x="125" y="308"/>
                    </a:lnTo>
                    <a:lnTo>
                      <a:pt x="124" y="308"/>
                    </a:lnTo>
                    <a:lnTo>
                      <a:pt x="123" y="308"/>
                    </a:lnTo>
                    <a:lnTo>
                      <a:pt x="123" y="309"/>
                    </a:lnTo>
                    <a:lnTo>
                      <a:pt x="122" y="309"/>
                    </a:lnTo>
                    <a:lnTo>
                      <a:pt x="121" y="309"/>
                    </a:lnTo>
                    <a:lnTo>
                      <a:pt x="121" y="308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9" y="308"/>
                    </a:lnTo>
                    <a:lnTo>
                      <a:pt x="118" y="307"/>
                    </a:lnTo>
                    <a:lnTo>
                      <a:pt x="117" y="307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4" y="305"/>
                    </a:lnTo>
                    <a:lnTo>
                      <a:pt x="113" y="306"/>
                    </a:lnTo>
                    <a:lnTo>
                      <a:pt x="114" y="307"/>
                    </a:lnTo>
                    <a:lnTo>
                      <a:pt x="115" y="307"/>
                    </a:lnTo>
                    <a:lnTo>
                      <a:pt x="115" y="308"/>
                    </a:lnTo>
                    <a:lnTo>
                      <a:pt x="114" y="309"/>
                    </a:lnTo>
                    <a:lnTo>
                      <a:pt x="113" y="308"/>
                    </a:lnTo>
                    <a:lnTo>
                      <a:pt x="112" y="308"/>
                    </a:lnTo>
                    <a:lnTo>
                      <a:pt x="111" y="308"/>
                    </a:lnTo>
                    <a:lnTo>
                      <a:pt x="110" y="308"/>
                    </a:lnTo>
                    <a:lnTo>
                      <a:pt x="110" y="307"/>
                    </a:lnTo>
                    <a:lnTo>
                      <a:pt x="111" y="307"/>
                    </a:lnTo>
                    <a:lnTo>
                      <a:pt x="110" y="307"/>
                    </a:lnTo>
                    <a:lnTo>
                      <a:pt x="109" y="307"/>
                    </a:lnTo>
                    <a:lnTo>
                      <a:pt x="108" y="306"/>
                    </a:lnTo>
                    <a:lnTo>
                      <a:pt x="108" y="307"/>
                    </a:lnTo>
                    <a:lnTo>
                      <a:pt x="107" y="307"/>
                    </a:lnTo>
                    <a:lnTo>
                      <a:pt x="106" y="306"/>
                    </a:lnTo>
                    <a:lnTo>
                      <a:pt x="107" y="305"/>
                    </a:lnTo>
                    <a:lnTo>
                      <a:pt x="107" y="304"/>
                    </a:lnTo>
                    <a:lnTo>
                      <a:pt x="108" y="304"/>
                    </a:lnTo>
                    <a:lnTo>
                      <a:pt x="107" y="303"/>
                    </a:lnTo>
                    <a:lnTo>
                      <a:pt x="106" y="303"/>
                    </a:lnTo>
                    <a:lnTo>
                      <a:pt x="106" y="302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4" y="301"/>
                    </a:lnTo>
                    <a:lnTo>
                      <a:pt x="103" y="301"/>
                    </a:lnTo>
                    <a:lnTo>
                      <a:pt x="103" y="302"/>
                    </a:lnTo>
                    <a:lnTo>
                      <a:pt x="103" y="303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1" y="302"/>
                    </a:lnTo>
                    <a:lnTo>
                      <a:pt x="102" y="302"/>
                    </a:lnTo>
                    <a:lnTo>
                      <a:pt x="102" y="301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300"/>
                    </a:lnTo>
                    <a:lnTo>
                      <a:pt x="99" y="299"/>
                    </a:lnTo>
                    <a:lnTo>
                      <a:pt x="98" y="298"/>
                    </a:lnTo>
                    <a:lnTo>
                      <a:pt x="97" y="299"/>
                    </a:lnTo>
                    <a:lnTo>
                      <a:pt x="96" y="299"/>
                    </a:lnTo>
                    <a:lnTo>
                      <a:pt x="95" y="299"/>
                    </a:lnTo>
                    <a:lnTo>
                      <a:pt x="94" y="299"/>
                    </a:lnTo>
                    <a:lnTo>
                      <a:pt x="94" y="298"/>
                    </a:lnTo>
                    <a:lnTo>
                      <a:pt x="94" y="297"/>
                    </a:lnTo>
                    <a:lnTo>
                      <a:pt x="94" y="296"/>
                    </a:lnTo>
                    <a:lnTo>
                      <a:pt x="94" y="295"/>
                    </a:lnTo>
                    <a:lnTo>
                      <a:pt x="93" y="294"/>
                    </a:lnTo>
                    <a:lnTo>
                      <a:pt x="92" y="295"/>
                    </a:lnTo>
                    <a:lnTo>
                      <a:pt x="91" y="295"/>
                    </a:lnTo>
                    <a:lnTo>
                      <a:pt x="92" y="296"/>
                    </a:lnTo>
                    <a:lnTo>
                      <a:pt x="92" y="297"/>
                    </a:lnTo>
                    <a:lnTo>
                      <a:pt x="91" y="297"/>
                    </a:lnTo>
                    <a:lnTo>
                      <a:pt x="90" y="296"/>
                    </a:lnTo>
                    <a:lnTo>
                      <a:pt x="89" y="297"/>
                    </a:lnTo>
                    <a:lnTo>
                      <a:pt x="88" y="297"/>
                    </a:lnTo>
                    <a:lnTo>
                      <a:pt x="87" y="296"/>
                    </a:lnTo>
                    <a:lnTo>
                      <a:pt x="86" y="297"/>
                    </a:lnTo>
                    <a:lnTo>
                      <a:pt x="86" y="298"/>
                    </a:lnTo>
                    <a:lnTo>
                      <a:pt x="85" y="298"/>
                    </a:lnTo>
                    <a:lnTo>
                      <a:pt x="85" y="297"/>
                    </a:lnTo>
                    <a:lnTo>
                      <a:pt x="85" y="296"/>
                    </a:lnTo>
                    <a:lnTo>
                      <a:pt x="85" y="295"/>
                    </a:lnTo>
                    <a:lnTo>
                      <a:pt x="85" y="294"/>
                    </a:lnTo>
                    <a:lnTo>
                      <a:pt x="85" y="293"/>
                    </a:lnTo>
                    <a:lnTo>
                      <a:pt x="84" y="292"/>
                    </a:lnTo>
                    <a:lnTo>
                      <a:pt x="84" y="291"/>
                    </a:lnTo>
                    <a:lnTo>
                      <a:pt x="83" y="291"/>
                    </a:lnTo>
                    <a:lnTo>
                      <a:pt x="82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3" y="288"/>
                    </a:lnTo>
                    <a:lnTo>
                      <a:pt x="83" y="287"/>
                    </a:lnTo>
                    <a:lnTo>
                      <a:pt x="82" y="287"/>
                    </a:lnTo>
                    <a:lnTo>
                      <a:pt x="82" y="288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1"/>
                    </a:lnTo>
                    <a:lnTo>
                      <a:pt x="78" y="282"/>
                    </a:lnTo>
                    <a:lnTo>
                      <a:pt x="77" y="281"/>
                    </a:lnTo>
                    <a:lnTo>
                      <a:pt x="76" y="281"/>
                    </a:lnTo>
                    <a:lnTo>
                      <a:pt x="75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4" y="281"/>
                    </a:lnTo>
                    <a:lnTo>
                      <a:pt x="74" y="282"/>
                    </a:lnTo>
                    <a:lnTo>
                      <a:pt x="74" y="283"/>
                    </a:lnTo>
                    <a:lnTo>
                      <a:pt x="73" y="282"/>
                    </a:lnTo>
                    <a:lnTo>
                      <a:pt x="73" y="281"/>
                    </a:lnTo>
                    <a:lnTo>
                      <a:pt x="73" y="280"/>
                    </a:lnTo>
                    <a:lnTo>
                      <a:pt x="72" y="280"/>
                    </a:lnTo>
                    <a:lnTo>
                      <a:pt x="71" y="280"/>
                    </a:lnTo>
                    <a:lnTo>
                      <a:pt x="70" y="279"/>
                    </a:lnTo>
                    <a:lnTo>
                      <a:pt x="70" y="278"/>
                    </a:lnTo>
                    <a:lnTo>
                      <a:pt x="69" y="277"/>
                    </a:lnTo>
                    <a:lnTo>
                      <a:pt x="69" y="278"/>
                    </a:lnTo>
                    <a:lnTo>
                      <a:pt x="68" y="278"/>
                    </a:lnTo>
                    <a:lnTo>
                      <a:pt x="68" y="277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6"/>
                    </a:lnTo>
                    <a:lnTo>
                      <a:pt x="65" y="276"/>
                    </a:lnTo>
                    <a:lnTo>
                      <a:pt x="66" y="275"/>
                    </a:lnTo>
                    <a:lnTo>
                      <a:pt x="65" y="275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4" y="273"/>
                    </a:lnTo>
                    <a:lnTo>
                      <a:pt x="64" y="272"/>
                    </a:lnTo>
                    <a:lnTo>
                      <a:pt x="64" y="273"/>
                    </a:lnTo>
                    <a:lnTo>
                      <a:pt x="63" y="273"/>
                    </a:lnTo>
                    <a:lnTo>
                      <a:pt x="63" y="272"/>
                    </a:lnTo>
                    <a:lnTo>
                      <a:pt x="62" y="272"/>
                    </a:lnTo>
                    <a:lnTo>
                      <a:pt x="61" y="272"/>
                    </a:lnTo>
                    <a:lnTo>
                      <a:pt x="61" y="271"/>
                    </a:lnTo>
                    <a:lnTo>
                      <a:pt x="60" y="271"/>
                    </a:lnTo>
                    <a:lnTo>
                      <a:pt x="59" y="270"/>
                    </a:lnTo>
                    <a:lnTo>
                      <a:pt x="58" y="271"/>
                    </a:lnTo>
                    <a:lnTo>
                      <a:pt x="58" y="270"/>
                    </a:lnTo>
                    <a:lnTo>
                      <a:pt x="57" y="271"/>
                    </a:lnTo>
                    <a:lnTo>
                      <a:pt x="57" y="270"/>
                    </a:lnTo>
                    <a:lnTo>
                      <a:pt x="56" y="270"/>
                    </a:lnTo>
                    <a:lnTo>
                      <a:pt x="56" y="269"/>
                    </a:lnTo>
                    <a:lnTo>
                      <a:pt x="55" y="269"/>
                    </a:lnTo>
                    <a:lnTo>
                      <a:pt x="54" y="268"/>
                    </a:lnTo>
                    <a:lnTo>
                      <a:pt x="54" y="269"/>
                    </a:lnTo>
                    <a:lnTo>
                      <a:pt x="53" y="269"/>
                    </a:lnTo>
                    <a:lnTo>
                      <a:pt x="53" y="270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8"/>
                    </a:lnTo>
                    <a:lnTo>
                      <a:pt x="50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9"/>
                    </a:lnTo>
                    <a:lnTo>
                      <a:pt x="47" y="269"/>
                    </a:lnTo>
                    <a:lnTo>
                      <a:pt x="46" y="269"/>
                    </a:lnTo>
                    <a:lnTo>
                      <a:pt x="45" y="268"/>
                    </a:lnTo>
                    <a:lnTo>
                      <a:pt x="45" y="269"/>
                    </a:lnTo>
                    <a:lnTo>
                      <a:pt x="44" y="268"/>
                    </a:lnTo>
                    <a:lnTo>
                      <a:pt x="44" y="269"/>
                    </a:lnTo>
                    <a:lnTo>
                      <a:pt x="43" y="269"/>
                    </a:lnTo>
                    <a:lnTo>
                      <a:pt x="42" y="269"/>
                    </a:lnTo>
                    <a:lnTo>
                      <a:pt x="41" y="270"/>
                    </a:lnTo>
                    <a:lnTo>
                      <a:pt x="41" y="269"/>
                    </a:lnTo>
                    <a:lnTo>
                      <a:pt x="40" y="269"/>
                    </a:lnTo>
                    <a:lnTo>
                      <a:pt x="39" y="269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7" y="268"/>
                    </a:lnTo>
                    <a:lnTo>
                      <a:pt x="37" y="267"/>
                    </a:lnTo>
                    <a:lnTo>
                      <a:pt x="36" y="267"/>
                    </a:lnTo>
                    <a:lnTo>
                      <a:pt x="34" y="267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2" y="265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0" y="266"/>
                    </a:lnTo>
                    <a:lnTo>
                      <a:pt x="30" y="265"/>
                    </a:lnTo>
                    <a:lnTo>
                      <a:pt x="28" y="266"/>
                    </a:lnTo>
                    <a:lnTo>
                      <a:pt x="27" y="266"/>
                    </a:lnTo>
                    <a:lnTo>
                      <a:pt x="26" y="266"/>
                    </a:lnTo>
                    <a:lnTo>
                      <a:pt x="25" y="266"/>
                    </a:lnTo>
                    <a:lnTo>
                      <a:pt x="25" y="267"/>
                    </a:lnTo>
                    <a:lnTo>
                      <a:pt x="24" y="267"/>
                    </a:lnTo>
                    <a:lnTo>
                      <a:pt x="24" y="266"/>
                    </a:lnTo>
                    <a:lnTo>
                      <a:pt x="22" y="267"/>
                    </a:lnTo>
                    <a:lnTo>
                      <a:pt x="21" y="267"/>
                    </a:lnTo>
                    <a:lnTo>
                      <a:pt x="20" y="267"/>
                    </a:lnTo>
                    <a:lnTo>
                      <a:pt x="19" y="266"/>
                    </a:lnTo>
                    <a:lnTo>
                      <a:pt x="18" y="266"/>
                    </a:lnTo>
                    <a:lnTo>
                      <a:pt x="17" y="266"/>
                    </a:lnTo>
                    <a:lnTo>
                      <a:pt x="16" y="266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5"/>
                    </a:lnTo>
                    <a:lnTo>
                      <a:pt x="13" y="264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3" y="262"/>
                    </a:lnTo>
                    <a:lnTo>
                      <a:pt x="14" y="261"/>
                    </a:lnTo>
                    <a:lnTo>
                      <a:pt x="15" y="261"/>
                    </a:lnTo>
                    <a:lnTo>
                      <a:pt x="15" y="260"/>
                    </a:lnTo>
                    <a:lnTo>
                      <a:pt x="15" y="259"/>
                    </a:lnTo>
                    <a:lnTo>
                      <a:pt x="14" y="259"/>
                    </a:lnTo>
                    <a:lnTo>
                      <a:pt x="13" y="258"/>
                    </a:lnTo>
                    <a:lnTo>
                      <a:pt x="13" y="257"/>
                    </a:lnTo>
                    <a:lnTo>
                      <a:pt x="13" y="256"/>
                    </a:lnTo>
                    <a:lnTo>
                      <a:pt x="13" y="255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2" y="251"/>
                    </a:lnTo>
                    <a:lnTo>
                      <a:pt x="11" y="251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2" y="249"/>
                    </a:lnTo>
                    <a:lnTo>
                      <a:pt x="12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3" y="247"/>
                    </a:lnTo>
                    <a:lnTo>
                      <a:pt x="13" y="246"/>
                    </a:lnTo>
                    <a:lnTo>
                      <a:pt x="13" y="245"/>
                    </a:lnTo>
                    <a:lnTo>
                      <a:pt x="12" y="245"/>
                    </a:lnTo>
                    <a:lnTo>
                      <a:pt x="11" y="245"/>
                    </a:lnTo>
                    <a:lnTo>
                      <a:pt x="11" y="244"/>
                    </a:lnTo>
                    <a:lnTo>
                      <a:pt x="12" y="243"/>
                    </a:lnTo>
                    <a:lnTo>
                      <a:pt x="11" y="243"/>
                    </a:lnTo>
                    <a:lnTo>
                      <a:pt x="10" y="242"/>
                    </a:lnTo>
                    <a:lnTo>
                      <a:pt x="9" y="242"/>
                    </a:lnTo>
                    <a:lnTo>
                      <a:pt x="9" y="241"/>
                    </a:lnTo>
                    <a:lnTo>
                      <a:pt x="8" y="240"/>
                    </a:lnTo>
                    <a:lnTo>
                      <a:pt x="7" y="238"/>
                    </a:lnTo>
                    <a:lnTo>
                      <a:pt x="8" y="237"/>
                    </a:lnTo>
                    <a:lnTo>
                      <a:pt x="7" y="236"/>
                    </a:lnTo>
                    <a:lnTo>
                      <a:pt x="7" y="235"/>
                    </a:lnTo>
                    <a:lnTo>
                      <a:pt x="8" y="234"/>
                    </a:lnTo>
                    <a:lnTo>
                      <a:pt x="7" y="234"/>
                    </a:lnTo>
                    <a:lnTo>
                      <a:pt x="7" y="233"/>
                    </a:lnTo>
                    <a:lnTo>
                      <a:pt x="7" y="232"/>
                    </a:lnTo>
                    <a:lnTo>
                      <a:pt x="8" y="231"/>
                    </a:lnTo>
                    <a:lnTo>
                      <a:pt x="7" y="230"/>
                    </a:lnTo>
                    <a:lnTo>
                      <a:pt x="7" y="229"/>
                    </a:lnTo>
                    <a:lnTo>
                      <a:pt x="8" y="229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9" y="226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9" y="217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8" y="213"/>
                    </a:lnTo>
                    <a:lnTo>
                      <a:pt x="8" y="212"/>
                    </a:lnTo>
                    <a:lnTo>
                      <a:pt x="8" y="211"/>
                    </a:lnTo>
                    <a:lnTo>
                      <a:pt x="9" y="210"/>
                    </a:lnTo>
                    <a:lnTo>
                      <a:pt x="9" y="209"/>
                    </a:lnTo>
                    <a:lnTo>
                      <a:pt x="8" y="209"/>
                    </a:lnTo>
                    <a:lnTo>
                      <a:pt x="8" y="208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6" y="206"/>
                    </a:lnTo>
                    <a:lnTo>
                      <a:pt x="4" y="203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0" y="199"/>
                    </a:lnTo>
                    <a:lnTo>
                      <a:pt x="0" y="198"/>
                    </a:lnTo>
                    <a:lnTo>
                      <a:pt x="1" y="197"/>
                    </a:lnTo>
                    <a:lnTo>
                      <a:pt x="9" y="197"/>
                    </a:lnTo>
                    <a:lnTo>
                      <a:pt x="15" y="194"/>
                    </a:lnTo>
                    <a:lnTo>
                      <a:pt x="21" y="196"/>
                    </a:lnTo>
                    <a:lnTo>
                      <a:pt x="21" y="200"/>
                    </a:lnTo>
                    <a:lnTo>
                      <a:pt x="20" y="205"/>
                    </a:lnTo>
                    <a:lnTo>
                      <a:pt x="23" y="209"/>
                    </a:lnTo>
                    <a:lnTo>
                      <a:pt x="30" y="208"/>
                    </a:lnTo>
                    <a:lnTo>
                      <a:pt x="48" y="221"/>
                    </a:lnTo>
                    <a:lnTo>
                      <a:pt x="74" y="225"/>
                    </a:lnTo>
                    <a:lnTo>
                      <a:pt x="95" y="221"/>
                    </a:lnTo>
                    <a:lnTo>
                      <a:pt x="96" y="220"/>
                    </a:lnTo>
                    <a:lnTo>
                      <a:pt x="98" y="220"/>
                    </a:lnTo>
                    <a:lnTo>
                      <a:pt x="98" y="219"/>
                    </a:lnTo>
                    <a:lnTo>
                      <a:pt x="99" y="219"/>
                    </a:lnTo>
                    <a:lnTo>
                      <a:pt x="100" y="219"/>
                    </a:lnTo>
                    <a:lnTo>
                      <a:pt x="101" y="220"/>
                    </a:lnTo>
                    <a:lnTo>
                      <a:pt x="101" y="218"/>
                    </a:lnTo>
                    <a:lnTo>
                      <a:pt x="102" y="218"/>
                    </a:lnTo>
                    <a:lnTo>
                      <a:pt x="102" y="217"/>
                    </a:lnTo>
                    <a:lnTo>
                      <a:pt x="102" y="216"/>
                    </a:lnTo>
                    <a:lnTo>
                      <a:pt x="101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2" y="214"/>
                    </a:lnTo>
                    <a:lnTo>
                      <a:pt x="103" y="214"/>
                    </a:lnTo>
                    <a:lnTo>
                      <a:pt x="103" y="215"/>
                    </a:lnTo>
                    <a:lnTo>
                      <a:pt x="103" y="214"/>
                    </a:lnTo>
                    <a:lnTo>
                      <a:pt x="104" y="214"/>
                    </a:lnTo>
                    <a:lnTo>
                      <a:pt x="104" y="215"/>
                    </a:lnTo>
                    <a:lnTo>
                      <a:pt x="104" y="216"/>
                    </a:lnTo>
                    <a:lnTo>
                      <a:pt x="105" y="216"/>
                    </a:lnTo>
                    <a:lnTo>
                      <a:pt x="106" y="215"/>
                    </a:lnTo>
                    <a:lnTo>
                      <a:pt x="107" y="215"/>
                    </a:lnTo>
                    <a:lnTo>
                      <a:pt x="106" y="215"/>
                    </a:lnTo>
                    <a:lnTo>
                      <a:pt x="107" y="214"/>
                    </a:lnTo>
                    <a:lnTo>
                      <a:pt x="107" y="213"/>
                    </a:lnTo>
                    <a:lnTo>
                      <a:pt x="107" y="212"/>
                    </a:lnTo>
                    <a:lnTo>
                      <a:pt x="108" y="212"/>
                    </a:lnTo>
                    <a:lnTo>
                      <a:pt x="109" y="212"/>
                    </a:lnTo>
                    <a:lnTo>
                      <a:pt x="109" y="213"/>
                    </a:lnTo>
                    <a:lnTo>
                      <a:pt x="110" y="212"/>
                    </a:lnTo>
                    <a:lnTo>
                      <a:pt x="111" y="213"/>
                    </a:lnTo>
                    <a:lnTo>
                      <a:pt x="112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4" y="212"/>
                    </a:lnTo>
                    <a:lnTo>
                      <a:pt x="115" y="212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0"/>
                    </a:lnTo>
                    <a:lnTo>
                      <a:pt x="113" y="209"/>
                    </a:lnTo>
                    <a:lnTo>
                      <a:pt x="114" y="210"/>
                    </a:lnTo>
                    <a:lnTo>
                      <a:pt x="115" y="209"/>
                    </a:lnTo>
                    <a:lnTo>
                      <a:pt x="115" y="208"/>
                    </a:lnTo>
                    <a:lnTo>
                      <a:pt x="116" y="208"/>
                    </a:lnTo>
                    <a:lnTo>
                      <a:pt x="117" y="207"/>
                    </a:lnTo>
                    <a:lnTo>
                      <a:pt x="118" y="207"/>
                    </a:lnTo>
                    <a:lnTo>
                      <a:pt x="118" y="206"/>
                    </a:lnTo>
                    <a:lnTo>
                      <a:pt x="119" y="206"/>
                    </a:lnTo>
                    <a:lnTo>
                      <a:pt x="120" y="206"/>
                    </a:lnTo>
                    <a:lnTo>
                      <a:pt x="121" y="206"/>
                    </a:lnTo>
                    <a:lnTo>
                      <a:pt x="122" y="206"/>
                    </a:lnTo>
                    <a:lnTo>
                      <a:pt x="123" y="206"/>
                    </a:lnTo>
                    <a:lnTo>
                      <a:pt x="123" y="207"/>
                    </a:lnTo>
                    <a:lnTo>
                      <a:pt x="122" y="207"/>
                    </a:lnTo>
                    <a:lnTo>
                      <a:pt x="122" y="208"/>
                    </a:lnTo>
                    <a:lnTo>
                      <a:pt x="123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5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3" y="211"/>
                    </a:lnTo>
                    <a:lnTo>
                      <a:pt x="124" y="212"/>
                    </a:lnTo>
                    <a:lnTo>
                      <a:pt x="123" y="212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3"/>
                    </a:lnTo>
                    <a:lnTo>
                      <a:pt x="125" y="213"/>
                    </a:lnTo>
                    <a:lnTo>
                      <a:pt x="126" y="213"/>
                    </a:lnTo>
                    <a:lnTo>
                      <a:pt x="127" y="213"/>
                    </a:lnTo>
                    <a:lnTo>
                      <a:pt x="128" y="213"/>
                    </a:lnTo>
                    <a:lnTo>
                      <a:pt x="128" y="214"/>
                    </a:lnTo>
                    <a:lnTo>
                      <a:pt x="129" y="215"/>
                    </a:lnTo>
                    <a:lnTo>
                      <a:pt x="129" y="214"/>
                    </a:lnTo>
                    <a:lnTo>
                      <a:pt x="130" y="214"/>
                    </a:lnTo>
                    <a:lnTo>
                      <a:pt x="131" y="214"/>
                    </a:lnTo>
                    <a:lnTo>
                      <a:pt x="132" y="214"/>
                    </a:lnTo>
                    <a:lnTo>
                      <a:pt x="132" y="215"/>
                    </a:lnTo>
                    <a:lnTo>
                      <a:pt x="132" y="216"/>
                    </a:lnTo>
                    <a:lnTo>
                      <a:pt x="133" y="216"/>
                    </a:lnTo>
                    <a:lnTo>
                      <a:pt x="134" y="216"/>
                    </a:lnTo>
                    <a:lnTo>
                      <a:pt x="135" y="216"/>
                    </a:lnTo>
                    <a:lnTo>
                      <a:pt x="136" y="216"/>
                    </a:lnTo>
                    <a:lnTo>
                      <a:pt x="136" y="217"/>
                    </a:lnTo>
                    <a:lnTo>
                      <a:pt x="137" y="216"/>
                    </a:lnTo>
                    <a:lnTo>
                      <a:pt x="138" y="216"/>
                    </a:lnTo>
                    <a:lnTo>
                      <a:pt x="139" y="217"/>
                    </a:lnTo>
                    <a:lnTo>
                      <a:pt x="140" y="217"/>
                    </a:lnTo>
                    <a:lnTo>
                      <a:pt x="140" y="218"/>
                    </a:lnTo>
                    <a:lnTo>
                      <a:pt x="141" y="217"/>
                    </a:lnTo>
                    <a:lnTo>
                      <a:pt x="142" y="218"/>
                    </a:lnTo>
                    <a:lnTo>
                      <a:pt x="143" y="219"/>
                    </a:lnTo>
                    <a:lnTo>
                      <a:pt x="144" y="219"/>
                    </a:lnTo>
                    <a:lnTo>
                      <a:pt x="145" y="219"/>
                    </a:lnTo>
                    <a:lnTo>
                      <a:pt x="146" y="219"/>
                    </a:lnTo>
                    <a:lnTo>
                      <a:pt x="147" y="218"/>
                    </a:lnTo>
                    <a:lnTo>
                      <a:pt x="148" y="219"/>
                    </a:lnTo>
                    <a:lnTo>
                      <a:pt x="149" y="219"/>
                    </a:lnTo>
                    <a:lnTo>
                      <a:pt x="150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3" y="219"/>
                    </a:lnTo>
                    <a:lnTo>
                      <a:pt x="154" y="219"/>
                    </a:lnTo>
                    <a:lnTo>
                      <a:pt x="154" y="218"/>
                    </a:lnTo>
                    <a:lnTo>
                      <a:pt x="153" y="217"/>
                    </a:lnTo>
                    <a:lnTo>
                      <a:pt x="152" y="217"/>
                    </a:lnTo>
                    <a:lnTo>
                      <a:pt x="152" y="216"/>
                    </a:lnTo>
                    <a:lnTo>
                      <a:pt x="153" y="216"/>
                    </a:lnTo>
                    <a:lnTo>
                      <a:pt x="154" y="216"/>
                    </a:lnTo>
                    <a:lnTo>
                      <a:pt x="155" y="217"/>
                    </a:lnTo>
                    <a:lnTo>
                      <a:pt x="156" y="216"/>
                    </a:lnTo>
                    <a:lnTo>
                      <a:pt x="157" y="216"/>
                    </a:lnTo>
                    <a:lnTo>
                      <a:pt x="158" y="215"/>
                    </a:lnTo>
                    <a:lnTo>
                      <a:pt x="159" y="215"/>
                    </a:lnTo>
                    <a:lnTo>
                      <a:pt x="160" y="215"/>
                    </a:lnTo>
                    <a:lnTo>
                      <a:pt x="160" y="214"/>
                    </a:lnTo>
                    <a:lnTo>
                      <a:pt x="161" y="214"/>
                    </a:lnTo>
                    <a:lnTo>
                      <a:pt x="162" y="214"/>
                    </a:lnTo>
                    <a:lnTo>
                      <a:pt x="162" y="213"/>
                    </a:lnTo>
                    <a:lnTo>
                      <a:pt x="163" y="213"/>
                    </a:lnTo>
                    <a:lnTo>
                      <a:pt x="164" y="212"/>
                    </a:lnTo>
                    <a:lnTo>
                      <a:pt x="164" y="211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6" y="209"/>
                    </a:lnTo>
                    <a:lnTo>
                      <a:pt x="167" y="210"/>
                    </a:lnTo>
                    <a:lnTo>
                      <a:pt x="167" y="211"/>
                    </a:lnTo>
                    <a:lnTo>
                      <a:pt x="168" y="211"/>
                    </a:lnTo>
                    <a:lnTo>
                      <a:pt x="169" y="211"/>
                    </a:lnTo>
                    <a:lnTo>
                      <a:pt x="169" y="212"/>
                    </a:lnTo>
                    <a:lnTo>
                      <a:pt x="169" y="213"/>
                    </a:lnTo>
                    <a:lnTo>
                      <a:pt x="170" y="214"/>
                    </a:lnTo>
                    <a:lnTo>
                      <a:pt x="171" y="214"/>
                    </a:lnTo>
                    <a:lnTo>
                      <a:pt x="172" y="214"/>
                    </a:lnTo>
                    <a:lnTo>
                      <a:pt x="173" y="216"/>
                    </a:lnTo>
                    <a:lnTo>
                      <a:pt x="174" y="216"/>
                    </a:lnTo>
                    <a:lnTo>
                      <a:pt x="175" y="216"/>
                    </a:lnTo>
                    <a:lnTo>
                      <a:pt x="175" y="217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8" y="218"/>
                    </a:lnTo>
                    <a:lnTo>
                      <a:pt x="178" y="219"/>
                    </a:lnTo>
                    <a:lnTo>
                      <a:pt x="178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0"/>
                    </a:lnTo>
                    <a:lnTo>
                      <a:pt x="175" y="221"/>
                    </a:lnTo>
                    <a:lnTo>
                      <a:pt x="175" y="222"/>
                    </a:lnTo>
                    <a:lnTo>
                      <a:pt x="175" y="223"/>
                    </a:lnTo>
                    <a:lnTo>
                      <a:pt x="174" y="223"/>
                    </a:lnTo>
                    <a:lnTo>
                      <a:pt x="173" y="223"/>
                    </a:lnTo>
                    <a:lnTo>
                      <a:pt x="173" y="224"/>
                    </a:lnTo>
                    <a:lnTo>
                      <a:pt x="173" y="225"/>
                    </a:lnTo>
                    <a:lnTo>
                      <a:pt x="172" y="226"/>
                    </a:lnTo>
                    <a:lnTo>
                      <a:pt x="172" y="227"/>
                    </a:lnTo>
                    <a:lnTo>
                      <a:pt x="173" y="227"/>
                    </a:lnTo>
                    <a:lnTo>
                      <a:pt x="174" y="227"/>
                    </a:lnTo>
                    <a:lnTo>
                      <a:pt x="175" y="227"/>
                    </a:lnTo>
                    <a:lnTo>
                      <a:pt x="175" y="226"/>
                    </a:lnTo>
                    <a:lnTo>
                      <a:pt x="176" y="226"/>
                    </a:lnTo>
                    <a:lnTo>
                      <a:pt x="177" y="225"/>
                    </a:lnTo>
                    <a:lnTo>
                      <a:pt x="178" y="226"/>
                    </a:lnTo>
                    <a:lnTo>
                      <a:pt x="179" y="226"/>
                    </a:lnTo>
                    <a:lnTo>
                      <a:pt x="179" y="227"/>
                    </a:lnTo>
                    <a:lnTo>
                      <a:pt x="180" y="227"/>
                    </a:lnTo>
                    <a:lnTo>
                      <a:pt x="181" y="226"/>
                    </a:lnTo>
                    <a:lnTo>
                      <a:pt x="182" y="226"/>
                    </a:lnTo>
                    <a:lnTo>
                      <a:pt x="183" y="226"/>
                    </a:lnTo>
                    <a:lnTo>
                      <a:pt x="184" y="226"/>
                    </a:lnTo>
                    <a:lnTo>
                      <a:pt x="185" y="226"/>
                    </a:lnTo>
                    <a:lnTo>
                      <a:pt x="187" y="226"/>
                    </a:lnTo>
                    <a:lnTo>
                      <a:pt x="188" y="225"/>
                    </a:lnTo>
                    <a:lnTo>
                      <a:pt x="190" y="225"/>
                    </a:lnTo>
                    <a:lnTo>
                      <a:pt x="192" y="225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8" y="229"/>
                    </a:lnTo>
                    <a:lnTo>
                      <a:pt x="199" y="229"/>
                    </a:lnTo>
                    <a:lnTo>
                      <a:pt x="200" y="229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0"/>
                    </a:lnTo>
                    <a:lnTo>
                      <a:pt x="203" y="230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6" y="231"/>
                    </a:lnTo>
                    <a:lnTo>
                      <a:pt x="207" y="231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8" y="231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1" y="228"/>
                    </a:lnTo>
                    <a:lnTo>
                      <a:pt x="212" y="228"/>
                    </a:lnTo>
                    <a:lnTo>
                      <a:pt x="213" y="229"/>
                    </a:lnTo>
                    <a:lnTo>
                      <a:pt x="213" y="228"/>
                    </a:lnTo>
                    <a:lnTo>
                      <a:pt x="214" y="227"/>
                    </a:lnTo>
                    <a:lnTo>
                      <a:pt x="214" y="226"/>
                    </a:lnTo>
                    <a:lnTo>
                      <a:pt x="215" y="226"/>
                    </a:lnTo>
                    <a:lnTo>
                      <a:pt x="215" y="225"/>
                    </a:lnTo>
                    <a:lnTo>
                      <a:pt x="215" y="224"/>
                    </a:lnTo>
                    <a:lnTo>
                      <a:pt x="215" y="223"/>
                    </a:lnTo>
                    <a:lnTo>
                      <a:pt x="216" y="223"/>
                    </a:lnTo>
                    <a:lnTo>
                      <a:pt x="217" y="222"/>
                    </a:lnTo>
                    <a:lnTo>
                      <a:pt x="217" y="221"/>
                    </a:lnTo>
                    <a:lnTo>
                      <a:pt x="218" y="221"/>
                    </a:lnTo>
                    <a:lnTo>
                      <a:pt x="219" y="221"/>
                    </a:lnTo>
                    <a:lnTo>
                      <a:pt x="219" y="220"/>
                    </a:lnTo>
                    <a:lnTo>
                      <a:pt x="218" y="219"/>
                    </a:lnTo>
                    <a:lnTo>
                      <a:pt x="219" y="219"/>
                    </a:lnTo>
                    <a:lnTo>
                      <a:pt x="220" y="219"/>
                    </a:lnTo>
                    <a:lnTo>
                      <a:pt x="221" y="219"/>
                    </a:lnTo>
                    <a:lnTo>
                      <a:pt x="220" y="219"/>
                    </a:lnTo>
                    <a:lnTo>
                      <a:pt x="220" y="218"/>
                    </a:lnTo>
                    <a:lnTo>
                      <a:pt x="221" y="218"/>
                    </a:lnTo>
                    <a:lnTo>
                      <a:pt x="222" y="218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6" y="216"/>
                    </a:lnTo>
                    <a:lnTo>
                      <a:pt x="227" y="216"/>
                    </a:lnTo>
                    <a:lnTo>
                      <a:pt x="228" y="216"/>
                    </a:lnTo>
                    <a:lnTo>
                      <a:pt x="228" y="215"/>
                    </a:lnTo>
                    <a:lnTo>
                      <a:pt x="229" y="215"/>
                    </a:lnTo>
                    <a:lnTo>
                      <a:pt x="231" y="215"/>
                    </a:lnTo>
                    <a:lnTo>
                      <a:pt x="231" y="214"/>
                    </a:lnTo>
                    <a:lnTo>
                      <a:pt x="232" y="214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5" y="212"/>
                    </a:lnTo>
                    <a:lnTo>
                      <a:pt x="236" y="212"/>
                    </a:lnTo>
                    <a:lnTo>
                      <a:pt x="237" y="211"/>
                    </a:lnTo>
                    <a:lnTo>
                      <a:pt x="238" y="210"/>
                    </a:lnTo>
                    <a:lnTo>
                      <a:pt x="239" y="210"/>
                    </a:lnTo>
                    <a:lnTo>
                      <a:pt x="239" y="209"/>
                    </a:lnTo>
                    <a:lnTo>
                      <a:pt x="240" y="209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6"/>
                    </a:lnTo>
                    <a:lnTo>
                      <a:pt x="242" y="205"/>
                    </a:lnTo>
                    <a:lnTo>
                      <a:pt x="242" y="204"/>
                    </a:lnTo>
                    <a:lnTo>
                      <a:pt x="242" y="203"/>
                    </a:lnTo>
                    <a:lnTo>
                      <a:pt x="243" y="203"/>
                    </a:lnTo>
                    <a:lnTo>
                      <a:pt x="243" y="202"/>
                    </a:lnTo>
                    <a:lnTo>
                      <a:pt x="244" y="202"/>
                    </a:lnTo>
                    <a:lnTo>
                      <a:pt x="245" y="202"/>
                    </a:lnTo>
                    <a:lnTo>
                      <a:pt x="246" y="202"/>
                    </a:lnTo>
                    <a:lnTo>
                      <a:pt x="245" y="201"/>
                    </a:lnTo>
                    <a:lnTo>
                      <a:pt x="245" y="200"/>
                    </a:lnTo>
                    <a:lnTo>
                      <a:pt x="245" y="199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7" y="199"/>
                    </a:lnTo>
                    <a:lnTo>
                      <a:pt x="248" y="200"/>
                    </a:lnTo>
                    <a:lnTo>
                      <a:pt x="248" y="198"/>
                    </a:lnTo>
                    <a:lnTo>
                      <a:pt x="249" y="197"/>
                    </a:lnTo>
                    <a:lnTo>
                      <a:pt x="250" y="196"/>
                    </a:lnTo>
                    <a:lnTo>
                      <a:pt x="251" y="196"/>
                    </a:lnTo>
                    <a:lnTo>
                      <a:pt x="251" y="195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51" y="193"/>
                    </a:lnTo>
                    <a:lnTo>
                      <a:pt x="250" y="192"/>
                    </a:lnTo>
                    <a:lnTo>
                      <a:pt x="251" y="192"/>
                    </a:lnTo>
                    <a:lnTo>
                      <a:pt x="252" y="191"/>
                    </a:lnTo>
                    <a:lnTo>
                      <a:pt x="253" y="192"/>
                    </a:lnTo>
                    <a:lnTo>
                      <a:pt x="253" y="191"/>
                    </a:lnTo>
                    <a:lnTo>
                      <a:pt x="254" y="190"/>
                    </a:lnTo>
                    <a:lnTo>
                      <a:pt x="254" y="189"/>
                    </a:lnTo>
                    <a:lnTo>
                      <a:pt x="254" y="188"/>
                    </a:lnTo>
                    <a:lnTo>
                      <a:pt x="254" y="187"/>
                    </a:lnTo>
                    <a:lnTo>
                      <a:pt x="253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1" y="183"/>
                    </a:lnTo>
                    <a:lnTo>
                      <a:pt x="252" y="182"/>
                    </a:lnTo>
                    <a:lnTo>
                      <a:pt x="253" y="182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4" y="180"/>
                    </a:lnTo>
                    <a:lnTo>
                      <a:pt x="255" y="179"/>
                    </a:lnTo>
                    <a:lnTo>
                      <a:pt x="256" y="178"/>
                    </a:lnTo>
                    <a:lnTo>
                      <a:pt x="256" y="177"/>
                    </a:lnTo>
                    <a:lnTo>
                      <a:pt x="256" y="176"/>
                    </a:lnTo>
                    <a:lnTo>
                      <a:pt x="257" y="175"/>
                    </a:lnTo>
                    <a:lnTo>
                      <a:pt x="257" y="174"/>
                    </a:lnTo>
                    <a:lnTo>
                      <a:pt x="258" y="174"/>
                    </a:lnTo>
                    <a:lnTo>
                      <a:pt x="258" y="173"/>
                    </a:lnTo>
                    <a:lnTo>
                      <a:pt x="259" y="172"/>
                    </a:lnTo>
                    <a:lnTo>
                      <a:pt x="259" y="171"/>
                    </a:lnTo>
                    <a:lnTo>
                      <a:pt x="259" y="170"/>
                    </a:lnTo>
                    <a:lnTo>
                      <a:pt x="259" y="169"/>
                    </a:lnTo>
                    <a:lnTo>
                      <a:pt x="260" y="168"/>
                    </a:lnTo>
                    <a:lnTo>
                      <a:pt x="260" y="167"/>
                    </a:lnTo>
                    <a:lnTo>
                      <a:pt x="261" y="166"/>
                    </a:lnTo>
                    <a:lnTo>
                      <a:pt x="262" y="165"/>
                    </a:lnTo>
                    <a:lnTo>
                      <a:pt x="262" y="164"/>
                    </a:lnTo>
                    <a:lnTo>
                      <a:pt x="263" y="163"/>
                    </a:lnTo>
                    <a:lnTo>
                      <a:pt x="263" y="162"/>
                    </a:lnTo>
                    <a:lnTo>
                      <a:pt x="263" y="161"/>
                    </a:lnTo>
                    <a:lnTo>
                      <a:pt x="264" y="160"/>
                    </a:lnTo>
                    <a:lnTo>
                      <a:pt x="265" y="157"/>
                    </a:lnTo>
                    <a:lnTo>
                      <a:pt x="266" y="157"/>
                    </a:lnTo>
                    <a:lnTo>
                      <a:pt x="267" y="157"/>
                    </a:lnTo>
                    <a:lnTo>
                      <a:pt x="268" y="157"/>
                    </a:lnTo>
                    <a:lnTo>
                      <a:pt x="269" y="157"/>
                    </a:lnTo>
                    <a:lnTo>
                      <a:pt x="269" y="156"/>
                    </a:lnTo>
                    <a:lnTo>
                      <a:pt x="270" y="155"/>
                    </a:lnTo>
                    <a:lnTo>
                      <a:pt x="270" y="154"/>
                    </a:lnTo>
                    <a:lnTo>
                      <a:pt x="269" y="155"/>
                    </a:lnTo>
                    <a:lnTo>
                      <a:pt x="269" y="154"/>
                    </a:lnTo>
                    <a:lnTo>
                      <a:pt x="268" y="154"/>
                    </a:lnTo>
                    <a:lnTo>
                      <a:pt x="269" y="152"/>
                    </a:lnTo>
                    <a:lnTo>
                      <a:pt x="269" y="151"/>
                    </a:lnTo>
                    <a:lnTo>
                      <a:pt x="270" y="150"/>
                    </a:lnTo>
                    <a:lnTo>
                      <a:pt x="270" y="149"/>
                    </a:lnTo>
                    <a:lnTo>
                      <a:pt x="271" y="147"/>
                    </a:lnTo>
                    <a:lnTo>
                      <a:pt x="271" y="146"/>
                    </a:lnTo>
                    <a:lnTo>
                      <a:pt x="272" y="145"/>
                    </a:lnTo>
                    <a:lnTo>
                      <a:pt x="272" y="144"/>
                    </a:lnTo>
                    <a:lnTo>
                      <a:pt x="272" y="143"/>
                    </a:lnTo>
                    <a:lnTo>
                      <a:pt x="273" y="143"/>
                    </a:lnTo>
                    <a:lnTo>
                      <a:pt x="273" y="142"/>
                    </a:lnTo>
                    <a:lnTo>
                      <a:pt x="274" y="141"/>
                    </a:lnTo>
                    <a:lnTo>
                      <a:pt x="275" y="140"/>
                    </a:lnTo>
                    <a:lnTo>
                      <a:pt x="276" y="138"/>
                    </a:lnTo>
                    <a:lnTo>
                      <a:pt x="276" y="137"/>
                    </a:lnTo>
                    <a:lnTo>
                      <a:pt x="274" y="136"/>
                    </a:lnTo>
                    <a:lnTo>
                      <a:pt x="274" y="135"/>
                    </a:lnTo>
                    <a:lnTo>
                      <a:pt x="274" y="134"/>
                    </a:lnTo>
                    <a:lnTo>
                      <a:pt x="275" y="134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3"/>
                    </a:lnTo>
                    <a:lnTo>
                      <a:pt x="273" y="132"/>
                    </a:lnTo>
                    <a:lnTo>
                      <a:pt x="274" y="131"/>
                    </a:lnTo>
                    <a:lnTo>
                      <a:pt x="275" y="132"/>
                    </a:lnTo>
                    <a:lnTo>
                      <a:pt x="275" y="131"/>
                    </a:lnTo>
                    <a:lnTo>
                      <a:pt x="275" y="130"/>
                    </a:lnTo>
                    <a:lnTo>
                      <a:pt x="276" y="129"/>
                    </a:lnTo>
                    <a:lnTo>
                      <a:pt x="276" y="128"/>
                    </a:lnTo>
                    <a:lnTo>
                      <a:pt x="277" y="128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7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9" y="124"/>
                    </a:lnTo>
                    <a:lnTo>
                      <a:pt x="280" y="123"/>
                    </a:lnTo>
                    <a:lnTo>
                      <a:pt x="280" y="122"/>
                    </a:lnTo>
                    <a:lnTo>
                      <a:pt x="282" y="121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4" y="120"/>
                    </a:lnTo>
                    <a:lnTo>
                      <a:pt x="285" y="120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7" y="120"/>
                    </a:lnTo>
                    <a:lnTo>
                      <a:pt x="288" y="118"/>
                    </a:lnTo>
                    <a:lnTo>
                      <a:pt x="289" y="118"/>
                    </a:lnTo>
                    <a:lnTo>
                      <a:pt x="290" y="116"/>
                    </a:lnTo>
                    <a:lnTo>
                      <a:pt x="291" y="116"/>
                    </a:lnTo>
                    <a:lnTo>
                      <a:pt x="291" y="115"/>
                    </a:lnTo>
                    <a:lnTo>
                      <a:pt x="291" y="114"/>
                    </a:lnTo>
                    <a:lnTo>
                      <a:pt x="292" y="113"/>
                    </a:lnTo>
                    <a:lnTo>
                      <a:pt x="293" y="112"/>
                    </a:lnTo>
                    <a:lnTo>
                      <a:pt x="293" y="111"/>
                    </a:lnTo>
                    <a:lnTo>
                      <a:pt x="294" y="111"/>
                    </a:lnTo>
                    <a:lnTo>
                      <a:pt x="294" y="110"/>
                    </a:lnTo>
                    <a:lnTo>
                      <a:pt x="295" y="109"/>
                    </a:lnTo>
                    <a:lnTo>
                      <a:pt x="296" y="107"/>
                    </a:lnTo>
                    <a:lnTo>
                      <a:pt x="298" y="104"/>
                    </a:lnTo>
                    <a:lnTo>
                      <a:pt x="299" y="101"/>
                    </a:lnTo>
                    <a:lnTo>
                      <a:pt x="300" y="100"/>
                    </a:lnTo>
                    <a:lnTo>
                      <a:pt x="301" y="98"/>
                    </a:lnTo>
                    <a:lnTo>
                      <a:pt x="302" y="98"/>
                    </a:lnTo>
                    <a:lnTo>
                      <a:pt x="302" y="96"/>
                    </a:lnTo>
                    <a:lnTo>
                      <a:pt x="303" y="95"/>
                    </a:lnTo>
                    <a:lnTo>
                      <a:pt x="304" y="94"/>
                    </a:lnTo>
                    <a:lnTo>
                      <a:pt x="304" y="93"/>
                    </a:lnTo>
                    <a:lnTo>
                      <a:pt x="305" y="93"/>
                    </a:lnTo>
                    <a:lnTo>
                      <a:pt x="306" y="93"/>
                    </a:lnTo>
                    <a:lnTo>
                      <a:pt x="307" y="90"/>
                    </a:lnTo>
                    <a:lnTo>
                      <a:pt x="307" y="89"/>
                    </a:lnTo>
                    <a:lnTo>
                      <a:pt x="308" y="88"/>
                    </a:lnTo>
                    <a:lnTo>
                      <a:pt x="309" y="87"/>
                    </a:lnTo>
                    <a:lnTo>
                      <a:pt x="309" y="86"/>
                    </a:lnTo>
                    <a:lnTo>
                      <a:pt x="312" y="84"/>
                    </a:lnTo>
                    <a:lnTo>
                      <a:pt x="312" y="83"/>
                    </a:lnTo>
                    <a:lnTo>
                      <a:pt x="313" y="82"/>
                    </a:lnTo>
                    <a:lnTo>
                      <a:pt x="313" y="81"/>
                    </a:lnTo>
                    <a:lnTo>
                      <a:pt x="313" y="80"/>
                    </a:lnTo>
                    <a:lnTo>
                      <a:pt x="313" y="79"/>
                    </a:lnTo>
                    <a:lnTo>
                      <a:pt x="313" y="78"/>
                    </a:lnTo>
                    <a:lnTo>
                      <a:pt x="313" y="77"/>
                    </a:lnTo>
                    <a:lnTo>
                      <a:pt x="314" y="76"/>
                    </a:lnTo>
                    <a:lnTo>
                      <a:pt x="315" y="75"/>
                    </a:lnTo>
                    <a:lnTo>
                      <a:pt x="315" y="72"/>
                    </a:lnTo>
                    <a:lnTo>
                      <a:pt x="316" y="72"/>
                    </a:lnTo>
                    <a:lnTo>
                      <a:pt x="316" y="71"/>
                    </a:lnTo>
                    <a:lnTo>
                      <a:pt x="317" y="71"/>
                    </a:lnTo>
                    <a:lnTo>
                      <a:pt x="318" y="72"/>
                    </a:lnTo>
                    <a:lnTo>
                      <a:pt x="320" y="72"/>
                    </a:lnTo>
                    <a:lnTo>
                      <a:pt x="320" y="71"/>
                    </a:lnTo>
                    <a:lnTo>
                      <a:pt x="321" y="70"/>
                    </a:lnTo>
                    <a:lnTo>
                      <a:pt x="320" y="67"/>
                    </a:lnTo>
                    <a:lnTo>
                      <a:pt x="321" y="66"/>
                    </a:lnTo>
                    <a:lnTo>
                      <a:pt x="322" y="66"/>
                    </a:lnTo>
                    <a:lnTo>
                      <a:pt x="322" y="65"/>
                    </a:lnTo>
                    <a:lnTo>
                      <a:pt x="323" y="65"/>
                    </a:lnTo>
                    <a:lnTo>
                      <a:pt x="323" y="64"/>
                    </a:lnTo>
                    <a:lnTo>
                      <a:pt x="324" y="65"/>
                    </a:lnTo>
                    <a:lnTo>
                      <a:pt x="324" y="64"/>
                    </a:lnTo>
                    <a:lnTo>
                      <a:pt x="325" y="64"/>
                    </a:lnTo>
                    <a:lnTo>
                      <a:pt x="326" y="64"/>
                    </a:lnTo>
                    <a:lnTo>
                      <a:pt x="327" y="62"/>
                    </a:lnTo>
                    <a:lnTo>
                      <a:pt x="329" y="60"/>
                    </a:lnTo>
                    <a:lnTo>
                      <a:pt x="329" y="59"/>
                    </a:lnTo>
                    <a:lnTo>
                      <a:pt x="330" y="59"/>
                    </a:lnTo>
                    <a:lnTo>
                      <a:pt x="331" y="59"/>
                    </a:lnTo>
                    <a:lnTo>
                      <a:pt x="331" y="58"/>
                    </a:lnTo>
                    <a:lnTo>
                      <a:pt x="332" y="57"/>
                    </a:lnTo>
                    <a:lnTo>
                      <a:pt x="333" y="57"/>
                    </a:lnTo>
                    <a:lnTo>
                      <a:pt x="334" y="56"/>
                    </a:lnTo>
                    <a:lnTo>
                      <a:pt x="335" y="55"/>
                    </a:lnTo>
                    <a:lnTo>
                      <a:pt x="335" y="54"/>
                    </a:lnTo>
                    <a:lnTo>
                      <a:pt x="336" y="52"/>
                    </a:lnTo>
                    <a:lnTo>
                      <a:pt x="336" y="51"/>
                    </a:lnTo>
                    <a:lnTo>
                      <a:pt x="336" y="49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40" y="45"/>
                    </a:lnTo>
                    <a:lnTo>
                      <a:pt x="341" y="44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5" y="44"/>
                    </a:lnTo>
                    <a:lnTo>
                      <a:pt x="345" y="43"/>
                    </a:lnTo>
                    <a:lnTo>
                      <a:pt x="346" y="43"/>
                    </a:lnTo>
                    <a:lnTo>
                      <a:pt x="346" y="42"/>
                    </a:lnTo>
                    <a:lnTo>
                      <a:pt x="349" y="42"/>
                    </a:lnTo>
                    <a:lnTo>
                      <a:pt x="350" y="41"/>
                    </a:lnTo>
                    <a:lnTo>
                      <a:pt x="350" y="40"/>
                    </a:lnTo>
                    <a:lnTo>
                      <a:pt x="351" y="40"/>
                    </a:lnTo>
                    <a:lnTo>
                      <a:pt x="351" y="39"/>
                    </a:lnTo>
                    <a:lnTo>
                      <a:pt x="351" y="38"/>
                    </a:lnTo>
                    <a:lnTo>
                      <a:pt x="351" y="37"/>
                    </a:lnTo>
                    <a:lnTo>
                      <a:pt x="351" y="36"/>
                    </a:lnTo>
                    <a:lnTo>
                      <a:pt x="352" y="36"/>
                    </a:lnTo>
                    <a:lnTo>
                      <a:pt x="353" y="32"/>
                    </a:lnTo>
                    <a:lnTo>
                      <a:pt x="354" y="30"/>
                    </a:lnTo>
                    <a:lnTo>
                      <a:pt x="354" y="29"/>
                    </a:lnTo>
                    <a:lnTo>
                      <a:pt x="355" y="27"/>
                    </a:lnTo>
                    <a:lnTo>
                      <a:pt x="356" y="26"/>
                    </a:lnTo>
                    <a:lnTo>
                      <a:pt x="356" y="25"/>
                    </a:lnTo>
                    <a:lnTo>
                      <a:pt x="356" y="23"/>
                    </a:lnTo>
                    <a:lnTo>
                      <a:pt x="356" y="21"/>
                    </a:lnTo>
                    <a:lnTo>
                      <a:pt x="357" y="20"/>
                    </a:lnTo>
                    <a:lnTo>
                      <a:pt x="357" y="18"/>
                    </a:lnTo>
                    <a:lnTo>
                      <a:pt x="358" y="17"/>
                    </a:lnTo>
                    <a:lnTo>
                      <a:pt x="358" y="15"/>
                    </a:lnTo>
                    <a:lnTo>
                      <a:pt x="358" y="12"/>
                    </a:lnTo>
                    <a:lnTo>
                      <a:pt x="358" y="11"/>
                    </a:lnTo>
                    <a:lnTo>
                      <a:pt x="359" y="10"/>
                    </a:lnTo>
                    <a:lnTo>
                      <a:pt x="359" y="9"/>
                    </a:lnTo>
                    <a:lnTo>
                      <a:pt x="360" y="7"/>
                    </a:lnTo>
                    <a:lnTo>
                      <a:pt x="360" y="6"/>
                    </a:lnTo>
                    <a:lnTo>
                      <a:pt x="360" y="3"/>
                    </a:lnTo>
                    <a:lnTo>
                      <a:pt x="361" y="2"/>
                    </a:lnTo>
                    <a:lnTo>
                      <a:pt x="361" y="1"/>
                    </a:lnTo>
                    <a:lnTo>
                      <a:pt x="362" y="0"/>
                    </a:lnTo>
                    <a:lnTo>
                      <a:pt x="364" y="0"/>
                    </a:lnTo>
                    <a:lnTo>
                      <a:pt x="365" y="0"/>
                    </a:lnTo>
                    <a:lnTo>
                      <a:pt x="367" y="1"/>
                    </a:lnTo>
                    <a:lnTo>
                      <a:pt x="368" y="1"/>
                    </a:lnTo>
                    <a:lnTo>
                      <a:pt x="372" y="5"/>
                    </a:lnTo>
                    <a:lnTo>
                      <a:pt x="375" y="7"/>
                    </a:lnTo>
                    <a:lnTo>
                      <a:pt x="378" y="9"/>
                    </a:lnTo>
                    <a:lnTo>
                      <a:pt x="380" y="12"/>
                    </a:lnTo>
                    <a:lnTo>
                      <a:pt x="383" y="15"/>
                    </a:lnTo>
                    <a:lnTo>
                      <a:pt x="386" y="18"/>
                    </a:lnTo>
                    <a:lnTo>
                      <a:pt x="389" y="21"/>
                    </a:lnTo>
                    <a:lnTo>
                      <a:pt x="390" y="22"/>
                    </a:lnTo>
                    <a:lnTo>
                      <a:pt x="391" y="23"/>
                    </a:lnTo>
                    <a:lnTo>
                      <a:pt x="392" y="24"/>
                    </a:lnTo>
                    <a:lnTo>
                      <a:pt x="393" y="26"/>
                    </a:lnTo>
                    <a:lnTo>
                      <a:pt x="394" y="27"/>
                    </a:lnTo>
                    <a:lnTo>
                      <a:pt x="394" y="28"/>
                    </a:lnTo>
                    <a:lnTo>
                      <a:pt x="396" y="30"/>
                    </a:lnTo>
                    <a:lnTo>
                      <a:pt x="396" y="31"/>
                    </a:lnTo>
                    <a:lnTo>
                      <a:pt x="396" y="32"/>
                    </a:lnTo>
                    <a:lnTo>
                      <a:pt x="397" y="33"/>
                    </a:lnTo>
                    <a:lnTo>
                      <a:pt x="398" y="34"/>
                    </a:lnTo>
                    <a:lnTo>
                      <a:pt x="398" y="35"/>
                    </a:lnTo>
                    <a:lnTo>
                      <a:pt x="399" y="36"/>
                    </a:lnTo>
                    <a:lnTo>
                      <a:pt x="400" y="38"/>
                    </a:lnTo>
                    <a:lnTo>
                      <a:pt x="400" y="39"/>
                    </a:lnTo>
                    <a:lnTo>
                      <a:pt x="400" y="40"/>
                    </a:lnTo>
                    <a:lnTo>
                      <a:pt x="400" y="41"/>
                    </a:lnTo>
                    <a:lnTo>
                      <a:pt x="401" y="41"/>
                    </a:lnTo>
                    <a:lnTo>
                      <a:pt x="401" y="42"/>
                    </a:lnTo>
                    <a:lnTo>
                      <a:pt x="401" y="43"/>
                    </a:lnTo>
                    <a:lnTo>
                      <a:pt x="401" y="45"/>
                    </a:lnTo>
                    <a:lnTo>
                      <a:pt x="401" y="46"/>
                    </a:lnTo>
                    <a:lnTo>
                      <a:pt x="401" y="47"/>
                    </a:lnTo>
                    <a:lnTo>
                      <a:pt x="401" y="48"/>
                    </a:lnTo>
                    <a:lnTo>
                      <a:pt x="401" y="49"/>
                    </a:lnTo>
                    <a:lnTo>
                      <a:pt x="402" y="49"/>
                    </a:lnTo>
                    <a:lnTo>
                      <a:pt x="401" y="50"/>
                    </a:lnTo>
                    <a:lnTo>
                      <a:pt x="402" y="51"/>
                    </a:lnTo>
                    <a:lnTo>
                      <a:pt x="401" y="51"/>
                    </a:lnTo>
                    <a:lnTo>
                      <a:pt x="401" y="52"/>
                    </a:lnTo>
                    <a:lnTo>
                      <a:pt x="403" y="53"/>
                    </a:lnTo>
                    <a:lnTo>
                      <a:pt x="404" y="54"/>
                    </a:lnTo>
                    <a:lnTo>
                      <a:pt x="407" y="56"/>
                    </a:lnTo>
                    <a:lnTo>
                      <a:pt x="409" y="56"/>
                    </a:lnTo>
                    <a:lnTo>
                      <a:pt x="410" y="56"/>
                    </a:lnTo>
                    <a:lnTo>
                      <a:pt x="411" y="57"/>
                    </a:lnTo>
                    <a:lnTo>
                      <a:pt x="412" y="57"/>
                    </a:lnTo>
                    <a:lnTo>
                      <a:pt x="411" y="57"/>
                    </a:lnTo>
                    <a:lnTo>
                      <a:pt x="412" y="58"/>
                    </a:lnTo>
                    <a:lnTo>
                      <a:pt x="413" y="59"/>
                    </a:lnTo>
                    <a:lnTo>
                      <a:pt x="412" y="60"/>
                    </a:lnTo>
                    <a:lnTo>
                      <a:pt x="413" y="60"/>
                    </a:lnTo>
                    <a:lnTo>
                      <a:pt x="412" y="61"/>
                    </a:lnTo>
                    <a:lnTo>
                      <a:pt x="413" y="62"/>
                    </a:lnTo>
                    <a:lnTo>
                      <a:pt x="412" y="63"/>
                    </a:lnTo>
                    <a:lnTo>
                      <a:pt x="412" y="64"/>
                    </a:lnTo>
                    <a:lnTo>
                      <a:pt x="412" y="65"/>
                    </a:lnTo>
                    <a:lnTo>
                      <a:pt x="412" y="66"/>
                    </a:lnTo>
                    <a:lnTo>
                      <a:pt x="412" y="67"/>
                    </a:lnTo>
                    <a:lnTo>
                      <a:pt x="412" y="69"/>
                    </a:lnTo>
                    <a:lnTo>
                      <a:pt x="411" y="70"/>
                    </a:lnTo>
                    <a:lnTo>
                      <a:pt x="411" y="72"/>
                    </a:lnTo>
                    <a:lnTo>
                      <a:pt x="411" y="73"/>
                    </a:lnTo>
                    <a:lnTo>
                      <a:pt x="411" y="74"/>
                    </a:lnTo>
                    <a:lnTo>
                      <a:pt x="411" y="75"/>
                    </a:lnTo>
                    <a:lnTo>
                      <a:pt x="411" y="76"/>
                    </a:lnTo>
                    <a:lnTo>
                      <a:pt x="411" y="77"/>
                    </a:lnTo>
                    <a:lnTo>
                      <a:pt x="411" y="78"/>
                    </a:lnTo>
                    <a:lnTo>
                      <a:pt x="411" y="80"/>
                    </a:lnTo>
                    <a:lnTo>
                      <a:pt x="411" y="83"/>
                    </a:lnTo>
                    <a:lnTo>
                      <a:pt x="412" y="86"/>
                    </a:lnTo>
                    <a:lnTo>
                      <a:pt x="412" y="91"/>
                    </a:lnTo>
                    <a:lnTo>
                      <a:pt x="412" y="93"/>
                    </a:lnTo>
                    <a:lnTo>
                      <a:pt x="412" y="94"/>
                    </a:lnTo>
                    <a:lnTo>
                      <a:pt x="412" y="95"/>
                    </a:lnTo>
                    <a:lnTo>
                      <a:pt x="413" y="98"/>
                    </a:lnTo>
                    <a:lnTo>
                      <a:pt x="413" y="99"/>
                    </a:lnTo>
                    <a:lnTo>
                      <a:pt x="413" y="100"/>
                    </a:lnTo>
                    <a:lnTo>
                      <a:pt x="412" y="102"/>
                    </a:lnTo>
                    <a:lnTo>
                      <a:pt x="412" y="103"/>
                    </a:lnTo>
                    <a:lnTo>
                      <a:pt x="411" y="103"/>
                    </a:lnTo>
                    <a:lnTo>
                      <a:pt x="411" y="104"/>
                    </a:lnTo>
                    <a:lnTo>
                      <a:pt x="410" y="104"/>
                    </a:lnTo>
                    <a:lnTo>
                      <a:pt x="411" y="105"/>
                    </a:lnTo>
                    <a:lnTo>
                      <a:pt x="411" y="107"/>
                    </a:lnTo>
                    <a:lnTo>
                      <a:pt x="411" y="108"/>
                    </a:lnTo>
                    <a:lnTo>
                      <a:pt x="411" y="110"/>
                    </a:lnTo>
                    <a:lnTo>
                      <a:pt x="411" y="112"/>
                    </a:lnTo>
                    <a:lnTo>
                      <a:pt x="412" y="113"/>
                    </a:lnTo>
                    <a:lnTo>
                      <a:pt x="413" y="115"/>
                    </a:lnTo>
                    <a:lnTo>
                      <a:pt x="413" y="116"/>
                    </a:lnTo>
                    <a:lnTo>
                      <a:pt x="413" y="118"/>
                    </a:lnTo>
                    <a:lnTo>
                      <a:pt x="414" y="119"/>
                    </a:lnTo>
                    <a:lnTo>
                      <a:pt x="414" y="121"/>
                    </a:lnTo>
                    <a:lnTo>
                      <a:pt x="415" y="122"/>
                    </a:lnTo>
                    <a:lnTo>
                      <a:pt x="415" y="123"/>
                    </a:lnTo>
                    <a:lnTo>
                      <a:pt x="416" y="124"/>
                    </a:lnTo>
                    <a:lnTo>
                      <a:pt x="416" y="125"/>
                    </a:lnTo>
                    <a:lnTo>
                      <a:pt x="416" y="126"/>
                    </a:lnTo>
                    <a:lnTo>
                      <a:pt x="417" y="127"/>
                    </a:lnTo>
                    <a:lnTo>
                      <a:pt x="417" y="128"/>
                    </a:lnTo>
                    <a:lnTo>
                      <a:pt x="418" y="129"/>
                    </a:lnTo>
                    <a:lnTo>
                      <a:pt x="418" y="130"/>
                    </a:lnTo>
                    <a:lnTo>
                      <a:pt x="417" y="131"/>
                    </a:lnTo>
                    <a:lnTo>
                      <a:pt x="417" y="132"/>
                    </a:lnTo>
                    <a:lnTo>
                      <a:pt x="416" y="133"/>
                    </a:lnTo>
                    <a:lnTo>
                      <a:pt x="417" y="135"/>
                    </a:lnTo>
                    <a:lnTo>
                      <a:pt x="416" y="135"/>
                    </a:lnTo>
                    <a:lnTo>
                      <a:pt x="416" y="136"/>
                    </a:lnTo>
                    <a:lnTo>
                      <a:pt x="416" y="137"/>
                    </a:lnTo>
                    <a:lnTo>
                      <a:pt x="417" y="139"/>
                    </a:lnTo>
                    <a:lnTo>
                      <a:pt x="418" y="139"/>
                    </a:lnTo>
                    <a:lnTo>
                      <a:pt x="419" y="141"/>
                    </a:lnTo>
                    <a:lnTo>
                      <a:pt x="419" y="143"/>
                    </a:lnTo>
                    <a:lnTo>
                      <a:pt x="419" y="144"/>
                    </a:lnTo>
                    <a:lnTo>
                      <a:pt x="418" y="144"/>
                    </a:lnTo>
                    <a:lnTo>
                      <a:pt x="418" y="145"/>
                    </a:lnTo>
                    <a:lnTo>
                      <a:pt x="418" y="146"/>
                    </a:lnTo>
                    <a:lnTo>
                      <a:pt x="419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1" y="151"/>
                    </a:lnTo>
                    <a:lnTo>
                      <a:pt x="421" y="152"/>
                    </a:lnTo>
                    <a:lnTo>
                      <a:pt x="422" y="154"/>
                    </a:lnTo>
                    <a:lnTo>
                      <a:pt x="421" y="154"/>
                    </a:lnTo>
                    <a:lnTo>
                      <a:pt x="421" y="155"/>
                    </a:lnTo>
                    <a:lnTo>
                      <a:pt x="422" y="156"/>
                    </a:lnTo>
                    <a:lnTo>
                      <a:pt x="422" y="157"/>
                    </a:lnTo>
                    <a:lnTo>
                      <a:pt x="422" y="158"/>
                    </a:lnTo>
                    <a:lnTo>
                      <a:pt x="423" y="159"/>
                    </a:lnTo>
                    <a:lnTo>
                      <a:pt x="424" y="161"/>
                    </a:lnTo>
                    <a:lnTo>
                      <a:pt x="426" y="163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6" y="168"/>
                    </a:lnTo>
                    <a:lnTo>
                      <a:pt x="425" y="168"/>
                    </a:lnTo>
                    <a:lnTo>
                      <a:pt x="426" y="169"/>
                    </a:lnTo>
                    <a:lnTo>
                      <a:pt x="426" y="170"/>
                    </a:lnTo>
                    <a:lnTo>
                      <a:pt x="426" y="171"/>
                    </a:lnTo>
                    <a:lnTo>
                      <a:pt x="426" y="172"/>
                    </a:lnTo>
                    <a:lnTo>
                      <a:pt x="427" y="171"/>
                    </a:lnTo>
                    <a:lnTo>
                      <a:pt x="428" y="171"/>
                    </a:lnTo>
                    <a:lnTo>
                      <a:pt x="430" y="172"/>
                    </a:lnTo>
                    <a:lnTo>
                      <a:pt x="430" y="173"/>
                    </a:lnTo>
                    <a:lnTo>
                      <a:pt x="431" y="173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30" y="177"/>
                    </a:lnTo>
                    <a:lnTo>
                      <a:pt x="431" y="177"/>
                    </a:lnTo>
                    <a:lnTo>
                      <a:pt x="432" y="178"/>
                    </a:lnTo>
                    <a:lnTo>
                      <a:pt x="433" y="180"/>
                    </a:lnTo>
                    <a:lnTo>
                      <a:pt x="432" y="182"/>
                    </a:lnTo>
                    <a:lnTo>
                      <a:pt x="432" y="184"/>
                    </a:lnTo>
                    <a:lnTo>
                      <a:pt x="433" y="184"/>
                    </a:lnTo>
                    <a:lnTo>
                      <a:pt x="433" y="185"/>
                    </a:lnTo>
                    <a:lnTo>
                      <a:pt x="434" y="185"/>
                    </a:lnTo>
                    <a:lnTo>
                      <a:pt x="435" y="186"/>
                    </a:lnTo>
                    <a:lnTo>
                      <a:pt x="436" y="187"/>
                    </a:lnTo>
                    <a:lnTo>
                      <a:pt x="436" y="188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90"/>
                    </a:lnTo>
                    <a:lnTo>
                      <a:pt x="437" y="192"/>
                    </a:lnTo>
                    <a:lnTo>
                      <a:pt x="437" y="193"/>
                    </a:lnTo>
                    <a:lnTo>
                      <a:pt x="436" y="194"/>
                    </a:lnTo>
                    <a:lnTo>
                      <a:pt x="437" y="194"/>
                    </a:lnTo>
                    <a:lnTo>
                      <a:pt x="436" y="194"/>
                    </a:lnTo>
                    <a:lnTo>
                      <a:pt x="437" y="195"/>
                    </a:lnTo>
                    <a:lnTo>
                      <a:pt x="437" y="196"/>
                    </a:lnTo>
                    <a:lnTo>
                      <a:pt x="437" y="197"/>
                    </a:lnTo>
                    <a:lnTo>
                      <a:pt x="437" y="198"/>
                    </a:lnTo>
                    <a:lnTo>
                      <a:pt x="438" y="200"/>
                    </a:lnTo>
                    <a:lnTo>
                      <a:pt x="437" y="201"/>
                    </a:lnTo>
                    <a:lnTo>
                      <a:pt x="437" y="202"/>
                    </a:lnTo>
                    <a:lnTo>
                      <a:pt x="437" y="203"/>
                    </a:lnTo>
                    <a:lnTo>
                      <a:pt x="436" y="203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4"/>
                    </a:lnTo>
                    <a:lnTo>
                      <a:pt x="437" y="204"/>
                    </a:lnTo>
                    <a:lnTo>
                      <a:pt x="437" y="205"/>
                    </a:lnTo>
                    <a:lnTo>
                      <a:pt x="438" y="204"/>
                    </a:lnTo>
                    <a:lnTo>
                      <a:pt x="439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2" y="204"/>
                    </a:lnTo>
                    <a:lnTo>
                      <a:pt x="443" y="205"/>
                    </a:lnTo>
                    <a:lnTo>
                      <a:pt x="443" y="206"/>
                    </a:lnTo>
                    <a:lnTo>
                      <a:pt x="443" y="207"/>
                    </a:lnTo>
                    <a:lnTo>
                      <a:pt x="444" y="207"/>
                    </a:lnTo>
                    <a:lnTo>
                      <a:pt x="444" y="208"/>
                    </a:lnTo>
                    <a:lnTo>
                      <a:pt x="444" y="209"/>
                    </a:lnTo>
                    <a:lnTo>
                      <a:pt x="445" y="209"/>
                    </a:lnTo>
                    <a:lnTo>
                      <a:pt x="445" y="210"/>
                    </a:lnTo>
                    <a:lnTo>
                      <a:pt x="445" y="211"/>
                    </a:lnTo>
                    <a:lnTo>
                      <a:pt x="445" y="212"/>
                    </a:lnTo>
                    <a:lnTo>
                      <a:pt x="444" y="213"/>
                    </a:lnTo>
                    <a:lnTo>
                      <a:pt x="445" y="215"/>
                    </a:lnTo>
                    <a:lnTo>
                      <a:pt x="445" y="216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5" y="217"/>
                    </a:lnTo>
                    <a:lnTo>
                      <a:pt x="445" y="218"/>
                    </a:lnTo>
                    <a:lnTo>
                      <a:pt x="446" y="218"/>
                    </a:lnTo>
                    <a:lnTo>
                      <a:pt x="446" y="219"/>
                    </a:lnTo>
                    <a:lnTo>
                      <a:pt x="447" y="219"/>
                    </a:lnTo>
                    <a:lnTo>
                      <a:pt x="447" y="220"/>
                    </a:lnTo>
                    <a:lnTo>
                      <a:pt x="447" y="221"/>
                    </a:lnTo>
                    <a:lnTo>
                      <a:pt x="447" y="222"/>
                    </a:lnTo>
                    <a:lnTo>
                      <a:pt x="447" y="223"/>
                    </a:lnTo>
                    <a:lnTo>
                      <a:pt x="447" y="224"/>
                    </a:lnTo>
                    <a:lnTo>
                      <a:pt x="448" y="225"/>
                    </a:lnTo>
                    <a:lnTo>
                      <a:pt x="449" y="226"/>
                    </a:lnTo>
                    <a:lnTo>
                      <a:pt x="449" y="227"/>
                    </a:lnTo>
                    <a:lnTo>
                      <a:pt x="449" y="228"/>
                    </a:lnTo>
                    <a:lnTo>
                      <a:pt x="449" y="229"/>
                    </a:lnTo>
                    <a:lnTo>
                      <a:pt x="449" y="230"/>
                    </a:lnTo>
                    <a:lnTo>
                      <a:pt x="449" y="231"/>
                    </a:lnTo>
                    <a:lnTo>
                      <a:pt x="449" y="232"/>
                    </a:lnTo>
                    <a:lnTo>
                      <a:pt x="450" y="232"/>
                    </a:lnTo>
                    <a:lnTo>
                      <a:pt x="451" y="232"/>
                    </a:lnTo>
                    <a:lnTo>
                      <a:pt x="451" y="233"/>
                    </a:lnTo>
                    <a:lnTo>
                      <a:pt x="452" y="235"/>
                    </a:lnTo>
                    <a:lnTo>
                      <a:pt x="453" y="236"/>
                    </a:lnTo>
                    <a:lnTo>
                      <a:pt x="453" y="238"/>
                    </a:lnTo>
                    <a:lnTo>
                      <a:pt x="453" y="240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1" y="241"/>
                    </a:lnTo>
                    <a:lnTo>
                      <a:pt x="451" y="242"/>
                    </a:lnTo>
                    <a:lnTo>
                      <a:pt x="453" y="242"/>
                    </a:lnTo>
                    <a:lnTo>
                      <a:pt x="455" y="241"/>
                    </a:lnTo>
                    <a:lnTo>
                      <a:pt x="457" y="240"/>
                    </a:lnTo>
                    <a:lnTo>
                      <a:pt x="464" y="237"/>
                    </a:lnTo>
                    <a:lnTo>
                      <a:pt x="465" y="237"/>
                    </a:lnTo>
                    <a:lnTo>
                      <a:pt x="470" y="236"/>
                    </a:lnTo>
                    <a:lnTo>
                      <a:pt x="471" y="235"/>
                    </a:lnTo>
                    <a:lnTo>
                      <a:pt x="473" y="236"/>
                    </a:lnTo>
                    <a:lnTo>
                      <a:pt x="474" y="236"/>
                    </a:lnTo>
                    <a:lnTo>
                      <a:pt x="475" y="236"/>
                    </a:lnTo>
                    <a:lnTo>
                      <a:pt x="476" y="236"/>
                    </a:lnTo>
                    <a:lnTo>
                      <a:pt x="477" y="236"/>
                    </a:lnTo>
                    <a:lnTo>
                      <a:pt x="478" y="236"/>
                    </a:lnTo>
                    <a:lnTo>
                      <a:pt x="478" y="237"/>
                    </a:lnTo>
                    <a:lnTo>
                      <a:pt x="479" y="237"/>
                    </a:lnTo>
                    <a:lnTo>
                      <a:pt x="479" y="238"/>
                    </a:lnTo>
                    <a:lnTo>
                      <a:pt x="480" y="237"/>
                    </a:lnTo>
                    <a:lnTo>
                      <a:pt x="480" y="238"/>
                    </a:lnTo>
                    <a:lnTo>
                      <a:pt x="481" y="238"/>
                    </a:lnTo>
                    <a:lnTo>
                      <a:pt x="481" y="239"/>
                    </a:lnTo>
                    <a:lnTo>
                      <a:pt x="482" y="240"/>
                    </a:lnTo>
                    <a:lnTo>
                      <a:pt x="482" y="241"/>
                    </a:lnTo>
                    <a:lnTo>
                      <a:pt x="483" y="241"/>
                    </a:lnTo>
                    <a:lnTo>
                      <a:pt x="483" y="242"/>
                    </a:lnTo>
                    <a:lnTo>
                      <a:pt x="485" y="245"/>
                    </a:lnTo>
                    <a:lnTo>
                      <a:pt x="486" y="246"/>
                    </a:lnTo>
                    <a:lnTo>
                      <a:pt x="486" y="247"/>
                    </a:lnTo>
                    <a:lnTo>
                      <a:pt x="487" y="247"/>
                    </a:lnTo>
                    <a:lnTo>
                      <a:pt x="488" y="247"/>
                    </a:lnTo>
                    <a:lnTo>
                      <a:pt x="488" y="248"/>
                    </a:lnTo>
                    <a:lnTo>
                      <a:pt x="489" y="249"/>
                    </a:lnTo>
                    <a:lnTo>
                      <a:pt x="489" y="250"/>
                    </a:lnTo>
                    <a:lnTo>
                      <a:pt x="489" y="251"/>
                    </a:lnTo>
                    <a:lnTo>
                      <a:pt x="490" y="252"/>
                    </a:lnTo>
                    <a:lnTo>
                      <a:pt x="489" y="253"/>
                    </a:lnTo>
                    <a:lnTo>
                      <a:pt x="490" y="254"/>
                    </a:lnTo>
                    <a:lnTo>
                      <a:pt x="490" y="255"/>
                    </a:lnTo>
                    <a:lnTo>
                      <a:pt x="491" y="255"/>
                    </a:lnTo>
                    <a:lnTo>
                      <a:pt x="491" y="256"/>
                    </a:lnTo>
                    <a:lnTo>
                      <a:pt x="492" y="256"/>
                    </a:lnTo>
                    <a:lnTo>
                      <a:pt x="492" y="257"/>
                    </a:lnTo>
                    <a:lnTo>
                      <a:pt x="493" y="257"/>
                    </a:lnTo>
                    <a:lnTo>
                      <a:pt x="493" y="258"/>
                    </a:lnTo>
                    <a:lnTo>
                      <a:pt x="493" y="260"/>
                    </a:lnTo>
                    <a:lnTo>
                      <a:pt x="493" y="261"/>
                    </a:lnTo>
                    <a:lnTo>
                      <a:pt x="494" y="261"/>
                    </a:lnTo>
                    <a:lnTo>
                      <a:pt x="494" y="262"/>
                    </a:lnTo>
                    <a:lnTo>
                      <a:pt x="494" y="263"/>
                    </a:lnTo>
                    <a:lnTo>
                      <a:pt x="495" y="264"/>
                    </a:lnTo>
                    <a:lnTo>
                      <a:pt x="501" y="279"/>
                    </a:lnTo>
                    <a:lnTo>
                      <a:pt x="502" y="279"/>
                    </a:lnTo>
                    <a:lnTo>
                      <a:pt x="504" y="279"/>
                    </a:lnTo>
                    <a:lnTo>
                      <a:pt x="506" y="279"/>
                    </a:lnTo>
                    <a:lnTo>
                      <a:pt x="508" y="278"/>
                    </a:lnTo>
                    <a:lnTo>
                      <a:pt x="509" y="278"/>
                    </a:lnTo>
                    <a:lnTo>
                      <a:pt x="512" y="280"/>
                    </a:lnTo>
                    <a:lnTo>
                      <a:pt x="513" y="280"/>
                    </a:lnTo>
                    <a:lnTo>
                      <a:pt x="515" y="281"/>
                    </a:lnTo>
                    <a:lnTo>
                      <a:pt x="516" y="281"/>
                    </a:lnTo>
                    <a:lnTo>
                      <a:pt x="517" y="281"/>
                    </a:lnTo>
                    <a:lnTo>
                      <a:pt x="519" y="282"/>
                    </a:lnTo>
                    <a:lnTo>
                      <a:pt x="521" y="283"/>
                    </a:lnTo>
                    <a:lnTo>
                      <a:pt x="523" y="283"/>
                    </a:lnTo>
                    <a:lnTo>
                      <a:pt x="524" y="284"/>
                    </a:lnTo>
                    <a:lnTo>
                      <a:pt x="526" y="285"/>
                    </a:lnTo>
                    <a:lnTo>
                      <a:pt x="527" y="286"/>
                    </a:lnTo>
                    <a:lnTo>
                      <a:pt x="528" y="286"/>
                    </a:lnTo>
                    <a:lnTo>
                      <a:pt x="531" y="288"/>
                    </a:lnTo>
                    <a:lnTo>
                      <a:pt x="535" y="291"/>
                    </a:lnTo>
                    <a:lnTo>
                      <a:pt x="536" y="292"/>
                    </a:lnTo>
                    <a:lnTo>
                      <a:pt x="536" y="293"/>
                    </a:lnTo>
                    <a:lnTo>
                      <a:pt x="536" y="294"/>
                    </a:lnTo>
                    <a:lnTo>
                      <a:pt x="535" y="294"/>
                    </a:lnTo>
                    <a:lnTo>
                      <a:pt x="536" y="294"/>
                    </a:lnTo>
                    <a:lnTo>
                      <a:pt x="537" y="295"/>
                    </a:lnTo>
                    <a:lnTo>
                      <a:pt x="537" y="296"/>
                    </a:lnTo>
                    <a:lnTo>
                      <a:pt x="537" y="297"/>
                    </a:lnTo>
                    <a:lnTo>
                      <a:pt x="538" y="299"/>
                    </a:lnTo>
                    <a:lnTo>
                      <a:pt x="538" y="301"/>
                    </a:lnTo>
                    <a:lnTo>
                      <a:pt x="538" y="304"/>
                    </a:lnTo>
                    <a:lnTo>
                      <a:pt x="538" y="308"/>
                    </a:lnTo>
                    <a:lnTo>
                      <a:pt x="539" y="309"/>
                    </a:lnTo>
                    <a:lnTo>
                      <a:pt x="539" y="312"/>
                    </a:lnTo>
                    <a:lnTo>
                      <a:pt x="539" y="313"/>
                    </a:lnTo>
                    <a:lnTo>
                      <a:pt x="539" y="314"/>
                    </a:lnTo>
                    <a:lnTo>
                      <a:pt x="540" y="314"/>
                    </a:lnTo>
                    <a:lnTo>
                      <a:pt x="540" y="315"/>
                    </a:lnTo>
                    <a:lnTo>
                      <a:pt x="539" y="315"/>
                    </a:lnTo>
                    <a:lnTo>
                      <a:pt x="540" y="316"/>
                    </a:lnTo>
                    <a:lnTo>
                      <a:pt x="539" y="316"/>
                    </a:lnTo>
                    <a:lnTo>
                      <a:pt x="539" y="318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9" y="321"/>
                    </a:lnTo>
                    <a:lnTo>
                      <a:pt x="539" y="322"/>
                    </a:lnTo>
                    <a:lnTo>
                      <a:pt x="539" y="323"/>
                    </a:lnTo>
                    <a:lnTo>
                      <a:pt x="539" y="324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8"/>
                    </a:lnTo>
                    <a:lnTo>
                      <a:pt x="537" y="329"/>
                    </a:lnTo>
                    <a:lnTo>
                      <a:pt x="537" y="330"/>
                    </a:lnTo>
                    <a:lnTo>
                      <a:pt x="536" y="331"/>
                    </a:lnTo>
                    <a:lnTo>
                      <a:pt x="536" y="332"/>
                    </a:lnTo>
                    <a:lnTo>
                      <a:pt x="536" y="333"/>
                    </a:lnTo>
                    <a:lnTo>
                      <a:pt x="536" y="336"/>
                    </a:lnTo>
                    <a:lnTo>
                      <a:pt x="537" y="339"/>
                    </a:lnTo>
                    <a:lnTo>
                      <a:pt x="537" y="340"/>
                    </a:lnTo>
                    <a:lnTo>
                      <a:pt x="537" y="341"/>
                    </a:lnTo>
                    <a:lnTo>
                      <a:pt x="537" y="342"/>
                    </a:lnTo>
                    <a:lnTo>
                      <a:pt x="537" y="343"/>
                    </a:lnTo>
                    <a:lnTo>
                      <a:pt x="538" y="343"/>
                    </a:lnTo>
                    <a:lnTo>
                      <a:pt x="537" y="344"/>
                    </a:lnTo>
                    <a:lnTo>
                      <a:pt x="537" y="346"/>
                    </a:lnTo>
                    <a:lnTo>
                      <a:pt x="536" y="346"/>
                    </a:lnTo>
                    <a:lnTo>
                      <a:pt x="536" y="347"/>
                    </a:lnTo>
                    <a:lnTo>
                      <a:pt x="536" y="348"/>
                    </a:lnTo>
                    <a:lnTo>
                      <a:pt x="535" y="348"/>
                    </a:lnTo>
                    <a:lnTo>
                      <a:pt x="535" y="349"/>
                    </a:lnTo>
                    <a:lnTo>
                      <a:pt x="535" y="350"/>
                    </a:lnTo>
                    <a:lnTo>
                      <a:pt x="534" y="350"/>
                    </a:lnTo>
                    <a:lnTo>
                      <a:pt x="534" y="351"/>
                    </a:lnTo>
                    <a:lnTo>
                      <a:pt x="533" y="351"/>
                    </a:lnTo>
                    <a:lnTo>
                      <a:pt x="533" y="352"/>
                    </a:lnTo>
                    <a:lnTo>
                      <a:pt x="532" y="352"/>
                    </a:lnTo>
                    <a:lnTo>
                      <a:pt x="532" y="353"/>
                    </a:lnTo>
                    <a:lnTo>
                      <a:pt x="532" y="354"/>
                    </a:lnTo>
                    <a:lnTo>
                      <a:pt x="531" y="360"/>
                    </a:lnTo>
                    <a:lnTo>
                      <a:pt x="532" y="361"/>
                    </a:lnTo>
                    <a:lnTo>
                      <a:pt x="532" y="362"/>
                    </a:lnTo>
                    <a:lnTo>
                      <a:pt x="532" y="363"/>
                    </a:lnTo>
                    <a:lnTo>
                      <a:pt x="532" y="365"/>
                    </a:lnTo>
                    <a:lnTo>
                      <a:pt x="531" y="366"/>
                    </a:lnTo>
                    <a:lnTo>
                      <a:pt x="530" y="367"/>
                    </a:lnTo>
                    <a:lnTo>
                      <a:pt x="529" y="368"/>
                    </a:lnTo>
                    <a:lnTo>
                      <a:pt x="528" y="368"/>
                    </a:lnTo>
                    <a:lnTo>
                      <a:pt x="527" y="370"/>
                    </a:lnTo>
                    <a:lnTo>
                      <a:pt x="526" y="371"/>
                    </a:lnTo>
                    <a:lnTo>
                      <a:pt x="525" y="374"/>
                    </a:lnTo>
                    <a:lnTo>
                      <a:pt x="524" y="376"/>
                    </a:lnTo>
                    <a:lnTo>
                      <a:pt x="523" y="378"/>
                    </a:lnTo>
                    <a:lnTo>
                      <a:pt x="522" y="378"/>
                    </a:lnTo>
                    <a:lnTo>
                      <a:pt x="521" y="379"/>
                    </a:lnTo>
                    <a:lnTo>
                      <a:pt x="520" y="379"/>
                    </a:lnTo>
                    <a:lnTo>
                      <a:pt x="519" y="379"/>
                    </a:lnTo>
                    <a:lnTo>
                      <a:pt x="520" y="379"/>
                    </a:lnTo>
                    <a:lnTo>
                      <a:pt x="520" y="380"/>
                    </a:lnTo>
                    <a:lnTo>
                      <a:pt x="519" y="380"/>
                    </a:lnTo>
                    <a:lnTo>
                      <a:pt x="519" y="381"/>
                    </a:lnTo>
                    <a:lnTo>
                      <a:pt x="520" y="381"/>
                    </a:lnTo>
                    <a:lnTo>
                      <a:pt x="519" y="381"/>
                    </a:lnTo>
                    <a:lnTo>
                      <a:pt x="519" y="382"/>
                    </a:lnTo>
                    <a:lnTo>
                      <a:pt x="519" y="383"/>
                    </a:lnTo>
                    <a:lnTo>
                      <a:pt x="519" y="384"/>
                    </a:lnTo>
                    <a:lnTo>
                      <a:pt x="518" y="384"/>
                    </a:lnTo>
                    <a:lnTo>
                      <a:pt x="518" y="385"/>
                    </a:lnTo>
                    <a:lnTo>
                      <a:pt x="517" y="385"/>
                    </a:lnTo>
                    <a:lnTo>
                      <a:pt x="517" y="386"/>
                    </a:lnTo>
                    <a:lnTo>
                      <a:pt x="516" y="386"/>
                    </a:lnTo>
                    <a:lnTo>
                      <a:pt x="515" y="386"/>
                    </a:lnTo>
                    <a:lnTo>
                      <a:pt x="515" y="388"/>
                    </a:lnTo>
                    <a:lnTo>
                      <a:pt x="515" y="395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5" name="Freeform 909"/>
              <p:cNvSpPr>
                <a:spLocks/>
              </p:cNvSpPr>
              <p:nvPr/>
            </p:nvSpPr>
            <p:spPr bwMode="auto">
              <a:xfrm>
                <a:off x="3894138" y="2452688"/>
                <a:ext cx="439737" cy="569912"/>
              </a:xfrm>
              <a:custGeom>
                <a:avLst/>
                <a:gdLst>
                  <a:gd name="T0" fmla="*/ 2147483646 w 428"/>
                  <a:gd name="T1" fmla="*/ 2147483646 h 554"/>
                  <a:gd name="T2" fmla="*/ 2147483646 w 428"/>
                  <a:gd name="T3" fmla="*/ 2147483646 h 554"/>
                  <a:gd name="T4" fmla="*/ 2147483646 w 428"/>
                  <a:gd name="T5" fmla="*/ 2147483646 h 554"/>
                  <a:gd name="T6" fmla="*/ 2147483646 w 428"/>
                  <a:gd name="T7" fmla="*/ 2147483646 h 554"/>
                  <a:gd name="T8" fmla="*/ 2147483646 w 428"/>
                  <a:gd name="T9" fmla="*/ 2147483646 h 554"/>
                  <a:gd name="T10" fmla="*/ 2147483646 w 428"/>
                  <a:gd name="T11" fmla="*/ 2147483646 h 554"/>
                  <a:gd name="T12" fmla="*/ 2147483646 w 428"/>
                  <a:gd name="T13" fmla="*/ 2147483646 h 554"/>
                  <a:gd name="T14" fmla="*/ 2147483646 w 428"/>
                  <a:gd name="T15" fmla="*/ 2147483646 h 554"/>
                  <a:gd name="T16" fmla="*/ 2147483646 w 428"/>
                  <a:gd name="T17" fmla="*/ 2147483646 h 554"/>
                  <a:gd name="T18" fmla="*/ 2147483646 w 428"/>
                  <a:gd name="T19" fmla="*/ 2147483646 h 554"/>
                  <a:gd name="T20" fmla="*/ 2147483646 w 428"/>
                  <a:gd name="T21" fmla="*/ 2147483646 h 554"/>
                  <a:gd name="T22" fmla="*/ 2147483646 w 428"/>
                  <a:gd name="T23" fmla="*/ 2147483646 h 554"/>
                  <a:gd name="T24" fmla="*/ 2147483646 w 428"/>
                  <a:gd name="T25" fmla="*/ 2147483646 h 554"/>
                  <a:gd name="T26" fmla="*/ 2147483646 w 428"/>
                  <a:gd name="T27" fmla="*/ 2147483646 h 554"/>
                  <a:gd name="T28" fmla="*/ 2147483646 w 428"/>
                  <a:gd name="T29" fmla="*/ 2147483646 h 554"/>
                  <a:gd name="T30" fmla="*/ 2147483646 w 428"/>
                  <a:gd name="T31" fmla="*/ 2147483646 h 554"/>
                  <a:gd name="T32" fmla="*/ 2147483646 w 428"/>
                  <a:gd name="T33" fmla="*/ 2147483646 h 554"/>
                  <a:gd name="T34" fmla="*/ 2147483646 w 428"/>
                  <a:gd name="T35" fmla="*/ 2147483646 h 554"/>
                  <a:gd name="T36" fmla="*/ 2147483646 w 428"/>
                  <a:gd name="T37" fmla="*/ 2147483646 h 554"/>
                  <a:gd name="T38" fmla="*/ 2147483646 w 428"/>
                  <a:gd name="T39" fmla="*/ 2147483646 h 554"/>
                  <a:gd name="T40" fmla="*/ 2147483646 w 428"/>
                  <a:gd name="T41" fmla="*/ 2147483646 h 554"/>
                  <a:gd name="T42" fmla="*/ 2147483646 w 428"/>
                  <a:gd name="T43" fmla="*/ 2147483646 h 554"/>
                  <a:gd name="T44" fmla="*/ 2147483646 w 428"/>
                  <a:gd name="T45" fmla="*/ 2147483646 h 554"/>
                  <a:gd name="T46" fmla="*/ 2147483646 w 428"/>
                  <a:gd name="T47" fmla="*/ 2147483646 h 554"/>
                  <a:gd name="T48" fmla="*/ 2147483646 w 428"/>
                  <a:gd name="T49" fmla="*/ 2147483646 h 554"/>
                  <a:gd name="T50" fmla="*/ 2147483646 w 428"/>
                  <a:gd name="T51" fmla="*/ 2147483646 h 554"/>
                  <a:gd name="T52" fmla="*/ 2147483646 w 428"/>
                  <a:gd name="T53" fmla="*/ 2147483646 h 554"/>
                  <a:gd name="T54" fmla="*/ 2147483646 w 428"/>
                  <a:gd name="T55" fmla="*/ 2147483646 h 554"/>
                  <a:gd name="T56" fmla="*/ 2147483646 w 428"/>
                  <a:gd name="T57" fmla="*/ 2147483646 h 554"/>
                  <a:gd name="T58" fmla="*/ 2147483646 w 428"/>
                  <a:gd name="T59" fmla="*/ 2147483646 h 554"/>
                  <a:gd name="T60" fmla="*/ 2147483646 w 428"/>
                  <a:gd name="T61" fmla="*/ 2147483646 h 554"/>
                  <a:gd name="T62" fmla="*/ 2147483646 w 428"/>
                  <a:gd name="T63" fmla="*/ 2147483646 h 554"/>
                  <a:gd name="T64" fmla="*/ 2147483646 w 428"/>
                  <a:gd name="T65" fmla="*/ 2147483646 h 554"/>
                  <a:gd name="T66" fmla="*/ 2147483646 w 428"/>
                  <a:gd name="T67" fmla="*/ 2147483646 h 554"/>
                  <a:gd name="T68" fmla="*/ 2147483646 w 428"/>
                  <a:gd name="T69" fmla="*/ 2147483646 h 554"/>
                  <a:gd name="T70" fmla="*/ 2147483646 w 428"/>
                  <a:gd name="T71" fmla="*/ 2147483646 h 554"/>
                  <a:gd name="T72" fmla="*/ 2147483646 w 428"/>
                  <a:gd name="T73" fmla="*/ 2147483646 h 554"/>
                  <a:gd name="T74" fmla="*/ 2147483646 w 428"/>
                  <a:gd name="T75" fmla="*/ 2147483646 h 554"/>
                  <a:gd name="T76" fmla="*/ 2147483646 w 428"/>
                  <a:gd name="T77" fmla="*/ 2147483646 h 554"/>
                  <a:gd name="T78" fmla="*/ 2147483646 w 428"/>
                  <a:gd name="T79" fmla="*/ 2147483646 h 554"/>
                  <a:gd name="T80" fmla="*/ 2147483646 w 428"/>
                  <a:gd name="T81" fmla="*/ 2147483646 h 554"/>
                  <a:gd name="T82" fmla="*/ 2147483646 w 428"/>
                  <a:gd name="T83" fmla="*/ 2147483646 h 554"/>
                  <a:gd name="T84" fmla="*/ 2147483646 w 428"/>
                  <a:gd name="T85" fmla="*/ 2147483646 h 554"/>
                  <a:gd name="T86" fmla="*/ 2147483646 w 428"/>
                  <a:gd name="T87" fmla="*/ 2147483646 h 554"/>
                  <a:gd name="T88" fmla="*/ 2147483646 w 428"/>
                  <a:gd name="T89" fmla="*/ 2147483646 h 554"/>
                  <a:gd name="T90" fmla="*/ 2147483646 w 428"/>
                  <a:gd name="T91" fmla="*/ 2147483646 h 554"/>
                  <a:gd name="T92" fmla="*/ 2147483646 w 428"/>
                  <a:gd name="T93" fmla="*/ 2147483646 h 554"/>
                  <a:gd name="T94" fmla="*/ 2147483646 w 428"/>
                  <a:gd name="T95" fmla="*/ 2147483646 h 554"/>
                  <a:gd name="T96" fmla="*/ 2147483646 w 428"/>
                  <a:gd name="T97" fmla="*/ 2147483646 h 554"/>
                  <a:gd name="T98" fmla="*/ 2147483646 w 428"/>
                  <a:gd name="T99" fmla="*/ 2147483646 h 554"/>
                  <a:gd name="T100" fmla="*/ 2147483646 w 428"/>
                  <a:gd name="T101" fmla="*/ 2147483646 h 554"/>
                  <a:gd name="T102" fmla="*/ 2147483646 w 428"/>
                  <a:gd name="T103" fmla="*/ 2147483646 h 554"/>
                  <a:gd name="T104" fmla="*/ 2147483646 w 428"/>
                  <a:gd name="T105" fmla="*/ 2147483646 h 554"/>
                  <a:gd name="T106" fmla="*/ 2147483646 w 428"/>
                  <a:gd name="T107" fmla="*/ 2147483646 h 554"/>
                  <a:gd name="T108" fmla="*/ 2147483646 w 428"/>
                  <a:gd name="T109" fmla="*/ 2147483646 h 554"/>
                  <a:gd name="T110" fmla="*/ 2147483646 w 428"/>
                  <a:gd name="T111" fmla="*/ 2147483646 h 554"/>
                  <a:gd name="T112" fmla="*/ 2147483646 w 428"/>
                  <a:gd name="T113" fmla="*/ 2147483646 h 554"/>
                  <a:gd name="T114" fmla="*/ 2147483646 w 428"/>
                  <a:gd name="T115" fmla="*/ 2147483646 h 554"/>
                  <a:gd name="T116" fmla="*/ 2147483646 w 428"/>
                  <a:gd name="T117" fmla="*/ 2147483646 h 554"/>
                  <a:gd name="T118" fmla="*/ 2147483646 w 428"/>
                  <a:gd name="T119" fmla="*/ 2147483646 h 554"/>
                  <a:gd name="T120" fmla="*/ 2147483646 w 428"/>
                  <a:gd name="T121" fmla="*/ 2147483646 h 554"/>
                  <a:gd name="T122" fmla="*/ 2147483646 w 428"/>
                  <a:gd name="T123" fmla="*/ 2147483646 h 55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28"/>
                  <a:gd name="T187" fmla="*/ 0 h 554"/>
                  <a:gd name="T188" fmla="*/ 428 w 428"/>
                  <a:gd name="T189" fmla="*/ 554 h 55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28" h="554">
                    <a:moveTo>
                      <a:pt x="256" y="533"/>
                    </a:moveTo>
                    <a:lnTo>
                      <a:pt x="256" y="533"/>
                    </a:lnTo>
                    <a:lnTo>
                      <a:pt x="256" y="534"/>
                    </a:lnTo>
                    <a:lnTo>
                      <a:pt x="255" y="534"/>
                    </a:lnTo>
                    <a:lnTo>
                      <a:pt x="254" y="534"/>
                    </a:lnTo>
                    <a:lnTo>
                      <a:pt x="254" y="535"/>
                    </a:lnTo>
                    <a:lnTo>
                      <a:pt x="253" y="536"/>
                    </a:lnTo>
                    <a:lnTo>
                      <a:pt x="253" y="537"/>
                    </a:lnTo>
                    <a:lnTo>
                      <a:pt x="252" y="537"/>
                    </a:lnTo>
                    <a:lnTo>
                      <a:pt x="252" y="536"/>
                    </a:lnTo>
                    <a:lnTo>
                      <a:pt x="251" y="536"/>
                    </a:lnTo>
                    <a:lnTo>
                      <a:pt x="250" y="537"/>
                    </a:lnTo>
                    <a:lnTo>
                      <a:pt x="249" y="537"/>
                    </a:lnTo>
                    <a:lnTo>
                      <a:pt x="248" y="538"/>
                    </a:lnTo>
                    <a:lnTo>
                      <a:pt x="248" y="537"/>
                    </a:lnTo>
                    <a:lnTo>
                      <a:pt x="247" y="537"/>
                    </a:lnTo>
                    <a:lnTo>
                      <a:pt x="246" y="537"/>
                    </a:lnTo>
                    <a:lnTo>
                      <a:pt x="245" y="536"/>
                    </a:lnTo>
                    <a:lnTo>
                      <a:pt x="245" y="537"/>
                    </a:lnTo>
                    <a:lnTo>
                      <a:pt x="245" y="538"/>
                    </a:lnTo>
                    <a:lnTo>
                      <a:pt x="245" y="539"/>
                    </a:lnTo>
                    <a:lnTo>
                      <a:pt x="246" y="539"/>
                    </a:lnTo>
                    <a:lnTo>
                      <a:pt x="245" y="540"/>
                    </a:lnTo>
                    <a:lnTo>
                      <a:pt x="245" y="541"/>
                    </a:lnTo>
                    <a:lnTo>
                      <a:pt x="245" y="542"/>
                    </a:lnTo>
                    <a:lnTo>
                      <a:pt x="244" y="542"/>
                    </a:lnTo>
                    <a:lnTo>
                      <a:pt x="243" y="542"/>
                    </a:lnTo>
                    <a:lnTo>
                      <a:pt x="242" y="542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0" y="541"/>
                    </a:lnTo>
                    <a:lnTo>
                      <a:pt x="239" y="541"/>
                    </a:lnTo>
                    <a:lnTo>
                      <a:pt x="239" y="542"/>
                    </a:lnTo>
                    <a:lnTo>
                      <a:pt x="238" y="542"/>
                    </a:lnTo>
                    <a:lnTo>
                      <a:pt x="238" y="543"/>
                    </a:lnTo>
                    <a:lnTo>
                      <a:pt x="238" y="544"/>
                    </a:lnTo>
                    <a:lnTo>
                      <a:pt x="238" y="545"/>
                    </a:lnTo>
                    <a:lnTo>
                      <a:pt x="237" y="545"/>
                    </a:lnTo>
                    <a:lnTo>
                      <a:pt x="236" y="544"/>
                    </a:lnTo>
                    <a:lnTo>
                      <a:pt x="235" y="544"/>
                    </a:lnTo>
                    <a:lnTo>
                      <a:pt x="234" y="544"/>
                    </a:lnTo>
                    <a:lnTo>
                      <a:pt x="235" y="545"/>
                    </a:lnTo>
                    <a:lnTo>
                      <a:pt x="234" y="545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2" y="546"/>
                    </a:lnTo>
                    <a:lnTo>
                      <a:pt x="231" y="547"/>
                    </a:lnTo>
                    <a:lnTo>
                      <a:pt x="231" y="548"/>
                    </a:lnTo>
                    <a:lnTo>
                      <a:pt x="232" y="549"/>
                    </a:lnTo>
                    <a:lnTo>
                      <a:pt x="231" y="550"/>
                    </a:lnTo>
                    <a:lnTo>
                      <a:pt x="230" y="551"/>
                    </a:lnTo>
                    <a:lnTo>
                      <a:pt x="230" y="552"/>
                    </a:lnTo>
                    <a:lnTo>
                      <a:pt x="229" y="552"/>
                    </a:lnTo>
                    <a:lnTo>
                      <a:pt x="229" y="553"/>
                    </a:lnTo>
                    <a:lnTo>
                      <a:pt x="229" y="554"/>
                    </a:lnTo>
                    <a:lnTo>
                      <a:pt x="228" y="554"/>
                    </a:lnTo>
                    <a:lnTo>
                      <a:pt x="227" y="554"/>
                    </a:lnTo>
                    <a:lnTo>
                      <a:pt x="226" y="554"/>
                    </a:lnTo>
                    <a:lnTo>
                      <a:pt x="226" y="553"/>
                    </a:lnTo>
                    <a:lnTo>
                      <a:pt x="225" y="553"/>
                    </a:lnTo>
                    <a:lnTo>
                      <a:pt x="225" y="552"/>
                    </a:lnTo>
                    <a:lnTo>
                      <a:pt x="224" y="551"/>
                    </a:lnTo>
                    <a:lnTo>
                      <a:pt x="224" y="550"/>
                    </a:lnTo>
                    <a:lnTo>
                      <a:pt x="223" y="550"/>
                    </a:lnTo>
                    <a:lnTo>
                      <a:pt x="223" y="551"/>
                    </a:lnTo>
                    <a:lnTo>
                      <a:pt x="222" y="551"/>
                    </a:lnTo>
                    <a:lnTo>
                      <a:pt x="221" y="551"/>
                    </a:lnTo>
                    <a:lnTo>
                      <a:pt x="220" y="550"/>
                    </a:lnTo>
                    <a:lnTo>
                      <a:pt x="219" y="550"/>
                    </a:lnTo>
                    <a:lnTo>
                      <a:pt x="219" y="551"/>
                    </a:lnTo>
                    <a:lnTo>
                      <a:pt x="219" y="552"/>
                    </a:lnTo>
                    <a:lnTo>
                      <a:pt x="218" y="552"/>
                    </a:lnTo>
                    <a:lnTo>
                      <a:pt x="216" y="553"/>
                    </a:lnTo>
                    <a:lnTo>
                      <a:pt x="216" y="554"/>
                    </a:lnTo>
                    <a:lnTo>
                      <a:pt x="215" y="554"/>
                    </a:lnTo>
                    <a:lnTo>
                      <a:pt x="215" y="553"/>
                    </a:lnTo>
                    <a:lnTo>
                      <a:pt x="216" y="552"/>
                    </a:lnTo>
                    <a:lnTo>
                      <a:pt x="216" y="551"/>
                    </a:lnTo>
                    <a:lnTo>
                      <a:pt x="216" y="550"/>
                    </a:lnTo>
                    <a:lnTo>
                      <a:pt x="216" y="549"/>
                    </a:lnTo>
                    <a:lnTo>
                      <a:pt x="216" y="548"/>
                    </a:lnTo>
                    <a:lnTo>
                      <a:pt x="215" y="547"/>
                    </a:lnTo>
                    <a:lnTo>
                      <a:pt x="215" y="546"/>
                    </a:lnTo>
                    <a:lnTo>
                      <a:pt x="215" y="545"/>
                    </a:lnTo>
                    <a:lnTo>
                      <a:pt x="215" y="544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2"/>
                    </a:lnTo>
                    <a:lnTo>
                      <a:pt x="213" y="541"/>
                    </a:lnTo>
                    <a:lnTo>
                      <a:pt x="212" y="540"/>
                    </a:lnTo>
                    <a:lnTo>
                      <a:pt x="212" y="539"/>
                    </a:lnTo>
                    <a:lnTo>
                      <a:pt x="211" y="539"/>
                    </a:lnTo>
                    <a:lnTo>
                      <a:pt x="210" y="538"/>
                    </a:lnTo>
                    <a:lnTo>
                      <a:pt x="209" y="538"/>
                    </a:lnTo>
                    <a:lnTo>
                      <a:pt x="208" y="538"/>
                    </a:lnTo>
                    <a:lnTo>
                      <a:pt x="208" y="537"/>
                    </a:lnTo>
                    <a:lnTo>
                      <a:pt x="207" y="537"/>
                    </a:lnTo>
                    <a:lnTo>
                      <a:pt x="207" y="536"/>
                    </a:lnTo>
                    <a:lnTo>
                      <a:pt x="206" y="536"/>
                    </a:lnTo>
                    <a:lnTo>
                      <a:pt x="205" y="536"/>
                    </a:lnTo>
                    <a:lnTo>
                      <a:pt x="205" y="535"/>
                    </a:lnTo>
                    <a:lnTo>
                      <a:pt x="204" y="535"/>
                    </a:lnTo>
                    <a:lnTo>
                      <a:pt x="203" y="535"/>
                    </a:lnTo>
                    <a:lnTo>
                      <a:pt x="202" y="535"/>
                    </a:lnTo>
                    <a:lnTo>
                      <a:pt x="201" y="536"/>
                    </a:lnTo>
                    <a:lnTo>
                      <a:pt x="201" y="535"/>
                    </a:lnTo>
                    <a:lnTo>
                      <a:pt x="201" y="534"/>
                    </a:lnTo>
                    <a:lnTo>
                      <a:pt x="200" y="534"/>
                    </a:lnTo>
                    <a:lnTo>
                      <a:pt x="200" y="533"/>
                    </a:lnTo>
                    <a:lnTo>
                      <a:pt x="199" y="532"/>
                    </a:lnTo>
                    <a:lnTo>
                      <a:pt x="198" y="532"/>
                    </a:lnTo>
                    <a:lnTo>
                      <a:pt x="197" y="531"/>
                    </a:lnTo>
                    <a:lnTo>
                      <a:pt x="196" y="532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4" y="530"/>
                    </a:lnTo>
                    <a:lnTo>
                      <a:pt x="195" y="529"/>
                    </a:lnTo>
                    <a:lnTo>
                      <a:pt x="195" y="527"/>
                    </a:lnTo>
                    <a:lnTo>
                      <a:pt x="196" y="526"/>
                    </a:lnTo>
                    <a:lnTo>
                      <a:pt x="197" y="525"/>
                    </a:lnTo>
                    <a:lnTo>
                      <a:pt x="198" y="525"/>
                    </a:lnTo>
                    <a:lnTo>
                      <a:pt x="197" y="524"/>
                    </a:lnTo>
                    <a:lnTo>
                      <a:pt x="196" y="524"/>
                    </a:lnTo>
                    <a:lnTo>
                      <a:pt x="196" y="523"/>
                    </a:lnTo>
                    <a:lnTo>
                      <a:pt x="196" y="522"/>
                    </a:lnTo>
                    <a:lnTo>
                      <a:pt x="195" y="521"/>
                    </a:lnTo>
                    <a:lnTo>
                      <a:pt x="194" y="520"/>
                    </a:lnTo>
                    <a:lnTo>
                      <a:pt x="195" y="519"/>
                    </a:lnTo>
                    <a:lnTo>
                      <a:pt x="194" y="519"/>
                    </a:lnTo>
                    <a:lnTo>
                      <a:pt x="194" y="518"/>
                    </a:lnTo>
                    <a:lnTo>
                      <a:pt x="194" y="517"/>
                    </a:lnTo>
                    <a:lnTo>
                      <a:pt x="193" y="516"/>
                    </a:lnTo>
                    <a:lnTo>
                      <a:pt x="192" y="516"/>
                    </a:lnTo>
                    <a:lnTo>
                      <a:pt x="191" y="515"/>
                    </a:lnTo>
                    <a:lnTo>
                      <a:pt x="191" y="514"/>
                    </a:lnTo>
                    <a:lnTo>
                      <a:pt x="190" y="514"/>
                    </a:lnTo>
                    <a:lnTo>
                      <a:pt x="190" y="513"/>
                    </a:lnTo>
                    <a:lnTo>
                      <a:pt x="189" y="512"/>
                    </a:lnTo>
                    <a:lnTo>
                      <a:pt x="188" y="511"/>
                    </a:lnTo>
                    <a:lnTo>
                      <a:pt x="187" y="510"/>
                    </a:lnTo>
                    <a:lnTo>
                      <a:pt x="186" y="510"/>
                    </a:lnTo>
                    <a:lnTo>
                      <a:pt x="185" y="510"/>
                    </a:lnTo>
                    <a:lnTo>
                      <a:pt x="185" y="509"/>
                    </a:lnTo>
                    <a:lnTo>
                      <a:pt x="184" y="509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2" y="508"/>
                    </a:lnTo>
                    <a:lnTo>
                      <a:pt x="181" y="507"/>
                    </a:lnTo>
                    <a:lnTo>
                      <a:pt x="178" y="506"/>
                    </a:lnTo>
                    <a:lnTo>
                      <a:pt x="177" y="504"/>
                    </a:lnTo>
                    <a:lnTo>
                      <a:pt x="176" y="503"/>
                    </a:lnTo>
                    <a:lnTo>
                      <a:pt x="175" y="502"/>
                    </a:lnTo>
                    <a:lnTo>
                      <a:pt x="173" y="501"/>
                    </a:lnTo>
                    <a:lnTo>
                      <a:pt x="173" y="500"/>
                    </a:lnTo>
                    <a:lnTo>
                      <a:pt x="172" y="499"/>
                    </a:lnTo>
                    <a:lnTo>
                      <a:pt x="171" y="499"/>
                    </a:lnTo>
                    <a:lnTo>
                      <a:pt x="170" y="498"/>
                    </a:lnTo>
                    <a:lnTo>
                      <a:pt x="169" y="497"/>
                    </a:lnTo>
                    <a:lnTo>
                      <a:pt x="167" y="495"/>
                    </a:lnTo>
                    <a:lnTo>
                      <a:pt x="166" y="493"/>
                    </a:lnTo>
                    <a:lnTo>
                      <a:pt x="163" y="492"/>
                    </a:lnTo>
                    <a:lnTo>
                      <a:pt x="162" y="491"/>
                    </a:lnTo>
                    <a:lnTo>
                      <a:pt x="161" y="491"/>
                    </a:lnTo>
                    <a:lnTo>
                      <a:pt x="161" y="490"/>
                    </a:lnTo>
                    <a:lnTo>
                      <a:pt x="160" y="490"/>
                    </a:lnTo>
                    <a:lnTo>
                      <a:pt x="160" y="489"/>
                    </a:lnTo>
                    <a:lnTo>
                      <a:pt x="159" y="489"/>
                    </a:lnTo>
                    <a:lnTo>
                      <a:pt x="158" y="489"/>
                    </a:lnTo>
                    <a:lnTo>
                      <a:pt x="158" y="490"/>
                    </a:lnTo>
                    <a:lnTo>
                      <a:pt x="155" y="489"/>
                    </a:lnTo>
                    <a:lnTo>
                      <a:pt x="154" y="490"/>
                    </a:lnTo>
                    <a:lnTo>
                      <a:pt x="153" y="490"/>
                    </a:lnTo>
                    <a:lnTo>
                      <a:pt x="151" y="489"/>
                    </a:lnTo>
                    <a:lnTo>
                      <a:pt x="150" y="489"/>
                    </a:lnTo>
                    <a:lnTo>
                      <a:pt x="148" y="490"/>
                    </a:lnTo>
                    <a:lnTo>
                      <a:pt x="147" y="490"/>
                    </a:lnTo>
                    <a:lnTo>
                      <a:pt x="146" y="490"/>
                    </a:lnTo>
                    <a:lnTo>
                      <a:pt x="145" y="490"/>
                    </a:lnTo>
                    <a:lnTo>
                      <a:pt x="144" y="490"/>
                    </a:lnTo>
                    <a:lnTo>
                      <a:pt x="143" y="490"/>
                    </a:lnTo>
                    <a:lnTo>
                      <a:pt x="141" y="489"/>
                    </a:lnTo>
                    <a:lnTo>
                      <a:pt x="140" y="489"/>
                    </a:lnTo>
                    <a:lnTo>
                      <a:pt x="139" y="489"/>
                    </a:lnTo>
                    <a:lnTo>
                      <a:pt x="138" y="489"/>
                    </a:lnTo>
                    <a:lnTo>
                      <a:pt x="137" y="490"/>
                    </a:lnTo>
                    <a:lnTo>
                      <a:pt x="136" y="490"/>
                    </a:lnTo>
                    <a:lnTo>
                      <a:pt x="135" y="490"/>
                    </a:lnTo>
                    <a:lnTo>
                      <a:pt x="134" y="490"/>
                    </a:lnTo>
                    <a:lnTo>
                      <a:pt x="134" y="489"/>
                    </a:lnTo>
                    <a:lnTo>
                      <a:pt x="133" y="490"/>
                    </a:lnTo>
                    <a:lnTo>
                      <a:pt x="131" y="490"/>
                    </a:lnTo>
                    <a:lnTo>
                      <a:pt x="130" y="490"/>
                    </a:lnTo>
                    <a:lnTo>
                      <a:pt x="128" y="490"/>
                    </a:lnTo>
                    <a:lnTo>
                      <a:pt x="127" y="490"/>
                    </a:lnTo>
                    <a:lnTo>
                      <a:pt x="126" y="490"/>
                    </a:lnTo>
                    <a:lnTo>
                      <a:pt x="125" y="492"/>
                    </a:lnTo>
                    <a:lnTo>
                      <a:pt x="124" y="493"/>
                    </a:lnTo>
                    <a:lnTo>
                      <a:pt x="124" y="492"/>
                    </a:lnTo>
                    <a:lnTo>
                      <a:pt x="122" y="492"/>
                    </a:lnTo>
                    <a:lnTo>
                      <a:pt x="121" y="492"/>
                    </a:lnTo>
                    <a:lnTo>
                      <a:pt x="121" y="491"/>
                    </a:lnTo>
                    <a:lnTo>
                      <a:pt x="119" y="490"/>
                    </a:lnTo>
                    <a:lnTo>
                      <a:pt x="118" y="490"/>
                    </a:lnTo>
                    <a:lnTo>
                      <a:pt x="118" y="489"/>
                    </a:lnTo>
                    <a:lnTo>
                      <a:pt x="117" y="489"/>
                    </a:lnTo>
                    <a:lnTo>
                      <a:pt x="115" y="490"/>
                    </a:lnTo>
                    <a:lnTo>
                      <a:pt x="113" y="489"/>
                    </a:lnTo>
                    <a:lnTo>
                      <a:pt x="112" y="490"/>
                    </a:lnTo>
                    <a:lnTo>
                      <a:pt x="111" y="490"/>
                    </a:lnTo>
                    <a:lnTo>
                      <a:pt x="110" y="490"/>
                    </a:lnTo>
                    <a:lnTo>
                      <a:pt x="108" y="491"/>
                    </a:lnTo>
                    <a:lnTo>
                      <a:pt x="107" y="492"/>
                    </a:lnTo>
                    <a:lnTo>
                      <a:pt x="106" y="492"/>
                    </a:lnTo>
                    <a:lnTo>
                      <a:pt x="105" y="491"/>
                    </a:lnTo>
                    <a:lnTo>
                      <a:pt x="104" y="490"/>
                    </a:lnTo>
                    <a:lnTo>
                      <a:pt x="103" y="489"/>
                    </a:lnTo>
                    <a:lnTo>
                      <a:pt x="103" y="488"/>
                    </a:lnTo>
                    <a:lnTo>
                      <a:pt x="102" y="487"/>
                    </a:lnTo>
                    <a:lnTo>
                      <a:pt x="101" y="486"/>
                    </a:lnTo>
                    <a:lnTo>
                      <a:pt x="100" y="485"/>
                    </a:lnTo>
                    <a:lnTo>
                      <a:pt x="100" y="484"/>
                    </a:lnTo>
                    <a:lnTo>
                      <a:pt x="99" y="483"/>
                    </a:lnTo>
                    <a:lnTo>
                      <a:pt x="98" y="482"/>
                    </a:lnTo>
                    <a:lnTo>
                      <a:pt x="95" y="482"/>
                    </a:lnTo>
                    <a:lnTo>
                      <a:pt x="94" y="482"/>
                    </a:lnTo>
                    <a:lnTo>
                      <a:pt x="93" y="481"/>
                    </a:lnTo>
                    <a:lnTo>
                      <a:pt x="92" y="481"/>
                    </a:lnTo>
                    <a:lnTo>
                      <a:pt x="91" y="482"/>
                    </a:lnTo>
                    <a:lnTo>
                      <a:pt x="89" y="484"/>
                    </a:lnTo>
                    <a:lnTo>
                      <a:pt x="88" y="484"/>
                    </a:lnTo>
                    <a:lnTo>
                      <a:pt x="87" y="487"/>
                    </a:lnTo>
                    <a:lnTo>
                      <a:pt x="86" y="487"/>
                    </a:lnTo>
                    <a:lnTo>
                      <a:pt x="84" y="488"/>
                    </a:lnTo>
                    <a:lnTo>
                      <a:pt x="83" y="488"/>
                    </a:lnTo>
                    <a:lnTo>
                      <a:pt x="83" y="487"/>
                    </a:lnTo>
                    <a:lnTo>
                      <a:pt x="81" y="486"/>
                    </a:lnTo>
                    <a:lnTo>
                      <a:pt x="80" y="485"/>
                    </a:lnTo>
                    <a:lnTo>
                      <a:pt x="79" y="484"/>
                    </a:lnTo>
                    <a:lnTo>
                      <a:pt x="78" y="484"/>
                    </a:lnTo>
                    <a:lnTo>
                      <a:pt x="77" y="483"/>
                    </a:lnTo>
                    <a:lnTo>
                      <a:pt x="75" y="483"/>
                    </a:lnTo>
                    <a:lnTo>
                      <a:pt x="73" y="482"/>
                    </a:lnTo>
                    <a:lnTo>
                      <a:pt x="71" y="480"/>
                    </a:lnTo>
                    <a:lnTo>
                      <a:pt x="71" y="479"/>
                    </a:lnTo>
                    <a:lnTo>
                      <a:pt x="71" y="478"/>
                    </a:lnTo>
                    <a:lnTo>
                      <a:pt x="71" y="476"/>
                    </a:lnTo>
                    <a:lnTo>
                      <a:pt x="72" y="474"/>
                    </a:lnTo>
                    <a:lnTo>
                      <a:pt x="72" y="471"/>
                    </a:lnTo>
                    <a:lnTo>
                      <a:pt x="73" y="469"/>
                    </a:lnTo>
                    <a:lnTo>
                      <a:pt x="73" y="468"/>
                    </a:lnTo>
                    <a:lnTo>
                      <a:pt x="74" y="467"/>
                    </a:lnTo>
                    <a:lnTo>
                      <a:pt x="74" y="465"/>
                    </a:lnTo>
                    <a:lnTo>
                      <a:pt x="74" y="462"/>
                    </a:lnTo>
                    <a:lnTo>
                      <a:pt x="75" y="461"/>
                    </a:lnTo>
                    <a:lnTo>
                      <a:pt x="75" y="460"/>
                    </a:lnTo>
                    <a:lnTo>
                      <a:pt x="77" y="458"/>
                    </a:lnTo>
                    <a:lnTo>
                      <a:pt x="78" y="457"/>
                    </a:lnTo>
                    <a:lnTo>
                      <a:pt x="78" y="456"/>
                    </a:lnTo>
                    <a:lnTo>
                      <a:pt x="80" y="454"/>
                    </a:lnTo>
                    <a:lnTo>
                      <a:pt x="81" y="453"/>
                    </a:lnTo>
                    <a:lnTo>
                      <a:pt x="82" y="452"/>
                    </a:lnTo>
                    <a:lnTo>
                      <a:pt x="82" y="451"/>
                    </a:lnTo>
                    <a:lnTo>
                      <a:pt x="81" y="450"/>
                    </a:lnTo>
                    <a:lnTo>
                      <a:pt x="82" y="450"/>
                    </a:lnTo>
                    <a:lnTo>
                      <a:pt x="83" y="449"/>
                    </a:lnTo>
                    <a:lnTo>
                      <a:pt x="84" y="449"/>
                    </a:lnTo>
                    <a:lnTo>
                      <a:pt x="84" y="448"/>
                    </a:lnTo>
                    <a:lnTo>
                      <a:pt x="83" y="448"/>
                    </a:lnTo>
                    <a:lnTo>
                      <a:pt x="82" y="448"/>
                    </a:lnTo>
                    <a:lnTo>
                      <a:pt x="82" y="447"/>
                    </a:lnTo>
                    <a:lnTo>
                      <a:pt x="82" y="445"/>
                    </a:lnTo>
                    <a:lnTo>
                      <a:pt x="82" y="444"/>
                    </a:lnTo>
                    <a:lnTo>
                      <a:pt x="83" y="443"/>
                    </a:lnTo>
                    <a:lnTo>
                      <a:pt x="83" y="442"/>
                    </a:lnTo>
                    <a:lnTo>
                      <a:pt x="83" y="441"/>
                    </a:lnTo>
                    <a:lnTo>
                      <a:pt x="83" y="440"/>
                    </a:lnTo>
                    <a:lnTo>
                      <a:pt x="83" y="439"/>
                    </a:lnTo>
                    <a:lnTo>
                      <a:pt x="82" y="438"/>
                    </a:lnTo>
                    <a:lnTo>
                      <a:pt x="82" y="437"/>
                    </a:lnTo>
                    <a:lnTo>
                      <a:pt x="83" y="436"/>
                    </a:lnTo>
                    <a:lnTo>
                      <a:pt x="83" y="435"/>
                    </a:lnTo>
                    <a:lnTo>
                      <a:pt x="83" y="434"/>
                    </a:lnTo>
                    <a:lnTo>
                      <a:pt x="84" y="434"/>
                    </a:lnTo>
                    <a:lnTo>
                      <a:pt x="85" y="433"/>
                    </a:lnTo>
                    <a:lnTo>
                      <a:pt x="86" y="432"/>
                    </a:lnTo>
                    <a:lnTo>
                      <a:pt x="87" y="431"/>
                    </a:lnTo>
                    <a:lnTo>
                      <a:pt x="88" y="431"/>
                    </a:lnTo>
                    <a:lnTo>
                      <a:pt x="88" y="429"/>
                    </a:lnTo>
                    <a:lnTo>
                      <a:pt x="89" y="429"/>
                    </a:lnTo>
                    <a:lnTo>
                      <a:pt x="89" y="428"/>
                    </a:lnTo>
                    <a:lnTo>
                      <a:pt x="89" y="427"/>
                    </a:lnTo>
                    <a:lnTo>
                      <a:pt x="88" y="427"/>
                    </a:lnTo>
                    <a:lnTo>
                      <a:pt x="87" y="427"/>
                    </a:lnTo>
                    <a:lnTo>
                      <a:pt x="86" y="427"/>
                    </a:lnTo>
                    <a:lnTo>
                      <a:pt x="85" y="428"/>
                    </a:lnTo>
                    <a:lnTo>
                      <a:pt x="84" y="429"/>
                    </a:lnTo>
                    <a:lnTo>
                      <a:pt x="83" y="428"/>
                    </a:lnTo>
                    <a:lnTo>
                      <a:pt x="82" y="427"/>
                    </a:lnTo>
                    <a:lnTo>
                      <a:pt x="82" y="426"/>
                    </a:lnTo>
                    <a:lnTo>
                      <a:pt x="81" y="425"/>
                    </a:lnTo>
                    <a:lnTo>
                      <a:pt x="81" y="422"/>
                    </a:lnTo>
                    <a:lnTo>
                      <a:pt x="80" y="422"/>
                    </a:lnTo>
                    <a:lnTo>
                      <a:pt x="79" y="421"/>
                    </a:lnTo>
                    <a:lnTo>
                      <a:pt x="79" y="420"/>
                    </a:lnTo>
                    <a:lnTo>
                      <a:pt x="79" y="419"/>
                    </a:lnTo>
                    <a:lnTo>
                      <a:pt x="78" y="419"/>
                    </a:lnTo>
                    <a:lnTo>
                      <a:pt x="77" y="419"/>
                    </a:lnTo>
                    <a:lnTo>
                      <a:pt x="76" y="419"/>
                    </a:lnTo>
                    <a:lnTo>
                      <a:pt x="74" y="419"/>
                    </a:lnTo>
                    <a:lnTo>
                      <a:pt x="71" y="417"/>
                    </a:lnTo>
                    <a:lnTo>
                      <a:pt x="67" y="416"/>
                    </a:lnTo>
                    <a:lnTo>
                      <a:pt x="64" y="415"/>
                    </a:lnTo>
                    <a:lnTo>
                      <a:pt x="63" y="415"/>
                    </a:lnTo>
                    <a:lnTo>
                      <a:pt x="63" y="414"/>
                    </a:lnTo>
                    <a:lnTo>
                      <a:pt x="62" y="414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1"/>
                    </a:lnTo>
                    <a:lnTo>
                      <a:pt x="60" y="412"/>
                    </a:lnTo>
                    <a:lnTo>
                      <a:pt x="59" y="412"/>
                    </a:lnTo>
                    <a:lnTo>
                      <a:pt x="58" y="412"/>
                    </a:lnTo>
                    <a:lnTo>
                      <a:pt x="55" y="411"/>
                    </a:lnTo>
                    <a:lnTo>
                      <a:pt x="53" y="410"/>
                    </a:lnTo>
                    <a:lnTo>
                      <a:pt x="52" y="410"/>
                    </a:lnTo>
                    <a:lnTo>
                      <a:pt x="52" y="409"/>
                    </a:lnTo>
                    <a:lnTo>
                      <a:pt x="51" y="408"/>
                    </a:lnTo>
                    <a:lnTo>
                      <a:pt x="51" y="407"/>
                    </a:lnTo>
                    <a:lnTo>
                      <a:pt x="52" y="404"/>
                    </a:lnTo>
                    <a:lnTo>
                      <a:pt x="52" y="403"/>
                    </a:lnTo>
                    <a:lnTo>
                      <a:pt x="51" y="400"/>
                    </a:lnTo>
                    <a:lnTo>
                      <a:pt x="51" y="398"/>
                    </a:lnTo>
                    <a:lnTo>
                      <a:pt x="50" y="397"/>
                    </a:lnTo>
                    <a:lnTo>
                      <a:pt x="49" y="395"/>
                    </a:lnTo>
                    <a:lnTo>
                      <a:pt x="47" y="394"/>
                    </a:lnTo>
                    <a:lnTo>
                      <a:pt x="47" y="393"/>
                    </a:lnTo>
                    <a:lnTo>
                      <a:pt x="47" y="392"/>
                    </a:lnTo>
                    <a:lnTo>
                      <a:pt x="47" y="391"/>
                    </a:lnTo>
                    <a:lnTo>
                      <a:pt x="47" y="390"/>
                    </a:lnTo>
                    <a:lnTo>
                      <a:pt x="47" y="389"/>
                    </a:lnTo>
                    <a:lnTo>
                      <a:pt x="47" y="388"/>
                    </a:lnTo>
                    <a:lnTo>
                      <a:pt x="47" y="387"/>
                    </a:lnTo>
                    <a:lnTo>
                      <a:pt x="47" y="384"/>
                    </a:lnTo>
                    <a:lnTo>
                      <a:pt x="47" y="383"/>
                    </a:lnTo>
                    <a:lnTo>
                      <a:pt x="46" y="381"/>
                    </a:lnTo>
                    <a:lnTo>
                      <a:pt x="46" y="379"/>
                    </a:lnTo>
                    <a:lnTo>
                      <a:pt x="48" y="378"/>
                    </a:lnTo>
                    <a:lnTo>
                      <a:pt x="48" y="377"/>
                    </a:lnTo>
                    <a:lnTo>
                      <a:pt x="49" y="376"/>
                    </a:lnTo>
                    <a:lnTo>
                      <a:pt x="50" y="375"/>
                    </a:lnTo>
                    <a:lnTo>
                      <a:pt x="50" y="373"/>
                    </a:lnTo>
                    <a:lnTo>
                      <a:pt x="50" y="372"/>
                    </a:lnTo>
                    <a:lnTo>
                      <a:pt x="49" y="371"/>
                    </a:lnTo>
                    <a:lnTo>
                      <a:pt x="49" y="370"/>
                    </a:lnTo>
                    <a:lnTo>
                      <a:pt x="48" y="370"/>
                    </a:lnTo>
                    <a:lnTo>
                      <a:pt x="47" y="369"/>
                    </a:lnTo>
                    <a:lnTo>
                      <a:pt x="46" y="367"/>
                    </a:lnTo>
                    <a:lnTo>
                      <a:pt x="45" y="365"/>
                    </a:lnTo>
                    <a:lnTo>
                      <a:pt x="45" y="364"/>
                    </a:lnTo>
                    <a:lnTo>
                      <a:pt x="44" y="364"/>
                    </a:lnTo>
                    <a:lnTo>
                      <a:pt x="44" y="363"/>
                    </a:lnTo>
                    <a:lnTo>
                      <a:pt x="43" y="362"/>
                    </a:lnTo>
                    <a:lnTo>
                      <a:pt x="43" y="361"/>
                    </a:lnTo>
                    <a:lnTo>
                      <a:pt x="43" y="360"/>
                    </a:lnTo>
                    <a:lnTo>
                      <a:pt x="43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3" y="356"/>
                    </a:lnTo>
                    <a:lnTo>
                      <a:pt x="43" y="355"/>
                    </a:lnTo>
                    <a:lnTo>
                      <a:pt x="43" y="354"/>
                    </a:lnTo>
                    <a:lnTo>
                      <a:pt x="44" y="354"/>
                    </a:lnTo>
                    <a:lnTo>
                      <a:pt x="45" y="353"/>
                    </a:lnTo>
                    <a:lnTo>
                      <a:pt x="44" y="352"/>
                    </a:lnTo>
                    <a:lnTo>
                      <a:pt x="43" y="350"/>
                    </a:lnTo>
                    <a:lnTo>
                      <a:pt x="43" y="348"/>
                    </a:lnTo>
                    <a:lnTo>
                      <a:pt x="42" y="347"/>
                    </a:lnTo>
                    <a:lnTo>
                      <a:pt x="42" y="346"/>
                    </a:lnTo>
                    <a:lnTo>
                      <a:pt x="42" y="344"/>
                    </a:lnTo>
                    <a:lnTo>
                      <a:pt x="41" y="343"/>
                    </a:lnTo>
                    <a:lnTo>
                      <a:pt x="40" y="342"/>
                    </a:lnTo>
                    <a:lnTo>
                      <a:pt x="39" y="342"/>
                    </a:lnTo>
                    <a:lnTo>
                      <a:pt x="38" y="342"/>
                    </a:lnTo>
                    <a:lnTo>
                      <a:pt x="38" y="341"/>
                    </a:lnTo>
                    <a:lnTo>
                      <a:pt x="38" y="340"/>
                    </a:lnTo>
                    <a:lnTo>
                      <a:pt x="39" y="337"/>
                    </a:lnTo>
                    <a:lnTo>
                      <a:pt x="40" y="336"/>
                    </a:lnTo>
                    <a:lnTo>
                      <a:pt x="41" y="336"/>
                    </a:lnTo>
                    <a:lnTo>
                      <a:pt x="42" y="335"/>
                    </a:lnTo>
                    <a:lnTo>
                      <a:pt x="42" y="334"/>
                    </a:lnTo>
                    <a:lnTo>
                      <a:pt x="42" y="333"/>
                    </a:lnTo>
                    <a:lnTo>
                      <a:pt x="42" y="330"/>
                    </a:lnTo>
                    <a:lnTo>
                      <a:pt x="41" y="329"/>
                    </a:lnTo>
                    <a:lnTo>
                      <a:pt x="40" y="326"/>
                    </a:lnTo>
                    <a:lnTo>
                      <a:pt x="40" y="324"/>
                    </a:lnTo>
                    <a:lnTo>
                      <a:pt x="40" y="323"/>
                    </a:lnTo>
                    <a:lnTo>
                      <a:pt x="39" y="320"/>
                    </a:lnTo>
                    <a:lnTo>
                      <a:pt x="39" y="319"/>
                    </a:lnTo>
                    <a:lnTo>
                      <a:pt x="39" y="317"/>
                    </a:lnTo>
                    <a:lnTo>
                      <a:pt x="39" y="316"/>
                    </a:lnTo>
                    <a:lnTo>
                      <a:pt x="39" y="315"/>
                    </a:lnTo>
                    <a:lnTo>
                      <a:pt x="39" y="314"/>
                    </a:lnTo>
                    <a:lnTo>
                      <a:pt x="39" y="312"/>
                    </a:lnTo>
                    <a:lnTo>
                      <a:pt x="39" y="311"/>
                    </a:lnTo>
                    <a:lnTo>
                      <a:pt x="39" y="310"/>
                    </a:lnTo>
                    <a:lnTo>
                      <a:pt x="39" y="309"/>
                    </a:lnTo>
                    <a:lnTo>
                      <a:pt x="39" y="308"/>
                    </a:lnTo>
                    <a:lnTo>
                      <a:pt x="38" y="305"/>
                    </a:lnTo>
                    <a:lnTo>
                      <a:pt x="38" y="303"/>
                    </a:lnTo>
                    <a:lnTo>
                      <a:pt x="38" y="302"/>
                    </a:lnTo>
                    <a:lnTo>
                      <a:pt x="38" y="301"/>
                    </a:lnTo>
                    <a:lnTo>
                      <a:pt x="39" y="300"/>
                    </a:lnTo>
                    <a:lnTo>
                      <a:pt x="40" y="300"/>
                    </a:lnTo>
                    <a:lnTo>
                      <a:pt x="41" y="298"/>
                    </a:lnTo>
                    <a:lnTo>
                      <a:pt x="41" y="296"/>
                    </a:lnTo>
                    <a:lnTo>
                      <a:pt x="41" y="295"/>
                    </a:lnTo>
                    <a:lnTo>
                      <a:pt x="40" y="294"/>
                    </a:lnTo>
                    <a:lnTo>
                      <a:pt x="40" y="293"/>
                    </a:lnTo>
                    <a:lnTo>
                      <a:pt x="40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8" y="289"/>
                    </a:lnTo>
                    <a:lnTo>
                      <a:pt x="38" y="288"/>
                    </a:lnTo>
                    <a:lnTo>
                      <a:pt x="38" y="287"/>
                    </a:lnTo>
                    <a:lnTo>
                      <a:pt x="38" y="286"/>
                    </a:lnTo>
                    <a:lnTo>
                      <a:pt x="38" y="285"/>
                    </a:lnTo>
                    <a:lnTo>
                      <a:pt x="39" y="283"/>
                    </a:lnTo>
                    <a:lnTo>
                      <a:pt x="39" y="282"/>
                    </a:lnTo>
                    <a:lnTo>
                      <a:pt x="39" y="281"/>
                    </a:lnTo>
                    <a:lnTo>
                      <a:pt x="40" y="281"/>
                    </a:lnTo>
                    <a:lnTo>
                      <a:pt x="40" y="280"/>
                    </a:lnTo>
                    <a:lnTo>
                      <a:pt x="40" y="279"/>
                    </a:lnTo>
                    <a:lnTo>
                      <a:pt x="39" y="279"/>
                    </a:lnTo>
                    <a:lnTo>
                      <a:pt x="38" y="278"/>
                    </a:lnTo>
                    <a:lnTo>
                      <a:pt x="38" y="277"/>
                    </a:lnTo>
                    <a:lnTo>
                      <a:pt x="37" y="275"/>
                    </a:lnTo>
                    <a:lnTo>
                      <a:pt x="38" y="275"/>
                    </a:lnTo>
                    <a:lnTo>
                      <a:pt x="39" y="275"/>
                    </a:lnTo>
                    <a:lnTo>
                      <a:pt x="40" y="275"/>
                    </a:lnTo>
                    <a:lnTo>
                      <a:pt x="41" y="275"/>
                    </a:lnTo>
                    <a:lnTo>
                      <a:pt x="41" y="274"/>
                    </a:lnTo>
                    <a:lnTo>
                      <a:pt x="41" y="273"/>
                    </a:lnTo>
                    <a:lnTo>
                      <a:pt x="41" y="272"/>
                    </a:lnTo>
                    <a:lnTo>
                      <a:pt x="40" y="271"/>
                    </a:lnTo>
                    <a:lnTo>
                      <a:pt x="39" y="270"/>
                    </a:lnTo>
                    <a:lnTo>
                      <a:pt x="39" y="269"/>
                    </a:lnTo>
                    <a:lnTo>
                      <a:pt x="39" y="268"/>
                    </a:lnTo>
                    <a:lnTo>
                      <a:pt x="40" y="267"/>
                    </a:lnTo>
                    <a:lnTo>
                      <a:pt x="41" y="266"/>
                    </a:lnTo>
                    <a:lnTo>
                      <a:pt x="41" y="265"/>
                    </a:lnTo>
                    <a:lnTo>
                      <a:pt x="42" y="264"/>
                    </a:lnTo>
                    <a:lnTo>
                      <a:pt x="42" y="263"/>
                    </a:lnTo>
                    <a:lnTo>
                      <a:pt x="41" y="263"/>
                    </a:lnTo>
                    <a:lnTo>
                      <a:pt x="40" y="262"/>
                    </a:lnTo>
                    <a:lnTo>
                      <a:pt x="41" y="261"/>
                    </a:lnTo>
                    <a:lnTo>
                      <a:pt x="40" y="260"/>
                    </a:lnTo>
                    <a:lnTo>
                      <a:pt x="41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39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0" y="252"/>
                    </a:lnTo>
                    <a:lnTo>
                      <a:pt x="41" y="249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0" y="246"/>
                    </a:lnTo>
                    <a:lnTo>
                      <a:pt x="41" y="245"/>
                    </a:lnTo>
                    <a:lnTo>
                      <a:pt x="41" y="244"/>
                    </a:lnTo>
                    <a:lnTo>
                      <a:pt x="41" y="243"/>
                    </a:lnTo>
                    <a:lnTo>
                      <a:pt x="42" y="242"/>
                    </a:lnTo>
                    <a:lnTo>
                      <a:pt x="41" y="241"/>
                    </a:lnTo>
                    <a:lnTo>
                      <a:pt x="41" y="240"/>
                    </a:lnTo>
                    <a:lnTo>
                      <a:pt x="40" y="239"/>
                    </a:lnTo>
                    <a:lnTo>
                      <a:pt x="39" y="239"/>
                    </a:lnTo>
                    <a:lnTo>
                      <a:pt x="39" y="238"/>
                    </a:lnTo>
                    <a:lnTo>
                      <a:pt x="38" y="238"/>
                    </a:lnTo>
                    <a:lnTo>
                      <a:pt x="38" y="237"/>
                    </a:lnTo>
                    <a:lnTo>
                      <a:pt x="38" y="236"/>
                    </a:lnTo>
                    <a:lnTo>
                      <a:pt x="37" y="235"/>
                    </a:lnTo>
                    <a:lnTo>
                      <a:pt x="37" y="234"/>
                    </a:lnTo>
                    <a:lnTo>
                      <a:pt x="37" y="233"/>
                    </a:lnTo>
                    <a:lnTo>
                      <a:pt x="36" y="232"/>
                    </a:lnTo>
                    <a:lnTo>
                      <a:pt x="37" y="232"/>
                    </a:lnTo>
                    <a:lnTo>
                      <a:pt x="37" y="231"/>
                    </a:lnTo>
                    <a:lnTo>
                      <a:pt x="36" y="229"/>
                    </a:lnTo>
                    <a:lnTo>
                      <a:pt x="36" y="227"/>
                    </a:lnTo>
                    <a:lnTo>
                      <a:pt x="36" y="224"/>
                    </a:lnTo>
                    <a:lnTo>
                      <a:pt x="36" y="223"/>
                    </a:lnTo>
                    <a:lnTo>
                      <a:pt x="35" y="221"/>
                    </a:lnTo>
                    <a:lnTo>
                      <a:pt x="35" y="220"/>
                    </a:lnTo>
                    <a:lnTo>
                      <a:pt x="35" y="218"/>
                    </a:lnTo>
                    <a:lnTo>
                      <a:pt x="35" y="217"/>
                    </a:lnTo>
                    <a:lnTo>
                      <a:pt x="36" y="216"/>
                    </a:lnTo>
                    <a:lnTo>
                      <a:pt x="36" y="215"/>
                    </a:lnTo>
                    <a:lnTo>
                      <a:pt x="39" y="213"/>
                    </a:lnTo>
                    <a:lnTo>
                      <a:pt x="39" y="212"/>
                    </a:lnTo>
                    <a:lnTo>
                      <a:pt x="40" y="211"/>
                    </a:lnTo>
                    <a:lnTo>
                      <a:pt x="40" y="210"/>
                    </a:lnTo>
                    <a:lnTo>
                      <a:pt x="40" y="209"/>
                    </a:lnTo>
                    <a:lnTo>
                      <a:pt x="39" y="206"/>
                    </a:lnTo>
                    <a:lnTo>
                      <a:pt x="39" y="205"/>
                    </a:lnTo>
                    <a:lnTo>
                      <a:pt x="38" y="202"/>
                    </a:lnTo>
                    <a:lnTo>
                      <a:pt x="38" y="200"/>
                    </a:lnTo>
                    <a:lnTo>
                      <a:pt x="38" y="199"/>
                    </a:lnTo>
                    <a:lnTo>
                      <a:pt x="37" y="198"/>
                    </a:lnTo>
                    <a:lnTo>
                      <a:pt x="36" y="197"/>
                    </a:lnTo>
                    <a:lnTo>
                      <a:pt x="35" y="196"/>
                    </a:lnTo>
                    <a:lnTo>
                      <a:pt x="34" y="195"/>
                    </a:lnTo>
                    <a:lnTo>
                      <a:pt x="33" y="193"/>
                    </a:lnTo>
                    <a:lnTo>
                      <a:pt x="32" y="191"/>
                    </a:lnTo>
                    <a:lnTo>
                      <a:pt x="31" y="190"/>
                    </a:lnTo>
                    <a:lnTo>
                      <a:pt x="31" y="188"/>
                    </a:lnTo>
                    <a:lnTo>
                      <a:pt x="31" y="187"/>
                    </a:lnTo>
                    <a:lnTo>
                      <a:pt x="31" y="186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3" y="183"/>
                    </a:lnTo>
                    <a:lnTo>
                      <a:pt x="34" y="181"/>
                    </a:lnTo>
                    <a:lnTo>
                      <a:pt x="35" y="179"/>
                    </a:lnTo>
                    <a:lnTo>
                      <a:pt x="36" y="179"/>
                    </a:lnTo>
                    <a:lnTo>
                      <a:pt x="36" y="176"/>
                    </a:lnTo>
                    <a:lnTo>
                      <a:pt x="38" y="175"/>
                    </a:lnTo>
                    <a:lnTo>
                      <a:pt x="39" y="174"/>
                    </a:lnTo>
                    <a:lnTo>
                      <a:pt x="40" y="173"/>
                    </a:lnTo>
                    <a:lnTo>
                      <a:pt x="41" y="171"/>
                    </a:lnTo>
                    <a:lnTo>
                      <a:pt x="42" y="170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40" y="164"/>
                    </a:lnTo>
                    <a:lnTo>
                      <a:pt x="39" y="162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5" y="162"/>
                    </a:lnTo>
                    <a:lnTo>
                      <a:pt x="34" y="161"/>
                    </a:lnTo>
                    <a:lnTo>
                      <a:pt x="32" y="160"/>
                    </a:lnTo>
                    <a:lnTo>
                      <a:pt x="31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32" y="152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4" y="145"/>
                    </a:lnTo>
                    <a:lnTo>
                      <a:pt x="34" y="144"/>
                    </a:lnTo>
                    <a:lnTo>
                      <a:pt x="33" y="142"/>
                    </a:lnTo>
                    <a:lnTo>
                      <a:pt x="33" y="141"/>
                    </a:lnTo>
                    <a:lnTo>
                      <a:pt x="32" y="139"/>
                    </a:lnTo>
                    <a:lnTo>
                      <a:pt x="31" y="137"/>
                    </a:lnTo>
                    <a:lnTo>
                      <a:pt x="31" y="136"/>
                    </a:lnTo>
                    <a:lnTo>
                      <a:pt x="30" y="136"/>
                    </a:lnTo>
                    <a:lnTo>
                      <a:pt x="30" y="134"/>
                    </a:lnTo>
                    <a:lnTo>
                      <a:pt x="28" y="131"/>
                    </a:lnTo>
                    <a:lnTo>
                      <a:pt x="28" y="130"/>
                    </a:lnTo>
                    <a:lnTo>
                      <a:pt x="27" y="129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27" y="121"/>
                    </a:lnTo>
                    <a:lnTo>
                      <a:pt x="27" y="120"/>
                    </a:lnTo>
                    <a:lnTo>
                      <a:pt x="26" y="119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5" y="115"/>
                    </a:lnTo>
                    <a:lnTo>
                      <a:pt x="25" y="113"/>
                    </a:lnTo>
                    <a:lnTo>
                      <a:pt x="24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3" y="109"/>
                    </a:lnTo>
                    <a:lnTo>
                      <a:pt x="23" y="108"/>
                    </a:lnTo>
                    <a:lnTo>
                      <a:pt x="25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5" y="103"/>
                    </a:lnTo>
                    <a:lnTo>
                      <a:pt x="24" y="102"/>
                    </a:lnTo>
                    <a:lnTo>
                      <a:pt x="23" y="101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6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8" y="93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3" y="84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7" y="82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4" y="78"/>
                    </a:lnTo>
                    <a:lnTo>
                      <a:pt x="1" y="77"/>
                    </a:lnTo>
                    <a:lnTo>
                      <a:pt x="0" y="72"/>
                    </a:lnTo>
                    <a:lnTo>
                      <a:pt x="2" y="72"/>
                    </a:lnTo>
                    <a:lnTo>
                      <a:pt x="2" y="73"/>
                    </a:lnTo>
                    <a:lnTo>
                      <a:pt x="3" y="74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7" y="70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7" y="61"/>
                    </a:lnTo>
                    <a:lnTo>
                      <a:pt x="8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7" y="55"/>
                    </a:lnTo>
                    <a:lnTo>
                      <a:pt x="5" y="56"/>
                    </a:lnTo>
                    <a:lnTo>
                      <a:pt x="4" y="56"/>
                    </a:lnTo>
                    <a:lnTo>
                      <a:pt x="3" y="56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0" y="48"/>
                    </a:lnTo>
                    <a:lnTo>
                      <a:pt x="1" y="47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9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8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40" y="6"/>
                    </a:lnTo>
                    <a:lnTo>
                      <a:pt x="42" y="6"/>
                    </a:lnTo>
                    <a:lnTo>
                      <a:pt x="44" y="6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8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4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5"/>
                    </a:lnTo>
                    <a:lnTo>
                      <a:pt x="70" y="4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3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8" y="6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1" y="5"/>
                    </a:lnTo>
                    <a:lnTo>
                      <a:pt x="83" y="6"/>
                    </a:lnTo>
                    <a:lnTo>
                      <a:pt x="86" y="5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4"/>
                    </a:lnTo>
                    <a:lnTo>
                      <a:pt x="92" y="4"/>
                    </a:lnTo>
                    <a:lnTo>
                      <a:pt x="94" y="3"/>
                    </a:lnTo>
                    <a:lnTo>
                      <a:pt x="95" y="3"/>
                    </a:lnTo>
                    <a:lnTo>
                      <a:pt x="96" y="2"/>
                    </a:lnTo>
                    <a:lnTo>
                      <a:pt x="96" y="1"/>
                    </a:lnTo>
                    <a:lnTo>
                      <a:pt x="97" y="0"/>
                    </a:lnTo>
                    <a:lnTo>
                      <a:pt x="98" y="0"/>
                    </a:lnTo>
                    <a:lnTo>
                      <a:pt x="100" y="1"/>
                    </a:lnTo>
                    <a:lnTo>
                      <a:pt x="103" y="3"/>
                    </a:lnTo>
                    <a:lnTo>
                      <a:pt x="105" y="4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20" y="5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1" y="6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7" y="8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38" y="9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10"/>
                    </a:lnTo>
                    <a:lnTo>
                      <a:pt x="142" y="10"/>
                    </a:lnTo>
                    <a:lnTo>
                      <a:pt x="143" y="10"/>
                    </a:lnTo>
                    <a:lnTo>
                      <a:pt x="144" y="11"/>
                    </a:lnTo>
                    <a:lnTo>
                      <a:pt x="144" y="10"/>
                    </a:lnTo>
                    <a:lnTo>
                      <a:pt x="145" y="10"/>
                    </a:lnTo>
                    <a:lnTo>
                      <a:pt x="146" y="10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1" y="12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3" y="12"/>
                    </a:lnTo>
                    <a:lnTo>
                      <a:pt x="152" y="12"/>
                    </a:lnTo>
                    <a:lnTo>
                      <a:pt x="151" y="12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6" y="13"/>
                    </a:lnTo>
                    <a:lnTo>
                      <a:pt x="155" y="13"/>
                    </a:lnTo>
                    <a:lnTo>
                      <a:pt x="154" y="13"/>
                    </a:lnTo>
                    <a:lnTo>
                      <a:pt x="154" y="12"/>
                    </a:lnTo>
                    <a:lnTo>
                      <a:pt x="155" y="13"/>
                    </a:lnTo>
                    <a:lnTo>
                      <a:pt x="157" y="14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7"/>
                    </a:lnTo>
                    <a:lnTo>
                      <a:pt x="163" y="17"/>
                    </a:lnTo>
                    <a:lnTo>
                      <a:pt x="165" y="19"/>
                    </a:lnTo>
                    <a:lnTo>
                      <a:pt x="166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68" y="21"/>
                    </a:lnTo>
                    <a:lnTo>
                      <a:pt x="168" y="22"/>
                    </a:lnTo>
                    <a:lnTo>
                      <a:pt x="170" y="23"/>
                    </a:lnTo>
                    <a:lnTo>
                      <a:pt x="171" y="24"/>
                    </a:lnTo>
                    <a:lnTo>
                      <a:pt x="172" y="24"/>
                    </a:lnTo>
                    <a:lnTo>
                      <a:pt x="172" y="25"/>
                    </a:lnTo>
                    <a:lnTo>
                      <a:pt x="174" y="25"/>
                    </a:lnTo>
                    <a:lnTo>
                      <a:pt x="174" y="26"/>
                    </a:lnTo>
                    <a:lnTo>
                      <a:pt x="175" y="27"/>
                    </a:lnTo>
                    <a:lnTo>
                      <a:pt x="176" y="27"/>
                    </a:lnTo>
                    <a:lnTo>
                      <a:pt x="176" y="28"/>
                    </a:lnTo>
                    <a:lnTo>
                      <a:pt x="177" y="29"/>
                    </a:lnTo>
                    <a:lnTo>
                      <a:pt x="179" y="30"/>
                    </a:lnTo>
                    <a:lnTo>
                      <a:pt x="180" y="31"/>
                    </a:lnTo>
                    <a:lnTo>
                      <a:pt x="182" y="31"/>
                    </a:lnTo>
                    <a:lnTo>
                      <a:pt x="183" y="31"/>
                    </a:lnTo>
                    <a:lnTo>
                      <a:pt x="183" y="32"/>
                    </a:lnTo>
                    <a:lnTo>
                      <a:pt x="184" y="32"/>
                    </a:lnTo>
                    <a:lnTo>
                      <a:pt x="185" y="33"/>
                    </a:lnTo>
                    <a:lnTo>
                      <a:pt x="186" y="34"/>
                    </a:lnTo>
                    <a:lnTo>
                      <a:pt x="187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5"/>
                    </a:lnTo>
                    <a:lnTo>
                      <a:pt x="190" y="36"/>
                    </a:lnTo>
                    <a:lnTo>
                      <a:pt x="191" y="37"/>
                    </a:lnTo>
                    <a:lnTo>
                      <a:pt x="191" y="39"/>
                    </a:lnTo>
                    <a:lnTo>
                      <a:pt x="192" y="40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8" y="42"/>
                    </a:lnTo>
                    <a:lnTo>
                      <a:pt x="199" y="43"/>
                    </a:lnTo>
                    <a:lnTo>
                      <a:pt x="200" y="44"/>
                    </a:lnTo>
                    <a:lnTo>
                      <a:pt x="201" y="44"/>
                    </a:lnTo>
                    <a:lnTo>
                      <a:pt x="201" y="45"/>
                    </a:lnTo>
                    <a:lnTo>
                      <a:pt x="202" y="45"/>
                    </a:lnTo>
                    <a:lnTo>
                      <a:pt x="203" y="46"/>
                    </a:lnTo>
                    <a:lnTo>
                      <a:pt x="204" y="47"/>
                    </a:lnTo>
                    <a:lnTo>
                      <a:pt x="205" y="48"/>
                    </a:lnTo>
                    <a:lnTo>
                      <a:pt x="206" y="49"/>
                    </a:lnTo>
                    <a:lnTo>
                      <a:pt x="207" y="49"/>
                    </a:lnTo>
                    <a:lnTo>
                      <a:pt x="209" y="49"/>
                    </a:lnTo>
                    <a:lnTo>
                      <a:pt x="210" y="50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2" y="52"/>
                    </a:lnTo>
                    <a:lnTo>
                      <a:pt x="213" y="53"/>
                    </a:lnTo>
                    <a:lnTo>
                      <a:pt x="214" y="54"/>
                    </a:lnTo>
                    <a:lnTo>
                      <a:pt x="215" y="54"/>
                    </a:lnTo>
                    <a:lnTo>
                      <a:pt x="216" y="53"/>
                    </a:lnTo>
                    <a:lnTo>
                      <a:pt x="217" y="53"/>
                    </a:lnTo>
                    <a:lnTo>
                      <a:pt x="218" y="54"/>
                    </a:lnTo>
                    <a:lnTo>
                      <a:pt x="219" y="55"/>
                    </a:lnTo>
                    <a:lnTo>
                      <a:pt x="220" y="55"/>
                    </a:lnTo>
                    <a:lnTo>
                      <a:pt x="220" y="56"/>
                    </a:lnTo>
                    <a:lnTo>
                      <a:pt x="222" y="57"/>
                    </a:lnTo>
                    <a:lnTo>
                      <a:pt x="223" y="58"/>
                    </a:lnTo>
                    <a:lnTo>
                      <a:pt x="224" y="58"/>
                    </a:lnTo>
                    <a:lnTo>
                      <a:pt x="225" y="59"/>
                    </a:lnTo>
                    <a:lnTo>
                      <a:pt x="226" y="59"/>
                    </a:lnTo>
                    <a:lnTo>
                      <a:pt x="227" y="59"/>
                    </a:lnTo>
                    <a:lnTo>
                      <a:pt x="228" y="59"/>
                    </a:lnTo>
                    <a:lnTo>
                      <a:pt x="229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4" y="66"/>
                    </a:lnTo>
                    <a:lnTo>
                      <a:pt x="234" y="67"/>
                    </a:lnTo>
                    <a:lnTo>
                      <a:pt x="236" y="71"/>
                    </a:lnTo>
                    <a:lnTo>
                      <a:pt x="237" y="71"/>
                    </a:lnTo>
                    <a:lnTo>
                      <a:pt x="237" y="72"/>
                    </a:lnTo>
                    <a:lnTo>
                      <a:pt x="238" y="73"/>
                    </a:lnTo>
                    <a:lnTo>
                      <a:pt x="239" y="74"/>
                    </a:lnTo>
                    <a:lnTo>
                      <a:pt x="240" y="74"/>
                    </a:lnTo>
                    <a:lnTo>
                      <a:pt x="242" y="74"/>
                    </a:lnTo>
                    <a:lnTo>
                      <a:pt x="242" y="75"/>
                    </a:lnTo>
                    <a:lnTo>
                      <a:pt x="244" y="78"/>
                    </a:lnTo>
                    <a:lnTo>
                      <a:pt x="245" y="80"/>
                    </a:lnTo>
                    <a:lnTo>
                      <a:pt x="246" y="81"/>
                    </a:lnTo>
                    <a:lnTo>
                      <a:pt x="246" y="80"/>
                    </a:lnTo>
                    <a:lnTo>
                      <a:pt x="247" y="80"/>
                    </a:lnTo>
                    <a:lnTo>
                      <a:pt x="247" y="81"/>
                    </a:lnTo>
                    <a:lnTo>
                      <a:pt x="248" y="81"/>
                    </a:lnTo>
                    <a:lnTo>
                      <a:pt x="249" y="82"/>
                    </a:lnTo>
                    <a:lnTo>
                      <a:pt x="250" y="82"/>
                    </a:lnTo>
                    <a:lnTo>
                      <a:pt x="250" y="81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0"/>
                    </a:lnTo>
                    <a:lnTo>
                      <a:pt x="253" y="81"/>
                    </a:lnTo>
                    <a:lnTo>
                      <a:pt x="254" y="81"/>
                    </a:lnTo>
                    <a:lnTo>
                      <a:pt x="256" y="82"/>
                    </a:lnTo>
                    <a:lnTo>
                      <a:pt x="257" y="83"/>
                    </a:lnTo>
                    <a:lnTo>
                      <a:pt x="258" y="85"/>
                    </a:lnTo>
                    <a:lnTo>
                      <a:pt x="259" y="86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0" y="89"/>
                    </a:lnTo>
                    <a:lnTo>
                      <a:pt x="261" y="91"/>
                    </a:lnTo>
                    <a:lnTo>
                      <a:pt x="262" y="92"/>
                    </a:lnTo>
                    <a:lnTo>
                      <a:pt x="262" y="93"/>
                    </a:lnTo>
                    <a:lnTo>
                      <a:pt x="263" y="93"/>
                    </a:lnTo>
                    <a:lnTo>
                      <a:pt x="264" y="93"/>
                    </a:lnTo>
                    <a:lnTo>
                      <a:pt x="265" y="94"/>
                    </a:lnTo>
                    <a:lnTo>
                      <a:pt x="266" y="95"/>
                    </a:lnTo>
                    <a:lnTo>
                      <a:pt x="268" y="97"/>
                    </a:lnTo>
                    <a:lnTo>
                      <a:pt x="269" y="98"/>
                    </a:lnTo>
                    <a:lnTo>
                      <a:pt x="270" y="98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9"/>
                    </a:lnTo>
                    <a:lnTo>
                      <a:pt x="274" y="101"/>
                    </a:lnTo>
                    <a:lnTo>
                      <a:pt x="275" y="102"/>
                    </a:lnTo>
                    <a:lnTo>
                      <a:pt x="276" y="103"/>
                    </a:lnTo>
                    <a:lnTo>
                      <a:pt x="277" y="105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9"/>
                    </a:lnTo>
                    <a:lnTo>
                      <a:pt x="284" y="110"/>
                    </a:lnTo>
                    <a:lnTo>
                      <a:pt x="285" y="111"/>
                    </a:lnTo>
                    <a:lnTo>
                      <a:pt x="285" y="112"/>
                    </a:lnTo>
                    <a:lnTo>
                      <a:pt x="286" y="112"/>
                    </a:lnTo>
                    <a:lnTo>
                      <a:pt x="287" y="114"/>
                    </a:lnTo>
                    <a:lnTo>
                      <a:pt x="290" y="115"/>
                    </a:lnTo>
                    <a:lnTo>
                      <a:pt x="291" y="115"/>
                    </a:lnTo>
                    <a:lnTo>
                      <a:pt x="291" y="116"/>
                    </a:lnTo>
                    <a:lnTo>
                      <a:pt x="292" y="116"/>
                    </a:lnTo>
                    <a:lnTo>
                      <a:pt x="293" y="116"/>
                    </a:lnTo>
                    <a:lnTo>
                      <a:pt x="294" y="116"/>
                    </a:lnTo>
                    <a:lnTo>
                      <a:pt x="294" y="117"/>
                    </a:lnTo>
                    <a:lnTo>
                      <a:pt x="294" y="116"/>
                    </a:lnTo>
                    <a:lnTo>
                      <a:pt x="295" y="116"/>
                    </a:lnTo>
                    <a:lnTo>
                      <a:pt x="295" y="117"/>
                    </a:lnTo>
                    <a:lnTo>
                      <a:pt x="296" y="117"/>
                    </a:lnTo>
                    <a:lnTo>
                      <a:pt x="297" y="118"/>
                    </a:lnTo>
                    <a:lnTo>
                      <a:pt x="298" y="118"/>
                    </a:lnTo>
                    <a:lnTo>
                      <a:pt x="299" y="119"/>
                    </a:lnTo>
                    <a:lnTo>
                      <a:pt x="300" y="120"/>
                    </a:lnTo>
                    <a:lnTo>
                      <a:pt x="302" y="120"/>
                    </a:lnTo>
                    <a:lnTo>
                      <a:pt x="303" y="120"/>
                    </a:lnTo>
                    <a:lnTo>
                      <a:pt x="304" y="121"/>
                    </a:lnTo>
                    <a:lnTo>
                      <a:pt x="305" y="121"/>
                    </a:lnTo>
                    <a:lnTo>
                      <a:pt x="306" y="121"/>
                    </a:lnTo>
                    <a:lnTo>
                      <a:pt x="307" y="120"/>
                    </a:lnTo>
                    <a:lnTo>
                      <a:pt x="307" y="119"/>
                    </a:lnTo>
                    <a:lnTo>
                      <a:pt x="308" y="120"/>
                    </a:lnTo>
                    <a:lnTo>
                      <a:pt x="308" y="122"/>
                    </a:lnTo>
                    <a:lnTo>
                      <a:pt x="309" y="122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2" y="128"/>
                    </a:lnTo>
                    <a:lnTo>
                      <a:pt x="312" y="129"/>
                    </a:lnTo>
                    <a:lnTo>
                      <a:pt x="312" y="130"/>
                    </a:lnTo>
                    <a:lnTo>
                      <a:pt x="314" y="132"/>
                    </a:lnTo>
                    <a:lnTo>
                      <a:pt x="314" y="133"/>
                    </a:lnTo>
                    <a:lnTo>
                      <a:pt x="318" y="139"/>
                    </a:lnTo>
                    <a:lnTo>
                      <a:pt x="319" y="141"/>
                    </a:lnTo>
                    <a:lnTo>
                      <a:pt x="320" y="142"/>
                    </a:lnTo>
                    <a:lnTo>
                      <a:pt x="322" y="144"/>
                    </a:lnTo>
                    <a:lnTo>
                      <a:pt x="324" y="145"/>
                    </a:lnTo>
                    <a:lnTo>
                      <a:pt x="324" y="146"/>
                    </a:lnTo>
                    <a:lnTo>
                      <a:pt x="323" y="146"/>
                    </a:lnTo>
                    <a:lnTo>
                      <a:pt x="324" y="146"/>
                    </a:lnTo>
                    <a:lnTo>
                      <a:pt x="325" y="146"/>
                    </a:lnTo>
                    <a:lnTo>
                      <a:pt x="326" y="146"/>
                    </a:lnTo>
                    <a:lnTo>
                      <a:pt x="327" y="147"/>
                    </a:lnTo>
                    <a:lnTo>
                      <a:pt x="329" y="149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5" y="158"/>
                    </a:lnTo>
                    <a:lnTo>
                      <a:pt x="335" y="159"/>
                    </a:lnTo>
                    <a:lnTo>
                      <a:pt x="338" y="163"/>
                    </a:lnTo>
                    <a:lnTo>
                      <a:pt x="339" y="165"/>
                    </a:lnTo>
                    <a:lnTo>
                      <a:pt x="340" y="168"/>
                    </a:lnTo>
                    <a:lnTo>
                      <a:pt x="342" y="170"/>
                    </a:lnTo>
                    <a:lnTo>
                      <a:pt x="343" y="171"/>
                    </a:lnTo>
                    <a:lnTo>
                      <a:pt x="344" y="172"/>
                    </a:lnTo>
                    <a:lnTo>
                      <a:pt x="347" y="176"/>
                    </a:lnTo>
                    <a:lnTo>
                      <a:pt x="348" y="177"/>
                    </a:lnTo>
                    <a:lnTo>
                      <a:pt x="349" y="178"/>
                    </a:lnTo>
                    <a:lnTo>
                      <a:pt x="350" y="179"/>
                    </a:lnTo>
                    <a:lnTo>
                      <a:pt x="352" y="182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4"/>
                    </a:lnTo>
                    <a:lnTo>
                      <a:pt x="356" y="185"/>
                    </a:lnTo>
                    <a:lnTo>
                      <a:pt x="358" y="188"/>
                    </a:lnTo>
                    <a:lnTo>
                      <a:pt x="360" y="189"/>
                    </a:lnTo>
                    <a:lnTo>
                      <a:pt x="362" y="193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9" y="198"/>
                    </a:lnTo>
                    <a:lnTo>
                      <a:pt x="370" y="198"/>
                    </a:lnTo>
                    <a:lnTo>
                      <a:pt x="372" y="200"/>
                    </a:lnTo>
                    <a:lnTo>
                      <a:pt x="373" y="200"/>
                    </a:lnTo>
                    <a:lnTo>
                      <a:pt x="374" y="201"/>
                    </a:lnTo>
                    <a:lnTo>
                      <a:pt x="374" y="200"/>
                    </a:lnTo>
                    <a:lnTo>
                      <a:pt x="376" y="201"/>
                    </a:lnTo>
                    <a:lnTo>
                      <a:pt x="377" y="201"/>
                    </a:lnTo>
                    <a:lnTo>
                      <a:pt x="377" y="202"/>
                    </a:lnTo>
                    <a:lnTo>
                      <a:pt x="377" y="203"/>
                    </a:lnTo>
                    <a:lnTo>
                      <a:pt x="377" y="204"/>
                    </a:lnTo>
                    <a:lnTo>
                      <a:pt x="378" y="205"/>
                    </a:lnTo>
                    <a:lnTo>
                      <a:pt x="379" y="206"/>
                    </a:lnTo>
                    <a:lnTo>
                      <a:pt x="379" y="207"/>
                    </a:lnTo>
                    <a:lnTo>
                      <a:pt x="379" y="209"/>
                    </a:lnTo>
                    <a:lnTo>
                      <a:pt x="381" y="212"/>
                    </a:lnTo>
                    <a:lnTo>
                      <a:pt x="381" y="213"/>
                    </a:lnTo>
                    <a:lnTo>
                      <a:pt x="382" y="214"/>
                    </a:lnTo>
                    <a:lnTo>
                      <a:pt x="383" y="215"/>
                    </a:lnTo>
                    <a:lnTo>
                      <a:pt x="384" y="215"/>
                    </a:lnTo>
                    <a:lnTo>
                      <a:pt x="385" y="216"/>
                    </a:lnTo>
                    <a:lnTo>
                      <a:pt x="388" y="221"/>
                    </a:lnTo>
                    <a:lnTo>
                      <a:pt x="392" y="226"/>
                    </a:lnTo>
                    <a:lnTo>
                      <a:pt x="394" y="227"/>
                    </a:lnTo>
                    <a:lnTo>
                      <a:pt x="395" y="227"/>
                    </a:lnTo>
                    <a:lnTo>
                      <a:pt x="397" y="229"/>
                    </a:lnTo>
                    <a:lnTo>
                      <a:pt x="398" y="229"/>
                    </a:lnTo>
                    <a:lnTo>
                      <a:pt x="399" y="230"/>
                    </a:lnTo>
                    <a:lnTo>
                      <a:pt x="401" y="229"/>
                    </a:lnTo>
                    <a:lnTo>
                      <a:pt x="402" y="229"/>
                    </a:lnTo>
                    <a:lnTo>
                      <a:pt x="403" y="229"/>
                    </a:lnTo>
                    <a:lnTo>
                      <a:pt x="403" y="228"/>
                    </a:lnTo>
                    <a:lnTo>
                      <a:pt x="404" y="228"/>
                    </a:lnTo>
                    <a:lnTo>
                      <a:pt x="405" y="229"/>
                    </a:lnTo>
                    <a:lnTo>
                      <a:pt x="406" y="230"/>
                    </a:lnTo>
                    <a:lnTo>
                      <a:pt x="406" y="231"/>
                    </a:lnTo>
                    <a:lnTo>
                      <a:pt x="407" y="231"/>
                    </a:lnTo>
                    <a:lnTo>
                      <a:pt x="408" y="231"/>
                    </a:lnTo>
                    <a:lnTo>
                      <a:pt x="408" y="232"/>
                    </a:lnTo>
                    <a:lnTo>
                      <a:pt x="409" y="232"/>
                    </a:lnTo>
                    <a:lnTo>
                      <a:pt x="411" y="233"/>
                    </a:lnTo>
                    <a:lnTo>
                      <a:pt x="413" y="234"/>
                    </a:lnTo>
                    <a:lnTo>
                      <a:pt x="414" y="235"/>
                    </a:lnTo>
                    <a:lnTo>
                      <a:pt x="416" y="236"/>
                    </a:lnTo>
                    <a:lnTo>
                      <a:pt x="418" y="236"/>
                    </a:lnTo>
                    <a:lnTo>
                      <a:pt x="418" y="237"/>
                    </a:lnTo>
                    <a:lnTo>
                      <a:pt x="419" y="237"/>
                    </a:lnTo>
                    <a:lnTo>
                      <a:pt x="420" y="237"/>
                    </a:lnTo>
                    <a:lnTo>
                      <a:pt x="421" y="238"/>
                    </a:lnTo>
                    <a:lnTo>
                      <a:pt x="422" y="238"/>
                    </a:lnTo>
                    <a:lnTo>
                      <a:pt x="423" y="240"/>
                    </a:lnTo>
                    <a:lnTo>
                      <a:pt x="425" y="241"/>
                    </a:lnTo>
                    <a:lnTo>
                      <a:pt x="426" y="244"/>
                    </a:lnTo>
                    <a:lnTo>
                      <a:pt x="427" y="248"/>
                    </a:lnTo>
                    <a:lnTo>
                      <a:pt x="427" y="249"/>
                    </a:lnTo>
                    <a:lnTo>
                      <a:pt x="428" y="252"/>
                    </a:lnTo>
                    <a:lnTo>
                      <a:pt x="428" y="253"/>
                    </a:lnTo>
                    <a:lnTo>
                      <a:pt x="417" y="254"/>
                    </a:lnTo>
                    <a:lnTo>
                      <a:pt x="408" y="256"/>
                    </a:lnTo>
                    <a:lnTo>
                      <a:pt x="406" y="256"/>
                    </a:lnTo>
                    <a:lnTo>
                      <a:pt x="387" y="259"/>
                    </a:lnTo>
                    <a:lnTo>
                      <a:pt x="382" y="266"/>
                    </a:lnTo>
                    <a:lnTo>
                      <a:pt x="379" y="270"/>
                    </a:lnTo>
                    <a:lnTo>
                      <a:pt x="370" y="288"/>
                    </a:lnTo>
                    <a:lnTo>
                      <a:pt x="369" y="288"/>
                    </a:lnTo>
                    <a:lnTo>
                      <a:pt x="366" y="294"/>
                    </a:lnTo>
                    <a:lnTo>
                      <a:pt x="367" y="295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5" y="298"/>
                    </a:lnTo>
                    <a:lnTo>
                      <a:pt x="364" y="298"/>
                    </a:lnTo>
                    <a:lnTo>
                      <a:pt x="363" y="300"/>
                    </a:lnTo>
                    <a:lnTo>
                      <a:pt x="362" y="300"/>
                    </a:lnTo>
                    <a:lnTo>
                      <a:pt x="362" y="301"/>
                    </a:lnTo>
                    <a:lnTo>
                      <a:pt x="362" y="302"/>
                    </a:lnTo>
                    <a:lnTo>
                      <a:pt x="362" y="303"/>
                    </a:lnTo>
                    <a:lnTo>
                      <a:pt x="361" y="303"/>
                    </a:lnTo>
                    <a:lnTo>
                      <a:pt x="361" y="304"/>
                    </a:lnTo>
                    <a:lnTo>
                      <a:pt x="360" y="304"/>
                    </a:lnTo>
                    <a:lnTo>
                      <a:pt x="359" y="305"/>
                    </a:lnTo>
                    <a:lnTo>
                      <a:pt x="358" y="306"/>
                    </a:lnTo>
                    <a:lnTo>
                      <a:pt x="357" y="307"/>
                    </a:lnTo>
                    <a:lnTo>
                      <a:pt x="357" y="308"/>
                    </a:lnTo>
                    <a:lnTo>
                      <a:pt x="357" y="309"/>
                    </a:lnTo>
                    <a:lnTo>
                      <a:pt x="357" y="310"/>
                    </a:lnTo>
                    <a:lnTo>
                      <a:pt x="356" y="311"/>
                    </a:lnTo>
                    <a:lnTo>
                      <a:pt x="354" y="311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2" y="313"/>
                    </a:lnTo>
                    <a:lnTo>
                      <a:pt x="351" y="312"/>
                    </a:lnTo>
                    <a:lnTo>
                      <a:pt x="349" y="312"/>
                    </a:lnTo>
                    <a:lnTo>
                      <a:pt x="348" y="312"/>
                    </a:lnTo>
                    <a:lnTo>
                      <a:pt x="348" y="313"/>
                    </a:lnTo>
                    <a:lnTo>
                      <a:pt x="348" y="315"/>
                    </a:lnTo>
                    <a:lnTo>
                      <a:pt x="348" y="316"/>
                    </a:lnTo>
                    <a:lnTo>
                      <a:pt x="348" y="317"/>
                    </a:lnTo>
                    <a:lnTo>
                      <a:pt x="347" y="318"/>
                    </a:lnTo>
                    <a:lnTo>
                      <a:pt x="348" y="318"/>
                    </a:lnTo>
                    <a:lnTo>
                      <a:pt x="348" y="319"/>
                    </a:lnTo>
                    <a:lnTo>
                      <a:pt x="348" y="320"/>
                    </a:lnTo>
                    <a:lnTo>
                      <a:pt x="349" y="320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2"/>
                    </a:lnTo>
                    <a:lnTo>
                      <a:pt x="346" y="323"/>
                    </a:lnTo>
                    <a:lnTo>
                      <a:pt x="345" y="324"/>
                    </a:lnTo>
                    <a:lnTo>
                      <a:pt x="345" y="325"/>
                    </a:lnTo>
                    <a:lnTo>
                      <a:pt x="344" y="325"/>
                    </a:lnTo>
                    <a:lnTo>
                      <a:pt x="343" y="325"/>
                    </a:lnTo>
                    <a:lnTo>
                      <a:pt x="342" y="325"/>
                    </a:lnTo>
                    <a:lnTo>
                      <a:pt x="342" y="326"/>
                    </a:lnTo>
                    <a:lnTo>
                      <a:pt x="343" y="326"/>
                    </a:lnTo>
                    <a:lnTo>
                      <a:pt x="343" y="327"/>
                    </a:lnTo>
                    <a:lnTo>
                      <a:pt x="342" y="328"/>
                    </a:lnTo>
                    <a:lnTo>
                      <a:pt x="341" y="329"/>
                    </a:lnTo>
                    <a:lnTo>
                      <a:pt x="341" y="330"/>
                    </a:lnTo>
                    <a:lnTo>
                      <a:pt x="340" y="330"/>
                    </a:lnTo>
                    <a:lnTo>
                      <a:pt x="338" y="331"/>
                    </a:lnTo>
                    <a:lnTo>
                      <a:pt x="337" y="332"/>
                    </a:lnTo>
                    <a:lnTo>
                      <a:pt x="336" y="333"/>
                    </a:lnTo>
                    <a:lnTo>
                      <a:pt x="336" y="334"/>
                    </a:lnTo>
                    <a:lnTo>
                      <a:pt x="336" y="336"/>
                    </a:lnTo>
                    <a:lnTo>
                      <a:pt x="335" y="337"/>
                    </a:lnTo>
                    <a:lnTo>
                      <a:pt x="335" y="338"/>
                    </a:lnTo>
                    <a:lnTo>
                      <a:pt x="335" y="339"/>
                    </a:lnTo>
                    <a:lnTo>
                      <a:pt x="336" y="339"/>
                    </a:lnTo>
                    <a:lnTo>
                      <a:pt x="336" y="338"/>
                    </a:lnTo>
                    <a:lnTo>
                      <a:pt x="337" y="338"/>
                    </a:lnTo>
                    <a:lnTo>
                      <a:pt x="337" y="339"/>
                    </a:lnTo>
                    <a:lnTo>
                      <a:pt x="338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38" y="341"/>
                    </a:lnTo>
                    <a:lnTo>
                      <a:pt x="338" y="342"/>
                    </a:lnTo>
                    <a:lnTo>
                      <a:pt x="338" y="343"/>
                    </a:lnTo>
                    <a:lnTo>
                      <a:pt x="336" y="344"/>
                    </a:lnTo>
                    <a:lnTo>
                      <a:pt x="336" y="345"/>
                    </a:lnTo>
                    <a:lnTo>
                      <a:pt x="335" y="345"/>
                    </a:lnTo>
                    <a:lnTo>
                      <a:pt x="334" y="345"/>
                    </a:lnTo>
                    <a:lnTo>
                      <a:pt x="334" y="346"/>
                    </a:lnTo>
                    <a:lnTo>
                      <a:pt x="334" y="347"/>
                    </a:lnTo>
                    <a:lnTo>
                      <a:pt x="333" y="347"/>
                    </a:lnTo>
                    <a:lnTo>
                      <a:pt x="332" y="348"/>
                    </a:lnTo>
                    <a:lnTo>
                      <a:pt x="332" y="349"/>
                    </a:lnTo>
                    <a:lnTo>
                      <a:pt x="332" y="350"/>
                    </a:lnTo>
                    <a:lnTo>
                      <a:pt x="331" y="350"/>
                    </a:lnTo>
                    <a:lnTo>
                      <a:pt x="331" y="351"/>
                    </a:lnTo>
                    <a:lnTo>
                      <a:pt x="331" y="352"/>
                    </a:lnTo>
                    <a:lnTo>
                      <a:pt x="330" y="352"/>
                    </a:lnTo>
                    <a:lnTo>
                      <a:pt x="331" y="353"/>
                    </a:lnTo>
                    <a:lnTo>
                      <a:pt x="331" y="354"/>
                    </a:lnTo>
                    <a:lnTo>
                      <a:pt x="331" y="355"/>
                    </a:lnTo>
                    <a:lnTo>
                      <a:pt x="330" y="356"/>
                    </a:lnTo>
                    <a:lnTo>
                      <a:pt x="328" y="357"/>
                    </a:lnTo>
                    <a:lnTo>
                      <a:pt x="328" y="358"/>
                    </a:lnTo>
                    <a:lnTo>
                      <a:pt x="327" y="359"/>
                    </a:lnTo>
                    <a:lnTo>
                      <a:pt x="326" y="359"/>
                    </a:lnTo>
                    <a:lnTo>
                      <a:pt x="326" y="360"/>
                    </a:lnTo>
                    <a:lnTo>
                      <a:pt x="326" y="361"/>
                    </a:lnTo>
                    <a:lnTo>
                      <a:pt x="325" y="361"/>
                    </a:lnTo>
                    <a:lnTo>
                      <a:pt x="325" y="362"/>
                    </a:lnTo>
                    <a:lnTo>
                      <a:pt x="324" y="362"/>
                    </a:lnTo>
                    <a:lnTo>
                      <a:pt x="324" y="361"/>
                    </a:lnTo>
                    <a:lnTo>
                      <a:pt x="323" y="362"/>
                    </a:lnTo>
                    <a:lnTo>
                      <a:pt x="322" y="362"/>
                    </a:lnTo>
                    <a:lnTo>
                      <a:pt x="321" y="362"/>
                    </a:lnTo>
                    <a:lnTo>
                      <a:pt x="321" y="363"/>
                    </a:lnTo>
                    <a:lnTo>
                      <a:pt x="320" y="363"/>
                    </a:lnTo>
                    <a:lnTo>
                      <a:pt x="319" y="364"/>
                    </a:lnTo>
                    <a:lnTo>
                      <a:pt x="318" y="365"/>
                    </a:lnTo>
                    <a:lnTo>
                      <a:pt x="317" y="366"/>
                    </a:lnTo>
                    <a:lnTo>
                      <a:pt x="316" y="367"/>
                    </a:lnTo>
                    <a:lnTo>
                      <a:pt x="316" y="370"/>
                    </a:lnTo>
                    <a:lnTo>
                      <a:pt x="315" y="371"/>
                    </a:lnTo>
                    <a:lnTo>
                      <a:pt x="314" y="372"/>
                    </a:lnTo>
                    <a:lnTo>
                      <a:pt x="313" y="373"/>
                    </a:lnTo>
                    <a:lnTo>
                      <a:pt x="312" y="373"/>
                    </a:lnTo>
                    <a:lnTo>
                      <a:pt x="311" y="374"/>
                    </a:lnTo>
                    <a:lnTo>
                      <a:pt x="310" y="374"/>
                    </a:lnTo>
                    <a:lnTo>
                      <a:pt x="309" y="374"/>
                    </a:lnTo>
                    <a:lnTo>
                      <a:pt x="309" y="373"/>
                    </a:lnTo>
                    <a:lnTo>
                      <a:pt x="307" y="373"/>
                    </a:lnTo>
                    <a:lnTo>
                      <a:pt x="306" y="373"/>
                    </a:lnTo>
                    <a:lnTo>
                      <a:pt x="306" y="372"/>
                    </a:lnTo>
                    <a:lnTo>
                      <a:pt x="305" y="372"/>
                    </a:lnTo>
                    <a:lnTo>
                      <a:pt x="305" y="373"/>
                    </a:lnTo>
                    <a:lnTo>
                      <a:pt x="305" y="374"/>
                    </a:lnTo>
                    <a:lnTo>
                      <a:pt x="304" y="374"/>
                    </a:lnTo>
                    <a:lnTo>
                      <a:pt x="304" y="373"/>
                    </a:lnTo>
                    <a:lnTo>
                      <a:pt x="303" y="373"/>
                    </a:lnTo>
                    <a:lnTo>
                      <a:pt x="303" y="372"/>
                    </a:lnTo>
                    <a:lnTo>
                      <a:pt x="302" y="372"/>
                    </a:lnTo>
                    <a:lnTo>
                      <a:pt x="303" y="371"/>
                    </a:lnTo>
                    <a:lnTo>
                      <a:pt x="302" y="371"/>
                    </a:lnTo>
                    <a:lnTo>
                      <a:pt x="302" y="370"/>
                    </a:lnTo>
                    <a:lnTo>
                      <a:pt x="301" y="370"/>
                    </a:lnTo>
                    <a:lnTo>
                      <a:pt x="300" y="370"/>
                    </a:lnTo>
                    <a:lnTo>
                      <a:pt x="299" y="370"/>
                    </a:lnTo>
                    <a:lnTo>
                      <a:pt x="298" y="370"/>
                    </a:lnTo>
                    <a:lnTo>
                      <a:pt x="298" y="371"/>
                    </a:lnTo>
                    <a:lnTo>
                      <a:pt x="297" y="371"/>
                    </a:lnTo>
                    <a:lnTo>
                      <a:pt x="297" y="372"/>
                    </a:lnTo>
                    <a:lnTo>
                      <a:pt x="296" y="372"/>
                    </a:lnTo>
                    <a:lnTo>
                      <a:pt x="295" y="373"/>
                    </a:lnTo>
                    <a:lnTo>
                      <a:pt x="296" y="373"/>
                    </a:lnTo>
                    <a:lnTo>
                      <a:pt x="296" y="374"/>
                    </a:lnTo>
                    <a:lnTo>
                      <a:pt x="295" y="374"/>
                    </a:lnTo>
                    <a:lnTo>
                      <a:pt x="294" y="375"/>
                    </a:lnTo>
                    <a:lnTo>
                      <a:pt x="293" y="376"/>
                    </a:lnTo>
                    <a:lnTo>
                      <a:pt x="293" y="377"/>
                    </a:lnTo>
                    <a:lnTo>
                      <a:pt x="292" y="377"/>
                    </a:lnTo>
                    <a:lnTo>
                      <a:pt x="292" y="378"/>
                    </a:lnTo>
                    <a:lnTo>
                      <a:pt x="292" y="379"/>
                    </a:lnTo>
                    <a:lnTo>
                      <a:pt x="292" y="380"/>
                    </a:lnTo>
                    <a:lnTo>
                      <a:pt x="291" y="380"/>
                    </a:lnTo>
                    <a:lnTo>
                      <a:pt x="290" y="381"/>
                    </a:lnTo>
                    <a:lnTo>
                      <a:pt x="289" y="382"/>
                    </a:lnTo>
                    <a:lnTo>
                      <a:pt x="289" y="383"/>
                    </a:lnTo>
                    <a:lnTo>
                      <a:pt x="288" y="383"/>
                    </a:lnTo>
                    <a:lnTo>
                      <a:pt x="288" y="384"/>
                    </a:lnTo>
                    <a:lnTo>
                      <a:pt x="288" y="383"/>
                    </a:lnTo>
                    <a:lnTo>
                      <a:pt x="287" y="383"/>
                    </a:lnTo>
                    <a:lnTo>
                      <a:pt x="286" y="384"/>
                    </a:lnTo>
                    <a:lnTo>
                      <a:pt x="286" y="385"/>
                    </a:lnTo>
                    <a:lnTo>
                      <a:pt x="287" y="386"/>
                    </a:lnTo>
                    <a:lnTo>
                      <a:pt x="287" y="387"/>
                    </a:lnTo>
                    <a:lnTo>
                      <a:pt x="286" y="387"/>
                    </a:lnTo>
                    <a:lnTo>
                      <a:pt x="285" y="388"/>
                    </a:lnTo>
                    <a:lnTo>
                      <a:pt x="284" y="389"/>
                    </a:lnTo>
                    <a:lnTo>
                      <a:pt x="284" y="388"/>
                    </a:lnTo>
                    <a:lnTo>
                      <a:pt x="284" y="389"/>
                    </a:lnTo>
                    <a:lnTo>
                      <a:pt x="283" y="390"/>
                    </a:lnTo>
                    <a:lnTo>
                      <a:pt x="282" y="391"/>
                    </a:lnTo>
                    <a:lnTo>
                      <a:pt x="281" y="392"/>
                    </a:lnTo>
                    <a:lnTo>
                      <a:pt x="281" y="393"/>
                    </a:lnTo>
                    <a:lnTo>
                      <a:pt x="281" y="394"/>
                    </a:lnTo>
                    <a:lnTo>
                      <a:pt x="280" y="395"/>
                    </a:lnTo>
                    <a:lnTo>
                      <a:pt x="280" y="396"/>
                    </a:lnTo>
                    <a:lnTo>
                      <a:pt x="279" y="396"/>
                    </a:lnTo>
                    <a:lnTo>
                      <a:pt x="280" y="397"/>
                    </a:lnTo>
                    <a:lnTo>
                      <a:pt x="279" y="397"/>
                    </a:lnTo>
                    <a:lnTo>
                      <a:pt x="280" y="398"/>
                    </a:lnTo>
                    <a:lnTo>
                      <a:pt x="280" y="399"/>
                    </a:lnTo>
                    <a:lnTo>
                      <a:pt x="281" y="400"/>
                    </a:lnTo>
                    <a:lnTo>
                      <a:pt x="281" y="401"/>
                    </a:lnTo>
                    <a:lnTo>
                      <a:pt x="280" y="401"/>
                    </a:lnTo>
                    <a:lnTo>
                      <a:pt x="280" y="402"/>
                    </a:lnTo>
                    <a:lnTo>
                      <a:pt x="279" y="402"/>
                    </a:lnTo>
                    <a:lnTo>
                      <a:pt x="278" y="402"/>
                    </a:lnTo>
                    <a:lnTo>
                      <a:pt x="278" y="403"/>
                    </a:lnTo>
                    <a:lnTo>
                      <a:pt x="277" y="403"/>
                    </a:lnTo>
                    <a:lnTo>
                      <a:pt x="278" y="404"/>
                    </a:lnTo>
                    <a:lnTo>
                      <a:pt x="279" y="404"/>
                    </a:lnTo>
                    <a:lnTo>
                      <a:pt x="279" y="405"/>
                    </a:lnTo>
                    <a:lnTo>
                      <a:pt x="280" y="405"/>
                    </a:lnTo>
                    <a:lnTo>
                      <a:pt x="281" y="405"/>
                    </a:lnTo>
                    <a:lnTo>
                      <a:pt x="282" y="405"/>
                    </a:lnTo>
                    <a:lnTo>
                      <a:pt x="283" y="405"/>
                    </a:lnTo>
                    <a:lnTo>
                      <a:pt x="284" y="405"/>
                    </a:lnTo>
                    <a:lnTo>
                      <a:pt x="284" y="404"/>
                    </a:lnTo>
                    <a:lnTo>
                      <a:pt x="285" y="404"/>
                    </a:lnTo>
                    <a:lnTo>
                      <a:pt x="285" y="405"/>
                    </a:lnTo>
                    <a:lnTo>
                      <a:pt x="286" y="406"/>
                    </a:lnTo>
                    <a:lnTo>
                      <a:pt x="285" y="406"/>
                    </a:lnTo>
                    <a:lnTo>
                      <a:pt x="284" y="407"/>
                    </a:lnTo>
                    <a:lnTo>
                      <a:pt x="283" y="407"/>
                    </a:lnTo>
                    <a:lnTo>
                      <a:pt x="283" y="408"/>
                    </a:lnTo>
                    <a:lnTo>
                      <a:pt x="282" y="408"/>
                    </a:lnTo>
                    <a:lnTo>
                      <a:pt x="281" y="409"/>
                    </a:lnTo>
                    <a:lnTo>
                      <a:pt x="281" y="410"/>
                    </a:lnTo>
                    <a:lnTo>
                      <a:pt x="280" y="410"/>
                    </a:lnTo>
                    <a:lnTo>
                      <a:pt x="280" y="411"/>
                    </a:lnTo>
                    <a:lnTo>
                      <a:pt x="280" y="412"/>
                    </a:lnTo>
                    <a:lnTo>
                      <a:pt x="279" y="413"/>
                    </a:lnTo>
                    <a:lnTo>
                      <a:pt x="278" y="414"/>
                    </a:lnTo>
                    <a:lnTo>
                      <a:pt x="277" y="415"/>
                    </a:lnTo>
                    <a:lnTo>
                      <a:pt x="276" y="416"/>
                    </a:lnTo>
                    <a:lnTo>
                      <a:pt x="275" y="416"/>
                    </a:lnTo>
                    <a:lnTo>
                      <a:pt x="275" y="417"/>
                    </a:lnTo>
                    <a:lnTo>
                      <a:pt x="275" y="418"/>
                    </a:lnTo>
                    <a:lnTo>
                      <a:pt x="275" y="419"/>
                    </a:lnTo>
                    <a:lnTo>
                      <a:pt x="274" y="419"/>
                    </a:lnTo>
                    <a:lnTo>
                      <a:pt x="274" y="420"/>
                    </a:lnTo>
                    <a:lnTo>
                      <a:pt x="273" y="420"/>
                    </a:lnTo>
                    <a:lnTo>
                      <a:pt x="273" y="421"/>
                    </a:lnTo>
                    <a:lnTo>
                      <a:pt x="273" y="422"/>
                    </a:lnTo>
                    <a:lnTo>
                      <a:pt x="271" y="423"/>
                    </a:lnTo>
                    <a:lnTo>
                      <a:pt x="272" y="424"/>
                    </a:lnTo>
                    <a:lnTo>
                      <a:pt x="273" y="425"/>
                    </a:lnTo>
                    <a:lnTo>
                      <a:pt x="273" y="426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8"/>
                    </a:lnTo>
                    <a:lnTo>
                      <a:pt x="269" y="429"/>
                    </a:lnTo>
                    <a:lnTo>
                      <a:pt x="269" y="430"/>
                    </a:lnTo>
                    <a:lnTo>
                      <a:pt x="270" y="430"/>
                    </a:lnTo>
                    <a:lnTo>
                      <a:pt x="270" y="431"/>
                    </a:lnTo>
                    <a:lnTo>
                      <a:pt x="270" y="432"/>
                    </a:lnTo>
                    <a:lnTo>
                      <a:pt x="270" y="433"/>
                    </a:lnTo>
                    <a:lnTo>
                      <a:pt x="269" y="433"/>
                    </a:lnTo>
                    <a:lnTo>
                      <a:pt x="268" y="433"/>
                    </a:lnTo>
                    <a:lnTo>
                      <a:pt x="268" y="434"/>
                    </a:lnTo>
                    <a:lnTo>
                      <a:pt x="267" y="435"/>
                    </a:lnTo>
                    <a:lnTo>
                      <a:pt x="268" y="436"/>
                    </a:lnTo>
                    <a:lnTo>
                      <a:pt x="267" y="437"/>
                    </a:lnTo>
                    <a:lnTo>
                      <a:pt x="267" y="438"/>
                    </a:lnTo>
                    <a:lnTo>
                      <a:pt x="268" y="438"/>
                    </a:lnTo>
                    <a:lnTo>
                      <a:pt x="269" y="438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9" y="442"/>
                    </a:lnTo>
                    <a:lnTo>
                      <a:pt x="270" y="443"/>
                    </a:lnTo>
                    <a:lnTo>
                      <a:pt x="271" y="443"/>
                    </a:lnTo>
                    <a:lnTo>
                      <a:pt x="271" y="444"/>
                    </a:lnTo>
                    <a:lnTo>
                      <a:pt x="272" y="445"/>
                    </a:lnTo>
                    <a:lnTo>
                      <a:pt x="273" y="445"/>
                    </a:lnTo>
                    <a:lnTo>
                      <a:pt x="273" y="446"/>
                    </a:lnTo>
                    <a:lnTo>
                      <a:pt x="272" y="446"/>
                    </a:lnTo>
                    <a:lnTo>
                      <a:pt x="271" y="446"/>
                    </a:lnTo>
                    <a:lnTo>
                      <a:pt x="271" y="445"/>
                    </a:lnTo>
                    <a:lnTo>
                      <a:pt x="270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0" y="447"/>
                    </a:lnTo>
                    <a:lnTo>
                      <a:pt x="269" y="447"/>
                    </a:lnTo>
                    <a:lnTo>
                      <a:pt x="269" y="448"/>
                    </a:lnTo>
                    <a:lnTo>
                      <a:pt x="269" y="449"/>
                    </a:lnTo>
                    <a:lnTo>
                      <a:pt x="268" y="449"/>
                    </a:lnTo>
                    <a:lnTo>
                      <a:pt x="267" y="449"/>
                    </a:lnTo>
                    <a:lnTo>
                      <a:pt x="266" y="449"/>
                    </a:lnTo>
                    <a:lnTo>
                      <a:pt x="266" y="450"/>
                    </a:lnTo>
                    <a:lnTo>
                      <a:pt x="266" y="451"/>
                    </a:lnTo>
                    <a:lnTo>
                      <a:pt x="266" y="452"/>
                    </a:lnTo>
                    <a:lnTo>
                      <a:pt x="266" y="453"/>
                    </a:lnTo>
                    <a:lnTo>
                      <a:pt x="265" y="453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59" y="456"/>
                    </a:lnTo>
                    <a:lnTo>
                      <a:pt x="258" y="456"/>
                    </a:lnTo>
                    <a:lnTo>
                      <a:pt x="257" y="456"/>
                    </a:lnTo>
                    <a:lnTo>
                      <a:pt x="256" y="457"/>
                    </a:lnTo>
                    <a:lnTo>
                      <a:pt x="257" y="457"/>
                    </a:lnTo>
                    <a:lnTo>
                      <a:pt x="257" y="458"/>
                    </a:lnTo>
                    <a:lnTo>
                      <a:pt x="256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0"/>
                    </a:lnTo>
                    <a:lnTo>
                      <a:pt x="256" y="461"/>
                    </a:lnTo>
                    <a:lnTo>
                      <a:pt x="257" y="462"/>
                    </a:lnTo>
                    <a:lnTo>
                      <a:pt x="258" y="462"/>
                    </a:lnTo>
                    <a:lnTo>
                      <a:pt x="258" y="463"/>
                    </a:lnTo>
                    <a:lnTo>
                      <a:pt x="258" y="464"/>
                    </a:lnTo>
                    <a:lnTo>
                      <a:pt x="257" y="465"/>
                    </a:lnTo>
                    <a:lnTo>
                      <a:pt x="256" y="465"/>
                    </a:lnTo>
                    <a:lnTo>
                      <a:pt x="256" y="466"/>
                    </a:lnTo>
                    <a:lnTo>
                      <a:pt x="257" y="466"/>
                    </a:lnTo>
                    <a:lnTo>
                      <a:pt x="257" y="467"/>
                    </a:lnTo>
                    <a:lnTo>
                      <a:pt x="258" y="467"/>
                    </a:lnTo>
                    <a:lnTo>
                      <a:pt x="259" y="468"/>
                    </a:lnTo>
                    <a:lnTo>
                      <a:pt x="261" y="469"/>
                    </a:lnTo>
                    <a:lnTo>
                      <a:pt x="262" y="469"/>
                    </a:lnTo>
                    <a:lnTo>
                      <a:pt x="263" y="470"/>
                    </a:lnTo>
                    <a:lnTo>
                      <a:pt x="263" y="471"/>
                    </a:lnTo>
                    <a:lnTo>
                      <a:pt x="263" y="472"/>
                    </a:lnTo>
                    <a:lnTo>
                      <a:pt x="264" y="472"/>
                    </a:lnTo>
                    <a:lnTo>
                      <a:pt x="264" y="473"/>
                    </a:lnTo>
                    <a:lnTo>
                      <a:pt x="265" y="474"/>
                    </a:lnTo>
                    <a:lnTo>
                      <a:pt x="264" y="474"/>
                    </a:lnTo>
                    <a:lnTo>
                      <a:pt x="264" y="475"/>
                    </a:lnTo>
                    <a:lnTo>
                      <a:pt x="265" y="475"/>
                    </a:lnTo>
                    <a:lnTo>
                      <a:pt x="265" y="476"/>
                    </a:lnTo>
                    <a:lnTo>
                      <a:pt x="266" y="476"/>
                    </a:lnTo>
                    <a:lnTo>
                      <a:pt x="266" y="477"/>
                    </a:lnTo>
                    <a:lnTo>
                      <a:pt x="266" y="478"/>
                    </a:lnTo>
                    <a:lnTo>
                      <a:pt x="266" y="479"/>
                    </a:lnTo>
                    <a:lnTo>
                      <a:pt x="265" y="480"/>
                    </a:lnTo>
                    <a:lnTo>
                      <a:pt x="264" y="481"/>
                    </a:lnTo>
                    <a:lnTo>
                      <a:pt x="264" y="483"/>
                    </a:lnTo>
                    <a:lnTo>
                      <a:pt x="264" y="484"/>
                    </a:lnTo>
                    <a:lnTo>
                      <a:pt x="263" y="484"/>
                    </a:lnTo>
                    <a:lnTo>
                      <a:pt x="263" y="485"/>
                    </a:lnTo>
                    <a:lnTo>
                      <a:pt x="264" y="485"/>
                    </a:lnTo>
                    <a:lnTo>
                      <a:pt x="263" y="486"/>
                    </a:lnTo>
                    <a:lnTo>
                      <a:pt x="263" y="487"/>
                    </a:lnTo>
                    <a:lnTo>
                      <a:pt x="262" y="487"/>
                    </a:lnTo>
                    <a:lnTo>
                      <a:pt x="263" y="487"/>
                    </a:lnTo>
                    <a:lnTo>
                      <a:pt x="264" y="488"/>
                    </a:lnTo>
                    <a:lnTo>
                      <a:pt x="264" y="487"/>
                    </a:lnTo>
                    <a:lnTo>
                      <a:pt x="265" y="487"/>
                    </a:lnTo>
                    <a:lnTo>
                      <a:pt x="266" y="487"/>
                    </a:lnTo>
                    <a:lnTo>
                      <a:pt x="267" y="487"/>
                    </a:lnTo>
                    <a:lnTo>
                      <a:pt x="267" y="488"/>
                    </a:lnTo>
                    <a:lnTo>
                      <a:pt x="268" y="488"/>
                    </a:lnTo>
                    <a:lnTo>
                      <a:pt x="269" y="488"/>
                    </a:lnTo>
                    <a:lnTo>
                      <a:pt x="269" y="489"/>
                    </a:lnTo>
                    <a:lnTo>
                      <a:pt x="269" y="490"/>
                    </a:lnTo>
                    <a:lnTo>
                      <a:pt x="269" y="491"/>
                    </a:lnTo>
                    <a:lnTo>
                      <a:pt x="269" y="492"/>
                    </a:lnTo>
                    <a:lnTo>
                      <a:pt x="269" y="493"/>
                    </a:lnTo>
                    <a:lnTo>
                      <a:pt x="270" y="493"/>
                    </a:lnTo>
                    <a:lnTo>
                      <a:pt x="270" y="494"/>
                    </a:lnTo>
                    <a:lnTo>
                      <a:pt x="271" y="493"/>
                    </a:lnTo>
                    <a:lnTo>
                      <a:pt x="271" y="494"/>
                    </a:lnTo>
                    <a:lnTo>
                      <a:pt x="273" y="495"/>
                    </a:lnTo>
                    <a:lnTo>
                      <a:pt x="275" y="494"/>
                    </a:lnTo>
                    <a:lnTo>
                      <a:pt x="276" y="494"/>
                    </a:lnTo>
                    <a:lnTo>
                      <a:pt x="276" y="495"/>
                    </a:lnTo>
                    <a:lnTo>
                      <a:pt x="276" y="496"/>
                    </a:lnTo>
                    <a:lnTo>
                      <a:pt x="276" y="497"/>
                    </a:lnTo>
                    <a:lnTo>
                      <a:pt x="277" y="497"/>
                    </a:lnTo>
                    <a:lnTo>
                      <a:pt x="277" y="498"/>
                    </a:lnTo>
                    <a:lnTo>
                      <a:pt x="277" y="499"/>
                    </a:lnTo>
                    <a:lnTo>
                      <a:pt x="277" y="500"/>
                    </a:lnTo>
                    <a:lnTo>
                      <a:pt x="277" y="501"/>
                    </a:lnTo>
                    <a:lnTo>
                      <a:pt x="276" y="502"/>
                    </a:lnTo>
                    <a:lnTo>
                      <a:pt x="276" y="503"/>
                    </a:lnTo>
                    <a:lnTo>
                      <a:pt x="276" y="504"/>
                    </a:lnTo>
                    <a:lnTo>
                      <a:pt x="275" y="505"/>
                    </a:lnTo>
                    <a:lnTo>
                      <a:pt x="275" y="506"/>
                    </a:lnTo>
                    <a:lnTo>
                      <a:pt x="275" y="507"/>
                    </a:lnTo>
                    <a:lnTo>
                      <a:pt x="274" y="507"/>
                    </a:lnTo>
                    <a:lnTo>
                      <a:pt x="273" y="508"/>
                    </a:lnTo>
                    <a:lnTo>
                      <a:pt x="273" y="509"/>
                    </a:lnTo>
                    <a:lnTo>
                      <a:pt x="272" y="509"/>
                    </a:lnTo>
                    <a:lnTo>
                      <a:pt x="272" y="510"/>
                    </a:lnTo>
                    <a:lnTo>
                      <a:pt x="272" y="511"/>
                    </a:lnTo>
                    <a:lnTo>
                      <a:pt x="271" y="511"/>
                    </a:lnTo>
                    <a:lnTo>
                      <a:pt x="270" y="512"/>
                    </a:lnTo>
                    <a:lnTo>
                      <a:pt x="271" y="512"/>
                    </a:lnTo>
                    <a:lnTo>
                      <a:pt x="271" y="513"/>
                    </a:lnTo>
                    <a:lnTo>
                      <a:pt x="271" y="514"/>
                    </a:lnTo>
                    <a:lnTo>
                      <a:pt x="271" y="515"/>
                    </a:lnTo>
                    <a:lnTo>
                      <a:pt x="270" y="515"/>
                    </a:lnTo>
                    <a:lnTo>
                      <a:pt x="269" y="516"/>
                    </a:lnTo>
                    <a:lnTo>
                      <a:pt x="270" y="516"/>
                    </a:lnTo>
                    <a:lnTo>
                      <a:pt x="269" y="516"/>
                    </a:lnTo>
                    <a:lnTo>
                      <a:pt x="269" y="517"/>
                    </a:lnTo>
                    <a:lnTo>
                      <a:pt x="268" y="517"/>
                    </a:lnTo>
                    <a:lnTo>
                      <a:pt x="267" y="517"/>
                    </a:lnTo>
                    <a:lnTo>
                      <a:pt x="266" y="517"/>
                    </a:lnTo>
                    <a:lnTo>
                      <a:pt x="265" y="517"/>
                    </a:lnTo>
                    <a:lnTo>
                      <a:pt x="266" y="518"/>
                    </a:lnTo>
                    <a:lnTo>
                      <a:pt x="266" y="519"/>
                    </a:lnTo>
                    <a:lnTo>
                      <a:pt x="266" y="520"/>
                    </a:lnTo>
                    <a:lnTo>
                      <a:pt x="265" y="520"/>
                    </a:lnTo>
                    <a:lnTo>
                      <a:pt x="265" y="521"/>
                    </a:lnTo>
                    <a:lnTo>
                      <a:pt x="264" y="521"/>
                    </a:lnTo>
                    <a:lnTo>
                      <a:pt x="264" y="522"/>
                    </a:lnTo>
                    <a:lnTo>
                      <a:pt x="264" y="523"/>
                    </a:lnTo>
                    <a:lnTo>
                      <a:pt x="263" y="523"/>
                    </a:lnTo>
                    <a:lnTo>
                      <a:pt x="263" y="524"/>
                    </a:lnTo>
                    <a:lnTo>
                      <a:pt x="264" y="524"/>
                    </a:lnTo>
                    <a:lnTo>
                      <a:pt x="263" y="525"/>
                    </a:lnTo>
                    <a:lnTo>
                      <a:pt x="263" y="526"/>
                    </a:lnTo>
                    <a:lnTo>
                      <a:pt x="263" y="527"/>
                    </a:lnTo>
                    <a:lnTo>
                      <a:pt x="263" y="528"/>
                    </a:lnTo>
                    <a:lnTo>
                      <a:pt x="262" y="528"/>
                    </a:lnTo>
                    <a:lnTo>
                      <a:pt x="261" y="528"/>
                    </a:lnTo>
                    <a:lnTo>
                      <a:pt x="260" y="529"/>
                    </a:lnTo>
                    <a:lnTo>
                      <a:pt x="259" y="529"/>
                    </a:lnTo>
                    <a:lnTo>
                      <a:pt x="258" y="529"/>
                    </a:lnTo>
                    <a:lnTo>
                      <a:pt x="257" y="529"/>
                    </a:lnTo>
                    <a:lnTo>
                      <a:pt x="257" y="530"/>
                    </a:lnTo>
                    <a:lnTo>
                      <a:pt x="257" y="531"/>
                    </a:lnTo>
                    <a:lnTo>
                      <a:pt x="257" y="532"/>
                    </a:lnTo>
                    <a:lnTo>
                      <a:pt x="256" y="532"/>
                    </a:lnTo>
                    <a:lnTo>
                      <a:pt x="256" y="533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6" name="Freeform 543"/>
              <p:cNvSpPr>
                <a:spLocks/>
              </p:cNvSpPr>
              <p:nvPr/>
            </p:nvSpPr>
            <p:spPr bwMode="auto">
              <a:xfrm>
                <a:off x="2038350" y="3916363"/>
                <a:ext cx="747713" cy="757237"/>
              </a:xfrm>
              <a:custGeom>
                <a:avLst/>
                <a:gdLst>
                  <a:gd name="T0" fmla="*/ 2147483646 w 727"/>
                  <a:gd name="T1" fmla="*/ 2147483646 h 737"/>
                  <a:gd name="T2" fmla="*/ 2147483646 w 727"/>
                  <a:gd name="T3" fmla="*/ 2147483646 h 737"/>
                  <a:gd name="T4" fmla="*/ 2147483646 w 727"/>
                  <a:gd name="T5" fmla="*/ 2147483646 h 737"/>
                  <a:gd name="T6" fmla="*/ 2147483646 w 727"/>
                  <a:gd name="T7" fmla="*/ 2147483646 h 737"/>
                  <a:gd name="T8" fmla="*/ 2147483646 w 727"/>
                  <a:gd name="T9" fmla="*/ 2147483646 h 737"/>
                  <a:gd name="T10" fmla="*/ 2147483646 w 727"/>
                  <a:gd name="T11" fmla="*/ 2147483646 h 737"/>
                  <a:gd name="T12" fmla="*/ 2147483646 w 727"/>
                  <a:gd name="T13" fmla="*/ 2147483646 h 737"/>
                  <a:gd name="T14" fmla="*/ 2147483646 w 727"/>
                  <a:gd name="T15" fmla="*/ 2147483646 h 737"/>
                  <a:gd name="T16" fmla="*/ 2147483646 w 727"/>
                  <a:gd name="T17" fmla="*/ 2147483646 h 737"/>
                  <a:gd name="T18" fmla="*/ 2147483646 w 727"/>
                  <a:gd name="T19" fmla="*/ 2147483646 h 737"/>
                  <a:gd name="T20" fmla="*/ 2147483646 w 727"/>
                  <a:gd name="T21" fmla="*/ 2147483646 h 737"/>
                  <a:gd name="T22" fmla="*/ 2147483646 w 727"/>
                  <a:gd name="T23" fmla="*/ 2147483646 h 737"/>
                  <a:gd name="T24" fmla="*/ 2147483646 w 727"/>
                  <a:gd name="T25" fmla="*/ 2147483646 h 737"/>
                  <a:gd name="T26" fmla="*/ 2147483646 w 727"/>
                  <a:gd name="T27" fmla="*/ 2147483646 h 737"/>
                  <a:gd name="T28" fmla="*/ 2147483646 w 727"/>
                  <a:gd name="T29" fmla="*/ 2147483646 h 737"/>
                  <a:gd name="T30" fmla="*/ 2147483646 w 727"/>
                  <a:gd name="T31" fmla="*/ 2147483646 h 737"/>
                  <a:gd name="T32" fmla="*/ 2147483646 w 727"/>
                  <a:gd name="T33" fmla="*/ 2147483646 h 737"/>
                  <a:gd name="T34" fmla="*/ 2147483646 w 727"/>
                  <a:gd name="T35" fmla="*/ 2147483646 h 737"/>
                  <a:gd name="T36" fmla="*/ 2147483646 w 727"/>
                  <a:gd name="T37" fmla="*/ 2147483646 h 737"/>
                  <a:gd name="T38" fmla="*/ 2147483646 w 727"/>
                  <a:gd name="T39" fmla="*/ 2147483646 h 737"/>
                  <a:gd name="T40" fmla="*/ 2147483646 w 727"/>
                  <a:gd name="T41" fmla="*/ 2147483646 h 737"/>
                  <a:gd name="T42" fmla="*/ 2147483646 w 727"/>
                  <a:gd name="T43" fmla="*/ 2147483646 h 737"/>
                  <a:gd name="T44" fmla="*/ 2147483646 w 727"/>
                  <a:gd name="T45" fmla="*/ 2147483646 h 737"/>
                  <a:gd name="T46" fmla="*/ 2147483646 w 727"/>
                  <a:gd name="T47" fmla="*/ 2147483646 h 737"/>
                  <a:gd name="T48" fmla="*/ 2147483646 w 727"/>
                  <a:gd name="T49" fmla="*/ 2147483646 h 737"/>
                  <a:gd name="T50" fmla="*/ 2147483646 w 727"/>
                  <a:gd name="T51" fmla="*/ 2147483646 h 737"/>
                  <a:gd name="T52" fmla="*/ 2147483646 w 727"/>
                  <a:gd name="T53" fmla="*/ 2147483646 h 737"/>
                  <a:gd name="T54" fmla="*/ 2147483646 w 727"/>
                  <a:gd name="T55" fmla="*/ 2147483646 h 737"/>
                  <a:gd name="T56" fmla="*/ 2147483646 w 727"/>
                  <a:gd name="T57" fmla="*/ 2147483646 h 737"/>
                  <a:gd name="T58" fmla="*/ 2147483646 w 727"/>
                  <a:gd name="T59" fmla="*/ 2147483646 h 737"/>
                  <a:gd name="T60" fmla="*/ 2147483646 w 727"/>
                  <a:gd name="T61" fmla="*/ 2147483646 h 737"/>
                  <a:gd name="T62" fmla="*/ 2147483646 w 727"/>
                  <a:gd name="T63" fmla="*/ 2147483646 h 737"/>
                  <a:gd name="T64" fmla="*/ 2147483646 w 727"/>
                  <a:gd name="T65" fmla="*/ 2147483646 h 737"/>
                  <a:gd name="T66" fmla="*/ 2147483646 w 727"/>
                  <a:gd name="T67" fmla="*/ 2147483646 h 737"/>
                  <a:gd name="T68" fmla="*/ 2147483646 w 727"/>
                  <a:gd name="T69" fmla="*/ 2147483646 h 737"/>
                  <a:gd name="T70" fmla="*/ 2147483646 w 727"/>
                  <a:gd name="T71" fmla="*/ 2147483646 h 737"/>
                  <a:gd name="T72" fmla="*/ 2147483646 w 727"/>
                  <a:gd name="T73" fmla="*/ 2147483646 h 737"/>
                  <a:gd name="T74" fmla="*/ 2147483646 w 727"/>
                  <a:gd name="T75" fmla="*/ 2147483646 h 737"/>
                  <a:gd name="T76" fmla="*/ 2147483646 w 727"/>
                  <a:gd name="T77" fmla="*/ 2147483646 h 737"/>
                  <a:gd name="T78" fmla="*/ 2147483646 w 727"/>
                  <a:gd name="T79" fmla="*/ 2147483646 h 737"/>
                  <a:gd name="T80" fmla="*/ 2147483646 w 727"/>
                  <a:gd name="T81" fmla="*/ 2147483646 h 737"/>
                  <a:gd name="T82" fmla="*/ 2147483646 w 727"/>
                  <a:gd name="T83" fmla="*/ 2147483646 h 737"/>
                  <a:gd name="T84" fmla="*/ 2147483646 w 727"/>
                  <a:gd name="T85" fmla="*/ 2147483646 h 737"/>
                  <a:gd name="T86" fmla="*/ 2147483646 w 727"/>
                  <a:gd name="T87" fmla="*/ 2147483646 h 737"/>
                  <a:gd name="T88" fmla="*/ 2147483646 w 727"/>
                  <a:gd name="T89" fmla="*/ 2147483646 h 737"/>
                  <a:gd name="T90" fmla="*/ 2147483646 w 727"/>
                  <a:gd name="T91" fmla="*/ 2147483646 h 737"/>
                  <a:gd name="T92" fmla="*/ 2147483646 w 727"/>
                  <a:gd name="T93" fmla="*/ 2147483646 h 737"/>
                  <a:gd name="T94" fmla="*/ 2147483646 w 727"/>
                  <a:gd name="T95" fmla="*/ 2147483646 h 737"/>
                  <a:gd name="T96" fmla="*/ 2147483646 w 727"/>
                  <a:gd name="T97" fmla="*/ 2147483646 h 737"/>
                  <a:gd name="T98" fmla="*/ 2147483646 w 727"/>
                  <a:gd name="T99" fmla="*/ 2147483646 h 737"/>
                  <a:gd name="T100" fmla="*/ 2147483646 w 727"/>
                  <a:gd name="T101" fmla="*/ 2147483646 h 737"/>
                  <a:gd name="T102" fmla="*/ 2147483646 w 727"/>
                  <a:gd name="T103" fmla="*/ 2147483646 h 737"/>
                  <a:gd name="T104" fmla="*/ 2147483646 w 727"/>
                  <a:gd name="T105" fmla="*/ 2147483646 h 737"/>
                  <a:gd name="T106" fmla="*/ 2147483646 w 727"/>
                  <a:gd name="T107" fmla="*/ 2147483646 h 737"/>
                  <a:gd name="T108" fmla="*/ 2147483646 w 727"/>
                  <a:gd name="T109" fmla="*/ 2147483646 h 737"/>
                  <a:gd name="T110" fmla="*/ 2147483646 w 727"/>
                  <a:gd name="T111" fmla="*/ 2147483646 h 737"/>
                  <a:gd name="T112" fmla="*/ 2147483646 w 727"/>
                  <a:gd name="T113" fmla="*/ 2147483646 h 737"/>
                  <a:gd name="T114" fmla="*/ 2147483646 w 727"/>
                  <a:gd name="T115" fmla="*/ 2147483646 h 737"/>
                  <a:gd name="T116" fmla="*/ 2147483646 w 727"/>
                  <a:gd name="T117" fmla="*/ 2147483646 h 737"/>
                  <a:gd name="T118" fmla="*/ 2147483646 w 727"/>
                  <a:gd name="T119" fmla="*/ 2147483646 h 737"/>
                  <a:gd name="T120" fmla="*/ 2147483646 w 727"/>
                  <a:gd name="T121" fmla="*/ 2147483646 h 737"/>
                  <a:gd name="T122" fmla="*/ 2147483646 w 727"/>
                  <a:gd name="T123" fmla="*/ 2147483646 h 737"/>
                  <a:gd name="T124" fmla="*/ 2147483646 w 727"/>
                  <a:gd name="T125" fmla="*/ 2147483646 h 73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27"/>
                  <a:gd name="T190" fmla="*/ 0 h 737"/>
                  <a:gd name="T191" fmla="*/ 727 w 727"/>
                  <a:gd name="T192" fmla="*/ 737 h 73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27" h="737">
                    <a:moveTo>
                      <a:pt x="726" y="264"/>
                    </a:moveTo>
                    <a:lnTo>
                      <a:pt x="725" y="264"/>
                    </a:lnTo>
                    <a:lnTo>
                      <a:pt x="724" y="264"/>
                    </a:lnTo>
                    <a:lnTo>
                      <a:pt x="724" y="265"/>
                    </a:lnTo>
                    <a:lnTo>
                      <a:pt x="723" y="265"/>
                    </a:lnTo>
                    <a:lnTo>
                      <a:pt x="723" y="266"/>
                    </a:lnTo>
                    <a:lnTo>
                      <a:pt x="723" y="267"/>
                    </a:lnTo>
                    <a:lnTo>
                      <a:pt x="724" y="270"/>
                    </a:lnTo>
                    <a:lnTo>
                      <a:pt x="726" y="272"/>
                    </a:lnTo>
                    <a:lnTo>
                      <a:pt x="726" y="274"/>
                    </a:lnTo>
                    <a:lnTo>
                      <a:pt x="727" y="275"/>
                    </a:lnTo>
                    <a:lnTo>
                      <a:pt x="726" y="276"/>
                    </a:lnTo>
                    <a:lnTo>
                      <a:pt x="726" y="277"/>
                    </a:lnTo>
                    <a:lnTo>
                      <a:pt x="725" y="277"/>
                    </a:lnTo>
                    <a:lnTo>
                      <a:pt x="724" y="277"/>
                    </a:lnTo>
                    <a:lnTo>
                      <a:pt x="723" y="276"/>
                    </a:lnTo>
                    <a:lnTo>
                      <a:pt x="722" y="276"/>
                    </a:lnTo>
                    <a:lnTo>
                      <a:pt x="721" y="276"/>
                    </a:lnTo>
                    <a:lnTo>
                      <a:pt x="720" y="276"/>
                    </a:lnTo>
                    <a:lnTo>
                      <a:pt x="720" y="277"/>
                    </a:lnTo>
                    <a:lnTo>
                      <a:pt x="720" y="278"/>
                    </a:lnTo>
                    <a:lnTo>
                      <a:pt x="719" y="279"/>
                    </a:lnTo>
                    <a:lnTo>
                      <a:pt x="718" y="281"/>
                    </a:lnTo>
                    <a:lnTo>
                      <a:pt x="718" y="282"/>
                    </a:lnTo>
                    <a:lnTo>
                      <a:pt x="718" y="283"/>
                    </a:lnTo>
                    <a:lnTo>
                      <a:pt x="717" y="285"/>
                    </a:lnTo>
                    <a:lnTo>
                      <a:pt x="716" y="285"/>
                    </a:lnTo>
                    <a:lnTo>
                      <a:pt x="715" y="286"/>
                    </a:lnTo>
                    <a:lnTo>
                      <a:pt x="715" y="287"/>
                    </a:lnTo>
                    <a:lnTo>
                      <a:pt x="714" y="288"/>
                    </a:lnTo>
                    <a:lnTo>
                      <a:pt x="714" y="289"/>
                    </a:lnTo>
                    <a:lnTo>
                      <a:pt x="714" y="290"/>
                    </a:lnTo>
                    <a:lnTo>
                      <a:pt x="714" y="291"/>
                    </a:lnTo>
                    <a:lnTo>
                      <a:pt x="713" y="292"/>
                    </a:lnTo>
                    <a:lnTo>
                      <a:pt x="713" y="293"/>
                    </a:lnTo>
                    <a:lnTo>
                      <a:pt x="715" y="294"/>
                    </a:lnTo>
                    <a:lnTo>
                      <a:pt x="715" y="295"/>
                    </a:lnTo>
                    <a:lnTo>
                      <a:pt x="714" y="297"/>
                    </a:lnTo>
                    <a:lnTo>
                      <a:pt x="714" y="298"/>
                    </a:lnTo>
                    <a:lnTo>
                      <a:pt x="715" y="298"/>
                    </a:lnTo>
                    <a:lnTo>
                      <a:pt x="715" y="300"/>
                    </a:lnTo>
                    <a:lnTo>
                      <a:pt x="715" y="302"/>
                    </a:lnTo>
                    <a:lnTo>
                      <a:pt x="715" y="303"/>
                    </a:lnTo>
                    <a:lnTo>
                      <a:pt x="715" y="305"/>
                    </a:lnTo>
                    <a:lnTo>
                      <a:pt x="715" y="306"/>
                    </a:lnTo>
                    <a:lnTo>
                      <a:pt x="716" y="307"/>
                    </a:lnTo>
                    <a:lnTo>
                      <a:pt x="716" y="309"/>
                    </a:lnTo>
                    <a:lnTo>
                      <a:pt x="717" y="310"/>
                    </a:lnTo>
                    <a:lnTo>
                      <a:pt x="717" y="311"/>
                    </a:lnTo>
                    <a:lnTo>
                      <a:pt x="716" y="312"/>
                    </a:lnTo>
                    <a:lnTo>
                      <a:pt x="715" y="313"/>
                    </a:lnTo>
                    <a:lnTo>
                      <a:pt x="715" y="315"/>
                    </a:lnTo>
                    <a:lnTo>
                      <a:pt x="714" y="316"/>
                    </a:lnTo>
                    <a:lnTo>
                      <a:pt x="715" y="317"/>
                    </a:lnTo>
                    <a:lnTo>
                      <a:pt x="715" y="318"/>
                    </a:lnTo>
                    <a:lnTo>
                      <a:pt x="716" y="319"/>
                    </a:lnTo>
                    <a:lnTo>
                      <a:pt x="716" y="320"/>
                    </a:lnTo>
                    <a:lnTo>
                      <a:pt x="716" y="322"/>
                    </a:lnTo>
                    <a:lnTo>
                      <a:pt x="716" y="323"/>
                    </a:lnTo>
                    <a:lnTo>
                      <a:pt x="715" y="323"/>
                    </a:lnTo>
                    <a:lnTo>
                      <a:pt x="714" y="324"/>
                    </a:lnTo>
                    <a:lnTo>
                      <a:pt x="714" y="325"/>
                    </a:lnTo>
                    <a:lnTo>
                      <a:pt x="715" y="327"/>
                    </a:lnTo>
                    <a:lnTo>
                      <a:pt x="715" y="328"/>
                    </a:lnTo>
                    <a:lnTo>
                      <a:pt x="716" y="329"/>
                    </a:lnTo>
                    <a:lnTo>
                      <a:pt x="716" y="330"/>
                    </a:lnTo>
                    <a:lnTo>
                      <a:pt x="715" y="331"/>
                    </a:lnTo>
                    <a:lnTo>
                      <a:pt x="714" y="333"/>
                    </a:lnTo>
                    <a:lnTo>
                      <a:pt x="713" y="336"/>
                    </a:lnTo>
                    <a:lnTo>
                      <a:pt x="712" y="337"/>
                    </a:lnTo>
                    <a:lnTo>
                      <a:pt x="710" y="341"/>
                    </a:lnTo>
                    <a:lnTo>
                      <a:pt x="710" y="343"/>
                    </a:lnTo>
                    <a:lnTo>
                      <a:pt x="709" y="345"/>
                    </a:lnTo>
                    <a:lnTo>
                      <a:pt x="708" y="346"/>
                    </a:lnTo>
                    <a:lnTo>
                      <a:pt x="707" y="347"/>
                    </a:lnTo>
                    <a:lnTo>
                      <a:pt x="705" y="349"/>
                    </a:lnTo>
                    <a:lnTo>
                      <a:pt x="702" y="350"/>
                    </a:lnTo>
                    <a:lnTo>
                      <a:pt x="701" y="351"/>
                    </a:lnTo>
                    <a:lnTo>
                      <a:pt x="700" y="351"/>
                    </a:lnTo>
                    <a:lnTo>
                      <a:pt x="699" y="351"/>
                    </a:lnTo>
                    <a:lnTo>
                      <a:pt x="697" y="352"/>
                    </a:lnTo>
                    <a:lnTo>
                      <a:pt x="695" y="352"/>
                    </a:lnTo>
                    <a:lnTo>
                      <a:pt x="691" y="352"/>
                    </a:lnTo>
                    <a:lnTo>
                      <a:pt x="685" y="353"/>
                    </a:lnTo>
                    <a:lnTo>
                      <a:pt x="684" y="354"/>
                    </a:lnTo>
                    <a:lnTo>
                      <a:pt x="683" y="354"/>
                    </a:lnTo>
                    <a:lnTo>
                      <a:pt x="680" y="356"/>
                    </a:lnTo>
                    <a:lnTo>
                      <a:pt x="679" y="357"/>
                    </a:lnTo>
                    <a:lnTo>
                      <a:pt x="678" y="359"/>
                    </a:lnTo>
                    <a:lnTo>
                      <a:pt x="677" y="360"/>
                    </a:lnTo>
                    <a:lnTo>
                      <a:pt x="674" y="365"/>
                    </a:lnTo>
                    <a:lnTo>
                      <a:pt x="673" y="366"/>
                    </a:lnTo>
                    <a:lnTo>
                      <a:pt x="672" y="367"/>
                    </a:lnTo>
                    <a:lnTo>
                      <a:pt x="670" y="368"/>
                    </a:lnTo>
                    <a:lnTo>
                      <a:pt x="669" y="369"/>
                    </a:lnTo>
                    <a:lnTo>
                      <a:pt x="668" y="370"/>
                    </a:lnTo>
                    <a:lnTo>
                      <a:pt x="667" y="371"/>
                    </a:lnTo>
                    <a:lnTo>
                      <a:pt x="664" y="375"/>
                    </a:lnTo>
                    <a:lnTo>
                      <a:pt x="664" y="377"/>
                    </a:lnTo>
                    <a:lnTo>
                      <a:pt x="663" y="378"/>
                    </a:lnTo>
                    <a:lnTo>
                      <a:pt x="662" y="379"/>
                    </a:lnTo>
                    <a:lnTo>
                      <a:pt x="661" y="380"/>
                    </a:lnTo>
                    <a:lnTo>
                      <a:pt x="660" y="380"/>
                    </a:lnTo>
                    <a:lnTo>
                      <a:pt x="656" y="383"/>
                    </a:lnTo>
                    <a:lnTo>
                      <a:pt x="655" y="383"/>
                    </a:lnTo>
                    <a:lnTo>
                      <a:pt x="654" y="385"/>
                    </a:lnTo>
                    <a:lnTo>
                      <a:pt x="652" y="387"/>
                    </a:lnTo>
                    <a:lnTo>
                      <a:pt x="652" y="390"/>
                    </a:lnTo>
                    <a:lnTo>
                      <a:pt x="650" y="392"/>
                    </a:lnTo>
                    <a:lnTo>
                      <a:pt x="650" y="393"/>
                    </a:lnTo>
                    <a:lnTo>
                      <a:pt x="649" y="396"/>
                    </a:lnTo>
                    <a:lnTo>
                      <a:pt x="649" y="397"/>
                    </a:lnTo>
                    <a:lnTo>
                      <a:pt x="650" y="399"/>
                    </a:lnTo>
                    <a:lnTo>
                      <a:pt x="650" y="400"/>
                    </a:lnTo>
                    <a:lnTo>
                      <a:pt x="650" y="401"/>
                    </a:lnTo>
                    <a:lnTo>
                      <a:pt x="649" y="404"/>
                    </a:lnTo>
                    <a:lnTo>
                      <a:pt x="649" y="405"/>
                    </a:lnTo>
                    <a:lnTo>
                      <a:pt x="649" y="408"/>
                    </a:lnTo>
                    <a:lnTo>
                      <a:pt x="649" y="409"/>
                    </a:lnTo>
                    <a:lnTo>
                      <a:pt x="650" y="410"/>
                    </a:lnTo>
                    <a:lnTo>
                      <a:pt x="650" y="411"/>
                    </a:lnTo>
                    <a:lnTo>
                      <a:pt x="650" y="412"/>
                    </a:lnTo>
                    <a:lnTo>
                      <a:pt x="650" y="413"/>
                    </a:lnTo>
                    <a:lnTo>
                      <a:pt x="650" y="415"/>
                    </a:lnTo>
                    <a:lnTo>
                      <a:pt x="649" y="416"/>
                    </a:lnTo>
                    <a:lnTo>
                      <a:pt x="649" y="417"/>
                    </a:lnTo>
                    <a:lnTo>
                      <a:pt x="648" y="418"/>
                    </a:lnTo>
                    <a:lnTo>
                      <a:pt x="647" y="418"/>
                    </a:lnTo>
                    <a:lnTo>
                      <a:pt x="646" y="419"/>
                    </a:lnTo>
                    <a:lnTo>
                      <a:pt x="645" y="419"/>
                    </a:lnTo>
                    <a:lnTo>
                      <a:pt x="643" y="420"/>
                    </a:lnTo>
                    <a:lnTo>
                      <a:pt x="642" y="419"/>
                    </a:lnTo>
                    <a:lnTo>
                      <a:pt x="641" y="419"/>
                    </a:lnTo>
                    <a:lnTo>
                      <a:pt x="640" y="419"/>
                    </a:lnTo>
                    <a:lnTo>
                      <a:pt x="639" y="420"/>
                    </a:lnTo>
                    <a:lnTo>
                      <a:pt x="637" y="422"/>
                    </a:lnTo>
                    <a:lnTo>
                      <a:pt x="637" y="423"/>
                    </a:lnTo>
                    <a:lnTo>
                      <a:pt x="636" y="423"/>
                    </a:lnTo>
                    <a:lnTo>
                      <a:pt x="635" y="424"/>
                    </a:lnTo>
                    <a:lnTo>
                      <a:pt x="634" y="426"/>
                    </a:lnTo>
                    <a:lnTo>
                      <a:pt x="634" y="427"/>
                    </a:lnTo>
                    <a:lnTo>
                      <a:pt x="634" y="429"/>
                    </a:lnTo>
                    <a:lnTo>
                      <a:pt x="633" y="430"/>
                    </a:lnTo>
                    <a:lnTo>
                      <a:pt x="632" y="432"/>
                    </a:lnTo>
                    <a:lnTo>
                      <a:pt x="632" y="433"/>
                    </a:lnTo>
                    <a:lnTo>
                      <a:pt x="631" y="433"/>
                    </a:lnTo>
                    <a:lnTo>
                      <a:pt x="630" y="433"/>
                    </a:lnTo>
                    <a:lnTo>
                      <a:pt x="630" y="434"/>
                    </a:lnTo>
                    <a:lnTo>
                      <a:pt x="629" y="435"/>
                    </a:lnTo>
                    <a:lnTo>
                      <a:pt x="628" y="435"/>
                    </a:lnTo>
                    <a:lnTo>
                      <a:pt x="626" y="436"/>
                    </a:lnTo>
                    <a:lnTo>
                      <a:pt x="625" y="435"/>
                    </a:lnTo>
                    <a:lnTo>
                      <a:pt x="624" y="435"/>
                    </a:lnTo>
                    <a:lnTo>
                      <a:pt x="623" y="436"/>
                    </a:lnTo>
                    <a:lnTo>
                      <a:pt x="623" y="437"/>
                    </a:lnTo>
                    <a:lnTo>
                      <a:pt x="623" y="441"/>
                    </a:lnTo>
                    <a:lnTo>
                      <a:pt x="622" y="442"/>
                    </a:lnTo>
                    <a:lnTo>
                      <a:pt x="623" y="444"/>
                    </a:lnTo>
                    <a:lnTo>
                      <a:pt x="624" y="446"/>
                    </a:lnTo>
                    <a:lnTo>
                      <a:pt x="624" y="447"/>
                    </a:lnTo>
                    <a:lnTo>
                      <a:pt x="624" y="448"/>
                    </a:lnTo>
                    <a:lnTo>
                      <a:pt x="624" y="449"/>
                    </a:lnTo>
                    <a:lnTo>
                      <a:pt x="624" y="450"/>
                    </a:lnTo>
                    <a:lnTo>
                      <a:pt x="624" y="452"/>
                    </a:lnTo>
                    <a:lnTo>
                      <a:pt x="623" y="455"/>
                    </a:lnTo>
                    <a:lnTo>
                      <a:pt x="623" y="457"/>
                    </a:lnTo>
                    <a:lnTo>
                      <a:pt x="623" y="458"/>
                    </a:lnTo>
                    <a:lnTo>
                      <a:pt x="623" y="459"/>
                    </a:lnTo>
                    <a:lnTo>
                      <a:pt x="621" y="460"/>
                    </a:lnTo>
                    <a:lnTo>
                      <a:pt x="619" y="462"/>
                    </a:lnTo>
                    <a:lnTo>
                      <a:pt x="618" y="464"/>
                    </a:lnTo>
                    <a:lnTo>
                      <a:pt x="617" y="465"/>
                    </a:lnTo>
                    <a:lnTo>
                      <a:pt x="617" y="466"/>
                    </a:lnTo>
                    <a:lnTo>
                      <a:pt x="617" y="468"/>
                    </a:lnTo>
                    <a:lnTo>
                      <a:pt x="616" y="470"/>
                    </a:lnTo>
                    <a:lnTo>
                      <a:pt x="615" y="470"/>
                    </a:lnTo>
                    <a:lnTo>
                      <a:pt x="615" y="471"/>
                    </a:lnTo>
                    <a:lnTo>
                      <a:pt x="614" y="471"/>
                    </a:lnTo>
                    <a:lnTo>
                      <a:pt x="613" y="472"/>
                    </a:lnTo>
                    <a:lnTo>
                      <a:pt x="612" y="474"/>
                    </a:lnTo>
                    <a:lnTo>
                      <a:pt x="609" y="476"/>
                    </a:lnTo>
                    <a:lnTo>
                      <a:pt x="607" y="475"/>
                    </a:lnTo>
                    <a:lnTo>
                      <a:pt x="605" y="475"/>
                    </a:lnTo>
                    <a:lnTo>
                      <a:pt x="605" y="474"/>
                    </a:lnTo>
                    <a:lnTo>
                      <a:pt x="603" y="474"/>
                    </a:lnTo>
                    <a:lnTo>
                      <a:pt x="602" y="474"/>
                    </a:lnTo>
                    <a:lnTo>
                      <a:pt x="601" y="475"/>
                    </a:lnTo>
                    <a:lnTo>
                      <a:pt x="601" y="476"/>
                    </a:lnTo>
                    <a:lnTo>
                      <a:pt x="600" y="477"/>
                    </a:lnTo>
                    <a:lnTo>
                      <a:pt x="599" y="478"/>
                    </a:lnTo>
                    <a:lnTo>
                      <a:pt x="598" y="479"/>
                    </a:lnTo>
                    <a:lnTo>
                      <a:pt x="598" y="480"/>
                    </a:lnTo>
                    <a:lnTo>
                      <a:pt x="598" y="481"/>
                    </a:lnTo>
                    <a:lnTo>
                      <a:pt x="599" y="481"/>
                    </a:lnTo>
                    <a:lnTo>
                      <a:pt x="599" y="482"/>
                    </a:lnTo>
                    <a:lnTo>
                      <a:pt x="600" y="483"/>
                    </a:lnTo>
                    <a:lnTo>
                      <a:pt x="601" y="484"/>
                    </a:lnTo>
                    <a:lnTo>
                      <a:pt x="602" y="486"/>
                    </a:lnTo>
                    <a:lnTo>
                      <a:pt x="602" y="487"/>
                    </a:lnTo>
                    <a:lnTo>
                      <a:pt x="603" y="488"/>
                    </a:lnTo>
                    <a:lnTo>
                      <a:pt x="603" y="489"/>
                    </a:lnTo>
                    <a:lnTo>
                      <a:pt x="603" y="490"/>
                    </a:lnTo>
                    <a:lnTo>
                      <a:pt x="603" y="491"/>
                    </a:lnTo>
                    <a:lnTo>
                      <a:pt x="602" y="492"/>
                    </a:lnTo>
                    <a:lnTo>
                      <a:pt x="601" y="495"/>
                    </a:lnTo>
                    <a:lnTo>
                      <a:pt x="600" y="496"/>
                    </a:lnTo>
                    <a:lnTo>
                      <a:pt x="600" y="497"/>
                    </a:lnTo>
                    <a:lnTo>
                      <a:pt x="598" y="498"/>
                    </a:lnTo>
                    <a:lnTo>
                      <a:pt x="598" y="499"/>
                    </a:lnTo>
                    <a:lnTo>
                      <a:pt x="597" y="500"/>
                    </a:lnTo>
                    <a:lnTo>
                      <a:pt x="596" y="500"/>
                    </a:lnTo>
                    <a:lnTo>
                      <a:pt x="595" y="500"/>
                    </a:lnTo>
                    <a:lnTo>
                      <a:pt x="594" y="500"/>
                    </a:lnTo>
                    <a:lnTo>
                      <a:pt x="593" y="501"/>
                    </a:lnTo>
                    <a:lnTo>
                      <a:pt x="592" y="502"/>
                    </a:lnTo>
                    <a:lnTo>
                      <a:pt x="591" y="502"/>
                    </a:lnTo>
                    <a:lnTo>
                      <a:pt x="590" y="504"/>
                    </a:lnTo>
                    <a:lnTo>
                      <a:pt x="589" y="506"/>
                    </a:lnTo>
                    <a:lnTo>
                      <a:pt x="589" y="507"/>
                    </a:lnTo>
                    <a:lnTo>
                      <a:pt x="589" y="508"/>
                    </a:lnTo>
                    <a:lnTo>
                      <a:pt x="588" y="510"/>
                    </a:lnTo>
                    <a:lnTo>
                      <a:pt x="586" y="511"/>
                    </a:lnTo>
                    <a:lnTo>
                      <a:pt x="584" y="513"/>
                    </a:lnTo>
                    <a:lnTo>
                      <a:pt x="583" y="514"/>
                    </a:lnTo>
                    <a:lnTo>
                      <a:pt x="582" y="515"/>
                    </a:lnTo>
                    <a:lnTo>
                      <a:pt x="581" y="516"/>
                    </a:lnTo>
                    <a:lnTo>
                      <a:pt x="580" y="517"/>
                    </a:lnTo>
                    <a:lnTo>
                      <a:pt x="579" y="517"/>
                    </a:lnTo>
                    <a:lnTo>
                      <a:pt x="578" y="518"/>
                    </a:lnTo>
                    <a:lnTo>
                      <a:pt x="577" y="519"/>
                    </a:lnTo>
                    <a:lnTo>
                      <a:pt x="576" y="520"/>
                    </a:lnTo>
                    <a:lnTo>
                      <a:pt x="575" y="521"/>
                    </a:lnTo>
                    <a:lnTo>
                      <a:pt x="575" y="522"/>
                    </a:lnTo>
                    <a:lnTo>
                      <a:pt x="574" y="525"/>
                    </a:lnTo>
                    <a:lnTo>
                      <a:pt x="574" y="526"/>
                    </a:lnTo>
                    <a:lnTo>
                      <a:pt x="573" y="528"/>
                    </a:lnTo>
                    <a:lnTo>
                      <a:pt x="572" y="530"/>
                    </a:lnTo>
                    <a:lnTo>
                      <a:pt x="572" y="532"/>
                    </a:lnTo>
                    <a:lnTo>
                      <a:pt x="571" y="534"/>
                    </a:lnTo>
                    <a:lnTo>
                      <a:pt x="569" y="535"/>
                    </a:lnTo>
                    <a:lnTo>
                      <a:pt x="569" y="536"/>
                    </a:lnTo>
                    <a:lnTo>
                      <a:pt x="567" y="537"/>
                    </a:lnTo>
                    <a:lnTo>
                      <a:pt x="566" y="538"/>
                    </a:lnTo>
                    <a:lnTo>
                      <a:pt x="565" y="540"/>
                    </a:lnTo>
                    <a:lnTo>
                      <a:pt x="564" y="541"/>
                    </a:lnTo>
                    <a:lnTo>
                      <a:pt x="563" y="542"/>
                    </a:lnTo>
                    <a:lnTo>
                      <a:pt x="562" y="543"/>
                    </a:lnTo>
                    <a:lnTo>
                      <a:pt x="561" y="544"/>
                    </a:lnTo>
                    <a:lnTo>
                      <a:pt x="560" y="544"/>
                    </a:lnTo>
                    <a:lnTo>
                      <a:pt x="558" y="546"/>
                    </a:lnTo>
                    <a:lnTo>
                      <a:pt x="557" y="547"/>
                    </a:lnTo>
                    <a:lnTo>
                      <a:pt x="557" y="548"/>
                    </a:lnTo>
                    <a:lnTo>
                      <a:pt x="555" y="549"/>
                    </a:lnTo>
                    <a:lnTo>
                      <a:pt x="555" y="548"/>
                    </a:lnTo>
                    <a:lnTo>
                      <a:pt x="554" y="549"/>
                    </a:lnTo>
                    <a:lnTo>
                      <a:pt x="553" y="549"/>
                    </a:lnTo>
                    <a:lnTo>
                      <a:pt x="551" y="550"/>
                    </a:lnTo>
                    <a:lnTo>
                      <a:pt x="549" y="551"/>
                    </a:lnTo>
                    <a:lnTo>
                      <a:pt x="548" y="551"/>
                    </a:lnTo>
                    <a:lnTo>
                      <a:pt x="547" y="551"/>
                    </a:lnTo>
                    <a:lnTo>
                      <a:pt x="546" y="553"/>
                    </a:lnTo>
                    <a:lnTo>
                      <a:pt x="543" y="554"/>
                    </a:lnTo>
                    <a:lnTo>
                      <a:pt x="542" y="554"/>
                    </a:lnTo>
                    <a:lnTo>
                      <a:pt x="542" y="555"/>
                    </a:lnTo>
                    <a:lnTo>
                      <a:pt x="541" y="556"/>
                    </a:lnTo>
                    <a:lnTo>
                      <a:pt x="540" y="556"/>
                    </a:lnTo>
                    <a:lnTo>
                      <a:pt x="539" y="556"/>
                    </a:lnTo>
                    <a:lnTo>
                      <a:pt x="538" y="557"/>
                    </a:lnTo>
                    <a:lnTo>
                      <a:pt x="537" y="557"/>
                    </a:lnTo>
                    <a:lnTo>
                      <a:pt x="536" y="557"/>
                    </a:lnTo>
                    <a:lnTo>
                      <a:pt x="535" y="558"/>
                    </a:lnTo>
                    <a:lnTo>
                      <a:pt x="534" y="558"/>
                    </a:lnTo>
                    <a:lnTo>
                      <a:pt x="533" y="559"/>
                    </a:lnTo>
                    <a:lnTo>
                      <a:pt x="531" y="560"/>
                    </a:lnTo>
                    <a:lnTo>
                      <a:pt x="529" y="561"/>
                    </a:lnTo>
                    <a:lnTo>
                      <a:pt x="528" y="562"/>
                    </a:lnTo>
                    <a:lnTo>
                      <a:pt x="527" y="563"/>
                    </a:lnTo>
                    <a:lnTo>
                      <a:pt x="526" y="563"/>
                    </a:lnTo>
                    <a:lnTo>
                      <a:pt x="525" y="564"/>
                    </a:lnTo>
                    <a:lnTo>
                      <a:pt x="524" y="565"/>
                    </a:lnTo>
                    <a:lnTo>
                      <a:pt x="523" y="566"/>
                    </a:lnTo>
                    <a:lnTo>
                      <a:pt x="522" y="566"/>
                    </a:lnTo>
                    <a:lnTo>
                      <a:pt x="521" y="567"/>
                    </a:lnTo>
                    <a:lnTo>
                      <a:pt x="521" y="568"/>
                    </a:lnTo>
                    <a:lnTo>
                      <a:pt x="520" y="569"/>
                    </a:lnTo>
                    <a:lnTo>
                      <a:pt x="519" y="570"/>
                    </a:lnTo>
                    <a:lnTo>
                      <a:pt x="516" y="571"/>
                    </a:lnTo>
                    <a:lnTo>
                      <a:pt x="515" y="572"/>
                    </a:lnTo>
                    <a:lnTo>
                      <a:pt x="514" y="572"/>
                    </a:lnTo>
                    <a:lnTo>
                      <a:pt x="511" y="573"/>
                    </a:lnTo>
                    <a:lnTo>
                      <a:pt x="506" y="574"/>
                    </a:lnTo>
                    <a:lnTo>
                      <a:pt x="505" y="575"/>
                    </a:lnTo>
                    <a:lnTo>
                      <a:pt x="505" y="577"/>
                    </a:lnTo>
                    <a:lnTo>
                      <a:pt x="504" y="577"/>
                    </a:lnTo>
                    <a:lnTo>
                      <a:pt x="504" y="578"/>
                    </a:lnTo>
                    <a:lnTo>
                      <a:pt x="503" y="578"/>
                    </a:lnTo>
                    <a:lnTo>
                      <a:pt x="501" y="578"/>
                    </a:lnTo>
                    <a:lnTo>
                      <a:pt x="499" y="579"/>
                    </a:lnTo>
                    <a:lnTo>
                      <a:pt x="498" y="580"/>
                    </a:lnTo>
                    <a:lnTo>
                      <a:pt x="496" y="582"/>
                    </a:lnTo>
                    <a:lnTo>
                      <a:pt x="495" y="584"/>
                    </a:lnTo>
                    <a:lnTo>
                      <a:pt x="494" y="585"/>
                    </a:lnTo>
                    <a:lnTo>
                      <a:pt x="494" y="586"/>
                    </a:lnTo>
                    <a:lnTo>
                      <a:pt x="494" y="587"/>
                    </a:lnTo>
                    <a:lnTo>
                      <a:pt x="494" y="588"/>
                    </a:lnTo>
                    <a:lnTo>
                      <a:pt x="493" y="589"/>
                    </a:lnTo>
                    <a:lnTo>
                      <a:pt x="492" y="592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89" y="595"/>
                    </a:lnTo>
                    <a:lnTo>
                      <a:pt x="488" y="595"/>
                    </a:lnTo>
                    <a:lnTo>
                      <a:pt x="486" y="598"/>
                    </a:lnTo>
                    <a:lnTo>
                      <a:pt x="485" y="599"/>
                    </a:lnTo>
                    <a:lnTo>
                      <a:pt x="483" y="599"/>
                    </a:lnTo>
                    <a:lnTo>
                      <a:pt x="482" y="599"/>
                    </a:lnTo>
                    <a:lnTo>
                      <a:pt x="481" y="599"/>
                    </a:lnTo>
                    <a:lnTo>
                      <a:pt x="480" y="599"/>
                    </a:lnTo>
                    <a:lnTo>
                      <a:pt x="476" y="601"/>
                    </a:lnTo>
                    <a:lnTo>
                      <a:pt x="472" y="602"/>
                    </a:lnTo>
                    <a:lnTo>
                      <a:pt x="471" y="603"/>
                    </a:lnTo>
                    <a:lnTo>
                      <a:pt x="469" y="603"/>
                    </a:lnTo>
                    <a:lnTo>
                      <a:pt x="469" y="604"/>
                    </a:lnTo>
                    <a:lnTo>
                      <a:pt x="468" y="605"/>
                    </a:lnTo>
                    <a:lnTo>
                      <a:pt x="467" y="606"/>
                    </a:lnTo>
                    <a:lnTo>
                      <a:pt x="465" y="606"/>
                    </a:lnTo>
                    <a:lnTo>
                      <a:pt x="464" y="606"/>
                    </a:lnTo>
                    <a:lnTo>
                      <a:pt x="464" y="607"/>
                    </a:lnTo>
                    <a:lnTo>
                      <a:pt x="463" y="608"/>
                    </a:lnTo>
                    <a:lnTo>
                      <a:pt x="462" y="608"/>
                    </a:lnTo>
                    <a:lnTo>
                      <a:pt x="461" y="609"/>
                    </a:lnTo>
                    <a:lnTo>
                      <a:pt x="460" y="611"/>
                    </a:lnTo>
                    <a:lnTo>
                      <a:pt x="457" y="612"/>
                    </a:lnTo>
                    <a:lnTo>
                      <a:pt x="456" y="612"/>
                    </a:lnTo>
                    <a:lnTo>
                      <a:pt x="455" y="613"/>
                    </a:lnTo>
                    <a:lnTo>
                      <a:pt x="454" y="613"/>
                    </a:lnTo>
                    <a:lnTo>
                      <a:pt x="452" y="614"/>
                    </a:lnTo>
                    <a:lnTo>
                      <a:pt x="451" y="615"/>
                    </a:lnTo>
                    <a:lnTo>
                      <a:pt x="451" y="616"/>
                    </a:lnTo>
                    <a:lnTo>
                      <a:pt x="450" y="616"/>
                    </a:lnTo>
                    <a:lnTo>
                      <a:pt x="449" y="616"/>
                    </a:lnTo>
                    <a:lnTo>
                      <a:pt x="448" y="618"/>
                    </a:lnTo>
                    <a:lnTo>
                      <a:pt x="446" y="620"/>
                    </a:lnTo>
                    <a:lnTo>
                      <a:pt x="446" y="621"/>
                    </a:lnTo>
                    <a:lnTo>
                      <a:pt x="445" y="621"/>
                    </a:lnTo>
                    <a:lnTo>
                      <a:pt x="443" y="622"/>
                    </a:lnTo>
                    <a:lnTo>
                      <a:pt x="441" y="626"/>
                    </a:lnTo>
                    <a:lnTo>
                      <a:pt x="441" y="627"/>
                    </a:lnTo>
                    <a:lnTo>
                      <a:pt x="441" y="628"/>
                    </a:lnTo>
                    <a:lnTo>
                      <a:pt x="441" y="629"/>
                    </a:lnTo>
                    <a:lnTo>
                      <a:pt x="441" y="630"/>
                    </a:lnTo>
                    <a:lnTo>
                      <a:pt x="441" y="633"/>
                    </a:lnTo>
                    <a:lnTo>
                      <a:pt x="441" y="634"/>
                    </a:lnTo>
                    <a:lnTo>
                      <a:pt x="440" y="637"/>
                    </a:lnTo>
                    <a:lnTo>
                      <a:pt x="440" y="638"/>
                    </a:lnTo>
                    <a:lnTo>
                      <a:pt x="440" y="639"/>
                    </a:lnTo>
                    <a:lnTo>
                      <a:pt x="439" y="640"/>
                    </a:lnTo>
                    <a:lnTo>
                      <a:pt x="438" y="641"/>
                    </a:lnTo>
                    <a:lnTo>
                      <a:pt x="438" y="642"/>
                    </a:lnTo>
                    <a:lnTo>
                      <a:pt x="438" y="643"/>
                    </a:lnTo>
                    <a:lnTo>
                      <a:pt x="436" y="645"/>
                    </a:lnTo>
                    <a:lnTo>
                      <a:pt x="435" y="646"/>
                    </a:lnTo>
                    <a:lnTo>
                      <a:pt x="435" y="647"/>
                    </a:lnTo>
                    <a:lnTo>
                      <a:pt x="434" y="649"/>
                    </a:lnTo>
                    <a:lnTo>
                      <a:pt x="433" y="652"/>
                    </a:lnTo>
                    <a:lnTo>
                      <a:pt x="433" y="654"/>
                    </a:lnTo>
                    <a:lnTo>
                      <a:pt x="432" y="656"/>
                    </a:lnTo>
                    <a:lnTo>
                      <a:pt x="429" y="661"/>
                    </a:lnTo>
                    <a:lnTo>
                      <a:pt x="428" y="662"/>
                    </a:lnTo>
                    <a:lnTo>
                      <a:pt x="427" y="663"/>
                    </a:lnTo>
                    <a:lnTo>
                      <a:pt x="427" y="664"/>
                    </a:lnTo>
                    <a:lnTo>
                      <a:pt x="426" y="664"/>
                    </a:lnTo>
                    <a:lnTo>
                      <a:pt x="426" y="665"/>
                    </a:lnTo>
                    <a:lnTo>
                      <a:pt x="425" y="665"/>
                    </a:lnTo>
                    <a:lnTo>
                      <a:pt x="424" y="665"/>
                    </a:lnTo>
                    <a:lnTo>
                      <a:pt x="423" y="666"/>
                    </a:lnTo>
                    <a:lnTo>
                      <a:pt x="421" y="666"/>
                    </a:lnTo>
                    <a:lnTo>
                      <a:pt x="417" y="668"/>
                    </a:lnTo>
                    <a:lnTo>
                      <a:pt x="415" y="669"/>
                    </a:lnTo>
                    <a:lnTo>
                      <a:pt x="413" y="670"/>
                    </a:lnTo>
                    <a:lnTo>
                      <a:pt x="412" y="671"/>
                    </a:lnTo>
                    <a:lnTo>
                      <a:pt x="410" y="672"/>
                    </a:lnTo>
                    <a:lnTo>
                      <a:pt x="409" y="672"/>
                    </a:lnTo>
                    <a:lnTo>
                      <a:pt x="407" y="672"/>
                    </a:lnTo>
                    <a:lnTo>
                      <a:pt x="407" y="671"/>
                    </a:lnTo>
                    <a:lnTo>
                      <a:pt x="406" y="672"/>
                    </a:lnTo>
                    <a:lnTo>
                      <a:pt x="405" y="673"/>
                    </a:lnTo>
                    <a:lnTo>
                      <a:pt x="404" y="674"/>
                    </a:lnTo>
                    <a:lnTo>
                      <a:pt x="403" y="677"/>
                    </a:lnTo>
                    <a:lnTo>
                      <a:pt x="402" y="679"/>
                    </a:lnTo>
                    <a:lnTo>
                      <a:pt x="402" y="680"/>
                    </a:lnTo>
                    <a:lnTo>
                      <a:pt x="402" y="683"/>
                    </a:lnTo>
                    <a:lnTo>
                      <a:pt x="401" y="684"/>
                    </a:lnTo>
                    <a:lnTo>
                      <a:pt x="401" y="685"/>
                    </a:lnTo>
                    <a:lnTo>
                      <a:pt x="400" y="686"/>
                    </a:lnTo>
                    <a:lnTo>
                      <a:pt x="400" y="688"/>
                    </a:lnTo>
                    <a:lnTo>
                      <a:pt x="400" y="689"/>
                    </a:lnTo>
                    <a:lnTo>
                      <a:pt x="399" y="690"/>
                    </a:lnTo>
                    <a:lnTo>
                      <a:pt x="399" y="691"/>
                    </a:lnTo>
                    <a:lnTo>
                      <a:pt x="399" y="692"/>
                    </a:lnTo>
                    <a:lnTo>
                      <a:pt x="399" y="693"/>
                    </a:lnTo>
                    <a:lnTo>
                      <a:pt x="398" y="694"/>
                    </a:lnTo>
                    <a:lnTo>
                      <a:pt x="397" y="695"/>
                    </a:lnTo>
                    <a:lnTo>
                      <a:pt x="397" y="697"/>
                    </a:lnTo>
                    <a:lnTo>
                      <a:pt x="397" y="700"/>
                    </a:lnTo>
                    <a:lnTo>
                      <a:pt x="397" y="701"/>
                    </a:lnTo>
                    <a:lnTo>
                      <a:pt x="396" y="702"/>
                    </a:lnTo>
                    <a:lnTo>
                      <a:pt x="396" y="703"/>
                    </a:lnTo>
                    <a:lnTo>
                      <a:pt x="395" y="703"/>
                    </a:lnTo>
                    <a:lnTo>
                      <a:pt x="395" y="704"/>
                    </a:lnTo>
                    <a:lnTo>
                      <a:pt x="395" y="705"/>
                    </a:lnTo>
                    <a:lnTo>
                      <a:pt x="394" y="705"/>
                    </a:lnTo>
                    <a:lnTo>
                      <a:pt x="394" y="707"/>
                    </a:lnTo>
                    <a:lnTo>
                      <a:pt x="393" y="709"/>
                    </a:lnTo>
                    <a:lnTo>
                      <a:pt x="393" y="711"/>
                    </a:lnTo>
                    <a:lnTo>
                      <a:pt x="393" y="712"/>
                    </a:lnTo>
                    <a:lnTo>
                      <a:pt x="393" y="713"/>
                    </a:lnTo>
                    <a:lnTo>
                      <a:pt x="393" y="714"/>
                    </a:lnTo>
                    <a:lnTo>
                      <a:pt x="393" y="715"/>
                    </a:lnTo>
                    <a:lnTo>
                      <a:pt x="393" y="716"/>
                    </a:lnTo>
                    <a:lnTo>
                      <a:pt x="393" y="718"/>
                    </a:lnTo>
                    <a:lnTo>
                      <a:pt x="393" y="719"/>
                    </a:lnTo>
                    <a:lnTo>
                      <a:pt x="393" y="720"/>
                    </a:lnTo>
                    <a:lnTo>
                      <a:pt x="391" y="725"/>
                    </a:lnTo>
                    <a:lnTo>
                      <a:pt x="390" y="726"/>
                    </a:lnTo>
                    <a:lnTo>
                      <a:pt x="389" y="727"/>
                    </a:lnTo>
                    <a:lnTo>
                      <a:pt x="389" y="728"/>
                    </a:lnTo>
                    <a:lnTo>
                      <a:pt x="388" y="728"/>
                    </a:lnTo>
                    <a:lnTo>
                      <a:pt x="387" y="729"/>
                    </a:lnTo>
                    <a:lnTo>
                      <a:pt x="386" y="729"/>
                    </a:lnTo>
                    <a:lnTo>
                      <a:pt x="384" y="730"/>
                    </a:lnTo>
                    <a:lnTo>
                      <a:pt x="381" y="732"/>
                    </a:lnTo>
                    <a:lnTo>
                      <a:pt x="380" y="733"/>
                    </a:lnTo>
                    <a:lnTo>
                      <a:pt x="379" y="734"/>
                    </a:lnTo>
                    <a:lnTo>
                      <a:pt x="378" y="735"/>
                    </a:lnTo>
                    <a:lnTo>
                      <a:pt x="376" y="735"/>
                    </a:lnTo>
                    <a:lnTo>
                      <a:pt x="376" y="736"/>
                    </a:lnTo>
                    <a:lnTo>
                      <a:pt x="375" y="736"/>
                    </a:lnTo>
                    <a:lnTo>
                      <a:pt x="374" y="736"/>
                    </a:lnTo>
                    <a:lnTo>
                      <a:pt x="373" y="737"/>
                    </a:lnTo>
                    <a:lnTo>
                      <a:pt x="372" y="737"/>
                    </a:lnTo>
                    <a:lnTo>
                      <a:pt x="372" y="736"/>
                    </a:lnTo>
                    <a:lnTo>
                      <a:pt x="371" y="735"/>
                    </a:lnTo>
                    <a:lnTo>
                      <a:pt x="370" y="734"/>
                    </a:lnTo>
                    <a:lnTo>
                      <a:pt x="370" y="733"/>
                    </a:lnTo>
                    <a:lnTo>
                      <a:pt x="370" y="732"/>
                    </a:lnTo>
                    <a:lnTo>
                      <a:pt x="369" y="732"/>
                    </a:lnTo>
                    <a:lnTo>
                      <a:pt x="369" y="731"/>
                    </a:lnTo>
                    <a:lnTo>
                      <a:pt x="370" y="730"/>
                    </a:lnTo>
                    <a:lnTo>
                      <a:pt x="369" y="730"/>
                    </a:lnTo>
                    <a:lnTo>
                      <a:pt x="368" y="730"/>
                    </a:lnTo>
                    <a:lnTo>
                      <a:pt x="367" y="730"/>
                    </a:lnTo>
                    <a:lnTo>
                      <a:pt x="366" y="730"/>
                    </a:lnTo>
                    <a:lnTo>
                      <a:pt x="366" y="729"/>
                    </a:lnTo>
                    <a:lnTo>
                      <a:pt x="365" y="728"/>
                    </a:lnTo>
                    <a:lnTo>
                      <a:pt x="364" y="728"/>
                    </a:lnTo>
                    <a:lnTo>
                      <a:pt x="363" y="727"/>
                    </a:lnTo>
                    <a:lnTo>
                      <a:pt x="363" y="726"/>
                    </a:lnTo>
                    <a:lnTo>
                      <a:pt x="362" y="725"/>
                    </a:lnTo>
                    <a:lnTo>
                      <a:pt x="361" y="725"/>
                    </a:lnTo>
                    <a:lnTo>
                      <a:pt x="361" y="724"/>
                    </a:lnTo>
                    <a:lnTo>
                      <a:pt x="360" y="723"/>
                    </a:lnTo>
                    <a:lnTo>
                      <a:pt x="360" y="721"/>
                    </a:lnTo>
                    <a:lnTo>
                      <a:pt x="360" y="720"/>
                    </a:lnTo>
                    <a:lnTo>
                      <a:pt x="359" y="720"/>
                    </a:lnTo>
                    <a:lnTo>
                      <a:pt x="359" y="719"/>
                    </a:lnTo>
                    <a:lnTo>
                      <a:pt x="358" y="718"/>
                    </a:lnTo>
                    <a:lnTo>
                      <a:pt x="355" y="718"/>
                    </a:lnTo>
                    <a:lnTo>
                      <a:pt x="354" y="718"/>
                    </a:lnTo>
                    <a:lnTo>
                      <a:pt x="353" y="717"/>
                    </a:lnTo>
                    <a:lnTo>
                      <a:pt x="353" y="716"/>
                    </a:lnTo>
                    <a:lnTo>
                      <a:pt x="352" y="716"/>
                    </a:lnTo>
                    <a:lnTo>
                      <a:pt x="351" y="716"/>
                    </a:lnTo>
                    <a:lnTo>
                      <a:pt x="350" y="715"/>
                    </a:lnTo>
                    <a:lnTo>
                      <a:pt x="349" y="715"/>
                    </a:lnTo>
                    <a:lnTo>
                      <a:pt x="348" y="715"/>
                    </a:lnTo>
                    <a:lnTo>
                      <a:pt x="347" y="715"/>
                    </a:lnTo>
                    <a:lnTo>
                      <a:pt x="346" y="715"/>
                    </a:lnTo>
                    <a:lnTo>
                      <a:pt x="346" y="714"/>
                    </a:lnTo>
                    <a:lnTo>
                      <a:pt x="346" y="713"/>
                    </a:lnTo>
                    <a:lnTo>
                      <a:pt x="345" y="712"/>
                    </a:lnTo>
                    <a:lnTo>
                      <a:pt x="345" y="711"/>
                    </a:lnTo>
                    <a:lnTo>
                      <a:pt x="344" y="711"/>
                    </a:lnTo>
                    <a:lnTo>
                      <a:pt x="344" y="712"/>
                    </a:lnTo>
                    <a:lnTo>
                      <a:pt x="343" y="712"/>
                    </a:lnTo>
                    <a:lnTo>
                      <a:pt x="343" y="713"/>
                    </a:lnTo>
                    <a:lnTo>
                      <a:pt x="342" y="713"/>
                    </a:lnTo>
                    <a:lnTo>
                      <a:pt x="341" y="711"/>
                    </a:lnTo>
                    <a:lnTo>
                      <a:pt x="340" y="710"/>
                    </a:lnTo>
                    <a:lnTo>
                      <a:pt x="339" y="710"/>
                    </a:lnTo>
                    <a:lnTo>
                      <a:pt x="338" y="711"/>
                    </a:lnTo>
                    <a:lnTo>
                      <a:pt x="338" y="709"/>
                    </a:lnTo>
                    <a:lnTo>
                      <a:pt x="337" y="709"/>
                    </a:lnTo>
                    <a:lnTo>
                      <a:pt x="336" y="708"/>
                    </a:lnTo>
                    <a:lnTo>
                      <a:pt x="335" y="709"/>
                    </a:lnTo>
                    <a:lnTo>
                      <a:pt x="335" y="710"/>
                    </a:lnTo>
                    <a:lnTo>
                      <a:pt x="334" y="710"/>
                    </a:lnTo>
                    <a:lnTo>
                      <a:pt x="333" y="711"/>
                    </a:lnTo>
                    <a:lnTo>
                      <a:pt x="333" y="713"/>
                    </a:lnTo>
                    <a:lnTo>
                      <a:pt x="333" y="714"/>
                    </a:lnTo>
                    <a:lnTo>
                      <a:pt x="332" y="713"/>
                    </a:lnTo>
                    <a:lnTo>
                      <a:pt x="332" y="714"/>
                    </a:lnTo>
                    <a:lnTo>
                      <a:pt x="331" y="714"/>
                    </a:lnTo>
                    <a:lnTo>
                      <a:pt x="330" y="714"/>
                    </a:lnTo>
                    <a:lnTo>
                      <a:pt x="329" y="714"/>
                    </a:lnTo>
                    <a:lnTo>
                      <a:pt x="328" y="713"/>
                    </a:lnTo>
                    <a:lnTo>
                      <a:pt x="327" y="713"/>
                    </a:lnTo>
                    <a:lnTo>
                      <a:pt x="327" y="714"/>
                    </a:lnTo>
                    <a:lnTo>
                      <a:pt x="326" y="713"/>
                    </a:lnTo>
                    <a:lnTo>
                      <a:pt x="326" y="714"/>
                    </a:lnTo>
                    <a:lnTo>
                      <a:pt x="325" y="714"/>
                    </a:lnTo>
                    <a:lnTo>
                      <a:pt x="324" y="714"/>
                    </a:lnTo>
                    <a:lnTo>
                      <a:pt x="323" y="715"/>
                    </a:lnTo>
                    <a:lnTo>
                      <a:pt x="322" y="716"/>
                    </a:lnTo>
                    <a:lnTo>
                      <a:pt x="321" y="716"/>
                    </a:lnTo>
                    <a:lnTo>
                      <a:pt x="320" y="715"/>
                    </a:lnTo>
                    <a:lnTo>
                      <a:pt x="319" y="715"/>
                    </a:lnTo>
                    <a:lnTo>
                      <a:pt x="319" y="716"/>
                    </a:lnTo>
                    <a:lnTo>
                      <a:pt x="319" y="717"/>
                    </a:lnTo>
                    <a:lnTo>
                      <a:pt x="319" y="718"/>
                    </a:lnTo>
                    <a:lnTo>
                      <a:pt x="318" y="717"/>
                    </a:lnTo>
                    <a:lnTo>
                      <a:pt x="317" y="718"/>
                    </a:lnTo>
                    <a:lnTo>
                      <a:pt x="317" y="717"/>
                    </a:lnTo>
                    <a:lnTo>
                      <a:pt x="316" y="718"/>
                    </a:lnTo>
                    <a:lnTo>
                      <a:pt x="316" y="717"/>
                    </a:lnTo>
                    <a:lnTo>
                      <a:pt x="316" y="716"/>
                    </a:lnTo>
                    <a:lnTo>
                      <a:pt x="315" y="716"/>
                    </a:lnTo>
                    <a:lnTo>
                      <a:pt x="315" y="717"/>
                    </a:lnTo>
                    <a:lnTo>
                      <a:pt x="314" y="718"/>
                    </a:lnTo>
                    <a:lnTo>
                      <a:pt x="313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19"/>
                    </a:lnTo>
                    <a:lnTo>
                      <a:pt x="311" y="720"/>
                    </a:lnTo>
                    <a:lnTo>
                      <a:pt x="311" y="721"/>
                    </a:lnTo>
                    <a:lnTo>
                      <a:pt x="311" y="722"/>
                    </a:lnTo>
                    <a:lnTo>
                      <a:pt x="311" y="723"/>
                    </a:lnTo>
                    <a:lnTo>
                      <a:pt x="310" y="723"/>
                    </a:lnTo>
                    <a:lnTo>
                      <a:pt x="310" y="724"/>
                    </a:lnTo>
                    <a:lnTo>
                      <a:pt x="309" y="723"/>
                    </a:lnTo>
                    <a:lnTo>
                      <a:pt x="308" y="723"/>
                    </a:lnTo>
                    <a:lnTo>
                      <a:pt x="307" y="723"/>
                    </a:lnTo>
                    <a:lnTo>
                      <a:pt x="306" y="723"/>
                    </a:lnTo>
                    <a:lnTo>
                      <a:pt x="306" y="722"/>
                    </a:lnTo>
                    <a:lnTo>
                      <a:pt x="305" y="723"/>
                    </a:lnTo>
                    <a:lnTo>
                      <a:pt x="304" y="723"/>
                    </a:lnTo>
                    <a:lnTo>
                      <a:pt x="304" y="722"/>
                    </a:lnTo>
                    <a:lnTo>
                      <a:pt x="304" y="723"/>
                    </a:lnTo>
                    <a:lnTo>
                      <a:pt x="302" y="724"/>
                    </a:lnTo>
                    <a:lnTo>
                      <a:pt x="301" y="724"/>
                    </a:lnTo>
                    <a:lnTo>
                      <a:pt x="300" y="724"/>
                    </a:lnTo>
                    <a:lnTo>
                      <a:pt x="300" y="725"/>
                    </a:lnTo>
                    <a:lnTo>
                      <a:pt x="299" y="725"/>
                    </a:lnTo>
                    <a:lnTo>
                      <a:pt x="298" y="725"/>
                    </a:lnTo>
                    <a:lnTo>
                      <a:pt x="298" y="726"/>
                    </a:lnTo>
                    <a:lnTo>
                      <a:pt x="297" y="726"/>
                    </a:lnTo>
                    <a:lnTo>
                      <a:pt x="296" y="725"/>
                    </a:lnTo>
                    <a:lnTo>
                      <a:pt x="297" y="725"/>
                    </a:lnTo>
                    <a:lnTo>
                      <a:pt x="296" y="725"/>
                    </a:lnTo>
                    <a:lnTo>
                      <a:pt x="295" y="725"/>
                    </a:lnTo>
                    <a:lnTo>
                      <a:pt x="295" y="724"/>
                    </a:lnTo>
                    <a:lnTo>
                      <a:pt x="294" y="724"/>
                    </a:lnTo>
                    <a:lnTo>
                      <a:pt x="294" y="723"/>
                    </a:lnTo>
                    <a:lnTo>
                      <a:pt x="294" y="724"/>
                    </a:lnTo>
                    <a:lnTo>
                      <a:pt x="293" y="723"/>
                    </a:lnTo>
                    <a:lnTo>
                      <a:pt x="292" y="724"/>
                    </a:lnTo>
                    <a:lnTo>
                      <a:pt x="291" y="724"/>
                    </a:lnTo>
                    <a:lnTo>
                      <a:pt x="291" y="725"/>
                    </a:lnTo>
                    <a:lnTo>
                      <a:pt x="290" y="725"/>
                    </a:lnTo>
                    <a:lnTo>
                      <a:pt x="289" y="726"/>
                    </a:lnTo>
                    <a:lnTo>
                      <a:pt x="289" y="725"/>
                    </a:lnTo>
                    <a:lnTo>
                      <a:pt x="288" y="725"/>
                    </a:lnTo>
                    <a:lnTo>
                      <a:pt x="288" y="726"/>
                    </a:lnTo>
                    <a:lnTo>
                      <a:pt x="287" y="725"/>
                    </a:lnTo>
                    <a:lnTo>
                      <a:pt x="287" y="726"/>
                    </a:lnTo>
                    <a:lnTo>
                      <a:pt x="286" y="726"/>
                    </a:lnTo>
                    <a:lnTo>
                      <a:pt x="286" y="725"/>
                    </a:lnTo>
                    <a:lnTo>
                      <a:pt x="285" y="725"/>
                    </a:lnTo>
                    <a:lnTo>
                      <a:pt x="284" y="725"/>
                    </a:lnTo>
                    <a:lnTo>
                      <a:pt x="284" y="726"/>
                    </a:lnTo>
                    <a:lnTo>
                      <a:pt x="284" y="727"/>
                    </a:lnTo>
                    <a:lnTo>
                      <a:pt x="280" y="727"/>
                    </a:lnTo>
                    <a:lnTo>
                      <a:pt x="279" y="726"/>
                    </a:lnTo>
                    <a:lnTo>
                      <a:pt x="278" y="726"/>
                    </a:lnTo>
                    <a:lnTo>
                      <a:pt x="278" y="725"/>
                    </a:lnTo>
                    <a:lnTo>
                      <a:pt x="277" y="725"/>
                    </a:lnTo>
                    <a:lnTo>
                      <a:pt x="276" y="725"/>
                    </a:lnTo>
                    <a:lnTo>
                      <a:pt x="276" y="724"/>
                    </a:lnTo>
                    <a:lnTo>
                      <a:pt x="275" y="723"/>
                    </a:lnTo>
                    <a:lnTo>
                      <a:pt x="274" y="722"/>
                    </a:lnTo>
                    <a:lnTo>
                      <a:pt x="273" y="722"/>
                    </a:lnTo>
                    <a:lnTo>
                      <a:pt x="272" y="723"/>
                    </a:lnTo>
                    <a:lnTo>
                      <a:pt x="271" y="726"/>
                    </a:lnTo>
                    <a:lnTo>
                      <a:pt x="270" y="726"/>
                    </a:lnTo>
                    <a:lnTo>
                      <a:pt x="269" y="725"/>
                    </a:lnTo>
                    <a:lnTo>
                      <a:pt x="268" y="724"/>
                    </a:lnTo>
                    <a:lnTo>
                      <a:pt x="267" y="724"/>
                    </a:lnTo>
                    <a:lnTo>
                      <a:pt x="267" y="723"/>
                    </a:lnTo>
                    <a:lnTo>
                      <a:pt x="266" y="723"/>
                    </a:lnTo>
                    <a:lnTo>
                      <a:pt x="265" y="723"/>
                    </a:lnTo>
                    <a:lnTo>
                      <a:pt x="264" y="722"/>
                    </a:lnTo>
                    <a:lnTo>
                      <a:pt x="263" y="722"/>
                    </a:lnTo>
                    <a:lnTo>
                      <a:pt x="263" y="721"/>
                    </a:lnTo>
                    <a:lnTo>
                      <a:pt x="263" y="720"/>
                    </a:lnTo>
                    <a:lnTo>
                      <a:pt x="262" y="720"/>
                    </a:lnTo>
                    <a:lnTo>
                      <a:pt x="262" y="718"/>
                    </a:lnTo>
                    <a:lnTo>
                      <a:pt x="261" y="717"/>
                    </a:lnTo>
                    <a:lnTo>
                      <a:pt x="261" y="716"/>
                    </a:lnTo>
                    <a:lnTo>
                      <a:pt x="262" y="712"/>
                    </a:lnTo>
                    <a:lnTo>
                      <a:pt x="261" y="712"/>
                    </a:lnTo>
                    <a:lnTo>
                      <a:pt x="261" y="711"/>
                    </a:lnTo>
                    <a:lnTo>
                      <a:pt x="261" y="710"/>
                    </a:lnTo>
                    <a:lnTo>
                      <a:pt x="261" y="708"/>
                    </a:lnTo>
                    <a:lnTo>
                      <a:pt x="261" y="707"/>
                    </a:lnTo>
                    <a:lnTo>
                      <a:pt x="260" y="707"/>
                    </a:lnTo>
                    <a:lnTo>
                      <a:pt x="261" y="705"/>
                    </a:lnTo>
                    <a:lnTo>
                      <a:pt x="262" y="705"/>
                    </a:lnTo>
                    <a:lnTo>
                      <a:pt x="262" y="704"/>
                    </a:lnTo>
                    <a:lnTo>
                      <a:pt x="262" y="703"/>
                    </a:lnTo>
                    <a:lnTo>
                      <a:pt x="262" y="702"/>
                    </a:lnTo>
                    <a:lnTo>
                      <a:pt x="261" y="701"/>
                    </a:lnTo>
                    <a:lnTo>
                      <a:pt x="261" y="700"/>
                    </a:lnTo>
                    <a:lnTo>
                      <a:pt x="261" y="699"/>
                    </a:lnTo>
                    <a:lnTo>
                      <a:pt x="261" y="698"/>
                    </a:lnTo>
                    <a:lnTo>
                      <a:pt x="262" y="697"/>
                    </a:lnTo>
                    <a:lnTo>
                      <a:pt x="262" y="696"/>
                    </a:lnTo>
                    <a:lnTo>
                      <a:pt x="262" y="695"/>
                    </a:lnTo>
                    <a:lnTo>
                      <a:pt x="261" y="695"/>
                    </a:lnTo>
                    <a:lnTo>
                      <a:pt x="260" y="696"/>
                    </a:lnTo>
                    <a:lnTo>
                      <a:pt x="260" y="695"/>
                    </a:lnTo>
                    <a:lnTo>
                      <a:pt x="259" y="695"/>
                    </a:lnTo>
                    <a:lnTo>
                      <a:pt x="260" y="695"/>
                    </a:lnTo>
                    <a:lnTo>
                      <a:pt x="259" y="694"/>
                    </a:lnTo>
                    <a:lnTo>
                      <a:pt x="260" y="694"/>
                    </a:lnTo>
                    <a:lnTo>
                      <a:pt x="260" y="692"/>
                    </a:lnTo>
                    <a:lnTo>
                      <a:pt x="259" y="692"/>
                    </a:lnTo>
                    <a:lnTo>
                      <a:pt x="259" y="691"/>
                    </a:lnTo>
                    <a:lnTo>
                      <a:pt x="259" y="690"/>
                    </a:lnTo>
                    <a:lnTo>
                      <a:pt x="259" y="689"/>
                    </a:lnTo>
                    <a:lnTo>
                      <a:pt x="258" y="688"/>
                    </a:lnTo>
                    <a:lnTo>
                      <a:pt x="257" y="688"/>
                    </a:lnTo>
                    <a:lnTo>
                      <a:pt x="257" y="687"/>
                    </a:lnTo>
                    <a:lnTo>
                      <a:pt x="255" y="687"/>
                    </a:lnTo>
                    <a:lnTo>
                      <a:pt x="255" y="686"/>
                    </a:lnTo>
                    <a:lnTo>
                      <a:pt x="253" y="686"/>
                    </a:lnTo>
                    <a:lnTo>
                      <a:pt x="252" y="686"/>
                    </a:lnTo>
                    <a:lnTo>
                      <a:pt x="253" y="685"/>
                    </a:lnTo>
                    <a:lnTo>
                      <a:pt x="253" y="684"/>
                    </a:lnTo>
                    <a:lnTo>
                      <a:pt x="253" y="683"/>
                    </a:lnTo>
                    <a:lnTo>
                      <a:pt x="253" y="682"/>
                    </a:lnTo>
                    <a:lnTo>
                      <a:pt x="254" y="681"/>
                    </a:lnTo>
                    <a:lnTo>
                      <a:pt x="253" y="680"/>
                    </a:lnTo>
                    <a:lnTo>
                      <a:pt x="254" y="680"/>
                    </a:lnTo>
                    <a:lnTo>
                      <a:pt x="253" y="678"/>
                    </a:lnTo>
                    <a:lnTo>
                      <a:pt x="253" y="677"/>
                    </a:lnTo>
                    <a:lnTo>
                      <a:pt x="253" y="676"/>
                    </a:lnTo>
                    <a:lnTo>
                      <a:pt x="253" y="675"/>
                    </a:lnTo>
                    <a:lnTo>
                      <a:pt x="252" y="675"/>
                    </a:lnTo>
                    <a:lnTo>
                      <a:pt x="252" y="673"/>
                    </a:lnTo>
                    <a:lnTo>
                      <a:pt x="251" y="671"/>
                    </a:lnTo>
                    <a:lnTo>
                      <a:pt x="251" y="670"/>
                    </a:lnTo>
                    <a:lnTo>
                      <a:pt x="252" y="670"/>
                    </a:lnTo>
                    <a:lnTo>
                      <a:pt x="253" y="668"/>
                    </a:lnTo>
                    <a:lnTo>
                      <a:pt x="252" y="667"/>
                    </a:lnTo>
                    <a:lnTo>
                      <a:pt x="253" y="666"/>
                    </a:lnTo>
                    <a:lnTo>
                      <a:pt x="254" y="665"/>
                    </a:lnTo>
                    <a:lnTo>
                      <a:pt x="255" y="663"/>
                    </a:lnTo>
                    <a:lnTo>
                      <a:pt x="255" y="662"/>
                    </a:lnTo>
                    <a:lnTo>
                      <a:pt x="256" y="661"/>
                    </a:lnTo>
                    <a:lnTo>
                      <a:pt x="256" y="660"/>
                    </a:lnTo>
                    <a:lnTo>
                      <a:pt x="256" y="659"/>
                    </a:lnTo>
                    <a:lnTo>
                      <a:pt x="256" y="658"/>
                    </a:lnTo>
                    <a:lnTo>
                      <a:pt x="255" y="658"/>
                    </a:lnTo>
                    <a:lnTo>
                      <a:pt x="255" y="657"/>
                    </a:lnTo>
                    <a:lnTo>
                      <a:pt x="254" y="656"/>
                    </a:lnTo>
                    <a:lnTo>
                      <a:pt x="253" y="655"/>
                    </a:lnTo>
                    <a:lnTo>
                      <a:pt x="253" y="654"/>
                    </a:lnTo>
                    <a:lnTo>
                      <a:pt x="252" y="654"/>
                    </a:lnTo>
                    <a:lnTo>
                      <a:pt x="252" y="653"/>
                    </a:lnTo>
                    <a:lnTo>
                      <a:pt x="252" y="652"/>
                    </a:lnTo>
                    <a:lnTo>
                      <a:pt x="252" y="650"/>
                    </a:lnTo>
                    <a:lnTo>
                      <a:pt x="252" y="649"/>
                    </a:lnTo>
                    <a:lnTo>
                      <a:pt x="253" y="649"/>
                    </a:lnTo>
                    <a:lnTo>
                      <a:pt x="254" y="648"/>
                    </a:lnTo>
                    <a:lnTo>
                      <a:pt x="255" y="647"/>
                    </a:lnTo>
                    <a:lnTo>
                      <a:pt x="254" y="646"/>
                    </a:lnTo>
                    <a:lnTo>
                      <a:pt x="253" y="645"/>
                    </a:lnTo>
                    <a:lnTo>
                      <a:pt x="254" y="645"/>
                    </a:lnTo>
                    <a:lnTo>
                      <a:pt x="253" y="644"/>
                    </a:lnTo>
                    <a:lnTo>
                      <a:pt x="253" y="643"/>
                    </a:lnTo>
                    <a:lnTo>
                      <a:pt x="254" y="643"/>
                    </a:lnTo>
                    <a:lnTo>
                      <a:pt x="255" y="642"/>
                    </a:lnTo>
                    <a:lnTo>
                      <a:pt x="255" y="641"/>
                    </a:lnTo>
                    <a:lnTo>
                      <a:pt x="255" y="640"/>
                    </a:lnTo>
                    <a:lnTo>
                      <a:pt x="254" y="640"/>
                    </a:lnTo>
                    <a:lnTo>
                      <a:pt x="254" y="639"/>
                    </a:lnTo>
                    <a:lnTo>
                      <a:pt x="253" y="639"/>
                    </a:lnTo>
                    <a:lnTo>
                      <a:pt x="253" y="638"/>
                    </a:lnTo>
                    <a:lnTo>
                      <a:pt x="254" y="638"/>
                    </a:lnTo>
                    <a:lnTo>
                      <a:pt x="254" y="637"/>
                    </a:lnTo>
                    <a:lnTo>
                      <a:pt x="253" y="637"/>
                    </a:lnTo>
                    <a:lnTo>
                      <a:pt x="254" y="637"/>
                    </a:lnTo>
                    <a:lnTo>
                      <a:pt x="253" y="636"/>
                    </a:lnTo>
                    <a:lnTo>
                      <a:pt x="252" y="636"/>
                    </a:lnTo>
                    <a:lnTo>
                      <a:pt x="251" y="635"/>
                    </a:lnTo>
                    <a:lnTo>
                      <a:pt x="250" y="635"/>
                    </a:lnTo>
                    <a:lnTo>
                      <a:pt x="249" y="635"/>
                    </a:lnTo>
                    <a:lnTo>
                      <a:pt x="248" y="636"/>
                    </a:lnTo>
                    <a:lnTo>
                      <a:pt x="248" y="633"/>
                    </a:lnTo>
                    <a:lnTo>
                      <a:pt x="248" y="632"/>
                    </a:lnTo>
                    <a:lnTo>
                      <a:pt x="248" y="630"/>
                    </a:lnTo>
                    <a:lnTo>
                      <a:pt x="247" y="629"/>
                    </a:lnTo>
                    <a:lnTo>
                      <a:pt x="246" y="628"/>
                    </a:lnTo>
                    <a:lnTo>
                      <a:pt x="247" y="628"/>
                    </a:lnTo>
                    <a:lnTo>
                      <a:pt x="247" y="626"/>
                    </a:lnTo>
                    <a:lnTo>
                      <a:pt x="247" y="625"/>
                    </a:lnTo>
                    <a:lnTo>
                      <a:pt x="247" y="624"/>
                    </a:lnTo>
                    <a:lnTo>
                      <a:pt x="246" y="623"/>
                    </a:lnTo>
                    <a:lnTo>
                      <a:pt x="245" y="623"/>
                    </a:lnTo>
                    <a:lnTo>
                      <a:pt x="245" y="622"/>
                    </a:lnTo>
                    <a:lnTo>
                      <a:pt x="244" y="622"/>
                    </a:lnTo>
                    <a:lnTo>
                      <a:pt x="245" y="620"/>
                    </a:lnTo>
                    <a:lnTo>
                      <a:pt x="245" y="619"/>
                    </a:lnTo>
                    <a:lnTo>
                      <a:pt x="246" y="618"/>
                    </a:lnTo>
                    <a:lnTo>
                      <a:pt x="246" y="617"/>
                    </a:lnTo>
                    <a:lnTo>
                      <a:pt x="245" y="616"/>
                    </a:lnTo>
                    <a:lnTo>
                      <a:pt x="245" y="615"/>
                    </a:lnTo>
                    <a:lnTo>
                      <a:pt x="245" y="614"/>
                    </a:lnTo>
                    <a:lnTo>
                      <a:pt x="244" y="614"/>
                    </a:lnTo>
                    <a:lnTo>
                      <a:pt x="244" y="613"/>
                    </a:lnTo>
                    <a:lnTo>
                      <a:pt x="244" y="612"/>
                    </a:lnTo>
                    <a:lnTo>
                      <a:pt x="244" y="611"/>
                    </a:lnTo>
                    <a:lnTo>
                      <a:pt x="244" y="610"/>
                    </a:lnTo>
                    <a:lnTo>
                      <a:pt x="244" y="609"/>
                    </a:lnTo>
                    <a:lnTo>
                      <a:pt x="244" y="608"/>
                    </a:lnTo>
                    <a:lnTo>
                      <a:pt x="244" y="607"/>
                    </a:lnTo>
                    <a:lnTo>
                      <a:pt x="243" y="607"/>
                    </a:lnTo>
                    <a:lnTo>
                      <a:pt x="243" y="606"/>
                    </a:lnTo>
                    <a:lnTo>
                      <a:pt x="243" y="605"/>
                    </a:lnTo>
                    <a:lnTo>
                      <a:pt x="242" y="604"/>
                    </a:lnTo>
                    <a:lnTo>
                      <a:pt x="243" y="603"/>
                    </a:lnTo>
                    <a:lnTo>
                      <a:pt x="243" y="601"/>
                    </a:lnTo>
                    <a:lnTo>
                      <a:pt x="244" y="600"/>
                    </a:lnTo>
                    <a:lnTo>
                      <a:pt x="244" y="599"/>
                    </a:lnTo>
                    <a:lnTo>
                      <a:pt x="243" y="599"/>
                    </a:lnTo>
                    <a:lnTo>
                      <a:pt x="244" y="598"/>
                    </a:lnTo>
                    <a:lnTo>
                      <a:pt x="244" y="597"/>
                    </a:lnTo>
                    <a:lnTo>
                      <a:pt x="245" y="597"/>
                    </a:lnTo>
                    <a:lnTo>
                      <a:pt x="245" y="596"/>
                    </a:lnTo>
                    <a:lnTo>
                      <a:pt x="245" y="595"/>
                    </a:lnTo>
                    <a:lnTo>
                      <a:pt x="246" y="595"/>
                    </a:lnTo>
                    <a:lnTo>
                      <a:pt x="247" y="595"/>
                    </a:lnTo>
                    <a:lnTo>
                      <a:pt x="247" y="594"/>
                    </a:lnTo>
                    <a:lnTo>
                      <a:pt x="247" y="593"/>
                    </a:lnTo>
                    <a:lnTo>
                      <a:pt x="247" y="592"/>
                    </a:lnTo>
                    <a:lnTo>
                      <a:pt x="248" y="592"/>
                    </a:lnTo>
                    <a:lnTo>
                      <a:pt x="248" y="591"/>
                    </a:lnTo>
                    <a:lnTo>
                      <a:pt x="248" y="590"/>
                    </a:lnTo>
                    <a:lnTo>
                      <a:pt x="248" y="589"/>
                    </a:lnTo>
                    <a:lnTo>
                      <a:pt x="248" y="588"/>
                    </a:lnTo>
                    <a:lnTo>
                      <a:pt x="248" y="587"/>
                    </a:lnTo>
                    <a:lnTo>
                      <a:pt x="248" y="586"/>
                    </a:lnTo>
                    <a:lnTo>
                      <a:pt x="248" y="585"/>
                    </a:lnTo>
                    <a:lnTo>
                      <a:pt x="248" y="584"/>
                    </a:lnTo>
                    <a:lnTo>
                      <a:pt x="248" y="583"/>
                    </a:lnTo>
                    <a:lnTo>
                      <a:pt x="247" y="583"/>
                    </a:lnTo>
                    <a:lnTo>
                      <a:pt x="247" y="580"/>
                    </a:lnTo>
                    <a:lnTo>
                      <a:pt x="247" y="579"/>
                    </a:lnTo>
                    <a:lnTo>
                      <a:pt x="245" y="578"/>
                    </a:lnTo>
                    <a:lnTo>
                      <a:pt x="244" y="578"/>
                    </a:lnTo>
                    <a:lnTo>
                      <a:pt x="243" y="577"/>
                    </a:lnTo>
                    <a:lnTo>
                      <a:pt x="243" y="576"/>
                    </a:lnTo>
                    <a:lnTo>
                      <a:pt x="241" y="576"/>
                    </a:lnTo>
                    <a:lnTo>
                      <a:pt x="241" y="575"/>
                    </a:lnTo>
                    <a:lnTo>
                      <a:pt x="240" y="575"/>
                    </a:lnTo>
                    <a:lnTo>
                      <a:pt x="240" y="574"/>
                    </a:lnTo>
                    <a:lnTo>
                      <a:pt x="240" y="573"/>
                    </a:lnTo>
                    <a:lnTo>
                      <a:pt x="239" y="572"/>
                    </a:lnTo>
                    <a:lnTo>
                      <a:pt x="238" y="572"/>
                    </a:lnTo>
                    <a:lnTo>
                      <a:pt x="237" y="570"/>
                    </a:lnTo>
                    <a:lnTo>
                      <a:pt x="236" y="569"/>
                    </a:lnTo>
                    <a:lnTo>
                      <a:pt x="236" y="568"/>
                    </a:lnTo>
                    <a:lnTo>
                      <a:pt x="236" y="567"/>
                    </a:lnTo>
                    <a:lnTo>
                      <a:pt x="235" y="566"/>
                    </a:lnTo>
                    <a:lnTo>
                      <a:pt x="235" y="565"/>
                    </a:lnTo>
                    <a:lnTo>
                      <a:pt x="235" y="564"/>
                    </a:lnTo>
                    <a:lnTo>
                      <a:pt x="235" y="563"/>
                    </a:lnTo>
                    <a:lnTo>
                      <a:pt x="236" y="563"/>
                    </a:lnTo>
                    <a:lnTo>
                      <a:pt x="236" y="562"/>
                    </a:lnTo>
                    <a:lnTo>
                      <a:pt x="237" y="562"/>
                    </a:lnTo>
                    <a:lnTo>
                      <a:pt x="236" y="561"/>
                    </a:lnTo>
                    <a:lnTo>
                      <a:pt x="237" y="561"/>
                    </a:lnTo>
                    <a:lnTo>
                      <a:pt x="237" y="559"/>
                    </a:lnTo>
                    <a:lnTo>
                      <a:pt x="237" y="558"/>
                    </a:lnTo>
                    <a:lnTo>
                      <a:pt x="237" y="557"/>
                    </a:lnTo>
                    <a:lnTo>
                      <a:pt x="236" y="556"/>
                    </a:lnTo>
                    <a:lnTo>
                      <a:pt x="236" y="555"/>
                    </a:lnTo>
                    <a:lnTo>
                      <a:pt x="236" y="554"/>
                    </a:lnTo>
                    <a:lnTo>
                      <a:pt x="235" y="554"/>
                    </a:lnTo>
                    <a:lnTo>
                      <a:pt x="234" y="554"/>
                    </a:lnTo>
                    <a:lnTo>
                      <a:pt x="233" y="554"/>
                    </a:lnTo>
                    <a:lnTo>
                      <a:pt x="232" y="554"/>
                    </a:lnTo>
                    <a:lnTo>
                      <a:pt x="231" y="554"/>
                    </a:lnTo>
                    <a:lnTo>
                      <a:pt x="231" y="553"/>
                    </a:lnTo>
                    <a:lnTo>
                      <a:pt x="230" y="552"/>
                    </a:lnTo>
                    <a:lnTo>
                      <a:pt x="231" y="552"/>
                    </a:lnTo>
                    <a:lnTo>
                      <a:pt x="231" y="551"/>
                    </a:lnTo>
                    <a:lnTo>
                      <a:pt x="230" y="550"/>
                    </a:lnTo>
                    <a:lnTo>
                      <a:pt x="229" y="550"/>
                    </a:lnTo>
                    <a:lnTo>
                      <a:pt x="229" y="549"/>
                    </a:lnTo>
                    <a:lnTo>
                      <a:pt x="228" y="549"/>
                    </a:lnTo>
                    <a:lnTo>
                      <a:pt x="228" y="547"/>
                    </a:lnTo>
                    <a:lnTo>
                      <a:pt x="227" y="546"/>
                    </a:lnTo>
                    <a:lnTo>
                      <a:pt x="227" y="545"/>
                    </a:lnTo>
                    <a:lnTo>
                      <a:pt x="227" y="544"/>
                    </a:lnTo>
                    <a:lnTo>
                      <a:pt x="227" y="543"/>
                    </a:lnTo>
                    <a:lnTo>
                      <a:pt x="226" y="543"/>
                    </a:lnTo>
                    <a:lnTo>
                      <a:pt x="225" y="543"/>
                    </a:lnTo>
                    <a:lnTo>
                      <a:pt x="222" y="543"/>
                    </a:lnTo>
                    <a:lnTo>
                      <a:pt x="221" y="543"/>
                    </a:lnTo>
                    <a:lnTo>
                      <a:pt x="220" y="542"/>
                    </a:lnTo>
                    <a:lnTo>
                      <a:pt x="219" y="542"/>
                    </a:lnTo>
                    <a:lnTo>
                      <a:pt x="218" y="542"/>
                    </a:lnTo>
                    <a:lnTo>
                      <a:pt x="217" y="543"/>
                    </a:lnTo>
                    <a:lnTo>
                      <a:pt x="216" y="544"/>
                    </a:lnTo>
                    <a:lnTo>
                      <a:pt x="216" y="543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3"/>
                    </a:lnTo>
                    <a:lnTo>
                      <a:pt x="213" y="542"/>
                    </a:lnTo>
                    <a:lnTo>
                      <a:pt x="212" y="542"/>
                    </a:lnTo>
                    <a:lnTo>
                      <a:pt x="211" y="543"/>
                    </a:lnTo>
                    <a:lnTo>
                      <a:pt x="211" y="544"/>
                    </a:lnTo>
                    <a:lnTo>
                      <a:pt x="210" y="544"/>
                    </a:lnTo>
                    <a:lnTo>
                      <a:pt x="210" y="543"/>
                    </a:lnTo>
                    <a:lnTo>
                      <a:pt x="209" y="543"/>
                    </a:lnTo>
                    <a:lnTo>
                      <a:pt x="208" y="543"/>
                    </a:lnTo>
                    <a:lnTo>
                      <a:pt x="208" y="542"/>
                    </a:lnTo>
                    <a:lnTo>
                      <a:pt x="207" y="542"/>
                    </a:lnTo>
                    <a:lnTo>
                      <a:pt x="205" y="542"/>
                    </a:lnTo>
                    <a:lnTo>
                      <a:pt x="204" y="542"/>
                    </a:lnTo>
                    <a:lnTo>
                      <a:pt x="204" y="543"/>
                    </a:lnTo>
                    <a:lnTo>
                      <a:pt x="203" y="543"/>
                    </a:lnTo>
                    <a:lnTo>
                      <a:pt x="203" y="542"/>
                    </a:lnTo>
                    <a:lnTo>
                      <a:pt x="203" y="543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1" y="542"/>
                    </a:lnTo>
                    <a:lnTo>
                      <a:pt x="200" y="542"/>
                    </a:lnTo>
                    <a:lnTo>
                      <a:pt x="200" y="541"/>
                    </a:lnTo>
                    <a:lnTo>
                      <a:pt x="199" y="541"/>
                    </a:lnTo>
                    <a:lnTo>
                      <a:pt x="198" y="541"/>
                    </a:lnTo>
                    <a:lnTo>
                      <a:pt x="198" y="542"/>
                    </a:lnTo>
                    <a:lnTo>
                      <a:pt x="197" y="542"/>
                    </a:lnTo>
                    <a:lnTo>
                      <a:pt x="196" y="542"/>
                    </a:lnTo>
                    <a:lnTo>
                      <a:pt x="195" y="542"/>
                    </a:lnTo>
                    <a:lnTo>
                      <a:pt x="195" y="543"/>
                    </a:lnTo>
                    <a:lnTo>
                      <a:pt x="194" y="542"/>
                    </a:lnTo>
                    <a:lnTo>
                      <a:pt x="193" y="542"/>
                    </a:lnTo>
                    <a:lnTo>
                      <a:pt x="193" y="541"/>
                    </a:lnTo>
                    <a:lnTo>
                      <a:pt x="192" y="541"/>
                    </a:lnTo>
                    <a:lnTo>
                      <a:pt x="191" y="541"/>
                    </a:lnTo>
                    <a:lnTo>
                      <a:pt x="190" y="541"/>
                    </a:lnTo>
                    <a:lnTo>
                      <a:pt x="189" y="540"/>
                    </a:lnTo>
                    <a:lnTo>
                      <a:pt x="188" y="539"/>
                    </a:lnTo>
                    <a:lnTo>
                      <a:pt x="188" y="538"/>
                    </a:lnTo>
                    <a:lnTo>
                      <a:pt x="188" y="537"/>
                    </a:lnTo>
                    <a:lnTo>
                      <a:pt x="187" y="537"/>
                    </a:lnTo>
                    <a:lnTo>
                      <a:pt x="186" y="537"/>
                    </a:lnTo>
                    <a:lnTo>
                      <a:pt x="185" y="537"/>
                    </a:lnTo>
                    <a:lnTo>
                      <a:pt x="184" y="537"/>
                    </a:lnTo>
                    <a:lnTo>
                      <a:pt x="184" y="536"/>
                    </a:lnTo>
                    <a:lnTo>
                      <a:pt x="183" y="536"/>
                    </a:lnTo>
                    <a:lnTo>
                      <a:pt x="182" y="535"/>
                    </a:lnTo>
                    <a:lnTo>
                      <a:pt x="181" y="534"/>
                    </a:lnTo>
                    <a:lnTo>
                      <a:pt x="180" y="535"/>
                    </a:lnTo>
                    <a:lnTo>
                      <a:pt x="180" y="534"/>
                    </a:lnTo>
                    <a:lnTo>
                      <a:pt x="179" y="534"/>
                    </a:lnTo>
                    <a:lnTo>
                      <a:pt x="179" y="533"/>
                    </a:lnTo>
                    <a:lnTo>
                      <a:pt x="178" y="533"/>
                    </a:lnTo>
                    <a:lnTo>
                      <a:pt x="178" y="532"/>
                    </a:lnTo>
                    <a:lnTo>
                      <a:pt x="178" y="531"/>
                    </a:lnTo>
                    <a:lnTo>
                      <a:pt x="177" y="531"/>
                    </a:lnTo>
                    <a:lnTo>
                      <a:pt x="177" y="530"/>
                    </a:lnTo>
                    <a:lnTo>
                      <a:pt x="176" y="530"/>
                    </a:lnTo>
                    <a:lnTo>
                      <a:pt x="176" y="529"/>
                    </a:lnTo>
                    <a:lnTo>
                      <a:pt x="175" y="529"/>
                    </a:lnTo>
                    <a:lnTo>
                      <a:pt x="175" y="528"/>
                    </a:lnTo>
                    <a:lnTo>
                      <a:pt x="175" y="527"/>
                    </a:lnTo>
                    <a:lnTo>
                      <a:pt x="175" y="526"/>
                    </a:lnTo>
                    <a:lnTo>
                      <a:pt x="175" y="525"/>
                    </a:lnTo>
                    <a:lnTo>
                      <a:pt x="174" y="524"/>
                    </a:lnTo>
                    <a:lnTo>
                      <a:pt x="174" y="523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0"/>
                    </a:lnTo>
                    <a:lnTo>
                      <a:pt x="172" y="520"/>
                    </a:lnTo>
                    <a:lnTo>
                      <a:pt x="171" y="520"/>
                    </a:lnTo>
                    <a:lnTo>
                      <a:pt x="170" y="521"/>
                    </a:lnTo>
                    <a:lnTo>
                      <a:pt x="170" y="520"/>
                    </a:lnTo>
                    <a:lnTo>
                      <a:pt x="169" y="520"/>
                    </a:lnTo>
                    <a:lnTo>
                      <a:pt x="169" y="521"/>
                    </a:lnTo>
                    <a:lnTo>
                      <a:pt x="168" y="520"/>
                    </a:lnTo>
                    <a:lnTo>
                      <a:pt x="168" y="521"/>
                    </a:lnTo>
                    <a:lnTo>
                      <a:pt x="167" y="520"/>
                    </a:lnTo>
                    <a:lnTo>
                      <a:pt x="166" y="520"/>
                    </a:lnTo>
                    <a:lnTo>
                      <a:pt x="165" y="520"/>
                    </a:lnTo>
                    <a:lnTo>
                      <a:pt x="165" y="521"/>
                    </a:lnTo>
                    <a:lnTo>
                      <a:pt x="164" y="521"/>
                    </a:lnTo>
                    <a:lnTo>
                      <a:pt x="163" y="522"/>
                    </a:lnTo>
                    <a:lnTo>
                      <a:pt x="163" y="521"/>
                    </a:lnTo>
                    <a:lnTo>
                      <a:pt x="162" y="522"/>
                    </a:lnTo>
                    <a:lnTo>
                      <a:pt x="161" y="522"/>
                    </a:lnTo>
                    <a:lnTo>
                      <a:pt x="161" y="523"/>
                    </a:lnTo>
                    <a:lnTo>
                      <a:pt x="160" y="524"/>
                    </a:lnTo>
                    <a:lnTo>
                      <a:pt x="160" y="525"/>
                    </a:lnTo>
                    <a:lnTo>
                      <a:pt x="160" y="526"/>
                    </a:lnTo>
                    <a:lnTo>
                      <a:pt x="159" y="527"/>
                    </a:lnTo>
                    <a:lnTo>
                      <a:pt x="158" y="527"/>
                    </a:lnTo>
                    <a:lnTo>
                      <a:pt x="159" y="528"/>
                    </a:lnTo>
                    <a:lnTo>
                      <a:pt x="158" y="529"/>
                    </a:lnTo>
                    <a:lnTo>
                      <a:pt x="157" y="529"/>
                    </a:lnTo>
                    <a:lnTo>
                      <a:pt x="157" y="530"/>
                    </a:lnTo>
                    <a:lnTo>
                      <a:pt x="157" y="531"/>
                    </a:lnTo>
                    <a:lnTo>
                      <a:pt x="157" y="532"/>
                    </a:lnTo>
                    <a:lnTo>
                      <a:pt x="156" y="532"/>
                    </a:lnTo>
                    <a:lnTo>
                      <a:pt x="156" y="533"/>
                    </a:lnTo>
                    <a:lnTo>
                      <a:pt x="155" y="533"/>
                    </a:lnTo>
                    <a:lnTo>
                      <a:pt x="154" y="533"/>
                    </a:lnTo>
                    <a:lnTo>
                      <a:pt x="154" y="534"/>
                    </a:lnTo>
                    <a:lnTo>
                      <a:pt x="153" y="534"/>
                    </a:lnTo>
                    <a:lnTo>
                      <a:pt x="152" y="534"/>
                    </a:lnTo>
                    <a:lnTo>
                      <a:pt x="152" y="535"/>
                    </a:lnTo>
                    <a:lnTo>
                      <a:pt x="151" y="535"/>
                    </a:lnTo>
                    <a:lnTo>
                      <a:pt x="152" y="535"/>
                    </a:lnTo>
                    <a:lnTo>
                      <a:pt x="152" y="536"/>
                    </a:lnTo>
                    <a:lnTo>
                      <a:pt x="151" y="536"/>
                    </a:lnTo>
                    <a:lnTo>
                      <a:pt x="150" y="536"/>
                    </a:lnTo>
                    <a:lnTo>
                      <a:pt x="150" y="537"/>
                    </a:lnTo>
                    <a:lnTo>
                      <a:pt x="149" y="537"/>
                    </a:lnTo>
                    <a:lnTo>
                      <a:pt x="148" y="537"/>
                    </a:lnTo>
                    <a:lnTo>
                      <a:pt x="148" y="538"/>
                    </a:lnTo>
                    <a:lnTo>
                      <a:pt x="149" y="538"/>
                    </a:lnTo>
                    <a:lnTo>
                      <a:pt x="149" y="539"/>
                    </a:lnTo>
                    <a:lnTo>
                      <a:pt x="148" y="539"/>
                    </a:lnTo>
                    <a:lnTo>
                      <a:pt x="147" y="538"/>
                    </a:lnTo>
                    <a:lnTo>
                      <a:pt x="146" y="538"/>
                    </a:lnTo>
                    <a:lnTo>
                      <a:pt x="145" y="537"/>
                    </a:lnTo>
                    <a:lnTo>
                      <a:pt x="144" y="537"/>
                    </a:lnTo>
                    <a:lnTo>
                      <a:pt x="144" y="536"/>
                    </a:lnTo>
                    <a:lnTo>
                      <a:pt x="144" y="535"/>
                    </a:lnTo>
                    <a:lnTo>
                      <a:pt x="144" y="534"/>
                    </a:lnTo>
                    <a:lnTo>
                      <a:pt x="144" y="535"/>
                    </a:lnTo>
                    <a:lnTo>
                      <a:pt x="143" y="535"/>
                    </a:lnTo>
                    <a:lnTo>
                      <a:pt x="143" y="534"/>
                    </a:lnTo>
                    <a:lnTo>
                      <a:pt x="142" y="534"/>
                    </a:lnTo>
                    <a:lnTo>
                      <a:pt x="142" y="535"/>
                    </a:lnTo>
                    <a:lnTo>
                      <a:pt x="143" y="535"/>
                    </a:lnTo>
                    <a:lnTo>
                      <a:pt x="143" y="536"/>
                    </a:lnTo>
                    <a:lnTo>
                      <a:pt x="142" y="536"/>
                    </a:lnTo>
                    <a:lnTo>
                      <a:pt x="142" y="537"/>
                    </a:lnTo>
                    <a:lnTo>
                      <a:pt x="141" y="537"/>
                    </a:lnTo>
                    <a:lnTo>
                      <a:pt x="141" y="538"/>
                    </a:lnTo>
                    <a:lnTo>
                      <a:pt x="140" y="538"/>
                    </a:lnTo>
                    <a:lnTo>
                      <a:pt x="140" y="539"/>
                    </a:lnTo>
                    <a:lnTo>
                      <a:pt x="139" y="538"/>
                    </a:lnTo>
                    <a:lnTo>
                      <a:pt x="139" y="537"/>
                    </a:lnTo>
                    <a:lnTo>
                      <a:pt x="138" y="537"/>
                    </a:lnTo>
                    <a:lnTo>
                      <a:pt x="138" y="536"/>
                    </a:lnTo>
                    <a:lnTo>
                      <a:pt x="137" y="536"/>
                    </a:lnTo>
                    <a:lnTo>
                      <a:pt x="137" y="537"/>
                    </a:lnTo>
                    <a:lnTo>
                      <a:pt x="137" y="536"/>
                    </a:lnTo>
                    <a:lnTo>
                      <a:pt x="136" y="537"/>
                    </a:lnTo>
                    <a:lnTo>
                      <a:pt x="136" y="538"/>
                    </a:lnTo>
                    <a:lnTo>
                      <a:pt x="135" y="538"/>
                    </a:lnTo>
                    <a:lnTo>
                      <a:pt x="134" y="538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6"/>
                    </a:lnTo>
                    <a:lnTo>
                      <a:pt x="133" y="536"/>
                    </a:lnTo>
                    <a:lnTo>
                      <a:pt x="132" y="537"/>
                    </a:lnTo>
                    <a:lnTo>
                      <a:pt x="132" y="538"/>
                    </a:lnTo>
                    <a:lnTo>
                      <a:pt x="132" y="539"/>
                    </a:lnTo>
                    <a:lnTo>
                      <a:pt x="132" y="540"/>
                    </a:lnTo>
                    <a:lnTo>
                      <a:pt x="132" y="541"/>
                    </a:lnTo>
                    <a:lnTo>
                      <a:pt x="131" y="541"/>
                    </a:lnTo>
                    <a:lnTo>
                      <a:pt x="130" y="541"/>
                    </a:lnTo>
                    <a:lnTo>
                      <a:pt x="130" y="542"/>
                    </a:lnTo>
                    <a:lnTo>
                      <a:pt x="129" y="543"/>
                    </a:lnTo>
                    <a:lnTo>
                      <a:pt x="128" y="543"/>
                    </a:lnTo>
                    <a:lnTo>
                      <a:pt x="128" y="542"/>
                    </a:lnTo>
                    <a:lnTo>
                      <a:pt x="127" y="542"/>
                    </a:lnTo>
                    <a:lnTo>
                      <a:pt x="127" y="541"/>
                    </a:lnTo>
                    <a:lnTo>
                      <a:pt x="127" y="542"/>
                    </a:lnTo>
                    <a:lnTo>
                      <a:pt x="126" y="542"/>
                    </a:lnTo>
                    <a:lnTo>
                      <a:pt x="126" y="541"/>
                    </a:lnTo>
                    <a:lnTo>
                      <a:pt x="125" y="541"/>
                    </a:lnTo>
                    <a:lnTo>
                      <a:pt x="125" y="540"/>
                    </a:lnTo>
                    <a:lnTo>
                      <a:pt x="124" y="540"/>
                    </a:lnTo>
                    <a:lnTo>
                      <a:pt x="125" y="540"/>
                    </a:lnTo>
                    <a:lnTo>
                      <a:pt x="125" y="539"/>
                    </a:lnTo>
                    <a:lnTo>
                      <a:pt x="125" y="538"/>
                    </a:lnTo>
                    <a:lnTo>
                      <a:pt x="125" y="537"/>
                    </a:lnTo>
                    <a:lnTo>
                      <a:pt x="124" y="537"/>
                    </a:lnTo>
                    <a:lnTo>
                      <a:pt x="123" y="537"/>
                    </a:lnTo>
                    <a:lnTo>
                      <a:pt x="122" y="538"/>
                    </a:lnTo>
                    <a:lnTo>
                      <a:pt x="122" y="539"/>
                    </a:lnTo>
                    <a:lnTo>
                      <a:pt x="121" y="538"/>
                    </a:lnTo>
                    <a:lnTo>
                      <a:pt x="120" y="538"/>
                    </a:lnTo>
                    <a:lnTo>
                      <a:pt x="120" y="537"/>
                    </a:lnTo>
                    <a:lnTo>
                      <a:pt x="120" y="538"/>
                    </a:lnTo>
                    <a:lnTo>
                      <a:pt x="119" y="537"/>
                    </a:lnTo>
                    <a:lnTo>
                      <a:pt x="118" y="538"/>
                    </a:lnTo>
                    <a:lnTo>
                      <a:pt x="117" y="537"/>
                    </a:lnTo>
                    <a:lnTo>
                      <a:pt x="117" y="536"/>
                    </a:lnTo>
                    <a:lnTo>
                      <a:pt x="116" y="536"/>
                    </a:lnTo>
                    <a:lnTo>
                      <a:pt x="115" y="536"/>
                    </a:lnTo>
                    <a:lnTo>
                      <a:pt x="114" y="536"/>
                    </a:lnTo>
                    <a:lnTo>
                      <a:pt x="114" y="535"/>
                    </a:lnTo>
                    <a:lnTo>
                      <a:pt x="113" y="534"/>
                    </a:lnTo>
                    <a:lnTo>
                      <a:pt x="113" y="535"/>
                    </a:lnTo>
                    <a:lnTo>
                      <a:pt x="112" y="535"/>
                    </a:lnTo>
                    <a:lnTo>
                      <a:pt x="111" y="535"/>
                    </a:lnTo>
                    <a:lnTo>
                      <a:pt x="109" y="535"/>
                    </a:lnTo>
                    <a:lnTo>
                      <a:pt x="108" y="536"/>
                    </a:lnTo>
                    <a:lnTo>
                      <a:pt x="108" y="535"/>
                    </a:lnTo>
                    <a:lnTo>
                      <a:pt x="107" y="535"/>
                    </a:lnTo>
                    <a:lnTo>
                      <a:pt x="107" y="536"/>
                    </a:lnTo>
                    <a:lnTo>
                      <a:pt x="106" y="536"/>
                    </a:lnTo>
                    <a:lnTo>
                      <a:pt x="105" y="536"/>
                    </a:lnTo>
                    <a:lnTo>
                      <a:pt x="105" y="537"/>
                    </a:lnTo>
                    <a:lnTo>
                      <a:pt x="104" y="537"/>
                    </a:lnTo>
                    <a:lnTo>
                      <a:pt x="104" y="536"/>
                    </a:lnTo>
                    <a:lnTo>
                      <a:pt x="103" y="536"/>
                    </a:lnTo>
                    <a:lnTo>
                      <a:pt x="103" y="537"/>
                    </a:lnTo>
                    <a:lnTo>
                      <a:pt x="103" y="536"/>
                    </a:lnTo>
                    <a:lnTo>
                      <a:pt x="102" y="536"/>
                    </a:lnTo>
                    <a:lnTo>
                      <a:pt x="102" y="535"/>
                    </a:lnTo>
                    <a:lnTo>
                      <a:pt x="102" y="534"/>
                    </a:lnTo>
                    <a:lnTo>
                      <a:pt x="101" y="535"/>
                    </a:lnTo>
                    <a:lnTo>
                      <a:pt x="100" y="534"/>
                    </a:lnTo>
                    <a:lnTo>
                      <a:pt x="99" y="534"/>
                    </a:lnTo>
                    <a:lnTo>
                      <a:pt x="99" y="535"/>
                    </a:lnTo>
                    <a:lnTo>
                      <a:pt x="98" y="535"/>
                    </a:lnTo>
                    <a:lnTo>
                      <a:pt x="97" y="534"/>
                    </a:lnTo>
                    <a:lnTo>
                      <a:pt x="97" y="535"/>
                    </a:lnTo>
                    <a:lnTo>
                      <a:pt x="96" y="535"/>
                    </a:lnTo>
                    <a:lnTo>
                      <a:pt x="96" y="534"/>
                    </a:lnTo>
                    <a:lnTo>
                      <a:pt x="96" y="535"/>
                    </a:lnTo>
                    <a:lnTo>
                      <a:pt x="95" y="535"/>
                    </a:lnTo>
                    <a:lnTo>
                      <a:pt x="95" y="534"/>
                    </a:lnTo>
                    <a:lnTo>
                      <a:pt x="94" y="534"/>
                    </a:lnTo>
                    <a:lnTo>
                      <a:pt x="94" y="533"/>
                    </a:lnTo>
                    <a:lnTo>
                      <a:pt x="93" y="532"/>
                    </a:lnTo>
                    <a:lnTo>
                      <a:pt x="93" y="533"/>
                    </a:lnTo>
                    <a:lnTo>
                      <a:pt x="92" y="533"/>
                    </a:lnTo>
                    <a:lnTo>
                      <a:pt x="92" y="534"/>
                    </a:lnTo>
                    <a:lnTo>
                      <a:pt x="91" y="535"/>
                    </a:lnTo>
                    <a:lnTo>
                      <a:pt x="90" y="536"/>
                    </a:lnTo>
                    <a:lnTo>
                      <a:pt x="89" y="536"/>
                    </a:lnTo>
                    <a:lnTo>
                      <a:pt x="88" y="536"/>
                    </a:lnTo>
                    <a:lnTo>
                      <a:pt x="88" y="535"/>
                    </a:lnTo>
                    <a:lnTo>
                      <a:pt x="87" y="535"/>
                    </a:lnTo>
                    <a:lnTo>
                      <a:pt x="86" y="535"/>
                    </a:lnTo>
                    <a:lnTo>
                      <a:pt x="86" y="534"/>
                    </a:lnTo>
                    <a:lnTo>
                      <a:pt x="86" y="535"/>
                    </a:lnTo>
                    <a:lnTo>
                      <a:pt x="85" y="535"/>
                    </a:lnTo>
                    <a:lnTo>
                      <a:pt x="85" y="534"/>
                    </a:lnTo>
                    <a:lnTo>
                      <a:pt x="85" y="533"/>
                    </a:lnTo>
                    <a:lnTo>
                      <a:pt x="84" y="534"/>
                    </a:lnTo>
                    <a:lnTo>
                      <a:pt x="84" y="533"/>
                    </a:lnTo>
                    <a:lnTo>
                      <a:pt x="83" y="534"/>
                    </a:lnTo>
                    <a:lnTo>
                      <a:pt x="82" y="534"/>
                    </a:lnTo>
                    <a:lnTo>
                      <a:pt x="82" y="535"/>
                    </a:lnTo>
                    <a:lnTo>
                      <a:pt x="81" y="535"/>
                    </a:lnTo>
                    <a:lnTo>
                      <a:pt x="82" y="535"/>
                    </a:lnTo>
                    <a:lnTo>
                      <a:pt x="82" y="536"/>
                    </a:lnTo>
                    <a:lnTo>
                      <a:pt x="81" y="536"/>
                    </a:lnTo>
                    <a:lnTo>
                      <a:pt x="81" y="535"/>
                    </a:lnTo>
                    <a:lnTo>
                      <a:pt x="80" y="535"/>
                    </a:lnTo>
                    <a:lnTo>
                      <a:pt x="80" y="534"/>
                    </a:lnTo>
                    <a:lnTo>
                      <a:pt x="79" y="534"/>
                    </a:lnTo>
                    <a:lnTo>
                      <a:pt x="79" y="535"/>
                    </a:lnTo>
                    <a:lnTo>
                      <a:pt x="79" y="534"/>
                    </a:lnTo>
                    <a:lnTo>
                      <a:pt x="78" y="534"/>
                    </a:lnTo>
                    <a:lnTo>
                      <a:pt x="77" y="534"/>
                    </a:lnTo>
                    <a:lnTo>
                      <a:pt x="77" y="535"/>
                    </a:lnTo>
                    <a:lnTo>
                      <a:pt x="77" y="534"/>
                    </a:lnTo>
                    <a:lnTo>
                      <a:pt x="76" y="534"/>
                    </a:lnTo>
                    <a:lnTo>
                      <a:pt x="75" y="534"/>
                    </a:lnTo>
                    <a:lnTo>
                      <a:pt x="75" y="533"/>
                    </a:lnTo>
                    <a:lnTo>
                      <a:pt x="75" y="532"/>
                    </a:lnTo>
                    <a:lnTo>
                      <a:pt x="75" y="531"/>
                    </a:lnTo>
                    <a:lnTo>
                      <a:pt x="74" y="531"/>
                    </a:lnTo>
                    <a:lnTo>
                      <a:pt x="74" y="532"/>
                    </a:lnTo>
                    <a:lnTo>
                      <a:pt x="74" y="531"/>
                    </a:lnTo>
                    <a:lnTo>
                      <a:pt x="73" y="531"/>
                    </a:lnTo>
                    <a:lnTo>
                      <a:pt x="72" y="530"/>
                    </a:lnTo>
                    <a:lnTo>
                      <a:pt x="71" y="531"/>
                    </a:lnTo>
                    <a:lnTo>
                      <a:pt x="71" y="530"/>
                    </a:lnTo>
                    <a:lnTo>
                      <a:pt x="70" y="530"/>
                    </a:lnTo>
                    <a:lnTo>
                      <a:pt x="70" y="531"/>
                    </a:lnTo>
                    <a:lnTo>
                      <a:pt x="70" y="530"/>
                    </a:lnTo>
                    <a:lnTo>
                      <a:pt x="69" y="530"/>
                    </a:lnTo>
                    <a:lnTo>
                      <a:pt x="69" y="529"/>
                    </a:lnTo>
                    <a:lnTo>
                      <a:pt x="68" y="529"/>
                    </a:lnTo>
                    <a:lnTo>
                      <a:pt x="68" y="530"/>
                    </a:lnTo>
                    <a:lnTo>
                      <a:pt x="67" y="529"/>
                    </a:lnTo>
                    <a:lnTo>
                      <a:pt x="67" y="530"/>
                    </a:lnTo>
                    <a:lnTo>
                      <a:pt x="66" y="529"/>
                    </a:lnTo>
                    <a:lnTo>
                      <a:pt x="66" y="530"/>
                    </a:lnTo>
                    <a:lnTo>
                      <a:pt x="65" y="530"/>
                    </a:lnTo>
                    <a:lnTo>
                      <a:pt x="64" y="529"/>
                    </a:lnTo>
                    <a:lnTo>
                      <a:pt x="63" y="529"/>
                    </a:lnTo>
                    <a:lnTo>
                      <a:pt x="62" y="529"/>
                    </a:lnTo>
                    <a:lnTo>
                      <a:pt x="62" y="528"/>
                    </a:lnTo>
                    <a:lnTo>
                      <a:pt x="62" y="527"/>
                    </a:lnTo>
                    <a:lnTo>
                      <a:pt x="61" y="527"/>
                    </a:lnTo>
                    <a:lnTo>
                      <a:pt x="61" y="528"/>
                    </a:lnTo>
                    <a:lnTo>
                      <a:pt x="59" y="529"/>
                    </a:lnTo>
                    <a:lnTo>
                      <a:pt x="58" y="529"/>
                    </a:lnTo>
                    <a:lnTo>
                      <a:pt x="58" y="528"/>
                    </a:lnTo>
                    <a:lnTo>
                      <a:pt x="57" y="528"/>
                    </a:lnTo>
                    <a:lnTo>
                      <a:pt x="56" y="528"/>
                    </a:lnTo>
                    <a:lnTo>
                      <a:pt x="55" y="527"/>
                    </a:lnTo>
                    <a:lnTo>
                      <a:pt x="55" y="526"/>
                    </a:lnTo>
                    <a:lnTo>
                      <a:pt x="55" y="525"/>
                    </a:lnTo>
                    <a:lnTo>
                      <a:pt x="55" y="524"/>
                    </a:lnTo>
                    <a:lnTo>
                      <a:pt x="55" y="525"/>
                    </a:lnTo>
                    <a:lnTo>
                      <a:pt x="54" y="525"/>
                    </a:lnTo>
                    <a:lnTo>
                      <a:pt x="54" y="524"/>
                    </a:lnTo>
                    <a:lnTo>
                      <a:pt x="55" y="524"/>
                    </a:lnTo>
                    <a:lnTo>
                      <a:pt x="54" y="524"/>
                    </a:lnTo>
                    <a:lnTo>
                      <a:pt x="54" y="523"/>
                    </a:lnTo>
                    <a:lnTo>
                      <a:pt x="53" y="523"/>
                    </a:lnTo>
                    <a:lnTo>
                      <a:pt x="53" y="522"/>
                    </a:lnTo>
                    <a:lnTo>
                      <a:pt x="52" y="523"/>
                    </a:lnTo>
                    <a:lnTo>
                      <a:pt x="53" y="522"/>
                    </a:lnTo>
                    <a:lnTo>
                      <a:pt x="52" y="521"/>
                    </a:lnTo>
                    <a:lnTo>
                      <a:pt x="53" y="520"/>
                    </a:lnTo>
                    <a:lnTo>
                      <a:pt x="52" y="520"/>
                    </a:lnTo>
                    <a:lnTo>
                      <a:pt x="51" y="520"/>
                    </a:lnTo>
                    <a:lnTo>
                      <a:pt x="50" y="521"/>
                    </a:lnTo>
                    <a:lnTo>
                      <a:pt x="49" y="521"/>
                    </a:lnTo>
                    <a:lnTo>
                      <a:pt x="48" y="520"/>
                    </a:lnTo>
                    <a:lnTo>
                      <a:pt x="48" y="521"/>
                    </a:lnTo>
                    <a:lnTo>
                      <a:pt x="47" y="520"/>
                    </a:lnTo>
                    <a:lnTo>
                      <a:pt x="46" y="520"/>
                    </a:lnTo>
                    <a:lnTo>
                      <a:pt x="45" y="519"/>
                    </a:lnTo>
                    <a:lnTo>
                      <a:pt x="44" y="519"/>
                    </a:lnTo>
                    <a:lnTo>
                      <a:pt x="43" y="519"/>
                    </a:lnTo>
                    <a:lnTo>
                      <a:pt x="44" y="520"/>
                    </a:lnTo>
                    <a:lnTo>
                      <a:pt x="43" y="520"/>
                    </a:lnTo>
                    <a:lnTo>
                      <a:pt x="42" y="521"/>
                    </a:lnTo>
                    <a:lnTo>
                      <a:pt x="41" y="520"/>
                    </a:lnTo>
                    <a:lnTo>
                      <a:pt x="40" y="520"/>
                    </a:lnTo>
                    <a:lnTo>
                      <a:pt x="40" y="521"/>
                    </a:lnTo>
                    <a:lnTo>
                      <a:pt x="40" y="522"/>
                    </a:lnTo>
                    <a:lnTo>
                      <a:pt x="41" y="522"/>
                    </a:lnTo>
                    <a:lnTo>
                      <a:pt x="40" y="523"/>
                    </a:lnTo>
                    <a:lnTo>
                      <a:pt x="40" y="524"/>
                    </a:lnTo>
                    <a:lnTo>
                      <a:pt x="39" y="524"/>
                    </a:lnTo>
                    <a:lnTo>
                      <a:pt x="38" y="523"/>
                    </a:lnTo>
                    <a:lnTo>
                      <a:pt x="38" y="524"/>
                    </a:lnTo>
                    <a:lnTo>
                      <a:pt x="38" y="523"/>
                    </a:lnTo>
                    <a:lnTo>
                      <a:pt x="37" y="523"/>
                    </a:lnTo>
                    <a:lnTo>
                      <a:pt x="36" y="522"/>
                    </a:lnTo>
                    <a:lnTo>
                      <a:pt x="36" y="523"/>
                    </a:lnTo>
                    <a:lnTo>
                      <a:pt x="35" y="523"/>
                    </a:lnTo>
                    <a:lnTo>
                      <a:pt x="35" y="524"/>
                    </a:lnTo>
                    <a:lnTo>
                      <a:pt x="34" y="524"/>
                    </a:lnTo>
                    <a:lnTo>
                      <a:pt x="34" y="525"/>
                    </a:lnTo>
                    <a:lnTo>
                      <a:pt x="33" y="524"/>
                    </a:lnTo>
                    <a:lnTo>
                      <a:pt x="32" y="524"/>
                    </a:lnTo>
                    <a:lnTo>
                      <a:pt x="32" y="523"/>
                    </a:lnTo>
                    <a:lnTo>
                      <a:pt x="32" y="522"/>
                    </a:lnTo>
                    <a:lnTo>
                      <a:pt x="31" y="522"/>
                    </a:lnTo>
                    <a:lnTo>
                      <a:pt x="30" y="523"/>
                    </a:lnTo>
                    <a:lnTo>
                      <a:pt x="29" y="523"/>
                    </a:lnTo>
                    <a:lnTo>
                      <a:pt x="28" y="523"/>
                    </a:lnTo>
                    <a:lnTo>
                      <a:pt x="28" y="524"/>
                    </a:lnTo>
                    <a:lnTo>
                      <a:pt x="28" y="523"/>
                    </a:lnTo>
                    <a:lnTo>
                      <a:pt x="27" y="523"/>
                    </a:lnTo>
                    <a:lnTo>
                      <a:pt x="26" y="523"/>
                    </a:lnTo>
                    <a:lnTo>
                      <a:pt x="26" y="522"/>
                    </a:lnTo>
                    <a:lnTo>
                      <a:pt x="25" y="522"/>
                    </a:lnTo>
                    <a:lnTo>
                      <a:pt x="24" y="522"/>
                    </a:lnTo>
                    <a:lnTo>
                      <a:pt x="23" y="522"/>
                    </a:lnTo>
                    <a:lnTo>
                      <a:pt x="21" y="522"/>
                    </a:lnTo>
                    <a:lnTo>
                      <a:pt x="21" y="521"/>
                    </a:lnTo>
                    <a:lnTo>
                      <a:pt x="22" y="521"/>
                    </a:lnTo>
                    <a:lnTo>
                      <a:pt x="22" y="520"/>
                    </a:lnTo>
                    <a:lnTo>
                      <a:pt x="21" y="520"/>
                    </a:lnTo>
                    <a:lnTo>
                      <a:pt x="21" y="518"/>
                    </a:lnTo>
                    <a:lnTo>
                      <a:pt x="20" y="518"/>
                    </a:lnTo>
                    <a:lnTo>
                      <a:pt x="19" y="518"/>
                    </a:lnTo>
                    <a:lnTo>
                      <a:pt x="19" y="517"/>
                    </a:lnTo>
                    <a:lnTo>
                      <a:pt x="18" y="517"/>
                    </a:lnTo>
                    <a:lnTo>
                      <a:pt x="18" y="518"/>
                    </a:lnTo>
                    <a:lnTo>
                      <a:pt x="17" y="519"/>
                    </a:lnTo>
                    <a:lnTo>
                      <a:pt x="16" y="519"/>
                    </a:lnTo>
                    <a:lnTo>
                      <a:pt x="16" y="518"/>
                    </a:lnTo>
                    <a:lnTo>
                      <a:pt x="15" y="519"/>
                    </a:lnTo>
                    <a:lnTo>
                      <a:pt x="15" y="517"/>
                    </a:lnTo>
                    <a:lnTo>
                      <a:pt x="16" y="517"/>
                    </a:lnTo>
                    <a:lnTo>
                      <a:pt x="16" y="516"/>
                    </a:lnTo>
                    <a:lnTo>
                      <a:pt x="16" y="515"/>
                    </a:lnTo>
                    <a:lnTo>
                      <a:pt x="15" y="515"/>
                    </a:lnTo>
                    <a:lnTo>
                      <a:pt x="14" y="514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6" y="511"/>
                    </a:lnTo>
                    <a:lnTo>
                      <a:pt x="17" y="511"/>
                    </a:lnTo>
                    <a:lnTo>
                      <a:pt x="18" y="510"/>
                    </a:lnTo>
                    <a:lnTo>
                      <a:pt x="18" y="509"/>
                    </a:lnTo>
                    <a:lnTo>
                      <a:pt x="18" y="507"/>
                    </a:lnTo>
                    <a:lnTo>
                      <a:pt x="18" y="506"/>
                    </a:lnTo>
                    <a:lnTo>
                      <a:pt x="19" y="505"/>
                    </a:lnTo>
                    <a:lnTo>
                      <a:pt x="20" y="504"/>
                    </a:lnTo>
                    <a:lnTo>
                      <a:pt x="20" y="502"/>
                    </a:lnTo>
                    <a:lnTo>
                      <a:pt x="21" y="501"/>
                    </a:lnTo>
                    <a:lnTo>
                      <a:pt x="21" y="500"/>
                    </a:lnTo>
                    <a:lnTo>
                      <a:pt x="20" y="499"/>
                    </a:lnTo>
                    <a:lnTo>
                      <a:pt x="20" y="498"/>
                    </a:lnTo>
                    <a:lnTo>
                      <a:pt x="21" y="498"/>
                    </a:lnTo>
                    <a:lnTo>
                      <a:pt x="21" y="497"/>
                    </a:lnTo>
                    <a:lnTo>
                      <a:pt x="23" y="497"/>
                    </a:lnTo>
                    <a:lnTo>
                      <a:pt x="23" y="496"/>
                    </a:lnTo>
                    <a:lnTo>
                      <a:pt x="21" y="495"/>
                    </a:lnTo>
                    <a:lnTo>
                      <a:pt x="19" y="494"/>
                    </a:lnTo>
                    <a:lnTo>
                      <a:pt x="18" y="493"/>
                    </a:lnTo>
                    <a:lnTo>
                      <a:pt x="17" y="493"/>
                    </a:lnTo>
                    <a:lnTo>
                      <a:pt x="18" y="492"/>
                    </a:lnTo>
                    <a:lnTo>
                      <a:pt x="20" y="492"/>
                    </a:lnTo>
                    <a:lnTo>
                      <a:pt x="21" y="491"/>
                    </a:lnTo>
                    <a:lnTo>
                      <a:pt x="22" y="490"/>
                    </a:lnTo>
                    <a:lnTo>
                      <a:pt x="22" y="489"/>
                    </a:lnTo>
                    <a:lnTo>
                      <a:pt x="23" y="487"/>
                    </a:lnTo>
                    <a:lnTo>
                      <a:pt x="24" y="485"/>
                    </a:lnTo>
                    <a:lnTo>
                      <a:pt x="23" y="484"/>
                    </a:lnTo>
                    <a:lnTo>
                      <a:pt x="22" y="484"/>
                    </a:lnTo>
                    <a:lnTo>
                      <a:pt x="21" y="484"/>
                    </a:lnTo>
                    <a:lnTo>
                      <a:pt x="21" y="483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1"/>
                    </a:lnTo>
                    <a:lnTo>
                      <a:pt x="23" y="479"/>
                    </a:lnTo>
                    <a:lnTo>
                      <a:pt x="24" y="479"/>
                    </a:lnTo>
                    <a:lnTo>
                      <a:pt x="25" y="478"/>
                    </a:lnTo>
                    <a:lnTo>
                      <a:pt x="26" y="477"/>
                    </a:lnTo>
                    <a:lnTo>
                      <a:pt x="27" y="476"/>
                    </a:lnTo>
                    <a:lnTo>
                      <a:pt x="26" y="476"/>
                    </a:lnTo>
                    <a:lnTo>
                      <a:pt x="26" y="475"/>
                    </a:lnTo>
                    <a:lnTo>
                      <a:pt x="25" y="475"/>
                    </a:lnTo>
                    <a:lnTo>
                      <a:pt x="24" y="474"/>
                    </a:lnTo>
                    <a:lnTo>
                      <a:pt x="22" y="473"/>
                    </a:lnTo>
                    <a:lnTo>
                      <a:pt x="22" y="472"/>
                    </a:lnTo>
                    <a:lnTo>
                      <a:pt x="21" y="470"/>
                    </a:lnTo>
                    <a:lnTo>
                      <a:pt x="21" y="469"/>
                    </a:lnTo>
                    <a:lnTo>
                      <a:pt x="21" y="468"/>
                    </a:lnTo>
                    <a:lnTo>
                      <a:pt x="22" y="467"/>
                    </a:lnTo>
                    <a:lnTo>
                      <a:pt x="24" y="466"/>
                    </a:lnTo>
                    <a:lnTo>
                      <a:pt x="23" y="465"/>
                    </a:lnTo>
                    <a:lnTo>
                      <a:pt x="22" y="464"/>
                    </a:lnTo>
                    <a:lnTo>
                      <a:pt x="20" y="463"/>
                    </a:lnTo>
                    <a:lnTo>
                      <a:pt x="19" y="463"/>
                    </a:lnTo>
                    <a:lnTo>
                      <a:pt x="19" y="462"/>
                    </a:lnTo>
                    <a:lnTo>
                      <a:pt x="18" y="460"/>
                    </a:lnTo>
                    <a:lnTo>
                      <a:pt x="18" y="459"/>
                    </a:lnTo>
                    <a:lnTo>
                      <a:pt x="19" y="458"/>
                    </a:lnTo>
                    <a:lnTo>
                      <a:pt x="19" y="457"/>
                    </a:lnTo>
                    <a:lnTo>
                      <a:pt x="20" y="456"/>
                    </a:lnTo>
                    <a:lnTo>
                      <a:pt x="22" y="455"/>
                    </a:lnTo>
                    <a:lnTo>
                      <a:pt x="22" y="454"/>
                    </a:lnTo>
                    <a:lnTo>
                      <a:pt x="22" y="453"/>
                    </a:lnTo>
                    <a:lnTo>
                      <a:pt x="23" y="452"/>
                    </a:lnTo>
                    <a:lnTo>
                      <a:pt x="22" y="451"/>
                    </a:lnTo>
                    <a:lnTo>
                      <a:pt x="24" y="447"/>
                    </a:lnTo>
                    <a:lnTo>
                      <a:pt x="25" y="445"/>
                    </a:lnTo>
                    <a:lnTo>
                      <a:pt x="27" y="444"/>
                    </a:lnTo>
                    <a:lnTo>
                      <a:pt x="28" y="442"/>
                    </a:lnTo>
                    <a:lnTo>
                      <a:pt x="29" y="441"/>
                    </a:lnTo>
                    <a:lnTo>
                      <a:pt x="29" y="440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28" y="436"/>
                    </a:lnTo>
                    <a:lnTo>
                      <a:pt x="27" y="436"/>
                    </a:lnTo>
                    <a:lnTo>
                      <a:pt x="25" y="435"/>
                    </a:lnTo>
                    <a:lnTo>
                      <a:pt x="24" y="435"/>
                    </a:lnTo>
                    <a:lnTo>
                      <a:pt x="23" y="433"/>
                    </a:lnTo>
                    <a:lnTo>
                      <a:pt x="23" y="432"/>
                    </a:lnTo>
                    <a:lnTo>
                      <a:pt x="24" y="432"/>
                    </a:lnTo>
                    <a:lnTo>
                      <a:pt x="26" y="430"/>
                    </a:lnTo>
                    <a:lnTo>
                      <a:pt x="28" y="429"/>
                    </a:lnTo>
                    <a:lnTo>
                      <a:pt x="29" y="428"/>
                    </a:lnTo>
                    <a:lnTo>
                      <a:pt x="30" y="428"/>
                    </a:lnTo>
                    <a:lnTo>
                      <a:pt x="30" y="427"/>
                    </a:lnTo>
                    <a:lnTo>
                      <a:pt x="30" y="426"/>
                    </a:lnTo>
                    <a:lnTo>
                      <a:pt x="31" y="424"/>
                    </a:lnTo>
                    <a:lnTo>
                      <a:pt x="31" y="423"/>
                    </a:lnTo>
                    <a:lnTo>
                      <a:pt x="30" y="421"/>
                    </a:lnTo>
                    <a:lnTo>
                      <a:pt x="29" y="418"/>
                    </a:lnTo>
                    <a:lnTo>
                      <a:pt x="29" y="417"/>
                    </a:lnTo>
                    <a:lnTo>
                      <a:pt x="30" y="416"/>
                    </a:lnTo>
                    <a:lnTo>
                      <a:pt x="30" y="415"/>
                    </a:lnTo>
                    <a:lnTo>
                      <a:pt x="31" y="414"/>
                    </a:lnTo>
                    <a:lnTo>
                      <a:pt x="31" y="413"/>
                    </a:lnTo>
                    <a:lnTo>
                      <a:pt x="30" y="412"/>
                    </a:lnTo>
                    <a:lnTo>
                      <a:pt x="30" y="411"/>
                    </a:lnTo>
                    <a:lnTo>
                      <a:pt x="29" y="411"/>
                    </a:lnTo>
                    <a:lnTo>
                      <a:pt x="29" y="410"/>
                    </a:lnTo>
                    <a:lnTo>
                      <a:pt x="29" y="409"/>
                    </a:lnTo>
                    <a:lnTo>
                      <a:pt x="29" y="408"/>
                    </a:lnTo>
                    <a:lnTo>
                      <a:pt x="29" y="407"/>
                    </a:lnTo>
                    <a:lnTo>
                      <a:pt x="30" y="407"/>
                    </a:lnTo>
                    <a:lnTo>
                      <a:pt x="31" y="406"/>
                    </a:lnTo>
                    <a:lnTo>
                      <a:pt x="31" y="405"/>
                    </a:lnTo>
                    <a:lnTo>
                      <a:pt x="31" y="404"/>
                    </a:lnTo>
                    <a:lnTo>
                      <a:pt x="32" y="404"/>
                    </a:lnTo>
                    <a:lnTo>
                      <a:pt x="33" y="402"/>
                    </a:lnTo>
                    <a:lnTo>
                      <a:pt x="34" y="401"/>
                    </a:lnTo>
                    <a:lnTo>
                      <a:pt x="34" y="400"/>
                    </a:lnTo>
                    <a:lnTo>
                      <a:pt x="33" y="399"/>
                    </a:lnTo>
                    <a:lnTo>
                      <a:pt x="34" y="398"/>
                    </a:lnTo>
                    <a:lnTo>
                      <a:pt x="34" y="397"/>
                    </a:lnTo>
                    <a:lnTo>
                      <a:pt x="33" y="397"/>
                    </a:lnTo>
                    <a:lnTo>
                      <a:pt x="33" y="396"/>
                    </a:lnTo>
                    <a:lnTo>
                      <a:pt x="32" y="397"/>
                    </a:lnTo>
                    <a:lnTo>
                      <a:pt x="31" y="397"/>
                    </a:lnTo>
                    <a:lnTo>
                      <a:pt x="31" y="398"/>
                    </a:lnTo>
                    <a:lnTo>
                      <a:pt x="30" y="398"/>
                    </a:lnTo>
                    <a:lnTo>
                      <a:pt x="29" y="397"/>
                    </a:lnTo>
                    <a:lnTo>
                      <a:pt x="28" y="396"/>
                    </a:lnTo>
                    <a:lnTo>
                      <a:pt x="28" y="395"/>
                    </a:lnTo>
                    <a:lnTo>
                      <a:pt x="27" y="394"/>
                    </a:lnTo>
                    <a:lnTo>
                      <a:pt x="27" y="393"/>
                    </a:lnTo>
                    <a:lnTo>
                      <a:pt x="26" y="393"/>
                    </a:lnTo>
                    <a:lnTo>
                      <a:pt x="25" y="393"/>
                    </a:lnTo>
                    <a:lnTo>
                      <a:pt x="24" y="393"/>
                    </a:lnTo>
                    <a:lnTo>
                      <a:pt x="23" y="393"/>
                    </a:lnTo>
                    <a:lnTo>
                      <a:pt x="23" y="392"/>
                    </a:lnTo>
                    <a:lnTo>
                      <a:pt x="24" y="391"/>
                    </a:lnTo>
                    <a:lnTo>
                      <a:pt x="26" y="390"/>
                    </a:lnTo>
                    <a:lnTo>
                      <a:pt x="27" y="389"/>
                    </a:lnTo>
                    <a:lnTo>
                      <a:pt x="29" y="387"/>
                    </a:lnTo>
                    <a:lnTo>
                      <a:pt x="30" y="387"/>
                    </a:lnTo>
                    <a:lnTo>
                      <a:pt x="30" y="385"/>
                    </a:lnTo>
                    <a:lnTo>
                      <a:pt x="30" y="384"/>
                    </a:lnTo>
                    <a:lnTo>
                      <a:pt x="28" y="383"/>
                    </a:lnTo>
                    <a:lnTo>
                      <a:pt x="28" y="382"/>
                    </a:lnTo>
                    <a:lnTo>
                      <a:pt x="27" y="381"/>
                    </a:lnTo>
                    <a:lnTo>
                      <a:pt x="26" y="381"/>
                    </a:lnTo>
                    <a:lnTo>
                      <a:pt x="25" y="381"/>
                    </a:lnTo>
                    <a:lnTo>
                      <a:pt x="24" y="381"/>
                    </a:lnTo>
                    <a:lnTo>
                      <a:pt x="23" y="382"/>
                    </a:lnTo>
                    <a:lnTo>
                      <a:pt x="22" y="382"/>
                    </a:lnTo>
                    <a:lnTo>
                      <a:pt x="21" y="382"/>
                    </a:lnTo>
                    <a:lnTo>
                      <a:pt x="20" y="382"/>
                    </a:lnTo>
                    <a:lnTo>
                      <a:pt x="20" y="381"/>
                    </a:lnTo>
                    <a:lnTo>
                      <a:pt x="21" y="378"/>
                    </a:lnTo>
                    <a:lnTo>
                      <a:pt x="22" y="377"/>
                    </a:lnTo>
                    <a:lnTo>
                      <a:pt x="22" y="376"/>
                    </a:lnTo>
                    <a:lnTo>
                      <a:pt x="23" y="376"/>
                    </a:lnTo>
                    <a:lnTo>
                      <a:pt x="24" y="376"/>
                    </a:lnTo>
                    <a:lnTo>
                      <a:pt x="26" y="376"/>
                    </a:lnTo>
                    <a:lnTo>
                      <a:pt x="29" y="377"/>
                    </a:lnTo>
                    <a:lnTo>
                      <a:pt x="30" y="376"/>
                    </a:lnTo>
                    <a:lnTo>
                      <a:pt x="29" y="375"/>
                    </a:lnTo>
                    <a:lnTo>
                      <a:pt x="29" y="373"/>
                    </a:lnTo>
                    <a:lnTo>
                      <a:pt x="28" y="373"/>
                    </a:lnTo>
                    <a:lnTo>
                      <a:pt x="27" y="371"/>
                    </a:lnTo>
                    <a:lnTo>
                      <a:pt x="26" y="370"/>
                    </a:lnTo>
                    <a:lnTo>
                      <a:pt x="25" y="368"/>
                    </a:lnTo>
                    <a:lnTo>
                      <a:pt x="24" y="367"/>
                    </a:lnTo>
                    <a:lnTo>
                      <a:pt x="23" y="367"/>
                    </a:lnTo>
                    <a:lnTo>
                      <a:pt x="23" y="368"/>
                    </a:lnTo>
                    <a:lnTo>
                      <a:pt x="22" y="369"/>
                    </a:lnTo>
                    <a:lnTo>
                      <a:pt x="21" y="371"/>
                    </a:lnTo>
                    <a:lnTo>
                      <a:pt x="21" y="372"/>
                    </a:lnTo>
                    <a:lnTo>
                      <a:pt x="20" y="372"/>
                    </a:lnTo>
                    <a:lnTo>
                      <a:pt x="19" y="372"/>
                    </a:lnTo>
                    <a:lnTo>
                      <a:pt x="18" y="372"/>
                    </a:lnTo>
                    <a:lnTo>
                      <a:pt x="18" y="371"/>
                    </a:lnTo>
                    <a:lnTo>
                      <a:pt x="17" y="371"/>
                    </a:lnTo>
                    <a:lnTo>
                      <a:pt x="17" y="370"/>
                    </a:lnTo>
                    <a:lnTo>
                      <a:pt x="17" y="369"/>
                    </a:lnTo>
                    <a:lnTo>
                      <a:pt x="18" y="368"/>
                    </a:lnTo>
                    <a:lnTo>
                      <a:pt x="19" y="367"/>
                    </a:lnTo>
                    <a:lnTo>
                      <a:pt x="19" y="365"/>
                    </a:lnTo>
                    <a:lnTo>
                      <a:pt x="17" y="364"/>
                    </a:lnTo>
                    <a:lnTo>
                      <a:pt x="16" y="364"/>
                    </a:lnTo>
                    <a:lnTo>
                      <a:pt x="16" y="363"/>
                    </a:lnTo>
                    <a:lnTo>
                      <a:pt x="15" y="362"/>
                    </a:lnTo>
                    <a:lnTo>
                      <a:pt x="15" y="360"/>
                    </a:lnTo>
                    <a:lnTo>
                      <a:pt x="16" y="359"/>
                    </a:lnTo>
                    <a:lnTo>
                      <a:pt x="16" y="358"/>
                    </a:lnTo>
                    <a:lnTo>
                      <a:pt x="17" y="358"/>
                    </a:lnTo>
                    <a:lnTo>
                      <a:pt x="16" y="357"/>
                    </a:lnTo>
                    <a:lnTo>
                      <a:pt x="16" y="356"/>
                    </a:lnTo>
                    <a:lnTo>
                      <a:pt x="15" y="354"/>
                    </a:lnTo>
                    <a:lnTo>
                      <a:pt x="15" y="352"/>
                    </a:lnTo>
                    <a:lnTo>
                      <a:pt x="15" y="351"/>
                    </a:lnTo>
                    <a:lnTo>
                      <a:pt x="15" y="350"/>
                    </a:lnTo>
                    <a:lnTo>
                      <a:pt x="15" y="349"/>
                    </a:lnTo>
                    <a:lnTo>
                      <a:pt x="15" y="348"/>
                    </a:lnTo>
                    <a:lnTo>
                      <a:pt x="17" y="345"/>
                    </a:lnTo>
                    <a:lnTo>
                      <a:pt x="17" y="344"/>
                    </a:lnTo>
                    <a:lnTo>
                      <a:pt x="17" y="343"/>
                    </a:lnTo>
                    <a:lnTo>
                      <a:pt x="16" y="343"/>
                    </a:lnTo>
                    <a:lnTo>
                      <a:pt x="16" y="342"/>
                    </a:lnTo>
                    <a:lnTo>
                      <a:pt x="15" y="341"/>
                    </a:lnTo>
                    <a:lnTo>
                      <a:pt x="14" y="340"/>
                    </a:lnTo>
                    <a:lnTo>
                      <a:pt x="13" y="340"/>
                    </a:lnTo>
                    <a:lnTo>
                      <a:pt x="12" y="339"/>
                    </a:lnTo>
                    <a:lnTo>
                      <a:pt x="10" y="339"/>
                    </a:lnTo>
                    <a:lnTo>
                      <a:pt x="9" y="338"/>
                    </a:lnTo>
                    <a:lnTo>
                      <a:pt x="8" y="336"/>
                    </a:lnTo>
                    <a:lnTo>
                      <a:pt x="8" y="335"/>
                    </a:lnTo>
                    <a:lnTo>
                      <a:pt x="7" y="333"/>
                    </a:lnTo>
                    <a:lnTo>
                      <a:pt x="6" y="331"/>
                    </a:lnTo>
                    <a:lnTo>
                      <a:pt x="7" y="331"/>
                    </a:lnTo>
                    <a:lnTo>
                      <a:pt x="7" y="329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8" y="324"/>
                    </a:lnTo>
                    <a:lnTo>
                      <a:pt x="7" y="324"/>
                    </a:lnTo>
                    <a:lnTo>
                      <a:pt x="6" y="323"/>
                    </a:lnTo>
                    <a:lnTo>
                      <a:pt x="5" y="323"/>
                    </a:lnTo>
                    <a:lnTo>
                      <a:pt x="4" y="324"/>
                    </a:lnTo>
                    <a:lnTo>
                      <a:pt x="3" y="324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1" y="326"/>
                    </a:lnTo>
                    <a:lnTo>
                      <a:pt x="1" y="325"/>
                    </a:lnTo>
                    <a:lnTo>
                      <a:pt x="0" y="324"/>
                    </a:lnTo>
                    <a:lnTo>
                      <a:pt x="0" y="322"/>
                    </a:lnTo>
                    <a:lnTo>
                      <a:pt x="0" y="321"/>
                    </a:lnTo>
                    <a:lnTo>
                      <a:pt x="1" y="320"/>
                    </a:lnTo>
                    <a:lnTo>
                      <a:pt x="2" y="319"/>
                    </a:lnTo>
                    <a:lnTo>
                      <a:pt x="3" y="319"/>
                    </a:lnTo>
                    <a:lnTo>
                      <a:pt x="4" y="319"/>
                    </a:lnTo>
                    <a:lnTo>
                      <a:pt x="4" y="318"/>
                    </a:lnTo>
                    <a:lnTo>
                      <a:pt x="5" y="318"/>
                    </a:lnTo>
                    <a:lnTo>
                      <a:pt x="4" y="317"/>
                    </a:lnTo>
                    <a:lnTo>
                      <a:pt x="3" y="316"/>
                    </a:lnTo>
                    <a:lnTo>
                      <a:pt x="2" y="316"/>
                    </a:lnTo>
                    <a:lnTo>
                      <a:pt x="1" y="316"/>
                    </a:lnTo>
                    <a:lnTo>
                      <a:pt x="0" y="316"/>
                    </a:lnTo>
                    <a:lnTo>
                      <a:pt x="0" y="315"/>
                    </a:lnTo>
                    <a:lnTo>
                      <a:pt x="1" y="314"/>
                    </a:lnTo>
                    <a:lnTo>
                      <a:pt x="2" y="313"/>
                    </a:lnTo>
                    <a:lnTo>
                      <a:pt x="3" y="313"/>
                    </a:lnTo>
                    <a:lnTo>
                      <a:pt x="5" y="313"/>
                    </a:lnTo>
                    <a:lnTo>
                      <a:pt x="5" y="312"/>
                    </a:lnTo>
                    <a:lnTo>
                      <a:pt x="6" y="310"/>
                    </a:lnTo>
                    <a:lnTo>
                      <a:pt x="7" y="309"/>
                    </a:lnTo>
                    <a:lnTo>
                      <a:pt x="8" y="309"/>
                    </a:lnTo>
                    <a:lnTo>
                      <a:pt x="8" y="308"/>
                    </a:lnTo>
                    <a:lnTo>
                      <a:pt x="9" y="308"/>
                    </a:lnTo>
                    <a:lnTo>
                      <a:pt x="11" y="308"/>
                    </a:lnTo>
                    <a:lnTo>
                      <a:pt x="12" y="308"/>
                    </a:lnTo>
                    <a:lnTo>
                      <a:pt x="13" y="307"/>
                    </a:lnTo>
                    <a:lnTo>
                      <a:pt x="13" y="306"/>
                    </a:lnTo>
                    <a:lnTo>
                      <a:pt x="13" y="305"/>
                    </a:lnTo>
                    <a:lnTo>
                      <a:pt x="14" y="304"/>
                    </a:lnTo>
                    <a:lnTo>
                      <a:pt x="14" y="303"/>
                    </a:lnTo>
                    <a:lnTo>
                      <a:pt x="15" y="303"/>
                    </a:lnTo>
                    <a:lnTo>
                      <a:pt x="16" y="303"/>
                    </a:lnTo>
                    <a:lnTo>
                      <a:pt x="17" y="303"/>
                    </a:lnTo>
                    <a:lnTo>
                      <a:pt x="18" y="303"/>
                    </a:lnTo>
                    <a:lnTo>
                      <a:pt x="19" y="303"/>
                    </a:lnTo>
                    <a:lnTo>
                      <a:pt x="20" y="302"/>
                    </a:lnTo>
                    <a:lnTo>
                      <a:pt x="20" y="300"/>
                    </a:lnTo>
                    <a:lnTo>
                      <a:pt x="21" y="300"/>
                    </a:lnTo>
                    <a:lnTo>
                      <a:pt x="22" y="299"/>
                    </a:lnTo>
                    <a:lnTo>
                      <a:pt x="23" y="299"/>
                    </a:lnTo>
                    <a:lnTo>
                      <a:pt x="24" y="300"/>
                    </a:lnTo>
                    <a:lnTo>
                      <a:pt x="26" y="301"/>
                    </a:lnTo>
                    <a:lnTo>
                      <a:pt x="26" y="302"/>
                    </a:lnTo>
                    <a:lnTo>
                      <a:pt x="27" y="302"/>
                    </a:lnTo>
                    <a:lnTo>
                      <a:pt x="27" y="301"/>
                    </a:lnTo>
                    <a:lnTo>
                      <a:pt x="28" y="299"/>
                    </a:lnTo>
                    <a:lnTo>
                      <a:pt x="30" y="297"/>
                    </a:lnTo>
                    <a:lnTo>
                      <a:pt x="31" y="296"/>
                    </a:lnTo>
                    <a:lnTo>
                      <a:pt x="31" y="294"/>
                    </a:lnTo>
                    <a:lnTo>
                      <a:pt x="4" y="271"/>
                    </a:lnTo>
                    <a:lnTo>
                      <a:pt x="17" y="244"/>
                    </a:lnTo>
                    <a:lnTo>
                      <a:pt x="40" y="195"/>
                    </a:lnTo>
                    <a:lnTo>
                      <a:pt x="48" y="195"/>
                    </a:lnTo>
                    <a:lnTo>
                      <a:pt x="48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7" y="181"/>
                    </a:lnTo>
                    <a:lnTo>
                      <a:pt x="42" y="181"/>
                    </a:lnTo>
                    <a:lnTo>
                      <a:pt x="64" y="111"/>
                    </a:lnTo>
                    <a:lnTo>
                      <a:pt x="70" y="111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73" y="109"/>
                    </a:lnTo>
                    <a:lnTo>
                      <a:pt x="72" y="108"/>
                    </a:lnTo>
                    <a:lnTo>
                      <a:pt x="72" y="107"/>
                    </a:lnTo>
                    <a:lnTo>
                      <a:pt x="71" y="107"/>
                    </a:lnTo>
                    <a:lnTo>
                      <a:pt x="70" y="107"/>
                    </a:lnTo>
                    <a:lnTo>
                      <a:pt x="69" y="107"/>
                    </a:lnTo>
                    <a:lnTo>
                      <a:pt x="62" y="100"/>
                    </a:lnTo>
                    <a:lnTo>
                      <a:pt x="60" y="91"/>
                    </a:lnTo>
                    <a:lnTo>
                      <a:pt x="58" y="86"/>
                    </a:lnTo>
                    <a:lnTo>
                      <a:pt x="57" y="84"/>
                    </a:lnTo>
                    <a:lnTo>
                      <a:pt x="48" y="67"/>
                    </a:lnTo>
                    <a:lnTo>
                      <a:pt x="52" y="67"/>
                    </a:lnTo>
                    <a:lnTo>
                      <a:pt x="52" y="65"/>
                    </a:lnTo>
                    <a:lnTo>
                      <a:pt x="48" y="62"/>
                    </a:lnTo>
                    <a:lnTo>
                      <a:pt x="49" y="57"/>
                    </a:lnTo>
                    <a:lnTo>
                      <a:pt x="48" y="56"/>
                    </a:lnTo>
                    <a:lnTo>
                      <a:pt x="47" y="56"/>
                    </a:lnTo>
                    <a:lnTo>
                      <a:pt x="47" y="55"/>
                    </a:lnTo>
                    <a:lnTo>
                      <a:pt x="46" y="54"/>
                    </a:lnTo>
                    <a:lnTo>
                      <a:pt x="46" y="53"/>
                    </a:lnTo>
                    <a:lnTo>
                      <a:pt x="45" y="53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3" y="50"/>
                    </a:lnTo>
                    <a:lnTo>
                      <a:pt x="43" y="49"/>
                    </a:lnTo>
                    <a:lnTo>
                      <a:pt x="42" y="48"/>
                    </a:lnTo>
                    <a:lnTo>
                      <a:pt x="42" y="47"/>
                    </a:lnTo>
                    <a:lnTo>
                      <a:pt x="43" y="46"/>
                    </a:lnTo>
                    <a:lnTo>
                      <a:pt x="43" y="45"/>
                    </a:lnTo>
                    <a:lnTo>
                      <a:pt x="43" y="44"/>
                    </a:lnTo>
                    <a:lnTo>
                      <a:pt x="42" y="45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3" y="43"/>
                    </a:lnTo>
                    <a:lnTo>
                      <a:pt x="42" y="43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1" y="42"/>
                    </a:lnTo>
                    <a:lnTo>
                      <a:pt x="41" y="41"/>
                    </a:lnTo>
                    <a:lnTo>
                      <a:pt x="42" y="41"/>
                    </a:lnTo>
                    <a:lnTo>
                      <a:pt x="42" y="40"/>
                    </a:lnTo>
                    <a:lnTo>
                      <a:pt x="41" y="39"/>
                    </a:lnTo>
                    <a:lnTo>
                      <a:pt x="41" y="38"/>
                    </a:lnTo>
                    <a:lnTo>
                      <a:pt x="42" y="38"/>
                    </a:lnTo>
                    <a:lnTo>
                      <a:pt x="42" y="39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37"/>
                    </a:lnTo>
                    <a:lnTo>
                      <a:pt x="47" y="36"/>
                    </a:lnTo>
                    <a:lnTo>
                      <a:pt x="48" y="36"/>
                    </a:lnTo>
                    <a:lnTo>
                      <a:pt x="49" y="37"/>
                    </a:lnTo>
                    <a:lnTo>
                      <a:pt x="49" y="39"/>
                    </a:lnTo>
                    <a:lnTo>
                      <a:pt x="50" y="39"/>
                    </a:lnTo>
                    <a:lnTo>
                      <a:pt x="49" y="40"/>
                    </a:lnTo>
                    <a:lnTo>
                      <a:pt x="50" y="41"/>
                    </a:lnTo>
                    <a:lnTo>
                      <a:pt x="50" y="42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0" y="43"/>
                    </a:lnTo>
                    <a:lnTo>
                      <a:pt x="50" y="44"/>
                    </a:lnTo>
                    <a:lnTo>
                      <a:pt x="51" y="45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7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2"/>
                    </a:lnTo>
                    <a:lnTo>
                      <a:pt x="52" y="53"/>
                    </a:lnTo>
                    <a:lnTo>
                      <a:pt x="52" y="54"/>
                    </a:lnTo>
                    <a:lnTo>
                      <a:pt x="52" y="55"/>
                    </a:lnTo>
                    <a:lnTo>
                      <a:pt x="52" y="56"/>
                    </a:lnTo>
                    <a:lnTo>
                      <a:pt x="53" y="56"/>
                    </a:lnTo>
                    <a:lnTo>
                      <a:pt x="53" y="57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56" y="57"/>
                    </a:lnTo>
                    <a:lnTo>
                      <a:pt x="56" y="56"/>
                    </a:lnTo>
                    <a:lnTo>
                      <a:pt x="58" y="57"/>
                    </a:lnTo>
                    <a:lnTo>
                      <a:pt x="58" y="58"/>
                    </a:lnTo>
                    <a:lnTo>
                      <a:pt x="58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9" y="61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59" y="62"/>
                    </a:lnTo>
                    <a:lnTo>
                      <a:pt x="59" y="63"/>
                    </a:lnTo>
                    <a:lnTo>
                      <a:pt x="59" y="64"/>
                    </a:lnTo>
                    <a:lnTo>
                      <a:pt x="60" y="65"/>
                    </a:lnTo>
                    <a:lnTo>
                      <a:pt x="62" y="65"/>
                    </a:lnTo>
                    <a:lnTo>
                      <a:pt x="63" y="65"/>
                    </a:lnTo>
                    <a:lnTo>
                      <a:pt x="63" y="66"/>
                    </a:lnTo>
                    <a:lnTo>
                      <a:pt x="64" y="66"/>
                    </a:lnTo>
                    <a:lnTo>
                      <a:pt x="65" y="67"/>
                    </a:lnTo>
                    <a:lnTo>
                      <a:pt x="65" y="68"/>
                    </a:lnTo>
                    <a:lnTo>
                      <a:pt x="66" y="68"/>
                    </a:lnTo>
                    <a:lnTo>
                      <a:pt x="67" y="69"/>
                    </a:lnTo>
                    <a:lnTo>
                      <a:pt x="67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9" y="72"/>
                    </a:lnTo>
                    <a:lnTo>
                      <a:pt x="70" y="71"/>
                    </a:lnTo>
                    <a:lnTo>
                      <a:pt x="71" y="71"/>
                    </a:lnTo>
                    <a:lnTo>
                      <a:pt x="72" y="71"/>
                    </a:lnTo>
                    <a:lnTo>
                      <a:pt x="73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5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0"/>
                    </a:lnTo>
                    <a:lnTo>
                      <a:pt x="81" y="69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69"/>
                    </a:lnTo>
                    <a:lnTo>
                      <a:pt x="86" y="69"/>
                    </a:lnTo>
                    <a:lnTo>
                      <a:pt x="86" y="68"/>
                    </a:lnTo>
                    <a:lnTo>
                      <a:pt x="87" y="68"/>
                    </a:lnTo>
                    <a:lnTo>
                      <a:pt x="88" y="68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2" y="66"/>
                    </a:lnTo>
                    <a:lnTo>
                      <a:pt x="92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2" y="66"/>
                    </a:lnTo>
                    <a:lnTo>
                      <a:pt x="93" y="67"/>
                    </a:lnTo>
                    <a:lnTo>
                      <a:pt x="94" y="67"/>
                    </a:lnTo>
                    <a:lnTo>
                      <a:pt x="95" y="67"/>
                    </a:lnTo>
                    <a:lnTo>
                      <a:pt x="95" y="66"/>
                    </a:lnTo>
                    <a:lnTo>
                      <a:pt x="98" y="66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5"/>
                    </a:lnTo>
                    <a:lnTo>
                      <a:pt x="95" y="65"/>
                    </a:lnTo>
                    <a:lnTo>
                      <a:pt x="96" y="64"/>
                    </a:lnTo>
                    <a:lnTo>
                      <a:pt x="96" y="65"/>
                    </a:lnTo>
                    <a:lnTo>
                      <a:pt x="97" y="65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3"/>
                    </a:lnTo>
                    <a:lnTo>
                      <a:pt x="99" y="64"/>
                    </a:lnTo>
                    <a:lnTo>
                      <a:pt x="100" y="64"/>
                    </a:lnTo>
                    <a:lnTo>
                      <a:pt x="102" y="64"/>
                    </a:lnTo>
                    <a:lnTo>
                      <a:pt x="103" y="63"/>
                    </a:lnTo>
                    <a:lnTo>
                      <a:pt x="105" y="63"/>
                    </a:lnTo>
                    <a:lnTo>
                      <a:pt x="106" y="63"/>
                    </a:lnTo>
                    <a:lnTo>
                      <a:pt x="106" y="62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09" y="63"/>
                    </a:lnTo>
                    <a:lnTo>
                      <a:pt x="110" y="62"/>
                    </a:lnTo>
                    <a:lnTo>
                      <a:pt x="110" y="63"/>
                    </a:lnTo>
                    <a:lnTo>
                      <a:pt x="111" y="63"/>
                    </a:lnTo>
                    <a:lnTo>
                      <a:pt x="111" y="62"/>
                    </a:lnTo>
                    <a:lnTo>
                      <a:pt x="111" y="61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3" y="59"/>
                    </a:lnTo>
                    <a:lnTo>
                      <a:pt x="114" y="59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6" y="58"/>
                    </a:lnTo>
                    <a:lnTo>
                      <a:pt x="117" y="58"/>
                    </a:lnTo>
                    <a:lnTo>
                      <a:pt x="117" y="57"/>
                    </a:lnTo>
                    <a:lnTo>
                      <a:pt x="117" y="56"/>
                    </a:lnTo>
                    <a:lnTo>
                      <a:pt x="117" y="55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19" y="53"/>
                    </a:lnTo>
                    <a:lnTo>
                      <a:pt x="120" y="53"/>
                    </a:lnTo>
                    <a:lnTo>
                      <a:pt x="120" y="52"/>
                    </a:lnTo>
                    <a:lnTo>
                      <a:pt x="121" y="52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5" y="46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6"/>
                    </a:lnTo>
                    <a:lnTo>
                      <a:pt x="123" y="46"/>
                    </a:lnTo>
                    <a:lnTo>
                      <a:pt x="123" y="45"/>
                    </a:lnTo>
                    <a:lnTo>
                      <a:pt x="124" y="44"/>
                    </a:lnTo>
                    <a:lnTo>
                      <a:pt x="124" y="43"/>
                    </a:lnTo>
                    <a:lnTo>
                      <a:pt x="123" y="42"/>
                    </a:lnTo>
                    <a:lnTo>
                      <a:pt x="124" y="42"/>
                    </a:lnTo>
                    <a:lnTo>
                      <a:pt x="125" y="42"/>
                    </a:lnTo>
                    <a:lnTo>
                      <a:pt x="127" y="41"/>
                    </a:lnTo>
                    <a:lnTo>
                      <a:pt x="127" y="40"/>
                    </a:lnTo>
                    <a:lnTo>
                      <a:pt x="127" y="39"/>
                    </a:lnTo>
                    <a:lnTo>
                      <a:pt x="128" y="39"/>
                    </a:lnTo>
                    <a:lnTo>
                      <a:pt x="129" y="38"/>
                    </a:lnTo>
                    <a:lnTo>
                      <a:pt x="130" y="38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7"/>
                    </a:lnTo>
                    <a:lnTo>
                      <a:pt x="135" y="36"/>
                    </a:lnTo>
                    <a:lnTo>
                      <a:pt x="136" y="35"/>
                    </a:lnTo>
                    <a:lnTo>
                      <a:pt x="135" y="34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7" y="33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7" y="30"/>
                    </a:lnTo>
                    <a:lnTo>
                      <a:pt x="139" y="30"/>
                    </a:lnTo>
                    <a:lnTo>
                      <a:pt x="139" y="29"/>
                    </a:lnTo>
                    <a:lnTo>
                      <a:pt x="138" y="28"/>
                    </a:lnTo>
                    <a:lnTo>
                      <a:pt x="138" y="27"/>
                    </a:lnTo>
                    <a:lnTo>
                      <a:pt x="139" y="27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0" y="27"/>
                    </a:lnTo>
                    <a:lnTo>
                      <a:pt x="140" y="26"/>
                    </a:lnTo>
                    <a:lnTo>
                      <a:pt x="139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9" y="25"/>
                    </a:lnTo>
                    <a:lnTo>
                      <a:pt x="139" y="24"/>
                    </a:lnTo>
                    <a:lnTo>
                      <a:pt x="139" y="23"/>
                    </a:lnTo>
                    <a:lnTo>
                      <a:pt x="139" y="22"/>
                    </a:lnTo>
                    <a:lnTo>
                      <a:pt x="140" y="23"/>
                    </a:lnTo>
                    <a:lnTo>
                      <a:pt x="142" y="22"/>
                    </a:lnTo>
                    <a:lnTo>
                      <a:pt x="143" y="23"/>
                    </a:lnTo>
                    <a:lnTo>
                      <a:pt x="144" y="22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20"/>
                    </a:lnTo>
                    <a:lnTo>
                      <a:pt x="146" y="19"/>
                    </a:lnTo>
                    <a:lnTo>
                      <a:pt x="146" y="18"/>
                    </a:lnTo>
                    <a:lnTo>
                      <a:pt x="145" y="18"/>
                    </a:lnTo>
                    <a:lnTo>
                      <a:pt x="145" y="17"/>
                    </a:lnTo>
                    <a:lnTo>
                      <a:pt x="146" y="17"/>
                    </a:lnTo>
                    <a:lnTo>
                      <a:pt x="147" y="17"/>
                    </a:lnTo>
                    <a:lnTo>
                      <a:pt x="146" y="16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9" y="16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4" y="15"/>
                    </a:lnTo>
                    <a:lnTo>
                      <a:pt x="155" y="16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6"/>
                    </a:lnTo>
                    <a:lnTo>
                      <a:pt x="158" y="15"/>
                    </a:lnTo>
                    <a:lnTo>
                      <a:pt x="158" y="16"/>
                    </a:lnTo>
                    <a:lnTo>
                      <a:pt x="159" y="17"/>
                    </a:lnTo>
                    <a:lnTo>
                      <a:pt x="160" y="17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6"/>
                    </a:lnTo>
                    <a:lnTo>
                      <a:pt x="163" y="17"/>
                    </a:lnTo>
                    <a:lnTo>
                      <a:pt x="164" y="16"/>
                    </a:lnTo>
                    <a:lnTo>
                      <a:pt x="165" y="17"/>
                    </a:lnTo>
                    <a:lnTo>
                      <a:pt x="165" y="16"/>
                    </a:lnTo>
                    <a:lnTo>
                      <a:pt x="165" y="15"/>
                    </a:lnTo>
                    <a:lnTo>
                      <a:pt x="166" y="15"/>
                    </a:lnTo>
                    <a:lnTo>
                      <a:pt x="168" y="16"/>
                    </a:lnTo>
                    <a:lnTo>
                      <a:pt x="168" y="15"/>
                    </a:lnTo>
                    <a:lnTo>
                      <a:pt x="169" y="15"/>
                    </a:lnTo>
                    <a:lnTo>
                      <a:pt x="170" y="15"/>
                    </a:lnTo>
                    <a:lnTo>
                      <a:pt x="170" y="16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3" y="13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6" y="15"/>
                    </a:lnTo>
                    <a:lnTo>
                      <a:pt x="176" y="14"/>
                    </a:lnTo>
                    <a:lnTo>
                      <a:pt x="176" y="15"/>
                    </a:lnTo>
                    <a:lnTo>
                      <a:pt x="177" y="15"/>
                    </a:lnTo>
                    <a:lnTo>
                      <a:pt x="178" y="15"/>
                    </a:lnTo>
                    <a:lnTo>
                      <a:pt x="178" y="16"/>
                    </a:lnTo>
                    <a:lnTo>
                      <a:pt x="178" y="17"/>
                    </a:lnTo>
                    <a:lnTo>
                      <a:pt x="179" y="17"/>
                    </a:lnTo>
                    <a:lnTo>
                      <a:pt x="179" y="16"/>
                    </a:lnTo>
                    <a:lnTo>
                      <a:pt x="180" y="16"/>
                    </a:lnTo>
                    <a:lnTo>
                      <a:pt x="181" y="15"/>
                    </a:lnTo>
                    <a:lnTo>
                      <a:pt x="182" y="16"/>
                    </a:lnTo>
                    <a:lnTo>
                      <a:pt x="182" y="15"/>
                    </a:lnTo>
                    <a:lnTo>
                      <a:pt x="183" y="14"/>
                    </a:lnTo>
                    <a:lnTo>
                      <a:pt x="184" y="14"/>
                    </a:lnTo>
                    <a:lnTo>
                      <a:pt x="185" y="13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7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1"/>
                    </a:lnTo>
                    <a:lnTo>
                      <a:pt x="189" y="11"/>
                    </a:lnTo>
                    <a:lnTo>
                      <a:pt x="188" y="11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3"/>
                    </a:lnTo>
                    <a:lnTo>
                      <a:pt x="191" y="12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3" y="12"/>
                    </a:lnTo>
                    <a:lnTo>
                      <a:pt x="194" y="11"/>
                    </a:lnTo>
                    <a:lnTo>
                      <a:pt x="195" y="11"/>
                    </a:lnTo>
                    <a:lnTo>
                      <a:pt x="195" y="10"/>
                    </a:lnTo>
                    <a:lnTo>
                      <a:pt x="195" y="9"/>
                    </a:lnTo>
                    <a:lnTo>
                      <a:pt x="195" y="8"/>
                    </a:lnTo>
                    <a:lnTo>
                      <a:pt x="196" y="9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7" y="8"/>
                    </a:lnTo>
                    <a:lnTo>
                      <a:pt x="197" y="7"/>
                    </a:lnTo>
                    <a:lnTo>
                      <a:pt x="198" y="7"/>
                    </a:lnTo>
                    <a:lnTo>
                      <a:pt x="198" y="6"/>
                    </a:lnTo>
                    <a:lnTo>
                      <a:pt x="200" y="6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1" y="6"/>
                    </a:lnTo>
                    <a:lnTo>
                      <a:pt x="202" y="6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2" y="6"/>
                    </a:lnTo>
                    <a:lnTo>
                      <a:pt x="202" y="5"/>
                    </a:lnTo>
                    <a:lnTo>
                      <a:pt x="203" y="5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4" y="5"/>
                    </a:lnTo>
                    <a:lnTo>
                      <a:pt x="205" y="5"/>
                    </a:lnTo>
                    <a:lnTo>
                      <a:pt x="205" y="4"/>
                    </a:lnTo>
                    <a:lnTo>
                      <a:pt x="205" y="3"/>
                    </a:lnTo>
                    <a:lnTo>
                      <a:pt x="206" y="3"/>
                    </a:lnTo>
                    <a:lnTo>
                      <a:pt x="207" y="2"/>
                    </a:lnTo>
                    <a:lnTo>
                      <a:pt x="207" y="3"/>
                    </a:lnTo>
                    <a:lnTo>
                      <a:pt x="208" y="2"/>
                    </a:lnTo>
                    <a:lnTo>
                      <a:pt x="209" y="2"/>
                    </a:lnTo>
                    <a:lnTo>
                      <a:pt x="209" y="3"/>
                    </a:lnTo>
                    <a:lnTo>
                      <a:pt x="210" y="3"/>
                    </a:lnTo>
                    <a:lnTo>
                      <a:pt x="210" y="2"/>
                    </a:lnTo>
                    <a:lnTo>
                      <a:pt x="211" y="2"/>
                    </a:lnTo>
                    <a:lnTo>
                      <a:pt x="211" y="1"/>
                    </a:lnTo>
                    <a:lnTo>
                      <a:pt x="212" y="1"/>
                    </a:lnTo>
                    <a:lnTo>
                      <a:pt x="212" y="0"/>
                    </a:lnTo>
                    <a:lnTo>
                      <a:pt x="213" y="1"/>
                    </a:lnTo>
                    <a:lnTo>
                      <a:pt x="214" y="1"/>
                    </a:lnTo>
                    <a:lnTo>
                      <a:pt x="215" y="2"/>
                    </a:lnTo>
                    <a:lnTo>
                      <a:pt x="216" y="1"/>
                    </a:lnTo>
                    <a:lnTo>
                      <a:pt x="217" y="1"/>
                    </a:lnTo>
                    <a:lnTo>
                      <a:pt x="218" y="1"/>
                    </a:lnTo>
                    <a:lnTo>
                      <a:pt x="218" y="2"/>
                    </a:lnTo>
                    <a:lnTo>
                      <a:pt x="219" y="3"/>
                    </a:lnTo>
                    <a:lnTo>
                      <a:pt x="219" y="2"/>
                    </a:lnTo>
                    <a:lnTo>
                      <a:pt x="219" y="1"/>
                    </a:lnTo>
                    <a:lnTo>
                      <a:pt x="220" y="1"/>
                    </a:lnTo>
                    <a:lnTo>
                      <a:pt x="220" y="2"/>
                    </a:lnTo>
                    <a:lnTo>
                      <a:pt x="221" y="2"/>
                    </a:lnTo>
                    <a:lnTo>
                      <a:pt x="221" y="3"/>
                    </a:lnTo>
                    <a:lnTo>
                      <a:pt x="222" y="3"/>
                    </a:lnTo>
                    <a:lnTo>
                      <a:pt x="223" y="4"/>
                    </a:lnTo>
                    <a:lnTo>
                      <a:pt x="223" y="5"/>
                    </a:lnTo>
                    <a:lnTo>
                      <a:pt x="222" y="5"/>
                    </a:lnTo>
                    <a:lnTo>
                      <a:pt x="222" y="6"/>
                    </a:lnTo>
                    <a:lnTo>
                      <a:pt x="223" y="6"/>
                    </a:lnTo>
                    <a:lnTo>
                      <a:pt x="223" y="7"/>
                    </a:lnTo>
                    <a:lnTo>
                      <a:pt x="223" y="8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4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4" y="10"/>
                    </a:lnTo>
                    <a:lnTo>
                      <a:pt x="225" y="10"/>
                    </a:lnTo>
                    <a:lnTo>
                      <a:pt x="225" y="9"/>
                    </a:lnTo>
                    <a:lnTo>
                      <a:pt x="226" y="9"/>
                    </a:lnTo>
                    <a:lnTo>
                      <a:pt x="226" y="10"/>
                    </a:lnTo>
                    <a:lnTo>
                      <a:pt x="227" y="10"/>
                    </a:lnTo>
                    <a:lnTo>
                      <a:pt x="228" y="9"/>
                    </a:lnTo>
                    <a:lnTo>
                      <a:pt x="229" y="10"/>
                    </a:lnTo>
                    <a:lnTo>
                      <a:pt x="228" y="10"/>
                    </a:lnTo>
                    <a:lnTo>
                      <a:pt x="229" y="11"/>
                    </a:lnTo>
                    <a:lnTo>
                      <a:pt x="229" y="12"/>
                    </a:lnTo>
                    <a:lnTo>
                      <a:pt x="230" y="13"/>
                    </a:lnTo>
                    <a:lnTo>
                      <a:pt x="231" y="12"/>
                    </a:lnTo>
                    <a:lnTo>
                      <a:pt x="231" y="11"/>
                    </a:lnTo>
                    <a:lnTo>
                      <a:pt x="231" y="10"/>
                    </a:lnTo>
                    <a:lnTo>
                      <a:pt x="232" y="11"/>
                    </a:lnTo>
                    <a:lnTo>
                      <a:pt x="233" y="11"/>
                    </a:lnTo>
                    <a:lnTo>
                      <a:pt x="234" y="11"/>
                    </a:lnTo>
                    <a:lnTo>
                      <a:pt x="235" y="11"/>
                    </a:lnTo>
                    <a:lnTo>
                      <a:pt x="235" y="12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4" y="12"/>
                    </a:lnTo>
                    <a:lnTo>
                      <a:pt x="235" y="12"/>
                    </a:lnTo>
                    <a:lnTo>
                      <a:pt x="234" y="13"/>
                    </a:lnTo>
                    <a:lnTo>
                      <a:pt x="235" y="13"/>
                    </a:lnTo>
                    <a:lnTo>
                      <a:pt x="236" y="13"/>
                    </a:lnTo>
                    <a:lnTo>
                      <a:pt x="236" y="12"/>
                    </a:lnTo>
                    <a:lnTo>
                      <a:pt x="237" y="12"/>
                    </a:lnTo>
                    <a:lnTo>
                      <a:pt x="238" y="13"/>
                    </a:lnTo>
                    <a:lnTo>
                      <a:pt x="239" y="13"/>
                    </a:lnTo>
                    <a:lnTo>
                      <a:pt x="239" y="14"/>
                    </a:lnTo>
                    <a:lnTo>
                      <a:pt x="239" y="15"/>
                    </a:lnTo>
                    <a:lnTo>
                      <a:pt x="240" y="15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1" y="15"/>
                    </a:lnTo>
                    <a:lnTo>
                      <a:pt x="241" y="16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3" y="16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5" y="19"/>
                    </a:lnTo>
                    <a:lnTo>
                      <a:pt x="246" y="18"/>
                    </a:lnTo>
                    <a:lnTo>
                      <a:pt x="245" y="18"/>
                    </a:lnTo>
                    <a:lnTo>
                      <a:pt x="246" y="17"/>
                    </a:lnTo>
                    <a:lnTo>
                      <a:pt x="246" y="18"/>
                    </a:lnTo>
                    <a:lnTo>
                      <a:pt x="246" y="19"/>
                    </a:lnTo>
                    <a:lnTo>
                      <a:pt x="247" y="19"/>
                    </a:lnTo>
                    <a:lnTo>
                      <a:pt x="247" y="18"/>
                    </a:lnTo>
                    <a:lnTo>
                      <a:pt x="248" y="18"/>
                    </a:lnTo>
                    <a:lnTo>
                      <a:pt x="249" y="19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2" y="20"/>
                    </a:lnTo>
                    <a:lnTo>
                      <a:pt x="253" y="19"/>
                    </a:lnTo>
                    <a:lnTo>
                      <a:pt x="253" y="20"/>
                    </a:lnTo>
                    <a:lnTo>
                      <a:pt x="253" y="21"/>
                    </a:lnTo>
                    <a:lnTo>
                      <a:pt x="254" y="21"/>
                    </a:lnTo>
                    <a:lnTo>
                      <a:pt x="255" y="20"/>
                    </a:lnTo>
                    <a:lnTo>
                      <a:pt x="255" y="21"/>
                    </a:lnTo>
                    <a:lnTo>
                      <a:pt x="256" y="21"/>
                    </a:lnTo>
                    <a:lnTo>
                      <a:pt x="256" y="20"/>
                    </a:lnTo>
                    <a:lnTo>
                      <a:pt x="257" y="20"/>
                    </a:lnTo>
                    <a:lnTo>
                      <a:pt x="257" y="21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8" y="21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1"/>
                    </a:lnTo>
                    <a:lnTo>
                      <a:pt x="260" y="20"/>
                    </a:lnTo>
                    <a:lnTo>
                      <a:pt x="260" y="21"/>
                    </a:lnTo>
                    <a:lnTo>
                      <a:pt x="261" y="21"/>
                    </a:lnTo>
                    <a:lnTo>
                      <a:pt x="261" y="22"/>
                    </a:lnTo>
                    <a:lnTo>
                      <a:pt x="262" y="23"/>
                    </a:lnTo>
                    <a:lnTo>
                      <a:pt x="263" y="23"/>
                    </a:lnTo>
                    <a:lnTo>
                      <a:pt x="262" y="22"/>
                    </a:lnTo>
                    <a:lnTo>
                      <a:pt x="263" y="22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5" y="24"/>
                    </a:lnTo>
                    <a:lnTo>
                      <a:pt x="265" y="23"/>
                    </a:lnTo>
                    <a:lnTo>
                      <a:pt x="266" y="23"/>
                    </a:lnTo>
                    <a:lnTo>
                      <a:pt x="266" y="24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5" y="25"/>
                    </a:lnTo>
                    <a:lnTo>
                      <a:pt x="266" y="25"/>
                    </a:lnTo>
                    <a:lnTo>
                      <a:pt x="266" y="26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5" y="27"/>
                    </a:lnTo>
                    <a:lnTo>
                      <a:pt x="266" y="27"/>
                    </a:lnTo>
                    <a:lnTo>
                      <a:pt x="265" y="28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6" y="28"/>
                    </a:lnTo>
                    <a:lnTo>
                      <a:pt x="266" y="29"/>
                    </a:lnTo>
                    <a:lnTo>
                      <a:pt x="266" y="30"/>
                    </a:lnTo>
                    <a:lnTo>
                      <a:pt x="267" y="30"/>
                    </a:lnTo>
                    <a:lnTo>
                      <a:pt x="267" y="31"/>
                    </a:lnTo>
                    <a:lnTo>
                      <a:pt x="268" y="31"/>
                    </a:lnTo>
                    <a:lnTo>
                      <a:pt x="269" y="31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70" y="33"/>
                    </a:lnTo>
                    <a:lnTo>
                      <a:pt x="269" y="33"/>
                    </a:lnTo>
                    <a:lnTo>
                      <a:pt x="270" y="33"/>
                    </a:lnTo>
                    <a:lnTo>
                      <a:pt x="270" y="34"/>
                    </a:lnTo>
                    <a:lnTo>
                      <a:pt x="271" y="34"/>
                    </a:lnTo>
                    <a:lnTo>
                      <a:pt x="272" y="34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3" y="36"/>
                    </a:lnTo>
                    <a:lnTo>
                      <a:pt x="274" y="36"/>
                    </a:lnTo>
                    <a:lnTo>
                      <a:pt x="274" y="35"/>
                    </a:lnTo>
                    <a:lnTo>
                      <a:pt x="274" y="36"/>
                    </a:lnTo>
                    <a:lnTo>
                      <a:pt x="275" y="35"/>
                    </a:lnTo>
                    <a:lnTo>
                      <a:pt x="275" y="36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6" y="36"/>
                    </a:lnTo>
                    <a:lnTo>
                      <a:pt x="277" y="35"/>
                    </a:lnTo>
                    <a:lnTo>
                      <a:pt x="277" y="36"/>
                    </a:lnTo>
                    <a:lnTo>
                      <a:pt x="278" y="36"/>
                    </a:lnTo>
                    <a:lnTo>
                      <a:pt x="278" y="37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3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40"/>
                    </a:lnTo>
                    <a:lnTo>
                      <a:pt x="285" y="39"/>
                    </a:lnTo>
                    <a:lnTo>
                      <a:pt x="286" y="39"/>
                    </a:lnTo>
                    <a:lnTo>
                      <a:pt x="286" y="40"/>
                    </a:lnTo>
                    <a:lnTo>
                      <a:pt x="286" y="39"/>
                    </a:lnTo>
                    <a:lnTo>
                      <a:pt x="287" y="39"/>
                    </a:lnTo>
                    <a:lnTo>
                      <a:pt x="287" y="40"/>
                    </a:lnTo>
                    <a:lnTo>
                      <a:pt x="288" y="40"/>
                    </a:lnTo>
                    <a:lnTo>
                      <a:pt x="289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90" y="43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1" y="43"/>
                    </a:lnTo>
                    <a:lnTo>
                      <a:pt x="292" y="43"/>
                    </a:lnTo>
                    <a:lnTo>
                      <a:pt x="291" y="43"/>
                    </a:lnTo>
                    <a:lnTo>
                      <a:pt x="292" y="42"/>
                    </a:lnTo>
                    <a:lnTo>
                      <a:pt x="293" y="43"/>
                    </a:lnTo>
                    <a:lnTo>
                      <a:pt x="293" y="42"/>
                    </a:lnTo>
                    <a:lnTo>
                      <a:pt x="294" y="42"/>
                    </a:lnTo>
                    <a:lnTo>
                      <a:pt x="295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5" y="44"/>
                    </a:lnTo>
                    <a:lnTo>
                      <a:pt x="296" y="44"/>
                    </a:lnTo>
                    <a:lnTo>
                      <a:pt x="296" y="45"/>
                    </a:lnTo>
                    <a:lnTo>
                      <a:pt x="297" y="45"/>
                    </a:lnTo>
                    <a:lnTo>
                      <a:pt x="297" y="44"/>
                    </a:lnTo>
                    <a:lnTo>
                      <a:pt x="298" y="45"/>
                    </a:lnTo>
                    <a:lnTo>
                      <a:pt x="297" y="45"/>
                    </a:lnTo>
                    <a:lnTo>
                      <a:pt x="298" y="45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9" y="47"/>
                    </a:lnTo>
                    <a:lnTo>
                      <a:pt x="299" y="48"/>
                    </a:lnTo>
                    <a:lnTo>
                      <a:pt x="299" y="49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2" y="49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1" y="49"/>
                    </a:lnTo>
                    <a:lnTo>
                      <a:pt x="301" y="50"/>
                    </a:lnTo>
                    <a:lnTo>
                      <a:pt x="302" y="50"/>
                    </a:lnTo>
                    <a:lnTo>
                      <a:pt x="303" y="50"/>
                    </a:lnTo>
                    <a:lnTo>
                      <a:pt x="304" y="50"/>
                    </a:lnTo>
                    <a:lnTo>
                      <a:pt x="304" y="51"/>
                    </a:lnTo>
                    <a:lnTo>
                      <a:pt x="305" y="51"/>
                    </a:lnTo>
                    <a:lnTo>
                      <a:pt x="305" y="52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3"/>
                    </a:lnTo>
                    <a:lnTo>
                      <a:pt x="310" y="54"/>
                    </a:lnTo>
                    <a:lnTo>
                      <a:pt x="311" y="54"/>
                    </a:lnTo>
                    <a:lnTo>
                      <a:pt x="312" y="54"/>
                    </a:lnTo>
                    <a:lnTo>
                      <a:pt x="312" y="53"/>
                    </a:lnTo>
                    <a:lnTo>
                      <a:pt x="313" y="53"/>
                    </a:lnTo>
                    <a:lnTo>
                      <a:pt x="313" y="52"/>
                    </a:lnTo>
                    <a:lnTo>
                      <a:pt x="314" y="52"/>
                    </a:lnTo>
                    <a:lnTo>
                      <a:pt x="315" y="52"/>
                    </a:lnTo>
                    <a:lnTo>
                      <a:pt x="314" y="52"/>
                    </a:lnTo>
                    <a:lnTo>
                      <a:pt x="315" y="53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3"/>
                    </a:lnTo>
                    <a:lnTo>
                      <a:pt x="320" y="53"/>
                    </a:lnTo>
                    <a:lnTo>
                      <a:pt x="321" y="53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2" y="52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4" y="52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5" y="52"/>
                    </a:lnTo>
                    <a:lnTo>
                      <a:pt x="326" y="52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9" y="51"/>
                    </a:lnTo>
                    <a:lnTo>
                      <a:pt x="330" y="51"/>
                    </a:lnTo>
                    <a:lnTo>
                      <a:pt x="330" y="50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3" y="50"/>
                    </a:lnTo>
                    <a:lnTo>
                      <a:pt x="334" y="50"/>
                    </a:lnTo>
                    <a:lnTo>
                      <a:pt x="334" y="51"/>
                    </a:lnTo>
                    <a:lnTo>
                      <a:pt x="335" y="52"/>
                    </a:lnTo>
                    <a:lnTo>
                      <a:pt x="336" y="51"/>
                    </a:lnTo>
                    <a:lnTo>
                      <a:pt x="337" y="51"/>
                    </a:lnTo>
                    <a:lnTo>
                      <a:pt x="338" y="52"/>
                    </a:lnTo>
                    <a:lnTo>
                      <a:pt x="339" y="52"/>
                    </a:lnTo>
                    <a:lnTo>
                      <a:pt x="339" y="51"/>
                    </a:lnTo>
                    <a:lnTo>
                      <a:pt x="341" y="51"/>
                    </a:lnTo>
                    <a:lnTo>
                      <a:pt x="342" y="51"/>
                    </a:lnTo>
                    <a:lnTo>
                      <a:pt x="342" y="50"/>
                    </a:lnTo>
                    <a:lnTo>
                      <a:pt x="342" y="49"/>
                    </a:lnTo>
                    <a:lnTo>
                      <a:pt x="343" y="49"/>
                    </a:lnTo>
                    <a:lnTo>
                      <a:pt x="344" y="48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8" y="46"/>
                    </a:lnTo>
                    <a:lnTo>
                      <a:pt x="349" y="46"/>
                    </a:lnTo>
                    <a:lnTo>
                      <a:pt x="349" y="45"/>
                    </a:lnTo>
                    <a:lnTo>
                      <a:pt x="349" y="44"/>
                    </a:lnTo>
                    <a:lnTo>
                      <a:pt x="349" y="43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0" y="41"/>
                    </a:lnTo>
                    <a:lnTo>
                      <a:pt x="351" y="42"/>
                    </a:lnTo>
                    <a:lnTo>
                      <a:pt x="351" y="41"/>
                    </a:lnTo>
                    <a:lnTo>
                      <a:pt x="352" y="41"/>
                    </a:lnTo>
                    <a:lnTo>
                      <a:pt x="353" y="41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5" y="40"/>
                    </a:lnTo>
                    <a:lnTo>
                      <a:pt x="355" y="39"/>
                    </a:lnTo>
                    <a:lnTo>
                      <a:pt x="355" y="40"/>
                    </a:lnTo>
                    <a:lnTo>
                      <a:pt x="356" y="40"/>
                    </a:lnTo>
                    <a:lnTo>
                      <a:pt x="357" y="40"/>
                    </a:lnTo>
                    <a:lnTo>
                      <a:pt x="358" y="40"/>
                    </a:lnTo>
                    <a:lnTo>
                      <a:pt x="359" y="39"/>
                    </a:lnTo>
                    <a:lnTo>
                      <a:pt x="360" y="39"/>
                    </a:lnTo>
                    <a:lnTo>
                      <a:pt x="360" y="38"/>
                    </a:lnTo>
                    <a:lnTo>
                      <a:pt x="360" y="39"/>
                    </a:lnTo>
                    <a:lnTo>
                      <a:pt x="361" y="39"/>
                    </a:lnTo>
                    <a:lnTo>
                      <a:pt x="362" y="39"/>
                    </a:lnTo>
                    <a:lnTo>
                      <a:pt x="363" y="39"/>
                    </a:lnTo>
                    <a:lnTo>
                      <a:pt x="363" y="38"/>
                    </a:lnTo>
                    <a:lnTo>
                      <a:pt x="363" y="39"/>
                    </a:lnTo>
                    <a:lnTo>
                      <a:pt x="364" y="38"/>
                    </a:lnTo>
                    <a:lnTo>
                      <a:pt x="365" y="38"/>
                    </a:lnTo>
                    <a:lnTo>
                      <a:pt x="366" y="38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7" y="37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68" y="38"/>
                    </a:lnTo>
                    <a:lnTo>
                      <a:pt x="369" y="38"/>
                    </a:lnTo>
                    <a:lnTo>
                      <a:pt x="370" y="38"/>
                    </a:lnTo>
                    <a:lnTo>
                      <a:pt x="370" y="39"/>
                    </a:lnTo>
                    <a:lnTo>
                      <a:pt x="370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6" y="39"/>
                    </a:lnTo>
                    <a:lnTo>
                      <a:pt x="377" y="39"/>
                    </a:lnTo>
                    <a:lnTo>
                      <a:pt x="377" y="40"/>
                    </a:lnTo>
                    <a:lnTo>
                      <a:pt x="378" y="40"/>
                    </a:lnTo>
                    <a:lnTo>
                      <a:pt x="378" y="41"/>
                    </a:lnTo>
                    <a:lnTo>
                      <a:pt x="377" y="41"/>
                    </a:lnTo>
                    <a:lnTo>
                      <a:pt x="378" y="41"/>
                    </a:lnTo>
                    <a:lnTo>
                      <a:pt x="377" y="42"/>
                    </a:lnTo>
                    <a:lnTo>
                      <a:pt x="378" y="42"/>
                    </a:lnTo>
                    <a:lnTo>
                      <a:pt x="378" y="43"/>
                    </a:lnTo>
                    <a:lnTo>
                      <a:pt x="379" y="43"/>
                    </a:lnTo>
                    <a:lnTo>
                      <a:pt x="380" y="44"/>
                    </a:lnTo>
                    <a:lnTo>
                      <a:pt x="381" y="44"/>
                    </a:lnTo>
                    <a:lnTo>
                      <a:pt x="382" y="44"/>
                    </a:lnTo>
                    <a:lnTo>
                      <a:pt x="383" y="44"/>
                    </a:lnTo>
                    <a:lnTo>
                      <a:pt x="384" y="45"/>
                    </a:lnTo>
                    <a:lnTo>
                      <a:pt x="384" y="46"/>
                    </a:lnTo>
                    <a:lnTo>
                      <a:pt x="385" y="46"/>
                    </a:lnTo>
                    <a:lnTo>
                      <a:pt x="385" y="47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7" y="48"/>
                    </a:lnTo>
                    <a:lnTo>
                      <a:pt x="387" y="49"/>
                    </a:lnTo>
                    <a:lnTo>
                      <a:pt x="387" y="50"/>
                    </a:lnTo>
                    <a:lnTo>
                      <a:pt x="387" y="51"/>
                    </a:lnTo>
                    <a:lnTo>
                      <a:pt x="387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7" y="55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6"/>
                    </a:lnTo>
                    <a:lnTo>
                      <a:pt x="389" y="57"/>
                    </a:lnTo>
                    <a:lnTo>
                      <a:pt x="389" y="56"/>
                    </a:lnTo>
                    <a:lnTo>
                      <a:pt x="390" y="57"/>
                    </a:lnTo>
                    <a:lnTo>
                      <a:pt x="391" y="57"/>
                    </a:lnTo>
                    <a:lnTo>
                      <a:pt x="391" y="58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4" y="58"/>
                    </a:lnTo>
                    <a:lnTo>
                      <a:pt x="395" y="58"/>
                    </a:lnTo>
                    <a:lnTo>
                      <a:pt x="396" y="57"/>
                    </a:lnTo>
                    <a:lnTo>
                      <a:pt x="397" y="57"/>
                    </a:lnTo>
                    <a:lnTo>
                      <a:pt x="398" y="57"/>
                    </a:lnTo>
                    <a:lnTo>
                      <a:pt x="399" y="56"/>
                    </a:lnTo>
                    <a:lnTo>
                      <a:pt x="400" y="56"/>
                    </a:lnTo>
                    <a:lnTo>
                      <a:pt x="400" y="55"/>
                    </a:lnTo>
                    <a:lnTo>
                      <a:pt x="401" y="55"/>
                    </a:lnTo>
                    <a:lnTo>
                      <a:pt x="402" y="54"/>
                    </a:lnTo>
                    <a:lnTo>
                      <a:pt x="403" y="54"/>
                    </a:lnTo>
                    <a:lnTo>
                      <a:pt x="404" y="54"/>
                    </a:lnTo>
                    <a:lnTo>
                      <a:pt x="404" y="53"/>
                    </a:lnTo>
                    <a:lnTo>
                      <a:pt x="405" y="53"/>
                    </a:lnTo>
                    <a:lnTo>
                      <a:pt x="406" y="53"/>
                    </a:lnTo>
                    <a:lnTo>
                      <a:pt x="406" y="52"/>
                    </a:lnTo>
                    <a:lnTo>
                      <a:pt x="407" y="52"/>
                    </a:lnTo>
                    <a:lnTo>
                      <a:pt x="408" y="52"/>
                    </a:lnTo>
                    <a:lnTo>
                      <a:pt x="409" y="52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0" y="53"/>
                    </a:lnTo>
                    <a:lnTo>
                      <a:pt x="411" y="53"/>
                    </a:lnTo>
                    <a:lnTo>
                      <a:pt x="412" y="53"/>
                    </a:lnTo>
                    <a:lnTo>
                      <a:pt x="412" y="54"/>
                    </a:lnTo>
                    <a:lnTo>
                      <a:pt x="412" y="53"/>
                    </a:lnTo>
                    <a:lnTo>
                      <a:pt x="413" y="54"/>
                    </a:lnTo>
                    <a:lnTo>
                      <a:pt x="413" y="53"/>
                    </a:lnTo>
                    <a:lnTo>
                      <a:pt x="413" y="54"/>
                    </a:lnTo>
                    <a:lnTo>
                      <a:pt x="414" y="54"/>
                    </a:lnTo>
                    <a:lnTo>
                      <a:pt x="414" y="53"/>
                    </a:lnTo>
                    <a:lnTo>
                      <a:pt x="415" y="53"/>
                    </a:lnTo>
                    <a:lnTo>
                      <a:pt x="416" y="53"/>
                    </a:lnTo>
                    <a:lnTo>
                      <a:pt x="417" y="54"/>
                    </a:lnTo>
                    <a:lnTo>
                      <a:pt x="418" y="54"/>
                    </a:lnTo>
                    <a:lnTo>
                      <a:pt x="418" y="53"/>
                    </a:lnTo>
                    <a:lnTo>
                      <a:pt x="418" y="52"/>
                    </a:lnTo>
                    <a:lnTo>
                      <a:pt x="418" y="51"/>
                    </a:lnTo>
                    <a:lnTo>
                      <a:pt x="419" y="50"/>
                    </a:lnTo>
                    <a:lnTo>
                      <a:pt x="420" y="50"/>
                    </a:lnTo>
                    <a:lnTo>
                      <a:pt x="420" y="49"/>
                    </a:lnTo>
                    <a:lnTo>
                      <a:pt x="421" y="48"/>
                    </a:lnTo>
                    <a:lnTo>
                      <a:pt x="421" y="47"/>
                    </a:lnTo>
                    <a:lnTo>
                      <a:pt x="421" y="46"/>
                    </a:lnTo>
                    <a:lnTo>
                      <a:pt x="421" y="45"/>
                    </a:lnTo>
                    <a:lnTo>
                      <a:pt x="420" y="45"/>
                    </a:lnTo>
                    <a:lnTo>
                      <a:pt x="421" y="44"/>
                    </a:lnTo>
                    <a:lnTo>
                      <a:pt x="420" y="44"/>
                    </a:lnTo>
                    <a:lnTo>
                      <a:pt x="420" y="43"/>
                    </a:lnTo>
                    <a:lnTo>
                      <a:pt x="421" y="42"/>
                    </a:lnTo>
                    <a:lnTo>
                      <a:pt x="422" y="42"/>
                    </a:lnTo>
                    <a:lnTo>
                      <a:pt x="422" y="41"/>
                    </a:lnTo>
                    <a:lnTo>
                      <a:pt x="422" y="40"/>
                    </a:lnTo>
                    <a:lnTo>
                      <a:pt x="423" y="40"/>
                    </a:lnTo>
                    <a:lnTo>
                      <a:pt x="424" y="39"/>
                    </a:lnTo>
                    <a:lnTo>
                      <a:pt x="425" y="39"/>
                    </a:lnTo>
                    <a:lnTo>
                      <a:pt x="426" y="39"/>
                    </a:lnTo>
                    <a:lnTo>
                      <a:pt x="426" y="38"/>
                    </a:lnTo>
                    <a:lnTo>
                      <a:pt x="427" y="38"/>
                    </a:lnTo>
                    <a:lnTo>
                      <a:pt x="427" y="39"/>
                    </a:lnTo>
                    <a:lnTo>
                      <a:pt x="428" y="39"/>
                    </a:lnTo>
                    <a:lnTo>
                      <a:pt x="429" y="39"/>
                    </a:lnTo>
                    <a:lnTo>
                      <a:pt x="429" y="38"/>
                    </a:lnTo>
                    <a:lnTo>
                      <a:pt x="430" y="38"/>
                    </a:lnTo>
                    <a:lnTo>
                      <a:pt x="431" y="37"/>
                    </a:lnTo>
                    <a:lnTo>
                      <a:pt x="431" y="38"/>
                    </a:lnTo>
                    <a:lnTo>
                      <a:pt x="432" y="37"/>
                    </a:lnTo>
                    <a:lnTo>
                      <a:pt x="432" y="36"/>
                    </a:lnTo>
                    <a:lnTo>
                      <a:pt x="433" y="36"/>
                    </a:lnTo>
                    <a:lnTo>
                      <a:pt x="433" y="35"/>
                    </a:lnTo>
                    <a:lnTo>
                      <a:pt x="434" y="35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5" y="33"/>
                    </a:lnTo>
                    <a:lnTo>
                      <a:pt x="436" y="32"/>
                    </a:lnTo>
                    <a:lnTo>
                      <a:pt x="437" y="31"/>
                    </a:lnTo>
                    <a:lnTo>
                      <a:pt x="438" y="31"/>
                    </a:lnTo>
                    <a:lnTo>
                      <a:pt x="438" y="30"/>
                    </a:lnTo>
                    <a:lnTo>
                      <a:pt x="439" y="29"/>
                    </a:lnTo>
                    <a:lnTo>
                      <a:pt x="440" y="28"/>
                    </a:lnTo>
                    <a:lnTo>
                      <a:pt x="441" y="28"/>
                    </a:lnTo>
                    <a:lnTo>
                      <a:pt x="442" y="28"/>
                    </a:lnTo>
                    <a:lnTo>
                      <a:pt x="443" y="27"/>
                    </a:lnTo>
                    <a:lnTo>
                      <a:pt x="444" y="27"/>
                    </a:lnTo>
                    <a:lnTo>
                      <a:pt x="444" y="26"/>
                    </a:lnTo>
                    <a:lnTo>
                      <a:pt x="443" y="26"/>
                    </a:lnTo>
                    <a:lnTo>
                      <a:pt x="443" y="25"/>
                    </a:lnTo>
                    <a:lnTo>
                      <a:pt x="443" y="24"/>
                    </a:lnTo>
                    <a:lnTo>
                      <a:pt x="444" y="24"/>
                    </a:lnTo>
                    <a:lnTo>
                      <a:pt x="444" y="23"/>
                    </a:lnTo>
                    <a:lnTo>
                      <a:pt x="445" y="21"/>
                    </a:lnTo>
                    <a:lnTo>
                      <a:pt x="446" y="20"/>
                    </a:lnTo>
                    <a:lnTo>
                      <a:pt x="447" y="20"/>
                    </a:lnTo>
                    <a:lnTo>
                      <a:pt x="448" y="20"/>
                    </a:lnTo>
                    <a:lnTo>
                      <a:pt x="449" y="19"/>
                    </a:lnTo>
                    <a:lnTo>
                      <a:pt x="450" y="19"/>
                    </a:lnTo>
                    <a:lnTo>
                      <a:pt x="450" y="18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1" y="16"/>
                    </a:lnTo>
                    <a:lnTo>
                      <a:pt x="451" y="15"/>
                    </a:lnTo>
                    <a:lnTo>
                      <a:pt x="452" y="15"/>
                    </a:lnTo>
                    <a:lnTo>
                      <a:pt x="453" y="15"/>
                    </a:lnTo>
                    <a:lnTo>
                      <a:pt x="454" y="14"/>
                    </a:lnTo>
                    <a:lnTo>
                      <a:pt x="455" y="14"/>
                    </a:lnTo>
                    <a:lnTo>
                      <a:pt x="456" y="14"/>
                    </a:lnTo>
                    <a:lnTo>
                      <a:pt x="457" y="14"/>
                    </a:lnTo>
                    <a:lnTo>
                      <a:pt x="458" y="15"/>
                    </a:lnTo>
                    <a:lnTo>
                      <a:pt x="458" y="16"/>
                    </a:lnTo>
                    <a:lnTo>
                      <a:pt x="459" y="17"/>
                    </a:lnTo>
                    <a:lnTo>
                      <a:pt x="457" y="43"/>
                    </a:lnTo>
                    <a:lnTo>
                      <a:pt x="455" y="60"/>
                    </a:lnTo>
                    <a:lnTo>
                      <a:pt x="454" y="61"/>
                    </a:lnTo>
                    <a:lnTo>
                      <a:pt x="454" y="60"/>
                    </a:lnTo>
                    <a:lnTo>
                      <a:pt x="453" y="60"/>
                    </a:lnTo>
                    <a:lnTo>
                      <a:pt x="452" y="60"/>
                    </a:lnTo>
                    <a:lnTo>
                      <a:pt x="451" y="61"/>
                    </a:lnTo>
                    <a:lnTo>
                      <a:pt x="450" y="61"/>
                    </a:lnTo>
                    <a:lnTo>
                      <a:pt x="449" y="61"/>
                    </a:lnTo>
                    <a:lnTo>
                      <a:pt x="448" y="61"/>
                    </a:lnTo>
                    <a:lnTo>
                      <a:pt x="447" y="61"/>
                    </a:lnTo>
                    <a:lnTo>
                      <a:pt x="446" y="61"/>
                    </a:lnTo>
                    <a:lnTo>
                      <a:pt x="446" y="60"/>
                    </a:lnTo>
                    <a:lnTo>
                      <a:pt x="445" y="61"/>
                    </a:lnTo>
                    <a:lnTo>
                      <a:pt x="444" y="62"/>
                    </a:lnTo>
                    <a:lnTo>
                      <a:pt x="443" y="62"/>
                    </a:lnTo>
                    <a:lnTo>
                      <a:pt x="442" y="62"/>
                    </a:lnTo>
                    <a:lnTo>
                      <a:pt x="442" y="63"/>
                    </a:lnTo>
                    <a:lnTo>
                      <a:pt x="441" y="63"/>
                    </a:lnTo>
                    <a:lnTo>
                      <a:pt x="440" y="64"/>
                    </a:lnTo>
                    <a:lnTo>
                      <a:pt x="439" y="66"/>
                    </a:lnTo>
                    <a:lnTo>
                      <a:pt x="438" y="67"/>
                    </a:lnTo>
                    <a:lnTo>
                      <a:pt x="437" y="68"/>
                    </a:lnTo>
                    <a:lnTo>
                      <a:pt x="436" y="69"/>
                    </a:lnTo>
                    <a:lnTo>
                      <a:pt x="436" y="70"/>
                    </a:lnTo>
                    <a:lnTo>
                      <a:pt x="436" y="71"/>
                    </a:lnTo>
                    <a:lnTo>
                      <a:pt x="435" y="72"/>
                    </a:lnTo>
                    <a:lnTo>
                      <a:pt x="435" y="73"/>
                    </a:lnTo>
                    <a:lnTo>
                      <a:pt x="434" y="73"/>
                    </a:lnTo>
                    <a:lnTo>
                      <a:pt x="434" y="74"/>
                    </a:lnTo>
                    <a:lnTo>
                      <a:pt x="434" y="75"/>
                    </a:lnTo>
                    <a:lnTo>
                      <a:pt x="433" y="75"/>
                    </a:lnTo>
                    <a:lnTo>
                      <a:pt x="433" y="76"/>
                    </a:lnTo>
                    <a:lnTo>
                      <a:pt x="432" y="76"/>
                    </a:lnTo>
                    <a:lnTo>
                      <a:pt x="432" y="77"/>
                    </a:lnTo>
                    <a:lnTo>
                      <a:pt x="431" y="77"/>
                    </a:lnTo>
                    <a:lnTo>
                      <a:pt x="431" y="78"/>
                    </a:lnTo>
                    <a:lnTo>
                      <a:pt x="431" y="79"/>
                    </a:lnTo>
                    <a:lnTo>
                      <a:pt x="430" y="80"/>
                    </a:lnTo>
                    <a:lnTo>
                      <a:pt x="430" y="81"/>
                    </a:lnTo>
                    <a:lnTo>
                      <a:pt x="429" y="81"/>
                    </a:lnTo>
                    <a:lnTo>
                      <a:pt x="429" y="82"/>
                    </a:lnTo>
                    <a:lnTo>
                      <a:pt x="429" y="83"/>
                    </a:lnTo>
                    <a:lnTo>
                      <a:pt x="430" y="83"/>
                    </a:lnTo>
                    <a:lnTo>
                      <a:pt x="429" y="83"/>
                    </a:lnTo>
                    <a:lnTo>
                      <a:pt x="430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0" y="86"/>
                    </a:lnTo>
                    <a:lnTo>
                      <a:pt x="429" y="86"/>
                    </a:lnTo>
                    <a:lnTo>
                      <a:pt x="430" y="86"/>
                    </a:lnTo>
                    <a:lnTo>
                      <a:pt x="430" y="87"/>
                    </a:lnTo>
                    <a:lnTo>
                      <a:pt x="430" y="86"/>
                    </a:lnTo>
                    <a:lnTo>
                      <a:pt x="431" y="86"/>
                    </a:lnTo>
                    <a:lnTo>
                      <a:pt x="432" y="86"/>
                    </a:lnTo>
                    <a:lnTo>
                      <a:pt x="432" y="87"/>
                    </a:lnTo>
                    <a:lnTo>
                      <a:pt x="433" y="86"/>
                    </a:lnTo>
                    <a:lnTo>
                      <a:pt x="434" y="86"/>
                    </a:lnTo>
                    <a:lnTo>
                      <a:pt x="435" y="86"/>
                    </a:lnTo>
                    <a:lnTo>
                      <a:pt x="434" y="86"/>
                    </a:lnTo>
                    <a:lnTo>
                      <a:pt x="435" y="85"/>
                    </a:lnTo>
                    <a:lnTo>
                      <a:pt x="436" y="86"/>
                    </a:lnTo>
                    <a:lnTo>
                      <a:pt x="437" y="87"/>
                    </a:lnTo>
                    <a:lnTo>
                      <a:pt x="438" y="86"/>
                    </a:lnTo>
                    <a:lnTo>
                      <a:pt x="438" y="87"/>
                    </a:lnTo>
                    <a:lnTo>
                      <a:pt x="439" y="87"/>
                    </a:lnTo>
                    <a:lnTo>
                      <a:pt x="440" y="88"/>
                    </a:lnTo>
                    <a:lnTo>
                      <a:pt x="440" y="89"/>
                    </a:lnTo>
                    <a:lnTo>
                      <a:pt x="441" y="89"/>
                    </a:lnTo>
                    <a:lnTo>
                      <a:pt x="441" y="88"/>
                    </a:lnTo>
                    <a:lnTo>
                      <a:pt x="441" y="89"/>
                    </a:lnTo>
                    <a:lnTo>
                      <a:pt x="441" y="90"/>
                    </a:lnTo>
                    <a:lnTo>
                      <a:pt x="441" y="89"/>
                    </a:lnTo>
                    <a:lnTo>
                      <a:pt x="442" y="89"/>
                    </a:lnTo>
                    <a:lnTo>
                      <a:pt x="442" y="90"/>
                    </a:lnTo>
                    <a:lnTo>
                      <a:pt x="442" y="91"/>
                    </a:lnTo>
                    <a:lnTo>
                      <a:pt x="443" y="91"/>
                    </a:lnTo>
                    <a:lnTo>
                      <a:pt x="444" y="91"/>
                    </a:lnTo>
                    <a:lnTo>
                      <a:pt x="443" y="91"/>
                    </a:lnTo>
                    <a:lnTo>
                      <a:pt x="443" y="92"/>
                    </a:lnTo>
                    <a:lnTo>
                      <a:pt x="444" y="92"/>
                    </a:lnTo>
                    <a:lnTo>
                      <a:pt x="444" y="93"/>
                    </a:lnTo>
                    <a:lnTo>
                      <a:pt x="445" y="93"/>
                    </a:lnTo>
                    <a:lnTo>
                      <a:pt x="446" y="93"/>
                    </a:lnTo>
                    <a:lnTo>
                      <a:pt x="446" y="94"/>
                    </a:lnTo>
                    <a:lnTo>
                      <a:pt x="446" y="95"/>
                    </a:lnTo>
                    <a:lnTo>
                      <a:pt x="447" y="95"/>
                    </a:lnTo>
                    <a:lnTo>
                      <a:pt x="447" y="96"/>
                    </a:lnTo>
                    <a:lnTo>
                      <a:pt x="448" y="95"/>
                    </a:lnTo>
                    <a:lnTo>
                      <a:pt x="449" y="95"/>
                    </a:lnTo>
                    <a:lnTo>
                      <a:pt x="450" y="95"/>
                    </a:lnTo>
                    <a:lnTo>
                      <a:pt x="451" y="95"/>
                    </a:lnTo>
                    <a:lnTo>
                      <a:pt x="452" y="95"/>
                    </a:lnTo>
                    <a:lnTo>
                      <a:pt x="452" y="96"/>
                    </a:lnTo>
                    <a:lnTo>
                      <a:pt x="453" y="95"/>
                    </a:lnTo>
                    <a:lnTo>
                      <a:pt x="453" y="96"/>
                    </a:lnTo>
                    <a:lnTo>
                      <a:pt x="454" y="96"/>
                    </a:lnTo>
                    <a:lnTo>
                      <a:pt x="455" y="96"/>
                    </a:lnTo>
                    <a:lnTo>
                      <a:pt x="455" y="97"/>
                    </a:lnTo>
                    <a:lnTo>
                      <a:pt x="456" y="97"/>
                    </a:lnTo>
                    <a:lnTo>
                      <a:pt x="455" y="96"/>
                    </a:lnTo>
                    <a:lnTo>
                      <a:pt x="456" y="96"/>
                    </a:lnTo>
                    <a:lnTo>
                      <a:pt x="457" y="95"/>
                    </a:lnTo>
                    <a:lnTo>
                      <a:pt x="458" y="95"/>
                    </a:lnTo>
                    <a:lnTo>
                      <a:pt x="458" y="94"/>
                    </a:lnTo>
                    <a:lnTo>
                      <a:pt x="459" y="94"/>
                    </a:lnTo>
                    <a:lnTo>
                      <a:pt x="460" y="93"/>
                    </a:lnTo>
                    <a:lnTo>
                      <a:pt x="460" y="94"/>
                    </a:lnTo>
                    <a:lnTo>
                      <a:pt x="461" y="94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4" y="94"/>
                    </a:lnTo>
                    <a:lnTo>
                      <a:pt x="464" y="95"/>
                    </a:lnTo>
                    <a:lnTo>
                      <a:pt x="464" y="96"/>
                    </a:lnTo>
                    <a:lnTo>
                      <a:pt x="465" y="96"/>
                    </a:lnTo>
                    <a:lnTo>
                      <a:pt x="466" y="97"/>
                    </a:lnTo>
                    <a:lnTo>
                      <a:pt x="466" y="98"/>
                    </a:lnTo>
                    <a:lnTo>
                      <a:pt x="466" y="97"/>
                    </a:lnTo>
                    <a:lnTo>
                      <a:pt x="467" y="97"/>
                    </a:lnTo>
                    <a:lnTo>
                      <a:pt x="467" y="98"/>
                    </a:lnTo>
                    <a:lnTo>
                      <a:pt x="468" y="97"/>
                    </a:lnTo>
                    <a:lnTo>
                      <a:pt x="469" y="97"/>
                    </a:lnTo>
                    <a:lnTo>
                      <a:pt x="469" y="98"/>
                    </a:lnTo>
                    <a:lnTo>
                      <a:pt x="470" y="98"/>
                    </a:lnTo>
                    <a:lnTo>
                      <a:pt x="472" y="99"/>
                    </a:lnTo>
                    <a:lnTo>
                      <a:pt x="473" y="99"/>
                    </a:lnTo>
                    <a:lnTo>
                      <a:pt x="474" y="99"/>
                    </a:lnTo>
                    <a:lnTo>
                      <a:pt x="474" y="100"/>
                    </a:lnTo>
                    <a:lnTo>
                      <a:pt x="475" y="100"/>
                    </a:lnTo>
                    <a:lnTo>
                      <a:pt x="476" y="101"/>
                    </a:lnTo>
                    <a:lnTo>
                      <a:pt x="477" y="101"/>
                    </a:lnTo>
                    <a:lnTo>
                      <a:pt x="477" y="100"/>
                    </a:lnTo>
                    <a:lnTo>
                      <a:pt x="477" y="101"/>
                    </a:lnTo>
                    <a:lnTo>
                      <a:pt x="478" y="100"/>
                    </a:lnTo>
                    <a:lnTo>
                      <a:pt x="478" y="99"/>
                    </a:lnTo>
                    <a:lnTo>
                      <a:pt x="479" y="99"/>
                    </a:lnTo>
                    <a:lnTo>
                      <a:pt x="479" y="98"/>
                    </a:lnTo>
                    <a:lnTo>
                      <a:pt x="479" y="97"/>
                    </a:lnTo>
                    <a:lnTo>
                      <a:pt x="479" y="96"/>
                    </a:lnTo>
                    <a:lnTo>
                      <a:pt x="480" y="97"/>
                    </a:lnTo>
                    <a:lnTo>
                      <a:pt x="480" y="96"/>
                    </a:lnTo>
                    <a:lnTo>
                      <a:pt x="481" y="96"/>
                    </a:lnTo>
                    <a:lnTo>
                      <a:pt x="481" y="95"/>
                    </a:lnTo>
                    <a:lnTo>
                      <a:pt x="482" y="95"/>
                    </a:lnTo>
                    <a:lnTo>
                      <a:pt x="482" y="96"/>
                    </a:lnTo>
                    <a:lnTo>
                      <a:pt x="482" y="95"/>
                    </a:lnTo>
                    <a:lnTo>
                      <a:pt x="483" y="95"/>
                    </a:lnTo>
                    <a:lnTo>
                      <a:pt x="483" y="96"/>
                    </a:lnTo>
                    <a:lnTo>
                      <a:pt x="484" y="96"/>
                    </a:lnTo>
                    <a:lnTo>
                      <a:pt x="485" y="96"/>
                    </a:lnTo>
                    <a:lnTo>
                      <a:pt x="485" y="97"/>
                    </a:lnTo>
                    <a:lnTo>
                      <a:pt x="487" y="98"/>
                    </a:lnTo>
                    <a:lnTo>
                      <a:pt x="488" y="98"/>
                    </a:lnTo>
                    <a:lnTo>
                      <a:pt x="489" y="98"/>
                    </a:lnTo>
                    <a:lnTo>
                      <a:pt x="490" y="98"/>
                    </a:lnTo>
                    <a:lnTo>
                      <a:pt x="491" y="98"/>
                    </a:lnTo>
                    <a:lnTo>
                      <a:pt x="492" y="98"/>
                    </a:lnTo>
                    <a:lnTo>
                      <a:pt x="492" y="97"/>
                    </a:lnTo>
                    <a:lnTo>
                      <a:pt x="493" y="97"/>
                    </a:lnTo>
                    <a:lnTo>
                      <a:pt x="494" y="97"/>
                    </a:lnTo>
                    <a:lnTo>
                      <a:pt x="495" y="97"/>
                    </a:lnTo>
                    <a:lnTo>
                      <a:pt x="496" y="97"/>
                    </a:lnTo>
                    <a:lnTo>
                      <a:pt x="501" y="98"/>
                    </a:lnTo>
                    <a:lnTo>
                      <a:pt x="502" y="99"/>
                    </a:lnTo>
                    <a:lnTo>
                      <a:pt x="503" y="99"/>
                    </a:lnTo>
                    <a:lnTo>
                      <a:pt x="504" y="100"/>
                    </a:lnTo>
                    <a:lnTo>
                      <a:pt x="505" y="100"/>
                    </a:lnTo>
                    <a:lnTo>
                      <a:pt x="506" y="101"/>
                    </a:lnTo>
                    <a:lnTo>
                      <a:pt x="506" y="102"/>
                    </a:lnTo>
                    <a:lnTo>
                      <a:pt x="507" y="102"/>
                    </a:lnTo>
                    <a:lnTo>
                      <a:pt x="518" y="102"/>
                    </a:lnTo>
                    <a:lnTo>
                      <a:pt x="518" y="104"/>
                    </a:lnTo>
                    <a:lnTo>
                      <a:pt x="517" y="104"/>
                    </a:lnTo>
                    <a:lnTo>
                      <a:pt x="516" y="104"/>
                    </a:lnTo>
                    <a:lnTo>
                      <a:pt x="515" y="104"/>
                    </a:lnTo>
                    <a:lnTo>
                      <a:pt x="513" y="104"/>
                    </a:lnTo>
                    <a:lnTo>
                      <a:pt x="512" y="105"/>
                    </a:lnTo>
                    <a:lnTo>
                      <a:pt x="511" y="105"/>
                    </a:lnTo>
                    <a:lnTo>
                      <a:pt x="511" y="106"/>
                    </a:lnTo>
                    <a:lnTo>
                      <a:pt x="511" y="107"/>
                    </a:lnTo>
                    <a:lnTo>
                      <a:pt x="511" y="110"/>
                    </a:lnTo>
                    <a:lnTo>
                      <a:pt x="512" y="113"/>
                    </a:lnTo>
                    <a:lnTo>
                      <a:pt x="512" y="114"/>
                    </a:lnTo>
                    <a:lnTo>
                      <a:pt x="512" y="115"/>
                    </a:lnTo>
                    <a:lnTo>
                      <a:pt x="513" y="121"/>
                    </a:lnTo>
                    <a:lnTo>
                      <a:pt x="513" y="122"/>
                    </a:lnTo>
                    <a:lnTo>
                      <a:pt x="513" y="123"/>
                    </a:lnTo>
                    <a:lnTo>
                      <a:pt x="513" y="124"/>
                    </a:lnTo>
                    <a:lnTo>
                      <a:pt x="513" y="126"/>
                    </a:lnTo>
                    <a:lnTo>
                      <a:pt x="514" y="127"/>
                    </a:lnTo>
                    <a:lnTo>
                      <a:pt x="514" y="129"/>
                    </a:lnTo>
                    <a:lnTo>
                      <a:pt x="514" y="131"/>
                    </a:lnTo>
                    <a:lnTo>
                      <a:pt x="516" y="133"/>
                    </a:lnTo>
                    <a:lnTo>
                      <a:pt x="517" y="134"/>
                    </a:lnTo>
                    <a:lnTo>
                      <a:pt x="517" y="135"/>
                    </a:lnTo>
                    <a:lnTo>
                      <a:pt x="518" y="135"/>
                    </a:lnTo>
                    <a:lnTo>
                      <a:pt x="519" y="135"/>
                    </a:lnTo>
                    <a:lnTo>
                      <a:pt x="521" y="136"/>
                    </a:lnTo>
                    <a:lnTo>
                      <a:pt x="522" y="135"/>
                    </a:lnTo>
                    <a:lnTo>
                      <a:pt x="522" y="134"/>
                    </a:lnTo>
                    <a:lnTo>
                      <a:pt x="523" y="133"/>
                    </a:lnTo>
                    <a:lnTo>
                      <a:pt x="524" y="132"/>
                    </a:lnTo>
                    <a:lnTo>
                      <a:pt x="526" y="131"/>
                    </a:lnTo>
                    <a:lnTo>
                      <a:pt x="527" y="130"/>
                    </a:lnTo>
                    <a:lnTo>
                      <a:pt x="528" y="130"/>
                    </a:lnTo>
                    <a:lnTo>
                      <a:pt x="529" y="130"/>
                    </a:lnTo>
                    <a:lnTo>
                      <a:pt x="531" y="130"/>
                    </a:lnTo>
                    <a:lnTo>
                      <a:pt x="533" y="131"/>
                    </a:lnTo>
                    <a:lnTo>
                      <a:pt x="537" y="133"/>
                    </a:lnTo>
                    <a:lnTo>
                      <a:pt x="539" y="132"/>
                    </a:lnTo>
                    <a:lnTo>
                      <a:pt x="542" y="132"/>
                    </a:lnTo>
                    <a:lnTo>
                      <a:pt x="543" y="132"/>
                    </a:lnTo>
                    <a:lnTo>
                      <a:pt x="545" y="133"/>
                    </a:lnTo>
                    <a:lnTo>
                      <a:pt x="546" y="133"/>
                    </a:lnTo>
                    <a:lnTo>
                      <a:pt x="547" y="134"/>
                    </a:lnTo>
                    <a:lnTo>
                      <a:pt x="547" y="135"/>
                    </a:lnTo>
                    <a:lnTo>
                      <a:pt x="548" y="136"/>
                    </a:lnTo>
                    <a:lnTo>
                      <a:pt x="548" y="137"/>
                    </a:lnTo>
                    <a:lnTo>
                      <a:pt x="548" y="138"/>
                    </a:lnTo>
                    <a:lnTo>
                      <a:pt x="548" y="139"/>
                    </a:lnTo>
                    <a:lnTo>
                      <a:pt x="547" y="140"/>
                    </a:lnTo>
                    <a:lnTo>
                      <a:pt x="546" y="141"/>
                    </a:lnTo>
                    <a:lnTo>
                      <a:pt x="545" y="141"/>
                    </a:lnTo>
                    <a:lnTo>
                      <a:pt x="544" y="143"/>
                    </a:lnTo>
                    <a:lnTo>
                      <a:pt x="543" y="144"/>
                    </a:lnTo>
                    <a:lnTo>
                      <a:pt x="541" y="144"/>
                    </a:lnTo>
                    <a:lnTo>
                      <a:pt x="540" y="144"/>
                    </a:lnTo>
                    <a:lnTo>
                      <a:pt x="539" y="144"/>
                    </a:lnTo>
                    <a:lnTo>
                      <a:pt x="537" y="144"/>
                    </a:lnTo>
                    <a:lnTo>
                      <a:pt x="536" y="144"/>
                    </a:lnTo>
                    <a:lnTo>
                      <a:pt x="536" y="145"/>
                    </a:lnTo>
                    <a:lnTo>
                      <a:pt x="536" y="146"/>
                    </a:lnTo>
                    <a:lnTo>
                      <a:pt x="536" y="147"/>
                    </a:lnTo>
                    <a:lnTo>
                      <a:pt x="535" y="148"/>
                    </a:lnTo>
                    <a:lnTo>
                      <a:pt x="534" y="149"/>
                    </a:lnTo>
                    <a:lnTo>
                      <a:pt x="533" y="150"/>
                    </a:lnTo>
                    <a:lnTo>
                      <a:pt x="533" y="151"/>
                    </a:lnTo>
                    <a:lnTo>
                      <a:pt x="532" y="152"/>
                    </a:lnTo>
                    <a:lnTo>
                      <a:pt x="532" y="153"/>
                    </a:lnTo>
                    <a:lnTo>
                      <a:pt x="531" y="153"/>
                    </a:lnTo>
                    <a:lnTo>
                      <a:pt x="529" y="153"/>
                    </a:lnTo>
                    <a:lnTo>
                      <a:pt x="529" y="154"/>
                    </a:lnTo>
                    <a:lnTo>
                      <a:pt x="528" y="155"/>
                    </a:lnTo>
                    <a:lnTo>
                      <a:pt x="527" y="156"/>
                    </a:lnTo>
                    <a:lnTo>
                      <a:pt x="527" y="157"/>
                    </a:lnTo>
                    <a:lnTo>
                      <a:pt x="528" y="158"/>
                    </a:lnTo>
                    <a:lnTo>
                      <a:pt x="528" y="160"/>
                    </a:lnTo>
                    <a:lnTo>
                      <a:pt x="529" y="161"/>
                    </a:lnTo>
                    <a:lnTo>
                      <a:pt x="529" y="162"/>
                    </a:lnTo>
                    <a:lnTo>
                      <a:pt x="529" y="163"/>
                    </a:lnTo>
                    <a:lnTo>
                      <a:pt x="529" y="164"/>
                    </a:lnTo>
                    <a:lnTo>
                      <a:pt x="530" y="164"/>
                    </a:lnTo>
                    <a:lnTo>
                      <a:pt x="531" y="164"/>
                    </a:lnTo>
                    <a:lnTo>
                      <a:pt x="531" y="165"/>
                    </a:lnTo>
                    <a:lnTo>
                      <a:pt x="531" y="166"/>
                    </a:lnTo>
                    <a:lnTo>
                      <a:pt x="531" y="167"/>
                    </a:lnTo>
                    <a:lnTo>
                      <a:pt x="532" y="167"/>
                    </a:lnTo>
                    <a:lnTo>
                      <a:pt x="533" y="167"/>
                    </a:lnTo>
                    <a:lnTo>
                      <a:pt x="535" y="167"/>
                    </a:lnTo>
                    <a:lnTo>
                      <a:pt x="536" y="168"/>
                    </a:lnTo>
                    <a:lnTo>
                      <a:pt x="537" y="169"/>
                    </a:lnTo>
                    <a:lnTo>
                      <a:pt x="538" y="169"/>
                    </a:lnTo>
                    <a:lnTo>
                      <a:pt x="538" y="170"/>
                    </a:lnTo>
                    <a:lnTo>
                      <a:pt x="539" y="170"/>
                    </a:lnTo>
                    <a:lnTo>
                      <a:pt x="540" y="170"/>
                    </a:lnTo>
                    <a:lnTo>
                      <a:pt x="541" y="170"/>
                    </a:lnTo>
                    <a:lnTo>
                      <a:pt x="542" y="170"/>
                    </a:lnTo>
                    <a:lnTo>
                      <a:pt x="543" y="171"/>
                    </a:lnTo>
                    <a:lnTo>
                      <a:pt x="544" y="171"/>
                    </a:lnTo>
                    <a:lnTo>
                      <a:pt x="544" y="172"/>
                    </a:lnTo>
                    <a:lnTo>
                      <a:pt x="546" y="172"/>
                    </a:lnTo>
                    <a:lnTo>
                      <a:pt x="547" y="173"/>
                    </a:lnTo>
                    <a:lnTo>
                      <a:pt x="548" y="173"/>
                    </a:lnTo>
                    <a:lnTo>
                      <a:pt x="549" y="173"/>
                    </a:lnTo>
                    <a:lnTo>
                      <a:pt x="550" y="173"/>
                    </a:lnTo>
                    <a:lnTo>
                      <a:pt x="551" y="173"/>
                    </a:lnTo>
                    <a:lnTo>
                      <a:pt x="552" y="173"/>
                    </a:lnTo>
                    <a:lnTo>
                      <a:pt x="552" y="172"/>
                    </a:lnTo>
                    <a:lnTo>
                      <a:pt x="553" y="172"/>
                    </a:lnTo>
                    <a:lnTo>
                      <a:pt x="554" y="172"/>
                    </a:lnTo>
                    <a:lnTo>
                      <a:pt x="555" y="172"/>
                    </a:lnTo>
                    <a:lnTo>
                      <a:pt x="556" y="172"/>
                    </a:lnTo>
                    <a:lnTo>
                      <a:pt x="557" y="173"/>
                    </a:lnTo>
                    <a:lnTo>
                      <a:pt x="558" y="173"/>
                    </a:lnTo>
                    <a:lnTo>
                      <a:pt x="559" y="173"/>
                    </a:lnTo>
                    <a:lnTo>
                      <a:pt x="559" y="174"/>
                    </a:lnTo>
                    <a:lnTo>
                      <a:pt x="560" y="174"/>
                    </a:lnTo>
                    <a:lnTo>
                      <a:pt x="560" y="173"/>
                    </a:lnTo>
                    <a:lnTo>
                      <a:pt x="561" y="173"/>
                    </a:lnTo>
                    <a:lnTo>
                      <a:pt x="562" y="173"/>
                    </a:lnTo>
                    <a:lnTo>
                      <a:pt x="563" y="173"/>
                    </a:lnTo>
                    <a:lnTo>
                      <a:pt x="564" y="173"/>
                    </a:lnTo>
                    <a:lnTo>
                      <a:pt x="564" y="172"/>
                    </a:lnTo>
                    <a:lnTo>
                      <a:pt x="565" y="172"/>
                    </a:lnTo>
                    <a:lnTo>
                      <a:pt x="566" y="171"/>
                    </a:lnTo>
                    <a:lnTo>
                      <a:pt x="567" y="171"/>
                    </a:lnTo>
                    <a:lnTo>
                      <a:pt x="568" y="170"/>
                    </a:lnTo>
                    <a:lnTo>
                      <a:pt x="569" y="170"/>
                    </a:lnTo>
                    <a:lnTo>
                      <a:pt x="570" y="170"/>
                    </a:lnTo>
                    <a:lnTo>
                      <a:pt x="570" y="171"/>
                    </a:lnTo>
                    <a:lnTo>
                      <a:pt x="571" y="171"/>
                    </a:lnTo>
                    <a:lnTo>
                      <a:pt x="571" y="172"/>
                    </a:lnTo>
                    <a:lnTo>
                      <a:pt x="572" y="172"/>
                    </a:lnTo>
                    <a:lnTo>
                      <a:pt x="573" y="172"/>
                    </a:lnTo>
                    <a:lnTo>
                      <a:pt x="573" y="173"/>
                    </a:lnTo>
                    <a:lnTo>
                      <a:pt x="574" y="173"/>
                    </a:lnTo>
                    <a:lnTo>
                      <a:pt x="575" y="173"/>
                    </a:lnTo>
                    <a:lnTo>
                      <a:pt x="576" y="173"/>
                    </a:lnTo>
                    <a:lnTo>
                      <a:pt x="577" y="174"/>
                    </a:lnTo>
                    <a:lnTo>
                      <a:pt x="578" y="174"/>
                    </a:lnTo>
                    <a:lnTo>
                      <a:pt x="578" y="175"/>
                    </a:lnTo>
                    <a:lnTo>
                      <a:pt x="579" y="176"/>
                    </a:lnTo>
                    <a:lnTo>
                      <a:pt x="579" y="177"/>
                    </a:lnTo>
                    <a:lnTo>
                      <a:pt x="579" y="178"/>
                    </a:lnTo>
                    <a:lnTo>
                      <a:pt x="580" y="178"/>
                    </a:lnTo>
                    <a:lnTo>
                      <a:pt x="580" y="179"/>
                    </a:lnTo>
                    <a:lnTo>
                      <a:pt x="581" y="179"/>
                    </a:lnTo>
                    <a:lnTo>
                      <a:pt x="581" y="180"/>
                    </a:lnTo>
                    <a:lnTo>
                      <a:pt x="582" y="180"/>
                    </a:lnTo>
                    <a:lnTo>
                      <a:pt x="582" y="181"/>
                    </a:lnTo>
                    <a:lnTo>
                      <a:pt x="583" y="181"/>
                    </a:lnTo>
                    <a:lnTo>
                      <a:pt x="583" y="182"/>
                    </a:lnTo>
                    <a:lnTo>
                      <a:pt x="583" y="183"/>
                    </a:lnTo>
                    <a:lnTo>
                      <a:pt x="584" y="183"/>
                    </a:lnTo>
                    <a:lnTo>
                      <a:pt x="584" y="184"/>
                    </a:lnTo>
                    <a:lnTo>
                      <a:pt x="585" y="184"/>
                    </a:lnTo>
                    <a:lnTo>
                      <a:pt x="584" y="185"/>
                    </a:lnTo>
                    <a:lnTo>
                      <a:pt x="585" y="185"/>
                    </a:lnTo>
                    <a:lnTo>
                      <a:pt x="586" y="185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7"/>
                    </a:lnTo>
                    <a:lnTo>
                      <a:pt x="587" y="188"/>
                    </a:lnTo>
                    <a:lnTo>
                      <a:pt x="588" y="188"/>
                    </a:lnTo>
                    <a:lnTo>
                      <a:pt x="589" y="189"/>
                    </a:lnTo>
                    <a:lnTo>
                      <a:pt x="590" y="190"/>
                    </a:lnTo>
                    <a:lnTo>
                      <a:pt x="591" y="190"/>
                    </a:lnTo>
                    <a:lnTo>
                      <a:pt x="591" y="191"/>
                    </a:lnTo>
                    <a:lnTo>
                      <a:pt x="592" y="191"/>
                    </a:lnTo>
                    <a:lnTo>
                      <a:pt x="592" y="190"/>
                    </a:lnTo>
                    <a:lnTo>
                      <a:pt x="593" y="190"/>
                    </a:lnTo>
                    <a:lnTo>
                      <a:pt x="593" y="189"/>
                    </a:lnTo>
                    <a:lnTo>
                      <a:pt x="594" y="189"/>
                    </a:lnTo>
                    <a:lnTo>
                      <a:pt x="594" y="190"/>
                    </a:lnTo>
                    <a:lnTo>
                      <a:pt x="595" y="190"/>
                    </a:lnTo>
                    <a:lnTo>
                      <a:pt x="596" y="190"/>
                    </a:lnTo>
                    <a:lnTo>
                      <a:pt x="597" y="191"/>
                    </a:lnTo>
                    <a:lnTo>
                      <a:pt x="598" y="191"/>
                    </a:lnTo>
                    <a:lnTo>
                      <a:pt x="599" y="191"/>
                    </a:lnTo>
                    <a:lnTo>
                      <a:pt x="600" y="191"/>
                    </a:lnTo>
                    <a:lnTo>
                      <a:pt x="601" y="192"/>
                    </a:lnTo>
                    <a:lnTo>
                      <a:pt x="602" y="192"/>
                    </a:lnTo>
                    <a:lnTo>
                      <a:pt x="603" y="192"/>
                    </a:lnTo>
                    <a:lnTo>
                      <a:pt x="604" y="192"/>
                    </a:lnTo>
                    <a:lnTo>
                      <a:pt x="604" y="193"/>
                    </a:lnTo>
                    <a:lnTo>
                      <a:pt x="605" y="193"/>
                    </a:lnTo>
                    <a:lnTo>
                      <a:pt x="605" y="194"/>
                    </a:lnTo>
                    <a:lnTo>
                      <a:pt x="606" y="194"/>
                    </a:lnTo>
                    <a:lnTo>
                      <a:pt x="606" y="195"/>
                    </a:lnTo>
                    <a:lnTo>
                      <a:pt x="606" y="196"/>
                    </a:lnTo>
                    <a:lnTo>
                      <a:pt x="606" y="195"/>
                    </a:lnTo>
                    <a:lnTo>
                      <a:pt x="607" y="196"/>
                    </a:lnTo>
                    <a:lnTo>
                      <a:pt x="606" y="196"/>
                    </a:lnTo>
                    <a:lnTo>
                      <a:pt x="607" y="197"/>
                    </a:lnTo>
                    <a:lnTo>
                      <a:pt x="608" y="197"/>
                    </a:lnTo>
                    <a:lnTo>
                      <a:pt x="609" y="197"/>
                    </a:lnTo>
                    <a:lnTo>
                      <a:pt x="608" y="197"/>
                    </a:lnTo>
                    <a:lnTo>
                      <a:pt x="609" y="198"/>
                    </a:lnTo>
                    <a:lnTo>
                      <a:pt x="609" y="197"/>
                    </a:lnTo>
                    <a:lnTo>
                      <a:pt x="609" y="198"/>
                    </a:lnTo>
                    <a:lnTo>
                      <a:pt x="610" y="198"/>
                    </a:lnTo>
                    <a:lnTo>
                      <a:pt x="611" y="198"/>
                    </a:lnTo>
                    <a:lnTo>
                      <a:pt x="611" y="200"/>
                    </a:lnTo>
                    <a:lnTo>
                      <a:pt x="612" y="200"/>
                    </a:lnTo>
                    <a:lnTo>
                      <a:pt x="611" y="200"/>
                    </a:lnTo>
                    <a:lnTo>
                      <a:pt x="611" y="201"/>
                    </a:lnTo>
                    <a:lnTo>
                      <a:pt x="612" y="201"/>
                    </a:lnTo>
                    <a:lnTo>
                      <a:pt x="612" y="202"/>
                    </a:lnTo>
                    <a:lnTo>
                      <a:pt x="612" y="201"/>
                    </a:lnTo>
                    <a:lnTo>
                      <a:pt x="613" y="202"/>
                    </a:lnTo>
                    <a:lnTo>
                      <a:pt x="613" y="203"/>
                    </a:lnTo>
                    <a:lnTo>
                      <a:pt x="614" y="203"/>
                    </a:lnTo>
                    <a:lnTo>
                      <a:pt x="615" y="203"/>
                    </a:lnTo>
                    <a:lnTo>
                      <a:pt x="615" y="204"/>
                    </a:lnTo>
                    <a:lnTo>
                      <a:pt x="615" y="203"/>
                    </a:lnTo>
                    <a:lnTo>
                      <a:pt x="616" y="203"/>
                    </a:lnTo>
                    <a:lnTo>
                      <a:pt x="617" y="203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9" y="204"/>
                    </a:lnTo>
                    <a:lnTo>
                      <a:pt x="619" y="205"/>
                    </a:lnTo>
                    <a:lnTo>
                      <a:pt x="620" y="205"/>
                    </a:lnTo>
                    <a:lnTo>
                      <a:pt x="620" y="206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3" y="206"/>
                    </a:lnTo>
                    <a:lnTo>
                      <a:pt x="624" y="206"/>
                    </a:lnTo>
                    <a:lnTo>
                      <a:pt x="624" y="207"/>
                    </a:lnTo>
                    <a:lnTo>
                      <a:pt x="624" y="206"/>
                    </a:lnTo>
                    <a:lnTo>
                      <a:pt x="625" y="207"/>
                    </a:lnTo>
                    <a:lnTo>
                      <a:pt x="625" y="206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7" y="206"/>
                    </a:lnTo>
                    <a:lnTo>
                      <a:pt x="628" y="206"/>
                    </a:lnTo>
                    <a:lnTo>
                      <a:pt x="628" y="207"/>
                    </a:lnTo>
                    <a:lnTo>
                      <a:pt x="629" y="207"/>
                    </a:lnTo>
                    <a:lnTo>
                      <a:pt x="629" y="208"/>
                    </a:lnTo>
                    <a:lnTo>
                      <a:pt x="630" y="207"/>
                    </a:lnTo>
                    <a:lnTo>
                      <a:pt x="630" y="208"/>
                    </a:lnTo>
                    <a:lnTo>
                      <a:pt x="631" y="209"/>
                    </a:lnTo>
                    <a:lnTo>
                      <a:pt x="632" y="209"/>
                    </a:lnTo>
                    <a:lnTo>
                      <a:pt x="632" y="210"/>
                    </a:lnTo>
                    <a:lnTo>
                      <a:pt x="633" y="210"/>
                    </a:lnTo>
                    <a:lnTo>
                      <a:pt x="632" y="211"/>
                    </a:lnTo>
                    <a:lnTo>
                      <a:pt x="633" y="211"/>
                    </a:lnTo>
                    <a:lnTo>
                      <a:pt x="633" y="212"/>
                    </a:lnTo>
                    <a:lnTo>
                      <a:pt x="634" y="212"/>
                    </a:lnTo>
                    <a:lnTo>
                      <a:pt x="634" y="213"/>
                    </a:lnTo>
                    <a:lnTo>
                      <a:pt x="635" y="214"/>
                    </a:lnTo>
                    <a:lnTo>
                      <a:pt x="635" y="215"/>
                    </a:lnTo>
                    <a:lnTo>
                      <a:pt x="636" y="215"/>
                    </a:lnTo>
                    <a:lnTo>
                      <a:pt x="636" y="214"/>
                    </a:lnTo>
                    <a:lnTo>
                      <a:pt x="637" y="214"/>
                    </a:lnTo>
                    <a:lnTo>
                      <a:pt x="638" y="215"/>
                    </a:lnTo>
                    <a:lnTo>
                      <a:pt x="637" y="215"/>
                    </a:lnTo>
                    <a:lnTo>
                      <a:pt x="637" y="216"/>
                    </a:lnTo>
                    <a:lnTo>
                      <a:pt x="638" y="216"/>
                    </a:lnTo>
                    <a:lnTo>
                      <a:pt x="638" y="215"/>
                    </a:lnTo>
                    <a:lnTo>
                      <a:pt x="639" y="215"/>
                    </a:lnTo>
                    <a:lnTo>
                      <a:pt x="640" y="215"/>
                    </a:lnTo>
                    <a:lnTo>
                      <a:pt x="640" y="216"/>
                    </a:lnTo>
                    <a:lnTo>
                      <a:pt x="641" y="216"/>
                    </a:lnTo>
                    <a:lnTo>
                      <a:pt x="642" y="217"/>
                    </a:lnTo>
                    <a:lnTo>
                      <a:pt x="642" y="218"/>
                    </a:lnTo>
                    <a:lnTo>
                      <a:pt x="643" y="219"/>
                    </a:lnTo>
                    <a:lnTo>
                      <a:pt x="643" y="218"/>
                    </a:lnTo>
                    <a:lnTo>
                      <a:pt x="644" y="218"/>
                    </a:lnTo>
                    <a:lnTo>
                      <a:pt x="644" y="219"/>
                    </a:lnTo>
                    <a:lnTo>
                      <a:pt x="645" y="220"/>
                    </a:lnTo>
                    <a:lnTo>
                      <a:pt x="646" y="219"/>
                    </a:lnTo>
                    <a:lnTo>
                      <a:pt x="647" y="219"/>
                    </a:lnTo>
                    <a:lnTo>
                      <a:pt x="647" y="220"/>
                    </a:lnTo>
                    <a:lnTo>
                      <a:pt x="647" y="221"/>
                    </a:lnTo>
                    <a:lnTo>
                      <a:pt x="648" y="221"/>
                    </a:lnTo>
                    <a:lnTo>
                      <a:pt x="648" y="222"/>
                    </a:lnTo>
                    <a:lnTo>
                      <a:pt x="649" y="222"/>
                    </a:lnTo>
                    <a:lnTo>
                      <a:pt x="650" y="221"/>
                    </a:lnTo>
                    <a:lnTo>
                      <a:pt x="651" y="222"/>
                    </a:lnTo>
                    <a:lnTo>
                      <a:pt x="650" y="222"/>
                    </a:lnTo>
                    <a:lnTo>
                      <a:pt x="651" y="223"/>
                    </a:lnTo>
                    <a:lnTo>
                      <a:pt x="652" y="223"/>
                    </a:lnTo>
                    <a:lnTo>
                      <a:pt x="653" y="223"/>
                    </a:lnTo>
                    <a:lnTo>
                      <a:pt x="653" y="224"/>
                    </a:lnTo>
                    <a:lnTo>
                      <a:pt x="654" y="224"/>
                    </a:lnTo>
                    <a:lnTo>
                      <a:pt x="655" y="225"/>
                    </a:lnTo>
                    <a:lnTo>
                      <a:pt x="656" y="225"/>
                    </a:lnTo>
                    <a:lnTo>
                      <a:pt x="656" y="224"/>
                    </a:lnTo>
                    <a:lnTo>
                      <a:pt x="657" y="224"/>
                    </a:lnTo>
                    <a:lnTo>
                      <a:pt x="659" y="225"/>
                    </a:lnTo>
                    <a:lnTo>
                      <a:pt x="660" y="225"/>
                    </a:lnTo>
                    <a:lnTo>
                      <a:pt x="660" y="226"/>
                    </a:lnTo>
                    <a:lnTo>
                      <a:pt x="661" y="225"/>
                    </a:lnTo>
                    <a:lnTo>
                      <a:pt x="662" y="224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4" y="225"/>
                    </a:lnTo>
                    <a:lnTo>
                      <a:pt x="665" y="225"/>
                    </a:lnTo>
                    <a:lnTo>
                      <a:pt x="666" y="225"/>
                    </a:lnTo>
                    <a:lnTo>
                      <a:pt x="666" y="226"/>
                    </a:lnTo>
                    <a:lnTo>
                      <a:pt x="667" y="226"/>
                    </a:lnTo>
                    <a:lnTo>
                      <a:pt x="668" y="226"/>
                    </a:lnTo>
                    <a:lnTo>
                      <a:pt x="669" y="226"/>
                    </a:lnTo>
                    <a:lnTo>
                      <a:pt x="669" y="227"/>
                    </a:lnTo>
                    <a:lnTo>
                      <a:pt x="670" y="227"/>
                    </a:lnTo>
                    <a:lnTo>
                      <a:pt x="671" y="227"/>
                    </a:lnTo>
                    <a:lnTo>
                      <a:pt x="671" y="228"/>
                    </a:lnTo>
                    <a:lnTo>
                      <a:pt x="672" y="229"/>
                    </a:lnTo>
                    <a:lnTo>
                      <a:pt x="672" y="228"/>
                    </a:lnTo>
                    <a:lnTo>
                      <a:pt x="673" y="228"/>
                    </a:lnTo>
                    <a:lnTo>
                      <a:pt x="674" y="228"/>
                    </a:lnTo>
                    <a:lnTo>
                      <a:pt x="674" y="229"/>
                    </a:lnTo>
                    <a:lnTo>
                      <a:pt x="675" y="229"/>
                    </a:lnTo>
                    <a:lnTo>
                      <a:pt x="676" y="229"/>
                    </a:lnTo>
                    <a:lnTo>
                      <a:pt x="677" y="229"/>
                    </a:lnTo>
                    <a:lnTo>
                      <a:pt x="677" y="230"/>
                    </a:lnTo>
                    <a:lnTo>
                      <a:pt x="678" y="230"/>
                    </a:lnTo>
                    <a:lnTo>
                      <a:pt x="678" y="229"/>
                    </a:lnTo>
                    <a:lnTo>
                      <a:pt x="679" y="229"/>
                    </a:lnTo>
                    <a:lnTo>
                      <a:pt x="679" y="230"/>
                    </a:lnTo>
                    <a:lnTo>
                      <a:pt x="680" y="230"/>
                    </a:lnTo>
                    <a:lnTo>
                      <a:pt x="680" y="231"/>
                    </a:lnTo>
                    <a:lnTo>
                      <a:pt x="681" y="232"/>
                    </a:lnTo>
                    <a:lnTo>
                      <a:pt x="681" y="233"/>
                    </a:lnTo>
                    <a:lnTo>
                      <a:pt x="683" y="233"/>
                    </a:lnTo>
                    <a:lnTo>
                      <a:pt x="684" y="233"/>
                    </a:lnTo>
                    <a:lnTo>
                      <a:pt x="684" y="234"/>
                    </a:lnTo>
                    <a:lnTo>
                      <a:pt x="684" y="235"/>
                    </a:lnTo>
                    <a:lnTo>
                      <a:pt x="684" y="236"/>
                    </a:lnTo>
                    <a:lnTo>
                      <a:pt x="685" y="235"/>
                    </a:lnTo>
                    <a:lnTo>
                      <a:pt x="686" y="235"/>
                    </a:lnTo>
                    <a:lnTo>
                      <a:pt x="687" y="236"/>
                    </a:lnTo>
                    <a:lnTo>
                      <a:pt x="689" y="235"/>
                    </a:lnTo>
                    <a:lnTo>
                      <a:pt x="690" y="236"/>
                    </a:lnTo>
                    <a:lnTo>
                      <a:pt x="690" y="237"/>
                    </a:lnTo>
                    <a:lnTo>
                      <a:pt x="690" y="238"/>
                    </a:lnTo>
                    <a:lnTo>
                      <a:pt x="691" y="238"/>
                    </a:lnTo>
                    <a:lnTo>
                      <a:pt x="692" y="238"/>
                    </a:lnTo>
                    <a:lnTo>
                      <a:pt x="691" y="239"/>
                    </a:lnTo>
                    <a:lnTo>
                      <a:pt x="692" y="239"/>
                    </a:lnTo>
                    <a:lnTo>
                      <a:pt 